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Ex1.xml" ContentType="application/vnd.ms-office.chartex+xml"/>
  <Override PartName="/ppt/charts/style3.xml" ContentType="application/vnd.ms-office.chartstyle+xml"/>
  <Override PartName="/ppt/charts/colors3.xml" ContentType="application/vnd.ms-office.chartcolorstyle+xml"/>
  <Override PartName="/ppt/charts/chartEx2.xml" ContentType="application/vnd.ms-office.chartex+xml"/>
  <Override PartName="/ppt/charts/style4.xml" ContentType="application/vnd.ms-office.chartstyle+xml"/>
  <Override PartName="/ppt/charts/colors4.xml" ContentType="application/vnd.ms-office.chartcolorstyle+xml"/>
  <Override PartName="/ppt/charts/chart3.xml" ContentType="application/vnd.openxmlformats-officedocument.drawingml.chart+xml"/>
  <Override PartName="/ppt/charts/style5.xml" ContentType="application/vnd.ms-office.chartstyle+xml"/>
  <Override PartName="/ppt/charts/colors5.xml" ContentType="application/vnd.ms-office.chartcolorstyle+xml"/>
  <Override PartName="/ppt/charts/chart4.xml" ContentType="application/vnd.openxmlformats-officedocument.drawingml.chart+xml"/>
  <Override PartName="/ppt/charts/style6.xml" ContentType="application/vnd.ms-office.chartstyle+xml"/>
  <Override PartName="/ppt/charts/colors6.xml" ContentType="application/vnd.ms-office.chartcolorstyle+xml"/>
  <Override PartName="/ppt/charts/chart5.xml" ContentType="application/vnd.openxmlformats-officedocument.drawingml.chart+xml"/>
  <Override PartName="/ppt/charts/style7.xml" ContentType="application/vnd.ms-office.chartstyle+xml"/>
  <Override PartName="/ppt/charts/colors7.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63" r:id="rId3"/>
    <p:sldId id="268" r:id="rId4"/>
    <p:sldId id="271" r:id="rId5"/>
    <p:sldId id="267" r:id="rId6"/>
    <p:sldId id="269" r:id="rId7"/>
    <p:sldId id="275" r:id="rId8"/>
    <p:sldId id="273" r:id="rId9"/>
    <p:sldId id="257" r:id="rId10"/>
    <p:sldId id="270" r:id="rId11"/>
    <p:sldId id="274" r:id="rId12"/>
    <p:sldId id="265" r:id="rId13"/>
    <p:sldId id="272" r:id="rId14"/>
    <p:sldId id="264" r:id="rId15"/>
    <p:sldId id="266" r:id="rId16"/>
    <p:sldId id="276" r:id="rId17"/>
    <p:sldId id="258" r:id="rId18"/>
    <p:sldId id="260" r:id="rId19"/>
    <p:sldId id="278" r:id="rId20"/>
  </p:sldIdLst>
  <p:sldSz cx="12192000" cy="6858000"/>
  <p:notesSz cx="7102475" cy="93884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risty Agarwal" initials="SA" lastIdx="2" clrIdx="0">
    <p:extLst>
      <p:ext uri="{19B8F6BF-5375-455C-9EA6-DF929625EA0E}">
        <p15:presenceInfo xmlns:p15="http://schemas.microsoft.com/office/powerpoint/2012/main" userId="b103c8eea9cd61d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86" autoAdjust="0"/>
    <p:restoredTop sz="94660"/>
  </p:normalViewPr>
  <p:slideViewPr>
    <p:cSldViewPr snapToGrid="0">
      <p:cViewPr varScale="1">
        <p:scale>
          <a:sx n="86" d="100"/>
          <a:sy n="86" d="100"/>
        </p:scale>
        <p:origin x="571" y="67"/>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oleObject" Target="file:///C:\Ivy%20Works\SQL\SQL%20Project\query%204.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Ivy%20Works\SQL\SQL%20Project%20-%20Olympics\query%2011.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Ivy%20Works\SQL\SQL%20Project%20-%20Olympics\query%2010.csv" TargetMode="External"/><Relationship Id="rId2" Type="http://schemas.microsoft.com/office/2011/relationships/chartColorStyle" Target="colors5.xml"/><Relationship Id="rId1" Type="http://schemas.microsoft.com/office/2011/relationships/chartStyle" Target="style5.xml"/></Relationships>
</file>

<file path=ppt/charts/_rels/chart4.xml.rels><?xml version="1.0" encoding="UTF-8" standalone="yes"?>
<Relationships xmlns="http://schemas.openxmlformats.org/package/2006/relationships"><Relationship Id="rId3" Type="http://schemas.openxmlformats.org/officeDocument/2006/relationships/oleObject" Target="file:///C:\Ivy%20Works\SQL\SQL%20Project\query%202.csv" TargetMode="External"/><Relationship Id="rId2" Type="http://schemas.microsoft.com/office/2011/relationships/chartColorStyle" Target="colors6.xml"/><Relationship Id="rId1" Type="http://schemas.microsoft.com/office/2011/relationships/chartStyle" Target="style6.xml"/></Relationships>
</file>

<file path=ppt/charts/_rels/chart5.xml.rels><?xml version="1.0" encoding="UTF-8" standalone="yes"?>
<Relationships xmlns="http://schemas.openxmlformats.org/package/2006/relationships"><Relationship Id="rId3" Type="http://schemas.openxmlformats.org/officeDocument/2006/relationships/oleObject" Target="file:///C:\Ivy%20Works\SQL\SQL%20Project\Gold.csv" TargetMode="External"/><Relationship Id="rId2" Type="http://schemas.microsoft.com/office/2011/relationships/chartColorStyle" Target="colors7.xml"/><Relationship Id="rId1" Type="http://schemas.microsoft.com/office/2011/relationships/chartStyle" Target="style7.xml"/></Relationships>
</file>

<file path=ppt/charts/_rels/chartEx1.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C:\Ivy%20Works\SQL\SQL%20Project%20-%20Olympics\query%2012.csv"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file:///C:\Ivy%20Works\SQL\SQL%20Project%20-%20Olympics\query%2013.csv"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3"/>
    </mc:Choice>
    <mc:Fallback>
      <c:style val="3"/>
    </mc:Fallback>
  </mc:AlternateContent>
  <c:pivotSource>
    <c:name>[query 4.csv]query 4!PivotTable3</c:name>
    <c:fmtId val="4"/>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cap="flat" cmpd="sng" algn="ctr">
            <a:no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cap="flat" cmpd="sng" algn="ctr">
            <a:no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cap="flat" cmpd="sng" algn="ctr">
            <a:no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982794921072143"/>
          <c:y val="2.7273038317876825E-2"/>
          <c:w val="0.88964983204581394"/>
          <c:h val="0.88099684274183077"/>
        </c:manualLayout>
      </c:layout>
      <c:barChart>
        <c:barDir val="bar"/>
        <c:grouping val="clustered"/>
        <c:varyColors val="0"/>
        <c:ser>
          <c:idx val="0"/>
          <c:order val="0"/>
          <c:tx>
            <c:strRef>
              <c:f>'query 4'!$G$5</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'query 4'!$F$6:$F$26</c:f>
              <c:strCache>
                <c:ptCount val="20"/>
                <c:pt idx="0">
                  <c:v>USA</c:v>
                </c:pt>
                <c:pt idx="1">
                  <c:v>Germany</c:v>
                </c:pt>
                <c:pt idx="2">
                  <c:v>France</c:v>
                </c:pt>
                <c:pt idx="3">
                  <c:v>UK</c:v>
                </c:pt>
                <c:pt idx="4">
                  <c:v>Russia</c:v>
                </c:pt>
                <c:pt idx="5">
                  <c:v>Italy</c:v>
                </c:pt>
                <c:pt idx="6">
                  <c:v>Canada</c:v>
                </c:pt>
                <c:pt idx="7">
                  <c:v>Japan</c:v>
                </c:pt>
                <c:pt idx="8">
                  <c:v>Sweden</c:v>
                </c:pt>
                <c:pt idx="9">
                  <c:v>Australia</c:v>
                </c:pt>
                <c:pt idx="10">
                  <c:v>Hungary</c:v>
                </c:pt>
                <c:pt idx="11">
                  <c:v>Czech Republic</c:v>
                </c:pt>
                <c:pt idx="12">
                  <c:v>Poland</c:v>
                </c:pt>
                <c:pt idx="13">
                  <c:v>Switzerland</c:v>
                </c:pt>
                <c:pt idx="14">
                  <c:v>Netherlands</c:v>
                </c:pt>
                <c:pt idx="15">
                  <c:v>China</c:v>
                </c:pt>
                <c:pt idx="16">
                  <c:v>Finland</c:v>
                </c:pt>
                <c:pt idx="17">
                  <c:v>Spain</c:v>
                </c:pt>
                <c:pt idx="18">
                  <c:v>Austria</c:v>
                </c:pt>
                <c:pt idx="19">
                  <c:v>Norway</c:v>
                </c:pt>
              </c:strCache>
            </c:strRef>
          </c:cat>
          <c:val>
            <c:numRef>
              <c:f>'query 4'!$G$6:$G$26</c:f>
              <c:numCache>
                <c:formatCode>General</c:formatCode>
                <c:ptCount val="20"/>
                <c:pt idx="0">
                  <c:v>18853</c:v>
                </c:pt>
                <c:pt idx="1">
                  <c:v>15883</c:v>
                </c:pt>
                <c:pt idx="2">
                  <c:v>12758</c:v>
                </c:pt>
                <c:pt idx="3">
                  <c:v>12256</c:v>
                </c:pt>
                <c:pt idx="4">
                  <c:v>11692</c:v>
                </c:pt>
                <c:pt idx="5">
                  <c:v>10715</c:v>
                </c:pt>
                <c:pt idx="6">
                  <c:v>9734</c:v>
                </c:pt>
                <c:pt idx="7">
                  <c:v>8444</c:v>
                </c:pt>
                <c:pt idx="8">
                  <c:v>8339</c:v>
                </c:pt>
                <c:pt idx="9">
                  <c:v>7724</c:v>
                </c:pt>
                <c:pt idx="10">
                  <c:v>6607</c:v>
                </c:pt>
                <c:pt idx="11">
                  <c:v>6431</c:v>
                </c:pt>
                <c:pt idx="12">
                  <c:v>6207</c:v>
                </c:pt>
                <c:pt idx="13">
                  <c:v>6150</c:v>
                </c:pt>
                <c:pt idx="14">
                  <c:v>5839</c:v>
                </c:pt>
                <c:pt idx="15">
                  <c:v>5826</c:v>
                </c:pt>
                <c:pt idx="16">
                  <c:v>5467</c:v>
                </c:pt>
                <c:pt idx="17">
                  <c:v>5313</c:v>
                </c:pt>
                <c:pt idx="18">
                  <c:v>5141</c:v>
                </c:pt>
                <c:pt idx="19">
                  <c:v>4960</c:v>
                </c:pt>
              </c:numCache>
            </c:numRef>
          </c:val>
          <c:extLst>
            <c:ext xmlns:c16="http://schemas.microsoft.com/office/drawing/2014/chart" uri="{C3380CC4-5D6E-409C-BE32-E72D297353CC}">
              <c16:uniqueId val="{00000000-52FE-42BD-A177-58E98F477163}"/>
            </c:ext>
          </c:extLst>
        </c:ser>
        <c:dLbls>
          <c:dLblPos val="inEnd"/>
          <c:showLegendKey val="0"/>
          <c:showVal val="1"/>
          <c:showCatName val="0"/>
          <c:showSerName val="0"/>
          <c:showPercent val="0"/>
          <c:showBubbleSize val="0"/>
        </c:dLbls>
        <c:gapWidth val="65"/>
        <c:axId val="1919320480"/>
        <c:axId val="1919317984"/>
      </c:barChart>
      <c:catAx>
        <c:axId val="1919320480"/>
        <c:scaling>
          <c:orientation val="minMax"/>
        </c:scaling>
        <c:delete val="0"/>
        <c:axPos val="l"/>
        <c:numFmt formatCode="General" sourceLinked="1"/>
        <c:majorTickMark val="none"/>
        <c:minorTickMark val="none"/>
        <c:tickLblPos val="low"/>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919317984"/>
        <c:crosses val="autoZero"/>
        <c:auto val="0"/>
        <c:lblAlgn val="ctr"/>
        <c:lblOffset val="100"/>
        <c:noMultiLvlLbl val="0"/>
      </c:catAx>
      <c:valAx>
        <c:axId val="191931798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9193204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lumMod val="20000"/>
        <a:lumOff val="80000"/>
      </a:schemeClr>
    </a:soli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2930195362405146E-2"/>
          <c:y val="0.17318486675821443"/>
          <c:w val="0.59189236657486799"/>
          <c:h val="0.66063784902581235"/>
        </c:manualLayout>
      </c:layout>
      <c:pieChart>
        <c:varyColors val="1"/>
        <c:ser>
          <c:idx val="0"/>
          <c:order val="0"/>
          <c:tx>
            <c:strRef>
              <c:f>'query 11'!$B$1</c:f>
              <c:strCache>
                <c:ptCount val="1"/>
                <c:pt idx="0">
                  <c:v>total_countries</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15BC-4C2B-97D3-2CBE12B3838A}"/>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15BC-4C2B-97D3-2CBE12B3838A}"/>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15BC-4C2B-97D3-2CBE12B3838A}"/>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15BC-4C2B-97D3-2CBE12B3838A}"/>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15BC-4C2B-97D3-2CBE12B3838A}"/>
              </c:ext>
            </c:extLst>
          </c:dPt>
          <c:dPt>
            <c:idx val="5"/>
            <c:bubble3D val="0"/>
            <c:spPr>
              <a:solidFill>
                <a:schemeClr val="accent6"/>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15BC-4C2B-97D3-2CBE12B3838A}"/>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D-15BC-4C2B-97D3-2CBE12B3838A}"/>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F-15BC-4C2B-97D3-2CBE12B3838A}"/>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1-15BC-4C2B-97D3-2CBE12B3838A}"/>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3-15BC-4C2B-97D3-2CBE12B3838A}"/>
              </c:ext>
            </c:extLst>
          </c:dPt>
          <c:dLbls>
            <c:spPr>
              <a:solidFill>
                <a:schemeClr val="bg1">
                  <a:lumMod val="95000"/>
                </a:schemeClr>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bestFit"/>
            <c:showLegendKey val="0"/>
            <c:showVal val="1"/>
            <c:showCatName val="0"/>
            <c:showSerName val="0"/>
            <c:showPercent val="0"/>
            <c:showBubbleSize val="0"/>
            <c:showLeaderLines val="0"/>
            <c:extLst>
              <c:ext xmlns:c15="http://schemas.microsoft.com/office/drawing/2012/chart" uri="{CE6537A1-D6FC-4f65-9D91-7224C49458BB}"/>
            </c:extLst>
          </c:dLbls>
          <c:cat>
            <c:strRef>
              <c:f>'query 11'!$A$2:$A$11</c:f>
              <c:strCache>
                <c:ptCount val="10"/>
                <c:pt idx="0">
                  <c:v>2016 Summer</c:v>
                </c:pt>
                <c:pt idx="1">
                  <c:v>2012 Summer</c:v>
                </c:pt>
                <c:pt idx="2">
                  <c:v>2008 Summer</c:v>
                </c:pt>
                <c:pt idx="3">
                  <c:v>2004 Summer</c:v>
                </c:pt>
                <c:pt idx="4">
                  <c:v>2000 Summer</c:v>
                </c:pt>
                <c:pt idx="5">
                  <c:v>1996 Summer</c:v>
                </c:pt>
                <c:pt idx="6">
                  <c:v>1992 Summer</c:v>
                </c:pt>
                <c:pt idx="7">
                  <c:v>1988 Summer</c:v>
                </c:pt>
                <c:pt idx="8">
                  <c:v>1984 Summer</c:v>
                </c:pt>
                <c:pt idx="9">
                  <c:v>1972 Summer</c:v>
                </c:pt>
              </c:strCache>
            </c:strRef>
          </c:cat>
          <c:val>
            <c:numRef>
              <c:f>'query 11'!$B$2:$B$11</c:f>
              <c:numCache>
                <c:formatCode>General</c:formatCode>
                <c:ptCount val="10"/>
                <c:pt idx="0">
                  <c:v>204</c:v>
                </c:pt>
                <c:pt idx="1">
                  <c:v>203</c:v>
                </c:pt>
                <c:pt idx="2">
                  <c:v>202</c:v>
                </c:pt>
                <c:pt idx="3">
                  <c:v>199</c:v>
                </c:pt>
                <c:pt idx="4">
                  <c:v>198</c:v>
                </c:pt>
                <c:pt idx="5">
                  <c:v>195</c:v>
                </c:pt>
                <c:pt idx="6">
                  <c:v>167</c:v>
                </c:pt>
                <c:pt idx="7">
                  <c:v>155</c:v>
                </c:pt>
                <c:pt idx="8">
                  <c:v>138</c:v>
                </c:pt>
                <c:pt idx="9">
                  <c:v>119</c:v>
                </c:pt>
              </c:numCache>
            </c:numRef>
          </c:val>
          <c:extLst>
            <c:ext xmlns:c16="http://schemas.microsoft.com/office/drawing/2014/chart" uri="{C3380CC4-5D6E-409C-BE32-E72D297353CC}">
              <c16:uniqueId val="{00000014-15BC-4C2B-97D3-2CBE12B3838A}"/>
            </c:ext>
          </c:extLst>
        </c:ser>
        <c:dLbls>
          <c:dLblPos val="ctr"/>
          <c:showLegendKey val="0"/>
          <c:showVal val="0"/>
          <c:showCatName val="0"/>
          <c:showSerName val="0"/>
          <c:showPercent val="1"/>
          <c:showBubbleSize val="0"/>
          <c:showLeaderLines val="0"/>
        </c:dLbls>
        <c:firstSliceAng val="0"/>
      </c:pieChart>
      <c:spPr>
        <a:noFill/>
        <a:ln>
          <a:noFill/>
        </a:ln>
        <a:effectLst/>
      </c:spPr>
    </c:plotArea>
    <c:legend>
      <c:legendPos val="r"/>
      <c:layout>
        <c:manualLayout>
          <c:xMode val="edge"/>
          <c:yMode val="edge"/>
          <c:x val="0.77224593214158688"/>
          <c:y val="0.10240790494954922"/>
          <c:w val="0.19164951201746699"/>
          <c:h val="0.81721504516676868"/>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1"/>
    </mc:Choice>
    <mc:Fallback>
      <c:style val="1"/>
    </mc:Fallback>
  </mc:AlternateContent>
  <c:pivotSource>
    <c:name>[query 10.csv]query 10!PivotTable1</c:name>
    <c:fmtId val="8"/>
  </c:pivotSource>
  <c:chart>
    <c:title>
      <c:tx>
        <c:rich>
          <a:bodyPr rot="0" spcFirstLastPara="1" vertOverflow="ellipsis" vert="horz" wrap="square" anchor="ctr" anchorCtr="1"/>
          <a:lstStyle/>
          <a:p>
            <a:pPr>
              <a:defRPr sz="2800" b="0" i="0" u="none" strike="noStrike" kern="1200" cap="none" spc="20" baseline="0">
                <a:solidFill>
                  <a:schemeClr val="tx1"/>
                </a:solidFill>
                <a:effectLst>
                  <a:outerShdw blurRad="38100" dist="38100" dir="2700000" algn="tl">
                    <a:srgbClr val="000000">
                      <a:alpha val="43137"/>
                    </a:srgbClr>
                  </a:outerShdw>
                </a:effectLst>
                <a:latin typeface="+mn-lt"/>
                <a:ea typeface="+mn-ea"/>
                <a:cs typeface="+mn-cs"/>
              </a:defRPr>
            </a:pPr>
            <a:r>
              <a:rPr lang="en-US" sz="2800" dirty="0">
                <a:solidFill>
                  <a:schemeClr val="tx1"/>
                </a:solidFill>
                <a:effectLst>
                  <a:outerShdw blurRad="38100" dist="38100" dir="2700000" algn="tl">
                    <a:srgbClr val="000000">
                      <a:alpha val="43137"/>
                    </a:srgbClr>
                  </a:outerShdw>
                </a:effectLst>
              </a:rPr>
              <a:t>Ratio Of Season</a:t>
            </a:r>
          </a:p>
        </c:rich>
      </c:tx>
      <c:layout>
        <c:manualLayout>
          <c:xMode val="edge"/>
          <c:yMode val="edge"/>
          <c:x val="0.36281435749124485"/>
          <c:y val="8.5502715741948274E-2"/>
        </c:manualLayout>
      </c:layout>
      <c:overlay val="0"/>
      <c:spPr>
        <a:noFill/>
        <a:ln>
          <a:noFill/>
        </a:ln>
        <a:effectLst/>
      </c:spPr>
      <c:txPr>
        <a:bodyPr rot="0" spcFirstLastPara="1" vertOverflow="ellipsis" vert="horz" wrap="square" anchor="ctr" anchorCtr="1"/>
        <a:lstStyle/>
        <a:p>
          <a:pPr>
            <a:defRPr sz="2800" b="0" i="0" u="none" strike="noStrike" kern="1200" cap="none" spc="20" baseline="0">
              <a:solidFill>
                <a:schemeClr val="tx1"/>
              </a:solidFill>
              <a:effectLst>
                <a:outerShdw blurRad="38100" dist="38100" dir="2700000" algn="tl">
                  <a:srgbClr val="000000">
                    <a:alpha val="43137"/>
                  </a:srgbClr>
                </a:outerShdw>
              </a:effectLst>
              <a:latin typeface="+mn-lt"/>
              <a:ea typeface="+mn-ea"/>
              <a:cs typeface="+mn-cs"/>
            </a:defRPr>
          </a:pPr>
          <a:endParaRPr lang="en-US"/>
        </a:p>
      </c:txPr>
    </c:title>
    <c:autoTitleDeleted val="0"/>
    <c:pivotFmts>
      <c:pivotFmt>
        <c:idx val="0"/>
        <c:spPr>
          <a:gradFill rotWithShape="1">
            <a:gsLst>
              <a:gs pos="0">
                <a:schemeClr val="dk1">
                  <a:tint val="88500"/>
                  <a:lumMod val="110000"/>
                  <a:satMod val="105000"/>
                  <a:tint val="67000"/>
                </a:schemeClr>
              </a:gs>
              <a:gs pos="50000">
                <a:schemeClr val="dk1">
                  <a:tint val="88500"/>
                  <a:lumMod val="105000"/>
                  <a:satMod val="103000"/>
                  <a:tint val="73000"/>
                </a:schemeClr>
              </a:gs>
              <a:gs pos="100000">
                <a:schemeClr val="dk1">
                  <a:tint val="88500"/>
                  <a:lumMod val="105000"/>
                  <a:satMod val="109000"/>
                  <a:tint val="81000"/>
                </a:schemeClr>
              </a:gs>
            </a:gsLst>
            <a:lin ang="5400000" scaled="0"/>
          </a:gradFill>
          <a:ln w="9525" cap="flat" cmpd="sng" algn="ctr">
            <a:solidFill>
              <a:schemeClr val="dk1">
                <a:tint val="88500"/>
                <a:shade val="95000"/>
              </a:schemeClr>
            </a:solidFill>
            <a:round/>
          </a:ln>
          <a:effectLst/>
        </c:spPr>
        <c:marker>
          <c:symbol val="none"/>
        </c:marker>
        <c:dLbl>
          <c:idx val="0"/>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15:spPr xmlns:c15="http://schemas.microsoft.com/office/drawing/2012/chart">
                <a:prstGeom prst="ellipse">
                  <a:avLst/>
                </a:prstGeom>
                <a:noFill/>
                <a:ln>
                  <a:noFill/>
                </a:ln>
              </c15:spPr>
            </c:ext>
          </c:extLst>
        </c:dLbl>
      </c:pivotFmt>
      <c:pivotFmt>
        <c:idx val="1"/>
        <c:spPr>
          <a:gradFill rotWithShape="1">
            <a:gsLst>
              <a:gs pos="0">
                <a:schemeClr val="dk1">
                  <a:tint val="88500"/>
                  <a:lumMod val="110000"/>
                  <a:satMod val="105000"/>
                  <a:tint val="67000"/>
                </a:schemeClr>
              </a:gs>
              <a:gs pos="50000">
                <a:schemeClr val="dk1">
                  <a:tint val="88500"/>
                  <a:lumMod val="105000"/>
                  <a:satMod val="103000"/>
                  <a:tint val="73000"/>
                </a:schemeClr>
              </a:gs>
              <a:gs pos="100000">
                <a:schemeClr val="dk1">
                  <a:tint val="88500"/>
                  <a:lumMod val="105000"/>
                  <a:satMod val="109000"/>
                  <a:tint val="81000"/>
                </a:schemeClr>
              </a:gs>
            </a:gsLst>
            <a:lin ang="5400000" scaled="0"/>
          </a:gradFill>
          <a:ln w="9525" cap="flat" cmpd="sng" algn="ctr">
            <a:solidFill>
              <a:schemeClr val="dk1">
                <a:tint val="88500"/>
                <a:shade val="95000"/>
              </a:schemeClr>
            </a:solidFill>
            <a:round/>
          </a:ln>
          <a:effectLst/>
        </c:spPr>
        <c:marker>
          <c:symbol val="none"/>
        </c:marker>
        <c:dLbl>
          <c:idx val="0"/>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15:spPr xmlns:c15="http://schemas.microsoft.com/office/drawing/2012/chart">
                <a:prstGeom prst="ellipse">
                  <a:avLst/>
                </a:prstGeom>
                <a:noFill/>
                <a:ln>
                  <a:noFill/>
                </a:ln>
              </c15:spPr>
            </c:ext>
          </c:extLst>
        </c:dLbl>
      </c:pivotFmt>
      <c:pivotFmt>
        <c:idx val="2"/>
        <c:spPr>
          <a:gradFill rotWithShape="1">
            <a:gsLst>
              <a:gs pos="0">
                <a:schemeClr val="dk1">
                  <a:tint val="88500"/>
                  <a:lumMod val="110000"/>
                  <a:satMod val="105000"/>
                  <a:tint val="67000"/>
                </a:schemeClr>
              </a:gs>
              <a:gs pos="50000">
                <a:schemeClr val="dk1">
                  <a:tint val="88500"/>
                  <a:lumMod val="105000"/>
                  <a:satMod val="103000"/>
                  <a:tint val="73000"/>
                </a:schemeClr>
              </a:gs>
              <a:gs pos="100000">
                <a:schemeClr val="dk1">
                  <a:tint val="88500"/>
                  <a:lumMod val="105000"/>
                  <a:satMod val="109000"/>
                  <a:tint val="81000"/>
                </a:schemeClr>
              </a:gs>
            </a:gsLst>
            <a:lin ang="5400000" scaled="0"/>
          </a:gradFill>
          <a:ln w="9525" cap="flat" cmpd="sng" algn="ctr">
            <a:solidFill>
              <a:schemeClr val="dk1">
                <a:tint val="88500"/>
                <a:shade val="95000"/>
              </a:schemeClr>
            </a:solidFill>
            <a:round/>
          </a:ln>
          <a:effectLst/>
        </c:spPr>
      </c:pivotFmt>
      <c:pivotFmt>
        <c:idx val="3"/>
        <c:spPr>
          <a:gradFill rotWithShape="1">
            <a:gsLst>
              <a:gs pos="0">
                <a:schemeClr val="dk1">
                  <a:tint val="88500"/>
                  <a:lumMod val="110000"/>
                  <a:satMod val="105000"/>
                  <a:tint val="67000"/>
                </a:schemeClr>
              </a:gs>
              <a:gs pos="50000">
                <a:schemeClr val="dk1">
                  <a:tint val="88500"/>
                  <a:lumMod val="105000"/>
                  <a:satMod val="103000"/>
                  <a:tint val="73000"/>
                </a:schemeClr>
              </a:gs>
              <a:gs pos="100000">
                <a:schemeClr val="dk1">
                  <a:tint val="88500"/>
                  <a:lumMod val="105000"/>
                  <a:satMod val="109000"/>
                  <a:tint val="81000"/>
                </a:schemeClr>
              </a:gs>
            </a:gsLst>
            <a:lin ang="5400000" scaled="0"/>
          </a:gradFill>
          <a:ln w="9525" cap="flat" cmpd="sng" algn="ctr">
            <a:solidFill>
              <a:schemeClr val="dk1">
                <a:tint val="88500"/>
                <a:shade val="95000"/>
              </a:schemeClr>
            </a:solidFill>
            <a:round/>
          </a:ln>
          <a:effectLst/>
        </c:spPr>
      </c:pivotFmt>
      <c:pivotFmt>
        <c:idx val="4"/>
        <c:spPr>
          <a:gradFill rotWithShape="1">
            <a:gsLst>
              <a:gs pos="0">
                <a:schemeClr val="dk1">
                  <a:tint val="88500"/>
                  <a:lumMod val="110000"/>
                  <a:satMod val="105000"/>
                  <a:tint val="67000"/>
                </a:schemeClr>
              </a:gs>
              <a:gs pos="50000">
                <a:schemeClr val="dk1">
                  <a:tint val="88500"/>
                  <a:lumMod val="105000"/>
                  <a:satMod val="103000"/>
                  <a:tint val="73000"/>
                </a:schemeClr>
              </a:gs>
              <a:gs pos="100000">
                <a:schemeClr val="dk1">
                  <a:tint val="88500"/>
                  <a:lumMod val="105000"/>
                  <a:satMod val="109000"/>
                  <a:tint val="81000"/>
                </a:schemeClr>
              </a:gs>
            </a:gsLst>
            <a:lin ang="5400000" scaled="0"/>
          </a:gradFill>
          <a:ln w="9525" cap="flat" cmpd="sng" algn="ctr">
            <a:solidFill>
              <a:schemeClr val="dk1">
                <a:tint val="88500"/>
                <a:shade val="95000"/>
              </a:schemeClr>
            </a:solidFill>
            <a:round/>
          </a:ln>
          <a:effectLst/>
        </c:spPr>
        <c:marker>
          <c:symbol val="none"/>
        </c:marker>
        <c:dLbl>
          <c:idx val="0"/>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15:spPr xmlns:c15="http://schemas.microsoft.com/office/drawing/2012/chart">
                <a:prstGeom prst="ellipse">
                  <a:avLst/>
                </a:prstGeom>
                <a:noFill/>
                <a:ln>
                  <a:noFill/>
                </a:ln>
              </c15:spPr>
            </c:ext>
          </c:extLst>
        </c:dLbl>
      </c:pivotFmt>
      <c:pivotFmt>
        <c:idx val="5"/>
        <c:spPr>
          <a:gradFill rotWithShape="1">
            <a:gsLst>
              <a:gs pos="0">
                <a:schemeClr val="dk1">
                  <a:tint val="88500"/>
                  <a:lumMod val="110000"/>
                  <a:satMod val="105000"/>
                  <a:tint val="67000"/>
                </a:schemeClr>
              </a:gs>
              <a:gs pos="50000">
                <a:schemeClr val="dk1">
                  <a:tint val="88500"/>
                  <a:lumMod val="105000"/>
                  <a:satMod val="103000"/>
                  <a:tint val="73000"/>
                </a:schemeClr>
              </a:gs>
              <a:gs pos="100000">
                <a:schemeClr val="dk1">
                  <a:tint val="88500"/>
                  <a:lumMod val="105000"/>
                  <a:satMod val="109000"/>
                  <a:tint val="81000"/>
                </a:schemeClr>
              </a:gs>
            </a:gsLst>
            <a:lin ang="5400000" scaled="0"/>
          </a:gradFill>
          <a:ln w="9525" cap="flat" cmpd="sng" algn="ctr">
            <a:solidFill>
              <a:schemeClr val="dk1">
                <a:tint val="88500"/>
                <a:shade val="95000"/>
              </a:schemeClr>
            </a:solidFill>
            <a:round/>
          </a:ln>
          <a:effectLst/>
        </c:spPr>
      </c:pivotFmt>
      <c:pivotFmt>
        <c:idx val="6"/>
        <c:spPr>
          <a:gradFill rotWithShape="1">
            <a:gsLst>
              <a:gs pos="0">
                <a:schemeClr val="dk1">
                  <a:tint val="88500"/>
                  <a:lumMod val="110000"/>
                  <a:satMod val="105000"/>
                  <a:tint val="67000"/>
                </a:schemeClr>
              </a:gs>
              <a:gs pos="50000">
                <a:schemeClr val="dk1">
                  <a:tint val="88500"/>
                  <a:lumMod val="105000"/>
                  <a:satMod val="103000"/>
                  <a:tint val="73000"/>
                </a:schemeClr>
              </a:gs>
              <a:gs pos="100000">
                <a:schemeClr val="dk1">
                  <a:tint val="88500"/>
                  <a:lumMod val="105000"/>
                  <a:satMod val="109000"/>
                  <a:tint val="81000"/>
                </a:schemeClr>
              </a:gs>
            </a:gsLst>
            <a:lin ang="5400000" scaled="0"/>
          </a:gradFill>
          <a:ln w="9525" cap="flat" cmpd="sng" algn="ctr">
            <a:solidFill>
              <a:schemeClr val="dk1">
                <a:tint val="88500"/>
                <a:shade val="95000"/>
              </a:schemeClr>
            </a:solidFill>
            <a:round/>
          </a:ln>
          <a:effectLst/>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3109649331541498"/>
          <c:y val="0.15830531465743342"/>
          <c:w val="0.50047462817147859"/>
          <c:h val="0.83382191868340272"/>
        </c:manualLayout>
      </c:layout>
      <c:pie3DChart>
        <c:varyColors val="1"/>
        <c:ser>
          <c:idx val="0"/>
          <c:order val="0"/>
          <c:tx>
            <c:strRef>
              <c:f>'query 10'!$H$5</c:f>
              <c:strCache>
                <c:ptCount val="1"/>
                <c:pt idx="0">
                  <c:v>Total</c:v>
                </c:pt>
              </c:strCache>
            </c:strRef>
          </c:tx>
          <c:dPt>
            <c:idx val="0"/>
            <c:bubble3D val="0"/>
            <c:spPr>
              <a:solidFill>
                <a:srgbClr val="0070C0"/>
              </a:solidFill>
              <a:ln>
                <a:noFill/>
              </a:ln>
              <a:effectLst/>
              <a:sp3d/>
            </c:spPr>
            <c:extLst>
              <c:ext xmlns:c16="http://schemas.microsoft.com/office/drawing/2014/chart" uri="{C3380CC4-5D6E-409C-BE32-E72D297353CC}">
                <c16:uniqueId val="{00000001-5036-4877-9DB4-9B377DF42E12}"/>
              </c:ext>
            </c:extLst>
          </c:dPt>
          <c:dPt>
            <c:idx val="1"/>
            <c:bubble3D val="0"/>
            <c:spPr>
              <a:solidFill>
                <a:schemeClr val="accent1">
                  <a:lumMod val="20000"/>
                  <a:lumOff val="80000"/>
                </a:schemeClr>
              </a:solidFill>
              <a:ln>
                <a:noFill/>
              </a:ln>
              <a:effectLst/>
              <a:sp3d/>
            </c:spPr>
            <c:extLst>
              <c:ext xmlns:c16="http://schemas.microsoft.com/office/drawing/2014/chart" uri="{C3380CC4-5D6E-409C-BE32-E72D297353CC}">
                <c16:uniqueId val="{00000003-5036-4877-9DB4-9B377DF42E12}"/>
              </c:ext>
            </c:extLst>
          </c:dPt>
          <c:dLbls>
            <c:spPr>
              <a:solidFill>
                <a:schemeClr val="lt1"/>
              </a:solidFill>
              <a:ln>
                <a:solidFill>
                  <a:schemeClr val="tx1"/>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15:spPr xmlns:c15="http://schemas.microsoft.com/office/drawing/2012/chart">
                  <a:prstGeom prst="ellipse">
                    <a:avLst/>
                  </a:prstGeom>
                  <a:noFill/>
                  <a:ln>
                    <a:noFill/>
                  </a:ln>
                </c15:spPr>
              </c:ext>
            </c:extLst>
          </c:dLbls>
          <c:cat>
            <c:strRef>
              <c:f>'query 10'!$G$6:$G$8</c:f>
              <c:strCache>
                <c:ptCount val="2"/>
                <c:pt idx="0">
                  <c:v>Summer</c:v>
                </c:pt>
                <c:pt idx="1">
                  <c:v>Winter</c:v>
                </c:pt>
              </c:strCache>
            </c:strRef>
          </c:cat>
          <c:val>
            <c:numRef>
              <c:f>'query 10'!$H$6:$H$8</c:f>
              <c:numCache>
                <c:formatCode>General</c:formatCode>
                <c:ptCount val="2"/>
                <c:pt idx="0">
                  <c:v>29</c:v>
                </c:pt>
                <c:pt idx="1">
                  <c:v>22</c:v>
                </c:pt>
              </c:numCache>
            </c:numRef>
          </c:val>
          <c:extLst>
            <c:ext xmlns:c16="http://schemas.microsoft.com/office/drawing/2014/chart" uri="{C3380CC4-5D6E-409C-BE32-E72D297353CC}">
              <c16:uniqueId val="{00000004-5036-4877-9DB4-9B377DF42E12}"/>
            </c:ext>
          </c:extLst>
        </c:ser>
        <c:dLbls>
          <c:showLegendKey val="0"/>
          <c:showVal val="0"/>
          <c:showCatName val="0"/>
          <c:showSerName val="0"/>
          <c:showPercent val="0"/>
          <c:showBubbleSize val="0"/>
          <c:showLeaderLines val="1"/>
        </c:dLbls>
      </c:pie3DChart>
      <c:spPr>
        <a:noFill/>
        <a:ln>
          <a:noFill/>
        </a:ln>
        <a:effectLst/>
      </c:spPr>
    </c:plotArea>
    <c:legend>
      <c:legendPos val="r"/>
      <c:layout>
        <c:manualLayout>
          <c:xMode val="edge"/>
          <c:yMode val="edge"/>
          <c:x val="0.72477051846943996"/>
          <c:y val="0.36658816207796313"/>
          <c:w val="0.24624395631072851"/>
          <c:h val="0.25833019636718635"/>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50000"/>
                  <a:lumOff val="5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manualLayout>
          <c:layoutTarget val="inner"/>
          <c:xMode val="edge"/>
          <c:yMode val="edge"/>
          <c:x val="2.1485940663746927E-2"/>
          <c:y val="7.6288412266651506E-2"/>
          <c:w val="0.95508982035928147"/>
          <c:h val="0.72795095614043404"/>
        </c:manualLayout>
      </c:layout>
      <c:barChart>
        <c:barDir val="col"/>
        <c:grouping val="clustered"/>
        <c:varyColors val="0"/>
        <c:ser>
          <c:idx val="0"/>
          <c:order val="0"/>
          <c:tx>
            <c:strRef>
              <c:f>'query 2'!$A$2</c:f>
              <c:strCache>
                <c:ptCount val="1"/>
                <c:pt idx="0">
                  <c:v>M</c:v>
                </c:pt>
              </c:strCache>
            </c:strRef>
          </c:tx>
          <c:spPr>
            <a:solidFill>
              <a:schemeClr val="accent2">
                <a:alpha val="77000"/>
              </a:schemeClr>
            </a:solidFill>
            <a:ln w="22225">
              <a:solidFill>
                <a:schemeClr val="tx1">
                  <a:alpha val="59000"/>
                </a:schemeClr>
              </a:solidFill>
            </a:ln>
            <a:effectLst/>
          </c:spPr>
          <c:invertIfNegative val="0"/>
          <c:dLbls>
            <c:spPr>
              <a:noFill/>
              <a:ln>
                <a:noFill/>
              </a:ln>
              <a:effectLst/>
            </c:spPr>
            <c:txPr>
              <a:bodyPr rot="0" spcFirstLastPara="1" vertOverflow="clip" horzOverflow="clip" vert="horz" wrap="square" lIns="38100" tIns="19050" rIns="38100" bIns="19050" anchor="ctr" anchorCtr="1">
                <a:spAutoFit/>
              </a:bodyPr>
              <a:lstStyle/>
              <a:p>
                <a:pPr>
                  <a:defRPr sz="1200" b="1"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'query 2'!$B$1:$C$1</c:f>
              <c:strCache>
                <c:ptCount val="2"/>
                <c:pt idx="0">
                  <c:v>AvgWgt</c:v>
                </c:pt>
                <c:pt idx="1">
                  <c:v>AvgHgt</c:v>
                </c:pt>
              </c:strCache>
            </c:strRef>
          </c:cat>
          <c:val>
            <c:numRef>
              <c:f>'query 2'!$B$2:$C$2</c:f>
              <c:numCache>
                <c:formatCode>General</c:formatCode>
                <c:ptCount val="2"/>
                <c:pt idx="0">
                  <c:v>53.31</c:v>
                </c:pt>
                <c:pt idx="1">
                  <c:v>126.17</c:v>
                </c:pt>
              </c:numCache>
            </c:numRef>
          </c:val>
          <c:extLst>
            <c:ext xmlns:c16="http://schemas.microsoft.com/office/drawing/2014/chart" uri="{C3380CC4-5D6E-409C-BE32-E72D297353CC}">
              <c16:uniqueId val="{00000000-2ECD-4605-92CE-1E0EDB2A27DE}"/>
            </c:ext>
          </c:extLst>
        </c:ser>
        <c:ser>
          <c:idx val="1"/>
          <c:order val="1"/>
          <c:tx>
            <c:strRef>
              <c:f>'query 2'!$A$3</c:f>
              <c:strCache>
                <c:ptCount val="1"/>
                <c:pt idx="0">
                  <c:v>F</c:v>
                </c:pt>
              </c:strCache>
            </c:strRef>
          </c:tx>
          <c:spPr>
            <a:solidFill>
              <a:schemeClr val="accent2">
                <a:lumMod val="75000"/>
              </a:schemeClr>
            </a:solidFill>
            <a:ln w="22225">
              <a:solidFill>
                <a:schemeClr val="tx1"/>
              </a:solidFill>
            </a:ln>
            <a:effectLst/>
          </c:spPr>
          <c:invertIfNegative val="0"/>
          <c:dLbls>
            <c:spPr>
              <a:noFill/>
              <a:ln w="12700">
                <a:noFill/>
              </a:ln>
              <a:effectLst/>
            </c:spPr>
            <c:txPr>
              <a:bodyPr rot="0" spcFirstLastPara="1" vertOverflow="clip" horzOverflow="clip" vert="horz" wrap="square" lIns="38100" tIns="19050" rIns="38100" bIns="19050" anchor="ctr" anchorCtr="1">
                <a:spAutoFit/>
              </a:bodyPr>
              <a:lstStyle/>
              <a:p>
                <a:pPr>
                  <a:defRPr sz="1200" b="1"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0"/>
              </c:ext>
            </c:extLst>
          </c:dLbls>
          <c:cat>
            <c:strRef>
              <c:f>'query 2'!$B$1:$C$1</c:f>
              <c:strCache>
                <c:ptCount val="2"/>
                <c:pt idx="0">
                  <c:v>AvgWgt</c:v>
                </c:pt>
                <c:pt idx="1">
                  <c:v>AvgHgt</c:v>
                </c:pt>
              </c:strCache>
            </c:strRef>
          </c:cat>
          <c:val>
            <c:numRef>
              <c:f>'query 2'!$B$3:$C$3</c:f>
              <c:numCache>
                <c:formatCode>General</c:formatCode>
                <c:ptCount val="2"/>
                <c:pt idx="0">
                  <c:v>53.85</c:v>
                </c:pt>
                <c:pt idx="1">
                  <c:v>150.26</c:v>
                </c:pt>
              </c:numCache>
            </c:numRef>
          </c:val>
          <c:extLst>
            <c:ext xmlns:c16="http://schemas.microsoft.com/office/drawing/2014/chart" uri="{C3380CC4-5D6E-409C-BE32-E72D297353CC}">
              <c16:uniqueId val="{00000001-2ECD-4605-92CE-1E0EDB2A27DE}"/>
            </c:ext>
          </c:extLst>
        </c:ser>
        <c:dLbls>
          <c:showLegendKey val="0"/>
          <c:showVal val="0"/>
          <c:showCatName val="0"/>
          <c:showSerName val="0"/>
          <c:showPercent val="0"/>
          <c:showBubbleSize val="0"/>
        </c:dLbls>
        <c:gapWidth val="500"/>
        <c:overlap val="-41"/>
        <c:axId val="1970436464"/>
        <c:axId val="1970436880"/>
      </c:barChart>
      <c:catAx>
        <c:axId val="1970436464"/>
        <c:scaling>
          <c:orientation val="minMax"/>
        </c:scaling>
        <c:delete val="0"/>
        <c:axPos val="b"/>
        <c:majorGridlines>
          <c:spPr>
            <a:ln w="22225" cap="flat" cmpd="sng" algn="ctr">
              <a:solidFill>
                <a:schemeClr val="tx1">
                  <a:lumMod val="65000"/>
                  <a:lumOff val="35000"/>
                </a:schemeClr>
              </a:solidFill>
              <a:round/>
            </a:ln>
            <a:effectLst/>
          </c:spPr>
        </c:majorGridlines>
        <c:numFmt formatCode="General" sourceLinked="1"/>
        <c:majorTickMark val="none"/>
        <c:minorTickMark val="none"/>
        <c:tickLblPos val="nextTo"/>
        <c:spPr>
          <a:noFill/>
          <a:ln w="19050" cap="flat" cmpd="sng" algn="ctr">
            <a:solidFill>
              <a:schemeClr val="tx1">
                <a:lumMod val="65000"/>
                <a:lumOff val="3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1970436880"/>
        <c:crosses val="autoZero"/>
        <c:auto val="0"/>
        <c:lblAlgn val="ctr"/>
        <c:lblOffset val="100"/>
        <c:noMultiLvlLbl val="0"/>
      </c:catAx>
      <c:valAx>
        <c:axId val="1970436880"/>
        <c:scaling>
          <c:orientation val="minMax"/>
        </c:scaling>
        <c:delete val="1"/>
        <c:axPos val="l"/>
        <c:numFmt formatCode="General" sourceLinked="1"/>
        <c:majorTickMark val="none"/>
        <c:minorTickMark val="none"/>
        <c:tickLblPos val="nextTo"/>
        <c:crossAx val="1970436464"/>
        <c:crosses val="autoZero"/>
        <c:crossBetween val="between"/>
      </c:valAx>
      <c:spPr>
        <a:noFill/>
        <a:ln>
          <a:noFill/>
        </a:ln>
        <a:effectLst>
          <a:outerShdw blurRad="50800" dist="50800" dir="5400000" sx="56000" sy="56000" algn="ctr" rotWithShape="0">
            <a:srgbClr val="000000">
              <a:alpha val="43137"/>
            </a:srgbClr>
          </a:outerShdw>
          <a:softEdge rad="38100"/>
        </a:effectLst>
      </c:spPr>
    </c:plotArea>
    <c:legend>
      <c:legendPos val="b"/>
      <c:legendEntry>
        <c:idx val="0"/>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Entry>
      <c:legendEntry>
        <c:idx val="1"/>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Entry>
      <c:layout>
        <c:manualLayout>
          <c:xMode val="edge"/>
          <c:yMode val="edge"/>
          <c:x val="0.77266725828648153"/>
          <c:y val="0.88915255046057107"/>
          <c:w val="0.21181626689521552"/>
          <c:h val="8.0268933343869101E-2"/>
        </c:manualLayout>
      </c:layout>
      <c:overlay val="1"/>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2">
        <a:lumMod val="40000"/>
        <a:lumOff val="60000"/>
        <a:alpha val="95000"/>
      </a:schemeClr>
    </a:solidFill>
    <a:ln w="69850" cap="flat" cmpd="sng" algn="ctr">
      <a:no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8"/>
    </mc:Choice>
    <mc:Fallback>
      <c:style val="8"/>
    </mc:Fallback>
  </mc:AlternateContent>
  <c:pivotSource>
    <c:name>[Gold.csv]Gold!PivotTable6</c:name>
    <c:fmtId val="7"/>
  </c:pivotSource>
  <c:chart>
    <c:autoTitleDeleted val="0"/>
    <c:pivotFmts>
      <c:pivotFmt>
        <c:idx val="0"/>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4821126607552923"/>
          <c:y val="1.3661341312420999E-2"/>
          <c:w val="0.85178873392447074"/>
          <c:h val="0.84227285706619681"/>
        </c:manualLayout>
      </c:layout>
      <c:barChart>
        <c:barDir val="col"/>
        <c:grouping val="clustered"/>
        <c:varyColors val="0"/>
        <c:ser>
          <c:idx val="0"/>
          <c:order val="0"/>
          <c:tx>
            <c:strRef>
              <c:f>Gold!$J$6</c:f>
              <c:strCache>
                <c:ptCount val="1"/>
                <c:pt idx="0">
                  <c:v>Sum of silver</c:v>
                </c:pt>
              </c:strCache>
            </c:strRef>
          </c:tx>
          <c:spPr>
            <a:solidFill>
              <a:schemeClr val="accent6">
                <a:shade val="65000"/>
              </a:schemeClr>
            </a:solidFill>
            <a:ln w="12700">
              <a:solidFill>
                <a:schemeClr val="tx1"/>
              </a:solidFill>
            </a:ln>
            <a:effectLst/>
          </c:spPr>
          <c:invertIfNegative val="0"/>
          <c:cat>
            <c:strRef>
              <c:f>Gold!$I$7:$I$17</c:f>
              <c:strCache>
                <c:ptCount val="10"/>
                <c:pt idx="0">
                  <c:v>USA</c:v>
                </c:pt>
                <c:pt idx="1">
                  <c:v>Germany</c:v>
                </c:pt>
                <c:pt idx="2">
                  <c:v>Russia</c:v>
                </c:pt>
                <c:pt idx="3">
                  <c:v>France</c:v>
                </c:pt>
                <c:pt idx="4">
                  <c:v>UK</c:v>
                </c:pt>
                <c:pt idx="5">
                  <c:v>Sweden</c:v>
                </c:pt>
                <c:pt idx="6">
                  <c:v>Italy</c:v>
                </c:pt>
                <c:pt idx="7">
                  <c:v>Australia</c:v>
                </c:pt>
                <c:pt idx="8">
                  <c:v>Canada</c:v>
                </c:pt>
                <c:pt idx="9">
                  <c:v>Finland</c:v>
                </c:pt>
              </c:strCache>
            </c:strRef>
          </c:cat>
          <c:val>
            <c:numRef>
              <c:f>Gold!$J$7:$J$17</c:f>
              <c:numCache>
                <c:formatCode>General</c:formatCode>
                <c:ptCount val="10"/>
                <c:pt idx="0">
                  <c:v>1641</c:v>
                </c:pt>
                <c:pt idx="1">
                  <c:v>1195</c:v>
                </c:pt>
                <c:pt idx="2">
                  <c:v>1170</c:v>
                </c:pt>
                <c:pt idx="3">
                  <c:v>739</c:v>
                </c:pt>
                <c:pt idx="4">
                  <c:v>610</c:v>
                </c:pt>
                <c:pt idx="5">
                  <c:v>531</c:v>
                </c:pt>
                <c:pt idx="6">
                  <c:v>522</c:v>
                </c:pt>
                <c:pt idx="7">
                  <c:v>459</c:v>
                </c:pt>
                <c:pt idx="8">
                  <c:v>438</c:v>
                </c:pt>
                <c:pt idx="9">
                  <c:v>361</c:v>
                </c:pt>
              </c:numCache>
            </c:numRef>
          </c:val>
          <c:extLst>
            <c:ext xmlns:c16="http://schemas.microsoft.com/office/drawing/2014/chart" uri="{C3380CC4-5D6E-409C-BE32-E72D297353CC}">
              <c16:uniqueId val="{00000000-75FE-4F92-BD6A-9350E8DE032D}"/>
            </c:ext>
          </c:extLst>
        </c:ser>
        <c:ser>
          <c:idx val="1"/>
          <c:order val="1"/>
          <c:tx>
            <c:strRef>
              <c:f>Gold!$K$6</c:f>
              <c:strCache>
                <c:ptCount val="1"/>
                <c:pt idx="0">
                  <c:v>Sum of gold</c:v>
                </c:pt>
              </c:strCache>
            </c:strRef>
          </c:tx>
          <c:spPr>
            <a:solidFill>
              <a:schemeClr val="accent2">
                <a:lumMod val="60000"/>
                <a:lumOff val="40000"/>
              </a:schemeClr>
            </a:solidFill>
            <a:ln>
              <a:solidFill>
                <a:schemeClr val="accent1"/>
              </a:solidFill>
            </a:ln>
            <a:effectLst/>
          </c:spPr>
          <c:invertIfNegative val="0"/>
          <c:dPt>
            <c:idx val="2"/>
            <c:invertIfNegative val="0"/>
            <c:bubble3D val="0"/>
            <c:spPr>
              <a:solidFill>
                <a:schemeClr val="accent2">
                  <a:lumMod val="60000"/>
                  <a:lumOff val="40000"/>
                </a:schemeClr>
              </a:solidFill>
              <a:ln w="12700">
                <a:solidFill>
                  <a:schemeClr val="tx1"/>
                </a:solidFill>
              </a:ln>
              <a:effectLst/>
            </c:spPr>
            <c:extLst>
              <c:ext xmlns:c16="http://schemas.microsoft.com/office/drawing/2014/chart" uri="{C3380CC4-5D6E-409C-BE32-E72D297353CC}">
                <c16:uniqueId val="{00000003-75FE-4F92-BD6A-9350E8DE032D}"/>
              </c:ext>
            </c:extLst>
          </c:dPt>
          <c:cat>
            <c:strRef>
              <c:f>Gold!$I$7:$I$17</c:f>
              <c:strCache>
                <c:ptCount val="10"/>
                <c:pt idx="0">
                  <c:v>USA</c:v>
                </c:pt>
                <c:pt idx="1">
                  <c:v>Germany</c:v>
                </c:pt>
                <c:pt idx="2">
                  <c:v>Russia</c:v>
                </c:pt>
                <c:pt idx="3">
                  <c:v>France</c:v>
                </c:pt>
                <c:pt idx="4">
                  <c:v>UK</c:v>
                </c:pt>
                <c:pt idx="5">
                  <c:v>Sweden</c:v>
                </c:pt>
                <c:pt idx="6">
                  <c:v>Italy</c:v>
                </c:pt>
                <c:pt idx="7">
                  <c:v>Australia</c:v>
                </c:pt>
                <c:pt idx="8">
                  <c:v>Canada</c:v>
                </c:pt>
                <c:pt idx="9">
                  <c:v>Finland</c:v>
                </c:pt>
              </c:strCache>
            </c:strRef>
          </c:cat>
          <c:val>
            <c:numRef>
              <c:f>Gold!$K$7:$K$17</c:f>
              <c:numCache>
                <c:formatCode>General</c:formatCode>
                <c:ptCount val="10"/>
                <c:pt idx="0">
                  <c:v>2638</c:v>
                </c:pt>
                <c:pt idx="1">
                  <c:v>1599</c:v>
                </c:pt>
                <c:pt idx="2">
                  <c:v>1301</c:v>
                </c:pt>
                <c:pt idx="3">
                  <c:v>678</c:v>
                </c:pt>
                <c:pt idx="4">
                  <c:v>575</c:v>
                </c:pt>
                <c:pt idx="5">
                  <c:v>501</c:v>
                </c:pt>
                <c:pt idx="6">
                  <c:v>479</c:v>
                </c:pt>
                <c:pt idx="7">
                  <c:v>463</c:v>
                </c:pt>
                <c:pt idx="8">
                  <c:v>432</c:v>
                </c:pt>
                <c:pt idx="9">
                  <c:v>378</c:v>
                </c:pt>
              </c:numCache>
            </c:numRef>
          </c:val>
          <c:extLst>
            <c:ext xmlns:c16="http://schemas.microsoft.com/office/drawing/2014/chart" uri="{C3380CC4-5D6E-409C-BE32-E72D297353CC}">
              <c16:uniqueId val="{00000001-75FE-4F92-BD6A-9350E8DE032D}"/>
            </c:ext>
          </c:extLst>
        </c:ser>
        <c:ser>
          <c:idx val="2"/>
          <c:order val="2"/>
          <c:tx>
            <c:strRef>
              <c:f>Gold!$L$6</c:f>
              <c:strCache>
                <c:ptCount val="1"/>
                <c:pt idx="0">
                  <c:v>Sum of bronze</c:v>
                </c:pt>
              </c:strCache>
            </c:strRef>
          </c:tx>
          <c:spPr>
            <a:solidFill>
              <a:schemeClr val="accent6">
                <a:tint val="65000"/>
              </a:schemeClr>
            </a:solidFill>
            <a:ln w="12700">
              <a:solidFill>
                <a:schemeClr val="tx1"/>
              </a:solidFill>
            </a:ln>
            <a:effectLst/>
          </c:spPr>
          <c:invertIfNegative val="0"/>
          <c:cat>
            <c:strRef>
              <c:f>Gold!$I$7:$I$17</c:f>
              <c:strCache>
                <c:ptCount val="10"/>
                <c:pt idx="0">
                  <c:v>USA</c:v>
                </c:pt>
                <c:pt idx="1">
                  <c:v>Germany</c:v>
                </c:pt>
                <c:pt idx="2">
                  <c:v>Russia</c:v>
                </c:pt>
                <c:pt idx="3">
                  <c:v>France</c:v>
                </c:pt>
                <c:pt idx="4">
                  <c:v>UK</c:v>
                </c:pt>
                <c:pt idx="5">
                  <c:v>Sweden</c:v>
                </c:pt>
                <c:pt idx="6">
                  <c:v>Italy</c:v>
                </c:pt>
                <c:pt idx="7">
                  <c:v>Australia</c:v>
                </c:pt>
                <c:pt idx="8">
                  <c:v>Canada</c:v>
                </c:pt>
                <c:pt idx="9">
                  <c:v>Finland</c:v>
                </c:pt>
              </c:strCache>
            </c:strRef>
          </c:cat>
          <c:val>
            <c:numRef>
              <c:f>Gold!$L$7:$L$17</c:f>
              <c:numCache>
                <c:formatCode>General</c:formatCode>
                <c:ptCount val="10"/>
                <c:pt idx="0">
                  <c:v>1358</c:v>
                </c:pt>
                <c:pt idx="1">
                  <c:v>1260</c:v>
                </c:pt>
                <c:pt idx="2">
                  <c:v>1178</c:v>
                </c:pt>
                <c:pt idx="3">
                  <c:v>666</c:v>
                </c:pt>
                <c:pt idx="4">
                  <c:v>651</c:v>
                </c:pt>
                <c:pt idx="5">
                  <c:v>535</c:v>
                </c:pt>
                <c:pt idx="6">
                  <c:v>531</c:v>
                </c:pt>
                <c:pt idx="7">
                  <c:v>522</c:v>
                </c:pt>
                <c:pt idx="8">
                  <c:v>451</c:v>
                </c:pt>
                <c:pt idx="9">
                  <c:v>432</c:v>
                </c:pt>
              </c:numCache>
            </c:numRef>
          </c:val>
          <c:extLst>
            <c:ext xmlns:c16="http://schemas.microsoft.com/office/drawing/2014/chart" uri="{C3380CC4-5D6E-409C-BE32-E72D297353CC}">
              <c16:uniqueId val="{00000002-75FE-4F92-BD6A-9350E8DE032D}"/>
            </c:ext>
          </c:extLst>
        </c:ser>
        <c:dLbls>
          <c:showLegendKey val="0"/>
          <c:showVal val="0"/>
          <c:showCatName val="0"/>
          <c:showSerName val="0"/>
          <c:showPercent val="0"/>
          <c:showBubbleSize val="0"/>
        </c:dLbls>
        <c:gapWidth val="219"/>
        <c:axId val="794097551"/>
        <c:axId val="794082575"/>
      </c:barChart>
      <c:catAx>
        <c:axId val="79409755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4082575"/>
        <c:crosses val="autoZero"/>
        <c:auto val="1"/>
        <c:lblAlgn val="ctr"/>
        <c:lblOffset val="100"/>
        <c:noMultiLvlLbl val="0"/>
      </c:catAx>
      <c:valAx>
        <c:axId val="794082575"/>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4097551"/>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legend>
      <c:legendPos val="r"/>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lumMod val="95000"/>
      </a:schemeClr>
    </a:solidFill>
    <a:ln>
      <a:solidFill>
        <a:schemeClr val="accent1"/>
      </a:solid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'query 12'!$A$2:$A$112</cx:f>
        <cx:nf>'query 12'!$A$1</cx:nf>
        <cx:lvl ptCount="111" name="region">
          <cx:pt idx="0">USA</cx:pt>
          <cx:pt idx="1">Germany</cx:pt>
          <cx:pt idx="2">Canada</cx:pt>
          <cx:pt idx="3">Russia</cx:pt>
          <cx:pt idx="4">Italy</cx:pt>
          <cx:pt idx="5">Norway</cx:pt>
          <cx:pt idx="6">Sweden</cx:pt>
          <cx:pt idx="7">Austria</cx:pt>
          <cx:pt idx="8">Switzerland</cx:pt>
          <cx:pt idx="9">France</cx:pt>
          <cx:pt idx="10">Japan</cx:pt>
          <cx:pt idx="11">Czech Republic</cx:pt>
          <cx:pt idx="12">Finland</cx:pt>
          <cx:pt idx="13">Poland</cx:pt>
          <cx:pt idx="14">UK</cx:pt>
          <cx:pt idx="15">China</cx:pt>
          <cx:pt idx="16">South Korea</cx:pt>
          <cx:pt idx="17">Netherlands</cx:pt>
          <cx:pt idx="18">Romania</cx:pt>
          <cx:pt idx="19">Slovenia</cx:pt>
          <cx:pt idx="20">Kazakhstan</cx:pt>
          <cx:pt idx="21">Serbia</cx:pt>
          <cx:pt idx="22">Bulgaria</cx:pt>
          <cx:pt idx="23">Ukraine</cx:pt>
          <cx:pt idx="24">Australia</cx:pt>
          <cx:pt idx="25">Slovakia</cx:pt>
          <cx:pt idx="26">Belarus</cx:pt>
          <cx:pt idx="27">Latvia</cx:pt>
          <cx:pt idx="28">Hungary</cx:pt>
          <cx:pt idx="29">Estonia</cx:pt>
          <cx:pt idx="30">Spain</cx:pt>
          <cx:pt idx="31">Argentina</cx:pt>
          <cx:pt idx="32">Liechtenstein</cx:pt>
          <cx:pt idx="33">Belgium</cx:pt>
          <cx:pt idx="34">Iceland</cx:pt>
          <cx:pt idx="35">New Zealand</cx:pt>
          <cx:pt idx="36">Greece</cx:pt>
          <cx:pt idx="37">Turkey</cx:pt>
          <cx:pt idx="38">Chile</cx:pt>
          <cx:pt idx="39">Croatia</cx:pt>
          <cx:pt idx="40">North Korea</cx:pt>
          <cx:pt idx="41">Andorra</cx:pt>
          <cx:pt idx="42">Lithuania</cx:pt>
          <cx:pt idx="43">Denmark</cx:pt>
          <cx:pt idx="44">Mongolia</cx:pt>
          <cx:pt idx="45">Taiwan</cx:pt>
          <cx:pt idx="46">Lebanon</cx:pt>
          <cx:pt idx="47">Iran</cx:pt>
          <cx:pt idx="48">Mexico</cx:pt>
          <cx:pt idx="49">Brazil</cx:pt>
          <cx:pt idx="50">Monaco</cx:pt>
          <cx:pt idx="51">Bosnia and Herzegovina</cx:pt>
          <cx:pt idx="52">Virgin Islands, US</cx:pt>
          <cx:pt idx="53">Morocco</cx:pt>
          <cx:pt idx="54">Armenia</cx:pt>
          <cx:pt idx="55">Cyprus</cx:pt>
          <cx:pt idx="56">Moldova</cx:pt>
          <cx:pt idx="57">Ireland</cx:pt>
          <cx:pt idx="58">Georgia</cx:pt>
          <cx:pt idx="59">Puerto Rico</cx:pt>
          <cx:pt idx="60">San Marino</cx:pt>
          <cx:pt idx="61">Uzbekistan</cx:pt>
          <cx:pt idx="62">Boliva</cx:pt>
          <cx:pt idx="63">Jamaica</cx:pt>
          <cx:pt idx="64">India</cx:pt>
          <cx:pt idx="65">Israel</cx:pt>
          <cx:pt idx="66">Luxembourg</cx:pt>
          <cx:pt idx="67">South Africa</cx:pt>
          <cx:pt idx="68">Costa Rica</cx:pt>
          <cx:pt idx="69">Macedonia</cx:pt>
          <cx:pt idx="70">Portugal</cx:pt>
          <cx:pt idx="71">Azerbaijan</cx:pt>
          <cx:pt idx="72">Senegal</cx:pt>
          <cx:pt idx="73">Kyrgyzstan</cx:pt>
          <cx:pt idx="74">Guatemala</cx:pt>
          <cx:pt idx="75">Algeria</cx:pt>
          <cx:pt idx="76">Peru</cx:pt>
          <cx:pt idx="77">Tajikistan</cx:pt>
          <cx:pt idx="78">Philippines</cx:pt>
          <cx:pt idx="79">Trinidad</cx:pt>
          <cx:pt idx="80">Venezuela</cx:pt>
          <cx:pt idx="81">Albania</cx:pt>
          <cx:pt idx="82">Bermuda</cx:pt>
          <cx:pt idx="83">Nepal</cx:pt>
          <cx:pt idx="84">Thailand</cx:pt>
          <cx:pt idx="85">Montenegro</cx:pt>
          <cx:pt idx="86">Curacao</cx:pt>
          <cx:pt idx="87">Kenya</cx:pt>
          <cx:pt idx="88">Fiji</cx:pt>
          <cx:pt idx="89">Togo</cx:pt>
          <cx:pt idx="90">Virgin Islands, British</cx:pt>
          <cx:pt idx="91">Egypt</cx:pt>
          <cx:pt idx="92">Swaziland</cx:pt>
          <cx:pt idx="93">Honduras</cx:pt>
          <cx:pt idx="94">Cayman Islands</cx:pt>
          <cx:pt idx="95">Pakistan</cx:pt>
          <cx:pt idx="96">Colombia</cx:pt>
          <cx:pt idx="97">American Samoa</cx:pt>
          <cx:pt idx="98">Cameroon</cx:pt>
          <cx:pt idx="99">Malta</cx:pt>
          <cx:pt idx="100">Madagascar</cx:pt>
          <cx:pt idx="101">Zimbabwe</cx:pt>
          <cx:pt idx="102">Ethiopia</cx:pt>
          <cx:pt idx="103">Tonga</cx:pt>
          <cx:pt idx="104">Guam</cx:pt>
          <cx:pt idx="105">Dominica</cx:pt>
          <cx:pt idx="106">Timor-Leste</cx:pt>
          <cx:pt idx="107">Uruguay</cx:pt>
          <cx:pt idx="108">Individual Olympic Athletes</cx:pt>
          <cx:pt idx="109">Paraguay</cx:pt>
          <cx:pt idx="110">Ghana</cx:pt>
        </cx:lvl>
      </cx:strDim>
      <cx:numDim type="colorVal">
        <cx:f>'query 12'!$B$2:$B$112</cx:f>
        <cx:nf>'query 12'!$B$1</cx:nf>
        <cx:lvl ptCount="111" formatCode="General" name="totalmedal">
          <cx:pt idx="0">3789</cx:pt>
          <cx:pt idx="1">3506</cx:pt>
          <cx:pt idx="2">2873</cx:pt>
          <cx:pt idx="3">2837</cx:pt>
          <cx:pt idx="4">2498</cx:pt>
          <cx:pt idx="5">2362</cx:pt>
          <cx:pt idx="6">2263</cx:pt>
          <cx:pt idx="7">2190</cx:pt>
          <cx:pt idx="8">2147</cx:pt>
          <cx:pt idx="9">2125</cx:pt>
          <cx:pt idx="10">2108</cx:pt>
          <cx:pt idx="11">1955</cx:pt>
          <cx:pt idx="12">1909</cx:pt>
          <cx:pt idx="13">1342</cx:pt>
          <cx:pt idx="14">1339</cx:pt>
          <cx:pt idx="15">830</cx:pt>
          <cx:pt idx="16">772</cx:pt>
          <cx:pt idx="17">675</cx:pt>
          <cx:pt idx="18">674</cx:pt>
          <cx:pt idx="19">604</cx:pt>
          <cx:pt idx="20">598</cx:pt>
          <cx:pt idx="21">590</cx:pt>
          <cx:pt idx="22">589</cx:pt>
          <cx:pt idx="23">580</cx:pt>
          <cx:pt idx="24">546</cx:pt>
          <cx:pt idx="25">546</cx:pt>
          <cx:pt idx="26">541</cx:pt>
          <cx:pt idx="27">498</cx:pt>
          <cx:pt idx="28">478</cx:pt>
          <cx:pt idx="29">425</cx:pt>
          <cx:pt idx="30">406</cx:pt>
          <cx:pt idx="31">384</cx:pt>
          <cx:pt idx="32">276</cx:pt>
          <cx:pt idx="33">241</cx:pt>
          <cx:pt idx="34">201</cx:pt>
          <cx:pt idx="35">200</cx:pt>
          <cx:pt idx="36">188</cx:pt>
          <cx:pt idx="37">178</cx:pt>
          <cx:pt idx="38">173</cx:pt>
          <cx:pt idx="39">169</cx:pt>
          <cx:pt idx="40">125</cx:pt>
          <cx:pt idx="41">116</cx:pt>
          <cx:pt idx="42">116</cx:pt>
          <cx:pt idx="43">112</cx:pt>
          <cx:pt idx="44">97</cx:pt>
          <cx:pt idx="45">97</cx:pt>
          <cx:pt idx="46">91</cx:pt>
          <cx:pt idx="47">77</cx:pt>
          <cx:pt idx="48">70</cx:pt>
          <cx:pt idx="49">64</cx:pt>
          <cx:pt idx="50">61</cx:pt>
          <cx:pt idx="51">61</cx:pt>
          <cx:pt idx="52">55</cx:pt>
          <cx:pt idx="53">50</cx:pt>
          <cx:pt idx="54">47</cx:pt>
          <cx:pt idx="55">47</cx:pt>
          <cx:pt idx="56">43</cx:pt>
          <cx:pt idx="57">43</cx:pt>
          <cx:pt idx="58">39</cx:pt>
          <cx:pt idx="59">37</cx:pt>
          <cx:pt idx="60">37</cx:pt>
          <cx:pt idx="61">31</cx:pt>
          <cx:pt idx="62">31</cx:pt>
          <cx:pt idx="63">31</cx:pt>
          <cx:pt idx="64">30</cx:pt>
          <cx:pt idx="65">27</cx:pt>
          <cx:pt idx="66">26</cx:pt>
          <cx:pt idx="67">25</cx:pt>
          <cx:pt idx="68">24</cx:pt>
          <cx:pt idx="69">22</cx:pt>
          <cx:pt idx="70">21</cx:pt>
          <cx:pt idx="71">18</cx:pt>
          <cx:pt idx="72">18</cx:pt>
          <cx:pt idx="73">15</cx:pt>
          <cx:pt idx="74">15</cx:pt>
          <cx:pt idx="75">12</cx:pt>
          <cx:pt idx="76">10</cx:pt>
          <cx:pt idx="77">10</cx:pt>
          <cx:pt idx="78">8</cx:pt>
          <cx:pt idx="79">7</cx:pt>
          <cx:pt idx="80">7</cx:pt>
          <cx:pt idx="81">7</cx:pt>
          <cx:pt idx="82">7</cx:pt>
          <cx:pt idx="83">6</cx:pt>
          <cx:pt idx="84">6</cx:pt>
          <cx:pt idx="85">5</cx:pt>
          <cx:pt idx="86">5</cx:pt>
          <cx:pt idx="87">4</cx:pt>
          <cx:pt idx="88">4</cx:pt>
          <cx:pt idx="89">3</cx:pt>
          <cx:pt idx="90">3</cx:pt>
          <cx:pt idx="91">3</cx:pt>
          <cx:pt idx="92">3</cx:pt>
          <cx:pt idx="93">3</cx:pt>
          <cx:pt idx="94">3</cx:pt>
          <cx:pt idx="95">2</cx:pt>
          <cx:pt idx="96">2</cx:pt>
          <cx:pt idx="97">2</cx:pt>
          <cx:pt idx="98">2</cx:pt>
          <cx:pt idx="99">2</cx:pt>
          <cx:pt idx="100">2</cx:pt>
          <cx:pt idx="101">2</cx:pt>
          <cx:pt idx="102">2</cx:pt>
          <cx:pt idx="103">1</cx:pt>
          <cx:pt idx="104">1</cx:pt>
          <cx:pt idx="105">1</cx:pt>
          <cx:pt idx="106">1</cx:pt>
          <cx:pt idx="107">1</cx:pt>
          <cx:pt idx="108">1</cx:pt>
          <cx:pt idx="109">1</cx:pt>
          <cx:pt idx="110">1</cx:pt>
        </cx:lvl>
      </cx:numDim>
    </cx:data>
  </cx:chartData>
  <cx:chart>
    <cx:title pos="t" align="ctr" overlay="0">
      <cx:tx>
        <cx:txData>
          <cx:v>Winter</cx:v>
        </cx:txData>
      </cx:tx>
      <cx:txPr>
        <a:bodyPr spcFirstLastPara="1" vertOverflow="ellipsis" horzOverflow="overflow" wrap="square" lIns="0" tIns="0" rIns="0" bIns="0" anchor="ctr" anchorCtr="1"/>
        <a:lstStyle/>
        <a:p>
          <a:pPr algn="ctr" rtl="0">
            <a:defRPr/>
          </a:pPr>
          <a:r>
            <a:rPr lang="en-GB" sz="2400" b="1" i="0" u="none" strike="noStrike" baseline="0" dirty="0">
              <a:solidFill>
                <a:schemeClr val="tx1"/>
              </a:solidFill>
              <a:latin typeface="Calibri" panose="020F0502020204030204"/>
            </a:rPr>
            <a:t>Winter</a:t>
          </a:r>
        </a:p>
      </cx:txPr>
    </cx:title>
    <cx:plotArea>
      <cx:plotAreaRegion>
        <cx:series layoutId="regionMap" uniqueId="{373C3082-9B2D-4CB3-A81D-9915E6CB4F19}">
          <cx:dataLabels>
            <cx:txPr>
              <a:bodyPr spcFirstLastPara="1" vertOverflow="ellipsis" horzOverflow="overflow" wrap="square" lIns="0" tIns="0" rIns="0" bIns="0" anchor="ctr" anchorCtr="1"/>
              <a:lstStyle/>
              <a:p>
                <a:pPr algn="ctr" rtl="0">
                  <a:defRPr sz="1000">
                    <a:solidFill>
                      <a:schemeClr val="tx1"/>
                    </a:solidFill>
                  </a:defRPr>
                </a:pPr>
                <a:endParaRPr lang="en-GB" sz="1000" b="0" i="0" u="none" strike="noStrike" baseline="0">
                  <a:solidFill>
                    <a:schemeClr val="tx1"/>
                  </a:solidFill>
                  <a:latin typeface="Calibri" panose="020F0502020204030204"/>
                </a:endParaRPr>
              </a:p>
            </cx:txPr>
            <cx:visibility seriesName="0" categoryName="0" value="1"/>
            <cx:dataLabel idx="0">
              <cx:txPr>
                <a:bodyPr spcFirstLastPara="1" vertOverflow="ellipsis" horzOverflow="overflow" wrap="square" lIns="0" tIns="0" rIns="0" bIns="0" anchor="ctr" anchorCtr="1"/>
                <a:lstStyle/>
                <a:p>
                  <a:pPr algn="ctr" rtl="0">
                    <a:defRPr>
                      <a:solidFill>
                        <a:schemeClr val="bg1"/>
                      </a:solidFill>
                    </a:defRPr>
                  </a:pPr>
                  <a:r>
                    <a:rPr lang="en-GB" sz="1000" b="0" i="0" u="none" strike="noStrike" baseline="0">
                      <a:solidFill>
                        <a:schemeClr val="bg1"/>
                      </a:solidFill>
                      <a:latin typeface="Calibri" panose="020F0502020204030204"/>
                    </a:rPr>
                    <a:t>3789</a:t>
                  </a:r>
                </a:p>
              </cx:txPr>
            </cx:dataLabel>
            <cx:dataLabel idx="2">
              <cx:txPr>
                <a:bodyPr spcFirstLastPara="1" vertOverflow="ellipsis" horzOverflow="overflow" wrap="square" lIns="0" tIns="0" rIns="0" bIns="0" anchor="ctr" anchorCtr="1"/>
                <a:lstStyle/>
                <a:p>
                  <a:pPr algn="ctr" rtl="0">
                    <a:defRPr>
                      <a:solidFill>
                        <a:schemeClr val="bg1"/>
                      </a:solidFill>
                    </a:defRPr>
                  </a:pPr>
                  <a:r>
                    <a:rPr lang="en-GB" sz="1000" b="0" i="0" u="none" strike="noStrike" baseline="0">
                      <a:solidFill>
                        <a:schemeClr val="bg1"/>
                      </a:solidFill>
                      <a:latin typeface="Calibri" panose="020F0502020204030204"/>
                    </a:rPr>
                    <a:t>2873</a:t>
                  </a:r>
                </a:p>
              </cx:txPr>
            </cx:dataLabel>
            <cx:dataLabel idx="3">
              <cx:txPr>
                <a:bodyPr spcFirstLastPara="1" vertOverflow="ellipsis" horzOverflow="overflow" wrap="square" lIns="0" tIns="0" rIns="0" bIns="0" anchor="ctr" anchorCtr="1"/>
                <a:lstStyle/>
                <a:p>
                  <a:pPr algn="ctr" rtl="0">
                    <a:defRPr>
                      <a:solidFill>
                        <a:schemeClr val="bg1"/>
                      </a:solidFill>
                    </a:defRPr>
                  </a:pPr>
                  <a:r>
                    <a:rPr lang="en-GB" sz="1000" b="0" i="0" u="none" strike="noStrike" baseline="0">
                      <a:solidFill>
                        <a:schemeClr val="bg1"/>
                      </a:solidFill>
                      <a:latin typeface="Calibri" panose="020F0502020204030204"/>
                    </a:rPr>
                    <a:t>2837</a:t>
                  </a:r>
                </a:p>
              </cx:txPr>
            </cx:dataLabel>
          </cx:dataLabels>
          <cx:dataId val="0"/>
          <cx:layoutPr>
            <cx:geography cultureLanguage="en-GB" cultureRegion="IN" attribution="Powered by Bing">
              <cx:geoCache provider="{E9337A44-BEBE-4D9F-B70C-5C5E7DAFC167}">
                <cx:binary>7F1Zc9u4sv4rrjxfagiS4HLqzKkKJVnWZjte4pm8sGRbw33f+dvu2/1jtwmKEoVhIqXCU9bDKFWK
iEaT7a/BRqMby7/fin+9OdtNdFW4jhf/6634/ZORJMG/fvstfjO27iYeueZb5Mf+X8nozXd/8//6
y3zb/vYebXLT03/jWCT89mZsomRbfPrPv+Fu+tZf+W+bxPS9L+k2Kh+2ceok8Q9ovaSrNz/1kppd
hzv9/ulzGifRxjE3n662XmIm5VMZbH//dFTr09Vv9L3+9twrB0RL0nfgZTg8kjgZsbwofLpyfE/f
ERAvjASFRbIssuSD2ofeblxgPEsWIsnm/T3axvHV7v8j1iPRjyhm7I+bv37s14J+fiZ/2W/H6P7n
31QB/K1USUcBNDCnSDT+z4+fWxB+HXleGWGWx6Io8Qr5SEf4M4oyAvR5llNQQxfbZzcKePbMZPt+
9Zhskm3ckvrE6lcCxU4pgqLSynh+/HhljDfe5n3AN0HkRlgSOIQQt2/wnfeBUcSRyEoKYtHuheBb
0Bt9nJanXxEtH6WBtpiGfgxNEN5wqpH/reC/+h7MtpG78cr27+9rdD9nhTAasdDMZUlk+94FxI54
mYV/MteQlfbRDfRnyNOP/Z6RAn9fTqM/mX48+vNo47V//69Dz3MjUZAwp+AdtIBtp9ljYYRFgccs
4vdvRdP3NNCfEqYf94aLAr0ppBGfP3w84g9pHA/Z6YpoBGaf5UTMHYFdm3xFBrwR7gX7tBz9cLd8
FOBtMQ35wwV0tcS9GBJzQRphWWIlVjjuZ5EwQgKgLkMbJ58+P+fHgvSDvv8LKNT35TTsn58+vqWr
vmNmJztVqvM55UY13i9BiXaMaQ9rnmycAfsVgR9hDmPMysJeuR3jhrgRqs2eLCt78pFxOyVNv+Z3
fwSl910prfX5BWj91o/yzYCwY2WkIJ6HHkPe49qFnR1JvKyIitx2Y01fclqMfrxbPgrwtphG/Pbu
49+zx3z7vh2wFwfERUlQJA46cvIBaLuIQy/OsTIYwLaXP0b+tDj9yLd8FPJtMY384wV4T4+5mVTb
yNl47y0Gv+5ECeJIZhHHw3i5afAwNujAL484nlVELO6oLHT7XTtzpkzf00HnD/qbIjo0Whvjmwt4
D/w0Ma6WfrQ92ekcD/x/FNPgxZHAyxwnt3gfawNx0kjmOXAGBMoAPZ4nzXf00GWm9dCl0XpYXoCH
u944yZAawCNZlhGSpV2/S2kAQksCyyFZocbQJ8Xoh37HRoG+K6XhXl9Ah7uGOBt4WgMiXlsgXlA4
8XsjaH7EihJ4QuKuBzi2QOcI9B3s938KDf+e8DcN3H684bmGQfTbtgVhkB5A5ASZxYLQdMDHowxu
JGCZh7dhF8tTqAjGaXH60W/5KOzbYhr56wswNYtNMGj8AsJyGAbMWDrEhjpdL+KlkSJB18vhVtmN
s3lSjH7Ad2wU3rtSGu7F/cc39Hm0HdbXwfwISZLMYWUH+HFLZ2QYT4Nh52FQvX8Tus7OGQL1Q79n
pMDfl9Pwzy/A3RxX2zfj6mEbpK+O+dY2wQHsjQJjKIXj5TZ7QDn8eMTzSIKW3z6yafVEnB/3O/3g
7xkp8PflNPjjbx/f9qFX27z5LQIDgM4D6DXmeJeyOQZdGgkAOXQArZuP2kc34J8Wpx/7lo+Cvi2m
kV+PPx75a9Mb1uqI/IgTRAks+S6kcBw5hSymwkEKAe9yMywF/Rny9GO/Z6TA35fT6F/PPx79e39Y
8DHEyWr0kbJr9+C9dPtYZQRuvsCJMmVtTsvRD3rLR2HeFtOQ368+HvLnZfuu/7qZgR5W4SFULWKp
iSYct3UGEpUIwg3t6JalG/suebuEuQnvvvsjufrhp/kpNdBkWh0z9ePVsfadd/90IPv8mAKkDziW
45DUejXHrwAnjwQREgi8slMZZX/OkKdfF3tGSgn7chr99eTj0R+XQZTGP2p4P5cehqkoigwhNF7c
peYhbNCxPzx4pAKGBGWbmafAPy1OP/YtHwV9W0wjP/7z45EHnyDZels9GtLr4UaSLEJuXpR2Hv0R
+kgZcRiJyt4pgjej6++fJ1K/Brq8lBa6JFoT60tw/A3T27RI/HqfADFNjKFXQMouvnBsf2D+1ggU
ABEgeDW66I9PidEP/I6NwnxXSsM9voB4zsR3Tc98GxBxhMGdRzwkh8GcdKwNA9l7XsS8CPn7fbC/
C/k5ovSjfuCkgD8QaOwn6483OrfbxGgyKgPafPA5OQGLPHS5R/DjkciJCkSWdylbVjhu8GcK06+A
I2ZKB0c0Wg23F+CCPvgwKevHY/uf63YFiOKDQwOJxV3M+FgTXN0rg4qwRNmcMwTph3/PSEG/L6dh
f7iEVK7jZ9thcRdHCOy8JPK7aPEx7jBjBZJb4Gvy1HDr8QxJ+oE/cFLIHwg09I/zjzc8y021sY04
GTKeLED8ElK5ChbEffiyY/1FcQTBT1aG+YjNhwornydSvxa6vJQeuiRaE8sLiLTdpJ6+icrWFP+6
vwPjLQTT4+T2FajninTUAE6ngOoEonDwSbt98Bny9Otgz0gpYF9Oo3/z/PHvweM2eh3U8Av1hAVw
cCDITz7H4HMwf6eOBMHygOZDjbdOi9OPfctHQd8W08g/PH488tM48Qe1/VgeiTIvQi6xdyY0xDkh
jQhx/e8Mdc+Qpx/7PSMF/r6cRn96AWMsNXXA6gza8mGsi2WYFCjuJi4ch94Afg7miUoI4vzti9E1
O+cI1I//gZNSwIFAa0CdfXz7f7ajjeltB7T79aoXloWhLjg3HYPPw6ALZgzyMHGnfViTVDlDgn7E
94wU4PtyGu/nzx+Pd+2PbexBW7w8glCzIEn9wea6o5VhXoPI9jibpyTpB/7wN1DIHwg09I8QXf/o
RS9TvQyStu39uoPDQUAHOliBJE06DZ1TRjBrCqZOtQ4m1d5PitEP+o6NQnxXSsM9vQDLosK0hUGD
yJBVgXkiCoTIjodTELpnBUWASAOUHxnz0xL0Y70XnUJ7X07jrf758c17tUmyIe0KhglpGGJnCL7I
h+pJIXjASewhpgzxzC74p8Xpx77lo6Bvi2nkV18/HvnHALrQ9q//dcMiwGK5eh6y2E41O3beGXgN
sMDD8qNdporOHp4Upx/4HRuF+66Uhn16Aa7748a7WoP36A2ZKqkzt/XUKIjftP5hx7bDepPazgjw
afXdODHnyfId4Dt/B41+h0Sr4PECAsefI71+54fMkzB1rhC8dwWWtDcqOLb2jAh0EVa8Q8qqsUtU
8PIsmfo10WGlFNGh0Hr4/PDxFugpjeztgMEbXobIsMJCumo3TDrWAQ+ZFR7mUWHIppMPpYKn//vf
yDbLH44q+jVw4KQUcCDQ+D9dAP4rEyYJQt42TraD9gQQQ4MoGSxzAIA7Zgg2HoDIGoxwKYfnbDH6
wafYKQ1QVFoNq/nHvwbgn+lm+sMJMz+XQMEsrK1mFQzJ8z5bJMAqYASWaO/qU+/BGfL0a2LPSOlg
X06jr15AMGf+NvBE5drSywKShdqx7zR/BtUhfgw+EmTTm89xb3yGJP247xkp3PflNO7zx49v9bfb
/OrbdjPsjEFGQDC8hfWfMEe5sfHH7j+SuHq9CoxzRSB0Hf8zxelXwBEzpYQjGq2I2wvIoUy2nruJ
7BaOXx8JwBCMhfwJTN7pXZWojHgIdO7z6BB0ax/dOKVnyNOvhT0jpYF9OY3+5ALCO8+PV1/NSDe9
q3lcvwtxC8av6wHsDQQXOFib1Tt9lrikMIEKQUfQa49+SrR+lfTcglJOTw1aTV8voI+eRdvtkOu2
wFWF5SqQS4d5Pq0v2ukrOBjQga8kCLSZOi1HvyJaPgr9tpiGfHYB3uk48mG7sAFnVsG8EkAb1udC
AIh8jidYIVi+CzuSwfYBVF7xDEH6Qd8zUqjvy2nYby4BdsN0fjgE+jlflIEMiiQCqhJ3SJl3Wjoj
QYYFplVJiJ5WArP+fizId0Bv2GjIm1Ia8PEFzJ+C/SKGX4sO0bh6DIZh+vLetndQr9eiI0gBwHq6
nVbabqfpg8+UqV8DR8yUHo5otDaWF7Bu8bP37kfRkFYHlk0I9fYY+LCTVVcTsPsbhqECnec6Q45+
9PeMFPL7chr1zxcwc3+xcTfDzqKt974gkbbDziMd1BlJgsm08GrABj3N+0FFRs8QqB/+PSMF/76c
hn9xAQHRlZkY6bCTOHG9ElSEtUTcbrbO8UCsdnAg/QWRup3/Q/W5Z0nUr4EOK6WDDoXWwurp40fE
TxszH3JKIQdtutPmYd7asZE//bx+gFs+Ct22mIb26eXjoV1tXzeeP2C2C9b+wHJcSHbB0qvmc4Q1
hJplgRcQxEAbKh3yPC1PP/b7P4QCf19Oo79SPx799bYwh1wPXRsPnodsF4R5yIdKNSIW+lzY+Kj+
d9zkT0vSD3vLR6HeFtOgr//4eNDVaFOZTvvn/3o0gal3QyWfehupjl1hYIZDE2yDbVTJB+jd0Npp
SfpBb/ko0NtiGnT14eNBn3vvQ45YOW7Ew0aCYEYgRtaBXIIYmsiLsGXnLsJGhdBOitEP+I6NwntX
SsM9v4DVV6ofwyzYq433fnWzjaqt7meDZnUF2KQTpsWyJHHewR9JsDQRI4UTqOkjPy9Qvya+dx9K
Nd+rRutK/fzxr8ZxlPN/ruq9vBsr8eu26Z9I52G3f9Kg6P1Of2Ir1Hu4VeJfPQzaY4OCYEEdL8N2
SH2hNwaWt8Aiaw6WPR4Gyd0u5Eyh+l+mI2bqDTqi0a/N/QX0KGs/8t+GdJ4gHgdZMJn7jufKwMAY
VAHrW9okJWXizhCoXw17RkoF+3Ia/vUFWK3PkTvwIjtYxAJuKSRldvgeJ4mhx4GDGcQ6fd+8KFRu
/gx5+tHfM1Lo78tp9D9fQFxitvUhNbYZrqMQYEcZmFQOy4h6d3So922GMR0shDlkj7tm6Ax5+tHf
M1Lo78tp9GfTj++xn6vXrW0OvMwRov0cL4FL1ZuDge2W6rxXvc6xVfpuucVZsvSD3/07KPy7JFoF
zxeQm5/H0WY74CCOZ0cybKnEwX5VfSNnmMQoY1jb2K4BYCnrc1qcfg20fBT6bTGN/PwCsjKrtNi6
r34a6W1D/HU3VYDN8yRRhlHDbjON47gFTJuAnfXqk14a00/nIc8TqV8DXV5KC10SrYnV88eboUey
ifHnv6JBEwQMrL+ACbvQD0jH4QxYa8fKEhI4hUoJnCtHvwKOuSkVHBNpJXy7AD9o7EM/UA8KBuyM
Ybd+CcKjcruosQ7WdQbZjAyjbwUjDBn75oWg4krnydSvji4vpYwuiVbF+BJGBJu37fuwq39h1hyE
7uDAClio1HyONMFBCh+MEvQLOyo1JGiSuutz5OrXxt9uQKnkb3RaL+sLmMl1D3n8VN8M2VvD6Qow
UIMtro4HCTBGU4AAs3vb5AOVXjhHlH5NHDgpFRwINPb3F5A6+wxHK7xuTGvI9BlZ0ARhVhbmKpLP
cW8NO0VIMhx8wcIJF+SDWkeh8VjPE6lfC11eSg9dEq2JzxfgsT7W28AN+RLAtjNwThgsBBao7qEm
QHYZPNndjimUVTpDkn7094wU9PtyGvfHCwiFL8tIL6vBB2twhBEsXW23jz9+AyQBjvCsAxV494JQ
WYjzROrXQZeXUkOXRGtiOft4f3WWwsmYLkxsb+3Brw8cYE84EQ7Kg2Wrxyl9RoGcHCygh91Bdx03
NWw+S5Z+DXRYKQV0KDT+s0voCxx9O+jmHPVKbfhAyO7g/nT8VA7GEeDFwsY1B3I3aPT5tDz9Gtgz
Uvjvy2n0Jxdg/5+MjTnsmg5o/JAXAN8TQtZtR9uBH4bL5MBaqaVT/fA5AvXjf+CkFHAg0Bp4uvl4
+3O/jdLhTA8D6+mhYcOhabuJWvXGhx34GQnGy3DICIZTJZv2D/Ru8z8lTj/2DReFe1NIY35/AaHS
p41lDh0qhSUCIsxHh6zZISfWAV6qQ3mwCyIsd21wp0z/eSL1o9/lpXTQJdGaeFpcQOuHid5mEMDm
QEOupIFt/gWYqQgHAfSaIBggwwnO0D/QIbv786Tp18IRM6WGIxqth/sLsEJPsMOB+b55b43BAE4Q
ZM6EGmMYDfT0A/X+uOS8TYmjJn21opB5Ik/+60b/4dYL/crovQmllN46tHKeLsBF+gqDtCqFda/D
aaf2kWAZB2q3P6B2u6kz/DUNEvw7L4kyV2eJ1K+aDiulkA6FVsPXC+g1PjswK3XQ9Cbk9gFf2DcX
0O30FbBzIhzABic7fOcg8zME6Yd+z0gBvy+nYf98AakdFY6RT98HbPtwljlkCyBCSk71rdv3Efr1
QksIFcGS4zaxRqXVzhCoH/49IwX/vpyGX72ApP7tNhgyPgSjM9gQHZz/+lTNTpuX60nCcCyhBBOF
yYfqFU6K0Q/5jo0CfFdKw317AQuaxmm0edv8sMf7uRV99enVCpy6A6vo+/thSKzBYj9Y0bSbwkIN
CM4QqB/6PSMF/r6chn/88vH+6HLrlQOaGnA0IUcDE1jaZU3HpgbGDELdxYrt/sRUYuCkNP3I79go
3HelNOrLC+hZr03LHM63YWC+r8zX+7MKYLk7NgYOJIRMDMwOhvRYY2TahzY5gFNi9KPdcFFgN4U0
1tcXMOJ68n/sT/+cdYFtQSHbW1uXxrjUU1C6iEOsR4GzAdhd0oUecJ0Sph/xhotCvCmkEX+6gAgz
PZVajczEjI227Q0w1AIzAvtkgQk/Rr/2ZGAKrwLruduHNQ19J8FPbGXRr4jv3YdSzfeq0cr6egHK
eszrdTiwRKFF7NfVw9SbuJJjf+tjdzpvB9mtWKmjpZTdn8Y57KXg/dAm9mvkwEnp4ECgUX+8gDD0
je+9g+MTDwd6c/wFD7gfzxdiZFAG2c4Gtr8kHwr7c0Tpx/7ASWF/INDY31xAKnK8KeFEmP/Cfjb1
zkEwe06UwaPstHpGRnBmDyQqYfOORgO4VXtjnc4XqF8PND+lDZpM62T558e7ofewZ/awyWHYMLoO
5UiCfJj/0FGKKNfhaZ7f64RKy5wjUL82DpyUHg4EWgP3FzA9aOw7vjvscRkwX1RRYAen406AgT3O
FFYG4GGDIfKhRr7nSNIP/YGTgv5AoKEfX8BRSZ9dSAi/gUl63Lj+ycHYb8enc34ZbmnVeAOC+EMu
Qwd3DDZ5wZB7aIYfVNwPwQmVGAYukLigLeJpSb7TBPZ/A90E9oS/NYELCDqtN+8bfRO/baIWiAHc
MFjVVi8BhUW4x6NwAXaSEpAIu7rsFkRTtu88Yfrx7/JSGuiSaB2sL8AT/ma6r5vXfDusBgSYtapg
aqtZ6JwgVwS7cNYD9m42+hwZ+oE/cFKwHwg06N9ePr7jnyaG6QdDJhlgHwAO9s8Ei3PsCNf5arBE
CM5sbbodqtWfI0k/9AdOCvoDgYZ+egFZticfDidrm98A5gayzAgsCqzeaYN/x24wgqkYCMYgIt9G
/9qHN27wSXn60d+xUdDvSmncny6gu4f5aW77l/867NCHCvVynf2KTGjWHT8XwYpN2OUIwd7uTcSK
avWnhOnHvOGiIG8KacRnzx9vZJ5M14+Y1RY2Eh8OeAZCgXD8NofbjDHt3MBKHQX21+EQ2KGujT9T
mn7kj5gpBRzRaD08XUBm8zlK9XRTtnD8euNnILUJ+xxhDEmFo2bP1Jv8cpDwhJWcjetJ5fPPEKVf
AXtGCvx9OQ388wUMr+s9UjLzPd04V3dO6Qbm29XnxHC2yelZSP+94cb9JtoM3Bxg5yUezseEaRy9
E6EYOEawHo/CfEBqzHmOLP3t4cBJNYgDgW4R9xfQIg7h0cY0DfAu/hP11bf+yn+DSLbvkWH5FdUk
ZsZmyENdYE4TBBThMNi2B6LijvWEszpXVXdM3Q7opBj9LX3H1v830W18dvPx3f6zZybb96vHBBY8
DBhp5+GgEBYC7bARRtO1QPCi43ExSn1WI0yK5dpFD5StOVusfjVQ7JQ6KCqtlnpXo48+MfBw6MxQ
pgeGdv8crPMTeyiNKzhYZ8gxd71zABxpwcvtKwEWp/NKwBIJ2Ekejuel3oQz5Oh/B/aMVOvfl9Pt
fnwBOb/dq7k0Pf3dH3AECPsbwka1MHuy/6hSBjabhE1lULsXH8yDPe4OzperXxk0P6UTmkyrZqZ+
vEn62wLuoSzTPyvXUychzYb2jX7CXPXOWx9KQxAu/Gfa/g+U8QMS7d5+b9rLYKr6Z9rPNipbhXx/
YB63L9xkk2ymcJJkUnayhD+mfod1N37oHSU26p2///6JhzwTeJdNgrJ++NGwYwyDn8O09rb+dhMn
v39iMAcztxTSg0lwFCjsKvHpKoeAHZDgoIhPV159CsXvn2DWNJyRIsPm1RDxhF/1+TNxvQHP759q
UyuJcDwKeOY1AX9qJbn3nVL3vf0fvru+8lL33je9JP79E4KMwaeroKlYiwabiQiIh/UiogABPhGW
ucGTgrfNA/Tedf3/ccvIDDxB1l8YJstVE19nsWk+c5HHw1fnoqWgTOSe4cLmkfHM1tWicletsLlp
LBmhKqeOf5+4eBJzELIcR1ziTDTBtmZuWBiPSSJ6hEqucKgYjz7yuzXsOGtqECKplvOlM3FFzmzu
QZ7gu7zqpteByEjLIivlZaAFTnot20H70wj1mcnz7tx1pSJSZbmQxhmjs/My04SbTKlkNbO41Bn7
WmaNcVZGNwm5zphbK1TiL46SR0se+/xECtlA1b00eMkDTZmVOIymvKQHL6YeSGOkY2dBqE6MH0rG
RFPPivDYywz5UfIVdywbvjPXXSQ9BqHuzpU0dhtqLpnaA5OuCY3UV3ymVAPfyBe5kMiPsgnPg+2J
lbGbSM5daQXXfMSEi1T3owUThbGjNtdI6vlJSBHKowX5VZo4clRy3fzM67so5C7kJ7mrLWvh2I5L
ZZLljHvDhhWrxpwv3If1V2mz+W3g82MrU/h78uW6hhqEgjR1HN9fBaajzLEuG3PfMf214pfxdcJr
1hdkI3+CS6949pUcqfCs9FsepU9BYShbWXLHdhLFqhQI+gyl2Z0p6vEXKULRlzjW4xUbFXfkKvLj
+IsncREp0ve1eCWIVzwwUkV7RoFL+FVYlcktkrxsysahu/I52VqXMN17Eld59gdK7bUYc+K7LTIP
VlK4L4eqYV3Vc3JlYoRa9ofOm2tPcqT3iFMeLE+2b3muug8yN16LuRytOeyKs8hJNuTqUB77XpJN
AkbNxcpsqrJVkBeqV7OSeoJT/FV4SjQrcgUIGS6ZSZGl9nXmM/5Y9ATlVgxyc80HijXJKy57TcJA
jc0o+eaL8BriUkwXnuuaD4pVeaqBvexVNKI/GM/znxxe0m5kP5WuhSRRXvwAzUiFw70zWwTBAuHE
vUMm89TUMb3ryo/968SSvHEmuM5dKtvVqsReOtFdBr2K+RjMn/PqKpE4qaxcWcquqNzZdq6pKauZ
t55WltMI69zCrQJuYddf5BcpI19ZGWJX7atTOHY6r6L8TnY1bspKHn50jNK4DXP8JY918ZEUxQn6
EmWuectYLH5kkcNNE1PgpuQyFD3jVimkL4YNRD/Iq0UuardybLKpGnnyOCwdbuEzuuJPUtNEq4KP
0Eoys6ohuy7PLZpLQkYOn4rXNSOhkLKG3Nwj97T4hjEZ/RX5yQT2E0HfYN+JbJIlKFnD0brVKso1
ZWKnKP8zQP4sjhjzndFyV8V+kT5aDtZmJmtUN1rJpQ+p7GYqqXJ8NzZmknWss9VKt21toqc4+zNW
gpkdZvm65I1g5mTxTQU3emUUqxynMtbWLPy6hQxzMI7ywny1ZGOZpUbx1QwiZla5uJgpFbcSEwWt
Yz5JViXP3oZuwujjLKrQ2tbMGw2mqn+xZNb7klSufie4aCyhaFdk8V58L9prQi/MBOxZmt9YLnYj
1QgRXgaKJy7JL/LFuGw4LnTDmpSVhjsEcglTQt84w8xnppRIazt1vYnl8e4EMby05uuvwHDSSiXX
64qzpDWpSUiHSoRRs0t3ktqmvOMhFbHnLeMweSkxVj0hC14t7JfjwBHlO8OR8TwvTW/GlKzwaDKi
r+qiJ747mdjU1X27W9cUUXyd2uGdZ/iLwjOKNfkCA1ysraK0S7XkC31RU0kZoZo11SDUzBP1RZm7
Da9Zuk6purlmlSqhaEXQULAZLQQ252Y4LsNFaEjhQksFrRqTnw7DBGhKSOSLtZnQUZuqQrCrfyB3
qjc1dUYJp3EaCND3FslDxjrJA+taniphJ1mQS9tPrXtTZMfkinxFTuzN5FAXYRlRaY6h9TFj3jDF
Oy6GftWBbbb+dDirGguSnaxk2zOfMidZF8i1/+TDmVto/hQsrbngHS9+tqRgySNG/CZ4cj7RjNxf
VsjkH7kkfCTlyII+2fHTfJXomfWQhOwbruuzAeONJZkR15qcl/d+4QUqFxTitzw3edWoXO+usGTr
zgULqwaF9BB4/lzOQm2FGT2YsyW3tHhdW2l1keSz2upwSX6RMluYiYobN7UIN6lPvg61QrF8sHU2
uiHlih/xS9GtpgojFGMrjsxXjcluwij1X8xULGdYKLQZrMArv0qGtjDdaJbr/Ezk3dR9s160UNGW
qSdaBfQ6xtTOEJoyjIivdUVOv3H+daFgZ8OxhX1tmYI1By/O/WqH0ZyLfXcjysYjk4Rryc7fvNgD
QRIkPBS576yUIvsziwz8kNRfeumE4zJIjesoYCY4CMVI5RiDWTKVoDVfuqFAIbk2mNiauqHIqsqe
TFc0SXUxLKOZI4RvliFWasZV9g2E/D1N9WzEwbsti6rBhL6mhl7p3WeKmomGGU9J7dSX2tpV5nIz
BumS6gdGoKn8Hb41S8O/BSGUsQ0uy4RcIinyb2O5NMAFYfO/UaqaTOpEWmmChxjdEV7JDRwW/M+j
e3mBpiOVsAQZ+GikZlMIZp9XoftW5lqcXIuZ5LyxjCmpuCir+yxCeOF6DD+FnSf0P8EqXid56DY1
NAm7S1vzV2ERJQ9BFmBVthh9jngmfmBxwnwx0Jj3MOuMoVdIb9wwN8eE2MdQ1gwWGkMXwa6LQrlx
xSJZebGUrKqKj69DhbdUckkI5CvU7HR1qEd+OTUHckQTHBCJB2+8vQshHC5zWeQTlVwj7C8RMpWb
w/0O9QhbwqXTPCuDdYTZezmQ8yXkPEHzkgbtmPd1fpIabHEvSyVW2QpsSlRV2VS0LetGcSP5BWv2
H4ZvZPeIcc0nXc6vNdjK78UVbHYhJrE4lupacoijSSAraE6oppEsNcMWHqJK574wSnUvxDz7Fc5o
dZdYw3gZonz3FWTJO0J2cp36ltiUs3IGnRWp53mMBADWtUFgvMyF8N2QiuSaLbVHl0vDmZFWVjon
Naoq0OJrxfB3VchtYBv47MYKq6VelkGmSvw32FVDWBopEldGJXjKtcBF4qpyuHxS5EYKfaEbZqoh
p6+WCZ05oRZ8kYaTPPjmR/mOt7ldQyUcqS/fMQFvzYS0yBfI5PR5hswxuSJfuWIWC/LLcsW8+dVX
ZtRUUqWCsYurxmCDJohLcpUU+vDWu6puhkBqftu+tAjTSLyxMqlaCZbDrmRkfBU5XZiRq0M5VxOp
skgXDZU3M3R9IGRCyq4ObOQXKRPLqFCxZHHTMyr7NmONJViCNSGVqYeXSRAv7Yi7NjQrgs7Osb6x
mhGOMVc5azdl2YccKc8hNuxvZShmExtn0sLVOeE+cKoxK0nOnHeEVxSD/wRu6e4ywE6B1SiM4jtY
vdtUEcI8x6pgcPEdFqrvl9mVHt8lNavtmOBTw9D9WpTyeGr7TtK8J2UUljBKAxRZw1zIoeZqauIy
xX0c5E8S6+hL8jqRL8IaZeGOlZRpjMCuCvBCCJMfJnhmG1k19mFQOrVkMZkFUsa/VEJhgpEV5FtZ
S4OvafxHVBfLjMuvTF7EqhiZ/MuBiVxyHEsxAR+nhGhh61UQwDEreriUkWeY8ywU3otANK51lPot
pSjDJalDvlIcC6qoJMVEPiY0t6nLGmYmDcKlkcFXwywowTRxrWzMY08YB4KNb/w8xk8eQv61knjs
1LAwfuJNrZzD6WLBmFwGpsGvJV3+k9RFMYceIkdTyVVTocRTzTXzL83NctZQRQHgIJdDPCrlx7qc
IBhyekzzFRrl7hfEDW59WxHmnaJ9NZ4J40mGEmtyYCW/SGVsg7/pyvryQMSpoVUquTYDq7nxgXpg
fXMNtxgHnptORY9lOJUvU+FWr3xlJUUmWGrM36aupvMq+VlVcjHOfT2dknoNi23LyopR9DEpI/XI
l27Zwq1ogjNku3E6pQhZVHaeQepqJjBQzyEEPUm+6Vxi3fKKJKlxgItV01i5vzTWNr8yoWHdSZmi
N402YuViJmi8NCW1oDPpY9JDK5/7er6NCvBkzVjPnlApCGtJKF7MCGdPhRRnTxKvpnxkNRdRHr+m
Lu+sCQmcd39iQQxmRi45CIrdkHs11Cxt7kWuyA3hXo4lWE/kWa6dvWZypCKDU2ZaFYR4gUBslgfT
LEu2mE/wxIk55imVBDAURh7PgyS1n/PU0KeIqZyZyxv2cyZE4jXGZTB1DGQ9SzDGu8nyWBiTS1ZO
syWyjFIll4whBbepl74Q1lDgsi8QVbwmV7Ju6c/FNalHHiSm5nURRP46Es1FJeX6vZDGapmw6Ish
++iLJTHiSvHtW7YuIuVa6hkLTtIdlZSRamAM2JksyP6YlNnYz9depS380pcnlWRI06D2kNjaLyo5
bhkErrImRWniByukW18JjXwRJtn0pSm5hDYePxiRsDRtWV6Xaa6szTQ1c0W1ZL8aZx6CMb2om+PA
tPhncgmSGN1L2TbHsctxz5qFmiWBTdC4JzTL1QsaqchsvVmJAFu+CfWS93qD9G5kNrITLDpWHn01
9aicCjhToftP/4gEs4CViUV07Ydc+S2Asb/ES+kfGiPmNxiF0bXF2tU3Eeqn+/qH8uP6YX2fTPfL
bwn031R9cv/9c8n9FYHf1a/vLwWSPeFltpj7buStDCtwxpmo+38Enl1Nckcp5rZbeX8UOJhZhew8
uaJZ3EUKq6ukXEN2eW25tjkjXFwVbKScC++zQPQfjaRYFPXN+BzCVUIJDZdcMpiR1CIPFBgm+umL
Et0QZsMowf3SiwjsBTwyKItoAg4+e11C2ngBjhezJl9h4ItLO3YmhyKGjcDckeu8tL8ZuRXfkKsO
gQNFTCuUBOPU5ne34twCjbEHYwKdZcFZxVVwU2W8+4JZiNREWmreQjDOe4HBLoyAquLZEWPxPkPB
AynmMitelBCuGDN26b24TlBNTVmvZuQeEP7NVd017DWhRrY9sYV3O8rQUih9GLmEiezdki9BlRjf
vUUVa7MzQcX1hcS5/q3JuyE/EVST15xbqXIiftLHEKQQjQoj4S8vzhJGhQ4xn4g5m0xNxUkZNeRh
OOZrAqc6yJTuDRdL4Khr+pqLkjkpslIZ6ulxOU5sF902l2XqO2oesTDgLg1GLZVEuie1yf2DTEym
h7LDM8jtST1dK4y1mYXzQxFhqJ9jVjm6bcRrnpPnO1lIZUlKy7GXRLcWBKGcQIlWulBFK6/+lcpO
lqjk2hHLNFEtSIHcGFDxUOfAQsqayvvbpIZt3rBs0DB07neo52HXWchZMuENv5LHXBzlE1bD4LCg
IFjqrGAHalbpwZJ8eUK5+5VlLlA613WdpjrhJNWF+h6Fx14rTCbcUOWkRgVDkEknidVjj8hGPsf2
CI7IRrDDJKxkgw0PYcb3sT0ysZFwSlFoz3G9F3Q0ln3rFVeRBG49pAFIZsAsGXYaCBr0bPvUgBIg
ZVEyxddDEfkVcFsFWtDdoVjMchhWkTtiBUJZwioqIvxoVXE6E3zbm+gBIzy6aSjfm4oyEavcicam
6LuqlsvZEjJc/ZUTRZ4IpLKjRN3KnjcX0oidQwAR0hd5GX0hX2bI2QvoM3dlEImNvkRCYi9gEoCh
pvUlVUYuCYHwknrkVn1lB17yjNw3win2/p+y62qSE1bWv4gqASK9ApPDBnudXihHohA5/fr70ayX
8Rz7nLovKnUUuzMDUvfXjYz8NtfMkxpxb5zjlJICl8kc1yQar+vJPRMJkg2R05jxyR+cejG50c54
30wuqTt5Xm0QTdMnP5od/bkC+V4M71ZYXBBTm4OoZAc3Hpl0AfuiBe03PVG45Td5fW66CFF7K9Cv
NDBz4lc5mcoWvfNHl3iZJiN9mbZDuViYY2BYPm9luEvMfnTxo47t3exQFKV2NMi/00fhbvWzOKv6
9hrX3qRW9T4rHRzK9DZ6R4Nk5dkoi+pKFGloCn/VKLkZvesQWLnTEG29QAr/+fzWZ9TX3e8F/2NT
5SZHKRBKKAAWu31+T3YfJ21RWy+mE/w0hNF0B2YO1qksej3y80n2bqGacqOklnWqemmdSNyiyTHi
B6sms7ygGfsTd6K2ckkwztKFJkNysdAIoSCpgQiWu6xDotjMu+6wrpGl/Ndot8V2KpkW+esVVCP7
vcaqzSJkNyo1cnMEQyoXe6T4MEpzN2ZBeq50luLjql5nd7xAGRu3qeS0IQHp5V1cbqcOmwAEvtgp
eBu0rlaKLdGdFmL/OOusYppxRZsUL1IKdsJutStdJev7EjuReR7J8hIZQbBbmE6vT4t70o/6KTvy
wPYtPeWXbChs18Ax8HMlROWpsmJnUTH9faPFhyHP288TEkXbTM/aHZFJXm96zXZeqkjRT3kVnxHU
eRzYJE7ClI9Sb+WunUpxasZInJQeWWPXbDOMxJVjzy3Pqif+yriRkUI92xqF1rhGaCm+5lRpsiVf
tAYy3nC10utSNCMdkhJ547FGFsoIptz773qr2d0aJCDe8ifQSsQMixQJX6v+RdQipenyp90wFgUr
EJ7o2mCbpK3fmo31NemKwu8CUZ21CeE/rmW9O3S29RXZiq9aoeXvRpGXx9oUwwZHS3Euw6jaKUP6
zWyFfYhYlD8q0zwoUh5inUcu8VZBm+XfkiiwFl2h1jlCiaE8ZMyKXGTPxCPpkmD260gjc7XRDvyM
N9bTmMbWE/6cQ1gkyoWoJCmaxzII3dowmsRDdLE72bHzifST2chBIG3X52btkQEJigA7ABMp+M3q
V+/yBjnwvD/gsd88qEnu6YWWXeymzi5q0+q7WJ2+qDNr5SOEI27IkumRp+ZFvln1SLm3bK13yVWS
IplvWQAyzK5WPRLKdkw3XT/iNutXv9I4HpHDNdrN2I3WQ2TX9nPZ1uE+rhBwEiTFceQxd5L+Ypvc
fh6b1jhorTMiJAllGoArD93cbqsTkcE0GKepa76TgXRC+1lDQZNrxbw+kAbeUKRcEr27rD7qydGw
nYzVnWLBbzzy+hF5a2/V4Hlo+zgWJlu86449hepZRFpzzPSgOdYxfrjuStNsHf6HDolJe/Gz0ncu
VpJm/9RT9eyTmnXO5m9qRdW8XvWkxN+UyuJbqSj8TIOiFsZ54GHWuUQPSvOxjUZ9d6cSVk2KqLAG
7XpS6kPSJchX//ayurrjsXQsPT62zF8FtORKrra8/NRrOC/TKit7WZpo/H7tTVTprxe7KqZKW3s2
k3KXK3W2GZW02GmEJOLjK1nyVkW0oEROMwmyh6qdsgeuK9a5raRPFPHLMjOWdmz/fFSr8/ui/3xU
I3GGWirsEIEv1tH67M9HNbA1HJHOYnzJZWIfFJ4+VMLQPlu4Gq8TuXwKStHtmKjHY2vpyYVHjM0/
muG9jWS6i8Om/j3SG69IOP/FM+6x8LvIuDhx3TfqzDwGsRCnKO2Q1RlD5IlpSkxSuyOVrsW9npgk
Xq2JpyTwA8+FE09e3YadV84QKBq6VDiRbxEESjGidhva6rQt2+EbUGDYXpNkVS9IZ2WOfHqSWcd2
pDKJKfQatUIuUVbvIqMRxyX6PMehKYQ987VKE4BsgEUDhbHf9FcWzd745IdcvPFXPznFyMemeZfM
a5IG6ZLVzEfuWxzjpBs8zVSM+cGfn2hQ8t+zO14SN45000zBOIoI6lxHHnHSpL8wU8W0ISqmV09/
pxdd8k1eSN92OufAsdO5df92SaSyLDnzHFEUm2BwclcNZXzqIyVahjYfpUSMB3RShL+nqzx38q9N
16fbldXEWnS6c0PSO15LTmMt9/7HoRAvvLr/6VgqNqQANQJIqDFgGv/86YhK5W006eGLKcx2DN6P
kwZgm5nVrV9LJi9NVcpL13UvbTAWe0XNs3RHvLTp+52snO9TXZavykGaRAO2fMOLUlTFnhxEVmQj
81OUblcHBoKgAB56Gc7A20rTgqtI6+BazLNCjbN9hGSNW8sCisQkscUTfNLOeCHq3g3pLSaOMWT7
JoK6yof0WErnIekD/RLUTL+oLA8nV9G/p6k6nm9YpGIjLbmLkepxy0nyC/FWW+KFdWq5SYFb5CpY
nBIt8h/SjsbzwpLtBBTgYJqvXrEHLTwzEMUpwOl7ZzNkJxxeRw+9wgu/KbPp0xAEj+XQBz/VvtwC
jTd+zRnyVVrQ4Pxax8FuqrTxYGbxq1EaT9MnLbAfG139nmZ6etDnVCPgC4HK5DlskYIkTk/pRZra
0ZT7IlSQfp51SadXIvOsDHP6srNt7PHyqPI7exgKlxdjfQqSdHydajNNTCVDdo1mKw/AoY0ZsvxA
wqmx6hPNFl9E/8f0TpU8Wm15rfWR7W5M1qXKMQzdIezKXcayAkBGs0DIChmIOLfxhA664oot6KT7
TVRqLhes25Y2z1SX1EmOv612h2ZA4DK0nppQqQ4IQKUMORMzvGqhYfqIzeheMMoB2CRbYYcAuJ+F
DOMsutZm5o9itE5ELcZK441JKS5LAL9vue0NCDb4VV4MchePZb6P4rAsw43owkOOI13kOc0cEKhS
y1/ocMCJPzED09cS0UfeSvdqWuFrUzM/7IYvyZBVz7HSameGVJZXZd34pW/qLwDbVs9dkWnnVMWH
zKxw/JIH7Y0+Tic3+mwqfw6hElUN4lv13tRLbE0MC2AeHl9Gq30d8kCWvUt0r/TWJpbatJB3iiup
WU3h1xVSdGS2CtJCLXqX6KHJsPtF0H+zMG+WITkbqthtuybYrpeyOlp5iHMC/sdfgomJbW5X1WOo
aBV2+ak8OEWYuBbgJguPpHGWXQMn5qfWnFrHrbOs2VYpcmGkpzCncQAJORR4m8vDotI4KT7wURs3
5DkI4L5hZXhRrGkXqom1N3JF3WRtYXhFW4xfnFr/FA6SPQdC75BTTQ0v5PrCV5g9PYc5+Ku+Bf1I
BZ/0W/xOPcApy4LX11wxgw8y3TsAenyc0h7fsDhjbjlnbIXZFVt8q5KdZpb8I8CneC6xuHkzIi0z
NF+NcqPR94WiNXsk2d2p5gmO8dx4KPTY/jwxXnvScoKntJzMLWPViMddCGyEnmrbNlHEc+mwwmuC
wP4clMPBUBrALaVpvAtl+KXH3QNAK7AygRAIUu/hxppJvXfyhzKJT1lkKr7ZFPYuZ7K6CC0oL12j
d1tr5JXbx0rc+cQ0khKYgb5U91oQfZvs1j6IsbBtlw5/yXz4Ww+Ky2kRhz/SWw+FpFsOwa0uSedD
JX87gC7mOs8PpEvn0dX522EV90Csr7zpdUwB/eaPDql0DL3zRxpVabdeU4h8k1oCt+h5CFUzw+xQ
jf0rh5sS9+ApTQAGqYOCeQr+V/5qkRc25Cv9Lw/k0QwQSMF/HlstHHXF90DvX0YlHE4U06To5spS
TdyLZtIy9P4UGckr2c8GK0n2Cv8tXdz9aauqfeLqWZMiDyelvY+trLv0DJBbriTPccySZxUJnl0U
OapHJAkARU49biJTQTwakszeigFZ4YX129Fq9E9HQwF8VZPoP5FhZEcZpdYVQW0EypzE/hKHw4ap
rfnDqZtfeduHLzpAXtvYStRFNYrSG1UlCRbV2kCOdFXNxta61kB1+W053nkl1QBo0C1dQBzH1R7P
gN5bDwqTiGJX1Ezd0BEhzQ3D8uhkcHN6uDls/H1K/mSBr/jqajmW0DGF/Il1Wtdx7eoFbnSGhv9r
ICdANAfjHQ3Yl39ogcy/pE1mvBO2mWwnHallEorc1K9GpN7oT0n1wSni+pIc7AOfSynSKnlBL4Dm
UdNU+yXmH5ENLj6awIReAxthflKy60zsG4unm2iuxqh6PfSNtrMPQz/Jj7aZv2QMEZrIkPbLlH0i
m6kfXl20itoeajWodk2o7Sy9578ap9kj1Dh8Bfg79Jw448+17MatJhodCeXKRkx+aLcsl8qzUteB
O7WW8bWCufPbPIiS8d5ctyd1m7eO4iqIX6RhHxxVtXRsIO1sua+CssUvNc8fF+abTpvY4tHMAHMk
vbpqWzeJ3aJxNSfUUYUas+tgqcDNgBJMn659wT/pEdMW2UwtmqJZZETpGtLhoRY9ZKbm3YMgh9AW
51lAoEfCMq4qWpflZxt7gRIh/AVOSWqkQULGdC+2dA7sOALhlWc1ePgAfKDrIUDkXN2o2md76AAT
wj7TNMLgZ1Z9Z5GT/MgknkPF0FXvOp1rW/wTolPLFXnJnDHfAC9yY1M037KyTn8ks03bSeRoy5bh
5tTH0fRYhanYODzKt9n87evNTlxw+/9opwZ/RyzEQIGJapxrP39j4zzIAFqRr/pNkC36MTDwfh9M
2kZnQAgrZfq+n79XzNbCY1sWgUdVPo7W5SiysOI9SdGIJXedlCsXkrb9D6PMtZc3F8Q1cFQ/YqcR
eGSjVla+iYYaqcRcvusGWzn0raHjwNTplxypIL9PAYhuBwfnAGKSWB0SfqlR44ACFmtPfGKRkAah
BvaxBFzujr/qxlpv+o2WT9664rIO0bN3FIxY+46PbB8WY/me1baXImgTufMsrFJ5P1MYe+Uh6f46
YzqqTdq+/QJwQ31S5wG5jfpk5Q0OBEQvU+L2nQIuTZWi9wzJ1ANRNKwu/m5CSkxR6lMWZ8W2LEW5
D7W+fsAfWz+UZuvspJNWLlLh9UOHo8UDzVYB6ZHFKuiEfLVYXQEg7exIsCrfrbEqr65o8XVdXc0T
V0t4fRrVjTb/erPWSl76W6LrNhq2Wy9NHJNEpZ88b5MX2EwzIWcCNqtkthHJ4FYoHpiw4256/ego
qbxmkyGvgSnUw9iMj23RyevKp9nQOT/yuugOKc7ooR86rXqiQe+KJPR5wNlGFnXuIn3yKrnXWdT/
FI9t9cylqvLouxzM5BCVzXRM3oZxSKej0dfHwqmHHVCujXBJSnoLrcXaqwlpr+I7N6T3dxcDn1rh
ruakSmTalfEGdYPtzjFC4VVIQu0yK1WeamEET7aWXmXBkgtR0aDWj3Wbu6SQz1oAwf8IUbCUfU20
+IobR40oLL5xfP6eJfNMJlqIm9Sg70lAPJKuAqlkgDcT0wr4q/bQ90CKrswi4PqeSBrIj57Gj0zV
cNOryp0OeObkNs5oXap50EMuDoE5AaYlrQvxgX1ANQzRBTNTlxVpuSPlG3HtdIsd8Yrml2Hn/Re8
d2lrJIXzSQDtvOlYq8+oQe2RVanpEnTdNrWtKCz7RsOI6/+hQT70TJpuPGCXWXFEeIopOiZObh+5
0dvHTjNeZ1MbDDnKA37TJCbFO16Q92PukpgGbfZDs1DOEqKXKXFRWcQ9u4mEd7NsFKNy7oZ+W/aG
Rzrk4mbJm8u8WY601oGuOCi7cptlxUfid3crLsx52RuPrNooDZCvadtKFAb2aXlpirgYXEcxu2Pp
WFviBaNZAKTclhfEAiy3s/LR661RveClZeqlMKQKaeKVXeaciN/Owh4BgdGN+wBVSIZxjNIE6XtS
XqahsI0Nuo9a7p0vImkQUmLjjgzFZuWRB1pYzxWvZIo4GFNb5q6dteaRhnYau80g0giQRt3EZy46
7tF01UmBHFL3xNRnpRta2nYBd0XU43OcnS7+uxhnw7EKquzJqszqWOe8eirnIRDj2VBT60ys3Kir
pwZld23TWmeiiD9r1f/JIsNJTVCEOhvOWqvhm/uFhUqkQycBU0BZJrumgdZ52B51m2IK1SuzULvp
ojBTvRbJhjMju048Y5qbz1I7HQCAHtPEG4hJJuTGrsRzGBn8QKaLl0kV/UF16vdku7ghZYaDNwrg
Urm9WQ71YOYFGNOFRSbkvm27YtMaOfNKdWrPndSNvY7Q47FR5r1W040Z8qNWVxzZPCy03vHfUxIR
TVZE0gCshABeox9R9oXPzqLPvwL2KndTfeK+NbJm+ezxinUwF9Gt2u2cfNDQk/Ziw/AbWL5Oq5x4
N0sSPTjq6OuouPdu0PBRlJ8tvTgTK6RyI262T5qwsW0hIH2elOlGaAbz0f8VNSrqqIuzA5OlZAVV
GNm5y7BdYyhvBqTWUh5FJcKnNlWCrZn2DXC14NHAOwBj1TL5RZSc1RTcPC8Zwo1ktKpq/Etulfxh
1Wzy8Fk3hHZaNUsl1NzAzos9qZGA4ffg07WQfxJMkVD+eS1V3CmA6lXTch21loXhcs24Bq6GwzkQ
tr5nSZPnbmGH5rFFPTL3eMiNozkPkxlARFPHNAruNVlnHG8MSLTQOUpQAc8UH4k3ktNFcu9qkRF3
HW6WovWXS6GrIqWbRekiqqpKvcFKP9ZBlPvqEJefmxGVHQFuNg8hk3jiN84L8bOymzbt5Oj7emLF
5zz/NZTF9DEsK/PohHnuT7N1N1sbZvVqrWrKC6n3tTphT/esjkHuNaYSA5liNP2poikLtDlCArpI
ERwRXQP5ODNXiZNxbSdGdr0xaWJFDbxV5956cZQ50U88oLMtiWmZRbDS5hhXuBfMK67Lvq14c6Xl
GNWboFULZMV05B3mOoqxw1fM1Uoc5pGk2xEvn+s2VhUi12FVKcoStit9p1MmzuBKM0Eoe3ZIg8Na
lH8sI62wilY/RpKpmySM6l1VATcPVA+SSFGuoW7UqSMFSN8p8AddT/xFrqtq8mA6cb+3YeVGEQL4
KJ7CiVHDBlCLKkiLMH2oE7PhKMof95OGHe9inAHj7KCw75BnTSGRHrCQqeOopDqVwmh9U0EZxMJE
xR4UOrvMom1ByovJMjKjFdF20Wz6Oj6xtP+hC83epAMinTQsHhad/7RaPCx88tCZftrZ6vF2+Vvj
5SKWC6IrTnG88CclnVAC1OAOt3UmY3icFCu/xBOSBfEwfwHq9HOXBO2RhDQEycA3Q1Ulvm0ouA9W
QuZzVcMuGkeUZc4WVt/E+J9mqP7csLRGXqdJxCZMUTY89bw602Ajqn6eKznPZWUDiUvTRTJrK1WG
IuM+7psbGxKrTQcM72I+a0Y1NP/uaPZONotz5mTLVaDliL5xkrBT3sWyeUUmAhXIr9Y8EMww6q2t
iQwEgHkANBKLBk3Txbbtk8hbdUlAenVhbnHy5ydUsPx07ClA7S7231HsWBeamWap4u45yO0q0Gjv
rpVFf9SS6IBYJfbp9byLX6ZkM9b44RKznCWDLfalEvfKu3pIkkulJnvqzjIxU33KwwgpBaa/dEOi
PmllvKeeLgHq6J44KGrdEiagZtlq96b5ZmcL44TK141QihjJGACsjzQYdvs6G4TDb3hFxNLcJSbp
tFaqbmokqTzN0tvBZeiecMkD1Ezi/IAzGShiVVPzOlt5uOd9tFU72StdVF9I406tzUvNByh4QL0R
7G+WmAr5qZKoj1PdquHPPIlCF21bnPexqowINonpyCt00hh0W8FzSle+6KxYQrurblaJCZkMZ1x0
c7XXPWGdRNzVj2WTKMeuaNkmCPLis93rKB2bxHfL0Bz3v2pIe3RcdBH4t49VI25MbMLrXi+/9aiw
wJFE0fCfi5HBQVTqhcgQZ1S345320maFfi9tGEJmq3I1k6sySVeSPFd9ob/g9X/aabVNf0yO0Lbr
z4C+7ajCq/HoF8vP4+4HZMRR58alzHd3v6A6jpqjLtJrYg/JFYhLc65XCEXyTU9Fs2dUyjCTwmqa
fWQ6KLIwRrTLmKUd8mJXk8oZZpVyLl+445GZQXUSvegG18yVZktNFUZEJ7d6MKlupKKu6tiOqDJk
BbrRLH0YssQf7Np5h3ik7cshNfeUAQN66L2DNws/1kkSvk8MFP3O6bMqiaKTPgEmROS/jAYlNDYI
hMW4FXT5OwsBdArZlFqSv6vDcU6doMZbdsBwqYYSeb1p4pHGY+UiRh5cytS0JleqQ7NXWf+ZeDSs
KtmsPIzdNu2M9LQYrHpG4QAFWorJX3mrLRNjcGCDdV7MJl3JDrVwHnQUf53jwgzPbdxEZyIXXoZE
ZsNZ7eJReisg6ar8N1tgSZ6kkvPdP03Jal2M3AEobu8GvX38q8v5Ikjtb6apYSGEjjvPZpWul6g0
Zu2bTNa7pKy5r5uJuWMzMo0bA/fb1jYWoBpJiVTnplcrSTC2Vfn/ZZvlsXkUSvYz1620/pnjrXdH
MVS2AKy5AnJsMvY3vBolloA34lEwIQch9WPXoT61AdoGZlFchN6IQggPLZia6fOIOMEUJ5cgtLTB
b3RsowSQ6tucdeySmACvuf2YsQvRdopuQRxRF2JZvTUtfCKFkyHGYCzqrYNOJcuUhFNm9Qddmpe/
WZKjKh6b7dwvyY3tLPYivTF9qpW/KaOn8vh1WEvwi3qMDqXaoiYqziv3byqLm2gYtENeIuqgDdOF
hTny74Aa+2ldRQ+JNTwDlBsd86kXCJ3MvClFLxLHDItNpajRA/FokJ1h7uxMkTiEv2krOv4lUYcI
YhaY4T7l3XPYVtFxNSMvdm0ZntREsanzTvU7BFIAdrbE+2K03iEXFl+JQs14hxZSgDITKU3JD/jR
hV6tt+I9H/TmSXSdr9qtBdRkjQT4n6bF2FU70u3a8NYU9Y4tmZLwbeWxUqKr3ef5e8TBWv/OnOFh
t6ysz+bVgGr+t5WdtrS2qSK+dHY6nmjgcfs6I1Jq1nC64xGpDtp3Y+LF9p+mYVDMsK43z6v7KojL
/4VVs/D+wVuUJ15ioTK8pBzxUJOhKlG7Q3k6AxNtzPXoKZtawELqtjHdOs2To8H4S5EmwGoQD6GK
aDeU0nJHQAwTvP4mZb6VmKqfq3F/sNPIKJNtzLPRM5Q6fkQfHPMhztAdLlDzjdMB4KUog7EISUMq
evyoBzhw2V1wIhYNelAG+wxRBRTtwdEUxaXtjgzgIjHG5X5VrApUkge6vkM9P9YwZSddmWreoGqp
FyQy/xCGMWbSlh/CYQAsnZXVB+TIY5x4h/oD+gf9cHS0wJiLnKgAaehE4RvhqGyIJAHxgPhRNkuO
HjVzhY8WEsoGUDBk9PsqerUhdaMu6qeVd+cnrLiyIT28kc9AXagokXATw6WUaKDSWkEJYJPdX24G
2Q8LSSqRZpQ+ny1IhWynHi2V3KZBoxXy4FCt8+qCDFEv+odhx9AiqZqdowo09BRHFXW8K0VlXfV0
YlvuIKnb6zJ/yONAPCj1lGNAnxRelz+ITwPxo0KOpww1Y5mm2Ny1gzw+q6rzM0J+w22UItnzOc7X
aRW7Shmxqy1jHQi4aXvHJzLg+BNtpULnr9mAhuZtFmrqpqxZcGK9neBkHMeuRZX5S5E/EtzbyC7r
pVCfqvKFpaKStY7QFmDh0vRGVM3AtSa2rC0x+wThXtkHqafgaf5clwivo6/CgK1Zrz53dpddu7E9
dXU6ITPSqOjo6JQx2j3OtIleQA0Pu0ey7Qdp7MtxQr1omarPWaZV/wOmfV9Qhd+vxkzUDsxvuzQ1
VCL+CTWtS4bdYi6MR2Mch1rzutDmS4mgEzS1r6lRvqMSQVlpqAU2kWGjAkLidTzcYhOYHgegqGCc
DN1BHar6QJgbAtk0uq4f0mb4TgicFYuDQtvQndD7w9fSyUQx79hXuUcdJVQlzLdoBfBtaTVBPJQj
vzWz+LMzxU2bi6UVBTW8mHVwihdHZIy2aqwkj5TbixUFG+MyfaSdYgiKZJQRVMzoQQMUZpHNVM25
sbMtJIyV1HRwj1L6Pasr/WqKKtlUJh/e5+iYiDYmcfNVGuV5ajMLx6Hk0Qjj7pcVDB/1XHc+BQxR
yqZM22ecvNLtNBTKGfvkZHkPwj8h9/eI+/mzNG0bry+jl5RZ98XtqOEtG9kE3VOOTgERENxD8AAg
gLoJ7KS9cCOzDiJEbXeFCsYHHGkmX0VJ7QfHUDLXceriBx5RXscR/QXMKz/KIQYAA0gyV6sG812I
RqgbdWTfLMtoPWYn3aZ3HP0VGkXwptyQdemneYRvRSiPC3SKoFELfioDVGoToratVHrnq4z5Jksz
+TlsdbbJkiY4OppSoxUVYEqRMgx+kQ6dP8R50rtV1IUXu5yGcxltF5aweHjRrQ//HX6ta//5SOMW
15mOv8MCMobfoa+dcAinCh0Bnuokk35dojVMi81OIEV5lEbYPDh9O5zqbPo+ms13w+T6rwuyf/yX
FMn3Bl0bPhYBqr0DXqcPfcmcvSlYsMcBKHlgdjH4ZhuEH3uY4t/tuKiH0PcBs7+jz237WUXrLr9p
IudQVpb2qXO2rSnbzxkKWg9OV7Yb0kqz4aXptew5SzR+xWukelcM5nANeSQRJ2fTjndx4edOkb8X
MmiuRdE+1b0j3uvJIN6XNts0OD49EWUCguuNld4e0K1BvHdwS95ZUw6c6Ewqk2yvvURWZnZGBpYx
bVRZoxVCk+G+PVeoMkNWV5H4aOODxiTEUufwjhoVud9Lm/nEWwVKG5SzgR3vxhG3O9Mw0ifsDNKn
NGP+gKf/tUbzjdAr0/QxwTnsTEJklNMntAOKXYaE2QF4E6gAQBa4mgkAYzKLSce0ugjZdSfd6vU0
hmjyMtWbOLBVfxHPy2n2pGxtR2+9xY89AZ4RRLJzSYcWHNHG4Jgw89NyNdHUFMhaV4duaIdHdVAU
y/LQbWWPJn/o0FZJ7ERarQr3qgHs/EwRax3+xlts38yCua+baWfBSY8Z20oTrRmSTHNeYtl5vCjG
T9pg6wc2t4NoRmv4FI8VjrlGW11IDfkJj/gRkEyHwYzxlRDDscXD6AzUwwz6Q58nGaa29LmVy52m
9F9Jagx9Y24tNH05ADXyUcbaD7y0T39CM2RxUTkyO+hmO36Z+bpS8b/xRRP+lR9YOPmrXaV71AOJ
0kFMj92yR0x4yfSkJmqxUbyIz4QSQ2NaOfsJHUvche6EMjyiH5kbcDV9WHhWFEmvj6rYr1PtB1oP
Kp/yXj/ntiJ/Ksp0lc7YfxIIZfup0diXbMZCxarRbPO4ZO/DQUvdAY18PtSa9gVdSqwXQIkkukx0
zvfejv2hjurQLesIjXdj52voIKY5iTF9j1rfflMFUrs0AH8fRBcMe8ex44ckU3Tf7k15EFb1SeSD
earm3psJig6WGfHsEK1Wyp7p7iowhVZUbjqbLFPSJPrGz1hmnok8NO6yb4pVGSdHnjXeTcfPqg5w
tltbfjb5wNxUmuEmQ5Qy8mvGPzKFNVvUKxjHAUfyY1yiqIrIFI0BcsSYftMJSkyAEZiVFs03m4gk
xFzFRDZGA9Rz/bn+P86+ZElSXdn2X+74YQaIdnAnRN9lZFfdnmDV7KJHEj18/V1ysoqoqDp7H3sT
meTuchGZEYBc7msZpb83VM5hONlfswpwkATx/C3Jw+JD4rji6vvFV5KZKOI+IB1yWFM2F8u8cW01
TNuT1sN813CLt/mjY5Uf7HQQ15BnX0V3sRwE2Loj8KwBjx2J5kgNDoANoN/I6G2cmUNzLAWHkPTi
znKZeadeFOSChovbiYfjv22uTHrU/AIk7joW6uRcvKNZNkqB7h5FsRPqNTL2mvdGh6SGvsu8E4DA
PqCULdrFOUrcQxPofF9GY3B2URI/erVpr3DqVm0SS49fAOKcPbjdcKHRwDjq9Jucr/CfGPYk85QF
kuFnC8OKkhcwFwJeBC+5uBfq/PQGTDGuhjz1HkLpfq+B8Pmhwf9lX9SI7tAQcft6rVmtPACvDhmj
WY/Kh8y4Gplnv5cevpmQOmbjPYymMXvIdIPtXRcBIVKSB28q5CEXgIGqkUc9Rw+7EAcqMi3c1Rxc
pHFhdO6KsFxbE7gtfRsxvJABObhWeI9pkp8KpvUfWCKBXR637oGlqfuE8qg3i8JA6SAzkydW68dW
3VmscWIHU8jvpkjTeiOKei0iAFxpocLItMfYXNm+KrJXYHCDakRZsYNIm/sZZtFv3/5qU+PLnVYa
2rXzNXHWs+JQVVp4pYbkDfAXgbaq6WuSjUJqszaMbZxa8Oi8yD1kQx3LsvmoK6u268yVlxYFyhFl
vuvs1FmVpiufWZbJZx03PByh6fYBmUfyWSZjYIbceBhzrXhE7YyLFNG03YWlgWzZQpaPSC0F5KgT
n8likTfZ4AYRk+2OzPJ2YMC8tZ1Ng2THdVqbwIbiIj+XTVwCqdx3PlaAjel8L/02dgAZHKcmeZ3M
bto1lkLCSlL/aZAMwXJlkvnpKgqd+jN5M4vavzjmmJ8BClJuSuVNwFsGnLVvrPYBHsLj5DW3NcDb
FvKbweq/Oq3Mr8M0Ge8TfEWKpNBeeM2i18mwVrwtjPeRfzbrYYOHO4pFkhHfQNX0qil7BQeaoNiH
RkPpPWiT92aRmVmKSvI2389aFF6wIIoQbxYJ0hHIAWkSLX5FapB3JNQVE+em+gDA4wWDRSQdIhBZ
xYC560RaAIhRlI/aCHUYSabGms3PYxFiU6CGP934teVeZlmYV17QOjbbLW6rMsQJhKPtTAABP0Uh
ikCQvaN/TrJy62qR9vcUp09lJ8ePdZ/Kteya6Nr4bDo0YeYrcJD7SQUfwr+dOH9qrBGFNpVjOLt0
LL/XglUHAiaOOgCUaf5lwSAeXJQHDDVuKkmLY42Vi+9ckCVxjC9kvvXL3LriH2Rd67LMT6E1PQD0
ybrK2mGzfACk9bYxo2a1KEgLVDBA1eahduOEFE1j70cgQp0X50jYss84B9+SweKol8BW1LrBDBZb
MjG4ZQBwdXA3d4rQaJ49YLnhp/fjMnHnGh5s7/Odbz3G7StNUBmJBwjQcUkdV+2wBiyVqhT7MZ8+
/iS9vytW5Yc7uZ7ucQyeXhex0JL8aNTF+0VEHvAw7jeR6/k3fyhSdA5ATzpLOrtlxvwhvW6d5L28
LJ8RgOPmiacoAVT/k0XOqkhHXn2U3zgnH0BdyFeS19P9f2Eq9JMnCuO0OCkQDLughGi9/KWAkptu
Ze5lKxTLmhcv9D/rbRbtiyq2AG6gZHFvoFt9RAZyfyFJH9fmZbawK1SsovD0I8mQOmFeTETyx/Uk
dL427S5Zz/NpIun/40KLi/AdLUaC+RroQlRDC1bM/bg4HETbrzM/xm3PF9lFJojzB6XxPvbVRlaJ
GFJ5sY/pgDIqnOaS4VS2WadJlF2KLh56ZEaG1cYA83VwoyI9NS5+50GV2frGxlHk28xF3bnRCXUP
w2Fe2bAagJiRmhkFw1Osnkd56K9wLPi341v5jm769CCYBm9j4LTw2qrnQNlxfrIeZTXJo5DiU5pp
zWPq87dGt6fH0hMNjtl/yIeOZaj0c4FTRGZKkfsauxaA2FWSPkJxyaiaUIB/w0+Ql7UoaCVuV5+W
RWiCWqmNJqz0c/HIx3atVyuRN1LE2AVvY7C4BDEwYxyfT8954o/PSKkbNiyMOP6u+pssioeDP9j9
A1mUzjgdNRfYVDSkZojsAq9HrcT+DLM8M+yfhPu0GCA9KdoB3CVaLzIcAH8w2oSfSaRVKO8sOLYA
6jLogkQC1EkP1QXbZVLqlcFYqrw0ZdbZtrlHmi3yvn7O6iXS4P0yLo4ky0I3ug5mv1t8LJ9x+dxu
Nx6SvLv9jIWGJOxlVmjrxYr5htzTLK2QwxNu2svCwjCjnZbF8c1nHFL95jOasWWeZXcAYYF0W2xh
v9rui2Mig4b2psjQs9/2ustedd7iZsOUrAv+ajAnPiFSjj3xbE2GLfztTVbb2cU2ptca57dj1YnH
OG67lwa/M8SykQZNQ9+Z9GuuJfsC1ZQvoRt3L3gaDoHBbHGkoR+79iFvHCtADoUvVnrhbgyRiUct
gjt9TFtUfprAj1VzyZ0nsj0paQVy13ZvF1T3OKEiUITIQdq4G+fRjpARZtyE5KewH1EivDGi7s1o
xh7OWlsGfK6dMboR8A4PvWfFu1LFqNyy9w+N3uxrFcQiETWZkcQ3QzLzUINzJ8+Vj2WWBLzlAe+V
N2bgS0CIjKbRElmLpBhUfvQAj03aoPS89EhRW57q095yRLeiYVd6xjO+nxTMJQlg/FgQIih8BOAn
kN989zf7pHwmU2oSSwAUQPn/k30oEfGGvaVQ5Gb/MfiF6Ho8J07PXpo+t6kVHm2ZG/bKsQRqftqu
cZHueNNHuk54pKZXxpndjoFM2ml9a/R7v4xjbZ52q1uczQvFuotFU2qBr/YFj0FUkbkO8Ap0aZ5s
VXlh1rE5N/rPHslIS3Z3Q+ZzGaTMQOmImvEnO1L88xoADnseZdbsaNnaHi0Z0LT/4jLITtSI4+XC
PCwf408r/klGSyC8kZya9PhffIjFpBI5fg3zR07ZtM99fviPK9A0aqKIb029kYdJIbEZqqkVgluk
NrpInjk2IRv3JCLlnRkpasJaW+Yi5Cd3qAt/nbU/3S1eqEdLLCaL+zD1m6CszHoza8n9P08mX5aO
5EW9uC5Xcne1yxLUs1AYtB6n2tsmRrxDrArhQwXCi3p4eTIN8e0GcdfsUIkM8LrtImNNtMuiUvvT
JC4LbaXZqRvkjhgupWosW+svvKn2nWGB10SNUOc7XMx+svo1s+p9b07vAL+RPqY6Tx+B3CaKXj4B
Y1M+ZX6pPybIWFYDEouxz5/kqfppQtKmX/mc+Y9kx8Qkt3aHZ5PFWmfTxtYUUACfmkzd4iJTlvX6
T2ppOj+OANyUpVsgmwNY2km8rVcXw4cprg+Gy40vTToCmR1buOs0ptqpjrm9bupSfGnygAx6HYH5
0vca0Gmx6ookNeTPabb+BRG1HTdk8VHgeQmQPLs5DEVYvKBO7zvNTLLiS26G9ouH+tkDrV1qVk9r
O2CwvV+7HBJ7jerOZW3AAr6tDRj36lp7eNs2mjq5ui4iqxFCo5GQ7LMmDSTDVU13zXHod7SMEkAL
dclfnR7RyihD4bPRm7MtIAQYkGCTN1vNtatVp4fPlD4TdkBEnJLM3dMwB3zBmkc1QBGmBuDKSrsM
xzpOboyXuUht7B5wWBCCHoLjNMQvo78GHSgoHjOB1erkiNPnHrIqIWdAOg3qUq8ePM/rnjqt+CqV
HLdzMNEBcvyEfX/xDngwCEpALv3G23RpbO9z1Kd+KjrkYUJsgSVsl1nOABY6VIQCTkiu0smyH3yA
SKwRhgY6fdLaD3XZlyxAHmN14cjEmYekyZU1khLAfabpGvJGlCFpkIwAUHbfOJJDspu1oQUMwdBg
xg58FcID8L/r7RFb+jz7qkoEbEenepWNOR2cCNu+QRjRSaw8AyGXFkSKz0aT2PuuFj4ORjCkBqAv
YdBFmbn3dWmti9Q1140fm4e6i8cV/WM4IKEPrRpSmtMypP8TDZuouDUeQmC+L3NJuxiTK9JWaqH/
Ym4d5eu+i60nk8tq39teukNIqf7YDeG6AFHMZxTNZ2s7HvTzFHOEjwBIjFRMKDRbfHAHx38Z7Nw6
CCAGbcycu38lI5I5oec9SzZh3kcn1y+L53RgG55ED4CJGv/SbXDT6WPNLiNCLU9uWYPIQKF08DIr
wRuYvCnMvHtTNFFUzjO8CFEohmIaMOYwwWLAdusMvEQhqAFUjxqzqXCE2PB6tShyXf5mNxtnw/dE
Gv7sicz+5HO29U+JP8RnsgprrrV49fuxKvUATKPtgAzyaiV+g/xVcBVaSKZyUUjYA4g1NPZlg/S0
QM9a/5rwsdjYPdJCqsT2r9Rk+KFfJ4099ZNwj4u8DqVx6vTuTCKaTr281PHtMjozSBBNaKoeNzZX
Sj3QcEJyMJ3Sz1Z2e5GAVkMUNC2fUWwMPjYTuBDzUMkcHMSunXTyN4usx1ug28v2bGdd+WyLIrmi
4mK7GERagpr/tMPhUC7tQ2tX0QoZGMMJVx8ifTg1PzVODCarCOx0NTfbR6ducH43GManRBgF0mea
9JQahnhfhtqa5PpkpbsRZ4c7oeZX2IAjJ6B/XySldsw7Buw6JXedGPkhPZhmACpuXSupI4EnxXk1
qwCCn0+AIOXFyK9GW/rgrXCjDcIw7C8btGPmWBVf//8sDOWD/eKjGZ4aOTYzkVpmVzh5mU9ZiE/N
iqZPnmvbW12Rrele/v2fT6wNx71LwtKxpweNN6DCGHMAuXd3TCAKiwFmyc5e2pptC2S9rcyhHN47
WmRt45zHW9vQh/e8xuFzCITjPWk7CweLVW7g5VRpw1B+5ACZupKST+Y6HKP+hU99+OoUUTCL+xrb
9lQ80pQJj9NzqQ3g6xNe/+xh34N8WD9+yaSFSPNgHPEwjV+okZbsVqGwM/AqQeZbiYla6Wm2oEku
0vNWGu40+zHyh3VnCJD1/bpDatUx1FCU43ZR0IYHgXJerxd1RS8MtGfqp6jYTBG2NbqfyVMTtfLU
qYaGwhfIK+lG+9FihtgtJtRb7GgayfrWSfbaaB4X2zuzinyS2hvZIx4kb44Xu7dl1WVYrtx6buvu
AeeIfOJlIbrmTHeSrTCT6YpKt+kaG3gWWk7Mt46etOkmxjknALtT3HphsthNA6A2rGo8m3norppe
Dzeg2KuwFdSM4jzisGFqe3srgURzpsaKvWdsfBSMc2SvElUnjL2zd9R8W9+xrDyNvNUssLug5hcR
pyIEjj1seioeJmlp4CAouDcAuW7B9iSlCQOi63VXOC8Vq5NLqqefSySnv1rSyl99kGIMeiSeScRb
/MSY5RXHDqWmr5H0wP0CjEbWe/GjoRrhxg1Cx1Wz6ochfqQm6svkUUu8Jz4lSCfJjdIDh14XH12r
+nRnhoRPDcjj7fWff47sHr7P00Ew7HuO7+umjzSEe/rfKRGmnaAg7N0kY389jS47xFEIdPkf7IQG
N954CkkWlTh6UhYz/eBiR9nzpEV1xWmmJSQZmSSKxbBzJTso+LKp4z3qgtoY2Z+kvjEnSx+1phsF
v7RaXCx+SCbxTrphyHqZj9ZoGilmX4uH+w+groR8kQlqx948/GklMlkWoWkNocJEKCcYufnUNWOI
GmJ28VPdfHJVw1ASdTBAKRmItn5NpKOoFzIgX9nAL0LmPwddx5VG3PDbM/gGX0BEC/iiNrZxGmfn
xXqZkGM5ZGmxcE8zSPEfnJCBrDRvj2T3fgekvW431Hjg26qYzVRFb9TIKPdOKEjYub/KyQxJYEhs
AC7ZYp+EMruW4HEJptSq9ouCJoArqFzHlnDXiztSLOszAZqt1OJiSwqyw+G4SxfRTVlnBTUV7hWo
L8rV4mS3LLQsjuTERENZBng+ac3FhnqONXU7ADi0AATHZwYkY3qcUEK4QzZhja1K1JrHnnO3COa0
ejUG7o15pOFg2KN/Qnm6eRy8qTyADSFokFEMLg9qyWgxNxC1XcUjyG3HUYYnbGntXaUbjzQqUEqI
0nOlSEq8aATUpQZUBGwvTe9wo0hRonhaTNIyDk8ky2hyn4TmYQQhXq8cLnZ5GCFsSeP7KWnbW8cU
ec40ZXYzG6ql8h43mbeJP5euetM9uTdrlFE5YqtlRsM6qUeUb2cpkMW6EUGngZURSoF+YJHhOIP7
qOUd+8OYTodYa7r0BexqbRA1cbTtshxEdmROyXdAtUKtOnhj2OAw8TCAktrztOg0MRDtuTmos3B0
oNUBwCTKs8YAQbam7iw1tO6hbh2xd6qpxGFkhy3bTRcbA6SKgFL61kmlPJEROaLeIgOe/gMDDdL+
RrS4tVgUoQTx57XR5MKRj97kRAc/BkskMJ6AEFomOqKf9ulGlBB8KDbLF5wzFts8EkZQDpE5rmkG
Nb3p5AGSZfJdqAwN7Cc3UQPuTLdqGajyMnZOI9ece6DzfQ4RRt8voiwEZuValGVzlt4nz2MbXcs8
IB7Y7lM/osy8MPIioOE09R4iI4DZHye/XJOMGr93hlWICPdukXll/ZfM4uqE+Czo0UfsbXRvrB/J
wsnBoioQ1l7s28ZG8GzCKdIis/vGRHmmsNbLNXWWyFZVFkd7soucPjuHkXWW4Jc8FZPW7lPH29OI
K5E9DEwErM9anAXi1ZU01DDSUHd0UkvgZBP2ZORxBkgmwEhsaOKiWIb3LmhMzc2y+FY0ewWkcrOW
K8r43xJorDu6CM8wbWTDuh7zPR+pavf5MzgM0lphSvOljb12g/K+x64bw28oOtsnMkIGcjeh0B4E
LAngjg+RiReSYGgfcAbFkyCT5RrZtOF3J0WKl1eZ30RpPoGTvP/Cqu6LYZniAcx6f/O+KR90EFKi
RBFZ37XZRTsegqHGU1smAMggYB6KKfCllAddL/gzKdphF4OU5mkeIAByNHGIFCyTHA9VI4nI+TYz
KyewW8H2WWuG4E2Rn3PbEyezByDcCuepEd45nmad6dTnVBufDdwDwOydgMAZU4xOBzAwL9qVcCY3
XeHsRFt1YWNuG1uGTyi+1p5kwT87bi5PfVWVW70X1TpRc3/3DziG53ltRMPe/DrmizQn95GmLO5p
dVpDXXWpsuoy3zFQ61GGqY13l9BWKA0OAw+tbnUgtXHjd7y16nWdNOEuNnjyzozGclsxwKTQENmv
7b73kDo+SiN5h2QS0GmHjoniQxhHLepy9En7qOlqNOTdkz4aW9JR4z00qGR5pX4oXxqLF8d2EHj5
6ocdCHmtY6MaW3LwL085ihvsCv/MtsC9nzS8mkK2AlAD9FnfVfqedIivIWMHeUMeilvgYO5mU/cZ
uLT+ZvY3W/5YbZl3sySKbJISNbVqeRK7LXL+/vkd1TDZ3ZYR9TqWYTi2wXRdpZfdE6lUlWH3k+xf
XOedm+Ruug5N9ZwASnYgMi85U4PQToUnhhrfdB2kgp1xdsRPo/9o0UBl7AIe4Q/zWCReRg4SrUZr
09nrH+1m/1YqsYeE7xUZkXNkUzooIKVLMTWkYyNkAfKzzBneIwwe7nsDYR8C0NRavTo39nhdSnL8
H6IZMJOGtddfqc6GzEjUYdKCwfmrHzL1fDm7titugVuRyl1Q4/zQZPgNA5jOO6IA7QuNnKken9Kk
jA9y1MAXUaUgbhzsrN75SYNoFM3gAz9UNTjN6ky3kFZq2EhS04oXx4oKbcdx7gbUwv401IALBW5Y
Hq2LBhQmxRiHD6lWj+C9SfGI9iL9GrNKv0qGrLUyjqJZtii4ORQrwfJuS7IkGQd8rUf15oZnRD4W
t80i403+OerwhrGIFttFBrrG7FyjPKoOWhM3VJCSttvFMK4A2P8v311m/Pbd9U3bdvCltWzL+u2u
nuEEFG8KUrwIKuDGy+UpHmvrjL2DdaYeCNZvh6QAqcbntgUn9jxStkk6JSB4+DmXa+AqRhTrRnTn
LgUzdxfUhlNs9N5BVpdyo0cdKl0jbuHlOw8vsSw/NrVmv7aa6T/bSR/o9mi/4hXafgX6/9ZJav5E
It9C/C0x5HCmIfCi3VUF8OI9DVHZ2WzBpdVvaq1yXvVysA6RRCiRPHU2S7ZNqA9asXHNBIfXEiAC
iWqoRw1CCtYRONT2ESREwA+g7qKhHsnIcJlHbnBjzMtgcbHMu3MD/m25ARRDMvtffJnkgeYZjQsG
0GKoL746j89LlOMOeJeaRyMqBJy4Nbc0bPqseGASicHKNKLsAKtJUb8bD6dc5QM0uKUD916XK9L6
QiKx1UFgXgFxGR37XBc82g+jhtQiL+rycZ19MEvwXJIBNSIqzQtexpGBZPQcZWnaR5KPTYVJOrVW
X/J1UuKZtcyjHs2jHqq7/+3e/Fs4D/dkBDZMy7HxNbfmrOCvn3FQHtX/+z/G/wOTD4jhHVa/jPbk
Bk6KhLtGiPBS9vl0KjuQVIQ68iR/yqlHjT6Y2CF7drlbZIudL+J2p2s42V605HgZurG+mYq8Ot3J
acUJkS115I7bjlp7cUy90GwnHNias3KZv1ysQLlRkDnjP1zdgGKOm0+8zKUl1NU5AhQ4y/rLRXTJ
JNaa3b5dHU1drgJkZ9NpGow1iQap4d0Gb3x57H8+oD7A/eziXHQDGFSJzaubvXS8+zJ1o/dZzwuE
zVCEgVpTlKF4VtkilFB3a8etho3rRs2wBXGGtQa4GxK8LM6Tr/4EdnYNKVs9PRd9c0zOs6VUj8hW
xBsZRe7B0S0j/0AyLan7IBRevXF7XyZfxwRckS6A8QPUc1TaEyrHqo0+CgebGlvu66j6MmjgpKz5
VDy0qqHhGGMDiLeip0VE8mbwiwfkfbrHurb3JELhuqOj/AFO/Nwvz0bYrWh057KusX+K6g3pFreL
VdR/iFFuC4pYsOyUVdVvo9oaL75sx0uIH9MlEdoUGJ3Mt5Kj+nVHmiFq/tYHe9qFWg9+mjopEJ3O
zPHqNUD9JpO8SSYA94tyQNXOuNF6EHMgO138sLZwZgtkxwvSvSsw4pmlu/m3R80dE4dn4IcIGArX
0rF/wOPmrjxyGjlgWYFE+QIWmvaMbPa9jsjlwce+ANsr3p8dIDm0AY3dtESXW+Csji0gES9G1MN/
pj/PNij/6N+mM2ePu2l9IGeLfJk7L0BemxB7//tVye1iTr2f1yl6IItFNqBOY8/77vLQf811Y9wW
tpyOuuZ7Dwwpx2uUEoV/1TkoE2vT+ZbC1NIHQLpIb9xiC/FmqmscLyEsC/8yigoVzoXzDTGoxC50
lbngrheQ9qwL00d/M4OuKyox6pV2as2WSy1o3iHF4M2yI/D2xSrU/Ie3NKZOxPlGK1OxGlURAzW2
GV84CgYeaOTYUwdIKYfPFrEqf5Cadr6z4FrIV+koCr76g5ZWQApaxoHF/Zt3msstQFrhyZ+Bc+Cd
BQ7mbBWBcffoswg7eS2Onl29iZ6zInI3acWmIPYBuowbySmfQDMTJiVCfmroKTohrkoN5/FNF8d6
SbKuQIRmIZJ6JPMB0PHGE3XnJhnqlZ8BEIqGbfDP33xmur+9Zdk+siBN3zWxizZAmPxrZXCfe7wG
8ZF4sQzuHUObW4AkHVFJFTclIrOZeaWmNfh0Ln1nG+Nxdp3NDKGFO15MTcDSjmebwU37dWcjnklT
wrB9mwzglxKwl3W7XxySVi2EyNhvC6Fqbev9nE6TaDHwwDYBDSvnS9pW3ZniyhR/xu2WnzI8mEhE
zU2g3SitkrRLrBpoHCiIp/FP7c0MNqUgCWVmurIVOh8beo79muoifu4cuWqo5zkKrI80hQ7mFD32
brQTYfMB6dA5NgT4RxNnKU0fCfZv8ZlN/F2UAkoF1S78Qs04+Ird1Wq2oR5r6azBC38EMm9/TyYt
GQ8uNiI0Fnr0d2/xcOdo3a5P7BynYYD+aVQzA/4o1CClbNIExItKbvIQWUENgL37EiB+buhPOyr7
YTnOlPqhri80LLx0hdQv/3UAL9QTQ+IQICNQK4SDl2PRA/6frMiH1tf67COts1sf05Stsob5r8IF
9s7MgsKGCujLihSTGqK9FHlcbWK7RO64UpCMqDAd2YxgRVc8mguFJuoxrVUY1iD8AObJZpR4YAyt
g10LzRY/fd85oyFNSdVSd15BcIalyOamqayNm6PARThadaBPLMbwU9Ll7BrZmvket0r6swAnzX6I
KlQYkhGK4Q2Ul1v2Gkn6QExoYqAKaN5f0dSVn+wwB5KJEM2rDjJhJDX12WOcatpWd9P6jDipfYgN
Lzv0QA5GmWPcbcGAhwLfjst1PpXNO0u0Js6FsuqvzHBfG546f0cN+IZzZLYHgx8CI7xNvvsIlSHw
cE4A3Xiiio8ijZCQWiFkNNd3gFTRCvADSw9UA2K70ntqiw0NaELSdfUeyQ0pMpHy5pkaMPh8RSYO
yy7p4PJdx8dxTRTvseUlOISpxzXxwQuzuR2WZuVuTT8pdl3Y16+hAFcX8rC+hqX3EUf81qvNZbgz
Bi/b/2rQi0/Av2enygNbeaC7FQeyop9cWPrlRhSPMX8YRrAvWC2Ct3b6pYsiBCpGvUwv4/iF9CmY
lPC3YfWMdIX7gl+DfGu+i6hjr5huFjT+oZzvFTfnb1CEKFiYZy33GZqE3GULREcT4HkzbUI5ZsyR
X84QqAcofXm2gSt5doBmKZFEfMxIkSkb0pa6Hm0ESx28bKAQAzk6xQAWXMSLaN7UdJ5+oa7XeKj7
062ta6E6MNYc/V2JP21QcK/8vvGduvjeDSJFoVs5vUs7hlgCQ9Vvbgvv6MlU2xqFhaAi/uAgqGHA
9qlquSW6KrNCyNPuztFkIVqwEFxVuCGtK0PaK2NAVue6E/3GKEATipMrHXCXLpDrl2ZSKPM0RJ7c
FCQg+FtLNkxvhn+cc6O/6ZITp62+18ztQciTf8fh4QTqXlAQnvS8bpMt0+L8pIUdML2UkBqS1XFT
uSvqSuqCo/UKkrYKd1YfiJOy/U5856PmJ+a2BCAEEBP1LDk35UrjdVPgVUrJZqO4RrceRIQAfBPg
OEdpSD/P97xEOxTYRYxOUZ9vNT4XyM4pgYqpgCxS5Dui4I3a3/v15CFvIOoAJOpX7KgZZrL3dBdh
XMLM8PJcioDUeVru6jTpjp6BMoTA416BDAsjWyMSzi6eOm1BxZSLR58a66145nqCgly/HqpdyVl3
yqN2nfetN+IsELuCuRsLlyEdALufeZySAfbkOMAVWhmEjlEGSPqIV2yM+2uLqNeVeroNdq/JRnoz
DX08mhzEG8rvkYewHtkBqA1UhKU9PnZjZRxnE7LGocQWCPEDqCx/+CO5Nj6CfnV8WMRNgUeYFF8T
x+xuVjdRmH1G+dpOOkMUGE0mA0pRT/NYPFgJf6SsdUqNb+PixUgr5zLnvPeGswEL3LihIXdB4VHF
8pFMadJPexLlzHU2ISr1N6Qke+XfIfp0lvMXcPa8+c5++iZbJB5zvGlbjvxiaqm5Go2xW8W+NiC5
DCff1PRRd5yQBXWZR+D4e3AqHIYqAzra1njp7MD+IFHA9GPSf3IkeeFfaBbC/7MjvM46a4ZEjw1w
K/bGMNg4jqurGaZbicKmtC+yBAA44XsrkZC+ddFG6xtudrg6heqd6trOU5ZkRB5+9cdGuWkZ9owE
EpOLDO+3OZJAabNADXB7wJgVyllE8DIkV0hzqxoYS1utm1wvMHhYXDKDbxe4GbIjn1LZFaPijSJ/
SGHcNg7T+AZUqm9LLvPIRLkiB/MOZbm0Ozvlagqjdz23HvxUdCc3azeyLQH8z0cQGuemJwK74z4A
e3HceGJpCO4T6s5SmkRjNXMAdNRhVtxMevNieAcd5TEnOzZBiQAc9sAIc2/XW10fY+PxY6ybPapZ
CMMkM/CuiApPdzcLY7s9D4UFNm+RvctNuz2Oqqy4aHTUJ4+dceq9aS4+Fj9LlnMPL/L4PWtztfKi
SI1qH9VGd15Eng1AX9a6nys13RqRnIAQsdmsfM2TW1rGLHVsicACHbQ6niANqljO1GudusfFlfXW
6/QsIIVt9thek3ruWhw3NitFGJSEdduDJcnRAW8DN4sv6t3JRqupt6FynQD+GbmLaQ8ISAsYkhuG
s5CTV/rFo+sauDAgmH9N+myT/2rhAFZlP40yPusAYA+YWbjfRPQSpmH9lWWsBKVNynAnEjjkjAoL
wNOe+1yldg8CLub8NMXJaIlU3m3jI3keqDeNdNe1vU3HuvkySLdeh40RXcCflDz4gnsrFo3F118M
QHGHxBLHuL5VH6Wda+JukU0fkWJfnaMq/saRSbIVTBvYBxFn30Bx6249G7mca+ayej1yxFHJOAwt
QAD/nEeGNCqEX50HEF28abulqzwWuTtu+3Qzpe4IMMlieqReEX0DG4C40oAapO0CUNGtamBKwWo2
9bts38cpHgVq+tQO0+Po+PWj/by4InMjaXvUAU71frH0EjfblYhsYeORA3JMBwkREhkAjKgWkG1X
If8agaQA0AjdoUuGAYfeKEBwwXB4ogahlbfe5Hu5CBbNnbqbjEf1pr67k9Pwfu7idfFHstBHNNrM
uLHS/o+x79qOG2e6fSKsxQzylp2D1K1gy/YNl8czZo5gxNP/G0VZbPfnmXNuuIBKaEktEixU7V3w
B9xfcJSGPVngW0DaW0VDDah6wJIDCH+UHPQphePPc5yERI9oZsPbtDIfuWleRYTbvgpBM7osYeaw
AIp+D9OZzAFkA1AnNcVz0wMitVFYqcRl1f42c1FS5ShUVeLAQsp2tqSZ8uO9eBlF3+8jlenD5wOQ
oxqBgGt6SBpwBQU9mvVIQTLS0gXAMdNDitM8wBzV3WoJcGdXhAC4s0Y+rBffJUDvViCpL96cVOAQ
JiiMvbDL/NketPwZfe4rlAVkVxIBUcY8JR34OSLbrxJnA65K99KgiPJFNabscomslmN2EUoS4+gF
+92NY7XuhUSLBTmQ7CPGYlEM7XuMDwuK8adVyOI/V6k6lKcZ5VCh1k0rHwFP99VCR+aeZj3K+wG9
rBSoEpsVjc7B6tQZ7raUnbZywOy3vnktmV9HRJtpIIm09fX8YgI6Qb904ySPH2WTuLswaneRgeKj
cV9ayRqlysGG5Xb4FfX929RVZMRTjMdvYTH1TxZ9DaLaXI1FMJ76ySneygTcS0o+hEkFstkwmd11
KXEu1AzeBYwUzhN3u08UNh+ydGuDuWtHXh+rcMPKHlC2CYo3tXpvduZK/rYKyWkVvDxvDM87oCnh
q8y79Dno4xQkHh7AFfEKu6bprJARyqa0EZyxygQQE1driLxz6/4AmaV9JenYpQYYr/OvEVonkdf7
iDPPxzDr/KiutIMDnKQN89AhkoromjOuvxZtFx8dN+82uLsW3xN9xI0kCL9Oo9ajgDaQuy4wrS+o
nPXJQGuHegPg9+KYlV33anv5k50E+XcwP8hV3lXVAwv1Ed/xTqBUEYqJ9bUvXc26xh6Aya0+3Zgl
sgy1FMX33z+GjoTahuTqY6gc9zkfhmFrueExyQZ54fizvdje0K4LlBDu5umgARsptYVPU5D1BtiX
vkQ8sZ9J0iQWak3yuj3QVKAvco8Uz7CiaZXG1hPeGOcZiSYbbKaaBkJG3fbtYUgfTXWhEev+nrww
ONME+9t3MQ4M00c2gitgGqzDIiczuoheA7ODM4BbVdne+TPgo65i0XvrRbHYsRx79glnvKslMhr0
AYzEdFCZccf4uSy0mDD8Px4nAewG+nSRM2nzj8OyOnqMd4tlDETeBxHMlDjFVIgD6EdqHzwjXbRa
5pb1A6S6LWqAy4pht8Yyrm971jXYbinIfrsfwcCrN9aahHSxEuHqWw/v3GmZbIAEhF53bFs/szDY
ECpXwC28SCo5/00eupCTvTCRrh8nZHaUExDep2/cmUYcVojx4BbtHIzki9PHIgXe3U6ZPdW7WHXs
W2Z1ELajn3vV+U+iMRD1Bm+M7TpWIAEkG6K6fhxD3OcTCfx2ksXVpKNFw/DmSGTM8wG75ClO/dR1
dXDIq6hqjSgd9fPspoKKuKg36CfDGupT0MVrtBoIdB3K1iGyQynx9UHnX4QTepA49v+g7BFHEHbv
PXWO8wLMT6DKRFxuzYpXOyZhlZcdgCgsHV0OEnSacfvgpWC3pPu3yPNx341FudInHecGKIV8iFue
PtKd/F4bTdW9tkfJyArnKaoo+lfkWnhnqyizM7AE240uUXvbK5LKSbFX0iguvrZBGF26eHwX1z2O
BBdTsgqzCYheEih0nddqYHCe4uzBBDbJ4ONe/2RhW7V3WpE9eG0u492oIxnhWsgJKrsbYx7Lr21X
ONsM+4UTsQiWIQfZeI+8AtDP9LVN/ILECHgz7FnyN2gW9S0SSv0ZxK79WatLfas5XYidLvLwpBin
NmjnuRvkbbFOHetzktfTjlzGGIQS4aHinc3XufUD9dnAsJW2+WhOHVAE+SROQ5bhbmGUQJr23D32
YsO1VZcR37BdpDnhiqakwFFWgc2lv0ho5CHj6+tpZOwWBcIOe0/H08HBzXWH2hxAiozZWi84+IyL
OPHx3yQSP0rXbexGqQ+YB12KDBL0OKN9BnW1DfKXbjlkoZ/mfNc4rfFPk1bn0fPKv7PKeqp75v4F
cLovVgFG1LLh/wBjs/jm6GiYaHsAhOJcHvntcBKrgKXBdvDa5NVFrS0lRWkm0ekk0JX56UNH+dNl
9qFTlv9/fg2wbx1RiBOOm8CDICP0hQikpFBsD844RV4e4UVrVedO+CALMyB52nvvchSDR/8qd0EQ
tsSxLXYfh+LroQd6+zHZMSu+UMuiPXUJ/lXjC/VCcjX7XRd64YXA4slSzRa/FLiA1AdpTMBgVbps
BBogcCS7lUQV+WpievrWpEPhA96s+Qu361OaxeBH66JNV4C0wJcAUuvLXP+Re8A9smT9BU+9asWY
PbzgiB6psUxczSF+NvXW/ZI2o7dieVZdTaspwOk1TYc2cwGYiaO1ddIm8nMZFP84eO78BEBSEPU/
7Tb/iTf17nMfeHxtNFn+GD7h647N12ibVw2FmKu8NJw34Uzf1c36p5jw8FE4hFnaPUm7M8EDY9cr
DgqkZ9k3/TaxvPwMrtYA+w/zNo5tJfzNK4aPOHo/KjxDZGN0jmIbGbdyHwHF05ct51/DYcj8UY0S
JQvHyv26aJfRf9vdaf81HtmhMRZAYr3TbFzLBaFA6WXoRwJNRhjot9NF2yh6jqax37U0XbSsnoD1
lLrBKpZgqj4gb98c6waV7vT2i/ZicOak+Nrj2H+XWS2wX9QFCf9P6BFmJ5pNacyfnO4hHFOGG7Ka
OEb3wFt5mmeqBjwHSQygClEqdOMDiNxN2DCccisvUpQaB2CjWs5RbqTo++xThwLzm3AxP9Ny5NM4
IdAMbdQ6qQ/XgvProKOE0jdH3bpoX0N8zy6uDvIyErhO1h+awf6rAa46n426At8/HOZP6zwSLN3E
bvkTMNLpYWybIN28x+Ayibn/4T+bLq4DoCwdR7YH/ETpiS6WSpw7lE4PQQ5+ovmilqGDRHsAEh5d
luaeFItd0Qr3KEyfxLPpncUSiUZLdApyJ+sHq0F6pAV4bFSvKQGDL3XsJ004vgLL0956fVIfQ8st
Ljhb4atMju33iNVrysDkrY0Sby6H1zKNAfCUFCuqZcTxWJmiM/5XbWRdhDg5tBpnVlNpI2nbzk4B
owq7jsofl3kU68cCRxzAYNO/FDXqh2gUmtX7KFajoRz1LzRatJOS3dktUYq4Og69+zcHk8Iqzw0D
23GGZy9lZwJK6FhhxFbdwIw5oTNneXB4gsbYEAeuXC+9ywRIdb/M0XZkqynJrMpyQOn+iSQ1uttm
MQDvUQAqs2hFigGn8rWtiwfy8QDn7EdAWp/jkBfgZrmKQ5O4L15RCTC+sidiqB4yngHxFeTucc2c
TY8OhHOetOyk5XqENg5req0KnHT0nq7/w56qcQjQ3fjLpxkzvgEuoTgWg/Sp6KNqeulzYIgeaCrx
ED5LF/fsSRV4gFvsVovmBZTe8uxCmPpm3r/iea6fZhT+rsV3Rk2pJJguhSZvROQkYKVrlnZaqoeV
Vd32t6LfY3GRou4p0hXyMFh5GvCcyCysrzWyOTTDhnueEV+UWzTzzFY8U79bfsxI92GJEx93nRhl
+Cia6qrJLn7lrd2cogAYll6Uy29K3pZx/OoV8efIjbLdiE6Ox5KJ98vU4VAa2VgQbQwh0/xF49gO
gBhBzb1aZIszEzHQDu0kn7WkAJKFhzeqCnnZTKSev1jjnvC+Hjovh+3k/bZSmSYCiM7aS46yt8fC
0MUqHhN7M0/bMXikkRUP9j4IxY87OU0rPI8j5L3OoR1WQGjwxr3COr0mVos9fMxan6a4n01XGmXx
xeuBNEWSyIZ4MkHKICZkhhbTiWXjHk1yyH4qkxsFdqhhmm3eSdqrNvuUKHrimWYYmb/H0i68Y6Rk
kqiHbcgaF2TiN/TEHzLQHrpAFNW/2QbqK2MwGXLHFs90aT0PaIVDj57AD5lplZ/drCiRNMdR++9O
JDJ0891J4HtwEoWDkoV1icPoVVGhSgB/HNQvz0OeMOCs5gWqABch2lhB/+IBbwm7UxRMf1yYTJ+M
rBB7MtZ5/K68m+p6zw5h5W1JTu7zanfhlsVjqrAmy5vPQQvg+OfJw1vgNqvsEb2uoea6aCC37TUz
HW9rIZn5WoIo/VhlAiTPamrodvqcei5+0AK8L7VovnTM6x70ZACauS3t9cTlresUANiLXEEGLK9p
J/7uLXQVTFz0ry6fjHU6ZvmOpp3Wox7QEhNS2tCawMt9bCPjiWZ00YrvAQviF5Q4QY99LYAafwUr
aus9WCLC/vVPwYChjjQwgYxLFOSgRwBVCvhmaF2EyrJaVQHTPLNwgmm7gb7zrBoZ4Q8FjUrmse1U
46Z/4yzRGYK7I0gbYh56pzki6TsdxTYDb/NtwIFkDpKjN2uaBNh07RhESKzIUcTnAlsMjaHAPnRL
DC01tGLrOTbAACkG1OCgUBiyVuEj4kFtneygBvoFZuGgK5TmFg2FPDJqv0KnPPDzYVxFeRPvLM1A
SjcJu828zLwCWlUkqNc7a9uMZXOUeWr0xwa9AYcutA/LWvPa2Arlm7jTAz8pQGSmN/YF4NrTGQ1e
ZefrnqaIiqP3C2k0peb53x2OuE99U+ABTSJSku0yRSlH5IcNXnNriXJkfwnVcfkclrw8AqMi3yVD
xXwr5Mg1qksSDtk16NxzBUaO0yJiOIvcDWh89clicQiE+4y6d++4iMq01/aJAkXvozy/icvd8FuV
ZDEILxzTBZAKYHMHY/ppqJXDXMmaqYvA3+0Wh74YLNfPsOU9doATpvAUjz6AG4aN746op6QpKXJg
C4BoZ3qSaYpQJHNbjjwOzql3S4A8FOzkJfapbZ14Jaes39FRbzU0uNOiFXnOhQVAMr6AbWuF2w1u
t6RVU7Kl42L0qswOswVNJ8+aLciMYiwhP2LYw/SaGoH2eTCRO+2FFX3mfQoYNMDeX0Uxsi3S3eG5
LER/jLW+2NuAan1E81OxGYTLX3AWj1yCxqyvdhJ+Ypo3fEvztPQdV4ygEkms66COXqIqtnd6OOFQ
k85juhJH8HbRbZo6Mlt0h1QPnE/5edbqbiFXFAFNwji9YSW8KwbmQT3AW5c5jeYWB6/icnMxsJuf
uizYhp4Ul3QavzhuPYDvOepRIYTUCj5Ld6YpjUjWON5DiYY5gK6FbovyHtjNQzIclXNfxtFeq4vn
xe3GJBfVcAJwvi9wTotEEerLNKGVVy1twe/X8egvrbFfE3SFv3aplx+Spu22fVv3X/UwAhF5ua7r
2Hvq66h4HbrozF0QaFjo+n+Nc8tBCkwv96TMJ0CITy2Aj5KxBAbEFEVXM0dAmimHD3eyN1sJdrE6
rfYRUu9IwqMIt074yQXewzNOCNxrkpifDamnX6I20XdNl7ANTWMDtXRpURdgAxqB/tqbvqXMSlRx
nEyOrDVt1wEiApgxI8IKJlBcztxyTj3utNe+qXvUPaXuQ8hA3EeyEo3JV/TbIhMpkPWnKSkmhvsT
QMm/5cpiZHV0aLLkG1OFnlTMGVYxeNVBtoCyUUNOzhG3/8ZaUSUoWYXZAFo2hlxYISthARQFrqSe
nSbUgnibOQxFXAxoRJeagv55lWIykbcIgbPxMFJxE7Px360uSTjGp+FjmvUc6ORG0ePWBEXC4uRU
J2Vd+rN17Pwapsg675qxeuNu4u5LsJOuU4X5boROt+5qZM9jNcVJzvdWiu5SlV74Vnxmjijfwj4C
Cpqe/EMeLNT4TYCiYh1IWBCAtJPG5wCh1TabAIidK6lwXRJ0HbkrNhrZTnr8CRiO9UmoC2npcieb
PUiDLxBeOxbLWahiNSjoXuSzC0+tIzAT3F1koulo5eJmWPreNEYn20TWU1ajvpmFdYlzM3TD9dm7
wa3HPCa/2cIdAZqqgQxgh77Y07tsCU7qW+kcHZWa0YmizHOuPsjyaURrIiehbG78SU1z0syOJCTv
gBadf4TO0YSzypEIixJkP4mEg9g73MlwwHU9Ps7sHSQLbGDYAs/5NMvEBPiTGFjzayL9IN9/cxsK
YZ3IgmxHxl3kYR0OIDZtvNLFc5lzQsfI4yIiW7UquQPnRTulVTTfE+nWRylouvO1AII0wXhxuJOT
kpLUNCIHu7Ll1uZxNKesFwX5LtPFN0FzIRKF6U4WBRAj79ZYwqe4kx1Q3oyaqF938dmD1r1zS53O
xSkokpNLgOUHupNZANM7dc7+7tMFwsHnWbxoiYbXYDfACeH8MAmqcStQTnVu1RGEDOPx4jr7+XwB
9UJA0PGCbo0i4HRTSey5gWxsDniaH7yuhJbOLBYT8qushK1sYVsrenhFgKPyczcddzSlCz3pAm52
fuqlSMmrp1/JbX7qi5r7ujNcHC+UQBFx8stycVmCEo1IC3aLjEaTI0YUjE3mZlEMfVZcdJkUmzFO
A4AtYEpaUlQdXvI8Z5jQ3vVrDVJkqFpBOXXx6U4uNcs+y2JaLzHYgOc7GtaeLBlWj+Qt45NZDdnF
CqvmAbR56yzogkvu2sGFRkHXThscFLLVpA0y3+RMe8FPLI+LXSVqeWpq7xyZb+B1kSM/1gJZQCdq
wcIeAG0frHu/LnpnA6pWzxhO6bE725EGIDjuPkSRRJDb78YRuKtwKF3173Ng+b/7kYcrux/VAF4R
XUfnPVikzE0VoUcNAFTVucdt3D5YTl+eae7kLVuhfFFfob63PC+KTmdwXuak9oTRHsG4tapCMKSt
URNVrG2nQiNr7yGHGIgJpzooxjp1Eug9exrSxYtN7ZAIHAcqw5YFMKThYkIjFJj9CmH2aQ1KJhWN
Lou5NTBoElA8o9jKOpB2tr5xJ6nEcwMQdyoGuc9Wo/oMJJykdp0iB08aMlyWYCgn9fY0n3+qEFsa
HfVyu5xjo8K0esDLq6ICogsD994xM95Iib7pBq1A+KcEeJwyEUb4azjrMi0ot6Fp/CS13U8SEN7K
UrrWZijwBzKTtD7b6qJeTOZLhy2jG1fD8U5eoyb7xmx2ULIRZbR+6Lgdvd2c72I6bvbQdUG6d3lu
nUAfaIIBQMe7XSQ98wTGabxph8ORFHRZ7Giao16tRkEi/O7UVlaimWlq6hUpKN4c+s5wcSabZdrg
+5whaQIEw98+1U0U8iA9ueUoGFhLPTtbIYqt+2yYvsQGwAbioh2PcReDa6t+E6zM3hJQO5y9rMnQ
BwEx0lPvVhz/tmcJKNiVcLFfthsRfQ3TagBnCpBTA9BAvfASZ7JKbnUAcwW8JSir1TTPy7PNq+kl
DYf6MUNSyg/Bbvs1m8A7l6agUudRp31JjVkMGKr42NvBuCYrAH81oP+1qtUY9PVK92xxnqbhkwwK
dNb0SQsId1xITpcsam+nJNMC7MjV+/hi9q+2To3+y6YFP7Vaii60Aq31J1lfjMm+k8nTv4a8+0jl
qOkbJA3BwPbxWTUrKdZ5hu2vfKkAzXQEKEFyokvTB7jXdkNyohGay829k0VbUgbdLzOagm+uLVEG
D+GdG8n+5LLYJcwS784jkIP2dhXPi9zFW6bJhMJW1k97rdW8Yz803pFGk5rSqMFdERwBaj4P7/Tk
w2vv1ltDGslP9Npc3ynI2DCxU0fn+q8FyeZuOi/17+Y3ej4CVFdDm/wG9f0AT8IxsE8MmzMXJ5hs
sGcGvE59IinRdN7o/zgvVKS2NgG8Q+4zeWeod1iKHCieB7ro4+DsM8aRweboaO4EIMwdYQMfugpk
+NC6A97UPjSzIWmM0gPgggG8LPIhGV00UmRFkO4AgZH4SQuMxBBPVR+dl7G701l5qNF6fGq93kQz
qxX8j5rX2XMbBahjSif0Zjai38bq1XzZ06CaIF5NYFSd39kXRaEN4QptttqsyFqBsuzYcgPcaWtz
W4alQFM7OBmSKPyCBu/gCfku1KtkOR7oNdNXNCUFRxELkDQdd2unzJvt8AT4FtSyOZEZycV4Dto6
fqJJkk7W2aiDy9gwdGbJImG7rJKgdlGrkImmme3aCLxkDhv3VYmK7gmUfJZ2CYCiCzAv037BHwG8
n+Dq29SKIABgJYDpNb0XVjLrhUQf9qUysAW7tUcSG4ALE4i7VbAPex4HzSPNyN4w8cfOhnmJko8G
LTGlFRBduTdcEnsSyLR2ATpKWndtjamJKqtB6ie6APHTOCERCx5EljurRXFjKBozCdekupEuThr6
wk9m76F7KZ5AB9JU4HzS0XT10Da9+dCDbsu3Mq9CY5ANeLEPBU1xyuucg+qFJmS/WNEoiMZoi+8J
CKXM4IdsQERJx4cLcMoMqbIcQxLiChhlj5XHrP1yCjnbLX6lgnjgE993RosGhJrhjM5B8RGKYca0
P90MR3Os11HqMR/bs/6kxVNmn8lLq+S4QuI/RcYVmM7YTik4O7vyghMSAGD4oKEeXXkKojVSWhmD
fLGjEXqXUGDx4QuHSuDX1hZpvkWGdSx3tSKrTrXqMS8aAdz/HPDsyCmhP3NqN4NpglbMcNo9K7vb
UdzG3SwLP0Z3dtPvvoPe4ZWi6L/XUgNIRG4G2IFryDx6HVDetMH7bd44KnGUFSjaI/u4N1fouCM0
koojxdrgFJFmrB5xypVE+WaechvZQQkKHyD2omokDlHtWWbdgVBKChAMHTsnbP0ZtESBm4Aq6JiZ
eFsIFGlJzLDvpHBkMWjdHI4wT0o5AquQ47dTi4QdUFT0pUFXN/ejIvHA7tN4qzyrtc2kMKU1dSHF
WGtb9K04QLy330Uf/mSwyJcYpGgldh7vsKLeWPfHpZ02K0IJXKgy/xwNdrOj5te73liakmJxI5ny
mrRQ7O7kN+24ZMe59tCjyGpPQTxefzYahd6jGntnWxouUYwQW6NcjEj63zTMgTRb1faEB2qBo8tN
Ux3N3ftuublzbtHRSAUqijo8zB11sw1X/XkZWk09dPOyl/9uwuf/A9LlGpoBGkRA2GmG7Rl3Lfh1
VusDqgSj5xnoCPWC0yb09J9VM1rf1ACpT+tbYoJ6OI7s11QbpzWghooD3h3M52i0csBjgw+xbZpL
OEbjZ9k69ZYNza6uq2q1cMrMeMk4EHwnmnHiBjTEUQZGud8RmO94axa7AMitGx137VXvcZAstp67
rUHy/WhNJQrWacgtoC1Zev+uQdkE+vKUDVct53EDiNHYGlFhEPXrBMCWrylus2dntH9Eakaisn5r
PMAq0cTI0c5hhDU/0hQdNN0W5XXZptQB7Vv2wADKdFFc64qLbTuhdw6VAchfhBowKSoAKxmG1eK4
zG0e/vsv59xzSOsA9AZ4jwckYNfD4codvFod8zLBITfI8krDPQ8MBzPmUFXbHNxib1XO0BSERh4z
FWA0cg3A02mlA1Yk7qIcWPDnGaysAB7MCZWsz53u4F4FbmX31NviKUqN8OpFKD2nkdFIdGRQKxXw
MK+uupDCRt2TBVxor0dO1g8yrDNwxbKu/J12SvGbqOM3GygnOI9TU9A2sWPtdE+BCsI7gdQRsGR9
FKqPV+CFtDve98x3bcDx+sBf5pekP5AyUEfqoTod10obCFmodN3PZuQmBvxBgBkBKs0oFs6Fs9lt
8TWUm13U7Z73FaI3ben9P0AtPM27Rw7DH8NyNU3zXO7Z9v0/lIv0FSsB2vFStEm/j9UbPu8aXIQF
8sh5qOaLxk7Ue15aHki5yGlqeUBx8xe3LHAwB+8WrvN40c1LlDrgDRJTQ4Hax+K3XmRvq4/w5yim
62Xxlgwq1J3vYtbMPwHaEqyD29jHXBrBReD88ymN++9pltZfu2HIN0aDamqaRjhJDsAKOZhhcdQG
BnAsZQWczBQdsBG7hI2VLd5JbQDsTHk3HLU6gYfXe5zo676MQm9HVG0zo1sbFgc2udhaqzrsRQHu
SmQKC/28yEvTQql464k1yejCGgnikA6H9HqOCnCSzet4KM5f7DIc5R9yiY3EQlJH2kITB9f2tPMi
r9U6VQ40yYWlrjdAPa7WAc4N1qHPOeI43J+Adjev09YvwBquH0MdmUiFr/I9NviL6gJ5ddNUHHLk
Kraa7ubfRPKD9K2NDjQ9mJ46G98rBT4TqotocmNluJq9I1kaGtlFWRDRLolqZYGv7LsF00KQBrXd
fpSp9FPbBf4TAXaa3T9YYrrOcJ3I0z2E3vRoEQCom01sh34etIsrHE+C3LTyECxBBSu3M4anAvJs
mfEzmZh5JAuS/wo7S0zc/5N4fFzCoI7wPfSCE7qEXuL8HprkeDdPdABFunEvUV1NV2ahpBfUrW10
buMDsZHPollNLOR0wT4xOg/1gSaVDXAXvAsaG+7G2XlAZ1QUgxYDW+kUx4tKpEb2x+hOFiB9cPIE
8E9+WS0GJLO6XntX03xqqvaYA6oRkFPeXshB+9YAwiQOpuZb1fVyhYMK85rVcb4XDFRBLtrkLyFo
iNZof8i+4LTlVZ8qNNoWQPADYW62G9AIAdQFzfkkRels0aukbXI34p8mZnRbtM4Fs1bYoDdq2VRt
WQBjHPTZm6aytC35BgzH9pM9jGsbaDNGFuYPZmVkD21iWehBVUMSytZyVwIvj2szqvNZRtq6AXG5
TzadG+zAOZ0eNRVmiTWPlNvAgdJr5vbLoqRwrRzM9yAoxQfZYLPqfkxAQt20SI5ctEQEoG4u9LdS
FgzHtL15oUs6Gd0FB+mzAdl2KIg/SG59N4XhOT6ZyczKNkCLKdY3wrbDkSiLRLonG0T3HjITTRNp
7q7LIhyPGS+KT2bPjtQNk08hCNaVvAScx6ccaRQTr3QntC+Va08IuZ7M3DuVUeBcQR2PB9Ywxn+F
o/yiyQo1AJ2mHdB0l2xl3+XfvB7V98qAPCV+6tmTTXhmoY40Ru3t+AV4je7sGeF9cBsbuD8oTzIg
z6pLuq0FVhdXoEjZzwVDw1FVHbopj650MStUIXPQHDQiE8XGRCsHGI/AdbmY0AjvJirBqD/ixopI
QkTFbgJcOECGJeiYZptS+6uRmXHoFT0CibI6G06tEzyQaP4UWWLbK6CHcBRk/rILQp5i22A1obF3
SpAiNdJhbOW0rnZq9EwHawXSUKB3H9GNVSkBSUnvVMkmNYbusIhm6/v57E1SCpEV2XOnyO5IJAEQ
vkEtCzZIHEghprrUTuWuJpBvrxYZSt7FiS5/kmkKVgQlNKcm5MEOfUNTNccjjyWo5EihLrL/jkfa
xZjWvZumifyS4ql0rqoEdz/pZDogilztjJ1scsxzb0MzkpvDpM1KkmnKjEadnqRHQHBtAnv042jr
ZqCCrfAucxrTNJpHJHOUgkaGF8Slf6f+k8udjKOjrvQr261X8aTrK1JTRIoluZbgrR8I3TjkbE90
8RRsOBjAdNWEDyHNCSZ8mS7WyK+nKIBJ0jXZoXPMPFbYRH/D288PM4qGF2EG+E9Auygo8Or8C7DM
UYFpIaXlWYDuzjIUpcWT8+ygDHyXyDQDlHZgXi0XhdtJOfQ/RnbV9c75m0xbFAvcmHJeWbNpmkX3
pkYKBKAEkM65YWY+cgMx7up6BIwSlCDRqAJX5YaNJVvdKYBbah2cmr+SLbhyctAuKF/De0OLc/Aw
i6Z4eAS8qTyOIEy7WYFMlxXyDqdqi4xGtEI2ea+LfPlcWMUAqdAD6bidFZZ/9zPkIgpXQQE87W1d
gcgXgFIPqt/2SOBGhIw0KXgkGgUZn5WLaDEDB8asJNNFTra/hyVllQEWhUYfyhl7aXH9CLmIFlfl
JacgPPYaKmhxjpif8dBDpz5DyU2peMIGi1/Q25a+Ch7X6GoDWgLJgWt0qcZ2fMAZnbdCdWF9ChNV
4EHD+zkR7gDY9Jee5m7AtY0Fkik0Iv6iClqYeUg2U/i4TpceLDvZhGlvaJ/Ir0FXvQ/q2yQ+WGb0
F6pbxjRetTGyE7SdGVGIdg51tspQPX2c9z+0FVq0XMRa57ueN9vMWyjRWtp5sUndlu3MvnJ9q4/E
dkwq860AxAAAb+P6IZaG+SaResXx91vsCvwtULbok5UbV+HuT06kxRHMn5wC5WSolaSFfXvnDgNK
s4G+SReBysqjE5SbkahoSRbois+RNDYabxKVSUgB7BnuODL+gIEC759wsNGKk+5II7qIlOHfcJnT
KFGGjdVCEyZyV3oJ35HfLLsZkvldyNwY2+N93Hk+X+coi6sQrpEBmfsPn4RCp5GLPH9UeOs8FcFj
YxpXVhmgKhKBbfokA0MRWnAqM59NSDYrAFRxGsvxuIhGcWQ5iG1RX9AGK8mN/lRWRoCcLVDu0A2e
AHY3DIdTTULSj8ooqwIRrEilR4W9NqaofzTzYVdEZRT6hl7hJYsFaB2r5Ar/KYB6s9BFbgQGj1Ed
f3WjEi3aNpjYUxOowFXoBIcgDvKjtO3by59kAq246MTQ3+1ouriR4k7mYfeDGgykiO4U5Ha3xmIy
r1Ea54DZbAtewuaYGElzNJGCBMWJms9DEfH6WGIDkflksJjSdJFx1qbaitRapCXvwzkIWd0HubEy
em83lMxGrQIPr8BtLA/Ik4V+R3snJSNFaiZ4EtQgXWhob6cULqvQpxzrvkN7tlYpctMG0loL6DYK
gGZ0ZGoGKY9hBLDhMGOo2MCx8gV5qwve7PWvdmNMKAhk+VPbjv2uybPxqE1p9gB0UrnRgaz3mnAH
946isH+AUBQPNTT0WdrwYvThT4Hi3T1a8lBO2nGcQKEJ6ofM+uQwT0kDfO3vSTHVt7IE7FmNXYyH
xBskDq5UP4Pnije3KS30lCEeiWK82V3aTHySdsPe/Unm9d2LiKf8SLZ0AcmzAMG3+dTkvJ3lZV0c
/zsPZxn/A+CL7JtucNuzwHnuOYb2O4pp4uSDDQ7G5pn3lqo0YunjiF3wo+AMXLNAulr3amqPVWus
7brItnwMOSpYLAlwZKUifW0n1Z71+l8UwarLzlh7uW4dpYN6LjQOaf9H2XdtSaozzT4RayEk3G15
26Z6pt0Na9zGCRDePP0fJDNNTe3Z851zw5IyU6K6mgKkzIiY5m5Tgfx44oKjYd225g8x4pd1QzzY
ZREcjLGnhbHArihaVZZ0W+n0OcrqPJ8vyEMxyrAeDGzkHSYH2bym6rbWgN9vZteoDf2Yus6eAeB1
o+TMimHVWix+611lrbOiGA4FKD4esxiUBYPO/W9+GB3sMDSAgk3A0yw8tkeVa37xfTubIrLef8C9
JXsuLJ6C20BGWIwZFdKFYt/bWC8ST8t8ID4XTcX9WTNCVPJ21pGcZAczHegTIU7ZnN21EAXYCclO
EU3kImFnb6xBK88s5J27wl4vmCj7st4g7wQen0zhdmpHrrZtXB/M5qNxvm1Syw3fy0ZaZ+oUHwE0
U5oM9eYmPh+gZ0KzTackt6W/zZNACfazzrxPTq7EnbQ9fmcH93nbOWdrtMxmkBejSDED98uVbYyn
uL6cBtEMdACcQ9z1YGJcReMgsgkev1Z9KvfkJBMGQoDFOVNH+ZVziMPsSD06o1+AsYbCa+5pxoI8
Bb89G30mOhvSBj/PRqHk+PURg8BrAadK4hglPT72QD9k1eLU+ZrUTYYXcLDGuX6tHhM2dcgCNi7Q
iXTg4KIuHVQFUDNjA3Zq/mOeEOiI+yLEInykXrBRUR3K5s5kVn2HnZXmLi/0am9U9lMNkRa2IC8d
WKHSdSxQRk9xeAD/cjPdxf0uMIPtPFdQldihdBy5htaQc4wnOGTlRsWK+WCWI1aridCK0JPUZwpQ
8NKU4JwbqbMmkqtspL6ammSlgyXT68iriZjegExDlNs5mE5Aczc1IASo4JJgwuPv9B6IJRWYcIqr
97qbV0F64SNbgfv1RyiZ5zfCDMTI2SpxF1z+CIaI4YWzyyr9ZEvQxEj1s0aBqhWgR2iegBQBr6DR
mQtXFfXG4UkMtAYcYDZYN7kCiVxf5kCaDvqRCjpzPU0PmWW/Um8q/OSu8YZ8DLZuXkReAOaJGsJP
ckltYzSEWfDCZO+cmeW1n7wSjE5mKftdmsc7hRXnvchRI6lHyYMBVkRwx0BMF0LRsdiYScsuZeSw
C3ITHFpDj2TpIXCwBSXIsKRuPgZIwd6MRoYnMhksLU9GErzYwcCheyJqsWyMod6SF+ADtuYD5HwS
Rwu2HLQ/UzmlO5ZFzrWRU6FlpePWqaXm7rZ0kgom5xnmceSgwzSD0OUjC31zl7rhF+4g/xuDefNi
t0m/Ygp0gdQNR1th9ss2idVDl3T9pW4g+wUOEr4gJ9mSHJrpVZR1ezBfaWAi6IKFrCUEC8ZDG9Y/
W2bZZRKL5V/9OSb6iJ6H1AwSU9M8N+45Zp7BMR11GLrIWPc2aPqdzEONfK9XSx/7z8EyyIGNu+qX
RZlsa9lWQFCP/rmftX3xKEpVPs5zgBKheCx5Hm90FDOvNQlG99oaPoNJFJsFjTOAlUqk7+GQXKAX
Wj0lkhUnkYwEUaMdH+sfDRr3j37qRneFC5gN2SsLe54S20b3YEHX7u28RgEiUJPvPf4PKN9327Mu
LehfGf4XEbTp6e/vIAwb/zdpJwMJJ4gpuI6jW9wWt1TqzBpBz5asL11RYj/XtrWDGg+dITyIslC/
BmYHVbubxO21A5kEMHvp4rY/jZl8U7s3YzDMfgyjlmwcjJ38dKqaiW6e/2bINBudlEbf9slDY/59
dpodAtFfwKZdbTSQo298r/AXmlMzUEuCjPBnM0mVfyYrHWo30zauEM9hYWArUYBO6shAOeefqVlZ
GUYGSeRuhyS6oyFS1X7xOI1WyIf0VrOZKgGafO8kvDtWSYK06q8eFQ5gJf9u1mFy39gJWwNFm+24
X/SvXV0cVJHpT+B3ye6bAD8CslNY8RHWa+XBQGH1E16HrsO4ES8hTYQ9CrqLxgKF026uTmK82UZj
VVgwHrQWzMmjXctZuTNQmgmENa78LA6SA4ca66Ki3C71QXbrL6YfytyncPplMCiKTWOoSw6yIffv
L+i3NM9Nc1GXHHkCGfK+/WEYfQPFUBk8hUWdPUKdbNFwC2D5oK30lQnqrA3pM8ejlyUtaoNCeKPR
S2N9G9u+cQ4BQSP3nziPw13fVS30EtD1DMNHmqw8ZpWFh/po6vqg3tmtoZbkJJvdhHeJybUzmVCM
be7w9AKdPk3ZimWHYmmWsHSp7LR7QU2AsfZrILp8xboXWzbYQ5NRfSessrjg4llng7/nSIC/Aokj
N0bUpQe3CItHcB4N+K/ikvh/i5C+Fez6UtNPKbJ/MeQ5XyOQhq0N1aAWP3LKEyr8izVwcc1LmOmP
YmT9dGQ2hYasDNZpJ69Dcc+eQtXI+jmG1mC77Hn9gkI8trGsog2WYdoL6D793g+6DJi1QB00vJwt
Qa9rPBq9b219wx6AqHZi4CeTZAVO5/gNO2RnZdniRwOOy9yo83ejF2KpzCx8iDTu7urSrHcsHAlm
fKdZlkCnfpGOsymKKtlZKJpe+QWKkQPDDCCjkDK1t2SyI5s5Fv1Ti48t6uoEESAjHazG/8rBab2h
EDJBRBK0MiYoIqHtDEQAiKL2JLBGRAqdp/+y0eU/98lNgWQDkVy8r3zHOYd2jVXvujF1sDS13ngJ
VPLeiXP+BH7lvTH+pv3IzneZpgbkzNzuFdktlKO34VWYGMM86FVdhYFyHXUyfbj28eDc9TpYEEJu
259tkZk7y8DafNAz53MIbkl8JV23AsTc+Vxpkm3xbuit8p45n/UK8gu1yso1jdXjWN+YZWOtaWzq
F6gHhgLGhrxJhteQMk+gwD2ONS282rqoGNuSF1ASa9W3oO2kbgHRuJWlozBCuo1acwXlxiqqsP8v
wjGbNqYCDKb/airINwFtNmYEMo2tSulpOwqnwGnM7XDqRyPEI0J5N/bgQR9MSrmSdG3HQ8h5usHG
XzAJ3JKDl6huv+qTEQXi5YLUWIiTg6ftpjFMdk89yIvX2xxc6su468CHNnqrD283ehl03680XLKw
2eQdxEbm8XyMwIYI7ksfs0vu+E9l3F6P//38pAgTitDcKIBYnEzfooCmfgmaFNlkAN+xiT5UL7k8
m75XPif50N8nnfaFrJUA54QRWWJFXcDIIjAKRdZ+GhMOl66pvYchLa1PAvSoNHPs2sug8sss3ieQ
OcpHiYlUFT8PWRlhO9iGiMjswDoQghTU15oKLDQU3hnZz8jEDuLTHE5dCpltfm5Co0filagvxBtB
FRIDJNpR4qVb6jpOfcnqkZ3LbM2HMYpgDy7IMa+iAqucovrAMR+g3zDNRVFOhI2B0HX714+oj7m6
EUJBZ6Qo6v47iganTnDf9e3WGutK5wuN9JT/ZGsSlIXxIobEyMdVSRfpdL2SsaRLd/Y7rl2vvBrP
Fpp2igwllyi+ja1Fi0rZJ5QyXlBgyc9ZoA9PgLFi+Rck1oqc1WCbD006rIIaoCwAmGodJIZ4DpO3
DVByguWWv2yDMSvJ4xzFDRLq8+NUJriPVwOKWrcUnMemeUqs9m2aajxtqWJxNq30v087OceIGruJ
V6e2UweiUb2mTX8EnWE8fZOB69hUcX2goX/6DI0a3ijeHuf9+POdVoV3mW/s67FQuCvt+kitcuz+
3dYGQNrjBRM4u3HY/9fYP51DlfgdqDhJ1zcnt6iemYbkTocKIK0CUMqO8NpkV+ED9smCCzYBnhLh
WK+DnurYLx7Utssc8EbkaYylrcuhmY1bqI7F6YUOKIyLl4YIo10VRshSlnlw4GCgPisxBJcigEqW
0MJNMfbIhF0grAljT4AIF5PIsNGAO1HhyvV3aWSBRs5s8i20He1vqql+ZIFVvfZJmWHf1umfNBef
I5Vpfs8rExrAqP4+tgx4o25AqXOFBO6dY+HBUcsquZQm1sx1UtjPUaeDNp750dehc08FyN79xf86
X+Zlw1OYhPG6CnOo+Zo1KELHfJhXDrjtUROU7t9AFCc3rmWrIx3ITi2eBr/iZje17I/oaa6Sh91a
ARxvQLJzybJAPlhGYO4grc12KDpRD3XKjWWdZ+U7JMj2eNq5P7J8OOWF6N6gpactA0h43+MvjPf6
0ELcVw/8bdGmG2SU3Hs6sLGquTE1Yw2JRBvvTb85hjh8B0OVDQ34X/ai9bzT73N44yZk4FZq1aZB
d5aAsp77seVIqBqpWnxHCke0K7JRSOCyYatL+7tsvQgaQB/DSsiDH8xyrAjG0DGCfHWTI2ye3UWx
D01M55rtYdcD8TXPPn4SCklthjr4j89DI1I69zzDx7DYK0DsgmVvjyI7nGj8GG7fKvPwMcE0X6w7
6bLAK8XSdyAlo1viRVVguNMj03uwm1bd+yjcpR7ZcdV6D4bZblwGdQoQEtnaAiuWEMUmhrGnODpY
uK8tuQ6u/qpMEQNpz3yDBYO9nGPCth/23aBFIHbB2chhdMB1uJ67mXo0v2GnCxZ11T2dnD5GLoMX
Mxr84xTmlP1O6FAyiFvoXi0a25N3qbgwYHNwjfjXB61L97UDUcobuxMDE6EijvercUBq1jogvDZk
LbPGBWD9YxaaFOUG1qbwQ2sxO8Ak1W6rxBPngaF8b0hFdCd10Z6DLNaWURXzr7r47orCey8slq3t
wkuOQLQbD04cGYu+ZcZX1JKdorIxn2XHk60H8p5dnaXZJ503b8E4Q6YVoBbtJJZVXdTuAf4Eg3PV
yFdQOG9Vn/+DRcmFg8LjIcyBE4gaiM0PpTFs/LFLtq5j/VYO2AhpOlM8ULDG8uacR/GWetxERRlr
OXgRZeMdUJv/89C73EzHCn/vQB7x4aauUfT+NuzFw80wVKL9xyxDCOgnIDM4y1VzmizVBZhQfx9K
no4GUTPp/McI9V0bitN59sMZZLf2vb45oH6+OdjjAZwaWBpQEzzvaJI/oiZFUZ/81JqHTzGze46+
8kxzXp1pPjONvD3RPB21LD78gECj5YEcMhTWekanTYC2tpJiYWZGP3nSEep2hWqLheuf55gJ6kbG
gCmg3v7bP5+IWjQH/zjP7GUD6AQFmL6XeYVqYNXj6jNEEexlxqItj/TkGQKcYDKKkm9/jei1QU4R
vSo+CzyCdnnsAtXal807s92L4TTNU+RX3tEFUesKOcvmnQ/lcyl05+LnWGrbZmEuya5i+d6XUX6B
nJlzKi2tW9I8g1V+z0ybP8YeOJlTqFJOdpaZoHRNUvnYs+ENtffJAlRzxYEO9kfrTzY7FTWunzEm
jtW3/7ETyKx/bQQKyzEEsGOgKcUnu5ETjVAW73p97T7ibaA6QVs9OkMMIzpTCwwrP1sJipckpBN3
ZP/PMCP7JvsCfEvjFFLnJbTGEyMCcSkmymRRHqoc+YaxN9tvZmNAAW6zkv0zhUE1rl1QyDyMWZG+
SlMQw9045i612Hj1JsGgr68+C9RX0iWqNdTK6Qy15cB+riYu7Mw311E3PtCNqrtICMzlzDzSgfla
u080tWaQIZhM0ixSwJ3HkDgxEyDlP1xZ6FfHkK04pOaxs6v8/iirtMWVMjbpEGR1sE2Z9mlo1E8T
2XNPbAOThYcC7yVgqOBmfq406IkLVMNRjw6dBrjASuGtDmC14gee8vVWQhDqTN6y1sGYRn0OJQyo
fULpZpqwy+JiG0VAiHu9+tZXibpvZJK97Ljtq5cYj7v7yDO+te2QvYgq9ffQBu+hygJnzg2gmRqI
yFO34P8DXCTsf12Lto7NaEuYtgVEhH4DLspya/B7lM8+OpEth+emcrSDZQCIQyqQhYbXCizDsu1s
8xMXUB6IR/70THKRA8Qo49oxzmVmMGysgzcam53twhTecN/pibz/kwOC9MUuKgqFRRN2fn0Xu8V0
oG5Lu7/m6LlxGz5W8GDOe53t0H7zgYlTwb5FFueuHg8KqRRACDp9S13wMRebv/+YzVtwlqHb3DQY
EKu2K0zdvfktm6q1wlYM4tHy3ccY18S5ANnm0SpqJLlGpLIcb9d0qBm+NzCQyGUR83ANsVX23No1
xB587YeHtxGH+QKq0eClCoQKnrTSczZGo1uA+4fd2U7AvOUI4D6v6tim+jMqRRMcJH0Lqk+by9Wo
zs22g2oXpnx3GzcIw0d9NTeXAc86lK+hBsDzo/ToBAr3DqVBC9iQ0XNahz/CSng/NPU5iET5vQJp
O0j14h5yKWrYOBEWF3//YrEguL0yGbeZO16aLoQwHesGPCWDMO0KFME8WvlzE0XxHV4P8kMYgK0/
VNjyjYveW9iFcr4CYQ8ibHyJ0veey1zVL06HPT9bj1GxjKqDRdx5zkmEOva5vRR087Ep38lGh6uY
qZnrb7U5PHkAXiC/Bm1wYIyxnNDYM2AawS6zrHKLRJLzUjcJSsNHeXAgqpd4LfFOKcia7x3IlyzS
hP8DoaBsG8d9Ziwj0+4Pjj/0B57lPd5+lNHsrLFPRjpg4epAQbdCloKnP4eAIi5PUM2HwDrxCtwt
x4nsElj4pdv6co3Ljy+cui6PaVHd5dzS7hlwiCj/rniI9UParFFh6yXrImFIkXnW2cY+LJi2JKqU
3DbboSiyXEwhbZ9DLNEHkITmoRiWe7u00gacvuLgpgB+9ax7TbNWUR8umcPZmQ7kmGIy0OUtRO6V
m9k9x1CryH18cic73tip63ZVcihaa09zkokOsghQ2ahbvr5WeacBNIeT38SQDS81wwLQG1BQjyFF
07J91cbfHVsXUL6pTIAlCv/IB8i2I4mffQp8L1tEXVT/ACmMHSb1d5DF8oWpBcUxA0O/JpeDjvJF
pBP1bgF6SGC2s9aB8rvHG2gToXbFy1V1HskX18D+ZktXDdXZj7mebF18Ezuwc3722qoyDlrf8FPA
DlNviLPvYRi85W4YA8ljtEh7Rv19qUBt6jVd+BjqUANzuaYDylnG2Mcy1SfoLDZLCWWZZ2HVEAwr
3OGsmY216TWv2tapwU8FZ/2uQ1r3CBFgay/szt0rmSXHyIrGRYb84RtNvYDAS3aYD8jvg106SDod
tRu/PLj8o2w396kFAAsS8NSkQTfu2SZAEY6XqXG2VHiRXMyu24muQq+aV6Om5u2wecKrTz41Z9fV
550/6tVZrpoR/b009OqEVwFXTZprPktcDOHPr2o2Xp36auTVn/XHDzTPDLJbZ//32yueTbe3V+4g
0W3q3AW0FALfNw8uF0SLSMxEzWMQ+jl+jLkFVC5UQr8CILrKR9LtjqefqsR2X4Y87lfRYGoQlTG2
0Cr3AXPCQTj5ewZ8+N6Wxk8T2c0SVail0aarG4eslX/AeuZyY3dAWH4PSvpV54JemOaoQn3NA2OH
3KyOHBdqKz0AYV+hnVhvWqTnt9SN7e7FZaULkZiovqS2fhe4Rf7aBEhoDTIZ1tTNgwICrfjH3Bm1
33zOGg/qmQgrwcp+6OsYzDK9mb/mHTBMsVLWkbxmtFTctV+qOqhBwRVsmygchnQVOt1jFEbRtjN6
EFsD/qUfo6S5Ay2gekgg3jgdaohBLCxWt7vcyqS7SFjr7kE99pVCJltgi3enUCHAtmNIDHmfHYo/
q4Uc55onlCaEB/Is3jFH/xQ2FioIAu0SWqI4V7GSSMxK+00LsamgbOABsQ3TP8aR+YUbgfPmo9B1
ZaO69tAOefnsAAWaD4P9BsIBEyrq1QaZ0XY5v9/NGuC+xJPHYkOzpXe82UHB5G2wSbklx80EeHon
iyQKsUOC95x9aAx31Vi5ju+YnSBsz07UnVqNslA4qWfr2UaOcoyjFh062XU7A2zX5ToGMduljYb8
orVutvfGV1Kn7kHM1NVtsyz0xNhOfTNplk4KBRGKRj1Ws8uSB7CnQA8CJWOgLbM50p1VkB6ZX5i7
qdtUIjsVDlTuFxREfWq5nsQz18mhYGDnI0XaOMcUGbB62OUqGBYuZ9raC2T72pn2lnLP8cCMRR40
wWOeR81hiPQCFPcAlALNhP9gpNl3oAtlWEzEBgQe4/Cr08ltIFGliS35Ylsiz7tzu1Q+Z8VwooCh
8RMAdaCtNY8MdT96Qj1wtMh8sFA2PPiHleVr2kjv1ZNNAV4ak18KG9QtyKc1Z145xV53fLnHklec
RTLwdQX84lNjg/XFbPP8LezK57wJm38gx94ORr/NgsjZo35mZdZD+lr4yMUOqui3qDQvX2PsqpuO
Xn9p8Jhd6RlLjnpQMGTosRVQJPWXLhv4Qkct0zLR/WaZe0kI/DAKCqpIBcbKEV105xagKkOp3yFs
pJse8cpXFS02Z0dfWOa+sapE92A7qLIzA8D0IPegudhgg0i4qrX7AaJ0XxqItyxbbtR3pQGCyjJB
IRhezowvNsSBU8/QPkkU1++bAYL2pubq73Z00szS+BI5yE561TJFBQsQ3PhdTZSndhP568KQ5SIA
jLJ+II9sIND2bnlFdIyDEvFNmlo7PjC8HoGVbdlW3qGFWMKWdUDhYU/BLg89lB3L73oA1iENTF7L
msUVkIu1tJ7IbznY1FrUVvJQDom/SLBpb3UhchqRaX7S0+G7ko6E+oK0PqEmpVsqH5rvkxNJiDUS
oO4ahNzWJ8adZJ+WRbt0x2Az1LLz0LFvNNQWRXyxAMWikWRC6vLvZ3Jc3O1pLv2/zkSzhWCF+q8z
TQES2eyPvwmk+N9NlExLbukbSK2XRzEeNFTRTC0P1EWgmRr7dJj6c9CAMvKr8Kxf1n0ZXllo1FUU
CJaWE9tCVJifLJT7rLNRCq0JFQpgY/8ZEqz+4Xe7DLn2ucvL4E/2ErxNB66CdM0K/xsuUW0RWDlY
ex0Ps3raa1bZ3cUtw+4UjXaw6vTvXhm+Acfe/8ke9E13KVGMMMXXUfzIsJ+Pyg89EP4yAfp/Eeqo
faoh2AVgtOHLDRPQ2J76rK3rU92meLhR0yeW6KqTwB1kakM2nsbyp1sOFiYxixBsfuH1uMlB4XQo
uFescxDBA4ED3mmyTTFEIz2dMRmCL1A7jLfTZ6HIwsxB4cZQyLxNS+8yZbHxZCqhTXsoKOdNNjrI
MUM+d69sMtz6rVbuExBXgyfnvcyiAnoRbvnqgEp+MI0BFdu5uMOdL1uQXVQJXztGHu0Svahe3cIG
zzzqSquqbB6QJPqCzZzqNTOQEvSY8DY0KG+GV9n1FvTDDHVhvXWv6jJEaWqVbrJIDkc6QAe537X4
SVAvyJFliOsEhYUdhOtQ8aZgICtQ4eg7Lf85kIxp7gKr32jxahpERoeX4ASl+fAUV1sTazVQ66eO
fGcDU/dm2TKsbMErD1gV99dQZsuWUk8TiO3APR9AM+Yuq75UoCIvhb/2s4atoko1gJ+Vpr9usYZe
ZuDSWnnjlnmMAqNt7qQnBylUsXahj3XgYK0Wa3IDJ4HKe+3W2kjlf6IAGuB0toaSnKFae5VrbnW7
bB51W/wDJtXuXUq/WOq9Vp0Jn1enRbZqkbRdWYFT3Ped/Z6btfaM4pLw4JSgG6ZuBeTSGpkwlOlC
ZOa55oBceZkACmoMNgd537hp8tgPofsZ8mHmGEQTpr75Tj2a0NRTa0ldA6mnaULqagrEF9D1W9Ck
ZBonzVDM/QjpbfdzKu7ozL9/ytbFWxtNevMpqQvppujqU+ocNc6oyJkmFFik58p/+f1ThsHgLeMw
acAwL71jlFbf2lgOG4BfvWOBV9Yj2an1P2xdfjt0Ho97LjjGTVNba27WA2+Hosua5SjCqTvUjPe+
OMq8w97Th1eT7SiYkkTaainSRr21tiX2eenZqzwucqiEqX+QqcXTOOz7h0hhkwiEaG+qltD2hdIz
RGDR3eHW+HNo40UA5Y9DsRz4x6xl9wDofrsHTZba4Qtgh/kwoBzuoPLGtNZkxE8S3KLUDCo9K0Am
/yueMWSvvap74XoTcoDLoOKugXME6lxIgqaLjGlAR4+02HGJn8EJd3/wWIJq0t/4EpXSee+m2y61
i3uAXdIdiJJwTQQQWVsggVTeqzzJd60EHjAYYU/dIOHJOrPaoZAz/mmk0RQdAU+Bm3G0mAJpiq61
B8CuAghOtbI/qth4lKnKX9q6RYEWNkxDi1nrSBdyD37sK3s0oBAAmUW5t0b7UKL4DPr173K0U3xt
hfkBWVpnQUxNFUr3QkPje+JymsmbetzukCAaIZgfIcTlxGOQgnJZ4c0BtLMBWDJXIP1jWxQ7Wisn
Ys4K70LVQxXw6gEInfI8Uop4bggxT3I4FUhqsb+k7yQvQacSMlms7BICQGGnTlWSJXhCjc1GVcDy
WtF6sok+hTvH17q6igy8/oTtk2FH7mywUDg7Dr6NbhxZL4WVpSs/xe7ogvxXTRpEw1mGDbne+Cq0
ykQpRN8vxdDXO+oOdq+wA2LqC+qmmWU++c67ZZvV5SYeb9Pmk97YP+OxTRIuUYeal+F2gNTlXrr9
cO/HQgObW3CfcXe4JxMdHIH6LwelyYvZRiGDARnsEAQGK3LMw3B3hAC45rub2ZaMk3Yp+1w3TnSY
Z6q6TL83APmDuqF/N09UhJZzClWznk3U8m0uoVLIv89Tkx2S2fFmYEW1pO4QoggFYgi4Hfed2U+z
kIdOyJsxq1aJekc2mos+oerDvQ2CqdM8vaMn2l2A1dfH10KR0gKwOxT91TdFU2vgI99iv2oAiBFw
Ir3w3UOUSOTNUfv6xRrYvmlDCN4Abb+sS3/4HiotXHANu7TMhrybjdz0Q+CgVrYtNRCDNKI9lUaV
bwIjRu2b0+bQcIXeqV7zS172rb8AOg7F6SFwshZ2eiNlvQI802Mjj5mPTZQZG6u1oVKmGjDrd6ra
asiYPnRFHK5SLLWYEt02acD/LYw2Ygtqll2yhQZ5dryyxWNMDwI/XaXiSGHFiJIne11BNV0Hly1W
lcPSdcDWZphVv0hUqb0xab57XcW+DVF5yOx+8BfYiFjoeN+B4J3/T4XtRuB9m+DggUPxm9ek7y4W
bu8VmEhQoBkYdwVgMfqIP7M1KNhnZVgvKkKPkTEeUWs60++0eMgPNgqc7szxUGe6+T8gmTa73X4S
AEEIwfAzMgyu34IhLDPwB2HH1aOTa5+JlJJIJ8uRhJJaMvQjULT15pq8hHSe4/5km8e6Ii6OXoLK
yuw7aUN2TuGdP3rN2NPi5DuJTJJv7CVQcIWGUYXTKtCYGigIWfVOwzfFSGHqpnp9QgHFt4EISAGT
2mU14/cCJL/LiiX62oIOgnPy+9xel+OHv8pEzjnIyRgyXwepntLWkWfVoG7WYigP2+bjILLvYIll
jxCqihd421GnHnssa2iDBp8bA4+fqsQjNnivY03/oZJaLaIcaF9dFOGmjAzv6CeJs/z7ZqF1S5hm
CBuU+xBEMpnpMsu5SRICOhtGWtmoxxIIFxdvcamuP5UNe4eec/ItcvS3oW7ZJxN/x7ZNm2jHkqD9
9LcArB2iu17n+SmFAvwSmYoaP0w8WEk4jR6XXFSoeI+dajPbcmzg71VePyQWCjfTJAMuMYz45xTE
eYsEhGvAfhjG1J29oDywFtgOH7fjqgdNO3VCiy5hqEcXxzG8fRKYCggrdMnhicFaQbGcr2eb1mZf
eZXnRzJ5VQEgd7y0gwDpaDc1zWPbhRbIT9Dy9AHG+qM/u4uyugRpgGJX8Fof//4/Evxf+TITiTLL
AjugsF3oD978k4JKRBEb8uYh1rFLa4zQYlUjBeNlOQiBaj12kBgId0HFm2OV1xDVmN2eHAK+qMKS
nbB1sYIWEtgZS9WuukhvnoLWkpeevWHPqnmqvbQBWoYhv1nEzY66jHXm0ShdAOBHrwXC2idwoYEb
K3DPNCrOlLOJSv05zJpoQaYsTZKLYb5Sh87Tl5DonWcN8GhdSQagbCBxoWRVlVeLEgurExKlxYla
0ehxk/gSmbG3pd4UR0OoT3F2q96zoClwl9X6jZJgj1HYuXkzuECSXpYvLFD1oUz0flX1Dnvztf6b
yQr5yPMgv+8HbE6ItmZvUdfyZQF64iOgY/JzzNMdzUPT6igZ3HrNZzs9tEasDZtoAGFsH4n0pGnZ
FjK/zb4EJQM7k40OKRZ4eBKM2LQxeBpHHhqcZlwrF+PoNHZraHmN06ootXeDDc2xXnbQW8JeYZ9V
9QLba9qDVtTmMfPxXySHk3z1B1RbGmEZbHhq8r0rIv70h4El4+bR7Cvs/ivevrvtN+DXF2Y+hHdU
SpmPzLHIL7m71kb931xeSQ6Qq4E6SeLXeuP4fRJyWm7t3U5ScDM+Zk78zrFQ64CqeKkHFNTiZRob
WuPL8WhvRns72p3f7HM8UsFX8UYr9Bc1cG2n2VJby1G1+g/zW4kI8LGTdjXJp/oi3eKeABXnAHfF
DWF/Jw3V0ROItt8TrjeuGrCR1Rxb6f5JBI56Kbug33SSG/s0UMEl8Xm5CDsz+fYR4dqoLKcIDxs5
l5SBQZciQHVxwq7iX+bIeLTyO3mKoBm9p1skyishqjUuOJIufUZBob1vmdYE67Erx7CO5CY/Qq5s
dFP9GDbpUDpYia89vEeB8tk0IXY+Cb1AtUytItRBrn0Sgvk/yq5jSXIcWf7Lnh/NqAke9sLUqrTo
2gut1VALUAL8+ucIVhdrcnt3Zi8wRCAAZnVnkgTCwz3XeHHL7QcqAibdF5KnD1VYrMLyTjgXMENE
KMhOfYnscidvZOV32iMv3WiPsiwfu6up1o7sz43NvAsS0+1u8UMuHcGpGaFcEqVPR5fnYGFqjzFV
DBJLGEFGQlVq6BIjGTnJph6rLqMc3At0CELLyG5IUz7Fux7IFvzIXntmk63JSQ3S7BgBGbwzNNlN
lIKogfyhomygCbk17Ic+gfK72pgve3JDWk4TxDFof4K5T1v1wtEK1OeP3ua/7+FlDW6pZkC9XWzk
ChQsm349Wbq7SoeEO2Brgs21AWpTZqgFQL+BVw+stahXG0QwMY1tzKyCTgTZNDRI2Vyoh3thf2K+
WCU0SgMgjnwfJROQ5YfGDYH+yEBcl6gfvmpKa1BFB+GorwBZDdfktNwquRlqH00ajHhNxP3fyYMk
xavXCrlsUCHh9IzI3I3JLlEoU3U7MvWWi5OJn2wQgwD9IbQuYZh3DfgsUO+3NDic5+sydLJVpH0M
d3mHmkCu1FEokuy5N0EJLMAz5Ukbombng+vmKE1jNCqcsXvgH4+ssy47E+8bSQOyb9XFYV61rrgx
rUwIFQL1vIw3lWWeOWBxQR0O+ubTOHAHv+ZXefLgxbLcfxqmiZ9sZCGDEUSSp9whYLW6BKoAzfnD
0BUhRNIfI99G1vVj6flTDmCN23mj+3Y1g8ya/hAkNKONWTbRSragDbcs1wzA8mncUmPpfXhJGxu0
77U5u8ifeWZ04AX2OssAZNtMxaRVbaYKlU1Mn2wXyGM4vdIHcEkOQBaolQFo5n/Byev9GwzNZVDH
hUyk6bq2blxDIkXuZmZb1/0dam4Broe+1K3lVO1+dNiIjaQLXYBy8teZ3aYvhW8leFqW+s8IajrA
Wf4hh/4VW43oi2lE+XrscQeMrDhb5RlSQ7bs8kuqiLCEBRbP1n/RBetueuHhR6nczminQDHLaksm
TUp+vhN2tQeutOalx09dknt3jdKl/7BoLB5ALqjGKgYBa7xUAYSITMUtNdD3eMNrwXBIrMo9hl0h
TjhuBhUoqkeRs+lB0OuC7CczuvRHVf0EHLf+ZgjbB5VzLW+SyZcArlty03uh9orv83nwWfpDi5rv
sa65T70ln6Qbl+IeuPLx4BgSXFsJ61chKwzADSf97Je+fr4yQREz7f/7C6h5vUmwXY9hb8As1zOZ
bRIHz/evD8DDt//8h/F/oSHwFcd7xZNA/RU4K41zPI4gFLZGse39CTUJIuFvemdtolI3nt1e5mdI
K4wrbUCY52pekOcpRB58HcWcmO7U08EThcm/6VGDd1kBqL4nrPVgD+ZzYZ9B+Na+AeNwRBqlfvZF
Mh7z0oUQxGSwv/h+Gub1fhU7ICDRwNyPAn7Dt/QrBiGIIbpRFfbRk1c3Gwvi2j2zEtRGl91jpFt7
HJJ6rz04FI5mbycoEBTeawQGuHUHjukjjSYsOSSN5I+iBSZZR00ORTVTN+1lCMKNpx4kHHetNRUQ
ri77tZ7o8TfLmwKotNtvXhXxLdC87UFEACxpCX+hgErHEYkFuZM7kOUW6y4HsWwtMmxgiurBYm75
0OZxtPcqvVotPhwspCtXH6BxqUJoQA7pyreN/M7M42YXe60BLSTgn8Ba+50CqryUKHatjMAHfffZ
ZzwxtwA8iC0oE+MAN6SxC8By8ApOviJEzsJ9A2HOBq+9SIHp4Lr1TKggOI1kL66O6lzlLwd72jC/
6w+icPIjjwWq5cQxUz9MOVUpvg44TCHTM5py68sauuWK5Y5HLbiAXJSYQxXDfQG8yMED+lUCAHcy
8ceGIvsGzGZUb2LLjoNQkXQlbvh99LMS27D2LjFAv+KAHCKo60x/aieNrYdKNrcNwPk7Lfb8Yz8l
0ynCMcHOK5Lizsi0U2RCJylqeHoe5brXneHcu+0I7W30AHN+75EPBTY4OrdNMGn6RYfCMJCP/vcf
HWQfr85RbBB/MUvhyXXcOD0a//Sra0Xeyaoq4ifAPIpTmTvmBWJ6+5p0LciUKah94hAyFmGZWpei
7faFKNr7DKC+2yiqVlGUDHdVwcSmquzhLsrwf0Y98n0abV0o0zQDW3Vm4T/mVbexFUYZ7LnyPEHG
NTCV2aJ8fNcmTbql0b6V9Yp7YBCiUan3p6KwiwcgzgEgkLazCwvj2CamcdPYbvyYZ2O2r6t+WLlW
Hz/GTSnPLmffQl4G+aAXz2HfuPe5EZ2RQNFeMh1KjxlUUgMyc6ftdyYoUjZkNkgXAZ2XTAcy42T8
yUvNBg0npqoVQYTNjjP0eYTwtLiHzmjYHapQUffU/YaeCIVwsxVzJnZy6Rs2tqvRLYvnUSbebde4
XynKFS1212qSY3TBBNGV7tB6o51dAF55LG2Qg0UhGNugGsSP2EdB48Mwqy8Gfv6WbEBOoJsAOeE0
EzoCXv2lmgDK0sOx3epsANLdwd7kBES1czKGBAcM7VTVqEEHj15o+EW8Xsar0vhupnUaNIY/NKcu
cnaQJ0C1hPpf9xOvufcy9tUoPNDEf7hC4XxFfQZer4mMoNTM2aRJFPbhksIGShVnKhlK5hjI7OpB
HmqIFwFniytQ8BSVqESTShJVXbCybWfbg28Aii8VSJTZ8MPXHB7INouedaCdoNWQN5c+ivsjMmhi
B9rq8r4JlSqwnbC3rM9vWFEbf6B6CACsuPyeFSGEywstBNcyjtFs7HOALRL5qcRtejsBOPHgeBzw
GHx/v+bcOWSp7b3GbnnE/7J9ibvcufS1h54yhV56AfbR/oZ8btRybLVGAy/MbONOlvHFFSnHuXhq
KfK78UH8UYfIpYNa3fkBApnVZI3u14Y7JugWbHFrxUVyxIeDGiNy7E8UW8YpD7hngipjtJuzrpq6
YX0XDFqP4wzcjJpUT3dkzSETUA1jGWXiPmRQowL7lrkVhdWv6ZdCvw+zK1Z6w9kdSjH5fUffNxDJ
T+9bNVSIbcIpHy7LXk2z/GaLWpxxRbs2Lm/S0bE2PVAFrzEHl7j6MtoZEoOmr1XgYq7FQWtrtjbx
dS13LOLNdr6O4yT6AaraoNWPUHPYgWFpHfF8eiiQ27M1/kRP6tx+q1mxGCiq50/04oQwGoEeWHt2
i0L9YBLf+5evPYD4ADSVbQwOcDHxP2wbG+wJlbS+V744Rd9/dRoTpE1Zmr/l4UtvnhdZaDdETb0o
mnBrcMSMfTq9VEbSryvHMG/HSeJ4EprHR2hVJRfkAtgmGcLusa/aMIDIQfK1xdG4+nbVQ57d1+p4
Mc4LMA/9sqSeHavC10FUPuHpoE4tTRDObFgYxetEmZbaki8DE8vjNZ4nyBgOase+RFMgTclR65Kk
XGxGZAGPUHsBz57qRXxo1pOiJKNjiELxkC2kYvOpRK+f3AxiV+RnuVmu8AfagTbilj70Y3QYI09/
+8Nn4/Qm9DE5mLwYN1pcG29Zzu8nq0oeW5boF5C9oZJcBecNVLwdWYkLDsbyR9wYIDWCeOjsiQ3L
6yzwsshZ5z1SILEZ16tpQh1SK140p3R/xC241A0eRY9jlJm7YZDVwcVeq6z07qSldg6W8si7RCkQ
btQj36h8ifJRj3wJg46NFlX3fyP2v6+pjfzzFWk9LdVeiiIW61qR27mJHG8T6DbNlqKus2Nu7rMS
slHkowZMG/HaUBXkiw/nxneWUlcbq3haG2VSg70O2Rdhi6cQ28R9Z2nR3sys6ano/Ld2hBzPXwbk
AKyiPDNwSzP9gRPbQ8yRkwKdCTBGhpedTZRlXvSIl2uZpt1XDWp0g1akP7wGucwJb1n3ZTWiJn1s
p50oquTJL1AR11qxfduFuhMYTedg44FsZVKU1XMZRxZul3YGjW6YOkRF1xDjHHZIVtTPRR6muHnn
0ZZG7cKddg7EitY06obgrx9wiLsqExRtV4UbIpuKR2GNd2r85oREQl5U38BYGQxh4f6AbBtIS8LM
fayA1d0JUGYdKNbPwGzqAat7FVuXwn3kKnZQsb7Pvb8o5XGv96A4PrcciH04BmOu7+hXBSd9ZyS6
H/fm4/xsQzZ7V0NRaKs7ffzEATcIwJib/ZTpd56OzXcQIOMfvLSre5GFYg+wyLjXueD3Ke/Sldd7
3XfW/GueoursmZNpj07RoaZHOO3RwqPjxoZW7zrpmvRfbGj3FKvJ8lbiR/tNJFANYA1rHg1hOHtU
4+wzwwCZNFj9dFBAfgX9+dNgGOVTWMf+wcc2cUN+E9JiuVF+HXsZ40lYDofe984gWIxPYyjsDViN
0jvNbt57yFrZmzHSkrsys+2NVL0ofKtMC3CMzkw3RBiC724fNCi3QerQsZ/MooWkCCRQkxGnqxQ2
xXr/F6+3/p/3lI7h254NEngdW0sLmufXb7cm0sgg067EnWHFB6Ts3SPK6twj9YyP3uLr8BFAPFTu
fxe7hC3z/ycfwNVIG4BqNxqgdznLi5GKGNkkAtan+ZMsu3B75acI8s3TyJ4lxKi7jNMys6yYWmzI
9BBktNAXo5CcNM1mvbE++ub4adeB4K7Uo3WJ5Pix/nOT4Y3hOLYMIBo10LWTgz3TRwyNoBjTPYju
eXFfzaIB8lEPqGYoii32f5y3hDBUC85Sm3SQmrGs3aRg5VrNopsud4LYQ+lc2RR/QbtnmlQnprhM
of/z45//cLAvgjih61k4mzANV7+uI7PFZLLKbry70rBwnCvW5eAUP9IyjPBOH3EQ/uXOHuJr2V6E
TvVgusBpo5IL9yjc3Ape/JDTAJ4z+0IA0ahLsWtoev2uwNhNEsYxcARAjqKKDyCjPH0fyDVwdtNA
DPFU4IPC8Q6pgqlFwrbI9ANoLlowcBStjnRL5d05YvLu7LZk+7hBOdbi402nXRI5bYB+77WA4iD+
srXN3LqQRY0HRYPAlNxAuUHo3dH8HDXbmynu2ZpCLHUJq9e8+RLko7jBG+4jxf845cY20wz2GEWx
duc3MSDSwnodMsPbj9DNXpOZavEE1TgRHsn890kySbugzNn3hXkOSknSy5y7PO3yc+UNX8BpDXgz
WElwPIvjH453szW3gaFFkYL3JeOrEVq9bxI0Bai8E8mGDo+skH8H5si/q8KiuENWLAGQHIdKNFvx
KaDmy7LXjc/lpXI0AFXLOn228MIZFC4g1yNEOFDWbv/BGv/e7bL0bTI0kK6BwvkOqlb2buBFcexZ
9D4d557v0yeveUiz4hKXyNCAeOIedLPRvUi8/DnNDIgvwp10g7wg/9QE88bXSpwdn1B+R6ONF9kg
eTWbI412YXdvqTWGX2sABRSEyehbII5xUbZq9fp6MAbgI1U5Lt7FUOJQcK+6GXmNL43No7UDdMVu
1hzUjBKsQ6DiVRp5kBcpngQAl4GQVndurb54snxNlU3k5ZZCchyVnwrcqqCfhWCUyXePJjY3yqB4
HlU4HTYb/RCSqGFrs3HbpyKbz/G8AVRyfgvsNM+9s6mV5Yr+KzwnylcQbNHO4zROT/hLDvQfjGq+
aJenPNvRqaCabuuDfRODAp/qR+Z641RlmgChWC8VJ3GYlNCceKV/hkYFWBwS22RSMxcks9J+nzo2
KA10p3Y4aE4mUBeHxrTj8sin4tC7/buL/KMyszjBv7fboXrWxtk+yp2mHf1DGGUxIAmIqhL6J2ka
Lb63wZ5DFkXYobjXmehuyKLpReLLeXox9MOhwXYi8NmwmZh/LPpqePQhqHcLffoU5SCW/FJrQBoA
DZ7vnbqWX6CCcipr1j9WKEu5jXkIFQk7m74U0Er5j2ERjzPwPWF6o1bDdiOXYYhvUmxFxbZiUXVy
es7ZKg1rlFxChriGNB2613ZrJ3Ed0IS5i1eL56yXECdWi8w+mpnVA2R4qPtpEtluCXoPF8w80nEv
kwtmcxThsq3XIQfnqIZ6Zg2+brer2FEY2W7xg6MUwkydjLpV0YbphuKQs0YuhuahSkRcLJWQwOrC
S+CnELJtFF2ve+R0gM3AlnCdZHEFWnkhdmFY/FjoqHmCIyLQ+IG3T73608DY62XAWzM7ko+aVuys
Ih/uZyMM09N/WqePfnRT2Lx65oTfuaYbp4zVzUsbxmuAD/ibgpjtM18UW0eZOGe+tTsteUQ5Znkz
Qkk+GKVXvy3TGd4SH6EnsIv68meReRJIfyiX1dEIaLwssrNmm0itLjb1KEbNgFrNtKU48meG6wag
HpTr0UR2IdPC8JF6Xd1oc6/56NVxFh+m0AVnU5SVKNBv+Q6vH9Yrvjg7ksByfdNcoepFv4h6Yjf9
BBVpOo52uH22+jYDjpsV80xwo1qvcfYkBLhE1Ke/+jsWk0ZN6SZ7gYLWfKrNI6Dq5tFPQBu1qpoS
Lx55hszhBM13nM1hfHY6oY0hijUUZHi23yd8LMOsFAReovtBVCfEq9Igaw+dcNFuF/oTIlC5Mvs4
vbM9SLZpqFARPcgOqGlB8DD3yOzNFhKRcrhc+a9ibVVXFKOwcYtKq8/zWdPae4cP3d3YymqVOaMF
PussfLLacEe30a4Pix1r+nBLd1u/hCC6dPsn8KWnlwJSNfNdeJmeeGP4hGKnXRx+LZkhHgjz5uG9
QKvz51Zls34ZhJSDkQFm9vwrDCisL6JmG0BHdJB6s5fck8W9AVTKA44BJKSaUA9NJjW1JpsV6/JQ
5Xq7B/JhknBxvAFYNfJyox2uhjrByX8av1T6GD+iKik7o4odfs/EUXkOCfIIb/EgPgVa5txAZ7HF
PVDgnDeM6nVkRhBVVqYuE4U3Y7fQdkQI+SjObvM/2YX5GmIDfKIIWnReTi1/5ZuvBrKYGiw1fhZM
lavtkSeRJ2qabAK7yGKbxDay2Joh3yMloJzbxJ1+0uDin1fww2qFY+mvyM1Ccarsu4ehS7oHicqO
wE+d6khmr3vVnZ1UK7KogYYD313Nstz2X1kMDL4ejHiQA6qRJdnORbJsIwV23LxMMufGsMZtoonx
qHVNJ4/IwG9A6VLfp27JHlXRCtIr1vOHZQ6uOVsgRMZf/Nlaxv63eVXPdWSdNH/V62byxYOcVmwN
r11qFJc89pC5Vu4W2PoN6gcgq6hMZ/IfILDU32PnNDy4WXehKLy0sr3udBqSMIgCbUoCpEDcIBMz
L23r9fBqa+H70ihnzB9NTYqTdIvuZlQNRBnDQAeuZptHXDfwZq6e5ANrbyooP3Ajqg5KS8nc+R3S
W42XXihiDg6jvD9J39+WE9Dl63kunzwcthsJFLhi3QR+GWrdpqGZq7yfDFxArU3XL0fv/dLzFT4u
SCHF2ADPyC1th9e+XRRFLg7oiuSex+OjA7kUFD0zf+8bobOWRmu/jtagr2oIURwhcmS91uDMo0kQ
cEvuy8EEg+IXF/uCvdF5e4/lqD3VwVtxGrDxnhv8YnxkmqcJVanKGVHX5eYZCJnqfc4Sfr3GbJdh
7K/sRIgVRdKa1LPyAjDpZfoy8vGp5gsuIdSbl6XuPN4MXnfSUbDp5zd+aGu7hQAoUaxARBV05aOB
K9/HfO6X7swtRGGAfz9ELAUNo2dZd0xAH5v1frQj0wS65a6K3ArJUWBTyUeNkcry4vvJHlk+0KyR
L2LmwTQLdhYevoRKAP59KVqFQxDhhGqbe8evrG0fg0phiOL0fuA8QXU5TjuQxQeK1DCS+1Y1fuHa
JyAF5gjyK6b5GzvHP7aaRA35k+Q7nyLndnEPiXa2R1+cF1etQ54MQELUiKjlaUD2JXgr0rjeLdfV
a+6soVtUbXyW8Ghlqc/rTMDMLGvR58Wvrg0WXzamzilN3PvlzxoqD6V6Hcon0+41rMf8zexRmmfG
FhKUynT7eqXH4/Ri1JV96oDvWjHlr7uOBcgKiQsUp8unGkuQP5u6bMfBrrGl6XE9gtISup0oJPKw
EXPtgPyo03VXdmSPh3oIA80S462G48Rb1GI3q5jxYhuODL6PgQ5kZ4ExcG1HA0yNUq8erWenhG7e
Ekv+xEVeBFoX5ys/hH3AkuHfLO5oSvpLbyvxJnyM+brqs+CWEp183t2YwuwvpuUHnmPkoMVsPzfk
85TALQ0wa92Xo336XWj1m5lMAlHRM75dll3CUKlttNdXHZEP2TXx9HZ1iStT0lxatUBKbA3dKxdo
VHx2MbXsGKP4RthFcwCiNw36WBd31HSFJu4m8Be0eSVvFr/eoIQfhbYTfhiIhcyuuMuQ9r2eX9jI
9IAcowQvr+GeY+DMUCojs2g7GnkfRFLWOBMxG/dsfzQiKvgAzLxxEOBmONAAzZ6jZ3vgKADrxm/E
Ha1NvvWAcwoyiD+6bZxmY6JiaEO+VtT2Q57PAeQp+wn88Kambyjexj35gaOUXNFT13rnYqOeQVO9
E9AxYmG2TwT0sm29yXE/QxELN1q8/QJCAd0hNIWK41ODBP6o1Vvyte4ETaRKTY7UZAhkwMZpagIq
URO7/KAF+tIOi+y0NOafTRrwwyE78db90vdRu11cyywj9FGOosIWH/X+43I0YwmmuXEHuRWvB260
1Uu88QzQAQntdtj1HghJsWsAPmHQQDUBPs9yVTptc9+WNsj7P3xk0gD5umab5tW+SbzLBPXLo6Ga
KrTA205daiyRgUs0sXh4nLvL0BxaepGLTZ9k7wt8ipJT3+zU8jQHd3Fz3+vttnBsFKvhmYpvrWOd
AfTCwRt16yRx6zWH9jbew+u94SXAKDE7QiqMuio8kiA4cZEoPabgc3eGHKMp9iBbc8TxA9XiUdPF
DBpRPds3pouSPfJR3R5V9P05hPzk8iBssTMS98HXYmyC5GQgm84NUB7CpF6lTOr9zvwb0yxRGAW4
WMbXPqweh9Iy9h02azeMjdq6MfT6GSg/3Ecg7PHdtBo8NSp8EYe0AEWEFN80Blwr9JKNp9Hxqo3R
gzPV74saGjIt20ut1OeVUIxZP0PcqQXBfwUFxQEPF5Dw2+e6E+8NqCrMTdJ6MiAfjXoAu9VrsksV
2IHlJmhk7mx16LGitjb1bOB1OKvX4BwE4Xh7O1s0QEuItk4Q+OfFZ6cG0dM90EAgWge2wtTXXR3p
57iIhpPW/lGWqBAIyEWN3lUpOGPjraHhhp2EtX4m/xyXKTv0wVUfxMig+yKajuRzIOeUHCkywzFK
iNEDNHPtpj8mXYy9LwrbxyM24+AQccqu27fQhDwCnRJaUA+QKkCN/ZuXHP3Ue8aJApZllvgR6njG
iiJByZutJENGu7fLFtwtfjM3w2jedBOqOK/8ZOY4hiqhWHdZ4snvOGl3Zna/uvKTCWE+pKgS62G2
QOAWVIMN+vYVXvHLS6xNnQAVGJBcB62SwwmVebfAPo67MK2HE1MN9awGdfBQTNf6zzaNg+D+tu1R
UOjoSR2uKJwCacEI+c5wtSxEI5C58EGO/Wuin4N6KKCYuUszKZIZXrctvbybnwAhZO0blPHf0KNg
6uNmP7kjiFesCnAmkJI9OrZ2ai1ZrMYQuo9h1A+PUV1kO01yDpBYPDzmcT09SHw/IcP4OHtyvCIm
dgsOGBUAncz0DDT8D7IAm0FYzZFux0vSbAHDOy9IJs7+xQmFkF+GELopgDHF4A9g48UpCxymqYZM
asYI7CNMhQiUEY4QUEcgr8C/QiMiw/uwHKEmiI3lryWWicvay+hygWUFIdStYF5bLUMxUl16WSHT
jS+ig/A4sQYxkYR7gbeshRHoiiCI6IMoNhZgrVOxi4tmkUk9CiPzI5b8tGSGn93x/QjV7cG7XCXt
E059gGOcWAwgTuifhB3Wj55XP5VEHPLhrwxZP6p4z3TADCNi1Ie6SMi7U7XqanvXtNjCYKkO6u7o
2WPW4yutmXWw2NSbnTS+zCFzkhYHEZ8OboePxWjAheDK+zq1GqHh2bnY5KTwzBLGnmnm/JkW//XH
oU87L+MI/Cp037JRBpga3EAfTPJELLlII5MPOLpVqHP9QNbSfGKvJGebWvw0k1cu9hK+EFqqBdt+
dFea/kXDjf3Fl/6m0EvnzRtCa8u1wtiRmUBqpqhs67XViujodGAiIL8085cJ76EPrZ5G0P7EroL8
ZVmBUAU6KRfmGeZDXEVPppO6bx4DQKJVz4rRMG4YWIxu6ikybpJO/1E75bCPcB/0gLcujaMF6TlX
Rcy+3rU7VA6XErt/VzehP/NrhXRlhPH0HmaXpr6ZXA1nZmoujg6Rw6JuhzqBJjWgDzziPC6g6wJt
J6HT03+fkJa56fWO1QJ5Mu88aE5ySsDVe5KZWYOD6MMmZ5lWePukLjU0PEeSjR0FX6WJVPCPv7vG
spAV4WTN0gGeL6E/20+aDDKcim0AfKtWQIeE4L4dUeXhuubbWOKVLWx165JlviVBLRDrpwSaCRTB
p8q+UI9CqDfI4n0pMqkp6/vEfKFKzG5ob+pY5heq3KxbM75F7dGGxqjheHrtSymi1eJrZe+uujiO
d4vvzwuB7Hi8GKW7A+INDGMZUlcAMJ/Gwc9O7oDczYq6vRbKKqAujbO+yU6TD+icIwt/LQtHx0He
+Ln5n3xISLzPpWndUcoQz/6PFf/GYjWUPQrAzvAhaDWdYf/dlMOl87p+W8UJSsay0L3vwr4PElXO
y9sMfFfO+FpUZb91Q90ER5eB8y8TcoOQlY6PSRsNT1kYltsIqn6bpHFgVlGC2mMuAhrVQT9070P+
VoAD5okaEMgekHVI7yheNxpAzUzspWnQwWvCvBr0qbtDVIRgnis7kD55IEY4TRrkxKi3mAAQ9JD1
SpIN+UzPbE+6akrIT2Y8ubTSgcKvalyoDCGH/lCzDrk5cjVpHmDX6p5n35A1B5S6WEffqvF2x0oU
YnlGciJG308UvgIatOC8OZK/Uszsy2BcMpCLtr6xSjT8wHsv/tZmEnKIUVveslzwS4kiuhXul8k3
MF1tSojNfunLEs9pNwMXLMPxa5zJGwrwEmyIaGYIJG/i6/xSK5aAaoCYVjvmX/EuCjV3GVc3UvU8
q5KH91Qw0D+OFnR9D6YR4nVS/xtnvPqDgAn0vf3Zz6W/m+zskSwtgasjFqlPgaNk9SqypmH9aSjs
BN+nVfpQqUQ0NWkEoKZoHXdHyellgHqD0fxkrMn2sxWJX7P0vL6xWu9rp2X9PJgql8MzAypkSN23
rpR4aKb+sXS89mlwLE+xrbobyYf2CZD7EGmhWAY0moM/+B63Gqix51O3AgbzhtVmehuWVfcEZWOx
soTH9hSrO/mw48Acr5GUxJkLjw8RYLk8mNrYPJHs4LUdN15+wMH/lkaXuMnp8CAm59z4NVgi3Cw+
h5We4bnaDdWTmXFVMQKJV1XSdlmaAgQ2s9njsPXkQjiZBhf/dewAVrshs3eFja/D78L+xrXsDhlJ
sA1BgnByRGBPPNksLNq/ZeBeGLmvhrlawVQr0IBW0z8jKKWALxSQaUv05jVDOgPMoq7nn9t2AEFy
6SDj3xYbkDvb0B2c8vA8d0GVE57Jzgwo82iJf/QZ3pzXNPk9nE0/Ia6Y7WaTVpyH1WTqGSy2Vjzi
1ZoW9EKjPuvg7vHNsQpQuZOdOmy7KvCg4WZt9k56IqehRiQFkZOGc2f6aVSZpyp+cPv/7RKfVpu7
FJtEuBmgnjnfQonvhUpdeGz6KJHmxTnuSu2hbtuXTFUkD4X4rf838bRO9bFObk3NgYOhEzpfYq0y
Ds8oNXKQSxrXkx9Zi2Uoq5DTPAZKkXfrz/OAnLhaZZmnxvKd1kTTsupyRTW6xKrrL9bHGH02D0CR
wSzLKIhrvrYyrQ/SlnshSvN4cepVYzhlmm47CR51oU/FiXqszx2UDnwEQRNSgkhhurg04LWgzgiW
cB2URiiTFdWadWN7qayh32bAFADVXbQX8lFPtG57oV4ro+akNdgIqgmuaqjncajGztN0Pp0syCQc
Zt+yCvUaqN/iZAsFlFcDyzXoY3iFj7S9+hjLAM2ga358jMYHZdxQ9yhdmnT7aLQO1/fUtajr9759
ROVs/e6lIXfQEqDNnMY+erkAVI26zqQ34PsEdcJKVEysaCprNAeqEWqVeUGdGVmAiloHtCtxeTew
rNgXjRygmlszMKErJ6p+Qd2ngQEHRFx35MLt+D2OTGpoNG5Ay8DM+LT4aU2f9VjTaMt5Po2q2AJZ
tlM44Srkwv7w1/VVbDhAJxxM1+9xy3y39vO94RhDQFddBj5iF/+yZoYb9sZUqkVaYGZmsxmpUt5w
OnwBSq/eDHMhfahOBj7ZUqVNRB6uARvZ4M+RJzvp5Yl6sykmqP8sI5oBVi6DQ9Ja9Mw5Zjx3j4lq
yPydj0JGWz7rmg46hY/Yq6lk0nwKySK334FDze/TQ1ZHeaCBagx7L/fCyiYG5Cb+3HzyjX50iC02
R9jpBK0MSDnh3oxfp2M5j1VR6XdgPt5Q9TY1zKyyoElK8zT7xgGaHnhFQQUzmHI00sNDXSZnWqHq
15sLEosmVJIADTdVdUn2CLBv+G0Zr2uogr2Ty8hQs9djXFa3JaS1dq5o+jMz0+aQZE14YINmnYy0
s3fSAOnyAIbjTeVX4705mMAGlIX3FCcM5J5sHL5UdpaAJSbtv8khu+nkaP7RQSvP9IQA7vD/Sbu2
LjdxZvuLWAsECHg1vrvd7ms6yQsrk0kQiPsdfv3ZKjqN48l851vnPIyWVCoJT9oGVFV77/4T15R+
mh6mR6PXh++lNvylu07/BVrd5ioDrwUoBR3PF/gMT6IYm83ysVD1p+iAnHL+WIaFjFVtJe8fqw4y
F8WHDBgmcDUdUlnxJ8tQWPqe3UENhD81kcmfSqWDYhRANCYpbtt2HLLHNH6hOfKKER/ZSJDWbciB
JqxyWIM1Nn4gjxBIqb1m5bVPFyGbsPtXVgMUQ/54l3WPk4NaBtqDPFolIs4HKHjRsGkh+hchurpc
xc7ccB3kEWRh1McdjYo9euwZyfARcIMR3BggDRZvbAxwDo/1R6FYLnQB3uEuQKIdz3xQfGjQ/f7w
sNou8YE887a9m3SoUbemCuFz4Fmol0MIDGUdpebTEPn5ep5Y/FrA8v4XaiMD9eS/IShRH+yg6B9V
wqaFSY7CJcxfIyh1D3TFOCA8VHYM3VcAzJmb9KtOJMk3iHo8TBDR/clLECpPsStQJzitmZdGPwJH
/9yVif4F2UZ3VXqt+eJU3bRuJ6t6SMFUhAJ5gNKkGJFrgqjpgbm+LGOxpwJI1Kmu4iKJ3pwoTk+J
4OGa7FUFvQpDcut+rEQHVcHkmSp99DxwNkbNIOSBYFLKIU1pTen4xQOAs0G48K8WzPNrDQXV+L2P
+WWI7civ1ETKphPKxaZPGRgBcVbSj0YCsh8UknCkUpvs4mjmJdYy/uIOZfPSpX6iBmTpLHGHcG5w
yWvHfvGi+qntp1VfiuyF62Fyn+TFM41aZWIjWyO3Wz3iXpC+9DJCRQYX7FCZTfYyJUmz04FzX9MC
R1bjNh6r6JRMdn6fWGaPmmI73XC8/JtrT5P5fQiWNj9RRjOdvuVu9rOWlkjbVQoCr1U3dtpKbyp9
z6g2yT6UgMI+FaruyApMvo/Lwl3pqlKJGvK3s0nfN7pALVN5Kow0f0onBFVGpADt1PGBOoxRaiwR
llMExNTQMJSKgBjVEziLVgzdrBt/tnkL5KFynNQEzd6s+9fhvBUto/2Ahf7p6T9aQ7HJQTWP2blz
NDyNXzWLDTlzDr7H/+RCa/8Lv//CxQVzyw4H2Lv/wne5bD3hsb2ax79/0pttyv4Owpfm0THAigWq
5OZEPWokZ1B1Ug31yFaMlrdN6vR1Md0sXSZulpIfHvcIti472yHoXhzj7y6KhSLDBbRD8ccJ1VDv
/2OrCm9tGk56KJ3mH9vZacJB1x33G8PRe79qhfe16/DWkw/Bj5aL+9yr8i8usOfrbmiHizUY6QG3
12Kf6BF/yMb2Pu3rO2l328phoN+KClQ+l5qiZxJ7b9I4uOwEvu+tsmBu9jKDfluUYIY3E34CH1n2
N4hMn5JQdH+V9vhtxA3vq5eJZIU6Q/mEt5ZhGyBFf14aB+pKZ1eG0Xn4cmNdhtRrtUTze9zG1q5o
xLCilSK3w2H1vh5kaLBbYLz1ZVMbHImJXvANiCsBswPL3ZFwRl32xHFgeAOPY3mn41XUJzN5uZb7
E2+4fMaiGU7o+oEJJIVUwDWAlYN1h7/4zq6b4lUbQCIgrdTbIGuZvxqOY+xasE3Ma+ucv+PYaC3o
s+MT5Fggx6fWGh6iSoHlIN6h1oIII8KNkX/Npsz7bhn2BXJ30Zu0RbKdAKI8Itrl4u5qFeBmsdzv
xrgdw0x+b7sBquxNZ98XtQ4dMpC3rhHr8vHgHPBYBZusp+O5g8Cp94D8YHovXLFZTIEHuzJVmUzv
yYsmA72V6uE7HBab1qIc0EvwEgHNUO+B/NIST2XOeOaTH22nuPJPXs5flqVuzIsHEe9s6X5vXEQ8
GcItOLYM07nzLAsvfFNfb/B+BJkMZaSm1bJ+WDelDQLePMCbQpniHuV2PV74naTd3nqCX/VFcM/Y
z46AR6wrYHJO5GeBL/fMCt3ad7bNVWi96fO1LdYCSO3PVtzhy8uaFmIJlVKbhopVErXyREOerj2e
i8+6KZzTmBctqi0L6H9UHCwjUSePdQ+AMJ7nOfCZgQRlEmCrFj522Izmtwy81z63vfay+EJW6t0X
pH/GWy2Mw0yyAM2UeF0nkKj1FNSdoRr+OKAAWZ71sbgb3P5bBIk3CAmicbLmvelC7XpIs+RHLn8a
0gS5cE3ahwgY3KEF6QBI4AJ513EclN3sU6qY0xMEfZE5V91KCY6TR5INYF5HmfDgeGB6WmmuFz+K
wInXXu+GZ2q4BFfc2jD1Ymu5HerP6rEJd0Upg4PoahcVVXlqo2xSgkKQNd2pcqoyAB0Euu4iynw1
LnKXbXQHn5UWzU40fzUGOLtFanVCksxgVQdYhHTuWgF8mJkC6XFl9KzGuaNprWMN9PoE4zvXCdjB
YN4zVRvjCNI8lQ6QT1XQGpuWnvWoxD+3QN+eySX0+vFOLTDpxWFxptlRwxtqVhnHpQ68lyUCvRIk
W7GRB1eCnVQlTn6zDGcR58Oq7FBPWrncRz4/PxUKN7E0ZGMEwPjTNPB9796B05qrOJ8ATlY7LM7I
dpx6vF7vbuy3m6bq6lfLIj3dJn0vH7IGHPpdbv0s0NF6y/xpgXYAf/m5IwZYPnzUVO9w4y0Fr5ZT
bt3OcldzRWVX/YylBdakRZSRJm5KKm8qLz/WhtCyxen2V9Hm1S5I7qP8DkcO496atPKIwMBwoqYw
5XBKYvN9OELCHoddsbmx05AWkO/NcNmpgiZIuaJp6BT6Q6fpB5pFDuL9EjT8k21x4cXoh4znx1r9
1uIWlGOxg5J5GmbqRzh2ERjmaDx3h9L4ycqm25JNH9jeraN+LzrgSjseFqiAqHEbpDH1QHJRnv7V
xsBpc3Je/+S5LKxMr90M3G5w2wB+YYEoSIhMbBolV3kzQcPFBiKeTR2HJiIXv63XZIwHeKR2KQE/
mndZ1iJlVO0HN20gaOb2ieGjlA26rtKo78YiYFszCH6QaWlAM1bfLUPq2WpBXWhiA7gAatrVJsvE
MrxZO6FaA4SdIcByagO67OJMNhouEyFOUivQ07WbLCu1ddxOzrECrvRg9LLbMlF2eAmpTnbnJN+r
FKcRsCu6j20GkbXA9dotDoLdG4OKeq1Q/uSBwvp+//4DMjLo6nwUDFOp8Fw1/K8Fwx0VEN/UHVMV
MZUh11JUG9CduqegCz1otxfeiYYORJHARvgxEyD+d+jB1rS40ApqUNCc7XIPUoII13KfGdDQaGIP
792jYWyAybHf8L9yNi0W/V17w18NZDJeBMApO8vM+sOIE/RjYiWo01UelvajRRHiXwg9BD5vEKiJ
+jo4srDr1nkm0texcLQ98wzLp2EMWsZTHdsMdN568sok9C7HIvybJquxTx5qFxkstdILm+i5NTmo
G5v0lUw52JwTEywCGjjUJQ9ebMQrz5GCMlrFgLeQPkl3jQJBuqmnHYQhwVCvZvsUVEJ86nw8BqHc
pCoTIbsXbjukqddzjWLfte9jKj0EA0yN5LP79Z0l03NR/EXoMSQTh/2IbCBCAb8QZVoNqIPmBM6W
bNTwwbqgdCS4o1Ek0vKSu9oVDO1mI3KTuQyuNurx9mfPwiBgoclQXJ5Nq4jJ7AEiAR4OvTy49F1c
neYhokgB6izLd5+KdQjnKh/bS0HjXxDfZ9V1b2PSj5974P5RZ5q85JVu309yQBWUste5Xm+0sZ4g
g4Dh+MsNgpz2vWiHr4hmd6ei1fGaJcv8PrICnOvT2Dwmg30guyVkBOEY6b3VdZycWp5JkCzmEDBU
+NnYdtg27bpmJo6CzGPsS9CHz8RRVSwPBUjanrxBls+Zke4IR9sBIgjyqdqbQbe0h4hYsx2Umq7p
ydiPPUscDYDP8Jabp+uFQoUbdb/LqvZTEFgISBF9ykz5Sl2jAJ/NiPp6kUD6JUCu64EaaHqCgh9E
0pYcH4SNhsyWXULkoEE04coVaModADwRIlu//Bhy0BfLmheR2bbBfVt5/b1TTO1dDWEyLRqbI/jv
2jsy4U+Cb7+Ln0DseriB0xgRiWmnN9knGt34LTaaoK2k1kV+1tiIrqr9rHCA5A9Nz91ljdfK+SP8
w2e5DF1ei5NPtPf8uegjLtsI5yWLvVIEqHUuMn1rRNlDpJfynLZD89TEoziPEKTv9ATwJ9UEYV9u
8qiqNzTk3K6fUlE82Fb4voih3u0sOJsXVTEYornXeateReKpsVU4nnoF4rwnA7pqZq+xHdlDzYwh
T0YuA3RY53UC7CW/dT8WLTsGbi1WYx/g7U9te7WEfBbHnvalS0jJUWWUmrsr29wldwB08WGWlS0S
6cj4B0jay+aA4zzQWKY0fQOHz3kINR8TylGYNVWuj4bLLDn/H9eCksgB1i3fM5TqbAbKhcSKygjQ
BtCjKuNMEUxUwkldA/8B6NpmYSBeJshbqMVk+9eJQiEp6gmkaBFSdRUQaD0KMTcEI03PDGAXEHfx
elNpUj/abdY9mQgdAsQaRX+FrhavUO2M8ESN57NdiY+FQ2I436I8bOaFOcDiD2btvujaLs7r9mzl
gGD0sRP2axp3o9iNTQpJXj1EOhtQ3BYV5arLavF3BLFZYAyVLfE0SL2qLeIhBRYy6rLN7DgbPzY3
JrDkdrVT+XSt5aqLX4ZqViD38b+TTzoupWI8O957P1ooup2oMb0A1f6x7IqNjJExrLjUkViCxMjJ
pinqMgHunW0DgvCoATX3PKT1ABxNmr/sx3sdpz49L4oNRznuimZm4+LUoYb2dLWJF0VYhJjULkcw
aE+OV9cldzLqEDXc9sP0dRDIDjJVE0a9NkICcLExlKBMDpMHMi32Zdip9cvwTy5k+y/86FOoK+Z2
+48rpkWYI2GsrmZDPMFvbRFvgCPVzzz9UgFNMZM+m4pHn4YG2FKgNOJBA1DNLhO0yLM+Lxae6RqD
elDtQ6ENWE7RgMkhtg5E30cNsfU5H5R+i+3GhYaAuKxZ4Zjz+hZl5TMR4OIrC7uF0njn7YH4hkKo
MT1VSBicdR0PxsTU2BcoyQkfbJHj2S0n7aluoyeyT6ldbmRfVYcxDTWQ8e/I7JZ9t3ca0D2lqBX4
AhK2U4QTw4sMne4O30TE5WnXqu1XiKiFFxcxoscpNlHZhKshuApkDnd6ILGr6A2gp9nfHYJmByF4
wHTUtjp46pD9ij/JKUiAl6+T9ZTj56zZBegfZZVuxyLS1u7oZM+BVaFC3JoHg5Hlz1Yj+nWlldaW
HAReES+AqO1ra8qfySQZtCWyVnP3NDRi2d85Jv9CI2oyJffhAq5zoi2nyXQPuQ3GUZrNh758KHK8
QSbel8wFpfREJCyiBhk91FiK7Tx2IgDRUlaBYZVlyEo0Bd5aEHp6JI6VBvzLcnDEhchWQkVCDJLV
haZFbc71cTrSPNmlhOCOKiTekm1meFEXYaj68RcbXQi3x3WCYKldANEggyk4gS4oONGwMSZwkVfU
0tQ8zz250Sp9AmfErzU3C2nIzGbc6Xb40jUjsomqgf6cjWANylhAp1FvOAiL322hFYNDe543VdF2
qzVvtFAXngU4Fs1D/2RceVrrreu0t44unixzMwHdf0xxFsnAXYYuzZCPl4M2czZezV91I+jTmP6y
lQuxLuAA+JvQLXfNBcpSq/RiVUOCmk4nOU+qod4y1HFNEN6hdon8io6bkDBXSwSYzlw9SI/zhBbs
uxKiIct2yybUQ6Ef9AZaedHjJJ0vE7nPLPSyuxvPm2uS/7It9WIw7A5ZhaOTy5tpVXujg6qR3toj
7/tKI9vKnXNv6xYyj+nwM+B413GSrn13pmkX/Ju0Ynau5HjGWyBoGponlJIUK0reJrp9bsvE/ZQJ
29rqom0P5FGEEJmhs+yHh5WN1tbJ2bUHnYfxOnCOY8u53UPXkD+1hx3F7BOH8bVT6fWBhtBBWxvW
VL+WYWyfuaLsJjv0nzgw+C4Ij9V5Q0+gaPG7W6fsnoXA/7+5WWo3Wk67/X7Rfgib+aLgBny/6PLZ
aHN1UXKrNCQVTBe6CLJOhlVg5ONjPBoCRK4FfqR26bw5tndoIpkiWo4g4JB4kIn+8OAJuJvKNHTX
VKhcsQxMFBzBvaUCeWCIkkNOGzyQSoqGmgBM53pmTg+0ahwgs9Lr8efFIcU/1f+y0cASYMMbUP/Z
zJ0Oqa4rbj7ooHHVtNIXnVM/k6Ub0szXNDBEkgra4k/CZ+Ri5LN/1xgnESbTXk5to+RNzHWN/4Nv
Xf6NvisclSR+BEHf+39x0FJt9IVVvTtwHLhz8MB4ZY/CAaQEnkwbxDkN6Fm/5+505HWlvbnhpG2k
nRtHPcurhymFECp5QHrAH1sZPEG5+CEx4/iuMMF+RJ+Y/le0ON91eEF+IBMqcCFojgqfrQggqRQi
/79xJJC0gZNaJ9GCXh38lr/GZKTGtPsADMitsVps1NMatYS6f1oHWRAbb5MQlgShALQ7UYHCfnpD
Xe1JcmvW3VKyXF6qxYeU95/JhHpflah3oMrlGPZPnBSqPQl1zZpdYZFJcmYJpGDwihNu6a4N+Qrc
85c7+9U4ryBzHUf39ICYb/F16vzzAdEzyGXZvXcsDNMH87i4X8q6+CgFQKiOCRIH7VddmPIDR1YI
VIKyVTmUDJFyK/H091s8KfX7OoCuRcz7aGtUogCFttPKc+YN27Dv6uNsixsg72soMvYSXAuzDfXY
yVbDURglY+bDf6bPRg5UkTr+xg7nma6h66bjOUzXvVted0s0ILAamvDSdShMzBytW8kcNWEp4+mm
UXH/1Aw1bcvBZooHh8d8RxtBQQW5vx6FYEy7m7s0b1sWyiCF3fmz0WN4bR80N8sJlryjMgEqCVhq
Bf61dKDt7WiNXK70lxU3G8ylCDd7eRXkcS1XnENg9/GkntIvNz3L7LIvokboO4N0wO1sXWbPQ5Ql
W6YJ7aQp/VFgMKpuWyqxEzIWWoHyAxmuaHax05AayxgudZmyBzZCoVJOX/vSEzur4ebO1jz3i2Nt
EP2xV6OocQyzCmCZVekY1Y+J7AmkLsYTWUyOV0GQAiM8pxxSF6qHUqTmimrTeiU8YrXtD3sMI9Bm
JgVobwfd8TUkgDdkLNMquoDzM7ogfWjsBEpmcSOGbfZOqiQ663Xrk23wPASjEgk6IFTR3FMDTLXl
T6Dx36A8pmArhPvfZwC8RMjUaU8TTZC37tXjQebV82zDn268pxWIoQU+gGDO+nYbF7QIiZSohBEl
lES1ot6DTjm877zivalwsAvaGolXWKIQR1JkoNFV59KVCuyti0IchEStPF6MX+Om7I9IrLhr5MLH
r9bgHPVaz1/Ba9Yfox58gKSEpOydhzfkGun/HYncuRbAxoig6kfkQqGUqedgRexBaEWzRVgFjznr
V7odaE8MgA0969khaJxx7YR65PMCKIRtHIEwhOMFiLJjwiiifmVmlQnCjAbgXAWaaNweFyqiAAro
oVbvk6lNfS1J7YNQGudDG/XghaibLQ1HI5z2zMGfNe9r+4XpY38HLDAqstQQdIrZ46Dps68WYX0y
tqsaed0ncuhZ/Lkr9OBMm9Gl0qKB7pfunEk9jprRC6d43SLhy+21BP7Wr8FgcEGlQnNxGTJO4Fg5
kkln/YjPDZbAEwT4ZpstGGifVZNDj++EVMORTFmLO9zQROk+8HSf5PJSiRIrfUyMSxEaI5CAU7YB
gyyHGCykG7hj6SujT4CdQlndW9CZ0x1XRPhOBhLzKQOLvIHKx9x3zeFq1laztFYfoDcJ7vzhDf/c
0x0xhS9r3Z71eOpabKUZWSJ3QNmCeKzznI0dMGRxGkVoRQ3Cvfk5z8cclceIntFsWFjRLuI2aDNi
Me2cLAItlRbrn4LUPjoK16IDzOcLVvb3ejAAYxdVg09ImLE29nwYs7e2SVNUwXfTdj6bROrAQo8i
aqxEQx1bDdmXjdmo2ycdXUxzvHcgY723kUg7oMzwvABzRs6QsyYYjg6xpgMKEefZBZ5T9FJCYM3y
wnOpMrSTwJenbUHEUAMWfjHVzYN6RRkhlR52W8dOMmuepYkWCOTARaXX4kv2wKhABMOBO6bh0og8
s0DYhkuoqPNB5ODxC6auYbmvMZCX1SQVoZo+17fgLeKHDqCWu44UJZS9MKo+A8EHuqmTdhs71abV
4uORuMQyRt0bBHOZ1vgZAmDrAZJ8z6YdIdTMdHBdYESNZTd/1bU73aFSGK+AgT1ts6j6W7TpqxN1
eMryOtJxwKOWsLCwaSbycXotwfHWZsGdq+EbEJvZ8GoAxoWogj68Iq/03puUrUHR6rGRzN0uwLgF
J5eEwwQ6DAWpW6Y7swUn9aDhb6kmrrB1dgA2tHf3ZSXA7vgqWGwzGRGUcmJIjE2R6DZxBvmbZKpL
BjybMqrpcpJfwYXJ92SSlokbOdDUyZ0IrPXiRr0AKAEjxgXV94WaOq2eiz6v9rEytXTzoonlW/jh
Mn/Xlu8e+fXAu1RtBxbnzGFHSHawY6p6bavxFKpV6NZLl+YbIU3kHZs/zE8RaRepXa66815X2y7b
5Gl2CSOubW+vdLWcvMHtfeyw0T74XT6INIQgA6Xftc74itJ/vltM1KOG9IZo6Tw79re+YgQNiC1S
iBhqoCJGgXt8Xw8Zkj/yaw2CoFfW9+0D/s1eyIqEqge9zzQEvRbP38rJSjaRWyZ7mtUdiIH3AKgj
movScs97YlCjWwm8LuB8i2MxHZDnwzCYyx8GJ4bCgDpC0+zix+wJJw+AUqCim8mNiCvcglKKzQaX
jLhKyt+HkKNTkdvgwmIgIn3l3Dg8WUE91ZbnIkaVNA+i3D2ApthCZoknm3cFQchciEkxtPn9CKll
4u0gUg+i8SANb2GJesPiHLc1mn7nAAGjInbCFBmpWag/Fptu9+6qN7J6M8t9L5vPY0COr/eZjbQR
3nMBcbOR+R5tGaLiYtSOleNoKMBAj2xVHL1phdWg3hB25OPePQZmBRmIPf65zBpLLUPhITyvusve
yx5dUwn8yklOG88lIKfUCyeK6DaxMfaHLGt0VDir99GlmY1M8ic9lNXOFG29MsVYbBZKvhv+vWVi
4eT7k0tfo7RKIrYYtSAmrDX7RTO67G6QYwoNXgzTWHgPReTsCqhAdX7S/UAFffGs2yMqpa3wU1SB
v58869GKkOfWoHyuFkJ4p9yArHjCM6PiL2Ys671txeE6iafxIrk4RMMIbgSU7PXnSJcomoyiYjtm
4D3tVYPqrXhEogLdSuJxRtPkTQ2vuxiwceM1hMztydERRgW5nvEaOOY3p2bgjLD7nTbY8VcW18Ua
hfbFvZcjEFC6zVsJxWwFguVAb6C3NFc2c/T8Xtqhb4eWfet85fexAbhjr7f60zVGHuDnt1zuTz7L
1tDE+/4OF6ly4HXx7wEtbHXOQIa/8OO+7c+p26SP0XHW1ilCUABM4mvQsmIzgOHl1OWNfbEMiDeb
ZgVEpCYLv2lBsJooblVAVdh+rFMoqSq6VdVQj5rJjcd6tYxpGTNslDH+WvGnZTe2Ig4fJPimLmHa
Z6cSAoQ+46X1Bp6jcBM4mb7XIDLxVo3pJ7OXBsIaWv4ChTV8/FpcWsgH7KQisHQTB8yYqkdNDWal
9WCybubInKkwie5yYbpc1s3TrbZjg4Mavo+trhg19YRHiIkAJyP68cGNTi1KRh+Lfqwef1loYNdF
/dggD6t8yNIrx/F9FQ3I7KXO4vPbPl7svnqdVYVMnTrwZJetdyHJ2L6bitPojPeGMi12CPCydZAV
1rrFKRvogdA75yxsIJszcTDdW+bBw9sySshBqEhJUxp6QDjgBAkUZDPq2TxLCVea5QnEpWk2Bs6r
8EBbo1Sl46FIDtwQrj8fGFDhcijrESR1sZNMnzQQeK9BCGFf2GBYc2Mx8QikMWQLPuwe1AfPViF8
8lrsQ5N5OzlKMJap5ctE3ArbH6Pa3NRuxvcs1z43gcnE1gmq+OSmuZ2+DpxVPqgU8VloXCRJ5o9O
kEm5hzhACbCr3h4H13KSlRGB1LBPgnwzhBxlY3YQrkC/BdLiQROHoLJRcGyDUiyQg3jrG4jtmqHZ
rV01ZLjVbPKMAXLkxOItLkBf5OYiPdNQG3CrRrnXswnt6OceUrgVJCwi40UYwPyDBq5j6zxGWWeV
An7cdY7wPRX/rwbDm/aNygeokDjeQKrY3VAXH4ybsxfNz640FVPUn7pW6KQr17KizajWt4iFuRva
mqYF2GpQ0VXEm4D3eLErszE8CajKcP+265KDlzjhae6WKOw6OMj9/9mTWdqbN0ZObj5p4ZCB90Gg
dCkLEfyc9E7z8Sqey3XjMNMHVNM8FfrTWAswYk0mv3AoeX3t8UqN2GU5Ieihl1vosTR3DEolR2CH
p12A8+iDnkJSMA2n/k2T3XcdBV4/sA9PS5S4OusmgnRVBDlBQ1UMqFGP4sllNDIJ+BsoSnQFhYmQ
tdnjM4IoWA0JLQOlEWsFLFp0IJuF6qlHF2KbdWFcJsSfErwRIjsu8BzPa1M7UjOPaepq3FqoQF/N
cxbjzO8kvm3k1SCCdlr8FxstXyZyiCwfXClAV7DNArBeJrqxrZVWIHPjdmMKqCtPmt19+oO9D7rg
4oSy3EkqShWqvHScAvsEdjj7RMOrGRpP2bZJQUFDblGQPY9WCKTShz/Z/7jy1/IWgZGrC9hG/1RD
xJg7UIEW+grM3/wuNHP6AUNWytPtArwUMNr2tINqjndgQ2xBmUzy8Gho2ZZQ0EXRtbuxNO+54b4D
o0F0l56oyaeC5yvyo2ky0pB6ZBMDJFTxt8AawkVTjxq3s4XvDGUm1tWQgTl45VVjvI6HODpRU/b1
e+/GFgxcnCAdh9R5mRdob9xpPmE6qs/tAOTqap8rx3mlV8WfcyBilfjA6HrQcEjxRg943I10uCGH
ZCvcoZ8nllt/X8Q/o3iAniPqiy7AaXqXNJ2Ms9oj1dpjE1d4A1JsC4i2V+e6DqoBEV2MQYS3tmo8
0K5s5EOzZu/m/hRBUbfJIUa/avoSC2m+09xk75jJGzmODBrDSAR8W8prByrbndpsADnIQ2i0OfJq
qp53caH6XBex97mSl4aLbV6C38u2adLoAG7im/okMsyFR1URuMfBu614oloiFjh/gVznOyCv7oma
hDfvvVtbpNmgbgBifPHLfnf+97W0vd4dcQcHgE6Nbnzt0Us2YZC3812DfuHznWG+S9DvPlU3FIPu
LeRQbXut847L7YAcyPX63jL3b24pTgg9qipBnhQMsIh9Ewh77nKLAYuYWQeyeTKNgXAg4Db9q7od
ynEyzr5DG3TcuSnUJxdxr1jXS99A0GPHJ2iC0YRI+N6EHt49mcTEvXMWVEdEHTrp0yYQS/ULE1ps
phLFBAAa6unSDXa9qksE47zKuhr8TLPgPoN0TNO9ulprPaSm9hSqgkjDghbBKF3gEt0y3uSxGYbt
RbMhDEKByE7038sSIS8KPHqQZLHBvtNc2ciNApHK3tQIni0m6n3YyYtM1Ki9F/9lUcYQIIuqo8k7
e0v57JukNqWt89GZ7jxnd5Npp7klzV3yRmxxtgOB/O9p+cWPJjxgnFd0wdCIooNVO5/wn/ESy9za
4FUi2nI1DAHdBkVsX/g0WwurvjdG8AU7rfHSQbbwZYQ0i/Iky8D5A8RcvXtanLZj5I+Q5TwIt9Ef
agMaUqXAE6jV+w0BWGOUB9+5cQhJQZxZa7+pwbcY6M8EZ63bGFm0soReo0LCIjgWb+20Osa80Ddz
Tems38fBC79KhT2C0BDgdnw++7xUpAqrnyeoANUr7eKQ6KbK5wcQaROltmmSHrActwnWZBS6A/5S
6raxFYD0AZ4lhOHm3oSUobZZZq42IiPY4YdDX7mzLsMizrDoRtzYcu5V68IFJT1NZOpgRD1qdDoY
LWNSdkARxvUSmnXahK9dEDqsnbjK3IMVtCh1Cxn49pUsZqaK+4uIpfYZWdpii5cBuSpJK5Pmuc0R
Wulwi52ndBCcgWlALe3z0TO2tCrXRrmax1zpFVsh0g2jRFEvzjnhyaFXPVC04VVvGTMPYZvVPEdm
chgg+nfSv6Lsjh9DenFc1nG1eF5GCyDp9gNFGNE2DErczOmG09FdJoofjdS2jh4Vfl5NWHpQ+FXh
pNvYM7uTaELQAQ9t9UyNJ6PXxO7SM43q0XV3dRWYPg2ZcusQjTLMyXkkEwSQxaYugULUmgiJKCg8
XyDAsKXJyeCIZaK2cNUKVhzIRhfVESZm3bgNEXFExFdYw90YeNza2h0H3tRCVK6RroVQNWYykWnZ
OmxiyDzooPVStquJsm0BFjbEeJcVQQvhDlGtyVYlIbJlsbtyULb+GRq1D17uRU/NUHWPqdU9A/uS
f8bzhO8aDXxPMp0yvCmY+GkFXXmvDY3+mosery5YnZfeCOlekG3QECc8HBTEJE7zUFSrKHKLTzIZ
7XMwALtFu4XWiFx/GGZ7GqqPgEp5aOU647QNLQ6UoWqyogf4qAPUHppvfJ7QEDxA3iQBELrmyOUp
l5hbJlvN3mZcrPM8GHAUjWFc9plqY2Xrgzg7acLmrWkyDbNuCxkqZ9U2TuysAVo37lstfR6n3sD9
QY1oK7uus8OUR290IZqgrRh0N0fWXnKr3ZRBFJ/NAn9rQzUBIKfHIdEeydRDWhwali5KHBs8S9aL
H/WsNv+rq4zxEIFp9dIihnwBjXd3z1BDQQ6LXWu8adeLGvUyynfZKIZwp+8GwtguzjT78eFEMNwP
QALvzYBVJ9AvvjeI4asKo48x9RYfY0Dwz4WwwGJafMmG5NT1fjd+NHtjow3C0sWfDhBAaCf/2uBP
fpZtd4e8grqiAn9otW1vZKdKMin0u4znQDEIEG0ojkuI9Cr+aloDnax/2MivwdvWWou7+pGcaa9l
7fhxvcX2n/eLURPpI4MJmBe0oTm7ktEiQS1um8UpHIItCWcRYdssLEYTsaVtZzelOLYocHXQ/F1W
LUup9/skbWm44X6ovOK4ZBPzrIdwWKYjTP57hhFvTGULPrL/Ie3Lmty2tW5/EasIznylptbQ3bI7
seO8sBIn4TyTIIlffxc22oKs2Oc7p+4LCtgTKbWaxLD3WuBja5n1pLXqxJHGKAi/d7ZajrIj0kg/
5B9ZTzjW66ctybzE/weMtkMHsMI8fJ4zvwNBGY+B4yMBBnIJJkC9rDUDIEitF4B+38tJSU0V5EAK
eHDTagpFziSLUcAUxfGI1KLbNbSxJy+uhzaBEND4p5dHmZIx4yhMW9156VAPt/Gji4/BEqJy2kKi
+fe3oY19sTBwE35/5w9DfacsLK6iaKaDjke2+tsgBcka+hZ/qi7kn8HBn4E8BBAwsHQbIocDfnGU
60c7WwBfSmPDGh1Ad0opNXdjRlbK1ugnc1Ot9rCxHBz6oUA9fndQY0/GjnMDUKnKjQT+4rXpnrr6
4pjWdYukHJUuKrpyWZ0O69J18XdxhR+vX4uXLhf8F5sF6wZAgz5+kxiuBQrTLKsDu6EcFqU1XMDR
kgGsyuC/OFmYv2EjnnTUyGA9H0FmBegmYOzOq4RtmBr7AzXCiz+bSDo+a1EuWbfdJH81VsP+MHtd
d82tf7TexzwI89byqkX9aPRHMYYjsI/M98gWsGf3WHahYE3GIWNggfFtNQchDi9xB6RwgsCLAD3A
n0gG8oMO1I600xiCkXRFiUyHPb8MXHMBXtVqPNWZc7ZjBxtgQFjrIj0mYWZx+xymiwFNuW2bdjjf
iciEGiYjUE8Zk5FYE+fwvl/EwtCOkuaT24sQE7wG8w7kU4CDZXEXJFc2M4s8cLPtsHwPLk7hNe0p
AC7GHpAaCaqqLFa9lUx5mwL4lwaILraAqwOo/AqSn0uKt+olGK1gV00S08Aw3mVaW89VziMyTBIB
LAffRkoM0qZ4REY5chvarRPy5oLMdYqgtD3K4iPbWbzdRHNYHuCzmAkHsbicvdLsFgAIncyR9ewI
hYrVjo0ol1NzZtLHY5YeMdN4acsmvrIRp459W6mRM4n4ug54BHemhYI8aUGNzZBZw0LMs7WsCC3U
iXYO25Bb4Afh1TeW4mTN+d8kIluH42fvWsZGjeQVqJeMxc7jlfXtVwzepSDS77lqAR7vNGIiS689
es/5C0s2zMCzQL833ZssW0G4wIvQxbGq64K4cvBAyJXVfURjO2PoLq5xCWs5waAhabisljB6y45C
5BDuvXKtrxzMrSijGv09jnCRrei0HDD++zq32BfXnruNl7HhozezYS/WZriE7mSf2rY1D2Y/mEdk
4K4bbzEPlJejknO6yt2IyjZRDYtcHTBODq+sEXcWGXbAN4u0IIebRTJ4xWYUQLLWqRyeNSfI65KZ
H5QOEppxhqyfYt6TzXvmh0wUubPM7RjAsM76ouNgFbOAWpsqrwEcYW0YqKnOwSzeG3cpAF+qx6tv
TWckapOZfbO987Jx2m5kxFG6IFt3N40OWA2yjF1GF+SaZrWcSEQNiAyQLyAbw/GRkUV2LQgFjy3j
pzuZ6gLLszrMLRJ+P2DR9getgKsGZGdVsh59/I7dZ5J9r0jKJBs/LhItTBoD1QMclxP+ZoOJ4jR3
TncgEQBBq9+PR/JUi3GG7E0egjHkrt4TyTlYRWYjMkB98IGoatEpBN9nXYUL6o2FgSJR3+SXEDWO
55ml38mSZr6QNh5jjocEGuoJUFSiusiZtzQE3SP+uNqwS39dm765tIvfTtsQs6Moz8DDa0jEnRKL
SVAczSAiY4n5HNeunCy15h6oah6oqFn2Yvm2j3ddUH5t+wP+N/o/UQY9ggNzdQ+NNWYIBLjtFtPN
FXRIHZC3WXvIkUuFTECgcpM2aQBkHa0oCX4Cz9THjIb4Bt/VZIO6bAaErsTZkiIEAcbTeyIDlixI
N5YwWD5SLI7UnYMFW1zYmFqi1AIWthqTqkDSZoWF+wgCuGHaJ7zOQW6NJsZPHtDTztBENJ6mLvZw
NlKZx8n0IlLHcYmjr16+0FVXe66vsQt4EEowrDt/vpTx7j3RUOYceoNbI6FCKtYCD16/Gu6TEb8p
yF1BeixxOQC/sLMPKTJUvKCMzwwAKnsrqfIoTUNkWZOwl3kKj+NYIFGBNEWCzSDyoaFWaOcHmYo1
2866TV2rb8UbSq4ki0zfvIWptXf9ojpl2RpeXDZ2PYoI0GUKYldSDbSWtbvTgKTF4tHEPLEzzdEC
l6Kddco/sTHdmgZUD8oQ1FTYiI58f2p2tJmvdu/Vxj1t9qvuv3QGi+MDvp3Tv4zkbI2Vy4rTNtkV
vX2S+cRPOosjlN+VHmIp6gBgHVu2pMAkH980JR67bYcuWdJYZYhI7ybzHLDOCWvzoNDGlQ9kBPc9
wY24HgAG+adTYHFhWAxJb/cJcKQvzOzrUgBt+F5Pmhq0vthLwrEjPaF9H0dG9sp+Uw9k9dR+SNCj
53nnDp+xgp4P+imtn/MPsrBgm9nnOAwrcYI8WDOwGTrWbuc+6euIhNT8r2NTospp9/8rBpNYc2RE
t1DM7RP2/7A0iY3prFlQHjhVSPtfyKZqWDdtkTNFykIEK9qNev+TDO/v93iKm0Wyw1RlhX3f0T3S
9qfeLF1jwFW2gTvutALIVt82VH+4eUp7q48aZ+lAO9VP6z6oeXkMizY4+7LpPMO/a34kyzLkBqIK
D7hBPzP+z/F4kO157w8Agv52sQXEJEtldX/OdfGxk0RIjWyo51vA+aReG1ogF3csf6NlKCkH+9GD
oVki+5PHyZHk1FA8RpxKNAbNSXcEi+FJh6JeCSz6fT+VEwrMAdU+WNtMHsnWbo/52h0yUID3z9wX
+a4kDRmpLjE6FhU20+/tZZDs5qQD3QVWPkiRR/VlilwuLxMlXovAYR8AZ/IdK1gmCcLaMhTv3GE0
JlIw3nyulwrwEZJdTPnddX/oR3pydkW9uhtNLgaMqOkEhiUUsK/bLEQWP4GOE9y4gg7vQ4lMTgJq
ZkIcR8oiB80E9UlMboBsM3bz4n0lEYGOk1xZazsVGeWDabbX0n/F9Mr8JWhw5KzviWJql0W+dK+G
PAHGEg1nv9RNOrt+79KYGuQXgJCENDHQa880ThbT2NVL9vXBrm4sIM5oYQWs0cM7KgmznasPhJDX
acyClwHsp3LQOSGA9agXVPF+5lg6kIKFnulHeYnDP78E8RIJqxhcQGwU7oD/E89pgfreANcnafmW
bi5v/STdq48U9sjCj+h29Q3pj0S9u0+sPiKZF9ViIX0UQcmoQtri+9Tbr7CBbPDizMGxACr4bEDV
slPgnYgqbKUxl2EZLyQlS8dIy/OaAXV1Q0IQ1iCRHOxyokfBM+iR53PlxCtYkzGFC9Me/z00SfOS
eDo0JYjflVBP8Wjq11WLB/i7PNw9OtK4C/4Yh0ZcjKbsNgIljtsMdV7nRZ7tFoHLsaN+G1OPGnvq
wb0TAghZKnVDbkL6Psj0sPaWegeCUJRL3uzAxY0TLn9Eaq9ncr4rc9OrkObbIenUL4PPAIyo+ZUm
gCgkGpGH0EqSHqzLqSw/7xwHhHDg1sacDbieJAyyuDgXuQUAmcnFPntWAF4XBxfKMCdDEmLbEEgs
q/1uOIFWexevICgMABD7BAbl6135yiyrwzRI3PcmWk4eJo455gg1wMMhL7aiG6svouanprG9v5Cb
+cmq2fyJs8LdccezzgAxN59TvprbNQTANWpJa7XWanCG3KBgasUeWV8d9fprcSbzwrC1YpZ1f0kT
y9o6qJr7VKblPxYSSP5pO2DTA9kN3+PvgzHzz9VU99tiGvnruNQME39gi/aiSkF01GyThYN17wfk
YACknp87nF9veMokMR8Ww6ju+UYgRi6d5c1K/ai4EX21lTFv6CIU8IdXkhfR96EufAtAQ4pC90FD
RUqmbkEa1vIiWq0iSB4zHUvfB92q9iUTkmkTrX34XHShTH5lWvF4tdt3oiPreMr49oFpqLUUFPD+
7Cg8LBRvn0pfTP0ZOvpstwvd/W10LH2rd9+WDqQ/LJChQWPUS7DTGyJHgtwSVKIhg1aKCo2gocA0
CG9DdZVO9TnwqN+RNsjvARwESC040fOQIQfYlGfBQWmK7G8UHUoQg45bHd/T2KXKoO9t/qUmyyQM
npmMo1xIhvpPlDBSzO9tkE0Xn30QGoHCJFTlIaoeZEbNUbl+XCwsvHWFiJDiIW6tQ+VNVfRYZ1L2
FQDwCh87R+RvgyfaNFdgWNhduAA0oC0xxQGGtrqfuw9GXWrIqKuQxkL3luQ5KqKoS+qpKj6a4K/Z
xwwFfK6EVrbkjJ56DzIjd0ckJUobAMtOh9EdkXSGkbajIRLF3kPR8P9H5oCSc9tj5wnLzOU9JxnQ
tMYpXf8kiUo5NqRSW/QAURnuPJISmTPFAEqBJOkrJOLf8ptxxp5e7mLYORgq5hbfqy3Jn/qs7w7h
kn4IeCxpVSR7lOqS+k46cxTy4j0ZG7sQUMVRxncO0r5f0xZQHUlSVU7kN+2XFvXmR5KRlpo4tpqt
h2LT7YMiF+PyVGFPKtLG1DNsWaP0fgUGeOM88Lo2/bBUmdgRHqqRgM4tKpvwq4ndrD3JlsGfzpNE
W6XegwxAz/BQfkELKuRldXAkEa7Yf+9nZBqtSAXf0dh37fggBj6lO1GC6uhR/zjmw1TvxWAlv8Zi
iHc+m7onZ267L0AQBoXICpCIxmzPNQrDNjW3uy9gCJlRx2SbL/0K6krApH7EwWLw4gfdMq97Y26Q
IY1dQP9Ql051zt1wa2Kj/EijGthByLSRirVCgfrsWn4TKZUUzlJIGpLhsCPGvMgzl6cpmQ5qSBqj
7uqzYRXfvMnxLroBqFgf9XGIKZwWvOadD8Cnh+ilgS0eupqKTPqMrqlM6e5Eg8ejGJJqpy4iY96F
V676nslI3Zn6iPKi+hPK7yPH9PqoQqR2hvP1ARMUg4/IH1YgogT2W0o80bAIM6R0p82eNNSQAsR2
WOlUfgpcPQlGqtVD5WVRCz6svbIhTZ/Hv3W97e/1HjD1aMcXSeZ4TMUDnl23HWO9FXy3d9xkK35S
WkXm2vtBoS/wo7Ax+Mqi1kyWrRmCV1KTPwLb/+/Oto0dyR85JLUdqR989ZB6RFZJPRlUyAfAg1wz
WWpbkuFQG9isWq39SBaa+Vs/N8klKFznDQwHHVIL+vYwU/ll5bKzXdWAQu6Lspe5Kjv8m4YnHrMP
DNniz2ba7VAhbzS7YQLCUpikWLEQnoInOqVOJQkPNZUkxdF2Bkc2VYRcZQ5KsX7D1lSw/o8C+JMh
QLpO6lmQB+LtbggiqTdwVOAwy8hAsA64YO4AsDDSoMEKUxiExJA+4gurMfiFjkEd1k8a4ph6TtX8
zlHhhro81KNOqDD4tmQDTFq8zYJ83j6s5VzHvJaWME5aDjQQ+xynmAdI9y7r+r3FkU2TVDgiZLTb
bMuNZ6ual1Ofv5HcJEIFlK57OeBOkV1dJeC0mGNZM2UVxrYEG8+GKqXSpl+eqadKqtJeAr5KNRVb
3dVZqeKr772pAIu8SZv6ZbV5X7YaPW/3hg1+0U4sLwAoGK+ebCyjabe8Xacdc1D0ECUWqPcAdIVM
iXy8UkPGcQYswIHx4agVhc8dpKWXjjwkhC8ZJlkAiAcTyDMeNkRoV0Q2i+MADT0HSh/JjGUdsAK2
/wwz1p0CIEg/pR1ypZGUtCJBbQQ/aVuJCPsfgLj0xuaagZ5FAlsGrlHHAGHJzYgDFguUArAoYw7I
y2mxDlkOHFaSLQlLdraJJHIbiVvPmT/6zwF4CHa+xFZYgYsqwPvhApWox59vyPP20qYlhuboNZsZ
OCHPRl5EK1DAswiF+O89KZvBFXbF3zrHIhEwxyNxbiZzVWJhirFuwsXrfYA4Q0hqgSKXyEqCaqtl
P7QOMjxOASnbn9bSMrbIAp0PFjB7f6UhZm/zgXEPeItSi7LV5W5IWnsV/a/tVx28kBXMdBOVH1cb
MdSBurEUXyXmwvIeyebhzioqbybHH37OeQSxKqgvFrXk0tN6WjHMAd6oAHi+/mj9QLI6BjsU2M+v
P2Zf/uavVg4+cIDEHB6navRfuG37Lw5h5IFaYTPKIclIGwZ5/4x8i4jk2oGGIZDG5K67sSdF4g7c
BlxNxZ5cN/vrwZhizgkOJYoZCLHy0muDrZ8QWN8HvmYdnkMgfnMqpEhiuyp9wdluaUax7JohqrPb
5lOalemLa4fOjARkZEe2ojiSLETdw7sD5sXOxulWd0tCPxQj2+rQFaZnG8xu6g19x7RAUt/KnLRA
t+Dh54cvXy2nSBtAS1+3XldpYzakDeCwDWVBZq0EDU5b6wKWIP8MjhxQtZmATE6RgpfIhnqcjea+
tjL8s0otG9v5RduZQMzZlGMbIicACvLQ2jBtTjamnCeS68BTMYg9yyuO8igbxcUgQyRKbCLHVkck
8vxWYQLQ+GZ3J7vrKu9vsShMLhpUY5Dz0L1fpClmnFCt6zJYm7H2i6e+NYDPmwfVdZQN9QDP9SVO
8vJEI1R211cHGddPVpeB5P5mRop56b4YK150U7ZUVxK1YQaIaWkrWPtLvHrJUT3FdQnt0iP3cmh8
e6ffBPRAp4ae72TCxtSRDBqzelmQolYvlDlB9ZWo39XvQnkFMtcXoCFdBW/1V9EGr4VhYIJlBQDh
j+ewidQ4BR3Gc9HalogaA5xQbeOdc7OHJcpSAWEi1YHVpYCps8ctDUmhXOxpLs5uPe7vg9F1MhvH
1Wvai8NdtNXnqFsI/8na32kmczetammmQ9Mfx7ZRy3I3/yFbGid+jB8W/3pn4ubYhOqQB4r6pHI0
sZO7tF5UBNj7beiJn8t3QyqbeQEHRj42B5DqATfuJqceyUw7eTVxXG4iOTS4hPlobTIJLJvIZuLA
mSmcvgL0NYY2TmvvFL2P5TnJqOGgWnrt/bl50gqKQr5aURvIF1Z+D/HJGpCMv81xAQJZwMIn23Hu
HWSioQE3vQNcVrs+D+a/lBPg+c6DbMgWq0dkJ9OYNCbOAiKg3RR7UmtDPfQbHy56TD1qDL+fdsJJ
BhVQK7Sxck7C9S9w4bi72Y/FiRp89zO2VuUYgN+8AiQOCKdn30LXziwh/zjfDN5VMHXMboh4j2LO
O7VymlRo6U9RtROF08O7y5NGuT9e/sF+ohsjV2r8eA+08/YUSw5LXzFfIhHnFEq+zLuxa5XLAfR9
ZyULHszJnXyoR2rqaYVTgCQNp9GIi0kNMCaoq6TaCXnuqFR0rF90UlvehMmmbpANvFJi3M/T2JSe
EuNm4fanupvxu0ZeHLnohLkfJtDNFLxx/QngouUZwBOf1xYvTOSo8Isp2Z+J6ZkaonumHiliwMqc
+m7dPMh/ZEvheGoFW1DgGNFPYz743m4HpBD1BVWkozEBoa8Isgt2tudlT11nKfPLUNkXsCaNT15W
z5msdc025iDWrUAyJFhTpc/K5gHHedLcx1lCvp1ZUgKwK8wBTGUL44MO54b4PYNHJMoq1rGjM9ss
QpprDGyXGftrSOKzt36LwgE1fngEpeyX0rL9y91zi55K5IYyNXujH1zUA8Ge/6x66a93rtqMXAez
spGmAFt1WXoYqmu/X1HfiLLAySM2KvDiMPAw3XTpajzXfn3fzHPunDzRP2m5O6WxiGjcu/MHrBLa
449c+9Fg2z4THtJ7votJxkA0sXXg8maxZshjiGzf/GCgROeoXdVlRxk066b7oJce9Q/YiLSAaVN6
lnVCxZ11WhgKBVE7iK5SVckEjBzXHvzdiqXGk99VOytwBxvwaTAiNfXufIJlMsOzVil7VNBGSTek
YQcGamajziIBAXmCBdO5c/kO8DENshfRdGNQv9DwpiRTLaceKYHotXuQUwxS4kWilA/uBtjMoiWY
emSZ+lFhh9k1HYPkYw1G+ovnrq9m1qQflUg042E1BvAOSAtqjGwRWEAAURGHgu92mceua8pssEnD
bCiK9hqyOdJOBVvj45wXWNDbfVFsgNPW7qxhrQAM8y2INeFtjTIf90h+pGCpH/lWk1855yaeJUU9
c9B2y6RHpFBeuCQPMLCX9VSb9QcarUPZ2nvS2sQq0DnDsJnTfMC+9TcX1+A8eLaDZW+jUPGoDJXP
GGT1du3dbj/ECVgqKte/MtTwX5sR5TSg0Bp2JFOKbq6eDBfzYC1rHCsHqEJ+1KIlHH3ga7go5FzE
C8lJZAGiFdRzdn9M5GV8IF6xGTh78pdhzkuJh8K4HJIK5CmRLnWwpAaHZcuBDO/U7mp+52MaIkG5
z006ysAPVRWk1dHoMiokaViFJeZd+YWMQDY66jfrBndJd+0ycwGr2/d1G9LxPmI7RoGRDMhUugGe
YYsGpN54JhN0mVYA+dp+ri3sQnyPkEZDFFW/ofAoPtKoETP2ygFhhzxEIPjvSFgYtXgaVA67VU4u
YGATzHud5iUcveDkSKg8ZNDPIJsWnZLVLohCIuSzKTuny8MTeVHzAzmJbnHJnkQ6LsnUkK4IuESg
KJ2xO9acwbtovlITIpv8ddpTn8Xju9QGB9Y5CJcXbUhKi6fTAXjb2Ma4RRDSy5sngbcJs7YPigGV
angO5etBRycPA5t+LYBHzzjh7p77MdiudpO+CaNFvlszzScaDiZgfys+/5U6ZvpGIqBRIg3OsO4t
ykr8RUoQ/iRvg4WEGYpBXmnfuOebBZn1TXodUS3aAgSEAwPu6JZ4FlHTxdZ7T8sy3qfA7ECKDsmG
m8mDcdPF9b7NGiDQ3uLpoGJ0JFF3BkRrH7md5KtDaTvti6Pyu9sTy/L5Pde/zJLpCKB5vCvohSGb
XDZghAC0GAnBg413TdwiyRG88mpEChdpbHjr3xx1nEa+o0hBsrtgg46Lc8TO3jyYktOdkbpQ5b9m
PSjlQM1rn0yUUZzS9ltPyxggRrY9m8DLI020ovemsFJC0jyo/yeZjkpuBU/i/yo0A5PAbKRIIm4B
wpEhHzrN4k9O5Y3HhpvmrnKHl7Ht2gt4Uy6EjeMH83K9jQDmqEYEo5MmeE6XFfLkrGxumqOqgwVu
0NnjVnYMQTJHorvy2Xaw/yhAEdkV5wwrYySZ4TmXmACfao3mSCP9RqaXMXO4i1T0Dilr397s+kV/
U5Lowf2nYc1YHPF/aozHOAmHgyNWVAXJhnHUBwnZ0DBPlr+XtGQ7GpnYYlByGpIZOdDwv5AlTtkB
UUWGf7+QjTE56jj66paL6YkAMhAInhbk7oAyJCzLGLg+Dku3q5SNpg1+JJxT+GdqVm9qDuFQ/apF
yGe00q2KQF2tKmoUJIlkWrdadmc+9ysb93QdpK1vOzvA3rQJiPciQ2KOgi0hDBKNXXKHU/IAdaJt
tAv1eBg/1bbfPJEFiR5cSUawJ90DVIp2+aHNLTRpH+6gnzxU7NrOHwTf4tscE0vqUlMDe8pfswsN
mjZoOapnPe+iupPd99ulRnWY9qDeY5gMNJUN1jna7NGCLeAp+FEoulznirdGku4NYVs8rxPHoatI
vrQo1skOtiMKwB+isdI13VrcTLYNNnSew5ItQPYNmnUGzQAcK3/50ltIxSNr7UdKLfstqzH3IuFd
HBrHYlrB4IWZxKbxne4095nhfS5Bp9sUobhkKZ4dqztOvwobh5M4KI7/BuofViLl32UWDJGbhuUv
rQia/QAAZ2TYm+MhWTIB7ESjRAkPwKF24OkpgXRdWYA9GsE1DgzcP7zGARQY0uXB6JD0/k6NpXXs
5sjTdZp8WxVD/II8+fiFepmRo9gKCWx7kg1N64J9s8U8rG4AKagNlWYC0FXVTy+9DKBEFMHAecxe
jSnsOmPGSBGUUMfJ1h2Y9cDfLO+DLpStAEvftn148Mwhu4AqbQCFOYrVGBBHLkv2+XEZSivIAqWF
OHVaHCDgzljS6iXoZK011ozpGvl9gjIKObOgucDUDIcCk5hXEmEzSxwK03c3enqRAt2mrAfQ38qp
BFnoGOQlY+TSgkZ9UAMNWF6F2ZJfUOAE7SEBLp8ydrKAYkJySp2jxDhqtO33ZtoCK+YCYEgo4JhC
DmwtsDrvkboxodo5cwUqe5dgbxp2B7Aqd5mfSuCGHOrWffJWwU7UDIsIFzU27RbZheMQMACwZhmQ
FG5W2p7Ud5aqS3pSaUvqhfbcBmcttDu8V4CRlPiHxPKeyMUWjhd5HVB99dlPsNbreNFjfbAFQCOk
f5JGnRoNa1vsSob0DnVMxCvwXPM+3gJEEDsafhW/6KbFUcJzvv5GkrWuUf+7LsiDt8bOOJBw8EBj
FE05KCuBHhdHcVK9THF98iSoIzU4yPXuhg+yscQr9j+bkMeaj0B21FEfwtDQuV2Tx2V/NFpfOfw0
fJmgsKhfGrAMyR0/8Mk4p17eEA0tzMzqSGuoR2oypCE1mXTWQ9IiqQXO2vDBz+TYyeau+bu2eAjV
ryZ2CPXduMMfro0tOMrQ1VVVHrOickU2h6q+UkVXw9J5B8vv/qJ8XSVT+qFHknMvJjAmUS3XCNgE
UAThPLklYBRuTD22+poUMEMNthhmFH5uSejk+KXvcT4FFnFJnZobpc/2viwqVVbkBZw6P7qzV/Gm
bt0XFqbTcwvcByBSVygTw+lT2XT8JZVnUzRklgnqbMwRdyQjrbazzfFjNlgCLKHfXKm3VgA1mVii
QmolxdAXnHovQSZiUx3ABOpdeFHW4b7P/QCMrOtBFPnUbVGJ411U12sLEXVrZu/Y4tntyywB1kyQ
X8fpuiA/A8+qiI2gpSYfCtlnI0rQV/7x7k835YIFO/1HvvtN3ancMPviCYHspQ7vtQ390VWQhx/F
nY/6gTUuIKhZsobbXqKlOGUN2BVv7f92A8/fqyFpPK9YLtSLJcwKDcukwsusKUFEcpORSV9h+aUi
JhmgZLrsd7JgwNOdUEeOK2mPbkSd1Ribi1HhdWbWR1Mi6KR46oy5MZ7U74R+B4DDRmlkDs2AJLTT
3c9klS40LnA7uxRE2zF4G1HIaI7JBrkw2WFd42GDM2CMDRwnHIF5BPZxGltZz+QJ/seZhUOy4Wye
XurY3Sa2nX+w+yH/MCdp/qHP8ZFadp2zfkqABmkeAIZuPpOOTM1g/i1ezPikLCZurnhnm+sTxaAG
Se048A2HZa+u1WMNseuRLKEuZuAv8RKnYWS1FhiiUOuAnVO/R7pcAi5CKfPHAQo5pB7J2g4bH6u9
nh/MSGlKr7F0lsNcmH/+NAYpilnEUWaaL25eTfgeDGTu2UvWbI1iAZfgw3gti7+CbBKXxeum6yDa
Z0timQo5WvoeUzuwQw4xUzqvT81LgW8U1JVsOhQl/p2nED/Ygx+IPnwtB4ZUtgRkAcYqZDmvc0HC
ePCEeS6w32OJ+k0N0nzMi4jzch/P4AkGJUQf2V1rP4WUJQJo6PJgA85mY9AYsN3ja2V/9rMFmNWe
h71Pnjq/VE3Q7zQd7tItqEFa+CuJXCvzLiU2NmlEvLq1tTh7exqxlpC8utR4ruvjieAhg8BimHSs
ZbufkFd3HWXKVDabI+bYGJIMiVHJteL+W5XOeOFLOYkmB5yPicd+IVMlksoG+Qob2+B4LQ5hEUQi
cOPXYkMGfFnSq2Fk5XOe9bvRtpqTP7XPZovfrR2W902cJ/2eAxQ2elAwacdCAPRmwPLaaS0paAj6
m8+2bcVPFDhY/PEu+ug8965pPj+K5c2A+uXZ9kDhWKL4fC0yH5zMo/8BKEl7jtrfFxqZlRCvMXht
gUoz5pssTnAKOxl/kb3Xu/6HifHkgIWePBeBOynGEaSwbTFP+xpb/zn+tcGctJZmfiIX8CVg3eD5
7i7OOd6fjt25J2qWIAX2qxAu8GfRI1nfBv8gy2vZWdoMdUrAbpd22o16D74PQzLRYbTvT0MFZhlg
DV8VAMcNO0AtUomNbuaZb0CaMB2zokH9NCnC2nXCJyrL8bCz2UQkdajbDEjGtqb6UzIjX7keMhQz
yeJtVa1NXWp6bDHmMc63qIqbRFgiNs9Y4HfbCVUoUYfio3A92AkKl/H2yrov/rQACcoEDvEgzPZL
WLV/AxGGXQWelNe5iv8hMTNdb5tMs3d0G7v8wndhYFZHZLMgdwKkMtumryVNi2N/BjD9s8tF8THs
VvbRHpvzGHf256LoM1CsAmbW9Zvu1xCkiMIr2WUtA/OCikpT9UjmF9Z8NsOvWmfFfbcLQ8ZA0TTU
V6v9jLRo8O3IXMVYoLFsd9gtAo8zklGD9c3ftpjdQwswrmO6crBcOAlWnWhQQAJ6GD1e6lmZgJcI
iuJm+AMTLaJezrL0uU/5e2SKNKPMXLQAMQHAwiibSWIpuIS6QGPV9eb+n76X9JJUyTtJeg6y1D4k
q3FWKTmfr8o3AfA0UkqanW31wH0VDmYrQ4jyBgv/McB4X732pQiBVwAEZjJh0s7D+csOK0VrZ8ic
RYBlVOyt7kaT76rmRBN2wMIs2FQV1aEal/u5fgqiwYOYzSVSE/276T11yZy3dWSGywcDCBXgpgT2
r+GH4Ce25gOBAJMoQ9X4vs3FsKUhKYay+Dph42u3Dmu643Yz7KeiZp+BcXey1r76Ws4cx2vCtz9U
aR4f/28LgMw0G8dk4uAUDjtTI4bUUr3/LJtE9oZD/+7OlcXGV8cITMDhZu9VU98XWGEZ/8nifPm0
8tjZgUvaPicB+1uVyIaxm53mTlYhWwAqxFrKu+gGZV/4G64rtnIWVBVcxACqc4geLICcfS+z5wz5
OslQH6bUXIA3YizXFXAohyFxvWiUQ1KAbqO+Ap2CBonRNTEyMHCqWqdh/gS08V9wKvhm3dDEudt4
SPUwUON+k1EvnR0c/FmGCxj3b9Dj1JvqcdOAyukZ3FkAhva7EDiSZXblNBRxGtk9EtczkTaXBRDE
l9odG5wIpNtCikiONKS63N51sczyIxOklNtwDKEi07wtDIA2eawHWwNHImAKoMNJQnqrnnz03w2l
oivjdOsPTqCMm14A1JCs3a7JkSXwfYheDkkWmBYgaycZkntOCCI62b2TdhRKO5gVUDXeQYq8GNid
tLen9h1/Cp+s9wkfthb1nqDRYAJdGHG3+ZHx3FubYCq734YcJxPhwD6HpePN2ybL0n2VxDOQhdr1
/EBD0RcC1as1KItRM+SGkRqTpehQCb7H2Y8At665niyv/Cus1vgNCfjjk7k67DAEafUrj5tPeZJX
X1FX/1e2xD83QIkB0IZL91DH/MDdCTU4DsvTy8AtFNnIXpIEBVKLbmMSmj34XAvfnnYPiiUbU8DD
oiG7hSLSmBdYXyBz+MCHYXriaXAKZhN7cx2YktWRvhrTwb46vafTfKMzR3tDXRwWAG+Buio7QHXl
CdBoypwC5cZH5HfMzIwxRbk5qO7ERvY0VTGmP8nE34CHCFwOkNKDVB7Yk4PgIDkvnB0pvaWzX0Pb
PZAySWFfFw64a/GbP5GsDpl/bIbAxtYJtB6mXFab7u7W1HGOlbjwkHFywQOXgfgmSH9N+Z64BWgw
NXviHfimMSWG+7cBaTwBrIU6A+eiX48oWEJ2H9rWZzZgwnEKk4QAU6EyJypwKrF1nB85H4pdI+w4
YqgBAhEcSHzbSPhvXOAczEXZTORKfG4arhIhfFpTnLNJLTXjracVZBdOJUDF/7MLxc+c9NjXzf/j
7MuW3NaVLX/lxHluRhOcQHT07QdRQ2msyUPZL4zycDjPM76+F5Llora2t29Hv8BEIgHJJYkEMleu
1QPhGUwvsZsgIFsXlwip10vjArgAmpLcOqoBkIQiZV5B7nIeHnCoPKYYSKDssCtFkKw4mGaPZvqT
ylyXqteZOWhhG/rldkUuRIM0jfiHqIvgQK9WM7lXYut0vgVrdHI6a9P+d+khTY1V/CrptEwOkB87
8/hAOSeIA36XbQzCVMWTsVBa5HG7sXUz2y+mheVCpIYq6SqmHro3f5lGtlrYuqcL0wIxXDWMoWJU
qB+look0u/J16IDw5Yhzh54TNNfdWHavbJIOVKfwffDenascFJUQHKmX+aWRRI9+iiqvyNj3AuTK
U9sVXw3zZ9jx8NskoTZtRBU/dgC8PHQ6sMOF2YTfBj/4EoJz4dlCrH4vHqu674DMgu5Y1sbxg4GA
cYo7zTOZNMn+YxcNxFaUqUVZ1nZAsgCAQnQ1kCkv/uQRddaVf6Pp/tb2gQpzoaN0HKqp2fAx+Dz0
vD41CdOfJG/yU5QlL4UtpszrzNL2fIBSdiwI2VMI/oUn5CRobLAi0EapSnuaSQ0o0T+bjhi9wq3u
uKp+gpA0O9LV0tWnAFWDFrM3NwNLd3EeorQ4hFBwIiQ44iATMqUfYoNDGONXr87LsQD0RP0sgtIj
Lk2CdCy4jjiwVo4Jcu0FUbK4BbW56ptUV2IDE0QewOAtpbjvVWOASAHUx9rBUbQJZB8R/z36hnYk
02KvAt2HBls3rMkmJkffSQiFjo+JLowD6sX4JmKpfnDBx/YwGr61aqWTffedcFfrRXN2O9yyZ5kF
6By3a9+BCiyJJZCWwu+kFWh0cZlyJr02AXpsYQUKiAaI+q2FTxrBdUW7ZGh83TUG9HXf5UoXVqDF
NjMHLX03dt7mLQRBdAWOXIUj7PW9XdvxQyDarYz1/hmh8f5Zgo5JMTP7+1HZHBeIcztx5GoeVbZo
bHcWhGTvyZQZALpjPzRuqJu2tY3bcF3etSEC1I2vP1HTi7rdQjNuWLdhoWdezqpLiQrHc19U7Kmz
TDBMW3V0NaMSRuYxMFrd0QI4SIWPas3JlsxrXP1L4A7Gmoemdoz8IXmwx8xZDSiT+Kb5IdJ1VvNJ
y2JsGGQZ3YGSnn2Mi/aBHCADKFehXlkPuSW6Y5PKYJPrbvitQaGtWoGWnsZIrMemk/g7fdPSKHqY
7y2BeP3HXiReq7SNHqYuxD0K85jZfnPB1rBtSqhpgsK1QCRKbYqoT40z+aN7AqnKRWa2uSNb1bUE
4aw3jW/ln9PhA2l8B2YoD6FjRiBXEdML5zz1upw3pxGK8p8t98orsl14ddH0YoSoDlu82vIjmYG6
nQ6lFcazl8yTN69MQL2I69l2ZLKHBHKEcvVqDJ99wzQuZTcddB6k4bpSzPY4etIhdD629no27fQu
fV2OqLcHXXKRQXHlQmdXiGljf6cFp1AJXiA/gxhGek+dUqlfsBJCrUixgp9OOSwDetmgygyxjl3C
U8ZXflytYpQ9TgWgM6zfLNjgG/ivRB0vStzHLzcQYpqQoEoTLxWjeI36PMsECCnHAOzSYDRe3ax1
5a7J0EOQzTnQvGVtJGLyNYrhsB1Ny2FlB130ADIxF+nrrvImx4pfIXf0uZFZ+exnUNnKmcMAZ4A9
mYpd3Lv2JxdQizsDnDzbFMrYr7LzXNnrX8G8Z29bnZd3kCEyPyNKsqZxKAJGGw1B4kOf18mHwW2f
aD0ryEAe22fZOa8t50EbNOx31AsZeoMa58COHlA8e8izHiRPEolruyynl6xtnA0YR6M7YSXyhVf6
0ZB++Vy11niPumjkt0PzzW2qh+iOun9101P70aqzNfYAWwQl7Q/dGJYXBAy6WcM+8pE/DYY82NNX
1IIbZEUZQLh9sbYiU3t28vpTmEv7teQQVxZWat4PzZCdJ4FbKQ3YYXrX1m382a2k2GXgNN9NIJr9
HIzWhhziMkpQA1nKE4hVmgerQAJ5mhL7FSjf1wgF1s+GGTeHxkE6newOShEBznkNMs3ZlHbJ961V
ac/22H7ykWgPczzNRyjRPbWWHL3SBSw9ehe4n5LkqA/QQCBTm4fdpcQNKY4N6GjkNZLhPT5fL4H8
cYLEPRbIIGB8tQCiZP8vC9Dyfts2l8hKt43ioI5a7KszdzoClV6cO2UiO3WpiSuUg7Z8LLzFRleL
3yTT+jTq0O6t167vD4dlkwmpdV6sab9JzbsLJ21Vh9RWl93puw/ieOOhsML/BImDsO37Rpy25BFp
+tCenPbgNLx06Wr2WXbwQepHXs/HcL040jzL8SG7Ned/DA2UBjxHvXDgNtUmVBU1lqqoidWVrQa4
BsUpGiAbjS4DgyqwIdsyABDH24wg4grqGSc4lTVWAeAfFQgZZsK9GHKHh0Sr3Ye6SVDdqmJKxogI
z6Cxl6QIxeZ3HqFT70oUwr6YmoMK5kir175vGTtowOyHJpEQGe59bZ24Id+E4NHMsCcu1xl3w4e6
SthTX+TRfmoq4EbIG1DIClierjgEnaU/BVo8XtRawZQjj1XmzdZVwdolnDvHdGPD3LIRkWv/fZSH
LRiNFsfJzi9OB7wbmVxriL18REDUsZCij5RYKV1Z+PK0yBgtZgg3ANHRZNm07rDb9kZUEElkS35N
wwxU0CHHpCRNIamMcloa7Mf6bUatRmiYBpxMvrwdH7BvZ2t8HtaFGJKAuTHXoa0laxyPf9EmESUS
si91BA5hcps5lRLl7NpJuibj1Qw4T7afzs5siOLLW0F0Vu3bxuh2OIFj4xbLBzezxH/a4ZW7ga1A
xv0G1dbjD7A9vdou015qFD57WTsEHwJs8yAv7sh7O41wiOhKG/XeSXPQIeVwJ40SZRBZ7W76pOi3
dpUheZowyIcoDREQWbn7UvM3i4ns1IwWH9vVVb/tJR6i2XkxEfMyzQ11lIUB8TaipBwo+yDVowve
efqx0xKoRdnDy6jFzZ5btbPuxnp40cH2DBroWJ516A59dEekWpVbxm2oEMUuZCK0bHwpXIESRM2q
Eb9DpdvedwrfK8C6cI4LgGT1CDe7rmFgpQL2103zZO/rNco6yIUaLQ4Q/K8S02ucxup3NA/8murm
7ujrcDAuhSU+VSHu926Hp6ahaplTiXsrdZmqdF66NFooZ18568r5Zi6NhkmyBmcLMrklB/3D3IZA
vfy6Hpzi/TqDeoejG8DCiI4dqTFV6HfpLrbreWR9nzy/xt/GySmuceSZwuQY5oF5ZmOP+KEehDvB
QICCXRGM1LiKAjcFOLJls2GxEuQiKSFqkiJ5Dynf38xsB47YJyrN8bD8tSRBOjIcvieg6yHbboPy
jF5mcUE1cbQJLJT9DLZfeBzsecgqQLkjLcP+PlbN0CGbLwJwGNMANaj46e/zBCziYel2dzczoil+
ifHY399MCJAad3McjJc16Eob6q0fTcOJek2MxOYq4snKQUjgsvjmBgNCCAicNlKs+apBjAwUvdjP
zl2y+WmmeHqVkYavvLGBaznk6N/VsgJd5BCQRO6QxLNooDPEc9eH9YlMqL6O1yIKwE9TO3xjWkgm
gZSnOCMvgpspXS4N6/QdS7XisJjoiqt78GyL9etVaECo0SS/ixDDeRJ+j9++ViMjrA52OL/0+yzD
XgZymhDjEaJfM5RzPtDZT0fwfuOEHOoAEHF9tliQ32dS7MO+g9rszVJ6WfX7vjDEqh3x88gSw9ll
jX8HDFD4DJHF8NlqHYRxoNezqywHcP8mi+5TzZ09puALKuGcFNxTvg8ivxKaYRC/8cHbpDuAzhe6
f6J+nuLz60TQb6hrQCFV29LwhE3wGqHdyqOum4eYyNXEZTYvxu+WpdV3CySRwIzCMPDpJUWxw8MU
4JSs1ePdwFGVMxWhNsMVmwCqWcWQvkRtimdFn5rWBWc+62KL7D8AlDV31FvsWT9Ge/wavuissS6G
anzowp6DimefCt59SpD0AgxoNZI2ZuGaH2vsDF78VpOeYUTTI4gzBP5zvjx2sT1AKyDXtjVmPqLM
GOfdqTBf8rH5NIZhpdbp69H5IjXjmUIKwCN8rqzB31JvaRZlR7KVIndmicgbl6oVt/MdoFM7UKrS
Uc5B4mlYzce9OtZWeQ1oCY0sR0AE6bjnQwhGyXA094YFOKSNuNiirIbiVHaCNPEuM0BZodWZu5tl
ISbUxwdQaV2DYr3/4EwJO8fZ9KIXkd96eIKkTv6B1CSA7gDjS1GeaZ6Q5u+X6V2lJVWLdM+TZriL
WCh3yD3VH42uhn5ogryBFv9kieU8zw5Oj8eIgxCfbsY7JurvpPPOCR5CovCk9k4Njbz7kakBOGwt
s9rG06AqqhCSG7H1YKomZ9NPCwQ8+4Gb5gPZ/a5w12UktfVimwo8MoWJTxbBA81f6ZmvP7ioY8ak
gVuwWC27Wsi1wbM5YgcBZWhD8k0rI3EYDNs90FX9m+7iQn6goHybsUwr4mZVh6a+X3z5UH9G3rba
4jiuA2z715dY/OgVly5d3bwLmnvjN0IAbmX2deE5imCxbZDFynLX2VqqC920YW5olGyLCz4z8N3U
ihFwcYwm8GXSCjSlaWWzxwcLMZLRlXeTVk57vbaBLxFtv2mEDiE7C7sY00zDbzw27joeQLrWEsDb
ucz+Dulk6DaN3PxY4Z2uRSq0C60E6tBpn/YxpCpE3m8MgN8uIkyzO7rzO76IAf6WH+nOT01hTeXW
Lvx6PSsocgVlhkw5IGl2OCTeGJorU4uKB/I2mzxZFmAx6NY08AzbGgiunBbyd/hPh/k0nNdEr0HN
FeFJUPKvRpfyS6IF7AnS7V1lhs/UlDgGbuzYMjYx4EzP2IM292X+WuSpg90o9j3r1ger/NyfbJCy
j6BrOkA3FOPgTlxNiePfu1GkPU4c78JtJer+K/8x7gz/0S2gvZubyMpQlwaEzOQ6bWyxoVlWzeN7
1EjqgOQh7xqefMHTI47DJ7Owm/tm7N6awrXTjciSbdAV7MQrd1r3InZfx+GxGarsuwDRO95x3l2E
5UOGwcB7z0JgAxlPq+3IXdzmHYEDqs9rx1vga6AXQy6ZMGnU5ABmCDnV+0oO5tsAtG2zGQlnDBPb
4uP4pFcG9hEGP6LeQwG90pYfHbypfp87YKWmvgXtkfXUscYrGiCR+x5lndz/WpoJYh5S4QhJpo+u
asis7sFjdg7S+AeEleuPVe/XW01OLsLlJbj0hipdOzwYvuZpv9Vi3/mhXG3LqWbXqC8kMGKxfUBm
q78MMTgJHBC/fi5HPdmJZMq3qTTMz1IggiJlEZ9pFJ9mlgvn0zIp0e3iQcoyRCGyItwD75woV53R
9kfEgU4ZGDWB2H+3tYqub+5f+8/XIxgMjmEGTTzTre3TgN+YF8Uy+14lH/nkGq+GxJa9iPLxNMRs
vKTgxPIq0NRv9SQEXbHKCQlFaW73Bd4E9X2VLaIryItCAHxko7cMuJRRWvp0dbtEWQXTlsnqO/4q
IYrSQaOzNGQTigQ3aFJ3jWfw2ygNxHr0GPZteMfceELav7OR1AEjyambSkhOVUAdkA37prcBupLk
TZfFhKdKZidQHO8jEIVVOfKXSjkeOZL6USFRZ5ul9OUXG7bG8b5lDtJZiw8NF26mXew8AKrJH5/B
2TRty8FHYjNJ4rNWuRUUm7ToU+zEP2tVc6IZH3pLa36UqEFbAYs1PUOQZ9oaY54fkwR5ZWD7Pxra
0JwnJP6Wt5aG+Wxa3hmZSsfdC2zbLv/+1//8P//7+/i/gp/FQ5FOQZH/K++yB3y8bfNf/2a6++9/
lbN9/+O//g0oI3R5LMFd/GtCAtxS499fn6I8UO7/I0zrOs/bwrxkQL7uiGqHaHWYmW51hhrHxUTM
O0t3Zt+JoNOCe/mWJ200E/KQxw3ZTy8ECF6ZZQDd5ycn2wHPQYTMoofHaXJCjBkfM11CxCEBLgw+
1KUGUheJ1yX6YzRZllcgX/kKjXIPf37nxwT9oFVWauUHDTmord7Y6cHIpvbetBLcEwzQv5H0j2Yj
uo+zXnA3K+pRHyfL4C6l7OXSnxX4sJPxV4EThXckjjf5GynW8/MvDpJ4W2q6Ds2IEoBE6teqPzmZ
PawBltZOCW5uKLp8zF3XeIxCSKHXE7+nnplF433fdh4PkDDwelC6HVE2/mHxN4fEvoPOIkq+ySVr
wmybOX6xpgWogcZQvDbGsdk276+jQ9B8ZYQ82M9LR7n1BJKz9ERL68yKLoOIwFAlwmfKL/RVcUmx
kz1TLy51BrUfpC64PxTen79pXP/bFw3oUhd4AUdYnBmm89cvWp3awZQEQl50bgRH0lFy6rEMZ/Gl
WV2pQHVfFCG8Mg9DeeYIJt28m/thz4pw/VcfXZZ+s0VNJu5uRGGo4/G6b6c2WPmTkT0QoyENJO34
HdRh5h7pAsg1TRHbTPhSbbVglcUT/5arB5nRWuU5hHT9WTAT7wXAS8Ab7e3M8W2HXXRxqn0xoiRr
F5hgpgsa11q3YA/fmuA1QrVXFWseZZvACgpIOqWWaiuFouiU3Tsp0ixzD3zCclcHaXWCcGh1aQ2A
Bekwp05vhZlXHkRG2/n49u6hTywrvDRsMGpFb6OB/fXPHxV++refFQR+cDMwAfgQYB7lavzqptD3
2lhkljteAMv0vVG6Jy4M7dmoGvckXav0yj5gX3AINVco3S0vnZmUT46hfSS7H2rxRham3CNKaLyE
2sEaOvYFJX3D3RQZ/oa8HBw/nSrlm6Br2jsrLZv7HLiTjUq0etSNhWzuQ9V0iXk9UKIy79xJZJBr
FnuxeuL6UL7b5EEZ3E1xaX4eIvASCoBt8sYpP+oduBqV11SPGrRiMMnv5AsLmhalwQngUzruO2vN
rIVHW95CuIjAhiJbN8w9+UwfvnSd5nsNH8z7yK3DPRTn8OfHafaBsQq1Y5WUX4sw2pfq5l/k9sma
8k2shRgf3OZJOGGyKtyWHajLxGTdj1mPwCjw6F7tZsEOxSw+JJ1Kba/FHBHzyHiZSj/+pi7Ax5t8
i3AxKIu6IMv7UK7LxQdDO5an1ZFOi0tD50ZEIvgayj2FRwMmbjXbP397LG7dfntMxwFCATIKpoGn
Cj1yrr49k5HwJAjt+KIBcedVjmudbWPCT0pAe7k12Y9RFSSRiQbJTt081rOjGeqbGzt1qQmHvl3z
rtDmdX/n17JkP+qoKCnUKy9T6RWmESJBPGGfb+z0Hnju9oe4DHZ2F7sHUzV6htwYKn8cfhi1EZc0
NF+Slfp0BY4J97DYbn1ouWWYrlBseBeguvcuHcJn/JyM7dvr/eNSV29iWetm6dtXJkd6d/Pq5L68
7wwEs5l67cV+5be8yrLMYhu16KPTt83Wx0d3EEkCQTi6pCaGdtIBxzv9sNjo6saG7PoIRgW1BDVX
fVpi7vMqAkNTizDU79b4nY1eBmBA7NJvhkOQ1K0qrc63TADfwAr/JzB3SEcK+alNa/BRWOVwdkbJ
D4BjQtOPa9Ez0gDgSQRi4LuSTklby//JSvYK3lT5yXGHX5PUJqUqx37blvyMPXwKLlKW5h7PG4n6
FwTstFwLL8lgnxndzyc1WnTJ22jWlxGNIlMcPtME2YXX88kjwnwdCbnt4CbRdgSs4sQNM/WKHtTZ
dYSn+GgkkN9infGh60xAjsrqC/aH0S4xUbM9TLz8YuTOnTMy9oGmTy6wDbZyW6YL/J9pOrJYIUSW
ca6bgXZM08UaouL4v75j7GbMHY24zNhWPO/WvVWkL3rTX3hjOD+QaH1kWjJ8tkDMsxlyqwWndO6e
MtMMN1ljpC9ibBfXKoZkRRu6H92qtC6i4SDkacH7qXop900QLUkEC52J6R5A8dWG/GiEGpSPoSYd
M27sElrjnj7VcmMMwOJrU9DOWa4lc7YkuAbHxo40w6ZEJcnm/Bn59SaQeJ0fv82lGTfJMTUXTxgI
cGjhjqQCk0xD4SRd9kivtStmB5umjeID2YpSoPSNBkoutT2eGw60WaQoAbxRFcWVXbEDXdmqS1fL
QKfqj3uqP6ZL8raobJicUEqNCuJlZlel5WoSDQDWQvZbnrXfbbXrqtjw1sg+gqoS9XXE+OpVp8Qv
l/GxSIFsyICPyVUFBTWNKo2oqd6C+iMgayvD151NouAriyMqCLV9gMD7/D+m/3zkYnPj4MYxayVm
6g8y/9FY/DZCfyngUZgXtwoV1nfFMW/Tt6byBZillz4NT4YCq5KR+hB3MTbYCEareeT/Z415Naep
t7Gmm8nZzcoUYWMQ0WpCiAfESocDw/50MzGAOYDU2BGAmjwq/FYeDBd0POShg0BzVdZ5tgYywD6B
cnU/iL7bU48aoexLF8WE3aEKauBcUSlYWkGB+hB93ExmV1Ur4jpxom46zn26DCs7L7d0SU2GPLde
FeYW5LFdsScbrUZXkV8qyLha3Qa5L8KsTnvKGxzK4wZYmUcaWV6H5iBMXQPgN2ixVw+s2BPMcgKF
wL7i0BAnlCbZhm1j+/ozXds6Tnfk7iqCc9RAXbsHTd94jp+WHmijhWOsur7/IZmJV8J+fUclipEE
/Rh1mUI6m42VbVo1KlWXRo04LXZUwThlfgZucuMPcxdnmuvaxqEIUndVo8z3mKjvmYWIPNSjkcVH
xY+y6qXMkRpDHaJH/RTVlajnUkPUxEbWb4bARpJQeZJtyKMg2VKfFl285yn+0K//vDVjOrvdmlku
qgANw4FuIxOmo7ZuV1szroeag7CEcQZ8K2737hc9fjF55S3o0htQ6gI2/UcX5Ia1vVokNPCrbX1o
B/v9PWJLxbnX0xb1z644JWJ4zLqxfSJTZ5TFxu6abkNdGvjNpNyfHsmBmkZN4mrSstD7pMHqqxU2
7Ol87CstsM8VqfuNzn8ZlCRAmy7DcIX7cLUnIzNw04/HvkdxXOZqweZvMh542gjcLw8DiXoQHD4n
JDxdGtBV23IrLvFAy5GvS9wfVsmxIyimz0UAGgUDnCCPJki+t0nQBacGnITQx2ytXSxN+77H2R0g
VuZ8DMapRgpucL91DsilEUQOgLB3V2LYCZwwjigThEDrkotM40SsrQYnxLCwg3G1JCjnfmsg56sm
RhDf/vMXSPztYGi5juW4uqMzjtoX4yZaFPtFW+Gn258DAdKfwESF76qSFWpei9QzzQBdrcqgQs3d
HLRfqDgB03cJIbU0s9ZkpEbDL1NHeEn6awi3Np5fMHPDbVNikwQevxUlsOIOHMpdLqVHXci+AjOk
GvJeBvBHaO/JZRkgP5qxLBUq6S69tPOvflMg6YlKlOch0iCv7EYQGnMcFFChKMvzdRv1Z9kLGBHK
OxtpO69R4dfuXTKFrsiGOpNk52jFM0mpLPbf+V65pL6x7YderuJpirypyfRT6Vjup8b86SjcXwpt
0kPOkbFrJz6+kFcdDvoJhTjik53/tJRXNQEyF9hIyJEXjmKK1hRrkRfWIvPiRZNoLQaurdOfvxmO
fXNnAbOEZbs4JnBUxFi6ocI/V3cWhBh7ZqfAHdVjHkpkLoGFhXpBCbUtZn2M36+KKXyzLVf/6FdY
VgtiN79/zP0PtamlX2QGbKyIemObyGH66lYfC5C2fmHKHCHstNVCszr3SQ5mxSLwoXfgaientNpP
Vq8jRQJwrt+H0YFNVrOOFaLXqN1vbmQbyTnVq+neltjoeoEP6RmuBfU5yCAUJ1hnPvjggrz0qO1B
xAEvLYoShHAgiXzoAJi8GqAZ4MR/mzFZoBaiGUA3ZBAhxoBE9e08w4fe5Nc0jrEUjhl//kyYdfuh
MKTvHWYybnHXZNhz//VDMUDi2YXC6s6WbFxPKrZzasKYQebRAW/RYqOrbBo90OLEl3D0If1Bfgw7
jys/nIqzB15PCBI28aVzo2A/dFazKso0e8b9l6APBGlwEd3wIiN2dmRDvYR+4n38dUZDSKf+rOEz
PZFvy0CLlOInuSbfOq+q5/w0ew5hILyurs15nQ7b7lMTt1/cBKBWb4qyF5eDyZvW0TtD7iqj1cA8
xOt1gY9534DCHmBzJvYT15JPiH3tisqYvg5deG0vUbJGdlHm13blH+uJ/Oqn0xfNbp5b27qADqB9
QmzAf3BZ8TlCCO/FaXixU4yQ25S11YsZWOc3oFpsWoDyBT8KEGmcCQulejII/DMBpd7HbNkaH997
BJN6773PA63j1Sq05vs8MGD4Z+rlQTy/QpYAbBsEABarpf5pcgr3P709erPvb4E839+edBtvzDsU
6aXc1sNVZZQcIr6udq/1QwZ1bLt8DnDSRTi1LZ9z3XmzLaPLFflpfWP+N/cncRt+VokO1+ac4fGF
kJR981PoBhRMBNmQnkuOKj7W9jh6UVZwThWCTm5nWK2EOMWvnKEpKiAX7PGkyRpZIVQEeSAycz5o
WpCc8cv6GcS2/cGaXP+xdcY1Z6nzQagGpfbQSZmyJ3IQvPoe6051nnsjiAD6ri325Ip0NHCmIQu2
1GVGMm0Ma/gC7ph0BYZJ87HLO/OxbppsN4YaoM7KRk0bVmKd1LzbLDat8xNvCjnf2bb95gfY9Q+j
E/ahMzmC/4AZ71I/KC80K2vy7LHA1lS9ClkQHa3OANIelxXMPg0OyztKbDsEbCTID1JHeW7RNPYD
yh8HFb+OkaHI5evUAVPZ+OlnEUfRXd1Hxa4qdeMl9XWPHKBcbqxHG5UgI8JfT6aLrw0N0JLc9TQt
RHJglfsp3/83d0Xz9q5oMMPRdcMyLctCvYZ+86iq+igYIYylnUIbDPdLYY+NzKuN/NssIr7YlwKf
Gxsk09u16wYoK0Jl4SrMAnlFsbsUWIUFBCN0YU3z6DJAPL5GBpkKmrsMmABGsRWN2FHaojS3eWgJ
TV7oQKMlMfBrjbq0gDjeCiuYVjSsIfCb7OgSEuB73wiCA95bf9AF9mhZoZUvJXi5vCKy823R9ZcC
t+4fgV3fXKihMS6bH1K2N0MjLFIN/cUHeap0ZdpjdVdvHFGV90Sh69JurlqTZe6Qvd4wHJ3u/2IB
ijBeNboCkxSi9XJFR5Ap/jFqcumwUwz2qZYYxhArB1tMwo1vVaHxuys/NY0DeL7pWdh50gVCnNU1
2wwRCtPMab9wC0Vl2bUroqwirqGlURW3cii3vcJw+GUdPtsDNA6x5Qb0WPWgInLnI/aGX3LnoEQY
atlpCnnJAXUV9YouqcmVka5cV4KIJO6cze1APz3/+QvumDdbMYNx3OBsB9WEzDTt2+yN00gwLHIA
NPKgwGYGJAMfh8J6KWPDabwnKIOlHyLwVH3ocob6Zju2j63ZZR+SuAQCNa5scNCgq2tQCQEuNgMI
zUGxSycUS2mLQE+c6gIQnaTaUWKNmiJyklNYxUc6W1Hqjex6WexRXJKMj3oa+zs76rS2VPRGm1D7
Mba4LeHu9xrYMVLuQISjmPS9S6MIory274n75JfHnKMnDzBDP0Y4h8+5MXA1MSBmkeajbJpr5uw0
iPTzSHHY3uwYlOD6t9G4Hdmpw2glUAb1508B2Y6/fQwCv2lhMCYYOKn/lvB0TBs7ZQPRqz6xJEpD
wRYvvSDpmxBclXqFqqnAHr9XE/aCNcIcz0aabcCfC6klwMKetTI0cTzuemTEKmxdIiY3hQjcpzgH
j8GYcxOyEY37lJRaf0qwmQIlaZ97UlQxFCqFcUfOuQ4qSLAv3fVJNeZe3U/ZuswDfyt9nT+VqWlv
AZ/n+quMcv3Rkn27BSlhdycjHycMEJo0yCl/DcOy3ZrdiGxFPUwvqO9bpTg3z/bFP0XcbbH/1Z/W
ybvkx+BC1IRqjHXoP+8sROs8m+qLlz4N5xlYFO3e8KGtPJanIEZjTzlEvqSDJtaGfVGkOzLR4OJm
pLhpAoUPPyNCQb3bucmxGGwdCFM0JgqcLl2hfyjrot8PaVzu7NxE6CAIJM4bqd6cXLoc2zTedVP9
Onehu/VYyCrYTinkFlYaojyHXAr9gCMcriwBI/WvLq9c58srh3maWmBZap5KI2HTQXSnApK1rNgx
irov/RSa2zZuwa1lTBpaGgFAlR2v+rO7mkNXtQnqjAE3rs3cpenzIhCNBVVaufrzV18Ilcu/BpU4
hsmE7nLECWzmuM5NmKC19X4wnWI6TynQPQaEuBEni9ziSM2UpCUUqdCkLVBDK7qcWLcZc+gpkYuW
deXRgcbT27yr/uytZpPn0m18v91avhauMsW/GSGvuyl4VdzHIyvu6arlkOorQj9d3wxIcN9twxIn
aBpI1NOJrkBgCKAsjuIIr/5aKlXrhZMfHWJzfF5WJw8BndtTbsrt1RpqpoOD2qXLdos7LUNz6iH3
MlCnQyE7Ycc4H8dLVWYRsk4F7opOBsyWsqVGkxor7JArALgBScsY0lBFNpk/Rjta1bFlQXQpf9aH
3nkpbSBkIE8yPowDyi4aSAFuWOAfke9tzHVdF1/jYUA9t4Nv++43XWRYpjuorWIXAuCJp01Qnwqz
ku1GYejYyzg62DRV1bfTDiCth8TirjMNEPrghAvQ2f3sAeYQtutKqa+y0YcvTXifJd1O7lrQkV3k
TD9gmt85VbBBsAGhoInlawITgX8aUTTCG1F/GZ6hSqnZOVsNJ4BuBU5MCQJT0KGCYkYUa5fq4uZZ
Lq+OJZKjX5qsF54BjO+ZG4BvIQNVr/tIjt86Y01Y5U45/F/Grqu5cZzZ/iJUgQQD+Eply7JsOY3n
hTVhl2DO8dffg6Z35PHu3f1eWALQgBwkEug+gesAOPYGByMO5ZEQn7CZdLdgauAGPGpk1xULugBE
Z/ieAsiOirEG0tLlQ6D6NXw1cYNOJtaJrRT0eJimrXJd7whD9crUDEsAalkzuvSlo8LQEgIy5t4M
07M3CveS1nkEixqQGqYcD4FxSqvNWA3zZhpieaEQc34VeFT4kW3thS3sx0BabN0UIFBUUPJ5VCh2
3g5l8xUCWnASzXuUPvOoW8eV4+AUD8JelEJ8D5IM883o9PfUpTz4Cvll5rY3lmc8IOUyo47nQjUu
7rzLdRa9mjoZQzssefrU3zXwFAH97/nDkhAbANmjlS/0piUZaNW44Ry6NP9Cfcsi+ueCUVF/4In1
ZqsQalJNA4iOZVTfes0evIYBSZwepBV89yov3KUwLvBtXdFrNJ8NbgrgzbEAgCPmrD71UwT1JdGU
r3oPGo4uUeOoU2m6XW/AIlPPpeAPo8tkp32fR8E0DVApdwWBvRxc4QgSCk3+XYQ2zCSyjj+3qh/X
KOuw8zB2427sY/gYFzgvQVqs2sWogN6P4disrTYIXyo5wPorL43vqWPuIQIUKb+rYj9JB/aHl4sv
yRB5X6Z8rFdOklV3IEJCthEq00Vg1oduEq+kGE2XK3Vj8rItR5nglvr7JoCybw3RsRXL23pzZW4s
w1ZXH9zAfl3iruvpVfKuf1/FTrZltaOaNkfmCwxSN1iari29uxnYXhq0qExeOR8jnDoP7sKkO1zr
4uxXBPX9vkataTGlWf604SSCc3JyBP4XaXignXkiwLzL3HTpIxi0249wi4fBi2/1k4RIptatHIS5
AWMmvWEyM269NoV45TIcaOFKPZyN0M5KoRDO3exkNNoOO8nM6Chi5BrIfSSr4f8ZN84t0VmLAE6G
A4tibH1AhaULDcQmRMxViAL9PAxIgr+zYv/qLOg7YObQyNdCqot66vXMMvDgVTQT+KtX5d6/RHqR
0fBy+RqNdr37MG/RYp0w0dATl2hAezMfxnOQe+kjdWkTqDJWKn/q9MWtjFcVm+NJYKvz1FpI6jM+
gDUj2vypNtLshhstJCF0bJt26lK1ESCeGKQJv09nEagUUQh4vjmkmwCiQ/tOjtMXqCVt027kT0HH
mzs8BVrIcqHf0GFShw262dT2NvIS/gRG9SoT6XAL7U0ICHA2fcF5M9Wqct5epcmyYqxXLJ3gfUXq
pzemMJYBbZVCAxapmP4pjpSmmJevBrPDU4KTqW+5YflqhkG9c7ve2VDTrUS/CmJgRKgpE+8E1Rzz
gdYosnBN3ZMdQ7FBr2H+WiMqcNSqmbOu0oKB74NTLp13uwKKHXjoL13XfiR9xMoIQJWmvuUMPGaA
r9l2+ro0ZxjAV84A/WVkuc6lOGSB3d/ltcthPxyOdzKZzZuQd8hFMsdJz1OLzzLInePObIA0WKfF
EIOs3Ycb7CvgyqI6aPL1bnimiwmO875sWOpXmSqCtcwm/CXNfS+H9wivyUC0zhPnG9TfwsPSpLmw
VjPWwAbhIauj+yhTy6Ix64ZDj5s8hV37qTm3fyZWbAEjAx/LGtyNHYyXsB0JYUR+AJf1qQf17i5g
SXG3DHhxX656U6JoDQzxB+tyGyCVoCuheEjg4k925ot1OQ3RxF/R1DKb6ljLQN54GwFF2A/0dfp6
vvfi4dWcR/rWepBQHsrzwk2n77WzhusctF0j+zlsCrauWwdgd0DXJ+VHjdUBQDOKvTSi7jTluiLK
UKykw7OIu37lgPq9TaiCmRvNEnM9ZEN4cN7hsA87AY2hTzTM/pMQfiGHI8SQ6sNV+Z5etYAsab7G
DeRyH8Aim54K8A8vcZfAvAutvrOnp8GOT0GaDGfqclozXPGxDoExwWAAdOgGWzVnQ6NzXKNO2eY/
SzspIHeT9G9NP2GvbfPwWBSd99Lbxaq1p/4tLpi3a1E53lJYLMNb3JPDp8Tp0hMK48kSxrwmWo1t
X6KqFDiPSQ5Nyxwf4JK77k2Sxt0lrIznfuKQaAI368KRDDm53L1NcdO55PrCqopvit6ONtc+02wu
ZmjbtxSRSrBHcvgfA/t5HExuP48ub5+k8UaNHpKCjwqEAWrZ+J88AlMK1XTlPEfKCC7Ada2XSNn0
F9yR8M0OnCdUn6oE2h4ROAgli1ASk0UOkXMTTG+qXSUchdoQt7Bz67L5PGUwyQgKIZ9xqni+SjwU
YYKnEYmNDS5Uu4M9yUHAkaDFpteoxA7AiNmHCuU9au75S1wYMVLZwKjCiJhd7LZNfMKdJIFzLwCw
fAmh5rZElFMaPlZt9T9H6HcJbLjimQkvNxOoaz6UnzlMuxvYDPUtZIDUOGztZAzBVsRDfI1ixbTp
1RjfWyoDNVHJ+L47jE3LztRLlyL3xIab2HS/L6TjpxiOqFEFcXbdWuLiwN4xaBH7Hb49xWaKnbe0
S9UNLbvEOXFxMxjO6xJRRqnws4HBSgJs3Pcfcah7yI3qBSAt8v4jLm12U3QRO1+XA25BbOqRowBF
E5jT7gr9Q5npGK7D3q12rOi/ugYeVSWsy591i1fVh1aiWHPXZKb5bNnjMtYEvXgurOaf5v0ag2pT
4UcxO3S2i89cO3yPvR5nAN2CYX24lwG439Qc7eIlkyhL1NMmD5AUmrRqVN8U0FcP6nLXazryZE/4
HnnsyaO6Wa3m70mT1betHozD9H3BZXSwNpFnYaGSD6scopA7p8R9JHGmRWX0qjcqmxgb5zK6JUVS
6q8EtBx4wdWGREipb+7T8cic4Z7Crv2/pqcBAwkxK4etHIcETvQzextm8/3Vte/Tq3JW4dcZCnLL
DFk3Zzdrju1cWvACnswXcHXgTcHGCzitqBaPr26dmi/60X9fKv7Y6RgIDIljCs0P33Hi/JQqo9kA
211fCnO8hYS29Qo7OvcwqRAnUq1tzGaZro0AMC1qonXrxGN3yeoeNFzoc1s8KoMVcaJG/ObBc9i3
gBYoGawW9lQt8mQ/uRDVRGkc7BDenhz9gw3cAxTLURfHKtlz3O2oN1a1DSUTdqZWA43vWyXA7adm
ynu+L3FDXlOzDTNjgz9+sUzN7RLZ9KjkN65dyz1zcMiElo4pfBAYsKFoIPIwQsjbA7t7HiHQA3NE
atZi9O6U6f0RJd64xz0P3CuYmtz0HmS1hroZzgJ863MM+uau5LCs7nTfdWDCvxCm41AzvfbRq7Qa
mrUBEdD1pwHJh3o1yTbd0sB1VFi9VmhGMoHekgbo3VAl+u4lXXWg/shx55P05nljT28BgFr4bLv5
Lb1q4PDW+vQy7DCiPCTxfSvIkpUxexOUrtFJw3SJaZhe9pkNQEDes7XgBeCkEMluZGXvqRUOUwJN
J33vprYYXe8YzqEf6QEaTaGe9h9ALtP1PmfYhIfTruS27dkeeFOfMmyu9JQ1lFN04nUx+guKaoCv
JTZ4+faKmWoLSO5XfLgjyNQEuqV26vp6Dcj+n0mAEjnbFoVYGAiE2TpIQd696mwjV4Iqi/px7aFX
19AAyvbSpzBP/XCbchXb0KCaTHUOWzd8KiWkaOcRigBwt1ZPqItwyOZPKFTr0dnygkcADPQQdUD8
FakN1lg3FM5lk+KeFuPX1eFw2vDuqtY5UYtmwQv41HtzCsSAMPwhjEMYGeAjbw95cFNDif65gYfp
GgfkaN/qJqxIwbi2IKxHwQZ87fcin+wVNUeOinbkjOAi6uCyMavznMf3S2wDrAJMKn3cQMJh1aV4
iqFed6G3mY3s2WbBcEehvYHvLB77yZHWcZTjN1BsAWxnhgW91kzBIzVcT783aRQ4MnMZZbX7MRiU
9I/Nf5pbFVAvSHrYlAccW3vY/zyGQ2UfvcitH5AQax50l50p+5jgVPFA/SU3ly6vbdZ5mYDLZLpQ
e4Nsh3ceQpimS707TzrvPOuLigrYcIzyTwq49uOs1kOmPMi2NLAs8mv+NVg1UNcYZ96tF1ioBKQj
GeKvJN9JXWCW3bCmLs4EFE2aCcDp1G6313iU5r9Sq6pj40G0IBXqPJxDvHVi9hBHPeiBF08hFwuG
sM6+UVDeGt62x9ln1RUqO9tdqT84xfS1gdYh/nzddIaiYnZu08jwc40faZEUXQZoRgRx+w8z4N0+
AaqWOcjBKb4j3V2kN7DZ8p5AcTGf2/xD468RCqvYnsL+mjM20QX1bA/+OoCCT/YgXo14Km6qBAkg
MuLBgaDYm6Kxk1M88y/0+KedAdjAW+bw4EytHHSjDV2oSQM6grYAtEkAM8FAloerG2rSKxDsgSik
TcOv5egdICP4vhwFR/ign2WA+4aNb7KjenwrlSEPXeukKzw55JMbV/MpE+M3aok+g4akxWeo9rrB
IWJT9NSznmODpcEiumklWXlW2FzkZQecYDJHp1TABkAAB/bEQrNcT1k27PqKRU9zDd+IGORan6aK
JMtvp2lcQ4quOIYK8JSqHOCAwuKSmlNgIsvC8jzb/Xv9w6AK62/1D9dxDQ8VWEjKmMDbfkIYiDIu
DWQv8JAOWXkjTBxdZMl+egHbsqGHAAs0U8cOuEPNYwah3ILawCzA2MKB+AduD98s5oVfLQufL2Dq
7JeGx8g05Mx+nHo2r3Ngeh7Kqg+3pWy6u3gMZsj3OzEe3lV3CKs5vDE8qz/CGSLe9yO3cPrMu+3E
WHEPAGy4EbVqV4Ako4qN7ebKrcf+VQK+DAyGWX630/AEXdQp9Ivuwtsygs7gEG4qL4O7ggPuhtBb
LiPQ5D+3eUZ5tVgnwVQ8TG2fb6OqnE+sYMZejUaD0tgAfZV5NHZWGDNIAqEQYSbYdaetCA+ObZtH
cLw93whq88Ua3WjvipZhb4XmyAHsTrrRhsctmrC8B10WSbMjNT1PvFhlZZ6pFcvOh9qo9eTUffJY
q3hL3aGoy7sZ3NPlDYbCuIHHqFV9t20L8id+a0LTEOVN1Jm6BDINGoDVebHtF85cHQnw1PxqDgpp
VyQZH4Mge+jGbHxNxwE0lm4GjcWN5K0Ja6INEJnJFxQH7gyjc34iwfWAEvvwGuBUsOkh/XoLDQv3
1olSYy00/HOoh52ZVfn9lPDsXoAOA3rFBEtsB3kAsICze+ZBZ1XAJ2VHTQr+FReLqttxFkQw/orH
DcuBIzRtOPdQ04KUBjhOwMFfRwkWL3kN/R4WJbf03FEWW4mwVI/U6rBNvbacOVyXcNE5yoRbQAIm
izRvYuFphwOwhPT2kN+OjXDW45jl37jxP0fEpexBjC29f1oj5rP1H1V5YXzGgTkeat+AqgrHAAlD
urp0+QGnygOQpFmFhWsxQFXyKqxA4gtRYiSbWMbdosXQmBBkWFQWaHiRYKBJhiF4Ds0LaC9Qm2bi
hN9BoemXWANI5NGqBT58HYiQH6W+4EA5H6kJvBFA6/SSOmk4Qe167eQONL90oCM8xNDL68RP61wn
exaroGmShqCqI50zgyTuE66ziwQw5lHS76kJbcH8fkwmcaPjKopz0im/p7gBGeT90kkx0Np5WvCg
EeDhKznoI0Iw/UmgyFE09co0wvYE9VigPJJh6Z8iVBuofzbs4UHHE7jSaI2P/ToeaM2vChvxvVPm
xonVo3GiV1oG6KS6jTdO2YduONTOSKZGXn9QWX1HoSELYHgo3HtAmR5GJxpd4NJaec5QLV27UEBY
U5MuZddk+5BNR/i7508oZc1rJKdSZMYHNE3U+2Iv8HxViexJ4LAHuQh75ehYmgA82TNSoM7pOj2p
ZLqj+ClV7ADN0vfphkLyQ4I2dejqHoYZHVwzIPa2ztKuOXIwAiYUx7GLimq7hYiL9Uph/eixyWeJ
EUy+wCkUG2Eo79NkunwIwjZ1WYz6aK1rHK0qK/OV+g3uNgcWWre8L4wSytasOV4vIi7bD02bmnys
kDQ019cwekWxS4Re5NNUCvn8HhSjmlBu7DxRfp+bvPSvE1tqNyxGLy1MQ1OksKmBlQJOr90lSaQA
pYP3fiV5d2n0BfZFxYq7c7KnJg0UHdwzWnWhSdrNYV8KO/BnM+yXPjiUWEBbz8mB4pkNpXu7WcZk
BRRy7Io7gd0o/Gea5ltiipvAturQlxxnxdzrfoYcaL8O9hkvoWmPoFNH/TmqvGI/YxO8w4+9Dx0c
SYAJ0jDkgn3lIIPP+mlQlMGfnhnIp6zO5m2OPSyOPQgdhGQrp3KCr1CN2dCDQ8KOpEXBtB5K8QyF
i+mO1/JLb/Xms5NAuRr7iC/XsdGzv1Rcms/MLCGx8FfkP8zTkXg8g5/WqF3oWijmuNF0iiGRCjIj
ZPao7zpg61FqSkg8w+AwgFgW2Gg4q+nJXcjkpqrresOMTG6Bv3JvqrwaQLsEjZZD2eWlaY1vbVMG
f3RR6avEsn54UBgEUaSIHgPhnPN+eFYSaqH+xDrsGPRFGaK5iUYUsv3PL2kchLvmJqHxZVIVtsvM
6/QPMfQyggTIv+/07M9PE5dblmOCEuM5hgvW+yc+VT85NsSVZHPbwh5OmFLd5EYX+YvGCLWLefyr
XWXYVpd6fEKd6IGERUQajXtQY/3aFOHCDpZscu/62oUTZQrusAXfa8j2e9WKRYOHvSMDDXbVWvb2
ejKC0I3yk4QxPKLBocuCOILOWzIsRylAB4p7aIXioOScRFyjeqKdxD4pIcLsYNpOmSgXQpG8aiRe
CUYBbPzgVNccmtjix3//W/4tpeEiOw/ggTAcl8PlxPj0ZDahkmNAiC+7fdd1MxLoPy3PMBniq5d7
WbCF2oIn/WmG6ozsp/enFD26UF+5cQYX8hpnEl0KpApuEzzQfJJ+CM0k2U5lg6yYFmxqPAHdGBwB
7yavn1/+PimDOM9qUGOxHzT8MDBBPh9YWBxKrSBEfXbD6qXPbiAjRAOh+C2u03OvfW1p1pACU/BO
AzFatlvXRT7SC7MLcIThXV6N0g/x93nL8gTcFSElKq1tdRmq+YX6uyy118hO5jd2kxWvXleuhi5w
3oxG/2LIae6oyfmMU6wdvXqKVzcRuChrmq7fjmdGeukTpZa3o/g6hUsUvV0WAOv57/9YPEg+Jatc
7kDW0pOGLUCW+JvGUNJXjuWCWH7r1YM/e9bqXXMnNqPziCYp9NDXwft/uvDBWy3CPBSh16DvEM3E
Nyc+6whqDRUwyPg/H7GdLm6gRZ5sTSC+vkDOfe/gHPRDcHgrODKsHuKxRkTRaE2v/Iuj+MOsquZh
KCNYLphqTx8cMK85vrUz3jEuIfUOGwkYaFrJgZpQUfswyQjjfSEY88GWb7dxoNG/v18aA7wXnzph
Hp3t7XY4/VPcta/i+QlAQMv5iiLU4Efa6yZ2LLGv8vkLta4EfMOFG47Sg9hzfYEnRHFHXdcwmjlj
cOkPxMMIkIgvuzuy25BzpzGXrL5DdU3c8lKM6wqKGN/nZAloAK1dKaeq75QLksa/BThBVR5mz1tH
gOHzbP/vn6q/YQxdYUBOyCadEcsS9qfbRY78TTtJQx1hvIN6mj9E/U3WJcZLa7m+jHn35CbF/BjE
5lqVgr8ME8xYzSr/HsQVf2nr0QNYIYcOip7jZWCBSjepYTaL2KnKgjXeId4vK9pgNnN7HmG5g7n6
4MmDgJ9/vR0P3LUYYXZ6BURHxTivPegob659qWc6Z6izUc8VI51y82MoDVBoM6yo0tsPEGm0LdBQ
8fUpYY2SW3B37EvegHcLXIJTWW9tj3tYPOB3QWGOeqEyYd2FPXLRA7w4XgEbNvazAV1nGk1/X6J0
jWWJzhhpCUMvHFn8fQmawxuXL0uEGh1x/SkSWf858yA8XPFQoGbdm9IBKIiAUlcIlfLMFA8nC0bm
GnN1HTBV8h+JGKk/Ax/zMC6eyxLIa+EZjslBUfz9sOdUynLmcm5ukG8C50CnUDt94Ie+Dw73Ot/a
/N4EHvV91M65+BDc1NZ3j0MMKC6tfNNynm7DwLMfPRZA4t9KXkHhth8hk2c/Qlnl5NotpCB1F2w2
3+NpMAFt8BS30Su1fsXn2GbcLQtW9QCLoAl63YXTGfAnCKI9kSbMlAGsNYqvLbRczrW+UL+o84b6
qTXYaXnn9dFKtDLfuoOZPFYzjjNJbIKXA8QGyJDBn9kE3RAO25Wg1+YzWeI+miyRm8TpkZroXH6D
Am23y+CEoG+HEHVxpvhNZNMlh6Hgn036VRVx9seIm7BviyZ+ScGfXace5L1g7RYelOOye1hdfGlL
5kJlIIi3POLuruhH90sK9hPLx+QpjB32H/9y8Zn8IA2wHS3Xsk3H9P7OQ03GwTLmHBUq2UukgSZ2
6gwg4lPV8s2USwbfTvRdL0GnNd6s6Oe1i14xpPzXJkD666GYXgb4Gv3RewF8d1H4972yWbexE/yc
auNrELbqzRyxQwF+2XqcI5iMNV2TnGsm7V3fjelRtWV8nJTIkPwHZLL4j3sh0oqfPuigdgru4gMo
QPXE5unTBz2xRY+UaFEfLTDUbkELcPcdUK2HNizCu1HaendutE/MQyYXGj3xdw7TuqoqO+TFyniN
mhn7kWegqJgN8ISmYHzNu6Y6505Z76dJShjyuNUJ/C0L6IZufhxxx/SjzESqcka+ilZSHQ4PcOf+
Yy4yBaUeW75MoV2uBf7E99wc3J3Zx/0NknEmeFZRtnWazr4ECYzBAgBiv0rXONuZDek2k933MlB/
emn2XSluv8JmLFjREhF0+eszvok97B3GaVeA7by6Wo4xs/qXvka7klEwxZVRBsCtDbsz0PzlqqoV
EBXjUF+AUbTn2nwIrKS+OLiVHxIOn1QaU+Mk79IRWTD8K8sXhUoHINJT/w1/g3PVA/flG95zYEQu
PicTyuiN7H9CbfhbUOFzguN0tJKoE91BKz9eqSz6et08Fk0PAIKZfKWtJO0df+/KE2DPCsj570JV
r4qK47P4+6tYJKDSjUUFoomBVx9GNzi3AQtj1kNzoWOkbkHw+0OLxuhQmRfzxtKRdKj8Na/RR0w9
RvNorETrf5v3a5Vf82gVUKi9g9eJcVNH03R0DTYey5yn/tyV5tIXgngJe9W/LhR3bdIr6utTCHoj
r7sfYLBTgXKA9Yp0TCHV0ZubJW6qfkruTgfujvnFBclpFynVIIuAZj97+SWByuBKybndU1+r+/AV
8D0zK++pC/mh8hhZzQ9qdWEMJgA3+A4Kd0iHhLDT0JkrupiUrKKXDUqMuw55YhywdJ4rnfmJ0zC1
O0MBrj41EbwUdILruga9ChMwsSDQFO0sUJwOSK0jnQgs8MkBoeYIjXP7xq7Vwj0r+iScDm1X8m05
Qb8g8QRcmty2PEyigNBYKNNTl5ePyoL/Qypk+HiNoL5MRwBQ/EjxdMF95x/XiN3iDlmv586Oou9C
NGs3Hq0vsP+2t4O07H1ZG8lzGeQPFKDgkOaPBpL2eexCS5C10RoGu+p7ZbRrUKKsL1lkOjjTQD0G
mw+w78Iu2CLlVmAXiaZhhdFjBuyFrDNA0HUX7orvETRIfb9H0BqTZRdrgM/ru5o7j8CMQl3DiJBC
jNv6PgaeZmWNQn6HOxdSFBD+lQ24rdAHKGG+Nr7HlpOyb8c220dpPa4mF3tyK233rAjZH6VlASka
VG+t16r1mNvTuQE35YAqYLU3vRJOeXrSoCe1IFLBB7K9OAA84x+TJE8Fyw48d+wvvZMGu8Qe1bZG
khHiifPXaWYutM2d8kEy65W6QcNiwDTC+gHGUmcvHVapqNwHM2bOQ1vY7k1Z2D9rKA/GEK+ogdeH
lmggY3lQYDu9JXBKMaH+lVnzwTCATk5hTvHGa/NnkZbinpV9g3xBj4yXDoP8ur0WkH48gMUWYXI+
J/3rv+/mDetzJkVClMbGd9NzbRPSNJ9FAwM7gE+hacTH1usFZASMQTtRqHQDczMIoqBstZFqlD+c
JEj82mrMF96CXB4ayXgvPAUGl7CaYzD3uCCJsdNG3PetlcI2YEaZzcyaZ6tDgRDK8fkKJJPm2e3n
/oj6M/cT3axcQHFre4h9Lw/b55Z34x323a80VeZtfl/I8EQzmWWzh6D1wNbDxI4r+ZgPP1tUc9aN
Uu66HEUBpgku3RyWxz4akPi6ts0sAq/p2mZ2e8udZKghnqB6Y9VrhYUuGrP71jGzHZgAzKe+68VM
6hvRxiVqSYily4dYmK7fVSl7g3uW58d1BIpP1ppqq5I48FG15BO2lRNbLxZyEAYXxwr3W3KFI1nI
q8UANekyo7JyZCAyX7towqdYCrPhrrq2x5QzP6gNeT8Z4tQURnErsXdgMIuDQxLoCBLaKbrtAGKw
wX1jep/jBh3bVyyBf02Hn9MPi9I4ISe/pcWWOTgcrkJXTHceD717GoDKc+TzKBcAZV2sFnwCTuiE
ARnc1hkui1sd9eVg06ztDJp9Hzq7YQD91GHIHGg8g8Y5ALq/zL12UX8VaFvv2DX/QyWXTiQfTywS
+zhsYKEKbKKE/DeBpgGMuFC0U3x0swx82wrJZKSQM5xTVQUt1Dy6dJqUXDBt95xDOk5583oh2MJO
HTP+/XtpfT5BQdHFgP4r91DR5vCA/bSxjCPbLpEgg3KRy9PbCRAHfFRxoVfXZlZU2uiqRIpNj+JO
0209WdYor0/wUwBh+a6GRTa1rhfpdA9ZpGBXraPoEoMeuapjlG+jTCDTPDCn3OfgHPlRD+eUpPJQ
wE21Dl3djubeSyAQU0IgZktcK/JBpVdXgpVl8b9CtIY/jX646L5Bicu//930H+fTltxzoZDkIKNp
SBvb0c9/uaYJRvCM2uomd7D/tXEvtTeBw4dTo2GiOJ2EPjXbDMhQUUOGWDhIm7caGprDWtlPoEGz
rsHm9iGepk5F3KJQL7KjzGt1oi4U4IDgpraTsQtPRvmgysDbTWafb2q7Yy8mn6AeACv5AzWZyxM/
sSYwjvVoCp+T0pP1U9WU8wV62ntHSYZsKAe3pcCdkZoy+sFh5be3VJ2u4gYECQdS0ecCsIzJbUCX
qO3+CV+yVaQ69kABYV82MHep+iMNgnIKNdy0Hbc0OhuJAYZWBg2DnPkgKBav4OUF2xrF/S2RJtzA
yVddjJs5jeLscBOVaX0Jk9x6tHJ3Q1wK3M5gFqkTInADFkcFguQK2gjM+oHC5894KOF04cEUbSLy
d/0ap7VzIX6RgGDFpg8g8lt1Yu20qdI44pfQESawULm6V8WAzdQkwrciB5dkAgjuAGCiemOgmpt9
Fr82fWQcy9o0VjQdmQO1KrI6woasS5+BQd3C71AfDFm474cAX9cBgBRrgBPCzLJg30VDCgVxaFEv
8mRGk7zJqcxuFqw/JD8jP3Zk7NfMK3cgp0wAFVgPHJatFz6F5j1rx6/UDcuyfmtFKXhhWt+oz5wH
EYURNq2IUt34ddCT3czqt7RWp6ZdgKQzzliafdWk1opps3Gl/cjNdm1Z+DBRAyrZ6doa+npHTdZM
+Qkw1+eEO/AoGjv2bRhEextoq/PO4Bvbgar2PMU4HWsJgaqMijsnNi4QOsS3P5Bs3aNc+5Bo9QHu
FXT+mQ/ekIMu1JT9bhrgeBLJ6Y7ZLIdeezRaUPEdXoLZHu/pwmALeV8kzh6+SvJ2CcsiAYB8q6ZN
OsL/qBCRHYXY/FcvLs672zyAURTsdZ23oY7+KLw4eYCxClxFwH3xrbFx3ywOZcnQglJUK9L2UUbN
PZwE3bcoMCAEVAfdIRujHnLMz7RMFBfejgln3FIzFPjre4Z8bgEmOyauBT+MCcw1hRulj+SBZyAT
XHnbwct/LM2wLRU8JyFTUvht2BoHo1Ng5KVqwiPaMJ5E13v7KAjmFTxVjSfZKH4yC++NWtbotY+q
fGYxIqkHX7tbOGKYZ5psW6ntp3k13yzhmV3DUq9fWSiybjgs4y+lpkoYIKHUUK0/URd3wvE258UT
0mEcgtSJEW5ogudUsJt0rZdwsnsfWQO8S5hH59KcUbNKoQ1AA24RivMEuu+ZN+LjgKlnMAYzqk8z
rgO1XirRcgJNXG5Mr1bdAUZQO5W4chuWcXFXFPxvr+Jfo6OT9vhjF05ymgC7XmELjxx/0LyAeQCH
rcqE9E5Sh0fk7FECQ1oT/+DEwEmpVD9d9gfI3MEfCnWBvk/e54gCwl+ozIXYxNUW/FAbzLElh2WY
dZ2TtMmPfmqCmyFAeriVKOdAzcs9MFk74IDBYLXRpimtVCDnO+PrNcIqQ+eBR8HniNqe+w3w8X/W
I3yJlDnAxMO23HbbNUiKuMb0CMSecU5Aejl1Tg1nmM7mb03Y4M7TlcNpwqnoUQTzPetz6K0H+bRx
4CWzVwOa3hrOOuObyUR8kAbgvDQZh68H6KSHjwMb7wcgMbZpIzrwjTznMTTwL69cW/x00hP9mdIG
QDXsFeznzFPwCBtGnOEUb48oRq2ncdrX+PTgfIcsaK8vDSzOYNxq31OX11XFGjDcZkeZToDQpuPk
QnfBHowfrufGGwvoQX/hHxdiPzra3GwEN5kbSHe4yE3uF6pyAE0HSAzsbQ9qgADqQ4XolxXI0u7C
UaN1tXMI3CzBaBJDum3bucHPM8TzC7iWgD9omBQLLgZMVp9IHTQXj2Y3vTei+jEYau2Mxs3qe9kM
ooJjkZvOL1FXlC95Bv6O3Ql1ArNOvNYF5MpC66XP/4+y81qOG1nC9BMhAt7ctndsWpHS3CBkzsB7
j6ffD9katUYxG7F7g0BlFUCJ7C6T+RtrvNo9Up8SdlD1QHApyXaDMYz8q0O8RQymOLucpmuWa/oG
mlu8kaa5xOROLq05PQ2J5x3VNFq8cJbe0M38Ux1Ep1ushtJ2tOAIHzTf0tj9cpaOQv2tpVbw1ilD
RoXA63ZqG0O6shEIXAY0WIFvHNjRlwK2zFMPp3ccY1Zjpepeh2zotvDUOCh3/njQdCda1B2HC+QT
Fa+6tniuGgU7A3yR3pEPzljnMWqfF4Je3OSYywH/cs0s/jtIlXcF0e4vZhqn6ywt2H1Now9oik1D
lJQD+0FFOQBT6d/UBt7roCTWRnrRi8xxnI+SlfQmSuW9BD2JreXRfrmEjvHUB1Q40CMa8Jcli9sx
bT0kqXVO+zp5mRZ7YFOB2Fo1qAlI89bh4nIuD0hMLvqMNhM1oKu0xhQXQlcbohV1S9R0ATCQzA+q
t1Qz0byBYOqXs35w8gIn2oVgamrt/wrrQwst/9XNbW+boUZzIRHlnzg44JNda9YzeMt6bRZF81ec
dxf8X8y/NXgyXZ2F3wdA+ivFDMyTFtnfLaW1Xp1vBVvcV7n3giFdA/nPjs7S1UfjcIzaAl3NpVkO
ardWO2VExQQPr8HR+3VZcg69b4Jlw2vWHc5sLkq2QQ6/OSihieO9/PMuIjYAOQVgEAOrlbv7uH/3
RmZtrsywb/ZO1ZiHNlUe794+cic+PmLrg3Kecawd6xBk2KZFdQ2Gc6zhjCVG9q927zfOtjH42R52
q7P34EI1ffAGTt3QtYMHO5mLZhOhdnKsbecBL5Hvmh/XH6M1vxmtWrwW/L7PCRu3zU2Ehk+JOjDd
z61GHTbTwg2WsPFxAIawBtQSeHwMivAvs4Mw+2ms9K+z47ftK0LZuDp5XYZoCtV7I5jaw1y6xgpL
A9DznQFWCycaA6VDum+p2ntMzIPkGRkjr3AjTNCCxYi8im2g+Auq3KuoQhsWRALDtcKDjQvdpvYz
85y1m2zxOiqXGa1bJrA/mtJxj5UjMNZc648NXu7ogQ/KJw8wuOjtWA1ix31kBKcBTNk97k9IJN/j
bpgf5Fd2H+9ZSKE0TM3oGT6KkGrgI5zhVsNRQiKr+is+UoA9SkhHeGenLjklVKpikg9tgAGPnjxr
lv61j6fqC6Z96bZOg/qYSNap2Q0p9hXsibOTq6jzZlxGcUiOVyOsn7pGd9+qtZJ0t5Y8dWn8lUwY
Qq41hwtVgK1ja6y0LOzPgpeXXmnyR0H+eRl8702XwdPyrLFg8KU5+HW79vl7rGVjGjcNYrRJSDVs
2afO1FvOsjGVZqGCPLePNzEthGPTVZFn3jkNSMbVBQIoUYUQBMq21nleLtKUS5lX5aqdvHmbAjeo
V/ceGSiPpAFLbpwVJjtDo1RrzlwYzn5YIH8eFE9ZOaBBN3bGllGwCTA8H8wojqHBBsaLbVMMXzAK
fdTEpwUEtJFRqKdUmzKunnDbycbn21YpUd3FnmvOH0rS5Fu4i/obAK52pSq9970L07XNava3AT5L
Lc3xS9thmzk2VvxM2X3cQ1vpMIouvuKVbJEox/MAABkWcdPFVqfoWxVNw4ZqxaJZHpV4/vwzoCkv
UTzE32az+dcAPXkZZ5tZxfNyRC6K/C1M+kf5VKoGPgL/Edd65En43BTnRucPtYyXT72mNN0mdFlp
Ct+dGx1KmRtdBmU4k31Gfn4p+EglaAkZaQE9XzygfjXnBZ6VWI13vamedVmXP4x+xhGGWuo3ZL9X
6oLmg5jcggrsitdOUYY9TPLu6JVBfpiCzIY9b9U2lnutZlqn0s1/X9n1dNjljaqf74u9rP0JByDk
qYt3iRuB8c+yD5VWX7OUp1t5U+6kFROwOa1k/nHnnu0djqXbe+Xoj5hMRPavcdKUwX/G2GKiKwPf
uQD8dJwr5Ssb0ebxpkmRLbHJcP8zNix6K3dRi7gq1L1vvPY5n5ze9eJvLRtVsG72D2sakcgZZ+81
sNtkbyYLkdLWzUc8Aua15ZZHq7eMpwwczyafqvYJDjSrqJ0gsYKu6gkIj8KRdEoelRRmQgE35A0R
IAfl8an9qy305zpattCa9XNPkjfBuTP7+Fs38T8Lw8H5NM7p++ibiAKPabcXiHzY4kLR4Oyzl52h
NKVX9ob3pgDom9j7Ofj/69n7m+UH3Z8N//3PkJ/Lr9C93jaeDUlDwH8Naj0LbAJoBW6Wpj7mD1DH
/kBS3CAXI5mdNSjscSOoDA/sy3ky20PTKNbbrJEyq7ryebYm662xUYvJXW+8dEtnPCP507ezepAm
Wt5M0mM5bmWw1wfm0fRLtOaWZ7Uh8x7Slhl8abVx7r6k/riSJ+VHLRbNA/zcn97DtvPmLcf5wOIk
L3duan8tezM9OX3Jqd9Sa2WbVIq39iULYBvJ9IC53q7pVesEbslaZ1YD92/ZeWWOYUPazYsHxW6i
94F/Ve+iDkJKzj6mib25/fZY7J+babDhAAVMhobj2KfQ5yck+hy/5kUbrAfXibZF6ZY9iUxGpt6D
aSOrUAbjHruL5Anzk2aDdWj+TpWuWJQuqu8oC+8GQCgQSbpo4wBC/VF4I/p+oZ58xJUSbCz8ap9G
pw/3S9HiPGhGdJZ3uj2+3o3iOZfcT+BY22SdRrfTj1pFJodK+/wKGaFCooMvjIZNZqgXw3Pmzf7a
arWzg1TH1axwctP1skT7mtyXuLjJRTMxWF3YYEpYVp+8xD7WfZA/Cwt9UBHEg2H1LEzzQTNvfYg1
V7uohdOBKmKwTW0rO8+BqT/btpGvpEhXe+4P+Ev+i9EE5clxBqrJblt+VTT8HCj/qQ0EHVR1no2i
1W5fKRQl2IcuTfngS3OaVJrL8ntvylcKtT13o4ZttStiTLMXoKU4I1aR/ewbSDTefRJZm2DgTOHl
5s64DF1CGswiSL/ezweXkDxIyrB8rLXoU6dA8LPtegjXelPEe85k/2pHzBIrpad6psT7vJnIv+XT
z5tfkd9vlEL1YrbMyACY8wMpWJxodJBgihpc5Z8r/xoJkQe+BrKH9DVGLM37/xENcRJebuBR90OF
bK7QoiWT6WwwsLS3bYAw/Txo2M7p6bwhJWMNt4fNBXraxPV2Dvrh9hPlpUuohpN+G/UrJA/ef0Fh
VG0lFC5/pkpRQbtW45rjlvHBEoHlIdnBgzQRqfpEFs9+8nF6hMCb7iSM3UR03qRQZh5bW1v+tcnL
DDDuZWJuPQAGchcLzuRFLikiousOds7uHgNy/xSFuQPsl6fyMC4etZE0CF8DwM+hrqxHCgn7rBrD
Vw973Ee0Opc0GRQLyfl0RfoMw5oP/Fw2h2zhrwqJtXPGn7E7zdWIa5JTowjUN2x1DAXzn5kELSWO
+ksbP0kaqh4z6xbOxrT+At9bwjKaZJ4rKQAVOnOkaT+ahefclVgYq3VzVgIl+wp9xiNVNo1IrDX8
7TiFP5SeF568IsoOZmTPj5Wj9hsTJdL3ZoFQ9YplX3U1+Rs+lnmdEOUjIeY7e2n2mY9xQaAo6lEf
3FdzoronHXKZfTPdpIn65hbe/OzVyRq19ISDJtrEsFEr73Q7QWqDt+8ty70dGZG7Dza3TAjnmZ0A
Z7XE8Q42lrwracrFTuefsTtkPczrnzGB7JLzRk896cJDrZoW+ESK/pVnxS9y8dV4gzig+nhrKYhm
NaH5LC2s75KXdiBFOw64BdxjRo5+TMXXIKUquoviFmve5QJ9/eddD+k+iKyHyAS5g0gGnTqkub3r
YYRzH5t6Ed19SSEgX15lmfG4Tod02ckucmZ5no6XGIpQuaihTY0xYE7flF9jswqOomHWFCXjsjBX
t04EMk+CSTLZu96qtIPnRPHBLNm0aLNav7p9Ub+O+LYbJZo6KcelVyPiCOaTrNtKZ+X4KJuoylY6
5SEAyNHaaozoKCMQbTTQ3V12L79embn+uz6CZ7eXH6AsP5Q/z6WocjjBeqSuHMQCNlXY1s66IkV+
dpqgay+GEqZnN8f/lWoqUblIUB4yihLynePnSXIASaIeU7TJM1iQabSro6zdRiZGqrNJ7TGx/P+V
mfVhmSpIUmu0N0oZB9c2UFEi6x0yXK7Sv7hZCNCwJZ9hD+W6Wygf5uR86G1efFQV9EB5KDcPNsnR
yYCV1eCM9hSP1CLkonZ87woVxU4i0mdyqtxmKQo4LkmD34ZqyJb6Ra1d768I08Dbhs4ARW0Z6wcW
IGktwzMIMPNr0SOIuSBAx3T8rfWrT+Cgk27+YBvErr7j69Mkvf4Gl3lG0nqKH0bsDk+zUiCVZirD
s1VE3VrL6vyvTNMvhRpof6ugFCBmWt9U2GAreMcA5aI03c1VXGB90HfnoBuMXdwBpBxrN1x7pj58
bazy4Dv2/AlHmg+nd7t1UbP3IvdsvZpFHJ9QiEV6b2nKpU2eXU/RX6RxHx+UivmqL+MjjeyE9M6G
99roavYAmno7N4n/aC7KelYBYEJLQ8xXl6aI51XUbwYMsR8l5KeAzJo4C6llLJ6j/9FbLb03f7vl
7c3cU8kvmq8padtdnQAKzerps5fN+g+8dk4l2ewvBcCWlQuEZmVQ9jzUTo/2YF5/SjLfeAqUKnmr
A/xBl3CD/flZ8fthbdeR8eGGtr8h12exHMB1ptZUsVUBgvwBsYCsglYPzLS5exBjOyv9XJSD81Er
uXbiywSKc/G7qwbM5bPWbR6ZLc1nMNAftlV+xoP9wzOT+XNhQ0jA2+Kl84FVQMv+UWHb9dkbnQyf
WFjWfRE2qzQz2t3cXzM9tF9kdqXYi8aKWesHaWZOECKOP5urwQit16KwrVfG58OOmnb1kOjsYU9N
n2abpGnilZ6CwZX/pFrCVlAAgu3lV1CSEF1VXa5eLWtQ36P5KmGqmD76QzwEhWfnsIAO086bL5yo
nyq9h/OJMF3+ZJrVtHI4Bh1SmDeQZlyI78uYhROxxrzDuol1R0psQ8ZSh/0dks4vwz134U9Ae6CP
5fFWmKntmk8EOAsUtaJvc6xAZgqU4qX0KNVlJmUsyTAHK8XPg2+pwrcXrWv9RCqzfpEHA516o5Pn
0bGp3frlhYw+1ailLgWQxjhAzwdlK1Uosxq8Vcu+6mBbs/VshTtLeDZmSTLN7x9u+biSZmFOw4Oc
Zme7MzflPE+wPrMCf0AucsdhOVlHRmRs77EKiPRvvZZTkPhZnrh3yGB51ll6pUMuFBh+jrv33t+s
2uHR6EmiRMXw2dU7vkF+jAleYAKjius4em38argkpbk2a61bKZlZ3wDp2WyaK8QWqU4s+HSndtHr
W3pl7pLmvVcG/z88i/wm+LJ7FTVkcu9SEGuunLhClEvWAzDpnZRXZVznuspxwDNZWrgmJbjMNc9x
vrgolXmGWvPsjuubFbKroiqSYPNVz5ZxzQvKPmmn4AjVZM4/bBchvowdJT63oPKvjJY/HsfCqaHt
FD1ZmjFO3gXJ1GRzi3k7mEVpel3Bp7ds3bOGvuwN8dToGca/aTsddK3G76ctv5R6jg8J/kYr29XK
FykqI2durMDqQBVcUnlor9s7b2CrK718bY5RQylFpD4dQ+82ORYla9H6lJi/iHzKxV3uItuMD41j
PE9T5ZO68dBTLu3Hzs88DmyQfe7xqterfidBXx2LXeJryfw+6sVjl1c+UsyI4RsB82Ppaxedo8Cr
W+MJjG0bqgumSUkhUCw4LX70IGwRWJ3Z3lnAUsIIuTNIyqY6Ld/Pi+VU+cF0+2j1R4JYcsgSK1z3
M9WteH/PLd/Hjq0FpJDk5QZsd/84hM7PhLfPdvyx5q9x+745bJGsnR13DjkBhOStEi+qulQ/TUnZ
Pbe1Wj43Q/su4ZKE9gYuxCHuJuTy1NbIXhs36J+8It3ZojMch2hXF5NjL7VW1jtmxX1tR+1G6zgl
IhLrWM7xc4ZA0Ke6iNnjMB9HmTfikpwZaHnTbDOmwhGG+YNG2QNlW/T8kqKKHkq1WJfaCN1XLbPg
0dMd5Vr60ycXOM/xHkIIMXj0Haff8EUdNjJMeqXDGGY23trwyQSyA9JkGSxDBlSN5MfIWJAbAZlS
LhwarFVnpxZ0Q5q3x5qlXSw9vwV//SPlpTkfvQ6BHTsp3XNpK855Tlvn/Cy396A0/yv2xxDTsnW+
lKh73TvcX6++x/54Hzv08cCp/hL1jr9CWdj8KXV8yzilqpmhiOBtJad0i93STTI+jAzz1nULCrtH
nqFevw0XoeTbM/eM1f3nkOqedgh4q6umHzV2MUOwh3BgvzBFwsop6+47aDUyS+wrbSRI1GrGM81H
u7QtcuMharQM7CT7wroqgw+oYQdFmy1gf2X6lunxRiBPc5b6DyZT0Eqa9WR4hzgjFy3NsWqTbdV7
HGYWfFTeZxOJnti+JHXonAL8jLcB4mhnubgqguKBkyWYetEx2AEyIhK83d4GpSlpf7l1xqk6I2bw
8/Fbt9tpO30sgg2Lrwkl6p+Dk9N2yQai0LyTY5J0dHrz0sC9vkgoTAIT6K+9vj/UDmyA5EWzGT5H
QFEusioGMUkMVNOytWIuNax7u5N6lbTLtKAghrHKlcPLRhLEYd1Ne4nf88UyFvXJbC2v/uP9UhNz
65gcOOX6PZlZjdNDVe9C6N4kOBJLO86K9/dYV9PTLdY4SOmFSoo6PhgEuUzWfA0Xy924LpFCSOVq
WWOyTjKv3Q6LjsItyOSGpMJy0bN2HZKCPkvr9uBtoI5paa+5X6UVRIBCjKwP1m1OeuShwVp3VQeu
tc1sJwq3UW+PtrUxVRSJ/w0sEDBBzgp+GtQa+ShqdL8NyXWlOBSW9jcw52mPBZa/r5m031EhOQWd
E35TEWpZh3o1XFV/DK7G1I9rL6mib9TFD9D/848iK2JyNt6TrfkheyCEorAM8Z4MJaLCMnhvEpr6
Q1t4yZtEnCS7AhCYHqULMHi36odMPUunpXKqzhJcDKW3sex6h9HBvJVercGapUIHcS29FRPUBavr
cHV7sXEEMlH6zvM8jsp2tLPmAssFw5zAfCr7cjwj2oK+ETjay+guPsbS7iteVy+FS5bDfaIkwFZw
xVX30nZVTrVWYZQGcsDk7gyUflY1qf3j5HbWe442+UrhQw6QhWbcd4c8UMcXhT/MJ/5Y7GAJ11E8
PTpj8ZlkofWeeI136mLQaNIZhlm6L6vW2koz6rpyE0RqcnRDpOSSOOa4qCa7BKeSrWBSWrRBruhp
g28BrxIslD4/nN7rtlus/6rubEYNfpHw5X9jwS9NTolrgJT1+R63Q5GpW3qrLEy2M8hr9tn/PJv1
Vnk01PHcgwynehN108/b3k0mCoVjewBGdpRWC1O5ON7GsEs939LYxtyNu8AOmmffTeJ9W/Yc4JuA
ZOa9DTrCuPqesVaWyrmUz+WSGWl8wmh9fy+rS7xLLX9d9oG/mUk4PLZgms2Bs9c6wrX0FJh4HSSd
7j/LxdV9Y1s0pbmJfsXClBR839TqQYZIR1uFp7ifqdIvw+K4sA9d1v4Pzapt0Jnqi1yUgJM1Rr0Z
IAp3ztaT4u9HynZX6fUryzs6WtKv7k+0KeAy9A/QMq4S7WWYIOEORbeNAz0+R7H2SfZkd8r1b2xr
CTIvXZwsbg5/jLM6y92C96hWauGRvtHdsdrUSqqv76rKAPDo6XTn8w1oXWB2eqxMz310FkeLOgo5
58/msLaWpsSk13XDv6EIFsd7nMQd/J/YW8sAFlvKG+p4RclM45yal9dcadLTUKstR/A2ebETZJfH
spu/qVO4yYvR/5+XTZ88Lbceh34y1nJwk42hDrRsE5s9KgEq0NJ7xzGkPPs0Vd5FA3BCgsqzDmY7
mFccvrzN5Ob9p5SC82pEt+27hk4awF00T9BP3FNlb751io6Hd5eNb0oXYTtdQyw0Y6vBGC+c0VBk
2xWjXChIW6vkt4ke1i2VgJ4Fkv/Itq1B8IxUCECZD0fdL9X85KpGt3Y1tl4dWsz5Cbsk1tqBCro6
fpZGyAp1GZrIWVUZqRzUK/UWkDnus3nZtxwucr9bZ20MIGkJjhUMy416v62HwjnLRYLwLA5+FSkH
Cd3eJre3B2+3AQkxPZofbIQm69VvL7MyrDC7Maw3+pKFRcCtXwesZFtJxUpM7qIMi0p9HNet5G5v
Kds6/a7HOlrRVjdsnbGZvrhdgEJumH9nfQjWZeqmT6D/kvN/jBidNFjryZg+LaTLs6/P9lqv2vw6
IrjwVNepwqJmBKCnaMpFHdEY0hLjRY9i8xaS+Nz7K13zyDf/ipN0H1cwJLqDjKiK5KonizXXIkw/
Jg+WOiQ3gXqJyMVNZ3tVKbW2s/ksehsEZI09pZtyNef56G3abPzrduiJEQmHFVOywzK5kwKIEvxH
2+4nf3vbkHQc4TZJ63+aWA5uSwu29GW2ua0ymYey8dj9CFXMuHsED1aayv4SqNGRr65xYn9UGxs5
pzOnHdUlpilzoK3uWQGdwcxcxul+2J9lyPKEvCUyssq45RF+vfl+7P/3m24/wlBgker86KLM8LVn
1ddB5qC0F6ZXY8BlD/mi5rbqw3E6qVVvvYf4q+zVvtP3Xp9GH72THLvJRR1Kr54N39avUZJ9viUn
+0G/xkb8WytnHZyo6h0ML+jh+FZokcdm2GxVjCVXtW7DD0hKo7pM+eMN9zA61tqPZraV4rmVMl/c
2jjFYXzb/eq/YSIsS/85XhATEJ6KJ1+/uoY54x4gVzkfy3HZDHNvj5T3m4S6rp63lEdyfiVIr0aA
TtGsgIAr/5B7TJoCuZAYvhFoYf3CaFitbawkJv+A+7NO06G1Jq50M866pxa3sn2SRsNOzogg4//K
ZhcAPP+xl6D0nrMpBaN8Q2YUOsfsGuiB8BEq0p4HiIALpw/QmDZr+hVU8fOwtCQ0KT8C11depMEk
DzZpLsob/SENE3MT1lmyVxZdllrrL+4ck75HN/O3BQKRReshxl9X1oH7whF46MjZA7PYHx1t8xIj
qTqw7rwUZmo/j675FDp99JkWTmz+RCql9aLPdmGxAOeNe1mUcD8ybNGi6HOlNNolanXqZMszfdRC
Y4gC9SC9lPRZOXmzX77d6mitM5jJg9N8xr5U2ePyq71ZRv8FKFv2na/JXwNAkbcZiusBA+UZx43u
a77swDQ/LVZjy+lbNmQdVZjE0cwXQGDOWzeR6F92bZYPazuJ3C/yDPpsxmlw5ua2a9OrMNwbrefe
dm1k1pD/LPXyyPQbsP3r4Fqh/suHGoRBN7AvGANSmO2CVciiPLmi3/3eLy0/RfxRT1K0qZR82RtV
+8gswmfpTJGGXRVFXV+kmZAOXw9Yeh7kRYajDIt9GEy0vMDqNQUVItOhznZ7FYwO3le/JlfIa+pO
cakm3WdRowrrS8RfH0SW+XSPO4VLjbWxHiQks3TTG86GNb54COfqaxbnxh7cQfHANihJOPPitTHq
5oeM8JcOXzzgRw6KG3ZVzjrs068+h4P9rUMGyqVPOPYGsfOBVCzqobc3yMNBWHwNnbQhJZwBZw4y
yP66OeXHygesDt51ObT5Zv48QJPEGnU5J45m+lyD3GE7T0nd9ShKe5V7RuUc3/lm8SO93QIYKLfK
OPJEFxTo3HHpxK70PmbSsf11ItYut0/PtavOj/jEeHsvy7JD0aT1m+dMX5G7y76Hxvy5nlqcdEHd
L8CB3waITE1Vjp/9NM1fBi9LtrljYqixXORugtPJrKdF4QOMwnjK+gvkqgD3gR/UD8hE5+NnLVeq
reuDFzU1Pj+FUyYbRUv1rx7MgLLU4h84s4Pw9ErtmeRAcrQLFSn2XCnJJCh/617nP0U+yELPCd4D
lExfgRynF6tF9F2NdVSIObUmWC82SGYyfw3WeKIQeJUYslO4mv66ON1wiboK68tfIRnWekqz8QpE
vaXDQKYHMsXeNrsKk6k8+Z5GX3ucJn5o1fItG/34VdGoUQTYahw1yh9PuE6gGuaCs67s/gGXrfIV
xv3RWyaNHIOXo46CwEaapN1rlB19/SzNqv8ax/30nqNx8OBzCweNhyAZ4HiCWc5eRiEF92EbvfYU
JjYbCGf+8OOyp2ijdCjlcEfFob/dIfzwMaiusZO4Jer49yEerkPlSimm/pyFQ3LuIjzXg6w8VCJY
jXqbtYIh/q92TlphE/VAj7vBhObfe9pKMJ2hEc5ny1rQ8As89N4UeKgMlt4qCwz2OdEn4bfHGCPE
bNc40kIqT4apP/oFuXfplEv4zwhpmaixHW1D/TkiTNvukIwx8KNg/uYm1XB2bKt5UcLevKqRte/U
tH2REFCAeleVdru5x5aHys7e9M2HvtgN9Gb3hRRO+gSx337LmhxbdGwHUiVHQBRDnLXSmsaHCXNu
q4cjDMlQc/ZxMTY7vpkFSjJtuNNU9O5uFn4BdA28RpbokpkAgcwgMR+WuxiegY0VyL6OcXMbESx9
R/5n3uMeO2ylWSxTcpVZ7VGadgXeARW36Xob7E6rkGz4G6yH6GXqlJPm98FHzQnkwvRlrTx/PmhV
/903EgVPD/iP3eSpG6Xw/L0QHnslQlVLmgsdUprjrBmrWVdxgjuXVfpy33DJHYLmuJ4M1ryTDZwp
XoX3nojUAbVxijlpHea7rsi1c5Vt5jkYvtq+P26ZVdpTEaNA4qXR37JZMw0kkNUocJ8xRo3OmIHF
27xno17jOOKSdVBj9b2zMu2qYChKzcwzPmxK8vvBzanbCWimTBCcmwb/Ik0esvvS3UV+A1VgOZEp
oWJcY9SPpHU/pPmLs25hsWW6xZbCWqyNsEaoIPrIKR/twGItF3DHkGxMzBtu5ADbU/K1bgfhsau+
lujF7UvskR4UtfZnXIG4JV/ervu6T7ddYigPEtMLA9eYkrrfAY2Bj5/NZfR9jOIkWzvrhjOWmcHO
dYIeulqHIZJXkumUW5UUFjBsLv3S81+xoaPikJrTyx9jS3mLBP3sUla1CzQfb2qMJiiLTCrZ9SxO
LraOc2Gsn7DDhQFpVTiu9Y51ifUkfyrzYVXlw3SVViohpdC3tlUGG4m13rRkkXqWwo68bdEE1XmU
RO29LcEkmPk/ye1tUFQba2aXFhg8zwQalJ8VyMKf75BgleyqbBofy85RVmWBR7uct+UPqOtJdaEk
c5JjucRJpA2IsTveShZ7TD9zvCIv98VbwvdmF3T5JkCran3vuK33IcJL/4CbPTOPtl2ljn8CyqMF
iH6/3EDnN5S54M+TuuQDsTwI1tfMqZv1YbxNOWA7xcoZrAmpviTa/r5hlV1rn4CDrFM32krzfnHQ
IFGc3j+rKA44qyzJrZNaxi9zmNQPGBJx1lXH5YQ7Pnla+0ObHPd495FpFXw/UgetXRkGRn96ShrT
wRbl55PzYPdHE5iXt9cKN/kS2AUJwzkqtknANsbxw488c7U9EAJ77w+O+a746UmQixkbsDWgB4x4
7DG5TiPGWiJIoibJkY3vvFXCONm7cd+eO2NW1+3kjJ/Dho0upLzhPCh6/xmzBksp3vDk2Jd6NDx5
I/zXhVqbKGRW8wHcsPBxZ097Goq8eFl8uViq05n5ENHXd8VrvyFI1u5RPaj3Yi5wMe1u+MtegnrV
1HsxFvgiwWzEeqfy4ddqg9U+wIhWYMqBdUAaqWHzC8AnHNv6k92quxvoATH4/aBGxq1Z5cXZ6er4
Ff7NrYaQcepBc8s8ScUgtiv/2bneywtjY/YnthgxuGlW4TXMA/xcC7feyvjGMEf8z8XKKqIChJmF
fZpJ+N4LpHJ3Pw9KIVWa1ZLiCdE0FYzY/UfqfOQ2gItUUM1UPqRjwYf5C1BMQqT5tUcrCDf3hwRi
Ji/qcVbY6AJ0TVzORFU4NMk7Ns7BC5SP29odztMuBi/4KMt2XRnd3gkCb31b05fFPv6/jJCdQDUW
6YVNw+UGN87xgi696amb9PRlSrJnCdtUkPYtJnW7oUDzYmGvb0TAY1qEtqG6GB3WOH0MqEQi8yJs
ojR4XUgsY/HOXU19SILxPVjImq4fRdu8yvSjCnTzc9c/zB1Uz1oJu0OJFvFOmoXVX6okj970CTMz
L7NgMS9Pd6CB4byo9bVjF/WyvLUMv+R1m2G/zRS9K5W6PLSBw/4Stt9e/Bo7p1cRN0WeSprmWJTP
eotHT+nA3QZm9OJi4nEVN8fWas+DkEnQCzWwdMHDxPbc8VjEHBItnaU31ad0Wy1N9Dmms97F9Up6
tUqNX0oOZ9IplzpGVoeT+6O0+CCAp0U4S58N7NnbdDqnjm9c3aok5RZWsK+K+G8JWfoMGsGWDiv7
gvtpeJzw9cHfQXkLgqioPsHjrtb+vuzK6S/A19V+6MxubyRG95e/D1hF/6KWVe1nFbk7iZLQCvr/
zQhb26XjNbuijZxn2LyIwfp18BSnRXmwogJYocqvv+OscUHZiS38mAS7plHhCy4dvd0MF7kDcADn
QNq328quT6mjx0dbHwKU5pen78+gamFki0PBEMbOs9oZPwRR4yR+vnLdAFEyt87PzLPBVjA4lrsz
3KH4Cnha28aWUZwaAKSn3kJnG91w5HwXADkSsKs2qupvY6uPEJVS/3EyR/PoY/2xhzVjvMrYsrv6
HR6SvmrhZpBk7kXLbCw6s2GNdcd4sdCtuBjLxZ7Rdt41rt+ugPYBzWmtsLmmHu5vWsj2prf6sUfD
AmKa6uFZp8ypfmHPbiO5oIAEcJozG3yMuqTDKKfmbC0XvzZOEfnJfeST/Vq7fh2fC2XWXOzOuLX8
sEULs07qQ9Oj0IqP6pkcNeI2cmt5acfiNdftkVLob9l7Q/s/lJ1Xc+NKk6b/ysR3vYiFNxM7e0Er
UqR8t7r7BtHmNLz3+PX7IKkj6vTMTuzeIFBVWZAogUBV5muc7nbS9NUljZ8sPomhVpLRl9P34atH
IjV5tpHSTuEsZsGMBJlnhjfAIb5khlVhZPL3gV1uM66kPXmUbdOeio3VfwzB3Lm+zKjaKVu7MWvL
D9Ou14KDle0y6gidk6LfFgMIRgQOILhRYUhqJsVBQDadZJZTL8tvJFA6/QU+fIHoLNGq6uYHY8lU
y6gchqHLb2rkY1YyoIfWoQbofZxUtb8bloMbGDEZ9dLbpgh43F0H5MwPi2PSsFuVwTBUsDRcwlpV
sW8tBQ2GpSX9Ei/NTuMdNQeIUElTBtwq5GsZQvOrQbzdw/H/jL8ESntNHd7LQfpzC3J0iX8QWLl/
DqhqcWMlJTbHy4AEy5kRl9mdld/leLaZl0Hpd6b8Br4n5oSpcfNHHle2EGmnfkmpSNxISw7XPUcX
TF+wwXP3Y0kG4cX0omx9yaTgD/voNk6yCWYrulOSMjglrl9uSYnNX/iaH93Gj35pHVsmwKLFC0VU
jA3jJsYUYNIfO2/UVxKCCChZGG3+LlcjEVuv29kv9kXgaBvUl5RP2hzjPN508a8qtNZQo6nQtMCo
8Ls1vpsZIPjKNpRnNCewHSjqiYSIahyU0ePVWBrZfaoW8wJfPAQh670419xboYS0k0AFo4/Nzq2B
oSx7NQmGxvexOdfauKpSqz8ijaWtAwueGLZxa2GrADxkf2N14YvtB9E+AAZz5PEQHfWA6uI0ZpSD
uu7WsjGoNZaDnLlan92mM5v8PBnuqq5/65fBujPSXa1Su5DmdVTmBxq6AQ216N119HqV9x9Ys93s
WJc/2zYWM43Tdgc8MIKvdY2KRTK8ZrzGb/2usdfSbfGsYA3h1WcYwdYLcJO9tUjAeCOONADBQXUt
s900elFaNXxqKrQuTAf/VGcJswrEEtwpvJd8iCQ3rpmR/4c+Ccn1WTk4pY2iMamUS55k6B7DOdao
pEEjsRpu6GI8UtFhzW3HrBlZA6S7P5LJeuGuk7TTztf+PEVkb6lOygo+sJQdxbvqOCdxV23cpHZu
itA990kKyBw+KryoeuFF5R16ilZajrtLpG7ZaNiNSGCgljk9VHb7SDKnvRVqlxzyPE+2Ot69myvn
ixpydjIx7ZBJF6JXwVRzmSp916ka5g6bOOEZwP7sbZqMXuOWn9qq5U2J5MytcOpKP0SaNk7KszTr
96YQjxIveRuV5ofRhTMsbjrXuRKsZnZxFpbSNTjRym47qxOfbvEGdlkSK3249RYDYGvzoRHu8W3C
GNyNKdGReGD7npja7fUwN6H+sclvAULgPSYrSBlh//5zlgF17qNN3lQOhECVGsVjqI/+0YTBvEEH
ZPoWB8NZ7RCabuK63stW9Y+dq2x+wwXJJKNysJss3bath+ra+0AvW+VrWwJlclsbSMSAtkWoEtGB
evFZw7bOv2ET8Sgt6RfTNWleI3qjfZxGMA+r64DEKbPu3/TW+PjBsE1CqgnD1jB1DmSDXgStbi+4
dV53fDGapCURR5OMLfazTvUiLTkgzUhpZMYoW2a1RRuel2tcI+Qa6IK8XUMilmtcf8r1GtefslwD
copzO5XmX2quBS9e6n6yAUGccYULX6IKgv3Uz9VOBiOwsrfYhOCLtIxKnwJSs6C28SRdHrvc9ZxG
86FfImrU78iYAcuV0SosmodqMT18nw43ZN9Y0AMXlnZabX0rD38jE0HdCQvzz2qsmRSpW/WuUKaS
bZc3ATIq53u+jFRivUx7jef5q0fK8GgiBVL9aAJIhinVbsN5dQuT9JbrT98qgyr+PCW4rKN52s4x
amLzgFQP/Y7i05825a2KLAi3NJoBmuHnO8GEpTG8T0PTcM4VjBl5sH+0Zdy1B28t2DIzD55C04k3
oFlGa+VX2XicyuDR9Au+OH3U84gr/Qc+g/ppcFJ2yrVtrNOmjn7YnsVzv7dfFaxU9+nQFTdZbIWf
2cmeJaAF3L9mJ4z9GJY7GPcEB6eFoeLybzp3IQZliGM529T16s9uPL8OU+v86gz7EJtF89VRumnj
L6Ganc23U+d/CBWt0H+G8sqMjh25j4Kb8uQWbblV/VL7MkCCSLQ2/uU6RgDruMtfEJ8b9q4/RwdY
RuYjCB2UkJaQMnFXaeiM3/PZSln+DOEdC8GQXNGXxszzNXUcwHpWX3xTmtC7Rax7fMpUtzyHlXJv
8eZ/ki4FO4ZN6djR7u8J+RYInnovoyAXkZYpgJ8XvZqzgxstZUX11biRYdOwc/Yf3y9TFU8LQVZh
UyODQYumSkONeofKfnTTzXoGqkCL75u655mQpL16ahsUtJc+zB968zKsevhAVl6OjXETKTwLuYVD
ozf3PaKibzFRpqqs9ipuqetE+TFKjzSHgtFOiDDdyVVV6MJkmA72lCBbPmjsy5fsUtKa5abK7WGr
+AvqMFdZr7rAy/0qyO/9EgPB2CvaBxSfQr4uXofjE80JNtMDIjn6HlVXwNfSfB9I8LpW4NLg5LmE
Lf2BGqFLm8E8iV0XQqLKDXTKHesoV7rE9Q3oxiZ3Adf3nZfuqsn1j5o6+8cOVShY8Esb3fTzkNYN
q5P3vsio3gIlWuI+DFdUDpWtDF0PhW+o1tprknz5AqVwciJW9mXiqDhf65Z7tAO9T04hTDKfm3zP
wx7reVIYJCJ40a8nPQagqxjOWc4izfZRYZqfr/2pOcA7D3linFtcildZmo17O8mNeRMvnZo2XaZI
68PAoLjhyvL8YS8jcsWhYydkF9SxSZ7FCKOss2Ls8H8Px/OlJ82N4dIG4pE73XlaxlKJljE59EAY
GZN511537kr2i962dVMETxWLIitW8U+tUgUIA+2MAkYSwDnkg/1AiWApL21F7Z/LerQXexn1SUVh
6LYYne9NiPDHmo3GBG60affxsJFMjuRv8At19wauTCtJ+pTip4YiyP3Udu2thLRL7sfqWnef5aH6
Qc5VrrLEtmX6FguJ/ZbP4p3HNmlwALOTo/wyujVod1RyDnHjq0/SNVgwznjrmLAL+XUHNFKeTCyp
ErvEinPpChwAJS6Q1tV1FmXYn435K29nCjh66j/WTfjFayf1K8kNf2MNNipmU1d8yeJPRR9oX/tG
45naQE7CdFL7SpIDscW0esnHcj5pkdGuZbZvFNRJ4Mrd5Wl3P7qoMQyrC1qOXC03ZuC4R7bQykpb
uC3QKN+a4rN4bcroNVhMGZ0ID8S0niFjlrOxz9JWpTTdgfiGO/ZdMZstb0L/LyWeEDef8y9lECAa
MqRU35LeOoyopKyLGaDEzF7l2I9WfY4SeMZBbzkvdlo0q0T34l9IBqwcszB/x7H24AxK9TXXPG1d
YXMFocpR946HNr5jNfDxnaA78uZTDkFqtn+eJeD1jn0dKIf/Po7lUrEbkJnCrVurH1FBht33YxRQ
Z+unSyMsy/HMet9gxR80loF4FUrFYL6Ol6LX5di07qnD8vgDnsl6Zz9piX8qlxnXDe0FD7UMpLxx
dl7qLf8tvww/wVvchXpg/U5DDFWpcH+30CZe91ZXPbVFZO/U0GpuIcvmp7xSsp1Gbut59l1rpZpk
mJbpDtjnLRWnfKfakD5+4ar+ZONHUcyedbBzf4LQRzNF4HKVUgi4Y3VXI6u94IuXKtn1oA3dc9A6
gO+X/jI1/V3mme7aCUB5WED5Lovya1OW+9KskjA6i+zAtflhlCL0WVb/MtoX6u83LmzjKNS7nczz
t7lrekcnhcZyI6fp0h6mEQ0KOfWz2H2LCtDNOSYlm6XYmB8HzEhySNv0DVboHwFt2LtiGJ6dYUa8
YTmYY8IiX05V033rvA5L36AYX/Wy1THy+Htaa0ew9M0As8WaVckRHRB8S725vR2T1r6vlBQK+Ghl
PyOHTYJamXeeo/8Ahqvdu6aCBKQL6cyGnGgDZqVzGNi6BYnt7uqx1O+lTw7WHNy5Nntyqyr53tSj
ot/Z9qNEte+hKBFDHDbnb9fZMthaDuXFyn4qupoE6d+wr6TFQyVP2tMFbibNJSLD1rktEL+BpwUC
dDnIbvOy8fTTnEJaH++k7xqSl1TGVtc20tDwvWDybCWwQgSbEvHkIQnmg4t008I86ipMQzcvsu2Q
+DWy8km8vbpVgx3x7vt5PuZlrtyiKwQhJ8ax78bUAhOaJY/fvzIcnAbBcId+WVarYYFvy+FD+8Op
DDmFXhzHRfZpBLbjDcOmMP34x+Ij0StAUywXPCXWBxWs1KQ5YIic70dN117Mvv8lEY4DIwix+C85
iJRtXhY6mc+8u3M0TVlrOkt9xVIApjlpvobjVp4gt9evdrI4PMHQMgbtGGf8JaT5n6MiaARfkEp9
i4oWKVmJoi5XncAcy7Wk2x8s7YjbSIigPpe+RlXdQwqN7ZBEQ/ykALDC6kALf7g5AByb6jpr1Gg+
oiDSbvuktb7Xn9QgiX4YRoI8sG64R3Pe1BG7fei30OKcuIOvtzDv5BApLcTsVPG21z5ybDD0lmjp
Q6IXXKIExn3qb/0icfZj4X/6v2qb570K1NuHf3jVNZczhFyD80UhParQjJGYeEEVdUNQ3xrIpiPu
lBoDMCHy0+HOWfLTwMzJT5uSpZaOUNLYUQmOHaNJZ4MBLRr3krFOluT1ZYKja1BqY10HRl3l+gkR
wb3Sd+qNVusTkNolXY5AFDnyDtQZWkk1Go21Zd/ALmN9M05feBHFhxl1yW2gIlDoVQleYW2e3qEH
O96NjUeOwuj34YD8vWiGiCTIte+qVdJa/luchEjwNU76JFj6JjYJZP8WsNg15nr967XiARvDMmt1
ionoFwkxTDhkc6LFmzaHoi1NGbiQxypdVc/Rj2uoWfnZarSCbNdNbHehfcX2rYsRx8pXrHZrAxG+
lT45k4OKX1azk1Mj0vj6XcMDPS/qlQxpXph2i6TaXyxTql24VM7lkEilXE4RoWP6tGi6gfh84aVR
4flK4IeYuvGJuU6XM5kiZ+/zLlPYBLz9GCcbfxYjrw52gdy/cisjiuUcF/yB3OLSdRl1Lqjb5caH
QeEcM4hPl/v+Ms4XqyELj1+NY7TNbd+TAPh4OtrGYxl5+V5HM+hWYowwK/STnGqhnR2DMZpZbExO
7fFXCbNmVfd6eBqiFnWd9zOXdbACle7wR38sM65x17mxx31bDUsq8f0q1zglIOeIHMs/xCryGSmQ
RbxCTZsu2sWK4+30Rnkq3gUtPmhdoBdFOBvBcd3LGzLkG7H5k6HTYRB1S+77ws0Rgk4iwMtOwy9j
APC6lU4XO4rtm3o71PVy3SjQDNqgz2+kUIlaobUPDbxJpDkUU3omEfnDmrP+JSj9+IU9oQzJQam0
V2+YzbO05FqRr7yormZsuz5WXu2qWMcgzb/Bmo5342Th3wkeEyMKfQ/Z1FpFy6YzjGcwvTG7UR5a
6p309cuWVAEJscERedhGshudl91oxm40QbAXl/Jls1t2Wgd4lmiZN71f2uMNjiWBddBHzbyXAx/A
XpV9z42y9DlaZd7PbWDde765Nb0KDYL32BSZjdvWHG+vXXJmpKTAnL7D8nmJBSJTYpxl9RtYeEAk
QXzpa3Tgpg2aPONZDm0cWKe81Hp2xHq0Ejl4qtT9jQEwmYwAtnR9pmWb2B6ngzRj03sduyx4iJy4
+awUx3Bxp6vdrAN551TRN9uNyDVmaDNPCcXc3ujBtHsdKzWzdXjfcpjq+PcQpcZRWtJfTt46yV12
ccsk1ACdOzIO28ayWvzEdNgroVYga7ZMlwnUjMddpCO7KDPctqdomYQWW/+0D6tDnaMPtsLvGbP0
5XBpG/DJLQUGOZDKPN3IyOU0mcOCFXZl7qwq/JVgLMkmZemLCNqZZa7z1kJbAhDAkn0VtddAt6pN
EyOedu27uh2IPqyEVEvIbGfcY+74FJI9O8YuLFSR9AaX+AmcSvocFHN4yjAxRMoRfe73/tRBZuu/
6EdlKzyFbXJXjgGqag5k3c7VtyIGexWIbaSyKm3T8zXc1HjvKSDgg/01Umb7LMI3kAdcckEqe2nh
ZHrgJvV2beZ8b5gJxlY0emAbULFIzR/SJzo9vYj81D7YXnPST3Zd6Zu4nMwjNgI/i8Arv4dWeTmJ
/z55H1pO8AKrvkuPbuXfLOdb6Q/ndkEopnXdPiwtQTPm/2i9j2XQM9c+f6fDBahg5ONvBXV8fEgX
Za8iRo12is0vgmWIXBuPzfxG1BZjHclFoDVdvTDI/RSw/ru44t/dEiPREkC6X6LHYSB/+p8vIJHN
CD7BKfLfdTKzcjWhILpmmd6ofYkLhzZNt3JmGgGjlxjcJlJlLd1Nnpg3xaBAVyFcZzKZkhS3Vez2
3i74YaIEXQ/Xq0sfBDvESLMvk9/Wxwg10I0U09pIB2RYIaHd4dH4rKvlWfrDMVPACCUhtwg1N9Nw
To2PED67//6utkfq+Et/EvT1xpir9ohQsvLll3QaIb8xRe49yvAxxEUWtqylsbKw2IcsoJbXQv8k
3fkEJSSB/nz5vPKLXj6YnF7+LNcPcvnTaAj3rx2DDyRBPcpMW61q8lU2REO7mgezPhlx42o7w6s+
KVOt7t0wak5pye7ERjmfdf4OFRTrGXdktM4Nz1mBnrEOuHSbz1MNQT137HIto20EwaErtyT0ba9e
I0iFAPhpQmD8pFm+ufb9xlrXhopq8PvAtZnmwdyscFaZb5xAOwb4GdvrMp+C2//u1EU0HzTzEBcr
cP7zce620mUv/XIml5CzSkf4FI1OpIFmNLnf+C9NtANBp5yk0igVyMjo7QNa4t9Mc2CLJQO94SI7
GZTG9tJZJPGDWbYY2oLGrTYo9K7yeJNn+DTNSGGYqxDh5vt4Hn/w0YNDM6bpfbUcLL5K95pao6dg
LZbzS9NpLbDaBT4m2wQwH4UKhxrwFBu4Apv+zz8mU1awweSg95gA4F/JqFymGr21/AbSRcrmgJ6F
ejI8Pbw1CnuxsdAe+rHQ/JXrm5tO8cO7VpppPqfrMinTfZH56oOJCOIDElIWWEZ2fv0yTyanuevf
Iafz1iVzy7L9njpDeZQwObjkP7bwSLTNtY966uW3ACWzcKa8z2NTo9XrGfk+Xqo2NboJaflNejFc
ee81bL34lqjo+kpvV0ZL7Kz3yiNW5vWqKRB4acZB/1b29bl1ArAMBcL9uMlmf/URKARQqP7nvNPL
TRy7yn1k9x5ed119DGvVOTl6De4C54FnuZLZsKJM+7RqIhCzIKnDpWSSYFOzMxU3fWF7ky7WMNav
tpjXeTdb3weFlYKXxeN9s4juRnH/ox3ZKNa2jiKqaYPiM6LyMS06xI8iFK6WgiCuK0i7LRHSfI+Q
lkwaEkPdNHn00GCKcnk0lIr/2Wzn7JGv3/AYJeHl0aC3eCPUkWrtZKM8lvZnM6vyxwh46B9RKFdZ
uB/hvpDFKaux5VkeZsGTluQNWi20pMtYHusUT5663q8/9Gc9CljNgNnAsJgKTlNgD5vB7sYz+sLj
2cvQcM0jm4QnipNbXIbGEIM957ELjOKyP7luQD5sSOLMwjVJNiOX0yxZzFooa688nONXE9z3h9ol
b6dCoNuKjKiZ9GSQedcuOqNm3SWIJITzHgfVcZsbmnUzLFrd8fhdG0fjNXJn42j3WgEACj+50OYd
4iZtSQFRcx4jE4DP4ifXJhYogUF5MWzwFQZ5osdEX5R8XFKAWhb4jyof+aJ7mqJQ5M+/EF14i4y9
9C0SZSHgqyZZR8Gc4FDhtuqvZt7opBvOF97DheKgfR7sJj/jpQYzQpgQF/6D9jn0oxwXFBzyEN07
C6ZANb/FhVPdu+wl/FXpVrwnWG/tLxAFpQss8FZL3u6iVRvHyh65T1AYnp2ehL0EHh93KpIXT5GZ
aofMHuYdjLLslWTNyS4t9pzi1IWqAXnBonjNIBSfIHSoT9wIxakvnNdACPGYsVhr5BGavYzaljo/
/ZJTOZCwrUBQJc66bxJKF4lavZKmgQlZK6fYBHCxSoY5X+PaM289JSnueq9z1oPaL8Ia1HpzEjkP
sB3DO80wo7Ws/ZJ2fhvQqXbcDayd12ZtRpjCLnqyRYX6fu5rz1RqyhUy1M6vdiDpX6TtDwUG3bqP
MiqQQWgeCm0u9hFrvQ2szHmj5cNwa6pjuZHHi5lUj3pgOM/S37K/IelDwfm9H4zlGWWx+qdrpvlr
WfRKfmgdilSO2uZnwNIIpy1yfmTi8vNYgwOTskE/rSyEY+4Aivi3CstbwXH9CfdaBgMX1vlChLki
vaLBK48oSmQoXG2HhVulNpRkjdwrMULN45uxTO2bxmjgBSM9h4YMtZ7n2i+R9xpG7c5xbftcGpRG
lRbyL0aMe6srulfsLPp9jQbScu80nx0DSGsx5w/gDoZVP6XFBm67CVTd1l616mczq2jVeY11kwXj
RBWPpoGmEglj97FYRKRqv69W2hgBBl9mNxHCRBZUmDfSbgQJBYpKd3PJsqpW/ta+kH55fL+1P8Tr
htrd6NlgrMe2nBCEjMFiAEnf9Drac05XBLvEqe3dhOHmZyPWKEPwJj7IKDmGBOX23DrLqBObN0af
lE/Z4NgIbd9IEKQr50GrqntpGXY0gakOqfot18/6mhxrivZuDi+is5wO2wYve1Z/AlDtn/vlYObI
W+roVO2l2dfuDDK7+CYtmeI20atjqgEuasQDYer3MTKLm6jwjBvcv6iCLnW4yiigTyRhtZZ6nfRJ
HW7wbCALaMRf+xUl1HZLCvRiyyixMponAG+XWOnKUx/MbTWx+edvvgY5/6nKxwljVvAMeAzHl6Yd
4QlF5WAEkZ/7d1bZfJYSBBVK/85Vys9SrnBDz5MxqVZYS6RDpKCP/ot5y1Uk0i8grlrUx3aRmu1l
+SiLRl9Bsd6xw/gky8zQD4O9l4/jRkZZlaYPs/E66FgKL0LKciiRtT772rC/Jvxs9Pik65LvwwvC
w8q83/u1h4JNUqQ3qV68+gszLQ3N4aZvxxgUJLw1KwRC3oRaTeaTJgTZrdlE/UtuRv2DhaVEFX1l
8eP/5Q5/JUA3fmUKbkvhbJXP2OEZuwgc+y0bIJTeAmtxrkibz75d/vTiad64gd2skQUvgK/i3hrr
mr13RHQG/Pg/2jKeLuNdqvMVrqCL/E1/neu+WAkhrwq75gkPFZ4+5XSWrlopkFeM9Wch8MkhWCqv
pCHRhV14fpfD/+ekMqTYOAobVw3vvWLm18liZxs3nXtwRe9A79x288bQ7QFx75zYY3dXtBXAlUn5
ZMGhlvyv7drmAVWdadNMrFkwY4jmz3UIOjAlMbQR+RORp7sI7/XThhotbsu2Ye1h0j/bZuGco0Wg
S87gTTnntuLhH5bttP1jQEIG6iz4NzkbaeUZLnXpiEhIOpn2NkSebSsECvEX9swdgiMNCB/4Flqp
3TSUC48ahmnT6goRG3P/4AVldBTQ1yyjcipQMtIAgPvHf4xerrCMyDy51ODE6tbE9pXVvsNLSlXA
8jtVn+kno/858nJHRJ7MJysLFvOGnC6J0lYrkAJkk9EA2tRWTQA9POsnfXO5maQ9eoa+KQBwq/vr
+OVmGpL+7iJ4kY0e3BMNIY+gb5XbeNbUXZeYwZOK9yhcXKP5OhjuUyyq0fz9ksJSf/tO/1VFmvhL
Gubwu+soeEyxz9uPgzPcjJb+cx6751aQVI3dYC5C8/I9tGLduu304TkqlfXc6hcdgQsedOTvteJ/
ybNV9lmuEkd3ONdeNlyXvjTBsoXVTo3AuAH4MmhehnFUX7sNz0/jlWKdjmdG3gEp8YxXTHDVXWQ0
xk5GaxebLTO0gI1YHRhts0RTofMilONM7AYWu2lTm8Jbu8U5Vv770tfXcbwybGDy0jRU5y1EmnKQ
q+yBEg832qwm6r4O7W+zNxZvqFc+iUb+K1lXSTZuqhQhKzSq22AvJHA5XEeufXI2CEVcTrUOgwTE
jqExRdpRH5xDHMLFclzjL11RT0llB7/yBAgMDE6QZsmPPlX0b3aVozHQ58nXOoAKP7egxrQGqBGM
sfhz4CPlN5LYfhlK3VvbXQpVU2e5kabsqOaQx2JWjneaZ2V3FMAov9aB+T3t3X2aLWg+iPhRV6vf
e491uZ419hPApXFX8QvfFhPPeLumJCyWZ63SJQdFH29Ej0y65JAt7kFXU7RL7GImJHGDaWSHPk1u
RNNMuipl+hwObg91puufJ6iyXYLttLdYO0J4SrZ+6IMSWJowyuP7NOyPPmUEhLdATVNKVsidZnb/
jJ5fffC1pai8XKkkC8I+0VhcPoC8au9A1yvkNagcvVrFYPB2ppt/vcJe5exDXMJ91SK+MX8mY2Is
OzwvdACRKuGjbOmSHrk8+GrcDsuOUPp0hCt1dw4fpYsbFYnBjFefDE4Iqp8g2H5GUjV/iZx8Ju0E
b76PeF+5Om62E2sW4UPlOLOswUhUB8NTs5cI/Ot+nI1so6iDstMru1gXSuAV8L4i7YTE7s6fg+B4
6fPT+jnvB+PeWZWGWSD8k1lYaNiUA5c1nG1ov/OqGEA3GvPDYFl/STfVMo+ntKMfjLwIX/qq2v9h
Q2xFGkybYIbDu9St5YAcTn83hgm2uNZbl/RnZaDvutpI1/zzeyBqi0WNQ87oJDJgF3ctV61xmCHN
thaVsMCKeIrbeb7qEHegfg6zvizqczc7wQNPwfChXg5mEXlr0wJcIAPSJ6MR2Hp1QXcs8XIJO1B5
QBjg+P+4RlKoP8bC0w4yUQYNffiEJJ9xo/UwcQoXBz+py1wOmYUsxiKhIYfEbhyAJc7h2iVn19qP
NAdL/137T1CG85vLDk8Lk3mfB6O7uiDMtXGKHnJzY2M01mzRiEEAconunWb/ZtlpsIEBd51bz0MT
2M9R+KVt/OFJetJ8GEFXNMONjAXllB+V0iURHoCwvOyhwD7PuyvkI48mbv9rW6AeH8AhbZN/pugU
7K8h+ojdMtY36UEM8dCBtICiPyNmi15NUARY8oXqScZy3xk3Uzk3exmNXFTro3BCbhfg+ItiqdXd
FGmXqfWk1ausWbDQY2Cu0ZHIKd4sniw2OY1D5iZ/hehiNFtSOQDyY+V8+RtinLlNZ7RN60KzqT8D
1EnBPD6UQVnfxbDWr3Ae6Vf5JHDQiPVQBfkQSybkQ6y/mONeY6dy/A3EG/gxElNGcQcXe9wrk1Kw
PCSlq/nZzyYYq4fajLsncJT30h3V8VuU4B70ufwYZej30h1SpfARvduEVWMg6zN6R93Hg5TlrQF+
omzWZLzLb0FjnrIE4762HzaGrsQ/w8Kd+XJE4UuWdO4WL8JiXU+oS6Jm2z7ZqDYews5rFquJ5kkO
Iy9XVh29uoczgtdq7EKMRPn6IV7Q7J1tm5d6mx2zEY/Neb6RopvUz6QG1wFcHdHvunbPph/gj9y/
StC1v4icdKthXrW5DvRYbf9d1KwaH0JcWbgbH1TFGgUkDBAHPBYuZ1o03eEQ+5RayOVe+2VQZx9y
63Obh+biwCB9cohdOKOdo/9mb9vd5w5IxdKG1UWe6XVU+/mW9EyyxoOjfK1GdEFtJcJsw26KVxhy
7spJzewko8Fs7jxtih+7FE1Oa5MWfrKVFM08hL+ssPIPwv8QTskM+3JnOZ61vtyRbqDYZ3gblwkS
ko44LyvIFmN2jJlUbvvOWc4ipXDPQ6Ch3xTP7nlazkg8uB9HY/Mz+aZgjUm9+QUlko343fisVTdB
PbqnUav0e9cncy9081HBGLDWkk+DixuG37TWLgCivbb71jmAozPXgdL4ez/gBclroT0NWCnLu1Xe
mVE0f0KJLj9Ly1j8l7URXqG8X43FnZnfQMbk4GJ4BTxLXE2GhPR7bYX7Pu+Mx3Y52K6XY5Ct2odg
5g26bjLz1AD3PV+annKgDOg/SKxV8PLwrWEn0wugnY9zGQa3ljb+eAuPFj9r0pZrrWvZHpCTmrZa
jWy0Py1XTxVfXctvILPtqn+dDB0DiqVEmZEgWzttGWyv1UmpSV6b1xDXSUh8yghQGyoBUu90tUbb
THOlL0m23qhew3R4ZI1ARrqejphol79nrf3eliMaSJXpI8ufmIiAlQtWAT/OyK4yyq8QSvLcKJ+g
+FbrsnNASXnFSZuHGqdB0rw2iyprP0/OnxXtaSiiTRLwEJTv1PUAd+WFbWJ1lC75pjoBf03D/yU9
FHgQMQxqTP302StW0lk7ymbwfMSwjBHWVT773k2f1mdj0UFEzrXqV5fTy7CBKWXP/YAqyBIOg5wq
XYxidlA64b0xh/VKUUp9byDgeD+g02eu5glFq9hQcI9bOi+By5lB9feo6Pnjh2A5bSyEHuekPV9j
HVexbhrX+SSQJoEwxVngrgdqzutcIE8IfMW3MiyHC6xJEE7XOR9gUdfwS6dcU8KzBvluPth3HIR/
2bKPj8j6ouA7/lKXXX6MxiUiTeQa7kbsQ2TgEpf8HedWc3RjqOOv4V0euOVmOWsUzs9KZPwygTTu
ZTAWbWE5nSI9PbWturrG/jHfCbG8ssoct7D3C09xeNDQ2Ts1Tq/c42Aiz6grP60Lq3FVWn55cx1o
WF3sS3ALK+nrHG++r5Kz3OsFbBLsvKYnnwqtdTRqhabWPdW4Nxd7O8y107/+7X/+7//1c/z34K/i
oUh54ef/lnfZQ4F4ffMf/7Ktf/1beek+/PqPf1m657KdcSxdR03LNU1dZfzn9ycUcojW/geg6LGI
gjw9gu3OtlaUQKFz+ZIvuVHJoEvm3IChS7pafx5xemn0dHzReXsfcA1zt9isz9/lQLnS3ZKi0A5x
Xk8vnlUjr7NQWjUtReG/nO40H3x4PYxI45qx+h3106dx7PQbPZlt+GwDtIYj+nnmEUG729Ihr4d9
+eIqgE/4Cmt6f2fnqqJj9ZcHJ9Qhd5S0KSPhjnvJ0AWjj11ABQNcy6MerMTSjFLkllScIpzCitek
ImIcKzgkE/rowMrSPXCH5NIXTdHZVrj/JaKoZvtuxPn4OgkEaXYjF0pTnOf/+/+Gq//zv2Goqoc0
O9kay7UMjf/HP/8baWKQdgF3cUwTcD6TFdQPqVvXFAy1ZoPbbrmVPjngH6Gdyya+dKEj938oO6/l
tpFtDT8RqpDDLXOQKFJZvkF5ZA9iI+enPx+a2qbHZ5+pOjcY9OogjiwC3Wv9AdZWC/xaN+t4RcUV
fZe07B/g03TXC4YcGVjRnPcuwGrEXdKwB6Xcatsx6uto3dTlD3R7V18yH4VbuyelGYJlqJJdRhQL
euOtTaGBCtYU1A/VfCc79JL8gIy5mQMQoW3w1pPB6+zCanQUA7apZfhQkTkwXo+YGYoZU/514FQa
3vWpZnwdOJELjEEdVQc5VE4azZpDZ9gaB/kKhFNR729LXmMsmVaefZYtuWSbD/FGNtHzix9QLLqe
WeW6ckmw0sb1x8glPV3x0Xjj0KvzBdr9+z+1oRp//FtrnuPwlSNNbFggx9U/vnmK4hqYjWXhLipU
7TCkLnn7GncIPUUDGAcDd9WEI3gePyddJ9tjm9pwY570MbZOrVlgmFfjn7tE0qpaX9tepNR3HsJu
TtT+Z0xV868wxOjlGlnhnELQ37tKEz2Z9MR7Hr3kGzZ506cxiWdMlLyXEZGyjaG03X4qA/vCs55n
mNuqn0HTwA0I6w8/pFI4kZE8YqXjI/xQY9w59dMncnNNP0aftm97S1G12Un3B5zG+XuHYmNVUAoh
+Zn8tCSo7YVn9cp5SrIUUXqkPUwvfUIaNTgYkOEe5EWtSDeEWVIjTjq5cGihb8mY7B30qN20rREs
q65rZttD5oU52Qh87e6vsWyYmZedru+DfuhWSZ9EvP1TNK59vSEPxZ8+/HTUcORFJ6dQ2xxrZWty
+uHetobjTfDaQjoPf2We3tdFBpcyc80mYn1bxMrRwACCEF8XTsuy3JMDE7gJxhrJQZwOeLxrlJFi
rTiJFF+iPtELbE/K4lTMsQY2Oq851/4ZNlG8u46WPWYTv/lOCyxEzp1nyGmyCSP3QekB8snQdRF5
q+XOXusaA6KKwcIyJlfxdOM1t6Ot1cXxsZsALAy/LrqdI2mAojxYYsrof3TIZhg0sGhKYMWyKWfc
xpm2YuwFurV/xG/NFqUzx8PN7L9N7+0R1pgAACknOK0+rcIQydobzUutnJWrhOIYIEdLoVwSxGba
2Nzhzx230JVUZt0LlyOk+k3JxfC9jUprUdfF8KCZqXlflW63lB2TmE6I02cvjjWV+7hJE/TkCvEd
4UzZj0F8u9AKY6ciOnIiCdmcnMHhAvh9bYLKX1pz0wUQYSJCT0lbBTixsQKQ5Ss5Ry2zBwOv7L3p
urq2kMOtiBM5KKd5ORm49vllZe9NuzlfB8k18CLINrA53YUc3cHf3nEwJvtPRjd+Krqdo2O8V7T6
XU2OGSV/17wkBgJCWnRtxGTt74023cuudh5kd3z5KPQJ3M9oypjJ+YvSImxk2ZQd5qzojJdGSmqb
cTKmk/3Axb7PruvJRQstYJs2Q3bmny7H9jFItaC5VMZkgUQ2pvsiQHjKBgIykrUMFR01hxaqHX6z
Exa2cWk8dL5qPMi7UpjTwtbdcRshS2cDBaHbU/NNPTrm3TXmKHFzl7KBl53XWF9ToIB0C2xI/gDZ
VVuDDokY9wfZ/O2npCRHhqQ6DPMPlnEx9fBGu9mXzQOwM8eLfCQf2IU/rjHgnff//orQXe+PV4Su
uq6HX5tjedya1rxd+G1zxvNed0hiGVuMP2bEV2pr6WaozbZ49/fxUPYHZLj8s6kgRtr0pfg0VXVb
Ym30Xpm8Ssp8+n0EqZ7hvRCYmGWV5vE8oIBedgMa7G4NF3hm5U1h0y5lrxSdlr1TC1PYylTjt8Ge
g6IvX62zOynNpo76iDeRCwU8GYv5GeuiH1MO+iWeL4MBICrGq3snY2FUvUZ9pR8H1/4rgc55QNJY
v1wvqrLFgT0+yZYcLu/kOlrS0MEIBHfsM7vc4qjNWu+GF7bVYorRii4VbX4novpejyrB6+3cDlIY
NP+1B5VGb9J/HzCPlytP8/JykmzKOxmTzZa959r3Ayxrfv0ElDJ4z/72w/6vtSy9v1BCULe39a6f
bp7w+4e//X/kYVbvGkM73j7WdcptiPxcqYj3ugDiF3u2f88xyVgMmiM+XLzolrBt+iOIROd19ECS
s7FHXWYcNtpMTZEqS79pL11Vl3jCoRA8H/FuF2T9jOVouSVnfogssuO2xOChTrH5o8fqavw328BZ
tvD7z3ZnfKJq4e9HvcD1DRJMhVGWri4dZXaBm8yUfJRoFsj+dXnjvpMTKXZjrA4bFKsQ7up+Jq3i
XMNun2Qru7T9rdB6o1tMIsHJNxwU7y7qy3zTzeQP2YznmLy7jrSLwr9rNOqFrV2ZR/lmqZ0ScflQ
217fM5JvbLU6MPJI13/6ozp89cwvGjkmsox6WbUWkn3su7ZG4+C3asTpm+0623bMze+257hLbA+D
e6x0g3MZkxUucCH97sMy7VG/eWqsAUsErPLWMs63NGj76ruFCdY6LDNrnxpm8pwoAr/EKVhPFeUh
jsEzMT3BKk8N2hqMBlJp16DLN+vYoXkjYzirm6fG8Dk6jZHqLXgU1rAzCcruMvbAmHjA8hfm9T9D
1CbbolL8o2vU8SEpc3ITnVpR6cuqDRDT5MIDv1iB+6hf8lYY2EPoyTdblK9gljD7GNIVNn/DcQjx
R20VRTvZmU69fMjZynmqfrrGBEfSRdR3+5in/7Fpy6+Oar4zM0zkITfy1yfHyaCcRyXpM4hwHSnb
MDjF8Z10qA1QEld9KzzpMVw3MLPKRjaBMUJRqvJoO/G8Pknn2pA39d6Pg055uibmNc9sgPTUZwmW
HBKlWiVxVh8NpjzPcYlckvG4zs///qjXXG8+2v12ECcNptmqA6hPszgMWPYfRz+1z1MO6Z2+GVoK
xT5wv73W1AEVIRBFNkXr7whZreouTn/aVvwzMZv2JTZDWNmlQJAvT7V7F7T8SnHH/n1KsxNvxB/T
xHYEPcFmNVLOecOXI1qjrip2smk6nKNCihvkPek1QnOV4fz3VGi99miCqJfhsDbLO7O3TWTs+Fct
BjHt6/FboLX2i+YO3bmNDMS61eIN41V/b/TIRMRzxjdUCtyWUjXZyd6ii9505alFMO5JuiBqykMz
9OGjjDRlgWrxwF82AnJZThnl2qkOpdiFARhvT08TwKT/uQzF8Fbyxd66CaoGQeHG104D7Ta+O7/a
sltOw3UE4VojcNallVsLU/OmU+bV5rJ2w/ylH4VYislyX8kp6GgnpxMmJOBCCix3vilN/6kCJPwr
F+pTi5nqDx4cx1D1o79Br210dYjRQ3AAw7EvixcxgLxBFa+NmlYL/Dr6NxcJOiipLZz8XHlE0Gov
w1gqhICXlVfVqu+6ruvzrWVPqBz4QtvPsWzqSITqCEAtrCRPOO1slULzP9EvJ/+aTvEFYpm3i1Fw
3qkuqSK3NFR0LVqkwTXkwMX/GuoOIl7YmgnOfR4PO+GP8U4IXV4urUMm2ulh87X0P4aiZmQ9B637
GU2VeheKdlyrANxelMz4O/dK+6fVv+J4kf3IWzJ2caqmT1CmukUxRS9DaJD9cnRvz1Ywec4tVBmj
yQBuZqbpc4cXzQnE+INqYsKFXWi4q5WgOBfA6ZY6yLttPbSQIpT+bk5dHWXL0cLRWhRFd2eLxthS
2/xIU0V9BZz63cKZ+6eN1ZdbheZnVuUctKs2ejLj0t20qnAOYY4bmGUDTcrmSdhefXfmSUALF8XQ
f03qg85epQ16whKkkCCLiQx8dn9twarbe+GE1+oMfPjnCD3B2CpSyvNoKBqb0+7+Cr771bxi88Km
gKkCzldF2Bv8eaEr3SmPtOJiUozStq3SCfhApcN3Q7UffKRjj50j7mQoNbqKEkRaj2swIt4yahWb
LAcXOThz+AtNRYpIZp/WzqJXquCgtzCoIXxf5AG3d/ODagUUT+aQokAQD3n43A6/ZoCOW+1SEr5N
0kbPXFdBa6xkTG3SVTIYSLjX7b1q+taDPl/kXak3Nt+92liSp9J2gwZDQj4JoibgED04OEAXVfjk
6mF5MSLUMednhbykdqqtPI8Mq5wQuGVx8RGvuY2Qa4g8t9adgM3mac8u2nWHcrCxvJHNphEP3VA/
1PyJtksvXLellTzLPtNOXlq0ZU6y5VRI5+MEtm98rTy3ceGv1aDUVlnfoIyLzhAvCjLt+2u7yT6s
KXHPo6nE4HrM6Rh31se17zZX9qYYBTze5ssYAK3xAX2fhQqJZxzZE/c5HzmGZ/zYJFG5bTBxO0yT
MbvwUJvOsCp9m0rrVf6BoqS+VH9NEoZaPvop6Hs0wR5KXYiTXSioc/vmo7wIN85Xk5KxPbfa6qS1
afIauhzJsCB4qocyfAV73Y7JqwgV9anXmiUHxOQ1C8bmMmF+Jyeo4AQebN4TEPgQGEZEC6/7AknB
CZEj2SzINR+rIvkhW8M8ordygQpJGRxji7oZXsqbxgVlOqAafyHrGC8xVHQ+rXgvn11Dhuq6UVnd
YzbpylYOtVs7vA7N88L99KZd28CgN33nqZ6lCmHth1Dj3XYrWVoZ0CNA+Fp7FZ2XvbemQDvp98Hz
XPSl7lPO6seq48AuqJt8GIafLHkE4/kWFdUTZ+azjCva0K8rN4OODVb3A+NW9FLjtZrnSHKiNrUs
x7D6PuTKDmNu/e8SW0DcIKzvdVIqi2woncfBq8aNNcT60ZmBYu2A/18UpLvIt9KdPG6Zrt+tqNaI
nTyMQTDqV0M1fvWm1KJXGSUBWOV6shozfBth1xovQyaSnTJ0vze9uVmprv6SW81X760p5xb4yjzl
BS/HPnTZ9QgqJnYIQxBjio+oK7dB2Y8/wKf/HP3Uefa90N5EeU7hoKrAtrRUOAViCX/F/U85Uk+R
lZxy6gUZykRbr2b3X5lFeSBph6V4GzXLYm7KWAAe93r377GCsvgUcGRll2Hjvw4CV0UvNthO861r
2eWyzwas5eshpICaRvfyTl4EsJ21Mzb6Su1nGQgdRQs1y9/7EpNEvEK7dVNo+bsD1mQRl5SAhaii
V8NAY3geFqCLdkjrzl12Y/LByaVRnvqy0DYW2vIcX6zhWxNRbVDABJ30Qs1R/KFDCn2r4CDRqlO+
OqAAlAsp9i07bjNkh2eR05lMcQlJwD9CIN2zOXNPsuXDNdr5QRcvZVNelLp5Zev4OvKYX1Sh+FtK
IvOANE+SWygvvRsCKm+j/S1eR8k5d0BQqIqprBXV0Z9RqsoXqWqTdlyNWu7/tCxfLKLOdJ9VpRvW
RrQxRW6fvc4zkUIKlXf8eB61tnf+9oYfJdZqP2zbTRcVv6sXZXBwOHPJAeeGNex1bOygG7YHS2Ti
PgpClz2pmN7hxt1d0fZ9AbosT95wqCqXWmQfjLBARCIvss+py3fNCCqHN9h9YfagXMykP49F6n/r
NE1d+NjpvuQ4IK9G9iNnMcBw0Bv9rUbP5ywvVVfiCZGW1fIWk3cThgqTAM58iw9Wq60z4Kqr8td8
2WtGRxxm+gdMrmNvAXvCm3nkC3b7+lJTChSJPC/9S6i9cUQLdHr0I2jhiknGzbCnRxlSB5S/LT3o
NrIpO8pIX7R4+Z21eVgV1/bOMkma1EbYIRfMc0i0QA6LWD2rnM+Ong/cMgay9lf4HFpZ91c0RNZK
MVznGA5lce5N1GR7KFx/qb19P/i2eqjSutyYsY9HjdQWvd7Cb4t31YhU1h+mLNKe5aZYeu2WMqZX
GVIjDZJdoGTHFhnIdQYU714JS2c5pmgxTEkxl4p+tUGfAhtywPyXQDwWwqNG0eZ2/Ia2MvakqfeY
eaP6VGPvwLsvfkMtM7h3OiyMZNNJNOq1dVqvszFL3vAVpwgPnRd3LAbrhvENw8zuQXY6FjXyQWF3
E4eXDIbXQsUI9SWr1QEesJKfEzZn23HQ8W/NtPSAGIe6S7sC54vYttaaOjaPYgpV3BnF8NapIFXV
sS4+FTPbxYNDQjpNKREV/Sy1KB70USu+2yIdFkMYmS9RreSrPu+c82R5MAf6Xr2bJlR4+8AN9/zL
tfdxziYeKrx9iUPbWQ6Gty/bskYePazvAqFSLJnvbhfHd8oNmo3lovY63OUweGuo7sTZquO8pW47
9rvXdtGqORDGeZAMlmmerao5yImhuaur9DlQC343vuo8qqFnP3aIm0Wi5yBDuf9xcozumFjJ37Il
L01dWbC0AD7K8XEWNSffSK/jFSV3HnuMVaHZDdEW0jZaFG4xHOq4HFdqqeaHTDW7d6veJTMnrLb0
fO8NTbbuJHMsj74jQZldnFjky2awxo2PH9OCs0P+oQ3s91obZuAA6/I9wrlqDk8I4eMXi07Ztak2
fwed3527STF4KlU/yHEVH3YrqG7WcbcPmjr/6Kw1oGz1PTMq5KthIa1kuPIbsTA7R6Nur46XPOnf
k1bFPXxw+zsXgez1FHbaTnAUf/d9vHAowr/w9cKwMyEHbJeT9d47rljpDhK8CCzY7yOiDW6Qv5ed
mh9diGwIlBGufZhLrQljJUqgFw2Zkq59TDZeB172rwX6Yhd7KnEhJ0RqPb7TOVstZNOd/HiXhXlw
nRDVEcrvvPp3sleOs6kObclZNWC0p/coDIdjPOj8fc2XpMwWWdDmZ8pezsVuMY0M0Ve/DSgqUElO
AXvwFvPJYW5GtxOrNKGKtdTgHiHkCQpRriIHwm7/O0f58SBbMh6a1SrT8WtrTDNdGaHdZys/yHt4
bzZS93CZtfWYpv3CtPUhw3rK7+60jKzDBhXlnWZNA+5UxCbNH5XrrZzjxxClZI9cTd71gE5jwQkm
cof2HAjoyaMS9t8MS5CELrPwFPSaf840E+fgucOJ+CNzNAVSRx12F7JKfxtIcn1zRdEudV9J7iu3
UC5VpP91XWiW0FXFEy6daehOpy6D2ODEeB2IaaA2BOJOX8jbuGheZ4Dw/rdYoAjroLsBajHMRa9m
sFd4QIcry9HNlZwWGJ278Sq4jVICVcPYTatF+CD1U3+FVMsJHqy6qC8yrpI9laNkaLJqjfI6RCfE
b3K247W20OsJPoSbFk+VaqVHQ0ew2XW0GGCTlb9qioX6oxzskEyGxd8snbBNCqRmdaQqRXeWvaJw
AjQSy2QdGk3+JMI4fTTNx+tQ8PJ/RWP/hjZhcf3JwqjakxlhQzH/YLlClRdfH+a6oBaJ64eRTXnJ
4+q3D1SlQb2DkIGR9/wj5Ur//FCt094FTXA/hV5yRoo+PceqyeaBdBbYb2hMv+JtrVGIFn6xuXW4
FNNPUU7xbx4m42mqxvDl3RlPwiOx1HWsGuAgc4ihCTpH3JP1fsxhKwGcqNh2kg+KdrIXppn/gPUs
dPXmmGd9daCOi2UVXqRrC20xcy/KaliHcUgGGCzrys/DaCO10ORloHq2KrHD+C2Wehr+AfiFbvLQ
BlKIiUZlDtWmMar61W70p9IJoh9mpIHzjTKyK7h5CLY7B8+NozNgafbV84ie/6EiVz+1moy0pTft
g6eT5KCcG20iW1de89g4V3GPML3lvllkJV86rH82tqiqjR4Z5xKpZEiwBf7Z+PG8Z5F1RoXW/1kZ
1UbJmuF7b8Of09lSXLS09LdjKsa9nBT7mG6n+jS9p0ySbsVdU2xgb42/TRJG5G/7eVKGptZDH6lQ
x+dJv36SM6IasGpGM/1AAkpb60qCFp/Od72EPoObRSI++wB5z38dMTICSbL/vgb88PQTCd/rGvDP
V5MdpPd++TGkijjLiw7L+1xCFF7l0JTXQktcl3dGGz4wLJ5a9vtynAiFt3QQmEpiKrft4K7MvElf
lVREi0zRtJ9xehCZafxtae5bY+X+mzWp6L2YIJU1QHo7TSm7vZzt/JrtzbNVNdV/zfZc6HQjaQ8e
f/gut7azkLzZrIjAbk9GetYCazrJDpnGLgaVv1lcTSSUTmljax06lGAbSYHTH+sIRc1E34RWnexU
rUk+XPdFHlmqgQ1Mns00kdFJPuzfw/8YLc8xcnTca/air8uPNmgsc8/zNLtr5ouZz0KlnsOetM5n
mrfHgSng8cH+Lkkftbg2tlQ/rG05n1AnLf90VJ7gndnpL4hK/tbSaSXwAcGQcdKdR8pWWLXDZ6Y8
eRxFwI1oxYuH6tDEGeItCBIdM7cxvzbbPk3WFAuGnexFR4p6eQ/yCM3mJ73Ntp3u2W+RoY0HxNio
eacxecvB1pb9/HklgV9y9+VFbaJm12gGMn7aLP5eGDYVurl9Y/rrRVaj0cPu1QramPRhapHg8mKI
7jlK+5b5JEP2OOaLKhfFEbCB9aSKDsOBf06A/bjqpVO9FVZI5tXJqsyRfTdDdboL/LCDyY1cqfy7
bsRTb6TWd8Cz06rBHhctobo78QfAGyMUHzh8zfBtCHmkLaANGt6wkSlLHZ2FCy5Mi3gseGPeel1V
j9Y25K+tRvmHk1Q7bNvGKN7Ltn8G1lZdBqEqF9fxz4NZFO9gjimCKYq1lqN0jkeLDtbdqTYTeIJo
SRz70VjJTjuzlL3quKCd5hWTVKEAQKHnKHudi8dih1Kbh5MlPBTUSK+Xks1Ttri1tdz+6qlgji/g
eYo1h3/ncJuX1aFLRmg46RmCoygr23sUwqvHjhPQxROPPro/jzKSwibaZU4eL2VTdkxhgDBAFuk7
GZOXLN9AxseYJoF/Ltx2XPaizIPlhMrpHkOUYgGqPLrIS+8i1tJn5UPsBkVAlqjuH3SdzZdsokad
b4D+5UvVrK2VEVloleiROSziwmvu5aXMs/Z+mouQYLV+yJBfTM39b+McP46OeQnQeh4rh6TkcvYx
5Og419wDJ8UJlejEdw/y4v66+7NHDg/tMV2iMopw1jxQxuTddfQYtcY2QN3XCPLoCCUuOsq7/9b8
f8W8uEOawrHi1W09GOJQTSEWKGLs7+WFlER/n88Q8wJMJc9Zd33r9H4Nk7FRxWY0Bcwix8uZsGuQ
n5a3al/GdwJhQDlWTu2t4Be+npq6sR6MSgMobKp3gTH5K6AqGGdH0L7sOlLbhRN1iPgpusa9HEB+
MLgOMEtK01+CVpnf3HOwEY+RqiQXs34MUBFPkPJTxd5XbXWhm6iax7z3C0wAt9FYG2u3dcJ3xKqp
VVceytgkUt8wsa35Yr5XgRbf5fqcrAyL6L3LwQaqADT2sum3w12qoDHRAgm99In2ZIlGvNYmyL8B
iGhGXcauAFrJpoUFrr3wW+UdNU5tL2NO7/YPcMUYbBR7hTLHUbZkHMKZOBn4gErbyygqw+M0IJYt
m23luqtCda0dG1WDEqT67AFJPud4HOSOutLG1D21XY6UJsZHPgIT9WOFYwnpIag1qwjxV31WyP2N
FCVsQz1ekqp7azvFgkXaB4+T6kMFaIDFu8FjFqXBI/aeIRLg4ofs7+dBZZukm86FVS1HyI4wPnna
pYidFzKWxdnV++A1H54kZ0XHavdUq3lKdpeC5qg2+W7EFmctm96ciAAHYV0JLvMSjq3CLYD4s8Z7
MV+Zram9K8lw3T2h9wCscuy+D7VRLq1oyi/+ECiU2ZthH+lG9JD8moSX9XVSDjZDTjJI62TsvOYX
gHxjCNQNdS8UF9kyUjA4DSQ16qG8UywXeq1qpiAL5wkyllXRbxNGsMUN7ofJfWuKlyaIP8UsP1gl
fre0QUbeB2ZrXUhl/ShKffyG9DU2ogrqG11tqpc2NH7K8XqjVcvAoLw14bR5KV3Mz2VHqGLiWQz1
cK9FRTGbqIXwY3zzPsxcb6NJe7H5kg0BIsUtdcbZWewWl83ayvsOkYysWeFFhuH2P8dEIHTRhuph
ddvCRcmX9QQOlfsvqtjgan+NU/OqDqZ4b3t7zhuxUy41FM3drlf3IlLEKXBCDnla7L+IFuqkO7n1
z0Zlg2yaf/9ztlOZ4XV2aJu/z+6aoFpw6hhXMgmDzVB+inCvOMGq05cKZpGrru0glst0TNmE9hog
z2eDDuFyLH3nAfkcaNoCujcbJkrqRsh7Wq+LZ2+wTiPmeqC6SMdO1V0aetpHNU+cmolCoON8TQzb
sTt7McfWwfXyY46P9LKSbPZwDPkkSO30pKD3172fZFPMsXaOXfeH/IavTdmJ37C3D8y4X9vZGjiy
c7btClhFjPfnrdW6K2Dl7jkZRH1B062+EBmN9q3uo+IBKG78wNlCLIygGt9JzaFoYvcc9OZm62M6
SOb9SQ7zc6qGuWkiRIybyDJAEFNC1CzB7zY0xv5OlkGMfzZlL/5I/d2QZMFaN1reAMJ8HdUieaHe
y84StPguyeLwuciMT2khLobp1Sj1rwG6YkPei4y1YgX1paSWdR6bJ7tCkf0W6cKnq5yH7Kclu2qt
9bdGPyoLN3IYbpMYirow26Xzb8JSu69YERXZTjb9X+NkTI9UslflCSFu9zFq00NfUPyWLUxylF01
RLwCG+TWl1bvfky+EHeyV3fqApksnXSu3Y1wZtg5d+qo7WVTbqRlM3TovTVlb2ZvrpgXw9DPVqiD
4+fHHJ0KZPOM5ZcheRd6lXIUQbMjU9vM8iwlj+o43BW8ZHaR7Q/PnpZ/a8MQScXU/cgab3qWA9Q+
jFCQgQXCMe86INX8j9LtvwbIFcJeTxazC+Hd/x41KGW449T5tYzDzzFQZ/38tcxtgPwgtai+6YYo
njhZ2ZuqVqyKXO3kH/Fm4GSmW+A1bLZfRxlMBn1TZFa5/yMuO2XsOk22fVffThkKqdtWaNpFE4DL
IVorC2OonY/Cg9oldJxlvQ4jMLaW7z0p+X8HCOmq5/5B1TEdz9McGDqGBUlEtXX3n2hQcFuZbWuF
teddN+1CzBmmpaeJ7FBz+hivtyn/DNRM5iiJ025fwKrR9DbYmJg7rLWh9J7r0J9rIxMIAdU2Se4R
C5ssv6uHIltQkfKeBe6IZAytQ+tgibEUC7Bd7rMcGU3R0dEwNtXngXXjZihtQNuUnYjrWVSmXHMn
m9ROlDVJKWUtB0cD1i5u4H44aPouoTXYz5Y9cnRpyLLLpmFR9oLztCm7ihLjPELjwzZ5mGKDTSvK
klc8ovKTbGGPHi4j3YwPbTvCSSRVfjADb9gPJLZWIXK6u7YHpeTFebniV4SWRoMmkah4b+dT7F17
9cCzYf21xV4OngpjqbmYruXole3bZmpeOkTXV3ZUCArOND0Va2w+VwqJVzQv4DOCTdi3CFPPvXra
+ptc9CXnHpqKofjbIUiGVaypEYw8NDPJ+sX3znxhrxzfT7bqHUavXckWMmlfcTnsFuNwCMwv4Tjh
OvnPNlfze3mxo7y43t1imqafh8hxdrcQCSc8zOaLjCEVCaeHZxAJjH90yF5l9COULaLqQBrD2l9j
PuKjXgC8dbKSpwiO932WBj6gb5jEGyMGGi+Dv/Xc2j1Eec+xA9hszLtdrisYYhZ/NtuzNuhfvVPu
ImcU4DqiT0J9HNFRKs38UTYSHnbbMTTHpWyq84DULj81zD+OMiTrbrmVXKzZBkWGMpQqVpAkKbrP
saYJw3PeFauCPzCynQ82dIm7IOz7R9JRgOIFfBLZlJfE1EEXVU60Rz20f7RtDnRC4Kg8T5AXZLWQ
XeJdjv4TMcg//WMUFT+tYcJBfA7p2EKfSlwTZUuuMyD8sHacOF/LGOIypIgLy9uIfLp3EDi6F1HR
PoaVVd0hHvEiW4WrAvPCHht+LMJcMiYviEXtO2QATrLVQM49ekn1lxwvQ9iZgNuvnFcj6SkaqW79
rTN/KH1rvA9KMOH5B+BWwK7mr12H51y66kvqDMZq0PRw1brim1XlygEv2Wzr5MmwzERbIEAXtktt
0s5Rz05BMSayZU2lfnRadK+5wnuK8LzC3Wf6Dga83lYw4Pgh/bRGyaTbDUMdItyQYf84NAdyCDjf
DPFOzQL7PrD8eDuwqcZjqXNOlWe85BVaDG7DEcPjQ3hane5rvKvWXg9jsK/EtrTN+k7J7nEtEfNx
y+swPdD4RL2909J4kxhFsotLKwZGnqLGEYyLYpygoWShfVF9XK8NVRkOWRhRkXS119IZmu9INPN8
KUz1VCilBagmYB/kFsHWdCpt3Qyp+QAqd1mMevAoL4gkqPsJkAOL/ycG0jJZV4VVAcH8T6z3cJYP
ldTf4+QeXucGtUGKIU3PcpgKlO2O6vbDbZJaKj3PHr9FB/k/kxLIl0tNc+KtjI2ojt35oXfsTDAa
C6MeywMlUcxvZDufkReyLS+2AlQ2GHHdRlEuXVyvOmZxBw0JiEOidJq6lm29M4uDvINyztBp7q/l
LBn9mqoWw8IX1H/km0i+pILYR1t+vsjYrXmL/TEulu8y2X29vfXfluDL6ny98K63QnQI00GowT31
MNTN1yUKsOBI5kvsWGG6kG3ZLYPy7ha7dSRRhXjRrfvPJW6zv0aid74tYfYt/TJa9IHlXhTkQ5+i
tNujEvED+OD0oHb4w5hdoK9qQD7A04X/NKWiWChkcX5a5s8iGAA99NjM8hQPLzwHzV3h1QVMsNC8
dL3ADTNqkh+Zu4sNLf5ZiqFD68oXT0pT1NtcS829oaQ6BE20+lyAvt/j0VlNKvZplgdEPUDQYGWh
DXk0piJ9+R/Kzmw5UmTbtl+EGX3zCkTfqk0pX7DMrExap++//g6Q9lZV3XMezkNhAThRkjIC3Nea
c0zShQ4G6RLvUdbHWzusUf0NRKhxAf3iMAlflI5vZtckP1v6gC9qLzaWLjTanVn7ns7pZux06WVo
5mofS4bbjtZwMslhOQHhz061vlFFOx2cLF9arlQ8KFTmvmbWzt5Q80M8J9qhCwE9oCGrTqWpvS2i
h/XGnix1R5uFoB+88PScdsJsIadJSvye1DTs+IM+JnG5jyCPXSmbEoKiZyQyzdMuL4dkZ4vZn6S2
2VRiaYyXLXAjxGU7LQxlGmAopvncpIdJAshjYYsFamBnZKEnj1KtdHt9YoYTJBT60WCbP4Ht75OC
Znw0RsO5S5Fi8lzxhEQkmDJZv+cwedAdSaeHkHj6kL5kACt+sMTaJKHduJSls2tRhsM1ACvpwc6T
fhS2dAriLn81YQvvczh+u9liCd8jZHNq+up23P0q0SS4o133D1g17UM2JeM2CRTpFcXBFf1/dcaU
nfsiyHWPxJL6hAA+e5OnDXdBxZsFHxi4cY5vRBh8K7XYNdWYnzKbZrZVFTfWikQxt2HmNaqm+wqt
pFuv6I4/wiB1zNIfGlPbdbHuXE1VfkP3B4OiBalYEVZySGiXeVGo/mWZY3oEMIYFTX+yuY1ZaZEf
+wQ9tVTKi6YuLA+FptmwQOOKElMp701JHPWhUrzGLF0nzlrfUfPKL0AmXy0zzo4mEzpsH67UVq4j
m+jGRjv41lVAP1vhWE/JIWZeCSaMOn/tMDkxBOXeGOmnbGu7KZletK7Kn/KDMcQPfWsSsA3WhmwB
9DkRdaetmdZM5WfJ3tSCWdik3ggolo6B1tDdESPSvsX4J4AnJU5C+VOuz10yPqhmgpP6QSIVy53E
FHO7T7szBpYwSA7B7y6ZlG1Dmuhx3VROnfkT8XlTYScucJz2WJUw3ivhgO/K070h6dtaz1RzY6ZV
55W9+S4zwFKJAhqiJ2ZC7bZSx+K4blQnLj9erbtSaRZHZ9msuyEJt9zG/zv6X6czKnT0/AdXY015
rJecQJZ2U/6x3+TFz8j4aVUGn4PI8sinU4+FyNTjrEcGS3Tmtxk2w7YMXATL30mTIuqduwiiYCKE
MRM5s7e+RPX8YqpRuY3KUTsOiakdrQmbJqaREf3bIUhjxy2ingrJQABYIqRdbNBidx2bdyjq0kuS
jqd+jYa4sgFRk8AxWWBzHLDQHvd4hEbc3rWENvUoHsxB5vMtu7I6pYe6NnPFGzPxagmLSLPlJ8CV
ZjpyeZjal6rMx6MTDuNRWjaO7GdVBHex6PNjsGzWZ836CgpOhImHEqZrhpLiDwP0MzkZuiNFIELg
lle90f8q6+KZBA7TreSUv0C1PGKpyhm7iScCwXE1H/Mh2M5xegVdLh3rJfxx3QQxWBEp0yn7p9D9
mulgxPxi67+folevBmreTUuZ5ThMc35kAtRJWX9s1Fw/6AYCD1MRrNEsunm91uUbXe6goYAVPRaO
+K4VjbHJ5WSimVG0pKhU+WuoOPWRbyk+O/6w+iidzIQgz27CLuRYu/UXiyCTeXkp0H/E6nyMq3Y+
Gi3EKMrnsMPs8ki9ojoyl7d3VhIzIcnlY7rkyIm67D7+TJ9vxJ9pfZXlVf/xKoX3fGg11n0BGA/k
+KrwwsJGQyrX87YxjQetEDDzQgeIvhQ1x3Vjy1Vz7FKsWUR2oK3EpOGWReFiTG+OIg6+k/b0UFfo
Acuwar1EVXxUaCe77lw5sE+KMR7DWDwmFSo0DR3IoQ/rY5VTllcs4702peCSjP3stUn+UCRiJNVE
+Qk1Hth5M5wE7Vpo8CFYTDO3cXsAlzWRJKRy+1ilTeibJjOiusyabQxW2sOnS+e10oFpoZtEvPg6
qYHYgnhJfOAA9SY0yKSQ4iFk5YdLWCr5wunZNg/sH6lEAdww26epKEd/LEObS5zAq1U1cs25zbYR
K3sMXMNTZNFdHaceFfpSAFuaq6lhEphuAZdCV0cOqrX49hPLnRY+RGuoG4XohC24HNRWLKt8vlR4
Ae3a2KNFlreN0zI5MOx6EzkRDwnxgOiTjEx5wB0djsYeA9LNCX2pLkPcLXwnlCAfd/CGNP7Xowo1
jt8niWbqnaPihtzxCQ5W+S075jJUmURwz9IQPGvmSLswzu5jYrR722zPZiCZpzQqDwnPrGMcxLtO
JC1/yt4Cc0CEakaUmEscl9jUczFvsImQdSaF1zQWpZfWtbzh3mpuiKVG5mVlr+RCyhszwVyUSBWp
RiNEgzjKNoOjElgPcnGT2uGr0HHPDTR+QqsdrzzsbnyH6lMeET1t9eflsepiun+XIeH5MS0dL7c1
tCPMun1btuhWKsr33sYq37Z1dES47Rm1ORGL3MCo6eN0Y3Vt5zthda2j+JBHGgoBR78REItZqHB0
XDaZ6tkNUvIua3Z8P+ETN8WDWpQ4FOpmwz/WvDdtYewys9+Mg9rggtFrlyYSH2phnowo5t9VSpLH
WeMjp2qHmeLhlsXEdZn9n5sYdlo2jcVB0XqWBr1Mr5LZeDpPSPc7HvR0NryhBG1oQMs6ZXL8J5k6
gVZ/ISf1EKqpyxIqqJOsJoMPQqpL5mnKw88ZbmE6Wa4hzZAiUL+fs+7ezER7ySW/fzulfxlllW8U
W9IukkHqLxWYP46ewM7K6hcWU6e5UWF3G5iWB1u+JQmwhNKZd6rkXPQsKrxUaZ2joSB5LxU4Mmli
b1Oo5tfWuYyhEsKRjuInKx8Dlj+Zsbel3vKpIRlYftp7otsw/VifqabjHJUY2nm0FLKdILhgqSaI
gxLZtapq6TYb5GUh7VWLajpKWTfvMFd/LwpFdW2mxfdheCmyjCyHgbRpJnzKhnnU4NW1cTazyNgD
tIfyqtS/xonpCjCO4MTT6JpkRrWfxhvYPMM1sGrvasNKTmYm0x6PLpbTN35OZ7juS/sWjaROaHWb
7NoBRZJGDd5NgtS6VLPMXX/uTBzWukLMFzOqoRe2HzpC9dpOK10FAdx2LB0XRpr1iONIQSVf+L0j
rOXBbWDityqv6slfCiuCLCltgbhFs4fxCtxoZyw/VHKN+vxOwwXOYBg0IEkgvqYOnxNh0pqU0jik
1WeZm24+wkrj18dYPFd25Ekz/nxAkbmr2pTlFL3359J5nVKVRzQAuF04l1viMb+r2L38YKZdGyuo
Qosyzm7FiNYQPbQXymPL/y9H5p8bpTdEyBFAf6beQOnGmwZrPA5CuathV28Fj+ebcHJcFQaOIR4C
0T0MixdCLc/g7q4d5eUr5NiJcDEafeWwDezeedCNfpdNPH8qUWkbU5ZBiVaxuE3SpLnO2C2/D1PR
vDKnbS0XTwj/m42tVZ1fSN2PNBft1rRLEp8EigstJNsvjUDEafqIKpCVE/8QLPaDWR7QKhUw78p4
wCaO1zC1X+ZCl56dRLqjkz6pUOUvlD76rSonLIDMZrgqUbu101I5Rcte18bD1RTacJWl0DiapLDg
d2ZEHKF25g7hZTg+ZyFhUHLUaxzN6lXgXvMbcEPeustN+zhOSUPoSDOiW5+rt1BHX92WVfNWlsPg
dlrXvY04+V3H1Po3aro9wslwfAt5Zrv4GHFDsiJxY0Awb0o+dcgdaG46c9ohaO21t6YzMWvzgX7T
CaUDGVJbb8ilGheAoP3G9IPVD85mf2wVAOg6tZkStf8b6x0+UXWrfEuaGdGrpkfflhgBVwtE/1pG
Ecx/eAIvdSwh7CT8tO6qFxNnsdfKrfEcdbkGaiMsn2PBXXky6ZtZTpDvx6aBAAQL5RELHCtAXQ9R
YFxwBscQ61BoGwqysrm21JtjDtU2VHGD4kYkkCeup4uTxPouydrpXFj1sNeJhz5RZa8OrdUoxw5Z
PmRPooVtxAP4q+xgL00Z+Xhmku2nodKOLWLKjRCmVyWGdcBHaPnkLPAj4T6GU9JkmzaWWcbG3UM2
ybsibMQdhXa9b0HCLf4PA/ZS/lynhDomc/mtwO7sIxKSvUIndyzXT2asn0kWU1gFKb/6RntFtfsn
NyUKL0z+ZbU6pMwfEAELf6xwU4wsxLuIL/gcDZ+bPpWOOT+Lq02249M5PRtONO5qa3qFWDj4RmAu
971R38YDoJcyE9WJ1Ymb5NgrFEsZ9zmAMW+EA+jamjp6E7G/nrUsJRJDGw76IB515922ZPUll6bf
Uc/KXOfzGkn7TgqTW53lLCYc6y3AnuiWhtG92CHOL1zxiIfqapuElHSlWkV2Lmksxpv22seDvQ2d
XHUtcyI2lfptr56x1sMgWmAMiZ2+KejH/coRB8Ohtq713FBjEUVbAToUJGf8ONFud5Usei2tBuOB
qw0zepvuWMaSso+k+IEHlz/oyegpE5QgVa7/gF5WzLpAG9L+oSA78DRvUbnJcewaoW4cxaz0mznv
cjLY61OkWumuCJQ3jt5xjTegs9onQ5LOmZVtjRL9pMQk8KNrMyyrxqx4oQDAkhIkJAVBmxJovq37
LN6p+rtaCG3L/fG56vPcU0UyXDo+8LQdtdAHVL6zujo9CQ2h6lAOuCTN4WXMKnMXBkFLdE3/XW4K
Sgq62MxmxL1vDPpLTGnADBqIe7heN3Tp34XR4gfSupcwmGIUHm424/PraigNUsyTSSrLTdEq1iaz
ePBXHQyGiFwYDDsbDB3Rc2Nvq4zwyELuHeJtADs5+nUuO/q6EF6SyJnvBTNpM+l/SSoIMsVOIVMG
oHRM60moP0eLohm9cGacY/f+YEWZ/ZeDJy0hxAAlK8aJPDwGjZJidBrJ9B5m5wGmo3ls1el3PeXa
Lh2WP0hs17fJgvbnNTFFT7i+t9CJ1e2Qz82xIasQ0Ry422GpFYiqGSgVUaIQtdem5ljfZFXmAx47
rDvKiSVHXpIKjqC6OzAR7nfTeno9U2N6Ire1SRi/Hvh4g7+dW99FFfJRj8W0M60/aRXUh76T6JvU
tidjQzlqJNuTzoM1TSllc09AjlfiTvdK0K5KlJg7bdqkNLEeYd5cMxiiXtx2yLhy2LQj7ccXrKtk
5PR4lvJ0M7RYw6U052aJWoj6zU7KTetXmND7J6KUB0Ex++ZcUMMPSNqIwTzLFKHctNFY55fDqYxa
v+u7O+210iXUEg+qgsDU1LqHbhYa8pBSx0jWbqLwEIVwcrSM1Ngp1SswFEs+pEjFZkITBEYteiwy
nlcwzSSygSfHbEEQGRo8vjrwgyB67gT0WdU6tn2vvHTZs4wqB/JCWF+7Yvit0/Pd9XOV7Cs5on2m
8HybkTaRb7bBqql5xYjMQZKma+CA+Cnr5iUOajpzwZ9gyPNnOeh/sL7rAJA32ykMFqI138WyTK8m
US4HQnJDzzHNDUifd9bhsK9FN286K2Cx29jfSQvN9rNEto2W9LSOtGB2RWWFLtE7fK7q11Q3Q9ZP
ze96IH7KSuZno0y3af5WFZH+I6jai1lXxFnAvRXTt1CIwoU5TrTlVDySmNVtrdh61MbsW5GTAh83
7+movARd+zvPmKd24Q85nv7YcZ0zo3A6OgdhSF8ulk+2AvnIiA9N1e1ks5t/VDFctoCAXzXrSUCt
3KKllCLlSrVVKq3dJEaODz/+qyVljcZV0V6GHjqlkLMEsWAFy9MZNkrcNL6kHukjiJSkZmEEf5pF
m2VYGAnAPsv3vqPyxic3tghDztCgQv3Fg8zso0ey4cyWxdo6+C63g+aXxmS7nZi/Z/xhiJtnPdLd
i0pztqMoo3sw6gaKuWvhmH7MwvnNasaDYQ6Bq2Oc28E/fpFsEd8WG+kuCSQeUa2zpxzt7Hjw/pCA
2hSyFh7yICgewzr9Be9xdG2FrHtVk04/LW4QTB+s4hjS6nNB8xOn7PSZZ4/c4PfMutNDmurXwWbm
VVBS8woiKykp5IhjZY2vBCERlVbmfgwHjds/C6oY/c12puTiy6oOwq3Qx+v6Smspt1o40uShwFcS
1D0Wnjp+IL/8EDaltTdNU/KKpJSuWsGvapE3YxBLw0c4065VPBkX2lK5ywRJenUmBHNGls7LfEl6
1WYZu3poZnvVaKK7lBQJRtPIBFPsZMoNWXRDXcWhrB0mc70xp5b/E1Hl7RNKAljeWXduw4AeTzq3
oC0KlEifMVgiRdreRxe55y6sz1l2thMTCw9WVq+w5uCCZ99vzQjmbTUkv2WMYszWI2p/CuhRks5i
HUNhRfpBNNGQon4hkTmRGO4q1qlDUZ+mFDfT6mguHLs6dSRbuauyR04oVH8NXs+uu0woPSMh/i2j
kLs0hnuih8Ja+LEcDVsxBs7NVIrPzRDAO0C18nVY1RRCH2eUY+08r4nun0NrieD7ZMK2AjEdLnen
0iqkUsgNEj86fofprQHHT2vNvk01vsR6AguxHF5HmTZTCPLRPkbZLLNuc2PYj6rRX9bDgKSulkPn
L8UjRxRk/bCyZroBvmuWpidmn6w7rVomSwuV7HpyJdesh5YRlItIEFp3l/fQUvWAZT/iUW1Y93Wj
it8VoWQ3iOM8Q2T+TVAMxMevAcKCsTiz7Now5UKkomf2uItGJQTksFxCY5WcMSAT6yV5OZe+maQ0
kszkjVnV9FS2U32UKbt8oF2V4FJDNf9uRVOzreAMHxQjnMiI7S989uYf0SQPlIVk/ZIrTXuz2sFy
1xOYSN7ssrl0I4KOySFVImtS+pMInHeSk3zreyfazYlMk2hEMRnkUf6qxfXbGv6XxKj4Zr1/L1Sm
WjiIu3MWfOPGhx8HqoBnmh2OzETtU9oB7TbLdOu6ng2Lrr4YWXNJ1aBLMRMF6U5xZJKtFj6DDvL/
iornuZdNX0Ke+VgtyqkChPW6t/oKlr2pTtXH1YHw35GfGivT1+108pNWu0GXhsa1pFp8xFjMRks6
nADRNalKvv88uJz/V/RFMprxYckTXBPIUeuap4+EcvLMmh0l9Kf1BP7DghojbqnTR2B5McfYwT8C
uqvBts4fnGzFyr2oqbXTJzb4P7vwqsnYMa1tU+8ty3buAQkFW02dFc9ZdtcNNrX0OBXi99ehMAbT
i2/cg8ShS5BaGEuy78aqS4FY8z9Xjo0cuXbeGQc66cFdpvJ/n20qdeRLl9t13HoCsp/NWpgyzI9E
wwRSRmJ8SEWsXoa5b31BBdVXozq5KYqS3NZXY6yBwrenyv3Xicmc83NqZNv1+DCnvf4xpGENXuXI
idY3aeu+092gn4FuymFMeY23/9pIptz6Jf4Rt+vG3yuBPh9nY1PafQN+ccHVT+roVjhwLuvZKgo8
05L652Ju5Ae7S67xMiql3n8M+xphDIpdVnHOtCnw52+rAbz9Gm7W5pROY0NizrdknREUQWK9bsSX
dZe/z1nt5O5h3Zt4PJrDq5L1ykOFbGQ92LR1cUkaWAJrvhoLouGgNVHod2Miv0ZT3lPko8Om2+Yv
1SGeRDR9xT8o+hVAU+I5jSaBfgYauFoSljVE2ltRoNddx8r2TDWpi+3tOtbQxOel/RKKsl7K0vLz
0r43Pi5NxkI8W61h0kK2rO3HWKomGOFrmpBL07iyOuWZaIL05tjjrVj2nDJWnmexgTgff+yIXH7h
FpVd11NsGg+AXn1YL1Y7JFXT0Mqb9WycR+kRT6PkRh1OvJAS4c3SmutQDdmbEEqE/Le1+UKE7Rk5
Y72Z5rH/VvJJs0F6/PXPoaatfg7tZbv619Bh6q4wWKt0H0cl8rkurO7o6EzkQsVf8pLZYsxTuGEN
PB2GDiNY9weYXPhe9uCvcuY0/jpovTggRPqOx9W8G3r2t4vxmU6HdVjNOtQgK+Xr6vU9VRzg7nq1
UVOx66tU8oIRkVoD1XSvxIFztyOp84aA/nI1qzuTSvfvUdWuzlzE7zV0h8Vb09xkwvZcsuPpoyyp
JXI/UByZB9VbdychxY8GMaDrHvcR46lPh5EArBkfdyjRwk2sbH5NsxuWswZUolbt9VDOcK2qEJ7X
g9hMcHURmeFqpGV8DJxqnei2oeUZjsnRDbs8PteDI56lIZM3bdJKm3U3bxT8yiEqGDUZxTMwGvvJ
xv6w7KwD9JIqHf2+85Q3zdGQSeLBdTO/tSET76bW1eP6gDaxODdt+40nSYUQr1XvMqv7XJmlK4J9
7SXpk1eeVhLOXfaWc4TWSteYXMtDRWC4H6aGy3/B72qe39VRCZjaawHV/V7nCZbJx6mZox3ZdPqj
MRHWkUld80vjJqPkzb1s1sjWZLzrlh9y103dXPWjgdYkjWbKteLjhQQVkHAeWiH/3xiZ6LJt2Tok
OlmDvO8bSu/N4nIjHFLey1Up/MnJy9PH/0o3Fy4ieTYaRaI1o2jWw5+45sLLeiiHiruhXILGb/ki
q+aKmDZnXNhcsBiYHqH1EEYaLdDw9nusLLZ40eRnJ23DOzRZkpOKqPk5djYglSh7LYzO3tFgN3Zm
65Svucgv1DSbn42FDCDXJfvWZHV1blkg+5XudKe8xwqwGmWI0Or3jZI99p2gQm6VfwYj3xdqXf2R
qZf988UyZj0y8mKwsItLIRg8i4RaXwAQP4A8nOCOTH5VgsBrZXoKKRIxd/0YTH1i+skQdYd195/D
sJ99DhubNzV2vg2tMUQbeUwJqJJmqGDjQK1EYgW8UBNWFf/6ympDy9cVGeQMSAef7kF9ABzvEG6a
qw//esWP93lMy4fyZDtRdg+lcDuz7npshKq+LHuNJhePWEtU7OUq2aodApuIeY5EWLNuPTPpMcCT
o7ApFvdFVE9nEaG70fi8Xlo7kPZrmI6iknMdA4Dc8qhDo9Jhtr1QEtquoTuxDFE3lWQtveRyRFQO
gMfJbfGX7ZqJ+w7kB5xPednGiCzQ9CHXaOW9NIwsdSKbFjtUZnEGHJW4tKXNcppgSNoT8jderRvW
NePWLKGN6P899nV2bPA0yizJduuxklTkjzfQxt68aPGZCGsVMskAFSIO40cxl9OpNfd61VItrgea
1eide5evJ6nYqhqQSJAbR+Q1uDw4tG76Bowm8pLkWuvzdPwau76S53n0p+Vpv+4iZXL2nVUQNVDY
wUOuNVtlYAHYLXsxHe8rkYs0AtlbNxhWyoNmUgj7Ooa2KgdryGa9aj1hU7Jx5VxUMEm4FvRDdrP6
fGMPBTWuXrvx48qPM5itQwvPl+pVIQuv6TrWXPUgQTitlMdMB/MDkGffrmcjHOIboUrkGbKMFd7y
fqka9bcU+XYmWaCwOuuMpvYmjbOFbyG3HjJFwhecxogQlt31xEhELRcGycbIujbxpChwSO3DbR8S
E04TUw/AlejjeR3tLO9lPmQscD/eMs5jzcM1kW6xiEpFa10HvedbY6T/+x5zH8QL1FLWZ0csTfG5
KEjv26WSFflNATSjYU7oWyOkBt8CUkNfkWgxoQbVx2YUrcdTtj99HR/oAPR+WS6xlI5W8KdhcFtM
NDS+rgv02tqVQv3+dWh99fE2ycbUt1Fdh/dW/f21PluPEGb+sTzrmjC8C/EnW6mhc06chWGGhDyj
3pDajarA+jGiQfLXZAzoiQdqjsGeUL+Zur1KwmnaVttGnwB5L7tpHBDBEyvVtVTU8Ntkb4nC0L5p
uGbOAL3r3dQC9VjRXTywnz9uBB+x0qExtvDh7RdRqOb5I9fOMKZDn42wjpeocxQHfPepVvmKHsZP
M6VrPwkHsYsXb29c6/GdJI9NvJp5zYXVgivp86xWJck94BO6js0yqDe9o3V/czgit+q3SohJY3U4
NovNcX21btZ7ey3eRThZG4la93FUNPXSZraEzwqQphDR99W31KLVYZ7W/0qHnspAHJiPCXWzHYi4
U9skgR9yd3/SAUUexhCpWrpYoMfFuNZqXo5M8Gk9Qh0/90xWvwcIuMe4CLVXCnpDOI0/E20Ejsrv
d2lyYD41zXracotdhHmhFU5/G9C3s3TRQ7pFcj21jw3cCS83dOqmYdinB3HtsCPfZltn8YgK4VdK
QRnvR/QdqmK5oebUnzBTRL40EtQbAAtidqLUTxGT+r0zm7R2J8V8mTrjsZzH9Gy3rMETdWhuqtX1
C1lM3ulL+vu6+Z9OrMeEAWWRDrm5tXMHvqYmt24kT8symd312Ppq3UjTLJ+zUJcRmufc7WlmvSaL
Ht0y/xNPm8qKJ5VxfF8zbce+a4+xhZprHbEeswh78IxFVi5ZwXuoa9P3oM+udRMNz1Io4hOutdHH
cDh/h0f8cdxeBCJpI30etxnfLuPN5bhYjifQUw/CakFZOGHiIgKzriVw3Vc9+4ZpRvsWDbEBIQAg
q5VJ+EPVnqxp6Hw7Y9mVR+dBLsN8fqXmYfrEc2NHW8Mf1Sp8IirRyWAH1VTO2w6H4gE1jYMwRhrb
kK6ubZ4xxc1U9UqAtYb6oyBD/LFuhPW3462QP47HMtcPPbp0MzcJNHEcj2wo+d2WiG5fZtfq0KJ1
DIfvQquAw6jFcNc7ud9PZi3tCbQndMwy+L9rUGJSM2luKLzMo7CNK5TjgYS8EWypBvhgPUbjjQm0
1pSQLuSUCAa9lP7S+GS1z5bWGo/qwCSt69oPdynCDPk0yVLircvTTAT1tp47nb8V61Baf5Dn8kyc
111L2FvFqJ0LUfFPCt/Fc1M6ib/mkoN0YOZESzZPaSkBUKTRVAzhi1xYD3ZaxT9ldVzSCkbjpmRF
/OkUw+E17UO11TYsggjlscgQ8+RML12YMNJBke3kcd3UztmQNeRTdZE+dk5Qnkyl/7meWg8ZVru0
OrCcrNHZkQo4h6TTiDvMKO7rsTWNG1PNT0WpbLwnIFecFBBvPE5UM6CsDBebVkQpk2z7cWwu8ApE
cXwsZHzPYaoYD1+vZlHafjSWxkPIFNYnVmA+JpO4xoohgKY4ALdVK/ExZ+f3RE0/Nw6WgFIKzet6
fEHSeqpTBwC7mJHGSao8TD3QgijTqm2gO9o3ZxHGL3ecrxFZOH6O0Ipa/5YWxccIlSaLWzTyqRc5
auvVMW7+bctKetgqjkiRMnfymdCfxpKpWgUkt8/aFB7Crn+vZ0O7QtbUr0lecoKk59+gY7p9FbfE
PNj9b/gw/aUhnrE1NanYZJLUezarKGgFKhjLJaSxVQgkUQTsw6TGMWZp2p18bv2uLpspIDwxKXks
tzFJOPCKEM50ao0jg3HrJm6rYJvbOjCY5Yr1WCCNOs71/JjpATJIcBQsLwNKvTt7YRJSfeKnlSzJ
FZMcnNdjK6JwxRaWzdhuKE1P3npMJWdFF6Ze/Uz79ocdk6onxfw9MiIOQthhAL5E4K+7Eh1rilE6
93YjAlA7S8WxUQk7rwHDeRgcSLJsiMu5xQF56GvAJw0LmgJVb+8/TtcjiHdQfAJ/Nl5q1dmscwQp
6ZuHr2NfVdtiGdf0i6x0LduScvG5/zW3WK/ry5o0H1mx7+u9S3GkqzHN1kVf7mSFM+h4KUu+T+vd
bDKi23p2HRtFpb5vgxbuLDIF9Ck0YEunPkc6XuB1I5bdFAWeBwhz8L9OjKZoPoYo/Thv+g46wKAO
HWisadMFTv0QpRIthI9bZlTF9I4b5tIaoU5H5On581xo5hYPpeVry3qctkJ1mermvVsW8s2yEdXs
Gk1TQvBjfKSQNYAqaZeonYR7B91/BJjgPs/Z56v1WLIcG5djyWAU2xEJ4q+qQRPcOGN0NConeiJG
tDojQH8X1Rg9WUZ7HQyZhOth4J5JIvF0kWk09IMU8lELUIDiKt5Wy9JesWwT1EpETsA/d1coLBZ/
azON9DWdFr9FL6Uu3Yn+oVtIw6ymgC0B2fHX3QSv+BPIADodGYC1xSr/mayuo7pw2mzuSPTlS2Wg
efNpVBH9uzyI10cyeTScpu//m6mn5VJn+xErs32rpCh9QeD0AUcwzJKQwYl4NGfJ1+5o/G0MSaHb
ubASyL/4uKhVuv/TRVOYK6e+Xn7BCuDLOrcMkRId1t0V/Eq+yefuejaa/rGbEoTzMThVJZRRYfIq
ar3ySxtmIiz+6c0sGjeL6/lVlgwLfxK6E2mMxVZX5vAgJFaXTqnVj8VIgUZxIK/qJCL/LFhi8ogh
f7PEEyrpYPOM4tGZmBk4ywkH86pEJs76I87wnq/kMLytP2HRz/LVmjGRY1F4gQf+73MTI6N6JA8x
tmhmGg3dlxJTol7mWPXXyfwQhYjc514+rAyudUxP4vb/eMxeGjnrkKg3210/oHOM/DlWoDGL6kaN
w74ZSxdqfZXGFLHzBG3ev06QsH7pgJOcvo4XKM1O+pTsBcyMtZa6VlANrTlC3KWtsJRtkxRlGZTv
Yb8WahPV7vboeDRvvWCSOuUmJu0452l5hOg9eEqWgkc3w+hgSK3xlAeqcmDdAl+OhvNTUZjGE6TT
UhYVaCCO8Nz+mSDcC+ES/Px/nJ3XktvIsq6fCBHw5pbek+27dYOQRhK893j686HQI2q05uy9Yt9A
qKwqimQTQFXmbwIT4y4MZPwOgVA5SJ0zBe74HIddsbJS6ii1+P3XKt/xtJY18yI4U9lEtouWWMqK
eB3Jc1yEenG5/jMmholZv15DjO1AVs0vhIzOGhzODXQtyN0g/atjG77ojbqk8Nl5R36b4zrRMc6Y
RrS2dp1zYqVSr2Gl9WdxCLKyP3vTQTTJfW9DA/h5DwZ0oQMiRwTxkFcJiJRuKB/a6X7ogpLzu+Gm
T4J7IkzETqzhVk/df0e0wt4izkCaGJoTKyQMjZZz/kXOc21nQctciPSMyMKIQ2+4UHXC5uAOzpvS
Df4x10nopYEz21GIKqBqxSuX4vhFPD7EIYAmFRvVZ0g8en5NnLerU7NSq0OtlgDTEqm/9WUx3NQq
gx4IpmIjYmanDDdoB9Bvoprt3DRuLttaIGs0JOAuavmtH/COCHwW7IWs4DMSZAf2VcFa5KCmuNKk
n/HIioM1DOvxyz/Hi3jCKv8GRi5cRL58qmNff+q9VjlLA7h5kfU2JR2FPseKTwjAqS8yC8s5aV5S
w0bspt+ILPhYkPeSsLirU+CUdYHi2aqtDoC1/MvcMuopL2iiKS5NayG7iB/nW3Ul1y+oHssPSGbi
s3o/IxOOsHmx7nGlJCM5dMuxV+T3IE4/lFANf5rth9zEE8QDmFwah9rXTgXBEfeG+Vw1mbTKsFW5
SBJYvX50wglpoFFP9Qqw6S1AEhum608+TMR+LTOjczWOQNVaxXj1ndDdYGMBKV40cVFZOY1d7UWv
3lloLSe2ei7yzHidsO95UjqPre2rzy3GiWISSNXkmnjGFzEH/tN4kPO2WRrwNi6Oj1ajlbgXtrLF
qu1wy61UF8C8CMo1Cu5hVF5FSxzQ8iONNs2wtf5YhK10uMf1PlEpSIOTKMHKG8DGN8HkNF8EhnMV
Zx7uM8HApu8eN2rN2uENGi5EDHioc1Wmg3iRwi6pZXjBjfT0ULAMnLAnUhzv7lLDiXyMBls+9rZS
bNHzfy9LG6GuodPLUyjFUCpaqSlPjefM3VFHUXIlYnoIYXfjgeZYDUObIx+y6lRZPzSSSyIybOXo
OJ/G02nXOtFRnImD0QFpXs5trx+5gqdBcxR3AsUq9YM7mrzd0TkWU21fPEOAwWGmFDz8Z2R+5OQ/
22AIHwbsKv0lg0VLPFX+l+kSxfpdENUYNFSlf3ViBGnDkcqtaJaS4pNUpAMSTX4IdXA5+mh4O8oi
izFByD4dOxyA57lZVAEaUsftfZroiGV0KU0/WWKn2gNEl/ubOGg+2ecOhah6uk/c40bj7Sl+WCdP
mhAfnodC5H2qGCymWmH0KmYN061InP2aalHBQUItQidSTLVrZdhnXHEs6xyNlLhkUTUIw/3clJTs
6uLcI1pGreiPvHMEpRzZo8ia64/ZdMA1oclZpYtRNtA5HBB8dSn6xCgQfE9QBOyTaMlo0B9ltQHC
OM0WsyJj+JnAkCT1oO87IbNXWnDzamSMhHwSKcn4Cf0o0ScimFVAA/q/jI/bzoVhG/Q7C8DO2uw6
Y6NOfmymaw+QWvLfm/deMVj0ytNgexp8773PVSYvN8lWwSMVmrExxlp9+WPuvXn/f30PpHShWttw
ylYXscwesFYWlUhHW4OVbuoaqmXW6UMCNN89VU5ln+1JTkEPDeOAtVi00ESyOneKcIn8zrDrUN99
0K1vmpamO8WmIiUUI5XhCxpH0nsTeb+HA/9rg9ng+320UKP0/K9/jBbhvv0K88KdR+u+ra3RMOQX
Pek8h3b2BkfnscidSZ0oKF48+AEibDaRekb2tVjUTZ6/gQ23toPrVFgPNdmblPjmcn6N5ItV4vCs
I2oVIqXBr73WYVoYtR5esOvAMaJTjBd9ZNWK2H32w4ifhMpnqqgvreeX70UQke/Ou+gmkYHdlSSE
99av2cqv2Wbepz/s/imNM/3nNDtEjOw99EgzjrkV3RJoa7uutT5newo0R7fOnxSjwy/H9cEwWm7/
YSmYMOmq/KOCtcetFr38HtOoUSmd79zJvkjohr7XPUZHnQzQpzMoYlQkui6KnkpbVNCdQ62DybJC
bdz6ulZfZbZZq6qO4udoeHOAmS1CpQ6/oyKwAPQqfbUCyVtNWc9L2qr6ERPDZh3lfvau2/XRrlzg
hphVoVHVPyNpk28LvLBhL2MnEoImAAoZhXsTmDU1u9w/hhF2JBPSKVYC6wYmWL31hwD/OTSQnJqw
mj/71pgd5xiyvO1yrLhYRO88U0fXJOsQD4nEvKKHXWR66FlKZ1sK9C+eo/wUJ/ipzSdgUn4qsqx9
mU7+6zHT9HGa9Y/X+c/pv8bIQ7JuNd97NFyrRV3Nf1fCjj0zGpXPFbssJLzDR9EyI1hCoWWmB10N
02cyyCwboIutbLdvzwDOo5UWYdE0eTJmdts8uRYkzemOEFK2e/rVR7F57hNYPNGnME+0fs1DfgN8
Sh9kRyMpom3qkkICTaG/mGN1EZuyMXf9ZY6zxDWivHLOkClbemgRfpNRHyE3U70iWbYYJ/ZhnPXg
LTKSr+F0Bnr280zERK8Yh+zB/9B7fxWSOpCX/KHeD5DG0eRQPlrHImGqBuVODzrlo9IeilCu331f
0vfuwP8sRhVD84ZXe0BeQm0vXgwNUcQp3FSoWJbqScUx+7mGn9U5ToBSVKk8Oh2m22bWVDdDLSVk
B1MZawM5//ByBVUQ/J2qrJXWyPSOa6fJy52oMVPv2HclidYWV4Fr0RbJXIr2gdbNw0TFehrGMlt7
Gk3sc0oET+Zho4M4dGQnS1nytQmGmW0ztJ7//2f/8zg7VuSj7rpLq9KyLbmM//6VKhn7dh+RImQD
q2uFr8iyQm1tk9UV1loxDMVFNeBnISAWnp+0W/H5Vb++Sa1UPMZd3NwQV/xmK3Z90grqnJpcKSe4
ut9EgUcUcTzZ3PuKBmVwqvnkE7NVA2GyEeUexBubhQ/YagtVAaimLqcbUWYTaFVxBvo6u0DzMfHD
aH7vFW71YpxS6euhRV14stJyFIOssWRE/Vm0LYkcgAxPbBNbGQlR/Kt22Dl7Z3HI3NE7kypZyp6D
Is2veEeCe6doJZWNoDqN02K0EOvSLNy1kmIeRUgclLpta6zPZW9lZdg5WhZQU0zayidd4TsjjYHe
XqHmN6Xxa+glpfVNgvzSSq75vR2e1FR9FN8r7GFyY044zF9zYChXtnPNY9YCKYIs8FehquMiNZuJ
BgZe2tnca/BVqE4+RMpPUXgXRXsZ1r+6cOUyWhZmBmY2/7uIfx+DqTAe1ZlzEqV6jPyqlStH5tZw
2xe1sbTXsSzVNRhH/FRzbkVdUGkU1lXpHRjaEWfL5KtiIx2aw9xB5jFZGplRXe0usIbn+tkoOlRR
fJeFsG7K3rZCcnQpJAOFeKCIxUXaL9vB30Dzb07yMGbGOWoLSKSivIMqApQ3dgQ7bUxKlvSOdhOH
zi2b66j/lfRw9Oc4uqivqdrb8OgzfR4lT6tOLQNSdo9VdWjvMordWfFTaN7JasfPXYsMf+f7VQ6T
EoE8bTqIbtERTHByGY7VMkcqcyt8vapGVXaqBvx9mJCmIpY7LY/HQKFMI6Cq4I9vieUYJzEkwLLt
2llIh0wTcBQCei6ARKjT1dd5ez+MJZANvQvH1yLYl3XkVBt8Y4f9WKVrXIZaJBtHNiq1ckogRZxK
xJlPQwyXVGmcZxyzui1sxr5aiJgYYgp4RVK6wa5vrKdBJGlUyVIPtjYg+zEpWTtGpB0Ms7u2U1qm
ULHCCZUImZhlbzn+UnwT0zfmIjQ7iwaKkPiuprhTID52D/0a/2c8AL1okg5e4onBt+621XiJ3Ilq
x5v41ZreQ99L4QIfoA41KKA4yk1kbMKA+myPXbtiYvH5d4sqQLUOsik7z5LlaproEUhNgi/U1EyS
uD4CLDnOn1x2BwgXvrsXmt2Yo91m2EKitmeRg2kUOAE+qbDdbCTquHiWJrXV7j4BA1N/rYBxEvkZ
/lRI6belP1kDZWfTryFaitM+HKOVrbUg+aYeK2+zszi7H0QM4LHskEabBslwnjefF3nlOx8iOL8m
iiqoW9t4GIjgHy8nms70X8iNvvRJmB7vw4amKPcB9Idgq0yesKEiHzpT7dX9ZFCxTjOVSvctRfuK
fOyvfzseBFN7+Pz3V7+N/hviOLwfdUeq2p6R6m0CSjJIUmc1A9FJCli71lMqshys8cRAZPeds1Pr
6xnO7k0dHhCcgbLHORQrOGfUJyllBeMr1HWXuGCaKyA1avfVVOMvgWp1m0at22PdR+0RtmbhIhWX
5NCDclxjulFBBxf9YHF2P0guhVXTGnb30L8NEzEAQC24sCGckUgCSaRmLrd2ALJL0bwf0nSoeTYE
63tIQJdQbnAvcZVBhSlDpKDALzWebu6RtADl4PJXCHXHWOoFhDpzcA1rpdbU72rn52zo64+lv7YT
SV4lTY9JEdJ1stab11aO68dRy+SDnI7RQnSKmBPpkFds29+KZjHI73hY2dSnR6fpZoyq6rlrw4Vm
Y2hyiukQugUiDdf4gMkSVMLPqYYzoGfnJ7/rChJjEhhlDTc71xvchWFaxlY8kD0UoXfFGL3dH9T3
5/E/O+/xois3LoWvQws5c2aIaIi2nVW8Mj75I6TUzqJX2JOT5v69t5ma97miFw2jp9HL668qFhnQ
J+Gci+UXq2/SZt7w2EuIV3pB+D0cMKot264/ej1bh1PbhdHFwE1wyUpx72TYf8qVC7E06D+aCX5r
q5aG7yEECK9y650c1uMN862R9Kkvf5kmuV17VBQy0CK/2rnWeO59CZbxlAX5lZr17fhb76KUJELi
4IXTUjoZMbXR8u4SOd0qyPFXpUL5SUvpKKsYBn4jYm3QqxImEJWdXTSrmoeJT+l1oYdU8Pgfw6S8
Vy7FBLh00aW0+gfxyAn7aDI0c7+LljhEpFzXTT4pIk9mlSJW4rK6sGQ1OXw6XurrXMc+xoWiPqeS
xYcI/fQtCRP14IvsUILA0nq0SWDfP2cYaNIp01H9m74SvRyclStZ9ko8w2HAXYFIYD7IJT8/sFMH
epFN/nUjRoindqYH/g4UjjY/5kWsU1gUlgg83lcEam3naCMqKtXnUonGbYtcyQV8BvWsyUDcDYFl
RUPrbOPC/iEeDE077ErK7EfRmtcBddj/FhPLANif5bLT2VQ8lBALIUAsNL208RTqzP1g8kTjWdu+
2Rnm0RMg4N9G4GHXvkFc+W1EVU06okaNUte0rAlCyT5lirzXgogljfiY6RjuqhgN7vvHzBNwSk4D
pPMegxvjbw3LxQ5mWvpEPOv2ox3CG5bqb12Xli/qQIYdpjnlkKYqr9Ruwfhh/UAWbVjAz+q/D5XN
L8ysYTdh4Er6zTZ3fKX9Q80fbB4yOWbKqfOXeOlOVaeigw03QTO9RRYF74mKoCNedvWh5II8mIVX
bSwcRJHmS9rn1m/7Y4In16IIx/a5RHv7cfSwQM0Ct166cX2qlHq4VkbkQM6Xh5Wp82vzQj1+KOG4
HRoFcEoaygVMy3on6kTI0H+OqKcR1X83ImqSAh2D5rfXcMa8Xss4xS3BXERbWwnjZWrCcQEs65ZX
KfxoBgtGXDRAi3X9UN/NvQ1s6pVeRJtEzUjj1br2JqEUugw9MzipTqy/6RSfkiFrXgag6VeyaX+J
UZmXO1tDa5jER+CjDUccElnSZR4+AuLUbCV+9tg8wXGZvAXQzti0wcRNn8TG5UxyVo2XI/wyNe/4
ZaFCHiuGg8BVpC/vHWUDxNkgabZyLSdZOR0M4TjW9pbROQC6QZFAdk491o2Y4UBSngRBMMPBchHJ
wVR/0ZSm3aORgcq95eVvXQryJhviYeenTf4mh+DilECTL6LXN6Bvjt0rvEX72urme2MH+NRgfrCQ
C3xCTcl3vhquetCNBC/VpPsYnDj+WSnjOyZzxvtYBw0rT71+9NnAbADS+mc7Vcy9ncryLmi7DgqJ
Fq9kWAYhPpcb4ZYlTLLUOOWuOsXQPmCNmHrVZ7ubanpioIiZ2E3M80TMNTv0JFS12QioRB2DSVFr
g4W0ZbunMRjd01Co3go6rbREKMJs2e0m0kl0Jypq4kiPLgfZ/oISnHW9H0qjjFZmh4WLiNkNOyvw
C/4JY3jleB+Hivl4TMMasTnmx7HpLzLXHit16YaoknhyG54bM18XZGWuiB4ZV3HWdWW0ZRdrTyJz
nzEnV9tDGRrfh8BYqkhIv5DNwEVkDHT0qpz+vRmQSNVbQ97rkzC7g4ogwl9Pn+CdqVIs6seisKyF
6pZLwbuJlqEE8gqvGGcjisplD2I8kcKfoiSNheNXqmPWWZkO4kyu5Xc3ceqdT/6v3rJD93dy5XwL
rPpzRC0XwwapLvaeTtXtIraQLBg7SBZmNlDN7pRtACbzPDfRlidvm2XlSoxJc6u6mWWNs06CdXbq
WjyBEajrfTP5SIfEQPBg7I9l1JmveY+KZlQlH5Boh93YIeajqxhqUH7qF9B1qt2oMXWoPEibyJCW
c5tMJT8jV9WedFf5GHRDfe3T8cWqVCzX2/DIBeh9RJGrriLAIWejj63j6KYq1RtUtmRH0x08SM1C
AkvWN8Wq97Fkzmrt0KSlBggLWu+J20S09hqNsrcYo6uleYI50225FY7QBGTkkFQ9gOidPbNu/Mxe
3PMVpJwj9P0AS59c+XkwUA6zwjUKW+3ejLmOtqMlByAlImxr9Mw6z0HoEJiKM2YTQRFa5Fj7nIWJ
R8clqmvlG7CD4BI1ZM5FOJchjimt1W5EU0zylapcGm1vL8XmKbUKyXYWPX+TDdm2Zj/GylPMLf4p
LvliMh05lAmg+8UstKcBd8jf4tX0nP7n+JGd8CpunTk+oFYUpls1ciH3i11uPO2B018H1L+nra84
wtyA8ILZxgZ+GnK7ZvvSQFk5uGiOrcR/pdTuvrPG7gWFyuK3+DTepyYyYaerc1qyaddc/cGwbP8p
14e9uLPXugN1rrEAjVLDf0M/umXPyS7DzOPo4RNkhVY8KCLFiOFm4SBTBwCqJd1CTSeuKGh1gGVn
zJ/oFgczTg2A8olafHNzy90XaB+srCTpts4kcDD6+JQPpQEuNLLgT+V2/BDhL1lrDdS/KRQrBUUy
1j5ivIxWs1rmh5hEwenPZ4xoI8ymkAAqUdt0pXAjq5W07IJSvaAfiuSiEpKWNjQAJlLT7aDTYuvc
l8ZTbNT9o2tzVdEYIc4fIln9K7V07xw0WbUcShwGRfN+iCj+n0UTf1s0PcA2blF26iAK2HwTBlvz
TUElaU9N5s3qg5gLpQi35gSbSyU/vcmOxUZmwgBnkvqtMRsZXXwgHwIkej+UcQ1io7S+3kPiDIOc
/oz2Rn82tRgVQ12fR6AE8uTrJn5uebKvlWr46GHFrYAW2+eqadlmKqjpB6mcvLq6/I6JnPmdihWF
Df+kStWboknVY9GXNaVF72fmhfFRhDIs3a51n27GaYAImYYrb8JISlap32hI1nXV2uvzCFcJw1sK
PGw+yrjOhYO5x6OqOgWIHNgLLf0uIRaulIr1wNbD2heB1WzGvsKXMc6PArkOnKxZmFNxAAk37rCe
f4nSCpKop72UsopoHi2Niv3cQt7pL81Hqqd3BwS3BOCnYje76OXw6Puq+jgEwHztVJ1wxaDVUMPc
lwhoASymGfRNsFJiOziIC2CaZAwGahW6jd5w5wPcGx0zO7KhOs0OwWS9eKe+f0KWJ7k2IsPXKRuk
IiddO7498Q2pljssNUfqt/ev1ch7IMr2eBMhxH68gxchdzhUYUHqFtROivMIyGmjWHeDlX9I1fjh
SFr94JeKerV4EixEHO1E9MFdvz7UoZm+V+3Z6vLiw7KfWxWPaz+OhvdY461LkETO0H3dF+Sx5rgR
FfqeGgMaDaG16jO5vKQ9+NhXcVvxEKcQ6AcpyCy2achfgIIQEYGMCBXF2YxD6C//6EhzFJbaUi53
okN1XG/nGq5+UNFX673iRdRvjHjpDzTEvpge9C6LFyQpx4uiAHeZMt+m/qB4Nj5VXHrZttNwKamU
QrlVRRFParrJjxKrh8TTf8pS92Lyy3vv0VtBdlKNbw5aTbta07U9HgHhpYuxfcGkQ7r2KZpUBsoY
Zwqr1Snvihe2h4iySrrvrsaqNNYttniP4qCQVTCj0DwnaYNIpu36Ozsw1OgMkkPZ6on9AF1Dvopf
ZBibD/z8ZHKt/AanPtEC8uY8jsq49rpkUxrc+QdLwnK4Z22pRKl5SFGH2qi6n75AWvreuYn5fRra
6VWyzPzILL5h8BPtW1Jhl0wJX40i9+YWrq/ZRcT7qdMo/VeXeuFexCNgxMrCjL6Xmv5WOoNFKoaD
xjMUFuV02gFaHDyZ75kHqOi047YZATjJxUrFM3WVoVWzmeFIMw3PispX3NSLVeCwBBJ/SKsefm/e
e0VBT8OOb9n23klNIz7uP35BqHRrK8C7qAb9syNV80vreOXxHq9SuzxOr+EMZbYpRkzt2sbQzv10
SMpcQtk0pGARwyH5LTaPqaxk5w3Sh+gQh0jMEKfIQqTLNLTydVO2ny8YbDEnBxXka8b4zWoMfedO
Ckd+W6EwOV2OgW9hDuXIsFYq23+R/WEr4qTvKVrh4bURTZS6DmEalc94EMRnMb20vNdZQMDJvbPc
qb71MfjOkwNEKcd7+Ri5eXZki+4hXWTLAH3bBigCK/UA9Cr9NemDfCFOf2vPE37rc2xZXWhanu2Q
1LSvllTfxO8y8hv7CuTtpmDCeOrDLkG8DzG7JMnzc9Wn7ITKcmkXhvGMs2b1kFsjCuFQNIbCkw8m
KbWlZsv5m4si8LrG4mErJjU/1QZwwXgUGOZQdYxbEUGGdFtKvM1g3H71eW5mzi1egR2J4l+6HOpo
XUrRAfl0jcSDcgAFbqBz23uPYZJcYsFDK6xxr7lAlZ1mrG52gbKDPuJp9y6heVqhKHhxR6O/hWbS
cgv3PyQ9Gm4iNMejZluxJTz7FNTmOB81XHG3Jx+EAMh5rtH4XXpQWneHsZf0boxRvA7TMDs5CKKe
UajPVzrF5q+GjkCunwAlqOHNORrvlN2IveNxqGw1Q8I1IrFRVtPV4LttSztWV+5+XgbVluasWcy5
hzr1n+oB9b+12qK+pOl1vvttqxqQm+3141izMTrkvQoT1EiNkxYiRq3I4UXcoqjRhSc5G97ELUqE
MlmBBEWudb6TKWZYnLumOpWhuiPBpn3UY9CQuKq8i5055ZHZGOxAeHzF/PBDbAR+DS1Az6KiHnwO
rVzX2/Ra5L+iNX8f6rSFdRq16IdYEWFQ7c3LIkuXLrDwrd19pSSWS4OpQE8ZItj1vxgrufRceG50
FRwWwVopLa1cW4OTgdKF15KnykWSantXuiqQOcsrkGrGkGntVxa4ubyT2gPSR1+Gjr+q7zft0+Cq
4ZMNfDAxW0AGfvs0PVuX8RjYW9F0IhlnwcH7KlpiTpVVr0M4hGcxyUncGrG5JFxRzpSxjxnlNXlp
71yPcFzIWuDeOZVcxUF0iDPSdv7JTBIYXYMzLFwjVL+3a29aZ+lhgehfq9kPuQ6H1XYAUY0ylnRx
zLJI79J4HZWg1HEVeoYh5P31jxPMPHwRYacxn9h5Yb0ZcbLNG7zZudsYD5FdAw/Ea33dubX/rYTH
29Q4KBjU/Q2WFAfVQFy10fsfol9MNNHHWuaVGl8R6t1brA0fLa9rnpRJOlVc/yPPwhxbmIVkVtlb
M06QrwaxAtGbxcibmnXCDaAPgpdM1td1Ch4JEh7MM39btnjkal3tfKj+HJaRYd3KUfwZZvQouRi1
uUqHDNpLNd052Cs0zzSEAoJoBDpKmrAk2lAVPYKP/nfDc0ukKfEqeph55kaTAaQzIeRgk/rFjhFc
iNjhXCyVWxkAQEC6aG0+21X9E4Hk4auhuGRg+rcKM6XdSPXwnHWg1bcDsYbHUUTy/HkAmwRj0s/O
AqUmmug2Z2eBUhtLxMVEL3tTddOEUbLSDeybOlVujhaesk9JKN0K/k/pOSibualEVv9FDMucb/II
BmbM0Zidkq/8qT6o8CrPQdBitag24c4vZcQb3brfmbrSP3TwgcSOQhxiJzJWamHkm3Li1yIcPZDl
/RxR6iYbj2lEag45So3sQ3yreEbvOX3QdLRJKi2ozqy3wmfTRmp4EgvBYUXfVE1cb6sRLIlvGhub
VQ9ElbY5hUmJfF1rVmgNTQnlTFUuYNj8p0hnD+C6yHPNRrxDJa28ElMY0RtMvZ5Er/DwjTXbexor
bz0WZnQbzCrdRy4571cq9dHOjxGL0WTcCmZIaobYHzUL2pagLYk28ql/t8dWXzUjKs1wwW0AkHBx
vVxC6zRB2Uk0BQTSwO4In4EnEUmcHEHLaXw4jTcUbCHu48UQu/7X8VqSRovAxw60nCxcW0tTV1Ja
jSQsnKHdzBjqLOoC0qJTjVcJpNMYp8MJt0Cxv01lJ97lVLaWwbTd1WorhZdhncQOWOx5rXTElaSI
b2K8gVkgCxbd3JlI2x4pKH8gsDRhiOXiOSzwsnUyELRINFZ4MA5RuU5lZVyaFWu5+S2oiTlCw2CV
IjKM6DjBmEMAgDveymML/4ApUPlgI0JyaWNrgrbxviU3mJuiUwwTI6TEWJUwpbelVsLdnxaWfYkh
hZPo2joIHHIzv9aX4oyrKD26jg6XnXXnvOScpw3VXo1GkwpfFSA/xrdZDx604bHqNzqK6JSzif12
yDpUwFKnmofcO4YehasFv3/tpMf6Nzeh1i1qIpnh1TMMogkUxPunDlHzt1IIo3A4CVpu0M2jRbVE
dDtT8VR0OAomWz8yOy5wOsby5ooCiL7tDKgP4g9WY697CbPgBt/FQt3SyjcoCRrzn04C2blM/CHf
d1Hv3QYfE5FuGL77soTM+rSGD1D011ZqmiDW/BaEYKW+gUkcYFqwyff5gaxCmSLyH3mAmUUquitq
inP3PTkgRhfJKC9tZMbm7cHgS+Wx5bEp/tvfdgy4srAiCBC/EW/F1hdYp4TYyiMKbKeFtNFNhOXQ
VZ222Fb/F7gnNruYeyoGHGWvMF9RnPHWfVyF+w4RwnU46e4ISFYc294ZzO2qK3IUGERTksqVGBED
9rftZNKODfSLOHRF+zMlfbG7h2SwURdv8MM91Mp3EU8TBQ6BWU6Gvt7ZLhL/LM4Q9xrXeoJw1D0m
OnTVCJZ5ng+bOPWSoxq07/ffdJUgW4cQ3HswXQgBOuWQVAUnG8IMV6/U2keULSPq6RlFIBft3Z7d
/A8TcfGsd38EBpQ8ubOjl05LjbWaadVJVoCKVrozYrOOJoCiDQha2GY4Y8YcZKPOY1i+CkCZgJG5
uKclKWoeEGX7Rdzk5iZ9QgDfB+ubNdekC77pejAt1f14j1JGuxLNGqTOKvVyeyealit9t+whuIpW
+jQ6Bl6EIi0ytghD1SbCPImmYn426SaNWaahL3fTtC4ql8WknZQobXAQykqUEdNl46sbeYKOCbaC
YDSIs/lQGLhoS8GziN+HSapbrrW0KCF4ZdUFT/v1XMj4oxl75a7TnWTZJpX3xA0lXFIyGL4gnXce
Kr+C9Nr5CwvY1I9R63/GXBpvGKdnEF2lgAJPbW0RN60PWuTo+KfhlKbmUrIxu/JH3KROvDcTUqeR
UX5t1aHvvo4A41GIgh05oStYRn4e7s0sGEgUi3bqDriKsMP4t3EipjZrFBS8s7hPmdPNCsq5yg0w
txfixnS/gYle0fQcT11jBvE55N5RGaiHKPrVK4Zs7UKVXaFEm86cZ3EWBlcpsPLrPcxt6Peh0sj4
v4c2Rlz8NrSOgxsY0AumqMND1EryprON9CSN3XDw5drluY0lQlNn6ooSb/vStl2zGFmRfau5xc/k
ItdQFpqZ5ijc9n/Z+Mu9lV2hL5vSxi2ApCCeDoW59MEXfJMQ5og7kpAl4MONG7TuXs1U/ZFNMXvq
aQR8pr9Qye+eIidv9o47IgCtNtp7o1MbmQYMIYxTPDryCzp46tkyuZcBJ5dONjfNszQBje6Hpv5o
qiE53SPi7LehsLpW+I71y3uMLNXKoiZ4C8oq3zQOYBXDTMenFm/Hm4NGJ3Dm8amTreEpr4yWnafS
H0TTzCV/r7K2ARXo18VSa18VtSsfRac+7UX6mGy3aLJq4wY3Gt/moW6NTqcE/0h0lhZrsjrxjgB6
Ma8k4XVBwgth5yCs0QfGvxpuKknvqTUqAYdpSDh2zW6Mou8iPh/ELAxzsuU4RjqrKjk9ZGCmFmbG
FtBWnebacEWuYNi0b4hZg0LyjJ9xtDQkOf2JCjniMe746ji6SiKo1C/A9PB1D+V2Pae/RtKRqbuK
JicrpytshNlB24aOM7xTkEc0HmfOY9gEw7sdrpNp1GBhuT6PmsI6mZJ/jpKCQvr9tX6NGlukvMVr
/f0/loG/chN4jtKwshOkc8c+1B+bLAy36CVDOZiaI2ChxxamOo6w4zloW1rWgLGaYuYLPGtgi0t4
mOOBq6p7b+r2va69KG19EPPnGVmFiQ8cu02MkiUzhlXX4oEz86j7DNRL3mKaE/U9OfyQfM8k/Z5h
6S6WwED30adBiVt0x1O37/qf3WR8YFFOs+0Bo5tQLR5arFwVhO5qaJUdJck/agHgfY+mWRv7Px7t
91oANiPHPFWNvVgviGFFKHWHHkWdfytbRIp2G1tT3pW4gXULMQTYCy4KYsP+q1t0qGGWYfMxVURE
L0KV8+SBhPDfM/BdRYmdnTlatdFx9NDpnk9FO5+C4qz5wHVSOohzXfLjOWpKKePvo0T3H2NE05Na
yG1x9JEkTjl/tK5Nf2ghquDUBz/TD//2kacshRy36TxJfJB7vkJM6JIUHWhrQAky9yZ3JtkGleBl
+yZQ/SOAqM8D9hz0Ivvg+Zt7tLQL5f+xdl7LbfPcGr4izrCXU3VZkm25OyecVPbeefX7IeSYjr/8
bWafcFAWQMWRSADrLfjWTqGXANE1KcYkFoafWm5sqwkItWzG9EnWMxOUdm2dhyjg4qI2zmLxUgn4
3oa2cXUJd3sv3SNTjab9FB9OF7nSOLqqA3UlRogOz5PSpTXdpi2kdufm0mScA25hcjxQq4OV1ljE
2K2LNLSt1WB8ptbEjDycWiRn/bnHEPGQLMgBdSs3qvKbOtIKMCFh8r0k9Z+GufqlA3K1HsPEho5A
6tQBWrzPNHVRyE54xtJUA2SEvdTmbX0vdV+RL4ie3ajN9+1kYSIkbmR85i2vTxYFaY5N2lkumJoy
sXbqEF+NeUsuVLGN9RBEuM/12JrlJfZ2mWnyhbXEwq9u+CZ2NrIPvNC1xWQiMh0ksHCNMImEls3Z
QeiqrM6KtTg7ED1U5p7fYb/HwAHkCCRKNdJX7cQNrfuFwO4KOnUxwBftAoTIXX2CZ/TvMaJbMLFN
Nf3HOCRIsA7XqnuXI70H07Ne1KFMvjtDht57UT0kLfkLMFTONqsyb2FkIPbIewVXYPSwg6sH+3lI
Dd47nBGk6GMsbNPozv85ojGSx6oMaywum+rmouHTw19qW1AhtuIDYhbSP1MborrS8VOcPLWlGLVv
fblicw96f5MquXf0pT47sqi21m1USg+aBo8E+3P3p4GTt6L91HoblU6lkB/iaczgj94RLZ7s6Ha6
BVTadR9gS7yNaY6fxoj7OB2ek6EdPCk84E9gVJU1+h0YfE5JgKZ3SAKgm6tx1kl97NKffh+xN5tq
LgIjw0KMYzOfHocM85j3WNF+CdHd7hoV0L1jtztFacwfkWq8ZggBobmp+JuqkItDo3U+3gCgNMjV
6q9TaJGO48KNk19k5pwK52Wrrbcouw5r3tbYTSgo6fBULO/D0viaKrb/LcddftH1Sn7Garc7eKgz
rsRxXKDckhowvoSV9hqErQ5uSRl2souwTDC9FHE9yznGwEkBiabwIXU4P5TCau/Jlg4llfQbbyyk
4CvFKlamX7AUNQf9qW7AQoP8Rpkw89BVjIcEcUVwh9EqUjk1HwMJ/V866saIjpNj23K0c+PgK/p9
pbnBXQfd74ZjfNxbUPF/7XwMewp3aPaiauavrso5mVekaKLHSE3yRPFf/Y5DTdvQqlMQ2toDPjlb
0Y5GHc/ByGETPU023cQGBbVANN3clVnrHsTFtGMXUWj9rVoMIQyfRsVc6z2kBLURrOy+X3R88vWQ
u819xaPjqu5xkhNVdVRbFnJ4xXiRdA1mpb1XsjzBgg4zHdGJXRCHcoa5FJ1iUNSqHpZiUrZ39YYd
jF70fJVGDPKs1rqTii7aQ6/wt34RVU9myRakSKvH1la7q2pyr5v0C/PpYptucMUDI+ZVYZtn0ZHK
EhhxBz0LxVWrcOlPIoWIvvjbSz2xlR9R1lhXrpAznMYh3rzU61C+EbOgeKZed2G26aQm27TQZK9w
k/pRB1HyHceBJ9/N0ke9LZRtbfLkCMPRvS+17G8BRZ80u7TlZFKxok2sYwsLze9n4LrgJx2wkHrr
wuSPtW9BB/a98QL1sauwYfUSvhAh761tXqcq0h99eEReHa6I1lXnEbI5YDVVfUYn5QdiBd11PmV8
xPPYb5u1FjrNRU/UGDrUE7rmHPaPaOoHWP2oGcjq2H5uTXMv/lEwUdgJx8ghtynOIqzO0qM8oRBs
2EmZ7Gu3opYWhrO3AxNx/KkTMEd9h0BDv+xzX97ObZgFfh5laGq1EANEmNGb+AGxfvmXo9qUlA6E
4GqCk5JAnkdc6tM9yqE58LRwj4Aj/fsuc8aN4cCYkbuYBSOeV/yYLL567AdAhITyxucshQXsBAnp
6eUkzztXyrrjQPLZaNl3+HKHU1LjHH0bUat2UpIaY5mkmBZHOFrygNAI02K//xAm2kVYkyD5QPZ2
eCkAyIowT4neZuvfZ7Om2UR1CsvBmy9G4MUnV2cPH4sMJC+MZ5OE0aa3ENECj8dWQPInG17bu1Gw
L3h01Xgp2o2orQ4DgkLLyGeVX9eDslKHPNuL3p5/TIFa5Z059PrZdHtgMUymhuRdIX15a1HNR/Lh
kl26B1H12l941hbgV/hArmesEEEzF2WIGvPoJeELampIO+jl04Cw2jWi3DVSgUXwUvaI16ZtNmyR
kwheVDt6VSS9vbVSm3xRHu1Fc60Uwz7pcXIRgwqvh0uYu/1B9P45txxmLNmne1aJ8XFuZPZfG6tu
b6M66/42tzp9gnaceIrvczfpi9xxxqZpx9HSfBRauMhy/VbScp4jliYJETP/OulTPBtFICIY7irW
IoT9pmgEVukRo3s7rvZB05xh3gbXulI3ykoMgRO0kDpfP3Z6YewQcn0KUP1E5lOKSR8il9TKpYG3
UJ2nOynL2f27tbISMYZj2Cf12GDEnhw0xX7FMwu5h2m4uETvJX004xUnL2mi95t0kl7ybdYureWf
Lb1Tznos3bN7RhfJr5BJyHFJEpBOcmufosRgESWjbo8OqqUvY55ZV3ZR/kg7I/w6FfLfBZ2jAtEi
CqPf/BAF5XdhCv6fYv7TLcSEoEtP/E1ZIkpoYUldPuxYAPQvWdrv4rQOHppkykApQb4Q7SLM1RAa
MFk8vfBy2fluHD6AU/tHmDPNJsLktvkQVrQSmyYfWel5tvebDgNq9f2fs9mOXK/FTQ3SXKtcwr7Y
DzAiiwb4DSKRJaqGXktHkeaKebxceoXcwtwrhBwGyfx/HSs+hriRmJm8uHSc7zt/yPm+ord7/xhD
ULdbeIXWMjJsMBOOczLCTr+RJVO/EaWwwgvFjfQeo5apo20Ca1E4qrxIx7rfikBVNFZlsYrNsjrN
g//bSae7eVms38wT12mEka245/vEl7b/ZVIxPgZYd/m0HyZVQBLLlv/x0/oaigOeJl3+BJfYz//8
97+LmNQ25X4rPvj8b/53E3+4f+qayVprVkIAv/Wj5yYPZWwLkd+TbDx0Oe30t6IKGQ7AR1LiXNlN
cnx57Z7zgPzIpMQnIjLV/zAcu89/DLeL9OPwysyWYrL34TiQjIs8rOST13CIaU4g50j7moxD8J0s
KdtYFKnRjLShE2LguM3dNrr3SDv/JTQyq7fQ3oSPI0IHpfgZdd1St4L4Uct0fR2PUD/wYrUPAP+A
n+JW9zBOZ29lOXTsSBY1D/ufGXpQtCTJtmZ5tFCmtMY4XbS8dZdqp2MuNuVBjLJFowg1QB2n13sR
Jtotz8BmR1JJmbbYtTSosh5Eab5oeCCQc7TfQuaOT8Gi6tpavkwssIBkgbtT5JYwHjznGwrDFcIo
v6shcO4M/KqF318rjeuMjAIaIjGIoSAdJjvI7orFo3HvoiQGVA4Hbn0Sc0NAMr7jUB4y8i80EsMH
KMD1Qyk9iW23qOTSk9iQZ6jU/tkTDR/CPo8RaAC+f/8cIxaauq5VD3L1LKY2U8/eOJKF7v3w9L8M
/Otnwh9MXfo9Tp6y3GRL8XbCsEBaIuuvX4l3GGKeLMjaZ2BoydGxB76dE1vBz/WPUYpyglPbPrN9
eYuSx/JbXI8pKDg5QMCyV/aO7Br3Yee+kFDyvzUykK1R62yUTiGzDyPifUL8Nsx+9rKdfemngfAx
lX2F+MG97dsvoh8ky8eBoVeghzPN2Ka/xMAOFOwm0J6q0WivqsjFzBxtJXAzCsQqg1dm7z6Jb7AU
OD/q3IueSBEUa9XuohO7JSw6/zKm6J+ENcX7mHYaU/tpdOqLLDlYtTZu1GxX6ZK6YdFR4CZkG4c2
afVJPgE595LfmE9W7TWWkXKBguItnHKR55k7fZ9ecvQEXrCZ15et3CRnbQyj7Rjhg6wlk/gqWF7/
HpNPZz3qky9k30c3ldUrJMG78Huu7wWSSwricBmE/XDLst/ZN+jKbhLsnR7N3HkREYqh3mQaSM28
+Sqlg3YbTUy3MceQDSsAkrfURHvmZxgTjLxWc7lmmS7hM7nRY8Vdim5xMWWN7H0inUsREobPvYmx
N6CI8KRVmbkvWk/ekeoYrg1Hj9e2FVYP1YAtjg9q7yvCQ6esnPZnEft4XZd/5dnwZLVR+DoMSrmM
QfbfeRr/m3ViY1bStOVG/LbFJTXzHqFZfupW9s0I0vqYo8C2l1lALDwOJer7YUD137mRWo7yviFP
mqFSD0dzIXRtw7DZBoo9HizB9EUNL99YTSjhgznq16SVFZRaA+8QloAjh6Z+LD0gkpGl9rsQRbN7
zVZ+IpCR3XpRNCwztV1CbSW992cp0wcUgLyowTN2Kv3Zy3KRNjaRb71/xmVyxePJxi91GvU51mdU
KMb/OefnO/6rOC8/JpYnF98AWMcQXXT5jrc5IntV16NuTNU0kuamz/C5j7EDXbrF2K4D1tTrroqo
45W2rdgE3ojgrvDQ7JI5WCyLSLlDqCvZagitrnNyLAgjfuVwz1lnkdbu/cTPH9XROMGwqb4adoTA
PLJVJxM+4i1+T81CdMQJD9uhN5tzii/qMTexPhczSVa+BwVeoUeeG7u60NtNFVvaF11f1QUgPjRj
im1v8s6BxPfICSwSCnHxQ0DiU1+xtllijGvBGDErz5/2d/FR4OenQRWIqcwnq4ds1Mhq7FLy8hJ+
dEhbL9o8sKwfeiOrIm9jK+Ds1H4tl3YF5AfcOo4E+3F0zXvDIIkNGxnFmcot7vEmwxin+Jmakfld
8aRTUVQ84Qudn1irgVIYgLiGscNSwpPxlAoPvZaDAnFNZ4kfZHltjB6YfQ6w1o2pFa+57m/TJLS+
j6oEZcLKxztrRLWYfZSyDZWyeMDL+6cxhu6t5SfIHIewOlTV+FZ5JefOTmk/uJ4ar7uiyq9V2Yv3
qi15+87sG3amZrA2UjV4NHING1n+JN+l0cWusyOjPc1Uxen4Jv4eYMCBqloVLVWtNTmo6v3rzB/Q
wdR786vB1tfmkflElrzZGWOPHaJXWS8+6Sh95yQnAb3t+lx7cMyTUAsWFWBsomdEUG3q+RCWnARA
t3/r+WOMChkThhhPxKhHGyU3mjWpFvWVY/WVYGd0ZeEvCyw8b/9zxBhk6QFkfenXCEct8IfFLCTF
MNrDKrPjb4IgxsZm6pcBLsQm6uA1KaleA2VM+ktEXHQHufDz5wIz+w1HbA0rtl65kzQpfovIzHOd
5vYj9uPNNqo5NVVK3b23vfT75SbN+Fr7Y/egkMzdVYAUtwijW0tjYg8C8rtNNMu/86y4Otda90Du
Nn+RFaTEOJzgbTpVFfh6iy6NnOvE9o2HkgNe0Z6phbXvJKWGQWLkL6gWkEJijXYUvc5Lhp7fS6MA
BilkXOJ928leGkPI1dX9XoyBTrZRO6l4YJuY30g2msLYWiePmdLrkCYzZLPPvEXXGR6W+J9SGtWO
kp+aH9rCqMKOPUcqbk7U4Xudr5Js4FHxnhoTiS9RNfvMPzbNgwI16VioI4d4afLQ9DmElakJMHNN
3mUqziFzVZRsCSfrBl7b6lNHLGcd2uqYbGN0Cy8kLfL+gIh1f6girz8YNmzDS2NQJstCUe296JhD
xIhLnOixxJC5fw4HOWoj6eB1qw9zi6ITR84CxcVhFRSKceChYhxEab7MbZEfPnJwSx7RKNNy8beQ
ua2q3N8xteFdxg19/6OGv/lSYslV4Gv4JYsT+SbXz6HUg6/JNX2fIoV5gWmNTYIBfZTgDwbEa07l
ipJomyJMUFdHkc8V7eLy5h3wu3fu+Jw2dm7fWJuGq8V7zoS0i9I9LpdY8tS2vJrbGvhDkN6lr+q7
IL7orJSN00vRRVlftMAXinggV/V+bCcBYU5uN5WNijU0qTbektIqFpd6MPjZtWKV2XX/3iPaYKN7
Ci6FanYtxoQ69pOXRh+W7zps0FjHXebGrRr/xba6cC3XSF30TdPhxhZBHgbD9Gy4xq1ArcP3vUFA
6S20jjqcOXwOtC04on8JLRXJXLLXhTc7GZqEalfdGL5hLK0Qt/hZ6Pmi78yRF2cFdMzBnzrEBHEW
jsuqHSLE90ErCpxPBzRsOXbgbuEGgkwUjTNc0VCrfml6BUDKvwAcRds8wzyrgAt11tAf2COu9Dxu
tmkP8FSxzfQOnk96F0G7xb9NMnmXJdmdHbXpXTl+q0zPuRWVonOMqyLB0sIyVOT1VZLrQOd9e93l
jRQtyeTfm4nWHcV0AeDOa+hwG1ETE8x3jYG7r4sW0vms4C+k/eeqk00YP0cPl7O0v+itUKFMEre5
8p3SgW0rGOtla3zHeyPe155mLpw0VjZC27fB3uWi+Wt4lb5FVilfzKK/onSJa06G3EWX0LlZB9u6
ID0lXnY9INVlNCgYaU/GZqLqlHW1Fy9JvRvfeudqMAVXqWzsLXVa+rklFih+/xPc07dYq6OXILGU
5TAm+tlR6gm3ynGAW9r1leriBexjNYgmlanji9bkj7gcdotx6LNvQ4nBpgKTeJGXpA3iAD8fAWVv
gQVYVfsQj3mzVpsEKZHKawGtk3yApk+OaupV4MHdNlLJT5fOywAOxRu3Gi7DlcLrSFDC5Ex8P7lV
Jbg0RVqg5Gz20PgynC3L1N2ByxmXogo8TjmphvIqag1W3/e1zUkGkV6kKA+Z1qJnLKs3l+gI+Gzq
tsNVMHWqjV+sy6rX1wEZASGhYOCSsMyturwSVSwhzprseGeMgpLH0Bp5j6G7ULTheGoyMid9N2bP
KY7SW2f023XL++OodeWv1AdCJS5aZtf7PmHb2KIyMLfH7xGiTfQiXIqtpuy663IseC69jxAdn6rz
MEB0HM7D6F99ihMh840sE+TNIumVVxcqwHb+LPPN50nFVJdqBbokrZDpnj7yv7+FMf1rG5hsSJo2
+NmBBqmk0nxIhtRcNtqg7NpKMjhYkcuNiv3NWoa9+uAFkrpPeRYsRRWuvn2SVPNF1HBnNO+iVl6I
kfU0XPZA0Xt2cRYBkuuCWNLN4RiMBvqBOX+NQhrKE5D1NYZ9GC0OiX/bTJcIwNVq1H1lJaqiQ4So
Y7vRbbB68wBfgXpNqhVy2zTJ5dIjg1bWaY0JSpjuRJuYKft9Q9Xy1+3FxaCP6iMiU8Hyki51bMzY
yCr160s9d3gLsa52dnP+tJKVI4hwBM2mbConC8kZGYFLfCqhN1eE6r1IzooAr0I/j2N6ZEoNVbqG
YrRkb1weBbAV3eRJ0pvTj6u6sC/i3aJXrVu0E0XxEiOK74ECGluKwZeOCUzrRfhrWKOnr9peD/MN
qAOUG2rvStM8THOr3BsOjT4G+UYUge4OB19SINEjPsaBGoKkG6ie28y2oXcNEs8EFFcME4v5DCGT
Ilxk0GoDhEqAsLc1+phzW49w49w7l/6buPYvY6f5Og8EhrBI9iIVtVW2bV6eKa+fSlkVqa+9rCeL
sVD/0dtPbePU++/jRC8HFm9xn+4x3/dzXIAGW4YQ/3RWKXRAeqNeYWsQkGfnvBLv9WgFqxvtyqla
pRXsn8bC3N5vknI5BVup6p+FqsgcLKaDovwWLHrV+gsLruY2V/S9iq/3U1h2/TXMje+5PVRPAd53
B9kc0CSaOgNc8PayYseQPemNzcgiJa9Ya9GbOga2fYmJGMAU3PTjhAnw8yuWlOVTGkogPOXe47E9
9Yb1nY4m762odVUKxdvo733Hqh/B64jWLK3Ns4tqTjPYDjxapGwkrQw2Uho0RxK0yQFjMxySSFTe
yUHGnkartS/o7BwsrdN/aU27TtGm/QaJHmsnzp3udaMJ1pV3N4nlYWHupcdUQYNkqqkSIirgC+Af
i3o4qDUZ3SFcX6qTgooodb1kXVWBtr2cLnlSN6zqoUMwrlNg7qEdjadec60HIzKdI7qOwdL2tXvH
ikwQakrhbzg+YBkq1lquNP5KZMW5Yq1TL9hnRgfhQGLIWbYpu7Fci6pXSy1Wod2vEacNKE3GQUnc
/F54l4zDjQlB+6vpsHQIitx8DBOtX1WOZtz4ea3D91SMKylrvKPhg9WvVT2DllXYyzqz+ucidn92
yOf+qLxsaTuTNYNidVs3r82HrmNJbdsDvJsh24tzFCdWbxGw7c8ol+b3Y6ru/AZ5gtG2O2gOwGbF
WYwYlOJMHJXAbsulX8Q4t+cVDO9atU7N4NmnuZrZxcKNzPo4FpI+gmskrgg9bx0ZWrcs/bRbR5ls
LzAsK4+uJ//QAg/nvn7E9N5lP3w0RXEw1Rzj5LhYxxafo+ytEwAf7jaVstJrx+kPzLvG8Sro1DSa
cswLx6+glTt8cRFPsJaubX4x66K/8qvRPWdkTq67SgdtVUhn0eS3jrUboU4sdE9yz6LDihtnpXoV
++2pTVzywiwWkQsMrievE06GiaukCMsbD+ntZSLzLS8HDjK9/GeFR+2iMVvzUYmw2i6KOrrW0Irc
h5XBBs7nfHbl22PxYufWo2Hb6a+2BPy+l0Iom6gMjuhXyD3nqWiJ5QZ2eYoR+ufKDbGk4jQB6SmA
xaDF5lAr9iR+pqG0S6LWx4v0dyizapIdPwT6OCyizO02QYYfU9uXiQzFLliiRHJvYtGGgYlcrtVC
GU41ORakzhpjC2hW460bGUvX5agX0usZHpX+S0J42A2k+kc8UVKiNC+2VaE0K/zJCvbxuNJapV1C
gsXyXhzfJIp5J1v8a+cID5mVDxGGbt/V/Gc9pp3K0g1fkO0HnhBZAfge7BLRfcS3gWPh51SxNCSI
CmlV+zGeUH1iPDRtwO9q0nhEJlU78fU4JpP+o2iqNElZIaG+9BXHW0OJ7O+0rBzufEni2MEyTqIJ
dGVzsLX6B1/ELEHTCnUn03aqrYgVIaiwKzWvdVHxwqHYaSoa/6IqLhK4VRQaMZYXg5y2DG8sbBnm
iLSEs6oXoX/5HGpjP4cTQAJYaQsa2IyvDUUqrivYicvWCIJvnivtZbQhnqBBmNusNdQtrz7vObaB
tE4BYmTnAg6u5X7h8Iv/t6qp6BYZy9F0i5WIE5cP4qscq2pHNd+6tSltwG3iTJwGH5xGc7xsEArM
mishU10h0LWDACkvBaOowk/nLoRvkXgkgFpgfCg5IaOCtAsAfZzJt+pUzXEnXbs8T3ikIasy9wrt
ANGLig3Hte/BoholVbblMBRLXjs72fKo/pgKKWhbUfC8xLtPI5Ozt0XAhsM0Vlkz2k+abpJbx+zh
NNpBeQSlE67boApfK/AQnQS7vg9xT7cUcp+16mpbUCjmLi/T6M5sMbsTIexK8WgfrYdUZW2jaaq9
Csg9PGuOpa0Gzxh2ojrUkHkaiJgnUXX0es1zV77PVLW4d/SK/yVFehrxfjyF+L4vRNXV22onpiw1
/rxvOraBZndHE8ICWEC5OZtxUh+Szsa5sUFVXlLBwqrSFwOZkXXYSQEnmUV6r2vOtxxBhpcYvwa0
rZuXEFd7Uk1yfdtNl8YokWC088Pcrqdlyto5VKFWECsubR/YN1G2mVtEqY9D5BILOJ5zR0xK5Eod
85e0UYcVf+x6qXqKNaaLuFSwPyk94Px4tGPl4evBNkPKuxs24FKNhVACRihlOHhW9ihqgxJW5z+b
yslGRurGS5So/TlQDTlmX74PkiYnwiHv5eskfHO0RlbvLh1Udy9EZmfNWdsZ3VWRIBEkOqosx9kv
NoHTxZb/OThPTPU6Gb+GPgfumny4CAKIlxkAuTJZsSSNkKrZRHb3C08186DajnEop1JVglhdfCiK
rqDrzINLdnCX6dVJNHkSkFGjYzXjRzL2vkGT7FEHQDgmpOqZvGrkJ071zXvRMNaNhyYltnRdn7Dw
wLut91d6mWcLHZvVQ8TmHVWIP0pYW7+1AbD5R+88wnNjJBvlAXTuX+K6/LYt9YDUIwH/PlTccI77
9HHEDT3NeEHYoL/K3Eo6iUvhIF+kSPWA/SqwkrnjUvV7VoxRBsDyfcSnOF6neFyqp7kZo3FrWeJ0
xhOiKEMJeEFekKgdioMohd6Y43k41S/FuR8zhHqphYZ2GSM67JgD4oUoisugBvYuyJRdPY7OTd7q
5TVMhoUPRzNZx7geboagw5t5ssMTIaLk94h9IsGq7eaOKmouY9tpprldTJJbZbr81JG0JdioaRLR
IWYv2phTCxStrVF+LSysEsOkyndR6edrYaQ4RlK2rMJAPghhOsdIVr4Umw+aDoP+L4NElGsBf+HX
+y8HeUapn3PT/kkeBZsC20G9hGxOjwX5lxB2xcoxreKkyr12LNG14ZfnK69a72zksQl/+CUPjjbA
B0BBHHwXyRaC4vA57nItAkmqWBU6Icm4bzosW7rpEVlWiX6TouO+6NVxkjFqT41nxk+ymrvAwB11
a9Tt8GQ45kEE1F7iL+MkaG4KfzCPspolLLKj4htyRYuUm34hzS6tBygue6XrvXselz/FSGOiEhrF
KN/VbYZza18b6FdH7Rcd2R4RwWFXidYlnTC90QnK/IewNy4OGKkS9DtFxfqlmEB0o4rblmrDwTI7
2X9oIn0n2kXYoOFjZUxQPdlWQN01uM+4puWJ2T6FCUljZZrtzzA1Tl5YnGIKze7lJhoQlpOLvl3h
JAb9Qhwqz43iUFmcRc8dGoB2xPw4s54PqZ0QE+mkgAyvy6je8lMZtplRatsi9s3noNHWHPePXyUX
9aYGwtZRlqT8bPhJtvCrQf5KFghBggyF3EbV0TAGEbcSI4YGd3d+ky8kJwvUba4Cy3BRMDHVR0gV
zqUqZLzm6kUZSmPX5RiOe9HC7quwumq7+wp3r0UT2smtGQ/p7RihZw2m+zGKy+FqbtdwSdyJWP5b
0Y/r/4i7tDWq9hbTJcUAhUwL1m5vgLuXoeJkvHuOczXEdE9UncDiTTtdoj6pzny5l3pcJjcQqa0z
C3Zjnw9QpIy4gaUVc3K8MZy0WHl13ITLMQMyiPNDvr3UpUL9KnX4YSIeYZ1ZcFnnBAvevvD9WzEh
bPPiGtmkrehTeBKtM69wt5lSb+UsH39NhT42LoX2d+GfXaJFbrX12HfBB/f1xO+zPfu6r+ILMQo3
hPc28e3BUBT3bu7xIU4Ed7XFV8jJ/ot2oClAPhyrvCQvRO4hUN3pVazcipzEZfstUhsxxIq9q463
ZkuKe1FOOg2j1Hcbr82UZdslw0K2MDSKDT9+9MMcZTZg7MIQuUQu5mKIbKryuvfdK/NK7FcKrCpX
rWnJJ7dR6hOGJGxNg8b/Xu6Rv6sXby+PDBbCLgTAky2cIEkOQH+mzGRQo0MyNXpRmxzEBUvnt5Ko
fuj+MHwONxV/3OgVkDh/kE4oVPMSww5SOo0Oxy5emksb0WObWBqsrEkE1kvgLIiYS7joz1xNOZE5
F5VLi2YvPARRbl0UqpDUsa4FAcEHiHowjeb7zEkoUW9e8bdqNiJi9Pr8ym6SazVHIwm9fHQrpjQG
Kmi/qxP5LQnGt6pA281VgZD7EPw+Np0Mp+RUT1E7DWJOOqEOxQWMxjwbh3ilBG6GRQC/wQ1eeOoi
Kkj91GDSzL0+pPmRRHAEJH70nA0SFt8uVXXqQd8pNvfovqE54KZbyy6sTeAFxqM1umSAwGAkavPY
lrb1GDq+uQFNpO3hfsfngP+9RTjhOVL4jQ4ogq9eXaGDUyvJSYG+iCJT3688dI2/1H21pMX8ng81
rvWukp6LLlH3ttZbmzE3+n1XQwkpmvSLycHBD7POdp3pmq+lhDiFBdkJrVE5P1QNR2EIZzqP76EA
nS6hja7/PVRz88usvvEWWk2hTSe/zZqb/YdZY46q2IOAdMjG/mgh5rNjBXCHqKqTroKpTXSISy/n
/RHV1v6YmNpaqXqYMlOT6kXQKz8Xh2hyvQySfiUG/22uy0CbXesOO5wl6nbYzreLwfbiyWhQe4zx
N2HL2ETHdnItnnuFwbHozRstOrKJeAvu3TxctRZqd9MPTQL5CHAs1pODO/0aRWOqd/3CytkEzm2R
+HGKbnERPZ/GfYgBL98u8LP3m72dq9o2n2BTEQSarZ2ULB4bXb67XHTAemY9HkUNLwjpUGnRlwso
a2iBADaqMmxFL8r52R0ik2Iy0RKnCUKmRSItEe+QExCI8WP552wFs10gXfNsYoK8GSCmh8tQ4L8y
Ntab2j7bUVduy6yob+MS7YogsPunQYOb6/iF9j0s6nUtkoCmb65Mo/B+KC5GrGWuGk+yn8WIs8vy
bZpaydaI5PaQa05+IE1QbmvLhPnRZxgYstW4EZciHiycZ9t0Pbd5ueXfZI5kb80Q8eRPHXybVJ6v
bKPfJxEDRFVx4nvfNN29qIn2evB3GZCaqyQyzz60lGrZFN5ODQD39AViIGMd6+yCnGIHGzl4cFQp
3I+WmS9Fb+NaxVkdazbsZfgQSEPw4A7SSxKYGcBQ4sOBD4/RWbkRnY1h9wc153NHjV5hhOYD0Gza
+0sn6GU4Pq4M35Shja56W9Uk4yyqVouCMAp9Z1Er/eA1moTbAzJWGzeOx/PAucMKcVy0xTkyXpiI
JHxhrfyABs/401KcJTAlOEWJHyyUuHN/xU15k+eJ+nUs9GKRIYjzhGOaCv7cHe5Ye/ZrRy61ayw4
TOTMUdkr7XG86lhn7zrHtU7edOdQg+PURj77Q4kkp9bm1jWS6fq20PQGQzuOfPUW0KReG/opyfRw
g+17e279MF7ZVaM81lGE3r7dFF+sbHz0qrH56eYpMrwen7Xuf0SOFHgLSdavByU3v6KPysJGjfzn
ENzDMg8V9U7cOUtAvEpKoq4azsa0Vc7KHAkPXpBy1RzK2vFvjZbksdRFLglzzXvVg8zkZAaOeprX
LfD9cWfglPyaSJmMDkyG1soUliINJstGcdeWaXMDPZhF5tQORstaJWoo761pVG/wrVbM53oitf0f
Zee15LaypOsnQgS8uaU3zbZSt6QbhJakBe89nn4+JHuLvXUUcWZuEKiqLJAtgUBV5m8MLQSvlHbG
WnhrU4Hg1aQN+rkI7fyLjcvwQnNzvL44a31prIUEJ1E9REToSHnxxcLA93cUNTNjLWy2W5Rcy82u
DDqwhQX4eaLQo1T3YTem3JPAQfJKtdZFbPF/syy35dAvqyZ7Ilt3G5DgYJlxG5hkKSad5V8uE8MO
PsPnf5TdhG0lzmpw8MYASpi8FsiJSL/f2c6xsf0B1XAsQxB1bDHsDfpPpsd+1TOyZxjF/achCyG7
qqp2lkFHBzwauJa2EygASm39Ea1LJCqWqbWZtQ+mnV9kMCgU5YBCjrZmeedc81656Xd7v3bmraTB
xpSHeupr01GataL/qvrEupeWkRYrpQkzFnKq8zRD2JUE21B14V0ZmkiuFTbV/cqxWH7lbVh91uLP
PtW3YDWE00OLYt03De/oddvU2rMGcWDXmOVwpyEFeEKZV93zB7aPRjvHm5rlwZvRBz+dLMu/OKS3
cMghk4SG+5pkztz0K1dX200fw4iygylaKYXXoYIXZTvKS8WdgwDQmYSts6vxoniecd+hglYqiPKW
J083zX8dPUbS0G3/4aLWyutKZevMtgo3unR3WUlaW3YsFCWwmRiL7FA1sXknuxMZkDgHxZ1rXCGb
l2nOD6FuwelbdjGy76lHjL/z0D22PYYkojLmiAhZzUth99fOro7d1TVI4m+RQ80N4il5e8ohBD50
aBb+t+2FXiDegHgq2d3FCsNAUu4Ux8PXCPvUg9uztesqA7nAOo5e5nm66yOvvJeuWjPeI0JzEcaI
KvWuMaf3USP0gkOv2+bZCSML96ZEe826oj/UlkFqvzTU13yq1G2EW81eRruQfLpjmP1JRrOo/Bd1
iPZeBks8b4LYCF6MBFndSPl1vULRZOwxipdrS+MljpYEn6ZSj3NqLNqRA+lPipela0lj35qSxnY0
Pk1GJY39oSlJ7r/MzWJ+f5Lk/hAcqiytl0sly6h8UI6N9z7kqzhZaJ9zhfKEVOcyXAS24HeTg5T0
tDj7njSO96CqVfTZqVl1LBr7rley9QvjYAeoyHzrY+cMIHag6DKWz+q4eDeNxpsflbhsBW6+saj9
vDmukyDMb/rHto5O2JpCNVSNo2NbzTOs8PY5zcN458+JBneVPjnYZvBVjVTvLC3VshFYZlKa8yPM
i+5Rcf3p26dWT8dvoTIgdGgY9X7K0vNsF/in4xiCulVrfbLxAlpV1uj94m2E2tmUDvnKKgPnUwTH
bpvkc3qHunVyt6gZutP8MKVOt81KICqDWOJJuwyRCLpuSsvYT/dJGpZr286fcCLv7kXkcCgwQp5a
nsXStGKvPeaekq5FZC/H1vPJt/VtGfOGR2mxfEq8hXpsYrrp/na4vHldzgvQQhNwRjAb2ta1HBSt
bp1ySh6LVLGc5qwMr0G3azgqPgImBtqIdxbbMS6NN50H49ov1PkszSgtNkgKWZ+GEgVytS+/WlFi
vrmqUR68wDtMk/tCVfIULzwRsTaSs2ie9mHc1Zdbf6YCPPGMuv7gilSaqr/zawXO2jJfDjAqzLs+
Lk5uhhVbGC8pnEW/koqOuXFC29iJqJzZIdXZTN6PzHXhaqE9hxUItEQpDd1iZao6U7BbYmVQukIU
5QLXNh48o5oer9iOZGq9O0kimJln7+e5aVbX/+LQ1t7bMtwZQPhQZfopqvHQzNIt1ZnqqvmdOhB4
V7Udv9S8/k+N7tAMszS607BVkxlVZHkPdVFDuGvM+tB/qb1cgeEz+E8UWLQzb54vQ+H6T6DG/Kce
ec0d3FdrLX0SCzgINc7CzvfSJwf09j4HXhsiWMCFplA1nvxvYYD47lVyHU2ZZB12Ff8ptTawIOCs
mNxhHy9nqNO8n0nfbRQsT4wYZeKc/ZaNVzPX7ZaMv/NYY2Pw6OASQV2711nQ00dNnYFKjS5BVRyl
CxGQVuHFhUd3p6v314gl1ihh2rnW3BxvfaVZj5iF8zTG2A9nVcjQcX3JDKvC5EGtkUtY2hTP9FPP
RvZDn8RUElMF8SdXR/FS+uqqaMbVNTIoXHNzu65l4LpdIYWkdmyNTSVVHryRHWM7VNkPH0O+pFOt
r2We4Tz1lwhlwE5kiOxrRKNyB4QsOp+6Lv7qRbryWtl4tnlxjgw3rKbTpAfA4fWueKkMaK5egWGE
h7xINjm/qkpnnzYcV1ppuldLAlGKN2qWnkrtwsOR+0o6PTXWVpZlzRDCkJ+Xe0oGrrOvt9xtpoxL
5G12o7s9wkN+/aoH2aZCVukt1dzo2PgYDndevMhDiWwp25gSul6IqE0LYHUzxWZ+B76ajDEakasm
r5Azlc4P4xKP3RQplSrYm7Y+HCXkGt1YQOITKwRN6bRnOZgjfJbVbMdmuZKOTEVU2TYWE2vptCXg
GnY9D4qpPZtD0p0/jsnkiG1IWejB8WN8VHSonIESac9DzcZ3UTnaCGQ7AZaDQjrSXg54bgF1S7+A
uJte3WdAWs5/9EuEZqIZtMyUwdv0dsQaQ7G8n4HXaWcjwURKzv7WlD6ldCjlymmZeN4mDrlBZJ6S
DjgMTf4jb97+PPI2ObdA8q5n0tcsA7fRv/VpuoPVRjHu/ohV0TnRyWGNlU2GWG0PyQyqmrVl/tCZ
g3HQWTXeWW7v3qFOWPi7sgWxlOHytbZaK0T50h6mI46bFpmAfIp+Za4aI76nfxE6Je+6NVZ22Q9r
XrBg/JieAXTDYjTn4VTXs3uBi+ZusLXI+R2Z+ab0rPh5brEf8udK3c0NK/J1WQTPSmPMfIUU80MM
Th6qEq7pEisHLRjsA3hlayVNHJjdTdgD7kfhkmfwWD+AxDA+V9bwwua8ftCXRc8yJi0Zg2H5ofV7
TCKXeWblXPp+TAFgGsPlxlm48RsQhfkVzOoIr4YIOdz06qS5RLQ1PHySiv4u0d3gmDrNPY8f/XOt
qhjnBPV9vSSdornMH3+PlYkT32EPAO2CJK2l40jcqU5Bda9FfVU6cydXLnqdlPuRvCUsGZq3AUvy
uioubFaTo2HP4LVLTpsoYEd9FP2mQd+UkdV+7+Zx2oa2U588rDuelUH9JeNetgg8B7n9FMDcPONJ
GG3LAbIPLhbm2kGF8Dy6LpricfMgB6wjmwfpZ3tyvipzycDvPom4TagUOFlInGCQgmBrjvHpl0pD
l8er7JYblKbj2MckUoGxBZn2WKK7MYQYG7ZqoO+dePRQhiYKte9l29Rxi+kxxGj1G5k0hEnyVj/L
pW3kuQ/d2M0baymQFr1xBgRinivTw1li6fLQ7zq5uo+QDV1y6Jb6aB2oPZ5HCqX837FkkNW1yTZ7
BYq12MaBAgQzihZLstb6OmfGpyy1pn/r6pUNHeW7arYOrFOtf4Ywo6bbTu3rOARLKsx1Hw2T18RQ
9Nld0YT1qXSA/lCE1e7l2mUfRevJDvPxaXTC9gGZTf8QYDCzHXgifiNjvqaqqr1xj/iHUnHY6unW
+E2hPy7q5II025euxeiqWQ5yJgenV1Zd6ionMcCSrtHsVBRHqYxNtZru5K8PESL3WMVd5I+Xf7vS
r4ZjFA0/pAs/IRXVCSvV1mUSKVvplINpTePKjrLPBlDAh7oJNq6Tppdo0VKWLqwSAKJN/gGFStPZ
9NbwCPGTDQFbTwdocDTsFQ3UHynbGnfFXTQOFibFKlmarB2+etSq8Jf8gi5IdGpMH83pTOm/Nkb4
UxsH5VFVa1Qr6o7V/RKOUma6caYgOqPIbr7a9rRGO3v4Sv7G3M/oN+1kehE2J71Wu09mpRh3kKiq
tUxHxpZnGvZfl6JTohfdx3h2uax8KSV3Z7TTbZ1bDGuwRWt5jSsa3lyLgpMcYJbO2Ec+i6nSGOfK
IYkSXBR+B/xt0uxcJ0mUHys4erj5+yS5kOPMlJt7VvS6F78pODqem7ivnlnE/UqLrPnedQ6O5p2m
PuDY4V48bvp1w87oe5z0z6naVJ/giCensor6rUyw5h+KD3AZCFiwj3otOwCeb97yLt3JPCuMxo2K
zsQ5bOGaz2g4HsSVEg1rmxJBbFH6+i+7ymrloMvyOMVNdXctGePHia/j8vJVl0Ps+GcPIOxJWoHq
OncNilhhHrPW8XJnOw0BPlBLs5bVdZba3ztP1Y7SxyPMe3B1Pb2YabuVrmlZJrGdZZM9Gzh6KQhA
yZeUg6QP7G56dhJFOcm3vf4FQVAcEkQDDYQC0tD8LJSZIvCDh9+tei7Ch6iyPwvZRlp4C1xbQzaH
EjmD/sAvrsrReNUbhcpvoU/oiRTmF0lXdXUFgp0C053ksvzY0zaeieynjFrUcA8tFubXTFeJrcO9
XQJHXkgyciD32GZO8pJ1c3C2i7BftaCCSL0p7KL6AoW+krSSDEgTIET1kjjdxTQmXuKzWr/YYx1S
C4UVIoMSluxLhLIRseMKdlC0m9nDH0vCnSKe7r1mvLtdTz6yiCnfKejNDlGYPRoJWe4hN2fEshPv
k5ZY+TGOcaeT5iLHfYeONZn5ZdQcK/ex0cuDtOTgmXvHwjNPGtRK75Glnh+kZdlOi2FWzepqmWzp
U7Tx2w6Q5NKUD57GvWV+6d0cme5ZTdR9X+CbseDeAVHWsbp3oJZvzTGu11j/miy3ChtBnEY58dOm
egExqUAALcPxpmuQb2hhiSlVAzO1rzKMQbziPCz4Ol7gj77quI+O1uavNZzvtFBei8mCHzlaX6TV
Z3NxMqxeX0uz68LFMZXs2zV2uWA01nfI6vX3fTiX97mCLSbiXs22tWMgjnGOpWBojAjsc/DKsNtZ
WFkhtxZNj1YbTRedIh/1I1Y6EADIbQBe4SFAE/rfe1NSRV2t/D9NM9Leg/+YK8Ey2uexhaGbWW/Z
2mYX9HTTS+Nb6cWta/NuUjfSLT23sW4JkD7u+2SnYdq+ktE/rnGLA+CWoTfc67s/4ga1AY2vDPss
VJyetbIdz1D4pmbfahRJpOx/zb/cOj+AT/TQbvZU+OflAdqFbImRLRBGR9k5Pt4h28Hyw8swZy1G
de+tfFRraVWqlyCsMW5LpFsvELrcjeNY85chn++spdya5tpLVzXRW+56w9attfiuULJp07jmr36x
XnN1c9hibw7HaGmKsVEc189N7lh30mVAdbsEoXEvY54bYgckbjtN0b01CljXDh+02fHU1wIq/4WC
c7rq9EF9LauMzJmimWsZ7RrDWu6rcGcHtfZaqQaGpo2jHGS0DGfewrM7343LpWYteQi8zHuUwSw5
eGnvfv79cT2sQh7pp8z1AnQRh/Kt++Xpg/KaTn7/QEbpu7mI9s8Wpoyx2nYbaSqTqcGaLkG8t1rx
5nTDL8dSnCPlbGVbjqm9cYqB0uNs5ghCd5rNcm8q+1WIvC2bTvwIcVYkGxsE9kbvjgZ5PaD+GUSi
AROMsxV10IWCeGRvspw6XovpSksmzfM0CmSl/ibmrFfzVjCt9Ra2u00SY/k8GRqRcmeBqJT4r9qL
OnZn3e0lt+BOuD3aRRqsP2QP5FQOE9mDMyvvlbQMFb2LvZwmSvXPBLrwehXp+pCdoLgFjOeqW2zz
8Nm0eOg+qaNrPnUZZsiZruq7Mm3AjdtNTp7fS5zjtZ056alrZ+0i0X1XNjAK1kENynntlBNiZoVz
uYbmLXCYsqWOLLFyQPKq2HlWXmDKyafZmfsP6iXfR68lURPii45yzyX20o7lX8hrUQ0y/aB1ifso
IYFrBNuIr4iXr+U8BsthIbQchtrEF3W5igx07uwvFpTbW5f0ayEL061PZeqtneJqB2cg5M+p5icc
OoeVFqD1G+bpSSKyuKp2/B6DEwCH+SlRMXAht57/XyLCDHZClLHhtlyNe1d1NqmjAWy5Hiczio6W
or18QLtcT/kl7IvcCM5XtIvAWFK7R0LKhE+mFDse++kn2wCNZiH99KuNSHEX/q+2sFBIb/LuM2tT
4D0+uXvEyrRzXVvFLiji7BPP7PdJNuKwren/8mrYa2WmYjrO7mobVOZ8N5Ta+yRdsbKzBZPkytRH
TqvcZSSobxz9P3n82kL/F74//ppZvUqQ5+cXqNzxVKs3flhar10PJdo0lOCXjlQy/8jkyQFQ3FVl
7X5zPUVZTV5QvuQ9bwtAOKjTpT4S++4QHLBBdR7kSvCB8B4JWvUUA1A+laH2vRym+knYzenShaDK
tUusvCVq6ZKWhEqX3mFN1XArS9eU5f/kI+6TMER2kqjKJdnVW4q+zbm/qTuxgLt2zkn0LU5b53jL
fQ0lf2mbp7vAq0+F7esDAEA7AvJ51ebAWy05YGa819J+/s57N8J5vZ/voszUH50BmqsMREkUQvT3
k2e3icgt1aqB9AUzUh+nc4ilX7IBdbMcIvOhnuzorWWnoKFBtWqbIsb83Ogf67k/Cuu0X6inBc48
pLFfpMeuqpeUUt698FCnBJ0Q6NT1SQarASGAKjOdnUyMOic64LcOWHQhxPL0dc9mhuKazEWOI986
XoytWuz+aCIlOl7T1r8p/2lrfei/vgcbQ7/2XfF0ArPkifGjneZPuQKRyWnD8CKHKFK+VFVh7W9d
LKPCy5RoCJ7kBcgZ9ADAVKiFh075zS6uMJSd1bXZKVkM5aS/d4pfts/jbJhddTsXmrdBYSV+lkPW
8rBLkjg+OUt2R/pS42A1QfskjSnQ0nM4WD9ucyZz+OxA7wj/TVBJWA1i0qWU2psG0fAl0lMqBNBr
EEQrWcCZVgngseMxZarhCzxUAzPbpCPzt4ymUwWZxLBRk6Ds2YrdLWu5DMhl4aKyMqJO6/TWz9S4
qxZDoLHqg1VrdeZn1YmGLSgB50514fLoRdDtsrAFbBn592jG6Zs0rqedPnbwj7o6ebBnoGRLSw5F
mhirrqPCIU3HiL0TDMdyJU2Zpdn6o9IkzkW6eivs9m7lgrdfLqK0UY3t2nHyu/l51uz6xVUr0jel
vu0CfdqL62TuWo9+pgxP6ZxUVBrng7hO+m0ynrSWgpU0qxSuXr1I1/5/J7kpXL1pKRPdJuVUnXlV
6dq6Qmcfl1zwD+I+jQJadBz0NAcEX+NN7TXNC6Rte0YJ58/Yoemj44xK4jrAKeGlCy2JjWOTNJBn
8yREvFXZqKD2qvwRiKK7jdFf3MGm6Hn44pWSuBiG7J3FOyU18BJPa/v4J99I2tQfs50CzXNlhy2V
xj+D+NanoiEf6mfWfy57+yy1xqzTcEdVyba1AkzAYZ9+uOLdjexzP4f2YzkgT+obyU66LbeIz5kf
jmuBwadT7G/sBrLD70lqrWMmmmNQp83xn5Mkyk1RzZJJkVlp61Ttx3PoAKDXRgRfsT0hlV8mL/XC
z8vyzDgYlFqfehjHrKkIQXZhpVHY/MdTB2PdYCb8UOgRz2+9yHcGDKvXvvc+D0rQ/OTdTO6um968
EYPfpG70cxkZmNSCf9rE+BV9Xz6Yqlx3cEpe6E6WwGHyymxraer4OvUJxgMVQG19zJHIs7F4yRq1
P8no3KMAZEaBf5HRSg1Ojae7TzJo78tpbJH5rpNn1uJHCTGrJrkPY7S2nOXyc9Zop9xnyyZT5MPD
TtXXlZkfTDc1vpU+cuqLKaVrdb8SCsufCzdHxcV3jFOn4D8VQ7jd/A4dptb56RPqkDX5a6iTqx+u
+js0Hrr3qyr9sOjk2R+umqP9q+tJ+YyRRbHT21zZk5XEwxrUqh5G5StYKuOMrbqB0eBQfc2Sjqxu
GKb3aOJkL9zEDxJ/mx4OhKFG/9fptT2+TzdMK5Xpclnfc+BaJVDCm2KTt+O7xogIh3hG52Lkmb5I
q9F90wDJQkhUGbA2uuEsA609Q1IaixYP6olfYC/t90Ac+VBNePkwWeb8vsIfH6njSroJQMNdv4uZ
Qf2bqfiv4nGmmh6ZLep6f54mYzGssKI1NzKeaUpwlrNZ19/Pbn0fZsuw56Ip8P6+Aje7qdx8uk/8
wMOGWdtK63awgMjfw8Ytt6ltTDyhiAUrzG9ITp0K9qQ1hUfup+n+w7TYR9jDHcg0A5WS97A/olHj
oTSxk6YMCGodQ/qPA9f3ct6wN/FSGEYf9qvS6Uamv7tdVi7hLtf+XwxIcMRTbvQy5ZzpfnVRUlZI
ZaifpCWHXC0ory6DcmimoMcmTTU3fwzkplpdpC/hwgcklV+QiaIe2xYwbVYyuS+wWpncGLXFpep1
O9zqX4NdUOa6tW8xME+Rlg7j+jpZqatmB1Mb6ZjFilZWE8gnLSY+y8Iiy/lfqo2QhIcsQKQzV5wM
vk7dYHutpf51Zu8Xyckc+h1k24YyHb4wYg5ztYDxoWaFahaenKrP9DsZvprJXMfrMrrvoFjjHpbq
IVD/PGbjGWGaYZDZPAPU8uy139ErQxUSJWWM20PXVT5wkCVcAnVylcdirFfWOLT2TrLrptKg9onU
wU4y7qCjp27lNJEK7HlJvN+C0t4mKMydAsfe+ntaKQkyNQZmZbHHbnhu9c+3pkhbSzPzIDHqC6fl
NirS1rfm1d81CkGt5+RRkNQscvcZamv66j7b9tC8apnTPcdttS/NuHklDx9jne19uY6p9vJFTJU/
g8EZ/YRjSk2ExBUzm8AAnTCOrJKW0XIk46LoQ7+X0TJxefY5E0uHZTQ3MAEKQ7+7k1HYJK/IJ/YI
jDG4SNDLF4uNwjvOtTK8i3JJDTbqGuQ2Iz/ZXpuLMNe7Rtcy4pTm+0gZaaBA+UvfO/8U8rqNSOFX
rvbXC8nITJZzffXMUmKY97ham/p3T3WfJtsGClO75caY0JWUJpwk8zFrLPcQo0SzMpamDKip2sHt
/yGNWyhWqK/AV52TdI2zhXmijceMRYbvALTXP9uD6591q0RA0YgH4BEkwSCmjxghL32ofh5Vq/yJ
+stagDyqkitnNneIvywAnnRGvNPp2dwh0WO85fb4T2lpxkOrtuXnZdJQtc3aHtvyxSrVje+OxfcK
rPJaQ9htWTwAy6NCvNPZk35SYzdcYdvjLgochEx2R84UNxf8f5tnmDrsKhGljGCWb4tq6A/9hOF8
g0BSF5bpW90r8TmO7XAj/TI9gUGTO7GOeHOzKC6HY4AMtYXcGra3iJk56fzqe7Z931f6KVYLjRPA
fv6gJQctSqC3S/r296gPquwFrd7kMC+jEhxYY8PSY6TFCzmMYyhOr0o9wP/n5NrDUNgsPR9jBoDS
2z5VcCLJlPGRZE1KCcTXgEdDHmFfD+srmeMvXaiOj27lZ/6qBp0eG3p8kT6ronQB/OXck5fbOr6h
soD5T5XxWiwzUflkcXu89cc8MS4QJTECpgx563f8bjOBJZqxZA865LqyxEx2bcDuPc3HCvUXdV41
C6TlLxGLjeKTj4/FLUIzUQLX01BD2DerLn2N9sFvYqgQPhO/8LdoG+lXdumNHWrFwQ81aqejkEil
n8r9BCwmD+9js/gZ9fr8nY0rBKqyKh6NoFfuglhx1tSx5u/+MBzHpBzRX8bgxTBSb1dbTv3V1ceV
BCghdtZlVIdnUi3qsxbED53s2UDagNCuqu5F86vvIlUAmb1hia9kT2VMGcw30aJrFw2DQXlOnFD/
ppuBty370TsiZb6/+tinBvVzyk7DGsmJ9GvWAeEXZWayhWZpev9adfalz8zmS9MiIJGR3XlCYiMB
02bBctc7+xyr2MV0nmdfFZ7LMUHjtZjRXqTk/JKPer1RrMTehct+1ERa7LFSRbW5uqTx0G47yzrA
Ye7CtTf688VBRgSKItw/6DZ/bbqtvht4zXxOAIsiSOzPewAwybccKakEE27SoylLazQ/pZubMaTu
8+2P6OUepcL6okBAXQ9Z/aBaIf7no995QDt4qF/bpsleDDOs/nADYMRBsdVxgnuQrma0gstygUyN
lVWi6Orem/TsMVjcPoGsfXI7frKp1uTXrkTv+4M7oBDnjzkVSX6dCdAJVHWWF31MChAnGmUrzduA
NCMU4NDI8rTdUDbhQ8ziZoVtEdRjnUKBkQFlkqZb4ZKtJPp0hxeF8ZaZP2eyDa9erm1tO7AaxIAi
Dbl36JPjlAA5wV5nL01L7d/78qXPX0KiRt3q5Po2w+J82w6KD/cKfQE3scwX6UNWtFYa91l66sHl
QVqwS7SK8FHr+/AOLlh9soGbIRlRTt8sOz618RDuG5Mq32szoCChq/i+AmKY9gjZRmjA6up6NuL+
a1gnj2kWmP+OcbTWQ8//4Y8d+lxNaH6qlHLc+jZME8Mxo3XetHh0muV9rNq4jFGaSFaBbzRnzwn7
l6A1rcNQqcXaL0FGrwfgowNo+6c0s/sXqJ/GxrMcGH8hbJQhRCdkuZSPl/hq8OFC3sgDkR24W9xo
hrUQA2TgyjSYbGcbOCO/Jt7hl8wb1yip89pqMkiXEN/984d2rfqUFexkL31ysEoPr6yEG0Qv/Qdv
tnicdlZ5Cq35W2Al06PTlzxw3UHbhaSdLhJxDavZscRp7mI1S9xgR/o+NlU8i/WgPzs9KtXL/Si3
odyesck6JtEThwT+f25NMGfdOWvyB4m49buxpq5ikL3XO1sGBtNKzpN+8CLtRF49uFT6Yj+ZLeq0
Iwg8yrF6NxzJ85+kTw7JMvq3kIFa4R2IdJaKMeV6tbi/clg05KPuwOmt+i78B4KOtisjvVwUcYLP
yM57+BuRoI0Ra/7UTws7KLdfw6VFNTJ9dqElyZjE6+MPEy3slyYclE/OlD7k6Po/yJDTIHWQ66gz
S7hqUm+3h9wD8M+1VA0aq72I8snoZGfhwc2ccqOMZCLfBUXmqQ5RTsoxbFDwYtnEah9sKqjGFxT/
jesBwRT87RQ3u8eHYjrKgN+oxuUW54aAZo1KPV1jb3ODtti3uXWWAqpaqqSBHJ8Hz1KRdcZ4X2ct
qAzVcXjkmsCu6R6jVr/MfV+spDmjzXyIOmwGpJmOgDWVMc8BaWTavWWDrfGrtljJ+p5lLvI0KXnA
yYb4fG3eFvgf2h/2B9dTuEG4BuvWGcuo5E4OZhpNzcodKwpBbYvgmbRlaOaNRKWzd81tFTvm3tNS
yHK4/p3FbiuMYCyB9olX0hwceICIljvH/uTO44yxd2Lex3kZGKsCRxWASrxvpDOIGanZzd8DrSgu
V9PskdQOe6DSdzBxc57CRUp4WmoJchZLLUHa11PprUUfGNz+uF/m6JTqNu9M5TgMQVjwvMsx+Xyt
UQ7ZO37pbdOliQtzuvGnrDpO/IhfMYjPlzrVfJFm3+BFB1rquXQRhfAaPEGXSZNdVw9BFH6TIGj2
aKEvHxAiCncsQDrvPOBA2I5U+UVvUI5dR01twQTo3gRZpwxWuekjvzv0sM5QffHfm7fRota7A+DQ
YJ0nFS+DyavtgyzsIv0OTRX94bqsGwYtWPMDrPeyhntfyDn9waq7biUT+mU5KANMja3E4Oe0rP7A
AQTrck5qWGRVgUwNq++DTyJ35ciK0eWp9DBN59yueZD1DdVY3MtxCuw2VjYlezEzN/XBJT8CHsEQ
O3PqH/gvFMHWUdOAqX10WPjLGIQuHyHfIv+3hkL7eP0QoyBb7lhYmsvXlC98m3X9ohiD8rD8we+y
vP4dEhX0tkUBNjSvf7lMpzQWHTyreUrN7hhDROKFvcjgiSKeSN7hx7BKoLzdFfDs/6OPtwSyuVc2
keIOawMsyyFyOoNsaqkgChalARQ0QymPzYKLvDXlvyvvHPM6KjjJW1NGb8E2r9A313e/dV7loNHR
7HzLxF7DsJJdOcz+P+AYWc8BI4JIDn+ots3mHmXa6KhXbnwsuqG610MXr4LY9D4FrQNUGve6o+6n
YKFtmONm4sYXgY76tprwhEuTi6BFZVSa84K9CBxGb8FWoD5BnMT2u7EeEGyvn9gmfpNdT0umAtBG
kB3toay+DvaJOh7vNhRAh410lXhvrgw7to+6krpbrXP6Yg+/CxPcjLI3m/aJOT7cwanGt0ZuLLkL
0mGDZG38fhvgbONSeMrnD7exAgqYTRnTtDrYhmoB9xz0fRZurMpJDskEFp7XuI6sFusXpMPmgYdm
pYOmQS0JQbzurjb1C2iHdheB0L/uZtQoBQpILh2KqV/5h2s7zrvoHqw4CV1Qltc+mQg36RxN37NF
wEKkLCaje5s6QKXSAlLdPGVB9ZaPcXW+ymE4NUi0pekrWnpEHE4FsIPQDODu1t1kSqmuBDHwJ3gA
5BF6PG5nzFt3QIU0qqtDGxagwv0aW5JMV9Rtj4Ldc9L46rMDYVdze7xDltZQ8gRTDB0lvwK4yLoN
627Fk1o5BhRBnqPcdO6X6+VY0W+cYcDRY4N3AgC3xFEf2RzAGdP6T3KAArvrY9V7lJZjWvpKiV31
JM1gUq2t2Vb+Vpp5XXWn2Zj5DXvh8ElvmmYXD4150jGFe2D9G6zHkEw30LAEjDN9cgCwqG+LSB3W
mqbFD01s47bCMnM49lH3Jn234EBRuvus5m1u2bzTh+QBWPV4uk4iP6DdJdjeCaqoH0fzVFhKcGWN
CTxImleQUWN/HG3+u9ktzRLN5HVuOOVd4mvJ/Eo9U9uicMe7XvHJraC7s6gZ+c6uXDSXboduEWhK
wNjsAJT1vLsYVdSaEr+cmoNqX6z7Dz3SLbPkmuoEX0cbKG5AZgYPlCX+JQpt74JFlY6DSUVdXEak
M1UUguoEKQxIYWejnFuVnxPhbRQOGyBECrCb3rvcriOjpsrSlTcyOmTEfriUnFZ+W61ChwyxNGXu
VDYHWzGavTl5MOqcBllI6gi22WbHxrL9Tb0YLfkD+J0BhYWTbrbs2aYxuj7rrw/wtO3W/Ed19/LL
l4OaeAM/i3LcXd9jkRd0PF6p3kZh/vYuo882yLqUppatweT+D2nntWM3knTrJyJAb26392VVMjeE
WmrRe8+n/z8mS2KppjXocwYFEMyIyOSubZkRK9ZKD80EUhIHmipJ/owPcdrUj1FhZZDtq/RnTwER
FbtL0bQ2JdHRPxaDIT0adR1NuaDkmyep9yP4vhcjS8N9BnF2nDr2Xgrq6hqyD94OsamDwzDMiTml
/WpWzWn+nlZDNJETv/peocRC9y5r+LU86dRr1V0T8+HqIpnagykhe2/BilVEIVLFMtLBsdOADzVs
WsjK2D4lFCT2TefKD/Ti1Wi3OsmXTguuYgdVw2GR6eRFDBVcGJjBz3JXV1sp8vjfrGS42qrTHTx9
LC8j8JyxKXdDnWjcE4MWnwom85kYCsc7W+6aEtxXvECLo5BKl1d+WkHMo6jMeFl2WbvLuayrx4fF
KZZR5E4+WdWP3EPYOJkUj5tJ3XhsnXqfDB08uL/ZW6/nflKEZG4y0Q0mz1boBVe9jdvjSIaaW0JK
LMImDhn7was4i0NHQ3Kw+yxGb+KWEKmjmhrJBdwo75ZZ1jI8x9qYapuRt+PCi+PdUBlqbd1YUr5Z
HLLXBWs9SvQNVQkXJEAAjzo6QnBeqLAWqI5+Eg5xkOlSgAhfHIXBmALFGd8w2bmALtsezDV92u3a
kNlAZ8iPAxSYWHQWjg5x9meiDuGG9u+V+mOZt0wh9R2scx9Mqlnkaz3jve5VcIZO7Xweyd8H3TqG
UgTn60irXmDo6VkJ3a9iJOy+Kss7FXq/jbCJw5jE9RqYyACQlXWELaFvUCyNJJ+3smxACsPOMFz7
RBdBeXZzSsHqyGaAbZ1+EzpXDmAeJEWibmcID2n74DKqMoDVc2Mgd1KENz0nBTDji1P5R9833M1O
XfaxqnZ0QLv1jExWXGs8JCoiLMJLKTe7qY40zwynHv6gvSqBoW3aPLM36HW1N9M02htsl91ND/W/
LdtID8KkT/bZOYXF+TY3FW+OXCa23OAc5D7/JFZQXP5WYpJL6W9jJmO0WdaQmhekU7ijn/ZQ60HK
IQjRkCxODfhC0so9KIMCBiSTK9Kvmr3WtAdxI9lm+poNcPQktgwub0oxclvJXumKp/MU92pdrD04
h2l26XpnPqWOD8eWsM6nVaiqW9kpYTReoigzVmduPYeD1mrZeoGhN6na7lJkFdZaAshhcagp4kp+
Xlxrv3lqFfrtRFmxqy3abAZ6VmVfnanTFrtSaM5FCpTZLoqBopD4yy5MddnD8JoDaVtKtS33vRat
OqiBJe5tsQ8t1RSgOv12sYkQFY4awD3S58Xu2CSIUC5R+FxN+Fh45lVo09Los+mgk5yUdn/NFUs/
66Okbd24H2EpjV90sojfp9AJ7PMmtHMj4wxE8zUUDrKXPNNMEeqBrN7xycjbFwT3wkLJLgJrJhBp
9NPse6swr7+bdIlbBIE8E3ZDduaoxfRr4gJSm0xi4hgjp+KXbb4deuCoq0Hqi2Mvy7dFAgWgcX8V
DGLC5kRmcWyMgXczdeJ5ljgVh6IIymPvdrdy4hRb7BHyGGf6ADdSqcbyys1a/zay69rUWt68NdqT
x5Z0/xC08fc5GqKdSUV5IuZya/q5iXCAEN38IIZQVEyYDrUTf1K4DT4s9tBN2l0+ZQX6xsuuY52D
bpKy9VCRXt8ImxOFk+gnUIV1ZRQBrAAEzsak5AdnlQ2QmspM8tQ0jvbCLw6dB9Kdxhv41OnLvS6O
19l64RzSzqX1xltHgRddyTdH17z1eyq/v8ahjcgYDRLZqnby6CocveHToSBO2yad6LTo0JonllPQ
kEZpvVGnTxHUBUc3pidoXtIWp1I1/Z+/XRbehzLJylNLIfo8yGNybgY/OYuhOBM2blHgg/qnGLQz
yJ9rNbhnFgh6jThxuqyg2ooNvbueUuwyISwfO+Ust1Vzy2J6HLskjv6qgJfalRt8N1LHhMNHzh+o
k1RHErnp3lQz9Tmw4u8iwkzdc64m0SeoyGGi4R5I5Dz6ia8KWhx0uthTq78P5WkICuPV62j2a7Bm
lu0RplCVz3Bgq+FWAXV+siHD2udp3gHPi6myBZr3Re6sq2GQkg5qaW3CN/atjpQe/fA0fy4QLN8O
Texc1KEAKDCvV2llvm5lgKp2PO2mQjh0BdWusLGhKuBxmHaa/RQjFYxnXt4psCpBCQhbKmLEHNJH
SKXPZKsG5cl17FS+tKEmqa5ABEo7ddr9BG7B3mg6G+A/3EZuYL8GatCNHmR1+MZN/muIiJOzSr0G
bQIM0Gj1lbCJQ8huNanb9CxGwajSflrF5rauaavrwVRdmiDgfiOrj8jBIOryyyQihBNhkoSy+GPC
Pc8ucQx9M/bkGdZ6A/OnrvQP+dR101fNJJgAppLW8S+0H6nrwPKK+6JGS7OTIT5wmwrZkiCw1l4c
2J9JoUKy57l/g9bbeNFwSUepRKmbxlQ/K/tr0xYwGIou1hCuriBPq+lD99MmAsVB6tQXMXfpeJ3n
zsskEKFMK8tjzruN7rK1wGEIxEYXFa/4T2Fjx2Bx907/HGiOBdKxDMWZ/DbqDbJjCYP7bllHXCOI
oEkNOnXcOqJo1oPnP7JjMdlt8A83sr+OSAKexWj5P0DZjid6mr8F+iVQ1eylKtrgXk+rj0loZx8j
8uVHD8DMBoRt9tGsegkkbkqD9DRsjCpcqexLbmJo+VdujkLKa5a0gpMVKjwjMPaCq0kZDCQjSvOR
73Dpzs2TH8Lc0s24639FQUv0JkrpwjdRZk0WOHCc4RM/gFcwya9rNZr3Q/A/zWupvbzLNRexokJL
njOEWTd64of72ikSGMhc/xQkmQ2gHG/bFNaDgwijcHqTKbbrF9sih5MXf9fALPZZlHb7hk7w50of
vVU7MZcPvQ/nTKh8olk9345j4V8yxQuAjNU8UWY/fKVtYQ6FKgDG0CjVH4ZWBwbaVC43atPNmB22
8aqY6l50awKm9iHPHWJ0Wu0UpuDshwfPIsqq7UMW+f6275zXs/HX2eJdzqAo6h56UO3bfxGXDaAg
+Bneu4meqx/tPlxTFRrAMoL9lqGAWIfwGX1uleRxxsk7xX60+vZH2lVfSgkxNtV3bXAVnn2fw/eO
bjZtpEgDBPAWsk4mycVKTyaZ3hpxjlXZAuO9a8ynucjcskM29KaGNTSqLo3TVB+gF9pxZ49wZ6c3
+1Yv1Z0NPO7zBFqqC8d7DuCmvpqlS7FrssvxyK/6UBTAabPuqCGb8jAO6UXNCuNFswP5AiP7RDCs
kXcfsu4Aryno4GmIzCddL1Km7UXwUHRUaU0UW4TXy/vHtPWbe+HU1V3DC/9StRlyVbb/DK20fNHb
wc64E2iPfWvxQ5Q68sXU9LGhRA7adyxLqag3Gc1Lw3cv6sutJ8uHrEzVXa3RzRc7SGrRAKasgshK
nk3F6B+LNFkJp6DGoQ3mq+GRYRUmxQF3WI4eO3Dd27V5VXxK2LrZZTt8AYfLrYSrGmdyI9Vd1Q9s
t2zX22k0mmznBpw+JslMMvVp4RIR7Tm50VJy/8UvQmJsl0KEeHpLGCICjTbp1lEba8jnGCDlpoOY
58Yu9zAUVg126ciYbrKuMp41U5HOnRHniFIYxnNaVuM9dIEHMZICTIhPZ0EzPgmLnITPMkqggMZx
qQpkKZbpZyexltKSjizRDdyJobhS7Qe0OyFlR0UxTE15O1AuXkSaIjQ9EzZcYOeyJB53tLuVF2BU
NsRpEzsQ2rlTvXjy93YJS/hkFEGhRI/MTp7Gwqg24WvMPGeJTGOTRM8Y7dHWi85xq7Y1FW9OR4/3
I6BA5ai2eXjQpZSh8IiDkxq6c1B01TrIFOf9ohnP9HggMC5OaUmms09p0dEOk/L43v0mcj7tAkvi
53EYVvPY7bTxDFfDIK3FqVsgf4GI1zE1fsleal2a+ZssLgG7VSqMelPJiypr7s9CmmIsDnOkOC1b
Gtf0agxXotFG2OA8tasd1AU/GyI8urhnDFojhePBHqIvAin2jjhEreRBOGds2eL95VjgZ4vTT+zh
EIfpl1lKUiws4hxJRdQlqXkfwGYFPojbfrmB/5P8mRRt7Srms1M1V61X9Du59ow7OtVSkk/5bY5Q
rcjbIfk+rJcQWyn0u2Up2A7WwCw2xpiwpe/V4KSTY1g5g9Q+W50V34fZeBROYWr6bGs7ZvVQhGP7
7HgmNDEOjVXCOXRJv83gL9g1vdzdWpXGM92c6MOcyN+KUjf6qdkN6CvJhOnMiC9eH9D2s/b61LoT
KiutAyymywcHojD4wYT8iufk8CyqjnqYQ4Rj5SRNd3qVgRgsXzm2iBkL1rEwIqGeeZG9FkPNjPpN
mHnl7JXb+N41O+UhCyT1Qc+n3hvrJ7+z60PyMFEx6q0PzdHE7yyG7VgPCPHRGNrR7A/PNlTQfroV
VNBz6ED7C0D84ZPtQ9WpKYZLLpKwdytOYWggDZ8WYulcgQRIC00+b7CsJ51UXHVDM56Q9YposqZ6
JNos2gZiTFhiZqc3dVOYdveSN3l5FQEiHgwgANqpLQMKA/3mjN0VSmbjSZiUgcSJo/irKmNpf8JZ
8Nke7mkl1OHUg0XHnZAY4qDLinVsouDvxSTO4DvaVHrjXsVIrJFzpbVhTd0X02rCgfqedTQq6bsw
ibBf07WBxPx8YUiRMyUvZxgzxE8m/IX0hApA8oxDXtDMch4Vl0H9+AaZvACcownqDKENDPpumezn
uQvWOUoowOa8MYBIkfWN0kugjMo5yx0YSeIpLaw452gyCb/QAnWyERy8GOOU7WJnlH/xk6Gc52KZ
a5fP74aNRhPp7C269LnRrOgY95r6UDV04eQTGF7UFvOCd1dlBb8NS/p2RKlRBAuvKDWWU7CYCxuh
+ygrSCADbgNgQUEN1oYg+DKlUOi8CPWrXPXKsBnMOuXu2CvYweORILsfVvOcpHLXsOAqIu0yz0m4
s1r7SQkJ8DEPsieRQYrahgadOAp3c1/1Mha5KBEjzlJzKNfsuoLXQDEWE4V7yVzRRg3gTaSOzJjs
bG5TDJrphwQdkSsb9sVV7PQEWdQuEoRFnSM/Ti29B03QEukG6mrzPLjYjgD3TiK1I5I5cVVr9Efm
zWFJ9xRh/2rzjZBtp2JO767Gbw6SPo2rX/5GMRkva7wfz32OCSRipu9ou9zgBimv7Re3QWdWHHyy
4TdJsq3boPp3la6UJ6Tp4EFNgL/dBoRWtrZCfloEC5s4qzKSq0G/X6aLs3ndCvIWtorlLipIKoJY
4WLi0rCTvbROc5d0st75myrPNYTqDC8n4RdnZ16t7CzOlkPhOv6r+11MaZZ4vFaJTu1EsjitsIRo
ASJpahVfxG/T8gPV1NaTLHvZ8Y0ysvBODo0kzvEVZD0Bt385UIb7OWNZSgIUIWaI30V4B7JDqQIc
7DLFRZU8CtBdbuIPYwFHFHm0m9XAxT/GsvqIFN1aaX0FYbj0OGVon0VkUZEfjMbkQYxA4nxM+ryc
5yEoAk84NDJn4UQAqoNZB85GsWpj+NbGbiEVEF6pgMDemXBRYqjqsENHOoy7mXhAQQHhlVqyO5yG
4uGWI6zLvj3C+RSkF/qdQBpBxxaeG1ej1SBxx58Gu+r/cmkr3L0JUlw5PM/jOdJx+cVdI4UWkuOS
i7WlpvqlqHv9oscI8wUUcbJppEgK/xb46Z+nIkYFfw9vdB1sxXCZPFR50K4WoxMWa8AG3lmYZu8S
LclA/SRH4e2/twaSlA7yaxffklvI49x2PltselXSz2TFCEWHKVpvfwwUk/X2TIEPBaNppQ6ikeMg
VQNs/Q3EUoZx9EnyD9BCROgyGGY3H355XYWfMWpUOEIRCBL0TEf6hS8IrdpBFlrR1ZL5T7b5l5qF
yoOA5+ZKk+5kOjc3wicOTv5NngLEAG7Y1wAR7yntB9Mn21tvph7x1fJf12ixbPQmQRduejpA2UJ6
vDwVItCe/jNxNqr2SoXf4LTY5xnLWOm8Tekl0WNn2spwcIa2ONbp+NBKU++bVt3ioUw+xQnKgIHi
ORfL8uqLXWflNhvRsswhImvhxllr6I5fc9swHtvBfILA2fpMqdUDEzPax45+/48IVK2qcbQ+J1nT
7xMqJeAOCDPB1TkpYjdNoigneqQRqZ/Cgkz5khmwT8J3SyJThelIxNPKGcK0GHVX5HM2gwEGvHWD
89xa8+a06R1/nUuQ5QjjDK0D3xy+DZ2t3AD126iTpYOmIyTY0Yew06aiuSTXP2xZde8Uv7QeyRFd
bacpHyoLttOrZwcunTSJeRkT0A3AveiQH/rwqQpSe6U5crZFGHFMTzLawrsZndC6A9WvXvsoq6uB
xsqPoRWFMBWhZkvCVfuo1YW9a0Cqkrpm6HVatzIV1IG60KCkxo/7dgi1qe+elK7f2EhPhRCBIS9n
I+TuraKc52twSC9A6LWqirLkcrq3bRstvHOs2DuElG5Oim8bZ/B70d4FKz51mZQbyDetDxB01DAu
mxK9YamxoTHa4F6kJXtaKGS/oHBBEUycikNYqQV7JDfYLDYxJ7AcbVUUdrN2EYq+7yJFvbV8Ey1o
WXHWya6/6dCQZG//E0bbKoV66yCpFqYFMisNYfAmFm5g/ViAPzgI/jkvQzHZ8YfLQlg3BBOznd6g
sjNANY9qfWvKG+EPChdIpG/9eMdxJ4bxGCbbZChRYF3gIAL84cCotwbj3WzFUBzmmKHxswka+LU2
K70lkQOYxDfVtTvBN+ICsHTIHloQlIpD+jFOXfl+MRhAV4ailchoQIcqGE8heBjXvisP8zx94kQF
6GjuVL9t6KlhKGyJHhfnyJKehElMpd/wS6KH0BIlHqhx35ZeOmjod+PQVDsxbFRw1kULA4MY2pXy
QUvc4F6MnEcIl/WXyC2a+0RpnkqjkV7CqndOYj3IUmAr8yHVj7qHsWrlb9NJlnnzSf8flv8S43VV
/SkghzbaHhz8YfFiAgDcarTLX2KjSy92FIAPA4z1obL9b50Djb9G7zJM4MVfTUpZfNRcD1mjlnZC
b1QPbtXAAJxJ1VqHm/lrzjvbL6Lm76B0v5R22ty0BtT1YLMJD201+erS8Y24k2bcSSa7KDmwAI0g
BPhV9swPLvh5GK5a+CjsSXynjNOvQ6BveqBkH02qiwcDjOy+gO3hs27ciwVLSba2+ph2R9i6+w+h
T3PbdKFc1jzYT8oGDcSifzAdINkOFFHPkdcfa1MzD75vVqsh7tnKVg1on0bSt+LlFO8J8eqy6d6l
YaNf59d6eq8YQddAlNerh8VW+pG31Qeq8LJYrvy1vDGOFHrc4DjrDy21xrCjy8selb2oHC72ucw4
ebuBRKvweo1+B+wq21SenF+H2O+3YZzpz1aGnJ+sht73hAwjX0j6j7GK773caT5rqi6vU26eHqhV
gHzmI3JqTD1aR5qi3umGm6z8VrefPdA929AZk0tSJMEFshtpa8uW+pzZBVXgorD+9jbQGCUfYDu5
OVPS0J2yiWMNb1VAcnFr1zE5RNdOlNkDozpjS0Q2ExnKFLRMJE/U0ktZ6PuJ1mcpzQ2OGR3rXqZr
ibLbUmvLx5xS1hInPEuMGCIA+7OYt1T4hCelILcC8PC562tvLcAXAoaR8BHaDHbq8xk16K5Lsxy9
cJjnTiJGoDmKSAajaUb3wtQHVXUdSMqhmGchpsLvzYGfHw89iDzaS7pS3NJMTtvvUiipX7REbbdI
Kvp0Yw3avTjk9G1e1STdl1DIzSZhj63hVHCHdwkmNm1hMnWElNGegLpsmi4chRPVe7EkX2WIh9CH
5vWuZa9yu9uSEa+vEFwl98PE698NbrVrybWum6BP7hfH77HCKWuAA13EWdYiTGlT2hWlaLxAsjj1
jJjfs4k9p5P0HFI5qd2nftsetaov7iObpHsM8+CjbClPbVc6p9Kp1HRlFQ5NDVVvuVu5ln+eioDZ
KgLm2JpkKAXSsN0IowgqXLc01kiBZ8cY2pfaj4DvKYXhXnL7ib4q54o6mnPtPbRyN9pErjoo/Oin
Vo5aRNkX3WHUik8i0KE4DQRjWqAv7bNX1gHCe1NcPHTB1tB4kkTMSCMlv19pf5KMVN6VtLRONynd
57QN4AYNk289dFhwgqfJvQUfBHqknriNmSMEeM60lLcROZjglQYM3rfa4FNg6c3EqO1cke7tXmwH
TgbM/NDDHa7Ab2fXTvDJbY1hUzh9cxReQ9WOvLeKpyZu5PtGDz9lWRB8QqVL2eeWTeu2gRDjKyGj
Epw7q/LuykKNLnbZ2xudnfDXFqydIGSSaHVjV+zT58n3x1Zo45VNAFw3tG780+gqhd7HpgMLq0wd
yLIRvfPVUm3d/ts8tDm6ncK9OAqAVnbzde+u9gKb/F2f3Uw1yW7CLs5+d3qJ4wMLmkImB7Q59rGe
Zi1TuypRDn0ff7ZSmGg6JYfOHXSEM2EifC1E1mo6gzSVzrzKdzbvHCI46LJmjxRStFpmLKtM/98l
Sv5eLLwhWoUkc/w4lnV+hEEt2+Slmx1RboQkM4rGO79K1f1Y5eE5H9r6HMl5s+/RBYfzEBJcmf/k
gxwisW0Pbfc1D9MrMiQTnexLgbiGtyqN6C5PZe8rwnTqygQB/9zq9LeATWZPXK5a1VXu5kMlq3fo
yg0bSW30zTtHBAKclgryKYHkaCbNZVO0HW61DvzebPNaV7vYsLDCcKreWfKITEEklcFBXEkYBy35
Bh4nXwOeBoImBVFzc3lcdarfZlPs2hByVHG+CQNvRI6FIYTwA2TR8MBxexwPwMMmMI2iut+Agqt8
10+jLmM3t/zgISXxTYvAMgmTmLD8EIZ6/NH2omIv0va+pv4IFMSGxYgEIPfF4nQ5vCfXCtPqtXJn
1Y/lRANkID2ZxYH5NTFlsh6S0T3otm3sB9hVj+bYWDcAsBV7QLv81NXSA+pQLlLZrn70AEOlVdd+
k+DOnjZAxbPqIIDYIkJ1kZ1WPSEvRYdJ7NYPJNlhY4A08bOXpNAC6tqPEBUAyLcf47JXr52Qn2gD
ZfVuWBV+undkNSGjAKF6SHr+UE9f6eJ7OZxEKStF/yC+4Jev9SVWOJZY2J4+iNFiF7FRgI6kHaC9
dFVc6JNgB0CXJvHHtVXQRiWGljIGl8ry/hajgS6wJ7rXH+tQHq6tm7ZPmpGEe4v2cJjlcbZm2j+G
3uyz6YVaj0A+91KsmXcIg20Wfly3MuiYHExnTY1fjukLmRT9ykg+FX1ZP47ty2D49S0aPciGdTc4
kLZFp9hXAc1NtsVhcsOzKovy1VZPZ0WqBQcfxe/VEsyPhe1G/UVAl5rMMFHx8b7MiKd3cCYBbKpG
j1fOd2f80yDwUyQgttxPpitRdZfMSKIbc4xWQ5ZaMPE+5wATngzqes9eh4ypM4byWYT2euTQrCAp
U7uPukUq1tiKF8WU2xfLHNuTGIkDABjl4Jr8V8tLPEg7pxo8GAQMfj2ObwCJ4FDpolUAc82oRT+C
OWulTTBFgWVUrN4Kj2QoLYQ4uvFU6Im8tiGD3MMLgXaQBaNwopT9PR3d9aOc68Gptjw+VZHM0Bn0
u9yFDSOoAVwtwDjxSR3F59ioq2JHdaNDvuTX53q+fRUuMdNQoKyODFoFp6KxPDY/eqPuLqJCDG1t
uQ1tPZsLzGWURWfaa2nKmurNZQb5leKes9iMHigBbRrU0EAFWbG7SVIfyNIvbOyCko2Hxz5TjauA
zJJY8vet4BnjVlZTaOaKJ0kS0eybXFS3Hp+EQYrlaN3YFTS3k98NAu5vpnAVdida3qdC9PSzZE2H
orZTOC63cdQbV33I+M0SJnGI0XCe7GLgoeM8QwdKh09T7g3n5TC2OY1jodafs7LJCloHGZtdCWl3
np1EnDAtM8SZ08tUkvJbV2nBubH8Ahwo5OMNiCkkYVL/k58mXwCHdTzPr+1TulU+9nrSffbtqQPP
9aLHvhyGXav4kMvXTXCunfZQF7q+QuQcsqHpENM0c5Nay92VQa7MDmET3sywh1uD8lCAJvNGmGrH
IDNGJX6f6U56oDUIiS2jKh8yV0fpuKNuPZdOxDgq85/jsOzSkxhbBQiqdTLFi3E1dSkVeovSSOUV
u0GmhKIbrfu5snPIPOFjDOP25FBB+NJXEy8JdNn3fTYq6NghqCzpY3D/+6R+Yn6cJiXk9L6M0yTn
Hyb1sHMjlRDWMJOSAS9VSb2RqVsXOfonspqStg/ZRELC4F1pXGJPOB0aJwawbXrRYbF5wBMhLCq7
jbCJBQxatI6tQVd3Me0nhU1JJ4lRiyJChYQCjbQcxJk4eImGZKNZ8IuhyK8Opfdk4Aw/h+QUJ+bh
blJ6Ya5wiJBlldxI4lWtA+xcbO9WyasOYpG8ps//58LLIpbX2bTRXhaLWGd5rEUpRcdAG+/f2aOO
zf+Yh+GxmF5R3ZxAKfS6zK+37fZvhxqbma4rm5uIbdS/B62LHwAltqecBtjVrJfpmnDWBXpr0TuJ
3qap9uW9JvXrWf+yo6dw1+mVtVkENGnlOkGUmN/YTMuP7GWOWhYbxxkiIcATMwKj2GRQEc3IirIr
SRU4ymFUAjimEkdZhUqtIiVbD7flMHbacMusbeFkwU2ECp8wj2CF9mFBs8gSHyB9qAI4Z7nAScDH
TPMXt1ih93diucUszjKlfLvcu4stS4LKv+czEZ7mylJoO9ZRCrTHd9UpUYsCDPoYi4CpurWUp5pI
l7ae7yTrpZy1eOdq1TIWpbFgitYaV9qKCwmvVa4h/XbvJdP9y4w75TTX2ib6UUrg34RJlPTEYTLV
FQJMc4UOAo15uAC6aRuWLOU+8VLvbpQs/4PesTul0m+dAyULPkQlws4aHTJH4bXCsdh6YanvxBBl
dmo/vWJsRLAyUsiWrDJbC29HAxkQLN6u3rRUW3YSuAuDcjKjwo+Vp9z4IlzzYiiqOCO/OWJU6NWj
eFSxApqdBOXHnncXTTyF/13XOhm0xjREwza4zKfIM3EKc+FFnMFFGVwgA6nJYwOYzIy/FF8zT7QT
vx60aWiMTZECwMUoO5IJ1audv4670iv/81SEzrPEAv84Xq4kYhSgKWton1uSED8fgiUuLMaWNchI
QZarWnK9S1RRs3b03r8sw2Cy5eMQ0Qyo9vet0tn7dyEUHeNqNceIJcQcq9dC1FiQBpmWFlOE893S
wrY4RByZor8izdZ2iz0nWVvNjzJP2nFnKwkcoiBpTiFCiCdx9k/D/8X2buX/vpT/p4cRV74brZYH
+N+XiZKO35N/ivnjo3HUnK7TYbgXs+bLzcvQBvDbpd/6/mm59w/1bfwbn5g6X+GNVVx9viIqYnT2
CsN/PKZ/f923VxfLiKlV1KBnsKy9eBbb+0f1dqX/4fpJDOjh/Qv0Zvzmsm9OxcP653GpjnxfWW7B
ljRIT/l0EGedYSTvh/8UIuImPNlJnP1x7hKyxL272h+X+hdz3y21PNLlan9c/t3cf3G1//el/vi8
NJL0AEE3pOfTU//HR7s4/udHK6GmEtGp8Nsr/S/+6T8+p6j7kQH7t8/JsszynPzT3P/P5+OPS/3x
av/4fCyPcnnm/7j0H0MWx7une1nKhJMsiDxIXRpk7+zVwA3EbWD3vDa6Cu1RcOUKsEOM/oSOaRva
7aMscbYiUNgWb9eG9DpM3sUxrwCSFY9mgLidloGs+XVBMfRg6llDtYeaxJijWFGVm0Lr5avkpf0l
yjwJ+glr+GxT4K7TQP3gIDAMfE7W7trp4ASmfQljC+Z7RuIQ0MbOpj8Z9qkXTqxKlWTOM7wBMFuk
N8ocLQLFFHIQVCWz/LQsYEqddweV87t1HW2EQS1GB9TtHe+lqhRzlXZjcy46zX+hBFxQT07NS9gX
/otpD99ga0ZTaBqlIWQOtB3eiRE4eJgDaSgSo1wbyUDBGSRW9eInuXOCVQY/wS4vi0loCjKs05tT
3fVKdd0DH3q1tsupiCX9UUEmF0IYE4ArBBxuwNMMy8TGNl1p737y7EZ7SRBzpi6UP7Vy5H3sa9s+
+X6IDnypQWTksr3W+qTeCW+V9+06iCTlJLxqH3zoKajdm64J/oKipjKVQzMoXlcJ6PavNLZ9g3xJ
efTlEBZ1P5i0ENLuq5X2a0oTwT4p0cBytb67s2CwvUOE4RS0qX525FwNtpoEtQBUM7clIocY5lYp
X4XFJMCEzrl1znWNIOq0Tt5OPMKkug9IejhXEpMvLjAIVKXk7tmFGEjKgmeLzAMidxeSDdZOR/T8
znR0sHs1PHojCRnLz8wPCJ2pkDV2CQKBDE2TdDQ0UYCKpmHh2+4e2Lm6gVre+GAayGQi0OK+euGV
3I9elNIURLDWw6ObgMLdiuB0oFcGCiXj1TuMxS5s+2AngtOR9gEFhpadCNZ1XdvCYqDOXmCozVZx
Wg9KWJmVZSXexlCA7EVwlhXORh9kZS/+BY2kFnpKkncQK8eqU23YNlcHMVfXwGZnraEdTAnVLqPw
yfjzcNFtatNLTj7ho2Oi2mKzzRzTSHpyJAOJxMns6/k11HtqtuMYftS6KjgYURFvhdeXkZqXYJ8/
Ci8Uet/ptnFvepZ3V6d2b3LbhxvLVlwEwKXyuaFZ82BrHcQ70zDTauWWJva91A/ls9aU1XM7JGsv
zKLHsJRedKBmZ9rUxr2eRdm6rfUeJboOWfI27U6RY6ZIjiXf4AKMHmtg4vtkAs/Hak7XXjB04Q6M
PzwrjqF8bCO4kUY1KS9i2Gg6sg38JOqTho47ZM8ZvaS5BcA7r6Ts2ZAjGEMhQTjFEZ1ZfF7cXZH1
JtA/7TbEpQ4Xkao/aGB8j60JuZKw+bQYP1iy1+4KD45uYROHLIGPqo4cEkLTXBGnFmTlKY7HENmy
lHCopXNXta18CZzQnxTOHketg9pCoesisk5qE/B2ds2e5LKTcbRg+z+Lg3AFfHTnYS0nX4cKWTIf
YFIwIp5ohIX/BESb3Z9VNS9xn1H6QPTyS9Zkn6FZgqhnMFDgqbJ6W3v6sKOyUNA1c1oOalRV6FdP
xtqtXj0ueepV1MAf12tZefPa743fRldU3T/3pZPszRLmtDFwdRCg6saHhkex1QuCj+N9aPSboDHj
QzxU5d7Kau+Brb+xVqVcv89i+ZbSd7r5P8a+bDlSWFv2i4gAJKbXghrtcpXn7n4h7B5ATALE/PUn
WfQ23j59btwXQhMUBZKQ1sqVGQOXve8y+1RzhTBb4CR8lqrp0LrylPHGubdry7nXUsCZzQl2Xyoz
JAcVJqacjYrH5N4wnH0CnsFzjgc89Fl4BIekBjo8HGoeVXvNifINWBS0s2PZ3W5IWrUB6qppwLeN
GJUlKSW8zGXXpdsGzCC37RztQilq48JGvG30IvW7GPYkA6CHoueXvBD6lUpgYpgFTWIHaDg0oIra
0weQEIJdmsq4Y6RwzxUQr5g94gP/WUAW8m6Vvbcb6IoJYF4CKqNDUXjFlTnP0FVPLy7cWNeC+QVE
wp/clD8loEO4q7Kmfu5nGKiFgLSzpqL6GVx6iPRGDBAog7A5D2Uk7z2jlvfYduzHRLPPLigNgAUA
nSIG3cNMAPlQOpMZOKWuBfHsDZzKoTimETAYPBbtTPe7AZSw3oa1a/tuFPU3bpOcsmpw71vXGxAt
EZvbUInse6el35pK6+/jscajBHEpvKB1vjE0DR6jgo1gpBzfeB+2ewtgmQf4gGOuB1002b9dzb5C
vgf0G/nsMawZaOxNPhwzFyYI3iTFI5UB23XuzApsiCW+gVkqiwMT1XSrjxrfwy2SeDGwHLnFrm0t
ZQBuRPHiqF5toFSngNxR587p2aZ2zR6OkNG5pYOuoBG4ZinFpZMfYJV+LKoWNOhU1lmz489mQ5Ax
y9mNUCXzEVA93o4utL4jz4QipGNk36DJ5HupVvggtHUOaWUbz9AeS4KegVAj4pp1H2aaD5Go6dTZ
8xOqoQa3rbQs32ht8jzGs5Ua7l2zHoY/1ti8Mbs1X2XkAW/XZOIA2pZiZwMwbA8XSKEOlxjrryNv
mgGC6rERyDJlvg32+jPL6/A0KhDWT+YtiHxBhuKWj0Ln205TwC2M9g/esezWmmCpDCPIDjmyLM4D
ghS3fddPr1oDOQdjjy+JqW2KgnlXJ0itwb5SGlGx3rWyjKvUBhs4WuSisEabhHsbIIr5fi0ba6fc
RoYyAjqLKoxk0g+DAXbLtQwMeWWAsMfvpY6dcglg1nOYZb8z0Rq/La/eTLJVcH/23gahKMVDK0By
Ong6tN5NWOJkpyGEL/WgpFoU3wuId5Zewq8dvCFXN3N+j65RfG9aI9qavOuPvO7gPSgbTGehREBv
Vzw0jsWf6tYFtgroN6dzm7sGywqQbgNNZ/UC8eZpIwOqLUKomcdTZe61vsnOZjVYmw7QTcVBsWl3
J8No1DUDgdDTJBG1aQtrADbJcQ9xX0VbF4iQYNAb+zKAR3KvT4mESrFnQ6UNQUbNoA5Gr+TeqWR+
HyO0EGRuRfQzj+xTVXTta5rVsOXlvD/qRT4+uD2mR2qhi/HeinrvWY8biL4gqOggjDJ6AjXwe+aB
Vs/Ju/EOkvPJNlNtcmNYyr5vXAerTZDYveeq/+3x3nnooAmD1SRIyGvdrt6KcudAIW1jQMnwifXj
OfJ645thFUYwTsw6o9fLG1AnFTu3EADOx6DMiySkrko5+Lly0vcCIT0zs4K6ugnYOJyhvimzRsKY
n7S7sjPUgx2zEmRTjfN9jO3rpGIECuT22bDz5M9kqXdEfpmvk+NGQQ/XzzUxoT/vKE3fg7ENBBoC
PI0xnC9amyKYnRmAn7H6Dqzl5Z+OzfT0OijURgssVWX+aOi1/dtKra3jMONNen3lQzEqv9ftJDno
llMdS2lm27ZsU78J0VHN1uKHOQLpKuqW+Y1RKEhJDQBHAJyGJR8YarP6O96lCETkNdDArutj2+Fq
wBoiSKC2Kgz6+xQUY0+IfnRAfyBACFc1cmuAC+JiyjEEm790b6MCcY453typQGA8JtwKKNM+uoK7
GnB1A7ulBOrWlyq1xp0nQB8fhXa9r8I6OjtmmR8g8O7deDJNjnYcu6eqFH9sG7Qx+qDdzlhXsCmY
IH4vqyPlqJwO/dxibdbG9luasm6/Fq3N4qhrt1464COrHOspNwu/mvL+oZhz0J58Y7E5nnurhZBV
bNY+AwzsSFl31G/gznufTJ7fQdutvEIDJfJbqfI9ZTOtLa+ZCXyrzWFin1tQEVXCow/MoNaGACVk
FTDGICQqRNQF1dg3m1Qx97YXXf/c8cehTdQfBOD5+CABTCK+G9IlFi7QR8CDd52S5r3oDWCjPPar
BXu2kzfguk6sS67Gq+xj7xT1dxYC8309sR+kG0FcEH5B1+8gLj/D3oBXzufSJYlPxejn0VTuoHXa
Hi0GeIEc3OrFdDzwXjAgcynrDUW3HRT2zLHpDBsHq4p7E0EW9y4C6zadYY3HtUxO6Xs7OM5pGsP+
nspTHt9bdi0RnYGPtN8PziEDw+CZKqG9+wt0vTmgtQWI53vVvWQgBjkNYDr0oXCssINPnvsug0p7
OD6HjiwCN1Y/CBoJhjMDZE0aZCQoTwcA1FBYxtG+jBlE6dGEyglrCdlG92h47bnS2/iGaUBrayHm
Xqxqho1ldv2dUxbaQzjaF4zp/LtswfwLuRvAXeas13rbEKtSyW81OxdYTSXDeJxE9AApi+I29n7L
PEluuoQXt4NVX42kVOciMhxonBqIVTf0Z732sksr66fSBmVI75bXqS+/dc5onKUljTOCX61tomm1
30Zxch+m7KGsdOOmn3N0SMYM/8/tTgS3ciFnBinuGcdVZu3JMkwI0loScQuZg/cJSWLHwohv0v5a
Q7b+3ShdsYkg/HEpwvZbK5i9G4t2QB/I+OuYKegpjt5NaIliW1XhifN0OKTYOdxIy3L2qoGA3JDC
FuDAf1TmrhNEXX7wGu8+kdL7A4hPp1sIOYx6xFwguPLn4DLsrAEDerURCeh38DHtbfwOkCHgxDVC
3r7zwn7ValB0gWp/U5QSVLkR9EJMo53enFC/KEyQD64XglrKwhd2A3ZfQDzHKvI7OSF2V8KoODNN
bDXXVoBojFCiY3p9E8kQblFRed8mBkVcc1dI0f3Run5bYP8ZbTT5xrML4rStGzr0g7BvoFONiSip
7oceFOZT08e+ieiSn2nOgjQcze+RXZ5t8Mxj7wWie8T8h/spc+1XwGAQgN3Vb3bpYKduQDK3akf2
MFb1OwJHwwPWcsYhlmqThZ34BYWLftOJMtoJU+B5tlX3OAz1j0zUAJECafkYTqYG/ilI/2KuOSIm
JjxAa0reQYi13AIXAwoxlVyZXoEfwIzHV5YDougx5X1vq/pXA9zPe55092JyEMdU5eadLiBf41VC
u+vsJgcVW/ZLpo31nQlRY7MdeqcUOgJXJ46fXHASQ6HPeKlj27gA3vdCuaqvFBYfWbMpTTl7FOvL
iiUSOshQhSqS3Zhj1ayPUKfKY/2p5IO70YXX3LQQ7wiaIrSgUiPDXaEQwiEhZBeA8WvYzW7ao5xd
nN6vAdLJ92C9DC3m3MnI9jYpbFk7r3CwaMFUrS5roTVnw7i1A7hFy40NSj/Ij4FFD4FTUJ9uQd3b
Ab6mV/0PIEftN2AulsRc8lElncn67zZ6OthvDhqDj2bwodlQ3A3mEG8w3iSwI7ZzzSv+s2/D6ruu
J/E2MtVwJCkrBOnbNZjMNryLeYC/AAsPAzoKQtddeIwhTXCpBwQIgbwvfo+xK5Rj5T3bnl0h7J3n
+0q43mvuIeJe1eIdBjTuQ1erO9eI3KjrgBiHiYaYUsRCrLHevi3ky5fitSkWTz440kBx34mNF896
HmYEE003qu0wi5a7uSPQNbPsOKZ6fjXzqrimwoLablq9UQvscOfQ99gFWhHhicUuYhHiMyAcdA0r
04Dxcqr2ceGNj2FVQ7p+pi0boCpo5qN8x0ITQaKwnveTfB09GLg8R8Du5kTla2rmSRBGJT9SLdfb
F0012H6KLHnJ+nsqDc2quktdcAyHrQTuA5QbzdFrgFpDFG0RdDlDcMrMoYkwDP4TqE4sBPFKRw0f
Li3Usj1uVD7QoWZ8P3aJcUe5whRqBwnpQxZDDsyzbHRFiO/9MKODpsXN22SZgJ8xwzhaceg9lWl3
Adl58wb02uAjuKU/u2Pk3E5jLoLIbdLvjox2BGw2DcRYGQAKQcWPORhdoKf97xaThS7aC2mdEHz4
bGrCvEHsJAskU/F7pr0iIKD/wbjQtghAtY+gdyy2tWitTY3wSWzWCsvvIGP9KEGDeD+CFpZrjfXY
Og2W9Ey9MWkBEGjW1TbXCgQ5419uRoZAnzLTS6wFXPB1UZCvStWuUvHJAEPC3eR56qW04xtAUoZ7
bNWbl5xfiqionh0YOR8xwhBUgVLbTMPLFI6PZYGnENlZF5jRUEF0Xs/LTWNoct+5lXUDbeYC8Z+Q
gEI0ygMdDA9UFSoBTRbWhl3quwjVDKJqyHb2BHFMalP1LnCNOni+5tP60Wiv80XiDvLt0LCEBMNH
PJalAxA5uW2ER4QYLToAVZecwtT7vkhytPZFk4lEOHKMR65Z4lWkIaQyQNj6SmWFCU3rLymqLaT9
uZ0mEecj3WJjjto3QaqNrOY3mtcnF8AxLdgu02QbI5Jix2bSgqlP4vPcFgiNxC/NPt1ZFO2xrlko
OMTJsAATirs+VWi6CVMBlnLaEACd1z1QyoFld0l5H6l/1YIx+ezQEOkiHUtHZ2ODm/BXXsBop4ep
/Qje7nw/ltjAlTaH4u0EUgxnEvJ9bouIc4594azQoSEEhrUcGHPGgLhu7ekC+uEe8ypYjXoLNFZ8
rqj/u4LOMIV+SbrkJXYagIpEwp4FuMP2lFW5aT5jv2PuKwlvOuIFgwnq1ScNGNqr1sSlL0sj+ZX9
tkrGf1qInoCaPLYdzSTMkwAyb+c6TH8J0+lBi0DXxML+uZgwXaiGd+B1adU2zN1nUelOiQjJGJLm
ms7Sc1Ek8R3LSnXBu2mPWh396PQQOSqaDxG2Ckfhih9UlMdVeYg51AXQLzEwo/In5ArEOTUEvzEL
2cJWee3tdjgLCrVFSNpwhuYN8kCPnEDka+cYbPsYwlkgcoMtvUZErW802CDuMHlMpxFoyW4OGBEm
SKB56VWPjiG6vRlBIShH8P41mUF17ojwol4bC5AWYPJGmKD5XJqdE/QFN/akhDaCsjjQHehyk9YZ
1Q5zY31uXM+NlQJE3kwHcfFkqK4qMg+Do0B0MjOe5kMILdgsuxc16EzRY2fNqso5USVQz4DjKngO
qLbpveI0qRIsW/OpXgcvDhhqfRV27DnvtGzXZCqDYgfeOogX890U1eVWWtkGKpmYr7zWukGsJRQy
5yzNYboW7cDF3V+pKI86FaSxi07qzNwzEqFBupGoe73jAT525t3KpDcXRVHG7krH669plPq6jchS
mGqKpwFrtfuEQfqWUMcsC1+0xtXPfMYdc3TAoFQs3lN2sEV6olO1AcxzBaJrNzEiiGAtntJbnXGw
C6/5nDVTADwO6A/m6rVCsLxEwAhotHUHWh0qScYbCwa0Z8vAJAxOZNguWA4BVDg8S6eMf03RH8OR
2u8MwYOs0CAR1zTAxLKoPrNRRDeZAySWpeLyMZcpnKSTHf1S/Z9GleC9+885PJ/yLTS967NeS3YU
6X0XevU9tnWlD10YtV9mesobHhBxzVztcWfAsmQaAqbGPNC5LXaEQKUDnHagV1L63zLCllK7Hqir
3TS/DmoXSmwtTaYsDDD4Tn1NAxa0CBv5FHHgTyklPlJrrdbDK8ETHaZVxNI1feteSkt6WD1F3XvG
HRgTlPmSNIifmlohsYS26+e2DmFyR4PBgZAeOAKj+yHtJSxD0MUbLcHw2dtRAx6aI5jhCu3Enadx
ltVGFDgcHOwILcN8yVAxfBPJgUkOJ9Pcam3acO5uElFme6oATz5U+zLoYpbMgXiI9kDrVXrQeJ3u
DesQljo/VyqnIqGch+XRU9ZCC6rksyS4FzbOTYiohpQ5t7QWEh6PT6FneD5lTUfJrQKRwYEWQWyA
hjQfEQNKtW77J+eR8WxU3nQdW+sxz7TuWHgCkd9ZD9YxRBVIWNuhGRx+pPJGh+OlZjdUToe1GWXz
JAUBkioqf60AJWS2Z2LKNkSEG7Vhd4aDc7MIolIZceLiWyng/wbVMZWtFW4MY5sNxLy/lsFoqx/7
JHmT4PU0vI3euBfewLpCUHRCqBNgXSBQ7wS9yDsqokoqp1SP0ArQ9yAM5BP988cZ1CQ3Zcw2a+tq
bk3XYl2xq+fwNeJdHMKsOjHQRa+UjlSekj4XuNeA/0Y0G3CfAMrCuPsL/ALTfoBG677l0fDK22m/
mCUBOfcjkVrnoq35ncNaoNpLAzpGTnQ7AUX2osdTcvAmBAbyztthgaTfiFa6h2Ls9Ruti/5XClto
9/CvdpEV3Tb0rR5BNTXcY/ENzh55q0nwIdGCxJn9EqE1hkdakNii5IcoNJRPtb3mgH3OGy4Q33LB
ZYZvBZaTCIqfs/TpQAhhiz0msvRhGYqk85WCzALLYjGHoAD+r0F2GVxuyS39hCV0bZd5mFuolnlV
dhV6vudlxC8WnGELA+rIz3GjjNu/BKjIasA43FKlmYECfATH2h6WAvXQeg2CqzIvBpsasmBwah5k
eg/HXn1PJWnTzN9zsNtTnZbnIKr1bFDNZVAFzvh3BR++3HbmvAlx8+hIQf+FPWk7QxQtIlLhIHHS
EEziDWevUsRgQRPdU6UzBJhb3WsTVuzV6WeCwYwl26hFq7puWlgUe1a9L590mNZ1UByINrxfigvG
Lnlljj8qbFODMPeqm6mF/HVcJVddWjfVXx7XbOYvsCavuDPCVttXzmjvEjiBf7jQgeyhMW0PJdvl
4+2ibph0UIdpQWyW1Ll16yFCNZBJ4j1LDtajFjcAhfAnIlaCUhR8ITxZcnMd5UyrYc8fLYlkac39
p840LA6JGJAIkQITG+3BH3IIaVbchgBlK527tgap1cw0Toceq9W/LRDBCYlK8P+0ii8t6KT1GnSC
o4G+5+MaY8rZdTDhPTQQLoCAofSkJYbxVAs1bUNtKHYwgBhgixirI6AhyqdauxzSu64Ln+MUbXXo
Iz4ZzpaqqHlTlxe9c7LL0toANw0DV/NJD/0onnmJoLe4aZwhOzhkX6gshMYara521hyAx+ZDNbNZ
97E73GBB5VOumimsl9RcSc1gxxtuEET/t8Vcnlai3YgCUrijKF2/iiuw0euQ2uscAAZGt34Drdx0
tqJCP4y999SOmX6mIgfRCkNgxYkHqr3EwnwzInSl6maDQXkPdZgRoYqlrudnGgDTKLVbrLDuqf9T
ERjfwF1qwu+zDpp/nAS3yDKGqJUHycttqA/N1ixgmvX/XyfE4aQe1l9Zf/njJCeV3UFVmIC6vChP
HJGgJ2V35YmyTDchOV0I5cOdwCHWPGCBqMZia6PnBRbU07ZlDCYRGGp9ifDKfNtjBG4cxbqDOQym
A2OkmO407/eSY3zMb92+O+owwu0iM8ftz190+nrTx98SRr6p8hoP+6Ni6Pv2rsOEQS14BgIlYXvJ
roVv6zoMQ7RDZzP8SYdXox7z+EoVI7OuUGkVN8boiTuZw+/ejeLqqkQ7ejoIEQXD8niYyxS8+YaX
e34HBh6/MpV0T+BWgO8tl80u0sEnGyQs1M/5HEIiZHLjYBEBKgdWbKwIe/Ug0yt2q3TQ/iJaLewg
xtd/l5iabjmCjwM7yuA/LkHgAx+CAwtuWt3RQYMA5ZJqGnPvRIgxNEd38BGJXd+NhQWLShwiREaU
IIp0sJ0LELxV3zURNHMQjAQS606bgnioq0dTVZB5DvXyWTNZ4kec16/Swk4QC93mnGYi9uMGwgwJ
YG+AfrToyHyE5LsLek8YjuBMCn+MEAwKem6UL1oJNYVK/QytcLqyhut7F0QZO0Da3I078faces5j
aiOAWA1luS9gIgoKlfpxJEfETOKQ5saw0wVEz6kMwlPDQx4OT5lMdPikILNaIRBXaAmwhnpTqwvW
9mWUOMUW8g/tVrhaGlQaw24zFMlyiGtvNzhdeDuG0D63POhz6WBRP9EhA4AYfJ25PEeI+wv0Nh/A
xGN5LxVMIRsjrfOzGRXhS2LkexCtRohsxBQcenFArSIOy0qHaMcNkxB/jIxBHjs5yqWWI2AHKkzJ
gOUDrlGnhrtx+qHa5GZm+o6RF6cIZPUn8E39Ta1lVJHIOTibqh0TUDpgmNCcDtRyPXEtW5tQCtT6
BSCJzrhtze7HyAYbpjaBq8jK/u8kvFC4FVcAXTvN6GnKU1NKUZk2Ngj0fUbIcbM3PVGevGrojnZT
PrHQM3fr7Ys0Hvx6BC9VIwFCHLQbbs4SX4AvnPoZ6M9mKLg9Wb+kYZcAb8TWxrMizcdk0cwzRnOq
lAsj35pPlA1KiqLIjz2gDjDzQkGw1uHDpvAAumg/mYn6ZsyXhicOXuMGGJRTaYx3Ch59wEurbc3j
FqRrbXJwEqzrEgnsh29NBWIG7KhE5C+kBYrljdCjo0dMh6VR2Jh4JUuaiqn92hT7QvswaFANS7si
P6gZpzwaVp4f6AFKTK0NwirxAvoWTl+Ims6PHRwRBVStClZdR3buRQsfwVy+Pn56mVS2vKK1eq1Z
yyi1Hui9rNkv7Vqh4503sR0eOGgZoGEBdz5e8NpMo15B+RaoonG56QzIz9GHZ6cCK03WAcOKO14P
671TWdS27t8TKU9PZm1NqS+nfMl++uPreUZX4+YhR4idazo8JZy505Z6QOOY2eR3iOsPQKsBK1Rj
DdmWXheM3cVpfdFrlsrWN7pmNa0EIG194VTz9TzP9YKiRMiUiEwJXI1e6nCxNhL0HzjU8NGhP+ea
mnwqwEzU/E3yHNBmKLM8jR3MgoM8WZi7TzXc9+icc5IOUJ6tPudzAUrotgEdKb2f9XF9GuZLcnm6
RW1vOy/cOubP0cViv4vw1Z4Pyfw82Pw7/8r+q4zOoAo6bc1SGSxify+l93AO61r/p0u922Wk0pik
QztPBJRyKGiH8jSQ/9XmX2WgksBrWWu+/gLV0GWXXxhzYAPrKvGBtIMVaP7b6zulQUwv9kvZmqXU
l9P+VfZ/Xmq9/JfTYs+pYLKJuo2Y50ihQ3Pyb3LOd3MPojnzU02JTXUGbgtUjXmOJJ1K+eUidKWP
00fALaDm9lFIKbOrpr1qswNdvAJjaDCxrQa6y2U80zClqWv9KHwpW0fy2u5fZdKYIzeoK1LD9TJU
tmbXy1CXXrOUWkb8Wvjlp9bL/OuXOsMEY2D0nLEGbMzz13SZ/b4m6dxPhcuX+GspNfjUipJro1hU
3bRM5D3NsZ9+i1p9vSpWXsWxC3+uk4Y1g8LWbDpPLDS7UBllKfX/247OpdNSngVTYqrDMq2ut75M
63R//ytJ70PQTE7JCFAnAHje1gdBnxrq260B5R/WIfhdjyJ0ZprCMjjUmhuaJCifA7Y4Ayg/prgK
SiNt87xOrXStf06384d6HWjU5Eu7dYxRRRJ5Gvzbo7585L+M4y/nhrkGK5Z+Wm7eLn6OpS6P8+J9
8kEeAka7Ho4Lc8p2HIYWpKFi/5/F2qflQUwLDLqR9UB37UQJVMXZ1oZzY0cPY535KfulzKSnCPQa
Lc5UHOtbGrMFJV3Aow8c1q+9NvAfI4Dtk0+rLagIaQj3m0c9NQ+99qmPwaoqlPtpDbrcPb1H1Rna
36VmRgvQ5Z3SApSSS2de37SCLK8WtvaBOg3I+rJAm4oR5KEfT4T+8fIqqfBT/uM1As/H6mk4rp1p
6WMfa166PP3s2lspRWVU+68slf3rUpmpOGhTAj7v7enmqGmTym8R0LDYM1TBMt2yCjs8EAt4QPFi
C5d24wb0Kb/beXVHMxGloBrxOSvjPN/aufEnYmZ1SltYIYHMq04hGDUPoYCl4dxVLth3YvhgDG0C
Z0JXHT590rAqxtdt/UrSp3GQSTr5vZQIcoUfYQP0wc/1wVCKDsoC+p8VzU6ZlzZB9P76jdYAZN4B
qXhHDbXBMgLo9mIfhHBqXHr+KmdAFR4UQp3AyAWsMYQShLAfKuUhlHyo9jTnTHWGpYxEBPm2wyOj
3ksj27NafIwm28Y+v42+a2CtgwRnmW9apayAmhgK3P6gQcQHeDnwGr/fDEZAT5IOWAuBO8M50l3S
m1mmqhECuWDNcx+prEqEt4GJ5Wpb468YUTVHnPflxWS9lsMn/ouGeCbjrZF0DW7E8/XBPNEwqb32
kLYwEU3TcIOFUg6rnAn1TfmOL0a6hbkRbPLz617vTwPueQuSizfoIT0D3KFtFSQjJr+BDMUx0WGu
gyZYtgGV7ffB89jWUmN1wkKPb9EBvtHNf9rVLQvrT6XLUKPl9tq/e+VWM1QCloWPNdv6FA0nhWek
aQ40vJZHNu8tqW/TRb7MQcv4psIvp5Qa3LZxCXpE7MVHiD1B8oYWpmGxkxzs0FDHgu8Q4lKY5BH9
tcl7t92NQ3nPOw47EFCiCNs/WH1+D8fZxgCXTR6Ft3aS+vnU3Nv5VQrP2dKvpqD0nD2OG9Cl76IS
+270IHSWeXCBVmpjWSWE+8yDJhW2Jxk/8rhmyyZ12cUuKwsaiDTO18XBlzJGuwVqsyS/1FP2/15g
LOdQN4D7dqenMtwr0e8QReYs26X/c/Vhsxq824XaLxMtw2PMvtVNbO3XvlrY3AdmqD9QETzq+J7Q
nLIkqZTylKKDHWloFEHBAuvHfsfNCeQb0PPhytquE8eyDKbe+7HkNqVdH9N6kNCnhfXjww5B3WRI
7GjTQtobUTPZpwG4zqI0KJf1jDfpyQFzCsyLlu/l8XCgHgkAzIhQA9MH0US4N4xsR8OP3jg8bRuz
E+6Bul4zdUsD+u0MRregkPW0LBXpzr787r/K4tabXbPitunwZfbLwdZ3QHFdlums7rsduCuvdNt0
NVtFcp83f80pdEVnUDpMSPEPMy6MaetoE7z52X4CTzLVf/rC030vH8pl9NBXbRlO9A8tQ4nT9GjX
PGhqTR5Wy0feMTNoJ6PYfFoQ6yYUMEvOi6Vbf+qCn5J08zwtZBA1rLU3CixwB5k7+EgAc7DLEvRC
+sbT/leZsKlp8GZHpdgh7rI5Jt1jNQl7nym+Y4WDtSn1JkdlMQJvGlCnN+9hPWuQVJUJtvl5Z00j
gn4YMpUTHD8A463djzrW1y6q+vYhl2EAedrDVMdz5N1/rFafnuDyROePP6XoKeoAem/U0EA/92Pa
4q0cA1kJTHsfKwWgkU4dz18x08MWBIa1eUlkFbY4DAAUQD8SszDtQZckLfQGHttwN8zX+JScwhJG
gioUEPITBw5Gy4BaUw+OowqPlvINSOTnqLdliUO/92nSWUd9jeVekA+RuTwkejQqFk1QFiborWlX
b8GQMFbpsUO03OTzxBx2JhzYNFxZ3jxaPAEQZvn29zAhQJvix6cl1wj42jZtwf4Fm/No+x4cwTD1
mgoPw4Yi2PwP/z6q9q2ZajDk0hqUuiU9ZtzVKQb3/qwo4LX79fl7BhxJyfy9W8uWtWwz/y+QI5qL
DaQwql8W+Ly3GexsxyK/UJeg3qB544Rh3fv9hCChA/RbgAbCjES/bA+O2MYOmB4/jRpKLgdpbTKz
cg753GNgkfO2FdRvjiXoi+cFrFbre2YgGGgYYXaH7Dxf9v6WkyOaMtaxKpsnOXodlDJrsDKCsP5j
Jl1uiuqWTmOk+rSlJBXSgd4apRh82X74221y575sZQAP+HeoJJnLps4VvABcTSt7gEJ5CPWt/j82
O6dttL1yytb0e1BR0pNZVnY0H/EKwPUDJRdDJb38JTm4KjpZ/L0Js/647vWgeICFGLerzZdN4NiE
IGWdMrBoGtMj4j/zbZSNm8zOAbuDSSnW//D4aYDD8zDurfk9gtoHIALqJzRtLa/YAQ53k960fDY/
0BpwtqNm86GYDxNI8LYiyl6oiA68uumgBnCk5kV89Tzccjavgod5RNpNDbGJ/Fmf3rr4dqgvJkJA
g6TYdSW/dA0DskWDW9VxgI1QxuAbNsJcsFiIsurAgQcH7Wa84TU6jw1H3xabrXaj1Qa0M4EmvDDX
Ti/txNgRPKvXaFbiEkkx7UNN/AKYzQ4KrdMCrwIbcARgEoz5joKrPZJP4E61/IbXf7NlCWcWuIiY
LyIrQFx+dkpaNz4wxrS9HYoc4bVwVMjJZfdtWZf4Xgo4UOcslHZehWnVO3MSG4iEhtdpfJoYtPIK
4P6ueQa4k+7lDtR44H7rtBEXBDDP2wmELD6m4x8F3PS17Er7ajXoK1pWtwjdFmBqdoX3ohDCGgB1
q2OG0zaLHmgVhehSI+JQtQihmM14C53qmwKbB6WDXMUEC4DQdA6cgnXnJpOHGw2EN8TbqWUHLaqT
HyV/nVis7yH7awdprz0YaQSOOA1xM0wFRVGyVzv+3iFySM3rYSgoQSpgdmpC1haO/z+qz/egv0Ss
d1f/YZCV0/zEwNIWSMsAgM8pAKVZ5FdZUgXTuDNSczrpbvIi2gFBTTkkkcDnrm/qRPY7m/PktjOg
XD1r+hSajbEq7bsiijbliMmxtV2Q+VtJszcgjRhkSckgXBwVx2IynnA/7DQAVnDyQrgeMf5k2CEC
M6cjoHAa4oIsDwJrNX6PghHp0GcAJleT2fn2fAW6jEOt3ebXVCBSAZLt2bMn34YSgTmj1zvPQlUv
ltkgfrRJ8kvTD0BIxpN7Z/dj4XNhqe36gV+2USDBT4MJ0Q9+C3JVpy2LO3C5+X2EhwDl3xtzfqVs
JqyInDgL6Lvd8tDzc5uNvt16w10WG6Efgi4ycOeszvQrohNKQHzMo5ZDCx6qh//D2Jktx41k2fZX
yvR8UQ13zNc6+wExjySDk1IvMImiMM8zvv4ugFmVmeq0rGuSwQgEIhhEIAD3c/Zem3ZXKMcNIT9y
VcfYsrAutKiJC7GVGQzJidiGcpc5iZvYrSAvM273adGBoA+HeO23sbm2pgqbqRq6JPj6198XLd6r
o5OliNT4dEudnhnz09lzdhk9QxDDA8utU6oHgiDw8VWDRkzZCnp3uJKOEbiNbT44bRad6K54LrJc
lNRKhx/BqmNq2w9eIyLcHUMEDvHa9KhtPxajbpIWm99HiTRI2gpfmi4hOLspDLe000NsxYQA+Ba5
qCSUIKtXgqtd+M3DpFfNQx1Vm64DSresadkgzmmvHdKiis/xvEgssPjVeD/l2Hl0Z0CL67+jDcke
pineV7k1HIdYbN4NmKIIyuxDJDvtBBC/3APbd4ehzFdYggMCmA3uQXRutqPNCWUDx1jrXjG4SjkZ
V6PqdqaV1oeqzxGVceM7LT/9vii8EKeQFm/MluzUfhhcG1jlvcda46n6urKMHB6v/ZQTFoSSIbk6
Rl6tKhu6rjHFzl6Uar0GQYi10Uj9Y6B1K7+wlbc4d442yaMjyI5Gbbw3APcxEoQKz0w+NvouiqKd
lue4dI3W/hzF4aPIydBUJr8jta6mqWfBGuiJsACwXKhuUwagxGcIvpIVxp4MPlpVkPxWTZ75NOtG
AIRhQVqlqfjHpPVXWTZ9qRrhuUmCuSDoQZeW+qNuVMUTflhM6Q4m1IKPMW1Nf2N5nuYWbful83LS
jJL4i1JFG9UcShAcIWWBuA35s51zEbVf9TAPIWZ4JMt4nEumSc89zMzDUAIW5hTND3Eqa2KKnFuQ
NndjOzb7FpPfqifi4IzL7VZ2NKEVxXEj+vxXU6iKm7aoYnH1zlgArtNUTdSVQRBsEyvWKjbZHGo0
Piscuc17I9KVYMKHOw25WOTZu2YeB9SghGktzBYJRBB7u8QC56B3gYpHmKfeEAkZq9q68APXiUB+
itbCNDSfjOhAW1cC7V0hvXfcqfRvpWzHnZM2lWvmaFkkWbhxZhk0xTl8Ikuf0dSnoOVJvjPWTRo3
pEIND5RaB90yL7XuQSqsMfTA1A5dKY1hZeiIz+r0YmlR8RIozZvAznbyWNefGf7yXsngK/lzS4+L
WdUosGdrpUcljlfKl763iTOXtoCbKbqxWbKgJ+1fGdEdTsVWDhAUqnrVxTqzwLhYt31HwTTNuWTH
ubVqFWzfCoaALimlq6vCuBe++eo4unFU6tK4J238R6dG9dYydXIN45VWhvq+SqkmROH3HiIz8Rjp
q1n21d4Y71PdFludBJIV7S++piieXRxH2rGQk1w16n1SFM2Ky6F9TlrxLexGaBBthHjNq5NNXuXR
szl5zDdo/1PHEDTEhFachUl+dSLsAzJWahba6B8t3FhnVSglEfKQjkWHXWnC1pJSFpLiNs44m7at
rkNeils2+NURae6PGEBEbqwG7Fe71lSuIv1aVqb6DFh3PARpXq5NofS7WFB8NJrOvFjzItPbh6ot
T7kXyENdBbg6Yjmi6VO/FYVvYeMR2qbNaLYD7XTVKqZRjkjuZNRgIAwlQrpZhauSzPtVogFq1fLM
WfFdxpFrmF8Dw/yWe36yjZ1MbBxh91stavaTWeQro9MDvHj9gNijKdd2OjiHtCp2dcWorMLEx0xs
r4B1PzNY9VaRHO8Tc2hIxI5b8sKFs1EjCCnYrJuzxTdxXyrmc9OV5YMZKJSFBrlOsNlslJ50r6mR
rzHhrdzZRrSTOko3rYrrDedBdewbM977mbaRVEYV35AbJ5GP+dBNJ0kolJsYg/qQ+PRZvVyes4qA
B2NSes4wQu+Sog+OlvwOjli5NkbiMW9UYW/E6sBdoHvFNounN7SPSMvJQPj3IrKLqWLoycbRgZnE
62Aqn56y8MXrx87V6kjdpp6vnY2RVNZ67NOVHV/UoHbup+6h0NHk1tgcENdStSF0Yt2VfELToLVb
hhRJNjYA7TUy0sgW3mK9omdnkDrVBfajzdg1VyiIhjV4Gak9Jx2B7W3X24c59nKNnkDhJE4OuaZe
lcqq1kmpFK5BUg6fjr8P1dVQ8bWbCEBbi0I7GWpgbJD1rPD3E/tZWeEup+vV1vmANUH86J1e3yZt
qxwJhxrXIrRBidbzZTaSqZs6XxBIrGo9o1NC3v067cgPVkuuiENeHcgKwd1ERhejo31MktgqMfJH
UUfjOqUyaznlt0joYIQwqbhO0V0U8sIqzcMrbJavia7ShM6Sc1XU9oXIO5tkq7jZBjVsHHK7kFOq
fYHuaVP6yNxGP73YQ4XButL74jj22rNRBR3vRB+w+pvFdUJjfAhGCwm9kdaPQpjVY8y4V01ldLds
6hivgecm/nh5sCvi/uYZQH6CDlKDEykrv7YHSlQ800jH6aKI6qYPbfWI9knbOKPPiMrBpOGLLN7m
hUKmCTEU5dB6B65o/GKU8rMeXzm1/aBe68hD1G+X4Kn4+NbLzss2TazNQXMQg+JCA5T8oDVKdbCN
gq5vk3DIjboBwFFGwbrxq2+DmcHXHpz0apadpbqD6hOFkUe3P2xbfrSSZDpqQX5c1pan8SUno8kc
z8Rq0bro+m6H0UG9mWoz3Kz18vOyMPwajm5P6e73baUwP7e+F50dNFy3MlQH8KP98+879F3jr5MK
ANfv28x2+52odMTjHRp4W1W9o3Tid0AM/g0hlH9rScXexvix179v06oS81qNcC+TSYgSrLJ3vWfX
1+UZU65NV8Zau2VtWTR1T1V5lDrnq+3fTNteSysL77sKHIc0tfgg8bjcci/RLq053i1ry6I2YNuW
uA72y6qaReN1mHiT8/5Slv5j02JaIIHZ2i3bcBO0d1gYdozi5z3YbSxJUsKDm3/sUYq0uq91Esw+
XoM9EGC3a70n63vZlmRKuc5SxduU7Y9Caa0bhlDr5rTdsLHTsCbsnbwZFPkD+TpK8LDsEqaQeTNu
2Cu1kWjM0d+e64xhronS7SbrnmYO+WfusvPHou9niHjm7Qsfz3Xeao+9JG+ZQUC3subVwUrDxyLa
qb2pPcaMZx7VqfJXRGG0h2WHnknUIZoUwrvn/ZddoKfEnsOE1x/0Q2rK8KYUTnYUI/iDJK7CWzQv
illaWulpTqWK1WVhB8xQS2SVRypiRUysDCgNDPedqucrBIX6U0F4yyrVJCPGKtOeGMz1G0OQALo8
ygFy9rO1fpU7k/bkx2Z+yYfibdmXiKPh5pXBx2Nx/13lsIxTUBLpbcbnrIl+xBAbMEhXwbHyrPqO
Fpd8HKIg3QQYWROCT1bRWLSPtdHHd4rFhH9eWxZOPqdmekX/sc3zdQ0DK3MPT5JHZs+LRuZbvN/R
/cezCEfacIEeN8uDKrG89yU577+/ZOtkpoueVByWbaR6jcdgpvsvT1i2eR0G/wAH18ceNu2BjJjK
zbI66GHxMHi43eZ3mRGdeZcq4V62TrQywecdWqGrj0WDJF7VmJhVdiweKXmJx8Hh3Oq05mHZZIYm
QeuTme6WJ3iD2Z07bfjGoEg8LpuSyLnoBV+MZc2WlomASek2y2pocrDUstuUebQvZSUujl73N70f
IH0U8ldujv1tWUx2RDKM0Yj5hvnbtsKxV1MuwvuPPcbcpq+Azl6jF7CLLAB0QUtEtRBe8K51l4WY
ko/qN4zZ2gsHwF4rehZf9dIA8RcIscOG3TwoDSlzeSOdL2MZHPRpKn6QXH0cMiW89E705s0sZodh
9tmaF2ZpeW6Jq/hO0+iblGVeP7ZF9OtYKBw2X5s4yzNQHKW5VpwwWGdYk6+xu5QIggqKxyDScqsq
euXqRqrs7WqVDfJadgKYXBU6e+uxbdONo3xBp6jfEbdY0aDFaD6YIn+pdefAd9PfWp5SuhZghy4T
N8sGUNG81QmRTj2ULuDQFuWPwH7IOuAvuqMVoKF9Z6++ZjXCYV9dj4QmP/Knbythhvc518cpljcE
nuMa863D1NEZLsZUik08GpBCpmhlB1r8pYt7c9tXEeWGPKP9algbUpUFIY7UXJsh0E8aXlGtCt/7
VqpHv7De7Do+TbkTbuQ04aCRZfLqmzvVloztCMvKqQKvnKhUX9TEUrZBFFr0fNP4rgmV7zgeocmU
IaQ/C41l8MZ3Q77k3nCvt+WzLtLxKa8ThSzF8lsxpOohnkMgmE+SskmK5EFYDcgy0GgMRlvpRnEc
3WdYxtBsq95Xpz96pgnqoUvSj4UgOLhUBrhiYTG5y3A60aqMeAzaheEwPfU6XEOL8Nd4yKIrmTsR
I0Qz24hG1Ns9kNHwuwXcY6UWoXmXAcmYG8Amw7biuzYGw0s9WrfYMPzvIo1eMsMmXiqF/4W1hM6D
XgYnUQ7e0eqqZF/pQ3EF1Z7TQQHDyTjUfxSpka1CBMC/OpbybHXF9EMAnrHm5KPMS2g7wyYg3X10
+6hInu1y1NdTGNR7SALCNZgaEMha1tUR9CBDM18llCQuyBQMvO6+7drmqfHM5mmcLWJm2t2WtURm
TEkDdTotq4MUxaaQRbtdVnvCww4JDgG3bbL2KTbnGxr+0d9frcyUbSwt437ZX4SWSUStUcDq41cZ
epxugz4aNsuqg3/0RL4Gc8f50aDi1m8YI+wi1pYFOWNXW+8poc2b2L/BIwCgflk1mx5LHpr29bJK
FM509qng//ZqVqrPd7DlseX9GYX1OpmZvCzv3evNaN3RfP/YY0wrZuHOSJVi/lU594trYmTPy1rT
jf460OPE9UcvuOtIVrtDtBC7adRkVB3YtiyizhNrMfpIPipTWY+46ck1VP07woFh7kNQvVNUJTta
pX7/0/ZlNcCJanTTeO4aigTuss3vGkYqCNu3y/N7ej9o7J1o03alcx2HUt1VA3XHWrM4oZeNy4Js
ObdT+WL/vokCoXPNEdSvmiGyPl5geXR5QMMYf0iS7jOp9Fe1KjomVjLX6KAH5rUJxqfRVqfDH7aN
eJS2zGgBDsy7ZLIyr6IOeIqFuMFi3H3+WGV2QlJR2gf7+fZDE6g2Vsg6SmZf83O0Ou+u1POXlWUB
/IcHQZIQMDc2NFyW9eUhOY7pKcSRJFNpXvV58fFSiItTt5fC2i0bW/h8+NPrbhuVyXSFdCuPuNWI
OGVt2SQrufc7Y7ofgvGAxbKEs9Prz1j2GQe16scacX47Rn3eQxM4+nNsRNtyMvPbsmcl0s2UDNPH
WjiW6zqcnI+1AiUuaVX547InSeBuNVXjY+gVxnMrmTjqrfPxWFJ9lx6T08kx7BM4oOK5SMXWCgbx
kPR2/qzgxW7jqL5bHgNBCqOM7OxLlRTpVo9pN+h2dcvJ+u0MN5ToFDXTRtupxDVtABrUiW+tw654
jCZS7epg0m5o2pkxROpc+hyrPaiKbAXvn/OfUy9hcreXHXWVsRO+q9kEHWlFXh6cduQWqKnmPQ4k
cTaG+qLN/ul4tP1jP8DuXFZFnkuwMiaDNQOZR0S44ACoZgVZ0V4HSEd3MRiznTJ+qaIqfPMZ/63g
lNX3DmRBFz9/DITQKnZ8gV7sGqZgrkTZphBTu8rS2dySZacCvzi0Jdgg0WMpWuON8+PApMp47nRq
Cj7+2CCJlVcE/vj8yCqdhjYLqSmPbnS1pa37bkdCZGVL9T1WlIvjadVb6kSfywVDNpKbVafE9VFY
1fYEY70RXnIzfBlCHS5jNAIivvM1T7s4BSf2vCmaF8tPthppO4wgkevh9IKq5D3i4HKVoXZ2pFlP
T0Pe3HdOmX+N6CXiiEmFqwFXWlmJ0kDTE81ZyspaT5oFtNgqR1SDSkh1vnq1TOcu9XZmGlcoYliE
hErhTVrnmaIQuqVlq6BLH5MRs0teED+e6O22FXaxSbn2rfyu7/dq5lurwowk4JC82lYDobV95gXP
WReLvSmx75tjFxOWUe6StA03pnYoir56AizFPaYFWgli9WFZaxzvpVWG5mpaZvI8hmChcCNh2J5X
YyVoV7oYxsMwUoFsfK6efaK+enGn7bIpbZ8lMI9NrZkG2sjefIxB6lLsmGfMFRr17iENZfIkBz/c
+VaXbMyk3n76x3/9z3+/Df/Xf89hs45+nv0ja2dtUNbUv3zS9E//KD42H77/8slgFK/jRLU0wiUt
oVpyfvzt6y3MfPYW/4c+M16LKAj3rTW+Jqp5XFCm5aTaHEE5eC43l5zQ3Hl98IPsPO8jw/xX35i4
rxWlePC58K/zdFI/flq25XrqIaPg0YC8PT5JUkeX/YAVwgTG6/xB2xlnxk4B/5apmZHuF77OsmDw
wKAjrW/LHrVtussf/l9/+svr5Ui85cXIPQ8H7Z9X/2f3nl+/pu/1f8/P+vdeP+30lKf8/9tdLuFb
ldf5j+bnvf70uvz2397d+mvz9U8r4KvCZnxo36vx9s73v/nXJzjv+f/74D/el1d5Gov3Xz69UXpv
5lfzwzz79NtD8yfu2H84QeaX/+2x+UD88mlXvb+/vf+8//vXuvnlk3T+SaPVdhyTSQzh8Lr16R/9
+/yIcP6pWZJmmjRsYdmWEJ/+gdyoCX75pIt/WhTVVFvoUrUdW+f8qnHK8pCm/9NCeWvxdZi90MIw
P/3rz/7txP34vP76RJb8jj+cyJYUNm/KMqXG8F4Vlmn8+UTWtU7AAICk5Ze08kNzWk+GRlGqt9ee
g1IOV368Cbyc7shI/KDdQWDGYflUcRV3HS+bG1Wk59AuuKOYM6wrZQxWSTaAPSnkWi1erQmL7h8O
7l98+4T8izfNwTR1RzeN+UD8+U1niVpXgoERdwqt2DRpT+rnhPyH+7juv9eVgh7UN7Q1wVb3vu2A
eRjMHNFNu/8Pb+Svjp5t245qGxw/acxv9A+XAU0tfdhvHtlk8RSuY38cVoUB82+iy0knRN9bpfnD
6RucjI7fbLKMrGXDmX78/dsw/+JwOKo0DanrumnJnz5DlJt97Xsh3INiLNEZF5veAwyNHXylp76+
+vvfBhntp98npepAiXSEYXHmqMZPh584U9+LqWPNfYz2WoCF7Tz9K8K8u0pp4o2QVIizyTefcKDD
1/LHb1KNvDOGtPQ0Ck4AUz2mff8aWGsim6ITHYhLryO3sCCw4d0V9obyu7qP+2J0y6j+zkwOmzwI
LaEYZICnE9Yisl25Bd06tUwONCea01A4L2o7KMesLP19DOUPgWwUPqolSGSZmqe5VT0q9dVPvG3f
ldzggjjcihmInMUXykfpKa/SFRXVFHFF3yAazTR7Qya7dzYS56Vpe31N8vI9dENXSxNnlYU9DOoQ
clcAc3RdCZImQdj8aGGto1K4kQHW35d9s+sD6V+8KIK8k/W7cRgQY4cY0GsreGQigTFdmYgrRYV9
VHACF1PPVFYal2rsaP/KBpbogHCC+L8ef9E+SSDS9EBYTNBP11QnhDIuY2fH/Ir+9oBDXFCVUCkX
6ZifB1Bclbcasqpz8Wr7WwYv1now/ae4y58SfdfberAz9PLLVMl0F1vGqyfBukDg+UKsKN3C3vTX
jp9l69GfFVV+iy6JDvt2KhEJxy0SM1WW+kW3xlOjUbdj5jutrTrK7oyhuFeoP+6afO73Fu1+sMfx
VCrZdNCs5nkwFe/kVN4VBkywFWOjHitD712tI7/SdMp2FVMCONavohjblwJUcQtpdasVVNcaC4R3
kHfCDZzK3thN9URwhHodukLS5ZAnqxqjna8Jel+1461E64VbDU7Q3iAkfKdHfkqaotJvu6wgN9X3
PxMgPvL7jR+ek3ZHOB3UKJEv7Xtkw51ni/UCZ1nIN3qvfNZF+zIKG4evJqFLKKj2VSbbG2UEQvP3
Xzrp/MV3znakoL1lS0NfLol/uNJAH5IprW/y1EOx0ZPo0MqmOyEGW41dt7MMk5KKTWJjZX1B+6fA
Fs+9a5fIhx6JTAur9gmzJ8JMB9reUxFKm8Az1/JZ5JXanUDNp5vySa0pKmu2QgQxYts9dNeLDfbz
1Nr/YQAl5mvE7wMoS0qJF91kAIUMieqjrfL4H/4eVR31gORAIJxlla11uH8X5QbTFdpnCTm5qcFN
ydCgOYrf0+7OQA7yneKgDIP4ffz7g6v/7zcjBaM4YaiGzT/zp9FcUpNQLIaSo2YkcMysub/doAAZ
W7+4G1ON9lYs9LOcF4Fuj25sqgLPr9HqYJ+3sboqeokGjg6ynVXBpYhksCGVJNsS3xhErXgrNODb
UI+cex8rK5nTK4/E703e5fl5ilSNjr5+6pV2xKlhFo8VHfJzk0bg0mcEVh0P01YR6g9Loxrfar33
Kv1U3yhEWO4S5HKvWVH/im62utcBUv+Hc09o//vk4+OyHO4EOsN47ecPi/N5sKcg4DYnUCpHqjx4
VlKflUZRaVVZJXUT6tBWkavPlW28hYMdvzuwY3M777kvNGKVNoZ155UluFvGDUnahbuizJI73WTA
KyJbPoWj9aqIMbsiCRhuhY0cSPOmR39SV1lsGvuiQTWoWkN2Kz1+I3EF9o7Uv/HR9u7bcdOM74Vm
AOnre+uhSrL+qoHHX9Zir/lqOOl4qRoTMVFgcv2Zj6oZehC+fe0uC6LubLQCcYRGIZAADLnuiQRP
12VgPib9kK7raNzIHoZsZlc2tOfigYzp6R2V3yrqU3eSVgjyNb2rGLHs1aHPdoW0xnOY9+Hs0Jg5
l7a+L8224Ks26u6ktuVa7ZnsikEpLqlK3gIWNaqfQL+2EMl+5FHrqrZiOfikZbYN41quHErOwGGg
KIVOYlNn8DKX0lbxTSj7YGib+yLJvXuqqWRvOOPByerqYgLSvijcHxUvFQen0suL5OK4rkWlrXRz
smifqxRPSTAoLJCr0oNPPh8eMQTOZgqZCC60vabVH5RMNx8JWi7XGtDkUuHqXLYGJ3kpnh4V1L98
sooBWKcyb1bDXBouf+ciOKzdrI5uSoOP2Osne9/Z4E3zGdZKp3q8wg3dhIHhM3UqqoskIPxB6lzD
NV88B+GJ+Vd9srSmPsn5p7CvrcPfXwHsn0eUUurCZBRuCkeqptAZ7v/xcpSYPdIzhYyVyDCA6wQw
R7L0HMROsc/9Ev1aoN8PBFu4ojCKFfIUPimHVAFgTO+9qsOma7Nu20QGIsmpOJlBwc2SaehapYSJ
3aqNKwJA/Ed0INOrZre3vB1VyPWmwmS1vpfRkH6mQJLt1b6e1YLTMaRRu7ViSpxQX5V1ZYTmBlfx
eFsWKWJJu0rrOwtZylAX6DLsbtafZMW+g9K9YnDBBW2inIyGpAuT7NYFBqLLlGJ+Pf5az6WkpOkC
HFZWsO1BYnyhmAbBKCxexkid3L5IZ8m4fSgHpT+JSvYnJ7JfrIibi5k49SGzRXqJTViKlFk5GW20
rvmYIGyFiLCJiCk5+L6nb8pxVlzZcgNqRnvxtEw7CJWQjWW70db7sBbms5+axZEuePufRqs/D475
ZG1tnt44mm6hBvhpiB53bWpJPnZX1toWq0j7arbmxRtIyUymNNh4QZ/dUpDWbm358r4aKSPlPfnz
aOGA2hs7SBDkJgDScwtHyse/P/GY/82n1p/uhJquSke1LEM1/+Liqg2VE3gWF9eeIKmm0+1zBnT2
mMXqtmKYxJhtmkXuGvWbiKIUiE//lZCQkMvv9FzOUuMs147LogpQJWXcKdelOt7F2PhPw1h6p8gG
kerlN6POy80w12wsTDG70MnTM6qx9GImydZmJO3aNuNipyjjZwlVZpfOiuIccVtK+rNER5r6snwZ
rQzZb57volEjkAip565wQmOrZ/R/JE3W5zI6+F4DCwtyGpLCWXJJdtE6CoA5fWgv502V4aP5bBnA
eVxNyVSyxZ5+hPrkBQzR9VinPuLEFoXTsFyF5ZCeI8NMz61nNetWpukN3tLal0N7FHpO/Tvjqtaa
2asSl1+acYA30xfFsRUWBS217reD0WkPgMG47jmq85oN9ltohcP30AxWZqJorwH9XmRQwDISOmqv
5tRkDCtrxliyfqgMVdmQnDCu+l5NnjPrm9IZMJ/qTWMV062MONdjx/EOZuuZCGJldMR6+d0QRbxT
ck/s9dDL1kmQ0E/3eEJbp5A3Q4bRMD7LTVAiWVdLQe/VHtZe1Bh3Y6HvQlNT0b4H4rT8pOavatCS
JVFAWsztUt/pUlM4Gq29p35QuCirKT5Vvlx1swzBnNlantleciZPfhZSCW2iQ+rX3cGxMXKoiYYY
nN7cpewx0MRWA2R8SH90ebYS8JgY7XvyqOQSfkRDGJk6atO2Tya5J1OovNQFLp2gt6wLxUi6Ullz
0kt1uOPmmbjxEH2tc6V2Oe2717jQ3/DuPuQKskCHHn6bIvymron1M7LFqakSeVp+KvQEkWSqNq/K
1fEGH8Nz3SPPsvkYmvo1iAbjPDJgcVP0fTfdsrZDPoBdzMO7emyyU5Q4a3zJxalWKm1AVj00hMPk
/U7JqvfJtppLX7fesc6KZOPr9oTIyH8LMjeeSu176Jdf/JPW+ARBtEPl9s6gX3Poa7tQSbu1WUzJ
iruxag/3jHKY3a10X9v4VGweGf8TMyAYQGfjA5zL/JuFbMxV66m6LyI1OAdWPc2gzPybNO91i/J2
YGoPohLOGnoNmhTIehs/9Zs9Wp2sJzAlz6o7nAvONvEaEq4otMJJDSkmZyGp4xWq99JIrL1fTSSl
K554pKmNP6CErCC0Di2IPam7Ps2piiq9xwGYMT9jlYld4tOR6KrMW+sGeWZ6NdJhYnLXjN30PvlY
flSiXLxOVU+TTHx04kq1MXMi3Zw5/67RrpSTxHVZSTpUMloWFqsAON+1A1x46GH5LTXRnkHyNR5w
3crKsdB66f7alqm6V7tiPKkKUYFtg8VMzU304j6IVG/osHUGvkuaizgo0szxIdj5vgjqjqGznwBS
d/y153Fm6hHKgVQ2D5mvxfvA8V0u2e1eLUprVVFoYJ4OF6rIw4hqvkh+jHtmOPZmMBz9UKTj52CI
rQuzIrdX/Z0RpvWuiKvy1y1/LjLuTD53Taqdhn8vEgRtLgoq3BZqchdS/LlpEWkIyLpffLtLv5pc
X1wkFx6UsS5YVxEiQELBD6lj0y0w0K/pAg0kg3QutGVhjJvSkw71hcYhQdL6oobwwteE824boncO
oWXcTbEgbsTvsgtWGyTvWjxdTISyLir6fjXZtXEqAu7y0mBgYrXHwSpPQamFezu2fiyfQWFQnXD4
jNcUyP2H1kuR023jwbI/q8Vswa+I6Bl6+cPO4/FU+ziwavnSUbc8DvOCICYQ+ujGXBhmzj7MRmNX
DgEy7d7Sr0mcfh8T07raNiksfE/FpuBTOOhF2zPLtoabPRJniET+pSekbbbclXQDi/qzwy05HG3C
8hjRD3guXu0sf4Q1z3UBPKIW8TFraqMc4gBCbwdkR/bqS1ZaV5OG611tWCEj7uG+qRXjCZz81Se9
D+KsKJ8DZ4IxFeQIblXi3udgUNTt+dWgI+9WxavqdfLVm6oL056NAjf6lCZ6sctVc9rGnf6m5032
Vc3bO4s78t2Sn65HWr5WoGwLmOxn4PLlhmwFc9NkUX/WnMCVdhE/cC8gY0WYK9Cmw85yUrLGQCTn
Zq9u6KHjUwIO98L8diOILHiEv3qJlBgmrVYF7kjVDLhVUZy4bRSnIalpcThNugv64DAahnMPpBN6
tB2sp3KazumkqKuOafyuKpJ3AA1n/AwTCfIUP4GRkpnQx69SKSsuwkMSnUmaDElbaj6b4fSmhZ32
OcQDS6JJvgVxlQE9M4IHUPqQnIPCW0ccO6TIkbdvsehSRfP9fTrHjDRja261lnylkPqdDaFyTWLX
rBi3kksY20dGXf3ByiwuUKSbMg8Iv3rG2BylbWa3LGru1CqyrlJFEd0NowdIqWu2jVFyWype/h9R
57UbN7JF0S8iwBxe2ewclWW9EJYlFXMuksWvv6s1DxcYNCx7bMvdZPGEvdduUqf5IIz5AUrnsCMR
QDt4g4a8pJ7XVq/JYzAjHl6GwN2i87EeChdpQa8Y+nYJIu14YGrdtk+gUAviLrVjNr8lwvP/5tbw
YqZtQ3/Y3zXwDnpSj6gg2bGQNDip81pt+nTwN0HX6SfmjKQO9J5+sWOf6VbXhaOaMXSwpFk7rYiq
ovI3bVvAFioNjF51EiCASORtqL3goFmNwSdhbmVnd69W85f1qPXUjzLbaHXgPugpilnXk2scfEyP
7Hw6Ed7hXxIHrcLMffnZoRp1Rc9ROS0T84SKoQ0A8hc3Nm6DNwoAqqh4C5VmvCMI+wp30RgutvbJ
j4fnNFUcKfQgI2JrrK0GutdoLtODxcn9r7HJT/GcPpzdfjroSCuObk9qYt63J9FmAp2jrV17+4Fr
0HxnWANE0KOeiAPtFlhKu9rNowdUoakCfeuaqGBGybJVlui+dH9VV0n5QXO4NzC0Rhg33I3AgnQI
ZvFVWAvhOf1c7jpJx6UvKrvWWUD2HefAGUDE/OT507n1XXqGuikiOpfsqHcO9Ou0LjZMSBakMoN/
sRWfkG6ydgaDOp/L6mtSRVgPJaonW+qoewy2bYMxaDzqvPQwLvV8HTQS4zK7D0IH2xudAH2qk5TF
hTHD/Ob+aReveUONNJNb6BKuKQ8T+/hkrfWEQ2Eom5Ftud9uY9SXAunAbekesf0Zx/+/gBomsIkD
KkOduMYsqe8aXb6IxK1Otd0Rh1dOwS42qq/cmGNKJ0TKud9+lOPSr9JEGy/WMP5xAVJjhtIKLixg
+5NnWbffF1/zD3Za+PRjuUlmwEenNPOS3NnUmUz+IbxZNt6EkS51jR3Gf/sA7cRfNY28aHiqwpLb
+CHXPX+fxhLZG/ZERP0/WAnULS7zL8OutAjdX3eo667bycqEBdPh7whUUz7rXdfGYaCPpxb0f1jM
0t2W2KVOfioA8BrJHCZzsKB30lRYsy86D1opV2amAMr0hOjU7skjxueh1M0o676JblAO31Nc8rAT
4saEv97CDda2PH6tY4aQk61T9ZEYtOHklPzON3ANdH6MfsYXO8/GApJN+U1pHd+PmcuztwzD412D
8PtmTjhyDo6n3YwBIRXPMyCKU4ZDzSn/Ja3EoLbU67lU3Lx+191kNzvHpHPPiughZdnGuz8bw3oe
jPGQYybdZKZwplCzZLnxFkYbKeuH21xnJgNwfUXswLIokOdB3650aWOJGsr6oDdL8kceO5Etl6SN
q9Uy1yNzKN4G7wcgbXC1AyLmoenMJ8fz5xPCudBwVb1zrcF9JK3YRVvxNdhYvoy+3GQiL7FGBAPY
D6zohkd8WTZS7ELSZ0n0J60NeBnNZER9YSRwzt3u9vtyX77ERjmc7L4Ojq5jnfpZ9leQAPV13Gs+
yTp0aU+ybZZXZ9njSG3XU0sp0yJjOBiaZRz6+4/6psjvgv95DWlpK+/xZE3iNv+9gCc+ZkMyXFu8
TGwBCQNDQahtlrEc1sV4A5pwx5w0cg8n8i+M8/w9mF4XrBhJSEDxRriMEGSBLn+2rfgg8i7ftQF/
oXQZraduXH1Z9pU4TPHStYgRkZ7JB0y5ZliTBxJVoJvXnsGkIcMbCEvAKOhNqmIDSbbczL3xlN9n
MItu/0nqIo9I+Us33pAk56CSXKs8Hdpstk5tmw1raS/jK4X4h2bTDEbdQt5UqfpmM8x6vv39crr7
YeDxOhdsKP6xrsWz8DqeCMLAlYnHim+5m051UfwN0O/3iN9ecKiAQaXFC1WDGLnWCm4DM6/6Q1qK
x8yc+muAGuKqrvOY+8e08HD3JeU3NEl/22vtv7JIf/Du06fkeXLEawaEmsI/ak1/Nc8wf2omC27Y
6dSHdm1DtNRMChndugZ224ZZQ79K/xZEeZpYj/jVqSmaynk2TO2v7vKocUEGSb0otrFXirWZ8wj4
LaH8Ifkyk6zaeWXWR0IBZneWMnhqGV1NS9O9tnGG8md2Cew0u9eSvdOZCFVEHPdfZLkTeOR1iNnR
32zVPhWtm76VGUaFPPMPWaz7hz4PQPWqGWO+64wXR413zEHyb+xz/TIVgiY5w3TOvuTULZpxZYOW
HCDtDFFGkNe7ZdAELenkHIbGq5haL2pLFMaBv7LD27eMz11FJpTTBdbWjov+WiRLv8tcSdgyo+kj
uCOxTkudiNdeIatNHknf608Mv5Nd4M3eV+uk2TqvSSRMZfZsT6o5k0yWbkBBY1EuHe82WqN/cwiH
ObgN/7+mMOiNVddeiZYOR3/0VmMiYgTxFcPZ9ifL4mOCtAZPy+A8EPDVhDUmpw0JjwAo7i/9EI87
z0/2U+3HD0tbHav772Gpf+ATfk/YJu4WgBahg7MNPMEMX4mpIhYrrLRJQ6rC6BT1dWJc+LvEYsyC
2rfL8pMpY057jbkFOU6Q2pjb5U1PCJaXjE8ikeNTh664yOW+Yu/0anb41zskzCvDMd2okF753Gpu
FDhd/9ZksTy1uq+HNAHj1DnfIB58bJXfTJPHsBUF0TFLojaVyOnoh5EHyXBs69KAp1w+zCRSeLGv
XUksLB8VWqu0xFCTA0JGQ0bVbw8PHPkNZn2u14ehmlBOk9ccqhFDFhm101G/v/jWRFODqXbvAlEI
TTPu3yuB1NH2P1gqJNc5K7Jt35KEBsYBJ6H0MINpy7zxWzN90AvjcZLp8ga1hfq7I3RX6DVFjasX
286BJO/GnXvtcTeyJyqTXaapF2Pp7O3IWhAsh5XyBJGOfQzuYXaZJhRVThBEceWniBipsZNxeNJM
chhU1eDz4mXOm4pSsLCJY/DUu8+Nx4BjIcaqoqGoIXB8pFn25TQVZV8LxNZK5alLtO5cpNXJ0DGY
tMrnRa9/dHKQt1bAU7GrN7Yc2vMAo5YB37hq+gRpcuw4R3dMsnWTqq+ScRQ0D316gGhAV1I0ezPr
5AVpiESgpckLg4kFnLZdnOcgo3kVw/ysgvpRG+3nTk32zQXo8dxj8TZLbXlrJ/rDumsw31npiad6
dsL2TQ9SSa7o+ZL2o34soXPgjZ4/Jm30To7mYXL09T+8A8ZTAEtbBtOZuPg0tI0puSaNl1ylwHBY
ASxvcRlKNukcJt2xY5D8k98H8okPxkEzX+b5i0nnpwd2YAvujJwUxyzrCxvU+sLMnvcqoN1iMDZV
FGOsszp8AcjHMsMwt7qjDVF+d2O2iaXeG9S06Gjj50RdRjHXEPOL8Sysv78g/VjZRNWSNXzTjYd8
KEhvCly0vrq7b31jawEI2Fr3zXWHLiY0AX/vprLyrr0IPNR5Y3bwaY/vFzRJedn74JTLpicyyfSd
4tK5+ND8Nv/7G1xDJLvE5aDn3A8fA1C4l1nkm6Q1nKPmMTvijV079yEmChEkd5N3y9D7rDSX98Rj
CowDEQ8qAzaYLvMEqA9wxBr6mrNvlMmcVfhMJFsebzUCuftX9VT866u+j+6aJpJRFv8t4X8NXW3u
qC/tNsRtSyoR8SLnQPPmN/6oPEWJh98H9TheySRl+mTj8Atzk6BY5grGlnfXeZorkAFdBeFCSnlX
FtlkuGjaso/dKTv1ccWlY+BTRxboKNIT3VHTVkZlO2e7LN4Tk60MAWCS7rPFcK1IZuO68OTZLMfx
jKwNrogkCHiUPsXogvK7V916YqMblnltrUm0Fvv7u4fHyGVUwls4KP+vps35szZVw1vs2Q+kCzHF
/b1R7i8I0XgUiAml38icdK7rb9MnBdLq6vLF9EkeS+zkX8BGEoPZUu/myf9XGm0STon037G0u0gU
CSSAPd8jmk8vTlEZFyK9uhB/NKafPOf0n21UMW2Pm5HHw1lqxfxm3Z2cA+tk8RHLCcA0epwQQYx9
1PkL/WwitJUVxzo2I/YIEg+1i6q2DNLijP59U3iKejGlNx7fPIM1IMuk4fj7owxvwhETicFpzgVk
meFcjvltQRL6QOZ4fm5VctEs3OPp3GlUiC4S9cprz3NadSfGG5uyMqzXoeyefT3F8UcA5pkldIzk
JwVIyKh1i8ei3pk6n75hJO6zxdqF1epy0x3lPGNMocif6NiQoD3xAb4ao62/jjG1IVHsoBGdrwq7
KRV2YmG/DA4qD2JEKH79as13ub7A2sIDliSHNsf7P+orGftflHTaM/x0eyP8vjrUwFoix6uYWJhW
uTHpFbkiPIQes7zmpq89E6ymNO5BfaLYL0v0va7FJTY5/Zu+vA8YQHTQEGdrHuKHVhcDocglEItc
ewiE+DTLJDm4iYqvlbRfCamm2s+Yh4WNQirQ43TSK/A49pRoKyvw4u2gyMgMMja7gn9OEhDOrRbJ
T03jm2bK1zGFQZ8wnnlOcwhJ89itGk7g9448v0scp/pzUSBNDmQ7H3+/NNLSjbquBJ7oVQ8JyWln
R5PmphOJ2nJ8wuJlLvv7UtjxziW2dc0Hk2FK6Eui2gRpJQVXAzJuoPuyJUeUidnWvqdOCYCKobRq
HuNtC9bH6elU7jPngKgA6Y+04qIeb1PZQ7nguoo6NK87wrPqTewHuz5z1ONkJjtUM/Z6WMr8zzKO
7OCUEcWjnR9y8ou3SUYOVtHaPtl7urMfZwZSmR2IM9/HtqcpDfulLh8nooVXuaYHu2JgCMViZy3G
pj0O1ChxLSKzIFacCDw9nHIGLyxg1a1nJhqahnom2Mt8orpZO5Siy2R3p6JTzRbiTBYqW8se28If
Tj0HvzUte9fLtEtJVjlJvOb7r9c8nxTDounj94ugnd6Wedwto2Ucf180e0A81urwacryXMPg/mMn
Nhlz1Q1eD8rzWj4YM0PQWa2bzPdf4jLpAUomFpdblxA9apvjLguWgYwGxQYXdMQBLk+6i6lh6sot
X8VkWSuzgZ01USOcJ1d7r/DopbWVfolkuaq5/3CshADIzPkhJM040SkBSVhE/Gr5P77SuGy0WaZ7
rLtM60iL3TqG7T4idzJYHZnzwZ2RMg2yXfatfbew3dN56IXcqB/VtAnql8Cvi0d90bunpXN8yi+C
CnNgkU96butIYQAwiAlT4TSNJ+teXKcmrYy4v6T8vBB+uo3vUoTebcV2mjMg93eJgl8zVHWxPbk4
FpQYa/bX/P/EgAahzPw4VEMjdsNA/OusuuWYWPAG6jKAGsIbTyGDZMHrBpaSdX8gHYnFgceDJ/Pr
N3grZKBYXCjgJY3TgNf41Omes6uaFn3EEA7UE5TB4BTuPq++LIqL1X6MGalirvQ+2ntczW/eTOf6
lKzSROU+EXJVNswQW/+eUn9/cYacQDKiyaPf3wFl5NTXA5HVZoSAx9vlZS1OPXDXiAfPewvKaDvM
BS1eETgHKe7Vdv7GTLG4eJhDeLMxg6YqqS8k5ZhnzftvjF0Exk4DYHmOMXU/mLrecjVk7r5k15ZB
aFEr+v9mRZnRPKS5tWcttHxqVU4f5Nm4zSwnPYGxN6OWRX1Ikz4zmrP1R+R0NWOVwNp48pupvTpk
UzMmGL+geVXVHvBEhGorOxskPh0TTd2sHnihlLq700pf/pH6Oe6nlAoH73JKUDWWAcqjDAnPja3/
cmpL/WwlqdiWMZLhPjbuiZzkFdw30COOjIPhMTFvvSerHPEmQXU7LfTFJ00YHGMmAlGblOgLOB89
zHFSfHSpHQW5+VxqhvcXu/Mx7n2u60ZGVGftH2grp6Hiruy4MA6DOZTQx0djWC2ltxxcT0GSmIgp
6/0Jo9XYUedq88llALmp6TwO4LJ6dgttjhuzIaOrWpZVzyz9OuT0eVrOaKOXxg0VaLrR4N/sxtwh
45QaLAkgj+iq9Q+8R99DLXbWbNhXoTc76TjvdtZPO7NGwsqdwLGpK0z95JDxEK8hxcTjWc9qmCDK
e/p9dPj03mSXOJFBL3WwKpNxX6tY3KK/3mVznEQlI9iLso1nQ5Bj9fsVFsi3jKP+JCabSVwr8vf/
fqTcZ2PuzFvgo1VUw5BvF+HFj/7UbgHmZBz2hArK3OZvG+YDW5kqYmNT3Tiz5WpU7L2tvtrK+44K
Y8NkeGTv3T8rmWLs9nx5kuzNXw3DwhCbWzogbFaPbWmxzffunvWBTV+QcU/kdw6HBQNpYoLPKKr5
7KSaDk4Mk6k1Dr/jTQs40SkZbDbetfMaB9ZrbljOrjfRALW8r0t18iZyusa51q8V9fG1yT33WDjp
wcu4E3Hs6ceiSJ1Vl+sg5ZxWD5csjf+YU4pSkthvbk1gqfQ/21/PbeAuyxUHZBVmI5CVyTZvRdvF
L1nzSE3krJsmQYhxD0ynpB+2eOSL8PfLWiBsGnTf3hpqMZ44nn5mvLnAT5Ilkr6trX2ZjX9iPi0V
F8sndrAF1HNeYWNr7ZUd9+VqMQ1tL3NBSymd6hbzdIjS1kwuvRiunRzHy5S1bNDc4UZQ+bzFtNVE
hFuKdTebcTSJ2Dr9vjhmZZ9SXXTbSrV/cwASu7mxaFzpmLbjbGRv4BgQB6cMAn+/bOd8F2DgzLTx
aUjz8p+vG29TQEpbLjxFwC7leNouw8fUVBRaHVTJzC9vXjz/YfkeH8q2rs4+MgV36dXDkNvqwWYQ
27gU7gQCX+YCKUZReOW2QLIEGofUG+8efBncX9Ky1Ndxpw1oPZb4PJCRnrHmJSdy78JIOf/30uCu
rbuMG3bw2lvAeKbQc5KdEnzNMUQy2/Cmra/goJjKAYPUGuajKhZrFXv0inUVjOFS6cYHmQMvILbk
1TDjf+49nwsC2BwZNcmGhWye7dw7xfrQgkPiK4BqiCm0zF5Ntq8Oi+mGHrQEVuK2hRAPnRvAV+Ue
fl8KMbx3AjDMOKUI3ky1YEHCzjQ4ZKeucBePKznM87a+Mw7sUmaP8bAcJ6s5ehNWp2pkXssM/Tqm
bN60ooo3FlvMw6TTItS6PnV0O2HbN+qpChb/aWE5Gtr03HtkDP4Tmz1rlw6z5LpqdhlA0ZMBfu7J
WlAX2JX7vQyjsRtTTWO7XHBy5Qb2+W4oXrVCx0A+tfKTLdO+JjZeVXPBNpEaLFdVcv790e8LyTLi
TKfyMuKJIO3znpcLgy2/c3Jy/dHXBDOPCubtkCXiW+b5kyUpMXzDTjnu7tu7rBmPFcKRLHUJArp/
9fvzRezpEWk2/ipF3/SY0GPutA5sx+hUZ2FmrPC1Sn+cFfBpTTrNc+Gl0yrObLmtKjNgrOiBW+Fd
SUvTOIlkmh5Hbj93IVYUc/GeTRhPmJE91th8ex5xpfdwZIo6/8R8DpGeLuyHHFTTbvEZBCwDy285
XRIxTNvRaodwaUpxrVOkfX2/jGje/dPER3g2XTdlQLcI9rdKO1XoLjeNW0jyrpqGECaWFhuWYl9x
C95HiyE+FkbRHhnps1MZtJrRXDZvpDdMIfoSebLvL5ij4e7PyCdj4lvLsU73bu0PvAfMtoyuHIxw
seqOk8GeQyZzzgbPY3spjPgZHUJztSZOOrtjijIlMwBofzz8Xlns5/cwK9KDSrjNKiCUSGTuP6Rd
I2Jb94Jqk/WEaCIcfXe5WHfqjlIsPfCqVc1n/PunMCyXW+cJfJSdMgExGCZBgJqt3e/XS8BGfLLZ
tE+6xrlnN+o1H+xnH0vJQYyKlZYa8rNjMl7tR8TQLdVBWbnbpPHhZ8LX0jGArCDtuJV/mJxgR77F
KpdiPaKtCRtnfAx4IiIGXmnDliUEI4R8n1fJYz6XV4HhwhdsZgfuW4CAJUo17HpbfcnX+eJdctwM
tfLArL31M4MEcH3Gbda1zxJ1RVbqtHajgwH5PWchoxTZ4/OwR8IxBtbBHX1516rAoatXTa3WpTe+
o805EJI3FsmV4MFIqg+bAS8Eu31ha2Axjr6/ntz3FGRgiIjbN8AlkCYmg8uwyN1kFHzuwzf/xCi1
7YsfHwUsu+G9Nj6swQTxgQuBAYBxR0RW4hjUf+BTYHBiZhIwaUnayJsOZTodJCTTfP6Mz3AW82bZ
GKDGJN5HSsFzwVC4i18d1LRsIhXvBMgrUDT11qNGW2g/WlWHSKvovKfVyPx/XLynvv3sCZHDoMFY
wA8rIL79+M/p1MHbpySV+SAY6xIEyYKGD/alTl6ZZgY3/2sCB5EvTMlelvRFN/7gXtj1xQGCUkxw
ol7CJ5UxjIIHenZPLgff/lf9LZWNvP8sgSPnUK9KdfCHj9waToE7rHo+fh7T6y7r/+ndSUcL4D4q
U0aePUSpHKKgeVpI7E2I6fQRqVqsqwenOQutXFXash0mjYq1XN2rhtmVB89wQ7j5qxmN2KIrrPFs
tgtGwBLVm97U4Cy93WK0QLUIVuf4H/L86KTmKjdCr+k2RVLh+H+LDZNNEOrNnib+mGSce/zTrVqs
liTdFwHRX0m/6sqSRR1jzZhw98xhNNs8p3cyd0nwaZ7Feza5vtGfF+bMBBrgAc7I+c4SJp8uWru5
2KNg0gL3g031CdREZI0mGPuRVc3or9vFpg2Jo0BjPJe5K5c+JdRS51Sl1reISxFizCPvruIu1ayd
KykIndF/MUmRU01+KzVz7WcAk2PusIlHfv6dc7MghboweduYqUlbpoWdYxLaupfqE8fu1ggAE1Ti
bLT930nPtnkqXpTOpkWcxTJsCxwqHSe+k+/KAnZHS18pxn6fSxTnqdgI3tFaZX9cnmnz8o1K7Fn3
k2MhrcdOzhH6nr/VyIOlnp+LQJgXPg2yKD+TKWSNwj/IM8OR3EW0OhGB7jd/gFOY9vnamTcu96zM
tQvPh3rT82CH/rtvOm1dK0SqyAImCy4rhC2kLBOWqOLBH+ND4uHOihnHgaMcdExCKjk0sCuDO/XY
p0Eb+hXxk0+z2+zh+oQwf4Ay5mHOgC4X5zZJVtB4IpeweLfIDv2crTDJo32Bkom6sJw5sRCJEz/v
b3UWEEw8l1fA3yHrlWNZJQv0l/YnrYXDt2B9VI3G5zGf01ScMm059AnQF53RtLM82KjJPXfiqueI
rAKxZZO5a8pkX/OAsacdW70DPpMNue4IsNQrS2PMgYOzc6HbZNqB/zT3b1M8w0LaVq15MyKqAyh3
5WqG+tsLyMdO8lNjQRbCuc2lh4Su4C2TnNTOGY1hFyJ0fGJeIbQCCCy1vTEzbxr6jXC8Q0E+ebMg
+SDmbubWQi8cFhouUYBjoeBPpR57S4UbygUxeU+xYWrkYdwTgW1WMAw4CQ0HvlI8xYXxPgqxTVll
wb9mjTIeLeV9FboW+fOf2flbd9XntBT7ADe8Z8ILRDvwI2K1Gcspkpp25Ba8suJcpc03wyJUacY2
aBtse28kcNthkIwb2dX/cusjH1PCAmzWQc01JeGRQgvgUDxvbFN8MN1YCQtEZw5DcZUn/YaUvzoa
ZMyyi3kd2PiEyzatNkbA6HsMIs/s1k3VfQYMaXfj0p0mpBJEM6yK2mTKy/KlR4PTKhDMZr9Okups
1ahzNB9QabernGo99WZkmeXnxAmE9nvbi2RF2P2Kx8omYYrDWZwb7buK6dzoFAAqnTSvI2hpiEjI
vIm6PRlZ9dJV461Easftf0qhYcJkjjrQUhopKEs1M9PyLqWnfxe2t82zJzFSOwMmSSegzMCgnDiA
wKx20jJf87yDNosger6iQiSs/WfSgy15BjuCMrez62yNsbyzinRya9gq5XODLtG42dxErdHsl7r6
6fiOkfuHlSOeRDn9NLO95hTCuyuzT9zKdYRRh7FiZR4sETwuBsLVJIVD3UWx1XITe0Ax4z3cV6wi
blRbFiK/gW209kd6Baci6wHpUAhnIvS78aC+RVkygflsH7K4eHXTlHKK88tIt4Y1HGLyYrKUAUAJ
E7UkRY5JW5hoaLe8et826T87sU5L26+S5FIKd+UnE8rr4jmwvMiR+b7K222mk51rwqrMOoaqebyp
O84nK3cPHL4PXlBglEEyb5IwL8ZvekGiGvVNo/mvo979RSuYQx1r4o0eaz+50Z+apls7ntg4yn0Y
pixylnlXWASWgkRVSXPpfY0phq8fgqFdVerLMQeQwD/KwhhF0HpaBuc8Hbbp4Gwmr726SQDQpt7U
6CUHhzl/XEaa/2g05i5G3RuSHo1yocM0SJxu673oChN3fSldhh7kSnskDRZadjIxkEzkQePofpw1
gbRvXsuAmyaQ5chCQD1Ni/Fnuofe15N9bVMr4dcTKol4nZXVvqglPVBjzjuTHc/W6I9CNiQFphS0
JZu2yBCXhAllry18u+XKDVQEH21b56w3Mi+EWYIMB+lt8zmgh2SStnbwGmCxMp1lAwbMDOOu3TgQ
nRwy7mnqILuzmxeZtzKLT5fuXeZx1DQB6NaX1JrCGNMplO91W3pvCfVnxR3U8URp5GtlUtoIfd+B
0BBtsgkcfdP3HT4GkvDSEaiKeJxR0Eiv3kHvfUAwjEg6RckLJLSdVqDvjyYYWy2vPgYnQP6sZT+d
HfOgDXYTJPgQpqfTEd/JRCupD8P4WPjpY+/Jo8jvaHAeeHjrkVgl+CHHIT3rUjzZNroWnueSLC9s
OP53kVGGGEzJgGnmTDHRbNiZ/jN7zYtYnHQtu0bte+Qq0dJNf6eRT5n8J4f9moeuTOKyeEx9kkOl
yTCLkIGECgkCdrEdRBMqzYl0lgsICAE3QQ8HC+UNIcvF5Ox59bFc2ksZt185NoCVO9fXXEsfmplw
Ba+wXgVqBFJ5Qb+YyK0UY1+IcmHeD2Ll6/TLEz9A2fNV2/VTiWo7nNjoiVnb+8ncrK22oR3p7wxn
vhFV3FGgrL1tr787un/czr94Uv9Be1VjHzWAF8wAYlCZxbp5NAZEDLX+LgPxEnfVuz77T4RXkAuO
cIvrZdY4oAbs+NGskGnVzjUrPAmZOZvxZFcnH9niqm7aFHU8c/qhDkWXf6ElF6vXnvHXXfP1RYqA
t5pTQo+QKacGTh3Vs3ksFfPfziKN0ilbVN40nsSEr7hrHUUmvetrLPR6rDvFPconttnyG4wzFUms
Fs9Jw7jzJctu7aI3haI04dmq+XM6frbrPr0SjbuW5BEpykuklzSUhXDXThDshTv8NKgbmJFQANmz
yA6s4mZz2jQGwWkWOGH2Ht07iBVIYKikFKpuwDgQq+EXexN4YG2UbFz9t0DkGoJBoiuN7qQaI4tS
y+pXA9UXEo6coydmD6ezz8oU0VQlK5R1q5tbIO6U8yoAr8+qI8rjGd58/npfJVuLTvpXuvyZmYJv
Ece/F/xlzf17MMVycyY6ZWfKvtMEsn6+jHJLwk6B5aivso+K8UvoVfvZo9JVi/NXV93e0rvr7yIu
RWTXLA451GyNjPSjt+wqQspMBzEZr6oD/90RM5S6KZWGC/N0nqJuBPhNQrm1WrThs76TfOwvdz76
Q/qSQ9v6/R1sjAktIlJYEGPsln+lmB5bpU51BlxSMapLBVGzhnaXOhhodtLOf9fibtOzPSOMkCNQ
d34amf/hmNvJYt4j3KDEip0jjheSe9tx21nT+2wKxczWePYw+/DLUHhMw36RM6TxwSRwITFsSjfN
3dX1vIopklY2Q7uVnhv/KlM83+d1oWsY9iZlWSuH7qudHGCaCMD3BYqp1LGOvqEezOpZnwfgt2m7
JkMcSh69bhHcTE1/K7wZszG2i5XGgG0cyoMnse7gli9Dg7Woi8Zg0schTBvvqkas7qOEcN5AJAgc
YtKlZMd6ziRWyLTjxm6Yl7TMeUkx2NukV0GIfdOqyVsVszmzaU3OTlzfK5Eiio2YUQnKv1KvvkeA
xjTh80/tfjYg5MLJcWTUWcOXZ29cZm8N6w/4ri9AXPn3Ws1HjtgZpQCiXuhyiMgSngKe9akKj7ns
cMlqNAmBBre+uHouS01ZZNxpWbPOxSGtEYAgEAnCwiadRyDO0sf8UlvVA8unluA7+0MQrTY3vbsa
ZxaLDlTyFZr5MadQjjkASub4K22i1rMm+Terv3WAziFPYAyuuIJJEqCCAtK4btWhLp32qFhY+BYU
ac0gUUgTdaQMAyOyfPXYH0QTt9jIOZA3VrFh6kIj7vyPsPNajltJu+wTISITmXC35S1Z9BRvECQl
wXuPp58FnpiZnjMR/V80m9RRiGQVgPzM3mtzrOdKrWKzeis9ijflt5j3/WLvp9NnZlkv7M1xD/Xf
1CGEFH3V7ILpegC946v/EuKPCIlWR6eidj68oJWo3MOQEstj5VhvKk2rDlXKze3XFu8y7I7+oEBz
r5F9xis9q/tOo9bKnp262aYgurDfVSRIaRlmPBifi5gUj6h79fRD33Bi2tl7kgToQ/oeC7AVU07l
GYSPBkFSS4kNf8sxyCEemmqfzfFb1cqTETFnZ66MZ5z1fO2IS1uZDnNEdV8u/+tVsjbHzFrlOOO7
kI2wyD8tm/49VmGz9WKeyVOC3MNmMANV5Nb51uKfupeMcJOYjqbUyQOu5TAc7gbX2VRtep5HBK6I
AAxr/BgX4JfXXdsQ4r+ojpaLqsDRN6sNtjJID5GRv3mCaALbGY5yxPEBkCAePs0WL0xfLJ7ta9gt
5hLb4rZV7WaWLpB9soKqDLOtVXUfURZdc5NlSN1/8JQctlmXPOY+8ei2RqTk0cL2/q/Qc8DKo3Nb
t47FtUvoO5DOg13pW5JP3OCGfq959rXT9+Aav6xuOg5wwTPjOpa4O2L7KcyMrwRNmQHWzGQAoeQ3
KfXnwe4hgrKO91Ffj+OSAlmzma3xN1BDqPElkuI5dueL6c+P+KkuIcZEYNBcIy5IW56x7aHxiBYQ
KIqNmEY1L/VhcEa+4nZvONRH2u4BzsiAh6gjyJTTmKm6HelHXC1fSWo9Ji4KW+z4w2qoSXxLtUn0
Jcd2FX0DS0c7NXfDphzbV7to7oVHqLtrF++ymN/68Npm9iO02jt8F4biWnGykftgeqxyhUc/Cn5r
wNksBCQ2ssHeAwTCsiSNJ3LKfG5i3g7VvNP2oCpTyqLgIKPIT49Ex3coqHzWSvWdyORL1HTvy/9T
4b4aVcdMiemZZT/ZXrHrOvmKXWvrW+HXqHoArDGyOgWP3EBDMgzGBrbdqi+Gi5elf4k2vKuzgkee
323GnBbj53cIMqyaRfsQIKZMm5Wpx+vQc0b5y+tMk/QU1MZRt/29O4hrq+LjFIx0HtlXTcEgRnXz
TbSvbbutQyqVRC5U5sKdV2jmN6ri7GRIVkTDs5EV34p3Fm+95ftERiYYyjm0nnTUgqYlagGGEfWI
1ac0XN2pFTn7gUKvLZMGRwniJR6i1vDXKhN/WECcPGCXBtIbN4gf7aj6pt5gjDT/XW7yhsIrFe+q
pkCaelzTeUR3lX4NfXAdXPlNukKyKdoK/VRHn4hQoGr2Iy0XhdOwhULDwJoojZLrLaryL9lRcvnp
A5yYXdcyzJLzpfA9JhnFuajfo1l2RDwa6Gzi8LkiU8Bo9PfyM4rc/O1F/mfux0eIQt+OqbA/0YyM
Zm2spkxilSFGKVMdMULuusuCcdWXIeJXalcexMlv1yHIFiYEb5f2x/dG2yfe0Dtct0dF8s866nxK
K2DvvRIbbvE9iu7TTCRiQYIFN3MjV2WudjNzLi0S3vgwpSEO9Eej27UiN2LVm53FEMu7Wssl7XgJ
lbqJQjy5jq7LmrlfBVmb73MDE4IazHzVWha9m3U/JvVfiZsMV635bo7szmCI7WtH7RoDbGCk1biG
GPGOeoFBYN69Kyf9O1qYHiT+YAIWgNwCfN0hpyKsY3LPPeJZdnQX0x4vJkD5FS7oBxUyO+7FYKNn
4P1JTT9a9XZ7nzJj73HXlB3aNyOHcFL5vPKlKy4CdDYNywJLKd2LTzbTJhGM18oBm0NLKQuGO3WE
t/Iq3oV8AJVVd+gQzZLeZZyAnva0HOPgf9V6zLbMAiIJMrfINVRjK7O2s8fmQ1dzx8AUnZumx17L
gCCQoHCCY3KkwfG2XukRNVGcc6sB0WFegya5WWH9aQa9v05R8W2CD1zkeuVra1UbFgKCAd3DAHq0
yQiLiihRXCf9CjLjoeh4FOVMmZG0ZWWrGVvfQ/ztN21DDgucTuZyNrCz6C5z49sAjXgdWxWjLv2c
kNyz76LB3TViXtAatFfT2L90jjZXQ0GgncOK+awWF4Rl2MeiyPxTlwl3H2T9XTiX1j6sOEwcCXug
0v6uZN5H2skRawMNUioY+rMORH7YRnsLIbEQXXFuqo8pWZwJPfUBpGyWRZlxHJvoHIxA/3lkD4xO
PuZCfPXE+XKS8HfkdACXYm6rlqJOh86DC/d7LWYzXyexPJd6BNow4Xoae9TlDDtH0waobgd/Yhas
K7fAcR0w14MYe2d5LLMVWw6Pv5vYzac/0rhVCG0psTLf+SPdd1b8/HCv8GGMtRB9tDYyvc9U3uCt
zKKVo7MPu/Ff0eFi4Q3mfUSDvp/SYRkluKjcyhr1XnivPPQHXUtnVbpoJtjelY9Mrsxt10x/2hxg
WMjuWTDt5WVN133pDqtUVhcLcDM/WvwXrduJqJdDlECMTfFsrHKbc7cZt9M4oKAHFLIyy+ivyPBp
VPmLmqwT1Ta9uK6KrQ8L1jdBABvTqSH34xAn02sAdWU1Jqe+o/DJQ5ouoykf0ZUia8NlVnEhghga
XmqcUJwQPWXLAligrsbbaO8TMzkGJo2XYZH/PNKK5nhyQmguIatUxOGUVHkuth10WtwE/sEj9JTx
9duAYB/viHyz2R9r+AZeEBkbNQGaAZ7KNlajcoETvZ51N6xMn6aoGTYWXgBntI8wZi9Mha4SnXY5
O8H6ZvdRwzlF4LA/nUwRnm0V7jLBPl81DwWeNl+5l2qx/vDNZb9MEZi7Wd0id7XbkOOEoZKA2m1z
IqqER2U1nlLGCf192DewxRPImyjQWJOcxsEh/22x9YSJ3MTSfsdW/+VG7V/Kw19eFH/hJ1hbmBSj
iLVFxHqsByfb5+K3w++2Jn/i1HWI/XISzlTDqE2YeIwyVItOB9XGwvQ5IP+ADHCrUJ2u23m9CM42
P/81kvKboRohw+5d0LIBqwMW7BmQRlSR9saGrTWL4WQHEW4sBJnzcjjlTsBjSb6gHf0ShRlvgkgd
7Tr+dAMRM4D7lab1QVb5ZQlEF0b9jKBsr6kT+7G5Vkpt5mR+i5PuTZMJHtE94mWlN6fdRsc8PtUp
9t58jAHCxaeMISK3wfDhBOEeeP+TqRkqdQO22yLUK5ct/brPQhxG+IxWtA1egFnXfsryiDxjkuzs
WayaCncy+U5QYeoncx7wUcHrjVyLuJhxuDXNHtDkzF8n+KVPnhKoq9pEnGgsL+CgULRz/sIoyHn0
Rp/pLNkCo+nEaRk/zHn60LbmK0n1B9eqbrMsYXyblzIRXMBmgzGqwAfB9t4e+CelaF8n+9vsO29V
t85zU4YIciBdH7RnQKlQZ597zgcu6DNT7Zru0ufRfVmMHKvBdG3HjWjSJ8h9Ib9a+tgM3alq/TPD
IpQLr14SUh7gtbEi59UaPso5uld2cTZ09Vzm+cUMsHCDJDeGmRdjgN7kOP2nVt0HbB96v5hRTG14
28llWkTaE8G1cXtrxMiinKIWroezbNOMyr1RRXCPtyE+3nQT9hWQbrMlgVa81uhoPaLOsbi1kEao
jiOfIna8ztS+K+NDpxR6Bd4SRuSrNBwfqoA72y4t6rDR/xW7AAvlgxpSjtzZy6lbs2nl/sr1EswQ
QcEKeu62aGIOzsW9rNgquO/oY9ntMZ1r/Me44DGdj5cKVsap8pwHrDp/ZVVeW3f6BkeDz9t5jhvW
c6xzUMd26kA+mF7pKSbzLHc+IWy9xD1Jf+3yblpSwVWokleAbexUeACsXJ5wDLkHXDxO+Yw7+6Pr
gvZYRihxfCh9gOXmbexvIaO6Wwye/gpG0KEpY9ICVLOTrrsvpvBsKiZKc0uPlKFSrS4pt38MomoF
BG/cgKNgBrJzA/9uNIzT4ECwnh35Xhd4oE1Wk+FH0jT3lMEE3cbUSBCoT+bACo+Tm6PR3ptW9mLH
6AKH+AZUZoMw4vaW52QwaFnijSs9tBMOfViAQ9Fr+/dE6HprtorMgrrKdsE0f6B4fs7yrGGRb35n
LitEkKi865IXZigoKlx735OJsRt0uC38+hUQDLo2XHvnHEsI6l3jyH23n/OKeyCICUvj6MIExnx4
Hle2sr+xqW41Yy/p5QcPy9GSvtTO02flMqS183jVLxbaVpU3FRGNTFAcbaz5EuuIsiUJ3hlWfXLD
7g2yAbZ4fXuGVsdCOdVRy/6ts+P4MIY1zgBiOVDZnIOBPIm0RaTf9ixZZFwgmGaciGV9NSUKH3du
/pp9963SFztkIy27lKlHZTy5HREmfUz5UJ6aabq5JXGwngearw8fMOwtE2T/ea533iz/WuWA48Li
XctmsNxGfXY6983M74OGS2gomD7VgnsDpcup6N1r6rirrM8VSEN0JlnFI8Kwep5xEUtflV6NNNpN
Rb6dISXRuzYPzoTt2uIYcjYTgveVUM5+cF/SIIGh6SKraEvxaSJoipKSyiIY/laEe7oLRikQw4tr
dtdhaNZOz3exvCBdSUckK9O+8FRl7FWrfmW7eFxqWb3jPKHuN/uHPoNQXiBEKP3gbezSR8+Mzoix
znNM1RV25LaZOX5XqFxrh2sGyShDxuA6lSZNZMwIJTPT775X2KDxALDatgO0mMAAzHZ6cmbbWXvV
XV2GD4Ob4QpsXiu8XmtMU1zXBUHZiCHw+bYfsGs+CIOpkD+v8FLZQ80rUPNgbB2B789B7/0ay3Tj
2d6FKvxC0O1hbsNiXaf4WVLAUqbBpBx/kX8CmcuJ7VNX/PwzMn0j/+0ZVwI1u11c58D827GzWJO2
88FsAxDTcDfVqqO8x2MTDdWr76ozqjw7x6VrjpJXIZOPTiARvTLwGJIzfDiYcQyzqTjbS8hAcBWB
Uw/YeTrWdMZHHhHph6kglQbyvBiqT/AWFo276rPTkA74nao3FoL3U218oXmjK0GV5L31ONNDz3tE
ZvU5NM53iZ5o9vTv4Fdk0kwbE3O3SuA+VSbEvHFv98m7RHsKjpHrwDHBCI/NV8QBj2A8Otuw87fo
xP01vCbzkBlFTCWFbCXYxPFbUnFlRqb3HNglJVW7txrO19Jk9SR197vP3dfKVhQ8kSmoJckX7dGD
Jtgzuqb58ljTG53eNLp66PrxDwuRqwAQA8jnYMiSFYcqWU5XB8scl8gjghCXJkBPzllUFJAduGG8
bOMjCzWDLgyXGJqdCoFLaiXp2i5+5VT/o1dxtk64wY19HuJUce2G1yGuOGSMcp+OdMwhcyTdutcm
FXvMtvEKcCFZhbKLTjXL7IGO6iCC8smuCDNDbZ4hCYJPNUSc1u4Ub8zeJPtSMB5EYLjhZ3/M8wKl
YF0+qrS48wPY9divtnHvFCs/NTaMYckQTfJ67X95DsqsmCTVLWDSkCK4uJaJB5wisBZhi03SBE8V
ruKSIizHYzrV4W4uLpZXfozlgKVQUK3PsjgyH2Vf60LD9dgMZ01tbqeEh2rSBr/tDn02+ablystu
XWXTbwZoC/Hes5a2XExxDWV8mjwKwwW4UZGZRkbManzkGuNhYdLBcN9F6yZtP/qeI7ZIOJhMTTlb
tKpgPeR8VY6+RrZ1V1f8moFhV3uzF98Yp5enzBLPF0AgAbabj9Gm7ZkoAjajQJT6JKLo1QL7yFbZ
5NdMud4M9NgrXxG0XnqHTAx/ePJD1AgepPRADWXsLGgXAyKpT4HBTjtg4oWLJp5pvoaZmx8AERrg
Tl7Zyhx4SJBohUGNIMEZnU1JKexX92PeGDs7cLLVwhzcicZuri3s4FWHlGon425fRG6wGdsu2WQj
BLOguhsy772NZLhBE95ElreVVtHCDHTnTY10P8UyeGwUIVgxMhAZPkeeTrZxLja5xavuGwIVTlKh
tHalx6h89FEfzM22YIjm5bAXKLYMCB4O80SmXqh+6ueUjv/M4bILrfTJgIC8l2Kx7cyd8dBYPuw6
GTFtwqqly2fFQOscVQQLz4S7bRPCUyjE7AE4P9dC5BQ1XZ/+Svqh37pKlzSDSbjVIatpQfYci7/C
HR4o4L2tCqzfdT7n27wP8IeE8tEM9XRoG24DjClQjTvCW6UuUdilM/2NG0CUq+9zWbIdHpgu+BR3
rOZOpZsZdxzu5XryJphpS2/nT/c6Z70cs9Q5UQ+UW6sFL2wiQnOy6LnXDDCQwVsbQDZyE7SBs8pk
z2pVgiozjSOl1WqEwrNymjZ/Q6rYMVqFEtWHGuFfG6J9mebtEP4akZqfEgnwl3qbMNMy2PrePJ/R
XzPFSFI6Dk99hqqQa0tPv6K0yFbMncZtKCasLVNxJoSmlXW4z5fwBjuw/C2IvhguVpi+4JBjw6GS
YP9PJKcLogJpoh9v2xKGEkAP+ogWYw8L2vpmZ9a8KqWp9hUW56PRQHytWBYSOzTvese8I2Q9+8uT
aQdXR3/GYw0pN6+Gq58n31HdMToK+dumWTDQNkd2PV6g/vkSuU+GLwjCIHCqayaN5DGtbjqop/eg
ct899asZ/1ZASC//EE2T6h2/voHP91lLgVac0/jSV2F2hPvKSDkp3G3ptNFZM25FchBBw/aL6tV0
socg7OW65t9ay7Iy7n8+oKNPj2ECfQz77Qp5uP3C6qjcwseqr6y/GdJVFpdCMZ9yeL2XftbWzcSH
DGwqeRfx/GE0s31x4hQ5YUqQDY5fdfn5MMdOjFS22OW+fpqadO1AX0FnVs1vzUyfOORO/mwwbrAr
t/v0bgi16+9mKRgtv8X2SyALYKgETNfg/xkcee/jm3joBu8IWne6q32wV3nzTkGGQL+3zRfSPv3D
z5eJMqs96F6eh92sj0JyyJgKQDuVeuvsYqupDpOdEuSSWFcxJQSo2OV47f00XudtV17yaQDPpr0j
qiF0q9hbfrXJ2YPp6CxtAbvqeGVp4V4KF/ynw3HAyJAqfJAqP8QwdVZWpfoz2mOLp1v+q6lA1wAk
6e7krB+I8TWuQY4JrhjH5CqbYYExBoSLBa64ksYOHkH576EPBSVJUrEp456Yz4geuQnd4Ln0x6dq
bvLPSSCU711MSWZdzHcCGvWJqWnP/it0z7glELzGmlIRY8enMpybjrPqIS3nZ2nbUAs6Tms8DJKD
qx7jrQWZc1eYyG5GI0RqN8IOKUzGEJ1KqfdihyAsWJqxF/d7z4ghn7mMyL0q8+67hV/IygT7aoGy
yWsdbw9C7LHQbYNezkWRWY4V0VAKnRny9S3OgYKF+JhA+A/0d2cU2Z0y/fRu+D+fBVnjHSk6/vlz
pdL5mNs8Ip1iTM9phqVbibR5G5hpJrKNf3tsh/t2jazAPScgYbY81he4TN2R2ou8BAxu+lggftgO
VQub258j4Buh3nt2t5/smmEhWJopDscjrQ93I4MBTn5EbAtvdACm8yJDjrWRNXkWmm+uj6A0YntN
90kcLKk5N0wr5ZG7XiCGea78trjphoTPH05wED+PgePwnSLgxoR956VXPIga2Ki2RrSmRfkQxA26
CJC0W4Mu6pq1TGm9kVmrVj777ME/pYtNaozu4qThvxNWdjd2Ubr2x3HaOQ095QBCJjDiU8xBc7a8
zyocAXS3VvTsMyXUSFDYVg35xu9mBMbjmyULnun26O88aEvMi2R+DwF8G9aiW9KLnCseYIKV5IzP
Lclgu8KAqBgA8Wli23/CID3jQJwOjsqGV5eoHyQRegJ5PA+vlmX8Ag0L427qoyOUsnrj0g+8TMW0
EObaN2+QxrZC1Lx3Ez97Q0BpJxo5oxj1Wlk1MfYxbJZEezhMTO9QeurBWuwuZlrk+6Cn+2i8flrX
LCOwJEwwMgaSIPmjc9+AOIynPL/FvTFdHJ8tjvSnDTuh4GRWrNeHtD22qop3P29PMn5nagxvZpTd
msJv7szUIN4gsMWT4qGxMeqkuIXDNXCQpIFAq/B9wHOaKEoPbO6D+TLpMt8PholUfHz1MD495R1r
lABvMpF3TFIcIxk3DPAxDQ7+fTMm/c7PDQ/9nQu6YUibbRdY6K46I3sw6+E8onimHcnZCfrOVXMc
jdFLAD/ucUKrBFbZ/KQuMl5kxM/nyPoYC0EWkk5d3h7aGX/6qMoNmEzJhvx/G0CFzWVmue65CRdv
Zmk+CUKw9nPTHAA84R3tbHs/MqQ/Kg/lIdoxOfkDvl/0Rh4Q6cMUzC8envM9sfPOmblBv6sT6u8S
W0bqKo+EbnTOuomuts7f/T5RT9ZEAFJs4HT1PTO7VG6ZX0ZC3cpwa/UAeNt784W2sEkvs63GfWAQ
V5+72sOFnreQGIbxZvkk/wrbhtVHi4wockOWNc+WpY2tEWQ9DJg3kH9MORuqfGMGFQJSpEDhyLlm
eebWEowafLbUSGqm4i6pzCf09cn+x/RU5qh1tMfMavH79q3T3IeguArTZJiGmSlUJKL3BGNgtJWL
q5RVZjuTAF9oLoEiJdTBC8q9hZ+Zrap9W8ieO1v2vLgtMwDPYwZlqDDm6ClPpj1bF7gqDs11xS56
cSPZXXKfF7FzGCcm4nNH+anT+giFrwZCWjPAQIksDqRgMU3LUAv1FZFnbpwU22FhLJg0Y2vbkd7p
50tUTMca3uSDZZXjxcmq/pqLIrwwgFwj8vQD0b5NvTVdSWpaXjVfXLDnpLvKLFA/uEO0MVskMEbO
8kZP4YCjmHcYp2+/T8OuP+OS2AL1CV+LAoJMFsDM6SIVvJqj8ZcLkR90kUkEQTpcwHKJ3cRs78FH
8gjeaJKvBAUdq0ns/REFd506yRNxroMoQH6nDvJMppjVJbP7fA8JlK6hAQMHYh+CJ1jER+mnwZXd
9VMTcFmZyThdmKkMx5RCB7EiqeTzwpui4dm5luJJNIB5nbUKdl6XEtCOkhdcc5e9is5CBj20O1Vb
jJVkPZ6whhs7Ntb3/mLqYlSndqxL//4wlrqqOdQMooQVJm8uqQ7kUk9Xp9h00gjwhYzhjofbJSoX
7HQ18vPRJRWd/wJm3nmEV2yVgfc0CI6wzCzNx96e7ktgdBxRTLO7AiqZ6+0EqSObXmC7rBquibgA
nFe3n2btFPeGIoA+5OXq569AgBQk7W5ZJij7GHXBvl5u8nByIwZsjXMgZni4Ze4R4Ot5Yk91V8HN
pRU19Amc2GNaUg8ZxN3frJ5xeJq0w3PuKdBJ0efciOYNQSU6zw4AW+bg9ClslGLReC6wHSN4Sdt9
3zJS0OOO30tdf9g0+Ih9jl2U+Lmj8d3JKLz+fBZp3jzGHHZcRi9kgOZnwTBkg6Qk+6D+f2OgdJnY
9LWThsNnVQjeSGDd8KgNEsgGK9eYk9MIxeOpyxuHKz1lKIveus2htzK4uavSuuZ4mDxYN5Cfg1G3
d13pmnejBunte4tRjZyCp5CH+tzVbCAscFQtQ9qVTaTIo91MOFbyDoRQk3UwxSVGiNjPPsmwuGT+
58Cku/Ba6CVOkJPis6hjSL0t2Q3HhsU3oMt1lw9If1MoEb2NAYQvwYoQpzLPeo/6BQpoWnz+8zxd
HqptUIzHnCfyqiI9kUfUUG87x7WfcG9AiVDRa2YZFssJddAs8Tb2pIPT5MUx8EP3rlNJcSmKFrEJ
QhSmtBVgnUXK4hV//MSz9mru3Y3bN0BUJTEyUVY950zrIf0rSl+oBsiDh+Ty80FqH/P25LJItvP+
UvoTozKWnr/mkp1V3Ul1J0vkUbhqfk2dJX5NyOjWDhretC7h+sY/B2Js7QeEfbc0dMgWcofmHbzg
azTF8ad2w71dJ/tF8fTowjMgOQdZONTXp5+v5sUdOUbF889XMKiBxjcvZV0Pq7puKlrpPGNPWbJt
DPPquYtzHsYOfrGQmcyD09osCRfElOEtNVOQymumw2hHBZWgpstctFnlude9+VIzXdZMTi9eaM/X
gSjCa5Xa7ho1RbthrES06Zgmz1Yobl3k6j8E/GxoZDF/Pni2MX3GHeNVxjo7RDf4ccmxZS9b17wI
y4ccScR5RLiPpapGHm7W55/PwF1SJEQj8Fr+nDiQQv2yodr9RblnaPMv5p1vFqD+jWPLP/mh619z
2b4B0BMLKcq/jkPYstgtrC1YtPgemIFznIfmeVq+chECrMiY7vdCxs2DSObfjAGLV8ucFqdEaB9i
J0re0hKUEaCT6k634QuQS5pPA2L7aGjn3Z2SF8pq7FzIUiItjIdJCpYGMZrFzNP8GOwDfAhrmdH4
ZzdMu8dw6L+sRdQc6dpCy5iI88+HZPnM0ItECOn0VnktzOWZVYVjNtbByoV6qVMj2kyzsA4/vH0j
LuNNhsD9kMbEMk1jdfQhbrI59LiBssw64BORl58GQrbsl5KyKuD/zzVRp6aTrtpJxBfVW+PjBD5E
tDgamwwslYjahyRtk0PsxmS6+xLJ4Vh85hYi0Qlix4MbWW8Dy8CVHC39a5zSTdJGUE/8Qp4qU/Ub
Mo2sX6PMEaQN3YOcpHXXcx2w0nD7ZeDW/ZNO6zVTcI3tfv0TXfvzIXPp/+3YY+TZG38SxyMWLJfd
A9S6atO68p4r8EKhOt2JKmG6R4LMl2DRLVLmdEkC/fGnNM1bB/gDkSvGDMvKEOYJHUm20P+Z9GfT
L6er/4c0EYtIv/8n0gHxmGMLSaIDSZGO5Sx5Q/8RbmQPeZ92SU3N6sv2MJVZf/OWy6Ab28depO2j
0fnd3ojcY5CaH/DZD06T9scoz5Mz6/SHdGn0iGaULMR42/7vl4Uoehr48ndenpzK05/lUHkby57s
s64T7z5z2X3CLbaOY852vyVlFCNIkFx/PhOdR/EdWdyiqupPxhzTXuTxxaP3e6TA/K45VPdR0Xkb
CBdADGX37KOvB35FWqjvwBQLoSyuM+MlQU+Z8fQ28mbw164+EzusXno0aFuTbZ7kCXHN41Jt0jF2
N/89M+PfiR5aaUXqpqba1FA/xBLK9x+v7lDPfhhbwAygDboHS3cnz5N/GQgY2D5wNP7372b+OxyK
b+coQdQg9bHtuuJf4VAd1mEaCGLQcvwk3/DrV5abtN9FhYUpgnz/OA1euA91+1G2CJAtBfNy6rd1
VQZvbCUC9zaz1j2VlVTHSKffZZKiUQhS7xhbJOyYXmU9lPOYLJXG/xBsZf87n1Arx3Etx4YCYypH
2P9K2RribHBYDRCG3MrLwItzonMOiWK7URQD3kk9RXfP+6WMHa8dmMmyfJuKortO7PDmmEMuG3W9
ziAX4CiojZ22LbmlK/cRudymVFi/fLuqNiWBRtsqDXHB6T45apB8QThGeyes/oqGXYiFSHg9tCTb
Z77BBLXh7ClsPTNIIJEsrpqzMZce8XaNhyJLXbTp+K+2qrdpYe+ijNmvYkCzpYrceYM/MHDFZ9lV
S51cQnEusbzSIwhrlzXCZ20SX7W0dmYYimtkTuVuiOG81gV+TeGlhCVUPcZ8iXX+v18tKLP/v3uf
ETIbcdfSSgj570DNRII6kgqjh7LlneIDo6fAY1TSRbsRlx7OVErUDhbevQkk7iDaifoEa1KWuw1K
wHzD5Kl6dEjT2vtlxa4xZTXYV/SkTcWDrxyn/taCNkcNguAySOe32olnct1Nb9PlLFjA5tonStv2
yqTNfQ4kqcwxalIb4DDm6eK+a9v8aNV1tEdZ6L00TfkErqr7TtFPmgzHkrtmjuU7KugIw2WVfpmI
6EzQKr21TBH8xrhOE2MGNzTPTZ+xq14C8jycZlsJd/iGBfDebANyuP2MtrrxxWMsLXk/orko603o
NrAGC3EGvAzJ1QyMkzuXxqlXUwAVh3HiMLisvgzXO9lGJ47ZEA24CbJlQUZe1zZq1LyB+FA/4r2r
NzMGCeULCco8a+/S1kQFE0lUDZha0+JmiuYSulH5IjtfPra1vWbc5x57hV4I08U9O7voRVVGdTTN
MGWCd2KeM+7JzKH+CdVwgBSit0PAesIzRMm5jwkw4JnxFKkRKYUINdkDfIY8qbvnJHZXNBEHw3Xz
Mzi19vzfrzD976gqbSulpbR58AnP0j9Jgf/x+CuVkh2CcwjSmXiGTSx/Gr5tA9eLBgPHbjfUBwUI
F2MggYcJSNtVS4u2jbvKX3cqcO4Kw7pGMOuiKXsPZoTg7vwJSmNasoIiJzuM2NcvU2tsYOawhyAY
Jm+Ffz+STJIJ3V2M6E1J37vhsFdd5fGCicUqD0kr1JH50cQAK5wTVJx3w4Lm3bsewxdI8ayPg3D7
318Pa3mGFT8JzUswr2PyeiwhuUQcCsDrrvhX+qkgrwf6MGpFrwICGmhvOhlDj0dJO8Z6CIZ3TyJT
8cNuwLIK3k6hJbxDKnu2YTdfHF7qQyW7gbl5/xamwYTGTug7JLzxRhBgBYbQ/NPiH4BECRhj3Fgh
b7PVTOVzb5+Esl8xdBhY5jl5IiFf4g2jTPm/ODuzHbmNLYt+EQEOQQb5mpnMeay59ELIss15nvn1
vZg2uq0qQQU07rmJKlmwc2Iw4py9116DAVNAvV69CaxSlBS3SOViVzTcamUgk++YFKFKxcQrlLF8
8MN3jHLWznOcEEuuFp1jEewHVWR/R1prrxRGXl+E6N7X/o/vm2HorFWqI3nbPmxSOKhGmufFORYU
ZvKsTzUOZj//VtZzAtZ8BDD71NslmnrQWedPHLT2+fcewHuMeiaylxbUEvqQdvbMBftXHr1HbGL1
wHxBTqEv+26dtRkUhUazF/RM8cRKz1kW0tZXNmlBe6vHSVOr48QbZnqIR7A1O+27WdXosHNym8aO
LDONJ8hG+ltozVEUGMeSkKNE1bDMgTxyR63Dxt8BpvLoHDCdM9KNEzr6xtPseQhl/ZFHRnvU9GRl
CCaCqmplLxw5rkqsFVfP0GCrZUeMQ/VD24XngqP78vffT+1jvhf7FJZ5XXNUlFUATubN4n+u1xih
oyp6v1gKNeyOQyfDXRXjl25i55CVIfY5EaTMrkGLAuI95P7YH9tGfk/yCJZ7KKubllTh0stj5o3Y
JSB399YW9fCXOY+/eqYEpM0bViCxbK5+fqbMCBh3YBXFJRAMwG8C2lLBknR77cmTxfee2cixLSPp
0tswXNy4u4oYmoszqY9WZrVu3ncJ7ZzoG8ZTpjltyqS49Iwvtn+fNte8n7aus/7ZhqkKaw6r/M/7
6aVY1bymzpfhBFJJNQkFism5Xvk1WZoBTohlkeLj+uJTnHd5P18tdNpM3Wa/yf81/cMqU2SNqEZ4
Gfy3yo035QHnUpofkFBaQXgODFmx1rukgMUCCC6bRn0nBvMdmhW411rR6V1g2vziSX1e+gRMK8cx
eUZCleLD9q6L8qrSR8AakdXsWlm2pxho/s6nOeSOxIpsA60ddkUSNchfxa4f2+cvnsGnzbHF8utY
mmnqhm0T6frzh9E0KoxM+pPLJMLy6EC+xtbmQfTgPyWQVG1yYdL6jLsdDRRum8Hwynlz21nEvZAu
ZnxxsZnzx/DhY3L4Xqi2JaWj2fLDxWa3KGL0JCRPJWhPgdWVmyxuI3xaiXxPKsD4SGF2ahamJ9qg
T7ALtVcwsNDLI2GeYmWSe0Cur1baJTvOMBqtiDhYW6TKWAzLD7AZAuZ5DgRgs9Zat9FC7zp0L5oZ
9DFnbcPYseGDdccg1PQeGjNT/rbLU1OL4IX4trdJH8BXzAk2HMAUmMpRchz69q2YW5z3B0eCfUkt
k5RreIYPlV07bjQF14TOwdkgRmuRqUP4NhlIHpW67Q/3lvv9QQmbv4SdetveqP3jF5/z54vO0tjS
cJ/lOMQp6MPX34yNEGcTQgU/67M5a9I1BqN+sREF7QC6Tysc2N1CLwvnmJN27o1D+qjPY2U7yGiS
vHGGCIRXAnKztZPdxn/8/vkZny9PS7Ns3Ya5ZdiS29rP30MlKyBZTRwJStwFJ1vmt0mtWzcYSvix
Q8tAosn8VRXaf9K1atf2HOzd1xUSkTl4aCjMzrVa9iZ22nmX3J9N92zf7w/QqFH8jmq+vf/a5C8h
yERDR75PdLf/4NvvVWpwPxqgz8Fec3ZhQacuFVN4lqo8sDmxz3QPv/iqa5+OwZZl6JpNQKrGMc/+
uA+0OC6p9CFChlnpngUiulhe6Zx6SM7RdcSXtfX8nGTz2jtDw9oRo1QfjPmvDdr0HQPvG5YWzrRD
cvvis/i8QWVHpkrLQi0pcPJ/yFIFwQC1APf5smWacFKU2gGajg7ZIN2Gq1N3lUAMRy7JaecAtFqV
tDyb7F1NYQURXlIcg2mcjm2vGmfUNBlQzFAsK8sWJ1BG5mke29MJk946Y6efZh1Qo2n4FrXd5FpY
QGmjhObDUEusq0CJV+BAYMdIsr8aJm6/f62/uLlbpmmwgzJMg8y4j+miZSVEzZQlXErdWhKBR6O6
0dGl6VK5IPNeD23lPAQltE90jochUAKAMm9xaqzasKiPxKwZ535o8EakCF0QsJDOqoX25fdPU//8
kUidHgCbMcmzZbf38+WRBgiW+FbO8fEYSdg7sB+vxuZl8phTpeRp+GOu3xiwaLckSjn45/FKsigt
qth7ZHNEjyjPofjbsUlPC8aNGKddC4kWtDEPJgcymrgC9YZD/Mrvn/w92vznNZ0LmtOOwbrObl98
WHuUUCEIvB4Rv9O1BjWLJLxth6fGkeKIwelPDEfgXRA0JhXReZz4tVMWloR0R7g6f/9cjM8XHQcC
5rvc7YTKPf3jGxmL2NFEA7ypOqVIpRd54owvvY/+wTHNHsg3FkclT/a1rSWXzrflAW7ri+o59Fij
UD/GpW3enFYDIiL9PwHmKDsrq+a86WBydS0BJle2x3venDpxDeW69Q7D9ph2HOgC2YVvSauScWdA
EYlLczimqfUORFae2qKCOYtOcK2Sg7j2k5oR0f/j5XNn5TtvzxYG9cPeC99ZnJRVmiwr3f5rmkx5
IqrY23Jg1qC7CAUeolOsKwAQNyfXBcmiQ/eqWUxVvNYMN3kRMNGvijkJHD1lF9iPijkykDffiXNK
TjGtkWWthCCl5l/7MJf7MDbaB0tD3jipqTymtlltqwQ1pF/rhXRhr7sc7QOhfZdkXvSjehRoyXPE
uuKLTqD8vD9mazyfNu/bebY9P19FI08ngAmfLb0WcORUXOJS+m/YqJKjkYLQt7m7bTwTUhYf3bDU
i/wNDFNzUqccjUmdkHAVkKfQDFH45nQ1eiAzOQVzuywZHTwEoLpNBZtiTBAkVpBwy4sdDqLxJpiI
Yfvc54jF6oKIM33JIuuSQgLA3zN01LE+0Vqp5twynAgrUxbyXCt+sSc8wwcb1aqPIsWVC7x1WPu9
yaLb2NnZFw09DlABKukbSu0bL/ib3okaf+oMj8QYfGqLMq9rtJFadQtlUWxt1HZ9W8/ut/rJUGO5
iyGbrfU2NvcjxASZB8Z7YXjWxopbslvGNOUsFjCMZDLoRkFc78x0xuC6RNZPLm9gAObD6XCx9NaL
E9od9AdtetSUQqzw8lub33+Ff7UUWpKbN51jg6a7mHcS/zk+tGNMAKOuwtolotIsPOuWddWfaoah
L0Nws4nNazrpxaaOhhhbKBEGYtBvkNSMZ5sBXZtVeyyr3sMAOx9Cs3NNCCo65DZyvR4H1v03Go7T
4vfP+xc7HIk31LFxyBq6/LSzBbOJGb+FimgAPq7wIRhDuWzH2ndjtQDLyEexzQBX7rTc3AUBlIe6
ZppTA6NdqorlHOZf5fw5xp33l2f3SDmakUSvSifjHLPfMhpbBE06eQyd2siNZ+ATY5TBno9ve4OZ
9aD5dnxlBtzPEbMD9gD9mxEmE1OK2txXAufK71+0+amZOm/jVaFyd9U58t372//5sBgdjakIwXw6
KuHYPeyGQ0gi8KIb/datiQrcMT6LTrZH68Tug9vQCSy6lXxgsqOu7hEzxZx4CqknhB0PT5241Ghp
96Q2h5zZDpmDRiFvsDUvwT2HrqXm8WkysXA2+BSlq8dVtOsH7Q8R6DX9I78mQmkJBYC892BbDykj
EHB4e77L5a7suhKlqaw34+iRt1CpOjsSCDpOwI7SUgOiuuzu5pjLglTEN6PbIpNRXxV6SXTb8G8h
6my/+L7f744f7p62DsvSFqbO/tj4cCIyuxpijZ1lSysKDe4gJCuoWgo3N6iDa5jRNOxpBQBt7+Hv
KHH7iOgnIge+yx6mdtIXo1+MW0fpwluvY1vSUAdzNomxzlWRpAlE/sJ6JHd5LfI+P+h6jFSg66Jn
u6qitWo706HrgJI4pZZr8Mu0YJ37DJ/vxxiMnI7be5kOK9ixV5qHwfveXq5KkW9RS36//9ZHukPA
qVcuUzlnblSqtiXgAf/W3DjyoXJ9dbH9Yr/kSPqrwrEMoLT6h0UictA5MhOHYFDfSjS5z23e4MzQ
ESfcf83yYmuGfnstnZ5VXbFNVwGfu7OK1HItWvHbrAPXlsDZ/4ZNWVQq3uwc+EeyS2RvnX0z7i/+
dKBjDJmACTy93Pzah6OPl6Ry8whQGgL/YedP5LZEqkTiY3zxIrXPZ3c257rNdMiUwhYfz3SdZ1lZ
ERvoOwoxbYI46XdWaL2NZv7Ol+Of60OK8SHMu2ElgAUdfMsb9p6EQIOfe/piL/150GbBgHYwM7BT
xRb4sSE5KHkZsj5xBlCSDbup/FGLgvAiJuzxdYDQKjKqrRhG9RCk5XthGqeOVeFNaYejN7VvbTse
K2sQ3JUdsTK7kshWXSB4oHHI2HIkP5fA87r/C6KQ/e2LhWr+Qvx8ldmaxcaAN9K0OPZ82KNaBNnh
mRzx2Lcwu1Fm2WvA8A9j2QPGDZLgPJKcfM5IbP7nwfSrHuxpUS4HsFA4E4g2DUAqyItuGNUrr7Tb
l4jCYBrxa2iYmA0nB1DkofEF8H1iutdWlMmnCTxsARzvUU1IuRk8pTxbivZeeY350BAosyidKrk4
NxMp8is7+Xxt6bqGg2VqVnXD5Y6ombRWP8XL4jyRQdCfwzwbN4nyWiZdvvOhvC9jo7bYWxXtssjs
BqSoYt1iUnX9sCGcnnH7F4uW9XmbzRBNzu8m3weJG/Tnm/RgWlUxIBtDFwxyGATHjDZV9vQ/lKsA
Y+GqgRTLKBNA2SscUixr9eGeVVJDCt14I57cVgqcoGoZbMcI1PvcjFCmJrwa0zVRwEkrWheyFln/
5mKGiZUeU7M7kIlV/xOViWyYrZZC0mDOXvrwfw+jkfXEgN5aRgELI0379yZiUldKPClNH9rPTcRZ
FAvPuwyhNJEx951RC/0Ho0seyh7MNPkbGNsRDUUg+Q4wxctlggxpoxgOQKzOd+gD26cB3X4Uy8ZV
q9ZwY93Gcl0E2ZpjpH6C9M2qwO6tDpkqjuXjBH6WyFtgDl+sFMYvVgoGybqFeMqg0/dxxGIrmYeW
g+XQnk2VoxHhUGv17myEQ+d2ctRvaI8gEbithWsOFEzR9uVBKQh5UPi4QDVp09YbcZtMMXDkpi/T
H1JzdTGA4iRfFs+xox7576aroCrqdT7qwU1CCTGrKbrUOkshymb/kaAHKJKooutcwoyYoKKCSf2q
1/W5hzj3kEz+Z5sskB93iHFDGGKKrwHFsZPcLLv+I0pt+V7O+pEgduQ+LcLZ7Rnv+JpBtkTqva/s
tt5LYzHULRprow1Ix2ml+/tVxvp8W+Iu7vDkuCtBTTU/HEDo28MxIndqWfbRJuhwetWNMjyYRCgf
lA7GHuS/h/sf+bKAKhpa5BslNTuL0D8phaWR7Z0YF9XXLwM4BGJWwqtmi78LpFWwjxNrHTPAW2jM
thcVN699WUhItJF3KuNGWxiT4lw6VctPA0b9ZTCl03eaqnsS65IXvVfUbUOg38Kz0++E9Q43Y36Q
sfUN2mdAxEb/EqvBDzSp2cUkDYDIQ0ZDibciwYtUpKJGS5nZzxUpDnvyDyo3sLR8m/VdhabU9k95
2HiLpFY3SZHP5+e2/cYkNDxDGdsVkYWEzb8omv/FkZ82w6e13dEsaQreCUQ91sdvPxdhzz0acE89
Vt0WBxTnsSoYlVMFT8oP9ZMdO9kxxQhgE0LiikkZd3LIwaqLsDcXKodZXVzbrgfoXJbGdphWmMSg
0mWdtdaI8vvTKLXvLNgDu3jMIVPho9G0Kx1GUls89vHKmcAMDWprPGcWjqegddQ/jZ7sbiD/S6dV
aRhYiJw0JgBLazYSpCDVNnYjUjfRcQcUXalt6jLFej4MxUPN20c/EHeTD0eE/I2tNnmMi+OJiMZM
QIhqoMsfGbvPuTH9rUbmiv9B4txQvXpltM6P0mE3FxWVuPUeM+HSOKo+GL9F281XRAhRKA6Aokyh
OnIaRfbkdbl3yskaQjj7h5XGFshr03xwsCgyOZ5gfY/b3GxVOq9EEDPGhVfToi85JbOfA3CgXJDt
TWu3jZxNzpwW0ac5m2b0ZWhHAhutCs8LthQuwyp0aziPV8ZA/TolZmofw9BNUctBLOXBClTQvyrz
aK1umFFhcX+x2+xtbDzthGE3ZHhZt5uUVXxp0Ue8kPeKRjPX+ZdV+t6Epc/i1UTAyqNktikhbwHU
A8dxildhomX7doqhZdZque6K0dwMWCA2ItXCs56VW75sztGYH8I5on0QfBWMJBv3YWV2T5mytVR8
BQOIzCcmJH/Ilp6XaLdty46n/9+HWtXefr+8/GID5uj8z5zvuiqq/g+7XjWu9KjuLI6VqXEifRxW
SJNIYlgGklNrwrDMqB1eENs9kSULNHlEw6OU5d85+6ybIGhmNdVQtkwzew59Y48oo/gDgAtRvFho
Te+l0eG3z6cuUYgvdgz3+dvPGzDmIQwDac4Jzsfyw3OPvGG2CRT1MmUGu7YVvjRFNYtk2Cms2oil
W2MrMQcVdw9RN4xs2usAW1vmoIeycJJwA2rJP1xlBLIw85cJhkdk9+H8k+L3CiuPlmz1Qk9OZTbA
Mu8kMqdhZISdPvz+g9B+sTV3JC1ltuYcfz+P1VDdmhrdWD6JIBxPtjFqOy9gCIy3IFgOjp3tqkxU
N5otKjQQOISYY3cdipVzOmr71onlzejK6DwwN1wSEzIxa4oDm70KwaszK6hyvrdx8xAE3XRGEz49
WQnHK9siDpp/80WNAuNA9opxiGFALRpEflh4+NXyir/AmmQHKy0tN1DCdjMF+d8SC/a1Us+VCnGx
LDLMUYN/9EY9vUZTxQqPKAopLKYAW9P/4MC8nhTFejeHl77Nhq1Z1vbaUKwIMkS3ydSo3oZ6TJJf
X7uNAITDVDO9EAdpYHqT0ERx48Gh6mmxQm8qt0BuWle3a5TgCBd3daDjQUR7kCMHJSEq7K7ZZBuw
7X2FnaOWrozS0R7lSm278VGbfy67rEEBkh+LdEq4SyIDIaAz3hN9kj0OJXAA4q7QkynpHGAhXOJJ
utdsNjQxgDjE6Mhdp4IClCuCs2z+Z8Ag+kzI1nhM8Owv0zCbAeVO5U7E8q1oLeoHGn/XCQ/6BhnR
gBFCIxXJmIbv0OIXXW8iDhgDhQyMnomGErRgAmX0LGqgnr//tn1Wq0q0CZwBpapz5LXtj5dOWOZJ
qUOHEnrV7foMPsVgvJYw0VdJnPnlBntivxmdMtlqMh4Z33TJmzajrhod82Q+0AGOQSQschNAdJ/1
6fcY7aOKeumHX5mHBOHh34oNuScqQF/hlmJRPNSFPxICPCCLZZ1dARZot3UePpsY2N8Rdw0LRnPm
mTxv/WbGxVWmZ/gi015ldIwSZP4xKJtpLxLPguui0qIyI5K7apryDv3XDSioYpOlFsHbVjmw8ibq
pS7riZAez/lmmLMzczJB3JMFMvGl39u9Z+xzbFzZQiWt6YvNm/Opl8XbTFOBqR0ik3mQ+vOZJgB/
FrWSG3be5s/0i9O1IrvaNel60WTJ+qPWkICY591bq1Ydk+phOt4fgjzAkhXcOv066Ne6mh/b6tr5
V1W7UA5BVdqlP5diX/sXqZ0d7exjurzWFswIFrEAIoEJR62c8QF7Z2MF35VAgd8EBMc1m6r6G4Ph
wUsdbDxBbNFeV8SVv/29K1uk01nRr6KSKdZclvZgBI+imUu/lzQf4/SJ6sanMH3ylX9rqp4976kW
z0P1XIrnLHmhcvGcji9UlLxUCt4GSGSvmfJCQdRYKFXa9UQkwTB0ID3cnCDfEGXlfEtT1I0Y294s
kQRrrDnNU/tl20dXP507JYcMBLOoZXUdXcWHZplm6jQhYrTtmoVAck8qOF46iJJ9ehicvcGbJA48
NqCpw6OHuYycqfpYK0fSucwDcYNVcaqnuQbnZGVneuyUsM9edu4ypIYX28ZIdKEmjKLOpXAuZX6t
2FZP1+Fe03S1vbmK8uZ5fAzw+G4NP2s3n7mEm/CePFlwXKC6pU91k4qdHvtHBW8V5GWr3PmFDC5+
HqOBN7VNru8UGnJ7dYbd7ZVuL0md92Al8p2fKyCcxNl7yYGyk0OMkpuQCHGwSsLFj753LNS5DMIp
spOWnUBhjZCsMFQmZwqYrp6cW+tcb3rj4MSX0jqP3UXGl8K69N0lI3DSusTJlQqTa9RfczlX0F9T
eY3ltUlvlDXcqvQmhrnIt2t0Vx9uiXNTh5uVP0TOrdE6/eAQ1xG3Bj3WWYLKakM4ng12P1aijlgk
kwVJqv4Gokt80xUUGX5b9RscFuSVPpjZg3EvLXugPAm57MGWN75lKP0wkwp5E/Et6edS438rM6//
VGJenZCUmau8PwbNxQivSn0RBolgFxyPaXiJm3McXsLmTPkNp+NzK05Ne+KxaE91PBeGHARUVn8U
90pgkjkH2oNUXB3C6hCEB4bEWb/vs33S7x2igaIvZOGfVTLooVANaDT/OEo6H/0JqQ87rAoEsk49
yB+DPLbdrlF7d8DE8TiObXX2aoeXk5iPTNCJIZs1f1XftgRPCILh6aloKC4O9z+6PxAAZJyEcQhH
0yEFXiIXh3pBgl033QLHrs9K265LDZF2MMJGTCDHABDJx29BXS0tLbZfo4oBBldmuL4bkeY/lyko
+rGxrS2H3vCfv6+ysQ6seu+jvFzHgIsXQhbd5f6QYdO7hJ3wN41eW4sxf5vYaZ4ro0yuGMDwwMQ/
LFEmr+1QV7s6/UL48Hn/PA/Z0YhZBmpmgznNhxW+JvMXsXe+NCfzKYojB8HQtBYzDi3sObqqI1iY
qSrxP2XnIOtqzvDknIykcA3p8Khb5rNtmvENu1tocsA14tYVRWvCOobrNQAovqDLI7U4/+LepM3r
2k+7Z545YnANFQkDj09HXJtOcN6mA5SfNmg3zVRxl6z05wT7iisENo44LawrGS3Akx3/xUSNDoaD
3qbs0oZGT0fg7xyrLXV8XE1c7cs5SeD3+xT98w2UERBtGQAPuAzsj8OgSE4jJwpgR80IQji3MLiY
vu1vWxVuDlwaeR5bunDskd1ezSLQJfm4jGe2NGwShaTCN7NMq02vtQLaTEfeQp8eIwd1uj5674Br
Lk0+fTV/+SzT4a2lcYZukEkCOugPigFmS/5UV0a6jNTKw4sGPtA2yUWojYT4PXibSwav/c5sDlkN
zc0qx41ZCnSgqRyPma1sK0T8WG5aYpZ77ou/f1M/C1h4emxMBBJqFNSfhgATdmgCJuG2Ba1XPAP/
JlqrryJaBl7vitpAjszR7+RZRBpiEjvrHZPFqNYZL9rjNzVsgT169PRyYTHeBZWxdUybbuegf3HC
+9yE5Jk6s+qC2/ZdhPnh6kpJvRoq+J7BOC+xJQpkp0aZJ2OzwpkmqmRhyyldV1qjI0cjQApPFR7+
DhbppM/rNzKFefikrZqiw/cWEMlaOaM8aUKfxzA2CJG2Q6EQpJrqpshyzn5K4HasmiP0HWXBIct+
oYXDiFrztEdLRMaqGxlz6UroEIVhZmsZcET54iP6xffeQPKP3JCBteBU+PMLV9OCzik6uiV97O7Q
5pFN1GVD41VdpKHxI0IsvMaWjL+nc02PV2sn4LN+/ySsX6wQBosaOyBURJ+FTgkyLjvR0hmoEaxV
ndAaCPXbxqzm1JTC38P2pCXNEZO+Idl+WELXKGmiZ7IgfgTEDf8JaWJfEz9yrFW4kz0nXDrCUE/1
RvyRk7lyQ9RXXubGyYILST0MPnKlsUr7R7DaKLybFetn4RaCtldQj0fczMXZ8VuCFFO87ePcLmmK
lkwJKMlxgvMhKPFtwGve2XajXo3EcJ6UsogWBsJ3XNKR9yQlg5facPLd/Z8KtYnc1ltETYZoS3qk
J2IM37I2RlufPJGVNxjyMgXK0VeL8kVil9HSQJ0TZujRhdoD2phTr0JaHNW03CIkcR6s0hqR55JY
9/sPBMPH5zXbZFYDE4LOhxQf29TQaNuWhlMB+gwxyuQ7J1ug/7v/VIj2ZhlsW+dKOuSBOzIGqaGZ
q012U7PrnO3gbPnuNGudSPFmrt7YON5mNOZi7wQzlbwGji3YaQrS9jRUHHAXtNtIw5mst/ehOPxT
qn8wjL15r5iQu26PKpEKvZ2hzWVqO0J5xgab23ZW12pbymu2fru1PZrDhMJvBmMzGYQwbax6I+oN
oY253JCgOCGF4SAfbvG7msM2/JF1AB9JUdpRTbDzzN007Kpwb5sgSPdWuRflvpv2HA9Te66Yag9B
cghJV2oPvX9MjAOFUPafKqejUcyVT8d0OkroLOSCQiVJTxR4kgga3hcf4X0/8OGua6PQ5M7LwjbP
D3++sLM6KooRCi2KzXq4OMBfzqW2D1CdYQ3DURUxSrnRKce8ltt/152xjltw54EXxkd8p/k+shJy
uvwmfIy8P0VQpif6qenp/pOSJOPB1yU3ci/eW3n4ruDdebTIAVsFslEfptE0ViWZLNuSHcWtOOJe
zBbIF1/xypXXPJfldaydchuEdIRl0pdX3xc3dQTlLZw5MdRuLYLb6h9RVEyXJlTUKwKIYCGdQrxj
ZEtWRZagFko5T03hNNgreh9i0fBiQW1BKIzFVmbNsw629oQPW54i2UgQMcJap5UDxwEBIrw983tk
YTLVsRisDNLIF3flhoatd8GRvbkRSf43gdrONUorFItzszrHcof1NDMRmQOLrjs924pbopJ3jfUy
UzZE5dZLq4klTEKnBtEAb6EOdWONCRJuWYd3Nza6/KqlykszWemP0C5+oPaFHqZ7vCVfbR3VT0MG
PKaMvbnVmDa2hrsI8j9KFwBaikhTjegdMvjUjR8RX7fVWETKLYKLOtw1JAgBAQp39jiXN+4KucPE
bkd7rNZDvZ/qfebta20PkL3MDl1/qDNOrXghV0l0nPoDTl+qIOEsOnb60a7nKv3TpB+pojy1/lwV
gvV7dSWL2VzjvYwZMn+S3km/PzoekUmntDgD3VKchQb+pDhHyomqi3OooUc898W5UE5Uda9GOVEd
RzeLYCG35u/cq9dO1EicX3BCvCmCkxWcjGp+TMTRuz8y46AcDa5MVVg3STL3+ygjdVk6dX5LCf4i
fHqMHon41BeA+PTrZBavhQHH65DRyyyOrX90iqPkh+loIjJ2jlz0in107qWnJ/VeQz9f8V0/V9Nz
Xpurtk5DfOb6msOBrFNqnZr4HPVgK0kTPmXxObROvgVWZa4b0kXbPFn3UqLznHfZL7XupJunqTsN
9xrNkyG5ZZ/a5N8a5JEqkxM5DI08IpHWUUnncwX5cfQOVO8dEm0urzrY1UGGBNJCQ9gbHBo5K94r
zfcT0H9lF+M3NnZmuyPwKHxFp0Ldt6DbiTUXl1+7LSCEcrc2NsLYIFv66hY1H3h+XuAMVeM2J3E9
sGf/KFEf1KkzI73lJGdJZYVte0djUz1GxFLdK4BrQFAbRq3ZgzcXCTN+OtfgbSaPWIBNbmyCfi5M
1go+63ATQ1JT57KadZWtx3JtkHy7soy1MNaQuP6pOgE5ROYzfLINKezS2pTh1kS2U2yJIs6AO5ro
t7ZhgChzrqD4t5DQUejIG3NnBXt8eJmInHU/KUBk9RI2RabtqELbQbyOm13Y7HxnGxDRy8tBlQv2
pdkW2nbkjppse29Djd4m4c5mbHxeSD6XF2xAwlG1ujabNRknUPBCgqHXlMkL4WUZa2xz/1Rbb6iJ
eyGvaNKYSdi98wSDOrC/PLOwofvFB8de0xSctiQqyQ/6i1KzOqEQQEcMDB3o5QirhCxtsKD+CsID
ZZQrH02ntgp7hpkrYgd8llIffqbbpm4PWLp2x9Slv0lpwh1q1xBzmfeSbMyEGytueq+caF5AZvci
9aplbVBcCVFbgc/kkoxHVabbmGzD3c6ca+DXhvwBGhduz3gD8TRgaE6rmRsg4wM7R9IticbGimKf
Tg31v9WFKwqKmyOWurMsVWY4QKCXGuyoe/kQ3f25mAcpxcqOV406V3WvQiEVcOXFbkYGbYzFba6p
dHsaKBzTSaDoXfJsaGJRo+0CpS34Q6jCtlvfS2P+ESIgcWf9g+1SdGCo8F6+7eKxp4x7kRaOerCB
OOXCLyUZkdIjt0MEE7lj5DokzTqrHMnTuErFCgqLMSLtWSX5KiS3L1pFHlsGcniXKaSdOdVlCag+
GbEHL7FZe1ubEAmCDPlc/dWUrES5AhOOYjeC9a6tABgBmdXhwsmV8F2SWajpXkxnxtrNXmJ05zV9
ApcYW+ZuxuhyYEr4BEfeItc3ydKZC4/7bHPnI+PjNucq75VNbm2CLXdb062buZqJzFAXCqt2r5Fp
G87e0G3sVRi6YHl8Yy6NdMFh1deMrFZNtuoyTBUrRCFQZm2BMnFZqfPjrP8a58dMooMg0XjlsF2P
iRZdRd1ctboqCVUz58oV/hFfy5WMXWrkA+3nx57S3ap32/vjwOeo80wgPPKs5qruRfsq5EOniWW7
QJaoiL8JSouw9XBtaa7QXEe6WudKMG+dq2rsoHCxun0xV3uvKXJtZwVSEgl0JlaJWIlxRbJ506wq
AqDZv/G58ul6uMyW2o7uB2biVl063RfdgbsE8MMCLhykP5aJt5qOlv7zDrUYiyQFn4tKzdNx8Qo1
eMQbHjx6leF2fZ9uyTgIEJzZqovxhO1JrRlvirz5yDA8j91XYkw3hoP5xlaTXY90bhN3PttUSGJI
04PL/z0k+CGWUr458i1u39KWf83b5L+V7Zvmvxn3IgMM/OmdgPqqJK+WeGmnV6N6scVcnniR/Ow9
U8H47OyT4BaNz3XynIzPQGyleKLqmsHB/zB2Xstxa1m2/ZWO845qeNPRVQ9pAKSjEY0ovSAkioL3
duPr7wCkUy2RFeKNWAeHRqKSmUhg77XmHPM+Cu+T8N6e7zABGsWdtZZtfYjGpZLxg6bftukHQ78t
NdJxAB1XZU7mcmzad6mQiMoog5fEjIsHcg/9Bv3eDRIVpFF9l2wzfMwf/nwr/Q8dW4RXjNEdzK86
va9XXSR5aAFrBkvHq7Cu9Qor13oQGXkzZYbUpxwROE9CfZQrk0TNzlBOdZ18ahwu0IS8aLuRFZKs
gJZsSW0iWSZNngTgl51NQtkhi9GpQDNvVE1xjQDGeVIu6YFlLt/22cxSzElPuTHJt+uXWj7dWDAn
SXWNHIYJNrkmEoouy47tOzFNxqZjF5wFySMJ68aJ0LBfD7GyK5Yw97lWNoM6sg4l4RajRHhsOsm+
t3tyU7Oh4RoCNW0HVtY32ip/aFB3v3OCW2/bGsxMcPMygkc1wFju9xN8MtUglZuZE7y2uc8tIs3S
asWBwE9qcg65cpgd1idLsW75USHUXwev01IsXSjWLUG2HFm3ULq9669YvEjDz5ULKsDYclm5UDq5
OOvKhcVLki7rF9Yt0fRz3TIELuuWbq0f6xaWLiUb4NjvJ1+rlkULlRl+QlWHcF26BOHPRcvif4PA
GhfChTUIrcmKzuuhlBDABvu6R15nC+m6BwR2+fNZar1tSWj0EheRIAYpB5vM789mSrR2BxqyIhML
BElGS/XcIt09C/tmQBEI6q4ST3EzI9y1Bi8kjAVysz2f1kPfZIxBknTc1vDZ/MaOR3xC6MzaTNW/
dKqyrYB+7vS57D2LEQ9DT8yMvB++RdmCxfr3l9avN00TbEvAyfv1GwQVfp9UQZhIErutU8Dc78n3
sAmsPhW8bHiTBUr9Jwcg8zZPpkcnTJ7L1kj2cyKCu35USdCIZ6YNxmgfQygvjKDNm0FFApMmcvGg
FpJ+6oclj7cpigcZKejFfjZb+mNl7aSfySz+EvQif5664DzQh39oUBasxI2qQNMlObPlO7GKzLdT
H5RWrW+dtmi+G3Itb1IdhUBqwCpHYNfuqy6v7v/80kFPervkQ3KC5lbmFWQL+uq1k2kySoTZV9tR
USva0TqNMkstrzFF9OV+ZgTg7GqTtd+epXxDsv1a+USW6h6TMtUwlr/ENe5Bdx7dCemVttQwuo7j
2imGIM9yXBK99BSFrqc1ni2WykwvWWuM/H4tyWCF7FMMmojXHkffKH1trXb0EQViqJxLvxz9qfQH
8rfH5RiPflf64ejroV8hHCwxXfpZyVvFAywzrhUZnjp5SiVgWEJzgpOOzr3Nrg0eXuNpAE0bzxGe
2ni56RnCS00vXmuI/G6tJvLtcqkq8ofRxwXSjfQD8OSppY+huBp9US5FYyXDX1wulfBH+CVCXxp8
LfSdwVdCH+zXhPgt9Idw+SA0PCrQl5qRAtYeFBoDaPyuxMWeeFnigbunUptA56UEQUaFO/buGLl9
xF7inbHQW0QIbUWTe79sOpaiOq9JW1lmZcVQq4CaO2TYcp4SIpDk3Z3C/KqASuuTDmDfmVYiIbyZ
4ztmDCRJjHHuG0hLj0mN/CZVia5p6N9+hhB4ak1AJlFH6pmwZuU6Cj85ZAqBhRRXlRi6M+2d8BLN
3I6q0ome5HHkBYoIpaw7pdsGCpi7QYb4APXSvLaRXh/rtqMv5gzpQ2hnz8t/A520LVMk6xqxMXFP
BTvmXnZAxQ76UTUqonNpLFW53J5k84uyAK+zziYmI+RCMEeC2BgRap9CQ/qG2aD7yqT0Zsyl5ygx
5g9lyt/V+yq9AbwqvefTfdvqh6PgcDtiPoskZ52B/NIFsohHyexe5ulMzcHvDREdO3RWoADjOwP6
rBwJt26c+WMZxhVdHsAORCkPSMPjlPwipEW1Zmo+KiHxWEYtDF4DQtZgBKzko+FipBLpcp0WvNO+
emvRBZ2r6Ti12O9DuV/1bL887ogXs8IhgkBNt0DriVDfTjnTTkmr6yOYQNguU3JIYnP4gJTL8ZTy
gX6gfksKpPQO1+atwQ/ZtoN4W8VMxG39NYBLSadZT8dUgnGIHyOLqvJiVvEzegDbNTKtICQbSm3s
dLWfZCSZAgDPvVjgx8gAUC8z6URbsrz7lMAVa95AbFVhorXmITGNmK3X7HzqMv3WbpzqHQsMy7k3
V2EIc1yFZR04rvqmJdyFRdYWkxZuxzmQ620IXxPhqCR2tlwr+DR74JvlIoUYdZWWD4deY98ZmcQt
r98oDZR7cQ5OgmhBVxks8zgPWg1Oq3R2SZEXkFtDGgyLnU1bDgjK2us+nr+RY2K4dWt1J22kWb5+
1CvjUzm2nWd2ZD6VZvIRiaw49CWB41WFMHXWyV4rh+DU6QMAkCAZXZPcaVr9mQPalX7dZv2wkPP2
KFsukuncvitLZyq9sJLkPTMMgwykyjgTWFwwGk3phbQgntevCZFUO+xC0W5eMMRTaeKyYBa2t6NG
uUrsADCrMEk7irTopga5vQ2bgSQO1NU369d6tXSusedK7d9fSOgZIEGwCMSwO3Jk2esGNldahd9z
19OuhwzLwazSDUtaUl3maZ8kVnUr5yQyyzIBiknZcmfr26sGR/cp0pT6Bm450XcTQeaZI7ldp/S+
HpTdvaKRBjiUNu4a4yUu6KVkM8j3Jk4nf3Rka4ODU9sVYqCFZSgD/E8Y+pq2IHg7L9S6kuwH+PFW
RsIpF7HjhFjHCGf9Lg809uMJY67MRMSfSkT9LdRI0u5IyutVFbamw9rEbJMncxyt3aTSRO6Z6oMN
5TaZWvJ9azfhTaFJ6qPufNENM3/I4VGHcaD5qd5GxxHk1XH9iE78z4+qvHa4+g71D0+MlQN1qLvK
PlTVPO6LFotgp3bDCf5Cf+oBv5xyoORkw8yOR5TIBu5f8jnDS+IOTicOc8rqCgLcR9x2lzxK8NQG
g8YksQ3ADOkiPZISIkNbhn5MGHPzVXYYfLbCvhJxgkgnL7ormwXJ+lkt8nln12ClzEzqGNIpOt4T
o1NQNOrDJmoQcktwSbpQ3FsySgr8ZTedg5PVNGcCgcy2ZKrN9qlk+zlo5XgE0zce2fH+/Ejtp/FY
OJzE7F254fLb3g5dNd/avfIs6a1+RFotbn98PWsxx5fOef1s/bqg32THHTEm+owOi/1u52TiJsYO
c1RU7uPCxAjBne3WsSyQ5wpD91Crg2MaDkQ1zvJMgkEGoXcTL1+N169GBPVkCoqt1dFtkYrgCXSv
TGEgrfw4tMPsFlIIwqw0WoRZDOGwq6Gq1aQAVBENY5lLG3PRiSjoarAmD0redT3k7cWR2QaVo+w7
3cjvo36cA50nzlS7BRNuHev6sH7Sy9+BVxgHWfS64of6svwfFaLHM/GpFlH+IBWhy43cfmqwxdVV
PB5yiZk1O8okrJ0Tpqhk2KxfmgEHnNdDH3+uRxtCc60P0W6liI8LXL5lBlgsSV4jQTVOX/082Mun
tkPCTZ3qo9dPc33q6vJbvxBXOTOLfUso5d5c3DljYxNHk9fXjQ71m7mO6g1xrSMtIWs7lKBWm8iv
N51ZKWhxgKrbkRYeOgQGG+ZQ1Y1MZHScNcMVK+kXC3jgh1ojXhzIZXtOyQQ7Qji4Y0jRAvayMMMW
ILuSVgLIq7ExziOz8Bz+QX9WyV3TSXO7OEUS05hTlvNc1sQGaVbI4EqhS6mFWB7rfj6lBI0dZ9L/
gJEI9IcJk4zlo/WAxJpVrdBmOmXWR1uKC58gUeNiS41x0QtVOxbl8GAr3XySDAujLZu4LT6j+WSt
AZT2XJIhbqqPVZ5/rE3E51GnprRPA7ZglY6cdIpOWtk2R7kbyq0O4GYHQ44Q0i6g59XZJKeQDsHa
pZRBQcVygQNFq5Fm1fW+7zJS1HssXZURYuoANtcBxEfvDcOIboW1Kydx1HLC2gJieK6GaiivJD0N
rywGzsqWkPN+lqp9RNfJDZwWqek4VIfEYh6Ke8byI2CSm0FXHEJXm5+HnpyvDXINAPfGvJ3ssFnu
FFHnl3n+rC/vhYQg+k1XVoVPInB7HRo5udKsLJigROg7wuSrNekv+Dj0T4Nu9qQ0iOixjg9Bxash
bEswVMvmHwcpDxppa+T21uI9cAjDKiFWtlrSn1N4eHPZnCBVBrORXaEL742drhWcFFtjk6TTFyeO
IiIq2+gmpIHuxJJxrIwx+IAg46y0YHUVaTBcSEvT1bSA6IWYp53dk7lsz/IhsGo46/Y0bqVUL1ww
U/VOWKWghxtolzTJD0reC5qbw4sjsRnTqwR87qKwQDzyQdFC5o6JHhzLEDMS0J39lODvSXuC0BQ9
jO9gvjNMWtwORdQGd8huvsppYn01wgJocEh08eCQ67ekmuj2YJ9VyJ+7eiJubYrkz1XnlN/aRie9
3YqesmDo94GJUzIztK2KwoMXmOCLPJcwBf37UJFBd0oqQ6ZRn5h7I9SeZ1Ov7vRJ1w6KRgpXSaiI
h6PVPvWxZHFSqx8mBTlsGVsobHH2+Kw3w03aJsJ/Z7f8dlpLAKlsgWFQ2S+/0V6QQmXaXU8qU4RU
6ypqVJ+nVN7JsCftuGQw0p80yH1b/i7JqQ72AaA8BXGugAwUcamT5DOhqP22Hpy7slU/y/jB31kH
r+qB33u3DgthOHmmptGTeS2XmwGnBBbysy2rZBr8UnZlGgUnW4Awm73bw6Qn0WmExeWbnPXDSVWJ
gURE4xhTew0Eby9oF2y1gb38jAF3H9HL3aUZyXkx6UGAHKN8VykfwskjMkWGRc+iP89L4o/iSeed
knyDgQZbQRs3wCTjvdzp32wnANM6LH38OmGMoaoIvUe4H5l5jlIFQ46Dd7u2Ihr1ldii/J79GQcE
TYa49ODaJJ5t4vESrephNBB7pfLUmAGYFRVPkZMxOzY4A4Fuw83am239oATTc1YJ2UcqoB31AKb5
KAootiOQA4xqd38+M9S3C3geockFVzMR1bGG/70FVipzZ3PXyNmXQYELrOwzVNsYZ2C4KxgRGFqD
il+rP/ZDUXFhmNsr3nOOF2kFU6IsC5/yyVE27r4xE/TRcGsPkRlZngwM8iZ3xIOiY5I1QoWsevxl
0VWf1dFVldXWO+IU883s1qYRhPkaN7tJi1R/NQJUigy+e2oV22pS9HvSN2fte+wY+V2iEVtlFXF6
qWLppi+fWXam5/WgKmyjiRNXfHO0h5u6+55OBS6k1rhMk0J+Ep7QgFZ9I4zs4IzqzlryksD8YH3D
r2CVsbzLtI6opBlkM0jX1UEUqsonYtTke/rMbCewGn8V/U1kcxlRMjKRZujyd0lOogudP5QRWfcd
J8jotkOl7CsRqVd5S/yOJv9gS2i1zYJ65O6eW3F8D+nUK0tx1+bpuZOG8hip8fRI8Pce14v1kI/p
J8mQbuI2HO5XT94QfCfrsn2n16Ioxuutny1jOrAsHaglOuc3sxY71EOJKMSt0uzhXlvaUs5aMSxu
5sLNUnnjCt0dJFfW3UlyRe7NkqsRRNqRibiUxcYh9XNI/Sga9rPtpakPMylPfby8lIpEs/HpNhLY
HbVYenzN8u0Z7bVvJgfL8kNWe5YfJAfJ8qnI9uP0kNg+N/Rpl9msKvzC9ivinGW6tH4v+6wPeYdR
Vgth1XdaH6+Q1PqW4/WZ7zietJaqelHgDcNS+J76tYbIo5zZVU0XtTTVdi4QKxG6HYNcwG/7oRbk
hU6yAwm1e4jCND/PbbUrB69eqyg9Cl52zc8y3XY9mtBSZ7dK+2kTxQbRsrbefhO+RWTcO295483d
AGUmxAqTWwKdb0V/RcUqtVBIoXCATtYXXb5oYA7lpaz6gjjGqS+BvMhiQIaFygVlTLpWNWza1s2B
lTXknl+q5lIjgsmOiNqiS9dchuYi0MNEl6lZhDESTPToEunnvj8niD3x/PZnwcfZUhkgSRYjRECJ
E8wxUf0suQLac0IKSCXDIgWkRH78oQZkmWIy31gFgSPzueyAEFAhJX0RBLb5Un3uIwiUgkUN2I0Q
vLzKIvTWKywuvL4c+1nt25NvTv5sLDVGh6liJHlQp4O8llMfLeNgcayPRn2sbNyxKEGPKWq8tZL+
RDG4yNAXnKXuNITnLjyb1VJNeIYIWM3nYi3bPsMbMpdlxlJTflHt84AuJ790+aXJLzWinPxSjpci
v6TjPiYJZrzE4yXLSZe4RGj5CJYcLvZwkbKLw+oYWDBvhlg/tyxHzmU23tvaWYlwbJyb/hzqy7Ej
hZ6Ps6UUi4d91qzTKE4Gz7Q44c5CNDr8rYREBkmhh0QMiQyS8GL0kGFwQAn5Qww5sv0iO+1vMeT8
txLyVzHkv5WQ7ehp2U8xJErIHB7VqoRM6azW/1ZC/hBDooRUiMKrfoohzf8khmzmI55llJCURCKJ
tughUUKijkpWPSTSqDr8TQw5o5qyz8Za8Qzi7aLYZ6rnaRee/LXlWecph7CUr+ZxNcLN+ef32Eop
+m0xw1vMorPo0GdE8PoaPAfmPO9gwlXbOo9SooQs9a7InWgTTZV1IsIluUJ9Xe/bNKq49kwkLKqY
lvsl5B34lX6NFFwjILIiyEijl0d+2gTracquCwchAaST0KVDanDGlZnbGqZzLSLysLoybLC7cEUO
HfKtcT3rJ0uaEFSQcXlx6LhXaYAQbg4HV5aAAslDWe7MXIoeZ8uBSIgX9J11HRO1NzcKUgUWfhmh
4Bh47OX7vzRbESg2ddK1BJ0Mux8lmMuYuyLcz2xRnkL2D80+mPZSs2+x0gs0zUtZqeusRRN5hGUu
2Ae4ge4yKrQkl7YVFcAEIBqwoFfjxYVX9B5sMUooXsMEQPHUtRLHm3ovw0qoeIXj2dxs1mocz+i9
kM2044GySlUvVz32uot+fm8X+F08AAdUWHpR5LGmSyIP+3UWebXpzlz7ISLMbtwthZZfWasOXXYA
obzPsBwzD5D3Jd7etQLmwzY0xKVy4gnbpdgzUGRuGxJdMHZOyxHQNkWsK1U6e9jUsKeGxO0ompak
z1Zulbj3IANIn9PYJKmu4rgiBdrljanXp97UeMNaXUOHxGsabxRL9cJr1yPeDcXwksabDS8X3mR4
qVg+iP+uUGDuILjN0+qllNoTiTfXHjgPClDxYLtUZxO25grFHZnG925ZulrvatFS8LNqa08lyj6i
qn3Q76VyqeQjCbGdgxBuqYYs4m5HoDbEhrbeKcOOsTs1m0tBHKeCZp8A/iP2V+yJTKOGYD+t1TUQ
JF3QG1PjOrpLGoiku5GxFF6aMGR660WFF4dewsmyVt17ReEBTujXagoP/+HI2lzxRO85ijcVnqR4
M6eB6um9R26ovZZQGZpurMKjnLUkMrr5JzhD1ipM5HduZZKE5yI7v0pCd2SFkLtJ59JXqqBdmvvY
3KecJf1S8VoYgSx7x1FiHI8EjO2wIHp4qWnY6fJSGfHi5q6BOLkW+V5xs4+1vTTuSZrInH2fuFSb
MLxeqh5dSSXz0nVUV3VcS3Vlx504SRx34DzhlGi8nnODs4WMNS4PHpB80oe4UpaNpxteI35WJTwK
1NJoeBmnDyeOWCpaS2JbVXvO5KlkiteezDQw8UTtDZwjCRZzr7cJ4HC50toY62zX7DGauUUJiZHU
k6XkyIWPSUn9HrlFWO0d9t2cJslSxKwg/6akdilaBe9csd9ICBG0Y4TTLS5SGluIV8qKROST1Ahc
fCBhjxaQkXMVheSsyxNhCebO7Or0vH45Zjz+4yOkpFO7we/yYVbLfmu3rOiNMXys2zq4DCr5kRmp
sk/6YkLvzJhRgiHp20iyEJfYRXOYeKmFZkEYzcSHpNFP8xRGV2uqlRH1Id2NXQGL6diGEc3ltrM3
hil9slO1v+mdpLjTsoXmPr83Wn8LkLEVa4FnM9hjssMq8fcLttMEYZZIFjneahQDkFe4xWrB6JmG
+RAvn61fUmFdQpmiUv0YRadhOJb60c6XIr42Vg/DEg18sLqDmS1lOX7R+6HqM4hJYfQZS1kkD0cH
iwl+dajMg6uxEotJm1/Kno/mfJztI+3nMTtRfXYa+pOsLeWE57o+W+G5rJfqnXNen1tnqay4xNMl
KS4tJOXKDadLMF4kc6k0u4rXCmlrDVdBemWnTUS4uSXBHptUkLA0d3aw7qTqFISnMFoq04/9cByH
o5UfnZwt16HHkwyfNN5p2cHuDuwPTYe4jKVK2Cf1UvRxbGMpk18vOkjTUqV5UOJjbh5yJhRrTdmJ
0O2BX9A+jv1JYXHT03pbqsI7XNPaPevzWa6PCbCec14A8jlT0XSh4uIiLTm17+wS/oPAwoZjBjmJ
OzYTqzdYbEUUY1BlpM/T40KFOEgpi5Rcv46CUdoNZaXdTa1UYm6FrsAS6NFENz3b8XwTgOT8UBIh
ooUEm2dq1Xp0DjsQlHA5R0j7+wln6XUfqsfCsNp7+pfdfStx6dLa7sqcC65YMYJirKR+ac3lR7vO
3KTXX7omfixNJ7yHzdiQPbL0ioKOtkn8UubD8LVAryhMyB0TFqkFzkBvN6yVr2nWHgydi1o3qvVN
BYRvOw+NhI+nzjexNBW71NCbe96mJuvu8bG0ugcCJBivqfSIaX3ic4xqEzib1l3NRlFt42I2vthB
eRVpj6AznCXRsz/WWXir2qPlWSp7wr7QjBuRS+OuUeKPadFYFzyUSK8bHL6VhN7CKk8CegPmhlF+
bCL1CPrbJB8wB8okSox9VWR+ViXcQqHQroU8KKc+kqeb9ZDUBBVWdLr2th4QaJGCHuyb4hQJId+1
tfKR52c8iiFn4BkbaOlb5Yx64m4yhQw1ogUba9r6RuHShZyuWaS0fX7URkAWYR83d833QQD/tcEA
3awHSYTBUdsmYz1v+0CfTzTI9I+VeWIFrD+VXVAdhTHZCDvD+DMjnY9ylWdXXTRdg+SsuKSO8l6l
JUIKPBQJeWhubVqOt2FABy1Ia4AkUdBHW+6SKplP6lgWV3lgljg4sDJWemk+0b96USSteJ5KcSS0
JwTTbFwcG1fFn28G/2GHTOtlYbjK4ONU7IO/XwE7a5DM3GiJTQiFeht36GSCGWO5DcDzqZCV53mG
61VJiYHRSJLvEhaPGRjkPeEWEv4Ix4vtKARYdkspOapMQtAHGimn/zt0y6eYpJna43z3tCC+y0rF
+qykmIJLiRTrbuydW8YhL2NlX0LjwckeA/FoZY9J+DFaq+4+aibA6qXakehsLy+f0vJJTj6J5JOm
PA3Tp26tZvrE3SzjIjm25ZU1lM1dazg3f37egJy/WeuzzEfyiecZICLU7d+fuLEmLtcQ2C4HWbpu
zGhwhTyb3mAo4ycbdiuZ2PCV00GBMTplABoseqDKcOyTm6ay4fE0RIgrermHpAyVrFPgBQkg7lEc
fdXsNrypklDdhojMrtveIsWxgPHcyDAUDcM6m6o2fTJGzYS6o26qmucjstCKEx7ZfQgt6bMDOoYV
BzvXRM07wlWNlwCX7HY2YZtKhCelSnulmx23Ka1iXVk2mm8EufKhyYO7uUu0j70q/Fwq5GfF/mrL
FphiexZkXHPoylqc88y0yFZX80OikNcl0vgBPXH04IS3XZxn7LDI8VbTZGtOTXHt9IihCwJWt4PZ
g6kwzPEix1N+Zsq+1dX8hWjP6b7N49ozUm6NzItKX7el8EbhfbiBsoguTMeiDV72pPXV/Fzq5eeh
gzhJW79jlRfRaevb1msWb/EuGqptL6FX3SZZQbwbPPi+Ep/NeCwxL9BIm1B1I6Rd1yDrwVTUZJOO
aCTfO1VenylgHDCP4bVhLkH65NJe/GVXyA/vq9Fp+q1uTrUvAulRH8bv0QwEk1D7/oIioiRiz0sd
c9xWPcKMPz+At/QDRiKs9XgInKzc615tS0NyJlsFzMNWiwO8CaFx7Kwa42DXBoA4sBwUBs38pGJZ
WnPlsq1xF/fskSEi1btRDXcDYdpoTOy93X/KO3yOGWoTnWX2GD7DxczhYorqQz/n/p8f+Zv2HQ+a
S5LF8gzFlfVa5RahyBwUnP9bFqlI1UwgQnEebHpbNthia99QK4iL1GOsXv/d/36e/id8KW9+tC/a
f/0vnz+XlWjiMOpeffqv+xIzYv6/y9/595/5/W/86xI/N2Vbfu/++Ke8l/LqS/7Svv5Dv/1k/vWf
j273pfvy2yf7oos7cdu/QIh8afusWx8Fv8fyJ/9/v/lfL+tPuRfVyz//egaB3S0/LQQY+9fPby2R
bYub6L9//fE/v7c8/n/+dWhesi/Ft9d/4eVL2/3zL8n8x7J0kul7MIblkrjwDMaX9VuK/A8W2fRE
aBMxe9EW9XFRNl30z78M4x8a5EyEWiYpSUwh+Ftt2a/fUv7BH1UAMy0zDl2zjL/+fmi/vYL/94r+
F+HmNyXArvaff70yTuFxs0xEXSj1+TdIfn2dD+HkAeda21XEN0vFXYjweYrmDD1nyiWw0oxT6UB5
mOO6wG1UY6FFmnYlO85LmGeMdxXjOFp4xUIJqUxoDi3u9FIDR5eP8Jve8ee9IlItD9bCmacSaMFv
7qiviVR2lstFqqZcvKb0Os/nhlT67Ci3tnEa5Hxp8aQC38B0M0YZgQTkW6Ou2UqOk91MQV19Grrb
gM4pvhT98/p7cSlUt5YslztJoasamjdhRTe+5P8GKXZGkurAnViQJ1Ok7xyiKzZsm1Cp1wwXJuNk
mRousBwz2chMrDd9O2mLQwXdytEyeatNcUX3If7eqsx1Y8QSGy0ZJRzqo1Lz+BjygYjbknr6YqpS
emjMsffRW2ib2ryQ3ZUcFDsLT3EUMOVXmo9hXWD66uQS2zRWfaORHH+WEaC3nfrZSQUa5Ui7Zemi
HUJ+SF5b5VWNhD5FwejUNFtaMZpnXBHhJptreyeKFM+DJRDm2oRfGpVxamYD3iTtUbWBtxXEaLmk
0MaKGelbMu5YbvpM7K1H1Cmf5WnBzjsGQY3kUNV0+Xiyonf25a8u0+uLDkTDRE1maAvPYXFE/HKf
aKYIrG3Ki64MLSviwRk3fV0Gu5rLNytbDupiL+lKGQ2LWaFp76/HQgtgzgKutyMz8YNAnjZF2jzJ
UWicOn6VfK6jwyjP1zEWFOLfwfxYVgAv8t181d8v1j8fvgkj3KIDajEp+/3h13YUpbCT622saO2h
BHp9ZRlJfGWqBQErBh4vMnhEknYbMdy2LY3KyE4rGpzmVZlX2gY76iZLVXOj9hIw9zLrsM4V792M
/9OjZJ8Hg8iSaRbLr6bAg9oSFleiqpjq+Uaqi0uY1iwtzBHFjVDjwyR/mWNNBUqwjeupx04KJy+o
TNb3pK+Ct8C+F3b3ujVe4SbKSfnSO/+Xq+rPS9efL1U2FGGTyxWpAJD/jFeP0ZIT9oES80ZbRBAz
2/6L0eeBuw5yO4uoLxISARrzlpRKQtBSqc7oXZwJk0v361MpUhaTNtbCOMmYOda3qtZtzILZ5Z8f
6Qp+/7/mP6+5TSdEZ3HBK76EAC3P9i+nrIVKV3MUUiBs3fq+8vfxhBsKOIps3JVhv+gnnwYdpFyn
VLwN2/R7KcANhNjiIDkOboyfYouiCAugbb4oM7YKdA1cbjPWiRut6691td6uL8KoLtehwem3Uetg
g+rwZrRWre97ApyuSOimC2qH91C2Yc5orWeYpb1pKzVgv0fy65rElkf5TZb2wmUc8kPn7KQj+0P4
XgZ+MnJoj4r93Qit/kMbFdnGAHF5ilS4gxlZ8gQo/Pn5e0UK+fn88W6H7eQs98xXb3nglOms1UOx
1UVRexmNu5Md6y1jFO5F8silbe7zh97RNzFKAj/HNlmlpk37CSO2bPRgjpXR2etu20jinXHG2zum
berKcsdk4ahDQHjdHAPq1hZZXG6LSu58ZBAyYxvd3nCxPdsFXk/Euc9mZI+gwe+iKj8KJh+zOTSb
KYj0w4ChWm/LjL5DHWMKrfPdYCLMH5KsfGcItfbpXp2HPHnAoHnE0FnXZN5fzkPaMyLRpoBbdxt+
G1ues4K8kQZFYJHx/pieujYvdrrKdjXpBgZjAS2tSei4kpebUFkzr2/KaKOlNoGD2OvyAlFeIxub
dM4+hr2TvXOHf6XL//HKWwobX5Y+uo4g/vd3jiY1dDt0to9lwZCde3B20OnCbloFFqHSuYNsDGdV
Vl1bWCTi0Mw9qmbaXURKVMKfz8JXhN7lsTAa120W2DjDlDfZUUhb9TAICd5xesnaQOKKr2c1FQdJ
OI/rZ10vo2mfEtp7Qlx1qhJtJUN+RBHOJG959+VG9n0USYCjOcOWqWfxfpZrZyOLpnKdgFjF0B4P
YdzQ7ieczh1rydeLKnrnWeWS87vKZ/ldiIPnDkovgysTDZnfn1cjdNAJkyi+RXyKTqGh6WRnBCDp
8kGNtG4bG6js4tm0uYCogAyATmM8yXZmn2+m5QqjdfNTFobdPir7ZqONJN/Vcl+5Q1Cqu2bamgSg
HDPRnIq+p08ZpqdWJrB2rPJDZcQbu3LU01AO5qFy6grDPOsuuGuVG1epAK4Sdgc09PwzcfxgkFbP
HVF/DlG1rkGYY4YHXJuKff3/WDqv5UqRLIp+ERGYBJJX4Hp5VZVU9UKojPAk3n19L1C/TMxMd1dL
90LmMXuv7Xx0bZRyki1kM8/xb3MhwNOIIRt744u3rvJR9KtxJIr2AwXonxGO1tmULAyXZLgTTcVO
VRF6meZ9+kBgkgy7CB9yMU0jBpzMPGrNEqRu797DhGd7xUsACKL+qbzqZzaq5NDIMkegl742SGuC
orQHH59/5OrEideTfVu0IUXfHYw5djotlz601/uYd/MYa33Nagf/mTFZjARV/roXqNMSp1s21aPL
rYKoP31Llk7grDPeIPiQcj8DcIgJ8v76gEhVOrVyVPfEup1NrQIPo4s7vcOOOeL79R2zVA/AqiCa
4SvQau1RjCWrKgxdtpZQBpaQluViY8Fv/vA7JJcV75anz3EdRHnyveyr99KYIB6KvDztX7F0lEal
i0xUcswlqvq9f1XT5NzDBQbPTHW4MCxh6oXZx65+C6HN9O6RjgAD81Fcdfx7HbcLsTJ86yJzuEUz
smZ7IhCM77xMI5QifNT4HXGLR803FFX66NdePx57xWhMg2kdqjVvQ1l5PtpndEExOHnXJnxUGvzx
SbJCfZ7GLYqBbzVrllcdBGdY9OWPFMEdZnbsKATcHiZ6eOgWrvU6rPMdlKBLN0fLkV92wNDpg211
D94IuH/pR+8Av80553ySsd0eMQunD1E81ce8Y+SyI/VjJguByki1bDqCiOu5ISOShWNdEi5tbGoj
y0ppzWe+DDaN86xoSOoufp8+4dPjz+DNOE1b8zLqmZ+QrBwOmtKPLuQU0WAHoL1PgkjaCaXAUp/K
NhPEr7F3SKJtc9T8cUdhkYmkARomEr2zjT97FZmN5YGzzQrrbshCcL29Px2bUsEf0Wp+mFX+NjrH
9feHPIpa9eroEgQZtPO1pprfXu4l3yKe7VMnp/s1tmHzmuhs0gJvA+hAGzkJL5Sz9slRKqtEZEUL
CagXG2Npnya5vJnNqF9yfHNtMbuXMvL+jmO5+I4amF0l7MjzhB6NdJLxODjv4P+/q5qVvNXJFyNj
RZBjdkqNuwzc8Wn/9GtRkmOHKWi12WZ3Vhu9ykZ95OsI5gbqRO26begxneB1BGMhW7JI3Mk+x6uL
nqiOLX+weOGrVgvNqvxm1cYPIwPRsD9/9Vp98yZg2YjSC79SJW94xegMgTHWCeGvXdpcJ6lujmHU
j3N8KLPhjTT0T3qHu8xgoBbPHgQJeegUR6KMbDb6dUwV2iXO9evTmZ3xWHs449TCwZcL84c5J8lj
wX4oK0mzSB/21/Ro2UUc2G0OrYTxmU+MxxTAollvRBmkSCnnNLuk5ioOMRlUyD7CvfiF3gXVV28K
f0gU1ohFvZKCfMClZ5GsJh9ijejSoivJvBhk5psRz3ICOPnEqgAQXvl7//j3k2yNnOOoGuPFrSMM
iHb0NJTsbOcI3jEEa8XPEBWRbzrZdD8yayTIZSvMsoIQ2+0hcrwIfFFXI/XbXmbmVeVDV6dh6vAA
I6k/krAxqdI+709au/WzxvR1Oje89x4jgEPWZb92u1fG1dpvvVEXlw+Dvgh/9lLvRMS4uDStLzDZ
BFaHrWa7cV2ASplpLheb/jZ0HS5vmsjhwlZHhrlF5B9hHNg620taJBWOkGUIcoGN3V7BStLdPHpc
gkEhIbusGsyU/RVJM285t8CvgyY1scXS7+8vkm0l58QiuGIQyclt501orLF2wQW+2Ld0MtKQMMj0
0ObwAfZ/jOZDQDiGFNcZUENkjGCiQz6Yca4MhbgAZf1cUEtspkC8dLf9/t1vTKBbUG1szB0L00Wx
ztU1lUw8XCTOWt/7RQIZuOO3i+YMDo+0VYh29NVrEap8fQ3D/OJtVHvQDMgteMwDOqrDrhUlKLF8
LZc/GVFzkVqyH6m9fss7ymo7F2zke4+5e2eIG6IkVIsacqoMveVc0pWmks4qH8tbBFbxoDMqZWHz
1K7FeFklLCiE+Y9Z+sOMJ+9+nAcML3Afn913YbLC26t6Y5x034ixtdddqo6aboRuq3G3Ryq60g50
aC20GY5kw/dX9PNTl4qPOCl0iiYn871sZRM6V4I0QYY0nuX9SXWUMQ6vjYka1UnW6GBZODz3szYW
6OzWnlg3frzobGO3botoPgIMnQK7GKmR96+KTDRC+Qx1zJsqwhvUhNLgTIzHSpxLj4MdpH+H/wV+
kOhKsBTbK+SWm/d+luhesCOkBr+pM4twrrUo6NbV/TnlrLrxJ2t9nL3ZLl/yRCBvobfxfaYnaajJ
CGMLaiXzQ8t0+9Vpi0+rLIMlSf280sdDtQ0G9g59fyJsXuC2RVHJJ0Qx43UYP3WMaHEVZMqiUXHG
LMDCbPvcFJghyVgLqrT9Q05adRzIU0GGlY6XDNZBUdJ4rnJ9XFKc5Pufvg8B1IJbgrxcP1cRpWGN
G1KfjFMuJZaRAYWSri0ueqW0Prir/lO57oifMD9b62z65TCTp5J3Os8tU4XaY8e5FOogOJ1PtrxM
aZaRf855vd+TdQEdbIyi12K2L03VmXfC7g6JzKZLnWcEFTF2LzrMrlWJs4Jgv1/6hGjWzPO3Acra
EYk1b5JTESxtMotM+vXZJtHziH3DC8aiCLVGAaupVViu9nrwhOoDU+IDiob2MrHjOeZVKv3BrPJH
2wim+NWFPHjh02847pwf+5WtGR+mN3kBw93jynSBC7WpwqmJymAgnIgc0YoAmK3W2F/fHK/2QaTL
2czmOXQS4+Wrxbe6CenXWuAy8pIHuzbh0oCwNbI4PVkluCqt2qpnh7d8rGz9qLnojelWmovSpvax
KNHKrnFgMcliIaDToWEgV3hqv65LVvX2UcYzaaWWp91/ndvNmnwqzwJeT/6OX7HrDLxlyQ/7Qax7
Ijp5kDPbjtOShsK6bGfq3h7aifdpJRsOr4C1kGXj4WvE6mXzIYK1GrC+HpGopM89u4mKrnIvxhxD
vnka4+HKG262XdA0WNXdrLC3jSnQyGhkFBFNT/sdbG3hiEVp5cF+OdlApEzMiqe1cy8WFvsjiCpH
tC0RZE9RAQFv/xHHIr+jvfKJFloet4ErARc3EzMDxN0O1xfiQ8Q2x/3d77LIO3qZoYLZEKRH5P23
aXmG7SIfpDP5c46VejtI9tHM/rirFvPTsMYHelYmSVNyN7nkeiSUUcRttA/Vmt5H25XRD/EjaSXu
vf59L2xslebXyFR/dW/VGUCmTy7zxos9AJ0c2cPz0CPDiktTkTOOemvoUFHX6w9U9c1lLVM/sUaU
uFqYZ6I4VjwPQS/s5b6WaQ7UraqP+xfQQMppRneLxc1RFRobXdohNtvI6vP+CE5tw221EOwW6bja
qoZBNcPnHmYafiknSXzm0LwEdkGGLl/KZeoSsrQsi5QP60xYlro3muRPvUpDB99JnPbIyMh35wJx
02o/MoX9toztTcRN9H2O0ntjEd/EHP3SYpf4TEZTZLeqZCT6ZRQvLXGbZ7MbFEWk3oaM6CLdqu/d
sn3sbWwUWsxXNjGo98XkoXiRvXvoJ6IG0UI0VKxDXcWPtvzWNBVBFHV0Mp2FWSq5PkTGoJhiHxMs
znrWrbHHQUprhkttCCLTDQy9BZJSkqqKIofuBwHPmkgEpRKhxuqiWkRA2KbGZqtd/CFsbRhamT6r
wDJ+Dr3DoB+eQhh7g3HTKmhzWW3B4zBjH5NJHcZt6ed0jsH+jxQGGVi5s74WmAGJjEoveqRZvtTn
t7mPu1BI812t5N1MlgDbEvueCUmtG4GG6uM/m85oYbjAi/ZadbiBjZSoMt3+bTeUlU20OLizcDab
Y4WMsNF9x8Hvtzl1EsLLrmM9xD4JHsjoXOtEtVcEtmyvstPYnmR3JooZgLLVQhyQyT+spaQoIcYq
MvR5tIlx2kT0Y5sd0auZV+BVKbspOegq/mXa+qeYxw42LcGrubKPvBMejmYWjq2x3c+WzQ0YpWez
gvdXAoAmq8C5OTxfwYJGzmnL+tDHWDVFfFdCU71bCofZKG16bUR5QDACSxGi6g+kDq6BkQVTn78w
uPjMlNr00B1KLUa/B81Jw5pmKvBiCbPYiVjRGB9SburNgcpKjNp1rb2fSYYfoyC8KmhbFP9Wy1PX
pngtLIvVNgWrNQ03pyJxxyRBeKBRr2TV+yLrfub6FM5zpQVyZvVreelPZ9R/YDMj3xRAB0ULM/9L
X6FzB4bl66RJE2+Ze1yU9Pw9oLt2he3Wrslbg7BWJ4fnvCJniovpNxtu0QLJXTW4Uq7gGR1xf5wt
ogC2v1yRY3fGm0r8l2uEJR7GJ6tN52BWbMmN/BZRobdZ9egUcAZ7Pf2XNJqvpsILhrzu/VlPM6AW
2IaagvEG0tnCJJWzNJZf5JIUFLozgRvJFFhOFofS5u898QOHYy9vFX6CYmS+K+vTHGfVhXEszXz8
NvG7LBkLACV02lp8gnZPoyFeVjuwxbDct2l9TafPaOlO4BifRzzC5cZA7U2Af1aU35L7GCyQYWj6
HbPlV8erXhYirYAkkeK1frrzdmgP0eyXjv3qetHVruBtDpIvpsmHS4ZOKHeTv32jO2ebIZFpwP7n
ZYHxq+gzWt37Pdnie4MHNnBH+VYb2kmPs4Nd/LRtbG5eRZJUEf2IrYGplYwuUbmWQUEuOLXSd6fn
GO6RXOjSfPK4lKIye6bAvE9V/Bs7/HSCYnltSLvt9RptrgEkCh/GHBJWdFxl0qGMqqCYDJIfqrJ/
zAbALAr80aVtmvPiMUrqT67ux7xEbML8yOEW7irfdNN/YtgsXjihWsIK8kQ9J2sS+UpH5Y5BgBp3
JJcKtvtba3Y/cKgeW5vfURUiCssSTvDUF1AGY4byKaE9tU1xX5nNh2kr58DKwAm5Nl5L8taDvIVS
KahROcypyhIhf4zE4kW1G+YaNC6HJyeL5Ek2yR0w5k/hZbm/ZsZrm6HUbZwLjJfxXi3y70BaRxAR
hnySY/UZ5yZgcysfQ7zKbdCbA2mjEHT8JEJOkeraK9s27Bxre4tFtAR93TkYatuHyTIvYCYcAERU
M7Vb2we7MibMsrdiLd2wF13ha/m71RA2bINvJ2QARXNGmUCM4dsyg4kTA/zmVThnGOBBNRvoagST
xc92O8oI0OYacFTgEV/4wLfNSJbmlRLFyEBK2ugLC3+Z91axzg9pJOtrOV0zJhF+1OMWtSA1RB2s
PmHNhx40Yl4WxgG3au0nI0amKLMoSmu+wLV+dwbi7yjfP03z1YTAygFJEI6eQQdvf6nJvHqpUxMt
2lx0uM7U5x5kxEUtx17MpyqfxqMVk8ZIEPhjbrooaTlnB1e+p2Ois2xNDwSWBV5rXDrLeqLeQPDY
wj2nkLx6blKE7mLdM2c+WGalU5QscD6HvAvrgh23ap7kwInflxLMLfKkwJy58NveDUTHFMC1qk8x
9o+VPPY1s5qoy6oArCbplpEZpuWgnQvCVTijp9fC1XPfk8vGLHovO2u80IOru1HNaNroovhoao63
vo1poJqU28s+IfvhGPRWdJCRjgxz/J0BTfJjF+cRcjfCtV6YYz/UVg9EL8954mm5c8c8ihiaXpq2
7ybvah6b6ur2IAN01zlr9TNUkJWMl+oThybi8PpjyepvbZ9+Zl5ph1kCh8DUcNWhx4CTYuoGGjKD
q6iw60Mr/jHZTJ8VkJ4AqoPrMCtLz3jOr9D6mfWxi7M04oky56OExxZMynzRU4I9ZP+JuuBXP3kk
kRgwuAnSCiqxQlHwHE7fCHPYNDTLda6+e2mU3aLkUfdwBTEnXmHMJnBji19rT9Su3eNWJq6aQExI
KpUxzHghDDAoqL0D24k4Pkywpdi38ib3F1QA/mwANNXt6Zm7Mg4zYf/obMfyR2ekkCrtayO9A8Uw
p4tgX77E0KqkjhXI5ae2JVN00AQOQudcLv+m9V3TG3mxdXiIEUFLUGfsydZ4RyndewRoJHqhv2Y4
MCEUOOYFYqP65i7OeFfWGJsYY9xrgrLGqUzhZyQfOZx/rDzIhYkbDtB+xQAXEbRS9eEC/jpYY5Ef
IgF2vdLXg+sUNR8YaFetJddiqjlFlx7qOk7L2XKeR/HojOe2Gn8T5/cvNsXzUkEpaJR8G1ZaiEmM
H8q5wbroA5UO2Kim0jqbywG0uhnOLRMnWUsY6p7D5lAnikL6+aNSFqEM2mQE+lIkKInJ53GomQPz
RRnRyivBIELTjJyoDpniYbGL0H5MuP3ZHyccVZHu4ZMEpGlvfJUUZWteSeqwxtGvddL+HcZ0PZK9
+lRCg7mRt/bsJuSYTm3xPZ+0l7zeyGGN+BzQJvlRHt/yikw6VM8flE2PUWYWh1k2bwI1LJi/Ht/U
qP61Lrp2qXT9ME2IOMQCwWGieNEgx2Uj2QdeNjmXInHNcGr1j2yI1pO2mTsJODJtzCMcdtmeNZo3
H6BwIgMCcNTDOIPcEepxfuitj7gmEwlveArHheDphJLTz3vZoasmV8+a/qyN+SqAU6wkiQdWzBCg
Q0OH8tEN3bj7MaK5jpPXbCbcgALMlylg4oVpHX+S8hFNC9+qSRK11QgQt7F0nybdCIB2hTnbhCWn
ZI1KrIiDUz7ORVaGBS9Ciaw1SdJL3cRBkyTxs+M9sZP5bmCsu6qUoriGLuqaawvtP6d6bjpmozr5
NVnjtCdDTrjnxpYc8tq2rypJhd9t/5NFqfaQyOZ5/4uslr3XPruzugZ2m6tXF7dI1qf972wVaBt4
WiR3muscNBQ2T932H1BVF99Toj1no2cR67GKJ4IQ4mNjdIeZUNKLCaDuWzWBKibWfEpTSkWQc4yC
saR99bF6wRHnufdoJ48NRJNWZsOVw3kK1Lhimsk3nUgUReeOeWEAv+kwrdDAsGClWUyw2lK/J27l
HTmqBprAuDlkYN+4f/XFz0hY3rv6YcFjXdbQKgfb9bsKl5a0ah6JuYK7kb+3/XwoqUqevHEqA6NY
puPOsqksLDy7qoAN/cnUb27EkbTMa3uBQEm2dQ74L9f0NMw7SMmcOXLmWsqJ+sAJJOCKIGs8jFsz
mq8eIeH8X19qp/IjJeTkRImb08Ks42lqrAljHRWxxTom50MsMOAEfIgJW1/yY9j39b7mkMiwlvgC
+vY7F9OuPdva/3IGNpWDnz16NQomWWLpg+7zc8z4rRnN0aV90EbZPiufgukD7G2p5ls+zvYR/MF8
kvF0GA2Hm7r7G7epSe3kIv2fYyr4BApUDwC2QvTrV9GY3p3NlCAPZ0oYPI/Rv9W0uDFIvjjEPYW4
GjgeRW5Ud4lWoS8lrPvaOfz4otQTzIFL82S2WuzrxIT5y/LSgqw4xR4qvKLvv1O8pSOkcWsyTWQ3
2SOcg/SHnN9oCNiAiXRlkZXdV0r9bQuafq9o3zU5TM9Wz7O9j5Vqevs8jn/kqdPei8W0Qj01r/Fq
fq/z3nuom6Q5OV72r1/yOdSKiH7KHdzrOr/hcPh/O4W3CUReEpOTLNjQJJEXH6pkIDaQOfzixAaD
14Rwh01zt099qhQ1ihshzBYC/xoiuTLMNP1BdRbtpZ3CgRUsALeJtlES+YxdynjsctiL9A6BaIwS
JH0881NM9ddjGyf0DpMg/HnSsiO6b8T2w3s2eO23Pncf9lSOlUucYjSlnsY7elZLaYWFF3cngnSY
+JLGcTajT4/ROgycQMbsuaP4kLTxcj82kqeAVPLj6PT9MUHFd1eY9P/xtNxRkifXOgYnsD3MLObm
p9zs39Pc+BY5ssP+saznVMhPRt94D2fgw9uirrZYKxRoBhqzyo5USNyT2whUovamj6W8Qaf3F1WT
dWmpzFHqsBLPeqIZ05wbPfJcrBlMqYthSELV4UeckleZuzCArGQIDYgujA8ZY+y/NXWz30i2gtMC
9VTVTnYAFoZprO54CdH7QVAa+PRWGPz8e+wsW/kbclrBtFiYOjDNIJ++UeSwj3dfQkXF6BVWiec3
IpJgE9hT1hjcIhLXry2b0j4dXigivXO/bfQ9Po8r4Cy/njDC5nMmAsvuTAh7E/lhpCr7wOGMg+TA
DYaqhQhOKFqQlTn1/MD0UiNOnTsCLF9RUNkAa/LThT2vpbfb7c1+HXEByomalj0jxirK3X84BJ4S
Vx/vChvbjOtUgpnf9ogPXEObHEdsROk4945tBHgKOf1R6v1bV6mabQJZy32iPwt2zeDqzCUQdfPU
o0K86a14ED2rlnXyLr2nkRWnLPYFY1q1/pg7L9tY1Eza7JLkDLsH6DuntLM+217KkzMPyznt+UWS
KDvWbZ3cIVf9SSCc+2B4C/Ow93Q1zcfFjDK/G+zpS3/DHKrxVQ8tqdxm2FGc2nBlazwmi0hBRoAp
GSHMKc0uCXIvztGiMHhqXKIZff+TnTrjww4czTh9vTw7ZsLfZ39sdGsfshPZVwVKtEg8u5U5g3Ng
xuv+SljV3pSpkquS7l3boDTLkVT1kyM4zqurvekr3c7KqBxCBIhg4JYpu/XpRZOyvNHa83h48jHa
uChZUhKKVR8yuxwOowU9f+mcV3NiWCobUrUchyR0R4OF2v7dH5phrlTQxs13Zvdv8Vj+8KbRDb/e
hNaTJxL0mkPbxlZQJ/VVDO5DkrZI6JqHKnmFGQilpYjeRGvX12E7Q7SYrHULwe15ZggQNJZ4s2Ss
fFsDXG1UfX3srSFcJMxvxqr/z8Q9mEtBWm/UoJLL1hGCwkSwvVSylGFv/zbZa988Jz7rUdldCpaT
RS48Wjd6bppv+2SPBVzI0r23ly4l8iX6TaIpT98mbKhyxA/mQNitBXsvccwPg9r3wTXSgQicZPj6
khiaGidrGoEfsQqptm2lWLNvRj9W907V/rW69JzK4uekWH0Ljzy3dGgu1mKvx3ImCqItpBt2woyf
gM3+lcZ1lyosa4GIAKHPHQhKv4WOBFKkFyT4av8yo4nOqzSf0Zks0mI+meIWrkvNjyeGA3Fbz8ei
55pc0oEA1e1XiYVUx5gKJtZzejL8FQezacwgXzLn3DAMBt3Svxe8a88knx+WpmoP1YD0OEm1i7RY
5o+LIJum0+ASyA9VOc/7U4B+y75l5DWayv42Uc83gnDwKC9/x+OUH/L+quwBsF7U/ClB4EH/qtaw
w/rlz6gndUv/1vMN8WmOFVJegdRmSGAIIMCYIlTOKUjeUEMzr0Y/1xbfAgb/vR+ju8pCLtLI/mCY
en4zvet+BvVpGiGNXJfQdhUQqYTGFMrOv3XKP2snsYIGxRVFN2vnBGkGGElz9fcKbr/QyrpvD2yH
LgXAvr0oUZ3W4nDNMn9QYPfNGHF1aaLllAAhYRWyFZOcG/omvGpTQDje8hlPUfxT51XadZ57obQf
8/t1UQ/NpyFhFk0LqxI4jaOS0XMpDOwsM28NCbNhNww2Ia0EkHoVs9mSoAocf/yga5SGwLkp7wvC
LuRAOGJRq/e5W0qKahHYrvAOtZ38HED3bZ9vBnFA1iOR1dsxX4LjPuNPvohaTuyEy+f9uFo3KQtc
qLDqNcNn9TEw/GCrX9nlJWZ1AtYXXONkZm/7PfIloEcZpf0y0lS7avn6c0WgQEGncYJuhYFL5jUz
9kk8Vp75k3xWRhzecIZtDJqsTbVzhAuW2X58zbQl9bVK6adoTP6mg+636UBklEUybC1zAn+9f9LR
LkDjCMSaUC8IE11kXjsoRRryW/R48NgCCkwCW33q9hFrqJYTdxIDO2YqM4Gb50eac+Luyt1dtWfr
2kviGV0wM5U5TcUyPw4k8sU8ZdzNPFhjRQlK75wxjgij6FehRf/2/eSwLe3rqf07p3YwTZK5h9be
xfVAHocLp93gM/hSDVFQKANfp9NVjNZNYw76EVaCVWnTRekxkYJJdyTucAzo7hH0bm8pd0x8cslq
VtObuXQW2jETP0DbgJ1gVyk8tv9VXyjiodEq7s9XP/RsPEZAnD2BEQSmbD+Axbxp8sT3KUYAmU3t
YaqBXMUOwT7bX9+uQPWnAzKI7E+Ywf69OpQmx9aN0gPqjwmicpE8mNMtz2449zbbBAT0kkQKOraE
zJweQcpAmQNr+VHM7rWPUT1bawtCYs0e9z8xRgx1qkwerCFiOpOy5FEN0IQV58nZ6RbytaFER+gn
Zji/9E2JFiYGWSTkn/kWQzDWojyRzJuKB21eTtPaaFdUHCSB6d+tuPDOsdKexFCaYWznlHeo4sQE
4mP/op056+/cmdUMbGiTGrg+m80C9cq0wJx57SVX5njIplGjyEQDyYOwd1l76c13k3OYqg/A3lPo
gZBkstugsLQpIBssJlTCGKM7712p8nXAc/FQucjQmm4m29rtVdDPDPUxp/FviMi3t4mBQxLYHmtb
PfSRBXyOj3G3bqygHtZEZ8QBXe0GstV+KDKeRNqyGvyEB381j4OWwV+4f3vK6vmLZbT6TPdBGW3q
ZLG+Lkw3nip+0EG2gCM7LSVGsmGYbufETm9lZBywCzKCcVm0h3xMgAYZFz0lSGSvNSrNbhDKoFqs
V3Y5av27i+8nlJ4HJdI7fHJb9SkxDOliiI77p2oUhfK1eXx0UZfmmgx0F4WdXIUetHmJxMIQy9UW
NcakyDgjpXjuuD2vZl2/ZaMAvtL8SnD8G2IkcGF7A3i9k5C+zj4gBCsDsurgTYPXZi3zq8GXetr/
Lo9eUWvm/5UzWcEQ115Y5FJ4+bkzvXq50L5anHITRmSaZaDsnbCuo+6Nh+qEwxSCTePdMcfxHmX2
bOe2Cty+ZmDrgazomI3ub+SiiH3y3EBZNoF024NUXlYtc077aR5nxC5ktdddS2Ik4K2UN9EkTAK9
6nXvTmcuMCaMETqhSUaBVaiPSePX/BLSGqFu5f1tP7n2e2SpHRsEH1tqatotb8q9OHpDa5Ws3qGo
PpgbW5ehmchdGpixW2l8Ns04RSQ0TMf9ONjFuRxfgDwwoxv2fGhG+48EyjFqw6XJUgKYemy0gwDk
U6tJ+MzDBSqNbvKrZHrHHz1w0VSSpvk0LzOJpVjZ8OSwCE9KtE9ZTBFSkewB8kqyYkyBv9Ckvtme
ZZzI50kgCiLG5Vm3TtOYPGRW87w/yTpRCabip2KM9ZKudfPVasWa8nW3Rfza3r4W2xoz+MEc7nc/
1P4lCJatzK0PnnLNGxqqyNdJ/2DuofmoCLUDbE/PbyX5DprFpM2NAIONyYvbjA/EppqHqGMXKdP5
F0Eh1nFXwSLFNl/iSB7c3mahYCWo4yCJI4N9qHs3+jpbC13TDn1tPu/HS+bmfQCLVQuWntVPkhW8
85V2H7fql94NFSA63boviyysN4GLXai/7qbqFSl2XXsw5aGKExDIFnuhypruveVijYyqt2ey2Cpm
d+va9zfVyac5GARCKNftwGznbkxZizax2brNHU7ekjKHPsL0ZyiCXoz0HtZtes76OUc5QjkCBuJv
oRoEkzZzvtZgGBc7hGBg5P5kLm/f9v9WLd4Te0gOSY/yN+qqf3aR+5PFbo9lGEk+5m+1/TadrL8n
Wb+AecgrX9HxUDq6hIB1H/sr5mxF93avrIjV08n6qDmB7lvFWni38Ek0bjf9iZoY4XADwKrKcFqM
GTFYrbt6/iTzheBBA0SrGK8Mjt/bMvE7O/6HPpfd78yfKkp1VyJdDmFbhomiOdNIbdHGuL1PPbIq
lPEn1nSU3QPbnf3GX5kn+LPE6JcuDES1SaNZ1ar7OXLbmzX3GUlFIyFztf2M3PYbudescIEUBFuq
KHJdBD59WzytefaHJUzxQFYRpFHc4CxXvFPl1d9b3lggV4r4S5hHOfQ70YMPzqWRnXVaVD+2jD+Z
kzEwQgdNxedC0S5lQQ+MM9EBRPAwRR7iK3gdVe58VqiRungqDp1DsNmq4GRNm/x7U2R+HRoQGM5w
Jkmzj4x3UbCyYZznhKbLyqsbEoLUGI7TLzIbS2b2UqVOTFm89uwYefyR+USbLG72J4at4dgCqsZ3
wGRn02VtPqxtMCSBMXUja4gk3yJPkjBvHAX3ndFI3JeI8aMCGJb4U86R96jB6N5bln4gZmlACFfP
pTwxt3WCaqA/+2oXFbEtX4MIL/1rN5p4UtkvJCB4sZOcuMTqb5MMLnVbUpAyFTNKKYfQW7v+eenX
n5qlcVl7TKRM1wzsDa3dE1emlAz3ukwzu6NVsMZMNwWB5xC+rYzypUh6EsusXhwbUfzyJhwbqx69
CtMO+rZR9wORM0MOyzceMoCtqECZpNenvnTaA5kEd9a8yOvaLO+dUsk9JUkeoNRTTfIqrvhpJLFN
ueFTrqJjm6A3ISG/lQsYiHUiHs9k2mpxNzUz/VWLJ75Z8ucFkHVauM+LYUfI80FUrub0YnIgP3Ql
v4SRXvYvT8vimY4S4QzTx+6ksp6uGWkqsbB00uxVl3ztA4tq8Zpd66HLQg87IIcQByun613dHQZn
uAyJHT/h9SQllBD45tKgRPNltiWpWqgKbDd5NDTbu37pTHfNP3IqhIfjrHsXu4nSq/qPvfNajhtp
1u277Hv8UXAF4LY9u0nRiJThDUIWHih48/R7obXP2SLIw46Z6zM+pJHgymRlfrk+ihKahXwxMn+S
ecSXji2UEyslFmpWyAFHb15kiNSGpEXD5DRIiowRfDfeNvCd3aOPuuYoI7nW6IE8liCKrw3MsLU5
D9KYw0fhN+KW16mozBklQFYYxhTt6evo3OfIg74SDmyxDL9Nm0TuTYvZgusOwdGfwpumhq2t1U2w
jWQOMTvGRQgBHT0Hc3/UHERVeVUfbc7iOPFqdETNp+XQ/jaQ1MBOTCa7WsdgGKuLbZBn+BjOv8Yj
a3EFahjG3TxqhvYAFd8+lZnz/CdBVvs/4QSClhPh6RwON253RJ6JV2OFrmLqae2XskTKFFKs9VXw
0/PvEApmV2cJYe4G/Sntpui6HPz7RIzDXgnolqnug96hQyBGIOQZ/ncdtKYbjdh8Ovbv2I1gKM2n
zWEybitVOHeZVu4q0dJjESOgDrzgtvlk5SYuEfMSYNYeykpRELc36DcdP4+PqYNx1pyszD/RXPuM
VML52CVkToYuuyKFUh+imqzCoH5pxanPMdjJ3SS7KkgzWi6yeMeykGeiS9tVUQNefPJwqdRXVT62
xwE5c6ENuGHCAvkzXitcekhC3fS1TwY1MH62c6Nz1RVfsg57TwQfxqYFSTdFRXwqEuOe5h9OEQie
zmtR1Pgb4QTWzvQU9HDDcvcp0Rdhq4+ecHUWc58j1ZZO4EMaB0+1VdLCZWCWO7djhi3Ip3rovnoJ
pkGZHZUATYM1lA8mZhh5J0WIstaguBSlvJVkSaHmXOm2hkRozkNGg13tqRh9PLf2RnQOzf43B3T7
+3PqWugSF538yi0a8rlSG9bneA60A/IUE+3pn3ySh1SBYtI+gt5AHhmYe2BTr9UTnBjnCKApcWM0
bWwt/FC2RzOlSCDwlk1TxaoqkIRrVkwTxwweJvo1FeoImy5uPMlRnp2X2PPjJg3mHVlSAijTIOQK
G0YdbmY0GAyHwJvxpUbxqdS8NR8JWqkOFd2rAP9NmRl/yGv1NEHUVX57sLjdI0qhz+Ewh/SEvtvG
D8Jbw/wps844RkX6o0+nBF0WZQofWpOEv3/+5JkTx7uqx+CaVHJ+nQusTCj2bTSycdu2/WZkyOXP
4V3S6igi9BDqEp3MNC95wY0dFMex9/JrSa/uesLWjfZCl9qHQqwyiVu/fsBfwj8ac04QId5zpNMM
R36jKxrz0LlVDqmfQJ1exXXh2topnAVXSUVBak5F++gi1ynCtkMXMVRNbU0TxNfz4tLM6yupX6zU
tAAh9HwgKZIvIYjOD/ybNo7HrJ8KFnUmCxzncHduxzciuLNAhDaB45tHFf/pxqjRCa5ElXsbipX5
RqR4lXom6g6pmZTwMWebpwGCgujD+b+qTqDZxSqCPdS7lVHq3qGT/+i1TnJsx/Da8XvrJHGhOZ3j
AE4ExUmhPcLLkjNbX8B/RbF7SpIEYfh5PJSwKs8RKJLHjW60I/tvO22CSBbXk1V8MOj1ApSI4saj
1HzlOdPHqgU9oOdHHRLWyYnLZHeumZy3WF+I7sNATz7FlNheV0PzkynZEQ9l/VUSdteFi5Qo5K1y
hkNF3xDSeArNj3KizTk94KWsIrUNC8GmDdpA601bc5WwUjPP8tBO/4SBSB+uvajG4HDCZ6ZJqCjO
euYa5Y89PRcDPrT0AH4tAOlEscDpJsTFvPf8ek3BN250KApxROmENMB6aHU4b/bwy51RknPHZu4J
c+0Pk3OvZmm7zh4Jkic85QXbiN9P42mwzL1Ko3o9TdOwAXNVXSN5h15IeA9yJjyYDrW6yJkO51xB
V9n6Le1vd1T9vdX5zXe+QXWtC1et8NhJNbwAuxAhTdnB2hystjihSog+TBzbkIygKBty07rye/PX
OcbSShDY7eBXayXwnSCfkOBpkt+d04ih10dre1LjLZN7FZCh+3OiKZsWvH1VHyg1PCMoUVRubPKI
9NNvbepzCLYH9K4Fy4nRNmIXhvYpwH/loAoERQbSzI7ngZV57uuQRfCDPKfxlHQpmeKamuCEnsbs
oCFWYhrJv/cc1vGCL30JW4DKS6TFd+cERddqzd0QdLdqaIzN1GjRVh80fe1qVntyJgLxc+/f6LU5
3dflqi49+4SiEU/dsPl63ksxaOkOPdj8jT9Sd4jyHgPcMELaRN4qSa0PLlHU2cHQy/Z6htukw4Y1
s0JYwszt+Wec7LdXsZuLtIZXSQNaVMfa0cW6N8AahZ59l3TwvRk3AZptsmLFUPID1EMMLzjUsK4O
rY75yryH5FEAjTkS8YMV9MAw5/pLnVWfPI11ua3774Gu0UfXsNoHCMkRVOPP2AUaJse9FBS9qPFX
tU5CklBrpw3pY1jnPylJ4l8qYIXb4qrp+TCQ4HNCLRTvcfGZBvFkPeWad52H3/HQ2FcOs+aMiSuq
THwMOPtlJLSEqr1V6wUEXbUYPvjSe8Rltz8mDcFZIRAqUFUBiuKRLu5N2uQI0atrePnfzp0DquYL
zHyR0gjtzfmHAlqzka2X4lQJI/gQkkqnmMoSPEcUXRk8NLR7I2ajhXgE/hV6Dge7WZPe0Sx3jG1o
TFU9Ptf99BjhUd9I71kSrK4Qa3Xrwk+/DG4HMA6jEQLI9hkvtOYq6EI4aGF9S4L1OPEiVjKTwVab
OPkZg0lCUNMgJAiZ7hs1SAYNdmL9pMK1kBQQjaByr4v5vu3MXAN32gy5u6dqEnN2wkcc6k1/ihrd
QTQc34d57N1mgMlEATmMaqVFbcO06l3bSv8UPWbV2F4pLWJiJMgirNSgHNxnX0JLFTu6ZX77XgXd
NxUIpfhElgsauhMb6QX5bzpf7AP5YveapqENKOiPVd73+9LBKdpwnI+myMorCu8wINlXyxqudCrc
O6pSwQ1pBCgNTtUw+z2KZtI41JM41npkP5wHHVYU+Zav8DmjZntdObAHbQ9emVS1Pht7RRzioIRT
8qRBCCraLHoPU/ILaYoxPOaHCHt54kwczVHGG51IbmsF+rStqM7cY98zSWKFIfmMcPMHApD6tkOj
rwJ3hKCpivXUahHnQU6fIWbpQUNTjq7qlRItSdyePfi8rtUpv3caj2js51BaL1H5mvn0bZp75c7H
U1tS4hsKKn5gNUoiEPoFrFgdXVS/di7MJyvVn9NRfcRJroFCa0Zb0lbe7PuGn5uZ6oiF8c6s6/ST
PmBcY5cUnUrjhwit+NAYDVg5EiX4ILV31KWN+6ozqFHi8m31zjPuB8czPyNW1imvSIVMrLAorNEz
WkVcrfTO7E7TJI8FkLh1MOY5iyqt7tpstaGPwlkbKBSYCajw55lDCxlVm5iKFNiKKTSD23jSf+hN
j5IxcW6mamQg4/nz25OkrUKq3OdIJK+QHDuwMgUHHEN4PxKc1ROm/0csgkHUtlfnALQKa0ia+KK1
gNZ2EpkHv666T3ALu7ao4QIE20VjhkMzwxRISsv+pjdOfeKAdA8LEv5rnmWk3crhkJkhCUAaJQ7O
hKhcp9l7S5N+crL7plnrg8QWPc+qa7xoH6Ira467Kicrj+xWdJWHgBJJryJPNtx7p/2GAqnY07di
bmNNP0mXWmWCqcb5fHIGMeWpelI+7acxm+tGhQbY7I6lyY8dsj3Jynd4boqMiMeyx9Rzh6uphbNg
ISVw3BmyG9t0XXU1361ruFO3rw5aAFZQRVjEo/Kl0UGRqU+V1d1qnfI3ve18O5cCTTP+5SD2PCZ2
93QuCGg907DVa3XNqrkpGiaeoLd7Y2o5IgFpXKVO5n+ogcCsvBqWsQ4vM/Dp5KVHr2AeBt8tpy4O
k1l19IoRsueRThLS7n73KbdFNWGlUbnYjTne1tTHDIhYR29CpKMwFVkTgXu7ssxuc8tw9qbKH85d
9Dpt4ucDpyz9W0n27CGmlj9vZ5Wp9v1cHTQjCqfZmJo7ekmuSc7SUzS3bLNSonegyqqzkRxUkhVE
q31+bFBuU7BGvdrEX7w4TbG9pSM7b36cf1lmjJ99vQcmSnibJbX/ITchNHWBoe9k2XU36A/Fd6AR
4appqD+XOSOFPvshlBznrar91NP5sI7S/KM/Uq1Fw8zCkbo7KxV4O8y9c+cHGgzic+lb5brxnI1Q
JmLZmWiYjPXH1LStD7JNjG3fTBLLLf9UoOG/wZiKqvqgD5xeN3ufmv4N7a18kFLZp7p2r4H/JTeV
1YNjbqnPZX5t70Mx0K857840ubX3erZ38/ZYR3xgu+jNE2XD0zi7yZeadu2b5HCqjISc1bbN3Wjz
6JXvgPOwH/wabkllVOamiTuqM3KAGpgi06zMkSmJ2OD7n30OhTVN/2XfURtAXgHx7c9+lE91B42d
35K9u6We38IYoOzVI/3ZDv7k3U6jvjY1k6o8s9ZMZq88FpUD1FBUGrQDbs8gCFfcn8kbwFLkFYJV
slZjY0GgiOONHFBs5mmQIkZcOSWNaKlAIE9FK7kSCe1doUdPhtfF5YGWi0wWn6FogqvyxQOf7Y/i
oxvio24JddS15rHqsNb12LToSTaPqUu5avxSuc1464rq4Rwp++Tt153v0QyoBaAd/d7ZtWD5tuGE
aikJfwNw65CJm7Dy6ZjYWSMWPNqzZURAsGhrosRJ9eq//pfW9xZXauZGvaTkoOY0aOiAq8eIPLNT
/qLkALToh4oNfm3UtHTU2MQdVFmZN1neF/S5EL14MMPvyNvCZgfjjZpCRHtnduIu/jCu/j9h8fF9
wqLJN/l/ExZXFXCx9G/A4vz//w9g0fD+Y+D/LTik6LZuwg36r/8DWHTM/3jQtwwLe11dOlhx/C9g
8T98aDjemFEQzcw+wP8XsKiZ5n8c7Cr4nVDZStNw9X9CWHzpkiQt+Khch5kLvUzgVr5ggWV6PlW9
CL6GmB93uwEO44NuYUt1rBXS+b9ey1tDeWZP/e9QloTeugkbjT+kzbZgLPBJU5DgXzmicqdjT20a
rO2ONAmle5cDPhOtD7+NHQ149TSrTyVW85yM79+/h5cY/fkWPGh35FhtA2Afdm4vSUPKE0ULBKJD
GmXTTVrACs8S0jWUVdMTjvXVRtqFfo/nWPNAoUm7cPnF6z5fnnwOAhUpLNcxFq9bxRWGpqkPVRYN
zzo2QcVkToc9Lk3Dq/efdKaQvXzZQGtczMZpv/Z022bg/U15SwJUFqpseNIyxoa2i03XWXWyqL7W
U5H/tGWTy6te82iief/CC0oW79g0THuGOgnX1jHKW9Cp9ZAyFrKtcT1Murun84DSezhEV3mZAaOp
aJf2NAm3vtG0jZgScRvTMf7YddK66WJbXsDdvWRLnb+4w0Thb/jbuJQvXnlM2J84pgk4ofe620jo
6TZrQQlGJrZ4wqrqq/cf31q+d5OsEUEO/ZTSdiDUL957TjwURANFzCbQEjbs3vioE2JeoGbNt/3i
886X4WTEAsA4AuD68jLKyuw4p8C1dqtB/pqKNNk0UGSuqR5GVK7iCRLYQB9R58MZfP8JX80hUz9j
iWGJsnDwiC8vHfq2m9KLNhAb2fiiok0bYEfghogtZSqVKW4CYBJ4atI7MRxG+tZCMBUK/5/37+PV
COc+bA4MZAhcOLTeYpyVHE70QloDbbNgs8OGzv/pA4UKeg2r3uI4RTPr+1c8o/1evnXA65YUEvqf
IaS9WMEc2koR+EQTXUooThG+SpR4MtBiY2VaQUIli3bSek22kzRBH1boh7EcR9gRgmZDH+Yb6P1p
LDCTU1oYLp4vWpt8EWGrxmtaYDSy/aUMHt6/61eLjonzOchVe4YyOzQPvfxeUvnw/WJzWvdsRXst
zLKvEfKsdR7QiXbhm7waG9gcWsw2zxLnsbEY/YXlAP2q0HTScZjQ/JO1VxGVk3hl9y51UlJpyLTH
+tY3J/9G5Vp3ASq4mBaShc6xpHQZl1Q3DW9BksvB7+uIiVBCqzy6af3A+eQNTXhDymS8qywtRhlQ
WzgGVN6FWaEvdjewJJIBAVyYzKplSLmYkU5p0Hc/Eq0GiG2TrdOl9CArpuk3FToIL7Bkpn/Gzhu6
uCFvpt+mtAgf67SWzYVbWXzw80uw2eTgOgsGqTUvUX+FjIFdkwlNAoSc3Tg9ez7nz9jDlUb4XXFh
tVsu9v9zLRNGOVaLHGAXi0E9cqhqs7RflSMGeq4MnIbeL0ySyknaD4ZfkPxM3W5rUgDbuUOhbx23
zSF/Kne247h0P68eXQp6JImqXNuyyessxjozoBkG26dtVAVWjeC+z32MSUvS9X4+gpF5f2otliBp
4C/r4R5uzmaFhE+LJUikVmEXvp6t3KT2bqoqOsZxn/+IOifBxG20nhPProILc2yxw5xfuUS7TDRl
Y2GgLxYhVSGU8Vr8YHQNu8G4HVzqCIXz+P6jvXqTzCTCNBOPHSJN3V48GvLefpgiFI1dQLEG841u
DR5Dwhgc+u37l3rjgZgzJnUbl3D0lVVnPEXTELkKk24n0w2EGgpZsQVq1rvgGrOIBeY3h9cd3A4Y
NHNktJgYUyazwWElXin8M8o7EvIYsfUTwokbLCfj4IceZZTv33+6N14kpF2g+MDS4cV6i5DTTyYY
K345kgNDTqQZ9J5Zo9K2APSnC6vfcjjOz6dLi23RBaxKb/HLiU92x3YCnxSZG4Xp1mQrAOERYgpm
hxBdbb8+DEYn9+8/31tLADswhxtbujONdPFW7coKPS/JeUAt2eCz/sumL9mvq6cy0um4wCuhjD93
CjGOwGYEW2LIuchSLtzG60EkBV+X7ZnYmqdfPLuKRCJpNRtXA8eHW081GX5VFJ4uPOw8uf6KABhC
/IV7CP8msNb1+Wv/tbaqasQ1NwiH1VjCauhWbQ85exOBo3BvVDFAyJPd9BR4KU11sv7kJYQh6BG6
3sLsWcvdCwuQPm9oi/sxzHnjMckPYKGwePmu1tKQ07AY9JNd7wwPjBvQGLkPLRHssHTMtph2+3dl
QZIndsEsEJs07SrvW//QFhSRPZTbF4bhG5+Ce8K4mSgAgL853/Nf7wjRKcjUgi3PosS+GUnS3tCX
9A/DmvlLUEhgQlkmp2XXXnxwEHwNpmRUUDhXWGS0h+pRRcjWAaUMXy98dWP5ludtZTZC4CjPUWIZ
Qk0pKd6ipUE/1jXUbS5hGsKEvOmfUFOspnx6mEaUVU480j9jA0oUJaqY4ff7t7FcSc5bDDI1VmPd
IMRYbG5VqjVGMKHWi+pO/kTeEVx5egpsKQP5c2HVOu8ifw+s88WIcxntIBxfHVXLyivSqoNapXsx
BBRqqTTANy6nckXLlz6V6gYjFLlVUtBqYQh68Q0RXcEP6i5E3cvhxCZrEMvQ+u4ZPLZYDPHWwKHT
FAQSadGEt2RbgDTFlfH0/stdrp3nq+hkXQzgoIYtF1dpej2udC2HITdVH5G1w9xPOEqUVY5FQV/9
oNznf3z/kvMIffmKPUvOk5c8jGT+LrbYRGauTSd+uIrout3Us7ySk7A6NPyBV2isTu9f73WICh9N
QgVnjUa2Rrz2cmJGbismr+SCmmncF8P4tSqAuGE9f42XDTxLeuwzSISdHh2a0Liw+S5Dc05q5MAM
YXMQ0dkoFqMXKXODtHoIoVtROfD95HEIsx9aFiJ5QLnRJITkE3KQ95/59Zx5edVFsNQaRpHH+Tir
HsFsALGq6alBY4ZYtKPB9f2LvfFBYVjPS54niQ2deYz9tfDRXNlEDgC7VeuG5Wd30HFTLwf7CDrH
2rpTHW/fv96rV8qKxLqkc7uG6bL7v7wemZiizRxYg42kZ5UTSL5jotCN7aa/UmAaDwHK6G0RTv8w
uXQ+6/AReVaOvBJk6csLQ4uAM+/ltC2CrpF0B7XD98mb9edIndX3DPnIx6ZPWCP/6QOz9tmuZXEG
nwfSYsYEhGodWF+kPKRcTcry6YyFyvzGui0bQsit4RpTcWc7FAyopfuBbV+4g1fjiWwLH9hCoD0n
YIzFKE7jfhg6UaL/nCAiGwjiP9de4l6HHqqP9x/2rUtxamc1YrrYJJVevuTON0GzpfPDVsr9oauh
XUmrKZ5UM14aSPPEf7ESuRxe5p2a90ajw/IUV05anwyGlyBtyNRtia7inloHzav/9IlcNpTZI0fy
T5oPXj5ROYjakQLyTkP9+SiUzDI4VBWyzd4CO/P+xV5NRvr85jB4znyQdH4VDKsipymyRg3i1vrX
IE7pTyak+2gUXfjdF93/+E9hJfW2WdGb1zM4ezo6f5ruYmw2I20nEQDp2eW6SFZmZUo4Rkhh1Sbm
4PGQ8f7DC8/46ruxNepiznSwqBOYLOZhWyQN+vW54b4f7V1e+ejbCr/78v6bfDUQuYpFQYK3aWKb
5y2WNYda4aDrkHo0IRJ7wwmGNk1/jKqGdvi6mP7FQ1m0p3kMetwAXkXyli27NqP/gtRfft92sfyg
CIouXOWt/Z4StEFBGp2Qudzvc0WC1dVgdRtFoj5FzuBvyIijisja+NGMJNYC2Vi6T//iVTLD6OVx
dLBNi+Wjdd3EROuVr/oUCf4Kblt4RZMhrkEcQ9ML29Gbj0io6Npk5Mh9L0akbURaUrXo/Xpr0qO1
hfr3a4jnn07A2CmX+n8hAZZwTKwvTPRXc2EeMUTolAJIT4tloNFEIipLEtQrqgPa5yxR6WPk2W5N
UrZqni0gQHL3L16s5zHtcDTjkL+YCSW8EbLlKl/RoBnszKhXW6SZ4UamaXzhUq/DqHNAKgnAORPY
LGkvlzE9RIg9tgyd1vWqr53orI2hAfbqxIBRfAX3c8j1+krzCzblcXiKk6g/vv+4r8Nz7oGPys5A
VEzye/m8kYUbkav4tlUm6QUCqk6kEBwb9Af1TPPQyEBzfV/lICWsYTzoIpAXIvO3FgbpuQQAGJFY
1vLwScI7I4nZ4FLL6f7QF/q0aSXBRuLK6EL0+CrLMMfnDGLDI0InXj67Gv0VWxlBPSRZaGZID5Fh
rqzagsOtdRz/kC6urBI5cA2Te4UdcJ0fRm0S+ZchpuhgQ1DedV2d/dM06/mOWDj4Cn9sS14OAwfw
TRfIGXZRtBS20J/v2hIdH5S09F+8aAeXYvYWvPhcuRhxvtn30qRLFAlQZECilNmvmGrXIVR+dalK
+9bcpaRCiMWxj4P14lqYQLlJMYps5XmVpla6L6rtGM4QtbHUqO3Yk8NRwbPvwkH0MOpKemu3iecb
2xB5x0/JYV3DTrexPtVRWp4qiD63hMVQyy5MgXmIvwha5rImYTbrDK3viLFevv94wNWyVahrEw0D
lswwqxsbTOldGpfAFzLtC+cuiEMwXVb5JLQNoijaJl18VGAj9V//8d2AcSAkpRTlUkxfhsTNZDoJ
svVsZXjxdNtWVvlpTHMHFnGO0CbrxCmywnEn6D3+TGt4cTOJmwHugcn73V+4lzfmpYknHbHUXIKk
OvbyzRijyGv01iwOzJAnIVJ1kCjM945OxxreFDRDGFBV2dabq9zuLToY5BhQKQZOhv4efkXR+STq
SSGZfeNt37+9t+4OwQGvCTM3QSz98u4iyGFS79gDTVRy6z5Dyd6n9F1UEC8uLNXzEHg5RBjABM/k
DUyiBblYJVOvQW9mzARTScdk2ONzaMXd0cRMDyqPAYs8+9wgFF29/4RvXJYjoCF1hAZIqZeJGlwN
8C3o2YxaX/fopLEHUMDYpWCmnJb18IzfA2hVWqXV594x9fzC5ed9ffHUzF4qEnNUaLI2vXzBcQIm
AEtCXrALx8yOUmsN5rTamy1tMHndim09oMYSFZSQ1NbSh/effhGUurOaxADVYfNf7Mjn7fOvlToJ
Ot/OCgDaoN4mmMq2l2s7muWHS/HNGwOJ7U+S9zVIlpvLfRjbHfB2RkXFrVcTiTladJLuSx4iYKHX
CllXdmGSL55sLvcwmkxgK7xe8ifmyxeLMnSi74ZeVNtL7XyrQtEOV75V9/KfXwipAvINnaXEssUi
4k4hIjGFQRfDCRENLaQ0StFgPwpxYal4/Qo5PsxpbOQ4RNzLA3UT5AhhFM4JALUgRkNWBmAbqn3e
G/nV+8Pi9aics2vCoHCOpomw4eXLS5TmtaDU0Fl3TY5Klr1lztlHqyaa8JxHinL0hJSI7WhMiTKQ
gO9f/5yafzkt5toAwfCcJmdhXGxssoqI9PFUWWEIapSbNpBAOMIOAO0mTu2JHOdQA/gQNR1EKvA/
DyqdbrqwnRE7mAM8INcBeF5a43hs2yy79330NRc2tTe+B6cRvHhJbM/CrMXaWIHu0jFpzVe5F7a4
R4D/9r3ev8/aLLgQUb3xPWxhOXAELQrlrJMvv0fTdU6FDU9Oh6xjbrM4SXYJEc0hwYhyW5d9tte0
UK06U+ZbkbXTBafC14cTSnB/XX6+vb9WCd+Nx6HJeFJLlPqXJlTOJ7Bsqtk2YwUObEhxlkfBikXE
hXHwehJzYTLJrBcYYFJxfHnhxLRD2bmcZuNYhfYOGFQc7HQTVdSFC73eBeYLeWwCArUXIfLiQjRH
V73iHOuMTv7baObedy8JP4GJB2Og2zmmq6KiJTy2N+8P9beuPCc9XIqAnA7sxf7fKUixyFRARzcz
iT8RqThMY5/S1GHoexEJnOmRIWw0vF5v/8WlCRwZV2Re5Nkk+a/P2mF/FtUjJ7/ItcJPKVBCTMqd
9NBpzbSutT5+VCBrrrJ+LB7+xZVd8tskDfjLWKyZLV26Pd7BZCkcnzIQth+Gh5OuYTzr/jg8G6GX
/45cHYaqQRfWv/jWHE1Y2GxqvCynL791JhE5G5K1xSxtieVKnNEg7ALuzrxGYSI0M96DNsp2yCAe
33/utyaSPZfAsKlnQ9cXl665q0JNZ0p75uAoPFi7OPepS67MNneLJ2w/BrUmGVU4F1aQt65MKhgF
66xWNZa50KLPU70ceehGJcO10RTjFseheO7ZoLND84D0uYPYvv+4b03fWfyqGwwuApz55/8aYDIs
SEXZNEn1TitP7P/Bg2o67fD+Vd6aQSR6oZqRIrLRWry8So/EOpKKCA7vQ0CBM/YG7p+HjKlOTnkZ
2LtS0K002J16ev/K+usHZOo6cwoR0fdcTlhcuohj6E8uzf4hrniTqeGk6DffXTuirgDacqunwzPQ
V+hY/V7VwOTiJK4OKdTndWjj6cRGu3n/nt68JSqfs4yZo81SaVe5eS9jmzQjCUBa2shsSnsLyTQN
L8QIr0eUgWpnzhrZJgH7sqDhijh3O8WIGvA/wBIiDalutoEay1Vs8XP0sRZAcLp6VJcOTW8945zf
JAFOzpEE3cvXnptTobkmC5ep/OxbSFSNPV6axPWFd/lG5oZn/OtCi6EVgs01wfOTAhxpYUqKxn/G
TTZ8iGkfl0m3rf3Y/1zHNI3B+/EMus4IU/QhuBBpnMfRy3BoHl3E6rNgisr2IpgF61JEcc5EMrro
MMmSxr0uvk5M4zHERgkbs5mO4cUAkUR4qLvip++2X4xM3aQ5JTRsj7+rGr+azPikvCknkIo11K5j
gz8G7fhm4TsrI4MmipSpxgxG1zejBn9+HLvbLNQuZC1ez9f5YVxyuRw48GReRBM5XoN5a/IwSTrC
8kP7HdApF0YYDE7DFjk3VXp9VfjBuH9/asxCl3k7/etNzjGEZ9P2QSKZfDXKx5dDx6uqRoVUu7Yw
lW6jmv5VDKZimAAura4t8egOkViHMpBWNQcLN60uOrKyVauN5K+6Cu4SFpmpUQBHamMTBiStOmze
uVMCSMPs2s2+jG2A38DaR2RkOYijYIPTmjcRrDWE7fAbG7j/lRjuDDKA9hN9+DqIonwcOlxz2YNI
22D5GNSFt6E6OMUh3UgmcKG1XbeIVtdsLIUygTrkOVakowZbI9y3feUbdznUo9nvVPTFTkn4FuVq
nNykW9ElLIYdNjnDVotUjK9b5ZxGZYScW2D+HPNyMo+l3UjYCIG3xsnZhqfeZg92ivcGrLeixA8g
yaIbjGCmByNXEEQgPl1Tt8vBo/Xeh6ryyt2Ei/Va6ain3JIum4kN70ifn/ng9qK+TqO23aJHyWl8
B2yGc5p/VXYi24VywFhmwvNMpkZ1tJQxHobM0a5qKreYaFT5NR53w45W+mplxHN3NnUHqsNaL39B
ok92cJ2mWzoJsmPQmnP/Vl1s9SHUv9amiG8QI7lfgV0kN5MzDDtEsdrThIINGjrF+35DsUs9aJ0W
PQ6loz/HIA03kAnirYZMCMFKjQdSWrViM7miv8lQTm7hWGcf+05G33GSJ2kD9eoxpPqH+bHH+dbp
4RHb2JtF9Ak+Rf5Eu4KupdO6m+ggJZVSFN8cswyOY9CvoxqqYTo6cBw7cCV4qHXfzD5tQrq2IO57
OVhP4tNw3ZVHGoGxBGrdZ3MEOgOSowTmx7GbpkCt2E+mW90EtSeuOt1KbrNMlZ/swcWmU1WAXSwS
bCpqGqwv9RSAfqNnvzUl4k+4fAVYJPR1c4pTje4lqSG8l5o7bIQmwdoh9MO9O82uIc8XoDSRxtk0
uj4jFlU3EsM7KNm+83FMqW57mZ8eKjGWm34MEZtAxtrRGDV1GyeDpWSDHT6E02R9nXTgiy4E4ZVL
/zLVKifctMOQ3WjVpEMZAOu/prkx3Gk21ESjpwVsHaM23BeNfd80uYcVCk4GRY55QE9Z7eh58a4P
7e2El1O9ole2D7aDkw/2uk304XOeNxJEVIzUG+jSNsrh3PpY75AfNSIdzVtZQsA1GsIkHceRPRkg
/cEfOyRkQ3KnWzEZi/Y3hKUnVHpbUDk/JpiPZVEf4jaFA05vaVr+qkbtJwc5e61RjTt4U4aWL8wp
6ozD7IGNZZtmlo+aDZLdob8kGqYeuNZYHWVpGjdWg59e3dIcps/GrbX3SQtzvoKb0ELW30AO/ChC
1W9N5ZTbwYPiOZbCuov97DZNMXVSdbYlUzUn67Bgz7mamGxQLdWXoo2eZGR86RBArkpafNZao5Fa
9OurJO2uSWdXtGtOzyx2TzAsw1WgByMCDIkaPkzMq5J4sRFIUgwjv8eV5NeU5beRGwW7qPAxNtNo
iySLT6ddmIWHwsOApy8FYxJ1Q27nwGmkuaPAUq/HPPpOoUOtQw75K3Ds8Qb5OQq90gNwmqGD8DWL
llC8LocuOU5T3KyS1u6vVdfdMaRvahOnO6BrAZZB9OwDTpuYr/qxmUAKTCxbpp09NKEON8ygwxA9
MKsGjUyanVk7v6eNv5OTsYr6GOF3NlZ0AbcShT3ALp4Y7Cf4c1ALiZvTyivA1nAY+5mE2HDXpZtj
moLdZQBtJVBWdAe3PdzEGKKtotzHZFGlsdo7qHXVKjN9QCdmXn3QR2CYWVwSmFKwnO6GLvBuSy3B
jolCY7xx3F+jFp68zLsddP+WdrIvrCOMbWpxK/p3HvrAPbgOFZu07G/oV7irEfevS6RI+2bAkIHU
+55mrVUbW4fRt7ZQiG/xCz8q24cXW2+9Frh8iPwu6GHxwnDCVwUjuDUkix9hiUHCVCd7qgKPcRCD
6x2OkxVSMrCTa2eEnUZ+llPRBL9+eDKr+kYZ6p4OMcjrgt8uJQFQDtA2ZZae0tE8lfDkOxKnEfKa
7aAFt7T575PA/zWUfrgyLRd72ayAIShdTLLHuwzboA0FymhdaMmuzwigOyOr1p0UQOY7KNaFdlNO
9pesz57TickEb6wqyvsCBkCj8natJf/N0XksN44EUfCLEAFvriRAT4qivC4ISSM1gIY3DfP1m9zb
7uzsGBBsU/UqEya+4C6X9/M7ACF4fjYERT00PM5ndTK9EGji00Qhsyrc5Rf5bBXaWRCpWv9V2GyU
DySVOhOObGBXA4h3VZjnJnGfjDR/r9xlDCuXkDUMqBuonXaFa3WDunWXt3LHcn+3juycujtoiKtW
6NKC0Nd5HWkvf3llepo1i1sWJwM0KAlcgCUyEWaCpvpeFt0C9sGEtxzkJahtKHAdUGVSQv28dQ1R
B6E7aBDe3d6qH/QuqH6gw4p/wg2Ko6mAD2qJ+da2CwH6BQQVnvRqzbt36js/Uv+76yRX+nRSnwwP
t5FErkvweN6kDt+uFukrL0gm/FtP8X0HdL0NhTZ2m3YAmxBoIEUrv8N4Zohjw3rGv4mLwU+SRrW1
+vihkFZx4ACzdqtkmwUyqjOT17jiFYOJYNnzDpwugyVUzNh+8svYmxtAPecWcIxXtrcZlludGBc0
nFevdBvOYkwTO3rXotkCLzB0VsdPsBSNIdWEepZsNXL7dMWDEEb/1ajoaOVpdkkEdBuGAQ8d9/mh
ORpBs+uq9BCXFRjqOxOfGK1ZqQ47E36mOc0PSyBOtvTtlfRAM5p5+qaj69Ya3JepZm8SFGoKE0Y3
uJvRw/fp5hxwcucHMB2c9zn0FuutTDvW+YU3R/8w9BkyR/JiaV1HZSODX99GHiR8fG5rf5w/+0wC
ZWm0x9l1MTm4z0FlshMAlvfwQQtTbLsKa40NfxaGqq3Zl1LGvMpx88+Ik2/hmK+OPqGiNlrc7TBa
/leSeZN/jQfvzbCWSw8CYOWkAMr67kmOxo2OOxVC3lRLvHjV/FGYRJ/ttad1Vz8PTgstu7Vj1PvM
r0+Ni6KNRsBnJ9Uj7MNoAGsoIEnIBRZjZu58s4/yOsMpOc6rdmYoMdXF06TnH5T029Wk/1ax+aZm
Wu1VHn8Aq7jirNyDm8CcOT5iO74mAma+BVE0Gc3PLPMvoEk/A2bduUMjqRBlenXa+JeJFA5fs/kJ
u5IhvSQIgdldS7+9exzu+VXmKhrji/+4Lbl2ltOHI+5kd9vGQlicHGt5WZJ2r90bon01XSoxMeIk
H7ThnxgVb7Bxrj0Oegy9ZeZ9RpyFYoi1SGb8Fgx/1mvJnqKSNhImxU/MPDgtNkHh7HDb/rmOviWu
B9bP5DevNflb6Ok3zGgUVMHwkuvlm4ihp7mF+cDQ369jdguKinYnQUQyEQ+VjyfqFLgWZZfxwRtY
dSDNrUrN0Fa5kW7hlwBwHpOw0zhjgSNZTY59MDMzw/eun9tshvJi+7tWCy4zPASsMMfs7j0xxycN
942lnMME4YKue+S4Cy4cH6veAknEb3/1DsxswtnKTqsn5KbXXMDFC/L0X33HTzQCXJ5WBDAdmkNl
ZTfHyv6sZXyUi73O6wRbRH2MOSRwQ2eg6Ju8MSct96katU9h1IeJQ35c1ju+O/sWAicug90gNAog
AxLaMjI6CE5D5d0KXYA7ddcgz7eETWJkNi5pAQf+ELbBZohsr/ksYngRnitv+JOjKTeOibIjJw4u
d9CFSY4CmviGWU7atLZc2wureJndrRnIfxR8pUqb3/z5/jvpLgw0+OclkKiiaqNmGffOkK3k5KKC
jCODG3ZfDwwLvARsXX2uP+qLdZumwAyBbXpbCJFvAalU9ov2rYeH43fLochAsE4AmxkdfCLGJJlr
7B+JtZ0HBnNwaTKF4CiEFbY1hh6M2LTmETBXnFeAl+xbg2tFxxjWifZdWj7tzzzE6EtdSXBYamHH
OM+lBQGan8N+XcP7HvC6iKC9MEO6t8s0En53sSYvnOcUAjcs6eKXL0CkMJMu7gTjpTllGkgMRk7x
eW6RaEEAGx4rJa8aPliUOJOzHJJCPjmI2KtyWWkAB5OgPldeu6rbZ1ew01rL82S/a+NXZTzV+bgl
Qvra9/6m4gA24LquglenBj783WW4v3IH8m7N+2i/pMO+4C+Zo6tJp49YntIpf7UW/9Bj8/IafzXn
zcqAajdetOo5ADAxdwjp8QjiSA/L+oflbmtZy17HlOrML0B2d7EmHwhPIyTQjBNnndUyxgBk9VB1
v3amg0qCPlTVIW5DreS4ALXdrlz8rqdE/xpoY3NkXDPa+TSM06Uz4giQeth2jH0y95coBWPwHUxR
ZAnz0BRUt4JftCKr0cXHVN/S1juNZv2g9a9xfIW7hxchvqT4ZvzytUqYbin6yBNUM+x0MwHSye02
zDWTa0FG9CknI/8BL+ZMEwXDWE845tFmW5Y658ii2HdiP99pHRr81kCh/vxZ2ELlcleGLXzj1FHX
72zweDPFcjvzY37pA6gUm4RogM/tLZNlRJ0B9+Sj3W808jiWUKFl3Cptb2QvQ/qRM9nnB1WUNclm
5oJz9wG6G4MTtSb+FXMdOovaaPa+qpHqnm15INHPFLMd5lZJ6AT7eQCtcPI/lQ0aWY8hwCJCzo1N
LV6EDYfXv5X9W19sY9tElLuZ64+We2SX+JQdbH8/6+wDgz01q6T7cd3Hgrtt52jbYbI4aFeXNtc3
qN8iN20OmbroZLPQeUVW4R1b2ztpJZzBCQ36UPXP3hwga36LRQbqi+7Jhxr6S5x3r53/zUw5ZY40
SjOAn3OCK4Vl35oLaCQvQQO/EtO4U9pPM26/OCvfQBPyJjcR48PRCBFFi5HG+nhle+1g30PpSOxL
Bxt1ya6Ry909jiv984hrW+sRe8+bZcTOzYDVagbpP5nPqmOaUjz74+9slVFhP9XO+6IjspXXyr2K
4bD4SxhIjZKie9bSrWunx46ZhrZmCQX4r9EsYVaT8STKT06ysdCKVs24vVM5gXUdPKc9mnwIcYIB
MrWfHF+9DIo/dTHSLBWRyL/LAib+TGUpPVm8zLKxHrVxh3+LgdD61zWpx1jZBp0jw+JtGLRLylUB
ZbDx3NWo4xp8CKo7Vbm3LmhYOEFEG+0fh36DqPN0JWb+pVwnW1PUuKZG/QXi9dY2E3d8qtB1Xa9M
TUPIO4Na950v1oLdmCO+NOL+0Sad2s4Wp30I7quu4kwq079krljATaoejGw9V/Ds1nrcqHC23LMZ
Ix738xP/zLEp184JYmWpnyk67TpK8SW3g6aori1ZIpuL3gC0OEgvzRSNANfkxEA4e9m6dZydMUCo
m8WmcoyXrE3ZYbytnYJahVXXo/ZCUX9I0xqb0SKooqiwdFXo1B+yvKJVeh7wSE7xuO78BLbptIJ7
FrG9cmP+sybMq/q7QneYx1lUN64Zkns8DjGHXF7I0ebM3O7tujijeD31s3OTPtR8QEer2kUB3eDw
LHK67u4HPOBjsmDCyMgp5gDH4+HPRAyaaL+au9y0II9ydnhjniKIkZRKrEgoa8sNbZXb2am+m3s1
Ll7NsyH/4c1dtX2wMfg/ZsLc5eDc+nY6aBosMP+nMQ2eTnoOxqur0Pphwy2mu4mLKdZHr+Dcaw98
6qY/hKgyorZKNgNdvAzfxMqx7O3UT09KeIfS9J8nKGEcwJ8c61WifG+kOHgqCCeo/IgR8RyzqRqR
W+4sPtGlVpHHoqZV47lSzSuVpjuYnpz0S+rwU42+udrWcMSvQbk0gLVkfwnXfL4zzHyDc6iEepXR
+7CEPHppcOZssbPM+t3ROZdaSUgQ88EUz63U10GQ7KH9EtgPVrYTUSlcjcGIMThmDaWTD9+exnPk
ymZDrGBVlj9m7aAT4JGD42IxWffeU6uDFDZopyHUQ5sHzc2Kd1KHwBh/Z2nu8Rhx8owo7Xwryhcz
dBCRdVq7Y2AXLl7DJxuHnjaEhQOyrcwp4o+cFctdxavvZm8AoXh1+tXAemMvn1pshfFYnDAvn6SL
LKinTuFSQHBgRBlAKWEH6sgMrdcg3aJxXAuxS/hBkohYvnDVc/npzH8M66501iqLSz/X7kNslu9M
jlElmN+ZlNkK/4XZW0bX9B8t6Q9QGDfewBcmftUb1tBlOTYaY4nTtB9K+V7x/aaQBsfCQgk3+Szo
JrfetHTfiaxcskY7yYYK2hT0/2J8KBPjplEbzEbYDeatmbu/pMkYPdTlhUY17kgux3SO/2W6/WrZ
9Y258CcR8zedvfGhpintGt7NsooLPKpvrTZuEtH9qpteBuwtqt8E3kXow9Pg3my3D0X5YHrvOXtI
2304BrAD7IExBFYBALOyAu7iMgzsY7BcOmYF+0Q76xOyps7eqiTYiCLfze3fEAchqjFCuoBOGbqi
LOkOGI7zH2SaUTFWkce/2g7RcDYDX0OE/Y3keCOcj0GNO9eHGpNhh9Q3KUun5v31PEs4bj6ZV2Tk
KzdpQl820GLjbSGsg2xZspodDQFu/8MhcLUtoP+byB4clXzFNp+zBv9U462poQvmsN7bodi57jxf
SN9SNaIYxRoVTFde4n0N9tFB/g05fwQ3Pi0fqbw/aGziy1uQ4VB1IJR1oLabYOeK97ssfc6HY5Zk
BHCaFQN9d80EELVvBlTplyAwSTyY/+ZVm2oan870VCTLM+zogyJWaWWHxCyvNsMiTvKsxZD4XNBj
XFnV7xI/BBP7GMcl+sGgDDei6XdZxqKi56GLF24Zh52fUY21Hk3OztIkMlyeO3DXQuOg/RW3UMMZ
5y3Ua4K7tVVPKXf1igebpgcro0whH3mdVynCwnxGz0s3yWzeCrNHgnpy0A4MA9cVD70LVMzdPXRf
Vtz859/cerap8sTpdKRusepNfoH2t9Trlbv8ldW0paB7Kpfiq3dg1GCnzWyiqmDecwiftbTIEQTt
ftKdnbKuZX4tvOcxr7alopTZrhp6CF1wKZ0Xp6KkUVHNj7eeFnyOXh0OOMAXiuF166yyhkss9aXC
Ofrq1Syayx3cK3yYoUVMyZdEhFftdPNuNZ+jjhNzSns5TfuDpuiiZNlAhXbc9I1/i8cOuAHbSOVX
2zhPNqUr9+RinzBs7Mys3ElXu8UuzESTbnTSjWfskbexYNgnG3FFmBQOWkRAPTNWdKypFi5GBHTS
WJeQKhk322V1Kdm8B3dN4Du9G4xlqErxg6YbUpN4y/rmxuTL0Z3dyNSQgZliN8PJn3TjS9XedaEa
sysS/9nJuUwGep5Sp0rYwSUertxx/nLVUrGr/P5H6aPa1z5nZFh4EL4zcSDksZ0KLueBBucf4ly7
9bXuwbA4U5sUpse0xhjeUpNu2+bmMpO16oN0IU+ZcP0b7JxDmbNDYL9bnABBO2OkhILjHWOsz6qv
zZUag5faHpkXLheooE2+mYpm27Xte2Ggmeo5bnTuQxVzT1sSPpHK4gsJwP+79FMaBiW/gUHDqcpT
OFkCurMcXGNDS459L2X1HTGL5cDc0T9QLOAmH+/j+xsp6Y1xvCwv5jyN+Jppe7Xj/JVL86MOPIp3
yFEeDNQsoTLMU+PNm2aw9ksl+s2dbIbHBPde0Zv13gigFA+W+qxdQD9j5SASb6t/XNr8dVfz2Va0
nNawqmlkN5fYm2566zmPiV4eCPs9BU7GudcZmftyNO6HtKE5RSCWpHYG+g8A5mqJ+4DimOXQMLEK
F5gUKsIK9Hw/Gk+ePpcvbVDLgJzcOLzaMeXEF8mT5iU3zXbPyyCJtNV9cO9WZEeOEmPw3DqT1zMA
3+v0elqK1o7Q92Mg6u/AiaEmFD72LC3JnNfCK2zttAxDXVwp9S7pdzpZrf9TaRViT7t3JSUFvhMn
KIjWufF5rea2Cs66O5Lq1ulPJH2vv3dEfEOz97mYcq2IaLEkB7qc1Yc52PEuVa2KcDnFN3dIkU53
cT4xR1gVZ5liDOCOsKzyYuwetcSAj6gtfHULj5W/mPhAqDSf9IXhKzMr0qjJBpuyp9VkwNrrIvTH
4TZwq92ngstiUObW1YB/jwmGilukGSCWF7f21nOusNX5cvwdgyZb12PLUdlDlszY89GlxnNawFBu
czwumwG1b5Tj/x03hen3e8pKJaHtQh1pNjMaj+/l2ZvoZ/KdmldMwlEuhpz5mBmT7kUaKJMl9L0p
OY2JBc+deljJ0Y5fba4yt14NqpR7K5jolShxl56qLrKl2Txp8Vg+8P6aoa4sxLSxQ7svMQR1EZv+
TgXcfzvCdKXqWyou4l63kzFmk2oJ4lMQw8e33YR7nI8CYj3Hwnyb76/omHOVtqUbr/EWZ9cgv69z
EwgLaTLoX2JiOdSNB87cyjMu+sJAbl8bXXIp5HI3+CVBhyAR/ObVboxir1MQjIo6SbaxqcffsWvR
aSXt372Icu4PQYqz5h5kwcDhMCGjTxQgZt2kcaT7O4jgBTjU0tjaSjlYeAPCeU7Q08Zyg0OpUdQF
r8OG4ndYmzR6FMdKs62zMIE+zCIwaEuWUzQgvoJXPBTHUd6vJNSbN/VSyshSnICxFHqvjlN8OnL0
Vv3Qqm3umNq9dGg8O47C2xO3FDOlkq8mwr02TEpweTS0aOKgvCsirVT5zSYg/Jd6qsS93Yl1Bxlh
o9eouM2GkmWf9eo0VwMbfS+Mp7woSZRaqqixm5v2yDY7mE1uvM0A4SFi0RZJxpelMx56WToHHrdM
zgHwWxd5h+FISb8sqa2kDM1kUojMWl0y2GRRnMeYnNPpy49Wbun9V6BrxPNeEoIHYlg5EBtaDhla
ofK3pix0+4vhoWXqNra99H0DBxX1KI0jr2zeFm2Jq2udaZjWl6B1+R8ZzOtzjjt8EOrN8wrL+bPN
3plotkhcAvjtlx5aNOM+vnyUvYaaM8OsEnAaiZ1yA9F0Gk5Dq+X37lBKFt9Y9UuQaliOJckFOmrg
d/IPo2bQ6VfYhGy/kTF40z+saybXBKsKZtpOLolGjsGxpbpURHUt7f6LYsfQnlW3tHETGs7EaW01
+722XFPw78HBcJuxYq42qKb6TcchCXifGRrz7oW3g1bwErWA15Exl3ZAbY8SXFx8SFLsFD5YeJLh
V/NonXFTT/RO/8fL5lElJlvCH2mF5aBvPoa8KYdH11ZTsEfYYbdvcWx0GEU9gcDa49WfH+YqnuZ3
CLiddcjcKu7XXe8JJuLtoXR2olSty7exTlNmxmSpv1YBPbuja3O5iJic9Ht47Z3dbmh18K2x9NGr
PpyuMbtb7qkJvXY/Md5TDATlyYu5noBMT9zp0jXgUcOxAbEVpd2Aq4JxH+FtTTFrH7NZ+R84Kzxu
L46O9ifKoPsntMIT22bGtBBGUOh7H3IJ5cPerkrA0jh+fY4QRq7L4Y+/cuNGMEc8GnOAPv4GfRjU
bzsF+A/WixKqRbOxGBwm7cnTC2oPMTKAF5RdCjYLVQs+Dr2u3Xc/YMGnTJemCIv6ftI5gmeus1jP
FRjff51vTs1xKu3pxvzfYG3R5vXZQ+C2ZhEVFXVwqn6WpbUz3FkyKt6qxJ9Dq9nshKKlS8W47kJR
ibj6sNXCstpQguZVpTTDZXhV1bWeI3XSKxFOzGcZ3MAFwOq4Eqb3JFgFC5gUSv9lWHvub8xxmem2
b5B7HEZJb+5vZkwMZEOWA95tXCKZ8arzVDeBQYmBsWeNqRBfisGwNrbXcfhulTlnmO1qo+HhDJXW
fNeFX6abSoepc9Qap3XCdlpa869RlTeFVosDCO0bTqIfq5Xq7LX0RtQdqmh5dHEEf7ftvKQpNS8A
MCWnDFtWSYgxvNZ+oR75/qurTxOMZ6FR2f8Gh72gFBjVEl8SHYvXKedLlewMkWFZpT5hzuGw5Kr/
Wviv2rtXZiyfq3xRcQvVTy+ctQHBs/kDyBzIJ0JdS7rzXRK2BNuIT4LSj5e8LimXjbk+PHS5w+Ev
wWiRvg01veB3MXmTs43j3vJOPjll9exUs1ujIOsH213hDW9qjLOjtx7x6HE2HnqcmhMfyb/cSDqx
5Zd18COPEkiyHVOxWWJ9+rFlkNwHMI33smuDcdOZibmb8mS090Hr+8clE93BtHK8saloiERlHer6
ax5XTLPEMSLEhO7ohYWSUGvVmO9BSn8aplAbr+nZJa9qAtfvCs6quT84VTR2Mxwto2soAOWJBrnQ
Hyqb6JpK/QuBNY4zGE2Pnm6QarNnmRYP+JPr7wzn0ntb3fsRWud5v7XhD5uSr+Kjk9nyZjF7+JlI
BtZaraVgK30lOa8AZQ6ZGu7oouh2fDEmgO97Zqcpzc94aJ9qPdBs7iN+3JG0oAuwHsi3pFhcJTVr
vBbdjwmPYmQiCrEKgYIYc8CEqi2N5+7SNAM2OE3m/qPb12p57nHrksdMyl9i6mkf9pDVHRLt1dKR
PjKsQzF1yQMcu+YhMbQ20uL43RbDB8ev19rrmnXXWYTvmlqsSpu5ApD7J7F0Wywsr06xkPkDkcWp
JOiiorf8deFob/pEk80V7lsaeMMJy1SxESYhu0p5wJ3vXCNe8INw+y90xuUG15X3Ejt9+0PJWfBB
5iNiMLybHqq6kluhFozL1fOq5Ah/ctmyD5YnJ7YQYSV3NVPQHOLcNtZdVmuhk0HUn1SDazWr7K2I
DeO16ZGstPWoXTP2AX2tZ/qYXzwUSGfCSzy+nDnBbE5SDvIaPTKl9p5t5I8OVbrvWSvG16aZi+Zm
6dKORidWxt7v+VatrakpzuQICPYUvI+kbKcmuM2aaR16d7CGteEy2olJgQBNIqzujTBJv6qr/hdx
uBsuXU0bRy3Dlj/+nyqRg2dBsFBKr6irEsG/d9RQodSlue54sPvJ7dDQ+u0JF/beLVqGHRuuR5pB
UWqGVAaLjL6D1ZFFxFWHJwmK97qfVRAZsf3mtC2d9tJyzp7uEMBmG73WQLnXo9W8mg3FTR0H97E1
Y3FDbpXez4FqVZrWuc/Nox7kXFEg7K3rwiqw87r2qm6Cx8VoThxqyAfEHitYMC2vw4ApkpUW90ls
bKqhFaE3eSP8UMbAYpvrmzHxxAczuS5LigBWOTahuPbBbqWDkes+BX6PaUw5eVMydS5RN69hXNd3
wnrAKKoGB6lv+aXlnI8E3UZey2JZEyxlRlDWnP48jvKKfO3KwSwDScbgqWYc3KzRhdGc+QASSnFo
lHW3eRIg6mS5bvVgHau8oD5NSoMv9srwpRcGpa4fpmpxN07dkmFQw8SuQ80AalrJ1V5W65Gv6QXG
tUc7Vybrgg2IWOXjxMwgz4gvrybvqzvdor3ep3LjTmAKmPI90pxM1uZixGx/xRIxKheEDPS8B31P
vZKDa+T7ZYUvqfkZ6RnUpTedNGk/2x2eewLdr4O7WOtOT5w1WeEpYoJH7icgkSE7zV3zWvfbVM7O
EYittiUQML549n0UQANOT0jiWKuRE0cJ2K2RrKFJV69btuN13YzmqrLMPSP71XZonV2T0PSYKrKD
WSERXaV0JvshTAV3g15lfM4aWonFNT7bDk4kuXi6ViUPmJHWZS3tPN9TVzeICUi6GoIjSSHzLTEO
ugapOvmBQ+OLyjWdWOxNMY6IRDrWnrdKW+cFxyOZZG+mItNg37dqsTwnk6wxvfTHqtCePJMeeu29
ZxbFb1rjO6ZEnVXgJVcCXi+DTXViGetbXNk4YUbSmPjm1sJu1KOoGoJvVqGuWZCNG0y2Vqi3Bi7m
YlpjNXtjsbWiKmWBTiWjkgE5RiZBaajoAhORmE1a1fwYGBFRr9NU2lROuBfh3iWMNsvfwdDdUAJb
WQP8wbPXez+xOTwY6fxB7va9rpuPdmgfzNa/pMnwQP0CM7AzrXoYnG6paa+pMB7wm9I69MsZ/KhP
dWh4Ndr4lrS6tfEW48FQM/WytJv+qpHBaMtJqTtOhZ7xy3BKgeArc527U5ft7dak4GG6C2JV9F4T
MjA0FGikz56NL5cgMq+FD0Rr6HFizH2mIycrSuoMXXqjPtbRV7ByHONivlJqUDedmPJrGXTLS2vb
6sZ0g7VRgSrPtR/024oZqdOkzMSjaV6RgaKrhb22HLNmftTrji+lOxrpFKIAbciHeS8G0RzIqzPT
59wP3b4K46U0KA3VBUt0o3fnzsF/aun6alGSSIJh9xc5Ndprr7vzxk/1LuRB/gjdofnnoZGb4Qju
FZcuEn7jcuh1PDAy5fpZUdyJqrvuzHVw4Qz3CJQ7p8kaghrNwh5fMjdvcxcE4jjF1Ts8AbS2hErf
ipYuyJjPzZ7rMEZA3W2PsuBiL2USpuRZNulQ0I1pL9KZ7NDpl/beJZivHuN1UawZ44aazk4sNRVe
o9+nsSD/QcUg80uCx9wltnPp6avSKvodKW6TW1DxRUdquQyDYF2rO8IRi1rrix/sZ+qkBx1Q7rmT
PBaeqgGKLJE0kjrnRbTMXpQZ7VLTTB4SOVyoThLq1jK+d6ol8CCSR3uZym0g0CMBBOQXdE+E/rhp
M0a8npqRPD24RSLpmCJLPq5f5MUUxbEsLoGFggzDGtkVu90byN3CGveLdy96VgYl6raqM/Y5eeEI
TsVp5OrlBGgTRySyE4SRuN9LXS2MB/ifXa9+6m6ms8uBeUsigxxQIn77NLmzN/d1juMzb5FNlvIE
NfFhKejEOA1z4R5LPaV4IjxUv7nw6JOI+vG+epJlcpYRjlEQrFtL3tCFHVijwyExf7KufssVRe28
W64DQ+Dr2hm4BDTVB/4keyMr59eYUhnNnv1TJrxCCG/0dTKxQDtDszeRvEhFk0ndAyTx+CziJIi4
7kAicFpjJDiSvDm9Ga/FnS+zqsv8tXaMJ8MvSI/JgLTiPJ88Jd/k2O0Kk/v4POg/oy4jv8oVebpG
vLoxCzQhjix0REBhos93CO6PMBC0g65YGJJ7RGW08/bkZ/RNGPd9ZIs99mKckRT3JyZQD6XFKbec
a4IJLa03s4sPeUoZy78LW6Gre/nZnOf1PPkPeha/GvN4HfJpZ9o0uufE+LLymQL+KGkmMcu0AQST
hF6NAiHLcNjbSQZmcGz5c1ZlQC52yNaQRHnzS1JNqaFwzo0WRTs38ZhsIbnheL33MnnCaGg/x/aB
czWY54CowNA250b6+DSTKmVgmUhoYnqnwjO2U6KlYVtbGpd4/iS4E1+pTJJG8zv6LMVik0u5p0GZ
B1ov7NtGVnBtWo4Ul2piyfPDlKi/1LxnESvClkwVqLU7cnmK0fPFnFnX5mg8wu5DSZcbYUNRmCTG
9NWKfAihCjJZZAy/cVB7D3BF4CHE6msu+09Z0KwxSe6vRc9VtG3Mx1xZjyJvt0nMEJg+Bk/4bqhl
OP4v43ckU7w+X6fkD9bDMGZ8pj3HlrR7n7hK4r375yY2Amj6RHsU1hNbI5pd2tjaauhMopd5Eymv
xmQdFAdosf3B18hTWzFmMJ2hnWNfG7Rhc/uPEXhCaL75Ule2xd+OLlpS/pVmtjUy51zTUWe8gnIm
ptAd1soD91A0gOKhExyEOurqmTd++kl8a7kuRkuT/is5plPYLPftoj7MJY9XS4MsyukNRPSteNSI
imE7unTKQ3dl/E2wRKAua1/k6/asg8QFHHuTZ5SXExlEMK699TAzIc2wvmjab+GTh1eQOSvMTTdE
29vZD34szK8ooCeI45X9BpHpauXyPAVKHLu0/0hTXIlMML9nFMpokXCRd6vlg1EKxVPxdzG5edxa
47QZGEBf6z7z8UV6GrlLPDLsY519rr9Ue5216U7HHl86YxO00AXVv0DkaMe9DWjnbTvAtmJp4rmU
1j/dxK+l59o2oXxprGkw2sd80v9lXvchlpKoZF08LyK5Vtb8rpeMWeh6S2NN6x81ft5aH9JtZuZ7
b8qO/VIi0+27NXMA+lUUwb7UepP+XkpKS3HmqMeAarFyBLXYMYtUQ1hH1tkhG/u9XRkmmnLmc8HS
3ZK4Yvc3/V9kWE9c2bcsjQ+xoU3MOUx/AJbuUhLT2nUONTj+Pu5IgIG9KrKk+mUbvpR0gaIg52w4
iuBiGTi7be2GA28I86p89PqyX+cNAdoOoqiKP707fWzgheRkWbGCjntDkQDVmmznQhyn94OGS7T6
CpwGEkctNsNi6X8xbIrQmJrPXhsjxvZemQQjN2Y+aPHwyjnn7DXuN/BQ7sMjJrNWI6ZCkUw7lSNE
GLtJtn1c0HetmWmlT8SsCq1u5SdllDb9fxydx3LjRhRFvwhVQCNvCTAHUVTWpkvSSMi5Eb/eh97Z
ZdeMRALd793Y0V+80OWq0nOmmwc7EgiIxh9jMt+jkqVZUk96dPhZUN6kQQTYehe3iqBlK+fgBMAa
KhW6wEDI5pGqZPdC+lpkz2lsPQ7SeBSypkjPkgIxKo+vO9toPVKKlhnM7iroorSTfZx6Cu6Y08cq
WPsi9Rpb7g42Do1blO9JsXnxKW3WWmvnKqQArdjbUoZZ4TH6xva2rTNUbYXH1VCFIleYHBbnA1rh
3Z87GgBSXsl4PycA7NjRBtQTywYgxAkRsDx51NhTq0g/VNsyb+jjLqkE5LSvHSNGgaAyESr0iCFU
a58mx77bSWbww/SnqgxnRcfAvmyLdkUQLn2XdbnN+nEMuGLSs5drv5bT49Xpu2cgnWY1kV0lNefY
IUUdGhOLIDo6s0PYMZ54Bda2qa9b51vG9aNQdeir6Sc3m6PmKV45celEcRsAdn01bGuxvCd+tAYa
W0/lAk3ezU9lr4VmzqmWiv7TprE2cMfkMFp0zheWvmWhfiTkbgsqtW2qFAmFDCBT11omVgtCzxEu
PCEprnFcov44Ws3kkM+/PiUK6NewnHH1Plfe9G7IUQXDZD8pu992dI7mSXMXAvTdfK5UcyFh0oXI
5rFrCiwK0x/OEqyNcNBBlC4vZTq/zZ54sqk15+e2jxa5cdTClbeZpyigToP6wGajQPxwb9gPTuLC
ihXnLkI14cUYg5T16ZXut63s91k4TmBbPCx4D9ck4u6EiYqtAhgGNNaLnUqKPXVraKDadiNq5282
Cl7p7lBAf6WWvisXd9W0w4uXl7t0tI4A6mdIXx7S4pL4ZVgoZ0s5UIa01jk0MTGnhqGheou8wNbK
q9Fb5VpGqDf8ZHzwZ3lUBpW90j6Zd0MnkhhkRU77aSPxQoZ5KCMg/ny6AM91qHu6TcoTqynkMWVc
3cqyfa3N4SoNFVEicXcuScLtRqzKvZlui35C6lcxtngvNrKBWlzcZdjlHvqjKkd2jv480ejiNJNT
qw97meDRbDxIdffRVGmY+Nq6n6Irg3PBR+k9xnW/1UQdRB6qRzIe8hVLQLXSSvuVSlfcYwmuAjzi
QVVMl8mfNvMkNwC4OWcZGoSFoOOQg/8hi3Ba6n4B9JH+uB0P1V1SgiLQ75DWM+nRUE2EtHGMsuFf
nemfRFCdTKt41fThZi/TvB48VwuNqNov7vhk2v2mu+d8WcW7ljUhaP4a+xMzuoohBQ02asM0dwWN
R219t2IN69mxkOVgc9A9eTUbTJBLnewoi7sMcvxa/PEZLJeNuDjWojhA7hxahcty9v50triVWCwK
71qJUmq4KNLSgrJwL7qrrx3T4diMPjVh/U2DenIwDK3MwXkDrbQDU0/+loQjsvXomAZSzsMIXSE5
5RTVduax7dB1t7Z7MJXdrAvT2jeT2NRutpkXG24yozyWp0nHW2ANH/Sn7xOVHGIOmaIBMLRdoGtQ
C29GH9VOX3ptHsQkA56PTaItf0bRhWz6J2ou/7WZCMfEfIgE+8PoDJshGQ6USf/BKNor10vPJGJA
+qANjL7Hu46sqNC5KrWXxXibxRPxiW+WrjNWe6GDIfIuNxfo+m1al4NulJ91o0NWjccoSTaCwF3O
0e6ZwKFHcDqow7Q/WEu+jgvwnHEClJIR8mBYEDdAQIE0TqLikmPfhYOkNTudv1OZrduWXEq/Sp8s
ITFBdOPGlcvVH4zXMaZqpFzqXTRp/4y0pFMgKm++Lk+enotQNdGLnbEB0iO5UTGNsYvDIDc4Z29e
vmbHvvoZIAkABbIu3r4aBdJqGinthdQDjCitg2sMe1SF7CnlVpRqZSIsGkRegPMBTZRODVJeMtI3
IaPhjdj3MEY6MCQjh7l9jhfxVUfGd1ShKfXVJprU/QneJg6aWtUSh9XrFs2C5qHzjLU3+VCwvO9F
9ZA7hI/ycp5cN/fWedSFtDP+xHVxw5d6SbHGYR9o9pOQYVq5YTd1r5Uo9tQ7tLygsY54rCEHVk27
qW++W5oB8QOZO9xWOqosHKuiu+h9efLwV5vqNnS0AESL2MfOfPRT+1Erks8RPU3jw5Gm3oMdvU8F
sdyyPhbYMMz7L+pYG6K2jpQQ7qrGwwSnPZEudtDqaUeg2xkvdLxysADXg3UTrh7GVsvQ62l7xuEm
wM+tsNihyKGZN9t0CIPV8qogQ41CHr2IRuuxyP+SzHt2dGyaJaaN0B3SeSM8rKCsBWVQVSBidv1L
uk22QksD11Myv9EoSlKh3QZTCnoo5PyE2xnbN36BpMzwOVlwCY3Mfj2KnBcfvmRx0a9zxuSZ8ThK
n8Lu+rd30w96Mw+6QXlmBe9qejgGmze9J2q6Ga5NT0EZvxBC9DERH2nfQV0M5P7nQ7F2PRzHuONh
C+++MaTBrAMoxVJtedKM7toZVYgWFiFBL//0EZnY1BCBjBIUO7Tv2S+8+OsifqsjfZsLb5dYPE0e
21QybkEkA0yeqD1zg2YlBWDGIluk38JEa1aLsDM9zHXOCDEhbcyKehlGo6VCsxzjS7e4xJVM4LMI
DBxISxY2wxp4aA05PQzxva7WUcxhpVudmyhRYPtiPjazMree03Wbhgj1x67GWYmB+WeI7qXrfRkF
VMc2Qa7r5ZeLt5IcbsLk81akoY6+56yLNkfWBfokKyifOEIwUERr2q/+cq06MOjtOJzX7vg91SOB
Js52KJffNjUCFzQjKrawxfsW3oeA8R7DBIoJrIqc34ZbM2qMqyIVh7micqSB9AbJAzM/x4pgDcqW
g24SO6Rg+xpvRZYxAJU5QinZdls7rze+oS60Aa0wAq9i/Ib2UK1td+aB1a8l6RWS910W9fluhndM
N+wZtU2vv+r/r5/DWcXgrhahF1kZZniWymwKXGPsQi3N92iCVimttnmkvmpdbseh/s1tHJr4bArh
rLQ8eabhmpc1Tk922r37pXPm5cDMZ64kGRtuhTUG54cZHSKVHCPU1B4Ll/YzjDqHrhVokXHmwzol
hdjVFgZZVgN09juPrPnEM9+KyPrxjeZcps0a7IMx36nuxatZ9kNraB9AO6ebdurWmfA36SAQq7V8
X0bouM6GxTbI2wKJbnKa4GAwPz2W0ZWfalNO8BfzaP1pqbFHIhUo1Z8tpIwy4gfT5GsTQakB97hd
Fo54ee1pm+XgR4A/viNfU81BwvhSjc/V+OOnCOFdcMIuv2YAQ9BC5C5P75lD8XD52yXuc9Q4lJS4
D8akXpxUbeQy/kZq2JgoyO0hWQ89hmO48s9JJpCx2EqAGYa7FSG5OVW57Y1iZ6qc2BqUqaWRMdTx
ENf9RxKdS1pSe26Wbup/nEqdMYaGecSsAJGNhr+yaTzXty56rnuXy+KxUPjuAZ5k32f9dvBe+L3D
KptvA8bce6DD3H/17rxWPMhNnxy9tr64VXGsIja0Inkql+js99NBUdVLzOCpWuYzRlnfjBkVgbpB
MVU2Hy1XPxVRxdc5mgcmvgc9ohTco5W+huqIpyf8rtja0kPtc19qw0NszeQ82Gf0OgbKUvc8WUDd
2nKUi0e9sbOKCEj08WlquFi7SX/uYuMojT99oY17cY49czXNzWxqhHw0BFmsupoj0B0+eQl+fVtj
CE03DEgP+bzvnStc5lMsirNsunNKhlldzldsFjDMBx/gxKP9YL4TjFJsEziCmWbm1VibsLXatnW7
q9maL8JlT7oDpd7ofpcq+alziffNdkrQgHJf2MYp64vv3KufOZjCKe83FXn+8/8NNwaZld66S/Sv
O1Hay/xopPHTnMyYn4BsnTF/d6r8TWSeESCIOucSBanSnvyEqN6EL2ZeNnXPDUbQ4+bOqyBW6lZM
JEgboyPBCRiUnAtcKrtHtTWgSrKsOlZEq9t1Fno0NzMjhRArQYcBm6/nyuNzyqf5L3dyC5YLR0Kj
v5ZE+rhG+xehglhpS0e2QvwpGHSSvH8awefpVtipCBXp6C7P0ubeigUdWI58a+5wnt09E+EKzYeB
u+l2CdosBBpiW9skIxYY7hLweHQyt77THs1mulKFsE4t49H1PwdrwdtOW7KyX53Eu9vL0cJkbA2m
zemKFZAgVP5j6LP1q1HR6o4ZYOziV5aZfYFfpGhvss++6hRldv046ibvRn4wQFA60n31dg412a5r
BPf3lvEC1tWRtLbX8ZFG8kPvHfrUYH1p5GVqUGgN3c41y5csNQ8zZog54VLx+42GHlUuuN1IgzDh
g1v7pZHjQ+tqNQIF5a0GqW8gSBtD+4dDJgAWwSmW/E6WdZ3S8aQ3bwM5/lEW8SUmV73LD1gkd2yU
F01fdstQXAbsYf5s4kKmiA6BBUsHchkIHpYGPyd/KWL4TQGChw7YOct/BtLUgMWbfQ+H0JvdD2Pe
obCYL5r6bgCx3kxj2LZCIajXHnWx7Ju4fHXURJIJFjr0u1q5ntA2icZ9dNtph58LCdgeg47NSRlx
npA80C5/S16Q27JsWjWt65LGpoVhNj9W0ysXxYFL4k8SNCJqbeXpL4nnoxdFIzizQ2BF8xv/xePi
YnEOU39WaycVr9k0bOPS2KWm2tM6vtG6LDAmbgn4bI/pw8DxRKdanNhhNniPFvDHZMHCt19pvYSJ
9HmivTPzy97u5CqSw9oqki9msZXVaYGJ2tZCUFsDmjVMglmpheWUre3a2MRIpnWku8bMmldPxI7r
/ovS9F+UIdu8YEB2SGhdEd9+FLm/iSOg82a8omo7KRtQx0Zk05GIUZrWmoMvbBN35U4Yv6tFO1WW
/6YQ1/ZxhTHE+TdVmOv7JQSe3qcaJSTYQsGRaTpZ7EOWwTO2+jr2r9povZsJ4l+vx+SJ9cTVNq5o
g5kIiCryN3AdIQ4wUOJftgLu73JrdObf0MtjC+SpaS8eCSOhqMerVcwHC3lEBdRWIg9doRi9jO5w
Uk792KbWOlbZKa2QXVTmvzsVQtDidbSMt8kod4SqbkVlbpeuh6wnVIukKGfq9vno4xUs1ynS6sWO
DpTPHTr5JafswgUHzUcgRV0yNNqPvmEgwS4pc1/eTCu5AVp+kKXYriIXIA33C4C/tc5Z/5up2LhR
R4zzy4whb7LJN7AXFBhjij/BWlP5eRRNQlCGQJg2WAwcbYS6jvgd5KUZUrposSCFe8o6Pz2Y0AI6
JknN14mWlRUkMOQxj538qEss2/3DXd/UYuiZBa+w80z2E1orXQSIi9c+QIEotqXdbn0m0h6sLZTe
WcAKdOpszucs+2q6P70pA9P7M8k/sjiXTFl9iYkdaOyMcDHSA6a6z3j09wRpw3+l40PRme+V5jDS
oWggiBdT0XyqUi9wnWOhiY3dXXuMGZb+j/ijS5db62F2/yo8DzQnkisDlUZyRdmq02h9Wyk++2xa
p2QyzFKuzPivr2ck0gou9I8dDsNu+5OkmFmle3LId9c6FRZdAwAWn3OGcQ/dN2t/XJpMvkRc4c86
EdW4A+MleJojT2XdQbJeeW67zdK91OMQQQMHOC+WLY5z967aItRaXHkEYz1D61EWl0yXITe/nZZr
eemrC2PwR4TgeuYo4ETA8epZTLBO03/ldnu1tLvjsglszyVBQ347JVo1O24Yi5wq6Ic+8G3Ufjkf
tR4XQdSnuBb7x0llLwX5o317R6szkiGQuxgJCVJd/NbwV1Ms/TAX9SniAx0FEmxs7QhagDQ4zFrX
w9p8i+R3nXxwMQXWncCzPTh/C40TZ0u/8HMt/by1i/j+oc5vU2J8xiDvK6ohfu1GRzLr3mMxML3H
EdOUqr9KHWO9ENfGbj4Sw/u0+1dga30tZrmVqb4p7PgN0O0z9h6mMvtT8/xSFtuOex2HBeEpHySS
bQSLUJ08EQ72oY/lyTe6UFbGl0r8f52sOcWOFNUGbS5/Nd3clURu2W4rtroinsghhifwKfELcbJz
sxWkRmSnSDKNldp8wXGW3Lxplp/t/ZHMCvWSJKaHihCeEMXYDDwskrWXe9WjqrUihNWYQ7omYyQ6
Qsdv2XlHu/asvagViRykT61VZh5RNUnBqxDz+pK4uCsxEIaNpcjQcNntUYuTK2ES9JG5Cid93kTH
Wbcb5P2qCSbDxEuiWTOyXe8LPfzXMmdQOH796Qq+vMK4I9qiuhVNlW2kO3+NtoHNz4cI1Ca8zOXk
Wqtkjl76xuHftJ7qT9Gcl8npt40FAtqliowxczrGvdbvbQ31DwgDLQz3MCfVEOULancdDWhvt8/z
ICrhJxwGysFONggH+GMKiCz0jw/D7N28IXFBUQuTSaxZS4HZMO6NZJXOpdh68XJyAA45aHHn9tWw
HTrnC+F9x8BJILYb0YVgIZ3r3AhosPx2hUN6gcFvYBG6isG5gG9aici4isx/HGywa9vZZTUUVzph
oVYOrLrXP3llv6t1/gowVboVNo7XhpMq98Q5fXngJC5wSNrJq6bBnM53v09vnvy2v/NW2nPOPLk0
bgj93QEQqW80jHBIQxDnAlQHT5VVXvijEbHzmUbSTFZ9beNPUct3NvHCtEs8rZeC1XY0CE+JvQKy
b2oxBOpXS3h7vp5/xFI5OC+1fenkjyMxUIM7PwKTlevWJeTKtLH9I/IAXM3qjS3yk1uBi8FqPo+I
G+1seks68IYU5WEwWTkqOa/fF8niQ8TWzIO+890Oi3MtigrYS7YVbRluFBApEy4cRwkhYRSNHT2d
obWLu3/kJePuY4UOFit/NlT2S3/rOc07rInq1gv9Sfeqf9Yy328hYDG6JjCPDfWPY2oI58t4j60g
rFvrU3q4Lywb/7ufQlIljYVGuPg1EsdAJohJoasYDKoSRNlCSli2Dj5FTByOv+xFPKMfoDtnPyXN
Q+3EZzTt/xbLEAe20m8+1x/ipHUq5bBeG+KKTO7zjm1V96mEghTgpzaIG4IZDAvj7ewaBFdCdYyt
J1dEmw7BGI9xEKfjp6GWtw4f2rQsX9nd+d3IftMIi5wgKS9VlZ1FwjHHEpOshiIhJKhfMkSV0Yas
RIUGgQzD2pjSjUiJnzA4lQOLV2uVqupLSfG08HKXvNh8i4RQKcHLGJNeve9NsOARxT5UINq30iKB
Y3L03wLB+nruMLtwV776deeukJGhEkwJkmHfXSsBcp2Rqm7MGNDQ1f8mJSqbZnQb4tnweLkNSVoF
+gqCz3ddMf0CAIy7thP4sNLhkf6WHUQ321G21xAnEqk2ht0d4rRyDWweWQgJMwd4r6/c8tY1/4C1
D+XKODF9Who8RT6fY7fA8W4QTiIHncn7TumPwjjZhC6FSzmMHAoCey+Ls5ty4JqZtoHc2cSDzu2c
28fUjtRWzvVzNeVfno+vtaiNbU6g8iqdmC+H6GI2LHBkLq9GMlGCyChY+bJh40j5sszOgyqdn7L3
uaSqMM/L69DWn41C+lhpsJCkj4dJyoojxFONoowAndIKx84mvTiWGvr96tgU8oL6/tRO4pi2xs60
ehdk+YP2aX2Tz84TkXMvg4fuAuXPrZz7n6yPH+aeYo3UPacpCE+B2p2xZWfFxrVNgEKEyLdJ3T8o
w/rsiuhtGYdXoxFvwPqMobp5hCjd6EoDYvb/CcS2+3jspnAWoLxJavS7xUMKny9bM9Z/YbRWqX3P
c8SwjdUZ66a9mquowc5P5uDURQQDpMw1HJbS6vddTdMHcsEPljATkxG+P8dsvuoM7klPOSchxS7T
WNzS9D4dLqhPdUE+X9rycKR2+1BmXrHxISATUeph5nLjaAgMdC+9ZGxiK7cghlqoBCW2bVGzWI7v
BOukK+yTHyLCcb+Q4GGrrlhREoN/yB3cTdQ2RTBXZrNu43HPc2oFEPRPjfDQPYCl2tiF1tnAA1jJ
mVdaYe3Bex3N0ZWD6NCl4tvrstOU4QQggojwo9wf1rIp5Sau0T3rAu2OmI4JXTSGV/8tOtj87DKn
Es+JaJ28lj3ZsOeO/z500B6duZe1M++0gXYj1ybby2yIPb2TaUtKllWTAqtrpTrOhFiGid09jI46
mGRBLbzxaHG2RGAkEJDDsTCdYk1uGWadtKXnAFbc1rxbWol/pM7TUEU7JLi1xhgq79ATVMFOOdzR
1cA5O2eKw6kk/AfcNVn3tnuLY84ZgiN2qc8z2cH4SAQ/SKaYDadhHXf+R6fZby4ZNjKRZ8xLOzfR
H/0iOdgaJEOl5bC59BWtWO1uJMUfR5JKV8PMolo7eZirikQGAaLTAAbhL0IklXw2yC8WFm4tir71
gZShSXBigW6jwxR7pnCI2KlPnpRHqkjulu9lASiKN23d86sXd43u3A9gNTkwLNth6sxY2uch3dCy
ZQZx1Kld55PkiUWnPUX6wAZeI8wZXHRi9ijdK9pwd9fK+uS71qMQlrExSufFTz0dezShaYtySCMU
2FmqhJjKoWz0UBVWivib3d7Vl5pkE/nn92T0MJsHqG2zTWoAAWPwRNbY3AMRAEFrm5NmbDVOMnVr
65HlOXpNQXHq1PmsqRFdWTQkUAmxsRArBGZenMs8e0VHxVdzz/OPCbzQDr3BdmQiE4g585GBL7Pa
KVd7XjxxHVzrlSKzlQ3t7y36+0xuVVYlJAgL96zP5KircjO22XoZ+nAu6Odw0rt6/d71aRLs2FT1
S0c8Xt1ig7Rj/VPV4542sr3ZuO/NOH/Ql6ITodJDymvWS5ERRGqlwtgl9BGgRonuYbEzlIhhDmtv
FKSW+PVpIPvZidxm1bbVB1zDZQAbXkXQfOT96U9ZzIBYO/bLUnVPHVOBVXZ7zSXTo1t2990zrZJn
LdYuWLVf4tg5S19jvVdHKzZPon1wZwAotpx7rkBg1NXR0AiAGOwtntJlVQPaBh2pRgT0bax2Ojsl
prmkmL6i6slP2xdiuXcQuYc+X25l1bHpkK6R0brmaAC+oHGFArZkzOpj94Vnqg1GlKgC5xlwl7wu
9vzudeWIadD+sxtyaCN2MB3MFVqCDOXUYcO3Ah7t6IjGsbmLtF+GPHqYM3mMoQl7glgIr15xKYVu
L15I9/+XzfFG6sVFASOo/itT89kiIyrNvDcQoQeV+6hWoVxUt+v7LwjgVVLrzHFsi9Zyknk13BMi
vyuA3FAT2gM4HXLZ9A3ZR5CXn7NL3tVsvNjQ7ok+nqpGHVoXYw/ZX6uyR8yBtBpz2Knq9G+pI5Px
uIQtUz33lUOKMjmNRBJEIwOp3/0BQreDvUdguZK+vRFuF1YL8rMpd48ah2mNixkN1yUa8uM8JqfC
L7cxEeVthdFVby0CXGTxKuv+zdScQ468Jh60N6L0yNi0H0YGFuBcj3fVYzwoeiRLZUfSY9vGobR0
7v5+trfKZp0t1TY2AQTa9E2icqDv5BD7KgQwAYetA03W22X0yCD8pOrthr9sh7f0U94lR8jk9ykY
gEvcr69NzxYKP6v80gHTjBoRMQKdzljIz3BMTA6omItolw88KXPE/z+GFmJybYnARMp3t7r63LhR
FIWWRUSC+qmwpjIC1wjZl+RtUNYXAA3A8KS+mRqesJGGxCBvcendOtdbV657bXL3H+YLEj3mQz1o
v4yt616CqhnebSREcOjVpnB8vvAytOUUFBzDmHiXtbNYewf4kNWSuQmpU5T9iQyL9pygLQXGWLLx
4FKvdl8GXxr2KO7yjeEMW8NLD9LCsuVqVwvhcE57NFMPmk39aSjNOyLMCUHQhEEZxyYFjyDvzKYs
QI4nZTFsVrN3VjD6Q6U/ktSJqdXKoI2Xk8tJD3eehU3KE88PsR1yokQqk8zAhUFs6cZP1ThbS1uY
FLXlHUcISK3Yaa12wgD9OCKEiDCQQcbOcUik5w4h8XF2VTCn7Vs0IR7TC5aP4c9kHgicCflA0xS7
uJZnAzEZFrFj5VfH1ieiVRaKXdywXXiLPqUhmgDjrKAuyxXuzpbGzjNxHNOap0jjVYHR5oE24UGD
CiGMq+VpLjGX1kIjtqg8TiRThmJW71HVvsV5z5EzMeFQJ7zVcq5Fp+hPsUj3DZM5Ze9gnCTqeVzL
ronS3QBnJKc5W4OtvxYUF60c1w5Gn5SHIpvFOo+FOLK1PtuGhScf/Rk3D4amLIhx9wf+gni+Gj6t
srqO7oyWu131nrggU+1WoiRqL27axzrxP+fCn4Ihlc+JQ4pOzSrgx+f6nkuO2X3H8f0CKB1Klw52
dz50g3VjbGB51zhWtZVfjJeKKEBcdK5B4iziy1EbjxaaMXb1sIIvG2uikJ1vm2SRuiADBP3LwnRX
IevLiMjwnvTihQwI3jIP0357LFuWfehLHYVXnL1hviEYCUCbIDaijCq2pUKvdsPSHT1HPfmo4e71
4mDZc3sF2klJCYrZ2IjpmpinwGIdn9vWL6obgCfV1UhA5zg9lvGMDpOvCMQAb2Btv0mN/NuKeDBl
uCRlxS8Mq4GhzDVFWB8Gsy7KS04208e5MzTavEd6uE0Quq8KJ8YpYxOhEyv/McJh4mTaW50WNxKT
RwZN8Uj1DlEPzs9sJPuhhW9ziYSF6B4ZxVB/xKOTbz2vXfd1f89ohHeZjO2YaUlQuL8Em3N6ccpY
3KZ1lh36kmlBfMJNrrs2BR38R6Z+yAUTyFw/TQ2ZeXT10iNyz9N2z9JOga9b7WEhqmjlo08JZTxV
oS76N9s1H5YedY50ratf+yzijsZ0lsqDDcHcI9cNleFt/LHh/F3YCp0nXcRP1AtDbbYdqSIOwYWz
XjOhTda3M3Ezo0kOiQLhwV50JmGrTZgVq5vumSiyjZ8WlN70xjWmVNhRbEsT1vO2wZ+dWZea3o2t
Jr1bPpfRmlH0GufeVu+RXkEb/Isa7GeE6T+3WuaRvtBmtDbFpNJk+sM4JI/Sti+I8LdpnDA9oAMD
Xeu2VsZM0yv2tqQm90UNACPF/FIJ/7eeK3YBQKcOrVEVw+BGNj9ZRbYXQnU7wkxMLF1lPzrAtkGV
gZ24Vo/sIn7GJ/YT5/mmJUFM1daTKNwXnyVjJcyY3Kd2R0Dtg3snbFkxOZ3zD18znmfX/O517zJr
E6OlPC64ykBFcLmPmDScmk4FCaqtbJKDU0Hl1ziM16S3n6H5IA9i3AKF8+tMF4wXxAe3+DZqNwZk
lum7M9mPTWWeZZLu8V2GpYPKEJ7IGkZk+/wMuvE2JMYu56CO1J3U6FoWNz4cwbAsOw48W1vnnrXR
R4dYAzKB5nnhXEKJUoZLYTzXC3YDV3ZbPPnM9zKMbdYJgoX1sf1ACTLxaH0Ylgy8ztvBe1pbIQCM
hig6xYvBhRgBaUPGvJVchYkRE8o3H3JZgN6Lm2tVPEA6S0/L7DJ5y5nYfWJYnYfOUqe+QWnl0yVQ
wYjn/fTb8i6XS4quytC5PfW3zuQqAHt4txcqLoTSLuySodQ1pPO5Cias17N+K0YRAHBUdx1ToI1D
OHKppeiEZTycvcQ8WaO/QwkRGhaJR8K9SkvjzXY4mjPYc2D3YQCzQV6YgH4n4AIsFsZOojmLq37j
mbcYwX80kBAiBLOsdM1X7LgPwGTpCTdZdfQ7/589mTvc9Ac8gHgPZYZlAgWe82M283aS5JEPqbkf
m5SRILuSh/KL8INrXpPvg4VSEkvKEqikfetld1vke5PAb6TTW5SPN6NNy40rCMqgcfqadtNaROjs
MpO5GRZ81PWj004FeFpGhEzlBRY5oqJAqY6XIJRzuYTzgnNK9x/bpVxjlFlPlst3NybrYh6eaFxP
wrps4ZMsqlvMrvgznf7WRYbcNnJikkAMixWrQDKNLB+Yq0F1vDjMrM4tmpsfPeE2AKdjS/djZ4Xy
emOb5Snyuu9IoCjzvSroIrdgDeH3h/r2B/XR9EZOXqRYs7jvdMOgHgiFY10Un1jAGBYb5kme0EfQ
7xufREBWyqG/Tx8mvJmndq7hH+8q3LEUG8tBreLba+GXnxryWF31+7FrTr5KvkDN9knVgohAdlHc
E4emNm7nrr6Qa72n8Q/QwL4hvzQCHQMwDLymb8AefhukGHT6VEyw9bY3jZ2FfrKE6tRaSN/Knwzy
RLqvftqXAt+KsfDSRpSZRCO5PsPesau3fI7v8SBo6WfaUTIIf0Bj9ClECqf/cXRey41iURT9IqrI
4VUCFKxoBdv9QjmSc7jA189i3qZqeqZtCe49Ye+1rcava3srV74eYq9Vv5UAvSC/kbFlKGSvpcaA
ZgX1dRIS+gWIlb1+GwVa8S4/hQHctKS5s+lDWweoF2etEmTXYZyus2bcUNpuJCvdWSGTfrTUPc+K
k02HSVCYGbH2i50XwbA49wENKSe9n/Coyg3KwKXCS4zeWasTty7fOA4KQyqpViNPLmYuAwJa7GaQ
YJ4n/EDkIDASN3E22rjM5/qT3K18TUDEwgNuueCqgk+OJbVKdQvKZeWwOGUrAHot5ziPi/bX4Fxm
DaF+qAqEjDZ4dbrwQf+27WbjPEfaUcKtBDhf4oan1JLw6qyVYnhvlsYUxc2bWaAAwmb1EQ+MWZTs
Vjl8k2bJDscaVojIqFV+iTr12yQ0NnGI82mU1kGOHUmTrLdyIhQF2N1XW3aeiIWbBQF37xATWyGV
+N6R74AR9MQILGzA7RvVyLOir1xFZphIUPfZAnbcxYolr0NLoearPEtLCE9lDTLNHetpVH9G5wAI
btiCpVy2cpUcRIhRqEqmQzZl3qwHdGXcwE3KlyzUI0iHnQ4gRo3I4olTkI9Bnb50EkrBSac01MhO
YS5mf9a4hHp9eEFiVKEe6cHRR4vSuyhIrQWqbAvjlg/Oq1JxDIcRkmDCCKQLySQOdUJzAD51MPD/
laLZ9xqWArlGefPDLHstyUy4U+UfjTq6LAkbD/jl11HtvoumbDAVg5owQundHs1bXglKn9bwpiHz
cfwinSsQsCfmxqHoXOE7p5EarB8cwI9yDp650n5PATMxJix7tf9uNAbBehptZjb0AR5JdUBmEccm
kRqq+CuKD2nGmGDbt4IOhDDETT4bL5q45Rb3lIJ6fIhpiUmnPvAHXoOOGh7ZysWUxb8+s5/4PlEU
AR/ZGPHIcxjL70mqnIfROtrt8BcRgMMpbZd7IzDulV19jzKG9GpZf2l8umEAaiGKXnKB0dJ0tjbN
Rp/gW2zYzZSd5keF+szk6heX7T7VTgY2/8J5ARj0XjBXUDvrJ4ilU8GH3Izj3kz0t7Hi1G7SXaDy
BViMiECctqF8sULmEFJ+jAULV8rY2W5dQMk8gAy44saV54fJYl1WtI3eMb6XXqboXPPbKSgeE2oo
Qj8RR29BHy1HHj5Ia60hxUzKmh/9lIGgnFg9lohSc1Sxc7bFroOlbPRb7PYiGnZEP7thS5eGrnlQ
OLLm2lPl7O4sIhkOOYXObcYZlzFUJmoWsnTHA9l06z7UrzIj/CJLPPRaIvwcFuNW+VApTxqk60ya
X2sSVDogijwwT3lM9vMiJJTyTWqiw9fG8NDHn0bCZpjXqiamgNlrX0lba8y58exNaRRHfdaPtv6D
GYNvPlllmFsnjQ7GKlaN9UzYHZgGsrnwx56dNciq+5SZn6zi7TBbtPRgJMlc2Q6t5XcNLnO7YySn
frGFdpOx26RMOeTwq1ig5o5wo5w1d3cfmD5N3IClZG3T2GBQk9KaBJtU43kvqKtk9dPkliF4hx8t
wnHIIoOp0hN+xbEoKn+KPqe29A3L8keotIvMG6E71IHca5n75TqbTMtZeKSrkVm4PahrtcfaW+d7
iQVF1jS7mjV/uVB8Q4P5krQbyNtqGLH19iFBta6g7+scpiUQuwTLdnZ4KFboDaiNquKr0NA3hLgx
GRiFgY8aDzNquGmkfq/KH0aBQGDWViXcpFhDG9l+SNoBuClfPwyA4T5hhBk4DDGQU37uyglMLA5R
+HigtDmdueJbpd3UADfBqZ768plLeKZJqnaj6NA2Ospa7aeeuPa4VqqcgbxEw80id7qp/SETt0Js
ZXxtjtjO/S4Za9eQgFgUAdMcrh0r2yRD6pXht818IgU7YsyvhFr4skTfsNDSzT0MkpOtF76JWMGJ
wn+2HB6mQvvTQZBPDuhmSSnWvdq7YR/CKVXuRl4yRW4cEhcsFE/98EMY3CpEjyQPmUdcHOd6N/l5
zeB+VHHmNkQj0ISGuAOrPbySAyHiFyOfaKBSDKXlT9NM53Y8SpB2jCF4UU3JG2NprcIci9nhjlOz
abl7dXGjX0i0L3uMWG1tR2ZzldCpwhRPgLSjx4Y1Qz0rauyYDLlzXmyWufMyB2qJrqj6HeNI1h+k
OqKTVOfqAMKy08UqDYEzSoprYzcq55yywtrO3WfnMPg0nJ0Q17gD5oaqKcWcTsHEfH2ufYW3yG7z
Q4tFVD+FETi/mh5f6awrhmsyEc5dvR/ku8q7qMSuLvkcOEzpP5MQzLHy1pQ7KSJ/R1wF5UV4GdtH
kZ46XSUxYdlbfCNgWlWsg2zFC5elga17SofAzXgmbGdwRBpjtlUFa3pyGmHGuHGvr0ZraTrJkig7
vw11b4YUq6Iiz9HHy2DOQhYYwIl4Xb71AYpYilN5wUlHE5nl8qtekHFgHWTLp0taYPVK9DU3bxUN
UTgzqqOGHCM+3QQSFsY1CalVvbO5IDQ0/ELzl/mnkv9DXJfVh2r6LJBRV1i85vDP/hdUOD3jU0F3
yijYRrWocAlCDIAdtDZgU5ieNf6LZQjbZ7Yr5uiznWZyhpFuI5oNHMewPloLMRweWAKuDKqhSZNo
VH5u39vsbjbugP7YbGHlxhz57cEIf3V8fxpxZO3sDhISGOdkq7PXhePeQBEj6Xjk02JfclN0uUNq
QcPMcfQaknkazeGcwMWDJzHUsPiwjGWg6dURdz31Jzl9FHE7wmuc4Mc0iMtLT6qjbUZbWufMMGz2
15OxqHzJ9Jvzg+7seOcYPGP+rxkE4g1QzTcngsSqpltUvvs2Bvdspr9lQuxa2fz2kgF4UEYDMNYd
Gj7843muvC4zazI9IpqxKILTMIsvPYRjXwImJS4MD/FCpM+Sh6MiQDKs5MI+H6QAFBswGjE2kHK0
tkTKuTnjAso+V4vp3WyfNLRounaBgK181ytUeRgRhmI1q7cMSmUjJx7Aakz/QCZ7cx+12lpuuotF
JckW4q00KArYiRZRvMvlsy2Dcrx3xiUcjkylViptsTQTVTP/G9lI9bp0TMuPQcEJgTQQU1ZuxG/t
xNlewWozqxdjuEmJ5NnIIAEOul1s7U0kjeDKaJtcYbzLGAkQooAxWuU0acxa9HKbm++QwK0AM3Lj
Fkw6i/Kjk95a9CJK3HqWNCOmwT4ItjckgEpe3jLui/BWRU9DfpfNlyY4DSJkXnmawDd3uPYqtmBu
ArVPmfbUq6bF/o7psP5NCOZuWXGAxmSBd8+riaVAumsHx1dT3l0ScHJsrwYhPJl+7+eN7ryWxB5p
NKMlfjsVA/egfyv1iPf1pCeggTbk2Byd+UNgaEWC5AEOc2Po1T0NOAPPwjhNKB3jh2XvMuVml+8Q
TA3S3AWQR9PeJsHN5AE0kt2s+Mh1GEMg6rCVd+IwmV2gL2Gvul/kh4vGV4TbYQSESwLWI3ZOJgt1
zCxOn7lj7zN2MxJfQ8+rsfKM8fJ2rwG5SwZCUic7RDWZEl5LUgxPqMA+GwjLx350qLhQQUYsd/Uq
g7ZAqh4zO8NXkunVKXsJxDOUMVPj8rJD+50xgiBJgfeHcWQQ41xGloux1nnM2nCVoWEqA0M6qdv3
TbqvBX6V6lzmJX37jU39HnL+JYdhE5XyeoznNSwfBgrVKmL/qaTOvxxBpkUFDPWRAb7l6tORRSC8
XYV8BL6HFlRm3PgGyX2MCrTmWcOranctkVmzdBH6Iazvoj2PuCGzTZEVvq1m33HEgyp15csoYcmC
9Mdmd62hvQwybQMe999E/g3xaaafyummQF9vIZt3BsSKiXLo8vTPxiXRGuJKYbeXyLZpcK9zzbON
UrYFezLBdDzMDk0l9kNLiIrEYG4JK9anDgxxjV1qXPP/2XXyj27LrhybELEogqrpZ9bk16EYnrMd
H5V23pgSA7Wh5tQtta/QwgkM52vOjZUuQbZmzY5FBUxwwPliEYcjghl5WqJio/sNperST57CmKL7
GNn1ms4qVsEAELHIImXaZTVekkdQUS9NbjfVZ20c4cBdl2YZfs02mBKP/B6CIbdzLj4JQER2gua5
LTzJGvYpeQRhl7/Z8rQWCimU26QdOF7Fqin6S5vAquZtPQL8Y5KWy0z+ZLdF7cnC9D2X0PtrxqaX
Aajqv0P1MlNlW/lxntWNyVDHng6SUnlDfQ5hxgiJECy8Deyuh0RGytqeMsxNpBYEKtTYvRT4JU1h
OmkHlKxbUZ2xyXOiEDPVIY6akQfEhrihJHcHUqLqjlFcKl8UU2yGrn6AOTsYqMCUFqG/9cAfmS1J
lbS4KgoMQ5OulSM99Z6lFgVZoEbbFBxYIS4YU350ybmU1UiJmMMlIUaPFGLNAuI18bCCbqFiAi6C
iC1wKY5f2aOCBViIQNFGi8FMNfqOGb5HABEZkH89Q8mofZepIEYsTmjFnGivS+8Fu5tG+hZjsVPl
HxM2cCbIa2Ai0VTHoXoCyOflpszXg72IzYPKohhr7WYScNGZuA82Zybzy1isHUv1iwX5DiO74I9F
cwIhY/JrHbFb323zEcd1E+2IpbonevAad8e+mn01/OEEQgGO5UIgA5zpqkwq74x7RjoYur7Lwef0
w7XjkpBvRWPtePdl+1umGMy797Z5lgbfXbZLm0eENz6m/kwCnDx1eA9Q/2ZocJFIeKkh0I73f8WC
RhARJRQgX6pbBE8ZdPEm04Gheg59uVlVzFsHYhZMt9ZwWokPDJyRum9ChatI2mFZGivGpGi99ept
ip5zSCpQSC8S0RfmF7LD+Cs0r+Zrhrd57jvUCDOqenvf0sHEuNpiDV9j+opvjq8n8wL8k8PAJyVG
siIJTFKc19Fwp+TRqbuhmGjUr1JJe6pIGyinHloqS+qOeYSWN6d1N7S3gI8aHWhRfNnW1YblV6Nh
KMrzyFrQyZ5t/dGqs9uaPNnju0j2LYqqihg4lg38NNMvKnJ8BQYniLVd7lw7abZEJy89F1WLwt3d
jo07CaTNQqwMkGmsZNeyA3EKN1Y8tX4Fb7ib2PZhICW8EYfeTMSPul0iTwKp9BNU5rT6tFJwCOzy
JbWrTdWYmwC3vqzJR4SQd24J6HESe+IJ3Ve8E73mpWmw7mumLVGzLrBjLasrPCUufSh63qPVG9cY
7raC+sc2xm3OC15yAs2A7mZJJR1G3+NW20JeOSAw3MkBZVeVPvEf3WKiAQH0rkeybOvJAQfD4BdQ
VkRkVtR0K6JVvTjDjMHbVqlMME1crbz25fAjU+5yuaAvaoMdbHq3Q/yTzHgLUmULung35M5Vdv4Z
SXyOSEkIhbStDGDiDSWuBraAG37Sc3pPGaSs7OaYC7UkhiwV4Eac3Dq0b4nF2RhDZQmSDY7xA+bU
nYnZem0hvzrPAdtgpUDVQtllxsn7YFqMOCy6hXoiCoN1Vbjq7Aw6YZb+1nBnix7O4RAfU3V8zAir
UqsgZ7M+q3gt8z7b6L32KSX4fYpnY8z3LPttihCxlngbBYHEinYKcYfXWvIiR+FZiHbXGc5fODpv
ETvappL5Tpbr4wJOzQvT1zbnuDTkH/Ynv50yuLapeP0kSPer9sD0wRXVSA9rZADPokRe6CzTUZui
rZ2hfFvzpkl7DwWGa+v5yzD0p7Krn83UMHY6pDpUYyQDDsQsw/QhzUvSALSl2NvMlaJyukVM0sgr
31iWfO0JBp0pXFt5YO6rveKq2YBgY4T9XuWXwWTt7+w5sNE7TYoHqdw3hfD0cdhznnylMT8jBy/k
uF9YBuc0wouJt17XeNKZPST8HDYlSjYU297Wj6myuAqPinAGXE4qNTKcO+krwhXFe2V9zEjaO/WT
CigjcsHKfyYEt1kiudGYPToOk0hJPgB0cgjiKZFDaxXDljP5XybqG3IhBhy/ncHK2MpoJGN6McPc
9/MTnt7/Dc804j1U0lMUeOh9f0M+etHLa4NLDHc7/BBqa8tINg0+qxKMSlkoMOS/h+w+kmk2mLWv
4mgTgYlkkcQBnY2WbR7HqTw3ZeYmtYmVEMNt2ezntoWVqcOpJDVj7J4D9rFCDk5irjyFWSp30gHm
sGs1zNeq6KIy0rBz6ZdR5tNIH4nzE9ePRIJuGhgEmwG+VgS1buvq83mqDHxsHcQigHS6/Flp3Gcp
WnVDwT3A2z6D+TQYHxSIM6ypcUur8GuLABUn2XKDuGImLTAdDnGs7tMOZ524ImbY6dFjSewgYpKP
NqY+Sz0ESec4Q1Deky/TvMcyRIF+JPWtA9uwDH/CgxT3Xp066HjUa5jWW5XR/IIhCgY6owlaBR5h
VdoLm+qh1/ZGzCI2i+BcOXTUVGh63L5qxJ52NP2QfQ2FsqmwfZObTiIqkeS4P6j4vGSVl2Um+SVz
jHN8n/ZI3EkVqsvQM0JMMnDSjn1m4JRPPafSwG+GPoKZtjeAXjCzJad6zK9Mvl7ToMMvYN3NbDmE
2HnyN9YI2FpjbzDXUx1zo8zyhxwskBmDDSCMFqmjy0/Q8qX8CJ2EljnvlatsZHu573/TuQVvNHyl
2PqopkEZRSOyhjEHKZxqqbka+ukbmODVGfuT4Kdc53OGeAPf56KQp6CX5gUbAQsnzw2/sZqJDyHN
7iji2nMxTcE5qsuHrRPbregeSd9c9Xl9ywBhkXTU/es1+AuE0nFEFAFSvVS7T1H4g+/tKUXpLzCQ
J2OI33GOqL0VTs9aQIiJyZvzrJr6NamUL9GPtAUay6FyEr2n1QLzsphbGOapsYGt9jLBwg74qqum
RxJtNBWde5ltHAP7QTyezShp8YZIP5qWXki4iTdzPLLcCl5zuhe35YNdC72sMHiE4FZS/aEKDt9J
4F2F66lsnImYB2NRTWtFQEAOvzNx0AQ7Kk6PwYgDom7VvyrF0xZmGuqVQZwsXPXMLS0sHbIprYdS
cdCnVzeZifUyFbqoANrWgCZ5VAzjI4ynjZ0Gl77I/HAu910jbyOV07dQ7zYlpVJoG3W0Trj6LVdR
4NiYKVpx/bXRGN8TxrXSRf1XytDIQ/UZgnjFTh8BlsY2asjSPmqKe0vRu8o1sBH49TQh3uQkBd6T
Tg9Njh95o5tu0Ztc5aAJY+ANqdK/4BUFbtqhY7Q2xRIwnlrh2bBRFzkWbFsWpqXMTtDIJYbiFo6P
9DCQahtP4mA2w56FzRaWdblJ8vktLnGHw7vH+Wa5Q0gXOUg+wrRXkTF6DCr0x8anLeoLhjJPS5yL
PDI0GhGEwFEP0vEDRcqhKlsmMIh5GUlqkUV6W/MkGOGYdc3VUGhI8VziQZetgzrOLB1VfyQ5u1mw
UhxxzEMegpE7zpfXUu+gJcjKtm7MrdDZNjCj4D6rKz7hPr/ZYXgdYqQmjWq/lG32FcUMjluimHpG
ANH8xy7kn16TrSx6t9Oqt8Eg74oUHmSnxq3U5ts0siqDt0EMhZkepIATh0hcx9QU6q/gjWCyq6ZM
DKXTs5nnzyGLjqILPxe0kibGQ8P4k5SNXVjOla/1vR+ojAJqtr2F7LWEh2mxcqrU8I+5KziucWfI
+q5FOooVNHfFqFWrtqOkyCl0ol5iFCifUsX2VFIDtISRalhhX0B/VnHHEnfbNPYuYVubS+MeqtW2
iVoXhgriwI46lU0CMqaDJIEEyMxHbbOAUFOMTUsrU9HI5ZN1ntSU9ivetAAGyA8kecNkVVvsgknZ
E8/h21UGah14kgPSkQUQmx85fZ3VwC8qqBjDdx0TVCe26BK8scL3xw1IAuEqs7M15Iehof5FkcgM
44jcfENO0q601bNpdHf4T7txyK+kO7sGlWbY536vSJes/o2RmA0GSnD8OZsFMRwFxdWesjOn01aN
+5dRhrrBSkYqrWefStumvFnzu4FhRO7vsiz5JBH8s6UlpNB6FeoFaPEp1IASDMmLYNsnEhyWtAUI
8dfzZF1rLfUiMwewR0qkifRhRiWU2NXemibkv+XacQ4LyYqwaBfvj9tZGA6oBQsn3qiSRXFIDkTd
c8frSPnMQxh/qcuoTqr3GgYyhDit81VMBBd1INdYQESR5lkTRRYvZAHuMHHYmzn8PAxM9Nc5pFdi
u1c6bzIr4oa5AYNonmkCyGV93wXBsbA1Ur6go3CT9ma1kVUsDsFv3jv+mOl+rUkb4pq2ZFl4hYVh
W1cZHGFVd5iFp0zvlv6o5Kak5udL+9Oq8jOT0GL1k40M9yhbZIrgE4QZFczpNgyYT6cTL3f1R/24
a5SHmhdbAitWrYkAIvLqLD00UN7l9DMtnlWrrKVJ/9DGw4QbM8T8ZCSOm6L8JxBpXQjK6JphJPoi
rhcfeh2umnsMNLxAMxvLRNuzfularAkJ3JBSoxdkdAyRsVLhdWVN/6oisJIVEOjZuHemCAfFuFak
nM6tQUyA6BmIk60d7PzDZqpO8A9T0MKDvhBmV2XONjKtnbYQy5bUkEwwKymp0wAhluAxRirdolX9
RW7TCA5xfBQT8JXu2xweyjLvNW/LuKm3SXAkFi40nAPZGltNltazE7001P4lVpKQrK+g/66Vl1QY
bot8z5i/iaNch7Lyo5JZv0pmxoZs2OqA7XIHacTM3UkJv5Q0elUM4RVxcojn+pjPAPNG7vsm2BVO
7tkhZu/4D9lVIqqrOTTfUkiClHCoCBLWuXhVGE8RFfFi22Qb49nCK7izK20zoN4brZsOcQiGAREd
FrL00Q9QbTlk/SCl9y3eYisFPVR99tFbbhOcw4xFQdirgomIlsplWqgCjMIHylQdjx5kHJQAB0mX
92GE53vgaJ2mfxxjLrf4oW7Dg8yaup/PofbuyJ4k3oCesu4DYSuH/thazzoZPwvTIraywnOtPZXJ
/OOE3ENSBuIgH0UOVImtlZpfFfFnolkJaWcAZeKxXvQNTnt0MC9Y002m2iqXr7Ust8UUeMhAvcy4
k7W0Fq+1FBK4dcwZiJu8XF0F4xaIHEI6VXmMUvEMGvlL6WrM1Phg0FPym/Y1uJwZ7gYe2N6B8cGH
BTdnO6rNn5DUb0AaUzKynooYqJLcwGHBZC1JiW2a9y2+aWYymXS2lqxYhMoCfVjNALKVcKRwXucy
sqo2287zsvUZXwqI9ZMGDITteIdLO9Hyo4z0zEYoNdQNNqTGJc8S7bBCai2oGWD6f4nuoAyv9zb7
EJ70jkcwJ126x+REqg2P+jOd8Qbz1cYsukUdL06gJzk2vJZMuHHukfFNlmUN0SHbDAAKHP3RZq94
4YU4Uh/aqJallyrcxt0hQfMLw2J2timdDjpYst/r6VghvAsTr5O3jC/bbsdlLUB1nE3wK867Wj/M
+T0fENah353191z7NViP2HvTuFil4jEx4fyKs3XHPBTvl9AuQCFnCXAXjK9PBd+d6WMlZVEIjQR2
tsLtboECyHj9kAGgqqGka5eErtFvOBU1fITGVz69Z0xQ2l/QNHOyYRagXNL+oA1klXi8SwuJvv3W
wbTDxGR9N9EXmtMDlADZA7fZgHEFyDZ7CXQsbdSbm5yNXWxGGxE+x4EyJDpaMLwMoN83W/saE1QO
ruKckPttW+sfagdMuCqQtNzpd6E6G56VvdvFo+PCJHbKiyGSsUUzsAKMmzB80fJNL+0ZoJP+7ZVJ
RUO40cEDDvZElNSd6mutR8jmJPQxrLn/Sc3VjP/K8VobkC7hscGJO9X9Ss9XdQaGdFW1PxK29vbN
zDeWfKQ0zOdvO1u0lOCXAIaQlqUdRMHwsrqTcp/kV1QCiYSVRTxFhTDZK4yfOKYvOhhQXUh8Q76X
buI3ICi2DdJpkQzVL4D1G2NH2kxmu/rgq/UHHawMzDGogSxC9iAeuimfQBas8tWSEhja9C47QKbg
EBBo5SjV4IgBefcKTI7jn6V446Wir7LqUwYsR7kV9uciaLes49SwA37PUITKwlNLv7fPmfrsltDJ
B3iXGUMPQpxZHMEwVvmnvCRlTF7Mll8FwI1tIqRRAJUtY9vfZLF9zIdwZ0qXIfdLBTNLqF8YpXLX
rAMY3qsGTIxz6UdAzcQdYvIkqSumstoU5r9RJ8gwBNpW7iMmFRl/qGM+JLHUSTpj7WghGdTsKK7K
+I5AqGt3fXQj14NXC2Ne81UId8BMOWz6Gl8bOAyY68PZLB+Y9rkuS9TLGClC1vxk8KLG5u3pGNu/
V28FQT0GJ+s3jQ4WqtOEwiRAgaeR9Y6jlcnLvU0vPCkWrhpHOzN4TioYaEssip/R7BjUbQKUH3bZ
kggihuiRpzYvcv6m8tOl0TUtf3vAB1Qb0sWoAMUjZYlyP1J3idh17VWMFzx6e3xdtb5hmTJwiUcD
Iv4fYJ+xtdWgFQPuZw59wAV2B1CvLqbHUbxofOkODUDaLg5bPJ0xsQTIqXK4K4D0ZD6rBB+Vq31D
FpLCPZAdZT6N9kMaCIBwURlFZwkVWAbgnBcH52xNGlwPoGYrJJsAymM7XTUmYAp9Q5POz1HyguVY
w/pc5Ue8kEgxNwa+Ead3h89w/iErJY7+WJ/Y0uDJ+CuIWMR7HhIWdJnabc6kF4j68mShGHDFcu5V
Twd9W6NQF6p/rRq60YTADd1ISL0vj2we7vgMhumfJr0J1DSl/qvNO+QcTewXlleQTj7Zrk0V1oZH
pd8BiUlRBJJvq/GApPZFCV+U8pZjiOogN03fSXFo1AMsPBqGI7zFyvqemLhbvNDRLRM+Tlb+9sg8
284zzHwJEyajUvGX8v4TF9bfHBCo8tZkqd0fciRRFFqOdkJI3VpiwXkA5of7QKmEanY6TtYzJvRc
4ST0iwHkBFyRfWF8Zu2HVflDeE6TD0Pz44CmG8zcDRMZHsQm/5x4MvUN/6qcXSIlrwFOe3sXFSxb
cjfV90l0GHDgSfp2RLIwK+9QGDqHZS5UJkJw7B2kd6vHZM1cTVYnX1rUr8QmqpiI0EjNzwKAYSd/
yxgC25fJOBKwTrLoNP2I6Ksj2oC7E3pB6WwmdY34LBJU53g1STFYHOn/mImb2RrjcEmvRCnJ+Wec
bewWRKbQ+N+G+KXut0QE6gldEaMMJlbECFocf3N2Yaw1zIded6NlrfyddB3j1PX8MdZozLa8nOGw
zjWPsRVIVYTWZsiyHHlgL53z8JlX71XEbJmNzZDPJ6ztdYuzlrkhB7QT/ovUL9m5FxmAg+U2eknZ
lToPR7vPQCotb+E9SRF4zNjP8tdmfg9ZTFnScFDjyA2T6xI/FJdcN8NXS2sWumm2m5KjGW7tbAON
3x/6d+y0qKY/MuDz8k+sfeY1mg46tTZ866oPPMqYSwCoZwXTXbQ/3hju1HYzhu9y+yap8d5W5TXu
Px47h6X/qD1SpJyNzm8x8IGU9+iHJXn7moxibw/4PadVOxzy8osSyDWMzzl911muIjDKv5MocBmX
wPc8N9ANVcjgNXUWsPXAOI+m6rNNNAGIIxft7hGUG2VcPG8f4fBhDIM3zqPbZbjEIsYnSL0NLAiQ
lbr5XnBw4cuEr8ipTJJSjQKL/aAgdc2igFC9EKp/iZ7ToolqCjSKBnz2E6CvGe1KVm7Fa2aqZ1YX
pXQuDF9SUGBpDzOeVpZ+ZGuhvVvyd8JzmOHIKzSYQihw4TA/ItvDGruypS8LGRAIGDW5m/m2TXd9
dnGShx6c8ROhzshAACkPs3Xt7gW1ucNaaOC45FBkxy8jXvJCTt4YAFNj+IXz2vfAbrQ/ha+GoQ7c
0Be1vcnIHQvjBr8Rze1mHp1VLUZ91Rl/fHhRctaJPdJNj0QBKqoP/t740BM0iQDICU5Bfg2ch6xd
O2OnKCdhXprqLRdgff0wf9fnYwMcXyXFnOiQkOMQ9gJ6Bhr0qjxI4BsaMgSIDJa5nLfq5FbWo6g+
FIrO0JFdG76lxMyRDbJKZjNSlI47GJLWKrL2Q0ckebNLuj9p+BzDK0ALBFYuRG9w/T28HW8wPBQ/
KXZJPFok/K75a6bsqsee7Bxi403vCUUixjymVCJnE23aX8tCGP4XjxMarJpvsdlJVNJla53SiYEu
EL1yLS3JVcNDlq7sgJzivAhdA0bby9LhWoA7i2XjqNk6xGXMQJtEoQT7lRHwZf96CwYUu7n5SxGf
DtvvyNA2ZvdiV28mIxTZIx+vxlxGA0ZBiEePEYwOcTMZoUZKmwJLTokzBztKg/g6OQcJ8dqsoSHY
wJbSNxG3xsy8+dZF7+ob3BHdZFtB4IWhAtvECnmvWvby3e+c30BUdNm+QR7HvCciqCUBzV/hBv6Z
ko3ojrb5ZXAptRcxfbFUX0fTuz7t7MDLHMpQ7gnWqNL0jCPWOTScayEB72CsZAMcI1Rwa6m7fnyR
Uekn2gtKBGf8K6AaIK5vSZtglRZI8jEmWINpNUIyl14HMu3kQB3Z1sz+YzbrCtp7NJlhc5IQNU8y
1rBp3WtPFGVxtF0iKkZm1CXp3eWy52kqegNsrmI7KX5gPkLlI6d/RUfRo8ER6V/efM1YQBULHA04
ERa9zJJ7CZbxwKTpqFcXBYpyZFIt8FjMzE3cTv0Z4UQaOdia5J9grlKrm5rTCZSyAZc32Sb13e6x
hVUvSsWtKahg9J3F+STecBFMJGPNb4wFwKvuefZYexbaNWJiV2/N+p8JkM9h1gtW6ENRMLAs/wQA
Jd12yT6WeTEKhkXVpqk/04SQp9Ok+7PA0j584FFY5GV4WT3wwSGBUG13IPWC6fa4roF/BVTxXQG+
9KdEq98nh54JaOMj1FhNPAYt3MA0PZXBX0Ldp6SZb+m+VV00tFHQszk2TP5jwxMhZzsgbayA/3F0
HrutY1sQ/SICDIdpKolUzpZsa0I4Xeac+fW92MAbNB5u97Ul8pwdqlaxR39vIsijD0JXxxZJrfa0
sk+VphbJXlC+mco/tbjUNjD4YjHnVOcl7pZljZRcffeYd2BFYMtHwEt6NYh0sfknlroZ/5ni1EMh
niFdaJQnvJqcoZ9kTYswX7G+DGXwkpgaCg7LJByXCdRxAhEqc5NZT+LjmRcafPRh9dCGnxTCpPmN
pgAT1tX6hGlm+G6ZnKrpzy+pBEibt5Zh9koQtRbN0w+4vvkpaPrtqad+9FcSV/hKCe51x3wD04vb
3QqegGpVIgJpdQyRO19HyhACqFsZ9T9RE/W1VdSPGk+xbqMirE+ZuRpOWBOXs4JTAcUPQNPnqgce
1ur7gaPRo0VgZOGn+xDEwtT/KhPh0StpPETEG9HhgL4End+Hf1HAI/svz34KZCxEdG1j8WdNr+BH
RyGhSttEe2HlcvU0Isdo3fO1VfNj/Y7k05JuUoG/1+RGYZHc3KPu1SEoEjYKLyzTx3E8E5hFkrKO
L8n0iHhzZeTO4JU5VhT5H+uTRDp60q6UyEK804Z0bKqr6dRGuM4S8tDB+urBpi2LtR0RHAuJxMDb
QXegKH8GSWD8GUxq7K9R7p4N7GkYm61xbfh4wp4aQ+jMFI7Bcc9fxTkKbs2eXgnWrKr4FcG+Uw59
661kqpIwWYV4k9OgOxJJLvMLxfE+hqg3HYHstf3eLi6yv/dYaHhP/YZ6ruk/DIl52yOBTKePbhbQ
dLGp/RKooizkcQYZVE18L3/Jn4NjEXS/OV5C5j1gAI8+IldoqeqTfqQFnGBsLI+56BLkYdrNfJTF
IL8U4y8qaIRZ0yz17mkWv5X+pkVbAIJLo90VvJYqZMC7Pp0gxdsRE96jwlrAE5Qh81escffeze4r
Cr/I2giwBmudq+cusjNQRLzyLJLN4dknMAq2csCx7ijWsjDdPj3qw5J9cs2gT99yiU8GnhOII4gB
Yw5Tno4x39Kv4gEc7VVb33RrXJTDa+J+4tOTOajjI6zoGoVszELWuNPikbYSM1hXO8ZqOyJZXTCP
qOcWduDGxRVxKhNdI91P4cmT3oP8U+pcJmkivgcpRqns1SWsIO6yjNZxTToBzEgT9WolXE9cLHHq
FAcyU5hc6/HGWqwL8ZQ3fzECuw4D5jh7mzggoy4kVWVDJa6rp7g+jM2fUsSbitsdvNdqIlU0/5oP
wDjFUB8y0Cuf+WxPZ4SplfPQk8Y2fZnBd6HEO6P4thixYm+zOlYQy9y8ZDQvGMHIVGSrzgWFHKNy
JetQtsz7Nml/jFpCwklzILqNZEaUxu0XBAaUZdso/fu/aHso1luAb1Awvl6lGDNrzlybo8lAQQ2G
q+Xi7nJ69egpNMxMpxk63/P1BAGu2kUw52P8EAWOsuhI3K+Wbuz8UkvnjmOaVJWOg2Y8qCQHEyJg
6Rz3O9UgOm4X6jtCMftf6D1t8TepgGXg5QHeQNcIJhw1Airg+DmylQh+p/HXRBjQUkym5UHVEKUO
hDOx82xZpvLK8lSu6/xi0mFG+q/PrFqOsAw+x/gS1/c+29QKksiNp10zGyUExvFcW0gRNCVuwRit
KygHNED5qhtQm5Kp2CBuwG5WYbb8a308rnfd7/jpwRHMLR5TDQnSlVzLZDP4R5grIeN3nGD21B2V
J9ulmJev3c0EWlQsdD44VA1UuywVstQVf/O+QrNCd2ZqdhN6IHAob7GBSXIp4j2LhB5SOadz+6HX
R4D2wbQlzK6wnkm7g3ONgglQVUmnnA6A1LWFfMH9xXNhXdhVts0BDNVISpbWnjrpn6mdwqfk4arB
6lQhjWEdGgFTSFibFzV3zQlGF1kJDg40Giur5rpbzAhFSwN8uMjfSKWFGRcuY4VdztzhEXOKyqBh
w7OgBLOqDctUHJqIVOY/UKvPIr3n8uzsw+HgNNKnMRAftA4s+gyY8SMPzbQiEyxDYMA9CeFN8hFv
/5W64w97vw5Q4w7cM45iEPWBAfzuxRYuJLDaX0K7F8N6ZE+AMVAwuMayhHoKpaBMVkXOe4EyaTEe
I+uN1BJqiBXBq6J8oOAh26NOXjm2KJhCNaz+2J0SOhA45WvNRtmt0SGcWlrWkx+7TXcFE0I1cyRK
tuAFym7s6aRBh7dNG8JeWnHDYFvw+gTjITBfkfYViPd6+hmkm91/q8WGOW6LIpvNpt3CHxcmu1bO
iOqlqPeg8RgwLVkDMPBDfOvW5d7QdZwY0OrOgi2ZHu4y3LyYfXTSgi28y6Z6t9mBh8WWAQbBq1Bi
+D9+KK/kORsA3TJ2/nUc7uRJu7coJBVlJrlXC0w2C1XZpzBtkt8cU67sUmor6Md35t1E/NOLcRP8
yN2xbE45G0Cv/NOw/3YMSGnCZTbIGkLhtS+evbegbE3FLx/XuuV1MqwfuBPRhA24L1CPX7lEsO9P
yr5vH1GLM54vAG0ftJHms/6Kq0uYnob4nE3fAoGDxqarwLKyCxiumHu9vI42hlFu44idEGqXbl+j
U2H0oWEzvBTiZlmUZtVG1XdF7XhwRBq2ud3GLy5d8N0BDC4nAJdt50DQWlsQ2LP+V483ODc6i2Ru
+RChyYIJRpgXEwyQ2Fn41pDhm6T/xLAv5UOQ8GnZn+W4bUILTT2+/rNcfNR54QDhQEUvW9wY25B3
Lu83pLlDV7nE0XpAOJIoIC7I/+RHsJOTBFqQzkdsLTKUaceS26hgoNHP4jdSchScV7nbdRMBiuk+
Jc3LK3jjDjEbCnmbTkThcB0N6rVXLvRzRXwJcXIxRl8adFDqSfNcK3bMWCM9ql9K9huGbqxakPFy
qnDu5MmROBILzB2kFFIxBYBC0uaZc8ogzUzLf2rvIE5T6cBHDvm2rh3SpxcNDqCIdB8RLFFRN6Ru
pfxudAiEnxfoguN3iiaZva33/y3v8P61Gps+heuCW6yep/8Fa7Jav6b6qpGtfTB8pTAfOuDDObVk
i9KvRt396IY3sB2uTcCLkJex7gBMBX34K3ffuv6WmlcD5SrSN+olZmPVO/BKrbywIulmPtqSfXRL
MClxG5MRrgh8X6cxgwr0FrUHhzI44mnaxKQFG2H65VUHPbkn4KcYM1ecf1SLn+hXsJOH0GiwkVmk
1VEP1Rum3R2gaa4L/5+B+9IOcET7jM+OhNWQrGJO3zXDisTbK90/8WuOZ8VwDdWpUzwMfCp/8G9H
YJZJvI5QHY9Xij+NYYt4M6pDHfO0r42ONf7ZqDaK1uOadppM3QIjoeV0/QhTHzLuvIo3NpzIeqre
0CWBLRhDbcWNOBAGGNVcf1WIo5azfFxG2VcT7edCJEip13tlkam7PnpF2TqiDeT0IQBnFE/yNPVZ
7bbjx6sp23SxlVHCbYnhrCEBaNZh+CAjSNeWtn5gP+R131ZyAWKjm6CfontsnZXiyfIOsawwzr0M
wAvNGD0GX8HeTi9Vd1Nz4u5c1kdFojlWd2HArVl7PmIvvFn6rUL4GmB+nZqdKV8k+dRx6yP+YXdj
Ma1T459ewVCBWgz1uF8cex+odgR4tT0b9SlmyK7U57A9jkC+OgYNZFDJ85lEditDtPmOXTThljGz
YVHNIPiAX6cQRKZ/qnrB0A2QB3uPKn5XwKDGxg+LSjRj5BNuyTx0sVSwOCS5iljcfW7B2ng27RHP
PSwrljAfBSxt6FMLofPVXiXtYpt40xhB5eJidFc9ufpUCap6Fx+l/pj6L3KOVMIp6WHyW5C8zYtZ
D2um+BX+2mucIP8OFW+T6UCQi/dyeAbZrScwj6RDgwZy25T30eMJdwqbbLoeS/JiCjA3kPVLM8yS
WkJBjAqqv3gMtDNnallkoi1Ith7TV+saK3tpPPY2B9qjFsKd4ZQVYMiEov83shi7KG6S/SWydmx0
5l6M/1HEHyJtjq7pHWWC14/L0hO0zlaODjJ3a8rDUkCC/DePVdRxQ8ABtqeEz4GzI7mY/S1SVqN8
CcW5UA7gwijmImJ8Wa6kGpJG0iGaZaR9ooz2tFXZAfn5Sy03ZehLSdOiDheMdAoefaV4J6ITKuu2
Dg4ZtXUAuqCqw4Xw3gzdsaZljQ6yDj9sTp1xvOrZLx51vXcn5G5sR1HVq8WZtX+ZB4jLn2lO4tDa
o0bifK65Nmb3zilTvmE04L30W2hEx+53UsaFbUw7URBOPnt/n/w/mxoSQg39wUA3kaGWwPONB95i
kh1+ok/h+QfWaXmPwN7LfEHcFgEcjuhfMR9RvOVV9JfmLz5U9sKZ/2oYw0FXsWYtQQGkMD2of2PO
RpabCP2ohrZTZtn8MOhGPZVtFysGnEtMHnYmb5hgmnaFImqOHFf4oaQvnsx4WBNUYuI1Lje2cZMY
WFbqvizXMi9djW81Vzf4+GIMkBGZGfE8Cj1M3h+FCDhphkRLLd+UMbrGFWrsUeL2Y/DsA0lou3Kj
9bRPD7P40WqDUIFfmfnGwCii/+Jtg2qhiX/sHMp0b2VIHRBp8KbuGVzZEWjXT3Qj9GuwcjPmfjlp
ETubdQjetFhFrc1wlfgYDeDGvcbJDDRYsc9ty3C6I4aLm7Bz2D2oz6Bu9rb9UpLHTDdLFHC/VrQc
T0FwLui3pdRmVlaCW26dSj6HVbsair8WwYCy0sxtBAd5Ut4zlIWkHC+l6RkZz2i4QHWxKzcDJVM/
m4jyMb8GDUPYeBcKIKzFS2Y9kRHLYTTNocFyGOmHytwVRcha6V7FhOlqNCzy3WR3HD214A0vtSWz
ZD/VUrwy5XMxoZ+6IQ2wK1yvF09327nPUC+QRal4D3L4NnA0WQb9x+CIYlyzE7RgjOV0RUhvaXnf
Q/OpMo0bgScSNjD2jhm9y/7JxnZTln8VwTB8AswJvD18Af4tw+LggWPZUn8yhMuXUPA3YXQL8Mml
3YfJfsZD7mI8LbSKyIixU3LBxhQ78Uvyr2p5EuXTGq7x6BbWtj9F6ZEGBkRIH7oT91P+L0NLlcdb
/IxMOft0pU7XtKEsbx0ZBw845XjHeiupN+oD3ZlmbCZj3eQ3MTipQrPvDBqrgprBM1LLvPtKUaT4
2Z2cVFzt18w4s6ZiVNmx4thlA0DclT9cISqow1a0b337UgGVB19qfPKSjcbk2i8fvW4zLZ6WXBSO
LuqtIS6D8SYDgpDtrzzGmHCLU4qJwdFHxtd4XpaC8FDKterfSHFbWI+kOMUEPwxbbfhNvc1sTtFH
Y6WEm3H4s/HepQhC+Rvw2+inbAB5xtlMtI6KVzr2v1FeEMEwGAiM1pS/ko3wu79pCZJ3Qidx/2j1
Ngu+UcKG5i2e25s1wAJPnAYKaz7gKPpXdd/oq+JsO885/fQ4ABhhahSYbjHQf+MxxS/aJefMepP7
q8dnmyLkF8jxHbSsbHfY8HRbv3fxwHhE1+rHhtVcxEy5gn6PEf7V0JoGWB86omslcCBBcglR+kNX
FfmHBck4dcD8Wf0axX0b3Ux/j/UvLL4l80dniY1gkFW/4Liuw3VADH24FNFGFfdxonBs0A+8iRDL
r9t+FsQ3qJcBHXGDskSeb7aWYCS3968lHG2MctqvFuOxQs3KABz9CA1im9zr4Ni1HCH2SvbuzDCE
WZKhektR5xTYv9w03OB2HOpL13grOzuNhoZ1/x9aqHXdF6i46mUr7A0c9lXHqH+Kb9YsU69fYvZL
vbRyHtsSIBczvvYEd/hv1T4LCzi0xc9PK8uyZjFSgGsUMDFVVMpP08jyndza4ZBV5AwyLPv048+e
kqMML5LJFpW8xxxoIIPHgN65UD6rm+qzFH7W9yRCk0x+BC8pPSeXn2hdST60w0uS8g1XAMW8zKHS
rGmaoYxU3p/KFMlcNtrJmHi+N5UBk8Idv8NpowaU+NMLporE3r4fvoXxCMArEV1AhNfCMs+SdLCG
5xyYMq7DzpF0d4TLjVtE3Kd8z4x0FJuaX0T7CfufDmTJHAOe9PtefKbRVhk/PPgjtTj6CknfFxoh
CZ9Ujy0I5Zj1zBFSlufZiJ3+qz/LbFhWKMBYYKntXUMdUvAI0nQloTMZR2GcRm0Xmx8p2c75Bk03
cgXtwYzWyyB5r3BvUMQCb1qY6Mon3ktrzlt9ZmxJTW77yXImnlcjg4DFzgoGimRiLmAq8B5Xb8Jk
CPc1JSAgvH9aepD1vUCYgCW6Q0UYPPCFacNT1fZZQi3KI0CAA810VcHtPuq8GLHhWvPX+avlh3qe
x9V7nJRJcNOwgqkULgMVTsxicfRvQ3kvYp0C9stKz0pOku08Zl3H7Q6JCQbgFEZy6+8G7aX0MA3T
lfEtI2yGs9KM5wgDY558BNl3ZF/1fCc+/GZpw6xkggyjTeCmZRygpOidERmqfJ4UltUQLMAm+MZN
bmZyFjqthAuazthT930X7DpwchFnLeE0CoLEWV0/exYbv1218mbUXAmqWf7M0VuO4qrjC4hQ/auZ
k2Z7CYcW5AaxVL9VdaPQxiXeOUb+m0ln+sYUpbY0w8p+ynbFznvMqAsQ8bFqONtgyHoiTwlQJRP8
AwaT+WqCazLJpIEB3UTHBWaJCKq2T11r7Jb+tJ/kg9L9ltKNROJQPfCxosBuxzWuj0X1Jc37jw7t
LIM/RpstD4KFbU0PV1b5k3qO0VPh+H/S4PTil+Fx4rk6EAdNoeeiwwmUn6K0FwaSm5YBhPiI1WUZ
MFd4JFwRyM9dTATKUWRAwR6jhoameJrSewdmIfFvVn3BKsYgUu/eYBTX/jM2TQacNBDtZkDZoPSQ
GnDC+fbK57+MTHA+Ax0JN3enfZn1PWv50ZNjFx/Bg/W4xxNvp5X/cHUa8rc1rgRpuri81NZVJIK4
J49v8ndoz+Aau+7ZgaYd7LeBskxSX6FarI3kOmK2a1DlBvwohEUsY0Zbykzhm+WK7DHtCEfPSvbX
eZQ5svpovM3MhzIdMX2MzDJrdIst1Wt+yAbX1rF4pGcVroy5EdWO4DNO8L0Z7wNxYm+Ej++7JEps
0lgTE/UyKRc6QEMc8/bYE5yd7uJiJRmOj/9X3uM3FPmrZpAZW49Av1vtP8AOhXkZ8jvyRA6DMj1w
JVcRr7EzVpTPl7bk32HTCuGHzFv4r6u63GTBoeQ9r9N0Fag3gbYczuB8ERXBZmzuWXNHrw6o81CW
2+aLa5VzqCDBKHn4AV3NIlGgMK/QhqTmrRuuDPGtCXj9LVWPXFH9p6Gi2nsHQ7Us76yYWWmwwgy5
w3IyMzhtCE7Act5sED0JQlnUW5fflVca35q2WzbvGZtOmU+VNJBPxeJubUk+lGNHIbaL4xiVfRje
URDl/L6MctiPo++17jq92Zz5UCPUjnG0qqjLE8hHma3tsd/xYH8aB9leZ+W5RTYf+nev3XrKKjP3
SdNcwJatQiZGoQ8TEa4wOWAtOm6VxfAau3YpGEhN7qzLH5+V6SO1vuFnlhPKHjeuHC6konXCR2d1
d9ipK0Yz2cR2LTqBwYU953V/sB/qinSUEN0gGVvaUZquegtgLL3J7XWAvent9eQ7BnqSDH+5fokL
7mhGSZVrIaABykuoacVCtLvEwac3fjRI2DmQPsLgrxKITK09cLuCxGJ7WJWFvZYo/aRPSgRrviqx
+UJNTSlcZBY7lIJ46nMkNhhi2Xin3Zvfb5NnEKKJFQJI2RX1Ec2xhGQWfdgA9xW1TaW/j7A7OpS9
tv03ZLuJLYbl/fbyh6qOjg8h3mg/aZTHAsymhbwEQlSAFkMwhEpCztVoJ+lO9zDgkuLlDna4hBja
FsmKy72AYofiV2GabxG76/TTN+N6vftVUFQM5G8zaT3Eyi4zDiXl4aA/+ng/SpuBL0gdoYMpbEBy
fcsxM+nxNc4YgytL3j1w8Rq/XdC89yT+NQ0FrQkJ6i60Y8G6qrpK0xGk0ZKmGmMJp2AWuAb4FphK
xH17stPxGcxiaeFE4Irr4sgjl7E3ZOyTm38pZRZTBOhGtcEV0n/X5nlIToKwrjYqOLpJ0AFyrH6N
JhwUxu8Nirn0qBYLk8prRA2LNKFc84CL6KTLW5/en2xKmnIICuWCmU9tvJRHGP2g65ZkJ9KXsv+h
VZ9l9CcAIsvk0k7zAlBtnkW5s2G6Fm8qNzIG/2YvhgtfMlQFYZ9m2knPvp7EcRr+khFcynS4+i00
eJ17FcEIMHN7Y9ToORELbjpwWHAP5b2nk7WHGq1eNaihOO2ZL8ySC3T/nC8F70EyID3onlhUVlV8
j43JNTrSQobmoRrfmNncSceRBBrWX0riJtBBi7xZjBJQ/gEpG382UwXbf/465uVh6iGqzj9MxAzk
J11Kq1jmcKw78tFJvml1eS3Ue1p9RFK11Zsn/uwq/PQynTsLtal57czPNsTFyUxK6+4j89iEMrr1
lPWEXECJTm39j3BDp0ZUp1IYoBIc/HGjRQItdnApCTCv+PhtBofgSYN6KQGqKBAmCsqzWH/F6bbN
L1V19LEehNCJtSh7JNj/bQx4peJK3iVB/6ilTkgBbsPZGUnrTlSDudIsb2bUIp4DiHWSLpc9UDki
71dBoy4EbJW2IwnRLdm7yQTGoiPtoCFhC3Mn799IvlrwZUOEY1XIxrY+NARrJfU9JWLC51S0dHfw
3YiZLUDgRc+6EccDzCRidNCvWOyhp8hgj8ViCPNfTyIuYE/6hw2xUttuIqXKcyzCFEomGFHDGUaP
g7dpKXp0FIxZNPKw7DJej+I3NAzKDhX9C7rF0a1GViXGhPOFicsKd2XGlk+MIapFXP5YpxihDnAU
DHywNtWPCo0U+DqP0BEbmRMh78qGd4JjNlN0G0L2qlwcMfofDAaIq7GOqfpSVbDmk4kmzPYNPugZ
mdlOaDYCzAR9a/2teDAPqjpesK6Iom1KCMpou/VszH/4419rXTFY4bC8ehXnIJtb+GQiu9rSp+R9
pdYB1uJyGB+dd02UT1F+VoDz6A6mU5adguilqteCAEufF67i1hsHVpAsVyhHoBSMMLICzh9mhqWa
cuW+45teRsqbnNxF85qiD8U+1qzRRuspo9Zh5Rmx6tZLb+mD+VyozKlVzseAe4vMSPaHjFymyTql
Q7kOmHqF9XH24BcyKq7qL46s+zirZAOSGdPwxy6oGWEUZnTVEBMWlXKWCaCxrn3SLvp+vsFAe4Do
jJtzYBV7Ykft4CNCLK9q6A4lIpoC/gvUBl0abRJmhh0+MTLhlimDRhV1n4H9otA14CLzF9o/ZXz9
dsc9o+bOIEkOewUw3ayijYYJJn1LKTaEOnBhKMjFf7qKFVnd+JzY2iHvSxa35b8G0JzJUwGqjIsa
qLoWgrAqnbKtNlC8nRCh4tBR1IQe0syNXh37SBDcFt+V6ici2TEhkaiq3svGJwroRlyI3mz6Yedl
xTkUMV4dayGznCo1mtdudAijZpzzyucfff4w6tYZbYO7IGMXbtgoVue2CnBLyABD3RWqzhfRAIVt
un+pFp1qXfmTUDMF/f8ClWXL7FKy3jTjTH4BOBouGJghutYgPB3wUrerBDUCU1PDxkbncu0FDe47
Fh8R4Cg1/MUZAViTmilAn74V+l5lc4Ak1RNXz/ywuoOIOG77taiTffmhUttMLJJzjK+NqS/9+GV2
/5u1iPOWQPccie0ukRB2tQbImLSWOHJDKrdeChYeTc8EHMCuMSX29zTmgtikTNMMi33hRAySoPhj
rXmolbk3vArjEvY2O2PgeJD0+rWNhqZLl6n4yfPfSY5x/08wCN2KzXJdfKNmPEnRR4D6XPq0KOmo
zyrLbdH4ov8MfYRFLEW3SsVjti8akEDaTm7ITlKPsv8ls68uUKnIS4Z0l0LTz6OePjNWdTQiItu1
4O8T5HiTQpZofNADMeciLGU0gRa2HTP/MYvRbYd/YGZizBEVAjXGMez1Z9C8dpLEupN3lqHt48zE
cNVTuWt82TMdDHAANZlVQawcborxQ0zbhLwHpj3+l7r51tDdEG7Lqn4HuEVjdDj090idMayLRmP4
ppPru/FZ3AV4f1a8BIT8BD/meKFAVqX3yMJIxAjEQhWTdI+ihPYgP/I4AjZGrQUrd054YgLgpYe0
f7PVGGMepTlCFHWV8zTVfAlK+FFaXCcknvcZQlkLWqgbJd+In/321hVXUQLv43dOlhZyACxyi8bE
Do9WW7AxZx650hRQ+6ve/kBOEGXaSmMjuva9hyUBDVRXMue3ZHUurO1FxHALjkrAsoIjK7ZWGSSq
YBsr20A3wB4/Bw/xGZROtlasY34Fz3qJHyE3a1fHIklKJ3/TCMSfyd8Q322D7rPn07qjfq34p9Lb
CPkij/u02g3/UpB91igtS+Qicy/Llk2pL2RYov4g/uqQZ2jQL9OEpIO9moek5kTTFHUbBcNQx+Bv
CJkaNKe4/xV6CYwY48DeVMmRVvhpf/KCvfTMLUuoWHu3Yqgl0gFM3AqEJGYoUzcXPuapRJ4c0+rW
sUI9RZRwCmcQNWXtjOD1PewBM0mk0zfI31Kkgb6cb031ESLdH5J8Nf9XUoYpeYOPKbo3UAL9ddkc
x3YnWcyTtukjk95b/3v2GPC/EkGX5lTeLoWZVYOGmd6k0EXK6bP70XgErvh0rOJmhmgn4ZpXxDoq
8woQrJYG6ErFyjEiRyKL74q58+ihVsnZf4yMo2M63swvT1M8L3Thmdaj7KKGcgNs9wneAyLtvkaa
gKZrt42d4FRn1qQwjA2SLe8U+Zw6k8ry4uftGtFlwqPhE7G3Z4o7ivWcUQBAjmSqHojOGdNSoLkZ
+R2yS8CXHW+TwTGSS0KKon+ggSDoYRYiYxT3CfjsmLfjbiSI1UKTyQxzWOkM7hvAmm9tsYb5osdr
iE3YRkYWMMVmVF1VQ7fxlHC639XynKvLAm9PRqqMF8Vwe+5coe2EKuKbv6ero0+Z7asvuwOLFnbA
+F5QZtikQNfad46LtGjORrutsnuDJmD4q6m1q5LLqH4n0G1Bt0j8QKLPCRo/HRP2oZq4LUjuaPJj
wiK/5sCWzf/xoqP2OcnnumZPoa5V3z7QTTOhE5wVU7AWIlyV1bRGr467QRskFDJPlRYojt7HqHPz
6uonbJH8bUHOVsx2FlpvKnvrQadyOPsqtv2eq2RgqoPXtbnJrJ0FscV8gCofmCC7k814yrj4UXT/
JhC3NYxwHO/E5Jy6wWn0e4nIv7GellxRfl9i/9CER5M6UJVsCuxDoJ3t5qKbrFfkvZ09BzNZjXTS
RvGpKVBWZUK3MbfihCxz8IqJ787glSE5ptq10v4FrCUk5VnMOPt+Z2N51NMv0abM4DIE3Edim4nA
jjQ6Mf5ETRJW8ZUWBLfBZaBcOlnyNSGlDft2+J7HG9KMmMIg5N2MUbFjSqd4lxw9RIKdSjJ/bQ6J
kWayqu9V62qghXGAADNHcQNZDITjW2S6be2vsiC+52S5KZchPAbTJ6KB0J4n6o1ekU8mVr5Jcqn9
0Y5XXz+VVOFw5N0p28Bjwcyk6Tj0kKrOCj0P33pKtvz7xIyj5cVjpo6X2idfNXYko3FRb3aQCEKm
4F5GcYx3C5WZoiL5gGWt/lPA00S9hXtzrRTbMGA77/s7ObwE/U+M6l8tVEqKaG3pbBCk94aDXMHS
avizlxMpwMygZvPRRmc5ofB1cZptu/A0eTeruptEQhgZqp/BVfIzAzPIySg8aWcbVtzfvpjnSHDT
kXj8heoqISrJezf6Y5chHUIQpNtAxVCqR+Imfdi2sbL9z4goz5J3RUhLdFpEtBkC2+ayZOGXsaUI
Nqm5MyHv5oq69yUW2DqNBe92dLWUtxhkAyQdt5Emwp4bN6kBd1UKM2QgkwjwTAazilaty6hixfZr
0Qjh0l+YiBb4ruMGDyofeIWrBDMDdxKaWwfYjoFG1fgUIHzCYesZu9J7H4a9KKU/9uf3rM5YRRv4
7LlEiH6QyUb1OQoIWNsYlsf5AgEsRwYv8Uur+LXlbRD/KuFnywptMMdt2++yqqcJ7VwCN9edyl6C
Wj7Ed9EzGCxInchTqNxtWr8iKcT8ZK+S8FLYFsRB3USazoRKMbqNpdrb+ektXjWzAZLL0SoXTMem
h2zReMsdsdXp+8RuWI2/WoQ1BRaeFBWMyKg3kGIkHoq3wv6zumM0tGwJMbEpASsc20Hc+RUyhvOU
4NBo6Mp8Bnwe9N+qO07NiLIEKD8T8RZjha+TYQacxrO5qbSh3vfG/90qeYD0Yr5nrEz6wZZcLSmr
ENfjo6mHel2iPzFUfOrcvB17XsquWNQfGdwk/AHD1iIaTVUEWAIcHQM/xmQsElGti+lpMOelXPbf
JmQxNglBigrrmhIReWPEHF9TccHxpCVavUMAszJrYxNOMJGg25WNiV56no08wglUd2A6vk6kKP5v
tVtV8l0fAoeQQlr558DjrzId7IiKIxCtMf4gMADrCI9ZTCZ6xLYmzfp/mOAYp9Ueyy2yo4XpjnmC
/cQcXd/QXjqO1oRNlHWXcmayybrHappyeMQo7j0fPiZOn2Zg/gjiWEPwH1q82uaWdozqnLUrxhWP
jxkz3NJsOIrq6kNCk1ZhDW+9ndl+c2/5iF9yDAxJRoKbKT9D9l+A0XBVmM5EEDxac48sW0kU12zS
CJcu33HWpmPzUxrQ/YccmkGOPYmcQUSRceitpOZrlAFtCO3g83Zm1qwe9rcJB02up3SGmB54ZMuy
d4OG+Ty7iojrvOOhySs84v62YYbeN19peyE86Eyy+JJY7IWJ6dtGZqVX4ykznjNkQbYPCTqCfvIw
7bZLK0Ho1sTwnmwCJgRSD98OTgbbDbP84Q9e21zbytOryzF0Mp+qUrchnc7OxwdGA9Y62UwzdkKE
Rp7CyBInclzZeyvdyyDMjNJet0l4Ljtmban0sqpRXXRAa82vgPWojxczZYAVaUsNbK0UIarPcjfG
lG53GyM7dCgqhnSrRe3K4lWWp42PbnvMjxLSEZvhnQrKOet/Cjr3EY2N0uH0BhDOZc7vLpxWPcPf
c6cKgy9JDCbE5yoBf53fGxQS3vzxDvwVMcp0fUTAMbb/cXQeS3IiURT9IiIy8Wy7vO8ybTeE2uG9
SeDr5zC7idBIalVB5jP3not8/FwiSCfK/Cn2xD4WGUky8SLXs306MV1BK4p+quhe+Bh25N3BueIy
QV1gyGCjZUeCbxivwTIvqwlLzEzl7JZRKo9VHV7qEfcPNpkOUqdtt1upmP5aOSVv/UxI5Faf7bx6
esucYVtiEDERNRYsbvX2ZnM9epJmt6e7r8KSyDGNpPq/bEzHp7rrL1FIIiYcOU94tHAbuEVLr8mW
dBYbzaBKohP12RdRW/Ud67GQStJ68bEW+g2naOT2S1kZR/r/RxIyrXchO5w66NQUUUsP8UPelQuD
NlXDUpCRfzN20GvhutkGWNjWXWoG3HYMV4CXOhjXhqHtNDrfjgPk1VCbTve+FE2qz7Mcm/JvYjfG
3cG21Vy4urVkZ475ZiGwcBcG7YGRvMdW+RrSZEoWu22mM7Po1y1WHJSXT33/68DwmyoK57CCFsFc
P7AvUsXLAdl3ilAHivN6dmYzx1sbgWL3Sf0gN2227wp7ZcUPh7G+RgpjOv5YEXRe43us0H38s1xw
NB3UayM+eaiaNSd9GezhY9ROCPsGHe2jm5LuBkWy3+SifCVVBFm7UjgZzeC7GJNDH3izPnaZl+XD
dh5tYUHGaYBjFwEkDBg/7dWrXxz35BgF8q1PryYSa8BzGMDqbt1r2aqrhdjb58puuIcNtHbda4PG
ikCUBN519qIc5xAF3jYzGmQBnGrZeAk172esIuh5SJMHJDF1iHPx3nmYNQvqXuBOhAPrFnJJfbZS
3YteY7Zt7aPW2arYZ5OOsqECH0fSA+ZdlPktTr2Itsf8gde6KGJa11nUwPUIi9q0Yjrcd914T5hO
6clX5zBqj61f8mXpniRgG5adAaa+qNkmI3l6bUgka0z/cJE8910HfAF3RxH8mxDz+kE3sqGp8ZeD
RgrLm55judGsJYoR/Px5/s2sfKjIi8x+as/99qJZwkVoi1RLk2UiqwL2td6qYLg2YmFTDYpqHGh2
pxE0cumcmu96q6H2NXh5DMYUhcpv6Zz36VOukbXXq9eSo7LqOYMvrDEF67fQuIOVr7xjaVG51C8e
7qCY7iU8GB3CGAIBCpP580eMPdwIfCJI6IPZfkddwDrs5DnzVnvWFylUz79j9VWbYFWD5yxBDKyw
AnNez9EYxQiqugMPQhiQZFI3OGtY97T7MZ0vEI0qcldKN+4afIwJARWc7mXPtjbDr2ZzL/sZWE8/
2k5ss8N5+cuD0fCd1WD9RCRefEwBnS4gqyuEveY2JnpMq5zjFMV7mIUEi80vN/neoF8vWUP4h89R
GaOpN3HsBR6YM64SL+jXcpbYIsphz278Nkb3hGO08urVVLgffTJkjLOcDZUfYXAJS1boncSg2bCm
0ah61nUIGRYw+J0cVEE8jDpG2SG8NWzX+Y08l1+kT+2iFhY4zzUTWQzzexcCUd0CORfvJn1hoy8V
am+rIj87h51zr8kiabAalhiRqraHfek8lfnXZOFqZbzbGB5uN5LRymZt411wMgj77j7GgShZDw1Z
ta7xRIus3o1WTMsarTQW26V+SMerH7SHhkjlrBYnA3uGWaSLzDr5abaNiEmHzvdp9O0+cw0gGB3x
qPtkzqKzbqXQWQWiS2VAo/fZn8ZWMREaNw9E9GxOFz40vGeVhcgLOZKOI0YxdowSc6uCfFf36OeN
cZMhmSQ3ZpVQ79lIGnU32pQNZK26+hx75y21R0Ra3wUTSAm81vH1Rdx+ZIVxii3WzxxWqdfeiCxf
Gmy9u1pn7TmdAbo9RQwoKgELQRXnWRWfANkrGDiArLtB/CAI5+FaNMkt28RWLrlMCQ42DrrbrcEK
1MXzoHdz7sjPnJ88UM/W4jbE3bOk5sknh6Ku3dSevSOR+8lMq5c2VPQVb3j3wK+mK4eqpaiqlTT7
3Uhx4rU+5LTXWWqmURW6RC7qVHc9trWkDHbKHg+mcDdln2+queuBWUc5T0oMGQIubwc7chKKYzDr
eSLe6bZQpYh1jLBQqOgRBa9BJi+WhwyYmV47krJ0TdECVNSH2XjzBVE5eKjwue48DdwZZ9fIgRbj
+st9/VXHZst+IurI/2RfphMHS8DfOk+Ktf8/M9RaUfTyovcbs0Rh4ROhOxWXmMGWWa9cXrFS+9dl
z6YdA45mS0XGqYoAg+AMHMW5ahgH1tnfkEzrkmaplf7BC6ONm+YXVef7CjiDy8cdcECUYI7y+h3F
Kd1Ae+PDj9FImYjm+m66mcWxNylB3IjdNUWVBoXMbagVc+/cBv7Jd5KL07nLdKBvIxWxwuzKtidO
6s1QGeuY1MJUj9cmolUvEWtdOvsgAqNGGywYCEhuEkzwjtBPAGeL5mFSSHgvcYR91LeREJHlUNL0
1PyYPyxzXD1aKHz4DbItVoiLoSouCqdmAJAn90lsYGvom6wGKIodths7m+VBWQ5oBfHv064LRxBZ
UmzyZu+iZ00xWZUwsyzc7kA+IB1vfLg0tgOPJX8LaVCjOuGqZ1TE/ZSXycElmcqpgxOFJIo6/xxh
djH7fBVG7Ku0YCtHZ9u05aqkLge2j1y3ubW+9lLjvm3ZCgwYoCdGJWPGWex3Kxb9qmcWIkI4c3Ll
w08RueIdZiu7MvgVYsEWjpFuQ5O5ivL3JXlHtg2piR/KNrGSvdotGQ5IP/kMEsk7gu+uREfuYkY1
v/3qkwxBP36TTBzyQCw9UAw5cCmv2FIZbSJ/evNs8q1Cxd1JH4TV2zK+akBhIdt8JR5ZvkwEOj/4
hL1ZLdREcejbz5OlMSIgmsYC/oOCY9aKOCNDrhwclwGM2FPrjsGr3wcfLWmbSYauMat5FZA6w4bw
gX/UCCuQG2zNCSF7SimGX8eM04Nlez+G+ZUUVNWBdvcM+6TksFHGgDldrkZK/yHUHppHMEXbnlr/
rxt/smjZcjnGwVwfyYPjaTDQPhvrJZ68VSB+lf2rWf5N0F/M8/qm+jNstQiQSQypYB5r7CuXPiet
VyD4lgZOE8GcIOOfqhtXHTb5kLE5pp1MOCKw8WrscKG6Adnr0MU1EIjZ92H9MSvAmkiT6mlLM/Sw
Qw9DGNZdpsSNl9LJ+8ukAVrhqundQe7UYxrtZHQaccKU4bAJNQablbmXRrsr0/BgsVcd6hezOXcD
mx/BGND3TRzZrFGxO9iQhvBYnXHgbaXQkG54V1iBcLYxV1KKo2jYZmZ/DNgduwmehQjjrO5iJsrJ
SPF3DloPKZCMdjm/KW1WdVr/m8Zh5zBZcftqY09o0pyO64JPeyRbARACQPTj2FevjpvuY3e6Bjoz
NCfamdjACyjMvWBeOUWHHt20GIlbtUEy2MkGFvNmGN4Cd3xQ9DEhFavEg1hrIIUwCzgQkZWjX0hx
oLt7D9aMwPweYMHsfPIzihrM4sAgKECVynIWQbKeSMD3zW20zx09c0pSr/DzvwZy+lMRG9eAJV9H
eEnDpDOdqk1eiucEiUPn6cSifkfBC1vyjaNhl4Ds2FQ16t959wBrprehyRmHmv9ba7COghNjzXlo
WbmYnBEKka8aoKyEEkl5cm7K6MFLfx6n8M21Eu4J3c4Xg3yVTOX16pVh09YpgK8iiCrZUWWItbTq
pyD0h0DnLfDe37HcwOBeh4j8wvaDTpDqNXii0MdYhMz0okJKbcNGEZODMsJTi8sohXgfO4dCflfB
ruZu5Jk7WKP7kCSy1wCis4FPYI4zpEvwp+nQe8NPmzCwx96WkM8SkkspA05JEL4jdYtrfbZltCnY
DI8FztaBxZJ8miNxGofbCD1fGFc/+UB+p03TlTbpesR3IBhS9yH1CMePC0xO2n+K8ZE2BicfLkIN
6aCM5F3ImeJJSw00zjLvyHLxlCYLHdR829GdoiWw0AfH4sdC8BUIgdWywtoBf9U0ngdRb+YpbK7b
3YbM29mNBbYugH3xGNo3gbc2ggfkj3tZUe8KLvsSdgubzWPIm1pV1ivpIC+IOK9+izfHzuZDO4Km
Fx1pdJ6dGBYei7/WWDoUqhrBPazInqRgbqUzMsgZbvqhsRGaPA2cx9EIJlI5f1E+r3D5wywsECZr
Z2AZHwEzgQFhX22hb4e8M2rrIStulcd8KRx3MetXDxNvFuf7wGQz19bsmrNFSzxYg+NAs6tdJknn
w2M6Knrr0PnWc/Vac9xkmk7BZaJ/M5zXtELgSH1dJMHMemEBVh2M4JbDOcmD/jmdzJXbhO8BUEe3
SA9D1tx6NgZiTHdazdM2Z0BU6GWM5IU/5t44/6ppOIW1w0CoXADZXxWKV7Uldgoenz6MK8X2X58N
Qo77ZoY0rkO5zwFFVCnyFMP7bVMrQrPaAdtxbsQQRnjapJ+91hw3xBEgKI+mo5mA9eMzLAJB+Fe+
KpV36vCKial/hBTe04hvKgH/UwLJK9a8MjtnCPAttNOG+HoKdqbf0hZrYby2JhWcDPAfpDwQdoNe
Tq/FW1xfMZp5ib0rVYFenZIwlemFJIdnU32V6avqp0Nlcj5W1tEzBHfP1xzoYgHlK82lHLD8gXYW
rXeYhnHnlBUwOU+uVMtYKcSyH/QeeQHoFEULlSg7t1AWvNTD9kDZXFV3PUfQkkcbQcxekyCNcJmf
tt3BcGyukIA0k45CjabBQrHq9/mjHO2tLRD82gCIKmsfZq/CR4oyJ4kQh9A53r0Al1SpEQ/BvOir
sSAykULBFRjWOtFParJfg7rdNoZx7iN3Y7BztPJwIUW5r5xhbdbtIWsLZEBIzBhZ/lV+dlAVz+F8
CaoG73C6Ngm2MkYWIo69VmX9qpJ/QfY1tcBNqmIN5JtjiC1T3q+NKdhnQu2iZHr2y3LloXtmC8Tk
O1mYE7YvnM3GdDSYgfmds+JiRt+UwTYi6lJ+th756t7ShU5aCeesN+xJErHtkKtk6SnyuUyCngzf
Hx4KDD0k6EExHiZaKOiMJLxzB1vnIAZTCc29D6yd8mApsoQpIIZU0kGbw9hwTHTOWHVz2fkr8lnC
KNro5C1hljCduWuYXa72ngQsIOCsRFgAhiTaikLhLvNOIGnavrj6iAe5a+9j0y1Vjp3ACtiNUPrW
AIMm7SujK9WRYZpBdUxDdxPH9neg0GyIZivNiQNx5cb3uQeJRfNOv8UaIWXZ1qEk+SxRxg2IvSeh
9mVUIzH+DVoU+Q5ezVmK0KJ9kWV/yQT2FCkuhuNurLrEyTXsBwvsfhKSBsH2W3Pkqfb8nW84K6tv
bpq0Mc5B7mCi6owBhrSzTTr45G46CdbuI5f9Ki05TFEqpkwMe4mlttgGDUpYSm6rqr8y9Vkjkc69
fxajbdizD29ive0UGwLkSHJO08+EGzmMRkw5Q3gIFQPauP2y7fBesn5fpnaHxcdnAW9KNduQEgzQ
wnp1+otb5qfASxZDdndmSz2mRDc6iirdZziEezZAQBCYsPGuKcX5aN9n0kkO5y+Jt0X1nk7xwWmv
JgSZKBlPmD02FZ4Gzx4uaTxh6cQJgGjcMBWm72YRD5R/M1hAuR8lkgGjU49xzA6O0u86UVsiKF/N
kBnZYK9a9EBPo4AnCNTVVqghKSx9K5sd/9MtDCdgGtlNOhVaxvJXq3yWfYo5Ufwtm4LyT/HQdZ0F
Nice3lHZkYgUMBdqIpdhh1n7RFH5mzgiTIlESwd4RVEmG4EWZarO1ZhfDUnOFeqTPM6ePR0OgXNK
ggh8VZMRgZdoFCPmsYx+gtyhm0XUF7Klqax0zQRvP+CQ7AtALpV8CzOmmGMzq42BYEC8NZOMIAyk
/MNPZzJNh1a3En63F6PN9KfcJGOAIR4QeKufqga/kFcsfRXo6Gio0ibvFOb9zUQCHHO0aaI9B659
LZPo7IhxrSfWVuUd92eHw8IhwuZiFS+T/6yNlDODc2ldifUfF0FWXuPCOIxhs3Nxb01ojBtde9Zc
B6skg2HiLo2+uyQQp+sQLr83ebsxQNZoALaeZ87kLyQaFky6Ka3uTgFk5WimBQLJgxjNRZ0dkkEs
6v7dS9tNYHFFQo9TTr1oSUaMOIb4+1gyIeIO08NsRK9KAdlX31Cfz4hvydEVbJIu21madda4rFUQ
8NQTdw5GKsoASpITZA10hrNenUs+NtDzCgaTaCWGiQIvtBZNNmvJ0c4ZMePFFjM7B7gMdpX4GQmO
0NmrpbHYeVBQEoDF8GdI8DZ2nT5uK40/MtMxWaA/s+Bf+A7A3jEE/aWuoeMG16Lp/hDhbZvIegmr
qGG6QC+GKRd9qkLhCLW304tXd472jhFrdsio4rkPxr3UeupC5YfWAnOZ5XF28bH+S+nTmtntorHX
SKX5qWvtsff9h1Y0vxwll7G2zmNc/JkOqqAcbaagV7QnCFIJe9OCnPje9XQGPTrDyo6+MeOGAKUK
2taZuLfdyOCF7r6KWYDdZNgfdd8+dEkJYNfFuRhW4QuD5GVQBHizgAU/cac9dSXGoeizl+/1eK/K
adP7CXs6wlJVsZvjm+gpnwwjXDvO+NsGNacepWpVV8R6QkWXOdUx90kPCR0SORqYhh5wIs0gibOd
LNNH7bzpBk9MTfFgmA5AZfhIPlQmB4nI0JBSq+hcNZdteFS7t0QDlKfH+56zaoTt4KjgYKbGOSN0
B0yTiZqdnzwCxNcH1cdY6q+mRyQ27b6WObu0NUGQwK70pbXJXG3LAHNBjb21oFLFrthoFMKM99ZK
V4841+f1Hg4GDF2cuFra7KN4ZIFhM2zKl23APjNt7w0LvnXIm58rtR45SgOkB2NjnhuA+K1T/Ota
tZc2rXZmLae0PGVw8wyWv7n25xePhDg8xrP4tDHp6DlRvxMCH6KPaL4YGOLmN1F7ai3YRtyceYyj
s4wfHVk+VlEQ2Jrvk1Bt3epLUed3zbTo+7tNbUO3grMc4Vub3Er8W3hSAdG8usXwXkxogRSx59ad
rvejwNMXSX1jYE3W0pJpTwP3GHdPAFeS+1qbgQp0WH10DFqkZPEs/FgqQJ2+SSaY3R6boLwlsbrb
ubxpOdThyQBKAu5R2I8hVf+soNuW49bFHlnV2rLsqAEtEjg0/6Ns7MXEbtZl4CAUZk/GVPEokSWM
fNOtZNqQ/kSaSzTS7BMQ0Q9h5Ld+xH/eSfdFlf1nA7fsKWxmQLo8wOKkVQrgGk25cUM4e3NiJPHa
gKPPokSR6NVKwwZf5eLeEp8VDumUDzDDD1vIAebbhAenKp8bO9lLEo50x/+GAH9kEQ/3N7h5mEM6
k28zV9fKcJ4rg8gVco10RNUoRK5cDAOTLCZaGsrXKLtkVnGTzPXisdGYlPsbsy4OVk7iZ0l7WCCN
RmZiad5nbaCtFuKhtfLkGjjYVNASchRtDDQxk2GezdzdBGG8aTykRMh1LEWlFesPIP6QjGCTMbE5
D4LJZm5zOHQhuw8RUUPAvNGb+h5X5loK96WoaGzaZFjXXUCNaKIqI28lsz49FAF4u34jyhMiSK52
F9qYaEfczzDXs1ha1ApIWAKNwHcfQHUwZw91kZjTt6GNmDFbizqoX2QTPJtef1c0oQw0QS/qgOGG
Ahk75DQ++00DpKllcEcvfMkQgogkZIrZHD2+6lLLpqfBIxTPDQq6w3Qj23ZlU9M2sXZlakFMYA9b
GCvgqN6Khp4ZY3hPgx/pPZAlyr7E4lBs45CeRb3Ra/7SoeITQmFWlQzHKoj5KOSZPDKjd8zXinVF
iu8yHZofvWf3qZOjUk2LIUVJHgxHnV2nBr+YD4dmOduN4bC2c28lTAuPobMKPZdwamAVUGYl7Qoi
6eUEAUDr9KWN98eB8moiVbEZd3WRc1d92i8zd44GQ6tSeu+FAS6QssNuGvZP9T9uWHuRhe6ukxX9
BU7xaPBi/Oszkpq2eAZpN4G49yma3dI+48QjANfHT1YAxvhrOhhZ+XvelpRsxrE2x0NT2oeymc5l
ll6zPtn4GdwxvTZ3kfEIYQEZLUJYm8EFEnSTbexirHUECo5ub5mMPDehsSjmOaNXnlh4/6YlGFwH
7FYRkQ6XTd0JJSca+yw+VyEI9ZwAgFRz2VMhfC04O1dTY94dztnQL5BVlnhGsSRjuMtiCFUFaujY
qQ9a3V77ojkTdrcuKSWARhnvZYpcoow7NvRasihqFz+uDV9DXxV9RZ9q5HdbMW1V5YWp2Bm/C0YB
+VrrnUCTxbHudPRORWzTS2b/WsMuybhw2deKam9p/Vsx5l9erJZTbh9aI7ox4mamBJ6FlEngvsEa
9/t377G2bysCGRteQ8za/IcDEcFyine9nPZBl/zmQUagmXZI0KZbpc2jEF3NHuk/v8jygolU2/hr
6TAqyoKDRUkUu8gSK40FRMjwvcGXyAFJzIgO1W0iL7hJWDgJLGlBSEnrUooVuLJl5X91WX5E37+t
yTEIDOSwevgrEvVc6oB/C23ayAQFszeaj9DV//UW+MwYOddImRb2DipFKmlQ42PNPIYsKWeyvaeh
Y9KZw4rJrS5eumLaKUMRQ42pzGpYNHjwifHz+FjVqjY/6355sofsL3F68r7BxxZBuUr0lnA/q1rn
iogxLd5nRBNz3RR76lRcDUg/pLvL6Wns+iNFG9hMwaUW8K0dSFjMt2RKcn3qLUwnflSJ2BD2S4EP
7dkksbtq6gerw5UOw5uAJVxJoXjO2CVOZrfUJPIgaZ91QX1ZjFhK9GrHh4eITFup2RmVdM2a8dJB
TfrZj5DLULDWeX/ShXEvIg78LD+FibfOcvGXaOh6KtRArk3Qut4EuMLLtQfNEMkNXlHJbo0aRbno
iBw0qkyzdERs6dVCWPY0sg/NHBZtTPMQIOK9n6bH4EAObAINI75w1xPV9YBQSsbRwXFYRyVs/oSs
EBQP96huz7F3l3q6C0R/iCLzm8ywVWHHh1JwIVfipLesvg3CrBz0ccApg9JfDG75EXrhowpGVGnW
MfHY048s1Im+RXMCoABxuJm/Z870mD+qQgF/E8Wa1wB7LNYe1lYJo8sgGDDaBn+1D2ih1IpLp/WX
EJOl5nFFxMbJguIc99MmDj06GB3TS/jXF+C2ddMwMPgN1GxoccLiPGjWo2GPpXUsS3SchYMLeQQN
xVORpsy6XfqkXkePQKEFek0/jFJsjA7F0EgInMlNErbWtRsTrilgKYO4EdT7lPfWkr351k5JaqNO
fsqJ68xlBzCdKgYFed/JN99DoM8+mZhqD68dbiVIw5ldn4XFYKPA7OZb9LcDdTqma+IUW2sZlphR
xig7NgIjdGuhzmt7jJD5LIBtwv3kOi9ZTKgdFs3Z44RIZdfg8KmFfK/k8OjsWblS+BvhTate9Z+O
rfF3hxvHCc8pvF10i3JZ4+qC13PTOpbvjW3ec7/athP8LRns7a65TnzuhYUqJQMGHZohEo1v1wJ9
FY13y3Cpu/ScxV760pWMXG2Pkk1dUq/hBMyvHb2aDRjO8PN7F8QPYYf7sZteskljEYX/pkzuGdiE
wgR+weqaLQwjZbB1AuA9kXPYOQEwYB1RwY5wQhpcWDLos/qbhd2frmvtBjPVvdi6sbUyVHqyCI7W
PaB5ovM+XXoQjUM+7CwPAhwqzUF9N+4bZ8a79Lu7dBkQExBiybs52YuooAtX2q0DijRSmlp2fXVx
MNm5/m6P3nPIyC0jGLyiS0EBsNPrK5hZ7BP1yjBfEvApXD1wqlgXoQ3UR+08DYgpep6YMnNeIpZH
NtYU26x+kWi9hU6Mb/PFUvoVl86vwUlcRHe21ecqtnbWANc/+rBS3k/kIIXFzVtBDjbVUWboX6K8
OUhjOBFkiLv0xZQpG84IfVlid8fYmWNeUIkHEXkCpJd5gmG7iQi0GL8qnw0Q3lYDWouGKZAN8PMw
8lA59mIoXjWrwXWX0kuDi6v0Xa/7u0D7KeADtm2xHW2g6HrXUKxCgZgavt0WVlvvvlTF+5DwEQXj
a9SjjmZKKgGxFCkpyphLB5PBVhGSM0Jw08gt3k046rwMOhG8kCQHhAEqet41TB9RjNzDt38tyVmZ
A7BKQAUSKggY3TVxg4l/Nd2wwuOeqJHo6e5YJKDGW++E4fHsK/vT4Foolf7uVvlTDcdBufHLKE0S
279VXbw4AYBr1cLKRA7Mrkjm/UbD5+RERzn1OJCwkhkeCogkLZiZpvtCaoyovJkutioJxnJTAkFs
wmGG+BQLkBFaLbaa3YFaZJURERY6+JCgJipVuNSXuEaNZrnRVQXN2QqQkMrOIiG5I56THTw7GFQt
Gz1qDhHuWsf8nuZli21f8G1Qn31Vg/2TuO1lKuYxNQqDNLQ8OiK8ThXzFKW+R8TNk0PMeaSZ19Kt
2aaPSx8yhMGaBMZ0w+7VwBvUVtFPU+ZIJfnKvW48k7qxHpCrMe3fjUiv24jkBB4R0bpvoOLftZpc
LHxhBfLOzPLm5EXtKW+4L7LRPk49Wts2Z0/f5hvUU2JZj6xOYjbROSLup9oocvwbYKaTLOI8zEHe
wG7XtK80GJEeev7WGbutiNqDJziYdY0E6WwaLtqQgjtqqNSyb821xTEv2ZjZCjNwkaMXTQLyA3uv
IXOwxLohmum9FcatTptd2eGg1Slw6+YP08YtLFmzMnMn6MlDy5PWPTEMhYecpd9gCcUzleq/5ohh
bXS0zxpFPCWgnT3ND4dLn4PiAdnCAEwk7xluSoP5AcfkbcobYgOdI6IS/AdhdKlnpJis2IAJdTb7
8mZ0jNoZC4B2aA9qgByiMn3PbUOfMiKiVjZ7BqUnZ6BjDgAJ0O1TNn1pRXnRc/dWxgzmq4qfGfXf
Nc7Kox7kW7Mk4NpprqYV7jXy1K02eW1AMiisRBlRa0gDvA+LaVhNyd4oDeBXRJ/smpCBU9vGaobz
nmy/OapBwnwzWj73uIIOMIpyN6WI0DWnQJZvnCKR3b2g+uehkleOwBRh4KkDw2UD8CJOyzbID04j
mgyZ/oAhXk7Jn9vwlWruHkDZbVD5P6YHzwRBbOOUy7mPv2EiGevOMZGbAfZjh8Rom/vEY1ERpdYu
5vJ+Ut4/E0izBamgxqTlWOWPbcr3Lpn2TCKv1lBugjZ8lO609vSBVFWNeVfQu9jTgn2SCioiDac6
iCrCRBZ+3D6sqrkbVnapCiCUVKuoUgguRjkWT8SxYwoY0Ht4XJ+Jbn7GfbCsUuse1yifRyqFESxU
nCiUdShTB0l2nkv2ocQi6urVQ4+8l1SHTu2W3sMUxgsRD7+KUcfQuJBToUU44Q6Ix9Eeezhmbrev
LbEbePmDNDsGZX1iNbVyBT5XRzsr3124Eve5aLd+BPcu5vymsMaSShttm++pCeykHbG5jmrpRzRz
vYWRG82dtCOIeDG2aQMCol+Sya7526QID7pILqMu35KceLhGrok/gEg14xDBuBoOU2AbmUHZ12ev
w6gKPjCS8VI5FwkPcWD+Y+lzEIOor51XbLjy1+Fg72pjryxLAhpJzZMtIbbl4TPx0eOiJ6uqzbu1
PqRkajHVRJkqRzRoFgpcNdRkSozxejQsAmia1ZBWRyNh7c0/k5TW8LlLYVn6hlhh/kyI8IJxqQ90
DoECoT11M7aLELSMGfOkwMBUgsEn9cqI4HwstIeBwmeU8bFuwBbnAWILjVqwJB/ZogNc6iP0vkSb
9n0tb1Y87XJJ8s4oUds0SU1MpvXdd+65rbvHIEGwNrn40Bvj3c3oA6sZEq5QltoFni+vSThSSxTf
Q1Rsm3xa1wULWz3Ktj5mwiELzLWq7WmZheFL6+o43jjmdTgN/vASj+mL0ZAnwq6eQ8jVZtoMp1RT
dDsrND5VTE8G8vcSUZWvpfLWEweRrZlUARCdmEsUqwJ/wVMjk68isL//n/Lr03tkkBsbTNpf4NmP
UnjNqtCwlhKDuXPT4UBM3ymJpn+u8BG5TO6Lm+FVb+twT77qZoBMys2HCWqAclaEzlvnjp/lFFyZ
8W1SUiMr1W1DejWEld0d0pEPxtRfdnk+wKKHeSQwLRdGeTPt7EXLeokasf9kmptt57T5vlYC1ZXa
BTWHqXLn3jpG2tEOzLQgF7N5YZSbJRkmRVGimZvpdfm0KHV/1ZrqUWQx5vEYVkTfsncycwyFYWbc
qInnnLnyntkWe1vkTI1xiJT71o9YHP0kUXO0GmdbK+910/IFhrDEyiA/2Yl7NlNlLSgoiOoYFMuK
EZ8MaE0h2NA6PV1EPJtgK0PeQi+vj8oFMs7f/K0MdruVa7/aPftJqahfWzr9J80rXjMYFJ6CKNAM
fAhC0+q1JJ3VS1ICkVX7o2XYsRUOGAA9gGzcrvpCJfKIxGgutWqA4qjftF595nGJBkzSb5tBuA1U
wjApP9QhsosIlftERmF26fzq2zQpYRId57dXqFMjrQ8e1C+q3IbFTwUaiR+NloKvdXBHHAgWkMEy
YvoHCeERmZ1ztpDC459KNa7/FByaE/uoyiKgTnrqQHDuRC/UJZMhtfvgh+wOGaNHGbiUPN/kTHuj
KPnrQc1p5HllXUcWA7lBgDJFyYLJgfjsksd9CopXkh9Xluvtm/6rZnrhM7jFThv51H/xJxB7tk0x
S8pPEDPXgGxuL6d/nTh6Nbr3rmtY4uQ8JkGwzksszGlxEt34zyEBLXFKAPPdf5ydWW/dSJpt/0qh
npu4ZESQwWjcvg86s+bBlmy/EPLEeZ756+9i1ktKFiRko4ECujLL4UMGY/i+vdemT3djHPt6ase9
3Zc3VoJ7Bf1RyAvjz3kwbXdr1+4ZpPyqnTft4NzN83Dh6RHK9DPkrK29SjdoYi9CP6swvyQ++FBh
ih/IFhgR3m5d0ibO28jJDzVaOlJHu+9NW//iUIzDT5LJMuAn2/UxrMo2aovzqfZojwJk8k1fX0y4
OW8HB4GJasGTUVNCAAFcvKm8+Vx3WXJfe3WFgbhEk5WRXxrepgt4XHD+XUW1llACj/DYfoV3TCww
Ha4VjwtnZJt7uwjwAJfid77Q80phezSQUYBc4Tma7yWSM5RatFZ5pJcTtxn/ulol999Yfez8kAOc
ab5447avr7vl2ulW+QmXCPeYEH6eolLagNUbkoPOrB0k000yPID0j+ikC7op9edFn9z2i/RPdUns
Ql7u/KbYBuVzGcIftfYCgPZEEpQOj8Amt06a74IWPoDZIhwesQKT8NPrW3+861EptN9wZdIroetz
Vo2PmFIpQMbdHj5a1V+BtJIliPfjQjtujc5Y2f/MIQSvR4FHgNZpVDzImQYqKtU1JeE6Hw5c2vH8
pqhCivAphIYdeOix76d25/dw0GD3LIAW4PmUGZ5ZZJzxNQfGjPu+dK/m6jnGWxUFhuvmbwv4JIEC
lIN+hXiJhiHfJOjrPBnfUNrkk+XWz2qq6fMZpq8Mk03S0Ca32CY6vl2ru86Q/Xk4DmPGjLEJgERB
zUbRF+zm80Bvi3TC7lI20IrLU214HtCnv0XyvLOe6NQTCWYFF/IO4+iW7jX1d7JXad1vhD7kEE9V
BBUYU2B4KkGaw8CJn2bPO04NQrQz8Y3X49QEIPu7EsElVzi08BcTlXHFJkqLj5tWGd+szf+6fqxI
DojoTNNlLInsLTkfEpYB6J1e2ykrdrFCncR5hYs37hY2nWEtPG8KVL52/gjT2eFbILLMb75G0TnT
uO8OVE5IPnOH82nYo/k5a+igRWcWZ6Wi+rU+2/aiKi5dZ4VpldXXIjnJ7raFEtJj34ipcG3qifZI
tdHF1ZDdRs60QYPl/Goo6II+EPKGkAu7/z4taD6u2/EuBW0rDm5ok1B24JJx5vzUXOI9isKOPpbN
fkDHk6xdHiTK6bUu7vG5GYCCXGkjuK8FgRctf/RTip6hi8/XPj3mVeSzhftYd/dz/atKMZNMvypS
D3wuFoZ6D9FiDa8wrU5dcs3NrMGWEBiEB6D0QV8WxZmi/sJ9B9lJfpHM470Dh7GMrXOPSwEOGbZB
zAkXPn+j5aHOLgqDlJQrA/Cgmt8Bn0DjF/aeMNMv6r7xYRw8ttggrV1lTlZ/aroffXaztPeLvMD+
gTyUryLk9HYP7Ik4hZyam1VvnZk1OIA9usBMzD4JAihAfdBApHqE8UcDt3jG3NBGj5yI1zr4chzV
Lg63U4ng+7h0hynkJDOgzj4bK/sMkwq3VPTuh1WYRdcj89gbmH1FTF0Z+aLYipZa/j0MCAm9fHgO
kgdPX+SOwK+ojsWKzFAFLph+59O5bK+H5KuVZYdlhfI7/RlBHWhlRPuXrXWN5eX2nVtXFRyo2lw1
6/SjnuJtnfK3tO/i8t6evuKRzHGsokQAxnZgUSfkI42e0/pYy8/UBV0Wkkkxl0AEpLf8f1tP438p
ETpygcPakV7ZMYTY5jIPyF/f2rSVKm7K3uDvTYsaZeegMLWe3SF4yMWhd/kDsPjNCsA1pw5cdzSe
zuL5eqYpxTVs10aI6AZw6dUDftttbePAUDSRYrKmNBmOB3f6ColkDzBg4+N+C10OMB53ydvGvSvj
XWgOCRCGRdzJ6TRQ9VjWpLb2c4BKtlsa9s+jZ61Nj69svFH6HPn7eoIvWD226rFE4GV9ytOVJoHH
YZP71VkdelyDv0NDi4d9AvjT6y489piVaEasLHoHeYTwQX6NsHYCPpgAEsHdcY7BrMDn949deR2L
p5h6goAtk2bXtMVQmJxbCyxT+6ZnQ556kq7Uduh+gAtV3cUUXdHATktUSrt+RAAf05zZdMzQ/C5C
d832KMzPZrqM5p+tfAaZWqPNLam0pNNlVt6Po0BZe0xWJ+x0Xs/A9qLrqW/uwuqyGpcNiW6HNAGm
D4sxuOripzD6afA0TMnXkM+KZWsANmFXl704ABsYos/oedRN4t6ScmP45UCATLl38BeGPJ9GPknn
t81JZtka+YUrrJJ7LS7s6QayJJqDfNrPGR6Z2xFF4MhyxCdGtOWcPomQciHJb9OtLjjT8kTSU821
ilSRrIVg89SsGwaVX2qjZynzuwz2nPFOLlFD0bFCojNf1+Nnh3K8+93CoBX15JY+QMA/k80KL8gA
NlTmLmxvi3nvcmIPANfBD5ZfWuKbaJA3AqUnInL3HJdL3lw2KAAtAIDASPvumGFNzhfDsn4eORed
+6OxvmnrNBCHkZBv5yo6LzvnW4szxkbd2J6c+KcDRqbP76z2cbEk7ifANS6bB24Xeq8FX4UiODPq
Ti35sJZlntKZsA1gmcly1B7YaIq0HJ2jcOuox6SEQ3De+O1ulI+ZJRCXnQrvS9feVmSV2F8KJDYB
1/OG8DU0aQNROvPKg7icEEHili8ECS73bpxuJXRLLzi3+HhhBXFR20o2mKy/DgSaKIpdLC35Xpjm
0BaA7Jlx8f0qrWB6ilBiTDiuLKkejiNlQOzp1YikGa8DoOP8vOZOLqKvxKuV2bkGyJkk94n5XDmo
uOzPYlhLVlRvI0Pkyp0N4oE2OvyCI30kFt5vrp0B05Ko+K+a+NOUf9HmsW9oCx0lTTmfhcwd2XfH
by6V9Bz0PtYObjsVh8orL6sQIPVbQuH2nd9sECOyMkC1nC/7eaAbUx26lG7o3jbhqZXzfqZyy62U
q/6XknnYTEeQ7YelzQ9jca0U5mF57RfusbWAgMtjpxDuAJtPjkp/WXn7CfQ69GON/uKk8Q754qZF
DYsbdyFM0S/pWfY/HP/axQKDPJ2CE6p5LL7sfzikGqAHYNB6/8EKnzuBYwsjpokhcEw4gBsAhTiv
VzGUNz5qOE5jpI+irO9LJ/oWkJjj14LJsxrN0DahI3CQjPs+IUj0goOyxB8vztreXNHlJN5iOrdq
66EbKJQb3BzZ6teIvfgE9+IQkTznxCiLgaRA5P2KYperXw4f1C7A25aBy9rtbl16GzYx8BFbTzZm
u8ZbTWlEX02eXV2VTSmgUwboWUz6CX0IIF5gULktNrE2x26VFxVR9IBmmb4pWg8Z44A1+jDDacB3
3l7YLlC6aeUeWDSMN3UgD26gD5kfEGgWJL/Qd91XJRPI77Lw1Lv1p7lG6maoCt/2bhucRAQXeA4N
gfbVlG+tuK+ekq7GsDVDZ0fcOnPWMn38fTJ/VUCgj9SzuRyNPk2yWvmHCwZrly9AKr7oivyI1l0i
aPC9ewoL61brMD0GeV+f9xrR2twWCEld+6qsvSffcSaQRUy5Ma8osYWewyoOvxziQHvt89c9S0fv
iahkmox6VHtvcoNHZA40FmQHQnWiJwsBkfqNPl9yqP7oJDnPLdO1sTDs5JXU69O8HUvVX9hWWG+0
In5Kj9joPeFcU+TlPrVcZXgdjGw4bYzzRcxBL8sFZhn/RhoKiRFHq41o8FPTWDxWWIm7xH6WEhdl
z/6BcIAbarWxG+Ft85pGTUn3I1d8siLuRwr50EV6oH8e4SlgBtJyPi98MJ2z+8O30KkDy2Sb7fCK
t7U8TMKVR2Qnxyleo4mSc9fVgIjMhLVC8XvqfLieZPoUUzzB6+ufFi47MwL92anp4eEMm1fqIVtt
S4e89AFPNv2aZZDSpKqgNNqeR44FuQQYpHxMKzPQ+CBKfqPGJRWYFNfevRckcVoJJOa4A2FWkLI2
Iyh3e4on5ddY+fcD2r8IC8K2HYZDV+lfxZL+CGv6I/zd6OhM0E9a63mKsPcpmgRFZz933WoPt36K
JPwVSetz6YJDMRztpXWVkfvVoxVoRQPwrrxKVHzqIt64lV/nfrStpog0Sta4RZ46DvaZ8h8R7yB9
NMUV/S1Bhx1HT5efcBzuB8213A+PCXjgOMFPTTKb8lpMne251O1B2vZjPqKVRP6D+CzeJg1gxw4D
xeLhLfGKay7HEOG85C5vSDBPu09xy32pNTBWIA5aLRcY8S0LrA40ioMbvQu0JDHY0dAKxGHw59H+
BZNmwqDhtoU7frdlrLznMEWW+tMZ+rqntwb6X9okY2U2wY8jhgZIntLKUloRRTkUHLpKryxSsQ8b
VbKTdFa9gFlie6Y1G8kqo8HVGlBKFDMIWiEvUXN8xOsXRpUlbqLSd4ECd3kAunAji8Io8iVbyBrs
p7qp0MKSN99QzmJLKzOKX0u+irAbwWs7A3jXEHmMXbZRtDQXetPf55iLzm8b5SUhDnppBQFSyhqC
4UvA/3YtDRgn7PV9PegcVleeZPSs0P4GPYcGK58r/2sUeAgZKILpqL7hrjvAES39NmVt0ECo1iZP
z6tS21RZHRd+4KJcGjp6EtRElsWhHERVSbCvlAMNyosxzYci29Y6d0eOHiEH/atWEv0Nqk0Pstq0
XkhKxRgZde6mY5KzC430KLatL3NYdDjoIjKLEdcWXElT5IzZt9ZQYp43hR2VlMdS5EvB98ClH5Hv
MNMpavkxWcPsTHkfZ73ehtkUtIQRuQHyXGAfIWEBZRQsbo1QcBjlEexkyX1ABxX5Ghvt0xXMmXjI
O2EqdAYQbDVP5e+lFo74JtFbgdzxmd1c7xuBLBfYXB25JUmqbjsGjz34E/9TWPhhBRMy8KivLd6E
XI3YZcvlcKWy0ut/Q+0vieFoezHA0847PwXSUhSV89CVTUNZ2E7rbPycdgiWUMvReENmh0z/p0nB
ipLv2Uad+BU6op7AFw9J3z85VJ/EwWFeLdaqbKzBePlDWohkBxh0JqexUWnPRV5Nue1/XxJP9Aln
DqeEQptbQWE751lg+/nvrBhtX23tQXNKUH49iZTWjWio5NpMcm8V+lsVIW7KcQr/Ku3Hzv+EFj/U
aEm7xfPNIZrTzEgKJ50L59tVfmkA+Bo5Tzcjuxy656JjOxtjGUz7rI4EwfTj3CmX9IdcB5SBx9Cj
v3UWuZMffOmGJMZy53fNHP+MtZ9gRm3ZW/sfHppKrGasHt1pHqx5dbO2pnFoqbUhp8OdjjB0RCNx
97QnNY5JqoRiGNIWwQb90lgcuwJD+XiuhVWSozVHiaaf3FteDIIxh8eSCvjx0kiSYexWONa+N1U5
PboYOjDTJipJvW6HpLSk2poOrUeP1ukC+k9inpa0QQleZMEAeSjsBoTTLf0ZpIle5UQ7/m6NfxT1
UtNp6TxLXrgOJMHjlIQBb9mvQ7RVMHn6ouE+iuen5MTYdc0AVK9Bhk9LSAszP+Z+G7bWRdH2STHt
WmsM/fbKlm6We9s+CpsWp04mVyJoMGeqeh78PlxiWE9trb4K/tKoXB3bzm2Kw9AFU7XlYwupgaAr
6AZ/J+ImFg+tCIIMKKuTqiq7M21lt+7OwhnQ/3Yo7Pf5Q+HRbCx+qdYKkdomaWUWePp2XFBO6KLY
z55VoFLnKkwjVVPiLd0CadhYY4AGf+OUCpf/bOncrGG+rdc/BumYivmQNqMwE0qROkJ4zIlhoFxW
4fdTLMpW5d0EplHi3M7rghBFwTv8NMmh5DaL7YwfrVHd0kYM25BZkMdJWH9BIKT4l2u0gcNVgPAF
6VmX7qG86E+h7ZKONClaoHeRHZFhMS+6ALg/CADJLJ+Ilsxs1tNl1FP6QziWXxS9j+AdhZ0//BIq
c4n51ATNTk9zO1WE9JpuFtyP+qVunN980OFyxW9jKiRLmMZ3AB5LdSldZy0YAB5h707sZEkPURY7
8tKdGnb0mhUci2HicRWqO65XO0qLfnJlKX8tAjaNsS4HGrLLCbpxB8iQ//H8sHRxds8rjpOL2DTu
8F07YlpOdhlnwLkiB68SkHMvuJupKWikEJ1THOXS5wamSFeY/qDCzAaYllncbfWSx8AWqy7yKLVO
iV/f4yOzABz6ZWHH1MGWph6OaCJNB5Y2wTOES54ex2PbFS2WUgvJo9lRK1XRVnXN4tvsITjjvpml
onDKFJaUF4RE6E0xYl6S39rN8xHzUxzGzQOS4Jwi4hxYBEeFIvXrL2OrYg7SvCOLMkgTLiNWySwI
ELCERTjGtIyQKBzziWhz3OPlwtyhhLlK63RXcpYhyc3NEkYIljIbzlPANIFDnOtAcQyuc9gGtOcz
25uutKGMfc5HUXm0LYYGAy+nayR9HKxmd/5h1QMB8KGxHhtEe+jzkqRf9IWlilTReEiLLIGaZKYQ
OfM0zTDuwTGAbtuFcVDTHK3A/zCl552ieQfIMoTu52cLF8bSzFUcIRjxQwNnpCaRopy0ClpC1ZUF
rzVv4j5GH1IOGSSizIvSw+T4tL5zl1VsLwnh0gcfJ4f1fWIfoAA30jU/dAUBgZdWVOLClzn7xNYP
Y8SbflHBsNTwK4JLyyha5rbt99EPg0G8p/MSDcGhtkIxX6DHGtrPpIik+LqatACqh4txQiIlRcDi
YbEz385prqAuOWSAUrcq0wIXWiVScq6j7qdkQl+Jti6dn1HRNhyyGlfk1G2k29s9vCa/zPe1svGB
WQkCEzpy3MCuFgNx4LYdWt+5qEZrZL1gztanQta1uqjDJagocIRON/8KgkZnx1guM9WYogtpOPsW
X1QTdC0Cw7RTDQkhHcdYSy1F8jlq8qL7zKdaJpuxZecGkeH04zUr9pyco6EIkFxO7rRcdh3fuDPp
Kty2ncbxikOl/1Q0CqhP6qeTIIvHh0U2+V5M9iDNHyJx+6hk7llwXd3qfJxGcl9zWlHRJX3RvsMr
WAIuR7CILsdL3Xg8ly6HxLPJVTq6souaDs1ItXLYNQMN/b0KbPtnkkp6Lg1ZzerWCYLU3DmUWFnv
lhp0na6yjrR2IrGiXWfnjX5eYpFi+Cj0ONxRf83MIVdaI2LVumNtalIfQVtpmTE7AW/r1c7lY1Gb
1K1YFsdJli7TsISZWItGgLyf05Qzm+nEj8hrhp+DKTv22EgSB+DMgwHnUozONT8muVFCRTVJUCzy
W6sbaZnMGpkd6WuNlSDNGFPq6CnYIUqFi0VlTnXgh2c0+yQFRYbgXoFg60yPC+7YzNboAGeqo/OZ
8UoX5UYna9xlZTX6a23US66Vzid3U8GDJsWz87rvaasUXT7YUGssh59n1IGcxBz8ukeOZtEWd+5F
LCYkCl5q1P0SLzRYHQfV1E0Kf+VGVEHyFasIXBXZJSFQ+jqfEXMIEmRcZOPfaq+Z73Tg47dy2jQ8
14Gm0B2yoKBWQ5ZPiVfWJYFKoSZwvS4hcQfYar+XrUizzSTKgv+ch/knqnhNjxnVfbpP8OR9tUXg
PhtnwrNPT5mo3bQeY1wlIQsVRALRf4dH5sPQyCO0pDM1pC8zHdV7wIj1jziryNdxqyLCTtfEJQoz
7IWw9VXSg9RB7ElWr/IiQjbRycZH6SiQnJbRAswkEIWHxvYWUus6DHUAkYDNrcd1ZoHlSpVRmPRh
MVrNaM3bmVWGP7gdcyg5Mu3QB7SmpMbIOj7vpt4hmaTDx15sx1ATJRw2tmBDsnzMiwxehLuCA6Y5
i4VxYczjo7B3WDvBq85RTEumHROy6D1gEJgctV0MlPCa7tNkoZba5bkGSY3Bx7X2rOaef5kMxh43
iRsW5hSFbvcTVv9QkPiNzQzH4exyK2JeWezUCimqFSFYgFFVnFe5r+FDw9UFGTemXnTP4UWBsckG
CRq4FKQth8qF0YLYSZNSmUYgCDElcrZxbcqj+3nI7PozaKWi23fcwNIvTMiivcFeVMRboywb4W80
5c3Rt0arefbKkfhUf27H6FvT93hmHRji8c8shPW3L3sHyQ6os1kURGVA6kpvDcw05vyCZFf5HFcG
TCxO6tX+EdzqnD0a9Fcp+1blDZcdXavxNAV2mfxg+8yYJMsMoQbV2xDRK+VEYAWXQ+whIjgbueMN
HAsbqGkUdJD8DRTIViq3My+3Eyd2dETxMk9QcFtO8YPniurOb7SWJAyYCWm7qXt06SnCuWlTwj2i
LdPkkc3hWkOTZqJH7TGA1RP/rJy24IBQxxa5AVFF0JdRMdL5NPdR/XfFwo00GazsfhwqC03ZXDpo
1oQ/uTeES+jpAPksv08HT+h7JTvEseCuw2cOhEuzG+hqqGM2KC/8HEIKJdOms+2Kvk5UF6wL0xQk
AVAxVY7xYUBYBxWybzxoDSYbr9xy6OOdqqIyv0bVSlE0xiB5arLJqfjMNQVzt3fh6Q51nqYX9djo
7hAjSBmP9lSkEYLfMMeSFq4L19KXBTizhZuORbMlLc0ma+QY7Co2uehJowk0WPhUTm82tUzVf0aH
0nJuD/F20IKZmrlDTaq0s6cSp0DlKklz87+COMZsWaHdxLm1ZQWls/uj1g+qXemR/YaLImcxH4A0
XqwUa1WznvFdhBlRhk6h66jkNzU3W1ridjlBg6Zos6SPNd9xj34ri9DLoXYwatr8+1//5//93x/T
f4e/ytsym8Oy+FfR57fYdLr2f/7t/vtf1X/+29PP//m3p31X+FryNboOLwcJC//8x/N9XIT8y85/
NeFUJWRyyk1gz7H1KZ40dsqG80b1fYSOP//6p8MB+DG2lrYrXGM74uVwlnaFBMiKVnIkZzgEbIzu
pOk3cTFG9+8P5f3xyyS7prSN7xnpSeG/HKoFp+CMVbSCrJNpX804q1q34zwxpXj6dZ9dvj+eeWM8
X62WKO062tXrP//bkzRNm+DKoh8V91F7IfMI4U4UVuh5SpTwPRxsE6G0HbAJ32ErFbfvD//Wz6WL
o43H65RGOS+HT9ya8kElHIAnETiiyBrjm4HbwSVl5+wSIdz84/0B/5w50rd5lQCoGE3b+uWAYQkQ
iLM8qNShqvcla9u5TE28E36y/ONJ6rue6yijtZJM1fW3/+3R6irOqIAlJQteG93lJXEZnD28YxMp
6+n9X7XOipffg6+F40vb8R2heZUvh8L94lbEmtUASZCIscMbjTkronjc/+hqDeFiKIIo3IA+V9U3
VECIrd//G/zxIj0bhBGdEJ/fK4R59Yl4qqQuhiViW8m1VqcjEK7bjit4DVQrm+Nj3qFj+GDQP17m
OqhxPccX0nWN/2r29ENAEwS0Ka232vEuzJyCFktCH1ATat7Qu/jnv1G6iiG1sRny1dypOm/AUQmi
P6OPTOyMnfjYjso8X02AXAVbl/yMEt3D+8P+8XL5lQhqpRGu7fvCe/1y+1EDgGfYlEL8jaDExZul
uo5T377IB2F+Y5UOLy3dJ9//+cge4zo8YiP4SF9NK9cNZyFoZ0QcX0l4NTi+5o7S2hKM6V2Or+nU
1ylF4LGLXP1PPx9+9t8Hf/W0hZ4pFBQD54VmgGPRp2iUk75w6TxlUbB9/5euf9iLD4jBEJk7HnuL
sFEavvylkTcuVj0SSqfSURy41AG39XEc6qAj3cetuAG6gx7/F6P60ndt4fz15b56s+UcjSUluXib
jwOw51UNHOUJlath9q6myP0hFtCQ7/9S562Pxleu1MpWRrGTvvypXIurMZGSemEhziVOu+0y0Sup
sI1ssCfT2KUcd9EJS98aS4+Ximoa9RuXnpfl4wLmTHbXrxrQzifo8/2/3FuriM9K6Ttsp6QHvHog
kGThKzQx6OSmAegjZTZfzRglLkXfwZCLB7Aw74+o/nzxAtyN4xncsg4L2MunUYQT7IKuy2EUtRCD
apVfo5akWfD+MG88dMoXnFU4+3MH8l7NrwCPDdbBHqJinJML4zQBbcpIoJkOlp//eCieoDAeP0Yr
5/X77VUls27gYty0K31az2N/jry2Al2QfLQAv/H0aFpKxrFJv2DZf/n0KhE1AP0YK0w6+5Irtz4O
LNMffCZvPDxXe0K4wmNScEx9OYqJWoHfwOfjdHQON2nVarpZd67rYv5gif9zHUDP72gEK0rwnqT9
cqjBKacJgA1bFwACts1xolyLyGyBwr5x6oL8m03cjlhht9bAje2DNe/V8L4AWCRY5BXbOIuC/2p4
D9tRUeQ0X4QTqG92GgbHZugRiwl//iqSSdylBuPPB5Pzz6+OH+3yGSg+ABfUwssfHUu753gbQoFl
mR9OspTF9M1ed3nUL7MlBfZakX60+L01Ks8aDTI7quau+3LU0QnDlOt5BMBJivqKNMMy+gpMfAmv
sz7Ok0MzlFpcv/9x/DlhpUftAXuXr437x8exhC69UBxb23ygAbehpjCeHFS26QeP9I1xfNtfz5gI
MGjrv1rIiIB0jGwH0ny6JX9Ei9HvuXGWHxze//wwpC+5lfjrKYjX9+rFZVVl1Xgf2D+gs8AMtgKE
qgHYDmrMH8zMV0P9NTMd7XAQAYRsO/LVOplxIbPqDut/0LjNKUzd7tJo4l9jgkzv3n9HrybGfz4C
JYXNNY//8159BItAgVOgEANa38wHqSaxjQPA7lbQ9zew8czufzMeVjceplg/+5cTkdR04VCIwXyB
9QOtjkdLl3VgGUDdl7SMYkzF74/41sMUYGvXG9faClyfwN9uBjHlLkNmAXHkaZ5eFCE8p1kP1Smc
dfXB2umsT+tvJ5v/PM2/jfXqGGX1ws+79cVhgHd+MWVLROdc4avBtXcu5sBDG07pdsKxtragRHFK
cTh88Iid9Rn+8bfwbMn2x7eu7VfvlE95jDJJYLFL3M6ZDLrfpczwylbAhijm/GgwE/8ObFIJitCx
j0kL5rSkmP/BLHZefZf/eRo+zUlIh9w6Xy91Iz4K4UQIj32yKrwo2E/QJs+4vU3czdoLPWEvcJwt
oAWCtntD7DfC78mfyJyIhgvHb+//+Uzgg3Kk8lgE+bhezoQBywiWoIJczRwtTDkk1YXBbfpk819/
e3+otz4rWuz8bjZTTrivvuBhrl3aEIBxlNX6X7N2gtbTKS3pY0EGp/tvSRPs3x/zrf2MnZRzpmRo
Yb/6eYkTzSEuvRJDaUqvr3MyUpNbe0LFVKZl0yF7VjXV+LxFEvHPh2ZX45Fqx3BNfDXjlMx4DANC
pKB3LYVDou+fgbIuLpigykA34QAFjsvWgffBJHvrR2tbsidLcnI5v798p1FaeBUHbCRQjdP/SDgs
fKKHIA+kUOCBUOVPgy7m6R//WmGYQaxgguPLX9/f31aU3LOz0tIIgCbyj5OLxs6CnDx1kNsbcgwK
siXIBh6XgizA/8XAUjuKAyeFsde7uKopWirBwBwaxPkipy+iKe899Jk744PC5iBzeH/Et1Y0BlOe
tDUXYm7+L59vITLLm6mrYMIrDXEbQUjYBUAagGxzXTi3C6a03xHtPAf1aJqoDQe9Pj8gdqMY+v7f
5c+FXGkjFHuUz/tGwPTqrxJMUwZEB5CUPcobtnrnqUdwcRZpb/r0/lBvfL4SGiVfLhUl23v9+bpq
AhrgRqwUDhSCsxQQWLvJOM519MuU86vIGxbw98d8Y7WUkhmlqfc70nv9+VptbmFWyinr5z0uozQ1
fXmItAQl9f5Ar0ocLMvKdl2uReyJHq/j1cfaxAPf8JwUBKiV4hLT7G0Y0CRUFB8w9CfBN5NVLnxQ
8hjeH/jPX8jAHHpRGVHh9X358gUKeC12O9MrzXo7eYiQVu4sgHnf3x/ljSnL8schwuPFcYp6vcyn
8KbjsF0ZnvBqDxlavTvh14DoE4ASQ9ZWBx0P1rHqKCEhMirIufqwHPnGT3W4Xpj1B9uk06z//G9L
BOToPqsi/g4ZMVJQzV0n4uCYBp38YNb8dUt/udmz5CM+9T3kY1K9nqo+rf2wMbSDHW9st01vWfvK
CgAMF/5Eo4aYbYQsK5k63dYVOlVU5mKjJyNPmRrSfaSrZB/Q00AEqB59ejy3tD7QkIwAMo3jJuc9
DvCwKPUOakIOomLKtl5POo6l9Q16jwucBZ/rTj1YFXoo4pngKJAyiLrk91AkaGQ0dtQitVCnpMMa
LvOYxx6xnBYCqbRwkHgBZFvicDiv1mUGHThduin9nvTVQ1KO3x1N+hMqEpAvBGhKEH/ZJD8PU4Rl
2IOj2N3GMv/VZmafFinexVpshAv/M07suz5qbtPWfaKrxg1d/vPzBI+ehVH6HtPM9l7dCGYueYGJ
kIs4QQGstZ7iekeWwkS0YBpGD+9P6z+XJMWZxWbRFxTVuYK8nFF5N0H1z9hiKztec446+6qSdnIg
3bq4ICBnOL0/3hurLUuRYi3y/6rAvvpYZwU/JR2wb9vOXOx0Zbtn9PRQZSAC+mCTeXsoanMUbByt
3Fc/rZI+AhzfcBEfOqImZvL0ICtOd1GPPeP9X+W8sfhxVKCGwr5tc0p69WEiC6bJJ/lckLx3F1EC
uF6SkbjP1oQiE6fTAXM3KJll/qIjrAWmMd3BXQ+mtouhYvEatZ0kgYBkRnjno5p/x1EIKdpU3gdn
qjeWEEFPg+2ATAMqdK9ewDLaSJtctju7aYeTKvMev4iXfDCt/qq5vV4/fK7PLs9C+kKv8+5vK1UX
ei1eR06NaJtnwkxLjgFX/MsAk5eeXvpZY9XVQISEbptDWi0YmAZvagc8uDER3lVCU4n4PM/+YBl/
a75zo3fXzZBl/PV12yyUKGrkCWet508btEDBzgAJJcKJKsbQq+jq/Znx1uPGwMHlQNOh+6PL2Zsg
Tjy65Nhv8LtvhiKPUdEiveq37w/0xmynR2U8Gjjr7eD15d5gMkH0idvGqYnnIRz7k4WKdzsm2t2/
P9Ibj5BbFxUEuqhmvfq+fLXDFGrbQs2Fd3ZofllNCYC9RadWDIGN96EOP70/3huP0F+nLOuTb7j8
rP/8b1PJ9AlKlY7xmEhzu42yBDuwmLu+/WBtctZS56tJSy2G5pfkPufr1zfLxGSYvyqbSTsscbpB
h0QpHVx/t1NoTnaRFPn1NJb/n7Pz2I5b2dL0q9S6c9yGN2tV1SCBtPQuU+QEi5QoeO/x9P2BOrcO
E8xm9i2NJNFEAhGxY8fevzEcww/9TdT0H1quxePYpvU6zzQBKn+AloU7wlUIPSW+j6ykgZvI/XhB
oFJu4yxPhjNn9ZSgfvnUpjT1A+hVqurs/cgx0hdj0UFLDtHvRw49fQjBazpFIls3EH5ArgqifK78
cWpUin4sbYnMEojH8ayQ4OroqSOF4Q8g/5DEGn5Utfqj6pFPyeUQd3tg0YcqIbsX8uR+OrqAlPcW
9QrEREBooVQDJMRxFbPfTckj3kJWu+Si1y8bMzNXmYb6j6fFNB8bPIULCsWOURgv0A6AVIMoRbIU
zcMm7H5IbeCjZuft1F7SJlyFvkgVZD5jMcd9JJZwsfElWxP9i0hokMJX3nPLxSDRvGpK63dhRqLT
ANa4yOXEvMBG5UfeRhM1t0A5GaUFTxw0uxfl5CoF3b6u1GhnDchZymLp2eKoSXZRgaH6ftWfiKAk
0kwrOe3HvWxW0irKoKgETHq5DrbDsEAX/A19KHw7ygYVQI//0VTqa8AyF7o79I9onALZwLzJ9qSx
OLMHT0QX7obUtKcGC95js0tSXg+mOehQ37Ohc7d+x96Buhfm+7bSUIv5/tG/BhgKocBnZEW3CC/z
m8RYd7GSGTx5F2ER4YhWM6IsgUcqCqJxAObJzLXRdL4f9ER5SyOzN6bknjaFOr9GeBV3m5oIysng
E6hpBSExRhazma5XWzTUgg2ekTCyJKUGnuSz5EZZ9n27QRDqzIf5+rq5h4K0535MOV/9CFSfQh6i
j3g2GGAA2wKlb6CvAAjhma4iOGlnovnXobixUVCfSukgVuaJfq6WVennEBkaQ6/R6ih8hIglpLdD
9Al0/Uzt/muexGg6mQcVb0nnwn0cNUqLTkiD8ABUuArKTlEgMzQkQLRDEnrU/IdmlTAHN2WDVsz3
E/w1YE3pDvk0Iysmf46HVvXBHFsPu8eQi37oAJtqnN5v/a0rciBcIyc9Svuis7Sn78c99YINTmVK
+yT11AiPxw2EoPTNQiADKORgFVO0Q90MzHVoCPnm+6GmSH98EvCIigzuaOrFUHw/HkoZWvyFApQI
EvyALv006BzJas0zc/h1FGq/BAGiP612GnrHowglTJfYo4OVycFw6QkR+n2gRs508b6+NkbhQi+b
ZDN0YGbTVYGxb8WM22Lg4pHX4L+wyROgk4lbxWd224lQy8IgT1XwfSJySbP3psnxIGauS1m1d3+l
Yf/TZTqX1IvuLUF4mCDfg5lcKT2EoNiXnsYMcrVenknMv6xPNsXUbtLpjorg4mYfgjMT8yIpmSR/
yBmgr+lQGkFfCy5+FuBRqwWMsXOBRvn4tcdrhmefOpYsG9WgE3w8mxieAXItWZ6VBtkWBd/1IFQo
etqgGfg3buNZckjzH4mCa1f9C5LSosfQXvBwNTbQD8F4DSTdONhxdENleCGUMooBTmsiZNGBYQ4g
NzyWCGuMI2b0SK16L6B+yVVEu/EQII/vm/HWzMRV2SNunkZL+ANUBWLAlflWQVYRBQqE4lFPLMC3
SSuo8WKwgaJgJ/p1LfWIEQXYY2iXJlbsnnUpIMxtQXfSnNQHX6PjNgeVejJPQNINtUFz4sig7lli
eZDrqDz2yF+7ZnzZNWGxS/z+WeAa5+FHbm3joJwwfOQjLx4tj9LtsRSFxdBoByxQunpl+Bvurlwn
pY/W8mUEJU26MRvEX1zVGWHIYMduZ+hlIN6sDo+uiZPAkw8FnfNz0PbwC9CYeVJb+L84PCWA7B9j
TEmBeeXyfdOANDd2HRbJXaEsivEG7xUYAgtDuo6w68ggrfVPuB5kfolwEOBpXLMMcDU+xGPT/Tli
mqvov3GdG5VrXJhGzF19kocIzQTymDH/qdE0jerXqKHau7RQE08i4Kw4odciPubpobaKnWohPhNF
N1SJFxIiXGN01WIH1ySrFKYHCFPVWFISg6mwi7CotZ4rzVwwtWjbIKaIE63QIHoib2SFbSys1XgV
NRKEyssCI3vkMdxr362u+3jdIR8QlVeTwWDI0QvQO/OekBfFRUkabzrxoSsuYO6L1luGNFi0RoUQ
IZNm5+NtULcXYJA9XPcQVJay+15Fr6m9ddu1Z9VLqGk4AtyqiHpnPpJywrM84tm5l0v04KKHoHvF
HgjHCKQbJASWundvfMrqSxlELuhXagf1To/usXLR4js5WrX4pOfkvBVKjVXx0pMulOFbSWesqLGc
CAI8F7YtWjkY+QDwHnPkdy2oeiNy3ROa+TpXt0Yc2T5EUJSOSWp0BKTQkKlftOYa4foEPZAA4mA/
PI/We9aSzz/EQHujKN2i0yK5N2b8oiEPnKeY48Hm1TThKU0ztHtA8qKMrEX9DqHGTY4AZa0v3BDL
lSZc5fqute58OPN4KkB8Q5phUAHC4+oXNxukQZfwMZdlIzox5eFav41wLmsT8wqoLl8iHU7VVdgy
S/rScm/kzAE7D0EUjdc32e1v4VEvpXJD+S2CAqajC/b9+fY1eyBWUTmSgNDRgZyXP2FMeF0iEasU
z8u3pdWHG6PuUauM0/IV5jZUlTJsEbFX8MD4fmhpqot8iZM0oyasMuFynrn0WuhV2N1xv+61S9WP
gcPjca5WV5mq4Jlq1NFSh+n4y3Q179KvKnTw8QodQb8u2gjP8O8/znTGzj6NpCsTaoAziwv/LKkQ
YdIZLqZ5C7VB3N9v1O5hDBX9tu/xr66A95158yfOfDp/NLqppAGtmycxZuBW/ZihGodEIWw3f+it
SzQ+rXN9txOnPhkaXagpSZsq7cenkax0TQnFYqLsxajc9XV4J7lmiJSIG555pC/nLXm+BAKG3AKU
GnTJ46HoBalaOY7IqyfS5ehD30SnJh+dPkAfBiuj9BK+dn3manMq1ZCpmkgqaCsW0xyOqWS6jLqG
iEkKPtWWKd/5HVwLqdIvjMlNtS8QkxzfxqJwl1qGCiFHSIGWx/er59Shz6egDyVSwqHMP3v2USuT
LvV49qwcvF3QFOO2N1KMwvoSO2ZgukS6qlpbRVTi96ViSye60b3EBQriiOVx3unq5J2GTsDYEt6K
Ael3HYOpf3+OAPnIfMSp9UzR6XiOsCjT6XGjGJhyIUTat+/F545KyJNo9mi7wqnEEi0pfV88M08n
1jubCjwpE6UQcqb99+kCplGjxp8eZmZv+ulGcku4e6XnnSk4nYhnpj6hnpFZo4ZizaYBEqnVYC1d
8E7j+smPffmq1aQKxCqiVNj5ditEgP0Vbo/n4GLnRp724afnQ/BaCXWPkZWJEFomvX9duHgcQZ9U
NqGPoyC0M2PjVvihf7/2Tmw7NDotQ4OtMN1wZ3k9hUMKerVCmlFJ5kOaj+pt0veTOZDXXxRGRTkD
aLC2/H7Ur5U9Y2o30GqWLFgn8+gdjrkOp8YDSqklT/DWr7CNOTSgKZwSkWZNMJ4poBlOrqo33w88
LZTjQA1Sha4A/WUYIXT3j190Lo+RrgcYV03h7qVWvGYDNpZkXhqVMEW+Z5Ie/X7IE5UM+stczyQu
2Yw4hyZRd8tEvyH/yPXcQIsbzTFlISSueKu6SXGvlVL9luVSiBaEi2UFiphphLEMIvi4NVuhdebz
fInpwN0BnXFoUi+AszF7BdC5WcXKgI1rwD2bTqLqgJFUl6HX12fixZe3zY1UZcuieUHspC55/LYb
MajE2rBKYBvKiHaWKlJFCocSI5VQS4ml/ej7Z67DXxe0iam9wqEFAY5Df7agG5QcA/KVgnSwJjkr
epG4ibTq4NVrESHdygn7GmvC7yf56wY+HnV2UJqN5QtBgT9HPbrihTmpcbnltSkgjkeHqrnpqwaX
J8WIz2ykEweYOZWk4Igoog56Y9Y/QlVLCDOjLhZxBLJTCVBttqTC3yHMjbEVZLllp8XBi5K0gw2a
2oSvouLP3huVk3V1eubjnHr5RFCZcwxEhaXNXkOJ3it1UpFPg0yKI7pFvKwLEWAvhDigto9eoxdn
Ds8vRwPFQUAL3NOhIJlM+/EaMxoPGn+JFnwJlc9bNrEe3jdx2sbr72f49DgAMFnM4CrmjTo2qSFR
h0ZznrRTukN4QsBcF9m64kyL6iuygSdCbBqqGjBXilSzFexBUDT1DsHuUHSrVTVkJc5lbfQz05Xw
ItIRB2y0AAnJYcBYT0crtUsRxPv+ab8GrelDgHsiF1MmCsfsxLXCCQSr8loLqepQUFI6GKgpEqxj
r24SauAIZ7aqTTEEt4BxsmHRWxouHcDPM7n16ffBsaxO2C8R1tfxDJNwy5UJFgdKjK5gHToKeFhD
nvZqX1lmLfJNKHbjDYTR+oZOnLpPeq6jZ97Hl/vGFC25bWikPRLrbDYpRd40owtkfuG68l4r+vCy
yuXqvrxo8qHbIrKkgPG0jUgul8hLSYjigbSM/CHBtOxsC+7UKwELMvFNQC2BbJ81I3j1QmXkOkLC
aMiqtql091HaPqnh6MPM1c1bLx9oSUCciO94FmRLpR7FjM33L+XLKT69E3YErS4KZbyY44kZ6A9j
m8JuL0vdWxeUxYQ92FteUolCz7VXW8OiMFXhDOry1LBTMRJSkc7SnDfYEPJIw1rDnqGSHr22KC4I
OVi18Aet9xShbhMBWNlHu5aee34mws25PibNiIlYaU6JKBSuea7uJuY4BBnqe11Shmjw6Vp+hY8V
wqBqlF12miKAicQpDj2P/gopdPFeHar8ptERxI0QfyCbZAfJaLtcoSCS3n8/JccnLjEDUTRmZGqn
G+BS51xXzJp6n3Rx0m3RwldPCRSKPqk4Nk5Bb+QqdOMuO/NGjgPjx5ASOxPgrwq9VhZnMR+bG9Sk
dLxrGjEqtWUx5PnPChp4f+aIPTWOCthKAWhLADSmr3/KkS3dLzV00ajzSMCBolqUHi10T86s6SmY
/J0gfjwNtQziOyuLBTanfcKHF91MUXqUBMwweAMH2OTvMZec+EH28eN5/36+TgxHvwqk3DRfsjXP
VjI1F4vMK9gnOStpPZhhIe50ecC4RWPD1n+e7v8csbyrD9b3zywfygCzwNk///smf08f6vL9vb56
zf9z+tH/+dbjH/zvq+BnmVXZ73r+XUc/xO//a3zntX49+scypQ833DXv5XD/XjVx/S8++vSd/79f
/I/3j9/yOOTv//WPn1mTojF2/+4hjPGPv740EdgNAvL/0N2nX//X165fE35sFYTB/LvfX6v6v/4h
EMz/yVVgQsVMVAVqWf/4j+59+hKg33+alODhgcDU5OBgxaUgqP3pp+R/0mrnDjNlHB8Y4X/8B64h
H1+TpX+KH7+I0ERGCzjpX499+2el/ZmR/wctfwbz1+Av0XWd/hDqQF3MErwx7wCFiZF8wCjN7QZp
aclmthZqPEPQy8ESRjCqvkRKiL8msleOmJS5CQblSDZtPv3vN9/757sCJBB//vnrx+/6+9+mGRgR
OojTYH+P+2ewPz/w97j0bdu/Ps3H5/jz7z8fSen1v35NP/ZljbD9qQ86/95Po/8Z0ijO9SKPdyFg
CRYB1PWJWaTA9J6zkNEwwrcRtatDbYxYxmr3KGevSlk+cx36aN78HVw+xgFRToCGLkWOLM6ObSQx
Nasu8CHlcopCvYz2cUq1FxfvHbJItPA1eTmkLZlfjYKyOBQPaeOhdSQ9fNzJ+0BdlW25H1I6NgRA
vBMlEy1KlDGlNHkSlR636A416XpfKD4ZmYIQjCLi/BOsmqzcWUK3CusYL4DoYLo1Pr9lFWA1Z9xJ
Ursue+lNjqQHz2teUgTbuPeXL1Vn/hyQjpZJHspR/Rm7hrhARuOgSSUYvqGmHxYYC+RSnktZXEtW
8pRHGKsoyWUuSM+dG//IBFVxPm3evzbJN1oV03xNsACudxOmjSPh+ChIpbHNWq9vD1WXO5GPj2bl
XnrIqn4/zBRDPh0G03xxc+e0B3MLz4a873gcBDFo6w5hfWgzH7UgDySzZbyGXehO4h3vwFJ/6aH2
SzBEnOgTjH5z3d+SNKuObLXqOjHU31EqtjD+wKOQaIOKYdlXaAQnE3hDH/Eqw8KiXwSDhDWmkdV2
6I6bOsK7q9dDPBeQjeSnQ1BxAs28DqO7CJQuQvq+ibJadhHk5a9Ob666pFLtYjKTr4xwOxb+j3To
b0PskTBZw8JNFRT0GSJyNKvDIkF249pBLh/xbKO8G6XsZ1AhryrHF7mgP7v+cFXHUEkGsV9VLTDb
Ugwue9W91S3UG4Naf9ME6zoT9bsxKR76pt0VynDT+i76N1Fy43vy77h91Yrmpu4rhOexMy2K6Ad6
wTi3jcEe6+4nEMC/v5+uj1B4tL2A4n6wgZkzdvKc1OpWShj7iezuLdmf+qbDY9HSsS5Lv8OGJbgD
JeQ9urKOsZDgojSVJx17A8cY1dx0XrkX4wCJJW187BuY2dlYonsda2gEyGs9R4vG77l9tE6pYa6N
GiddGrbqgPLuRE5w8Jm5NvXiVWvDSyMf6C7JXosAeJSeWf1TojN/TBOiObf+6dSaJ1woTxe5rg3u
Xuib2zAp11qQnbuDyvMx0H+Af0wpmsKN/GWMLLdSAUJ6dRB3su3b4yGxfyo7ZZnb1tY48zxznN+0
zegyQCuCOg9RQZ1lkJKUF8bgi9Wh28XyQrSnfujDuMk3wyqwhZd22W0TJ7hFZsuxns+OfvJR/x5d
m91iQnYW5rVSdUgv662yMbf9Tlx5dmkjSmGf5Q7OLi8fz8q9TTVhcIEnn3dUcPxCzgvVCV5s96pc
KhvdLuz6gJ5juQm2dGq36kW8DneA841b/f7f3SGTrMffoxuzZxV1hJnSmtE7GxOGZb7VbXNd3Dfr
ehMsXQejpIX6o7jU7HKNX9hm3GG551BHWipLYas5/QrT5HXtwIz9/oOZXyeBpsIkBQSAFW7TfAlU
RScpuIjFBzlBsFTT2uhJaSqsyQNw6OASEcUf2hugyk9xOK7JhKi0dcVeyIwAhzGu2m5rXoQutrQI
oqHrJCdvaSEgsKarWC37mHsgHlwaEG5UaZMm9JpbMJipnAhLH2voZSdiM24Mso3HorXoOgXUBG07
x+ijetWJ/dS/9Q2MCzo60KOUr0Upfhh8wLyopGV2FiJ5nwpDgHtd/4vF9i4jr5cL7V0p87JqONFO
kvc7NTLxXVeZ7VqMlqkpX49wcRZURF/HLkPTS1B4ntK/Qh3DRZVjvC+qwNGqLLJFYZAcisKmHSXD
M65vA25MyFYGcac6WokCNnjTe0FBe1pT7w2jmcyDX0pzrC9QrByd0seoSZQLZrZsHqtE6hYDFahf
EgL22+9nc96cZZFzswYxZyA2wsbWZ3lO6Eq+WsVNdKiW7hrpsmV5Ea+EpfVEP3pZrrHk/H7ADwji
UUhkQEBdJANk3NSDZhHEMzUv8kQjPDSjtVF95iHGRXVdqJGLw7j/2zNCTO0F9xEFqEvQ9i3mJCWe
G6KxQiP7AZv0mtcu4IQdWu4Vkq6gXNvoJi/dZTz2AFnQELEhL3AGSD9kJf8dJKgFtlJ1keAnEQ0j
LEFU0nXNj1GHGB29CO/oxL1yhu8a8KLrSpMrezTGuyhKnkwh/9WmenSmUHZ892dRcfzxDsgwpzIV
6cpxtlK5UuUXOiYAZho++0HylBq9gX9lqlEg6u++f+XzwvPHaFyKpqorfD3YI8ejTVqmY9O47h68
ASgpxYkfrHsW37prF/1LunbPPN2XXOzjcIcTCRCcPvv86WLVyGs5l9y91vbyIk6wf2gU6Ql9iwBl
CfkJTN8Ghu9Z5tX8IJwNOwWuT1UH2UvMBH0/dx9r5R4au51BSUTKDZcfkOhnnvHLyc4yRrpGE2F4
QWA2Zu+U7rLHE2bhoS0naXrEk/v8zBBfFslsiOk1f3oeN84Kq9WT8ACABQfA5JLa7eQi7Zi0m75f
IuqJoI7cGmEAMB9KR/P0uU2KDuJD4x+CSLkUfTFcmiYWBS2SxNeeho1IosjPsgF0u+5r/Hc818LX
NI/KHzri4Cif2KBYmoshVIJllmT5dSfQObM6GX3fnv/zstqlxpr3T6mk7bwhfoD30O96PC5w5DP1
G0TGsbvFi49wVVIhbO9Mk8rdkHi3StRBcQHUgeFr7W0aA7BUWSfoSEKFBSOF/1BIE20XWAD23R7/
vzMv52siQHiEZTORizl85vsnL8oIQ/fMO8i1hkVNPuZISUcj7ijerhLI0YUpPc+NfuDGj5eBJaJ1
jnzDCzLx3iLIVDR4C72zyxIHiQFhYAwbfC6NYcY5HtdXAtL1ziCVsWOJ/mWmI6/rYtGxQnvIAvwH
iY7mouD0XFNXnVz8Ui03cwZ9xBMp6iVEBWpsU2P0z4wxW4p1MyzzSN32iVUDLQy3dP4IshIWc/XY
lnaoytddylISxK70FzkmDA7p67iN+iazcfU8c5X+slPYlkR7hc1CmUab7xQPZGY+KC1y/0aPlUp2
A3z9zBAfoIKjQ2UaAz0TVq+uAUZVjrdKoY2iOxqVu8cf4HXYZ94iXiW2YcOKeOxf5RUSTrbnnGvI
n4pzsGt4OdJUxJ0fZZnXCB1cKHc/AEELu8oeFEw+zXhdjy/puCvPY2BOvUsqj9yo0VykxDQ7N7om
b8U45zmrpbQyNrEjtav8rVmpq3gTOaG8cq/DM1FoLhrxcXp8HnMWVrkLmw1WHtOYMjcMAxDfYtwA
TkQS2BEd5V1AgOVMPPoozR9NKNQYquLc2VU64Ezq8YRqqAiwwJH39DQX1GpMsndIFe5xCpTTTEde
WbiPcuMwItIT1tWK2zzAQmNh4TyTk/NRXHEQd+bKroEXooff5naavHp9eVeYybYvGjZte9t3614N
N5IXeqtAc1+C1kRP/ncBMUuSYjuIUUAJRSR9e2+TpdpqGPyfgm/uOFC3cGJvLDPbV4a/d1Xj3Wxl
7B7lnTDESzfYaBztC7d37ypMetDwdsCB7Qb3l6X/4Eq7UnScrYTOdmmEYoOwAkfspGW5Q6ViPerN
w/ch7NQkclKpZBs6TUIIaMfvU4ljtdEGUWASXXxAbRow7H2co+hQOtV2chxGPNWuNt+P+3GPP5pH
amefxv3ojn06w9AXE608YFzDciEo17s4dW21bHgzQKgk1+6NAEGw/DZDiEKTMOOOilUit3YDxhXo
id1L/TX+H7wb3c779CqG11sVuLvwGGGi4FnS2Rhi3IIoXaulZVe1Zk9W0Sn5uOw6CQ6XA0VYEGVb
dBquhLyg1DKuTJiFLArrTjXchZEINjeaKxgdCwC0q8Jn6vCfWo6jsRN1YytW8miXsbdzxf7F9xHo
rapo5/XdlRCIL1jA3OSSvCJXpI2FUFYT2wZa0aGGpnKtH3qPDnBZ2HIaSWAgs5WM+LYhNo4giQu8
ZZbfv/MvFVJiIRh4dD8mnCeaYcdTXbtSqupcStg6nAaRtkyGCy0KzpAMviQn0ygq8AFAMmzUOZjB
9c1Syyom1gL9p2EypMAqR6NhEcv/i5E4eOmxUzKiTTaLeVXeepXcqIyURRe9VyHE4G+8RFzWmIr/
+6/u81CzUNfgriNEBUOpSMJm2UNOzVL/NxXq/uT+SPfSiAVnA+fkeH6kslHV2BLIjjFcFRMkqrGB
NIkY3z+LMZ15s61HufXvs2J2JgaW5jbqyLkbQ2BYjGbsboFbrdTMwCXBoCamtrIPik0QFkPXm46X
t4eJV7aoi+4ZI5uGCF9ci0WY3niheVsU/Z2he69W7LlrV6vempjCRzwG174U7H1ZvvDUcIuI+aqt
9DdBdcGaxxtV7exE0jHVxGBUyqqHUcu0TeAKqeP1QrgQCxcWIdmTluOlLuY/PDgVizi2Liiu0yrC
P8cXWsydwc1zWXxoq+q28eBUJNEltzZ3KXSo9gtBuM8zAxMinfZyGEGdICPx7TjBbLIwS1st6i3u
QA+hGd5xwcJ0VsKMqvqNw9Evyrve1rW0V9ru6oJyxqrpE2QZkuIia8b997NyanN+npTpgP8UD4sy
KVMECt29IjwrLeoI+tZVynNH9pdsns3J+cnamnA2VN2PR+mHOIZTD0wf82dnWEK0e3edn8NKX+lv
50L8HH4yrWfsnCQIrQDxKEPOjmrci6Qa1Q5zHwkYKYp+gRdh5l0GE9og1/RtK5Cq9xX5UKRBFm+u
pag7J1hw6nw7+hBTuPr0XtWqgVhNf28fb+Ev4Nz8ECyTd65/jTP+ptQUrQLBPteLOjUqYJeJosYx
p5lz3dSk8sREx6RgT68bz5CKpAGx71GVrhJ60CW4X0NcafBq/Mq8qAXs1Xz8JcWD753Z7CeWlUJ7
k6soAA861LMYiZAKVX6l0Pd1cdcNd4H5JiZn6swf5LRZPDkaYx4cG9UosP3R9z1edp5lbegL2ngs
wuP9YYVYJVq4LwHXTLl2uEr26GnjmtL3ooigdcN7qirf8Y3sp4bHYAVFYzTiiwonLx3bZBMXXFHq
NrEP1EKCX/T9rju1RvnsRFsAOOyL+R1Ex7pucPNG36trfSc52IY62vW0H7Kbc/vhozA7f0+Tko/B
XkBqbV4f5baHCAkCEvuquEZx7VEFC12YAcJf4yJVQYnlVMfVaFmK/S4Xw2uxfRk1fVlWP8ruUWwo
qY6kShogDYTnSxk7drdHjQ01XOXSqA6WAtY0AivYVVeJ+DoBEjr6y4YBUSVW1qher6JAgeeBxWyA
l7z31GakVWZoyxmm3bQSDWW0NX+8AAW28LPbupAXaTrcuhGZiSY4YZzcmsMDhmC3ghZfW35z3wF4
1avExrxjkSf+OiNy1zk3Un2wIwnb4gTyWQG5IwE5mRZ7re6f5RyDchylg9I8M5snrl3IQUwdRTY0
ZflZ6SUewybwtCg+0KNeuwEXYGybSmAgubJQrXiFRNSZ68iJ7UVnccLMgFSFHzrbXriimKkgdNEh
iQ45XlxaAMcgeft+kZ4cxKK1AlUEAVt1+vqnEIYtRFARGaODZd2M+lUtP0bt7fdDnLonUwf8e4xZ
mNQ9NFBxI6SnHC2KfXBhXPQH4zq9qJzO0ex2rSzlRXRzLk6eeDK6RfR/DUrNFCBnry+KZGBHphse
1FLZRkZk54K1lXtrfebpppbIl50HzuMDwkyCNct4LIRkYGm31r4sFRxPUAJC/s3sULcKL71ce9QG
7VcITT0ojHXeRf+LGDyhTP41+uxoL904jTtlmPoV3q1RshaRn7Mi6Yx8xLS6Zw+pUkRBlQcYsQTC
9XiZhKXY+JPK5H4YwksNr6sQk0Vf8+wei3qx/zclwqbTncoX9G9SfO6N88IgZHMvEyBu7fUB6iWk
FfFc7fHE6uBiB8qCEgq9trlYbJUmYMCjStu35VUsE8Wqu7o4g0M8dVLT6kCchGPaIvrO3lpi4aeo
g7/c4x8k7nqn32J96mAhIy2SrbFr10hcrr5fjiee62jVz85LdYyHLMds7JAGWOfBPY1hnRroFn0/
zBxgOs0QMubcwngC6GXzGYrjNmZfs7t6SkME9ARisVIYCyGL3zodd8A+ptgYKd2WU3DvYnKxPPMJ
TgTkSWQGDjTV/q8ZoJTF5dgLWXRQoUHRq/Tt/oB0XXqoF6ONzOY91/c1Jojb4OFcS1ie3uJsO6CS
S9apQgWiwzGbWM8T8cmszPDgmt1lpvmPuglMp9a1yzDsOu4XCqZt2S9Mgw5SDfzT5bpTyclWakJz
oft1YI9m9CPB3bDKcpzgiptGBL5RyVBqjazadKbydOZ1nSjiESOAi0/JCEJKs/MLG2DdMv1pwiJ1
EeB2mJW/MXSHWLbo09dUeatjmOKRfIdV7W2bRpuJmOylZ8LVqS1x9DGmWf103pgQb9JwnKLylXWT
Pvo0txM7suEqU5lYZ06wOjdZp46foyFn95IhE1qUgZgs1FD9R8rOy2gHTOYJ3dvfgrbAB+VC3Gi3
/ZljbzrV5msE2QEyMkhphIHZCzdKMUFmyQoPnOBmfAt+b6HkFMCMc3ydOeL4Yy/ix6FC59PprM5P
IAVvgTIvJFbjlbwj07oIHRdO9qJwqB8t2nXyQBQ9k5ifWk50FCeyFNHtC+rQagYdTjLz2FXxZCDG
7fncBj9RSjA/DzE72uD6NWU/LZV25W2iTY1J5RIuM96ba/3Cvc6fzsXOaSF8mTEg/BM06KNNfLw2
03QUY09RWJvrYCNdBOtkKzvRStue2YonDlOuTXCTaVZqkOtm0cPSAKPCrmArrhIsHdyFctk/KG+J
rTsaQcAJ7+NkU7/ka2917mA9uRk+jz3LxQY8zIPGpRGeLd2rFg8/jIxftQM3k/v492hHj9Kr8Zrc
nAOWnNwMnx55thm6qNBHr2EPppFJZpQ5CVXnXLtruvDMyXRyYYLFpccNH+RL1hyYrWgBoggPfq1t
0QdbEoDPJEOnWtvc66BTsb+RyjNnKV9sdij/WmkIfKHa56tsbdndytghAgEm6Gwr5ORyAf1CGjuB
iedXu7EcrCigiXeQX8w7b6NcGKtgif2aelutjDvvNt60V+KFdqucW6fTOvyyH/4eeA580uOh7D04
cofSybd9axub9CZbR/aE92nHxXilbhBRdc7tjg9+xmzcCbgJahoIFN382f6YDOlVKXTVfVgbiV2V
AabZXdM7k+e3HQruxqozYWM0gCr8Ag2gEepkXGqmI2jpBVrPWCcu+ly4IW1GbDpdNiUQmzKPczqU
5a8s6+zJ/XuRpSNlwxE6Boc8pbvRWMj4z9Kx8anMS9l2NMTnwLB+ycEob7zReJRlaExhNW7VUBlX
IbW61hv8JTpBy1KTk92YgdlIpV513KbgGpAi+CUYwqpQjJU+1Dtcjz07iVBkMEL/zbfCC6Opf4g1
giGFPD70Xv8mptx6x4SWrRCbWBG2lEx9DYnJ2HUorlYUNYDken2s2CPOHAuyL6iwyTIUjE0uBdgy
WrHuYLZNp1xuLxqRWzfMdfqIqxy/4xLG/OS4x1GvUgfBxlft9LtS1NZ55KLvoVXXrWs6hlk8lU2/
0fGoy01ppYsNRX104PRGa5etERjLQhqURQ2slzxsU8j5ZY1aEppc0SpS6ps4S3w76Zu3EESUjT5c
D1hJy5xRneoRQ/Fc1XFC4SZ5wzuhAXiKa7Uep2+1YsHfAIqEUkinLT0BC0BNw29+qhJT0vAlc4WM
wouahlje99VzVxpvyoTETHUU9b2yv0nzbi/hsz6EshOmqbtVOhQ+C8GR0bhdFJVZLHAFvgLetUTx
JLDzKl96Sv0zDxFKSDVPtL0ofJAqj2KELF2WWoMzH31eejOjDcaK6p4fvMRag4lPHPxOQhMQAOCz
FTiB59aQ3kTXvGjDLlvlhfnWGdqwkFS0WS0TEaI2QyG86y+wBH/2MrpB7YjwjVflC8z8VJz/XLqN
SZXaai7HdtrK6gJPIgtQiWldeJNOBB0+475s5OIxnig0nSJeKaH1w5DqzA4j9dU0cJxJ9fKqGtVV
X2bX4/TYiEiDnxCDVVZm684ftoqrZwvM1rHEaVwHJ+rbwcMZt5alK+RSuDZ06Pq5XnrAe3jPe3KX
ODPb5eR5MTTejZlVb2JIAJS0Z7GNaT8pbU1LjE+u+5W+LrrWuIzclsakmdI2lmNtoaOQ/hR6ohMV
aA93gfo86O64RCEkXMhNv+xQrV8gKBEgUTKu0yR9LYZwQvC9xWawZkNf4AS9EfTmwteqe3cU3mPD
LK9T6f9ydh7NcavXFv1FqEIOU4TOgc3UlCYoBhE5Z/z6t3AnlvryiWUP7bIFAv3Fc/ZeG95xM61a
o3Lg/zqCDkwnm7YkwNEXavXOVvrhKUzARNJRz5yuhgIotcEjwZ8/dWm8zDT3Hc0anuTCOpRFc6c2
qKJxNBDMO0ge0dJerZB/qZs7A7QkyvN1XuSX0DCo8I6Yl0NdvgZR+RyOnDAHpfDigsK/nOtIUbTU
gfyxx/t1qC3iCxFmf5Zi8GBM0ysW0VMVkOvOmAun8sEKuDtUseqFqXkshnJdNHVFNn2x0YX0qdQH
N59rmqj+RU3rpe+v7vzReDTUfDcPZIMSyG2BwMsflchaxWI4r1EiS2s5J3i9b5iQaqhUK3KWH4oh
e+Wv+Sz67FB3ble9S4Nuy3KAuaF+MNIRSo1GkQ0hk/nc+FhNu+ASKJxQ1GIdkLxOX+Y06NAlVLHx
+s6YGWEyUzV5y4KQOKvCfy6F+oqixmsadU3irFe1wB35But4odyU44I6tYPKX3dzRBBq4ww64a3B
eyQ+zv4voolwpGWPqrCgHEmBLOjgyiCuWlTnrDz5tOBfgx/KfApj/1dplq7qpzZ9ppWRVl6vp14o
GZR+WX2t3i79o9GIjhq8tHW3Hf4J9YbLpGKRqEg3mz8iajcE8bzXGcSMTLunjFK7aTLbBLw4KPDP
6FkOmvBuIbI0O9MlOMfD2ecoRUUWMQBcMb+w1FdE4dJ/Ym4JYbnLyDwAEbKuwT0G6VFr0/cwGe/N
vt5NkEMCRV2PImnxkn7Qw9AtxuSj5f+qTT1K/viQi59++eEn8xGc2lvVx/u+Za2S5aeYLocVmZu+
PEfNSZPOUVefi/BnG4dEi/SIEfa1pa8AiR3w42xYnrZWkDl9M+2EfHrOLcFLEJIaXXUeS5ZmuFmF
/1EaPawslHlR8uAD9DKR+RhxcRoLDBzxC5nzHvZtholq50HkGkXkhKOBD21yFS146LsjsvrVPNQu
CwuzWJv2aK/WQvha6+22KQovH5p1YdzN5ZISLa7FwL+jX+x2JqJhQdsqETgVvP+WXzlKknidFW9Z
DFdFVK/RSK1mn9Oqqd6NyasgU7fvE1c1YQFPCdqi1iawtbfJW8ALca4FhF2Z6/flyujhQhnEs3e+
R5CTY2j+XZiU5zQ3vEhJWCPSdYpurDcmAo5zh+D1Ta2+Q550s7j0iKbdxqwbQ2J5gNF3WtcBfBLB
5vvbpKt2pvEeBrEdZzH57gC8DPM051yxRdhewBrSMnf12tr1ZmvL9QcYxUvdAep6Esf0HOq+J8ss
GLmwpT3rEPTnYm/ahVF1l6OSYL31FAtWFz6CTJDOk5pBegGQVYjuXODuZW0ysyG1tW5m81M3vm+5
ncSwnN6COvbqgIBr9WUsmHUqEgVr3E40QaTw16TLtGKBmlmvZvyqID2wQkgiowpi+m0wmx2U1wHc
RtuYmyRpMXhYa2KGz2XGZV2NV6FYrbt6OoxgrvLyw9QKx5DqVWS2L/yKhDAz1xV57U+oMIf1YlUx
auvUyT75wtKqJiA+1GNH6X/5lsgnGB3oiieD3kDJEC5aZmw2hau40XcC/0zRKivSRe6I8l1AcOxp
wku5UOVFSLVDvSbnxk2a0KM3Czq+XaV65zVg2P0RzA2Hu7Yz7vtQwkRpOmULX1YcKZSWXjjG5yzO
3ppCO0rlggUrvSyKHqLoTvEzV6q6vRyZPxIOLQmoaV+aNrGur3w93Xe9+QBj6ljmBKQLE4RXFneC
XaSIP9MXDxPJzFneub1wKAI026VE1UWzc/EHR9670PIdvy5g8NwbUeHp7TNRDHbcUFDtNgJImTne
WwDSJpZGfSOkz2Jm8BNKtjAULwOwhMQ8BG20WHTcUGS3DE5lT+tZyvfkF18lSm4weIelryOLXjI9
Z8kRir89Fo1T9+JOsO4LRNCakK/aCCbcDCuMKWsqVOPVbkNs6D4T0gNeuBMWkzdVv8NiVCjHvtJR
73wKBZpeBCYxL6gq1YZTpZNln2IlrEKrWlUq1wMZ1Z9U9eswTNHRKDG0pviiqt2rDE60ij/iKFn3
kr8BmZXhkmZW8X/bNXPq6NGnTjh2ma1Msrr1QV9z/8nsKk0vOGzSyQK47odsSRjKrYhoZe6SQ0Am
fBNvrEhEyk+pdRjXoYEol23NuKhxkzhj9mMoHtoscCItWYnZdG7Ll3oxXZVY4yEqPPli+DMtiGgS
p9dUyp7a2QwcVvfA6Y0My37YZGwOwAgj2MJCEwm2nra/VL2+n63kF2CJkOQbMt+HwHyNquxYppZF
MR6Bj9+VxN1HIiumgNI0GrrB1bvBQJEzBB8zuQsF42gQ07c8He9Qqr/GnbnztXYvoj8w2mqD18Yz
UA7YiRR8BKVySSUjRh7UvY3J6KVZPTpjZBxKbgeDwliTYSzpHbImU1/1pbaPOXom5eS0ygVb06pK
xLUxjHdgZldJoGx8hUdJ417RpzUqqAv3jZ0i5u6IyrNDgOo2Q+V0s7yWjXOtpnthmhO7jk2vSobO
tTRw+FOy0Uvmd6U7Q5l77Ti/+eTvtvFH3pansQGQmMqrCnGFCdiwlacndVD2OZCIqhvXRqXfQx50
Y190xrZ1ZeUj6mA4ouXFML4JoTdGUsiFSEWboblTWm81AYgKHox+GA6GwGm/9kmXmPfFGHxEOcd7
c7aV/CHV7wSkkpKS7knk2ZUppMCyckPtmEKXWQXFIGF+mK+M3mqd5FXLXghZV8rEZCU0Mmcczeeq
M2PD60v5Z5aYx5Q6ad8oK0O0QDLlwd7vVW+ooucJNOla9q3Ai9kCHTNA3We0e3Mw9lQSEOlm0r1v
Bj8jKfkhNP2PVIEBsGR2FwMFIFTAdh90Z4nQ9TCrzoQL3SdC7PliQBw0/oz1oAbdNhKlawaRx5bF
8T0Tzcs8oc3u1XlT+dGbkQIHbkXsUd30UonihZ2TIxox7olZryba6Q7tqY5Liak6Qaa8+YqBvaXn
PKMECxqjX8Wc0qyWa4fq4+sTLeIzZy2/byKpdfMq+qzGyaVacQ6t6NibWeCC6H81zHkTTd11rAEm
StFFSqKt0tX3BYzQsil+joLwklvmvRhpl3lIt3EYXyBiXxQlPOS5dBjwWDmNYSA8Z8JFZnrqRP+e
4JsnozTeZtP4NZbaKZm1B8sa1+ChMHWGEaSzaZW22ptYaL/8emCllY03XQxPTeEvTg+Me+YPEu3v
gevIdjCkhg0H96Mq4d1AyTtaodiurTR8AKgUEy0/noUg/1AnLE+WetTi5kypM7Tz7hNLzXOlMh90
s9gOcXcf6OZFmsd3q6EB3Rifk6m9RgJtjxwj9kmz/PUkWoHdScG1HZDE6GXttN2Q2HGXEGZisR0Y
ejau8ymDXtv792NtshcI6T3BZ8+zFHZP8JlEW/Wx88pEPYWjDB89iTcj9FFhBlWUVeWzzOU8y7g4
ZqppMFl6IJ0YW5xSVz/1qSGUIn9KRu1OLlAAZlXkH/F+sK7F6TlGPb5pK3SpNbLWXgmvNMVeR1oQ
HC+nuyKLH+Aj3pdhL27IIzHsypeOgCU5cvqbIckPFShHm0RHxAUWIditVrMnaVC35VLBthYUh7ya
36xMdoNEuSdVgikQcdigFd1tVAkwwALrnysuwrG2jZVx1QcLJjUdfirmsIn0CdOGhOMrb5J1YnCL
SLn9aukzuzs6x8nSbUXMZO6byacZFrWXj8NHr/V3rZZvp8Rfx3WddRoBARF6RIEvrsJN48Cvi1i3
5oT0GFF3a5ZuG88onaPMogOj+BaVJa32+J8xlO1I4ldrNtEoU9xgjmYBedAKy5E91MTLSsZL1VKc
iImqM4LpOY7HlyzKL3Vde5XZXeR6fFc5kFrisFYVSJuiUO3iwjS3gKh6OK6cTGKrq5w00l/9RHnR
W2FTaBQ1gnl8NGHcdzO5K2HWjtu8l7bprL0MqeiahfLLUJAps/FstKzcKVKJUVAZ0agm61aUnzHF
HIjwEWzLLO9lpIy21IjrueYCJonrVh5WAdUsirMO5Ng1AocLytfXue+eGtHcNVV3miqsBXIE54fp
qdmko+7VjCVOYBlnLdrro0FcIwoCFDj9eqjKz0DqPvSoOJVx3KH68Hs37cdPM6Z2NSTpKi7Q4Yp5
RO5PaBz5T42dyfKLbPQHvQgnPM/KpYmbp2gUDmGm7YMqPyom238oildryFdCN14GqbqMebofNX44
ot92yVzEm1QxbHXA0CDEXMTGQiwdWe8IBDK8Jvd39LVPSVf/UgWO5/qAURlLEHllE5DiWSIPouNu
0INfTXpBZY/KV+RwrUrqU+sp4gAu1+K9KEY/xZwtPuN8wUJ+mkf/LemNdW5JG3/CaT75YFpTPBuE
LXGhraRkm1H7Q6JmhW6kmCxY5WsSz3d+i2VsRktHVABVwUzZhTM34lCJt53BZTDU3U5Wj4GA6VAG
O+E2EbLyYmyA4iHyIQR8gdu8kJi4MLtmDn9BcUeO7YPkh9jXIomXNKgKNNESMtGso6iUbd/oXV9O
js3oX0XiIFwfvl5agXaX0uABb4bvaDDnvILl300b7vXKmP4a6oSEhoxrvwgtWlbGn6McPVi9/77Q
+e15Ek499LSmyd5nSLTsYXBX547C2mzo2FMImXAksXrMK/2uwoxO8sjSdD9LI4dmxBKAin2xcf1c
wXIUaSI8e/+VMuLKN4QnfzYZbqlqZ5bKhMuHI77NB4hPFCWiUXH9yb8DK3AQ5vDBCpNrrUDNDdU7
KSpzguomxRHh0NLaVDDkUQN1MBStxiyXAUI1P02F5Gslk0+VOXZ2M6VPSkmC86Q12toyYRtbulCu
mk71mmp4nhWu512dEVY64xWdlWlvgL3uoW7oenXJ1KbZF1qxmyUfPyOSz7xVr2Xfl54WDJ8iGg1b
tvy3Sa/PiaV+Wj53jjJJOi+ok5c0KUgnnQ28A0Z5r8wVFaqh5VSnWHY++rKthcIumo2zNQme2gpH
NLGsTVnwIPfTS1JPg63mUDYTtT34XXrWxuGX7nOGqgBJcLeA2U2JEhOs6XTytCRIDT9rKgWAFIi4
qWcBKjZTN07uBGAQTomonELJfIdSdXSE1pTtqMsCj6c7MtuNmxjF6GijsCbdlzNDUb0VotbttHBh
UmeVj19L0retML+lMkqRCr3tSN55FWmD6w8dQlumhE3qKNe4xsu0VD6PtXJN2vytKTUUixZE15xz
VZenbHAM81mqozWSwyObZbHyFwq6wM1y7uZ90hjD/Swpp3AuM1aUEH2uID+2OedHdBiDXZTdVu8W
3BbYYTbgHd0N5X5WCISQpBwcuoUNrAvSdTZLJ72OLv4AAk8IlfteheMmxXACYKxxJXCaMp3sIOJf
riYUFo2qbY0xPCbB3DoBZTVbqqJTlYkYPuTZ1sVgwzYbuGjXt0Ou7qlwXolx+hlY2myLI2tD2LIO
CYmCDIWehYeqwbIDpT9GScNOKoVPXdZwM1bn2JtzufeUOn7P+/6lj5Vnv4GnLjadBIOtsxy9A3KN
J01w64HNFiRus+XHvleb+bMqlZ+AWKkeZy/S4J+sUtLtQsovadu8UPD7MXHXnMwlrjTlRBJn6mNq
oLgMk1crrlaRON/FffMSjdpRTdV7gJSxo5UM2mkyxXVpto9+GZ4zK7Nso1cEx2waYTOA8Pci2crQ
6AUzEaSNV8xR5qRstcTOqS+xLsXrGLm9q0tpYvtKb9gs1U+VZQW7JLQ2xizeE9gDHJvrk05F1igH
za20Ucf9rZ8MIUbpIkjHLtCO7AU9szh+jLXgqfMVtyK0IUz8I6kE91EzPmthUNlhFH0WerwtzCI/
Njn5fEW5TGzFLz2lR0xVT8QHSVTJNLM4wCzcSpXx0PXyyzAZl76wXquM+RrFuyLX3SHHW1jNT35V
nQVNPvVq9iq04j43kz3Va2pjXYBdTnw0jd53wiy/VHrB2sdhZpj3Q6KfFKbhJgDG5eRT/m7MhrXu
feMapdlRzLpdoC9c/2A/NYYndOlxbimdE3IwKtV+XLoyTTG0dmagkyS96jKK1kdlzKuyL0yvNBL1
0GvyjzBX2N50jChgoTiNBbNL8hAdFWF8Cnz294mg9XWRZjlKzkFZkVdM9ZfzuRWlm7BJfQeai2YP
BfwDmeSabOpORF7jeh6G+7LX3TKjIJVV8q9JRs7pz69hUT0sbitqttXBAozLPQ86BhYSttjcODYh
iLZyMaZbI/+8YQbGIZUbJKi42B2pnw5tpj/jAuGX9V+VoCejyKQlHnfsY302OVo78KSgwvJZKy9T
qXvm1F6qwddo8wQbIaifYj8gyaAoWBYMLwyw7rf+tDZS1kotmLdRI5yUQLwrc21dddJW06aAlkx9
aqzyh1iN+7YWXkKya/TKFOjDjftaFz9T/AZ2MDWrPtEpNUPScyMheFD8ObbNVjYoiE1PkNWuUW9N
dj50XEQKgIwBLI5NMRcrvSb9UucsQVMtkV0hKWMnFefCwVbATkUqQKnmsztbVGxYZANbaShyRTyE
akRorYSKk4CidJTn9OA72fIXXV/UrWhOoSgvjI8buUyQQ0nRuiG9diXXHlStCe1Vsf/8e5v3m6fc
9pYNbBoqd7D0OsmqmxbJuipSDyDMN2oA7iBfNLEXICfBJBCbsS/+KerQurxOuBKh/mmCwMEp/NQF
zV2qNyeuVXcG1w17MtrGa4G+0WZrJKdcqAtUdm01Vn8WgvKUZtWxlYqXBNLNWu6C5zBWdbvk3joP
+nsz9VdVrSvqTEHKrwqPt4xbZSOmwlMqUk3AE8GOlNQS6Qq+m5iEKZIc0nk5xIhlvy8csyKSoJnN
yDWp+wVR7oZqf1TFdEUyzpnDv2towV2WG/Va8eN1YyUJxyth8pJ5yHf0N8sd8QW6Ozakd4XasGPF
f6p0/ykvlSeN06mojZITNX7rRHkeeWkD+aLxNUjVyOSzWDmgDtt1ZfAJdvQ8JtOpw85ij3FBy9tI
nWlYTpTifBK44TShdaHQ+SJnxYNsjOegzqj7jzSdE/p3IVsKPQNpGcWq3fvKZxVa2YL9pFAy0LYw
CpEhHpcrZRjdWs4+gliQSQXrrmTCH3RSvBw/H8/hFN/7Y7bWlxNNagjHtqFqivpbl2Pahdbw0HXD
vkqyO1FtTlE1ryWl9gTCc6IxI2a8mvE/Zukva2zW3dRxs6/zF+Ay7L7xOiDI164Nyqj+QExnnyn7
aDDfjEoKvMBI3sNQ84bJfJgVzQv18NyGSWcbM6vHmNRbax4eoesTeJZykBdre67mgNN3VZGr0r6S
ZXvo/ehZz+jgxiUXhy4JD35ghm63BMJYxXKZQQPEezaPkpZcjCpdpZLyLrYz/aMyO4kj+SuF6B/6
lOqkRMPNaamupCR6U5Mej5pA8W2srddQ5b6tDt2qnHOPRU3z5IQ2stVwgR9L88ASyy1YPXEcgwIl
jV5YzjoHWB0qWNtdZpmuJE0tIcWTlbTD2khY9JumfI7p62ZpErn0l0+hUqNkBldlltpGU/3HVKuO
qj6e6wGrOFluF9UqlRX0smPcpxSZReOsVt16lLBASuZi/BL2VsseU48URSPxXU7zdzNBDSdawrYd
uwMy4rs6mfDHgtfDDqXekd56qEE2UOKf3HJKf4TyEunSwNkaJ6tyfHF+kIX4QvzrHkZa7ShR/zQ3
3XrQmYZtkmZuvLQRpryk8kIvLBX2eptc2LWviYbxFGAsXC0wVZYyD1Sxg2jrt8VjVTZ88pLLQiCF
Xm6lIpfCzgIUs9wpM+taCsI6m5Qz59NLFTQ/iKGib3KfzM2GqO+j2XCbxqXISf+fgpKufCilzwed
fwhWcc5z4WAtYUXpEoQe7oqgXSLS33U9c5Wx/tRka9Po/l6hMTXFoWLLKt2r1ATVzMqkppxuGosQ
p/iqz/KqNiWvnJpzYBg+4SI0FMpAOAngAeyuUydeL3kw53Bj6tPdLCQeTDQ+hrBR2+ipYGmzC3Ve
paWwzlvzR14HrhRw48j7YGuV1Fim/I08szuO76uqkz0pnvEZZQIpVUV57If5pZ6UA7BujjdGtvb7
mFNMMdLTtC6dkq+N3L8SEjg7yDN/ifrwqPjqTjfiTatLF+ocDzFsnFVYhyMLQl5hh5smDxYpkLDO
9B29atCqQDLdm3ryocAaIPSoakGS6eYv2aruGtJFKDvrDf/1QCvQsPJt0nO+6/M69UwZB3aapaYt
JhTZsNwmbi3QnJaqeqnezPdjRkd7toKrpAbvGPyvFoHfNlO2XFl9xdeqiCiEdFVshKXZ2soajS0x
JLZQrMhVqUiUQ+uBRVBUT5jxX5RAeKp7nrDQZOyMq+UqkHpaxhQBEzm6E4TgPFMZ7+aSoBm0BVzH
w8kTaLAYiWjaXZM9Tkn9qOld/80++JVkDYcWgjhgCIjjjBvJGooE37DY/a7mT5Ji0KEn6+mMTc3L
ve8lt19s7v9kBqCbkpGJ3xqf4lYKpULkmsOF8Sxr9T5si3VqKd8kcH2h17Rki5RyTBeLOO7G4dFW
6JcCX0QBPjcigvNul2OdDBv/bmZvigSx9YbWj51Kp77x9+PLFypDQkFk2BIK7mDoNjenirzJKjUO
0ysy711WmO/NIF7//oivpJoYdZeAWCJsNIKK/3xGiR6my+QsRf9abs1fkZes53vYW+gM8U6tla3v
5Ovv1Ib/HLxuxHeckkREvRLifvkWJ0rKhBAFpZ9gICDvIG6Zb3CL36wEC0aTGjQIlMdY7w6hxpUz
G2iOVumr2Y1naJCXOB1wfGkdWqPCX+IY9Xe1UTbouWJUHL5gq23+QdidQS63Bt3flH8qZULLfRY4
Q4h3DWmupGPGL5Wl1h7elotSoFNIR+yxinQxW+PoawbrNH2ROK4cYfaR3feBxL+uPHBJu+ay8LPK
K40MMJVasxLcNwZ2XEFaybRDkkJ4++ZX+sKGYCka5yKgPAb5NDcTC7pBXiQGgzA8BK+g6V6pO+NF
KC66wMHCbl7i0/g6PIhXhuh3yKOv5tnvz75RSHcKYRTZKCVXrgFvbYAIVDYTp6uDb8zwXz6HXhbj
HASudnuGntHLabFUJ9dKbrygaj+oWa2bcvqO4Pz1c1SFljyBhZZ08y3HuQ3LJAMLJgf+RqJSMTf4
JqRh9fff7MvJayJdxxwGwOfWzCRlhSBPVZNcBfW9xDicUyX9+xO+WpnwnpG2uNjPsK//OXWThnpP
bVbJNW5iMOfTeyS0TijWd0T37QjRXIUt3XMp/s6m9dUHxA6wkBhMVo1bTu0ojlKFtJUPiBf7kJs6
CqFa2bW1+vL3F/xq1GP/wZcI/xgf1fKH/Gbj0DV2N6uOkiuV6ij5UCvNkVAh5E9DeIj7H39/2Fe/
1+8Pu9Gs4x6U+rDkrRrYX4vmlOA2v3v6Xx5iWkDzGebq7TymcFRGKWkqVx9wWINa0iI17u+P+PrX
+c8jbqbrTPzSWBYYGkyzdGaanAPm16id3b8/5svPxU5PXJWBIeQWxQErup2NWI6vgtH/qEfrOirF
698f8c9MvN0lQHctsxSnBByiP3//jPoK9SSVlWclrdDe7Igxbla6XT0CSN0IH803kvuv3gkaMVZz
Ggqmeau4LxAM6Y2mJNcBAOggHZTsG7fO//NGLHCLwZeUsZsp24kDdixyIq6t27vKIfOkfehST8Uf
NJzbp//enUqoEvdNAx4fLt9b/2FCcwSTQhdfu0p1wvkY4PyItO/gdP8ecTASWAowBbFFwWf482ca
DGMuYQn4z+zqp3aM7uax3IVV+s1q8G93x5+Pkf98TFDrScL/wn9OcIP2pXDI9cIL2JrpI3wzh/45
9fw58viXAA7IWNgI47pdeYZAaNXInIFujQmeQ21RGhXQK02d1EPjnCZgcZToRcu6DXnq26nmagiR
Dx+UpewoTVIo1dGYp0gypd78pQhVS1FTfeCc4Vl5BsUsL8qzGIRHYbLerVI8EHRSunWkIx0dUI1E
tFe76tqN7WNvcPqfaKFMekIu6PzYLiYDs6diN5TD1pCpnEUZIIgixJ2AkTClrBm/m6ORuHlcXWV5
Rl2Q3Um+XKxIEphsQ4oyKhP6PSWkH7ncCq41VxPXMkyMSvQa9tOuC/sz56TXSK3PYZw8/n1m/3ui
SewfuJI0YAFs9jfToIwx9xY+3K1Z/CgtV0m/G5JfjRW2d3yjcNkWGuWfY4Vlrwwz0HPP2PjtOLmP
ofiF/nU0FOfvb/LFjIZ2SbgUThIFe7ty8yRp4F1SbbCeyZbfIodey1K5mgvziGh6Q4igRJujuBYz
0k+V0VKnKen00jjacRB+d/+S/12G5I9ZJiE+YLIEtJsFkw52MeppYT37x/rAPfY1/UhOsOQdYZMf
kFptEMM5+bO6sjzpcuc/VIf2VTqWP4Pv/UT/3rsBuS1pLKBtZfVf6BTZn6yJ+pj5POzKg7pDf3xf
7cqHcdPa1O7gkK8h940n3BSravPNb7KsBDez949n32zlWYHiqkh4du2i0Xts4ApTf/PCTfUguN8B
FOQvBvMfT1t+lN9OKUYSWLJeTOZzNwmomrWdkpnY64rMP45qNLnGUjsQURE5xGSdBCWXPmormn+U
xkDied5+KoQpHUwlGL1cCp6mMADQpJLra9SoVulgmTtJQWetCYGw0UOFVqQpuH//ZF+9hMXlgjMx
TnKsSDefrGkjqnxFJ0AZ7N0+OeR3sX7v7+ZgjeSt86iYuDGjpiNFdulI/xCSrWI6OTh6cNjf4we/
mL8Ynv8xvy2e9tstRUAKI4q+Dq0qeaBPs2ugcPkF2WGq9s1S/8Wv98eTbnaVEGR8muqy8Cz67T1T
51xo2frvH/cL6yyrEI5oXgVYp6jdjJC6MVKrY9o+9yuMCOtsnV7Fj+xA7rA7bJSHajOtw++e+cUX
/OOZy/z8bVTCy+8if+SZ9Qrr1TZfIVsRNWe6y7aIptFl2elavI+Puvf3l5WX3f528v3+sjcLotkP
YiOlugGPRlllu+pondQ7TEde8AQy20MoYU972s9nwUWuO+2/qy18UYT642vrC0rjtze3EG+NCRd4
eEnAAO30TEYA9nPHWsvutCE87O8v/MXp5/cPfVtAidO5TCg5Gs9zcFqUs8hZ1kEpbf/+FHlZum8/
qwE1HSAvlNZ/AUDqJFKjqJiXMRTeBa+obAwGU+YNz9a+WhONntr566A4C+ykPcp2uGmdCcP53/+M
L2hDC6juP3/GMp1++7i5lNZIi/kzWld0llUh2IlbY12tps13y/gXH9aC5qiCESAnk5L0n48izFDv
lCQMroOJmy6spV9B3e1ovn4T1fjFTvX7c5Sb8VInYaEm8gIVtHrD6ab5oTNo2Gv9/SQrv7QgX02z
+s2x4YvZCVqZZiElRZLTbjk/FMRAWuFhumZFs0d25ImBsEXTtRKr/r8fnzwK+jGBMksh4uZMIMVC
P9aJITynlNJCml1h/TSm8/+wjP7+lJtxYQGIGcVaEJ4xOpyDudtQIPjmd/pqpf79Ect4+W3o6bkM
bjPnRRTu5XYzy5dxEL85Onw5FshHVZhkVCbVm6tMogaqRDVXeNZyplIAv7QNXF15njDQAXtzuu67
l/piXlMN+M8Tb/af3hq0Nh94K9GEcdCCTUYc+mEAVxN99A9djHdfz7fZWL7p3dLQBMOqRwCr5iCN
HFWbkTwnG7LCtnOdYSBR5NaVkP/bqZD8knstJHQldLSqfU+DPHIj5BieXBESE5jphnsjDeJI3Kuh
fhlE6q2AzkSiDUL6YlMgriJV2gojDh5Jp9wKGHO2VbmHLVhe9IhsH6MIXv6+wiyz+mad++N73AxX
Nv1iloAoPos7PAO7aD2AMhM3392Mvzq3WyZ5OioXPeg/t780nIswritOGH3j6bvldOMPjuD1zuwg
0cKf933D4stJr1LKp45riP8qmZiwmZq0kjjUyKzY4IAytL11bpCYY/wv45gsAl5N/6I3oslxqjTm
IDzXmIUSsdpoA9GUrWEvAcAc87by/Pb33+3L2fnbAfJmdloBBtQxXw6Q7BF27FvHurK+2QSVZTLc
Dg5L4r4IXAJX0G3F0x+K5v9IO4/luJVsi34RIuDNFKY8PVk0EwQpivDe4+vfgiZNlSpY0f3GV5dZ
MJnIPGfvtee+5g7qJHMArsYiKAdPJhLDtk+2MOFQzBAz5XaTLx86MX6K0snTBvG6mMZVEsrPU2Pi
cbBS/HTjrp6TpwxHe9MFnmmGB2vUDaeY252GCwW5Kcq7XEVmq5j3tDc9Q+xRcfQZCnHhSbXyr//+
Bn67ttNQFKXKZSlv2IiGXVbC8YI7MCBE+nmQc99Ui04SMfOAlfTT+mOLGsFXzB5mcWpVLvrKBjpy
/1BoF0f6Q57551ktfAw0PvTpTidY2WqTAjhXOAoxDlYfFZYmZzADKgx46pXODXcD6KSTKE7I0LH1
zirIgrEBcBCLN5jtf82YP9hc7edOefj5Nvyb9QPBhhIlYA1eWSbkyd5Cl5QwaIWEoFC6+IWtyLa8
nleSm66UwNYPiP7d1Ju/YCk52SuP3v15/HMrwbfhzZMtR0dcYmfUqXCchvfIzJzJOCpzvB7i6sJn
+d+BIJhSPtU1Yq8p2J8MNMRKmsl5Rx2LdUCT75Ei2nGcr/xxdn6+pH/frL9HOvlympMy1OAf/eMA
q1ZEXxMaD2P59PMg/y4yDAJun6OUwkb4tCDc11UqKqSsHTWkK6a2ieMLn+Oz9+vbAMsP+L7HsPog
lDQKU9gQHGPao+4n/ULDSf7+85WcG4i4UjB3ChaofyZiKGcB/DwM7GqfXikGgc5SNtpZiokq0y4R
4s4NpnK3ZCBRvPOnDZsK04lWVxW3zcZLtCrI+nMDD2XoFuOlbf5qnezGwBj6P7wSSzCwTmdZpWt5
8knoKyUycpPSWCwnN1WgX1WynNjm1F+YTcvx+e+VhhbBt3GWy//20MoESItcjtbRgEa3wNNT8UOx
bucZt34Sr35+cP/uEJfBIO3B5jHpTJ3sT+aQUOHZ6lDvDskajgh2mHk7y+ldMPYN1v/eKRHeXpjG
Z7r0y6gsGTwqLFCni2lAg61Pu8o6LorzXzCAt5SbqCGugicMehbbM7u6mZ8Q6F5aqs7f3P+MvHyS
v91cXS9Jjepr61j2z5OIdIroW4hjK1UAI3Upl+zcIvL9Mk9u7iRreSDJXGZW/G6zl5w7i9Dl5wd4
bjKw+2IHrfNm/rMLS1vwPFqRWse+7nGzdrFL/8nLJ1VzeVcvTAF5WWBP302eGIReTnkyZ9m/b19Z
scxbcmwdoXBdazfSSnWUfTKt9S2SUJT5zWpB9Ya7oIFr4jTP8dslhtrZ6/32C5YX+tsDTJJSiJH4
ck+72uEQhaMiOfjVrjOUC1Pj3Kvy/VpPPqrmIDdTZyXQgQMB9/NDYPRere+G8EMXLsU9n9m/w+f/
z2X9ufHfLksc0bjpWmgdB2deLeGAyibaMawzfumr5GZ+/R/emm/DnXze2nb2+0pguKT4HWQYreLe
0dtHSYwvLGZnp/r3CzuZcFIQ+l3fMhIizpumtimieUS7FYfUnutV72lOdTNtZFrH0YWhz82+7yOf
zD7Fp/0k4iA7FjW8il639aR09OD/eSdPPrFBVQ9BDgz7SNSPUw0fUfg7VIKt/t+3CxdVGERgUqw0
kSTtv9/7AGlGP0eWebTmvdxe9am1U6Jgh+b0woJy7rYhPyOOQGXXCrDj74EoTHXIMkHYGHL/hOzo
Ts8ygXPIJfT9uelF/RhUM0B6DdHU3+NYSW2ZftWbPJ6Vml7PXbxP8c5UAtGDl6Lszl0TUeoI30SK
m/8ozyJtrCUqbeaxbQ13aKddoJnvDSbG/+HefRvHOtmfglkb6qKoGYeCtGU+DugV4ulCSeFM/Z1m
o2ay/2H78y+tT1b9ZKRFZx07J3qfvoINGdVX1ZVZUhUePTVjRvn3l3Y/Zw5Af496MpHDPMDMuIxq
vokOLv7NvOlvkRS7RGwd0+v0PvXKq+CmuiCjOlP//nvck/ckCQTdB5ZkHYXKrbeZF3jqNjoEj8Uf
zuR/Tyz/e7ST6ZzmI5t+y2dh9BNCgqN8I/aLxd1s1+K8BN0Uw23VhB8/L8dn3k9mN/G66KvQip0e
BIhFkqpUz8yjlGik4gYuaqttgGP252HOTDmyWRZNmsK5gw7O31MOrTFApgm0cCkJ7ix9KPJVRxpA
X9qD9fjzUOfWfUoaCj1xwiaW9JS/x1Jmo820UNGOZEQOHD+3sle9beknDHeWZ6whVZE+y/6Lbu7P
I5/Z0aqqjhpFh9REysXJRSZLKHMh6PJxQIuUjcKbGHZ3iGu9sfRxUpj6vdFV65/HXN6Kk20R5QcN
1Rq62qXn+PfFDrMwi3KuKEe1vNYXAAf+8p9HIN/+5yFOXswitspqqCTlGM0gjXIKoZWeYTXohOuG
7Gok0hUwQPzpQ74t5OYBzdSM36re1CNBMZ3eAdAu3oy8ne1Bk4+TOTxc+IXLjf3nJqAuAZis8g7/
6aR928IIyoCGFSMUWxjRkY/RzrjW1pKHU+5yO/7SWCeL0dyOYziWjKU9lGyqbUg8rur2HsY1dWNs
f76yM9OGNifyA9IWkSWetsRMjHoQznqe7rxRTAXRdOuN0t3Q7dPgkmbrTCmHzgY7a2SCSNHITPj7
VYoAZogW6KZjbEG6Fooqd+UU1qVUBZ+mIGxqybjLRXmXwIVxDT0x4Dxln4YcvAqx2IMbau+HpLtL
cAhPrf8VlsU9TZTi0ut47gEoqOIXTrOMXuDkZ3JPNI3QoeVhD57q5K60UbfZ1lyFd5eObOf2xjR7
KI8u9dh/1S9/+ofIAJVjMIT3eivt/dG6awcQJKXsb2gN03clgc6pRqEGWBQRMlnNXtlmmUvmUHJB
VXdmreayF4o7hloiLpe35dtrPicziez4y49dd+ja3O4bw05gz/z8zp37yPPCUeJgg4QM4LRdOITx
LFeRwDJG/NOufDRWjRO7piutayrtjwTv0qO8dKvPXhtxRMvOj2Kivvz3b9cWSiBvctmU6d7s/9S9
A5zltxeu7NxiqS1fOjjOVIhPm4UC6EoygCb5SCqhN5PwklNGIWzntfbkVYbKN7cDV7k06rlLA/yy
TGC0g6io/r40y5g6iSws7ierU7+FHpLtwpXljA630s09XGSX7+e5S+W1XQRD7HL/+S7IY13NEQ/y
OEnTaxfQ3IqNCzPxzHlY4/y/lH6BpiN4+fu6pimTkZUyBEyem8wYn9VY/Co0a4dzwPJ+fnTnFkIU
kdhGNJGSw6keS0iHISBwSz5K8uCQOCbEkl3StYjK12D4/Hmsc88Lkwi6YnVRY56KTISmHEm178Cx
TNnvTGw+Zqn9Nabl18/DUCc/85B0dAgiwad8vP4R55hyINYaZaFjHwEHor38K1FG1VFZ5a1G+YW7
exvp/ruV6081oDRLG26Ag27qdn5JuvY32IUWa7a0QLqeVQEQF7nqlaE8C618AEa7Rz+10oFDpRIQ
D/aQNibHfakOm6GW3nTfIG136G6yRLxVhOzOBCuLg7jaQ1VZ0aX8gKzh6RZd/LK/GgrF85NgLZrJ
69SVKcBEyfdY8t4B/SFeMiov81vTHqN+ozbAOHOreeTlKbwUtq4TIe2ym6x+CMrq2Hdxeh9jr/c0
JZQo4mi+1+mkLnX8AZkIrXWiZMBAB4JxY6ld45vYauUwMHj5SLBfZut9P9r0nT9UAtwhJ8/rBSqH
6x1LSnDI4mT2RK2SD+PUqMBKx4+0E5+Uuq/WfpiujDpYp6Z2PRrgXmNwfF2/IGLi6bkJwkezJCR3
Ak3Rd1VKv1fdq4O1Utp8O4I48OTliL2Gq6J6Y2FN8NOCdTSDoTasHelLrCB+ByajnlaaQd84FJ7m
OHrShuaXlARXoZIfcOBwXQadUdT/96lC6JmvEZgV1rZelM++klyZWbbV++yR1LT7QLAe4sG45vtE
QtOEiS2Ud5mS3muheS9M1Xvm98CkjGp0JjrM4F06wa4GFu+pMm957Qp8N+EzZ8OnEjE9vSr0czMe
SrNpOWeEiNvFUELXk+mmW3QF2qKOmB8xezLILvZUi3iusQ2IkjFX5hhjmwtulAAuWiCMLtHPH3nt
TwssL6YFK3ttmzwqRvs+ythg1Vl9zYl6tuegfRlAQOXKOILUDl/1LtzVUHIKX5E9s0ohQteYwXCn
OpMoERYlkd/Mbm8VBTHBCKWZeGlQf4xJ6LZWnrhN3HqtpD9UbXyYqB1NvLDQPMCMSY3m6nFhubU+
T/tIZweT1u1GwsEZjSN+XjGxxUgMHD/Eeg0hFUh34BvbsCnZqVcSLnAsz4qUwQ2NNCjJzciEUUuI
yBHmWDnQsJiyCllaCfa01Y6NGsLW9A9EeGJs6oRfsItftQaYLKzkO9msYq8sg88pqWbXrGbdAVt+
LeRLyLrIn8j5/7EjS4GDw1xbKSJq4wb1hKf0FKYCIIOQWdR1UZl3MegTsLezaefVdA0+/S3pjMdQ
FilJCutYsAbYiGSjphL0pkwPcL+q2o7vD09RCV1h1AMnkCbGxHC7TmflaZpUeK5ZPrkCGeKdRuwa
frCvFNMzvcy8sOWgeogbiNxlc6MoPe7fgJxILZM4oc43cTyDeRUKgtoC1oRCCEF06TmIXljZIRhK
q28O7Zh9dMW60kRkH32IizsC6FuJxj7Vq9Amd21dZSYprPp9ZYFqkOrwmJfdruDkW+p+C4xzkjdT
qe3ot7LXauV9nQhXUEczRyqSX0lvvvKEQ8co8R+TAWArfcEkJ5yFe/BsBJHoWB0mtikwUMwu6pOw
LDkAppPTJ/NWMOIbXHSfRF1CNpq0a3kSH0ToLViCZdNVp2BdGfh/WqtF9N8PgkeKtE093ZE5XqJZ
S5zaTNadah2gUG9gm9x2ibSFF7Pto/4wSs1DN6auqrVv2ZitCs6OTh3qt4I6lahvjMkdZmiitSLu
5EA13CrubhLNWHWidOAVINdNrx9iK4D8Y/o2T/tGlQnezJWmB2Y4PwkmtKeco4igi5OT4ZiGqxzt
Jcv8nRgLu3l+08fsRmylDugsP1+LtNBNM6zwGNMP8xRYACyQM0hTJDuCgchWmsX6IFZd5HV+9xCp
ON4Fs0s3Ql0+EySU2uCZRlcJ2lt/1tezIPeuJXevxMHflqMquYoOsW5WoyuVkzjcrhk/fiQDG6rB
6o4CS0VQmC9dkme2II6y4zfNkzFZH1acXcstrVWEvxBk/X1FkoBnpsm9YUy/zBgf8hBvcDADVQy2
XO+nJFifSlw+6XF5P1nha921t63RGy6I4J01YymulReAUvdCFTtFyBSMchzL4iDte7Qx/cypCiZL
5uXasK78zLNG8QoMFiQtLTzy4bwOTPWYMql8k5J/KKnRWprNx4wF3MujCd+Etq1VrBqZseTS1+9m
qH6OCwrG0KCAgiYHf156xSjexGV0xDntjsX0lS8GTTlgfWhxbBsteN8wfYGLzYdIBYLu9yxlc2RO
NtazOylKboS2iFyAwfdqKwSbCcyJF8qVsO5a46YsLUhllF8OWKJfq6p/x5XZ2oCY7ywZMHrbamSd
YQ63BeTTpFVPmR2b857iO7Byy/X5MSmQM84DB3DyL6k+bGff2pXK5IThuq+7te93V0PPuxUb04vo
i7cadGez769JXNJx/cF26nYwpteBEqywcVBkDwWCDPv+3urq/dgzkRtYDHZf3bUCO4bC/IgN7dEw
wvfeL8mn6Ms1U/FFm1PBg0BsrWSpOYITc7IghYnsb0LBdH0QN7UaHFiUQWtnK8NiB99CUDbnHULd
O8kKVhqecgE8iIw6Xm3eCqiu2Ff3FadavgC7wQy3c0zMgTJdx4Hwi/AFYC3VQRmfdUhQmqLvjUZx
Qh1+dh9tjOypkWKXeecqXb0C0H3tW6pdYoQoYe+mUkWmwujGIvYWcqJ94g51Anas6VD38IxAcCZs
6UqBL+NNWFz31Zep3GTDy1gB3C23iJxdMhxWmEy8iR9scGLuxccEJEkVTJtUnz29AF/SjzBXgNro
stPFKh2M+y6uV4Fav1oUBMJrLaoItO4rsnD7p6qgDqJ+6nV3FaO9I8wALllrQ4lbzUTQ52W76YS7
0joiGt0nubAhH2E7gIvV4niTGLDkILzDdUgdpY9JBNY2SvvWsmrXeGRjc1hFMnqOBruMVd+n4bZu
0Pvk4YbwFlsiWWAy0oNp4EepHwVhn0Y3mkVbrhIckUygeSeIVMIwKlv+RrZgzVUQMVAiprCF6rF2
sogVNTCxKL7GTOLh0E7BLdsfOx7fM4CyNaTaVmUvNW2mdPCiplm1U8T9XTITLNsPF3hgTCZm89Ll
L61AEpHi26VZLER92yAKT1WIGZBEN8L1LIEmS1dl92SIrqS9dP5qLJ4btkDdspVF19eKH2SKB0hb
KmsjLDS0uHTbTHLgkAEaPeSh5Fjx56RJ13qyN8CDE7dZarCHG1cxnwPo3QswFyqpQa5G7wN2bxEK
wNJTVbQ8FWEmSedUk7Ya5fGrbcornPJwsw9W99UYmdty7B5AaJnpRCDH7PlleTMip5LJLA5S7Zjl
mjP3x84C1mQajgBgyYzCPauzS8zUJrEGJzfbm7itHdjo86zdSqDW1Lrec87yiGR76HXrWSUPXVKz
QyqIm4T12578bC3lMyg88dDFuL/VaG+hdQLpv14olgjwKHlwpWW+UdPOHaEBGyqZoyWQQJaD5bRg
RGsD6RGuJJW9hAmPFraL1xp32sLiTztHFD8r7UrJkde166XcPVMl7KRbi6WqWo5CcGiE8XGeHbm8
T427akGCxvi1+ZbV7bVQ7Mfx0YclHANSF8uNIO3G+b0N35R2p6vXzO5OJgOiWE8jITiK77T5g14i
gmbZbxTFq/lJdT0wP2E6Bi9VuA383wpc6vI26Vf1eNUWX1Lzye6q63aKtpfHzB6rzRC9xA2kqlxy
VSncANueDZogcWQEdj2sSsLDwjrwwtr4sqbITVvD6/tHrTsqk75C3l4GPZFKltfD9VM5ytS1eVfp
94H5JevKbd5pNxbzhifo+KBjK3U8toZ/LZnVpp9Uu6ju5YHEOv+DPesu85MbKZtWdfG7Nj+UVljl
Xb3zi8zr0mhXIYfO69qderZ+IZC/OAVYEnrtvKn16yrBKhcMthC8NDMA8rHhrsPCYHfkFxQ0BWPt
43oWJ95wZr9KKzMr+pU2VyuJf6v2GPXCHA972LGh0NlmsTXwnwLCAMS22pvpLtTf/Om2M17qdF5n
4wOVH1ap2NbaeF+U42pAJtYIhStW4aHJO9uyHrK5tydh3hp68QS1YF3m5W09y26aspWQV4KUOoX5
LvPE/LEDvrMW6vy5aRPPqoGLQ+aXwutMsd7hS9+VXhwoHA6AonJIiScyg4rcifSnUfgSpCdpolIt
QUqklMC9tIf5aYp/Ge0hZc5piEpj8VqZsVo1I91+NoToNiA9L/kUoQ7ltn5WYgCv0a9G+FWIujcX
n4bEIp3vq3olJaJTxk9iG60SLbdFI3aJG/VqMFKj9jWTvdBFjaf5gy2zX+n7gxC/SuObEnbrmi2x
/8vS2ZsovKypvi/yXWnthShT7EmCUav0t4N4a4KdKSzhXQYJTlQYO8CVzgZ7AJWj6NepcF1Azh9h
lRTqs9o/AO+6ysX0OtO2YwM+y/S9SJ2dCkdL2yzpKHeq2jtjDWmfGRdLH9J8lYwGxDM3U26Gdjfm
951+U/SN21ls0HQO1+bgdayqTUOeTXs39qs0ZxWHEdj6TkeYcEEez8h2QwRdLyPBBsMokTPc69Ge
2ofj90uYMDfaT+/UhN8xExkwf5rV77Y0PWJtbESHTpiQ1oC6g6NoVouOqaLo7Ly5v06tdef/5ky+
jvUl5eB3JAt2LfQuVlaHaM1fajxTmiezjQ9WH7FoVuouWPjBwliviwjYUGs55gj+UGUWKyyQtVTt
6povQt44OkxxMUtcjU1hn/KWkp2hmSzkafYaFf5KLar1OFeeBXttMoUV4MdHKKk7cLMr9rVoKHw+
z7kzmzn7SbpdAjQsyZQ9ip0rLe0SWJKwwdTMVpQcGdB8NevSeuiAKimWb9edslPBDFpkJfjjU0/m
szxFnFfbdsWefD3HPuzl9KFJRKLog6vED0lnHAyXYgCBATrgsi9yPGxgvlsliQ+UqDbSBF53pAYp
apsxkry6YF5EA1EURGwTCG3TZb6Rg/pQl8XanEZPl8idBrMFVK4CdZtvgRs7QQvNi8pFJ0nO1Jus
gLdDcV+qps25aRVqr7Xqu1Ju7eWhvsra+KlVxUNVaxwyVPOoxfNTleiHgPCBgdtTpuRARAkw6eyu
hgNrx2m3lhr9KlMUd6574mqU8rkUG4DAk6dkKnEk4KrT9NYfRc+E02NE83HS89vZGLyGA0ji18c2
bEFSEeE1qQZ0S/NJKDizmNOzRLiLEk8LkwtLnhS6lUk8m/CSAlZdgPqGlJKsDObInCxXUkjMEWvo
WKIr8knr0kdZr8gIpQQmAxdVk5vciLdjIRza+qBHqZuwJykh8MYSVqkkvTJnFF6T5uWwtpboHR1E
ctdN8MQoQOcE66gfcuGvhRE5YVdyEm9Tp5yZJnQRSlDbivauQnvVSP9SoBWKoko16nfWX7fyez7J
i3psXwvx75At1UTVwZRvtPCFDokzWq9V+9jEH3oKcTr5paGnK4X2M/BHmIxieIMEFLWUuTU7Zd1P
xbpXgTyXYrabovJNaMOXyCSRawbJvfN9fTe3AHSjaQuaOtzKddl6YUF069R+kI/DjKKc1KmowFhK
SIvQ9Sur1jxtfCv0lJN2yGworuWAaK6o+5S6zt8aQe1lMcdXa/mPcBsFGPf99Tix8c32QpXYjSE5
asINQeHJO+QkvewJYuBOKCgwI4EN3irqe1geKXOLnFYSKX1Nh88sPICk22ntvLZCaTUy07L6JdRH
hzgNu09ZPHdRd1eFJht5jbAWkaqBzraOnbxqdeu5Sh/b0DgArR4IFyG6IdZRNqiqO/jvgrKteGtq
6VigTZk4jUiF5Km+7+XgUlG6o31emaW8jRCj5Qr85KfYeAyWDA1j20BOHtI3IxWcth82mTk4HOoc
KSyfEPS4YTjdyXm5URosM2bidgYRPCS5T1q/jgbSobRyY+mYVpIvYYgPimDeDFF6U/l7Kb7P+cdy
XW+asoAnF2yKMXZUpIxdsC/kfULAUtMHdp72rO1Xc5q/UvPcNAXal+EG/O5WDMRd0Virjj1xqU8u
2XWrXrlLRP+L2JN1HpOxNG//SP5aMOzVb5OaJx+QmNrbCLkrkX7LlKCFiNRc1nrdf2iFV8n4yFBf
9eHdBA5NEv2dLrgC02dqH5rgzudG5FFua4SGaX2110RtTfJZh5weALLAV1A4+p26lcEHmGZK0BxV
ailL95wC7wdNc30gwOlExbrCYB8NAEefssFY1cpt0unkgu0JUnCH+q00lg02UVUFc7Cb2nXoU1ox
qNbxyPXwoLe916rqC9UGSnFx4Uid6BBI4upw2CspWmlJtW0i3W20u5KMp2S+1nNx2zZXZcmJ5gpz
CETils8Ps7MulfUUmnzShbVQvMVJf1VP+kbrg6dWzLxerm6SqtiBovX96jXQFQiK8M+rrNbgRkO1
kzlbKw7AVipEa734tCYZvTk7tf5a62TXXxZJkv6MHHBdboJQ24WwUNM6ulWzZJNyPBgIMup4uiHg
uuEQhrpDSf5+UNpNMyGTBFxg5ERe4J7xR//Oqrd9tms7eLPdbYU/Q6TKWEPnLRthFcukw0VAAQWu
d7pB1bY3o36dUEm1VMJv0mdLiHd5ba6L/KURH0gAISpMXJGatooSzfO5myU7KoXuaThOn2b92EVP
Cdr2pNXsCHxjZMHLKsE0S7UTyY+EqMHaTK3bKNRtrbvyh5ANqAAaNlw1YbnWCW1izR5KzUnZhyZJ
dW/5Jiv/HW0CjgpcfVN/kooc1s9dMLgN8GGQrjb9OQ9DB9syPkQzO8+ATfJ1WU9elb+XKsRDi4hC
nY/YphwfQW97GVjMqmP/EARuVX0WxmeQoHaKDo38RoOXUEp3Ch5nokvUmg8JSMSSFDLohKu0f5gt
1jo9fE8DYz8tZ4BwdFOof9TVSWmiNdFQZqOd7aR9vsnn5LoHkbZ8N17NApcY/anPQF3+lXjPZHf6
NNoLQ/mbOEmIw7r8lPvRTSKTb2O9RpSLMvoVUAucShWJssvX7aTeUwr7KGJjm8wq+E6dWtxVm95G
ZPgYbLOjTLdTWX+YYuFaagnMa2eOvdEuMojnaTtKdWxVZnUT6LmbkBFlxk9ldkWf00liWL/s9Iy8
W8HB3GQ+ltlxwOcBZdgOwuyjZTFkuPF3mhFdhL8OafBTFmyq+TlUb5TsqcbehEwNuVrROkrM4T9L
8nex1dZG/7tK3tLubaQuCrSOhJ5nWeg2cqk/zoXkTv7D2OreqIvvEvxWBX7pYGrbYarvRq18rJRb
iU9EOhz9PL7NALxj1UdodEwU9lNidrU0dExdcuCuel3yqyLNblS1G4Fybq0kQLtnW8gpk40Efxf3
QnmcKt1Lq19m+FsZIDDSj9L7h0auCYO4CXC6z8ju5Ctt7kjmkCJP0x4aaniBNVzpUEjlXoap2XoC
rM8+qGEJKfwajiKCulHjF5866cIljKnMqdSf8tkRU2pP8NckMV03kMlwS47Zg862XppKIlLA3Ji/
Ori4UPWHsnA1P2WT2GxKugsCQCSMBDasPWcm4ayQU09Fn0FIuAujq009UnCcqDadBCKYIiu2RnCQ
GrPB044YiAHP0jtJC0/u6dcQmNNl1Uc/J55BYFhNr8MEuNQve+Fb3cRnecdO+qrq60MF9zprE37p
8DTAZmFLNx/lcGkDxe10EHsKpGM4ISaw2sgLtPIBgDB58+0qIMKQWAXiFBGRjKvRagmcnNsG4mSd
cruAk2YhGTgQOV6zpOMPyrTqLQqatqJGD6JkRTtwqW7WFQcOJY9WM5B3wnfNFKPPvlAG4gzIpwFD
Y7da4xCjuGBBfU5SNW7ULv8tJt1jwDIqm/FBC+jM0eUBkdVm/A/gZHaKnAQkD7Fd1KP4qlKznayk
7zUyVV3zE2c21OtxmK6UJt/ghhRtsj55rTMC2TpObaFG+kYhEb3SVSVt3Ex6CtryPR4C8JXyEudV
lk5X6nsz754rAjNsdZDbexo9T4HSQQ1ObyHs3MqxZnB0JSKET2EYsv6BmuAbGZbWUkC/khvyw9iv
NY6Yk+NW9/kjlpKXqsAz0mE2MMr6M+nIsGy6xElyenXEtfROC96FJU4CWixHG0vhxY05MDu9VUXs
W3N0pGQ+cHxVcbt0QMupGdIGLenf6fRBROKU4kb09LACu9ErnBYzDj6cAut1Zw20aCr9gdTaZK/V
44eM+k5RezIEFPkWdjXDRDjHpk423FYn+TYXxMcRwI4bjRWJp+zQF7Yp+F8pfucs5xZJ13vpqC1a
KNqeajlsSo6fF1rzZyQAOG2wE6nm4io6lSu2w9jGahbpqOo4nDj62lhhu4ve/Ff/oD/k7wW37Y1W
3AVFxaVhT5Qi0qzntWUwrAkkE6ZZVz2m/iUk0x+r2olabhF8AtJT8LMDD/9bt0HmnzkVIHGRJFuu
TtknIpRhzGfil2g6KXShG2jJXK+sBxdkHBfHPvFQZL6fNeqoKEc4Aa6ZDFeE7xBIEIXX3aiwVzb3
KtGzbUJiSBHdX3iqy+07ufCFZIQb3dQxpp8KQ4UkZ643SBDHRiaXUXogyG0nAputK/LpM8D9geeH
r+b8LFd8c+gf/vwDzggpYTQpuAj/aFhOZYqaCNx8zGKEQIqynpNjSkukH675jO5pjoKdMC/Znc4I
TCzFhJCGO1PTtT+Sv2+qKmXEaSFpgXTEko5S7aNML9j8zj1QylCAvTBHgnY9pdeJczb5YyTTga7v
r2L9a6ZmpSUsyUxqCmqhcGjUzc+38Zwqj6Md4CsWIx3X6TKNvl2VP6gmcaiZeGw8MrvaVb7qN7Un
EVXikjS2vyzsPXcb0d2heqc2Y4GR/XvAYY5l+i/+fBTw3/kC4XCj9n7hos69HObiKwRJAgjw1N/k
w0MfBd2cj6XiSBho41W/r8laQLTj6nZwq68qaojPAdQXKmYXFp5zEnvr++in8xLFhhoJxoy7SkLu
R9YfG8Pai1emqyGPsdnzwoS22UIM+/9h1ftr7BMdWWUqodFJXLk186VQtHuium57fOc/3+EzEjJ4
CLgXFg81f+Z0mNAc6UpH4lGfNqTASdWjMcOTG9B8TO7PQ519X/4z1Ck4R0ZdUxhBIB4jSdxOdHxN
is//vyFOXkmlaU2tJKznaNBomlqiPAjp/nmIc8Lv73fsVLio0fGfB4PL+DPPrknCS8ksYOtPpLLd
7kAQeeFOvCavq9Tcyy/l+QdmYdERDRM53sklJhNmwCnlgeWjgOqjeO7JDBvuRcXE491futjlr51+
HDhQod8XNRnW7MnroVQG9cKIGxrUqxzLQLBTrisJYTfI9vUltevyx34Y7NStgzos7aKOOxtqFb1o
0Z4FfS2PiacQEBBw+BKxouZsjC480bMv5n8u0jq5pYo+/h9pZ9Ybt7Jd4V9EgPPw2uxZsyXRtl4I
2ZY5szlPvz4ffZB7WmyieeMASe5FDGh3Fat27Wmt1Wp9xCJR9Xn3f6HI8+Ee8nXLwMbKOiIiZddL
znpuXxkmVnhxcdqQwXz2nVkq1VpsqKLTC/L3LkLaS83HIQeZfrZh3smw3LjQRxh59p4Oyk8pNn9e
X/TMmCrEZ//+gDEqOHstZAoEmZXyA/whllZyB4ef0P+yLAE5inp33dbcdz23pXy2pVZJbbTw+DlV
A9t/VN1R1GEiL4fovmy+d6b0m37XTaAuTTbPBI7gXCRiGwVKFOAgn+1GiYJ6dtiLTjEEu5PrbyP1
9OZpS2Yul6dQXYZGisYwedSUAcmos8JqLGtwTuITQSPtMnWl0bzIEKiocqj6k3u9+bi+pZefb7RJ
Nm6pEEMSrn5eWhzWneQlvExyXtB1p7lFBl3Q7g/DJZ8qXZ5VbPH2goc1FGbsJ5+vijRdBN8xMKmN
duZ9dBzpDgfb38s3i7Q5l5/ss63xqp4dyzKlmaVq2KrW7UZYtbtB25lr8aBBLGmuhKO4R9umqxZe
ppnYaTSLwC9ID/0SiNUGfipnbSfCClQBaYvX/jqy45WxU7eUspeXOXtkzuxNb1+ilXFqYk/dmUfQ
Gg+UtW3GfIMWfvxyLW5P21bdlz/kW4YZtotYhkuHx3KJ+Dk58PcQfH/eZakemLiVfNFBsY3DaZMl
v4ZrF8SO8RQyxAcQYF8u4AZnoOqfjU4+rZe3oQhvtMgxQhP+8XQMNtk2v0tsM3mge/oCUeiOcQU7
DFbFN7mwtV/Xr8zcoqETB5UPY7p2QVRmCXkZ1pY8OGaHbKfyXrniwkMya4EBGUJGDULpKdKtzbs8
FwoOr5VZ9+5J/RD7ZmERMzAUriD4E9iDZW7+9OLrJ8nNBwFno63g2LqJjjAQrpu9Ba+UZOv7/Lnd
L4bB8+v6j03jAkVbGwRv2GyPI+DT38bbStrAqGP3I2gwXZm8XF//4mvh26jJyRCyTBkpKvzRSRia
wQncr4mAIHJ7d93ArFuDwwmaDZJ9IBQTF0pV9VS1p2qAzFbaZttuX27j+2L139CNzm7gv6b+pItn
Xq3tAyY3Ekz51istLGQsFyhY5twmCDUOBhA1gCeTl64xpNyXjJIIBsrUQWX6y7tFSc++vmXjX/kc
n3H2rDFeUUaalynuTsZnnIZGGpyc5mSQOJL0aio/fYt2SCX+hS0ZkBnWeFHV6dfJmqbPoT3hIaDu
asp3gN5BdaWrrv7hL5HlzK2L9BWuNsoCeIeJO6xOujGEacS9JWMImWDuzXytA7PQGZsUGVK4vo3S
3HE4tzf++9lxyIwwKDqDtWm0GVbS1nd3Pj7Y2+i3HePuO4EO0HYJSD0XMZwbHY/QmdEmCt2+9v3B
GZieVZBlH6p1QqXyhGDb9fXNbScBly6CnQZNNj0m4VB3PZB/ycmb2s7SeK27DG5o5MlMbIowK103
N7cwoNMa+QmoJICJnxfmtWHZ1sZJckqRuYWs3JQDHSugE3pk/YUpeHQllbM/w3XZ9agVeox+OXos
31gD6X+cFaBMlPCxiij/Xl/YrK/XKXtwJuGau2CJTzWmqT1dGzNN0abhxbTqVrDH8CB5RC16W9/E
3/7mmMBkAAYJWSBCvsldSOKcvlhfiY6stI99kd1S/n429PBoBcru+vrmzsnI/wDkUP3jiD9/uELI
3ZKbJoLzqm8sQ/xVCtptl7i3SN3dhgOSfdftXdaSlBHiKKHCMUqzTHPZJNMyralE0UGp8M0M3Xev
lB6Vwiq2ZdvdUOTSgDb8vm5zhi2BGSoDgN5IJ6Zq0+pqGiMIegr0wUm1YZ9EJTKffWwxLq6PMolf
TkZ977sA1shAUcn1pK0Y0Zg1lqoWMy7n08+YuJxEH9CmVRQeCDTdSujhBdr8f7FULr2mji5bvFiq
i9CvdgqMzml+uruR8dL4ot8OtrA7wYssLeBH5xaEdgcAUsRpNHhLPh+eTlYEz2+D3kn00gdso/W2
B+ndw/U1zcTpKAggsaNQn6YrMEnTA0kPKsL4jlkLA4F4KAUBp+Tuq+L+1nW6QjdyqS9t48xbTvwI
mRPMmsiBTU+M2apFIrhu60g/mdO9125CayslK+/Wuqtv9b1EUQt4kGuLX66vdeY68tCOmTIkEaPl
zztqKklW6Z3XOKaRgbZgPsH8jTZYUjY2zeHrtmbWiC1qunhSTVenIFkJMca+AkTjlOFe05y0ZD5f
+vb/sqFNola5MNqgUM3aCRtp5aVoXEBQ7DGfet3Mn+h3EhVxOiiNEayK1FQm+5b6Bgq5J6F2apkh
QiPM2hUzHDeIaNQ0+pPHogT5mJySN1Osb0Q5ekw8dR91/iHXhZ1VZQ9DWG/RMrSFvt7zd0g4JWVD
Snro9eQYBP1vVdNuNJq4ZhEyUGExLJlkKJMzP/KRyOYR7fhuPwTl1/JkpSs/R3kVkr91qLTImZbR
0xAFuFhG77qBHm5VpA9ZkfobyovfwYLclIH31Cce/SbZP4iB8UtRlNvOpddkaDVY1uGr6DaHxmQO
j/7ZyyBivwJgpaIC5fnmI8Htt97tn4d2uAdiB1ZK12Ahc0O0AHWAMzGzzXVXgy6yJIQOhe9MKS58
6hl5AX7UWHpRUckgMZrE8iZKlTSt+QbmW3ZgMoKZJwX8mN2/E1hBiB/Z1lu9VrfeT5o+35p3SWe4
m56BtxYW6ukz0cj5L5nWMJUyFsxE5GTX+Yl2shOJgOtSuK7Cp+vnbsYBfjI0OXZ0qqNTaWDIF36g
Od3SH/8LA2QTok57RwNe/tkfSJFR0ccyaqdCp6FxmU9f6sPNBcIKDuc/JsYX+ywmTaRsKMoWE8qz
/mru1A3qNdTtfw22dpTXEPkv8jLPfh6OKRj2sQQwda6tlaPgKoksSnhLpXDTyQe1sxBsXepqzhki
KpUg7oIs4oL1hiwpxAvkAFAqoGmDDXm2ndSwikrv1z/TnCs9NyR/3kP4V1HurTEUyx3jgr+IW+1M
XgqyldFbTr0comywkIkj0+e0ERcYiUbXA0ANYJXf7tG/QxB3xxjUxt8BpAGaQAELRdLErlbqT2mH
zOt9flu/AGPaVRCBdrtlju0/ednFbyIUh85IhrH54tYPEtq5RtaAH6nRJawJoxoZBFKUMgXiGjHy
6Kb+VdL891OXvIyEuDvLFFIblloRHfMeZjMp8dGqAGlBgeCprFpIJ7p+Vyjti54jACbR60jbYoOW
/M4VvCe96F9Co7aVtPsFqfqNdAL+EzeGulbj8EGwXAAfpfVraKBCF1Q8IGzvx8aStgKsAvBIvwd1
+CJ2/o8cjUPGmoJbWUVdCljfbwHoImM1kNaVbvEcBRaDWJYBRq/UHyTkophGa1/dAUBYM1S3ksuA
3ynOn8VUu81BT/Fiq98RNbnplEFk+FgBZGpWthaLv1LBeyw7dVcxTcbQq/whhdVTGghvLjnViq35
qIf2wTKqn2VcPACSYhhWcHdVGINAzh+SoLpB/Pu5LgAaXj+7Fz6MMFGCoQetMsT+VHW8RGf3X+xC
YvWxBNMWThS8ScLv639fvrgcEwMTH9ZpaT6UekHFopGYn+2KDV/uG4iLYRND8rAFx0dVORcVm2bM
MYi6d7mjuFWFjFRLsZMl+h9oMWORifDFop8fpCoizMGxtRDZLdqCw2QGN11UH/uw64AHIaF+fQ1z
jkTDYaniWJdGcerzHkl6l2ZWUxCW+Skirb9D+YfvMnTdtpvrhmbSI+Xc0Pixzj4G6PDMiOSyccr6
hxQAfja/ZMxFR0jjyNqt2aR/8VKe2xu/3Zm9TIFHoDWxlzPhymQ8g5zZJtdPa89bIr28OAYUrM5N
Tc5ZqshaIGqY0qtbRGNXp2akBFjsIy7t4OS0KUMUq0VbjT5yrHDHa+mru3a3+evoFettv/aQTkGp
zRIWRVRnaKrGJSIdqZuQzqLD8Xk3YxjIIJzgGVB3xYFRhXyFTueTbHfP3sa4D126GfnhtI6jtdXu
hXX9N6eUUoXKD7DwxJOlI8RFbCZhXoRchSRwJTEgZgTPrrqQOcxehzNDk5Chc11PEjsMoY+3aooH
NxbX+XBf+MHCdZg9M7S+xwSF5vm0AK2IudCkAuDExrsP5Vcv/GK4H9dv3AwnHyHcWPqgBwNLnTb5
aHqStn1Sk3KldDBXVsTkUxSeNoIwoBmel9+KpnqGxO0FUlN/m3m9uU4H1QdgZz5ZUonQmzCANAiQ
UDZPXxZ+2/jFpo/r+W+buIN8iGAxKoLGCQ/KNgA0Bf31CoHADVPOB/93kNjlYwEEjYL5YhdwXPel
bZJghsJMBiwnsa3StLnlDyGuaEN11AaS9WN48r94dOLbfb73F87UxTOEeyDI/Y+5SQhFsx3EZ4a5
SH1JTq/ZopLurAGupTLyJ8HUM0lPoraoyjIhPWF685iE2UPp9wv1kLkWJjWK/9iYJh6lYAaKnmIj
BBgOY3Gwr3eiQLq3siD5dfhUx6UpBnnuMp7bnHwn3yi0IHBJsakuoWiSy8dGj0EvJjny9dnJWKv+
CH1OGqAioJSYLn4gPd1JGWN9UgcWpjTRhhHDjRKTxp5SRN1rjnXERJ3dh8pHOBCQGWJ8U+Y+cSWz
RWSe8lfVhTzm+nFXxp96ceTohELka9FtmD6zjH4WPmwwjeMnJewmAkgLdHoObRN+9yL5e1ZEb3zA
d5j2twlh8iZX1V+abBxVN9gmQOMQ9gh+KGp7Z3nRe6SpD2pPsg151avWkzkXNbmMf6ucuhzJPf8+
gsgUXptiEzM+uG5bCwKjSpdYrLiwsnknAw/AnySBCsXENXfDqUS4QamdwGGA9UsE0QmTgZF9+tnZ
8rbaRVDPfNF/5D+u7+ifJvLFjp7ZnXhq1eyAqbsDB/Lg7lSbqXoZuAnttfZgbbqj8FQ+dh8Z0LO3
+C58S7bj4HDw2/q+1LWac+QjTeH/rn9y+fpBy31ex9oRLN0DuOMeqgKXWupPCwueS5HQjQGLDn8/
s5+TjTZcWFCSoB+z2Q5m3PyYRAB3wRCs6jv45hnGFHbmDVPmRb9DMhmi1W7BCcz67LNfMNlyTu5Q
eQChnTAzm60JDneVJcNWbdIvBRTWe9eEkuv6qmcqpMrIvMjkIJx6jMF8jjtOQtcVatdR72BsfzC+
hIBzXIQUGesfKqix4LP164Wq7OwXRaHDGOddmd+dPJteUkZGILS1g6SiSTgv7UV5f31ZFyZIHOCf
Uyn5KjCNTl/mwpeKU5UxrFBpCMqgn4Ss8rZuhO1fmGGWj4kEg7bq9GFQZK8p63HAlCGiVVTUhE2I
btULx+Ky1f0nDYKnnGqEQctlsmGuCt44GadqxvdUoTJvpnb/0G+VTb/XrfX1NV22rSZJ18Rap3fm
MPhkdeOIQrCP1+Jrx4AC3LO2vi0fGJZdWQu5xOXrN7E5iVZCj15x4dEANx6KA7DW045G2beCtPgA
OH4t7tNut7DMcRmf/NvE5HiEzvIXPFsetC3LLDfRfbKXVsK9+VJvuw2kRT+87eISLy73xN7kchvA
SjzDq8fRKBCjQHR8WhFvp534/SePfB2s8sfhQ/0aPHjrxYGhi4d+tK1SByS9YFZ42o2P8hb4UsQ0
hpGWySE8eR+Wl3przw8PViofTQXOl0aBWietHw3feJIi+YvLa19F0WsV51/0vHwJ5d6+/gkuwip+
FcUoBJgRPaOiN/E9lXiKxRgmPidK5FVtwfexMMc/t+XMD4o6IygzYxVdk7mGHyu940NdVJ82BVPF
mvjdMB+9pTs6awpRZUaLKbZa6uQ0pUIPvifWWIsRoZAdPBZm/SMux/haNVW7M5bigjkPR5/3PwbH
T352fKsWPFLvsnmelm+K6tlVhrWX+AvOYPYTGRQNLVwc5iafCLXGNsiBFDu+m9yFEdokpfHz+im4
BFtwDEZOcxJPpjxNc7J1kOnpuge4yykMxlk9RdtUkvLVy1VcqVzs+z6gsQuHGKRC7ivM4MrCGud/
AA+FwaeDWnY6ABp4XR0QV3ZOm/mPEQrKK//U/KrEbi90AzRjfg5UIGYSVIugamuaJU3c8eZPPRHD
p5TQJNUwwLR8/pQwwhj0JcvOiXXzNklQOBviZ0MDGoj8jLb2pNbONRzG9X2f+7TEVNb4cTWmpyef
ttBcIciNvnM8s99XWv9QmtnSp53zsSBZKXTy0FtU0j+vzBN7vymHfDw+CuW5nmJdl73UAlDNiHro
CpaerZt5IBk186FSW8eTrO++S/UOQOBfLNeCPdW0GCG8aI/SaxmkYUg6J81fgupNKz6u//3LOH08
xmcGJlnoEOWioEQYGAmR40fYPNbWdhTSCnbRQShWml3sAGgvhcezh+fM7PgJzvyAm9Sdr52izukq
F17AzH2JTsqP5pTsoLF/S+LEBA9ebq4vdu49OV/reLbOjMqUseNSjzsnzMv3wADU18nVjygWISiI
l2pTsztLA0vH2VHIueg2Rye986MhGHe23UjrYBOA0PdWQ2iTAnXJGv6nbbyLervT7OvrnLsjZ5an
PWi/yTRVSbFcifeV9T2OwoVLOBf4GBTQwXtx9xltnWQ3mgAzJSMmLVEIwu0v7Q5CUzi0xW39Eh/j
3RIqaebDnZubVhk6sYpcz8KcEL+dAEe3/X1eQW28NAUxXuyJS2PsSYd0n092qSpcBUonuHqD+nSL
lrDfND+J0zu7jrJoaQfHezU1ZTGxApm9JiJQMfVjVe2dyjBtCVf/UXrK76JdYI/Rsfh1abzqMism
Lzy3NrnlWSA3yXD6Yw1OnnvtWbSHdfnUfS3fvE1k05T5Gf9u18UK+q01kl3xm3BYwtnMnMoxCxg3
eOQOn05fBFVg1bKctA7NQ/jPSg8AiKYujVvNRDTnVqZnH/pqVy4FrATB8LOg6sxo0L3v1RArl+k3
8G1LYKXZZcG7LqNexAjStEWpNF5tqW1EobJoX0CC/UJXeyEgnMukgJMQBlNp0xhxmly3QkszCWkP
zmVdvvhDsWef14XWfRUZ6mh646OHP3dfZ0jPM4MBY6ROe++6T/mzjosD++9vUMc6xJnzjMIyLzIp
aCmscHRW7ava2f8w58M+Ga7i+1GHPvmxDMS+yPXHs3tmeHJTmOD3DXJvzs2hOqTbaCft/H18LBdy
7yUzkysSFwaQd5n19cdgL+2LGyR4ttluycz8PoJoIbaQGXWcBjD6IAgnS8VOCXIWBh3rp261W7lP
Dqdcyu1EVKGOy6Njr2VU2fs7+BdgYtShO649RFXDrq5sP4QuWRRqiuBB+Pv6h57xgdQEiOpQR5gZ
BKsDAD5GUzdOIL51xsupuOuXpDuVWRtw7FtU2TVc4PjvZ2fJVFgPVaPGkZrgPcxyctfME9awDD20
KU11qprtusvCDeJgUCwG9UPYRYdM7x+GUwiBnwDRi959EYfge2EKoQ1HkgeFLNwJFjmj3WtFu4nL
Rt14Cdx/IoJVK4E/bqul1W/pLJ+gMDg5pzh96iFOYqTo3S9DddO2NKr6JEePXIGu5/+6r4StiBGR
jVCpvcBOaZlZy4EqaI4u3pUdfQw4SBsvWLqml7Erk0gkJFggKFf/9KbPtlYW9LDwh/4fBUFYZeqd
cA/H/Dp5DPfpMbWXArnLFuA4+nRmcJLRhVDRQHGIwXKTHVrT1n17bAUGG1Oh/L4y19XRXCm2Bm1h
Y8uraLuky3N5mD7/gPFFOFuxDwW/lMMOB+96eJCF9nsqQwpaL5m5HBuaLHQMac/sRKDiJKEeLKfZ
qkd4hZiA+CM3dLqtnP4AM/f2L15Mk76NRGKuMgIzrTh2eeJBP0gT3hXuM+3OhKr7+pmci+M+WZhE
xEwSgEAw6Gu2oJOGAdJYXYX6D1bwlamcfgmVd+MXyVtd9r+DRnjIW+FrJI+Dg56+oKczE+LRCmM0
k6TaMJh6/by7desPcjV2WKuRZ6hH984+JSC1Ox2utUh+ur7wGWePNaoQ0ihNdiGXYmiCGDMu0zja
6QGu0LvaTH/EYn+ARvmgh8a2zWIFCoOleaa5hxy7tHUNGrwk55OzCq9M3whop4AaOP00S95sXz2c
qnLfWeZr5JcffsaEhwWtZNA8i3nwcn3Zc/ZZ7zjSMQqdXGDFjFNdtbroVX+yvfK+3DV7wtt1fYiP
2uG6rZkM75OpyXvqmq1UtaZbOmX/oGR7ZjygEtFWbvucmb2tVeJfnOVPBicpJRo7UIGnUeVkyCfY
Rd0ikhKGCeS3KX1BsAQVJZAW9V1DgY5RdFUI/FI9gMXbejIHJdleX//iXk/ullarGtorQunEt/rR
2nrHaqWvKue0XZ6DmMs1qRHwlNILMVWe7s+3J1KhwSdJqRx5J21BVu44SenqJborNi3zH7BVQL2Z
2ouqjDPBL1NUxL4jsTyp4GTPpdiQa9kKKmIz/XdC0T1cw6gNKpBpLnld2MtEBH/KWpM4FJNUf3QL
p3gJoKuDwrUGsyQOVY/NC7SC0V65qR4TkMgv+ZsKpNRcQ5y70bfxUdmk7/6wyr+LsJG8S8d+Lb1C
HrhmnH05UL1EXYD0OPtpU8Bd2DWWGZ34aWMLInvU9s1e2Z0Onl3YIIj/z/EExlBnHfHYGsi4ydbr
pusVlcfxyoto4+Y9akS5gnBHuzTGNPPwYQkkPbNgeMuLVDWp08o3A5Y1loiCfbhNduHWXUOApe1G
1ax2Ly8JIc+eqzOTE+ch+rnVqjGLqwz0WKAzlsKF7tSlBVXnEQE2C0SG3G1yY6wkCWuyNsHpYKb3
pOy5dOUF7PG8Cfy8Co0F1fxJlOvFEZIFQi04OZyPtaDAFpturjuZOROoF4+dPID5F112Iy4Fy/c6
gYYhY4AgDvLi63ULM301FWIfQBNIZoHPmJaZW1XtRddKBAfoAEH5Gk3qr+Z3ddVvs8GGz5npGG9x
sGtuXYYKTJwZWwNsyGTrBqWAqYJxUCcUNQSHGOrSlyYclcsHCtiqzuVhcbzIU2k92N89n1Er12lO
nUwlsFFWOlIXtmCKyX0pSm+VFz76kuzD/Ne+xCrKH63wE+K5N081off0XYjxPP5b45m3TaNYqzZm
oELKs1fB6yCMjtsn+cSEmFnIO7/tjS0cf8RVnarbaqW8JyIE7b5nJZsq8hFR4ylW+72GO13lsQVa
socBVlEhEYYe+iEoFcW+/mlnN5kuyTg2AIJk+mUHpZeaJq9cgON3sE+vJGFJaXb28OCjmSahSUEF
e4zDzmLmAgqOTtdjl+SgN21vD631CQmsTblmkgv+8ucT/4+tt6j+ehlNqqNOpEHnmU7aBepeQpiy
ZjzWhSTKkRMDQmm4F1sEHyjAXt/ES2IeEEU0X8jr+A8Tp/J5ieMsfpP0nssIpDesUjRZoDQovyW3
2m4kcxHX6j59LW+ydbpbyr3GP/35KfxsepJ65ZDaxkPnu87AVGIkP1QoPXTRr4UFzuylQcfTHCNW
rsuU4Usa0iLzE8ty5KfkHS6sb7Cwdj9Q3bmVbON38yVjHA8mqqX6+ZLZyeIy+aR6CC9YAKnCjZaX
NkcJghMZ0ufhb74htRiAp1R+x4be528IEXNSdW5qcEybYNUbN8Z22NfKSnryAxvdXJM2SLRGh8Pc
+5vYjpZ87NxaQWuCRwWdBi5lcobqVNcj/IYxnqE9KdaT+t28ZVjtCBHIrvwh3qs3/0XmPj5x0+Nz
bnWyw3kVko4MrDq8dXdBvw5/Qq6cvEa2/FxC62xbHzC8hHeNtv4vjM8vGd5DSVW1EWz/ect7tQFV
wNV0dHXbgByzYZXY5B8GxLSrhv/RtuI6g3gltuXFzz1GD9OFA9oe6TLAO/Kfn20neqGbGRzZRK3x
40hYVx3H2vcYpf0XIsVz20yDmLcMngQINCY+UHdJhHo3MJ1R/mYLlzyiQV+0rydbP8AoTfpVrJV+
dXpkOGuxgjATu6nozJAS0IhiRtqaLBV9PTHJosj804QSVuWqfPU2sJ3DoqHY2VOwXZpqnVktsQjD
yzyoFoHDZLXmyQXMnXKoCkW6jRAdEMPy0Or9x0kQYdxFSWnBPc28YucGp0F302phESsYbIGd2LIt
b9AgRiCOFZ5eNLv7IDpZeDhnAn1CoX8X+Sf1O3vWzCGC4KnHpsLs5E84InJ1Jf6Ccl+yxRfE9rrV
0nDy7LYSgyHaPtZmp9H+yYrF1o99VmnId4Gq3AZ18uH6uyip14IsLTnE0eFNbghFYBk9VOJ9mpeT
r8jSNUBIpv4nk/Fucvu0C3Zjb6q6W8pjZlcGf4I4KhxTc574Xk/PUe1SO91xC+AxiFRpPepiufbN
b6SNNcSH6+dlxu+YDNWMpKNkM+r0Nma4BFTeWt1R1UGy4whGdk+875VTuWbgLls6KXPmIBoYK75E
QdqU88grm6SNw8pytAcUyl/SlFk7tErXKO8RPMeb+gcBZMW0xLr7i+IehdEz2+PNOTulQpUNWVBj
G/2vnW63d4jlWPeN3WzqQ/uc3qGseX1vZ8qJcPTyjBJ68Y5eJFWnWGEQZpQkUClDDOsCgil0THYd
WUL+vJwlzIWXn+yNIf7ZCi1xQBtDiCxn+Km/6ruTh9LkWrdD+CrAECnhoR625oi3XYq8Fi1PLkhe
FlZiEaY7qrtpN+GvcW4CdUhvp2grhCMsm6R/594vNcLHPzu9l2cbrE+acGlXS42ZYHaERyjUF9qt
sJP/73hVSt0j2pLsGIzjRUwbIYFStSn76tY/IqjdIiG3xYa2n/UXUd4nS5MYRHINFe4PLAnwjdaZ
u4X7YA9NwauMHsfC6ZwJlz/ZGj3R2WmJg8r0rCLgPhyyFxF1Lbv7Wm8ZP8k2KBc9yl+Vj3ZvlkuX
YvabjcS/I+kIx3XyBItBGauC4o5PMIQDwjcoVZ7qD+9NfIxuraccxSpbXIebyFy1q9iulnZ4LgQg
a//X/mSLcyPp+rT32WJv3TqqjTO/a0IbdQSY6zmn2Vv2Ef1Y2Os5v3dudLLXTSjmehpiFEXjeoOu
xXDId9ErSrS9tI5voCulKFahGQ7u4ut127OfWdVolqOxiSOaPCi+5LZt32G6E2KUBiIoe3uhXuVW
sADgmd9ZmLwkVWMY9IIm2OrKgcE82XS6h24bNrZ6HF6GHxZDHIJ8HDMGOKSWHpTZ1ZlEcirz/nRL
Jht7SmPlFOQJXxNlx37Vvhs3+Uf24LGV9oAwxw7RsJKBtfXSxMpcnEWpkaFXlsoTOvF41NZNlKct
w4nA1bSytsLXb65/ubmbojH1DtcRk/0Xb3MLqrrsBtWgw1Yd6p0J/2J5WEZwz4ZvZ3am40S5W1uC
SlrPMxXs5Y/xkZKO0S95lVEjHxYKjeMHmbpsBl64/ERvFFEn+6Z5pRg3oW46IpUPRYAsqoaok1J0
9J768vr6Dv7BqF1aYypTpqslXQDmU8l0hRzqdpyN8IAIw0Z+kn5K22QTPaG15N5qyS5oVt3G3GdM
aclvNNuXupZzJ3SEvYwFY8bDpmVPSc0EUTB6bgUKydkp2+UxmNRgKQifO4/nZiZureULanU1mChR
Oan4UgS/rm/l7N+nVQafujxW2CduJIpOLV3OwoTp4mj2yAUusiPJ8tzRODMx/vvZg+R1JxkR5/Kf
5Ay3iAzlW3Q09tkvRDXpLY8NIwqB5s1IZiR/NZpDf1ovVj9m6qCs79+FTjJxZnWFaOhq00EzDEkv
dYWe0e4koAZd0Xr1nmjNLjyJsyfkzOK49WfrliSORxzn5N+qdF+nwi4L0euNl1LDS/YIwhim+RSo
MXFaqFl+thPmehkhn2k6tU/nQtvWUNTTlGE6wTtGN8kb6tub8taD5FWy3ZX5kDzCBmrHu7Edir7b
YbliN3uozn7R5NAOsKubUSCaTtGhra5/C+sFSkZp1t2cWZi8D3rVCVEes+b4MNxWW3OHYM2uu+m8
lfnc3no8SuEOWae1tuDmZp2qTl8O3CwsfBctyB7JbWvwQhPnPUCZr+y9o3ZPWrxNN8mzsmBtdh/P
jE0Cf8Tjk0TLM9OBo1FSv/UEGNdv/+wRPTMw8dphog7g6k8mk6A6cnnIy8sIJqtLU3VzZuDbNi1G
zQFITZPfHHANNNyUZ7Q43cUaoUNWfwtd4fv11cwdinMzE0cjllHnJcloptZWvpi8ZOW9qL/7WnNb
LBFgzX0aA7AOBGVEKRfYi+AUhUoXC4aTUQ4XKkS3LOf6aubCBHPkBwLZgXeeouQ6X6hCQ+kMx/Cj
m16kQhumhybXdlGlfjBUu0k9+aFRgsN1s3Pf6tzsxGslpSTnaTlQ2UINNDG4SrKHsFu+vm5mppeP
yM3Z8iZei9JSF6GuM0Yn0Remj4sXnZab/4y00RPSyyfQnStVsn11JS/Mmc4+SPRDmTGFHgC3OTn1
mSKVtFRKqkzHdpNCSR88gSMlPjpC1vUaHMfGurhVHMhxYY3ZZTvTtZfCh1kPdvYjptFZLyu1qbb8
CGE/OhLqs6hEHXt1Fd1lN2zH+8iWm1tbJK+X0vqZs0sRihotZXGRl2PiPCO/j6UmNZHeQkO2SfSN
Vy2x0s8kRp9MTDyXnolCTuikOXmJXPe4BumYySUiqkv1n5lLbynMV4rMhBCxT18/S0sqXx96zamC
BPnU1HtMzRTV4OEmzof3sk2TzfWTO7t7f8aTGWyi1DUJJOLQFOQMBizHAD8vh2+BsZBwLRkY//0s
brAqd5DT06A5qE+/Z1m7KyL55foa5k4fuzbOWP+ziMntMxFR9QKaegTQGW2R+FdzgFRy7W+9XXes
IGc/drv4SID09f9peBIa+GGSovCO4Rx6q+Kg2tHmtHMPlg177XbYVOTL/ua/AFmOvn+SMbBgSzFG
ZAyMgpM4V0WgWdAiNlU8NgftJgfKMcIQ9G3z8V+MyMw4UesPqSXzO0ggTYnE6XS3ZSl0mlOr6mPZ
xfex2dERyZr3rqMCGjWiY3pCsS4gOPBU7XvkQk8QZtX31jyt4bfydl7MlPv1vb9klKCNjnwRzaDx
u1OF/nywZBEO2EE9aX/K3c2LfFTg/0Ams1qV79l2HCgS7gRnbJlUbzlBlAhKor7xHpR2ERg1F0d9
+i0TB1Hlpzao2oodOpo76RYxvRedXga6lMdgveRs57wRENYRvED7kf/7eeGFAv2EZKaa45XFGu3W
vngY+k1RLkX8c1PCVKL/NTQ53UUvBe7gscMo7K0NbwdKErmDbbXyHfFg3THtaRzbg7oPj95WeNGW
bvXcIWdajGIMc7TIVE3W6Y14Xc1lnSF0littK+3Ndb6Oc75ouFmWOpjdVoDLY9NcYXZ34gm7TEKi
tI81x+WBLEoKjUW3yTyUAt10oSA0k70xHQznB1YYm51eXzMrrbiVI82BDLNfjVhUwOHPqZc7g4CM
rFs5WpmbCxdm7mnBpqRCTwu+f3pf9JPgZqXva45Pit8ot425zaPGNtLnLF9KaOacPnaYC6YxrlLU
+HxEA6+PUs0NNMe8Y0wn/Z7bUEtRr0FM+knEdaz947CkOThnUx/Z/dhZnlBrcgfjcOgMAzoVR0+q
taFodpI8XXc5c62SP5MGjG2hb6LrE5fTSVLqarGqOsWaaw460F3338em5djytw5LHB0z06j/TDb8
r73JktCKUWo50dU/omL+z+CY7cd+HsC2ZS8/v32cC9R1GGdQxn8/e6dTVU6bFvSug06xXWbZKoMc
8Pr+XXKv4rJpalvoNIA9xs5nGxqTvWAdOtUxkrja6an+HufWa1efvsSN+uRrarGXYMhZp3H+I82r
22YI1ydk0yWQfRu1ayomkJpkVUaBYZtWLq7o3ocMvctIardffCkBT4JgZpEqjlQvtXHmXsHzHz+6
q7MNqhUvAyfNjxdbwxYR7M4KMtmliu2cFyKQhfwW+Uz+d+L0BlcR0yAIedUgnhOb9ilKjK1eyPRX
nOtfY3Y9o2DGiAQRL5r+ItNjxkkTVAcikWOsQ8hU+AhlV5vrZuZ8HcgpcNDMOo8Mp5+3LUrzyJUl
jwV5/0PalTU3jlvdX8Qq7ssrF1GSZdnyItn9wnK7x9x3cP3134EnX1qCGCHTSV4mmSpfAQQu7nLu
OUCTF1n+UbTqDrONT52E/kLXn4p6kjgOdjEihMoSzjJOMl5DxipaxG2cJZZ6VA1HrxxUvilnbOKC
WzP8y3CEwMvu8k38nrsVaKPc20te3Nkz48y72UtEUIwBxuv6cwYFaCw9hs0fVCEwiQX0E6CkID5j
E+pcG0iHYjJWCP0COdCdfDxlurC+vZSFtN0yKdgSoo2ArLKxRmzMuVgOqNb2rYnGu7xWRB1URQpi
3CICTW1TO61Wv2nJOHE28fq5ohJZcEd4IYEFZKssaZTXGohXjWMdEgf0v/ZkgQttlUFwu6lfb69y
wbFfGmPudjsZetzFMKb6GgRewMaUlw65q115NW0QWEWlY73ctnm9s3RtdHEYM7+mFzanKZIbESLg
en2UtMBLdISn6WuBQd4kU2zB2Mjjr9smVVy1y6wBgrXoQFEZTo02wC6vYqBkfZ0JMNkP3X7WTZBz
SzJvmG2hHoFB9W/6F1Sv0D1lHklNK+J+CvFogUGotCNIYQ7hllZCgNL147fItfBPgd0+pm63btxE
sM2EKwS89EUvfgXzdKbjPJfQVaK/YnTpU036FTUs+MQHgXkrcpOAhXnty4UzhZhpKlstL7Bw9Ud5
lJ3iPffMzXwo9zmoENUNNOVALW66Iwb7IAm9tXQnhNgJ5xsvpCL0V+jIDNDHwdgS85Hzap6lflLw
KwBLtLBMtwVIzRHf6GBsVe545ZeFcwwsIORrITFJESTM567HmCRyrynHytpI7ehmGDEwu+ZOhrev
hsENcuvdAl7mHx/lC6vM523iQDVqUVeOpNX2fRY8FFzWm4XbcmGC+ZxaXsaChRftaGbBW2iKbgq5
Q84yFpwcbCBCBteWaV6VezAYWwcUxXtM2skh+tGoRhv8c54kPejNwHkUr0MLtJ7BroO6NeT5rko9
Qzeb5gg1jGOrVKOr9J0PQXrXGKTE1oh6uv2Blo4FlHYwMA33BuYX5hiGqpEKSo5AbAC26C7KCTDW
eX4v4byACSLr3CqtEruthdquDXlwb1tfWipg3UAzyXgcAWq89HR4MnKM9eYKGFnnyg5Jv1anYiNY
6WtllKvbtuhKGK+q4olE8ZeS36MAeWlLKcTYMjNqq2oOrZJ8TZAkVXtUSP7AjqUiX6Qqq1fwvryi
RHZVivMYka3aNRuA6BO7hvjDbTtL5x4jSv9vhyVjiIAhIuKQKVB/wohEC6LNtuIQ5Cw5Keor0K7H
fmGqkfk+XUWyqC8j+QhahNmFpKmytrxW2nUuSuU0OxQE//aqeCZZyGkAbTczTwUJfjEXKRuCk0QY
dK7fQPumefmKNzq+EIJq52tk8aaDns8NWLFlJG/B5JkFWO9DzDW6zeTl0LoJnf5H5SSv4J/PfvCQ
pws8UzCOvYXwBoQurgAMtdwnqanAeCDimoGT/R3gnr+GWf/qB/lZKhpoeOhG6+oRBgOmvn2+vdsL
90/TAZ6mVM5gImdxJ3Jl6BA1mfB9U7Q+zMhWx8xXhp2qj5yjtHD7YMlCgEqnOa6GqXo5K7I+HOXj
0HzM0kHX1pHK6VsumgAWFBT3GLu5AtaFSZmYpQoTefYsGZFtGGB0qDnrWLh1GsDm/zZCd/Qsu2wV
KZvjcJCPjVa6itU6AogR/vlHgUARmCqRFihXl44U1Zy3cS5Tp/hVVf1dHMfPGhF3eEs5q1koHaIc
/9sWe9uSMcaFk2ErAJ/vVxR5yipF+pU69Wdyarxykz/ODoXwyXbk6ZyW2OLVs4C4NgAmQ1fKYGIS
khBdDrJERvAHffs9VF6UNUVm5LvOsilAg+Ivw9RRDZv3oi99R0w0y+jE4UwabIzd9ah9dV2MhUdv
ur5BLs/5ikuR7bcy2f9bYE+KIQJxNcFCDYZOGQrzUuLoL38Tn2DaRdtYnBxw6fwDwS7ikUPxH/f5
8mgi9RQjQUxxxXTVtuSfA/rRYOvlrGvJZSA5oeS7+A+ArJdWQOJUz0ZuQptvDj0ZiEpZqjeS/iyN
vIH+xU+EH43IgA71s/zNglGBpiWwpKOCKWOiGfbcpqs/uGpnJuhPOLvNlpKjXQJA3jFWiD9W81oP
41cUJNaJqnGumkxDXSb+0NC2R0RAO/hXwmPpXIOUDQsF94upQrc62ejBDIp4HUOQWpj6ppqItt6q
yJuDcnIasdr0Sb+RUn0HlU4nL1DtnnI3LMvVKFgPZQCRFAz7N+W8Qsd+E8QEIyh1VNqdaAD2ngpb
olaQklUwvaq1VfyPB3DhOZAYA46CiYUreYCY1FMVISg9ZkbvgUzTMYeBc9QWYlOYwFAcxmuQDbMR
Wwt4KYEIqnQkK32LVvVdB0A28XmP8OK9wbwCpiihdYBx4stDoEZW1WoRLmqY3XVJZuvyVxbwGCUX
r42JYrSJiiEm0ZRLI7UWROmowdWFJHOE8QuQKruZ3+U/eWcteHQRgad+rXEQy4OlpzUuTVGijV9l
Y4MZDEO3lV7m6bku7BtqWugd0Ml142pI3oxTMqO9CVPJa1Jt2vE5iTnEJQsoYDrthLgdnDsQVGCL
FEMbtFHWy9IxBzDhAxRVroIagao5g4IRDypXUPjz+22nsOB3qHoD4C9IFACxZF6lKUsqNYxH6Wgh
iDD1n63Ce+GvhbMVLAtwX2hXYrQV/eHL02BC7qUXhkw6Ropjvo6hV4HGQjzSZjhGdw27/DQMp9xF
TwHCbCBnBT7WeWmViOhRkQR2Ft6I+QnS1CaVOPfy0XjGqLTslKIHqgPXcJLcxUzJYCPs9TVOzrJw
CyCzijwT/H/I9thsE8A2CQxKCNEg+mHL432E5Dm01mCx8m5/wyVD+IIIokzQCF+BTUaz0kYI5CEW
DHW7sNZodWwtAWMk8Ja3LX1jjBm/jirOb1NMicMwiBCkJhKWNq020J08jUO5q2bpHkprrZ0E5ktZ
PUCIx6sm6+cg58e08RViQUhBs9XJcEkF/LwMHUoFYUKPSpO6g6qVmEFZWsDs26HNiWdanSPNzaZU
vyCiuiHdUzpvQWhnt4nh1ARKImXjyVFr96PhoqqHsmi6EhUX+nleL2EoXAXz4WTYJuSy4v4vIW1c
sSWOaeQRJwhZuLHgrKSjmPjCwIGz9e5Rz2sSxy1E+aAmpjr9Y+uXfnjfYlwbAuOOKto8GfprP4QO
AiZA4IMgFnxF/hXnljDpQicdS5Twmi+p74AgazhFmUUjSCtMCwgujNzTf38WKWSgbZPSoMaNLU1n
iAdnFD90vfJvH6YFsAT0dr718wAYka+iq6DCSctFQUSFqdnFSriJLSWzyzJyiAzATB9CHrKMV4Ux
6E96C7BaGJqB16njiZji42DUiQsRwedctrZhPAQe1OYziOkY8SbtrK0sTneWGCbQLQtGV5hFdA/T
8aHMIp7fvr5/dCxGg5w9IoPr7ZolqLeC16Y7hh/zilQ2cuqD4Ki/lAOKqu+ynR0gsxXaxsvt/bv+
StQseiDQmIFUNfvKRhb9TrMJGYE6uFe1eCNDKsIGeII7eETf68tbf2mJjRxRtWpzy+iO+r2+7R8p
L0HlZR+TK9uTPd3xRlOWFgYaanTJUIkBnIg5foWlVYmmQYgiGSVbTO/0+FVMeQH3d5foclE4faiP
UawD/svWiIHmRvtoVABzAKQ7vDPusuf4Pigwt255KtrnBo7iY+4KgMoIa9PrwVii+vJ+uIs49+D7
jWV+CcivUSGH/6akfkzhCZjjVppS/BJtLl7SwDgJcXPIp/o05QOIniB07ZgQjVchuGyrtRRAHs9U
3DSKHxWoqnaq6bWddS+0yiHLrJWa17mDHiRU7Y1hpUnkHrRg3lCqttTJhY2/9BJqli33uEVoAkgp
0K7CXszke1PPSicopsdW070MFWJ7btII/4+1q8X0vpWlfUwJwQWjPOqN+AtK229zQUAJHjxkev+k
NCaAujoSGPTIeqesgAnQWjHyBqn1576p3Kq3eltsCPJvgHgcpVE4b+5CowdekeIukVegLsJ+1aAh
gtGlEojUY7vZja5xZ93JR4hGQ2pr801f+E7VLLfJdk/2ofNc8WGn18EGfgLmdCHRjdT0qn6ex1Wn
xIIoHicglGQISMMDAKHUrShrVGM52Zo/ibRsU8PzjwDrGjEp6W0wJwEE/vQhdpX8rmh5ToAewqtD
qoJFB2AWzMOx3iYcG8vIolE8YqrUMWeQtWtaZo9Jvs6j5lPq2o1aqQXIQyxO2W4BcIJ9hJND+Rek
Gldt80FCtzcjU3+ckg3J4XggzKT01bNQpU4Q6GAqGjZBjT3Ng1UvdZzUb2FAF4p06FGYIlie0Bpl
buecQcsyEcTuaD2rkx180YqpADk6KFYYULTWHHXNpzheiCwurH5PpJw9wQD5g1THglXK+d28EKjx
lU54j/FHR/j6xtrwemb/wSR4NEBbDT/EXh2CxDDsIqkDflN2wMubeqKC4fJy0yAsl8EQbBvvNSeC
+q6gXB4rPJvg5wLsDNt7FUFN8Rg3cd7RdUorlZJ9Jn6HGK5fpffA42MEunTjZ+LIJ+Axsh9xYZd8
tPbCg3PxI9j3TdatUVcJ3jdN8Pr25wihrrrj3aCFCiBdK5X7UBHsXCltmx1wJ5LRdsdKxxB9d5SC
ziFg6s1kwBUjbZ2jM6pOYFpVDlUkuEICbdeMuNEICvupfpQHc4+pRu92FEFTn+sPAAQZCOBAKssi
9YMIJNeSlHdHpQidNsLLLr6rCT58OgLdIHHeuoVkEGkmUjE4ENoGYOtcRqOgyKVlkH3ehE+dp2zk
LR3vV8G1QbvQU/nNVVPvJI8+vVwhGHlhtefmmS9dtVWWtwlW2+A5bxCup77+IGCOCY/Umld2XWB0
ulwsE8joYTPoI6irjv1b/jGCTyD2ct9yDL+34wMV1TR8EdyGOto+nH1eqHVfmqYx65n/SAWEbNEA
061HNuE+XtejTUmvyYlqGVHltBaKP369SrbZvcJpTiye9PNtpofuzLoQz2BlL2GduKBv2JjbCEsX
9pajAv88elTSKPKQ8f1zChAkwQhMFBS5KfU0U3iSlRYTL6GODS8tOxN9Ldh1zVbAaGfABSJflzgv
bbFHSaizUo5gK/gR3cv+5EVOspk8cGbe9+v6sxed1hX8fGWpXLD1Qt+Q2qbaksBTgLeRqUsj45dB
Hwfb1jNoALx5TVlA2t5OQD30JyhMWENgSjHISHLZQgbEPTupTvEwkKSz5/RZgA7zbSe0vKAzE8xx
laUm1Yjxr+dOphMLr4DMuxbGVQVXf7ptbcHdA8UFPSgNbhhVPWb3iFKjzECQrxlgziYdkhhFd6SQ
N1e8eEDOzFBfdHYJIjJIU20iayrlNvTGLvQjWXwlWr8uh6R2tMRAPCqOnD7TdSSIj3VmlbkCop4n
pjTSZJSU4MoGR0TGGZ5Z8i0wgTolUhVkLQazf4bcxgUarVBk/BDW5TFep1ukuy+1H6Cd1UGOZNqk
L0AEg85x4ny6hUYTXd5v28ymKkOn1tEI2w08y7CX4Eh7ECWgB+RnXt9xtVyXt/O3PWY7M3SsA7FU
uyOIye12Lt3afP+T02jKyP2AFL8ad42HtGsTXLGjQWqIVm8bFPFE8ddtIwuvPLbttxF6Vs/OYhl0
PQB/2DZJ2hHI5MxfPQbvapD3iAonoFh64i9sMQFzmglRqMWwBXzrhOjVWFWFLXpkBwfpCh5Iv9tP
pbH1VUon7zD6KIs2l0/4Ol2h5+TfC2ZFJoy6VoJJlekL1MQ28l9P9khkI7J05AdjH+4ocYgY2VS3
s1vzqBpAgo0NZcIqAElQXEAhX8G/Zp7+bjLIrFL1UCXRKGdyAHqUCg99rZuPEH57yuR6H2QW2r1a
Pa7nPPORzRIbBb9V0k3PpGqeeyWr3Sbq300VFB1GKdxbQVQ7TdQ2jlahfaNXPy2oPZBqeNDqzCWp
viWCGNt4HIHik2xFroGwKEBMLcWvxhjtsrG7a7T51Uy7h7S0vEwd7tSiVZyWKComIUXk67EcONZQ
bOYoXpWW+SxKw7YT9Nd2aGVb18GNFEgPna546RxMd00fYAYmTtehaWQrAN2/xGg8tJbxZpFipwTx
Xq7Un0pq7qG98VkmAXF6UGCibhd2dhhVd4OWnSaljR0tyh+Eyoi8Npw1l8zdLzT8XqzYLG007sGN
2lqYqI/AT1kmXeiUVrnuyuhBzfMSgrvTDG7T8LNL2iNqfk9yZ25kacodoRmqlVUlm3HMN8pcPQ2Z
KdnhNOF3FNaMQewYuz8Nrp4oZG2BqsyRug6YyKp8SfRxtKupXtWt+FVGnealdWx6iamve6tclZNQ
AnJhjM7tq3rlcSiiAyM/yLUtQC++M6azqzqNVqxoVdi9Btr4VDTBg6TyosOrBxAmUMZHkQTNLOWq
M5GaiQA4r0VeS+mdWJE/T6mXobh+eyHXvhpmgCBEBRlNF4yiMe9ED+ZUUG6q7evU5Ta6p+Co7d1Q
NcHHj6MEUJWRPmnJoVYBfEo+6nHAIPQ/VvGhDW86iQvhaukaXixHKqkz02pfo0J9kpt+M7bxYxtq
T7Wsoe6s/vVP10x7I2f3nglkQNU8dRJBrASeWg9stfdkDeFQj/ga6I0rn4fqX0oxYA9T1kgnwWPO
lmUUwSJNJCOZHFBsMiE4A2W5H1SrV1y9F3tKHVTgGT5IvAifvnvX/u23XXqKz06pAl7loNfh30R/
fFNW2tocIA+IdB0oFkhzCK6c23+0tVA9oC0JipJgTKJ/g9IXsnTyzQsx3INlmNiNR6cp+/vsL15B
ZKmsj17Lv+0xoYZVWDWUUWBPSgZXI+1XN2WlXeqGYIsJ4ZWZrq7998H5bY0JNEDFRnRBhDXRNw/a
arifQXhp9w7cltMcwLGz55XZr+/ndx8PTRZwM2IwjgU8Qje4sMQe9QjVnyMvvgu3mBF+AGPr6OG0
/qCV79ufcHGNlD8MFiGKyBb2pa5uNFLj0HRx5fbqVq15umtX3wwuh84SArIGUQ6RbWcXkSInatN2
r+W8KYA8QY0QQMPUUwnP0nVd8NsUCryoSqJvzlYy5qSUdUoK84oKzUsY2upre5/72n34Ijnxu75W
T5ZrcXA119edGgX8QIagKyYYWZc6TINOqjEgr62nbjWZdh2R/U2aoxeOrb5ADtBrnohfOCmIaDiB
3VU+w9hm7sM4F0lSSng1wnm2f4zzk1o+6NpOS30LshC3T8ri7gIlin4aBV1cMeuOVg/yIIg7vuqH
Zhf1TvLdVvOqOwgdFTbeDumjOSQHgbPBS+fn3CzjvkupnjOhgFlDHZ+FNPKmQDhZabiTu4LTNvzG
LF+4UOznuS2mSIIYJUuHMeleswaxlloLu0kA9n0Y9XuxC3ZzBsIYOUoeZkyXuqqsQOIx7ndi2RBH
ac0YYoLzszlmitfGjeZYJkQb1LYabGJUeAraHsIKgvVUBPNHUlalE1vNoRAFUDOLz/IUtg6araab
kyFEgDU2Tg6Miwc5RhDzzwZmmWf5YJFx2ybpyVDJV9FMu6BJP+WkvA+72GlyWQehPvQvFDPOnFw3
gN4wswNu+F0zCfoaSHfkM035cftkXPkQ+qADT0JnNTHbwdYr83HugzbX2ldD+4qKr6J8uv33r0/A
xd9nSUOsdCzUpsff1/t6LUH9Lg16r8gR8n3dNsTW2+GddBRc0fpWUbJCA5x5zwCdL9oJYeCpyeJt
q83A8BI3CU1HC1+EOXVHpf/VNIJTDmCUnkvPmK0DMcZPUinPnJ9CTZ0dxb9/CkhzMTMDvp0rvry8
lLs0J6Z0krR2FYeFU1TqapyIO2qRP/R3pNLukkC1Fat86Y2CV6xkPMu3eWwAwkRkbLQUffmyN2JY
xGg+zicp7e4Vs/jR4LQ5iZkgZzOtwgYDJIKKJA7dDMQjXaq+DaU4OPnQx46VR8QtRhXwEVKC+FMt
PVKZIOlSAt6FXdik378SHZjLX4nYfxqTRJhOJgJop0pA8jUar3PU874GE1v9vR1UcwD1cTR32Wdy
CBtkbkUwnajcPWBSK3X0RwOUsIYPGRof0JmRcF7mxS9wZpLxe/gZSi2L6XyqeggZgQHgPg6yu1kr
S1sMhPsqkdZKkHE2lClKXK2TcYC9NmH6Brt6ShXtI5A1zATU0M0TyCB7Qlv3jpUWOSfOYkEn/zJK
UVmAg4hXJWLQxQWpmvfTaXwbvtSv5iFez+t6S3n6qxVlcEeHbR+8lW7jI6jca6/KVnZlAABuXzmm
PnH1M6ibO4ufhbQH42iFnyFuA7+Dela3GnZ8/l32Hf3bjg58pCXjn69oHCE2Umay0U0n1R93zUO9
p00IwVMfrG3wILptYVsub4/Z4seVUabaZEx9AdQ0mU7JpgL9Jt1UDNGsiM+V0ls8t2fLYzxHKkJ6
JyZY3uAEh3Ktg2bQBs0Lphrpd0wflR8T6P/TVfD0D7MDdo3fVbCzD1hiNDYIRrqxY7Abo9CNkugY
qxj9n+r5T27n71WyL0UHAcuoLqfpVGnRESWnHzEUoEfRWg+j6qU9eR54InqLV/PMIhvrEYvMcYwv
SCSkVxlUMqfGLkygS/T7FnW025eBLf9fbSaT/ISNpWeTPMCcK4J5v3VmdAOh17kp4O94eBuuNebu
pYYldb3Q0uNJx3CzlaCiK9d7kgem7dyOuYP/TL3lann035+dlVyJYjVScVYmR/dnCB/hVae18mGF
XvZauk/dYM8rQfJsMh49TpU4Mzp6Mwww7I7FyugAjlN4DwebRF6tjXHiSi53ZVaO9NP1brcHw5pv
efKn5DR24qEMwAnPWDQI7BkYocXbiOYNeFzYpBUImBpRrFKdQlMqN103jLvZMH4SXfusKLAIJDm9
XYid7vYWpgiKuOxsQDs4b/T17uJXIC0B7hPssEBLXH5RFaXHcJigeFSEPyWoOxJAX+qO08ph26hQ
RYdeGtJLBcobwFCziIxGR40FvY78FB5l8OjpTndvrKhWqObpz2DwAw+ADvIonmtjh8av7DL+W9Sb
qiikIT8ppdTayLOfO12VnSnpfpIMNZC6fp30NYZJQk9L5TtDgPxIm0d7WYg2fYOKTJBv0fp3S0Vz
tTR5NtvGH8BzmOVkJyZz486iziubXt9qZrOYp0BB55dUBJtF8XzJr9wb17Wr2+NHAkw5d5Dy6gBQ
a5B+AW82clR0Li8PgIQKbTJFdY4YTXmbXYvSM9S1nTspVDDBqSg60Y9gz3VdTHby95c5M8v4Zcz6
ouTQtvmp/jIsO9F+hWvtLnLVyhYhLtS4dedrjT17jdODQmTDcdO8RTNuGgOaUFBDeoxFjy7ZZKvx
Z/Ez3MbAE6CRYweibVU2N5q4Sk6YrWbc9Tw0yZxFVX4K7mUHQIJt6hNb2ZqraKt7/+MK6Q6ceWoh
6Yq8CrG/9LNqG8gAw2L2jIGliHY2P6k0OU+UncVAXX1UxlVPKPmbhH5UzZ7fgDJ1hldy0o8tVNFT
AM0G1zho2+ZJBBd7eVeMXNQE3cCL7I/ZYMaFo4QwWYmGs9wAYBVndhvxwLYsFenVEhmPUhOlmwUZ
JsgnBjCkDXEDv1qVfvFTUVf1hnb5Ayde8TwZ78AyPsEoZIuYMclPHc6LAXm6u0l++N+OzHcwfHZk
VH3uNTFpciQUeexI7jRCDyJy5cL5HB0NpNurEvJ+P3niBNcP7+VX+34oz+xi9Gnu+xZ2hy2koBpU
ijHRUpzoVRRfakBsuPrY13E9Y5LxPjEgclUBzQAkLdoq3ZK1cK+u6LHkwXg53+177WdrK5p6mmQR
hjK5sYNw3QofXcr5cMs24MQxkgt5B5ZAMhcC4FjSEle9pv3U9xx6Et3Ae8I5VgwmUEilQG1pnvsd
2eJO+9KJRn7TqtuRfeZFnrHhRX7XhaXvz/TvlbH4DBX8zHraZ/mpX4VriPUcospVoREig0G7gGTk
CTyFL390C37bZI6GWcedZVVw0qpvbrt9UNvZKniMneAZs092dVAgSm3zkujlNx965v/6hmz3y+yt
IcmtlLpriryS1tUpWHduBE2CzI9/cta4/BD9tsY8RBoJp7ptcGJE9NmK58j9zDfJuqJ+y79tivql
a4/82xI9VWfnX0cKOWXAVp/MEMM3QmCPY+RgtskWIwwnGIdsUOyQd+muawXMuWHeoXCoDDUgWF/W
CabdWOGX0ZK3ri4PoVgWzqBH63IcNqIY7Egymm5V1ZCi1QOITnXyOu6mJz0grXN7K3gXiHmcCiMa
DDLiMCMfsJXyLUdoZQzvt43o9Hje2nDmfQp1sTVlPS9OGPdO1ia4HFd9FwxOo1erQun3IDdFBVIV
1kUehSgJZ7s8U7eTDBCC1HhGlLjAtXoYJXe0MnyWwuygj6KvzNJzqg6vYVyvwf3kzsq4MoZ0q/ZV
5tUCuu59DRE2EuV2Ohcl8BjWXa+2Dy0x1tY4b0BTvAWVtOokQtvuOiV4CPP5KCu5glizfgFh6DGh
tOVjXx+mMRCd3IIubN8njZ0l0ludaKmj4e+2sfaSj3G+TuYKzG+6DkXRqG/cwgKN2TAn1bavkNRb
WvOsmUHqTi3aBCag9bd3eelTgjQNaG8dJFDALV6eainrsyLp4gLkei/DLDppAUUtMeBYWQqRz60w
d6cN8zoY5Dg/JeZr2DzN1ugWU+lZpcwxtPgCn1ti7ktWxYqs9FF+KjPb3OooWuT3xZ3k08yse4gO
Iu8xWTql5waZu5AMYC1B2SmDA+o+CDTRevuzc/uP9oEvj86i/L5DtnNjzJWIAsgwTBq+1gBFDRtL
TB6tVeb2xK59AGtSOwCHO6DMH6OPJqtp2DxuS7bZefULmOhNjnWhwLA6fVMGL15HL+m+fILolKO7
xo8Ytht7eo7u/gtUBU1kWHdwtnY2pssICcKx+H61e1fZaWuMKvt/k1lXP/65uCa7UjaWExOrnKoJ
e01flvqgIKWzHPENFWGQ49PQmEfQT0/KrQXSk3b2wMydlhIiCtmpiGe7kzBV0T3IylcCZ2JxBT04
956N5jojTIZQjgqUv5RPUEQVtvKT3EG90FOO4ksBoGh3xz08vE/IOBulgM5UKGFL0VEF0Uv1OACW
rd2XL9Om8UOXmxvTv3drRxm3E7djXpER9vRD4LdAl9kg2PhWD8XUlwyokxd4hPNs8WwyDqgZhEoL
ghCvVl6/C3Hy0Oczx+csJqfnV4HxORLUbaPCxEmBHOFkCxE4qiJX2QfH+AARh6207Y8oOAAo5wT7
btNgep8H6r8u+SEuOf8JjCcydJLEokwPa7jXksFW+8xWB9PO7+tmU+iPtf6rQepFgq/b79Vy/e0s
vGQckCCCmRqHID/Jh3klI8Ea14FfgJMB5dsVWGCc+rFACJ/zKBP+Q7r87/jPZLKGTNCiqclgmApu
Ajb7mYfY9ZqK/FKBwcbp0FG5Ex55AJ2lmyr9XjA7V6Ap0JGoIPCCYEvZWhWIj2kLmFuqW7qb52YY
79PPBhlyA2E7HW4b9hXBSB2GUqCdrPYAj4UmN1Ng50L/VYD4vaP0J505vErr9DLq4dFpT1U8zpsM
bmHwAI+300OwaTzkY4fIxjdF/7N+QKfZ4Rwm+s1YB3G+aMYhGSRH/xVUw3jNcGrRaYw3gp+A/593
X5a8wrkhxhMVYdlH0ALKT4UKboR4P2SczJlngHE7ijCNepHT02l8ZsU+yx5vb9U3rfetrWJ8ThCL
Q6DStK4SU8uR4zjy+0SS7MBA+GqQBpIdOf7X1KZ2GQW1U5TFTu8AjY6BH1WL8JcMRuxCkToXfsHv
NGKuAUXN7UA3HgkhJ80C3iaU9nqjvNWG5UECObIlSQD37DiuiTUfwPHzqc/aRkNrys6DdCt1mS/G
Bq8bvRTRnX8rxrUleSOrUYBjGWKWFqBYVDczSBaCXdwtHqKVjpG48av5kHf5Q7FFB/W/gJDy7jzj
5NJCT7QR8mYnQwJge2OWL7PCWSbPkbKgGgz7J5mJVP0kI5KTj8UqTX3jKd4B0IBi1XwPjVtnWOeJ
80cF899vx9W8oQjW16rp8Sz3qz7G9C4mwdEG69zUy50eSm3xY6yAlsrBYCm3OnE7yIJG9KXPGVKo
CoOXgbo5ysxP67nK3vj57evQmx5/wI+v2y23RUa/GHt9ztfMOIDJtPIiAlc1fJ3e2OEXJgCgKVp/
6A7VZEFjfHJm3wSBkaPLVBOQL2q85CHOfwHjIcJaCK2ZaKgoo84bA5bj59DGA+8uePUiN3cHAXEC
r9i7+GqeW2XcBiERZvICrHtw5C0UryY7XktrwaNzlgVSNLt4Qq7CxWAvXaBzs8wdFofJ6lQ9zE9p
upF71Y7aozz8ddslLtb0zo0wtxQ8FpVhjkj9+hWdptSA847cZv2JKXRaYBPeeewii7W13xbBWX95
erNIjaW81LNTtul0jD7Z5Tb3a1dcSfqK0jT9ybN1bo/pqKVSMSpdhZvaaspmtKrNmAXr27t4+1hi
QvRySUWVFaExWflpkgXJ1ubuo05EDqiJu29MpBGC1MTowPT4HdxE75FDv5T+Ejzoq2i0eaBczpK+
s/izuMZQCKA2KFqdQA1FxWC5k2OLVcGz78K2uic6sx5RDyofopfihbxYK9rkVzeg7DLdZN38F2/S
4oNxbpQ5DF0bGWrZI7MBGZDuj4GNglhpU8qw2BclyCgRm+I1hNEpDrxUjpfyfMeSZ3sK0i5RRgmM
+hFUPrKNtNIxo+/MqHhQVFH2JD/TaoBwmFz48L8Mt+CRAXI3nTlEY9H1qBEiZUYfkjZbjRUB2YU7
Wm7xJW01aEITZAQqymf27StCPfN/fjvA6Xx5RayoNAZtoCWmKffiGEwy5K1Vffe2Fc6p/ebmOdth
qJfKmVHAZWZaZMdRasstT4qCZ4J5goxWqrQ5Q8gxVKFdKmDIFZ5uL+K23wfzyuVWDUmnd6KMMzrU
d1PwJZMNBJM5n4Pj98GafGkkNQohK0haIBMMGlstPL22NdHO/eGxcxUnq/wZmBfum8YSeLIVKZb1
BCwVWpUPOIDJxorQXbRB3JO8NBtUAOeTuZF85GoreQUFjNXsi4+jMzv6KtviU/Y+OiIoWf1Pm83y
ocgRqcPJwma3eXwfId5XS2VrhFxGbs5HVRjHo83iFMUF1o0+uPEpofRHVe6Tk+QHz/kLMA4/UTv6
dXttnKOqMM/SDO6koDRwG6yC7nNrA3jCO0f0b9y416yQWJy1mDZocK+LXb5XUcgwd7oN9Jld/Bdi
cDz3xeo21alcjFGCrxXt+rfBE73oc143d5R/KXnKfwFUz22Z8arxCv2yZz4lKuqkIgq+nOwr/0fa
lSzHCWTbLyICSEhgy1iT5lKV5A1h2TJJMs/D17+DOl67CtFFDysvHKFbZN688z3nLdqPm4ncI9l2
hxJoEwBgW1HItZdJZgamyMA9jemgKcquTuyYYLK2ex03KKDeqX/K0cTKlnNbT9Yc0xxJM2Raja1V
fGK3K1CPL20imQ3wPdQzi63KKzfA+9JBE2c2mRl6sVnGph/irFczmxUvQWZWCTs7oirEqMhVThkA
+kJTHeVn6iafit139iCbxug0j/VrbK1O6NxOqoD0cX3Nea0EgoYnetbvcjQEmS0dUb4G4zkmr3Df
R9QGyancYTNgfZr6K9a58YrmW+WUFa0ftriAaTwoGk32iLTO8xEkPDLUsEbMsACSGAgIFHUsrOnA
sX2wFfiFlbNXZhYqxhaCmHLkVmPRYDiCB9hw04kD+uffXcySFTVfsU3KzDapdalhDRovOWJPDDvl
NBj+Rwnk+kLbgpMwB2zFWZfZIyrom1FZA+JZPDIUGbDlCPhzjc7UtaqzEJuVU0CHxSXstNq+Lh41
/acUf9x+oYve40LQTDmFOCslpUMbuW9610jf0Lu24uLPbSHLGcZfKfOZkroSmpBOZf/CGawvxBkv
s8RHBP8HtlubTlsc+gHYzP8f3nyaRE8RC+gZvknyE7suAZcAAAnafmhx6hDiu8BZ2ChBZhrgw1z5
0MVCxoXomfJ1mlDVjYF7Kxzdi/bsVwCytkdgRZnojzlgcWhsNMdlU9yjGxCuwwYv2poL+TPVHFM/
T1rBn0x8MVr1FvBNhTkyzHf159ADR4cJiAHxWEXWRl1jjlxOgS6ETy/z0p+1vZQPGW65d9mjAuLq
/MW4L6b1hh5OJtx2dsJNQQfp6OqVr7wXbeZK84wUaaxDtPAiW7KjAhqTNWbmUczTDjawI2zSI+tb
K9atiZ3+/+KL89aXJpao5Czp0SEvw8dBxx5AKJhaaKwY0eUI5eJ0Z8F7VmvaKPtTnHfqfsrQqOAL
kAsDbW/A18TafHVeC2GXI5QLmTMzVEZAJQk41Fl70T3+PjXSpGf6AgBqq3pJPcFdeT6TJ/jmrS7k
zawRGzDMSXt8o2oCd2E/gZ11brUF6fQq3/lyNPRX1rxjVYZSiwUYfFv+lm77o4QZfDtw5G2BRwo3
bWFE4X0tBFuxtvNuVZ2GQhMQBVVGDoz09kUR4Q/r1TGPycrcOEZ9ZoViTquSBDjGYVdvMUwHVusM
s3SYB7I7M1splS/O3l+YW31mczReN5RigP5M79Aud0PQG+cmeRhdoKUBWizzSAm0oxF7I8o5fMse
hzd0Xf9TmoB/pH8X1zkzPrUUMK6jXHaWiieu/iyTbSKskWusWNc5rFhTGsDdKiBDS+4MYH01j1kA
FMJn0GysPIS1G5wZlh7rJJow4AZrNP0Uq/H4Q73BeqHX36feGofiihXTZ5aliwIi1hKE5QN3xu5E
td8Uy1N5HK981mJodnFHM3PSAgahJSMCwTTvIlMaMFchCNHz7bNbvCSwNgE+RZEwuDVzBbFYh0Nr
6JimqhD8SYPb5zvEga4RYxigO94WtmwhL6TNLgqo47WilCjQTmgmfYvupWVgjBScPCqSVSG0Inet
5b045wQsPeAFfzHJfyVdF15HAozfwABLCbgq0IoBr69yZAtTf1O9LXfCY8C8ZpvHAEusLdR3DJu+
3v7qJTN2+QMm7b34AUXLhCxVFP/Ey+F+zPUaGCPloQ0x+nxb0KLTu5Q0sy1RVMY8JGmLtozuJVMn
LOzNWALctXA3gI2e/4h0dx2ceDFvvZQ7syZt2JMOAEHZ2RgNwMSk8Uum6DkA+jNMIje9uIFB/CWS
6CT2SufofSUAWAnA1ACnBjFfmvYeq1Rpb4xl65Si1Nut3EqmGMidh1wwNSVS/WqSTN/cPq8l3b/8
2TPdD9JY1MJew0iPHvRmyeIH7GvHZihjBsVI0cTs2Grh97vPBiL5hLGoyEBZ/sbrlVUBRt+F5B/d
g+Ze3dcbBRsg5XPprVEJfLcf16Jmj00eQfVadhz4W8DuqZlhy+EqDNv3oYdrGTNj6PdSnWh+FJ+T
MraI9smjdyAZWV2JJYX4tUz2yvgrEc+3722hEXgtdWYZS4Eo3SDF8VkKsmNfgGOEDuJm4BNkQPWs
dYmlND22JrD96ccbWisIUgT02jPyFlbxizxGHMYmcG7/rLXznoVjctAnQxzgV/nGfYR+QpuuIU5+
ZX7Xocr04dOqN2jnQFg1e+B+6dMsw0jYiUt8oxklA1N5LpgqyYhdFMIvPuHupMBXLkIRjZX6sWk0
sLGKSm1HffeUEODY1PlYWEWu/OpY9Fsh0W9SFhoeLaN2TmunURSMfvImdwCKk6LSRD8F2TiW6LY5
WJZ8bDTMJolVdsAGx6OfK5WVDqWXB/UWXA+fxpDnZlwnB13puNUn8i/SYuZwlMJHX5c7UOCmv+Fv
QKfe5ZbOlTdRqLHPTcfeanMdI1/ltGo4VA+NBPy8WjlocrHxE/lnIOCngRTErcb4aRBCIOyO/kOr
NtgnZm1nR6kUm0gudEtv2UFEpGpiyRH37itgJlGqH1m9lkZ9DwSuL2Nm9SQ+ggilxlMOB/5OQpuW
9CiO+l1I13j6FnL0a1EzS2VgfgWgn3hmfBtsst2Eckg8tkl3a72xBQ99LWlmNLAe0LaSAkn+ne4F
+6m3GQHoVn6Tv9Z913r63ysA1+Jm9gMEtRSgW3p0juuQOyB3Ypt27H5SoezNkcOK6Jn0oYbBK0aV
//Ot9Ikd4uI1zcxIX4dVzn24S60xOyfY8wfNqQxYY8nBkJq9FjhOf+7b46UT0v3EHvCNJ0ksAyXH
okN8BqCk6NaNtAEo4UEJyi2g8XurkcIjN4TtbaO0aCt1SQTuCkgwpl3m6+hDGBJDLUqC7AYVzA2K
mbbwkz/4dvM+DbJP8NQBph2tcg3y96uTOP/cS8Gz05UHMvhgQ0P4nxe20DfUIl3/yWPAZTIxwTiO
Wg4eUw1uazLA/jtuBwDiAb1BT31byugz89W9FKHkLaaG3bPxw1AqJ4KZ3fmtiu6+PNGavkdkdZLv
e8AGhomLI5sZcj0O1aYMcGRptdMHZ7RT0DsYFjsJzGqImQ7oTWMudLdW/19yIIAwlMHwBHKAb0wE
4PGWkJK18TlImZmPhkeH1P2v1OGfMuZ9thAQ9UWtlzFKbiCvsJAsoRSSu7rd5DCfmDWprZ5aeev4
6/zoC+X16WD/Cp+Vto1Ab/oaF3Zuf0mu+pYDic4WUEkA171Nt8bdFzSdbEuFKZSoKWy4s7Z4pS8Z
7cufMAvGQUcAXDlSxecMlCcWCcVXX8o84IoCQ0H2FLJRU9Vr6+xZpuG+NGRPN9hLP+rIi9QXwBZZ
RlyDN0Hc+GpnKUTYUpmdpA4bXPEnGHSsER+V0GyDsv22HjVH5LmdgDLZx7q8ThIbvKEAfCrexT7c
5saAwIwD2ISMD10i3RlthMFnEB0FkpWCy1mM6bnl1DZ67kInH4K4cuseqHARcGUrDRPRnmSkPyO/
scdGNPPkRDH/FhVgpkoATDuaXA93hdLtalnbN2K988GAGjwqxmDlo+CmEr/rB/0Qs98x+PX0xjeJ
dq7S8qemR6YBIhrOZMsHxdc4EKvTj6SJTC3BsiFRN10nPNHskYb5Shi15BIub2gW4wxyjscX9VMn
U3XJfqppKeg8/xcb/tfKOHPfWZUVUVnm0+B7jaN2pnoWKggfqgPenVNiG9tuJxxXnt/0478bxb8v
YObIg1gMR6XGCxBKfSPXlVkqoRmkSLu73gMchsMwLC0C8jaNsZwWfYDxyRlAg3n7Z6wYmnlrM1b1
Tua8ic9j1uxGPdvXfKXMtSZh5nV0n8SgQ6phyoAB3PC9XpRrc1hLmdSlnsz8S8DjWlPHYpqYozti
+9vKVXfT4Np69XPta2YOoY5akAHJOC8aG5YhYixnjSdloedzpY3zzmPdAhVL0WD7e+z0Rk6wyyWn
BWYNcYaNxB1pJSxY+aJ5k1FgdWA0PcQ1wYNaYXMXpuu2ji3GrBf3M+8s1rAdSpvgfhSv3laegP5t
7VAXee5mRdKKTVdmFkNhklz7eIaYDJhGuQpPx1OOrPGphTxxo9nxYR16YGF77frGpiO+LOuQsefp
CE/CMC4DapsisnPgVoy2fqSYRe3vUT6WLFh0MBmqVumtqszKA1BmtsQPc5TuMmjlV2HrWAGHayoc
Z4/yZi0tWA7mwJIE+HqwtiGYvP5YyhgphQCxq/TQ2pjUk/8wa2pUkXsgsMQme1DvOQiMalMBuGy3
zdxuox3Ef4P3ZPLP3wzo3x8yj1/qHrzDmY8ku35rbdWtvOCVII5VMDq/vre3pFgTsBp6o0BWAyzL
9VcLBM62oCoCwYR9anQEkqZc/4q47ulJ9baixQtfBqjeiTdHIgSst7PrTIa6TZBX86/aqHQA3szE
IDO4so31S3Rl/3MfcCVu+vYL9S3Dru4NIeVnVUkTs6FxBMarYXUuacHQXImZHSFPeRxmRjJ9le6N
hwLUidPkSmcXLjCIvbXhiTVxM6cg9YUkByMOMawCV4+5zaGEKxe14MOvPmn2FvKxpiRNcXJY3bel
w/DJXzRH87pt+ans153PQlUX+EN/FePL0F7cVINyJMk7fFNtgzbcRszQuczVMJEH8/ID5WRxH9hr
6rFkvq+kzmJ1IeF1CAxkjpJDiwGkafxGBTylcl4LyRfW/66/b3oYF98njAUxSgmSJjsWbiZZX8AL
/Ol/FjXzFCXnIIQsIGoijFBex73gTHvGxMlQ6VpxS9N7nVkqHCAwnJFKwmLOm+xKVRrtOKlJo2Kd
ugaxKbsv6s8VZVxW+L9SZs9YG5ETCFIanf1cfCvaCapMK+5DIX+WY0BKGMDiAhcN5dkO7NCbUUwV
y2dtb/FMdYWGCCtWZe2jZ88dSUsQZ6yIkMKOlq+07qBUwL3N3NufvbDuB52Z2OcnhF2wpM60U6aK
ITAhxhtsE/IQAN/Y5GN4TMoC87JAMAsbYK8orU0H/hZSYB8MklvS7l5FW0sFu6HdqN1HPvJfGtF/
xVqOBKAW4EaK+FXw44eR1GtsCUsnAw5z3QDuJ+o7c29ddFpI+6SPzoWSnwkFgEonlacwl15uH80X
J/Fc73Sg59GpyYA6wvRDLp4T7waaohzLzmnfbNBreC0E5VFH1qgo51J+TIR2F4HjSTj52VloxL3W
FVYiY4emU480/Z0OgzMETy3NnwQRbM4tGOmw7bCTDUdVn7KGARKuccuebDl2oKtENEfyEEaJCRiN
DVMe0rwwfbB4+OM5qu+1cdeAfEnRQApGRww465GXkPYVN+YZ47HCtFmtBa3JDNnp2VvYtPugA20Z
A0UIMEpuH82CO5dB46uD6WrqdM4R3QcsOfRo9LNz02BXkD3pbWEZGX5q9ee/EDR1VIEciMWaeVPV
B+SGVo4qOeU5t1HHt9Q4QEdJsRSQG94WtaRWgLrVNG3iY/vGFBbKFfVHgYXnoebvqWZYOjZhvYTn
dMWcLR3epaCZlZ7qYRqN4hA9Pj+00xxgJH2KelhhDOZYdavN7+/yUCSVFDpdFogE5xHnECdSAxYK
fBirjV2ScVSMsHGG1kO7b6sCR5mLdjb6KmBL/Q1qBoc6JXbNsPrnG9iqjMhbXJcbtafHWqs2tawr
ppaS3Kq74kH2k4dqMA6Bjo2dirlfVeY8yS2eFvveYK/IjtldT7PXTBPAXiTptRsKTPUiTZd2aR1r
h1AAhHXVt48YBWg9NtQPNKDSjtQhfiOWK3ZD0HCL0vY9E+NPv6Tu7Yv/bvhxPnQiAkO1BZXdWRRS
NG1YUYmwc830OyMRYtMo1+gIlu5A1akIgEogsitzEERRaQkrKe68j4Vz39Onrk63cjQ+VVVv3/6c
hR4yvkcG1iTYi5BCz1tbvVZgBUBWGdLF4h40HJvazjDI3t31NQLhabKcWPo+/glrZCrndRK8KTK8
NpvX8qfzvjCb1ZCDwhT4u+exFLZwGSiAPuri2cDL1dgu1voVY7SQ8V8LnNlpKWwTqgB//Svsae7R
bvaw4eUNBxGjjmu8BwtB5LW06aovPq9IWkpyrrNz8udrpvTUeD5H2VVBkRFxpBFjiD50K23tK5dU
6PJaZwFBO2JvOzUUdhaV/BChFWCGnFpGzU6BHnoSCV1JAhSKlKP5k+4Ib+5SrXRHEaiBDLQvQfOQ
8f73bV2bnsatq54lCWkxjDE4dxgqR0Ar2UwVRox7bVajzbVvnz3REQQ6oV5Ajv6D/Opt2Sl2YOns
z3QL4oRTc6AuFaxhs4bz9d0lXF31vJSEmK/Wm1ZkZz9AvbncS21jEXjy24e4JmUWgdWgK+oyFReb
9T/04lFCV4Ry97aMlQOcl5CGbhiRmI+Q4Qt7pnU71cC/VecMTbVif5Y/B9xOcNnyFCJcvw/i12Ib
BgMDvEumSabcvOjyigf9F2/wr4yZC21oXQdR3v3jxddb9kv6AFK7LT4AuqoAFX3oNhvfWAkQlu3a
X6GzlEf0fS6MgJc7D+1oKhXa5XHiRPUxTiuzKrBTgfWv27c2Wcrvz+uvxJkl7eouy8cAEsdBsMYK
m5xoYdwWsXZb0/9fWLOE9xUg8nCSEb6ijuGIddQX+8/bUhaGXqeX9PdLJv28EFOiAd0gZkcoDVa6
E0Ft8YsJ0xzegsdpXAzojisftqojM3uZl3reiJOOaC9cRetxWi9u8Q+wuERXQ/vHinfdZq2EunZl
M4tIWzKUuYQPZTGgooqn8D+HFEEichFJzFS/z/K4Ar2ZcUJvB+jdP/z/Akv7WsJMz/veKMokzcJz
23SVjZwYdQvMNtpiGvQW9i63bagHVkCaxxxNmE2oVNJuHMGNmIWa4ImN0e+B0RsBgRHpekPld6Gu
V8zZktZeHsLsYYgamFUDIfRPgkCedY25VV86LRaaVtR20pH5A1QxMwDkakAEanPkU230waIm8xBV
Dt8Dq8tATSAKiPD26HjetU6gWMQZUa2l4JDK1qzcksGhIsDbCcXMAcjArx+NElJAiBeFDoY8EQUy
CM/dHtO48cnBFAkUOLL5XWx15ppHWpj0RMZgwCOAfcxAzjB7O0raobwD8pZT+RaZgxU/Jg5z873O
zejH9O0K0H/S5/wpw/TDKsjyQt4NWzGxkikAjacAULr+7lIzQDLv+/oJLd9HtcvsHPs0QJjajSUY
ABSMB2c5e1aH1MtGUAd20YYNwxYXZdORvrDQePJjXJZRC66vpk+hJjokAVNPkb5QGYSYsHTI8zyB
NA5gz9xY5vdl50lDvTN8LKqP4SaXiUXSfksjTJRLxAmp/hxIH43a2kCz3/ikd/gYPTcJ3bWR7KSx
cQfYCauVTxHoiECnaZbDkyhi168L7HQkPxN/7Y4WngAOByUbQN+jRqPODHdVcd62ciCcmBYBzscw
x+ZXxVLn9gtYkoJ0GOx9SIjxAGZXkTYgGwrGwTj1eXPnj8qOl+TYyvIKmdhCV0QGcbYCjUOCpMtz
vAmdN7wxsgo0kKL+kg6YZKNCuI186TCKHMCNXQJ0fTXWsJ9O79MhsrpA8r2WtVuwah4Ia1wgiH6C
cGmjNdTtCn4HWKQBa/lxYIM9J7f6qu/tUVFQ7s3bfuWUFma98POpCl1F91LH6ty1xqY660UeJz64
Jb+QsqxGMUu8VHWXubJoxla+4t0W3Iw6EUChmk3hDuY5q9FqsZipjXEKpHcD7IccmBa3b37Jf+IP
E3yXMXH2fY1DXbjsniqsRGSqn6iRf7ZtdgjS/kkPhk1GC9uIscWuYryl6kAaS05A/H2SCNYwpogv
ZmbPVprUX/o8M8UoOCGoBCQqmbgEr4+4TyrMSaiZcMIwqhfq0gbUyV4khw9hQ1zNLzJbwlSqCR91
THXyTGA8Maorv4nyH7k9jrz6M/ravtOw9MqZlSjgqA6a0SyyTyVWzSDbqRJzIv01x1gJ3pZZpSA5
CWKrTFHQEwtTwuJcqn+2HTYUiqJ0i1jwFIO5rKp32Ji4o5J+CFNud2qA0BMz+RV5VcXmGFNxiyKl
O2Tyb1INoSMRjIWWPdicjQhIW0LeExTtkndagvdh5Q6/DxXLFDVzYyI8BUjI/FnF6QC4CPQAT6Sr
vEYKXstG2CSNkJk5i6y8AwSP4FIlvwNm4Ir3WkgNr0TPLAeoGRsp8XOE6MIPrgCKv38XSGJSBjwc
hEYVf2+rdkVnF6zVlY7Mgq8oDYY+VnrpVDf9z7E2etMIWleO1qzigmO+kjN77jnBCkkYtNIp7Ls/
QZAcCgJcYzUcvbEDxGHXtVgynz769nUuJHGXYufYYE1XJNznEFt0gTOQo4Z+RB08gOJlRdDCeBmM
iqEj9ACxGqiVZ5cnJLRtSuAzY32+AR6wiU4ZM8c9cu4JFUsxwVlzP2wVV/qjWiBAfCjXuh8LbQkZ
1TJU+FVU+vEkpqu+sD6JkIdRyIl+0saUmErMjqzsMO5ovILvDCVxBb3c/rffY+iHcvpWh8rOb4AU
NpBDJ2ue36EUGbJ3pS3uel87lUUPGKOcc6uukH9guPv21SzYY7jhqTwzJTkAWb/+uXEpi22O7Z+T
InZOIj/GRbAiYSEUvZIw0+3OYAQ70zgQOf4MMVII62xFYBJX5Oeo/bz9NUv+7ErYTMEHtfWVwUAE
NjHECIh5i8JsJwrhU2ABIsLr328LVFa+7kshL647CvO6jAk3TqG8KeVDPjwVIzmU/p8c862Ckpgt
EAKk6G2kgBJt+InrvxvAGRbIwHWAvmvsgQG4jYIYb4wSq2wyV406hOuIXo3gvsegPdTH6uvE0SLD
E5Oj4D93PrCSldhEXcnKmGi3UWeN6aGXNs3kwQyGknfrEQpAOAW8B90DHdpjLCH1EQyHQCtvn8GX
jsw83OWhz9erjNyo1LiS9RMAVQZwe4GgrbKEbDMF3PkfwJfpoSndxU9cAYC0vLLmu6LAX+/x4gLK
FszmmRoaJ4IgvyyZRVY1eE3EzKjQopKLKJP0UwIKKK36yIbft0/wC0fo1glOv+DiIzopKoeKMONk
DEb2xDQCijk+PHdSjwYHTq2QTCnW91WTbGjfvYdwnGbCOsmWuvZM8n7TRfQJHV5uyi3mJcdgPxbs
VcvlXRGUP4vRfwm18F5M/W3Xtr+5rzv6kP64/RFLpZIrNZhZvl7qgeJZ4iNaV/xR2wk1iS1t2k31
rvwSQ7MEzvVqfVXGwXw/OEp1FasooICfvfeG86LJs8A4xYf2MGHe5E5ykKyJFN1YBwuY/toNaXM/
xuXIL2Ud0ibMQ5AzoeWVH6vK7LxxH3jxKTtkx+pRREnd5U5+tzbutWRrLoOimZb4QQwOGgCAnEOS
maQJsMBk2EHATZXyHRZctrcvdMFrXwVCs/scw4ol4lgFZ0MdkYvwe0Ej3sDbQ4Sc9LYo6V8ozz8v
0piVDPJc0MaiwzPO0RYOSwGYYWqUn5Jk0B+VqAI1bdRYSqh2d/mYxrZfAsw367ZhKGFOdvyhpBTR
riydxdDHFLN4j9GV8CHR2pcq75mNgQDk3lx89KkfmdjQAiiSQmK7ikNQh9HmI2NgYgasyNFgxl1c
0C2ah9QUNPG1ArWm1feIiQBN5SpgPbA1o92g30mwxBltlTL9YJpumKnU33VN/tb3/BOvr8NY+4Bu
uPohRt0GarbJlc5tkj63Qyo+R2r5IOeYXQvSDY3B6yz5QgLwN+U91RMURnTxFYx+oZmXpd1jWsyi
zD+Bs/iD8+EOFUJitiFuRVR+SCU8ADG2tDXw8lVgq9ROZwC0Rst/CmPm6lKBSLJ9EPUci5kxATeT
WNsC2Nk4NqbsAWm6WanqryJSvKogbh0E2qZipNjIavGqJfIxLaU3lvCProudkhQDdK9JTbEUH0Ia
vQx9/RMZsvQGju/Myuv8J4bcqeMHErD7KdaWdd0Hfl6hDpZvgBc+KD0UB05i1Z+jjv68rUhLPUQY
ob96NBmMC0vaSo3KW31yBy/GQ+12jr8D4cZW/iy84LNy85PgYY1pB8pLGZhqaHetZA/Lb1RRdGwa
G6o8LwERoR86LH0inhrotkM9ZUgGF50SD9zqm7FZo8r+znVLrxOl2bsBuF6WDVqunQpFc7JkeKXi
uxqIbs4PfQCcax1grL6g/pGq+L7oiz2pXrCw5lCN/2gj/T3y+zuhy8w20a0qecI0oBuHQD8ZszvS
hVu/BdCU8SNuj7evaWElCT8bbX1ZQVasa/NJx7H0jbIMeHAWvQY1wvzYAKQb5Fa1KQF0Jb0nPzP0
Qta2axbDw0uxs2o+NiVFiUcoTCanzikfv0BmgLMiPAVW7YX2qnuaTOTcYVzKm7TlQhsDzGb0aGzq
pxhLzg7903kYN9HMet+8aypwVtrnRAdeKK1WQrJF031xvLOYewhjkLlWcYCOD7WZ+FlgRJAJOdYJ
Trcvck3QzP8afuSPfcVQb+WxLRfyngbRm+g/sXoFkHypqnOpMfMRSFGsDImFOMrRMAdMcGHPBrSu
U1YnR+5oBb8Dq3uJvbVNsMUbRCOTijqBns5H+DQygHic51BU6a4JXghchboSwS5FFaCG/6eImVIq
YtJW2AcKzoT/6FH8MYBkybTS0vXPcUJ9kN8BGOLcvrfll3AhdKaZgzgQpEphANDJfEswlOsD8wRk
djsJwxXrY9QLmCd48BfyZhoZtIkgM2zvnkH2YulFbYdd6BbpeAbAHqAfytcg47t07J0hZ61JE1G2
qFHcj514SCphUwCACbC7P2oSeEVdm0EIjgjGfoBAxunK4I4EK2W7ZQt18YNnmq3HMuhR4zLAlDlc
cOdg0NyqeiAk6cfWkt8U4Cu4ytl4XIMQ+hpf/2Yz/gqew+wg1NV97MgF5yRvGuCWp394DHAdUr9W
cYZxzuRzKKR9B0ou1CF+ANrCiQ3gfGtdvdPQ1cJaz6YvGjdj/TZHoqh31IF+WUFfHpgKeOI+mdbC
ASql5R8aIx95mOy0KgPwhq/v4lF4WdG0lRc0n9OsedAMZQ/1ntYNB6dCNxNjJ9Gnf9TuikP2iO4I
Mfu1OszC8PKVws0hfVJMj6mBAXvh143VGKLZZb0lg+OIiQQr7dxuRLcfDQfQ3ivB7BSG37rAebqo
MSnUOvi2mPoOlxKzNowV+76Ycl88J32WCoiGkGmRhuerN68InE1ej26lg7ioVz41PaBm3AHGos//
hHHmRlXmKgVyvoS7GcYtNYyNmU1C9lkZrwE2LcU/4FqUJfT+EATNhyjUTJK6KISHDbU3lvkvLDmy
BksTUrYP1HYlQ1lSLTDzQhDmfylox67da6MkjSJoXD9l5D3O3kR+AJjBylF/RWzz67wQMofi45pU
hkPea6ecJxZWH02mRA+cZ5ikUF4SMbXF4AWdDEfmmm9V42Cj1g8kgxQsFompyoMnZfVGH0KrMmK3
CD5i9VfM0O2JrdR/zIb3CiXRrtnJKkCgOOJ6HxvAVs8bzE5XVp69pGxtIusLQPPWJ82CxiRWVVqn
Kbw2zSxVLWyCdUMq7XX2jE5WUVS7ok42NeA921cprR9S7LslINlWg0eCYVmwuN/1FfBW0U+JYlto
Nqn4LBkPQ/tQFakXkMqOusexMhw/1a14OMbNfV+emi6/E7tXVfV3jMv2qD4pNDermP1vWqHNUoDc
IGMgNypqp3LhBqJqimD96LJi5ZkvpqyXijF759BLsSr8TD+hAeiRtrBrH3QEjINgHts6cBCdzk5c
JIBOvM+QaaF56Oit6rSKtKKjSxbn8pfMrEErpxhxkGHr0Is0Q1qaeufetuIrL20eBtWDXypxHeun
Oj8ygnpq/VGJH7dlLB+oLIOoFUeHpu3sQFkKEsNaxoFmjrwbHGKTDRLKMxJ7D3Ny59Rbg55YdPIY
9vqnxNnBFURNeDZ9lujRp2CTuvW+/wBs8iPxAJy8qb3cktG6XdmMXQy+LsVOp32RFojhMMDDQ2x6
qH6qCL4EK3fi++TQO5kNsqmVg11Mii/lzSLMigaVqEZ47/F2ZA4PHWRb9IQydOwKz9OKaXnfqA5I
MWWzwyw8dvtMCRuutvx8+4a/QIO/GZ6L855FnXIfELmf8i+aczNQBTOLqCUUd3ysHmjf2GEqm6kB
6EvddzvUO2T0y9u7oSbWqOWm1tZmHn2UCTYcKRDLUfrujMAMhqc6e+ipttGGxgIRp60NWwFdT0ws
S2pgB/kPSn+lcXGIME8awWKn6KvniDr0tltJ/1d1eBbncnTPtLiaTCtinf4Y21FgtXsDSWaxHY7c
qUCg/vv2qS41vQDe9leLZ26wSqIxySaZfFtvwe1p1KAx+NXvkq16308kfNbo+Pv0B0cz+HcI0DPn
9g9Y9Pl/5c8jVpWkTBknQyg1uxb1pbY6FOHvsHyqWsW7LWphU0y+/NZ5NCkB81+Dc9JPwX25VVFd
/jWCZwdFPGtt4XUptb041XkASfOkCktQ452q8Y6iwl51tmG8Rf2wYryXpsCvPmlm9jomVDGAd1Ey
epqWiDFfeA+1B+JB9YKSxIrXWjTkF3c1s3j+wAKxpEjYm/zPwGNU8XYJe799SWsyZuaNpbmaAYcO
dlzTnLLlZlHlwGpaGb1ZrAhcXtDMqgFQSi5agNii11eGZnwEWsaEbiNgUwADHWg7GTtl829wFU73
ccOIzQc6tFBEZNbiuakPvjdue6DQU8DBCF6ArsP68ueaHs4sCsbZ4Nl7Qk+1Qh9bhVl6oLoovu5r
Fq6o4gIr2/XrmluSshBJneFIlbvwfrQxJoNZUC+7lz1hP2HFCCbZSC6mUHbMRbz9f9R9R3fcuLbu
Xzmr5+zLAIDkW/ecAXNVqVSSrGBpwiUnMIMRDL/+fbTdtyVKT3V7+AbuZbdUBRJxY+8vfB29bpde
adfdhe4le+uy8cdoecZqPMvwX+flB52+Lb2URZsoo8axx8S7pf468TOb6Jk5u60/wLN47MtMZfeJ
CpM5WM+Z9QI9pjMn8bmT39Zfn/w86SYKaS3EUVCsUBz1uOpMsws1MPwa9Rzv3O3l3OayJbw19TgU
tgFA5E/yNbDEK2Wf7OYA2hJ355Lf5+KprR2aWFTItnTYylCQDgTu+2mU71cOewm+w4JjqF2d1M9s
ae/mll5sBPZmvzEb1Wp4h07NUie5NRC8AO3JHpsjtHGQI4SwUYDdQLuPD/QJtDCIE/RhfJlI/+Nt
78xCtTf7UZ5RJebWuo9Dym7osO2BKWlOX1hKz6zTc4thE0YNQ24JO8WBa5flNYNNUFmyMzHqT3Ld
2wXHDBsoXsO2thjetBcEvB1MnN7T97qbuOOx+W5kQVU5KWh0hyxxhiMHvDdxMpg1MQ26EzE8hh07
2fPP3Gu+QOYjDmp4Zp9V0Hz//f9+ts0qqrthzLQaz6ZTp7zRYBklkBlzlHux0yWC12wP8ORZNbP3
t4i/W92c04WuQKy9WBjq25M3drhoOcd+N/qic0SJTog9yDHhIGiuoGJouoPXQKHwG8pM+f9GuP7d
U4gRzTKBNtZAKn69k0xai7MgQS161dFNyqCM0v3aqEJXVQVsJedwu+9O778b3O7AKZxjf2MUYvOb
BfHJpLbdrIdWl/L144X07vC+aGmTnihgPTrGca/cj9bnbjxk7Izh8bsDCWwWA1MTEPEtr9ROtWmq
9da8X+i3vPqaYz6XZz3q3w2K/25kq1IiUOGqFQON9BS7EiE7cCu9gkg3V77I6RzwbR3t7WqFSgnq
6sxWDVC/X88GC3FxYzUqtNlZo7u005i38EU66grr5vFygypU4001rlUoJnj/fLxeNr6O54vrrLC5
3ogYr5olC4rLYY/y+sctmGuQ8+b9CFDjhFJ7hfa9bmJqZb5UUDZ7sGwwchDtkYRDMAsS37W9uEqX
M5hTqMi3GdZTv2qHGjrw6yuInSYWfA1j8ikl5uwMiwE4WFLsEntZHHMWJ8PgF2aVRNOykIfJaCGE
Mva3i6SPYhpuWzyKk/Zag3yp+tzZ3WEq4QOhciSvrKryNA2KH3MZe6NAiU8gR+LwTN4OKrZHa4nt
CLg+qHvF9HJk85MG9VWPj6PpqJn2AA0R6Yi2ukw6dgec7+xwS0RliXdRACpzRD90d51SiYE6uC+f
tHaG2g7toPDDi8lrexnqMfDz2RADLWGyC7DWqDMJswqbOb/NdG2vxOOV0uaPvFiul6o9tbpSusZg
HiG/GLtF0gQQ3syjjqdctxzSApGIb5B6XZ6DOL0ta/zkp2sqKr6EWW9Y6sKCmt6iVPF9QuP8YNew
nOwan3YLlDFK4GqXAjQRAOm8irGDbfCvtKgOgkLCmst2CrOpQlIbkfd+MJNDb1eB0dG9NfZPpIHQ
a2VAvCaxxDMrsLbmBf5EBqkXT1sQourGvu7SCxW8f6gVnOXVvpmbJmQ1sV1BHYgCRLlVW2B92xhm
M6UPJO4Bo65H2y90K9mVyH97cQyCT9XY/c5SoEal0nRf9wk/0raDvciiKPsRUhGOlcHnMBftrSqA
aGFL3TptWtu7M8to3Tk/WkablZqAfdSRAlU4shDVBXVeCzSSFTdjZ1BgEUURZDjgfMKy/mrooBvc
0lHx2qGOrKlHspeYwJKr9E6M8NhO0vs25SjfQ0vR69pDPO9yNmhhPwGaBEeZyJC8Rr6FxUCaaLA3
MfAV4LdUhzrPrwpjuS84OYEbcQk/tgSoHP0BehbUL4XEfcqwEU0QZdjnyjh5fa5qgZXh8o37CXdG
KBnXEuGerUwXFUDrJVf2/cxQa6mQcGEVXBTh/Dy6qTE8jEyRIbNi6EyUSw/caWaHI3iY0ZIjbw3P
bn4Ye2G5/TIjV5OQIbRJNoYdFfNlnWumA3VaCGirxE8mfcDcbH29BayUyaL9/E8H6OeRRKCUTijE
HLbpDYBiZKabUj7QlD2Yhrype4gaz6mqesqCvQmpgsxt9S5G9isdcQQXk6OUM2Iw1eR7znrFY10b
jLP41jBxyLsJ4RrPDnmjPGvlfEqhJOh3MWpDPCu/sl57yMu2dgYprFDXCuGVRivdbIKewth1l03M
UGfP5gvLlNethtCaxeNTLEtILsTFFQBK14zI60aT4RJzqNpma0HyvhPYXAF1vqb1iPWpw6G4zm46
1dzzgd4n9XjozOaxKqDloBS1hnp+ovsDj1XX1EfsS10LJUu5HIuh25OGPkpCP6u1MXp9ylF+UJaD
Rcv7pgUcs6WEeEnHVa8R5H4uzsXBb2IFbFsaMOWGDRUKbPabUFv2QGJxKuj9CMKVWIRjWspB7dmZ
A+5tXmttB9ry4MaASQRJ+tcHHMEmF/fgHUCzkw6+KZM7YE4HR9GzZ33MLvVSXKFXrlIbqrMlVFeQ
AjtHGnzLZXr9DFuIxSipNSwpEhsTk/dZPAWiN6La1lwNoi4lFbcWLIJSANfnlnoQasbOavtt37r6
NDrVUHu8u9bza3WRfgoQM2DfRxP5TmMFx627ci3OBB7vHiqaCUU6C2SilXX3utc6wrNqVHP9AXzA
5FjGoBp/msypXfyP/4uzfvjrN19+6v/191/f9vKnDYTazrXy+xkAIAHdOo0bOWtnrpxv083rkOH4
0Qi1bfONGnzez8YkdA3T042vVRTXhQs/11sC9cEYvo+KZ1x9vEO9P1FftLg5Qpi+CFE1YLDGx/Km
2SMbE1agVEBD+p8bgm5ebl2bL+LKBmpJZJSzdV9riTdjBtn9VyM/Vw19m5PZNLO5t7eVNIyJ6+Aa
fRp88qNz4QGGi5wCUhg4A+dTsG9zMpsGN3vKaFRd0S4YNHK0rtcMSXqXuzZ1kB4JuXeu2vTmarBp
bZM/HOKuHPIRrTFQ7SCd7ypQTgBcH64g4J3OuCiKS6X6cmaarFfwV5HG2iruIyDiAAtgv0kfAIde
xgIElvR5tTYWoelbn0bvNzD7zDJ4i5/ftLY+zYuZ0sFZdeAQtb6PTQ4cfApFE7zf8C3TM4Sznceq
BYpW7ZNYSkekkdHlvmyhtNtDiXnhIYfsDy8ryE9BPLTCAgKQVVekv6CXuiUAP+YYF6VbJjFUUs6p
Kr17wqz3GpAhKbpqs/MPZTvTxub0Pu6QuAb+y+SjS/NvHw/Ix60Y6sbqXc27WSeFOTzos/CrVHhr
Tt6azl3U1tX/dtj/ehljC/+Y5qrs6xTDXsXN5WRjIPL4/uM3eZvuw2CDc2uAYWWqmGGbTT+uxlom
ejw8JLvxniBiQ+5FfgFfFg5v3F2lJcudQElohMr8DSjQAcLCac3BqOcyj29SIngSov19p9lMO5uN
nVrOE8qZ2m0vwG0ZUg+gA1/v1HMz/L31BJ0niGGBZAwM2CYnMhdJDoPGjtx3pdn4xBLXssw7b6ro
9GXO8W5Jggrp6nanVMPojLZRBUlBW4da2nUV272rmeRgyHVXS5N6VyQ2KL+NXlwpM4tULr/VFZsu
NWpy58x4vTMnAATSVYwUAR97m1pPmxGoe4OY9zOn+2pQPK2fLzukIuZYcYtYuauRvWuStWojPTLM
jibLSC8mn9RjIJTvTFH3MGQN+GhFjIlPY2k7vV5HCJgcPn4zzDOpz/cOhFcPvBnWbG7yxOyy+B66
KC2Q93saiTC+qKnTebBk/Jbt/zlQ2MQl8kUfbeY0wnpmjEaK8oaRXrdSBnZ2lFCLq7J+3aP91Lob
dDNYCJIWEKAmaeWrFnCIKkSF83OaO+/sFXgYBM64zKqQF9ucGM1UEgwJYFUDsXddEkG4Axet2ft4
XryzeKCxQ02gPcCeB1jv9Z49mDDpmZcBGkVK4jUo/pvd5ArI8hlns2PvBS3AmuM8wgREOnub8Yt1
lgi1rPV7XHQmh3bpXQFh2CZWHZZ2Jwg5PIxFF1ZDcqVWzFdhevPxu763BFZKKnzPkKxl9ubET9my
VNYCahTI1PBrvsKW737cwpt0IybQyxY2Y4bySMXMWTXuCRa3tNrTbCAtLc3reLLcWHv+uLV3OtSC
pqH1c8ZCzGF7vDdiViSzWwUIlrUGmnmK2wXNLj4oZ6NA8rbzXre1WY7wo02TpmH2fZk2UBtcclR4
kRZS02vFhoqLpCCCX40WOy4zuA6GGqwZv3YqPaqht6F+FFqFutNEstNKkvsVMoeqDqW1Jh6dBXIE
ji1qD/xlh6yqGTVQd6YZ72V71ZvQCzCJCwsZV1UetaTe407bz2pAQMCyzNqrIW8q4j5o4+auNy4h
4jFN/aEciuDj/n47uq+7YLM9DBN4RKtn2j0b04MhEjDgfyRZjKTkXdP+9pD7r6/T/+HfxdWv47r7
z3/j319FPSNHk/Sbf/7nVH+vPvXt9+/98bn+7/Wj//Or/3n9T3zy9zd7z/3zq3/4VZ/28/XwvZ1v
vndD0f9sE8+w/ub/9of/+v7zW27n+vu///gqhqpfv42novrj94923/79x7qi/uvl1//+2eVziY+F
w3O5/e3vz13/7z9wov4J9Bc2OshtmNiHEH2N3//6CeoqiDOwYrFxqNi/KtH2CT5k/MkoAdzUgIUb
QK4EjXdi+P0jfEDVbB1lGci9WH/89VCv+v3vcfhXNZRXIq36Dt/7eiO2sFHYkB2HFCISpqCQmeu0
eBHWyrlV7FIW5Un7ml/SoAnbh+LQH4rDsl/8zIe2fOxOZy54qGe9iuF+t4pcO6AAmomr5abV2qh7
k812cZIWCyZBghzu68toXYxE9wiENRdE1ZWiPiJP7HPROhB08tBXEaAKvihupV2HANU5QBlHChaq
NnW7xgKoTGonq6x3nFqeClvAAfrAhSGgkcIcYn0fCEwCl9Ht9MrDSkyQNVdg26U6eVJ6ZdNCwK66
grjwKYECBYRfnE7kEGeA+zYo8yAL+u0CWLmihLmq4sOmHXWwVJros876HFxpNZCi2nWzFlYaC3TD
dNtmONKUwmpGsEMKEQTZ9n5R4Kpg3AxJxE1IRHefM+Riax7EovLmUveJ2kU67GqQn9xNcfJIkRfs
4wXmahl8wLmrZlmIEfV11T5OeuUKWwY57U+N3Qa2vqTOMGuRGsuoqYw7XVqPRnnNE+t2Nh6lBhzg
BHsJ9jyNeIX+c67BgavsfJF8GleJmFLs7N685lZxqJUWLyjDWoynsRqCJq2vlsFyJ7BH7Ezx9HjZ
pRbofyXfwR31NBPlUKIeoiejm9HZUcUA7kWBpHMRaFTfKWobWd14WeTtJUCRA0A7yRXMRh1SwgM7
lq6RoLupfms3etCAvVRCVKEvFF8zT4lxE182P8becIpyvBnVwhtmyC20+g1MFI9Vb3p9E9E6LJXL
LIOgh6sw5oPt4bTKjVABLC4AN1ZrHw5fC6RZbITs2pVUkl21kJuhuuob9mBo076vO9QHSiTHDeVI
FRoBS7i3rHqP+XILPx3XGoZd38mLrrHdYQbzzqzcEWLFBVySnabYxUUTWQqL0kGEinxIYfNYq73L
9TiY9C7I9TbAso+ItE85K24qMu0hB+K0Zo9SZxUmvcTvVrBJAjOTcMcQuHMU+imlbGctIGG01IGg
idfV3/I59fSh+tRmcFXKZs9ol8BoOjeObYeYSPLrmupl8S4bK3cWJJoR1hVpD4geVWe3HOk1KHqz
DTke+ZDN84WiLN6A8uEIqf7KoFdpDcyj6c01FEOvp2xB/tPJQ+V7jWz75YxVcMvvGu4bxnzTJrNL
pyLqWHmthbZQTZ/HXaiL5XPbs6BLuXBRsRm9JFO5a+fLDQx48jDvADZq4TXotwm5ZTGckUdMriFt
vyoZTNn53EDIAB5BcDNKAvAhnWVWoVyqqwfBwE9tVvckGfQELmcLZChz2CAhGClHuP3hDNYTM3U6
awn6bEIdSL0QfeLmS+NprHZpfGH2BxC7fVF3J7Mfg4w81JBly5YaJZYMVJzvC6apg0LdvhhZqNSg
1Y2PyfRsddUhwY7UpNY33hjXGqqR9dhEqD55uaF9TdvMbWh/mY3DjUJGRy70kIgvZmP7ABagDNE8
JNDRcbtG/1QLKCYadhOJwo7gmA5hh0lgQplf4Sd7ia0U0UDnlZUCkXPwWLTU573YS0WD/E4JBAKD
bZOT4xrBSRPC09BVdPJFTBA23Y39rpDa5zK2n1CoWgsXtZ+IxasbXDo4vKgUcKBLiNPpRlc5VWU+
Ta2IcltzwODPdeoRaA4XFvnWqYg4cjCKu+YocfksOdxSceVN04uG3qV8XyrNtVorfiNKX+/hElnA
oGQuIDHGkZOFplhKQdMYg5Jox743/F6afgljY7t+HvnogPMe6CVM4unnwsRtqAS1uG/2epV944V8
6JGM1tUyKprplBv4dgPwmliGVMDEqhqdVsA1YL5XlSnIzGfeNc6Ufe1Ff5nDvK0qvsX5FAn6VdWX
G8PeC57fkzFxe81y9Vq7hKq7Z9mVkwPvWwFjotn0mGTEz3LLbRH5FPOTRacjseBb1lqfYwW1gAKf
MN2ESXxKR5/+gLECTJae0t5WvQFbUN3TT6g9ZDh1ysjsji2LIdWBGzK2xQWK3fkUSrhx6Z+hnN6N
I9zocp9Oua+RnQKRDjZGZIJHmmKEFXxGLa31G9LsGVxqZVwfIdLwuQEOP+mBi7NAzRmXnSqvDb27
aoHsZLMzQjmbDEArVk8WKY95rBhOBqUOU7/BTHfV+LlQxwgs8EWh1xWdvdnOHWNeta6zg9awi5xa
t70CxrquwcnPvIPwgltpFtIfmVch2972AOrp1n5e6KdRfbZZoM2fkcz3a1APEFAEuoLdmeJI7RJf
oKgGMISjNV0UQ0qu1UBZMpdhh1oKih1euiQOifflENRa5uotHF1MLUMuNgkTM9tb7M6osouq+85I
ZUA+n0GyV/MNrMukwa+huMmqky2ee+2pzXG2Fk0A+viVYS+ZK8EYperkwoExhf/o8DDEw43Upm+Z
CbHL+puOM6ay5udqArl5HvdjDJ/Xpf0GCYCDXYGEjhqgZ6QQhK6oyyGHguXngbh80c7YDtpjW8Nm
VK9dW/mRr8L08mnRLzkHVkZCMQHXPAMl4cLKvUHCXg3qGrUCjR7IYwBj7GlV7Ik8/qQYWAQ4llN0
aKlfIDQ61A3xKl3ZWwLaeV3/QAvtJp2GRyUHF3+5nfIvPR4gM4xo4PIGHP8n0OgJXHL0+SI2oK0Z
o4TJI3XQ8MSIblh9NVZgAauG0TjtYD4XIP1UOSSJLeqaynXNvtd9E8z1EmiL6XANNG2G7WwqEZjp
zqwgeQxVTQu0thdx8u+Q9FUI+vry9TYY3NwrBXyX0yZGMIgCA8WkWs36xFO8M93RMxeIreD9Afc8
J4L6OjnwttlNUjRTEqaqlYUYdPykAvbPkx+VRkA1Okcrfr8hm4FyAt1xbetQL1sgNWqIiOH9Rmit
5n4CB9rQBhUWy8llUQ2NAHOn7c506/sx9t/Nro/1IrIfDJ4Z3YRm1eveU131PpNOdqXbLs6iIPui
tY7m6rqz/Mgf4y8ojp+D7G84A787GKp/cFdlELreAoa6Rh0zhVH4XJzAxb1JI0Qmo2uQk+UhrRTM
uwUlYld1eGBfdJqbPAH18nEfvHu5efEE68x70QWqVJtZcIYnyO7MFNs9+1a3y5lG3utnyHaoa6YC
7vZbNS4YZC1lD4euU9NYFfA1QL1kuCaU45chPfSkwPRNEGnF2pl5tS6Lv/Pgv7oXelrE1t6VzU+M
PJ8XIylPrIQ4DAu16p6S2y4uHNaF5vz5n3fly9Y2GRLLMvVBy1fTkhp3iR2RD7y8/riJjdfZzzey
gDKE5YqGCJS8MbQwFrVuEYpgumjBvDj1bioe9T1ykpF+BQCTeiKnwQNMgTiA4pxLkL7Tn69a36yX
1Mxj0vO+OrXZzep5rU9A2phXcKR2tOor3C/OpNM2Ca63r7u5BOdQTRxaHQ2uArpjCOIsOLTO4OEM
DaFQ83HnvrMU1q6FvQKcQCzLWH/+YikguKG2aJbqNKEo02n3E4jvwxmVgXc2cqgprvnH1SLkjTJu
mquoWHNRniYd/ECc/918hpBxroXNUZEj4u0GsypPykI9WkGW6CwO8J3l/Ool1p+/6KimzVhpqXgJ
EvLIAPtntcBuw3PUn02F9ufoox2y1lqQEnpjxJZntYoQaShxKqy0h8QtTi2c9TS3iNTonKzTO6OP
bYIABoGrIVXfQD9oQlSh9OUpxxUQabRwxk48yXMak5uyxq+X0lXLJBAh1Sy2RQxznTdazmzYnvj5
5QqML3GVGVHpRvolKIPUDvKHj+f1O4crNoz/afENZJjRpAN8YZ1zkwe8l7B+SAEQpnVOrGHd4Dbb
7auGNrWEzsoliVW82uofJnfW4E1RCrOy2UOOYc1bRB+/GH33zaBuDaiOqVP2kzT+YiJSQ2SpOk/l
SdgXcaJe9nN1i5TagmscGEHAQWF5VcFIH/shys2TkQGppDSuuWiIp5dLq8rdJDl01aU1XrUxdxT+
xbCORCLKMmBZJVcr3uxLSxWwNQsnztpPgELuyJBorjHBsKMvEeJO/rBUgZZlyD+jaDQ6aT04Zpp7
csgjvW13SU51UNbBExLlBDFA+ztNd608yeJTNnD1gHwDJKHh3iOp/MwU5dhCQOW31s8/Sicf068t
3HR/9K9zx69z0P/fJZ0BbXgxbdak9qus892nf92nLU+rf+264rn61r1MQf/87K8ctMLIn5SRtZq9
ChmAa4Gd9VcSGhHYn6oF4SzIuEOkE67x2Dz+ykJbfxIgxqB2TpC7XvVO/85Cm38CzIEMIzBRJoTI
mf5P0tCv93XgElbBeuRvKdLQBp5mcxQqqDuNvNJjz86hSZvO4WydC0fXr/h7/b5tYnN0ANwFROSI
JlDoOFoiCRj3UqQskLEFo348U+B9HUz81RqS6yhhMfBbNrtFr8ic96oawzueuVV1EqS8gIqWlyce
VGhuFTHsXoz7e7eo91pENh/lR+j3QR5+c27ZVIBZt8yxZ0l5oA7soA4C8WiOFGATz2GD7SA15EHM
PCQJ8EDljB0FOUFuRGtnz7JyW1iAqgr79PGTvftgCFGBIaMUT7gpLGkZAehzmXDRTZSb2iiiBAq9
uTYc+DrWrXUHpPkZ9sXmcP3V/WtY/Feb63x7sXcSnc+43I0x+hsQG2hxt8WzyYEonb26WsK6hxBR
NbgVvLOUjDt0Oudp9d6EfvkAm3Crt3JGoasbezXAtJma7KHoEX3cr5vD9tdLMngfYOkAlse2cywz
Z0BqeY8Rj8UVPBefKgtkVLSVZ5e2nHesJEfJhkPXZ7BCElewe18A3D/zFK9Di19PYapUWyu1kFzf
Lt2W0EHP8zbGifLUj2uRAiciEg5zV0R5ZV8g2bhTkAXk6T6jNibAgMT9fVNad1AHP3MlMtZltV3k
JjCayL7BuRFOF6/HHRYFFjckuBLGeKhi4hZTGdkm8qMgUCkMIgQNkvGAn2iqdVcBuy9S1HmG0ddn
sreRq+kbCOHz6dLS072VoMSgxUDWg/FPMYpYsxCyvxjq/pAjXwinm4CsMiyQPITegRzOoRc2yMvf
XUswwqgeUqzszSbStMDLkBXh35PFw+4NfWYUgBTuE31wywaFmUR4eY7KWQwlakKPOlbXbD8m3bnS
/7p5bPsVSAqDUegmEsiIve7XMjaxgEckq1CuVqc5SMc5tNvyCslr38iQeNfTIDkzv8nriOvX6wMF
igAIxX8cQ5tDweCWFrd9hkWs3iIoR/0ca3lM9w1oGs2CZPJi+HnyWWsyVMToPpMEUrQovOfKxbqj
ZSLx7Vm50OHAN6RAWQ48WBf/slBHgbDltOL4cqg32iexXLZD6s4G+2TMc4ioK7QyHihQ1LTr5lRz
8JShugP6rqc3iP/swqPL4OO5UE06s6CMn/mgN51t4p5GTBM5he26XhLLypXeBL0gziONlF5t7xdU
ryzjSZ/koSj7nVyuWBeD6cBgMQrSAXxfOSA81TwEyBHupIAlqlZe9PnzAO0fGCPvM4OgBpk+TsBR
FyT2a9q743RqMLEnhbj1LAMSU3dp7AtTk0Gcjb7ZllFlyqBoDezZLFqW7GZu80i2qInkCtSiB7cA
pbgdGkc3i2jSpT/BmZx3PKwA31/Ha+1wNUWlA2JDc48EagdmBRKgMOZwOjXbm7DZmhoatT11iABV
SImAGrs0EgWW3yBaiuYk+XipWlPEHvltm9SHWYcsv6nuVGi02QmsrTKYg88GXLuw+WT6kRnDIZeZ
m0N73jalH2M1iBSvYczhZHF/fTSGSuow8nC0sZ5ByRiqCxzi+wzlIezZPSsem7k/oJ4WZnq3Gw0l
6LopBFrYnZNsv0w6aE+VE0PycJyv4FITrT3fzyMsOApv5nB6I+l+arlfILWuGzJoerJX8FXYlBxb
b6GnfQRQ8wjLiFCyJLR6UMZsyxNdEY4lv51b0IxU1Z+ADlUVFLHqdrrUR7wYZD9LLb0x8/5kdhw1
US7IbVN3QYlydbkk+66WwZIl121VXHEgmc0ucW3CfYUn4D/0J8tSdoCv+mzKo8a8sqoC5JMlFDz1
i1piThtRrNierd9RgwAMB8rzekJSPPds+wzxEyzYhsynITWOeWs5Envkul8K9gMkCeTSSbSOeFOc
AGjwjMonzdNM49siaYH0VxwYQazTIEzyZD9xEhkMD9cOgYaaEeKECKkztng0xQpWb9UUSxEbMRQL
S8Qyw0EZR9wplKCtlIu1OVTPQg5pFxvfZiaxr7YFAATwr7I+5VzxS7O6Whsz6RwuhfQLBotN9ITk
6CkcBnmMgq5FoJte7cBzwzS+YLTfTcqyS+RRa1Hq5SglCySdIIBX21NY6fZFViFri/qMNKdw3ZOV
VA3zmB4go24VSajjjZqMRjznDu5TN0WHGlVVRqrCYYJAveEHDDuCUcmvk1XTCyaQGgKxUgkyC4V8
GVbKp/X/UInxxpBM3bADFCCwLHQLZdDoS/ypbydHKibq7WCfF1D/RyibQWJLN4WzPlINRl9pQm9f
63YdCiagtblgsK0OPrCJxgSVSwTBQ0bxqOVe47hW4lOGkK7Wwc4KY7FgEAtJHSgJeWYNVXfCIPQO
pwAD75+5M4fZLlkbKry1Ry3MMUFQhJ4LjzcQwh8Ra3HpWwWOS2NxS/ypGXYZNoeVQOEMivKtHvsj
ILOaDjFBdXQUBQ+HP0OH4xjfl+DFUjZ7GY7ugi4op4MMTUZfa/IVT+ryTAkmiYCWT4GEQrLT2dyH
NXuYqOEEKlDLf+A2tEeeFGRqNDUl4TqZe5bu4fLqjmV51ap6APG4Bk9SJDhldf6JJYlPYMgJZ+iI
6beWNrhCy+CBMvoco7vGEDnPXWi2PXaIGQiqaKleoIB1iLEpyLKMxhGN5HOo45sVhbotffw46nov
6LLhpkORbTNMeNC8Po+XtmGF1eu2ZwCGZ1pAF1RTONBzXoIb8suvIxhWFwQ4eyCCtW1GNotJUTdI
KnlNSfdlhnIc3rBlIEwW4mrd24SOw1dSN53LSOqzp7Xw+oI+UINZIXrPQugZY/kt3RLaU+xLFQNH
4wdD5k8cgGaQSeO6PcXYWKz+wZyKi1iFawZCyI/7a2Pa9deLoP5iwnXxrW1WD1+bqowtaJmn2WM8
nmiT+B2lrjbZt4gjVucsuNOQKAORE/IZkZLzgFePGhu+LIZ+JBQLPyORpfUH3N/OZYLfuy2AWwMS
DYJoJAU3YSt0+UaIZjPbm0fsFkq/60Tvkmr5MvVL2Jelt9iDD1aoa1qdW43NcwqwSGOSqCKK/3FP
vTuzXjzK5rY2QUS17GD25lFjujQbKL8non7OOvP243Y2EPufIwJoPeyKKDBgmGGbKSyLJlUAFbC9
ZSwea5Ucman4oiVRrFWQtcvR17igydg3zdmD1IVbLoOb6/IwtyfYsgfrsWHHLUBF8Fe1YbIsTqKR
QTlgi0iGM9f5DUzu99OuEGITSD2M0aZbGJ/bwmw1G0wWLOlZ+km7wP4PB8zdKncOaIYjKAoFmP4A
03nmgLmy5Nfrplgi3vi479au2QSIpgrnGdTUCBgKW/SckplG0kyq7ZXaE5SRfcCbDustJkXEW1Tn
Mgvv3N8B0TNQkgFMG3/ZDJRSQ3M9Lxrb07NdORg+g7Ai7B28GrqTRo2wpj/j8mD8tF5684LYVqCG
jL2NblX6CgZobZ+iSYBf4TslgwFL1Wp5kOa+aetuVpDjGCMCbRTgDSTq9jxMF8D99PKC13S/2t6t
U6bLC+gIgd65nw3YuQJJWy56ROcCcU1xAdsYL8ttFOj7XV4hOFRjf0mnoBZQDC8hsjFKf2yEuxhA
vOEknaSPkCtsOT9arLwAOPn/MndeO3YjWbp+IjaCnrwlub1JL6XyhpCl90ETfPrzUTMH06U+04Vz
McAAQqEgk5ubDEas9a/fHNZvSccxV2kvS4HrXTc86ArKgedfs8K8eal9lmhdM0QJxZCdEYbvrD5/
qqCEuZN9NBqxE3Fx6t3xQlg8u2X6zP4jsJHrS1h9hIx3O4/lJRfq+TzdydY8Ss5Gr2FO7o27mQ/d
8IvtQN/eia0CH/m9ehgv2w7XlrQKdXLTIGrDeNJH+WApVig9AJm3Z12sB49ObnvzRp9jeOgfNGoq
rcW+10cvVlrHrebl3MPdd6uZxVpeE0uLNJg3tcQDJS1+TbyrJjCONS7P2jeQRXiIsFu4gVvoU5FP
e6elaciGk65Pu61+1jswaLGX07Srp/IYU8SnQnv2iuRg68lBzslZm+OddI2zZciLE8Pryy/bcaN6
ooyMD+gCz9gz7KAjFNpl8IuoFNxugPJBcoRM3tXMk1O5YCFaRuUKQQwalz4mh5jiogQSakHExEBP
OLwqNz8Cp4WKU2yrFONVhlsNnU5fteLFKad9Qo8Cmyt0m2Q3SP+qELnhFYWqXobbk5hk9yCq5NlX
S5iU+7alW+AHZOu4r6vLhjOZ/os9AhEs5m0ePky7PJLAQ22aHPyKVqJIse63zun0LZ/bfeW99hMn
a2aHlk9XIfAqpO4xChWV7nCunO9O/cGvnELLRlk21i08lBJGjjqMZRnpY7nT3NNATWVJuDzqkLFf
oT3+3mMWhEzmNmhL5CfuW0x3jGznwa3VfbtMhlShVVAE5Swjnl/iT4GP0naBzmaj3LGZ6ziv5thc
854Wb/hwdDvs5gqioLbzYgpfez7orXmeq+nUqvRsKjvYsIs0K55W7GmTBlgGyKWxi6caGGZDe21J
QGp+q6d01wv7qPU8Bn7U2MEOyLQ4CyxVfKHut5b9gEBkAwu3dess6pCwB0/zBPMo/12AVP5wUm5x
VVQbWJ4fO2cGFpEnVAsYp/L6eBY0pPWQwXjJ5zLqtXHnVOCziXsRhLK6DbdZ43FlPCDaI72n0J5f
VXpfhfwbDvS/oneO2IY6yL0Zy/o0rH8t4SAt5SP3h04r0V62rqWyCO+2xstKI7Atta3eyIrkxXW5
YkvhdGTDSfWf//1Z8tcpEwcblwHmD33BJqELovlfL6MRHT5vJl4GWPnvSP0L44QwIFaoquTflDnm
HxrK3x+GjNpF8uMxHGR3/+uH6TXhD7WWeJFl52dtZSqUKtnD4k6fKwXRzglHo/u6IWqDVTxpdrrr
OGRSU91T7cdM4zluLOcufVaN91pM7FymcRb+68IwakpncgeBdpb5m2MB5vjjKd14vLo3X5a1C3M+
rhrfGKt9KCIbwQO1a15k51kNJxsVW6PkUXqCw3x7AAAHbcvLldlHwk9PS4Yaw5gPM2YFG1q8Ot4U
zJ6CaLEe5tnCSKIqjnG8eTeY58Y1b00BJAEUMbjZMz3K88DrWfXz3XfWg1GDtDd4TqRyDlDyffiF
G83Fi5Zq0ECTOspSBxsRyE9jmnzOkfUEjrPea13dZ8kGnVXTpXWuS1Hche2/GCvgCx7K1lpdMVi5
FXP5Otj7Gp2XVjSPksRidJjxzpb6d8fEugnqaaYV+6E6y4ElXwNrGPHzYlQkQRHy2n4IDGLqWdtx
8MD40s5rEm3oRklnmunei5yaD6NK2bHTs5OvR4cNXYnyaFnym9anP9UCObfwgI3Ui9R8CHxgUmwg
GhAd2cTPthy+VpRy7VwdtSl+aRwqcbMbg6TTrlWBIb6Jvt8HSCiOeTqkwdzFPxC379idzvMn/E/2
c5afYw/ath1jycMJv8EJRt08zmBfJtexAXdDkjx3Uuw5g8yCMkF6V83wX5jknsGsn3RkNduJhiPh
uejhvqkl8ECLSjLMtrdwMDX4pdZx0emAWWkK0Mt0qEwzI1qSLyTe7mWbntt83hd98rydIMSkvOkz
EV5yDPWyvqZoGWShh1arRb8/ys+PSdWfsto6l0COrgRb6crjdpb4iBAKe4liL4HCA8NlpEHfigCl
PW0YiOP6n+KZprzg6w/l1Z1/iFScipyAoZzzUlufq9n7pvHylvX0bST/NvA7WP6z5bw2Wnmt4ckm
3q+YMJbanw9+bB2H9jf1EuzEnSOVoTBKwrjM96aHyTgtcm+/QgB+ycVVJ00x68e7WZZPv7EjH4fG
IdpgpZzjaWv47L5/gOr+zQK4SOfxzcK8e6qzdyej7kmHJqj86isskcAx2kOryicp3U+dWYTaAjnM
8J4tO/kyy3yXzfEXhWkct9F9dbzq0ZIlpPx5P3n3DV/asIGZRRwP3o/FBTPY4COOc8x/of0XHO/J
zinx5G9sYD4CClq21wZ8tOVcdNwDlMOzP344mb/buissmnpNfsva/Mkq4rNZEU9BKb39LSaG562r
B/e8DoNBaobT3zAOokzJuv4rxNwHYkM/edZC6aKf0+qRjDhgARjPBo6WSkfUAD6e1PXXFeJ/XmGC
A4vsNsPl3pq3fJ3/poH7l+ZgY6IhXt5iaSmf/5wDSgDsSuGDAkMZ3zhEgFt5tGGig1VfNzjp358f
f4QgbHu6wciRjpA0XJ1Z1B9zR5E56WLK2scNj/fXQPVOwZnygISzFVbETPPeOs1RacbfnCf6v55d
FvMIIjBhGDIm+VPeqUjphHk4u1ELN3tVeE0D9IA+HDcUp1jFAZQ0zPTiwxRfUzu/0lVesxRm7jBy
V5Jdwtr9fTf+B4gIr03Fr3/LVfhvGQ1/0cr97xDHWRzl/704LvxafWt+ZF//mZ2w/Yv/FMgJuAQG
Xg6AWYSbmds09z8FcsL4ByUSEjVzK5OIc/4vaoL1D4c8BvhMNgAV5QTvwf8VyIl/YG5Dsu/vcTNy
cPf/i5rw15kieBECPqhzrG9B180I7K9FC5AwdM5lkkcmbiRGFTEnc/eK8Up+HXurOY0zwKMeTyJi
kx5OyShF6LSLEU6iOfad7R01HRlo7M3VbswaLJ45lvbtUj3aPdKNRWKGjoUXP2gdOpji5XTIxkER
xb6+N0sh30Yb+QgkDRrYxb/MRVLvas91+AuwlrvcobRpnJPpttnB0uMxqHO7PFhDXO38VH4ekXTU
sa3v/+kB/j/4BvZWq/1Xj/77tjByFHBJtjjcf4Egx8kfN7HsgKjKvvds9ceMfxQJC2WcaXK0lRqE
+8EipKCbPfvy+141QtkX2sDsQIDH+0SLkIj2wdVTbNpxnAsr2XzO5ikYcC85t9li7thzwkUJ/S4n
Exqz7RPZpadMRgqdBKi4uiWemYY5RtoHo8OXsJGGG1U8x8BsSXyvmjk7mJP6pnpv2Sez9j75nIS+
mK6LrZ0oik8JkX+MO5aCWLqfq5Yd8mJtTpWZvjnuWlwluoB/f+v+KIP/49ZhWcKiEoxTf9N0/pmd
wBPpRJ640P18176g4Fp2ogvTUgIm8xhDM7GcAEC0OamaudwKNNCChNea8dUsM7HPakYTLtBqn0xv
fjwnd885Lmh/At4jTlcUvAzgaA81nP0A1GtvpwHhwOm39EguTfk36Opfp8Pb97E3VhH+dKhVoQBs
+/Q/sS1KMeYGvibD0d0+2eEw75yeesdosgM+x582uZBWUZZU/aT/HdXjr/DU7w9n6OH5zId53/U/
qY3SGEfpaq08DvPmBbLQUFeyfK23B/974aj1fcoZS9ZpvgRGlluPieRIFHHTHeda/XJ4AKfCWPaa
pk23ukMEU4+r/jfT7D/Yvv9xnWD1ju0bJprfP8/JOF/spF65Tm6UASlymzBhVJF2eA7Ga3xJpYel
q0eVXcNz2+tV9aIsev9/v/ZM/Q+OxHYhcEDharhwvVz4Gn9CmW1p1f5azsclKc+ivqMbxuCtN/Ew
XsiYYRUSYWmgoRqXs6NbQ5Cu/c9+An3Jdfuu2fIlKVQZ5MDYN2fVnWMxxVFnrCy8vH+v3VNulXvT
VR9pQ5qN3qGam3um9YxsG21612bzQRbOleEVhike+p3RDSukwudSpczJeiu9LvWbWJmntW05nYbW
gUZKmtRamj2MDt3FWXP47Ew5BK41SaM0yd+6DO1rnsv5HPfFTPgL/9fWsRcorxt2NlLTateufbZz
Nbe9j1URDQk4j0Dt2rXdHOXgvifTa7acmsL8bNiKGKPN9mVu3YMy0nLXrQhVB9OAy1XCJMoSivOY
Oucy2yDQoB3FPiZMU1XDBdF2/uSrOfnUkI5VcPTtlU8Mjj96t2mVv3CeebGc9HFlnz8VwnpSDqk3
44p2bvT6IBftl6qH8FBny3uJNdze/janfYFGC62emdAZNKzVsPI0yh4da4u80ShZU9vaeo3smOaO
GcUj3nyt1WHoUSO30IvdsqB2Ru4HLtme0FFmQV6MeBm3GsaMA0YVeYqM0Boof9FPv1S98csqzS7A
fPWpl/KDgy0/LC760WyMiR0XWoCP6re8OaTVQvLWbISxon8RsfaU8e0s90XFPg4KxotrKnkoRcOk
bELgU01s5VahbpLP10rdfEgG8MXa2DVTzVQ/Hj6rvI6P+dz/FN34dXD9JZrK8UQmeodoD5uUtNdE
KHHDJBSV7Bs8LaPOsT5n3cGE8HHPE2RZLt1PoBv9XVvblkpfe7FkE9aQ0xO1IpE19TdDH97W1r4u
ZXuM5bfYsL9Wvl+Go97C1EuNixFP994/9VWKPZ06TrazBsg98tAZBwc6ioWTZXlR6ZLd8A8ll3Qh
YF04H9q0sntLLFTVVV/NR31Ut1Trv6w+w2mhZUUwzfUb5oXjIWf+Xad4v2QlIEXpnsrhY1Tta9Jk
aOxaX0ZLYT1Lhu7hnEwEa7brECadm+5rsEoG4PGN/zQXLGb3Vq59iBlShjAMyfpEYD3lqXWITZsk
cJP8J9/v9XOczh8zkW0PecohjSVrMDq1OCaZbgT+oD4UVMG9ljTcJBxPAyO3H7tRXVz9x8Q5GohK
W3kh3NuczjqiT38MjQ6S16iX5b6w9P5YlEkcWiaqKhrqh6Qn1lWlRLRqncc8X7/bTimvAuxn6sQY
rEzGAsaHnxZ73FSPzS2uuC6/SpCzrXRdbed+tiasNth65tCf5BJwSfXsTHen8i9iKZNb55VROrkP
caKZpLH1WijG5dTUQBL+3O2HfHOBTAoGWic1JidMlUI7aTyOhLg/jgseAvhG4nO0t6b2e542P4c8
WV6gs1/LdNaCXqzv9tJ8tjJZHUqN6XXr2NMHZIoBzewQj6dadXZkJH2xTy39y6KLJUCD9anwy184
BKtwskR+HL3h6KhVP8+NPXJRPdBMWSPZjvvPhejfiWoHXDCgWVWVc/Ca6aZ5iCgx08WgB/G+9LP2
jrHwl6XBI9RY5x+yS7GjasSTUzdNkE96HRbW+BkUTQ+1FatSbzBuMR64hWfTGuX9te9ZN/K9rM00
yqRm7eMsxXbTQg026lMXuBqm6+ZkASs0xUdOGVsTq/hklHefhvZi1tiY1XZQrE8C4HJXdcT8KGMi
iHaVKIuLdNmvenyUbt6Eqi6wgxqmH00seHOEOJQNOuPqVOXm+6CwflW+aOA1MLyXGerI5Ckz62e3
0d5cPbsP2c+kdIgA0/rDlJn2LknxgtwC7/ElelKq7gK4JSuoT0giloGhLVCdvVkS9OX+tSnRGRtr
KndyLfeYgercVsy4Ow9Uq7k7MiOnD/OXcNaeZK2t+H56kkZWP/ZaQWxCIj1ORvdWKn/FnaGidVft
ibOyPwDfXoYCylFsWLyl/njPN9BWzyfOwXJ7kSF6pPl+crwsqgvbinov+bz4Hbtn0r3THk/9QgJV
7GabTUAvQqYux2Lti3NcopjAS8AQyVtuSHJIy09wHV/cNn6p/Phr198T3OmP8ep8FK5/8mu/fORs
2A3TMER6AkcPyG8TdWJbCmYDlWFs1Q9AEBmUsvpSqgzjkiVm5NH6QKqugf+FB4JS+z9FLq2dro0B
SHRxGNBKn3R4kqNZXhHWd8fHqhvNJ99jsU1n2CAceGKM2sL6pBmcPH5SPsBXqMOuNapNAvRqO/KW
xjnE4jl+7yCneLV5WxopLq7crbh7dGVtH0p2gL1WGye9s5EdV1aEb+9C4GR90ib3xTLVvPeBMgv1
XRLj/b7aFVwDWzsa2cB4waDRWLMfZp4bJHQj34/j9Ia1Y7/33PS56Zb+bniR7c/L3h7qHg6wPodj
no57mzcMkEsNO2cTCetTsLb+R2oP/cGqBdwtxztIfe7POGs0pnFNSp2k7nR9m2DJ+Hb+mQwPzkzb
6U96mVS3xscwwae6i1gA8tTofh/giXDosdC85J3fhVXibJvoYZ4MWNo56YiTPt6WNU+u86SVPG1w
k9jqs71RjfZlmlcLilr9gcwwu6I4j68lmd5tMVeHUWlEqhIZHzGXPbGvf/dT+2NsvPhQCVZsnXj4
XEuqpnlpv5eusSPPMcUv74yf5y8tXb0w1zafX8s9KbE0hH6Pb948WaHnduXOXgG+dLNIIjGShds2
+bHDZiSwV7QnLpSAcLF+5QsHXOE4H2aO3baRpWGczV3gVcOw88v6yS295tbWhOiuJR1yO/8iWvTR
M9iqyCAUvfuhL+O90rTLmLTq0I8IugqTJdsBsZV6gZ2bp4ZPsCc+hjTB5T7RrlmurY+NN5UHfNQP
5WLtmzZ/YWL51U+ymY1sYajrpG+9MWlB7IsfLW/PbBvjbm2ftUSJzZPgo9dKmJEL3kyWAZvrgk3T
s7UM89GOCZywgSL9BZiQyYwU8WsFI6oc1Rj1SPYCtBRFWNUege56VZ+TjNAzZUc1EyTyKYxPCS0A
qv30ycMLzLDUe06hAqPQl+0vbzI/985I2sXoXkW/Iso3kcw7+mMnuofUMz7y2f+Cm81rk/0o/PGn
bsVfJNoFjiyzDVaRdeeuFT/WlSC3zqRvrMFzh9raL/177IgiNOLcgypRC5KR4l9a1X8Xo/xCMtmC
Tp4br1J51vN5xqVewauyIXI56qKPhHxay3zXiABg8D2psPcoVrv0wa/Sn/H6oOnzQ1WP33B7iNFJ
a95OJ/Ae9nwNKwxEMzCrOY3q/FPnX9KpfpM5ebYWFnN2U36n51ee/SSJf6XRwHunKAkBd1hYA/AO
tZpPViiOJZo4xckSuIWNx02nwHOH+mRPThYsdTdc7LV4EBhA44bfR0bTH/DOeZY6kZF2Mb50RI/l
mvFjJSqxtOez74xvQsXvjFcFLGm7pVpEmzss+p65wRQwqcfGJFkebUxCRIt2tiJKPBg1/TI2mK9w
Wt+zxH/USUEJ7Ipo16y0H9N4vUyLe1Wd+hYL7B8X8VJa8zfh6ucJhnLo+8u5q6CuIL4567TADJcK
jGvSaY4yVVLiLCbjdiFwFhqpM8f8i6wWPAsg36LR0nPz0fEZ9zUNxyjvwC9q0iVox+5W4EMGwi2j
VbN46sWVuT1+6eX8kGg6+4DnfrEVbU/eesPOyGzMRxkc7yViTKEaPmoy3karKwiJ85PASDDzrqbp
pV0ddF0Lk2THorhMh/p1KGWzW2lWn0drvvnDRKqPMyBmlintBFOFThr42A5mevShWzhYms1lsfcK
i45BkS1dSSvSrZLpdV0xzdJrOOr+9zKZzWP9Q8XZZeonPxAi/9kWgjYJhxUCQA0cM7D76CZNRH3q
nWwIAF05LDfcoqK+XorIdByiCHANzPFcchQ+EXNiXBpDlGxi3lnyZ/tcuRXM/Clc7RVuQaSlbcVx
7hFQa8fO3poLRhumHo6s+7arYM9a7q/S7S4xifW8BDj3GbX2LNp2Pfa0B2YyvihcW4o2vefsrwGh
KQ8Y/7wb6tXq6w4KpjwbE4WRaPIfmEUUTv6ji2FP9nYqAvxKDVyQ5AHv+W6njePN18vh7NvWoYmn
8lqaWAm1WYtnFZ4RFuTHBF5dU94T32iDfmWAVFg5FKN1/YZr4g/sQg9qFi8Jzrt0gHidp5Qe3srP
RneCt+wgd7Xt3cZab0PMqz/JTHXQZ+MVfBFj9tqZTmqe1d418kdvWT9LD2uPUgmMb6ZnUbTrY3V2
QMH8nqTExE3ac120nDdOA91313QmfgWrVIEnbcrlCTIQ29fKwMZopEJWw6ivY2w4Kap4y6lkkOmy
xLsqw9sSXw2zw+EyVtaeR3hyTNxxi/mq2d2bbW9eNi+mjelFkt8QnmF9k0wn9jz+IAU8neqb6KF2
6lDkAnN+pNV+jhmRY89lk4lg6y+m1iZBbCRjNG3YQzZ0y3NdG8uzRYpHM2XhSqLbwcf9M+g8ezj5
5FPsZYn5iguzz8dtLOpF3+8zLDMuuju0NMA4kpiWVm82le3jAq156JP4bHnZhRnhmXkk/AfhOFHm
iQjb/fSxmDdQYR28qCqWyFthL/eqNRjqL+fYrdajluJUM4tmny/0WcGEIQweMTBw1xHokmP6Olqc
b6Pp3GKM+XghFhISRvN7X7JvFrps9wyfbpWQwzEdK+hQVXWY02wKq7h4rqa03fezxzYeJNDYzy7A
Ap2vYTCgm14JMm78NH6qKmzXRhyqzmu1vFh9fAe4FUyLVBIVIKEzfPnIMib3mQCJq/A2lE2W8Ek2
qYlDAlWGG27tzkeGbEbIjuKHLiDHbu2h2y+kCowzpXCr9M9MDEng5gAagQYhWMSPRgzGLX39AFZO
5ALuDJWWnbSKR2ZnRsLjh7AbAyb7LbN6q/9RCzeOKtnvMea6Vnp3UMvy3WV2XWjDCM6Te9Gro0Qe
wNSTnIXNuPcMHEv69RdD8WufDVWAYzR3lyOFPAAz1Ky23yUmFTuD7Q9DdE8g0iTptLBpqiGHJLOq
OuTdejWS49yogU6QwbyznmOQsgDf4BejmuLN1eXUjn0P2gxZK+nat9Rwa4jCaQ69tXpxtdzglIk/
+t+JvbjmGJkbdkP2hTcS8ycSEBAsGTUYWZ8dhDYd08x+6yt8gVYxQXLS1Ct+eRc6GXZTCVI2UHgT
nOAHQyuwanW1HlrevARVyS1ms6eMBSgOlo6Ex1pKmrnC3Gk0uP5kGUHqaw4q4rHZpSPjDFLvXlZs
fSq7uGVTB6aEvGRr1zhOzFMpivK8pLLBOWa9EYkF2FfiWGnN3QNkjt3kbWevN4gDXtx66Ojlveh/
VrphHz0wJSPlEpQOWJ895gPoTTK7LsEN7VfzuyVYHWU+n1a/Pi8ZNlerMNl+tW6kiqhElPbOl9Rc
e/jpxcdkwAtxm2UbsgP60fScKFU1tBudPI1LnQRD4e0MFsM1n/PxmCYdDgSQvbS2w2Kuja9TF1cH
aVF31g1JVlml8ay/dH5RhBiWEUN4Hls4gHUNKlBi4+GKuz+WzGQMCl6IQ19HmVCYVlh6LxgOsjfI
YLHc12rRIplMX7OyKnYMDoaAfsnndYNlMhr1L0PLbV5g8wl375wgLUgVbeV/70gxCezUIUrVE3W4
tB4WX84uX54nvX9PLDGGclaf0tVkk4Agg6x90nDlSrrsZLlzs8dB4E3H+yzQlfW9EsZLXQ64Asb1
L7u5NLF6TNRym03i2C09QZGhVcdhWo1gosrbeZp/7xz4GUgiDpDUz6Zoa/jcIHGcv0KN3U60pR/N
aXLm7b2neudeZSO+ef1MQ4AXtpbw/VCMsWlSZEQqNxH7x2Tk0Ah2cK3uhTJOMDY2TFVRq0JcySfS
HWYdXk9VfS+nChc+LSbuvJbW3qeWCNYeztxWwpYISJzhuHTuTVsxKM4ITKrBV+sm5viDM+hRYLcc
I3ULKIyN5d5upjYybDzFlvmguieZ2mLjtZDzoRmvnR2/GJ31sKzFT6k6tgKNP9afY4GPlp7B4ix6
VHXunO300X21rAI4uHKP65wePGP4NjR4wBr+u0u20BHNQDXQH8u8BBie1zEABMYfyfEiU/Ux6jTv
zcqLJkwW3w2N1LivJo8Z+pP/MKn82+wCvg4OBBdjgZPhzupLseBvN1k98Fn1VK7l0wISFKR2eVla
HL3EzGQLHZCXbu5RfCpO2mE8kgYOg30B58mx4XbTV/yBqUNUfveqCSlVrwvu2AoqVR81j9B0WNP4
zwHpORqdUuHz6bg9Kt4TXLs9Kb6wdmzGnHHCDgMqh+isKI9t2t6NYgmFvrmEkSKP3iBPcJwhP1uq
02AOmL3DxoPKaNIlAdg1jksZ6ObuU+nOt8a21vuqMA0fOrrLqsSZbGGxhmlSP0+zVsHkVfl+GJI0
HEqT+mSYInjhX5OUIGZbxldQgDwQjfVcOfabQdcGmUeB66ew9WrfjRwoo81WjzoeW7oi494YXEoY
gdysd+gSsvjQahq4KS1eODOryuzcOLM5PsOqCgHMfyq9uHvLdNVQiVQTXYrUnswVA9B6nV5knUBO
w+kQD7Piu0qgOGYXG49HnUIshyiV5neEQz9BFoi719VIRzm0z6NxabdWfrWoulY06LvRQwk3UNT6
XBL8Fllcga+gjJMywhwEcd+5GNcVKq/1A3EOWUSEdkEF1yGBTlZku9NV6eabm2TfEbftq8K7xi1x
m95p6X1au9UHuRD0OGUTD2Efe1UQQ4ShogHUL386Rhz4ZfMTSiizOYzsSPFweuvZG1rs2lLdQji+
GJF99nP5NDW9jlUmZY3ubI4P6KQ8sz60lWg4dFv6Q/HUGGo6LasjYMPhEOlNuUsN056GMdcOTi9A
JF2IVupZ6zOsk+cmRxkzLseOFanm6dBn0o5mhovRONOKq/mYQNM2R+/SjNkhYQUaviYu+Xog/0rd
RuHx5MRbY3dN1Gqy3ZmxTpwBRG9C21AerS+JBaik1ZQq2jRFXp2jsWJ6sTIn3LGXLvvY2g1tHiUF
pZ0xsnThKB+F0z+ZGW2NYbQKStwzsC2zhQLyysJqmjys79OelR/7PS6UENRCCC+vfe+b594jlA6U
HWIe19stJXkAKn9SKE2jvnCe9Mz92UvjAbU29ejsfMn7ZWfKGW8Zcz7LGon4HPeBVKUdCUZb+O89
x1b2OXYApxbvsvpTfll6RVsnx5NyWoOsrO45T8aViRTFdaMN90FMSF67IcpivYm8viThXlSbxV00
9kOPiRt9G2+G3GtrkjEf8BtaZTBN2L9R407VJc0LaisM/21AEdAsZmRL5iM07t5KfYz8/IddoKCZ
ZrONSn/q8YQrBVO7agxiwXeY5kxDu2MzBVLxPonr9AR7b/qY/Fy92DkOrV57nHJc9xE2V2HZGxen
oC7pe/UJF7EHFnkboJqvmGBPRTiWTEirsgz0oS4CyYuD2hSTk8k1bhwPTov9bqtTVlrsgnGKv2XZ
s/s7sTitnrtHlijDcXEprSxWcFV5u9rAQtU3HkXq/aQKUXtPFX4Uy1oxGxz0CBsKxOkFxa/ukLO5
cMNbLdvyDaawXjHyApx6NWllooxOwezKeefCJmKktS9m8TDqn+qe0UvGOBxXfT1a43yEZ0biQAfZ
PmchuE79Lpcf5Wau12jp57oYH9ux+oUHpfgs69lGfpp8WpsOM4Z6aSBSzIey6rtzWegvht8/5fV7
bC2vddWQADc459GbxFmAfrvWrMEbSV6RqkX22P2kFCaLxd0hE2oeM5MBmJbxE8F9QPlHrAPH2TxX
PJtIWZWzc1X67s7rufA17SjmjVNu4/o/u508ipUgKOr9U9UCg2i+KcK0K6Ke/iWsiQ3ozZMZj/jG
pi/eAmF+KhqX71weFn1+geoQ1f7wNIBaZg6GkxAIoCOAEuhr8+T0jBsMZn66dEEmK9uI1Lrss7R4
TRfXoPgGN3PteZ/qBsirx2LWtUerpSvuxXQY1ru99ANONoi+k84AZu7AX2MbO7sGuLPKH5OeRqLX
D6aQ8SewpMvAF8cKwyGNzTpWYt4S3lRxMnLjq9DVjfzVd8ccPk/TQPXqzqG7ee4YLaI3RZEHO7Jq
uH6uu1gQPv8f5s5kOVJlS9evcq3Gl2P0zaAm0YeiUd9OMKWUCU7f4/D09YFypzJ1Tp1dZXdyJxju
OEgRAc7ytf5GJVp8nCI63eeN17fVyb+yCj4QfnNQgbL7Ps7RFU3vrLD1YRCXt31AgYg62MJroTWm
rXcHP7Ra8oAccMZa88zxoOQ95KfGPjQG3GyVN4imtTEExpZAVPgvWYoYZaSQs8lwFYUukD8r4bOX
pPXC9OKnJI54bp1wYmdmJ88LrK2Y/o3C0kdCogQgkhI+ucX4ljfktSTga8Nl0iq0h9Rr+5UrFCCP
T33rUlPpq3eIq0c9q9XNSBAC0hlORNlg162jzUhpZGV7+2BaWYuesFhX5SYlAb8xFB1ggTtCPg1A
KDf+beFqP0h2FhfecKlp5Juzwjz5Bpz8AMCwZgf9yqzBVZudcQrTJ6EkF8EwoCM1Nj56qWQIO+Ob
DmPZF5DhbKo9y8LtdyLxKkqogb50I2/Pm9pYRbr3bNfuNxRxVjXqmXh5rtUGudvS6rZ5hBxSrskH
5AGWQ6GyMgViBmBZHAJSkIPvU0isHlGl3gRJd8obkzqm3uhLgRY9ufSx28matJuCTyR2nyhwj1SZ
t7auIOeYt+tB89XLwe6Ogd3npziLidSHS9SVyAhUG8UBCaNlIEPH5qbUvYumswdudHitsZXfmD5U
exhX5sZ24yfRAkivgibeec1N0/fxtiVwW+qRcls6ylIboBZbWuGuqZcsQyymEBCX1rocqIa1nbzU
jBR6sfoE00IuaiVGaizzoexXxnOsRy6ErsSmTluzvoxAQoTFZExQLuyS8M4gYRKGxsU44V5bfUAi
WIGERKbQX8BjUuIDeTv49d5r2jvM7EUq1qYC1twkxyz91F05dR2TpM1wCtPqjRmXKdwOBKZTR1yQ
s202hdYZW7OR9jIIwezLQP0ekjRZtmnf4E45gCfzy2fpn6shei5691Cr9Y0D7HyhlwBP+t5bdBWG
DWGbIYRga0vQn0uL1Rf5srJfI9taLyKP5qhpG0e2r8ikQOEjdmiDMFohyq+uAxNpHJStw5D8qIbj
4jrENLBQ5LVt2ygv2B3V8VQ8cxcYS8vpC0S+oTl3WbUdW/fR5fvnI+t1ch2Q6WXJZhwDay3M6jqL
w0c7fEuaWNmHgjKokt5Fbv4U+vZFANEnQDTFnKZWHRaariq8QsW0jB3V+5TCOm6Rbn9Uw7MnM/jl
Q75hLV4fPFcS1wWviL9g/mwO+gopfcTkja30rWuICuFKrqmBnEwvfIhuuraQN6G8Fy6oV4RlKV7z
+l1YBSoEOQ8aTpbh0cuRCNcc+dDoFNndLiVIiCcj3xzfYrLtyzqtV2FBlKeq3JC5Eb6OqFElzBV9
w10vXCJjzwfhXSziWmGYwMQ7UEwNbTDjWFbZXZk1sHxjPm4lEOQ2dVhdRAi1rT2jyAA6BTeYidGj
IegP7KlXuocszNupbmitfBO5QkGBVmUJ50nh75OK1QRSR4sax6K9UMy1NVTbwZvefqX6GEiNpLvt
bUSUROtIz0YGN8pW87UrsILf/QgvXbBix0B44abrtXfLcyiGpEEKakLBadsnsYRb5yEz5JWCF1KM
LrudFxToWGggaJ5B3gBBkyc8+EbwLbYCnpQQw2dCXqOT7U6lLkPsiEtBkSC4pgn1W662Wy2N7J2b
5ReAoFjQA9AAMh9tfNSBgXPLfe2QcXAyd5OZvHcqvW62NYiMHDa+ofbtMSWllwfUbAwSjG3zrraT
ypCELVWNsNgaSmcsHfk+x+IYoIGyMVLrwBIlAc9+VcOsBHSl5KtcVS+sGeGUI/iWDi4YBOQsNKt8
ScPhAvU4byUsuWubHJmbKD+2UOoWuiRBG5g9JQfupjigehJ6pAAz+6TYTXeI4xd4ikTE0LeWZeSo
W1YNq8pRrxUzOiYKCSK978KVGVPZBTTK2gfrWtl+Nzon29Rtttag9GwCB+6v5rRUvER9pZjc50QP
Q2uTvsySU5JV3qEWxU7G/VaVZH0MkC44TyFOIaP9EBvNzgO0yK/d3Xp2hy55nyL+Pp5NJEZhBGRX
NoCzteMiRU9BCaKH9yOhBtwJ7TuPIVhySU0/gFtYBGTSG2/bmaArgQI8By6v0DJNMHEIHjJWGXaI
lr466nz3rA6sNnpzgwK5Q2yiF9nEFLTSdNlz//rotfImi7GHi8ptLwbizfot4b7fmmMLlsoOwt04
yYazjsHTgPRbSe7CS3Fi0V6cUmhb3kge66yMjIodvBgNdpi8EckEQlZ1qTnXmvWsDrhu4aKprs3R
igA+eP61Ae6jR68+8ytj0df8H7r07gUGCfzfEfoyHfVHpVj7UI+8kYeOe+/eQ3BwFWelshz9igjZ
dihqeSzfXGTFHNYWz1odwhRK30e/r3d1dY1b9bnq4Y1hPkh8Xxv7MszvqhSrO2zCiLPC1NrH8D+k
1H5kw2WNExLgX7KtjgbK1g8HcMFVYy56La2OWcff8Yj667iwV73iAfxo8ktyZfXCadEkcF4Ug0Ln
YOpYTXT9HeH7iYKCsXgmiDVB22FEIK0Mha/yBh1FyLTY7oYsa1wSntxwNlYeTLyZgIWYBgbshcJe
10p06beIyhOTBcsBdxSqoOCg2srn+yFOHJ1O28b7PhH3vO93DdbPp0ilppczLThhxasgq3dKM+SE
q91FUZjJ2pgEwpvaeRn6AhIamBiUEt+6KK6XlFZxZa73lLpf/UHGF+4YPBsJAhoWFUaRxTtiMbLh
Y/ZQJMADWBWsw8nwW7XlU0+SA0x0+hbADF7EIuuR3XhtHLwBWEyx9iMttU6BcAb1PnL9jpCgonIK
tgXJ8uAVKQbz2UB1YR870SVpaMrZXdOSEK7w+kDDwjKjt8lYZsvdjCaIGqwnrAmaN2hCxkJBSysn
AvKg9azbiKqDBfyOlzZQiNRBywWUEZJy2NHXVEDDDAm2bNhbUejvqkQclC4DxWUDcjIG0A1UC8j2
3Id2UF/LPlapxIAMM5U2Xqq5f+vFAjkQHgoKrAHaB4Au+uSWSM49efEa0o2xGQftguj92Y/QKO8t
3ilMI+0FC8VgDSRI7X4kZo6Kvape2x4pYaC6z5Q8V04XRLdG6u3VuLoRFV7FuVM+1qOdrMno7c2q
4N0PI9bs20XTCfOOMHcFAGWrOYUBVlhG68EVp8ztjQ3fz0kLFJJHU1BjuoUEgADJL3SreNmX6XfR
Da+el+97IBBLxSl/eLm/GPNwK2oFOXcbycDIiJ8cXwG6AGaeqhfz+XdSrbdV77+CCTmlmVFvQUKD
yxvGByHhMheaeA5V7cJOU3BOKWg2R8GXwLH8je6zVBFmeO8U5as0imGVjtW3PhcPqimSbeqFcpUb
yuWooxHYP+v2eDCL9LEdyqOUOdmAkESNYb1TNwSvXmwrR6Oaq7LaTGy8ev2aF61rWw/urq5bk+ei
OqsZACw9fUgGLdjkLES5rbQLfDy1BZWLTRU3zdZJSSnmTAVminl9V2s7F3zaSopmCyETGo9lvQ1m
cCSFKXdpNpIJswTeqbxz68H/VrpS346V91RklroovTR58LO9X8to0wrdQRAqevQ6ggEWemjH+O6y
J8+9NFyPgmkEpE/hWGu8erUAWJaXL5r4Jk3m2zAmCzeWF0aSGusw5MROOIvRkwhSRWSauvq+gdix
6PM02ziJvYW1MUmT4Y+Y6u59Ezjcr9ibmJTumEspeIRAvxBcbqqdkdXbNAwIPHSWtXb12As9W7cD
9TwYDhse48gO945spimCZRCCmEu4dcxLVD7wf+E76KN0XTbbyFDjTVu2+S7Um61tF+u21Ktl6cPT
j7VFISLn0GrhxipifY890eCooJKYS3spXqFIJ7sSDnga6AJcDrAa32IZWcDMjhLcn+NuAkyHW9Jq
FoQX6SzoBD6E7kMF8gMPnDJRoovOKC5b6oauF4bHVB2Ii0NxiLQKNzgFSiMlskLFaCNPywwyrf9d
jGJYq6A/PauKNmNBtheJ+GTlU4JZdGjxMzUN+tKbVcZ56dseJbsgZyWCVUOkI8Tt1jalrQwsQhYC
RlJOJFG6g5bggeG7VN0FtVFgXTgY6oR9QIxJbmQXepC86X2SLaJ6nHJg/t7PyMA5o/oqU6QOOm3A
1yJ4Vo1GW7n8tysUgoJdYknWGCPWFb3qEfWw0EAYxtK4jTKy2IiobByfZKBZiptKDXcdEQNYWoVq
Umu/Dkb7AK7vYPR3RqVHR9fqwUaagN3tKIUTs3EzjAizpMIj1tQuas8MkQ2JUqYK0k25GU6IjfRR
BU2PgCdmK70PHdGnjGAZSnXk1+RTVkkGubEHJkZi0B8FHFfFjDcAL5mczOA2F6SjfV5yIsFuqCpB
KpdqsTGTmhisJ0sDxgvZIj34MfqAgyb6hofJioRCdJmYRYOyVTGuKddj3OOjZpXlTXSogl2uh1tF
tfTr5oQtrnZ2xI9ktPJz7zQrq9PRNzWsQyTbaQpsAQQIXQAm3BchFsRNoqenyijuSuF0sIz1ctsE
OYvruLHuEERfe/EFP/OjNfJiClywT7qBnHjI8rMN89M8dv5PfQqaB7ym8NfBoCgUPBkAlhZBG+d7
qiI9aE0rXgGZQ/hCgqUIQQw0/UmvQYSX6ODtOy+4Cbn3jq5st6jeKHulGSkFwlEyZUvavR3Ugxde
oKnS3Kgdd/JEx3KANizLER2LInCZkMJ6X2nDe8BKAtkKVk6YfqyrDGCUkpnOZuZryZCXiacHj/aU
+xatNNdeS7InjclqgUkmKB+c+pgG5aotCeB5EwM8z055cMdZ5jYE8EiME423cLlPTzEklXMXRhlV
kARfnwYyNJAwPnZAulWizTA20bWaiJu0RUCNXCeFSnKPQPcIZerUN49g2zJEwXDzxlx2lQP5XEUk
SRFMba+0Rrv3bPPeidJkq8iDIaV9GvywQA0hqta1Vo1L3awztLfSckX9Xl8W3ZPGg3MFutLa1H30
Jl332JZGeJvE44vC+usAM2KvptFtnMPsSKPYuhbpmK7KJrkqqkZsC6cpLmIfGyBVqGcH5udFbhao
sKvB3jPqZF/iMUvx09xbZWGefQk7Xml1wrt4obAmWWcqnImZ95aZIDQYfsoSd+U1SDt41Rg8qaCL
NCNaIfOnnQtdO+YZH9uurGyfuj1yj0O6yVqtXAWmF211wHWHTFdB5+beNlOLRaoB0sgpG7ag+8EP
4ckUDpTSkgbutE9lhC/PuxrS6lWS+O89kn6Vyu9BwNOY9bivRosntW7QbXSNs9Y0O0uo9oVioTyH
KzNkdEk+XfMcAiA8I+PQklhZTXO/4UcbJfJrQMSkg1lQBgeLIuECw53vY9nhG531+d6aOH+DRUmt
0c09fqeAURTDXg+eLJ4rCxyvSKhxlkyfddfmANYBAfP4svSz1plnp+tm+kLb6dhgFcYmE93LzOny
Jn4iSjMX9cgbJjL94Kat4i0QO7EvDQxkK7iZiIO2xT5Sr5gvAcVYzL65VkMh0Ky3+cKyInmS27mE
gF3IdQOFbeFnHgIlGS/Jpk/eYrTj10PEKzItAIClY19RE+KJEKaPyqghdwnEy0U4hDklVdjtrMdb
ZbSPufBXnaD6iCob5RuT/DZic3JtFdpFbuXRyZzokWNUgJEbUEzNrNTdB2gikOu46SLi5lK8Ql2M
byw9XymS5WbgN8m6Lit5lTnukVc5mF+zuvFyqv0zhdGntEwiMthVFfOx26QbOXEz/brh/r7MSemv
B5mXqNtF+U4pi6PKe3hpGWV3SD2zJAnnwS4MEJgAnxyl1MuUNqJbSBx8ILuPyNTZYxLf2IqZLq1Q
ImQglWGdVZ12NsmP5oHenu2W8r2IzTOp3rWW2M419/FFMGXxhg6IlYws/qcyeh9jR0Mxirtr9Gpz
EXaIhypF2u6dxHttkv4qjVRxDrSAJBnW5nCHjM18M5YSf1LssNfvSAuMhxZfuyEfWTlL78bqSeg4
4iGPbG4QBasjJS95xybtlYOTH3IUkzYd0BilB4KI19dkpVYeRET5EVBajcQNd4hfK/2uikKVZZG8
FAYoi8ZNzY1bDnfGUH/L44wVoP8cU5X+IMT9rxjb/y9c7D9sS7ff88kNtP5K6/7/kLCtTwrw/z1j
+z4Tzff3/3PbvDbf699p2/N532djUwwU/+FBifbwIfWgszowo3/yth39H2gmOcjaME2jbgNj9Kek
vKP9A5IozGHjp9T8X6Rt9x8TFRYnDE1HbdCBNPu/sDU1vmgnm6jLaDp+gJqhT9IEiGR/4aRqMGs0
YJ7fSyM/WZlq3Msy0VdFOHpbrbP1e1IyENFYQmzno6qraB9H9SozPo4mSfzz6L86d77UPPhfnat5
r3geToDbojzMGzdJyoKlzl9tTw7lwZk2X/qiALraz4FKfbSzRlIUH6vj5yYpvN+bwkyVQ06NoPSM
x6BI0qNhk5ZTpmY5gAPv+9BBlrQ0H3WneY+zBrywHBcaSpe5Qywej/3wYhUlNSfNe+yQ07QAADT+
QnVGuBgTP3UYSv8w79mF56OuHdh4401H5nbso5bR4UfIUgaBaoeabFORMly5/agdZKI55QZ9Oe0w
t0O7vURDTP1WxCLaDRHSFNEY5sdk2oT+5LiqFmTU/jwwN+eNLaocMQuQf7hrs1vAPOkRfprGJ1Iq
0IRYlQcB7GlpjO45qkEkBoXvnsNpb5QSX1Ak81eFts2BrzwANVeumiTHklIJqV4UXX4GP5yffRR0
zj7wFDLmZIUaxMnaAs1PQo2iDLyt0TRnLWjGc1Ao5i04dGDXnR9sKllheRgU/Sko6nvgTv4KsRar
u4njqAZPR1nRAlpN4uiGz9HtMoHB3tw3b6ZnZeEJVMzmpj3qwc2/O2m+UGKBKKhykgvSyEtglFD2
ejf+fTP3Fbojfzsw93Vmcf/zNyc2GUBEmFqPJY0hwlvfV6xtbVJeIWUb3sI0xyGyryVVNvgXZdwY
B7CQ7UXhAGlwtVJQlI0wX3XH/EantLa0kDh7jBMgdr30kP3JSowGdQlmo6+jh3kv+bVX9wrvk+no
5x7qO/ouSkKbN1wlSA3DGQLAColibvdZZ22D1At2LOXA/Y4hhrs15WhHxtkONGq5C6Tq3hQ1qIVO
SaP3EAQcxLn0pfGpL4amIk5Wo/vHwIhNEAHgF/LWREEXJRltYaiAu7jpQdwlen6eow/VqfIzMPf8
XDq9tZBeVRAMEpZU7hBqPDccUUJUrd2yeHNaeSr95EWPIEgsC69ULqZmlnXTosIZlQtE1V54PPlA
v5pVRgmJqFEzxvQwWg1MXBNu5SHKEig5DXBySgAj+cap8+N4VGvf7CINdw6pOBx9FTBLnUJdxVLe
cP+Rp9jxjXOK0aAbOcn40KE7SklFBGRacRIAamGRnwyseLjyRkt+bDJzxRni955Auou8REnNh8R7
JRM8kEnCbhNQSdc5hXcSU1X6RgZxJ6NWPsKmOjtZiUQys8W8YdbzD9Y0j8zNdJ5MPtv8gJf+CNrP
qbTo2HRaegohKaGAZI1Pga8e7Rort1CMt+S4xWM6Sd0gKxuR4q/Sk4As9DG0y8ZjZKb542+vwn+h
fYH4PG+PT/ELyPuqp5sol+JzhOWG/lU1zdFS0YY2MJLYFgnC0XEEURVm5oVS2FNlR6c9735tfx36
W/ufdr+eWw8jUkkNa8epjHHPQvGmtAZ5mQoR3edIKqY1xascgcdk+pnnjWaPLJWUND5mCcbT88+v
5yFclGkXlha0CAXR0nnc52m/zvjsBzoQGBOv63/yN8qsOpFNzG4H8p4sNvL+WuhEyb5N1RVKYPGK
+cdFII0AwAGwb9P1001QucVrd2hEEL/WKRoIjcjdnZ3E9YOiTITReNGPza0kFw4HprFu0rA9BYPT
Pg2WRekELaA1shjtU9aBIUqreqJs14TnlJOWWoXlqFcN4Us3Ac8hospjB7XsNo3LK2fqr10ZrtV0
9PelsLLHsSVtOfW3XgR/vwHC7adx+KI1l/0gnSd/yJRdR4Z2PXcHnblvokLcB6wEsP0bY8BugXgx
9L/1y3RRvfnz7nMcgxkPOy+DCIdb8c/YZowM8mCqLd4j4E8x2TjlKiLn+ALuD7HOQSdmKHzjph1d
XuX58KImnr1UgqY+jvVg3ISB8jjwwG400HirIfHjY0U+8ZgWiFzNe3Of4qZXMYnX3Zf+eQSpHQmI
fjr38zBSNFdwY/nG/8Xl5j61jjCtaK8dy6Q22raUt5vUOiIjHwGeZ4ne2BG69jzclg/l3DbVx3ko
KPKfQ8Ev/zY0dxLnPVeMq6hIIRn4Q77WCi2EOdQE8NEUUxmL7MptewQ+ADNFJjXMaU9NTLJZQQvm
dt778+jXcciTsbTLOePPcblbaxd61QKLzDz1qAzj7xuv0PaRATH0S//n2Ngv1OPctK2cpWDqI/g4
DC0c2X++3Nxn5dklmUy5m0+dLzz3fz0t9dQbJdbxFc6RpRiT4Y6XJ4wzKCNP9kAOXTRu/y0omhME
cfK/UQyKUCgt624xIb+86kYTabVUrOxei2R0qYdgzX+1Ri8w7oUo7yF9R5fa1JqOzS2dN9XnyP/R
ecgr/XaVz78X8Bfm1p9/YW5Nx/786/NIK0M/IS5Eu4g0EZ7cAliMnJb0KenQ09w3731u4vlAkJhQ
F+TPcf9qcCh9/280YWZhnN9eI6ydjGmZpOsWcEuUlb88yEU75BDdDfddgVdsKSBJSn09LylybQuO
WrmbG3G8661CuSuEnd+K4bVLnYOPOsHJtiviiV/Nwp+SlEgBfhz1hFNdewFq/sxU1ljqRwNZeyT/
VP1oTXvG1DfvzX2fR/PCV7af4+a9XvQ3WgYHuXc8olcTwZymrOrLeAx+buYDeetJlhN/9c1DSHsR
10wHCiuRcOKm87Spc77MPHoe6MWDt/j372rEvv6YLKfv2DCRpTPQqkEk6+t3LENkxkMoQ+8iUm+b
sXKvXSeKTnXsU1OYZk3Crrc2M9xrwktxKn/1u/TXv/q7EdhVXurDPB7RQe+38XO/EThvif8qKu/G
g+XaAn1LtSP5rZ+Twsfe1Kci9IXpno2lRlhT5Jyf4/nwvJmf6HlvHkgEYi5swFgU26aLfVwcbxxY
9uPEbSTlf1smMdzWzssOkN2tW4hIKiYIBqIoU3OyOb5uqHjNLTJT1q3hB8VCyDQ/COtlhJznot1y
SMqmxpW8p1ot4vSt5CeKfFu+pCxFUPj9a4RtvfvWRd259t4x0GJogE2B3P/VLoy/ibjsf/4VHRaH
pquj94YZnPNFYiqwOqGoMjTerawJlrUQGp4+f23sWvAtzu2mMYkOiwB4tagvPrvKjMcrAamLwrdl
nueEWQz6PYKtczKH1jzr02buF5RccA7S4Dj9eWA+KimAN5Uu1k3rodSfj8JJzmreUWrUcWWXQttb
uVVf1rKtL41pb+rPsb3YfYyNIzO+RF3h0JmQcUc9964cRxzIjRr3Rjy4V9OxUnV/O1ZPLdPs7/I8
Gda5rpT7ukcSe96L+uHnXvJr7/Po5x7Eq+gQ6ygb/PsnzP1ThtF0qPMAU0Ohw7ZAzSAj/Gc4Qq1M
jcip+m8xgBENjDOsp7FkzaKycLHx5jzMTRg40MQrSAL5SJQMEJjDXwZGbug4y4/h8yA5DZpHfg6f
Lzk350u6BbUq3cBdNGqGszCNQl80ftKeC9KM9Iw9+sHx3O0UEZDOHmGWhEcQyaRfx8lj4WvpJPF2
1MRw/jj88yoa6+pFhaLGGoGPAo2EhjVkWx014Pbpat6dN7WS+Ic0WM8NtTer42+DP4cN05FQdb0D
mCxRFFxu7vrY9SnYbBrH8Dd+neSnOsuGTUEUs3DIRpzmvnljsdYCWzCNcXvnCMC02tthE/7s+xwY
guP5uMLc5xWW93fWqMY/3QGGi66zaVsuuouGN0k7/i4AF2K8k0SDWr3HeJNCQcMuZlOFg3KiMHsF
krLbz62PLmeiIVdZi5Y35fhl8tGeRs/HkWQeLnqnQj3JVU5GGgLYHbz8t8vMB+axAm3SVZODFcVF
ZHJoG5VnC+5GXlQaxM9jMDSojFeBcSX1rHzpfdD56Jupt2o4ynWWK/6Jslm010VW7l07xAeEqGmt
UeUCEDKZ3ED+fJmuCCwAKlF1pPIR36A4CMlGAXLTAOmAxqhuS9kPTwLnufWoOP0FeXj/ah5Bfbc/
J1EEbmqer6b5SZqtenTmSasvBzgPaHpt2l9HPgfmOqq6RoA1Y9Yb9bUHfj8pZXhrll54q/etvhKe
W2/mvl8jGgk2X5P+TTklEKwxzMCA+GKFQkR1PfeJxEk3pUfw78wph+BXO2Opfj0PnPsUL4pWoxbV
1/OBz2ulc+Yi0/ErrpXmwsRroGzc7NwGkoTItOfoaX4urAy5xzLAeOqP/nnEfHA6cx76eZI1nUlN
jiLsX5edR8z98zBdUPidLjt3fTn9z8vWXv43QRsWJV8jCstTTZZfrP+5QQ33y90eeGNkeUWjfIvr
eN2QuzBABrrlSstbuZrfEZ/vErfz5Nl9mTtEVjB0fqcMqVGu4nH8OX7um88cxSjP3Rs30nTVqazz
ca0/r//xRwF5/HCY4GKZ1tfptIGoHapmefUR+U3hH0vwz57ATeOrIjqaFPkksxCY1sS69ZQuWNVm
TqXV96zbbLSjg13q8BumoxJZrNvpBNPnNpi7yLhyQo+WQF1n2zlCVby4nTSc8t3cDFAJWumJlu/U
KZkOdODn0Tnz/nl0zrzPR9Vp8JdztVjN7vO0T/djIX/4g55ehWqYfWwgn76PRazt5675YIt06j7S
qx94XmVXiarj8YcYI58kzbN2ExnBVCJM36IO6b5BH6xLyujtgTpVsaZ0GryAAABZHRpP4+ivgqDM
t75EnoO5Jbztplq2Fsu1FzTK5dwl4dMQZEFG7q2IKa7twS40bQa7Axq+peXeZYlsMQhH9gqLohbZ
lGT/eUDGnnkqFfCk07DP/vkibYNs3+cBcoUwxVWFYEP4JvojVUl2IyYmj4r8SlXst2Zw5BOWoMCS
NNzO7KIYnhABvLRbt7+Jw/BvngPnT9VP0yErppqmalqaM1nn2l+cA9redyu1HOU3WZHph2cqIY2A
O7dOxGnXsB18yASN+cPoQu8wRmp3S9q2xqo67Zdzc950xZ2djeXN3NAF9w1WQT4OdowPtcw6BZF1
PbdaP+tuO+H/wIymPeidUpzJrZofea4B98Mc2aXDnMP6yFUlAJM2YZfEy89xxpzF8lp/XXrWCn7J
HIShqoUMTIFA0Rx35X828b1LV41TbDRHt05GAhJviqDnTRGnV0FXFee55fMTrBPDsdcf1YAIMf5f
43MNyYGOAPXCjKSxmvdSW7p35VAd+ylPM/djd4H+R+O7d41bfO03ekhPQyRQdNLUwP+bSE6zpqoY
IWOQZ/v3//yP6TfF1Nk2VGxlTXQqvv6mbgncfKjt/BvKbC5wYfyVmhRpMznEA4zdUJ6Qx5CneY+i
bL23q/rMWqNGpmkaPDXT3o8gAxg3iZo4Jy+fRN08UDQN4JiTE41wzTJQY8RRHlQAkb46qTzEbQE9
vEoQAupi/d0ZBsiXCAvjD1ycSOJnZLjcgboSL6RyxF4C1MWQUZkH2oE/Rpv6yBp0eiy+61Q2V9kQ
pkvEGavj58YORX10p81nXwfPTdVkAF7M0/AK8YPmJu9sbBqrXapL4xHfsHw1FKa1txLFeGxs6La6
B7E3GfqbqPEPTIHxQ+FcIkESYzfJZt6bN+5YgRoHwXfI60TbzX2V11Eh0gMV1sC0pKPwdIegl7/9
XATO68bP5rzom9eEv8bOXfOIGbVtob9fF8Fw+NyMXTEcYBPv0rTRoZkGBZDfX0M+2k5Iwcr2RyC5
vXk52v2qzdLyZEytuavhrXNQG3maW8wxP/u7XBWbIYKT/tk3D6GG8wJoqt725Hirb5GhZuseIOze
yGyWX8UQPKdGZizJXQ44UafZo1bBVJ76c98HdBJC1iUzFz4beU0uyta8SzPN7GvNbO7tqd9i8b6J
sZLDJNGZ5AqGcERbu8SiAUmm3r7NjFzcN/lmTjyZ6GRMjTljZIZu+KuRTMMC/KenvNY8LBCbMvJ+
CsJT9Q++5/+iVGCokzz4n48UcyNCNY6rs1Ky7emRe3u9gchT/+d/aP8X56is8LLR+JaGPC+OqbrH
eQMxLtqUiEEtPvsA/Q0wCUmEf4zJkkQ98uRZv86ax35pzuMtFX4W9JVuA2PzNlTGAUNcj8TotBnA
LJkmkchnly2gNw6lnu1KPTc/hoWYW2xsFf7V3Gf0sbay0KzbqBPnCEJ7Cq6u9O5KW1HXtlFQ0Z2a
xWgi+Nm4sKemZjRk1ANz+ORzs3Ut7bLD321uxeGY36FoOzfmTWp3Oz+KnKvAE2+RmmaH1Cbp3JoS
YuMUsqLwRHjzZ5869cX/XZ+CYgCapVOt7ct5Lb4WB6uHJzoqGHjEafxQd/BDNB3LOH0I/JM9qt0q
sWL1WR2Dvaq19vufQ2NQTgdzGmqV8MsFQMKtW4UOlZcuPCMnGJ5LlXSuqobLEDwqsgBlClBoOjC3
e1eeifVNdCR1UF5zn9dZ4RlGHdDScMjWv51XKrqzTVxwAGUYJpfGCJPd8dQHgPPRwUTpejk3q6I3
sTtA8Xxu1noiAMX3/vZjcOKHSGqARp2b/0XZeTW3jXTd+hehCrmBWzGKQZSo7BuU5YCcM37996Dp
MT2aOfPWuUGhA2RbJhvde+/1LF8p3wR61JPtV9pLgArBMawfLeXms2zFehytMjxCdHqTbzHZRW5u
z/EmPIncFQcfHq0JTkwDAsZeX0uBPxcaEcHrRv26K5ejOp5g60/bdcWjYnHQQmfnTtQ7LZt2pIwx
NG+pdEpvIh1lXTEi65kvflrAfpvvIDLkrHZUAv7ukndympwhm/KiNqLGlFOrN2TdEWv5rbNBp2us
8jzEliSHqBJO44Rhju8hBj0FogvfVM/y9qAPs4Vs6i40Sqzm01vZzJts32Wad44qjCRr+2usjWLp
296wc4M8fW6CZF/BI/ki+8O5XzfVf+0XrD27UDEmqtVJhw4ADFeyKXOiMhsqB65p02tfOzXbYlJv
lVo1jlCS8jUvPypO5+b14v5uYqs52+SY4UaO+hx9x8vsqtSj4xTeekWJkMWNypU/mNnKmADRoZ6x
bvy+L985N04LXIm8PcVy3jMSUL7sYfluxoq5iXRqF1EtwtLRzWPIm/3RMQP38vg0T/v0eAr4XPaz
VUK4F0aHsHSUP8ofDICON1EqjJ0sf2AnoJ3qSeP/gaKJMRPNwprYJTqtH59E+4wGQoD6nrcJAclG
KtQBInURCSzZhzCUDIZ4dtv8b9My6y3uOflAAVLcB3M8TwT38oXmZsoy1o1wjX9T8Ki6pTcPlnPt
g9fZ/8OzXrPm+NifbwidgBUlUjb+6haak8/4fJEqWdllXfGlkNpY9l97FSFoBRRL43q5t725dlQU
KjgZG6KiHLpMkEOXC0Wem6gP0QLWQbnpYK1d0gnF3MReEKjnXArl5XaxARqRrOSBzEYAcRmNujR/
gDW4lvULsp5B3rV1+1yJNry99l9LIfq/BuV8WRNxneaq/XM01edcx6Y+i8Nnip1XokunNx2VELLY
VCHCUY1vbj8N7IaG4C52+8s0Ba3VEbgSXPE58M3uQl17FmCaa4T8uhP6FG2/Tv60nfrUvP5k3lPh
JcJ+/aH60B0aRGZoTps7mZdMw/5Bg/78alag/MwIjLWLiuyg+CNejEqUvtVGdRfWpGnAORIgzvwG
m27epTdagVGgabH37XUVUQL/aKO2YDKNFL3LppymU8p0QBgNj8qD2kc8MIXh/ddn2R/T566gTvjy
YTaovt4aKWdcOUVemnlyYOfPbZ+ru2v/da78mZcvjWLll58X5Rj01RN4ZVlzSiRaWw615a4KMLdn
edHT8MuUmiAT5y6v15x7L36TDflMIDz91miQ2Fz7Pv2cIYvV/2GnYemft1g6xYR4E7oUGRlzEPrT
STQeEJh5QV58aQI9xe05C46J6fq4P45Qrzl8LK3ayuql7Py3YTnQFNZ7XZvFXh40G/fU2n53lo24
quql7jnYEs6HUGVotaPqDefLIRdF448yF/6hqxxrO2pWuPCGwUKe67b+0igLJHfVaG/LqH2FhTms
8jCggGeaQJ6YvQaJYzJencyMdrLPnsMF0aiQJ/LKjWxNowm1yYOgBJ+xYAXMcyp4KYc3MQabVvIv
lepEHvBtC1bytOzlbfBAIhvNst8/yhmVmZCGyxKcZuZ/RSlsZ9fPgR7Z1IzEvCnjEOCIOWWHAjfC
ht3SnV2MxNDLhqg6vitYgbZKswiclopcOYTa+4tbYMo1uv60QEYTbHPUS0sfkec5EDPIieDO2Y/H
bjnMd9Hcl3uINRW5bRex5vKODEmlJ8G9FeikTeYLpdf1SfZz6LuXrSlUcemO3L1jx+J+Urp3uXSA
qZ7WXaGkG63q/X3bRPZtkHkPQB3royxZa/QsxjUCNJc9L+nyoqTeQxyL+ihb1xmy5E0+9ftnyBmh
P3MK+cbfXNdFudjp6GCPjff9U7dsik4PjoSqZOO6ZMr1UY557ffrYinvSvPY1U5l380vq8KJ4gNE
7WDHuZFimMjqj6qWUyzjJAPxviDkl2pFL22AXiptyvwreLp7jFu9n3bz0WWjTRWEVqxyKgi/1432
JbPd7N2PbUTbxLt3hc6BWlcMcRz1SBwjDNeOoYVUJ9PiByfO8E0J5j45kDl4o7MH7FRlPoAPMOWy
Drf1a2huyJJ17nZHPgUPDkiHb79vEj+69ER/3cxDjSZOKLjiva0mzlEJaqRbmIVMUMnRoMpOV6OC
c1k2XrGGkBU+hJFl7Qp1gNPYNipFgpjGLRU1dtdyc8DqAyVnPCWKsykpYjtc1z/UpzaurKwJl6Wv
q89N4OAirFFm2Ydx8sT8N80z2482RHDVQR08WxSo74RaGCsgBuUXAWFFzshbDe1cVcXHtG3Fne2Z
xSIuhX4LK4CXruPiXsLJdY9eB3Dj3LxeqlLd9EYS3F67WhspO+y4cHrRqrrdkN5ZEXwL7qRhzUCW
9d5RIpsj1SQ2nTAVDCcdbA2xj1EXctgkbXkfIv3n5OGTyCyjjQMYBRaB4W6iBDgbpGqqY+NGW7da
xYfHNM1FbXnitRTWt2GyMkC8WO65lPHdTP6IZKEaPsCAAoNva28JT4j6L5hgj4jublxdtx+S2inR
4GJtq7Yx7N950AgbPBgUdy0HZZevZcpNQ0DyVjYVNen3lm9xwO/jpiBOkzwnkZEcpxICYWFRj7su
sWZZzfqgfYAWeq+aNhlDeSs75SWehy93qm7BE89INV7nyCbLLQJjc1BQFgHlRG5ahbsgjN6GfHBP
XpkC5JvvSh12FeDbEQ4FTaA9w9arfOWG04tYxF7IsuIM45uukzgZxGvR6d7eRyayyAjxlKkZTS8T
ymI+uHp0lhdfeW690rvHBis+N1Y27LWx+nIdNyoTPiviKcglPKOr9Vdo4REbBdGPwwZKP3lBv/ja
WKm9dG09P4S9Ku40bewXfFLgJ/5zRuGjI+0L883geHb2iX/iHKE/y1Zk+X+05jF2GqSc55m5pqyu
rXlstO34R0oQd5/kbXTfUjN3+b4BY85wgZnN6H9XMGd1t/dMCvagnd6Njaa8AARF3zJ1T55SQxTW
stsE4NWLmVnDoTQS7aafZ0VFLzZRibBMjiZ4fYKJLKguLigEkTXNep4kCNIgM85/mrx0fZdvKi/6
9TeIfAOq52zsAf/TOAyTfm6xTgXyOYbJqrPJ9Gm9U5/lhXTZ3VDk1qrx6pMlI3BVTT44CBuC9/Mu
89KZjFa+6XQyaZ4f8QqzFc5mepzdF4BfKIVVeqxTbmXPtfs6NdAsXJHn+QmisXmqKhQoEgXaiG2Y
q/qKGHkN8sFOftQUl2m590OkTkiGoGmercSlZB8e+2EoNG0vFLyYQBHoyvJSaJKEgM2n7ln1RbXr
fOePfhOw+DGf8g9AJsaZl89CBS79JCMtcKsXbtgXZ9mKPPGmdZ53icvoBEEXXVvmOznYYZG1JO2c
bGQzhF4JQlHoQAD4afZYjTuho1e3HK9ed1DgCWlCEgMUYR1Uk8yKVIn3XhN88N176LTYf4Yy5GwL
PTXWapiX6AnJcHGa3tSVEn4XCYRkluD20Zt8ZdMG47ilQqY7J5PT3sgpEfAiatTULwlsmOXUBRSv
6Wn3P2Lg5r9sJoUqhOZgoWljRvip0sSgrtPX3CL5EoaoebsSOaSh1Oe40eNdUUNOoIamOcu+QtSA
ucsEqMs8RQ5Mhvj81KBo2zF3G+XRQr2cTQtncMEzme31htR6+mCovr4iGkVGWIB93MuLl1rlGs3h
1wl65R6n6gFoodDrvTpf5BTZNLOG5+Tt9eE/npE/Zxir9/8u/tBkbj//I2WgC95DqH+og6Yu+h+/
r7pS66BPDcgBXZbC0YDHjuhQHLX5Iu+KIOG1HqrNuQqhTMm+cN5U9KXFAHmAeiNAeUB1p7ONQ+eY
6oY4xB2sMS/3OYza2unTXacnABXn0eH33f//vB5P1sbyp43MU1oUBN8EJoE1eSyWTR+O614mJmUz
Nofoj6YcvU6+PtvkHUCxv0++Nv264g8Ch7NQsTM74EWTn2ARbtM5uS8vxOuNRYon5YYALCJaCMkn
WxgLU1fLjwpHYHgAWfOATgPviphDZOCYMecCfA+jobO/zy6V/G9/R2+M51cyIFbWWJLtAuYljL7s
zR9Z8pVg0DaymQ0C0bbIHjKdZByVY3c4l0NgS3Lw4grkzEszAldt99547KNufDGyH1E6ZW9I67O9
YTrzJ5sfjdIgXOZgWnZydITR7AZZRcGoOnCc4G8gf5iahv5a/g0uTdN9gmiVPbRuVp7rzrpL/cBa
QYQPb1vKI5fVgFlimhTefRjNNbJxGX7w5XgPndx4NNTIuLVDkAe1FVVfHPGhABTEA/lvD3qt9vrf
n3+M0j9FbwhRYV5K5ZMFgAAbxE/rxWSwaipoZ1/wPUynF4wBAF7jwDbCjlsipfX2im1g79eVD4GP
lFu2ZD+ZNVFhQ86obKOmIfJOGdgWQ/EUzmfEGS8w83Qh9Bb0hDfVt0ZnDeeytIv7HCdyv0rGs+zK
8gHuItRTwGTMkAOm7j7aVUvZ59wlEOccapxrZEteBk+D5OkRVeko+YWShW5JTDX+yK03rYaIMj42
mcGiUpvkYFGM8DpgmEQAZXymks6/BfAULYKuswDEKMWsCRfOUn6JL195+VUOm3xjmtXeb+E3WLyW
NpE71SeTpNflgnkQpg8JnqXXgWCeIp8Q8xNyclbYHxoABPQzBfq4zm9JTrlxuW9+31VyRLZJ9M6E
aEd8GwqXgu95ojKod41q33+KA8jmtS8EgE4R00H25LyOjteQQaP7JVk2D/msk+F9zvHhBVD9F5O1
/yRbbQM4IXeeU91LH1QRnEg7KS96Gwx7FeAKXkOt8oJICZ9MQq11T+XkGQFOdmatjh5q/kOCWLUe
lYhLGeDU7RZRuZd9aeFu4DWOGy8qur3iKe0eqW+3dxPdKW6ubXl3nePMs2WTY99dQJBZ72CqXA5x
AcGLXeBBrJ8rK2ThhLwzA9iWA25G23gsOOz5hJKv86wcBRikpIntgWaeNLwXFjaE25UxN+VFbXzr
lJnFw1xtuhsrC4pK08XeEUuam0/TohIriYs6DttHcx/XVXCSl2yogDKP97JBNJCwM5HlF2xCptts
6lPwOPNcEc7JJ1MjbDs3XT5Me6eJjqw40XmoBTDkPrmXrcKOU/IX4bwaRWd5SRNSXBB9S7YXf/WZ
BbYdbYEpQdwFx6wav9deZzzHduHIFoQV4xkboj9a5NwurTrV9ec4hkw0PydndoiiloRecQIvsA+w
gkiFAMhdA03ycif70GEaNypsKSwWk3InLKfYGZjAkG4TLdzLy71molNMI4Amgpz3LSrp8XaA5HjQ
HQ89njJ6d22fTiuFvOc5T4twaWZB85xZJeT9nrzF0IU/Is6T36xM4+M8YEI/m8ibXciRoq4q3Hf8
FN5pAm6uVJwPO6h/Qh5x3jIXfoRZaOkzCDr2xg5ipP9eUP+h3HUMKqo4PLKospgy/Km8Kra9IOvL
Wjxj7wuBVapxixZzb1AxOxm+HiD6LwpAhDv56u3n0TSsf42qGqReOXp9Vo7q1oBDVV48/Nvz1wcg
6vgLC5uncZ+VkJCzBvTIJ0WA3VIOPuMH9ZtLEAvwaH8w9bCGmNL2z0XlVQvftftnk0M7uN2lougn
0wyL18kJp90g8jkjS5NIobpyfGNkkaRp+4Iy77IpjxOAzFfLAjUyQtJtLeiJfhPYW7Q/5cbqdPu5
nayzPAiOMHywYgnrxwjs1bb21XLjN5F4VjrjHCKV2vpWYG6NodypdZ69Wwpl4ySotaNpZPo+cGdq
fm53L2ltv8go9++paZ39mio6T7tMddzhNe8LZYliUhxNB1nyUkvQTkV5u2/cGb/Tjr5z1EnBHo2m
dz70dDrbfCk/VKP8IYLBfjcADwAO86ZXVGtIIiE+Pw8CEUbq6u1jEsGkLluCFKrSdCunDMzZa6ID
R1wFd15VqJuhNZuD3ZtiqyuDu3Mdke4MJR9uRd+re6cscZy3EQO6ISbE7VCIuyKylJXtjNO9TlUo
KcC+PWfwG+GeOM1TXUGPz/Ssf2HhwhUwHbS3UABcq4te+SKm6Y1/SfWNDcBRTKX4YUF6MdscA2uS
Nlv4gi0Umiw54dJQPmRF+TFEhvau+aa6rH2t3MU1QkgNF2fZnw6N2FTUtq0HX6jvARCIIHGCp749
DXy5byd3jLagbSeUUnWIH1MXfzNLyGxl3P4YSwdnKrstnkMv8de6pRj7psz8o+Nb6SpRS/8VM6WX
3p3aHwoM57a1gMnmkb4dOdMsciNuz2nuGWujVbu9oHabBREeaVsFxWOdRiyXgZF+WOW01iCz7OMc
Y1IRF86exL+4XGTT5kjOHsQKsF5lQBMY5d3IWzgv3MpJl1t3ftxopmwfh3/8GDnZCRsoy2qe3OqK
C3CsV6s7Tw31HZ6ksCCpWnyi4DHjhWNmP4zgvZ+C6VvGi3kxVJn6oJcT5gaR6WxNxdfvFVBrsztq
+VH71UI+kznOz1ZX8+ciBY7U8tHbWwbKbEXLBAXrMwDNA9ahd1G6YzV8DOXuY74Y8y5F9lctZPnf
Xdd+spKPstV7wDGRGNSXn/H/7JM/RP4JQ5e8pQZlAnYI+Qwhi//UdmV916TOvQ5p90l24Sqwq0km
nwBTBk+OW0Ebo+J+Iwcjy0kpJyMZIJuuPhKPszemUGfrtaGDeZzeGeCTTzauMI8NfC7sgwljaR0I
MM0ysG8hqoV0OrrpdLc+lVi3P+qt/8e0dqTSMnVfjViM24IwXer21KzrpVPhoU7tmrzIZhqPMz7e
ypaEj4x7QPT+fRTukOYSr5RdSm99gfXe/OqbbL7olAGUKznKLqPY//f7hDjD3zfoDoIRhypPUqt8
OcHifSrAKY0snfIo05/Jf5KMWbPWFrt+cjY2cbeHcn6RY8q7Qbb5qzWPXVvzmJzZzK/14W8z//mc
nFnPP/P3n/D7uTDGxLSvQNF6nUc6xWt70ivuQa07aiYde7yTPfICS3TcKFECiuDvA7WdcAqQgWLH
wSLHrbJdEFsUss85Ob7g+Z1VeVvZkhezDqF/e0m10Kygj6lAdNpF5zrjJsi0xWQLBw1g657EGHq7
0IgewixyT7JL3ikh6ZrWxw/jOkB0a/Zp8ce7yK1XZjrp9/68ax3TsljasVJSdpJZ1G9G6p79Q4wr
tv5REed9CjXnx9ToeDNqXb8eMw8uoBdbd6aJF62ewKks8t5dEY1CWdRYZ1GkxWNcgFZK7fzVzvro
YLXEBmUTQ1KdVctq1hUcx9dx0sOFAgQxL9o7JcnSJTEpHbUJZiRLrQdP5lerSaspGa0V5ZatRLPq
UkSwG5wavlo67tRj3DUrItPOc1voZ4Nk67e0I4UCpLV6pDTI3iYGmfR/mUF0M182nqZvEPJowO0a
khp6mh45AxertFDTF95l39EJeD90/b1t2vo+QVlsbj0BaFQ38bTWBeaCfZJru4hIyYqae+tNLYBM
DSA+NSX5NYO/vbqbpYMrYZO+qgsTI5UURztZ8ktIvcVbgbOyXlDkQs1pqDj9/lIi5wWtfwjH4TCo
PlQlWPM3jYLv7k2NQxHWyvpPXzPvCDPHHxXa3hvIV96rU2BHwKY0fsI0RFt6/GPuk9Bt1vjZdEcr
SMft0FDKMoZdsPcGK9/mTu4cCTcm66gCCcD/GFAGg4Ty6Kd2vWYPPh2NckQJpOfGra8q41s88A4o
oNK21JEeB9Q2N7Lf9IBBGsHAtHnhGkpcYX9PU+MSnty8gikjaNC8sX5NA7XLzt39yas9fjX5FQJR
qN59cAerxHaCQxOV1R3IVW8mFekfGuQRX7W/hSrOJlMTu1RGubjDNID3C1svX+M8vUvt2P6GH8WP
TOmrJ1GWxf/a+lqflAUsVa5mmDpWBo5qmcjd/l4r2AyxJvDGGZ+p1nHPlfniGC0LL7iMndW5KAaS
uHxPwwibRqVpT11fGg+DroHWoD+e4lU3AupDdbQwiiG+lQcR2Qxr68+mHLVznBXD4sGdnOTgaSEe
C9VQnJMqrhYD0Y53I50eQlmX6zq3hQWrtLax7RoT51VBfgiaTEtvSf78bJpa3StqTfKmLcYvgcjO
NcSgx2rux0EyA6gG47U7lJGXn3qoc5eTfx5P6rqfcn8hz/vy+E+CaziGemHd2riMNRsrV3GDtIxo
I5KOnSXCcXKVDvD1SzBd9BqEN687iCjz2SCpQ49Ckrbn5/3BHzDZbrwB0++/D8gpNqYO7LbniY0L
EDJ1hufGtO9ldaGsPUTlnhzmLgXRwENQiATEhNMvkdCqR0c05Uqo82FIVQsQIOHwvQlRVeq+9VM4
5Rk4rfIGUMBaxJjT3E+I1Vn/NWJxvx8PcZW+PM5v7vK4bfnmzyrszpMx+qcWP4CtCIfshEVTCPnb
zt4qTHNwNsZWWKnq7C0Q9nvrmf19WE7ho4ukU3aPbuZsgSeA+Jkfwp1cwCauvIMZqM1rmG9Nw0vf
3Lyw92SJK1wAaMIXe0RtdopmIFCGIaCIrPLJ75tk32tQzGW/n/kniurKJ6MZ8faYtBs1ASrZNGzB
2ckfKB7/83LtU0XTr8wcCLWcch2QTSpF+xUKPWzie9yVBz1NHtwyc1dsN1RelGG3CaO0xOdjzG9j
toW7lMqFvcEXdGtEbQsjJNXWqt+hpYgmOHJpNJyTxPUWhZPVz3EDaRcsfPumBhAB02g0vmJCSA64
yH9URb0eY1wrbiYLl05qUW+M0btpYx8oqpqThPFE8631w0ejm7LoZ0cxxa3MmA01eQGvjR+wPzSe
cyfceaxvD3KMjM5lzJhF8b/HZE7un8+5cRUsO6ivF/WAa4Y2RaVusJUVmGhjjV1eBEgRZ/UBoFkF
H9OkoNSVT2T76IJJZBvv/0Sodht4efhOLERjocC7LXETY6eCtlmnkS4enYosdgia5UdkL/j2i++V
BvoWIwvl7ODKsmnYDOwGH1ySX7LfLPVkfM9Lfx+6SXOs1djYCCJ5NwQ+/Z+UnKaZafxUiuY9J7n8
Ktq4WJZOO+EEXozbydCL2R7GXMdKEuwhpYTrJKi1vVFp4VFtMJqm6Ct+NfrkBQ5A+4Mql3Ubm8HX
EWAdJ8MxuEcYwUpTwnz1q854EEEccCzWrQ/Rf2HLjNwAL/v+CDiPYml7KPr9nJ/sZ72CHKAi6Ned
qY0YJFo5TgKjZd93ffNeFe7w1jkjbqiZSaxxrstqNHOptor7NEKrO6BrwjCpMcO3No8oV+PjsZVN
d6qObe3358prmoc+jx/1eZabG8k2bUagNHOT4B2RTyX4lll9e0c+gV9FgRjpWiQFF1eQaQ6J5f8u
thrxDVJATp1kl8hECDU72JArMPZJPCC48IW7MYualUFNZvZ72z7F9mDfqFXXf2n84iHi0+HfFMoq
jqUJTVTsR6PzP5pJQ3Tuh+azOt1dNgZK/I2F+sVrTOO1aLRp26ZZsJJN1+3ahaLwTbuM8s/q8Vi5
++99uv2Pd59tGASIdSr4NVf9h8Jb6yck0napPPUudtKZZxiLsZy6k9qn8GD7ylsjDs6fMJkkdaan
4juufgu/4Ut8nTui4gX/f8e2gOlhkT0VZYD/Qm7Y1+mpCpFK/ugEfePuMnf+0dasJqk9fF4uQu1s
aimpT5J9Q8QXAy9tN7R5/KWpgf+GTZTdm1gGbnPOHVsf16V7H430wlZy/0uKIht28uWhrhcxUVDq
NCbqJvR5JSisNHwSPl4+c3Y+AHj1FONDJGUKcux3a4ynz2Pzc1S5iOV//wdQMvf5oITixIBEoVJO
p4JW+VRGR/jGMyknFE8Gqd1l3I5x8ZpY3g0lZvGGQrF676g9SmR5W7WkI5v5chnJzBFSvmwnNZnI
aXQWfmpRSWpPR1nnIsth5N2nmphPzb63RsgGjW1uEUvBBmpx+RjIpz0KTWfT6XTtXlNmM8oYtHcN
9uEZVAnW8PMvPC0OIDWs7/IhDGV5SETtWjU488uH6tjnaxk4WOglBVv95IThW/C97XHE1Gs8kko/
xyaFYhjUfV9FY09vrtbUC7Qs1lkdY0TgcWgfm8hUtugP1dtYjYOjRbnA2px6ZecG5kvgEVBLKLI5
EKJz99SHQm+FZYptF2aXVL+M+I/g5WbyAaEej3qPLsInysU1xq1+PUQgPLw8xLG1/P3QKCsFKlBd
VaKHl4ei+U+aj02XP8nTlf5J9WxSJBQAbToTpGpGYWf4MjX+VzRh2qE34mg3FZhEyShj7bGXrYfB
35pzDLI04Jtb5eheYpDgpW7m8+ZzgT0dZtIqZa6a/VZ0P+u5zr1pm2FdEU/ZOlYk5m6AsPm9b8Zv
qUg98Ggo0+tafwVj6N3JLnmRTRdcPYH36PCp36x1OLRpjznIeI5bY9wHMwCRDAjS+fnuepF9sd8V
2zg7sEI5Hec29TGL54LjxLMO2hxBFjb1tLqT2Qe9s/VnOTq2qnWo3Ee/ml2r0th4jSd3TZLOflQH
ETxUQf+YzCKw3KzdrZbG8FInHR/dFh5QXlTZtif+vpTfWs0Zs607Ou2lKUfxj771tHFjFc1Pq0CN
OVCovyaMY9NFU4m0Y0n959nLvxujUA61O4qj3OAG2joUanm87Hl1x24movN6tyQ4zXYmhu7WqxH0
tDqgupqtGqdMf4laPTgUUZA+WlP0Z//EqW8Aefs4z7fa1H039UMyUuGfNmhs4zZYYanG3yhMi1u2
/oDYcUXe2pPFf0CKuWHaNM6xwYD7WWn8lTxnjhmw35T48KKP9fZxHIJiUzhGtJaJQi/GaDmNTfcQ
8yt7zSJcbrTxheqzp8u+nVovYzkZirpmbyx2qdcqRxx6OF5GTflmNfG9P8c6u6jY2ZidvffxEFEo
7oan0sP+x1Vq7OR81zwnGbBah1qV742OxVT9M0Pr8J7lZ4LBmE3+vlGUzz1/DuHVm0U3f87Jyka8
q4j7ZMqB2pc5RyQIt84fp6wmZaSH2BvI0Q6ZZJmPH464yUbO6h7/nQukBM1dEor40Fp5CHutFu9t
Cj47abRvON3jdqnF00PCJolCQNtZJ2HvPqdN9yRnVFhO+UmYPDdFUm5aJwtvtaQtz+0cfJMzBNyB
wurGY8Gatmxm3kg1X3oVMY0apLDstWDkXG9HdArbWCStiJ7TIbwz9KS8ly+fnBYPFPfyYzyPXVuN
4f/R+v2c5/FB/O+Xj6uKf77/53IbMj8aibp/cnoMS6kVXx3Gp8ndVYrWt7dhSk2S65rdsgMvvE9H
hBHyDtt7DkAmGqdlVHsKtWSYcLcZSBrEKejwiU3sAQnjvxOoT7GI8Z1iqdqMJj5LNuj/hSwmlkXG
0UwqanLYOSWCtRDgzt5mZX0RpvuSObF+ki3VH26MLHqKQ6I2mp15O9btaulnwnpHcf1dUCj3ULi1
chdP+KylKMzuRlchKxUPD0HT1Yj/2u8WpNr3isgatQvd+BoZLY55VXKP4WR/l0eo0EPHye8qV3jb
SOvBynM6TTlDrsa27B4HXZ0OSdh+0Sa9exzLTF9ETeevbZesQsG77rtr1zcGv7ttrEXKtvSaD8yI
jXNqpgW/D99Y9ppbfdX4tmd6IV7N0fQ2yIGzjV0W7UNgF8eEUt53nC+WMq+kNijoxj4P7kVUPvRK
EN0OQ2jvvQwtirzw+qRCMS/Brc06oVlX1f3sdd63ZGjC0n0Lcg/QpqFWe0eMzYmUGK/SFhsIwxpK
nEA881SxOuF/Wjprp6ei4AbV9mz3GYsz/uEngzK4rxoFMzd5kWc3nsBIgs3FOled18DKug/HCfOb
sq/qVTS10cauVG3BCtC/urYdYrgQdN985PCVX+K/0BpPXWa6P61OeeBQDJY9cJajQLEwxvqiaTQY
1WngbGKzcff5UA9b21F23pSD1h5RsSe4E6pUV79O2L6sO+ri1rnXcgLPmpNeUL9XU3T40cb9vUOy
9QcpJ2I2wsX1LnDWqEGaXUJZjFT7MeEvWWA2Th2yheQwYEr3IC9lqWp7JaaEb+6KFaVahKljrQor
1469GNEf9MUbfpj3pZ0VTxTePmmVm5yAKGGOq2gvua+JOz0q6uNoVfcIASjpT6OII9yPSG2zgxr6
Zxdd960v0tBEiJ2bB4UAtLuaAjt9722ixkWrVmvZVEb75BQcD2296+9auxkwd8uyd1OJwmWltsFe
d9sjZZoO9c/pL+pV4HJXwmyKi8DfpGP/q1/Ka2aXOMI18xTZhoT1RRF5tuy88ZnMSHYqk+iZHGh9
Nw5Q0dk+abu+r7sXFUvfG0rD0w1Bku+8d/uH1OmM4zCIrZWYQbgAi0ZAz6QEfR5UR69/6AYhdsUU
f5BjZEYPIeHWDWFmXdpYxgw3I6rJG2/IulVBZPmFbUy7ovSe19rctA3bXaiu1qLomYp16OJ/3De1
AuzINrL95VaYLcckdlz4zcy9sc8LytGVRdDfFX3g7rJ6vMfq2jo5abPh9LkyXeN73mvs8KLmozet
7n5q0mKh5061rsL3qaLQN+KkM7ZR/bM3H3tH9M91HLiH0pvQDpcJsoq4RUQSsaSD8MOdvA/xL+Tr
fJ8qbXGfzXfCxPeORX8vu+Rgl9fppscefiGbFDeld4pWfcSkhPNaWE9VrHa3fW1Xi/+j7byW20a6
dn1FqEIOp8ykSEmUZMv2CcpjzyDnjKv/HzQ0goYTvpnatU9Q6O7VDYoiQfRabxBNK/BGMm/R91BK
zRe0hTvcJXD2mlp5BmMz8Npm28u9dB6nA2iyt7M40tp965vfl64lbIl1YBRT2uDq7zMts7oDxftb
4eb2qS+q8Gg3rgMltMd3F1P7SxcE1d4vteieUuKw03KteBjt0to6CdIeXec9OvwyH7IkS+7QI65P
Pl//QxNk9llDKXWnDvL40Bd1tnUBfzw1iOSvY72TX/L4WpYGqAN7TK7oWoeHVi/LY+g59cMQNAF5
r7j8qrrpRS74pkcx2AIlrb6FZYOloqUljxpl1wNAKvnQ5phYFZkK3Y4s6lExWa0zpOknoyvWtqUp
3002Fqpcmr/iaf+s8AyxrkgqPnaatEVcJP9Nh1Tmcy/86rW8ws6PskcjDZpDOdT3Nl+lfaTa3b43
wMrIlk1uwfTVV9moflHNJPwNez5Qmggs8GV+NKk9f7V8LZ+MIKon5F6aXRHXGS4oJa7k1ARdT6oe
YRhhQVtRCSiyfu1nZfyr7LPNclKeSUxbT3fQC7O7cdSMiwqOZOM7nfJF74YLORCbQqWjcMveVbJZ
fA98Y9x2tlycSFNaT2nV/Qq3ghslVXt2xJV5TfALv9MCD5W5pB3uE2favhjGL6GSe9Ay6uGg+HWz
xyHW+YRA17UBpfvDASa3UtJkeBoSvQNhXsq7Mm2bV9ITFEiICKYHZ7vIkqvaVRk4gOogW158tEbH
PCojtob8L6P9INfmg6MXWB52k1pRHzqHQQ2Gc5oDx8cE230xdL16tMr+FMFM7bRupRWUe72+ji8B
Mop7Ksj1VoC7PN7LDU46xVFAvxqEzUGK2DWaRkC/qsZeNWiavshymz7JbkbKFL8Io2zjtaa33bFp
FG872kqKna/1K1WX/hHXPf0Rz82fWMGB3sDOJ2+lfI15lPcwOLJ5bHEV2/dtlD55KpaoctZUP0yn
RMyzUX6VKFkUcmB9KmR93CpK9NUeynyTpZrziJUYhiV4Qq/UkA+qa0qqtCIRhHd1aeVb3y2dRxHo
OKa+t0PdWS19CHvBbzG4sUyriLDJMukRO5mpY14sNpW9B6qh7cbXQfL8rZ3l6UXySADCGeT5udXi
sxM636xIcy4B3tCZXz2Pmhas1VFFsNaB5V66JwtDx0sOQWU9oq8N9ARRfCeu1GPaxsNDPh2CQzpg
ysXmODjk7BQ2utmor8idftfKvv+N+twIUpkHFXbbpYRvTlU72bYj983tMvbGkxRzo9Yl49pzHznI
AzagcWEqn8zQsw5uJKVIbaZ8X5X4C5iZeDPaFQ9ccj6cRxf0SKIZ1i40tR49oAgHNHmwzlnRNC1K
Ss2zkeEVLvqWg1LZv4dUtkpezQL+xdMIioRV9WpXXTVZSAafce3LNm1iaI+R47NFBQsBnhsXsBGK
AIQE8D3IeXZqgb12UF+6UmMLSIbqOaHOtIKU3R9Fn5Jo5qoda0jFkv0YavjSU4vCBWFdu5795Gk8
JQeq/F2WpOEE8nQ86RJME9x7ubsPU2qikDoeBKMvUhXEXzsZU5AWONAEXLZJgPsnUOkton4a5qm9
XW5NMPQ4M1GQ9JLgLOd9egzGlO9DLkubwhpVSnuO+zRY3ZNnehe40Z6POJBEgiVq9q5SZriZeFCS
pSJdSUoNbdzkqQlKbfnJzIbw0pPXIBVSl5+iPLPvnUh/4fNjvox4ck508N8Z4takFrNQwQp2cZui
pQAsCOJiICwq977OsWWEPmv6vrzNrC7aWFY5PkZIY600pe5hJmjj49yH2sdejW2wF1OIGGC3gEaK
hAYMPXkX4gVnpDwAT3KBvWMV56aJ385iLY+2yEYayHx1Fc5UU8x8yp2Iz1Ustzsk85HFM5CcxG0r
3+Pe4l7EgY+Bc2xgWmloi1yM0uQHIAmvdSFhgZ5xW+QJ1roqY484Cu/M0SgN6yr6ajs7qVE1HvDb
VRGYgtmFBzRV+B7tQ9zM4ZgM91SdtEd5GIw1zqre1edV7wdriA8SW8tC9UbYaMOUQngAwbppDVnn
ZxrkppOrcHFC/WsLqe/itz8HLaPQ2gz5zrFJ3OZBZJ0qt+JZbDpTIuRz5k7RFofauqfKO+zaJqi3
pE0pUeQwITsp/upGfvQNM4FJEUWqP3O/xyQZM+9nsCh4T4el+2DKfCiC6DubKwrwmBTdqY3BT8vU
FIfOUUHVGtj44J84Dam9ZZ5wzpS6WH3UqqdAryA2yibSKy5vMJIIKCfLThkfXVPt4G8oUrDOR/IB
emTEm2CUtKs4FD6UQJ62mp3iyW99Zd00FGzU4tjHpT7HdYpyT0HPPEeZ4ezycMKJW4p+qgMyLQ4a
1i+Kb1ZPXYWDGQKtL7rV4okmS9fpQd1tKuVVA7F6JkHgzk0jx2I2HLpwl6h5WKIDiwNGjvz/Hgmm
mFps9sPGFBPngK478V0L2DHr/dVASQP79njcG45r30Wl9NkPs+ipgyGpN2X1gvd6iXeODempVu5z
TypfHK0z1i0a1dxhaeLC4u6VltSMW7v3RgaoCuqWe5+G5k9lHMNXLwnLYyD7VIQcL8L+jHKP3lXB
QYzCiEC60ddz0CuMYjOBVnEkPcu2Lj/x+wGMhe7eauEt+pm5Mtlo3lnSCGCwNbSDoVXxBhURE8ZU
VCHYBHoMHrj5KSGVgH+FLW/I6zOKu+I+z/h5lyLLIMXiI98ITHQr5qpO62GgmTcY0E5zG0Bn/NqT
55uCecKrdtkIMl6MYqMe7PRhLOYmMC1+sAacmURw2sXUN3sd8c5pKdmL0m3ZkBib5/Y4NVsUtPci
WMOla1P6tjuPxmaFg5aZFId5btBReGspCYk/IRp9aU2FNdpjxnMwLKd9aJG+3yUBNs92dAf6JHiR
qnWryN2LpFjtS1L2n2FROZdMT/tD0ULelLS+e2hqJOiC1oE7JAXm3Fcr34sRPbW5q0Ws4F6n2OzK
OTq3ITtmgOb+ye7s7kGskZZBjOZJGuztFIsyC9PZwA+sDfDp+M7De/sJ1tuPlOTU9zz3sYPADvAh
cY3wEPT2qa7H5LExok+NHHmv8JHVExYWqDE7vfdaRnW9I9c+7MQo4IFqTY3QOYnRTC+fkyprHz0c
xz8336si8Q6qn8mbvDNKFEPMclPBW91XIUVOPC2QQXJy3EG2oWH9fhpPpzp2der6Q8CHUz1R8l00
kD7wjCcXEuZnkz/v2dGB8faO91nj03Z14+wkWpLR6Q+hNzyJVjimKGCm3Q/RKvmjoW8HOLD2hf95
LNEOsnHTW4lVw3rUdi7IlE1oStrD4MpvB106WlLnPSzdPPDnp9j1PomgpT/WGwU/YCrFNwOZhwFh
4cIWWIJFCPkI9jromHXvl3NbNoxGqSif4MPvgq4evtqj6W7GGlDzoKTyRVZJd4Gd3thovcB/xwoz
mMxOxAFfpbezWDNwRKTuiigR/idiVHk/i7PE2fYthJKbAREsRrtmMpOfVhbTIPtgv2J2FVkJcq/z
qlVlr+JqBLiHHa9JggU34hNyYW+HkEeFUzwdxNkysMQtAzdx/yJkWX4EEB+txPrLPNFcYpYr/YuQ
m6WWuX/7Kv/2assrWEJulq+8CZh3M3xzpWWZ5cXcLLOE/Lf342+X+ecriWniVSrtUOwaP3ha/gTR
vzT/9hJ/G7IM3LwR/32p5c+4WWp5w/7T1W5ewX+a+8/vy98u9c+vFHmHkqdDLVsjEMKjXTB9DcXh
H9ofhihFMQuDzrdZc7vRo2xeZW7PEz5M+8sriE6x1MdZf/+KlqsuMTJ153G7jHxc6f/1+mxm2Hp3
Ot7Af3qf5uss152v9fHqy2u8fR3/6++er/intWo4EEbRtbvlqss1bvqW5u0L/dspYuDDS12WECPx
9C+/6RMD/6LvX4T896XA1DebAYeflR4O1X3T+9a2BBG/Fk2/nSQD9LQCucMoGC1jLRe2u5HsKlP3
cYWpX1U6PFFOwyKwHzwwcYBXzpDUy5Oa4dm0EcNeu9X12LmA+YVBJ7ra0YnvCoenwFzN1b06aNZG
p6i0hve3pswA9HKya5vN3ISvm7B0g7OHpKc4NfoxktaL0ZtqvU1cuhYrONfVQlSOq/i7i+P8UUfy
eZ0mSbSnJkU+Sk6yJ1CZB71I63vEltIniezL2XDqRzEmogq+uTvHLPsNtPD0SYSpEVZiPsmWkwhR
XZlHpJRHU1YVAXGegeHSQ8CC00XEwL+8umq3j5ahuiRR/+LKzoDykur+4qUaGbjU7i4jSCxwYGh/
XEQbs0l/3cfO2/AyoL+HmLpESNYTknVv08RccRBxzvsqRhH5u0yHvKvkMFq0MqQKIE7FgSwhIqVL
+0NQZNsX0JfD/sMckKe/h3/oRVwxtte9JnfI9CHhjsubed8qgXUvzmK8K9o2bS43/TwQBRueT/kM
3Uzoa//cRh5qDb+vISLEIWd7iwqU2e6XPnHmx1Z7gAb5602/WCSv7LsyH82TGBRdVtztcILvjgV4
ezCT1AkxcjJ4i6x1apbO3C8GRb84Ww7A68w70RyFAJ44tSmmuGX4NldMq3TsfgMNb1k3SfodEIB2
HYSj6qzQ16seV4VCkgRTI4lPLRBq0nZmvwudrH7sPLl+LJXcOlmt/SK6ln7kt16MpLbZaxAqDglw
5J2pe+16mGaKvvkaYqWlU1zHtrxhvo4YkPPxS5KV1V7QdMUZOlDXN77uDXUXET4nX81j87ng7Ar2
LrKwoB3qjYMup08N9yTXmhaja14k1UkqJJNzV5LLP5zXilbKaxHu1mXb39WKaq68qk02Vai9cacj
qXFsshuwo5eDlleIdZLNF10fQm6Z12LcC23o2B9CNcntxHRBxEa+YBXgaoFxGjlrXYMoXcW2eedP
oAgcIuVvSYY60GSksET4pqIgGtwla/V4A/qJEsDnO9FpTW6h8F8NEiCb7B0bhKbRXWp6VI6mDCDf
lKeAKirCleT1xAFB9gRfubqdRfNyoSc9xdVUw+Y4oBbdFtWTCum4vLpOCgW7oC7DjY/Uu78GKZgC
B0lCXImd8pp3Q3kVfcrU10Dqxg6HHO1OtMXwzTq9HD5UjesdW7Pqzq1stGeno0K8Eu0QFfo7W73P
mqxPN/MAySfwAL3V/OJjbkPhXm3RX/byzbJCk4Zva930+dN6rnp/023KAabTan9t3l1CP/yuvLmI
lu64JoegfPiFmX92KAHezTGi/WHm/CPTuYG8xmNbXsPwQx9XomKaxMFrBy9sn05mc+IQv58NwlRu
aYvhtovmGTf9oskOut2D/P9SdY09rkh8wppyIDEneiBdlkOKw/Tc1L161QATOYtB0T/PbWHjrL2x
HLfLNLLq2IrnhbKe1W51CIfQoDrEAHUtCAABK8VWsqqv2tAk3qlOre6chikb06AqjuEYF8dIi235
qTPIHci9na5FTDkFRoKRMDggoxuqbuQh70WX7avZmofRDnmQSpGTtaOa6BX31njgZ055gMyqPoiz
BB9QdQyay9KvYt12TlQD7SJCHRlQ7Urpc2Nv8bKh+NG5HEjr8ZeA+t4EEiLW83CgO0hVvl9NRFfT
JftMoiTD1ZYX4JdpdcYVfb7ah/40LkDH4IvXjepxjINiT55afnaaBKFKyTV/qpjX+E3S/WLXabcu
IfU/uu+xgWaNN7Gd9aXkMnGBnrKnUAJoKsTRYqcinZR6Bw29pm4eLsyAjCRIh7e+DGJV1hcYrEwz
5slinc6fknqFb6+qaaREx0zZiBXN3j+IkNsp09pQawNU35khRjOj2MSqZfXmA5j1dGtXCA3zrzN/
mj48ESUqvvtmiK6HUcUPRRnh/YuZ4c6A5/IiYoVcyx9j5XY0KNMAfZDUUlpZCj9JgjNQ4XoAGSai
OcGIZQ1dNTEq2AZi1LIBOohRMTdrqEPKjqY75dplnbVOnXxVTn5S5OvJwBfgp5amGC0mJyoxmmR4
KJU6gKZKQeXXaVa6G1cPCJXA4JnOloGlz59GQXAoezOErSDixKFDjXkegLvxc6TCN3YdRdRlgrjE
zUriEgNqJyhCs7AIXq4dTy8K9FV1KYA1aZaeb80BOF5g9uFXeFCYH8lfPd4AioUBUsNdo3wtDAWQ
VT48D1kHP0+KYirhnvLVSmWL4qfsXrx4lDFA5AM7TRerpnVaHnvyvf9uVbdX0caQJNyseHg8Gp1t
7BW3hZkNPmuFflh7DtTAe/Xz8egVZPtrOxxfsiJb95MwGvy57F5tcA3ypihIizw7m3jMiFEnUgv+
FJYUo2JJWHndWYwGuvxhyXRIKRSzhl1nPykpxFQYnAwEvdU8yQiOHxvbN3d4HZmfpTG4F7/DS0QM
8POYB5ax8ysD0WUddapuVY5GsRfPyWMYaHe6la5vnpUhVfIEPsqydmeEb6NvfWIkqMoPI0PPz89q
flSn4HPQsuo5muwbtThGRUevTrXcSd39e5OiqHcRhzG1jpCj84sp4UrIQtmhUuzgSRwcAB55BBZP
tNC2UC+FXt9prY4BTDIk/T5pupabLBNGvv9PVhLX68l+aZ8hRYdJTC2f8rqxLiJkUN3u3rTH/TJB
NcfowB0UVr2YAJXZWNfIp88x83XH6CHPMn9eREPe8cEfKHyKV2EBw8e23TVWIlYcQE3HG7BN3U6f
lh8lO1/3uCI8S/FGDvFFyZqqex68Ul0HHca3oq8HcXsGFfXTmfReRVeR6UgFJfLFmro60Om7qDR5
ipyaOZu+J834IsZEuB7CI3USKDu17OqnIXG/oh3S3Tme190Nbg8KXZyKA7d3ScLX4j3gNqp4HxEx
oulmtVesRBups2CrGmM7r7nEJFk4uOtltljXKIe31zEvIdp5Yr3IXentb0LMSuYX1XM++UaJk0rj
6Ce7lQKwg6PMqTgsbTEuIsWwhVTWW6Rom0vkPCRCKUgMa8VDZ0QEiTXE2XJJvAkkbf2XVxOR7FF9
VAdBJspq1T9YCAxuwl6JtqLZOj59rdY/tPZorTo0KHY3A24X//Sptxxv+7P+5OeJclemZWxip8Ii
vf2sDnl376leDTgpsXYOO8srovblyi3H7iia4hA19pOst+FZtIowVK6N0W9SDIQesqnl6J53hZi5
TClQ4bg0jXFwh2oM1k5TozLgJN8V6N/BGo2Xka+IitifmD5duNf9blcFCTilolwD7+mupSX7zxAB
wFW6z+KghWYNgshwT/HUZ1cAVcdRwtxlalKtbx5STz0VuvM2QW2BMBj4yIkuqGjJ1hpbZGOneLC3
6bnNrN+WeKiBwLtMzM2mgKIthrXX+sNBNMc6bwCjmcFaNCU71p7S/HMSxW9XQxWpIH1pWkctriNQ
N5lG0saeXPrQEg35y0Jvg8Q6/nxTX5AZgIiXtn7UIMqh1U+AOwWIKNEUBy0wQ3A0mbe5GViaeLfo
O98wwQh+1hQbn5xB87BKsSk29ejYGwAfN3VXjTuq8EjX24F/lQN7FQ558qdRMVfHkkfExprtPYv5
kPtv54sIH3HaOWK5wvv1xeCyBqBgtHwBoTtI/e8MHw2vqMQwcmVC3rnYUr2FmeEhJGB0P8o69E7h
hLFeiejGDKz14Gv9ozjUqKZecrdC1r4eHlMTkkcSuslevCYkprFkMMrz3LIpo1WS0a8i8Xa8j4pX
l/zFaExK7MPcZprbTW9dKkfGgVq1B8MphnoT5eUJuCDaUgBgn3p/HQdTwX/qyeTQOZl9+psYmoNK
t9nGhR1slzlel8WrofXe1hEDiBn/f1xnuXb/v19P047yWjNQKCtiQztnlbpvQ9U41q7G81bcttp5
KFiGR69YO8emFp56KMC4Ampn0dWJ0TlGhBeQcrZK7cAlmaaISLG2aEo97hGbwkPwqY6KYSs6xfB8
RRHeQ0LaQr4qV4EdRG936XwA57PKdW044Imxxf0u0NckNfRTUCQG0G3u+bXHTx4WE7QdcX8X4+Ry
BnubF3V9eHuucfvgSJZPuucL4j3YTWzv+qzW0Dr+vU+eBvC/g5lTqnN/ivIORr5TCA7mX1rVyI9i
vugSExQ+Phs+KciiTPPFQNcm9tlUB2kXJj18ji4/g5UozqNi5Oe/aooBETKgam2WI9Ta/x0rVooD
77tloohWms+5pElrcaYDWpnP0qkvjyXM/95H/zkOO1AJVDDJTDve3mhjiaYKjFdKAwCz03Oc6BKH
0m+9DzbcMdCC2NWQbUu8i2J5kM+oL+t6Asa51zUAzOGzNnW7SROdBvbSa9E0Cqj3aCRJAJjH7FVV
SMKTBUJwdArmiX5eY+SZ5jG0/GcPstIrh4ivrc5zDA4XZoLf2z7LrafKNXEuW5rozh9bD0GTvVQ5
86iHWNk1NHXjjER4/zgik2IMWnOHCNrw6OocqkBCBbsI1I3V5ty8+tCMzqP9NkHMEgdbi+epoiXm
90YUbi2gNJvcLmJync2wz5RAu+YQrbZNTp5MNwws9aY+V9LrdZ6Z1RwiBgYWWKHMlp5ydfi18Qzl
RGpYuyJqepJDX74oTW0H6+x1gCt2raehoamli2L2h1qznACT52Q4RZL62xypQ9YCna5na3HN5cXE
HlrfIbCYHAz7neiPa6deF1h87OellhcjhsULDK14fiHLctmr4kTWMQ1VD8EENnbatJ+0A6k9APWH
tyWxpV8tncowgrsV+0URDuabSETr55hliWVg6VuWwe0nXI18T/G67z+TQnuFUCm91Nlg7LNGzw91
UsYvKPn9ogJ8/PHHgD7A8KL0SMsIKaBBhiejIeQlJP5k39Q2ZpF8bOpTUwSLURG8NMXozdzMBJ5e
g7Fed42hXZIIPFDv2l/AtyruyVOQS4fEg8pXmUsDaZpQv5Db1S4iuurrTVRq3V1W/xZnhn7ykXi6
g0nKv6qQ8KmEGZqViIjRixt9f0dKSIwOU4g4E4eygiQ1j9y2zaDWTmb7A0szE170FCeWE22SSA1U
6OIUDh5y7V7UJtCgOWij4kuHviBhP/I7sm6NIrV/i2M9uQMNnJP6DJLkrgIRtY4sV1mLSZUdO9ug
aQKerVJL0i9Y9cJa7wYYgJPP/dRENWp4cHy3wUreeRs15La8jlgDXCDgvbLrzL40STiulCxwX5sG
OJLSZsOrWwTGyqmr9NW1sB3MMs/BRaGSVpIBZ7fRYDRRNnBOCl7MM09bD0N3bipC6gEZmg/NZVTw
6v7t3Dj2grXVsSWvJ/an1gCP0cpA4VnBsS7mpHZC+QwU+0DN8K7ziq3o64Fcjpt5eJqStJmyLacV
dAhdW0dRy61dSvkB+RR7G0Hb/apG4ecKisFVbgv1oUuKeCX606TVN4kMjNyZQL3Qn3k0U764Y1Gf
eAMqnEqS6CvstmpVeY57DxZwfMql+ir6PTUpdrGrGyTGuEhQ1btGB05Uo7P5GnzT/LD/2Y0edgXc
1q5tXo8H3E+Kg6wn3hPbQTD0Zmr+DL6pNfonIhJ5s+FqhsjCvD1ZozcJ8wlPxw0SFjEcqJisUclt
+kF0QjWIt8NgxRfQeNZDWkjSWvIMfs3ez7yUVKnoC97PltH5LOyzS5MijhV45tXn6fXIZ1G7FwdI
7Pq9Ebq4NuIcuLoZEM0hdK95nthHEbtEoPNOJswAc9rG3hPifumzUsbh1pWB/WcVxLFQyvO10Vrx
j7oP16M+9N883MW2Yxl9jKimEsk/RgidqDgMEMP0cRP1JAgfKVKbe9RtEr5Fkuw/uNOGo/Ida2PI
aILNluG+2JxY0zZEjLse/AYpMO4cNEObjTMNiFEntvnSxOVlkPISUsi0p/kwbVqbGnB/V5WXerLa
VVsSvlrh5E8DwMRjZ0vqrh9z6TMZrDlCg/SzSgaEh8wQSlRKfViZxNQxgf5O6Vm5Q1m3fkJHcbhH
+/ygpbzstZwN2c4Y1G4jYsVBk+PvSNgpd6JVNMEIp7I9oOdePbK5XLdjSVnSxcxNGOXWFXm4TCM7
Mlb18MlS042gQCOPynYYO5WNYDnbqqWsbNOULxAU17GvtNJz4A7DFtX9zIQpgyyuOPimLJ8kYzqA
NU+4i3AKtlZXoRQ0vyTcG6kUTCMifOK0/91p6mECWUKHhfdaDP01mO7XiH0Z1HBig209xIX019Gt
091i6TmCu8Xdr8ArcLAOov/W9VOEpKHW38WDr69GVDg2IlAMLEuJMy+q9uH7Ujdhkf0gOUpSBXsk
V9RwUyfGpq7N9NHIYzaaehTuS7WON5UasNOUY4jzjYzPqF7+0uWJs1NbecSKwMKBerKtFn21047r
Xuqrqxj42z55mgvDD2rqEiOmxGXVrZuhVzai8LgIRM9lyw91TB/3op3bdZ9E1XIenrWj/3w+lzd1
DUu6WXO6yRpz12bNJzvYIH65MtQ+vnRD2/rbSILqaaV/akYTyzjtyNDFbb0XrffQerqPiZvZe79Y
UbREv4h4jxf9+mSQ9B4vLilCnW9mgQBTPqlWi0OWu+a2astxtfSJs0k/86JmDjK2Isaw0SWEr/82
r7Y7SEEisosKrLS6yNpmRfQxZlmxRnhtTzXqJ34J5qkojPv5/RBNVK+gRfMGLH8RVbY5THTZqcX9
/H3q3BQjN31kfL+7XlmsFLWTt1XNnU2oC+SV9hNAffvgAS0Gw6qshAZB5RXJWdfRCRVRYpLltagv
TFLmf55UV9HlrVSiBApO33oK3S2PBjyksGdeRbnZX0Tbwx5n1w6UEkWfNMV8DIR1veVuZc2zxTA5
YYXKIvk3sNcawkPhrzqVt6OUDtqjOIx1a22srvK2S18JvY4SouytklTW2RZj1d5NxmHiQLYavdWS
nHfauyg4TsZhvhlpmFF/EwEfuptW2SFnm6xF37IGOTlwT5VlzWuIATNVnIvq8ag5Xap5vx4ooHg3
jnp3O8Azxw9Kr+1xWbxw+BrkesOHz1EPKCghCTOZtiJqWF41NYNnbekPVYrBK+aQ5XUKEF0iQBxC
62OXCJ0mAlY25ol/XGtZ/o9rDVn9xQlC5WSr/soyjTcXmVDJcLxX3ObN16bOEEVSR0c/NnJcP7Vt
4jy2iT/lqPCS6Tz8VV2Z6LlN4opafKq8RVvQcR4ztjK30cv1xAx5Wl/0DXrvPPasL1pNrrwGif/a
R4F17Tse94pI84+iKag7zmjdwUKrLoLDk4SOdw2VO9EQQT7K9HAZ9Zdg4v2IfqLdfdSCmioNyGDr
Buu8jVLxzREzRAwM5LdLLUtNl7JI4mK7zYtR6sy/uiU8v2kNGebVueMyiTNVtmQ33XmTcHwMTv/R
T9r7coyHO9ElDjmqTntMsVXEHAkj84iWfEicbAAeiCSrOBW9Hlo4CWO7fRBbiUj8xIlTcUDD0d3U
iqKsxDZF9IltiThb+pYZN31iAZ2q30q2s2brQwAFMoRe2AfRMMii1rGUY5wYJjkx6K5vgmHZUG4N
Q0Uis8VccCfBn9yVU4F0jPJkB80g2hVTNXUZHTz1R6+AoKGkF6zhKVnbG5i8aIrRnJLjPLrA5AWc
niqtP8+9GZiXmkajkU8y3oZkt2AR4Wn0ecxR6nIVFP3tVjE+u436zUV16UEMNrW6QiRPfSmS0nka
VH8vuv0EIz6tg4fbq4H5uc/k6pjKebQRo4ZXSVvPCamjTRdw8T6eLzAv2Vs3F6CY+OECgV3ZO6RM
Qb1Cc6nPhh+taZJ2Ec3EANA3KOo6jtoTAp72uXGHYFMZQfBLAZFjVNE/xQhO33VqZiJqkUWfeqm8
igAAlBZiF572sMzEHtD/pVDYBDuu/iUeE2OHuQsfKwPV+rhP0IeZMCvtBHZZDqIvxXgF3dt0v/Q7
QdntCoCS5LkwB7uZKpqSAFNOc+Hp4hf1vvDwFAZ8mIzGK/NVM/lTiIOZNSSqxGkZAsGqp8MyLPqG
0fM3Y0ciSAzcLjGvk5cUislCbzS1NM/LoWva6tTmQJfe+z3QSGetR2hv8/splMN2rD7EZHXQ76Pa
+aX1+uwerWT1Uko70UAaGptnk8fxub9I9qJf9IizeprTRZV64dlm6fYwlETTjiLrHxb9sN7S/4dF
PQyx2rQKbGutwpya9hRiA2K4trnv++jbvEURhZPpcLP/gCj8BdMv8LTTIPgydReEPdniP8Za02qF
H3ybd0BidN7PtEW3AdBk34VaUpDSScvnKobAJ0sjZJSksNARLqyXwYSZjmDNb1jY2Z8U7p/k8BT3
PIZleadqACHxL9Keec+7lS/V8k+pfhA+X9Mco1Df5riK5J4rL8CaO8qGrdIN6yHJ2BWT0f5Wc39e
tYi4PJRVi5yH7LH78pPxW2Wh/YBe5LCOK7QcrW7INlRUwgegx/3RtAdpr1pVdrUVp2DnAw9Lc5Bb
nsTDhqB77NtK/XIzSalLCbVVPbvWJboH9qBaR71zhgTXCR4g4QeV1i4yUu1zVPb38WDHPyItgknJ
09sT+polHFMifEnWPpddey/yZ38V8b7G30ZAYrPXKSzgjd1En9ClSB4F0KHZylS3PhtDVUIA818E
oCLzZfPUo7E1wxySXAPqiRvGTutRr2rQ293nWtqus0zHbXtCQoRpMC8q5tcbsegAWlIsKjAUEDut
edFGGZptiGkJ0GIeU2Sre/TkIj3jbcAOBHOyuSlM6oVurEIXuRMUVqbHHdE/dZWhnJ7FEu/riC4M
PddWKCm8zcj3m4AeIV4h8uGdR1ONHqrJSK/x/fRH44OYqh3n2zDK7iZmozVHGLXcrnxAOg5Iu51Z
hRCo3vOpyAFUD1keKwxgIzeI/OnSaaCDjc2lxNZFzKZoU6xUNB+mH2TP3GT9SHptSJKHJEdLVPia
N0XYA6j680BpSuwlpgGPjNo8I2odPsXTgBfm+lnV0CG+9KSqkqySq+e3/E6nWcmup0At/O42bjvI
3+voFafQ5AeZPnkdOMN4r4BvOkNgRyLsLSBtg20ZS+D5pNDeD3WzM+TaujMH17A2pEuiXYqQIigj
PObFcCCp1l3A34P8EH6VMdS7Y6xCYhd/GTDrrQb6/7XpUfpY+tHG2epx5L/+Rbw59auBk4FsrNAi
y5D3iKP/Y+3LmtvWlW5/EatIcH7VPHuQHSd+YSXZCcF5AEkQ/PV3oelYTnbOOXWrvhcW0d2AFEcS
ge7Va7X4luqcJI3NIG4XKBu7ELRD7iKsrXHheEUHydjGfhGovLQdkpBIDlx429cLYtkEzwoorQzw
HdLQ8Zz/PqmxHIDzSnVGkqoC/a2+GOCpBLwQ+hnd9MumHSlkyqAIIwF7Mr21ArtxbQXNKRVKPXB9
KUd3LeoK7O56RBcA/p1EYNOpLWHRm3c9asU0AqUj+DiA7IMkcny8mdKxLY5yML+QiS5eH1b7wGTd
PFMkLd+XrfsDEj39EdyfkDHqx2yAOGjVL0GE7qLGJGvk27WRPBRJd3M4jZ24+FHmpgm8TDaecGSy
1s00yAVhLS2J7hvsy+GhMcXQHV3Akgbegux0M4O+N+0Xdd+/TWgFJLabybzLmA8pI6MLffwmGwx/
ub6N1qqJg1Wa2epJDBx5VDd8YCawXHyswR7qWcaRnJM0TTRUQmidvAHon3YQrY6W5A3wqDl7yv+K
zmL15IIL+go5gKpt235ZtcZdI8EtRpGVi+7sRpXmntZhLb46wpVqTV4menmw0O8KNky8I+A40vuU
1QdaliKAhARhn9E80igpQUSJI2dzotWQs+pBYt8o0Gh50Bt1oIfnWgOOYRNnzxGaWVHwSEATBSXS
ncQHeW+DRveMrmz8NLdx/dSAHGNhSiizVfijRUj4xJALEiszTsddH5cAXOicKo7T1jJJeANWPAwL
VnF7ATRDdsZDCXwttYNmG8PxV2mXWss8Kn4L5D5EAKKm2JhlAxVgXYIzdAku0qW5HDmgcBi7C5nI
6QkQ2JihIzcUQQ6vB5ETzSfbbRHL7YHRLfoL2U1hSEjSQDML/frWqe2bclfz6CGaDAfUX0RpFRcM
RFYWOFKnKP1e4FkOchXt4SLELbRgso0H7eAFGcHdjHC6nUNBXVmu+x5lKchTr8LwhVedurulAJTh
oC0gSowdJQ7IkQhnhBC2aFf4gbXvyZEzgZp3Zb2AICM/+FVV4ocvZFun6MNL3UHXoHATCCpE07Q0
Wz996WRQLfypiL42QXOREgn5xTi91jjw4a9adeggGZofmVN8cmVWvvYG/mvRv6yecR4oVrzMxUM/
VEgIOK51Dvg47VTs94fGDCVUedm/XrkanY+v7OpXNnh9qVWFPEuVv6Jo//GVhz77lNaFuUxLZ7ib
knIDEjOwcU+OsXUqZXy1JT7nYZ8xkGG3wRoU/+EJPf/DAXV0a2vL1LzPQGi29EVTf3ZF/6JB25j/
E9RGqHRO2VfDMsyXePCzFcOX/j7OI2OL/u30kGSpOI9dOq3dcKqefB6BMJo71jcIaby9DQtvw4ji
+FtvIwn4x9tQU/ivt5E4QfXb22ixsTnb2Ccv+xHf50ZCvgJFiOIJVLDVg93hZ0WPnNDEBVi+0lfl
hUzYbYlVKOx+S0OazidglWjY2eM8HX3dvljqqWgMQI85SJH9yUlWg83da1RZxQOOWgAmdO4VegLu
dYh1EgYiSEeytXGsUb+a6wokx1cgjIoHL3qbDkkw1BMTF9kEpzdPfee8XYS+ywB/94wB6FI98pJh
Qm4lt5E41R6Q80C1xzL3JlgqV6Tr4FjILqAEMp3ABgtNPfM7maEuCqkYHUU6NRRVTkqd6sZ8wL4l
WiZ1DT5MJZ32NGgGFbqwbhiwPwYZdAL6x/3NAWkERJvv0Wps11UX7SDX2S9t5M/2VLzLM3BfgWEi
ABkqcNbkBed1uKfCX8EmyPEGoJf1omg9AwcmyfkiimSwrRKrtVek925pIzQVgi0Ju5NYPN2Rl4HF
bdFpb9MBO9PLDqrrIAm7m7j9xIilVo+UZz4RhS359Ojm05Hme+Tv8yAwPEfWdmujkQywsEi6ap11
4FCiLeC8GyTjmNTQCdGbRSqV02WOdjobXb4ozd8uoTLUWtXY/Uru7VLHsAFSSNQrgF2rOg+zF5W0
NVr9YCdu2iwJwWTR5LM9UJphLIjUq7bf4i3m/MD2TeI3DLmXUTO206XLGLpFZJ8g3QbbzRvruMLv
JoAd6LRY5gW/xBYeXF0n0Wmh/PFzGEbxarQLdqDqjl/dT5MSL39EST/VtcVDjhP8g4H/tN72ULgI
Et9ZBSVHgVMLs0pbjA+Nwn8plTUGhjMblddG2/Afcse0r2DZWRt43kAzxe1PRo7zGinVsNzCdo5x
NBFpHRvIvpSApnNxJG+XuwcF2orHOOYOrUHmAdKiJ15gDVrSRh4MeKSsWBS8yqBg1fNrrZoG9DsA
KjV2wq8ViPtB1hIspxHss8vGHqBpGEX+pnG8N2+GYzVNJdPf5usIcvposFu70KRB70Drd7X+p4iZ
wNyvnOaEf4qYOctNl7cn8k66Mk5eVMcRzMFvfvPSt4mG3Gcf5/4tmL5r+FXLTvJYJv64LL3QeDJi
9a87NbI3m3y/+yPOSKHlPop23Ioys498DEC6oz+0wEE8qnpUV3fo7GPdqxyqhvhwtqD7tnF6+WCn
D3P0K16m4AKdhkp65rr2fCSIQGJynARnR8U6bwVJeHtBtpvjb0PkElizoHk3t11O3qrjUMj+w2Hp
9XM8cVddYEPiy7D4HV2KKn9C/6oPxOMvE92B1y1cglM+X1ekl0nGOhWgTfECUKD9Hp1wgN1z79vN
bKs4ub1C4Vdvr+C7wG5p1rhwyWKer2nGLdgzimssi71hgGUT3UvpoinGdNNB5RNacgHbd5PZXExd
6TV4ER7NHhADXenFk1Y8CuScILPQQLdVR5CjEM7eQg/ZPAntxf1KQNxMWVN0gRxptzDysP7S1ShH
uqzgxyIa6hfokc32VkGlCIJEzrrJ2uZLjb2qZVXVo11GYCsqFJDG2j7o6eiAim/TG0iuXmOv/wSR
i2oF7b3sKk2kW+iObFLblLbR3f9NnFEhvVCa4JoeR24tQ3sC3b7+RXO306C6zw7j6qhMYJbJmuWF
tRwlflFqbkO/Yt1PIMEOIcJjgCBv04rU2pLQxeTbF9eqzMesGLP7RLB/yExRQRKY29Jx1GcdZYb+
1i6Ah6kM54q9Znm0XPwIoB7vXslWcb4a0eT4YLu2e00h1LzygbreUgRNcBTSnVoA9ko2PWHwwN46
5wECFicA8WVrsHbzF8Cl2300tGzNderLh93t3I/2CseiVx3/N7uccqjPNtGCj7y/ZKUMNhkbqnVV
8uIZNIb2DrqU4ZJHXfEseYumZT/2F0aIYTpFSErUoMekYMsGn89QyAs5szqdHjOQkMXYOknobK2K
uGJPrJfJg/Q7uRsyLzCRhvO6Q42HZb6QVhztHXtruUIM/5DDqEB3dSzY2B3mcMj2QW8GIlRATzVg
YZnq8eIkVf/SrbzRkS+mIToITo051EwwjOteM0wakIHVQ6iS1hBXQCsLDYsRCmaxK6+oTIcPQe+d
yYy/LhiKYoDc66zFkgFU0AoIwezI61vqNXJUt8lynO9uj1tkR3K1SJAhgRbAh8cwPW1vD99oXOum
3g8B5OOkwALnBJmX+VlNExly0AnIkE4O2N1xhrTkZtBVtqIfu8dkijZdz+M7MvVmAL1j3v5DPjLd
Jt1sv0/qxqk5Wr38h+L/fyclPdBiYHvAW+tFgDypP96FaQyoRy2k3XxTbXw0Uuw2r2XUVU9lFv20
9K6r8dtkEWAzeQadoD0Pvd+H5L0FI2MlzrehzNBxZuVxswqNfeTozuLRDqZ7jGLqMx7+OrL9slzI
3GseAQlhS7fg7CFgltpAVro9gQhuOEgBsZzQD8Qd8sv2ygBg4nlqIKShqqb9FjR8LyzgbRcV4Nzg
J4BQaGF/g/IO/+wxny0zlNvmJQdD0z765duScgJgqZfu25JoKT/F+OwmnZCfjYoNoGbEnUIP3gI6
B/JzKfCadCe17a9xlT2BJjYEYely7Aq+IbXvCGmVs+eD4qIBcfKahm3fQigcipykFEaaYXXB/PO7
naTFPCQw8DDOUuwFz0EJ2eAFbpwIz58FpDrmm4+u/xJjAvBzGKbE3sS93a/45Ef7JAzVZx9y1r2s
6k/CqtJzDoboxQhdj88UliSZsQdHMHQ2HX9RsyHcpRmLthzNiis0JjvrRNb4v67zqV/ZVQ7dDxqr
zulBK+I46xGiQtAF9aa1bfpbYJn+iVwV74m3HqCr7o7u3u03E9kn15rjieKeTK4GjIyw46ka78lO
JnL+T/sf6+Mz/uH9/L4+vc+QEB3va0vmbkJ0tW0sw3Pwgfx1GUBkq1h/15cZeN8bGaB0UabfWtuP
sjWw7cj/tD1IRvSEOcaeUgi9pD5UYVL8Sv97qZvlfbl5egpKX28soBCu1RCcytWfIlEvQyvIN2Qj
7YQezKcXmZsLe2Dgxcaj1HZia4/SqDnjxmSQOwtXBP3ZB8v8c9LYbw/gtH4Lm2FkOizsqv4M1hDv
OfsVNnXjv1b7PYymV1GM/2IPn357wsEYCkx3Xe1Ck95u/IdEJM4D0J4S/cP4oFfmKe/AbEGRwrG7
nefZAbgSGQ4lOr6dElAd8hZctxSjDNdbtAJoOoYayxyjXwHsy+6HVzBXc3guo+kE2oh7iqZlxxC/
W/ZcHDLFeBh9oFacyCh2OXQwP5k1ShKRH8VnGoLqb9sWXXI1oEh3LZS9UrrHNctthq4nUS1oOE2W
vQMZszl785EDCDOW5Y68tCSH4MaZhnpJlYOTj5YsQa+T93F3duMItChGiGQFXzLKm+iLaAvAxCEH
d6JcSh/XEzTxknhDQyvj8shMaBYNDS+fYtSNrk4+p1IooG1A+XybLkRjLkO/X1udDZXCOA0fxgat
akyrhdZyAO2E3wFo3A9gf/h3hAy6YzviUf9HBJBTSIvrksdf1vBxfl+NiQ19eOxZCrYGEgcpFc92
cJ007f6QGhsi0p9tsx+k+iDZb1qwwLqlYW3dxkFVgoHVFHWw5uTTECWTeUgIG8LUcOnOphum5n0S
oXUo6t1EIwp9n8jQjnDiMVqpU1bd9Xl2hPygfwU02L/6jH1CG1d7BkmsD8nyJlgjvz2uydn5RnhW
SFl12kmmsswvlZ8zsNJidpa46Rot9e2GpgemsHASbb/Ns/UkSGlsAe9P7slkBgM2VSB+3tI7GIeg
P3LoAS/IS2sw1OBKkw0PZJK1gQ4i6Wc7egtQ124OLvNMAEB+vSOQ/kD1y3gkS2cWUH2avkVpMuwp
ASdAkLudmr6eE3gysbsLHrQP5KQPGaqxEH1P+QN9wHjWoe3j9+miqOsV9xjom8ss2Cd4DgC7G+y7
sCmeXJaWTwX2SfaYjXdxY+Mz7jJn6TIuduQEQnra2SBKWNKE9+n4vSpA4qr8deBV6cW2rwSaYHgI
rQDpncC+A777rEFRuZVj8g00uF+9Hvo+IBoJ9wWHGqOf59YrJpKfJqraCFZuCtBMuTLMlO1dDcG3
jEbtUBa3NPRCPKAu7C6ius03AVgLJGSQPvdZYoPtNEcFI9dKUlrKRduBrGUf7L/Ho2Z4ZmHL+z1a
l0dAWDMgFXTm748cYO0n9dJOUNC4OT4kC1vKBPoSrJplgt/wYajApSGjB6h4RQ+ehSoLtsfhdoCM
7QM4ApDz99D6JYPwRBEsSq37sf86KddNl3nIPU0f/iPypZcuXc0O3OolKZbWoCXdpoVmn36FZmBI
3vZQ744GNL3pkx1+lzzI+MXdnoYtM1ccrLDPCU4e2Lb8O4weFYMLBe2w6P4a1ujVCMj8HqbPMfNq
ZKcXNXpH3F6UVusHMCoPmQRwAsJk227KsiN0wfJjYRnOVgGFcMdlBRh7ZQXXPkLqumFu9YUl/EvC
Zf2jSaF3l/kjX9gjINAtr370YfNFGbz8UjRlCmmczL8qhi9zbfD8DgIVb6/SWOPHV/GcJF2jDtaC
/vi1sc031hgoTcsjMFvEEfPBDG3ImVbmbzaapCk4gtiCxEYYrHPk3q4QiakOLko2EOZxnSvZYvG5
k87wKC08DkIXssPtBC6sWzykrwBpFCZ2qa3VPsyXl6GbIFpaOfeuGr2DrTerHrAbGytTKcrYk7hD
sX0E2vV34yweT0ZbR6Zr5zCKIPinysyTCZaT243vWbMl/HXzW0yVhupT0jWvtEem3TJtlNUAsXkR
mXuyyzC443YA7EM+feljyA7c0ruUBtZ2h0Hs3PHiDXUeKPmpjqFUAakIa5WgzgjJuXS62JEwlxTg
hp+yrnGWvESzeivifCkmM95MietcDCBu54sVMn4KhbMeigjpLXJQiITc0rLEl2xDtgH9fyvTTWII
0/XibpCgC+ncbNxUpcDfr6kMJCCFOmDTqD6DPdeHRKVrHHo9ZGzThKP/UoO85ugGUO/jWjvaKiZ/
2QtQ+E++UYIJq/5RK9t41TdBVr/dWODHzQQEQVwL1cXSyq1PTdB1K94L505a0BbI2qQ4oGAARodo
Ctc1gypCakXlMq9BvhNrebpS3/UB0N4A8mBsWij6paNprf9zDAXSJU3BdsJ19G0xuuPF17LsQhy3
7BMdOYeKT/fMmE4kQ5alTN1rH50wydcyfFr04fTd99/mgQ8FLPej89pClmEB4iN+5XYUbFQAjI0E
jeGZpWGy7hthfaqM/mtRjVAzT8CDh13dd9A924tRTzLYr0kA345nNPSkYNY0zE/TOM6TIKs6T2or
JLQANzGiITsmjWss80mmS+ScsmMcjSBpJ08XpertllxTZiKB4hbTwR5RQCt1W2VloBE8sSC8Di2w
5BRGYNAwCtE+Gk5aL6ta8FdVyDvfRa/XYpBfBxF0P9Ay9ZMHbvDJz23wMAejc5f5ZgbdJ8EP+MvW
50zZbC2cwL+yVLwkUbyddP2ILrJSIbA1HH3jNM5tlIszdzxYVIH6EPPu5gFXBxp1JhTnOxVOW4IE
VSN0yocWGb0ZIaThQ6Bk+btNeGCgIFFqCqa48X0uoY5oPYr7j+u5LfboQdadwL+B9hTTN1a3DMvg
mE9gSQfmRidpSgegwMr1QFWm0dH6QpMiaDutb7YpDS+W8drg2H1IgrDGKdk0RvwN49U8HGXh3SlZ
pOjcTUKkC0CclOgLOcBkFy1st+TbD9HYLa9alQ/nW7Dra2LvrL5+CIOQe7Ie3aIFF/gLCGLCs6hq
1150yAfsQzt6qRmLLkrg3LIC/H7j2WAgm0PQczUt0iQy8OuiihXwRBA1uP0+jSyvQWa9ph+mjuyO
6p1LmXfFSupg8kQ5KnALUwAgmIo5+I8fP1q9YLYFskW0pWu2Q0/TI8asRF8m3ZpEfHhzkVFaqQNU
H7AZegpp4H2I44NV8RUFuomF9iC79u09c+Rsm1ewVb1rIdPm8EVRF5CbsCznPsmmZucmXb4vbVfd
TRCChEZc2nwZIffoG7HxI5DNzquY/9r5xbikSYWXNjuZW2AeCXt1Z2PJeVJhemf6RXDKbocckTdP
ioBruw9TtWZQ6FsUulPB050KdKnHZomkVXi2HWkBV6OP9uDa4KC/QusBCBnf4nBqAnOJqBvgzZHy
WbxPNqtEbqGPxhclyjl3wAyPd0UmmzPzoFAvWOFBfAcUKGbSqkMVmg808rSJ7sBbku96T7cn6Km0
CDlKI842Zg34nR+15dsqYZ53K9Yjk5pYQZSsSwcHzTFjICS8vRRqS3g3QNDsaLVRpbsoTcVFgFRh
HQQyWdM3qtJfKzMpr1ByYycatVHYncumB+8ffHQJG1OuPSAu1mkVvtnQufoQVUYwfxfRVVue68m+
o3j6KoI8XqxjLpv1bSEZiXsbssVnWgfJYdBvKD9FkgmUKrXmv7Ky5KeQqX/vDhDvFhFY68kuPNdf
Wq3Fjm1cjs8s5dtOBdaXXFpQsi5btaWwDCX03MLBvp0GdvhPy07MqBeeBA0XLVtEsjzYBAtsjd7e
oWswWhfu1G2IhYyGKXLrH4ZcD4myzGybaH3zRhJJCbP8GeOx8DxAU+ggMvwraehwZMsrL0Ajgvam
ruaI5DVwiXpopsAeCk3TT0OUDJJzVnfZPIyVNM9xbfyYV0LF45LG5VcaxcJ1L0NnfvKnaXruStHd
GdARIx+3bH7f5uGFfCOQi/etssEZgFcEo0bzgA3WLgLBynNiTAYwRWpDvmJg1qMHwkCa17t9e1Vd
siRfPcXJk1f8rPHJ28oUWPc+KoerLMoMtFz5cPQ0uRNgw/YuZU4NLR3wRc0h6KZpbNd9oFFa5gwY
wMTa0HCwgOEus/BCI5pUYoO+QIJgONKQlvSD/sHP0ielaU/yoc0eDZ21LWvubLHBGCB3w+v9iN79
C4WgKMMv0KDY3yZ0hTC3aAQAgkIvQpe+SMS8SFw0w94GdHkBhokQpezaW6RNCDRz7TjGghkuh8iW
CFdOP0X3dV5F9+iWzHcJ5I0WJsU0DG12Zd1fyEsXClaHMoy9+zkoa/Hj0uIzMK+bhWBKMt0s3t0m
3V6r1C9jpaCwDbPSXaHhChiSMDbZ0cUf530vUMgEaG0af3j6j4nK172PJHjdmdu0z4edh26ha8zd
f3g6Fd9LM0TlwK+eC9Cl/S0ga/3nUFX1HIAH77CrFQ5deoUch6VHHzwyi8SDpn1pxfXZzw37hYnN
FBXJS92MzWVMYuC0tbkvJd9mAI5vUIyyX26T3obYrafIZE1TdZyfjCML8R1JeIX2Psgjfbj0EQBv
fFBQ+YWj1c9WuoPMu3/BgSexx3BFlpAx7HOyqtpGeQk1PNcJIeuai7UrWPosCmwFky7u/qmQqzKY
4/wUKGPVvkq/uB2SGjnw2Thp9zgeYvt9sOoWzXZ6egSxm3n6FJjtM0oewzrNsdtvNRbC0/gI0Tp4
XPr9hUa+CTaFqcvE0lIW8B3a2wfyzRvHaJdv3AqIKT31fX4YjOXGDMFgmoDCGrkANMIPukclt0Gr
gi/IFXX7AFxROAsMPjNfe/lE/gjcbitmh9ORJuZ6YkfNLdP41OSJOvi6raLpgvLi6jsaxl6E72k0
nKwJWttg4QA/Y1PJE4VRxGTE1bbrQRa7B/ioXwZu0aDiqYy5NyDK02qRWKa8t4agvgD7YgDNitKp
J+sKn89ai5P+mmHHWfgAQkBwmOfOd18E4kgPp75Nwgtk0LYdx5N+2bJ42IBJr13dtnp6gifz7kgm
CZq+jRnYAEkjPSpSb3yN8noP4h3jh+VaJwiXTl8EmAWWPvr978CbZezc3hx2aC8FalNP8l30LaZm
s59GXt1NkVMuMlXyc667UrME8GgJSaB59G53hVuKVSGLQ2mDS/FGMgNYKHR9jN4Hu6pZHsiR4+O1
rnIHNX4WQcm1N9W5AUPaS/+zllb/ErMxBkcuWNHCJrRfBPi/Nqklxw0FgbX1bQ7zGufF+u7E+U42
ZfLQNza/ssIGMD43QV/Vpsk1F1V7wi/OF3JOnNdnUFSfy9HLT7bK8hWUcSGwqIdhjyfggm7pEhkp
fsK0R40ZPD6EO7VQj7cm4+B+AyQuf3CU31xy4EcX3RCan3k7GquqYeWehhkqFlDHlM+ZpY9gwNku
OJhhPkdpMwJbYQZ7nwfpEV2n3hLboUWfCfFpKmJ+Ng0VgkAXMAAIyXYrowriQ6WHOkzoMDNu+Bn5
SmiixS2KYUBhrUBlww80fA+z9GoAi4EbjUAFU/sNnR1g2Kqrr6GHnLrOmKdmK4G06oPLGJbVCR1x
3uo9AiUJtACkUi49HRF1oJSnCGgSVV/j5m0NijCgOAcuInAk4wfJfOxQTFtPDXpAxqqxHtFKbz3m
Ity0yFLeUUSRpDYQB+G4QHYKPLt+6k0L/NqoPQU7NhqzhWqBucJUmtHqNZGObNdOJadiWXvGZhzc
LwyaWvsMdEyLTjPDuFNUH2kIkRr72e3F2zAeVbJJ0Kq8Ghvh7eoSgmF0Vvfwr96JSiYrOsiTl4Z0
Wr8FO52MjkjqpAuqanVOB6rgtBw2SRsYACkX/UE4dnA0gdqaq2NZBEquERVWmkB2Kp21aky2Chig
eaXbhD/XRKYIqoSrjGPbw3IA3XgxZPdhhifaOPkPTVTCBAzBcWTB6800pB4kEZxCLuMu79Olzwux
So0u28zjOp40Z3li7+exFeHh21TlhZaoCi+7V2OP86GeDLzdvH6OFluQ1I2HPDkWscxO2O28XaYg
BdjnzzGv6uFYtEey04wuCm3QqJpENWNffA02n4YIgsE+eintyGALsrnagf/+alkCFLW+0YDQHdLo
KKMCaceT4jq5yn0aBWAyKrnrheE+kcU2pj3oI/p7oU2DbTaLtO79I0WUqEisWgEltNZoPeyo0Cop
GnBI0VQOKdkDmrHCBQ3REmtd/scr+XbT3yeAuLSowod97qJTemqKY6cvyWhj3CteADM0FUe6I3fl
9CPIie0RvI3vc2IKJz9F1lMNPp8/b8lvtEOzhpRWsnXyOFuRbvi+0N1hNT4nK9aa8twDgH928zxb
5Sazj6NX/RBR1p8s2b9d4tTpT2TzAvDruU5+JOekI3qwNSCP9h5CnhEddKB0Bq9aYTzcylTT4POj
qZov4r2z3EGZgUxUpqKL0YGiUkfRiEJp4sS7eeJc0fq11m3539ci+/sr3tZiv16RVmZlaR/Ri42f
T/wYNRk6bwnBG7wPcdxhz2mHn5WbF9uJj0PyoiDOc9aeHdeQ55GJaI9H26FjKRA7ZJtvAwBU9qll
HchGl9Kr0c+sL2gzAEnpC+9wggBvl/DVswH4fZAaL3XXVN9KO3gJ8EH4Biro+QZ40vnmN5cZjf4n
SGUctLvUM//HEv/nMZAAQ5cX+LvXbu+6p2b0nAURPRQ855sWOrUzO4TtQ9mlrk330uGf/IkFT8nE
7Je/TYoC1s7sEP+eNKa1/RLbTnKSJZov+8IY7+nSJX4OrczlzTIhEXfvJXpDnnEt+mpqNsuytrZW
gjOqJy31YWreL42oqaJ5ycECV4c56qSEfgWd07tvIm5tswhEsGRzUKFctJ1fghq0rNcDeur3kS/y
T8qYtmXDAGrVdtPOwptdxtWb3Qdj274Bvu6TW+EM+W6/xf9urxr0r1H1ai586eoVKC+hyazmYlkD
2tpTH7ZPt/pZPrBmO7jBuLzVzyRKmMjCJsHmVhTrnfhLHjvjkUyznS+rCB1lVHObjCg7cbt+ur10
jx+cbdNwtbwt00bDx6XJoax8XpoWMkHlfN97bDlZ6BAU3oTEYA5IyiWvPW9ptKJAH8AYXWYPfqHU
Hn0tz4W2UVzLIigoAkGypRXmubTA+yoS7D5oaNKLvl+wPZ1XupluazZJtsXzxj+SEziwx9TN+9OA
Nv7VWPjYceuNzLzzwIOvVg5Ks9oUgGd6V+UKVF16SNsVt4xRa5NRdiSbF4DgAKDwO3LOYXpdD6Xw
zc1Wsp+3ZQ0VfFyWJoUGklmpFBnOUdgG0bIDGK3JSZfufdlI4Kigauyqxs5w93WHnR3tZ4IYOAga
0n6Ghl4wSDQioTRxG5IXvWz4vmSnIMapZ0AH8TYap69hhyNR7JvDCYTi2OPR2NdGuqNLEpWQiM3a
LU2NwLKOx4aeQuPbClEFgn97aB//sM8rf3gRlYfJwg9KuUGKY9iPfnxlzmC++hBiDSM3+V706bBs
xzS4QPC3O4HGA+2Eqgq/Ws2ZAlyoEi8rH5zyzVjX5xI6IityeFsbGlPfoOzcrLxGJueQx8WFT8Ae
oLSVfPfY01Bb01cbTekr6NiWetscbVEiRu5BQLgTz1z1WpiOWCSZHd+XpedcyIEjAHortMNAi93s
qA3wL0cMfRRjc/AtDmpFV0OgRiEfySY7Fyg7NajHBpnBjR0b8i7KObuzWvNB6E1tilISjWRn8I0B
xnwoAkPkMfZ9dkBWZU9NLbdGFxpC3dk9gPx8dlI82emiUFo6uIm3+9OulwU7tHGorG73IV7b6QWy
yeBHNOTMzj+mo3sX9WNTzm/v1m9DYYBElsepzre3ZRkw9ec0kMvGEOPZ81DQGYHJvxsiPK7RaJY8
iiwE7LeCYsPYhuXScqz6xRct2vhkm78GAVAAUpbfwwzkSaXX/+ydcpVlhQ/90EcUg1KcUnKxrEM7
+onSGWDcefZtTP5Bj17z7PS9WnP8NJ4as6yOFqqrmylwsKkE+cAiLoLuu83ipTHlxU9wcH/qXeW8
hMaI5D4y7xfPMM195aB138eZ7CEtg2EpO9N6Vc6wl56V/zT96dCrsHkFaBMCXWA/9Hux4HKYriYr
023kNNmh8UV25wQ8XlnhIF+BpN+qOst/mIp/7vNUfRrkqHD6tMpTaPXOCd/sau0PfvXi90gH6lC7
m/aJH/Bj0ybuso7THhTYrjgmgTVdO2FdwdPhvkKjGWpOkdOdoB9WP4Km7RvZ8Y9BVmZo5LkEbd1D
KziA1EmwMkI014EAM74YRZmcG4vjsG/bw7fWXXtpUn4HuAYyWTqACU9t0UPJ1ynLyns0v5T3VYQG
LyQcauTr3eLegvZasKgLvOMpvyMTergMVKZlaPPFaFS72OjSjdSgD/xXGw8syJMF0sbyYOvn3uyI
0C0wRdU9jbgXVeeC8fNtUl7hqa94AhLP94VKFIxX+DKlG4MgIthQvy1MMT63xKII2u9E9jZpPs46
69WxKxalqynfZuK3+UoxdPkwrsd4OgpgXXsrOEDCZuF6YPGocvsyYxYmSGMgOZBu/h9lX7ZkJ7Js
+SvXznNjHUAMcK1vP+x5ztw5SEq9YJJSYp4Jpq/vhZNVOzWcOtZlZRjh4REgcgOBu6+1qMbBz6z6
DIDGB+okkwzMs2W3b/41KtyRJvPF0agcsSQ6Cp5Xn/KQmw8WgmanP9jbMntvj6zmk0jqN/8SBUBL
Yq/A7+aT60XWQ+8DTTVHsjKvrd/4XZEEOSkJblCqSSCoWgr+haZqwD3h8XtcmPy5hSTTrgGEe9MM
tvlpxIPX1yr4ilcY6FPq2DgNWox3UKl2QJQBQPI0Ejnd/LmfRtY5AkO+LOaR5CA8gMBopI2Kijsd
QXRc/TWSjskUShRppAgc9qlG8RE5YKUH7IW/Tv2KP6BCPNrgj+GeujgE3zDEq3d2bRfICwQ21MI1
gx61DXpV24q/QbpoMxRq9IFJDNbg6DK/RRzIQlTMRh/EyLqVa3XWXd75xrYd2+Ygy2Y4Ic8O8XGV
lw8lHvOA57XZC5YRT16M4t5F8DDqCoxhhSomVRH+UhssW/7p3EZt/3ZufsHenVtoGBDZnbBfBN0K
+jpd1nbQHGZw1tRE1XxzINhXbRkPwJHU+6KL426ByCoo5Chc51SqXNshGANmo0Tadu30gbFAGjvD
V2ujNj3EzJZB7+Gqk7HOQ7yjfXEaJxWvftpkmqlN7UPsXBX91u5VdjBQEnLupO7PtEcbHeVgKPOk
XN06ytL7GtbMW6SV6jd25Nt7RxXBgzNMkLYBVL+oPDkB4ll8JI+B2xbym/Yz0D/dEnrs/qHHo8S+
pfXfxfjnXXIa4UQpABWFYtP1AT77wUY3ILgrlAMMipesy6msuLbrZmE2qAxsURb0JAVKpHk8fiI3
j4HmVBQFInAtvjXCsGkuzeTW+sDyTcP/5Nbjzt9mKEWEjJXSz1WabgHlRl4Pd97GEsG4TadmlxTL
CLohH+OsZIfYkpAdN0b2wkT/fYhc5x6J5v4ObNpArE/+tunKZa0VMlfTtNBH35L/EKm3aXPEjXdj
CmQ7qLXBsLtxUDO2RHYx3NOnLTULFkX7+cN36gViI3zXRCwz3EclQya6BLrUocJVPxTtwjRbsXYz
l50EVbviJdHKDeAZ929HhDrN0W8Qp0lGqzkBZAJ6iRRE1ScIdHrWxi8AKs9V322onzaGCr9EsrC2
fWZpYFiwCTO/Ped1mQPKnwgwyDiyX5AxzOs3H1tqvSzqGtnfyZs6tPJ78F9CaSEukLyF1ro+685D
MSH0pZZNDonGLkY1P1L32MXKq9mA8a1ZOAhN9gsyVlMP7TmolNnnpbq72QvTAvXH3KvtlVmg0LDH
ykDgNX6s6UbDLRScm5jjnqPdwHks7CSCwhni5rRBjirpENL9q92AXygDrz9Z3o2k9hiHJjTLlzTX
bQyEhBCKnzZWquw17xOZXEAP1mwYuMAvhenZZ6afzancizZkpr0x6OyljIZsHWKlovAN4jmn0U+X
5BKTbXCzCvo9AV/fZqhC9oyvkwA0fY7OFgZUyQ7utKE9PxZNBiYFCSO+59w1WZux4ijfnbyE4lA6
r4cd+ZCJi/yv0TTlrU0+1MzzVPDlrUeaKl+ZEoKSVYeEUZeFb5sI0cgKeHm0k94pQTjkf59tCfWQ
u6hUvmlT4wdFIN8FKeMwhMpPAPL0BtXsJ3w7vo9m/hLcpMGO8J+N0PiAKmj7bBngB+zsYIBS/BCd
yyHJwL2kjStAaNaybAILMZ7EX4AxMnvt/XiNIsUMtR8hhGuEF3zXUfk192XzqRqQtzdkwB6w4HHA
PVkz/B3zeI+XVgsWnApofhWvJV6uuB9EhmsRdcNp3jVsbRzMCmuqLC6BJJp6aCM7VGYNoMXr8TXY
hBZAe6DDeEHh5RVindWjMxbuCWDBakl2Q4N8Ma+C8i727PHeFT3WL9OAAFwByBjl4siBL35ycsjp
dix79vOxWvRg5DvRZuiM9MSmzc1GTd3peikSa5OPKAjvsvpcSz9/dlEF+1A73pJZVYC6llUls+RZ
9E3+jMgryhsL/UCOfp5cUCXl3FGriqrXPiuHeRLo1YFWNQlwH05z5tMHLR5E3Z6aySjGFWqB+Jaa
jVMgPYgA94aaQ+jV+BqrnJU9HRRcoeEe2Q17Sb3IxBuHMge9BfU6sg3PTYMVKvWy3qruEDK4UieW
ruGiEAPbpYZhj2BbjisAMqpDg8UBQklp7J3x2/LOtGd0xSfwZXc7y8zFuLBKr0UAfgATvJniwzCF
MvO0RxsfqgAHL8Tm1vyT320YjSAXGnZr/v9PdTvkL1P9cga3Y/ziRx2q7vS+NR+9ACLLBlRC8gXt
3jYg/hCr3C76BYQSkuOtQ4WgpC/z9K8h1L51O9OMtybt/XqApEFG0lRgOfznaYLy7xOjo9CZzMbb
Uckoq5LnC8nN66hDfLtNJ3EbQs3ZhXZpSFFEH6G8We4NO8zvG0hDCqSCTtnE2EmbYhCoAjG8YjlY
9puto70o3hgQNToP0x2A2mhdbyodAyvx91gakUeoluuVdb7ZRwbs9pjgSURHvXUMoNfpZBdfMifA
ylwHrVzHRegu5yP+PTGiVABug8O7o2MnOsNXcmlGq3kqGhzol0R1wd08VaLNYh2ERjm7uIZ7sUFC
tAXDhD5IzfRh3lNJ+7b3Bxu59A5XCW5sjKNN9vfezSanaW6zUsfNVoIldBlx3PGgd3MfilaBmyoA
kzo1PRG7D9qChHYXW3fB5FFCXm0XNKJdUmfJHfchR7wlLTt2ngd1GkqBAPEg8oUS0UzX2Z1j2xfQ
pJSvxSguhmTFK9fqEijsZLA4XlSfVJiAm8ll3l5V/TMVpFMZuj/VoiMSMNtvJvIge1qOd0CZL9iA
D4JERPcg0OPXKIzUBQ+kNbVoY4xgc07s5rUd/BiZvgYVeYVb1ktHemAxUKl/rBI+fc+X8qX5ey+O
zDcb7bUJly9BMCQLlqfqZe71t8x0H2Ot46sQIr6C91qe6mY8kgniEPG1QSH+nYdnGVTzen9Jbm17
DUDGdE9etGmqehfbeXemVh9G8bXK8o+5ysCkMc1Mpr4GZ4U0LH9/s7W5XS2diMVbcqGORKcAXeQA
8ZCN5gxKyIn6DY9Xt6P6StvbuAcD9W0+306svTJ71GuZDk44ykfnyGVzpWH0T0JdRAml0uLd7GYJ
Gt5oPoXbPyHGF2UH9q/LzZR51X3vquB0OzOtvHBhgiYRmFRcMPKtZeUtDEOqd/+q0vJQRmqBropc
aOOO4ACpzdqc/1U0qWpdiO6lqV7eDsuazNkZJerWb//StmqNA3O6T7cLhwApeP91sr+dXZ8J9y73
X2iu+W/o9sUUdR3u5uZY8AMYNroJTNPtlQWRBCNP+y9R3TxZSRo/RZBsPCjGUKE72aFnZxt5cxmx
Dkfxp1NvGlAZ7Z204M8aRHfkxKRlLhvJqnNoC2NliDxdaAjwPba9+aFrhuzcTS1ZuOMGtSJgTi5d
87GSfXXvgPSqcWLzkUytCWovP/XDI9n61i92aZiz5TxAWP5jb248rU0wcaJED+vqNtrT5ODEjQ+I
ipgLatIAFz8WQ5r9lUztiFBi0rfVliYH2iQ9RXb2nTrpdI3QPCKF69/NR2/sDtVmoVzTZI6Kuwvj
xYX8aeNG0Zc8VuaJWj2Wh1tPWS3oRPAPGo3ev6JSZUWdZMohkbngldcfqBmPhb1TIYJ15EKn0AEZ
x8ZHMhgKGi9uObIdnQBoPdjB1z0+JfFN1YUfWWi315ErfV+M3avXue4nSLsPaygCDju/RzPQxgqk
W6jRjFz3VFQpFPiAoP4EnkIOSty0ORZtiNI16zqbWyjw6bIEXwhiNMu3L25QqO3mOr1bbX6M1Mex
zYrFu0I9O6ohJm7aDwZOu/C9j5S/9ln2Vdc6fyqQZNvpGhI/iNK6T5MDpbaxBvzK688GgpxfI4EC
yLjjP2I7uWuSwXrRUTNAD9TKrtIO261TWv3BK2WMOEXMwBrI+6d4gDJuBoHOb9NwaJTyHyGGqxTB
YPxEvY1nJ/hpJAyQhAlHHjoGmC3MGOCzJOg/QKMCXM6w39y6CX2euAppRATUZjcJ7D25AR3xNtsw
ud1mC6NvHhEdQPJ4AM034B3GIh1eUxWgutS1PkJ2uERRopnu6r6JP5QtP6nCDL4Cz5MsC5RHX7Sy
2Dk3B6TW7CH8+vfILoEYBY3MpY+ybdtmKyOKkCDys+QD7WW+jOe97g+2P/n5zGR4bhbJuzybIe3h
CGaw3bus3pxjE8OjIUa5p/Ta3KuQJVsLowTM5O8cHTnTLElZ78jeR8kiG5HYvRRtUWwl6Ac+Wmkx
81nJxDHXse1Ue1QhQZw3yWc+K6ylYY8aEGhbrvFh8ncQJwNKDWUKYsjBo2wVnbWeaueXgXTBg10G
8b9pd8tIL7xQe0c3huwISmXi/JKOAgkXs1tRB/KE+SWEhqC9isZ+hRoq73hz8wYRbAY/UcueA83Z
oVDjqNO2fQo6K1uDpazfzM0RRGxcVjglS7VPujNHELgmJ+qkTadAGAZQ15VaNFsfm2+zcbN7m823
DX/T6qxBxMux4gVxZkF+6NQ5ZnWhVs2Sehe5abWkJm0Q5AUxp19feOmiYHPyqEEgtuSTlAjZ/jDH
7DEN+HmOPx3FLqH9WrTgngwGXjwasXkkbgYP6qS7GFirdT/dFNDoC6dYdHdXQrT7kXfjkUH8dY2H
ozoGtR8sG2fkpzrO7Q8MdOkzbZ3O8gNYKIuVj6q5T+TmJSU/mczfOlbeAlQvv9IdU9cQrigRs7g2
jDXHxm+dFfPj8KtOz3lpu5/bGLSrYzOGB5Ym2eM0kPqrOIeGjoVyITuM5T5OMI+sLfnqI+ATBE33
FdnSbtlyN7iPHdOEmOsIllE7HyGiHL/5CiiyaMgxZisTydMWDL3g/uBs1dOejU/VLtMOwgXYm3un
PTv4IpoeKu4OYELTBqSY2t/WKOjdioYjKavxJGqwjAC/vxq3Lp4z11IhtT7xpc1/jKAZVrVE0JX+
lknQRlcoy00aXPfCZeJzAq5diCl2n62xZ0sdRx209Pxu18jW2DFkOu86QMKXyMuNL2Xfn4hD283A
3hnm3WdWJpCDBP7C6KL0KQP0HtBt7PlVAdlQPJKfjEi/2W69tJcxVq+7rAIzEMeDEhCN9ECn7Mkk
Ocmy+jKf8fRPkQXIvsgjDfQOigXRs5sWpzw33KcIhE8HPFGmu7AbPk/2hOFtYQUBP0gFqpSf7SMS
GYvcrMsdHn/9GQv+/jwK2UEfmufb2CrCRcl6iBBQjwrCcdGUItjm3QBdMwM6CI47BbWm5s2m4mTY
obaturbTpgaxPrIXsFGTOm62vFb1pvSsdklVblTvhm/gq+LS21N9281uqGjcMtQOLxKiab0pW7l2
dUVurV5nGk8P3zCtuywWxjqc9nw5vO2R7U+9KCwFfQ5qJbcRfj0HB6mDTT2q4rmqslcbUcbXsKw3
CMR1n83Ui1eonxou2nEQ2TPzepMlSi6tbDQWnpOaJ4cYEShQTG2BiBzWOf6BTLRRUxSZ9pCmgJZr
MUKIFsWrm0hpoJUnwB0VcZENBADQv7HlGYGc/OJOj99MWy/W2LBdxAUeyYXRx3vODLwlyhga6G3t
c4jpmNGrh7vCsaT4UrhBtDKFSC9uzJxjMOb1uteZBtYbeHGoeb7yOv0x5G3z5ARhs/W8PN37qYBS
2jQZeYw2FNfDWnxBaD9aeWrMVoo5ww4UglSjThs3y8q1p4S1pmYH8N6DfHPgttjKNEW5+NA8jpkH
aH8cpnvkNAAwhMLDFcogb7ZSnQ0v2meBXP9Js8Kz8aqdOscpFa+ygK1QstgZj4iu4Sp0oV+sCPsf
I3W1Q67XwisMKk8gUqyuAYIxs42a1IHq9mZnLw0FAoSWt9YzYODtgVvFxE3tIHxYQRri1pQgUMR1
tc+R7aNC2pHuMp4YxiHV+kHWlf+oRJOc2iH2lsToLf+y69xOTrk9yTMhAr8Gl28CUcJigdvW/Aq+
DY2afyu5V1oO4HrBHyIRYfvInAqEQ9OjdgjefNsAjMa2pYOHwAR5tfaQyMK34fiZMyjz9Hr4CLmY
NzsVYoAjc7aT/5hF3to3RmAMmibe8S4MNkhyIK/njHguIlcOdhuAQuIk2Zlx2nwij6AJ+TaCON8C
i610OVPPNwbrt39sE/E88mVAyQjH3VkS1HCBrKF+RpdUV++b1IuIf7en61+G3W+9v4y9ObfTVKVj
6O3oj4duQNIVUujlsUcEYJNVpv2YoSQMMsfZ+Jp7d0Xfed/tsfxhC8d51omJL0u/906oAq/mMTot
jHU2AKlE9xsbeLWNjCBH7GlaA+lpwdNNm8Qd7SVjX26Y6RuuugCZxD4tIe7DgbzuZFpDoHjQb0js
mx80GbA2b9NnzmqG32lXgZsmtTeJQHFxGJfFGSD4bI2yp/JDpcxvBG005Dc8tuLX2xgWjsHK8MSL
lvhjEmoNFcbl5tZ0677cQB452CTK909iAPRK9B+p+j3PW0jTBd5wcbjTnSyND5mw9MwvdTw72P0j
680FsgUlKkRwS+RYYSIszIsTydCkU1NMTeq1W2A7qRffitYz9f5pbCwDZC7SDASqRnbBMgHrSgjQ
WmXvHEvNsNSc7F0lQRgwNC+ldnL7h46V8wA92hUYbv30GvgTgEGHJzB1C/4tA4Z4BVoNfmcUUP0b
DBU/+0leraEkNZ4B+UoOsojldixy+96OCrFshQxeWit7SJOc/wCwH/WNrn4Nyr+Gq0CjfKONLRD5
410BfgQXoRg3PYmm9VA90H+g25/sFs/kVhXVrD7kDlZ6D2z3McsgjHQTJEqLoNkKHYAMd4Qg0a3D
LDgEP4x7MNiAiapA1T6CK4tShN2Rms2QvzUJeoi3w/ve4ecm9UYM8LB/OzYfUaNTZukK1LYnUats
704LLFQjQpHNKdPgTG3aTC5ePmb7KFbhycTik/gMIt1990Qe3Muu5w9sjC9EhmBnnb1F2Wi0Ia8h
Hb8DpeffY207e5HZGmx49Qm8ppXr33OBv2L2yupCbrRT22tEKFEg3FfsY2iDGw73tXfNghp83Hj4
n4GRQQ7KawMEXTr7PKJUHOKItf3Q5HWzzM2s/xS59pfWVfF3q2wwfMpDiaTEpxKLX6ULodXeFwyC
bD7uab8GN0o3IE3SmuHZM40vieHxeUHZxmZ6yqPgCy3T6APBAcp14dhtfKDFmsvxGwQYvlgTmxfx
euneS85GhVfFxPxF9qbXgHZMdt45y5sr2SHTmeDF4JYLEPaOW4Bm0o8K8uKZ6QRfUw8waAUutkuU
BN3FAYAapQZN8DWCNIBg4N6wVOhtfx4Zm+F4n6X2xwwrmzMomLIzVr3ZGV8g0U70xgfHDsOjHYUb
30rLxySJ2nsZKxS0dFAG7RFzWVYeYzvqNVrRnHzf+Tz3skG+1gB/HLE4wleL5AYkLxEhI1/agLhu
I7rMuKNWWLpy9a//+t//9/986//b/57fo4zUz7P/ynR6n4dZU//PvyT7138Vs3n/+j//4q5jO0Jw
cFgIF+wjUjro//blAUlweJv/K2jANwY1IuuR13n92FgrCBCkr1Hm+cCm+SVCty7f2e7EqgAk/UMT
D4Dhaq1ekTpH+jz71hqr+TvW74L4CMTKNqYVVidEu0OpmUgucgzSrUO8cpBL5YtgKMPtrDIYh81P
beCILwEKYW7LjCgW0QrZmBQCIWAmoo0fe+9t5FymyYrhN36APDGqZ6eNyNL+bE+bPmqqTY6HHhiZ
/upNKv0JZPrpTrQMK3aRygr1SE47u9BYcqYJoKbAFv986bn1+6WXkkv8soRADlryny896PFyo6uV
fGy6cNghCeyjasoc1yk3ypcqRtJkWk50I3DQpcOre/KQwDwBqs1QJvZnryrzjEMaOO/m6dhEs2H3
GmLFxkGIOnhJwspaRXbcnRUkMY9lAZ6MAbmpDyNIn3F55evkCv5p1HhPrsyD0oifDCe6zcxquNNB
ZB84t/DMBaRB/YffpWv/enE4Q9QXV4ejNEQKKX6+OJ0Tlw5K57PHeZEuCwFcfs4/IEORX6Eo214B
1X+mx2FYZ8aGHnnUnLxQrpVdhwJaxVbgfkEMWK+lSDOwpuHBFGQ1xBqEaD5ZujqraY2Il+JDFrH8
ozAKSAYVHVyHnB9rdR8YeXWPQvsNEvbiMZ/Y9Etw24LuIPaOZANlWLxtCvA/Ui8NqMJ+IyZefkTN
oFpbhRy4PTtdIjgV7UeVgbXfywB57D1wZthdXC1rDyjCoHmEdr14/MWXm/e1tPYOlDt+WdqTwpyl
hXuYOkl+bmx9oJM6BD2w/GUnk4ffq85Nn5ppg0hhUYkIBGBopKFsFy2gh4fULbInS5vVxjDHfE29
NLrrknl0DvLeuzneyAuLrS3exO/I5dtGTU9ls9lQR2mx4D/8Irj70y9CMOaY+F9AMVsBhqzs6XZ6
96TCk8UaQCXjPwq8oiAfx/pLZ4JemXCGYfnBdGvrCy3CuNH2J194/cUIXCzRjApSkFF8JlXZWSWW
xGNneVjardyiKBbNpPYWoggQ2jtlBHGZuDzSIOqg5r+1zZP5LPa2de2gymawnWSnutE8Mu6YR9rj
fWyXiywcUG2FRBHbcSfa37p/85kNvNLb//Ds+fmxP11MEEBJzqTjWiCic+XPFzMOKmYmKfMeVF8P
SMWm7sIEfuHeCg0XRd+puW4TN3vJmVjTWpc8qioASq/jHRhuQTyLNGLhAHvcFrsaeYbpOVtNT9d3
G4CMzq2GlhscyAyNDwSdzADhNH/MllVsgt7VYunVdONwQcEW6mCp8daB7EyIKAFo3Q2us2VUFOCy
8dzkKlHn8s9XxVW//cRsrphQpgXKXcbtX64KVlTcz5pEPjDI5Z7tSTAD1CYxStgmlVviRPVlFK36
4hrKMVm9o17OIWhAdMlkA38egLEOqOSJWtlTA+rgetms6ioywMWd1ksqBcwF6DkghewfxVQxGPlb
pQv18eZVS1SnKQbpxm4KDRVeBFKM0PB31NSTrXOAUAoG+zcb+RVTqGl2nvzINtQOltrceKkmeu+F
8kf+iMcwdEUsPwJTlyz31BOW0NjyKshwUe87b5fXNQRyuXsKtDX9BIbP+DkVm8iqx10mUKgy2Vne
SzwjEFQEawq++EHY76AYXziLtnb7R2sCkBQAIiN1iy+lqTX1dQMUlJIGYTlIhAV+BnrnzvT2EPcu
LroJQTM/Nt7RSdWnJNPNA5lyvLpWCXIYG2pSh5kAQsXML//8G7HEb7eOC70N14S4gCs4vsKn/nfP
ocFleN0NdvkQBOYUdc4+RnUVfs06FB16vWT3yPyEKM9DATD49YKvBRgxkN/3XgqklTbQTQVLhpLh
088j3apl+IAZTm5qhMC4gotFdlGFmBToaqnphOM6KPT42AYKrCJ+tgknRbwiN/IzaGJRajo18YXR
7Bw1sdxMzbQC+WjpiH5HTQCN3qakJqSQ1yFKzdaOjV85IYJCz6rX4Sibd9BroMWxMqqqGTiEQNW4
TzigbjP0WqQgkoASmDlDr6E2l995tngHvS78vl7rLtXzIeg4A4A5qPu2YvViWUpfpeX6d3EL/GsP
EM+LrS0ohTOWnlChoJ5Mv9x7QWG+gFWk2eCZ6m3JLYrAf14g19U1DuqdWnxBkF3y5sttWtsfEQGe
htO0hc59hOKLU635iLpRSDcOZRs8gXOdoz4H0bpK1fuhRkYAsAK1BPtF+IrlU7ZIx9J7jtvRWnlG
n9xlqA3d6by19jSTaJABvM3UsdR/cIse4GToZLVev7QgGofgNLDJzrQhu6iaYV0LWy9NOb7ZqIP8
eoyyGbPnOZxwCxGr+s7xEUHJuE4/gwD+QMqQTdQcRT+6LyhilMtIDQHwE5BPVU1l7voQAXvTsm2c
gZN+dsL6UHvZM8AM8R3D4/A64MMImhcQuBZ5+4Q8lw85Oz9/ytOxhkxA0W6pKctE7+sWhePUhAiz
fV/XbBNpO78iwm6ucpaoB6vMkztWqq059OqBTH3oNSvP8saNPdksXtZQ7pjdvS7JLlaR7SlYC9Eg
sBsmck8Bo4AyZJOt6RVqo1sGQDgWSw6o216MzLyGlUBQL6/3tleVP1or/mJHowPMa+0t8ZnO70vT
rrc8qQ3UA42gawCKc1OEOn/40zxJvO/TotwiYNGuyxaSeFlYPBQTGgVlkFBJnoAomZFDtLFOMtxS
sNFGQDiAfOWIp5QTlsjJ98MnJ89X45APz1EMgIZTShO5FnyxY3XLAdDI8SKdyA1FUqwALOoPXdVU
yMB1bRef6ygvl7XJ3Cv4SYOt7RQhFGfy4RRbiM6jJFE9SguJApkHzldgqtZJ6vMfvnaPbYOMDA1H
OYB75X4QblHQNG7++Ulo//q2xKqBM5vhxSBN08Qz5ecHIcJQZWP1RgvBeBMh1s5DeokgA6CbuncD
be5AFYaICNlaaEcFTfs0NrKE4A1Y8qUqzGvUZlgPdGX6LcevEsVl/OPNAzX8PhLVXrhTE8UK8axo
kKzi+6d110SqoicBW9qDhCOEcZd+XafzOsJG9fFS8yG+6KCx7qmDIQNy/8+Xwfx1XTpdBsGwbpj+
k5K+sN+9D1Tfo87bYfryVtOu3AlJilueQfkYJF4IA9jWCL7M202f+PaK93b568OARhQJivzp7g8K
8NkhUxYt//mUufnLOkeZjuk4+Ms5eHjw3748gTQ1ITQYRpd5QT96qgITuh9+Rkw4mYLyYNuJt6Xr
se1fZnrHVyZKqX43++BtnM3M1uFnSG3cvOuoUSsRlhk4mtYU5kyVGz5bAlwuebIeghrEwUh5rLLY
DB4Mv3zbgxACX3UaMI/MN/lqmPZufhkk8v7D57hpI3fy83URzHIU1sW2hUABd5xfgyEM4rC5CoN6
m+iYHzRUp5coOEEhVCf8T2HqgkkN9cuOqgC4430I4A/sKCRRG1D6IY8ZZsEnF0S70MwR8mIidP2c
Ir1GblkusqMf4OudmrkAu3EddQzcgCEWXX1THJB4+YqanehHWlyw9sCDLfNtJDY852VirF0iwKQf
uJc0m5SV5alJWnVALrLbNhUf7wHx9Vd4Ilgfp3naxgt/jOPbPJYBwkCJnFRRXEw/wHMIRITtBfXa
Z8eP84OFH4k5RRk0iIx8fR6N5wr0DRfyIjM1B12OO4Bov5CdTNRJm6EtvZWJ1eNyPgIZ62nK2uzb
hc4yf0u2dwdzVLPVQ1Qf39nSNktPDStXoishW0hD6FACGKKtlVTpexv5GKLKJymtFt+9v581FI3x
aeEwd4sXdrn3Gcj0EgCQIAZoAubnJNkKoDFLnKLCQtQ3Nj2wrWmjPVI7d3J/2fhmiEXSsE68WkKc
a4yHJXh48WCSTfqodKDOI/fuJA/Qmkw68cxF3TAByQmRIg3g86PB0x83j06wH+BSVnhC8BjLDoxE
PkftGwW1XprDnSYC/zaw71qcyYMnZbxDiBVxzKmTbHbM14iABPfzkVJ32KTDMK7mOUIsnKIxulPV
NqxjEI5N46zaydama6r1PEPulVcbMom3SZU5hivgBYstzcrHwruEiX9wBBP5EqgyCBsU3rBL2Hyc
xvf4CQogH8md5umRHV404GM8UNMLHD6BP1AeOJ0CbUoftAyJtE40ynd8Y1cV+JvQWZHNtlDVjpTp
hfxDHoLjwTODFV2bofc+23kdnhxQjN1VZbuxAs4fwBfIH+wRjEqQJXDXjRRBtuwhZA/hj/RKLkhV
20BCQdQytKx8bUW82botSGkhGZ90SbLpRx7uuWEVH5LRw3tMJV9QSFevZJNbR4hX9g9G2341Sy/+
gvIavJGyxrw4vhvfYZEjF9SRyf5HWyrjGnp5fBrrJlnRARBgPTpTVVzeDhcwvoENvcefgg6SeE85
wMYg8eyTbVJ07rbmRvEJCs7LgVXexkpqIBRdZAOM5thFJULYGjGlJZ4u0d6MFQNUF5cMASy2KPqQ
lUsPDzHP9LMr9ZoybFcSH5BbagaGi7IY6HfOU1X4DZf41L84rmaP0FUIN56FeBA1y6xid0DG7Wbf
pgfMF4zz+car7W80myqUsYVWq1jiY858tAykNlL7SH2zJUNBfYrCqflUHaPJDlj6QrFjOnM7wTId
XBRAn9QQxEJY7+2cp9BahJzPls5D54yfbJ69nXMnnTtUpWbzOU8/hw0g8vmajpoIFEKPSiEhOx1g
2tB5I2zZzef1T+dMg/ra+O2c/bgC7zvSN3dN1m86IxZbXbn7AikeQJl0gfoAo8UbinaHRFeofkRo
vQiV2LnU4xg5QG9ZAnWw2bMBNiASjg/xr6m8YJqjQ2Huxgudj7EdQI+YbAwslcGJdmdr0VpsgYot
LzPiVRDiBWDHj1FdAhZQgSwMoOXkEfC95LFMIWzYuVdyQO7ZXjMgctbULFhsPWAwOdIQCEk5qy7o
sg3Zagc5Rx0uoag57PM2Wb4Nw7x10KC8Q5egb7ba5BEy983dYMrtzSMtB41/ps53NJceG/eMKwJd
97IojuRHQyu/h6oX6+s92bKedaeBRy9jOeq9Y5fJCgHCaPv/KDuPHceRaE0/EQF6s6W8UlJ6Vxui
LIPe26e/H0PVrZqaxsXMhmBYKqWUIuKc35jtaB3VJM/O4Viz4RvXQV4e3KTAJUnNMz8V5fRTzNs0
d5pfUzp/5yCmv7kFMeq4DnKgxeinzY3J+URvw8cxQI4k7/Xsi665pBwZBO6SDXOrf40tAz33ds6e
5JPHqbCOcTzaBxTmdqVro1Kjz85dG4ufxqBXZNsUNBJt1zpHrBpbsww1SFk4L09J5a3UgNS50mwq
E32HlGT9VzdULygxL1k0Dv/uyJsck28WkV78ULrwe4VB6Ic9qsnKHKbguUHmcI2avwp7YP79bMjg
5fGv50Zd6D4Cq4d9JcTwBtgUnqxGYvr/eB5Oz9DCiqbcelOJEDYi2tsaKYl1kOLEkvca+7ap177C
7/KDXm8+vQbGtkB8bK9yJH7zTPtYZcustaet3Bm/HGPstfs8SkgJyJGEtAJRTc+Bp5VHB0/ijRyQ
5btZj90vMBRSfFaG5gDa232ZPftBts92TGhQq4aLKInyQpLDNnt5UuaF6EWZzgtfu/YwqiLZVnod
fAnq7XWg4fYbvZuLo6YSKMEr7uP6QgBf+krOG5ewrzzrpAFWxTIh+JdjEXX52+yKaa/DKN5mbdd9
JuXkyw6KAc0LC7jsDg2f6slz8TCSj2osOMANu4aHkFT6yUZIcS0bFKvZevxqvneuYe5cFC93IhmV
98Lkk1+eiVJatZ6Fm5IJBDiC1W51fbsK/Ll9YBPhk61gdBIsXrRyRB0DHCEe8dnOdrgb57LeY2Yx
vc0Fdh3LG51k0PPRUczO9qx4ILli3Z9Zkl7JebxWE0YQEWnpfREmuE9d86ckUS0o+IRFbDJgi56I
bNBC51kZ8XhcVtNaia2ncrm4KXu7yoiVjVw+I6+nwf0u7LG5LqhlFs27AvmYlRwke/WAQCe2k2dZ
ssfOw7xhYBkuCn3HNlc7QsTxHcAVr6mpKI9JWN5pQR++j07BmwNn8BrSqmsNtIyajRvZamdhulbI
AB1kDAtA4q+0dNWLLC0z6iTjX/NlRlTO0OcmDGZVPPcfznEqsC2EW3ACwuieOqtnd9pXo74fnO5e
XxqgTMFF+qNZGcs9P/r2YS5jrNCA97inwNL/uZ2EjVnLPP4ItS+DGaIZ3fUZsRTPSFbCEe3KZY3c
VYZqJitc/XZ67xqXBtrC01yr4mxk6v3vzrlC3mjssvW1rBN2guhXtRimLJM1OXaWavyYRl76RIaV
uLHwfnZ2SpveudlGbxv+zeSDGrP43pWttgHQrG6AzRoIOtnxexoq9iZTvAJ/FIrVgLJ3IJLyJIuj
oe+BMrGLKgLrOZ/LTTHlyXsoagLiizcUG+nkHdF9d1erwe/WOB2TNcI/00G29qrz1SxEfS+HKuFm
NlSA72lVPnCGf5XPyXKzOsoXlS3zwzz+7xclWzOCWPJFKQhFsllIql0wzepJggWvsMGlmJNH9QNO
MlfOuexyZaP/ATAMlYA47dLJkZz020TXTnLOaOlkZdm8rtpwM83jCnRL/AycYH41AE0nLSRTWVKH
gi0aot6y5GrGwZjV5FpKy+lkhMXwINuC1rtH9sm9lyU9VJ8rFAqvJcB5793oaBfZlofZN01Y0VV8
WsWonBC7OZyvj1Dr1Oe7EZykxDQ6nbWfexO4guXFBV0B9V1L3TvZmrPO+1pmEu6XrdiI851KAWx2
ofpqO166ytRza9fJgQxL8TLbTrxLFFVby2KYqu3ZrYMPR7Uj/ouxuwwnRKtko9ryqMJovGPeKMXL
mPTFNo+J9MrWITCyUzPxi3Yd2yK34aYvsmuWo3hNvJeN+/JQ0Q39BuOAlCQuE3kQ+Y+AyNN6aC6p
gUJ9mmTamjRtc7Eq7GLBdnAbC1L1E8L/22tlJTyacLd4iLPePOhhPuEstsyhgifIjOyjHsRhnIE6
o7GXP2vekF2qSFxUnOQLMIczBzbNwJVmabWipr0LJoBLQVYVz7IOv6QvVqaD51mqIm/Ae3w5CE1y
gkkD/K4XDb++jB81EDiBwCNQFuUIvdyKpFefZI0m2OtNVppsZZuYkuGh66drd9ljGPFN7kor2cui
S/QM/ff+aXbGLyiutCdZ3Sqg4/gH7Y+yGDaVCWEF1LksystQ6y9Gm6Zn+SRvBqUfsXrBfOGFyotq
rbFwWPOPkj4M5qhuDLXrN/zSVNu8LZy1HNgXmvI0/Lz+tU3lzesJzjLoLmaZY0O/T9J4p4spf5bd
rZz8nq7O+u+X74YmZyDr3UuwLVpBO4TWHa4wCEIg2jGMh8RZAL6Ke7xVybtkdLYAwsazLF2r8G0g
+zSOO3iZv4cjF2+AQJ76FYT5gyhHZ5OawOUnwJQPfexm10vQuItuf3D0ugK1kqxBNW0c89/9DK8b
tp2DP5wnymg9JKF2Ji3angGUZetkTMX34CCjlbd21ez/13Y5nqU54/CXFluSJc66ItNw17VQvKXJ
9q0otVhuRRgoqJgsnWG70Znt9+utVY5tQPeta08dDy6JkPvG0H7JzKLtCpS+6treycwiu7bzhJ79
U8suVPYKYud1GpC9DbPB216teHTtte+i9tEzveoxNdI3Cago49DdOmXpbTuWTjJ7/mTDzoOrWuxu
ck2pUmcnwbElSSJRAib5p4uUakpGUa1RVBk301Akk+94+QPyefFB4myudRJtY49ts756hGEdDc6g
HBHStlWXNw09XjGbID9z+BfIxxmvshWnKnxysQdIkyHcjiFxulIZEGXU9EI9i8TbaCRZHozlMiGi
8BBm5bdJr5OjLMl6t9N/D5V18qLayrieOLTdWwaSuREax3eT0/QvVtI1m7YSzXZYiqaiOQc7DqOV
bC3M2LuvavMoG2VV2fdrz1C1R1nCdgWV1ykr7rDy/nM2VdtGYW0/YrjcPinJudPz4VFbXLSHjEys
F7SqL9tknR0quCFFAwGhpb+s85JzW3f6qY+zy22gPY2qL4t/DTRyi+wqg6AVDYQp5t9PkgPiLA/2
he666SVnnwB3XyOEFTp7Rcn1uzwY7P/rjh3+VnMCQEQt0SMiaUQpFjA7Weah6q2TLHWjYt3hr/BV
luQF5Pi0ijHM3hnZgN5z74ZPPfHUZbCcJohaZfl2R+u+SRBvXmZshWWdhkERT7YAa5PmWAnOb7r8
k2LUkdemsF2UNHn75CWu67vUMJSzLE0DdMxx0N5kqXaG/lQX7rxLScCcolBgTLhckn/vrMjrdm1S
fcoeqVb97iGLU5quLLOMcbczW5RM4ZLMOJ/6HqLLl6FKvXt1aciWhsIEE4muKGzvYvDu4az+HgFp
8tdc6rA+rPTQL5luQ5vNRxMRxVlvnrIl2+3w075vSsIosoOsGxZNGQVI5XVQUyjmo+Ntc+dsW+PK
TvQIzG1uXuRl8EbcvLBi3fb48nCgp0G4C152WlpMaHCjQUhN9pOtYNReesy99lKgKfdsnDVs907q
M3kaUu2+bJDlpVUJwu9AB6FxCyxpcm/Qn293oTKJdbnUKSGtZuL92XrrNxbWCc+Ub2IYqk+Cs6M/
8PFfSN/pTxVJLVlfY2VO2Kwp9+oYVZ+CY1I2lvZb37HhQcmRI/dSfxueY3ZyV4PwfWh1hE9m7IDe
OUigo73c1UudvJN1slX2G/pa/N3qesPvsUUd1CtvEPpOmQ24Vq1AawdB9yM4ho2sutXLu8Juw3Pn
ms3Os5L5xUyDs4LXw4/lBuTdIG/wFr/WODWGsFdH64BPoos7cVRq7SENOENE8pOTt4034/niTgMB
Ej5Te7nIBmPWxdH7Z4TLX3q5Mkoc/D+AChjzWi/Gdje4lfbCR6nshjTM17KYNgBWLcI2viw2Y8Ix
jZ1CWEd6tzIUfTsMcQwEhaEeQDm/4pt3p7SG9iInruOKwOpSFDYTezmx9oAIL3Kzk/uATtWmFPp4
8RaOSTLiNKla4bqHPENGNGhN4x3hKZTxkqxcaV5qvit2TrRWySvoUpXxXpfN52QZ6UNI/PPlPwYp
2qSu80K3zznuzIoSJ+yV1mEIeI9vzDqSN8O8ZsWy97ZhW9tM0fPdBFSY+DiLrywajcnJall8ZbHF
lnM1Z6J6nKbUPOqpp6xQE5o+VLR3Vn1nZSdCLv070KbcRHpf9hKlqcBa8sYPz0X7Fd2g7GT0iuwl
B/9XL0OBUpBrtiAakvTvpnKWM5Rt9/uxsvjXY+nVpEOxrZRBW0+6nl1ul9hAVqxUz7eaTGMd94H2
rOraKk+yAZOK/AKHujup6MN+5BnfZdaZV8ym7H02VdY2MVXro6+bdbpAX2IHLfywbN1TjKDo/djj
nH3FxDAyqOPkNa3a3yO1ILuOlB3Sf0dWemZcR0rQDE6Fj1PR7iMsD742+W5E9+hXjaGhX5W9/Woh
9rAp+iE615WS3NXKqG89yy6eibSQ23J683s3d74clRTTZyfm6L0lGL8GnCQuwgzKo2YRv4NLmTzF
TSBWYZZW36LBRSyAzFkSsKIqZfMxR16F9Ecj7lEd7A9uXXyy6c/W1WgSi8K/B9mgyf3ChhNoZhf9
WvwyEshTn3mmOaugsKIHrQ30vesm9r4wNJJEwLhxex3GT9MucENhbcXn/RN9vEunWd4lqLTipQeJ
viqxmthrXlG8qKSqYA1686o0RfkyTIN632K6x/eueJE9rNHdh/OUPsgqu/aaVey64iD7z2Fv7apM
S9eylSB+e0Fl61E+Sla5Ylzj2NI9ylIrDA/aCnYYcu4oqpWtjTUvCqO8GDs0CrCU5RfZdyyy+pJF
FsThSDHwZImyF0JXlz7Niy9GBNTWRBnmWLsuEM0ZbgCu61+mYEIUsjP5p8AS4qNUv8nuigbEZXTZ
2Msi9H6naIfPwuiqPQZtzVZWY4e5bs04A5Kf6YdCF9VGTtor1rHgy/hi5y3MLsM8AEVKnpLCxP7F
BCPcOD02R0UfsBRWrNVEk5/KFrCKmHq4QvmQrOyw7vaIQSkkSJfy/+Pg61TL0/5zAi3ETDJuC0Q8
FuJ/C0EcWYTXWEPTqtNKy5f1uTbO6zIcjGu3Oh//6Na66Z/dbDZLB5V98nmKpLM0ScQfUdJ6fuNo
yO63s/muYuCaIyv8pqqeuLftSvjz8iPK/qDfeUD8N7JoV5blJwQKTrIYGK99aLdvwqjNy5iFCWlM
JuttC05qh1Je3Pt2NnXfIUWvVT0nOAE+5i7WPO+LaWBKhgOf+oTmR78dk1a5C7yqu4Mj7G6NqFQe
4wndMAFV+IvVdxddjp8T1ISGqP5R5jgdjE47IPSJhW0ZePnFKafugBrytI+Dpr3PJgVxWhwt3kgQ
/cziXvwK1b2lG7yOStNf3dQdMTXhu6csXKU4rrQdAPPu2IoZ088+tzYREpIv6vJDwel9/KbYDZLI
xMSwHez3iaEG+0mpw3Xb6MZrHrXuvqwIQsjiBDJpnyhJfC3ilWnsda9JrsUh5Fua4aC1VovYfE3V
kWy5keesrxRbKx4p2sW1s0O6el/hx3dtteuw3TtEhK5jReGwz0sFjnXL2NIme9JMGi6Cy6uCJZLh
Pqb019bMgo/YuSpihkur55XRPtSU6dqaeoGyC3tNvbbOaRzsSLGD6V9mrh0SIThLG9dWS8Mw2NLR
rZZTiUg1dmqLHKcssrZpu7lrYL8vY/NxmHe6FeC9sTxX6/VxhwsYjJ+pOTRu2e6DKX/FwmYcfch6
zVle+Hh/38XGvdPM4+nvHrKbgDnpk8hLd7LYlHjV5sLCe2dxIcxM3T17cwtcpQzuWXwNB40NO9pW
IRqaslL2k5ewiL85EQBFWZKNtoKMYZcN23gZf+sap8Si0phc2K1O3rW6+qLnOGPe5m4w+LxzhXVs
ooAVT3YLYqibFZIrazmxlvHj40eQkDPIune3hwUFLhaVUjwkHMj/eD5MgAatnDzeyL63hzl6crDc
pjzd6rtQyY5IIL/JJ9/mjnLdXREY065zOM+Bo8E4XFw75EWJMOwQHmbL00JO+qc6TYXV+rKs47jw
761FKg0ZEJjrhpKtVQAWp+ut7NqWqeKLFls32fK/TNem0U4PQlILyyOnZR477DgVybI5KS5KFZ6+
0WKXvRlyqt6geYcq5L9cFm0rcTg3ieKsWl74VmMFJuu10TUOVa2yjR2m+UNrYBTZDahZwLLma0Y0
QNYnmTceZjHCMZOT4+5CjgR4GjEQNrQaqQB5KdvYO9XLRRbb1qq2agDfWNYNVUWSmhx/6au6ahKZ
ip1z7LTOOUmbdecZ8x2LsElsbGmwA6ffEPhiXUly9tmyo2zRItz/lt5iGXurl3deoP0eJovXsXVo
Hc0C6c5vVdrspklXTkAaUtfMzvIymRG6R8tF3sm6iITRGjhtvfqrAcVqeGzLWNk5VvrdpJbF8a96
2UMOJU0ebGu2y9cn/tfD5Fit9r4RQFwic4R+0yGYturisnfzcZd+76X04UthJxzsUN3UsnjrMxih
ulI9ZdjpjRP7lmZF+BLX4cEps3Q3iDB9i4LkUTIT5iaI+bdo/+zhgWn+33sEStWup7lFZdRDiNLr
WoJXbZifdNXZmAaWrbcqJ43h2N/KtxG1nnR7o6jOsCyyk6y/dnYm1Vn3GcZoVte1D0iWQ5AwMX4Y
iZ14pPtqZ4+7UeFXk9U+XCvLvNkNur7ogVJXLJemTqMNZ2x1Lae5NmgONiQJosyzurgBLRZBozKp
qzQNutWtLnaF41zLhbQAujVpGqqcvhwpK/9ol+WmQVLhr+n+s+O4vALZIi9yRltzf9fdinzrWNhl
HzfHjh13DHhMa4+My+iX4VSeR0z9yOwUlXpXQXFQDUFRtnRBo3frsK2h6PEpb2WlXduLt8RkxOuk
RkLTGJqnKlL5LdEj5+B6CeGSoU4edfdDtskagIvx3iHyuLrV2RZ2EFEOKUtLrPpJgBV4Kp5kd3lJ
DY9tu+o612fIOlOoMdoTotnrhTvstUwFA5Nl6ZlgXHpuiH3sBWICVVBoA/+7LlfZIvtE49gC6+2R
A156ywYoeNq26A2Up7JUPxZW0jcvQYZvrFXhqOa54XNmReOnlgF9rq2sJQ9d4W2WhgAkcozUpwpu
NhvH8AE9Rnz+FIh8CUdnf8jM6Qd87RVchiH0024Aa2R4YJZMeOlp1L0oAUm83qhRgHBQcFbTJD4o
y74LCkyxMcZpfCkbMMmRjUC75iaH60z4ZRJcCdAN7Pj6pVl+CeYMLc62vDMsnTyuM6Ul2aF/yvJO
XpqoKfZmY6AZFIZn+98LoTUo1CM/a1nk6jvVbT5l463+r77zWIkF2/afc9yGisTtj1i7beTct3p5
d6ubSzc6RagvL6/gryfd6uSLSWYUfF3M7P7t6uZmtKvsHL2m0GrO6Ivid+6ExnZ0s2ZTxzMw8OzR
c+ADKkXrvpS5/lDi4nOvkkh9aTpt9menTe/6IfNe5qBr1sRdHN4DWs1msLcG2/+NvhS9xZJ1VoDg
yJnivtawHxFfZaOF4sxTwNeFPfepTqwSN6+QrzoW3lyDRRWVDBRYBlmWt6htD0cQrQt9YPReswC7
6HQcLrIEI/A5y9Xh/loSJoEtd3y4lmxnn82F+ihLXkKExIZ+nhvOOzBm2KdDO9/Liw4QdpMHhgpE
gbq8Mn831CAqce5w3U2rWp0NUXxpQZvDD/mF2t9mqKCb38eh2OVphKf5vzPDsfY2uQH60sPLEdZM
Zm6QsLIfWkA3D2bhxPvJdCAo9SXQkuViEBU5ZziY6wGnEXal1HVGuDPqeWR7Skn2jSNT92s7gvWM
S8xDh/dOrIwnNZqGdUZk6xtiLpVmf6sRbFurSaafDKV0LlNPWk02VJCWsX9UP/vBggo4Y1afKe5u
atrimKH5j5bc7Ta2gOCS1m3mVRzqxbHVbCygRiU44AxAzBlenm3V5Yvo04KMWV4fCO6VLxkbnF2N
o/JatmZw1M71kL0RjE7bVTfMvttFzVO5JFURK5l9y8EMsA89tOUh2uBO0eXqsdGC+XpJ8uHP4jdl
tjP0YpXwjqgQ9IblLpgL8UdRNvxVly79SjfHyVQO0eZ2w2+Lta+BA41CkPGYMrFxhFpDroziR82q
IVRUTfWt6e0Xb1SNl6QbzX3imME2LfvgXQGNPgKl+VbNKFfm/dReYjUzziPZzlVVj/n9GAm12YUh
hKYclBeyCkNw0JoEy8FGDx705cKpqboMCx8qJty/AQPLJr0ZMB+hUXZjif5J+Do+yjnkRdgRIPBw
C7sRXJowZyyyUcQzjemLUZYINpJIx1yoi3dRDyI86C1xiZEDuBSVQDq0CWwiERRvDWIpZmYL9MnA
y+fWoNhWdVYAbjpVjgBr3jgfRhgg2Stq586Gn/o+dN/spTrASujQLcFBsgSVD4I53GtQJhFSGhRM
Nm3lBAfV3AxhRuJnaZB1stXSOOai+U0f4LDVCik7X8lm595rQYi7jhl9U6f0qakq5aUE2rVvZlPf
plWufOSWspIdJoya112VmCc5MsiB6kgHD9wqnjJNJb/721GgtVJWu8S4j21LvyciOWzDTMGI4t86
eVfHolot4Yzt5E09VDRORv00uvxjMlZerDrVL17xIgtGwQ+EnwH6O4yF88Oppy7ZsO9ONyZEsPVt
VLWMD42y95spcHayQb6UAOwDTjAhWuWLubIDo1vpGvE2YR1+35da6JPQJ+Bcz9POqRpnI7u5ASkC
2/RYd5fW/+9RVh9Vrx0ePoqh9w9o3PQPsBFQjDCw2yWTdLrVd1FOonieXY6DdJMNSaqqJ0KsBzlI
1vP3oh3QDkuIyzHuyXYTYR9c+1211A+pzRJ7O+jrzk8lbFCB19zyzWkUe9174OuMULSHBuOhPcgs
494qm9+jeUc/QA//MsLuJ9OF56tcnBSScxaFE2FhBhQF+ELeFOZkQ9uP93maqGs91QADN+550hDn
ksJGca/vQjVyz7Ik65cq2cubRbC7Jn71vADwZ9riuZz04FHJngAJi2d5mXH2WcfVGG1lEbjo4sZb
TbsqntFHdLtTo7XTvTVn6CGSdV/BzJkPsjFyxmmLmW++ka3Ypo53WY6di2ytM4ShJnBcslFWwbQA
amtO97JkBcQYguYUcLzJ9fViW5wurgw9gNJ1CiB9JYs32+OrX4osj0ufplLalbRGVh13hGKrTc+u
i/qjruCHyZZ3flbUbDlMjK/TUpJVqq6/oTaanmX/hn/ZHW7jrDpLDxcY0WMvTAL4TOZBpkCrAaSY
jhuLHl1wWWILOPLrU6aPk2qzezSjM3kpdc0LGh5RR9PZ2Pr8bj6OdV8CrtST1ZRN2LYpPWLz3UfY
Wt5DcrT5sXl0oAin00S2Nc2cnUl0fes6nr01i/SjjEsFkL6trATpyT3p2AN6stGjF/DjrkF1++IS
6DZbhH413TSQSjDHi7xTLOBGVYkOoG7zscbKkOECXi7aud6K+BOrNKFYImcsyYMaYJrbBObaLXSi
uMmCJN874+PkLTsiD4XYkOejpDAVR0Ov59WrHkEWRoXhyPd/9IGxfS9QansqVSM8hG726fXhVxGH
3i6ING+fBAqxLY7DrJIR/0XzqxVN6c5e0AxuMx7iuuRvRYbFjXC7NS1/QpXooYTQthWw55MA9Hml
vXSG9sXTdNdXQYStzS4g2qk4fm2QIFIngD9D2K36gW8PUYIc66IW9yekJ9QHz1NR0SZPiJO7gABE
ImID6NmBv1iOzZpMx2YYOtZlNY3vRmCLvijac0c4PiRi/yOxcpRKK6PdhIVWbctWyfzBBGCqp/0K
eUKATtGnZnfz17bqdtjgHZrZujfKWr3zGrCtLE79xovq3Nei6VfQfa1zRHw5+/5EUZn3ovlErG4X
e/l7nwEm0csORmfxpINW84caj3JdeQ/zZGXVFctK1eJiJcyvaf6BfNTW4J3JPbzXRqf5qbJNWFvm
G2yA6gjkmNMJniG+GfeEDBRlWOlzngKwsr7okT4D+GZP6UWFWNHhE07ipsxZYKcMz6KqTC6RDbJ6
DsnbWQlS92PR7UCLflWGPH/pgl8VSqy7qm5eFaKj7BPmSzkSQMqiRbdoTFk8ZmetavoFPCZ/yVwh
7kN4AYjk8DONw/qiTQaeWulL1/faq+EcexCUKyUQLxq8kHUBQX498htAxNM84FJ9MefxWAgVQ6ck
uwwt1kEaFJnNnPBhkOjtdxF40mMUHryq3Tg6HnxBUeO0Yg6PnRbVbD7bahfZaNf1ffcA9GNt1tMA
Ctk8aoWr+GoUZSDtumdnLkhYTsW87oK8Pop4ONQd2FwUe0jNAl9XOnU/DHDMCjMH+AquC/Vzsv2R
gxNHSZqo7TAd6xH3jwL74jrAnDFfEV1l79ouQoIxUlc2CEgBg38/z/AYTJxkfC3ItSPHcnc1dApb
96A+EMP2TUyuQHGox9gT0IyrKtI31VQ1xy5Bf/te3lbw3lL/j7ZZV6nIC7vfNWp3KEoCXaAjGSVn
0WTzdYIQq5k40P1snIcdZI8c0qxZ+ziGj8gxzM1ReJG+tTr1XtXL6giQfOYbFrm4bnA+XjcTIJNO
n36yVtnQZGbvsRGLKDk7A5/VLzzaOhz9PFwFpYOVUer+eMIW6DN2OcDh2R75uf5Nt51nEXS+Tk7v
EEJ53Dhx/71s+HiENz+Upo0ObIkEMBn4Il+0lnvvvk6TCBla/Dtt8ZJHc7VJO4DIdfczc5C+AKjr
oL5ZlptZidz7vg4O2ewqzwE6scEU3WlG95pbbbFFAOOzzVNl4wQNHx76gIjI9GfVFj0pfBLVWlM8
N1H/JazNFkG8yN4lNgmVcui2QV/nK15vcpdl486LeEOyEukPPbP6c1XwZmmpeMkG8vp6xdElELsk
zrYzAeW9LZpTlhUoxCTF61CqK7FYjGB3iNsQ1ltkNJNtWwSnukScIOHLqGr9QxloH5HuEKpp6juV
88aqm/t+A3PROiq6IojZJ+YhFWgl1G31S2hF4WNtbKj1L8ReYn80YxyumxTfzfCxzQ1tj9BrHXbW
GiHdwmme1VS8VaYa+Z4xcvR1s0vk2OG2NgZkakOwqbWXHXSNTULiJh9t7c1+l7jTymlOZZv6rj3Z
vvByfMOz0t0WpHsuHZDFOmzaS251RHNRtUCTCx5WK1SkDZvulZh+7Ive+jCKEEYWIad7oXr7IUU6
w22OhTL99BxklCzv0xoyXCSN4ZCTefIjQbqYxXlcTRZwvkL33BVh6HHPySslu4YoSppVd/HQ8hvs
juYWDwbd7xbDSCPV3uAFj2BX65M5ud46LnssGBLIqWKI7+SlF1Z8R3b0Ls1q+wgEKgPG2z+7CQQL
Ikt+Zit+19a/YsN6s4bpe6235MAi8wQY+66EhehMxBFN263W0OnfGzwrN06evqBObV1Glnu/rdN6
X4ZN9pBN4PCUqHsU3eybXZZuMjZ1ax1iFtpKMUZR2gCWNrNXnYZBb6ULA10ZN9nXmRuecDcJEI0x
orvZy6xDwE7tKKJEO8aDAUMzyue7Ik6GfY6W7glouLHThJjOfZSFbGahtQKPqbb9gL8euSZtU8aJ
85C1YbQJ63PVQesxhU0yFR9BJBjYEucVdnkRGrKrBQW5ahOVvLkJJN4SwnqxDQ/XuVlUr02z7xUb
2fo8dl9bkvar2rE6RNsjpGo7YEDGhLMPSuvq+1xxctKqvvhQKnKiXtKOh9IyrTWU18Zv+bn8GC2Y
Pvi62x/QilvAyWAfwKliHtcJ44MFDIM+qFofo911WMEKFYtGCxsG4iIfIboaPj/rwwfxdA5sSdV/
aF7Q+xkoqQ/PQlHHmt36Iyz4iUAOr/qAQjaizYxSWKgYR3zr9Asyhh4BCSdYy2IsZv2SK7CIxuhj
bpNyBS/JBNMdttvKHFlkTfMY2ZyJg9DsLzitD5eGv/VudOstgDPOyixA69LLoFqmjnVmr01EyXtQ
5lp5aRPessFc9TavEqWaBEXocUBqF22RLjSWKCiiMECjgP2GGLHZo6mtbCDjW1VVGvw3mq9un5Ji
RmICqnjxTE5n2vbIUqxBCtkrTJUMv9eM9L6yBsefRGJsEkLAvmH1O71IPKyt42E7l5c+qaZ918TB
ZeZvUWL7BGbxNY0C8UAgtfORNmLJqhX1HkVthOHy+cE2Jxbsop5WBBJA1yEATWKKk6zax90KMkO7
NRYvzS6PV6giJPf20BUHb8awE4VArDzK+UvRFdhVFPOuwtxtM5XeG+DgdVcPMcQXvv/BDOJ3qlzB
n2KDDcG3tp1Bazv2Jkii0A9SAq1NjZyK4HYbx1CGRIBUlDakD7aSXPTlpztMCVzZ2f+wdV7LjevY
Gn4iVjGHW1JUtmxZtnv3vmF12gRzjk9/PsIz46mpc4MiQIqWJRFYWOsPQ7sbkKBUkPNi4RYQH0gI
IOkZWcHgFY6vFhWFSJaHPo3s16n2SKpbxb4bjNqfKpIalRe7uwwfMb+jshx2SW3vFrcdz+g92E+p
0HBez1ZwCx3pMs1kQi0JoZ+dKr2WRgNI17guKJyFo7WkF7gdzYHA3+KdPSO/1Rw1hBeE0kWXnkcV
jaH6l+msA35ewjqOKJokSUoKeXG0sO+j6lDFIg/M9L2zteYlXmbdJ6P2N7M3FeZJLOfS8sdlrP2k
i5Vnu+6G22zPil9Srn/qxCQCpH/5x1XvnODgUFakebK+fSHbDbhhAPhTtQgZlhY+zI6mIXCOdKKP
tqmratkNeuOen8R86zuqjbjxeec4cjHeLNwn9MAPY6zk/uiqzyYJndCwl8XXeuXce9W7ELZzLXvl
TzvzRc2WZjyZdVOG3ZL97gzwOy3a1BiwvFRDm17zcZp9JV0cf0asvmfdd6Ce+55qF2f8oKNwiTCh
ESNM6SGK8O5CAUI4yh9zNqeLGQHfmuskSIbZCjrB72So9eKsiBEKqEFidJmrk7uMGEy4VXNFuuqm
tmypDKAiBs56Os4NgGWJyERhX9rZwxhkJnjS2rE7QLINk1mBstaI9VhYeQe0sn7ru+quqADe0Gnu
Dk7XfddErgdGq5k8YTkPn2c+r8MMS26NT26M+c2WEx3GJAtRFSaCj7Vlp7L7qL1EnOEoqVSv1r+7
zgArR1iw46GAQ4Fdd7DOMyY2g/c9j0rT752RXAdqP3OOxHBnP1MqnW8zIEOkb7p97sYfDpon4ezp
mGKKPFzn2GYzPPIBjaPY23GkhsLJP/CVmXcNKbMQ5U41zBPQhJUSo9eh19dyRlapi1iiCts0fAdl
sb2SYknfF2kfiCg5kIPLzxkKrraq2xdi/CueiT1q2OmLoWnKoeZB8qPlJQfAMRWpuHfsZ2OLQrPh
UjcR8Er6pmPHqrY6kT47u9qI50NR29ouBWDjCxdV0vQ5FrNFeNONQQFCcmc52T3xxMW23DbsUVql
bl2o+xE63nF1VA/GL1oZzOFQacas2A/oh6+DXaEKlSLpjyz3PlrUsHPc1oeunO8jz2ImiUQcIhb0
XUO+JWyGbnpoBWmhAvZNo+s4Rnke1pcG+lFNlM47PAQffFUuORb3B+nPfC8UDBMWY+fkYGRiknKg
9Z0WY4wWXTQ9KoD5zOIjIT8DzzVQwAYCau/bYCSk2DcWQtgNShCgw6v+tcmhcBkUAj1q/u0Mgj6f
zcVXiaTNAYcp5p+fyCxMF5HmdyVq1mBUtehJdMZ326QOv471OR0ycSoXpmtTAc5VUc2onYvDLhPq
6QUL152GmVnQNBrCOlUEdS4Cp5R1514vAXnNOdKAceNH6HQeVIU9y9hY7WdjraAgzKrAYce27pGX
rXs4mngqZBBSh1Vhpz4XKUAArznhnDic50mMZ3n01cS2OZyLFOgUnBpWaod0O/j2w1Lm7oEvtz4b
uVqfbfJd+36tbguasWeUddZzWrBp8+AlBfJubk8xYMjnQ0OBEYWyC9kL1yfVfxOa156zpvxo3YIE
SmlO7XFNCrbIHqxmN19Qtx2W82QMSGI7HZaqtlYUvmWVPh+CeRqVzVetPszLWp5ZRUo2QXMUWkP1
YSegAvoxrrg/qZYOu9bCrAIlqRL2Um50lg3hK3Fokt0s0u77SFHb8zq0yC5N1qFlOjy3agZ2MSEs
9Zu2ekuz/lfXl8PnZyWP5MeUrBYS2ku0uj6JR3GINlNDuc+QR+7W3Rze+L53bV3OvGkae46msx2/
Q2qqmehCDcV4dhdUZT0n/TDKuNSCTm2yU9+vFNzXnTZld03xUkzR+ccovlmoGaIEQQTfdVEUMElt
b6B5HqvulilMFyixBkm2RIWfqFF0WPPmOHUNwgol5nppcpp6eIkKwRow2Nk4y3eAmAd1YWd9p2xX
Y3tguGsgDzstqdn+Roaf9IAokQqB/v1WlR5bq8kkX4Ov0Rmgg34WcMyD2oHH1vx01/wneReXTzZC
imzULZfdMX2slHDTTMRJfle1PlfndmtkVzYmYh78zLev8v87HeFn/l9XT47X7ZdJkFwsD1o9BXj2
fmdzMgSdibhYaCsmAiNldhybwqOowwVxjY105aZobi9+67XgM4XTALmjGUH87ZffAmsCKoCzpvTX
KB+SU64UqII/D7jN7YdkvJdRfc2YB86ILWO0VRc/UCWLSZR30LQGrEpX/blDYpx0uOKGTtYqPsBo
yglxur5GTVEyd6/FXpviu0NVLCoe2He/t6prHMYtTaBaVnGeY9QG21a/LBoOKQeICM5jaHmGvdEF
L1lUb56kQaJiX8YQKcfppFR2xqPjLjexoOtlOUpH1ESe0UO8oRnzc6QK5J17hbAKMtaFj+aEFoxi
+StVZ1+ZAWm5hu5nXmw+UJEs6zo7e9X6my8bmxNAqydzKrFo1NN+l1Ai06feu01iNQ4klWtYY0HK
FmJntV31rBaQGke2UYHI69Qf8rh6tlIqzughof1eHiDarzuqMB5XoRtszAikYpWiu2v2F6j/9hKV
qRngrFvuOmVtrhnCGYZWKR810+zemVv3lGNvc8eCkZq0tfa/5kwcnLXHwrw3H44jqgOPQHmMyKN/
VGWEYkKq/Bgisw5QOR1BjIr8pqjsezpvDOs8ET/iOnknkxRg5Gx+H2NxR1fT+VMI8mmsC3qp2M95
RPhSxmnjtyruX2Zn/yQz75ILYI5y1H44kix5pTQIx2VoIFqRLdlVcZeddITLd05hrkfEMNfDSulg
B0rT2K1K34WEj7uqntKD2mz5Do+MVEmmtReDfQPoj+udGF9L+CRGWiXfI6W2YYJTTNAfWa1WG3kl
CVXDXl+7Sf3ed9pf5dQ3iFxDmKTaTx0Gy4/UTT10gKZyh3RvdhdpVkBuzRYmqbBfivzSFPV0sbbs
3QLUdzLa5uiNrfKOg3IoPIOUKoy9XTTk4Ryn8TtIwZ8Cv6Ins9WVN0O1FFwY1Cl0hwJko1Ul+7yd
3e8t+evWc8HWd9FyIfEZ73ITOaWRCvIRYfediyD4j86bjMDJHO2ZHYBxauukO3Rwzx6J2cN6pxL+
p0WF1vLS3y2+tsTTmnH3qrzeLCzMo2eM4m40EakNRZS/8voPsgIJNdKk9tfW9h6gjaN9nDgQhpsV
q6Y1W59JMfxe9P60LqJ/TF3v3geELZISPDN+xe0BQWmmI1n/znmzZ1nzzqil5f5X//O0vFIOyr5s
5OVfr/4a+39vIU/bayTn+UgvlFNM5hP2x+aN+3lYTbjmyr48kuvNmKhcJPv/dfh1/utyOSab/xmT
95Fji9aXO0OtZ5+9XZ77QIJrFtXtUHUIYUin/nvUGE0Cgu18rgDZDbH1+lf/86WfrVgoAyqWso8z
0ZxlU2/L7GRWiI/Jvtkt/+4jgkwUOabXatHjV0tTeRzcwggAEcWvcqwubGb31JwOckw2Ktx0NZmi
6+dQYWcvMdPY14t6DABPJqLwn2PyRNmtLfWdTTJ3u/nnWKp0mxO8evoaY8cZoIluPFdmroWJW8cH
q0axulIa66bWpnqLCi9h6Zv7H62rfRQAkR+6qsznNRJFaONjc6+Wle1TvPjo3VffExAXhxQfwSOF
EVjLsBPxattpujfuxjYnlxKVT3Y1dlczzQ8ua+wFQ0hCpDXLTzDHDhlb/kuJ8ucBcZf3ss2dG/RD
NVTYdjGtxPbT1M8pEb76lM39GTGU4oIJrMCZBSA3KKo1NDzNxjujQD+uWn8IB/VCPmjvQUL/qexb
9Tt6a+VOTHYZqqv2Qrl5YIs5oPZXZXPQIZJ3MNuKSo+KIJOmQ5Qj9N5l46i+N84EYLTPNjYFmaQc
myGcjGLjr7T+bXRDx04ZQOMQWx/rZNa7Au7ca54gUlDP1U9y+ctFDrWxPty8vDjJnmwgCsf7Dur3
Tl4vx/pBf/essb3K3phUKxWm+anvFw+cWi92VZFNr6WISmiwyRQq8TS9yrGkItgFHHWTPQ9zx0vS
FH+QofnXBeuM4jFZSTAo2z1kU+j/JJMl7vI2Xr0mJxUHPP/rgnHANcBU2vwkxxqe22uvRDevo4a/
VLsZ9u6LthYqXpDZsnfceEtPMG3LsdhK7kVJBVUOWdUI6javfsl5XQ4l07oEaq3pB9lNl656XciK
f96hxElZB6gkMa8S5Aoc9CWtU+eYdsyvSLb8G3T7eUm3Ep9r0bev8f+9jhR/CRzS0Pfyfl8Xjlry
mKnGsbMppgAFp+oJyUDzZMybfk6TzL4ck81YqdVTvzVxqgDn1Jd103yCmvOfE18Xa9nqHGtdffka
kkdLHlVPX2NuWvxRvZbop00832279KnSKRkLPF8/j77GbKUHRNB6Z3mFQoXp87IybvKjogOG6XXE
q9PaxFNDLfr3mERQGBEz7GVXE1WBqP4A79qxuncRRRvIZ8sVbhcnkyiOqRCAqrfuJIYa41lwJkg1
sfcS9rvh5eDbKpMM89Y1Kaof9Q7kfj8N9vtcttNRKERs8mw+d9mxb+tlF5tw5cfeds5RS1BiZ2Tn
VEUTiKTl9pszlmzBPPEhe1ahZY+tTiB7iRvZb4ZpoZLUF3c5VA0x0URRr1fZBTFlBlgBfm/Qedjp
c+O9WcmoIAmWKKHlee6bRmh0VEuCOtmtkHpBf40gR15sMF28wGC4yJMRiI63bzo/6zGYFoPnqq5f
1O2mWU+423teeZUX4m5LTLcMGOzgf+fLsYmVJxQdKlQe+3svqUdINCx5s1zY5Nrk6k5EunMr4/Qj
dJHAsPX16OTdXjhjDvYzTg4laiFv8XSv67bYewr+wvm06V5O9oMkgUXxVxvCClTWu5KNZKdy9dsQ
Z6zuS1m8W9q8EOczy+E9khOLG85lTaA7O1t3VGaKLV70gaowTg4zGsLeYB5kr6mn9s0xTsyOSWhj
ieiACjo7uu5B38pQNC4j8d7NZLLyhpIUNBr9qJWxEwhqAluWzwlGkC5hkpvDnjTWlhtzCeeLxzIY
ZWDqRXz09J29sVDtzVZENnp+NEzl2Sjbb4Ou4OjiNsszbxoZjmomX52zd1EMaJEpxeMgtmuohjoa
gqhmVT/6cnyJokZ9wxBPIm781vSiR0FeK2uI1VWl4fNZNNBFWyOPxBZj2JX5FJdx/jmkzVFyxrn9
Ne3yX7XtGscON4SbsNCHWwhxL0VT/EXs3f1yTXEb50L7g1vDPvM6i83Sc7esPgF5SQ2774FLWJnv
odH7Ld7w16Js/RiLhXcz7U4JQN5fWoEwnPKS44bxqtvVBYHXcl9p5GlLJS1Dd0prit7JN4K+5jC6
EBlE7wlkzrP+xRyrlkSAnfxqxQ81Xu2D12kbOr90d4tKjrBMRYX/skvSVgUZa6/6fU2n8m0a0o1d
mIuz7OYNeqOAJq4w7+2XaFioQw1TA1fDmF+S1tz4ZWm3BxWcHrsGjRBLKY+4BuEFkNvtkaRfG5ob
rZydufFK6M+fX6lBUqDYAYIKU4VCP0Wt3E/1PiF5Y/umfse87jVemYEMptp9HOkVptElqC9Fq991
p8dtqCjvFru193F1tXvf6Xt5DulT7zJgxezP9u+ByfndFI73KGpU3nFaeB8tY8GMGS/f7dyMEBy5
Zswxt56K3uJrM5K533ojxeLXEkNX2Vvaon7tvGwvotp676sGz9ayOMhzg2epdydqj5+92mzu/bTi
X5ipyFrox6zJ11uxNb06Xda010nX0KuHbtyPrmKjZaTbt1nXHPa8S+GT0UEzQA4a25nUYo1ZluJS
6K19UyeNs9HSr6GZJCOCtVtfnpINBUzcgsab7Hzeqmg6i6JqRRq1mMRxGgvSkp3Ad8u1WgFhCOUw
2a22P0ARwObVG+yZqgVwIrpzr3P16qrraRDL22dXntHaejwnVnYr8vEvs0qrU0HG6zaOzb8aFDCd
EHuyJvifE5PqzU86b+Xr2t5wNMPvZq3xAZAjLbLdJelJBs16imCAGcXPRubOezFCptRyNX7mSYIk
YI/rct2scOSYvM7FYeZZdt3GfIFxR5Zhe/3X+Np0yBe1toIuY9wSykXaTiyRgHFKU6Z9CcAYiuWU
1xSRt7HEZPZECCgGzmH3b4VVvtdRI26y53lLtEErMbbeTk59qhyUyU7ZSJfDm2qX+pONfQSIkR7Q
C1c0wFLZHD9kR7TUmJA9X6+yq/VAOSDj5QfZrZcyPUWTB3J4eyUynsXzOiWff1gO2dYSJG0ev8qe
VUykWCc0UWQ3wUI8tM0tEb29XNhWfYaLYfuym+uO9dJCwZU9+f76WD/mdtG+yPdebDiv2UoVbBm3
970BixZdq0PZrfEo56eJWbvsenaBDFKKENR2rbxbEo0veU2Kl8IypTVLK9VAabr2bFMsIJG8NMzV
ZtUdVZvKUIyH5LszV4ufxrHzAwDxpeUIazOep85a/yFv8bGQCf1eD9BFKMqLB3bRLPWEhj5Wj/UN
BEd+rCs7OvfGKi5RpCRH6pDlsULE81kv0o8cebbf/eK8mgu2345b/y6Lysa5N5vPWo03rpuCviH3
k/w+UYjvyOCzMdBiN73lc5mCxInjCyXSQzqvb/ZaGj5ynMA36tx+6tehWv2i0fh586SOefEsG8W2
82eyoRgzRz8cFB6DMYOB7k4N9bS4GQFcAT2HQ6eisTnAYvH6+QJYfj21XfMT90XlZGnF8mYNDT+7
+UXDVvwD+65f5eoGFOifxqWO9sIWf5qhyJ6TNEG3NneUPTR99aO2Uo2gtd9rrm6/C/tASSz/Zqzr
tDeUJA1dJb/EiveLcF09m23yx0yqn8MsTMo7jXPUQIxSZXPxX0JobG7THAUmyA+eMLK/J4pE+WK5
QJEaipUOD3bWzN5OF5SXGoAAr1V1ICOfUvLDO7svUzxEUCemSqB9a9bYO1oelU+A73nYCOQxTQew
0gQWvuvG6Gr97cL6vk2l9mqo3RkieuNThYr3akVGzELuksTLTL5XJTZvHeN5nv/WMc4w7lVvu8el
GJA/nAEotwF5RuWoKdTV4DQ1e7jzOvIgkXH+BdRDveVkwHboK9m70i43O9L1xPKIxKYdf28Kt32s
Oos2Q/qzQ+EecLcjyJjSKOYsrrOX/lpKvPvmCe1cHPv+WaHB1L3uYSoXd4E1iv5O8VY7WBgPn2Or
JCuf1O4uLlXjA+Tnz8lK639MVDCpBf1JhqGB/C1I1lc14hBTP/gqInUnDOAmbHC05KUBpSJ7smms
XttDnCc5tl0hm6jWQbrM3iWCrPKKjIoG7C89go0IUyT9n0fNVB8LpdXQ06l1y66FkOKtSL0n2RtB
Fz4mAzL2bI9XOWTAPjg4id3sOjfTHt5o9KA8ARBtPTmkGRaCb32eneULttXnZLAyE7skx0qLNrXP
engsEZBWM6nvsoe1URzmboQTy3ZyZmdDvbo/y56na8MjUXIQAs64fI7pWE2cRq+0YdHwAtkQlOx5
NHCp3F4Qu8oSZk2mgkbgCqLq9GXQqT5sJ5WtmScSfwqkgZO8glT3dI4qVKC+bhm7+Rnx1ezzPRfJ
VAWJtzyWlHTHYmn6o4tw2Cpbcc4LwUpX9ek/dm+jK03s9OoI+zWfftdYq76R0wwWw5pxuCiNt3qu
f4kMoQl5jhStGiBO6R1BjJpvtoYtnjJ6UyivLQ09Pje4nQTy7KRS6cHF2zpE5gvrfQ0Ypl2KsyeI
IKCiJa+yQRylCpssqsLsP2P6kuCy3niId9t68rrEMyivyEP72zzkIjEebjUYj2xVmPTBtJxkN1W8
4aStwEPkJdpkGw8WsMUpks/rS2wFghmV1qO9vbyJ2z1w9whBdLhtjTI4r7LJ0o7ZrpvmkxOnzmuP
NvptThVo5joAtMqMYUdjbHKQF5MRFHe05NjTRH0ZgPrtQj6gOQTY/K/7tcM/VaFEIcx+gFG4b7zC
pdNxSuuGz64c681212qsZ7KHF2Z1WBsAdp9dPeJVa3GIAG48y6HZWCnnDamKO0QTP+TYskZnreTB
kL22V8Zjb7UVV/BHZTPay3MNOOTpcwgWJMZIk+cbTpm8OC6PeY92lr3opk9tl0qxMcWvsvFUcVAr
Y73J3hy53S1p3UOl50kWrN2WBW4bx5dnq4RVPrd0Umddlu6/xgwv++OpKoveWHd3LYFV9sfBonLu
1FfZ8DtCwWOkWv01FpnTe5uo8xVFH/UVh/r02mr2X18XZOxTUN7ousPXmIvrVT9/3rQbJwQrkBEK
rNlernqSvvSzV9xYA4sbJfTzCAniLHv4LdqqLw+9XLxqvdmf/mtMvszqqp9tH8U7rW4KQD6lc5eN
25IldCAEwFBnrFYVQLrUYtppl8FRfbRpVD+irCa95qXJQY4VSUmuMgViLsqqDpYmUn1++9FJXmwa
WH1WqBQbJvCfWsVVKWeaDeMhaR/tWr/2JAqf0HttH1WGyK0plChQoYPi9TBdnMEc+QA4KYBP7Sik
gpTS7PahLm363KXuSZ6UQ9hVaSTvO++kLVN9W8z5Yrdi5PucjPfOnOqzN7cDqKAlLp7auA7LOlTU
qd51ndPuNCteAR5FOLYrhvM0ZlA00jHKNherEDuwb50RVfDhx2tUj0/WGKPYLqhJwUv4GQ3p3hII
HmQWO52KCMCrteY4J/bv1S1BsLUndYxhTigCTLc66rueGCToiD5KD5savfBXUMLBnCgQSSNWc1nt
Ax8Du94Eg64q0xnExLvWOskhZkEgwa0CSQekPI76RV3Rmus1xaC4ADvJVQ75rH+w72KyAb2wqw31
Vgz5CU9j5doMNfTYcXJPxQgBzjDe025K2f657JNBexajcB9rYWnnhYo2+Y6eZKJR+UW59HCmfHXG
kBV1Ysq3C24AXj1mfr+yRrIZflLHuyY672UT4VsgMdhLY8J7jI2r2aXqXsHx1K+Sj3Vd36gI7ZJe
q/eV3buXsTAWbLm2w69mmVCAt43mgmjZNxAWM2Zm/bivHYEdqK5Ht7H8zW3EGbkVw0f3eQoc06By
WynatSBWLaxZvRs5d56aYr1YCM7GApBIoeDcl+lw8pbs2GlTe26HqA1xIZx2nePE19xt153a69/i
Gf8AEFNDGK9QNNS1vlvAP+6Nbr4radIcC9Qar8gkgithTQnzzumvdVWRJdEn+FtrFMTNMl4BEhyH
FkHGvs2Csq0PXjF7p9JYml1O3MDWyhS+gSlT0I7D0Wo2RGA8aKE52dkegPBPpJp+bJ6UR5MqecCn
NQbA4YYAdTYyePxu7E4Brpf1/UWjRScBuBZaEuzYB4PV3rBh26g/m0xf4NWZ7WUCaHBStoSH0d1l
RK1tYTUhCj+jgTpILhBmKTMkI5KpV9/14sdoK7c8h+eLOEqQp3fQy/+srtGcqb+prIRZi+aael6q
Rns1YXiY/Owp99rtlIG/cZrAKEVyHcomPsczEUah8fwuogqgd9bI7U3br7cuSFk5I5oUTvKO3ysB
ZkYO1W7a9iDs5adrqu51drM+IBXYC1Khn2AHLLqoLdnOKR4FjhAxZBqtxPuqardMyTeIAGUwpcnv
rqgxW07MI2v5mIFYQd6q3fOB/tPmWMTMpOGpPmDK0TfWC4kR3U9Bl+2itHt4bgfHzO0wEVON6iRa
5sFUMYN1GrugHsgJtOULmqbqdUwS7dpvjWPie+hAwsxLX+hxFJoDSD2h6exQFGdg7rW6MM4yNwCU
tU+q+LdC5QElhgRFIVIZv0Zrqj96ZM1ZtI9DiRua48Jp0mNqIOoMPdUjPH6KO4A8650dSR9Q92xq
84Y7duHjBvCep6rgzzvWBqHeLZCLn2ePBHurDwtV4fgVYRWWz74BoRSpAzh8M73OIC993JeIKtgU
DpkKh8fsSV6veby3vU19thl/x25UIFBmAG909RwQg1kCPIwOYsXxT4cw7w8aVKb+zwRpMAH2G3Ye
cL7Wdsg6O75Z9mqA0HQVqtUAQnlQMGDRVAX5SPRi4jiisFC7j6VZXmdhd1dSjUWwDguiaEX/DHv5
lUxz51voyZ+8RQcFqkfWybHdsxKN3lnJIvdsbTidJh1+dK53rROmWbNTmMbypjmuKCzhxPn3BBD1
0AzD33gfGHCC7ThU6mx5mvAqujokj6uNQBzn+iN33Av4h4Uoe474BKe/Z3btZDdi4EtpGurGEPld
BYmiSBsSFX1sUnWrrWPjNpVvZXZ/ALpeAYrzLEA3LAZ7yMxnp6QopVdobiEd+6itwSXLU2m7LE0P
9dKbh7FtvL9y7w0u06D20a/Vbndw3llLvQ0io/xKjDEorSI+6/jKB3qjdjt26t5xBHh2sMCBgjuh
JKVEbN4GCPeOVZH0UM0dMeOTN1vTSz6hUeTQQ0wmC3szfisLxb58Nc1UOZ9dm8j/ZLdQxNrVulkR
saM3WeAY3QKgZ+N5+yiOvEB4qK9pTH0BW2ZfV2Mexcg0LmubUjYl+vidl3pYxtlyxv79OCAUddfS
+I+1OURB1bmiWyx/jOzOWIi3ZhPPMctZu6pm29+nsV9ufbrN3PS8Ou7vbUKo27T5oY4dVQS5w9cI
Juyk9Ow/hjEn8rCSjyzX0Tk0qxfLmO39XCbsv7cmcp9Wb4CH1mtp2A333Omys2B7cM4jJ9kZFQQA
2NjJxbLNux4bsDe8mV8UroETiCvye2k4Ke19xeeQxB6bs2ETONOKo8SA2VtFGqowsETT2ryuQGD+
p1EG6kUj2qaVh12GIZDUimqQGnPh9aRZ8GtwkD3fCgHKqod6hDsohltwJPCU9OBYxyNorCWeFnac
Ea8lNXJFUPrED7W6dObyoop1htoR2bsZVZpg2brIFCzBaPJlmbkL0MwRObySAenJVQNd5JnVBUTG
cVpgpABXug3mcFd6/J9KM812Ol6MayAxc2Ij8Fvgz0JnWko4Bat7m3NNIxQcimeP0tw57ZqPFbjR
O14boA2rH2JK8ne1xCXG63+7VcSPW2YJnC1V0K46O52cH5TjudqTbBaWMABWnrKL5NVogMcElbJV
AHtGIAWWtjTP8jaYH74lbVyeirRmyp4HZ4fvM/AQSgqA4Ko1qFBMS5zK5rmwA5Mp72nSoPS2AAWU
AWBV1vH3kByJnlISrMdsFR8CKTjER/dLHNU7x5khuG94IwDau0zj20X/N1dQ32r/YV/TX/qpOLRz
yzIJKjBzcEZWM0hCPTzOtj054ntV1sY3JORR5Jxf9Sy2jvmkvK4kATZ6q3pozM14IP1bHYxj6s2C
av3OS1fvJBLrllJKC3IdWaVeLRH+M0CM2xfX1Jerlqdvs8ouFSt5ZBQFlOHNpKmJ0LXJOv4eUKCP
TwWIuGiHvU3BGyxXbX8KR+TLP8PkaA9guy7S2MrCRsBkntY2XH2Zj92uym3vBRaA86wubysIvhcD
MIJdxt2+SbNvNYEB8pUJ0MqaYqrsrrleEPPhY5+WinLIBlcQPxk58BdrV8aDETR1NR5hR1Rvg9l2
xxm2SCC7euZ04I1bC9tJpXsiXOb/6Qd7p9fx78VWlkOV5usF4Y+XcQXsbbp29hwj5fIcd1pLZRgp
TGd08tBq7eZQQwM3YtgZSobEXMHb25ga7oRUsCMoMlax76xzEbKLfjbIczCL74oCv3fAYj9K+w3T
sv5UbJiZesPVCRAWJ9N5TjbcaGss6glghNiQpLJZ9ORDUYwoTP8zJMfl5cX22LXnOuZz9XrodH5R
5bQS6NnpIKe1tol30X7BWPBoibe0AykQPeYuzvcxdF67N+AWTfMDoXLUDfG8+9TVkBghiRsqTDYM
buqg5L0JbsgTQ5RDkpx/Lm4Xn8FlWWtIsMo7kYfyibYauGRHeZitZJBgYfHvTW0F2tftdRSEauWw
bJBCYtniXI3AreMOr4fIzxRtyyMwGoPFCqmqfHeUcpepMUarv81xAsW8fXDddkd59IVPtLVMXUMJ
VZSD81osxVFemTg9nwyyiPG/Xt9vN5FXaUJdfNsp8p18lxla0xRgET7bXP0OcacepMKI4wWQ3KcT
GM5fw/b9zWbiHEvUqGUNWDaZ/PzlYcoWmZIWxneyWxTNQdSKjv/M9p5KcJ8x3hlH+Sfl28DAVyTN
hDjJ2IT4qf+Wr8vnGI759jV+fsNyUOKlyoiqi7WRRr/G5lr/P8bOazluZNnaT4QIeHPbls2mFSnK
3CA0Ggneezz9+ZDQ3uDhP/PHuakoB6AbKBSqMnOt1Z2hWkGTiaCPNfZXRgOwWzzU45SOR1Wvf0g8
sCQDYdRdDb4OeyqUI1k12IgRVU7KHO82R3F6r3FeoRp870EuHr0m5InaUIie2qR5kWdvJ+7jgN3n
NNcG07o1RPDtsXTHvVXcpg7bvzaEs217aMQO64RQN8FBHpc8DcmVSKUmO8nKKLBC3cev3O28os9v
0XX0iD6T7JIARGBsKOcKyXDmliGZCUQgzBnFWnM+vsvK0Q6KFEQiu0Z+u2bntCcayo5u5Hpj02Cj
bg5xm3yZR/1W7tx6l4CW7gornQ5yr+WuJG3B/r/VIF9ZYgDkmcgRkpO6dThIWRIjRTGk6UJCNCF9
HLpP8uDXoSm3ZhsN0lJj+dxVxLAf5FbIj9T7mvvTBoW+x4LOKteq/moX2RDoLtf7a+ZOPxN4ZZwy
VgOMuhetyluQtuEpnwE6t/r0SV+mDvlsZ7HtnOdgJhIYOb6dCpwTJtwGPiEryYv/58LvfoNkkb0C
7K6H+tpzfXqwyeREmhj6QaYA+b530I3f2ARkjZ9SsLzrzV3DKd69Ne+CKj7eQQM3XhGBmpybkxHm
2nyM3fC70mXqcbvDTIK3uuMC6d4mF7V/yhCxPMlv6f3qMbVn9QRHYz/vmyy8awddIcxjmYeW11qO
lNy/1nldOUMcECYHGQl9nJ5YwrB1WQaCPkLtZIKx3obP0sGuZjqYOnr1wXQjI3jsrOFmyi22JdUx
dwaEj9wluPJfr2sX6cUPiRX2coNwhSUgZRt7c3zv6ksAo1HY9UJvw/S2TMsykqS41RVYf5YZydJn
5+g71UDMSvrkBApzpPSXZHtb3w3RNSvtc+UNN15j7mUkrIcgK3BW3toGB4HMhWzYmzMM3ZftDd/G
stRJMVhGodr3p4YgvXPoRCdpM2WwS4/t+I9DUMry1CS3HiPlNfuhXYof6tZhW1a2/WfqQVYOB39q
XgKwcruU8JgiJcitt4lwXj4cugfQNNDZqE76CR0K/PSsC+SJD7aOMKjzmM/ts8PagP3hnY7FYlYL
pJqT55yglKHurtYSqzqP5XM+uN3JNGeWEo2uHtSgwHbTQzCzw8F7EtzBlC9ykeY81IcgKh+drHr3
4OWqMg7W12krS+U2TLaxIl2KIW1veuQHZTBKUi/TteT0BPiSGYN5krsvJymIZ5yIWWHY9T6w+r28
JaDaqZXsu9rBNb7mFiRKsm+ZUA0+Aqr7ZguWIuSGdbGSXrCDAw2Jl/iGMdE/Rz3h7tCYHOUeSyKP
PV6WJxDlskee0r/ySb/1YiM7qfN4TcwSgjKvu5FJRmPWbsHslrDnHsIiWL8ARvs3oPzsIieUJy85
Zvp2QcPY0fD3PHhPiMW5a8yyn9gvPppnp1xGxDYZqJrqXDhu+316O2qHfgJ4v93FMnOYSZPlM5O5
mXXwLeBCAioBF/CVuGSDlbgH/ah0wbcG5MSAF2XUrOPKYyaLLeJ1q/PkOpeJwBz8uWfgkXAUR/Y+
QzFsXV2tu6hICwp8brq2TsJgqR9qIzFOcn75Xb4djZdWf5yNvD2ppvEsT3V7tJLLu+5nbEzRbiwK
mP6BkP/ZoG0ThyLffimvCzu2pyWKNGwfiPE/apmdg85v8+EeQnbzhtC06lZQO0PUVbeMhd9lmGXr
85Unsc0x24PhA/0rBZ5pTl59sABIQ4vhGCicFLwELjP4AYbAY8ktkycjwzpQsT1ahAf7Bboh/53M
pcM2o29Pch3Qy3y/3YStVXLS5f9/KtZqI+ile3mfZKUgP0aK61p8K0turZwjZD9Y0ELMIAtdpbNv
VDQWpYtcdl1ySRaFTV61NYtf+09Y/fqhlN/5bpWxHlvm7p6wgDscgshj8KGX9SvOEUzX8prMBXQw
+2Ayv8O1gj057JOboglD9Sjd16y/fEEjgkG6IF3XcTJSZUW3JVvdNGe4HDSYIjXCxJZFmPydLVmj
JKX8bi27/vpyHkHi3I8FvG49+Ybw9JONl2rew9db4IT6y5UfYta3uqurF7nZsqiT3HbvtzocQXBe
BwBAts5y9a24HSu57TFuDdv5Phwb5Z87iDqYw5gzZeLsCATIb6Qsbx53PGEbv7SvP34utWIXKYP6
bhkpj3AdefOPAKD9RYZrBJMuQdPLMwi7DsoNGSn/nJWj16mKoJzmxi3Tw0coSABSZNvCfcCECMBD
WreGbQ8oDZJs/aQ4+D8Hrc4v669fRvIK9tjemXU9sw5mqfX0vMN/8t/3TnJrL8l+LMtB61nf9fp4
gY9HKRqOjdZ+1WaoZmVe2VYPcuw/1W1dpHVdZ0t2S+R5bEXJyXH/etZ32xnpLR0/XOqf6j6c9cOV
gmXCR2iu7kIQfcsrjoYzvopqXveq8sJLgikFcCYwIjbvi5ltS7a6OUMTFPgdfarWILt2kulWTr51
fdciWd8MiBDCBb+OaHlZtjf+w0u1vUDbiyZ122FyxL/WfTjsn06/vq5zvoD7i5hov/HgotDGsnZZ
C8uHa0vWnexWfmer+KfuH+rW/cRy2vUKcp4PfdYrDIl3pynDb7Xzwr1MDbIHldz2jZY5ZCtKbluQ
bZ0/1H0oSj+/hzCg/6nVUCIkhQ2Qj5cT3zvLWxnCa1ZqpTxjymZbnVXZSfeKl216J5gK2PhWVuYF
Ri5lmflZCwVYlKzMclfTkR9Y7byX6QHrP5SsDczAf+Bq66Rhq9gQZHYpyhkQJuRvB3mSkmzTrRRl
KDiy6d/6bMNgq/swhLbTjEGTYrJwQXoN6mweOkdP573sfxMCDDAXJeNr0A7RaX3j5aZsyTqtbmW5
Xf9alIbt1ZVigCHlz/Qt5Q9nkLo5S4id0BJeo22yXxfWa7s8n+3IBq0SNm/ZxcIwYiwWknc7x62b
HCuJLAy2ouQ+9JNJdKt798el5cMhg1cpx9m4JyrwqQZKgWqA9MBSbmhEciwfrhJFvPZFpi4/S7Ls
Ru5MmfR5djOrzq7JHOtGnvD2RNd3/50x891SYesqOXn4UdFj0Vs7rUau3IH0xIgjaFJ0uLKH2Stx
x8Dmok0P8oqudkoZAeOsx81XeZH/WLVqNTginY3rpME5mOfZJYEiGJQ4oDVJ6gZv5W4r+1agwH8W
Wrty4R12ZgsBMibkzfJh6VpwNnX/KphtCwdApMJdI3dVnkudAWXSq+K1jMGZCJ5cXx7w3EK60672
zA+3X27qu0e0bl3Xuy57Fsmur3mEc3L2zOkod1kuuyXyA7ai3NgPdeuuTlo+gjm3ntK8/SU9DPW9
jbTeDhlDpOKC3H/ring8GxABHnUQsxSBnkFAWlzQmaTV0vGdGQ40PUur5xHmqScJ2k118BJp2Vlb
zqEmdXZfBnW7k15zl403ylyaB7XPCNIbhmLXRLzqkniZa+5tjwBPjZiiuzRxT2oUWvkRyiAEl9nZ
H7FKEjU8OZdGD5pHMFn4miGNBXieOagXxepd6o+vS0T7pwAa2E/gb+oDrHEjrBwUpS6D8ChLcE/U
IywQsV2ln2LPgVnQ7O6nGC4Eh7CFk45v/+xZ/vyUVs1P8I43vamVb2NuoqqV+t/zkiV5jQ78rR+o
RIpnzWvvzdYPD2s9nl0/wOGgtbDjDMMuaOr6Sz0T08uWvPysq6m9h1GH8KoI2i61WGQBTEzJc25V
8Dep6qGCIhhmqJI4boQYq4dxacGUhJjAgKJAmGjnprDLh3lKqgfJSZIVhQPvWZ5DLIwR3iri4FBW
0A/50/DNxHl2btWFyi9TKwM5Epg4DosBeOf67NziIob1WgXwafgIiaowGB7arCAmyGsH9sNN4d4S
qYF7zcPY3sL6NfVT9DQsCUCX6MlXk+/QaioXqSozRLrhXYSVq4D4zLDw1jjBUwMb9pOKJ/QpVTRt
P41jwA6Chtj2CK1Kbe5ljqQoGrK7aRi6By3pvMd5SeqMsD2bsQW6mh5bQ6hn6V4rHVTRBrwz5oTY
3Djq8ML4v6Ykmh/WEtEcMP86jLnt+CqyvEdYZqJ9FbY7eE+No6NZ5mGamhyON4LpC0Mzb22HUGfC
WrWDbutJu0MKHhoMFMBLLyzvKqB2d82SbEXG5zkpsKEOUBvZYNNK/TafzdTYa6ah3UpSTMF/Kou+
UvaTB8rdC1OMzZAavPY+AaOuPfbfkiH/auBKJy4cuD/vlgmemchEohWKCpaYfv6Fu/NLmCf6t6lJ
iFaAEOc1GDPCruHBepw1fMnWlFjXys37W72P25s0jYsHHoEG5L9VPzWjwuDKUvNeNfrXGtagezdK
Hge7aoC+KvWnuMdx5ED2eJSiNOAK/Qz9en6sx12PcMduWrrHWoooX0ws13IcHmyqHAXYLXPG4d3B
Vv7dSWfzKqeqG1N7cLzwBnAYSp0ZtGgnPjjVYfsFbZD8DsM5Wc9bG3P72HTtMVehtdn7SCz3QfaC
UOGM0b5o2Cvb5hWgRfMJ7Hn/gOn4IiWEdttPiNYBhspGyJqWHlLnGOXHgxL3VXXh40I1kEBtYD9Y
LJasAoLuDv60/q4eMCuXKWwn0uDAZHGBBjMhmo1boZtKe4ZsU9tLUW5PlqrLp8ohJmy5P/Y4EuhS
LQu9+GyPv9e/kya5f7aLGszZcv9gnSYiL5s89OkZM+NgwpwiWUmqYAbhvpVltI0tFJLvKqVZWjrA
HYfhkcAZIvCCYUdcF5IKZcWkpNdf6zoIb3p7COB4D6vvZXmS9ngI61Oqw9pUzYqDwVpxUQvHHnhp
gii465ZkSOA9cQ3//K6h71PkZN4C346PQBjiazlmaBguieSkzmSXjWSDDaNarEUNeoP/0lEOWXtv
R3cj4oD/l0NSdyC+QtXOH0/TdgUkt8/jQ6liDdx/+HXSWy4yFaXe3KXtgqPA7WhaLQhYGCnvoyXJ
IZi4l+Lk+zAWRv4AeF2NMa4vzaUKc/lu6yQ5FPSufPg6/MgcHLtYVcKy8tDEmBTl1nmzCMWHWUpa
PxwqRblwC+vojQMR+HqoXO3dEZluHruSAI2PDcuvmsoYsOPzXNhfU+RJiVya3fTaTlV6dceIgBMN
5s0uw8+o4q04JkWovahlONy5ev1XHmrqy2AX6ose1g8dE+wDvmmQLpAO8vXrDfi/nLrVrzahJW9u
xqlw5pT3KWwGb1GlfAGPHDxKo1kG934R20/SRqTwMQVQ9ylfeo71WzJo5qvmR8VnLblIF7452Yva
NMAvH8I6ne76QEvvxyWB3E8fdmZSk7WbececTTTeUpQ+AE1x5PjuLzUZUC91sV2CXErfMq+GR1sz
2r0Ujb4ZbgxUUw+lacGIv7Otrv+EjBXURdaoHyMAlW9NjyyCCl7vvOAr3wgFKw925ps3I5KZT6U9
vhJC032zyh+z27hfLMVtb7MygjrJ1rtvzUwghepY+RMkOnDphv3vwLHbb4Rs6Yc5RkXcbvxXjeAz
OGzbgXhPcnHYHmekYcEL/6cKWOSfxg91uuUQFZvNd+Xg1Uf02koY5pziNVMs+7ZJuwnO7b541UFM
f0L6fSeNCmFsr0RgfAHJq95Lle03+BfcoTxLcYRN4qJ5U7KXYh275tOMl05KcsZuUO9VuN50ENHX
YJqJSyis0LjWcMUAi659WNjs/B6je9wdiMWD1hNq2WPlD86ttPSt7x1NbbAYd6idzD4zD4Qx0Vuv
Vv0ejE90K0UnUm3CFKL+KkUbISJ0IHX/ToqzMv1w+eY/SGnqsyfm6/zJiInv8cfgJowG5TnNWvU+
8oERhz5yVUNePRHoc4R2on8uvfZzErfqlWCF4VnXW16VGFb5KnHvpIPUw4t4KpU6e5AqSUxYjiIb
AEPd6QiuFqjHZnbwLN1j4GhPufncNMXJ7dwKwcL6CI15ebUnp7hGHWC5hSy4vCoqSdNVLjSz6nSI
vR7ScTtqHkPNQQp8sl5hCEu/qVblHeHNLG+kCEaHkHq9eCvNEUpKoyeWYOmm9ZO/g9OPqJp8RF1Z
bQkUr9JvRFFnZ+D4zknH9/HNtoxr7irWixlmzn2ZWARYLN3aSf01ES154dOm3bOs01AjIucuyayl
/h4LXkP87n/qti6Ss5T2V9Xr2vmfjtdbAmA6O36sx7l5GJWKcOnChfqOqC6TL9GvXPU/m+NgvzXO
CD9Qrhd3WWjYMBtXKRFxw/ylr9xn6Toa6V0dGd7XusnVg1vH1n1aegiw1DVsKfDCfgaO9FOB/OoY
F3uXsKE7teSlcsf4R6cRIGYZbvPomV1wq9hOco7SUH2BVaXeyemd+ataes3PDr8RYURmDA/jZNxg
sy1h3S2tZ8+Gc5zX3YHYUst3SVYXMOPCUXVXMqfe2WV46H09vq0hJ//TsPaR5nKrBUdC8DM0/gd1
DtT4IO0hcY93crbYcam0K+CElWNe1qI0656WjCde7WjtGWj6s2Um1lm1B7Db2yksx7zahJffOqGl
HFOt0JGlGpwbi3jfC1o3zZ1mmM7JTrLpaULH5dC3avOZt1El9Md1vrN2foabR/ndeK/ukLAkHQvr
9Pxit4X5E0wiZJEm8zyjj5c2SxxAKsF8rKuqfoj1tr4xjWq4jdzWQt3XL5El6Bz4sQhWZeIDmamX
0GL5vf8tDsbPSWQqvxQiLdcLZbkGVVxh/T2lw49QUZyvmt1ksB1r80toww3OEiV4BELtnrOFVFxV
/PTap7F1xhyQPrpAgYhxbizsZ0xktj+H35iAvwM+VP7WA3SQiU5ihc0iPAlc81cGM7Le9a8B0hxN
+6nviFmGp7h59Vr2hF1faY/EbXSE56CwBO7KOWBc8/0bXTfQoBqdhdJATVGL07rsKjnHqXEBQoFw
3yXQuqBf80lzBu81T72v2hQr92bvedwD6HvrMK1vpdgZMM/lTtxd9LiHmEpjXXbpSkLdisb1PgcA
0nfVEKr3fVX6n6N6/qZbgf4gpXmJAHd061G6eppzjTTLf5JS2AfnNi3TT2ah+5/9GV9iYTUvpeE4
n/3z6GfOt5hP5bkd1fbstEPwvdDP9VDb30sispDMqeqbIRiKr8jc7Xsrcj+xj7xD5KF4qH0F8vwA
8EbXh9purVsaogKPM8q6C5JlPEN2NPESQbxmRMYvkTu0IFMLnaD7vHVojNo4VHZnnQYkBR+6JWFg
TIcGbeSDFKUBh23x0MyobSFZfSXYiSsHXUV0A4KjO2x3xYOxJDZUvFdXMe5zp5o/YQX42pXR9H2K
lkCPFjwHPFBQ7qX613gepu9jHVn7camPlvr/3d+Fcmnr77s+5yE8bd8ELoRv/zn/Vv9v5//f/eW6
ejWA3PbMo5lb8X5gw/5cDlP9rDumfraXOugy6mdpyNn8rnXSBaLI5rlc6j4cy5cTOivFO8c630RJ
rAVt6VWNemJkZH/qVOSjvdw8bd2kcYw9b1fX4A2C8lHJWgvAJJivUauH4Ojwrh96eGwO2agVj5KM
Js+r6N/0ndZURz1M1LugAojHJCUFGNrVu3ZJpGgbCqD7tZxVh57tGlyP/2mV+q0oR0gd3HbXPCKg
bataz7SVUya9eXQfS27Xjx75DxjJvG8JeCYGVZlfPB8sqT46nya7934YENBhLfSGR8t1ERxN4Fsp
UjXC+wqaGODxpSmVk6F78xcYGYZzx1mF8PQNWNZFrhFmhPP1VWvdo4TtPfidhqNrOTfiFY86d+0z
cSMWqgOGcdKbdrzV6xDO7kVwRxR1VnEdKywA57L5kgZJeri6jy5BViDRe+dipmYJuU7rP2dOojxD
EN0d9BsPGbFknuF0MeCOgYTcMXcsQcDFxGN9VqqsP7P5gxbf+F2Z7XcoRoYvUYwSfNK1/WPU9NqN
GrfZxR9T8yEMdDQxlHJ+S8P0N0GH2W8ODpGDv1VME3YspH+f0ZM5G2MXPFRF0zwXS2KoLA/DArrE
pYOhL1CkhpANqy0ftBRcPJTJ6nHwiu5B+ks3BJ6OiEZOCKBBTpMsmuyEzKMl2yfPAWQd6Ko16ROk
QwhEWAijGZ06ntBBqx+soEvOFdCa+yQDVGGM5nznuEQWg463r042RJcCKuOrZ0bWBbNHcetN83Cb
VeN4UdSovGZGgbCP30d3SeND8TQ47l1STmi91hhJoi7xT3HbqigwqPXJ9YoRoCukyxBA9U/4J8pj
Gjvdsw/bE7zBxA4y4xANVPX9y9wh9YO48/gaWdAjd+au70KMUkGhfm7wQe/DUTXeRteFyxve0y9o
z/S7KprGex8dKiio8/RQTWEEExb8cXybAHz46fxX0rhHHz2yr3ivG3htogVrP0cvxJL+jmx1/ktJ
jL8w/AIvtwIM5YGrn7KWj7M/mOd+OYMbo99BHFiJxMPIhsqeIOkkxOSvgrhEvTN/eMQasAXMhivc
qONTjZD6wsY/Q7pW33vW1EGFzBvAzqi8yRoNIhnI+8aHGLYWFuXjTW4q0auveM6Do4GmFSH40OyB
3Fn+cNOnw/TVtNk7aVrw6ha8KdqUF9AGqOPXiADAY1AO/Y0cpcfJpTYG7TZ3tOGALbG4BREUs1Vd
IoMtD0EOv92tVeYEIaJ0kdy7SntpkcqPLVv3MRN+Qi6wnUfqqsoFh4YDb5+hGPhglS1Sjq3SvXUI
WN6OvppBX8EtyeDbxm45gPRYijDaecepLdC5XIq6OQFaMq3iIkU/rbUd6MR4h8gDIDnbYVOwJHoe
ovdUmlN5Hb2kQsGCnCRbH8lJHUrj9G50QpSGnGis/8NxM4RRJQD1/3VuKb67tIOOwIWV0O5d3XaI
XH+Myvk2S782Uxi+Muf6uyJ2rIvug63oc+NF9Rz/bAyhsp9zHrPjFfGTXRU3UpKDTMN7abvMu7cs
5QbqovnB6xoghW3efulHp9oZgxP8aAPlFUCR97epaafcZTqAB3wfaLke0QFS3i6Lf2PMeIQdJP6r
iuqYz07Tfl3k7veJ1ZX32LmvKiTu9wAFqvtcq8ITdKbzLjHV6n5rkFYWWH/6mUjyFK2zV7s3QmRQ
bl7OIIdIx63Y26Ozc4Yan+V/L/Lh1MqYgBfS/beUGFUIM5eLbCeQYjqoNzi/4tuDOyjOXTcGCBAh
HYrii9KHQEh058mEyfEptZfZVyuIMDBDd60D6YukUureOJgK7h0V4ZJYhep/LS51KHUP99GSSB0h
mNoRXTS8IEvr1iD9pK6q1exkDqgCSLG1jfwYQQtz6OIJ835V/xUBXPAKtf6mBRPwt76c3pySTXs9
Nf5LPuf9gVCx/lnvYtgwnTF7dA1IVWJI3O4nqx9uCqJqYXCMiNlHtupipR6cIMssPjhq9JCnanXK
2Os+qXDtYjHAep1atYJhvcg+8+vCPTZv90tiw4Bizab5HU3Rr36T2j9Ly79VMWQGMOGAa0rqhKX0
56Jsbej7MDLg0Oh+j5N35+d58dNo4h+KiZWa2ZIAeqKGLKtHDcuEasGC0jObs+GzXw8NnOZsIKR1
dMLyGmZAAaU1R8Lzzu/nZietcRpmaF7CKSetU2unD7Vifk+WM+HxyB/TunqRtth0sTlBtMSaPHos
W1V5iFESIh9Yc/QoOUnULPg262p12aokhxpqeIjR8VmP2lpVJ3POMY6ondQ5TQjdpNuAO4UcdL/1
266jDtl9Yxb2rT/r9J1jVKlAIr2MiVfiIvJxnmipdvXcTruq4KjArEfaOZ2hipEGSUYX1qC9svSp
FWWqTtsxmq/8LOcSZrv/nuZdF8uJwZDJybez9ch07HtnKg/reaXZT2Mu8a7nbCvKHjks82DYHkCw
5fTKUAMRBMH67kBpWC8pPzDMVP/kmebbWmfIL9guPnkJQ9B3OvXShO3hH//T1vvPebW/swDehvU3
LHdBcu9+7PLj1t8kLetFuzJ7jCF2BSp+tlpXvRZLN+ngmzVmHslKiyST3H7Jmm4HdcPwl4dH6F7p
hhOrDeTUxua+SaJqXyNgEURAzYIm/2EVzQSHHjGNvXqxQ38+O173i7Dc6ZBCrKhGP3s9QTrStNGj
8OAH84buEqbt33XmeyfWTFcXCtOo0qODZk8Lla3301aQyI67nVIzkUM0a0KH73rYGBvUrdw6eWOf
eQMI77PZ9N6u57WD12N6rf2K4OLusxaMnAyYH4zYyUOvNndODP6yIuoJg84xxbpVmPqPsBjuFLye
U4Ek4gQFQ7k4/AoFp0MC3vcGHDHbVC+5Ror2XLeJ8qTGbHlL9IyeKv9qshZBXm6pGsYemFSa3K91
GiIuu7kYsst2VIAl75DVUC6hm6o8SQMYtB/tDOKqanugnPNLU700qTk8DSyEWqeGCz1nSz7MhIxA
XhbzQ4LPSonICgo5yB5UnQOzQzvuRqCmpke8oZU+9NqIAtiSTKn/XA/g+LPi6gSDRdQ/SYG1eA/G
bDzpBVxjUpfDwHCeUVnDYPqfum5mIQGlqX6uUNErXMt/zJYEOgqvdKqn1oauKW3hxRlZwzzNSxKl
RnnjTs60kyIziPEUw0YBYKhZq7b6xja/RFZr3EqVq1Q6vGTjjFxoUxylThJD93XcRHA2Spd3DTDm
GVOzXliqLb3AvzsV+UUuLHV+OOxsrzUO7VTjsV5+pDRGiZpfLRsCwqXKwqz+4DjKYQjC+LkojwWA
4KdW06JnfOa/x6jyL4Nm3ENEnt6NiFU9SeLOcP1Da2Wdtrp06nNE3GDmT1QlVoA0+gaa191tYiXW
E8Z+az22i+zjXPioH4Vtg4qWy6bNT9EYmq3SPa9lFJKqU12k5p44X9rD0tKvy+I5btzH2WN10M8V
vqKqM588L1EeregaLAUjiv8ko1V/67Ba3k5mumwLwfug/kdgxtZvTGA5SmemXjmRoxY22hXRE4J3
3UNZTId1RM1lFBBr3O5gRW4eizoLnk2MZM96XLyUfjBepZskLMn0HbJA5Y0Upa8Gy/rBqogcl6Ok
DkRFCiQhuWcPN+49NfCe0tzwnuDlnm8No/se+DUsIUu97mQ9SlLxzo9dkP/SDQbMC5778F56sPJ7
UiPNuEYz46+YovZGCTz7CbCo84SCWHXUQhctg3F2nqRBayH3VEucM1KUBghTzIcqZcGI8oYCc2zY
4ko2jH0fMf8mvXW39Q2xnSJm1jjnVK/ikzsRMQGdZfhcgoY4IM+SHA0HZrS901b+yfAMmMPhb3mG
6jl6NtsGbKiRYD8YsYe6Roqo0KJlIglrlxm1LNQ89XlktVEGyOEpiIX4C1OfD/Hwn9xShF/vS96i
5Ye2hkf83SKt4iMOfSs55Joz/Ne37YIS6pYQRslJMkig5JKwqSVwUiqhru3Ono7He4whfCmm13AN
vFrivFWW3fVXVZ8xs7TsYhfgw5awRgbqIOVMUA+9mX0xF+BRtyBp6uUnoE0E8sgW/JFVQewGGyRG
AXh3byXRq3acETiqF/6N/2b11PsZJTocGE0O7aM09/0MQlSyMbQzUP4nMW4OiPNx2sGyt94xd0KC
JIFnJHZtXIhyF9dmyF6ui1XmDPcJcgcgzIAvmEdlMhQgdt2vqTP/9mGLSIvqPCL/dbC0lwBdx9ui
67863NZrhBzYqdXM7+FkesdxiapNOE3hXZlxsqP83+1uS06eAD6s8GgG3CsFlbSr2umHOgnMmxah
tlvbKMqLzSYhqeJ6p6jdeTDtzyn/2rJGEPqAOlSeMENAq1mTuxDSz4p1iGtAzAsoLV8irp3lYUku
g7ThWEELwne3124bmC2CysbRZZQw8SXpePfuxgBR5r7ZXgOFoqPtFSXzsfdjcKtC66eZhcrRsO6K
oR5vm9Ae1sQwo/HW15c7l03fM02vboH8VrdeXkE6Ltnc9XrtKFmRXpWcJInjV0Q7ebBhLLHzxSLH
UhoVAB0WHf84sErPyS9RBhHAghFd/qYk8oe3YpcZMMto6Gb6C4ZpXmIU5XYUgjmVbDtj8MozZzps
T0bG6VaUnKcNyFsB4GXyLuAJJDGWsL8tsTozPHemdU2W2HsZB5JES3HAxXGao+ZOqkrfQtwhcFmN
iKxBL4oGttLzfPui+JRqTY36qJGDAVtQY2vW6fThkkDyBUiee7rwQ1QmMgaSSDGOYCHWIuV3zZJy
uCIM2e7mxulRRVHi8eq4xcFApqstxmkXZEjrhuhTH1S3Yhejq/4Z28/fXjq+auVCrMt6BN3YAsE5
oPQTrvOjnvXgRpP7rKjCHRxlOErnMryziYW5D/xuj7+92Q1T9pBpfCJyr7IOHiyrV7Vq90wZJS50
LItl1V2gG1i2trP6DPpev5kHFIRsF01a50tbt/nJxAlDFHvXo8XSBKeoRYjSzHdKn+EfIUzwwAeX
SSN+NHXN3k/apBx9pUUWptdPcP9DTzd/Nsz0kpcl9jskiaLG/FYNFZqFU3qCfik6WgD9ira7C4Na
3fFxBJkcFsWhAZARdncQvxJPEuPSVVRcr0GMUQUs1R5Stug0VItGdGsQhYuJAuf0fi71AX1jtzmU
UFQ0LrbGfvzdONwYt/eQSuH4uffugimJ9xECW34eq/CaIlEaaZirexXiWyOGHR/RzKr/HfsgslUi
qfbjbLlnH64bpWxvWj3kJsBDF5k2d9oMwYo3g0lczPDmuYvpEiFI1mPN3w6f7mVu0TS4Yxz7kidn
Q5kAAivE+3eDcmZFMe/xP35n8Rwe3Qn8fqnYCdxEhOm4M2tPE2yOCz0a4Zv88SD3ppvEfR6hQLrB
46neEUyLeoaLAoOa86BLULpg5rsAwmA3cFW0tjoTzilQT6Hyu/XRlqnH+2UE6bHd3qfh/MuicZ83
fCgrNtmK4z8UevezymBH0nlF99rQI9Y0DfgbQwfFHDU2DxhE74qkQQHXBicGgvuQYk4wTEDhc6Km
e7tdKEXgWt6NevvF53txgOV1hy4z+qAZLhyXa9mVF8EJMfd7onImGL2s+65STlnQ+M8TjOtz5f5V
pqjqBWrwY+qVU+uyERy0/rAsAHvbCK/Eyp0sL/xbgYd1V4xoE2vj/NWrMFhggNSUXw4SifAaGdHF
0LDkebH6DOOCuzem9OCH/eukuSeEcAkfCQnFUkwVbys7JCX5mVRad5qrsTtMYVqeFPctVPJ8Z8WZ
f6zTHPtMn58sWynu5pATDi2WwUjTHoMxbqGmnC6d+oOdf7j3Jqc/dvVLkyDVWqPXhT3/aHvlN63t
oWeBIMk1ED1u+zcicg3IjuJwj4pntmM1qO1n+Fd3HoKpu3Yas138P1yd13KrzLaFn4gqQpNuBRKS
Lck53lCO5By64enPJ/97n79q36xalrFkS9DMHnPMb7jp3haavplBdjm5eAYk1glMkmC+SuqjTg/r
nPQVD2Kobkx7w0psvre8JP78ESddD9Sp+c7X19UsgK+V6Rfm3CoczCciFJ9m/JJ0XaClymsfZOql
tzGqyQvR2tQyuUhmmICd2PxFvgFh4rzl0j43iqZ96R+FyWGVIU+WTvXPmp5vZ1KHx3Y4xutEgGy9
RMTzOqTL1ul++SQ5G736saind2MiUF4fl1uRU/lP6wXX2yAEEo1Oo0+wQtdAJic8w4ANE86JoG8m
gGD5x8ybtOlbQoE1Szu0iiIrFUYXjBHvvR6WLoI/kQLXVrvrKzu+I9tw3NLayQPVuU+OqkKrnlgI
NDC0ZflKxn0ZGj4N76Efs80wVC/4RRlyHNlDqyIjLwn3ptMTJHzJicUZrbaDVj4D878DneZthpfZ
gUDXZQVz9/LgZeZ3oxXfVWZ+DZ1FWGAPmV9nD4XCHdVyWnZeRbMgM/CyeyU+onRJXg1UUFUB+5NL
86Dn3bm7CFX1cmnE/liDS/SC5BdOscoOs9jAveu3SnMu487tzZzmm6xxUEsuRt0uUYfG4KZQ4RFy
gPfBemHVdJIgNw59ld24GDE2bdmcq6L5rSz30HXOx5Cx8VLiNvXKKhR6uceogh4Uj+S1yJi5ek9e
jaSZJaCqww4H+naycog8ci5CRyON3tTGZaPZtQpjS/vyIBul8YwRPbO2glApc3SdaFH9IzFvtKEr
EaECRPaKkpnWT7XSd4JU752XOviH8axkNqeZ1rz6epNfzUGSeheG2P1spdDGy+dlHcsQ/sxj2q9f
jXJezGa5m53ArJxu5yTqtILmLBzIcwP5k4bjnBow1l4zwBlsTDpqYjgUcYxN24lkpoVeRtb925K1
735SPjrtdFQOnkZdPqdjuR/w4BSKcyIfhx1INtA08zEFHIihDTBaX9ph0bID1/rQ6rk+ocrb5b4b
GomIu8CMgw8NNIDsisR+X0b1TjZ1tXFL7WnwANmMmfk2VMWXBKdndeqN+bIfbLv4Yq1onbPDJKrH
hTHyoNSb+3YCXp7BYZoLHNW8Hw+CELGooQ2A589COxrWiAYkMLXhkEzTHZlGZAh66ONydH8GMYCm
4A5LxjZR77UA+QtAeaMJSeSlXoNtKo/mWN8VoHk2xirtrfD9SDn+4a0aAPRBGzo0yh7h7ReY5Rfs
ESk5mqSxXxOK0ZyZG8bC54JNN7ki2xhlB1V4tL/0ajwWunyd+KXY+r1kmDAgfZbPfq9ds/I9YC5r
N9Pk8tYnZ4Nk+sY2ozGXe9XEu2E/yHo38LawSLDzp3eoNvT2Mup/CQrYbc8ZKtV+JE9NHwgWU/6x
aGB9TlZBP6XeyYyrV3rxT1kSoVzgT6tV/+JM49H0x9vJKwPyHO7aMXm3K/aNjJAR3SDLN5eZevik
zRzQmiHlQRD9uXJu0BEAG19TNvSGpKJRW8/SMRhPkWCfcfDZLTfVmejRnjog09GquFymF2dEVF5L
T23g8NyUuRo2nQsRUBcYjqwqeWyc8qcdVb+pxlKGnT+RGMnQYZ/qh1n3712LInJJIWfXyXxtDVTZ
7RS/TyPX3TqZOweYtzvMJwv1DnJKEYK4c7SSbmgXgxLFOwVy9wUGIUanBAnNQjvsZ4s32eVtJPJk
ZUE3qnAyXZ+Bf8/bzLmswuphqGBEzYWm70wLZsPQZ/cEwI8xbHtucFSSd/63rqbpaAAiYzdm7714
fNTEAnbTn97FCGl80TJ8L9N7P/i7ZAYpOmRkFPuFH5ZIBD0NjhJjfFjrGhcPRVgn8qBLUAQmXa9Q
rIt9tc7egZDJFzcD3sMdfJrbb2OkNl4kl2cDXyfPjkJrSJiTMBRzTpcuuzdYfkKmk3A1kd+zZt0x
yZpfQkbTjTAm2krWUzx4BJXUnwbkOm/tmZIwSASLM498zvo0Jd21Q7GYjPV59mkaki8C6urEANEz
tfazR9MisJNLVoSpvhabHUDhzers+dxqnCUsvOmSMMjd3CFAKh/gqHYvhdlxdcjA6Vf9xp4rRTFe
FhvhUYM5Jb6NJPud0bPHa7u5ELJsBe9NySe7kVvDtBWFFaEZmQvbwZluNanaQ6YVt1ZCQU4mbW3a
dWShTHXdKilo0zliSNsanCpEEHpy0uQTvhXs1ALPXmp0XAGcNNovot9H1hSH2LEUycAj3cpz1YIx
A3EvNiVu2/1qJ304QMT0ZR7kq33qJx9v6vRja1dELR8zgllrRGiAj3jvinbLKONtPgux0+vuDcjC
1VSvEJ+bC6L5vRMEVyvfYFi/SZ9a4VIJ4YHyEAk2nZ5QdzYZmEks6LUXYVqyiYZ0ZZA7DPc4C1Mh
9kc+gYCc5UJmu2PuhLU8mrpz7HKuwJR3uBCEStCV/LHdeA7LEeJwtU0NJ8oc9b6qK5wzTyWO1A25
IN22MnifiBI/M4mBbWRlv+4wqzQuFwneftEg8128bQH0kFdzuNaMnUPg0ca3tQfRiN0M4PaySDUb
OKiMQi0YqKMLXY70j4KFTbOuQQe+zan1aTrasovNGVgyI6QQDdmeliV4OypC2+fsbzRmByhMiE1M
mV+hxh+zFEZSYf1azlhvHIXcb0NNYt1EQrTBC5r6XebpJlQ5NyxIOd1oPmeJa5sfCC4/ZCi313NB
19qkcb8QVVSYxj3AvirEKsMApWWEetHYlx/YZmjEoWnS2PeKSNhwaQ2l9q4xe9QBeRuAmhugp4yv
udGBox6vtYyzrenFZijbp7ysGUdyrgBjhmtD/SxHn1RfRIqNU6aRJHEcaud6drCwt+J7Mfyvtlrz
ECNby2k63bm1fHMH+QVJdL8uS+CYxnujMhtasgTRy/BFrHobPomsA/ogeise5sK9mwaPsYy8Os3e
RAOl02lk+2+5PZJoX1mP8Xg/CR1UNwxREsRI3NHdOFRpfSptcRSGw6WbjOQ50cfodfemZdcxN7UM
00y/JXDkyZxJxfSnepeky30a2zNeQPeOhgoBLnkMs3l99fx7z9EwiZgXFl81qmAccwpsCkzwdUmY
m024QLEl5nwz9xP9hjTS2vpUl09g83yanfGeczLo29TaqtxgJzYbHGpm9VYzHSvwroYEYCeiH94F
ssH9Cc9J7W5lp79qZUmrZTKjWMHcUzFheCUYtM6dgmQev9IO671tHagvhrqkwJDuxqaqZPclb/Ti
QCVtQx0uSanK/MBoZoeXIQ+h9LUgxptbd5YReF7+vbjpa0qfclmmKtBm2IC5by4Hd3lpRFZuYzMq
BQ3pmjlUZlCTrUMOTCOm16JOLgo1O/8451PznT7ghkCvpDdQWsmr06KcIdLFKZ6U4u5tk+q9ayUl
x+yMtAkH2sMpIdG+68NQ/m5jMjKKtD2PSbqzCBLZ+Yu6bgvzs9QY2E1zyO8X3lA3fuFIeqIh3uw0
PCqbjit+62sue0OfS0nK4VwvOx8K8LIgt+Pn6sK4SKCzNYwFdkwilHS18oHZvzJGC8my7yYuj7qr
ATXPW5KFYpvWUzbsUwAbG0xL7qZvzG9pgZ0qnwzHraOkMd5dQ9u7q0I/8XHzWO1304A6hdf9DW/m
g4pa7jozPa8ghyH7FkVAGiwUgvWmT4lwvVXcTbkUGTisP7DEYP2ef8m3PMc+EcsZa5RB0Hk1u8++
oa6XHhgJnDmy5K3+Zu7FR82HBRLlLit8M9IukctpuxxLW4f6ntXTLsvYp+nU/m0rn7lGsYFgqr8s
h862T5aIn6MLPiWAb9MDsUJPhWFqIQlY0TODpPFGdjHuoW9fvXSe9YK2/ehWE9UmxlR7xXFGdDWj
E9dl4bNNZYmKLQperk1Mtmi9XY+95k13zPfOwEtV4ZlAsL1vePM2tbTutLJAMhTW60zf0kjkHJL+
c+Gp+MkxtcVjsjp7o6RAFwmhfKxOVACQ9tjDeibs1m6yMBpDEkawuvXT5K79YeGN6fxIJitVOt+V
gp2a0zNPk0tiUYT+mvYENSxmQx6UfARAWu7wcN3m7nykrcCgn1aeRZmMIZvAo7yQWxfrwfhIau/D
nYbnQefELOxnsi8eTKcORUJOIRHAUMAJkl2uhp6rhbEuHOL7wdJfp9H+1NwZXRmn22CRXZfriDE5
9393zSwmJuZDN52LDg44CwA2uAu82XiLL5tXT0uOK6RCkNrHwnRWhLvhq+3UrnO155JI4o2bWjKQ
DYW3buNmiDlbqGKmuvEZFRf6xhblVROPn7VghCKdVqCU2J/66cEtxbVVOUNgahM1VY39XgdQrXJN
C8Uln3fyjS2j4ETR581XWqV7wBVXfZbu9ML+Tr0enaqnC0iSKlGKWWQu7blwCBTtu/LQzkSmTnq7
xRX+URgDdlGThG472+YFjed8xP8W14CD7S2/wvWU3rhZjUlYHmvNgO/kGOmGocdYWvfxyAhFHP+u
tfZoEiWknCZ91Ip3mIm1vZqBlui4saR5XmCPhdZofLnTeDD97KGRdNaZAPwe48ubnZbvizG/FDVz
1aQtQL9q+JszeV4KeWpy7Hlx8kEJ8UGwarpxm3lnt8v71F7m8nRu5Frl4whcG9jjJm47avOLUqki
unhpaC1Is3pmEgBvoiak775NIkUx1MeqJE6pse8rTwo66Nrbmsij3oGQ9uuTyRIuXC8am8YLKgnk
rh63mcxes7IXwW9nt1+2VX7GbYvX0mzuKmiNo1uxuDg9aUv2CB7veq3lNiY/HpcTs9pGe82c0YOp
zZjTmfxlymK/SLCEKdmgea4j6k31zNmI53wVVqjTU4XBlTALUstAD8ZV5SQlZsVuTdxrJig/HNG9
l+t6M8P5oq3mnLhCXpwCWps2hX7d4MH0ksjs88CVE4ZjjbSofD0zvHQFtXaNOtva2uANuP8Y5FGW
gWdydc2rPu/JdICijw1ceROQdf6o1vLvlYt446KnbCwqOs7i+mSVz5MoQgJUb/t0fE1nWuCXU3Bd
iJjCWKLvEocThfmJ81rGEYr4a+yOZ5TbmxhQPrsE5tDKztiSQnRdiuphTM23SjmCjV5KWcs8ledD
eRIjN8Y6e/izCiQ6ogzicbtnN/ZAqPZrO+Zf7H4fmQIdD2DzyVRe45C5l1e7PfZt/EZ5gB8jpUSJ
EeqPGo2c3iBsZVrsYutV5h6XEbJevliUDF1CPqR2bNxWO7PXfFEV2u46uTvysuuwsR3Jnl75u2oF
RbOKstjX/aluNBoEPMHWK7Qv9r2bhVkIkcXeXq0ac5MVyEpCshLlJVdzJtk0Qk6gt68FbW4TW7zY
0TJUxpVW0sHqmESgE+GyUfNSnfEMI1oWvzswHpdt+oUMJmVY1b22DEDj3WKI/r785zEw9DnX5VDG
ocsIByD+1uReNRI27lYNWQaX9Cf16okMGDcBFo6rlqDzl0PjMpLOkNO7g45sCPynrjVpe/6e3WpQ
qE4iRukDYs/W5nkt+yGaqdB7yT1s7hEgs/GBfOGPaSwvk13cfVZNHoQx+5Eb/7pkdgZLaXzgI+Ne
M2B3y3WRkHNcvmkTQNXGorR3pPET1x4XDRV2FcefVi6mAInIC8EGCN8C4qzX/E0Oy5LXXWXyUrKl
2nXq4uGL3a/UN7/mAfv2wiIcT/EBEjOAdBSr0Tdf/ALot71rF+3UXV4uu3RgLAf7lIR873vP8PPA
HtYkS6x1MC/5cdWd+6q9aXMxb/JSPtQJ3efS8w59K5A03ZvCZJrc9b57ZQPxT7rbxS7v8kvrwNcq
ZEPVXws9kcHQW1wRPinwTJVdkY9Rh13SKXr4Y0hxLbmsrUM9CwJ1bHZveytJBbAJnB26A5HAcFuY
qIXlQmhM+m1utzd9Pr+q6hK0qPI5iq3qV2brcBohbSTI27rNTtlKfG6wi0V/wLK2fqq/Zot78pNf
c7DoyfbkoXlsONvMq1ke84dKPsdWBl3IY4+WJlayYcR6o0ZYDqpRgefn7J1dW27oqUZ5phsvhc9q
DTuW3S0Si6rIhzKyazGhvjizOLPHfnT06mWovHKr9SLDaJG8whhhhN0zI6aZ9ACjB8vgxXToEjuE
cohINQUX2XM7mwyrm3zG5qXbumoEQ9pFERFkyk+Z1xa9sJ3uOR8rk/yVRKqMZ5orIFQYcafjLkfF
Hk4jd8mrSy8oHMdgoml+NEqAgLoF8mVuWmxVCFZ2+13kHeyXWu7LBZ3ZKG3/YIrDWI3TZkloTA0r
4pPrFh8TIh93m0bb1JgehrJJD0k+Xwpo881mxGWDWpmAO1H9rV5VNFZM+7O5tJ7i9w6FJTAKjdp1
PA5olthk+6uE0cCJYuQudjgr6waxc9KZO5nPM/N1AR6VduvXNpT0hbaHc0msmToUv2ydJP0yThjI
CEXUp1AqKO82qi+mu47M9HAg3ugC5L9Glz8ldheUE7qNgqhhSGRNaqn2kM8dxA/uCGkn4qCbMv00
Sn1XUVNuFpfJ6WwlsVzoN34rrEjoU7eDEHlYu9zdOEW9TU0CW9aEm0OSiOFaorcXHgb3vFDPTo3J
VB+f6Jrx+dcr1h8U2Tgb8quyQVZn3wqnNneIXpl3sBigSHR1dhxd+qddj2jfWkpjKBYeZOlX23W0
uBnL4RVEz7a2L/Vnw2jcOh/sgpW0zJrn2lmtvWs2uJlFs1yJ4dIT6rHTEL+Bh88teurakjxxZje2
IuW00KRgAHtACORCY5vl2M9V2VeBa9RxAHKlxsvJ1GubB0S21QCgLpfkTal4iWLhErbK3g6EEJc8
he5oi/xldHhvY2N09nlWYGDismfM57l3+Is7m5dkngglJnFY1mjJON78Yvs2xuKiOoL6VNdJc6cj
oXBG1ZuYT2WbFgO476Fnu8drG+2yI2hkputMleXS69k6XtsEeTLvBRt34oUrIlYnUUc0iy0YMTt/
PjUp4S3Myn7ojhjvKzPezvnyYkmmLmd3fhpiZj2xAfVRTRANS/R4o7KVg7RfQUoQsk7y2VrOFLre
dJXQQ0U49E3AKMmCbO603/CbeYuW/HbWJ43waY8JmNkjdqNmMKFr8dOaKHQmYSMTCZs1Z7Idg1vj
QmLqvz2JZWS5UbV5AFTSrJQVNuecaI1vldgfuvk7q/Ub9AzhFoDC7e52HRwdMk6MDh1/AN/ip4Xp
7PSSCQpahtBrBoZM0D00OZ8lPWaHFJ88nbdDqr35vfC2k9ETuJYVzYnOn7stV490PEFPh7ZXoBtU
OuxzGO6lYmVfGwH2EQFMjCLktn3IrXi5cmKd3gZbH1FjyXGTRu00WPD4kB9GrdR3vXcL44LCUF+e
Z2Xs10FHFVb90zjTEXHkGJhJPQRK+gaFYrny2yendBjfSocWmfVrztmtx26fTTB3xXlWWI3YDkyK
BnTqa9Ts+5658ZuEPBKtIcyacKdQDtp338xvVkKuVxmfiglvpZi+pYeg3+ZI8LgrH0dEAfLefLi/
tYP4YT3NMdvDHHrDlgGdD+0yvZa6y7VyiS6o8vxOEy30fHvhlFvbZtNgRQmNmT2fe2HiD239o1vy
c5x1KhZH7g3WnugC3ZZN+Yl3g/RK6Kf0e9kZm25/z1+Uc1alOfKLXUYpCFzMhmGh5ftKJ9C5j63b
bvDzq2bg3La6MOFN3iytjz2QJrjR+fY2HaU8t97Wwj0bekqQtjF9LEtzwx02pwq2NqJlfK5vanwg
7W7JLwO7I/sOQtswyK/td86QFVuF/MHU/ThIO6TXtLEz/odwUibNdFM7TOZqX2jt8l1L9nRfddBO
4jwPtNlWVX+57oXNItga9QPGuplPxdDXKPHX4Sa7/GOjvlU4aa/+HnLKjigjlIe2cPhrh0sETaz2
FfZHPLkmaynB6p7mQ/Hv5yVsO9bhuDUe8ynLOQ/0lwG8RGiYphsk1t5zHDsUq/+SZKlgyg1Nuxkq
ue1jNjKVZA4i3/Sq6Q6dGh5nt10jM7ey7dyXZ4VljN4x3TmrL7uIi4dgY28q4AgrerV04ijhWGOZ
0gdTgTq8tfphOs+td1/WvKH1Wm6q1ujPoz+2ZHjvPG76XguTZaS9AXXspo8XRH5kxjFVn3IyoIi7
tOXzyXi2HJyF7fDedpBcmOiiFKq2fu/eVHTEwnYVQ0DRuo0ZHZxpscLMuQRtyJ+8X8LYmUfiC6+K
flI7wN84F+OzvyanxGGvwrZsV5htGkitQI8x5JVB/gBFjvphyQUe5Xq3htXfdVOBDOMkz+VC/1Nw
X0ogSPfa8qvID85jyzhntjWHY10lO60kGaEzvF/XxqNZjc9qnOONAIMcuIseuMPC+myt30J5+94i
Jjv/dR1O0LUqvzrFbK3ujtR+GiFG9ZJcS6t96gvMFCMnlzk8Msdx7fc4fJI43cZZD8VjMjeuL74u
EycU4tBJBt+0gth0jybO65L+y3ZOnIOP5eeKQcUn4xIznrQa3faGN8AV30PJsCVzRA3i607FHlCb
vHz0HfrUpktGESyQK6dZbmaL7oEt4rf0FgcKq0oQy3U7mVj35/60TEUZYcs4LHN8Q1wIoy9oEYWh
sOq4PGeyLC9Vbf/0qzoJMd1QpYItTq+LmCM4OzUMQcOuEBNn96U6o49y4+SpoJwdKpQTa9/Z48FQ
5KBX6kFbVuM04QUy8QHvmmxf9ZS4o2/9mIU1bWpneNGacUXnKrgZ8L6ZTGZ2mJ56L70e6aWhuX2Y
YhyPBmGxeeotO20c/XBYm8AXKWdLdldCZggS1vqmj8AqHfBMcisvdJP5/va9dIgTi5VF4rT2k9jT
RyGKz7FPV85+M5Idn4vICC8kb33nrMN7YiFC5vllnD6ng2aR8WQ2XhIIEGUoDHRsbd7muZ93GJ9Y
Ya/yMX/i8793P/u298MEvQCZFtF/8PWNJtlW2cmPGtT9YLo/bTm+eMvwQBciDsxcg5PvEpzlQ5Tq
YrYDwri4d+ijaqQGOwJLNpEH3maq1o4tv07X2Y2ta0Bpn0YsvaCr8Ylduln1yHg+O7UyJHbnMCsH
+MPVYi2RyxVUJ01UsXDHjvZqTdkvcLMa5blTUaNja2P8Pe1/and4IWcKNbpubjqxM2LunKzp0JX9
fSVm6Mf1p1l4eNPVdvIyLHW6aMllYO60vcTPaAsGu9j4ds0fGpreNl39k8KSFtYGaASs11mn4+n1
0ytlr8Ymz9JT22ikVlrV0WFarai7KhoXW99im7OpLmQw1U5kSJVAG2s7Ili6e5MnhrDG5V+Iq55N
acJEJ+mOKYPXfjeywkdLm/+kTXeBTo0Hq9b4u0nlFA4qDuUtm7BLBtoin4019a9RNgI1kD3u2Zmx
VW79mLb9rTURBAGmml8jC2WF19VDLWfe2z45BVuhjnZ5kC06wVVWcYSpd4f9G+ifaulYKZoYinAn
nFNRN2rtVrY346ob13U172StJWFXUJS1w76pDepWNOGszvj0VL310vWUVSxAcdrVW70drxKP4PZE
J3YBx5Hha8PWLzXGlefXUvXbfh4oAcbkVjMo+mXdfCc09LqcMEo/0bJQW8wPZ+xuhD7uK79ctqNB
vVuOhYMeZDEsVEJkieXtmFifrbhOLFZNcgJd2mG/Ph6HRtiMuc/+DxkpH4hfovOe6aBEihg4Zlqu
LTalaUIZoRLzhoGVm1TqN5mccHsYhzYpq52BPOBUzq0y/YuVh3K07QhSXPC6tr35MqjsEYcl5Sgc
KnucGdSonXO9Wg+xld8L1pSd505R0a+R3xpXMXdyhkWDqaFBRjTlNs9RI0nszLN+Y3bKCrFR8pWX
UOy0+GKGCtWcWe6sSaNlNnbuOFKVIDb6ZBZsWq08CtV/x/n8XQz0KvJ1Y3T3ZTdNXDSM/MXNq5k6
35myf6a5gddvhpZethHwe/plC2CFjl27k34iydKwb+se8Uy7sZr1MbXd59xVe920Dl1KqaqN5hH8
DuMeAo/OxA3RHrxpc/w1hLbt9JYbBmiI2Rc7u+MOq8vPvgYbWHwKS5DDVhwQde8cFyWuHJuXNfbD
fllFlI7Gk08Oa9f5b+l0ccRn6VGTGCkw2pECUamjXZF72pgI3JX3pENxm+LmBuDRjPNqfuhmtJgx
YRi2cZ0Tg2ME2sXtfcUgw8Zfl2M9+WG22qQocQgdk6MFJ4U2q7ezvf7esquPfiCrTNNdWPsY0vT5
0RfIy5bPWIHtPcjRoGCzQ5ZcOtAwErDhiqeCgE7GTcCL2Vb/UetTqOFS7UgNVZl54xgumaFwA3M0
96mN95dbHn2Bl7Uu7I1Ia2bTGfWJO/uus4az3SsvoNfItpvQuo3WWbfl5AzbGk+P9HA+qvHanOgG
J7RTeu0LkgNRj2irG9lDkMSXarp8tJJ+eVka7EvdAxI8a2NmtNzX1mgypudKRwKDinSZSI80BrsH
36EooVCUTKtc2oDwpDKwE3qyIA5Q/cbDe+cZu6kXx8l14aG0JEMWrNkALdwGQXMaT7IV48losumE
ALHS1pPaHvuI3Axaqw7VINr7XGjFPdvqy///HmgG5h/hFHHbdGJYkHGaGEFv60P0n29zoKbmLbGG
3c3fQ9gB6EPY4u3fJ8llkrOOe2prr0N7jw7T3WMXe2h14B1/D1nEu547X9//c8DlqJIA0x2/bRr+
+0QI6UzpS1M7/B2H2VrdqY74+suz/v3DbMk+ZaCStjW/2d9jgzOMAQ47G4zLfx8rMy8wgPrc/B0B
u2vB7ZIjaNuFvBFq/s8/7O3uPFHLq/95XFAbgNKRNLT+e7zROVAsxJE+qXn+9+GSaLVzgsPo70n/
Hi+bheip1L5lL7JrzS6+zcn0fOxijFNNK8ervy8dvykuGXDrNlP59Oj3SXltdmiJdSIn7hyjd0cG
QlAyfjMGtatOUmfx/fvRpfeHIMGsd/j7Mi/9PGKwQYT/PHESyyNZhYhml5ftS6hzhfHPoX8v5fnt
C10Xcfp7JZkR2bjGXoIgweFy6qo922kt+PsyY/L0JH3zqeo0fg9dv7E6Y3j4ex6Dn0TK6Lvj3xPZ
Naa+rvbj3d93x9wOFjy9TNWUzd3fP3bZ9bui59IClZWmweQ0sC5kNQR/38bR3Nzxgtm+J4OZVfxy
TJWtKa4rmlr/Pk8xLIr9QB0hUpi7cbSyGyT2dNdIVd7Sgr84B9r2DkSdGzZJNt8XIDXDAarCw9J3
ThAzffNI7dUHiXTK5xH1jevOli/pCs/OLW33tVZ2vSm1qXkXfftDqCzjkn394s159aXamrHB3Pqu
V4zspdf8joqKoqKnQoejCWa9ZeFY9dtYUdFs+iNqFZbcCgqNcHLsB0QTU+7MHL02UUov5IdGxLU1
rt132bt3Lg7/z0zmb16d9h86ewKqt8F/M+ndboq8XHZZmxCN4hvdHWHycDVLlyXoErj891hStIxU
rhrFz9x1d3/fMBLDZZGI2+3fl3/f6DPEoTwpNcodnuqf49pEbR0sZuHfl+PlCRrX9Laz8iDq/f9r
kPXcYJ+mj2bLrkmDtXf1nWYZUIgvx/w9v09PMFKdPf/zq/59ox7iKaoHelp/h/w9v9J0fP5zSr+/
6fCzMZG+X+eCuEhaoDekBVX7qbNzIkHb9MRlpm1HTeUPQAyyoDfs8b0qtbNptzKhR3y3enH621X2
BwZv/0U6pkcE8sjYrHRLVBW/u9bqxrp2Tent2LzOXP+VSV/cml9lPL/aDSiX1N4yPcAHtBbrXe22
zptyzCZIErne+0bW7HynArdTDfMV7n4vIrU5viHWdAitrtCfcRTmAJPS204v7uvVNM9WWwFasBxJ
a4Je4FSk3ZkTh0ZR0hTngq1TZMFaOBWFKKOpg5JS1jS4qkIup8K2xsiqcRXUgub/JIzqZEyLGUG2
SU6GbzoRF4p7LAoGARoWXK6yqxrTSdQy2r+37Dy9oxqhpDNc5yspr+BKON8j+/DNMCbL/d+hmb1q
qDL/PVTNw/8cajHmfK+T8R3No83qOxUPuKfyI9lnkYxhm0JbRs74ewzBM5q7VqZbSVxo2PY6Xb9Y
3lXmQLJyHq9bM1vl3d8/xMu6gQVOYvf3pXE5zpiZxE2s1o5aljaCu3O0bKg+ycHMOvXPz/0fZ+fV
HCm2rum/sqOvh31YeCZOn4skvZFSvqpuCLnCe8+vnwdUu1RS93RNTISCyGUAJQmstb7vNX5IUNlS
3HJPEvxlxM0PoSoi/WD9z3VuI3sDT4nVoLXNcFEBY9lBBoaXcKWiKrwEtNOv5rous9wrZvdg9FHc
JCdEv7nO7NRlNyDPNJc6300ukCjbzqX5QPDT7G2Iex5wZo4xb3RNdzFu5hl6rwPPWZLKNZRd87Mf
+Y+lgrTd5VyV21aKpFu5zUos1Ps4rpey0oGuIIBSr6VQ47fDDtJfwUaEjymNEbEspbo0GRYAAkyV
xCYj561cFSUCfMRx33rORYTzCTVNm/dDzA2Z7tWXBil1NKctZGC66lK4g7ydA/epFPNPcGP+Xyo9
3ZC3kiDEP+84d5w3cwM8VNLB087jmAMfj2xj500L0MIv1YuW+M+llxTAWlAN/EbUsCLJo2dnJUeo
Qh/h42QNCUfVTF9TJbOvAg/ijV0QT5/rE9O+Qe5DvrGn6W5RQIuR/Ib+aXbIclSh9AG3aXdIi9Vc
3/isiLomfyCLYyJO1GOvGpK6THQsZ4XfSYfK5G5azB/rAefStG+RMtelw1xVhhGtc/nt41z73t7a
ENfiRPr+qX4ufqrTFUvskiJadRYxVHyvhoOvDD82slxdBQ3fddTAiye+qX8RIeQDOY/ybyTtXnQt
Nx4lM72vhah3mqFqG0uE/spOVFQ/0IC/1zJB+gyGR6pYvE89gS5TGQcPOF5iaswLE1SGtKrU4WCh
suUOoboEFc77L+0vhqJIXoccUc+mUr54eiWDIM0sVuydtO8etopokRWVSd0v5E71tm6SsrSuoXZZ
SvKY2+Ir/uTSNYLZ2SFVkBkMzBFAQt+siySPH1qZJNogxWItQeH6ZrgOB0hWzUNbevleFGW8liGI
7bLGS+6tYdgRjEwfRadmsJ5c95D4bXjtat73+XSjYvELFn12aWZJe+F6ZBn6aYfp/wBBSU4rBBuY
Gp62QU7yKUSS9DRv1LRvToXWAK/VLSQOJFbpBQDJk6oEWr+Y+8DlnD4C04YDpx1+FH8eYu6e5PlD
ksTZ9v3QsQosWJPaetUUUAP6ftyh22JfzKU0goBmtsjez8WwBMUCPHXXWdWFSUKw3lVEQECHyYGT
FVL5MLTkVcNUK76aI3nroI+rxyxOHoB5dM9YNJ8a5qOvVWtAyUo9HOyzcZFZ0AQWEgv5KRxte/Bb
kh6EjOVpE90+gSdew1OexOUys0BhThH5IsBaejMX3xuiWErwQQZn2RLuvgzupRYbcRVB6qNl+IW9
rnIgvl1vVDtfbfZzad7MXfSp31wsJnaR1nnEy2rzKuhlaZda8LoSWOqs0ltEFBTIV8tgap77lJIr
O3FMTLTUdfowrD6zpJf2b7soInZKxdMv3zrzO10InCX0UjevIAxxkJ/neNu/c5OSO4tzVEAKDn1e
d2unBod97UVJeu1OS45ALsHq/KyzqqZeRoTAgO4gCQdzRTmXsmUdCyUsj3BZHlgT67cytCr0xoxz
XplIyobgyU1uxOPcqKNqvwQHkm/lHJxg3ar5JjXBu8a16t0Fbmau8hZxBCXs4VFB78Q8p4Xq1ifG
7RiDsrEzT3pdk19zX9OWKala1vptwrFWAGSjY6+r/jIPYwhEIAVuiGaueo51VnVVvxlLl8CpqbDC
hGTH2hxRd1Wrw8XcaqpkOofadI+k5xEYDYL4Iq+M8sIEsUYKvQyeCjPZl2mo35dqbsKp8JADGZPg
IZcIIEwdzI97kkutCKpb/hN4kbc9Dd5YTj5UypncEhF3s4hvuxiGEgKewVXouuhGiTojRRKbm24w
lEPIGAEcJmnIaIfZkfdbvRkS2bzQuD4rM4rUqyzG/i6QJfO2nySL0ONdFIVmbarGHYdFMnkwNOYg
TqQ6YwKXqG5NVSkI/lM+bd761aWW4W0h/dhjbqmHAYfkTnOxIITcTo57BSKxuTbUxr/JDTQrAoTe
VnNx3tBBM43mmpn9xAJCeOi9w1xHB6ERDiQC0u1cu9Fwpm29g5HG5anzu2QVJXF9rwTh8/xTC/V7
oHf+S8i9SjB9wOhi2sdCquigTfvEJjGFMtSq+1Gd0ged+6qlb/ukdiwWipX82KcwwKVEcXqAUmUf
RD3YB1Ke5Lc6hYREEabeOmJsKHHDpimdmz5/ZBKsLqUmWMd9kTSYFGjw+HDVXVR8e1Se8VEfPEQY
FrpssU2nivdNHQcYAIN6vR0h0q6aHsf1KujVY5Yq0SrQQ+kBkvxlx134ogftWas69QHeQkpavPpL
VzdpLuepq+b359wOfnT9dFRtlPFYz4qIMOKjUqbqneyW+a3X/lII2kfRGspbi7B/afm8T27n3aYq
XUAoY9HiLF7JPWMsjH8SorK2mj9GAkGAYNrkdojCpHUpo9t1KKNpvTZ/TNGglfBU/Vg7l1GGL/ej
SsjaHqR9qnsHKCPaJiZVvCcrL+3neojvBE/nSpH0FrrIU2+Sfna6mHs1hmj07dyhmmvnj/OmsHRy
ZWYTLnKUM370n1sG4X1r7NI/DLznzx6PxjbuCcyJpEjPbirS8/yJWeh9TTJ1/17fu57YWiqJ+3nX
j31Bm/7oW6Pdu0DjoEF22PJO80ZH6JP7KNFWZpGgXVI3cL/nj+99qoF0x+c+c7Mh64i1tBjLBMAM
vVsJ8fdDmtYy8enpoyKB+Jo/zZvKY+wCnuQv3utaxRqK03s5MsZoHSbomM07Q3FEqenTcQhXkqSp
KoPXlUWO7JdjMHEynXToZfA1OVwt5PpaOzgjZJCePdlPz0U8mHDEXXVpD0rya8O2bhHwe6/NVdVc
kmlVl/OO8wZp5fRcbcup51xRdeDDDKYcG3gaCU4zDyPpxhNmCMViLkJlyjaVitLSXFQ0KKMSXM3j
XAyMYMkAqdzmtqKco0S7nau7AO3WWsNDLhzS4aESpHpZQpi7uVXS5UucNMcrjLK1myod3w5tx1pz
6MImR0+Jnch4DCt0hViPTv+WiFETzHRJvejwVXpQXJxJ/vrfatN/yzTMX5NJ6h/e/9v5kBH/bVIh
0FzA0t/MSugJw8W6zjxw0ZNY+ps6+qSn/l4sKh8mmg2EZm6dG8Y+5s0+l2M5/RqLON3OpSEpDrwq
ofjEYmWHzHWhBQbBGW23flkRz171lTkAZfITx0Wo4CJjKoR1kquTfiiRz5p7v+1oqj7Y6cKafD2C
sy5VwRm8mcfSoruK8L84IiB/aKTeepAVTj/YPawj2z4XbXRXTdWpDc+mjEin101kPfS1GjoE4oPj
3FobIZ4YQ3TvCdDTtYbFTt9J1kMJaWydlmG/nvdSlI5wZBOGF7YU2/djeJxPaUmtfETplQzgdCo3
DEnklqm0mYtDNHwd8Z1Fw6rKbyvPXc2ntGtyY2LE+bppY+VegzUWBdapjlUyHrIMuRgjqxNO2eap
K3RyL6EwXHCh2s0wxBpyQz+bewkMw/su4zgOvESR2NcZWlUd1onf3nh+095gtEToMAYc6noUkbzB
QKYbHt97iMa960I1Ps39cT2pNmoL0XIultMBpyzudKx5n65MdAdNEXtjq/qmbobysk/h2zMBAGpf
SjytMiKZjWp4L/5V47fZCx5OCThBb/Ia0GDbjrUF0b8L73SjerJVKX2JXAX4i1F8URW9WNUoEx6J
RhqnfBQFHki2+S2UiuXctbDI8ymdbF2PMd5wgxwwkuhldz3mdruYz2dAUoxbo3h0c6CKUtEzGZMi
/VBBqlxlgWE9ABw4zV3rUPnaWjIcRMUQ/FNEdObvkLld4Ziso/7zHSLWUG/fIUuYU83foYQ1dBek
xRPw3XbtFpG2juVo3AIOSJYKwh53c7Eto3Sp+LJyp9XVj9bR9tRfinKkFFuSRskatjN5ElUK72V8
0pfyIJcXgOG7XSGiaotsMjqiUhAvTXTzvgxD+wAEWvtuVYcqlsbXuuA1gQh5CKGcvUfbLS8q4plZ
g+BCp6aPXVL4G/SyEuTv4i4/EpnDMmr69KnYIPKMzbBWO6wD6F0U3QA7Ahtot06Mi1ioK7eXgiNp
I8uJibuu5vrCUsACQXROj6qerbK6wzLCa9hDtQOMX+zeejtAt1NNDVctMdnrmaZ81DSwoFOpCD1Q
PFk5vDW2pS9WZdmiSDA1zF3mVrtVsgMJBFT0QxJUKIGt49LTTxrxzZMxbeaiH3fGYcRcci7N9XMP
kZA/IuljokydhlDfp327DI8jX0/WPq43zizADtP1Lkfo/ybwAExWApzFLIRujtWdYVvRDel0/60+
j02nEUr1DbUN2ObtC2rjjGHAX668XHO3HtJBG8uP05uoI8lRS3L7onaygwB08yij2rRExlFcIJ2K
A1oTB+u+kKr7UhZ3Xhl1SOpglDWk9oMe4qESCjM6NnnR4QGiDqj2D96ZNQZk7NS7glbeHVWlNq70
aaMp4Bb17GoIA2NSFGtOQDAP8P/AWpZaVO6UkWnFe/+mqoK1XLNkm+vm3VofFP4QNMlmLs4NclC+
Iluv79+7mSCpzCpLLiFvGldx4VaXVis57x1QlmFqFg7P74epVLPY1COkvnmnuaFpgn4Zxb4L5YID
zXWiTnvMroNkNxfbzDXWaZCDhpDxxrE9/cFiSXfobEAAc7EaBn+FUo28nYtmlN3VpLvOkKncGxjq
66pu9Id88CCw2deiD7UTqQsk+D35OzAseROWOUuauW7eBEFaHeFcQVumrzxm6tody3xXt+lXsMBQ
z21XWQrZCq+7IdXPmvLUEFuAOINdxQ4ZMyivU2NWZtG1rAXyUiY7tJrr3hrc/Ks6KOIwl5BS1M92
+jR3n2sCXcg7Jq2/HieMMxlURC2tSrNtIZLW1VcPDtXbMVhcANcuxq+QXyyntMlMh6T+xfQCCtB7
vXkvue5baX5X9ahcvLe1H0o/95tfcj97zvuRc+pulI5c9fQC/Nnz7XxT2yS48zf72b0H+tHrdl43
RCeYjdFJj9zrJhnaLXIs0em9fv70Vlf0JMw6kA10f69OS970i7lcje1z7AHMx5/h5CZ6dpo/zZuq
GNBUUeIGA7H/NLhCDvpfypoZbDPZS/Zhhw/l22Hej9BW0rAS4aTdNx1/3szHYlLQLv7413/9z38/
9//be83OWTx4Wfov2IrnDD2t6s8/DPHHv/K36t3Ln3+YoBttw9YsRZVlSKS6MGh/frwOUo/e4n+l
cu27YZ/bz3Ko6Ma33u3hK0xLr3ZZFrV8p4PrvhsgoPF5XqwRF7P7S8WIYIoDvfjqTlNmf5pGJ9OE
GprZrU3obx/Nc+1UaVsGGOC1c5d5YyWF5aQleN9iIQWdzUQFk4B47YWRdlGOuvq2SUZxofFq3ZMb
5lqjlqRdgMrPN5LwmsV7v7mBnBsGmlmAZHIeEBTV022RWt1JT5P+NH9Sf36aeqCckjKNA3fqszQ5
uYrY1UGTXeUBUFpXG34p2am80317WP/zldftz1fe1FTD0CxbVy1TUS3r45UP9AEcnxeYLyU2ridD
SbKLrpHjC9wtps+wtyvyG1NNsdIHnMmAbfRIh0ybH9VhaSMbWFTuSSK5uUw0WUfwpq+u7MAskVCg
rncNHTip3Pqw+v5TzpvyuYjLBvcZ/74Arn8ZkA2/l5X7OKqbOxXS1HUElnuutZo6PAkXiuFcjAVJ
lV6VEM+f9tHhHqy8uCoh7zf6PViL2BnNND7MrWkW/XL8Pv/l+JIq77qmhGjpClxPXbdGrKNqT0Sf
//lC2+pfLrQhZO5zU7MElC9N+3ihGyu1mLB66SsRkQ69GK7ffIW9xOai6khZQOxDLW++xu/NXYYs
apWm+7d+ftXAFEZHdO9rY3kkrAMfNuKGS4yhwTRzqmytCT88f3RdbfpoKj965brx2hbMuwovt3do
Vqmr1qrHx7peDBXx8BGDmLWcKM2uSTTrVnfFeW5PWOUQMVdymJyucVEib+xUrTU+ulV02xNjvuUd
8OmAMfCDa9lWARo6fYxu6aj359Y0/WPT5ae5hEjgcP5R357xeUaBr81Td9GqKD8Cc1GXrvbehV1r
LX3bVZG0cjkyP9lmISgPH+kQJOyD/lp2i9uhFwKDt5ZYklVP38WTvpjmamh0+auM+v8WsJDxVjSG
4CKFw3qjWpgEBZmeYJjK3n931Gn3UkUL4Z9vDVX5cGvoPHyywOHJVFVegnCzPj2DyIv2mAjpEYZ5
pQwcAtJ+347+JgcwvYPUal53Y4ee4VAmz10TndtYK+/fe7iSNq76RkFkx3Pz/aAAggh6fhUHK88n
hH6846Bm/o0uJzh+T61zcd6A0n8aMAc8+prs37zvn3boNzqREE9yd/jnr6tMd/r7y376upo8vWwM
C+0z0zQ+PQmJqyRD4xnetm6YNeDJ4HRD2/qrJhb2CS4DOvFkJstpE41edTnXtwDfUj0mj0kcZtiz
4Bv2GYDoheopKjA7cB0kHJiE/FJ+b5/Ti5h4zN/kvz6MW9U8jj1n+VAGnl9/Kv7P5jW7eExeq/+e
9vrZ6+M+/3ObJfz9Y5dT8FxmFRCQz70+HJez//jvlo/144fCKq2DerhqXsvh+rVq4vo/4+/U8/+1
8V+v81Fuh/z1zz+es4Z8NkdDYCf940fTNF6LaRT5Ob5Px//ROF2JP/84MWd7fs7+ssfrY1X/+Yck
/s0gb+i2DRlAAb+uMhnoXt+azH8LWTOEjR4EIrKqzZOQolrn//mHqv+bQJOGGpWskWmzpvdnBcGK
JkX+Nzh4C3EnpF0sQ6jqH//57j/mHm8/2t/PRcTHp9ESsrBNwfmFMGWducj0Iv9lLtKh5yt7qvxU
rRCLcQQcNMc4i824ghRJYuE3D7/4+DT8OJ2lKoT/weJb1jQ1+uV0RdjxpOjjk7IZ1/o6WvlrFBy/
ws1fSJtkPekDrX75Mf5msoWAzIcHkFNqlgoZzOTNwTVTdPPjKUddkup+IMsWD/ZwiEoXbejYVTMb
eH0med693cIOXeohTtauusuNpI9xjTFbHNGsKNGNDfGtXHpuUs+qb8NOldgzQRFVsne1nngAkRI1
hey7wIXQLh48JcpiFS26hqcMc80Mj/PKWrZdKjIJDzPiK9MSuAkQmm3zuhTJ2kB0qGjXhBf88pLo
U1Ddlkle3KO90AdfM1GF9U1mx1W8GpK0hRRpF0DkNR2ykTOkolU2PZIFiG9Cv8d4AqOKbJfZuaQ7
hSgQ1sp1u+vXmSqqI/alFnSsVqtAdpvIta3NVlJ3RLRQpOJ/9cj/+nF/kpW849eA3eJvk266WCWY
K20LYyclTyLbyYNs+BXBiHJwv5UIUz2mluE9hglYOafCD++kkWkqlojQdSitokPldHmh7jXkc6ul
DiJ8jVAkmhC6RqQaMS+9g7Fhjf24IHKb7uO6GFesG4NtJLLU3UdtHpprGwFtaeunco5yB7ygi2iA
ertJ2lq1FrxhfTyxDSj4fYsK62aiPXmrcqjdfYklx90gRHqtJhig6AJRJE7dV6i6qjl8B2nwQNhs
ZKiT3mVgogbtgV4eUOpiHZahB88/M6KVYQ5xDF86avsS+FogmOY8hMgcEB0fex8v6wglD6JjHkES
MyXTt0h9RoCVD2MeJDWWehC1/BCT9FDV5GsY0PjRuqEL5y/3/B6mSQsmb5cZfnJV+JMgal9FRbS0
tKZ6GVM1udGC1Ho1zIzfMY6NHN3bphlQaayt8KmB1HLbwkF6Jn0tntMakDGge3NEBiSRReCEObfx
AsaZ5C67TpAuYfwnOZt3jdgHbpifShNAL3hlcC62dsPkCrncRaIElbSs1aRUjm6W+TA+hl7CDIhR
yke6OykK9wWOWpScG4wO7DNEql4JcBNoJReNL8mqWJPUAu0dyU/wqEEyddCWVSFKF/JqFuGRhgJx
uPLKQKQvDfStrxqu9JiXdEkn3KVho0aBP6KVSKWT47KOklXVJqzRVR87dNmEFXlZ9egYXvYC9st6
SKM6/e56mqosgwj/FTCqvasuGqx2oMqiw1qvqrACx6AGpWcgXRF55FwiVa2KoyolWsWtVAzmOZR8
3cf4cyT+itOfbJ2JmyXcPAlJ4AB9lkAEN0FGQukhGyoQIOPQAKYas6EzrrnNdWVXChe4NkaKYDj8
qpDcS030tY4MAt6xF5VmFMllr4INvUXxcJLXtEqeGby2jhWqA0wa9UgZN31m2F8Hs44esaePv0ih
B3tV5o2gHQp9hOJUe3L/3DBvU7dkXVhqNLBavnaaSmoM4lWQfPXHEAGTrG3iamtLuS4fzdz0kJST
e1fsOEa9VsxofCmRa4AVqyqk1x9KhEWyRSQ3kNERp28xoLAql8RmUtQ5Zjq9sUR7NSa5aOd1XfMj
jUiMPGQITpDcxosFUcKm6Q34wlIO9UeVJFBbyJD4/ZIgtFutZVOd2SShEe7TmlFjHQDQjrYZdh/N
WkoCuzsUEJ9gekl2BUMohXTi6AFKLKjMeeXJM4e2diIJgCu6+JJFnLOJ4eq0kyVGI1VopPgDFDAk
cko3hdasEBlvviD+FYUBqpMxOLKF3Wt9Ezi1p0gvEerS2cIY4CNBka9rgOPIGkWXsIuAsIsuTBGP
bRDgq6b4KzqGB7VH5kIdgZWorMq2Kav9hYu4zoK5HFxPz9hLTX4xGv2d66YXjWfe5HWAv5IrrnI1
SXEik9WLqjcCRxkFeErz6EOfXegKplQtsEV5UKxj51koSiN+tOkRPyN/dbSanLkukFI8wZ5wwvre
mZBER6OwsWQI2yOEFoBohiwWsSqyXTggIKj1HZSz3JAzkncmUs4IUds8ttdSWdyZAvvpSt9Geboe
hwQxeB3XJP3S1AmfSqm/aDRQaCQ0jh0Pw6JooT7b05BqIXSpwv4bkxKRILsmVo2sYYLMo59o+ACR
0UrwvZ0oKo/9UH+thPalbQZSSNIyDRge6ki2L8GnZdeaIeULt0NPT3O9V8tNz01O/L/PnnieTjnq
b4g5V+Br7STfxYE77DStui470Dy+nUd7hofMyQWm6rEY9o3qx0+iqN2LUMNOJeoisbSM7r7RwzOK
ndhT1na5liJ+K4BiIeH1GjkfTU4O3QgXxA6jAoyhcR82TAUae5UJHDAaYycHqBqYQNQXzRAbaOiY
5asN48ApI0lsZLPoVkpRq2i4qkP0perkeN+a6Vec3L1i4yPgspcslApJdaNqTMwF/cL2JRtDiXVf
oeCkGsGx96JK2ymGGexQbEwAvFmMcUaDPAoxXDu+bTvk/cHWiMBYKLUsnTMTkbBFoUQQdMBw9btp
vONZQe9HQPJi9WEnCvrmuOOMFjaFC1i6wzccPkun1nx/oZdmvnJ1N3NqbFKABXvjkbRTgUBSelfJ
KPqmBdS0HGc/0Kdev2iY2AClQtug9SJtKZWg0mzI9chQptYXHdfGPUZz17buS7IDeAt2LQpFd2Hm
cR8VuoQYA5I9NeAnxM6qVahG2C4tuiqFB4dzlSMX9rUa9U+1iEvsdoPB6HS02/D7BbOIYlEThXvF
xxpZ9mP/oVFtbxfKdmGxN9DllSlDCzANAMU6dKmVYiQYk3vhHZFNc9Hr0hIm3VUtoLL0Bt/bPMF5
2/ryLcSGdYHzQgvXAG4/nW1vvG5MmwGuAXqaIyk2VGYGAB3r2hIxnbG04PPo3s7ozBTWM2HwPMdL
0Mjg66OkkVx0RgKGgdeB38UdKgY6+s28rJZW7UO6s8JtG4VfARtgom5pLEgNyT0BVkRSQIZ+uhC8
ZJ02RVEQQ1kbPsoYOlYujk1VE82pc9lJVQSSTNJdF1ItXxkk3Q5aDsaUkBQqMdAG2nxXKiU53yAJ
ml0gLOiiZvG9k1Ok+4bY7sHhWwkiOhitOUTYmdyOmrnHyHTXhBgR2EH5YmBA42DI6CNlr35BDQ54
kWxr5peQu9ipC7leJGiUZ4D0VrEeeKsglKpd1UnPMnPmSWsjeY2NFKXlpotjJsFduQml7JTm7tGo
0mVdxidE8JFwiirCxjCzPcxuIzSog1p/CCyjh97rYd7TBUiR5pq+C8PAO6Nelz73GgQgvY3LjZCQ
ofKqRkNCoIHZpUK5y1DESILId2ohewcditCmYGK6M9z8Bae2+Bv/1JZB72kozWk4xIps4aN261hF
OaDtWRwCX8XIoOKZL1vluy5hVQLNIwGuWxl4FvHTRG0xfVdHN1FST9SNWjJV6docnqmAWeXJMDNt
hHYcrVesjW2F+HXXyFtW9QMvTkxQihwY11AjG6Gh21Dbdu90ALMXYpCrlV9kqKQxiGoRCw7Xyp/z
WkZhPiWllUzzl3xQ0h3zE2+Zmaq9V3gPLOFGbgUZo00GYuocGHV0r4rCxGSVJ2RhB/FjaiRYKEj4
QTSVyDaTxSxi7gChtqqreGs/ANBJ3qg9Q3JLQtKHsaQs+rgy74grt5e8LfJzEaXAADzXvOB+hGvD
JBICuiuMC6GTZA7BxjlyAHPREJl8J2l9ugkQ7t7kAPdGZq9xu5Yko1xrZVY75mgwIJeopyfqZPTd
T0xkMwcj01ftsk2RLq3I59sd/uBeKX3xhXUVDmhFRp1lO2hTRORQsG+u8/7GzuJDWna3vsUEQmMm
sPVddNW/VBayNgvREEYJvCB2tLzyqn2uhUJxorhVm4se7PMjfJCOfJ5fGY6nw0GUZVdxMi3sO5Z/
cem/Kqoa1WfgtPGV32sgWnK9Hp5xwkhe9EzXc0dpUB5dogqbRqsahODK731jWBpBBsM9ArT1Evp1
WO+RoUBKK88VFgdo8YKu1V3SUE6KhD7zAlJYCsA0qfZi/07yS9+JAl+KyIt1YcUaxKsDVFpFCo5C
V/TkqLu+3t1VlWUF2dLIe4V3sscvrexiWQqUcQ3ORe1SnOOZf+47Meq4wOd5Fm077AfBR7iowx9K
exiUPfxYtdFJwedVPU0g/J4gKhRgqT/CBQyQx0ECZUCZGghUq8WLyrdhQxqlJjH9QOHSjra+Kln6
loBqgU8w2m3JAWCQqiG3oOG35ERWERKGCEBr4hdRRhoayvA+zPalFS2Z/wUTqrDaSnGYpbhW6NK3
AmWXaNl4dWg+e2YLEHADeRJaPjRiuYURXuuy9J31gl4mC0VOoNszV0iqQ4LZInxfCbXWp5p1ysWI
pBVS2YE26frECkRvIjourH48c01UYjrJ1W7KwmOxQJwn8XfMkbP+VDLfNm8UxZfcJ+Y4KOVbRg6i
LO7TSFoW0iCJUyFXKJUjnIgstxOWY67cVgMEH6jJmi9d5UmShMcOlyi0HPy+qu59pZGSiTTeVxtG
VViszGGTbFjYAk/gpWQw198J5GTj730LHMabXqh29wS3Li2+FKQ3XlpZpNpv4ih/DRQRRrENw5LZ
WsS0PkVumsaTzNEFeOBYGybr+brfBk676u/ba+xCfnO2j3maKWYD5kQWhipUYlLK55OhtleGuq89
hjtvK7bRpltrawaJzT/Hhubg1nts9sdpSFIQlYfxCcD3Y2hIc01XCQPzUb0MLtojKF2n3prfhvW4
ilfp5ndf6u9OpwmLyAJbzSIq+PF0gSCxZOTBE6aIy3FZOUi1Sk7rIE2yKq/Sk/nym6/318gXPxgy
8LIpDEL8n6+iO8RBnxolsT1ym8sQZtpCW7YrsZK34Ub/3dmmuP2ni/nhbNN/80tor68jZSis8qnZ
Nyt5la6Rj3Aqso0X7m25AnjkIED1Lb5jONj95ntO1+3XMwsi64pqWoqtqaasyp+uK5mCLo8D8aps
xFpZhetU22UQqXbDGjMIlgT6skOsBTb3b9KJf3kmPp/4UyJXRlpPa3LxGu7qHQJKRAa25snca9uh
gsGxCN8i8B8C8L8mjv/+fLpO1liVDUVon76oazUEJBTxWu39XblL19auv8Y4alk7wfp3odq/vai/
nOvTd5NQfRC1Kl4144vZIEk2sfehiv/mp/scD56v4C9n+RSc1WsG78oUr+ISOCjMnnjp7RNnvFCa
hX3FYvYm3Yjwdyf9269mCOIICnngvwSh1ciqTd8Wr+YNlgkMVihwGI6/9u7MO+lbdEYbALGQdPP/
cUU5l6WS/yfqrluffj3drpW+qNDuGE9jdZuWT+Zw9c+XU5lewh+fBEPm+KbNqkbh4f90CoMUmN4n
3neg0vVqRA8HrOm+PEcrpC2d4Nbet9eIzOJPtCtutaO2lQ/VbzK/4m/+Bd7ajA8K725FIz3x4TWg
wPIwRkP9rqFXLzwf43dvGxHZINPXadU67F/srNtE0XRLffnnr/83zwdJDJL7gqyITrD/0xhVwKwf
eCKfp2SGWKI/RiDJaabX68Z/xUDsn0/313vXRHxJlU1T0WWDzMLHbxqSpgy9fng2QgMCMnYfv3uv
/e4Enx5BDIQQP2yHZ3nTlktrj0q84+0jR1s05RJK4OL3D/1fzsigy3Bo2AYXj6jCpx9Pl8wCF3jv
ey7shZHfumjA/fM1++tP9OkMny5aUtVMIsrhVdqyIF+LrbFUboa1vEzWKCn+7l6cDvbhcdBlxdQY
AmXN1HTt89dRbXLs+Hu95Ev7RkkO6c5ch+vJwHmH5K1/oTqEMi/13/1sf3dWS/BSs7kTFevzE4DM
wwADwfuuXy6VfbAtNpLz7N40Sxypllu8W35zG/7udNNv+su4azXEmxN+szb89n/YO4/lyJFsTb/L
7NEGLZYTQCAY1DLVBsbMJKG1xtPfD6yqLgYYDEzVrMZsrO123+6yTA93uB8/fsT3582X1jqnhXrl
q81WeLmO72e0+Gg+IRFdMYUXdSg9QBTFV6+UnTZBOFmPCe5I56c3iSyvjLfY+DzHxyDI/VccF3Tf
iVVsZjsmXaS7lgCuY+vf+n3xDADe9V1Yblfe1lxZ1I+WlK3zfsqLiyloR12IWFXxnOIPxUVT4Ty8
+6lOdr0Dgmrne+u1dFno4rx6qs4Fx1v5AdLSnZIWP2D+5+8+K8VfVomQ0evsb4/6prodf5DFuqmf
oEE50yuNwaXidFfBOSI3j6fXf+1zz975u6GbPqAq3/dfp77f8NhI0HCYwr04wfFetQezRTmxtVTx
cKwRGNvbp04uo8c/zgoOsRtxNqNt6PzfflZ1cUPQiFiOhDRfiR3410nt1PfFjf6lu6GykhtSdLVn
dnhdbIS74Uu0IR3ltCtnaV68UxOe9/67xRVFkCTQbl9nnzE9R4VxZ51XO2PNCB3/hhSfaJY8v6AW
R5amO4rd8ATqbf4cdbZoOgiUIkVqU1y6lV054BHnqBfWvvrn75w/tu7fYy+O74wKUaRkHru5TBCG
EezAiW2SsqjVPiNSAQt15bTI8zb5uKp/D7k4rlIWNZnCaenc6HYORyubdJvvrK1hp5fl3nSbJ+WL
eNaelW5hr3/Tj07P22H9e/jFYe3Shke9Jf6awfOyTbrpiQbH8+is2OnXp8/mcWv/90iLs0lHVRp7
kf/ajA9F+H1mzRTRyhDSymK+/fN3W7QjDmLl2D6EMPfptjsD8XRJOYgTrxyFT4zsfyfztqzvBqJC
MoRuzlm4BDW31+DN7GiqPlNv/b1/a50rW/nrtXQuOgAynfoiXynNklbOyJuv8m54cAYjpGf/Nf6i
OUge7hB3tCNHvg3vrG2yoSPoUf8aOmv39YcamMXxWJbcSESwi9lJf7PsW4A/V8PF7NVJtnyZ3aHB
s3I45uP24WzIminhriKOpizOBmxOQ0SJ4FWF1GbE9x2paI8+HiX7+Y+3pjU/5SRTNySVhpNDy5YO
NdToSH2VM25J7YFcrx1qz6fHODIXS+ONQ5EQDxxZWmz/vkz9qk7V18I4G4YvLQC9NjKcu9ODfDxj
kihz/WtEE1Bl+ODAGW1JlFQGG2cPYv9QKORch2DNOZ0N/eFnORxl4bfN5eryqCJ8yGMFzMKu+hpf
zsGZ2E3s1eDMfK99HMzipUL1My+W+Rp+t9VpqQisQJNf0atwLMAvZ91Z6xrnhb+JVyMHbx/6cDBr
dp7eqt6AyS8v2SyV+67r5B+Y41/FZXiv2giEuuGOAKmCLMJOdWkt3Z3+ZkdsiTWHfgwK2TReZG+H
/f0MC7UeRFX5UX3zrxVX3UYPledY19NFSoht2DbXBvUcNpQOgJMkX67MfHv6Fxx52hz+gsUloILc
mDp+AboRW5Ktm8iBVu6KLnGvXb6yez6eA0s0VYmwl04p0oe3JwVd0ObRnM2C+z548eTfQjI51uSt
eOJHLjbG0VlQjYjsx0Bs7AnA9Mz4OdmL2/EpcC2EL4geyI6ASumKnfpw7HRDU2TiMeAWLZp6F+sn
ejBuQJQ+5+B+QCcijpacp5nxjzfKPIwBjBwzwv/zVrr+bqOoFWS4sGkJZCNW6CROId5TMWH8nB2j
YYvGCfG03Rn8yt9F69CCuXrtHJ3nux+wOPhRLJPYr9pnKb9KEDtL3Oarcm89598A78w7dL7t1u6A
N8N4cCaZtapqWHo8QsM0F4bTyKOpQP3gWd35ZyQTuwv1t3VPtTy8EctOXkM73YsOVTmqQ10cdSej
5awcj2PTVjkhBuGZOS69uIZ6v471rOufoXghV0l726VuJzeek12QItNvFDruNjTSrhyUt2aaDxN/
N+xiV6VRkdYywzbo9egODP3yOj+nJRTNm/v4kp738HZ+awiO9m8mDMyTohvNYK8t432E4qJg6FQ2
Gv0ZI76vO78d+wJ9N1u4mra5K35FVHi6/RcLTY5BViTNNPQPWQ0/booM+B3jzs4oJJAbn/gfok07
aYs+vJ1crWY25i27WGRmSE8vtcoaQc7Ft03AEY7qZDx3LsG+bXaTP3UX2n3vAs3c5A/IJORfT0/y
44CmaoiyLLO6RKqWdcRVbFhdLmW/2v5eyM5rIVtxTT9uVhJ5kkV9q4YHoKvz5f3OSIRJlKSlXP+q
I/gdyLw3JRrScbo9PYuPVwYtEO+HWVzLsiDnpMDrX9rNyJWB9+mqe/2GVlMbQZu1fTF/hMOPdDjY
vKbv5mRNpIbLqvoVfwkuQdFdWi4VAE7xVbpXduWe3P0tveLO8P2fzpGUzHwA5LnzWjfExWuQB75a
9GpGUNbbNTeR6znFtnvV8QGMvbj2dJkX7GCOBkQjWSRLacqSpi/3RSvlY9GwoM23jAKFy3bnOaEd
XxraptznTuiuBvs+eHEMqDImcX1cK3lpV32KA1SQ8C/pa+fMucq3ly60VrvBiq/dkB92PYk8WcVt
pHlwdrAX28UixR+MWfKa1PsRPV5RXXuRfXybLEZY7BFoTj71ffILVbQOkq0vkdNtkDu+LO5nvynZ
rd1LSz9GFkU+lM5tr5FUVubuiPd7shXNNIEc9Zpnwrme/h7a32UrXebC2lNvtvLv98XbOLKCudDo
whH1xcqVSqpYhVS/NE6/RUBgawob5CuZXE/mx9GuRxfBGXqv9xQPaPbKCVg632+DkxIxJRXXA/f7
cJJikuQU/VYvcX1p7uYQtEmJyMWcnYyRD18Z7NiKquToWVA6LEjAHA42SHVldmXz0nwrv/Rf0jNE
D76ieVO7vevfNtfZOVXj6JCt2MsPlmye4/thFxunLPOOton6JbtEBtKOzE1q6474bU7bg4b4vTLJ
5UF4G43jrWk0GOos7OEkR4DglHc3L3nl1tZ1QZSCykXBptvAfFJ+5HvAJOfB7vSgR8fUFZ7QpEe4
cRZfsVWKKkzC9mWIyaanCNCuhXbWBlh4Kk3J1hHk5gVM3U8ro+i+k43VG+fjIJgNGvAwjvyftAwG
9Ao1KGqRvFKcthduZMRq3ejGuxRQ+D0DNXuWXP3zI052XhYNIHDYSkNeeJ4hTEG9Zd0S/3mmQ1CT
DfAa9tfpr7O8sHmvM8psRSiwoKtq/ufvLrcAEnMY1t2LSZAjFB/jUt527dpVtjbI4ioDxJjGE8LW
c+xWS+9MnRs0t9V968xSPdthl+hfKYFasR9roy42HoRpGbRq90LVmGv4Aloh2RmC7iujfHi1v60g
iT9RlOmWMpfpTKGugiJC8qVxEKL2ke0lXuztja1xhWxzHD95b+Hwtd3xoShmOexiTUdLMIcwGAiD
UOOOSj1Mnd0cFc8fR+SgkWxzV4c8uqDvZrpYUCmf0MXW+pfZW/UR+yX2j5IWQuIbpK72yrChquzM
D1YWeG3UxfGOaA5Mla57aYYH5NM686Hp1/bnbNsPbzkOwbuJLY5akklCUun9i35lPHi7dkcJsa38
0DdghJ3iH9czLL6cMoeR3x05OKYxpdj9S1o1m8o8R8uO3vaVKR1bNG5tRaNbCcbXsoQpE3EsA4Mx
MpoavEeLomtjWAlyHBsDDwQHlbTEx6cxtNcJ7RZ8HYu2nJu2vyj8x9PG6eOdjNMxJ2HeKiM+vMiC
0cgN1E9ePONB087G8gflnBtvvD89yrF5vB9lNv3vvgdFjb40KuIL3cUOUoyqfK02a4mWj/e8pmkE
nnh96Sbx12WJRRCIeRqNxm96upz8XjkDVb8TXcWeA9drqbIPy7YYa/EIE6k45elu/B7kS9ou7b6p
ARmhDlmkzumVW53VfLDeLZ2OFE+oDvOs+m15n7nxrtloxCnLh/VZfbR4i2ktvpMoNSAKFeN3tI+v
JUe5CF8s9aa4aLZUs29D73u55vwu3yjyYsB547ybncwLpauZ3Vx32D3Os6OExKn35c16suHDC2I5
2MKe12hxFC0bBE1FO2cp7wWbKNPmu7Drrv4PhvvgW7/NDTY0XA/Cv0vvopS8ydAZTjyXbfRh+Nd8
eQg7mWTf6U0yf5YD4zorSlJSRds1fhN7/3AVm8HM0U4nJJCGtg+8vlsxdWt//2K3S6OFhFHZ/Iq7
+gKtG3eiK/b0DOYb5tQMFrscLlMSlGHzK6pucoUEl3k7ZK6kWrYgFk6gfDs92tp8Fts8o66/keLm
V0W3k4j6sx4/nh5gvqaX01GI/hD/1jS4Lovbzg+quq/L6VdC/d6giuei1Z2BTLj022kW3TXXjtGx
CSnATBSVWJckLVPqVjoAXc7FX+gJbyoV2HEHc0JBwigatxZlAzzZ6aAeNxUxVQOSsjfrWKFXZCVr
rsSHdLfMXnz/UxaHrLHCsi8r8s0CpSio9Yr9uR/JtGw0P6Lxx0SHS0TNSD5LI2oPeZw4IW2lWfpY
J26CYEAxPNYtWoVzz5f15fRXOWLeDn/b0rtCT1UXWvFXG9ggcX0avL+SCaGF+JsnOcbr9JQ9mWtl
JEc+DQBQeoIow1MUZVkYK+swZuny/2V5V5YxgbeptqdndeTo6CpxHmpu6d1W1cVeg3ymDo3Q/4ri
QncgAdAJ0XyvNPkmCKdzQcsBQI4Pp4f8ELnmI78fU1v4V1KlxGVTDgTORmIWiRtk1bZuwsux53tS
El/vRaDxPiJE3pln9a5wefoHfPAnGJ/Lnjcb/4FbuTB4kajTYpNJv4wOxVZehl/nGs7TQ3xIS8xz
fD/GwuipqLdktIX/8p/N3ZyMoc3vwXyxvkYuUH67+YJ4+PjQEk146C/WcmgfSqwocFTJJhsEJika
RfHq0KLTqieAwzSorzRuQOdtM2cCLTDnQ8jD+HZyDVjdhfK8WwslfPQ3FiPP2+3djayFgZbTwvFr
DkepdkypSnOmbqxd7mRPa2XHHw/kPBjNXoTniQmRAzoczIyMSIpFnX30R+yr0HYG1TjzHSnQxv79
zwTXPwLFfAp4OeDG3BQv2UNTvbw0V8/F/wsoGI7A5ySY/135M1Amez5gwfBH/kTBaMp/dLIJBq4K
l4ghiRiRP1EwhvIfqhpwL4iUkxAwDc7inygYerr+A5/lrdoBIAwBRP7YnywYQdP+Q8rbBCxDPTlU
Of7KfwCDOTzwDDRXyZKbWxz0mEQycEEYVJk0odSUIReDgxjGZXhh9Gkjrbghh8b6v8Noi02vpAa4
rzILtvhRxTOvpeaS/ql+zcv5ZBbzMr0/UxPEMa1opQAtJ1WNv0sCpEOsB0L0/RdfiVJNW5nH4fPk
v/NYlocUfiOaZa4G20GTuxYNa1NMtibCAbfggqmoqGQlrFcM5SdjLZMnWlpKQh6p/l4YaM7fqKM6
OPQ6I1gVN/pXYAvCj3db9vYP9+l9j8nx1aPy9XD1aIiQNSGugv3o6S3SHEbt0oOi7ApaBPenh1jY
3b8WjnNwOEaIMJkqQIDcmzXYOMNFz6z7PbWpLGwHGqaKGOg+yXl6dtT8MWURqy91HNCYiHZHEpUN
bbiZ5u0sC4CpJhSmTLcsAMTRTaH4hjfTOEpPfdurZ2ASWmXN/Zuv27/dzb9+NdnNw1+tBGnShxo6
RBmc6q/dEAN3sGLaBwPa4DXEXXd1Uf5I6TemT3XsgboFg7Ky1RYleX8NTrbwcHDDqlOhnFr/bBxR
Gc5zL7oNajS/qcmNncqApVd1vnougvKh7QkiqpIXTboy+vHNRyPe4eBgoVIpQmT+zG+VyAl6fN0w
zaq7zhfpY8/rtU3+dnKOLLEmHw6EasgktdVY7zvTTBEGxOL5kYMCpF47lZQMHTyAJqSZv0nbuiSj
rcgdbBRPlAkQ6r0Ea3nmBkvBA8qBWuZWUp32iKmNNBFmrgomJkQXGZ/cyi+KQYfKc5VVUOi+mSLi
dshwJ6WE/p4R9Igt7S3Ic33pdFFKuTCgiaFPvphzyDB2gC8J/bApzGgu491YMbQJHRHMAb1AJ4xM
KvGvODHKjr4nMS9vkQz1Cm/lcxy3nxjqw1WCuZm3EnDjMw2q7z5UY/WGrTCs7HN14ZP9tdfUZb1C
xJmHdDQWe5RD4/KmVYHsx/tcS2Dl7kVUQEvJnsqplm5DVa7VWw4AGnWbLBxSlDx91CwAsGpK4eU/
Y6qKoDV7dcfboxg7RDvtwYu9jvdHFg0QuNFOCSJ5q1gq+ntnRmdY05MYym3xKvpyLj/7ES8x1NIb
/sujb7S+Zu16VYrD1q1bmsV7OyAQFYv7rAOl8dsDSCteJXE3hVBQoOGCjQmtqJ0QbPS0pN+YnqCF
NKkDgYMfoEwtGPOzIq38/MyrZXQeMzKqwT0duBKCpdTy+ua4rWjmV3S3EUt052xDjDp03QH3DlVo
I4PY9MS+8JEH7w5JNkEOfggozCrG11gJ1JA9G0l2A3XSkXkSuVnbh6i8i4Mp59doWKPZAvkxbOpb
OotbTQTIqhpeeSk0ClqJTkxLc30FurHyrqdK7eqzJm95/9g6ZBzlCkQKwXKW73eUwwJMkJLT7Q7Y
znRphbUDGax/Aqsc2KMnBeZFUaSQ4TchHkX3UI6I7pGdA1FSDXZalaHXX7UmtWvFxSzVo8j3gzEY
SndbGgXolyZNRhgNjViNVrGV5cLTTOgySdpkZ03TJnBa02LwFcTq8yTT7qChWUPqCAnSgPVl6TWC
Jm/SDI2hK1OsMj3eWkB72l9+o+gB3RWUW07RuSjU6A3tSO+PWXjR5UkrVA4M11q9DMO+yW6muEqj
76NJ6/jjNPn+VN4NeViMkl20tVZF+zpRA4nvr1dpBS5z9FA0tQ0zTPsXRUnRzYFLEStNbU+qb2h0
WkNBQTLIgG4GXINHQlBupi5prJkYpaDDKpaUTRakdjrkc9GRMLUyAFlfxojSd1rstw96RWpZu7MS
PUIzZwuZVW3CeJNM1YSa4xQEvlmpmxFEuVfv1boaLMk2MZ1xvktqqbNiEJAttO+LqaIdfbz3W6nL
pJ1nDVP1Klc5Wj2IrARKmd5GOvnH4EyWBKUzgVUagZH+7howR91Ww0sMXoV2CHzRmQTDaDtwU33V
7JrKl8GSFaaawKXbhn4eyF/TXGb/2/DwMIAXbRCawqWQ4jb9LiBLBtSUU6M8xQ9Z3UXqbZmhIi65
UYkpv+8sv6l+JYaZStImh9gjIkIo0/J0WQ4B58Wx6lL2USc0A70i4Mixy4uzqkmMabygTD4FHBFP
hC/2im94ceVKKJJJ+UYB0Bk1ZyLFG6W/D0I/5abjcShKTpHCu0x2VVgoMO547BRKu4GFFWhg9XMu
/Ablusmq5I0cD21bbDXIOUgJyw2im9L3CFBmIp6HUx4qv6to7GPvtgxLtsBMhjOHdpubmYGMXVUm
CkQQAeiJXlFgEQ5S7DZeVI0PFRrWuHqoH/HR75SkGuIBwM0EOxZBYx+krnc/hcKMN5HbLGkjWkhr
JR8VlL7Qyapgw9GwaO7aMqvbKzGKq0q69ntxxKfjFhP47V6pJ6hm12pU+19ULv5y2JpkqtTEHZIm
iq+rcjAVgdJtpdQoAbHmdmvXiKA8PKpGoUBmMsNp1Ds3QStHuZEJYAmm48VCEeluoTXKBFGljENN
YWnyMYM1kifikNckmv0CxdpNOQ0jnqsSIeX+mPjy2BFYCxWYfE5AUUiG0LcBwE7capEGLBdphqA0
L1MhaiYNyEWkofkytTl8wwvEKhoJ5dHIL8rSHlsFqCDa04Ka6WjHaWYu2q0+VT9TzlGxw1iaNaVq
AxHKeEOOQ0keREJrDUdHBS8BOaGg3TLbyLKCOBM+z1DlL0FUiOrPoerzCknAqgpgIUD6bWpI1Uld
+wSfmoijA91jMNsfMpdQBppIiZJaw7z6PhipMEBYK3IMOfeaJ6PwJv4OD8hZQHglTFMv33Cnt2qz
ieRYxekDXF81T3EEmh4+ieJH9DGOUcoXjmtfVe4M+BQy1ZOwDcZow13APbhR1ZCsEgHMEd33Afwh
BKBeFOMoPjM1hFxsz4o1iPgeotlsq74UI+XFr9PhBgPkDbJTArStXuSky0KUkNUI+GOphxJOoT+I
dgw4TmzsyWtaBO5SWjjjeqM1tBtDZJuEivOcSlbf//a43eufQgl4N9+Iw1wnwE/UpfBZlWaUuT27
MWm+0SKvA1kkgyrN0MeV+IZ8ernB8sK20DPpt1yafnsddaikbkO5EKYvJGUKmlG6uBYR4oRHUxYA
pqwoT27DXKyLr61XVWO3EbQomX5HWelpkBFLL8mfJAV2SL8ZhZaX02ZOKvqIzma99IQ6Led5E42i
2XwPyW95jxEKkbCYfKumy78J1QQjoIfRoFgbIZHFxNz2adc2e12XrKjbBIIQl6VTec04PdVaAbIP
4G4HaXMzAfHISFnCl05ZW9H3nE4QUkRRQimIAtprK0QHv9BHRR/exhKmKHdhDabet1ofJ7bQEPCi
dcxJDfxNAjFH3aFRH8ZnSDf6Tb3rJiC7e6OO1Ch20EVB3wSiTTD0N2g9ZTHlR+JUWbP5kPIcrj2q
KehVJkiVxd+C2OyMu1rPAkN11E4qCIEROwjF87EJgEdtKhSLRtKVNco4SqCJ41MyZlmxBzFaQ8KR
Rh2USZbkiXU3pJHVlPjMmc613eli54kbJYmrJoeIV5bSowfIzvstZeAq78tY0yv6xZA/seby57AZ
bqFjW121HQcI1A9WLKqJumU39LAtdSFAfRSLPsO35n1cCApHYfK6B9PU5c5nozexdF1Atkp+D76H
KDqE7tYXgfeUUVP/Lgsta63bQkRjC/WP1A/qKzEf0MvblJLmzVyqxBvb21TDtwo2XVNUCfJCudZW
O0vMBuEGECY6InZTFUbz4o0mcuSjBjFIQzxigoEl3IFRSS3rroxKNOhPP2aPv5cJCR8642yGYCiC
Ab2JKflOnWp5nXVT5ihJI34/PcIn7v6yHgOGbliFtRJtx8SLvxhWDFmRnV6uhJmPT0B741a/C0Em
nlBkcZtGW61BNXinqlPb74PBElEkmYymWqnM/GyYRRBbwH/LyBn3+zAUg/MqbuKvXW70mylXM/f0
Qh1/pqrq/L+/m4mYQGKVR0iAVpWK16Y4jm7G0TpruSH3CJMGK++vRaXMfx9Iy4KHyNCFsu8pEgyU
UEo28uCZ3iaOw+lripLfo2IUEQIljWor2tg7nSzaodD659UYlXdtYozXoaoS5NBkzLNA8dDp6R9f
YbJCh9Mvixb12iKvdxZv840mop+5qavxNbU67fX0EIdZkL8mDmDicIg+Cz04SaXuyoncXqPEZe5j
LtzrQppGt7Xql7ZQrCsjHvWVsNcnc9IWp0vPZYnc4ai7EAXHx7Sy5B9jOrPr0Eq7Pz2nT6JRyjK6
IdRxI0SdqrmdbiBDWMSyXYwgfYVQAdpZG79IXn4voKxyewb8s17GS2081R7hIW/72bEQteq2CwvR
NUv1uz8hXlNNcnJ2+gceP/+AsA4XnReKFMQCi54aQ9baugac0IbirYbb0wN88uCHnnM4Qql1A10y
guZqteDtQPsqdiBC77NKoXc0tTJgWGnteainsCUt78LMvpPucsUhwMDK9zrapRvwdPBQ1Zb8rthh
q5Gh3ooohP2jXNR/d54yb5B3Z1tuxV4Atiq4oVrVBAahjgGK1i/9zEh3p5fhuPkgeXg4hJQKXEe5
p7keccdtbHn6DgKXh6/bKxthaMR/t6c/1A+ouAXQVw1X8GowtbzezMz2y0a/b7OiiFeswRwM+hhK
k63FUdUF4hY5vpfbq6X6WBRmf1lVFDkPhC3coBAAFlttw6NDQD7RCoSVzTr/9R+HJYdwuIgNETA1
sCbLFf2hovwoEqLvSg+vmMcRqO5M1FHmqnil3p3+aJ/t3WXdPfms0OTK8txIIjra5zR9S2b3HCuq
O2KRNqUZ1LYu8CAbRUJ7oaqn8CRN4yKRhcnmz+g2so2+00F93xSpBVPBHLKtJqTmsyd41q/Tv/O4
5ZSXfZeVP6WJlIq6S/walCayaLt8oLSwl8nCiZJvnEFmHc7NQYhXttnxL0Fm6PBLdLnZNVJoeMjY
mcX9GErFNphy4EqQwa/SREGaRIIHeHp6n+y2ZeYIiS3ZI2Chu3kk8AEEjweCMhq2XMSZbUC2dasq
o8XL9H9IXletnNijU6QCcF7sd0ZBhfIjpQqW0Zw67zGPtJ9dxtGtMwWQrlxP9hQSpzs9w0/GWt5E
lSYgiyYSBFS7ULho02Yk3W8krgD6y7GkWUhVq/Ob04Mt2i7/NHei8aFztk/g21vzemayckPXrneh
9hIpfgFbQSdoc6a1kuqIXk/NR2AUGyhhX+H6+yvb9ej35DE/r8K7lZXGKZemsODOoX9yi/aRuuFx
/WhJyEJ0BB+I29lZPNwjlJDtT8/5qPmlSnxhOSrA88M4MSTPjn47wYK/0nTiQj1K5htBzdOnfzfO
wsx7QdhHiRYT1JO6aVMZtX7f572IaRq6Xe5DqD49zlHXRaRFYbGEk9VrWTEKxMvQayRaos8wc2Hn
60lydXqI40tGK+XhEE1LQn8IEbefX/Kgl4N8zyu23CHi4J93rTSsnO55aT4YdULLi6kkZDMLACOU
J4jxcNsHofdDiUJxWFmpT/765dGSoq7V0L0Jt6JaIP6lot0s6gUq3KdX6ZO/flmyA3G3GwOzSLZe
lFqvBKRkZB2ENcv3yWdeqhgZ4yTJXtYaCHZ3hqOBArVlZTD2OnFm9/QEjlsD4s+Lt5OaIsyZmqrg
KoVWbIi5VNuKzONWNRt9NxB/3wgtardRWUQbapaA9RT+Xen19co++yT7COXscKPVuZCogycTPiR8
/NBN8k9QsuI28fL4rjZzzQ7k7IevTrotC4q0o69kjTx1dHkleVnQ1QUTseIm4QFQjT8VdZC2Ormm
J2I7a/7/0e1BRHH+39+ZumiYZIT8dMGtDbKP5xbIZRIqRDdq5/TnO3pzSNAGDwdoBr1RwnhggEru
kFyJM8GR+3QqNigeJo3dDqIxRzSbdiWD98l+gYNwOOJQ5KoVFixaWg3FNW2LGSrNpe6MRv8cUpDi
+FUO0HrMJiesG+KNIzAeZRCCFVP+yX55E056v6atYfrmoA+6GwUkIDxYDXZsxLErhQRIhXyokTms
COZaQrwjVUZZG27cSjX/8e8pLaucIq+eslbipVD5SfVF6OPiHqZyvjv9MY/7cR86L0VkmjNBw+Qa
iaRdyigC2cVQfdFkhCctlBU2uVGbm5hQ6Ipx/GT3LBsjTUHVSUsalls1FOgmYjNdlr3FwzTJU8dP
YnkjhmP679ZumVmG1G600LAtF9G7pt2qtVmk7thpwZr05VG/QuIwHO5MfJgyEc1Wdy143F5SucbU
2kY16o7Wouknzbk5+scoqYm6P3XLPqWmfvLJ3sri3h1wI0QOQYvw3CREO751vp+cpW3EOzfTJUfX
ct/t6ina93FrrizjcaNFhfDhLLOWZAvSnPiKsVpc5NSGbGnRHy+6aii3p/fh8SFwlw6HoPHR13mU
09xTGuaT1yHxpBSF98OsRnPlyX30IM2KhYdDTGTra+K+zEISiychJe1o11Q/WP/qXrasRVVJ25ej
InCK3LLK+/OWZN2VIUAjP71AixLLv1xoOvgPf74yCmU3IDnj0qwd3oViS1/2KIxOYcilG+jxT3JP
CaoRdbMPer/ftkZA86/fePYYSWvO5tHPJMJEOPwRpiYlmjbU7HdN9y48leBJ6ft4gi1CGqcnetwJ
JDtwOESskoKLdcJXeVqZGwr74wupsSZOWN1eEEzX/82mFq1lGMqLFKFIA8IjxO71nYpk7VklF9Nl
PqTSinE9auvYccrhVEQjF6Mo1kECiKinoMNGlpMMitsXvnVFxgaVoy5Xz06v2/HIwUxSPhwtUkoi
3xEfIxKG9MXotMqOURuwuzI3nREKDXo4CG9HSWyH7fQyFcm4yWtZc+q86pGwkcQN4lAFyWAhwhyX
UNCLrrWLJCUX1klr3JSjJhOa72ILdXpbhwDzPXcAe39lNkK3zVtLv7Bq3f8u6tksgtkMewicqMIY
oietHKBPtu6yWZ37rarMOTpdGFO6FT2zcarGp6aeaoSVIY5aZgRrFhbGjIuSLCUPoyk2lLtBiW7i
2HoK6soNmr44A/5J26IoPZ7+4Iumib8sAvKjhx+8QGU7Sg2S4DJSNRctiWK3awd6yej8s8UAWYOG
9j9bRuYJQRilu6h9VBVKWBl2VHHbovIx7XLJT3ci3vBW74X4TEBgxu1DU7HHCdlwP++slcNw/FxT
r334a01LquLB13DirMq8VFpVJrFhJeN30eLyitKgDdf8RZm/8uP7zlwGp+qh7GUxqjw3S29gM2sO
ElPfFS2RbeRZ6rOp0Ucs/2Rs1BoxHGplhF1vhTKvDjRvVm6D49sNctzhdAcRPeiOdnpXVRoop5Ee
7tU+qu7MkCzv6Q3wduMfmecS/hBwByB5FmBf9Mi0fXUQtnJaaUS3dc6ykgCpr3rU7VoMD9VnCRVJ
oeIMtSS4g5CrOy+vq7Xf8smaL93UaRKiXiVb7Y4wpXclZS9OLcfCFsUNdUsigo7rQo33KqiBvTla
+o3BajhFZ1GekU3Zysvuk1Vf3vFNZokt8Gp/l8peO52jskbxVm4Kcu/2ktY9n174T0ZZ9uZxQ+ho
3YqWWyNC6Uqt+iXymuQsGkR9ZTnnQ3Hky8qLSxB6fMFfrQjomGudt+snTfc3PsnvtaD98SeNiJjC
4f5E8G80RAnjkZt685Jp1b1Z+NHGD4uv6uBnl80YetSZJJlN1f8V8Qvj9vTiHTeSoDwOB540X55U
L8dnQB5wS5VORZOPdWlUib4JS/BoUYUSSxbUzfb0gMe/FkrFhwOqbT80PTeh25cA2GRt7JzBx9jI
vfBnxOf/d4j8r/kzfd4hsnup0udsfN8fMv+BP/pDJHo50ACG3c/Fg5ln/f/oDtH+A4FPpwHLgM2g
Qg/lj/zZHDL3f8BXRA1Y4nmE9cTM/Nkbohr/AYcB8pN2cw3aBw7EP2gNeTtJf58wtrhI/aNE4xsI
J6QLlhZjMry0UJoJnL7auJaXyFyilOIhooODXU9wwagbq52kHYsrKkemXZSY6maKs+zWl0RE6BS3
jOQ65LWsXyklGmuqFAWXkiCVG9Eq5O3bfzVCL95RTff7TQp7KlFMbXq92QqTsn+38Ld//PL3fQ7K
oQF+m9AskmCKNBDTOrwkfBl9HUe0f4XoRRrPAkftwpr/TSssB6W9bxTpdptpNOKLURbwFRqvu/T8
vL/0pljcdEbUbc0kPAsb65KCvQ7hznz8H8q+rElOXOv2FykCJMZXhpyz5nLZfiGqPCBAAyAEiF//
rXQ/3GOfjuO4Lw53hd3OBA17r72G+2owF3CmoDoRVbDv/RDZkhtIcVRzXOU17nNYHCSX4ZvsDwOP
9M6P6uUqER6aIyZ8z2e1/eX0oL8fH7evCa/UIGQQLMO3Bg6Zv+/qCZWq6SM4sK1skruRed1F9GLL
STOLQ0IOHogJmHC39DpGsSj9tt3OHgmmrING/cDd+i6dF2d4HPpuQJD5Lpmdd4udZ9fZRFeCaLcs
6Zfw3GDWltdCN0cFUmTpIJEBIdH457hjG2CTRBT/+w3+AXP9+mrw+QSLCBnZLErY7av/R4M/A0W7
uXkDiUlBNh7W6DgHrfiEeDSwyBZwnidkHELTjVgmyHLO4Vrn6GT+Nmf7VYj/vjNgakPhj0lhT3HT
b/3+MTD5XCcLSme+jEO6R4xZAk6ZmM7+Ery2E66IKqXywm+/c54a9kb1bwhUi/Hc4uc0fORkTk8a
6q7Tr98h9aH653d1FCO7Yo5A2gI17uKPDUQJEUhS1iwbYIzpb0jJrxH0H18FCzAAEyC6Carpbc/8
xxPtl37ZZmJa4E1sPAQMxL9sjZBbiHninoOOdY7XMd6vQYz5eAKqVVFLiWQ6zpBuahAuCShiQ/hx
MyAlM9XFSrGqoaf/LB2v7rwlZBfkdopLStxfwIp/++hIekDGkRdCDIf4j98/ulFR7Gjvd7klvSun
tZvPE3syiAU6/foPSyf85PbjDWPJw6iNOzS3b/T/ftm2Cq5c7W143DTJ7tcRJMa6JMt4VkEPpYPp
/rI9/20N36y6gMXi099EfL9/7N5OLHG3xOh4ZoUitckkABFoT9aurGffK0Tdfpejnx5lRUAwDH56
pPvLUfhHbfNrI+HSgZkHNB8xNIZ/nBHr5iFKGxTzfAWzf7cN9bcwQUYqBWEws1PgXdKaDplpICev
huYh5sP8F5TzDxLO7SMEHuxRKK4+nFLBf+1l10i7dqNA8J4IzxzJQwUxQl+bVmS+8MA90eYjQjbo
HoZB9bkxA7QTy2MAsQIoyv3zqvh6BUUmp0M9n71Fdy6T0Ej9pV7+l0cV3MaiICrcAl/gc/37+1IM
oCztV5FzjF4KUPGRF+rT7UTNbY3Y4TLEc1oEkw0uXD6P2ud/gWF+PYnf9yjWCf5pWB54yDD680CP
iQ+PXEp1DoabH9TN88pBJgm8T53ohi9Rq+A/D3OATFvz6iJOy8gRegxDmyFp1L/EpoMBSLIh9hxN
wGVKAFsHjHJ0+qsuYXxGYRmAxMoWvBTPjHEJKjoCaEMz7cJwB529/hwDm8DsoF9LP63Zq5wR3UQ6
/QaG9JZ50Rbc0TEmWYPccuRVYothEmL+0rP+0czfFszN/jPx4Av0y+vxj1O3S7xaT5XTedKe+ID0
b1QRi3fHTezdsXi6po7Px9CKk50NBPSR9+KPir2CgHHekCN7gqhdZ1TW8w5HVn31JoagD8zvpkmA
ttfwv7Xztz7h99cGG0wft7CHGgqD/T8+7+a8gK+4HvP0dllOg9fso4XWl5ENFt8h/bxMUY65iL4T
4/zzf9+Uv+Nq/zwrnDAoLXBFBRAa/L5oI1kFbRtYJIc2Nt0zxBk22cZInRtm5Qs+MjaT1y1/29P/
8pUxKAGtHSQyH3XWH195qnzIc1R9+2cJy827sm2yq3so5RAuflNwjN5lVBLJwg5++5a5og6i9twI
D/mPfMiZNAjICJsNrTg73MrcZ3NGtOv4/393xODNhcHNvJahWPrj7kDqcD2tPZ4Pj6n3sWCaCm+R
bKA2em0h/9zpkD91qzSP8Jiw+cI8k49k3gPLbZF8O2IOSmUIQ71m++jBu76udpT3tjMkM1U1PXvb
inxT/jeCwb+81ZgGiL7DBZL891E0+EkdqQq0JiY9sauhrgU9WFzNNIRgwUh+gN9LUvzvlfTfxU7k
BWhRUCHguIYN6R9wDZgHW7vhEWbd4OOw9r9YBF6fOro+prwumiRG4Eas/SyqEvC2664IGnmqEhhQ
siS+xRqLh8lrn52pP9LOIKV94ggMrz4ju2MCMZ/sbYWgU+hjsq6CqBBytf3//ga/xv6/bUTcL3GM
VN/bKYpv8Eebq/HmIKBaba7aZn5J4S/ugnR7d9oikYy7sx5XcefBre1MJENw4Ra9oxef4doV2cfF
i5+n3tefJ7LSfUcTW4wzySa5eWeYbXlnCpr2iUCB25HeO6Nfeg5H4j0NI0HQVTLqK0OHVw4Dv6dy
UA8kBbVSAfp5ULXsMqW3rOuZ+IS5lS7qdUku/cZ1xtV6TwKrcg2HoMM8xea+j8t/yjCEB0PoAmXL
iLKze1wqmhyG1MXXylu3v0ADv/g/vz08bJMIswawjGnw300T0106uZk4gGhDhGOLxGUFVPpkEpUW
/aZKKMIMDpexcL3p8hC0YMiSgy8VLHJB/q7qEqOfTNim3nWEu8LhRMKV3RzGsUvKoEYkhtcER3h2
x1kLenXBzB1OAqv7vhhgRfAY2iHIEn8F2TkIzkwLdDBLLLJZ1ulL4kixbTx5HCz8kxKgeH9ZPP/w
GP94AEkCo1pKb7dw9CfXfF6bLWkZct8bAcIb0ZH/oCt+bifC30DChjq0q/1niEhU3k/b8nkU/Mdi
VlpuDbRxnmgGmlG4SOUEFUoJtou76xPl7rogVWWLvLwSpmf6wY7kZCVZH7ZxcA/WP/E4QfZtWJtH
HuEXaiCPCJDShHWmg0s86Hc2qg8zLp/Nas19xw0toIxC9hikl8rS9nVJfQX1RDIUcoqK1DN2vznt
v0zEj3YWr6Ssa8jr4LIDC8Se6mfR1s+LhGdPxBBJz0DiPyM1Ge6acV+fBreJHOKdCtCpm+6iJYOW
NCz921+0S9UhlUZ4R4ufz7b3T6C9Y/Yfpeogp6bPXDV595G023GdwygbtFrygYj01lfO5RIjYwCa
9+SI2Uu8kwn9aBTM+UJkGqaUimvF3UmOUXWAajs8I2E+3U1B/RWWDD/pPCe7FY5+uRGpKeq2hfKF
oqf/VU0KaLiK7TaDmwjx0ZD4/t3o4eQZZ1lw8J0+rzAPuF2SA6Nh5uKtPlTWNncLSR5W0CVKXCH6
jofAF6Nu+XBTpx2Iz3VmObNn7RZ4F99+Qeyqf5Gp9+REzL/gw514ZNMa2WmvIP9GxSJAiv0FOsA3
tzrr6T3q6B1EaOFhdgalAQnT995v06xzLMn6kUHPana0x+Ys69stZS2ESsEQXxlqzLvGQEbLqblf
GM78hYenEVXc2Yf+JePIVH/gM3UPwgYfsYYGDdkd9c4t8LAijf7O3Orvp9lbCyiAxeM2fnN+f8H6
vAXTq+1Kad3fDK5MwRIAA60e+KOcvbdGNwifblPkBhgorMcF0etxbaZ908vhmkRzMXho9yAxG1+6
bUigyO2RCC5BtdPdOHzxcIR07Xo3rGP4vLlpyUF3J/sxgoiSe/Q1gmfdDnIeUHO5gI0U28xR+Pgy
Zo6jsjd+CweE1tt5dA7zWfOhrIIFpnP10l0aNfyNUQ0m/a1i+Y/dH2DxJwksNmEXBPNcUKp+L6Ra
XOwTJFwJIqvRH7skeIQQtN8nDdnZrUWnmPAqrzjfC9bQ60zA+glI+zTvABVjMW5IzZuC0mNSlUG4
iSKCCAG2lmldzj1PCtD5LpyHcKT25bZrlHjoJxBN4Eg3FEsyw6utHh+3DbhaOKc7vPj0CkTmOPtK
7ExAfoQ9ktH9piQRCfJNd2ec1k8Kpv1P8NvABUwT+HSGc6GOoOueOr8Jj6biNpscnUoqEHi9zZ9G
IktMGqazDSnUtp7he7QcGSPtnawac/bt5znCQY6JLMW8M8Vy6zeWDwx69wAUKsFhNp0urwqinIz1
/Ifp2U6bxc8UsIUCThVDORH7E2O0YB+36h40tsCksFBLyXnpyUUNr0llzPNjT8Fd1ksPFhMCO/LF
iKhIar/AvSaPjCqXJYAKYYXxjhzuJkOjGoHOHYUnr0LaeLCwAq7iXWaW6DPFcV2aCXVLG5cwtVDH
G3tu7Or1HGz+w0qC/lkhGGFhrH2MqzbOa4bUH0LNG0OUeG5dZMpuJDu+yp3VzYNuYwqdoEZ+fDWE
4KmSZm/8/jRrueathXRvwUjYD/pMjBVc6JVPMwzbbKla1At131s0T/Jg42kuSbq+tdJ9IFQdfuTS
VgVR7YJXi/o8fh8dK1GS0HKFRrRw83YCFQmqQUwqd+YEwtpwppTcraAEYXC9Zri7q8wpTUunyLdu
WS+Qfa73tS8cMm8QyDC4D6NoUxAfHgoCWroYkeUWA3AJXBClTNcUtiV9Pqn3qULL78gGy35py5VW
/GjW5t6C1JolHeAooAlAf9EQZ2Y0yamHc8zoId5ngMIV4vdz03QteD6fO87WnSHpd4uo+fv1ZlHC
ZA8SmOls0Saqzy09jbV/AoUmyXjKfqQieZIO9l+iw8z2nOCkzZbOPepx9q91iv8BpLiPdAqRaT8P
H7wPs3CtltPm/YhCp4qGdiKHo0O3q1cscSmCt6FWYTbaiueBSnOKtYfQZgTPw/cdCuvCU6HZhRuY
apKFN5jTgJsPq8dgxhnKVFhI1X+rWzz7FDs5o0LMuUoi6Jm9FBQ3PO0TtNX5ZOuxDCz+N42wae5W
suT1qr5JNxzSup2y3pd0H1p76il2ObLPvR3Zug3y1XnbVxMMkCESb/JhxEBwmuRyaFB3js3ZGJwn
KZjvpS1Dw+lhwFE7bP627+Pu2aIEhQk6zCbEEWq0Hh15DyHLKqGZWqfbZHc+NGukC69fdCGgYCvr
JUVFgNlobgINbcLyHVNyP7NZ3XJd+rinMrfF5dxhpa2UfxK2SrI40riKwlCe0Ca4QnjhCvS4D7J2
MTZHMVyO0U34nXrPTHnhrUaEa4hPdSG58PdELi88+FYh3BJ+F98xvPDzNPFeBpxIuQhR1cCNKjrA
LgE6LL/KZ4E3U+nxucMBs2+72Dsm2xfPB8eQteojwlejfVCXYQpjJJiFYGJfuTwJTFUCpnjhyvFz
106QCIO2YUYfScjuCDV1dWnJsEuhU85Wxtxu8YzIadD2ZRMMQya9iheVP31PgV33UtaFUQmsZtQD
CLgn24gXqo/Qjn+RrFoyNcdIIl1JligPYXWE6CyFoSbEyUULnLdsU9jJNPC3yadAfKo63KG8Z59H
ht8QLFwo9S4gETUHradv0+2k0NieWz0dOziNQIO0dAUK87BsXP/uesiaG7DmL8EUfQ2NlTu+bF85
/8nbbkCmfOPywSBXppNz8+AMeYCdV5IN8DBBdlNLsnglX5J0OCS6Dx6i3sKtX+ACoannLiOnx57C
jAOI9ppNYYtBoGiejO9dKpWkJSwdPk+w/73H+8U5CGOAlWNOEofdZ29R8IhYvojJRLBD0eBY8Sbd
oTzNRpgIZDZJmmJB2QDebZxRXwB3mre8CsmcCfFEIg52AweuvJHu2ZugQYat1lfZKLdLMF9Bx8Rf
gGP8kKiEH1cTXqZqPBi4Ku/iGWbv1ArEWo8blpOA4rOWWuZajfD1ANYNLArFl9AxLaKtphl0DTJP
JroVJhBvc/jI0nUvQ08WkDYfFx6b46jtrXQ1WZDyFXYgKNnHsHtetYjyeIAMv606Wkpbf+NsXDIy
S9htx19DonIoj+YijC6ob0nGKR1PUCtXZd3ee6G6D1DpFYEV34O0Z4+28Q4L6GqFc817f1sag6UZ
bnSo8K0XfuE1y1CLNkdITS62bccdC+s7XJXHsQoyaE3rPIRcnvtjWwjNllIF/D4M1BWj9/CCIKh3
AF1hYW03FsO6nMRooosJvTscU/LJLFWG9I17b+xV7tPx0kvyxhP4bCfJEZP1Bn8s3sFZsJi6NDh0
q3/omnHLx2DJpw6UCcbWCGYhQEv0HBwgY2uOmDVdwX6TuyhWqoCV0KWzld77Y2QL6JD2rPa+qRH9
XYpOf2V8ymQTs4zr9m1yA8nHBD/HWYF4LO8e2TlryWez53AL2Eb1rgI3HydNbC4G+EH42TL2U9Gq
vuyMWcrKt+NOSh+95NYgytGLd368mvuaa1iiCkf3wQAiFcwsvjkL14hlTWkuXRwfYCGKTnymr7Bw
QQIlttKlETrN4tsa9Rw9aKvfKfkpJpivSGNwMbmZlQsRCRotYcqZJk+ANq6bX+FenaY8WDdYRNw+
pbAIC4CxSsnYpW8o+4IbT5RqblFGDHOxxIjLCCLAXygFi0lLklmFv4vxVtkzOLsKInfAreLzy9JK
9THO+lkBBwNj1iaYuMaIQB6GuqxPuhefFfOfuw6uLFrv63qHcqTe2GGco2NI2x9wbjqEgrzX5nX1
wnrH2cH1DsebS/xCpkEpRZ3kIU7tjIYPTQNnfI6+bu4k6DIYMJa8xjHvdWfk/Xj53Gocd2sewsrl
Ce6sLoN+1jnIlIYVK9iplD/QoXsBh68qB1/NpQqX/WSSNLOoSVLeaaR+UXeg8NNF1Vt/m2BHUcCs
71DXw70S3pi5pLqgTvvaLpKVkemvrF6+zCNSYtJaHOtxsMWsUZuOYZ2vM96pgfWu10SoO6dCDtub
Ddxh6cH08dfpJ0ytPtKWw0AA1Wa4MJ4t75Xsuv3aLR0QlanENRaVli0PipDgQnpwkvv4Ph08iZ3G
n0frHSAqyaPWqwoZ9iQjQ8regC++UIdQGbuyc8+iGkzCCHyUso3FF5lyVFcwYMigZb0yIEfSi+01
NtWX8LYlBPXvcJiqfdfA1KkH8wOI2vQwW1mXZoyeVFonT12iX4OGDkeFugN5Gw9LuyWFDSF5GxN1
9oC+nG02jCi0l7454JAlQGNgKeRTgNyu8ZbC6QeZmPTYUgbULQirUxyg+tR83/qskI5Nz2RVOXiH
5lCLkGLW36Yluv8vXbd69xpp7VZ6qDI3cYnQf8PoAacc5lfgbMqfENEi4Vdid/CDHu5aI+aCh7OD
n0usn9G37fXU78YHTDppNjUwrnX+BLrRtFu9URYx2V6WAH4uPrln8M+J/PE8TPZYsSHJzSJR3+GY
9830sx7yyGt/GJzWnrlTHVwtRtSD1AZ7McpMU+/S+csBXckDTAWzfngJ25pnEQQyAr218uCj0Lrz
Iv2vmKbcKrT3FArmrPvEYLrh4JIESeMRQAM8aqYeFTwj0FHyK6IYM/hXicJFwBcglLvrYZu7T9U8
Z/CGOVYqekSl0zwOqKush1h0U01vaEq6WXc7cM3MzSoIBcdSnWaWbudZ+ieVInsuSmEZtYZ6v3Dz
dWwHWGjAQn3XMZ1j/vuyhCcRCgaXr0gCEWvJi1ELzNVCrKoqoYBTNqQs45NqvdXHFHt6prxYbOfl
IJDi81b6rQHNL3L0iVP/otq9p5oHASfSrHd9rifvO9fsURsfIb9JgjBaH8iH8v3CYtaDO/oL2B/w
qbXAe6AKeF3mgkbAcQL4BhV2iHVOgh9eF354sEbLuFexzG+hNNXkZmqjruh8VJYM6VDCP/VRhs2l
9Zq53IIE6IB6E131ip0hMhV5iDROPgJwMjtKPwd4shKVGJfE5Ig9fo3qCljMBMlY82BQ+mNyqmHZ
Gyx7UBXr+g29JSyVvtrNfWn6/nGaIpGB8AkcIxhOXVJPBRqjBuYFiN1rtk8iDd5kR6/weQFKRscG
B2lYlwE7xePgX10VwxAs8I++hwa4t10uPfTEyofzoQ81WRPj8hOEYyzWjPtt6OBMpHqY1lFYRcFb
6URoBbak7wPnJp8M6AfhrtnG+mhn76VSwUn7S5pHteRw1+E/4bLgCqK3T46mc5bIdp/Q9Klncu9A
Ps0S3l8kursT7lyQ2w3wInXzwyJ1VCgUfZGGudycppgwiffBkC/+VrWlnIIfLWGlZFg7OOcqHbx1
Kf8GpiGy3/rmzsUDCl/IyDCeQutRoRUgHRQnq+7xqQlmZ2mzl+wZsIg5oAV/Zl17tFLqPOI34Ivh
1cR1s+aegKpdbSh0pPHg4NU8OTO9N/MVV3c0L8jJqSpYj+v1K219DBBu0BzX6UmN5NKN8F4m8M8j
cjhwGrXlzCqChm+yYDuMRx1ET4OEiZxAqd8fUpjslug68fC65RDX54obkA9qvtNuggfVTXgkVPOU
dBhF1DR+diLoDlGDubWLYVI4mAbgNA4Z6ToEcXQrfwuCke/lIKAKARRTRtXNS0Ns18QGfT64DpGc
lHnolELIi+MM2HKyvxk/FSDeY+NV82MX0eVAuy7O4ZehUPhtuIuSrctciJ5WqApHUXWbtpL5IZgP
PORescpmQ8hOEwfmxOYKQ/a5jBmuR54mNCd0Ppo5OBEMJnewYfw6IB2qGlEtBZWHoJIAy5S/jeuI
Ks5E8KlDsHSWBpUqQhH/0N1QkqcN88B9X9284YFqWMQdwraqWbIomeFy2E8ZPJZ0tgr72On5xHVk
98Okj4uzRRc6jVLJF2dvkCDJ91hGRNVRRlpWHeymf4IrvgLZjApY4K6ZMxxDCR58CVrAhJuP5yyq
T0NC/Ty2uGmWTrcZF9fAx0KJ6kAVqOEOEwhumZ2F3SVqik+VM7tYLumR2eXaWfNtRfIH3L/ADV79
Bc+dgjXbmIegWrOaxD5k7lCMNoS+Nd3i7WF2xgq7wIov+p7A0C0b4EuwMx20y8HcTsdRkpvtLL+A
R/OZrCMc5IKmL5KwfoKHR/Iy9KqoQtAx5PjhQpytqtFtXrWNLI1RRTrHuNxW+LvCq6oB+H4cbhiS
mpYrlxJ4RgJXtRAoyzImaFDni2ja3RyQJ6O8YsDJfkJcIHCJW9uZjt8h8I5yG0NWy/h+FtSg342+
KyOQhI6pELKtoeds609iTZocoVc4zFZcVDLuvBI4/1dSWRxE/tFFbr+tBMdA9Ylv09VqsYeB1BkY
7gdqmjpv+u4TjNbPcHLE27F4hYy/JT44LcCyL8tXsKjQ/oZK7znRZT92HLCxb1Bk9zDuxCEVp1oV
Jk6ObdJ/ADM41pMCjhJLpMBoODA6kvooPsCbH4ekylmIB1LBhBPmWdBIwL3KwnIwc7Rts0pjwNoj
s2EDd1CiOgW/T3SvBmoD1qEThknX0Q233mEEREqbfnez6MibZTutETydtgVWdd1m6G5Az4Fh3175
OLBgx0RKHvQofOHilvljIRnQPwFHh4Pn2Jj1qEhhfYXpVI2134UjcGW7Zh4jZaz8Z5H69amhkQLv
xo4wwELBt84wNoOx4hQFb8BH9lNIv6Z0sWgKoyljM7bP7JMctBoMLBr5XdTzPokA3MWLQ5TMADN5
swAOpfybtsEPnKmYZTm8NNAH6T1yAdFEeGnGQoqWZ/hkF/2oFJg+t1De1IOX22YDFI7hE23wTbgx
R1XN+4EHT42qfhC3aDjdqRiOQvVuJDbJOZ1OysFyTtSocjzgFoLBQXKUawAgMq5LPgHtur2PIbCY
iQBHX1f7BHke36f+8MJIg4DANKjPsxPl2Ie3OexNGhXY84whTAEIu8t9wQBBNOQ+Wq8NhYh1FlKW
bdWUC6xMQB0hWxk6FDCLg2qMMCzMaTFHTQBPLnAsy0bAPCR9WiFEHZx+IjC0Pq7Nl1FxDmcXU0bT
sKerrHBALIiw8DHu6chb2r1Fw4t1oF+KLXiM/QUgiwcnqVAf5bK+VVuF8LXR6aMeSDGu7Ngw8LKr
Gj6/VdPm0YxR6jSMr8PIsmYB2b/j03WryAcztcL8ooX9gIfUXDDus9bARqmp43GnVn0QMYOpEj8A
E4dHGZteB3RjfbiYU6wxOkrneRfDTQvNtAf8ZKB5Or+lQeqdxhZoYa2hPgPy11rvKKcUTWVa7YUX
9bh4QeJLqvaKQX6Xa449JWJ6N/WIhB75dwyw5zxiJMTqYNGxEWERwqPvwpzFU+F3RJpnmLzmGCMf
Rbu9slBfU4pZjKjYdrdpM+S1Rmrcsvg7+KjemdhfSyarDWgdpiwhXCZBw+i/Kef4AfLVXVyFoFNG
ArMvSHWHrgi9YcrEEKiLXVHqecB1EYcLgmCIYYGCdbLwNrP3Z3uJ6Jc1wFzM+RvyfvCC4PS73U/q
hkim5NuEWmGQYAhvUiPOwcLAF55wKJgGlWYihZOQHObP3rUSsDQIa4xRJPxxuZdiqfSY1qOWOZOx
u582Ued8wUGEphzUsBRedm0A+2Fjn0gHqCccRInTBa23hOA6aMCq6RB47aFSyDgXayaC+RVY1pJV
Y+j2nufH2bzJbzCyg+Ocmh5JAOKGpj06CSlMFnWBl5N7bEXUSQ7wOtZvskzJPopaCamsn+bNh5Pb
d403kA8+pvFDAqS2CZo0C8L1CK3MXi/bS6yRtsDn6RhUmC2KGauC1lVdbBRzrBF9Adzc27323uEr
AD/L1K+wndozYEzUSPDkxzgBnthOYRrBgLeu/YyUPrfzFl8f5m5NSqfTHgisP2IEtWDLGrHvBNDE
eNkQ3BpNPCfgaoF1aq6ALfQ+9pYPkpp63/DtxCjWlIuDIV91QEo/Sr6jscJpHbDrKFqyb9P1OwhO
8tnVYVFj1pibvsUVEOBoGruQfoLyws0UKV3QttddtZZAc5MjRolPdpjwZ5AiOKbRczjF33CJAEmY
wbaIaf09XcZXGH+Hx4aS04iRCrA0ianSjyiJAUvqtyBBXcyrT2ZsvxtCvjK3YIBeVXoXmbNbY7uH
HeTtQYLqG0zhtoMTKIC7Fm8sSNB69wrAnw5hV1j5ALpqhxKu37Uz6Cm2Vt0OglBM1AJ59jeew+87
KkEdfFcDugRaX1f4suaLbfKq0cELcxX2r5N31geBFAIyXOhPEXqRvMdKnaeXrZ13nHfpCafanjT8
Z73wJzHc2FcKbWBSUR8TD/NjJP7VVPWwWwh7bYbpNGzepVd4QYIO4EGA+1vx7btwd/EokWwlLK4+
6c9Z7cmyjvo3bCTUA+JHfWvYVjqgLqhx8XGPq8JPbmzOHXzhpnyOMbIYU2it/TF4nVaLKhM+qD2u
6mmuripVPzbTTnllo+8OaETVtzcwlF032z30bOzhekn2akvAxGwBOo4McN+kw0u/rjtvrNNLMIP9
4Q/46Gp9m6cBA8SJI0zUghQtsVWgpzI7b/7lt/tdkP6TrPpDl7b1S7TWJ3bv0eOafo+HHt+jegG0
8wyqmN5Vi/9U2eCzrXAyY6ScAW08OazbEO+rdczLWuUhpHhhd976NY41yyOkPsDgCk6ec5mKEJ98
fVegGPlwHWAp8YCuYjztu2+Bm9APA7uHs8WniYZ3tNqiEwYZxwq7IYdt6YbZ9GGN2/rSjNJk7laq
jhsecjThwJA3jsXyM2E4pGCObIpqmZ5CVgqiKsxD5jf4LusiAqVy4fyFJxabA7/myp9uc3AfIE2C
liluTd5sOBXl2nUgWsi0wKh0zKHpreGk7JVrBKgz4fdpNIQ53mqLqQRi1QMBpVpogmJok+c+GgG0
pEvJ49HmrS8QD1SBQjHz2CuWmj15bqKXBfdZj/g+VMQKDr7SvFV7avhXqNwWGPBOqP+6edm1DYfo
r5LPw8q2IgDclf8fV+ex3DgTLtknQkTBA1sA9J5Sy/QGIdfwtuCf/h7qj5k7MRuGqHZqEixU5Xcy
c+Ssp05ZSARd/aJnduG7VsEtoFKoslfs0cs+tdZlU1Sz2CgzvE7eTxuOitQFNEWza8g/NWBmuT6t
fm26hHmEaFdsaNprqcly1emCcDCreEVxNTaaHSGOmna2UjmA+2H1naMZbyWisTdyQPO0ul4vHUMW
pfe0BEk8rbj0MMheCGi0SbtAvCxwYXBsIBZ3KLUPmy1dYBQtN1yX7QqLW4MYMryZI2v+YCtmIJT0
21qYHpj1SAhzXRzQgh4gk8MNmcPxEjEtZSy3szrtUBfMqfIu4Ueh82EgwPtgCN1g3JhFzKqJMVAb
MfjQEnve9K9Z5ruHlcsrU45CPU0KEaGCpt6tzDxMPborOr8bgfby8so0uvGdwmT6JI1/o6Fpq5xy
Ar+3tlrl7vppJAMmRrVKg1lynO0503ravhipO5iHkT9GOZTB+cE0FNsjFZIBDgUZTabso7BFu5jj
YM7TPQQIg189u7AcBBl9sL6oloLXjqtSggbYPQifUW1TAx04cjfkYL0asvsyUZsRCdyFEafyFnEs
KRznpVfCi1OGPfSsoIxDkjOeMC5rNRfWbSJqLa975kUutENld0fCXb4Spa62nCsPSWmcERNnz2WH
7/OaLladBsncf02PHhI0rHH+VjtWEWznqTdNJgM3jratrj9m2SftkZo9irzwm6V5q5b+Bcv6wWmT
f6mrvdozDRG9Vr1YLpHjTZWpvtKUwTipRdDQjUZTWEXvA8CSmdh+U8U7MZAZxzSSPYq9m0L3NBnA
XJol9nzoEr8bUj4uVS6xHMpXJOib3mqXCW3cE+NLaERTQGJz44sWAr2Z2CcUobtCBnU3jqSCe6q+
LDPdAwTwUbftYwoXivA0b3qnexrYeJY5d/FlyKhBke37h3DIaefUt3mE3HqiJpJ7FulzUoU3bI4f
SUtLYBqWA7noLrHIcQ/nbWg3Rnf0v9EU49O/PPFVZgRxvLyZM83VceV8Ed2css8aILDc72boAlOV
r60M1VWeGG81q8hK61iTwia8NKEWpByjI/WW560TDBzEU7XieDhs2RdHSf4ayqLeO9W/lrM/JRHP
oliAztPyjxgaUHDHPJKI/ay6yhuA9b4eNNdrCZ4NSonAPlDnvXWK6TZX8qS1wtpmPVLdkE+ngktm
aJ6HnN0JM15y9DLcU7yc1N6VXmbcELmsfRjR+jxHMvKcoQ1CbY6RbEApnf6nm2lu6FL3ruHhBG8q
dmo/EL9ddJuF0hRvVIqnVGt/nIjkfCYEq9Y2NlQGASxL0ayLjMutQu6FlN5ivW830WRaCJIpt2ht
IV97udkzMcdcqdZKGz/MTMM1r8DKgSp5FIQIr5rT9yrrbkNYVYHkvSIBEsyMThtfzr9HmyjQq3Bm
2TF8W2+NxygOaGBun1TQ0Sz/a5bttpPlH1lkAacOneU4PMzYhXy35fVzEvYebYWq85hJeb1quztC
819sZgJIRcXEjXJkOeQ4MAG7e6kz7DDmJc+VEBtRzAD05Y38nNhT1ebDqhESqxK02SQawUyAYMtK
nb1RW760+Htg1LHNGHNGheHHff2UWsOqTsE8Cg4CIScARb23ob1N0XrZaVhs+ybGhY44DhzzzJm7
Rq8k31mp0QReYZaDOEEcnPPrIm/1xAnIsk9mWVwhqKF6NI6q7exxBtjQ1bZxY9Gs+s7aLoJZycyG
qwyTt7SWnBjRrYjLR3+z7XKV67uysf/2KuezVl0+TEjCsP0iHoD+FrVLA5nNR/CYKeDUGflqip6d
K/MfAqcEQRQ26oJ77MOu5k6NW8JQinM22Qc9qp5SyTzfRXTwujA7mcglW4Mco8JIOC6A764rprap
XgNDtZtU50erhqHzZQbZw79Xl9HBGKIN0bYVJEfzMiRWuyKpvPcIc1+4QZg2yRLRYO9l/Z0Yc1Cx
w2J2Yb6wK6SlyxazH8/mbupzBIZaPNog+JkzlT6isCwIwpRjkAwDJIdsoZRNY12F7c0yJuGhSK8V
vGe8yBcCLZBme1Q7WX3MXaoy9WEdy9P4T28Nyp57MCVDxs4ivYcyenQEWeinWeFzZqKM1LmDmc15
1pIvmal3daw6lpaOS05D/qwmfcP0+CeOw9RXrPGtK3mvB+7tkvPk2irTj3tROGzVbP1OXp5vhXqL
MibfBtH/WcYUDOJF4GMpXA4Rwzm1lbVY8gQrdFmu+prjcB8etRDNTGd61DrGliIS9ji64ieNtL3Y
gddMoBOXov9b6ACXj8w2r+m6z2gERwIL43L9tgckobazjTNkr5fI9GjF456NOIUsWmeu4jx5yVLx
EblZQWyz+jNmguH8qE0+ZQH/OqVecE0CxEHwsohxO03nOVzbU/U2q+mP6KFibIoMoqaEbs9p9aAc
Y8jvhPzvs4n9n+FwH3dJw6gcIIXFLRFYmH56oi/fe7u8GeqwtoY0WfUN44Ms5+NoGuFqUP8sjhNY
DeCpVecbc4CoUCOXcY0GgtdzUteKMcc2qP2IcO7essW35pUMDYlwajwlM+tPUpGAavYvfZq/NRnb
B+YGz3W2KDBIeGsmfLnoMSi2bC9iy442JrGu9pyviR35a08gJQmKHhrDi3Bqhj4s3oFms2wWreLL
tKRMzlRb/g5khYpJPJstYlVqMpJbPfkyy+tPBX3bp0T0dyYoHD1Tr4OegzyvsMFMh7BTJ8+N7TQY
3OYVphVAOSzzQLEKeEJAAq3QH/iRHtQcox4fkX91Ur+pGWT0kvbXaEClJ+d/kzXDE3EXajBRwR7A
EWGdVyTvo7yJqV7PxWMBUygrcqr+J3QfyZoAPTvp0PCTSFZIULJAm+d3SnoPIrePDj/MaUoKDcbY
fic+od709bwXjrlRp2+nMswDlNFnsxj9pnSrJhCLfo4KnX6CwXY8hTIcf2iLuza37P7mL3IWdTR1
3jiySTyaPthbD92akhfhT3Fj+GMdtgGtJ50/9TD0CO6fahw+Jh7zxyjoBVrAKyFo3TX3zdlPNfZX
GCUBdOVwnYdbJdpupYc2Bepx86V2zYvIPxNrou/DGnpWvBmEYezQb5hLFRWMXQoyUIF/k4JD/ycT
PIS45KDaYb4Z4Ia8qtE3s8mbmppV+RigWytXJwvF1T4Vtcv2UjjLtbRKcR30+Fap6osjHKKj87F8
mszlGYI5ZwQmDKjNcV/IVtmpLq42WrguqmtKlGAInShlzFMUct+0KLZTqF/6eHzKRLrRy0V5F3F3
q/J4s5hLHehLxqQLi29oxs2ZvqBjonH/Hkz33aELKRBJDZbHoWbdquz0WqrEEujUojH7HX4Mxrgu
nhTTRiN1CL4u26HZRKIskcAL6zIZuu0l6k1V0EaNaKbboG7kS8Ub69SaPC7pTPp8TTQi2WIMrA+C
sfIhdmXrJ4LgkXZ5JZsqWeMyiXjLQbRCC102nJYfm235lCpPcZUdhy5mv+6g6jqJvhdmCtRj26dy
GRW/SkAwMtO851PqPihqb+5R8wcqiXeLTSiRkiyFj3BjcfMeEKqM6TLZ89+8V0+TZumcPpZXObrN
0WGU749RSoeG9tnaS1C3oba1HOVQNSislKToPubXD1NgB7YB2/xmjO49onCrjCsufHDA8thQquOz
gMYHI/saBhb4xs4vNg5P1uBUeGzFHvFBrKRXyM9whUC4W2hX8dvLxJZ4rzpJtzfrYfAZO18wqT00
V7JXUhON0+R/mLKSjuFFVVIcRI3ToYPEQbXk/amcuhMeIXgXo/AonNpU8VytK7PEsmxsZTachFNm
l35ptuZo37qe5H2Ks7K9aCkd6pZLq7TiQIYeDY4o8uwrwz0tVnYQJszV62alI3shKFgsEmbhPqXh
32nG3FNsSb7fiSR6bjr3rnNL8qrORV9l7NH2y7ZZImiB2byWenGotW6nwl/N6XxxjGEdhnLeYERv
dq6CbtZl5muB+O9lVgVzp+QZ1p3H2IF7X+H0q6JO9D+qRunUaJfxv6xeG1b/hmxZeDlOhMM4sVUb
xuLf6CYEAtPQ5GlwJ55RKLFXds21nRptqyp0A9rQpMnYwKWwtQoKWmL9GI22xlPCvAww2TXDLwo+
9v1cxFfKLTI+FrG17eeNzSv747Tq/VFlldBqfVcZ+t57vXvEjmr6/vepzj3enwpQcTOslIMWCWDv
iqjrNiNXoC5CcTVsS55qEW9GWavX/vHw3/d1+1rb/XxodQdDpzGYDJ3r/phW6TZaqhJpeIqfzMaN
n9xOIa3A0pJNY9vmlh0UFYi2VlTnuuLoo8azuzYfT+1JRGtlQP1jAVKoV+KEOTludmLd1s+/D52N
WOQYEbI3g6Bj3f8pR7q8OUTJy5QkE6ygXt9h0GtjxGU3OdFBCZ3lBRPzR6WV4fn3WQ68N4RFdBtJ
iu8ehsosHC/cwI1zglby7Ix1xrrdW5vfX0yMqNyl5kkrDZdNbWs+ddaCZ8ZgYMGTqObWTMXNOUuT
oMQ/f9f1UL2LOj8YkVmdhRrnu1BWkx8X0tiU8BnAquZ0bZ+KlmnomMxe3NnsrOe4fEcGfx7Gxg76
OnTXvcLckmkrvdws/zvu+8jbv7Eb4GrpejHnhEaeejrIx0zz9yEbZ6abVLTsUvqZfmMIxMM28usd
+X36+1D0xknYCyMv0aMNpmRVU9eyd7scwezXdtw0CmNoO/yqx7m9ae+WZWa3PnTbm0m4ySYdMQxr
77MmLkuHlArP/zbVhsJ61fT7Mc6St4SSVel09B+hWl1pVAtX/L/l2jLH/GDqzAv1uP4cSyM7N8LR
/tDj99k/nhHV6waT5Q6+sYycmu34pWCuQMOcE4KTO9YNXvvxK78PjZTGIc/7V+jcbwHF9jz3iDQq
hsKXhibEoGP0d83rUW4sKf6EET6owQG3w5darQ1EgYdo8VI5EYwZ9mt/moaGTvjVuCzupURQuKAe
GBfjYquVe8Fm3a04BJVoGUJ/+IL1gxW3Op7p/tuJdSRkE+HC1prnhJaks2q31Vn2qV+6vXso2l0n
I+jMOY7XtHjL++8D7XL7cqrRqEXe3ScZ4gd1klURdibuX8V4z8sNHvL5L/ZyZV1i0f7v2xn7Ozp6
76Yibq2aa9dkRoyiio4qTYjoYKEVcQ2f1fl6Y3DBYMTwFUTHP05ll76Smd1LncXACxRlcSsmGs2O
jk1Jn5Eb7h08yDs6MfOXtC7bHT2q9V1ZaBh2gUmXQmGgYk/1LidprHHN9K7Yob2Oe31iRFize2RI
yj0BlAYmFKdQLF9Vs3T/odO246MfVBTcAlR7ODy2BR620+W3SuqSNdYPYgVh7YaU3khCLCQBnzT2
W+YT4kluqP2TnRb1paqnNftn9aCAAzXe75e/D3pmEGMyE7zkpJm7mcJXJXa0J0758R9tcoizEOGl
qtRyXXTjsModIjso39N3RnmhrenboBHv4OA5XdmyK/Z11X0JwayHniSm+U2la8e5fy5cq394VNjK
212z1losk8Zopkdt6jaFbVwld9RrNlHKy98nt0Y/9k+QgRTRauvccKPT70M2l/F/X5XV+F0JbAcW
VinPps75E1cvXClr673QU3U/dJNkc65H1xwFken4xwg/8y3ckqUUWefJAkvcWKoYNmQppNvfdVij
+29PedrgtSI31iWJJyslic5RO5h3U3bRFYL/ZwJeOY9x564iN15T7VgcbMkKLdzB4jxhb9ipFhtl
5vyWTAPEayXCze/iQJMWLqeRN5HR+1qFyDEFAjvujPZmmy1B9JMr9wTNwJem7YtWmkBMLhv6qkqS
t1DEybqJm5EevyF5sxPn3SQyd21KjeNbPctDVNTyoD++iptkHeIJuEYc95lV1++2HXcbcHtj7dqw
h3Im1ihzmCP23SjgFfXi/vug28arAh17+H2Gj4iPcxQHKUvff78BF8OycZQvGVKaC4Len5V6Mz6M
u0aYy4tFtOM2zIyfuin3SlF9FXXcM7ZOkj9dPD3Sc4Z7q0STp/FHDgq5M4HTphO7A4ShsRb6pzCY
KBDW+E2JPWtikgGxN8Z0NbJ6OQ8zkxnhVn/NeG4DlwLdVZMa/3LNzYN4YKDomxN0B2Fs7HTtFhue
Ct/YUoSG2BE7a8n9HS1XP9diEKfy8aBlaFXe73NjLGMqc9E4fp+6BSUIzDUtoIxIXqg9ixlpl/l+
MB+mK7u+Y0pLYXCacKPonG7L1oHYMUT8NOHEeNIAoT1Hdxm/PeIshllLDr+/Zejt/JhYUCpcDpX1
inb6Wjma/Kyc6rlSDylDgJOl9/GTbjTqVqd7z6fIzPJ0QKPVYqLq/K5yMBPwFC3JqHDMdXzXujLf
4sO2tknrPmJpdDoHJfn2+XxAKB87ZJNRHv/7cpyGdaZOOm76GP6sz9SXwp7V7RLLKVAr9uRqqCqr
soApFknh3ou46Y9axbkqxm7FRMx5BbO4dmHhXqVrMyLK2ddyB0Jaixm9hri85Pg0DkQ+At8wRHRj
wCpGEVFf4aZZ3AV0aYdkNbFzTPcW2Z9Q6fifbGurFtEHy8kqjd810XM1hvvU+nvf4YFuP8fUyw+F
7kOxqwCbX9nVCOrt9ErQY14HLVrQd3HKtssB9xit5a9dHUhn1Z9dFGfpxV8hDndwuCRQu3ylU6am
+s1N/ijDW0NvQq7tI41XmO+HuPqA1C7mRL5VQIILOuSXEY4fkjyevL+7YyDWY/jhMNp3y7fmbdmU
7VoB0ipkTDtJkE7zpiEDenXtKHEPANJXFRt+t36h9hGRNMIsIH3h/pGfvAGerlcnNBN0cUpG/OKU
1LdapBCmdfuZdnTIllX9ZQD/RNp1ALR2zvo78wPiPjcZS0qxMM/N2C8zUutIL1C1+mDehdKwxsBz
vBLNsaSWj1aMT8X5R8YJSVayfNGYkJBdLtbzsf50rYCS2xfdbcptbZYfFtu5Jl0BbFrP0QYHlCVM
j35FENukkIEDf2L2HzIYfEj9xN7VK/tRTezxp8Wz7QwbuG3BXfEitf6YsVmNZoKVbP/riIF5KK4W
uBPyCZWOxnjC17ih71N1u61qL/smu2pQPsZk7Mep2ZgaBy06G9pDGlDzuily4tS8fmWh9rdaoNSM
pvhfV9XezIZ1Ox1AQw7cncA8URpWekmyi1IxndnVrQ1b0j+7jxtsygbN6IZNDtsXefmnIuedQHPh
dPea/UQZS7u2Dq/OVXvX3pMO1CajCSassSkjQzn9vIodxSvLzjdV3ZPpKsOyghrkPOsFw9HoDeFz
NrnKPgrnJf7kg2Gmb1yYFQMzIwkwirSQePw7/N139Txou/ywwJgyFQnno/h2jvaf6ab+FTquy2JU
z+Xsu5jTRi+xjo2W75uUMTgawAbErZkHxF2gd8WjXr6GntXttyVPP60OjlTFoH1fbsZTDBKMtCd0
MspDWnY34IOQBs7gj0p6VZOp5FQ6reZrdDSIMFcnXu039yOe4k3/7n7omnowNN+UfNSa0Xu8blwZ
bDpis79LSCP247XXRd50n24ZNoN4Hk7Ky3Ker9pu1j3rGyw8zlY/of5Yo+AWlPt0SPb9Ztg5+zm6
xU2enwdyjOmiVTGnJm+90P2iRqwhUNSbBnXdHqyd122VxxpR2fFTBsiXjbds00GJo2ek1jYc9Y8h
O8HKPxAuaFaKXlofZHTg7IPvqfO8aryFpm/lVnJwFF3uBzKRqQke4fP+JDu5DtfR5q4Xu2gTbcJt
JA7Kh/cYT9srsBsY2yIO+rc5DdQlaF+1b5H7qji5+D1Zsn3lpUv9HYYWvfhpDeb+nvKqZMeOdW3t
7JKN2LV42gL973idr+Y5+jNzdhZM6Hw8jyoH/+XNPXd2fq2k2CTjPhz8n64vNqqMdpqoAkSsrtTX
dns3w2Opbcm2ytAF21Win7kGSj6RIT7XdaisDfekzWcZpGKXYhmxY5/Jhyy4PPziWFIJCqrjgQYx
7/U1BoE57Da1Qy4jJoaTHHLVQ1k3PuPiM758fxy2rbtTS/kE08+V6ojGb9xTRk9GajoeaoDfuYdk
IcWiPOokqnCVJIyeHNXL/jDM1Q0LM6BXlY6/uNeoWve4miZ12CNnBAzwUE9qEgybep2A8Sy43YpN
O5krXFNpF58j9WWA4Lsu3bpqTnaX+Eu2xzOPrPFYmELiCcnZcBpSK76jdu9LcjZ8JrRIKPnwaduB
pvJicBCNSCokAMyzRrar6Z1EbBsYwdOUcv01gRWzcBAUF57GHnDdjE4JMqQiQY+SDzZYvGKOdgDc
gzwZ0YEHP23CndFyV16aV8uo2aes8XMHU/bG7G7LZyTNqY5g6VBUUEVlBwW87D86eZb5x6jc5Jx/
wxwd2lRB8ZGvsUUmpY6tYuzV9E+bddsRPxPdY+boK8Lm3gSfY09A5GPShStSn+oT5i6xq6ba3DpL
Lc/NMFIczYfmOR4fM5BcNc/kZpDxoUyvJZr2Z2lo/33x+I5SMb1KIjx2OLLV9QK8vQXLdZ/zeLr3
+IZxGQG5d8uYk4eIpdoenIgLSdP+uJYYT5TYPuFuWs9vrVnXb3VSqgeJDOpbdf1IoeBWgM8/5vVa
cOM746lN7dc+QtNFvplOCBPTZknanvKXzN0V6mP31eXm06ROHG0I3KDS755J+8XA74v0Zz/pVlKg
tDNELtSmvuKvfpcpQ6tkiJ47S+sudYeBmbvn0+8DNsPbmCnGgeRPBzA8YnX4/079v0f/3+/ButuQ
Yj/NoNY3bPjYyJOs+MoGZ2tlCSXa7dit9QnB0TKTl/hhCXFVXmV2/+Ex6VRbX8caOXPWQ7kZ2Oed
M9F9amrFueORUvb7EM4AUrM7+fqgj5dpbklwN1Cv3Lkxr4ozFiu30g4qveiHdraHbWSlrV8ykAEM
KLot/eLxk6qU/YmNq4nzbB+L7sgFi4AEAHGmCFo9ucCVlHrOf9NFbuOWt2XFsFxuc8nVmeAc+tuo
6s7KiSsvZLrsyj75LM3qpKUcn8QwqBfNoa4njlGe024+E17gbujNhVsoNYpzrH72Qyfh6GLTcv4r
CdRKPF1Scs5Ywkf+4Z7hjYWx6UquW3d2Rkm8sMoRvoAX3XWCGZnWk7jSLrgz57bm7Eyx6mfG9Teo
sbEtFDadshLVqWsbqrSaZi2MZt7/PlOzfu+KPDvNzRPaun1Ney28KbbyNOG60RKX2726QICYqXpt
izhauVlvBc3j6e/33IG9/jg80iTmR3JrXjfqoU87vkRn+qi1udwYkAjH34fKsqr9yE8Qx05zlN1F
iRtO5WB0h7nvVHBVU8WE4EwHt4acaQhECZyw13fAnlz7dUhhTN3P5SsvDyBTNf9N0tjkU5qXu3AY
oVgsKKCRVNyAf8nEvdDZz6k1Hsly4pWUmgYINyCK5zCeRMiyLlG6PXoOHconmyzbQo7Je9liixNq
CWUvik2njg4FB5Z8qgUFZOQTaIFZQ3YqlVMck9rYT5ilgUmcY7dYJJ4w14nXiZxwQZZjcVnkIcTy
/qI3ZHLQQPVX6rhyo9qad7E5GTerdv8k5A0QNra4pFD01vmVbmJoN9WEGCHAejwx7DvPXULOCAE6
+Za+6x9Q8nLd65F2wIn8BkEKa5cP6Rr6GJ1xSJhayIXecSNsdrIn46N1ciIIVJ02ksI8u320/NCV
DbY0RcmZV6WDa2rEluyCa2kb0UltwnK9hFQGEWDDx9HK7UODNRCNnQMIsOr8V++467uz3l8yUIKL
PaR3Y+z7j6oOz+qcsYqrA7dzxzHuk5GTMpjP87EM0ZRDx9Q20Qx5GHe12JAzBHQ5uv3l9ysCOYcL
5ZHP+IfHfdUwp7KtlBiwx7onF208Fu1bmGTGuWF2szWt4V+U8uxXxP39/jAKcxPHFjfxuWSjUMGh
igqgiGuIcD/wzFLisP4/v6SMg7sSpCQSSWJrewOCOnwsM8pjhfn9Sk/0YUP42ouso/nwvw/LUP+/
T2Vmov71BHb+91sSsNbabaT3vz/a709KzpPixzGU5O8v9AmneJXSmwNR24emWoa/qs46leGMZUqf
JZTFLfEhbLv52FvswQU2TNDV+bbk4XQrliaomj6+hN3A3X/5qJquuUUavz7pJi+lwsbo8RvNeDS5
gjWiG20t2zvEGZMSdG0grI7V4yGhRRXH+f99XoBuu1Z+UUgx+VAdG9NZ08pb5zKWmgZZY6kAnV3i
ZUWw87dQjec4ITdh4Da6TrRxR2LOO4AjKSsGUCE5WpxxDDJN9HTN5cwq7ZqZ12hJskb13SmW/pTy
U0bRrdfi4Vkq09+E2XLXhuDdzTrihnayTfcNTkrZxNOqq23j5FpptCHH1PENLejhjPzayJRtkU/q
86wNGJYhf5rCAGmeqMIa6+qIMJXuR5Gip2XlslNHXnnHqP6O5URULILRNuo6TgZWq3pT1H1WYT7e
y7Q3fUyJO6FRKu8XCk4YkMsEA6ZCwUqlOCvXwcUikiU8Pjp4ju7UopMWGRnSPIOA3ZKU8BLaMIJE
BprBmKA4jGO9z9roWksyPmo1phOMgQ2awXKocUQXIln3DTS8mIjPae1YrkievTTWQsDlY19uL6+O
Ccdh6oAdabtnPvJPF5BIRk6jl9lFLzWNo6z5UzB3PfC73WWBHk0NxFY7oQVZZGVN5ErpdNeTmup3
DFJ8EgsofQCifBzLJzxEMaEgCiRSmu/zOKmYXeDCjUuSydTiEEvGS4VWyFWtNdsyyj7tXl4L4i1I
g7pEevOaEO1wE7I4de5wcszG9geLYQO3MIxsSrVrUI3Z7QOZ9qHXzkSt4CcawG3F+Kd/zL4NCb+p
sY8KiJaqj+li7sFeFi+C7H6orL5o5vEZxe8azVQSM/ZgFCrGJ6Ni59mqtKB5iiu67cTuI5qOZgp+
SnaAw16bOxalnkB3xIktrQGX3ef6KUte6fp4aRYHQVmAFTfCXMlEHEsriu5NA5FTMnZnDnBggHjp
Q4xeleqMe6fgdo698TBrs7Fi6X5cnboXxt0QhFZXbJGfxKqp1J/G3FgmDPAkO/1YFeVuaUpYJCJu
V7aor7LAy6JE3SmU7Vclkw8FX7rfR2O5NWPT4HgdOThNJtqYWutzShNcZkPbroZ5bDdjnGpBlqyx
bjQoUsVXtLiHvk6wYgG0g7GH+NFieK4i42pcyAh0nH/WMP9wg0fr1cyf+qMpnLeJ8QYmVoamlHOd
cjEmQRbCv5JawN3IWHDZNilapsVPKd6jiNgjLF7Xnkk3pqfir2Y5M2j+uJrUhZrdqJ18SNBwB2m4
Upr+u+lFfYN64S+c5wPIns82ycHF1TDgbxa5f1xBpZLulaa1d49YOtQPNvp8/LFJRCZCxkgTOF0V
MafEnjm32pDJnqkzZh9ovkfExB9n1G5TJsrNnDTvQzmnvq6SFmV0YR9grqiCsF+XmuOciUtHwOgt
zLiaS7qa+HI7tGiYHpxSY04+ezZsyUwp1kuUrfpWJYywUldKEae+QxoUNjmCcHpTfmQNedn4j4AV
l9dWqzacGdG8X4bSzLcA4i50aG2s3L58MkdT7oo0OmdDQxTWUE+BpONR2BkMB4OwoM4N1sXhiYJJ
3VdGK6jC6c3o+oM7FJuxrXaDLLj9d/QviYLz3ZSSKBACf6Uu2K5wxpkgGUW5RTuji4tNoqQsusO0
kI8c/wvxue5hXUukIZIenLFcDbHQd5mAy+Mgu2Kyoq+jsSMIqCOPIdef42mhmdOhP6dqQR9jDSlp
QgfSBOpsYq5rDs3DoGysiVO+6MYERT+8NrUaPuyaJrwyx3VlVM6z86yE7IqfiEgiasSVWLbdl3ns
C48+7yd8a5Zvuf1fV3A8k+7BsIxuG0mSGyrgJT7Z3MQTpQPwt6hbipY9eYm7fIQJU1UCgyab7cfU
lmiTVQxaOmPNMV3z8D+Mnelu61iaZV8lEf+ZxUPycChUJNCSqNGy5NnXfwiPnGfycHj6XryVXdWR
DRQayIiA076+tkQefsPea7tMIlE7ptgurLvKJN9pCD1EAsw78ctFW+yAwSro3EvWaLGf5S3dPH6u
Ht3sNBL6zoGW7DPDzBhIcSAiz0W5DXAiQe/FMcaJQXVpx4Qf5FwQDj0JN8mE8YtUsVPXyfNEHMDZ
6NU2mYQfGv2z8kwWORq/rVXB96nL2yAdrI1w5EgfbJAlksdY1ZddrCpZ6metCaJjYKpjZ13tSxQX
a44LWnvqCUTxmJx7pKV2mB4jVdU3qC5e4XSepoKRhtZV7y5L9LrgrFueiZuU3aQGJgABUhOizR52
nvkrT5O7NMJA3M+M6er5o7MYNOeVW26cqv8IBiwz+VSckDvtpqF9MN34aGlhvlHSqrdTdwQRwKhn
YmUI3Mk7eU3/mObOazlFpAeox6qtIzSKEglo5rDf76o7d54BY2rICFRe/WRB5ieJFvipUAYH3abW
JmziDQ45Zvn7vGACiMqHmm5attq0OWXsXLrBUdjea33rposALrGh8RhCXCW+hpWFw3COB9Quybh1
pIH9zEp2HiMIDgIUfhoG9xX/QXBHM1DUvlEH2UnEXxMz+Y2GFU8VmnsvHAPpFH69ctb5yL7mnLyb
eBDmySMPA20fwysM9YT6TCiYKZgLjx6nwY2Qd2hhLKxQ+Koa06/s8CWLMD+E7lOsUZWOLD24TYLx
UIS8KZRj7YjMpYy0tyajnEw8kA5Wan7Hks3BbRWNwTk5UeraRFdFuHaW5PoBRBNpekfSLFApSh9e
MOpd4hn0Ca+e62EUit26xskR9X4s6kNaDiH3IkMdN4O9pg0vpaybl9YoHoFEPkQ94zduaaSGmonZ
P7xExIfzJJtOfYH1RCaM5N2pOxdWXp2pRyUGdK89QK3E7il3mCwWlcuHOSSUHKDRIC4R1V4O5Uel
z9VdLVwQIIkC1hTGjJYLNlBZkftq6Y/NoAOMY7t+JzA2SWP88GJxn3bdrZKtOITm+NaQmtGnnrl3
IvFmPxhuaF+d0UOuZgOhoyflySPuZnxCG6eWdxppmWM+S/Q0sIXiG+Lr0mMdck21pA//hgFngVxQ
KPjio16/toi9q/fObrQLD2PmWxKISzSvkGLQFlSNvcMuhGT5SgCFscFvwkkRPFfdcJpqxzqSOFKv
c9F+cit9qfQ1dbvGzwgo24cD5BvSU24zhnd4nNdJoHpuBjLLdYMtXV42yI1Sf/acbCMwpWwstyej
qholduOCrbL3YxTaS94CbWksxoejxRSvT9jjK8luDZO6t+mNHh9k297EfQyg2GYop5vqR3EanDJE
qJWpIL/oyKaGECOS1iKN7c1j2Rm7udAfBskxZQeBu1DcCDiGZgKIhXrNdBtMk2JtpuiBsdSYOy1o
Pj17xEoCGhIpcbEt08I6VVbyLjQen/DW5okWxdJfOwM+UWJdgiR6BmWRbOVCVdOtFnpouufoRwFs
s823cBlrEofutLVyD4J86R61lkGBoGmysrDZxpMdI2GNjpPHc7XD0caEff6sZhfNXIM0KHaNd3Te
YqWK/qJPkYNzNmW0RpZMNvhugohE0zF1jOp+yLgz7XxiqRQxkLVF7D15cs2TqqI4Rs0dvSvy32kE
1PMQZPsiL8dDVqo3t+3WDdkjIbv4Ne1VzQ+CWSjIrQOazXzFRDQEwxD8qvpfrs4svcJXh9AoYCKi
jFPRApbD0IKiGFU+vMuZc7g0d7mag4OK5weEi6ilY+81cbUfKKzlNolduGGV3AUJSr0qcX9NdkrL
ld/bhJtjf4hx7abZoTGzi/Lan3IwniJOT1zkQbCtT01Vaje1DTMoq36lJfMiOe89gsXWbCMESwMq
D328VxXT4jYvj1mcT7jV4x3xMWKLdyvHd43CL0XI6UT2e4w8fJMFEYMP9dTPJBJUIZjanrqJqjWS
NzPug7Bq8C42GYksU/memTjvBzgtA/CqKspW1dOMn6qYUJST/u0WB612yZF2SgODX/kyOeKuxuyn
EMUD005fgaYKOg8UKN7EtNuoJW+lKDE3Y3oOmDVsjLcZ5CrPQtwkbsp7FLnnVhUXst7wINrVEzUM
g/4OyYTjctvyzvnF+ATycFhAq+8IvIx7K1YfoQZ6QXfQvzOQtyQn5CFTdgPpBhCuvtTEhqzMO6dw
f7ltjqS8vcR5N67rvAt2peawGs30N3v80pkrJ8J+SQSDcAKgPpqy2pC08RtK+DjUfYzJIXx0xdAd
sImvQ2PAyzvby63Q+q2iRYVEfnD16QHyzYp8i2vAs3adLHLxoTPXsR0+SNAPrBQgwIoU9wudStWh
LZ+CPNkM5rCkhILZcyqUMSEGhUY1uz7jBpwnjGp4BjCDJ1gAOxynKozw3HTOj5jZMfXZQ18ZeBBb
edsjCxNMFWFXsIZDa8tzTtk39onXa9sjE1glPORgF9Edaiy9Yg+LhlH2ME9Ka6sETUyflrUfysoH
AvKguVij8QUjm2I30jCbpXLTAcsItKeGCW6qjNHOMju0EzVs3ByvFqQGghHJ+wlgEAzjCc/hhnf/
V+wBDhv75F3r610QgoV1cBInMn1CzeE7OQ2ditkrVPMHHW63CoKZP99kR5tBbw9rvQrWLqtEDWyC
jN+HDsNgGh+jtnnravoVR2txE2TpJ2g2gMygQqs6uvW6G27undOXv4weyy3yl2vsZu9eJugVO2wO
/bydG9xJiWg/8rE+hml/01o9SZOtOoMvokY26odZs3xLKzH9CPUSYiNcTUnwE8/jPo04m1yDiwVA
BFlIK8epXgbPOgcGBXskLA7K8aZXVri1hnY5mz+dKPZVdTNrD3rDqMgwCop63EBjel8N3k1mBsdZ
weeXffnYSuc5b1FpzmxwkJMg4M26JxuSTc44Kf5kPG6jKWVR6GnlczXS1tTWk9Z3mMVLxiWGPuyE
p1o2HWoH84lFZNiVKBdX3cj+wzWK+2iahg3PhyM5R35tHTzqpJB3d6OjPtuTuv4s8qbY6jwnMV2b
+d2E0II7369qVA7TcoCA9EooFayV2egF0FXEZxVIlJWD35/wAzzRhXzSIvZyjNBWXmcQ4cOJfdPD
IzYLgLSOTpU21Uwm88XMm+HJP1ta160obZt1F1YMnp3qOnqYCOq6f68i7YWpQL0NyhGhxmh+2c4j
VitIMT3vEo454S+nRQE0krSgsGEF5tPxwIvBXhFZ7Z5x6gUh6NeiliTJb94WpoRpqqFNd1ToU28Y
qN5woDej/Tz3/SPCPEiXTvHoiPwmi4JLWPM8cvQPM/qBqs0qv2F4HuXRbYp+B3rUK7KjYZ0ntwOK
AQBETyYr0XkY7bXhcDvhFF3mM96n1uC+TxqMyg1YCKIqDGsdumBD2VM6wuayF/GdiXmT2cKwcyf9
w7K7xxGb2kxvkjAz1qzyPgqBXqVRhN2iAI2kN/mHq7XefigkRHspPrSY1UyKVGgjJ35Tb7C+GMOw
UjaxfwZJs+pzGkeHPQ2XksfLUA48b6hAC+0+KngIIq4sfZN2YCXETHpPjItcrfNOizfVELwaOtay
sMHpWDnSD/DJXKgbj1mhzqq29lpOflrmHVyH2Xk1/Mob/WKgb9+gc7+FQ3Q1+2nDZOnR8rA0w0vn
NQG5X0mFRx3cOlRoAK6GSwqDgvm0bm2BX6ZAY9uZxvbLAKLruyY4rzrDctJPst5RZhozukFHNLex
DQvSCfv9lFG9U0NOQCgqj+3x28IGM21m0/aIBJ3i8XEOiy8chgxHE4VrOBMUOAizOsiKFpBGirHs
W87yXWTdI00dEJ0h2QCcvgmaFjKEhgXTpvkDstCAduKq1xjTrvKc20yHkze1gbzNaIpK9heQMSth
8uo7GjMzZ4et2sOUd8107Wcu7lPQw7vBwhXiDjHz1I4ur9KSuwTt10T0b9/aalXLydq0hXl1quKT
ZUG1kSp6CNGdh2QRcQjFfjdHiHTc0Dy0ALKS1nlp+vStQng9sdDc5I5xFpPxbfXII4dzDGthGCDA
Acbz/KaEWeaiL9VHjBwxHA3kPqB8p4oACCt6bD1prfWCG7FUDtWMfW8YMvKbHrxO5MbPcVCkp66U
1daLATvrg8M0sb7EXqBWZphPfjpzQWaWfRoCrHgT5Kii1j7ZgFZ8+70WyX3hddG5ljlvScDzOA6G
DRhUNjZThnol8MeZe46C4TB7IfskbdnPp/2LnpfhDTJY2INULyBixQJqk6NhrWpb7BpHu9pIxo74
YxamcMsp3sfe2vSeYyZSPhyqYlUuoLXa+xU1CVNdWTPKHuU39qt55fB03XC3b5GGrvVZr7ZahR7D
nhl2zh5EEMU2CVIQChan8d4tHVlbXF5HmwU+xxmBIOD9VwiFW58zHtAZboEsyGMAljzrMdDuDaH2
NfbRdeoE0DH0m9k17gtoN6vQ9nYRYjh+bGdAtWKqJYFsVYDVAf1D0YxKk6PPdq2zbIeX3KSQ73PM
Srj4oGmkzAKmmNFW7XpfqFXhedXNiW60OObl9Mjgr2Imaty0ovpVFRPr7QaJ26SuJckXgzjX3DtZ
6yLQmnWgpMvt2vbeeNR705ei53nTR8+hfgys7gnNU8PZVi9X721k5M8ygm/ZtU6Dj0QHOpzG7hlz
ploJLKU+xddz2aFg60ALS3t+DS2DyYIdbFUv7x0RIsomq0/lMJxdXR1nDTWL29wWmpIrT2d/nEy0
XDpT6njASzdRYk+O1Il6jK65rX8Eip6a4+rILYB2wurPoi/vDd0ob3IV7unN8xUjgIuok3dp1mzG
tG7hmd3hK6uWn7Zj0HlMkSr4nRfqXKzOpmQhdwu4PoJKoX00BbWN5/qoSD0euPFqbAREQyDUcnoa
HLcjOQOsHU1FAsZr0xoUeX0WclDbibWRvTzb2MKgIpfMke3H5klLisWI6Y6kDuQ3eo+EU+sVl1o4
+o0n2e6OpVyHDtK+PCXBN+u2yz9Nm94mtWucU+gqmzlNMY0giINKYtyh6nVxKI1vJKNJ9o9b2I1+
EVkjpST3tiFZVI4MLRmZcJ6mMvOHrmHkooFcrFuakyDd0rvtMEJc5az9FMgDSwMWMw+bBE2gsywR
olPu/uoKLT40LaxGGGxoUkKwzg7WKDPyztiYIhbLvNOMRLeGjcEN/SRe/VznlXP14m62VLQmXHWm
ggXEUUUMI5ywpunuMSLhhDO3iqTOYO5uJwyuskCxNVvtS0mclB/EiyZUO3adczLG0Q8bfkldxzuW
CA1hXmtiDDB2rtOFd65Lu1jHlFgJz/p3S5oX8nVpctUdWrzmEJnuSVuqXrKQ5q2CDbLSuuHqjXHm
z621x0Ta38ZcWknNZF11RDCEenQQlviZZoADQqr1qOkdT9XqJtQ7hkQ2GHiPSYPRrdMy/LJbOwBe
CuvK4n7flF3zgRyE4VzCAms+WZYrjz3CUzcsrsIzX5YkgDL/sgRPHdNyxnV3GxFWupb8azd3Yq/a
9Ll1Q/2VCjDEPBdcG9vob2njh5vCozLPmvSZpa5+Tt3RPXoL+c0aHkxZvecDvv2x+QIxJpEGtBfg
72w7dHjFcRghp+tfjUxoN1ZUnyH927ukjdgqVBWHt5H6esoR7E3Y55y5dVCYIZ1JCMyYXkvF8iZC
IYSGCPKnqNiyFwhGi3u969JDQQxPx06HzhZeHHaHeTdORunrRL5yrqyjkJjQdoSmA375VGbNt1mo
Aj/gEC0QPKzuoFh9V/ceYyBVbZ3zDLK0Zq+7WN5QlfjeQGWnLOuhiq1dbDkeus145zF2rKZSXjIQ
Sw/cWxC/29dGw4KSMTAVvoHE3Su/R459Q2d0IYVgE0j+Dmb5HkV7QWB9H7BGrkPJJhRGDKz0j7Sv
nyvlnU3UWpV+20KpCKc6f7VhbtKODfSvVqnYc9fzuxkyWbDiLSw8wu47NTIOUUcD+Psplc9RZydH
GZY2+rSUTR7G4HGRqMHlzrD2Q2CagPtNeBo7Rk1uJfy4bfxx4hjRp9DZiCi6k0nyQH6EvUS4tMcR
J1vWMdB0QqAYddO82EMbbXg5qTvT6qShx1z+2yaR9TCEAG0WS6SlI6Itox/SgA42TZ1vzDct26Fd
aTiXsvFuh5CBsFCTeYqVNR8gUTEfhkkGLieEMdk1j2NnUX92abIbLt5sFgdVlr+GDKmgGIxb2BPG
Rv/NKJbUdgquFg7TDccVDG/MqLuqxRIY5vU19fryGbzwW7gRJsRj2iCcCwyZw2rmydA/RY6HP5wr
ij77ww4BBnZLcx1xVEYCkaFtRGcRoWLrnGFtHInApbmYYDvauO86dvzYUeJLLCkcZCPCNQ/v79R2
3oI6uaaiLLYTywgA2PWjYPKGyCFbA6w5hDo7NmoA2h7TgMvl+RoVO3OZ8ciCxG4enWChwUz4y0C3
gAVr8VJNG9lNFrgRiESakW5Hq3m0s2+3HqwLc7UefXw8L9LeLCjPg+5ecTzcSDOut23xVeme3Lb9
IqXhKMkp83Bgc5rJsmSbklXMgYNrMnRvYyieCmkzgqT1zVLnRsNIHEKirlv2pWPIqJp6CLYvOwrO
xo1s35CsgPbARrUZBvXVQ2HzETM/45AY4bVxexkqfZptbgmX8VqGPX+ssn1dDgoIARVzOGX7rs8u
ie3qflMtUitkJbD5+5QDxWx5hWJ0K1TH1VYvksMAFzCXbYCt0X6shn7Dfv+NRuQz7Clh5xYpoW5M
u6atYZaNgIJM9hZOJ2/HNoYDNL5YGTrktvY+CTX7thaxhWOBHW+YgeiNTmh6BVSI+uennJsHRSZa
4zBeqTKCAwCZxaBdfzBY4fHu3XkleDo6OipGNo62ZV1JSS71Ot5JixLdrd5ytFVrEHwVN82UV+8Y
nD7xGmybCYa0zi+rNygkjWKYePC5j6MlfuVK+xK1dYw92Z3VuCuq8N5xxj1ffdHoOjZFkACvNOLR
x2BxRmG/XDVSA/jD4iIU2iOsMG89a+PWbXAXDor45krf4q28QYMCoYIFF+aknFEYKH2FEsHsip98
WMY+HVIB1/wJlPml9KcGUKhi+bG1GzIZotazNsUApaPRxJeXysTXXUxVtTmPm2zWh0OCGMD7TvJ7
DGVvqZm1jHdO5cCS1s2mZF/j8GaKBMNxpDmwqPFG3T5DLFdZeK2b+QiCSGfNQ4BSkb4Gmc2oiSN7
BdnsZ9Tgtpn5kK7xIj06sf5qsXpB8GBd7Czh4c2WPIlgUOMnjAj+mcYdLK9VGa7Rz1wiM13X1U/p
7Ak0iLeiST9J/malXPdIKWan8b1O1iwAabBd5KsMxyNMFCZpFik9cA/hSbMt9BXF9KSn+klhPpkZ
zO8iDy+xAU0rxJeDqC7+Yul1wtcP20TTtTXBY581kbSQjzEIhx3/D6UmvK4H4Rb4Rzts8f0y0rWc
bYLU3dOjl8Z278n12c6TGx2MrroUKEwUX7d2ArakIaQZu6y5A5Pojec+NoN2Rh5Cjw7GdeAwSCBa
ut4z9Pf2Jog4wUUjgm3gWVdRU2QYjToZHuk5blxfZjx+23iJ/vJgothatdFVxPFLCKWZOe+6vEPV
esyd8WWKkfOVi8MlZrXC3rxuyDZA+7GLnHoThgm0WNvEwcwmBtE7iNZlEdaTbbccATeGm5xgRXRF
8sNxqlgH+7LjGkj6wdxFFoyAIoaK2GY09ibYih5fiRyIHAhohIhRWXRw6qOFOF5gbeQxHrylBeY4
B42wQfrpUYUb2n/P7zp+RFvhYQzMn0wPCXGpp2et50Ws8fxAhnvyxAiYoGwKdkAl39Cd9t2QXp2M
slGhOBmHCUliyNJWm8n9wk94M43Z3un3lfBSdgOIwasULl7a6z6dXogcQvxCQ4r3O+46LDSEpEak
b57KwLraKIXiATtnZ5pfQcWECxDD2RSBth9mjMOmk+sbZyqGO8ZYXVOeXDSEdmJ8pexx+zDcM7UZ
Vw4TSDwFeHPY7xy9UMi16USSvgCBfCYegiS77SsUsxU/eyFwn8jefDOt+m7qB8MvgAFcZ0LKgR0d
osKcj9ksdd+awIWCzeiE/lgFYU+5Hg3baazf67DN9zHyQpvgzB1l9YeJTQPLICartriwsq2Pc1y+
exDowYoUOzfyvuGdvM5wqpPE/Jx0c9o7ExA8wXUwqNRlBTBvhD3dNYaC+ciIoKxlemplfghuWz1z
74xhPg0NAnSJJ9eHUJBtmirrT1Ul7wH7t/fWQmebnIbH4awYkw/20jIjLqDovCmlB6RNWNbWFYXh
60IvTk1JvLKG47soOEkwjeW7UlpyN1KmVLmG0h8NywzHc1tFC+SE4mk31qA6PHeYN0OrsDMZmkc/
3Z6kQdqoAj/ha1zuK1NbKibruLBICeQxThDYoQThUl93MXzMTq92pKF4K4THxe3QYuBuj7xuGCY0
g88zC1tT1GE7MNWeyMkHTn028Ow4pNXohwL18sq1BdhTOIxpwJ6qLOJjbdKC6Qi+oASMmz4y3hp+
SF/pDHE1EYuT0NBZGXMqbyu0zEFcqc1M3ch7chulbXCy4/Q5acdjkqcMnPLFMdAWZCLFj5nL4nBM
8g8QlNtRqR0RgvcxknU30vZER5arXo7lxa3B4nmYI2xubeCAIDC8YdpCx4TnPjLDLizAXPb402bW
OWkISFDIBpugiHdBkN0NJexRnftgI2L3W4TVzWBFJmEC2UGa5XtJrsPaZVKNrZrlt4P6wejEpxMY
A6zDlHFIt41F5SANV4Y/9g7c3Sr8cdPiIZvZkjXLUt2k1JGj9+xF8UcgyTAzsd+tvJG7otATgtn6
GKUL5w25O5AmE95NojLYiXM0pprA+U6voqGvwQG+J2kGSqBKJAeFfm5NjjaKbVhcjc5Q2iaND+v8
zRBOD4MVY++M3r0Qze6c5sCQ8cfhjNg5FPAEI9ubANVthycSpatrH4cUS1orxrNe1icQt6hz0Kf2
rIz/59Rc5/9NPjTIGdZ110ED5Hjuv0Qkl2XfWQo2K+ECRG7WVY02YKQ35NpJdnHMoBbC/roJW+0U
MwvaSUzb69/x4H3gNJdOZTfmYlzoRuwdlTfd/vZ/hn1+k8j5Aj5F7H/nnSZO3mxsCMTBKhoLqMZA
nU8yCLx1XTeH3g2ASix6d9agBWAqIwgvKpfann2mPHlTgxCh1L8rFYpfXULikFmpYj+MrGKJ+rpt
oUjh5CE8Z4IiQzh4TEPpm3E0bFRfneMuYWJKP1QNIL24iAnW6RkbYtqPCQMIw9dW2SDoWvahvz8c
C9pMYMO4B+LCPTHbBrM9k2hrVtohNe0X4p0gERldYB5Icb7V0CqutS7T1sFkpTfY7/75r1i0/xlV
+2+f47+H3+X1P1Mp23/8Bx9/ltXUcD51//LhPx7LnP/9x/Jn/utr/von/nGOPxt4jD/d//hVu+/y
9j3/bv/1i/7ynfnb//nTbd679798sMR6dNNd/91M999tn3W/fwp+j+Ur/38/+bfv39/lcaq+//zj
s+yLbvluYVwWf/zzU4evP/8gkPrf/u/v/s9PLT/+n3/8ryb/LuL3f/n67/e2+/MPy/67bZomfbrQ
qbSlKf742/D9+zPm3y3LESbmXA/sumFycxCn3EX8IfF3E5mz45mmJz1uEDLQW+4FPmW6f3ct3QJp
RI6oZZqkrv+fn+sv795/v5t/K/r8SiJ61/75B9/sr9mjOr5eYekG4fEummfmqn/NHm3stiO4oE/8
VpBDUaOs3E8IWvdeWWa+rE1chFpQmvkacvREC01IOXvpes9K13itI6mdbFBRzXp0cC72VmwcitgI
L3WNh8ygsjgYlQeJpiES66mJyQtbMf2tS3QBMHHSxM7PlazCuzbQyottFg02QQwnr1neY0tP6dKH
gihdiHwhY2q7N39sW0AXypL0oVaJts9qZmVhFMyvRQuLOGJ0eRLBtCgXOpZayAHzXWhQJbOOaShL
BMN4vbWYyqrFs1Tk9S0bB8s37CbYOES2E4vdpMaJ2doiLkE8A1zqVlazSQVaPUPn1reJU7rrCdE5
MTQ2+AnpaFRPuKWGD4unyB616zBuNHfMr5mW4flF8EraS7aIqxI6MmWY021BeMIauBZT9rxC24+U
kIw3Zh4/mjE054or5aqmyTx26HW29VSQ0Nu17VUjoO7WNXTTWTWuyrcCpjK/TBOf5zmxmCTg6g6H
JgIvE0z3OCRATjD+2oYkXop1Z7dAEZPaeMUl7N4aSdmSpxPHTQzF0qJPmYfaOAJNqHeYaJtH1bg1
087OQZJqTB8zDv4HVrj1To3kVujgDf0UxcV7H0dYUdImXVB5sliqGK0+SGMgPIGrnEAho33qYyAx
Q2hERyA7xUsqDe+acYjxaDabbhc0BBOpqQ6fA7tWh3gozcfBQSVmy7m7jCXa7wivCfBIApc3ljMn
TwKx2UVakyx9+OD2D68zYmQWFej58Mmz5HHb+ZSBObpnwUSIAKEmmMcNetJf8RDGuCcUA14rUIzv
cxWdZk79xTbMrh63UPbe6m576Kua6zJVBSsLHC/eZmaOA15eH6dHz2zMdyeUyQsMrclbuuDmEw9G
vp6SNNoPpmDganWZvsdoRg67F/cEy1ll90Qu6vRuGKi4KO+gZsl+Dk+4JofraKj5k5DWcbEP8zez
GkMHb6OB9Ke+AMIJ8nPlxhF6g8rsxuvQ2CHvXERRAkhsGG4R/lBCyp5Wkqn2AIiibi6a6KgpQQbh
1K1abDOALoB54XvLYGRabnKpuRg+hyAMaAXweKBPi8a9Y4bWe2YECJBky74crod1bwTC+SaRs75t
yqHfxQHy7mxkhIcuGb2ctKGAT1V2NqTmvoZBlJHw0g2YaIswxN4rmRVreAbXBq0toghGdH66+H0m
vSdipGDBFbs5EK4szVlF5hENHSwrxLWWtacNkeDZJfD+JI8Zk1QIhFdGajL1p3Wszq302o+AahkR
D9oINuqmup+wJO0MF5CLaw68WKXKrm09tQUCyoTJijTm/qizfdn1dkB3Nwb1vmQWiWaWgWTSNlGN
VI4FM8BFwrk8Mzmlqer38VxwZICxEs/BMLqvCSPQh3bSxjtmYsWxKWztMEqB3An+KQ1gTvqeWcOB
mKTg7VJj1T7NIyOdyFEmUAD0EkjM+mPfY4zOdP17cpvHhOVBMIuRt9et5CaYSlI2jBj3buVWN64L
h2XCa7ai8zIOvVlg+qtDnRUwusycCnfrjYnBX+PV2zof8sPAka0zVjD7HZkxKERLXcxPGRLvgxGb
dJGKohgEmU2aoG49SDcfyRUW/TVFfHSe8nG4bTEPY3kZ4f4lEUfe1Lvvqp3Te8Oz1NHOC+fq6Zpx
cGl+rvlka7uuCLtzbObWVymCeIsuqHoJ6r646thn1nVE37PyZIk4dNGodVFhHG3HoTXxRjdaBVX1
JIZpBtqJtEuUOTFd0isIu0HqhcBuQLfFsp57ac7rbSLVcLQ7LwMdSIbUHGo2puE8PNUMT3dNwBAO
Iy0zNAYTb65pjj7Ay/Fconq8cX4PeoeordDhIKVAR6pHQOFBjizmQbzvXaJrp0FVwWEcc3gBIVH3
bSO7rV0T3MZfjZzFAlt+P6oUoXcb9EzisPvALjBB46p2kN/9tBT2gzbkm3BKKp66aMsy2E55+lYm
cT3t0eDMvHNRjOxEGGGn++GYM8ySlTZiFy+0tTaK4Al8T+ycAmMMn0qnTX4NTmXuTcdT303f1/d6
P+cf2WiId1uDELhGvmflN17f1icXLvXRNNviJmwgZOmZFx4FKBV3NbqifJrMwbhpgNhVG6Sd00Pk
hfbeEk6BqJ/tO+FYRm8Szde0l2Qc03cQzu45hsmIJxInrmL27IvZ1Bkk6M7eshIE1EgIeCVm62oR
grWKnHkJebfI1Ck6udOZT5GjK6unznWCdzhxRcvsCp5DEyRqB48JBbtBYjTPr/mXY6Beot75AJpP
ik2nOpOx3Jz5NjLe/aQVw5nYJPNhgMuBf6Z0fZ56pu81ms76stQeFVNfsgaNioYfwj3eByk7eY8L
CDRQkGvX0UFPUOuc15Hj6AAbwvS98MZy21Ht7YtmIsfOgJVlV0X7VKUV5GgRNSxC40S8aSMcJVab
yfiYKDt4bxl7cX2rIUNAXLo2fKQqhquxzPxVXDKHwmvYJ6J/cEqihUQjqQ7CMrqri3j8xcwr/Gyw
6d7yCoINkLq5zzKjR8I92le3W7zRWHxZz3hQ1E0UNdN0iUMx975ZCiqnIgm+5sbIDs7cgB32NNeE
zQkvqa7iemeX0JgjWvxbYgq0ncd7voes5j07LaEHw5giyR4UdQypPjBHCuNSD3Z1qVzRfQvMRadB
K+P33Itlh2ZsKu+CMZpPY2ahUsuG6JJFCLW2ENUILUJmwpQsr8+hSvJvGETDdhZOD3s/QTTOo9Vt
oSGkjnkb/W/qzmw5blxJwy80nCBBEARva1VpsUqy1G77BiHZbi7gDu5PPz/dJ84powVypu7mrkPd
TRSWTACJzO9PoFvguT6CKlR2EKaI46cgJAkq1OP4e0I4rnsMGWNWg50kLWN+X4DPNSs5Id7U4WgJ
mazcf6mCwD/lfTu8DmKE8LjbeBEoOFB/eM1su7wdadreRjyzf2Ctg/+aUF5+ynAsuMeDofd9KJvs
XiEH61PhphHgK9yrb90uzN5rn49vdcPive9xDiFeXu6HbhgeEQ2CsECNU9CAQlmknmO4P0EHECFw
miZ/xSio2dp+CFwNKli/AiMFGA2ub09OaFvvbYgnoITQjiGswWYcC16IjjmPCQjMcrTuLKfEfsdV
O3726rR4j6bO+4OJCbV4c60qoCA+GZEQ2OMeWmZ4UVVQNC8gjAbsUogMOgfpz4CV5db0PQzK9BDK
cfpCaVA9BMEo9xmZxjeo2hDgn0oaA7cU9Q/IFoal4kn+26970r8ubL9dSP59VdSvk/+7u+Jj+TP/
3NQ/fzYPb+X/gwsjDuBLV8bnFoWYv90Yf/0Pf98ZLYcF/808RgLPR+CA+Q5ubX9fGh38C7yXeziJ
uHjwcl3270sjd/6be3iwsikcKngE8//0r0sj7pOoILS9f98Z6f/l0uiQ3+6MKCigPvXBu8GluPz+
BlGwEFdL579aXqtEKprc0563yEhAGi1RFC9iiGZ/EeFAoGbIIv/NyboKmTWFD2fbbUGjU7R5wkHD
Td+Bue+hFF3SdPh+MX7/WkmXV9nfQ0n/+VEYkMsfNbg49xfIILtPWS2/enZNXiGIdl7++ByH+jsW
Ml/+//NxLT7FaoICQYT+7lPV1gi5h4AGuxHeLXbJfIdcbsTUA+0KjpJfXI5Gkt2jGiaDnFXUgBkF
FrzA+vl3UOKDEZpH4qNOYGFejlDmt3k+5gj7KaRnAjwOxxMH01NF0/GJVNXKUJlamRfNxeLowH8B
aSJDcDEk8jktyJMdImHFGXK6LbviZbkvpglBNOWyFbAHC3diYDYmSdzaOASXbjyDhiCVEHlzatZy
M6bO2L83U4PvPlUgt92nQE84n30nB8NBwLE6GaoQGSrm/BIv1cVKPNRkWe4cpbkYPOVZdQ4xcXGP
hBdGcYNV0wRohGCt9ZhEFeCayENweAHNVldl0Qn/NQMk0bfEODxY3kSbEXXmHfIpgautPf9heRhm
w9ZXDkN0dh6ei5+FC87QF8ofniuv/axSPN9WPAHfiHg7J6isbS6QG7jc1EcTOzelWRq18NhBHOW/
1bKdkH2AHboMIbzQlPfLDXw4xnMLmplBftDtkY81PivX+au3sWwQYzvhIkQOKkByaNUh+13Or59I
paUVqrsDP9nXKb1d/gEfram5fc0MQT1GYjpXwx3pBlfJfSjsGipFYPsn4atohTW8TThRr3TX1Jpm
jq1VZcrya/omEZXe2iVQ1Hiq3kPX6Fz1kHRZ7tM8dh8tEM0cZZwU4DkGzSt0vUGmh874Tdd204/l
r5vWhGaFYJ2WDcfD2ZuNQpn9CCCoIJAOwOX0cbkBw8+nmtmBf4G7iJt7b31XIe2KT1VT4vzdUPu6
WaD8dwNCxTtcBt6y3zIUGG+RSwg95BR6vBEyAQB0bel186DvzEAOlzydmuBJJAF/GUewjlAyAJTP
8jgZJoJqfqAteny29ehbJZS3Rd32D8Qpcd1qUby83IJpJjTzj9PE7aI4i6EXYyfvY+daD6BBtHfX
fX1u9cKPxTx2wk6p8Zk6yNXcCOBlWjDjnHRcsW3Tz9dsm5IM2t8q5W+yrOv7ZuTtTQVc/x/LP99g
y1S3ZbwpSb9B2krfosYJ5/tQQckK3C0bUkNIP8nBdlpuaV74H9gz1ey5skcvCVxunYEVTbejDTYr
zT2E/dHY6ABiyKxQbQYwS3yKkonlRk2Dp5l50I48SETjvw1R3Q0vdYkS4B2IwtgHlhswbGP67pog
b2voGUIUuH5Vm7bsP/lCArzRcQY2HTuDA/C83JJh/FzN3lXCixTEGGAKMqmQy4/rVNp9EqgL2nK3
HkBqBC4+qx+moFcrlmOwTVc7lFdh2tmqlmgy9OxXO8gjVCiOxRlBmDXzN0zQfOe4NB974FM8ougF
WPO6fMEpJHqZIFqw0gHT1zXTt3nb9wWYr082HJa7Rz0dQ91F43lytzwpBvOZ39kufz6oDXXCETp+
YzEosAke0yEArDiERsH5bQdyZT80H4B0FR/2GfM3Lof0Hu6A3Y8WEm2XO2GaZvJ7Jyh03KocEf87
UpWquYWeTH5LawHLFw6KcA7LrZjmQrP/As+VoQS75Y74Nsh1G9WPFbIsg4ROK0dK02Roxt6WzO/9
JpLPVZjX4KWybzFD4j7eh+aKhP7pqn4QbWNXWSerQYjoGW8ZiGkHdfIOcES8sqsb5oJoVl5QMCkd
3xdP8RTSDvVDDgIrUMlDAIs7pwgpG2vGPX/xA39MNOPGVQoPuCgQf8LsQxowCB5aflZ2VKP+dfb/
Ni23XSNfrhs1zc5VwDOELdv0Cc+CgLvEZMAGiXBZkq9MvmngNFNn0TgADtH2d+gJcKRFAJpiWd1M
PVKDruuCZusoIvcHRsL0iUFn6JjRjpzrGMz05a8bNhKimThJg7bMXCKfZIGs1Hk6irB/6pmCpZDg
DwiBn5cbMtgh0ay9pxXl3G5aqHRNeHCPZL7zbZmuDJJpVelWnrRDMYRW/jT3ADh77ImDc0Q58jsf
sUkVoC16eb0y56auaAYvUBJSOrxsX/vORs0IG7BP3TV2HfgrZy9Db+aw16V7B3GtdptUQK8pRtkn
BbR45GG1AVAQ0EE/UQer9p4TRcqVDjnzL//AKB3N/CsaV2ES1+ourmu2HylyzPFap25iggKkAPfj
sYoF4vuQcyIeZEeiDsmjy+vC2LbmEGJAjxhKtuMn5vDziGgE8iYS8CvAJmAZMm3B0nrEK1GxrTP8
yaoA5V5u2TTKmm/I2ppmApm/T5Swe1kjgs5S/oJEAVS9OkW/GUaBKiYcdpabM3ZUcxUqb2y/IxR6
yMmIpGoBOKc49kFeyjdA7fCMm01DTFFoS4ATIqCYqv5IkF4iICLu26izufJ3aA5l7FiTEGtQWLJQ
Ux1aYMMlcf4SFvgqvn+mYBXtR5WMO0GBhPbTYGWVGVyNo7uaNlGIQY0QOOvr4BY67xn3z4wjWeDX
VimsbLfcQ8OG/CtccnE3qvyg4VQ23WsDpc5zxOrqOILRscH2mf8YQpDbl9sx+H5HczpibFGB4NTd
W+UBeZABtAccmHffoaBrZa4MnubXUrroCfg+vJnCqnxUXgNET9Nz8aVhmfW+3AHD5+ecrEs/w8oE
nHKIYd3JcM4P3jOL4EUXNR9OEh6WmzAYma15Fupm9oC6LHEGMBvSjgjaqHAAgmpGjFoFEh5kce6c
jF83JbbuTPBYRBBLre9skADjB9u1cvfEg9FrUGbNO3fl9m24FNma60BOGXLdEBp+Ym59ErKADnn3
HUcMEH57pKjP3sOBUlg9H2uWx9Gwpm3NecSK5xmf6vyRZJ5j2chLmhJQcIscVGRQh2SGF/M69Ho5
XtlFzUsIH4pZI25ir4K5Xwh3/a+8BJ8Xax7l0SK/9WadSM9DAhLqza8868wPTpcLEuBGGrLBLp6Q
RFHTI8S8FNLB6on+uTyKBhdkk9+/T2nIQWCu5KuqeYl0YLGtUGB0IzycDRv71svB7ltuyWRamm8Y
R/A0UWeRQnu6TV8ENJWf8jz4cd3HtQMIpKxZlzOSPErCIFOkqpCgiIUM0OpdbuBjz+b/SrG88DtQ
TwZmdyDpkwCrzbsLKxTVoKYQ4V48SqDSmoUry9rUkOYepOK+sh0MU5v4KEKLseLAZvZTVEJbTnda
7o0hTu4HmlcggLbjjbEpgFIoQcQMJrGDVCc01O3+U6hgPzj8pJs+s/s9yuSTY9G8NEX9YHXZ9+Vf
8PFqQH747+vOGlENCAkm/5sbQIh4imV0BKGXXzmImm9QXs3Htsmz15CCzKEqJHa2Ve09ODQs3pY7
8LHD84O5YxcLgkFTCuEGCUoDcFLbWDTvCsC6DEdqAkHNvvadDbKUEIAK104LpiHTXEGWcAg3E599
A7OLqhMDrzbcoUyi7/9Y7pJp6Wm+gPR4ji5kL84ZajkoQpDl9KSCFsetRMVrbts0bpobaKfCRe1t
Js7hXKwCVdXzGEEdolU4jvTe9BdFYjFpwh/pRH9e1y3NNwQOq5GrH8r3Csm7+8mFgEWlkMEb+1Bg
Wm7C0Ck+//1iMaCWPp7JHdY5a1CpwnrIYEWy2cRy3vsIO7cgl0PW9rmbb5HLTZpMmGuOAu/tsqBO
Pf7IRBU+QjUUGEo7KkCEgCJgVjaAVwgUV8cA4ByRgUbA9wvB4FPBV79E7HX5VxjWJNf8iJAQHYyT
bHyzG694FT0SeQkFwXH564YFyTUnAfRHmbQsi95HptoDAu75HmCtBlX8MOjrmtA8hZdWfp4EPTSD
cE6NnU4cG9/zAdIU5craMHViHrqLtYEind4GZjc/87iojjZy0G4ziAiC+dfl++VOzFP+z8uqzzXP
ABlHv4vK0D8XHaItArVbxdQfBFAUIG2hElWhLPJqP8Q1NwEEMWhREYnelQPMiJ1W5aeEyGplzk0r
SvMPvRfjAkFVDapJMwGRDjUXyAhlEXDp1w2W5g7aCmwlRLf9s3LZfT+JBw6Owd/jxCcPebz24//C
TA2z72uegfkTFDurvjzbTgMYzbyFM6SRbiyW5CtL2DBivuYI2s6SEO0DBwYCmcWpRWAMMCDwVv9a
Hi9TDzQThxasZXkyVGepEIhGjL17IIX3MmDN/bncgmH5+pqZCxu8S8BDof41QLMrbv0XZoN4F0Gv
fBzBNphvRFDQrVYWgGm85o5eGCRIdU2Wy2J6ayybyzsw4Aa8GIUF1F1XzgamIZtbvmiBZAghNoBr
/X02wMl9l0U9WIwVe1keMVMXdIP3i1RC0heyTpHlbArpgi7lQGVy+eumn68beOaiWAbCNyhHSDMo
u1klDKSFJ86fPSjbjVfOg2bp2ApzJMbl43n03S9INO4hm3flgxNSd3+fAohlDQnqZsdzlSQ/IIUy
bpCOseZC5oX5gb9lmlHzyWKytsbxLMa0urX9PN+GWcrOI1DaW4hKrp2VDNPMdMtWQEl6MhjOygHB
HLoOgfuXVDlZib+ZPq9ZNgdRG3VanXwf6PCWSFLvAAWId8uLaP7IR2OkGTU4lRGLcdY7K5DVNpUt
s03s18V9WHAbVZTBDcqTu5U4mmHBsvnvF/YmAlkhyZo259aduls6EeTauIO8tUK7f13ujqmJeQwv
mpCoqRqhItujiRxIIxmLAsTI3mmHz2VnFeXLdc1ohi0m1Mkhxbp+JeC1IgsbT6YgvEKcAfHJ/H25
DdO0a+YtALK2oGg0nknQFfdFP6i3puL9dfs306yaoIyqAL+5PUOaBgwBzs4D5F1WzlImw9OsGvpx
YOxVaXeu7PlhkdTqiModDznRyLtPJvD1lofIMNuov/xttudLCkXRVnuuhPezHxHNoV3zJ4I7azlV
ho54mmVHpeWV3TCG70MKc0BKhEKJk/tsJxCwLVx/5Q3TMNOeZuCZXQ5xSHl1zqbuxnagXODF3t/Z
3aj7/bi61PRtzb5pWUPtyurw7RSIh3FmZ8gBl97lCTAcCfRMQQmdoMRD4cX3+ZfT2AMxgBwtSe9/
NTTx7s8qB+13uTFTV+a/X9i26J3U6TNZ4cipwLydL20iSL9e93HNollGUcU5Ic5aQVQA9Va99zmo
g7Ubkumna7ZMGstq6wDAqaJ2IE2risEJd3UBbMV1v16zZjmUESqMABPi8KV3YW1Nz27Dw93y12dz
+mCP8DRztuEYkijvy29FI3sQgYMKeALwcJxhLNmhBfKiuQNGcWwOooM6TY9oOWr6ISCHwl1x3fwQ
bfJpFNVN2VTkDVV3kMvLBVDvyMZdWceG+dEfk2OrcAfGY+8R3PkSuAXkAAsUZtY0ubIBbQFEHCB/
N62ct6QcbftsJ70LeDr2qpV9zzBFevYkhDElc1swi6BsiyQncBUOir1kQ/s56aPhUZZVsYvt+AXY
luuclp5OOctMSifh8jvy7UBUtpL4gPvmWhzXMCF6EqVsvSRqFfUfoRpmAbvXTt6woX5V3SwvacOx
R8+iBNqqsCNAex55hqSUNkyff51sEd6CdujUfL46DQLaML+7LRa5XdP0bLqzy+CmAgdkG+RDumKa
pnGa/37hExmgXrgllexRla6QD63jtB7evGc14+WBMjWg+0VSpXGctCmEd8MGMEzoJ2NDKdcMz7DB
/iOdMraTkDRT+93huNxVMVAtkJgv58IvsuncOrruuKMnU9qRTN1s7OLHVtkyeihahnrUQXRxsl8e
J1NHNB/ZTwwaY/UkIYqkoBM6b+Kty+aHaSQBoEjotNyMYTr09MmCQkoUJOkUdz42+Q8h4l/tATC9
NL5uk9WzJgERZoXs4vhRABNHt23rBfZucuwxWxkoUw/0ww6KL23B7fQcg0R5UtQJ//CixF/LIp93
vA/2qn/kR+IlzHEhtvAIRnTsfEVpedb+jGuUdt9EXuoWO/C0fHEzubS3oCqfWN+GAkZzyHyXfAn7
LgoPeU4rwIFU5dguFP1QuXk7WlOFf5aMxvuxawji04glW4CD+0X74I2onz4CowbKMiGjG2w7i6X5
gxdzlNpugAFT0SNBgJlDtA9IjYfM8xP2J3V/PUtxSN/iv0LgpAoekVdYI0ggeVne0NzN5aFSiVBP
MIee78jkUPmzwBDi7KOCKvMQHOlC8Y4CfijprJi8YSm7msOCyiAPJlCuoDgfOS9VPWfPlvKFDqoA
ebh7XV7JhqwSX08FrTlNASyLre9NmTrQ6iQCoPzmM/DY9SZCvAHEXsBaB2sEOjzIdwQSlSsdnDvy
0RrRfFo/dhJ1HuhgAfTn3wduqPJ0t+UciV3unWkMye9+OYt4I63Mj95Djz07Tcq35VCAG5wUwSEu
+doDmqkZ7dwXqCSneY8x9K0aUuFz0pMzq/TEQEIXIdhl1/VGc25sAN4qIsVwV3ctVBqi4t6H4oag
Q7jPKF1pxLAl63miKUcEHoLq4vsUiJvAAiS66SESUjefggDIfhnkK0lqhunXU0Z7JLaPFMHMRxTc
gbDdF1YpQSwD4fCpRIW3uHLr1BNGFeRB+6zu+js58WELdB5YbLb9ZXlKDG6UzCviYuMfQBXtPCuW
79M4E4EAeM4+edBh+XHd53UfUA40A08tfh2BGytnfh1x9i1kA665lgKgpH0fIul4JgWN+YY5DvkC
ViWdNlCTX6vS+HB08Pn57xejY4sp7+kUZTecTm/AtDTbqL3usoCP6+4DvE83DdRwkrL/kzCkzHgB
XRmXDw0a39b8BuLrKF0hZXejLOhpjE4CID+1kb3olngu9JquWludH1oBWtJcB5TJELOMJeRqwAO4
g0pj/IlHati41bCWMW2aBd1tIGRlZUAcnECh/9pD5PbYNCNZOcEbPq6/2IytD3KvWw6nagC0nyGa
u0+s1ToYwzz847EmwEtK49XdqU3T54owZJQDEnwEyebBg3z1Ndd2bvvaWUh4ZRXkKNQD5c7nu9C1
wUhJ1oosP/Sn+LjmIeCdI5A9Mqg/dMwGW6Pdjp39WPHpyIHUGwb7eIWrQDuaKbdRHADFmA4nCF3K
nR2C05pXVyVf4+OaIQM8nULFPXTu7Fg8hP4I5doQkM7rfrlmyDjZhI4bWe1NhkeCjVII8YE3/X7d
xzVLVh4pqtaeAWD5JCHF5eQCqsRgmWcr25jJADQDjtMoivzegyR3mSElKAS00gPj0K7/vK4DmvW2
OW0c1Kv2sF5kpYfZ8NqWdC2wavjx+tMMKQfpdaIdTiPUrVFeLNUBsK9ut/zTDdarP8jYuUDBjIJa
ORItIAejRv4gmoLte0cku8gtk+t8ENPsl3R+rCq76/FWjHcTaDKG0KtqV8bf4KCZZr8oKvLdvMH4
K4qYHnC4McSugJGup9XAnmkWNNMlVdQ6xLLVSSaQvO39xAa8e3xbngTTx+e/X+zBsnGEi+N4haQh
RzlTuceLGGRKHjyA4Ury13IjppnWTXhqpQi6pj+hJO6RRfwMvblXkuV/WPZVKXDcZpoh99Xool5d
Yql2DrkRLR4X4ATdlVMvx2j84y6Cr2tWbANskJQSuoBUQaAq44c503gc/AO34peJiO20mqZjmhDN
oHs8i4EW2LenX0VxskCyd9+P7nXbgP4Wg7VUZAqxRhD6xmLL7VAeojR2V1y1wRj0hxhkL6nacofm
VHCko8kmfhwtlMBC5fpleSGZGtBMWTU15K+DRp3ssU/PADTWG1YDusaGJl2J3RjWqk5w6K16KMbe
Dh+QEPgtRJrGEZi94KZs/f7YxFV7WO6JqRnNqFVjkdaBGZxslWG8Eof9oRgA8nECiY2ykKuJAR/G
nIHE0gw8o65Arjo2IOlBQequapPpk43nsmCjAD+G+pRCjvcm4xnoNH7QJk+WGNTaBmKaL83wKV72
4yKs+hNyRKAtLoHuRCbHHznUWlYs09SCZvchoOE+awqod4c0feEgBD/1eVbuOynKfGVZm+ZKs35A
hAnpO/j4vsjynRDtZxR89QdV8YeIV95KTwyGr7/f4MgnUMJTdCdSD+19LBV0CCaILq7lOBq+rz8+
0D71R9pjGxEoh7rN3Co8WfZaIaRhiPR3Bga4NC2iXp2yeoDE09RFx1/nwEzW4cM0eM/LVmOYbf3B
AZcu8MFsD7PNC0ixkUrWe2nxZOdJW6y4SFMbcxcvdsQiGqPWw6vPKZ5f9EkUoGoMqiNRLw/XdWJu
+KIBCXGFnAekjqGkFn4TDO+XoOSnEJGDfMByE6bp0IyeRsCIgpevTn2exnvBG4ROS7Dw7QFbYo9M
/pV2TGOl2Td0eQvIYikAXwcoYqhM8X3bKUgfl1CwWe6KYevV3x6k5VV+VbbNKeMdtGORxojCMezu
CHdNW1+xU1TV4T6Y/7TcoMlONGsvIBaY0yBVJ9AkAb71yRcSd9OKkZsmRtvdW44Lq7Tz/hQqMm3A
yYLOCcXEhKDQ7j0wVfZXdUJ/gWhp04P8MnWnwrJ6vClC4sULIRG1/HVDL/TnB5J2JZTcCFiudTI9
kJKrm6zy270D4Yazi+vgy3I7hrnXSQ18GIoY4k/jXa/GTZsXd4XTHcKue82rdjszKCaWn5ebMsy6
/iIxSgtvmF6DrbgJv4R1Agahd907Kbf1WP040QmSS7k6hTVwSYBLd5suyK9C2eDrc5cu/EmMjEVo
RY3dqcpDH9xr3ztO9bXXb1czcTux3RRwOngrO4fqYCXmLHwKIafrxp38/uP7GCLqADV2p5FR9Ul4
jrzthti7ue7rmi1DE8Oph36+3YAT/gV1RkA0hquZiwbv52rGjNArBVoswcCjMg4CwDTcQg0jhxhb
9OOq369H22NR4bE+nKY7wbvPckLqFOQf1zQlDD9fj7CPRZch0x2l16gGRnAuHtMa8BUJ7e+oYtf5
IT26jlpJwDaEMxyzzDmKEmUplmN9vW5wZu90se7HIpkSu4q6kyxxLONgeu9k73+/7uPzoF18nPdu
jAcH0p1sH1eZ2h+m/SjtNQdq8DZ6nkwophqCS0D+b0BdQKlOCVWuLGg+X/fbNZOF44d4H4DIpz5q
6R4IFx+S2+7P5Y8bfL8OWkCYEhG4op1XTV8lWxI7yXHMQU+vbNZ88fm1bo1otsugxBRy3qMhCKxA
JjJU/o07y4Qs98M0BZrxFnUBrXIHSxJ+reo2AFF/Ke18ZWnOq+SDeIFOWFBj5vt+k+O3x8hT36My
mEGtL8Lq9/PgusiiDlXIiqwKO2eeiKJwmh3xa3ieBDHw5fExdUG7aoMtrnKcG8ZTVfkvWdF4G2lD
KyhXcbwyA4abqaPZb1EOTmdzBHZVEH4jczGhqHOob7Yi5VBum0R4I1LiT9tWDRN02wI3+3ld3+Y+
Xxg34Hh4rg/rEeT6oYBONXchuJZ0uw45ArvlJgzLy5n/ftEEzRthQRUjjiGYFX2DwAf4AAMG8bqv
axbObQgoNuk0HovQETs6WVGzd3lDppWpMRi5jjgokLwCHSZnPGatA1Gg+KZyyZZ1qM0eRXJY7oOp
Dc2+R154pWtVGCExvxzHZf4VFejFE8jVT53APyw3M6/Xj0xRs/OKeFB5V8F4jEvf39DSfvvFyito
lt+W4A9tka/IVtoynFd14IGsKfgwkxiPIXKYJGWn+T0nRGiw8Ol+DN2fTbMGiTE1Nf/9Yn21ynFG
y2XjEfKYe2I5jxVUT0c8F7Wx9xIJ/9DUa2QRw1LWoQe0h8o4gTr0UXBYy5ggl75O1rhTs8l9MD06
6oBUSo5ROgnAgXJoNiqBtKBDFoJLi+Tb8qo8eliHZvChC13kIW2gYszT8FBZ5CdO4/9Sevq/JW/j
45qp82SaJurg45WH12vs5X9iT6+3Vy1fHVkgcm9CXWgLjQA7YPfUe4nb9vPYVqcuBAYe6RHLzRiM
UScXEChgqbJ17SOB0MWGZ0CTNvQubvGSYQFjcF0jmsUTaN3UlrKwRqv0mcfDa1/0O1l69+tmYVqr
mrWPVCHY5BVgM7ko7Z71Zn0XBfjLv//DtQpqwbyRXdgcCoQDv0Vu+JEDvVBu7Dio7U2M92dv61lB
ZK0082Ef0Ixm2pCM5jwElRg11d1nkoGtW65Z24fOEJ/WNnXIQLB8gETVzVxeT6V8mR+bafCeBhnk
IboVN2jqwLzILsap9esyL4auvslmUlbVg7dkhey0PAkfnhrQBc2U+0A4vfJZciOz/kAQlFMTe2YQ
vI9RA8rj7inj+Z01dSu7lKk5zbhDyFpAWLKECkI1DiHUi3GNKaB36Vpfx2F6nL1tCc/rX/cgh/5p
W7scmhbFXEVyQ5y820Fd4oc/l9QuD55pZsjvM8P8EarLJdTcqzJwnwVK2h8tXq0Rr0xf1+wb4imA
OIxZ9iDT4YlAIfnPIO3W2Cq/OE7/2CkwMJpph51QYMVG2UMlnSMEb3BkGPBaHIdJtQEn+iuNkheu
cqhwVtg9enCfhla9QymS3Azd6mOywQfocAJJyGT5OBw9SOmHryRuyVbkKKulZb4GojY1odk/SqVC
G5JS1r3MIOdY9XOMm0MtEXyvq/KgoSKp+YFRAcYeFCx9aIdUga2sEOQsawGpY0eEu8kX4Vpw6sON
BS1pviDERNbMj8KHuGjfiZrGr4gbjrs8C79BnHf8uryuDX5NT1SrlCdmHfQM/cl3lez2rYf3AD6w
cgssKrSAGcjoy02ZZkdzCNTzYmijB/IeGcfRSywU2fdT7+6iMv6x3MKHRzsMme4BkBME9ZAhe+g9
kjzgSc/6GhZT6h5yqOR+C7uqeKob17uzfLtbi9OYeqU5hj5sESejXN5nUaeO0oJGX2Zl3o5Dg2Kl
FMXUhOYdwoaVfo6c7wdEKG3k8TC2hbpCsgnIdU83GDndRVgIxkVIt3zIJAJaIgXVD2X2/IhgS7JS
HWtYz3pCG2mo7O0MwsYFErCPofRPiDkhwl4nYl/m7GV5CRjG6h+JbV4p7NIWmH0lgwN02dV7GNFb
L1klshosRk9qaweIVwUOBOdsguhHHIDOVwpoQMIXQEggn1x3nydly1e2UcPWoKe5jUk9QO2zx8y4
g1NB9lzWePBygHw6Lo+YaV7mkbw4czAVcvxqJh/CeLRwS8WzbMYCEm0h+BPcQjvUWYvdmUZOdwBD
HUwKpvKQTA1aicbP4fCi8Nq2aambuA+OTSxyTeohwFKaK+AQ2qvCRgCdCk0z8JcjPN+lzhp727TK
NKMHcXtwmiTuoo30cJ6tCjfc8mJ4K+vVGmPTvGtGPyQpczImsxvpJ6cOFZU4DkIZc3nOTb9fM/ds
4P4YIkM22vROcSYSQqG8o88lXd3tDT9fT4CLQy/18ajV43ZKnb+QyQChb5AzV36/Yc3qCXDSV06U
RkF6AzroN9H7hyLqDgBLHlLZ3SwPkakD8yK+MAtVQ4INFQ7Q4ZORcN7aETUvu7LxIRF3XQNz3y4a
qAbo3Y3cTW9Yx745tIDqZxK9Ln/bND6aTcfDEFBHOukNAeyQsO5GJvEjz/lNQfjK+Hxc3wJy2jxw
F79fYj8vCPbZe0l7lBHh2TqOy/tfxD6c+4dN3VibqK0fkmZ8Q/7sWvWOYekyzbDJlJdu2HizYU/A
wdmyfwLB0n8OyBqoyzTzmnHzpEQKTFKlNyNKynFfAaa4TIs/lmfG9HHNrOUIce8cbGfAAXMcFXDQ
Cm4m9OG6r2t2jQRNv7NQsY7BEVN8P1K8aOa2tfLbDUOvp8CF8RS1Q8fx9ZY1kGyFmB2SyGqyjYaq
X7Fsw/joiXAV73D/GHEYmevT2ObXDcHBKrpqfHQSgUydKFF8/jpr5iw+CbogasFW9hzT+GgWjVLb
aOA2gcsIkSa2QULPBL1jMBXKvvJ2yz0wWLZOJLAdq85ygC1wqybpc98i1JR4LwmSK5N0LVfINAfz
3y8s2w5F00srQj8yOY0QI573ztXEcdMoaQasJITOIPs292AuJeUp9n86P5A0BHUsy6NkakMz4Sx1
4ilp5lFiTBY39iR+8GQQuzbwruKI+oGnGXKlrDhOQ8iabuTke3ciS9ipRALMdacyPacNJQxdh/OX
daR5+jIXvkGm9I9CeqcSSXRXDZKe1qaSAjKqPSQrNgoFthtI70H0SOWzbMUoVparYSL07DaqAtdr
SgppSRYK/3sWUbc6Dpny+h2UNPvquvnWs9uIYjUgThG6Ihj8HmiRf/IKoAAPWbsrjsnUE824Uwcq
6VYa2wcn8m7crt3WVb5zorVkLYPN6VX0KQgHrQgg+F4xdUMUAmOQTfVXZsH08fnvFwbNM4rXLldi
eDi1ISsdAwqZxNFVNdVAkGoWXdkkcijB0JCiQBi/Aeqv7qc1SRXTj9dsmTaskrkcx0PLO2iqN8ci
ktdFJKhmwyKtPaEGKN9uQIv0NwWx/2qhYbbzw1XOqOnXazuy5aSRixTL6ZCH1W6i9tYX/cqvN3z6
H5lq0IEqock+HTJXHoZBncaq2S+7BsMuo6epZW4jeF1P08EthqM13SuV7lvws/I18q/pt2unaySn
kbrPMKkeU4d41gb2r0JV+4Gej0Yh6ZMUbjUdwGg6ZORrwNb291/8+A8CqXo2WkdQ8sorTOaQHII9
3bCNu/Vvk024s7xtv3KwNjgaPSnNE7nlBJDSPoigefZ6C7A77+Ba9UrAzzS1mrEGXCDlxKqngz0U
x8Huj5WEJLECRazOrjsHuZrFls1ARKSK6cCYS3dWhqg/6m2dTS5psOKNDaEEV7PcKs0CWkUBmihQ
vk/jJN5DQUbslcvVHlnI3xyShisvfKa1qpkwaeooyjys1S4e96yrkMy+RtYzTIaepUY7XgjbKqdD
NfX+fhpECvw0nsOg3yw2QyiKFXs2dEFPWMMDjB074wQfOr1Kt9sHhVxZrQG2kA9MQk9To4Xjgok0
b/DFFCZ3BSnarzFY9IDAFOFjCPxn0SI1hEX2Y5S6ciWDx2AjenV4ETOfg2+DVu0MYfe4dh4ZUmD2
AHn8tewBDQuMzC1fbJkNH+0g9bvxgEpZRFpDZ5fXIOrb/h5QyucI5Ibldj5cAdBS1xaytOIJbLEq
OsQp83ejnX6yUYS786LylExrT+EfTj8a0VZwNPjp/3B2bc1x6sz2F1EF6MorzIw9vsSJkziJX6gk
X7YEiPudX38W+8lbMUOdeUml/CANUndL6l69VjUFpT7xPtWhGLLixJe+PV3+hPdHp3Zxt24ksjDL
nJzKMu5uwcyZV32I9PdQ7V2O3l8kSJr/dzOmlSy3knHylcnpgye7s/DQjIFe5bm5ysk5/bu+m3mK
VG1yWkonvkkJNbc6ZXv5tq0lWj/sjTVJN2AxVbM+MWCvf4LrC+xhjYGE/Y4VbY1vWetCAcUhPtEn
d6S48eYQgBVhw4zZ46femmD9+5sPyKaWe8DD61NMiP6gYEcfHFwgd9x5a3TrTFr0MJLeYPEhVr44
ofDqqgohKpjv8fhtTWCdSCaY24WRRZ/woqJhaxQ/TCLYy2u/G41gO5YPg/gCGqhorTmBugiBj3TV
zwqtVSFlPtlLe70bjzCH5cKxQthuE+wwqPCeFk0rVBzL20T1d9BneKqXPW3kjZWyq7Q5ASajql19
KoCDjWK3K0NoQezpFm44sk0WPyRoEaqg/XPqwQWkp+R5EmO54vxOKSuuQoFAwd66W85zkHFhfH0a
NdchTekMmuu9IubGPthVWSAypBCLq05xO7b3eQxS+zZ+TMu5C0G1nKHDptoJq2tw++tkxWdYPq1d
oAJEjpgx0ewMMdEHuhxLmb2mSXXu0EQLqMjvywF8aybLuauVKU6uzp23wTkIXtsYkjXoM4QaN7CR
Kz6k/3R5pg1PsQu0Ph8pdO3XbxKCRdxDrCJNlh/TUiY7N8Otj7FcfYjrrOrVhClK+pzXPsoOdTRV
3u2yJCczPwqoCl/+mHevPtggy+2FjmudtD1iYrFEMSB4UJZ5wsPp1LX0Qzb4t4MTPBumP1+ebssz
rQigUqKB7cRNwe1050cOkmdxiCYlvtfysWHafxVoExwYaZI6R8fRP9MiOHoDnUIxN2mUVu1dSsud
evbGl9g12qnGDaGAaNzRqxjuU03WnWPlzM+X12nDxuz6LEqItVv5sGZwopXm7DlTA0VcBoafI5og
gZu7PM3WR1hHeqoaRZPejY9agTUCTDfVgaWgQLo8+kagtElHSlWOXjEVOLBSZDyGynWfVDKmX2fe
6WiiIru5PM/WV6x/f3OukzL2u9YbUYH3TPG5xlsnWvUGdx6CW6Nb53qvBZ1qXHaOySAiCnxWSOIh
33H0rSWyHD1x3WUwFVUnPATLO6kbZxrCDiT6a9sDS/MuJEmevV63TpavZ32lBV6zCJExLlsvNei0
8g+aAHC08zVbS2V598IpzQGRco5GleYTa2Pv1LQZu24j7GpsWnauM8XYCICj/IdlnuNo7Mfi6+XF
eb8UyOlf5dh4KExLG/dlpMaoQyx647SnTnVOVR81AAQe6FoHvDuQaCtMPKgbXuUJHJKPjFEWQWaO
651P3YhiNmdJJ9Czmxtw0dVtnj84TNMPC7I2RwUF46jw+QQusXyPnnTDBm0OE96RRunKddDhBNdf
mIlvmrQeH3vaJAfwP8bHyyu8YR02s7wOGpUPaR0fC52Vp8H3dDh0817g34iYdiXXY30ydROsQzaj
cx67qo2IVPRAPW+P23proaxIIGqoFRO3jY/TmN8OHa3DZeqf+87LQmcmP69bJSsitEMCRNQMOoZl
8YoTKMGWp4LRbOf83foEKwR4bOAL8igOEqGShwCsx58WyZsILJLlTTMP6TVpXTiTFQlix4kHv+CQ
wobSbATmZvS9BoW6bnS7hpugcySYzOgcs5izTww9emeKXG90eQc2LMmu3npVi2wJKWCnTeAcJsq7
x4XH2Yep3c38bbiCXcJliXHR74pNZgU1H+NAeOekjPfSMVujr5v/5jyUaRp0bA3DLrRujxNxvKiO
1VVYLg6AxH9HB6BTsDFAbDKIxt96lnRnlSXVzlm+tfjrN7357WilaND5BTSdn5HitqSDvgVt4niL
fqcrzxFmuTFtQLXh8yxefQBPBT1kd1wt2d4jd8PFmOXAmo1j2kHT4uh1EznQ1tzmbXnuEvdP5017
1aqNa7tduOUAAOgUAJlDiSJexfuTo8ld1mS3WTmc8Oo6CvhzkFyFI8KeW+6c5+PUK7BuHsG566M1
h6YH6Xh8x+E2Tju7hlsAECrzfJWAdoNzLfsvMs3TY85nVMo8L3IhZXTdBcWu5KKVumgUirhH11fQ
mRmJE3pVWt5eDhxb37H+/Y3twh9y6B3o+EhJ9rOqqyyMVftjIORG0ORXldC95MCGidnE6GPZleno
I0LBDIJvCnj0h6qVoEXCQ/foaU9dmRSyC7plGjfBWDgBOMWbJJJtk97OrCCRzl33ykWzHN44MvA8
NjvHctAffbDA4bGW/Qh0d8t5XIa1qve6Jre2x/J7j7KcOej5PY6qS7rXoJi1uoMGOC3OZohZNI+1
g2ewHP29ULARiG3ykoKruWvzyTkC6jf9zoVXfUITnfN82dy2RrfO8sqtKYTcg+DopGOAPkOvOvhp
2uy8bzdSENRyecILvbikxOh+9jlrp+RYjbkTmmG87Zz5dyFMcSOKeedE37BouwyMc4r0o6wDXHh1
fJpjYk6eO7a3o3LqqFbzXg/X1jzr175xUaTaGQjDfH6AODu88xw7S+THp5bslNk2ji+bssRfie7i
HOMr/9EZH1JcqtjHy9u9NfT6SW9+unFNnHoaQ2uFMx1NnxrKdHudQVuDr39/M3jX52XSdB4/iPSr
O91M9W+SXPm7bQdfgTKewtCcfnGnD3196155WbDJSdDzbkDOxoIjmNq7EzSLgyjtfYDWxvHKVLJd
Bq4XGItvRHDs81EceLH2oy+1uLm8pxsubFeA8YabgJ30guMY1LiAgHk3CItgaV4uD79l7ZYPd7Fn
ZFHPUGFhHUjyzE05AhG/FKekuQp9wqld/K3yAFQ2/gSrJMUR/KmRT9HAC+KMy1+wsUB2zdcBNrB0
yMgPTc6iTn0fkH65PPLGaWDXfAtZ55Wf4YdD5yCkJW417oAUT3mKjReCmGBnmg3Hsou8SruVk7n4
AKJvRNVFASjgocuzc3N6H8yB5bf8luLqZGK+Dj98Lub7Vqkj6BM+U/WPoCfB8iP45Q+FAklAuVeG
2jAqm7wEouBQq2wGfgiaIXKL5a4hBrwQ/n0KidHLe7O169ZJ7fc0z90EU4hcooT2aRJXUf5jvfz/
xrm6D0AB0GK9yvaFDToSQVQ6T7jZHi7/8q3Fsc7kOujRpOXhl0tkhMBCeifUqioApNp1AF18guXU
2UKTZZgwRT3Pd4rEB3jcTarJjpDhhl/Y3CXaZYXKU6yQIt5dYeaILSISXvPYzMUJcMTrHNumLykz
lzXtusVTvBz49K1c/B3j2fA4b/2wN0cZ0YBRtnGP9fEea/N7pioke0LlG4b5F2dJXefezDB2g36i
CkkNne0s+4bheJYj4/aG5jjXlQfeqTM87BTj8VYy9cT69J/Ltrm1MOtHvVkYKYthjiGqc2izz3n/
OpQfZPHpuqEthy15NyR9i6E142EfvIjg8zD9uDz21ppbLgvxmX7x5vVnT1/bXoaT6Xei55apW846
JniYA+2BYFD/b1jQrWzOZXkSdD5JILkv//qtfbW8dQFO38/QqHkAt8mdprfS/yN4cVDe8+XxNzbV
5hwpe0dkrsA3eOMUcufTVH7QZXu8PPjG0rvWbXlAc2owNC0G5zqam+/1ng7y1sCWj0ovW1gsce9J
SKbv9Gz8G6Ib9efyz95ak3Uv3hh6WjMzsgJrPuQ/DDjHJlZFVO7APLYGX//+dnDegNGlwILLuWQh
Cfi5EfOdKffMfWt8y0uVizMdWkRo0xJfK3lXuN3BpXu0RFuDW37qu02Bqw18KXaLgzY/lvKY9f7x
umW3HHWp9MRV6+Iya/pfyEL8L2HtCrxIvlw3vuWuIsnAPYN28sPinFqPHEU5A3+0l9zfMknLUfPK
k9Bwxbr7NVqrT/705/Kvfn9cYgPLqOJ+Dgb69bhuP3WV95EKb2fBt4a23JN0KHhkBkPnbvCo6yBq
SX2VlRMbSdYNRT9AOhf3SvrSoIDC2lMf7AFo3rdCuMh/XSjoh5nKdN1I8tIbEebmJOurGKE5sQlC
SB/0wDHVHLfee7QEg6buHoWInWi+teLr3984f8LkyNoZzh94+UtSuODw1ePPy4aytSqWb/aEpXgn
4IeL6XMQJLdT8hj76nTd4JZvgtQWjaygfzkQnt2Y+cVkd0ssduxw65dbjtmmXSOgoI5b0foGHG7j
JTiMfMcSt5bc8ks9dCwlEoPnhQGTR3Ly2Z7Lv382Exsm1nWBQAEPQ6fkJS1YuMxp2IpnNN0cLq/6
+zk0YiPFwL6se+ljAuG4j4YhSYcnUzU1TYhMcReyKvslrlPV5pBt/a9tqgRVmNLLgiMHnBisJCPk
6kAhdBNk815hKcBQf6O5iI0bG9C2Ouoqx140JyEBwi36Awt+ZPrnXLmh7qYouSqPRmzcGBgwaJYv
Gex1BFQdDJYqXYrjKDz/5vLWvH/3I7b4VEuamLQs5QcmnnI5ndn4cWy/l8VPyJDfXp5iwy1snBiH
OFcK0UBcXNMzW15G8lwWe4/wLcuy/BmCB4IGDsYuZ+dOOi8VlNhM9cskw8HtoizbaTXd8hDLs43s
UjOiKfAw6J+ilOHq3Cme5PneUbA1geXdKPLheqk5O+RDdWjc4MMCImMNSqe6rL9e3oaNAGIjwmog
KTrP0cExV2Z6QncCpO2nZQeosbHHNgqMN0vNM42CEihUqv4AWUSWHevZk9PBC1L5v8ufsLFKNhoM
RdDK8Wctj7Ga25tkAv0Vm5WPvgFnOeEX7Ak5bViVTdMhRgP5q4LIY1Lz12wJppvUH4ZoEPnR6/ME
Ha7xeN8SbycHsOGDNj4sXQYQI7JJHqcyv1Up+y3H5TvYGm8WOn4IMhCFXF6+rU1aLePNqZ2lPBES
QhHHudNllEi3OYhiKEOwnwXHy1NsGZl9eFfjMFWFEZAGW5o7iv7Cc16Z9Lprh7C8PanB3oDuB350
xex+YLGZ+tsaBC7XYWeIsNy8IQlIshXhB6fpotSBXHjt35isve4IF5aTc7dpQZ1nKEgcmv7k5mBk
qcBZ+ueqpbdhYYlpsgBChewojUfGO7eaFqQ8STLpHTPd2FsbGFa6Ewf2fmTH0l+6g8L/7kXj8m+X
f/6Gz9lQL7/VGjKOAwShjXczx9+TsrxPBDu4C7knCX8YwN1/eaat71ijyxs3UFyWTs/RZK96Rx3A
VdoeRbHXarQ1+Op7bwb3GOTlWj+gRxonU3CSRV9Mj3gZG74TaTdioI3vAimENxqf0GObirPL89+g
Br7xcu+JOMs/lxdoawrbiaXXyFQ79Cj9WMa37tA3D7NnnOfF98kTV01Fd64GWzNZDt2nfEqbBatV
eskTr7LTv0JP/ZI+Q3t2746wNYnl1TMYQCqaz/RY92g0cvvP4Jj5mJbJkyZ0j0R+a9st11Y+FFlG
7tNjPrHhY0Lr8oGoCRWUyzuyMbwN9CqhQtZJgeF9E7e/shi6eawZg5fLo28skA30yj0H4nCZS4+8
z0ioPDoe/QbyqRFu1xAjlRn+vW6m9QR84x1dsAxLrpr8My62j9CsvIsZdBTyonxwqffz8hwbp6mt
XNXKOF71NvPPMgOdUF7deUP7GQmNZw9wIG8lTLw8z9aqWZ4ugZ9pDZqzPq+MtG6Ldwz2+8br2o8Z
ZIAvz7G17+vf36yXC+KOoOelf6zRFn5XN8QNHYVj4/Lo6y995xljA8AA6VXGh9rH8yrM8WXBpRmq
pCZ/xAvKXJW0JjYILC+npmZUds8ZqmO3s+OryPBdjZqtrbY8G+LIIkm7wj/KOQlguO7PEadE36Pr
H7jC475s6NZKWe7ddW7nlYnXPQf9Au3fAfK24BNSZ9K3/unyZmxstQ3+oqSbaSXM9KwD5POGQXrR
EKT98brR11P3jSHFbj226TjiA9jEQ2RBqjCQ/s7RveEJNmFHiR5P5S7aP7r9/NV19e2YDp+CsTlr
c+3vX6d+8/v9vGENyCOCZ0ic3c5BEYdmX8dna+ktT+4UerUrLx6eK8dVUd5nTTSrXTKQDduhlg/H
owQzmFe3z9rvIS5XDEUkAO48kXk3gbP1AdaBnQjuofm/b5+p89DHf8ReMW5rXOt47goK4esCfFwq
8P5xOS+O6SSKHZN8z2qES2xaCq8JBB2mMnuAFOOHwm2CyBsr94B2rzmShasP/3/LX6exjhyzuG2i
pJH3zqy/jV7ih4pjrusGt8wyFnOpKB0y6KNRdoAoe/YYGBqfrhvdsksztX7txVreMxDGgsFVgtXX
ON6efPd7hrmujGWYrog1Hp4peWh9wQB00mDRSo8k9bLkmAZQA9k79d8zo3Uiyzy7KkjcfK7TB50N
Gdp6Yp1XeJkAuLdzFG9NYNmpP0kcvdWYPghhTHWQAJg4B5dM12Rn1g+wzpmiiGnseZW4D9rePQAi
xg6kc74rP4gfIWu8c1Zu7Yd1yOR+kvXFOIr7glflgUIXB7zXVXVITLHXT/negYkP+QulFHdpkxDP
PARgy4F6+vAl6Ibqe6b68VBWJTh/JjBgXmW9NmTJ1RWQ62wyDxBJa29AUqG+g5RK7dxdNqKHDVuq
oEY5qN41DwVR7tGZ2iRyqS8i9OmocFBzvuODG5ti45YGD5LPcTmIe59qiibwNruJBQGu3Oxy0G5Y
r41d6nAfMo7rFQ8BctWfR+rop37Ya3TZGnz9+5uDcxJxmxIkdu+Vl0wvNF9EeevJmMmdpMC/wAz7
ErmalOXcPuta150C/dBVlSMFUKS85IDhL8H4pREi7QjyBbXjfdEjqB7/gcCCdH+0SymmiJuu9z83
NaGShonjcvkjMU7g+7f91Czex4AzPJ9vLpvj1kZaMYJBXs1Ip3bvHdn+M7mV+ux09Lvo0uXKCawg
EWTZgH487t1PmeM9DL4Zb9LM854z46gdLPLWZloRIpgL5L/Sxr+fc9KeG4fVrxLcSzsfsDG6jXha
gPcuvLHoHojbkVDXs/OdLWiN3IkH7yV4YCg20qnmMVLQVJgHxxk8hspMnMu4C2cN5e1QQwZ9+BnM
Jpv+5zPi0iUcU1PP8nh59zfChQ2GQrUcihu+6R/Gzq3CEgKUf6oq+ERaoZ5rrvc01remWf/+xttI
WxLC47x/qFI0KPLBy0PJl+5cZ/UP5BTj664dNkjKdBx4Ssgn3o9LmvbnWrgVq0OGXqdirx9+yxis
uOEsTY10XxPfE8bnqERv3HMei+YaDpXVGKyoQcuxmaTjBPfpBPDbcURCbjjlY2yuyJKt41vePvud
6jvgJB5IJ1X3UnvU6BvtD1yKIxsLWfwsx84fvZ081kZw+ReW+mbfRwj/ltM4DPd52lZfFofND3Wc
eJ8SUFt9vs6CLd+XTjfx2q2Xexr0bjQxf4hwdPcHSLB8mlmqd4LAxpfYOCp0bUH+raHJY1XnX52e
foEIR3MYFGoFV32HjaVaknzO3VKlj0OSfJMGlU1WLSFLChqNTXtNcx723xZrisvO0X2u9EM68fbB
a/zyDrnqYu9uI+DP7xx6tlyT0gj1pHHc52yZvsoCuoujjv/Xk9pBwRmkm2TZYyZ4tx17/ZJ1o96a
FrTqY1WU6SPoKl9oJsK++ZAIVYZUDm1IcvHiIWnHwQgV1r1Md4L1RiCzxZxyVJkzXxn9UJqYhX0K
joo4aMdoriYAMvzldNkYNqKMLetUV85Sp9z4z24+mY9tXulvAryZO165NboVBJCgUQ0ZiX7Iitkx
B99f2zPF5Hd7q7Q1gXXkK6IgIsQScl86QfHqDwVWqFGOv/Mg2NoEy+W1FnqpF60fep07N142kDCY
u+Sm64k6jmV5VWTxbWRWDPmmxSGFfsyHhh7mqXpiicoPQmZdNNRir73+/cXybd6vFK1sgoDh71Hq
1tx0KUm+AYY77MSt99fKt4Famk2iUSDafcSBGERJYSCSHDinkasfeS/EzsG7Ncv69zfO2GjpFEFC
ygcz9CK4w76Q5WaaDSY+UZIHIGRb8H6mzc4rZ2vNLOf3J0gs1NRTj8MI1BkZpXdvKEDR13gfilL/
/RopvFQR7bvPvWqmny7AVl6kM+ALrwoivq3hJKmfx9yrsCe4FUVunH3zUYO+L6r8e5dyb2dP3j+x
/MDyci0rEeAepB5xqdM3EG/zjkq3NEq9eY9x8d/HzN/x3rdJwUBDkpHFTPS+iMuA1Ie2zyDicwS8
NpjFbdtNJXK2DKy8/euk2qK9pXFKzXwHdT1RKbQapQ67kTxbJZihdNaMY7joXCY16JnNTI79Mtbi
Jxr9xvlJ1IyTuwASxOabSUe3vxPMQbIsjFlHPR98KH6R/C+uil7uVBk2rNrmPvIMnluzizg5gq/9
0HnVo4vaFVBsaG530Bt+nbnZsjRtXzS9Yln13K7ss2UMfJ8YPfVylTH/BW/x2jgAnUD57NOhfJBp
IY+5R/fyz+8/Xnwb3xIXUzsMDpX3OkgLVRxmJ2jZmZBizP5BQxzTPyZmlChvFnCfiRn4/3IYx+Pl
TwvevW34Nl1cRokcoPtgHuuhfPEb85y5MZRa++GOmu67gVyh6LspLOJ273q+4VM2InAkqeDOnEDe
x3W+Ju2sDuAjFFEAKr+db9qaYV3oN5E0423BzRis+ep5AX8NROZjp01vUA7ud46EjWWzgYC0b+mU
V7NBodH7hxcoNKIHLexHyBtQtbLgY+E6Ps5h4bBrgLHC9W1k4Bi4fEgqiJbRpjPPdCIeNO6hlnjV
s8a34YB+xmgSaKUeZyh53cSO+JiBlecQ56WMzPqFlw1ua3Osg2HUC8gnPJ08jOBJz78H4EYaPgSp
AmFZNNUqHvbK5htuZUMDJfZ9gdAjpPJwj+6V9wSm/OKYef2ndgpegHLNwdaKv1z+rPdv7b60Tooa
jdujWZjzUFY6O/C6gzgSw/67qXTBrgCTaKr55+W5Nk5uG6qWpQsRJF2qZ8la/alHdEKSI3annavt
xg7ZCLVshTETUCs8o8FrOPukBcNf1abo8Wjia83AxqVlI2GlRi79XszE0CgfaFbeuDnEesIWoirX
0JHCZ4RtbTHoPAPDsVRZiexzOUCkDsoFyc71dmsnyH8jje+3WZaZqnkGuaQ8c0m7LKp6H/qul3d6
w6psUJpiaCkFZmm6HxZfHhbZywgk33PU930S5j39UeDg3wlpW9tuPTgAoo1BAsDq5zwonNPq+zok
k0rPEx3E78vfszWH9erIa1Y2nJLkAUzGcfLFC2KZrTUIX+LSgoafazofse02Xi0mIkhguM1zAkwn
KHpcUkdVmrfqunuhDVebkVzsjZ8tuLPNLAS/OPDABfRb8HLfUzPYWKq/MGtMj7g5Bf0zONj8+1zE
8WvWzeSu0QjSO+a1Yb42K1nST5o1oEh+zuUyH0pIAt1XWe7s3Mk2jNfmInPRVd7NquV3UzDKLDvA
hKHj4TRoxi/CtlMsPosk50t7qBvuln8um9i/9P3v3KftqsqkadKiKJjeFbzopj+gg+6XG9Cn+8vn
yUOmNqwHlws/dIRqgiGsYygaJlE3VSP9mdPOFyZM49qhn4bcG4cXcA6nEu7ggj0gHIt5GstDukBy
KDtnqAW5kalLsMNEi9Ry/jQvRNOnphkTv4CDto5II10VueGgdwGd8AdvKDz/1wgx6OG48GZyih+9
M/cV+13Osa6jPm5R6CgqJBO9AygdaP/dT3lffl/6SqVjlHi8GcBCVPDhqsQ/UHb/jWE880sw4Hn8
k+/gtDwFVIw3yGz49eHyhmy8AOx2cIfhCJy7vLkHv43hkIZARZgCoeDLIAvrbvZUExGXsPzj5fk2
rmY2iDFxjJ6mZGGfFmeCDNXJG2fTjaFJhdBrksOJg/rgOzhA+1tQrkiWRNWyTOKJ4ULH8+tW1VYf
y8dMxosyuFdPVCO93YtbKZi6bk25ddso+bR0M4dAYgInO82+OMlBz3cp7u7DMH69vJBb/msdCAlv
YieeSnxCPviRyht9U6J4GCl3/mfClIVw9rCaW3tmnQsUqqVVWeEVUrqSRyuwri9x1SgzXJ7WqfwZ
fZQTVMaHeA+IuhH7/oI9krpOsmV07mOJMvu59AZglkgtwFR0efk2AriNfCzQad7ReWYPgzMOUZkB
y3HK4tlNw6onwx56c2OTbJa7dpi7sR6ofmBxlgR96DYS3nwnu4D1p2BImftnXGappxNdqbj2To53
STFwwtpISNxtmcqauX0A5WApukNW1ozpk5OgQ+sIOtWe3OlGpB5gka4a++wDerPTPkWGuU7Mdyb8
lh28qS1UcN2t1abMcz2zJF7cVw/aQ49fCOm27iZv+MTCdII+7eU9/ZeE4J3Dha3W9OZpObQKudFi
DEB7PSCBdiskr/vPma4r+r0EnLIrI64XapC/oV3Pq7AzoBXvw9rFXbo/+/PE489ADU/sNp8Xt24A
R6+q7PsE5SKoIADG78njMpeyc3dO4Q0ztGEZWtJpmtFPcj8a0HTe+5zrIGwBaqw/p0Mm9kTct6K8
9ebuAg8KlSoO7mkdDBE62L7KtPuypBq8l+4e4GBrktUJ3qw+85CgAL9cdz9DhJS/+CPJkyRUY74U
P1JdBORIx4yke2Jh74UILgNiRSU+Nj7x46J+zKFER+6SDuqOR1kxtDBeNqeNCey96UErQ0znBt/y
umcHVnberzqv570c6dbw1p4MVZAmvamCbyVEVm+Dlna/R+2QnfzxezEbq2OjZPKhy2e8DfO7pKgG
tDpMn0bymHF2lv34tXRS97CKejqLvsLB1/lWo3iz+X3g5kLlifhOQcN3V7ZJdpCAk780EFne2Y/3
fGWdYv37mylmwTpXu6X47hWS3lZLAIa02smjrNpFSf1bJbYjyDqHFUF4q1M9dtLc+egUTnr2BzKi
H3v50RflHXKkX92UnVtTfCwhwuozFZol/3HZ2ra+zrroDWMPap640L/Y0AXdQeOYPcYpkmOQF3Gc
w+VJtmzOupm4pdsiIRHw7yrn/u9y9McnImSz10689Q3WnaSO66ThGRHfiqz5rX2lD3UhfonFXAPp
XLfH8nl0xHLcDFP5LU5V/62v3JumzKovVy2OjYLpu6KUvr9KM0hJzt7UV3k4lDreg+BtLL4Ng0mW
Hi+buTevcw4uftUP3cEU+hokJJbGxrl4PWuypZjNazGsfWaebsNsbOYdw3n3RrEOb/l3oqUUvRNk
r24LkUkO7tAGPIiI5khDIIPnDPlN3IjToPlDiijT1cXL5V15twy+zmy5fdfLvO+n2rwqpl7btr2V
Ln3STXGX+WkHwN94GsmIztn8t8IfdyZdHeKdOOCte/gm1vAWg3uOyV5zOtzOpOhDludp6PhxiLSl
CyHy6Sdoc9sQRp6HHqKDgUwd98c9qs6N+G3DZJDumWgNerbXvmseFXRCeghLhUyZF4rUKPOgSbuu
81zInXVeN/K9L7ZCQ+9NVW9ITR8VdV5KU37kkKc4Qlfgc0P9vXrGlgtYAcJVlUqACC7u6pq7IVJa
YzgyZ0/bc2t0Kzo4Xkzo5GHTkgDSbqpx5EedpNPPHZvYiG42QCarl9mFxnr2Old+9K85FNV0Ksbh
9K9PFOmaRYY/pC0fI7MMt6LLHyDy8INroERKHFLMSU+Xf8zWb7EuD54IfLQs5PyXggEiq1mMCFOt
13k/cQMW153pNpQG19A19VcTlFHw7vOhUhQlC3HPIi93buwbO2ajacBYnlNaBv6jrPRrjbT8B5Pz
dqd1f2uNrMBRejGqefEY/MJ+jPpulkqctKOpD2VBZAd3biVbn7D+/U2kcA0DUmKJ6dn3zLMLQEWI
3NlelWRrcOtS4EL+XS01BscpRwEonH9mMfTYr7Mhy+PrafYnR0kMLmUVtanzMnLILhY+mg2um8Fy
9zEFBLICkQXKFBXIZlG0ctdTr1mpPy7PsNr7O1HLlsQDZWhvvJzTM3gHzpze+SP/gpb6YxmrJ8Pd
p6GiOwW4957yXEobKwOSFNpXM6NnF/EReCUQpXhxVDbD15j7f3o0bV3+ovfjsLTBMj1JB9aL3P/J
CQczkKPyKgRag0ZUd/RrbOa9QtLWRNZzTQN93UExInudmj6HoiTaI6Fjicewj6sDkhL/u/w973uh
tKmOurZunaWaMQ1T8y1PDJA5U/UYz/HezWfrQyw/d4e8Ex333V9GKxaAEKsfw7ZAbgqi9t0Tl/3e
JWjrUyxXH8k01wpqNa8Z2D9va4KsITo3slC0Ktix5/cdHq/a/0aTQMigZhmO/QrFsBc3a5x7Ng7X
xSrcn/87elJmwJksnYsMd9mdOYz3bnWS6zbacvaElaUbQ+b8NcgT84zqSHLmkKJC1+e1M1jnu0o6
LdrGSV9z6I6FCd6v8zzV5//j7Fq649SZ7S9iLV4CMYXutttuO37ESZwJK3bO4SEQDyEk+PV3d76J
o2OadelhDwRIqlKpatfebSSclfNowchN9MMYdbkqpY+LvoYW8+TPCZEOwA/hMZ2tNu7IGtXVwjqb
vEjonWBycGT0VhSjc9V1ls0T3nWzteJFPveLiM3/XumB0SJlnhe9DQAlHkon62LOLXpDvV6DTxbC
8BMbgb6Yh7Uu1gXjMPEPjPkd1aH2f8EFBN/bSU1HmuI4oVW1Rl2+9AjD0FM9RU4Ok3izdMCvoOoR
7cG3BVKkeVjLnC6ti2HidT6JDmSb9PtoZeyLk6HFJZ7x23YHxD3y73VB6/BgDZlK37DYzpUAm/ZT
AGKZFTjX0tsb9j3ZgAk5FvNP1Kn0V0hcN3UM7mhr5Qhcmn/Dwi1IO3gQui1/2jP5YvtABOVqtI4u
GnS/XvYhSx9gWLgrlCqYnpw3OQ9v80hVMuBgX4mZF4zbxIn5tj1mIS39kxsBRQc1a1sgveKyzIuR
Of4Z2cBwb/oMEzOm6JTiYX36WjkAvB1qn1szqP6ov/IlCwthQkwa6EmmA+DGbyLqo5s0RGDbeU6N
9rcc6ePL37D0jPNp+yGuRXHCb6GBZb21Vc+/lGFWxY5niTtAk9YSegurbaJMgsnntFAifaPjWD1R
TehvK9dru3UhLPgPuKTgoWPNs/XWjUIe8rY79sB8JcpCBDro1eampccYFl1CNrsQpbDechRikhTw
lZ2IGN8V4n/+dU0re2myDNtu7NYfKohovMpS9DYq0WUqHi3tlVtKNAhwTQokNfYyHApmvaH6/YgW
2vJO51YPLWvAWi5vqaVPMKy7Gzwi20b5RzXN4ldLbXrr0GitvWRhw5qoktKZw1rPNH0rRGtBoVmJ
b0C3uoloXXslLbTwASawBJQ+gFJDAhoE9iRVVzYUEf7JMWkbqtJYARNUIicAWSedZ+89IPI/HJDb
XQ09939fnv2l+TEMWmk2O25DSBmjCOR4SWcxZJemoTuKwMr3lx+yNEPnh3/wGsHoC7Thjm4ZT4jW
kBO0VFveWcBBzmuXyoXQxkQQsCx0m6ZnIR7Rzu73sRutuBHklJVleq0Uz343vIxu0Fe0kpn/PBVH
TbDA5EsISLTh9IpcUnBqW6d0kw74hBNwXn1xqjkyg4dsjlAlj4cpBatrhf4zb5sfNsEERadFS2c5
vXYDtjV43R8sAFpu87FYe8LSmhnHuiiAnu8qD2sGgathb1NlH5DDWtnUS8tlGL0cUh2oYoDNSBCg
zTsGUbCYebq6VpWn9ujOHRMN5UlyaNNytFb24cKamfiBqYm4tIdifgUq52DR+Yr0r5XfHiPE9WnZ
3Hjka+e2K3HRwhFgYgm6wiZCoSn9PaNldIBI/N5W0Xh3JjeqWsDpL5vWgv2aWIJIp2DBI3P6NjoA
H0Wod047kGCyp0nxOty220zgQCSZCOpAT68cMsKxBU3WGKVvP3bdYWMIbEIBJntmfPYdC6lLa+xi
11PsW2Djky5P08JuNjEAARo9Hcai9K2DshE7zDk+YfByMq7srKVlMM77es6y0nEzr4QGKqRPFbEr
KOMgCzBO9fvlT1h6hHHUQ7DE7vuysd7KYKAvABNlsR8iZ5Ll/raDzBTP61gqgsAfUCovWk/VQ5LK
YRDJ6BELPS6Xv2LJBA3DZ5rZJWuJe6oD+tC47CtQmWBKyeC3/HPlpgETe1KE3XGudf798jMXZs6k
UhLIxYLKhEZvtLSs18kJv4oqbb5CtCJdMZAFWzf18+oyQ99A29Oj1HzHQCXYjYBCebk6zGG+LZNi
sipRWpeON9jp9xD5911WN03SA620510RrizOgpWY+nlNB1RQ46Xukdln4HWPgDUMszVtxqVJOi/P
hygA3REOYOIE0iOgX35Aw5y3K5X/swYJiI4jtXpyLS33+es+PMeDCqC0Oou+9Vw1h9YvsbWyMNvl
efD18oZamifD2u1y0GSaPPdkUzQOTC74PwZ39e6wNLph6JR1FvKJMiiBpbNZomwcjZSuFayWZsc4
17shFEE0u+nb2Q4Yx3U9q8kJwn+b5A4oNQXyoAsOyi+0Jx6zzIXOp6Ve3A7J1mhmT5tm39TEc2st
qnKarLdCoRy6SxtStsdSzmITISiyMeeg5cMGkpNX/i8NxzjxrF8gExLgS0FM3F1t+wIjD9fYI/MY
qh+vPVgir2ZWuddWuUZWvJDQ+IOx/vD2QVqilYqP7qng4g4ES0OsGpQag3TYexY59iL0tt3cPMOg
XYTbUd5YxQ+3KCXU7LM5FHGUSuWvRIkLlmAyUrGymIRwRPvKdNj8DDMGnllacLVWI1iwBZOICtKq
jltyC7ypITiuUmgbx7QKnXg9Ob20GIYts6kp7AjFriNY3zKI0oKculGNOjCF+rZqrCAuXHvjbBmW
zagLLVo3yt6RL7Oigy+gj36ara4cV9Z7AXRBTXBdYVnKwW2RHs/xs2sD8Zs6X4qiPdUoYU+yOwKL
/zz2ddyn9PqyqSxcFEy4XaegVTZEInufcms4c555MVfFveAzOiDSnu/nsrgeIcW6MRA1aap8HFOj
KGooZ89OELttAUErVm+D91ETgIcWBVk4c+e+nuvCeeoPSeFXa+uzYC4m2q7r7AISdAFyHRWtnxFN
873jednj5ZVYMJb/AO14UUP4G/2uMXPmX4C6QDxP0rsZXIArUdTS+5///+i5AHnVRWE5r53blYkE
EcwNeGf8/bb3Nw7tZgaYsvR975hpGiWBRUCdgX53NF5Hv7c9wTD2ScucExjIq8vCr75gVUzmoAJX
qzMdtj3BMHGkqYsAiV2keIvwybamCv3FxbWVlhtPpv9A6bpeOn0jAPpOe7v/B23fhR8lUWUXk95d
/oaFMNAE1HV+ZDsyUO5rM0D1A2FsGk++TV+8fv5Vdl67CedBTVwdunAgZV5Mxbtf20GMrDLdtRwN
kXxim8RjKDXBdRG6pYair93Xypvzq3pi/T7sG/SZt0quLPiCSZgAu7oJc8C9RP6umNs9+5B1KtFP
0azJCy/YtImiA8ZfgXwn9Y7nHQvetn99AoW3iMDpbVtsw6SV9kWNOXJfe+n9HCToVH0CZH81+M2u
6tGCt+0xhm0XmhceaOOKH13KX2vQ5l3L3v1O/am6JrIqNi6GYd8MbCVUdBFIdWx08dKfNSM1+57m
Yi10XjjsTNqoifJQdWBbOnZ2+LUj1D7SOooSBi3uvTXqFwTUUWIVRfN2edqWdpdxGQdMeuqjrC/e
I4auceL5/a4qV2XfFwzdRMYpEF4EYV37Rx83pB264Om/aWHx2Ikm9zqXgqxY+kKM9R8GKVKoHMW7
5rVl+jqsuresGBH+MH0Y0yBIupBvrAOb0LcOzfyebtzmVfYaKG9HAFIy9+OKrSx9x3kePxx/OeDz
UOQYi3ewKrAithlR+9YjEGPtyujeKUJrjw7MdNtxaPJIoWW0jwCmgn9kjFy7GZX7bGbi0Hr5GvJy
wbuYpFFslGJ2ca9/BZhPlwdRk+oqLDUoXybXDdeinqWnGLav0DuUMgXxA3cgDULsSt6m9rl6W1Rr
jn7BTmzD8DtiEeKAcv11YhSSS1ZQHAkbit0mK7TNQx2xq+sVqf9KgPqQvzwbHOw3xJKhtZaeWpoi
w85tD6zNeQiqyDiTPPfBe+H+L8knrvO52ia6TEMTDMeoJLJnjL/2lfPdH+lwKOc0eobcNkvCDMgu
5UC7o8KN1PEa+dwEfDqkOfu9ZRpDEyKHSzr6JNRQv068ycGj092QCI3k2wY/2+wH26yZQqevDoNj
nbXfut5VIGPXa/Jhny9PaILhOkt3JWnL4AiQVx27Y53uz+jBim0Ti8PKnJ/84fVljmJRC9WU1w4d
EgnqxWdCoXZbkAINn79HF32j/arg/DW1h/6WWbJ73tzCEJrgt6oeO34Wa38FMHUCBHGcVQw+ssxf
cbufGzcg0n+/PYX+70Rmu3xPHY6EcNBVI1rdw2JaiU2WVtcwb9UVIAKbWfjqV+k1MvYMdBD90bGb
TSpIWFzDunVbNEDL5/UrlQ6KjZZnBXmsOupfbdr7JvyttiY9qRL+yaWeVx9cIKjLKyj3+fP3bQ8w
8m3E47j2RaxEp1unr3MnHJ4R8g4rVY3Pj9XQBL3JkLF0LEL27lnKTuMi9FB1pGEzxmKErSVW2Lf3
4FNa3VALC25i3iIxgeCjbtj7WAlE672eY69y5zgF4fHKkfF5aBWavD8Q6gjbaQrIqx1Y7V0F6V3/
Tkb95O/8UUK+vaqdcZPkKShRDOsGZBBiMA4+55xZjEcV/J4KnyWQb33atvzGAW4TGkIh1yvfOySu
wKYAyhq984oGnJaXH7C0IIaFg4e66xEiBq8ePmbv+vJZRVl3RUFvuPEJho37ra8QnnnsvcnS33UD
zxpY3s8xQ/h5+RMWnJTJleamrJp5wIr3jEvSXDUV8fPrsGViW2gbmjA4j3ZsDuyserfR7n5jART8
SOemXIEgLuxXE/qWdW3ogaimem+wMR+nsoMd1iX/0YK4+KoT5RqL2MI0mRA4guvfZJHKfwVzaNbv
RCad5giGqoZtc1Umz5LrZFk+k7x8d7s+23O/aZ9skL1U2/aRiX0jDQcNMjrgXyHCSZ+6oQIjSa6p
+glp4GntIZ+XYEMTAhc4nRdWIrKPKq++qik4nlsWbNY8dNDBkoO8p+KOZ+px084NDeu2eB/WDCKN
76QnNo+LsRrzuIBe8DZXaNIt1VY0kBF0zu/u5Ir7RgWADJZTUs9CvJXWaO+3fYZh4aXyfAav6r3+
KY2C5EffyCEbV7LcS/vWOMLh+LRXBSV7p2Exz4nQYtZxVlSblJ1oaKLgMhsknrpi3qs34hxsRnmo
8lrG0E7cZHnhfzgJ3cpznIxqve+BgYubavilIOy04v0+dR8hSGb+DtEm5UIbe5z03gquJ7UHD1zc
998a9b5hbTG8EX9AwbPXrtPpvczao57bt6wLV3ITf8oG/2lFwtjnqORD5F1TZxoL39b7MOYntY/i
YSf2wE8mTZzvkJLc3we7fPf13Y+dRO3UTu9BDxqr+FuzsrWW5u78/4cX6KdpjlyFuWMNNB9a4K2+
oQ5eyLUM36eHKz7w/P/H8XM6Q/YEk9c3zZdK8hvLnr67fA27sfT6Z4v5MHxVZd0I6VC9jyRaJas0
P4J94Z57fDfzWq7sr0/ND99g+Khc1PCvUK3Ya5uDSapx27gv/H+27S4j+uh0FxXoeMPCZk6MnqRz
P/DV5aGX5t5wShaEVKKAS72vZzC/h5RWj42S7rUKhjXGiKX5NzxT3qdsyAdMDWRoeX7ftHckamOf
r+zOhZk3w44oAnCzaAXMQ0+4+mb6H3fK0t2m6TGjDi4lFaLG3nGgcYbMWuzhGaTbpG0bumaw4Urd
SIhfwit1X5vxu+++XH7tz+kmMLBhsn4pUW4JYVLqG/9q70EAA52n736duLvqjifZ2+XnLM29YbnW
yCdfEIW5L9tklBzUQ2tTs7AxzRBj7FkTzBxfoOuX3q7ivHnr11rSl17bMFa/CVrowI5677fd+C8V
g88TUgIUsOIMlt7dsFcPXcA2COP0fk5lXEf/EqD4UGBbifCW3t4wWUICMlQEm4aHx0w2MbOfLq/m
51wM2DWGpfZ9PcwtxcglAAxv5O5BJ8PVMzs0O7lGd77w8mYYIezSqUKNqeGogWQRsq3RRls1QfRz
NoFuaeIwJn3o1LFQbTyBXfby3Cy9t3EIByQSUROeBwdMwfoZbAwcTC7GXhGgOjJ4rzy8zqenyFrx
ip8DLULXpGEU6YjcPJIhey8EQkDWT8zRX0cwTIOK5N1h8jBL79kRiBSttSvsgqM3AfTc9zIQMOJb
/PL76HRJxvZlEcS1tc3bmHj5ORiYl6kK3ibfD/Vtv3a1PK/hJwGWiYRvxrzjtoU9GUzFP6omT2ri
+8qa7n2WHiV1V9DcS1vIsNupDQjxNVbEHU6FvqmKlezU0rQbVjtFXdMQtKjsbT/cu22YyFD26Dzj
z2eg0zanY+LewfOFzsu+hWuYopfM6irsqY6vGNfSZjWB7twd0on7cDyBSCHm1x7A5RE7Vh17gNaD
I/1mCKt9r8Oky9eQIguLbqLeoU5RBO6ID0ID2q4OnBi9FiCjidPgiwofLzuNhXPABL07Y94Oo4ZB
aAUmSkccSUBxJ6tXbgYLG8oEvEfUAbmtstQeSMYYKIhbbXsr7mPpzc+P/BAzd2ryOgLM4p4OJ189
Bv2xTb9dnpSF7WpKBAc9cgWVwNBe4e7noU9G0ifoD9vl7hq1z9LEuH+/fT5Si7QOthPlOHv/Vezr
5VdfGtewYBuqPGRUOASykKExMn0OK7Yy4UtDG0asIeDgEA/OIazSRFsjlDnqFetaGNrErk8+2DdQ
CUQluPrp9E+arGTklsalf89yxoWrh/P2s0m374jeWWxNHXNpaOO0lXXKe0DzEHbL4ioa2a5y1piC
FrafCVDX/gSmAoWJRonv4LdINIhfvp0nk1hDkizYjn/+/6PtgEcJIIsST/D+aclPVv1swy34TIiz
n+frw9D9WHKn6c5TbqWJEN1OZ2ugxaXgz/f+HhuyE7WfWnCIElDrln+bHX5oeZBwAr9yV1nVjaDt
bu5uVdTuNtmTb9ipzhyK0hCWmVgVik4ouA9y23nlG6aaOkBZjBSmKqpj0T/24X7bKxt2qvw5l3TG
uJHlxSHr4qz+uWlkE5NeNUTq2YVfbMV1pU/exrDDhKKTuQ1rqIufszf3rtwVwdO29zVslMnJorhG
qX1nX0PmnXuHy+Mu3V1N9LnC/nLLDANPN/W9vCru/nEeSXJjPWS7tWhmwQn8B3YuqT37FJFkoH9q
3u+Z18VheKtDcnX5IxYcmAk790pg7nwvUEDPusALRkmYTys7+w+D9ifhqgk5r6IsFdXsY36S4KpJ
AFQ4NHf5IYvTr9OXk3flJUkeP197Vuw/3Wbft32QYaqkl2MIKWS9r8QxVCdNt3k0UwdZarfuIgaP
Rjr3CFdwk9KNLsCEmp9TyQAJpmrvVeFOh2oHAZqV03ph/5iQ8h6mKnxmqz1Yl+9oDV7KMt3bhQaX
2Sqjx8IxYqLIva4haBA+L3Mkko5md1EbJW67ltRd2KEmjFz1LEc1EMfqRDwA0WzB9iprmm2e3cSR
BxWEPT0PE9RE9xnop2fyvGkfmhDyWnW9UO6MRY04SvDXNVzw5ZHPfusTszIZWuVcUJAIYGQ99Ddi
HmJkKl40boLI0r1DtXYNbPYpmTQUB0zm/ahqPVZVmJvgsT2wm+xneD/GV9aLd9Mcyhv61Nxek6+X
v2lpkQ2rBdGz1/Ycj+rqfVt8cdfc29LeNE5XnkecWn2G9GLtxSWUd8v8x2BvYvzBBBlnbEG8sGQU
o8/kqWDvXQEtxx+XJ2ThxU3k+BxAKtqpMPQYVXHX/fK9HF0CKyfX0uBGQIw6ZdTyCL7M8vl+VP1V
OcmE5huveyZWfIAWXN31OBdbyLSFXr33xi2yfdiS/8GIq1q3gOeovavruEFbNogiVszqD1r+E7sy
AeIEcrwkQ9vPvv+hEqiZXA/XVhLuo2S+f6hP9Ykkj+Hxd/12eYH/rORnjzubwocQWYMigtvn2459
p/5JH1wVBw/QZ1YHHqu3f9N7ftfeWcfyLtylv9ZachaOA5NTVWZWjaAcvjSC74hLZkdxRdovwXi+
BMh6jVjvvI8++zTDmtsoVYOuwJla0ZesO9U02jXdY+q8FOqKdGtZvCX/9OeC8GEGraixQzGBQiEr
VELIfAR99JU7y5hKuYuo+6WFwYPu/dHL9YnT9NZNoYPCm4Rzdx+w+Yue1tgWlibW8ASNA44YK8Wr
uPKlzHYif8jsh65YaYde8I4mujzVdYnQoFP72q73UaAOuCpvCxBMQPlQVoWUGeT6KCrwu87ydjWr
H1V7o4O2XbnXL7gbE0ouRThYfQrnDjTxKchB+Nyk9a1dZtvylSaHKsn60ILgLbIoNLGtK5Jty1ea
sHEioDxjQWRnP+Y7t7husl8l3cu19qOlWTHs3ysAQwmg/LJP/TTJ+vaLatyD5tVKYL9gg6a8cFM0
gkIwCwfImDgOqhcnMvE4ELfWFAdqJSheCEVMsDhUv2oH8qOY+XJ4cFsIKnQ+CMm9O1k31023xmix
NFXGKd5WaAFrUTDd5xOUpk7FfCjKFdNaGtowXAYBKKmZhtOnpIprFMAO4dRVYJpl1cpp+7n1OiZU
HEHgZI/o+98r/TP07vRac9nnr+6YIPC25BUkxDCu9p+m6Jvq7ro15rCloc/r/cGzQvFuqPj5KBTi
ZHnHKn2otmWGHBMALhsCYgQHb40mO0hgim3VdceEfRe6LCr/PMuu54NX+z0MNmUPHRPxXdGGdNaM
gUlh7Ug/4AqyLZpxTLh3nebgztYY2p/2lffFrjbl2x0T5q2yFgLABFFSC8Eshzo3M+UrbuVzi3dM
NWB42dS3ohxJGvexnI9WdG3R11C9gMJx02nhmBDvoQl1ZUGXYc/t5odfzPeiSf+VTG9bThNfBfKy
szXiA9w0TfIgTVTfr0SQC3NjYqtAgZPWvGpxMWtqSO1xPx46FyhAea/Kbjf5wVoZ6vNowzGBVmi9
LWseMTyodA9FNV0FwYtTzIlcqzktuCwT1t344B8oAmzMIBff8h7Mqfrr5bB3wbOYEKrUdurQ6nGm
Ok34e6hZltgFq++1I6uXy09YmhzjXA0gVZyiV1+hZBPYe6uu5DVokPodFBuyfa7rYJtbN4FU6CoS
vGMInB03idhNtEVuOQgdagTPypnRtsSwuG59Bc0o9H+ACkBdNW53lrt8GMuVC8jSbjUO1YG1UVHk
mCdwad4TK70Dzj4hU/TQ5Oy6qMeVxyxtJeOA9b2o7jtHIg/SRT9FMdQQ8aZrNDsLg5uQqqYDCFEQ
GPPo5ElOZDzMK35uYZ+aeKpUFzoLdTCiKzH2SrCNjej02sRCHTommqrNwcrvarx2k+u4CVmMZM7l
zb80IWej+HBwj5Io5fpn78Zvhbzu9YpT/hRHjTc+T9OHcZvahfpdW5zHFZD8OeVIxZVjFkvZ7Sr3
uXIeK71G+b9gwCagyukHDwwi+AYSqgQVr7hmXyNy66/Bb/5c6P97PXVMmHbVo9E4H87T/+1NJPTh
aXq4Cu9O9m6Kn63jKhJhaQsZhqx9bmsPK7wPxY0rvik3jwP+Y9s6G8bbVgSd7AXGZvYx0zf52s19
af8Y1opmOY9UM8YV/XsEKUBQ+Mab3tjEU0UCLBReWOMOCxUZnPExOli3eWITT+Uhgfu/l56mLzM/
zmt40IUFNNlIwdQwFnYI20ynx7AZ4q45hoJunA/DUocc0lYRr3ApDvMRalrTszesBjlLb26Ya6iV
VzVwYaBngEr6NcufKv60bR3PO+eDJ8CGgFhxh6Fb/9QQaHBvXETv73GtkqY8nSmSzaLYcYnepWpN
ZHvBeZmwqV7KKmftn1R8KQ+DY/mJdgIoeROV8kOVufbOQwH5Aco23o63kXO8PFVLq2AYqVNahPkp
ljj16mdw8oldEAb+ztX+Siy7cIQHhrVauqKa5g0eIHovmRrxmhZE7hw/n2/AwyrAnNeRlY9Z8Awm
rgpC2OAWmSM8i96L4QvNVw7apXHP+YsP+8kWnVe7EldNLoorq2yvvFUOi4X5N5FTzBNWb+EusXf8
f4NwD9KmWFbbHLCJmJJINSJKxnatfP5vp7X+XdvO/LZp43jn9f4wJyRyWK8adH9QckvFTzL9pPTr
5aEXptusWTfnZqi6c1AGH65rCw1dvy+PuzDXZqG6haANernscS/L4yD/KZE1Hx8vD730yuf/P8wG
WMp0GlS4zZbzAWrC6Vobz2fWc5aINTxOIaY0Qr810sC5ZI1/M7B+9HiCfh406t9ABIxCta8bAwLp
mV74VKxBiz/zR+cHu39/UJ5ZhOZ5nZ2GTtuaH/KSQgwXss+ggLW6nIOaJixpXxxa1wmBcWncoU6v
qo7Sqbu+PKef5s7P72D4Jt7PbCA8kreFJ8vxB6knMaqYIMsGHknQYuri6JftMIuTgoPUViwgJFbe
CDn27UsUlAQUltMwFqKJfUXlv4WQSv/2Aq9uiz2bQttD16N2xi030vP7Gq7uDPMblOflT0ygyyee
+lw3cRA1ayTNn20yjG9izzLLk13bR+xZuHN0Qrm5rc7AK7EWdP6pzppB5/kBhp8rWJg2xeyQW9sH
743aeUpl4MUbs45nNwg1hvQkHJq56naGRAYw+CwKdM9w/6iswY2zNBvgbdCQzmcLTLsczFJXqVCO
jVSDLCrAo4OSy2pHobccvfQyCiRgKHlbQp3PUlEK7WXXtUpyJbSMyHAN7rSQ10lVibq0EoiX2MXr
5b21MJVmfdpGw6VPkT54LCY7u0N3R+FcoT/F2ZJPPc+k4R27nII7252Dk+8Vk7uDpGvqI8s9qIfL
7/+ZKzuPb0RmstNeVORF9ZwVGWlj2+PkG3hbpYp7m8mVmsWC8zGxd6riyMlhlk7SJsWumXoaMzLw
xGv0dHBpd88CsXZ5+7TUeP4iw4MSN+eiaSLvNNfAvpMDkcUwPKRuIF16FKIfUQejiLfs4Qoasy1I
6wugnH8PQ1e7d4PWbfgGWZKoCuIqtJjNd2NpRzmKLTXNnG+6VIroOGjyksibCcU4i90jN+39A8ow
mZMN1Rh8hFlFskNCi7awyhOX5Q8NSYP9XAVNotLoRhI9bwhzzlNlHApNUUdyHrzyWaaqSHeyA+j3
NtSwoJW4/7yLPvMDhvOfwtIRCHGLE8kaqLSF4jvX2AGz9J8baJCv3NcXbNBEFdoOF1CFk9GtRX12
1bdl6yVhKZx8d9lGlr7CcMdZRJthKqL8BHJ7FMmDFB30vnPMKDt6Tr/WnvRHbPSTyTKhhhl48iow
oaIrrK19pQ+piwaIq6Gxwugn98eCBzultRTOoa/bmb+Aj6IIy6Qr8nm0IUqqouqlRhWMg/m30JY9
xHPodmFSD3Zpr0z1grswq48Bnh/JkqVPXR1VSQ3+jZ0913TfsHktX3Q+Iz6ZBrMQ6duQsMp6Mdzm
WSeZgzItAKnvNanziODMjqLxWgYTn3AWB5R/k35DnTXJqYWdZKIyS5kJwUI+nUrAvg82TYFHQaOv
+nZ5Iy34QTPUZXkImXpn1idrmqIvQ9s+j974T+/086Ge0yYJPXsl5FnYsmbkW7S1i9Yonp+CfkLH
eaNrWV2RivGCx149au8aQOIWCbnLH7awLcyAWOeNdAqr7m97y/VI4ukQzFAsY7RPwmbu1uKipfkz
XLudaTaBCypEv3OuZx9fMk8NWEsEMiw8ikrQJ1IoaKrH0ZlFtaXJDF7SRHYGEOQUaTvlT0WU2v33
ohd9/uSDG2mlrry06QwnWUs6IORNo1ue5/0zST390lfZ120rY4S+NUS6K9HZ0S1gAyidFOJIQdH4
LJt8jR1swV5NQCfYasRQT219awW8Se9AABa2v3JhdVLHZeS0zg2OmSgf43zMqP8dKLXI2YIYDm2H
GBsCvU4T7csuuFdhNcSQGXD3GdRHYmB8X6IWRLCXJ/FT8DO2gIlvZBlvJklYd2vZKUVW3wfic/7i
95k374lqW8CIQYCi9C82BNC2jfPACfz7fkIt/9p1U9m+TLSwpp9pSXJ/2F9+qwWjc42lDWsbyFDL
H06QiOrSJGUd+ZGlFer5aHEqd5cfsrA5TdTf1DozlIDb/pbmHeoDCNLfYSJr0eefTfKJszeRfzKd
daQy2p9mTkCLGAPGXxT3Aa2n+o7lfTgViRtGzAMh/xh67s5Snl1B0hAgd/kkoBXOfwg9Orb6oYNK
+n5icTvlCMYbu5BxYEcc4ug0km0iO+LvEIF4Hijlma5FjECq1ndNPVgsVlVh6+d6DO05P6g0b6o7
4UNPFNhhv2V+zHJUH8uYW6JXxX4uBh5a8eT2Hp1XVnNhov8jQT4GVq/A03hC56DzPLgImxLKGXnf
tI4mGK6krQ8qINWfSO98H1ou7mdSDts82B+z+ZC04EI6PslnegOupBm8qVXjxvNYBmvgt4WdbmLf
nDyc7NZLs1tdTxl/IBDupPXOzlgZJsrt8urXtkkyAj17anSqoRd0i14kFiRY+T54mCOa9ytYhYUP
MbFtyiN9Wzc8OwVtBybLGmJiRVJbTpGCdtAJ15I9C3vJxLn5lPbCQl34CaFaKfZd61f82qNgeF9x
iAvfYXIw+4JHym3lcOJVXryESOMk/pi2kDyXfXvYthjGzTcCDB64Dre/xXmlrd8NmGDzX0E7dL8v
j78QTJjo2tGzS93n1nQLoRpF70DLycVD4NM8DWJozBJ73wQWUhNlPaLndXf5oQsrY8JuByQtRrQr
1qe8OaOx4mlyR3HKiynrnv//TwhoYN61XXCVpynalo5iDp7SwcugXd9uYyQMzLt1CBC46uqa/fDF
9CYJVCEqG0/Y9ube35lC4SKUDxq7vumqvkzEWPlxPq9Z3mcTf54WI8iy/4+zL1uSFGeafSLMBAgh
boFcKmvtWnq7wbp6ESAECIGEePrfc87NfHmmuszqrqetJ5MUkiLCw8N9cDKgwLyu3AYHnCqEavi6
Qu3zY49+EYp9R6aOM8auBwM3CDfDFt45+vj3D/+vw3Z+9ItbSdKlZxll+sTb8aFaQejvNnucNMs+
9vSXhSdYn+fGTRj9NsLCXsT3TRJdZSy123v3xX+VI/gJlzPRDjltx6F6ek1gKpFTYHDNuDw1MvzS
h/U7Jc8by3SZCzI+t4M2GhrEA3UF39zeOIgBYjLzvWHMN/bQ/4eh6803a1JF16rLFvoDAiUQCFe1
SD/UbsQyXWxSlgDatGyefyol0mEHX4beH+0KKuXfd9JbP+Bim0plYZcG7/Rrsy3QanPOY4T33Sz5
rU+/2Kdtuiyu4n74ujX2xc4hyycwZT8QcbCDLitzug2ZTZDwXUV6fhWqaXa8oo+Qaf/QmAi+4CLc
RLFCq5RO0OqlMAUZGvdVKkynJYl5/fviv7E/L0vyASQ2EJ6j7gSamdiRUD6DN5wUpqbvoKxvrP9l
ES7Cpp5nKD2evAvCkkwjTBgy/U7m8taHn//+XyleVLWR8rDRPcHlG9LrjKzH2aXv0cDeWpuLq7+Z
DV0G2Ua/gQ3bwrTJA0+y4DOm79t3nv+tb7g8WouwACLS+mTWuX42aQWd7IlYNAom6j76JRfnK1pk
pqAyXF2Z1sLaK9xYLkZIVE0aorR/30VvvYeLQ8ZG9DbGlMqTyzBojq4eKTZs2g99+OUAZaXWNUQV
O5yG0Yw7qqByCgHDd5LrN97A5eSkJ24LDPL30xKNsGMScFGh0NDN1x7qzx97/oszPPC51wxyjic2
sjQfQv9nHBNe/v3D33r+c2z79wmIExjyQY75NHA+FtECH8AFCXyB9sCfj33D+Zv/9Q0knoKNge16
gq/7Z4yDPaNn4SGp/q4B3Vs/4eIQe62Dtp8XffJtL3NokUHtV9YGwnjYqX//DW/sz8sxSmXQzW26
djxpZaNCdviKBezgD3569L8r1DA9+hE9thOJxod/Vh/Esw+Rtji7xFMUhLVXS5LuRLzbM7q5Iqw1
fyfHemvpL87tUkPIj/henRbaDPmCfjS0xyBAFgb2I20QhMhLLIU7bUII8UMRYprBI+Tb/YiW9cdW
/rLiU5tSC/RFx1OUpWlexWi+buxjDqjscobSVDKQncDiuKWdEHsR3c/ehfH5Avr7tnxj+S+LPZO1
LhV6Vrj+7VfhKN2fQ+NK3k1+3vqC89//6+war7Yk7tb6xGuUXRF7Rue7KmdYM+z+/gveOFiX+JCA
duUIugKs2UJhSowIJeXUrS9///C3nv4i/nLURGm8rFgej2uZc+GLzcDOAf6q77UI3nr+i6PLGj2p
IZDqJPlwgJ9dUnbio/nDJUAkKm5dAGD2FLXLK1twpFxqX6ZzdPz7Ar319BfHV8BfeptrrU/AuBfc
+7C1mmB0+/Xvn/7G8l/CQroxtZzmoD4tK99H50sHfedD+/72f+PxLwEhzpdsSzFZeTK9PDvn4ITh
/jGKfWxzXrarHUw6JxSp+Hw3/PSrjorRv4sLvLU6F4EX3YMJ41lzfxLefoW+wx/Yic9lH79r9/XW
6py/+F9nN4IGWBK0HeKu1BB/hm/KROqPWe+yS6+cJXLwXbO0PdE42uJc0F7bLzHMKaP35pzfevyL
w1tZCQB2wdUcu/Hcnk7Fp3VGef2xvXlxbgV0XDlvU3VSydaVzPH9P+cLBcHjx77gImkm2SAin8Xj
iYXIC0EL6E905LcAK9/bnW+gD+Ti8LosXFcdiuYEcW+RezdHBY9as4cv03O3TObwkR+SXI4+GjaT
gKwoMdzAofgs5690tvv4fany/0IsGQqgcwfuX/u0GdQw4+pRJ2/0zeIieSLnSOZJNpWt3GDgGA7K
ln//Nf+9q5LsMpdu+QwIiOO1CPukQ7ehzljJ/u8f/t9HOrmcixyaBayTIMIvOZeqyzzdsm1wUPnr
P1QLJ5cDkmaJ50g71p9cACX0f4IBxLI/dNsll0OSEH7uEg6F4xNNR5vLBWjfhnL+70vz1rpfnOYl
hTTDGuruxAmLTyTtsxsoZrXvpHFvLfzFaa78JBLwzfuTjkHdOC+8gCBSES8fs5oHefd/9+hSZdTV
Xg6nxSNPHJZZH+eumj64KS9OsoI2zpQxLk8VfPSEh+FxPazbOzH+jbW5HJbUW5XA/FT0ML/1WwHP
9AfYjQ25qN9bm7e+4OL8wvK2ymSdoYKUsEpQ4wT0x4AWGUJt6Z2D9cbuuRyWJL7eMokcBcsPV91/
buoUP+RDW/NyUBJ69430sFY9efRXi3/uBMSxzx/78POi/etyE+O42b7q+pPv7O6fVxuyd5Pnt1b+
vFz/+nASp7COrCN9isKpyVWz+tLH89Ms3/Wm/+8YA7fi//0GBW8vDh8r7EyR1I+R6OCnJEUAzwp4
sOsPWsoll/OSVZIM0tlzmtJCIK0Csfkl7YPmHfwn/H+x5LIhjxjDL84vd7VFqoUyg6x8+N7USo9P
C+Lm5wWUt2AXWS5/CSPafo/JDnM0ID22Vb6xjXd9rhw0wXeWh/PKIFozYuqEKtDRmgVrk7dND7Q2
cpmMSgPOabgDWBmp+3Ab1vE0OD3KIxeL5ArNk8hTsWvwxFx9gZllD3ctk8KIN5c9HnHvpmqOyiFe
67qICG0gGpmK9g6m3HNbRgkEs/fDmc+pI6puo2nQJ6PRX792yLOvnHQQBVN10O4yMEC/ofy0X8lQ
19tOVFv4g+il/pRGJL7XaxWWPoviR18P2ycSV82TsD05LrFS+LZoyQpnF/aw9G1A8mBs2q+UdrBd
5IGSO4XW4t4puRHAvBV9BpMsPfLeur0dEvWbKcmuCJIde8CgQhsV2mT8j5w67woGH0K8YHjR3S0y
Oq9YXZEIjDtQVc1A+W22AVLIs2zS/dWQbOt3JsTyBYUQ+7RAiGCPkfhlp4fzO2BMzc/aO3SceT+d
OTLo7O0Vbdknn9XimqK7PsI8Tm1tzrZqLrqsZ3Fu2so9i7oXe6hlbXPut7C7riv0PCpugrXU6F4j
zWkimwuwMnYUwyy7TbPmOpo47c5c4pSWC5mWPdHapDkN3PBJjIT6nGzZuFcQi/iOYQM0XGFY2yAB
ZDC3irIZt6MZTWiAEur1hmRbh5qrWuf7YfT8ikUowdScgQ4iofW4gOTN6QtlrltKwUBaJrRLaT7I
pe2OOhvoVwycYZxV2DWk+ypQy5cMqxAeUZyHNLfEmx9k7sYk50Ed8msFyuqLXLLgG+pKUfKpGofr
Hvz00sWu/qbMHP4WYbiKk27k1pfdoGlSxgMV/Q3s8TBBTgzfHtskyMhedH1yXFkgf0mtl2/LpsR9
tTjl82VcoWc9dMF+IUZc1cvGX4YF7nE5CUPkFeAZd8cAUwdrsbQb5/nGpQ9PRsT81nhC409ka/T2
0EjLpivRidAftaiq30MQnvtS2VzFZaS5GQ4sxWXRrJkNcq5bd5tmwImKacB0kyYgb+VBduYGtH4k
cemnVPsikmi5FLAYqR+MoiE81eZonvOE2PRnv0VYTqi4G1rGtdMkr2YvxyvShHHpMshG3zJIIcpc
bWKL8qiW8wwSAnhhJfVgTx9NKLsUxhMV728D6sZ2L8BYhZSRqUN/WmpGXrrGNWYXSVwHxSxB8ds1
3YqWYciXCI+hcXgfMU5Vq0+tF6r6FrZLHxd6IhUtABIO5qiYYf3jWdr7JnFwpYSVfSvzzFYAbhuk
hnDLlC3vX12AY1twVK2ThOKxp9sRTIyqvoXbc7gg9Z0nU5oKenyPJGHEQEB9EnW+TGEiS4U6VxVq
nGe8tsqsGVweE5fu0mxN+x206aE3xqIZa8GTKYIYZJUSceBbHXYHOD9PQ75J2h3iVpsoZ9xGxw1W
V+M+0Ek6lYnrR3LAw87a5JsQitqioqyK7hqlmrSAK6PweRrHsn/x3ahmVSxLm2w5pHYSultikDwL
aXSYLSUhIC3duUQ1KHOjip1otizjUxMDGMudcut8hPrdGN6sfh2TOg9s0romT2efTDAgxFhMuago
iH4KLdoV/VW/QM+cgRqXfcVoSo8aBGrtnH2VuPTsjfCbWXZB0zJ+BXpo23tMONuE2XyLwjX4DrAV
sRjHnDl3M4ThHO1Fs630Gn6BA1xJnKWdtHmE5bf7YINp+Q+J/oH9JUVX6xPwfbi55C5oXQcWBeSf
F0SNRbAnEs/NvFOeTPWx2XwHR3g5ye2KhptXkBlozVLUaTaGexuGhhfKeMMgdZI49q2xzNxJt2Xb
J2m1nq5RcEmTyzHdlkLZAPrECS5YV5io6XRZUy3sA6tT1Rem8RW7Cm1Kt1sCe+JiEDQSexqO26FO
sQ1++HFb7JXLvF72SLwr2HSRuo13ZM70fK36NTbl3M1xOua9jSbyEMJj1X9up04th4xmEmOomapG
85AKrmPciFNsEVuDsSLXwwRuw586CVT8UFUiY38I40H4o7GYvQKhLUNYTLessYd2HZi7CmoV9hvO
kdym315kqXgB2iTdvpkS4XckahuXcy/a5dnQqH5Ga8uTlzlTFiYUYIBHpkcNzbauKViDEZu8SSST
16glQDhPvIDUU6FkqNwzxClUf2xMFEALyHXR0EH2bdW1hFkAy+ofIlMIIKmrGlIwnUXpCwSKqm4H
O1Ac+sqLYDwQzCWQvMG1OJZ+mLtnG1c8uWVa1uzYTrC+LRdIO8cHgYvF3zrdDtNNGiYwTMSO7a7k
EOpxBK7Jl/ZY4RT3iBG4+YpWN7ovI+6NKLBLIHY6NpRqTE+G1t2yhUB+fgDVzz/WCuyLK8PX8Aeo
eQmD9ePcddPL1rbOXEdmllsZWIsnSWS8TdDrgz3QTQfBRAz5ThwZE7Q/bNXjrGFiiJB8Fe35CotH
zA/lwjjMQ+MGgWXsvltstl0n3LevMOipkoMCa8LswtV2iKFrbfWONSCSf2NzmGa38KnuslcKHdLQ
lapNLbte2iWN91Nsqu5oaa/I/szJ8D80C7dst2DQLaUFTMlHD5FdNih36lycuT8DmeMbm/ZLeFth
U4srtqj6G5ZwbeJDU8VzDA8P6lwXgxCZJSs/yGHa0k9NSjr9JUr7Tn6ShAr/+TzvLVlJuQiWe44B
oL4kEBAeUVfNgc7uIfnRDjegeU7yUbcszqC1gLnACoe1b9cDUWE1LAXr53H7JJAnTXjecZu63zSK
dAe2bT365hsFtKMffN3RKV8CNrvv3DNkF/AFUaHAM9LUHnzDYvkkUE7rO8Z6Qa/NGqH7k+NcjfoV
dNH5ZyI2Th+UUHW0JyEsHiGRGs6q34FbmEB0cYhhfnWs2LhkpTmzP+90s9DoarUTFMZ0LNbs2FF0
GfZ6nSGuujQRZ1Uu1574KyaJ0FeKDikqym51/msVppODO58ZYajAt9Wmr3O3zQgS9TiIGcOEGFoz
BWnBDd8PdQU9CN7T4EjbbuWl7wYTwhlqc2EZVSBHFoTB1jGHwFJKiiaa9L5DhIlBuLZS7DihPX0i
CvN9dxoTVy4rBSy9XtsuzGC6pWj3CFuSerhR6IezK65il1xjvrHzJ9i7Kz4AMWvQlQcOWE2/um0K
dKEiTBvfhxAHr76PhmB3GlZPmD3mks9FlI3d85rY5FYE9WAHaFci97mea8xZ5WvQRtldYERy7eKR
quMCCkq0jzIg03VZOdVmUE1BgwwXjZSdlEu+ekn5nGdrvMbwoFg8tfng4O5blxB/UvQb1a4PXzZb
B2C1tDJoH6gYxv5aY9GSz4bZqR3yeOurupAYM/VH10fpdsBN7EmeDrLH0WsxLkHzKA0EO8KgLwx+
uEAbfkqjpjmtMLGBoFw3aURdujQSoWmJVg2JRd1XcA3PmorQfCPTmryg0oyr/dxumNpKYer5XfFp
FD94vSC34x5pQOm57/sphxPI+gyBo0Y/KDXV9rdq4on/cSNTzaewswmmGf3K25vM1KwrhmSGSlFD
grreI7c16htrwLvdKZxz8huzg1CCRAzcxC3G2wywZlPF9Z1o8YZyDkHt6cqbCJy9qFdb+hSFMZ9e
eR230y6ulo5eUTr6ec+7wa8FHfysb6OkZu631FjsMp30oneQLLf2oAenmhfD01jAcYFEpiR6NeYL
HxF8jgGmMzIcQjuh+KjmjU57zRtkogdK5/X7NCEGvwrbxYLltuas2SPNn8WzWzI6PkI3Y96us24y
Yg+paGQk+EkVfUqQ8BNcXhhPa3LiQW89uDBtnqCjYOr7JmI4UrSDvezXBdOjmoOEP8TNrvcN/y0g
A4rUTDfVVHjb+QnzodANGPdwW02W50Yj2BSinUd+k2HdN+i99CgogO25+hD7ejQ3sdx0v6tBGy3C
IEF8zHXmp21HcWVveVRZFx9clglVyLlHbUqSyS3FtGKUGDF3s6pkpkWqtSBZCUuTRFpcJ0O7ASSr
pSNXCWhrvxTkr0yeUVDSd4GbfJjD9AYp3oSMfoPwbjZ+URu0VA8LCuNrMjokiS5IN5w5XELkSmYk
CW8q6HO++HbErWiWvpsL3inMZzAU4XuBSTJVoCgyr6KdKD3K0GSTzBEB6Wcb8tnerTPrvmQkHesv
dZ3Ej6nlGNVb2mG5aes1qq7DcGLbfk6plQclBG4Ip9KsoPWZVKOqVEx7asczdGYxswygCHeC9mQd
C48eEdgxE0G14fWUkZIsLn3knMGVCKMLKX1A0oATTSjcf0q6mhRUqa7FnwfULNCy4Bj62j75IWwk
LvApKaG7ns5ltkL8+NnCcufzEM8oVIaeIhDQMLLBXqSRveNbzHyJZ2yeZKrNDx/S4WGxZGT3QP1k
dzdgGv0L4udivmLG20J6Xp7/ba/pcEB+LKZPKmApqn5I92uk+Y3W+7qvJBJE0D9xI/dVjDoJ7dnt
Fjz+1h1JKDDkbj3bglIbHGBNOwfMr2rCosI2HEq5bn2/kw1C39d5ZEN/P1TQDC0WlFb8rk8dgaeE
9FOO4RLk5HHtMRUAJQb2JZrA5njFoYMMuaNjfCPHuL0NsmiFaqdEtrXDKcPp3HrwhP6J5nw3BSvE
d9U5SlQzrEFysJ0FfJmDtcZUrsvwmAs1ypWgIC6/qmbDXgROLEBlElPIcyXICP04NXSD2gmbbNWO
h6igliFetgMaEkOochHCHPnRoHqD/Gy8dfF+xcjeV2LP8E5MPU5VFMD+gfTnZSAgQfvrOSP6aiG2
tXnVS6S2VRxbsycum/Vu1H39TfaB+o0wK3U5kgFNaRQnKLy6Htfvd5iAz3KXptbhoCeZPEuHtVcD
ipGmAPpCpx3JyMz3JpixnQyGWNwOnu0m2UOc8dyTw6jo85b4YAF8IYMOqQbZwjof+HlGtWnWmsNd
zE04javBmdR9Vv3W2bo6U/SjwZarJ/ysJB2QDDiMwQ04sAG2n0tHpNH9OMU3FZKg66wBPzWXznfH
bBEauwjM8vtkqre0kH5u71mXpNWpCqJZl1QlOE7IizFKh9lQ9jokpF0A1auty6cuxbWZqS20RxfP
LjxoBJad6bcQNYpVOkCe22FTUgyM4kHiOolynwGxE8rCw2YOiZnyDjwpzD+Pof3q6hj7JIKXlHoe
VoFyAcNa8HAWjFRAkDRf01vnAdM8azaxGxG6qT01dVfBeLSxSH7hJI9whVFrQA8RaO15z8H9iVLP
TtJUbancAPzJcjXsOWquq6DCvA6qTANgCNwGjHCe9/JniCl0ZaQICouAUXNaMEZywCwAtgBOybXT
NrrLYiA8OdgucVZ03E1dOQTRFhQUDOxXAj4fJFpV3fTXA9k2UWS9N3eUTNaVHvmvvJeVwJ5AWhiZ
K1qPMTzRGE7aMiz2jGFiNVajtlsk9VFV9tLVX0RkxWfZ6u4B2eE5kmRGvkhuNEZRnX3YGCBYHVCb
ICuoA3ItUfeOOyhNhye2NumE0b74XE1Xse0i4GA9kuZhQmS+gXZEfBsHwfKs1daPee2b7leX+uk3
jkra3tTetio3vtbnt4CkTqwrVMLk6MXnZZzbV13Z5UkKDSULNgfuh+5xZ+ZzzdU9ZvA2W4wBFQVm
P7AfhyWKMJHJ1fYQZS4FC7tG91PVVD0xAyRW1VP2mQD7ONmsxhuBJkR1FEDpgJvI0EOksuJpSWm8
fu8MRIwKPXTpVjSicgyZO0Dwki0tgcR2Wgd53xDzyNCzuXGsWkdEx7i5owmckMtNnnclmxMgsJUm
/SlGCQYYhbsf9YphM88rIMI2nIcSG4b9nsdqs6WALMmupSuo0b2Nx6KqDe4KcNkAr7Csa48jwVXB
TYzPXms2fovAPzZFVnm9FSSSwLw2nzmJKBDUhcsIUCwJjvJP13B7R9Dn3g8WZzrsl6jA7ZmwYlVi
OPAwSa5xPt1LN0IqMpch2+A3Cij0MwEH/DGumTk1mUUC33dkLj2kHr/zeVW/vW+2P9Pq2h8EkB0S
NVxUhawiHKkK5CyMz+Cfb35dv/NMrq/KNUD2PXUHCDiJKyx8erSphhgDm9rgddHV8Ig5mLaEQEGz
lp41wAyoR6pWYpaf9zuo+6o7w+NaQHXM9CdOZ6Co52md3xhSDL7TBnm4QEndg/0n3B1dCX1xdYjn
wdm2Jnf1Mn1l9apJ4QDeuAKiSuljoq09oTBhXwAVyNMSpOQzfkRyaNp0/RmNk7ojUgEUIxjOe/bA
KaOjNFn1g6Is7vKmm7pnSfvhE8UA7dfKDbg1kOOcw2AcyaFsPI9lDv3mNLsRXdduawG0DIdxq8eg
LYcQJWOucUPPeTVF3ZCv0N1IjpvdgFcav2y/cD9VhymGOVOBDgWEXtI12o/YL/U9dBtmfqusHJDE
kI5bdN6AcffZ0D120cima72w6fdCmCiGMfFjyaqubfMInZavgFqw+cO0QhkvA2MeCAu0fFn6lX3C
NW0f4pSqc3iOkFIuCINDEWQ6vmkyyq+zlCy/ALvPn8exgaWBnpIUKpeOAAQbQiymBepXVBaJ1eh8
rQ5t1gh+wNRfeyVACqrggAcD4BwTpeQ6mJqGlYST6h5oMkN4S2ssR3qeo6jkhirUTXF78HPGg32n
QBTII6Axfh8DZXpKgwbOM3ZFkCnnaUX3bssQz/DX5BEjkxkvMAyDBXdUZnctqFSQ0+qy9Ql7Wu4R
DeYrH0FbxUJYHjhb77FhVjOgeuJJ4C2EC8WIQqZqv6foEsTYO1y8MDiTX/UyqFQx9VKPBV5KdUBN
pm4RgccZ7Lgwe4CHSpddKzsnRY2rFxlAsLaHKHLu0ZLBHpsJVxTiNN2HTdbg2sfQP0Z9N9x6Havn
ZzJgvfI1HqHvBP7sEeAiAF7cqPEfYOvzN2IXpIMrD4G7Giu2wxi6ZgQ/zOEqnEYNfR25Mhhm+Fly
B2xAuVsgsHof+ownuVrPeHEaLfq42gBZv+ho89QPCVT4Qfdo72FA2hczR8Xb2H4qzhnCFWuZTQCM
BckPHK4/XBucgmjkXO26BAH9wH1Q7yZkxAHEYjIsqQpS/lJVLd722cFN5FmddRX+n1HcE5GC2oGB
AXIcW9O+Nl0G3K+tCeC9NOPP7YAuxZDR5VCHoXwhlFBYEBDdPeI3b39klcHqpQ8F0OpwwUFC1yy+
XyaNBIAi0GAvsMj/GRJnHgcA4leJQjyo6oj/gQty94tBt+/xnJEc8RbAu0ohgww9ueAxSEc53giq
kLCKIBunRxieDhN4ZavfbXwzj8CZkUf3YEkUyQo1K6or3DyMkFHnY8RAVZ0CgUUjCU+efITWyKTR
dVv8oPad69mPvkuiT9jLgB+6oEF7C4/+mGkF8LSJMwzitAGyU6g5EZfDhCFxJXG2KsduRSiOE41X
PIhMfGY1Q0+JowVzz5u4ua4XRX9VaRN8j9Qs7nlkgJ+khA/hy0ra2B4TM2cNqjpgwNUSDQ/oRde/
cYTaXRAjt5wsC6srMQAV+qRCQDc5mnMVyROj5uiBBsNyrQDMzmUQnjeK0Vs7HVTSI9saXJ390kMK
caImimSLxlGCK8ZrQ+6zqQbaPYST2fdTYk5p10sDaMTM6RVqXSAaJAjHL0MT2HoH9lKKPNDqJ7hZ
pscukigowtWQm2xiIT+OyvvcB9iYZCQty8kCiZTz6JuU3ydL+VXGGxRUUhMirmIM6z7DYm78trYT
27EoC5vHcEJxW0g16ieo9wCA0R3E3/K2xSxOWTFGTn2A2SS/wEtWgqnyKhI6b+VqovpxA4w8HqST
fEczdPieYLpc3aP7UR0QfXEl8GDV5toGIp1PiMzuvjau31XA8yHsAavIqhQOmmU5BR8GUjxRP8Hc
dKZhWwxwThx3hIX+l3XZ9GkZ0e7ihg3fBzPUdqeQWe0IKtxHcMP5eZh8u6WwCLhC7b4kkFukZkA9
FqG0b2ym7jfb1HHZQvf8Ot0kotg4VeiU6WRGaBDAOrMQ2mXFFMXRp2hspl1UL8uTWUcjcqPOhTlO
/oBxsASFWhTU8rtdz2Gvg0xYVgL0Yj+guNbcbeiOxyWimBQlC8nwU7TIV4O1QTKa1Yn8jO4Lqgth
W+S+aypo3qAWhGZm0ss9q4fgtRsWM+8yEtMtH0UCFsPgLISOOMDTPBHxyvahqGE/Fnfbr4lgvx+D
/lyU61BVuxHvOMyDlM31niO432mYSchd5GckSYgpgCJUr9ojl237NQrY8DOIUcwUHGoU+2qKNTRj
qyFdrpd1G7/JBf+NnKm5+6dLikSrfh4w+IggCq5sgMzf3qUNG79EAnhFnXFz7KHN4FGtsu6IrYZi
74zTY0hJ9tHrlFm0b9fUpmbfrY1sYL080DZvUNbAMILyrwGvYnq0Nh7kUcGzF96EFK7bhU6rucvH
vo6ax6CiEfoy6DdBdnWM8T60D2tca4o8UqVwyEFV7R7thoeLAyCPEGaF32xuQ7n9GrDF3H20VeQR
ftjqC0Gt+pSkqfk8BiP8zyBkXAfgnbbBljfn+IPWd7czuE+6kkBo7ICmjXlxpNeHKRnRXRCixh8D
ZNvduPpv1EZhfTsItLxyaEP7KwUyx/cIL/kx7jw6vlTEw7VdEe3LZpUBbNtnNPeBoOM16sTejUiA
NUh+/zQC5Dps8XfR4sYuObqff5A8afEDQqhiDy3wKDjIdoP5bND4n27TM+SXZGirNjeM0+Nsdboh
X8uC/tWk9fcqXPrsIOC5fBgHSCWi1N9QknoFAEK7Tp4jUbVDLTZ+EZtqEGCzBY1pnVr15JvEHEPT
1t8AT+snXCfi+8hCdETRZ6t/1+G5LjBp28VFg3bh/TD3BFpTmMf9hpa9P6HVPgR5GsaWH4BbJr4M
OtB0urxamXzhgujj/5H2Lc2N40qzv4gRIAiC5FYUZVlyd9vuh92zYcx02+ATBN+PX/8l+9yFD0YQ
T+iGNw4tALKIKgBVWZll3CJZxyFrOh7bzF52JMGtZdcODIuhmim2vsKy6r2Y2lodWwW2iP3UU6KQ
1A7SbAdCXoBXAkGmLwNEAPNPJZjQsm9W4trjHQqhxTMD25D/NZktFAxL0Le95FmBBYlDccwPY2d1
5ExTlbt7lInopyJNWHbvLUPcv2IIuzs6sycW1GUIoBrEjQv/h9fJ6bf0chlaimciiqsRVaYgIXHw
GZkYKsOg6+mLXBZS/KyQOqqOgcqWdG/NC2rHcOlqvMO9CfkYZMhT8TlgBeIJbp0o/QfJzFS3UwtW
4yOAFv1Pt+cFYIJI0rJ+A5ZuApNpaDtKJJ8VBHP+0/FUIRlzXKxli6jWMLpOZ+7nTcVtJ65OORLl
h3pZo1DiIdTurwPKDJgvndScxoWK20yhHXJF/aZQTg5r2n21QT+4AaY0vYEGke1LdxygyVycKgcg
u/MM0ANBGgNwopuYr33XW9FmH3BrFXZSHxew6jRb6AhbX8HzsnkD72h6fA1xl7J6skoGA7EMInQK
rUL/A1JzxTRewJF566QfnhynvzTAfQc4MpeQAzg6ZIc9bLLvaOJAMAIaXAlOcx7uINJJGb8NoaiT
nUPrEUf+yS+Bm0WP3lhxFXrF+HTbgtKxs3YLcFhWiRM2Bg4ljfgnYs5jB1qVjQ9iWrEa9g4EMDgR
omPuhHZR/lQCCxNVxHferTjwN0iUTVNoLo36wOCglIg2XkchV89QQqKN+780ahtWlU59nk/BWm7z
4BQMF93v3Boy9mRbS7WBUTQALXX+c1qXifIbzz4TB4mOI0HVtbQB9ppxR5Kz8OZfSLUsACPe9NG5
5uPIk+MC6wFqj7PTl3ntF+uX7Pl/aKwzfBGuuTgZrd5l3LLu2Yye/JElEmfI+p8gL7cUV00zrL9/
cMXaww2buwWQ/Ch0VLvWSmUIhs/gYcqq4tt1M5m+uubuDGdykVeiONFg4ie/LXCMnnjv9RuuYfrq
GrxWgPet5x1DRsuFgC4+b0gg/LOTNRLi2EXurr+FyVKah1c4ENfzBPB6bSugWRwOeOXjDDIg4e2X
FjeTLRy7YSKd0kOwLgisrp4fQESLbHIGgpa5BxmAB5XE/fV3MVhMJ/UgLZgLaknbUx24yP96JbKc
JQBVrP/slTe2+7o6LQPPQDkeZ9B8qKvst4/yMfjYcS25/goGK3EtHoq+rAmYC6sTwWaCE6j8CWYY
BKvNtkfTqtWiYdU57pTYAkeQeMEmtXYclaXzdtPT6xzyqMYndm1JRHP0KuDuH+/INP2dNZsdlfb6
mBf2WFfvJ2C5U7NYDthjxV/CTb8w95soyTvAFl+Bhv0p6uQox/nvhW4JYhm+iE4yzwdhK2GhOSUN
qmG/9kmXQG8eB8TkjXhr+CQ61XwOJjEhu3JAp2KMgxr1ciT3E0Ho8fpXMY2/vtmHYEjigqNMa7Mz
JX3UW+0/FZUbhw+TcdYpPwyNOlRs15BoPc+tTx/9BcCsM0EpDKn0zkXe7foLGPxaJ6HxQW8MLjro
0OeJTQ6AhgkX9UE6NtNTV6tqBB6UVGqre9H0TlpErCckHygIWc+zg8aJXFTJU4xDdNPFwwYxh+mD
aE5eQ8QBybYGi5jGkHWAN+6SovvnurECg4doDs5x+beUm3anPmhAyjHtW+r/Bv358xiII0utHRJh
p4JizuvzGV5GJ1YHqmduZ1Z1J3DxFqgWMxVaxRY9hGlw3d3FEC/g/O1OrY8mbXD12/si3yQoMEUT
nWm8T/ps5F7an1CaQzUB8RwF8a+rsfokH5A7Ln8AP3r0oK4nmxuvmDr9OGt6B3g+ihSgDwLP0get
DMAY5eH651gPaRcCpM6FhsxbIK14wist4+e4BxGUkDhf1V79CXd3a2dvdskarjtM830INfeFcPEe
K0dXj05xUDz0UTnU94R34YTboTdbP6+/lWkdaGchjpo/sZTdnVg6f6/RgbPvZrS03ja45vAooaee
k8r+5E/grKF980/hoPvi+uCGaKITdQvCYwtQ9/6Ue9YP1CKBZm9tEU7xrV2r/2JxAhitAryzPZWM
f+N21oSoWd9GAuDqDE45cHOQ5nDa05ikaPLwgx/O9m5usI3O3lSNcTY4lo+4XvT+HdquY2ALqnRX
5JPYuDoZFo6jLdK67oa+ruf2JIrc21cxSt3rEeH6tzUNrq3KtLUkikBFdxIJiH+Ref9pbTfRm4yj
rUo/qFPOAgtwEGQQaqeII9Qkv3no1984+ZueXtuFxsT/f9YH/+zvCl4QJs7mBcw0uLYLiRWPA9pq
BIdgKh5Ag/SzzQO2YXeDaXTOphzpzL5YUAuLHUTsZEQ5T8BpAdLeWDWmCfRtx5NSxTMWpliKby1R
832syh+27bW3nQCodsUmQOS2o1+0J7IgIvQcmEbogMTRTeuSrueoD6cycA9ZaKnJsWv24i+Oe3CI
8sJtrDguXW32YfCGB15m8SJ9kyhcggqQfIF+a33jk2vuCjg9JKiQIj5XFRY/WCVTt9sB6se+XbeM
6cNqHkt8NSyMz865TKomLFciwHkGVdM0J79vm0FzW4ZijNfI2jmTpWVZWGb5WIe5C5YCAJRmdJld
n8bgXzpx01zMAgRWIz33OaBOABv9/B8ae02Da87rA1JDJMq3AtVgUtwD2YRGFVQ70cpw/en/kNRc
OKXovE0N9+uhGygK1HmSPE+qzncZmDGBVb5f2qRAQjk9FmXhQ/RG1qg/IUVQD+NG+DC8ns7r5OaT
7+UU6F/ApdsOejx+lqVoP0Na++36+xkOYTq5kz9Al6xNPBjQtb3ivnCt342jfrjpwkP01r2WDr1B
NAW9yzrJ01AMWV8BgQj0RO+TMOlksetQ1rknpftAAKjYsNnFNwJAT/N6lBCT3E9GIIJQXwPQPJse
E9WEvdvukmnjXUxzrN/rQ2Sx01UtC/0f0aA++YDuuqjqyTv0we0YK285jq1Aw/+eA8VEJ2h8iXvw
4j6PDjprY4DP87HYGP/i2sL4mvsXICwprNrqIq9CoXUqjovv3HLXxtDafo1mmnFsczy6P333ybkU
n+VNF1IMrTm8u9CetiMsP1nfZucHtb9f94OLd1GP6Bv1hIpITQVuBcH0ue6fa/8xQQaTtfXOZp9l
+RL3W7vSxcCOmbQduwuKenZarE+y3M/shTWvRbpFNmQaW9usVc8zQChhnXL5K0D9fFK/FXC81020
PuC/IiEeXNur1ZhkQD3hqzbyS22/xu5j4/1snXe3J6FXbpDVX0ygYBLNe5EQGESpKniWIHdobYsc
6GrVfXmom+n1+nuYjKQ5b1822KUFJA2H+smP3wB9SLMv14c2Pb3ms6JLmbCH1Wd5/B3dMc82mgLF
CnxSwcb90vT0mtsm4BDIoZ3VR13X7ET5jBPfnN2UvoL1NcdNiXJb1077SICegHa/Kyf5yobgYBX+
03ULmR5f89+lHbzOQRNyBIHGTwCHvvqd9YQi422BWd+tq2KpAHuHA4zWcJxZcnDb36VvHZfOi6q5
vLvpJfRtGVDOobIZZgFg+5NX2GE3qoPM7Ofrwxsis74nz+BOG3xQZEcuRLKYP0To3dg4zhgWqL4J
qxotbxYp+ii3nwaglSrhRj5bQmCiD9cf3vCBdQ79LFCg2RrgXc1QH8ZljkYpQmDfN4Y3xGmdaLHv
PL6IBrYpyuncQPgtcVU4JEWYtFPUx/muy5BjRdPB9bcxfQrNoTNoP9jCz/qIQKEyRJtFdVjGbNwI
doaIqitzjL1VlrgB5b9wlqh3lktG8AEEn1ZyMuU695M3pnv00m/syoZDi07DuCSsAlEi6SI3+IK2
uB2IRY5Fd4AMX+gF7o0G0/wbTI8jmmcENglSU2RhGMgbvPwmEQKP6FSM6TikwP0uWLc0/VUvzuOY
jrc9uE7CCPUt0H5wPHjXjUBrg6zE2bpDGBaRzr/o9TZHJ7bC0AmJHBcyWH28waRm8DZd8S0tBdRc
Wr+LoIbz3hfVi227kRqHWwAJsPc67YdzrlvGgfBcGKWtfnj1BJKCu5jdQnePsVdrfRjbrz1FhiXp
o6yHcpxn7abpNkFzQjSvjUe39/OJjJHjLQBpTAdW3SI3xvHU2vbLQG9sNc66Q5bWZydePuVNt5Fp
McRmom2+HvYtRQoYO6EPMr2jnQ/c8qP0tjZ301rRXHOaAXauFQ78QPaXe68DawZYwtqwWTISXQ+X
F6dA/X2N2h++6RB089w2HMsR2XY0sAFmC7HOnU/TDRtdjGGYQDs8kwFeSVuYP6iexiAMkBVx2ueE
PVnoebj+Dhc/A6bQztDpXIuRcIRJ9EqG1A5e0a32Gw3dGdhb1MZrmOy0zv3BTuifL92sxadWbrML
0KKSdkcIo974FdZZP4weOH7ZtKgYRcmCJtY5C+PlXG/GYNOza347goq4bgiWUd2wYxEHj8TnJ0r7
H9fNfzFYwvya72axO0vFXZDE9EWoQI3TW2p/29Ca7w5zNVhAQYyRV6Ll9LtFyPythnpRvnH6v7id
49F1B0YDGPBh2J3sqS+AcL4beufdr+ZDApIlMDdRdDUGW/pylyuCmE1zZ9ZmAPK4OEl3VQL+pl9o
XIv8Wuws8IQFqBHKLg0VrSI04Nxft5/BM3QKRpByZV4z4w34+FcZg4QaoP+YQwP1+/XxDZ/e15xb
dQ1aJsHo8MZytTbCzZBJspFvuz66IXTo5Iv4MhMJRnwdKEaeLGIfUrQRCSXCAipfPH+9PothDegs
jBSdApXgXhfJ0RnOaCd6JkEx7elcPQ4psyNqoRmmmJArvj6fyWaar4OSHf221boKGP8bWcoD5CRf
bht6nfJDGGloSwfa2AiEfnPmnfin852b2Px5oBMydlPnNj1UpiMXecZczvvc2ipjXrwhYGjNy32O
9p9gduVv0qVH0v+SzRAFc3esKnm3ypLilLSnSEdfN5JpNs3nUarzeGvBJ9wmODjOl2l5cCA775Xo
PukjDu4SYBmuT2VaWprDoy80lWmGqebynLD3sXjk6DKuvznsyeEbNxLDcvoX7NuFUmfe8xJVtsQO
x34uogWYpZteQMd8u67skgxNrxE4Bk/grNopf9mBICRsBUGoR4shKNKuT2UIVZ6+iZd1PxEfSbay
iv+mOF1+WaWZ97aLfMzi8mwjYpmmWX//4CJONgQsHfohsoPm6C42moLJF5eiPy6PN47Jpik0By/K
Go30wSx/d65sd2gJ+qaC4Z04waGh7kZg/5N7/FdqD2UxzdWLiYHOuGpHSK+PO8V+55a7S0ayG/y3
Qbi7CX2CbcBDiUzxopznqn+S6MsDhxKSpHeQLgTNyZvMerQKk0g2P8AwCeYVUN+43d6nDtp6XryB
oSebPKWlt3GGMhlGOygEtBGApsw4a8blGXhKKKN9ByPWHn2h77ctIi2SlE7hjMOEHWMSdnHI0Mgb
zo4X349gnwFvQcB/3DaPFkN8xwY+OlBw7InueyBtxCItGLrYOYzcpPCAT6xFD+VWoKZQmES5eb5P
6+SfGIR6G7vQuhgvrB8dVp6AsBF0efMQkZG8O943ppbnpAui6/Yxjb4GxA9e1tUE8rYLRq/svgxT
Mton0UH9LgPvxv62KbR4wXr07yZiGqLYInejKu7KGMBJEd9yj+aBDiNf2kk6LhsH9KPxnQ2QmCB5
SHq5kfU0GWj9/YOBbCCpiriAgVovsHeOn1k7VQe/2dKJDfsYtjmuBQg0XrV9NthDRJsDWv+gIR5/
6bufbnYPQqGDS47c3cqhm6bS/FpUkDUpC4aYqizQu8534NB9DJzhW7+gYBLXv0BE9ICOzMNtX15z
ckUAic5nPiAjClanmEDxlQagzeq35KlXE13yDc27g0YtdpXRIVr6oP4++BUPnjsOoc7X6y9giINc
c+zFCly3S8CAELAS2Q5aHTrw3S0DSp6Ac23sEIYVpsOl82RZ6inAChta9FOdfQt9xY/Xn/8PrP6C
gXSgNEVbPLp+MfbyUOzTKN3df5se1Ddxru+SQxmK78/OZ/LFPkVLJMN3svv6tbnLD8nuK/7N98f4
87H4BFnPnbPbSjIbrgo6kHqh4BfqO4In8k59MYWde5bOoQ7AIlRvbOuGVaEjqafWT4XgeOm6sCNu
oQ+u7Td81fSttGjQ2iB6dEs8PUHKuh7mCNK8YcnSG4df3+hDsGEB6D0BnxyihP+livdCPk/tz+tL
wfTkmusThb7LkXZDNBMPiKAjk+gwZ2LD000m1zyduyWoWIo5/dXPOeg3UnAXDqCRvv7opsE1L0fP
e2yBa3sNkDEk7hWYhuzjyupINtzEYBsdvAzpOZXgtjdGdZje+6Fz287NtL1VWMvSFkM6op5+SMHv
Ycv9kG48suHComOWq6yZwLTZJr/GluPMmB557ALj7d5THz213bdFbolrmoyzxsYPa9Lv0ZCcJPGA
exdY33cdWuPz9xqKUE4EnujtUHU5lOvVsxFko2gWQOpr8EHXxOv9LG6qbPDA1aJ4DUolMD4sA1LW
BGOXuLnk+a/ra9NknfX3D9bp05m3c83HaNnTiP2qN66+hiWvo6onoPdBs5CB+XD0/LDoyi9pBZHx
255ZCwUVbp1ehTRWBIJjELCoydqN6JpBjzpYXm6bQosHNnTVggq8nyhVgR/LeREz2PaG9+uDG3Zl
HUxtzfMiWxeJ6g63JKAlZPWS1Y9p+XTb8NpyUaKOE9ZgeNqjcGKdZvZYcRD33wQ054HenzYCY5OA
AqqPpGzvphw8DvNWGcKwbPSmtG7tAmYxzA7K+gjc5Ptq2FiQhnWuw8tdalneBI6sCDk4yLaEvmjD
xXq7bnHTY2shZrDQrg7qjT4qGHSwGJiIp42lYhpZc88s8XDghVIHzm7qoejpX2m3lbE1nKV1TPlQ
gcCrSTB0XZ5JPaPMBoIfMIn6B6c5YLFMbCPUm95Bc1dQBFlTWcP0a2RUtjgM/hZTgMGTdJxaA6Yn
qLS1LejV56hIXbEbekgVSO9AS+emxjasd337Bl1wJdevCxLKfezV4M67zVP/BVizhq5UdPUk+GfP
zhkEHWyKC+zGojeYRweucbC0gOmygRoDWFsVDkz+/NiJJ9Vu9VgbdnEdrxbYCnqE0ASLrPkRzMkJ
2PDj34hlDn/cXD4Gz9VB5g0w8k1Twvzd8tKiUC6833l8491ex61BkgpUgiCVjSY27Tx2QuII2caN
sGB6cs15eRHQLFb/8TA8/ETwEeyNm51p7NXZPuzb5UiajFZwqtYdTsFYIORUe7mMh5simi4GLEY5
QSKFzBF1h79i5Rzj0dlYlKYn17bWYnG9OmU4KI39smMVGHlmHrpIat325Jq3yrlJPNCJI+k+2HsH
Kj/tVoug4eZHtX21CiwHagDgiklyxwM7tdeewRkXdqJBX9HCxSGttvZBw1Q6VK0cF2cOCqwc4qIG
Px9Efl5XD6AiO9d5uclQOlAN3Ro5KDHYjFsmFIJ4efSk2Ij4psdff/+wOEWNRx9WaMga19LypQ/e
/PS7su8QF64//KVFBCyiDhCprTETgIX7z/m8QF8K/UtHVrtOaFWbjUWmKbRtCyxpLOeWHzzXYDBF
ozbkIat8WXYJ+H7C295CcwXARCQWD/Oe06B1wzwACxAvQCaQrf9dn+LS5rsaSnMHXk4sXyBJ9TAw
3j9mKD53oQUVo63N0WQlzSlSC9SaGToRnuOiyULQvZOQMNC+IUOyZaVLm4xHbB04UibDLFaSpbNX
tQEo8/og/QXuyIYcrK6zxDub4mT5tTRuJT5VyLy7G6a7/Gq2jidBjRaUTAOhp6CxPOhdUvqkgjm5
7+RobcTCS46yvprmKCUXoJIcIJBre84UznLYFzUt9h6Ka6EjxkPuDt3GWru8EKAj9t8+mZMltgTW
2hMFf+tbVTTjdzrcdCVbX2S14QeP51M+DJnblQ+NG2TZ1ywvpfOSgu2xPc6QXy62lvMfnKueEFwn
0va9HHq2Tl0v+blreCrfhj4f/bNIYh4f4g76LY+uNSbUPshF2TRBygI0Nj8gH8GqL24s0wacoSPO
RY9+lwp+P2VdPr7XcyYUC8E4VfWfsiZolngfFJzUfCMHb7C9XkJjCTTS6oJlZwhcFFCvCHjyrY0D
cOPf4uS2jotpwXquOrD6PxMw1cX3OTjqUCiqQOy4MYHJFbRAhU5opyvLjjz3bJzBE0xApH4nYgnK
+iwHc/9tr6HFKlwRRF4gjD+l01g9zKibPslCtTccadaVo0UqiA9AUm1R4sHPkgZ70px55I7QtLnl
zIQJdAgMsXsvq5uRPpeycDJI9RUQ85tEu1V//7P7X1j7OgbGt6zMBammd+6WbGBPXdITvkQ5aAGd
PXdQYgZD4zROoCu2uX9mkB8Y2ruKkE5iMTi4/+5kPIgAqhLNwv9O5ewAfq1cKHRNP2qQ7QfjN1V5
yFXu7KIjaDxJCDItj1CYYY69EfEMK+lfPF9N6ap6ssdTByVHMCtDFxYolZ3oIZf3HbKE1N0oAZt8
Tl+y6DkG356az9AS4G3kESkd3N6aLV4jw4vokKG5hdhTCXbpr2UeWJ+YH4BO02/RsMOS+dd1fzDs
DjpeSE2OZzWgojwPXtmGeZyIO8Kn8eSAZQy9SD04i2c6bOwPpvdZf/8Qwdky429I7RNDvf9+6kAG
vZuqfEI/Pont27ZUf/1YHybxeU3GsrHyr7Wsob5B5SqM1bqQItx5aN/aOqkbvr2OIJrAeN1lTFon
G/HWhkJQ2eOiFEDmb+M91k3zkidqi6siWQGcdmadigZIcOXabz4yyqcmANI0KTevAX86Fy7No0VE
9MGoBtzp5Cy6oHKzMJkrC8Ivee/ZD5SmS3DMQUNFIE1W5WCVATU99+G9fQWO5r1VWcDkhcmg4gy9
wavASKjAXj7ne7dljVN8vb5MDcbwtIcUQxP3jrShNosEDNBylB5LH8IxBJ35RxWktzQ9Ir7qKIUu
ByP5AoLfU0B9xQ9ZIoLgVY4MdQ+2ZEV1W4Ty9X0Coh6BSLviawwlinRf+oN3JFBW6qDU3iR31232
J2Zf+LI6mAoaqbagVqpOHkhNA38H3VPXfgYVcgAFulG4PP2n6kQ6H7wKSr4ZYFGZAjyAge8a/cwC
VHavlDT2eFjQ1TSIvVhb8feJldsQ4bWtNF6iqZ77uXsocbmYuh1UJEf1uCg/7YsjYwk0Yk8ZqNnk
uwtxJX8/FI1F/gZFOwjao9lnMuHQdfQVuuuEM4rvBetLG31rtV/Ed5Y31vJpYp6F7hqQ3br1wc+H
1qV33VCO4+9qYhQEzrYPBcEnXJ/o0ES8ze30LV0IsekePP5N+cosJ+l4BD7mJPkno86KAXKsOvsN
OYAgu5dWy8oMMl+qpo/j0HmW3KsZeqcPmS1qeed34B5WISsrYX1WiQzql3hIfSeEaDIYJsK4BlLt
KNPABpIaPa0uPS0LdM4/L4GvGPiMQfsP6UGnhg6Ke67Q5an+yim0Te9AumuzF29yIDG3H9u5se8z
GAAHtoJhH3lJLBF3J0KyLCb7wMoYlHAqBeEf3syrghgUCtuXNvezqoaaT99BEW+Kp3HYt05uoWYx
gvyprUNv6iwAz0RhoVegpFnC92U5qO4J91kIjO2yQlAn2MWVxTOo8spMZhvrzxAhdVAOajG8KsAA
9lxLJ6/CUZa4CqQitf65vr7/HD0vrG+d7DFu29atvLJ8DgYfMlT3ZV60Of2rguyoKPbSJyjmgjQR
8sIr77zoIUWVCuJCYyWA7Gl+t6yKJqD2z/0peweVr++fOpX71eNIAgkVLgRfG0zaduZ8wsW2BxgA
+vXxqwIVJ7Qqih6M4NAJJ+d6mKA27KfuMH1NvVnQ78SexQShALuFxllK81UyFcIoBNTNNbRIJ4i1
DYICw0Ca/kfPQLyyHxtQb5+EVWaquetB7dD8YOsLfUWfnzu9xhQ6LGEO7TJahD6OWE5zjxMUz87o
0i4Ei6DzMQLa2CYlWMJnMGfLBfLLvddB0wgEkvAhkEN1YHgPuCihs7D0GTokKAGjbo0gPh5aJ1vI
KYWY0xBWOMc230VbrXqDk1rAq19CfVjcKdBGg1E6kNRl0AAibhXh5grld7SCzmQ+MU8FjryP/bJc
FSvbAcIzdaFS8OE3fmdbn2nRUAi1sZJ3ZRslyBwoC3KbNlQOGFReXAUG6szLn0eIthZvOIvK4DEf
Su7/GiES5kH9EOTzAcQfCatbaydyh1dhq+JRVndpHZTqu4cThT3vEx/yzy5kw8aybI/Ma8Gi6KqZ
V1Gf+AO6qZcRBNv+A8gV8ko9gmsgi4sdNj1v2NjAbefyDq6jrqiYuZrY6J7aNK7cLyP663gTQk1i
ItCssBqQ/rUgyvYXRN4SD7hbNTfpkQME6Rc7160nFc2pLa1XF8Uwdge2O6iqPW94z+WH08Gw62Jc
MjSEnbpB4kSWBePMX7H6k/K+XwY7A3HBTNiqkdXNuHXvoO0h0yJyZFdsUeIZAoQOkrVbx1HUysmZ
q7gOW3/0QGehoE2x8QFM46+HiQ8nQSuBtmYQj1BLhXN7YUytDG0QNmCU101oGl87zqYOowzSmtYT
g87TeAC9W1fChC0Uba9PcKl8htOITi9LM1CQU8TO5zTDqQesxUGY0+BTviTenjh9C7nnygrtxv4C
hckt9lHTpNpbTQWvROsUyUMSDO1nCKqWzbwDPF54cNHUZf7RsiiL0z1UWlqkjqDzSycellYAjZ/b
khk63C+weuDIUpk9lE6bdA9ZmU5xlIEbbI6uW9Zw7eGry35YGkEGvXPUN4Jz1kAU9q3owKH+U0ES
U/5ooN+bzQjn0FbCUdOWSv59fVLDeuH0vyftrGEUAtKk56WZfGiE9xIw557E8Q3g+XW5aIfktpha
1Ajs9ituB/6+txPBQwuKZPHGev9T07u04WrHVmwx4HtMUv5UdW1B3E994kFkeM9dCo6daMZRyk2O
BDpylhOKQVU+heLN7D2Tsh5Ld5dDcwU/QY4W5ea73la5M0MxJm6HfAfhFDVD+pxC7RbSphMED2Js
c6BtzmRDXidsjxCFlm4iHPeAnSou6Y5CT6UN/cAKxn63sAk6RXnstfY9k1DgjBI2ZeRUkaKwPxdz
u0CL7Pp3NCSLdTAiRR8eaK8y+sTBS0h3fVw1E7SOOMlyiPTSpU9PnEDAgN5bEAQMzkjjpHLcWLmG
m5COVoyh+uILNbZfuWd14Tis4kvo9ohsjmS4or3cmMewWHUMIp/rzlXQ9vyatxP260QFD1DxoRuA
ZNNbaKHZF9hNMivln7lQ1oE2/FvcYTvMV2EHReWP6x/KNIsWymKIUGQp0DVQNoaoVexCqymnLUQr
OvcemVi5sR4umYpznPT/269tMAUjBqNOajfuvWofay87XH8B08jr7x/C1AhJj8FO0F1lT9lx6exD
dyNi7c+Z5cPIcVkEWZCg4g25pF2Sqh31Y2hEb5VsTA+uhTrLy9IM+roQv5HuuQ7sry70fa/b5NJH
Xa2tRTmo4KHhqUI5va/OoIPZseQM6SxA1m64m6/ja0FuhMo3lAXXr0khJNq9+c7bUC43HEkwuE4g
gHM7FVMBs6edF7YDKBa93zeZRecPkK4F+boa9VAYwnPesvJpcF0Mv7Ejr2tZD/3rg68b6Yf1Ipe4
mpCE7KK8flxRPABgwEobVjENvn7qD4NDuA1K9xylaAy+gr2AT5FAN143jGEp6hwC8QLlUNqtHYpA
wgUe3wfQHL8+tGEp6hXiJO5L6HmuAAn/BVdygODi+WaMnc4iMDI8NcQzu2ix32z5Co1m2GWzum0y
i+ahqhwoG5q1fg6EncfVfnMlXjpbrUtFc1A7Bdu/jXrUahVAA9fg8p9nT/jLdbubnl1z0Srvagsa
82hyzdxw6fn+VmiHrxeCcSWBXvGKihjrt1HV+ynYIsu+/NC+XuolQz6D8Rmfky1PJTB8KyHHdXNc
dh9fr/BOXor824iRB6xwYr21aNraxHeZBtd8s3ClMy8TviZ8kxRo7LFfb4Rd+XpFl9Ek42npzFEm
UCqOGyhi7QrI3z5VQwBp5OvWMdl9/f1DcOmh2cBz25ojT8yvsh/uK09tbEWmobVbxOIMfBhydMQy
aKDZ0v2aqnFjFzINrbln4jbdf+hgKIYGuBxyX1tRyzS05p9SII3Y1BRWb6vXbkyekN7dsLVpsWiO
mUopoNMN7wEUzenesEkw7BU3fUe99Jk44DFL0wAYzHK59xzxXcrm/vrQhsfWi5657zOwETsqKmdw
2u9wqO+HB8+urDJU/WxtAQEvbxf+v8p5nu3as0TY6oYzvKlZSRKqt03It+G76qU8sQoM4J6MdlFa
/4mK28cW05OvhvvgQ1OazdYy4rsipBfTi++8DADWbe5FpuHXN/owPPQ7yMwkhsd2UQzxbk6rHYDT
AXCw1z+wyTSao8oy7yVYcrs/x64kgD6iuwVbMA2tOSq4UOOxjGF1bBhAWkWp3WxEl0vXTM59X/PT
tY3Tm2twK/npEV1v1RtBxtbKUNKMD5uw8subta9XopIORRDer039wP5J+7HpHj356GYgcjrcZHu9
CpW1fWxPaYrG37USEto1G4+QnnGajbhgWDx6IhOEPJXd+WOLVvvizIs6ctS79KFxstVnYvgOepqS
pjXgJ+viB4h9rM6LfGU4+cJz/z+2Ql3LDZWqYYaCO45jbncfB80X4KbCPlaP1z/CpaQe1pKnOTCk
K/sB+pQgHyneF0gC7+DCMn5sShaqGll5V6GdbuN0ZoimOhIJAc4rphkny0xWuzXI4WTpbSFKTV9b
8+TaoaMVOxgc5eAdthjGfiMMse7tup0M3uxp3jzVXSDLcnWHQZE9qj4oHIE2YGOpmkbXPFoG3ly2
K1h77fiZffd/6N8y2UXbeVEcGtKpg12C/sXPUKzHlbVHSf7WDjFfL+fZeUfksFJfgYLnT4S+fejV
8z7EfzkXuZ/+6VHIFfra0Eckt2iKDPFNT6HblnRF5uGpcScehvd1d0FwQx9UGmzROpmmWD/Jh6fv
oXr/n1QKbt6ljatx+WQVb7irkZuEHrnPNe+1/ZxyqpA1IMqZvqPIvfzTLLV7Sz4TwUHPtqdWXgjC
YCO8QAKfTWYf3KXrJhCk3jFI3q/7liEu6Dn3EYXPoS9bgMHtn+hU3RW+2uWbdNUG3/pXcr2Ma4ot
s/+lpKyecmlNL5V0ihtS66uJNM/tkXYGGTQY0hSqh1NUe1Y7HHy7nm883epd9AXpA5+BYSVq1q60
dN4twjtet7shNOjp6hwPKSSkdCOgOF56h3xBo+odT5Njk2zhWQzG15PSWUKbjlA8fT95oRPXdyX8
7PrTG1aNnoeeROkv4H+ZI1k5YTABV6SafT6y206Geh+8ku64FEk1R07wf5x9SZOcOtP1LyJCgBBi
Sw092+7Bdrc3hId7hQABQojp17+nHN+ir56miK923bWQ0JApKfPkOdB/4vXOynCj6bUvd6y2JUsF
rBYmBcn+27Jt95OYHiEgfeHEnNbindsJCzlkXjmB4HbM9avui254VkPPEkgRN3m/Pz/9Kyvr1mf3
NpNJX4Ce4nQ/PFXSEERFzze9Mj9ueTa0TKUXzOFysFAPP3YT5cjq1+LQFM2W9sPK1c0VkOKNJwWd
6v43AgrXWa7vUfP5CUGvMfWX6B/lLyL1Ff3nsvE46z3oQE5d5Rvc1+l1h3ysipajLfhl28ktdy45
KaYWGOlDkqGiV35RRO/Ypa9r6tyrelAF0CqczEEQ/3ZR6l/WL93Gl6/toeC/O3UYxLCEYOQ/5F5+
L6emAOOa2npUr+0ixzMvnR0ba9F40UdAqJG0ZtXXqmtfzi/qyre7gnqWlBOUkObmIDRuUzxG0Yzw
6NP5xtc8szMxWhUUWOVqBvdLJO4Co5NdT6Nb1bft14BtEWas3E8iZ4ZmXJeToasRAOt9ZPA76Lhc
ddWyC8BW3XobQ1mbJ+f+OXU9raRBheyoo7uZLHvbbrHprjBNcpd6wtP1tNhJzqdyu+G6R+O096/4
NIJpxr8pldhBAscAX/MtiMLD+aVZmTRXg5WxpWqIhT3IEqHa5hH3oTys95DX3ox+rkyZW+Mul7mZ
En8wB2BOD3AdcLFzev7r15p2LtQe8MFzWMEoTsVxYAH44pXhRqxsrenThL07dvIOmLehBz1/103P
hpKHJNvYQivW4AqoIfPv4wWMKUcYQuTdHrm3DIxYRn+/bFIc/wzt+MAUHSYlrqPvsTFpC1HDjQlf
+/bTbL2bFVEBt0s8tI3oGHaLGBtwoEKrGYQs5z9+rQPHPzMvgdbt6eNRBd0Od4x90cltCwTcZc0H
//3+JbNR2xs0n+GrEyl2qFMevdsJsKPzHazYk1vg3oklV9EpSiOjowcWuBoXRDyRPES15XiRmhcq
Uhwn1KkyRkGWRaV1X3wqNZgpumojgLKy7d0y985bTCM7ND03WVrgi0m0FedbOcHcAvfctyyagU8+
lCjN1/ERVB252tjzK9vGLWyHWxzyZAR5QZvc4pW6R2wPLiwwWxV/a99+6vfdvo8KqLPONar/s7AH
RJTd0LH8nFdbAgVrs+6YLBsRTIIvM4cRuWwcDOkUvp7fj2sT4xhsHA/RMPITimCUB4CNPNwcoiU6
jMVWzHllx7vl7csyAN/l49u93DsFtlEwiAxg2gFvsZmVXxuFY7aDNkHAGjwxJHmM7NXJ7eDVPkXP
l02Sc3MA/r5pwUvx1+lUWb4b/WNIgPsF6uJ8B2vbxzHYcOyM5xMAgVvfHLl6bsV4JfrLTiq3wL2N
ZezRMoc3ACdIROLrsNsi7Vt5V7h17aRJRqKEMAdT/RudeH29W5TPj8GfshtvoksK0BF0cHVYALmI
jDcvf3tRc5MqqNNuRmNWTOt/uKSSnmpOeXegLd2PAZCCku7Pr+pa047VUqnmuiBxd2hpce2N8xF6
9pdtGFd+hUReCKi3Zw7R1N8qIj6DGWGnM/522Zc7pyx0RBUpswRPdkz3zMq7iM8btrSy1V2tla4u
h8ZofHncyOo6SBSobJPJ7A34ti7LGbvIqAF7vYr6zPzFdI2BeECx8YVNO4YazVROqmBIb5EK8iRh
+aPJi40zamW7uJioWWZmqaOwOwwDMPBGMaCc2+TCAI+LizJsFssQGvrGm7ZIJcHrM1q2nvxrn37y
/e+OPw/0937eDvStSioQr4QKDI3dFi3vWuPO2Wq4ZdWQW/pWmFyDA3J8Jbn6fdFGd0FRZeeJVlaa
vsUZCsNMCDaFYKm26jzXvvz0+7tpKdsuZ8ikeD+8qO7SWOJd07baHs9/+4olubiopmn7GegI7wev
fZYC47nspkaDFGsqt86ltQE45ypbdN5kAZt/A1ykr+Gb2xejRP90fgBrrTvHapLHvjQoKoQGMltS
3lmU2W2yF6w17liqEiV437p+/nXCYaV1ZMa0NmLL/37ceuzCo2Q5yBiQqPzHaDsGRVjU4gAS1Cx6
48z++EITuyCpDDwxUGlN1O/6BNYZQJGZzPF9L0y5m/wtcvaPN1Ds4qXCqRqSKSrbHxEEl274koHY
JYJ4KuV0q4hirQvHdrnWbdUp0v5oRPWiwyH+HQXTvAfjjtw4Tz6+XkIg6782ZowWJRQr1O+hYt39
WCT0OC3cT71BFii+L1We8oIdzu/YtWU5bYd3Bj0XHZWUoLOpYd+7vt41cXRvRHQf6wshw7FLMLF4
GgKtYip+hu083FgKoVm/tF/PD2Bt3zoGXY9VoqrSiJ+9YP1uBlA7nU24xU691rpj0CMPDAs7+DtC
q5dZBuMuHzfrcT6+a8YupwRhtkpQV9G9Yhs9T53ahbw9IN6GMGHxVMwVKm+2gl4ry+xCrODhJo/F
sX6liSnTYfbvCw9BNqKLHe5zG1e4BHvmf5HEsQu2mtkCjTARImUxht879VUzECbKUymfhx3bv4aU
3YxFcX1+4VfMxMVc1bmV3oI76GswsL0f99eJlD+iPjyYMbtGZe/Gc3JlB7jYq7ZfWklCFbxCp2Rf
lV6JasZiC0y/NgbH1PMkygSQQMFr6FU7HEZfxjw6BBCB1rBEL9t6y69sNJc4AXETP+g1a1+TnP8j
wQUp++bONt2DZsE/UJK/Ns1WVv705R/tAeeezTpi8ao39c8e9XnR1TRq/tVMdiz3LFBWbuy0tV4c
o48VtXOEI+otCpvxqMKofNQEz+8RRB0bsPi1dXcsv0OhdQIXX//sen+ExnMzpuDxj3eXbV7nLB9C
VPkGvah/kiR5iFCqkFouEFls7a+yLK5pUV8Gko1dkFaitIcDyvY/Ej9r9qJrh51otw71lQB+7EK0
EESYITtcVD/Lnj1xMn9FGdzVaWeddpWYi5c4kkeZSbB3Rhcl7GMXtIWMcVQVY6B+iijowdGnhi88
C72NZV/ZWS5aS05lS0jWtj+gwgpdkZP8eon4YArWjK079N9X2wc24kK2SK0IgB40+THx6sjobduF
/2YQ48wDdp3DmQWt2mkZQQm+f+wivuEvVza0C97SsYSGw6nXDmqAaVW09b6eoSl/fkOvHDAuM48o
fWBlsmB5k1Ergn94POXfaZw34BTvpb6lrCHeBRVmAEq6SC5Qv2BtpiZ7Q0RSxQce+1MDYuugKtv7
fmh4Q3YSacMN6bUVF+3yk9Au1t4AWoZfwLBXdmdM/pQXjdwXpMm/droa853xN+Nya705fkGMiai9
zna/c2+8Pl3HhDc8aqMfCvKyrde6shVcwFepvNhTfp/8Aqog2lEvlyA2xqX//FZYa/10Cr27Uo5T
pJVpKApnxvKVRx4BhQ5SfOcbX5kgF/U1AiyvQfLHfwnK7kdvfLTj8Ek29tro4dHrL8uaxG6B/9An
cZnxhX8ndP5uMrxGNfjEQumJva6yL+fH8iFBD3ayi/5SHNQVLc28X5Pf+JCB7HTc+WSneVnYGSq6
k6r9o4n4UD3TTHtzmErgPb20492YhF9NPNf66FvwHECjAtUQ0M+QISkTuCseSf/l/GeumLabaQDf
LzRAwryCYPDwjXrxy8DMY2dykQqQAZ3vY2XPuEy6ZT83SMqqaq+8vsjTMvIAGZHQ4b1wT576fbcn
C531uI6U4y9/6tiVzvzsKm7leJlHcvFvYArhtlTL/KuiUGiAAnJxFXdReMUHBVwuuHCPF82Si4RL
lqgMMsmmXyxgJA2DJNzNtNpiSFpZAxcJlwHg4klQkX8PxjJMWVx1u3pQW6W0KwerC4PrCpTlg+XR
+xHOhT7ODBW7EHCl19xftox2ZQAuHI4UWeJbU42/CIhv9uC6g+LEuMmfd7pbfnBqu0g4OZk+QubR
/247Ou4CUR8jSvy0K/kOBOVf6265y4YaSJUaUsyU7j07/8GVfmPp1y4NLlqOW15VlgzRr8yLj3iB
fPEZPeTJ/BlkB5+5LQ4xZDBOj0ZQT36eWrphOCvL5qLomoKScdZ+8013Rd/v8txjy1GpAI+8Jsnr
jdGtrdyp93fmyfBWqEMVsa9DnoOoLPbrbtpBDqPZuDOuvEwjx/ztQmIVTDr56lF2B14sD9AJD3GC
+Jix5XNH2ZMp82vUw+8vMlQXW9QUUPgtKfrTPCbpnDfR3hNCbjweVp5z0WmHvputkIqwCnLBv45Q
goj/gVzrPLyNGQgkjzhNMl+myozlUh2rpl/mV54MY7Jxifyo65j47sDGloWmXYx+Nj2gxfvAr2J9
xwNNjEqNT8LulYL3Wx20kS2fIIgY9+aCOT117Yw6CKNxFFPePQd+nfzLDOgn9nUFaquNWf1oD57a
dx58BoPIhyLgj6KK+U3Z2Ozz0oEO7P9/R5xady52Yww6I4SG9TO4pMTNiLj/VcUms3EAfWSlaN3F
UY1dP4JVledPxIvCz4E8ESNKAOT3dcKL3+dHsNaHc63jdTV4vZHFE7NN/2PGU2JJGcre/u0JFVuI
sLVOTte+d1s7KIM+rr1mehxZ08Z7abulPHZgGm/3FXD98QX+5jRf7L/dsHYhbWyn/CmoafQpa8v5
dJyWW9DCv/wQ7llxat/xZ9xOKskDKT5nPelD5C8yfyY3OtB9WIA4BY+ve10w89LMbTbJNACYYNrH
ytbVBNqYIgQLNa8XUl1VnVwanUZ+WMVktyxcNQ857Xswa55f1RWDdrGnuJ5nReEZ8WSbOE6FFN/Z
NNQHmiDFkIEWEgi5CHoqOtqwg4/u76eZCf878yNLqDfCkJ/mKDCfTAaqDlnT4pCBc2AXVLlKEfVm
G52tmDR1XAaziKNPBcxCUnCr7EVl+z5lYD/ZSpqszZ7rM1SUt+DAI49zKCs6Hee2NnlysDHQeTLN
hwb6RUdQ1WoZgKsWeSdw3uRBuRVJWLMWx6lYQJBpMVv/MbN5NX2aR7HE+9ALQ3pdV5GsLkjdYM1c
OCN0ueNurHX7TIDrflMymsFCLUce3zbz0gGX20y4d5zfjyv7w9XwCUoRm6CJ6CPLEuwK6pGbuTW/
GkR8Hvk4fO17XBzPd/Xh8+s0LsfZ2GJpmVJ1/KgaJZpXMhnT7EhIK2Z21laA+O25EmR+DGxD+2qX
Z2FZ0yvMcl8gpcTq8lV50WCOYSLDzttxSJLFt4i25WKDhnhlgV3gJIOIVGua2n8uYyCZdLEAhZt0
E5g8EVo/PwtrXZx+f+dxJc0HBRra5hl8et7NrMqTv4Io/HUHip0Lh3Gyz3d9YFpBxJ0V7bMMhNmT
Fo62nZBGKXwv39g3K6YeOn6Fd0MfDkESPFs490eLu/9r4dVb7N9rk+Q6Egi798UYzc+8q6AjiVzZ
IWOgZgKfPN9Yh7Uzw8VRNoHwFz605ZMypUqzcQh2KgQNfnbiGQdz4+kf7g1HaAjhdMC5vld5+M/f
P2yGo74g2W6BL92wjtNR+MER5iIum4qA2hHvi+fMItHMR/uqIhOlOqdxmkSXbj8XfQnETIGUKgue
CbDxBwGm4nuiUZcPANxWhdfK4rkozCzCKTtGsXrmtSb7sqVwjyHKUfJ0yGZZ7c/b0cp8uVGSpkri
ZRR+9qz5HJo9mxMvSBEtBMFiGedQbB9qnUeP5ztbG5Jzf6HzopuI1dkz68dPrCk7qAvj/OxrZq7P
97Dih4NTz+9MViW0LbW12bOljTyqKoZ0Ut2TAyf0adEdhYDpfInGM/xw4LiHhvsTW0qRPXNv/qnp
kl3hxdLs6oRUG8a14h1cxKZqE9C29iZ7zmaP+mA0xTtzl5RJ0W9M19qCOA5CFCPiexkWhIA/bqci
MJ7NIN7dLd0mQGOtC+euwZOFqCSoEzBLa+9o8inb87pr7nrpTxujWNvD7n0C8SqRcxM9QvilfiVl
yXWSjpWVidj1JGnJG5iFad1smMzKiFwYJ+vCqBvA6frSZMOEtwTcC96w3c4TI9lY+A8TVNhbLp4z
UF41zEUoX4RG5VDW6Km7kpZ4xc6EQ+OloYKfsVVF7nk+xbjXDCfpgqH1q405XRukc8nIhgX8fajP
fFGUVneibb5w0+prqDu8nLfUlb3twj2VBJA08QP5AmhIlzaW57dFWA8bn7/W+mlY7/wA9QwOooRO
T7Rg7R9taf8d/jTfqmBaa/70+7vmLdg65yyS81Nj5ukHh8znoaMmf7lsatxLAUrlbdAG6iWDWlWZ
QtkdHP5N05cbu2ttbR2rtyLsZzDBlS9jUpXVTowLjhOmls5P886HwsJlw3Atf2lmUVU6eSKljPca
HM3XKIe+8I7513LeLQHzM9zFlA2fbGa9X7Yw5mqsyq5Ji0k0Gy+I4G9V6QfXCRcKysG85Y2Ss6fZ
901x39Cxrq+kBBV6dRgEtsGPgvi6/CwzOlU3JevjE0lG5iUg1JvjMDhkIIQurohHabIH/Wc0pyjG
FOxGTjlhp1RE1D6IQkfeZzxok0QcKEuKUaZ8mVV/g3rukrMUdNIntcdF5kccmn2bznHgZfdZ28dv
g99N/TWQVfTrHJYmuIcoL82OiAaBZlUjB9e+6CIv+Z0ZCzJ3qbSQDEpBKTbom5mOpP2NAFhdH1jl
gXVd+EjX4ROnJDzOopzucJXvf89ZrLIbES3VGw9l6KPsH9pdR0YaGUPACXwn95zl2WOQB3y6atqW
8DtckuN/vF7Q8ZddZFui0NtAP4dUNcVlMJk0+zzauMt/gdyCzhpitgqHmyl6qw8gLQjVbp5ObzUD
3cMd66cSlxMZN79Vp6b2FnRreFDxuOvumdLRg8GMo/qrVmOnD0HWYtRCVlWBEHO2eHs2gPr+jVVB
U101ZaAgPq8ATO7nnQH9OT+WlnYt6nHnxKagjjXBLlCTmH80cT1EX1iol0fWNEtyFAoB5SsRymA6
zNCZX45liYcl8uxVIa7B2aT8PU0CE6R8WjrvtuRZp2IIEeQz0ilL0oJxnpU59kpfTPPDiLcRPSoA
sZM2tYletAJJRkBiCBPHVcUOtggjdcVFKIZjqSY12Z3qkakESbxpBno/Uduh+n9pmp/xNA3sWp8E
EoCyJAUAtBQ3hau8Lgv1eeYz/1r6hVfsp1C2/3LSL9gTWO/vXreE3l2mhmX52VhQU9w0FXKgLwbM
6/ZOClR1Y0f083dgf5c/dil7mmbeZLP9kC81T0dOvTcB8d32c2NL3e5Y68niMAcQQri3vS+GPYSa
KpLKKWraPdNRkOyaySbhVR7L6Y6SxA93XWCQGJgB5rwH0boENDGTBtoMwaznI51MW97iUNJkN2nb
jL9biA30O2FOoE8xj0V5FS5IA/1uiNR/ktAGO09FUl0HLZBKn0e/j9iOLl2Mx0+B1+LNOIO2Zd/Z
GkNU7WnOIIupUIraC5XsaNcMu0Ixpof9HEI66RidRLd2kRkQEgEBV/tmQoh+pYvtqy8LNArqV9H6
PbkGvniiGOMyeCmxp6O6zhHTTgXzxiT1DF4Jh6aFnNd+Jl37rw/X/o1XZMxvk1wucg9OWPqnFCih
vwUKPX8qYwnEcgue9uCuzfyS7GgfG7mryxndCw1pgd0p0TnuJafAe6chj8xtN8q8/KQVKljIJJMB
H8RRPNBVfV0cBpBPlTdQBZjJcUJY94Frb5HX1Iahgo2parlvS6+mQVraJglfuyTyh7RUYMa/X6pZ
P3uLb4IDtnyd78PEm4u0UqT6rpUAV9mgGr5cJbnt45t2BE/FQwZ9I8hziBYMbyUoRuUutItPj9pL
zLdKduDqBlWGTfaCMGJAED1S+4rAsN9/821QfR+lL755cjEJ9OjkqHd5A5myl9k/CU6NST3fToUJ
vse+Xy24SED5787zxoxtHAIrp6WL188iq9p80vyJRqUZDyzwknBfFmNrj0nsK76/6LR0+UxVCW1T
SovwyUhfqX1QyjDZsdo+X9a8+/QCBiqneZ9AsjAadyViPp8izx8unCPnuoVUDjNJV+fPDFok0KmA
Xg+3UDGZ+rjYuLSsXLlcalMTWj8cxiJ/zrrRvyKnF3c7hxfe6V0IP4lt2C20CZ+mgFbPobXeVZ+E
A9g38l5sZPPWNpJz7WK5CVpS1uHTEAVtewWb8uNSffHUslxCLYtng8t0ClVF0MZXC38Kg368tV4v
78c+sxuxleTj2Apx3lklg5pO2U78aV7aYR/IR2Pg5XhNlnQcwJM9kuJQh97bkAD2fX7bftwlUIX/
vWhzIEBR9Gf5E6HjI8PCzzYUO4syb6Th83kH17LvIxCN5+M4b1jix+tEXMi/rPVJhMiPn1RUgoOI
mbHu04YLnAVDW9utSNXHG5q4oH8SEjbUBUREjcwDkxJUB4bXHkB05Hh+7tY6cEx+5oCL9LyJn4Rq
oSRiTOg1+4GY5c9l7TtGT6OsYOVcQQU15rLdcbIM4zGPSbTFx/JxMAc0/f9d/IzwOKZC2JdxiCrw
HqjgB4QYm0cDRvsrhbye3g9RLDcqytaW3Xl1sSjMmiyz6C2C9JvNhwEGJFQai011Xf6hAZHE8QB2
LnUSD6F94SL7Y4aItqg178wV7dWQ5gvqMaaxJZ99JqYLB+W8wcg8dUUtpX1BMt+CZwNGYnsRpvmp
2/Pb4OPoC3HLAcZKAMwTNRiUotXB9t2D4jq+zgL9UEE4c3++l5XVcSsBglFJFg28f4H8jE15FJpb
fxo+LTCXjR5WXI1bBgDlShrFlfWfApwwQAXwdkc0lJxPMgYjmOZSTu0jn+urWiQbCYa1Lp0gS1PV
tW21/H9dknD5OaOmSPTwqn97pJ3oUuV36YR9vuFRT8bzvy9a4hYGiKiqsw51ni8Nk8F8O5dSgqly
QFpgo4O1lXLcwhwYEKFUxfAihnKZd6KIJnG7TDIgVx6yVlsCyWvdOM5B+aUUBa/7F5Jz8U3HUfs2
L9y7rZc62Ugyr02V4xF8vJOYB4mRx2QMF/EpWHB530GCCxH/85t6xR9wxx+MdTuxKRmWF9Lj/u3p
/IqBdhNkYsm3sGb3dRuP+76tvI0D4UMwVkyIS+BKRtMtxkb6xcxjNz5xaG3iMth5QMDfKLEYtoeg
I4mfx2Ho+U/OwyD6XKJ0GhQ9Iq59nsbUUO8ChPLpY5zbhFWA3cjMIoWSL+GNGswDxdMWZSq+vKt4
/AU31g0zW5lmt5ZAIxrgF70KEEY3HBA4fS8azGwQBf+IOtsh4vXQkeGiHAckkP57aDVT0U0V0mAv
HIXbj7bX8VuWJPODNwbRxl1+Zeu7pQR8mgI/ju34YqwsPhFrAA8gfjnf4KLUbMEqV0LQ5H9KCgZc
VWM+k5cl1t8WFCWm0AHzHoJaj3j+0xeaZGk/YbsmxRJ9AtvbxmqtnCdumYHVONcbhWh+2QXLlMoh
KZc9o8xH8lr6od55ZUO3GA3WtobjRTS0zLIlrsgzyGxqKBQFOyjz+phND8CwAMlKb4yeJpJslWGu
eHy33oArBBYoAnHPBAqNaVl4OxDpnIjZkESAIFy9y0CvnAcj6BZPW/S8m/mrofKBz3dLD0yQDaar
k+kFef+yJjtE2qAMlkIKBdJIadJbvM8z0ZMw2SPT4C/3Mggb8YaoWODdVU3S5MO+yHQxx4eZhVw+
8prjrnf+6/6ePB99nXNH4VotqoSu6ZMdhDQvPGRe9TAaVCU/LCZCpAHRD+X/QCxWx2o/tnJYsp/l
0OFDbociw625hAISg7pgAV7JNPZJgmmNVPOzDaUcv8s2gZDWrh51KX8bBuIDm0Y2EUAwQfwKQY9b
KOCdUtWVjkrvRqrBt2TPulYi2paVBIET0edeE6WUiIFWe9pV8/B1WiCZh2nLFv2S5VVl9oCCN1Ua
FKUHg9Q+ANV/Sq+iHiBJEV4OqChkRZA8iyjiyOICFwZYvq15B3LxMlZNeINXbaB/joRnLayun9s9
WZaAdtDCITF5Dmas1MGWcTbH12xgeXAsIdUIgr+yIAwiz1mW87rcgxchGB+DOJ4CmZKIUvNV+Vwg
g5g1wGK9MNr08gXyVaH3HeKGoih3qhYTq1Orq6C3aQHAbvsIQaQxSnbc64fwborLir1KA4lsnipd
5uzai/u8ZNds9pCR3EuAxgm+NPOgCozwVIJ4aKd10c17PYxKfEZQVwRg9uBCBfvS0D5SR5+RENyc
PkSQxC5kjNY3TdFPg0n7Gsydn4MsaX0K5AIfO3bIh4lk/5zfdWtexjl9GGkpqu5Y/Tzz8jgTuDFQ
/HpAqNjnNmy2mAFWbhBuxQpRbC4CX8bPJCII29Og6tUVcoVlsmHaK8NwFUf10EVyIjNCFsDALdfV
7LVfGjWr+yafium64M0W0GNtKM5dtZznuhxrwBEoSn7jgyhRYHQ7tFCc2LgMfXSqMR79BZi8S+gI
0pXM+r4VaZ2Un0tdV7cV97/Svp43PM1HQzj1cPr9XQ90yAZ/Cir0YMqk3VkeNPvoRJ91fkutNe9c
F+uk7vE69XuRdgI0CrJtxQGB5Yu4uvH1zmWRVb0Fgovi60U3fQUz+7zvUW+zMTdrs+844aFQo19M
EVpPlH3I8xLf3syfJh+DuGx6HIsrshzFE0mOEHEYAHd20NzL+ycaBFRtsWSsDMLN1imvYa0sKoZK
HNRsR34hgPcIK+hP4OJy0SjcaDCSDijc0z26yDiFgeFN8KwrKAGeb35tBI6V1dSfBO7KIUA+eqAy
7b3swQRe9M/iB1sPtJV9Sk6+5J0ZVNxbkJkp4jzt/f4ViTXvIRdw0OdHsNb6aWTvWrfN0EEaFuKI
qc7kH1t40VUo6i0vtDY/jgk3eVjEgeVoXS4A/tZ4rhyMKhvI/eL9vhV1XBuDY8kZKny0n0/QSI6m
arr3wIf3BVjDLVjeWvOOJRuhLEoZWyhuSr968nmeFaDSiugW9+Na+44to+am42MTQmp6MHDPYE/X
ad9l5IJnMdyoGwae6zDX9ThQ8HnkgBUSpApJMF+CeWJg0HMivolBCXFJYnx8WAc/PZ6pfTvkWxLI
H+8f6sZ2y6hguIO3+HaqgyUVRMhbKbqbXugtWuSPZ5+6cd2J17TtqcHmabsF0CC/5rsM8qAXnTI0
caw3mywynOHJAcWLV6dQsff3oOS4BJt9mn7XfEnXIGnvZ3/yUkEsQ4MpqbJgj9A5lE3Pe4i1NThN
3DsP0VgTFCyMsj/VPPX72M+KYzw3xRVtbLBxmq2tgWPAoe49aS2BhQWm+tKGYXSFOtMtCo+11h37
1XIGr3DQYROFhN+rytZ7unjJxvScXL37HDqtgGO9YRwibxNbtF6AUQMvwwdh6J31UM2Pwqkrxfyr
8+uwNgznQBb9Apkd8ddTz7WEnteE+JMBFfn55leW2Y3YasAvCIqqcJQFGuWMpKiaIxx3c4zMVqhg
rQsn1sKD3vPL2o7IC+MwsBn9QYCRTBfT5xuDWJkjl60lpsXAuckwCNZgo6aIaQIJDqKFp/OTtNa+
Y81ijGc/pCT7o2T8MkKA9gbaGmqjvGqtcceWQfC3RBLBEpwDiLymRIDRJA2qCrUP57/+9JUfbFWX
oIUi3zg0dUtvm1ZeN/mcohToG2mim0oH3y/rwrFkLuJxTkKkrlPeG723IvmSlHn/M6i7ANTeXrSR
KFmbq+C/TomaAaEuOqMfEublvg38k8ZwXW3M1FrzjlGTTAPVAPxxnpoOrH9AkNhDG/dyf36W1pp3
TFkjetUAzzTcotxQzxCWV/kbrcZNoe2V9t0IajCXmW/aCp9fFTCwuh2rQ2nFFp/Qih27MVPVJYYF
3UxvydKxL8r65VeFGqjwgMTiLC9zd27UVGa445ZTNd6OMzU/SxpWZteZet7YqGtjcCy5zBfNuEHS
UPYTKB4MOPRG6R0RcHu5aI3duGhZ9DqJFhXcNkOc7IRA9tvT7XxzvvW1zz+t/LtDGcwuLK8MQANM
DM+8AbErgC+fwmkqN461tQ5cQ05aFOjhBX4bzCjMMAtAp2krpjktWL5Fabq2TR0jxmKi+ionw60a
jQAhVVwBZ3YRgQ+nLqMKNF5DxA7n4VZk7CmoQpLmTL1dNvuO/XKb5xJUA9nRtKG9gqXxK0mKpwgS
EhsOaMVVu5GoOWihB+5DqM/I8Tjm7F63CuoEiFXk0dP5QXwUS8fFxY1FNcCLe6ERWqan46ALys/Q
Ur+v1XAIgFDXXXzslvz6fF8rK83i/27X/+PsWpbj1LXoF1EFCISY9tPutp3Y7jwnVHLcEW8hQAj4
+rvIyEfHNLfIKOWB1Eja0tbWevjZ9BYHI7xk44h0X7fsEljhYV3bRiQHBYXqmLaGeMNhtbEL8xLF
iqxfOJRn4sAUT2EUKpgRJEJi0NUSmIXn0R1F1rLxyZJ56DQGH5zK1Axl1TZjKxz8/toZ4Ozb3Vl2
fpBZ9kKB+U0bf397nOa+xIjoxq9StxUaX2L1Dt/66QBgmfTotizGJY7N3DwbEV0WJZC7WlhvA7Rj
oAyt5KmF/cb3dV9gnMqyqFzh1SNGShSjvY9K3RzjrrFedEfX5RWmfohHLQLRJ4ZBqivf3vvhZLEe
F+7CapqJOVM7pMihcmO7PZqXjtoXruXskuSZ2/Fd0JT+xqr8s2ZLenwzk2FKiShZ5xleKNAZdwE3
L2CCdaBjsVQAnlm3plQIjssEhIHOevP63tqEdqoOjqwliKv6ix3X7mcHd7nbEz/XlRHiPl62fHsM
MfEd1Em+NEOWb1oe9zvWxO6266Q4cKmXnvnnepsC6N3ZSkCxGoY8Qm/jAJG8gf+MaQbh6hRoQ7K3
7WpVbdIz5UJi3rVaC5nxjS3sq0DsbKEMsa5s6JkaGpDHAGUB0Gm+aWFBvA3HqNo63tJVbuZ8MmUy
aB55Qetb8bXoKZDiLdDGG+BV4wseAuQOCy9LFratuVVsBL3qALN1ipFfubLJfQznJ0gejxYIj7fX
1lz7xlkOwR0GrTfPOWVx+km6EGBsS5xTtxuf2XNNxQzV2aSpUx5fUYWLjtWEsc1iRg+h1EsajzO/
3zRYS+zOE42HRE1r1pwiFo9PlfaWbFfmPmCKkXexAOCARQLZx1c24MU1kRKeo9Wk1+AvKYnPbImm
SIYnbQDZYeDJN33kfytTso0EgGKk+xXK4NL65ddlh7W5sTIiewzcqVBD+TUeGnmPHTd5FaSMFxKq
udanv78bqyHOqyjLwbDeSIi5Sr4pBB8hAjGCX0RXles9U9gC9DjqcNrZp6iszrqNgTWDYNTCap37
APffH4D0DAL6fBhOMh/HrZe3qAVRFC1vx8Jc60Ygy06yERIl9gmvAuqoAyhZWzyzFzLMuYVqhDHL
A6vHYeCAZaT6/IEmHoyDRQDNhI1DG7mU4Mx0Y4pUqLQY7Ngr02tTgIELfPUh8kP7VPbOyoK6KU1h
p6HmomzLq/IANFBl6+47CNPvVk2CKUZhNxUKY4NKr7IG839ouvy+A3FoZevGOc0cGwKPIL1fBzXm
uz4gwzOFPsLh9m+fG3sjeiEFyISbCmfy7XB3U+0KYnLfeq2WyjIzhxqZVu67AHYzAokjzrJrO0Zs
U6NIc66pd6aR032GP0O+VKWc+xAjE6fQBKw8mTkn3mARCZib73GioXyvrXUXVGJEsudIjeqYZZ+U
O5Twk7TGO07IyQ9BlVs3GUY0W6JrU/h051eRRo9QYabbenD+hLBb3d/uYGa7MJUhBgrGlhVm4opL
i/hVtAOQJ8EA4vtC+zOTYEpCyM5lPgdM8lpMHJhEIM4CKaIj5BuKdQmeKQmRZGMleN/kV0+I49jX
0f7/eNX4qznywb3RlILInByAO+r1JyHxww9E4IEe1C7iadT9eJbFCJSy1+MLKJCgVoLz0efDicig
rat94iSKu3sHcgWZf9Qhq6D3z5OEQ46xUwCP/QKBrhqffLyf47XcTp3mBFiX/Z2nAkQ2kRc+qXZO
COb7j2QEQt1VufWS2hJqNQ5wD4442UgH46ObDR1cUmPp9z7bW4kT+vamcLVTXfJ0BKtwU9RtmB7a
GuysdcUxU+kBKMsGkrOivCa58rcJaOufZQqMXisaf2Fq51aPEcIqqEDVtUrnNCSK7gfix2AOOl71
iPFd+3boGlHstzp0+WB315H50U6T6Gs5JEvyfjPx5RoBPJRlR4WfOiel9JNK/Hxb9pDJuh28c8Nj
nMZZkElA8Avn70uDJNCpAAXwPg3Spaz9r3rDB6vfVHUggbBsONjmfJOGA3TZk/CzHff2Ic3bR8mT
bquw3nZExt0e4Lh+48uRQ+OpG7cWjT+VcE3d2p21tdOM7Z2c7kjnvzQQcTg5vrfEEZwZBVMVIoHt
KMNC7K59qaJN1ffs6MYdOJd2nCw87s91YebnsI0AaVUVVy+wvtZhB+kvO6k2AUFFeNVUmsIPvQNO
Cki56pqTgj8lBcLXGmN66pp13sHMM2V5BzX0eQg5gxPIrC+0j+UG7jZfbv/8uWU+Ddy7Mx0eRX0o
hia7gnI+4I7aeTQ5pGlM4wWa4EzSYOLgWJFzx8qFuKou788+L8++5bJzkKfptogAh1j1HSYYjgFr
FwiO7Bklg8/RdE0Nq3BlpegvEPndILnEBdw16bprE8CkWPpFum3dZAkCMbdGjW3Mg7Vv14W2unod
SDpem3zyUkCnOV0iDMx1YGxlQQepGoBw1bUimgCh0D/lWjZQOljnBME8U70iKjzeaOkisZUB+2KV
gfstLGKsJ8vLAWa6PcUzdScTDseyZhidthfXLMLTKY0ghhQPBT3hTbvaJrR9DXtbvd3uayYsTFyc
ZzFlc0cW196r2bkC9s7eIsXSwX5d++a+1AE17VqFutZDElQ7z4v7f8a0IuvyWxMTZ9chSSPWlNfe
Iec4jvJDWYZvf4H4t3//zJIy/c08V5RpmuTlNUuiNy8EZZZOZlKrSxEmPzrpbK8CPae4pswvjz5g
W/e8c/Lj7Z8/N71GeuLIuMlUNBRX0cJ3xw2htdnzKFrYi0LsnR+cvbYR0E0U6BoqBcOJ2Ronb3UG
QWETFfU9TdMXUfn3oEiRYeXbkUmSHqAcGOMaXF8TVuEUhf1O2ZDLunEy8pTGDrKQdphmvyxfApK9
MRq83W764xVETGBcwkgx9E1fXAOr6f4CQ2nROMe8y4pV92FiguNQ1cATYZ3U1yKjYmdLPGF3dbIL
6uHX7U/4+GgjJjSOC1kPyGbrq90ln2Ak+OLr9mnyDbJ8byF/+XihEhMex8B3LuvElVcSBO3WDbmN
u4a/7lwj/0HHOa4oNLzfr67jut9oFg7PI4cixu3hmZvh6ZvenZo9jGG8kPvymnQ62dGYfg0DaLbT
iC/BUD4ONGJamgEr5ZQVToMrLIDvcMZ9B23lDonXo2rU3eiLt560/wc+a24yjLgex6qi0MkqrlmQ
9p/Gyg6hxJjoao16Jty1TagcrQWFh4qSVxE21b7B+bnNHGtJ1Hnu1xuxTFurGlnNBfYJK917WKfZ
NhQj1Qt3mpn2TYAc6yGcwKO0vAocNS7U0Te+yJfO/rnGp+r4u7UkQVmLnLgdTglc5jZZYkEJHyrF
qxaqiYqrbDameAgsr2PpZVs7sextpvN/UHRfI46AmTVZym1TiiwfPXnts1bcRWP2AgfPJW27ubGZ
4u/d2HCHBY2QHa7zPdgIKgzLo5UuOkbMtT79/V3ruP32NjSw5dUJafm7T8sw3xCFwvrtsZ9r3jiJ
dUpTO63r8hqXyRfoJ6tzA1WnhULHXONGwA49aQLi9u01gMLVJlCZOIYtJILX/XQjrY5Ab+NDHMjr
4PhX3XonmSwBaD5OdYlJJpaWHAI1hPIKReQfyqtO0xN4A1JvIKrPmZUsPArMdGPi4OwyBP+DFPIq
R59vaex9y/L2O7h3wJNn3XPnr1G7wfo3EXFyVH7f6Rz8vSRM3nSGWuimgvzNEg5+ZqJNMByLUam0
Eg7lM1LD6Nxv7QNJnHHdGjWpw25RqzAYguqKUrR9rpu8eBSx5+xWLSMTCNcn0ta+8vMrsuiq2XRU
lXjxTtt1QDsSTGP2PoCzwO4kT+sra+Bv/FjYmjbnuA+z53W/34jgaKyglyyi4JDEpNlTEaujldt/
bjc+t0KNCNZ07PrGGdwzLYNLkeSHKOnukqz+TQNnW2l71X2AmGC41MkFF5XVXPMkyABMDyM4BIih
wBvZ7e+YW6DG4QsjeKRypYRAxeBdszZ4Q2V5zbMklAdMlywG4QgOgz/x2uDDfvEE3PUX1F9Vt1DB
+SiPm9o3zhc3Dltcxnz57OW25WxkV3XpU5jncHrEizFEX24P0UfZ9NSNsU5hS656qG7FF1023ZZR
F/YfYNltYwaxkJYvgos/elCf+jHWq+R9ljI18gu8vFoUOf3zJPKS2fApckOY12YB6MEFQAi3P+uj
HHXqzljBCipfGq6Y/SuLoDthC2R2EGOatPTFP9xDwVc6Q/Uj6oh97+ZLzhpznRpHU9EmURcnjn4d
cH3YTpxgCgkKRcRDA1nMrQ2ZiIqJU5wt4V3mOjTWNycqsHnd6Fet8GQ3dShy8Rl2w/kOijo1fKyc
bQChmf8jJZxZliZWTMiiq8s0SC5RwoNDMdX+IKSFmhCEKlfkD5g7EyEWJQX6wGPMa8Ha9E4PfvcE
ht6Sid7MmJkAMR0NOWtAbXu1E/EPU/rvHNEeoix2m/8jvfTgT7oh0KVaOGlmIsx0kWqSME2kZsUF
+W5678WE3UdVze9zHxoYabDYz0yE+caGAc5Vqomu2leYmFi/eYl7TCSTBs9aaoQGYOeedGzflQQR
dzvGPjolpnkytg53sOIyGr3yIjQsxwZY/EDbAK3b0gu3NYUaf6gWvVPm1p2xf4gUolfNqPpPcCbM
d38fVWwv+pGzfEmYbu5zjC0DdIdcMV3BVEzyuPzN7Y54x1D6EQC2urHDEtIeDV58d03DmLcGnDAN
orlnpDhpU9SQLtphdKt5LZ7HAUvk9hRNU2HWxKbWjQ3Clg4g2yhUXXTcVk9uBPfxvKGgBN9ufmbI
TCAZnr3bkrFYvg7OCKgXLnIb5LTlsWmAG+ipesVLoVzoa+ZTTERZJjOLpNC3fI38NvxajE6IN2F4
Oi+t5pkw9aZvfJewDV0MlFeXiUtE+8C+KzhrGr4ZkIYCYQGhV68qIWzdK7GAmZpZ0CbCTCdlpCRU
CS/ZIGC9Ak0X63dCvOyttHXwcnt+5sbM2BKixE/CModjmSYdSukqgLn97xgmKv3ldgdzC2Dq+N2g
KZSXBqWq/MKFPel/QEkgm/SXJh71hggAhFA+WALCzI2YsQWwRnWwh83Dl8FurS2qHPLIG1/vYoCX
F9KGuQEz9oDMs4uRlCS/JKOiz0URqO4YJNKPj7fHa659I9ptsD4sp4rkJeu9HIrM8I/eQ25GL8ng
zA2REe/DyHVeQJ730uRR6exEDdrhRtrMZ4e+pLDMvP0ZM9Nu4s1gIlg1cHTlz0yO+UPBXL3FvRy4
ML+mpyoXX8vS8xamZCYu/4M8sxKYPNU6fnabWPsbHSdNdILgRsDPQ+aH1i7uXIctXM1n5scEokFk
GLJpAnbUhaf9R28SN3YH1lxuD9vM7JiORrpNGjrGPL1AH5sebVbZO9HT8C7JxRJvfG60jIhnIRlo
hcfky2AFbPeXojPpzXm+T7aEQ7f79pfMjdP09/dxn9DQJiqKL54H1v7dAL5X9kgYVK8WZn2uAyPW
vSwUXlHr5KLKrjk2fdre+y14Xrd//txEGGGuqGzcAgksJAcYRGDdDoCcgmg/3tcVJIFvdzL3CUas
ZzSS2mt76xV5Sic3akwjWI+jKLC/3f7cVBuxzmxXqhwgule7ozmOXM+5Z2W1Ea7YSp39vt3JTKSb
eDQm4cvU+Ly+NH6bAuXWjKFUB9p0JZXA4hI9fCKZxbqrgiCIXkJ3zAydCVEDCgjsgDpiL1wKhTd5
F5jfDCSRJVOJmfk3QWoQFHcKQK/ii2w6uB9msSDeNmrLkJ7Gsk8XTvi5r5gm7l2Q0FF7cKiC5jc4
LiTeQqIsbkHaxQX+9tzMtW/EutZljULoGLyIgpFPWd1zbwM/M7kECJ1TejQRa1kH0X6bOuQzjIVT
51iFUQBnP9QepNVsYL8dhg+u8nT33YG8vvrm2UlHWmidVq3KNkk28OiShpa3JH09973GngDOBa2y
PCevLtgRUAqOAYvCnXu3bjSNPSHjDqr3rUdePaCpt3LM7IfKX3unNXFtEdTJ/EZz8oqLOt6vWNan
j26VreGgIc93jb0g8SD4PzjSfWWdNTaP1ML1dVskJUQPWbPEiZjZcExwm8jxtgcjWgLxdDA5VF/Z
D3D1fKyDujw5pFp5hJn4NMpRK6nCjn0GSgomWI2XCeebm4YtuQuy0YkfwbbicsVLLwbOmfa9dzGq
idVUMEAkr1nKw+9MNE5+gAvSaC9kSjNr1sSptRTi2eOg+B+43bvRp8BL/O9QGmfW11Wr1sR5DWCj
W02aJ3D5xHkPe8qfmsVLV6KZbdJEd/G2LmK3IvErJFbSu4FEMFlIaIp6c4tnqcO6LzCimnGIwOmi
UxcKtezyEMV1+9OrnSpd4E7OfYQR17SLatdWTviqxjF5SGAR/ZMOTbn3xZh9WfcJxkkvCrzxJyy0
HhqgH3YJMqO945QLM/x3t/3gDm+ivAZHQFvUSp3PmUOa9ISXQRxZjZ8n2Q+IEQTpI487OBbFyJj8
XURbtrU5K8O96MbOvh8zqCEcgxx3SlWQrLqPWtyjP1FRV9aOqxrXQoZ3+wGWMYmsgIlKuiA7JpEk
qFVBIw4WA4S1cte31Hd/wmqnXmKdzoSGCSzLKtmD3Bbxl8ZX/YNSsTxVfvnj9pTM5C0mkkyyWjUZ
bMeRw+PW4wJKC8nvr0OHbK/Jy89Ou4pMhx3EtNxo4MMSxk2oLrzqRw0hXQJlFOk5cNxpxbDOYREF
7X/vU0r5xHG7iD/qoeSHSeC7iGICgXHwGkd3DUFj+hYjo/CEkzhV3vufI6bqswfSOnTEif7U00UB
v5lwNBFmtAUuH46K/mfN3fTRHgM4/UiIW0mRJAs7yjQmHwSMacPhMTyOVbzij3/DkXfqu8dx/ZF4
Id3EZFGFd279GhsL6+CrlQJO+DwwWgz3MC0qoInQ0WTh/jC3hI1dRVLodGRBIy8eaYb7JA4/8wj+
Q1nD8VpfdYf1xdX/iLGllatt4rcXGieBuhtaIDKQ5xGNbdKX6SpJuRD//r2Im8CzXAkzakDa8aJL
Wccusd8FC3f3vxwcc95h0msiz7Ku7AleRMLnwQ0KWKdbUH9t71BdtULIFnk5e3LdrBhgnUVocc6w
M/p3vLPiim9B/PC/JqEXB4grT0RbVRLR3NFh8Lm3FVUeFbCczSlje6/ksHc6lOBHnXjOBnrJeNfj
OYtZqj7xsBeAfsbNuPEB4QuRJ7d+Sh4hWguK9k6LVotDEkRNfByKsPCfOAPPZOFC8FFsYQBMvAvL
ay4JnlJfIrfEa7aAlVu7pRoI+U1pjRBWuL23frTwp26MXSIq6w5PklXyght6ld01Xuzoo2UBv7Ou
/anfdznZYOV4/IQb4gsMaj3oWyuJZAN6U/5Sle+jDWJaKEbS1+Ahxvf7uHmRsvcfRZRf6MDsr8JL
L2O5jqKAXowtO8shBSCsIXq2iyAvwarL+E9Osyp8qqumX9gkZubCxBI2YEM1YMTWL5EIslMRWP6v
0lJiRe40DZQxE1Gb2nafkeyFQ7l9x3H7ghJ0n9/VnK8i/KALI/2DdS8eaj3VvXCahE9UN82TH9f+
7vZS+mgPnT7A2KN5mZBESc5fdKwqmLzB1qgj30CAhg63GmvifhqGNmY/eo9KKRbCcG5OjI1bI8HQ
Ia0zdFrCtC0q86zcAPtvyXUB8h+zFLe36RD7IWisOfchEaBalF1b5Vxvj9pMfJiYQhe+bTqAzO6z
Q+MveDi0HmCLxp8cqF1BGV3EzlKd56Mny2knmf7+LtJZxKzAGi3Qa5jf3cuqgZkkWFk6j/nBJfkP
r+0OaY33hHXfZcS93XZRNcAWAC7jiQPcWFqAINiCct/jrTyGgt5CPzMLgBlrGt4DwZhrt3wB28yN
H4cWBfLnKhvosG4BmJYfwmusmgCp9uwxGOdAA6iGx0GZqLUDZazgwYceTyF7AWfaJL6DdMoBXPXw
DhrCcEYNmqUC09w4GVULmA5TFz6QxYsKbfdOITd8sOolIamZxk2UHfxJe9pZOEV4MZkywMobviSd
u5BszLVurlwUO7kF2ZwXL4qSs41M/x4M1MvtdTrXuLFOh8DPHTcO6j+ZL4o3KJBCU9MRwDLt17Vv
nEw6gClLgpeoC7TA4RY5kQ28c5iUyHtudzCTiJjgOhB2hzJMa/6lAU13xwIQVWxI2t4Hqlwlf4wj
fBq7d1sHHdo27fzeeYYUb+NsMEZA8YUF+Xb7C+amwAhh2wJf0bes+AskF+mDmNy7lIJa27rW3X//
+Ax5zZCX3Lowt46PTNROsxkpOA0L4z+zgZvAOlHVJbbPUb5EzcCc7eClQMtDyzlNvvpQ+1ebFvXC
+uX2x8xNthHFQwzLRksF7FnWcArFufQz80nyOtpLhI+ZDkzVOVhxyhLL331WEE2/l2XtbxmISgfU
RJawpjMHkak6R5M4DoNcQrNLMRi3jtke66l/EKxiRxnEzaZmPDxUWo8LM/QRCgknnyk9lxV+hTt2
Si5Z1n+ROWBhm4hCpTfT5DRW1mb0oJlIwhEGvHBOpQu9zn2mEfiQG84c5lewFZpU4yJwpGAT8qbw
LrlBIRGWHco7tQ5O4NsrYyaITAij5499nORNd6GOL3bch1BzHsZv6xo3NgBQ/OFW1BXk2cusPj3Q
QdDimDM/+7qufWMHqId+bLJMpV+6CpbRj8oqIwl7Xgu8zpWzYewCjUNUoiPeXWzpn7kf32WZ6HA7
hbYNg1Lzxiop3fZTyWrdF5mnOq8jWtWF/1xILR40l+6TQxFM61o3tgE3ohEIu375ksERrMLtMwws
Fe5L6SvQalf1YYIPE5iMY0+2kFL1xD1Q+AUexlwcbzf+oVcVYtLEHUIVCVrEqOQ+AtFyGrzqwRv1
Dgjlz9xij8XEqhnc8ZMfFj/wFrFKygqdGmc9hMr8YYR/97PKy+LgtYDMQGBxOARuupQtTk19UBcx
AYi6EWAbhNp6sSVg+sKb7FYnbdasZ80eBtY/UrzbLQDOZvZqE4QoKIOZELQ8XoBZjj7BjCr7o/0K
bs+25VoL63h2oozQ59lYRI3tqQsEOz41MvPv/iKCuD/8GlQhHvCmgN2trIB7CL2TFZWfb6+Qmf3M
FK+jo9fYfEidZ04qQLbwNu50L34OCcsF/Y65DowdQSdp33Dbo8/umCT1Aaj+MdzbsJhZqIrPtW/s
ANqqC4uXyn22+0bFBz7SMTyOFld/bg/Q3Owbe4D0vACvLWn4LHwYkW6FxVH4YJnTltvaJxlb0Kv8
eAHAyssoJIqg60bXB3EAT2k/W9e3f2dpAFftFjY8zPfHc9oCEkGtX50W2YGk/Oft7/tw/NCvkfU7
eR8FoJDLK/Y29xB5ln+vavXlduMfJm1o3NgJpiELwoJm10RAd7h3aiDomHTPA4eZa5iu5OeavAW3
Zl4HP3gwywrh7d3Cu0p/SHdNGLkL8fnhKsCHTH9/l5pbLpA6bdaBRsUakW6D2upP4ehY7SZIK7UA
rvgQnAByk0lcSAcATQn3gNHsbLDLjlVZN+xLD/NC+h0y0VV26BQ42uO3SuYU1VAIYkRuDophVedi
w6sA4jIvvYXcYelOOPfdRsbg9njJBAg6u/IRUF6Wh482nta2VrfEKZpbIcb2EEoiHBqV2TUjgCp/
CRpoU0fbYGBu8p2DDHCM4LOpL7eX48xa94xZbKjjwcSp9c6sAf0E9KivUR2s2UgZ8aY+360Qqvti
IqNF8Exz3LtI6PTY8fHX7R8+Nw3GJict7UHLVgynqKlhzheHbzxFNhXTpRfZmZEx1XjZ0MO+0ONg
h9u5s8XhyfdOtfRwOTPHZopTlHGrQMpsIOVHnAbGjnHv7KDH32e7TArH3rUhd3/fHqmZDzETHgZp
B/g5gh4lbcilyjRGXIh1EjfETGxKqu0mJF17teq2aU6KUV4cGIFR1H7dr59G8N0ikoVM3cEpMc8V
tOB1pL/QcFEW8sOciREzj4FuGOtz2ntnPdD76blVOB2odvQi4+BzDxv3dXulyaGAjLfjV14THhjP
w0PigQllez3dVP3SPWkmHMykBaYRJOLCDw+F0E/SAV2iadILUG5LcgBzq8jYlQboE3ah7Jyz5OJr
M8LZ4f+gG801bgQzLCmwewf49bxqGTwep+eBYlEDaK51I1/Jpkxb9Gw4N2lfP4CJK16gxrbG0xwn
lMmOyCya6rYfw0NWlRVKzQkuDdSLoQPfF1ClVktbxsxaNZkRhQhBiPbb4RyRNrJ2ytXtJ423TNhy
hlRuBjLwfhPjPvHP7cCb2aJMpgSN2CAj1GLOgDSJc0FjGL9WqRX9hAEm+TR2tHq73dHM9JgUCSns
YbA4cc4u6MsRRfGlbLMlrbaZuPCM0zrjiZ3EBa1OXldOGFMyWmcgKu18R/KguK77AjM2QGXrQ0hK
HQBcoxvk9+U2WP8JRnAMjVZOBfHag/SKbMMc/zwgsTtYi2YMcxNgxEfk2EJHTRUlG5UhyYIIStql
33pc6ZtmYQOcWUwmlaBIEhBrOmWfUZRw98xPkz0k3FAGCfNoQyaWxKqZMGkELCgikrcuO7Aarp2g
LaiDH4dLbPKZxWTyBqi2nIDU0XAWqfsn4XDVBNN2n/fQrbz98+c6MA47GyrmUQDv5JOCWMnWgyyg
jpBbrk5qyNTxu9M0sUiFRLLwzlFt6aPbwRCO10vI0blfP62vd41XrWVVKHayZAM7YbgMlAM745FU
bIHOWydFR/4Kkr7rw2oit82rEH24bv650xl8tkp3yW5ubpkagQzra7je+5IfC80+8w5vbsgHmJfu
Ye99uD3FM8FGjGiGR1s9iKK1DiyBEdzWlfUotiFRS9q4c+0bwezhrsOboVYPsuuHXcn8F2iOL+Ux
M2eQyROIuJVUkCxRDzwMqkcqABB282khQdufRw3eN/IAva4aKZMeYLtJFMJ8HL4zcY50o4cuI1iu
9e91rU+f+G4h2X4LChsqmXwSxWf3BGaz215xtS6STVlJBvNdAVahPKmkHw66AD29cFv/CUaMzX7d
Fxix7OZVStraI2fqNti6+9rdluNSXj8TyyYpgCaRatPCjvBAL9vskXpS1Xumy9x5snvdLdnNz3Vj
HM9eNPh2YNm4m8TyUxSgXAnP703lVQv1gw8fYBgxVWwpXM65F3PMspaVByAlKCZeO/xSaf1ba+9l
GrAKnoxQFb27PSt/m/5PHRZdGgEOiUwSiYqPZ9TKJy8XqIN07XHAxm5trSiB6ALjhDNUMuLhn6IZ
u3IDYG4mTsKHDfVB4IpgvwLJbJMriQLf33c5KFGf7NAZxRvyjEoCKzVlmqJq4dFXjCEEBzoOkNMu
z3WcP3Y17db5PhKTcVBYErWXLI5wccEKponLdgiaJXPMmdn/L9Wgzok7BslR2VJAGkQBON/2O2kL
J4ekN0xd/9yelJlN0SQbRElC+4Rb1kGJ4NJwei/d9vV20zNbokktgJav7zCb8yOTytsD8hhDQiUQ
O50CVlvUuGsQQNAXdpW57zDyA06QhdMsCg+yzelRD5G4hLnUL7c/Za51Y0NJnIj5PQ+twyDKbFOE
ODasvP9yu/G5uZ46fbffemGbuEr7OPcgcbJxA/FDJ9jVZbMk6zT3642tRNdjVTKBOS6S1t/JFNcw
j3sLELm5WTYSg0LUbdyOgXWYrJNQ/3vg2oNzXP4jsopdn3YLm8fcIBl7h4x1TXoHyYENufStl9AH
Oj1ITa7Dt2dhbpCM7CCxetZqJy7PSDuGXVbg6TFCqeN24zO//j9Q/xqvNe2grUPTRm+6DJ1NYZGf
FYP6+e0OZn69Cfdn1MarRhekRxfiDNtII3uFUOrCUTH3642EQNcDrxxeWIcI2Ot91vXPHPCfPRLx
NSBORkxwv67sEi4PYXGOJgtdD0+c20JlS1eHubGZPutdfIG+2cFFVxZnJqDBzThAnHjEutwe+Jm8
2ITzJ5ll5YSk1kGT/stUYbItBiSXv7P7/tftLuZ+vxG+ScBdSThIKYq0iQ8eqB8mXyo/097K4TdC
GIQp+JBrXZztxgVQqYGKxWSwse7XG4GbBa4NfcmuOA8qFkc7ae19DH+WdY0bQaugr8ekXSV8A5J8
+pvX/kMFXNqq1y7XhOuzuHaIBlP27NVp+hTZIEP68CDbrfntronWlz70NYqAYeMMRb31irx+cIaO
L7ykfhyzrgnxhiNOOjJCijOFkcxWOShtA+hb7x17UQBsrgvjyPWaCNJEPYHaiYNlUwTQP9Du8Ket
ErKwq32co7omuFv7TZXAXmY6uMRX+PDyOwgrMkgI4QUf4t/BxomD5o4oGm6dul4ykfj4RHNN0HcB
9HXbdL3AVdc52jjNhO4OuFzDF4neW1BDXDf/RliDTRrpVIziCIcwui3scdhjH/yxrnEjpCPB7TJw
4G/iBt2rArsFekT9Ui3g4w3JNQVjGSrewukdccT/WpTdgjerW6nM6ZrYbptjewPMpDgXYhDboS/4
njjs7fawzCzZ/wC7BU8sSyOik2hycaI4f90ArCgQ8JaIanNdGE/kjXZgqRowAatW1AB4VlV7mqjX
oOZL5hIz69PUjaVlnOd0CMWRwpTU9hAKnXoFhfHOy6AFo9e98rkmmQY+lbDaLMR4KlokRFGMfcOO
hj+3J2JmCZkUmgJiVrZ0s/HUePRFlEm7sSK+JOk31/j093cHPvSEYEzo8+qoVfTIrEhsSLvSS9U1
se2FG/txi0TiSOMq3dos/BqPi1XOuV9uhG2j6rZzW/jXa6htbRWIdYc8o0vGJx/nKi4zjmJatLlT
szC5j1j1IHG3V135NavYnRNAie32xM4tf+NEZmXZZ46jq6MdWl91j0xX/I+0K2uu22aWv4hVIAiC
xCvPLlmWJVtbXliJ4wAkuIP7r7/NPOlDzMOqc/OUUrmIg2VmgJme7jnJoiDZouZcWSIb1q79wiW5
ZNjcLH0kS2G7ufnk2ISxU4oO05aK+p5WpjtqAvRrVvffry/NyvLbbLF5PwbJlAbN3dCRUp7ixOA2
FyuTD8WlKWRnmovjo4tlAyS0tlBWeOain8sWcIy7To8TPcPXhUiDae25h+vzWRtgOQKfzAwcvrj8
jkGFDE7RRYQX6UJ+9uO2jy+Dfvr4RIsmTmaKczRDxlbPcA630tvDw1sfd7Kw5nXe3A9jBkYSosFQ
AvTvbb/csmEmQJ0Ijbf6vhQhO0rpyteG9tlGYF87RLYNDzTMKmdu7ssBF5SJ4MEHuLIg+U4s7/rb
pmAZMZOy4mPTNvcal/ZTPrZ0l4NVa+PcrMQvG7ymQw2Gy6xKLouL0IxfDP+RZM1lkt6vhmzlT1dO
pw1Vk55Py7xpmnsz4QB1biYfqxZknddXaMXN/QerNpep34MLAK8ayNRpiOfki3YVsqjvtw1gWS/r
W7SBonx2z1qH4u6uJQizGiX/VmrMNlIea5OwDJi1HsJXUSQXNsdyX4bqcVFurHn6fH0Oaxtt2XDI
sqITyYgbRG8eBoDiIjRZ30GF+NDn4qGVW7mhta22zZkFVKIk1dzHrOYHcE7Fj222dHBfn8baMlkG
TZsAWsQCfACEld+IwZXXjOK1V8gjXB9g7fdbNp0EFCS9omju6xCX9QJyJI1I59NtH7dsuexKE4yx
B1/XAwqqYzBwQ0Mz3WxhXPnxNl4LpXC/6b3U3OvUAUMkpyo5tjM4jm9bHBujRaqpG3TczXdJiXJR
HWTP4ZRMG2a84k1tjFYexANMFlZGRv85HoIjQvIlyH6iCr/1hl05PTb4vE5inUyt29zTuXwtUaL9
kvh4uXrDZrVrxcxsqFZYoTdVUL+574BUiLAh35fSyV3t0R1uS+ILEiQ33u5stJY2yQhgWA+LNiQF
vriJtIMq/M3vAhusxevM5UNv6hP4WdL2VCSS/TNCi3orF7i24ZYtayi7duCCme8mH4gR4vXvXUPf
ylm8ktLfcKtrFmGZM4juCQpQnrrE/4r5trS/LKxk+5vs2Wa0zeu4Bdf9rC5DFmQnydiw99otfPfK
UbIRW4OuRi0Gqi755L3lcx1HuBKfQfr7jv7RIJq12EhPrQ1kvZJlW4IrHOw3D6hovcqA3U8jOQ1j
/xJDdBRAgI1hVrbCRmqVuoW6dVjVJ7rot+ScPG4f1bUpWBE6DryymfzG3GlO+RBVrgqd3QCixgNt
eCK/lk7S3Qd0dsuNc7XiSf4DSHb0YBBTk0uZOMm8mwZQFB262TVfy4mgp+Gm88WWpfx08Y4d3YS+
15o76kGjGEBl860i5DbtXTCo/O/XoXDQmqAa3EsJtZ5/L91Vj+a72366ZdwGokyNTxr3QniGlDAa
fKtpp9Kk3cgHr22AZdjMDZtJQPHxAuXKek9NQCKuSLkPy9DdmMLaobKiNRl60iTEuGCpSv9OfJOe
mJmzOWpUZXZ+MYB/wA3S5nB9wVYmZGPPeCmc1OkNvQzjcs9f4GDdgN6rlEH7+voQKxZow87yPMyM
HlpQcyoQIT7zDCSTp0SbG1FD1Eae5ZTWbVhDpDjkTnIPbhZz8uf4NqkyajPWgoOIcYXK9YUv2UhW
smonnK2q4EowsiFnPI9dsBTH/D7xZ5A1FXG1+1e6IEfj45e2Qcr+tj2wTBrN+RmUojOFh5bbkIeS
T/yXnoSZXm77vmXUYdrOKXCe1d3QiIe4hkypUPUWg8naAbKM2tFpMZJxZpfGQMBqP9WAREaiaYM/
r/94d/nQf1Ep9D+wM9yfSDdii1kFiCrxlAsKJGn2y8u0BAgmCcDOpVPuoZ0r+cH8ZoxC4t33JNhi
k147B5bRm26m6dyI6W4IOvC8kng3QAKJK++Xj4h1fZory2jj03hKIeZb1t4lbP3+CUrM/nh2NG2c
227SNiRt4gr0U2DQuqdNgbSWAfoKildT7NTMjxx0xHb9IR3EnN/4LrApbOGB55RAH+kuaQDJ4F5N
dwGNX29bLSu283psBmYMSK2k+6gVkox+iRrKbR9fvPGnCDuVihYDRL7vvZ7+6kNQxeoy+3792789
Spwz6yhVk3Zoh7X4WNo2FEueO5d/y7A2Q99u5BV/G6I4t4OGqNpAhbEuXk2ef1kq3vj19zMTD8lQ
P5QVv6VujGGsG2KNSDu3yHS9GhA635MpD09pm4jj9XVam8Ty9097UFXxkMsiI6+yKYDgGskhrcen
gKszVGsBK/HbjevUb0MspmGdpLhpeoM+w/lVsDyN2iF3TyjXQO58KPi363P5rWljCOs8lbkeuF+3
8yuoK+dvuGA5l8rxtiSJ1yZgBQ/hO7oKgmJ+bXwp9jMx8aFL+/rYTfSmSjgmYMWPWgwZyuoTthrp
9z3F5e2Y+/5wur48KybhWQGklQ41Q0bmV1ezZ0inQquQkVM9DH97c37LzRAzsG6GFfABkATt5tdY
SPeAkD6g5L4op8bDTfh9DGFZdjhCbJeWTvk6Tn77AEWddzzr9fn6Gq0cITs6DPnQT07ljq8TSJqj
knVP28CqFVOzI4NuhMvIkIQfbQtuBD6dIPr6xyC6Iynnf8DGsuGWVs6pHQ+ImICl6HT4kXAX7cLT
Y+APT7MBqvX6Eq0cIxu2XNdTDHSqE3wEPUebhgMobvoYtsVpllsEDGsrZRkya1XPVELk6+y132ny
VJniLuuTw9w5key2EoJrE7EMuosLlg9zL19BVy7QLe6AS7d/CmP5WPRi4zytzcSyaJmXAEWPGMOb
2D/LEPAbF5n6F1y1DouXvb4na8fWMu3AzUlYl215GsHKdvCK4/XPLiHmPzdCzm2ccgeuLyOF730M
QfI4zD+gOr5fDmyJ3YaG9iJhdn2gtd9v2XSNbGPqa+59xAPfM1F82zaHlV22AcShz0JegDT3g4lh
Dza7s4OOJTr6ew/DXP/1a0Msy/cphrrZzAOSC/oxA6KN44pkCJTYAcXx3q8PsGLSNoB4DMos8eIs
fuGjuEAE+d4Np7s+FRv5lJVDalOTa6cNY6wS/XeJ8PszM+79nj+k3bDP+E1KsxzdrP+7Sl02pLoA
8f1HokG2WKJB1wG/44ZTEr8/qTZBOSVelee6Hj9Syr8Jke08lp8Y9y/pjOuf+FaDeCJvgluyaZiK
ZdVDlY69QqvdB616xe5o4bXF91SkUHS+vuFrJ8qy58IpeyWEaj6cokposktpOs6nvGZNlUZz6Q4l
nkcdidNf18dbWz4rbMsY77ysnpoP5KV2Gfx64ySHAgy5Y9LvFVxV3+Hvm0dhxa/8y+bxyWB4Wi3p
KV6BPqc4LTulcdLKCWWxoj8W8Iqp2NLxWRnKBhxLt+MJG8Pqo8RsltnhfBdDvxejPo7o5nYl319f
wxUrspHHsVcNfRwG1cfAh4V4+Mid9OiJbJ+zv1Sy1bu1Nsry909LZ4gDyAcKGR+taS8NTvVcAShc
hQ9BSyCmuQWjXlu25WB+Gka0yktrBmHMqc6iZail81338a4VzSVLumPs3Lpull8oGzwxNSnLDzGX
eyVfKCrgMol3afEznbYC5MoBt9HJGhxhbSyy8gNgE4Azy1M8QSIlK/dtPETLfEL4DIBeNux3bfls
B4HcjOs3eflh2jxKvGKfLy9P2BDRefT/uisRy1V0YU8DFzem1wLMmTJIjsHYXxrV70flHoxTbZzu
lQhNLA+RGeOyjHrivc789k+VVJpHdcmKLSbbFY9nE48bt1GmKXX6gbLLHk0Cd9IpvrVu/1XkW40N
v4+ivo1i7gZIVCe9qz5iCjqQECBsQwW4vt2NTf832Pz3uuTbQGaCzyauY5x3ymaoYUY9Bdd4smtT
4B7LPZgY5VjvvHku+TNcRVXc57RIRb6j1O3ATM7L2q+zc4kOw+whRRvr8M7UlLeXseQ934j1v19n
/z+F3rnlXJoiO5auOA+ZC/ZjpNjiKkd/mNiSA/+9tfl2qXeKRe62zSDfSJmcawYiM4izV8VegaOn
9MSPlPyY/Jv6z7hvV31zLZTkber84JLAoNFMPOT7rOrJbQ7Kt2u9IaNNLTJAdGqNVj242OUaPM0o
bw3trkMj+fX48XsL822geiE6zzhBQd+5QHPjuSldH559Ht0tRrbfhw5fWD69FE2duson712SxHkR
MWechiZi45h6p0Wwr4hyj7a12I2BzOuNjMDatCz3jlyArFAtGt9Bg+75X1jK3fxHT2aIE922bsvA
n0JV7ctZFqqv3qmqyj87hNo/ZD+yl9u+bnly3jcAH2W+eS+rIpP7WdWuOaHv1Q9P1wdY2xXLfw9L
HVAI0747cR7NrrtzwRcAAtiLn9P7gvcbp2vN+Vn+e2YeSMWavnn3YtBD/0mHMYifQi8k+o92DLj8
fttsrIccDWUM7nVdvSdeeb8E9CQpdl7M7peITuFlrg+z4mBs+Hquwj6faVi+Lya5xNfFLBPTf83R
GhwTSNPjegfZuPP14X4fzn2bnVwXbjDxsMtfadz+lXvBcbmvmpodJtd9k/IF8pC3VCc49KX/9zAL
k5I4HrzkXWRG/DBDrn6UfC6fr89jxfnbSPZKgucPfka9O1i3vR6r+VgJ90w1m/dmrraAnytnzca0
1z2g1VOu1XvRcchfYKFQXelzx2h07LbK3+jWWhvGMvxRujMjwHG/6UA8dGl2VEHwMah6I1KuOC4b
3w4dW+QAVR2+pQYycx+IaZD/bSGm6tyUNvBt7vauZEx3NAneoKH6IAMHjy95RoEvSvlWi/7awbWs
PgA6cyiqgr+Bv788gkCJRHHdxBHDTZcidO2hriijusq9/fUTtrZolv2jBXzmnRP7b33fDl9VnHdv
IM9C//r1z69suY15L8OUMaBN6VsgzdAAEkBAPiTc3swHxUe9JZ67Mgsb/S6pw3JSBulh0CPUZtET
APXGLejYihHa6HfZGKjnpWF6kO1wXDaibLr3ngV3TSw2UsBrQyx//xQSOzo6ghHdvsV54ry5tJSx
dxzLdPLnqMezhAzftCDO1nKt7IqNVatnAOoBZFAHBsa6CGqUP8uxUVGP/7m+7Svu3rdipAv4LOkK
7ryiYf5eDe4OhCJHnXS7TkNgLc9PcfFQ5+1tFwpbiD0rM5lWgmZHPNi68ihLWRSH3kcPx0aQXNue
ZR0/bU9pqI+OJZIedANxwxgaPTtoB0CHAnwjR1kw75/ry7Y2znK8P4/DBQUIoVcHbbIfpgaldELL
u3isH+bxth447tstBDTJUknVoA7xiFdVPdbhbnvj1wzR2ngOnnKSTjw9hP30knR4u2cUGPzblsdy
jiO0SutmhJVnvdkbXBYIk49LiYEI7+P6EGu/33KHXuJyr/ST7A0Bl/+ZDol6a5mCSsFNn7cbCBCc
nDmcOv0WdAu1WJGFc7crYk9uRfKVE2T3DnSQKBeJSfVb2cq3GkyEPCUnb2Z33mZmZsV52A0EdVqW
KfN4+qalHh4YqLfFXhc+m6I+cevgtr22uW57VGtbsHVmx6SEfrgi3wLmHbQ73oW93HLsK5tts93m
87iIE/jZsQIRYuTX4RDNHrlJ0ovDQfyvMY8J61haxNkREjX+Xz4u9N1hcAcG4e00u4l5CoN4/zuI
kWPKoWGZHdExVe7cMhlP8zBuNfquPHW4Zc2VbCfonWIKMcW7E9JIyUkVLLvwUSb7oDATEpjDTSz0
mIpl3UEtC42EX3acmvS7D6d6KF3DNh5ta1tt2TWB/lHt+xXWKWWPaqrAzl+Im6B2SGgsUfCT224h
UwWIv8ZODzW9dBNiEO82peHWYulyVfz09ZiyIANbgHwrFnmBqqP/pkKFzA5d1czRjEuJV/xU3dZT
bcW+bZh24XeQVptwO68DEIG7PcuPaB3xTiDt2lKxWfFSNljbN5xX3hRkR6ma4OKGwjtBCo2c/aAE
zUVe3ehEbHpNoUPJUifUSBbPnXfngqgrPDO/4zvJYvVhKhBJ/XXds69NyXoHulUPQfUaZ8B04fBH
P87tV6hFDw7IpGf6NEtHkP31kVaM0qbWDCCEBtidSY9NM6QPDc2fE54d4pqpkwP2MPD0bbUD/J6s
HYBR696DSkxTij4PXile7Cnyri4clyTq7M/OCb7z1Lndse6Hcx+yw22zs7xmk2c5Y26THoM5PYOC
6YigryIem0fc8E9zGmwlf9eW0fKcFZc9neoqXcAc37OuHXdTAKl3r67PHOzTx7jl6Y07ZrlRv3M4
lHsljqHufuGKAYHOOL2Pg/jsiMKNAtX+uG3xLBfKx8H1wN+uj34sv4dD/Ct1nXfT05MHtuXIa9J/
ro+z8kq1sXoOCYNSIBV+ZMGso8KbX4c+u1R+fw7L/sWY6Ql0L8frYy0b/5scvQ3aixt0izRNoI+t
B577feCmqTlkGS36jRO3NoDlX0vq+xSbw1/znu7aRn90OrltP2yEdxYIF1JRZXpEae4BStBgQxP5
1zb3Dg4FNZqf6I3MxNocFq/0KUYkPeQex9BBLWnQzNlldZg+lG46bDEfrhiLDdQD40FbDWicOnpl
fJp9o3Ej6A/lOF/mUNe7FqRWt+32MsFPE+kRQEGuOGCgxks+uNfPHyb0hbzt/m3j9VQ8OG3v0PTY
ctO5UUjLdIwmqO+pG0+rZeqOV+DGB0M7OkM67Xk81UdcB279+ZZ9g8WljyfZwhakIh9eW3p3DpmL
LXWWlchvA/U69JvEiepRxGidr37Wom9DDceQxlsoiZVjaoP1nKnjgUJR49iGzV++br0/AqLardVZ
8Uo2XM/xNHFMjbX3ETpGTb8iYfeNkuIXlFPOrQHp4lRuiYCtGISN2YOCycAnT6XHkMRfRoVEY6/m
Vy+pjsxzSTTcenG1wXs0aV0sWZIelQq6fa69+cjb1r0JquxTK8BDniyciQtHPnd5EZ9nJZ2vedsD
CXrdnBf/8xvnbTOOQvAchLg5/NKkVXCUGT/7pDg3oa72c6s3kmdre2FF8tYdpB/4KYTE8hkpGdEe
4VhPPUOiFMLu7yQItlTR1qZjWXedDJpOvsauO+79OAd/+OCxyYvxiFL1hgNcG8IycajPzpqhvfCo
6uYLUlgRGBlAYsvEYZyC79d3ZcXObQLQ2qWyRqImOSZFBgLY3HVx5SmbL62ou9umYYP42pE1JWlx
bEVTHATHNIR+51N358/J5fosVpyJzf/ZFqHOO4ngaoBtOBRp2B5YPL/d9vHlrH2KQ2akLoQKY3Wc
ky54hD7ofK5B6rGFflv77cvuf/q8aiBsKicsT6WBrTdDL3dkE1W/sr02bi/2EhGA/S096kLtZGVe
UuDBxmKLfnflhNrIvd7JUpWAee9oHO+vxOOvFC2cGbpI3TKq2VBvtcmsjWOZNW9nKMIzTIMF/QPk
mB9z0mIa7ntrpg33tOI5bJARn7JAhmmSHLt2fuhVC8Xy3H0AquUQQ2Z+3OQPXtluYk0FhB5+5vmO
Oib+AFCFw4cLyfJg41KzEvdsQJGQjNdAqCskTuQdi7m4TEXzUHhk34AI8OhpiAtr4m0l2/9F4v3G
qf/bjvbp8PogNmtz4iYvSLaz8BIkYk5ObVnQX8J3/e8lCELpC2+SudmXvVs6DdLZkNp5dkXSDPfN
RBIJAdBU/8EL/LfrBm7C7xn3E3LXITUQ/xF0k4r3bQ5dCmh26VxGrCwTvhex9I48AHZOdsFU7Zt5
qPt9P/Eu3OWajUEENm7ko1TjEHlqaIhbNsBb0Ac/5W1evBe8cKpjGPdBAmmr1tf7vgPl09F3oZ2z
r/pAevu2KOa/gU8IPyjk4vKojxvzPjMU3HY18cZzFg78SUs6ZbuwnKuvmdO72X4U3QD1UTJnpNn7
BZBKfh/ObQTmosm5SEfO6jvVPkOxRS6aTFndES8ymTBPs65Z+ReNe+0c3ZSWIN6ZvPZnoVuE5UUD
loPfZMmGgV7XEzsOrn8aSa/J3a+1AgfT+9TnofMMfeTZv29cCGvuWBrGPCqztJvuET2Kx9l30Bub
DIyz8SsPmol1Oz9beoxDPnvxca7GXp8cEE6H57htGhCQUJJk8ltQNWz8RSeIjz6Z2ZN+vcOee7uU
ZN0XJjnr9qIh3TFzAWocErAR7LEFIniCcKAq9hXyBuzBq7nHzukkUwAmuArb9COfHe1+BfYyzqJ5
ApBix5syHO4BR1AjoNh6cqOm7CXZZyhTjZGHEhxWTYUpEPlZkCTBaS6D4o64cdmzyG9lVv4DjbDB
iRIBXugod9PS/8oTxw/OYSH7/BQC29UWUerV2GUo2kGhyR8CJWDrpqpAtJOSildzRGXlkfzoNJPi
j07Pw1eoNnHcuoLUtLvJo86Ekmwy/QRd3vR9mBxzSUdpvoG3bajhxVOvjGgDieMIAun6ucClHVVb
xRp1liIW3hG8HQ1IktFb4CV/qtTr+dvUDnH9T9FnUvyaMxAL7MaMAF0bTIlnTgzaMDyCPN/QR9M0
zOYkoTvUXxIQcbw6SNcVzwWU89xdyauBZfteOAZSAcAhcahFMhygFiTqP9Hh1fs7kgZwBzn07WVU
iKT8yxF18oWF0zR+qUXP0khD+a84lDo08R4HHU8MiD78UXkQoSnQwpXd13yshx3yXWl3IUBNpqds
DgryTEaq2iiH9os8aSyajEQvk2rXVCrsXrxOFyGkkp35OcvHUe1LEtADG+bwezFpM54Ry/mfOfXA
p9+3PTm7oxOQHQ+H8EUa4r/OU+XHP4ZBoKlcB1X72E5Bk9yhsAz65oIWbn8GrX3s3g8g/3e/tLjS
6vcxAHRu7+ix1g/gTFHdASo+5fQDlYq2+eoosAPvUaEm701FmDlUuaqgQoGeIvJUdGbqIgd6Gt7J
JyOIwmrXwQpOIWNNBPY/kURJmwXqnqm4ekhJbb6ZuBR/x2hzH3eIXc10BAdrg0JbWj3H81Q7O42C
w4tsQWW664zD/EMA6e7mmzv5oTPugj4LuucumQcNxVJ/FE0VwRoL78RF24TY/TRPIjUnxtm1lcHP
GGkPR+IY139YiD+fEoNW+JPjtlwufMHz3waL2UYpGirJXpWt4BGvwbl6qkHT/811oQSwN6j6mz2f
jJPuvAHZkMiBMNGPsenaP3sBsgYTcRb7IxyeTNROj608UlAw/YN1aM2hl4Unjr4cE39f5vU875hb
4uwow6XooIGcZfpvOK8m23FDQgij9QwoRp9VeobQh1Befe4FKfvHgaHAoaPMDGQ+9K7PwbcELizD
H4nsQGYXZir4QCDAuQOENhm/jF1u5K4RkLr5NugcoBXQi+TFrq3zSRxElqPkkgSkxI8ODGWoVvg6
vm/pSOUJPWOkuANmj7856EkDyBhBxRwd3oEELWpYZ+ixDPJk3KtsqH40s0BaOk+o55xSZHtDeMgS
zBzMy+OTUVKZNgIzWEZoZKqw7w65W/pIk8QKvpalqITOO5Cq+AbU4kK1/8BgjdmTLOYfTsDJdKBO
m/3oEE3e8MYos68C9AnkaUA1wQfJwVhW+9yNU7qvCsbBOJazGrcip6HdCTxtnX9AurJzjoK21fQc
9E7d3gv0GQMAF3rFFz+jU4ySeOaFZwiiB9UTqKZq943F47CjwMiwKAvBxREVXIwUiAA5AjoFUUS4
ClUG9Ah0SNI+g3t94JGTeCM9obOhrC9O08yACg0gKVGIZx4iT+RWQZhcMvTigVe37iUEDYZFPyma
FPSB9iQEMO95Jv4AMR9S9CDnHMFRv5tEHfws+jQDPCuPqxqwmgr3v0M/z/iXMZx/ea4o4OCHwvhU
7/p0VPVdksbVP0osigu6amr94qd59ey2Mv/VuC2cfOlBDPSjG0X7NsIz1JcJ8PX+kmWlb/odOn94
+TAOSHaEO1Go+jtLIV/0hhLdXByWavY0AE6vtXxGj1vM73rTBfkhlh2ic5MlU3iAykgz3GH/c/MQ
KuHcecoL5cEfXPNTlQlyzOgpbxKxKwc3RSeTWBIracJ9dfJk3QUV4hpzkp+uJGV+WBQhfgysFhVK
bWmKCx3Rsj5ef9WsvQysxyVKtUCLclzdA6m6exkTARyD5k+Dqb2NIVauunaniC/bsexcPJz8rJyQ
Gi71i5dV+dNNE7CbQ6a0huokkGpHMyujdgNwxMOhzZSDTnSoe28VIVYm8Z/OkNRvsxSpKvRXd2+0
kM0+VOApvG0O1tMyobzXKdK/R6ck2Vl49J/cUOeQ5pPc2IOVbbZJ6XOX50VhPHUkdZeea0/nuwH5
1Isnk61M3srjjCxDf3oDqBAVST3iRdMGjFw0iJ12ig30xJcOFzUW0+n6Yv12J4SwK4Vl4FFdGMWe
wq6nX2sQ2fwAbmyL8fi3s8DXrdR/XVZBxiBr9ZyzNI+61PADlBP+gCS1ei4yiKPcNglrx9lEqrKp
6viJtEE3H6UmPPnSNHFVbaTxfrvhmMcyv0+7Ad4uCI/6pHyuw3g4oQP075j56O8dbqKuxQDWdsdd
7UK1qSNPUDSexDkkBDf6Fm5qK5+6NoNl/z/NYMpqgJIoJOhlo5w/GYWquW4b0EcGdU7eb9sG6xWe
FHoYQfddghdFsBkZKQW6j96HXMb17/82m4BFsrKDE3T2dAnI/M/EdADtHdEbkDhZpHXdhXfCn4L4
3TXQFlaXOhGCF/vrw64dYsupG5awtq2K4CksCPJuUVErN/uJFiOCNmBGTQyOcKroRuPv2kbZQIoC
nGGkGsuXScwZwOJKAinue7s5HMONDMPKEHbFj7sAtZBiHJ+g2p4/AKpNjiae4j+h4L3FrLDiVmyK
jsRtSo73i/vUjegte8uZ34snKUpvI/25NgXL4iknQe/nKe5vVE3tOWHCqFcSzl5zqGaIcG7Y/crW
2xQd0D/lPpjV9EsSh/SeFc5r6YztPvEhJRmUtxEICGFX/6DfhDwJVJ2ekDmegxDMwJCXRAN+E7bo
F4BMQ+9FTe9P7caJXtud5e+fnAHtQQ2oAzd7GeKsCXZdl/nlfYY90htR5beQGkzI8gTdWLkFjfPq
JUTWJY+GwEzfk5p36UM85+pODV36nKLFvTDLA7pxzgOoSTaCwdrRsLwEXsc+D3QSP5Vp/qPTtbyo
xn2cBe4CN/kDm9GDDpQasLK6T2G4XJQkifdDh7MgJUu+97Tb8KZLjPxPFhBraDmCBBw6tVsNxfPk
9el5GkfoLIJTk9H5UaUpR7DTCVNfJ5V3SZQ6Y+XfRDqL5hQLboUJJXMgZfPC+475+0nO3d9Br2W/
UVhY2SG7jhgnKfXx5uZPuRr5F2baAmkTEYiz8vou3DgGK2fcLiAS9Iy5btJ6TzyH6RzqvEvrQwN9
wQ0/vbI9dt0wn2c0y2qlHqasdVAF6MH9tRBmNFoec6n7fZXzfYYgsTGftUVb/v7JZuNmTo2YG/kM
Qsc5iFgi00uoDSJ4RTdlANYWzXIMnT+XYy/0/ESJ69EDJ77HQEiEqzq0Nq5bz+9J1XC6LN/AW079
0DXxE/hK+/o5bEEUAdmlBHeSLJq61s3vZOxT8QttAUrh8ez3ah8nDZ68xsmREPXxeFVviSNQiLz+
m9ambbmMEIzmfhfjwHfMaZ4YHlhogaahvomoDlO2bhDSqwmUdRvxVJumdvY12GKWNI8kNwEkMYDl
KzpZi9RJ6uaFxh2/65CwP8x1Of51fXlWjp5dazQsh9ojaCSekOE1dCf9tikj0ta63fmQrh9vO+F2
vXFohq50ITuJRLgsgi/Qg3R+gRTLje/9kZmtt8LaZKybgwRJrp6Qm3gyVI2PEH0hSIwE/qmt3Vs6
1oSwyUNoMTfMIJPzVCMtPB1kFecj0vKeu7EdK5cSu/zYAc0eaDdtXggxYOBF53kEiUC1I4Mv9+hz
zzbuWCtWYdch46ZQhVIu5uHUCT0myYSe63Qs5q04s3Kft0lD6sZDLd4L2hc6mOZ+yceVOwl7pwhz
s5ifFC6Mw6niTM/76yd5bUTL0AmdgjT2jXwGjp+9sxhLp+NJ7yUwGvskrpIvKGyJjfO8tn6W1SOG
xmRwCXtCU3kAmZwQ2kj7OIBS1PXJrJ1ky+jx0FluDRLMqVBa3GHJpv/j7Nqa3MS57S+iSggQ4hXb
bbsvcbrTPZnMC5XMTLgjBAghfv1ZzvfSozTmFG+pThVgSVva2ntdTmKq0h3a6psgAFFkl4OYqiPm
Y599q9HPuWe1cZ68wfO2HaF2FagUBbro/tQ8cq8mp7ql8gxGoYhrv4XdeciuGz4kNYdu1b3iV/L0
QVJFrOiHDmxdhyFvkdp0znDqCwhqvCk1uRJl+xZKVzGD/TAdVf5p6MfyaR7yM8gRkTw4xQzh+oA6
6YG3cFr1WVMe6DCKV/i3wcaGacj91rqTUIFAo1s+MfS25js1z0OBVlWRh/vcpWMWOzoMvZMOmZd9
mgQvhycyFr741ipmJGybi4z0x1bDyHklX11Yh3a1qgylzDqaj2/acaJnLR2doazsTHTlOrmwH9ml
KtGMYVU0NHguaUVejAYdqcx6/mRmNFn+H/ZfS++5/r53GVDuVaBS9834RvzqNTesPykBucQr+cbx
qvnzpqiyoQQlyyP0sqX7THHbH++gRywNtHeRtMbu7ATH229Z+i3WRqQaZ4YcgaxeYDpWX3TFvGMJ
T4xdT0ucrW4J//fbL1rYJGyVEpJDjLwyOX0WfRc4FxL6fQiwAiR5jxAB0sPGNWbtRfAu9YMEPYJH
3cKDtU5DdRh6sXIL/3gB899kSnI5gaikvGehfHXMWzN0h4mIwTvcHqOl519T/HcLi6IpPvfuCIX5
uWRnCNOmXeyUEPHYNAfc1rGgXT2kUDls37SYPXNHWdTpM/QIJwE5v1T2K7X7pZ9xXWvvfoYaZSuK
lEfPLbTXHjpP518rH5rXtwfp46OT24aLDFo3ZV235QukRCc4d+m7tMdVJ1XjsCcw0/a8nKwspo/X
LLddFlXqURWZYXwT0+AfcoiVaQe39yz1vt7+LUsjZV1BiEN9OokgQ78tZH/B306zXQQ0klpZUEs/
wIpuk4CymvOsfCmDqkInuxR3yZT18ZDByfH2T1h6hZVc0BbpfV9D2t+Eov5k5gB4CILm+GMHKdAV
oZKPNykeWUFt2qEJO6GQn0E3E0I+9VPvQLyi8iYTu8JzNp0f3JauIBG6tlOP6fYzDRVTgMad9mtP
gCI4ClnnZjfmEQnWIKYfl6Z4eF0T76KknjwXek2JeqHoGULqx9c7ENf+FZX4zDiwCVKE3d4E6hRW
a2TthXG0CcHShCZq82Z60TKjPeriQ633rEdLd9/nzEw7J82ceSXrXFgYtjIHrP3gAtYW83PKVVId
/DBrY2IokD4pi8i2Hc0W5TCt4g4hMy60yYgygac/maoDQWWW+crPWBgzW5gjLajR+ZQUXwQT9Ak2
PwCDtFCqf8jLsX6aXejBbPwt14F8tyDwpqGLMhQk4VrHdrAkhN6UMGfwiNP9pljl1pLrg7wQOBL5
c1902XRg4QCRrS5wneOcz+Anb3uLtanhYluFgKl4zwSKUA+asOChnMLpS9pnmzyVI27rc7AcIjIg
eqbYN+EWeMTd2UunHWRAiFmbjYVj5jcjyip0gYKh7vfcOJ27g8QMy+8KBazHbpSsG3d9ANRwXChg
JFem5zoNv98JOLe2udKDR4QDuOBDjQL/X1rLefgjc4t0E3co4rZERwksVhK13IMH2eRWOiY0SrxH
SqJpTX1zIeZtdQ6tWVlmrZ6fSVgIf592mn7SwBKxfVn6fIUFsDBMtkoHF2QC9Mfv3wCbCYZYJDJh
5y6H++vh9gJeeoGVvwB8FGWkVekjL8LKjSX0e+vdBGmQlcx+YUsJrUBXozuPedglD5L61UM5672Z
uLsvUXO6c4L6722/wjr7aavrgfeo/oipLf4kBGc/Bx52052fh9axXwj4FEIRYHoGSrzfQS2vO6g+
J5fcUSvfv7SWrGiQXefA9y9Xz2kx9zsO19Zd2cGAfOSbHBQibms0kCwLoIBXtG89wkHtS4gFfxV+
Nqx5/C6c8LZEQwnQZUJGQZ6BCusemRfqYqeFmpx/oQwJbBfwVX4EPAsSD2hlATGV5l8HGGD07baF
bAs4UF+pzlFseFYzq8KYJ0P4texHvnId+lUf+2DDsqUbINHRjJOXOM+EeoDqGb8i/U8/C+DznOq5
DP6qDYp08H8KDFIcrw1hS4MmhcP3wJJmLpI3X1J9SFCGh0V0OLbZGtXzY0Iz5taKMd/RoiB01C+a
Rd6ujjp2IFFwEGn0JCPvX4Bes3tIFrFdS9SXKnHXjDMWYtvWgmBlCIRtb4ZnyPsMwLRCuxQObuQg
OSXx5GX/3A7upddYZ2wNhQCovfdoa4tWyWfaQs3ymKasIxBG4k30NDtIgVbmeWE/tMUhOG2dQKc+
/z5c3fSC628Kx2QthVs4aG01COKJzAPWOvxeCy85gjlWd3FtaPZShbgYhb0wX6Xjsu+3B25hV2HW
rgLgxhxFtSbPZeaSO3AOxJ0uQFMoHE3ubr+CXnfYD8LCVomoJ3TN6zHiz9wpMvNHwrKxcGPAojNc
vXQA8YD7NoTw+TeGYSzvriLIMJoFo1F9SqpcJn7cJzWQzDtRzFOyk3Pe1G2co5Q1HTngPqAh6K4K
SExVl3t/APaF5ih3W5P9oI7roc/NwwnY7TvHuKlcqZEuLALb47IvGDRl68a8JJI2yOTzAoDZVsAC
ZeWyvfSC6/p4l/46QaT7mgT+P5mRjffskwH62rEA2GDYaDJlkxQVK5uoM11wNg7k1vKIDTtIza/J
wHwYk5za/USSEGeUc5qe1RQAJwovhugQugKAcQ1J8vN2nyTrZDd960FZlQZnBtsWNOQzWp6agZDo
eHsBfzgT+CHW2e46pXShaQ9WJdba+AnJ1hDnc7EGW1h6vBWCNenSZAJZ4lxp0nZv8L2vBdIIz3XW
ao0Lb7D7hKyVZUnQu33AxsFB0ggiwncFHPH4btMI2R1CaOe5SPw951QXhUSvWOQxNP//2fZwKxB6
VRjC3GhK418eX4lfKVC7NgH8OLWbgrIHbrxKqXpQ7dUWKS/+zDxSfd326dapW5NEp1APwaejzlju
FSgbKFY337Y9/Trd73YI7SVeDwmk4JwqJ90nqGntKrJ6/V5aNNaRqifey7qmzokYF9eKpA2a77iR
r0maLT3eCtpZNoHLhg5DM8Nu5q4MiwF2AWQNprv0eCtmSevIvgJTIgWbiviHaQY8NLj2sLYNvRWz
IlJVmUjhnAxYc5+gUu3HyAXCLVs/EqFrAv1uYssJ5TV0rNIivrpw+5AljrMKtb3b3/7hkY+nW1V1
4Pr52CX4dhI1uJTyzjNkl5SFvMtq/99t77BiNucTTImSSsO4qS30n3Me6l3HG+cpkuKP269YmGG7
e0ajUjtyTkbodM+4IUx9A2wIQnd/+/FLo2SFrkhqlyfAPaVxn8NeMJnFA1ec7KAUvJJGXsfit7QI
83D9Ye9mWXroN8KFkT3UMBjTOZz3BHIYEfKnOYU4ZTGsAdaWXmRFcukNTsChAnYiEqUnWBXyq0Xi
2Dy4Q7NfN+BbOO9tNq4yokz8MJL3acQeNR3vFANGLZwvhb/phoohs6LaeKw3poWzjGgmUGzgkJml
seP0a/KgS2vKCmsY80rZD6V+gF85wBsKYV1k80qq/fE0uHa3DIIrI3iog36QJb/r2StSyEdWster
JQaMl9Zglh//BteW9jdBZsCZA3tSSPSDmKoAg95oSenaHTMTagGiMQc1s9ZFBAGZ3ikPw1yav29H
3dLHX9fWu5gwvojSIO2DU1kVXWxE3v4MYJ39ddvTrZhO3S5FYz+U92LA03vtPxAPfY3bD1+aXiuc
gXWHunveQNTFp9GJmvIlTSr0fuBRHvb+/YBOw8qbPt6a3MiKZ9WNsFZ0Cv3gkxa9EZ/vSw2gQ1aa
TYLS3I3of6eBmrH3wB8djlA/ejQVEou5k9vc0N3ICuK6dMD6md3wLPvoM1WDPIMTrVY21aWxsSI4
4dnssjYjZ45u8Z5EkILK46YfcvHogXjZbjqhodP33wFKihrCyFmLAUKLqiyB78rwh93tlbQQBHan
iOcCWsujTE4+rPfaPU2gnXqiXq2Tt20vuC7hd1FW1gZKANUQnPLcGfnOd0Bb546zcYLtFpFoSVRU
1A9OqZlRz2szWj9Vbr/JRQNdMyuKDXwm046l3T2dYVGTUiCRAopM4/bYLCwguyeUqCqvoZIZouFY
gdFbR9gyYtb59KEdyNSuTPHHZ6VrK7bng4TlLh2HIwnmcucH/kPC2JzEBUdzy50T8/P2r1laSlYg
SwKg3iyL8p45Koh1nl9M2Wxdp1YgJ1BOQvu3mh5A9NH1jnQti948qOdDfGLb51vRzLl0SiNSnscs
Ak+Nj7Crasc16tXC4Nj9Hw3Oum6HlJ3YFGTJsUn67DglhLHD7a9fWEp29yevsDQhdcBOaYB8TvnY
IFhX/xHOq8SrpV9gBXJeN2M7uwrLyBv/LNXs7cdajitrdOFAC62zWLJMpWNesF9powkV+MqonQN0
JavuR+TDpGPnGDJ7K3P9K35/z4dduw2kI/hbc6B2T7oxXR2DIAzXcLArmAfqMGQb9nXWzc9F23Lo
AaQy8KEyUvj64LRY4Eev4UY/h93k/2xkQOUeXwnPvmCezDfpNqT8lOT4Z4qEyNvRaJZIkAwNvuQA
lYlD2RZRcioKXP9pznjzQlqP/RACJhR3PjTPvqFwkn9KZHMV6chdT8WA3Qzqs6Phpcj0EI67WSSm
iFUG9+WYRw3pn8Y5E+lBw0k44TFjDaR/4zSAt9JesgEckRgHVQfcduWgOo/gdEKpT/gtfnYxQ6RK
L04brcImZpOD/zvwYqqbV39WMnplhKOGo2sJRZfanyEuQAuIW2GBdVEPhYUcdR78ASojObprn1mX
4c81xHBe5hKaiZ8rKIZAO0qWhXqV7ujxT37pgbPgMpVMFzPzsf0WNk6Y79Py2oagzTR4u5A30w+R
B/W/usnl1yyDasm9rpku9ygPQOeAJo6BHLYns3pXO6NSYOFnaFrFKmHlWxUOItkpzjN6qEjm8l3o
1/6wAote2FN/6+5UWdGgeRie0OKAmMt1pdIo8N04S8K7AKaBzrbD327zJGPRKBOR8FSWULThTjjD
/aZY83pd2jWusf7ucE6gDeEkIWOnhGT5Z8CT/kmGCRXyoFuB9Sy9wEofhSxVBzUKdgLNq9v1SMXY
nrfBeZgKne1vb31LG5N17vhJozu30wzaYdFnLgFFa5neum9b544AaDv0RaWOZQDcgWaoHGnmbUsg
Q+vISXz0JYopYKdSla8AA6d+HAY12XvQYl27KiyMjt1oNYMzRhI46pNP0q95Xqo4cLbxkSCSZJV3
Sl8AzCZS4DEdVn3Na995gqBT+C2IJFmJtIUVZDcTAckaJz5fBYZAM9mBWYV6uMiTwwDHg8PtBXT9
2g8OA7tvSEZ44HY5XuH70xvkrPSh12Ygf5EOh5zAap00Z3dZ6RXkx+03Lk2KFRb8CtNhyL/+F9X+
YL4D9va27dlWOKAOHGkPIlJ5LEAg31MfHlCZhv/E7ccvzYcdEKPPgz5J03uidSljHzLOf5rEV4co
CKuN77DiQtLWFUAs4ScwVpexEMnTr/utJGoLjoW7dptQznIo5Njxk+lRU2Xo6tCLk8IFcWXfW5hg
u2OXEgUw2TBFJ7g3/k0MiDmhjjb5W+DjrUzMOIIBK0lw8Y9coeH0JQOw1Mpumobn25O89PlWOgZc
Ve7lYejDDxJpMPgZLw5DfWrbw68r692hQxJ2zYNmfgJ0DD6QkrlZuCtKmJnffv7CCrWNCWnQ+UC5
E3y8SJw/6LWYDcm0P9ytVW3A6f77C9KB9pHvZjgUrpUjlaKUSrocxJCtRX/X9vZRikQVxCAg1tYC
3gPCkIwFZGo3ToEVxFwVyKNcqh+uHlsKkh17ZBlrULql8beiN5FSJH3j6oe6Yn8BAAX9nxRnggdS
bLby/Qvply1YwoHfa9G5iM75dXRIiTUaieRiUgjoZ05/uL2QFqLAFi5hqovCkMBPvMZ1AdSgcNg5
3Srff+npVhSjgNZQQBrVUYVBumMpnh4Cf3z70xfmwNYqgUBz40BIiZ9Ru/NiKIvkcd0wd1951ZoJ
ztIrrn9/F8YiLeCW13IX+myZD6k6xdBiK44FV9SHapMDvbdtObB/HcF3byJKyDSrsfzjfMrR8p16
8digyXDcNlZWNINSNKHiaMQ9I2m/p30t71IfWWQRtpvAYABUWWeynt1WRjNkPA0HGAq3nPYQUfZ6
+/uXFpIdzJEYjMqc7CkxJngq5wTkj2IethBZ8elWNIOkz/wsqrCbqsFx9+DLVvvQWTOgXvh2W4WE
CpRccGf1z2nqqaPwWHoas00y99y19UcMneskmiIvjw0L/vVLtzpUbTPuNw27bTuQj3XE+673zwop
xFMvOJPQMNMbx91WHeETmqki//Xx1PuakE7umlr3KxvoQvDaYiMkao1OsqhFXRzoQFPVKjYQ7zu0
Upm7beNznfJ3UdsX13u9V7bYPfEK2eaQea2dP24/fOn7rZhF/kyBneftmQbtvQLE648Sjl9HkC2h
W7ntFVbMpgLaW5yk7TlFkXmP4gOsqHXRQTQUKentVywcY7aIiE6B0peD3557F4Q5RZIOjujQ4x2C
LtgNWe283H7PUpRZMVzT0PQRqdtzKdvPOmlGCLSuZqMLU2ELhZRg64wpLdoz1IPbWEC/d18KSK92
UbkmvrTw/bZWiB4qCZFEyPSJFgKH6trdGvS47Spga4QIFx5JSEHT+7Jymh0LxAkFzrVEZenLrzP/
LghYpMIupBRxNipy4aWCVqc7Q9d208TazgKkdK9GFYgxn7aQrWXqi+lavbI6l779+vd3315DpM3p
xIDVGRH21Yfo5c+x1sOaX8/S460QBohxzvLSJdgbULchYA/vBrpamVh6uhW9pPcqGvYKTxcNCmdJ
BdZuO47NYdvAW2cuE3VQZ5Fn8pj47s8UqJCX0a3ZSva2sC/YSh5+iEoLOMHV+YrWKIU4Jlg8acef
PJf/s+kH2DC9tIYZOG9kd66nQAOkgRtqVjrd/vbTFyoqNkZPVlDkFLXOn3LQCOBdBck/SNWgWhCx
dgeswLAHbi94GvkqAHRhvl0rm+5DgIjzGa55ZSX+piUmOhq3WWJy18btJd6s9FC3WEy1hKYwVBIh
9NTk5r6Ohi+ewg3n9rAt/YjrFvsu4koDM1dIBbRn5TcplMtpEoSx6uZpJZG+DsYHhS5bzIMHBQ8r
aI5DxbgKzlcSOLbrz4mffYF7jvMy5qtst6VfYgV3etVFIlpi7yhmmCQlkLKbXYduxJ3Y4viJw9oh
T7zqLKnHgaaEZkeng5XTcuFAc63YhvV8W0cQUj7Deck767pjn/Mo6F8pRJJXrhxLw2MdyKSDQ2Wb
k+oMN6kLGE7yrq1cerdpFdmIPuHAhY8BqH42SotHpVHQh5vnxodfI/7dEjUVm1Eq1eqkCQoGUgWv
0VyvpdQL24YtzFEHUZETIscjXH++5kV/Lkf/oXTVc00ggjxAlL4cV0JhYZJtRF9SeGg4VkqdzKzo
VwlwYnVNLLJvQ9U4/96eiKV3XP/+bqwS2WOHHTsQcoy+g1zV8Ao7lc9htXpOLCwjG9XHodiezUFa
nlMywVCvgkSKTOqNLXdbBANtvBG2l854ZkPW7+uCB8exWU0bl77dOqBF5wuIvofqnAuUP3zoFhwo
IH3bchcbvCdghiO7wOTnawmw9qoyXsdSLn25Fbwq8mDZOmhowsCf6phXGBdvXNt8Pj76iQ3c423b
6nGC4IyBLGfyoAMIuydAqE3AD+zAKCsF2aVztZrkfXwkEBvBl8NfdmATFJauqYZI2SOBeWcf1p+7
sXwdBvXldih8PGbQ8ftvKOS5n7gsCtWJOkUz3AkPQJFjpIlK/7z9gqVxu/79XayBOei2vCSYcBb6
b7/aRMyDXp2ZAnKe3W16Thy0tf++RzEOBwtkNmeTOnAqHxsJw5RVQNDSMF3//u5XIBvufTIn6qQm
5fgASkPRH6W0zKxMw8c7Egy7//t8nTc9WvHTeJZFC7h64ozmACOP6QSFqnR3eyaW3mEFNsCsSUZZ
Yc6/cr9SomAKKMM/vYB2/e03LI2SdUCjVJqp3pvGo18MDnr/E1Tk90FIoN+07QVWhPcjo/XYVOPJ
lOwvGFbDqaCa3m4/e2F4bDSfaJN0hLPngHpaQS+/Em9J5VNBV0l9C8NjQ/pUrd20K+bxjLtbEeuB
RTsgmPOV6V16uhXJIus44DABvl+n2V99lzVQpS1fbw/O0sOtKEbLqeBeEEznX/B00zZAbUioVG94
ehTa3KpgYFAzqGbvu9ujWdCyQdWPgwdk2UpO8eEehOdbyyY1VaFNktTfSxFFVz2PZtdcayJRKe9R
/l1jWH24gqLQvrolBLaa0C0LLuWU5bscwqYxfOjlseJkJT1d+CH29S0NJ4AFoqb5HnYVO0wghex6
QI12Rev+VbZQ2940H/adLc0JSLNDFlzgCQTsJmn7ASYqJAtW5mNpoKzVxGea6T7Mm+9pwl4GqFPd
jQW7a9UqOnTpBde/v9uuFfx+B+FW/sU37EWTEO5Vg18c3LBdc/jjeNJvNzbM9TVQ3r0hiyKDe3/f
fG+yQr8UpPwHyjVmhBYZa44pLKYOfdiZfSrqaaXe/2FCgDdaR0Q9cVJpPdc/0Kl4ga7xT+PNeleW
/Anu6MiRi3DTQYE3WQdFDXsqMxUDvWgOhSedCbgihR7bee3aXrv0W6yDooPnbCFkUP+ASfgcE7h9
xZPM4aUMutm+h3pC7E3TJhYYfo4V/XTKm1x7YXDfOwHtIAYcGmc3+/O8BsX/cHOMQvtep6co7ZAX
ZD/cqHmZWMj3YTH1W7Z1PPy6AN8tNOo6robHVfojm3DPmubCuzhtmq+05Jc+3To0IGpXdySdyIX6
bT8e6gKE6rcCjjibrnP4fCvU09rkEtatznd48NCDaqneuRDm/n+UiRdi3RY4hKauaBilsKkE0H/a
E0wHbPJQNjHx1GT9tN+0J9pXOlUh8cigRXlJq7Gp7yFK2bmIdmcutx2Cv93qJpS7p1GZC9hBn2gB
h5Qi7NaqA0uDZIV0P41kpENN/3c01Wo85YMCg7lxDVnL/pbeYQV1P8AYs22NfyEJylWiSr7BruZr
kOhi5fRbWqxWIKdB4aiuK8mF1ZXqTnJsIUHj1xn0oG/P8ce/gNl3vNJNocFZdP6l1C2AuaPUsUyJ
3sFjeq24/qs0+fvBwX6718EyrvWhOXMRTR2ml36qJv0HkAaN/jxxD6CM2OB+X3+u+563TzBKrZuv
us1YwAFFEG29A2HbDf+Meqgp/CBsUlOzH0mQ5V9rTueZxC7vDW1WRuTjIcdF8L+7Tz4xB4++HqQE
jTBBQdEZ826T0VDEImtziLpB9slI6u+urx5Rth8gMJxugtLg4ddJfrdx1pRMVZJX5kKo6+01SLT5
Di4x46a7CJ5/HbJ3zyf5VRivdP3LlTPOTUOfglKnW2BqeLh12DumH4QBAP47cNP1rjUtbO6iZCBb
V7q1H+irSWlOIzQvzBTRRz+Hh+2dpF2UN3EL/8R6Zf1cqVAfrXZrT8ghNVr0U03v+wxXHgY8PA+D
xzID0bEWzYOYgscQf+j6tfbJUghbewSfIy8FPVRfEtjN7UxIjnXeOWdXbWufRxCr+e+8CxCng7Il
+uJ7hNwxOHPuYUTyumkHsq+IcgDvACbCyLy1aDSJ08JzexX3KA+IO48IueqZdB2QD2bGFglsCoK9
xRjzdznxsmpi18tVhj5KnhRF9JDB3rF80d6UuDCadcpIXYAHmXofEnzABX4WCc5DvY8UCAenuZv7
5FVlPRmjpzAVykwHv/Xz9hjlEMl6HgvP8b+A3UrohUCJVkZQzmgNh69AysTFOJ6cnb0qcSfQcRtk
TWViCLAWP5rGCb6n0Ae41AwayXcQxSEkBlTd5C9QiQnrvyYI3ENlGHfHfp7iRkUiOgbeCK/wUQI0
9NTOMAIudqhf1+2zwwfYxuZJLqs7L0+o/AmmiSq+c4/WzSFJgqD/R6PnWR0Y9KTz6FsawE8Ghi8J
MJbeMSpruF6eSelJukZXWIiP31hyFHlom2bz35Uey10WRq+g7nzpBuIeQw/GCzCn/yfNkyEG52ZN
iufjqwuzqXN9xhnzeDBfqAQf/VxS3nVnvx1RUZmGORhRsWEigjM6c+FWHzlMevvbq3vhNLFpdbpv
65TJlN3nkMB60hoFBKqDbbqu7Dc6HWWZJjV+l6gC4OvGbP7kD713noKrZPDtX7Dgj8FskUXAMk1I
g5zekyI/oe+kgT0BkTsZn30WnPux/huGt6fSG98Mc4FKDF6qdFVwggbXffOjqLX2UxHOokqFdP7K
ycyT+wzWxP1rOCWZUx049L2Co+z7StyxWjP5kPAKzIUqgPUstFgmWJ4GjfS7x6jsIJ8MHCLcsSjD
LrBnaQ1bRj2hMvtG+3A292mXRt1nppowf6hJhJ/9pmG/aoqj6QQr9wKWkfNbbupiOtYwwOtiv8mn
8m9QJWlz32VXJQYGeyncshLANZ07AuETCCmg+ILllmh4Ze5KRfEd89QE2jsUsLCpfxLVdAU8aEUO
jDadwqh5ToD2GV40RKr0U8lGXCOgsabNj9LFefhpHiDq9QYARzf/Kensmide9W3zb3/1KvV36cDh
6RqDBtZA6AZs3ca5mA4itl+gFRT4L3BnTiG2NhQlBKxdXfu7rhnol3p0oEs3m6EEApTU1H3N9JTn
f8BqsXcfIw01xLdWO121V+TK3kogOpUcA2bmDjgSNgz8DNTlINGAyDy2b3kEq8ymi1R3DFIHfZUI
KU+3a1Slik8hucIrVCCdaV/3Lhyze8eU/7KWzm3MgNlVF9q1kfcoKBn5Ha2EJ49N7gcpdP+AxodN
gkd99zRREcHIufSC/kczVXCYjSeUh+BRi72NnwuwysxTOoYQAm9mAtospGGH5Kh6UYqfcxuOPD/4
0GXqjpUblZ+7JorKR+UA7hanPTJushsARdMe1PXrJvnRSEMCmPrpuZXAceQFvwOItQzjoebJ1U04
mXwxx7qBO9Fr6Ade8BxoXad8B5tTM34esyBEncwvco5xZHOeNH/L8aqrlIgrwh1CrFH4L3yAafqs
gyLw7k0aFT+wjlRyHFQaksuY5Gwe7rA6R6//Bo2Axv9aZDVoWLmbQm3EJP0A1mUronbCYSqo/zqI
yE32Hiz3KvjPyqQ8wE6AkiPXvSvOObkyoHswc9oedYmhe5ypM7kw364q4Hl2jZs58r4zNLlMqoGD
apKlo7wvGBT77xKghpNdR0rzxQvMyP/0UsKGPZtS7txlQZOwE4qaiLkarWDxFerWYCjCIbtOgWKD
WdCh8YYB5gPwbO7vmCc6ISD11fqHtE/64E560IfalXCAL866Ej1c9QboRO37ImrUQ5v7bXdkovXp
IXANlw9Vl7evMCGGKkDjpuXfPQ5r/YzCYQbE38yg+PcoYG3G7ic43ar7kEMBDixqQrCEFZ2j5hjW
8AR/EpGsUw35NEmzfE8nJ5AQ6ZyBLMaqa+lLYjwB0qXLPLii+U0EOGoM4dFe7bLMJ2+8A/bSiZWj
xmSKaQh/bgwJrGzv3MZh36tkHKunMKBJ+1YGbRDtCwkw1idRV0P1BVrgONFrPy/qS9WOgn5CXj9H
XyQcqQFpHrK0+wtieG05xiO8tvRP+LRV2WsttJlBhAndIM5DXgXHQKapc0gxwBSOxpkH125hUraH
m5/IfqSeHwQHhBTL70lSwKm6D7yUH2H4m6LJ5zasOQdzhRXlS+l2P6OyHZz7icD4OxYtOJsZGhGt
zu7nBGISn0FaLYZTI4oGvvCoBWfdN+ZAUuTV4SOoAlVH+VtSga07112YoGAvFByjRwPP7b3rkmz6
E0+DTGXsDzkKfHcjfHcw9FEyV2sl2KWj2MqTdZhMHk2z7lLPmiZ7lvWl2IkxK3/ePigXnm/TqiUL
nKYeiPNaKtMNYBy4WLt0kmGyqXKFotp/0/DUZUUPeSr3EvRw5sCeAw+ke6cvkuhw+xcsCHmy0Lr7
gs5ehcgk6ge42ncxNdi10xxUPYJVE4nHXmXgpUFXENuqioUO/8k9dcoK8QChndPtb1i4zdjsaz8p
icRBP118FwUJVHGc2BRuuhvUtK2owmzCtVQU8i0smy8qT6M37OschvGmdNeqr9e7/AcZi63ojkM/
qjpVjBc2oTAKuUfIqldc72ui5Hkqxy+3R2ohkbZV3EnguIWf5vUDd6sBcDbwBcHZkH32zzUfS/0U
FU71qaHIU26/cGlqrBs0uJURK1DZvJSt5FANx55BB22uRsZrfJ2lobOSvZzODZ2KfLzMMzSnwjrY
5wNk74CQ2UfEWav2X5fzRxNk7QQwU4lSkonp1W/gBwmOdsViPhF+1GWXPqdV+M8Uhp9vD9rCrmBz
Xn0OT8EM1OMLHwcBLx4WwN8UwcuJt8Z+WVgINvMVKuHc83RH7gnJL2mrdrCwfPBL4AxUJu6vXhgD
ZNvQGl2TlF5YCDbjXAxzBFd0Ml5klxQHYUDHS/6Psy9bbhvnun0iVhHEQPKW1GDLju3IcezkhpU4
CUhwAjiAAJ/+X+qrfDpRdCo33VXptCiB2MAe1lCoOlMuvdIMuqDbK8655rCogKneFDd3okXBMStd
bKF9cBDNiRFT8vuIz34DokwFL/XkqUECe2X4cGkxT7/5tx5XTdvAN6mwD0jf0nZHA7ytBOiETrOb
EfwQjDpR7K+oISVLb10B6e5MM0jDXyO1Xtowpz//7QsssFEPCihc30EGbKn3BfVFeUvLGPLaf9+R
F9f2rNMG62s4I8eOHNjIt75aHuY4eZpJlC8Jv/+vnpudyBxp8zhS1wasl9b17PBA19CuJ//zO4lN
2o6DynsOmEGUYt+IlkPeIfmgoJ+TpQBo/P2HXgjzc0XhSqdqnvxpJWOCGs4CipC1uFHAn1OcfKWw
VoCXpJXmmrrNpVd3dq70sgiIkQnBqATwn1yWIexySQfLpisn8IUHnFOFqziwDToU86cZXeQgQ6dK
oO1E/g3LmqLB/r97r456AEJavyKw8Z2LAWr0qOCucYUvbIFzrrARjE11IfxjGwPPn2QmQnf9xs6x
SMssbCxzt0XRqZRn4HMP/K3qdGNhJTsntfm37IKftd8T1XgOp2H7uMA0YOuZhmDy0NkcUmD95u+7
7sLhyM8OkCWka1hCaRB9ZliQoBxXsw7QPODrYH/EaVzoK/nmhe3NT5vkt4OiBTiczaSdHwuXJC9h
MDX3SQvFlal0fY4eRXNHYmuv5J6XHnZ2ZkSrtU62pL2bNWS/53V5gIfInTFAeC6+e7I9u/KgS8t3
dk5I09Au1LhbEqWfMOZM82KZ+rwE0OTKHrh0/v3Xafpt4WpYPBJgtsMDO1XKMrFvHmedgFgg+gs3
0pY3BhoMm7VOP5Ciu6KvcSl0z84GVrToXElnHgsANHxeQ/uN5iWEwtYrDzjF6B+SmnMecjvOQdkn
pL4bTxONkKEixRvyqKcwZ8LADFRGTft59/ddfuHnnPORW73aEEDZ6g7TMiHzuq8hA87tEH/5++df
SATZaR/+9o4WI5SNTTU99jVZUaOncxEnEZTOIdi2g+F1Udldl8CX9eqU8vQi/rR+Z0dDPSaBBUyw
vuunwd4UFfs5p/GT5P2+XkEN6dElyZAewq1BupfBXZveXFrIs+NChIEuAUbF9IbJFbRiUdSG95t1
QOH88+9reekRpz//bS3bmrdJyGa8KzONeyAW651TYbH/t08/OxlYPBXoD3TY2CfdOGnRieLy39SY
4e15dhxUGh1u46R4BMa//FQDJv8lLlHu/Nt3Pys3+rQG6mCy+PTEQDcBWjfbtRyGK3Ixl9b9LORl
12ILS9nctSmE9bIoCCJ9hwZWKP9t6c8Zy8s8rprBh/uumtHUzRLQFW4gh+2rzd+X58JZfE5arsM6
rgUZ7ePsk+STLCtj7jwicxuMYE9dOUku3Czn3OV5lU3VOFa+1MhGawNtUoIs8KSf2+BEXqt/hBWJ
cxbznIwBRf8SByQU+u9qTvWHxTfhlbW69DPO4jiERxQc3tfypRXJk4zZndE8zsJUPpZ192Xqr+Ky
L72Us2iG8xgXQ5piQAg9hW3EIS/Vu6HMupQu239772chDbEJQ5Th7jEa9X0lzPex6Z6wFa75T14I
DHoe1Mu00JrX9pFFS2zgBudCeUsjNLyv/IA/PkBQdhbXTsXAo9bFeCyJ2Kbd9EGx5F9iDh99FtSR
YKALziE+ukSH10U3IGP/S+oj6Hk4jyA0oTnvhiMKkztql88VRAOyKLlmyHZhVc7D2Q0mKfmcDEfI
P5DmA0lNNB9pt2jx6e/75o+XNn7AKTZ+u2gM/DpaN3XDUWhxDLrxbUEzgvPwTQfdy98f8cfdj0ec
3dJymkl4ahEeQfx6WCZczEEjbqfy6sDx0iKdHvzbbxiHRjUt7JePDqa7sEaDyupI6itZzaUPP/35
bx+OSV/QLr4fjqNObdaMy9eZ0WvonEurfxa1ulBpr4YFHw6H4H0ACdQbH43zYUhFn3umhivBdekV
nEVvEmAgCRcgc0y0aaD/yDt47i1dFL6zykTj5u8v+o/nKV70WQgD9oCOM+vnYx/UD47QuyqOXluD
BqqM7nBWHP/tMWfhDMltVRFN2dEOfANrmy/NMhx0L7akJXLDaXzllruwaOfKBE00luO4KHcE/Wcj
J5uZtod2cnolkbn08WeF+wioKWAbSh8xtWyyws9Rzgi0FTAkr678ggvb61ybgMPqDSMbbY46Nneh
aN/brr+Phd1hj738/WVc+hWnR/8WHqLBKIup0h3n4EmEOlNdCRSIuLJGF4LvXKAAza2xbsXojrVK
NTxWIaSPAvlflBsEvub/fnU+0450HY4NQgKYtkcjsy8jVeOVg+PSypzFdgGOsZjLzhyN7D/LvnlP
pm5fEnuNx3Fpbc5iuoXR1jyNRXSsSdFsioaVOQDR1z79j6UpFucsljuMMat6SOhRzs2nxootRt45
5RXkZ5ObE5d2pu2VeP5jjwmPOotnDngXlFijCPwE+OaAR0h5kAPf+nUESQH2JR+LqvvcI77/vmMv
PO6c/wJ+dq+NZfQ42+boG7uNqbmPp/EBPuf5f7+MzLsRsLC/P+7Cazonw5ggSqfVFhoZgsbvK+Oq
/7iOXF/r0F3YZucsmClCheJIpI9THf9Y+vRH1AZdVqH/diUGLz3gLMLZOFDTDQTn1FrjnErW/QRm
Ei6Ta+ZbF64Ncnrwb0fIRHipdajMcSLTW0jYQa3tvgc0Iuv0eMBk7sqA4tJzzuI9iAdNLcQh8Sb8
nsp4C7Dtd8xOD5zH/x+PufTCz+JedpDEjSKjjw26lNk0hzpXfr12Il56G2dRXwGHkKpu6RGXsMxw
Y9FlroZIxkqG8h937FnoM/h5Mbcs+qjq4bvtpmlT2r64spsuXEnnNBcoaVHb1918rIS9AcziIV2W
Z83at6a7Jhp84QWcE12Kxk9k4X1/DNK1PkjSDndhW/ErP+DSp59d20XDi2mldD6ir/WTw62hhkVn
768Z/V7YpOcaBgWtejiIz92xtylUjzHoMfVONFinRN8z8I2u/IwL7+Gc8SJAqfEKLsVHcMiBSW2q
Fdy8dVYiq0uVfBqbtPz0TwfgOfNlJCopWdmvRwv7voz4JskHDzWsv3/6hXg4J7x4XgSFb7r+KAK6
5MBZhS8hhLqzoar67//2iLOAVu0wclgNdkcCp9TcgDqVFRGsapIWFml/f8SltxH97xHIoYExUD50
x2FZH0Uxfq9ivolTvjtVSn9/xKWFOotqOO2EGhdte1yQD4LWdgAI9R6Mjn+8h8KzW1zF6wJD3qI9
0rWtcnhkLhm3pd5KM14T0/7zKkXnxBdpA71MEVZJy+BpMqPcIbW6r1gNsEbbfP77Ol16yFl8VzPg
/1GiIauPhvUdSHP6E+7tYltLvmwi4FD+Sb1NROekFcGlRHIbN8ci7D/TZIaI+vx8ykOGCVTGv/+Y
Px9W0Tl1xURSQ8s/ao6inhaA55N2w+arBNxLS3V2cbOmXdaJ1dURB+6jksNtydfXULCtVtdG+3/e
tdE5fUXoNR3HgVVHoivIGLa6ysFpDd7ThP7T8A/v4Sy8Szi9jiKGaS2P6d1CQOhEVp0Fyb8xO/GA
s+BegBheYM9QHl1ID11qv6n6GkM1Yf/hvP6fGQg+/SyueTkAW2oCu3W1Xyu1gRmn588mHWIybxae
xIpvaBckpgWviKZDBIApFJndFr59Oo7AH4vCQWVQ3WXQ102LBHjgXAYCqhFbZ4peQv54VHWxD1oG
pOKmn0Ukj4I3A95FOwI//t173CU/Qgrmm3zs5KKDaVPp0Yk3oSGH+hWQj6UvM6/XpoC4VjqNBzMt
DmjNkqKhdQgpXHQB3bRcS51XyzACBsu5J9sJ0+YDBku8xRc14Vi9RMEM2bGMBhQMjKyeGYQuMzf7
4iR+T+IU4E3A7U7CYKotmX2aKhl0NOOT7ZL7IhF++kxnUk95TYBnWIKw+qHatV9cXgOBSWMUIDog
e8xaiiC8bQUd5KPCVxpWIIX7rn4fFlBE9QZy8nYdHjrwTGiAWfTYwKMiaWB8u2ZkFml/sosqHNAL
AI7yKKfQIWJgKMMRCN8jbuvuzUGsEZkoNLuq+G1Z2WL5x2ainWhyDQWjhmxEkRBvM4KxNPkGUGg1
PGgHgSGd1xFLMMOLHFnjz52FjbDNFewy4ucxhVrD15D3sem2DW2TwOVl85+zpAV2rh03jOvatBlJ
ZwuKa7XA1L7I0oGsPXzkoqUU+7KumxJc+hIavWJv6jSqIxjKrhw+IxIVWgssFPSz6nwYMYr9qbTh
afQ0QOmV3pXTCuvExKUKkz/jimxY9ZAezQog9U0KfRL2ax6TUr2nYwKgx04r2o91lkTcSgoOo5nX
dwXb7eplnkDzme5sAvfBMYOFcilb2LrYZTSH2lIgE3Y+aCD0nvm6TDwGEC59j4fJer+N0K9e1A4W
xGU0ZCmjqME94CyA9itspvBrB7nGtM8byNHLHzHUvhe5lTytxUNA6qhp7kKIovNvQSAnonbBrGnx
VXdrGdNsIKMvn4sVX+VFR3C4f1x90vcfRsEgUrIb7CDpTyA1OlvlUbKynmRL0Ppha9F8I4++MBAu
3HZt7UQLJ+N+MNMmHuvCPsd87csyI5pb/92XEH+q7nEOzem9B9ulcOA4xd1Est7GcI/J5KQ73mRx
XwXluqVQ7XDrfdpXXfN9BgBbqLxL+mS9P9nQ8K8a4OL10IbrmAY7pRfK3lL4BSfJbpkDsf4CJkDM
tyw0U+w2rocC/adkoTT5Akh0CSEtLUJRxhu2Dh3bzYnXxYeIFbF+pNhV5HaNq9GepPADuzcLL6c7
pTxsVXZB6Gl3vy5+qV7MEvngc1FQEw/ZgHYdNM+XqPeZWuAmf9CSx62CHzYf2efeJ/P4FkOLvVjy
Nhq74jnlng7fXRDLOs2iaKT9TV+kESpH7XoBQCU/KaOBh6ZL8zSkSVpBGqqhGiHQFWVpfJbCCqfd
trNX9Q8VrGhqQMOu76ZniGnPwM8HRNe7hk+z/ubKafRAyQr8a8NA13OHtq4J/UK7Ka2OaAaOwaYp
pUzljli7iidLloq9pGRt3UHhGITVWh2oMPxm6xr0fuzxxY4doh+q+Og3ARsOGZQelinobwWEmGd+
qlhU7inI9LmpezvRzDFPoG0J/DMCk/Whb5Z3qWTTkq0sgdkHYWBxs7njlTdaZg6Oe8E7b4rJvgw1
LcTnCVD2ZDMsRVjh69bVM9xBSrtbS732T8vIyGGYuElZBpWlSbY5olGSF9fUS/Q0D7rp6wxUQhu8
Q4yMTGajWJNagYaTodVX0kDA9bHwqYROTzO5yJq8apSjwSYMsIeeAtGXwAPjzFTpL9qqhn6UZRyO
8MJc06U/QMLL9D8joOj713jC1/sVi8D4r9GEyynatpOs1y2Y+STZeo7j2OeaV/H0aqmqpp0hvGMu
L8ZxnI4OSqa8z5IymKClTOA+3j/huDH1Axp95foRRjK0LfOA+M79ktVUoURnLYQl9xZ+KVDpwYsd
gRgQk2qnbyKx1j/C3gxne+boxE8geo/BJ9BhJdGHYUyLtMjK1WrxoyOhBNOAwyUeICIpWLOvYhul
DzAVD9pXWjlSPkxjZ8Z8hKNAYvMKSI/pOYhrtd7Rvm3LL8Ui0+mNVHBTv+HrIheS2bUQI4OC0wrN
t0iHQA1nDr7zdXGHHAUOaSskbkK2qWk1ICKYYAIUEYdyq82AKFlND2/r/oSXRbvGVCCrUFCS+r3E
5Wz0DQpAmaYvhRK0qz94RIpU9yOk0hN3t+LeXGwead1JXDSwuqzGwxSYNOp2kjd6NJmr7Dx8Sf0Q
Bg84LfFbclBV+uAdlM3Iboq473idFVQN7X61KD+iHAZLmvxA/FIt4PkU2AiWyn79Qso27g9Y/pTr
XA6REcnOz0m6fq5j3Q8+wzXPcO2UIBi4PCg6hpOTEc42JoJi3T5ZdVJtuoktVXyAjxxabrmKp7AK
oSNcKX5QMYuD13kC3xNjuoazj94jdd25YQaFZa8IWBgf3djO+OABEjLrCihOt7q94/XEdzjrS/81
bUHtzFNRLZU9NAo4bgbuQ4KTflPwxi+3qVqi5FhAW2oBXJjKxs0nTlfs2qw9KfRDKjsOOgA1R8NS
0JFGcL9Mf5hRXjY9kiGnp3tXOgO1ES2TZaE7vEw/P5UlOiXfS5ASeZLR0jbw6AwSyBfENR8HCX8H
WJrveVx0+rtzkWF6O3Th2mZhFUAUbAepnPVLUkT2W4QfSsqs9MRZs2kpyD3RzuA/K5F3cViCataG
pG/3JZhlYl9UxLT3BVzHy0eJU6APMdt0/mQeNle9vldVId2QB7SRGvZZFAc6dLSlxRAuCFS/6cLe
929MU1dmC2hl4Q00AMSBYJqZptBRUcwi9Zx1tzSZRebYrnnhCkmK3ClrY3lrFdh+ZS6omclD11SR
2ONaAf0GOacr4CFXF3PxRFTvIIeQIk+tN6nTNXtPVTFUwIUXpIR/DQNvat2aMH5dHEzTnrvJlOsX
ukZILfJUKygWbSZZQBoiT5LZr2VeT6LrP6zA60HGKDZmgdgpC0wyZ+AHehT+dtFk+uBkOB5s5SaE
aUtDboO8iQIcLRkSE1yk2wJ6EFG3BR0slD/tkHLzqS1rxW6WZo3MeBupmCR+100Nc+VuUhCi/S5t
2noJF4HaF0uWpkYVHwIkD6ALeh2B8mXqivZ2E3EYZEd5WgV9gomnCHQWjjMlFqKv4SIE2hRzyz90
yMimH+DTISHOAC+cw/BmtRAg/tWu4Bt2SGIhHAezONUmq7tvYifpVidUj2wT45hysCNnMCmBxXcx
JjjMJyGW8GRrVEXdQ1PZMThGHfQXXr1yBCDUbq2IEBvn67kDwxAHrjP3YbiW5ccATpV3ZQjRCPiE
D3ifRzuvSXsvJyWN3YDVBM332yhZJtruQ7DWKn0oZar1d9haohrcKPjgtLjHky6eh8OAf9QWZEi8
mf6mURFlK1ICMUV2G4Sy1GLfVN086y3SmRGqFaqd+VDvOS6Uxh4TD8J2uk3pzOobnwJ41x0w4dXl
mneSpOW8Kwr/LVhVmAsNM0q3QXbN7cekmxQs/aKpAG0tB6uvCuYNqOmoY9D0mJivcvh8A5u2UaBa
jSPS5ZQDwrXWySLlrgaJZdHZ1C0rTO84pisszZAlDeWPlQ8aChDJ3Pr0NUIK2H6OFuz78Aa5B13s
trSVNSdhmgbmejnOlmIdbpMBipLmto690GQ3czjiatDQg8nYjyqkdGVoITbd2APz723Fso5y6hSs
vPiY3HVIPmyJt6KYf4q7ZeSvMJzQeJ1hbJafpZIRqO5ep5rvPJp5AklgjVB9H6clrr6VYpYlTANV
NVAEM1l0YvKwn6vkXUcD7nv43CKF2yS2DPhnIhfVPCnQ8JtHeN9K+jZrXbfHepyLKNzBKT1BXVat
A0/qvLGYLYr/rNIDpBfJkgJPOBMMruPNVFR1wze2A3FPbrrCJhg8cttPKE5cYMeHRjgC/0Tf9KL9
CIkFBo1q7SyzPdiBuPm6LTPljFrKV7iJok3T1HOyL/gY93BnL8J4TfMZvjbizeJkWL80MBieXy24
GV5uoBbRhS+qrNPabqlDrFdZHS4Sd7q3fq7vZNys7BcNZ1b12Yro703uWgKnyq2NQ2hJZcEEMiF7
ohS7aMnqCGBTeFWJaAyxmDCnqXUuKtm7H6D7BWF5s8a4A9usT8F9jDP89q7ANLRUXBHcVdEs381U
jOQjmYqTqlCNM3nDmh7/S3tyV+TZ2tVQNYUaQpy6LmsZA1dsi/StWt+XtVpwjguUIj2s1nlVDO9R
OpQV3OS7rvMhJACB6jIHX8EMsgOPDRPl9KHEbGs8aIadxvN2FhX5FBLfjiF+aiwaFNNI6NofQWuA
tMqhdQF/5hzSOKkCPQPM0eSTwtWhdK5LbJJTE2IZk32XwCnymyph3vglXIY+elpJg+qAVo2cXRan
tpkeOtYN0QPo1PUCfSA5xOoD/I58uPFcxOgMoDDiQO65eEZVK9cK7WDkUZSqdxOP2IlgLNedfwSL
s0FiN0tGgq8oifrkLoZk2tzsp6Vg62ttE3miIMC3szMZSsppfI2YAe0xA+kyQRHWGAEb3qwHBC74
mrSBmL8WqQnAAa3IVAcPAaMViHlJ5ULTQbnCnczVMhsuL3M1k/i5BVF2sRksV/T6EbtzwfmuKphQ
6SxRCVoJdzrq0pDtOgH0WJAtwyJ+FkHdoSZAZTN5UHmBveZ5hEYQRbm1BGOX5tSvzjW70BFfL0jf
Wp3McCVtkukO1paNGbfdbGY4iheQrFh47nsgkdV929okxOVmikn2275AVSY2lK9TdXIvNOjxYDob
IpgygiAjPwTcPtUE6Rcwy/bA//b+pQ7XExcFiSO8gryX1XOb8JYiodLFjIx5WZaU/pDSJ/QNxPyx
+lnApc87JO5wE3lUI46bl3SZ1/WTJLQ4CU6MsOC+ayPoJKCQCUgvjqFZO+ipl2NZNijpySxRUUna
G/+aOMTBBzF1IcLKYWcNR24TJrvcaZiZ3k8SymT7OCha2majmovqBibNRD82K6jtflOGCYI3pz03
JclQgLT1w8QmI8YcHOLa33dkiqKXqEUbYE+HvhjUplIqEs+sLNfikU44KsuNa6oBcIUmjPA5JzWQ
SZvXXpZIRHLisZ50D0ULoXF1hi4GCrfvbX9cUFsUw2GanEWrtimgoAjKvVv7wyrgKsgzSaCbOWaC
1AVy1BhgDoGcax2TcRcRb5B4zDr0QMaCbB+Hbz2n1bhmbdLR4oQ3ZGXBctC0uKRo/iO7ex7jtmum
PCzWvv1OQp0avlEEizRkLmCwxs5PZwzI1krW2P34UujM9Tk7NYxYJtPRRJ8Rg0MNKaoCbpGAycQ9
EKf5gNwVwwxX9fKxR75Q8ZwTF8YSdVYVgKFikGrW7x7n+HroT/auj6VgxH/xtgHfBy9uZsgNIctg
djCF4uQpOSXZfhsmc1e+VaIu+uQxTAsvpq0OdOWC/UDaFLr6QYghVrSdBj7xdhdVJURq92yms0cD
CcVn22czbgzQpVuStDzHXweWlY+4nHIDpjWokovrIWqzj1F2cHWzwpwBAKA2gbTatHFuJqhzSwlK
Qp0jh5ynTx2iPOw+hxq+wLiqIJ8gzK3SaNDJmwAqAG54nlAYPk2ui8WjQNyUfU6DEonERkCSpvzW
D+gXiiNLewd2SxVXCbR1ZTIXGKaUar4dLfCR24X6uskH08OXFggWJXzGJd5Lm3WQ3cFYjakx+JIA
ZrFLxPi8RKErckXrhv4IqnqZx6wawG1EKagtp92tLQdUyDjlp755ghCHqL6Zzjb6ALpyWJi8CCVD
oNWjNdOA39Why7jrCanJl2VAToPHezWgSZlEkgTPi5WlFZh6T2OjYQwEUZ0d7r6u0DdziIKy+FRw
5fpPboRQwTuGjIGp0G830/SrnuoIX6RZ2uaTaXg43sUcN1+6xdgKEMVt29eRe4hw8yK60nSa2JyF
uNMavy1o6Kjc9Sjl1Jqn/UzkN5gG8wTLAV/karjFF8Ypmi9c+uig4MhqtpypLnpePASr+tyNHP0u
WoB5e5gMhM++hynIhDM0CYKOvSCtXWAd1tORDrsEnT2B8ZlZ+72ug5Wi99aUhvu8QQGE0imakLu0
qCrM49RAAAOHIYmZ3KHVgHlbjpfDmjcuQpceQxTO1XvU4uA8mmACKzeLURGUH1jgqfisuyKVP0zt
QVDOICe32BZRaXz6EQ2XwL5is3b+GRk0TT64YFz7ezcr9622uMgLUL7tmm79jPaeQWKm0vCDRIYS
3kgae/utqTnun6gRUJoApS/VG0gvG2U2hS/ZkAnUJ1bmDm2U5glDsSpxr5KjwqE53q0rHnrnI7cV
rI1DlG1J18hiM/fCD78gMyLQN06rSnwLIfjvXiIcIrPP4QRjxXIoolhVGBJaNSUH3PzkGXoaMt6M
aPz5zAzIgbO1JBUWVhVVsCPhHMLBu0MxeV+0gzMH7Nl5R1dSYVnkqRNegqJz6ogOQ3UnUXKMtxhD
kDEjEel9jh/cokHe2VFt0zRY30Baq7+WyuJF1bNhwJYbmgpc9FEwhlmjaVJnTTqM6IYJCysENsSP
C2rHO8qq+gOfNGoJVszdQbYsZhlMI6evAkT/l2Jto1fU5uKdhyska9LQ2puhGaNdNEMZI1M96fai
0UWbOxz1037maxxiRcvyM9r4/rltOdygCzNEX6FAbz+2fJ7vNcQKR4yeHQMnGJoIQ46R0rwjSER2
JW31w1romm4XxZefauUsfW6QbIsjhckFimijCWDnSw/tzE5qNcIBu9DfpjQabmFCQ5H7wsp5yhe5
gsiHS7z7jp4On97LZj5NPgd0gHdoH2q9qREsaEGki+n33Rqkw371JVkPyRSUdCN9T9lNNBHsN7B/
yvCAsJuRznKqok0xme6t4R5cin49IdM70bNMQXZn2ERe+vfBhf5AmUAuAAMQCtWRZTaPMCkdYjB4
ev65r0bxvQNrjiDyR6ZyiTsk3s41q954c1KA8bGEo+lETNI+wO4VIh50lPVT7UeooDjGa/ohHTR/
Do30kHRtoCl2gxyFfigGGX1XJMGRB13D9EBHBPBJlSNCp4sHJwfhdmm67mZAy8hsEYiwQ0z9yh9m
DLnEA7c1TOZ523CHqczQPevOQyGIThEspyiQqYdATQpd6wapH9IOOJrMrsXrRKO1hcJ25RS/RV+7
UHmjIemSiYjBI53MEO/cxpGcf7G1n4fHRYXgvp682F9Rh3i2GRI/NpukWf0r0TGEVtaWYOQ3oZip
c9hHmfJekNTR/USReO9TXkNstEN1E2ygpzc7lqEgLoEdDFeHSQX0Sfgd2pXQ1iNJSJ6R3uI+01gv
ZJhltUY37NTt2EKnSD+MnAfhxgCfh8mN7sCOdyHIRDcuQOsvL6IF7x6wACBy0dgfv9WTR09FQpKw
2WG+yMdbO0f+F/pxqTpYBYmim0FCXC7rYqXcBxmclgpdi6HeRHHHbpgbijqPY8hSQglFHWvQG+dd
1J7op7EMUSkaJbS7tchMISi1MDvkvvPQK8IhgL+T9nD3+TnGYCUlTEDDV0bLQHdG9FWdwyqv4ju1
cOdzE6SSHRLjhns2YqPclMhwzMeRDfyhSaBMtlvWOP3YzkOJ6Yhokd6n1fyFKKDbc26W6k6ztWz3
zYKb/7C6WZwucT7q7YQbO81ZGM1dXqzQ3YEnyRSTh6TzK7qtE6oD3NCksJ/hSFqGqB76haPn1hiD
3oVe1UfW1tj+Q6+ihxIjs1sPRdZhY9IamhEpC8CR7uqhvBEiGcmW1cZBDCfGLZc5TME+EVvQT1KX
vb1fygns3QRzULMnGLl+Atq5e0xEycWTpAtCWwNuobYTqkA83LCk3utmbjadXMUK6liD342cCc42
i2sgLaOTgrzObUp+lrEW310lygK33VxG6hHzwgGm291ShXmFPJ9AoqalLO+g5rjckbqbqgM6mUvx
ZR7+j6PzWI4b18LwE7GKAAPILdnsoJwsS96wrLHEnADmp79f39XU1EzZUjcJnPPHqWBX7Rn834zr
VD/1NKv+0Krdm24cW7tcTaPv9RiOZpOjjyplzSu/7Lb75rk55GknZnt8Xyy1cGn2COOqm5I0ZTh9
N+9FjCxvzA/jmOV1JBVM54Hf0t6+ez8d9ltGETk8Gfg6SClNFnNMBpgez2bKmr/pyuF8AizR4mLz
/7hRX+ltu/NXh/pV6ss3dZj50WwWriFNXzemve0cOqBmkXZySI9mdr2HxuE8ZwG/HvzXOpzmXDfu
OlHDUm39Ib0eXokxQfmn34PqE6NYqf9VvRDmnNL687ivAz+W7NZ0j/YhcB7FOFdTJJEx3LkuM6Y0
NGYdGUHLj5W0qcfOXecPMQYtO3RI+3Os59VxT35g59+NIVWJZpB5LKO9dhAoZOiUY+0DcYtis8LI
GLaLOLAdc+N60FjHMe+Gf6MgVSmPPOnv7WnQwiOTaUtncTM2Wf2vRr/0LJiK3MgeQiGO1yqb6VYi
QqKqcy/a/7oBZp292pO3plzMCw2DXPQ+Tcv+uWqK0P5yp1nqD9JSRH1EcxcwpGA0vq/WccyPLReQ
daDNfagTCFauQXusuLkZ2hDowB+s//k0hRg83BWrpxq11fyr2iVo/jVNQdhYRaxkLNLQe65M0ziR
VZD0+bKISvunaln88p4AyGk+WVAV+XmdNLFYg8/mGsvd3lRcj/b4SAgVNneZIzc4djuf3P1WStWd
G2eik1Snhj9Sq1CWh7EkvevOseZS8bRkaAXMRJPPYcpktd+RHYFejcSKqqAUxAPsPzGP+MQR0E/Z
8rO15imoluo/wf4W3Gxrapy46BCuMPVv+XpP7DogKhoHIu9kKsLw0TCG129zExSYC1SYlw1dM5QV
hTp2paf204RobviSQoX9CRxZ7HQtlzw8ZqPcM+pJjb8ruIeyw651+qeAr3i0QRr0bbBPXBdzp8WQ
CIdFi31yCDHelAUs3RiLLE83SJp2aCvO5SBtu5+xkN0YnqaFfLaPIMgr039sk0tUxePq4SBY7sba
tvsS4XXIMuR86zxIGW1gBnL3prZssy3JorpGrdT9uYMzETq5WcX6uHR1S1omZZ7kXA8ohf7VUyjU
PYt2xUAfBADb/kaQWRxULDE9yWGNlT+iHrFCfDCgZ3SHtyzqAVO1OjDR1PIwrlfFO1tv9k4CmF4P
Sx2C3/lh6nKlZyIHCJbCaW99J0dRYFN95x7kEBh9DncdPhVS7uqUzrt5kDzzeeKt/QZymdlk/U1w
IwCMU9lOEXR/sQGzsKbG1IaY6SxqVXVPLXL3MQqcsHtn3V8f1S6Gf9wF7ocdjvX+TOIZ+3k9jj3i
3HZz+sdZ1ZjOKiG8kedFbUvUlVVuJboZFRM9nUDvpBLWtFOGQJqXDTmMFXujQ9pBYJNnfMgWVd50
14n6Nt/hruJaef0rE1eaJo3UqvmYxmDkKg1S/xXxi3wynVU7Sd0pJck164twyI8CYo/715TtXQld
vHKaEbj6OLWyal7NXnRUGHd1Q5qI0sVNOKQgH4vXpMsZFadoY4PdYHZiVAvTnIhAS4MHVyCcYbaR
+wGxCG9F0wCJHxhRCYSFwXLKpPT9rL4fyXEFu5ptrkLC57vlYDJHdtEVUaoufSYJ3aj5ysrEHZ1w
Pmi3FlWCH120Z58IRO92L0v9Cn4Z/GxlHd5Vs00fbLfSKvZUVsr/7Q9VX70HEFTfpduX93OfixaQ
IpP2vSWIXjFRzy8CAJBK87bDNgTImqhAuCPBnmOVPLPenJqcUxmEoViCj7rX7v6nVamX5TGPedaq
eJEm2xOpx+yxaRcA5GQprKZ9DOHPs0OoektdpE1A0Deb5Bw+brYzMlQsI2cc/LE7vaJpyOv3USmk
Hi2CHXUct8KTET0u4XtrY26+h/ld/+TamvcjyVr44/uN7JqvKmxqG3B6oLwTudKiAmFiu5HBu+6t
UtdxIIX4S5Nt+8j0t4wnECvSfCS5WZY6NHs6zDC4oVvsjyucr39XudMEubku+UJo4FrW3YWVZmyT
3SVX8WiuObUX8ugW57TOho/bgo3JTwN1JEskF5IhCUYMihKAAZY9cRdbZ4caKPvXlJGeeIGEdbKD
H8r5wx9m9R8nkmTA1YE1Jkbzw8W21Y8XtAbNQ754bWLYV0kmopo3vFhrm4pTjhjGdPE8BSUSOGQf
9fBgejXtB0pA9XQXDCkAcqSZwoq7dsqGMuk1aa2Jt9jZ+LQAW2d/GxZH69EithfUsAOGeh3WYb21
5NI/FGiy/uL1soO4oxxjZXJx6SrJ9n0mLtJJ9/FS19Ou7rmt+K/+pHiQdibCe3fdGrK71J4mU5Pq
Z9utwhu5Bk1wcEpbEHLZpuX25OqUhkQ+lSJeCOo99I4BPyamoPtyGJrPYkfL/7fgqezOKxt1nfQo
iP42weK+IQzRd6hqw59QZHTMTdp/7tHOvDZ101rR7mr7gxQ7xq5lqfZ/bHewC2x1+dNS9/6Tyyr+
k1K/moGBN/37VhRh8F2ydTunofWUiKEVWcSBm7N/S0syEgjlXtz1rVbLFURvH3b453+IbBnaUqQx
h66y2TBm9DqXgJHimA0oGc79qimrS8gK7WznuMi1Gx7p+zGzAwwcKnUOCndJBCTtGkPsDB0Hyw5x
ZTN5sXFtdXVMW2Hex8Ddfmch79tVzpsdxnqGIuhLchbyLS+rE1GZC6HR7lo9B9uQPnOkWrezn5b/
1TiULu64grKOtC+nyINh9Tb4/ktvM5UdatuUzs3YGT3fZCSAlud1r9CSFNt8mfpu+QVg7SajcDoX
nHma7N8TcQmXvFzVf+PsanFMMY1ookYchmvGRG8/2y7pKrEARAwPrt0j0SCql6dEzRlTADyL+866
dQWDXTPqJCVa3I954gLUL/naJ07HTBOlYCIPXlHoOckY/kzcq7rzjtppp/KmmUkcIQu3Xo6Zhb0e
AHAG4c/1vh32XmZbUvlFlUHeEyR+BrPq3pEQOqDby9TYpKpWy34SZOLe9ct1BgRzRI5XB6xLwpJY
WQNyASoGc+17yZiq/MmEczbH/GA5GQ42Ami3X7J/FeOUdWKyroe7zm/lctjctXYOyNOKV7js8lH2
QZs/QCIP5qSLwUmPCKPK5n5V/dSdp4pBMNtFCrBPgPNTEI75mybQ4Z9Mw+2hWUKZx8Dp6ix7G9V4
VubOc+2RuJN2pXiTRsglyY0Fl4BaxWbjMrqJHcfNq8gxU30XNnsLwm6yrDyDfmb2xVX+0sS1GYJf
nIwkJJm9ZA4FlCKYFJ7xL18zaLayF/+PvU4MGn2neOhaq9XRdsUvD86wrEsMTRCKuCla7360pYqw
w69nvlLQr4UZvlyAEGYrU2wSAAFu1Owkxl+J0muAbMsK6aKJZm6HvD5N6EK4twarFYdsd5bqTa51
/a9VOn+u7MFNZAvwHQ+E6i9JV5XlZW0o7x11ufxiWWh1nBY7lKhVldUP07EJLiNKN33otSxPa9io
78IOgvpstsAkvMIp60duGXNIm9T1krAWpo8kNybzv0zLe9HAvBFk22QXk7ocrHbAKXRTpYsT3AAW
evdGNtV/lh8O1wwrmxMGtNMiY7cq9vsmV7OJNuPn8wEYkW/H0Xt4F3iOc2rCdUu8vGRMzpfMzwlV
NP1DlSn4NVVMvydHszi0nvWypsp+2xa/uinyNnx3yWdfGbDdLVFpqhcykbTzQpApo2LfIuhD7eUH
D1NTya8mrZX8U5XpZmXHphRVeM4yZ7aep2vqedwQwtmxtYO2Hj2zIID0m6KY4o07dz4BvrByGYeW
WU52jsEDR5iY7hCGIafxiBWmUIzw1hNbLQ1Q1Bt7cTEFfn1LXaaCoW1V92dJHefiQQ/m3I+olIie
5g0wiEoojUBncduUXo+ipvGKO8D3/r/J68SJCDz1uZfQLSCvfd4cN+FBY/lBnQaHeQIoOhFrX33o
DGFRXNl99UuDKeRR4EJERwSht+4rQLR323uqULFr8Z5EcPL8Em0DRXcsUlQwFztjaWTzU87+w+HW
ly+b1xJA6qZBudxBMDX6NKOsjLTfTvkJnfVUXNJNm/neWHnmoAsWmC5d4S7fTktm4EbG+5+gMtvv
fFgx3fCsk8TrhnP10xbT4keWLqZXGkQ6dcznsgh5Oqzsua6oezuz1Bl5INhgcs6TqRcDUltP3aEH
DJsQmy/1U+j5a3gMQCVRGAojIjVxUqSAxV8hn1F1qLd9IQKhQSsl6rJ5CGbTvE4UjH44czkVUcaI
XccIwj19pFmDj9asZBHHAE3OT0D5H/Oz9rf/6N+ayGJdy/9knckB2VTLUtBn6XzTpOXcHvvRiPUG
NOOqGSrQWD8gsHBiobxBnTPc1c/uYvmGufWaxttP9sInKeg3CcL2t3aMCrvI2exx/o+CmWw7qs7y
1fkqjbhdFTwSudwNMkP+EhjJDPW3WunQXsqlupmcNEQuruQzSdbytu+E9ekYy0pcFxZ+aVGsTu71
h4ZstsfYnVk5imKVKHpRgLKNl/mJqGuuTavIT7AditF8zUs3obZBodcfvOUpDff2axwr4DsrnNwZ
2sUd/zho29xTv64j+xCFtslsKS8J9v1n9xbSkLPWDdXlimzVlJPV1oX1GBX/pBcuR+g7+YBo3/+D
frlXRw0h8Dpbq/zDM+A+evaQvxvppTOyAgMmyUSLYohTePxthK0/5Ghv7aGG7D+QVgkS4yA7fNpg
VJM5FKhvtI1dJvZNXiOUXirxp8tLPT30KVsjsI3aMaHIfUmCnr8acNd3vqq93153xdHKcco3uXli
/rCQVJ7AzleYS7ndeXvW35aed10PGrf7261j/l2R9PBHj+CNBLJDdEdb0ekprgdLWFEOA3vMEeD8
Wud+0kdpy347I1J1P10VEsKI5CseGREPzHD7dgTqLtpDM5SiiEw1eYLPbfO48pps/JKrixB0s7dU
x5Ns9mcWJH1Lir51623XIx977GGGM0XmFXSHrCYkKp6HwbxUmyhuUfLoILYM5ewJZm3GQcpm5qdZ
wnO2Xj9GBbKxPF6mzYqG3mQJn3LRx60eNU8oKZw/ttN7hBIb5pixol/oLFrp6EROuCejxV29D2/N
/e+FLI83I9fpE9NF8XCVcCxR47TDcQEyW6EipfhbCxSeCt3xU1erPk7FztE1VN656REzrLVOmStI
UD3W5ebceGVo3jmYdycaOpWeMkCJCwT+As+LWmpDpFmI98VBqHJIrankqlIbWRIBZ+23QTI2RmYc
0GrNvQ2G3rpXmgDVVt9Ebt52X+5s+9M9qVr1A0YWorJ9y9ffhIYU7RcyFKMJMk/Xkli8ybsn7T1N
rLq0jrSHiMMQ+M39hOg2PGG9AGUoOuO+hUUDqJniJ9CRQRSTaNF0cDOMDSm9rvzp6zZg0ei3iqmh
d2gMnOtsaCOPMCyyEZusILCO2w6aXRXjGwBv+dcXyOShtcDmx9Bub6Z+AErg/HugxiT/ZbU7R/+Y
bQCCJZxR0pMm/6uQVXebF236FCKJeLMQvfHg2X1zJKhdPVptDUVjjeV56aUhwcL3v4bwClen/ooK
qZ3Xu8KRHHdbXo3ngAqEMM7alQyhBTPMmVd2cW6zSYtvu2XXiDTnTpvkjgSQHNGdJ4gzwEmFX22X
YVuCC8OraRKf185EleXN/1xrRwPhD8qOAktPn8uQEYy6TdyggvWa+2euE7sL3CNY+3r2uolJndbo
SsSkMchrsn7/n6dG6zvkwnKoSysr0v+B+ejUqinkjO2hYlqbqwFFC7Yquudqt/ASa5E1Pay+lX1D
pWQ/blHbL3nKwv3AVsIrFQwzp0Lus5ASLb58cZ+K0+wM7gf3u1teBn6zX0gBy48h3arnDvuQdTL1
6n/VAXtsRGAvkGbYBP+tDTaa4+pN5RfxzXUyQXTdi84u8mNhreDc607M0SHzVudSLJw7UcixRDXE
0p31JO3HoXNoclANRd8GaVqNQbbL7EMdMENfTJvNN91aB7c2GpZfuYcbbhqoJMJgueY5XHdtf8wG
iUfvLDIxSzPdOvbW/UI3U3/mlTc/0WYB3IjN6oxew3vLoflfEGxOHR6tioQZPY3hXSqcID11MNcD
iu7GRjZFXeQU5YhDG9adKm1jZMJG8r6P0DZuy7p8wFQhDnmVh4d1WsAN0rnj2aPcAlnlVN5D7Vlf
hV7otwjyUd5zsAeHwXOGi2msXVAXMlY/ncyzfzQ+1In0GcfZx0CMF24KIAZlzoRkF0eAWusGWAqt
C/y4JQlRaIdPvWfggk1mu2Gyh6FBjLxRxh51uC2Di5RIRymPqLw3xuzRIAoJEVfsaRkEN1nFtAR9
Nk2HzB/3f2uGwANevXPjvh7937Pw2Yb54Jb72s4VjXQtIjjIEGAWh+mhirxJdeXJGtAZ3o4KihTJ
PGwhZQ9wJKU3jgQyOJ7/PDQN9Td1jifHHp3FPdfuYBqmhkK363HseGcxZXqLdzPM3f68O458dsBB
jgYRQJ5s9K0wQjGmXb0UXQl66jj2HQtGpj+GYXT8t53gSPHbMFCm/IQK9sVKy7Q8hqEc35hZ17tg
YyPHvQdq5bBe1cdCOaSd9S2fr7vPyy8PRBrhDXavMa5TS3y5Gz23Ovetz+H/VhdHFTyYk83WAfci
6uwX91T4XhQbLhvIsY4Gg9iryqvwiHPXGe/RU4E9omGfCtxVJggSZbIieEO2nJunfYE2X8lRWlHC
FMPSM/2pquh1PDQDX5ual/lJ5mnzmgM7PqvG7g5NE3Yv9WDLGNdF1p3Z++d7YQfel131s7j1lDvm
v1aMFr+Ax5WfNPvATj1ZoScv60q3IziJCrqVGSBLcwKbi3H0qWXIZ0yNS7/Mmx3hlxXrHlVbp14w
B9bOo7dz+TSJXqr1IFBW1dGQD9OznyG2JdmlfFz12t9jeODCSxFFc7nlQZcAgTn6Gf2CqhwsBlUa
3ol9sdJkbUwnykfGXCaocl9YlMMUYDNugdvCiNpDq44N2ixxSKdaTqemcvcC1+ZEfrU1swieJ5gJ
Ca9aoq4YOmGy2GKio24m25vxiMisw+IztGHiy3KweeOFfaGaon3mxwdhHonUJe6ktfkBUlmmfDNu
8OHtggW6MzX0P8mjecCZbKd/ws5ixWzW/cG0lrmxxnD5KnWBwkd76UaqEFqMghgN/heExlIVz0Hv
cJvbaz89YibbJoAQYthOJN3yTgjlYNZGXuB/E+gMQ+HR/HPr0xxz1ZJgiIq9duIPRyMxhwftECEQ
aZsnOQnxrA1IQqo0gJqTLeJDlu0+cuqN4OkMacUvzIY1SDTzZQf5y6d364tW/Uf0Sn1mSB0ehTVb
sEfXt7hl2LXPrmWv3Ba+MyWmx6NxrDIHv6viKqQcKbeXI4IF2DUrkM9mkc5jAal4LLaKR0WIfn9A
TqZvOWGzS1vBmhzqzh6B/zXi2NimUPk4Uy92AjKSxw24/MEPQJmdiSOHMhB/eBxyh972SM7Qzq/1
xB98Y9agfsMLTkzMvpdefs75et5wjQYPZvBg1RqkPHerF3ZvainNw9RPJeI5knD5MFo+BquGM46g
PMdDioyL+Y97reQ0W+uzbwf+HDtM13cFzODvDjjoKUATi0aTgfBirBXKLaNEJOmWIf+tBsFLlnny
06E34j0cUdsw//Jl57WXf6488XdACuufmSdAHOQ8j8hFob+wo/CkZ8AVhfwKvHy7kToE80Neh2p3
mDq4AeA68W5Syhxk5XZPPFTB7ULn4muBi+kU7gOcziR7LJnw6RC1/YS9M4a/935y0zXoVucyvOsp
ZjkRj7H+Rp3BaDbL4HOz2biivOthdXgexBftKfCgqTOPf8zYhzdL7viPaiqac5etVIYvTniHRsx7
aqawYWTBrlSCRGvr2FMe8zrqoHnUVp+eKvxcP2NzlZS0YHaJKgHdG7ySLXoBGy2RcQjwx0u8/hdI
zbNUtTioElKXQ3ZJyBu6jfwjtuGq+nRdOZoXY49AR7iF6rPwpxRpITLciJY1ahrcsfFQHVR1FiQd
/pxvD64dOSfGq2OL64D3vNqfGuS3DzXbcMzKyqvdOQRZAjR69TeuLhQHWtcXFdjtKfALtEOmyf4M
NrK4c2/J7FOO9ZW6ca7D1wKPz1KQO/UZfWR2Swee+WsVQUfZE+r2Rw/j1MmqMDccxLxV5V/XL8dL
laXgIwtnfsRlhBgw9hxsAscamOt9blac4kHly8gpBP5GjZc3vAEt2MWLCOTqcNL0zJeASeyMsttp
p2rcupwjvJT5nBh7EjQK7oNTf5als8Bk+z6WNuVvYXesusLCUrFhco0b7VV/0aCm6hg0dW0OfpBP
vy0IUUVJFnxxZIdDoA5s86OTqHFeA6p+ELqIeTWwfdyC4c9ALdd69nMfGN3HcRaVlsaCvFdFoWiz
yws8r2GQ1w+m8Rj8XT8g1WnXVwkobZXBfBFuV9rnEXb6psJO8dz5gzfDgmuapnoRBP9Kn9UsojaA
UaEaShqCJlZjsPHUR77tlTayoRYb7z3ydfefRfdE8bCrhmYaMXkOl1SI3jZC6z2wCFFRst4Xnu01
uF785UstEBaHxtQZrgFUEfo4X4cCtJcLnzFZDYBYMyOeE+FaEAe1NwEu6nlevrkZ5/kOBkC8q81j
gypRgliskGl5WIUJ39agtdlIWVCwGWzuu99i2oU/wt15alsyMgbj0noG6sVm4c60TARVidFur1a3
AeQIbcSoTmClr01O9M+yD9jRClbP+KrSnmnbzM0b42G+nlC9Oqds63Gq0aHWPnL6XGuoMpVWx6Kz
edyWbAVWyxDJ55AzZUkblym1xtvc5XQtZBOmpSCsy1uIYxidFgU0CbJL4J/nfbiCneK6tgwoGuLO
XpwhdggM+LYCXQWP+Rbu9WFY1fi4IT5+8PtBbjTjAWjOA0p9zsY1bRLZ46KLp0WjTc96kaJy4o++
BxpkN6Sjnp2XkD8Le1ohGWdnetcFZHYWF0xFIgF2c+0YwUf7vfQgzz1z/J8ZReh5Cd3xJwjmnuMF
8e7fAUuU/yxp7/1u0mn7xALQ9CeX3qzt0A5UPT3orMW9lNfqEEpl7pdxwRuZp+ze1la6NLtnZW1z
wDi8CkcOuhWkCVDzwojauTSx9eE/XCdwfFzSIR90pfuHKSCPfg4EtSAr1w3HLbCEGxvbVN4HKh2P
YrrOL4auBu4Y86trchvIl2ydeh0I6c3NiG/EEe4pw4ZUvGNZgGYvbjrOlFbcIyqrdUYNkgIK5DuY
Vu82BdJu4gD/88+I9iQ9d4Ruvqhw8IerikU3Nt9kN2GpVOnk/Mxyrn4NgwStM/ve3aY7bUcySrNZ
cfflI72tuVQBlrmx+kNEHqzVFFblccfHPrWM1RXM/Fb66e+1bUzgHWQdyGPYuNu9r+fafkfw67v/
MLVK+rUQkC7rm1VWi/dNMszMBcRGiNM2apTlKEbPgiW+2TBSonap/OFIjENo36AjLIojmGIGB7ja
Vw3P3nc/bLRqecSxLoZDl6fmxvYk92oaSOel3og9iDB8DDwmpCGeyhpUNZBV+cHTDwIuset/4ny9
vtIi4J40RT38uyqiXxoCN/OogKhGU9y4CMUFiZ+IP3RIOmrYTl0ZB9TBirN2t1UdhIUaN8Zuhuas
azjDXba3zU+45OZWxoPtkiQsICDrZ7pQV7IlcM5P9u1G1O1fdOB1d6jQSgcPODHpfurwP157YKsp
fwkRNg+cuSkwcB64KOvaGhEbgQiYww/4afm7QrQrd1wZ/X04b7I5UtzIeqX1zBcUYnh/XwhowY1U
8E33YOV3y8IoBAeLfejclJYoXoo5DMq3cCzF8FCB+yJx4V8elKPXO9e3AFWcLKeeDP0svykSl/kh
JcHA/2+ZakaBuUUBMhRBE8Jtlz7QAmKAG/7+nUUkDNCuVqvobhS+zO1APoj59taOcIbe02Y45dyz
kInoTMxtV/KyQUixV3cRcCmL41CONAQ2uD3fRquXwRm/OvqnaG9a371eootYs8RyRtN/MW8CpkYN
8jXWX79zgBs7mvfMa4mhyNyBF4H5birwy7sBXc2My8Qx8yvq2d0/zIrd7lAj2dAx99M6P2V7H7In
wAT27xOyixchutpPJlMW62ny+vnRc2XaJUQS9LKOfUghfStshcIG6q1g1xfoRJMBsyekb2+cJxIo
tguK7R51K671G9nV6Cj01g8nO9jFLw5i3XzapKfMce0DdV2Ui87pQhJEUzL1qE3d0tKAsImDnOq9
ECHOeeSCTc/tpHLMu+NodQ+cDAYJnbHlUD5vlssiNTjzRfnd2N3lLWaqbwA61//TebrLgS3q7quF
TvcPuzFT+dziz4Tq6fw9O9VeZ3cPeWPPgH0ExPnrJ2/1pNyYiF+sGiMBIeN3TubT8lUXIyrZSLZD
0X7kLQj7ExjmZh9z6WweWmWvt5jUXB2c4LIUtImrFoPzyhZzUL8IX9S7OHg+luhLE0JkPJdVIczX
urgwHi7XeXsjIaPUX7ah1R3BYDvESlwe1ZR5hLu0rbuhi75uHvGSEj22xcUA+kFagUNlErWEDgky
6Ef1jwvU46UwWRyr1+2lVM6ZUsO5/wp4S8xtSXSBCy8EKfNJmpUEnZeBIcWnrSrVNFHtLgsBLRkV
ok+9j9v2ArLoNQ/jtnqBSEoLLW6BYIZWTCTQ8ZZ5e3VJwwCqHJYs/KGUrfbvFpRVBK9YAyHkf3q4
uesOOe+umybdMITHNRv89GZ2xUhgB0RJfmeNo8m/d/QBcuPbZoT/zDBPN4gPEM81v0biysp3pR0Z
/C5Jj3DSaxlkat5l1vrllFSV3EeoTuP3arkQxiA3cy4pn9Yl2F4VeFYyLH4t0pciLxeBw07UbX9P
6Aw+j+uzMy4n+jD7XJURMpglT4IwLLPzNhCZFRzWHr9yFLBdodrW3eAeK9FQxdDr3O257xovsG08
/OsWvutZ5p/bnqmSIgLGeNI4mJn7Uz0PPOEzoI+5lK1ZLSJ42zX9ddVmiYT4hzx7cUsBv3BItduC
Pti2O6obqSbs3BHFJs74SyNRGs8w8qDm6dJZ7m97mZBgZJtAH69HGTbJCkU5vqK4Vu1zP+jRuUUx
5rGaps1WHXNLBsUzn8n+hIXNLZIU8+J2LOHyXrxNeUVcNBUWSyIdHGJOtGEkFjU0Hdx/mJ17IN3l
mHqqAmn2aNNtVmtElELMksDD1o/Nb7XwgzMMtrYIL7AaWX4yQbikaOEBxh78GlTqQTtkP91LU231
2UZ/tD8uRd51+iA81WVJUZN8cS78gsqOaF7DuX9C9Vb2PObiyl7P276nkQuiyr+gUjYuhzW9yFt1
apWLf574ggaCCGwFOpLz2hPFyR89YwIuQZ+FOKFK2Nb8Y+x8ofGXadmP52Xqw+reC/vFR+TUaK3i
2fjFfje36bpbYMo2XGrqX7EpqGnEp2pzwNlave6nrAqy737HN4qDmCLxe9038ERtgQ6Pp2pA8bSF
grEZA/8rjhF9LazoEOrDyq1PS+uiayGkZr9XA3r0yChFPXs6rfajDd25JyGGE+Yl7Ty2unK2i90o
POXrJAu4LWeGWRRWaP+VbapRExROG0QbWFuZFM2Aa9Mn5oTm1zH7VfLSEVDp6xeLrLO/glmLU6e0
EdGqqRqSVs9cj1vNRUtk1AbFVg5jfnI66YqELAHQO8IOiuohnYgPP4rOZY0T1KYeXVWX/+PovJYk
1ZUo+kVECCfEa/mq9ma6e/qFGHdAeCcEfP1d3Kcbcc+YniqQMnfuvfKNEQ++6JBlCZIo21R+5ktt
sL5YZJNdZno6o6HbmF7chd4funJzPyQRGIRldhFzo7KNP9Iat+g+zmaco+s6b5uMs7R97cIY12EM
RovysrKIYp3sK5fLNcmOOiNlAasUxxVJeuJ/+cT8feOrscu96J1fnVNizLJB4/xS82r0zWWisoI/
10Q3iJ1Bc5+giGFrg+awbE2zjWtBEn5hCBLEejMZMDFJdjlY0R+Apsj31iJ3p0vqtOJSoj29befi
3TK03ICpwK75ykioucoypUOkYiCiFodh4O4SJvs/mIVXjw0uheJYGNv2KOhtCZqp9/jdYDIPeLPC
x4j9wQ8J5lqOvjpj7fRk0qsem/VxLnA07iyGnhhLZ5WkJCtnMTS/pFOMouXNEOP8MIRjZJjbmSE+
MmTLhrPNuQXLsyUTHLMMmtDxFkCdAX9dw3BVuqW+rHXyIhaPBUF7s2BpP620IuXMnHVcxjOyRiFO
qg8H+zNh27V/GxjATqcsnm1M4WMmfRvjivxbgR7NSLKq/wGZ8rERECq7T7I5+hmvjfOboozPZOIO
KQ9LRySSWfpWMWvrUTQlyUzjsawQ6XjABqc/BxIr+K30HaV/tHMXM0dTbDvm7TeZvRIG5pnIYFFd
M0tRi6UNP8QuEPnwhZ5IUR2sVLkXHbkg51ruGPdAL8KtYqFVNI9rw5KR6hVTCrm0SXQiLffVKlxV
XYqsnj3YwxhOmJPhIsq+umU22UMitynssRiamCGTYnlcRFgEl3RW0NMFpJ1ojJEi7MX3SfL6L6hI
Zv1YIyMb3DNhUssD4ZdquWDP6otTGHXKRW02DRnayGq3f51YovNULh4VmmWM8dhiFSoOU5NGGhrY
hK+MrdnYInDC0q2FNmWeh3WPaom8gJ0/MTmFJJcDzGO7qIWYt9PpKs2dxrX5gWk8Gx4bM9v5FJfs
a36ztL73dZ6uwz7qcpIYGqxRvCu8qRvuQPsQpqsSocZzJEdn+EyDjo8AD23gYzD2WRR+y3xDQGIa
q5XymbcYC1DhtPO3nTGJ3CWd9pZjxvNYv6uSGu2o8eUQaAic4IsUBx9ctNYlnjnp4uCr4lE0P8c5
l/eD9PR0rh076PNo0OOfOHoGMe/XsVwIzmJfqHAUb6tzXO0luOGFSf8uYyL1lV9tg4NjYHHc8+A0
LWPXrPHOAYC+8eeANeM/FkJtCKBqISOfUH7/ZKEckAzwjrV70d1SrD9E3izrfhodGRKHyZwk5n4K
mu/Zpu10I4aziNuK0/IjGHud7YcYEeJSEhZWUI+c/qefGvOF2knP0VdOWBNPzdvytHrNNJ/ZH96S
1Jnit752GecZNLQcahYTWmhJWffJgDX4b1WYSPeDnFaCiN20pTg9Rh8Le/9+VtZCfEHpw9+WbdJb
VLC79OCtaVCTRdVK/0LH817knEXj/aZBsZF8bnq85BCG1yvhTP9Mptf5R8zOvXaATu0D8AjC3kOD
OXTwVqRGfELomXmBpTr3TdWcAqbytyFPcVeHZWrrx2Rsmpq6qSTZFUd1xKVqZiomXNLUp6YfUErQ
cCXkK7rpDdPDIfiAzkpuEuWRLycmT26vvNte+DNp8EvsosTHoIa6xJXW0z1+DXREJDNQF9PdOtZU
tt1c8R+5b/Npn7ZN+0gSuflwnXB5Yy24+507ofcnCtHa/jlSx9M1p38n90dcvLC/E1tSjjQjkK/z
Bl7RB/KEMZ7a0qV1W3pcOpfCQffeaay45zlD10Njs3fh6lRPLOwmQDoLVfhnD+gYfpYVKfzahiJI
UIxH7r0AytLVVEEqjnnhyU/S1zA6GSzKbzfRVXzKGBV4OxpVDsKcmv8dbXK6hPmq/y1KNy8R2KEH
CKXLf05OXbRjEzuclGkLwO2yNIBC4LEAEjAkyJcHtYbrq9t1zj8/c+Z1Pzdh/JLiavwhTcmRz3w8
Pfap9P5kTJfXHT/1Nh2F/nC/MramA+EWpOzV+aX1sgH0QZceReFzMbZrOrzEXuI/9WRR7jTpQLTD
vGTKq9vRqw4SqObzptFiXPECgaQ1MiePZ7yRfop8wyJvFEkesvJD8n6PV+QvRsAj7B98Fbl6bKSk
u2VjlboWTYO5P6/FqyFWtRwBI26lDKldva+rBIaDC8QSAIr9sgN7FnCNQDnDZpnJmaepzH74vpvP
BF80GlyZCQLtdRr+CFpoD7ugTcWX3zXGO2HdW8wOdDBuXkB14aHrTKd3o8v4sO3b5EnzO47JXOOe
5s/1ePjCOEZ65pr9Dvqh+MgwjTKsX8OZoqRXArzN3EOOvDQ6j4IDVWHT3yUm5ceTUH3USVbGOlup
gFBY48t+a2KG8iixxSufJuGWNnb8H0CEpkMaVNgwhkwW3t+m2YbyK1jBE/DEHCNPtOUafaADr/Aa
6EEgFS6+AyG3jE8CVR66zMqn8+ERTWZhQ9pWCu9sWD5i+yHIDz/LG59orHRxHpeiyFHY6UIeCYXM
Icdx076KESTUnv3o6b3Nl9g7rhE7UY569IXgTMYHgE6/nful11ftKbBdXz/nI7zUG+jE1KCKcKVg
5FHU7sJfdHmYNO6rG2YXVFG5RpBZFc1lEkPWPJEwV+94sISP6YblXpdhxRgEkhXGBHUs9rh954vh
scJlCU0NHcXf87Mm9i/iazSf644dQxGduZO409lOARPxXSqr9v9+QKZvahcwxnV/OYaS4hgWkR0v
C+Nf8iyTV8kThuXwDe92mJ2shux3Qs5JOzrJAdflR09+aJ7Olep6WjXp+f8ZNjm8hFImzQFjm8pu
k1Xp+OrkaX6VNmTExqDa/vZ4ZeNdh8P3ZVVe/tBDSP7Lf66XQ+9ufjaW8W0Pw0QicEdwuCifcRPq
5J35GDFf/kinfLFQQKIz/lQbHelxcpyJuS9BHs4lDoKkHIZzMkIsOkC/cX4DAiY+5dbKfoeANcXK
LGup0yeRsamYbPo6f9cBzQZfmCY0bsc5Iu2v8FRwumCfw6NP7SsL3OHojyPmTFggTXqYlB8WWDJr
3EnBkIX11QBQwPiGZyI8ANR1ox+qDhkO4Wz5IQELn1KCnumRsDbR7iYhsnAG7UgyoEy4c6m7Yrag
tZgWelRKCljXepcSCqc5xwXwpq0q4VsqUHcfvaLDG7HI0nmlzkyiW4Ut0r9KldJP182gm1tlIrKZ
aZJwpewK7Uk4QKbsSj7jXiw/werFFzguC7A4XllS66MAXNWQKyDt0ZTZQ486gxA7KOne67VDWBUj
7hFmU4TcMG+GjA+6qEVjciACLLtoqZDVE6xk7zNyw1mNaS2w8ZL9OyYyHd8joEL7oU+6FgxwyVcY
V3H4kXlD/rtaGdjZRpXqXOTkaXahDKq3zujyvQkGa/6k1eJ3v3B50YX1hO+GHdfTltVJhnk8r4S7
myeF9Nncw+009z3zuiPpqSo62y7a/Auj13qQfWv5gshdMjKqcqLwOBWm8Gj4Jc2+mEzyadWqrt26
WRE6kEUnZla+uhSpDZl0ev3av0HXTdWJBHeXwzitsE6N6bjqXWCW4XnAK8ctwIdD4cATdg5nS0C+
bhnJM/T2GNmYTPS/utUSAsE9hRkARo+/x3WJ3mH6fPkzrwTbrx32aIZhwCjP6L3tsxq0re83jX3e
K01Ce0+8OFRPuYLte4rQQMZTMrXuh3SX/Jx7fuPe4xdSyP5VRXk8Cz0UJ8wrLCxxQxTkP1gfKIlJ
rshn+uFyS1+IvL6pVlnk6tohmvycicWcpS8QFRq/KvQRiat27mYs43cuevPzMtRh/XewtY0PUoRp
/dPJLDkUZYrwClGWZ7yexro+h0Qi9T3cNiY0cIWa7y5LxBWnEvYVBpZsq22dxu1Oy+BiD1L4FYsD
g2Zsj6tn2od02LyPmR66/jmwbEffkfCLyf81KntPQyR8cgu4x44L/sDgygkf/Kc6T+KBJQ4CdXme
BXZ4Oic8/EWPDXGdizNqMciKXZr56QfG0Hw6x8R5thxpVA+XKkzbDvafL3v516PgggNa9e47GYLg
HYsElRdtXOo/hg4Erj0TEcK6cUtU724azDCdcr1id2uiQeTXVgcOozs/JxiQ8rRPxGmWwCGXldIy
zYPnlo/SJnI9lW2ey0Nvt9qsd5v8osOs/Ivoi+Jkhp4qheQfvbzjx95nvcY4HScq+ydbhNsk1gTi
hydGchzJlIDRbfIkfQhiJJbfBnhVfGZCTqlqCrwGtwYewR0QGSZWkax7c2n8VcE2DEVOrGuZKeFP
3cr2CFiZHkCEoI0ZfPc5Nc+OiB2Ll/AUDFl9wnbXlXtIDgAxZpGNv1rC9OoJfJkcn/DNiSPTDjo2
CQ0dPbmb66MlaUoGsSuju1gWmosEQibBp4LOZlu74r0sRZS4d6ktEMwhJW5RGZpBSRhtlJs/uoLB
I5dMYyMeIxLRQ2P/QcIO3jvpkbwo0oDcdsYR/aXDgOO7bNu1PhQm4cojRodVFqtiOh2WnMBKg3S/
7uzUleM11xAA90Xeor0kXqgZj7RC9SeHCQ1fdDWX19RfMcSBSl1gCxZRdFySGshnMsJC3ic+NwrA
qYoSi6XnxXdE1DLfsay1fBZInrhBiXftAQGQBekGCvB9U7rmnASF9zwxMKv23BocxARcNqNsgiOB
j2fAtV7H8/TSkq7ABWFAO+wkqOYU/x/gwqNaYGPtaOedCoLAGL2iz1BC2C4sj9z0GGg89lF8usRD
nF3RJurvdkWKXRBM8hl6jrwnAkz8K6rB1uBS3Gyh+ERxYOfnImowN1M/Bf5xkIKmQIoaSwIXUdmc
xDxO2VGIBCoz88+sP1Vplz5ZdIOXtE3su45WitNgMu2j9Xr1oF1OB9yBKcAE39uAGKio7GLA860f
vQmg3gm4pfdLpRNwcN056VvVYjKhuPb4gxYcSfIhXBntLkxej3h7k/LC+Vm0j9Jb1Y+0qPyfQY+T
DJjgsmloNHqXLmcABPp3jkiI9CkfiLWkZva2nMbHxHVyhCoQ21ekorA9Ji4DI4xENiblHJBSoP7z
iZ1xCj3wpZU/9eDhpyG/pxSv+eQ9cGQQL4O0jqsmbPgWAhw41Z5Q1ha0yurkSMx3G+S0GxjGgruc
USvn7HOZopDA6sABsddzi8OYyplKifHswEC21vm+IDV1bfySczBMDe6GiojYPwl6KD6a3OeINuEa
v+lmzF4rgHqfMcBof6f7aLMFrJH+MusGc/DGnl+relX/FhMUBX5v/KGKiLSB6OW9Ykr0naxB7B82
QajfNxFI3V3YMYXt8AK9UeXL9qhrcP4HWtnsJTFZjBGsHRrvDdS6oy/wbjCugSumU06lE1y00JAF
mNKXfyFArCBjGA19iyHG9jFUSr81xN6/K/avdBeFGRtRGhFpOBRhjlWhkWhVOxmZESdWxVxfs0Qs
RsxWfcqQLsSj7FQY3ch18ZYPiykJDmkfE0YKgLqji+N6KNaFU64CaM4F3YVhdZbLkL02fckiWgAO
HImAmtCmMQebWTKDUJRIObEu4Gu4ELdUYNI3w3wM0L39o0wZmB62dXA/KS442xlmEANuOJZfrIdb
FMMjPw0bmtO7ijun2SPS85x0WIW+nXihndCOxYZG3oTd2dPS/En7vk6BYAXeBdAwQmDCRJnNEeFY
tMelbZY/3RBjEdSwMzGtCw/jBEoBTVrc9Xe6V/SHqnTGn4BnecCL0AEYF2abPR1LNzkymh/SElgW
/3qrlCsnXNB+mgHNi58TcfLAXIWBSDf24kdSBPlvj7R1s7Ouzl0WFll5S4nMrmfF00Yg1mkhzM8F
jiRBI8L+cuCy9Xn2LY5GvMTwTViVNmU328xDtDP5GGSnbMD/dhzcOi52zHqn8gH3OybJfsXfdfFg
GNsb7PFiOKVDZYkOr1Is18ATxHpw0yCR8I8LesyhIJuGEYz4N8va+beIseF4HOMJAZ3wVHeFvYmF
sBnletelVDknmi6b/GjHBWiVWjcl0A1Fj7o5TKG9zpbzgYaTn5EiWl1Vjk3g0DV0MAgfTgu8I922
3UQs8rmKTFHyjYArYfJgzcRdqGap75vI+MtpaqmUFmrG/A4TR7/weuYa/j+tQYh1BPtNce/Nuqg/
NN+CfgqYxPUvrSyQLiGsKm+fppRrdCphK7s7GcbRZJAzoXRegwD2641zps6eeQ3mntOd2nAPF6mP
n4K8xNmA1XMQrOqeW93vwfpJID+J5dukKbTAJRh3/2Ptm2TZGCk5jX7cGv4C4CZZZi9qdGsjDkZU
4zpeAhCjEWdNtpFIkiSaaAV7lk48NmxdWdAeY1sclM9U3xwrjER9d8/CqSJ5tQsP65NxB9jHOouR
gXGBcvlfx5yxymMK813eWWRp5whUifaGWqToz8aFndcAL7a2Tm9FwCsYoIrghT4J13SEYgkjMnq/
USzhgdp7kvwvUaScaWx/SS3u8q8Kf15K1KQX3gVcT9dXB8Gqg+avWAX6gccxWXx1Xs0M+ogpTvFv
B4Dee49hNZIylSvOrH0VViwPJyoEQudE++Q5eBZNR17Q8MkR+oyxWuHngaHEsxpgWKZ4mCa+fqhH
Me0HXg+g+Pg1N8yLTN1K3HuDp5kf9HOdRbsRcFTyu1Db/x48v1A16Y2ZCCp+n6Ktwm/hwJxhQwT8
/MMkNWMAXUw8x3CnPP+hayfgv2lhHHfn5ajPuCAlrMq7ZC5CdR/hSodF34wBUBIrg4hFMWOZh9+w
ueLNkInXjQCxv2BjI8zY1te+5gvYDB6Nl/AlEUu6Tjps24eh2jpz1Rp63KUQNeA/N8rk9AFodqqe
LdPt4r8UnQVRZZmL9SnoQA9fltbDfM3gzlMPBOo5R0QNROslHWHFPQOyqrC5ir4OHgYI5851wnwA
rRhefvAmg85dnlMvQG4TkHAKDNXd2O4C/GndJYEHhaRMlHw+pVPuZ+9Nlcr6W4l2CbJj0bkUqfAI
cYvge4rvvayBSTAJ4FMRTUG/52Fd2uscsQVitzjRlB2sy6JCOA9B+9fwmu5xv9jpi7sTWFKcqbEC
3jDTqe6gGxJa0nCgk6upUeTQ0JW//MVOLjJzQALqBBSrzdQ9ro2szj0Z3JSxdm1fjY+jf699UfxA
xKfAYB0YAZJEejiVQS6UiNKjVAdmQ07zl5xwOL2jZPhIJtifmDOxnH1hqW/Ily5+j7KS5tcw+Q04
ZFaFjtXZW911BLPl+eqJcZpLWenZYvqo8rotPpFHHLL3uYMd5ShxdJBdMCqVzc2bw3ElEY2ighhu
CIPfWlTn4mQjQjoZhDV7CHIAfV8shBiTywRikja0UvSyQMT6rjt1UQqYnuBuSh+OZZwpH/JxRk2x
UCSSoaJgqYvG3Cm6+iXhBR9A8VCVxTVreBUgnwGCocWAMB26xfjeOZkn1KdFe6n9XAjvggVMdZf+
IfOVpzcSo0StVJAwkAGDSi0CNZ7ICsCG9IFx0eZApFkeDw0ElIqbtGDhx450lz9fYTqGzodXa1zu
7J/P/XGv0oTRBnM8JhaZEdxVGDN7ihFsF2A/PdXHYM4id3kZSIUzMXQaLiePBXLNP5E7JrxxqHVP
zpZoE3qjdvTFVsCDjSVMV7m1CJhIi6JIX2EFtPU/Nt/gWFyYZIoXul3slkE0z/kJ08EU3BZG+DW5
sG2ajQZAG8GhqM5AxMYipS9bVMip3chrxftLeDrw3d+6EkI8ppNxdpGOq/FrgaDAfiwyD7nPIwkb
/R++uyG5UVMtzaPXWKw+p6XHecKD2/CJvsII80K2gpTZqQHbOF0QDfjG9/iAsQ0YN23Uy8CnraKd
T1E6Mrr1cTcE85rOcAknjUrSxfS0u86nxr5ri3g2h7YUcqmP6NDjcmCjEUoVisvcPmtTrdVwz2YF
aV60raa43DPlhqyxm9uU8YkIzQwvdiU1kb0ZlKD2bzUkuOLAS4ikf2alw8bww3MJ8dRRjL6IAHHt
wnBDpkg1+EmoP5q5vqfcoX9cg5WzxAOpuVxM3pLeFjIcnwOgheJuoPnvSXarvntoSNz/NiNcmGtK
q9L/HtbeV5+Nx8bOgwKRO9wtEx7OF9c4qgapEazvRNN992hVt7i3KgMm8OW5bTI/ZQYkyakneCAG
DE4eh+nSLGN/MUCDXLAbIzmOJDFD8aAWaoc79pgSgunM0Opv67RO8SnV4jj/Wb1SDTO45CjwIBSF
O9nngRrxbTIAPq4htvgr992WZcmH4h9oJiAK+SqOHmuOmrfOW6f1Edi1rvBO1Cr28RiRDSsvoKT4
06AtDd8d+G8GPmWO3jpEtJv0H6IMhiMqeQKUOEP+fgjSpTMnO4bhG1U15Dfh8RPuFa+Gt5crSsze
S7GqHywoHP0iayS1LwrFcgNr+W13Egg8PqDOjP4JcEq7nAE74ZGjwQ7w4k/0z/Muzn3cU0XRx/Q8
YugcBJC5IVYNvc8Pefnz5a0SeeU8Bc7UqPvARRjj+GebQb6jnKvND7xdBeL0BonFwoDVg6jREr3o
PInsHdEF74EEFzAQyCseaRV0JM6pVOQTXjQpUhO8Y6WJxvPiKnC5AWvrqDQn3cVPUgWkjVBUIvue
My+T2yvkyx3k/2QbAMTL7yBOJ3reJuJoLmDE9kc7eVBJAgZQMU0B4u6pJ3u8kkXfbobNp++cwOSx
ouXA21sub5LfRsCKk2O9OZ4hijCwB9z5lTpewUjYMiu+rNg40VSI75tD0ixa/ZQpk7qTC/IlPM0J
07aDknG/zZHiVt8NgE+i302QQ5CgB2VP0430X4B5z8I1d47Eh92D04Zjd2oHYs/QeYCVX6suQT0L
oDWZncVw99nFXcMSM7bWHCXm5pq729ftr8Sy5mXBdYj/nseI4OQcIE5qW2LEGSFFHWixKg8MIhDh
MzLM3J5ZA8CJxoY0x7/neeUQTutOBg9yapmqJSTbxa2JGNaZ2UnYpTS5aiYxm2rn0VMVtiQoTfF4
JsIEcToYom54URoL050xo5tRMMTub7qCwv2n3KJxPy15WPbEiRLUZ7VgATpWVYGQJGr8XvfaWkBo
iU818yCrHM2My30W5Hh8+HkwsF28m82SR4dO+t14w4Hc/BkqKEiMEdNmwaTmcdi0a5GRGvJEGIIl
g2TOQqRVB48hwLr1Sj5A6QcGL0V3UPgd8PzKlRACwXKhLy5YsfJMw0FSkw55dp1PxhZj+S2AU8qr
ZVTEOEqgp/5oHReLeDoP/fwEfyB8G9rayiPC2ly9J1CCmRlULVfIME3UjTJIY6wUZTOQtKkRAz/U
mnkhEZ8orZsrQlK53CRFr71yzubdM30HDXs64vJLSHNFb2xOogXHlgWRIkEbPXQiZxSjinTxf5lw
rOqLquecJjbaML6LoN5RNNOCwaKyNKZDTDTrwAS99C4QnYvsgUx8MryYaWR/9xHxjVt0KVtmFWZl
TMl36eAQqDCxygvT2tL8lA6jtL/eonjOGSY2bOGpMQNC0dfW1CdudmI+xBGamL+NoNDZVPw//yT8
luiyGMWLmsgYnDAjbDo5blfiUUHFDp+Lp3xIDF0XrcGf0bgEA9K2B/zVLPHIwrZu5ZGJWMv+gEtq
ES8jSPNvvI7DcBz6hQqELU8YhHaLb6x7KPFPKSwz64wntlnzp8ad6NAW3xLtNQznKt4G5f7GWLwZ
9xo4lhTUlXTb/eD4yROjQsGkFRpwf1aL9edHhghSXAx+GXMoZrKRD0HdifKMnV08MTdKw7ssbyl1
NQ3lXztvpldOa998FeuQqyeYsMjsqDlE5wUeq5rKfuDSqYzJ9W+ddObeyoYISp8Pa3RXuJsTD/wK
JaBUFYC9wm22jTDNiB6Om0UnoNS2qB27D5FLNAuzhmPz//Y6yBiY760TBO9GSn4JpNLhR5rnqfPW
hR63HjFyiSiMS629n91xbm966tlAB59LNA7z3nK7f/SMJg70pfRBg6HYDYM4CuwunOa5itWe2jcZ
MWna4ZePPSaiEcu5ZEu/9L5iLn+S2uym+qS4B+djkglKokpbUk6RsDGgpJGokcnZrrHjLGNlso8N
fnym4iErRT3ly6M3BVCh2XdJs9tTIpkHtj0wF0sbfFJAfxI7fXt+Mm6vyDyM7+zzKcVbLomBfBbt
GI2samQGzlKfxGFUgJAYF0/kFjYQ9ZyWDysY9nPcJJm8i1n7qp4mnznMW93K0Kd6Hxnb8try4CDL
obzCsHRZ74m4mtwNVLzrrZG5/Ee4BkKn7MNc3WE6zf4lxP2yU1BErmBrT81T0uW9CK5kZN3wZamg
jX0W/NjTYznNXnObE2/tPgWZNsV+I2iyew1KN2RnhGROOIwlm8uYGy8OVyFhDX0YBNlLWFaIawhb
WLjeGM4oXrqwLtdHj0I/PA/Gw1jkYTHHKIZwh59fQmOoqjJWH6JbnW46NkMi6yfWZ/Xu38m39fow
jVnoQ1lqDXubaPrGf+46Q74zWIL9R9TSmq66sEGFjZuJN6AH0xmK/ibs5uVp0MsWyID5z7qeWXTV
I4h9FKQlaqDXc26Gy3cws7n2qGCQlqeODZ9qJ+spEhc6XH9bARBqDFpjAEM80mnwH5M+GbAAGWAk
EFTIZTRALpzaLzwxglCGmMP5kkbSvlc1QUPIj543UBhW+uRTixRnErCb5IS8+ouxVzg+FXSuzp5C
kGMITqnnnbuFUcwm9KBtKzZz/B+tTRpCBV7/lTo4GbI9FohE3OmhnqZrjQfRPFeTE5Z3bLtCyhFu
2qExaemF8cNWraYPHCYkbtMesNRF5ywBuDTVVACdbRP3LQCkOLJ8t8XveoCSNDePOCbXEhfyGgdv
2ptseSVailsVvd8fWB4lhCtJcU5ZHv0pApz8N65CBjckpOQ/oVr7T0PbLx9bdggER5ZH5G8S72b2
jgreFKe0DJLsSbFxo6EOpmYKPgbJhqK3gvnNb+O6/lAwZqxc55jQsQNFqEWqn1zZc17oQWxrAnIh
4wfBpJ9vi79sfLEYrObfckDI4u1I2Aj72iRUbHvFXhr3pFgl0r7SCJHJxR6kR4Wd2XeBQvgIE/9N
PhMrlGWXPS4t4KiZCV2cq9cFSR90uc95WwzYlNKeVct6h5eQARCDceBOXuxmEDwiuqdXAoZZcyFI
QxR2nMOp/bmgdiocViTD1sNg81HcCTnAZMfngsgA6nM7yt2tINZRNpkD38LCFAEfbfRaOe52qxrf
n26ESjkqrF8E2cXPodq+iaWVIFwbwI3QnKGt/RWWUoKJwQpZLyCpXh5tWln3LV4kAmCAtyp88quA
s8tiNo5OeTmjwQq/Q1gqE6MEocliQc8cvCS8MS0hPxHgR2Bp5dKb9KmXkiMZgNcSndHcK5dLMhyq
7GhlSv3eBRGizOgTgz7AKxLiUMlhu84VIM3u4C7sddkxBwfAt8vaidgMl3S+PsHSDWZnb1wWGTxW
Eg9Oe+bPXsJ7nMzL+rrJkTxXVcSOADO1kMIRnNSS7YgncPfIIp3tZWH4Odz3Tli5L164yBzEQBox
WpKNAHvP+r3x2cCDKe+9SRXM3AjsS1wyHCxE04Y8mm/8XVF8U3GRdLeRWMurD4nfOfu6SE4os4AF
Az69+J9Y3LY+CNQ1i6dlkvesKiG/MoitIpsrB4WyHfFBl7M/dTeTNRwmzM/zB3SEjaLmdQZNH9x0
IY8SC8pmvO+wq2PFRKdo2g3n67EkC9NElDPwaLSGbG5Hd8ifKSLJw+pqsjk3LRGx4KTbwFQHkAgZ
DiTZtuO3UXHQusdOm/q4TAm1LR5OyOIw5dOmOBRZNaefTe+NzksOKc+/kI5DyRWW0P9B4/olmVlA
l2VY53N9eyYvp6udW4MvUUM3+DZk5jv+fob2iJ7r6sf+qYDBhROZo4/U4xJPVXO07FYibubEhXgz
NorNt2gK+WwUYIA36sgge4ywF8/upa6YBz9R15jhq+/QTS+FwpuIm47SaD+DFvK6Q9nnG1hB2CV/
WGk0FnAY9AKXbFJ0m9afIFEPrLFin2RekgwOyGYigUjg6GkF1f438NKhORvBE3+umFkur9wq+HEw
t/Xhgy4rkmBTBUCuWxq7sBgmLRmvakOWDI9nvKq7JCBQdrb8s/WVySOpWqss6gAD8cz/yVsbJi8M
ogJC8OTvhreuiSESazdgfu4Usx/Sp7ZqeRRr4uu3dDu8j7AYVPGQBKAmbxslGteEioCBQ3jOw7M3
QlhjVcCqgmeWWHrfsU6a9r0ZAXGcjPGi+DmZSbLu6PKzke+cgeIprSAPvPSGOPUxrguEWlVM7i+G
yNhPST5hp7NwKcqrmgdfP+CGJfBcBIGV79Oc2OCp9LDNuv3krOe4m7nCRTeYu9qdca2h2iI7z0FO
iU6msxqBdPsTqy4iDzKyz6ZcnOvsb1RYL7wGzAqrrv6/02XuUZCmia26eIRa5qpFN6CltJRCkgzB
TArU9zB+Hyh/pwYnYoVPZ9/xyff7lG8KLs9IagXeLyYkDzpTCHWO9H7i/ZlcpwmeOS5AzQp4pfrY
RUPYHXFMDN4RFF/b36lckiWlLuPiZb0em6d2A4wWdghnLKA/D/MGdi6asGRHh835GhhOGsVCpqor
T14XJvpP1aOy2QhGyk1yUD8B2+HxMduuovcwZJkpwG0mh/Yq2K1ANcE+9PZLIufZf+yXYVLU97io
jr0wPAkUDU5qWGQ5MAIL2BWrXzFnSP2BttfwYFnzP5LOa7tOZQuiX8QY0NA0vO6clIMlvTAsWyaH
pslffyfnvt5gW1sbenWtqllwqjI8VcmH3QDlgMTIQKcMtuI1hjKzT+yBDb1UnLoSTUcAJSa4KZun
vhO8qDgIao5QWs+XOeY30sAd3/tYVev0OCKMYX5YJtXWd07v9OG9pjsjuoMOCBctJWCLKUYNrb1X
kPNLaOJ55j9ClZnlkU02TP0S0ga7f1nbAJ4yrWCYIan/d++xBDHtoBYMdEB2XRuB2xr7snz3evYP
7i+dWzCsG5etpHBKVLR9lOOQhw6lAg7CGaucoJ3D0f1Lifk+fTU58HsoOqitD4AWWK9s1sw8BmCW
ymI3eP4EHA0byi+35wFm+MnVA10NmXNkiQGvYHQa7jCS5A+5QIvB6hUUD/ZY0Q6ld2ePcqRoSTZF
42xQHXiyaH/jEtNTHwsaQTOVnZB7w5vN7Dn+wqnDqxt9hwg/0BT3ISBitGjMgZICONxuA+AsXlnw
sLrSpR2d94myae1GLIvtLiJ0WRc2eIzFtpjfB1Ll6pdJ1lV4QhHKu+8RJ98tY2Kx1lK00e3QyPEJ
SOG13aWp3cluME4sfC9jjYFkhwPHFQ/KkUIOG6DOlFJypWvbU+5BMbgtYWEgoEGg3E9eixCGt05R
7wd9AFv8MtuV3IMUQJSdWCvHGA3W5/8UD8a2zr3tpDckGsSmtF0cfQuysvvD6VU4jy6LGRp5i9Qt
/ktt0yGOLZj2OO55DiFo1ohhT4ofGh9rxwzCh9wLRJ/5G9SPn10NUztDVrBKoUYJJ/rLZgBxDdw4
skdLv2WaJB1Z6kn7T1Fqgf882b7HL5tnp+BrEw1ecVFYB5wtNySyeVxc4/akVOajZRMWiWN98hLj
tt3jCkqTd1Gw5vaAu9bVj49lxL5a1qhPNYy45F88l6KHwU2Io1ljI87w1YXgPbcOFuf+jJzUwcEP
JhkDFxmcwn+OM/jf6SYIrI7ZNJlWVdmfkfbp/PFNtDFAsle/cunxsZftxD/szl/aOm4OJFdRFnQj
eWelSRC8EWvxgmofTj6qYCUYE7/xuAjx5nqK28My9LmFquq1ONOg7KqSEoEooeWH6qrYfy8idtnD
lmopBG4dld74MGA3Lc8TRb3Wu9MX2G3qfiFwZBRnzhNhIhYitj+UP36znnTVjNq79wdEp2NXgzNj
81a5+RP+Zb7prPCJww/UEizflIBS2zJP2fhBA2WU34p65HHyxiRSr2EoU/fVFBVwD3AVzisuDSv8
0HXTveakXlnqWiWrvLB02ZR1S1afYrtBMg0mL68ulMXiq+K+hLsaVYr9GurS5OzSlMYg3jiF5HZc
64WYA3OGFZtXzGptVdMh4LGGY4tK6uNYD0PbPwJUUvwdufbEp8zoLNt0VIKiWuD9r+9pHSoItIuA
+ArUNMigVELbBGBxhkSB31y7kmsAu2exNvSyy2L/2jOdAJK1sKZErNWbbR0uMV4p9sr1Je/qwcWF
M0PB25d+E4aPfHuY840atDgqNJvx4HNCQAcNdY8HgGJc+y3NRlF/G2wBWKp8svOvdVZSoBx5OKR3
1OYi8c5Wbz/g5V0GB52Nbc+eJm/gbZWwOW+1Y+FX9blUsvcNc9w6JQvUJTnYYKRDVh+ZX73VWZJ9
JAaFjUCmBfWSabyD4P1NxN7Jv+aGrd2vMBiB0O6qgk5hAa+SmiDy8nTQjQfkbne6BqkJmzNvR4z2
l2l0zBsMvbmkIcyzFgoSdC3dot7GiEMYQnB7LzbN3/EINijpcwc4Hhj7Bsp46NUxEdAp4W4HL4lD
MGLlMz/FZJSWz1LmJOVs1t0LUwHKDiGqRP6HhOzBlX7yjiyYPABaLPZ9hcCELZ/ppOAmBkIN+xDl
TDw6CDuZ+8HXeIh/YtaezTYfiQP9Qqh05jMY2MXa+lFlElzVawaCF2U7/mZuAZFCC47IJgoEK2a5
n5AfgVIg1l1M8yzIgYP6uGUfJVSbAWeDIQXM4EMso9pQLpSO/xwIONW+kyPFyxtcOis6l4m42mOO
Y8cA53eJt5nvlT99XGFKy9BH1anCNf0X5yeAMzpxzKNkfhePliDc+rCuKocNnaJYB23M4fduWlPI
E48iTd95VMsMnI8UWFsxGc+EBmhHqLEoDZWhTAsxGv01IgRPM9pkXRXmax76yRNPKacvj2XLVLof
WlCgVz7qqf8bE8mrL57HIwEFUHCToAsRJWaOVlmJEzFxwb+w07U9w284QRIbt0PUi+6OdatuTgnk
OyqMhUYGJlgR+ZeIFwUrcAOSm7wvHd7EhedgOdL+wqo/7VOa8VrSrubWh6OFrj9JL7ixxSF5lVZU
Z2wGOWTtMx5KjHFhGosv28VkxH9c9T7dbquguVDCCtGZZPXV6mJsdHGS8Tc54dCzbSo8FhgyqGBx
cd6tUgYhXgWhMpfjAysfxqmyBZa05TqdB7s4JqgDF7nrmr/CIjlxTq00hKhcBoBlsP2x+Drn5Mog
CvZ1Lb59t0VVOQoKXuI7S7dYmUwpeEzR13mR4lRJxaXupkB+69Lv7BzCeB6SquHuxf54Y6Y6yk60
dJGfooeP9wGyCboyRzNXs7EbcA7GDXHGU91QdLocuNJgw4gMKOdHa1C+oT4M69QQXrzcGm2y6aZQ
Kfdpcsazt3HLUoWkapgQ/I1aA4PoHRQ4JNiOoHEGlzGQa7kFFiTRVTBuFkxfGN2AaL34TYu0uwsj
brEXutrcGdcXWsAEhYwNf/KPguHKj08jChZkJJwovrMnaLgw9bhjHaVvE6iqgFs7H6dgN9/EC+2M
qa2L6rWPOUfZKoK2ifWDzKEu/PgMvGypMuTA9f4ZNkHITb2KAPlya+s/koG0713RzU0R7tMhWt8a
Km2pztUToDTKx5p+OtmVkQPlRJ47daeGaiPf2sXkmUrwzZnWyyMjmGv99mVbUTsTw2sqkD7wxOPI
aZQzga6sDeVRS167fKFHrgnJb5YqQE43cyJG+1fUweWBFFr3GJXyoZ1fMkjE9S2VmmCcH6j17loa
FviSO020jqZVblvfkoeFzh4CuNiwwHK/+C1V9SyXerfbcw81R34LwafqnFL/9oOJP5F95w8PsxUc
aWFP/yxuvt5ZtI2sYU9lfnA87K9t1+HWpX5RNXccowpsBiDsZ1msll1y96yx0rWYz5Y6OKIYuTeT
6ewDjBYmOh0NONTQ8xfzQBGVqrcJXpIL/NsFKAo9lxTpYacI2OEUCNlc1PtVB1IVvN4ta1/KMoak
kfyfGZjMk5P7cN12PZXjTb/FKTbaIDknJdgmh24bkv9XS8cyyVnjYB5MFHgJ2iHiwEVldLhxMJa9
KILVy46FE8jzTCknOo9sWJK9QBekBq+1WUfUSUK7GTvt2HmNWAiyalzqRd3HLS5x6N2jGjD3WZn4
k6Nu0q3DeP4U2XlYnyyP5tK9JFvsHGb0N/Fqj9H8Tric5VEyt2R66tl21iXg5GQ9ELBBs0gKg9fY
pCa99jhBgqfSuHN108Us25sessTf5rhbi13pJWF68YNFpuzTFvWHA9pCZLMirzrbRbsSo4oVfBC5
uniNF8sw3vA/nwhDrQyPdAerNGy4ELBQjUiASSR1eg0QcxfufH+BRCEVeRkm2riTWL7hDCFp2rmG
0trHiKQ3EhCAA6Kw8n/HSusjtJGx+W4nR175jlst+ljnmp1ZCCEcOHIHcBFk2ZbyjuQD36WmmUAr
tuQpoIVmGeVfkT1Zd17bTMkZg1QT3PBB86vAM9z9IRBqvmnp5r1VLhbbNrGEKj0HCSD5e69CFdpC
+AiOLHj5qQO+VA915QtvW3cBjh7EfWFOYC578+MzxfSwtxW+4I8B0+s7pFjmwnLoOJGoPgeyweiq
HmSTplScARPhnziPA4slwfAIX9ma/Oandp2ufM89IT7BwNUnkgR58zT3Tut+xziaOgIPpR2hYuHC
zlE36bXP2r0uxJzu/DHtvuKco+dou416Hjknn/rIJyyyYolHZtil+KwjaTLE2lK6Tzmwc17mzaSC
T5EC2viEuqnZTFjI0oJOqcbFhB1nvBlLJyLUrFWPe3s0IQTt2ANNxs0cl+9/V1EUIwy32jNV+beJ
JKoK6Nnx2fHs5Bl7L9OCDkCQ71f/oL4UElclHtJ1U1/na1sA4W78FIVWCfH3/2CdS9uiPe7YKeOq
aENycN827aXYHmp28fb3yh0bqSYIqT+yPd4iYbvSl7I8ZoriGdcPUBji4TFD06QLk1LX3pyhIOjk
ip1nIoO5lB5zJcwZmjRyXDFdt03izHEfUz68ARe1wK2xm1uYGH9Ivw/TS2yWJnV4NRRB9tvM0YT0
wLay9EhJyXxSX6uvgTMXHEFQnitriqlZDH1lXSFy8HCS7ycY8S0ETK0PdvK1dRZozC67bdsEPdV+
cWLxvHfi5OCFvqvYZMpHSaS+PXZlBr0zDpBRZeDG9hmMfpXsyGXhCwxgDxMbyAMf/SdkFd22aFQn
02VcZEBsglUXNGvs5oL6AMTlOB8PyimFPuBY6z85k1cu4pzw1PWm/wxEyzd9WoGsN1SWmITwwv6x
PC4q8cKzE/Ek3jLeZfVn00iykwEmLXkf49i4qCS1n2nx8sTedwvnZ6Y9I3jqMp/frA2Bdp0TUrZx
c+SiOiqScqv+Qr8g5z6PjiAqlB6Sgs1m0Kq0umP2EHeTAim4nmQs+nHzc75UIQEYrOu8hD2vZLWD
j7jXaXtUTRX+nRQhuF3t+CSvl2XpuIgMvvmtGiRvbOEsm3cZhpK7tInA1Y7hGiNQ+DoOYJWYfTG3
scfwZ0dTdFw0dc63lP3NRjAtVFBN1v3TmORacRLVjHl1vb4TYhevN+6s8YH/rXkLoiw5gSw0zYtK
yKmB8qfmhk+lzkeNVXyku3fRXNA39QB2X0YTKwXb0R5BE8tSj9g28bbKgUf2FnuSi0boJzFXwFZ1
mvkIOvZrj2GxvbBgGEJs+JZE8mfBFiEXRpg4NZ1tCeVse1zUOFEDoCUe9+R+4dqGHyyj5n7o6Pjd
JiyqqkvZxeK7Ba/QHrC19d6eE4s7JeZRyKe871TFbJKEogu2YT4E3nNWhsAjTUTG5I7m+FDtvcQh
KtL3eLVsqBrACGBx5WdJtrbDn5Na3UE2a8K4Z+1Wn4C3daF87IzwPIc2WAmScce6uIek7BEQ3PJy
iNszkxVdjEaL6Ju1DVPrBm9xaa4uVpNy5Ta3fXTvVKt0NCcT/Vf4dUcI9qBiZEhsywNsdTVLwn0G
NgK0SfxowwoGDBdGK4FnVx+4EeVvDrYndbGNnY4nT5fzS85nGrJ5m1rhZ5vWmM45s4TEaHYiMNnQ
D1OO/J8l8xM5Ria6eU9zX9TegZ8pijerijlhm0Alzm5a0pH6aFY2xY2ELf4tTpVxcp7tfiAcRPlY
bWJ+Yw3S0AN5RTf8CRmik3Dry7kI71NPViA5KZs26cbB8ObGp8hjY7OPDNPbHWKg1z4vdg8tlbV8
wzuHjCBvKw0bIbj6oZVRtex266ReMttzU7HjHGlh1xOci0Dm1YnQPyVTcNEdA5j5dJOTclt2unMD
bhvUbJMDhckzlXd87Rkz/dTBVBWUhrMe3kdpqhu6zDA80WpMhyRnHP9oui24rCQbzBEU04M31s6/
uEgz84cZkgUvS9vcZZcYpPa3KuuIhugB5+k17hSZ+dQMXLJiJcBlIhJbXvFVAprw9nOAR0DtYteO
h2eRkuO/09g/5y8O3eY+gDvBUjeo/JfR6oM7g1B3QqvBMJBT7WTfML3I9DpJmDSP8IL87JQ04xo9
dmWX7kvFf2D7WTwg1LCDu5RYP+H7ZTD8sCmUk/rWHavlms6o1ZXhu5g1UPOJT2zyFiIFNYmUg9DN
XjMssfOiobaCdLmFs+L/TNKG60x5RvpZeYM0W2yhorsuShFblor1JQduw6RZO6SfOO3Yo5Y52RaY
jWT/6r5LXUgPtH+mnsB/qIcREam3XVxWlDbnZB6JvFO1ECx6tVdSx72a/hi6KNNZ2UzLTHuE7xII
2XqBu8Z/NfpLmXZo5eXgzZ9hsLrasiJfKx11THHkQN2DfZo5ywyZakHyM1CS7Yhrr5d99JXxo6oz
Uv9VhyEKPhyqw8YOBmd6tjFYVo8pYLHxL3kt7DA5fNv2k1Ti2pTCggZ76ryaLzBZi7s0a3JDJ9AC
qZj0BfBKY0qAd33PtnQ20XhFumbpwOxJt0WZLK3Dpq+myjemZeFekrcoj81/IqUtw9jqD9zNY7rL
5wqV2SYn3u9Atofdby9n/UOYPeVeC9B27NfYQeX4FiI/5NjWHR9pM7VPis1vdEhk7qvjEFmzf0yX
gNjLzJP6ew0Ixldbr2NZ6JTdF+lINiDAsry/bmmpKt9QTtSKG8evXd0RsJwn3D5L4vxg4R3fUjwr
+ZYPijt84PucQ7bVh9mNvYr5Ydzj8w580ql1yQt9G7tFaSi0t+rnWThsDtvcaT/8NGOj7802AF5Z
Nq9Em0aDNylhleWzeQHB53BRgVoVypdMjqzjEMWCDxxSRfBQppZ4JFKte8w3NsjFFIJiNxzmRCnO
ahlWH9B26qcRlZqJHWjMazyOuGuRWsaDV9bYI0sTut6BqE510mWb9S/aphvM7hx4AEuQjOww/isP
zR08KFSZCf2OxEIDJNnnqExvg1zMc8CXlDgbx0BwqGyEIKgu7jLsKN7mqlCnNBLOuC/6aMtVH2jX
1eeORMMG8nvA6kp24oFG0yq75c6aZlc4t1hYd5hr+b2D0Z2JSaG5H6uJCByYvxGPuVdaHuMiPZfD
xpGpeujnEi8TkNzshRIetNHRSWCnjS1muWNaQeP5A5kUaz3BR1K6KU58luIQeLFW2qF5T5EPYPfQ
Zh+RPKViw+MkrtmZRpV7rv2JBK6Ll2obF52y7tdMb3bk54hhisFWIAcAXJonHSFV/WMR1Von2/i2
tbeVzUm+FZptwRstRUn7abco/m++ZcMn3PC81AVI+CKo4+gJ5QoDKzygSnJuFpPTQ9XKTfxv5uug
gl1CP4Ub3xBGvPGeTB2qDhb/CpImCTz/amcpHB88aBQGPLOmzZLqzJa4aO4jjAzDC6pK19JY3KxD
HZjZyb16AZtYDHSazeuZ0D3zBI5ix7qnrsLq15i7U3j8kXDY5l2QDPbwOGqAiT9S9FC8+bU7GB+N
M3NaEmD3rbl/5g1rt3rjd61IMUIGvP0eJaUShqEMz9gfRzeRnl9NMJPS3wyN0D6TEkP/mxUnSfoc
E+Nmtka5xuUBH0QmN4Kg5XTpYNRB3MWGkI4Y570imrfVJMWCfjhU9o3JmHUqYDPVnhYWzPMzC3f6
WbULW2w7UhUCdhluYz5ighSzvQUsh6vEjiS5S8xmk39Y/1DoeH44ymfHTjGu9pA85G2eLE98uaKZ
f6VF5+Qnhr+M6gEugrK+Ln7bJteugR1BCUPZVFcCTDDhHNFP47+cJvRqB+EGWcRbEGRKTIur7W3N
ZfRLgc0YbhETth0G+Ppid8R81evWv+gw5G6kZDnrO/IsWcsBwoCCh7AFg8eKuVm7AqOwfUowdZNC
ysv4UBPSxRdHifUahOrcIvwQtO64Fa+ohbmgdZLoFMyV/ZEGXlFRtwxj8d1bivE2AaESq0Ag2x8J
3Yifjxw3+x1pky0H5iniA/E7ABYbNfFcE9vP/nBIq0KtAQk1kKVBjWet4gl63LFbukGmsMHy7oqe
qmRW3d6xci/PqbBp1z46bTvqF+9b51BNTdPfV2HNTcV1LWyvkJNIgFMRzy4S1WllXNkFEQ4I2Ewx
BsEQ1YhyWb1HqkblTQB1fJXJGrEtKmLU4EynhOq2irJ1kEVhKW9ju+J+Yu6o7JUjhKUjcAgnfOHj
hGbSzAGFv6b0gnbnpqz79v0S4B8vQWRbm5K8h4FehFRysEouHWCL7ReYsbj/83ay50NMSBZFXOWy
v4b5TNJ5iEb9RDpt6e9IcYkP1+aY2ni47K5OnNWEpgKHbHAw2N4vzkFHMKdQyOwwIxMK4u/UdqRZ
Uk2Tbh99Qpg/CysBF046K7C7WCIo3qcD/MddJFmkbTJMvyGoK8/Rp6IZshVtRNPjRgjX/PCNlekz
CNpFf+QDF9gTVAWsTsSseLgRkRH9Scdo7zjKrGHIqF3ZwKPF2Q7MBZJE6sIACKrw0ZjWKY7YHUT5
MNLFKd9tWj00B33ODhr4hxWwXmZZEOt3bdIWZ2PnKYq32aUQuM4F9rs+VaK4LB1u6UPhMMU8i3DE
eJTAHdU3M/hACoUF0ePiYgDW1yWxHbFPPA6GH+TmzpbgNZtF/p1ZJCRPyH4erzZZpkBU8iYdDkBK
VEvAcWjXQtN6pjeXLEhyoZSFAWaWBj4/2h/vjd4OK47cpM3Qd31+qkO+lGgIvPt0dI8Xh6OYvdNs
bjiaiFsCA5tSQgEtsxnOnVltI8hcNu0MwKPRDAo8j6kMe3C0oek5Z5YkxiGkXVv97pnGm5UrB6RE
sWXf0MVOzRrXV5BH5HM4vHHFrVZnUHb6kqa0t91smUEm6Ul1p1SDjvy3vFPYC+iQ+/QubwvlbuPW
7cTBNi5NmUC8FzyppUD6IPO5mhOgwNhoNd90L/NowYWX78IS8n5eCj4xqjKQpOC/2N07MzDXbx0H
YH6IoA3dcWUsfEaek/zw/WK2DDDX/xZuNj4Hbc1XRPcrWwqhmPL2EQGEkxmnprXpwdvm21xPXGmx
oWE2gav+3x1zBeiUqY3NqMbYzw8rJF8Mm/Ig3lwrXnyTQO/7A/iRhUsO2u2jQB+wMHlmOUqERODa
ek3dfgVGZxc2cIm1A+/m0wzrGjbNvBRnzdYQHhD67EzSZgf0DQ3NtxfMjyj4cfArDnxz6cm2ztcY
YPAfrPNkqtPIzTnwNG1lq9ePdIURVKjtMNkjuI4QK58iByDGHrda0+ziXHDjKhHIqVApM/WaYr4N
dviuyO5Fwlhf/IDBmwhhF2AE5hzD15Tq6kq4D2Mf3lS4F9ig+BfmnYXi6kjzXo4Snx5uGajIwGv9
b9sujUeoConcO4eFy68Gg1dZXlpaZME5OA18HyKkVGtQe7JelAFRb8wIMxVpCEf8hUszo30dUYV6
gHSNKdiO5ljd5y44iS3QUoq7oPgWVwGFwJwB+yMD0HgzDOB4MUoS+wwvTKIctpFlER+0A4/JVo/Y
GzcsCQz9bm1us4zgT6exPtNodLzonhp7Ym4yoglv0BXFL6tviAoqRijv0RYs3He2aBL55A/gSiDE
rUCTOSWeQNBzLUoCMT3doFoUBFU6vD2+OxMGZFDLH6MxBTqC7cHDkk2udA9Shh/DzGjrO+4q83SL
O/AD6651Zrm1Wvy0KLg5of54ewr/RvDsVGR15wALNH3z/QD7iQgPU7cmJi1evCxnZI4mTfVchFns
O66EdeU5IZqPh9l/8p2JC2KtU/zcKdQ01LtqrLxHziGmSB/rr4J12ZDzMJUjuw3ff5Oc20Ra8XUO
DfU7+cgi45ZgOYKGge8s3qLpO18zGYqdQT5EKm4zonPBtAZ+eM8TyZvZPnhvfWo141uehtDVshD7
b0kj4pkY6DqG0G/BXIkDivcoXac1gEUYSX9yrIPldhlq783EWSg+VUV44hqwnHtBLsgPVZhxDgcB
DMJN7mald9ahDatA4OrltxuH2JijpR6fM08g8dsmcfbzPLUTn34E0QyIB6kZ/JLT9KvTK/wwalhW
YWBajH/0aMhh2iNiT+JjGo3cIjIX/JZNsSaJgF09VTHGuoMeW8A1Hg0TLg9WEVG7AeeGrPAhQ1YI
fiES0XIARgGIsrEIquxYJ8oTPooGW3Pi6RcCUpzsgg8qf+mpd1tbnqYVvDPq5V9EGIEitr7PqaSG
cHfs6wWLfBbi4b5QKGlOefFf9s6jlgCXdoPBjrSQ3/EGoe7yTGkfiUSLLQe9xj4dtfcxyDnNjTLr
LiP2A64EuRM8FiwjOsAavvupHTe+j1SfvDpGGYxwLrSKNevYT+zr6+xbe5quXTlZZbAh4tHyCp+c
sK5YMOf+Q9AtTrNpNcuBc2Ss8BGrB80zBSPNyxiDutn2g7ICqls4PZigovBIMpVkOZU7bM9ysmXY
PaoZA67yQ2d8XpAfYaN0Pex71XbOBBDIC7CrnvyowGalct3eQhxn/YOYJz4cCBHpXgkcSocejde7
J084WAdhnHRilZUNmJA8mNx0bXXii1DNGKFTFyrbNvW0Pj8ADigMpkFsxNuNMH+QLoNmk81sboHT
8FXRfjP9lnSGUKlTpPgnwoJcPLXWQ2Ft6Mtl8/H/bnOAWeRxIprwsg2IKOfdtLV+GMoSkwqRRNfe
o0FUBsTR0NCbR8nF3zjorf5cDz6vXTJt7EemWjJe1wBwYGfVA9+NjCQOL+U0LHnlWPAbZk69q1tV
XC4x/VjdLkScX84By/ufduox/jYdu/HDlKWOv3XJN/1S8wA1Bd69U/8Nm6xCdqWaVv1SZEv4E/kl
oejB9YsSeIAwTc9l5tmUAPZWHR7ELHWPyyvFfbiNyLSbi5V0DccSAKgO3yiRX1IaZSQ9TJuuUZTF
iLQFFZxzBUWcZEvnNG9zBIIPGwuOv0crJ1/xPTlzWPxO6fNDgEWxpbXTT0yizyV2d3EpAmtge2qo
2sgfTOOu4fQpAXFxmWLViXyH69tHgnEXtzim4KXpJDUE8w3uQL44SPzs+HKut/mFrCWAgLIZUz5K
uscpRoqpYl1Ops3aBu4RTUTjI4QGrBrSXhNzMy/I8QjpsXiFaocpJDAWliZvHjyeZawUySVlETDR
XtQiLNiMq9Ot7plO9zXeMPHs5R22LvRM1vAeL6f3khwrEahM+qzdfdkXLxUqfPlq0VgwffnET3/V
pEUXvnDtCKqBBg3sllmv/+jKnlzOzLSNHWQqCo95mS1QDP6VeuxGwMVzgWXs7DfeQJEov5q2/dVH
i+0Hm7UdubG3igC9vYUAFzBtt/3AShnnA4RbMATxW9QNxkHIcfWSX/guuA9lXI1de0f4lO+XL3m9
MNvoMcCUzio7piWPmQSYelXjV92V4FIPNgbIdzx3lDG1Ruhz5iE2FURL48J9zUE+V191GFLcCy4z
u9WJb7GB1aSNhKv9Sx+IySlPnmuoBaD8B/VoH1dqic9uM1mgLuvMLX9rz9bqwB04TL9xVSFG0wbv
Ns+V7Lz4reBtNX4WrUIoYXve+RBNO2x58i0poPtABFyH1aC3+fsjzf32HypZ6Blmiq5B8dALW9J/
/cBVAriCwa4ISsP1FgiM6ZBr/6VvCcFxUg9gltGTw2QG8h2IjooH1ZUffQYN5cq3aDIpnqmaSq5t
UDC6XtiMr/JjLB3KO3QROjTZhDEbgNShTPmhn/oAIE/f6/ENq0RhzUQA+P5YW1wp2RrDgeUU9Kcc
3WVm4SFrn2qupQ14PQ32TNhrJF1p3tk21NabKgNVPvdgBFxiPKKLc9Y9ODzQVmP4LYKoVIRNOiMn
/dj7nh9Sg8TNoJ7OLNjG1OYdxJ7g08/HvPQ3BQZ29TAzkgzRxvKTfvgIgGULuV38OSaiUVpsmiBI
CSaxg2T5GOldlsgweXKtes2cgPKk2xaXL/MHTyuplDiG6zETWtor0hDWeEhK9CV9h/8jX+SxiCpZ
YsDCED2hgocUkoFoprHhjwlxmpGSGs2zpO4cNkVt9Z8ksXn6LjicTXB2ZTGKrzzBZbuxuZE5WJUw
xQ2oLAErDKPDXB8r/km1s8+nvjRQgtJAswdwC/rEnhbfcut7hPaO9iQSSiMV7rQc0+hH/Hm4Ma8s
4T8RQH/ddpQxtNeGy6Z9Xy8cIpdUp1N2zpp2CF7wxyfprcTF2twbylnaw6jlyLbPNPoZKEWndgSV
CJQg6MMj3BLpRHsvdJF7b7KwNOXFziiflixB0YuMPRcPcccku435lRVHv5GDOulRec4XS0I4oOik
PyzYshQDrU480nNSwSmM+yR7VOFo4/wrQIiiuahQJffsoon2bg3SEwnlzvOt39RJO9kTLO1ZvUDI
4W/Y0r+h8yNZc8ffZ9liOQeL66793SB3ujfUMIzTWgHfnzaN8MJX1j+EGCq2784zb9Vg+KmLomLt
WZreGQjWGcf75xrjRdsgzlYPMpul9m1BMRQbmKGdfQ1Tl0vAQByB4urFVuJM6nNOWa7SAcX0ZML2
X6zd8snWtg6Z9DHb94RkCS7gMgzxaz9mLuboL4a7eDpXSjq/85H6hRl1leH7wQa8A0eGf67Aat5Y
jvfULzVFAcuEDf6G5zHPHmAyVc1t6EsXsCTsevUze8uUvhLfxazOYz1pPjSHQWM3J9IBLNg76q5S
jmKjxCuL7oywa+CoAd46dias6eaaEjScNqVWet0pNoJJnJKedaeTx7mFFUTQ9LNRIDnxGWWJd2nG
KviOiJZmW6e1B4xqxsGxnKWWt7OdPPyoFoEjCqdTJPk3OXI84uCjxNWWlvcKuSh4IUnQoa9zQje2
N/5uYP8mu4W+CfAfvZ97lwGPmEaH4wXNIc9vb0NWVrzyKpjv3GAEQJhB16XXuASCQ8In6+/Y+pSf
SNJWDMdBk2CA2ln+wzMwX2sdDIeUy86vPk7rR+q95WFgALhzcOveW34RvkdynD57bkguTQAAFFCU
8vQ2oQz/DninweuP7Dg4WcKrCWxTqIhSZsW2YuQFn7Fdxrb7VlUTrEDNADmJe05zUHFE41vBevgH
3Fj7JQrt+luVJvnzal14oa1XvGD+msiGpbF9geDEKYaHgJtU3cX3RWUoGHYNfnYukRB/0hGrwki5
wj/RKPcKdqUgBNfGAMjN3P4jOTpdmekpd1kMDQ2MPNX0Yzl97O+9EpkTkARBn1cKvsOZDBFuEf7k
Ems+4l9W8rV3E+SU1erL9buioYDPkh/7bcDVAjPGlfrLSaR+K2MwHgwzMr7rItLhp6miNHDPZJhT
8dbzKsXByx56yMX4QFiaJWSg/XpbWoW075c2hZWxqTCuLG8z05hIt4NeWijhBl7UVid++Fc2JBJ2
SeUH14L3D96yFlvZtmjgmZaBxEfJgcBtlEXdmH1WkUh+x0Lmt9KlXWPbhqppTqxdSqJzqkyOWq0b
TqTQxj+FmT36B6p6cvUrEX15wrjJmQ7rTP2L6UXjCpoDbt+xiokHdlDDMj76wioI2seDd4YZFE9g
MGVlbyo0do5QAHSKHJszkQQsxUjZZ+Qbn1oOkaR76BQlua8oqG//4+y8eiNHsj3/VQbzvMTSm8XO
fUgvpaRUqaRSV70QKkfvGXSffn+s2QuoY8TMi3zqbjUQkYyIE+acvykzdTTWpAwyc+OluVXdUAqA
pwIdjIxxPlboBcLlTDVqob47bTxycum6ixPtHqP6YeMgQYn0uZ26zc0EOO9bh7yLtcHg3UMKpXb8
BnZWHz73cKLSjaD8Wrw4dgeuSTT0+QNF8wRmV5M4LrtvbXYbLOgd82CnsatslaRpqZrHsJpncBEm
IvjhmChpY1xtQCvMgqbwjX3lOl125L6gmcCTlNTlreGMCW39qV2YWpb+RWEewYY+z9C1ZmfDwFUx
m5feSm1v5ba2+tNAZuhNiTUFGZHAsN7QihVo00yjA10QLuBXx9UAIcMchOnYgTtFTB35A/igCO/g
ly3K6pNltSSqilxQI/Z093aox9a89RNgnlvPMrnJxDrAq+1YGS0nvgZojSJYpZinpOz1701vt/kd
jJsmeimqVvmqKVpZ3NrWkD3wkKI6D0kYkyMEO0ywW7zEcJ4rRmxo6tbABhsHAuUFUE39Y9S5gONX
q6jBnV67bHuDUg0RFyngqgB6lOxNrRIv4dLKGw6hS0qo1TbKeIlvqcZmL64WVsQgjkh3zlAOAc+H
kM257SPbwdE5RYvZhh76qREivC0SnmobpfXiF1AM9YvFG+1W5d3THzxcmeAXAX/wEUcs1fDZy2FG
/4DpkQ/3eUDFjCSulfibQZ9SMEVhoLNmgrYE6xOCM9fuYs+Iy5e21LLhHvpr0TwncWHATS7D0k1X
VHOrAngimup7LuWY3kI3sKyj7SjwMANSuvkbuKlEeXYjA0GMvsTGCK431Mw1mgBYErpe3rJBIiWe
kbobctWL0XKP1WnDjsz4o49X9HeRGmbpVgvTQqHoY6mgBZRB8e8xJFDMfQTuE+3NaEQ4C0NNUnU5
dRvnZn5p1l9juCmeCSXV9LObBEFlFMdUmJzrHukI1g7z1N3j/RPpX3toj82wRtEnsjCnBZrxqmpk
zzZlhmDxszLxOvniwVGnApv0vvOVgalM0kL4gRwMbwjGF+pdXr9rqJ2hnQVaXN/DUo7h5QZcoO9h
teTOYeqNDjx70Vnsu0EcwddwCif2d43ZxuZeDJ7ivkDfBiK8Iq3ex5jG+tYr1lAavjicR84m7klM
wl7GuxKFp8BLwlXKFQuHTAcm/xbTRx0dCOzJN6M6BNGdR5Ip3+qwJooDNqFN+ug4tksLfVE5xidS
0yMoNT1BbOBrqTtVxYt/LIY1xasif0kbri+37HZZ9hb6hWLu4izWa2sDSieGc+arRX1K4fbpj4Oj
jeK+K8IiO0E9cCbKO/FItZBrvweAguvQbZtSVnodMfbUt5QMMLkm2oNxh1Ownj+DUNRHlD45pl90
sLLhuM5ME3d7blgplVs7Aj/GYZWbEERhrr6k8I+sX1ob5s7jLFY2bsepZJg2ORLaJlijEdjpxurC
ytlS+8hSAG4BJc7tgC7XLJRSV59CotfYZWxDSMKDMf9t49TTbpU+LDn8Vcv5NgxO9tmikBPvUscV
3UZECfg82w5JG1o9UrHk/UbAHEPhVX9Nme2QdjKdBlJV0gssOMi0ojkNZyXZeL1T+w9V6JkPVexC
M8sqZfzectXmBhGLFtqSPcCM3xRdmECVoay36tmnwZXqnv6lhmUKEz3j3gu5gjQ9OSY4W2sVI4tT
yX1wRr2EzauKrQ0pXuowx5KDqCMlrzU/jb7X+pvAiFtk4COv6Q6qTm0biYEAY2ynxA8QMTsKB0hi
Fmw1hA/lUnXwbABZo0d6tSeMMR4K6oSiGRYlZJcpgBWH0sNmEvEQEoiwRpA92vIY8OrtmOKGe4Mk
sJOuQrNR/XWtkNrZ4q1RAYQ0qKwd8ZmrAD6So8e3PJurkB1lgTWl7c5dNUYaBTsU7mDzWwCs8AGb
37Qr5tR0d43l1BgmlxwRK0RW9VfHJwOzjd1cQbwwYk5XaKVghtC4FQewHpupccsaK167KB335K1t
sS2ho8bbqUlV88C+pQKR4uV00gofjeZpjPUJiT2//uKYdTN+qcA5dlizK/34I+pjkxtWYSNGw6j2
wwHnkvABeRitfGq0CTVxd6xG44YjIzCo2bjokVCNbQqhrwB2V/0DaE29ONgWQjno42HpsvN7j7th
VWc6tJq6UaL7SIE2sabAnnuHUKnHAnpaiavkyo06NzwiLh+DaxCiCAEsmMF3mP+mjqJsHx7jHhnL
hwk7zune60VrnxBHnAQamgj5bCxFsd8cNGp58dYRNxyt4IF3SEaqVhguNvH8l6h+iMFI3xJY4lvg
we5jtXfJX2WQuOEJ/r+X3GB6V0+7rLKcJzR8+mGLwRJUIHbIvniZSImCHIJgnEAvZ/fYO7U98A7B
VZWJsGIUtZDiK4+whf38aGdRPDAiQASAX7ctKT4v922ksyqxnWgGXw1UfJWNUFCpebFnSjgyTkDz
d8xYPb2AcvL0Dd4UeckiqsY3UFP4WdpFqKE2r5DXfexEbZV3cW/38V3tJngqTrAwi6035QLtTK6y
P5CRAmufZ6J+m6yy77Y+3s8dHxZlBBovQhjp3TTu7DY0nW09ukjYpFiKGs+GhVrKT61UQb9SRI37
xwmfknGjdKZR7quaVNXeTTmxVuyVAr+V0XDdTaFnvUPquctxPi/YTXYYdJSfk1Fvf8P5RhoQvp99
8itgSMDeBGj63kab/yYGydMfFFeJwk1HClX8zEipIzAfUvlGqaSv/b1BYlvbAKVHlD0dHe85EAqA
TR0djvS2y5Q2v6HQXqsb6sZKtwOIRTLQssKivMtgYhwsbAhdLvGoxgC7hCfU69ReUQD/pZU8fSt0
xB4MCt370c0K8WZlIgVn0rnf3BLj0jrXq73V5MpLZ1QuOBV01p/SaCxPFiYYxDvyd1tCArcczyl+
tXjuziJoGji81PcVrvqO/qksleCtYQ/cTSDMby21K4tH7g/ag+krjrk3nITHmoFi5q+sDj1Qd1Nz
C0PbRhFRHzY1ddfPbGf6PgoVLdtCzbe3KOVme4QWxk9lpxpwx3L0+YzG/k6Krvtchji738DHsn6M
7MZHTxvIJrT+9A2JVSReC9ep1jCZSEo2+F4e4hoxpJ0qBtPi9FAdY1PmYfO5CAf7tmngWK+TsgN/
GlFb/qSgzmIgahrbe+BQ0TbX8BhFf9ve4RABqibzulugrELliV7a0QPqzyK6yXXTYTXg0rgWClJ+
ZRz5N2EzjdhngvRbQaeN/qrjGD3XvjR4MisREO8VauZA5a3GCAFeEDwd9qxUd0mvtv0rksVhhRVt
CAddsTW9PxSVVT/5gUEdARFDpDHICOD0V0F9uh+wvKjKFZxX8RPrMQcV6QaZfiQX1OZeIZPQbCzK
EFCG42TELbTKJy53zWjBISJ9JnZwVEeUxg3tRFbfuwsTaM8wBqevTj8aL9i2gm7geWmiKglR5cgY
h9ENVnox7DtqiGyrCm2pla5+HSBwqgd0E+e7Ecm+luJaV6AI0CYoGrEQg+aA5M7U3425ERdr1Ggg
ayDjSk3pRh1i0+OdiwPYHgFf4xGxEsRMu7Taa31TH5GhM/Ywj1AVQJDrS1Lhz4EfSL3jxt88BWle
N3s38hC3qHm4sQu7Zlsf9QQkLlkUoBUrI3IV6iEFOgCbvEtGMg8ojegk0RDoX5eaafcAm6EyfAlS
RLKrqs8+F2Oj35PWqyGHI2PzpZ+qAr+yyqUa6IJg1iiO2F1eHFxoWd42xW8YgU3UTXBx78jQrfS8
Lzm4fQ8xehyBmUKQLxSBsfzwt0E5xfdizvZwCgyklBk1RLUQkviE/O9wqEut/4vaKmKAk6++RfhH
3PjmaB2gM+U3MIbicesE0NE2fTopyY3JpTn7plTIM+6MPOmBW+ISaq7V0quRa+XVx6sg77R4G8TU
yw7g4jFzit0MLXxyipnm2kha5jWk2y4yFKxWq75gtltedZhXTsM+qpOuAX8dTf4RasHkvXgu/krP
Ffst1wKrwUxzjF0/vUOqXmDWQvl9hXglBjGq41obzS2j7zFr8+gErXkEUo2wdW1YjwC3Bi5m/K0s
uhR0Z6XBYi6reG2g5/ez1whUL6+r8WDYcy25RhACf1SIjbz4B3/CpRqk876rJzizJTZa/qko0eBC
FicOfiO/2jzmJhmvTZFF9W3XDp/Rm4nNBzWN4YEM7O8YMhhThMoTUkWb2MReatciyIsQAhmQHok7
pWtuQddpTbqCFgHLOCrziVA1KOBE6OhS3BUvo0LtiQNBQy8w2seImGg4AXo4/4bw+LkS+Sfg4JMy
bBRwlWI/GUrCy1CxSi97BvCpRe0ma1TLbXaoEWKzClsPNErfFo9OAyulz5UKAUnsFZEG22Ytb+B2
E2mTYplohjVm2WwUnumiuMPXeEpfcENWytexbzp+Vdnq5nBraQ0l0Ju6cqjvbFzkQOo3cI5dDU0N
q2PKCH0AdYwgh/QdbCyS1/OSs52WChXCjuNa8UzvycVFg3sBghHKeGtzZie/qHqODtLQQGjMijcE
lr9PJFoN/eaf//jf//V/fwz/J/hFlg/ttSL/Ry6yR3C7bfOvf9r//Ef577/e/PzXPxW8Dhyy1rah
8fcfb08R7+N//VP7X6oSmSSx9PaE5oGyAwjwxSf7vOvHCCh5QiLzfDfWQjfq37uJSIiDbI/EicIk
mk1Tg9uDUTxC6jaerupB9/7eQ9Aoo26HZnw066i3blEACb5biOTy4oMTGF8YLm3+wR+Ml+7+vZvC
gMjY6XX4kvUt0xpWCG+Avly5gfKlV7B0z5i2e3JcP4Es3Htx8/3855kL/Tp/77cKY0pnaDQfq74E
tRAJK8UFDZ/oZnW+g/kDPvqweYG8WwiuLxyhkgR8yUwE7EmG/9UX5m1vTb8rTf9V9YAXwrg4nu9s
6WvmZfKuMx9bm9ZJkvwZPjdqSWOKiFWnbs83vrDW9LnTd40LfIGiGErmCak4IABhTiIhfsp9Jud8
B0u/3vh7B4j9gW/JqHcKkVW30JKNDYIx+YXWl36+/vfWKXHy0myq7tR4KZYP8E5mql+8n3ElVw6/
FPSmaioDcLLpBYjZLKMaqGD+usF9uW58pGCHzetoeT60Jxcu3asKWxU5fpgE5oURWhh/TQp11xhi
EXSUzSNgYMcxgvgRIDB+OP/rF3ZETYpwszF4oKBIfqKg1ehf9KEfyJzqrv9KKTJ0d/yvOLvwJUt9
SVEdeGNjxMY4vbiwXjZo5xcrXWsjgBW6u2m5tF7oZ2nEpOCGbe0w6cj09K76u0iyeAW/0btub9fm
hfwu3risWJmNT+9p4B1wULoOVSywuK+eiebH+TlZiAlNCuk+ZI+goje9VBCeNlHL259j6rOGgd/+
uh6kmG5SL1RT0uHPruh5FCcJlJwDCsdkQSm36Lfne9F0xuSDXfbP39+NVVB5BqhoMb6MJve0tfAM
4Jn20AgqkKNe6jsgTH2yL5UB+JQJIx4p8mGGDlOlLPoDjGhqE5RZkQw//4uWVoa0FVDdCzUz7sWp
Ki2yzIgq7MnsexfmbeFQ+XOKvvtcGIJmG5FlfcYistrBQblF8BZSrD/97kt0bYr2OURH8EJvC6tE
lfYFMmWRlmcK3wL+9FCBPRgA9AO0LQcBBPT8gC18kiptD74YOsMy+CR0+VPky8rHKPrE4MHdwDl5
Db9WrMjrOZvz3S19k7RD+DXWMhiw1CdfQc4nQhZ8jSELWD4ULy8s/YVNSJU2Bz8zQLMEbXBMHEB4
iRZ+U2t6gD6rrbBMzy8M3MJKU+cvfLcWbEMhbQC2/qRnFnzeBquBcj7czo/TUuvz39+13qDXkYCb
G27ZtC2Qr0n6aPmK/+1860tDJO0OKD5UHV4V4jQXpYCWRrAnQh/5Am3QP4U+Offz/Sx9xbxtvPuK
sRoqpc+K7jSLP6yKKlM3nXFxBpa+Qop1IHa20FxVuVVtkrBw057cKg/3AXI7IB/Ir57/iKUIkY7/
SsGW16264bbvSirXE6A9zz24bKbredO2rOa7koxv5zv7OD4sT4p5zLShVVsjpzVeFdC5epXqPykB
pZzsC98zh9p/7tmWJ0U83mN6Z2j4qUNpdDZ4zP/0sCncDmgRIuiFYJCHf9qFvj6eIrzWpAUwtpR1
04YFYEaAnVdoKs8SuTB5a+oKUCpmcoieGPbj+eH7eMFZnhT7oxAKGga2dlJb29iLUqSvbeT0F3aW
pdalkEeTGwpB5aonEEshlm84h1DT+n3+py8NlRzxkIUVQ/e7E1zfP9xjXIo69pP5su+USrM9383S
ApNC359aD7ONWjtlkB9vENHauEVe4eEF9/58D0sfov99zgPNVdBO97WTqU1UNBN1Wv95SeJrYR3/
JMbO97Nw+aAy9PeOxioac6fNx9vRtr5FDNZ61Bo0sKbnyCvu/FrdI+2gI2pjBLDbzTulVaiSXXkJ
Ra3h791XSU7BfNTVkz+kTxDnqh1w2vTCNM3x/kGQutI+0ABNQLhYG2+DqtiDGaGO5xT7qDGgTnkB
MiCa/zWBCX35Rb6QCrBcaV8gLePTpctwBtoepD9Adw0sSXOTeNad3WQoo3aQaUX3qRvBtp2fxIXF
4kobhGjwvisBl90CrYeECHJj3aPGf0RhARSYGtk35/tZWPbu3P/7k8jpQVonqnoSBewzc4I1Oo+l
wb+c72DpQ+aO33WQ2IgXa0iAnHwdodPRoeaKY5ALjgyFHj9rdue7Wdi8XWmXcGGmtEEw/fcWhOsw
qpzmMznKHEx2eFAGQ/l6vquF3c6Vdoqk03PdqNHOVKvOuLMxi34qG64651vX5zD5aIVL20QfuC3a
BbXzXGAqNBUb0YKN2cRFARJaS/PqW4W0ijiIogyKv0QNevYJmdZ+rDY5JrVqSvmrhTK/tfLeUD67
zqCaD66N7Q5iAl0i1N8djzgkDnJwyXW99ho9ABGK6lsR/hEXzvTrboKWI+9DA+6DIe7AtzgyUGGu
Bjhe/dTF9+dHamHpOtI+MwaI5gK0qU86uOSnviwfM6tAOiIc08P5HhZm2pY2mwhrBM7LyDqpEFa+
g3Qg54/SfXs63/zCB9jSxgIdDxJOapSnEZujo1rzUo8qBGqcCUrn+S4WvsCVpiAIayNO7Uo92VNO
lSRBBxWL2RB22nXtS3Og+rk+DHmpn7LSwuTX7LsmeEbPoAjuznewMEaONAUC9GaMktl0QiH7KciV
eING+KehHdLNdR1IkxCUsEKNuPYBBqnqLstb6HO2QOXKBV93vouFSXCkvZxMg0uyWp1ODRL7WyQz
lK+5NUuTXte8tIUDV/QjqmnWCXee4QQD3v2t9YN+IQbmgf5gO3LmiXm3f7uxWVq6nVgn6ERHAcaS
Ex0kfR1lqOpwceBpb7CptMLVrpyReRjf9YhF+YDIp2aeMgu1Hn0Sn4XqhI+egpH4+RHTFg4lR9rC
fVdB2i5VoxN6Rkik2QBjUnLhraps8O4JkweVcvRtGWAxue7VCeXy2DZU5QEaJnJhbaBgl6CMGYa/
EArFlyb38OwBAadU9yjcTQAkz//QpdUvnQUIknRR35r+g6HmYfw61SMip6AGRaT/KCdUvcrrOrKl
JWojllljRFH9+xpQieKIQJV5+B/sRAufYkur1B26CJ1XvTrhp/vik5vcIa9n7FEkUJ+vGixbWqlQ
IEpFD7TyZPusm8bvPiWR2sNuCYorR0lemXprok+vFieSxUiLtixItOPUNS6oxoXM4cLKtKWVWUx1
ZqbAD09BR/GyGGkYwwKE/jT7c1hgend+rOZf/EFU29LCgjge+H3baCe48sGNi9MR2v1J1F6YiqWv
kI8dss6YC436yXRqdwu0YlybgVB3jpurmzxM8s35z1i49dnS8RPBmkPdCgCGaUwJEk00LCjYoe2b
TW8d/LybFg+yCzvhwgq2pKOoMrsMJIrH7KPIdaNqwsDYkJOi8/PuwgJbmBZLOoySxFBF4qf1DDHG
m8keFIdKgdM0F6Z9bueDabekMMcLxq9HFM1R4AUfmSXC+eoP5je7teydVxVfUN+3b0Ol0a+7flhS
0I9+YBkR+kAncLkIR7WCt4xDdeX1/PQvDZcU8Zhs9jXCvuUJ7acTz95sNVBxPt/2whK25j7fnUJR
gkM6HFQCEfw3+hZqjA1rZz7xsHa3+IVcTAssLSsp4ntw3QG64doJQg/MazWbiUZNHWnuavAFegXX
fY8U8SakBs7xSD+NqsDj1yUJ4ID7aVrV3IFdsx7Od7M0JVLkQ2bGAQyS66nwM/G7Dwbk+yY1Uq+M
QSngUdyeNcPRrR9jnjDIedlvrcO8l4ndXHhWLOwpphTmpnDUoi/Zu1yL201NejGaA2J+ETvzf2E/
3V4Ij4WpN6Vwxy64VtopZ04qXvXIjqgbi4mBChhcGK+F6TClgDdNQNYYhLMRj2SBQ+GfDBQcL7xf
lhqXohscfSyGDAm3AFrEuIXdEPyM0dLMLgzPUvtSeJua5qRVzWT3utZ9Arutf0VQ/lImaWnw517f
BbiJXxY4zsw4RT4ycX6HwtGXWI89Z6OURtTtr4oHU4ruLDH0cSSdfRuFavw9SWdljdRFI+B880uL
VYpqTKFYP6HF+yvnHK80DZunsQgcoNfTbC7Kg+MQd0pT7873tzQlUnhnOWRom9vOCVFW9S8/qNGj
tJDDvlSjWmpfim/bS4CvGTr3krDNHtS+RiUtRKThEq5nYVc3pODWASaqKW4W/y4jwHN7drFqeZlf
MCghXHmJM6S4Llq/D8A8GifdmjEESY2p6q1vxdovCCL6AeGKtH++akIMKcB7jL30CcLNa5D7KL0q
Rbz2nfBSmWIhRgwpwnVl7J2oKNjNI7N5Qzcv+zXCntuGaVJvz3/Awgo25CBXKtKBfpOfqlyxy2MG
R0/gUojQz68IiTI8z+AhYGY6NFMHWvN8pwvLzJj//i72XaNDetFTtRPcG4yIS5Q1Vpbiur/PN780
bFLQI3TfB1WPusOfnGfi8pzqgugQ4vt2XRwaUtz7Obz2BMTjq++GTnJElxYfX/jn2Jle9wlSoIsu
b/0MYSykZyIUehIlOOgt8nVtVcUXzqalWJRivYegCg1Q4/SjTNH3WMt6xXhjOv7XUgOecP47FmZa
hgs2XWiHndpPJ5cKorf2DQy/MK3MEUw838HC+pWBgrpAY5tsRfT650bSx41xN1+pYe0XEDNba9X2
XXfhcbiwrnQp2IsCYUMF6PAJrpOxGV373/ltkZpX1b+5D/49LrIGziZEDEbLwPdrTr2MeALtSqph
aZf7F66iS3MihXwW4gQaJgprC+HkG/yp0V1NiwCN0PNTstT+/Pd30V35pY8pqTWdCi9EhHssxGes
o9wLE77UuhTchaK5yFcm8evo+f0+iVCJ2yEViAr6db9eCu0Kv5G0Vwf2Jjig4kUgrgqoJbXRl/jr
uh6k2Na9qCscbg6vAQml2yqbUForE7X4cb75hbj+U9h4N/wid1JHD73pZBiDvUWL9Q2RtQEv2ind
I2B2HdbNktGBTUz1CEEx7TRm1WjvChOxx/tBQYriumUkAwSRbIszDdGIV4INMXZbrz/F5pWAH0uT
YnnWoyHPbDWvTZYNX0yTbIKOJtU6bcvrdos/yc938xAhKQp1IsTjayxR72/cxx697T2U2fLCCC3s
RzIiUO9SM9BF5d4WZVNuqyr/isp3vTXcSyt1qQMpkqMhcV2YdPWrnyr4CxS4SQ1xPhfDrjseNCmY
+7D28VcrxSvpa9Qii6ibRSgL1Xs8HwtLHyAF84jQaYwTeP0qdE0/kDS4c/MivRtG89f5DuYr5QcZ
HU2KZRSeql7HdutVkCy6MdHSDB8QTLPCZ70ny73JrFF1XtwBf9Q9FKNLiaQ/7X/Ur3R4+6HS1ai1
JG+6OeXtzreB/6H9FsFx2SNuDRt5FQ8QtQF/QQxrjF3raMJ8c82sHwC0N6rqHi0Mslpx4VBZGGkZ
FKiX/aCivSBe0dHGf62IyvRp7Az/Wzkh4nh+sBe2fhkT6LpqCg1aU08YBqC3RBU+Futc17S369qX
9oR+SOuqc7ruFb2A5tGGx2TdDMhlNxeSM3M7H0yajAAcu0wL60qNvgncABBdSLsRyjRqlBbU7FDP
Gv1O87GEHXd+nEVaed2JJiMCRYckoBmZ4rVBSAtvD782t4Fht5dw4ktTL+0SNtYelo6E7ikh65v0
ebNTfPU3izO4ct6lXSLSlIzEllm9Id2RPrUIOr34nD5Xrlxpj4jwn6NiP7RonCKQtRvhPyZbG8nc
L2XjqDfnl9bS1Ev7BNqaLUxhP3utZnxpR8ZxJ0JgrCT9d0Xto19aiOLCsfBhXw5asdL9q8XNJhsb
LkcV6EZdyb9UTfu514yjp2b4K3YXHhAfzjv9SNMygmgVZWrDsFWVXD+asaVDezb6Gw9G1v78uH0Y
8vQhTc6YI2ekU+Xeof954xs2HNXe0i9kb5YalyYl40ptTmVgHNVRd+8xBcdPsEzd8MLhMyc1/iPc
+e3SHo3VvPB1C1HZWVrzViQqObo67JBBQ1AaC3dyzRa0cq87KupFVOiHtz/uElKGxebwbKAWgnCv
mvvGzcbbyIojwGf5Pscw+Ov5aVmYehk6UZRl7IjO1HfAG0YU4p3plzDhvqsOIlIXlvHC7Mg10R6K
Kw/HYTz60P5eCicZbxCKQtTh/CcsNT8P4Lvr2dhNDQLsOUpegQU5By0j1LWVSIFEc10H89i96wAj
DbXmaTgehQUceA1jERY/ppTxj+vanz/sXfu4AWccVrlxHBECJOtoIU2JTuWn860vrSMpuCs/sXL0
V4xjMIOYxaCleFtQdMFrGVWBQPt9vpulhSTFt14jCqNqqb4LsKbBpi7/USAXjMQL9IXzPSzNsxTk
AabMeh+VxtEX4rseo9jSoYGxu65xKcRFjpdVjQrAMfOz6aE3o+R3qqMDfVXrcsUTlUo3D6aYn54W
X9hucZD3LpYmFkZernWO+WSipB4axyL27zPkCveVXWFZbFTGBZjHUg/z+fRugVI6KLQMjtpu7gHt
6uBQdta3wb2uvImErxTCgeMoJo6D7N8zEnDMFGtfpWV/3cKxpPhNAhyHjFmZKMvKeK1HEE4M+G/b
6+ZWit4KrH7ieZ5+tJu8hg3uRH9peikuDP3Corek6NXt3h0iSBM7MZudUsLOHHVNqne4xDhaONss
KW4DjmSs1kuPhd89ZIbxOlIAARkTHgRyuijwu0hDY1qs+c6F03RpNUlxnFUu2egw9o6jicgOTHOj
u4H0YPurLnaaa97srCg5nuPIBhMec2RHlI5WUds7hyjTCoSfLuaOFz5ELnBiOYUWau3a+6oIUMB2
WVJVgHiQMV1ELy/cAOXCppjMfBxwNNnZQfcZeVXjZCo2B1vh1CE6PHxUh0tueuGgXupNivNex7nI
n7gM2LRud/qrXYFsDxLzyQoHvN59fO3OB83CqjOlgHdTe0J/RHjHwEcfTvUwAK4a1vfopk9Jaj2J
FpcAW8ARxizwwiVxbvuDW5wpbQOYpZYaT23vaGbCfsymtkg2ACLHXTT0FR5naqteCNqlhSFtCXFl
j4I1oe2iGDHTVaBpuY1txVTdDUiHfzk/hEufI+0MI7qXXQbIYVd1+fCGvcT0QIbTqI99ILzovjcz
68INYmEPMqUtwi5qF+8cQ92RtXPvgtpHVNhRrsmh8sSRdgNcS/WwGFRtl2Cue6tjC4u4PVqe5wdp
aUVL20AiXGVsVNYZcoA1svl6Gj1i7dHweNZD9SlTyRIjm6PjMnS+w4Wp/4+6KBX2oq+YFdEXX0ed
KiLZo/ZIGa54Od/DwmzINVHd1Os6Dj0GzDKSFkkbQ/s8tB7WJ9e1L20CSP13RVdU3tG1wvKL2zjx
7xjpp/351pfGRwp8fUh0zG8NDx8KvGz3aH/9QNSjusH6YrzyA+au391WBGLinQvJeodMJGJX6JGg
PU+u7PwHLA3//Pd3rSN3CMtDTNOuKh2UDWFgoOeLh8N1sWZIUS2QLRk1hA93hLKqbooIC6DXaVKK
5sLetPT7pWAu8HL1Peg+R79JEFlLzB5TXTcVFzbZjxHBpBKkeLbxscSqpw8xaBPaSffb724Qeivf
mUt5eKn5rv55bNvPEN5BfxX7ycn3notEICq740qZuh1lm6f5n9fNl7QDjI6N4mU58Xvw38SKr1YL
lHMBp1/VvFwWdVFlFSkn/7GZdRb1EMRASOhfaH3hmJRroq7XaU4Z6c7RNvNsZwtEBrEKQiQUQYLM
areiLe666fl/INWxcKrIlVGsYryk42KPco4Zv9lm+BPxDmv1xz9IabNLjJY/dYEPDmO5QGr7Xh+q
iIUdba6dvoga6FIojKMydm+P4OJtz/w2ptYzJivB2o66eN+l01sYlXd5NKgX1sbSx0o7RYYAZJNa
nbFrRgKgilHaoYhX/JiGWesw1kAqXrdKpE2jKdVmaNAl3QNDfhVWV6zzILpEH16IaF3eMhAww1wL
qScMq7i6+26LriBuhJvzv31hx9blDQO4SBOXIwFkG6LB/jX/WiWpvY3qq4rlZAalLQPXzEmLYkEP
blDvVc39OnZcA2IPmnhYmde9CORqqsKxL6oOefHVBGEBjVSs6of8h4FLwoWRWlhOciHVhglhoq7M
d5huUmyy2sAGOPfve3zMPzlacgFbsDAhcjnVdUpsxOp5uASq9mtKk4ehVu9ix1cvbDsLK0ouqWKO
Unt2PU/5vH8D6+Pu343Jla3Pw/fuBC28aUKSv52nG3zXJjMgvGiTdWF0ln67FNM6AmeIKvu0HkV2
dp8MrbrTxUXmwlLz89/f/XjEgFFkwLyG40TBuYa7tr8xy+7C6b+0gqRQ1rGi93VEAHYYWVsrcnVg
iwvEVcr8sS3F9nxAL9yJZUmVasx9NU8zczcm9rcxw1E9yK0n1RCfklQBGGpd6GfpY6SwRiJeGZx2
7qds7quk2yJu+IJgw33bh5eIJEvTIZ3uNo66KobM5k73/XjrV2JCf135cn6gFj5AroSKRoUEk44m
kIjpDc/CH/NLuMujk1Fews8tdTFXo98tpwxkGMJxE2PUuUBN9X5N3v9uKtG0HpJLCPyFQVKlGz3O
7broChMXRJS+Ng017HXR+BcGaanx+cvefUHfQ9PCytjcBXWLk5Tn/nRRTd6cn4GlxqVgzoxaUURX
m7sIkcNVFGZf46tzK+rc6ftfbreZUDAR2VVueVcjTpIMxSOQw+eqq797E+fpdR8hBXU/tSLNsGne
CRWofZCOb2UEmPW6xqXT2XTZStXQYgHhKL5ShfmkYVd/ZeNSBOuqbmH3oBb4papJBqmdtJCVX7lT
q1LsQnE1kmJKFFJNEa2j9TutSZJf4ml8vM3ZstCJCE0lw4uT6LX6T/bIA1DNkucgCA8YOa+d9uJ5
Ni/G/7zK2rLcyZgLBVM+Nm28vDHVURVMBEUdbeLxEnrn4zCwZZGTYBb9nbrRwLEsfU6KDB+AtLiK
KkWZUQpgUWN31tvsDpE6FmvfLOMDDM1LvImlwZEimLJc4OvTHwfW/4+0zGwuj3XrXWCZLHUgR3FS
DSj8Tmim5iWuyJH1bZyy4g5TUuVCymJpIUnxO/bCiKLcNggxkF9s/03Vb+AWvs38lRQQyzWRbHtS
JNuoVnVT4XD258UXZPxVvHsyZXdd41IkF7GFfUOls0vjfw7d58+V6yKCcGkOpEjuLXhvjcUp3PgZ
Flhk9d0Wl+IpHW/qDufF7VUfIUuWRJGFSXVjGju9tPp1FeMGhBPKz/ONL3yDLE5iK7nAinEwd244
enc62nmf+gpdpCGurasuvrYsRRIlVaOVYjB2/4+zK1myE4eyX0SEGCRg+8Z0eh7KL+0N4bKrhBBC
gJi/vg/uXmTJqUcHWxYSGq6GqzOwVQp1hpbrwZBkIw4ca4StPyLzCa7OpA8vGa1hAgge1GXAkeV+
57gKXzvt2VapaJgv2GdQOGyAYK3d0gP8cn7sK9yKYBPPEBQ3A3qeafhZ8xDmU/sg0vAwsYIXxgFZ
2k9Yf+YUTGMJLfQjyJu7OBco3YrZmZWmQWeEF2k8KHHDyQy+Rrh5r764HzMcI6DtOO6c/VYIs1ZC
GSfsIkAENRg9yWI+NXWzNTdd098K4RQC5JJOfniBJLI5ShbjYhbgND3SfEuOwDGJbAUKghfwskuw
jqoOaQo24GkJxtu7BDpiFlsnaTFAmLucgI8E/hQ+rjUGmlS7lGpQuHWCNiQqg6AlcCefq/HzmHO4
oZidB0QWWzvwzNoQFmUFvYQxFAT9sYM4iui3BJAcI2vrTkBSDBCfMUHsxsh9cK7nR7KeQaNi2UBD
ugbWCuCggEt7AhbghQ36W5KN5kgh0LGxaDp2XxubFkQlZI9AF79IzT5Bt+dTltePjLAPvCu+pPWW
wLKrl6xIFjGcbzKoX136Er3UT5CnTCr1syghlLJrmbNFfExBVp2wMrzwkfwwcJA/xgU0KPYVboUv
XPXglaR5eNFifBoF2LX/jwOuY3xtJBpPo5xnEwMqqYM+IZfVTzBst1A9jo63AWjJAEXzFipn2NRx
CSCQoIZ1CN59vXHaRWOJmY0/I5OZWggcwRQLZ1F4SEAC5FoN8z+7up5Z0auzkY5hXcGN14QTgHN6
7qBBieXnfvFrMS/cLmwxjh5eKmVVDuuD4vA5gMFnVstPGbIoVbK1ur2sc4cOsgKY6B6K0/Czyw/j
pAP+BWrjMfvZ9wPMhaPVZv4Y06z4CVG2dPkA34x8mA5Ml5CjAO/PBwL62KWNnOEYUpM57TcStq5p
Z23dJIajj/FatLxri6OizXgIx2wLgeAq3Qp4HrcEDt6Rf2lI+/a3JPmExPm+4zaz9moRk4LA8haI
IxN/wfN/ec5D3G7vzwjXn1uxngXQzonmwL+svLXAp0Dx9Zvato5wtJFqUEtIZwUOzaXT43iAWTc0
8wyOe5Lky2nX/9t4tYgluHCmrX9JkFYLOZxbWAZjx32FWzu1VjD+Fj2garLCAwuL6uAMEhvfeN10
dL2NU+thez/2VPsXXsAwdDYg78KFUGzMmvWo8kKo2zg1zQeBgez9S59CAQxqL8PHvmjfxngu6swh
Tr18Ywa5Bnlt3rPjfJKmkBcbgLngGf+uuymDJRTsK9pmU+Lc1VFW7K7X/hqOfUi9w0z8MI+QGS2W
TV1eV+lW7JqwauDFAnzN2APx6KftaUrL7LxvBlmxqxaVB6RSmEFGf+AhXBYK6IJtAEEdq/kfsDS4
53k0E+h5CW3XuYHXbwVKX2jSt2UNS/pdTbCBaRkrPbxzNaglYNFfUcHE66Sd9gFEwKX47+yZ4Yo9
GI0OImoYL7+7v1bd3/t+3Ypf1eGSAKFgDG3umyNpdXRe4Ne0MfEdE8eGnfEmWApjOv/CdPMGPn/m
6Ktsi8DsKnyNtmdRZabcAzEIiwOJgYBO4P39boEv0cZu6DgHR2utz0rXix+B7jPB+a4FRC5ir1bl
mTkI/klI9An+bTunjhW4CkcxuKKvSwNoGn0BO/Z6gr/C/cF1zH4bSMbLyQefdUiRCQfb1FfHQPbv
QDN72KayuAbBit4Eb04SUi3opmVccIbvuig/lWk9ftrXBGvzZQJa2dAsAxTa4IinyuFdEC/XNaNc
lvHWC52jETaITPow8YYoODYC+CO/M8lcr8wMPFFsDLJj/bchZCKMO1L1axgkkORvcPs8iCz4Z8pA
KrvfTa4arDAWjHOQV0IfCSNoTTeGfVH+arE678MMMFtQQ0/zhDxXhQoiqDDxlL3R/gD7ReQEYXey
0QrXOFgRTeoWYBOJrClJU2iCDOJXE7MtQQXHbm9LZ4ylpCrpcAyKKgpH7/yBT7jxaA04FGQuuoJ+
r+Z8I7fsGg4rqgNYZvZN2LCLiJPaB2cpaGSYHiQNBBzG+rJuNlIBroqC/65SAaweA49gDZTT/Jeg
PXtMwXiohLe1gbqGxI7vvtZLE2PcYZCYPiVU5zeQi7ayAK7SregGD7tIoUqMo/Uk9EGm9XDcRiY4
+saGikkQKkcIXgIVzIFLFEjYnpRPy2MJ5eB9+5uNF4PXwkIyJRHYMDw+Jh68bgMgN073g9rROzY2
LFNQMgmHETHXFuKDNkX6SGEXsvHvjs3BRoQpeDWazMDRhRD6OsHlFk62H9fX9t1hEFjxnLSLhxZw
5BqQ7T/weSQXMwwfS5g5bnTRy3TumNleWiJfRnjE5vQSBDBjTb1v/RJf2OoOvC5PqX8sKP1ULNFj
lwMEUW8KOLrGxorwbO48WWss6ePsYdBroDrzWvzaN/BWVGdN5HmlotiP1pu4GCt6AoJ3l2QquswK
6aEPgPhf1vRMwvD8NSTKez1UTXHw1qPx/Ra4Ys8KbFCDjQ8JqQBmVOSLSdvikNXVqzbYJzgZMxv7
NRaege8B6K1RXqpjNpb9wQ9K9XD/9x2HPxvypQ1esoEtiy6j3x/5PHgHM6wUjeCDR3Cr2t5WHdPI
Rn5lEIeCH2JTX+UiyQPJwWaFg3y8ER2OUbCFNAAxGlvqNQgOuTTmqr0g/0JMy8Sbsodj7cZYu9pg
RXmfTFAzzBZ6ycJRv5lZ2i6Hiii+S4UaQ73W+/wknieDxisklsFlrs4zjjRSbKIWXD9vxbEG35t4
Oc7fQdvjjTCIoTWyybpxLLE28msGLRDeXGV97aPwlumle98gt3tqO1gVknTrncc1ylY8izoKVUcE
IOxp/qkXeCQPANzxKOHn+9Hg6iMrmA3r46rNDF7KDf3HVMNTYIat5NqLP59SG5RisjRZ+XzxIwlz
2BuPgCKPArn6CVbKGxvdi78Pl9IV7P1s/gRsUhkMs/V70YLyBDtT3RaPtWn3nQJQgXVBT1KwpwpK
1I3AevlxFln5DjbNW4ppL04ilG4d7WcvwY2Q5eKWqDwJH2QghXwHeHpC3zLhyV9TAHv5PRcV1LX+
w7Ou0sBJDaQU3S2bpvIVW+XkOaDUBwCH0o179csDHqXr92dV9Nrvmnrpza3J4NuRwP7yChmH/Dj1
UNa+P19fXL3RCmvBgAt84Hly1a7pxKLeBg0kvL/IGDSBC2lrZb72bSNzyFlSOUDB636lrllmLSTJ
MODJnnF1K0D4eFXWoX8mTfL1fuFr//+RqUSLrAOBgRKMxuO3uhm+hK8a0n8eVyEMseDFOM43oeeu
auyVhHa9r4D6u/EuWKYDCacmPkZR8tAV1Tc6583OOWAtKPBq5Tnhgb41EaJ8BkrgFW2Rr89BxNnY
wR3TzMauNKbs/DL0q/+Vl+zhLnnQ0wqng/fzxoi7qrDCHtYa/iQ6Ud0kJHzYIYK+6F9JmKXiYCIw
2zdqcYyJDWIZPbiZS79vb7/FsMQoL1Lidtdw0LVT0e2zl4xsOAs0c5JOZl11i4TmAK7iDNIPeBZM
tw1iHBGSWJEfNTMkOWXW3OaAzt+4npK3WL+2lknXaFhBT4YZZ0BaVVi68KAcVf5y0HhHvcB+3du3
kdjYFhJ0MHA0sr7JZdYlqAZzPcCnlOzTkI1sdAuriQ+RMKJv8zSyN0Rn6QNjamMJcfWPFds42aS1
CgP0voGvlreqdC/BxJEKl1vCIK4qrLDOpjnMSiYgetYizYUFarzIVpLTpPflfNPIxrSIaa7o1Lf1
LfKS4KOM0uW1jmSwB9OF0q2IBpJLARxuqhtRDNpbTQZdBDaqdjrfX8YdEWDDWiIRMh8s7PYWeJCr
Zyr0/27lTlH5yIa1cF+KoPMjfQN5zK8OWQdHpkOXtnKLHedYimxkiyyxWat0Lm4qg4Dk7IHk0adN
/BCMzdslHffpSEa2ClOiZD6m0KF9H2nx/vdzR7pXVjWy4S249ujY4LJ1gyiseRjzriUHcBogJHl/
iF19ZO3UpMsZVmzZ4KSvX48e7ikmGX+0hf4wmU2cuOOAY0Nb8Mg0phpPQjeZF9mDWqUpTVfX5wyQ
tXOc0E9tKeVlX4OsoJYVFVOcTMUtAorpaHj6i/T5/Fh04v1vMa77tTiWDhvyInoF9dCua6B2m4yn
2fO68AHe9QO8v+FdsGX65KrFim8wU4sOytCYwNQkx7EB6E5jCz/UDIyr+w1xhLiNfUkkTgF+BJFV
4CrxIDh6iQ/TAmjT7mI3pLAj+e/5mXcmx7PO0sCAE5kICGG9acEg3/h7x+y1wS9EhYsvFZO3WTfZ
IcDm/1asZouCI78CGWv6+X4vvcizRSOszbrxvcUbgoB9VmKCTIAyy3KECI0+cQ+HgjrOimNfhOZB
F/n7HAyR+7U6wsa2qIFe+jTLlODqMVfiIiDk+3rs8AT/+54z1978EYqXu7IiaKK1EASsT2Q5CfUD
TIL4gQyqPk9alxtNcU0zazdXhW70pElxg1FFRI/C1HBhzQKS0I11zFWBFfbJzCslk6a8zaFsqvc8
80j2Kh2icMu21DEYNvCFUN/zM6bULcEOeJVYTrA+yksfiOwcT+mvsty8QTvaYgNgek2WtIg4pOa9
cPoOS0FzjFLk7Te6yrGq2N400K/HTO6D9jHL9FdRAKYaRNCe7uqh3EAxuBpgxbyYkIDxoaLxiHw9
5EaAkqfQP9z4fddArM16diGHWW8F3Z7Av8GzaTlIXrTpGyKgIhYael6SKn0sgiHbZ9sZ2e408zI2
gyfzEmeIfBwOTTZET2rqk9cT9fJ/7se5q7vC/7YI3iE8VmkhbhoXfHqCGPxcHIDfnr7fL9814HZo
NxpadCIfEBurSkAzvDNF0zzEc15tjImrBVZ4Y6ed0ADZPnLPL7+xXEftIe+k2ng1dA25FdzQCgYI
QOrx1kuhr/PMvmgCkmIP7sVRSd4cBi27jbnr6CwbG8OlqachG9RNlNmy/CB9G6tXCTQOxOepMF35
9/0xcfSYDZJhYVsms8+aRwGvaIG371PRbEKJXW1Y+/FZiKggRGJymMmtaeAZAxWDaynLT63Yp4aX
RjZOxixA345jzG9kTqoFZqNR4GevCfHEuC8fYosxJT7YBTxLh5vo5vhb0KnhNDcNe5wGGPjcHwJX
L61D86yX2IwkK66Zy2fYiLztI2hnThVYgFWxT5EQ3WQFNvDcABbDCGy9n/XFQ4SBURBXlP23+y1w
xIWNl4FLmilFyeUPHae/IJf6JllN55Xv//KD4bPvbwJzXLPVim+dz3yO207eorzuzSetoLR4hblK
r/693xLXWFgR3pM+SZfALJ9Hb/wIaebyaPxqvHRIUu3RtUkjGzOTBWqOYMCb3wx0nh+bnrLhWAdx
vIsmifKts3omSnBOsmm4QSakRBNC+RV233s37T/sZ/plzqnu5s+qYd+boMLxKUX25ZqSfsv0wjHI
NmSmyWcyM5/Nn3myyOAYETH7j6HyB7YR064K1sF/FnBNPxGdpqhAaIhrZD2UdvZi9zAAVjhnYe35
HV6Eb1mo8wbQwDhtD7juJ6f7U9T191Ywm5BPXE0Rv6lylQozEKVZrnk+xPvUuyPbaoY0HilStsyf
ASJT79TCo18456h/7v++I8Js3aU5KmOt+nb+HCy4vCQe4J7KgEsXBriI36/C1UNWEGvwg4O6zfkN
GB8IaUILub8EU7d3ObUBMkiEkLZrxv5dprBOK8+I00K42Jfkt7Ex47j4BHL+/TuTZ2/ZCtYTTXzB
WXM+3u8exyXShscooPCHHmJm70QDkmTiBcmrKg1Nc6iTSUEZof9ITT9ftEzfd9CS3kUQSaM/cDP9
XOnC4/6NjXCnCOq5PDW6bl/rtPhCy4xsdJ9j8G3sDHRI/QJxgSPB+qhogL6uMLdmtnFeckxfGzeT
jVWTiWbOn3gT9lfNx4+A/5hjsk+nAt1khXeWVVmNBCrDtWI90ST1EMevlmTql8v94Xd1UGCtflxT
kgxedpNxzaK3PVxT+Y+0aRO9sby6usjapAGizycO6CYmcA3sOCT0D7/PTUO3mVxzVWFFeN8OxIPZ
63zjkBCGkmTYt96ZEKEDBXYA3zTbcOR1bLSMKsPIr+p4uY1IHFybvP4m5KI/wNPiL6/cpAk4jk82
aqYHI9qfozF/YgOFchlnwj/y3uu+Ra2Jzg2B7KDEoWRfgNjQmQTgpRSPOxn2p05+F7QEQ2QY5HLd
Nb1s7EwPj3uvzCNsf3UHEfIZ/ordqaiWLf64Y+htC5qsqj0vb+r8SSXhDY+uSOGmuvlcdIp+vd8C
Vw1r4Dw7HviwABiTjvbvlqxtKFSTepb9PWbGS48El/z21/1qHHFoO9EkhPiR8hV/IqRmzWcRxE3x
rRxrmu8LdBtFE4AwMyILnD8FMTcn7hfk5PdbfjCuyLCCvGnjqsCWym8zg85a3f+tKzx9RmkZwetl
Hz0njXwrzsXSdqJsW++r4aYIzxovuMMx9uH8e7o/COup+AWAgC2dFBEsIDBNyD5Hxv9XeEhLICX4
Zn26h63UA9TK1cWP2n3PZLabzFxkZadIEd4Sr88PPY/+mTzgH++3xDGdbPEk6Td+nPtVeOODv/xK
SGgepZdtAVxcpa/T4FlMkAxPkY2vu3dKxclfsBPrwmNVZPUWJsA1DmssPitfw8gUD7gy/6I9HR2k
oI/Kaw98Qmaox43mXEHneyiBJ7zfWY4QtyWVmA8HBjzbBzdjVHfAkIznSInyUNSbeB1Xj1n7uCnr
QLa6y7+ImslHcBO9V+0MLtW+BlibuFSalwNMCJ9EW+qHIAOAPcwWgmyd2EpLOCKcWBHOJY0rGs7e
V3AI2zc6hAQexDCnh7kds2u8Sep1DYUV4rL3+rLhXXQTXkAVlBUVbGZ1x8CsDmnydL+7Xt5hQxvK
lkFRfQygrQpRolKcf5O36RjQy9INr6eGX/0h2zpdv9xtoQ1qk300jcCeiyfWYNX1iwFAZBYmV4+K
4uiveOf7TXq530Ib3hYZOHCVmRZPTWDoaZ6z/rwwZBTSNPq1rwYr5hvEpCZBujKfcAlIvHh8P0xA
6i9RuXzYV4UV9koTr4UjM70FBV6Ar2M+L/1xbqqpPhblsuUa7xqSNUSfLS5z2ULaafLzp7ZR5TnE
bDitpC7a9/MxxovNxsnHNSJWxAMuB6Oo3IinULfiDEu05LU30k+4y4UbY/573/tzuwptPFsAglhD
J4390ABNGiCBXvPxLeR3AQacIObf9B59VcErxeeBetsZGKXfH6iXV7MwtRYDqFQDg1pKSOCOIQSr
M9iwx2my7KErp3Bz/+8AwTRq4ZDyKp6aEQCevMyHU1F0W3KnL0s9p6GNaYOK/ijSkVSPv00Fx3gh
56iV4bcF1Pr3cKUVj9EA1u8hy2CkAo0QwCuzxvwgOfjwnJbwdzVF+cUf2RezVDDHTbm3i4uJX1v3
w2dTc0x9v19yn93g9rHUB+wSkN7rcKfZWsUdA2fD4ETXsRKe0d07FsL0nKehPxx8OCntApmjAdYi
oWjO9ZC24kmhovhglnA5NHHdjBvJipcPBlA6+G8HsRJusbkIgxsvCbnwMPePrG2HU1NCuaWp8l+9
Dyodrkj5RhS7OsxaLHzBuzAZiuKpVgXF81fYV/KSKNhHb7TIsRfZaDhJElxfeYT0ywjAXUb7z7yo
zAfZDx+rOear484ufVwMjnVKIHFT5hSupk+kxJyPeQ73QgE87NZ65Oora1XokRaE7UvsfQWd7hpF
dHgH4lL6cdeSk1iLgjFwUk9F3b+LPD+8DnH/9Lt7dhVu4+GiojAzT6bghgfc9wo31Wtl9C6PpjS0
4XCy1KOnZsQEGTzxGjL/H8AG9DbeBR19bmPhJFd6UliEb6aDugkf2/ZNMfFio3THHmZj4QTSsYzr
lL7lU1npf3lKZeJfUiN8OV8m2eLotG9HsUFxXSKFqtMs/EFgCv5A8xwnPqio1PvcgkMbDZdhYWq1
KYObJHT63hTrkupPntr6f8eh4g9AXDJmuU5x39IJJ+JB8bELz8xflu5V58WyOOUQWNuihbkG3Qpk
kQQZ0oyV95eqWQBTv7KelocUSkTB6X48uE4WNjSuLwwNFjbNbw3zu59i1E2oDiafgxmp8yXVw7ER
KVb1pEtCjoNGDXEO7ySRQyzG41AV8dby6JqBVthn6dxoSK76N1D8y+IEa8z+cSo7CCmmGdvyYXQM
ng2bg3uF6gT6FOa8PjtwARGH84gnzANkoGl+qGewvfbNc1s3yhA1sXRO/ZtIVRS/iQq8fZznaVh2
5dXhErGm+Z8dIURTgJIzcHrpAWLkNXvTh/oNGHe53CeAy+y8hQe1l6mEH/OFZnQ4juGa6CmFPt+f
ei/Obfz/uk8++3/m6YXN+QSZnRBnq5kJcygF/ed+4S9utijcOp6IqjVgupagYQNX+BNEL/+Y+FAd
Y60g74NgVG/bYJO8+eJZBZWtU/pZSzIe1oAfgJXNFnnJkuHzb3Z2soyX3mcfDM2rU1vuAgShsrU7
n1Wm9DAXoQBHWHU1O6tJwcFnSt+VMAjc2AtcfWfdZ9iCK5miY31NaPVT9vIMCclXAOf9XC1RQpE+
3B8i1/hba5vxE2bSAAJXBpDmy2o8qPyWb7TBVbh1QkmWKkwbeDNcIhhoPHA1Bj/jkk9f9/26tVYF
uVeXHlmZ8utRbowgk4fX/XjPyhFTO2nBeBTokOZwqqTzdOZRyI5Fv3ze8+vUTlNwTglIRJCzawr2
z0iByEnhCX29X/iLazj+3AppPSSiDyfwsIkn6YMukfYSuRw/pTmQAvereHEFRxVWYOscgOGyg1i5
6ZsgfU0SXTXsYJoafmmHCWCmSBxrn0bt5X59riZZsc2qKsiZggoG+Ln6SsBCPSQDsF91DgGG+1W8
PFepTb8bIao8mEpCnztaxJuk9NKPXQY64b7SrWiu8TbW1XkfXOqODIdZQMI/G5J0499d3WMFMbDb
gG1SyM2obmGP6Kr4EPlhdCmgdHK63wBXFVYozzDYmxSB2AxkfVd3zFCf+qni5zICaG1fFVY8x0sh
m3LGgXdI548SLArcnb/oMPp2v3jHANt5CC56rxmh9HYhpVng9q74+xJpm/O+0q1UQlR1nNSrI5eu
iTxmCWQI+2SnNym18wiawuTDy7BLS20G6AYofp7WrXrfv1vR3Piry6IuoDGTIx/fL5icdYA5dL90
x8yxcwiR7kvPmJVVgAsAVDur4RSRsTvVclMa11XFOuTPdmMpktwTOeyoMDm/G7KEJzIvC1LY6Zbw
sWvyWPGroMraF+VcX3WBV3WJW8cpDrutNI7r/6341dkSN2qEVhpbIMgS5eYbT+FRvYri3B+Dlw8T
NLGit2kp7VsKpcmmrWHgMuFl4RBAW6g6xFGk/kkYSx4XtvB9kWwnD5iMDcQVMaGypqOw7ILqHhiI
8uCvy8b9Fjm6zE4hQOEzYEGCFtVRZt7QOP4nmjhYpuvMul+DY8j/yCN0kmoicQCQ4B4CYNwkRzoB
NnO/dNf/W5u0ZNUsJgMNHqBZ9JWHI4WaiXifgg66EXeu/7eielZymqIBxyPVLPwVZ0inwl9kSzxw
LeWPXHhM7QRCP2VdkDGctkXO5TlJmf4K3n1zAB/Kv9Yjmc/3+8nVivX7s9CuV1sUgwPFpRxpejHx
+Jev4mhn4XZUtyxrWiTrL0GBJ/S8Go5TvunK5/pzK6hnEPenokYPBSHlR1mgdCqqfZuZnTDg0zxT
lUNkCQNRHoOeIA0AGaH7fe6am9ZGzIeWwjds/fMFtk9BXKzGsWP4yuP1vO88ZKcAVDTHXidw7YBs
BhTGoCt/bmW7BUF0LHf2rZ/MeUzmAvfO0U8fViVwYUDLadvujYx1cFzm5Nf9nnKMsc2bkx1APLMq
6isvIEt1atg4lG9rXS3ezgqsIAYjR9WgHmCZKJE35pyLc02Ai973++sEeBZcAaQeYHacIHvc6J8j
LeQlZN4WVcrVN+v3Z4WTqfUXXAegKC/D8bi6Mv1WIdr351bkik7ymNcQwVWq/9v4RXWaBroL4xtT
mwQ3di28aOoRFgRlUR5hOf4NlLit45Brblpb8VjBx0JQLMsyi17jNCQPCrpfc8oha76ErydR70Ga
oRVWFDM+z1Pr4VLAGs+/mqAYHmIW/tjV/zYPTtc+aPPQGb+OnU/OY8LSB2/0hj1QnZja1DeZKmB1
eomjej1Fh97A5rHymi0VfMfWZTPfsmYoPbiUZP8KOr6LFvXTNNUHIGC+tln1YV/3WGE7Nqajkemy
f1klfo1199T1kMjeV7YVtJJpPDUV+f/tK6AJIos25Vv4Z0fU2kw3liSC+0irXCBQlx+ilKcHJIY+
3f91V89bUZukwRxlHn6decmHQEM7ZdTJQ6nb8dAhbXq/EsfuRa19N2A6X1Qw1dffUj0sqPmZt6M8
tk2z9abt6iQrhrM242UAKto1KWAiCcWZGFeOuG3CnU2wQjfC2wbzwZL4V0Gz4yBbhC4cKpHjSviW
ta5jGbIJbmqhcF8e2hrJFP7dUPbK+Pl7potPoIxdpolc7w+Go6dsghuExCaGCauvvQcFm6QcPwb1
sE/FnUZr257tMFIVlQ/KJLkkFJImYzD/GH14ruz7czuESxPwFg8rV5LSs66T4hROmxwJxxy1eW0q
plXYRi0Kx3PwN8PaqT9o2obe+0pQWm+E28sZcdhe/bd/hIjSFoKD9dWAREX88SQIuY4hfdN77DL1
w7sJwnH7esuK7Khswzyg3v+NM9yNQHnKS+5931e8FdN65Br3gC79V+McfYCjRAmsHd04i7oGw4pm
lnVlNCTrKwU8oN6ITr+OKgK/x2HTDtZVgxXPnKS6rWpEwRjDdWj2AUOLwjF5W5KGfbzfQ454tolt
EbToIzwU1Vc1rCIRQ1mdeKb6b70vexgNZ/pQlFW261ktpjbNjXGT1Txfb68haoPsDD22Pd8YbEdv
2SQ3wqY2nEs/+bcRkHOQkRDnOYS/9+DtjT+b5CaRHweLSNVXmGWNFz5Auq9ffaRpRPdpW9Nwbd2z
xWnMx1JNIC5csfMP7K0Ey8qDlTSMON7Us9kU1khR3Av3cJvvxjl0Z/qlqa7ZnCSnPFkVw4baXHRA
zad+XIXHm+Gx72lxViXfJYWG8bfCvaGL/t+nF1YDZ5cNuX7gQdXAzBKve/cntGPnsHlwPEyhHIwM
2HWmHnlF/Cm85pARu1+4a4pZId9g05Ay5/VVQPjkmKWp/lTFMBlbRK43VhVXQFoxj9tUHADbjrsV
hLv12D/hlDCe1t0Vasjt6f+BRXX0lE2Iy+iowyXBqWqugXkNQGM56CUQG+hAxyZiE+KyXvXQnWkr
oNf8f7U3/4DgxZfeb161LHqd5/77dhn2jYpNjct4UkaEICqzwQfMcQIrbZBT89nbK8BL/6DBdZNO
46GrrqNqaH7Ck3TYnZcuDraekRwzyybAkaH9vyMu98Py2gyQ1PCn4d3AYcR3f+46JpbNgUsiWU1h
owHHi0B/C8FEbeUnlrHLyoIb4G+9rxorxKFtg+Bjqb7KuZsf+Rg9GtZ5h7FGqiYn43zJQ7llaePq
NGt7Z3AVXDSAx1ceR68VZEnONddf4xoBc78xrhCx4j2Df/BUBwNBusy/Bpn3MyT7VC9iGliBjjxT
JXM9Vte+0fw9L030V53DaGbfOmiT4HSWD0lPa3jkZFisfgquy+UNhwRFfL3fN47Ot/lvydxyU0Nb
49p4uIexPPkgRNyecuQYN5rguPbZnDcgAHhZxThKrzAG4Oahm0+ukV/+rLAs3m+Eq4r1+7Pdlnk9
HSdglrCgl5+CjFyV7s+6jD6tE2lfFWv/PasiSodELktMLlrDHNd0ECAEYrl6WvicndKGlBsLrmOu
2sLRol2iJmqw8fGU0wdPg5PoQY9rYyxco22FNQu7BdYIeHKAGrU88QH7dU+n6SFnDdm4vboaYEVz
A2ZjqgEJuM54FMiC1lwLXfLL/VFw/b8VyVBXg4eeUNUVCi36b4h3sEsPMOA11FxuLBauuWQFNJB+
wg8yWl0jra+g9bxP4D3TDtFjHu3MUdioMdZCc2JB8uAKXZP5MHcwD+ZDtjyF0En7cr+jHKNgw8Zw
T8rDKkAL5FDzC4Ey2nt4fO7MgNiwMe2nOgsGyPBAAu9bxsEDbcGL2Pfn67g8CzTFm1ThIo+yGV4e
ihDuB7Vut7re1S92GLdZ30GkRV0V7c34aobbcnWUKuZkY/q4Kli/P/t9MuipG+DF/i/z60kfmqrB
Yb+Y4DN3v3sc+z+xIjiiPg57EwxmVBCfIUJdQuAfOS6y5rhYnLGDbLaYIY5IIFYkz7PJU6qQ51ry
N6UoTkm4CmzN5Hsl4tv91rh6y45nLxgqknuI507glTLgMALyGqZ3KVvGfyi1N7VhphhiaCgH8GxB
fxVfdW6+BmY+Eo9s2ZO+fEj+Q6xdtmUlBIy0r0kNPfgRYofIiXuvVVy2x4D386mX8QfG+K/7nfby
uPwh3c6hOUJHz1NX2gh1nOrsKHOQKJHOAQwR023jZOCqZp2Bz2ayBLAVAGCirmOUHSF89jkpotfw
TLguXGxYDrmqWL8/q6KXfTNBI0JfocM0Xcd+OsqeklPZpv2hYflw3tdhVtAbrKsmlpjIvAcajse4
LgfNW1xh33ubOX9XU6y4n8fUzF4YkEuU8O9NGBwZBBeg5QxvDCO/3G/Hy9ESpVbsz0i3ED01+qpn
fssMIAl+V27ZlLsKt6LdxEXbqcDggJMu5jhzCPPUYjMf4irdCnQVL0GbJNiPdDQ8JROSOlW607EP
Moj/nUbKD2gHWRtMo4CRA0uQytFi03rm5RU3spFjmgf5ssBMAFDc8ePc6uG03ufXq3xqMv+0DcZ9
+XAT2Xy0ZVimfABK9rLw4KY77xs8APhhxDPzxt7hGAQbRxbVTZ9HHeZPkHV/BxAzOrYFJMfvT07X
31uxnAEKmOgRXKTeq4dT0JnqSXDoqYFRte9sHNlYsrEw8eSV8JieZa4ypDS9gh3ALSl2Me3jKFk7
7tl6JGtQfaFGhZuoCoHEIaCERYeWkHzf42Nk889IFnvIaIZ4s8Bt8cImwE1AitYwCsy+0tL8vW8o
rFBmUKmPijoFsIX3/5gGcnCJGT7S/n84u5ImqXFu+4scIcuyLG+dQ80UFEWSsHHQQHuQZVme5V//
TvJtaIHLLzLYNBmNB0n3Sr73DEG6u+4GTjRfmoSShz1eI7u4PJPuCXqrZl/5V2L6mIsh04wOUma9
uuFt7+0IYdUXgZZ/UoQZ2xIRXQkHF0RWeyzNJoVPrRnG6OFdGy9NkVRxOV0HMPpDmh0yT2mUT2UA
mIstkiIrgmSOuNyYhLXHd/ZnGKuSTPh9luGrfS72Cm7lsDDaFMZfu7wTz16dQ86pVz4sjDP22Qdq
dkc9P77y4Z0tWbexDbrWJ3kSxQo6obzVx0Cy6fD2Al17+MvvvwWy7cqeXlRLAAEqW4MTjBpvl1Ft
nihW9gSXgMbqBrTYcfGO8EK/mXCAubi2WVIe5wu3/UqjVRY5gTyBilW3PrAKw4VvyKZs3C0XT+Dr
BsmJYk/OA/eDqLoBhnJfp+oog+Uq9AmLnB150CogfotLYzNIINZ7M2+WiVem1sWO0XpJFfTWwczo
/ffcGrqLuvi6j3+4jP933QhbRWlUASbZDfqmlfQWUqMkST21D8tNCMfKTunCxpgZjZxYuBy5BX9h
ahGyPAM+NoBm18bUrt3CCV6R1j0Jpm455tFoXheVTp+yOD9FoDFu3GFlGlzZUYLuuAyX5YISaXn5
7VKFVtFcfb5qaf6h6c4h/jMpRY5F1f/TzZ5OflkhXndxJzkASWCUVOiYLDmVCaEoaUeGbB2yVj4E
XMH2YYYuJ1i8yzGDjerugu5KrS6Siyp8BHvHt19h7SZOYmABUmfPcFgvuksHFkXVy3mRX7aAmV6H
3mDcyQ/Chy0vFOTIkUC6I+kkDK+iWl+llRoxF6AmCm3CAC7S8NmEhgpdYK85ttOHt8dnZXW6ALVU
ZpmXC5TNs8J6AJ7MPKntJmB/7epOlhhgDh6aEpIItI3fyznyk3C6Tu0jYi4+DZVlyCvoAsDzppD7
otDdTR5AFuPtgVlZOOHl9983xsCmYVZFwZEt3kOWLfdQrno/0fHT1ZtW6GztGYfPG5MFPiQxRIkc
0WIrSWVu3n6BlczmItQkL+uWLOh/TcUidwbWG7s+ki8RmhjXHU3C4L9DRK2q+TykcO+GKYnOAQ4Y
Dcorbz/+2tJxAlcIBpbNdCkTDPEPG8Csypcon153cSdgeSOHZuGEAvMJNAD0TEp8wsPE9rqrO3u6
Csq5zIsL3urCFb4k5tTT4rpBdwFpEo5UVQU0/jFbfOjxgSf6zMd8KyevjLqLQyOAblVhATdOjQbt
vYXNzQs0Pc1Gr39lSbpANOj8EVLLMDhqD8Qg22v/pvdh3LvAV+qqrtAfWuuWCAEgckuOtp4+6gpI
GBzcpo2QWhsdJ2DTUFcza5ETJoh9PAeztLsglFstm7WrX37/LeN0RStwdgJWu6TVvFui4TiM8Aa+
ak264uo43XdUlyBWGsnkveGdbxJkHTgAXnH9OPjjqCaCKleoM5xoX3fzPvVgi1KaJiUb+/hflw6u
76TjLGuKfKqZPBOfeA8dbev7vo28AzT7m41XWLuFM7vYeFtINgrxKrgvnkhQ8+x5THtADtvFDldN
BF7EmeVqgEMYDSN5TgfWHSlU5w9ekG8xXP+6hnB1JyUTTxPoSrcSemuKoPATLajORCa+Cu2J6ztZ
mRb4Dbrk0InwmZge+FgF5U02gTJ6e906cjKzoJqylAX6nvlT8Fhopl/+HxCgv/Yf8KhOZobTScO7
QkBqiNX6GDbMHiPV14d0xKFKm2p+hO8SS0D0//n266ysKfd4lZVhLPk4p58IzL6Lh6FRYZEApUfC
Dx6sZIuNHWftNs45S6dVkeZBp6EkHemvBMqgTygJBY9Z5qffrnuTywf+b9mpXGyGyZjLs5ex5lUP
+GTNMrKopGzLa5occeAeuYTxeGP8ojoXMxycrMJ2TzpUywx0VqocKPjr3sSJc0tM0TIgB87dAvW2
tlL1vhAVrOX9a+/gxPgkIymUacozuP/eDqial4AKvlumrf7G2nw7YS5YKPosGsuzXwg2gJIqe73j
HkwlD9wrlnkj6V6S6x+gSUyIE+0S2guV33N9DzuI6SFr1HzggwWQEYLAB8PrjT177W2cmId8TwPq
YlyeKY4Hd2ooyWFc2vEWdP0tsau1N3EC3yutL5nvybMIA28HHFW6K8dR78kY/Bu37RYYc+VN3MMZ
pQv83celOouyoCPSL9LjriFh9dCQynt5e/2u5Hj3jGYWU5CZptAhpKN3Z/nwsaMiv6YeFQfuEY0y
CtNBr40eM9u0fZNk5QAvn86rFn8rWa09v7OVqzFIh8zrsUfFHTo2FVAdTTIuYbdVrl7J8i5rAEKT
cASni3rHAnz5DABqlfpBTzk0PtIvTKFGEvhevpFN1t7GiXXJYBYwN516R6tewKoty54Dw7Zk0NcW
lBPoc+/5bJordY6Xqr8tqqF4pIP/WfjNP28vprUbOCFee8sCPtqszqgwf4YsiZf8OlZpMm3Zrl42
iL8kEeZENx1FWaU1U2cYpNy0AwgPounvSvI6QWiqzTdrDWv3cUK8n1QdN7VWZ2h/zd+MRbmnlNW4
q2aLJmFGpoPs8va6WXdpBIIAdwMPO3Vuq9HAJrj0vZ+FLL2NxLsyKy5voKM2CuB8rs7Mmz6BoF7t
ZyJf2hg2JG9P+8pg/cEdsED2x6wNvokWhUm4wTxCakrv0JfqdnH2aqZyC/KxptnmcghMVFIyMJae
TABDYjiEacgPVCqwx0mDNQfBzOh7W5ahTUIoBMqkhIWcnzTF1hFsJUBdgoH1wqFOl2x4Z6kYDlM/
Bs9+uMhPbw/k2kw54a95WCqU0NR5YQoqERXYZx6+IwAW3OwArd3CyQFdCvezCHCsd3yA6oUNyTMB
qfe2Fptgx7UhcpKAWqDNhtp0fdaQAv+g/fBhYmN2enuE1i7uxD+rYq+vvEy+o5Zk0LFTw+QHbaJ9
Di/1627hhH5UlIAp50KdB1TDf+al4vcwvug2/PR+EQT+ksH+IA6IBuJsKHx/g+UWhDk8FDOXLgHO
dRE2EWgh63MPgaUOYvNa1pomkFsa+KFUYTbuwaCFsfKRtyadojsDsyU5PULFk4X/qrhlEG+t/KnN
PxcU+gcfTEN48SHyWmqOcdlNz2jl1zbpM6/MwpsRh7tqucE6XkiVgKUWSLmvRrgumh1Na9g3gR0X
+LR+qeoexsHfMy4My/dXjbLLcFC28+Ypj9XZ9lB3DHlnD2oIXt6++MoBzeU0FN4Ii7F8qU9aoBlA
ywvaEGrhWVI1JL1punhTEnMlnFxqQ1qpELhbJk824K84jERJZsajl22yXldyq0ttsMLLUWrpqi8g
HdkdzxWanz5q1Eljl3hX+Lz73uhhSztubeCcBMRsE2cNKfXJjOFPuJ59Tceqy3Z90D55PQHs4+35
WYli1/BHh11UW27kSVFRHqbG8mRugIu57upOAiILtNO6QVWnySL3y1jPXz34EGzk6LUJcTIQqUjA
oa6tT6yGspIi3T9pEfv/dHXNDpeI3UcNo9+vexMnFXG4kXp9vKhzNk9DBE3QUV0syjp7ZZXK5TlQ
ZJo49YPyxAQw6STAQTaFcXsS280ltRIhLtOhKHu/KIM6fvwlGAgd6HeigCqkF20emtfucJmp34oJ
rBLUsJmocxjZ4RiVIb1lGsIvo4Zq51UT8YfDT9RHSzwW8aPM0ls64oO14vGWIPrKinLtfYBI81Fo
yZoTtXAJkyZ8IdRTc5JKSDAsHCZoywD3+etiz2U6GEmjXPKOPPGQpOQFCnmZPQjPG7fETVdyiGvy
Y1VT8b4dmlPh+c/Q0K90Ukxg5tRm+lCN4bUCwa7XTwZ9IuGlgXgEtHh5P3UC7d6IpFtyGGuryonz
og9pL6nUJ4ov+sMEM0xJoHhSKLbBuF1Jgq7RD/e1DSxt5Qk+ALVIpoFTcDlNulVjW7m+S3egpl3S
aS7kycC69701VRHtyrYjW5D7lQFyuQ5wYw6qhsX1ifekuuNT3MOcHR8tFVLiVVHn8h1YA6ZjT/L4
ceogKk7qyfsS1GOw0T9aG5/L+v0tbXSZ9FQbXE4gUZA2SQTjvz6h4XxVzzEOXGlcrQsSjimg74LF
+Hw0sz+0O5g1k40C59rzX37/7fmjinZ68Xx1Dqz5zkkQw9ew2jilrsSwS3dIq8x6Njf6BEdmc5uF
3h1cK/XBX4J3XGzZDqwtIGefFsyTU0hUfTKTUB+HfJEfGANnYByvUorCFDgxzEZuYbCU1ejzGHFg
ZdW8Gye51RNfqQwRZ3cWQ4PKrF+xpyLMCy+hWS/ie/y21PsUUFmvO/q+bEG+C6d2+kKhWkW2muV/
nx/q6uSyeBIsA9HlnCkUnHsaH3U+j/uewyvME5tmCn+fIeoq5vKua9W4lOyJxLT6Qlp+J8zS/Gin
zTrL3xcxdWVzU65j28YkPzFUV2LwELp5fgwYpIhur8kh1BXNHVTcF0E4spPAEYodQECPxU6LdqvF
tDZEl99/i0Kb8ZyKPtLnwsP39GSxW5ug9u6WtCAbr7A22U6gFzLzYIdu8lMnYWkBdnOGNAXwb2T0
+5pBP+y6kXIrAyD0wRY4yE8Z7+p7E4TkPq5xsn376mvj5AS7hTWzV088eIIZbvAsxmk6ChLbKqmr
euO0/PdzFKCf/52Kzl/CQs+jPk9hPj+biJo7Aub0rU47/dUj8jVsIdTw9uv8Pfapy30QVBoryjF+
pEI/XA6FptEPgzXeDvYUeTJ7w8fIl/q6qXG5EFM5y7TWfnEy0Maxtwa1yelbGaex3GCP/lXQIqYu
BwIEsFB1nPsnGcc/aPFBR+Ej1FPG2wFfnq0Ewhk/RHxzSa+E/R+UCMiGtz0w5Scl+vL21/HwwvPd
mJyVgHENeiw0jVUUE33WUQMrXM7YT38yy03sC/pI2bCxSa4saZcXwU0KWyqS1ucOiLr50IB1dPCU
mk+pqcUW3HztJk7wdx6FZZcpw1OntOouMrX+vEcuG/NDUHlMbeSYtQlxgl9GEQzoQj88YS/r4DTU
+Dcl6Df7t6NlJTJdUx4aG4XBsvqkp7G+H+DQ+R7yA6cJ3YIvhfC7J3/Z1FVem3wnC2Q8Ckxajvk9
Kfh0EG3cPMFjZXlP57T8qqD//entd1obMWf3B78Qnq+q0yc0HGtxyCAq1e24hnv0xqCtxKTLk4Bw
Pw/yIfZPqRcd2QjwlxLkhtftkwaHWVCkmRA/lA27qltHXe1d44+m7sIlOOmFoazOBIrdHxZgVvrr
Fpnr42N9I4uZDuFJQIvgjG2yHJNYQJF/I+5XYsV18smkAKCKheHJTqma9nqx0HO2fWzmQ2knu2V3
uHaby++/bfkUFsmw1yubUwpH5p31K3MUI3sJhk0s5Moado18ZEis0hLxYpnl97yWaHON0fwxJbC8
mGfhbyyxtfs4Ua+DuJibtmr+h5EYuP4Cb8rlttb5AAKc/PJ2pKzdxdn6oerfhrQSIaqxUn5XJRLM
VEblv0PRUtg7bMEY1uLFCXxcclrqivonlfGvmhc4ZMRPEtGh4IikSfDQZ9VLFW1R2tdWgRP/UHZe
8iaMUa1P53BXMmKB1Y5+eCH59+1hW0kwLuNCyzkOC3j0njo6xI+8ntTHPDTeVh1o5fldzoUaOigc
9ro5dxCTfqIFm+/qplXPcO7cav+v3cIpzHWhl7baSn6yXie/8jHjN8qrSpXAt3HLE2ZlcblQviJm
g4WVTn3OLOef45KwV9DzRcInOf0TIIXevD0bK6vLpUakbeXDAnEgJ+1nXwvS/DLrtUhox6KFIx+O
ScBEP/UQBNvAsaxN/+X337KMKeDvFUBl6kTDMK72FMrK6t4rUbPYvf1Gazdwgn+KdEeK2NZnjiqI
fdCwMCzheAXpgc/X3cCJeyCHbGPiip+4jatdmnnhTTlc6ZNNXZqEghhG24msuO9CbLnFbOyxulij
v/3sa8vKiW6itBgyqGKddTHRd4Aaq+fqwnImpW2Teq4/vH2bX8XKP7uB1IX08RrgV7SvmzOJ6+9F
Or2HoM7dJOd0Lyr9nhioa1aS7OEae2MABoF01lcog6f7t2+/8pau5K+FRvowLfhismS2x6JoHnl4
Ea5romN0bUMYcNT/ruRpbNGlzZvi/uKbng7dXZYiQN9+g5VF7KL8YNqxFLoQzbkM2L/jUPQHj242
FtYu7mz0rKs9W9ZCn4asi7JEKIvg8+d6y2147fqX338L8W5UkJAL2/A0aRkfxeLZm8jfEmdau7gT
3jai0MFgojqxnKTPEDhST7Pgr9cNuxPaigaQGeJec/6FjIlBNUwCJrZwwSv7Rujs5HyJaDebvD6b
PsBu4eV1kEAJY+RJQeMtzbjV0HNCXKEVAe6wkqfJb2seHniDVsjjNJI2up2qkDdLAihA2JUJHNPb
JkrSsvbSA7ByXfmYtV1NXsYqz72Pkx3l1qH/EhN/yQcu5g9da8AWvaY+i0CmwQ03ddgeofvZd/t5
oPGjNxjh7QnHKe3tmVxB1FAXAJgtUCxVFXJAl9MlIXnEP3tQtKmSKGX2EAhoKF6KKIb15Y3iNX9M
+25LVXtlol18YJ5OAjCOvDlHXbbcVBZmaLWEtDM622+/3UoQsEvi+y3CTBXO/qyoPoucWv+CZ3gl
DcjVG5dfe34nQYRL2NYoz9XnlvHmnR7r6otOs2fTxuXx7RdYydCumjCtw96GwaBOPIKQDvWrFxiL
2IPskUFnCXXnt2+zUs5yCR0qtwKn2dyc+RLK+196v9SP0Jr3uvNQwGSxU+kOVh0blZO1Ve6kD1Bx
ZZzNXQMTXRnteQUo1y+rFzICirQ08W09XOeIcDHV++8SoAZ8gijU6jSY2oOxp9XfF4jfXLkBMSeL
gK0/aCDA9RlkwWDPc+s9MSG3+FkrC8xFBspmwTlnFvUZHuR9sLM5ifmHBfAWgmLA6G/F4UqYuAjB
FMVRVouBnqBdW+wLSB09juY6nZiYuvBAFlJZST3Up6nESW3Cq3gPURwodV3dwsUESiDhswoY+fMk
4h/G1yWQh/Ll7cBYiT8X70fn1tBlDvzTgM/8exuIbnjB6s2D+5T5ojtBuzbeCPW1Sbj8/luugr1o
F5q0IqchkvMDuXQnd0069ltA5rVXcQ4EpJzDKvcJsB4tDx9SWD0gHIpgbL7MFU27D7MGWmojn/x1
3cLNygk6A94LXGwY/R9pkXm23w9BFgBXsulF9dfhwi2cwOuaHl5RBGxgMnklVCDKuoKLbSHZVSAl
fGtdvgR/mw8xZTbEHJOjlOQb8lR5CE00HN5eVytP70bc0EpmWn55+r5Mb1Hdn47L4J3evvjK6P8R
cMHMcgjWBUdqbQ3/qZl8WvLJS6AGVd28fYu/ZnAMzmWR/TY4lC9t53FY5GQltOH5Ur2kcEotoNXI
+/oBAt8bH0h/XbSXD97/3mfJJI87lEGOOJ28LLPaW22e0pxAp3PLeGZttJy442HEuWxZcBRDcWsW
8twM9X7xttRo1i7vhB0rc1p7F3YwTGgAglJVcYRQv34Np00l37XF5GynRgmTL6BfHPkg6AcUP+2/
YWG3LG3WptqJ5WJpSN5AseQIAfqnohNHQJUAgylf7NImwXBV9Rkz7cSzrDlUCQMPFPkBqD1NyZIs
y7WiKy7qVtRBXQ8dZ6D35963jMZtlowMEhRvh8PKDLhoVgge1nMU4+FVzF8FZAkPeQrO6tsXX4kB
F826SGKhkO+zY+Qvzwz1UpPW96IJ76YwuC5juDBWGAYuOlCQrsoaQDAOMqi78p6h2Rjt21LJZqPN
uDZMTjRPYU+XdFjYkbLiRzpAvKGGctl1o+SEsSCtH2Y5/KMuy5SQi2HtCKcE/j5Ypv3bt1gJ5T9g
q77f66mlFM7KWfmOBoV/MqKlh1KO1ZZU8NpkO7GM42qpCoVok9H0QdbfO8iiXd4iR3Hm7bdYmwQn
nlnBzSJgB38UlVog2TzHH/Mqja4UGHGVuYvWyLhJcySj0jxOdfQjBA777SdfGX8XrQrDFrRdKFIp
jfQXHSHKACVtk3gGpeW6O1y+j37b1pgpdRRn2G5Si1pY699Mkj10o9iI5JWhdzW5AeIAzBKWMcc2
jyd8jULCJB3jcuNrdCVRuyDVbKw7NRUUE1vkN0PePFILARMV14+XLD32bbMxSitr1AWsDnk5TJFF
GGe+9wnABP5NRRAGhIsaP7RZ21+XVF2k6pDSaOjTIDgWYfBZNfkPr7xSqMbFqKYBnJUpEJ7HicA4
mLG6TCK/2KpfrU2EE8O9rwo5zXBgN3HxJZ7l87S8ylg8DWk5XNxI7t5erGvT4AQyqPM+2ncz9rRK
3cxV9DOAq1Sf5j96tYXAXHsTZ1POOA7U9PImOA89BjG8ZWn+QxAovCu+L689I7lQVVWJacSnf3gE
zDbfGTNblL95Bjp1kF+3mFy06pzPvi74yGBda5cDuCA/VCTz49szsZKYXKAqTSF6X5ctOxZ19E5O
4ge15TGOu9e3L7+SNshlAfyWlSYy9rkIkDaggJonQwbh8tkDCuztq6/MsYtTJWHu08WrMMcV+RIW
3WW1otsIfUOjn2NoCb19m7Uxurzcby/R4FAUR6jPHMu8+piiq5FoHGFETj5fd30n6NSUDz78BQN8
UcFPW6da3FxoK1WE9vzbd1ibBife6DyBJQcviiOpUSm1PQxlGnKdtywcV/47PENR+hexR34kg/1U
ZOBg+O1VpMUocNGii6yzifhNeASm7x94OP+cos7f2HT+Pq2BCxHNZJCCEB0yHNvtjRj1Z2qqLAlr
vaV49/csByXY/w6MNG1UdwyBK8zwTcEuiBbju7Qa3o05v+pEFLgYUUPhR9Vp2MgznF72KQtfK/9K
6S+Yn//3+YeCwiko79mxJ8OjIfa4+FDqUH55rCBV/fbK/HsIB7ETW6nXY2fRbXjkaFNwpo6gvckd
BQAy9qL3y3hVTwkLyfmWnWjRjrC1w2Rb1G2FGfv9GG1d3A9+FSj+6H5EzIWdo5uuWNilGXKPR6Pv
yldcwsl8EtOxK231nhPlvaAXG7W7FDUGm3BtlyiZ+n7+6g+EfOojQ/F3ASLtgQbzCPdD8C17uFXE
dQ9d3kodWQs/hrQBj65jIle7KWyGfwmAriM8Nz12snWnHwsYR9cJmpZjkjaG35sxtR8kHL/ig/bx
GW/AoLlllR/s5UhxEXRLUQGumvA9FwFJWm+OJQR6h+FRx5KcKS307UXz9o7ykpkbGYfTJyDT6Dsw
KpsfNd7Y20sO1doE9j9l8CGjIkhB85zTYM9A/DTfu7gesp+C1pADzFSRWeiSlkW172QfdceOeLI5
ZHwcblq4wL8sQd28KgqXUqhuwIm5rucHwO78f7is+1dNKnnMrFRBYvq63JGyBLqMZmPX7+DVDKGG
rmkAlQUxD3zPbPRh0wDWkE5IYyErx/K+PA/VMHzMqIqP4BGj3s0rON0nsliWIun82EO7FAI5eznz
8R18mrPlYNqqh2qxomx5Fi3D+Hp2ttNOhnJ+zWDq/D2XYoRdW5NqA2eOsthZ0A/YiS0+FDqB6OLf
RB0vD9xjNP1qa9vKJ5qz6gFlpzE8ZKCZ49/1LLgnsR/cFySnexX6DOh/CwYseLTdqw3iadxX9dL2
94os1V0RAITEY5k9aNqwYc/7YhqTLu1ghZGpLpeHDFqP1Qv+v9QDqoSr9IGjKXjrlSOgAASC7Sed
+VB/tAynbxSRZsV2vmfr8NQGJqMJtPZ7jCuHOaBhStkknuICu1/Wmo9pheJc0mkB6RvhR+wT8xoa
JhNEIJ60HcRN4V86z/0F75l0Jow/qFLjk4fIHrNUs4yVO5n6qX0prJ5e7IAHsyYqlluKYTRP4ESB
ekLnC+OOtsMAu+MIHpsHUtjsh+ZU3MmIps9W9Lk6Vi3+7JpiRDd3YCS6BQ1tCRKMqtl3pR7ongAL
6N/VY0fHg1xY+d0DtBJo9K7BQ8KexP9GoLf0KUNotgkbwuAeNLlyvp0FpeSj7IIgOAxYfPxARirZ
nVgAzj9AMW8C7KiykHwNRPUZxhRReRsPlp1NG863XdhmP2A/yZsXihrLCwwXpi7pqmog37VhXrfn
M9R3Ert4sC8UAf7TgNO+E41pHzsfq0stzHvKI1//tJ0evi5A8zyWeStugA/C87cZDW5ojwFK2rLX
H3BSycMHKCZgvS5ND3GwQLEfwmCXs2ipP9hawEuubnS6y0wPjdeyrd5n2cj/6SUvsnu/GP2bIVPD
sJ9MXwVgIk6oZKW2wklaAhazJHEXi3+9xVTDnk2w6f5QkRazE+AfPfyCnCAZQMSd0vGOoP9zxxbd
HVkwB/tU5Hl6A4AjyErtxcim8Ef1UXVTmBRCgsjE8qHn943uKv990fatXJKsQRoo9lCXa4t3DYN1
5ENm9PCvKqmHBRTMcGVTtARBOuiz8dmXvS3gZCntcjdQmCgewe6a2pvMKrhzpobL++JC8UsCXcbQ
5ZcCJ9+lLPoXYwi3uyKs+1MW9tFLWgr5CRZOUf1PIyTWPmSnM3EDY3tzO+tFFOUuByx02UHrvXwK
Jrnc5LS0WZEMNArTnbVV8bODZ+s/4MDo94Px4vcKgf0i8hCjKL3L8pvKUf6baqRYcNjz7JhmKTiH
KdbSK7fU/2fobHkzI03epiaCSg81QXbCvgyxsYsdb7hXEfXSpxR57XUJLmumSVtADnKwOZa7Forf
8w0r24vcuiR1vgdQHky9vG1Lo3aoU9Ynb6jJ/FMWU/A82akPj7SObXSTjQJs1yycXlHENjxJi65/
DvKUFztA3gF+FaGo7V4TLA4S+l68U1TSjxx70ZgUPe0ANQq6+BEE8/GOL7r/OpBCHVEi0u0+DrOO
JunEqs81nEka0KhpYKBG1HnepwJ0/+E56C99TiCZCrIjqm0fYb/Xx3vexf30lGZd+ARVf/HJwu/4
y4B97yYqIr5jPGq6hDVz9X4qNH1inHUvXjjCHETCNeZVZgzAhKkwX3jZ8g/YuqY9musAJrZLNr+m
cwlVMh4pMu6lFwTsdmZ6ke+mDB5YZSIgyLS8UtiicoNklF5ulcFK/jvjHnbPyM6U70iVhngQK4Jn
lNY8ldBAey+UVym567xoQk8s9WpTHcU0e81RNwF2Qt2Nfv7EMzMlqiKUHIbSE8ilRTQ+ST9AKZOO
s+5um7it9BEl+Pxzl4VVPdzCsdcWX3DG9KEQAORXeDeIsYlemqhhbSIzaAgQUOJ0QgHARNTAWuRT
zQx9Bz+E6n0ZL+zTMGEcDnWR+/M/NozpAyhfttpBRKEZpiQnpldfMqwe/5PxBZ4KfiL8J+r27U8v
RWQTaGL/ENTqKgmgJnrA0UWxJMPX0QN8MltMGR3zPaPe+I4DewNlBlIq/11nGj9+YHoIaUJBRuv3
aTZ6LxYyS+YBtA3+FRjM4gy3nyE8NMMy/OAXwF+clyZOOioLu4tQZrHQT+f0ARQ/wPFLAAxgLjuE
7YNoWjw8p6N+7A0ZfjSQIKC7kDSl3OEotZBdSpAOKx6qZ609I3ewqqRlgnzQIwdjW/N3GPcp3Rma
Bi/TMmMz4jqUIQ7ZHf9mRw2aTIc1B71j+AtMU1beoRfd302add9CeEX1uymFC3SZKtLvGvhn73mj
hnifRzE/NrGpSFIGaV/jq2DSoKzAgTWJ4xxbdRaT4K4vmPrIgO+BjDtUNLxsj1qDR5MMGOGfU4ok
giNk2j0pHgcv1jL9r82QLAIQO+Yj72fePSx2GW5sgY0omYKsy5IlKhc4IfeUfyV5bpoHNlaYt2kQ
kGcjdk4j+HLRihO+84rI5NC6JtjBknkoMOpIIbJ+QkoSXZXAMBh0XK/wYlMmUEcb1VMHGet+H0Qd
ptQHU3t+N8Y8qw49HnHZL6Tm4mPlF+Z+mtvxA0xKFrJf0NjrbnjMu5NcRtYkGgm8RT2OACkSjr7c
xTGwnXqEwbIPDNPXUELPamFF9QhR2WI3KQ56eUk8ZpMsKLtixw033q0VVugEqrx9mYzaB2xGYlRl
UnVzQPe1qNPq0ILcQe9quHrczf1sv0RVYz/rsPT5HmpfZp9hc2QQBSqzttoD0wWsfE9h0hTreH7g
yJDejgMnOvxr0IB4pnmBPClx4pSHoYLLLZRjODa3fH6gQ2C/pPH/cfZtzXHqWre/iCpxh1fobt8d
x4ntTl5UiZOImxBCCBC//gzWrlOVpWW6v+qXXSmv2qIRmlPzNsZom18dBH+elJra26aDft6cFO6t
FFVX5HCi1UPSN81T6ky+2qdkkf5uROT5NNGmgIxWo+DAx3Ayc976RnwHijwt8rSHmFQ+6rko8tbz
4TQJSP1wWzVVx7NSOuybqohwrgjUMAIMAo7sZSjc4jmqaP05hrfVQP0tqKET5DBLTrsAZC3GXckt
MEjW5Yom9AdE2PW3iMrmR0JE9yipxhXKJIFjUQ0UDQ6D8Zo3BOMLCKdkG4Pdw0GgiNli9xbqiiF+
CQGSBXnFepASp+fyUzJjcCYbQ1l89uqifKogGDuCQ0DhKhDumLR54K9dnBK5T3jdmhiMWWDeQCu+
RZD5Xc5V9CNo++klpFweaunMP7wgTH/xMokOkS/Kg0wKxMbFIl4mDZ4OJzZDNmPS4ltZxPVnJMsM
M/zp9FUxyAHhmCSgC+l0RPLAWbDXWA0BukkHWEgNbFTZcPYJ7AzzTyQ0vkZ+ViOl4IFD31jkuj+8
MZrT68hHBJxTgAYR1agOnX2Nsg5epvKq90Lhp4puMDdVPREEoh2ISagZx1sWiukQRcHwlswifNUd
0sBaTc5dgNzt2pUVf0xCVn1hoPo2ux4JbI7ihf4yeWAQ1hEEdEw7shuwUCegAB/Ch7gE33VuoAh0
C/wVtDJWgo+y78uMBBPF1HG7eFnRMXbX+xOdd7OLUZEC9csMmcP0UEzeUua9jz6LQNf0a7e4403i
weGtXe1dlAz4vyufAKaCqqT3aCA8CRKgVkZPgebwMhPplis6ed60161SjwnEuqoDCoAYqCBp3OXa
T/vPtYxh9CGGhR5IorHpgjXkum4loGgck/Yy7cMddIqD58VJxwcJfsd76Ql5i6ilzsuxWT73STVk
epb1d7cHRQ7VHnabrhDKkgZiJ3Wr38gaG1EXWRWLSPwcdG39HpmBp3kxQJo4dMfoVkjR3vZEmDcP
3/Rhkslyh9kD+klHQbUfFNwQSkPVjnVtu5uxCRnBuNE3D1HTnJW6A9tvpOjS7IGnaL5J3HvVrp/h
MnaVKsocrKrDrYzb9gEVYxw3bUgKEpYW/kGESGpriPC8pjRcC8h+g/2b69VB+0q7qL5zfeB1FV25
BAxMWdu1MMcyIpmLeP+JyXWkDux4wKWS5Mb4rClzXk8Gb4tyXE6BmoyQVnlTcw3OovEoY6l/QXpJ
IQRnnO4xrCWvA4NrZ5eQuHug6Gc/yST67gmm0V9oKLvWQnCk0TMgsLDOKs08DzkL77j6zKKhuceN
7N9HJhxvBpjPlzFgcM/oqBX+ruzAM5YD+V0mfcad0Fc73A+QYL1CukSczCRQhSRZU5DS/1pjDk1e
k6Ii5XXrglzz+xCg7HTFHCAxGIK7KY5vkP4i24iGIVgRhYwcazQpbhQl8BFR6FU/PRCm4kpbRvd5
cCmZM2iX3BvSpwoVSomTijhr9g8aPDvJFwJBTQfJssRdGAgOBr0MpYwALmKhzRuf/bn5A7KuGuhC
IpDfrclQlXkasqjXARAb6hbKmTC2lPRzsKsKqHyh1J3gQ0lwJwe3VLjIVSBs6tLftPPq8ErHvIjy
pI/i/tpf2gpkWkL77S1b8bjQzMGdW3S8PDCIca7RZIhYWymiiy81IlGkpU3L6vKL44IFZ8wwNgH5
SNWOQFaWgVvjjA5IPDJTTKX/GjpwAUFLcDciHcW8kYgptomaooqeuDcg9ILr1eFtANel4KIB3djV
oeN9BpQujn74s4O0GZqyCjGXJ5AX3S1l67AnRBdpHOECdcXLiDniIqujOVa3XuTF7o0SEFnLkrrV
Ytcab3IeIlX3qFdxHPyr3vtnVhlqRPFtUC598tKkavWVBfNA5g4N8QyoRFztjM7YATojIj5QnArQ
fRXxhL1zOVJPGsdTvAf1U92+1SUV3UOa9NMzadfgnLSs865WRyevVTFMziFxDMadJ1ObL+XiI+yP
vCAS+wgQzgZr+U15FSBm6TEjkqTOrk1xvDO/LZpnMyDE+eY1UGF94n3Y/vDSCuYgELcXeVnoqjjw
aIgJwgy4z0ce8Lm5md12Qr9jiLyHOu6a8Q3mxIs9VySqrmFnCIONajH1VabRWF+1k4ieTDcuNEO0
MbzSCZK74AXka75RipbunWioZ4Sn3TS0oAVjHZtpZsIJrEHoXaod5/U4fXfxVcbcg0DSu7cU3P3h
F/4U3AXcL6DFQX2MgXtA+Y9I8W7UBDKGHXgMBMp/bkFuIuS6XoaytYOgf0iuhJcAjkjVTH5pDrKA
PeMJ3AYdVdTkle8hPAWhM2r+YhmSFuLAENPLp7RfEByNRD0qDbRhMCjUp5IQjjnR/SSeTUmSrzTt
QBSKBPuKrIwDpaijm7qaQBDGNUOliNKoH/fNCGZ/lwKxuq/mlv1SjgxBl1MCS5jeymWEVmYLSUNk
GbDApA6RkI7a1LkaSXofph0sbz03xQ0dwFEPW6wHdz8t8Ia4HBcUHTwqh6+sF8uviXjsNQ6mYQeB
EX3vE1DaD0npfq7IJLtb3c7qUbM4fKQRyKByM7oz2wGIxK/AnIGKZOKHfh60uNvoDKcDFqRwqPMm
Hry8qNhaGkgi3ld3GqF3c5VgoBGpzIy6IfIU/lCngM1leul0uVchglIFr10eONqiT8h1w8dR+skN
i8U73AayAVAICWRfYCzMIVLpIhuLHLrrSRxRTNiuvDBUw/K9YA4fShCjXf/DJEJmMn8nY1j9oDPq
qSDwi+4XInRxqGKQb6glRCbJGxnda4+I92LpyT1wIxja91Grfk+6BKkTOADvm2Y0hzSIS/fQ66CB
FXhh0GRgXlfjXWB0cVVqj+WRW/moPUJGPUnF8hSIAgUoOlLUWlST9EfCh2AvmyIqMmD0yUsxoGiJ
imkcvgQKntUkI8E0gDfeCqdFqTchUt8NBgWARDYj5K7XCASKSOowo6pxjUu8exxklYYZGwcQ5BcM
I1lz3CBHY/AHX9sO3zhFdXMPbzR+pnDl0VUxQIaON0yvO4lL2eliiJgNo8gVGHDKbFqYL69AxA2G
AbqkT0nfNs8BuCEfI9DaHfqeV0e6RO533bVI8FHOR56M+8/col6B+RpmehQ8ZCiRk0M6azq4o4q/
sRS6CTQYECcgH3ntohb0K5Wi6D8h0Jg+wcbZJ0d03dcS+nmfpmCmBfTafDb9dBlLvdxHtPIypKF6
8IKYviWYOMijqQHffakIGgg0oBAuHcYl97nXLACDoL5el8IXuR58QEW07wRZQECJMmOE4HMcmrqF
wiMPO9xlDJG2PwjaI4yvgR6REYQZM5mCmDxzm8r7Dsm04k0ncc+g84YueDYrZG1BPRVX69Q637WL
dpNs9FD63temIjwb0UXtUPVS4XiYUcXMuV5qb7ckzST2EAOozD2fq97Je/QG+h3pHLc5oIkyf4lI
Hfc3yWjAHV7Dtp0bCY0L1Momkr5OYT3y15L2af0NXB3OoXa7HoWzpuaPqmHRk4OxpN3UlMj7B98M
n0oGHRJge8X6mYDsncsAR1WDzrEwZSN2YFqJoOhV1getl3YVEXSTF2+YoinXKIehyKxTP0L+3hWf
4SvFsF/mRZM9HTyQXFDEcwuu8X6Ev/UXZNL1vgOVbfg1VC6TN7jkS33TDqVs1+r0TOE0xuBlaOve
HJzarIy9XoffigYPKjGtG8O3t2ngf2IuCjaKQvVOSwCA9j1QhMiZB/wPAwyP7UELFeMOL9fyUQQa
pFu29Ev1R4G2muVdMiETRmHOVT8SPagfJGX6zviV/Ka8Dpct7wzy5bCr9JueQ4WMZ9C/+BzMwPfR
5lFhnHw3zwgYEbCTGm/gkFwsKCTNLnQpHZOk5FMBZLl/j7Jk+SiFt3ohZ4Y0QosLyyX4Vw0uiKfe
TDiJsRt9p4mLu76ayvRXgQHZg0Bt82Gq1pDCD/iLoxB3ZnLUyR3O7ZTTZC4cBK2e+QP2lQYnLw7R
jsHNI77D4SOukaFuvoKbH1uGbMt5BhcIanf9pNBrCoXU9ypKwKNjtEalRVAIo8jaQaojakGeNau6
53Zqq6Mf9N6j15URyxvluF8KOI/ua7FM7ZANCNz0dVEN8beBDQQVfdQWKrU3jW8+Q1MHRWaehORG
h2KlQAjd72j+Lc+TTtWeSybq3YDgw79uOYqOhZyiBmXCdoBW9jz4ZLhJSaPKcAe0TPzN12sa58m6
40j4vFEijvYT7BAywB2otksE9m4f93cB8/SVdAxaEQHa/cWuLr1qujbcx9XQwSNmuu1q/FQnWO6c
tI+DHSpTjsn6EMBWqMlXf6DWzV6BdByRudYK8LUWwde3nuBSzYvAk/csRhZ7bSBwcs0DCgKBmYY3
aAwF7Y2kMf+kq9Hnh8Lpy2rvxG0yXqEhguyo42t/7nTD+ONRBj+1hiXUUpllCjEswWMQWS4gLhgW
yGSeXvxDMBG6xNacBEkVQQSigkOzGJlB6fBQo4SHfOfAQxCk1hUIUjFNf/phW29izU1A/3k0vPJB
hjEhM0Uvyp/Mt0bHSMZPP2Bj/sDm3glaB2CkToYHyI/9QR68WzFRgU6uz7fvN97BZt9BAoAp0jr1
AfSbXxDXdjmA+efmMTdmAxJrfqJPo4VVswoPGCH6znV98BbM9nA9siyOAC+Oy8u+RLJu4F8DPqpo
G9WxIjxwUe5qqt7iITiDhd8YMrGZdgzRshxBMX4Af8sj0viVMdhNoLdRYBDkzKndesb6cf76+TyM
mqYbMSSDVpneRxNu/XKZ6FW6TqNddpSs8QmhVVAITvyDmeFDeMq/rZO96EHeuVp/Of2MrbNkWbYp
Ga2GDpZdLnGcKYIUILqMcjD2E8uyxzD0JhQsgwPyuyEXKXSTyh4lm8t+umXKnKCv7rpzeCCsvKYg
8srnFgX/04tvfF6bTQebrFA78qMDRSUiEymQMMoZjh2NljPjmBs7b9PnEGi+xWoIooNJ0yarp7HO
wXDzcvrnb3ghmzoHRY9+Jgl+vvBcJKEBgmwMeaYmyLqhcC67FWz+HNXVSdOCBgrylvSHpKhLhw25
TPbWj9cP85d9Kadqow4DABCDMy8acikgspHndLC2vu76Tf5anGvJAxIB8bTiL2oAtXeomYxZGOh2
f9kHsGzXpCr2mOj/9/MTeLZ1MrzU4r4rBL3MBf1Hd1jxoDMc90DNV1BVij0yk15yp0GZ+7LXsCxY
uV0cVo4I1/7n02jmXd/XvwJMqyJkKs68xsaNY6sQUxW7isrRP1DVPHutlycxfaXArozL1w6e/Mxj
NuzN5sepwZtclVAwPNBgdH6HNQg0vJad443cOFE2PY4qgMR3lnWjwI2yztCvoLM2HJ9Of4etH2/d
yh7C/B7aUbjy0wa1KIIrGWXMn5ctbt3E1DfIwjmsoQRzTF6jtr9z10v/stXXHfvL1hRnuokqrE7U
/Jl1wDDEfXoO/rK17ZYhl+lQQNxY+QeJ+ZQMtYIhl5jHnCX+cfrnb5zOyDLkaawWwhoTHvpoult8
lHlwD5M0zWNAkRrnsmHh/2jb+ZFgU1I4AC5CEu4WbQiZIXk6t/rWNllmXPZdiKlKA9pXONN14JzH
7tsgLv7G1lVcNvGIUsySHJANHgEjadCEiPmZA7Rxl9mcNwblxIKVLhZv+b0p5X20RkIdEntOPp/+
yBv7YxPblJylBgQ6uItLAu4koKoy0GmkOVoy5+aSNyzYZrUJRqJjlHUh31mjR2N6EBgWQf9w+vdv
bZFlwahMV5AerTBW5SeoKROA2SA4VbZP58dtN7K00DJjNEDRHww45go75jzRpLsHDflT4Qe/urTd
EVahIkfP2NzWXllWDc+GMqvqccMwtyyu0WBSB8jMfT29WVurWxbNBtO6fhMnSDzMOozY0H2LOuTh
stW9f7u7aqgcF/IC+O1uX497MFrF+7ggZ0jgN7yRTXUDnhtIgoJ6ocg4Tw5xqb/4s37pen+P4tn3
xo/P3Dfu6hn+O1qNQf9/v0bpiaLuQwcPGh1U5WpzNQ38AIXE3/97WHc/+dMuWapPPgxx4d8u2j2b
z4ZXoJ1fmjDBNarSWz2iJ+yaWlyEpwPDkPVSEYWYTlUA6J6ijYu2ULzrQF6xu+y3W3d0YlDPcRQs
vCTDz8lBv99NLoUF2Mw0FBpVXRFG/qECnUTmJrrJkzB4ZoXv48abLju8gWXkYdtFIPMc4oNfty+R
hBvE3NE5YcoNu7O5aRJGhil1QqAOyBCiP4R8AbTOZzz41uKWUUfLUC2DYtGhnOOvJYCTELzEIM1l
X9ayaTGFqLhDMveAjlQAUqmWXu67be6LCm0jvkz+itTCaHnZ86tBtiWGDLzbGH2zyy5Rm/4C5fAY
A+80wPi9/ybXqHqtJfRk2hWz93bRNtkMGAQtUppqjkEgDIjtEVBOV9CIOvcGG1/YpsCofD7KQC4K
+9QOT7O/zPdeL6ozN+jW6pbx0kEmmOfTWF26/ptn+v5udDAXcNnOWPczAV8eE6PA6okWww1ac+VO
h5S8nl5+41awWS+CanIWtJNR1FxSBrrMUOxMKMO8leJnGqgpc73uXOq8tVHr3/8K5yd0OjFBt+ou
sMbzdy1L0j1y26+n32TdkA+uHd8y46Yph0Kh/YXbs0l+xxhDy+fax0Rz9D1y/DOX6EYo41vmPBC2
LGnkrA8Z63rvgXoG3Ur6iOE2hmF0qNl6KPwHzTlC260ts6JvzLyIBs/rEDphjCovzYKJKdXI3ek9
21reuqpn6Xv10A4SU5MsRj/DGVSPCfm56F4uesB/yDBGGUd1EmG/BuhvQbZWYSq+Xc7oknzMKBdD
jPjfJ4oy6NqAIBnLl6Heo1uU8yk5KDe4iwv+lCLSHM1D0kV3gCZdVnuzKTI8l6WtIZgTxXCAuELn
BJgQPzT70/u1cb48y9rp2CPhSlqszjwMlbnOTxjMzpm7O7eQ65SSd4Vhm+Pph218fVvwrYzFGDtV
3f8iXM9ZWOCWAivUObmKrdXXv/9l7YEEgKAZx/5XC8XBfHTFT2BZ/d1lP90ydkwXgRC9TuQvNU7H
IME8XZVi1uj04mvI8oEn8SwjR2kMs66Q2n0vh0qASJaDRCyu6XXReem5IHld66NnWIbd9BBwkCRh
wJRM7h8nlmHGy+Ygw7U8I/op8yoUpE0w7KdkyNPCf0uXboY3FpdQmcF0LNMfqzqdDAAif9brJcf8
XLInVV2eCXs2rhWbP0PMACOQ0CvfAajcNateUzM+omXzdeWHOP8SW4+x7L/WUwp2N0VA8K1uDJQw
iJM8lEZfr154cVh35kRsnGWbTUPjzlplZ83PmRiGLn6K2KeP4jOrb9xcNptGI4KlNEMdvKuFHtwo
2KOSAIhCXXyKwPp95iFbr2DF5x0xUQnqlfBnQzCGPvXtO8gWqjPmuOG2bP4MkLgvKtWe89N0iM9D
7ebOyJ/TUBQZ2tcY7irGXAXBucLa1rtY1s9mCeVAzsg7rYFOcKYfYXxW1GFr7dVg/3JbgrdNVAPm
8x4N0+PUzSofMIN7xiy2FresniRB4pWhMO/E78guWn91tNQX0WzHvi3zVkrpOl46+u9FwVEDXOes
wW1xxmNt/HSbOKOtZmNGg5++oIIc7zCmn6YgfGtVeRk03qbN0FHkxF67kPfEuP4NpmZBVoex/uvT
Pn3r51tBOlitfBamDv+TFGmHAA2TfxcSIMe+zZrBq3RmJujJOwDdw48mcrtHVUTJGQrTrYKKTZsx
j0WwzAWt/6TJ8BB46QP4jsbdP5OIQKyV2djRh3DuH7RkMpshpSqhb3XZtq3b+Zc1RKYNyGSS6CdT
ILzmFSY3Sg00/GWrW3Yc9BiLZuMY/HREFeREQkkT4LczweHWF7cMGQPekDkWXfAT3fsRBG+zA6hN
eSYP2FrcMmQPPIFS94L9geYAJgi5gfCD3wzn9Oq2lrcu5yElxtClT387gKJk4xy6mLYv3y/Z9f8o
uvlFlLYA7EU/CwCBMwqmsZzL+ZwiUvphYPMfIbelWpJ0RYn9VOiuZG0S/47cGcAWn3/zNAaRFki7
QWMMA/PT7F1k3P+RdusEqBzGyJvfuyCsMRnKFnnT98hgT2/Yx7cbCnz/NoIunnwRECf6vdYUy7LN
JQgo22l6qCK9bwYINCDZOP2ojwMaSJb++1Ey6XRYqWl4h5jg9x5gQwhi70kXPKcoCBs5nkkzPo5w
PZvFI+59tkwTH95TUKjd9gBbXLEFqhmZM2KK4/SrbD3DMm6ok6AgFU8zqjlt1usVCfndMxddFp49
VRbpomSd7ua9C8oJBnw69GtP/+yPTe8/0m4gJJ9CA563vVt/cvvDUL1esC6oiS13FDX+OnxfdSDw
pvQTeLTaVw+0HWd+9T/EgP/JJ7C85ZA0WkNt203kntfe8Ik7SC+u3cpJ/U8FEvDgj26jOVyuZmCI
MCw6MeSs154XqJ9AbaxwcD3Ah/2hNJ4xW5nItA5esDdghI+qojB7xwG3zOcIwolzi1nWkWoXvMGm
FF/4rKfuq+8yPwCSfPG7/tbDZRWfebEPPwfey/KECdc9htOhrCX9ydurzmWvLgGu76KPYpcn1qlJ
0wzSfYXStn+FUeEmOkI1ZnGPp9f/0BmCQmH1KH9dn1Ns6lEwkYIbIunyKcDc75QWn5IWlKNS1ICt
L8m1H4U3A7moDYJHWoEOqJDnInIqeRSplJ+oxOS9GaeLWAuxuuUKGVUYg6Ch9wrAfBVgnJ5O7JqM
KHzmPbp8Zz7Lh64DT1n//te2Lc6kAB5n8StUjxxQ/2EmBQdzvGFVc65dsfWI9bz99QgmugTi0VH3
MEaQcxnb4jcoVXgG+YVz9Y8PXTlewvJ/mE3tVcANJIlCQCoSjJsfVUIZCEknfUNDp7sd4rMzZxtm
YpcswoIAUU4g5uDOUEy9Dts2jr5UAO3P+9MneesBln8hIWH15PsdYBwuAXKMD8VXQEgxEX96/S1L
sezcxUTnJGIN90gx71ePmHgi8bgPgLC9BqUR+NC7u86ge7IMZ5mlN97JLlLohNPWnWNQq7Z3ABO/
mXY+EzFsnC5biT70uQHACEoXUqbBt8RJgAH3MBi/yMn/dXrDtn68bedNVQNhDr5+jwD8/Uf4SaQ/
S9Rvz10pWw+wTJ22XRUTwrxXCe1wuvO4ws3g8KI6k9ZsrW8ZeQn6qnGY2+4IzYnR28VuHPIvjk8v
FZq0ixIRrSFKLsblfyz3pgBEZGrOKn9ufWLLvKMKhLO8C6GXIKap2KEJkGRpvRT9vsD1eiaG+rjA
nXq28nwtfcz71L16MBxtZxlCng8sbx5ok319pUBmsgswrglUGhefjeu+taY4Ry26YZH/ZKN/ecgl
4gMZxr47TtKtv1KAKwFL625xuzy1YMfNJhqmOWpuAC5N7XLRrAte2PIDAO5TZFYiehUDWLj2dVC6
9R5svMnVabNZT+8HcZJdxtBVCkw8iFpeZe+/gavwj1jZzHkr7kECxM7kIxtnwy5lUMlTAoxPe5yg
N5IzF4ANbwA5GnDx597j46JA6tlEoIxgJq4upHmtiZI7CZJU0C1OuVgPQF1iVM54YF8k/q1fOq9D
I5O8pWgrnN7FDdu1Cx5gQWsJGxSUfNA2CvPSb1xnD2QMoD2XPcByDkHfL+kUQPIQGVGQZjj8FVwE
4d6Znu2WYZH1zf463WaG4Hg14XT7RpNdwx2B6TwM+2PK4G6O9ZKNYBb4Mrn0G6LC2/+DRNnW2bD8
hjfJcRw9SPka4/BPBK3dKut0EoBLkMviwrCZeP9+PUiUuDoF3O2oa+XkoFhhN1XazZdkXzh7VjDA
heagHVEKFEiQI8o0J53M2r4Mz9jPGh5/ZKSWE5ARZj0BRFcPAqKaWd10T8wldKer9pvAcNFhWgB5
7/Q55ZWPT7Nrk5aCwElScEuIY9rK9lOfFN17BV3l/emj/PHLuDZtaTBGIHTRnnpQ5XQIAgylTZ4+
rkqhwBPeGdWXu7k7J3f08ekCcvzf373EHChFNQSnKxHkE1AgJEs6Tu64r4bd6ffZ2i0rLgCo20f0
B8lrL+zcJluIvikKuvy5bHXL8AcoTbGl6sSROGWSK4D+rn0XFCSnV//Y+7t23QPKQKIG1aR60EO/
MjwUv0DDfsu84Ziys4KOW9/AsnBTKwDeilE+6BbTFNBoB2a9gtKbU4PR5fR7bH0Dy7wNRQnPqeB/
y07pg27ASr+6qssWt6xbgsSoBsqZP2q/xMD+EmVSkzOZ3ZYxWJaNZF4ugYzNvYpXhs4e3KZs4u+C
Mcj6oX6apS2qguMaWpx+mY0H2pg6iNDhSZ0BZeqUPC8jGIyUZKA0MmiCdXMEQD0fd+eHELcet/79
r2tFh8VcuDFU4CKv/GWEAiUeuniYcUTydEsdvjLM/Dr9Zh/nl66NtuMiLGScuvxxjcrAVrWjS/28
ihDrwns7L9X9cRjo2lg71zQRB/JSHIPKbfLGYOqlF5gUSZN1kBrcESgBH9Z2q8eScwTeG8fbBuEJ
Jy1bOgz9wz/uUk/I0CG/ebhs39aH/vWJoDk8dCAFVCtjaQpeigLEKyoGlWOHYacBiH6UY04/aesw
WI6A+YUrOSoZ96aHerdops9SFb+IaN7pPHxpcTKaIDjTkNh6luUR5CD6sQzhEapF3Id0nvKeJ69B
5F2JoALP+gCWXCi6nn6xraNneQjiQ7JNmpXMrqN6z5votwrRawd2Ul6jdwF5RfSvTz9q6yjYDkP3
syk5h6cjpciCmJvbblTqTDawsWs2VI/WI9jvBnwhGWiAqOe2PKylh9VgBfXBDonK+3q2L3oXG7ZX
mqQDAwnCmn8uhn8AvlKfE9jd2CgbtieqoYUwMcj2TO3RK5XyMSsKUCuc/ukbF6eN14ujYg4DGiGu
wDjo3gX1ZQ6S8R7ubFA849Xkvl72IOv+F0HvMDDAQldHJWkewer//y0NTpTn08/YuKBjywMICHrV
Sq5b1WKKHzzV4y5KnTbrvOHcQPfWIyzTB0/y1A+j0z9w0YF4h/XgJaubkb1Kw5ZzOcy62H/DZFwr
//ZkppcuqE5J/0Cb0dMHIoqW3/JpcZHnzaDyky8e4PfQVwW/BCjjMlBKgkiZSExTvzoNSJvpjjR+
1e+BZoidvAJrk3sJjDp1Y8tDRE4dmiKY+ONkBjA2lMFvBp7wfYd/nP6GW8fd8gsxCOKi0Enbo0Ii
OgLF3pe/2xlc56eX3zjvNuJPkBY16MZtj04BknWIFr7rgpCv44Lseu46fSaR2vA/NvSPElAGDpVq
jyQZjzPqt3m6zBjCqjvgDQ6rtmRTgq8sb4pu6c6Y8sbORVaKsEDuveprRNjhQNRtYihdMoRkmAE9
vXUbqbUbrXv61wVbxyZunRoJwio03kpzBHHZHfjdvAc9TQalY+TasQmfQyCwr2OwYl7mXqPVFv9+
btpIRw8jiBdXfpXARYDJouSMsW3tmuUzwPnB0qbz2yN0LdPPQ0ATJwv9EpW/07u2tb7lMELZsaEA
dOIIotZwV9agqkvq5lwvdiOIiyxP0TsBCIEHrz2yVujc6dB+VwhE13tuLRMVfZr/EyKgzX1hDBfZ
HgBE9Wnv9+2xBtNq7k1gjPw/CKRsvZBl/nLwwmoB9O4+idNfqsEAICZw3qmR5S5ol+YKZODiYNTC
Hgo4ijPWuvGNbDRhUbjhTIaoPo6gLvou4h7Uw6II/evTR2DjzrCRhKBpn4IJE0+PU9F8XaNFsDg0
9w7ITs845a3fb1l+0vSgeKElzphy1YPvNO5PaDCLM35l6+dbZu8RUC5SoL4e0VN9UQZEPaKrhhtf
hcnxsg2yDBw0ggOw5IIfHd/1yzcZjBP7aYhi8z3VYFl6uuwx6/b95UdMObXtonokVuPKndGMmJIB
h10IHv66+3P6GVufwjJ3HlMHjNu6PgIWXN9OiUvBuk7Ak3fZ8pa98wHU9zG4S4+kJkF6M0MSqXmJ
EhFeBOXAHIBl3dxRvHHjBB87lMmeuyXdp8imT//6DeO2AYSqDalAh0HerhUzVtKHKWIpJAmMvkLx
/mnwmz5f/1ML4ojLbM8GD4JKeUoFeCyPVaGqrHQ6zN6DN3GfRs25EHrDPmwEIQsN2MaAhjgqME7u
wDDa/0ZpOcyjfhouO1W2yH0sAtxQiPyOYz+F7CUhI5Fglm1CFn8+/Wm2XsIycsiTgNAyqZojRHFC
UKr2D4ha+ENgzibN60ofBLU2jlDwCmCwwa2PqFmrXbkISF9Ejap+JnGhjkSCl/yyeMEGFUKLIhUD
6NGOzYhp0Mld8OVZl0TfLtsqy8TnDjQeyRg1RzLLhGWGQYWhixtw5QmH/z79jA03Elh2HkdMY4bS
8COb2XMAHOOVD8s/c11sfQnLxks5aBC+DM2xHqLnugZ2w6AjfNPiZupiX5zxtluvYN3kQs46YiAh
Oc7V+KsOaBbP7WWH1QYVdogGWTOl1XGOjD6whYkbQqHlQRAXXHaGbGRhW4poUMAaHavO9UZcEwpU
rjXES25Of+ANe7P1tUktQE0YxM3RD0O1D73e/9YtUHOeO9meuVU3PoCtrx3UmF4E4ADnlM8vwJ2H
uUaaeKbAstGmdG18IbRa+qrtGTqFcNgrYiphqIcPSy+vZgg07Zc1RwiCHRjxMWkf4nwV/NIs3F9f
+a+bfAlAneiiTXoc/XDYFS6NSxAO8biFblTCL9w/y8493ORgEaX1ETK68ktdgBY1b+uCksPpI5B8
7BDtwUFn6XXo9q04usp5V7FT5BiKO66VqTU/FAt4+wsfzLynn7Z14Cyj96L/x9mXNUeKA1v/oY8I
AULAa1V5qbbL7XYvLs+LotueYRUCxCZ+/T343gePxiq+4GEiJtwRqLRkKpV58hw3qvKUlOeRgoJz
HvuR7aR22l0A4ZcVz2g7cYbJQydpjgLIWJ49H4lREJN35XNY1+DJ3zQHE9UnCe1DsKIsT4+2Q8Jf
tvUtpFbcW0b5uPbMtSyUCe3T4VipWdD0gfTDtOPeQmVPyLgPaaVWdt42hBGvy2jRlKjggL0B5Dpl
EN6DQF3fuHOdXF1eKctOmHC+PMtZ5qOaey6Ribip8ChXoNZe2Qbbx5dpfbC+BOJptOuRQ8n66iUa
w/FrXLTxr22/fBn0w8dlO/PY9ys4RgcCaQHEloIm7FeWxbbwhkmDulbk3MdDI5iQoSi88pDXxVWe
QE3g8q+3RLgmXE9EfYQ8c1Kdo4kdaTYdxiWxBGbZX+gmP+qgv01AeAe3vNZpYbnLPcOsRQDgCzKq
uGWr6O9xbotdXZMEwlui3PVBu+IKbakfs6mQu0VROOBjfQ8Z+gmAykiirTgDhukXiFTv5wKxA2og
gPS292EHvu7L62nZMBPJJ7FfrsIgZ4Vejz3oaMkv0MnlaDul7tCsPKoWs/skMjVBfaKGYF9T+uKs
gLV7N0e/HNQX14+gwpPSxyaf8ttt8zEsP3G0n3X470HFS/fcFI6HMa7Zn7xIQDx6eQzbZplth5LF
/2efkFh5C7v8aVqqRBwCvScnVuJ34IRALErQGKVNSn6B/7TY0nsau6aqd+CkYOdHfvUcQiqCoG6E
DnEQpGf06fLULJ7HRP6RzglgwA6u5DyTx6Wx4YUGfvD78tctxmsqeisH8mJjgmTaUh9v0Jqf6Oit
gwgXUNzZa65edVa8lU3GVmJA22yMIB+s38BDOIhXBAmgUQG+4hqCnSN0o1ZOgm0AwzlIAO1oTODu
oq6d7oUeUdZNmy5cE3G3fd+47305oDRJkY2oScNugiRrbkOvXEnKWazSBPQxCK0FbK5RzAGJ/43H
lXKvAHbx732qFDTphcoOcbOKyLREYya0L649UFeCih/Z8/LNW5Ce75wMA0yI6GforDT7mqAt6PJR
s03O8APUdxm0eHTxkKDc6kAVL9Ne8Zeo+iaS1x46x11+AskF3uB71MxcUPNfHvfzHSMmTbBU4Ars
5RgfeTqNTxFQ8fdu0/3Z9nFjUrrIHHeM/fgo3Il9KwrP/2eCNMOK67Qt2XIDfggMCtKkTc+a8iEC
JeFw1EXtXNMQ4kNQ/ZTu/cj7b37qqE0L5ZqtmdWc8bpDCfRcCXc4R/MidKtlXG57gpsoxayHgGCJ
YsqDnql+AZAUum8M6h3xvk5m9bAQzXcrM7FdB6Yisghp1sV+mJyUxPUG4djuSgcEgq2gJpD59Bvy
MeUhG6o7tyueXECntpwG10QqjirN+7YJkLMqw6C5SiBSU942kFwMf1wewGaxhncrwKpJHJckJwLU
IJREfiyz8ljzZ+xKugMz0NGt1Kaj7ZrS6pAumFshKnH2cqquReOxx4Fv7FcAUeS/j7ZGgWAYNGLe
ttX1SxOFhIKtD0z2h8srFXwa4BATqRgNldCD34lzrJFlrcLyURR4kBMI666MYDlk0A379xSI0xO/
jdPqLPgEknq0euTV9A9SfuI6q+LsBImRIxTqDjHPpt/rTCeWNAQxWzhdKPyyAEpjZ7Sv/NMC80eD
H9yVOSrzQIMB0FLsF3SWG8ovIi/e6nGV7JtaFnVZ7A/+KKs5TnSQlOeUiPqKT2H6CEi7vLm8ZZ/H
9cQENEYu2MNjJxdnsIyFuzxMyl0cNc2NXzm/6rTuV+Jr2ySMBxGveEx7d3mvCHTPR81SYevLbYlY
YjZz8pRDB2EMxJn11UJQF4c3cnTZym//3P6hx21sQE4KyGUzhO0pP71nn5Z4TaTJGyg9oH8EMYcy
SNcUCawn3Ah2HMi8zq0sq3OFEWQnwYCyaCMB+DAMqr4CLufgJNNPtKO/jD7ZFJISE+VYoSk5zyYc
7y4JoBgv73Ko2D6HU11CxzO9bUEoc512oGGhsbvG72w5E/8BBkI5SPrdhDEz0CHtwXza1y994UIW
ZlNcCg2ef+9czTXULccBpuN7UPXRfVCNkMhM17qgbTNY/v7BNBlP1awGmGZdpdBAVbyCwpBy/aFc
idwtDjUyzcYpmlZlmUDZona/z+Gkf2pBEPjoql55SlkcQOT9ew6Kh22dpl55BgAG5LBQXBdP6Gzs
f6ZZTZ1DQL3ox2VXY5uMYUdM1MQLKzc56VRD+U0QTr6MIELPQRpeQkzu8igWa40M8xEJ3utQSxTn
AbLZOwc5A0hBVTs3mJ9Z3Pyhbn7lumugScsBMOF/rIzQuFCX4gxkW7uHEs3wxS+nbYg8YsL9CgC/
IegVBidWZZCNVWI8ZKVYu6xtv928SccS2WzHT04ZxM8OamjQBORCi23TNph4vygYItBmBMkJKn1v
0QR6MBaw617hZUjr4dvAx5/hejuR5RD/h7AfRFTdGDT/V1VEGNrtU4HuGCB6IG8wZc6KPdrWbPn7
B4Pvy5rNOcgv/rd6SZDDPSw59MtLZrGP0DB27Tmt2/R5cdbV+OBHITuwtO2gsaPq58sj2H6+Yeuk
DP0U5Lb5WYch9D5DJNVyin2//HXb7zfsu3Fxx8fQXjqremogOQNduQqg4lsh/L8vj2D7/YZt5x2S
wBkESc5u4EUPuWIdsqsuGD+vLn/fMgMTtAcu2znoepme8pxC/aGewGr2behq6LajmWheq4FbpmGC
9pQvp65AZfEcQcsZLLcazU+1q/w1eRjb9w3LVlUyJFOFiiilY/oNH4byOGhe9evlVbJ9fjHCD0Yg
XcHj0pf86KH0t8sGVV3ly/t429eXvfnw9aIShaAxaq4ijRx2yJH9ix6TaoTuw+UBLL6CLdP6MADP
dDJFGWAU7xTcJem8a9cT88NSlkYkUm6zNZO7nzTtWEOiMz+PIqA/RR2H9d+1dlHm2zYNw5ahEIj2
jarIzqxDbSfDoTpMQ1UeIyhwHAtwrq5R19nWyzRrUiPsgLDsmU8NpDWhLg/6GgjNzSXaObxK0J+X
J2Q7VoZx67KfAafO+VHVQ3STFDP/HfIq/Xb565ZZmNA76oA+ZaJ+Bkyp+48YHEgxy4Y+5biM9i4i
NrVy71lmYWLwWlqNfqUZji/U26FrHkDk7zrmI7AblyeyvNX/W0QgJpf/PBYyFwWchzsP5YjO2aF/
BG9L8zUnpfNXHSrvOXQrkMOFmo1XBC5mm9kHy8p+sBsNxdMS0jLpWU6l/6IcAunUNikOl6dlWzfD
7FHJZ6msClwe3lTeg5qOuzvWyTWci8WzB8uwH358zccyx16U56Ca5AMSouKLl4bRXvJhjVPQNoRx
fStostdQt4yPnq6h1FEFf2WTH+4Au/hzeYlsR9iweHfIBu11PDuHgER7ETS7oZPoPg/ayY7g9k1+
XR7GthOGvTMB3XV/cNIz0eM1WmejmwGEgysBlG2RDCOXZd3NENTLz3IsQkhchvV127OnaVglq7eM
YALxSBIkIwuG9Aze2/KKddqD+iwrDjMFoPTyClk2wgTiRaNKXL9X2XtCACLq0U/SLmU1IB8OpEMb
8zabMNF4C6hJo703hvo5f1N1qvdg8dvWIE9MUn+aCJI5M0/PDXIb39Q0MveALn8IyV9eJMsxMmF4
aO5vKfSR4adoGh9k77ZgquVF/H3b5w2D7mdfglEmSM+snrqvZVpE5xGpgzVYli3fRw1rFohw+km3
wylTOrtfCnUJ1NghV17tCbrLd+Mi40hkVd5DDjPfOSCzX+rS2yZnWnoF8dYOfOTnIE7YIye1FPsm
BTvqts8bFg4JdMG7BGngoOjq+AaqvW13XzMoz2zce8PKGch+4qzE3kO2ebpN4lai22t29RoYYQlk
P7kDTVyeTkDolQHSeRYQAv5Z4b1xD2GVJ6Zz9AsJUf6MY7ptK0x8Xi9SmvtzWpyBQ4irPaSAkvEq
7uXaXtjSfSZATzCfO3WHfIXXy181T74u/CiTWwSHcEFvCElukIm5d9HEuNt8wkzMnu8HkKFpAtwl
eVAeoRpT/2gHCOnuLp8wi4c0QXsiDqDXGUy4Q0gbf9Hp0ivPIBEno2q8Jlm0SYIrJiY+r5fx6FMa
5CiXNKDxW55QLJq/xlCB8lamYjtrhiOYhkamzjBiCD3SnazEXQqJXbbzOgdegLlqH3qZvzFjaWL1
fA4pzIF36blvKiquS0e60zFqRbAxPWbS/HnpjM43gOPv5TwKSKaXeifD8G6k3xMQOO5onvV34PNf
qwPbVs/wBFk0plAux1XZOZMD8qcObZkLB1hL6730qsccFaOVRKbNZZuovblziripRnEOUXneQWb8
dxz331JP/Agk93asrn41aunSlOWjDr0vY+1scxImlC+paFdE6NY+ezVVDzIdGEfCUfcrn7csosnI
R7VPGlpiYkDDgQ97hug18zwJVv/5t2YS+vMuF4fLlks/d60moA+5gzYg6Dp/bwOfSsjjIkexdhps
H19itg9ROGrQdIzyAXWaRr4oBWBQXQVr/WKWxK+3DPrh442YA+mAefMkc35CY/ZVJqE0Iwf/Lp7l
XZiw+xLiQpdXyXrWDK+AUmOQ9LQCebgG/m4Yp51m/fdeNFAt6nDGWOju5zD96i4AjzzSv5fC4OWx
bYtoBAdE0ATycBqoei8u550suZh2eQGJ+MvftzwwTaQfRD2nMq85slOodC7UEF72zRP077Hqz33Y
J+CdhG5576+FWrb5GC4i5DwKleP/73hg+o0OBJnQFe9tu15NYJ+HLGSuRV+ey669r3CZkgqqQOhm
/Kd2igiAcfdrTYGHryP5pfVBeH55ES0XoAn167NZkSHxoiOvEfWAN/+aQlbx4DnwTO/tR5eHsTx2
TFkBFahKTFnePoAKTz0qCKR6X/Oscuadw1rq3F4exbJDJs6P1ynEHhoZn0YB62rBU1f5II67/HHb
Shk+oQFPh+84MjoCGjlEBzYOyS1YztRVNiCa8zqypphhm8Xy9w/+gauqFV6DZrCmj5wT4G/jUx5n
mxTFY2Ji+oQT0iHtANxoy8R5aokW03XnB6t63LadNqx+DKVLxmyKjmOT/gUR2fwAnShvjwh+7bVp
G8F4FfCZzKgKlPyEFpd82Dd5hCgHUubDYyXdNala2yYYxs5il/mV55RI80Bld1+GTJyaJeZZeXlY
JmGC+WRd1P3gNdFRyuQ5I5F7UPHwE4iAduW42gZYbp8Pp4gWvduXmofHgrfDfuHSp1UY3/5/PMwt
BvEfXj6oifvI7IanogvhP9AUqSewr0UBf8ml/r3J6kz+PYnWTp6CswR1pinfocKU7MDCfG5i5l+5
MdojLw9j2W4T3aZ1EEWzcvsHobs/gkfVTbjZc5jYNpLWLh2DIDySocrPmXDLZ3D+Nd8bIUAjOOti
lVvWdouY0DbCsySvgUY/O47+1haN+qb4QshRg4Y5XMgCCtSWv7eDzk9cFG8ZWwPE2xbQMHsKXEY/
SbC7ScXjb6RD5WUXOrXehqwlJhEfUmWTIl7LTjRGiVZAjAMPm1SshEm2X29Yu5yjTM0DV3/wmIHI
AUGfzktWbkNGRbEJZwPTsqeSUQ8PUKZRoOUCGm9i5Zpu8ac/Hl83LL1XfjOSkg0PaPWq971b5vku
iMPhfNk0Pg3q8fnl7x8cCXqDxTyzBBIxPXhqEMq1e9kD6aey4Ih3Urrb6tox1uJqPoyV+SnV1VCp
B6/K3yKNromsBVf/LFc7jWyLtbjLDyPomPUcyL8RsiX8VhVJ9mXuR2cLiBU/fxn0w8cTvElElU3k
pOchO5AodfcZIfqKD716WM+v2+ZgxPQi5RLUR3P74DUxfwbXfpqBVHiK/ZvLO/7p1YFpGLY8MtVQ
SKS5J95E6g+p0NcC/Lf4PqSFXvG3n79LMIZxiTOonS+E8e5JRSQbBlAGaZ/fuVmNe2vnzhBS6971
V7zbEdTiHTTds6yXoPYizhBlX2hcqJKBmy3w1zbPNmvDB/B5ijpHt+7Ji6LHSAHz14Mt5DsUzdXK
XWbZNxO7Jl3dgnKtdE+kcruDiNFZnAb9JlWhKDaR7GXix0K1SABmo9cck5Gjmzyr1t4ntt9ueIF+
GqNWDkIvQlHOXQmNhH0A9r/D5RNn+7ph97SY9Ji0WXGmDpCDKmr8o7O8urd93bD5piXoQwcH/p+p
ENM+n/3wFrJRdOW3f37nYuGXSX2wehcpeM4HAXAdkqLEC576RMW/go5FOy8B221Vxieh4/ya6KD+
Mo/Tn23TMtyAYppngmU4sFXroG2d+F/16D5f/rjFGky0nazbDKoX8DEZaFDPRTH9THg43/UMUg7b
RjA8wEgJ7H9i7Niz4TuJi+YmqwXfVZm35sc+TRBgYwyLLil6Sss8dn6ngNpd5wD0Z5N71xbgBHJx
pe2RVHxzwvKOkHrblpgwO48GyOyHtXcC9ltHVzyQLLlLvQa8KpcX7dOYG/Bg467PZjeL3dYjp/eo
PhvZD6rmFu3Fyds86DVOMMvmmwx7I0pVqB/kcM5lrb8nPR9/gB8/6HatQIlk5QqwDWLYvMccBN1u
R07g6Sl23vIEygqfHEvuDo+XV8viVky0nVSVipPIJyfqjD/7ASmNctrWUYytMMyetFCx70volEWK
AVMbxcgG7ULPiW8v/3jL6TVRdkM2Djzxx+KctJG3m/xS7vo8e+NS/dFp4u8SxxHgJA7uHJav8Tba
9sT7tytrYqfoggzHS6If4vC+J7St6JXrK3cluLDtiWH2kgdVot2enBil6VPDPAfc19Ua6MQ2AcPk
0fnU5H7PuxP8FH3LoiB+bFIGsnEI/ZY/Lm+MZQYm+I51adhWHWbQhFUPWD3Iu5lcwybaPm4YuBj1
JHvAH09ZLLy/mBrD4a4CxbVeWX6LAzE58bKwiGMw/bGjF2bNTsfIjhKnce6qeO5vnEVmYdsiGdYt
FZomWFcTlFGG8h5tdvJbGPVqrdhlW6Zl/z/cuZGgovZHAoE16MiCkBeQ3aoDr8a2H7+M+uHrJCmr
IYgrfH3gzkk3vnNCWj74vu3r/763L3/Dcs5NmjtPO4EfglEQQkELbzx1y6ueu8m+XKR9Lg9hi2tM
Xjv0D+Z64lP2Z3Sq13f24NEp6h/ekqOqGnTO+U7cQq0bqcOBu8EdSIDX+Ntsp9Qw42jowXnnO8FR
dIt2xfTzPZGIp9Q/UyDWaKosZ8hE2iUQF+/DMGVHRZPkL6Zn+RqnXvp0eflsXzcMuamIqNJ59v7X
z6GM55wooo6VzbFcDia4zpt06fSjpseFVqFw5n+IK15JNJLrhea9i+R97nbNrY9/2TYdw551Hbso
HpPgyFkub1Fd9h6AZRErCjmW4xyY5jxJQfKZZH/AHAtkfyU52FJy0O//mAexCvW3bYlh1tnsZeiu
SLM/LGPqJwpR3msJHOLKfW2bw7/N+v9BUA40Bk4YHGXExwMyimRHS8r2seKbkHtRHBjXM8SYa54r
Nzginqm+SNmBlrFHBe8QgO7wfHmjbWZvEt41iVsjy7qsEkESw/U8vVvkGZf2CF21467H4RqL7oxI
dLwvhvLX5XFty2eYfNIjjAHZADuysv71Tv7DXPGrHVZJUy0D/Advp6LJLSewt0kO3+Wx6hcnIt/7
BCmsy1OwnC8TbgeMD7gsiUr/IDsDFjeH6XJXB6FYURSwTcB4gnucDoALzgEeTCp6nwBp8mqfK9BM
bZuAYeS0bCQaE30skVBTvGOiqLrdNID/7vL3l1/6HzhUFJtQuy6EDjzkWoo/THkeOTh0Sqbd4CXx
2YlTdRNNRRjuHal/Xh7OtmCGvRdRMYID35MPiEX6HQEjC/FJeeUuXTfbRjBsXnc5i3kxywca9edm
HOd9LCa9y93VgNZ2pgyTJ9DsgfSRAEDJQ3IXObDk2EWreRfbChnBeOznsnCRPzwP0PbadSmvd3np
sm8oP4rny0tkm4Bh1wJtMOPMk+KP8IL0qavr17DlwQolhuXjJr4uInnpyWCUD8SrcyhQIHx1OOj7
Nv10E1LnBcBEZFOTnotWEvA3T8DJM7ckay9g2683DBpd7Z5swhwIYIY+pKjPQkAwBJdPl3/+YrWf
WJsJnZOdN5Aeae5nWU0/CSTifjSsunMcAKVrR3lXl0exTWI5Wh9iZSfzci19Fj2Hmmb3Rdk5oFlK
45/bvr6M+uHruoR+6DDE8XPioUnAGQvvcfRWOQdtv90w34ilSUtKGj8vUEaNrOyesWGtk9xiWyZC
Lir8uJxkwp97DU0M1PQfyxYqOc4iB3N5cWwbbFhv1mji0WEIn7Mi/DFm/oycAA4/FRhhqlJ2c3mY
z712aHaBiR5ycaVI/aOc59/JFDyBEeiGR/NNH7l7P45W4qfPZxOaL9O+FUPvDUH6ysFY+D2IILSn
E/bLmWR3dKd6k8cITcp2io51IVMVvEDUyxF7PgJkfANph3gTFxx6Hw17aBCXN+DnKV/aUCVHf5Le
a8zTbVrT+LxhEBHiSoT+VZtDZ3X+LetKPVZC3swRz46Xt3t5oPzXbYRmP1jEvRT05U7+yoaB+wf0
LqbfHLd4lWns7qJIukcwRAf6EGV0BShmO2DmHYd0xziC8uXo4RwnWZofte6BkB0Zf4EQef4KKGi9
hd0e62fYjCtZKR2alK+NTgkgsVEAWquu6qOVl8znLiVkxnUXR23JwqYQr26eQJS4GFA8Y71sXi5v
juXz5puVAa7DUjQ/vLo1iMUOZZwVzjVoc9b0iG3fXw7FB387ODot+rykL0WaYxugqP1P7TXNyuJ/
7hJD89WqgKAbBM2K16AM3OEKWNSh3YeJotCeGaa1LbA4ErP/i6HFM/TwLHrxR2jduvsYL/ux2GGj
ES4finR2qYM2U7ACxismY1s1w+Yr158bVMRAica5Dncy7kBMwiCluKbmZhtg+fuHbZGqA1NR2+Wv
zdjMkB8KuvG6Txyeb4pjw8C4CNswrsKZSvEyZdQ5oj+9bvYgbax/RRH0lS4f3c9TFqH5eO0zkYak
nIoX2gFqv3gv6vV7yDmxK+n78V6l0++FdMkZnY3GYtg6OiYn5bLBP+pW/lJllNBdjMLyWgOw7TQb
pl60Opg1mYtXvwt+tCoH5w2KfEPC2MqKWQ6y+WINQSfY5UiNvNLYA5l2FTyHcVs/lwU6W6u6X6ON
sczDfLbiJp/QtUzFC5otnuHkvTvRjWyfjfNa0tni4M3+sCaGRbYtLt3YG0R11QVa3bKO451ZSTbu
lIeABdAodKZdPmoWczFbxgTqfW7STMmr51eZg3a37jj4UKFa2Rfb5w1z93A5Vb1U7IVObv41ke8C
4fF42PbjDVunwBvMMuD+MYu86KdSVfyl4+Ucblwbw9Sjspmkqj12FEn9y1PI/4dJGq983HaUjJuc
+hWiRXR0Q1gAm/AFgOkwLa4qD4Cb6VBlBZIK2xbJMG1wp/UEjazBceSO+sJKMtX7stQsWtkE20QM
244bXSB8U8krUUTellFZPsoE4uNlBx2ty1OwDGG+XYdFokS7c/oKTjDVfOtZGfa3PImGJgTJcu6v
GZ9tHONKV50m4GrMqldFyO+MN/Gv2GM//HRMny9PxOKmzMawljhp38s2e01zEd1Qllc7TsB31jOp
bhSURFYWzGJ25nt2xBsEEqNd9MJql31hnATwGjRGC8u2eSwL+OGSbWWFB3nK2YsX9u0dsPj5jic6
OYi+hVYiVM5WHjq2DTEMXIFEiJYyDl5m4aU3aih+DMTLT5VCEefyTGwrZdg4D0saNSBpyXYoekvE
1AD314curYNmrSv3nWH2k2eC+bzlSNHXnSPLF92gcQDaFSetE4hLooWFluhcwOtqeL/Twe/8GOKJ
0tP8qRri2xwq3VQFG6dqOAICwQ+eyT44MlfLe28ekbFsebcqe2ABqoW+4Qmyeqj8SKB5JhvlfKJ1
B1SoTKFtfRhzp/D3aTa6zS5BWDbs/NZDo4vusA4paIYFGmqEN63M1GJmZtdY4XVRhPm5pzEDU3I0
QgJDQSd6P4v4zal7vpJltpwds0VM+encunnBXiaQr047l/XOn7Yl+coTwPb5JUT4YGROMMID0a56
HXtPzvkunjLW/6VQ+6nXFHss9mV2hvVOEc4eo1BbqMO7Snn6UFURli0Eq/WKq7DNYhn6wyxUB64R
UvPipXGb4JB0+Y8gx/9sst7/9IcxjZ3ONEptpGqvVFdA1rDO1qDOtmNk+AZPK5H2EqvDqPsV0Wtz
04yqaa6jsPqCjGcf3VyehW0XvH8vEbCiDjIsfvU6aafeC+YOx74i8pDozN1WcAnNDrDEp/mc0yB4
AY/aMB7cIkcpBIJ189PlOdi22bB9NIDmaZK30cvIwVMSuWmG1lCpXX8lkLQ8icyeLyYAmafDjMQH
SFR/irGa2t/QWGDjPtATSNSiEBm+fQP4ot7N89BOX+u8CvsVtLJldmbrF5FoZ9IUUXjvh8VPNqBr
5yYfAGe8vrx6lqjf7Pnq4RkhMIaScUJBVd/TpPvRlOJJIUAAW5JU1w530CVweTDLsTZbv0YA1sg8
O8tSKlAnohE9S4r2Sgt575SrzGG2JTPtPuuBIoyXsDPUvwXe93s3mdYUZGxTWAb94FRKkft5PA/R
i58H5KoaSnqVwgfvxmLsDqpxN1FtR6HZARbxoRSgGZKvCm25XAh+hTSy+gI9yfCgHS5OfgdY/OVt
sXgB1/ACEXIKymEUtwloQW5K0vg3ZUflofQSubLztj0xIgDQQ/diGKvgRZc+Ejtl2i6Y/h40h9um
YDoBKEqyEHJmL2M8f0+o+1c1eCCJIBsfZGYnWNMOTgICb/ai43o49ASFOAgJbrtuTRJ3NYo2ENNM
X5SQ8poRqJJCOFRvW3qzA2xyJIlo3i5LMwj/OlaUi0eI7RbFSmLNkos2u7/SoCt6qQP24ubijUVD
eDsO+RXv5BfVD1fMQbc8zbut0zGsG3pyfTU5rnytwB3Ld2NNfedRuGQo3i4fJctRNRvBoExaaA/U
jO+JbikrFCBqPAbYxu0wrvbICRQA4T17CQB275DwTBx5aEeHbl0gw5oh5p206LaUrwRHFSidsXxD
VTfclq4zW7xEmcxVAXotAGhQ6tYcMLO4EGuEFRbvahKWDx0RXsV7eD3hzbsh7uiO+uPwDTKbeKUq
vkkkK2Jmr5cXDnnPQKx2LIYs3jXT5N1OTeweLp+gz2fBzF6vBpBgdwwAMvLQ715UbXOI5v7bIv4b
Qyl2xePZBjFidNoLZ1KxCo8NBUEYyYd0BwbUN95A9Mmtg78uT+Xzq4GZvV6EtRycIW54XFRU35uM
wNt3itNuDW3yubWx2DBnDnKIQtRDeESa7h8dg/g6Bejn8o+3fXv5+4e7WkIWd6qEQnF3RrESTM2d
v2v7jQB8FhuWjDpdD57mkT9PUZp+G6OJXHtB15U7pCbmb9umYBgz+II8KZ0xOiY1AAI7nrIpuXIV
LVaWyLa/xr1M5wxwEi/Hwzmnz+/7K0Tylverney2Y2pczGgVG5MQvPDIZC6pMwF+6/jOF1iha1Z5
VfDgZmgrWXkWW2Zj9m41bEQOHsXcE2uAm/Ym9hdjM79J41Wrsxwps3+LKt/LsiSKjgX0OUEyXoGa
JRw2lSVZZJh070O2FMma5Jx6QXkoW+3TfekF0ZrLsC3Pskcf7IHSNq8JlOfuVE/INWu84kvUsOSA
SvJaHGZbH8OcvZRmDXDk0FZnELryOnQkDKGjry5bg20ChkGrKJhpx7V3wgQ6VNh4NT/2Yzvm+2ly
o5/bBjHMWia5m+h4Do9olIZPFXF1M7tjtuuicD5cHsK2SoZVy7kLQBYxOs+QBuNf6ywl93XUbms1
ZpFh0wpibjzOuPOMgNs5zjK8Q44iWIlVbVtg2HNScE30zMJjtNz/76Q4Gac/WncjQJOZ7VmydYpB
KMRfWet+5V7S7FAW2ta5geruv00AREdeiq6ZAPdZ4UBKcqj0CGqdjcgFZjZlgXJUoJutd57bIRM3
fZY31yRQ3y8fm3dBsv+mc5lJg56BP84VGfXvcbPhwgR9SkX6G87CxzEX8pp74sWDot6ecXY9heSm
G1O5S0F6fJiTMrme3KG6qkW7EvdbjoLZuEVUAZnzIRVvcQHyUNwZ0004gt3JyVaLq7Yh/mPwPq2n
Oi7edJ67dNd0wwMLaQP1Seg6rATklhvKbOHKAhBjZG0i3gBuygtQMfJfuJmiA6ez/+SmayritmEM
mxddMBYR2pwgAcVOovVBpove2aTmL7OzEWwGUPm/jzcXYRu0aVW/qhCMtwVj8pcuejLuHAc6AuB/
n7fBIllo+IEmLvOpmwd65xHEggLgjd0sEAGtnPTF2X5y0s32Le7hGlQ18Y+Uh2GOPisSeMm+CaMu
y3bAtKfsl0eSJpN3baKb9i6JK67TnSxC4EcOZUTF8Ic1MTiGdwSC5iS+4kUwsBVDtPhvE2yXhmXQ
R77gb3leAI079mX/Es75msqy7fNmHBAqWsuip3dC+7o99OnUukANempTvoeZ8LoGGoqauCW9i0In
qqpd0faz/IFmMLDogukO/WYr22ibyGLWHwIORcJA+F5F7xoB5s6xhMAB1MI2vUSZCbIDTCnjBc3p
HZvLp6z1hiOKnGv4OtsvN4KAXrWsEyqugeVxQL5GcaCqm1REbvZ0+YR/njRhZm8YnSMKdjJQvOwy
ZJYel9Kcygj/qofiSUKNLt1DShnsLPXGBntmgup6MLLOrS7cvwOXe9etlwe3JUjFV7yobcEMf+C7
cwUlLeb9rVUPGpI4KQQoQfq6LVYKspYBTFCdzEGYqoXnvfYpbUCYGclQ7SoX7HGXN8Ry1ZhU6z36
aTSpa/c1QEPYDuznzqF1oDkdjOMm/Z2Imcg6pNlRW+ki97UTRCJv8j+cXUmTpDiz/EWYgRCSuJJJ
VnXRS/VS1csF6+mZESD2TYhf/zznu1Sri+QZt7Q8SEKKkEIhD/eWk+DUOv3wQJy83nHu/54aX9k6
bWQdb4LZR/TtFtGi5l5+QTqlTWOsfteAWShkHsgS5woVBF+NTxYdxICwNG5xR+p57nEhgDy1e4+U
fJOeKEqJ/qkW2qizBH/U+kS82fET6RWjh8ByLvpPhBpIlr3pUtqgeTzBIv10AsyqrDTEzABsX/Eo
0vcyuaq4szrKIKUVNHcBSXszXwZBS3bRQ6udi+cUzN8xlo3D1gZlQVWgX2c/JQlowdiDyXFEKU9k
Dw0tYqfbxfludWNFkyP3KatbZ/wnaLs6jNfe0WFkVuXPxWksGhE+UlK1z7cNdMMBbHyWygQeTLjr
JyQNPHOnQK6Sn9rKqaed0P6/fP8rlmMjslxmJuw364AiDa4b1cWuLjpsQqbqfOGffX8N2bepx8Ul
v1dQ5FzIBfQQmaRvWDD2bEoEctcsP/tLmRXqBAh3LnZOkle9k3t27aHTLrSbglLHi/u2Il+H8Gly
y9OBiUXb1wl/cUrl7tzhTql03Gf5v3wK12gM1ZHnO7RtnSMZ3v6boVgw7rSM3Oyx9HYs/NV3OzRs
hZNTE2RE9HKJZYmilOpE819BlUBkvpZNfHteXrVudGEFk+VQqnzRGHvjdGeqHzzzveBvwCp1ZMdF
+9aRsfYcD8PYgeK0EBe/0NA9XM6dOaSdwT17D4D95n6guY5RO3Kq2uUOtZo7q7phjTYYk6FIsRJI
IseL+FtlfxP2D/P2uD43FtZ2c6MG0OwsjY5H5x0qCaPSac+5eQyB1lHVuuNOr+4lmJvrkr8w+cXJ
Muiakjl2Bx43LZa01+tBf7ILCEGZyNOuxBfQVtFH5ID03ThyvRdpbE2+5a5LBiLU8IpMb+l6Yv5w
N2fibAJ/x+q35t/y2DJjfCKe1nHXJHP6ZYUszdC9q8QDXv7Otx1rqwvLd6H61YbBhC+o24+qvFvC
OgrpFZLknPx6p4Rma5Ys56V4Da2haTDHXILtLzhV2R0r9mruthq3PNeb10IZcDrEk8jeraW6U6V4
o0W7414bG48Nuiw0I6DkgXWGSJ8sBCp4UH6HJ59lne3kLjYcwK4axBVZ8hkFLXHuPqgQVEP5tHOa
bA3esh/aw3iyBRO/8p9h8bY2f2X1P/Nyd9t0NmbeBvSFZHVRWoc9EwxV5xalrK6AqPiwB1/bmhbL
apwlKA2iMB1D3ps9+v7II1l6y69jg7fMhma9XpyrTc79O9nRKAvfps3XQ23bwLveb7PGgzxnDMmk
i4A09DyJsxgPvdpyzwbchc6CGBKKbrEHWjLxvpU7x/jGetpk7Eaw1qU12uVl9uSVIgbZ6FtEqTu7
wMZ62ig7UmZNyq7G6DH5lgMOCbrln7cnfKvp6xe9OEKgMicXgC3QNAImEqQRROJ2TqetSbl2+aLp
dghHv29zrKVczpM3/MXW9U240COvRFhLy0ObCbSbknk6JvT76P0EGflUhDsxzeuIWzRu7e20kq67
jqnzN2rAwC0B3eOiBTMUqueSyeAfBb6UfGi+11xkp1DjduJ5jKOK3/1Qd83jskAE+tgCWb7Mc8JR
0+HquG37WFYzwL57eZ2tBbIc2cnXAvW+WPuCDxdol58r1VxMzo9tcjbiblkZ2CzLWccDKZ64KUUU
Kv69Gbw9cv8N27VBdSkTAZ0pzi/u/g3C3dM8ip3135gZG07XEQdqJY3R8RwU0ZqepayjoHi8vaIb
R4sNnwtXyZGZhjcjP/Tg6vKOh+wuz+a3pU53sgdbM2N5deepzOn0qGOhKcJO8jUYxcfbo99q2vJq
xPombxYcud7onduQnYNF7kzM1qxbHk19oRcDnEhs/Icl8yK/ezstfx0btuXQhkJ7xgFoIBZifjcE
1c81THfinK0ZsTzUDboUTBs4zA27zO1nNf97bMiWe67XR3B/RrteeAceD6MPQXm5Z6PggsJMjvDR
sNtf+vzD1OxEYxuGbQPg6EKKWhhs+Jx6TtRDI+m8DOyH6MEUTwuyxwm3YSZ/IOF4PacGTBfxSJ5T
lZB1iWh3LP6wQXBeUAehO8Jx+tk/V1UQ6xDUvOKQ2jVm3vLLnGm1kmFClSGSbqASq37lqtVR0JGD
47e8M5xkOfnXy37YvYO2TbSGMRl33POaDvsjr4TBW+7Ju0E5Cqmh2PeWizdBNV2Q9IT87YTn9fkC
ae3vcyGK+Lb1bxmT5bDBzIeGLCusv0VFS7QA9L9EnW7cNzIoF6hnArx97KCywXBKQ7lBe4OOs2CI
AhLeDXQ8QUB150s29gcbDWd6P/CRUoJb+OVFLBBmaeSeUtjrbbs2As50TjaU1/VeBYqavhL1dHv2
rwb551q7f2DfZJEtV6aAWEzOg1lQWC9meZqz+u9j7fPfY8OlWoEuMfAzEExHzVo/M4Hq9IYdgeBw
18a7NQS0Qw3DtOi6iXFXiQbXu9we+daMX2fsRVTbs9WRvYOm1cSjjIOBZTjE+4xRX7t80fSIO3Iw
D4hoPWEiSAWfB3ronRdNW76rtChl5SMWa/rOizU0Q8+4apGdmOB1X3VtEnMuek2nGaQxWuq3mqk7
kZk7Nnvn2ZV7cXC4YZHWKeuMs9c5BhZZi3c+kZfB/9VnDz1/9nwIZevE3TsCXidlw1xZ567OxdqD
JVv+k2VZfQ4hpDxImZ90C5nNmvD1HpgTD4Jh5DSn4OZ3euiuHLItG/jWpxUltYtv7HrA6j6Vx9Ik
rg13S0EOClEVtIuC0RP12vulJjtD3tgobLCbcd2soSkMy+/vdfi217+gq7IThW+4mria2wt/QEK/
ZDKcsAlxqGnMORTRlbeLwrkeJK9sccJy5KLs1k5LHGf95PwijX8qsikapvHnyJZzkE4n3YMFGNTV
I+71FIQQp2liO3fXDYexacyNSvOgBsQ3Bt3PveD+o0LefEzVfbXynZTE1uRZHh9OXZF2KDSKIeV6
VxI3CqZD0HTu2nzlI3dXPA1h8879B4YEkJ8f0odFy5aTj7MgizKI0p3hYzp8S/fk0bbm23JpVdDZ
HyA+EY/z+uSk7mNdnjkE0sRwKO5ybbTbQEsQrlSIVvL1ngSPLr/v5c5dbsPDbKwbbwWntcirX2ET
socGZalxpyEnXM3s4L5jw910p6bSuZojd7I7URQnCSKE21va1ugtH2aBr/wshwfNEgza03vh9lEY
7ESkG8tqQ9egzdHxoMGyesXTGD5o/SUzKIjX/9we+4YL2azjdUiKyk0RuKVNMjg/ON0Z9tacWK7Z
ha7Th9jnIUZYRIPsT2lWReVeLnJrUqzA2fVSt+uuN92Q/RU6T4HvR6hvO/nNz2OzYvkoFI8HaXp4
P8qjKXLutXuIdIC7NhgtGBbHKIqWsRm2kG6MM7OrMrkx5zYSLeuHTqJ6CWFbOURze1/nX012KAHg
2jiyWQK+aa4nSQs4Z/WWefHtmd4asxUkB8gq59yBv4d+7BQfTPcx29tUNkzbxo6B+jybZJaOceqg
MHyGtiwFOevOub1hgTYtW1jJDFBfuGXmyyJiCzCrqcfWSMkAsqQgud/pZ2t+rh/3Ij4oyOCmjcin
OBzae+61b2ZQHQD+c+wEtcnZ6m5h7pLzMW6C6c1asJMzHMLXc9eGjeExuDBmxgwRhydelsZ4+NyB
f2ytrOWeKqNgXE7lFKeQ8hVgX53zPYjtVtPWKboMyseMwM7TSVURVEDnk9O3e0Twr+NWuGtDw8Ym
aCeyImLJPTBSr2UevM3E3DzWoXlnKAgjSaafxtYLzo1mwamZqRsVKNqOhnDdI5be+EQb6AG8GxiZ
U7jc5IG7+J0/H7MlG+fhLrT1+lyMcdYrMMu2p5Tv0edsDdla8CGgpc+neooDkX5FOQu2tzn8dnsH
2mpb/O5hoVoqRTguu8b4bdKOi/etdah36FnLtYF0fVoHi2YNRr72EQ+XUzkdggHClqywQ+ve6bvx
epXWwfdyMGBCQVpnV2t+a16uO9KLnUf0QdDMHM3z9ANYcU5yUedjM37t8UXLap5b1zTwsbBd17iG
J5/DoVp2zHBjx7SxOmDhh+sIZ4pXUCu5+fvauw+nY48mro3UGdIAwHiSAU7j5j8mrr4Fsjr7NAtO
t6fmeuy9cmGz4TqhU/YesJxXJJD+BzQx611lCEqrOA9iodYvZgi6na421tdG70wemA2GkI1xiyNS
8+kOrHk7h9ZW05ZlKqdb/TXAVxCKrGarUFR97FJpA3ZW1vlZo4IxztXnZX3rmgW444sKdiL5rYFb
lgkSg7EOBJpfFu2fnHBYLsuUZfHtxd2IGagVE5e5DttaEsRQS3Mec1RsfMVD2Tk4eMWhVlTcjky2
XGHaMz/9nHXBB4ftXP225sXaf3nRkKklcsbLEg/PrV+RaHK88XJ7XraM3jpzFcxQqwbjHgZ2d5WC
9B15N5ZLRIr17COXd7ubjY+wsTq9llWxZujGcz4MrowqhOC3W97YcmyIDogGiQcBQgRpDsAFc+dG
ab1cynb4+3b7WyO3gmS1gGSP/TdyyPoWSaN3Jn6rXctPeQWau2VdpzhzZ8AZUaeIgvA9OsvXGw9t
2qE0mxF8U+ldVFG0uALK9Q5q2urQ0EMbGTEqiqqbqlwv9TJ/R5L9K9tLml0//s8tOLRhEd61tipz
ghpCpE3zrXP4xVvmbyj3/lJle/okW31Y/tRNIyqqCmouRS9PtQMpv9YBsM58rcP87ojNhMRyKhEW
2qu6bL00qbxzhf9xzPY40l4399AGPbgVWDSIZOYSyqfSHc+F+8DzQ/fM0MY7kNYU61hkDQqk6gak
t7jFIb7Zs5prTPfK2tqYBxRxq2o2JbkTbX4vC/4pzed70o+fizH/4E/0oWj3aDc3lthGQPBQBoR7
mCQ/V2mEBOUbvXpxpsMYddL/Hlrj/4ovXwRSUBTPerRoLmq8kgUXXU+AgG/bnbfuDQ/+Dzj0onnZ
tEWgs969NBRE7QEI4tYRmaLbY3990w9t1qCwL4NAGG4uo1LeuXLA5meK4fuornRLqKuNSNuXB43K
OhgpOImcLszcSzr2jhtVjQPJV9SZjv3l9sdseYTlz8yRWSlm5V1yEEQjf1mUERDveYwn0erz7S62
FsPyZ4XytAL4OPciRuNE2LjFHQQIm2MzZMMlcjkYyAytmKEZFThkzZefPupjng+N3QZNQI4Pcavr
llnEtHDeiXQpY7LwQ6opPLTBEvlaA8mUYmoqFHieujat72TIvQh083vWurHANmbCZM7SGk7di6LL
k/HZl24YP9ed/nhsgq7dvvA0RtMp6/wBrBydII8QjejMqZ7H4VhWI7SJgiaG8syADTjToACou4ch
VSR9M60ebx6PfYEV2zKz8AVgBhiQv5ZnA5G+NyuD5vHt1jc2U9dyYL1OpNLTjNY7/gUPEfLyPx/r
gFnzZnCC3O5mw8dskIQumrZqC4ieQfz2Z1dnf4drl+/EiFttW/6rUQmw9COMVDmuOjVeKiKegxDz
9shft0/oX/9uQIPQutJVhdbL1D9JT32RGQKuvhXyfLuH18cP9dvfe1iBwqhYn3uXtfWQfilLJ+6J
v3c12hq/FeFC4KCfUjCgXFyNU5/gKSiiRAzIjrd7j+tbH3C1rRc+lg9VkfeNdC85Cd03tFiGn0FP
mmzHRLeat1wYl+eg14EjEhKa8LlpepCKeIMfHvIvaF39PvrUA9KxLUBIM0yh95PQCUpX/4/mt+bf
cl9UI3ddkBU8oZ5m08PojlN9KSbiLpfRI6NzKBsmbBAF1J5zFaLSKZnclkwXwpuBnIaake+3jXTr
M6xzeFIzocQvRKIM+5TOvERlX95detq1O6ibrR4sN3bHOUyN6rBTNwhURA3QRDdCN9Ov+oNd2AiJ
ziGT4EEmEunK7H5aQB8R+AL5LFq559vz9Pp+Cv6T362pGvu11q3f3huPf6mK9iFX/V/zSpOl2Au1
N/zBBk2AQSIr00XppFIF+Ywin6KLyhbsZbe/YKt5y5sZUrZuXeUiyft6PtMy+BSUck+haGORbdgE
9LULOdSuf0lLsFJUwn1Dpun9Uud8J421Nfrr/y/2Ir2wqqtQS5GkgeOdRZn3qBKvZXx7brZW13Jm
5eR6AROaf5lo+8Ac7KWdV51pK96NqtljN9+aI+tIdpt17mopcOJcCdrdtAogrtiT93UBIN3t79ia
Jcubh06XY5hP/oW67eN/xzGwkTvb9fVg/PMmKGwt9xykodNc6jkxxTR9Fo50k2kRYMDBLcf1WP5G
z4N4p4v5Yz+Iv29/z8a62AAKXZq2QYhBLqIB1ievJoK6QxCR6L7O7gJeQK7tdkcbE2fDKdiIByyn
FP4FabVfioKSqB93NRm2GreOatFIOo5BtiRutqr+08A55G4jQCBacih1AVGl370j59TP0kwtCZ0n
0LqaFGWIp9L0bOcU2jBdG1IxBOWkeqXBd34lMb1meATJmkuLH7fnf6uD69S9cG+wxKlZBylPFATb
LuZKWkcNJL1D8Kof7MLycRIO/YhaQ//iZlN3T0LQAZWGIzirzKFcuOCWg6PolqpUuTqhwsHSmqkJ
3aT0yr7+99gsWe5t3HkpQjFjm4L0dDSkuC0IhVLWrO/cgyttndaSBp5XLZ2P07poIjar6mIc7ysK
Z/cg3BtLbWMuSMbxXjzgZiIFNeOZrCgEixwZpCzCmzd3drarDaez4RdNiwJ0VyGwAYvD9B1Q9O6N
h2L9n4dWwpbKM2m39AX2jKQT7VudE/LR9H2A52lPPh/rgf3uEQ2/MqX1AvxuBfsxzFCmSBulotVH
qeztHq4tvbKh24CMgU6M9j12U5fqj3mFoKDJ5gsv9cds2as82FoFy69zDSo8WZQiEalM7/U6OAlf
hd4JCl7PiAkbiwFAgApx6cEXsLbHsxkBayNgFecaojpnsB+FpwxxW3x7urY+xfJuysDR3WXVkuRQ
0SlOrh5RchkgbF4OWqzl3ekMNlnhljpRoDhpoS8xOkmRlt7e88KW41muTdWq50DJ/4X6Dc7ud94a
/AjXtjgWYdpQjYYXHner64WXkp9SrGD4c4N05zq3MXqbwifwA1z+OdIlwlRv0wm0kyr0l9gRbXmw
B+uYluHoCMm5e/F7B5dp0GOgxth8TmWzx8e/YUI2/gAkwSklTNLLZIIfVQA+XJDZix373Jqg6/8v
jlDGoIxUrpQnkkAS9ERd2ZSRXItJgxcXpJSXQ25gE6p06yKCWazXzCS2wBNgRd65L3GpO9a8dUqb
bmJI7HGdGAGBnkiTscvP4Tyiv2MdWG6Mhy+QLIKTHbI/YT7GVe1A3i0EGx2gaLd72NhXbWoVOncZ
6t0Mdu5yDM6qZm/Bqfk45I6InCI86GuWM6d+yELIUWBauuxaixAiO5axtD/f/oYNY7JRGwokInJV
1/xz1wIfY8BbElVSYcNrQLd0rA/rSi3pUiAnluqEUEQzaWfK84CC4Hunk3u1AhtLYSM2mhF4ui4t
zZ0ZvQ95X34amunUdD7I8fo9g9qaqmvfL/xuknJkiqdzMijFoUTjDHFD8jGanWGvi419w8Zw6LZx
FOWDm8iKld9pR705cgKHZjurvdX+9f8Xn9CAzrREnMqTjix5EJl6XPIP6+R2e2+UGwe1jeNw5TRS
F9RjyTQAaNsYbHoTYCn3HfOnuPBJed+CMfPbbbu62s8rcY0N6mgK4RSoPXKTjgn/k2hHSJ/42KXc
FEASOS1ghnWg2uR7u8ycWyZgndxNCsFAY3rcXtQ4PLpTL9APFFeGrEa1yO2v2lojy+EnPOt6BXWC
ZMpEeZLNlJ5HBTmG261vLJCN9FBexZuxCBkKpmjz1In5MyvQOCSB8zcmbPIom8s9HYCN2bKxH7QN
QMePOC1xF6eH7E1NQnafDh5JM2yQYjiG1BW2Kl5OfKKARmUJyEaLyOh6uINW2Z6Gy8Z62Fp4oHLU
ehQOS0D5+gNaAOyhr/DCeHs5tqbo+v8Lh3QXP1u0aFii/ZHGuGujLJiM7mX28U56u4ut8Vs+r/O2
LYN5dRPCry+8U1DRIuK03/uErfatg5wuq7fiFGRJjvsXWF0r503vy4ORlE2VQ5y1ylbP0yBFy6GH
vnRBVb4X49h0O8+7WytguTRq1gvwlEzBJU2DMpFFM6OQLSfvghLE6sdWwPJohpxm6sqSJcQhIL3s
lGvyc+GJPRXmjU+wWXMGYPmNqZSbMDUX99Vyrdel0E96B06tXcnGjWW2uXOgMMmxzeYsaQzENlSL
/YLPbRsfmqI/GHQKZ0Qp88CSQRP9Dxk1CFPDNHSPrYDNoJOCTJNV0pmTPASLlm60ExGzm1Temv/r
/y+cGJh1A/ii9C9106LWGFVUJ2L8H3Icl51YfKsHy4dFAAbroq1ZQnWmzow4AfjCcaL6lS8OPfAK
GzXW1aRyeTWpLJrY8G5oQTUTNPke7HXrA8jvUzQRKOTU6RAk+SJAyj33w5OpMhNrpAyO7XO2Qp0J
UIK8gh86SZV31wwrSF+v6s3H7NNyYdr1Y1W6uU4GNqouaiZRTKeim8udbNyGd/2BGxNzCdXuFbM/
NMFD54ATLPDJnh74VutWAO6Giy/qlgZJ5ztDVCG/EUOHrts5w7Zav4YaL8wfoEAvbWcIUhAk9d6Z
cMzfgpnn06GJt7FiedmDT1JITMwVk+aaoXw7c2gJ3W59wyxtlJhECfBCmvpq9JNpIP8nZRLinf3k
LdAEud3H1vRc/38xPUIOWdcgE5pMTf43AaL3bmVmT+Nz6wOsw7frw7RFKolc6LUoXZoS+gG97yJF
1h/Mr9q6cpQEkJIdOfyqg3YhGJsh1AHKa3fvzrMRkf6nBvtifoacNkPZZ0HStFB+pAP0ELIJWrf+
+Ll3M37G68+eIOfWUlhe3KQ9l3Pugu6eoGwmyvVK/DcoLqd5fGitbaxY1VfzlEL0KqmoRpRFiObO
g+8Ipz7mazZcrBPUH5e0p0nqcDBnDyBkZadyKA4pFXFh48UUHUxZgPwMuc88/MKMP/2NIGIKd7bR
DXO1sWJemecBkCVugjolD5LP1aemG9OI1Muh8jdhM+x0yumFaUcvmapw/gYKRxYFC8/3bjQbBmSD
xboaas8k8FZEWvXUnWULsOy5zeagOrZZ2CQ7nfEVxIzbIKFAaRgIJZxG8OgdnH3y+06U+ywomyGF
8cCloqG4lh9X8/zRC0vn2HZtw8RAIx32IxmhFUCGtY2AIQLJ9cwy/1ilgrDZdHQ6+oo7s5eIAbn5
BgnoqPYPXse4jRWjI/ahzEBTYZrnIEoXp3wLfpEy+n9cJ193AW6DxTopgpqXHrpA/fpjukLZCqru
zaXmcq+QeqsL60BuBGGqReUeyPwcBj1b5FIWclaqyfNvWU7q/NhigKfud4NiWc1oF8xLIko6yvcV
A5I1wmlX7xUgvp7W47aunMg9QdosRz4slT/yoGUxBUncj7Htkeuulfr39rb9eiKJ2wgyYRaopVI8
kAkfdPmVvmhTmJOi88f/HsqIC/r7Othxka3VsY5sVkL2VwWcJoMH7SXa4CFRzYF/WktXPt3+nte3
KW5jyVg20qKBsOaFjIu5VFmexkWR77zFbY3fujCj0J2lfuuYRDpyjFULCEWIcuYzCDCPvRwDtvy7
XVULoMRmCWkCWJc6yXBRJ8Yr6INpwNYOTZGNJINEciCdia+J9HXz0SD6+xWMByEI3AaREWj+lsBo
rokGQyhEtoI8aeb0ey/wJbfHv7EKNoaMCJl7Xb54F2lwIzRjJ07/YXNKcPMeijW4zb+TZj4ibV2s
0H1pKH8LqVA2fRwbRx4Lx7iNJQPDalu5/eRdKIyTOj69AGe3J4+zsXXYHDt5YEDrWgp9Z+icgwTT
NSjjqvpTXlQ9pAshrHR7ITZ8TVjuDCnVcBwF+MVSbhBTIiAwJy80/T+3m99aZ+vMhqYH1DhUiHVO
2Sf3CnOcsfTgIthDXm2N33Jn5lSZu3pYZSjw6rMyXH+4AjWejw3f8uRuHGjYljBTAMiHS+qW3WWW
608ARYMd1OnG+G3kWF6XK3NC6l2wwqBN40Ykc6fWHR/YOBlsuJgBoLufpU4TOkDYlAX/6HL9ORXT
+1SCuHEg/sOY7+rmbqy1zcNTBXJyabaapPXWzjuHes1qE1E+dRz4homjgvL2qmz4ho0ik6ypwqr2
rkYlf6Sqci6sbFhcyvnzQnaxZFtzd/3Mlxc7CrwxUNJp0tD5m6t+yRqvQci3nq/Cdt4AX1wqvYfr
e/WTGP/jLRa5JWZaJ/81eV3Mwup7hVLl0nfvwPy0YwtbXVi2nKkhdMGXXfzKZn5mzP1AlfqSh95J
Tc6hZD1E8KxihRyKb7XUC31yB4NDz6ueR/+YrCcat9JAqQA00W0NfWpLTAoBS9B5XtMjNy80bgWd
wJG7IIhY9dPUBj+zBleuivh7Ee2rTo7Gr0vywpQqSNrDGYh+6uo2mZdyjFJTHrpzoXHLToMJnEAS
SdynDGpk0Szd5lTI7pCACVq/ftKLoXcLnwpQUOqnxZvms3DphwDU2DtRwKsuhsatw6dpJRGdP+mn
HjVXiIqfRdvSaHGBSXSm99CxrCOJC81Ob1urYJ1FfuDkeJdm6rmGjslwyhwH6rmhkx+ilsLXWEeR
33qV0y8sfJJ+5p0Achgik89Pt/e8VzdXNG5579xD1JmvQ3UeweH4ZRwQNXE8Ut+N3b+3O9iYHftl
1UHxj2F4YD9XdFWnNZRlHxEv5b+ONW857zgPxKvLCuN3+Ju2nZsPRU/GnfTzhh3ZL6jT4EMvrOiq
8yo8PCDJ9tSkVRuJFNRTSAidfTL577pqDs7HPsby59WbsmJ10F/r0fHSOKSH6hTYd4+1bjm0qHrI
ktW6OutZxXjUvl/6Q7h7BmWw3725Fi0uoGKuzjlo7KXb/fLNnhTDhoH6li97DimLgKzhk245CNAb
8H2HgeufBjosOxPzOrcphm95sJBtMfdtxf9qQLSOpCR1Hd7VJz14mXgMaFMoeSrGwQW5c9ukdSdP
eS2Lajp1grd+cQFxL5JIO6PZ+mDL3VekQaCbgbmcu/DMAcl3JIoMDr044VMtf1eMzyaHPuaZkjmV
cTjT4rHq1+Wx6CfXOWbH9strQzvVQjmjPNeSqwsqhIKvS8HWnSe5jQmyn1xBSd01eQquSsisYJFo
SKNyTT+Rlu5ENFsdXP9/cTZVJfPTcs7Lc8Xz4H1bAPYFpHaQRe6k72/74pbJ2VwXhVd7dAHe8rmn
qwiKGBKETeuDCzIMmxOo4fOuSrjjtEikqqwv1xaQF7N6p8kAA9OeFODK4uhyWS7mjjKbFlnQJ6S5
W1KBZXDl0yl0h9J9vv25G4eAzZBBPc/LCl2Jp7VFDfdSVeHnWqZ7D/1brVseUwl/JkjYyudmQHks
C9QUtTn959jQLYfRkLPqBvDSP6dpV3HQO2qImRLP3yvLuO7tf6C1IGpshbamHJplIFz9ch3lhBem
QOYu703mdvrkz0FJy/s6MGaPY/cad/7ZHbNzk2DT9hvfm4Jn1pafJJ2XaK6rx7Vo28hh5kul5509
YMvCbV6OUeejpCg1+VkPqIRrg0hM+X0ryzjv6kSCZ5YX7WMWPrYj34EzbBzXf3B1ENd3C9J0PyuG
Oy8C1rtFVwmT4k1Wl4+Dyu79ju7gY7aWzTqqIRTPxAIF9J+4XiesXd8JCDVzL/9ssj0IzoZZ26+w
4bggKIfjPPMMBXkj6M+AeNuFHmy1fv3/xSbnChR4qVogiMnTOcP2Eqb6xGUNrMOxuPg/w3jRA4GF
CZQgj88KpfjZKff8eYhKMu0VZV095E9TBiX5718gIDLkZ3x0ngD45u85aqYg0Uqbc2WCf9mSpSey
NsHZCBQMhwNkiG7vB/51V3mtWyviRIltHtJ6bM6p0XOWPleUph+yRSpsO0418rCP8rbpnfxsUBvY
V2dOskn/1Evm5AFmW0MiJpnGdu1/VEhkeH/puWZjxFNBvw2KZI4EkY0/QGKnWZ1Q+feFqWbxfiEh
UdUZj5qA3kV67uvqeyhk4Xaxg7eLZrkXs6D5ZwAYDEByaV8w+YMXwoeTLWvYjCdH9VnYRU5PWQi9
Z8NQbLsnIba1rVhHJnNcsPKDCO1pFfVbUIbj1IfrZUveRbSHymq2S8jzut2yPx4lCDAhqifiCZtL
GIEZ00SBg4Ln26v7+tHPbEWAFcBl2RtfPIWTeQ+NjTfYpN4xn+zsUK/vGsx+gWiZzOlIlX7WrrmD
tiAAjh3w0ob05kL5IU46xkL7PGTjKOewd59JNTl4DBTuCTSiP27P0Nb8W+fhLL2sxFD1M4Lj8IIC
XhNp39c72+rr889tjp8BjBG6W4L0adbl8qM0TuF8HuYxNFlUcFqYY1kZG7xRQXNkQtGGfHY9918D
4lncKdq9Yuqtb7Cmv2F4pFYgBHtCpWLbPCKfr8SXHkAj/m9revcQKSsDMfTv2x/zi9AR/QRO9V/u
4xzfXt3X/RgcvL83Kvu+qR1d5j+ahb1xp1814oHWae7EVMTYb3feyrZ27uvMvTgZ6DgAcpuG7GnI
9SVf5s9i8Fg0ZfX/cfZdy3Ej2ba/MtHvmJMewInT8wCgLIumilRJ4guCoih47/H1d4E9d4YEDWYU
0d0RaopIZCJz5zZrr2X7OM4VB9LXNcO1cpfi04+mNbvshjAMpe9p4dnAtNwsP6RGdzvq8Y1Rhusm
6Zdit4/GmXnSHcqleecPzbni9FeVqYNUSKVIeu116Q3yyL+T3Menn8WrDWlVqrlFcPYC7+swJsU6
D9RvMefi4bPti1C2b3tZky+xiR4RJtAnPIjfknrCw2fWIwul6kqZmvelxy8GL3iaHp23ze3n2/f9
o6fmQAU1NklVBa5xT4psw4LjlPEuASr4/OkfWe/Zza96uMmZH5n3AJetRQAKBtEZP2Vi3Iz+7zWA
wXjPjnUXyxq3eifPJJE6e0IEMEjQeIdJunAHve8lq3mJN2uLnkTjgDsoVade8YvpjMe0W9eBdtXK
YeOVS0N98Dnm9d4iG7Qx05v+zEamUit06ygJLBV3tXtrDtxdKsl+NKXZmpkQgTNyxrtzrKGJt9YP
RpzdhFp/DYjedgppmqpYWL0Prr959TdQ0JFpCtGfSTGSVQoWi/+gWPDRPGZ20U3MQutjrT9Djm/8
qWtZ/4NIv0O7VlJ1rt27cHsUOt+wlINbFb91Gao3JWFzQJa/6/R7naDBWtf03ApTf6lG8cGhmReC
i0H4bdDm4t40GqB5eodE5qWRNN/Qs//r83P5vtVVc+UVkTcKfHFpf+6LeididzuWyWkK9ygBUWlc
7j4f5v1bS81lWFxDpVRPS34/3VqTgY9CVFwibWw2aHPahA29570U67xayj18NLGZtTSKTqi66ch9
4rZXTCoHpK53fEj208S8Zqma+8GeflMrNlsi8pZ0Zw8qXo4rMs3up4bHz5ftgw0wrxWLoXN7kZXm
edS4pXPNLprsok+7q8Bfov94BsW+jcnUvETscncw0yY2z7TvrWmToZfhGzW96xZiPCAedYow29cy
DC1Qnq2ZWywUCD6a2/T/Xzgyka8bkCrEuFVbriNCnIqIvSeze9H+VhCNCu7rETq/qsECHbfnNgBH
WFhEVkF0b+HhH9jnuZRLBeAQtNqM5kwMoqySRdegyjYt0i/RRHy0s2b+EC3B9aI1WXuuvZigAsSq
bVDRdPX5zvro9WduUAe54ZiooD3TOE0sSZI7LxKn6T7+/Pkffd2ZJ9TlCNmz1KvPRR+tUTm5msqs
VSJBO+oVC6fjoxWaHXGAvDMx9baeiSiaCx8txyfk/rsFR/GDGcy5RvoSN4ZOI+NMS3kYNWyceGCn
hOffcemvP1+lD2YwJxqRnpHJaGz0M9dicBQR9El6Q/Hj84d/YAHnPCNUVGGaSVqde1GcmZBP02E2
JDqLWS3/g2zlR5OYHWRAlOLUd1V1H/ToZlTd4HBANJzPJ/HBPp0TjRgqMhj6sOU5iyVU8SKzLr/l
gAl+ZZBeXzjKH01g+v8vLBGlQV+1cK3PRYEyOmo8hs3c7vbzCXz08NkxJm1TmEJ55ZlEwxdCoXDC
3X5J4eSj1ZmdYlZ1YLQokvLctUA1ktzLdm2XPqauu8Ry/9EI83PsjaRzfVKe9VLGdkP9zIo6dKMJ
M/s9DABQLq+X3wAFDo9jWZ5533jrtsuqoyS/1ymp1JxYpOygAWCwtDz7US1jyO9Bpc8eMm9J0usD
z2bOLVJFhA99UJZnnDQLV+iDITUryFLH4OkGLGOHyd9o4mzhPHw03MxdrySInEKT17jTgq+5613T
CsO03jYBr3mShSetkRd5tITv/8CGzFlHXAVNLUAEy2czzo18M8TtCrIcuzHhd7T+LUJkfKRp9704
gV1leHGLhv4zMJaZLUago32GVvXfOoJz2hGwkGaZBHXUGZ1SA9u3SVVQ9MLlebIwwAeHZK7xU4Sg
btIKmp+VrC4bCtxbmxf5igPt/XszmJ3zNM7dysswgFa02c6jwPUHoTtuP3/6Rx95dsYBEPPQBI2L
YtpPVeuB3KzqQRIerkF8mlsozy9EAR9cqXOxmLjQMzRGyfw8xTNMb29NGZzqIuLWb7uVc7ib8IaE
N0ZLJ/3fXTy4UFhVwXWN/Nhv2/Q56m3ISpBfpRU9G0D1X1cmuMdT4/dgxkrNYW+NQHMUOKrJOXCD
zBJN57CkuGzG9AI6mQtZxA9upTn6jfJxTJrUp+fYbWVudSDl2Xaq0h4+31EfWKk5/i1ARV4oNGWd
K1ijIKHXWZ+1Vga/qWapQ3N5z8P6KhRpuOAKfnAC55C4wIgMwhpJzg36Hk7mEONwZDql7dqPg2xJ
TvmDgzLHxukhUj5+37PvSDKt20hfZ+AknyodoA/bN0Zy+nz1PkhlzElIjC6ivQc24HNTxCfwIEA8
hetrrleXU14Gt/FGV/7C2f9o4WZnP+hMrUncin0HDcWedeouHEGfiHDgeSr/89j/r/eU3fwVR1b/
+D/8+TFDJj7w/Hr2x3/cZQn++b/pd/71d17/xj82T9nVQ/JUzf/Sq9/Bc/85rvNQP7z6wyqtg3o4
Nk/lcHqqmrh+fj7ecPqb/+kP//b0/JS7IX/684/HrEnr6Wke7uw//vmj3c8//5jQP//z8vH//Nn0
/n/+cZvFWZKlf9tV8UP6s5r/4tNDVf/5BxjN/k7BVkLh86CpkuGbdE/PP5Dy75IyAWiSKSXRp3RJ
mqGo/Ocfmvw7YUpQE7kqCZ1WMnXVg3no+WeU/Z0TXTH8RDKlKEpA//8NX32if3+yv6VNcpMFaV3h
dV6baQVdepMpZiBVytDZo8/b38umBqumSvRbCT4a2gVWS1vH11yn5FC6pa5lqlNSCStjkS3Nzor4
lzra8wT7xXM3kSdWL5bwny/46oVeW6t/vhAHgTJhlEm0Rb52EzhN/DDrIv22s4nNbN+mo5PYuW7F
1miH2/BeAmSmLZiUmXog9GQJ2joU1ZlCG5dEfe71qGEjgqEET/RtoXIrbsBxJMNNIcUFMf113iWr
yrzv0Q9Vm4bVEBgD6M8tTHw6hf/OzTy/AvDn4GZVuhKgZsA3f+kfxXk3xKXByS1K26hKiiy3dML1
jYQEM+SY3fsxBIUAmBvCHRlD1xnd/LrjxRJ/0PMXf/ke6MympgBGkTNsWvGml7QrYs7dPLpNEyO+
C2IjWIVx11mDl9paAioeVqW5FaHybpEoO1dj/1QXdex0PRoNWGCi2IJSpC1RMFwDjNs6PM5/mBnA
c/EYCEvL62tjHBbuuGfsypu3lroC4IMbVM47eHvlMS32o+g2iS1IrO/ydXqbbUy7tjqH2to+Wat1
aQ9bY8EdfH37Kfm8Wi/GnQXGdAwThrRwdNuujX26jjZ0I9b1ZqmI+VxYfzO/yY4Q7JBpm7zeHb4s
1FAlBTTafMmsYJCB48oB0ssU4qhR4VpVK0Bx2fHE8XTxNRJatsojdmWmAlRjg0oPCCKqrRY3iOtq
JMuJK/s7M+TlKkM4v42zzN+p3OUr2Ue3rKh/dVr+CNCGsHwvbyBaX2Y2yMbXSVPf5qre5kV5V3Vt
BlkWnzlVn+DSCkD+UQJcYQId4GSURmvqi9rxfUI3SNbeUINSO2BkC2q3EtABwi/ZQOy8MW+7Kjyi
/nE1GrlDxuQceT50Oiu5l2Pdb7UEcFNOkms9B/KuKMTJTLH/Ip5e+vm4r3KsSdNrBy3EDsta/7vy
zb0PF9EGdK+wceBDQAc71+pMXlhDAx6UJLhrdB6ioprXIAsg0q497ZumkRRMJgSy9IL/AirjTsd6
2IBuVE7jpbEdeXEK5l7Kd35YhytILFz7QO8hgVp+6SvfXcOmfandsVowD3M7jX02XQmCmCZHS+Qc
au0BFONKUYS3wahtaEasEUn2QnhWzZYqEbB8M1OEwQxGhZQmwKG4hWbWkHMkqFoz105yqDJ8UgV+
rzgBj2Mg70qIp1oh0sVZRdeJgn+v4tsu7fRLPRYrAZI7qyiw0zzC641OQGeQCe9URHRFm/op4OU6
64yjX6hbVnvXRo2UUphey8D9pansICr/S5RET6Pu/yiknlic6tdplKzaWrv2A+3X0GjMburEliOE
Surc3SQyOlUDX3latRGjvDDbMFv1euoCYhM/da5pWiEeZ9Euzlbg+0KvRi5/CBe7oe/bnRsnmR3p
/jnM/c6CGmplQ5p5sL1I24QGLsWsEt9UhK50sLJvi0oDW1ypvhhB+TOu86scAoTgcXMHu+pIa/l+
clf32r1ZJSdfGkC7pU9lVt5Hen45ogZaRTutdW/7OAPthogOSZk+jHq4LtJ0447ImhaddHy0rzrM
jS/7yv1FZXmXg/zQRpbmYNDCtLqq/h6weOcBTIUu9uKG+8OWKxDZdjn9PiLtYbOmPOSA+WddYNou
G5hFNADzQaqW4dupe5ChPRTGIBySusWG15DsouKrkTbc0uLuh2cMqQ30+y+9Zj/7urzIWbrTc61a
SHDQ5237yqwBloZbFyYbF6+i89SflotoAFDNOIL8PsOH6cdNHXX6odQUul7i1l8bIeg98KuD3XZF
DUm3PliHgnmH1qt9p0wHSJpIbbTdRLEzWGuzLXEHbrOuCC47kJoc9LZobK1tqjUjRqzWoarNGyOQ
xEqDfBzsULnJZalq7zCkWuEQlV7pQ5lvijbie60Tfu+Ay6L7McCCnZJSRUcGNqXa0SLaXgLAVe5I
75krmbTeCvpXqdW7kXFNhiY+oKIi98HIcpTxxdhYhcb1a0Ha4qygvuu4tZQr8Oo1112vP0qaP6Bx
Fkr07Rjtqy4wVoOW6JbpV8da1F/TJCk2SEUBIMq9YBP3nekos8ntCgmDNSUaQgYTxI9G0x800Tc/
XBJclKTRQMjU1U4Sgdp8xLbd8Q7I/K4ek5Vg5Rcj7K7dujOspAsrB7jgfkVIiO40eIsbv9LZSlea
g2DedRCVBLbCW6/zUf9mFqVYSx2iyxEvHkAc5q9DWNtN0DfpQStL5ehFv/cHbzymkKO04yzKN2mB
Dnmjg9QN/NFwP/gmAnijUtYo6H05dduyKA+g40Nrx9X89pIWx0obzHVI69RuaVbepeEkVjR2jVV6
Yly1aNhda4mK7EHQp0Srs1UgeWADtGkAjdwKB/Uhbz+kondMV8mDKdx2TQCvuW3CWmxKUH4APBok
R435PyDOVuzYyJt9kiTtMdLq/L91GHRD51znElK3zNTnCDrcW9kQkpAfMfSu2rRbvvG35SbcfO5O
PqsRvj5ZGAfN0TDk6IRnc/RnT1s5hh5nx9ppAwA/LbVvNi1MtyO/Jptqjbu62OUnZuUbugpX2k77
Kxx8FQ2+8uQnh3X+Bui5YxzHHiHO3GUhmUh5B5fmSESfrkBX/cUfTeNCFxnPoOkJWv1RI90m07kJ
jb22tgQBtrYIE20FrK26p13vfft8VebBBfxqBDuT2yx0RcQ8cYSkZKFCVCVPbSByayj8azegt//9
GJwJg3NQ8TExB6ikgxFSMujqpOWw52gFPiHcWAJQvTeRl4NMaYUXydTCi5OoqBGbtQNYnAeZPLgo
Ln0+kWc1wlcfEKvFEQ0Jk3AK9ZeZG1DFEfgCEqlOIEqRpUMP1cZ3gk2OaIjb0U0dWWgv2eoLl8L0
1DejSqlLZULPER7h66m1ycgoCRt1Uiau4rK3krqzkmhpBd/GOZgdPGmG2JswIMVnHjVwxqYxarU6
ca1nFjhGa8sr0ILnloVjaOwrUfAlIXq3DaJKXEeBDFa8T1ae1A9VANfZzxrHrONL4NC/UImO5LER
mgXNQtfyk0G3KBrWP/8g763MyzeefXT02IdaWBbq1JHLwaCWyL73iIY/H+RNKDydEfRZGFgcLAr+
+3r9Mw4WDbCLYBQbCu4r7hS2fx1sILu5Su+bhZTUm/zDfLRZ/KSnY+9XPUaT18lV+L2y9Bokr3Z9
8ejd1Q+1bRCLh1Z4XBr47Voqij1GEPcjpALRwutZ9uiaE3pviJOWasiF8S0Z459RHj1+vppvwkNj
SipgexkEpvg5/fPynOZ9G3aMu+LEPOo6hiovS3ApW8mo9mlNHgtGHeyu2B4WmY7emyDSGdRAhglc
3/N7ZmLrhQIBJpjKX2b35LrXUlvKkb61QtPsTMUIgRgbOJJfL2JU+RJuCsYQAbWTUFg1Ons/X8Bp
T7+2Bq+HmEKVF4Yubsg4gkdXnFoImAbFYPHuJhy7DVIPFqXairAfnw/4/rr9e07TrfZiQF/wBrU+
JU4uZJKqEN5Tg5504/j5KM/ZnM/mNS3ti2HiAgTwChEfAlnLvxsekqN7Y9yNR/i5xmO49fdutloY
8t2l1HV42zjfSPJMM38xZMG7VsWGL09NGrQHoHDZVtS9sEbaV47LIFrt+sOjUajGilptODCoo+z0
qHPvSqj6WYUSVyoo4WDm7Bspw00XE1BFRUtyf88dXS+XRqJWK+iU5NQFwo55P3cbj30kSSGPMMkX
lTfshGC2S8o1+Dn2QZWtfF9uVavOIjVugJL8krjNvSvGXVRUm1iEG1eQS9UPCTzpBo5vOCx9vGlf
v3pDjk4pCHqYiI2RpZwD6sIhCpWWd+LoPfSOsvnWW42epW9gISNrKfUzP2TITXKoSRum5EJwPm8W
Lcecg8uBYznKS4N/rdgSK90biz+NgFngskedl00Z5VcbY4SSbF5SKY9TyjU75df+OrJ7m9rtqVzM
ZM3P1/NgAkEf7AK24pwwNhnNRrgo4xxbHjmxuhoSENYvkU7OBxEwu3DznrMXxHjj5xnSdYH/1MWJ
C3iUgqLSPFrSXWqIfpOUwTCQMydwkkAVDyv7euEGF+2ahu6LUx0TK3Y13FbrPkrXXrqw494ZCBKa
+EYoZ8GrnPut1ZCwIUEl4ZTEYgs2heuUxg8hVdvM8H59biZe171w5+OWMhlFyGBKOH5zLAVuo8qL
+4GfqpwfeErQrVUZPxIdUg/5QI9g+zl9PuA7Zklgf6MKgbmB6GK2+yCUWXnKqznUJePBIjzxoE8m
N3z0fVtTqCGjYcCCuNgSKm5+rjDRV+POLLBwc4YMTcFPgdSvIvB38yF9/Hxqs97O58V8NcbM5Ko4
BquwbPhJAOm9K5DEsnFp3iObVzrYU+0mK2hgBRKAfN3wtnmSLMCwn436S1P11yyBk58cEGnMw8AG
Bp6WSYrVvU9Gm6yoU9neKtiECAivq0PyM151W+/rwrzfcXsw73+N+qa1EaTBUdhibVk7Do5nVAYI
ipv0DPKxbxX2udX1PIG4DeBd3DM46N9Lua3TUr8zc1RATf7EK4/bcjACq5/UP8K82kO6bofeoQV/
922y83kf/PtdJ2P/4lqcmi9BLp1w+LutA8j6HXfGrXJcJ7oonhI7sPXNFCaXqL040o4cz1ELJ+D9
nfjvN2Cv36AwgJls05yfVBFa6XjJ5IKX/Y45fPU5ZkdMo0B+uMBMnAJGf4m4G62BeBuPyWG98OEn
HNd8u6GoKUyE/DqyD7OgqjdrrxFxCOsRJ/w6ly3YZlGsYnuFbjI77IKrliT1fYreoi0TmbcCtp7c
LLzEtF4vX+L5ijHQGvKcweZzsxy0RsnDQkikWOodRGMKy3D0S/UIUpKL6qL+vjDc/PPNhtNn2DZ/
iNo6N1xc0LetY2ZWsi020SX5WSHtcsOsyEmfkh+fjzm/D56HhOg4hc3n7E01QHORcyGjp46qzVF4
8zZUqEPuQ42AL1FKzffONBQjusRoIPiWc+i4HpkFl6DJOpIGV6jxyEPXGrQvn8/nTTD+PAqlKHvz
qbY9B5NgbGDQYiWO9Tre6Y/RtrrUVwQ6JpfRk2nHVnEoYrtbo6q0brZ14WSurS9g1J/Z/OfbRsKn
k4oSQuDavT6GohMEKndcHNGKv4nOk2cXOxoSsKtyJ5EFsDT7UVmDQ+6GrX7nbyUSZ9HadNjFYvLu
HQdTgvVUKnApwyWb+3yFHsIWNiM55vLnaKK2lWaXDVd3EB4rt3ms9uBDg7BTbOVe6XgZuesi/xe6
4O9aCNt57KH2hVXW2U3ngudWmVY5XGrp4Hz+0d7xFAR8H4l721TYJDPDaQikjVvRsZOBmkiqP/kq
uMI5XU8nOkjHhdHevUsRbIJjm5ocKn2zu9SnReWB95adKtZuS6394df8l1sHT5HWOxARWXuKXdSV
vDe0bKm6PH36l1tjukV1kK0j3YOd+CbQzaKmYHHasuc7ot/xH65j2o3jWuU+cLqLpRTY+3PF16fM
RClG6rOl1auRJuC8wHh17ni+vo3ZuNFlsnkuTzJzTcziKg3A0Tss3EXz4z7NFP4l/mX6lKSerfLY
c7f0ckVP1N2NfrhNBcx269qfb503IQeGQT2TIu+C5PAEeXh91lTf9B1o9Mmp5mcKlHGXSGAr8t3Q
X5kxv+tDiJiDgnhwwZaYZM7QtruFN3jnpkIvGuAvgJogGTznFQmAacjR5SoRIvh2BFhngVaoBtRb
8TUt6NZHWRXyBCtIqi5s5OfDO9tMqHQx2DoGOAdc39dzT1jHDa/P5AnNchaPg01gygew+NpgG6FW
iVI2UIdutImo4ZQZADDV6CC3ZHkJWUHV5iqqTQe98bavE6sN9UvIGKFxrFtrw/eq/cXUU+YKuwNV
dzxWZwnqPqvo+dIHfOdETIkZzmECxFs8gixcWadhINGN8aVnkVOFP7pUROhvuEhcaPOG68BPUJMv
9mX4K9fqXQ0t3c8/4TtOJl4BNxJBMMnlHJEbF0Xnt+iBPtWo7mfuIXQLu/YvwsK3vZTbWVtaqfv0
+ZjPvENvPh6YsBEnMyh6zrtDUaGQVTSaSHmZ1EqZ7sCrMoLcESkk6vzKNmj2kOqppSe/fPexC4J1
3rqr1ght4DEvGgbwEvFOadsiV1Zego/DBumBrczRtcLuUIbjQmfL3DnBQcMx+9f7zjmRjS7NqR5z
AVZ4KDmhB2UhXGTPAeGrFTHhYaE4APAS4jdjrsHjRTow9yrEinDxM0GjpM1q1gMlVn3PISe/Q3/j
rvACCJb6dMdz3dySzmObaGwv20Eom4WgSIgrM7BpMKL9IO2RYmKoBApv5JZZBMc2KZDjSfZkNHdm
PD7V1HjyQu1Sa8feMlRximX+VY3lY+Kx5EdSG9MJ0s9hDMEw9PL6th+o4RqtqCsvNnZl0hgOyc2n
2B9+ptz9ZuZq7dUtnH+qZY6fFt+MUV27snlKjP6moTS3slw6dZr6VhkaN3XRjE7GUVUWwqdWlZqb
JkI9XxitkwTqGi+/RY/CpcraHbI1v8qY/YA42zXLdFul9WOkQPGX5dk1Kjib1PWOoLRzyra5K4vm
Ke+TtccfwQV1qKm/MdNgTwO21cvxK3oonoywvhzQ9bMrSVyC7T+i101AYB+a1NjUULmCOoL+0zeY
YzbmKfTYxVj4l4bfJJbZ+KdQer9kWVxrbFj5rN5QTRzNhCZrNzXXNBWFBWGdrdBTxywjO/QB6Brb
tWwTYeFSbqwU2ps2MeVe78kxdovHMNMOpZfe6H69Jona5w19TMZwlxi0tKAO54x1c1uwbBNEWBjJ
IGsuIGgVuzd1VlM8tNvFPrlmuo+69yj3w8R5lGJnaP0a3aq/zEy/qWWFODm9bZO4sSMlv0RldVN5
gWvJSSxAb0vfiQJfrZOSNbZMZWS1kf8FogggxegisqMpNMOLpAbSCESUTt8bX2UghJX6ydEYjQc9
92rEmuC103EDlK1RWGVnYsX85jAqcWh88S3Xve6C5jS0VBLsQhSP7KAFHrLVh4vE186EoIjEWeit
9Nb9KYLspk75PkwM9D8rElkgurnUo2DbkX4PmCUQJ8aPPGRHk8p9mo8/2gJUU5kI9mE27kWd7Qq9
WXPZ79wo7S03805a/Bw3Z5VNStNYhS5K5Oj1ve0FGHXKYfhujO4db3L9mIXhVusaZoUZuYGIVWeZ
Nc32YjQOkV6eY+Luo6KjaDRtSqsNYJuCDG1jgoHRl5hItDQl6B9a2u019DE5HRd2r/erNBvvQsrF
Ji8MvpcygbqulKeWMkcY5bGM6T3clB+EN09gnURWDxw0UeGvKnQD2AnlOSiO+ocuqgcnjkW3JXoN
CCENy4MEQv0yGkd+LAKq9vrYNk5ZlgAocGlXLjCOTWPwY+VnAGAZ6EiJyqC0w6FZMGZvUIQSNVtl
4k4G/hL4hnn3uuGBgigdsuEYnOk3pLp5gKyhBXj7KgGWsHJIZtXFFV/5K2QBVp9fLXPPaz72zCWK
qmjou5p2x3JsPavwKMLWkB3cvF8C0C9Oc0rJvUh56P20UUk/HI1LoGz2zZX2dQTk9DLfRrvOaXbD
LX8yfkC8fIEYYn4Zzac43egvxk38Bv2zoCg+Ntpt6d6I5r+87P56Pkjb4JIYOgKT189PU7jEJjQY
jrSrV7LTNq3u337+ld4ULKcxEIsi2wuArDTmDkDRQGYacMLh2K7VfjwAB3dZfh032mW/oitx4a3d
K93hS97qPNaajTq/xgkNilYxfzj6h349ruU6ve7DNXol7fgi2jUHtTYuRuSmrv3N5/N975OBO4ch
vw1E9puoSzMQ+OUSJ6I2I3QFEssFyefnQ8z9uOe50QnbiFQGnIn5V3MJdAjKZDjmJD3lrinA4ZuW
1yhLbDt4wklFf/J0zNYFL9qF2c3PHPJUKI0ifsWdhRLtnDxVBxxpBCyen7yCbkA5CcxRvIYc3MIM
35S0pnwYQy0LqU0CCzPfNMBTpaBIRGuxitx+ZYqo3RpmtgJtYQm9QvAVmP4m7YL1GJa15WvsCKct
OwRgabF5oODWxkCDRcIvVh7RvwVaGTiq8LXLMdAXs2fzrTa9K95WToVjkPRNfQkvD2mfmgUZMo6w
/jLdtbv2usnsZButzJX2JTlUB+Kkq1ZYnmYvtYy9LYqaHJ4kMk3YZwi157Wh1mvrrkOV6lRTejVC
DBEA0iy3Ic/0JeGIY2ooJwH23FdAmqXBasxipBObDEA+7z6XVbPw2eZZNoTBEzQALFscmx+tFq9X
YpgSAm5bDKfUP431bRibloKvVY3dQpb+TQkEA2EXIveFDJg05/MGc3tJuab1pw6lCBEHa5pMcLYR
fmXsKLh/WmD+/PzQzb8yoDWKI/yFnjwaSdQ8zo9qDaJviTKPaSaQ1iu3vPZ3BTTa4kre1L5aMmAM
a/UySpiPN631C9MfjL0eCHcMTr7eN5aZXkPU4Y71OYCG2vAkVXYzHZ09H8rblht7bRBPNVPBQiL8
janBrE2kNvA5kVgj81nnLQ1DszRNZIaN/V/gu2rHtksl22c+5/lsX44zm62n9Vo++pU6jrFMrcQN
xH3YDzjCQCPbbhZ1QGlSqDjp3xjwgE6AShxKIv4dRKTitanl9JK6wfekUXeiL78wTWzgMuOvQZa6
B6AOkFnYhLrUrcgIxu2IqHEEDB8gX6T2SSUTOwE8yWmZ+6U0ogEV0BLZ1BYkcVo+7Fu3W0pYvvUo
Zgs7bbcXnxeUsm0NNR9MWDdW2OqPWjTe+F0YruQIHFHW3YCV46L14l9NQ04Jg46AV+l2Qqg1VqmT
D9oKQH4rLNKFM/wmlTZtvJefYubrAN7uSpL5+jFNm31H5EXn8sJBkktbRS1gWk2lXWcqGhCB6dWm
ceWCw7Cw5eZGJOSQJeJlEZzExtuma2P3F95zacu9KfTN5vmccXvxBajukwRdz8GpAFjA6Y0O3mru
hluYRdTXAENcde3Q27mbGo4o0tLpghB3zYjkIkxBbcdQigHutqW45YHB+tzavMn3zd9uSie9eDtS
8VLvUqxCteod6sROf6F2OkAG2qbcsCV2yjdOy+tv/gxsfDGaCDl6ZXyM1oTdjTK2NHb/W0+TGciq
ADBuMqTnqZjt9yDtEZ1nOhoZotxWJeKBRS8d990bm/l6kNnWJeDkIw0K7yemZT4qS6LcZkP7AF1u
0Hsk5vc4Lr8MoeFQj2w8pL0s+L9nXpKzQX2EY/iUFc8PhLHQEn53KIIK4Z6nt6gxVsSu+vwrpexr
D17BlRZBw8KNQJLnCt2zmiB4SIfuIvaML2lSb0dGDjGP/h9l37UbN892e0UCKKryVGV68bjHJ4Lj
OCzqIlWv/l8TbGC/mQQxvoMAAQKEI4ntWc8qT3oKl8jV9Zk0deJ3RerrelWX7UPoquPolR+VmKok
KybwYUAekeJtnPEzJu5+E1b4E+bDJ9Z0acAU6vbAQae/co9eFr4PtDvaDFfqEe0de9mUvUiM004g
/zldNPb1HYPNdIzc1RekbK8HJd/G0D6D5Bsm/WJfxpkVaSGqLAZr84KSdgNrmk+Gsz1plJXilnPB
E95Z1N2HBJukX3pgjV9tcXSoDx0zw6os6mrD4CgVLXmHqPNAX5gr1rWnvkOWAJF2C3hz6poxqmyv
i0w33OWk+l624qJ7vRlHugMjG9b3rKmjonVPAwMNfSJsPc/km3Loee7E3q7rD0TFsQhxbmEUMraR
BkdEPaHTLZHmG/njMh4be1peWquzoWPoH2fD1y2kwTEbC9TqZrrAH2zXUXbq6nCvjPUd9kE/s8C5
WLyfN74O/BhxwzwaXax48El+8q6EgG+x0s6HYKAAqdVk1VmNdF/m5h4z5dj0OY7i0CB91G/ti5Dt
c9fyKsld/D+QASFhGJQwNtoPoZ9VMSCNjd12+QqM+neY9Z5HC6BYWPG7LoSchtTvY8hOuRvyBNSN
lYA5QxTKqV6FJeWxoyk0bCIorj5tXdoFE4eEH44Wc9TP1qn3ujzClnwWbHjJwutwzoKOfJUvR9gv
9xHM0iFM7cxTDyEGiDf2itYwMHZtIza1Dt2obehHmWd7yaGwQHpHAy2C3Uc9sMjXpvGbnSUCummX
Ok/pNF1g13oMasT5QgdEIqgoPk1Jfw6CtpC/QveGK7EbV5yfOWvxwyf7NMrlZ8UmGs8GHe5C5kAv
Ta9Td0bsI3Hnh4DittgY1048K+hix+13/uK8BB0EddOYhUmZWSVo71YfN14mAe7DUc6ZwDLQfVhH
GXxSooWZS9sXQP6VGGKLBNkaJ9Y91XBvGEoBvKnyz8s4fOcjcGUV1jIJ26XZNfNi0BkaDghjgKiG
5J95W/DInSZ/Mwa8TM3cOzF2jDmasBVEVkVZXMGLOSmMqg90oG40cvmzMsW4aqwcc8jvh63NFKZ5
b58kPm83eKmmcNtuyFC/Wzrvd1muv9t2J2LP9P4zbRovzvzpU4W+THQAeEyj9wsXm15Gdkc+s1aB
b0ZhvGwvozjoQfNVWBTrnk46VdBU4ifxk1WOXuRDUQKHxze7MzRq3fKZ8OqnDEsrllOOjxy+4hHK
jS1hzyLUDOmIKpeUoZOUDjQ/hdaEp+fLE0S1iGwOunBVQeO7ybEYI7fqg2hacgrj59aPbNpDwRO0
z6D42VE/FPcZQ0yTbkIYBgXZFXJjS5S31gGd+RNT9cYI+TQHkD/qvIisQF4yPb2WwDyjpux21JZv
jRM8eXPhJICz3E2TBd2elMt945enaXE2zFJkRUyh40B0U4w2poD81zp2NrTGzLz1CImISFdtq1mc
fGK9j2P3OGiI4jofDyDcEfg5H6B2kioSbAGY24ZRjgTVrKBTCgUdj1iud8w2h7xpilizZWP57WPN
yBZKhZdKlW2sAgbSRvCxyPCzFeSb9ptVX9s/zCCwYHP2TczteZ6nn6K/RkZX1jX1cqvnsI/h4Ovh
CgdwrNUG1ituBk9c5sWUdSvmZS8wuUTE2ijW+EpHnmcQ8M2kw+SHrhx1wZ21ON8dS7wts3qn6ArG
BfpFfYhJPHGOZo6qPu3FegJN9S7sigTw/87u3Qe/YYAjnOaeFGqJWrin48lA2enrn0VuvWXKVfGI
VweR4rabnBU0hyJpjJxiVehjt8x4Y1PicXsvK2Ei37jbivkPqsMeQJwBr1vVkdP5J+UjFDXv5yMB
KS0qYAZvc1OvoXmFstgOHobJeUVVIaLBKvcthyiztOo9YOt77gGFLSsdQIMVQJqHSTmLtRzbJ3SE
vlGIH9HpB7bujD871ZeJJfg9d5Yiqmq29hXZQzZXx5Npz4VZXl3KJPod8/d2Ih+yC54h2gBB1omd
djwtih5zuJlHpGSfeWVW+cJfw7a+R+N+08IW/fG6b8RFNW0lgtzSyZv2kvlQgpVqP1Dot4l5Kt2Z
x0Z2H2M+7k3t+7CgAX0ASaZF1DkwR1dL9q1Q9SdvrIeicj8ECbFPmerDoojbCFvQX4gPrUgbqmPV
NngB6kQMLNtxD4eLMflACb8ZDAeiWyt0QdwKfqdo3mPhFAAauhiTfVlJHOmJgAo2nn0Ft65xXo0L
hGyD0124aVq4FLZ3tFxAY9OzTNwBF6OC+jGzW6D2DcWdpXl2+JhDu6zRk6QeIHVvJ8Js2xUEHKth
zFMft8RE1zSLtR73c9tdHONzvD77VYcqjIjXnKglVYw+/UPRQYyChZvUdWVvJmc4eIO9RCYcB7i3
VF3kCzeF5nBOwwm48ehb8AscR7i7u8NdQbFibN2/W/0UI0znLivsh8JGzV1OEA07F7vqjgh+WhD5
kJ9IO1+sLt/nuCz55VLFQKrP5ei+wSkitorhaPv2iYbdm8XtCjla0w9/kbu2QWqozTedyle9dl8E
xMkDeMWxJ69RvhZEoaXxDrot3w2Z33JX8c2oxjedCZHYs1yBXnJ2PL4d6vyRZ92Bl9OJTPVBKH9r
TRI6MaeqI19nBW5hajdw5BdSGZ7dzEtDiilEkEBoKJyp3f6+8oPHIq82KAvCuBqKrZnUPXzqLsJV
L/BnTTxI9SETnzbV0FoRGmpPXdDeabBZIYBRUReILRsayH+DYodLfBUXXbelptgsshzQlBI8ylEq
D92ws7VGNgeCARH6Yn3qYdmAy/QYyuGD23oH4e4qyOY7exi/QafYRO7c80j45cfA+BCLYnilrYZP
QEjvW78Do6NYnFT77brDuRVVo+dcfXlj0to/azIgBmxaWR472dZs4mx2D37vOChww59Z4T6VBd2V
tvWKnvUROu4Cs6HSW6iDnkwp9v5cvAdz40NJbi1pt5Sg1IZDihjc7y700cboF5u5qReyx7EEn6bV
F7CA1m09/HT65WfvBcgirQ/evFxGab9Vvr63VfaznOlZGBFEvMaWCaXs1gzNc2HQKaoX8p2BNjAr
fyfIIOKyl3mqoWZPncqqV4GZnKgiODf+Xe/9Qtp/B0CgO0RLHvRn4jrhLYd/qswSVJygPjr4a7lB
7rY6NSbqn9BWa9dhMq5CkSxPEmzKwSRY0ZxAXx1/5Qb2l6r4999xLbH+Uwnm3UiHK9Xkl5hJn/J0
2tBvQzwmJPE3VtLij4r//ex/HfO/+oWbMUVDBPEkC0CnRzBSG7PVtMlj6FW81I+yqEoJZMzbLwGA
v1SLv8kmbkrs3BjV9ja09dWhfQ9WywaCSlySIx43sZV8hY3+rTj9bbhrDf6fN4uQKStAFnx4GXfN
1pz5rl/xxyWlkUiL+Cvtyl/n03/f6RXI/89ovt22TejX1kVsyQ62Fys04lb+usFeEFdJ8cBSZz32
cX/w1iTx3pv1/0zJulWl3EB69uJQeBo31oWuod3CJ7XXfuTE8Dj4Ciq9wsq3a+e/z3qDLWjwOUBL
x0juujzhoMbkkdt2q8Ak9b6iyl4nxb/GuoEYnJnQ2WO5ddEpooh3fqxWw0uQBmuKzMmIfzltbhsu
17cIzWVgg3fluH9ITbxp9F0sx/CSL1ZUXi+42RXw/EqY9meX7macm9lZC1rVoY1xxBb35keo7NL8
wk5uUh5Q9++mJ7niq69iCf8QzN4+3c0szd2unaRrZ9j1oOlKzZ2Ory06XPCuG063LtZf2c/80TK5
HfJmWhLJ0Cejc3bxouYQ7rrzhHUPYepPHNgxisKvNrfrhLiZMHAGQtMMyTKeB/7x7wuxWbRpIS0P
Ls3HeBUTrPmbs7Ff6h1EBXG5xZUJYrnIwfv9aug/FO141N+GvnnUEsCmyGxm4VHDy0STbDeuW4gZ
Igk5+8sUl4/Luxe7e3+DOviL5/7LvEXH17fx5Nc2zS0L2vezAqA78y/SueB2hLrsaamWr07NX07i
N28XXVD7yqmDsCi45X3aCxesxDZzAbnivSi7+Qdn4Ufo8Z2Bv9E9arFdUAOVmLQFf4/5Hh0VaKSJ
Gyu7h+9pBapS5o3hppfmsafDCc002HZl/fPYDnhVgb/R/gAEo0ElSPmcZoq8uuOwZqA568KuoO0b
V2SexHbQ4xsYAg+jT1ezQc2ywNYoJ+elKE55O20X3e8MHFyi0dB907tn1gb36MvveNicuj5bC+o8
DbXeD3155Lx8czRonhBHXUij3oPe2y5kuvO86TDmxWZqs63fkm1F3BUQ871j88sIi4DIsnoY7/Qt
jCz0W+PbG68eVrj4bMtA6SjPyosn2ru+Wt6LAawqt6g+lowQ2IRUO4mIeD52287Yh3zo3ibYji6o
FZKmGx49Op2QaflewhMkCpa2jepyXuJ+Wj5cq/Jjy/J1RBv/NNXOua1qHzfAVuGGGv7Qpn+1B+Gs
Ees5RJA0bYw17jPiY4dWY59K5fRbRJWiVtPeQRDz3bVBDQsn+2gJdkH0szgFNepjuMqgZ2NwkWZe
IGJW0DrNmYbFrG4ROOb2m6WtvsM0ARVeuJzrprybAYHlrh3DxGJXoPXTNctJzdWGADhxKNWRKUQ6
WcNBVe1aZWCmldOlGeiLsK4K9Yzgyklw6/KLbYNk+FkOmwbvXXTZpfcp1JOEbBAEE5XuGt/npPoL
qpvNIISMZ6AjqhZ7PYZFYrcU9jn59JT5/bxG6oeOkIL8OY4wmnCpdSyqRkQhuLReqfdOG6z91toE
mrwGc0BRMbUxpJmPMPJqoqpdTnOPICy4Es4JvNFePStMa+2nrJoP2QhD34n0n1qxe7sCxgCo5qHJ
2aZYkDNaOKgibZDNF18jASB/AD0T+HZO+ohkaBMznNLM3uad82pG9q6BVAajA3wpy96R1IRPhATb
SGY+IsOcAqgvvKdXS9O+NRV7cEfU9MjSErB6RdVYzBJgTQ4ISfL5AGSx2wCdq6Iml5/UUzxqxLIm
3NpgBcMqadj1+Oypi/k/G/e51cUU2T7XsXGnH0BnYNmTl9c7u78vaLfsRFc/1tR6M17pRzAeLeO5
IDDsyk+GiTC2K0HvekcXkYHpRpyLArVa0P2gPeVpPs0yrTPSRj2tn53ZmsFNlKnv1uCOIQgsQosZ
nm3+suy8jj3ZYnlQyh3wuCibpqFHWaQsmDwBZYWo8qWBnVPUwhDM6O7N7aejM9t7E1ZPTRCcWAd6
ayVqupciO1y3rEi7/QrLeNUu7jO6j/bKxrTb/Pta/WcfDcz0a0FhQ9eDlsvN9daVVt1lAwkuYX8Y
EB60LrFG8MOlTAL+5CxftOT/kIXhtPltvJsbRFG08N/onOACr98ulVL6sU+hyABsGSReTWZY4LUX
EBAl+ibVcAFX+lDNWDqwfDyoqTxqSzaRPQCgLq/GTvR6oSvyn2KoL3IE/AXHI6Be9Rcqlj+rD7CS
QCaAfBp9Txid3FQfrgXzNRwvDU7JIbnaN+j1sgFBMvbhhBdu6gf+dcXzx7fBmKCNXI3JCPwTb6UZ
8EocZB0u7YVAN2PX0exH03Z+ksiwPAEQfM4e+oPaFBt9bh/Exb3/98z4o9uH0ZFo7FPQRnApuRXL
lAHNehnw9sJkAJbuFLHyK8/q69Xit3MZ8lSw3K8SbMiJ7Vu3CNJOtEEgWn6xAOjbyt9jYkAPFILA
Xyzl/+aDDxOa69QD8RNfEH+ht4Qo5EM3fu82wQWATVvdI7Slnz/+/c7+dkEG0+YqkSMe6nR2c4/r
8n7q2JwHF/+tgNDjqlsL9ipBbzjKaRJcIGR+ntZwwfpiGf+aC7+9SoiYHRecGs8OQBe/9aUYYSEA
cADrGDzSrRXVu2DTH+E1/hJuwyqSW1h3Jd21ZL0TT04EnCKqz92xir+6Tv6S5f3rh9ws8LqRBBSb
AkJ0Wb0zi+Zo15BvnsYx1+YFcERNHg0uRtvBN2nNi8em48D5LENj15bfuqrY4WKWuHXwEhpnTWS1
om5xRva5BD6Zb6oGvkuFA2OAvGhBcxB9AtLyqvDNg7QU9l4fgyCEEo4zlr0Bx/0ZPLtXszhZlKMD
QuT8rOrsUbj1CXAnrge9TWMQAQ8dbWBJihBcbiDpRQbyNpj0e0Z0sAacU0U+sPRUTwxgl6z9EHCd
hiShf5gRmgX0/cUB4t2a8WwP85KMFMBR0DVT3IfjK9XTnndWrNVy53Tyo5rah2WY/bgJbCsuQw/B
6FVmvqh4fyVS//YpHAImJXaskLiwSglv9nY+dVeDXijvrE37k7/bKydRK72G5w+8Z7B1mRSpNGTl
J4BRH/XagqvnAnsCfdc/dJ/j9y+dq261QVAjAmTDVgK4DUXHrVV9oYSDXiV+T7HN/p+pJ3gKsUi/
qvX/YGFhIOj6HQZ7B7DtbnmBFkKZdGeK5TJMYlUzeC8o/p2p4LMqDIka0POTf6/7P+qYXwO6IH5h
Z4FtwQ22kKlhnivau5ce+G8gRZwpYBjqC57vn+fB9bH+/yg3qEJeNp3VleVyQZzyGkS/eEGXqJ46
cPqOc4ekVd+DaR9d/fvZ/jwHMKrD7BD8XyAMv7wG/4MRhQbmfNKlcOVQr531Mjrv//7///Lu4FEA
zyAH5l7gBt5smfWE4E3TNfPFCct1LwIYK7pb2wxfVIFfDXNT5kLxG3a+j2EA0gb2vWRn50t89tdv
vVlxsC7BLKcgR3ksvJkHUzNAFK5AUKP+cGzQ5FCO2S6ee5zRq5qD6qFV4OkY9HL94rMbh0ecfntJ
820Nv0MHvIQKAh0Bk1UsZxSNW47o4hzMDnsgG2LpvZyglRmbPXLH42nu47I+LAQ2jHmeKDhI22yT
ZzlYftl3pNztUHcnSMiB4KTYXyOXlT/HnYToUYjImcP10LZoEw1fcHj+8qJhLQcVF7yX4d9BbnYd
vZST1Fk3X1x3P9RHbh/a4H8VjmInwRioe6+XMs++laKLBop4zcBttjbuTkIYbjbwJcXeRRJk2idf
gcC/mKI33xXjwb45vBrQ4Vz/HZ6BKEP6gwmnX9hzDfSwXrs78k7TYpUlcC5NGPDRKjXreQON2o4k
zTpL/71M/rIMr5blDM49EK5iW/v9J9REyBH0/OnimiKuQDlCWz7+9xB/fjmsbniEe1eP8D8t9mZR
Qo2reHNhzblgj37/6skvkNE/dmbYWgXXSzQL4G4V3rr4CZnPmTC4pvAe/b7sQocCPorbpSs2nD79
+3H+uF3ejHWzXbYlqdjIIcUK/USijszGMob8Y+uB9P7vkf5E7R18GWxdPvkl5r+9WlqE2xay5Qnw
3uDVSfjOhrEbHDrifPU12PvHO7w6F+EYuHqqg4h16yTXtlMFsWuNmsnuQTeDw7JsExtdGCdDKcS+
2Df/cujg4UDjR414tbK/Wc7LABNPPkr/UsI1JvYsZxfCWyXIFE4euUZ0X9xUzRO6i19Mxj++3vUp
sY+AcwinIXjm/T7fFegJHW8D/zKET5Y1xppCjlc+d19i9X9ZWM5/Xadu6Og2F5OhWFv4diBnbRsY
1cOlJIjnFRqZNBqOVvKVThvM3D8qHxyqPgTa2Fauxc/NW2VDwXrdesvFycoiNXXw3XKmDYfbazRM
IBpD9GhSKMQ2rJTvTe35cdZO32rcTCOhh/u8hKAhy7leS0rWfi3eMNAYCYfN65ot7tpe5J3tLW5U
5AZ0sBqkOO2UaRGSgzbLJ0JxzqSmMYhXaV1bOqphhl9xSXC6tJ9wcoU6wMzlqpN672pymoNpLQN6
HLS8OMjYiHD7WqF824NHcDJcvVlGnIbQ7Ju6fLKUtw+W5kEYf+UyA7FlecdalTBSvSIB9g7+bEfU
0iuflglqslM+uKsWV/7KttNA8aMevKPSwR3sN5eIjhSZrewb1GX3MEv/ZqibAkSAOTQE7CsVWOJq
R/ZY6+qHN/Bjz7qPoREwczL2SjfsxZ1K3DAbyAShS/+JFTNFhe0ccfEeYb0WprBVOQrbhdIaqlOw
dZ2fatavaDwn3IVW0xD7RUEfcnV03w00uPMcc+Ch9QjM7E2VZuePzYfqqkdiZ+e5aTd1lR9IX626
Qb7zuX+At/h67FRqe+46J90JQpVmU9fOvJ7HGsIEdp7sYgc5PNQg1N/mU7Xtl7GEwNNiINQg8yyg
7eckvRW2TvDZ9EySQSPGwcvfhabvvSPv5Oh8A6RJV71Pgmi08otW4SP6F0APSXN2HHMH/V1Ki+WV
2POhXCAihV/MM3OXuBDLzmrYDnTJR153KwcSkWZm4PppDFsxN9Gjvcuyca91BygKDgMJ+BXLykKA
RIG2uUMg1pU9QUkh2UqX6n5sujs3c1PmaTANLO8kO+Bl9WBfEMMMMNlVhzJAs0h1d4PjPbGqOE88
5/GixKYQGoIkAUnsxGqYIgOInnr4aRP7w126JhGFDSErAEYTshclM5Ga3P5uaEjQ/Xev6vTwwQLt
NFKTKHZjBZ5QRYpdya1nb2A7wsD/c+bBi4kr/Ljny4to6Jr71t6FwnrKhuemknespqsF4QOdx03U
VO1z7epTybpv9eI+8KJhEBN5JIZL36XX4ScZQAXoQTRUfXUMyhGU8AFklTw8hqwpIkfw91rKbw3P
35Dg+IGIvzYCOe+FCIo8VUHghE1gna+zTxwx1dYB/2RGwHpomi1YhutwmZbIEnQ790CemwlpIrJw
38AN/ObP9rqzpvYMNgKaYyYHT6nod4u77J2KiwN+N6xVCKwHAz6/dZXnbwpiiw7cIjAGHLuH+bOu
wGrM6xbC247GwViDOML0eiKwE27MEMM30E0NlH/owH+v8ypLOR9BCMQv5a25pyp/711S420YuErV
ZOtQsy8W6MPnsqpfqmX+yCf/SRbNQzXIe7HQNRzo01FhdWl5InraKMivi7pNZGY/CipgwH+v/TLB
HeVse/MBEpfHQdpbDVevpC1LkWjjLAmcOO8tp417taxwJYd426UvVhsc86w6Ol59WgxNBG/SPmhQ
F5kdK5pvvFbP08y3E6QJWS82CkXHPINDkTP/ERjsY96xddAXz74OYwTdZxHpVZ0Qvqz5VB4qL/hw
nQkUOqUEmKScAjeGtM6Y4G2uhX2WUDzFwFSHtWvkxifz0c3NxXP6p9KacLjUD5ZlQCAgEwHdMYAQ
tvM2WcM2Qes85ENjgQoVppKUCPZq8fZpDhBDjx/caeQ5FCZIQmdQKxYqvQJ9uI6h7CLRqOy9mr1v
akITIgcFiQIDz4t8N+q6PoEM2iWwfq/uelMN25Hk7l2AaW6K6ljAQi4aKXVOQ4C2U+bqNtZLEWzt
LHymAdSJXWghTssaUtuUB+FlbQQZ2cNc2XdL3jww02+Vj2VdgtxZ6KZbT5W7wPKXv3Sj9JBlopKB
gYtibNB1WXPkIWdweLB03PngoAJYhKzGxtJmGhxquIuzyClHDqBGBqnv+KdlCC4w6VsB0nlibRHs
23k6EwlPr9GUXjR5lQ9okq7Hur7HSVtH47XjFkzeqR3nPuHF9Rupqv/BehChXTsAe7IGPZd6w3PA
ll1eXndOQ3e1VQ1poYpzOwt3O1qyiAUrkjLok4BCvN5OlhWRWULPMbCtDelcgg7cgqaCtTGjdecx
CB2lbQHA1OnsgNs1yAY7ucDkz12aDHPxrPDvMIk3dmznJQhZajo0XVFueAi7dEmGM2waYgfDRrgh
gL8++z0E5C3ueJk7xm5Qi0srzCeORw+drwGZGtZD68zHSUH07Q+gHcFoeGsvIMtVAe0iyjmIy3n7
YeSsNrjkTfeevcCjn/tNygcwVqFRh79VEdQIG2N8v/BqWinL2ls8/4A74sOwDC+FBV+7DFElqywA
+p7XbAdXwR2rcy+ddbYRTQkqaZanSoASzP3cQTKANmnQdTzVhbQTAyMvUOyxqQ2zWDlutq96qB2D
ShRJ1dfvIPff50Q+mrE2aDqN50F3YRxoXPwKJ5wA86kPf8QVCDREGxg/AUVraTdtB38CKC6tlAfE
QGY09mt4sQJDLse7rPL5Omgh05Bzfm5yiC6zxSQc7Z1IGndYDWZ61iAk42dYXhxWzIkmNpUvkkEG
7xa4MhickKAonqjJ7iy+HJYZOOGoL6IbX6EKU7suI1PMZP8pESaKKYywBLQPHgKcaRaB+UI/0g40
7xaoE2LcQBoe8+2yQKLqhCudQczgiSQMVJEIGd5JFWyICY5cmyNz2zSAmUCZ00NA0U6ypDwCBC1i
E/BtD0cNpInAAARftQ2cfTUjxMDQhzIIn7GbXmZWbqFh2YrWpI6LLd3xAaT23Nt4Q38q4XHQOvKl
t/iTlOYBrSfwMbGC0eBV33EOnCH/TKBa2ABp2mSTSY2dg+RGjkNPdoNjgwtv7T0lH2hYg5Vn33Fl
H+pmWGmvPdTFYtCHREAe5wcI0x85BfBd4Gxyy2FJEDW/hUnkSulqV9kQvvAsfy2q/NxqGBp04MTG
eUXDa7oI7AGzpUv6YoTYRYw7eJCgJ1fdE5geJjXuzxDgUADNWO+5794L7BiwVlgXXbG2w3kfhhm0
AIOz9zMSpC48gHnbZ3HXlgeGiXOUzoLHtqGh4GWFjVpmOl1gBzsNoPUHdvY42ohDoLZ1qaU3Rdzk
bjLCnTKphUHIwDzOe5BIVTQ10Jbm1Ikg9oYzPd9avbWXkOh80y5iTLoqY+9MWOfJz0DmYFDeeJa5
tqM5uJ7VNX0WV5Rhzp+63N6yvFruuo4NYIaKbi1GAR+IKdsyeLuWOILioB/XzYgTGDSA/j2o5ze4
bkNeQSpoHhZ4s2QtmOkTJhTO8XmEDqIIfvRFhre6kI30ABdi37embk3G6sdgm6eZkz3CiACOj2N4
GC32I2OCJyYQWLMUbOyisB6FU0LM11cthGzWGyD6NXyGwRC15vvcQROcTO57AfydZGqKLBwCUB2W
G4vTdVleZTx4T4gguTALxvqUw3xcIkg7ZsL84NI+qil/bNR87wTdt14Nq4Kh327stezVmrrDE7ix
n8idWWMV4BXO/FW7AKizelX0TvtCrlEduW/aFZH2Q1tYn3ldIHNl6s6KOjtZeSeqYRhonI1jK6D8
HMFuOClYt3wODhdp3rtHnlWwLXF2fdXPEQunh7nzz27jPvbQ/AkFZKlvHpQFSakR4autDAKg+uyp
ZT7CPvqVcPixyiB6hcY+x+oxiFyGIn0zLvVjiF63dEElmTlLuqk/YclvHdfAuMZZtlVjtpIzhRAy
AhmVfFVErnQntm4pwD6wIcUh8/uiQ9g1L6CiyMZ9o2p4KtwyqZfgCS5BP1Gj7IISrNAQvAuBrEsz
1XtK1BFJ3C2c3/OdmYFIKnqsKh/EKXyW2e+gB6tWYEbsilGE8EttUlfhXgUWN8FKQzjA3kU4dYQr
zWvArbepxdWr9YP11SLRNUvS1MMp87NUK72vhkbHFnNw6WYEqeg9yiF0Vxa19jkEZ53KPhSSwCNE
Wj4S3Go7eMtE/8fZee3GjXVh9okIMIdbsqJyKVn2DWFLNnPOfPpZ9ADdJYpTnL/vGnBDpw5P3vvb
6yvi1LOnWhVLho+Se+0PLFSxmqIWzuGpsStNyhzC+krso42RS6ck9b+NfbnLEVIMuoYxEC5EpvaS
ZmCGilI6eGX/FkvCBPNtuZQl34nRMre9XTrgra16t1nWPIe+f2W1zZOvj5JjhAqvzCQor6Mx3VAg
d60NbIRd5TYAXjAGwKEIcD9lRuaaEfHXeJtISF0C2UbCEJXTLKpILQtuWEmrnnpAQGKIew7bVfV0
OTb11490Frs8b2XO0bQQznm+rEPWyHCUMvzbFqmSQamcS9JLiF7i+E2GEFxm5CfNl2IMNknxMYRv
WZjsUxhAbuftZDfdp5OcOKCsCD+qKLwpLIHiltBphfg0BO4rDmXHVEcv9Kce4jvdxdIiN4+RZT10
5K2tzkU/DvnFrW6VunTcoDhayU+ua3AWmUhF8uT1mD+rsJ6KNcbh4neGCmequEWyB8+i8m0lWIWg
5+opDB4TXvamj26w1P/3gBUx739bmYUbAep7ls6V89RH3auoK0+EfvbcdHbuwOP28qB+LQxXACfo
hJDoDXZic2kAjyk9C0dpCloR56jsZBv8yJyQd8mVtc92k/zae3LxfFiVmi7EAz+1PMujAGgPjaQa
piSed4iugj3Xza14WAu5f2F7EOKHHsjDHsMSnu9zbUCdJNnomTiWTn4ZBSH3SfJZ3NaHbD9JP8XA
Bs/kWA/iXXm7Vnf/VRc9a3ym9ihansIlFR4nrQ0fJlKorsApllTCMpktRPlB9J77NHgurNss5zat
HkcJXymX7S0EhwVeUUzcZxhR29ZX99n4QTC3XJkDSwOByYauSORZgJ/Ndo8IbotYt+FwChmI/3/H
o4U4LOm5f5r5CwI4S/+xoVrER4fhVBFlDKOKGliqvricZHu/VFeCzQux2E+NzWKxMberIZSp1AFl
bw/9tzp+X1k4ay3MRpYiqx7zqej/TqvyWXfGg/GI/ZYtOeYhPnWHtTj24lw6/4DKLJAtRknT6IV6
GsjpKYR+GLfrKqn3rp8dYvjvlt8+wuzmiPoBycfhuuToUvXqa/4br7ZdTkhFar4r2OxlhQa+T7Mt
js7L3+XrFknqh42EDRKdzBdPok5JazTrVXbqoAZ2wR/VFJxefbrcyLQDfj6JaAQxEbZZf11xZ1/C
GCUDYzqlP6GimAR0OiSyilsD5M1qI2RkK83UKHbU461knZYb1ifcDC1/sb5QWo51s6J3Ie67teDv
a+02KT2nH5/VKnIsb61Q5+uimXr6b4OzWZZEFFbKbk2DQHRz610MqTv7LSjJ7vIXXZhc0I90qoEU
4FnsArMsSZLGVZMkaX8qN4Mj7dIH8bb60R+Nt/+bmhQ/sMjqXz3CAg/JZjgU34a1+f2VBPJ3A2L2
UMCtkaeZ7UNKUhA4iKvyNLhcTjVZv64AsTTZk6oOaFvMO7HN4RNme26ym8vd/yq3+ty2PilOzjYn
rMi4WocIBuFubAmRI7Xyd9L1hJefkNLNQ/3SXa/2eBq92TzWuEbI5MXA/KC6+tyqEqQm5oBZcdJB
OXkH6SCACxuvqD1zhONqhczC0oTHKiGT4/JO2ddsiNs+GvF809STgvi23chX8naS77SgT4lJY48S
H9rb9SzjwprRoZNxL8XnbrplfO5k3iV5H+eehgJT3Xqq+FDDQC8M6ANKf6sJHANx4Fwezq8nGs7I
Z03OrhadoKrQCumpjIffVKHjHa29elhTBy1cniZFJWworFkWkm9dWVLoWJAYHpA+xY51b7z1N1BM
t7AI3wZYEQUFrDZi+I1wVL5f7uPCaHLTR7WAMIIxnSsJYrOVcrNCHZFX8ZVQt9+C1thjubmis10Y
PbhyIulaHdg1m97n0Wt7cRSygoMUepBjlW9yf6qNeAMkKG4fve7P5U59PVRBTv/b2uTvfr4MK8sM
6rhPh1NhPvjm85ClKzNjqQFpQmpNlmIm9fyfG5BLQ+tLyUJzz73P0gCBBK+Xu/BVQAmA8LyJ2eTL
BF8niUIT7kuzVR0g9Tvluriqg028A/Cx1a566sUqC4kccsVDeBJFe7AJsnyssQEXpsinXzLbXrwS
ngYRJMQmluhQLHIrj9bGkoPj5R4vflOEBDJGH5NOZ3bXUmqy3l5Eh4cUkZH+K1ZW5GqL/VAAN+gT
0BqN+edBg0wtW0lOA7HyarUP+F6b/cflPiwILxi1szamdXB2ANRE4bVMcFsuwehDlZtpZzTQ45hv
7Wm9VmqpR6RQwejhho6jwewCM4E2eEwjO6q7eBsW5XMSNpvWdV8u92ppZMDiTWg8vImI8HzuFGbI
Milp7klqFz+r+vCUZsH/rqACmEg1H7sgbwdq2z+3YTZVAhZHZsmmxl3MZm+HRvvmBtlea8tdI1Bo
oFDecQ/QBxFB2b5LbnaHCvBYBUpmrSzvaW3NDlSTd4yOtF4DmzffreKq8FtlHPuTh/Qh9XrSuAdN
j3ZxuSLjX/yymozdgQGgHh7j517HSUvxYgp20yjDjS72kPBPl8ducYqctTCbkL1vBa1YITPE0AO1
TLBpNPLksb653MxyRyiaQ9hLxHmuypEDTGJEL+YZU5UOMXYepfv/0AJSDM4QmfN/Xmpe+W3XBz3P
S6vnGmcNdhWuHIVLt7fJzAi/Mo59SOez0VAjU+4xImQ5bcqb6JG8xFUDloJKy3LbbvEspuZpm9yv
hRYWvx17D9IpKsS+CE4F1fXyuJE4gsvJKOBWiYKV0VmoFplwpKxcnSuGSm3P53nmg4EBeE4TuARv
8g9YFRtvKzitE96lj/pB/pbuVyvHpxX7ZRGdQZanmXm2FULJL5I8r7tTohjPdQOzViV7YdXaL4gi
h6arb3Mhe0WRdKCg8UkphbVHz9c6XY7QqfIBAzD4bfr8yghiC3PQuOxPhabs464YSZAbw8OgJw/u
EB7lOOfWmh/jwb1W8vi5riBR5IYi3BolqhaPir/LU3hxGM5/0OxM772qKdum6E/afX3T3xi78C3Y
utRiNBvQNt2zjE5z9b4+HQLzcThvdDaryaJ3ggQ08FRV1inXhV9aXxg3jXCrJA99Fl5JBcT0JFA2
bQIcPsaBPOxPYorRweXeL22q579jthPBZMsLffrbFjU13gBfpOpsWX7pxjWJ4PSXLvV4NttVXKUR
TDU8QieQmtoewuqPEY9O0pW23KBPEsWPy31bWsJnfTNnF05z8OOyKXIGtgX5lh0bqVg5kv4fc4dd
VBR5yItf9j+1K4UcrA/xxwa/XsGuHOxLiEEKt/IO/dABrNZKm0tnB8Luf5qcRQ0iGhRanyaz7DWx
blwMLYrd5Q+3EFad1ui/bUyz92yXUBOTlBqFn6fxSbnvN+mDuZc2CN2QhFNNlx6CI4m4n9LWk2yi
VN+ib5fbX+viNLBnzYtWjsotcDtoXoFNunFTwdRq+7Un+vLc/7eXs71QHUajCULmhy5X26z50eqm
rQGiUygbvNyhpcckj2Nut9yiwCz/rT0/61FkkqqFvECPDAcRVfRoNI60gWzvtNgH2IO6FU7mW/bA
Eb1Z45cvfs1/254vg0il5qSIaFsyf2HAbrs4thTtn8s9XFxrf+uIyJWZ0jz+4GM5aBlknk+mG1/r
cvOjt/yV5bx8cnBWGhgqIzU2Z7fRrKDCSsyNjvMy+Rl5KHDDJ/O5HWzJ8ZxsF2ywhFij5i9+vLM2
Z6ut8TE7MCqrO6nNryK8Vse7UluZ7Usbo0WXqDXkHmCJs6MgTJUIsTsvoFEv7/tRIOgpZg/Uh1Bq
NZbi1veQEOipJKwJjBcanuqfJnc36gExDfy8zNRU1PwkN6b9kXx9Wdll8L1BbTAMwmZQcGRvfl+e
JEvbJaVJ1EgopsStcV5ypZsU7mEy0Z10zQ4eZUf+XUQ2yMq9e9BjR3GKj9KJf4hrC31hEC3uGxDD
SYZxpZtNHPborgE62p045tEN1SYK2e5Ry8Kfl/u3sAgQv/NaYqFLC0VKyAerwQu6U1zx6LuGznn5
708zYXaEfvr704Z2tosMWWHkPU70p5jjpfg5CP4TWT+iDyXKfjFf2bSWvprEHQ1RuMQbYq4+b3Lw
MOY4kVjb62p47ihwT5Rs5TT7Wuo9/fGzVmZ7falAaM4QupyKSU0i1Z61ywNIqKIcyFd4XKlH/Fyu
svKWuPGbX4CANw3P3BBlvlbbot8V8BEg0vNSA4KdHgDUD06btL7dKUaHJE98CDMqqkZpzZtxWh2f
B0PmJW9SZ8OzB+OS2RlZNAN/0xTLU0kqptVV4HLfcj28wTnXr9/jDnSasLk8/tLSij3/WNOQnU0A
S7UEKBdtfYpv4gdtR4XRj6bZ9FNy6sZ/VLYQvPOT/kvYVNf998ttr82G2dwjzovhE3IWEADpk4rq
YytZEVCKAqHx5ZYWV9GEKcJum8jT/FnUBl1VNL5enYyONFj7miIQ/w8t4CtAfklB9TBPRsQygN4E
LuYpEw8aPnOJOG4vt7C4Uv9tYZ5yMHwJSOdIDGjgdZXlezUMnNKFLwqQfcTN8nJrCxcZevJPf+Zh
ms4sM6Q0LhBFiiR8o7Lz4ffQhbeRtRIwXhyas4bkz/Mvrj2lTmU8ZOSpCEB9HqI1jNPiNDtrYbaq
oFZXRibSlVgrHKqDcWrD2N1cCxWvNTPbdUwUZWEqEosWxdsmupa199WSocUmqMUTJdQkMJumfz9b
q23XZimEXaZAj4KroxzP666KdiVpuTj0Z63MliXAoq6KdDoSC1cD2JJQUlFH0qDX7y5PssWxP2tp
dk2Ja0NpSplQD4xMm7r7TvvflU4cBfCtyFJiaEdO4vMXU+W8cOveI6/fJFv4Kz8ovbmxqnIl4rz0
usHzg4A2wVPWzTyQWBBaqIuBdpQhKXl7xj/VIusc7lkSOfUBWsdUZdUI5UbGx9CBgPSei3CI8cZA
dt1E+rFW9ObQDenRnUS3NffiTVAof0p4MytLeyH8Rdmzih0LWX2QPPMYXoo5TuPmXJnCY78JH2Tq
+LbF3rpDjIU1V3EM3shNe5v1J8v0tWfnG4gISslFbms4zc5WYuXmflRGYcnTVqRWwVYOeN6R18g+
kC+uDMnXuQXOn5i5gfpKJZU4WyuCGHmF5VK2WpUNEPTKu5MKc395/n5dj5/bmK0Uv+4LJYsY9TIL
XqXI38SWsqdo8fg/NwNDjAIo+qNoHGKfJ7GkDzLPBZL6boASCU501o8bBPbO5WYWvtinZmYbmNJp
qegO4GxSQQC7/+GF8vZyC1+Rb4pME8SNdYKu1ETMlqNv+VBYIYehHgPjDZ6wT+1qHz4B/nbGq/xn
bo9bZZvdH/K90tn/uyPb1DqkQvgyf03NP39HxWrdKuuK7GTJfzIU2Ip+PY5r5f4LDxJZmepGDYI3
Evqb2cTrodp7FOZNyogRbbBt3Gs75YCGfhe+WqfqmeLBqzWnJX06JWcr61Ojs5k4NHVMuUiTnQpD
uM4y4IR5euw0CSJUu208iCZvYfOQyuJVYso3pSttDDd7a0uEtz6BWxN9tikHtuxX6s5KC3GrZ/K3
mqIFqwVoW+p2RO1P0JmPhZCmu8BoKVMCd5sW9b1fCvfNX8LaqRPbby01KOXQbXRf2gx6fp1T19rK
SIJVW6HOJqKSKpbbXRnDBnPr3C5lFPlhRDkdBEBD+Bm2BZmg7NoojC12FwQPzZfMwhVdHVDLto9V
/x57/r3qqdsmlvfZsBZNXng+UNyPWodrHM9Kon2fp0mWA4WDTFjAmnQ1e0IuhRvoHfFOAjb/guHo
tbYNjtYJM4dNUu3TPQVior2WjF2o1OVnsHdNGjvulPOUkUh1qzjgknHS7HFXH7t9e3hvNuljvV/L
Syy8AT43Nb0Rzu4VstpYrlWaxal+h9B/r/+p7srv0sFymB7vxhVp2v6PuMG2arMWtF7Yc5Ak/Eu3
mm0IXqLkoyLW5cnK0r1ScuY1K5vnNPMvrYzZHaN0K8HEhyw7jaK6LXrTJg7otNVPHRPPy7vbwmkA
gWV6u8kUjwPj+PwVM7msja4m6N/j5yLmmFn8NFcbWfhgnxqZLfRokmO1bdCf5BCvr9H4kSOx/w/9
IE01ZVMQwqqz40YuuSAMPaHSFhPchOieXyOQ7t8vt7LYEeh/U5hb4zYyG/kk6qEGTiFEHXJ40FCK
uYID+fpeYh9G3grBzMT+bn5qdtnAk10zypOo8vMtfzdmv+WycPDtsc1xpTdfX9E0RhSIQJTO5Xx+
sJU61IAU27WTPma3fTc+1JZ7HxjSd9PEWCELHvKMasHLX3Bxvp21OZ0JZ6u273u3T/CsPQnuS9pl
cFpCO/Sj7eVWlnuGJzfXNhOZwWz9iLg8p3KplKekzR9hQn7LI5ebdLFNwgpRe3MYhHxzucmljqEF
hf0DsoMH+2wCNkTRpGrqGEAnCht/S8TSuWA7l1v5OwHmO8N5M9MMPft+TS/o0H7Gkmtw91OdZDfZ
Joz/kqhKXlYOFTNrZ8vi5QDhnikRqyR0OEdoYNCA0kFtSuw3besdENx+tF3K9+wcBu0GVtpNvPV2
/Zol59JaOG92tmvweutlYZTL0yiV2yoH5FeV3o/BKu7EwaydQl4DtS/NmvMGZ7NGd/NWFNS2PPXt
W2JWV1SSb60+BkuUOJmJzx2V4ZeHc2k/OW9xdoY1ohn1pInTEx41jkJ1T0Uzl5tY69QUvjubMIZs
1K2sEkhIKNtvJteuEp6cY2bStWpE+zCRG4pu/9O9/Kxn8zqaMReqQYmZM10HnVw0t4ZgPl3u2crH
M2abccPrVWkMpLT4MgdULpIASbFTWPl+i+v638k/R1lOYGvUPyy4THjI01Olcrxoa9LctUZmmwcV
RyoDkmIsIh4K1XNMsQXwsOZ/udbKbO8QytHK2orZVgsUqnfvknffmM+XB2WpDQ4TANJobyeF1+fp
ZmE0pXtNSQgOPxCv7jZ15N3gT7PyUF66/ekclIo0Pc1AYc/WqmoGPqQUVMUt10zuvPuKh3mI9hCR
6n505B3b4vZvac/+cgcXrmY0zA3bkniqf0nwwTaESYJvLvYoZB0q7L1Ec9i0ueY7aVKu7YFkvvhg
sw1fB2sqkZ5Fi//lRtBqUpfLYoJ8OnU/5LyfaBQjdnfxLqAMmzjBnrIWytSHn9bgfktNqlCb0dj6
LlVyQhXgmCWziwXp00glZZjG31M0V87QJ8dQ857UcXhSlGHX+s1dpnsvSJhf5GZo7SglsFLJEkhi
8mNOVcd3AUX6GynAs1L0csPJ5RZM5wDrUS1iCqw7Ud2YJoaK1khKfty2HX49nYXjWasBZPYFfBP4
85tyoPK/MMpj24JGakcP4yit/tPF8XNkUPpdjKax41yPbckF6GaUBe4VfrUhfP0rMvo7QTVuhEGk
QjeD+usGbMoqpaphpGKaFww1aSCKhD0p+OZl2DN0RK6KpnjSY/UucZu3eLTuiDTJFK/n/ZabgvId
AwnqnSPL6TCKT0Thpq+lH3UfUVUdQMzBT+VXy+vTbg3lru/yK7EU0gNkrnI7aOW9rBfPjdL9Nkr5
sQdMJzbi1oyi54GCJodHyjVl209ZJbwLVvPeyc2Dnw9HvSlvpEp5hjck2XkbfjRGeF/W+Stw5hsf
x7MqETDd1W7C0nvLunQfiJK3DYHA+Ip7H2m4wtSp+uwL5RYXqPveRIEgjwFVBXCWA+S5jH33q230
69qjeNp0xWvL7Y9mIX2ElZyDYhbvo7S/H3VxZ7pdZ2c6jmiV2V0JevIhCMlJlWFMV10zeeRea2VB
xE+FFecGla3hV237QXY7uMabR+7AlfobPat7xxjUfHd5vS3cAj7N/9mmFZsGDmxyWpwwGjqE6B/q
HLVxrSHF3AXuyrYiL+8rZ8tt2t/OjsusCwIoMFZ+cjUs1vQM5qmUptejNRSOnGO1Xuisi0I9ekFA
wWd0MDvwLNboQjIwngdVEJ2YGIvtk8bDGk+laL9SjtHQ/Fb7gbR80/2RXPEjyb1X3VUzp1ITardK
Ld21gmsco8IEwhGKsZP3fruF8V08VXo09Zjn+liiTbfieOsX9UOiS69mThGzavT47WZ3vdxcG7X4
UikdC0+LSNLLsY23IpHZMNGvpDhJHKXOr8w6jg5VURwzADUbUxvUg2pFj6EeA2WICnBAvnYt5eNg
62aT37a99aEOIEPU8Y801K9RN9y6qbWhRvS7C78/CsRT3gzQe72tLIAW6j0nLdJbq0zu89rn4i20
J6rLESkq4zV+oj/7QDnqvWc4XSvdiMqwzQcDZ6HomTwYJmVqa2tGfNRlXiF9/JSq0l4cTTa+LPyo
0+6ljcE4qIQ2Qv8mstxXr9PHTV2W9zioPfRyAP8nZgvwlfyujQYNTGbzPCQajGyMmewwVvaNFj6E
Gv+PFoqnSM90GxOAD25j8n4ciB2I2Y94kHpbG5LvfuU9WpHy5nlACz0ZK7dUuAWBf6DqLtuMsndX
ZNVgh2X/rospAF98rmwq86n/zeNbzcLu7S9pVynibZWpR9kEWjXwxq5dqDZarh3FRH2gQvWHmzeQ
L0TvqiirXZPKqV1GuJwl7W+mSuI0Uf8wDOGr5Go3Zem+Cw0xYtXMN/gABI6YD6Wd5uqjG5Jmo85p
D/D3ChTmjzaWn1RcHDK8mCid2ZsJkA8Fr0c7EZkplhseRyPBozHALWSU75JQk5nE0u/BiF7SQt/5
AQ4bgRY4Be6rYjUaDqnejaoXIA46DMjSLm9w0IbiZ4hXpR+/VbH/XYrED1+DfyL6yrXrVhLS7xbD
HLMpbCBqD3kdb9QASJdbdiSpdfGh7FI85wb/l976XOWy+FeaZbvKE/Z1XwK+0IMHsYYA0+Z/RtX8
7vbW91xpMaM2vSO2fLe6J30D22ZtL29AS0+uTzvQ7B2SRX0olgCXTroH8seKj2V6LfunWsqcPB8B
JycbhXoHDjpkrNuiMvDjqzYrP2J6F8+vAZPUTaMUB97kPBmcSrUa5a2bn/KhPip1tIfqYQdpts+b
uzbb1+lrosi7MhfuatToEGDW3I8WKtcoKfn3F2gzFaEukcs18PKEmZ3dsV0d3rW9sP9POZBP7cxu
kJlVUUiW0k5WP7JE7SR/u/wtF15Ek4Da1EyyEii2Zw34RhdReY7OaJCqEzq3e62ItY2gEPut/HrX
S2O0TSaG9eVmF27Gn5qdRvjsZHG7tJP0Xu3B4YQP4lDfJyFmDGZYvFxuZ6HK8a9mABSkTCk4oZ3P
DXVqKQoeHvYnoag2iR88tUbzbqb5dZnHv5Mg2ZBNeGoS/RcOrbXdjcVeRz8iqvV93hvypkFRgham
svEClLZsOlwDeuOx7LPvTQqc6PKvXQouUK4n42EtGlRwzF9xcAmbnErX8m9t/q+/PMnMcW+6Xb/V
d+51DoV9rapsIfFJqNOaak7Jq3xl29eK2/M2LQhobKSd+Xusbe0mOvm7wDH23SanwOehdoKd/9u4
CZ7WdKvTg3u2kj81PpsHsZkGaANpvN2ZV8oh2QdHdaeuIgEW7k2gY1VxeqigM5sHbZLQFUwN89dT
U6Nkq64K8y2GZa6Z+NJE/yH49amx2RYZCllnZVXA+7UpyfHjgQpSy9dXcvxLmbhPzcwefVKK6wtm
nuWp2JY32q7Z47bapna4KQ/Vm7gLD9GmO4g3CbZa2bWZrObilo4CfoCB5RSeAQbD+HlpNbgFR4LH
2IU4CrbPWNButW12kx3JXTFh1qbKdLedT5Wz5uaVgmLuSVqpsDY670+bX3vD48riW5wkxH9NGe2W
qs6ZKqnUx7hEMm7CYdwpu/oju8J77drdBcduI23HHyo2VjjpHVbaXdgLEdP90+48OiRXmpp3IwNZ
btQrZcfdILW9K/wJEfChYU1Pwsa/XVNTL35NUvk4100bzryYVAY+prkZX9MtTWNTNdkxTCmqv9y1
hec6PfunEXV2SmpxYtXQHMvTAElWl42dZDxhisibqVhpafkb/tvSbJsvIiNv09Rj4wSt5w4DjEiI
gMlaMwun5acOzbYrVegERc9JLAb5q5e86nH/qhaHUjx2nrzV5Hil5mxpdzz/frNIWO550BOTmN2x
PGYG3kpd8NB710a8H5PgWgmCrdTcXh6ytQ85zZuzgzmSUP9GmpWeRq6mYig7VSba5lrqaHmp/Ttc
0684a6Wu3E6Fe8g7Vpx4i3iWVc02wpATcvPOhPl0uVOL5+r5h5xtyfVIPU87srTxrO2xPadcrDV3
7kF9l3fdMfjANJbD3zZXZuViNzVtCozJCy4acqdbglIMzWlouhvMyuy6UxyjfDKl5JRWw+6/9PKs
udnYwb3ORaxjp41E2pVHHYMwUhPVbiKU5Ff9tnbyffbtcqOLFyz8OP7p42woo4bYmBqa3BjA0rqi
9EPziT1hsnJj6hNiKzJ9cCxKvtV6Nz4IcqjuPCXhNVd7p0gRW5CXvGZTNdzXoYLvXJXekVe8FSq9
uY6FGOOZCpfcyz96cRkTNcNpB6k7mfPP0y8cklqIUwjBpsQrzMNewo6bUNn4kgHjt8/ulFhJnbEt
/ZUhWlxdZx9rNg9zTanMRJTTUyQlhPzyDUn7vZCsnGRwwOnAl7PyrJ1pYp6tryH1ySu6k4LF027S
MnbtTMKksNC5AeMUVsBmlf9SohVqQLF7A/LbydXeSsLXMHK/t03V3AHfPMCue6jlsbSrtA1tty+P
Jr7zqgBk1IyNAFeaXiMuRj7WN4JveRndim7jvZfd5OgM28/u0uRK6MdXRWoPSR09pFFVYkvR/0SK
aDlCCEBZi3aWXgI7bcAfNl6T2XIY/6lj4b01pENQ1icZsh8h2Dvf1096gowih6+qK+7PuMuN/ZAF
pS2kSGoNMdxHVAx6kBnyqr6BH3zsFPNKo6AsVuurpnM3Yd6+hwZ/I8KMTRj3mH7v+xwvCLd7FQTh
owmymwguHWTWt8TSboEcenaZhwczE+5UyBmaNfzA0WufWu67ankbw4qdVhnufZz27JggsyPWqPHU
XiPBWofiL7mMBbuu3cgJUd0cSqWSHEVBOUhhzFGiHM1uO1+8NwFzvVZZA6Gu6bnESR1Ohb1ebiJU
iKFSELgVBzxTtShxTLcABNlFL3iBKAR8ZUrKo9r7qYH2paeiNtjozOPjpFR3ICzHtjj2VPKNnb9p
lAyYgxK+E375bTZ1cSspQf0zGwxXdxTTDXdKheeQoIw8evRsOJIFrK4siNJYyIvV1QTE2VlSwWoR
BWFrljWYmKp+r1SIxETNf+mK9ifqI/8mCNr2G+UI7b6XM2sX+4aEPDwQjq45wCZn+3d0LNeOxPbK
pxSGwr7Sc/Mhy6HFOoOWSk4R8sEnzt21YobWtlCj9roRWojLsZ9vNKC4cRgSidB2PFNfMb3PD4or
6Xus7b3DMFA9imwQzO4wBL+1LtHfmR0fmZTFV8bEtternrSIH4AfVYNN0FdE5we6nWH3sCkhDtuK
OD62ZnAwhTjbyVGKur4W8XhMxV96KufbwVcEOyUJvVNE5ocSe+qVVBbBLgm7e8pBCD9Dl956XXjX
DZ1oQwYcnbRUe9aLBx84TR/degCUrldcn+PgJzHmP3GAnWlnGr9C33Ih0RsbuTQHp05DzAQN4R07
iVd3wiGr2b1UExcYJ+hghO2dHAiyPUxGaCxebyfl+kuoka+NRvU27bh4SbHSOZHY6VsUgnupFCQ7
SzXN6cPxOoMEvRXZ90Sc2+yuBcysMyftsaGPkeaWTlWpKd4heL/7OcWoCmd3AZfb1nPxW0AdimMZ
Gpyqonwr83oniM2DVwfAbuXeURO935iRdlBZkHakTl6bMIdJ2I93qQVnWA4UW+O722PL3wBwr4CR
lwBd+yJ4La2+V8X8OySKbKO5gNHdNrgN0m7bBP1drVGMqxdwV0MDIKquvUZWeFSF8ptZhnurVx9j
UXgyk+C5H+vnujX++LL7IwvaZwP/OCvt4awLY7VNRpdgIaP3kIGmdga2kF1e4JoZK2KzT3v05rpB
XFEPg2dJqp9yTX0d9BA3b59ii9T80xfdH0uO1X0/FAIWmZGw0dJuclVOwQB770aqswrEemdg0Ygr
w+AeodqrTpEE4kZtkZf0RNWcUYgnc0IjZw5yBsrDK0SdhHLH5Nj0LCQlEx9yDzps4Mo/Blk8Gb78
HSeGaCt7omCzuE5sh8nGrB5yaSOkO62OM3C41bdeLB8jKZRriA1psYnkJMbSoDCdWjDK7Rjw+YwC
FnMGbblnbpZGbB4FJeocrYdJjQafqeLn6a1JWuqeeF+7NRCRAG6F62u5AIlF2Xep3Y608mkA+Po9
KCMFJplJMBAPt8BjrtTXUmE9hr16lTVm8b1QFPGpb9IIgGjLTWko2n0k1Xd5LlgHqnqUfZn6yY9U
g1NuWZLwLAr4v7ZNa76PJmkP00sxyeuCegNjVNnqJLw2Yk4UMLOa0cY8QnRwLlVt38fRs+uEEUPO
4HF0vWBFdDWd3ZfO3OnScXbmGlVPKUznI+BUM47bN6A2diHeWOrKw3/5DvHP5WUe/JR7jDHEzKxP
rhk6ZQnwX6jZylarmNcuSbMnlT5ie9W6TXPK/DAk+QEMNktNp3Ex0IizF08QHpQmOfJ7yO00+U+R
FIYxipseWxlsRx3VK17qyPjWGt+KfuVhtABvkQ3l7AY3e4jVWDxgeNs1fxGPw2v5RKWX3TrdBrOe
dXnlyiefq97hlAqBkRTNyY/9TZedoOXWq1HttUZmt3c/yD2rzuP2FCUeCUucOnM2bP/35avv6peb
fsbZNBUruLq1iAdxeKTg+OAem90UsWEXcyb05+XWFvsEtIoyeGSwVMV9bkzpuqHijlifiqmkU8mB
hLd2Ja2Kshbn6lk7s7UXg3/K0Da3AIn4eHr3gnnkxhvuO3HYanGN9oxMXIENC1OlA3fsaj9K8lzC
eKslhe1nv7lS/qYw59fl7i8GWc5+1ixC5mVa4o0F4YLQ7Bw5LneDGK+8KBafmACFcOClkzzDPn/h
ofawSkFxfcpyiribX5rxI+HaURk6xZIvl7uzNJpoWQy4SaDB+I/PbaGO1BSXi+BJ6r9ZeGG2L97q
UC61ga6DYDSFBpDOZp/Ml7qBUhyMxAT1d8DDUBLvhdXSuKVxOWtkDiY1jTaSu3ICmzXpSY61Yxb2
T/+HtPPYjRyJ1vQTEaA3W5p0sqmUrQ0hU6L3nk9/P9YAM1IqoUTfafSigeruSJIRJ475ze/v6tQS
ugbhw2Q8QPl/9BwxaYRCaxsocQBNofvEOPTMl5dPLIGAlby0KoH9/KBExhBX0qgbYddXluXCs38Z
RuNpzOSVWq2M0LxFVBZx9UK5wv3lD9rxOyiBV3qt+3atC69FI3ErApxAwCFHE39kzDqNnqw2XiPq
H2OIM3mqT8SiCeD+72/nVO8Ys7iFAbdspB9sKzmNdYhEE9s21F578W/VPFVZ4owanYoe/cVaejB7
7S4RzDshTFdd8RzJr//9N1iIPPI3PwDc1FJEf4mEfRYNsxIBzy8pF7fUM4tRqy0eikvJaZ32qnmz
zlxbP1MEhhAMd9B+5C84Td9XNBslxQ4plvdSVEnrOEm35oxqeiH3ih1S9Z2JvqeWQwsZJouCdiYY
/e/LBZVI8BVGaY9++EVXj28NWl3G3O0zozzTNjy5lCXDl6GfDE3vaLtrat+FKXt1nw6Km6fyR6da
u6SJb8f0DCj89EpQ3qChaUsG8P2hStgvEgBRCYZ1xEQfRVvjTxUIt4Ww/31//IxEi8ID8qioWP3D
wHxfSAlGSEgR4hWAvJwIk4EgM3azYbm/L/PzFH9fZnneL7uwmOeq9C2531dG8okl+d1gZcGZNX5e
EgD0ZZNxuYLg3Q+JXmPW+hSEHo+SXyjNoZQsZ+ovpEGxp6j2fn+eE/PE74sdPRC6/JXpyyymSHa+
xaFqugr28gf1mgORaYtCzA6pBUe/CD3rVlPORJaf24PVFQQlQUOiYXF8qIOiK2ZLh11BU6iZb9r0
RlXfp3P6Yydf6JdVlo/65aP1mTxnmsrewPlEc4emp4ib07euxUonj6bRaSeKpt9f7Kn9uMwvTRD8
Fn6KRxsf47pJKiZIHaYOIjGMsIkA9ifN/5/LHH2+2mLLpzhP7+OcohE5XlH/WyZnaphTm/7rsxwF
wkAdpVovm2afK29NtU30c0DvkwsQ9GQZiXO2/lFahOwlIi0hH6gfn8L+sRzPxLuTG+DL//+o/sB6
HvAinkH7rJxpf903Suz6AgUf7ZAx8M+c339Umu+1JcmdLCmqpBPP0Z77vt8UdQplOV4Sya22am8C
L3EWmoOwS/fnBOxPHSDmnxaMHlzhTe1oqUmUqqrAu2LflH8xSwIteafU0Oa4lX/fzyfQhTzUl5WO
3iGoFN2YG6ZbtVtus8fw3ljlh2wtONof/V7bK594oLpN40zrczTSE/xplkaL01CQjmQKcHRd+f40
x2bL++xX6qeyagDJPSU7BhLotIqH3kPfe9zkD+GZXXNqXfAdsJlRLoTVLh/te6sqs2g2hXLfrtDT
+5QujQ2S02t5Gz/Wj9ZuOsibYSOdOWwn9uqiG4zs6LJ3SEe/bx4gy1MF5KQiDQDqJg1OBmy/7UJa
sLJTWt3h9+/6I06pzFRI7Mg4UPQ+YU1SyjWaIFQJFh6ZcHW1XN5p2X/G77MMlxpZFPID3GpH+9SE
q29JsRbva54qD0SbkgVMqHjm6P0IJMsyiwwTYqXLKzxaZgxx7DOqotz3enGDA9yhUev/DIZijX+8
cDYj8kfHRHeoNrhihim7wk8dSf8D+cGTwnNG8z9z7mUZ2Ajg5hlI/sBrlOHSwDZZhqvqSmunwq2w
+HPGMrvsqqD1CnGmQB9gpodpujSTdYgx2VPmT7syx9bqv2+TL7/mGM4Ri9I4SXrEi63x4gIU22JJ
HPbTuXRkSXK/hc7lqTlsOpuRlvSxIk9kDHoPm6DYm1fWTX4r/QPIZJE9uJqTevn6PyfdR+stG+pL
aqBkgGzFwYCtWlyBV3eK2UfcJV+p4I1+f4M/b4VlKZOd8+9wU2h+X6oWMf0S+inHRGfuPEXDAkpr
V3XeXWDI8K4UiOgXDQ2xKgMUPZTla9CL72d+w4/rYvkNi3wW9uaQ4fTl9X95XDigWEH2ZrEXJ8df
L+7m6Vu0D92FYM0swCn/xH987xwW6NSjQy+UVYRUqH8pLL4vW1kxwimx7t+iDVo5qMzvIkdZt6/i
/Xnp5p9ReyHwLLkkZHIIi8fFjTUySEyVGmIaEg92kJeL9WHxEc7t6En+HK2l2O9von7WbTWm5O7K
BNsXU7KuNMQ5vVLvzbVSFLTYrNbyIito737/Cj8iPEYO0EihmlPLEqeO3kYdIzoB6SbaKwroOe0p
ji1baO/6EKtKvGl/X0z6iab4txyA0aU8IiE92neNieXYMCjRvhuCzgZxgx9iD84bEf7RQaWeXmzl
d3iUCrXtl0XoTiFyJBhyt2xF832saL0ZeGfbltg4mEtepTJGstzX7uDnL6AmNlUC9jEutSd5aN4q
VO48o+6fTKP9m83jWxZYKNOXkZNPwlY2+hs/lJm3SNpBVH3GekKEct3i02kOeLwOsJFsqWkGOwjA
qbWIfSeaeiHmae3pUjc4fSBcWX5wkEuFGTK6yyUEcbD/wqUkIcMYhsUh6yQvrfoXNp2I6RgOM2Ee
jW6TTdLetPxdkDC8MdV5g3w0/raVSCGc43FN66R7FBRBxokXDLwf4F8VaczcFbn/MyfVE1XubSLU
uza3cLHK0IPShNxjAjRglao+w45Bca+uSlfwFd8OSx/vojp+YEx7ZfSBvzFC/bER/W0ipRe+UV6X
sXKtzoD+q1BUGYILkFkU8SnM6w85BHlB+oFtGfPCSggzu2sq327awhs0c7D7QEJU1899F4GPyc2C
6tGc5K1UBv5eoMLu0WjFvV0YPOTsoL8ima6Jtwh852di9o9uLucNP1HAGZT4mL4cbecs9xMZ4Rfh
ltHTTh7C3gYBAJ1xuvD7/m1XBdbL71v6xPlRSCM4JXiR0MU4CmLIcQ1Qiupy3wSFYylvZdutmhQ/
XZHXcE4U8ydihsdDAB69T6DJPw1z1AzSjtYuq3mdthL30TWbtmgQp3Cle+lCcPINnjb4cK7LykFH
Q/LaP9HqnG7Dz/T7388wKJCWiPGjUvbhEw50j2MuRn+fXSebxJs3sUQGHFxpXvwoupmLR4H41m3a
M+/7xKVBCCF+IB6Aus9xvMr8BN5aK+V7sTd3IR34YHjqKnOrMob//cue2EosgeqOjLgkz3oUqnKp
97EO1LN9G4ybqVCwNmaui9t98grJcGLmnnq91p7L6M4tezSPGFDj4KxzMxdi8e4vXCfYdLmdZcJB
jLLGTkcZC9z2jDL/v3HKUa6jkuBZGGHRAYGX+f1WBCoQR3mWFPuprOmxSMKuGXXdC/Xouav618hM
r8VsPsigFRmUKYdCUVrHCNTHSgNeERWQvSvxM5ijB7RlIHEUe6Wh+tdAdrBVbpQEJ85cyO+BeJSe
MoYPYjdfDen0NvrRvozDVdr2tZuiHL2eo6Byptj/C84rc5Mg6d0BRL0NGKBh7oIDdpInazkwchhe
CTbwUMi4H+N9W2Re5ycjbo8cekriV7Px9wUG6Gla3vOvrgp9xoMbPdApkqadkHIR4PpqgbtJlTN3
3YnAwMX6/266o+9o1kbNjCKO9oO6S2lS6BUGmOmHDNtFUM6UaScqDXq0mBiwHApbxylN0RlKAGUl
2svzRDUzDY/AsNozofX0Iri6AG8mezoOrRFYqaTKE67uTHUMU3f9MDyzhHRujaO6fvBFsUwBFe1B
HZhrY1UewpXuLrr82a2E0VF0VoPmVGmD/wMmXeSCIrZDRzeGKsdCYrRmyTg4uA4RwVyMlTRvKOz/
I3pzLsnXOEhHB+3bekePWBiGgD6pFAEgfFkQfMJlJKx/j1yn4rNuLUKUCAeZ6o+mbZPrpEUMkfY9
kj7Kc3ONb9ICDF88SpiiVttsW22XFkn038e2S8wkjshcEZgqHSvyphbKAfxZsTeg/eLv6oIgccpO
O3O6TiXWwKnpr9OZRtPruK01FWqsqr0RLgyC/bTWbH1nXPhb4yq5Kr32VXJ8W96ca3Cd2iwLiFuz
DFrFDGGOomSvo54RV4lwG+RqswCtrqMHrX0UeuVWldq/8yTr66qat0EyXkliE+CyN4xe0or+mQLu
xC76Fq6PoouSGoDIoIvDnt+CHHFQ8nEX5vHvG+nEcUSbBwAyX5Q2wzHDCy3WxNdl5JPkTt3nYraL
irNV4KknoeejUYgtJoDHJktqIVlxGGsZ5693zV2/bTBHxHgaxXvFqXEBtv8XLmOoNdLaxdqMEw91
7Shp6+VRHKY5yfd5DVMX+fJRZlZoYXRWkbzd6PPbf3+PX9db3vOXShelA/y+6wBkfBzftgN2M/XY
nFOgOpUZfV1kedFfF4kDPVQiXqTRrOeqX81mAtLQv+jK/03XifcH5Qsfp2UwdHQMxGnI2qxL832Q
mawjbcHh3UP4ORPH1FO5EFEEBh58yZ/Dp3EuAGc0vDeOXWvjaHsVSsC+lVl8V/SeAXU1MVpDc1Nt
JKCBi6c6ZEDo0EI626qsBHbWj96EmTuG0tu5LlYhCgfgutZCjek7drKWMr5ZYvYQDgAezSg2MalO
L2Wt0e28g5wqpYVIs7MqnKimGdOMB+azK0WlHo1l7a1LhWuwiB9xbb3kdXPV+9Yl7fabMPJvxoj6
WVZH2dUTusSx0Wwq1Nht08Ti+ff99fMMcUr1ZZiP+LXxo5tTqXIYTpEa73uE+qZw2Jd6dNBi5fD7
Mj8/x7KMQXLIVBOb3KNjY6Y9YaZt4r3RD607TdJbJNDcKwYTJdGy2SejH7soE5/rVp0KQ+jYSzS+
mSr8MNKsuj5velHJ9uMQ/5kXeZ9xLs8kwKdC+9LepE2DkKtOifH9+IRBqPG3mu1rAKGbNAuu6WHI
6LemIL/n+XIOres8ig5NI9waQXwpwRSqZ/0v/JAzd9uy0lGGwKdkwAA1Tl6qve+/JOsjdZDL5SAb
TW7PuraZG64SGPsgmPe+GD79/llPPjoaQyr5IwUAL/r7gsY4JEUYkgKlEAvs0EGVaotujqOltmyX
Tu78L3IgtPI0OJWkkqjmHoUqeVJRBYh09qsiOQIik6KVub0Wu78/2Kl9szh7IZ1Kf1E9dgYix8ev
Je7ifZAgEGHcCVp15uD9hMRxkywWpAulG2NH8+hIlBF9cVlIoLBsh8ell/iuMhjntS3X1rnXdnI1
KlJyHk3lWraOZk+tkoVl0bDaVMh3/xpl4ZwFThuiD9SYzRPkqNdSoyVg6B1w66BpHQ3Peo1R6e9v
9tQWpacJOgn8i0wT4PuOiabO5L6UeLOgZbMisVNjpjUW28JSxFWvv6/2M7whrvxlteXm+3KzxYVc
0UZeyptJ3Ip+vxo14VEcorvflzm1XcCGLNZ+VP3Y4H1fhjozUiswV3uxNj6LsH6b9XPyAyefhP4F
/YRlEH88eeoL/K8mNA/3oZk9QMDot6El/gVVeU5s4VSoxlQZKNw/g95jGcdSKUu/0NJ4nxqmR0Z+
IfrCRRszLy/C1qGHdlnl5/CEbPrlFR2HLqR9/+/zyd9f4dTWPVKJUbLPlstXjLrLLImGtRRIZHIL
eBN1yUU4zbiDuYEOHTeNnUX5rVGoLzWNXtMP7uUYwZwqSD6GZrohf0O/2dA+RQvV4BpB8lGKP3wJ
B9PFVARhbzuQxzXd2jfwSrYuzldiESuAGMeHQa9XQTrcTpAWnLQmng7toS/xUNKgFvTKqm8TfD3h
UTnyHN75KL9eiinC11XR1rbYljd+We7kRDW9KgYFVQy3c9Gbjpypd01mwl1B7teuaMzb8P3Fje6L
a1+YMQAu63VsFeVqrIMXpTIRNRGr11rG5lsP0DNq7Dm+gh1Ck/XW6nx0MCxiLLernelGZsfxsJbb
6DKZ6moTjIzQCvHaqtPalqdmJYv1e2clB5RcrnwrupaV8DNCzBCnPAvXt5gWq9+tBqO+zmNZpIne
Dkg0zS9KFN9bw3Q71cEtTdqFSauQWfflNjZ9mBHynS8DzO+na9rilku3YaMbyb6RGscQfQSitPEh
yzEy6+C9RWFw0JTkYEDyIEKg1DHSABY7M3Qwr9pJC/bOV++tIplcZpTzokylO7HqW3SXJ9WOiybd
xlL20bUR0sLiQFFaSZKbNEq3Kqc4v56rOLieCdy2r6eaXaexJxRhs4oRgBoHOfYssRNcOmNA9qGo
FEKkrRX8ReyeRMsW8+JG8f13hnqqk+XmhZzPvWM1Y2VzuRZOxznclvR0N3oFbcrSUhhLGvyZNL0r
BgziojyZDoytssw2DFzcEizGDIMvlkibfJGXiZtkFw3jFQjayBtH61bX5mc860EphWbntGXXO40l
Cqs51tDD0AbL7vUqIXRBA5krC7Gs9lYu4j9DiE5dIcHJkIxFDFVhDKfk2zGdb4SZ95Lw8W7TvsWW
EMKkXUw6hxkfPS8VxGHdyDBaRmPKV6Phx06OUajd0IO2hSC7tSZhJm+dxVtL66e1L1t/A12pHT/A
Y0MqlMs5jbRN03d/BlHcCZXyBgtMhOQHQ1mwWrc1oaSlensX+vqVrr7nTRs7raGv5NlcR5UFo2lK
Vr7ZQ6phNLFLBilztQoeitlhaFyq1f3YG9eNorzThLvQG8NLZ8MHgURek0dF7LVNybdl6GVLVnkd
FlPn9SIvyFrkRWli2EgtXZthfNsH5h3CP7GT+FnvqpMUb5q8eRc08yEaEF+qWll0oMgirZGHq7pZ
hPlyyF2CMT+mkbgWhyak7Rg/DVniVqnybnST4URt/iH6PtOkIW62oR6kjpn3wm4e8mCLY+NbkOfb
SDBekStQN7kQblRZQxKbf4IRx4gqC4I77NpSuy2kvTDNCBYF6ScjnfeoBEg7F4FtAqCzx2h66a0Z
2dTYdONwyEHpQ6fUAu1F9I3AngqGVoxIr8eMvaX1/dagAyswInUMwbrtxnbb1tYu8Btkt6eeqKOG
CUMz01OUIaYfqtS4grRPSWHN7D31Rml8a11F0V8Q0IE7W0qP5H76EAnRX6R+MJcD/uRGqnVJ7uBS
zIV2qIV3Y1mUNny4VzrNN+bQX7ZBsklbqJQDr3jQrpJRtLa1WR6CJH4spPlDGFC6TbLNaEZXM6bs
dh8af0OauHlWvlrZ8MnEKlnFmbKj69V6ecu0Lc+IXErH7DUNLkp6tjBm175RvAoLy6mJ+Q0aentF
mPmuWZjbKi93SVdtiJJP/CA3XQSWtED3gFAbVy12CugohU+aj4ydIvVvhZJsp6i3Vh3Oq7Y6w0EN
RsHLe8Z3ZpG7kp6g1Hmfsv8EGWl2q7hsYBUb1XCdJdlfROF0SDh6YUswA7wWJiNCZWPtcaVZXhwM
phP1RP/KD028z6rAK/rpyRxiYHVGml7OWnxZjWm2mRHuqOX0YBCcvBgPLqdVUBoMJFo14ezWkfWS
qNU6ReXIaXV0waLmASj1Rd2qGbfivFOTgrBuCuuyjVdmm6zqstjNSXQPze4ZPu6q9tNgnUeDciF0
/jMC99DuMsnJS120YZTFbiTl6UFoYnPdRpYJHJsxXwnnjUcJUVUI/9Ku6+wuhSeajcNLo6FC1ak+
I1LMoGFWJw/MPHtGoOIh0xDUm+bruErvGtVvUbQJD4NSRATz8kHts5UWDh+jHCheN7WOrhUNl09n
OG3mb6Iy86I5fkpkEbojsc6MxocoF0vEmMeVNfXPQ5hbnPY0J+CJz1YrEMkp89tUfDemxLD71izc
hJlin4fbsIDmWHUz6nxL4lk1jM/lshy8KDTwyxaHj1IZSlsQzYeWIGaPii/b9YxavJD06m0FEXZT
CtpNY3FhWD0kAaz79pHO3NfvgB41VrWWtdGrQ9k1hvBeaDrEyYuihs8nrM1OuBQK8oQ6H+79Mb5Q
MnPbWtplj9+l3YbhQ56XD/lcXuvJuGrGxF9xhV30Zbi2IvFPHI2TG4iTxKXGPKmnI8yPr5iXEIsj
TNqwb2OYOsgv2SC+ZZPiznm7NkVHVoRdrhZ38ziu6zpYW416OVtzRgHeukSxP5ls3hcp41jfMLaW
ll91vbDJFu6MbhHtil46yHJ4Mfs5OdhYXYepfqszTabunW0zS1RXiab3Wlcuwb1VNmz8LTZnghMI
mh34cuI0g/DUDc3sDi27KdDj206YbsxW2asFDe3AfBaV3mXOfmBUcJdnkF79VlpLXfWAPhP0xCpb
zUje25wPDq2gfcpTKNqiNN9Jkpm6ogDDZhzoAubChWbVK7FiJyGkF2aqyxD60WLMHXXS1m9a21Bm
zx/RsRCCT2mct0JWXGpD8DCXudtPsRsacEDi6dCaluvn3bpT3row2ZKA3raxjj+c5GURmo4IxK1n
tdxBdJCQMRln/06dw7Xezg+N2m5Qil7P3FfKKHqB+tIm/XXXdY6oIYujILAXZ7TUGYXPj0zWXlX/
XmzwoYvqdc7l3QklSa7uxv287kRp14FcKBkUy2LkmBUDW75uOJs3XMSu6j9VSHTqJhRgEDFZcydM
hS1EsVuE+seQhRxNU3bqwPTysl0jkLJJfXRaaTBbtW+bySc9IKfyP7MYcsbYXKYahKkcGdNitNUl
C4dw36f9bmwDaOcfjT5sUoXnl3yvyyQvjHsnbeRV4gdOBUm8V0NnRJmvKM1r1cpstTMGR09wjGVe
+uBrzTbXLKJqtQ4n8CnRQbEQwkgzjj5I5vBZQSI19MEAl+8iKuEL10+sUJPNZFeRwHeL5PKxvxLj
+TG3xJupRcQUg/NKG3atNW1EX1yJRbApCVCJqtjz4P8pjQD50nmF8pNr6bwD1BLz6nZKn4Ug3CAk
d5C0u5ksKpvgHevdKijAZYzzXjeuaSZytWVea+RXQNkWJQmnrrTLMvZpPcBzr8Jwp4jVISeTJTla
l0PkVjNmGInsSEJ0GUnYUYtFfUk2fIBUdW3J2XqAfN2WCa7eAabCi6AB2bYE0JZYQdfvUg8MW+qr
TbEI+HXjBX0nexgCR+n1+3C2vFRbdEZ9y7DncroyfN9LAElAf/fosf2dUwC7xXOGgEK4HGs/8/xM
IgiV6wx0vDYZq0Frd71luJb6IsG6kSBMp02Gu0bjjD2Xw8CNk/3tgmyP8dHGr0RHFTt8iCDyUEgo
Mi3S5EZu6pIiob4T2pKbqkNC26diSrZJ367VIu3tsWw2Snadp+QfYobYmTTYTZit0M2xDWaOC+rb
5z8Mu8KJ9fFdLBtYx/W2LxOQCvMqQuk0JTzVcfUsyhPytyiaoESuj5hSSvt8DNYGqBhypE0j516t
BI7mP1lhtImycZ3WrSuPuo0XyTUsGIAVo5vV0fXUwTGCtucMMMjjMr9ojMwROZGl2nqwv18aJsiO
RvhEImAbjfJWDnUcLfqNWhQHFLXf+3neWPpsl6ZOhaO7c5NsZDBAeTxtjJ4xNNAZ2BVvgd56CAX9
UZp2V0Rgffx6O6hvU+1vRpUcUDMOo/7WFdm1oA1eCphpKpBQEdNgIyaWbbaSI4nAiMZoZaVAgMLY
nQJ9g5jDs1E0H6KCPGgz7jKutDoVvAH5iKTBF6vMTTvs0xVilO5oHOpAcUahXlvBY1PTRh6MHkmE
d6kQCbTie2DUn3HejTYDl8uY/0QPkpt0hn7fB5usqXf69JgjihvmAKMV9U4uw11QK6uoSVdzK67R
1TvUZXdVihC64gSpoOzQFyXpzHg5i4FbEt3MxDWRCaV2vuOF2kptreb+OeqFFfiBy9wUvbyILgUl
8oaaor9q0f3VOd0SNHjxXhcKL5cLCLcQuoml26Yen2XDXBnloGwtUxtWzPXgxgsPsyC/6xqCVljr
+TiXFq8YnJMIzOl9gVIIBXr9Xi7zjcnfj+nwHitI6hqD+DjL/sWoqw80FO7HoYeGQD9txRWbQUhn
HiCg0m7rvil7kjJcoIlLuyFON/rADdfp00qvpa3QyTslqm60fn4qm+Jjtpqrcc6YAEiVmyJIoIi+
G+VxvJF0buBJ1iADCju5DMxVMqgviETXAKWDdWihBOib+0zwqdFCZNUDSaerW3SXmjHBI6URlIbI
nWRRjf1NdNkVHKnOJGHvGqwBuoTjtihheIlK9TUbbEhrXHasit2gSQ0iacKBnO1m0nXKk+xObcvK
bjE5HkX9T6Cmj0FNI5cR6ksLFy5U0LJNhGRjBPNaroXKK4zxpc64eeYyfO+L+NIyUTATuisxLEXb
aJX1HFsP9UApb7TGU6MOpTM0+psfteoaU/vJkdAPbmahp60hu3SdNqU5FJiu959K1BkXsd88CKHy
OOXmyyj0DF4E+dUPtF2Q6xd9q3q5pF4g9kt2bijP4FuEywIm4RgJgPq6iyxVL9F2uR+LfiMFyLF2
4opuCOBfq+WUpft6VFcATG/aAjaywo4O+j1GoxZ+s/XgvRM5b0XfuqWZqXuRUD21vb+DEiPYUqXd
x01+1YbWppm4rpVgWrpTqoWOB5o3oxBurbG78OP+haQ4sstJeY/16LUcLd/Nk2oz4y25hOZgU0fN
dZo1V3navY86mUdfVy+Bqg1OlRuPQ1HE18UErk4SODST2DbuPPs0Qurpxmqgy8wt0MXZzMjRfZgT
RfkUyBlXf1T80bvqNe30B0WvYrcLG8EeYvWJO/OqHZt3lHQ7uzajrTIn9U4jkoLXVbeDpPYrKxC2
dYwzCBi1K/Sx6GuMkJxHQ9jms4hekTq+5SW+dL48kZShDLKuZ/Wu7MtntSvXpjXt84zWvN6ED2Nm
FB4GB880oa6VLpYCu2808y7tkMip2QeuNRTP6pTqrmhW9Gd8/Sn343g9NcIHLSbNCYYBedCpiuhk
BA1njrIvHo0eGdvsszQ63ZmTjrJEkycvzZLbTNQvJCUhJ/f97ciAO07KXUWlV88yBZKRtq6Sj9xX
lQbHxL+lB64nOzCL172u3Ujl9OonqNvU86vfKYZjBc21JE2baUw+rEHbaAhOXI0xvhSVL+7MprRW
QZX4TBDHzhlS+dLMzLWczHtjjix6VBNWwo3MJm/QiLXCzg6i9Cou2ADQtt7SubmgMYrkZdRdz76R
e72k/enE+tPM6ruwFwoCf8pUdppxblQRoslQBvCGyIrP9OZPzYENdfEMlpkdwZz/3oMVh0oo65Hh
SpX5Kb7LyMq0poy7l/RCoXdmxHJydmQw+5A18NQqqMvvq+lhG7V0bROYOKOrOo2zeAdEa3UBmayi
lXD/e4/+ZAP9y3JHo4BeHTKhNM1oX0kvEYjDUOi25nAOXXFyEvBllaMJXC3GTQ3FNtmP6hsI3276
+P0pTr81DKQZtmFzg23U97c2V0ORz4kfA3oQHUgTDgjvfzZ4juQk79NGPjPaODU5AheGtL/M4MFg
tvh9wXgQGKKq0YLYlHfRpoIqpV9qa9Ft15F7TrvuxEf6ttjyer/MawqroL1kWNGe8cSTLPV3wzyB
GIu9//4WmbgpEvuceSlw8u/rTIOkxIGsRnsxkT8ztQauGDYFakzPmewrdmSOr8XcXnS0GKqOFnYX
m3+MWLzsVHP1338K1FFpIclipfHj0NV5jhmTEhX75NNiHODKaCgEDg2SF/pkmmcFdKHtc191Gfcd
TVuYV1nL2NqkOXgMYwkDTQjRQkz2w2hh3BJE17kZ3yczvI2onfclBY1lZQcf1Lz9+/Oe+MLfVj76
wnS9yjk0wmAPUMKZatVGSArVonPjshOh7Nsyy8/4spEwDCiJohn48ZE8LQbu2a5LUVyp9ej+/kDL
Dz5+laiMQAoxYPxAlf2+UusXYt6mTbKXuz524TZdC5yiM4ucemugFwDyw+SjwXp06rMeZXa9RbM9
kq6yhioAwJafxGf24ulVVJirEMJgLh0d9VwLQ7WTqmQfJ4MnzDi4pbMHquPMMqfemAFrn463ASb0
GDQwNbLi522d7AOV8k8TK3cMRv0MFOLUBjB0yI6sokPFPRp4K6Qr5QCKdq/DNjNEihBAtBNpTHtG
GuDE08DzspAyB5fAUPvopVWikXLtz1yaKqidUqxmB/n0P79vsp/S7wtmz8QBV4KfYP7g4taCnoZd
DiY4vay33ZW5DbbGDpnK86aOP0MDqArm2Mt8Hr7eMSK4VXPNMDs93FcVeWsjz6Nrtah1yRIZVk11
bkeG4Y3Ahj0tKg66Ot8w1sQBJidjlCzmRy3im0Y3f/SNlbuJqB/Q5EztEv2HM7Hk5zdefuriBQSg
AbjG0anoGqMZzEQyb0sVL3OJscDU0Ok13FJ5+v39/zwZaKqgMqFBojUASh0d8qAbfdPwFeOWNo/j
M5foDQQkz1KuTywj8UCKhkbiAiRa/vxL1JqLwvd7DCb2EumgEQtuGQmY7JzDnpxbZnmvX5bJ6rij
GceIv1/uuYaGitRSgxm5f27bLpv/e3AE9/XlgY6+kJC0c+prtX8LVqGd1VUstBtmYG4S63arBSsf
OcNW67xWVQ+YljDsNVwjP+dcfWJL8yswc4azaAE0+x/SzmM5bmVJw0+ECHizbd+0oJe4QYgy8N7j
6eeDYu5VN4hphDTboxPMrkKZrMzfTL5eq6DqFmoKOZPkfKmRW107ZRnCF/PHhxmFfKX3KYPmdb7T
e21Ja2N2thHaRhGFGwKAw/lsI/oTjTs6eOiM/IeqZRuSz7rEKu2vlyiddRT8OfEApGuTtaP2SsA1
CsQOedKD5mjXTiEeyjJfEJybgU/zSUcQEcRE8ILy5LxzdBF9LbiHtkdjqxfMdVqTFdKS7J0GdU4a
JTw+E1onYVVjSAMil8K6nhyo+23JyXB38hZ+0ucTGL9k4H1sGsASyvQhofqG4iP4Gz4MqhKsPa05
yMXfK5hx+wIZNzEcxrRAnkJ8Cg5+xS/08QAe6QXDwUB1XlrTyN0sw7VmMDgySeFvtgR8ianaXieU
2ZDUpMGZRQpswlvprL476EUfryUMw+kwh1tL6BeuspnHBYP8E1cTz5eq7DVD5wiuaVND2UgbBGUR
kV1162Fb7S07uF1i1Goz58NZwOnOpAQGIjKHTw8nclMFFqqQXU/XKUqLF7GyDk2v0D/jnTZ6GjjH
oaUgVaAxWTipuwMcH0AL1BHgQ6t2a0b4JaWenNHripV1ThMKjEW0DmtuHlfOjaMSJj9LbBeNkv5l
oWG0Ud4MmfW9C933IVGpu1HqW0E+fSGlC68LlV6TWlOQrKKcvl6AbDEsdrcTKcbE5baS3Rv+H2Pb
IBt0bTQSwg66Y1yLCLvRZcjqHXBxehWeLB0LRxw2VteT7BqttA48EHaXD4DfB8nksCXdAbYFCAsT
iemqUZKYOpaPBFe+HVDiRvzOfI3uq7fkOq73dPdHEoxJPrc2HxftBMaV8Tm2ro6PGByAp1mDA5Nq
qPvCfyjVnV+9t9Gb316Vpk1jy3eDTS4AbP5+ebwz5yrD/RNSPl+sfTGQq8gs1jDuHltBB06erzUz
WZDPmLk8QImhB2rKqHVx7J2HUXvZ9a0+4kna1+soknfx6KzUrUXRO+TmvVt5Wwfw0uWxzR1poyE0
aj8KDOsppDgcnCqRWk6bQKBgK3Q+7yRF3F4OMvO0Z7ufRBmPoZM8QPSCPMb0nZKIKuy1/qdTPQ/d
T89TNlb0k+5YW99ZFGl98PJVu6Rx8X9E5zA1ARpy8k8uLAj8pSLXgmELB32v7fK9uXF28RHqBpqQ
SyfNeMl+Wp+8aUYyvaKAbjwfqhmqcpTjSPggK2AEe1dL1pSLTfSAqXy23psFbHDhQp5hrDO9f2JO
LTZUvPy4H1sft4vvnaauFTVaF2K878NmlTSPhv5U0SsfC/Gq8CRY3zzwNkKYbnPTWlhOswc7JwKM
LhNLgE+JZeFmQ9BmNdJXmMJLm4gu2s7clBtqoIcUftdGXtJCksftN51xUmb0L+Drcz9PPq9c5uAT
TAwRvaN8Fd9Vx+bY3CvX0RMMnS1lBQQ48s2wro/qNRhG1IGTvWZnm8tLfO6MMGUZrsnvuub0FahX
PNwiJ7bslFaN4rlrFTRdDM/9cpgZ9qEkn8SRJxenVJVSp0cJlE2qcg1H7z7+mXEbHPV7Bz0K+dAI
v/6+JnAec3J3ItXex4bINx2Cm7p8yUdxd//rwsDm9o0payp0QAnS9DS3yr2iLgUxJu05ugfhjVmE
9XKXHZyDsu836SZ58Hf1dadiFnM58u8b49P6OYk8faRIXifEuWzYzkuz6bfqNoWL2Oar9KewFn8A
NqRdfdf80ndjHVJ/1KUtcjyXf8Ps4HmMGbxgcBWfvi+VXgvzhk7yg9B4G9kHdoODoWKlWy3xV1Gw
MOKZ1yweQGgLAWNB92OaWIeS3npOBEs29K+ykg5mL2xVHB1X7N6FbTGXX5qwALSxmkBOO3mSNElK
5a0b92ZEPakjMVDfctwy2vJrEcGmQ3r58kzOBtQpKFhjfsJz/fz4TU24Dg0ClXZjwa5s0Dswbp18
9K1FjE3ZycXT5Xi/N/an1QN3A04Ougef+A5BkdHPpS1vVxsRJfqV96PBmgQqa7DBixMVM4w462O1
b16QC1+UOZj9lP+NzojPh6upQu97aB3YRVbuGo58v/MAZyEHjEnE5ZHOZgooO7BsKExwjZ6HSipR
7Ia849kn0lxTrGvB0r2FrzdXfSJN/xNk/BGniQK9cMNsKKZ1Qa89hUNz1/o4WHaW/iVN0PVQtdoO
a9XY5j1SdMHQmAsLdi4Jo4ULhUyhnIBkxvkP0L0CfFlseg9hInTH2sPZ1S/Ne18sv3uRoIDxCz8K
j/pM1Dp/b7vI0w/mGrQ1hI/QvJ0s3h5pRa2AAWWrjb5vtWegJiu5AAit+Yg8Z2D0S3djFs0Pg0fC
5a87u5D+hJ5qBldi6aLSRdPKT5rrsA+OwEFeda99rCTv8PehLEgR0DJHZeep0mMnJ5kXqb7/YIy6
/fKrmoCcyeurULL/IZCEWhtcGcWkrHb+LZvUanOr1E3bGMSrCoS+Zb2FTbI3ATpdjjR3+yN4Z1Dz
UagFa5NIuQK2C3AyCViV3mZlCMFKV77EHTDxy4HmjrfTQPL5kLyAGk9fEEg0cACDebpxM+UI9fxZ
lZR3WthfQLkvBZ0dnQyVEBa7xithcohTxspzC30j23daCmgt1hx4g5R/35Kj7fCbHGqJuvlJvKHx
m0BWe9ZFGw9b100wzKy4BlvQJJcncXY8J4Emk6hncqgiLeY9+JoIE87DhvjVKJeI6bOpsKVQwFJN
c2T3TQ5MnnLyIPBcRQ2x3Sq7eDu2na012js3+qE/pAt+1nM5xGm4ydFZx9gNpanmIbCRyKT9vFGL
KLxJdPedxmK4Q15VXQhJF5P1Nr39ToOO/35yXiOdPYo+yqMZeQaO3cmAdUbdmwAJNvMb6Tof0mSv
Q4MbRLzWZMsuG3n0uw7K21hMsLnGkjTew3htriLo2iC8go2SWdc47QA77gI4SIpxMzRYIcDBH9Yo
kV0PWhSuuKZ+ckoCkZD9H1I+JDvPyT50X4Zj1eI0IpjGftCVV62teyC44ntolXsJLhaPzNJZ1VXd
r6y6P/am0K/HizPpvMccuGFel+s2tI5uRitHKTYyqnIjV6TZNAhz7UwxRrVoED7aJHixMv3KQTgN
EL5+rAT9xUUKXXYsEWHI6jmWHGeNSH51iDsTjx1AJ7GH/7Ef6d9SLCQAvubt2jeFFKie3AMmjA81
CC8w4dVwcDN5RHFiyNhZ5k09OkonitHiNm3aOg5GmsFNbJUu5kmKvPbxpsa2pn5ynfrWE2QH7egy
WJf18IKBlLsbDOO+HQnnPj290peem1L+Kuftoy8ZX4PY2UW58aLXw7uO63qUAzmGjfQNyjb+YTDc
N3GZB4fMEr9kvdmtCnwPoDGIO8Evf4S15mwNNS7WGuk7VCicxlw9/qX7ZvJQC5qwDwr5WXQSzKVK
6wt29l9Rg1i4U2bfRacLcZLEN3pSJiH2Syiut/shLN+Cnk3QPdamtdKRX2tbaW84oCbzTtoAe4QX
lJB+ktJbwkJxc+4qtRReMGS8qkZZ5XxPRGnF96lzcrJB2cA3eRDbEORbsstFeYERPr/9/oSanGQq
IkNJ3VSczMM3NYRDlVhHqVwSMlka0OQgixxrMPWq1m1acbZpAd1zq6beptC+15HYLKjIz31KmoJj
BkZ97zO3PHQ6jLCCJHhwBIx/1PxeQCsGVzVYwl2RphsR7TJcwYRfbmXcR5mKUXekvgBVh1tGlnoX
GsU/VMnOftJ4LZ8cc/BaojqOK7Ijq/4WpDDuNKNr/v5aIlHhIUolA2nnaU+uxhgLTxSeZW5rYE1A
UhQ5a7kIF/L4mTVzFmayUyIrbWQBadIHlMSPeIhtu0QaAWcLCeXMdYTeKx1xjdrUWM6cTFlkWGUa
p7qdF54dxQB4zQTqp7G3DGfXm8HCTph5ncDyRtRZJib9t0mOAk66aYda1WynVn/qYrN1fHVhYc5s
g7MQk0WQBKESZ0Ko22paHaDv3VgdZJyuVn3YSbzTLycpc1VLxC5pOOlIzkho3EwmsKoKEPsuL9ld
eudfYw+1jdt1uXHulW22B7R4Od7s6FSyZPQVIH2rkwmse+DQSodIUKSG60GrwSK+0yReif1SY29u
Acq6hGYKDz0keyeRVNNPu1ofFHsQqo2gHg25v8KXcOEhN/6V88zkN6qAii91FQRHJtPn6FnkVkmp
2r5brWuNdn35bIofrDyIoAuL7/OIAHeJqKpoJugAVuDkU/Wi6XV1NdhBEKGq6K29kQP2ePkDfU79
lVEmCwgwnEGeNJNpC3jI5FHJhqJrehi04asc9vvCx6LKU6+MEhMTP9teDjmTwmKtwZb6rUFEcXXy
IBU0TC+CwexteGiv4WFAdsw5xDctfkoIc907C/Fm5nEs28jA5BQd3M5kiHVTD0UJHcRGGgym7I+u
fkT9c2FjfV4YKuAW1jlCdDR1pgIVnqCA0DbU3o57+dVttCtsLm+x99iHbfg+4qQX4n0eFPGUUceb
txNt8/HfT+6OKGvkhh6rZpe9eshqOyETSTBuuvyp5qOYvD7hvY1uVOdRzMDP49zijk6jzHbL5kpB
tFiFBXg5zMyKGEfzJ87klYFfIXQZX6GADitu3XdNdCMZGIwagbPFDFs7tgA4VSNDycjb+T0Gn20f
Xg+6+kMvlvqQs2NW0cKQR7l5c3pCelnjZRUAfTvw+m1sho+p07yU/bDwypldMHgc0dSg9YU7xfnU
akHLEc/et7FS3ALxWGnau1Z/4+Wwhne9cDt/vseY3z/BzElBT9TSuCgDMjrUCJjeeuO3SxoY89P2
3/FMT8ZOjnQ+o6fbptStHTHaCEa5daQlmMjn84qRjEg1KvoMaFov9H3F8YZc4ryKy7c0NR9LSbuN
pf69o4hVWNqbkemvl1fn7Mg4g9G4RWAXDt/5lypSK/N0Cod2FL6o2Y1SPUba0+UQv3tp5/fKOKw/
MSYbAJUQj8Z/Zti9aj55CC/sJMn9aDW33sBicm4VtdxhPA8ZM3CClQUjd63VVboW0xzVjSru126m
QRVshnWG/uCr1lcK8PAqRmTIem+ErrsNIwFMDXspUrF4HeT2o4og6EMSp4FWJANOlbhICla7hdHB
U7hRboKq+saf/cj8BEKZVt/XKYapXhkUm16V72qheBb7eKvHw03Zh3v0d2CIitsIgQVLdOGIFHtf
8/adXx3KoL/OeWuvihrr0CIss3WPxcIG9kFwLRX9i6BUkK+FlCsug/GK8oMB5SDUZA8R7Gzblep1
U4BpqEY9iCLLDogn8JiHRrCj4FIcLn+Q37v80wcB1oQ7KgJcn7CkOvprOPRlJJr+rZqLGw8etbqV
g2utuoEvY2rJtlS/uWiGXw48u1NP4k4WQpbrFnaY7NSs8CAKuu2XJC2/Xo4xu6BZa2RJY2V4an9X
KLUsFKmh2Xn1WGtPWWqXf+31Aw0D2wDueZF27SersryAEh8XHOgyvBIJRX+Whi7DhjSgnHl/Xygd
o4HkpSI2Sv9MztIECbMw1h3NDir/lzWoez00D0Or//qHeftvGKQhzw+CqCph6MS5bkN+2mQCpZHi
Li4X7oXPGTOIYtQFARZz4YrTrK+r+7TKHEmzLS/9FXX5TvWVYyDG963Sfbk8nqVQ47+f5BBZlWVx
qwU6nnfirgj6TT9IG5fVjfDg/l9C4VA4yhnK9HrOQ5k4OwE44dnR4+zcqNjLyuFdLaebMso/Loea
QfiNM/gn1niFnAxLzqmQt2XUY3PQHAVpDVfZDl+sdbfOvtFbGtYQW3fC0aofLgeeu5ok4Is07Ojw
fDZZQ6oO2D7T2TjVSh5eBsQM5PjecRFP2iZo3V8ON5dAnIabfL3GVPuKEgInFOzrAPWbnF6r0d9k
qJV2pre7HG3uzDiNNvmAudzKNLA0jfJTjvRPuhUK9bs1LFXcZpckZ8bYrQYIOs2K0AdOMDfk2A01
cR1UDwW02DYt15ZXLUzf7ID+RJqmRAP6DY5HxcRO6+hOUPV7ap1HrXIWynZz5zm64v8Z0DQt0hIj
rTChooLg6K+0Hw4WBLv/51DkyYJ3IGObcdzbOoREq1JS+BXmZqhR1Lq8CGaX3MlgJpnQIHp5nWSd
Zitdvq5890N1AwTIi9DbCggUNJW70Gubnz0ADBIgDgnbkvORwUkvI+CKql2nxUbFAR0YGXqol0c1
vxL+BJlMn5K3FTxkEv7eyB4jtfw6yh2JTrq/HGYG33ie442/4+RcEnrZRKmM2UOPDi4pXKn8UXwZ
PvwX69vgrePn3M7v5bfoRTpejjw3i6fJ5eSkUHvBqHLUfGzNf4yVJ3Ppsp+bQC4qshaEhXnGTc6G
Eiqm75oxE6iNvN4OGCpiCYuSk3NnA5YtwBFAFkNXmaw+p00zMUMk0lZMTBZa5DaMfhWbkGrNf3ov
oVRIvWDEJXyCg/ZKFg5DyeEQtvvayxAuk3DMuvxZZseDyRgtZCoTIM3O14MU55FVA+O1TffW1GGu
I3bRFHdeLa4vB5q7mOiM/yeQPslbRD3SHXxKetvsk0Mu9o+K6v7qEcQoROu7nytICHXtQhozu+aw
I4H1RVIE//J8cJHDk9eUuAz9or0KYunBTZdCzC67kxCTZZ3Euakgx8d6qL4YboOKBWrg4ffLczd/
5P05HCaLLspRaYkxYrMDAVyBg/quIAY/69y38ezZqKhSXI43N6ixtP2fE2+c15NDIs4MqyiiTrUR
G1rjNXJX1e0uGtSF2uLc58EGQqPkwjLnJX0epmtks0DoS7U19E/kqFun1pKLyOzMnYSYfJ7G89BT
imvVxl/r2UWea9XU9fdCs5q1mtXCFhXXJZTs0qgmB5Eui7EwVAWZn7OrmhDFHWN7+fPMRqD3DnEZ
JgWkjfN5k3VHzR2YQPQe/KMRSncw214vh5hdASchJvOWpWCVlbpX7S4Y7aBetNZH4aVeOHxm0L1k
ySdhPs0VRp9oxBDmu/alerZwnOjElfpVfS5+uba5k9RVPWyGhafn3FGE9xiWgBgdAhecnHnji0Pv
ZZLWqkqjtYgiVaxlBwWnKN9S0PWrSvxCtCWQ2fyU/jfqlBfSS0PRtJmk2omIwoiA8r0lrjNSl8tf
7v+Y09+y7TiVyVO4rognuOHoSmfLe8/G3fYhX3v34ZrqxS9nhZLR1mpXSx2W2RXJ3Qtjiqc83Y/J
igxg1oKVICeTlE0KfGfRNHJccNNSiHQSYfwFJ0cSLotp5+vUzwXplwhWIK1vDeVrJi+94mcPjJM4
k71l+QYe2HrK7tWLmz4vrlPB2gBsH1UyHkY1tstfazYcR8LISKbRMiU+wzVTB9njhrLibF0PEXIy
3/KCiM1H9w9dWHbbSbBJjlnoYm/2AW0WC+1FE8O1NVilreBX4eb/N6rJctAGv+kMU+CdBhuw0MN1
5WarKHyLpWhr+D8vB5tdGSejmqyMqlAoyzW6amfeI6iOVaEa68C/aqJ/IFucz990bYhRFcZAjO1c
aa4tz/1wtZiCnI5ZRm1gmBd673HbjLq0z7FSHGIJVUY1Ev4esz7+DG3styAwgtrz+VbQrKRQK8vo
wCzUGyPMN2H7hLjz9vK0zm7pkyiTxaIBOpGKgZxj6N589ynwv1z++/Of7c8oJmsE1dZKsNxWRRE5
QysyqXnD5YG2FqriS+wof40LH+cMQj7QV3wnp2BtR3HbAq+TzvYoA+bRq1ZSp/YeymhhVPOz9ifO
ePWcHFOGUKEu67LFBDzhRiXAGE2hyxM3rrJPJyHIdlgxXF30f89DSF2RRMg59nbhQ5OI1ecstQ6d
s4SlmL0kT8JMRhLo6OaJNTUDUacWJ7x6OKXLOc6EebXJg2AdDNFCOijPTt5JyMm9nMlaGXkiJQSh
e3NLwIQttK0Qu9dMOyo5rseyBu6P6iCy1HSa7uM6oBiOkJSFOrRb3UD23HcSqtrC1zSR1gbyaToC
aG71PfZR8o3qJQ747OltaCbG0ECXqWSffwq6IGXLpc7XVgX0t8uU3N/XhE1ZlI/RbwgKTYN/+fro
/Uh4p/KomcyRW2Wi1iK5bYsuvmxKv/ZEYdUvWg/NNkPh/NBr4hFAmjRZZX5WBqIX173dIvJz5R7y
qwiyk65gCLcPDt1PdyMlC3fh3MI+DTlZcQAExKC2eioEQGOr8ikepdPdJfDJ3DcDewLel54D1+74
K052qBI0md6K9KxlZERLxOMQL8XjT1sH+MYES2WduSV9Gm2SR1dFKkMppSHplUhUql7yYDb6j79f
EqcxJp8qSIfG10tKEiGyfX2r35mx9hq56UJleX4o9IlVwIhAQSYHtudokpAIFF9lob0xLO4cX10S
tpmPwZkmoswEznCyulM6G6AJiSEIJrx45HP1JaL77Cqjqf6/IaxJHQKhemT3xhMaEfy1jBThUBRr
Cae0f/gobFLg3qTicHbOl1lR5nXdS4Vud7XyoMvlJh2Cu7hOFkALs6P5E2ZaVTGkIBbh7Wv22N7y
knCdIuEs+UvL+Df3bnrpAN+DWoVEwIjkOx8ODIMCOUIS/Hxbb82r7jmRVhLOvxv6pfAQnXvvkGzF
lb+REBGxvW2ydj/+ZUL//ILJTsKNuKNjSDNPrB7D9jYL39J6oUw+f+idjHKyk0q518w4jzW776tX
R1fvZaVL7kVu3J2YuRlIYhQDVJQyxQid7VhXy2tdyK+doUC+Mn+7PODZg+rkx0yOw9xQg07Wq96u
veqQ4xBdSfd1kCA/2axasfin9QqLjeU6clcmu9vNMRuoS9YryKKdMOolw9Km67+Qh83e8SDk+CtQ
aSltTq5MqWwls8kbRmU42kqLFXFVCKGHobTeYVyfBohvopEYusjQQ0lttkKOa4Qzmjsbo3q82XBc
N6UK7TbXfvihpq1Awz1XUntXDSX+nsaP1us/HHXY0QMM13otdwv31NwhBWcesghwNHKOyRAixTXc
pHe5gn31Lta1ldAunbWznX/Se3r+4OE+syY5aGUplzvFFtX2rgsz91DmqrHyh/irQLnE1TIsOtxb
qUsUxNNxcRDR4r+8/ub3/MmnmrwADL9OFLkRNVKAZlPeCR+IweLQJtrSQ3qEgYg3lbyBZ36UDxEF
otXfsz5UiuwjvdJA+gGc7fmZI/pS1UtqqGHZJ+9o6t438VWC7RdMkBV33r9sgJNok9HWeqYFmegD
bRfUtQ4UqkpfW+Ff3vtjf4JiJ47zn1R0RLcrnDDMNdvwoidYpVsQJySoe9VBKwT/i8ufcG6lgjm0
Riwgkzj1y3TNsFAak0KXW2oPVRU96nq7/5cQcNDwpWVPTPPEPPXD0Actb8e5XeYvRvDz8t+fOwWp
JwG2RhsG06bx30/SNU+D6RbXFqgK/1vnSivMHvAdAjE0KuwucnrnHqWjdAsauyjRfdL/KWOqNJFI
lYl7lWcifjAmiqTVg9q8Xh7WLD7gNNLkOkNfQGtLH4hNudWvCru/HQ4Qda7rHZ4Z7m/1Bh2vh9WS
h9lcvnAadjKdTV/hclP1ADsQPs+DHx2K+JW4VESbPb5Q+0DSD9U4gOuTrWvUbTD0HR300g3KGw2N
+5Wi4f9Q+U6z6nMvX4dKsBGzLKJ0ImWrLJPhoeYLydHs1zz5FZMtjSFnHUVIn9lVaa4dJHYVod7U
nV2iIXH5c849llmeI/kAch+WdOer1B0SPIXJwm3Z9XhUfA29/tjJ2Pt2YykUmel0CU88OzaORfYE
slw0Is8jtloex0rPM6aSQmSYP4r8TTY/IlxQLo9sdsEAKB67NDDBp0eIaFbN4CqMDB3oQ9F413VS
XPWZ8tfyUyNihaEoPKdp7k8WTNAPSgD7QaWpn1x3YXpIAv14eSRzJwnpOEkqL0le65NvNGSyMFgG
lV34bqqwFXXhoJqAsfXSvEt53Kwuh5v7QKfhJulbGCaNmlfUz+Qyfu80/d6PhCe5TVF2X+IDzB3z
KlZaOjxWSMfTM9IshDKpXXKqtve3aY1HT6ZY9cJCmO0r/C+JG94BKo3nKy4wBzUIfJKP6kuNSsZj
e6e9WejAZ6vk1Vxlj9kVvD/nTlv4bLNpyGnccfQnN0CKw5tDv4Zm5G+H4n6LePp1uA23zZv5bL3n
N9W34ICo1EvvrryfS928+WHDf0CsbdSOnBZckFk3jFoDyAVyzEXjAdXxzkVdut22pIBCbN7oFT49
xvCeB5hCdXWoYVjaH7o8fw4j/aoToMpdXlqzvwksyigIAzAUfcnzKWnySu1NYwyPlP0oRbML0cDR
196GUvvWt4tHMt/+oC68j+bOgtOwkxWQmTUnJ0BLWy18yDPVTuhe8sLYXx7d3D49jTL53po1DKE7
aIod5OJLnospWhfdTu6GvZXnOwvrpr+Ph2LIfz6wMikIoGCc5JnRsL6su1BBzD2CNSuneBS/VP7r
5VhzM3gaa3LMGUkSWqnBHhqid6H/XtdfkvzlcohxeqYvdSCbQDlU9HS1qTBs0fDmwo1VsYVQXJek
Mb34eDnC3MlGjw9FAKrPo8nX+eqrAwVLqEqR7RT6UTLEz01R7RMDkLhvfr8cam4wpJX8XCSXuFYn
oTCzEwLNdGTbdPprUxQh45YLScLcctO5ERDmAADzqR6om05buzIFVd8Ud7BZcL/rswfK+E9F2m2H
YAmLN4vA0kE7IGOp4EE6fWnnVag5dUX7hvLBR61YR5C2D2aY3MdF5SHCoV2XSv1FUobdgLrnaujk
fYdZOp2e+gqwMxTzOsp2RqU6K83snS+XZxydnJkFdPr7JvsvcPBJKGWad5pfPreo/gZmeOziDqXA
+gmvOJzBqvo2lIyn3lNe6PL9wA/hIDT4YfT5tilgU+V0V3jFv8tmt+1C8P1iKV17Tnhdie2Hr2GN
J3TxxjFzeROo8hMsil2jGnsn7R5j+OpyI7zXfWjnSbNNQ+UtbdwrCfe3TYHtnes0QD+HR9cz74LY
3yauvMsaRVlpqnsv+vheKVgZOVL1IiElRfUNnnKzN3RXXQsebcHB32RSc4Mo5FHWa1w3kycBy5re
K7cDXHalc29aV76KhuiAO42/0lPc+Vyvec/g1mkNzlToGa2MWn0JVDTG6yLft1b2ViZBvI2j/Aq5
j7XrF7xQguGI8N2jVKIFoGEasm9rAFZxYWC7kVm/HHQVV6miP7T4gq7wAHop+vZKdjvazvlTKQ6Q
MOtiWyn6d8ExcNeUnmPBlPF46u6yuL6jPLTR/eGglh14Ai27xhd+58UdGONWvU2y9lHTtX3UZvtc
B9DQiN21ZHQl7rPuldOIeyOwMITNk29NH98ZMpVw0/IPbYG3G6aFoL0z7JEELCVa6uTBcMA2En1S
c5BwXmie6kz/KVruNq6HWwlDV88a3nTJ/xBbg7nAUqvunoZKqld6i/dE7pXZqvcQp8V16aEwhhvT
H25S3//hKQiJ9Xqf7jI8CKHYh8MKICvvk/C2z+CIZHXZo96k7MrRZ81KgqvOym56X89WqhLulR5O
hC+E+8oL3hXcTPTSubWiIlgZJKtt3dGgrWM06ip8UzxEClaYuXyvkuiHV9UveU/dosP9c1um1Qrp
zH2fFphBmfqXRq12jia/G0W0BvQZ7BqD7LTOjl4VfnPbbFe1w9od6J/HfbgSU/M2ka2nJpbu2yJ+
5YB+6hmi1+UHXc4PkoXPokyjEw7ZVdw5+84Kjv5gvBvacPA07RYZ6Hv8ROxEpYU9Etzipj10cf7k
l3K6ioX4WffivSEGa7nDywQhH7R/43wvxsNBrzAsC6L+R6Bnz9RUGEx8cGg9yWV63Wbe11R2XjKx
+MaHunUG9xh3/mPd6/umEG6MoUK4IL524hJ5SWzt+vIqF423vOpvFNM/gDX/qrt4+5Qy3eyssYXU
v6Ndu08x2DBENVqVNcagFn5uRVs/NWJ5g9rXbero3/OmfAoLPDPxeDsog/atEsqbGtM0dE+u9Up4
kzxVwZekx7RKlI5yiK5x7Bzr8aPIUnftZf5tGSZ3hQrrfVCtL4lqvOKegqGnOBqrRV58m1h5sSnQ
dl9JYhas80w1Mf6R8QDXvWOfxD9yo9mknXwT+dFeq7ttI6hXcpPc+p1xZTbVMRKyQwVPcmWKhbfR
hgJBhbq74qvug0p5jrzOGN1ljm3TPOoIbvRJ+WYGzV2he49OG25iz3jSs96uakHcoKPtXwUiGX6G
IMfaLfKHIiygscpbV1P4sA4DD8Urny7QqtOdb0Mk4q2Sc0t3qb8RCusgasmj43svfiTe116P9V/j
Q0NyD35VV6uo8p/qtLoJ6u6YWOFR66UXVDK2WuHfxGJzqynla+0o0mZwc5zi1P5bFQ0PSW2+qxjB
WbGrrISseVBD/ZZEIWRHZK+iiCZsjTFrog1LCK+5XMGQkVw3qA+hFzPJVFOM0BRXFTo71cutOaRH
zcG0LiuwLnNSa+GpMHeVnwab5Ke1L0phkguKjTzttm7vpfCWR+W6Ur/KS33+2VbBaazJLalUsS+5
HVlqq2frMCm3uRe8Sp71YEXfTXEt5IcGfM1mo7gvuZ59XL6k59JIJCTIVsA0jELz5xkYUCsEKn0f
yMvIYkcCTnbrlRwsKTIuhZmMsSuiKioSxujnr/Eg7S0pvomrJQGKuSVymm+Mv+LkfSfFljxIaaJC
ItY39DmkWNq78iNO8KvLs7YUaPz3k0A0EuSkl7TOrnAt7g+tpx8drojEXcAxzE3b6YCmSSuwTTXL
c9UOiq9y1bDhro3K/JfBWGgaQAeV4Z1N+otce1lhtYpi1zW3IUrWvps8KFtOpIUUfG40qJkplLUg
FOEydD5reiCELkbTqq2Jd65EwtP/svwFhsX4Y6dvFlrxMq0O4DmoRJ7HkHo3McJBB9E0aAeX7mUZ
NmsQmCun+hgkbPfiTdrs/n41UCuh1ouYgkin5TymC0AtAZys2HnlsEu9betYdIueosTdXI40l1CP
HhDMnoVI/Wfzn6AR2yIE5IpeIiiS8EYZRHPT6wEtU3RVtw5tgV2i4IF9OfCMzobKwfsn8mQDp/7Q
NmUYjCCObjNsKJrkq5GCJuzjnfV1sVIzLoVPn/HksJ8slRpXPS9xKxa+pONLqXoltWXuNrdQjg0W
fluU+L4kFfBQqZSe+lq6QUOTm9p1wpVTNo/mUP/SAof/0rkqBj4DJri6gh9naf3yUqSgLMFaKGko
4xRMfzMNegiiY/lMnWKB+zCOPLmoOMeHvsSjdzStVWMbQIh848jlY+0kGSbB2ve8bUl1pMEWLIzf
PV2IN4kyoOWANIUo55ty8CjGJEW+0hvtRmgkPBy19EmLsLO3Ak87BG2MlLqPqXd/nYjSd0zmHHTD
wqfA0lZ6LllrLydvKVGqf0p1PzwkOKxfXhBzgzWooloseHBW0xJeYpVOB3+UAk4T8tIpdmnuLBx+
c4esgUEEza2xNDAF2mV+j7HeEKl2XP0PaV+25DaubPtFjADB+ZWDxlKVpJpsvzA8ApxHkCC//i76
nN2tonnFON6v7Y5KAUwkEpm51mohcoKG4eii5+tG3d8Azm4tzQqsGUrGGO/HvdG1ELKDGKIcWMB6
sRInFuPfzYJmsQlPQMA6prKnDu10GglPwduC0HYlSKyYmVehylwvORScwRzDwgEUUPbPkSZBrETb
v3GBf77PvKkqAMzjEoQ4IJWvH0YKnd12DZ6wuJQJPAIiElTb/yAHtEpUNXqKIwWValuWrsBD0+rI
yg24aAbZj26i1IVpoVm0qULL6YoEnjaIr0qOh7XdBUO5lp0s5pQ3VujHawLIrAwliRDcQR37bjdf
dC0g4NkEOMZXq+v9b7O8InT7QYMNDtH5ZKcsbM3uFeRbGihFCuHFg4CyV/83njZBQf/XyuzcpKqC
umGGKi4Gbdvik5kSNy5XimqL7U3rxsjs1HQMnGIR1nMuP1UBwQP+pT03XvqsZS7GBxrug1kqPKJg
szYdu/y9/rO6P1iDRwHSu1owRIWRfVNk9UI0cFxDSJyC00Sv7ZX7YzGi/rNOUKh8dA8rg8L0MCAT
t+kpcU4O+3nfJdb+/sz9AA6uLFUgd6hSjN+G35n6fN/AYnvl3y+lzVXsTKss9CTm+tl6TvflvnrU
/MqTR5Rc99ErCC4Csmm9TnqY0Qk9ZbPijIvXxc3+Teu/ycnrIgIHTTu9ZCgHn8Uzqy92/MjKTyur
nPZpfs3frnI6ejd2dCdPtCTGPv6mst5BJluCxuQdegXWlT2wfeNn+/wRPPq75KnfWXvzGnUb48f9
X7H2MafNuPkR1BnrjEpcv2b901RaoKTblctqeTstEAeBMgSqELNlstypSdthO1XgBCHQ4g0YpdXT
LV8LVctL+dfQbClGyaqmyqc6XXtooRijlaN7f7P+P475r4nZM4oSSBmnGXaLHJpHo9yru+zkBO0h
2UdnHT6J7vprtNF37FN3Ys/V7r75pQViQs1wkLAT5EuznRSDYyhaBes2ZMDxsdyW/sW3urUw28LM
0BSrw2D6eYCqu4aTVuGm5G8Cgr/3l7LAOgll2Ju1zHayyFG+AykrIr6P1rdXboCMTraRJ/wxsHf1
q9itdk2XztutydklY/PIitSpdBCrAMZopzh7ojUOnZW79viioXSfQPUJjLF2HQcRXwOv0KkCMj/v
eByDvQQ5PfQ6Zp9PTUvNtAc8j5Nf5sXedg9yjwr2tihcI7jy780224YTWTHeGr55rLf5yTiv9ckm
G/d+w+wDVxjGEJ1Za2dchnv8nA143bdFM27/6vP+u9bZ5wWvfNMlHK6K+xx8jV9BEntUvM6rLT9+
RLpyBNHuCrBanb7fvbXNvi/XmPE/SUTy1rypYHHf9KexCtAYd8XGOMg3sTdDt3lK/H63ppM0recP
2+BYRHcTImJ/jKQwRy9QYUVGHlc9EP6YHXXwWSFcEZrKJu/Iyjld/IyYG8WwDTBEICrEz7mJ2pWV
EhY6MXCbyYNIYpdasVv1v+5/xMU13RiZ7ado9ZjXFh4zbTj6BYS2o+iRoxPQhI1rx/lKYWBtSbPs
TIdWOesma0b0SmMQeFmKJ7Sv95e0GEH/HVKYz9sQmehhUyLqNNUvczzXa3Rla39/tmVpovdDaOOZ
UdSNq8YY5In0v/r0/8xZzKG0vQZy7lzp8Chr231dGj4onU6aRXb3d2oxW74deZiNIPRqFPfg28NV
tyUH51Pz2D2rx9DXX8inwcdc5VN8cfZro4CLJexbq7PcFbPlohEMVunW3ia7/lS81sc6GD01UF+H
o35dWeXinYCWt2H/fq7NYeskc+zSYMjBypxuBkt3rf6XNQBIVD3UCcbA0fAd82Bsf2rpXs3WrE/R
9o+ocWN9+vebY0xBxwSQFqxD6OeX9SnZicQtTu1xkssqI0/fyC099ke+vb/qxaM2Dc+heIpa43x8
qCvrSlcrXAKj8012ZwZK5xigk/tGFo/Cv0bmxQMqSN9JzNad+1L3jPZqjStneWUV87c21FN1UY0p
XqbjOxsxr2l8ltFKcWrNxuQ+Nx8IzeepfihxXRrWmy1M4aKn5Fcd/5vC0e95xv/5JNqUO9wYgjaz
Q9mAwBSaz3X8XGYHDejd+19kbTHTF7uxkWkhUUDdoJ3RCoe0Z2p8cv7vmhLI6m4++vQTbkzIxCKV
ksMErb+bmKFl2psCMMJ/t47ZqdEZq/RKwH3B7++q9ndmYehgWKsWLN5+N0uZXbFhppl9CSDEGbqg
g9uYLrCmmP16ZV+SE/QnfQyMAP7xFps+P6xVrRdnlW/3cXaPNGPTanYO42EG8kjFlROCCu3ZFuoZ
ofaz7y4gpnEdlGZ5rqxs79rBnV3EaiFDKsC0cYbK0ilM6vMY/g1n2s3y9NndEiUcPSG7RBPPqALD
EG6kYnBrjTFmbRfn8sBUa4uyY/DGNnttHQXyCVFA+Xsp9QeF1Shodm43ElTSuVuQZmUbV06bTj8e
hdwxs1YlBVIBgIOs+FNnfYq7lUt68f7410fnLMQE4hgqb1v4aKy+MaMLKKA3TsYRzzVUH+8fuxW/
0Gfho6XgjxljXM2G/Y2Fv3S6pqs4OdYft+HNambBIy7RSlEF3kc63mGd+MnwbZBnIt/cqXzP8ZII
aXB/TWsfaRZKtF6xZYQZ+rM+PNW0dTPy2PDP922sLWseSJQYMEElx22LFTRAGFRfiq5yZe5AdeBS
EegMZ2tA+TXHmMWPvBaO1jrwfEuQN27JozCpnw31z7jIN/eXt/zsuvlss3jB+zRk4ObERe+NmwmG
GZ+Vp0lIGfWJ1Dcu/Gpv6tOAiu6pWnnyrbjknL6mVtEkHmSMio/1E2QNgO5R//7q1izM8tEKnFaD
miAQd7bqaTE6iGtUIb9xJ3fc3pgFipJHTs4juP34ZJ+cZ3uruNpD/bzHdKJvgTDgKD1Qc6oBBUOi
65Tu3zAP3QTjeQMurnJKsxZvFkiPuSnZaMYBOKS9lVVun6eHVnX+u0NnzAKJyYwiHCQStxoXq90l
bluqgWWvXeDTJXJvX2fhBKILamdPKVUrw2PtDNTTZWj4WttDxVw7JCE9dJmxV0SEaUzl7b/zm1lg
oU5BgChFjhKFETSO6mMl6xUTK7Frju9ps7GKtKmcBc41N+FwlfAsTLZyvJcPgINZ9N9KyXP0u9Ja
TV2mCaL+0Aa2wU5JyH7d36vlhfxjYo5+L7KqjMup/aeTl0o/WkDU9Y1cub2W07l/jcwPctQ7bOyw
WxZVNnZJfT6UaJbXftQdSKl6/92SZmc65yC0rKZKbeWkfmnsBnQSrGZteGgZc6H/u6jZqyG3mMJ7
MQ2XBerG9AyI8I7FzvbrgF/5ke6M3kvxn/f3F7c4LQ6al//4hDM7wLXIxlEZcGv2B+upfZAP/WNx
UI/dDmON7IVfp3creGze678Z/gIdJGaVUMMBBHl2lSZZXmdSxei9hXla8Ti2V5Fe7i9uORzf2Jhd
nRGhmCgKW4kSv7Ex3tX8RDE+kQTNF/U4KYwOG+p3p+zJ6oM0DZocUExveP8bKJ0N1REVfNeAO88h
6aGoWMOjBm2ZrIa6GvXB1uU1aeMWq8Tqi8fvxtTMVzO71tSqUei5sT+ZEGyj5hvE+laO35qRmafq
SQhVMOBpUXf+Bikwtyt/0Wgl0VrO98GAaqNoqU26OrOUu0hiklDEqkEnLgvJvpYgo8RT6T3NuRf2
nxPzoR8cn2fpyvKWT+I/po05A7oWQgkXpGXAcQZDoPpRgG4eO9h7dat6zFMgcLzj+zXs02JMuzE6
i2lDwVRUDTDbhNGcIzdLv6GGTzFfHz6JtWLw4j1wY2vmJRUbzIJHSLVEC25ZFSW5Zo2NddlH/vP5
MA708fNFOm15qcBEF5NAK+NNo7CnHKwK90/45AV/5AU3K5lFr6JJbDsvALmN9+G23HS7qTmQHtbo
B5ej5I2dabk3tRA7bSq08Rp5FgeIA9vbqYfNybU7Wp4GKIerBcMzvxTfwFOwEqAX/AIESaCRBKKH
mH8gnafBxbYuAR8CLfEuZmdZg+vdsLbTMHpdvt7fzoWvBlpWG8Ah4FgBrZ4dulaxM70L+/5MBNAk
XXLprezV0dZIOqaEafbVJlV0SFOifwYGhpmZpmwLu+Z1f+500bscMJWO2X6U4TSvktkt2QKYzITo
MvC96vyaUeq+Z4mk4xk8yj5wC24uoEDHLs64BmBd2jyotQFLRlGG/UO0xXIkZMDiEUWCMvwKtdnR
LYbyIdTXBsaWVoRRA9tQgc+cgGsffdEymzzve109q0RiIPACPbqdxSNf52sQ48UVgdiBQo2OQkVj
doiJIvWxaHP1zPIGQoGjWxbPdrGCzP5dDp17A3TOJ9ofoP2AW/u4HsNhKQ87Qz131Ppqhd0PWpOf
gouvUVrubfBwGHZteeoErak1DT3s1HntS+2HWhvbAgqdHqQ9qZtoIzuCxHPw7ELZA2tbeSNjG1PR
33NHc62q+FpKsHYngkDYXLGTRwPCfceRNY81t8ZNzSQaYuroY+osclkJfvn7Z2vpIIP2QYXMlAOc
+1wcIjV6WZRqLM/l6LhOCxRSD66T8kmmlltCwua+tSUnubU2y3wwgaVJIPvQH6fh1inx1gW3XaPm
hzJaK/VYvx958y8IYDgSLdCeoY0588hatGjF1xjWQOsq+RmJSndTit57VfbPCsmw6WPzyMy+mahk
tkRLTkJJ6sAcLG90nHPYQXMmzx4Z7a8iE6GXsARkyvHQe9kIXIrW7TLKzlqFk0uAGfAkB9cZHetN
PID9vwQJySGCVIZLINXq2Um8AcfYrtdAjWwO3O3rwdnkuv2CAxVA+3wXZZV0OXOC0klfJc/PFbW3
RWQG0MA6aCT8WaDW0Yc1EBbkyrQrz6sHXGYuSaLKDw0J5e2q+AxedR/4yce2Vr93YjgkJP1aqN2J
CwjZUUahNs7lE0TJHzixugc1djZWlPReqDaVhzpE5TVM/SJJTT1ekINFq1dhJIEF4GKmi8DkyZMm
ra96pV9IYqcu6AWe8hDoOEvNwDLhgCmn69UgHeOdPjpg8iDic1loT3pif08Nw+8B/Coa+5uGd15e
9E+pA7bDlvCzVksJNvm+AMNes2GkvJrm8AgRgsck7D4B2nTQewYIEj3oTbKrKTlmGHnzdKdwgBHt
v1Zj6biI70D66FCYq/RkGzeZ5pq14eeZHgwjDtBAw2wzZnQbjvEXxSk3+ZB/TTr1gbfdxSDsazGO
w0bk5IuJEWnwDhk/2lrB29eMHvQcGE0p+wfgNo5AnZzzYQzduhUWuJsKjHWkxR5EKi9RQYWrZn0G
nWsK8WQbkqql2KcOP8k2OtmJFtRx9g2MOMAGgs/cFv2XJB81T7ZlCld0rlpE4EO14aoK1EzyWJxY
bxPfUHDz4VlZg0BZxMR07WJ4JVbRuYVeF6Cwh//URfYw5NE+EVXixYlIfMfOe1cAu9+M8XsLNmG3
CrXaSyUeUGX1pqApafSkm0Sl9nWVn4ZROXGCKcwsfUstftJ4+y23h6OiQWeRiviaDjL38fzcqKH9
PY/H74VTf3Wk9RPE2TvMKFAPweyURzIwqzHIqYQcpHUVtjhghh5TC0r5XQzaYaTCSwrzxYnJs9OF
T03cjG40kKA2i2DIODDWTrXTlPZYCPp5HOpAj6rRRyn/MqiKCMKc74tseFVj4z0OiXBZjJmIOu2L
wCjtryNBqLRYj4ohsyE8gwOEJ3/8OsZl7A4le7W7/AfEONH4UCGbBWht7g+2aINSjJU/kN5XG3bI
OTojeQY88jD9vCKNDzbPNmSMf4Es7IFWykUBDWlf8ANK17skUX+UoZa7aZhDXLo5VaK85FxQV3TN
02Dlr1Ab7fyyots2Sx7S1vKhf7FtIoBDU/ZoCQr29BApXHY1W3oFS/iJdqGPP7kTqOC5Xdb9qjvL
68BL58pufB5r6DqPTf0WqvUnyeRRD/uto7eYuE82EJjGsxI5+xCJ72CMVrOdjM3vjp291vH4BIga
psmM7DP0Tl8IoI0uTbqggbR013VQ4M2HLUsoTjhhR+R7FWZO4on/gGzrlH4Dmdp1KIYri6pPlZXs
E8A+/QxMZSA6O6W5eSqq/ExlsQd8NlD7BODL6eGX8scSI4hFUu3HYdiGPdnwFlo9Qm0hrQbNaRd0
2q8J6jNENN8grhKBqLC3dpVebNOBWq6u5/2O8kT1ZVtdSsTpNLHzpxYqSkXIrmbZZa7V1VD46FIG
1LFmA2jRbRIR1n6iyxfR8sgDPF24Skw+g9wfN17a71u9lqBWA5mEQcbETWveHG1LuzqgGAmcij6a
XFF3KYl+RKkW9A1AD0ImzabKOuHZHRRFSGaAfIJqnwokQZAXLwC+TbIfmVb9Sqi6NStmu1bOG7+q
xoNCHKQtA/TJM8ZPXRU3x45MX8CwvgxFfkXaY+/BCJd+hRQZwPDZ5NpKBdCO4tFCvzpZQQDwC69Z
XG9svbpUrQO8qRoBSgyKLbTtzJNeGJ8VNmybZPAT4FCujCajz8qmcLW+29Ysyh+6XFc8E4NygRDd
pVZE7VaMPgyARg7M/JIY4sr7fqMQjAp0tZps1Tr75hC8z6SmxltOaO1boHz1bWbkD701gFde5MOm
6azU68Er4tq51KBLoqhuTYb3hNg/VQMETyz5PZ9c/FRjTiZlS9OrB2UbNtEhDMsjtU2cNgJRpaJs
4G/qFeSVCgDawyks0mdcy5rLyXAedetrFlqbuErgV6Pld1r+M5L1g2L0ryV3nqQWeUByPdhav41S
1Iti6TVd9tjTXnpMhhtOtB2npf2pF71XDOYVEfKUGfD9VHlhffoOFaEnW+YPqq1sjMzR/H4CkDoc
+N6hzdoAMOsdw8F3azPGxJkKMagubS5xmCeY7O0VLy7Ya5IrP5waa0pLtCicRpwKAlBSW2hRUHOA
sm3yBoTUl06m0nWMzheWcwUG981p0cPRBo7/N+nNvZkZsd/Leq+x/ISh75fM1jcgUn/tKoapqSF8
jDUR8N72OlM7tTqw7F390KflVkA0D1jiQ6bz11ZVMzfUu8JVcDlSgM89IAl2sqEbTAgkrsnUQIrR
8CtNcFfG3eCG0F+WkXMCrxRzDQCdia3wTd5aBINh2mueRSmQxBYefymUA3OaX/s4P3DSv/c2PxpD
tW/taK+B/RpBYtw5Q7XLOV74nbbrq7TwGak2GK3bFDp5l2H1uQnVN14oMQTdefaUIjsG+WN6UZPo
DZQJqavQDJBw2m9r1T6wMcIZKToM/aXaiySkRj5dBbUlr6AQeKp19q2ifEsEWkcleNS6NEiH3h9D
xJykwz3YGde0qB4aZXzvy/YXiBEeDKsBnTr/UavdPkqiPRoKO2NguBdjO/V5Y/9QSLvPgIDtOsCH
u84oPZBJ7ltlhCbj8KQI8Vw4ylGPui9Q59ymGkgVbGQfTUq3nVmgQZB4VNeDho+HKi+3uBd7j1Dr
gQr1kra41XNOHljc/2SNuSU830KrugzywvkKOT7mFwXfC66doJzplQ3bOLYOgQMLGHKFAoCkR+lL
IszGLUvbwghDc3bA1uUaUgtoiiGkKs7R9hxV40rzMAs6zfoqQpBelCx1cYyPSqtVXs/tPVFTKD/F
SMWgpOsKM3rWRrXzmrz95FQS+Zd+cbL2vQQDlRdZ8fcwRhUia65dgqFXVligxGhwJRNcIEM77NNO
wlqq/cLVyLeghyBuxpPclRE7dipBggepuCT6mlb1C5irSr/NspcsJzvOYr8sksS39DBAU6JzM8O5
4nJ9wcvzx5iATCKpLNMbdWO4KsoU/BvnOJYgIpdRgfPDEoAP7ejV7EW4TeNc+MkYFcj8AMPrM9n6
Zl6rAE/jURA3pXWKE/gIiFgiL+lE4wsRRpjRAYBDStIHxEZG7HT0nZu8eQL0ftfZ7UV2Dkr98pfe
YyOK+NiN4a6QYNZJRXGmran6pWVQL2UgbaKdjdq5piBXpSyCk/TmpmsL1SsMKfflgLcYoDHSbUgP
kaAMMCxjHE5KR5yDBh7ODR6vz50CxGBPR4wXFwDOpxlSjZavqWctFOYmLV5UwwkB6no+BqWRtDDq
pKdnIFZdqpyitbLq0ov+1sCs8lfEWqJ0OdBGRoFoH8b7OoNaKZWJXHl/Ls2EYyk6qlZ4EU4P3o+v
eg7yQSc1uEQnGUPD/LN8jgL5Tn/gVqCuuWmZ56wORC9vHwpLGKinUMmcVn9TpWtHjYu+hs2s+R4l
32S1Bv5ZelXbUGn7j4FZqaKsZJOWPdqQorN9B/fYYDW+lne+TMyVyuZvxuP5oxqWABudmjP6fIpM
iSrTiKDEcA5/Dgd6aL4OHqRjXqAQdyg3sQ8BZXVDe9dEWboNxoA8yMfsaTiKnRncLyUs+szND5nV
WMFrF2KUk9BzKfBUEG+U/NDttUGlNSOzT0eGGMohEGw6h+Wwi5F+KjYeWlJfKTYtesjNWmYfsCnA
YhJ1OGADtIUrM/8mR/Zyf7uW2geTi/zz4WaeX4ygSa9qnDHcWLWPF2Tupz4LEuCiHQ5JUAjA11+Y
b15X7E7VuHsOMyv50IFlZc/QJmkCC6C4cUMDdRf+aHy8sEw32azNB67t5ayKy7OEVSbL5XmYOCkx
jV/SlZGQFaeYj5aFmIdSMpTSzpxiMBSDe/ybEv68v22LRxqk40A0WWDMNWerQMk26RW1AQAOyYWV
f6mtKLCMz8kqAFddmGEAqMBAbId3oPQ984uxcixutxMQDtRbkNvDvdpOjwIVJMCxIvekBZzVipCz
Y1ffrDysVmLy4ge7+QEzB2nA4tCD4lqejQb8/WEHXxR/c75uTMx2MwMjDwXLi3pOum9Ey7dlXezv
f6/lRaAtCCpKMHnOyQ4iktR2zVr1DISaxxPHo+TbfQu/2Q3/OEg6pqknj0D7b7aI0pGAFYhSxUGS
PoS+N9wPX4A2r8QT0dzuqP9W16VuAwlvv9za17hwge3PtN39H7Lo/jeF8VlMLKSc0KboxnSi/paS
MOitxLN7voKoX9xRwyTEBJ4PoPoprtzcmklc00QUtEd79dVM65MCDoH7C1lq5qr2jYnpJ9yYoESA
KYhjR3uvD7QHZAI7Kxg2WqC/Nyubtrgak9qWbULXFuf6oykuy7KrI60/D2Z5kO14XFd9XPwuyGgA
2jMx4j3HGRgyt9N6hIki6z8prPliWMVWK4v3+7u2mAE4lokGGZIoCjbEj0upe5m39tBSPL6Z6arC
kUdZShTVBlafJOiAt4XNSjdGKtzo7SHWNT9Xwx3Di8OzQ/4QptbPrMIDsSORV9dMPdUgTjhZUoJN
Tdmnab7jSvnQ5nKfkYodkwzkEvfXsDRQiJ7b/65BI/Ne+liblpLHlTzLTZQHmuaB/8L+RQPo2R+U
wPIA//1UNfvoB66obGOtBIulL3VrfeYMZs/pkKBSjXztK0Xjo2l2I/l0f4lrNmYpddI0lYVohbld
es5NCxQe73INpT1dDfOIdLuO2RGF4PaI0pWkZzkaD3g4+TpJT2Q/FNAt6uJh5aOtrWh2WhOloUIz
8M364Us68k1VFhstX/HupXv3dknTj7gJCQU1mKXyEUvSfkD7wnX0DiSQYQCJLv/+B5qOyb3Nm+V8
mAnElZGhd890eeWxsTeEDeJ1Dfxpqdk+tdFnnv/q8Ry8b3YpEN0ucHbd1xkbIuokUARLS08HCYIo
V0Ldslc4FpDY6NBq87mi2BgK2Qt4N9cgRqU+W0JsRaHshvpzXXy9v5pFWzfdy5kHWh1KHLY2rUZh
O1QeXIBig8Higc2+1GCtu29t0QNvrM08kAtQ/UAiAfhB69qWYhsrwGj0ayzya2uauSDVY51FCcYI
W6c/Egf1PvCLZi1A+jaNPAqxm/9uVTNHzGNks2qLF52ZA7paW6Ds+4mO6creLR6sm72b3xpNobUl
GftznKgnXFK5jLcVXDC0N/eXs+jg/xqaZ+dJSopaAkV7Fn34KePcdn/3eu8bWfGEOewjyhAooEGC
8UTW7ZscjEIlOTqVs6JFsraWWRCXMRkazN5A+ESCW3EwyPcikisXxRIKU73pyc8RHr3VFmY/Alc8
cURQr/HyZ6l4fBN5YF8NimeBESJxDFe8bsHLKQEdEzjVQYD/B/dZZTsl+lMcWplmvevTNyHDAxqw
vskdP8rbFe9bmpS6NTf3iroO22FA4/YMCSEojjLzSSODL0fV7zNnV7XkkGZoTputV5b5HkLxqVvx
1E/qoXLB8buJmnin1ZVfWOL1vistfOMPv2yWDAyJg0YcPvK5S67q0PqKWENyLxW9EIlB6YBwDOD4
nHqZ63hMFnlIzsZzvseL7jUKKutBfB+9wVdP3c9i9Gm98n0XTggkhsHBBrEgTJfOa4aNM/AQk7T5
ZRz61uVRuddT66zxbOXLLtiZ8jfk8Siu4aUw+dnNhR2CRmUAnUR+cdgQRATwSTScMFcR/sV46QdD
9kdDpFcxmNNY2YVbew41QKL5EbO3951hYTWYgTGxZ9A1cKAP/tGIHZuYGzTU6JLl4mlMecDq+u2v
hM51sPKpgOeoBGo8s2Bc1ZKwPk6jS6R3B9GOB53l70b4F0Ln0M0z8YJD3xJEh7PV5E2BsYBEUc59
h4ZCpnwXhihX/GwhjfpgY/ZZxt6oSRrz6ML4aG6sRv0FQw8kt/cNYwcljh8Snr90FTpe//dPdbu4
2R7WpCEixXD8pVTfBvPZUHpQ/z3ft7G0OFxl0xMVeBj0zz66A+vCqqKhrpyp8jyEDkil8U7VateA
ZqM6umyQfhfnK/nbb666WWY66V/+Y3W+pWpU077VFJBRjxvJMEbahoVboAcpDBZ5hvmzkgVY2JP2
JOMU6jZgONG6fMdC5aG1y5c4BWUhrb+UOdlnZbijibqV5binCnnEjPamLcgl7ZpvlCafHXSsnURd
qR0s7ZsD5Qpo3oKK+Q/+fFVxFNUqenZRY+GXOhTWBPNzcC7W6OoV9ghG9dYT6Dnf/1zT55hvHNRp
NWwemgwIth8/F8UMQ6o2CTAyUPXNBt2NjMbP5RiEYb1VwmZ739zCKsGEqkFHXgW14R+8aWGuxG1N
w/ginPablmZNANkhSLHmDg0yXkHSoUnfSw0zNzRT/fu2FwKVA3VUjOcRA/O/cznRhoB0ZAhzTMkl
ey7FZpy63WOxsqFLXA0fzMxy0yTq7T5DH/hsuDlGqUFqv5t6DFOpq/hBQVh1f1ULd7HjQNQWjSFk
RNjUjx9wHAB0VbI0uRhj2bpl7DyEaC6ubN1S2clxJmkyHRF4urc+WslCnqRKFylnXkK8kl5DKA0r
uXOoVCRe7dVEAxWafhuKVqOxVrv+c4WoHEKFEIS2E03hfAC+l4rdImZOPtNlga5128SKipUU/M9z
gIIdhEUm7lwKvuZZ2NJz3oLOtA3PBEExydjrIPkOBH/brEIrOdHXNnRKgz+eO4NMpbWJzBQNynnl
KxpBIjNqLL6gge6NfuOxwPabDSaCNtFmjYbnT8//aGzmkmMjE0xQxvFldExAd/LU7ZPkWa+UtSLV
oiFoc1CQLaLgOwdNFmbn1AjF4blSX9L+nIH/vVlbzBTK5zuHSK9NaCfMbc+zNK6pGLxKmvhiZhEU
30gbHknjBA1RG1dpQBs1phDsMJv/u+ogooYJRhTUKSnojGZHoMnaLOYYfryoevoZZdMD5kljF9qT
wf0DvbSHlgqfUKmOYYo5zS1Ar4pGrDq+QNT9FUwlul/Aqo/74f2+oYX2GowYkwqVDbr3PzAKUauE
4TDCBy3VVXblPguK13YHPB46yw+GV/jkiNHblfi4sDyI2qjOlBrgjTCfuYekjiMwjWSf9czxkrGb
ZnV81q6sbSFmfLAyyweQ5EgGXEZ0AehjK3P+ajXyen/71kxMV91NFt9Xjd3S3oguPOohlqH0AQ7W
mgT2Ai80iOMxza9DQx7Z7xw40MlcxLEj8I0qP3nsQYZW7hrH7TfOttiwzRqX3sKj0wB/FtwbqQCi
0pwEJxRpplZDFP2OS+mPxjO+QbXis/bI9sq23Tp+scN8Ffg2rJWIuLSdN4bnxDi6qEERNYTRJelN
H+PQXiX+zz1QxFkK0ADkfAzDtGev1hD8tnXRxBEAKxSKYGzfQiVF6duVRG5pIfaEJqEmgSzoHPlD
OjvLxhRK803OMGCnBaYTrYSIKV7PQiDo0JHtUqQzSGhmrkfbqEosK7KBcQYdN55Bg74fKiVoLHXF
0sJppQgRaM9QwKb+eNyVKRXc0iHBnSevYY/YCg6KtlspGS0FIooohGc+aJfQapqtJ5TIaxXRoXzo
W6qfPcp9+5Rviq3jiU36Vu0jzae7NSTa9Ednm0iRhQKDgbYQRmtmNz4GajiU/5LoYuLGR3PHT+Jw
o0DgpLG/KMb3GrkvKmUr0W/6o38YBZM9wB0qpGXnXJWUmV2GKVZc+1LIbeewzHPUgfvmqL/lyZC6
KV+bolj6hEjcNLRhIRaNoPsxTtVJUzm2UkKtQcgNps+3Xe/snXLN7Rd8kt6amY7FTTiUAkBugpnb
i96ru77PgPz5f6Rd2Y7cOpL9IgGkSErUq5Zca8naq/wilO2y9n3X18+RZ6adKQsp3NsNNHCBAsyk
SAaDEWdpw11DtTddI9vroXdx6c6mNE35bKxO9+JWoVH4UBbds5DhLvMzDu1qaF3IHLQGoyV3aWzc
qoSvqUUtBUgVBUDICyLZ/puhIyD4AuygoqOlPZHLi23+3ZOOu+OmNP0d2FObYec6kCECx+L6rJe+
8CR7r8FKEAnIHMbkNujWkwwRsgtVkwDXHnPPcYevtolXYvHigQT5CO8Y4J3h5jYLlW2LtIr7CYj6
jvFELKhi2chA0GSsbGlGJ88iu38R/yfD+v8MOSXMZ2vaK4E+dgx6KUE2OmqQHNqIrShAL5DYcaHB
tgHngKOJPkfSabX0OUSUtRN98p/jU7KrtuF9cJu+6Z7J7dopbuJHglATQFg4elP2ylr3fjpr8+MP
Ji+qiwDyIUeenUXgiWHy0FP9VAbqpko7mAAFqq0q6l2ruVavDbeVqAbLYEFhRpKhjpvR2gJQ/WGA
rOXKflp4qeJz4D2HbawTKLDOVnmAvzUo9hQ9XcPzTNoF7zT0jgF4Ary9zTs7plb6OaTKYEIv6lQC
0EDKYk08eKGvDfN0YiDrgE+OiifY5cKDra14RdCD8paQGL9CMJsoBTNh+LX16+QdFI4bUNNfiKE8
GmX+QBqAcUFOwtm8bzS2DQx9Z4BvZNDq+zh2K1neQqsBPw9VRywaAjbMwC9/nsgYD1mMn4ckufZh
zZF+UKBabdeu0LrDodegRwMSkwVVibUzsRC64XZCoMGItw7+a3ZFJUnTAtve4Ri2GTQVdIdjbYyI
rWyExWEgnKxDFwgp0l8rgO7n/16/Wv+RZY2Zs3cGEbDr0Wvh2cYmdeb/H0S9/I4qScMcRCY097MP
d5RmXFH4M0B/gPamC72ZQVs57Wuzmp01rioVboUSA4LJ03jxe5PE+6iOfl6f1+/EdHamLyY2u/jG
Go6Po8DE6qrdFEL51Qq+cePoOfDGz46LUx1CkK/s8s/E0F67akI/t2kPthw9gQ8CziGPfyo0exoE
vUNvGEIFEQBr49g/V91wUjp+T9JuS2FmYWd1eKhD7aiMsZPRarRwKdiq1msrF4CYVuNyUlBsNDgQ
OQz+SHgjXq4WUKmqqCoGEOlLzl+j+EesesdErb98WiBHy7cQqnNN3Yh+JIXyXpewsS09Y6dqBTih
npNH7CB1d5sGyn7o6zcF9nmAJOyhZgfhh6oWZlnSLSSWWvhzGK9gOPZWO7JdLULfhjJYZVeivakM
5baBi6BS1Yds9ErsmXIjYnlXKc1DxaD63tVH1VBOeiR+GlG0gRbDrwZxbJPqSnFLNPmhjNDo1UEp
jCW8DYUxyRDr5RrYfGmroeghQQoEhvKvlL/gdZcSt8HdBeMYFc57VhDKLUjTgXV9s/3uclyui8DD
DKQyjkhE0KO4XBfU2DwJkyegzk0ISBLLeySwV+6PZmQF+8cKqutii90HtzhnTXvl70nqFEB/lKgR
DnFdzLcEGmcKZGgxtASROLSp8TaCCLgywem0XE4Q9QgkHFPjDw+o3+nXWRoQtDhPvu57D1WYN1bd
tZWpFonciCbdNUMTHEAYex0M8jPi4svL+T6X2pOrAA3lltSkY7xyZf+ddAERgm4v6j34VX8hGDNV
A5trqFQozjwNBX1Mo4PvMwcOiyszX5j4+UC/Ma9nE8/GVGfQxsCJ02Eg29fM7IpmDTexNshsDUvw
Ozm8CdWTopbO0ALcpjxfX8DF76VBfRsiERSw0tkGjdXEw3srUU9VbmyNQGM73lWQ9qDFh0+NeuU8
rI02/f3so8FxMvCojo9G1PixMqrXfpDHMlefFe7tr09sISfGTsANiXcHyErsd3J5NpahKCQKtQwz
czQg7wYzbqHPX+CR2m3Kwgof87vJD2v3z+uBCMX4nihM65z+lfaHepeDQpYD3iVjawhf4QHr9Pma
HcVChX8aRmoSpKdp8WZvcIJHaS5VDOOPuSO0Nzd4B3bHpDDPhRNY9qMLA0dWqdVVrXP9yy5tSi7R
bIWCCeLKPCn2NTQwynZAllPge4oxNJnh/7w+xpQpzcLKxX02yz4oHZsaJonqyfOqfYiGHm+0OzVN
tyIJ7IDGL9eHW5zS2fU5yz2Mvha5T/GYSQfjxVdqkBU1458LU1ze0dOPONuQJbZrrmvQdUqg2TYg
PVUrSMBoH5H7cX02C2CMy5Fmh3rQ4ipxqxBOVAwEGbf7AVriXSvTyO71rrDDlMS21NTjEMU2ZF0C
exjTI5fg9sM8epzchL+t/KK19ZwdfJ6PI4cNn4oHar+BLJJdfHVb/Ih9tuU2TiOzQjPY+I299oSb
pnptI00/7Oyj93GH2ShQaYTG7I6H5MQzYIm7NTHIpcB2nn/N6tcF7OpUuKapp4ApxyjV7lMW8Q2L
FXiKu627kpuvTWp29nNGfRoWBmziw/x7TsQP14u3agiBhuvLtjIrORM47rS+CxqklqdCgMfrgb0T
PY3FrwZM5OsDrZy/ea4Cj7jJYVYDOYl7Ntg84FM3K1fPgunNxaGQs5ASZ9HIxhaTGazWdn9R1GSQ
imW30FqpOnh6dHZpdvewW7el02pWkJprFcylZQOpAbibqeMm5SzK6DGMDINE4kaC41QM0uhANShl
lPY//5iCqUzCJBCJ0Bx5o4M2LgLgZU6outlRJE0jPl0fYeGRja48+mqAPqCxhwbz5akywnBCkALC
LJ7qZktxoiPHO3T91tuzQ++Mn/Sr3Prf1j7gQncFNW1QEKfWMvyD5jjCNkrAZe0xbtLl+ywzNDD0
4fcJEX0oCSnRa1eLO5A47EYtHt2efAFlDexHDtmZ6x9gIZxd/I5ZKFeDVGEwrwBbFYVDqbjbqoao
bf8AeTILedbK6VjgT00PCCQzvz1ZAGa8/NwezZqCjgHgznvt0N0m29oEre1Ub9fACQs7FAVLyHgB
8LlQPGkLkfQ5g8hzDCEWIUqrG6jZ+muKn0vD4FWCKg0AApzPjzsqznIgDAKYDXuOQPAWIB6TZs26
YW2U2YFH7gL0VIFFKqDcE6BeCJxpra2sjboQI/Gy+zOX+aHuoVkRRCoeHIqSWGNqZLYIxAfoZnjt
A4oEdWzoIIfdHa0Lq4VMiOhG2x9jC0fL8o3Iwcv93m3jBg7mKFH76ZvnsdDkGrsXEBgy4yHaZ4Yo
LFkDcxi3qZ0p7ef17bwQfjEH/JNgQiEw/VU+LpsCdG/sr95/VAzP8cs1QMryWvwZYbYW2L2lpD1G
SFodQgZ3mqjMaK2JvJT3XMxjthZaihtLGh4g0yBboSIGRaav0PaJWZutE/wUkAfYQSzg+sdbnNqE
psSGArJnHgtbTxlAvG74SS3kxh+NbeFu0SHe/nejzBIoVKCSCB0OfpJlafnytpC/3Hwt0CyENTya
/0xlliwZQQD1gxS49oAUju/SjeEyG3IjFkx6XjDRFcrk4tEBrmy6QfD/OfqEwfq6BHUL96Gi7dow
2fE6ewzVZK+3+T9u8qL+cjbULGBnUZ1VaVaBTFthO6R++FFVa5Ck5Y3wZzrT389STa8rM1xZQNLr
vrJzSf+akToxVV49Xd8KS59NR4EDMBDIw9J5N5kELaTqKSgiaVLdp4W7D1xt32g15H2ilYt+KTBA
TQDberIDRr3jckoR/DfriRR1Utiv1P8o2fv1qSz++5QAIqwzNPrnUDEJNZSkjsELQTvyFAr5xDL6
eH2IpVwFN8yfMWZLrxqM+VmGz+W9sh/QK7CTHT0+PtZmZwDil5yQBx7XEpWlg3Q+5mwr9PrAIP6H
70bYA9PrByrinUi9na4pDq+yNdudhc6QjjnqcEICTAJtqtnB1arQ8BBS1VNplzfJIzyhnfEYAcMI
sS1gGNemt5iQnI83e+54hg5kJsN47q23616i7YSWbO/WiylLVZyLmc1SnzpQSNEzZHzFr86BXF5l
1aoT2pGVCtO9Hx0R2YE9Zps12NPSc4GDay3kVN9k4DRcbn1UnisfeG/11G76Tffq/qpP3WfkwA8C
Bq7qPeTQ3rvKDh3FNm6a41oRaelgIMsFKAWNR6TYswVNE0JTsM4gYglW8qRhGdUr19bf/Z2JWos0
niMDg9bX7Gh7edySNsArQW+NF2DoOmiU5fW2UyIbWp3SgmCR4ghfG63r53EpegH/CjSghob8Xz2y
foCPyCAGvE4IBCOpZYj3jn8fypUgudCmxPymJqCGajCH+cnl+rFE05q+Qn1sODQxTBRTaEuaQW82
2WbKnjs7AwfIJEA7WN4mc/hKN2sxLzwffxZ2tCRWSrglqMDIqINTcweKrr+q0oQu7jY6Dq/ciW2A
936wh/ATqPFgsmJqf7kUBynIgUpYPbNL19P5D5rFJLfrgzaAiNApHDYlBIEe/A1nZpKZ2s/oxdv3
jmfJAttZDvb1FV8c2MB7EXDnybp8NnCKMUPSUzzaatiURsKMcrSR6jWkx+KRMQR6LUxFA3a+4CTp
hliF+ugpVd1jLsZniEqteXYtxXVchv8ZY7aoBo1UI1UgcFLjP01IFqmQe00HC53Ll7RyS5OpzcoV
ufz1wDRAYw3M0nk/u2KpT5UBJfO0L6wcTzLNvxuNtcxv6WUNpfk/w8zyyzbFEzqPMcyUOpPX6JhZ
rt1aowUHyHq7JlWwEHyAEQfoFsBjFeSJWXDNEpomHeLeKSpoCOTNuyg2NVS+I/enRt6KftW0dmFz
nA84r2R5PQroCjIBqKUDtAAdr/AZIJlNvWvRmHuGnNHUj9OFme2Bot1BiERa6q3m+Lf6aQ0ksLCH
Ln7KrKdT0FwWigslpSo+QEHPDDWoh5HnRAO1Ys2NdG2s2bNL6wsiIbiqniKa7qYeq+dGth/V26EV
d5myJmW0ENsvpjaLuUhYM4UOBlSz60ddGVERSTehVBzDW6sgrE1sdhB56Yde6WFiGjRwC/7m9wn0
HiOnDSMLCmIrd9bCGbyY1yyC+ULRSDsoFPaa3R4S8rbbT+rLY7A2rbWBZqfQlU3aEx/duFH75asd
2KrVTofa4/WAvPbxpr+fPVRgIjSM3NUp1DWoFcefDTVu04Lv3AiajnSNGro2p1mu2PRqDLqcgBFf
9ymg/WywYyLTlSktZfkXSzSLKAbjIEb5OFXxTW9TyE4BeaPuJzhqZ8OiYBda2u26X/LKhp97/sR1
p0DQDwoYhv8yJsTqug7lBhXSmvHuv1ozYxY1YlXUFdiTaOlAELuAKL3sq13cvrSlYqpQnb4+2tq8
ZnHDgyuGMUzHi4/C0jzXZhqgU9XdSNrt9ZFWAvOcN0ybEPio6QsmtThqg/FI+ZqazNoQs1ihdEUY
6gp6ieX41Ra4sdtkc30Si58L6ng6Q7oJV/tZ3OMlkJCgFjC4OrBDGAydg5KQnSXg62gqkAHXR1sA
lUCA52y42YR0KKHSDNUgPE2gMvmTcYjFm+Nz9i1BMw0KqAd006DHm6Od0X55dvPfjj8LhzVQn1SD
IQFyhd6e2PzRg3uKCwcOQ9Vt8qI7la1u4l3/leY3TWWtcR4WAwqATujqo0gNavFl+DJK5pZ9AFBE
HuVW4jKrDJtNmK2Z4SwOY6C3TkEKwAtsFiWxoHoS5KF6knn+AFEhWJby5g6P+rXDtjbQLEC6vaEV
XYLGFCrzZq9GFtJYu67WLuelqE/B0UfHBjBS4CIuP1uWoHrAJrvksnaZGRDD8ZToGA1KDmvKcNO1
a77QC6cCVDl4PoCgBwbRnDkUKNCkpsDLntTspOTQyEBzxGAfBEK01w+EyhY+4cVQs09YjLyAMsuU
51Sxa7kF+amhesml/9BR3ZHxsJcN6TelaA4NgARjWZ5C/IFH0CSsonqwXL3+dJPomI7tnhbMplXo
uPhEdU++g2P5LYGgp1l5OnSO9Q/N8HM7TifIj5K/K5174xnBgQ7uhpDsI4jVJ4jeQLybqNskFTsN
OqMd9A8Ihf+V5t2UfrQd9eFYTmK5I0/sqBBb6mUQPQ710EzbqDWr3igs0CykXVTqMcqExYfSygLl
rib6pk/5puzgXJr5441M2o2S+HbZhN9Vv9yUbf4Su/zoG7D76ApwnaLUv3XH/BtzlftcD9M7LloJ
I978SAu+l4a8dzUkoC3Uepsk1y0hg/u27xzwpA59m7j2GMdvfdQd2dA9pCOsekO1+sRO+4ZffQpo
veWJh2q7Mlhjp2xJ5dmjWkEWuOohE84U1cm5sUEls7UV6DZpLowGvFFsa7V/J5GeAwTR3MHY7kjL
SliNJLdFnZ7KfgAwQfh7mEo3wAiMR7A0oA0LLbBSVW973sDCJDXARYaAbRpBch322Ue/II8B8TYu
RKxRutw1mfErSgaTUWULKY59Xogji7tw3wYw5RCxsmNd9MPPYjuIgZUupfeB7iZEw2KlNrMmd51B
g85jq27Rn4Z5QK3fQ9rIN7WEQ4gMgP5WD78bnWsR0cEjHO3GfIJQsKrQoEzcfoPp2a6OvOc0oM/S
0zwzTkKMW4/f/cY3zFovP1o1ARxO1J+hwR4AMM2sllCsfhlvWavcR6HxPSjz3ip0N3MYzzKbl623
5wyBV2ov/lBqZpBVt7pfbBMuwDqvkmPtBXupQX/WiLrc8hvx6nLIOw78gOphaPGKPHNFfmRd/lGM
7G7s+5PRjuPWS7rGRPUSCtbTOVFutRreDi4HNwrGVjekDyGGPn6VbveauW5tFQQCbQ2Doh2pb9WA
b7CZ7/3Bf6el+40kclco4Q2kJm9UlGjhcVF/K6rqJ+VdYKFsbYIiUdmCuIcgS/Z+LmqsgKzt3iNW
SNJ7PZI7krcpDCo6CNQ0eNvjfaoUe+KiuxZwh3Vuu3KZL8TJi1gyi5M5An/SNAzXC9wxxKjDFMSj
ey3Xckje971FMxmsJHdLr+/zMed5pKJkelCwbioW4YygyBk4mVUfqpvUWU9apwnMIDHQywC9CHcb
CNRziiJOQT5A4YGe4r23Y8d6N2wg8P5vauAXw8yylLGnSjj0LuRwlCecOriwftfHErBh1ZIwNLp+
BSzQfNA+OJvUdEOcvWkS6SsVbAfQS1KVb3mhfIchEuwfKliWBXWBuBPUhwBqEIeCFV9GDLJPUHVw
mU49ONwN8WfMW5QHoYaeNVBYTwf/6foPXEhCQSKh8K5CGUdDPfXy9+VB7qcZCekpofyYM++g+mtQ
p6Uhzj/BdB+ffQJg2ArSKthE4W+h/hphgUyq9dcnsnjVnn3oWVrUBp5Q8whP1CIA/KLqcGmMGZhV
SbNyqy+eQ0idggAkJIpfs6Ta40ZLgSlGgbpsDjXtcW+GvUlIbxfD4OhZndn/ZmZ/Bpxt2BwFRI+U
2LDKCNMS/63uCoeu4pAWvx86d7CZm1qe82lJtwF0RuL7aR3AMvDzaILcasHBuz6ZxUN+NsxsMo3H
eeYmeOPzrbdrtvWudIxDuVrIW8zxzoaZbWveaTnspDAbN5eHlr+P8cvQNbt8FXG0+NmATNCxFaBU
NW/HuAMEJg10rgGkb+3yWYFOzc63wcaEJojpmtGP0jLC7VoVfwlRMLGC/3/YOcsZ1RAFGpAaQRdB
HmAs3UDJmjowXttOyg/YIGnneHb4z+tNF6POXjgtDMz0TEe9CdQ4pwwEtJEBD4nGlf778jcFMZkT
4KlQ/r0MGEotOCxEdHLKY+9nMOY7VlSWVqSf17fi4h6BcMb/DoMqzeUw7SCB+oY2xImUQWQXafaZ
SvpVMdKa0qdrlIvFKIjWGaaDnqicyz5EjVpTSCZB6wwdhqi45/H7P58OivFMTOL+oHbMFmdMRaP6
iYItEdU7OUDpLY4PSa+ZfO1ds7Q+eK5BTA18PxUiPJcfDu4nPQyKI2yDZsC7ABAdWGrBekUAVXR9
TosjgWo5cY71CZ54OZJWjUkoEh35RyPsuOtv9Ba8aphy/HfDzILSCDRpB44BQnr3pnW3moTB6wpi
YXEmgN9Pslm/ofGXMwE+B+KMEOs4uemJiRuB1D8EWfL6PJZ2NGINB6UfXEM8qi8H6cqoLNmIhSn4
R4ZsPwE/Th0KSzTRCtX+9z81T9bOh5p9sm4cCq2Igkk/WrlXjnBpceDhxI7eAwzDkvfKJpvoXX1D
mmP98n8TmoPVXjhdIOKCWKoDTwoQIvhM8+gLc0/q+gUOFW1caRZZdzNAchVGctGdzPsHmqNqgWcY
sfTCdwYlpLDGajejdL8b0H4VAgYkvug3XtPA7w3CYkMHXlfvQYXWLcwEoAazd5XSHBIYSiBJfHeJ
vG/9BvK4UncMX0+tgU/oLT/aBAydyqQvgVnnz4ChApukbyPZ/xStu220pjW1oNvBQOK1m7yr+mIw
G0W+B2n0BJGZ5y6GNxVMUfHGMMBckLT9KkOo+A+q9wTzvWdoS//gQYU3Td4cUo63j1a32sbjvR0m
5YNSRJo56qCzaSW5rRP9MUz6dynjTTvQAxEClWCsSss8q22oNNMKrvY1AgRraxgCBeQuDmGnpcgB
amd6CFeJNIA4U2/hfX6QZfzOa4idpzpEcdqfMiLbMYrfyzKww7yVe1/VM7MKtO9uK29ZlKHCN0XR
cYzvBdCBQ5N+U/3UblgnTLVsHooA3n4apIssmdNnF8QNzBoGkt5QUxvOatAeFiQ3Aw21hUrKYae0
umHHIBtZiUeqUyJbxaJl8ORVcP9hOvyoyjgim1GjVuF1d2Vp/KybvrWvH68lbguSZYAvgNhGxWrO
bQkI2INCbQmUNH0YZbnoyykZt8eweAUo9aMq8gOawN+7Ud4GtP3J/N5YuYGXbhFkGagxAmcMZ9ZZ
lsu6IY0VGdNT46Wbwe2dPlpJb5cC1fkIs5JVlus1oy1G6MbRrFAmrapn2OCtzGN5FAMvD7Rb5V9I
WwBn2JBGhKAGB9eDkEG6B4JnFvxG16rC0++dByoVbxuwKSEr/hcMsvF5VvSkBsGie/ThPNen44by
907/KjIUqmj3L5IXOCFAABRV4L/VFQI+SDzV8f3U7DX0chRbmKV2a2iVxe+nwweYIH2Z0qTLSK+n
Ofdhp4pWmQrnz0aFBSkxW7l2MS5uN7DFBPSqJsmb6WecPd1qPnpxFqvkJIfWFOVdEa/cI8vz+DPA
7G0ohsjjI8Xzc5x825TjKBEnlX+TRqhn05idGpk2tE3AyjyNJZzr/RgVOVwH7hrbeQkUpiEnEoD1
qCD6//772edKeRm7oDhRdPOrO3Estv3Ru9XxErhBRclkTr6lp6xYObCLJQaOkomGvBIpmTpbpDIP
xgw1ZoIWY/zc3dX3BTe1D/fG3ZFNfddv1Z363XvK3tZU3H//w/OjBYjWJKAy8RjnT0b4xWqll02h
AtpzqpXCUkckJjZi8Y3VJtuxmwpgDThDvne4bD7pZ/EEl9THNLsR+zU1t6Wdev5bpr+fffoMTrFQ
NcES18HgjCqkSQ2ygtVdyq7gwA4aO0AviCazZwlKkS7sdwtyauK3uJGo8d3ocOnj1F9Z0cWBJq4D
yjIcqkyz7ZprWdAmRYcHv77TUuUY0heIgDi+jP9FrPpNqvi/gWaxXqLCAUe5nJwioW+kIuxEaayK
6rvr9+bSIUefhSJPQ3nhr/dc35AOdwo0mIdJckNJtjQTD7Hi29eHWdoCAsRytN7Q26Fz8I4g8B0k
xYBTDuV4C3I0+zqQ3//NGOjag78+yanNMmyRK1XLW9D1+rTaFgFVLDdEFnh9kMXvJf4MMtvLlZJk
Gbrq5FT0+UFB4QeCF9BtUFa+17SN5sd3EsqZZAjxXJwTkfso0SDWimym9vxjw7VXXaZ7rWKfXi0/
Q498uz6rBRMf6KWdjadeHtHW9RJF8ztyUny4CQPpBGd3u4Bg5fioOP59CEkSB2VsqziNMNTclFvj
pJ/WztZijD7/FbMVlEULbWaXjScu3ffGVTi8pdvIDF32wkLjJUrAMGq1GD7ITfDmp5DSUgE3t4ge
b0RlfMZpWZtUBF/XP87izzp7ycwLOpVroCNU9ni6OY0DDiCHazrcTq1wo9ndJg2sJtmU1lRoXFOj
X9ptEM2ZNLdViPfMCxMj08CzrxsK9QtpjqEoTT6mj2MGcY3rc1wKa+dffratE5mwuvCheFWjr9Qr
ow3rzl2vDtvRH1Yk+n6fw7/2NnDIELxhDKpss/wo0vJOC3Kmn8YKfBvXiCHNFiUEFs5BZGlaTyGD
DIfY0oPiQ17Dr4WxbJtK46se4Z4p2qh0/sXk0XHWpmq7qv4Wnj67n2oZNiPxxQhYc7iLvd6CpSt8
mLnhtLW+MvvFg3021iyst17nKkE66KdBiXYeusVhVKZmPcKqAbagvG8+rs9tsRgAFUxcr5Dqhsrf
7GtTPRp5S/MRlkJsQz6jQ3kcPnSrsattgFwEiljEljv1CMvvB76FiMpLeWv8vP4jpt0zX/Hz3zCL
LnHVB4Qp+A2xDyPo4Wlgn9cHWDonqOVqqOGAUPWXkwCKNwPgdtl4CiKgSRTlCU7hTgfj0uvDLD4y
p/clbpep2Dq/xhJZisEv3PHUGtoBJuDfE54dSr9GfyFCNQ+Ktc9+BG9wSGDfVEzeummhrWTli30/
CNAQCrEoTUVZ6jJU91FhiExE5FSN8LrkuWEBY/BMx6lXBV3Xcgze1ZLadABKti+b3Gwa32FxsHLb
Ln1ypO2gfkIrgyC9u/wZXUIUtCUkOXlGiQsjJlBy4YlmAkC9hnBceiaeDzXbPh0bw3L0kD/6kEm1
AKDbjymHXpj7azDwgmu95CZv22wlAVs6qTqIphJbCg+HOfaF5k0W6LIbT0MHB+FRh5zEexA8K/ox
d1+v76sl4gheCP8Za97L1SKu5EPIR+iO5PtUNdPn6fZNbiPH3yASvvr33G4dvvGP6UOA3sVKAFw6
n+fDz9YSWI9gKOKSnJgGG+HwuQx/XZ/gYk/kfITZEraqqmigVGPTAlq5SZwIz3vLyzYQlkDH0S4t
xXb5du36XLrVzked5RNQ/4wjyrCENGofBtjAm0owtZP14F6oa7JG6uJXFJA9Vn8TF+YbpqPVMIrE
G0/qCN3BfHhDX5CYOhS29qLS6U1OgicAaDKTBu2tADIfNt/JmJmJ3sPWmhwMxQ238QAhpCCEwAAy
gtyUMUrFbq4ldltx2CBR94eI92GoRCtbYPFT/fnx8x2ooDqTKaweT6VxzwskgWVv4cJ0smStbrH4
JobHHV4bAD9O9PRZ5Gj9sncTOuIlnuJ1g8J0aAcv9YHfG9vYgQRisOm3UATbr22HxczjbOR5IpfV
tegjF/sh3OcumL79DtLUlvFQ7HHkDtiCK4+FJUIRhIjx8tekigfWPH8DU6FvZYSLL4AMgQmrTw9c
oq49yCjsnU5L32LCvzytdqB/X5lMkQiijZrbLtCJSQONTIAPYgbSYcLET1mLj6Dw99eP5uLCT6pH
0DUDq2K+GvVQiqSuU3JKg5fe+FFmP8riqxUrLZbFbgASWJ2B04OK3++b9SzHGsMQ4m7xgP2FDGCr
wcyJfymP5ZHb0R6OTnhc9I5qZk/BU/rg2REx1/qjVF26RlDTRP9zsob4C5xJBbBVWoefwD3XSYX2
SeP+C768qKp39Q8jZdqG51Cz9xV2EKIBFHB4qni8xSv9Bd//kPn0Bi6TB6NqPaiay00+dq+QCNl6
ob7Lif+z9GEDkYe3Mg5as67I60Dggxr04IxFXelAAOl70A0vKLDnsMIO7nyav8Fg/C72vLve9Tpz
NErXLjQ0IceefKukMZhGWH8nafEE7XCUbfrms0y7p0EzbL+eTOH5ZiLxjiEy55gE762bPSRR4BgC
sCumvuUC+EJw8mjRfA1h8VZVDfTAsgTs1biBxF73GvEqNl1aHnN13FTMcFSFDUBogZekUZDFtbLd
l7xM4LGi3QV9eGeoya+y1O9y18jNoU923SS4R9ODbIUwZac4fV+H1lCRj95Ibtw8exwJ96ys4M+k
z98JqqP7UG0NODyMHySPbmlQHBPWgGVff6oVQJBdAVJoLR+5QmzR4h8rNe6bUaarqNhqzyAyF5aW
iVujGH94qQhuetlaPRPoFemgPUKvxRHcL5yozBVTUVUnbuLS8WrlMaD0S8L8wiyr4gll1e+eCO/0
stgPnI/Q+wKKUvoSBGmxEgmWkglIB2LzEURSPict14msVDUzhlMU/nLxnVj7w8ie5Eg30Upethhe
ka7AoBkMeQEhwcvw6gPkjfckH4DiYD8Uw/QqMz3VP9vTxO7tLdk/+btiwwrTP6yhrJduwKkWDXMN
AQ0oMn2Fs0MeaF3b54YCQct2KwsgQ/W1Tv0SZ0NDSjZRyyc3m3nVu0xbAQ1oOZyag7hP94qZb5pb
7xBZ7q6HeORdsSHHapetvNoWX1HoUkDtDs0dAvrZ5cwEGvtxwqQG8lkQWDBZ9MyiHd9YjbQ3bFtm
kVrNTd2HLRts027LsK02NK3vaoW8q3m/GQlgsSw+DUXxkhC+q2gemvHY/uBszDdJAJYjLsy3kHTJ
6/X4vli9AOoAIQ84MughzxZF06kSdDUWpXDqzJS3JTwgklvFkc/VxvhW7Yv74U38i0vlfMzZKzcl
KR+8HqskyE3vxhsvvouNzg5CtnKuFq/085Fmu126XkbyESNpt/m+2xZbH0Xt3gIw1sytwF7lUUzA
k/lTFphhFExR0YeH0yxVjjtKo5rG2Agcd1SUmlCxHpOb5wAC3Q2KNJxFpp5E5vVFXHpsnY86S5+T
uoj1hFbayXBvK+9L0x6b6OH6EEtnFxAYiNKgdirwv8sdTmJ1RHhXh5NH73v/GZzVlTksLtX5CFMm
chYdqoIh9UkD7dQnoRP1Cjq0Oe4mg40wh1LanZHEx7aT9zJSrJbDbrGPfrKeVDb08lfqnYtBEihW
TBO4SkhSz5Yx7Wmje5wNp8yJXvMbugl29dNkXV7uvMDU7r2TeqPuuiP9uP6V2VIScj7wbCV1gjax
D9Xgk5oYvQUbsk3v6wG8CRAPhJZ1Gz2ko9XlDZ71zH/i/0PadTXJqWvrX0QVIOIrqdOEnmnPOLxQ
juSMAPHr78ece/bQMqdV9vbD3g+u8mqJpSVp6Qs4E7q4wuzYgpfMum9TA9bYLN+lQ92Ak2oO0LpV
fKK3+5kO2OjaI2xZYSgGq16zYbGbJuQBL+KumbIfjPTnIVV/1FMWmHL2VZb1gLChAOFoCPKUPZeD
+VFKjAdDZWNwe+DLOvxt3RBUyMXNBv0vrgrJ6ViYXTMZwAd0x6YaNFcJzV1s9x9HIBY6Fh9ny7qH
QOssSrvNGV9F5mpRWoUmQOq9cYb/W+93epX6rSY/V7OR+AUU1R4hCC4/NDpLAjRBv7Ks3MFL4RST
8RVi8lLQsjL0lURWHXts8m9qQr6MaWc+356fjQMC9hZCcEtQIMnM08EG06JdqLfTmdAYUwPz7fpL
lFwyxfZAahBc9rZ6SFfRlmKwWoralFBtxFPp2cijYMotcEfgukzqzplI5UF72EPL+04jaRBV1Yml
9NLXYEzcHvJmUwBD/icnuNoNlyddkiScVKJX6RGMNLqLA/nQM6f8Wnwo8SIb/xSBMzcKKXRP8UdD
KgHbwHUEetqqLcyrofQOqA5Lqh1UVk41E737bhRT0L9gIQs9eVXH8+v1/Ib5qJpTbEF1v0wuZjye
qjwTSftvDgU3KbyqaToMTrgVJVWlNOlWg29IiaMzaCjbL1X855LuQOquonCrp4aZnm6F4Fp2RhiA
t+VExS8gbcA0KV2cgA4GrrS302Jr7pZ2NawT8OoBGuf13EGMX83sSdXOdKp/dk3/yRyTPxd8xhn8
PQSX/okVmXMFyDA0q77EWeNRIMBGG9fPTqTJsvWR1pGWv18tNCnpxymvoKpKcH0zoxNYLW6oihqk
G3f4q/FwOyv0t6KUNtAwY5YZjHiQNBR6MrPkwaCiFrhoQFzW6RJsIvKGTmdwpw+kbLyGpP6AkLeT
QBSGS7sibruUhRDNmGPI5URQKx4hF8Tk/e0wW4Xwaua4hQoCzVznIEqdc+KCVae5uPImR9AqnSnb
D50zNI5IL3E7vzVYAkJ2H8RK7ugxW01aG2GPGbT6QG+pOxeX26N6+ye4zRajeg+hXmddRYekzsGk
ewN/dA9x62uVa6K1gDfL4WHuT+G4L7JdfIEbbTB6kavrXqs56Ut+jAJVdtBNkMLXSQ1a6LuAfPhi
CwnB2x/4/Sdyq3wo8JZbZ4D1dn3mYINxaQqL5FxEyF3y5NZMcCsdCoI0gQc6dGS63inDQMV+bseu
NIOmkcaOnIhIRRtLEXdfG+CyN5oUr+xXZcMEHkWD6gWqRmnkTh0XEEj6WseC54mtIyzgATa0pggo
zXghvv7I1tQMYZgP0H0Y9V1T2UfFqDyzoL1nF0rhTUP31CgoNUqoQrBIA28R8jN1rz1Mmfqhr3Ic
MmEVDdaOU0eSYPluzsLqt/HTjla4keTQT8thFjr0T2ndOzBlm0WGVBtZdDUHy9+vyqvahnM5Rw2W
b1MvOtSelgNh1AluC0tN45LoKgpXXju8qqZWhLMZY3sVHTVznJxM+sKojn6U7d1evJtDej8IGlyB
BYQUUGicD8/TcNL1O0O/KwtBM3bz66xCcMUVrixSWqUjZK6kBz36/N3A8U6UAaJhcIVV7UJDicZp
EVBAS65/goGJZw+fb8/VRim9OsYul/XV56+jJKwmo5jOc/I1lH6wuROcRQSj4HkbUcFyGe1J7VwR
EjQhc6I8gsrz4fYwNvPr/XuYXLkGdM2CbhxO4xK7KJMKrdMJin+gOGepo6aGfzva9tfHcyPMTCzt
N7RDlTQAVVAdOkqA0GeAgssN9qGwcFmSCrbXrekzAIA14fmkAsjEJUFadlI0jjgGh/aDaVNnsj71
44fbw7kdA9Guc2DOWdUPMjTToBjzQhIoxWvZY01awbO7vrGToIn237EAaXAdJwEyP45UaTwDQv+i
kfEcyv1RzuzK0cLUB+gXJhiDa7C+cNMMYjLGmPykllE5eZafIWOg4HI+n8OqBTsgfzMHu5Niw69z
eSEq1k4bQg6aSXRHMGHA+SsJXgLsoOrDL+ja7K0Man4sooWT9t2TWbU4pwzjYxSGEJHOu8CsuoPZ
GkFIchmO18yv4y6IOhUuCNaUHac6+REaYw+qlnUgdTU5RR7fJXb+VJY1nkfZ3u5UB2Yk4TMMEeOT
Zc/Jvszb8ghfUojHNiWcsZSm+vODOPhQAB8SoG9MGBdeT6plZwO0FeDlO0otHgWg6d+dmow85eW3
v8gSpCHcfUGaBj/qOhAaDx0uvQz85W6fjmiL4MOEENG6HWWrHmEY/0ThCms4y21XmWBJ6zGs+4o+
e5S0SrB8t3Q0YawLE7VFDBFgR24o7YBnNE2ftDMrrWMak7Mc2m4t1R7A056BR+IKdP52zr02+X57
eFuVYx2ZG17SqFVllkw7zyzX8Hol4VAhVT8kYC/Qu7L+HNJ7NU6ueNAmheYDwDhn1ptQtFacse/2
LH+h3V/QKmwTSEuco9B5wXX9OjlyzYijRlbGc1IrOzwfBk02+mEvUHfcKiALM8SSUepNWHVeRxkB
5Ws7OQalcTZ2SmxGPmQ6mBuPeeamUgL11UzR3TrHC93tz7YFTIAFIJTz8HCCbgGvmQzxFPyu2MAT
rzIF8HeZ9mqsTHtcEL4wNJ7cysqtgDINO49S+ZOtPVadfmpreQaHpg5agr42GaOdrWpfhs6YnESX
Ab3pQQoq4qeB0KfEjOpdy9o8MGJVcFrZKvDrX78sutUmP8W2Ec5jPII4d9TUi6nurEmQ2JtnaSgl
glsD6wMTamzXMehko0qjPQ0t3NHX3Bj6VZfCBvjGdAefuEXrd5lrUphlm2fR29LWHRQiiu/BuQES
GH7iff4t+P/LkMVOtJtcaZcfrUj4EP57kQJ2DMsRMkjwewCQ/XqsdZ+rytRlw1nvzRxiIv23ucwF
72W/V4rrGNyJZrArM6r6fDhrnelEqe6bQMc2xUkrBduyKBD34RKjn4ppTodzQ7+FIZyLFho+g+yO
rgpW0ea04b6+OHEgHfnOYatKtNFpM5zRQfwwsgnaPCGIN7eX6lYQAFAXBtnCU+IPGRKNRx0md5i3
CHaT/cfZFj1E/76aQIZfBIKBxV8abNzuQca8l2ga0vM45k4Fj+9+MHHyE/FPNnap6zjcXkEl1Yjt
yqLnzoIsC1yCIgt2MPI3qa29fv4AMAKUiZaum+BKsJUQ6/Fxu0ZXRK1CG5ueJ7lxQWBHI8P25wTk
xD4WfKyNhYsxarjuW9AiBxSSi9WGYHW3WgINH+ifQoHFgabZAmbZlb78TYTR255RPJ7g+dmAlBtv
gJFDUqzMdYD0NDl9JUOo+Toe0jzZmqp91NA9VKtgajI/t22rPkTVVAjW9Ab4FcPF/gWXJwKKDb+N
2KSKVAsAZjwadPBQeYhnKaDkTk8q156pEyUPif5q7Yfy+fai2J7nVWCuQFZTnqtpgcCLHbNmee1j
5UqwKVaBkfLFSuVbS4TARR4bwdL4lrnPmtHMSNkAFkI0FAcQmMFLjPNfOI9Uf1FS0OF+k7EHWIN/
85GMFrjEVBvOhEkg6/6oLFGKbg4FQEEQYiyAPvicMcigMmBEhrNdfG6bz3MfQcpWEQxjA2FgQQbu
PQpX7XscuOc21oezuqsPzYN8T/bVvZECXI4dEwNz25d8J6owWwsdb0eg+RjEBDtjGfrqWABdYqWc
p3KAnY66i5rUxwXan5pwPxdU1F/fKsvrWMtvWceqdFqroYqyPJuOYn9glWg0mx8KfAg4f+M2BIO8
6wgGVaiUdQmAgnPiqtmr3taBhmukYCUZy+Z+3crCpwLkcnG61GTsA9dx2CwRg83jcA4lBh6WGQZK
1jxVUrLvzG5fyOG+LKLveVEftNy8hDM8QAcqy65Fkh1j1nf4UR3w4HVXRPleCftjqimdK9fhXatB
VU0vG/gnRz9Nuf5UJsmD3BNoSiY9wMvyaLtGPqBLR1Qw5+sKMFhoxrlDHz8YcfMzjdtdlCcXQHtO
VMkOGbEeCxb5LO/udJK/TKBLZKweToWkvNIaJhkNyGp0HOZdO6WxX06F5MLOPAPeKT+A1RZYIyyb
Y4ic3UmGmftTGAN21faWS6f8WIFKA3/Pr4NVfeybyU9xt3fyaIicYUp2Y5IGJRuhmZ33jgqtvEjW
7mzLPpeQ8E3QUnYTyC6zXjrAl/KuYeMeYLhjpqaPVqUGU9i90tG6gL71Zciyc6KzQAmnoE7lxzqC
cCCMlyMPwNjZYyT83LbSr8bqP41D7Q29vZf66i4l2hc4+dzjfK3itF03R0bHYMChfUhroO1k5jJF
36kV8eXZepCV+pSR5ph35d2gqZAONOULSjjEbqImMFIwTcrch3bgsbMnv1TsxxSuKbKVx1Ahz846
QEltmz8YNZpPdpzcJ6riD716KIDXCTNsLwX7NCtDUGrWUw9epQMeR+Fg7j+paYcTKoAKAxu/wIg5
qFX9mST0CJjYSanwPkj7fTLol2xQD9NIT4lmPfbEuus60x9a29OZ5VMKNdJ6TB0phpibOZmWo9e6
n+n0YOmpYDdZDjj8CsBejR4A6NlwI+OOv/qoqKWZaxRt8/yYFNpJN3A6KZv+B/w3n6x43t9ec1sr
G4APiFHBDx63dW5lJ1gPzcRQ5GvAWs1hD4PRo6nFglFtVSjgzkGtVFANwQ25XtdmYcexlqPQ07o4
GFMNG88Pt8excUfCzXUVYvkJqyJosBREc1oAwVsOTpPd9318AnL4bmD9fdL2jwtmPbKzL7DK9ptK
8qZk/t7TzpcoMSGoJnkdo09jO+8Ev2trI8CNGndqVM7FF+j6d4W0NcosBSdHhtxSe4DTR+BI7oLi
ueDuBhQB+o5nS3CZ35hvzDK+K85jwBPzoDo9LXs4eA/D2aTGx9aeHvWyDW4P7Pd+wQJWfg/Bn6AN
WlWzMg/g+YAgxpSgkyS8KBG/iCABSq0dC/s/bsddh+Smcq5H0sECbzhng/Ess2xvTPJLT+KnkNgf
b49u46vha2mWCqQqbt08jpNNigwovkHPDN5U3ZgFYdK5hGQ+nX7cjrSBO7PQ/CD2GwBSwXHnOkEM
q4/nIZoBADpox8V1kDZO8tOET4HsjVD8/taITspbg1tH5A5EVWOQ3Kgh7CLbSeTTtpB9GmZR6cCB
EzTeQomcEs5feJKV04dS0bzUgj5kXaeAaKb2Lsoqr2iyx3DhcyXKJALebJQkTAhQTbj+L+xirlik
9pj0qdwbZ2a0l1GlJ2XAcklAbhLM/EatvQrElYxp0Is66QFbVJ9QJw76nuyVPUSRFbgXHM2dfSz9
/h6vywehwdr2F3gfInc6BEu/Bfk71M+gB92H9jMu1R7MFx3L+PNn2CW73iMtv2RVFiPbyvQwbI3z
eKxeu6/p5zqIVXf6GN0Pxw5Sqsfu3B577DA/FUFjbHOMSwMY5WepQ1xeq2VkQ6x11vESsbNgYJlX
rauGLw0R2ZZv5ssqEJfO9RROmp4RHeT9H1ZyGvuDBR3c27myGQNuawsgExYf/Gt2YoDfNymGfs7n
JghBv1XkAoq4gpdcURQuIesJp914aIBChKVgpF90CLTKANz9+VhMBVwXG+OB2gy3vlQAXS0CPOU5
nUtXSdMnMpuvcf96O8rW4sLVEd0oGa0H6A5dJ56ZwdFtNIFElqLcm5rULcb7LtTcoRzdRMQ63Zq4
RccLdG0QC34DG8R5ZTKDZJg4iPpWMaQiRhOAmd6/PaYNmtBiEfYeh/tAQyvTNBtRmqyX3oM2F+Dc
mu7a6DRnTvgD5ZDs0It2VQf3vaBQfGggmYc/BwniR8DgCmh5rKvfX0ittNKbFkBlHSBBAy8paUEC
aPsJSsfGnKLDp4IuYQEvgqPV9QccE7wDVvYAqEg13zMD0L1CbQ55OwiSfoOFBvbZeyCe9hZKddxD
lZ7hhFQ8THfjw3DBi+C+/EbuZ1c/Ej8J0nu9crPHP4dxITL4sypk9cCg5Y9Jas/mYqhz7SyrnxPz
bDVPiimogpuziOkDWBl/0Am4nsWoi+OCmdZ0TsqLmhMnpE+wlAlu5+WSdtylAeN4D8KdxTKlT1pQ
6IAz6YgbR+Cw1QbYmbeDiEbC5UOuVp1E8bJ2tvTCHZPL3EQ+IMGC4rQ5FOjkAFgJZy+QaK7nC2Ao
qWo7QBoGOn2NkuquzQvvLwayCsHtF6QeR5qbQP/E08emKxypsDFpot7WRv0Dp/J9IFz9q/GY1w44
3Jwl+a7ov9Ne7451RV7BCz+pSRYKUmDz66zCcZVJaqsGswlEoqonj92snfJ+SPFgLzqDb5jAYc2s
Ai0/ZHWgsHQtwqu4Op2l3s1e8wL/URch2cWfJkhcA1yjQ3JvSc7Cc1Fc1QMtvHOMoN8lnu2JKF0b
txAoj5gW0LioIb/h9mOTqeUcF0gXAlDgHMK+IHJ6vOaoqluNsPIo9n+RPKuA3FJTQMDSRjBqz3L9
q6W/6HxRx+QvVtqimwYtMDwxQ1/7eorlwZQkC22fM4VMkCsXd1luNM6UiCZvK2fWcZYT3OpTwrI9
CyOKOBFsfg3I1SgQP9KVP+du4xlvNRyuBDZdPMQZAz4NntNuFX9C4diTGo9gnWh/3lpz60jcx5Gb
eIaTdK9BJuhu0lVHaRQnipgDhRFotcf+n6fCOhpXEKE9W0C2CjBWM3pQW3QS47PGNEE9XL4BX9pX
QXji+6Ii1OshpPshrenq4U6D1uXQfo9VwaVQkAu86k2eJhKcQVsspAmipNHPpP2QwMnt9oxtPZWs
U8HmSq+Z42FttgAuVp+6X9G+BKMpcysKcnXhxb7Ilm5rL1nPHVeCNTvtpmmUQHMIox0ue4dqErEB
NjMOXpxglOJVFP+/XkJWYaPoZDgkjUVyr9HSj5lyD01gV2LzpTNrwXvy1ldScZzWF8MbKBRwuyOk
V41SqXH+pEPmZ3HpRrgxEvIXuQAJOTQ/0E/DcZdbsPDraKuqwc0NYmu7ENo7JtkpoyVIhq3MhlaN
Bqfk5ZLIV7lKVue0ynCMnWBLEo13cWR6JSg+lPSCDX87Es4S//lGvMqh0k9tbNMSt+2GuLhieVIP
cWEFUv+G8hc1geDRFVpYCgg8PLOmxdmIhXmjn63qZxnOQNcZTtuIhEm30oDgURfemQZUxvmnTtAm
NFKosXEmxDjV3fgKItgHszP/vN8GDiJaUxq0fEAW4rJtjKEv0/S4VcHd1s9o6VQqBK700rPKv9hV
8e4DyAeuM9DgWwa82onqurUT9G61M4nyCzDTiaP1yXGg2l/caUB6gmahilcsiHxdx8kkWin4o53x
2BGAXAfl4edWzQSj2cg3vDdi08PJBOKFfPMQ9r2N3PWADSrkW5yWh6p/iTsSRM3w43Y93ciDq0DL
D1lNW0Zts8hLBQ6nOfwCpNS34RlplI1gD9qoo+hfKyClWQs3UuNmTS5ULbVTHJgb8MDD9tMkQnxv
VNGrAMsPWI1DAalxhq4IqqjducrEXDWnriaXftnjBjgcbs+aKBqXbF0Zj/2UYavTgUUdo3CP7pGj
yqmfwi+ViURWRJPHfSM6w+qbNjhkqVZ9BI3Wk2tZUEk302D1fbh6zUqagu4HyLSeMlevpCDsxlOi
vNyets2sXkXhDlcz4BXUkLGbjlELkyOwU2TDJ83zTARX5g3iJVbmKhJ3sIJniTrLOc7Yvad/txMg
V5AWkFf/3vvFWYIzFN4MXZEAi2B4unydg2prxZo9Vtq5iHq3hu5PXTiq9LWf/2VC8H1R25r7cS5w
SMVz3GVM2Q74QdENQjQY7pxFKirBOwczGMrSw6Iy5dRhe99Dk10VMpgFCc5vRlPcNbEVAUXf23QB
exuPClMFO9H2koUsMlRDwP/nH9FsleUGVBAxnhZwl6r1S/vURA9Z3fpF3QvK3fbk/RPM4jKBKSSm
9vKB5hKIEby5G8z0CpgC2UYc3F5T2yv3PRS3w1aF1YclS6ZzRj5LYMxnBfXG4de/C8IlQ18sGhsK
+BtMg/IErKBGaOlDyObP91as2vexcLtEnwxpNSToQCSpCirF/VyAW9V9vT2WzWSDEB2e5HA+hWPo
9SrNzaS0ykX022bJB5PidT+GC+BfxIBE/iJNjecn3uRRaTKJDRAFOtfh4CcSFDMApxSt0A3JFhS5
VRSunErpUMRTg87F4makTkA6gNDwYfxZ7Bpo6fUugeRU5qHn+ZS+2B9iwK+d6jG5pPeierS5tlY/
hKu2RSrNeknQ14ttNMOUWJ8crZqoo02wCEiju24SZcrmRzRstLB1A31f/q45kQ5KW8kMz5S4AuVj
aM5Sq326/RG3Vha0tsEjApIUZ8rl71dHikSNVF1fKO5Nqrn5cCzBKDTnp9tBtiqFpkDUG7BsaBbx
17FsUkDPtTrl3Haj00YvkhG6PQRXRMyGrRY5AY0eMDY0RY3fOkKKHIHwUtUjkqV6MF7ZPb0nszfG
e9Luit0AFLjuhuwV3NhQO5TCvXFzMlfhl3lYTWZcRZ0lERl+hYrBHCMcT3KTX5RuEMAWtkAcGCdu
NZCWBuac30tyYDZNvQAVIL6Lvlbzo/S4ICbIPjwYXqh4hhTAROWVntVTLLhZb35KXHJwZZPN5cHq
eogTLtKzlbYj+qc0diC39TimEOEryupc4oHev504mxMKMgducECtoM99HS3MJkCgJGDqizCE/lj7
CNpDC4WE0LsdZwv7iDKGyzxyBmgGno0zp4XRkQKB/qOzD2oxNOEhj+1qjhpUnvyNsJ1eBaLD1NYK
X5TUrcXmbgENXo9Ptrts0mOQIqL5xYAyh6R1gpEt5ZHrixEkCNDNMI6GnQo/g2yGNttkLkjBhzpS
d4YF083+LBOQtNIfJY0Eh9LNEf0Tz/yNxxeHZWfEOVZg9QukNzeHLfrtbyWKwM0ZuurpAKLFeC4b
NUg1c8RVGyJOfx4EomtYWcgKYvIsn1pRmA2JMOSD9amhnyGvIwiwoYD2Juv2TwSuVhAK0nqWF+PZ
vkx5AP1QUBDVlzSAaJLbDQ7RnfARgsTGCZhiwcFta1WtB8fdgworygDslwbIHx9g1exm6ZdsFi3d
rc+0DsLt26BaMyvTMD6tfDWayGGKyLRxCxG0KOP9M4VcbpvhJNFkQogedJ+6dmA2Ewe90/tQWKVO
5sXHbn87LQQzx19+aqkpa8XA/gKdXadu2oeMaVATLkUNYMHk8XcfBhPSqi5LYPSNwYmHCfazIicV
UQjutKsldK5keESfeyk3TqolQ21KG0QHd1EU7rAbzVORkRmfSDfauyJsH8Df+Hr7m4hCLH+/2nSt
pNLVfsjGM7Xtp0qOvoMLd7gdYvOmvco0XlWtIoVpTj2++xSEuxGyOfvCnZ463EHgopB5dG99Kb7d
jrlVuNchufrQ09QEqxsVqMknx0xRg9L+UFblqTWkB81uX0xpEB22RSuK59eW8Hcy+wSfa3QHT3st
4W8ZQAnUhdLmc2+69U709LB5YoPH5gKqRWNT4fH/sHPLrUnFflE4p9FHE2Mag0fyrXAXSV/FTT7T
xDP2wBU+4EHn9gz/jxL8Hpub4kIxqJ7IWGWQs5+Cycv2YeXmcBZVD1CTNRzFZZeIoo0iBYLI2x/3
PTJXgVt9Hs3RwqiBSd9rPvtJPkaZt8i4AOZ+bI9FED+hw2Z7UHjzBLGXJcefCHQg3fBigUMBeCvX
6yViQKgrKnK59ZQgN/wyGPaDO3rlcwx52Av85gTbzTKNtwLyO0GvdmakhNhuoNzdq3Cmlyq3jQ+2
0NVl64q2Hhq3IdDCbLpRXw4fsM6L6vSUNONTMUBp2+5eaFg/CaZys/S8T6XKdUDqVhrhWY4E6vzR
N+DcbUl79OZ3UEI/pk9MdmwPkgC3gy5j4GfTxMkbzxmQMYD04fXnU9uWyn2NI6OcHRX2K2dBm963
1aPOXpFULgEu83bArUldB+RXCSORVXYoRBDPc6EF7EzTt360PBOujGn/+XawzTW5jsZlZysZVZbB
eA2uu6ZjWa7VuDbEEYGZgCVgUFqeXu56Vz01H4mgyG+l6Toyl6Z1GQOx0KH2mSoEisPYS1TDievS
ibSX24PcOkWsI3Fp2gF6gt4wZjSfLnX8MI9fIvbrdoi31LuRJgaXmg0u4cwEBu88X8gF4kDtJwsA
uNizjuN99lT9tF310YSkEQui2DOPlVfei3yAtlbHapj85aZoR4Xm0fITYGFB+pd6zAW1TBRBvV4L
0JwyIn1EhDyancGo3Vz6eXseN3f+9SC4A4wO7S+Jacbw5ruSf9f32ROINa7hMK9/miGA7ooKtCAP
jWXQq/NMzAqmZx2KSi4/KG29q4viQCpjr8GC8/bgtvPQgs6zpsFcm28S2oSFbGQ22A9RDgVA67Gu
2HNuloIyKQrDfSWjKaKSJBYo143lAG8LVVPq2drH24PZ4rUCBwRIESCYsvUbJ85uIlkqQ4izsHhE
o1Dxo6bfg8z10o/ms2FXbmzJv8Zs2oXjdyOKBKm4BdmAm8vCRAKtFuTeZRZWn03XEsNqRxAZodcd
lF7yRGq/xxmmO2QBSYUHp62qvBB53gQHFljFdbgqqiVa5LjXT8kX+M7CucVyJQtPzgyin8OH23O7
tc7WwbgtoE3K0MwX/ulQlE48fW+Fjz2bdX8dgqv7oaTkSh2luCjA5D0DvwDiXLPkVruF4DH7Icxo
75NL9+1vDifruFzVnyJctIoaq62PRpjt5K5Rfw2jUypsW2yerdeR+KrPBkmRGA4no6sEswdPGA+y
FHsagP8c5C+iM+btb6bxjRicbe1YN7GdpXn0vY6zr3aVBf8mLaCPeZ2Dhj2aMV0kPaLyyKqnAQ5Y
twMI5gxM1+sIkgy3aNuOlnNye+ic8YUuXletT+Am5rZP9tkQ6gwvP5rfON8/028S/6WZZEkJDz2E
ZD4DD/VoeYPLAuKjeomA1aKPtPz9qmgkZdzqVbQcIOvZ6a2HqJUEh+/NVvF6PFyh6BY2mCRjPJ0f
7e0xwCngkaZe+GE6qnC48mtX0t04AwLH6XrHEoVfvtCt6eRKh1kVlJqLuEJ6MCxYSzuJH3r218ll
3lR67CTCam5eKNfj5QoJNH9qWpQIqO7C2G0ehoN8nz6GxIk/GpfZbQqX+K0rf8t/2j/Y7na+bu10
69hcMemgRBDB6wX3jxbbD8GUUtkO5rD4cTvO/9hs/lv9NV7bQLPDMulyrIvl4pF/Tp5wHHeLAzsM
L5En+oZLYbrxCd8ULVZJOrDctocQR6DlBY7sh/0YxHuxXsPmkXU1ezyltzFVQ7KXjsfoglSXPNvI
1fiS3bf7HlBOR0/dDH535i92gFAbDGgC0Q1AsBrfZn01UL0wjYwYmNWwJn5q9plfzUR0ZhXkyFvJ
WwXJqglgJIpRglPh9Hrt2D9lU1jFlky79c24wjLSKqsMBZuNcQ+rrtGfPbqzFXc6JffKs30fPmbn
/sE49T8lsRDS7aMJpDeuixrCVlK/XOFab0ITyYIoLYi8mgN2uZM7s7tU7jneh+h9BFRQb0Szy5Wb
LNYU+HvgGEHqwYkI0gjC1lMi6s8u/8yt6eWKTA2ZgZoZCGN16UGl1reYdS/5aBy6RKTzKEpKrqYY
eRZNso6a0srwE0LLT2m/CqqJaIFzJ5MRbwCmHSKE/gg1Ie2pPZRBsdM+hJ4uO8W98SN9VYPe1WAn
mjnJo/osiC/YI/g2CmVtSgob8ZfHt9nr3Pmj7htO6Fh7the5WL+l341vx8vEmaNkoqAhPaHaNvrE
y54WNYgX7bDkpr2TPySeKTmiW93mRXJV3d6se1frnnWZmYCLjZS5Z6/Q6XBn9JChIn5ZXMuGF/Er
jyBx3oAVq4A6abIMbjdoIBvx96kwXxpzEN0ghaPi6kxnFm1pdSiZ86Oxg77IK4jBnunDfvyX7i52
gMJ5XC7ctz4fV12mBrpIEXk7n2nH6a540h80pzhIuxYvPuLzhKCgvNF8VrNYD9Ss9Q4rvezhHLZv
a+KkxSSoWqJPxZWTUGNKVyXIDUn/WmsfShETUnC7AjP3uiSXU6Kl0KYdz/WnKcge4s/zIYe+tGPd
qY/VnQJalzNexr1I2FdQJnlqJFWTKJVSpGBLfkF82YG8bJClkIyR4oughgi+E0+OjNAZmIsKI4zv
NCSi7EMc9NLuNYd68XPkgmf6r1OR5+BRCteuiGEr163vpGucxviYwHKslO/7/NVkey1Jd3oaOWSU
3QF2qiPQkreHLdhqyVJZV9kZ9ROLcxD1zmlH27M86LJbTvrFjvsfaQILRr1UQwEAZDMkpB4glmYZ
isl39foSJ4ts2SxSvXi2lP4EJ44vjZ0czYR+HxSI9fzFEFfxuCEOBZ6q7bdrM4VoU607pjzudOzu
rK2OWpEJluIm3myRsvjv+Jb6s55SLVFHKIdhfJGP3Ra2eks7p7mXl/2BOcMRJMigghHebnmplwEO
yb8U/WJ8Kvgl25ff1S/haiuTmD4r43KT0Z3kKwnobtgX9FDcLVL/hce+6cS7Pdfbe6MC7arFGBlc
Y+4kAHgMDPdqrCL1i5679YHAvjY8kAcLMkTYj9s3My5RC2Z7E3mPyq9drTdsAL8XPEJQPXTPOR6k
pM5RdsyLT9op8jRw1ff/bqT82u16s1OS+C2mdZzvlA+4l56T+/5o77S76tL+HE+iD7pZDVfD5DIZ
16hYjSC+cx6sFPzmyinJU9WeElOguLu5m6zicBmsAC3btMs1pseJ0eq/zLPolL1dA/5JE8JlpkIn
QPXVTgbyM7wQGPap1c4wdC+SiqdyrAQVYLuFsRoQt+Ub3dzobY0GslQ6+WHyhg/zASfTaqf7jcc6
Xw1g4nmMffqRfLidJpu7yioyd51oO2bX8oiptKMHBuXuRoZlQFz6t6OIlh2v5hkpUFexlze9zg93
6Dl1mTd+WVjCY0BVR71Ln6zQLTNh+0mUkdyxAD3jqSqBIzibie7CwAwImo/1QJ4j3RLsGqJIXGHB
P2iH/dJDUFIonUPFuPUG2GE4JBlOTVWI8JGbTbz376Zxr1+kzkCknSOIbCYDVHngCgOohRIoKe1f
Z1Mt0S43+rsZ1x7HTCCSJxWa0+apSA1F9GF54KsSFdbcRcgf3Rl9M6CRG3e7padNve6gv46XqnTk
2RO1FUUVVeNKTRECOUwWhFcbUJ8EWC6nJPOKe9ONzuOd/iJJDihqt7NYsFZ49pMFMgrEqUf53LYf
elvzlOmeWKLtWVB5NK7yVPWgz/WElWJMxA+V2Glp71rh0VQiKF6LJLeF34+rPLUuU1tN8f3kox6M
/0fale1IqiPRL0JiMQZegdwqa6GWrq6qF9Rd3c1iFmMw29fPoe9obiaJEnXPSDPSzNVUpE04HI44
cQ6DpK2bbiGCUvnlbQ/w+Uhc9uC8g+Pm+l6uhTwyCzwhBmsgvonWXOeBaeqXknv1Ltqo7+ATDm+r
W3krf+h7KPuE92t9g+Uy3MnZmT7BSQKUDQXmYAQ6S+pNsnf0DWiQqrswIO85Mp7axzjBY+ianr4f
jrnzIqCs5F9f/G8uvYsn3skvmIUl04r7AppyRpA7+quQueGCeGV0Kw49PSQtED1IyKOTY9gELNiQ
MONyU9H6qVDtjZWQ22rMjRuamuYz5vBGj1HnXiswBJOpQVVY6c+kFOELJKS5n5f2HuLexIWO051O
bMWXFGxWRt9sE2lqW4cSyFU54LekFdG8mvftTkyyMUmW3aR2qHlR3706WpJ6eAmUm0EMz81Y3VtD
ebRi+9FgkeLGUr+rW154ssXcAFGGfNMVEaY3IVoE1fHUN3J7V0AxgSj8ezFCYKyNE4hE5PTYsmNn
m4rHzEp/zFUj8gfRpP4AKpZNnCXc10FtsylaFnogxxSbKsO8uCrfQTmX3uU9v6cgV3WtAUOc1z/R
8sHA5D79Z+J13pihtY5dNBBgqg1G6RJXPiXoZ7WIa+039TbyuBetak0tG8UgJ/gRMQzh0NklUpiC
lvb0xkMr44l4TZDfxA+TT3Z+/dI+pZvCU1YGqqZ4cuGKEPgyALYxMFYwOwzAFpACrG5j0KkfPYCs
3WoFZfGqOrEwc/YmKRulsvoxKLIS+vDQKY/owYqdV00JfWhBuTIunqo2/oqf4VJ1Daa7XBo4sT/b
1Gawqz4yxRhUjOwwHnnEFOsx1ptfqWJh8Du75XYT9LBNgBA1RPRWhPTJjtpXyPb4xYhPTrOVl89y
CPr3N82v70LXYpQO9DGQKX8lNYiAiwYTX4wPW6WMD0PC92VdfZdj2riyRYelKv0BemiYlvHBPhaM
ZHiwubU3I5xhp93mXXUoC6Qa10/B2o032zpraDG004ATFNxIvjHaL6JsdqkerWUzK8nTHHUsmrhj
rQoAnfNs77TWZUf+kD3ED8kj2+WH+kXp/Roq3ce1q2DR+f+Nw3MUcgSBISpAbRX04t1U7xy2Miuw
sn/mLEuJy8KGgryOvN75jnkqPwFxdiPzFW+aDtDFET5Zxew5pHDQcxbJlINZX0xnH5cA13eR35Gf
FC/aek3Pc7mAgA/vaGA1ofZ8Rr+0MTVdTiVR08X7y3AhaPUobq1t6ue79CtVcIGDVtvPD7Yb79td
+VxArY+v3KGLW3vyI2b5QyrSuk4ssI5aXN9IqNhY3Y/c1HfXD8Bys/XEzCw8ZrRlkXA0NUikPOCd
9hmBKTrOzX2fJw8Y/7iNDbmVxfjFUYyburKDKI2PbJQ+TuNhCK0jBtzUaeplcHulWPsUi/578utm
obWGYHCsanhwR6K7tyN56PNhv7ID0wovvGtS8bGAnwIHxMy75NCAlXoq0vSfykN1b9t+/gi9kY02
5fig8fH5h2D+eIemwsonnqLLNcvT6k/ytDrXU3UKDQE4/C39S1mihjvUnlTuMgWdon50ExGvnKXl
xvPJvT/dZidGrZFUqT6CIx6w/hcdqmZbxWmG3cCTX4UlMj9U2xdLGEdQjr+zOku9DClWJvlKiWPR
vTHdamGiEJgrOvuyuRbSkDuGRP8tb1xIf36lkP20HPjR9e+7GHpPDM1CvJrnQyxzRw3UHK2h7J2y
xHPqzIMs5IonLS4JGHgVsu2qpc7JMBrVJnlogrTXghoEb9hBaeo7na+x/C96zYmZWWCgZptTgpsr
cKBTRuS7GDsvs17shnmVcxOTG6iOrjjq4hE5MTkLEiQSORAM3RiAO+JQp9VWDNrXKOM3jsa/VYr1
f27kzDdKxa7GBEMnAesgfd2BcvIp06KVg7DoFydrmvlFWyU61gS0nxKGLnR4XF0HfRbe1F29kmQs
v+X/NTUfs6c5s5Wk1iSegh20ptxuFx6IC2L8N7JVUZCNHtYKsotx88Ti7JAb6jDabYzFiQ6aVgPm
W9Sv14/VogVTBeoU6qKATc62z0nsUZDeQOZUpS9xRm61ka64waKJia6S2hpQob8fEyeRippJpJQ9
8moVpTUP3dfcg0j4yvNg0Q1OjMxOU2IPcSxYiuQdV70WAoPjYCi2/0WstZLr8uPnxNTFKeptHbU5
GbTCsMHSpkGtRTzkunNwyvZhTOPB5Yr1lFXAnwIyB+RRrQFt23w2bHQNWoKKt+dvf/EZT37T7KhF
pQoBYA65C7Bm7NvW2Lb86bqF5SbIpPCOpyaG1OfzxhUbFAsfV4XIqRL5UaL9KlQQ/XfqAOUG3Dib
Oi2qbWdovhFDd63KFdCRtEl/gOxA57YkG1cqmctX4MmVMAXyE8cKRZXGXY3UatTCIK7NQ9cYuxKC
DFDyve8yZTP2mHPpw0bz0WKBxoRWfwgzWvsZi/598jNmrpeFfSPU2EKJ8zFR98CTHlEh2gGu1G6G
W6AJ0Qzfr9UVF++oE5szH0yqQY8EyKECVAV8gK2522T5MayKv2CWAIbbBlMc6LTAEXa+xc1gFjZu
WC2wC7nVtO9h8hf0lMaphdnusUgOVamVasBMiPWBUaQ20MINV7KHpf06tTLbrxRNtrAyFTVw9Fuk
agcB0TuV7P7iiKAcgiiHUVgNs3Tnu6WiOxrbuPECCGK2frRvnlEpbDfKa3VoHxHBwUKw8iJd8r1T
i7OHW1qEZmUTJBEsSUD6cW+o7cr9uiSTBSA/YotqYBofQmrni0pT0Yy8gcAZCzPbj0P9ZxWH35NK
dBvBopcs16Sby051LRG/lJKuJJhLgf3U/Mw/1GFoKZM9+hU21BNqjzbiSI1wwzW+ck8tzi1g+FHH
eD721CIzJ9EKHbQpZdsCIQvsk1s8K94nBKu27GHtxbAYTB1C8SgFBTsmFWaPlVAfi1QSnCuN98fc
oJvR7N8sTlFh1KNmEyvSPKK1n6EpUuWuhYqjT2mPClupVG7Jbef7ddedljZ/wiDbBbcJkBKUzKkN
R7PhSWcg0UBH8Q61Spern2OmbYpK28XZ3zjtibHZJ4VSdmKXA4zZdWhCtU7dFKWzJs20eDJOjMw+
phjSQrTQSIYRtJW04TFT1oQwFl3zxMTs0gXig5Mxz9WgLCGOwnq/0n+mnHjJKmnn8mIwYji5CthG
Zlka2q5azSGdHWgdKOZ4uxG18jcREiSd/zUxL22pManCbtIxHBCHE+PYWcQz+V9ZAR0MRIMhzQVW
0PNgUnaDluR23Qa1BrYgAakiJ/ZU+/26Ny/HLNSK1X9IE+eIu7aPWdWFKBbrEhIVpHLzCeJbC5fY
dzba8SP3EVZcS1mb2150iRPD04c8SUkqYxxb02bIBYYPUkBy0sDtH2FoW1srpv2GKV4c2RNTs61k
URSmRc6HgFrczel9QTBOMEIBMsawUxS/DnGxtzHW2OJZBMSXKDDR3Wdu2Fn7LFFeu+Fnx7/qnLuW
sW0iSKYMwk3DtZGzRc89+ZWzs56yZKiqKJ0810LtK9Z/8b7+cv1zTyud7QSyEwJ2EIq4jUzlfNMp
6BkULUECppgAq/Sx29Ha5c1KKrTwaWHFwloAoIA65SxkO/Uo9MHBRdS3YKRTIwt0w0Pkh8AM7Cc2
ij8/j2fmZp6kNUo0ctWUoA+kn02dvfaD9qsKs69/sXcEBVLIhk/UNLMwCbJmuzQdiRx6qA59AwW1
3HzRGrLydl78RODzQYDBuQfBzvkn0oeIg50LZmw9xxvhuUkFHuhr0mAXn2jiScX8pAExXoKBodli
amaHSm5x6E47QZupm77Q90mGpKEZ4z+u6062HA3WQOVjQf3sfEVto0r0Z0C/hC74kY8Q1wjZThFy
c/37XCYlMzuzA5Q1YeaUAnaI0iV7ljHISxc9OipoX6JsZH9XoVFym6FGdUPK5FuDIeKiWOsPLG7s
yWJnG6tatZIZA35E5uSPZSV3AOL6Vhk+lk7zvLLgCRFydppnC57dqjkf7S7O6y5g+osdQVkKYAKW
/Iqj9qCLB2q/oA4CWeI1OdgLD4VZvBAcqNlD2hNMTeffs1d0K0p6mBVlD1nlAd2/8pdNk5XveREP
qUZU09DBGwBKJoypnpuxpd0mKkOt2Or1HzSLSs/uWsW/vodrRmY+03Q5asGY4AmAsHEt8wOjNCuv
ggWHwDIwcg1ZFyjmzF86dWHSqGjRcDMawd2qRVFDQX7qJqN1kLrkK+aWF/SvudkzpzHyniYtcGdg
WYw3eK0CfhbTNRbkBRcgKlVBLAmKPHAZzVwgJRVkmCi6YGELofYGCl5x4dbhGhZpcuCZg6MiaWE8
GrBO54JGvIsUxYK8O5oh+g1oGm8UqJNhPAADMsQjUgNcZ4Xncs3gzB0y9NyGElKfQcFAVlzkXup8
1CDMGXBNxlaE3vEaade0U7MlQqAG2oE6bhRAJ2bhnhCn5rxHL4bJb1XyjPFXMNN+qOMPZF4r9+SK
KWsGMGtBk9MoE+lQooKV36qfDfBODkB7WIANj+OwUu1ZcPzpzQYSeAuCzegPnJ/f0WjxN1F2Cgan
PGRAhDRaCb3ONvsI1Zp9vX6Of5OvX+wjbrPfQQl6jLNoYdAmtCoOsB6UTH0YojftS3KsHvs9Msxi
a24mzWbDI8dGPsj9Hw88UQDLT6zP/CYdUO0eElgn/bdi+BjSlaf9wnk7+/uzvawkmJV4Z+LRCbWL
lnQjUBXMpS3+4/o+LoQPGwTzFp72KPQgrTr/aFzJ8qFpUeRW8lF4Hchxk7xcS8iXbuozK9OvOMn9
HS1q7JFN4eNu2PBtvw/31SGFsNY6veXaguZ+0YF4U7RoUdFaeJkk5bZMwmz757tmaQ5IKRyCTZvf
iCQpq1p3UA5RS8vlsaVtWK2QFSNL5wmiDfT3DANUlGclM0XPcl2P8CCMxXBrm6CnC6kqfG6bT6pU
bf/6kpY87tTa7B5hoxCgRM7bwAQH3hhC5JfoOyteUxpdNIPaPsh47YnzceZvY9iNomIocFg2c538
LitTVw5rb80lJ7AQGaDwh7Y3tvDc3+TgNM2YMdT+IOP1qJYj842uXzWzuBiQ0uKqgsLGpWAImsdQ
QUGJ0aCfGR5XKuPg+f3+5x/GBvXYRJKsXVJhFbZuSFPYEBEuAMYoHLfXdM/+Y15pBDSw0VoUnCRT
TXN2bMacJKrIoZEaO4NrOi8Nvkui/0W0gZqG7qCUpuOZOD83Bs9FIiq83CzSVV5fVh/EXJv9WTg2
sEHBG6Yjk7gQaauVLhttMcjAFO+qmh2q8CGtv5T6H7dwwRN8ameWjFts6CMnUmWgRc69iELpopmz
61RtJQxc9nImQwjQ2DYIACNBOHfmPAE1MRSX/umtjn7hZw/N3tzRbToJDu//2NtOjc1rXXi0CKk7
nQRx6WOeSi8WeC6uePRCXuIgy9MhAAzFE8Akzxekj1YcZpaQeLclD6nePetj12OMvQMAZrR8mytq
tXLNLZxUB0pn0D/UIRmPZ/C5yVItlD6xjAY8/exhjMJg7ONgWCXDXjSDYXLUWpAdkDlZUcRUQxZ2
BU7jYd9aMeprqVsNP69/ooXghgOKr4S3NfLxOYkP7TquR2oMB6/etZC4ffvH4//wOPQzUDCAWLJt
zj8Q6DDxyqutJijbzwG8pTrzGuXz+iqWtsrQVAMCLShHQF3n/IvUtrB7UTRNEGXUldGhNblX/rkC
IVaCUDMp3iAgQDTo3EqROmaUa9grHdrGuKlH39aiX9dXsuTOwNGhBYj0dxKvO7cRtl0s2tCpg8ak
bg4YG2xuNTPfqMWPYfhx3djStiF8Qu0V96dhzAt66sgcTqRVB5aheEX8UQniJkB2/o2V30n8JHM5
37a4gNwqHUkdULD1Kc1RU96GUF85k0t+7PzzUvhtZArkJ0lhIULHbhqtDqRkblPJW5WGK2n0molZ
Gm3kRj0OOdYB7cStniRHezRX0BWLXx85GoGiDl5181SjLx3eqaiOBLWaP6h5uY+67o0gcXOzlqDx
qEKK+y8+zonFadEn+9a2DdWzQoW/tW+l+laLO+mscXMsuhmqMMhqNGg4ObONc0Aka2Jmrg7A/O0V
ieIrTrVJ1gYcl65qMHwigf7d556/hcFilPdlVtZBKpPEJ06fepSKV8iTWVuMZK8t6tIbICupa9N/
oLOIgvj5xqXonStpmsLcWN5Yaqy7DZDD3vWvs2wEahO4bBxIFcx2biiYqkRpKIJ++CkxcYx60woi
+dLjsILf+meQswCb3CzeDNwZy6G1BQj8M4yd4vwP3wx5b0ju4zh9ub6cS0eAMTJlnhDAAthhthzW
DYODMrgIRrDbdEq/o6JDnrsm3764aydmZskUB2H1iBgugrRHlQygINDf/3EsOF/JLOsY9LoZCksX
0NUdt3K0vSoaHq9v1tIqwFVLQJX/ewJk9mXihBrAamswofNPPpQeNCXW5OIWbUBqD2V8QNKQ4547
MYTVWNLqGKRPdeJxqfsmLVYKOUvfHHgGyIrjZE5Gzk2QgVVpGjUiSAy2gY97kfZTr8bd9c267ERS
HRc/Gisaag/oR04/4ySOWaA4kZkyNmAyOpaZ9T4Iuh/re2gtUmi/CqLuG9XYO6tY+6XlTekAnBpc
Dhcd43JI7Hwgsglk9FBF/KYeKjeO1MP15S1aQWbjqMjdL0uZTdLhb5fIb1IO+uJw46Q/DGVNzG3Z
CATwULoBb9f8NZ1nyKWtoWigdh1t+z5xR+54/I+biPhQCNH/szK55OmHqruIiThrgpoQFH3LmyF6
zQx1c33DlsLa9LxBFECzAbMQ51Z4VVbKELEmMIZ7EM5mGEazxG1Ro1tb+ddNLW7biSn93FTUsFwR
WdSgZn6MqXWrd8eIr833rhmZBQOM+QwZJtybwFQeQuKgineTOWvEE5c3KD4NhKfRcEMObc+VMwQE
ydMmC+vAZs6POow3mXKvo32fFfZaTeWyVA5T+C4IcKBdQGpwvmkkqdJOC406YJj3Ao5jZyRq7ZoN
6gR2cyNFc2dCtPD6h1pYHnA30HCZqhKXT98MibUZj7ixNXFoyreu5K4E81m9cqMumSFg08BG6ohI
85jaUciUpoSJoOnjTROmrpm/5aa47bK36+uZF0KpqiMzQCOFopCD23sOJiIZg8SQVWpBb0UutEwh
RQbgXRgnLpeJh1fdQWTUBz34PseUhmRyJVud3R4X9qedODnKjLN2UKb30GAiQ6VUPvasXEMU4tGD
P3NSnL8wM7tBxpaWtRgVDbWREYCAAkNMCgOZYs33Q6qo20kk0k3y7NgntvRyYj6VYZseICVg+4bC
7+goNpE5UrcQYDvtDetulJrqMjX6yuLB8QYujI1VG9LVbeNZ5CKF0AWJHobB4H7J8cdlNj73fd56
TioeU2rf9xSk7jRqxw0p5TuT7BVtOj9Xnd2YhnsViHxXwd8azFh6daQrR1UDl6ZqKYVXMvQXRF8X
Pkl6bWs2SgLVVKh5M4M/GLSoMRdErI2sjdqHxvNTTu1HuNpb2cVfkGwItwzJQ5u1ftVWu67Ij2pW
Hls9eRX9eEMp+8YSoFDiLLoTRbthPBHAUIDTv7bqjSZwO2XAibudlt3gf7l3ei6hvMJujDCH8m3e
+ZwOz0oWgvjMvmkxb02EiU0QG85AA2PpN7Qyvylx/GFr+W1b5PdFPG7B5YDRbO2AoeOtxkqx46Fy
bGKytfru1lKj2HXG+sNkkek2JibKjYR6HXcOPAOTBqRs/VKXW+LE30PRaT4KLl6UZreYfL2JHOfd
4rXqpubwXijOxsiMr6W0vtkNyKGrPH9NiJF4Nq2C1FIfRmW8ZY29MUr+yAqC2zjayzp9UUyQ4umK
dmsn4ChO8dlIH2TmcKP3Ue3lqvjCc+OTt6V5ULo+u9Vyxn3aaabq0irNv+hxONwDrjJx8LA3tQHo
WOtYscmNEAero8cCXscd/UduxL1ftDqo+ELkHQmxv5QNMXd9NjLP1Nt0Y8T4hyQUwDBoeyT+T82o
bABnOgw6GClE8l01w0+rMDtXpkN/ZE6SPjbWKPwIU2bBMG0MdKhKt5X6V9nKXWdlbykcaJfpq0LM
s1vn4uTNEumilb0TsUoF81HhZaF1S0qQaA3iz0Ar/zUDWCSaE7h/5q+cFI2CMrfSJsBp3Eo73lAS
ezmvt38RLyEiAJVfiqoaBIzP41WdRqoWKbEWDO03M7M/JE7dIAe/bWK3N+sNz8K9geHZjCaHLLFW
XtrzeYbfyzQn3UAD2FfLngObuEYYTxlpJoYDHRxLfKIc/MF6kHxyMLrot0bpRdtkrUc8u48uzM4S
LlA7NUqvhBjoMm03S9+V0UC0/NITbW2B06U9D9SQLsPzDqXsy0ZJneqNyqZaYiushzxLIa5hlE+S
V3flWCYeEEPvROswvaYWL9RK7mKFZyu/YelKAqjExqQNCnXafDjRlA4FZF8ZAoSloHSgr51Ua9xy
SxuKcqaOnir6TkBXnrtRZHXc5KYDQCB4FHJmuX3e+xbG5Gr5h2nS72/noGiiA3OnoSI489i2AFBC
OkhRKh1QCa1gD7LGEcw06Atkcey4nGW1O6zqol8efBu7Z0KCDnB0VG1nV25oZwVaRRGQfhR1Zw1i
Cu1tH66RjcySQKwOVnDggeAHFgh0A7ONrGnn4GUqgwxqHhheeh2N8YaIYle1fB/b6V1FlG9/HANg
Ex8OkwOArgFeeG4T2BmTI2FQg+zQHCAL4TWuuesO3Eu29ua6rflQ/z/rO7E1JTYn+ZEdDbnaK2ge
2R/dRt1YR2Nf7tR3cSR+7W9sN/Kym2wvcOhBp7I6PjW54flpnFaKFaLZB2q3OYJCy+lIawfWcfyf
Sd3taa7s0h6cFer4JllP3FZNAxuXk9k16k5vFOKlZX7k3LgnTL9XKCQmqqJ6Rg4B9V6g/VIJFp3r
e7ToaBgkRm8VXU+0cM+3qIIHqFnB1aDPb8fmXrGPiVzJxxe97MTELEulSBRYP3mZzcp32uYgJpLQ
irTZo1Fpx2Zo3gUrvl9f1mUYwt6f2Jydn7iJgcpBGQA2wzs7MbdFba54l7G2rtnljIKh1JseqPhU
2SJfKFyUwBvMLCRQ0zMrx4t4hCQl9Jsx+kHH0dyDqyjfm2ay08mw0epUbpPIfEiqlm3aAvW+kaWf
jl7Fnkz716J4TPBgOloDN3cZi1/7BtNVY3/bx+AgGgsTSVdlqZtuIIYni0T60hot19Krgyyq2q/S
4YGKId4adiT8EhfBiudcRmGbEGo66F6hV245s2st7YcwrO1sDKIkSby2xNxrJYuXCSXgxWhkXf+g
S356am3mp3EaF7I0Mfaolz/N9IHwR4IW/f9nY+aoiWgEVEHZGECmy3eabVdBEj5ba16u7dvMNVXa
O9LuUeVhsvTS8bYE7qgcyYEXa5DaRUvTBAJqCRRyDLPwLtJQGTtqD4GQ8TYsPywo+3XtjdmtwO5+
syXOIx1M/M/QzBVUzCCUeWvAFYrRi5K3oai34Cpye5J5I2380nlibeZmQCCYw0FjYFvvOs/Ck4F/
DQvuk5J4o7COspabUjzivwKyx3adWXl1LXdl/F12Ym8rD4bG3c5ie4WLPyvw/XNVnASMWU7R07jH
3MmAONirR26gh9Um5kNrlSt7tVAzOItM89lqrQ47o2QIuNygz4mD129ibNOk2KSN8dIl+mOo+H0j
GzdK0i9p364x/y1HRqBcUPsxHcBczgO+1U+z0UYM+2OxU+p0x0m2UpufPHjuDsDL/s/EzB1AdU2S
hipjYDRfw2wEMcSn0T2YAGLG2tppWrxkofAMe2iiqxewKpIUg8aYjlG2BBIuzqbb0i3bro2hLu0a
hKRN4CA1VUcz6HzXVMllOERIaSvjnYLAJRZ/cxHr6AKglWUAbD+XA+7yvGm1BOGUjMZ9Ng0YS1Qa
+9G/HuOWYgJQE1OpXsUoxDyhZbY2KraCb6OqbKPj08daBjF44KbDENSE140tBm1TB42Zhc4DWLTO
dy2iNo59X4xBBnFD2TS+KUpP52vkAUv+Rv41MydzNQvLEgUpwRmlF9EmLqxnK+3v8X+oXEFtH4lt
8Re7eGpxlsRiuotGwLTjpsiZr6DcU5YQbGFPRP9yfQeXcoxTQ/r5DpqtrXORg1Kg46/OVDsq2IE0
b6jHuZnTuba5Mvuz5OcEgBd94gRBv3P2xYhkiZWOuAIVA7pLY9Z9mNoaKe2iV5wkDrOzBHGxUaN5
ic2zVN9wuk2ufmZ0pTR64ecGTiriwiRDbWCYcJactQyzUo4Zpmir22+ho/wqysR3QvKMGuDam/di
Qb9t2egLATsKnNBsQaxj4ah3ZhoYEUhOgG53S2LeN7z+vO4MlwUMGALeCVNFqoHY/ftuOXnPNKma
MFpUKYagoQNHC036Cku+pp35FVn83rRQ6Cu584gw89Dk1CtRzvMiZjFfN+pfrBz5pmBsc/1XLa2e
Eg0IKTyTsd3TPz/5UZZaFJlRdGnAGXjB1HAfNc0HUEx/SPaJOUpwW02FBTT6VCCmZrusg+WQEaVJ
gcYqP+Vgf6+zEG9HvqZ0f3EEZnamf36ynn6wM2rGAl+zr7eFILu+KN7/YsuAWMATgRpohsxSQLMr
WFTYeRoo6QfXP0mYuQJIo+tGlk4APTEyOwG5Mb19Y451kNoVttjEOfG6/KEsuxVL897vP58GHx+P
AZRJ8G3Ot0xTtDJFnzkN0ObbRZoCIV2UqKApnuOxW0IjuxpyxadJB0RVqUh/bKs/hPD/9yfgByB4
4V6blxZ1YaGy0GFLwTy2x9nx9bh9vb6hS46Be0xDexvlS/z7fJXZqEQlxgiTwBa/DKTSybB2vqe/
cJY4wfVOLcyifaKbTcYELEA1M9ln29gPt9SB7pjuFru1MLwYTdCzcjCfBeAJRiPP19O3kVKxRk+D
MbR2IG97GMpnfbhhaMuNepO5uvw0Q3tTkfYW4wu3kHQEc7AofTZoW0s4fwZT+P0BT3/NbO2lETlm
x1EQqaM7zN4N5mfnvFz/gAuRCig7B91VQPvwmJwduwSowQZjhnHQYDRIMn2r6WD/Wx39vkhHDFQK
ARtBbdJCt3N+GlplVFpnMKarJ/Yb0NTo0JFWGsMtqOqvcgwsWcM9h1E+DBfgETYLv01U9anUB8SS
zHalA1Lp4Tuod3wteSPm4/UNvDwBGtICalINY0GASM48xjKb2jQShHrgbnoZlHKtAT4FivMDMN0h
6EyjqEsAJJnF+IY5JmY+EbPMthe+GZOPSpMYX48ZxGpG1X7Q03qXps5nYUWGd31xl94B2xD8wiMQ
QQxJ0PlxEKY9KKmBIGY6ITg+TBRNSLYt0vL7X9gBjBXvZVvVKJ154UiB+le6NA0cU+5R+7mLebwT
evjlupk5USIOFNaD0qMOeNz0+J85Rmt0IdJh2DEb+ixTk/t87I4K9MbpyO5oX204QYEKGqyGXh1L
y/6CUx+jqKT2m9x0IL7Ex3GbspwF0ibbmBUr4W5pww0gD/DiQTcG4JrzDU9TK0niNkwCI3MGT3GK
DwzSjRsM42xXtmL6S3O3QgEWNCRwLMyyzbYiczCHWsZOAnmw4sADzM7v+33lgz/pW3YDwfkVT5rz
cf7e+gnNq9kYodfhT+cr62jKiZ4laZCHgw0JGlG7iYWECFxT74xlN2GK7uJoWwwCsfzeqM3at2LN
TyUI92ObBTGnP0PRfOhTr1E438csQfMBRLha10HzuwSCm6U18cErIfbX92rxowAbBFAy/nVBLpmw
qAxR70sCLWtdjT0pE1W1vfLK0MjFuwbOieI4OAaAQcFo+eywqQIVkFIdcNMNSjlpjD1SI0q3lkxq
t4mUQBnabVeCa6tSG8xeh3iLQLbSbcvqKeKd7qm83FeWEbm5k7xHXEZ+AhS1Q4ZvwNr5wIX6oPOG
BDRpag9kbF/AHP0SVuR2MDrhAd0SKDHqlXy0vqdjd8dVm28RaQo375P7cORPWspVt8oqP6SWBU0b
QBLQO1XcKkXxtYmTb0lvjV6qYcLOqoFzB2H312SUQBeU/JkzeewSus9icsxRwCmI7ZdKnrtxrZbQ
FgdhZ5/csp6hGmz1N/hN773VvnAd0qxVM3htpbzFjfbD0IAkiZh2h4m+3MUg3CYSe0tAJiQZ3lQt
/d4VABcgjj6pbNjiW36INroN9Ta6aWl9I4RNXUNtPttIkx5gKi/ZqB3CuHKjofXKvNuBQfBIRvoS
2T3oM4dfehZzr7PseuO05b0kdPyQcfTWZyBsDIlwpexvQGwI3nvkAZ6oAHzh409AO5yNRfktuoFb
Z1QCmoQvMmuOoPCBPtfYjVs1HH7VnXPLpNyLvH1KDNFsUgf4HCWBCtqQ34SiR+qh2SAu1Y07DDTc
DaGGVJ9+ZSGa/dzQf7Um5q4Jo68ZDSFdWlX3GGp4Zk29saxQuJE1vsuhJxuZ163HFBUfsGPfAB84
qjSrv3E9HDyA+Z2jWuuvTgU8ipOPxoYxc+2p8hvsOAs4EzUrYJ2YtUcMmLl3A6b4LKmRjQJo0d/y
Sqd+VmFEzgY/rSp0wzOKbAtiz9DTO/qp42Z7zqz6iJ4u9xqkVyzNQeoXjjcKaW/CLryLjfqGavk2
Gp3HMeVbTo37rmtRdEgMw+P2KpHtZRzQqQH6O4pnJuLzXPUgSpooZTWemoMTeiqomWT6gZmelZfD
ZfICKwTkNaaFcSiou5wHSkvnRjmkNbpghmw2SmPaHkDc36PkP6R92XKcyrbtFxEBJO0rTbVqSq0l
vxCyLZP0mZBAwtefgU6c5RLiFmHf9bBjxfYKz8qGmbMbY9B3JgZQTSokuOzf5vgr+ObPJmdxZqYw
IOMapJFNCKlIv/Hj0L1nIThBrvudtr9sbXl9iK8R1uMqzMFenQbSpFQr8QYjxZMoa3Nm4tsCaYvJ
b8duLaRfMTeHe7UKsGW9U6UnmyqhoRlBpmDoatT9aDyOaxqOizdkyh3+d23zymtTMos2PYzpJP3h
Wj2+3g4cROwvlcCnxxTfEggX8ZCiZTx/vAkIK4y6QFzm6AlmlDikzbuV3GPpwf5kY8qlz3L+PIlH
A+UFPNiD8SNWk5+Z0+uh0zWASjXWwwDB7l9N2kGCi0K6OM0G48CgcuwpeMT8rqTlqTB656DlGQ/1
SGu/ITJorlJiZAdtEK0n1STxikhap1ZS5zpy47fLF+3rYWCTUNDHwAC6MPaHvsXZAkalp5UmEHFQ
dmuKG1Nc9cZKVX8h+P9kYvrzMxMumH8g2hnjvOUwoB2dFx6HxvHldawZmdZ5ZqRTbFopGYJW3oD6
v8x8S1/jP5mz2/7vhTrbq9lhtwbe5a6jKcaAAB14s3fyCFV06HAaUNyGiw1W5xAmn/LlOTizOAv5
9ToDGtuAReZ6w4Ht25ssTA5guc0O1bV9T75PWt/gvP0muFdtMFCihfquWYnsFvL9z3dkVhDicOmJ
VeFX8FBu8sf6pHlxaOyzqxbcCnSXh/1xrW0ybeWlhc/fwaxzFA5ZwFPXuZ5GbySiybH+ZbcrH/BS
snN+OeddtQyoal2I6UwPhumVL9L1xJUGxXt51F/B8e88mDXyb8jJTQqhawH/yq2dA0XrJisnjof0
ZBX5qYq7G5mI7eUPY2kn8SCjtIASMxKL2RWKRR5HXTRQQLiyKwXSMlqyT13lWJXZiqUlV2LjSUaF
GfQ95hyTyF0eKRyDAydR3bbDq8t/Mr7irRaif7hyFMsnYKr6hSgZI36kQYZMT6g0XFlx/r2Osuts
NH4rgt1GZnanRPXd5f1bePexaai4AvkAwssv/As51IZ1Ix3pSY+UR2oalu/UFQ1aTWxHTdv3qULD
anrB0h60HFFSH22167yiSFbGYZZOcpqxhDwoyjVg4Pzs4hynwutctPRkuIin7Lw4ObL/No7akcd8
xdbiWaLvZk7IeVTXZrcGoXyi9RTgaCG2CeSixZX4S47LD28Kpjg0P1BrtgA0+ryc2uCkBCMzRcJY
OMjdxl+mGv19jwEZKSr/eP9Ro1HnQ2NI2hrFjlCqRGcgqEXna9kLb5OV3vz0Uz97q8kKwhkAssCp
NqeIE2BeihMEbKe6IdSLGKDMpeV+wybeQjk9RkHEfl+5leTr0wCbCHwxIeYa0wDW5+2zi1gKiG5N
cbbDPMnNG56wX04R/XLc9qjG8m7oG93LleS3tOkrG/MHUZAd/pD4IoUcKmKPwUhDGplPFTHCdMR/
PdjmLyqQebR1LTxo2zx0Jpwgz1pM+BXvmHF3jywhzEcIdxVZ2b2ggxHkPcaGwG1tegqxkFcCzeV3
Y059rhgOmDDsI+1T86AXQ3fPSghL0Rrjo1VmQKE7Ah9j8qvRjGu7Tk5jUnJPjcYcHaj4ECOz9kRk
VmFSxt8jCgZBVcX/OKJ/rCr8S+myykcTgXrUiIoQfYJrvW5OVdSavmDtdW0oG0Hra1GUb1Lr7mU2
Sg9VpVtmy+ukZZBn7MrKixWVITZjqCD09GrIuxCkaiakghyrs71ySFwviZHjo35YYK6nb/ZdbZz0
pqzuKBsfWOlmPvLv1M8KvuNqtlfN5paXw+APTno1tgqwmVZ+VzcYPAKaf8vQJgpa0aqeUWVHMAe/
G1pj+WnZ3vbcucVB8G2RFBh/aRrsaac9E/zNYS0guIQx+UJob0wdqK803Y0u9F3LxjuqqyfSdzur
B7M7V5wrS9EyjILIH1XLkBcm8YMq+nsQoGtBjFKi1wwjhpaJ9ZZF4KzA1OUa/OOrC5nypT9h/ixf
6tpIb2IX7TBAYT2Xtl6LGY4Yn+DlL+HrkwAzqMxpqL1OI9rTzzgL/OCbMTzn5ujf9BBUGiX3qt7c
YKvveQQMaTTlw7WyVm9eeBU+m53FgnqMwXp3KvpOSgdTNphAbXPLA3dbbTBruUqHvPS5f+S7QJQi
o5kXZVuMEytVqSUngUqkOLHSkzv3Q7alSD11R14v7+pcausj2z23N1ufKrtCUWsjOWFYr0MbTmce
TXDdRvfarcqD2WZbG71yP2/atzod9rFdvPG0RSVCf9cqoDgH7b0Eji+4/LuWLhVQ81N7ckKlzv15
1qe6yS2U//T4ser2dXxndCuudc3E7N6aA+Ib4IOSE1e/j+ApJpg6I3+fm2L4EUVMcIehRAIyks+3
Vstt5kL2FmXMpPQGboKZfGWOYXEZoJabRqVNxESzaIGN1lhOit8gibyr8zt3uM2r+8uHoU9Vlvm7
B1gGmDsMQAJRkf28CouZacryDOVxvUkBEJIZBPzA3KLRzrOS5spW9DEQAxwdfP8WvzLZMLcPMn18
NdQW2PtWD9PI+K2XdaAozl7p0ium1LdAYd7xRGlWXMXSlkx0U+Bo+EBnzxLRvi3RlFERl8ky9c1a
BglqphQkwJe3ZckMxrYx8gWvhMBxdrZCMoOYHaGnxmT3lgTALpHDFR2s57+3cx4BzNIyN+aRi3ZX
ekLdAbqGr5UFarB6TcX0a4qCOANiFpj9chCqabM4I257xaQZ/Ktqdjt4heuSZCsLWXLhCDVNXCDk
DV8m2BpzTFq1R7JnK23uccPJ/ahRN1Gb/I4YiMNHNl7Vf4kp/XBwkH5wDAv5BAYXZ3fXGSJEPTEq
bJWFEDQmB7TcDlbZbZumfLl8UAtJJh4LDYymgEoANjtvtSL6geqAiT3sfWtr3vah7pcb+uBAkfWA
hr1Pcy8GDelv54dph9W3y9aXDvDc+MyTMyfr1a6CcQ5l1jKhYNBcYatfuvBEA7gdvVcXzmC2lRbU
DuIhUpJTUkFMxL0rUW5n8VptfNHK5DUBDAfyhMwcmk3tolQ0JzkVTnWj5O5jRkGVqYNq9x/2648d
Q/3s1KRhs7gQNvz/AC5wqgJ5VYX/YgJKP2j0q0DPzTxEbGIGsC11mHBeuP6c9itVjcUjR85PAAYH
QdC8qCeTROdEIDfIh+SA0G6fQ//y8hIWT+PMxPQTzsIuAyoxpY7SxYkJuXHa1HfUOgRwxbtsZvIu
8xfmvJswa4h2CLJKjaCvH/UUfjThYVeoDzZmXDBdiLm0lbNfDHvQfsH3gnox5uRm9qJyVEg/KMix
t/GO8439o7mevtA2YDf4AeN1LT33lD2s1RY/st35Qk0Esvh8XGAp5/A3NRdGndt4m5oy5bvBqfdN
5wD26+yBAD840viRmfKkmZBOUmS807Jio0Q6crRRDRnIWHyXA/yaqUfeWimAX0J6Q56BuK217qqK
I43hBJybIPTZ0EKF2J8szADkqc2+apOVLu3kUb6sxZlo1lxI3iEu/3w3Rlv0da5iGkkoDIN2kf47
TfWjybK7uKIr3m3pHmJoBqY0jH6gNvLZlmCgxGtEm5wqAy1JKDmaqUBeW67UsKe/Zr4kC5MlEw38
VAOafbFN5eqt3qjJCaw+ppcVVPPsLNpDx8HcuUP1pqAm5KUWuIry5G8xtug7TZyP4EvEcAlux+cV
lq0qaqvvsEIr2qQDlKJMLXuSPf9ruOlkCMmFC4IfREnzOZZRampNCLJwEIK1HhvK71Rxfyax9oN0
2UrouPTkIy61MBavoj8zj5FMgY6wYuG6j516lHZxP+YM4A5z3HSs9dPeCqklhxWftXQvbUSZkJVB
aPbF7Y4mSdsM7BgnpQaUTIEiVNxuEdv4WrSGCFo0BVYZRBj2VDic+RG7anXgQhBZNCjO1IPudQ6E
n4fYi8nKzVzy9WjbIPrGzDJelNkHYGSNJqwB18OpM0/TC9+y/5Jr6CNUOjMxr5GbrqKD9l0kp9jE
xXO0Q6/wf8hWzk3MLnlUFvnY6Q3yIXvv5leJfOm0lShsZaM+yCrOXiwooelOH2EVZhHfjK11T1ax
QIvPx/kyZsfuGmOUATaKyaTWGzdJCZbONIj2ic9szJWE2nb0rQ3bGuJm7YwWL9wUXgIbC4rDeZie
S4xTayAhOIFc9R0wnSKgrL9G1WSrxKz+h1cZszf/GZu+7rOtpLEwuWlwnFY0ouIkXw2ntgKeF3kQ
S3pX1/YaWmd5eX9St9nG1uCjtzRMM53aIYx7vfTMTH8qdeeul+nK4hZcE6A6k0ouvifAcGeuXlei
JCo1m0LclPjN+BS7aOgKzSu7BKNUIzDj6opfWrM4Lf5sOwunRZG4MVFsx8C1kme7vMHkrhww46IE
o83wkqsrXmPh2ZxmCKf3GSAbkGN+Nuk0CWvsAfV9VFC9Rrl3TLSZAbq7HL0tnNonK9MnebYw1IDM
Ko5gJQVC2Roq4HftoI1Pzpqc0eJy8Iy4UBrBJOucfTFyZJzGSYMeTWcFlENqvBnCqlgjdltcj4tx
ddRskBDPn2K7pYk9VXFPlJt7m9WPQ4OKV91tKIrJK9dwcUlIqEAkilV9oUXrE+LK2i6wpJKhqgZh
eFuEOXzj5SNaMgNYBMYjEEJhbG8KwM+OqInAeZSNGT0RRX/r+5h5sWPcY/5p7bNaNoSCMCYEwY85
TxKjoaIGBVHVKZbST9FU6NJ+Q4e1SZaFJj0IhYEkAMOjg8d+HnyaYCvW9DqhaFa34Rj0N1ALjjAO
b26bvfAbsKX6a13chSQFcEhMhiOV0kFaNnuCa15TCTaSGDOJN7J5jI0ealaHsgOzefl2+bg+Bptm
gShyOtDkTbo6X2sl4JroDInCKij0tY0RThT69lYPwILw981pkDycg3OnEz27GmkbGUDnANLVEB6q
8IC9eLy8mi9P8szCzPFZDYlQmAB00Yn7m37Udg5v/vo7mtmYXXAn1UZ05aD7mhUQLESJjGvC7+VK
v/TLFZisTPQlKqiYJ6a/z3uFplqi9jwCe0mWYlbwvRed1yDNKuPbWBV/6xo+G5tXKJp+VHMlV5oT
yBEfnagJk6x5o2Cuunw6X7zdh5mPSjtIpqFd/nlNet5yA1BFsN6kusfNb6K/agywhZnFiqGla4Bi
KUFbAww0YDD8bCjqtb5gDiD69UAOVioeOebNL69lrhPyAdM+tzELWVLeFKBVU8UpeUaxedwMoeWX
t+NO7NQ92fYJcgHQiRAfYhGx3xyVzYr9pQtybn92QRyAmXRqALuYKQoodKThl1K3A61O79222rAx
izxQjV2rlTiOjQx1akq/HqkIGiBw/EjXNmiJ1GCMKZ6h4bVyAl+cM4767NfNI3yWKxk3SzZhiG9b
4yEhP2lqrwQDyzYIZLQhoYi66yzE52j1Dshjccpd76Hy4mXiWlHWEq9lK8AugKkJj+d8PjzOOtoT
F05LbZ4t48Zm77q+4oMXrysiRORFmAlFlejzdR3MerDVHJBuh5sHO9Z3lrp2XZc+PfPMhP7ZhIl0
yMgimCikc0yVR4kp3s545PT18rVcszMLAxMmuxpao7ADfj5zMPwC4hKadgUg5mVDi8dytqBpT8/e
EhDiom3uwpcMmftt7OxrUNs8KX22JjGzaGeqdk84LYBDpj8/s6MrFqbVHKM+tdUvzYnDQb0a478O
Zaav5czItKtnRtJO4WbfayN0Do+meWWZV2Wx8p6srWPmEiH5o9R9YQ8nTZUbt0P9gD3oOd9fPpXF
mzyFyxj/nIjLZ7sVl6zS2shuThDkxCyGWQ5eIVCH+QcrQGdB3x68mojSP2+XXRhCNwt9OMlYbrvC
OdiMP/z/mZhdr7xHKkNrPpxS47eqQN4ecLbLFhYP5GwR862KXdA6ynY4Ja3u10OGbAmDBVp42cri
gSBqRclIBVR0Pv6fO3na600OKyNYrapuN7J4ZVZp6ZP/0CiwAdO3nLn3cgtFlFHcDydM7ezz1NC9
Os6vedEW4PQt15o2HwXzT/EqvhU0DcEThowJst+zi5xRxjF+BOp9g6SqpyrDbpAEYxJIsvzYNn7q
Wo6BOrBWgENt44KTyAdBtx+b1hWJyZqu3NIjfP5j5kGASGzoJeKrgkDZLtdrzwEaHpVqD7rkKOqu
dGGWrszUOkUtFRnPl7SAgUGnISMO07UF4D0FKHRQDMpeLl+ZxfPEcCLap5Ms5HySQC9ENGDKBZx2
INr03aQ+YfJm38NwKFS+vWxs6X6C2RLRIIizcZyzr6AyatUC3fxwGpoaqr2FX8uVF2nRApBHuk1U
F/qJM2fBqW2NRYPlCHpfy3eL/ri8gsUrcPb3zzyFiSEkU9oVPAUjvpO8aKLxLPxrQm9GssaruLwY
oAcB2kT3fD6DQW1m5+oo5SlRKkyEUgMUSuQfXB+GPP7PxpzDpIJID4MulDwhKfQ6+8XNVnbsa1Fz
+oTPLMzinbzXFD1piTxNE+jRIT5iBj0sMPg+bKwX5QBcdxD5ZvAv5/RnWbMIKE9JnGH0QJ7U7qkz
rwz9G0UWkufHfE2BZvEDmvjt4XMmGebZjQPJpQHtaXh2oUqvrSHBXFobAOoDI727vKY1S7O7Vw1G
ohUa7nYl7hPzTk2+W+k9W8OkrFmZfaNdqaIWYTUD4Ltbu+68rEt9CBEEhvrX5b2Pi/Fn56ZfchYH
gTl9hLZzNpyK7g0sdehPBLp9Czyuf3nfvtRHZ3Zmb0jEZcv6Cisa7GxjSvbKhVZ6Tl3sqrF5zLrm
BdRx/xCAARX/362YPRV554wRUeAnorJ+MYTy6Lj5puhB1/0Pa0M/cUp+4e7moG5e1UxvZYpAD8rc
o3wxqi0Qbz6pr4pB8yz5fNncR+Ppy3t8Zm+2LoR3HRhlcWa6wHPRExuczHkaouj30CrRo54VaWgp
pb3nosi8xoletNYEta97h1qn6Uca0Mhqr6WH2izoxul088dA9LDK3PwOs8Luk6ZSPD+8qZ6AyYYS
szT3YzYQPzN4/2hIkOlwDnZk225HiEo45ZUmol9Kya7BwA9+VJB4I3pz95rDd1FNfrdJZ/k1yU+a
UKOtKquHzKmfbEQqkKxWLSCN7dfILUNWkusyopsqHu6hUvDWxiCdaOpED7hmPDNRCI+K+L6pyCFn
+X6QuREq4L3xuppvU8t9bmIaBWXPFD8h8SMZyC/u1k94C4Mmk0GVpqMH3ucfdq0Mfq2P102er7VV
lp4LpMcuEvoJ1T5PXooUcLGxBr+1Gr8kkbsROt1dPv5FXz71NRCTAUiNGunnT1YXrT7KFBFQHWTP
3VV8tI9pIL/F12SrhUPp0R0o1FcZQ5Zc0kdAi6GKD+m1z1blCO7kUvYgwwVJOkngKhIQhqaHrrBX
Amh9aQ/x1ZquCrY10FDNvHlR5FXcg38btG4tvSYvuXJgNCzyA8gl1UO8a7bZVm29wfWohWm5gPwm
7o094GXZNY+pl61yyX7luIH3Ov9FM68ft4Vm5hzKUBjK2eW2ND2OKi6aLtFz4kiID2X48rVWfMva
/B56i8OKh1nakYm+AKf9Ifk+ew947PQs7bEjGRo8MITZb1BBrRhZDKvOjMyeAqZ1PG55Mpzs/lul
79OK+8AX9PxVb2Rw+Q5Pv/erB/uzntlrkMe56CuoLp4aBoUGXvrMxbS/sRJWrVmZ+ckMGrsj11wJ
TDpD5dtwtqKGlnGSN/9Sezs/n1llMMbX2DWGhSDRfOT2VQFe+bUY8WvXYHpB/xzPvGI8CtVpWlWX
J9PrQBBUfYeWtl/sh316oP+S9ZyZmnmYoQdsWR0FlOkkvy605NU2AJNo/74/NlvSLEAE1QSXYxMP
p1aXvsFLTPkzD2HCysVeuQdz1ktAB+CRFXw9hl4cYowa+Y5JofRQJe9/f63P3cT0Q86CqUiTHLlp
I08F5p5zUQQiFr7ZrRXIFqmtz+3MvtRUGbsS0Ct50jHhlhPProBZ87NQCTsfT1ueeyV4o4pNfs22
mebpR3a9Biidvp35F4ye8zSsAlo2tGw/L9UtFd1uWwsKLnT8ltX9VqWnrieblpteGzWYm3j8h739
zyD07D4btDvXLCVHMJcp3xJ2j68NIh8rkdXSRYEGL/5BZxgMJbPzG0nkVrmO+5i4cg+oxD1mcW5l
tBaXLjylgBgCo4TG/TSoNXvfsoKoZUxwH4VZBKy+zSYCC116PWCqlzdtKVaYhH4IUqKJt2k+UiJV
EUFfEMl+h25JjrhgU3wnwgNBQAB6EJ+EeVhZW9SpVsL9hZ38ZHfmesvS6AAGoNhJPdmxKrqDfsYu
Nbu/7XzroEzVMM2HFU61ydktzNKsLHhhyxNxlA3wxVudg9dWjbeXt3HpwM7MuLO7l5PGYEOMoC5h
tZ9GP5VUCyQVftavpRKLlqYCKzIJB9jY2Q2Mk5xiCkKVU+1bxGVoiUMhn2n996V89J2xayhp6GCV
nN1AUzG5Xg8YRnVFD9Ih8MukBiRVf1/etoWoxcT0nApMJaYEsZzPnyxNJaODjW1LnXYrXeUGwLmV
nuCCG/pkYvaCyL7oVcxtQECT3kPEPSxpt41NYP3qZqujKmm7yf7yoj4+mZnng0lozk1nhJXN7pza
gspBnepncmMd6l/kqrkrH+htsm031V6/qg/dNGC87nEXP6k/dq3ZJSRDWhmFVjYnwjsfjPIeSm+b
2LVXPqnlHf1veXOiQ5AK5W7RI2hiaem5Ffe4+mJ035r8e9F+MyDYdHk711Y1O8AiGkVBW9SIILoe
OIX0xtYJSmA5L5tZiG3PD21ekrQjyC8KjUMEtes2SW1uCGiNRh1YYkyodnKlPr+2h9OHcRYHxHli
lJACkCdUQn0j6pGYFuHglE3ocBLvj2OVrcA3pkv39VJiuhmMY5A/+xhNP7M4CMzRo7eM6fI6+p2W
9GhzeY8x+B9ZX2oeGdtnIUfHq3RtdXBmzfTM1TtqH8eiRzXCBbzD59V27ES5Jz1XAo25jQ/JqdTT
E4QprcToWCIgUqZZ1U3mdMphEJrtQaPraILha2e3pumlHaTASIs8zlJ2NQH5Vm8pv1U7e0PyX3iY
zLnuLH4noQ3vlSipe60ohyDt7Nwjglgb+Oo8NNJyDIwmfcZgj+EpmJMva+050vMArGkoO0QO5h0d
smMA9T5ZoM3ZgKXlNipzzDRF5RMGmFMPUGd3y+uC+SRpK08MVrKDdl/kE7PeRCnm8aGRpWKWsCjB
VG/rG7fGF8kEUtMmxpRjVj7XkfyVg9ZzA3FOwHU5yKbSov2ZMPsaTN/vkGiB1FI+Fl4XNxkccM4C
dRi3bkpAz6W+DEpEtmMUVYHT1JqXgEkkSJTs/fK3sfjmkP/uzrz63Nt9XasSyRjpj1lxqnvDl8NT
7+gr3+Candlz0FLSJDkf8bapr0P+zbGSA9DnXWKsJJdrdmYuBbO7THFpJ0+jW9/bQ+M1Qm5zjYR9
ufIWrF396c/PvrqeKgN1mkiegJb4YSfKK62EFlA13rgpuwGa6ga4mOfRZC+XT2zRaU7VpY8JMtDe
frarCwAHWoEV6uV7S8DYWkQelN1XgsfFfTyzMv352eo4CKVKDPsgfR5uO3AQMqfFZKvuVe4aEOkD
evHFfZ2ZmtUDuFbzVEQIe2zN489ko8FVgXowAGEM9TE5g8HWIP3e/libNFxb4sx3yazXjcxGIiV0
OOrYBaPBkAa624MHSl8bOVgzNrstcrTcvmixSEWvQxUOJtbSnWW9mcX9yvUgi5HX/+2nBoXPz0fX
0ghiQYnbn5xe/Mojp/SJzKWHIBxdn0TT0JwV4BHIXgawEkLo3vxZCyDvWwTRPEYxMaIYm477q0Td
MmEfdM53MZocLYjbfd40GLOy1K2Iq5NKUYIDR8Ah1dSDLrJbkITcOzx9BZzsF1PKJ/jLt0zIVyXO
D12WBEPSPiuYIfIBi2q9su19SdNuX1KIgfTo+ueYkJUYdfXNDJ4/K7T92PYHwdv9EGV7kvFr1LuP
lMa/EgOtUS0abgu13KVWrPvIoxovi5INyCH3IJIq/L6Hlo6hHwCxJf6gAJQKpHPitWW+Vd3xCEG4
fTM2R9etDxBz3PY8/96N7rbN60BTG2Di5G1kly5KRjloIjDzBIoT3ZcsPVKTXik9s30zrW9obh1s
u9qPY31MdCuMXUeGkQIodaqze9m7N7mIo9BOey+r5a3VQanC4QBydpBFxGZ2v0pGNkQTNzHPbkop
Q4eU24r3d5KUYa+ACZN21xklYZWoXteNwVhob5Joe9JF+yriG1PpX/DcbzqehWmLAbisvctwcoPD
8EK57EcvM78u6b7PmitXrcK80lBwS46KFm+oZr6ABmGvNjRUa+M6YcodyfKNCQKStIs2UYKza8sN
XuywAf1oaagezbgHdhm/wO93gGeqK+gAoYRTe+A+PXR4w3vTwg0vAqt+dIomsIzqqrPIt6KGAuVI
b7JCp34FIOr02G9zC0JchYoinR1I8FqKqPIqC4SAgm0w0XFnKPymwHy7TExP5c4O3W3flp1XERKA
fc0XxAyFpmxtqwnxqIZJIo8lM3YOqM/Vhuzaeripk3RfyXfNSD2DWz4zumOEidgkfW5rI+jyKEwo
ZC0xKevDFWGeIMJrTCP0x69Zrfpp23o16joEGAJXu6MpeET0HyJlvhW52zpVp/uH0BWOcswCWbEn
zXogeLYjM7lBJORr42sd6yFEcL1u3LemEUJf6GhCJAqh3nVraEFTlqBpcD0Jlk00XTyX9EFrUi8H
nqpTkoOpV6GojGDM3YdBpGGVigdmnQoz9fUYUxD8WugaXGblRwa9qsrXPKU+q5T7NAUdYOtsEhMS
rpoTAmmy1SP3JEYCypJ434iXRn3XUIfo+nv8qiCpIr8bWp+hVJq7113yc1DezOy9pqghgBCSFzgL
MMbk9QsoSofhqGP2EsgcXy1Vr8x/FO67Y4RWc20PPHTQ3ItpwAwTsgX3zNk12nGMr4gE/cxOz9CR
6ukxAkm8Th34he9JdWNAjRHfkErusuqgY1+1ugnA69WPV6w/cmffsyc3lV6n3WmJ43duQOI7B0Nv
9ug5zq9E0A1GNcPK1EKz156itj824LZJCyPo7dYXoDpV2U3n/orrnyJj/hC/6+7RgHCXwX8KY4c6
U6wCfRA47aEwj7a2iRSf88dsdL0Y+Hlt26CMYk1U4sljNxwQxBjJvVB+M/sRHZ+xhApw+mCTVzTm
/DSVYS4fmQxNAuSfe5UXB618TfJkM/DfNXTDHMrADkkCy4nCzNnF2sYylVCpj3p0m8trKJtnEqTB
CWhCoA0jgFn4FmlPNnscy6dsuLITjL4IglH1712GzxuKgUrkDcOhtEKr2LbaEyTENPrgKqmPny4s
IJu6yuejsTGjqzj3h+40lmUgpeWLDEw3KfeY9lur+0DvmBcVm7S9T1Gq13Q3NAdAocygxTSEREXJ
tuBZMXOkjxmod7jnWPBOdQHG3Oy+z0gwdM8aV++iPg7jCkjS/EbIIwQP/MYYcGOKsLJ/doN+HDoD
CidRGUZJF5g2O3KwTIxAoI8WeMAtX8vbPRMvXLkVgMSO9k0KjuKy2Yr2WoGKtSLqjVv2PlBMsV/Q
4s7OxWPSRVuIb26NUrszTPudVXybFT0PwHiys1NyS2N5dAdgxG2I0cVQ5TtoRfkKtqIbobUvVQon
ZzRJuUn1YtOpDOLyWZqEmBwFp1FT/ABHGOhwzPQHKYcjRH0BLsK8v1co+L+BhYOf6PjR7TEg6zrC
8jq3fDKN/mj1WcA664YZ9nOROTcjhFE93iXvowEJbtHWJ5TPIHdF93y0n0tw4WJXrasIjBwqOCD9
vB0PY1o9u4l9lzK38M1K7gnJfqhkxIGZuVe0ve6pWXtvJlVIDYDHoX2cOamJhwEVaQKY4UrIgYDi
/xnAIeCYxfY1ZoErwhDbd/RNy8EtiMk6Wa21WS5GULAyi+wJH2KXRWiBNAxyiA9RnEFd+blv16pw
i+GTaZtTMm0DADqLr0Ga2pd5g/g6M5prDG1trKr7eXnD1kzMgmvQMVad7tj9iWvjmzOmXaANeFYv
G1nME87WMQurhVMK26GtPMU6VCVZB1dmb826WSl3LK7FwpiFA0gLOpTkc7TpRkqpJpGQJ26oUCfM
CAimRb0mqblYwjmzMv2Ks3QkVuLWlRKojzp5yiB2CHLroHWfquinq60RUq2taHYBarcdaVRi4yg0
FIuB7nTEZpfPZs3E7AK4SpQPvYasm9O7tH5wlPJfDv9sv2aHbziFavMMl5hmT13zgCe+5k+X17D4
PZ6ZmKVPRQ2hH+bi4N0aclSAm5lR51vqQ7pGtbR4kc8MzVKnSi8IajSoJLdQEtRligcLdWvzH2b9
0JX57yJ/jAGcXbFMTwyb6AwtVqfxevdtMN4ub9jSOtDxwTOJIQpoGc3OpFUVuyY9UsAoIdeuLg68
j6GrAu34y3aWvpVzO7ODIbGp07hE/mcpplc1pzSDWDE0jJl4Uuia718zNjscYG27FKrf2LXyttN+
FlC/Ul/z+Jbizbm8rJXt++iLnp9PmQvM78D/9xaCj87yGFIF6DaufDlL/VWwC4Aq1HA+2C9mDs0o
+Jiq0HYGXSjYC13C9gmXr7TpvmmFyH2GPqFXpvWVqcQHo8fgZDGG4C3eSKMmXg0lG4/0CI3IIF9b
Lm84UZEGoQ+HeCD+B5m9T7915hbJ2FhtXeIzV8gzGLk9Ru6UYk3kbOFD/2RkOpizjR8AZMhqTIGf
kv8h7cp2JEWW7BchsS+vQBB7ZkRG7i8oa0l2HBwHx/n6OdTM3M4gUaCu2w8tdVdJFr4Z7mZnyXCv
SFEkLWqvA3jKqPt/v8ZXoSZ5MZWLrjFRMThJ9SPrfo88/yUoxcw2ugoxOYXggFpJGFG0OBrttSzr
J52Ez6kub27v1pkMfxVmcgh1uci7QTf4SanRae2cTd9bwe0QSyOZHD1mgETFm7F0Gz7BPtI1tD1v
P2/HmDneX4cxxZ1kcavChAEL0hvyW6wMn5qF670p4FmmqeShEfHT7YBzPL+riJPLJI+rCFrAKfgG
a7bt7h3ZbU2v1l2Tu9GxgTyjOERe5tsP/KXiq1BZLSk1Lmx3fXLPlHul0gaUYU6Gaq37KDtqOcyi
CG9eMqZcbo92YZdMwSmhGg56Q3GtsdmDLB6jvwHZXM3mJEFkams1MuiIWL9PuDvCRuXC65f/bhCT
/NA1LHF0GfvQDu/QHHcTO/mbtDDywWUbYBOIhF5noLwyCk0hBfqEcHAUOay28bDO5L8A2oHW/k+Y
yZntOBpVejvwUwLGviRgSGQv2ULMbq4vISZnNhLgnolyvGQAM+hUWyeqVlZGXc2J/durMpsd/hMJ
NlDXc8Z7kSp1VqIRUh9pcbbjh35JPnIpxOSoygzE1yrDSQGsGuVl6pWl6uL7ufBFnp0zQHJsG4U9
kLQnc8YERBLhStdDFrg7Fiz5YTlkRbVspcR4A/7FrKkwbhkp4N+lHzV50EgtRbhr1s9S/Ebzl3hp
1uaH80+I8c+/fE4tQBaMUonxWnYyVxoSyCXD2Yw9J1K1vT2YObQCeNP/hJqcG5BC0AHrECp6Fp9g
EjR34lgfDcsVbwr0OV32zO6Go/xSMzyl/8uZnBymuuV5X1UhP6lmFsD4+3fWVBu7sBdeUrOzqZlA
zYBfBgjJZA+WEMWAmayNJo4uBtcZkH9CyJXSvNm2RF6ARs6m6xGHOVptwLFxkukIs0OGliWebUkb
JLU4pjU53V6z2Q/ulxCT3cF5ycLexiMhRxElLx+ZCF1aPkOHFU8ffSGvzo4H2mQGpHih3DnFq6t1
nMRVo/MT4cqnGjLHpb36Nwv0JcZkQKGaAc5XjGWI4tOibwAMeDF5Ycnz7Xkbk8CkBgVS5D9DmWx1
qVU7B9BsJNa2dpn9gMqkK7W/y7EwOjwmwEFIxcJ7bjbkCFGHaLyhQFPu+iAbSVUIIMH5yZHKXSPS
g5Swk9xi3YZYjwJIVXQrmdD0MQIwbeF0za6cBc0XiMePSPlpbCGnJE1UDn55uRFlfGDxz9sTuhRB
vR6dLFTeqlB1PWnGg8PqhyrUzv9dBO06Qt6EemRLiEAr6x41sUuY8IVpms0OX6ZpHOSXXOvUSgX7
B0xT2SueUN8MNLYa7dkJH24PZT4OjOh1bSwZTg9S3Bhlakt4hzXFJxmIm/OD8BNIj94OM385hk3B
/8eZHCZI+KethYIv2B+9Lz76i3jKzvVv9lLujXPduRyI8MxPgaxxpV/Dv7boUVEfgVAOPB/g24W7
xfVsAlaXFLHW8pPENm36I9OXAsyPD5XEsZZowKB2siUKpc2GXh9LF2fb+19h9u6iZ34DaBjk+wPb
b3zhW4knmrX5sqyYM3uj+RJ/sl/4wM1WshFf0R6a8gUiAR4vuX97FWdP1pcgk68IbcCY7jN8GQfp
KJeQqDWX9GVmaxhwPoc8GFoO6ApM5jEkoaZL2vj6lILsY1T0XucHtL70Pzjx2m/tdcf9EvIlHnqA
Lj0v02bmsuPXnzCZylQ2chCzbQ6eLjR7nAwolTwDQQlDV4NKrc5NG96JrN9YJRp/t2d4bhnBQMYn
Dfoe4OKMv+3LseepI2dFpSE7smKrq9FdLMleqyQLn7a5hfwSxppcsUPwl5x+wCwPWeu3Ddh49UIp
b2Eg09tNQQTI9A0iwFD40OYGHFwJOdRmZC5kltlAozLzHxVKCHtez1hSWlYTR3j6DJy7QoKRiLOF
Zu3CunzX9kIGQYXFBJQffjzwPrkOw/UyipmEDGJcoofsARo6fvFkP2ZbYyft7L28j9e3d8LsEn0J
OLmFAlDN4QndI6EoGyGrLlpVC2Oan7l/hjTZa3rRSsxUBB6NNFp1ZXPR0DDQlf9uHNPiZ0TtQYG5
JT/p5DRUMGYByvj2TC2MY5rcTSWJbTXDOAqduIb01pkQklkSil9YDlW9Xv8m4XrmdFgOK39sy/6n
7jRL1cqlcUxSX901aaYW2MkV1CdaeQU2B6ChC7fN74Lw40bGtdmBuZKCb+Jk1akxiEpvsJGlTbPi
Ky0ANGSDhjHpVvGP5qcFIap0JQHlhX74W/Lj9lLNzuI/wadmj/C3LURlInicvDXxkwkXj78IMA5s
VOFB13pyTEu7I31uVvzUJR+mmbm183Y7wOwiQf4Oqhd41OP6fL0PYtY0hEoFP/XaLyi1A8ljuhBw
uB1kdppQxweRQoPvwRTMTmGyVfV5gp0AYQU9O9hLo5gLAHlHVIxH1QFEuR6FbndxluRYB55C8UQ2
fNouzNOc+spo+wYNbk2zHBQlrkOk0NvswirjeA6uqm0VxEF4MBW3P4MyFxSB46sPtydtMeI46C/f
TpGkprBSRFQuLfY19JV9+a3bme4AupBz+ptPtW6jJebg+Qk6z+ROWVNbL+xc6k5dla15lUH+Fkeo
Xuweza7VlziTzNPlZRopg9UBXfGpS++NtfClns0IXwcyWam2MwjUAezuxILO14JsVTTvgGUN9do+
ANW4Ulb6JjPuWxQvFa+DS8Tm9sLNHSmIPUL2G6wUcL0mZxaMFatXe7ODFcazYUsuBzCdlwtPtvFz
OX1lQyURyGMVut8QkbneHLVR6YVK1e5kZQdQEQ4CAMBSO+t9D+GIxAMm0r09qrmHFUoToNzIhgx4
wTRRJEPDRd1he7DXng5ALDFotyZvibMEL5mbv6+RJk8rOMvIsHUAFiob+AEMjmM/KKnbxkt12dkD
9jXQZKH6SjR2bvAONsRKAAhiqLsgpu4cz1hLO6XfJsFSR2Nu73+NOLkEWaFuZXnSd6cKXpwGF15Y
2tvb6/TdTgsfRLC8xnSI2yM2yPXOUEtCRGdhoXJgN/GmWbfr0De3JrhyK+ZV6yXmyeyYvsSbjEnU
zqDq4POczHrw2hyG0fFlYUhj6pludgOWBNA8wzsK/74eEiQPBHFK0v2fQ1iOqyrYGbAHK49L6pLj
deFWqEnSrUrRMcpp98e1YlQ44IEe0PWSKescjdz8OqTJcUpym3ZyU3cnTdEDJzH9VuhuWTaxl4F9
6LaVZbqsTHc9MfALpG5dyvpCopxduC+zOjlnIaCzJlXwE5SCuCaUQFri3V64uQioBZqjkitku6Yc
PSWDaleRZt3J4HDyi7RXvVr8Li/EmPLxhIAQUK8jhhO77UqsOESoAJ1cMeaKXzC4h889aD2esXQz
m+P0YmT/Gdz0UiNlLW2Koewgj1GGbqW69mexSwP1LfHkn9XgJTBFgAikC1jn+i+mFbg7MAtGMbgp
y6zPTLW0QbE8qcJamWFte1Lb09XtILPZEdTo/0SZnGvoHSmMqIgCEK380a6TFf2h+0bsWbvIq+Dg
y5bUDecSv6mB740r4qhXNslcvSlMVhK7PQFk9KsyU8lt9OQprAEwvj22P5e16SkfTe+howchfDhY
XCcUAfulwS6c9gSPR6iJdco7ozYycpY/N7L1bDrhr1xEK9ssY1hOVB+iNB8TiXeuXcKqGpDkrGcb
Q893klY/NLF6bw71m1PoiVsD2wrOQgSFm7siJYCMDvlBNDBCru11kWMbUr190w36Ajn33xEkPLMU
fzvVBurxKlzTOoGQTly8F6FJ9n0JMH7cVBIg/IDA5HLTuSJrsclR0bRZQHWlWIU1yTew2oxXSp1n
wIznoVva5Fx0MEGWezD/hnXD+BZWHRAt4dJ7CmPdpo1e+x52n7YUH0DLuBNS+WgRidyRkNY7EqpO
IEjp+MBom6sBQKlNlllHUsp3QonOQPzowe1F+X6jcWDEi+wONxHw8OxJ5lXilGQQGeInWQBVGL4S
/hY5BBuucp3wREZr0tsBv2eOMSD8j9H2gKfz9J1NtbSo416ipxBKZXV4T5c07pcCTG66YFIJR2oQ
YMgG5vUKObZO9PP2IGYLtTgqBqTaZZRyphU2yeyLWoRm++eDxeFbsrdP7U/sXbC2xqcCCkh7w8sC
6bHYQ3L630cfb594nqIXB+7i5MhSTXBDZ/hcShvzXG4VP/eHjfy7vI+Das8DtUVVE7pRl/jc7Bcf
SGNVb3KKocSDpyucj5E2pnmQYHnDNpNaYJTiAMbq574fKpfQ5iwNPADhINApYP+iHEAWqBfag3Mt
XRQ0RxlWvMth9zO5lOQyTWzwVls8M5rVEESb9ozn4IvtR9v/NXMnPjvyRQv5OVIZ4uIf2EJh5qfi
z7LcG4YcK+3JfldexYqdFHQb1sVR2wxb8cTu+V0E4lFQrBvfOiue4al74ss+2WorcanezQ296+7q
e3C06Npe+mh8P8QwkFJsvEnQBB4T+XViTQYjjDlK97hSCxvcnlXvx57xgh/zNjLzi5MF9/cPvh0d
4Jcu13+eINP98DX49LwxLosCami4JhYfzqaFFNW2v3cu9roKyDrfp59W52eQLN/juuUXjyN6KXzQ
HtW1uVDwmHuDAvMFLQwHnxnIZ0/OhcHSMO06LFJ+6F/plnxwdEqO8b1yJx3JI6xPLE8O1EPhl+t6
c/tMfs86WAI84VEUA7T1m0OiGeY0bvMOS0BWepR4ebj0cFqKML04KjXscQrenlR4T0Pu2jeaJV2b
2QmEZgX6yOibAAEyOV1w3FMHyliL/pr8ad3TrboatslZWoWBCDTP+NA+VbfyHH/J/Wfu/YQiEu5V
Y3jIzU62MKQyCFyxETk/lI9O0O8zT1unD9SFTdyiMcRcHf4q2mTPqmoiN8mAaOFT+8mfYy/140A+
Rdvuc1jVQbxbennMXLKuAk4mtqY5q4sxYKGIoC5jz83N4t9a4oAyYY2SOpY62pJNy3HMSXQukUg+
CaPCd++uHCJfSf5in6NwCYlnFSLlqP9epxoNNCGaDG176tLUk+oSdK6li/bs6nyNMVkdKzPMBI/s
FmJfyUf6y/S44ScmOGuu7oJG5inZmtju4md1bo0gLAVRYHQOx+7r9dAkYUdZDbWWU0v5nRXV586J
QcBm8b+/AtnwPvlPoOnjSRNyNYRSLJ8IPBOG2nTldkEZZswF05yMLDQeZA3V5Wki1NWmHmDt254G
8mY7ss9gpT6ooJtVSwjsuaz0NdL4afpSLu1aCsNB2Nyfmqw7OrS50xP2Fy0Ny4ZbkQZrGjg9TVWI
9dySEqPHnjNNGMDKP22Q3/Th1+0EPn4bvk0ZXG6t8SJsAWZ5PZC2qUDb0XFChSG7Q/Scy46Hfu0q
EgC/pkvTNifziDE5KPgCoDYu1HW4IcsltWyN4ZRYHeT5EqVcw3Ta8TQoLXkM/mf4f02xVYfaWUES
dG9z5USzLveKSl5pQ32RynY9EP1nl0Omhnb9Ee+KVWKatQsI8a7UOqROileNkcHpXC6x027P1/fT
cn2Pn2Q0tMqoSQebnsQA7TWSHSot8nt1SdtldifDMl4fnwujM9z1PMm00CLAHNVT5YB8Gz7GEawE
+hUJo9Xt8dh/gM3fdgAiQPtPhdTv9CEsauBspQbbzM5jUBz7/BlWmWuad7vEMVaaGX1SuGe5gw17
pEQhIM6j+hs1bBNlFGTKaodr6doc5CP6yIWrVuIe7GM8DzXH58AdK410bwBBTWx562RinesErGFD
3YA4vxM9yI9hHD2lRr9xmsGnRn2XlZLHOyh/tsZdZRsq2JbFQwGQkCX1ppvmQcXQra55sRNZtDIM
AwTILLpYPOOHLjG3EgOuiKfylpj1KqmVB4Pb70Ypb1Rb+CQjZzOFpL2VDr8oV176UkUHz/IzWwR2
bHEYi2cPGRSLXaOzgj6BUVimGJ7BomMk7B9CVGebS52LWwle5nA+R8ndYQGDlE2pOo+y1P+oRwZJ
LiVwVafKsSfFp1TXHfjueF9TDWR1/B1lkJ6gjgw6grG3mexnfbuXKm1rFLg+QrXHgsSerABvD6gU
BAeYVOzi3A69SmU/BwF0IEAg0OokIKo6LRNu6OiJb0jpT8Ag+0AUxhu6VAc9Uiq3LHriKvGwEgmu
yBIWqShV6I3HZ0iX3NcDOTY0ukORwYfNlwmnBxBaihh6pl2Ee7sig3haownF2b3Td8eyUz66JN8C
AXdEQrdd1OVlvy+U9wJSrTHQn6AGS2BPwwpUobrLNJu5UJu5G0pD8weYDa7Ussw9o3eIG4cG0NYa
1PUT2zWI9JSWTeEqZXXRJZmAUWpXrkKrVUGsF4nZL7JkGm5T9Y89atkbQJW2aRJ6DlWhZsZAOHay
s1aWW7PE4bQjdduz/rW3+CVO47XU8N/EqN4zp39MKy67ht3v7bKHKrX9qfP0IJcV82Owk0MZVozF
CNGVsNULlWwLyt+xNXcE9iJuJUHcyElAbCY6+FUdWFBanzzKWnq0ZBQQTFokHm7pbmHV57yGekFL
+KMywGEq5dZdzsuNrPG3wiIfaW907mBZD9yRYJBo8p8RVSRXZVxyoaf/pLD2EOfSRfT2fdmDoKYN
JrRtuvbHUELHr5MOVSjtRVXhKd7pupvKoe2B6XKxM7CkED9A1eGIfuijJiWtq9vSe9tAgSlnPyCw
F4RGW3qsQc2NmSY0JGvzAdI2bmGrqByV5ataGDZ0mIlYqarGPVqPPdsOnHChOYNvZsBhc71vvIrJ
94Nj/ICMU+eihNO4KlGPGSeOJ+Bs4BPGeECtNoJjKwEbQVMujp7BrymWYdPdWSfTlraMNjB2kBSI
DFRdIEf8nLDWw+NvlxK2LVP9HnWhn/isoHHSJG+QOVwTkz8lUvqEQwHUAsgbbmcJ6rYDqoUJ756i
FMvRD3Lpizx9ioz+sbTpoefp2irYXqGlOBRdBl1ooG28ltMH8NoSTxHya+6wU65AqSnMo1NsMtWn
TffcmaXmVYMo3DCkSEVl6BVhu4EtyGOYZEcjNuEqqHtNWt71RTOs0z7dabCmhyUQaFOD/lF1+paq
ydpqsifY91yGOA/UqGg8mNnjzZFBuKhu7AdYjIdbGfIB2O+950ClhDDyAFHKzlMphB9CWm5sqX2H
Ua/pxnKfbeSMKH7n1I8qpElEn5w7biNHyma4zUh1iGmRwcqi+aUqwH8nXc1hqSatO6GBWumY0I+W
5VMdkScIdaM11entqnRQ1DZKCYriUS3cJi7zndxFoZumTuIaTaG5oaT8qGvuCyWHmXVRtH5N5HOU
Da96Knm5rrymcBXcOD1Y/paVN14t9N9yHMWe6TS1JxfJIZPrCtovCgtgGxAFMul0N8dVKLAcdi+V
9UGrIOObQ1UQijXmCwlhQmjXTrSyWLShCXoJhWlCN6tVoVau2ae6r7eJ3D+nGT7LshFtHQGMAfrp
/aYDLc/Lk2GnqsUp5tBUNqLmziz1Bwyw89ByXyl98TsMLV9KzAI9QIFOu5r91oSUrbM4tl0anuuK
7qOuLCBD3YqtBf87p5Z7P1Hjwu3TwfhAmSLeSTYEzzjcgFyQzX1mmyo04nW2Itz6jQ+x5ta4qkLy
o3prMgPVuj6lboy7f1C0ClnroSW5coPUbdn8RyWpdwW1flQxhOVk0kJeoSh4kKnO2mD9VmbN4JW0
+sxrQ13bOfnlOORFadIngxu9izvxJQm1+yKpgxadC8/izTN0l35HpB9ckeIUyo3TwoZcvKmdZGKM
YsMoJEWEHLN1RtmTkiEdGCkUDWgNvRsZ4iSG2oe+I9NNX/Rvqd7vo0rRXGIMz8wyYj+3tDBgkv0r
o+Z7hyI1iJBkT1RHvCJfO0FmmX2g68270TgPsR0lCIZNbFoRnDbAw4W0SwZBssaGfFGe5YWXdzwE
vxLHo+r1o1PiDEgdZKnUGunaZv0l0qt9bkBdIpbNd9HISJKK9Z71oHDVUXYhQwWbthySGVWZE5w2
sR0S9pgbMrwB2M6O+1fFbA4qxPBDvT8mJlR1+LgpFA2CRG2F1En4k2nUh0jkH1Qq+6MNKTvPGMo3
Q26PLa1/6XIve6zsxJ1SRtkqtIx9lctrGpMYAhvluonDi4pkvgJAc9RNgbKNYdaQ9mHJJSLtOiL0
EsPq2NdLU/YUm96VSn2IVXIsW3JSh2ibGQKiTnIvrctQVb1IDwtMQ0wDNPCeIbsMkSMnVTxdjyAG
rKGMrdqPbVY5Qa3wPUxYn+JExaW5GZwA8PydpSQAMPXJz8QWG+jjroso/4xUZUeHMrD0LnLbtLt0
UNLJFLQCClHuMhYytzYlF2ymTVEofpTm97zINmVU3Asr3FHB1rEMr4E+l8HWjtiHHAp/MDNcJKWj
xuwcqKLwgvvp3omHjzzpDnFbbjnuHUIljtsZMVIof5dpuC+4FJSGqL1I0461ik9iafYfTCnWUCde
yVxswE+FVg6UduLUb7rKV4Xh51ESOJV2osQ4pkBNpqMYomXRAJZ9Mgwk462mYIsmet3vE7OmR5Pj
S95ZRqCY4c4O1dc6tw8U2kNmaN3h+7wvavrKVeqBe7SpoqHwqVqvc4sceWOeGsqgKq0pb4k07BUJ
+ASaInG2nQYVk5bdC6PT79CFAr6O2i5qQIkbt7buZuWjrir3tDMfJUULVFV9pjCktVIV24INB9az
EA+w+AyOMeafbS0W7ioYekLia6OIAfmCmBtJRw3HiD67qPhz0+pXDnQgq4ptaVwVbmaEd5raPqWW
4sEG68wtiC526s7sh9aTaPuzloqAKjzHMQNxom5YIA3pEbqSEHfKCnBLu/RYpeFD2aLWbVbVASzN
Fy2TSzCYigup+mD0RUGmI8LVLLFtlPaYmtBo0tUW3Z48ezWt+tBVleWaZrVtGTqXLI3v00YOakMa
vCwt77Uk3DdJ/4bmyR2DW4WPdy9zM5u9wN3lo8kJpB+iM8ubl5qQHo1qW1mHXXusHOVZEGNvND2M
qbpiY5F20yX1epAcFKUHeozk8BeId5dEoRcp7Z+gV7JCFrmvYmOvjlYdKV4uWZ6t8IA7OiyGGI9o
P5JKI65qlHsi979wxfil9ObjYBpBWWYPVZMFXUreYsrAsCfwwILvl4f/emkaY1ck5ocptHtNK1aa
le3Vijw2qvNmmeXZLMPMJ3qyIjqwQlJTrBgdPp1c/2QxHDZio3Kblq6Sgt9VRRg0MduAS4VGXQj5
nDaGukws7jgBslqLL7HFtniFwN8zrtqV0g4HyZED+GKvxi9cEmdbNVfXjCWaN0jZ3iyMzZAbOQRH
mkc5QqMRxQDfKqGcNHoEuUXm3Ks1Owhb/x1HYlfQeA+v5NhVrHIzQHFQdSBYGeb1zziTuJsr1n0+
RBwfqS52Q9v+gEcw7NUYrnMpzfeVnaxrbry2RgNmYGNtNQMrmg+GjrufvEJD8sE2a9iUVFHslqpS
+bcftfOltC9v2kl5hrbSwMo8VU8OXPjopnvVd3hWeZIHTQRLOWeoxqubpX7E7Jv9S9BJKQXKznYV
drQ9pSZUzqRkLTtPA55RcrPUu57BjVggZPz/k12fINCrGnTVPkN1QF8XD9rG3PJAHPLdUl38e60D
KE0V3FhUbCxgESdFz6Jsc1DfcBMmDF9ZefxyAbuRn28v1lwpDRq2aF0oY3Pcmk5bMkDZL7fZqVdC
Gc96M3E5KRfKHHNlri9BpkapMHDlYebw0ftTKjwRtoUXd03vtQ0yFzQCt1nMFoqRs7MHCOpIGgRS
9I/+5ZcSoZw2mkMgFXrKu/BNM8qVrjWPTp38+/K3DZKsAyUe2HMDkH5dKZKqEv2fWB5ONTCGclX6
VY+XJ8m826s0h9C4ijOpTsuJTmMp7ocTTGfxMR/2Uio9R0P7m7fMU7ryaZA0HwJcFxg3dwFl2XOe
o3nS0YVp/QMWn9Srrn7IpAInVdQuAUuAI2+W3xlRveaZBamNUqDe2xqta2v8B1PTZziKpnihW89M
Nl6jXLVx51J/RKXaudTim9SB+m7viA0phwfVpsRDgf+jYM0a7dto4UfP9Xlg8Qdz2xHrCi+dySZP
E9OyKl7BevRV/zQO0Ury5Iv52p5GbMvSuZ1JD1B4H13hQQOGI9+kyNoWRhEqAj6nIdcOVPlMGV4S
zQtFXYeReJ2pULEXn7f3x8wptkc+LshHlq6hR3+9DXOzbOD/J8MPC6/ZEAI3uv50O8If4N104dF/
QVl/5PgAo34dArVwo6sazKEZ5cSvGXTjkhDlQKkcUr+ymONVZa26KS4vBpN/dnW61Xm7tRu8J0xp
p8qQLTUB4F/xVLsAlqJcpCaNPJzTVVNna8Ms8ec9qpMKXH+Wjs/c/MDLBe0VdEtVqBlc/3jFkHUw
kWC0gx0K40ooxdTn8p5tIBEtiMsP/LG5QKVHfbg9aXNfQts2Yc4N4h5sXKeUsN4q2qrWcFnpentT
ZRKDDqayaqEe7OPcPBmEvIhQ8ziR/KiUz3jlHy2qdy7ohs8U8rX/unyORh0yFfp140RMk6Il81Iu
ChgkpyTfoaTyqMn1vQ6xndvDnsm9AIlilm24YwO5Nv75l9zL4waA5dYRp7gQSFbHtiaBxP/9h8t2
DBNQGGgGyeBNXAdJ5NpJW8USJyk0gxpXHzp0C3ljbteAZjCquwN9Ad+V6xCsrgyIUYzClBzCnAUM
DhIRLVnlzIELsSY62jI4vxjH5OziPmm1pQJF5OQZSrQn7UDO2a5Yhxv9HprMj/Kj+SL2fyGJcRV0
ckUr1DRhkJuGCSGYMhBhHBhKJ0ClSnzhCMzuhfELjPcULjNTkm7UCkO1M9iSFBBpJx0KhfhQ4uH3
73c2WEHgHUKOAAs1bUNLWgnUMEqMJ8m5t8imlT9LbYnX/H0oaD6ZOMdodesWGoPX20FK0YloYqk+
WSV9KNLqvrGby8DpAqBkIcz0ekmFlpnQ7ocaBjnx7j5K31n28/YB/X5XvhrJFFcUm1mRQW5h1I6E
9mzmCt5sWE69IkpXtyN9P0LXkdTrOWNdVfTSAAsN+O+4Nnm36qfbAeaHggvyCA3QTWuczS+5hnRO
REB8hHAkZG9lKrkp6qlNyn0+LOzkGZwKxmLD/HnsCEN5YBpKbZw6GpLmJIRnnpVAXhkb44fyA36+
e+N98PI7DhnGoPLytf43e+ILYHKS7CxhEpMR6Dlw7WzyN0EfDfn19kTO5CEM70uMyVIpSViAqgoI
o37kn/Kz+Sy0IHm3t/Kp+qQfjea3F/o77t16IcuO03Z9sbiOO/k213FIY3OETso6alX5Uy7Sdeys
bo9udpt8AYCO+/TLNqn7jqPKhSBceYtY4qJcgCbfOSQLQPu5waApgvsE2rmmNaUvGF2N9rqt0VNf
SCuRP+tZ6re1uTCapSiT0cR1G6cp1+kpCSs3TiTfNj7hi7Bwa5qbM1ASZBUcoNHLapLvsirsAREo
6AmIWq9P35oEwvX0rQc2+vbizCUJXI5wJ5ERBvel68VJYtTWEzmmp8Iy16lR7VCc/tdXEuxsTYEH
Kj6zQOpNxlLl6BXmcUVPCppoila4doeuSLNkejNz4buKM2WnE12lLZTUYSceWK/Vr9yPfdPvVmpQ
/KJu5pfeEiVn9tjiXWPiG4uP7Dd2WJYPOqYMX6XRpLCCQ+EGlcbeSwPHAyp0p+peuIec+nGp3jLj
0ImhOuZo1D7a0U0NfiKLxjUaPg0qB+pZZOquAlVM6cwXK9ODXgXYXpUUlICq2E0SdSFbzW6ZL8En
J6AQBEBrMY5aiQ946kLWIX26vStnZxZMFgsKu3hSIedfb8u6l+s2jJL6BHXvqPZ6EAyLjfZSw+Pq
ju3iu7xxi7f+PbsYf7FZLRtBVcAnvrMKGXfMvo2c6kQ7KKIFGaR08qWdOjeBtqHhTYSqD9RsJmeu
1nMmUOisTraK71aGOnjhLJ3rmTcjKKYAdAIxbSi4Qo957EvWVVUe6i3j1Sk+QIfovv5oUdf3khVa
sGdoiXYrZa0/KmtyaA7onR7MTbzK18oSenu8y04/MF9/xZjnvvyKBAc/r3ETOcEh2j7Gj+kp2ZSB
8iI9xD9U9Cl/Out0Mzwll2ZTLHzbZkLjpqDja4CJcL6pFaE1TWGYRIDugSy4CzxEhZ1kAeDRlDAs
Q/HaLyu1gGfakhG8Nn41J4O+ijz5mutKaThQ8GtPVtPeKVnz5BALsBB4lzKyAyr0UFZR5XJR7PoM
FVIL/VbPLGyfUk5WihGihCAzw9WcJoWlBgTi61x/iHPZ9LQQHJWGmbDmq5+wuNDkGp6AV6Be2FSv
VmOCMZPLvm1WkQvrqddSZm9Ms3ov68SSfPD/cPZdzZEq6bZ/ZWK/MxfIxOSJM+cBqiirMnIt9Qsh
qdWYBBKSxP76u6g994xUqlDdvV8qpJBJTJrPLHMB0QaPLVRvkGtC3/eLOk47xm4SuSiS6osJOQyD
h3cI6y/dQ/zWtbNJu8ZaIL3/heb1LHm2X5tf/YP2fBWOfvE9f7iMs6ed8gzkeghyoySM8yXhK4i+
7YBFn/UBwXkzMyPA9OMZ96lnBtWW/U6lbzc+wB6zxvQa6qfr7Cpb89Jh9OnhnEVWvKxd4GRwVZNw
EYARfngYa5/jXHC9yK/uWOdp999vmuxC0GCgBIXUH9jJqVT0ebFBAb9hbm6pg92gMhlqcAZ0C5gU
cIb6Dm2sX5Dk341Nv84S+80RvAfqYDCBXu9RRYRvOhVoI5cUzSkryx/sJrK8Urg/SWfonkIH1Wtr
Yws03DZXogp4DIMZWCizNR/Gp3DMV5k91l7K9fXogEWvN/CbQ0PL6xpAxYD1ALjXVAEFvIsq40Fr
6n1d949diaUf89/9oD8ODFL9uQu/Z02OkUcghyv13p5B+t9YO471Zgn508DkQs/rtYfXA081FwCw
CBhInQTKzu5kxRuv16rS0/sU+BVArVCWJV4xaAkWR6X7El5tnlk4LzIa9hqVQLihMT+oCBijClWi
KB7pUU/aEqzCCOUg6N9BJS7PF2VcbbWBRvC4U9EqA6R+1keatkd5a0JUDBY8bPqfJdA4s9QONwOP
qS+jbPAJNxAbZM6LhsoNMI1xNZM23GPzsC5mlYz2Wacvvp8LF8quyMknep+lw7YWJ+nnuVBQqIc6
U2+hntePk4m4tuM+2vqz4d68Spa5EBNjMPQwUP0ERvzEGPmwyw/SMvWeGugL6mzGpMIj38ML7vtb
ujS7YVQLsC4qrSY5v6MsMpwegtjNQS/dtVU1zynhb4kRwwkVjPK/MRY4R0AH43im52Nxg8ds6LCD
55oT8PRRRJsG23JTkdn3A10IBSaA8/8ONG1uH55c3dt6ISIMBGyZ78JZqI6uOFxeejcfRziLvqVE
uRjGI2A+GEtWrIt8KZsrKpEX3wwoWq6DmAlloLMhGmE0Q9Y7mGsMWodtsmu7B2XvNPa3ntZ/BjqP
8GtzGCtOceIUpAnqKvSTqDl+/0IuPi6caphgKDyi2P75hfBBG3gdTz05wBhYAlwGXefptZ0a/+Qs
QDARnLkWYGpYMufEA1QAbadMCnUYoMg6s6VxDHu5aqm9YrR8HcpqlUrrWGjix/c3B+TL9yOfMxE6
ETmwXcwVaNz9xmKtueyl824Cz1xa0LTVGnrjpPEKKcQmybBjw/zryEdReM7YcNgdgfbdp5CjN4e8
W8djqXt2ZP2iZjeuSNPvisHaSUbKoMjCQ9sIx6NWu8BCggFNPe7D2so2OcJqVqLvHzVvSHIyoDYx
Om/WPAajLpfDG6XGpoCkke9qbuUBqud6kLoEnqYH3svM7qwhhzlPXLwzeNZ4TollAzlmuI1Z4jdM
F5/jToXzSB/eraFEy75ONnnaAtZWw3gG1eAXsGLfWKzf1KGdeYAj3PdqWKDzugCS75B04S7t+3Xv
jmtb6KCvabCeypwHl8ZvWanfq9qx5100PLS8v5NmsdHTCTTKh6OmdXMax8KrGroEdBJdh27vDuLF
qMNF5GTHhOhP0B8afbtTOANkEqSGc9NqZMtzta5zFVhOfp8ZwFqKLn1soQKM+JS9AWO+bDscJwDX
tPNMi2FA5GoH6Oreh7l4b9seYEZSPDum9tCBYTzPRndjKdghjeXcSrO5LWILRyDgZk1S7JMxfO5N
BYuw7tblYhHn5UqZ5ios0KLpx2qE20Cktjrh9ZwNAJLlFfpooiLHfAQyImqiBwUygt6lc16acCKC
eiMQO2agQaMYMOZursqkBjwaEVZHnoZCBmlqjb5jjmuVlK8cyEnSxO8tXEvdBl3vxnbeSQwqoWku
KsBTfAaZdbdk+mTaNHhN5ACMXJtHZWUvZt/d95l70BmuCfK6N5oaZ/Bni/1RBy4urPolFXwpKByb
tNA9miW/c1j0VDj2fdmI59Jx39IqQ0hos1U8gqmYyAOH35ivCR343tbpgf2ofsOAAzBM665uSutG
NUAX08p9NTP+U2kjPFutCN58IbiNZQeGnNEzHPrDO3PLexC3b3IGD6cuXJNMh1oHbLJw9L8Jyn8w
PYEfa7WgNHsXghs+LAMXg3B32WDJXVc0MLDLmhepsps4IQth0S2BhyGw4LCFLBz9tyJsBUzsL5S7
oDoi6nStSRkUCQ19E4p2fgfTL6sZFk4/rkQCYJ3IfdpXr2Lo7khTljMjhY9Xy7V+ZrnwbCXOQyzK
19Js3h0TWGCrW7jGcM9DqvsFQ+CSps6PSqa/YpYAQFo9UqJtXDLek6KHNZYRrrEpgDmlbdqhXdRm
/RSHY+pTnVsBt6v3BKmSbwimIMdoP7QsTUGogDWixLXPKhNudjDDJYEE32fWxPozbM+LRRR2yq9d
WNKh8j9sQ3PI1g7Xf2KzkXBisGywjspnkHfTGY1oNkPTawI4CmhBZOzp+03zwumGnp2NOYyOMiPn
PWW9QLExHsYSBLiHwl3rEQzM9C3vkisxx5eTB0RIYiFjB3QZkjLnNGtdiyWzs1wcYjgMeUov9mMB
Wko31nff39ClgaAVgjYy2JeueW4jjzeQj2ZvFoeYvg9s200CNs7P78c4hXyfjjjoF6HpD5VqiJJY
qC9+PkeLEiEH5XlxcPY9tnjUH8TOER4w6EAkAe07r3xAi7eleQyfvPzefguRFk2QgL9ONMWVoM+F
LvDUS7RP2fqHEMu2YBCtKMlQCAE7ZsnX9grQpGY26c2E/nil4nHh4cJIa+o4W4i9rXO6Oi1t0bBG
4hwZxCZJ6wVF9T4y9L/alMBNfRxmOuc/3JRSomvCus4PpJDrsq8Oos6XMPG6EtlduptTvxoUSQvF
2+nnH4YB6DDPh7DODgR4X0+ZZehnTvRDpCAqfT9hvqwyKAtQCjiPcVKWO89dOxMAeLDdOTxxbZ/T
BtIUOExrLGiQib4f6sJN2RQCKGhJQHfcOa+tJyTuHNCp+SGzHtvpXGR3/Cq77Mv9mKioIwmfrI9Q
GT6/H40NrNVtBFpFs6ace6Hcu+atlv51qiSabzrSLiR6kP47X2d8sAq4piaoflRvtphw7WiJtdd0
mKeo99Nqxt1AdxtKA9BhgO7B2TyA11+rtNqBtRJ7cazHUEMhI7pt21eBYOb7t3Optm2Ci6efWLlA
8ZyNVYHrltMcrT6oCmyNpTZ/sxbGXN5cY2hfwHUBUvNhoOkVfpjcCnyeDC7uGGjLb4U+z9d8MWXI
upoP99IfNtckA75MPDxFUBzYRNIlXwFrVpOJXtdCiTRZ+aYGq0mpe0YWX3mCl2J8CycI1FaQW3xB
XGUNHFmtiEkg51HAzpNnS9RXsqRLsxtJko0tiE0yFGe7O2u6whq7FpIrCIkKa25A78wsvKS3g+9n
w5WBTpPlwztyAWjmIuskpK3A6jJ+mog3WPUbBfTZ9wNdmuF4LyiWIB7BrnB2R3lhSIv1En0wnMMo
uOa3YqAoBkGyGn+0hypRdWXES7PBdinQJ+i8AatzNiLcFNJMdpkEXt9c1aLeOhB2M5R+5QmSS4/Q
QSMRr4qgh36OvyJ57bZk7NEWdbW3tLFJMIoIRUitfshS+TZE40tlJGsgy46d6f4wSbhWRHttjWFt
Q7C0g2k4LGggkevEi8FAga95cRsVjIkRiDy6yaJoZsL+1wUU3tNluR317kZyuYiMYR6H5A1m0OYs
NW244NpxGpDBXpJUAA8IJdErJf8vj3Q6RP6zs5MzdHA/wOm0kDpHNWUPEgzpXyBA+f08+fI0T0Ng
K0RTAceVfbY7CdIK+GcP/NDoP6uezTvy6uYvNr2m43xtnOnnHyZ+JLVcjxPcytgXfmOmvt48a2M4
i60r0eC1gc4KHiTqWRoq3FBsArfKgIo/juRQXgM9XXo1tkkn9VvIk+vnu3ouXVrl1E4PlfhtgF1v
NFsJctFffjmOAazhZE5hYrKfFcBxdEWhgKjDAWaTnl0+RFXkxTHsiKk2/zsjQbcfND4bVaKzp4ZK
GIoNIUOFWXdmyJIWfS2QyADhCJ/OvzEUCsMWQzQJDO3ZUHWeRyQiboq6p/ViGwqkzdH9UYjuzqFX
UYqXzg6wTQA7QF2BfImNiOKa2VTYb83URC8FJIn4Wp5zqTWCIjGElXBLk/TM2RJKHZarPkWfvlsX
KytQe7JpgeSvZmoOYuatfDCev3+CF0964EKmni40rL5oOSGxk6FWAk1BF+4ChM2gXb71fj8fZsU6
uppxXHyGaLtOas+wvTzvXXcqigtH2dWB0XnTUE+E45V5fmEErCSA4QzkisDVns1zo5XwP6ZA1OR0
XSW74uo7OiWbZwHfpxHMs+3HIgmvU4yQrtpZftstROSLBnm2B9Vnk8/GHwlcZ5YQxQ20BWAIi6jx
UCm8Cx0PFGww8UBFe85fv3+PX/YQMJw/3jb5fFFCd7KxLKbbBp4xo2zBoKEA+uaVBXcJfIDevKsb
E7j1qylHGPMeAF2cmHE5rmQ3pGAV3HfDi6o4DNsnwuGtBCtsbG77qvcEnFY61NkydwOOkR+W8V/H
NX26nGk2fDgKSE8FwmSsyTHepnFgGEveX2kSXJpQH+/4bEmikOL0UaewQECNdUHEc8orI0zRzPmE
+jjC2XlmSJZ3BsMI+LixBzB4y+gt4+JtyNh2ICBGW9Lrm2tQiwvycVDLoww84ynkNs93z3gA2j2B
jOJJ01Yd1L5+wCmqNs482va+tpALAV/6H5XrXc0vplV4fstw1Z7gty7F7n02Xak1wvM2jyQSGbWC
agBo8nPbq1eQs6Sza6NdeL6Tjg1KR0DLIMU4iyabpmRgpJnVQRT5U1+gkBf/NlUyo5BEjGsXheZq
boAL+v2KvDBvIDwFSUCG+spXtAzkk3SbFGV1yLoxKF2Ui7Poymq8sOg/DXHWIctdsOOLqqgOTXRT
2j/jZkuuITwvLXi0SacDCdqK9IubUYSatYBhC9BGa7WKwQDdgzm6T25qiKANW3Pb3ZnKQ8f+WpB3
gq2eTZFPA5+tCkemWTFaGZ7fNj7oj84y6T2rBEUGvNx5s0IRlG66H+oamvpCsvNp2LOQQtPBErEE
x2Sxnk0JdEi9J5A0JSToxLj4G1Pkw7M9e39FBXWLjKYVhNCitZuDTAu1hO+HuDRFDLD0kJAC6f6l
1gKjPKFFKcBiDOyb0ErXIDg9EP2v26SjJAFMJrqcNgg/5yGsQUNI2AhaHUqaLiHwCnWeq4q5X7cM
rKOJ4IjoFbils324loBsg5hSHToZbpNBbjqgqSn0ZJVbQvLm5fvndmn1GtA+g7qnM1X3zjYovbVg
MjlgaU2Ktap/keLh+wG+5BYmntikHIdiG97CeYoL4rLZxUVUHWr0AArIWRQaCiyj4cXa+98YaUKX
Av2LKvo51UGrbF0DAr1Ekgs11vA+dB6ZvcuS5MpUu4SrsBB2TWUjMGzs80ngVHWZttEoAHrKd90i
u2O3+oEcydoN9CVlV4a7MLMZUgxymg9oCZzNB9YZIpMNBYhPj7csHUxfIzoATOWfWe3/eev/K3oX
hz+3nPp//hvfv4lygAwYHEc+f/s/N8mbFLX4rf57+rP//bWz39qX78Wdku/v6ualPP/NT3+I///v
8Wcv6uXTN/NCJWo4Nu9yuH2vwaU9DYIrnX7z//eH/4CXIf7L/VC+/+uPN9EUavpvUSKKP/79o9Wv
f/0BR64PM2n6///+4e4lx9+t1Es2fPn995da4U/df+INg6qDUBD1GcTbf/yje59+Yv8TNjEgntp4
L3B3An33j38UQqr4X39Q55+oXAKGbhpYxZNY7x//qEUz/YhY/wRgF3UDqL8xvFJG//h/9/3pDf3n
jf2jaPIDhKxUPV3Np73CAR0GnSK0Vk7C2kiozpIAYcG3XQFx7Y2CMPS+nyEjEXo86np4myIxhFTL
VjrknuoB6O7CL3NYD2XQjHEa+sPVO99sujtJx8XYRe91lV4rQ55f4AlUjr1sKg+iC4TqPm7gQ9ya
dhGq4wkZPNduSy+lZgrrM7dcprqRrfGF6QtTgyAEdBjnbVivY5G+1UXW3CVVPqB3yavAgULaLA8H
YDDoGPoR/slKlPXvD6/834/246M8RWL/OYYdXCAUZNEegmeEg3dnn51R0PvGG7TQ9x4BmX4GRuJ5
jIf+Rth1vYhl06zSSB6HUhuh5+TaP8ZQtzb1AFN42rlZ4EbCXBqxnszHhkLGrCqOsIJb0m7M5qIp
h58y6pZm+RzWvXl0bKu+VaS8j0pibYzGbaGNBVWnhWLDawXAYpw14aquYtNehHFSzAgU6vZu/aQj
o77vq1QFjs5vHDq4m7CxtaAiUR7Pcil909GseVKY/UyHRuC67p3fUA6DqGYGYTNIldvC0+jYQQ+i
Kb0qGwMVMnlUTdrMv3+eZxn+6XmC6Qh4OlYO9v7zNz9qZmmoTqIlW2r7rkldj/NymDGh9QF3ndSD
FM4qrcKVGgpjm0jrfoiLdJkaRuaHaKMfHbd5unJN02H2+R2j6A4egosIGXAr6yzUqrg02qSAZS6p
KLg8Uuu3xTg+lv2odp3StRvA9qJstG9bXv4GzMjxZdYOP3Oh/xANAJDfX455tnox5eAG5zJUJRAh
g0d5trPLIqmbNk8Bp1E6HLGhOXqT22kXdEY1KbqJZ9XT8UBUrrde0kF3pqS5WiR9QVd9WJXPptsa
G8JTY51zayVgVo8CLIP8lKg9AG/ewpLaGwV9Kd+Ncjh5jKjnGCaPV01LATLOB8cD8jLbFIQnwff3
dlZumV4/ungQpcWiQmIAQNjnhV9U0uRA8DdeXZWP1JXmrDSGBnL70asYdb8nfbssoHDy4IYvULDl
m850zKAgyvFzYckrZ+jnYPfPq0HQNjE8TSRiJ0jUh22IQbUd+l/QJWxZDgeJuDXmJtboYeB6fqBG
CppERFdXHsH560VENUEh0QfGCkCL5CwdG9oxTbHZCM8RxYNmcWwmpIr8oqVYimpoRrxFilwjSUKv
DYv2rhklC3KTJEGSPVlZlG8zKOofK2o8mUYcrmJjRBkCMZb//ZWeup0f1wWuFNxopMcTmQQK0Ge5
QDEY8AqmkLcYLPIj4oCaVL1Bbgyjfa4LeORBWUGroWlSkgfgaoB4hZcs4EvhOm1QkdZTQLJq2m2a
0fzhQswQ+ioZH+ccohk3UEpbN2Urdnoub90WwONY1GupGN/3Zf/Ier3eWTmk9AZlgIwNXaIrqwy4
ibNVP7FHkIKj8Ixjcjq0P0/FBA73PSdACmWSs5VmOotOgSEGyLi2UUkIobjBAYbKLO5qKClvXS0E
KaEo36Fwbh6nn/VlIu4gnaBthCPiWUQSbQ691XReS4V8ERJPAIXGd9DDeW8GM9067ejMYiMcg1y2
ay1p3WNjSXfONPEUMlEsNTv92YVdfd+6zmLk/SbM9P4BNL0iSLcSSofz3BnYkjbQJrShfeWHSBPW
leMUd3lIduGQOcs6NEVAzA7npsX5Mtar59PJxe2on+X8RstDsRURZGoqyo1V2xTkPrduDBaRh6yr
/VYn8Y3IgTU67XEyBOapGKF6VBsdlJ7qrl27doeTqRSNx8y4XFW9BBRqcO9drWABqAhA0lWM/ND1
at5y4O7LSqhb7JrjPg3LVQ8u77KEii5qhZXYlY0O9Ic5bCkHcQcmRnowDjVKMGkvlxBANb26i6Ey
WgC2PsiOeToGXwFeEqL9vwcqDNKmnYv837xlhiI3jY4NMSk5lG1kBgUEEtIVEDzxvLFpumvbRM7d
RBdBO00+aCqKHbqVPnN5fa9MB7qToa1vhyi368CgWrlWUjOXVKODPwIsuykH80mzSbgx81jbADwP
ySYaAmJnSYgFTR/ViNaPFiKg6aHtPUtZP+vLQofKZr4urF8Rj34KU8EbBHTWTW6H0qsAelMeHFT9
tgLsypTNHt4g+grFthD/2CQ3cQgRGB1CnFzRd9GS6rlxo9QvRhVthY4AShca1OayEe8bXwnUGjn0
0Y4K7MCO5ffItaBdeNpgLCOPfYDm5bEYnGqJ/q/ldZY5S9zKeIqg+ebZhRyPiiqKV14lALEVJqB5
jKyc1uwCR0F7TBuyX7Kg8ojUk0E8btFNEz0TNN8zTS7DkExixe0zCioJuCoK+bBeV5u0acttlQyv
JTwOf+VFNc+4dnNaCK7lRrd1tIwBfNvUejYuekxhZZTuTD8FQtRJnL0WQZHM1DprKVrjIYUE7szs
owLSdW4OMKMexBG4FHiF3MN21a25CK0N7xBVuEpgXTJgRio9WdiFa24dHZJTBS2gCiVduWRuOPoI
VrGrTTHc6U/BCXKOmhuSpRHFaENAuXGj2eVjwtp0C/CfHYgqtBdCH5+iWI5rqal20WeYvomeRFCI
tWAbyCILv+Y8l/pgbWwEqVHHt/n0McSEB71M7W0UQgpPUevuNLaubHubm22FOayShZbVEBkWNjQ8
yTAGIe/f0ekqn7k7eeoRZ4LDFWiNTF/pFog+p7+autablAh73TH1nkwaemGkiTlEgMVMCA3uNSCh
LE8RA7ogYGePDr1roWiVG7CrATyZ34xOj5aSOZYBtQU0QPMEO4pRm34rY3SCm/yetyS/65N9RCPm
Ed5am9MdRE1zx+omkIXb3eRaC/KNrTuHhkN9ZjKoeCwgDerBnKefE7N5S0cn9uoWSg4cx8pNWY2b
prDkFiJb6HDCJtWPIIa0CulQz0t4WqH1dCSASS9Q0XyNAIT8wcrhuYqSFa3lcGhge7odtbKdQQcQ
5j0snlfQOoKi4bhjoZ7tgFrWA7Q201mS6OltpBB7Nkwsa60blyTvww1TrFmGb1HW26sygSf7aOfr
sKz0TZbCvqdtO6jqO8Ws7dJ+D2HkJADLZAYhTjeA/GW8rfWQeF1vFci6jO759FWdx92jNbRPRrLK
dGe8gcZusaNDHPp/Ho9uUdtLkE2MeewUSQCt2/beAeHQR0vnoQTv5Bar79mxBtgGmMpakMSIgtQx
qwC9EbGEBqUNVk4bbuT04UAiYyYTvfRDy84DmKoNnungYCL9a2JR9GVKjd7FfTinLWUrLBtrA2Fo
a0NKAkDX6YDn0VqNubZGalQshsKC0l4GsHeZ9uyGJHHm1X2RLAxVLkyAXVd6wn+DxFauoxSu60YC
l2ldhPWMR+oWqtCPE1hpFaWduY44tPkgZRnd0sqC8GND5GPo8NewxlYOCTgfosRF0KKAvIqBKPHC
UsZ3hubMdeCvay7ae7uv7cCCLKNlbRikfYKYkuFnou37ptuF4PbBGwyLHMDXBfAwEMEF0AFqm/GC
nnKeWDMAq5gyLmajQZVEus8TpzugIDk3UqPemXrSzaKWu8tWuUsmG/7Mc23X2TiAU1LsdeQMi1Ij
O0tv5THGiTpzYFwRNBmAk9TaDLDGmZcjK2csbN0J1m5twq7PffSM+xnL2RCkayyI5pBYBYiyCJwC
VxfL1C3YAoz/ZFZZRbwGWjoLIDi2jhxFbkvkSRBzNNr5kIpu0YBmBfnAZQwan8Vbvj19dMTq/UKB
+SLiLF5A679fElbGW4OU3HdSsRndPr2BIznkvHnC5rklu5t1kcb1tpw+UHTnvuv0fWB0bn0LwJAT
CLVM0iDXZDyrw5Y8QGjDXeYk3KepQmTHKmPBad77LQyWHnjuj6yLdmkxQFlOsH2X1u0eF+gEtSrH
OyNO9lJrl+2kKwQF1NcOwZPvTo8ItBcyt52Rb+OK8a3kiReReNxUUc5vrYbOE6rHd1YHHCzk8MVK
pCDsQRRToceQ33QWgAMcJ/q9W4GDn0uAuVOj1GbJAGVDaB2lK65DAdsa8F0F2WMZWW9xIfOdgsL0
SBp6V4MIMSu7QR5HLXqoCgdKziw3bkvldHOeG3yZ2wVca4qGogcALXMvq3pEeRaoTYSLjTn9W3S2
DT9tlFp0PaSlawt/AVpvhdtLTL/GLuv3cdhseOqKH1jQAaCh+W2Y6NBCU/lehiiIClJPu00aHfOE
YB6k5MHlnTHPytu+t/lx1J27Jorz2SkbaLMGPkMRdHCGrgQ0B8JTPqKYcQad1nTe9NX4mBvmAvoy
i2RvhO34q3URTQkHHacBAW80jCC1QSlNTLdOiuh2mAoeLc1wDLghwp/K3rkpK/bh2N7DniCZQz88
WoLEXB9Mso8ENKdQZtrZdo3zDjyMeRmiyTS2oW+gYgL3tbALkO2GXoPa3e1YhxrWX5csUjo+uWn1
y3W0IjAlw2xqhUoXrS0pctBxBjR7PZccSxc0dvNhzPp6rvLkoe+bJ9KzW7crivt6Oo1qOJRCt9St
2XAroam8SRIIPpt6lnsWDc1VAyHxK3mEOQGHPiVJU8EfkGlwdtDRg1DC5zSC2ahfEKNACp0ka310
zUXe9OoWWR4kf7X+J4EQ5ybW3HVVQZC1dWs+R8BY708fUebMlUWjI0QuX08PHFxKsq5K21qhrbtI
s/FKsWPKLj9fLvDjMNeZfLOwa5/Xs8yu0rPQBS+h6kE/RKc8ujHHJFzWuVPfiCTc0dZud9wtI0hy
Dv0VCPSZVxoqnwB2QG4In1CncCCO8PlpuaUTM9MJoWRaKhd2e0kcJCxq/cRopF/qEE+mMcgLMACK
NmnC6p3TBLDtAw0hMJlg29YxxmXj2rWHCow5i4cYKaQjxS5ME3fxff57woR9elaAY061GAZoEqw5
zi82CnPaKqBRPMhtIDjndg+db2hWi3aDjlO7GWGKUJkhmSUqah96yGhmo0l+TFHOlhcwfnJacA9O
QSS2zHg2dhQi8DnvV0wBouBqFpgj8PRdd2X7a7L4uMvrGvlMGyZBXOvWs3QYDkmo58T1qMGIAaiR
72/xDFE7vQ+G5JcC+ILKNJy7zirFndanfc7d0TtFlJDjhlvhoKGw5DIQzhtRKBDLMVs1p67mtNDg
zKuH6RVs3pei4HQVFiYGOsUuhdTWWbcpRhuXSgrd1VgahtdoaQvVRgmBijZ1j9LNUBg5HQ4p2uae
hsr2LCSwSLSgSBdDM/XXOJgZNo2kuDIDvpSrpgsDkhXNQ0CcXQjsfZ6uIyhOWoFd1JOolG1VbmyF
2RS7qINSexQld8LI3hpItMy1IuGzTKYUcr4cstAOjW7gYC6uPCkU8c/WL8CadGJnuDDHwls7JyFG
sSjsOjSwq6U1dMjE4s8aA/PNQZUzqw+7NRx4oNdIa/0ZrcE3INFbMJXyZlWwrAgGsKjhCwU0Wpmu
lZkBcRDXzegxq1mOvTbrrKw4Fmln3DBIfWeZ1UivBnkK1Tn2OMnd8wZQciBEoTgYivektvm66t27
upL1HpCGfH8qgUPhPOrFLhVs8PgpQrA0uqxcaBco0H52aczT5WllnBItyIbXSEOxPMYofv2zuPRn
TJy4RrJIEk0eoWX4jGd7mymUZYURdsg1YVWhcCtJQu+5zfanSoMcVXY03SfoQJ0iPVBlFOwpSuM+
6vRhnqkOgeqU4vWG9Sr7ofWIpchDUvCDKMcaVDemb0O3zTyow+tGTXfm9CFMZNX/zkXbGJ4kIDR6
DjKNeQmOIKjNcFDwJYDwsyax4UYL2MwbLX7XyMreuxY0d71gOZLhPNmIiKt962I7ARxylY2NWA2p
lf/AQ6fIvxKuq9vTregaW7ZQ314DPskWkH8gXhJbMMAiVgmDFFbekjb8nYWQqI6tUKxAC828jukV
5MN0lPlby8Zh48QBbAfCIIdYUIW06F0Rw9e500NlMac+TU0x790uv5FM3tpZNbzQIUXikjTsR9gr
MPll3t93TNYzoy/UcchnBLYLS4Ly/ZxEcniKhhS8z97ggQ4gL4himENDD0phNMXkhlvcw3vlVwSr
omXMdVSLsL5NBP6IGCDunE1BUON0ji+cbksGoIBo7W5IFlcbJ7ptcq0/OGhHb81YV+jxMLlVqqEz
LLneJ4bw2RQAwBs1v0cj6M9p42h6ACsL8jDVwbeVnYH0b/czN43ZTy4SRGTGGyuNSX2b6ttewP9l
zEm3llDdQ2vCdlYUUKciHLGM7aFbwcZyV1i1PCYo9kjWOj4ZLDqrHIGpEhNYIigDiwQFbXAB5Vul
u+YDOIzR7n+/UzlMysYU2kYa1JAO9dAiQWx759GtGywMKLEmg5EuT4PomgnNaEiwY6IOR17r3RxU
rHdbI47PwyTaWD2B8wVq/R2S3nVMR4ScKBPPyrHRAqlnNKBUvDBzLGaJkWoLmGT0cx7r3SquRhfw
NGv8v4Sdx3LcSLSmnwgR8GYLU76KLJISSW0QlIP3CZN4+vlQ6pk7MZvZMER1RzcNkHnOb596VBfh
v8N1bdwsclTjvTDM+izd9DjNSnKpmHz8Pp1LXkCt2t5PLSit1YqmOp7erXa+LYVJeWte58Gc678r
eL/XtGRzboVJCVHi7UtRWq/VFHN7edrvLseVmhXmLcn5oDbZO6695WJVPIkUjLzEyjQc6WyEtdL6
JMqUNrvQjnWdtkegn4utAaNnANDs9M01xHB2aiEpw2HLO2exHTRxsZ4Wc1Qvq+l8/vckdM54owDN
C5qUSSIjc7vWC/fcbr/bmPoGo7UujUcmKjKBq8jdCjcfH2QxG4GWj7w8yZrgYSCjY1RL8ZImwxQo
tpqEqznfSQRqro8PA0UQ14R1Gaqw1I84fLJXuw6qyp5eF5k7LKj5QuwFw4pSgeAaQ2vt6zH5W43O
coVC1I+au7NYPoPHZu6u0C+Pa9kWHBPz4u7tSaEERsmH3eOrr1b1Le+a6vD4rHZvRewF+XZnxhM2
cTfeoxtYvrs6IfmrqYePo5bM5yGC8UqOKzjdaXLmcrfaYK8uoghjkcyqqobnsh9Oj/W4ckBaR+on
/p3WqSS8vDa651RUNr5pff/4nw+uq+w9ftt+ZxjrxVArCsnyc7bNZ13q3lUrN09IdBBQocw8tKQC
2goEpFqYK8dWjNXK6K+umvWBEFW3XyDXQk/acs/AFqmJWdzMYeJ1TygTWYX+jbaO6iZX52t1nPTc
q3S2gLE7V5135Gpoir3TVRxVUnbxuYzX+IwCW4vyhaaQMm6bY2pSFyOsYggMMJJQHxIKYQprCLEv
y0NZLlbY47vcKUMmQ57r/KVuHNaQxzDymNQ3NIdASOU5F8a6h15qP1uHM23tR9v3lqU+u2myL6yF
N6Ejwt8XzNTwA8arqhmnmDl33zlWfaIA8yzHRv6oTbAauYwHUvlVatSo6VGm4ksF346WoVb2ZVt8
t8hrjtyC/ITayYt9l9hlWMOqnoHcnx5DUjrn2iHTO7I8sOSb+rpezNks9iZ37C5pW/eO1zcn8Gj+
ZbCt35tEE1Fvs2ibZWkEsRurdx0IcDeVFZk4ZV4Gjw3TqNQi9CA/S+mWvxTZU1fVLMnhgWwMRjqG
3nZzeu34odsz/apW24ciN6b3Sf1IuuW2DCk928SzbMGjfyjykdP0Rg+X+FLy9TbWv+sWClDt6p4+
h+2QMDoIcDOrh08hJcOINtTPvTPsrdouAqtVIcLWheQj/Gkf9mi8yEPeLfGL3lZt0CaZvh5kZz89
vqqR7/usEQlAqnqx6xOlvzDcNudcb/mWZ/WXY5buaTBm7zywuDUDcTTuOI3nKVOTs0PiC+u6Ew12
n7xKYWGk86b1s86TN8L6ta6u7qY0pj2cwxS4XuyGDrVpkTcdaOLIflZyPqi8K3fJRcw10Q7drtzu
Mb2cxL7qZhTS02dcWNm7agxHqUJE1rOmnRUzcQ7kjgFOkahG2485nbSGnBm1m79WjkKAVS3d47NS
y2CFlRmkBOLWhvuD0DHr9Fi62akbpumgzk1BIQUyj0D0DeOE10EIzebfciquQl+556Ebd1UbJ5qv
k6cwl3NzsfWquQ12Xh0zXU3GI69DdXqsBH1KYk3DJLxDQ2CHWaLQxLOdbonaBJICk28Kw6qfakv6
JEu3f6qFeeY3vJ/ntXnPmiS9zLyYxJoQI2DYsngZY+99KYvpU1ZFGpiAwm+6M3eB0SzfLBV8zOy8
9LVp4+7e2XtF+Yt5tuSWZiCFLHVCszXG06o280EjSyB8QCZ5+d2xa8WfpNN+li3VC/i56pMYqLyN
qorIbEumz7RQQAL1zRoonHfHqRrTQ62d51JfQLKgxqpmWXxnLDGub4fJuH1poycA6sp3ZaGGHnP8
gi0/ufaO0rzp1nBSKMv5rACgH/ybZsgktFe7uTr00AeJN83HOs05XAonMfZFB/iBMf5zZWjYMaXR
PtY7xT7fppp25MlSx+7/o7tG7LzR7f/3hss2wSZhwpKxfJFt9/+AF7pZFRTYC/p2MlIlAmzby7al
MmAVg3mkVhKMa+rHda9oUp5tKv9sVxpHTjJ5vg6LNf5UAMW/rzQv+LMzk3VRVeZtThf1Mjsfam4q
gRyq5AvLekRGhbZo62WZ+qkjYI06v8S2d4mkdcyt1OwINE6blGuL8PFpqU///QN2ZGJdNfF97NaE
BUSrjnYa6xdz7JSd8CrzyakYRTOhF7AOVec3Q/lG4r97mLu0fpuJpD6oaaCgE/WN7X7Qtg/AujJa
HKeIPBuGip2nu8nGm571qiV83IzbV7tKf2TO+Ce2ik3qwYRqlkZ3N2Sqbvqe3aqI5vo/H7IqR2Ul
1W5PfZF4oQ5u3onRU5B4o+Ooj+YonV8I9/JgkePOKERxpKFQDQZ6Lb51I3klRSn3FGk5wWOrsxTX
O6h0avoFljqyJ5azkfXF8YHa1HxHZNx499Vbp0NsD5R9O6P21miuu1diMufTxuAC4SH0ZpUekgkU
rbarr6oY4tvjg2KkwxX7IglZPb1+JdjV//x4YLG+XOw+h8cJYHXppWM8P1ZYHorJkz8sN7eP1SZE
sBNyrNImskQ7vHk4JJ5Nmqh+Wb3a+44eN/dmspazXmPtUkbS5xr0KocHlAcrBdK/XCvaSc+tMP7I
lgoDmea/ipkrajT18snxFtL5N1oIPPwG07ct3sv3pqJBKrG6fxjBuqj2Lc3He1O5SzR7bRXylvWX
2On7k9MvB8u4TFi9fgyTY0ZOWcShKWn4iTvx5uA6+l5b2Ye1uO1RbSCHtz4sH5c2zZ15vAR23r2P
/eJccYfz3FRe4W/tFkelytatMgGO6sF//k5ojfuH7lXFKHdqSv3CoOVUUoLJkikDl96MMtmljWq+
ejm9P2rvFTd3pBFrY8rYqEPbVCjYGyUsfqrq32qr0YM1j8cjVMLPZRHFKdXn4WlVOTq9et03pjJE
dAwWd9D3VYLv0oAj39t+3Ht5g7K/mxb28C6otcr6NXFE+pb332wsPXX8t1BR/WaEaBZVbqfSyZ7y
7f+R0aV44kC8Yir4QwDF/K7a2bFuiuM/LrmY1/m1de2PNVsQc6Xa37I31Iud9Ogp1OqgEL7o+LXq
qHuxePO5SFTl0G9/guRSDivRfITjEMKXqJVLRkg67Tizi5vXu4dR6wo6QdfhrFqT3FmKsF6ZZimz
LiSHZtNbd5ktxrsl+m+lyCTXm2btLSV+LZRYeVeX+MMplFcvrdYfvWWcl6zIvsVzoZ2yjA26L9QD
/c71W2Oy6q5MGSQQqfWzQlmWN/TfVqRTf1To7amWZM5pMBqKyNw/mq0ERB1c9cbOnpdl8N6UPvSo
2lBXKsQiDF7jblZyeBsgO0jbPH0Zc9U9kDRhhnL1johAwalR7EWKlViR3kvPJyVTO9le2RwKl9CT
2Y01HjopQgMAMTRiL9sVxWSD/Ffubsi7OkIvCGRXdo5fjpOBgOjwUGFUk8HMWCvJwTQH+9QIx95b
ZkZS3XaLl/2urH8S3UQAkiI/impA+mfP1AJu6tB+Xrb+1+J5dDM7esDpo9NpB0oRTOi37WUjl95b
reUZWELsPS8+K1n+1S69eCGqbLjQZfrSF+W4H4rR8UdVcdk0V33c/btsh24QXGosSQPv2PXxp0zX
rx2ZTv8mCmPp9FtjHBPuj2AtEi8Sskqfx9VJnstlhVbQKwiv7dPMMHu4zno6agXms0JIQOJZvJnb
c6IqS+1T/hWH6EcndlwvPTC0ds+Sru2gUOUx7R3x1hjWT9mREGXT73lXBxHRvkVauTBqtoC2P/Zk
I07NgPRCBYqI4ZvxgR/AcfJbhqvmM+6LDwLAkyuUfgbnMdKDOVTadzFHBiE073ra0Sk3ulGfx+4t
rTInXCBe32L48LbNvz0u98cHV0Jxd86VLyK9Tg4VEGlSjb6SVVBGuvfOQlMe5WOAsw2TAMce5YOZ
ZHs5Iu8r5iUaO1j1RUu7SDhZDAaVaRcLWC10zFkNS0MzOqopOQ11eqN7z6uDzNIQKyjLcB/LlRqo
GML1ocZJmld9UNoro2owG6l8IR0qP6VK4QtvcU8lk5svzRSLlJckL5p872PdRPsw4/Z2EeXYeXJB
QCWjWnXLyF0K4reyJT64xVo+aakSasNknNg4SCOyG151tx0YjSzIwaGkzLdvihdH0Ry6rjvKwSD+
sFNI5TYlJWFjJrKyvE31G7iZuJix5wYEFvmTK1bS0NkvJ2/47LGYstW6f5fGKqLEUttzjtSFns7G
/k2wmsW154yRaojmDZGb6hdXSmqzDy7hOiQzMD0NdZF/mJa+M3Ng+a157wEwLclDCizjAK8V/lAz
rZ67eRqDnAVUWUbnHttV96kDe0RJ99KRkhKmau7yTgjrNBU1CZHA6WMljSjLbb4VuhqlornfirbM
o7ogYdOuhp+DtqL30G2l2xlARbT0eP3dLNS/epl1J7HMJ88q5hu3knhyEZ10XmJf8ed+J9FGv4kM
y/E6a/pTRYELcZecLYG6VDKcSyujWlRCviNc3v3bz0toO5bqITRnTw8na/ZORHu9To83eGae8RGE
ZSH3Lpa4qlivjz+hsOEV7IV1TqmJstnY3ul33RGCLnfOEOc7+BPvmq52LI7Csrrd4hjGMzqefasn
0xVqwr55K/n8VqLfpFd86NugzVC2Hp06fTfq+N6SDTBwRfSRlpn5PduGYUcRBeOz9W2ahRJ2npW/
PD4MMamgpqo9Pz4TnW1y5g8fnZo6YaP1aYRZU7CYQxQFcra03b/Pa/IGngZ9/NHMvWByGN65DLCq
6qrwoIgRyLM3P6FXUp4ef+q6WAmXOp0hVvt0H68sDiaFV6+zy1hA6/V67jdBnCxXUoRn5aOZ6iSo
RKbE/moW8moTNlxQqKtu362e1M1L4qX/7nreI0iGRSRUnNph284uz/f/pgofN7ItaQtuuKEgOB/j
QRcja1oW+aKVJP6QhYWoiH4KIyY3btTju0Nz67PWvY61kx3w8yOi206XXts634a0OpVcWwc1yUUg
eEhOOiVg/uMnWM+EqGqtLRFsRlJr4j+C9m4yXGd/IQnxxSHq+6Ypye6fWE5YmGvoCHgd7BHJwzqp
oTms7kGrtTgwBkfdJX1m3Wmwte6LDhzrLJ7JBqR5x2Jqkx1iDb9q4nS/ZF13WBGo3Exav4cyJ0hB
7crQHJWCrkyaz701/4AiGu5icUhotZlIVae2iDBrTlQ9c4qtU8tuLn/kG+v/+JDWxjkXI8jXaqTg
SYlNHpkRTB5t1LOprltWoXmd3jWtab9rbhx2op6fkqHc28TRvc7bQmjJLOf2WdH44Sp96jwFE4UL
8zLEWfDQ8ljbNVsAvTLmiWyXeKN2fnzQ26Y/GDqxGeUqT6QhNkPSMQ+tLXL7WHisPRvJNepAJtk3
tKziZLlEztltxzFQiNqMev6Zz6J/Mx1FHv7B1hvSOQlHXNK/y+CM53EpprPdKS7SB+vniPL03GuW
ea5G1yfQWr1PWnlIlBc9w2WbaR5U0WydHx+GXP+yZrfltNQreWo6go+3GfDxABoVsgpdKvkxxVBH
3y4PE/Ju+uwHyzzkI3doq1jdS+Vm+sGZOiuiLCXIciFvq5bJ2+NPbqvuMuYm0LCFmt/tMHh80GyA
OXiTJtSc6St30+5KLPB8m4bx0xNr+dpxWTHeiBen4HjpnOKp7O2d0xbxidjC3/90lsXCkh9v0wl6
l4o432oNB0F56jA4RN3oLaBGb49+X+t5tEzeHOVDMr3B3afnURcYY+ovjAbmxzZabbXXSmDAVIVz
Dv6ju3m+l33MCV4vH4ZQ3bC02/XJUap5nxrVjGSRf5jJ2AqmlMUs7h0W3rWd3qmDVoPGXfUtEnN6
R/J0ToYeULkFicTRsrzwqzznG2+8JoUCyrLituyQuieTOZ67UrzXaSnfpjReDnNqtHvHqozvGDUu
Qi3nHS5R5o+g05C2Uk/KqVsk6R97pv+78Zwf3gRVLjIjP3sZKcbbPXoWVk5dyKYn+e/TrRR7+7QY
U+dg0PrVGcy7ZjY6n6Qua7CZmXZbynq6E+zzMxZ2FlXsertcL+rntq/SnTeaRvD41DWM18y02mun
IvySI8uwxjz8NuU0aKLaXH1qf9ETGmkaVZtwhsqjM/DuerM2cIcWx3pPrI8/5SOG+UyaL0tZmS8Q
8B+KXOrL46+GNbHCCe2mn40kkT6++N6au3NZd/992rhWhy6btg+PYk8zs1iDTYE+iUaCi7OiYErV
JUoqD9S2r9jN0Ik1gCW+ASH+Fgth37lcg8dnWbUWbwDg3kI4nGNS5uutvBmgSU9Jnf3yUCYgp+AB
Hdp4PM2rflvlenYG3f6dVyRtiuyPotXTi+1CWFfdEJ+bqj9Jo0lfOzU/DN56qBb5RxZ9DvqyoXSZ
NtuBx9jBuSi0va5yLjwO7mTl+sE46/oSWMt/XJlZZ1kXhpr6H5FZrpN1WXI0OttxPWaS7l76xBtC
QulOneXHYs57abVESibJm7UQ1GOzgAes68pnZS/Cl6Ocnppe9izyBRq/nJW1gRA6ZF1aRaXkxhCq
nn0kyfJU0gOO4xU7MgOdd9FSnS/cK4Yv25ouXVXLb+Mw1r5F5+Nxoi/4McgA9PV3Ju/6qZr4uQ51
47euFKfHWYuRga3VKkU0irByKsCK//PBgNQgWPLLGoXCBQ6kx/u7XzW1+taX43xZPKcPFitT7rbD
f1TLzd1Da5wwjnGz7TJ6jz9X8KkwtZ35RE24/WbOk09id0SKpkx9x6t97DXtXyPt39TcHl71Yni2
xxQZ5dSm96wzp0NbdQZetcx47rKFwIc6jYZ8Lf69AeX2VgzJ2F1NCJzRSPaiM6brStnns51W5jOq
zRR9tuPHMq2OJnfsR7PwdK3d8d9dmuF/K2LZXMeZVcgfZNwFujH8EotLMx9JmFXQaIATipYuxzh5
zzalnE0ExWVJXTfCJNz50i61S0Xe6LEz4o+FNdnvs7p8trK52c2xeBIbP0+j1bUUA2r01u5CHGv3
tGrF3lE6upM6hfVyEwiVckpCuWW1Bx14ptgizKlGS0NGKOP4IAccRBuhoWNEWeuWCnhv3eEBq/3O
Wrw/VzFIM3SnvtvZueNcVPXJmfX8RemngG736Y3ZW31J++aQJK5+fRzM9GYrwVyXVHsg8MO/pGJ6
hkxqh9o5xLN7B3ycoXyy6mpuuxY/L5jXJidvVXjPPIpjaFeyOP9DKtTBLe7zdvos3EfHRm5jpPWK
w7M/9DP4M9l456RyLqYpuyure3zXE43Wt3kmWVWpQS1IgX1w8oaDTzFuxb1qqFDhx9l/lXl2bEY4
72zM26A2p2+yaMe7sXKjKyNqabsyAtBA87kslkM1dsU1nzzj2dCHnTWtyw0x70c9uvNZWVaMPXHt
3Gs9wa8eDwe7xp/kbX8/2QAPEEjHx7/1+KtcksNTJHDuXFsjkuSF7XfRzBfhPSWxB9NuglgnZXfr
4dX3KJOT4CHcf8xPmc3Pk8xXNP72iPQOunxWmbcaaRAz8EDIN/j9QcaYcjRv27HoM3xyTDlrG66V
VN8d3fpcc6pVLa3oqR4dU3wJfXOt0C9GK2Lz6IG2jjlegxj0m9cs0LzR3sVYiYbN5Ld0HRxwzRM3
qcRvQi5aeJmdKZynIqxKptKHZD6dRHrI5/xHPBj9UUqbtNzUiI8deFcQlwAveNaZE+3slzSV/CWu
FfeCr+9ZINI8LX03X/sZuSQo8I6f7FddojXKh3INHwC9aNunh/ZRUXvbnzWzQdvIMOxqprypSJ+5
jarkxNiDEcIe72xHf9MCHiVGxLnX9fbXWmjaU5KWP+lJd4hJ0dKfZi3h17gb4d6/18yeQR07+EAK
HIV1yfuhWT3XSQbEC3LnrTRXS+UKqh3bAC9fzThNtxrBXFBNyamyJJi59XOypbWj9e7FnDOQvRR+
R9hwf5LKnbbaxTKeDp6XAv9oDd5OddmPExrxOqER1G3SD8SQhWc+qa5ZBx76ytVQc5wGRb8DwX/2
DH6VYPA2p3Y79JHezM6hYrsPJqu1olVZs8ij0T0zuSni2ZOvk5xT5j+sApbe1vu1aqmSiQX/bbKv
rKLE7JCBSKXlHEhVX3e1UrKkZV9pCwGO6vze2/2KG8ixt4jlgtsO/r9J9U9GUoQzKwd62p/jSSKE
d1/co6hEEQmhfMBnoHNw9UOGF/KYxAXszZghRfdEqLK6254SQjAngaEo/GiZKSnJgsM1xCnW6yaa
s/w0lD2YYl3+1lrmq7X4RkZcHBoAwBHCmwX66lc6d8hfdf2wda3yUHZxVNB4DhUyRuPshp3aLs/A
TYG+im9QrR/9Uv/IlqCiDDgqDQJX3EQDPpx+DfGf2lvucTb+Soy52paMjmUyC3lyqlMyPNlq3Ozi
UmlAgL36KNbNZxAr3o4F+k9KhrjN77CT6aFH/gZOUt+qzPXL8kPMS7wTGQBJkuUOsvzCAmTFZbwq
8m+hmO3Zix09BLQH0i5YY3p1OdvKy5o7mEI1PD0EqRScs6Sqky8HkeiVM4NjkfiEsb+4ujNenZRN
EN1QEyw9JMsiq4yrvqKn3vKaPVzF7Dtd9m3D2S92VbThCEuQAAO5hn2ulRTyxUXp0XrgvJOnSn/N
ekD+ea32Os9ZmcWR3XlghBOnjDrr3h4zsmYU+hFd0uJWHikk6Z3OjX6/qL8a0/1VK70Mke3YTN0N
HR7MYes6OWEG/e+oPeXsDk5iY4nqSrGhf6nxIJ9pyIdQ6ZWvXK0idHFs57Hz1diEY4O30UXUsSCO
DFzzIH97xFNEuK404h65XJYJvCodchHmJhpwJyn2SaZuOlTXOdnLYbW8cy88VCWrUxwTZ/lWlrU4
LDZTbMPVgJai9TCR1HrsIXXLqFWeL8qqaXvKsv7ERUycIngjHoog0S3ATWXFQxCbuMG5jG3LnK/1
MVHIdPeUOt3x2DRbjD4NDhadvummGq/w803Y1Zw0IYdKybxQzaGOEwX1DOjXK46WkryIei+UsWN0
gpnRMRmNa1P4mVergcYoEwo08LZVBnbRXgudahBRIzSXQ3HsaoujE2mF1imvsm0vs5cds244DQnH
U9tZ1Bet5YvgG0bQy8mgU2NCtnx2UMzxSW288WRUR/QogOjYVnN89LQW4V+w2p37u9GSCmxu4QxS
qy5aO35is23KHcF04apavy03HXa4pwZfAmdyUhlAjPZkBKpd5JGidIcidl6ZADs/VdtfjW2jy5wR
s+g2AVPj91jV0iAtEJwIpbwhGvzhqvNmpcmex0rL0fXH/DoVmBStfF7RGXomDQNJCZ8kKUqufnud
u+5M96VuaSY217Q6jLMVLiM3K0TJMHbnsbWC0nYCWafdsVoMrGkVG/lkqmj6c8sHMX5VcHwhjMy/
ywFJ5JSY5bGnm3vXQ3FEY++8o4x3nix+5ysClnm0igu/8Xpvt/nfdpnKiGq+LXZ+2TGVeUePZEM/
76YuQlWChTTfm7nK+b2gQDVG52IXxmsaN0BVWn3blBMhjP4YeNaQB2LMjBD5hoGF/Cegz3Utm2bn
pDYaU/L8zyojBhdDe1Bc1PNWzAxap8O+lryuq/eSEoB+VOeTzNT+isG38wE/nziz1L3JL0jXyXRR
1/m3jumCnW0oQnPR/5SQ0mFOv7zfKPVVtxD2AUq3/pJqYpc0WeXb8WJHovsZO22z7T6geCM21Abe
1Tdd2fmapCBiTiFsWE0reJG6QqY779USlKuBDQorjJp+6yjYMyeI/ziZJp9qHDqWzH6M4njO9rFL
DqSugsYm9UpVeytupeAliM2ao7ShqGpcYQ9spZq4Sljq6WTVdiVFuW2SHyhdd8IptuCji0hmzRTG
FeIlFDRuUGWZfcXk1iV/lQFtQCwZ2xMOpLCbKUYwWvjwNHZ3VblGZufZfpJ/qBm3ca9re27A0Zfo
1F6zXnxiz3tyDPvDspLvyKjbJ6qcCJngwWFeDrWU5At7uaNW+iRCWPpwgT8NxcrIYWZ8Na3imCa2
dc+nr4nDKuyb/qvSSmoTUiIw8ShGbTb9qmcd8ZGxcMeOG+2h0W6XAGfkXhZRBvBSyVFhxaNKNadt
YB5QC8XIXJes1w92P3x3HOwzBgkeS/y0llSG2iWcsmmvOi306IuB4LMwF6KOcvO3MTFgMCOTWbqK
s2ZksFwFlywXSekbI4qWMVH+WL2LozPWbqgT612iUPjU9gfMSqVfJ9/5ts+mri67Nmd1WQFFQe3G
lRVurvuaX1Gmh8B2XqBpnzavKHowjRsaCYDeQZkwc2D0XCyCQ6aRXy00AqZhy4+NtAq6jvtNbv3n
ySKOFYEYgcjzn0iyUPsq2WWJvS/kPKj27JmfkNefumK4VBMH6lBSArV+WRlDnGs7Pcv6L9fp33ny
X2H3y0hDU4KwNMWNMqvmc1+KUM+Y02g38VEI4iaV4sfMhLV32STBJblGkUUZ0xyjb8yebXeaSBJs
u0AkVR1BxW8NVjTSpHGl3VDIIwnq3to1ARSi7mMxrGetmM8GEvm3uh6aHWMqYnH3C4lTRPxbaKji
dypSnmq2GKWvOIm9V2yxDmUUWP+WlgLqos4uml3qTOIElg/ot9AzjXaQDqUI3IHOFSVn3LfcFjy/
WcO8WoqLUkNSihwSu3cgK9v26Ern99Q3n+q8TFHcwhD34xzpKprJ2R31wwyyiPNQXLB4xxKQL/bs
dzFykZuUyoSuN16nfEbD1Cnv1vRdN+mJINn4jmhd8yn/CdBU71qHoSBtmCFwO34nUMHGBdnW/tTh
9ySbhD01nebdUqQfGhduljcnKZm1TCzSTO+RXuQv7VQKv7RUqHqMaW2s8EQqPaiqWrY3RR6zgbRj
symxlseci8x+adbhl9AbrkzhIj+V7iGDMt1eBJPbvMpMnvHBu5vJ5vQt9T0s8Y8NEyrj+VfrUFWG
f3SZ9ATUeIVwtXIs9zOzuKpgdeviAoZr7q59lXgsO2URLWX+q1TRYDaaQn1T7+7mWbVD+C6dsuX0
bhpLchn1G5REtltrID8RGwD51XBiY/KYuyZc363zFdeDBZjBYWrJjslI5Yut+3uvJ9/L2u6OuvIr
bSOFqsGp1CJ1qLlZFxHimTiIaXpvKQDZA4MzepWSlwZTNZKDliyV/lV6ernLMMJkPde36aW1rxjb
w+LaJ3veJurSG87MwIqpQZ5sFUJ5wlrPb0oGldphoqfnw8zFm6wnda852gFbhLJDYuz4C48DCohD
vy7LHukCb0Bv7CDbiqMt9taa/RaWdA6d5uzNbtLCVJ8wEa28S1qh2odOiCOO0zGUOUdBs9pEvWhR
k3lMSPl5qk957MS89qQMcQffBuTsoBfWzhO6sVtq2YTC1M8wCQCfdJZUFkBUr47BWBflYcHNtMbi
t5qSAdbYclc2lEoW/Xw04u6DIAGAMAOrgKM7Go02e2PFAO7kw8lVHCukONvPASMKdFZI9HvxKiwO
U4POyqAyxI/Sq5WXBQ4tIzfDdn7W1eB9qg4iJpFVmT9agt1F0GNY9dbeLBMn0K2e3AObCB0HTI3a
Uj+JYxuSIO7ZgjQ9jLE1+0u90DJWq7RvKGdb5PGpMDIvqBXkWhao+P9i7kx2I0e2bPsrhRoXb5E0
GpvJGzid3rt6KUKaEKEIBfueNDZfX4se+eriJvDwULMCEkJGl6lwd5qds8/e6/RsaLbtJRCh3QN0
Z2WSq4fsBsWDZ84lCjMWJatQ+5G3WMDICsrWjXf2EMY+ubfTUCX5xgU05gOteagcbCbNaJ8Sz1oo
0apiWxFDU9O3KLayjVfEKig4WWNwI0FRTz+8zmw2Teq1+8T7otCK96yxe0DyZ7GLYmzCFptNmhSw
MlzjoeNQ3rtM0hGHtaCW6sTLfY0zh50yQ/joTjgQ81bfQlqR27gPFtwnGzccY+hTCwahZkvuBGzA
IH7VLtrF7OJ9Z+TlT1iYENdS9MSYQh1K00ZGLS458PPB0kqbqsNVvCvHLNPf2jw5ECkoN2mZCb+3
4Q+oGp/jJu8woWACzLaJkfmJhdd8JP277bP2g3VH7paB6D1EQ3ePubTBI4x7A/nedHkecdBGTfet
JOi5o1HBYZMi+BHEDzpcxtrcJwcrHHzV06gObsHEkH8h9zf9iOW2N1BwWoysecGAozpaIXSvaTTu
eAeXg5obfAreq6TyO7ai2I5O+Ol0w7GGxRMwMZb+iBd69Wwy8skrjJu5JnFD8UMXPeHcMxXEl/FL
CWFtUcCjnTnszbE0961tblmOAit4mWj2Cc+Q45+Rfq9dF52bYu4DXbPKh2a+NBo5s86K6Tb7LOJI
A0AQ6aW49F1ZBqKtv6q+fKwIA3E+MDxxyne8fem+Tpb3irOF18ze2Km9mpl520z2zlMp8ZFtnzRp
LtuEdo6rkDOQ3WBIn/EeGBP9PrjWgHjeTjjWYcAefO3VFO9WBJefFMZ5XkaO9DP+Q/dgD9pMXMVd
tq0R534HFdhvfmSmUXP+I81yQPSoJvZdsvSj39fleI4WtUv18Tlk7c4lTuY3scg5aLVHQ4s/Zkc8
OqVaECHjbBd26yLShdcoEYVBzsDEas2hZrp4vhrrZ2bK8bHW7FfsfeKsLepZb78nFoFrB8MVA08s
Hq1ihK6FO5c6bNskMVfs4G0waamNpRfw+FNLciRYDOznu2nQijtZ6iiic3MajNTxMenEAZty0cjS
by1m34DKN97nE11bgy1k11oUgoSxD0DY7vIpZrVXQffrRCbggxteIGE7h8lbOeSMQVkBALe+e8AT
h+GrqNgaYGanMFZO4BXdwkx7+mjL6tnjO9+MCU4nhRW6Za3gJv6eJ8UcRIfKZ52ryVygf9GhC9yR
Kz4wrUyw98WvSY0FQ1q92JWGDngFz2hjiWCoxa6B0cPqvMnHd/VUoUYHzfi5YIkNYpbY4Aguz10z
HMZhWO7NlCfak9TCVvvE+If0m9tBXg15xFo34SM1viZtbQeONvXBZJCpAzez1Y2Ci8URa12L64FY
6BbVHK94Ic55/yOtM+ditBujDNvdEk7HDke/jzW9CdAC7pZYN7a1jE72YOK0Krutzp7eU2IlGLyW
eTOmzXs9dG9Wm+/m3OTpKNJh53btvRNVGuXBfORMrfddMnwPVWwcKi37ZJAbndCYxUZE2CzVaGGb
M7VgkUPyPDg2yFU2ipEtiTeLA/rhfQCkeBos9VPm6deQC54Yb6BhmIZNmJNbT7oXr6xkkGN4Buer
f+Wj+YTMW27p5iZ6KQePd/ppY5/eFU3U+/vcQk9aMP9ve+BjLftT/WZEyWA5ujrJIXutUhShKq+a
rZGh86etFm6TZeARwFalJ/m+thOIzM18mI0h4qQ35aEvvYc0Hv1hla1sR007M5KSbEcvfcIgSAkp
zgVrdPaxFNnWpCa0rGG56sVwAPArNgMbePahQmqiAWXcow/ptq2dah9Oc8vkEaGnqYd9q5bqaPbm
d2x1A/pPoweG+JmoRDuI5Hl2MqZF6fSGve9XbcX8GYCnZGQL4sAEzm3zCVDStXYw/DdLYfhzv2D/
nL35bm6J7dyJjjd2wMnixznvkUxMVGpBkFyMn9PS3fVM1jbZSBqh1yj/Sky1xM0gNBGr39j5fOgZ
7m5ao38MsUdQPrNUOWUhOaJwTR7grDvlD7PNL06dW5h4jeug5O8uztn1yt1iD42HqLkpY9S4MszD
DXga5DomcdAZPqbi0nS4EOkpVUt/G3cIXw5NB+v0StSgcIf01u+jhYmmTMqLdPLrqF7qMiFCOmr1
QYXM12Qh8bFXy7vdpvFVFhg+jCGnoOD5hCVAVjGo3VRwcGAgG1rtaxYme5c0c0f/TcqLhKJbM+A1
iCNsBP937DVXesgQIzGfET7WH3HYHqKcJ7/AaV4dUxNxr2m04ZTWqzC7YS6ENuT2+UU35h+DXuun
wS1/IMbogBtQi0tjBt9R3mGpe2UpgThUbfphigo2zDB9KslGPPRfnoJueBtKzb646V7wGKbwY4Jy
GlzU4+Xsdb2J7yT+htJoAmoEjRKyd2/TIs/vAd79jufmYWEM2xhTdg513AhD5kA8zrWzozfqm5a3
B71mU9+oqTKwLZYktuTvOCSf8FlpvjZEP0Z9tA5mGZFQ5H71SxAaTPd0BO2yh9qoP2ZShbsuE0wx
5/wjgbJhQoVQM52LEkR+QgCCqcNnsSmNh3Qo86BryiGYRceqxPh+0KqfFqZ8+jiqSFfiESzmX2Oo
EywsuEJnRlrfYqdP75tNyTAmMltzH0pirfWUjn5GJHY7SLVru2kjWqWOhcA7RsDyOXeKeaeN4hvk
zhlkyThx7fhDRpdLo4NIMozfWq171/Iy24hFKIJbSIBjXjxH7F3OlDFdS+NUd3B2FkkQRJl4+Wzx
q1vAoJE3fXRDXEOtSLZTC09dCRYRSPL5kP2oTjFb2CQKiyFoyxLqip58UyI5z1muDtJMKPhSzeCM
W9XuTCUPLnudYwdHUs90/By28q53BjZOloOin28zNJ9mjfO3Ec2vMfhLFf6I01D5wKiIx4VacpoW
+2msUm1XWA7wnZoQDcumn8wqeWgLfcsHnp0I7vjcO+hww/w2q6F+Jne6q+bhnSRDdcFT+maToGKH
8XUqw2vRTs8Ruys3dhM+M96g8TN/JBP6eyapt9WPpovRp0KjvAzflaHTzJMizeOEbqCP9KBz52nj
JF12qVSDl1Nl6RYEDNcr3S7n9fzVhMZWN1NxGXBny4l92t6Mdt7xG4sUkJsywl9lm3Sgp3mlvAUa
S9YyNUj0Mr8YeZj9+cJLvOkZ+QTRHC77oYh+Vm661nzxL0EGfW8lcYfVydtplstOCDaIHUpW/uFY
p51jlDnK9rDUHe98xhpvQc+PFRAo7Gcr8O61kkvewAga6g+2qZd+WZkf6fA1IQJsxkg3rt0wc5k6
rG/DbPw5CfU7gS0eiRnTaflrjjqMASPCZ27Z31OPhjszWBIuaB9ULj7KWLjw6cKj0TBmkmWEqogO
W89UgVm6r7TO2JNTNHma4OZh2QiS0YoPJmYLEktpgK118N3FfmmViQvapR2PSn2rIiTgSLHkaJg6
dOBRP9Q5pdRCCFfHFbBZRiREHtLR4p7DT6NticSbLn0xpmz3kGEXqpfeCrpWfPVMGzxDfE60lptF
7wIK+Px+QCNlXKGo8ZfoqGodqQszEC0XOxRQqlDpJy6MVsiNO0lM6OWbENGbpXGopc03+KDEn0xF
nl4Vr6G2cOFrgm5vMPHbuwbNfT2cHD396uMwPxVV+YPO7s1dnOSIZRbogeqeOs9t9i1CdsIKDV9M
LvqkhTCkfsyWIjbBiS7ziU20eJTMr1j2v3jNja2TIoenSdR81HiZzSkMaba6dktSbu9NqXzMrXKr
xcsuGYCFLPWekRLUzs6NAr7RD+kwvBDS++ZxXLXJ2m5j0TK13+mEB6evTyR3Bs6BdaRgd+0R9e3d
rRGZpUlfPDRzoCY+eDpNmI4aGMvB2jk2NRJHZQ7lK2usq5CUBVZO3HJBHNrR436Ecw8nrv9IymgK
cAcigUigY+FEf015B1gvSt0d819uGiBAkD4C+KbVtpMVV4cKGSZq1iVLR17axky2SRdvLReRRM10
Vl5sPS+eyk+uMX0b3DgJoqw6oafl26bAxNEo1HPH3nXhbF9bhltnpJ6twqwVGIaBU67b6/pYXyFx
MR0btkuMm9rJcZA13cKqVIOzRsb5a6JQTsAlnTBbbGw9Z/Y2lSCCJIGsMD4sNPG+Tr1rTgPdagqj
wVMunoEFNhuxjKPW8qnvKi4kLUEk8ISNEMYg13fG6s4QSAXURJPfm/E1I+cTCPVpCs9aHXQFiScj
20YVIrxdz3RCRvzU2CZrZs1wpxqSCz0lY6IXBl09CzOrQvqZmTH5l9/qeASmh89bCIzNRCaPzD3I
TSxrEtV+LluLtUtufoRrRSTSh+zX+CADvwY88d74HtJdeLpTHI3CfjbjysOKYSCqUnx0IfFshgX1
Z0OLPyffe70dg8adW6a4fBAjjhNdUZwqFzuHNs4+mMugiC0uACgJm9DA3x8SqQ8l+rzjUpcOFcr6
uBhAJcZqpvmi+AQSwv+O04BJmtpkzOV8sEbIAn3Mf9GlY+tm8YgygtPOjtYlO98K7JOVDLOntsoP
o+yHQGtDKp/aPU4IADTyLC7ugGFxpGX7If+oFz6VaWi+R1IUJ2/VBlcZxW5nkh1jU2HucgUTUuJX
takj6FVXoDhEIuDBbl0n29DsNlsHDtiW1/3olhp7Q2qV+PFSXFQnTZ9J+GZoIYf2tFJ+VaC0oQPG
U5aztD7iQqr4LzkOrwEBEsl5J580sr5eyx3rshbcjrAG6QjlPc6WJF1IkvbTzyLMp4NXsPTFqpjm
d9Y3jBd4Np0huyLeQNoQbPSdiqbyewZzRY9OPtptufVk+TMlga43rg7FYAYvhad1SHjz3XVqhEOg
vOIj3zZibvjdWYlqR5afRjriF+Xj4CXfxtWfbLmPi6lVhOD2uKMevcgKH+1cMMnOl6uduZdu0vyK
ZRlnW2orEIzdg964+KSTeaCcpTgXEG2KqEQS9rQfEaDTfQNcaeMRCyYVifSskuXMXrIn3QTNZwAs
m+ZGo/53EtSgcEUlGhQQbFad2ZGzYwnqiblmtcE5vlm8jCUg0FxkjIbWRi5m5qW0Nk7xOcELCEJo
7zRCegddN9kUWoiuSeSEVdnDfqYGltTJ8CZaspbwanplupchrJldOHyKZPuCAeds2JG9XRYwYQAP
nUMFIozPjXuah24FtcwbL60e6ya2t1pJqR315odtEiFPn9xB03aUOHLHKbdpFQTcQejbaaqX3WqB
c2f3lfu4OhKTgsDQCMZ0XnteOBFETxFsRHI6JglLN+f5i1Yu3yw2n1q6E03rpotXzmdivHbQqDmw
WnoQpWQXFNzBPamo06yMO6+rm12myhfR2Fch3OWuHaE4Rd6Y+WiQxyKNQaJrc+FTmIAbQveIevE0
xA2kjFpmO5wBvS+dc2PF8waHYWCXwjqRXeRRmLIwcMfpYKnxUx8KjJh1VeFhsu+RHKk30Qy2xWRs
A+bZy2Vh0LZkhdhRBuOdgKjS26k4LK95qX+MJIKewzUiMmWfsZcX94DP7trs55SPD0gV6lLbSEhA
7glJTTkRG0QdzDenCnD2rpGOhWYef0/B3jAxfGdXfYHFtiMGTsQ2wI75m4GaRPCI7y05hXu7FxG0
GuNVS71rlhZXQ4Q1Dk5d2+JrfowI/iRp0p6tAq001403Neq+O4NaKXv1NSRdscMaonFJ8Jfq3uHO
4EgR+KlV+1FmTHo6zujF5iOc5DTpHvjmiGfp0KyuRnsRGBYQq4euCsxmfulc3aaXoC7JSvqAsM79
mBCDWUjcOKpDSiTAFUWygjW4vIRRDJwXpCL82bjXwd3WKJIukR0rQp7BsbcbCcJzAyW0zxEJgvzL
Kj3Hx8n1oVVVvw0XYyfBWNEQRy8kZ3GW57nFjU9aXFcBKa8WSP7IGtBdhD3VjRk0GE6n72VCYCB0
Twzedvlq3mcF6K6Px0ej0sgH6gLjSOQ5J1E9tSBinH6fOZjQ8F58eKyQ37hLY5Fd1LelwpmuC2N1
AqeXlIrKZe+mmH7nGfqvOTzrUctAmI/z1LQ0VbqIHjNbR3+4z7V03iPFXXSMLxvD0+ptgiF2V3RP
tVvOqH9JsjFC+0SUOdwRmtiEg1EeKkPuyKTYB2uJAgY01lYUOgKAmAO53t32UKiLq9PtT7YWVCl4
bgc+P37CEZrMXGhFYGpOto0nh4V1aF4IH+OiPmEcrgHZvgq8mVwLBeeeFNwYwaOfk1OS92BqmCC7
asl3zgkiT3dupP5mIDNCtoyw+FANKrJjF5Js7GShMuII2Xkeef7WQG9uVfU49eo6tiZ2dsqHGhEK
C3B8LcLY20Z07fAbkDGm+74EmKqtIRIE/WZjTY520JTxodibmjyPiO8RfxjlG02/KgxgszQrHVVW
PmnqLkJzPE16/SSiYq9IknLgtd55qvoHw+hpT0XdE6V23imnG9wnlyYjs2Gzo+xigyi+NlhbN+2s
7rR6kKfIskhm2/21Jvu2c9IHU3swZAztUUdnE517ENROm6XWIhpGVyfiBgxYTvXMf8P1djfORaWP
WLXaOHog5Cs3WDJw+XkQKNZgH6Qg3g5ccViT4OtMfODEtIDqjUGRVTLq7284rjJT3F05s08UPK8h
sw8F2T47mtAQYjQaIMy9onHsgyuKaFNKR+1pnnBZOlg5C4b9iC4vN1+oUXJ0QRKy9uDP8aXE3jnG
Se9HOMQZ4CPp3X4b1WF2xgXsbm757lW7WnnLfTryMVw6EnUJ1me8aq/YkwDQgnftCE8hCsKQ51Wk
MkvSgFBVyvnsRS9V666Vi/qcQAxZGhsaqXMfube6RzzYJiJbzH1ZGK1/eyGEHJFcF6yAWF/hRGJY
z7A128N0zRI3WDBIHVscr69dScxuqa3NJKFWVCExyyiGbhBj5X0FoEI/sOhPSpVP3gDSzGQ30e3/
bMiKlEXbqUtYpS43R0YsU8Xli/J+4Gam8Jyqbn+jDlA3J1uAJzJgBWNrkP+hamY803jiW1tFLV5H
k8h1ypaT2ztmJ9V0gsj/IKdxvtwsqbBKLP+GkhuxQLDEQ0Q7so4FsKQe4Ruf7z0wCeueOHu7DaGy
EBWaE5yOBn5KZaambzby5x/8WmH11otNybxKuVQ6VPMkiwmXIZYOoFU8h6xYg6UMVO2aorl9KRdE
nrgXe2NY9zlbxvPk7buJofPImvcD1O2jzhKSp4ohsM+iCmaYGrFgu3Sutz8/5FgE2CX6JicyixE+
JKHle4caRyGxBzdyjDPDNBqrCVY7wKLb31bJJYRpUvG/MSfCh7NKXwlzQgqLM0ymN6qbrghiguIg
j8tFTU2ay22K/HWgnvoqK2oImB5cZZWa95HGXovIlellVPnL2NUjIVavI2FHECdzCPnx8AgusI7Q
XNu8cEa+W52uH+WEiQobiPfSlcd2jdkNwLNvu1EKVrsE7J8LKZBAsSPS1Ju6cGbM0xlrobtpaxF+
OFuVA552nkI/6TkfR/xwmqrkrykXJN3QdwdQVnPBrZQTFN4aRvm1EkDO9ZprJIADN2KZUzyi8XQF
LL6Puzq5w6WI+zSGx28vefY0Wu5uTg04R4vzbNxClF3R3Jf8qGtx5VZhCdHHXHxHl+3nEKIR41aI
H0tjEtiseOtSm3HLlPTL9yml4mO1cxmr+nWGTsWLNEXXrPyOLDxexxWYn5tliA12eJhG510XFh3M
MNWFP/xhiHRGcanDeX5IG8rsdokI3RTzmbh799haFIs3epIR2wNWvQpnbV5EO6vEbMXRY5+L5ZfG
zwczaUkCuny6sHA8O5AAtnHsVW9mVW3DUFUPpplVcOULLqReOZBl0jXiTk4Vjx1jbKt2D5oWYZld
J92m7AWJ0XF+gMXPOINc/Q0PkyjsVOyevhp5qgy/uBFZuH2TM3a19mIyWfAT8GPbttd/oDYVpzkW
E8tX6tcbYN2ZE5CPubDu2rBZuLucB02WnAPCyM9z1/phiXgzzzH2xy61CIaNBpKp0lHD39thon9M
B7g0sIBGnImbBOzYLs8BMZODO2UOax1YKp3vLAMgdGTFrW9FXnqSJSVxzwH8IJgXrxno24uKNSGo
63ThL+hg+STXcIsltjGMA4He7Fc8gAd3HtUBJ25Bm7w6Ba1ivnRoVfGar4ggZRnCuR/XfB5o8ngX
CtLOo6OZgZ7HNNrrWxLGHYH1DFWe30c2hMHtnabF3q5c8ZhEQYzJrq8lSfHd0IZMkufxVFnS2NxY
vRR23qYcx/JJS1tnV3b48v75pyNd/wR34Ny3A2MPmuf8kIv4B1bzY0bsPZmqdm+hQgZTZYCDBwZ+
x0/sMq8533DVzbpuokwQbIrymOjyrYr73Q3P1Vo47G9EuqkocEb0y3puxM9TabYbDwrO7UAkUAn6
osx3dpdjHahpf1hLQZNcuWhWBDzHKfqDUquKoCmUfrldtlVi/ZRDrCB5pOOlX78MOhkoaNzGIe3u
GY1cuKTX8/3/fincd8es9Pt6rJ5GtATqJX7JssOf9QhS6PajRaQlxfs47IYDHcH8XYRuS9q6x45Q
8yGQsyWetLILmr5VH2VPjYuZUFyjqkgueBj4BYWgITGtUfe89QYWBHeav0vzbKvYO5bOEPpLVKTf
88FhVGtrdBatbSBKrCtacvVTha54T5zmovTvUxMmXxBt8HEYSNR/qEFdJeGphV+RHhO2sEkAsN3m
TdNgiGNFeUfjVU5DqqaZop2R4QKwsBreGDI9BoGNgbIu7GZY8Y7mq5yNt6woxLVN3m4HbRh6OSS1
7jsbMXWfM8W7n+qQb6KMHqApyicTjMWYWQGEXS79sSmvmMoeYdJrW0tE/OVWeqdmhB8jEZATAcjw
UIL0C27oBBWND9MackvTuT7OmhO/lrP3NANhv5sbI3kdEgOVzUkBuq+/KNY8nORG76eGUn3h4O6l
lp5d3ObXaspqtDdS/UsHvFlT4Ebr0MBR67A2pc/baT+mY/bY1RzGnYWiO3PTHdNZPv1ho6UjBIAo
WvEq+R6LCDTuEIkgadR90hKV1wz8BuvejaXUz38u/MZVHs52hlUE/bSeb2USOqloY/fnzSEvVdEU
8177GZCJvHRIbYOG7Er2mCI64nKbtPMUk1jB+9tdIguWZJJdb+eJFpUTNDrHIrECglCjCtkUPCiH
G6B9mb3liE5B4zAwYnSyJvkEZ/DocGJdGkKDG71v3aOuZ00wjg50FGLnQVS107XJf98qnIJ7jfYV
7pM59s4uy43s/Od+rzJnfqjc+k1Z0kO/5TSKLYKBGD6aQKTGU832nTvXTK2nlNnrYtesItGtmbI0
MhFrhqPttUxrehGSZZgdtMc5PPKhbP3BC3M/IWCyZXh80nFU3fdhxVx8BZ4zS3If/3wLmAo1/D6q
Pggnqr/NmANXsx1Yl66uT1q67lTB5XqyY+st1MJ8byTMHfEGwMSDK1TjtD94XZseuGIRnoAZ8Vqu
f4hVKw9sjlmXLFSPtkYQrchCjCUc/+SI8VK1xU8LGkHfDdVL1OpXLIA2GpDNjyjgfY1k/Es50ltp
qUXMre4uqV0296Te6Bl4HDhL5u9kvOGwrX8nh1TVoDSaNeLuO9QC41JX9nY09fZy48YMsv4L6fMH
SSbMVN9YY1T4+YiLmQk/4xvZoOzVrKaJrZ8dIwEeq+AG+c2YCIleWI8qqsEWFPKIzecuzePav2Fk
DJVaD5GKcb3i9MPr/hugCE8H/zLKeE9qGkxFK+9v34qByF7vFbk1jtVQC+KBYC5yEu6zTp/fh5jZ
bdF196Rw5LM3vkI62C95Gv+I8kr5mWWgTya2t8t05inwa/Y3TOqgkmI3ZOKhGli656xrBwzykQ0B
bGCo6RqX/6tlIT6jCIBWzM2dyTneAMa3U1/G1MpN5BwNnEhkKRNQPA3MY3CBAB47yslb31Yr0/Qx
S2AcXzs1zFRR0OVJtV8XRxB+SH7rIP1YShvupoKSFo+fOJBCxtm+gvdVOFrHdFTkoRwb+2HTT4Gy
GUarG3fASPPjmEFRxHOWBJ3lpfQllMj2mjWGNMBAo5k+Ox1TS5mZPkuTWIVThlBO/vyrRjIE/aXd
GlUj34TLUhgvTeQBh4N8U27M3NUsP8rOyS4lCCtOo6HaDKUttsaKwJQEls5h0vycLLJPN9rk3OJj
0ece/m/lOs9z13vbtv3NXkYiqWbOl9pkTAii1kd6HBniKLy0BP12bmGlRy0MXyTEofuWs6dZGVjY
UfmtCt2lGnXvzxYqXh9KdMwgCSn11JHWbqZCxK5FpTOGOIluLUHtOvqRlSPawu53bZyMpzK0UFKz
5rNuZo0xPFwOCU5z03Ll3M7K26nJ6VmXg8lI+AxGrfJpBNn+NkKZciuEg9t3lRvxGVNvtO1rQNnS
gZU0asKDdWUedCP6rZCNd/lcMFy9bfYZLxhRioOHnWc/e/YlqfvkpegvVPT1994qqH9aO3kBCOL8
OXcsPgDrn+zXqEeyRN3OrTzL57F1dq3bladaK3mcbPFsgUNpevZiOXH7k1TmxdCZlScEue/H0P1N
6MxEiLN/l5AKHzpbfVsSa9hBYUQaCK3wpWLNp4rt/YKRxccZPdxXvXaYwOgBAGcSyuyIpGeewL2O
aMiKOMSqPYCSWwt4rWcdye1QiXSX20L2Wx7d5S4yFwaJnGSjw6dbxfO+bCiqZpvQs4xRfMvSPioM
MhfLmz4iFt6dHbm4Z87IDAIMM6+cM/a55jwLi2V86UyaVDe33ji20l9JPjxaReHiDYlOTNbmbY2q
f5hro71z+dhuspbR2VQNzvZ2269DbmS2+XL7nuf+uXSn+sFoG7Rpg7rgtuVEwL4/Lr1+vF1mco1P
t5bOY8zWMpM1LesOktvPzk30zrYYBd7RG3lBHDdIovapMkaTd9n1TjIfH63cPDTrWqumNh+7USME
YKtTYpIFd5cLyJIhwH1avMzhvACKoILKaf/kCheBcCSYLCoAIBAXnwzorCceGHxRy0CNLti7InXV
Pv7zF7I8lAc2qiFLNvFDuEoKcx7+xi4mdwSufyKvil07VjJnrwlMSklS13cK1z3RUv5Q2G0YjXN2
aSJjVVUd4vZbq4q4dE92AnZhNJxHUabP5OF6eDORu4bFOE46O96yl5YxGMFWBGTV+qWeH+OpY6fc
kIfXwcNe1LhZ/dBHjGRNLo3en+pObEl/fsdbCWKayLYvRfN7wYBwzPEGcm9FLp1cvL2tQyk8jekv
u6qOS0o0kvsx2kvWA1zrUlHmMM0gkgApvQ5j7HLTTq+m+cCW5xgs9Wzfx21x/wdJLC1vN8QZS9YA
wa4NdNYiDcL5wcm0Lv6BthOvaQUaa1BXTFVSdig1zaudzSkiHIqIZqQnXhhoFANZ1ttPzeHwKqHT
+LIw2M/l0CF3XvLRqHKfF/m3gRHnndbJj8xGF6xTzv3SeMYbOL5KBSCuGlai6O0gQbK+K3pUYb2S
9kuW6tckhuvflxIKeDEWx/+ghDWjccKCaRvPbvgUT8yc7mz5ubiINX6G5a4hRbY3m5bL5yEL7zz3
1dBeHfOtFW+d9YJDZdOa9sYheW8JTNXUPKbQtpy3bJHxT6VxYEmwALHS7/vy4PbboWvIrH/M3WM3
PK5C73/oZlw6SE2SysK6ryQpdy0/GSyVQOeN3qZIonss24aKayLHmMAfxbzd/IYylCzJEWPNAbH7
Q/dWw2zLDoBuBrbZuJtYIHOMLFlqRPfGrknmoDHhQczpD11vPePbDEhncfOk5vM4eZ+1aQdlBVdo
qWrNzyL50NX9xQQkgobPd8Hm9ZysaFQp0HiOLDZMLn/iUHplNyHv7roPyS3lUTjpCtqx8Otm41M8
9BtP58pPw/aZphL2EVNj0tG9V710JC7AkWXkR3pElznQiGpjdx7DjFR7zJ4iSKmGy2SzEUywFvYi
WIURRAamdpybmtDZMuby9rFF9FC2/59dqubf19aauhSGbjActQzbMP6+trZsm9rrp7RB1a62I3LX
3bx+ydyHrKPcb6y5ZnjFF8eo+WI7f/3w9nNRz+ZL3cMG0+KDv6LenkTUADnQypyNDkIneiSlePzz
paa6rUbann//t//873XeD39Is39bJv63H/6fl6rgn7+vC/+XNeP/z/Xj/xuXigsYurwG/AX+Wlr+
L0vFz3hBih/lvz19ff3+l93i6x/7s1tcM2zzH0JIyhhsELzFJjtAxq91ufifX2LTkGXZrE72zHW/
zl/bxe1/WEIIx7OlzmfBA3D339vF7X8Ixjcs+nBtVsYLlhX9T7aLO+tOmH9Cg9lKbDqGMNnXZ3FM
8u39bXm34FQjoxjmj2B4HgkYPKdL8hixo62wmD/r+XtDAobdrSdkub03xn66LaN5JqNdZ5u2nnGZ
eAjbDi6Htj6xXXDTSMg3EDc/2pTHb3HjR2eFEXf0a8mu03vC0C0derRJieWPCluk0azxeSvEz5jk
Z65CDClsFJnPiaG+8TzQW+UJ8On0K6kFTj325JH50sz5bA7GzzZj1aioXmVx1tq7OIM/JXGkSrKZ
yqGrLyky3a36L+rOozdyJc2iv4gNuiCD2zRkeiOlXG0ImRK99/z1c/h6MMAMMItZzkboft2lp6KS
EZ+591zArbaNvGGhrYesPC391ChXh7WC/6FHjRvl2i9i5aeoevbnalnX0y0rYvd/f0n+1zfg/+97
YhKk9b+/J6fPto8+/9sbsvyBf78huvwXMyLysTULMvI/n/R/vx+6+i/UKaruCFsThqGrHJn/+XoI
+S9cKAYvgU60vApR9b9eDyH+xfeQvHA27xXuC+3/8noYQAX/2wtCbqipCxwjhgRhyHus/Y+Qa5WN
y6RB3N705uyFeVceayXFNKOn41YxWizVIgmOiKAxd5WH2blj2NiEEuskdp96WgNMrDsMkOVT6/sr
5KfIEEm8zxuprC1mpbLAzRw3ucSsFfHppLUO5s7aAgnQGcWgrGU3bB3U8JGV2S1NU+01s/SrCad5
1pL3uckx4/XLMqljyRh1p4k+W7Cr8Tt2tFNnvKXRrK7TINw1ZdBulA4VlCDMI89vYYhrB2vAsYqN
sw1hl0nvW6rP/7gjULEkQjtP6nDqk8UWsCyDcI91anhmwL8iq4nJcGG6Tm282xZ5BGLSzbWldlsm
RbQ3+SYrnK88Kj6hn8yx8ROwZTfpyTD9rAiTdVulf7Hqcm8OEwuxkNUhxiRXDdJ7ZBpkz+Ubrqq/
mfbBgoWMYjiEKGAxcxQE8AAX/QzC8miVX2HeU+b4l0FP74XCCjGc93Q2m6Z8w0GAVZhFXUBghi1d
PCReXhMdo02eBUDMmJUzKtxtEMl8NWTGCZn8YjwXFCdMHItgp2W+5+DNqexxW00SyeUioG0sLxYo
g/z+qwnY9iArt2pXxTYKmQScrpq9Vnn7GqMvV/9GdnFbHjK2m43lTF+tg3MrhBzol7hbRuyJ+jYh
sF5jzK8Y1lePDaeyU/A4ZBWYZ3NR4ds4nljZv6WKsxcGCOZo3C2ycWyL+9o27j2cECSVyLxYlhWZ
7Sl86tCh+nJHxAxCHLzbh5T/k+wQwkqSwFqtP1UThZ89i6fkzclfKvbQYFg5Z2/0b+sAX3qAgq3X
+UapBc0uyfdOlq3CfARU/R7EJhbBYUZvOVlrtswQbvPP1J7BDYhxE0/Og4GafiwNZE86R3CEXW5V
1NqxN82Xvo8OQK+TEnq5TvRI+03aPNIy1JP1Z8K6Lhn7n/olKIJj24yPUo03RSVjNjbFRimXDABD
bUhVja9C7X59snDNhPUxVKKVbhUj4za9Zd4QeQaBJT57B9AnKkq3ACJfHuIuTtXkPRxhU9Sa+YcE
IYEr1gFOO0NhHCuSRU2h0ohH5TqTdum2BbaiEovF4PVljk2AcW52wLG3HphMIlhiKPdpiD9s03r/
K2oGr8jSeN+HdnRRRXbKVM3YD06Bsrbrp3teOfVezdtyC2QixbHpO3sN8IE66me1SZB6W4gikKPX
FzuNXlQzMx9ZsFTSxSJfb49O2N+xkqzUGvUnVkx0PaX25GDnQUyA0jFN/szaqbEKImCS49iNaMuS
B8KtFTOb7754CtVzy52Yo5kSTnJMTCQlNuYKZuw5GCptfAlAPPOHgNNFq6n9reyFnZzixQOk001b
q8diAQwObzOCZS7Tcg1969Lyu7c0NG05F/37oDnbST/gpSGUkoWw+tz3I6Et1UqIT7wIJKyy2E6+
87zYS5bAZQdGnQgrZhsbKaGiqRyO2aIY8299c7bKYVsXkScrkkFR342YKbrsWauImM4br0d5mC4C
Vv0+5u/WUPIJ+GMUO511kD1XG79/tPMR1uQaKs82Vi9+oN7m/E6D5FewJsKDAMZnIqdCeE2rFdQX
Fj4M37O1rymeHapepilHMGHrwrg6KLEVoyb75yMcNd61ibkGapE2wbSypNAarZejDAPrEpX3UJW3
Jd571ljYIlamiye/JCOjJszf8mpklKOumUXhZSfTpDU2CkjfkqE1noaVobA3bh3zdYpTV6WzH2G2
5CwKUuY5wUQa6K7HlzVbvw2hIgo5bXNDTxSX+7ENMVNhfMvfoUJtp/qNGfBC7on5H0bwTbFbI9Sb
ovQiEbmOMvKGKXjFr3BLRmdPzEBnHKLku5Lb1g62cyy8TOBcXvq+mbhUKsIGWzHr9jX34prk8ZXN
LDkaF6U82rhin7aHxAe1UIDqyN4GGT23QF4ZJ25mPfjIuk+QDKswA3thoVuRYN3UvtwY5ilw3qug
8Pqod5nTbFXtTxD+VpMNzuW3aePvKolX02h5Q3SPNPtR5xyHiwjJ0e91T5+GL7LX2axxnQm2y5wn
DclgCRq7jtPEzH5nY+YGEJ6S4z3T6u6iN9iK4w4Ja7yvmuIeD+CBw00wWXysPNFOiMJ15zcW6cc/
/8yZyW7xJ7eLq5vVay6L4xnVFqKrRYPol+vK14tVZkrcXkalu7Aw1/ow8qTC137GwQCxjugdzqBE
7tqJxO8geRap7ylZchlYCI7WH1/78LXriGVHz7/atoKHBCFjhtxnFOzkvproNSd9k6qYeTEnKety
zo6V3qEUSrEvYY1nr7su4ud+WWUn4lTrT8iBgLG9WvE7b9DWQgGatHjqSjcakf+H+wAVe6cVX0lY
EtDTutlC4INr0EevfpudiohcBhRY40CQtPRPvfiwUYVnKo82AsWBs0aiiXd4gfJrRH0+sw33R7ro
JX5RS5n2AU6rR+MAPRo3LxdpspuNxuva0s2s9grTemNjV5HWsVF+INusQmZPrfiLCXZVMBiTzMQQ
X1JKTO8Ztr+ansLMSY/jndYGVy6ZSNm4NQNsB2q143r3UHt401juUqKml2B6hc2aLMo92exnzefX
ptZEVhteX/UfgsE3kouKPItmF/TOUzEuwXPcQTiwg7lfEK2nuMCtnjm/gTntfP8ZWDfuZpUVjv50
VgZ4WqVpPTfQRcJpeFh5/DVgn4FBVrlLEnto6M45SxyPbXy1NvPnFFUh1ORg5OjMEqLG1D/UMRSS
Pkue9dhgFDTQaRhh1EOF5IjGXLK2FeKLiiA42BWOjPxnjsef1DED9O/ipQrMm08w0MgnQKrTLpsj
Jr+wbdN+PLEIiFe51j8FEbI6xChkF5hBcEptlhFpKd+VMo7wgVuAceZNwJo8omvqEOBhuatWQTj9
pH0TrJ1uqeakQAn9osfVlepxF+QgpdXwZKbOM3OkdT8OYOoHlyzVI76Dau4vlXpsDf03MORPm/db
u8ECWk+HelB+6oV1Rbh1WaFDLyqOg+5YlCOZevLdHCCHUNfIQwtkFiODtcQS9X7hNfG3iA1iq9An
TgT4yurNSn663gCCS0gSyR96o6wmKaiW+QbduO0EMvz0CI2ETyyq45DtCDO7MLuO05cSQQYI7+lU
en5eHjszPZWYUzsFYI9JodZkXOVEOGIDxp6lorwWH77zWzjFqcT9NyTRtlWJE4c4MzWbeMkytuGO
AUZU5tco1I8D/2jG1d6W5Y5DmregWS1kKWchNPnGeTDQCfMXkMl61LF5xLDpYPk7eBqVEUJPugNp
Qde6mVRAgoWGXSA+h4a17l7JaFv3DoP2wosH1DMEVuF3PQTqnyomQ5IMelt56DLZjVW697XJLVpS
0vg1ZhL7AVY/WaUPi3MD+sAqEp9Fbj6HxX42OV1RpG6ovVc5dMaEEPbMfibqwpaPOcl5ukgv9Hwd
9oxUJzaKjM7rqHjAez/wB3HyWHdClpAGm7U72NO67Mx1qaJyMMv3QSgbP/jmNT2QerFuZsB2GKsU
yvjQaO9OR/3gL6bTUuyrrLzqOH0XSOvfZDA2sRyfMrxQwcBlgkOsWalUMWIaERChzFQU3LVYqpI7
m/XejZaAtAIK4CoWJlF2qfLelybiBoi4XPBgC4zn2CqRJglyG1iJl1X6Ipt45TeUIt+tiUN1vgbI
B3DbsWqHXNgu+DyyfVuAdf6r0VGKUlsX4Y+Frqagi6PIcUZ8C2yrlmfH0bnGECLwtQSDvg6Vnzx5
gf690kjnYP4A2Sfcq3Jv8uFNuL10wQ5BJXypxXDtm9xJGpPZnV49JcjxemMLARKSkL1NzOksTLTI
5H6B8SjkxapulZrsFdLE4LKtoxmBCiJTZZk6t5QuyR6nySpRO9iwoIVz3hRQ7JjPVkWsk9s3rP35
qLfsGo1+2yH3rMbeJRKeCb+9lrS4uhZgIcmvdtOhr1LdOWrP2Vm2Vy7LhXe+Sv1op1rBcVTfWmsp
foEztp/JhPyCLJxoGp8CQcJF+RuwvfX9Q0+1UXCptRwWff6bfs68mxF/wTl+jH6wM9g0hzFOVTgj
ZO1cQDWfA2eTKLScer9LtXanSV4nhB4N6CSNnJecIiWbDzaIhVR/jaxol9hvGs1S6n9lDstZ+BNa
IV5UlY/qwMa2+I0Jl4uK9BLmwdbOnzQoS8QYS1wqpfFdg/zVnU9yxSZfeuS8ptT97uwmxkOq4hYj
S+7ivYrrIa9vXf9aUoNBdk4wa0IBw0z03gfhdiaTs4uT1dzyVPH+dKZcOSA5MmstycEY20dP2azC
Ogw4KhrlWUxg0hbGcam7GpvCHp5QigBLTd9mMnaGCNkhNLBg/FDYSvn9deL3E9uBO6u2R76G25ZI
ZJuBbilwawROJeGOtTxnqvPVE0AXp/YGdsg2yXeQJVEvnMskWFvaQ0zN2jTOXf5lJaSgaT+GsFwF
v6jR7KK59lCr76d8cGc73QqUyLU+rGVrrJLiKRq6Y4oPuSDPTTgrqYNVmElbw19mzZ82JbyealA3
Ms+iwLLzbBcC3IxkCaOGrqdpTpZDYcixM51k/gQOcJfAx4apwPb7Vtf2ptKNC3velYAC6ITOR6cC
7fATrmR4mpQdk4I5e9TBotRuwu+wK0hg6kjtSsFO/dZYgCZMm0ZSe2VIALhZUGxFp74b0Mp12PtQ
Wu91p77CZ83dugIp2itfIo7uKZiG0eeUHBSx8YXZMohQ/C3Ai2cCLDcImr2x6t9swVlQ8QRTmyMj
nivC0oc7dI1ho8fAlIZWuU4daaBq9Z3ZLxGU4l0rWfFq2T1BxCeVivpQffFTCFQCEAfdy9hlB9/4
ZTG4ojB1SQy440O71RScDkbFmTxJXP27YYR31hTX0ULGRqqDbN1ySYfEgBdE9HeDw9Wi7Cp4DYwN
7guCuB5Mr02ov6f8zrxsNX037X5eIBp0Vw3IoRjnDgCDrtC+pUARm6QHA1xkjwA84AkBOP6ABwVw
UG4KegRHHLWFJT1/Gym6bZEdllGvb3yOfDZUnlsJaoa2PvBHdvcjFiLjoirZG2cCGvq9Hsq/xSLE
NqsN1o9VFfeuRibY3Hf41bJjiPx6BJCkYA1r9Zhsg/kwpeHFn95xIcSrfhabPH9XiTONWZOUDdZg
E7S+TaiLMT3mTO5DA5eGD3dBPFLZebYD9WQAMf8Xa8qkxp4/JTsYP6zREgATbHA74kBAQWNfjfVi
DVf5ZjMNCvIELYYEedl9Mtvf6gy5sH+SRPKUqva1A104bAv0ndHwOdC91tqT1OzqwKp9l5Sk0bdq
5g4D8K6SvRfkEPywwy9RpcEmJQNlk6tWjxisO0ymph7PyLfi377dBoq6f1gVY+4fjE+w4Sk7AX6x
gLb8bYrIyQv1GeqDo+2sQJnwKycnPKJ/DfMv2ityVpKTTas9tqNbYCOBFEj3QN9vsQMjIvRmYZWs
qNGzePgTFcorMnduhoCT3cDjRmUH7MzSvG7YF2lzIPZpm1Sli0W57C9UGFt1LCmKJ0/p1AMq11Vk
9b+o4am3UdtCoYPcFBjUYAxDh+wWVeYzkQU8vOc5L+BG/MSJ8GoBwJmYSLCADGa2sv+wTGRYwG8d
55420ZPFezCaXPLliMUIA/MED7vLc34OdJWW+vD1kvBfStrUkX9QAWwc/6ACmzbtxYc7/9Cur0Yi
ltXBedT+umrUNYxdqzsp1VvJte8rvxa5WJn/ri9Jsg7icG5KsGZvaIG9CArRqKY7kRvcwFQQ4ksH
IL5Kic8Z/kYjttXGpkokTTNqZrczf8f+bClAI7RB20SG5lHbX8Z6GcjSotnzu0/33FPma3q2gfS3
px1aFc2TnhL3o297vhGfhlsL55AqA6BWUr0ESj9ycPHvgjz2AgP61YibzzoZ/lZ1C8SBzoxgUCbY
Ri5Zef/RUfEpHuPBje4DzjUhUGnmiqux4l3xG0YZuIWSOTsMYjqCS1jpFB6MYdelqN/y0jkv+0j+
+BFM2+tAy6jqGBmwYzmnKW5PNmuiuT2PqHMnTaegBV1UwxtmwWT6z9BEjoIaOGzfCG1csQxekaDL
3imF7P1qQjdtfpA1XPr6kfncnfS0Gezt1p7ZlZvP2XAGNAr9zz/qSCpxnFXQmvR+TWxHvXZKTPyo
1HZY7l8aNOJBJm6ICY46QiozhauWiy/AMUcldTZOVTz6Mf1hJ42VonjOsfOaEA+acxV/Q+3HMDGy
bbddrWCMxAQgx5arbnFResCO1jyIDa76oykWD0lNud3xS6OAxQmWWeU6jsl6em3UYpX24UavkDAD
vc+rB0HlvBvfmfjTkNlUph88jmNreVP+KsyXRPCmoqBJ7c+M5L+J9X0Xo30PqxVuhq0e9udAMLR2
RriFR3/oMEZxTkBS3gxyDbrVWsEWcuPZuUjiVIXzJ7buhExDEPiOGXrECO2Ad3iYTv4if9igUZ6W
VBIdpm3juE0tT0KD7s6vSHeeGhirhEu+EIurOACSUsRTFCd4gEsQI6lNZ0VI6xT/CZLXmZ4jFH8c
cDG91O4+fpsm/pvLiepidlORux36ApLWn51S/YmGCMRfV+87p4ZPoRGWkpALifpqVTe210CHkF3y
GqbjYSr1MzX6rdHrZAUJb0BZwmtvlNYByQtNrj6DE0yx0/kGj0prUs1Fsa8TgMVGQzPOsVQuVSAf
4fyPMqzi7SNvtIY32QGuLQipYZgn7VOnBOU+tpw3DUMcgTecDFH+jhn/te3mgfMlv5mJO05RyCBj
+lx26TM7dy7N6d6MHPAyjt7sVjO3QCQoRx1jn6U2QsNp9JBj2lgTwBO2/AskAnfKSSIhOKa4UG9K
wYlMTjnBBkPYkOgETbQGbBORdsNARK0LdKrcNWPQe+ytvEBOB3wpwCxhyjNxUnJt09gGDaj9xrS1
qWfIgC2ETDh1ATM9O36fdGVvtvoSLpgyrqjntzJDGxsqIdJhvjBNhWkXq6fYd+6RoVIt6CdR18ku
MHpsBpGnUIwGdupq/nwmZGqX9KFbGd8DNz5rGtyAdel1IYZhQ9WvjlU+ILhF9aG0K2gZufyyanOV
l1hN6EPWxhT8xj1vfnIss/y9jpRvEgC3ZUDtwwRXZyQaKKww8Dhwe8fjyzjKN7ycxVrvF6SiDtu3
LDe5w9CpbXagblz4KFUItm0vqo6KlIuVfItmPNQd11wdH0OLI6gc140/nHjwpwlRcxS952zcnBjj
WEFMcahvow61PsNnnU9LpXZewjnUQ/mrO3dMQ3UjFEHzk5L3EU28EIx4CAyO0EEilQdMix+BZtlI
kmA3jeGR8LbA00V/hxDw4ytxy7Cb+0sJff9ko4CsVELKfFNNCSQerq1Szztfa8GbJGeiPzTEZrzF
o5XvGPfjcBVneFz1I8GsHyJk5+juWbyRBCaUACV3D665GOFRATXlzUgHa6dkxlMMMMXVMwv/NwPD
2eYHiMg4coPTKHy4F0k3eqLmqp+sp5kUBpbx34bGcmxkw3RJ9mAIzYP089M0km4fTidMzBkxatdi
9j/GBnYi8qUAGyK9e20e//miFrzuCkFg2HnbJzVSnSPs7RczeQlKO31W7X1VEEAhAnE3QjP2NGcj
0YQZAznXoex/W92SqxYmOqBjY9N0tjjLCsHS0A27VuH3UzlMjACcc1E6fX2YG0cHn8+qAu7iETzO
YejhWzcy32oErR6SouzRAqCGC1pjOiRtt+nlwGmvY2OEGI7EimexNhfidcKnfbTLFxHa1d7pq1OC
CwGdks7ba5ueMlbC40d77doOSw0gydKQBlgmDcI3nn8+0LzWKV1tB/1JUoAP1ixhf9TVpp5mZgd4
hOCFABlcFHRECXX71B5T1zF+ZTFCxytwoPulxdRxLD5ttptxlpcIiAfblcZwFVkrD2QMRPvWj78d
hw9k1/Agin7k+/KxP8rSfM8cMwcTz1GeUvC1A2Ys2rOZIeY5sKiVEqrNoietdy4U3B8Mz3052lt7
UF/TwkADrOn4/RGaAi7jc92H+q6wQ35zYP2dkq2eDWRhby1vKQhSy+wOZQwxJcU6wsTZcTyw5Gcc
RZAz5/l4A5AaXuJs9uJl3QVS9ssaHcP1K+On1z/5VTivCQYaltKLDzvPsRT/pIHiPItgNbQZ5XdW
L5iz997Qz8Ae6dzKV+IxTc8J44+o17p101kN3hR+oCTuWx4nP2gVGbeo5pw1YzMhnZXNZUdeg5ec
Q1rPjCGGE9uvUYbBW2mPvc2eyzKI1XSa9LUr+HM+cuN1s8BbmqQ+jiB2YHNqmyQPf4omIzqjdfAA
U4MFtn8LnPATAopCN4QeXOJMBU3jb5G5kG1jhNc0Z3GGhu/mIJFdY66Gv12EL73R9WurE2c2Lf6t
dXTO/bhLdzi+QgDfLNyCAHJ6Y+c3P2hKTGrVZ2TL7k9Tg4gXJVtqtLe7VlfeDSCyTKQpKS2dNKG4
e8Mv4updT+nehLx1s/WcSHFD2x+TzjO7Y6B3+3gB98INyzc1auFVGVog7zubOZjqWOx9pl9fg5nP
J3+flpjfJ06WsDN+zSUnpQiHW2AohC43JWdnAVpnYBzxzxcjtFUeeMUM17wN2mge22XW2UX5txI0
v2SOhwaSc1ZTUegf6rqiLN3TO4Q7IyRVZ/IPHfc204kW9EDfzpxe5HHCqrkPCrMqn5Rnvnt77q1N
18VyC8IUz0KW32IpG/Lr7AKo9yrTEMhyHNLGdtM6Q4+6jgvkqXhJmm1r2lvfypWtOuBP5e+TjASa
GYCzC8xSO8Uq/jYzRgITjOuCxWD+CAtoVgM+a6GvuKqFKCpM2lcDAyEzo+RQQzCYK3IEFHatibRp
ykQxbCyEtEMJxmdSu01uCu5b8mg8GS/kA6B6DlpZ/lYLoWp+KUR/NQrf4T6pyFVU1GNfH1MlyYHq
JMF2GKctE6/s0HfVLgbI7ati2ED2/2KzRM1BvtcSohdMpu2iE/nMSngCiDFvfqhlW5WYuDXrpBKi
S0G5RCOtE5iCpkF2dIDGgbhokm5nAie4Q1rPb/BBZqVc4zTmQZey2NbNAP81FTCxgwjbUon6S6n3
dS3fMFCTF6vLYtdxk2V+51+1xQrPGGKTtPYz0Q9PAQJ6vuOwD7JsPdtGTv+AJDMYyJN3CgOCdQZi
P61jukVErGuIa9rO1l2ec3SRSbsnmbs6RlEjtlYtl3fX0B6EBZABBlPIDPrKVUz7GdvNX6VPuqfC
JrvAnhIeSRHoPBfbcTOp5M965GtPggZmXbWsBwa9Ayxd6J6TC3EsK2fPE1S8yUc8zD1zIQQN1bRs
EYNm4MZyYexSR892I6ctcp1MHOwZBEND4t86y23nHvfBlggtAJ2Z1B41qij6wORa6aq5VZpZvOck
ARX++KE7QLwzA6UOqLlvv/cDQpkymBc/dl+E52mGtZESJriGXkuDFonXtq/thzFxZgMMRViz/NcS
ZT/9Z9duFTN6jjKDEyaLKY1wPO16TSCBG1nPlU34zttUezXgIZi2Vv6IKt+jKGaFpjXlwUoS/urJ
kKw0BNW3ciwL6IAOTA1Dq25UyJvI5p4tdDM6h2MUY4b1pw2U9WFtTeDAczBxa0cJtcM/X+zlP0VW
phBxchGisA9qnTMj1nrGgn5ouOirvzK9CA0Y4uxcGlYAk+wu5jzGWIJ82M9g9+xY343MnQ9BxklQ
s9naRpUmjvh3+iMKnYT6w87Pswyqs7Z8yYCvEACoRjs/5rbtYjKIrSZqH0Pou6HpTI/BRF4jrE9j
STj0TZPFtq8sinqj2GZ5LQieTRjPW4V2QJGAs2kSWABFPR/zorr1mmJfBGuTsSXzR9cPZc1YYKpp
HSN83Xey9DwMNz+KU9Vn1I2HMqDVtCEbthYhhhFsciQz6a7uSIky6e48o0o+ZsZr/qRnt0xrkGst
nsy5HH+hHJebINW5p6M8fyUeoNiACLJ5LYRJ4jZ+nkx3jX5m0mcHcJDLsX7klfkxGAWNWy4g5HON
vAoLXrQVt9reWqg5kISfaiUmXrJlOiSt/EnC3HliKYt1DHcSjop6F4vRfkjuJdfoRL/N7Zzhoz+k
+yLCL1brEmFnWBFSDdM2jWpjZzGFdYuybLaGZWmokbELmnF4jLtdpJr5tdGreZP18zkap8m1HLM6
UK7ds2HQ3bHh9inVklUbPpSLXL5YvfFnHvVpG7KWamDMXueyUq7a8iUhInqdaOZLTGuwHimhbg3R
kDc9tpg9sUlCpTvc/vnn0obIXEIncHPSMBbrsb2wAZl5kTKlrSNCJGjxRXZGtXbkdzHeLasf70IG
w1FXzFcAGM7WULlEEpTbZxN66LlEXzuusizyYquBTkS2q27ZTEPKgvzhpAM9TO2y1aVoMK90gE57
Cm23noVxcSyyH6gQSLrKVfb27bQI/32H+Vi2y8vYvhmT8tdmYcqtlepXrCEke4BAKYy++DMxgq66
mt4wnk4h0cAnUOP0A0w9WbJleCHI695aatNdiMjutn0avLFhaNyBJNiPlm42hlJbmpSywwBTkckL
m3v0AZUfdNuSbFSsOnHw6GqBiGjCk0r1elaTnOSjIWCoNol4o0DWTWSj7zVijrBzlD7iO+O9Hbvm
WkjmXKR/WwtWczjhi4AHBKEFpW7R2Gs+MvOlMrpdZ5pgJIF8X4Ej6Gt0b9HV6PxNUkLYh1M2f4Zz
QZi47hOxqqLHSdAc8v5+gbagTBuKa+Jbw6s9c41wA+1iw6lZ6Qr7NjmtfXMw2hLOgimlivEnmCj1
HoFB0J6erosE24KvmWC8HEc+yI/dYXBG9Ya/v2mpyhCIra2mp/ftUoqJgjwIAtkCmm5ZSbRofeKG
saUzE26r29QPFY44/AtlqLEcYgB0MIa6fK+Xpsxh3T0ipJyzaLrZCVMMvuXgjXIyzlk0eg0c9QMh
PJpXAwUIfcM4K2zotokNWFN3YpiOkV3fKckfQaSUR+LBVBesdbLW8jolUguls98xtp58/xoNlKQp
M5OxyqOtZcTZbsjH54RI6UAS+LB49laRmZjvUaR7cc4MfhLEA+GnZ9Sj+zUL0f7HrlL7HeIW8arW
lWwOWKNgSVAGRMmuHScNhIDANlfFNI5bS5+ns+xN6Fpq74at/Fun5lMm2titZqiEhtVvMq70VTGK
2+DMb1lJ62oFMDIGPOobQ8nqDTmNGNxRUBA8UnBKY5hXxyF64Q+u6sVqH0Xm1dTsN90vPnNf/Yhg
r/KAItCAPpAlIPO4RWqif1iNFelwAWzmvFhZuwmdwfwDWGy5crg0x5xpeUC+zB2h/HaGgLPp8KWs
zKbk76+Vex3bF/VI6PYyYrXd9x960c2H2jcxX6XiEdpEn5IfrLEqs84xP6MSI4VPwlx4qRKweNVO
MkkopCoVLVkzWPRFDC8yTgO182G2DbQfZY6xsq1VdG3E5h2FSFMvX5RfSRjSK3Tm4DZGkZ1MaNce
iOuTyQoNbxX7FRTv9O41sTdw/sekHDxdtfbkrFwaSexcmchkn/hvjtOKexh8IqV9bezJ35WdPE1q
0T87HSE5ITdnHcDGBYFFgXqs47g5xAkaHeAW4W3UsbcV2c4cEB7YrX1GgkRs51y0+1ISM1cSPkVG
zTpxGCIa1ONo8QDsMCoPHKaESXsiwABNif8G55swFDsx3Akqx7FhH79NVSbcWd8bpwTkNaPDfFj8
5cZa95n5iqo6wnGeN0T2sNv39xKJ2RnR8FMI25ppJs06DGSogiHBToE0FymIAQ0lZGUgw0dd+8V5
RC7A/igTW10dUJSFHc7oAA1naWOoEiBcwehF12wK4msnLy04Mc9kNLwaOwElRSmdVQFmbB+xryTT
1jkRCXMpZ2JaYT0c2VO4gh/4FGmfU2Hkl6RUPjvVatx2sqH0DHa9NeZJumB8v8a0VQ9ZO+1TZ/SA
xyLrzE/24PT0dxaTCzUovQJEyd4JiLvo7/0IF5PsP9DH1R7+5OdsoQKV459ikc0klfYXRJBAd8QM
M47RQLZwh/k/XtUkLY+KzxZBGsRE6OzETnblLBO+loy1dKwPzlif1N65ZoX6t1WVcutPLPJbBpbj
5FxSEy2fCLkYkccJ7FOsmEJmHxaDHHjQHdOiUL7EknPQB3EMj1h4CVxv1r+jsZUkk6+g2ynPjJ5W
Meb9lcjNFI1AsWgOkubI/AwodMk0dwCJwGeP8pvJiGlHbNZmTYHoT2ZHk1OP0rNfmmau2PZYG191
NHemjd4po2G5ldW8AMj5rboOpmBojidl+eLoiluWBPtUwUwrQnlPxtQUbEMsdGupWbsojaolXOw/
2DuT3ciRdEu/SqHWzQRJ42Bc1KJ9nuSSXFNIG0IRChnnmTSST98f695CVRb6NnB71YsGMleZEeEh
dzf+dv5zvvM8iPLCuAx+ZOI+o2lJ33Z9Tf2zZc93bfrDCfItFPBkN5rpjZ3BiFVmmu4b3aETJK2z
L9ug2ybCF+sSkS4p7DtlVedQ0fs6LhzgOgGCWznTt5MZ/uPs1vLRKOmysvSIX8cYr30bqyO8SCqu
HdehXMqUe4SMY55q6+hX5npE3DyJZ2XO5sXN+m3p9O/2gPBUSChn1W8O8mJXy3aJwI+0r7NaTyrx
5XovEeDdFbvN+X6Wx6T7EWkKn+xUgmBpGUia2KIKmqS1NxBk7c1gQRsX2BK5Ho8mtgq/CFDEeYTX
VXvlOKdVoRiPEzv01GM+mcNfEqrZsaKFlXRbup5zmtJNu26R9blvE+98Fc6b6WKasAc2aVTG2h1x
AwcJL/awj/fkJz0cEHM6cmdtMEQZyBwNJYlYrumqT4RF6ChZXPhNCG5vdndjid8QyOg6NOr8rJ2W
xI8DlMIpkhB9kwsO+EiEXRL729ouHawCyZWzS2/inHV3aFwC4A2nvyNji5FYbNXx3mYwszSdgZ6o
wObn7RPrz3A7OYlBTp/rn4jLSyfD58oDh04exNuBLJw85kgjimiNiN3kofsFcxgp3b7LsLsg2q6l
7497ikvHY+2VrxJJaa/pV6VYSbCPwpdhg1FfKQb3YsZJCSmE7xY0j0th5y9D59zsJO7uHT2cBQQn
zv4Pu51/xiahzJC5jv6oC8nIZeeBmEuhKR/10rD4wqz5qUKJkDFUpi+OWWMLOi5eZ4NXHbjUX0pE
hdPAwILtmaWbLWbkpA2ZgQb79oAhEUc0XpwEzD3v84S+1MI/2/IdGDZTDF5YFl8N9r4ZDgFtULQo
xjzerUHT/dXv+8objm6mbrQ28vCycvR/Wj+2AZNiyFVnZU0lG3yICpA1xzkav/3hveipgu2TvLsL
1G9VwuLym4lJLzLBlNvpDpD84rcBSRMwfy6XzIm3DF+/zwphCgh+tZLq64yKpyJ6ATzE3bbi67r8
Mo5Isy3bC2U97MdE+Du2c3fj6R1PdwtnTrKrtBdszVmMoMHaLzq7cWzYsBF9hzIt7L3Gvs1B2/Z7
2cU4lawZ/kIMJAlaj7XVPrtGetQoiHDmiaGPki9mqnMC1H2G9x2SZVg7yXMd1xSG+CpYEQJMAX3z
5o8ThNkJQMtOE7cF+Yv/3J8iyq+qj6Yj8YATxd2YwXiT7Mw2uiLLmvp9uUlm9Xsg6ZAhiJwc09ra
Hv1ZKqiau7Z5gumCGmQzu+S9e296XrYFD4qNn/vgOvLwX8juJQxxpTJ8DStzKPe0QqAzaR4b8mug
aonjKIo57X5VqdFukxrjBZsO7t5xYF3MWemliHsxlb7VeS//fgjIIjG5ASz3WcTiKNmCwCp35qnU
eGrieXqOy5niE4mkjPlCr3Ib01OKL76tunXNUUykD7Evh+YtrPktpCZ5F6AScH97NyKw15363Xqq
uRgGzVVgXvTGMYejHQ8/O8uDvQtf6DBB6KchqPfoyow65F6ZsV10uYArdk9gfMpTD6ppnbWAlvjy
fpg2ADJJCco6DB/rrnYZxFSPEMHbHQx0mMukz6+h7C46StsDGcNP026JFVUU49j9zDd/Kp/pq6ZR
mcvNSQ2tdfUx6znuL3wIr3GQNe+liO/gsbq/KUU/BuIJ7m77MLah/4xw91NzUF0UqYFRZ4++QdY4
U/nJTsOeHaROn6JaP/SkADZ+H3n7sR39A6oYyGPc4SSmn/sxnh47lxmoeJFNOj17IVuHgN3tuknc
mx835aXo+w1ySkmjdbEGaTlSZgBqj3e/XTbostNYH7kKkm13WQzzveQtQbYLcsIQwjNMlCPPOthN
9pqGlQQtbLh7J/Cjtd3MOC8tfiT//dgkwWL++b/LFv8pWbn/XV4/89/tv/9W/y8GkF3LJnD4X0cr
j232+y/l91/uPos/5Sv/49f9ZwbZ+UOY0pMmj1fXdj3hkCb+j4yl4fwhiVGCPyDlKB0b5eGfIUvn
D0B0FrEroI6BlPY/M8iu84dJQJkMpouZ0fOc/1bIcklQ/ksE2fFNkySnEJ60sGzwu/Lff33eCFe3
f/ur9T8azLKSIKXBSr/YaBddAoq8wtbGYP4vP5v/TKj/BWbFQxkXHb94+dn9+x9lmY7r2iQ5Mf0I
/89/VG8bXeq3/FHayM4CNKzIOos1IUijqdwDszjHZbJnpGMmVq8JViQIc6t8hCeVccvy2WGq5iuo
zd+pRXwnnd5mB/OcmI9Nmp79KnmoeBRwntx7hnH7P794x/wzI8BdflAWXgGbUKpruuxA//zqAWrr
Mc6ASklChltpWPc9RYY0VeTASZdEZ73uwf85XIyTX05NVKRcnCAxC7f4pu1zXWVvZiUuhm6u1PXu
5IfTjwYaojqyXiK/B3GMBFh1AHh+dP1p5Wl84cbJEdWNqxxJVKjKiY2FKweh23h4E0wevkQ+p7NS
0Ycuaos1Ed3bfhWdtRXjxA/OSZagHwBNLrwP5K2lkvs2US4GKOwcpT7d46699SsQ6lbtkYA1hrtK
YwQFsXaaBNpxxtOqsyBR2AFI/0z8jgrcaQw6Zz8yqBizfreOf55KfddM0L2Lvrxn8MRGUpJWh2y3
aQL/kycpthASE3zQIL8DRvGpoVHltAvN9pSaxt4Q6p2atk0T8VI6ryYntjQSqmNHOXfS4mOEP2ky
16MBp5s8ak/DELJ7KjeQiTBkzNYxl/SxMa/0vn0xREK+Nnm0YKsSSoC4H10znW2XD0cxAekuyTEo
VhG8z2C0Y3rrGrbVXHqnNiQByQ4vjrZ5jxY9YiMsQ3tbth9kQ/Fc8/mTJZ0xPu6p5NZwS7WCkW5O
lhaRs89VdBxz+4l+JcBd2aZ3cfvbChZP9zDb9dUy8VlmKaQtzavxzjV6ja68TzlGj5Uqb5g0XMM6
FiLdJ3b8QFwOFUYTQA1LdSNPslOevo8jsiQhVlzQQB/hGFxSOa21Y13UaGNQKwtFQ8J0V2s0Z/eO
YazAxzLC/+hZRyqbFOlAsXNOaKDqG3M9ONbbNODLGjxCFWgrPzFDPSnPu6VEPvgfG7YyQybgHcYv
dDdcQ+GiFhBfA4RKs6sNsgAxb2Qqw2YZUc5ALZ0dw+6jPRRwNjjSllKSpAr3MeQeMjVDtuHWXe5c
Cl2JW/E7c3YevaTcNWFHZXjdvU8tbTful0rm7wYydaP0U2vEzt6Z3xBqIz5KOPeHenr3OnmwAobu
ODH3fZyOO8Ys+ItIrsXyDQ1iAci3tqJdk+B05L56sbPiDSEeqd36yIfaXONhgCBDdwA5qqC+ShbT
2OrOw4iCaHbGYybLqz+RB1MBtnFg11g1lkYpnJv24uQi0VTp8EcZ8ZOgKeQH/sgD4frnkne6w1TH
YEjcBcjxqpDyCfjPawPsXdrVL/hOAFnfSxk+JH5+z3RxdmKMqv5Aw+y4GfPq6qaHktgFvY1rN3U/
xyp9baLgkVX4qyI1vGwe3QjjpWx/BGJJMWELzSlPLrvwkJvGI3HO74wKFzi/eDezU1/Fr9Msb66f
sspxPz0Hp7bVXcJVbWbjSqbyE2VhGwf+eRbOp2HHv6YiO7UWOqKuD2PlfvoO7VGk3CP7kuTpg9lV
X2xbUHLsR6pSD5Yyj3R8n7nzbis3e6urR5Y7h2xIXw0JkEJ26b1jfPRZ9QRD4NhMS/8ZKLKiv7Pp
tPRD69jy/ZsHIhu+2GcVuUS6Os7loI7c3u7TtD54Ycssdt9pdpt0mBGpsPFBdepIIGvXtfGLQz5B
zUDDNDsVbTz4uvvBwf5JBpsQ1Noa/Q06JybFFiZj+tDOE+po+uC00c3zmqPhGZc8JgdQd+01z5Nz
QVlOkSfXSswflmPQD9UcxtDYsPJ/GUp1kmAadc2JVUWPRpC8tT8zQY0EAnxDBqO7y/AO+w1F2IIk
HeaAYsYMP6NaCOCsNWrhGtzonoDIOmD+XMnYe2x6ifkyrq4Aaq7Ad8/VoHa9B4N8pG54ss3L/5/0
CrS26Xmqfv/tr7/Kvuia6fZbxeWfJzbAK//1mPc/+7Zr/h2h8Q+ChuX/AWUGr43tMZMt49g/xrvg
D1dQcwdGhpkhCDzzn4QZJ/jDtHzTZZzwLN+SPoNfW/Zd9Le/OiBmfGkyf8AGtk2fOeQfCJz/nLH+
A/sDEud/M3MBu4F+8y9TFwiPZcQEM0OiEdoSAtif55aEoAFADNa3oUrxeaNq7ipcMrOxyAFhPp7H
MdlK980eTYJ603RUEzUM7ngOB4u1i4dbjVJJUOOut+rAt9D69SFo6Nk7VbwmU1CcaPWF60r8iIbG
CA2mIis5uyz/w3tlejfsR0QRXPu1Z0NreswWkd2sI26/W9Q7ylSLfqcUwpeOiXGJ+HFw8kcw4mqj
GJnX6ULVUPqTi1+HUZP71DikH9LA19PqOlkDjLXchzy3cI7JxqWSkusrC401hWouTSAvRtgtFnpr
Z1P7k+WEd5sh+JY2+wfKgLpjx0jgdEg1hXWVAU5nmPdHN2bxEYgG5b9KkNnJ7a0KuOyH0YRbHwSU
KXM1bdQL3GSA0jeNkasI7qO8JjcOUghzEV5hAKuU/NV3bTUTQqDZwYuuo5u/5gVLfkulP6wICJvo
fjierkEggGT3EtZt7tK0ZyXF2jK8Xdygl7nmE3ywGetEU+xThWgahj9h0eLWazThLV+ShqdfqDO5
XhqINewK4Ks3HVYabNprF2EFpQVvKfjAduPYM9t9YoV2Bx0Qrgns4Lg4cMfdJIHPRrjKGAukVpcO
BIczZXpligRlsWMSHOT0OJi4lnmwXuLIsDZ591UQX1u7nfEtljobi4AM5fYpivUU0IEkSgB/cTpt
aTWVm1kVv+IY/Co+kGSDE2ZDtIRgdpgSxgaxzdAJ4E2Mp3opMxsGez4Gsfki0KI3tA+gXpXWgZ18
zjsUMNN2pGcHT837oaVuz5TBoQHr3riYVGeQ+M5EWs2OjmUHVUkOgBV8vMhYI3AkeX0wXq1oSbYF
t7zzbz4hwjXbE2zQ/H0Ggmn9TD2jQ1UXubzK8HreA1SZQfmP0i6CHX66E5Vd6oCfYVr5RoHRvwuC
zZQ1G+yCEbACGZGlTn+HdjAdLYUq2kYxrhOLXE0B4qLrAkUErnBoAuWR0HQD3l2neTDFiDRmkwRz
qFdkoR585JnbrYe+s17gIFIg2eI4DJGPg4szF9T/SpC1iRhJHZNm2LFOpVSBcO/oE5bpg06c6hiN
IbWxaRFCJMQBzF5tmKJTnQXvINnadY/t3UG/vAXQzAlyEFpwm7Tc8cXBbV/DTxUVaVhqlUfJ0yg3
R6jeMxsWOQFs69GCatomVzX2lxFhPEpajIt++zx5BbC47rHvJWwedl30C7UsNMQv22bjNHnDQXgJ
SXTKYZOcOAFIIEI0I/dNbYB4CVHpyqW6u6dlsjRZ27WdDs9B1Tk8+kElmBhVKwMvawvIdG+nYmQc
iNcLbgEawG3kcfvmmelLwttHJIZwYGPGjx7VKHwDmdsCrGSruuRXeOlVpc6BmgXkx96FPy0R8KMC
u1U4iH06Q3BM0lSwimET44K3mbh9rmqJUQ+fI/yaMP2BDvkZBXnGUiL/ggFaIFJyfcDTxvY5MOyN
CE5JgKRno/+tE49+dump3TiYxAbrGylM2lYjzajph2Qh3hp0NzoSk2NlR1/Ci/DWLja8io9rXpMl
cweSxSp5to0epzZHwwpLZ0eSz7viszd3VIUiNo4am24aH7w4eXVKiM6h4mskybgRfUk+w6TLTvYS
Kk13fa2ra2zTBJyEBqPXtOMvqY92a90nI6bOgU+ZgUHW4oYHFHCo9jwW3pDBxGpIKQwPqNIoxEi1
oQzWoe2DvynVWx3NJ2vgcsAV8jb2JSFFS8UXBvrQrU5pUp0L0/agqhjgcJp41w64mMplZRZVmoSp
IrQ0hs3ZlAvmgUNaygaDMpd/F5DZ3i9kAzSY9sesi+BJR+7BL1AE8ZLehX4lVtxW36wSK1nAHo3v
Wo2fscpJ2BmArLd9Y4WHDGMf/8W6y9nfbGQ2xHdWft94tdwYktDlZHn7RoqTNBxKXMKWSJmZrG03
a4m2vuHVB0GaAYM06+I4dOk+zgIKjiYF8aeLN3C2yaQVatML98a+7tuso2YTdzELgwz8jYNpOQ8g
mozGz9INJqxGHKVJtyd6TQ+nCwyqCHo6Z//+ycpOpnBPtkn7Q9FM98A01MZ2k3uvbpgp9YFOxyuG
WPdJs/9Nk/7UJRMfV5s7ILiTbdclFMlVXJeCAi2GgwG/MytXP2uYhoXAMo8e1Jp+smMlYnUfQmF4
nNmoMocruKoiv+frIMlhim+S2dW6N6z3KIVFKZZwdVs9glvfoqeTXRBJuFaT3jP4oHJDw+rw02zy
mSe3287wQgYsEOQM0wFNWsSwFUy2OquQBAixqvxYzX8Hm24YRZCpQ4JwRW+eo+pd9+ORfQ23eiPY
52zw214GaLSi3/QzAJcOC7jOyhfTaqgYL/gURHF8g10A0cjAoYiXno0U5To5XtI5roi20FXVAKfF
+fVo61VgjPMWINWDqhOazMqNlfcvBAyMnYjSvedHP4XbmhsYorjzFMv8aKjznVM5q0mREJ8cQmWB
/8KUlRrJ2xTiDdTLLZw5ojItkGGWz2TmgjBa7l8hAcYWA30hL6P0l/2lcdC1f2xieQRltQUb/YkL
/NIWRvngt9GF5cfbBPBv6y4wIkI3hP86wujIS6IsrqKi3TDurHMRcwbokNWi2ykKbgAeUD3PmeRk
5XqwSfRP4/1o96RKO8uG2oevLXU2U5mpQ5eVu0F7D2mNZt/FkpbQyd/X0YSwk0jMYmBNcWFhG7Gy
ba8ySXjXjo9UPS3l6gajkge+3Zev5ptEAToMWstD4LFmJP4RzjE7VRXB1NGKq7HV73D5hVsdTu/M
MADHaLAlfhK/zcxArSK7HoXL7tnihcctTcd98W0Pw5NSWu9sMb2YOGVZtSgTe/1DnHTzGlwsb46p
f8w6l1uRCnpB66q7mzTR/CyHOuYskQoKk/h6dDP7Fd/Yahc9RiR8L7XTm5d8TLyDsHJ1V9jJGekn
wqWLm6mJql2quMHZc+avpwhl3zCcYZ958VWhBh0cp4yI7raA7DgeuEQYd9BbqQWb+7Vng5+nT4kj
RIngFobp2ukJVFHk8toV5ktnvpo5kBGszyxhkl2iM9RaykML0YEYsgiDjix9s8JzT1ar2tVUVs9l
ywRfNTJgjqTljls2WXfO4E027IvKN0kRBa9oal/GqC5OAlMgIkU6wK4+Rh6djdVciHNiNFx/Pfb+
tlMhLnbtPQIjl+B2l+9D3pz7NmzvSbVm67HO0327iVWbHdu++a0qeWnKChez6aSrxPvMOzM8+G1I
QagOV8GUgobxDpMZuqukcd9MA0Wr6osHtHU8PpVVbsQ8M2yAnwyzw4yIUBZctpMgXFgxTrlsnPaB
Gnc+WK97Z65ZtnYpxv21iFGN5cxRK1q2bMQA2l06ggrpA4vjLc/Hg3RotjUFsUriNsrwz5Hm5IBj
RuROtbDaTGcvl25UZjLAsdTWOiOnY9KwZEk4HnUgDK4xcM0wlf9KndhcGbQ73lNVQsDWJ5jMf8q1
quHdZNUev+VkIj21qSE2oUcTsOOVJ0e7WNirE5WfGA+C/mDYVbNufIdzD08gxDlJ1CFPaHwAYaSH
6EcJYTvHZNC1APqdooGFVLaruBvTo0/NxhavyDdNcjQ6DzSjdg3I+IXpkPYm5zJMoUzxzS5y0qip
U2wHH0fXANooBDvGKvPeaKN+z0r/WcFHXAU6IAwwJSfcJM4uiOKTFYc+qDLWxSR7NZGzznCfc1vi
N855vb4R0Hzc/UxrnoYaVnE96oPIw+9lzm7q7jsrDFA6DjxftwRARW2ES0vZoaeMkUi7XexcwPhz
V4UHW5uMcmCvI0e+2rWmJJ0uPn9SxFSrgRub9TTFutjm2A4oZhAPqfHN1f9jRH5JFuu8z2kuKnH1
83M9jdNe5hdKDWCuRGwPtSzPsij2eYPg1y0KFzfkLcDXo58oZ9dq597O1U34zLNDk8Hn0Z8ymL9l
OO7TpZiXXKAHCKkguVgygRdlpblqZeuaBNU+NnlmjS0gchZzDIUTlYTR/JENxgHVKKMsxTr1giFc
J/VxSGnqSiq+ZU34YrREgzqdEFO4wyvPVhs3GplbsQ0GK1gXor61jD5U+1X30dKtre3oUHqohmnT
ozu+i9zj1QiCIUDTQAmy5hz1xJ+bB/zMLVJLNtyXDet6rHIVcn8+Rd1xwGxD7615661An12utaoF
h1D4WIryYj6OKvlqTBswjraH7ehHDsYB44d0idEgKG9F4/AowuyMksq1qHtsRNcfQkkfc+ldaXLs
7zNBq5plGiADsI/IZ05DEE8RSuAEkQDFEQ5Wil9n67sEaAf9Eo5JsWlbujoKHC4ru2mgJ0zcipPB
TM+Nh0HH7scv1grl3hvsq9W50MmxkNhgAR5aJvz7mjW+clcxVXvPmg/U1olxvTpi/NX78mo41kNL
ENK9Al0cT8IIeVtVaV1sH3T1FOqbMMwX2ZW/RBOTqF1C2T3HWTgcDHwf28ZtnpqML4/M5a/SB4bl
Zi/UJXDetP0rYwySns3kQAAoAt4FP0kEfrC0KS4PeHmk9W3e4Ei570FdlrEZ7jHNfcLRXwlbI+dW
h8TBfRXCJGgy3lQ89jBjpnvWCf7GQtKkOwfwg1mS0Szg+JQqTM622s+4uzfc2TEzONxdDRcmgF1U
NCkWwDKWGJPlF0y3gvJa5rYnL4TGGLYwC0thbGmVebeEVx37ChhPEj8b2hEH1Yknu8wJJOThxhdj
vu0AW7ecEpi/2lNkVhbZgwuBIOOq7hK/4uUUQ7HF73mJx2iBNPrWbiFOwiwwnO6xjmfrrsN7XUku
jhgZWg669K6GzQJ+y1uwcPXR/FJRGO9Ucp7sJQ4qacmL2O8JC8iJ49IsWCxvihdDv0KGWg5rZniZ
5iPjd0mNQ0o5m67gqjVn0XngQzC3IUq/pROUIkKCsDXKaNqpwMRs6yf4R8aIjYH0d1EBwo9VnePJ
i0js12BikpqWXEbPLD4Q7mYmCS7cRY4Yi6EtGOog+Xd2WSaFM+SyuISyZwvng/Dg1jIyder7YB3V
AD3cJmbk5nm3spemYVACaTaGG3rN4dfr5gfWAHo/iXIc5AAnU4XHUe4M1znQB0hgsP1uDQzvJrFp
Gpe4vpXdnqbhazYNd25MLGwYr7leTv2l0iPrIM4MSfhDxbzFcRhi49IT5HazOBLCgAwTfPZZfze3
8FHqcTwtRdce3iXabsXKtpq3/FgSxOAsk79TkGtVrKqtw0WPvmZEl9xh81lZ8BxS5D83GM6tBXIp
KZMT4X968ooY8GBrH7jev/QzPP/40EpK4JwF1WcO/qMXj6eW44pwpJHv5qa+xzPDebRsIlgS2ltX
jWwFjWZXB2QCyRgCKeJhbkTNgJnRunXSR5DLip9pSt9sFMOFSlPrqXhMBB+n0k8+At3hBzMfCT+7
h8BZgpShfB/gpO16nnHhRCU5l0SoIqSP5qbJzhhMdiFcYuR579N1j1r0H7KPDgVVTx7XECa1+JSU
+AJzPHzzYmXPNcR/vrGaR3yKCWZtiZLbofjKuUhxN4nn7gd6EQWWVFmZyXji5RH4gTExOJJb8fhT
TuBgYhNWTwdEIeKzxEUL8kVm03TLyUsWEBe8T4URlEHHTe/5vAabXO5LDH0wrHp73xoEzNvoe/I6
UjZG9pWH8Vtv1v3Jle43QSy6luQGx8mPNEgZIucQYgIEjdUYBOFmpPaFq2fo7hzcrXmG6TSPibBi
sSTHdR2iOljVDpgh6dEklKc0FFPDfDZ7hT8pTW++Gll3zOpEIpo7U1UN9yR+1/NYkCHPmjWgaWLZ
I/MJgRBKLi3n1vvqvpDc5KraHaAEpC2eYXbsdPEyjzubQbFdq6T5mUCe2vCRQZighaqZGP/sZ98A
FU6hJ9dih7bjDrRVJu1zl/b5mtgSTchudHRnUBcDnBIogicn0L/SB9Z/xQ/BUOVFN4EcRXLGDDd1
lD/19H0z36fHfgrBYHAyUHd3hLQ0QeTFXROYNcqFquZt0ZKGq9o3ZSWPXgBzUUvJPtP1IAegN/Og
y89DMDB+ltTGD1lxCqFA9DP/z9z/Muv21R6AbcHG6tH2amv5enrRl+8XT4Mx/6TSLN949IkPeUT0
8rX2LqYIzf1Uw2AUbs/Z1eKmC77HLPaA0Ng/qgFkRWZoPvK1s1Udnz2p1wLDJ2EHY+vwoaJjxdoY
CcccBDvIDgkJ0KgqyCj2Fo5MDbSrOfIthiNnyHdeDkimjr4qq9yX0NhWgu0nDQpHkXpfAZtUQBwr
c7GAGX1MkjJwLWYETRyC10du/WI5Sb4xaz7NpL5/zZSwrGK7owZS8+C0pq9UzVSN1eJmEYQm8NB/
1znTJPgitYp9d6+L6WSOc723BtNYpUspO92j/I4U+VE3C0mCdj4/PXdVZjHiBV+TonuUFee+Jr6+
qiFqxCmHgB+Z+jFrGvvEtxyWAfxkibxwxQ996SgApwXW67dBQHgJabB1h/qU9xgZu8ULXhaPWIDf
x6b+8NDojVdwcoGhNcxDo8AZDZU0fhiMLuakCq9JmLyoHBk1C6ON4EWggf9QhDUjX/702VarBR5L
SdlL6r0Oncv4boKUzGgVzLsYxpGotwPtmKwYiruC7aOJnLvuKLammYdFYqvtn031m6ge6krHroAF
76Kc4DOIXpK+hB6k06Uck34vGw8Z0XGVt4jTgIbWatAK6cJ6rDrzq0avzx1SbFYRP+C76Yz5Mg3m
LWro0wrLt9ZxCc70qUkFudqMlnUgD6COBPJWdaF5OBQuPsWGjU9X6LPDT+PZybx8k7sZOQQ0qcF7
zniVWT/5uzahmH6M2o98dLk/YLvEy8/NJrdOWgTzedLhiccpJ4PGHJjSV79LLeLNzdtgFhaoVsZb
y44faW97dNP0GBbL++uSgC+98YpAMa/lnFPp7vk49aK7VBg3crc8KjhO1tQmHUdSrUnvPsonyi6p
KhuNTzw83FOmDzeZzjmHjpvi98TyHBQQz4LgSYMoqWfxkFn6ULFrzZlERe/s6TRalakLh8mrr7Ql
xThll/Nnrr8BPm0bncPjFFxI0V2OrtWcbZ5Zlgjuy9T+6RnzszabfEP+ZTfyr9u60G5iWHTDVS+W
iDTfG9NQPnUF1fMDlX74sa5ZdMB5i/ICUS828+9Mwp9DTyC7aIcrbprZJZb8VXV3kBWd5P4s38OB
FJ3Spr1OW0BxCc8PGzXlqbDtzYyytoc3ZXj85A0xRZsQfMVxCu4BCOhNlHj9zinZpYJFMThf1KFG
+F3hGUYZOMOnKc4Ds/qYzNSzCRpqWf9pkovH1Mxf5tD0b7Jwbo2r1Dazu4cakfyUxTT+9Xlb7LE4
XYM8ApQu/XfbJLzXlIStXNj2BXC5XLIQGdrkXXdbr3b3HCxqYwJDOOeSt8mcnht/EG+hixDiDeTT
Wn4YbU+Zoo6ewiXkE1CC51cQkwnGXnqnx+IJ1T+wSZm3xJHCPEj26h3FHzJUGaIhsmvo0/Fn5NTf
JbwFcJX0yYb6TTbtRlbityyGXSChWvY1To65j64qyfoNVblHdk3WZR67d7+t7lI49ttMjR8zZF7K
KhlUgJbahL7QNCwUT7Z2jdMAgLeng4zSEsjqeN+2CDW5q/eVBY4VcmK4SKbPYxFED9XIETPyRD8g
amPmmwjN+OGtNuiKpELZNW2+oSkWsL8vYLFP9ymm6jai6yCKww27UQjIPOsz8DDAabfNJC0e9ct6
VQAFcRVbpxdCEZ8TKw+rz38boQ+ukjw1ZmmXFcfeNGEK5YKZqsp+GEdR12qb9r67mSVFy/lAWXbN
53Vg2/XzCfuzfzZSZrlS6FOR1duO7usVHZPLbOQEPCdHwjyMlJrH24aH0cNA8Qg/s1K8J/3F7+kA
jPr8Eb8dDn3sryvF4ldkHpwG+upx4dyy3mi2ZQfhruroNuqx1sFDQ5e0jG8MaJ+BOdkHD6xGRDk1
8l1aXxyyTVypnJfQ7GDy6EQenDymki7C4SM8+5eojWEbZ5O9N8DoEY8a23vL9FnvxXgKc0tuA6tn
YmvBNyIhb4em6jbmiiJZTFQeG1r6UoejcNPPYOlEzJs9bsJxOyLKU7T1ObhejAZTL1uG5M1GWl9p
QexXhvGac4VkhjJ/TaW/rxKr37SNwAheuhfqk4Gike7fuUl5l/NTPDqxOHRuUK+agL8JzypjQ9AR
OQErlUzNQ1RazsFhUd/3/g44TIxlWh5jQhOWK99cVV+sBoZ+Yyd4Z8JV36v81rnmNW84TQgTQDJI
m40cLNiAvvwsPO1ecAjR1BCRURL87S0qZjytftSdw3AfOqswgGnkqms+ScR0o71wvYyPsUIC6U33
XVt8gpseGnZIhptKm0++O/7G7nmkaEs84i/4csra5rNa3Ee8rJLPf2zbzanoZ77hHomidqC+rMBh
8KF0jkolWBGEGC2LuLG3so45mLRCLYCQjE+jhaof8THrQdHiu+DJ47ckIZxj4Zo5XRrjPslurCve
gg6LejQiufmUnbJEQ/auLQhPkWFz2SkQa6O8xLHGNokbMmMST+lsJZoUzl78v6g7k2VZlSvbfhFp
4IADndeIIOrYdX062C7OpgZ3avj6HDw1MqWXJrNsPpkaku69Orsg8OVrzjmmb+556R8tC0dZO7UP
ZZL8DR6a5I7Y2HOVcr+gwOQPn4VhO3gpHXBpBBpeBofJfTBcg/sLzyj11v7GFESzkP7eBjjwwJJY
hsaoBzj/A24PNZifrpUQmT4sStD2vpu/U8XAMjNgPJtt4CEwDu5kIN7REoNdZ5lXu0gfe5euvL43
WS+Jhf612TyxYpyvgCgKLq1KIzBG9j0Uk6M/GR9NwHuiQbXaigqsMReJB5MN9n06MuzlFsV3KR8l
kEW/6bj86SKcJKNv/5Gi7K/SA5iQxlSK9ou7WybiEUg6kLk6pz2Na6UgP9540d9L4KegGoYrwVl3
g0IJcETZ7wFPRusUr0nDRZRyQOyzZI6pBnEAQ6rQcHwkea83w1FyOzBM9OgqpfA2iT/s+tT7rCra
7Cz9uzaFy4YFKw4TAu2loX8qk1Esw5ELbDEDsTvAgbeSCe+prOh8Myh0qxOwQpxdhIh3XspmwESa
Lmp8tD5TTOC00S5vuDtHBG25Fk1MXaTYvKkLnYyLp6fJIRUfREzNU6Ht7NDn6qmJDORtumW3Zk/Y
TnH3TNiZbXQbRdtEzM92Zllbvr6ykBSP1d9N3D+Dq7AOTDqQe6h7Y8cLJn0JTByDTNntYOyoImaH
S5wXNURMm7xkn2e6UD19WZNvm9DAi854WRrWjnqUu2kmEJRkSb3Dn8KSY2NH3Q/47M3YD/RzjgxW
Sk/pjrK9OtQYfUMZmeyN/KZDqQRQnSt5ENNKiDogYfJWyToTS0n6NOt+ORC9O3AZFEeOQncgTtvg
znWc+DK7D31XjkfAZRw5VUsbWrc4cMir5bCsgVoR9CZIyHjZ492EtGbQL2sZRMBLdTTG6nuaCE1I
Y6Yc3VHMvX3c0KyDJD5XBo7hIN/XPjYbu1idEQ6bR5rZAQtW6jso6U1JnGHFnmEoGuaWfbKzt7As
bFprJhC6ao95EjqRwwTslTyfRABbyX0uxokQ4YYdc7hdCj/CPp3iYgu0pAqN/G8nrfFsLc6q731F
C8/kVC8PUONxMXWudTPl80PQAYweLslUXBiBMRCk8jEN7L9DlPvoWNZZdOdqyUATFkYX4h5fHaKa
6zpRkzu/8n4w9FANEb2lVHZtjd44+2r1jc6ds9f9qWta/ww/boJHvwwIdAFxkQQzamvFd7OgPoAY
EE0TTEUTyAqEsc8hox2kJ+ATCo99AyGVrVoF8ljBU2TJ1MLWC1s9fwWAzInLzzfGOpQU43RdKuMb
ECgWcZvJK8E3NiPwc6s0bvkV6It5IlJpow7ws18G0K85TduDxTu5gr/X6ugTvn1Wd+MN6K0oDAbE
2bycv6DNvg1eN+wEGO1EkfasM8hPJK/7nZiIvCaFTeqno2MdJQ+iVP3QOAnEz7wGY+yABStWz8iA
UQc4Az5gqCTpVAKqMfYU4rQ71CGoXXb7lnAahH4E9m+y7eyBavHtbDjqyV1YAOfxxJ6D/fLEU0CB
J8hjbrmk21jDy/e4ROUsVIMHYMlW9IZ7pjhTYkvrac7sP4HvjyGYn5mns1mzwsxVbSHDOUi7rRpX
BpNgp/0YRG37VOuXSRnXZEmuTp8tO4WfLFZ3sw+gszf6X3ZWerdEVKqSgFq1JrHP5uinbNaQO+3M
lEGwKcLxoZFFBrUwuvio51k+88vJuUIkybuQbnPxCk58i0C1yZIGWzVPYLVQMgVNdB5eLZyoW67D
JBhAJ28yEpMn/BFn71AtJuNYvPCQpj4L4s5/bGXzaFsp2WqP/lzO1p2Du4ZNoMd7aq8T49hkTXAD
5nxvSLxVSawexk4hUFlsergpsGGpM7APxrziO+UWVhazASqkUTvgeIAGb9BVC3J14HYVSXV8EyHb
YugDIAHN7DHLciZcx7oR0qDZiCv6sGTxjkTVfsDod0gxHA80wrDBIE2eJjNxqBUDrC95v9zEjQ1S
vy+8s7v2YZZz8aiJ6IR03XymopppFEt2Zl7C7BjdWzyGRLIIQhfm09gH4xUd9YSvEqy0hB/V2Wxj
mmy5WQCQrEcdGDtefLPBXB11464lUp5DK4lrxgccFatMmQ0738JS33K/8sBdbdX6EXIsNmqGC/0v
IoselN5rNLYAISNIWa5RX+jgelIq/p17L8d8T8SYql2PSjFcJPxi/UiMf3BpfRtG8+lofsjUaHNU
5g2qjl1/mpi+JodOTRErnIHu39bOOyp9BZCEtWowwtze8BDlnPds8p0bb/qtCXxvGHkpbOkMlNRa
z7jlc2czSc2CIwkS9jTnwZ3qO/qM6430+eVT8kpP8yOdBYc8AFo1Zl+T01qcUemzomfZZ17d8t4Y
QoATZ+0mr7SRRACCbs2BNulSZgNlq2BKMklDMrLKJhapdRnNgamtHdwdJoc/bklugfFvQ2R92o42
i+UIIF9H2XHA23hTK8IN0mk4eaV6EXqNLJfuU9/0Ry+GgIA5EznWHoNdbq2pgL6BWgToRlW3QyTx
eHKFOCSghlphB1sLggrBdBoick2Vi5L2OTMfmpTfJhI0OyIVe4dEthctDGxvfJGwvgDWIw5w+gZ5
iyMCVZetPTWJqXNCzO3B0cz5pef0o8Su4FnpbZ4DaAfZpHmPrFTgBS8sWcYpdB3TCevucxit28Bl
x5/QYSQk7KpBstpzxqoOSyd+qaDXSnl2o5qG9zHFP9RDXZ+l2hk+zVMZverYxIcdSC4U6RQ4bmGL
256KDuX7mD07+0Pq4uziAcb69T2bprEzy+lgVjCe1myrJ/dOfNCye2J1W70Jiz0yLsvWj9tTm/dP
mB33wofGReCY7AgAjiRffoJ0uvfi/kd7OdqDaRKF8S6K9+4NlzMDnC7ghyMuGZP5YLzJlMdTn3BL
FAh1oF9y6D2UFKXyzHeBUu47Lu5LVOguv/o0ZDAT0Azl23eGQF+znPQKL3ZtdWA5XlTHKM6+Muph
WI06h6qemc4zi0b33GaWUeGivOCUjiw+V0jsQA8ZzlHuGduGjVDYOnpa40E9dKqMURUtSTZTu6sb
7MmeD/9gqosHgcVsgXgGEFodZz4PVB2syB9zOnf27aC4euPbWEUt7zNvamawBb8CIi93achakkHJ
oKnGNHD5qyD9ZEE6XpLmEZzFzm0Tue8WiIFszI6x5dg7cg0gt6MYn5/MggPsTn9O3I1X+vceON5Z
TzzblqOvkL13s3sTFcu9LlRyWKRlY6XlXo2dgQxGnJzbxAbTvswvxHWb3cCMxoEr8nY/rFaJ1PtU
ecdvIRnOI3vvgx1pYE4Ip2Gr0Gk7WV/F7DQkHNp8R43GRMvBkC5PRW3AwrWwexszvcPGOOw7zvSM
2xh0Y6fcYa4lV1xGN6vM6tUtkXEe+IWxe1qPs5qi7me1qpFwfzajlTUh49+Dy/kdmqygkR7SSxQk
xi0oduNoDxj63OKry9eRFN7XdgqiDAYRsSLhgCpRbreEjsUHC/k4bJhzgso8Gs3wUAbe7/oXiiyb
gOb2fycBpjOuQRQnYnwNFtwhS7oSunKbeBYHhsqxMvH5Dv2cQ4N6Fqu2gUANy6GaJgwz3mdmMSKw
rwbpVbmY6JyiC+XqCvKT4Jb9OAFA0G1RBEiP7OObbNaQ7sGW6fBuZapd3zdhzZO6NSP64mpqRbrS
mTe5BvLApowaRZBEKSE620fIIMhmmAifywx7MsYtvekj8zWdJm+jNfevGOiuPStuqq5w9oPg05Kq
+KbwaZofLec5SnG4LnFMmYUjLmzXaxyhwma34O5zxmbmSzBUcYnSQr0NJ/4ZBOPF8eVT3JiwEeQt
kM3V76XXQqr+lGAuPeL94JsrAbzXpJxCbfgHBmcPF2Xxk1qHAlz0qZucPVAN7LXLREqsOo4+XQJ5
0HsbQhWgGz3rOFWDebCzjsy04kWhs6PCq7hN457KgBWLyVzOC0KHQWK2l9nqxdHT7plwP5o5A+gm
aShzSNCipkAU+2bontxppkcI///edslT+iQDag1yqR2GNzxYx5gLHBWevCLmhr0tiCyFWPudV1Kf
tIhfyc01DxHfnTu0ocEWGWiHiZTnB58iMgU0nIFDAK7CuY3s3VyhTw5YLfaduK1zL77y+D5Ubi64
x0sZunOwr8dKgP1BQUZb+CbOl++4i5Nuk1LfMM5ihaDfoRvBo2AeQZ0JuGx00o/30eKEHVZrjSLz
nXmPzlD+6bpCHNy4Qsk3Hnp+gyG2z2XL5WUO+awL6QNY4WbrtTAA/QGsY0BFXgCPBffhKbXxkDXe
qYwGdduXAyh7uIHEkyhq5KvfB7ImdVgWjxxixU5JAmmAueWizolHRnPK3htB25fr+xxlGlCSzWp3
MwExDEXRvVKSiUkGeARnCd0GqCZ1j4lMueLBcmoiCMOrQPR+6/FMeUF/Y5OACtdBmtW7fOtXe8DS
nKagh7jUehg3hDiiVwC5bc1xF5loLyOVONhyP7hn/JiFUift4ZQ1xUtUIUKn5ZRjQVnCoO9RohNc
BhwiTAQOlAO/XOS2DWo6OiiO4BTGVswF8koU06EXB+ioXeUeC9DgqTKacqv0iXsdyJtm/MHwjCGs
31mzz9KUlRANAXsxC9It+XgZbfdeGRVYdpa7s3gGGcKf2U6wCDomwzWww1TVUC+xdJiXVovP6Of3
Dc5jcNZ8liQbj9LlzdRhu4ypfejyhnepjYMLny89n30Y2YZznwEkPU2CJGYe2byoqvbJrPq3xv2G
WMX6Ip6MfV185n687i30QeXtNQ2CBrIZKccunm+sKf6yzPwa1Um+46bwRQUWj4/Rn2Q75QcUIs2K
CW5RnbOrAVji0zsPMzUXuMJzi1cBZbgf/YBbNsISL2sbBlP2p4aUu81JGuDew3AL+4FOBEBQvG7q
jN5a2obhAHXi0iwvvU2gxIiShlX07dj55Z6kByFZC8N65f/Nxj45+IJr9LJgg0lEUITAuS9yRPpC
gO9Cu/4x5qriwqfS0GVhyDZ3EaFbNDTPFEDi0im6m21bHZGG3KZ9ZVoSR96BENl9zPUcz3bTDlRM
KoNTruCunu6SGEtmby3Pol/zRvaEVDYKta3T4ZsllrsrwKwXa9ePrptP9G+6EILPArbawwg1yocQ
zVHCarfv86/FiLCTGMmHOz2YiSOo4vaIxXDYcqRQXBCoO5anr9KW70KIu9TXH2mp86dcUoUw8xk7
tDmiqPUWj0SwopRrUuTvhUqoiEgDqrwy/OPB/A+02XTDxSHh2pqm8saLTH8blKU+TGk9hC4Hd+SW
J82WIazj7JhjEp/Glqea1u+dy54y7JYgOXI/q/ZQq9mOYUDFKtbdwgOyQ8uc8aL5GnRaZKcHbU89
9xvaatl3soAd2jUVTV68AAALOIgN8oL1ndTIdGjXFUewwI+OZ9sNuZ/wVBUCY58zrj5ufMCT10J+
M2CqKPdLFo7cGRVMkjFBJNMB+SvLNbtTRVdAmrM5zx2Hu6KG5FHRuoptgUWYXn6ixra4VLZotIF5
sLrizqGOAVHQbG6W8UxzHun6hawPOGhi5NQyrZ8PH+CeHKuVyoPpwYCKZk/kliqrr/fE4bEmfQk4
y4cWyBpFNS2d6iB4t45inWxb1W0cQTlxc3xSvXetKUS/QDtdq/FGdCZ9GEou90kAoIcio+A0jvMe
XZNP0zRQ2KSyXwi41WHo3fzqLjq6QGF0x9S76xrvTQuwfFrqdN/H682u5cHJsuwVtBUXnyl94kzh
f8G93/UQ+4rJLkHqJWwzpbftlEvzHgRk+85iwQS0X4bAtcpjs+6UnPrJ1/6CI6H8cXlIXZ/AemUF
XPvu5tkq7mODXEAkMJRZ9Cml6b1njpRXyOBPu5Y9BQmVGMJFLelfLdncTwVp/thbCRKm+qY6WW+y
yHuCEHVcZJ7tzBGyXbAExY7cLDENAMQbx8eeO5vuj8npPY5sCmbN8eKYJT8xA1BdZcXljffjuIpi
VjltCySYA+N4vTjRDcfYUgf9GbbAXVHMes1aYOQ1zSuMMIsqnFHz0iBVTm/WmXKEc25xVccmitk4
yFmr92O50e70YfsFWSLNXjWpcbF382QdCzrxJgC658r4McH4MoqiRXsrlZXOXYoxNOM82EVikcN9
DyzhWM0FDazZnxLR9dmES1F4D6WdUK0HejMzxlMW8SsWQU1FKy45sjCo/Vgdjx1lpxxdtEhGUz1f
oTNQyhJMJlFFEzGfwl9twkmdY0B81toau+qpWUv0uSdidgyiCiJzeWQl0l0L1NmjmKPvOJNb/FKI
qvb0E2tbUho7Ys21cYvLaXW3N7jqTS+u6EZtb2u6qBHFhuGmcSlUKApUG2sgygXx4EbAa2AAf4mb
9F4pXLcmW6ptp701R5KwPu7re52WN07n4wqgjAEXg3cAsgv0eA5naVwkVjFCXMxQE7aGqQmSK3c0
JtQY0k+nHEoLzPrIIaX/wR1ZgTH/FYL9Ryj2u1ZzkwIb/Zf/+n9g1/Dvf2XO/BOY5ib9buq2/u3+
7d/1/xO+xvr38JrmX6g169/+D2aNtP/DtokmewKN0nJMSaZ4/Nt2pJNhz7iWt+adnUD8I7hc1c0a
XLaD//B8wXElCD3zT68AFa7L618SLv9UIGwsrBQweIQN/jeZZuufSSyeaZvMegyBvuuv/8E1/znR
rOFREX1hoOio/HP3xX44ypMOx72z53gJy7f/Fvb+HzLU1kp2+S9Ezv/75/0L+aWsastMWgxy2Sk9
6j8JfOtpC2TslD9Fu3//Z4lg/dn+2z9t/ev/DchDwbcozBLBhtmJnuG5dlFJ1XILtpBpZvGLGQgc
9/lIYsVkVDWbA7V/a046ng6w8R224RSdvNRwvJ5ZrOjhERb5mk9uy9guwsRqwdbFwXwB+dE/xjnH
S18DZBhruzlFKpjJQy3L7ezahCpnEhL3Bd2dvzPE3J81iLr3JLeDKS8lVS6GfwagB4Bq6P1j5TAN
s19E+1+pdFQrILAQ08X77Tsf5ZLYdIckOAuqrviWshzvSVLasCfShXaq2dak1GR0cBNvfEC0GB4H
EdFpYhbms1FRCrxYSRNfCktOv7GVsI7uMVAxFXJbdG9iZdjerYc9kzg5bSLASl3uFOR2VfKZJRKx
Z4rE8lhUCxB9P3dRZetci4mrgdOm7JnLgp5p4DhcTTXVJmielSiMN7jJCaWD7G+yXZBFS7OffUh0
7+YyYPRjoMIeBffUFq9AMRlg11Pis5ViGKhoxPL57AYGrNo1Feylh96KIgqHljHCwuDr4jd2pWKz
Z1oNZy8MCfNZ6xxiHGRr/kUhejYQknDMrssfh6RX41+nZY3MRT5xZ3xloFpYrDGScDXOR53n1NNW
Htph4jvUwdgJcSfgvrbSY5ipMgZlV2bNQAZmWB0McqYm1mmSxrtt4LIWx2QAB04EnZw0hdLQsP/O
EPGbYQ/iEFAdRnY8SN6hn6fOPzAtUnmuiTO6e9qj8uUe4nO+HCjC8mcWfGlul4+19mO2KTMDoUmH
l6bojWtgJhFD6fWrbYbrJSpRnHOS/VguAjoRy9u4A/fCpTFTgiWPG7d9mFURbmE9MrRs29GrQONA
ELS8cFDcez8NOQdGaC3tSCdn6pRx91ZVhfR/qtq1BQWuc1r63lbjPjP/RHKoIB1rl+SkK+eUoFEj
kGLX6uq2HD+WaG3dQrClZBLOKa3Z5WSZEtroEjfqytE7w26L8oR+tWQImjfyZewhU9UE5rMPAYsG
YRu74fAXiY2xauikcjBuS9zeHVd6q2WBXDeJzvJdGw2m902IWtOfU1kjhgDZjNQ1lG4fu1cRTQCj
XcLhhgr70rKnhxmJWH/ngQVcAVm9yvrvamgw/EMyoJQBO6JDQItidamqKi53Nm59lHC3cUgOoCpn
M8UJ4GteqZxxirsiYNX5GUl/oDhyZHBtsrZ+XPF8MB7YWI7ypTYozHwxSmPQj3NRKvsyzCyDd2lS
YXzZtzWVK3o7kFsBuePksku/io5lFjtjdF3s1kZs1Rej5dFuEOJ1b53UCOwHntDU8VgIf9Bes/WE
y33CyKJCP6QFPbe0kyeJ13y2cCVEtIta7C23SbSYKRB7CfQ1ua383qJ0ZM3eZ60RqpEPhvlAL1HE
NaafCGW55AsIo8F0jN1WYPVys4J2+SRJCuWEbqdGny0Py33M43hX+pq+gRJkOYIg78z3VOHux5WY
m7tkrL/GNB9Y6LFwqSRU4B5HQt47Sf9DBQ9wqJmdhflsunDFga8uZkYUSvDhQbnhk013rtS2gyaE
UwyCEb6XkQxu48+86rcV3kH2qbVD4Th/DZcuvGNWaumd9ByqG+BnSRQOQtEKMowyTUKb+Cb6vMWE
O5lqhsLfQ2HaCjO1sQ9W+SJ2uhtSDKIJK9XDpGxFU3NeeOot1sQe5k2DtwRPM272vPBdrrIpAyQ8
jrHN2H+nsqaZidV73DChAZXk9hfhyc93A/c/CFJC6ET+1EM5Gjeg9tssRmuAvXGJLNzt910uDV5W
aQFMHmIZkXPeycRKc5+KB0Fs/M5sa49gJ+1Q/X5umSoj4vYnz7AxiapxduNTo2gew50hc3lxqhKx
xh6qxXhBMSFHV+kgZTMoOrsX1zFbDJJdTDZMr20b2OZNwm5q5rhsPO+jGEWwKwfPIHpd9Fx94smD
SjG7fee/lpGplg9p6HJ61I6DPjd6tTGfxqAVMTmDaMhPC0QCmlca/NlHbTpZj42pMbPXwaT956/K
QFhh6cnxYcAfjkmW8jjxsbRQPoediZ1poYivx7574+fsKc/UiPn1lld8iSzj4h2wf21nWNhGdpzH
x7ips+kuzfqFsnWvcozNUg8NMeJaxWTgEy6Z5AiLAS6ysNIV0ECG5i6JLBBi+NsgjOgsiHte81kq
2o0BlWY5A2v3zOMypFZ6xbAey1Nbo3mfzaxSIiwHNvk0eI6KG4pp98g2kkzZQCW8zyYhFhjjMj+J
/3ZubtwntsHLdtS1Bz0w/78LhCn6G+li4GknexX2lXAPbZT4d+ZQ8cYdE988RovVvKRuEp3wipQs
FiZR31gUQ8krXu6au6acOxQ5hn2sOEFPA/PITW72O/vUD67xkJFVmDbkCRsMQVnxYsdzxxO7OPFp
ITb0OOmm8rZo/BU8QQ2Eg9pJ2i/h9zTc8kp+UKZWcGzbqfqkU6QUB69DkpkKMVKw01qsL2oxMWiN
3QkpHkcHUylZK8PAq0GjU0Kiufc81hMFWQex1Uo4u2Iqu+fMa/1T46XYuTqjOPMk1pjkpHafaKqx
aN8dJAFFMzCq4KiJCYEsY3t3LbWenv2ZaRwdM+mSbaFV25KvyAEcC0nvF6FD8kZRk5k3jBMjdp6s
sd9glC4GTqSBKixUlMx5xZUWmC+VU4LDiud6/oXLYZ8UFZ+w6afBeqzxD5/8JjPSW6SqiAhTR4Jz
SOV7AFPhLFxh3iZjNX27op/vG8i7+4Lg841rDzR1wzTaym4ZTsMwGOZuKiYH7znfDDXzw+1EYphX
WksBZKANtvMeNG6IBzPObbbilj3II68/2snyqThiXZfdri+lvXNpYDry1kneyN9NB+mN00G5UChi
kl5h4XRozMus9i32k303ar52mj9hFq7mQ7Yx1LhcTKPsjyTosbFWsXiyU9CApNQr8ai6IjvDTvfv
/TigID7os4tNxz0iUdx0WwcVkZph7T5UahmNR2plOB2wgKx1dC4jdffGgeEZ730MemdDuj2ud8Fs
jwwmdWDkD4tH9Gdb+E38m9dUm6F9dn69bj84LzBed/rYzyhn5Myj+mtG7k7xLe+xNzlPLWfvM5gV
82ucMm2GVI8l+x6FPFT1+tkbSsGv2nEeag69w7hi+Eq/pT6R8+qiRGMbzx34GZ/EEMVqWH1xKk0j
iJREW3tZuj4W5JziaJG55r7uUWU3w0x2sO30eFP0CjeiFNMfuzTkoa2JUDpGTvgvysv2xaCgod+a
uoFLbvX+py4RjPExedfCKVuM3+m3EHCOaK5jv8Ge996xRiJObG23XWNIGOImYp4uYRFZs+1g4w1u
UwghBzL6/DQS3MZJ9aNrVPURETWk4TB7jx0LS1Fq1Xe9jvGXFV3069kGIMO24PuC0Q3TtyYnUPaN
ETYA+O6twR73ZcqKhK63tf64nneizL6SyR3vcqHgaUQJhZ30bbJuT52BSkQBYZH5DNNRzXw9VGZY
pO5C4Gp8JqT0wpBd3ufKLF4bFrYnC0JLOHV4e1MD77SroRe1yJdN9sme1mPNWj+R9cjg50dnPXt6
Q8yYtliR/3UNgj/Wh2e8qjkzDs3EBm9xpglTKFBlgnt4gd3mD1WRcD+p2PKAM8QK/p2McOGX0Aw6
qw071RyHbHzVTaBQ88poO0yRfPfGsrlYBRFtAuHtk8GL6E9hAKwOahLFjULuLtssPUllP4uUr2hJ
lHdfTnFyzIN6eezdBbxgnxgvkc/W1nURr9sCUYIQpXFlRxBcG9/JDgWA1J0ZyA+rXZ7TSjy1Fltp
PE8Bfr8aDPs6j2TTrUE7BDjwg9TkUvAJ/jBSnCMDg3U8vI7ErGw8BTDHH7vae2+Zc7CgdLyD3mP+
DwKaZLdDw/c/2qLalmb7WKGOJe34p/atLyT7B1Zq2cZHxk1xddYxMsia3Fj+KmXcZ1Zwm+DOdFB+
V4xRYxB1BYvwm4FPzZ3PNAclw3Hbu9PZd8yX0vnKYJbSr/bI4oIt8NsSeO9eNX5lrfmS+N0fPnz4
nDBtENjghIWq9TBXN6yx3rOEc7lOH6dGvTMw7hyN2c5Gu/VmWn6jW3S3piWG5n62vO5igUBshiK4
7doPy28uyvgNgJlO7FhBvSbq1y79sGDQ3hv0gzbWTYOWZQQE9qLvnFV7BYfdxbzXwbNq2HMqbSMQ
GLeMapemZ53p+D37+eSOq9PHYoLxd73+T14YwAKis0X76Y5P7GVujZe8TO9nbX0CZaI/xnm1bIsv
sC3vgyK4yWyxN7gSxX3+mda4uCqnLkjFpMVWBMPZS4z7BldYT/Etb3Xe4z29y07KhR/ZuSjFyeys
O9+KX3U9f9CdGHDt1dcMmPDUBa9+49zqBXYRuOQRHgM1w2NbfGI5/Uww/bVN8D7mqBS8s9yAl4eF
i3ygu9EXMEOb1VUVOhXFbMVzqurT0B5a1V4V6DTZf8jkqbJY62raI+d7kxrPUuBvXA40rPARIExm
7530PadrxAhqLAM1Ai6dORXEjn6mx7NBYDW9H/yC2IYdboMXnyU1rohjAhO2Yo+NaSmqxs068cTB
Z2ly5yPvjQtVys+6K8ORXUaNWl8naPEG0Y6lu4dDQhz2vgD7D9B7m8+IiTqHidCsa5rr0MRcQo2z
Gqy9ic+7sYkd8Zu071vmj1x/TXrfqufBe1MGulL+ZEO31bjhF/G3E8mTZTbvgg4+bOoE8Bl/cg2k
yohQHX5TO8ax7Q5b/Gb49/2BNTRFxAsNiSPf35hXFN8b6U5R7LYV3CGwWX/rVS1pGw9oFkFZ3FEn
I6sfR3Ec52GHAL0TY8+PczmOy4AL0ydJ5d4s9qsRUKsYOSfCuyF+YkkpDhSd/I7orrkpC37vnFmw
dXaz/FqsZRck1pOio7zLnpfJDPO+P5bBL8JNCBuMPwRYixqzY83ElATsnUgpmpmH54ZtAcJqJF31
KKk+e5Gc2/wpehdbN1lxiHF1beaMYddvwdqz616zoIqSN0aYwlZvebR3QSpbI3VyPV55FumCqLjA
jFrLn7j6tboOXkhAHhRNzBwmvsTbfDpZREPkNB8JE61CPa82MPPozTFHGwixHHPhTNrJ8odj3g5E
pab04qwVTX17yuv11o1BaxmTnSCE36C+LD2t9bxNAEmwic8RZ2rx0OCkyrkdBI13MGvylcHs/KoA
ggyNGiZnv2nXj0Mrd5Gy1Fa7Pfd4zoeE45cPTgq+ghsnbwgDSxqiuWhPJYujTdx3vyyYsJPFFzeF
q5a8l+PwNesEO4W66xJiQ5TBENBkItvK0drjm321KcKM7V9LDMsu9mRIoupRonghle7XoLJK9XPJ
bYWYYQ1oR9vrvPGt8SKwuygcgDaZVUKZ0/uoLnEVzKth2kZRE+rMW/bAl7xpIvshm5+BTsE3olDC
GC4uVZQORayiXPYJbRQRsQnDJHbe9QgF/b2JGTIFnGN03cn2oQ0Wsj9ERbulJvaTph6aJMx92+Ku
saeEKkI3LETK04XjjCh9Xcs7tFMPbZOGMxrrFme4+vwWPRnQKSXPDP77QC4nhpgjxPRbP+Mw5Eiy
zZWPw3exXAyWrEEwRRsPQpmnsKgxcJKIr/e6YoUQdJgaXSIW9Qdpy7sA7u4w8T0ZzsVPu5sG37eN
Wm0s+oo2vOtnHtS5JTNdKH7jEa5P0wLIo/3XoHhaY5xlTjPXGO3MYtzT0ckcj6xqQo7t1rPbe6Zq
9FlRPNwylcRGcJ9VzG50TZQZxpEh+Ha68tB2d/5ArpzEJd1XBcZ/K6UHpfS2tnEeMWlNySvulu0C
NG6yv6T/AHOWW27ikHrC/NHbf2f34JpA02jbje3rwg/WVtYBaZv1xVMP74vbUtnftpUFv/ievpem
fSAYz0bNoW2CfhvGj45OXZ9Fthoe2/p7GF+sGZx4UZ/z4b0NbmO/2bHAIZd4papkw++FWCYu0jhn
sCLPNylyQB2eYLGNubD5xPox3W1rv/uLVRp2enVFpLhasiOXPp3HJj23PARK0O6drPIyGABRPaVz
/2YkDCFtit2xgq/R7CbcP91/cnYmy5EjWZb9lZbaQwTzsOiNYbCBRhpn0n0DcdKdmOcZX18Hnt1S
JMiiZWTsMiLd1QAoFKrv3Xsu2U0Df0TJtn0QO9psXorohOOalmCJ8tMqd2qYO1HMWhClp6BKjnUu
X2Dbu9OT8AUp3XU2QWDv52oDr4AH2ZcvfWoQfTw9qooFRCNjUWpC8vOsX1FGiUMioko0x1urmxez
wc6qHvPOfOp9VHfFZNzUo3wfR+NFqPEnh7AP3XihFY4KnWppBIXRPpojuhJp3MkyaSO6cCfqeKcN
+TCV86UIgKcTrJqz78jlt3Yr/rAm8yKz6j+SABKjm4CmAtawLbm66XVhmUyXtcondJJPgtpth7I9
4lG+AQ7iZb61VWE3qTCpScXYZ4PlUWxzCpkPxtiPT7GQ/CxRaOvsFikjPHUi2VOaH2zEGTQrRj6/
NUlahPeCX+t6sl5iVBLAATgkPbNr8Vo6uz7GCLKtWseUuosoSy/6EmZ6gUdBBvOMjR4vuEUsBoPu
NGaPPJR2bUauKd4V4ejFvXrfKPDLtZdSBXEW6fu2g3olK5fUoNjHDPSxI+lhVsW7SZMeFWOIXIMs
TpQyv0yeKCLifUKSWBZq2EfYhvjDFRhItnUpO4oqvZUNhIOpBKAutLR2k0Hn5/rkXYNxQK4gQwTS
A6etZtPClCMcaywvLE7tHM+Q/BNQX/+IVPkUTJ0DmWFUKMlqYcRO17iMs+cZihoIMZENOK9Sw0dX
7a97LXvKR9j/HBueUl95sYLpIo6kWyhIsJuau7Kdd+BnNjAbUce38QPK0uKyR5m0jQL9F/XR56xQ
72FkPAcIYgaQMWq9UBp89UHS9Vco1VeZCcJO61y09MTa1JcTdpDaUo9tOFxx57dS0yFBRb8OUk+h
tQD3zi5F6xQlBmbsZv4h8JzETNliRLtGRUSMUHEc+3obdgGxSM8jH9ZSVvDkRzeWlACfq8O9H9HK
kvslGiA49ZbuNInVbGQSvvbyRI5Z3Of6tdKiPKX/VD/AIfsV9dVJiOJTE+K7ReAb5ajJxtFJhd85
/omOpnpeIFgjvIUmFFz9QRn3RY+dWNRIif0l12gQx2GbDNNFSc4NFHM2Cxqg7fwY0OanjW3g+iLl
VYEfY1SUzxPLFpeQsTA55sMpC6vrlqhVyoXbBC4FqQm2Ni59ocrWNNPj684priTf8ZVEOkcrMeEX
6lURt5eLJoKKPCueTm0eKQJMnwkt7mDgAZ0VXvPOgOmE94mS4IWuw/7QU9ssJyf0u1PdDYeo0di2
A7kH7KBAM9KmF3QvJ9Cvd0gd7zlF27NYnThgUx+znBHscAjhvo0MO4A/ygcT2BzCKw1RT5/uRVTt
WS7ez4RZZQHptsbBEHzctcTTCeZObxfzhIWLwhQ3cfWQmQu+gDqNDVboD6FHMAeLJ9IR+ZL0hxia
cYrRfm6TQzQob3U1bRU+LXjr0KfaTURTTWe56BpIOzC+sj73pgHdv7JX68gxDHTFKBSIDmTfwbba
AIs0lD9QDcNPxDqME4jwJU64o9a6afmHjo1jqtah09sbRUCUUJfOVMPY8sNtwamebOQNZNuTRMBo
wxGql1IE5ccyJtIa2qFotpsBnWFct5dhjMUHNW4TwyCS4BzN02/YYPul8Cnlz0b8HFrssqVoC+wX
eOlVVnoTqtO5A4XACd63nqxw6/cZ8GA41aRJEwawmZjyPYZJqe0PuAuRtGPvgqQVVzdwLZBXAIEk
65iTl5doYokYX/+R9Zbrk3CFVKLmgClB/RT9HE+Pf1KQWtSWO4aQx/jdIsHRhRZt+yq9oM5y0nvt
cjGFWSUeSZxWApI5P6kOlSpu/ZhAx07YDpPlEo+4xGiy4axooWIyQNk/zJy/20QlzCFCwq122IrE
ty4SESlRgGo0W4mpfHapJ7bFzopjO6pR5GMhsTLQevLsMm32hboz5xvMVkn/O0x+UnRkg3wtIc7u
1FNo7DjucFzcl9RiJ5V4qmPBTlCnJI7tQsTJlg6FE5aATODyQHVGi+hUeHClMrguOpzZ7DQioHkT
YR+0NvHRC8NbhOIs6ZCUGLIrlWzXmeV9kuMVowJsCpsckpDcPlUVivw/FQXQoGKNE30MCfdAKBzB
Mp2W1hPQO69SL2ZZcaCociJejAJI5IOXwPopJq8WBB3ETyz9BvUetREuoxRIU7bXchdDBas9lK+y
LK6bTPXIXE0mDG1E8onNjprJkV7hxUyKYSni3xqja9V/9fXUM0v0BIF5hAl61KG8Ye+KbJUGABUv
u22mZ0MjAi4q9wC5aaptZr6lyfwq05CqR3SFdE9pxDrQ+Ki3PzQNFXnRjbLGRdcKdNMnijLwNJn6
ZmbhIhgvOuup7umloyMwhqeypdVRsrvPnAmIAnx57mN3IRs3FIWz8pcvp/sUjh/NAkLtkD3o1Snk
b6tRxGt+6LIJPpQS/n48HUkZbXMx8RopPxTYFOJMBeiLGo+oOYFTQiXRK9VS15BVolPYVUFSZHd6
0BR/H1do5SMZgWLvCrNxhTYZQ1h2mKh8ZeTWTuShtHhdF9zE38u+CHS4D7zTUv4U6/Ix036GnAnq
RmZFOHXlFr/Rpiq7C2Oi7ooPG6+9qV1jZXuMyC/eZBSu8rHJL2jU/sgEoJtFFfwY1eI+xTxJE7/5
pegEM6SFlttRNUP17g2IDeDPK/mgRtoR5r+KsxAOb1E3Ka9sgSfTiizcEPJdRgIBW+nmdkzT+qjn
ReSNEQXJCa8Tfj4OOlot/pK0wZEQgQbyjMd8mHBqLLCVGRiaPBu/WEFsdNlYS9Dti+ak8loB9ysQ
YVwrVTVfROHC38PEy+5wlGw8l1QFYYf12Hxj+YDa+w4u+mU4BD+tnBeuqwFiKvIEGR0/N9AB0tns
Aq7jjtNgc48NDSaHZqRhdUWQDJDDXsksbQ9Xt2P/jW2SpRzr4V0WzvrDLBb6H7yadDf4dGX9dEnK
q03tFvdSxfcP3rfAlArYvlclqyvSyj3FlUcLCctuSKw3K6O6GWAiHVQHDaPomYp0I47VsiP/UXNG
zEb/JgwnJ0bAMIloa/FF43U9qGDCqB4hZQwWTqR4O+flUbJSKAeQmxdrkl+yONUiSUsBzi5zvpei
6U4fkr3Qpa9hqb5aZfOqd5and+0pqsIjGmDKyf3vOnkbJzBDWX85JRG5gQC6i05IbkWOBAmEp1lS
vbLyPVrNnBxxmWNMDOSXPga6A1ktVofnMU2eyuYHEpST3wbHAfllUst0kceLYUoQEJc39PCWqqXw
SJkE0lgpYHhdTmAazMJF8RdQWlNArYYFhsuguxSD0Bv06cmUJsr5xviUae2LVDW72iccUYOehvx3
1PqdqgN3wo85Zf1pYG1IUf0jid1ZpvJEeTRw8qx6QhQQ09NhdwqWjdqdoPWe1Ne8bWRYb0TEHhsh
x1It6YODPZFaHJGcVlA6C3Otgo6h64I9YEidGhA5cd/uhGo60IZGya6y/rbbGvuRbz7Lfux2UXir
4wPqqgrLc0SUn+LNLb82fUPJvRkFdlv8KxkbHk1VrtJkubJOggINDntT6KeOonWXUqVeozSAHQVM
tYgg/FMfB8vPBdsshuTRg95jH67VlhemyY3USDug0QcJNWofGiBRX+YMPSW+LfCDkHojKkzkZoF6
wGSs6vlO4y3pkUAS5rMHTnOEwvSD4umVGYU2OUtOCS5S6WJKrtopJwmMg/p8aAsiRPmaKzq8ypyw
Bnnc+iBMesGihU0+UiwAwrjnZgF5Fk8o1TdallxIGX2XMNXfKENTBRLa3zrhDWmUuHra38xjMO7D
iiYkX/XbAY8WH6WflEEOllzihCQfveRlpCygPYhhRV+SI3N5iLp4/B2pgYfIgnqbRnWB/N1uQtpM
JrHjcy7Y9ib+MpQo+5jpCAeaRkG0/M85+8HDorxiyZc1kg5HiXFDlZJ20xhUJxIxkqhe+y9zwZro
0wvz6DYtPRs8dL0j5bCjgrHbmY2Z31kGrNOKPlQxRV7ZSdshka5aQ7MWU7z6FCx/oKYAY2QVXVS9
ZFvAicURJVo6SIUeeiW0ga+WTtmVrjz/SZhUVUd71BeoOMT6T1KjW6An1PxQJyc4n7XH1pDu+il+
aXw6cwQEAJG/kujlltTKIfS3FJuUGTWxZXaZIyiD4vSiAiZtSHF8SWk6XqlVQ8gDIdC2qMrPAy1x
p59rETd3DTCDNpBcgBRIA0wzHHbBu3LsIhM8lme4z23bKgBJxN7fyyRpXxtFFBxGayz2RlP7x7jW
uTcKBbh0ZBnzhduMpr0TtUoN0W14qPIYl4WuUMP1YRNS3eQ4KvksusqQddBkwtdBw2wICv4pIy9g
D+se4lxfs/8M1NOs+P1WnrtmO/VBwqqY3gWtD+MhRFEP4zXbw5xArZulHQzKCrkZrNVfhjJJcAH9
6ZelQeroxgFVVZD96eSMZZxnreh1vc0GTbmpVdXCWEjCuqB0b1KC4mXGL7fRchw9gtUYMDoFFHHK
ID4UE7l3caG/TS073ZYXwek1JXviyU43/GR4GH0UnCQ16bboYhTEPvVPGmbIQoKOnQQV7YXp3RFX
2tTUHOWRRj3yGjTTTSqThKBUJ8jQnCS0CEQtNXriayqTIlksW07IxtCLkuJN8/3STaUgBWjR/Q6K
Sqm81KgeSg6PWhTM1yIeVZbDtsaB53POglpH10TIJhTKsRLsDRRNl0apXIuEh56qaeYAJ5pwrXp2
zESjXNBNqz2hbDhdm/pxRtgtqsj0KQWq5S271s4VKuRLUYZbdsw1p5NjAQA5iVRpvJy2hKmmuiNl
D4EW6lezFlnXo5nySAY19nR9AjZbLbs7I/yBct04Cq2e3aX4AzwpkOXDMBsQNISqMxyM2wpaTNo/
G85tijNXVnGaceMQ3ae32Y/SCO4EMofYbiVdtdVq3bqnqv9Ee0jwyFiE6AbX0RXkQb2KS3LTRhFo
v9aBOOsidvpVa0HuJ2CQurWhIlv0qWmaIzsFPlE8Pk1yUWWEMZDhMppv2LKgGgeO1icXWjtO+N/i
dCo8KcqVB4jvvXJs6Vs1V1IMQmE/UXhFZRE1BWIxgml8wIyJDyub6LUB1YpDyTjT2a2HhYjLPdfb
l76kvlQAMevhKexxjeMtF9JqJOVEHEXrsUHPEz9MM/zvg4jHtQ42fR/ySppKiFyAhvjADjyDnZbc
6LEYWrBWrXBydWQUJmHeEKmLPYqusXVrES7WyeiKiuVSUZLOQ1pCPP04y2UESExtEbGkKutoAvsQ
C7FgxUdW/bbblpk+mZhsFk2J3DV+/VQL0DscimjzeEB1UtZeLuY5PFCp0Y6FmImHVMYPaYfZUL8A
nWIqdhQL9FpB9VCYsXxrikpNwCLnLIR0AowoEVq8ogWXjaWnbFBCOME64UW7Jp451IVjZeeYN+9E
tGKbVANKtBFrMfoZ4HK9YROUH3D39ZuWuEN6W5q2TYFQb+OINuOklqY3YoJwde7aXygy97FOKtXL
s+IvGaXyyG1sAdjObMwSDvuSaclHGaovlDLsKs5Q53Tsl88F+2j5ejYz2nKLV1RvleTNCEdl14mm
4ugBkmA+d31Gv9uc/nSj1LfYPtv2tmXPe4ODle1tGUyHyaSOWSRCSfVAKKSnRMxDKA0hu2qmbuKK
bU62zmwG8aWU9KODwkylBg6vwa1VWvoU6doUL1oSGSL0GM6NMQfAh25JGsoQvbIvwfKVJRwgjQji
5+iHBVHsEZrvgJA7Emio9yV4aUs9vZ7j/JX4ds3V8I8sMUrLdlQJPVXkU6Png5lvsJvRtKzT294g
5xdiyGHEku2hKcamHGIX6dPhxdKpGGl6ApSdRc8OSvZKkJmkK7jqoQPdUz1leS0T60INUQyhy/rm
vADp9Ee0GfoPcgOI9stId9BZixz6WgqlySC7HhVfYVuN6mkI5dl0wxoJV53rj0k5YhCPxeg5tUpi
mbv8vuNUQsoeBwx8qyDE++p3N4vNvVBSfTZb/74I6+RayIyWqmGNRx619xB7VE9BuEzUUUup2wgl
LJmcPXovxgcV5g4NJrifuyxIbxDy6pozEVf2hvdR2mIGfC4V5KL1iN1OtLRyP6c+onfgO0KGUMF/
ajMhumMybjVyr+hcxqINeiSko2r9GlTylQs+G1IRTYcAYa1XZWXPxmB8FTJftqGpTBCm1NzWuxF3
q4VaTNN44kEL753vLiq3UI334LbmZz+VYRYMiGYeJ9Ix7AbY0DahN+5Az7iM5vYG4uKjWcmkaUvT
AzlHwQ15AVA1cTzEbmLFh0W9BFrrqFfsKnucxrYq+89+3uV8dSU4VcqDihnNzmuFAjA6BHJJftf0
VuxBC4l8HNWbMcuGfZOH6osuSfUOI6r5aqA4hm4dlOFRGI37tg/7NxEzQLtBVUqyWYFFD2NveUpM
WsaZ3CGOmOtxvo59alP14Gvb2dffjBiDczKLOt38jvwUJVEfg7TN9kqAvdJUenwFYicaBLa00W80
Wb8yznBUGMywfZOzericojEhwiPqvEYUgKWl6h0IEo54yJfL2CsaNHRouMnJdQZaheQo9dKjDHnF
KaSZqqOE9MQRdI0ufmrh4S06qdVceAJmuhNEg8PvEtMdBgEpj0NAxPqSz1Y+UxPLwSwkw9ItvTYn
/feYoMOWg169Jq+OklAh/8okfyGWoSW1u0CHK0ODzQxvUiECGj9ji7ggAwT/XS6bKdCcpb4mgatl
JyfKe1PvQN6YOY6+NFfoSlTX5dxz/4L2tpBF7Qnkl8ERTWo4Vc5C99K2krgX1KI8tupQ3ahSm3pK
mo9bpUF3gBO4POg4+jdSjSW8RvTr+ELZ22UKGLc3BUI32sEWqxSylF+epHkaXTNUL1uRPk2gVpab
pq24J3yh9PJOAmKHdlbiyJ6/9tQTNmgKT3PnS2yOR2jLRkX4K6h+eFfVzF4c4T3L1KXWda+Cr19V
UNYdItDYsxG6t1Pq6h7jPnGVaXOflHniQkZHrTST+NNNYMkxcE9P8wR4etPk45tPTpotFBqOsGkg
iiULLM3WmqXMPIkvXcv0LTOh4wQ6vKkcKna1qfziK4ELmtaYp4fqeJTacLZRIcHoqBDKku+R5IHH
q5keUENx4KtMExGMSIEDOKGjSOxbDU4amMSXPTNQb7dYEqGUDrddlcnS3m+Qu2/SmvYKsH31Ic6X
Ys2gR43bBROpCR21p5zyLwuegnEAPdiIXPt5Mkz+f7ho2MQpSL2o7VA/3CVCrV8KC1lqEyGH+U1H
42kc2wRhTEwtfmoQOkPco89bZKiXeLcK/XWKjMkl8RrxMWvSXTrrF0WpgJXPlUBFWwZvAmAiGL5J
pHevAOkecIIcKgWCBgWhxDaEsmXVkGN7lqS3LiUur8e04sjFPDvtAnalSOSHm8EvX8YeqyGOTfSH
o1mIdMlw/F7pEcUYqasvzQiaUzN2eBImCC+IFyxkFGUl1Hdj11WPVMpJkGYXa6uTNUBt9FH1jAKH
rFAalMumtF5NQIEYtKNin/UBGudelv9oIDwOKZJrNlaRn11C2w/vKqGi2tpRp2iq9lcZsnVQxPrU
mOMxlMcHSYgeIr9SfwhG5b+Ghow0NpMEjCO+CmEnHSGnqDVnlTzsJERsVHIxeRFkIlcaSS09MMlx
iKZ7QSnqU2r0iWf4QaNDVJbvO4Ps7cKSPG30f5S6difM8RulNq6oVW/m0nytGj40wXBNyTzx6NPK
ZDBQ8ONdTGcUEUUoRr85RC8qdgjalOI5Hb7QXlN+NkUoPRhBkZxEGqibhKCDjVmagduS9Op1Q6A9
lcD79nUlcGTv/fCxbMWm42Mo+MrRSONEZJFR+13RmCiEicsxqoRzDlLoQbDUW7lZdP5ykBAuGXDQ
J34JZtYZ/xhpo5/cY5ZiGuyZdeI+xVXGum5kyjgWqu+UTu8lV7CTHIhpT2PAle+GbWWzmblo4A3a
ZFM5ZAQDWAmO7AyGi+ri+9/yMe79X7a59z9llSwvBBgwooyf0iXCFdQjKDQEwo0Zpdrd9yNJy1Wt
HXrvhyJp9b1nLsFAEGf6ghg4mDepte2treRQW3d6Wit3fOK20mF22214MM8Y9s7cb2nlRUxQRcmV
NMIjbw81TrdUNv9lX/3gXv0/GNyv0fm0zf/9L+krQ+C7i/trT3xnCMxbEQYjFiC3cet9vpgdcfXX
7uymrrVPWzos8rn7uTya1f0EqqBqiq5KMrkkq0c3RkJu9FjmHOi9DgANL7sJDsKVukf5qp+sLYKl
C3gh6q15Zf0rgvgfXe6HsVfPsmx9UdFGPXMHu+FT51XbNsJE5IheYNOkuRR4l//x9LF0RdM1VQc0
Y2hLGu/76QP/NA3ojzJTbX2L9MnOT1REk4dgO9C98CQ3psZ06C6aXfDy/dDL3/zxRn8ceXmH3j1b
Niaq5Bua78gcfyrwlnJm4u5//X4U6dwwq1Whqdj9lyO5Ka3TO6qdO/PwJrgg+mxY1uh2UUhB9KHM
cu7Ofp67H69vNZF8hdRUdQlsidraWfj96YAgk3Js1U4s2VcJfN82AAXQi/vG2MuW9/2Vf16DGF/H
KaxYS9ay+enJchTG7O87nC4iZ7YKeesbjbETYT9vClxo7vfjfX2n3w24eqDTZIFz0rngxtUPwa/Z
ISR9T4gj308vdydCOzeBc+42y8sq82EaSaJmIMDWoRcahrI4ud9Po8bsxUAgys/RNoMLiiOePUC9
6ltAapQTOxb6WNoim+zen+7CW7birBz+uXXqky179SNWk0wUW8HQ4S/x4g6uaktkVe7hw9nFHqhs
sRccwzlzsz8ZsyVL5GJ1U9cl2SSn5+Nlz7Glx/k0gUjbonFzgbH9VA6BXdrR3bl1/rMJfDXWMtPf
vamjpE2tXzFWureeS/LvREIEbDhIduSB3vv+yuRPn5VlNJU3QyUIXDPV1XvDrkUfCMuzHBy6tlfc
5vfTL7pnu2obE4W0HW2YCnzeEMvyBhcn9hlE9W7i7fc/4/N3dfUzVmvxNOUa5u6lgvsa32te6VGW
cJQrqBHEsuibwSFKdAclKnsRr84M/Wnl+Dj02uRPQFii6QjXnMb1t0xizgh3ldO7cLZ2dc/++cxK
8fkzuwyosV3nUyDhMl1daznPU6eo3PLGVbzMDSEZ3ZBw6/Kt4xzO6fXcgF89Y12EoSDzoHnYy39/
N6Nq30zCPuWlLYh5ABK4Gy5Lb96x83aMfLt87Ig7PPOSnhtztR4aUStGcId9ZyB0dEnwjjXnzINb
1pqPa5ElsgNh5irLKwnr4cNlRdlgdCUVVEc85OYuzLz4t8b9DFwMES5pUkTaqPftFmXXmWv7tAnk
Ab4fePWGipmcRJbPwFRcYZ1Tug2WPDi+M2G+xdDxjzcqq/GW9fDd85uajIKGxIrQuBit7Ngzr6cf
KouC5OJwFM9c3bnbupotc9EWhWxxdbEkIwIh6UoMHD/AWRqeGUn6epL8zxNcTZJ07oUiVxiqcbPi
IqOXv2+2/c68QwRRhS52CugCu2Z3ZuJ89ca/f37LHXh3P0tRN4s2B7NB5+eWRqZrOuqGlCJ4eFg2
zr4Ky/v83Txdfa6QG3YT5qLl4zEemy3NTE/21J2x//6ylpu1HsaS+EcU+Uxp+uq5QbkXRWke8T3N
2U0WES2ckS4jGf9448FsxB267GF1kXiH1UODoWuQ88VqgvLHhbRMa5QeLMUceKYbw7CZlnbhcehH
Nvz9FX7e86yGXj24VDGThMg833GUO+sOez/4CJfX0LbQgR0nhyTAnXbmtn45Sd9f7+rxxWolCTUn
c44o4kGi6PYY2mi5bDa1+oViE8t2dr/x1SvIjZWQYS1fCnX1hQhyPYAKEnG2To3fFvKJTUz2Cors
AxEMZw7PX06b/xlr/fkDfq3zNPn8GeQgWWO4FXDActHnVuuvXrp316StVut2qtH9wUFm2hSPopu4
GAWGTe0K28xrSM46M97fafjpdXh3XatFmvz0Ghw8PJUZrnlTWUcLIcaG5hUbGavc6gEGS2hR4qY1
OupCnZQcTMHfiaa17QYI0ZE8/bEI0F0KsLJAtGb9A04DkXCl0nljWyNQRlpKTkSM2rknJ5pwXIfC
4lUBsUCW5VeM3yQWBhKd/IH8YUMdH4AMtcdpCIyX71+Mr9bR9/d29YEohFQj466EUzSQ0Rxr8nTV
joJy5k346rP3fpTVAhMDWYFJwB212vx+JI5LlO+GEeFEUO+p75172b+YMBKbbkW3JEO0+Mh/XKXz
nLxALK7LhBlcxYlcpXQjG2GfI29ihAJnJswX7wFUFc1YtveWIsmrtSXMYkJuCf9D/3+CC+RYQ2SL
WXLmk3dulNViMqqdMYwprOV5QOEfil3ySDxu99MqojNzYlkjPsx/GQaQbsC4Z4Mkm9JqDUnFOgyk
bPCdOskvJx+4S12Q0Nlg2EDJgcRymh+LLrJepyRUD/9wPjK2ZYiqplu49E19VavCmUTx0WLzl2jq
cDAwrLWRP3jfD/Jpkfw7iKEsD8yA+rU6uZiiEMFtIOuBWEdPGbUr1CG3nNP2IaHj3w/16amthlrd
y0LvSyLDGCpu82fdgsbZ9OmLUplnntnnb428THmR3inTXpbXW9pkEsexpKFDSVXg0xLZBvt0y4ax
ChwU3Me/tVX/fKhfRkVYY5iSiDjKWC3NI7K+Qe8YtfWQcW8VZ7jUZqd7aEZ0vNtiS9C8J6NdQe5G
3KMtPlnOubXl8x2WJFPTTd5AS/vLbfuwJQs0CFODz0+ApvQzLB8j8ckvlNP3j/HTArZQ5kRJNVQZ
2ohurGZML9JbgxLCy0frHaxjqEBVyK5pDsVI68bqmIrS/2MC/u9Vxk8Vk9Wgq7kT57DA8oTdX0rm
jGG1l0RTbQddOERlc9kRF2N203Me8OVJuzMb3eV6Pi4BXC9WBjaD2JxZBz6uoIherBzBEoAJjWbh
gFXVkwAbcyzCHle3hKJXUTuTyN21Zxbvz+/mx5GXx/1uh21GGdArGW/ogGcOVPX8O5qAZ9L8QkSq
dOeKYV8MB73GQDOuSZap6qtVFRgvREcEYE6GaKKPYYBbAzotQcS8iBi4+8fLAVsyhQE5vhvU+1ZX
N4IDk6eEKq6Q9uSrV3Mjik5JicVyNBSf5T/9Mskfh1uu/t3NVGRFjubM57gCpSwhsXSGWovq/fuX
4zPscBmG5VQBs65B1lst2kAY5LhVmKiw+FyyX6vwpttm26UykU4PVUuR4Nwm7eyYq5Uni+EQ9YQW
sN5J3VYFK76cbh1QLfXNsrX+Dw5jMjYWqu/kmFooVMTVOyHTaAaXwYiGv0RW/gY13yfWT8Sxdgz/
REDRWQ6K+8/v7YdRVzMGeEoqqQGjNgdza7GZ5DJ1Z7RxNf17a/oXb8SHAVdzJoODPwkpE7IWw7Bz
9dKsgJEBp0aTkJptwB4OXf6ZKbTcu9V6w6Aqm1uFJYe24MeJKsAWKaYmoDg8/hHMuxqZ65n7+HlT
I2kciljVLIrQpiZ/HEFLjCZDs01VyZY8qNQuMiqyGZHG/P8KJd3QPao+b3ghIvfM5u1vdXt9gbpM
ILlisSOQ5dV0bQK5jcggXz6Uo7d0PK3uLvVIs3dlb/SPwW/Fbi/JYzk37nJZH8dVRJkPlrbU7xRd
Wa1vUtuUZgiG+W+RNtoRBJ9j3rc7Z2k1GsXxHBz0cw2aNYXvlsbd5ohv/a0av1typmhKWpOGEe+l
9Sq7wQFiRboJ7MRBrHZmeftcD2UwVRJNUaaYp9E7+fhQZUKvNcTNy0PFlXdcSgoUMa4IinLTn/+8
+MNousTsFMHLGoq2WgB6qCc1qCmW6k3vlNfKRb8Dfk7rbXyAvnLuyX1+JT6Otnol/Ay+J7CgZbTi
TbSXem8EnXpDXsD1/Of88nZuvNV7r0phGxNWixBQQDBvnUzh5cwr+MVc/HD/VnORVEnVyiZGyN4G
F7KeDVohdOT99Fxctw/Sj++H+/J6ZFGx+FslNCCr+5f2qL8F3bQcuO12h2aoiH99P8IXe25FJgvB
5ARBB09bd0CkEWV1JDDXyVg8iIfRQWCLoQnhwuDhfAw3+FycM2MuC8XqhWZMvraIfCVOMMtlv3u/
lHnSI4K3loXERECAUhopJwVd3Su3Ze+eGW15JOvRTEVRebV0i1776ibqaNegHbC5XrDCKEGw1YvJ
BXtt29iS8lQdFN1WvYJCVvpw7lKVr57g+8FXMxKrHbLggMEHWz2g8hNpDQ9uOntG6NRAbTapM9mo
p9AmXkUHZPhbIi3arX+HbWWXHnIM+TBB7NYl2SywxX+jPit/NaXf/8TVlA4SE2ZvGi4/EcOI04BT
3QvuCMEVNUvtWtvlG51fzoR0j/Em32pOIm4wwM29e3apVz4/K4WNGOd1vp+woFbPipReY2wVFsNw
Tyack9P/U/fKJeQTlxDUXfYfvM4fxls9ng6aDAUYxlueyrwHbWKjBb8TtqnbvZybDF8t9R9GW91p
TsyFD/FkuTofxduu2cIxuG/fVA8r9fnS7Vc3U5E4TrLVE6mCrL7Xo2oNulqxVg12eM+Gwa22oTNv
sYl58ibyzq72X7xoyvvxlon27rUmer4K4fwtn0220CcyAfHAL18zJjdBHBvlMBwVl7xI9Annvtlf
vGew0FXDkOhQS5DTP46tjVLCKdOwHDnDjlo8FP7+zDJyboTlbr+7OhUOd9XL8b++0zIrv9w55Ff+
bU7PP1GKc7Zzvh/zyxv67qKWn/RuyCkOK+rTmIgb6V6bVFcH0xnm8kEhCzsKz3xrvvoSfLiFq3dP
wyCRJQ23cPSCnYFSeCORZOguCzOVgoc+2cLf/g92CB8GXb2AcwoQde65q8t+ZHYwd5ubZWmentHo
bEqbcJBzLY3Pu2jlw5CrtzAknAGO0mDR/9K8ZtvutC0Y2O25pv5yu95/dnjh6BLJmro0SxXqDx8f
nqJKAZFURNBILfZOYRKSg2CVRCKCJz8zT5ab9N1Q6y1k23R5ZDEUhYefcMVeJ1xoOKAqxJX9mffg
y8uCWK1y/LBMPuAfL0vytdzwZd+AFapfo7glErGqr1Slf/p+7n95Te/GWb3QnSCkoGC5VTGIRpyb
XXhBhGG/UYPx4DcYWv/xcEh6qJ5wtDJlc70lqfEdyc3MZaGfhO1+o5nPoFku0uL2+3E+ST2YFhan
GaoM6vKFW2/p6jnjeiriz2snuSLtdYsbyq54z6LtvO0cclsArTiBI3hnBl5u2MdJQmkV8K5IzUZj
07Vav5Ikq2bwgurfAoduF2juPPLSEXrkl33sZGcaa+vlko4F6VEsXhaQbfjYq+enmlPWCiHDCaZx
2VrCQagevr+icyOsLkiaMwMrgSw5U6nixsLLS+DeoE1zcub1+jzlFc5l+lIgYs5jCPk45Vvk/lrR
mUz58DhP7ZUMejsowjMv1heX82GU1Q1Lw7At+rww6dhRZNbvRjZ+39+wc9exumFZ51cljUHTsfzO
zvvHbLymynduRf9qnsnLaYK9Nhkla40ceQXYAEdD/m/Szmy5juPo1q/i0H379Dyc+O2L3r1HACQA
EiSlmw5O6nme++nPV5B/E7v3DjTFY4dlKSgyUdVZWVmZK9eiYTxtJt5I8Vv7dtpp22gX7NYQeRc9
ceFmGmU7UKWOQeVOBPsXVySTB3Y3t1jT7xBmDO9DzlKw/Wo8JHu4WD+B7lkN7BdlO2ySajiEP1yc
jsHCH0ITKnOGHRGoErK7e39fUgSJEFHfMVA9bgvqdmsR/uJyXtpceIceVblmRNg077qtsVMOiGS+
0fbczJl3GA6r9/Jl+D1f48JXdMb9fVsNVE8mUwUSs2PSbhelOczCMjlIjgjAvFE169QjIozI1W2m
F39OFpRjsvoN9Xc3c/KVCHbFfWlo00+zxSFE5ub8U1cIYldzrlneiO50sM+rlmGzECZ4ZS+rjEG8
flguql1ix6k4WdS6iJmUaM7N1aiw9rAS2571lnkLJEyYtHVBu3vZ/mv5JxBPpg286eaXvvRLu4sv
jSAFPOoRDEmtZ7k+OhWQGwDORrcWBkCyTi/ewoaxX1mtyEYWt8PZahebW4R6NLYhViH3OChfkj03
7duWJu14kDYwC3AxoY++L7609Rri6rkX+5ptERlfnGEt6zJDhuIUWPi8m71si6pK/bZ71A7FPthD
okkxHOJGJsdwvdFdg5xe9StbRCtLfGpV/PoL8xIzzEkJ9t0LUoRjnwzwGfjvyv6K/btY4wsj4ry9
MOKMczuEGkagFe7dcjfeiAImvYVHxjApK64eYOGerxlcpJ9p0sXBIBJrfS+ja+6Gu/xj5VVHXpqz
t5brXrm7QM/+2MJFApoYbdOiFOJ4SBiDIvtUNk+/sH+miiqJoZO7AFE7378y0aK6JsnlLauwg5ts
C9z6cS4B6Gr0ETbBro/Xvpk4acstpCJmYVHVDHl5k8VQT4WwulJN3Gu7xHonQLn2bbvVd0bzVO9X
a7PXdvGlvcUnq6LGGqaAMeZ+p+3S25HXEPguGMa3wmYBA4S3+ma/5pcvbS72lQ5fynQajz70oOWN
us13vufvzLdM3QE0gXTVe/1DXlsjYyeGThvD4A20iKr0p/Ohc0IUgVRl/NrX6OKiO5mvoJqv3V5k
2XQL6FVYcKWee8sE5XarWGTzs43SowG/j9TcTsm465u1r3Yleuiy6pDRQ5ViKdqibxjLVdHwgIVt
QDbrzWQp3ftKZVJbjGKuHIKrpjQUxU1NoQG7zHWcbLbbJuaZl8j+zo8jT26tt7kW/f1EVJfF0wQc
hg21xGJFQSgXgaJhBviYyWRor22TUBoOrzvCtcUgcUG8NanZyEt8E9icLMo7yYZJRN1NXb0p4BiU
gtXq75VDrFPXdmzH5g1O2nDuCmaU0epUYYPod/ZJ9MxCr7yx36k7xGm95OPrixLZ5iJinBlb3KIT
9Rp4FEdhDAXVncC6okOwmoGKQ/maGXHIXlwmWj1DopIUqCMzeG+n1S0E/ptQcJKh+tv5KarD0srn
unJucXBK9poYOLzIs5MeXewZRSBPC2T4H5l431Y9JY3X9+/KuTWomqBArwCh4p16vrA6tLo283lp
RRZ18SzyJr/ZwwewmWNlBQ1zxf/OnluLPRwztLhyhny8eUKkt1NGF6YgJrE1WMNfX5QINouvdWZp
sagqt8Ciwd3mRZp5G836uyYilrd+jPTxYH7TGuXpdYNX3AODFNBp0lLTWI7ZTao6mU6EQcNqzQPU
cxBEa2H3lFt5+jGAPcMbnQxtswnl6NctX1/qD8uLLKeZqymANcvyQKeh0uCMo1t1Ub9HtIBR6QEF
eYe1rxi9/iV/GF0E+8ZptHGQWG6cxtmuRF0cGYhe2rcJsi6vr++iM8yjwAD0AsTcYTiZpODcQW1l
bDsUO/GaIjI/h3D73RmI7d2goxTflcWs3eSInAGlTWilTBKtHastj5YjaX+/vHL2gyzu0TwuHQhP
OI9pJOsne87rr7BFlX+8vl5xCC5c98VyF8FTHsiXs2e21loP3ptTG55CAwWg161c9dcXVhZRMzcz
vLjnAwZFXJxsWSn/aIZY+0gBML3LgQVAMSr3N6DBx8fXLa+tT/z6i0AK921dj+JGHQf/AzS8yoYZ
0WnzupGrQe3F8hbnv0bZYxhnUh4jUh03mqrxUY07+Wg7jVm7kWXqyUrEuXoieCdTdQaBSjvkfFkd
37ixJo7hWPvv4P3ZhKaxnZN85Yl8zYwmgw2SGbhQTGOxsClQrWrMMVPNcBc2yQnhYjeL679/9Rgv
zSyCig61XKmIjzRJf0bBowXrxOsf6JoXvDSwCCBoMPp2IaIWBI4ukG5YQO5+wQIYDzJf2lPQBpx/
kHHIIeNsWILhJG/tWD52qbVyn13zMk2hGoZar8DKLD6Gnah+HjAE58EMvx+6Cg6yoX6TF8MnB5W4
lR27ZkyHEBeouEgQl9MMtT+bDXrkqMwpkXyjDJb+gfIcEpatE2ybYY7e//39E5UYuvfEXt4O5/vn
tEUd9T2XNYL3KjymJpyVcPasrOqiEy6iuwE0xrRBGjHkpS3MSGU+qkjMPjejooN2oBDRPJggkP/I
/oAwF6osY4u4F6IwNzaiNHTFgpI0cq2qeSWNPPs5FmGpLpD5UmXeFKyRGXInSU5xaNsHfRr7t8jT
BaicVv0eyjn5NrWctX24dh5IwQx6xmCgtOW4bxhXk90g7+LZvQSRRvW+K5yVkH8tdJD6Q5wBkNQx
zcUHhV2knaA4Mb05+JyHkAsLwQF95fa60muBbeCHlSWmU296AwxKZDLU4EpfKWTW74d9sJW2xt3g
oRK10/UtEyzb8LTGyXEtEeKhpuqiRCy60ueelPr+HI4zirkT5Bx3qZJyFMs52gZmHZxSMgZvCsy1
73btHgXbhffSniMWLDYVRboxD8aZeFyU/j6tg2mTplLhObbxALnYrmwV48lMk8B7/XReiwYv7C6T
oi5DjdCfWGwA9d+mroevMATaBAOD0WUJWcHXzV31nR/LXAYfeIYyRuEMbrfQqA9jWkroxLTDW8aU
6hU3XVvZIv9x+mi0rIqVgaUoQMCEjCmbI3TayHx2N4GeyisPoGtH7+VWLiIQoymVJTfklx0SWQfY
cYfNjMb3SnnkWm0bIOl/PWWJAvQ7GW1INJoBothonnk5TWq32PfmSUiuDyCN2pGypG0/rIHyry6Q
apphqhQx7OUQQp7KsaklWDba4WgP4bfKTz//gn+8MLE4BkWa2eEIi4MHUr4+ZTMAeCON6FPLVbYy
m3z1xPHUAgwrG+jdLC7dDsUGmH1xRa2VzG3VBSOEuumwjVAZOqppJtSAFHULrZP0/lcW+cOy8NwX
masWDbXj9OxjxljH97Ifkq8oPxtfZl/WVxZ59ZORH4GrsQjVy2yy0EwZBWZMObr5YOYSeiBw3v7C
csB7wYNDVRB88/ly8krXRrshdPmjOe3HvIJWSTeGA4N17YrzXw0ftAwZB+Ylh7FzU3UBYZIs9ZZX
q6P2qDLM7lV2qblz5QdPr6/q+s7919QyMFpqirZ7gifK1NAyRhfUsfqVjYN+irKgDOxpCScoGlGs
4Zt7OT189CcOQx8cKnN1jkdEuuVL0CQfoEVCPRVAy/mu5X4voRYvKN5uu61F/1G+73ZiBD/8mW6U
+NMurVkAZ2QmW8j6FtYyDUWhqiQMnsx9coCsQXL9bygV6q7tirH/2lpx8quRXv9hUXzKF+cJ7R5J
msWFXebKdIrq2NrVAwpT+jg1n50mTh5fd41rTS/BhERWK6COJObnBh0aboySGwigw+mIUnE+KbVd
QXCqZ84hNbVu7lAGHEKJwpQKHNc3+o4Rc5hh/W409UNvU+JRN3nUWdG7WdbM6FFCdkJGDGHOvQRB
7hzNq7moBh/RiNaeNk3d19F2ZRlX9w0SD4XuGcPaxiIOQXcEH21OrijYPGCVnplLELBGPd9Vnunq
OyaFbYj8V7t2V0sx3GC0ZmwxyrKshjeQyuHnAEz6XX9L2wIGcDrR0HW1++7g8/crK72a0uH7wAwE
gMZZrBSexi7NqYICj2s+IPZ+10Vf25tK/5glrRvtwzfK1v6YwFE4h9+QsrDsD7/wA7BcsjvIAA1u
nHOPkZxBLmKdox4fAzqhVQTnULQlua1d040fEY75HpawdP5UP/EyauoCsK2ZjHEZtAUWCe2sxolp
MqbhdfLk93TcktJ2UafzezeQcnvwVhZ76Vc6g8imzP9gWiAMnC+2GMykn1TEttWHO3vPdtN7qw/Z
/q9hhf7pJ15dzxxy51GHmQgajDwymcIEDX9uM+DzRnIcgnk4CWyufYyO4aHeg75f8aXLzcSQmDKD
1tbiElpcQcbYTG3GeB1XkKX0W8ca6xH1RUXxb4y4jZqV2Cb+uIt1EdqYqaX0QDg9X9eg54NltKq6
1aQ/sjSy+5uMKuaDo5TamwmtQPWQSlYQvkeiW44ehWhKvDYRefkUo1hg8RgC/aZQuFw+iPS2JkW3
xsmTH1R9N9db41t+7I+iHaMRs6CWkPfwBwKDBmO+hkW72AAGXZ5hfbQdxbzB4joZAmdG4N3E+DPi
09kOOxGY1rrgF/hunXlzgYykUkEuQzHhfKNh+FNGPc1nge9mjng8JMwuO/ufO5EXc8vCmkYOS43f
BFO4nDdD8ryBXL6ZqVYMWwFIDoEUVG5xau/Ld+HOIo/XNtZ3sMLxg/yxk1fhyZfgq8VPsDwwQxA2
estPYD8Ntes/MMqxYZLjOHzimjIe0LiC5mXtY15CoRZWFzennkkQdYt1Q0LJ9Eizt7RDeVPfaHvx
UU3zZDECtxKORGw9O0ILm+Ih8CI9GI1MUbUOm/JpvtUOf6GipVO7DgK4SLSwJMKeLYqFIJ0Wgc+e
MwPZMQ0o9H/YjuTfRaLFKM7B34wrRcOLQLQwtnDYpux4vKcYi9E1b8IU+nDkysO1R99lZLUERxUw
Ck4/14i5OIDd4KNhHcvYOSLna92Mhx6iHF4RzO8dX/9UYn8WX8pmlN+mFKrBBr9MC8IynawuBePS
WgPadJ8sfZUo9OLVB5WiRhLA9cSUILihc2doJbK5qHVmsCiELliiPOU91cJnaFi3s/blmwiFuV33
bn3G4uJaFKYdALX8BRTF8sw7VSurxSSxkYUZHjoxQKsonzVtVI5KNT69vpWX3nFubHG8K9OX8gl4
vpf1NgsKkJCrtdqdurVvdt0Q44j0fZl00xbJhWbnqI3kkeyN5fAVxvej7pv3ybSGf722eXQruOOF
M/IAPP9ujapPel74s1cBUvxO1hH83qEKuE2Cyt5LkdasgcqXvmjIXHXCnEGk5gZaHC8FHlp5BiPv
FWO1rYKHSVljkL24BDABjlyAlEwMAUo9X9MwgkuWoEfywhA1rR6CaohxTbSckQLsER2DQ/spVvsj
8isbfaTzOz0KSQH67JE7SUghBQjeTz7KC/KDlWbhjY+q4utudBmwdTFr+iP/WPiRXCeKGWrkcoy5
F0zAwQn0jDJCwYvRtnIjr09aLXdexyShBtymqoh+weKIyrUe6XEgcTtsgVE9irmu0ZXfoVjOnQjh
37H4srJIEcLO4s6ZRXXpXMjRKmOA+o+X3tqn6U6M1SZHcQOrTFCme20lhXx9geqyRj8AmgqhIuU9
bvXHCUk5YxUSemVFKkQBAo+hw6CxTIeHUVfyMHz+bMGhDJ7EJupH5WTuirfNeL+ODVMuAiupt4Br
0eghxoHaOXfmDFUrxR5aBcCdUXt3zQcxEDTfpB+HnajX13vrFHyrgaGuZm5X1npmeeGigE6C1BJr
taRiM9/7D9Ehf+vfGg+awTj98WeyxYugJxbLO4NaiogOy4yY/lnXxUOJi7bMebmZ5tTy1qiH9mMR
h0a3dgivmCPomYIKid4Sb8jzvQ1HJIVCOGa4tFCEeIxuzO/NnQAo6ZDxde+qb+V+Det33SRJL/kw
RCzOwmTcZOacV77MHYVovIQc78eqNFFJU6X699eP35qpRX4mS21VRcDWPJ6TySaWCu2Qw1WwUcpR
Xjl5V4rnhgN7KZcI9O98xMVt5aBEi8QcOxnfChoEeYsA253Fm6I8ABAHoJ28Dbzq8PoCL3Nt8gwQ
J/DNE+r5/0Wg58loDnYjrB7L5Ik+9RZZSzf2gn11G3dfRFSL/j71AnFUED2I0jYdJXUZR5UEhQRn
wmp3+mvsQNoY2+T4/2EN/BcsRSolzQsWaVHfAIVuCR8dvfpe/h561raDe1d7ap/WgJtXCkj0pF9Y
W5x5XY4jzUlMGci7sUu20qP6TcQZ5qH26By8/vku/VPUZ5kFZLQMTrAlsK2pbQvEmcI1HYF23ZOf
GhH1PVlKzYPAYsrb1+1dPkXJBzjuz7S3NFhl8QO9eLB0lTGHAZPN2+BD78FeCorfvP3rw60f9Etr
FE1oDehce3RDSDHOremRbSPME6BsA1kd4iJbVHOt7bgRc9SoGa8+xy5uP0G/Se2EiiNTOPYymMmB
3mfMbtNF3eS3w1ZyjRvlRtq4/QZ5k+BXXhULg4sFZtM8Doo0yp5u3YdD52aDvuIh1/bwbE2LlKWa
IZSbC9YkAnT+TTuIFKLfFvfjHVrra0FMhIuzdOV8QUvYcgKWM8tFaipmtcVUS39Q77U9Sme74O2a
1sDK51pGzCT1UW8QxrTBbCHTje/bulpLtq9vIFNngrAFLpUlDZaEOkRpim/k3wWH9i0jjZt+47+V
9uphuFl1wYuMQWygg7PjhKRJz0nvywMG35Y6OcIj9sjDbKq9MkGj+xdJXfTO+bbWoLi6PF6bdG0F
2zOzo+dnzNQlrU0rNlHdQ1a+bTbBSb5HSRMOi+DtWvL3PPRy7h/Uysi2aJBZAje9iB9znOZ1YbC8
2kOThfISzC2n+VgfUyEu8F7w7cMYeip30VZwwTp7X4m3YmA73az66kXlnbYCbUdQZqICTbX/fOVG
z7K1nuApCl3RwWjeyU/578gCCxag1q2O/k2W3yGvEqxzGlyeE2zTgzKFqMHlE67og3nqzVn2gs8U
2bbKQXsjGuTdkevWW0uYLq8ksdIX1hZXUqlV0tBEoEP8OwUW+GLvH4qjIYj21yfvL66kha1ldjZr
kS4TdShpRYey9BhQuhkLGGm31JvQPDEHc5dJm94qDwhSrg1dXXHn86UuIipdqi4dKpaqfO09YxeB
PLA24Rt1J4j+Vzf28rRijZ4JY6l8RHCR5y5kk4n2g81iwebu+6PoJuhecStY/X9mcy+e5byZsAe6
CJZ7KJCWEOyMbNs2GYl6bos5vqt+3uX36uCNnpBPiODW6UFlzq7qDZBjwOaw7ktXPZfhVAgQUVsB
y3W+ZKWqzTST+RGIF7eIie51D6KD5wX/xH0izuB5vIBnxKK/QLgQFfZFvODyl8xarym7MbUY3Aie
b9GrHY7rjzXhGZemgFvIwPMVgBfnCwsUM6tsC/lE29cflG5ovIK2V5EN2qYyzC+z+rsU37+eTl0x
6YByBBQosriLytHU0ryIZwr7rREcMqgqfKJ+HR/zPNmolfkuHIaVns1l0YSGiQZVJ0A/FbT5kmcB
qTzHKhKdS2UvRknku3iXbIZPNjRk6iE8ScfVM3L5Cc8tCod6caMZoaLWkNZNXuvATZPvwl2LfoyX
fxC1535wX9/Sy2fU8wJ5z0DOqcLKtKjGEerGArTKxBERFAiISn4POs8Bf4S4InWpTf/kb+X9GtXq
5WUiVvnD7OIy6XuIVMjTJy9rndqVQ7SPYAxQvDBHax2KiFOUaWs3mAjb5x5L8wvcBB7kiMRk4bFj
oMh0/OoJaWILLUF/Rvc+oGFShgdJVdc856JXIVptTG+JEqfFxOTiO07VMDTo302eNOrzJs2MYRPR
q7pJc1Sl8ipRwYroUb+L0Kd13HSO/d9tK5cfVr7v5f0iBq4IBSRkPFuXE5s+qoqVOXW4U5wfK8U/
qWm00er8kxPBCdT8Kcf5VpvfJOFt2xauhdyLc7IzxUVDcm1HLkIhVXP+K4gTYdmFEvrcs8NSMXor
oP0Aw1Xhiul5KBNvjb3vxjfrl83FwhfWFjebktCE7QaUBfPRcPOuPcoZMDRjLd/V1la1eDDEtUwT
QMWOeC2LFF50yEUKKjgQ2o8ZIifGPnuwDrFXf+lPjI9vy1M5HKzhPfHjvWheMOHp+dtVaZKVn8xe
HG0JacxGM/jJpIP0ViRN1tYBcUvk+gn+sstMQuw3MZKGPQzOKMqcf90OPdkA1AZKugzdFaeCpDC5
9cFB0Lo/rh3lyxRtYW3xdTWHrEUNTa6CnXkyQCSUWzhUNu3+JxLfi6xlYWvxhaXcYTilwpb4Vtlj
x6Vaedq+OsZ8t+FmtbG1Ys9cfLepHbSBGCZ6j+ZefSanK57ag/Ng7hJPul/j7Lr+5eD6hk+UMjNg
iPMvFzXxWEx5JcNGu8PgVrQFEv9QfbL2GmpA+qqCxtUF8mKDZ5NS6MVcsJwAc5DmUqRl+gmBp61s
8ICAWpGx+ITh6nmNxl98obPIL77gC4MLbzGR5eZawKAYIc939rHeNqREq7WsqyfuhZ2FpySTE2dR
yk6aDxRgSPbGR9P1nylLnfVu+EWmcL6q53bvi0xhDIsmmUqsKRRzT0JzqPyCEMIn2ct2a73BK73j
sy18PpAvjEH70TZ9gLHwaJ6QEz62wJ2qo3pY61JfVClYFXUsmJmAszHdsnh8ZbVS5qoe8sz07exL
4zc0IuK09NeO2RWfoDyBWjWQDfKQZafINNsoamziVWs675MSlWf4bW+NNoM8Ju/el4PxUJgklFM3
rMDZr9xMKLzq+L6M6CTzoefnrUXb2aeiBlu3/C7uQ7et7qvIcF+/+NeMLA51H1mBNSEb4vk5Gqi2
9qmU20Mb22vI10saHrJjgdMCksqzg0rn+WrCLLR6P9dEWUCILYabodxRMIZWQ9sElScdp8fXV3aZ
k9M3Fuk4WCJY3VRr4SFyTusK+QORsooyp3ETnfobRuRxR7R3bpz7tXO9dElGcEifROmdUjXUy4ur
LfeVRB/Fu6PJv8yhs6mmbP/6mq5ZMGQVQIEg1qA7cr6J0MP7VhggQ58Yspl5U430zkYaCqvevW7o
ooEh1kJTlokYnlH6BaKv01VJNtNIwJXUU6t6EbsXtq6oplifs6OyLTfl3d9u7D1bRZnS5FFK6WyJ
9o4NrQ+MmHfpNFTzpnZ882EcHePQqel9nbZ3KeLMrlVOjTvVCkfOLL4MYfjOMttdEZhrOfEycC4B
AcvdDrRcLnpqeGYyb/IjsEZ4fWxt2Ij1yzdrVbyLN9YzOoDOu+hXoVwpi/vwRey0tELP2owD7wOi
tGhyZBsoXQ9wjm43JZKK8heEj1ay7eX5X9pcrLHvokAqJc6/lbui+WeE0s5I2/evu9PySbW0In6K
FyvTtEBJ+0isTHkwubZt61hUJzldGdy8shggHDz9NUFjR6ZybiYyo77oyTo9awhu9FK50U3pUMFd
snl9OeIgv8wTWA5xWfByC5AkxaNzO61fTn3aOrLnBJC/1Oo3uExLr5vtxqUw+lCUa3SAV/YPg6xL
5aITD7Rzg92gtY5eShTE1Pdlm2+K8RRO0Wac+pXr4CLJ+2tpPywtwnScjGZuitas/iDY4KJt9hTt
DRK8/mmdT3RtWYs8qArlTI5jjBXRvIkquXTTsj/KenFvZpr3+je7eAqIlQnFJKZimGUC5nO+hy1z
TEYghQJkIqq1ysE+hh+EoFfgrRIVX4kcZ7YWC4tK5nzyFFvxkUfOg3jkaDBE5w/r1FHXfF4wnuHy
RAyEUc+XReu5VYqSksigPqj1H332MbB3K1t37Tu9tLFIEoIUggZTixWKz+1R+mh8RCzBeexPg6fv
4oN+0945klt9XOvaiNizPGYvzYo0+kXUcPwUingds1re3kmW4vrj6qNmzcYiZCh937WzgY1+N+8E
OAB99HvzKDiQnVO1m27G31c281rweLkq8RO9WBW8RPKYQYPnJQicArD6M7jRDmPrBncGmjt/GPiJ
fZjvinfO/ap87NqHXMThVJlyc5CwLQACACG9bk/jbW8hCmHtnZMAPwW7VTDE1T0WeDcLQCnouoXV
3LBja6hw0fQ4feibgxhIag/RrfopN93587hPT2up2MXAjjjtzxi7/9gUO/Fil1Nj1uDnxKYQym3c
8l3xyGTSbbefMd1A5ZbFrvbBvolPP9FtvLrNLxa8CNflrFkF5WCO/23xoT4iFI808Dvpjb9TTtHv
6QeNmSjdcrX7X3Etg6Ejat6QQi3n8gK1iSs5RcBWNKWbxzF0u4fqwf4u8paWWRv9dmhRZoTxcpWZ
TJzF5VkFO8SkixgtugDTS8kIENlKxX6L+vB8GCTXfq/TEhdTAuGqLvGlT4Gip1Yp3oCMuCwJqeqm
NiNrCmZyJX9fBW4SuI7qDnufN/u4Le0b5envC1YYMj1WXhX0TEiJYcM6d6ouH2MjS6jVVmZeMu+v
OqntdkbTryRl4io630xwX4zyQ0Yj+otLLJ9pFWoQjyrF2KFCsNxubps228k2Xtujc6bmBnzfzsp7
afnQFYuj5uqQQCH0fIFwm9WhEzRjk5dCyu67vZGO4JbaVNN2cTsU05vOaYbsxgQnOyPbOMTDLcjt
sVmrR15eaMxk0ECmYaTQxV32j0N7TiyNaXj6RN+GeS9XhuuUq4XByyN6bmVxt0gJsolBjhVmFg0X
/TqZepa0zVqv2Rl7mZ6qfpu9Gz6ulRMuXqVs89nyFhdOHnZFYwjDAsrRMP8RndovNvJKouKa/5E/
mSsTtKsWFxcOJB99XxRYrD1llxySLZMncJ4B6Ue4+K3cuul+jdLm4rW/XOUi5Jt2GIx9i00RDlQB
CxXF0M7rbm3aU1K8Lsp+GRDO93UR8KWi8mdLuE14BLY830Yn5421ReJ32j1Xsn8P79ZUK697KiOh
8BmDLFw+A6ahjZU8qDimdv3FqLQ/s97qXceJ1ziJrhlyGObjTPAaZ4DoPO7kvk6ZRnUmz04qrhKY
FIpPGch7243aqvHd16+Rq9GHkSgCrBAe0xf+koSR77eaNgmMwWOjD5mrWRGMQc0fepEdSNePtRpb
K0avnEdBEvxfowuHaeKYeWYfo0pT7ifaL7pzTKGsSejZvr68K45yZmmxmdSZUYy2CK7xFL8pdPtr
PuTBymqufDBAP9xMYuCLy3CxmrDO27gqYz6Y5Fcbf2hbGmWVuVc6SMZeX85lOila68xcQjLJ91re
SXHva4lh4IRNLz/EJJeuFhbhSY6zJ/rxzS6RWerrJq+sDkSyDF+nwhv4YkAPchKduUVaz378UQ4P
1ZyQVKwVX658Jp2SPwp4wgpF3nOf77gdp9huKQVNaPHoW5Qmgm0buObXyuu3Bupe4bhZw7lc2cyX
RpetsLApI8SzMVrAcFPmN01gQtnw1rc/q1Z7eH0Xr8ZIoMGWDbcGKOHlYBLS4LljZTFTatNdqgI2
Ec9tZzv1H2eAkfUp2a3V164cMh3OBoEQFumFutjTtna6Arj67I2RdBiDfJ918ofeyr0umX/BR8j4
qWPhKpynxTUHzkWiSopbylV1W8ZJt4vmfHJrX10D615zFLaQlOwZ571sS5nyXFjRTOCv6sZVy/dj
ujYOe80rYGfjRKOiIfS3zl2xTGAak4qCgBhFn5VuejfADRZJHXAW49vk27+wdc/9BhusBf9ZBA+q
R1pKggmjryHkcZK8ZyRfqozHOkF59ReckOwZaic4Vi6JyPw5sIYweb6oQTuBBdYHl4zALd4/wwP3
/drzVyRWi9yWevwPg4vwmwRm3qfZs8FhG38SUGdRVg7uzV39pD++vrxrDv/S2OIhpmBL73qMSfN9
7uwa/0+J8aJybWbqqgu+WJO4UV88NiN/LktJkkYvy6ZdGx39el77Ttdi7suVLI5uV8eZXouEqv06
gABu36WSBzcWE8vzFhn1cXZluszKyotyZf+Wl0tS2MNUi6TKrCJ3UOStDvtXVbyv/FVqChEQXvEL
c1Fj6tNJzgzRrRk29l44YrCl/3oQapX6Idg53173jIvppecM9cc3M4WfvvhmQz1VMGxgT98Hh/6d
hBOygxVAeIGrno6C5l1BQG3TIh+yW32qry13ER9zHjmpJY7B/Baluc/oFFAjbLzSfO4Cr5PUXSl/
nuXH9sKBpBy2TimB6LTUvkrOsU6LXebLh8iZN1n9h1V8mBRoMJpxk5fGbmWvL8uhtk46xOOScjnl
18WZnyojKqaBif6ynhm5hQ71jVV0/ibJlfyNBJPDvlU7aDnknmKJ5FMOGhlyDMN8rZIpDuLSyV7+
IIt4UCKxlgWVwVgh6q9u6Vf5Vkozy+1CM3hw1Mz/M1LU/JQFqnp8fQ+unV9mgchoLOozlGvP3Q3u
7DChd8GrVm90D5H4bZBVfOx+7eK9rODzEHlGnItKmxifPbeUpk3g1CNDQODON3QKt8V3Me5UHfUD
MMT3ry/rMolhFk5IUVBrA4BOdeTcmm2Gquob8rw13Gmj0ta12wQZ+GBv7RmtmtLdOmLr0pXp7dAC
pcFKX1eM0p7b9Lv/nSdpveiNfZI++tRr0Tfpf2KU5PL1vDC2iBM2tvoeph6IZNpbmoAsURxWp3ku
bYWn/u5vYyjo7RqU8ilrQRvDgPUi30h7nWdDSN9R39un7JTsvwrMy0+wF1wcByYhKEXbYrAKCOIz
LvpFDJT1cIK+PqoYBGpQEzVUt9nEXrIP/Y3ASSnb/ITy1cY5Nqe1VPTyIy5sLz5iIU+5EhrYFlqO
9ocKJUfztjh299NhbaDlAntnCFvAclFDBp1yQYfVxQ0A9iystumtTKEnZ3ymjTdZmrlRIf3ZF/lp
fBA4BAGwGweXkoi/yW60dDO/mwZnE9+Zd4NxCpWdfTen5dsQ2Ukkc4avUai4K+fpIlTSUeRlBeSE
xFkM9J/7tiMFUwf+sdxOp/y95s2gzxsAVsYm3K4OQQvXPYuG57aWraPMivKiiYZya72jJvxJzCfW
B1vBscX0LgRoK2u7bo+2PsPXAs+18Ou5KuwslrGnvJ13VoGzQbEJ258nCDMY7F+d/bzIy54X+MPg
wsfmXnfsNhvLbd4ZHvRxAt7IDLaX3cVf/Ck+yDvekauvrEvsxMKs2IcXx6qJGqdtLNbpWxvtG6q5
gIedj8pO3UKN5qlDvpF3qlfu/1OE/z9fx/8bfC/u//p0zb//h3/+WpRTHQVhu/jHf99FX+uiKf5s
/0f8tv/+a+e/6d9vy+/5u7b+/r29+1wu/82z38if/x/73uf289k/bPOW1/BD972eHr83Xdo+G+En
Ff/mz/7iP74//ynvp/L7v377WnQ5wOrH70FU5L/955eO3/71G6JhL3xN/Pn/+cU3nzN+383n+XMS
Nu3ny9/0/XPT/us32/onlIiwOHFviEEWmQxk+C5+RTf/SYRVxQNc0D0jOfHbP/KibsN//WYY/xQy
rCjKCq0c5mm5SZuiE7+ky/80CChCVUxUzMW197+LP/tMPz7bP/Iuuy8iOCT+9Rtx6OwkAqoXJEQQ
hGiUAvDJ5wD20mPGKcli4sFe8qVqOBiBZQWMm2RgAW4dDRjOXa7MsNLXg+WgKpw5+rQZUr2MPXmE
vPZhKOM42YKxmBqAoMwdF7thkJrqtjN7s36yYecY3VAJ6uzQq9LcfC9zSnH7OEoa53uo621+clBF
satNogdTfF83kkM4MPzUQQ08awyQG61Tjt+Ysa6jR1uuAmWrKsDhaeDlaaK6eprl76NW9/u3ihbX
/s3YD4HxEPpDlp0mXQ7sI4QeefehmOZWPshRWw+bRHKMqnZbrZm0r8Ez5Xaf+m10E6i2j+r4bATa
A+dAMg+ZXTdWiKZUphVPY1Dl83TIMjWfvkiq0ia5F4dQae/soS/rpzqZlf5bPvgKCX0dmllYuFpQ
SokFFaxWOPe+3ReQUjvwwm46ZZZNt7Cy0f4sG3VK4tQkXf0llO3WC9oS2fCshHrepVvjqF8ava/G
Ywo1MKVlo8/zcCd1nZw1TAkMedW5Q6kNSepWfRLK6ibpeWZ8Hc3INKebplKrfD8Yalvdxb6k5je+
A+l7tbHoLJXGthzp+qCK2FYZ+XhlxEay6bW6KvdVHZhvY6P+Hjn8xj+cuBqVx7zX7M965mfaKcz0
tI9dU4/IXV01ZVLiczkKyIPbVynK0FnRyE3hQnEp6zeyjZDrbczfW7qrGoUk7efAVPz3Rly0rMT2
jbjfyF1vFbeRlEAb7xpMXFj/j7svW24cx7b9IvbhPLySEiXZ8phO2+kXRlYOBAECBAiSAPn1dzGr
7m1bdlhR9/E8dEV3ZFduAcSwsfcaQDDBVoDlaxU3y5SrzAr3MZ7DJSlEZRtxydJA9WCfjG50WMZQ
e7DoCJepuqic1gw4/5pJY24MA8rpp1PVPNwTzbL6ixjD0deb1qstMgFi6/bL0i1AdoVRZ/fB5Hrd
HkIEatUjqqcgurUeT6vdgibweD2qNOrLcCFx/2QCGs6XfdeHy5cmrPvl98QHiO3k9dw5XYOHLJmg
i7e49ZQFud+g9AgRlmwye6Mmd/gRwJA+ONqYSXVHdNNXTwieif2Q8gXSZ/UA/4pN0weZmnLujVl2
XQtdVTctCLoL5O7a2XNBc1yWKqMQapsjHpXWtbK/7fyuxuPSmbLxIYhr7mW560OLz8n51HoDjNNU
b0PYUniRAzMa14xJlhOwjJUteEiX6o7aRaUDfrR1fYhwG5X5JM+EL8Ihz1zpRM3Wl50DeYoOMjO1
KuBPNbvpVsU0ohdNgxL0ASLhUdjkzsS0LP0mbqnORzs2TRlW+Kt2lRwZu/VQJwS3PoHYhcn9jose
FoJIFYZvTqdDuCf1hmc5rTUzADFAsq5tcjBlsuCmH+2QlgDT4iyE++vE6XHQVSbh91iTdpcsSHuf
FyVduR1NSHWa/xGxvVyg2Ot+bTlm/EpayeYHv7duXM5LCvXxPIPIhtqZuiKiaFJYv27mYbbDkQpA
m+8S5qJWnI9C+J3MK7h9hJs65CGEHTohk6KbEj6/yHRa5Aa4YU/A5tQX3m1HFgOyg9Kw7svmubsx
Qw/XUOJUUfQ0+3as9j1WHdunLZ9pGSS9vzzYHjgj1Aa8tJ+LZWnGpt2GjmHsahF8ae/hb7LgPDHZ
3LY5y1yGudOs8pEy1r1btw9dRgMDkBh0jRiMZaKoaXKWwhyIFGKJnLuw7e20WxZDftU1Scge1qlw
1Mhdl2R2RyJmln1fj2zaR5OJe7+oknHhG09pvP1yp4lVmPcg0UBrcyTJcNNHHRWFtWOPbzb7pK6u
M9v45HlyW1f+mLlyWOEkNPW6wnNakW3m1G/oFSeBu/ZhvARl6WpGE8hgmzvzqG7ntiJaXfprA0xf
1QJX7EOv8bJOr6UKGz3tTE8qV+ypgRKlzH0W1fNDI1kMnNcSqOCH8imPH4UbgBkoezeYSlUb0n1v
QsiiFnwJY8nRM2k7b99HGe1/dVI7Ld7suiHNTQKImpUPvi/pcjGlrf8Sxa3jD7uq12yBLXVITbYP
oNHY7AC2F/4BY+nItz4yBAo1ofDN1vJeqJdh7sfgEsyoxlwtJMI5Euja7QpaA3++6ysvardRm03t
k8bOyq6tmn39CByzcjZRq7WTS0iAeqg8j6xi+6RPxXqOQx/mW+CkC81rzwxQPohCQTZ+PfnTJaU0
7YtpCufgEv8AmyufeBXiRZmk0zTfzBCpjjeibX1wik3kBJupmUfnWLWVfRKtp8Rlt/ApADdK9D3S
gSiwyXZ1XIDS5xKHst/gi8/kvpobnj5lkbSAN3nSmOdKOG59DCNURW/hcwLvCV13Y3/NBThvx7Cm
yW9qcCGi5aeDzC3xNKqyiyyVHlhwfjc2/C71ZMOPcx00omir2vI9AInhUNat6syjtWKY3SJKmGcP
icqW9FjF1Th+Vaxq28LlSdD+9OuqnV+iqYrYrTPRNR82MJDepd68oFQbmb4vSKAk+eUHMEDahFnr
wmd54qS1cAyq/GTjY08MBfd9mv3O3EEmdyLy2uwGLhdBdzXAVsjZA6gPb7Tcq6nxvtpWJPYXqeqJ
Pc0ZWKAXWeOoUUEPNXP0gzOElh+h7UtlWwQgw9Ewt3TQzkFQzvhPCHPBmw5wDNo/tcEsTCkqTeTz
bFO34UVkwxDAjCFR6SHwOlpfNpxauH31PZnKbIQZYhFkwo1yjoYxqpoO71GAAsJEkPvJdVwgKvy2
oz9DfKClzsNVzO2SUD7hhTlIUMceagk31XJOeTP8juPFuPInSeeZ7OkwJRb3z0zMddYHXMCOfa6C
sXCoqciutzxc0rydZMVviCOXaANUfGd3EHVw4VAvqHacrRWw6/5rsDgn74KR4NDKU6CnsnRTO3pm
+wbk73Cn1sSG1aY6OlMHydzObSaQziUaxskRBLeefjHCjrJAGpuAwsxJ742b2HDNL7QbCJPXbugk
O9MZFe07AgrMRUbD1FwQf+r0vLFVNNc7n9ko2CYh7cdvpsn4VID/4SHjFT1PNxSom6e4YnG7M3Ix
4sKEdVuXw1K1/MVw3G9PrYrUWFYWJ+tRtYPotglbVlR5VlvUwxy0Zr9Abyj2rlzTNcmtHxuRgtQI
Wg64WlkXiC3MlwNzi1mDLjPXLv7NnGrwI69i12bTUQmask04qqwYKOPDfRRNTrePZL3Ih2hseXdv
re0BCm5s2r04i8/Fk8EB3XwdYptOX1OvIXovDAv0NuJDVx97aXXlbGKcTc2miaOlLxO4C/jHJUwG
jTHR4VdL3Hi5JkIn/l7VMJQqB5c34RVVnWu+KeNmMCyFDNJ4mUUOavSNmJi/g9/UYg7twEYY0LUJ
HTwouyHluEQj15N36BbybDcCMTcfEm8x8qZfJqTXaCj74yWJJ62ijeY2ibbJWGn1IhWaynFBiaU9
BIUHR7+kIqjobVMZI9EPphSyXMscw3qBq6wJf2vYQofQe86GptsNRPA0K6csdig+yZy096GJo6ne
LYrJ6GKpSei+VB7R3tGJMxu6ZbL4kVmOSZcO07LNTG2HNm8BFLZFFwRSP9ZeRNs7Uzfx8s2yaXEP
sUjZxGFr0Rno9CLDogczBQssnJy4zo5+3MzT18jrW4duG02Mc9sIauJbr4096AgbZdTeVNjAW+vb
QWO64Zrxg84pkdeoYtv2Ct2/Lrr22dTWOzsGCd0agxMU+dDQ2S9GxsT9Ffe0qnchbtruCtZ/3fgj
DubO7JTikc/yRHhNtnWIntivuWks4blZ8GRbcjNjcHu7BBRyOTHLoguHUW/+anAYqxL+HdVQQMaP
1M8KqJH6IoQsoCh5L/l0YwUMMDYDssRx3EpcMdke+bVM7hVNeP+gexqnl44j3DV3MMAO7L2EquQa
J1eMN8Lsr23HNkyMfznB0Ng/tJpP/Q8d6Nbsgnr0q00dO2P40jaZ5HtHBzWgqw4eD4LkarQKWsH+
our9MsYQwMzxMldVYeI2MMjOJCNtAdyYFbeSe3N7nczgePBiEDLThWbovz7Ufi1ilgewo6NjKWzQ
VRspZxfyBMD48/t5WrKwGFIXYMbUVCPeqr4LfIyVUSx3Uk0kvBqZHt1CB/gcl8h5VctKgRY0vK84
ngK3aEJE5s6PuyFjObWZklcT68fmcmxGpl5ceMlS5INeunxRA5nV9ymKVXTgHY39YwrXQ8BnmXbQ
T2Gi15uJMuWgOMyrAXl1HKTOQUYdS+9oP4RTIblFgIXDByl3hgYK8lIvmXPbQRBw2mjpBzcNrIzM
JbSf6eqAQUd1wR0vjJHLGAOZ9GjxwMDGTE7zTsP2iPzWllbeknNOWF8gDdbJ5WjGzh4YW9yxnJug
5RckyKT3yzXBwr64IoUZRGHhodjvGsZaEHpwL+O9MhMvQ9k+Qrbz23pTDJqZra3bHTnUrrMt15WM
L3xcYNw9BPBLbZ6nkPW0lMh3+C+nZel0EDWL4I3Ghp4F3bYlctTHelZD/JLEootk7toldEok3pJf
+NPcqCfS+1UDJtg8JLg0ADdRdZW3daCqF9Umy7J3DE8nUdRV4C4lVbPHf9hGwh4kd1prSHPVaRLP
wZHF3B82M6hn0SF1SJgeucItvO8n04mjU6eoZAHBNGMZtWCwEr4ZZDqQvYxx926wp1CfyAO09eES
lRBRYx+yaFpMU9YVo2ExDWZuoi1U5UUnNwxWTvoHCXEiX1SdasIvDiDk8TWBY6P9VZPejb7bQIrl
AKCfTtvcrexIdh3zYzxEHV0zc4UjfSQgWDs4SzfhXCOHQkVZd9egEGNBBmwiDyThZixwe2feBuoL
pH1OfXwu4F/ADXO+sC5iMEcClLKSOZv8qIZGr9HLtUfjbHoZWpJlB7/GcVouCRV1iVRSQRC/V9l0
b9VEkwuRkjaC8FKnVAfLYu6G3yENaO5t7CM14sJt3AeAbN3gixSo19e5bmiDh2Hok+CRhtC1RHoS
xQTA4sZql+PP0ST6K4Ijg5dD0SQ2xdygGHEfh3jO3mjHHyt61UTZLDfUnSUg97ZDlTRjTXeY0LhK
roSYOLvAiVPjBy+Ut/tJBD3febRxUpQWMkhT5QOuqej7wKfFv+E1m+jNEFF/+Sv0GbVfR8+Buyoa
nhO5rMmozQ2k6lha9lPj1uiWL3iY1AJPpwLOIlNyw/GoZUWr06DechQo6UUK8eiMlHPXdO51IFEG
W91aR+kgVc8s6ipFBXOHwQIiN3nD1wU2q/PvMRIjlJbwN6CAUPeoxazYDUNfgOflkIiEHYEwd23v
9tmjGyqSGqx1MzrXIItEKF3FVaxgU58aFwIEgFdBzMM2Lve2c7dEyRWbu9bCDlyz/htraJWRXFLX
GU1JQ02Dv+DtMC6AtSfY+LmpE6njosOrWuaS9E6E0g/zoh8ZCNVDlA86dXsBp60RKPUkXgJospDW
74Mpx1UWDVMu/GmQLRgKpJ7vxTxl5ucC7sC4GZZk7A+USV5f4H0ao4aPDGvJCWbRAmk/uh5UOiw4
bi3w547DQvRR8JxLvgJF0w8XlPqcP05eE4WFSp1M623ti0y3m5bRZZgvweSrGbtceC2I/qIBker+
glqNaWH5zuF6v2G9RwaDT+CsWhSUotpStnMYiv2CM0ZsbdaM8ZPn04iUqhGLPKDIFKvL0aVL4iT7
LvDrJMprNckh27tj1+vq2W9VTeNHgDA9yIogs0Zn7pHGcy3rH5kSsavxHGVLiG8eTf14BxtMW5tt
FPKYyyc3nqOxua96Z2pkqdK48+KfoZ2ISktjBxJvrdNGKEgErm7mbheTCY7aF1JWmaoLoiINT5Gq
mi0rsoV7DOUUrCBn21LCZ0jmwJEynHdkmOqs2Ro30PF9VVWE9jkq3mmgD5lOInvborGkZW7wN/Uy
X3SS1Vf4AvFwn2ZDOpYtE7Oz6bpAiQd3wHG3j3vI4CY7wZwlO9cbXntVb/tLkDICm3OV9oZpin/S
fpHO2NXGGlquHIx/pDw8ntt77w6K8yvKyCsE9BujTf2EapF3BuLxDrwC5QDoioMJAsAReCcnzX4e
Ne2Alxotrd/moYkK3+wmSnfjv/UlBVYeBy4WNKC5a8v2pGcXGz9MRObxEi+a6AmiaNQt4jSd/zUO
DXFWCz50CCBTgEl921dCXZ/EsanAWPOpucLzWeRrln2bqlkVGXXsoQaaq3jVSfmnWfG6OfG+R+yh
vw8fzBQSn5CoOQkqQ58rFHs5SusRbhCLO2tASbxC55tDvBHSApuGzHefB10/zduVA8n2bOUfIyAM
pk4+HYwAE00GiRn1nWZfTbbbuSOk1HOcTdUFthD5CvyIevw86rvGXYzOK6zHMc1A3aHmc/Ih+3Sq
OJ9cWq5Ga+BXJjj84Qsht+TaK3ryTKGYd57Bd9qlPIl62u6HDnXtVD6iYlxbAFA3flZ+PrDT6UQE
+MGAkQ6GR4jRnUynoyneyKZvS9bWXrelzSy/qMmGR5i6ALXWjzCJycNx/LeGxGvcYAVTI2yIvXEC
RXFDk6EVNbYl6uv15fpVLyb0pc4sltN9vkZBsxwbMAHt991i4TZ2zIg6axlwX/6uomT+OY9RdOF1
vEPntfWqM+vko+mEaip42jFGFp2ea4s/ymwIPFbGTcaiZ/j+obFku6CPyiTEbikqwlTJ8WCRZ/B4
78A9GCsO0gS6BkEYAUl08iVDlSHv5ZaWidqEsGcASZxAhauRD85OQ8j4HEbgdPev8bDxMVDIxaJ/
enKEowRfWTZyVqLSD4whBA+T6a6rBDO3qO342c4jfWUugjl2k3sHb+756fOle/ID4D4D/UwIgIFl
DXIr9ubJmddy3EwWF3yDezCHVPQ+0P4+m9RveC7u3UndSSTmn8c82ZB/xwSAPYXbBPq/p8aySlWU
tksCzFTExRbZijkMPeFnopws2z9RILSNIDEcKN7JXAUJj/2p8ZACpz1UzeRgdpIZKJlHKjhA/8o/
A7/4aCYBDYP0EprdoLCto37VYw4MjhdfEVtOqOKSepjxBPVf4uwnSjAvYIXd1ujqnjl4Phoj+NbY
KSnY6+/QLL7ftbCGGpfS84YBlZFEML2p8SPuHN6hNp9pJOZnxnkqQbNOLDBbQJijFw6D5dPrWKFX
OlR6pOVKvh6vBqhs/S1teI5kepLfnAZ6J6wzIa1OUV8s4/AZ7elHqIzfCKbyMVnytqlfmlYVHTsr
xfcWLABx13V8oAWuiwbiMKciGTBoGFCJxPhWlmdUrpAtCEUc3RJgxk105sT54AuCZRmmgMsiiYPA
7NtVo7jv2DSYlrKimXDQ3FY0yxk16YMch/Q71/VyTvdpvRVeXf5/FBt9YCThPYPMzT0NOdtKxCQN
l1IY6JqSpEilv42R936+y8+FWf/81X7oUZcM+RzaMvB+G+/QBT+67Iw/7MlF8W4k6+S+CqFtoyYf
eIsykzF9xmO1yl007HJIjU67en18dPAp2nw+rnNB13PgVVDX7RKfep1bxhq9NaiA7hkgGD6Lr+mA
rr5I1ZfPA747LtdsCesD2p7wTgY/9m1AQtKpEcRfSn+Ir2gjjikTZ77VxyEgv+Sv+jrAjr0N0eDd
lqZ6sCXts5e4Nfai0sG/1Fv687XWagk8wRAIKhtvg0BcR5hO4UDu2ieGDuw43MlOnxnJ+ktPF/fr
ICenMA3iYTbOGkR5O7Ic4yrdVumZdXcuyMl0zQPAALWHLzJl2Zw3i/+07uN8lNUZR6oPv8v6yAJP
0MVJe3I7o9EeMU2FLevYh8gXadmNo327/3yBvTtn/6Tj/41ysqJDmrC07g12ajyBOI9L8zCzJb31
WORsMEz7hGcvuXE9sJhqpvXh8/DnBnmyvmVAhWgADyqdDCWs2kMlT4fhmTF+HgS6tW8XX8cXtfQ1
bmcOgv0usSa80DFavJ8P5aOFAQuTdMWg/3EIfhultVFcyyxYyr6Z7gBd2o4eO7Q8OEM5Phfm5IN1
QAERs57gJJQmp6573bia5gBdnPP5PBfp5NvMUoqatvFSBqQuAv8GrKxcpd8+n7X1557u2VezdgqT
jjqPGI4GcSlUUCz2sYojdNivpfhi6e2SnHPvfXflYrm/DneyFFJrZ4rHvwUiZ8BrexouRTPAdlKM
ua7TM1IDH90Wr4OdnEfBUPUw0WFuyQhqeIn2AYUhfulR+TgxeAfNZvf5ZJ4b3cnZ5MRyssBKuKXn
jrta0Qvw8B8EOoEDPKs/D/XBnopX2/JVSQDPwtPHC+rL3QLowFzqvuquxdi3e+22/ZkoH8xgjGwF
ZbYQut1Qn3q7p5KE9X4/2blEVW4sp9nrNhrA3WvlZKagYws/lDR5+nxk73PctRIDPviazcPcLj5Z
93oA1WasprlUldoF7UuNXkKkYY2dbUygNulkgeYvh1QUnwf+YEoRFxJagNHiJXo6WMsUp9LjQ8mC
54ncKHlu8X8wm28CnKRM0qlCPQZmRi0t3HtkzDvw9vo2BMhgP5wz6f3g9EhQ8ElgYwe7DvSg3346
kI7qlLoYTePcDvHa87lHk+vvM/cfVPTt3wfFCQz75H/+b0Vlr8Y4//N/gc/vUNm339vv4xsU9/r/
/xuQjULmf1AW8rCGYMWJ0ikW8N+AbOjK/gcdaxjTrEyptcTy/wDZ6X9QSgKL7M+rIPyjUf0PHtv/
z+rtgVWJlyb+VXg//Bs89gk3BZXVVR4Mph2oeUCQAO6Ub9cF8OKV8MZpuazG+smX2Q5dtWqTBN9n
wAuDOi4GNH18OU458rnHrqvOPLpOyjzrD8C7BxkVXq+o9Pqn+a7KPCMiS8PLBNz6UPU7KX2Ti9Zs
kya48KpgO/isVADOZt18AGSI5FVYx2eyhQ/mAcKP2Bk4PpGR4Iu8nQcdd27djDK8jAe2dVtTJD4B
mByRl+ACxsOFO+hN2EC3BKidyvHO5ERvtydONdS68c8ExXWUSSDp/zY8APukGvioLiHrWtCef59C
swU0/eHVqvxnf76ucJ8cpmsc8NRx56Ky7sMr+7RMGdZOCqgTF5eGPXlc6E0wultC1EaG4e3CqitT
qUPigvrajf96jsGQhwEOdLBXc6T31UsgGdjYRMNy6VMUuJJw2IiKb+Vl9xx7TtH25roN2o2B1Ue1
9GdO83cTjAPc9dGQwARj55x2SGQdyTaMaX+EO9UGDSl81wR6B/OZdXQuzEk62IxuS0aJMEP2V2N5
QaSf238nZImPeDKWkxsxG3xtbMr6o4ku+6TNAZfIF3tGYPKE7vhPFLSSQGECW+T9jRHYzg5JJY/Q
pgddXufsLt00IB96Rbqf992ZHQBQLtb4f3PPfwKujmB+CH4+KCxv94CAp6279vyPqqm/LiMpeNLn
gF/vaAosBY1BToCVPPnFI7Af2+nOiufJ0WhsgzKoYNQi+bZ1nZs5INfd0hbo8G4lmLcC0KzIOUTc
GECNDGC+0ttFAMFFnIMQHAfoz8H2OxD2MmjaG4Dw8yqA9yAS+BhqW0TtBAACUjr7LISYT5OVigG5
ZZLS6atdI82LTqecAaa+LPfdHF9Aem4Pva6jD6yOSv0c7i4XC/sJm9p88q480+477Wz6AD9bDns/
rIvG/R3582VGFIRehw1xv/eut2u191vVy++KyrvKk99tDxBfBIuGvnpeuFswQwtgsXKcVtith4Dc
Be13W485DNaAXVolO+HkRodCRI/a+abCHngtWjRjkKPoVLYj3Toc3kFVd7Ti5zAnm3kEkjUgaIgT
vC7pgQbBJQ4mtNDpDq+2K3ei+4UuTySWReZ97RN5kRHT5Q1oILljGUDO6SVUtIA8U/AY16rbAPh9
47bO1knkE+DUBdzmisD2zzNlN20H/Qq0wXPCxhud/TVPyUOa8l3dfNUDNJz8b4390TVp0Xm/F41l
OKaFUG2hxme3zi4msNg9NPiZq4t4/FpNwzamtOycF8YAQXC/diY9iHjeSrc9fH6O/tFcO12rEKEE
YRUdQ9jonqxVtwXZNFaBPIKCTHIej+GWeQAJjI8h9Ocypxz5dQfcOUBK35QPxYJxPITOvo5+mSjL
HY/90MNzBPuikLu5EqxMGnCKWVcoV+ZzvBK2/SLKupwIs2MD2cIHqi+09cCPqAE8+yLqegsLKHzk
1N/o+Z4HywGnaQElm2v0TC9j9Nc3yTJ+8bVz//ngT3jCf2/UIEUyA387FLxPHxvAekoHKEZ5hGXa
rkE/rapXty0oK8Let8obAp4HhPcsPXO4fnBAwB8UOQqmHDp4py6skipvAutpPNJhT6ASvoCCdGZo
axp88l3fhDjJyY1bdW3jIcSwWaUZVmfZ6WlaRUIO3YbexWem8u1z+89MZqsI03olraIBJ1k5byNT
A9+LcOKF0j3rv4bxs7OwzdQPm6zSu8+Ht67K09G9DrdO8Kt6acyGNJw7Oh5nRAEKqem3U69zMsAJ
kT5+Hut9qrEWtV+N7SSlSUys1RTy8ahouh2z6sH1rxMXSr50yZv22wp6dBa3mE1z7iN+cAkjMvRh
gTyA7cbp+oR3nOEAGI1HEPBynUy7DJCkniro2keF0ChKd+qa0QZY6wMQh3kbeV+b/psbMPSH9c8z
8/DRqn39a/y3k27ctJkANxqP0E8uG/0rOq6GSasdive90d/s1XkFjD905vcf+r8zcLKuZCVV69Nh
PFqAJKhe70uKq/Olsbe+k26gpb7vDMEXgaytnXKNficJsCx8cwSya9NDFqoKmhJcyaH5NU2QogJE
a5Zf6zk9WhbjEDKAzAU3nKPhxNJ9lyVALdCtYmwfo3eSdrTwzAgEGUBL2i3sBGi5FUU1X6rR/evM
DH+4rPG4QmEcAkxI8N7O8KyRLPNRjMdwl/3wC+lA5zXaehXUdvrtvFmJz87BxYVPN90Z44IT8dV/
dvCr2CcJX8VUVC8jVnn3W9RbxbcdvKGhmyDyYb8aRmV3IQRnZRH/cDesBMN08/ngP1zrr+K/ywV7
CT5WNx49ADnTlX81P7lArXwe5W0l63SUKNq9nWEIYa70OMxwZnBldX8xD9jh7+A7nolzAkt5H+jk
Odo7DlDNHqZzdVRcYB3k4Y7nAFCJeStySALt2h2lW3nuavko213hDRE8NmDxDdOGtyNkPl8yrFqI
Nl7Nj9lfa58xzOdy+i62UIXYnFNf+1NIfbdDX8U7ORWkzky2TM6AU4EClVrlQbTtv9CNc42caM2y
1QNE58ICPE4gnm+qYn/OqP0Phuqzn3BySJBZ4+WfElw+IXT+HXfrIXGTwS/h+FvwdWP6k9XPohpB
LpNHGvj7KcxyT9z1uJ8GqKVTlXs+fCArAX6sGz4PE+Q0AIsM4C6VJl2Zed/XFHjpswJOlTh0lwI7
ZVNNXm5aUFwUWk/NVidAbWZBQUDQSWkACg0pI0CYQw2AdeR+NfZa1k/Uvdb8qnZuqLyowTDi8VAo
5L0SyezMzz19PjyyX32c9c9f3ZOsDpXnWSwGeIwe04vVwqq+Cw8Wn2W6lnft7lzecS7gyV3pCqUM
D5vxyF1Q3XyRd+3d5zv4w3Pi1ZBOEhviJ6ARcwyJaIAwl6MJh4KyM82QD4+JV0FODmIky3qiBMPQ
ULv2oGu/tE9NS7csOvOFzo3m5NTNTNVoHiDQ3NJ8QB3THYdC/n+8s9+cCSdnK+DDzhTgPX+EeP/e
M3DBMd/9ypx5+H6YA/530v7kUa8WWyonaP6G60kgvqVBWrhoX8YtXI9TkLblN+pXZ1qmIDVh/b7f
+aiH+EBVIIc/GRhw04mFfddwrGt1BA0578F3zUDSaau2HLW/mewOlGPwhyrkTbtqcUCq/DWxH7Ie
cif5yzaov4tHVd/M5Laqn3vIlxngqOPHOf0yOr8tSX9W9iGOHnl0HVfJtmqOUn9b2JMbXYPhlxM9
37kANDdI0MLmcYx+z7VXwGbielbXps+uYnWf8Kk0/nJVS2+Ll/EGUsKQg52RxoAQ1UHlpPacrR4e
wCLBf1Wlr76CU8b7cZ+I3zNYOO3ilZ0wB5LJvMfTajSQRzdP4NSCjp1H0HReutugVnkjr+a036R1
l1sT4D8X7RxAFfq2q2o8mZOCe1CsD6MCRFm8NO1DygD/J2Yb9F+mKcjTFIxRKkD9fWyYyNv2r6y6
ttFtQJtDuoS7il35M8/jytvN8bBNoqroov2UsDweLmlzT8A6hIZM7qU/qs69kvPBiFueTE8Om8se
AHXq2p0Q6gC8z6ZqkDyKJlf82poRaVy9mYOLTiiMz8nBTDqAtFpUHN57YLu45i4hl+MK5tccDCFR
6uEX967baMZIKpD42SZy7oLEXkYpkC/zsBmN/s04lM2ZuOJpt3EZheklK8bk2HljnhAYag09ANp+
PqN20bPfYANdgpeb8+qpCbwia+9aTXJHpAXEuWDxaFGRGPI0ZAcFxiY30cYHn2Do3GPfjtAm0v+H
tOtajh1Xkl/ECHrzStuGarVcy7wwdGRoQO/Jr9+k7u50D8Rp3Jh9mYdRxKkGWFUAqrIy3VAaNkJ9
xzffXaCZkBg1/032+8vhaVrLnsvlYJiV1ldx4gzCp6K/yMHrdRvrOVxHNQDVYwDAqOQ3h4PUjrKO
OOZHM1VzlIzur1v4IY/7HbdnE1Taw8RX0QpL3ALDZAOnZ6XFW1LdyfxLA04jHI4BYEvtqUkVpwgm
D0UhdZ4weUDMuOEsruU8AQQbkfaCnqep8KM1qYmdFx8qpgcD3Pvl/jGKwA3FG64YIhDElyi/z7jB
GWTpaR4lOy0QDAX/fH1d67c+YFH+b+uofCRDtTBBRaf1GwfDvGp5bA7Q8P4cPqBLzG+qxl4IOtma
LGuFDCT4v+zSrFDloGMmYdRa3DbF3UJ31mGuyMZshdWeJsycwCZLqovhJTJ1zxxl8O7KArI9j5NL
lJ5L6JBe3831s/G8KOpmOQyYz44wM4kR7skKxleU0SKOSd61XA6vuCItSlDE8VQJKtYBDost1FK+
sptFIXew+8P49V/IOK8fWedVLft6cUrKMkmUOUZ0tfZPNdoKtpqTQmQ+xVQFS8aDtYXL3y+MDQJJ
opzH4tBSN7N4o6I11TFvmawtpK5k5YzpO1XBkhRzdjEClqUAOKtHySOKI7vSAE4tk8XJz1oZlaQ4
0olD2S6frTlVUmWO9VGdWE2QXz09NCj+FldUngJlBeamIY/oN4Ez2qKV7UJH3vLAbG9Fu71hgVPX
H+EXcUzlDzEeOUMt4fLKbXiPLPUQg+d5tkDl3lh4EsfQwYPqQCBZkqVA9KV2ol3FKASsX33/8k9a
wbATmhg8HUsKC5pDJb4IvXhPZnAO5O/Xw3t9cwH2XQjXlwob5ZyiVLfG1KNmCCbDU+mOG37bO4ui
ZgRMLFPsZDVfXVijnFSWkqnoMU7vKw8z+H7BhWbF6APpkSm+gNEVxUMDOjrK4/9zkZSfplUnAE6S
LnWA2YVgsR1FoKsF8SWQv7ErMY7u9YPgYpWUw4bhPIAPG+ZkrzvFBw20npgSMdvvBU0NqkSXhddZ
dZcLg5TH4qIATVsNBhONczldBuPTZ9K/tpXIqqgspZlfifpsiX5e5KoQi0OND7i08cJ9c6NuJa/b
Zg/MKGRZoo62NCj7CvMTyzfrbcEnYPMk2/qAqyLj9ccKgZ+/X+TnnA+UNiaoEoECAmnF6jBQjGLf
wsNaDO5/cfosP/3aJlKlEgz2kByHAGrZzgTFY8FW9to92U5+dstkC11N0RcfjDrppAZkiFKGxS1s
zY1F3vBCWSii+ePgym7tSYWb37D8kbmlVFZpczFJk8VNxMgqeyv9CN8yq8TwOXp5gzmCPMZmnbKs
qPsRibz4jIpUxL0xwWbu149VaoabyBL2yNY95NhN8tmP4KRmofyXyLr2KanMEmMYLyqTH98JN9KG
eIMbbf4LZkxG4qRFYBvQI3bh8L/RkBxFpxst414FASgghw5preCe9RFR62YsjkorWjUXkRQhrWDO
38zCwRfD1pP0P1H6R4jfw7KwSlTk0+Q+l4QbrgeHxYA+UMZnvsg1mwHtYVMB02IINpdWlN0Zk7U8
+ZTRuwGpWlQeevFD6UVM26qoM9cgvHsAZbqVVNEm62I7kveF8DpPn2gyOQm5z3PNbKeXqYN0aZ77
A+ZDxgGE1PFeN/DM5z/beTMV+TYmnSeRYVssZCCp7gax4CSajJe9YBpktBoVIuP6XgZNcCscjSC2
Z6EF1Ua9Vwf+QYpEoJT7NzHrb3IRk2Ea9xoagduKGMbGDKcUxWhJ3vKq9Jw36QM4qixtqHclmF5S
lDxENbSDEi0LvtlnWbwvAmPbg71ORnc5LT515VHMMaoO4vkSfZCkfYyalxn4gDT6UxBiTuN7XG3L
rMKzvvTAVuBlZN43I3kqxhuhT23QRDnSvB/5Dm3atxggAJCXoeM93XAValbJi8idyg7j491nk7xW
9X0KxYVMT3aof1hZhid9WrlKh2sUHv46+H1aJfcLEIyr6NwZhN9A6M7SJ2FTgRLGbMcasgbhdlDm
z+WzKiTDkA6YQHr5w9DuCxW8Ck/gU7NbFEZAP4n+fHmc6gIztZAqzaHZtlQRtKoFBX5vTVmR2qDE
sychBj8feNsNAyQ4wq1ezj74hfBKnL/GYpmSUV1Ak21F+mNAuKSQ+WNZJ7YWxd6oPo0gYwPbkcPN
lR1KnQsCEquWdFPnnuRRcOMpBBbDuMG18a2tgm8weFrqHAJ3LNwQ0LdkRWhH2fBcVqrVj2hmQbY8
M8OktFWp8YU+2MZl4eQVQKBJ4QMcZvcoWYTh4I4DCtZ8c0sC5SYs1I0IvkAxGp2xL01ZHuyo6i2o
nXj1NHoJ15ij+jan6IUOsRUakwd2asjahAEAybILnkYbDdN9UWS7PJlKk0sqF5KKfivVu659A0OO
awT5G2bdT3x4l0sEixICs1Cj+66EEy+qLumW1IrFgXqpmxVL70H+pahOppRW3Nd22GnQ/9r0xldV
oQwHdq56fE6iwS712JniDRdsBEA3Z/Wxze5KvB3jap/X94KKu0rxVkXRTVqCW0TDv17LqL0IriEF
EFmBbrI83fad4k2D5C2Ir1EYNhnuj9kfzoCXkT/TDNWDTE8do9FBP9PsqwoJAkAWQXvmq0eR/4Ci
BgAHtVWNKOXjEAzw8dFh45AhtO3IK7s0PgYAxhQh+Ich1lr3qQdKFTPVwaVUcl7XgWZJeteLZzW9
1fPXWT7k6QYVsiTZVQEkaOpPY+ZdGfWMRpO3/aB7ej1sIlRC6yC9nbr5BI4YcJ+WIAZKzKK6m8fN
1ERgRQIqh6DkAmDXWH7rEmga68Hh4fhC6vHJnUJER06fOQX4EOEuJw4Rk8043LfxcUadGt2NQzmD
T7Lh3LDPb3vwE9QdqLCN3hSnyJYq5SgbT4sop8I56n3p5x/V7Cdy4QXJ6wQak/ZjSvpDm847DTq/
4EV4kbskNg2Od4Nu8iWuykxgHx/SptxmZeQmmCNLQduxsAz25CUvoHxS6+iGo3sHwiC9J1bMDbel
UW5zI3/tm/Ew1lD5TesnQ7iPhdrk8xQMUp+BVu2qov6jdbJdNDrI0FBqUzmvKp6ijNzlzfeA/zum
o6lhlL4AjKkqdeSfEDUWXkDbZc9lwoORatsuyjfpiAsi6qqp2p76CCSw892o8RZXzY6IQBba4lgC
/JhoOqqiQbcHAaWlNNnbGBqgrQn9oi3sSCg8JEIrjA5NCVQUyrCtRp7nKbfrysvC8hGT8J6BVtAA
6h9QryXTIzhN7MzIzCRPbkt1QpRGe7DLWmDA2IDCy86z50y4TwFvClXkrNqcmtCcUSmPSIuyJm+B
08qa4wciocl7lw57HSmoE7yq+5bVGwVo0gF8q7qxC8Ey2kj3TXFfcNt0/i76dJuA+FKZbkHXAdrU
8EiGx1ZxO+WQDIUli4kt1cTh2mAr8e+BjmjuebPNcTkZaxPQHkND8Q34n4x3OvlPHm5b7V1JYxf0
35AulF3MEFqV+BE3j112l3A+TgFTBhatvw/kzJymGyVInKjObAJ2UF0LzKSqXXCvOJqAQE6bbce7
k/ye9oEFqIWV9q+8+EdIPjSMCmqgQR6Lm6nRkVC3GqKvhWL3e4FJ5arYBgvLmyCaZDYseXqrpnHb
Ba9l7sfqFjR6XlJvZ5z6fQx9dR0kM58NVDoN0MTzFcrS5akLOK/A8dcl+2o6hXxohsqJi0WnLsJ9
rkGnNnBynbeqOnKmJgGV0AAyQaRQ7ClYS98UKceHG1yQnb5IbWmHomA1kT+CgizTtI2YEYvwjzFY
ecymcJu0epMCGYxw0sIgtksjFV8VHNChI0RbjrT2DBodzDbAcSWLhF8LSrXBtrXjFrp0h7RRHrkF
U2p8gNMS2F1f5IVNOSDdQy1TEI5ZUCPkbnLpXaoLW5ABB8SDckBarTZx3T7OS0+zK21BLcHNsu1L
DSHZuNUwmnz9CNiRbUS5r3YS9KgPGrcv+GCXGhhC2IEvxkGC8lryVcOtxXRG5TsBHQ66HNkhJDg1
6nfQV1tFgu5/ntujhr6GjOrqhCn+dwlDweIw2kDnOTMymBKGPlcScGkiNuJgw+kGircQzIqPY5fb
QoefDPZAoOJMcPjcGLluq6G6m3EZQHPbFLna63vdjMqbsf6IhtydAPIdwsYhMb+pQTnHcfpWbx5w
9HCGaE9xacugbYrj2JMS3LcnqEGiZihB8x4nQpSkVlHVwAwexmLaQG/KTQdy32pPctDZI2YWhDTd
CdOASI/sOcoetIa4oF8ERq8CAUxg69p01wODp0TGtsjDTVImTyBH2C+sYUYcO/Uo+gKYEyMpA945
sCT51Beik47RB4b1fdC3AUTyAtIib4rmW0Dy0P0QIjvrNA/MZ7WVqtONgG7NqIPZXwL1mjKa05xu
WhEPwXo8xlh22HNbSHcA0zzkTqRKltpLdgFuRlx1xOQVlBRWDsYPsLf70oRmhxpaM6+5/FRYvNbc
BaC7FNJnDZlGn79joCDS+BmEnhYPn8/13YSerYGO9Zy/6U2OJvZDN8vIiASExSAGxuaA7xIVE4+M
aPOTxKoHnvXKX60lnh+N9NzWBA5x1Sjw2uB3sQ78CWSWweWRoUWDgixv1k/MZyrjqUEzQyhtB5g5
CBNQVxic9LXxMm/BNGXH6ja2WfLY//A8xRdXwSCgAkWOh8/FU7HCJXdOMCPjJ9vuvXQzbz6oWFvl
ltawZxW91l/gZ2PUaz8izSQTaPz6Krp2uowxfgVdrYhZmlmemr+fomc71EsfAnG4xy+LCm4WRTye
7KXAnrvDolhKHkPo/pVPMX+PmYj0jam8sv4+PRunH/ypAgY4CcZ7d4zseCNs5MTWbYg2ChZMu9oW
rwKW17B2lqom9hgGIV2Kvr3cAinF74b2thlHl1E8ZC2NeuJPaTdlaNkC/fbRvSub2SRfuFH50UF2
1Q15QBmaUfxdrSlgsgFgQ4xtAxL7d+8kAApIQQlwRbKdfeL0m3jLefKeWWFbjbmzHbqWJ4EqYBwI
7Cim6i1VUQT5vgfKLHemvbRlbOPaqjTMGGFeA5PuvwhYjGwUQdkcNX6uhn+Qu9BhP4xyAURAYIK6
3U76kwKwc/uO8pjZCDVoKDE6s7xAptYFcZwzzKACniRgvztGBXDNjzQes4CLiurvcZnI6EVOSeUa
j9DymYS3EDT46lnwD0o37T9gtEsrlLeCnnvmk06pUYkbYxOv29zMlmpcC9bfJ9VEMQ7Jp70JMrOv
TMPOP65/APEHVkcnCA0UJpImKjo6ypQjgzRFJWFfNj7OP9MYXzAFbiV6ZmoZrn2GU+OeDDT4cjA1
yBxFEthC9YlBFysCQ4eAZkec4/vU4IWGynPa6WapYdih4ic8N/EUEQNLAIy6wEVBD/C18KXCEBUi
SNFC2arEJKnVN9jeTxCBg8uRP7SownPkWemm21TjvUAad1LOb0n8juLEZiJkK4yt15NDDjGKKnyo
gi0vfId44c2phmnNwAbBPgBhwpHMs4dH9FErilcxOQ1gTBlE1QZq12zJQ5uGfoJK7tjjLS9k91I/
7QK187WKgLuvAcmELnpRfafW+hPh37upc2sDF4OZ3Mvhc433SRi+lDVOaB4Hbypt8gX02nFOB4K7
9IkHk/8wg6wVB3/cYhaSL/F8Ur2oSY4gd7FE3Ce4Ir9pebQAmq+2FDaNoNmRkuFVe19HAzwAt+oG
ZPggsB4wRKSXr5yo3YxAf0TRJx5ylj585HhoB0JrzQBPqPJBSvUdBHEcBYjfYCfFsiOgaDVEJvCI
NxhMNqf4C+EFPK3mJc3y2NTstJytAAylnVE7OUoDAOhaABTbYE3BE2SfQp58iPdVUFsgKYfGyGzr
qm4L0otBRIsf96MqmUGOgqMw2EIIOWXpG5IIroqtKcC/p8TZPsRMm8yBUBhwXWyITbhlmgQ3Hi11
RLwFMvib1BumBmRfx0vbnH9JQKzXFu8gnnc1TnzpmpMUNfuSvMzpY6A8DhJxsyIwM1LYnVwc5FoF
k7a060Mw96enJpQtXY8hKxZ6IfyxSxJcQQfUKkTcenuHA/wQOvMMaNoqwPMylqgWD6YrZdS5EEt4
S7j5UdtjfsL86GzyWYBMigU4Wa1tX5qjjgQ9nWMVYIsG1yNxF+waCx2lPfFBvWplGCRgU6utXpE0
iGlhhhCT4FAL+fshZIjcAGUFWOQ2ncM7pRu+SQd5GVxwkzeFcTisJuALY3RqrDEyyk9V4/PBoQoz
RwAUTGLN7K2d45crotLfIHFSDMLNxi+zxG4C1QqMu+spdhV5cmmC8oqekLYNeWya7GXvi4qg5sY7
8YhQtvJDs83cgTnoxloV5RlpYswtZK0aXy33gXbbh1+MNa2e2+dvQ7eig0puo0HDt2kcwe1mc/Tb
I9J87HRP/R/+Nds2j4U9evWbRPZsP2R4hkJ1AUeZ44opx47yw1Mn7jN9dJSgYlzxFvf6dTBeLJF6
DiRcW3FImbiazIdugr4dpHQ6ZStxKuthtb4cDeEkgN1LpuejcdgkQQ+9HkTVBCELc/CQmVuT4LHT
O0ZqgpX0K7ZZnZx1HzlbpdanzQVp5XZuoM+SbDSpBxElYWzhT3ft9x6ebVCvnCCC8uII2XSAJpoT
JI5C3Aqgsls6ySEw9X31MFd4CICG3Lvun6y1LX+/eMqJoK8tJH1qfNDomxwKYnXIAriu3ZM18by0
5aNemEgwPCbWMT5a42hmcT/dLLkeJ+hheGBDJFbXIwkC2J5BNQPG0r8bAxZTm5WqbfxJ3vFhAowq
Kw+un11nE3RElxNImbmsWQ6TZSotd/EexeaBwNgyvBaMtl63uf6RVgPswiIVxXpS9lMnYVE58WOI
rSRtgULuwYhZxzLLEOXpPU+AKVZgCDwbKLqaictZ/G3oZVvBEpzWi93oJrxl1hPWsAraxfoo51dn
Jci1BjsqCRj3RVPSQDUxA/d2S8Dbj1qlKkaOVHCPXceIux9m1V9xd2Ga8v9ILWr0BfvFOUe7jO3G
Gr4St96EOxUazO6CPTEsVTD93ok2KGRu0huwUt8AIrKvgUK2/w0k7HIrqGAxhDCuCYShfDXzeO6U
9N/AfrLS6LKf1xa9uMFFRAqiHCt5h0UPFiRzXCAtO5uzYgsCa2a+y9EeYzjwz7T4NYvU5YHPVK3T
wmHZZuVldHlLssvb+I2z8n3mp4fQau8AmHpl4cBERjpQqBsFWn5Jn0NFw1drX4nfFYXY0iKXLqZ2
k3ZuU36q7duEYhIETHyuOmk5ZAxlzmn73Awx1dILeBsopsYdSTKhawjF5houQnhvhj7W9Shn/VYq
dWVFNfaxXC+/9bMzTlzGmjFiGFCpubE+4ct07rEZcfGAPmiksNIHywCVpyItEORGWNIH7m4i5nXF
zg5+WAowirznn7lX1tG8+M0Vv1o4Wy49uY6FiCNLLpZDcENDOjIa3srxPY3vCnBvX/8+69fTc65Q
qTTFl5gZUHUsL9rObnbfHsvb5Da+Uf30HdIsu8jRMCvC2NPVG8+FzWXLL0K1iw2I5QYIVV3ZZ2Bn
15X7PjtdXxjrs1E5p47xokTHAza6e4Xcifrb9X+ftQYq3YRgMOPqcEk30Qh6+YewuDVYa2CdyiqV
YQw0c4pIxcdJttxL/bpcnmRT2OEiYFe35RPL8Vh7RiUWCNoD3UOgNCJx76R4mkaWaDHLAJUNpmRs
JXH5KFMAQgV0eiFOwjr8GNFDD2J0iSaCthCLWKSwlcLs7sHgAc58R0cXYXIaa5LN7qsAXhg1k9v2
hAvoTlLxFuMfOdmEjrBz3VGEJUFcCWeNSiBh1oZah5EXPADV3XD4z0fEaPapZd6p1l/o58jSqNQh
JESughypA1pZzgJ2g0byMbaknb5ZrjnXV8YIAZrMvuWFVg8lGEPTEpM5pxz6cGL+ct3I4nO/dw+s
zmglo+5AU7aQBnop8Yh3CkRjQb7xKQafAEXdDV1jq4G4NyaD8b2WwL1mkAqCBN8KvKhj43fkWa+/
BdQrWwEVr4yVete377wyKhjUutWLXIShqfjm0M4zyARamO317VvlSADr///tH922S/m+ynsN+4e2
3Sa3Q6feTK7qipuG0aH4h5PkbIny81pVDIJR8cZPt807muH6DtARL7I1R/Hyxsweq1eQjDC+1rJJ
V77Wjxb0xVGiKEMCTsKf4AKU1VuwlguClfWi/Ie73nlx1DFZodIK2A8+FheZ4fNYoFY/b6EEmNgG
llei5LwD+D/aZ3b0Jt5f/4brWfNse/n7xRqlOAs4I8ZzViwG1N0/Ju3fXaLOFhZXvbAAFWfAumoc
Zp0m2jmKqHHALFeu38/PNugDs+7FXIWuEW7LvMU7qatzZuiB8cxdRq8wBikzto0RyCJ1eCpiB9HA
CduWjMG+g4BvqaFV3ZT7Rn+8/oFWR+3RwuLBesjjjU5znkFOu4eabLasDWNXDgEnyA+PuHRoXP4F
Nxyke4ffV8/VJnBYt6l19zgbpzdWEaSOqARVFszQYq5xkeG+vr5/CO2zCWorpUKZW+CwkKp29bY/
juYjeMdOPYbVJQvoorvU4lyGyfVj/GySSsNtAZocKMBgVQ+TBfhIY1UWyLF6K3wEW9QB7D9bC0A2
1krXD+uzWSopQ75XCKIeK5U9xb1ZEgrgQu5Ps/r6AimV+v9t/Z19xqAeLmFShXqDkouv3oBrsMct
GPOBoEBzBBzdUL6yIEvhzDu5s0B/hZx2aI5sDDljlw0qZ+fg6G5kSNJDDPJ25vYt9DeAyM/KbdDL
jK1dPe5kgBAN6KAbaPb+PcfUA7QIUx5uChV7dxRvpXlyBJZGymrMXxihUqVac0UNGh7EvC5YUT+Y
ne5zqeGBzdq+/v3Wr3UXpqicGWW8IXOLg2rtLhp7R0nI1kgkK+TusxJz5+No6+JtC9K2uhZY5cfV
73ZhnIp5uUjkqhFRAo986SOczfLT2Fdf2Ze6hWYLLrXFUXhCySO0VUZSZX1FKhOEEFhUFjU0X+AP
Y4seHqwO34ytXW6pvw71i9XRsd8HQLnO2FroZbrtBMKCRLOS4I8hPuFxbCUjSOdSPxcqEyC5rSql
DFddf3dd/AAqC9TQLeu4CKtMtuG94MfOaBKMngKFtUBmQmYxfr1SfjZIVzHaTk6NDm9+X76r0WOw
89vCir94tGD99sR54JN6iko/sIzN9a1mxItKxX9v8InCT9hpSX8ax+8pe88ANuUlBrP9esnqYn3L
F7+4YPDdJFQQiFgOkOgofQC4JnyE9+Ahdsld9lRugGu+ad+BlPZEcKA023oHmFtosz7s4jhXHIsu
diRBDALSpUMr5rKVyukpGDy1AGtBBtVsY3bihLHw9SbtxcKphFTEowaZUFgcX7p3wc7uxmfdnm5x
vVquqWh8c6+sxilrkVRiUiVi9MlyWOvqy1Dmbjy8GsUpSN4zI7JCiKhfdyFWsKhULgKXcNOoy/1j
2jXv+WdqR66GUzr+FG3eBE8lI/GuZ6Cf81MUQVtMxabAJ3qntTAHKVarAGCVG3Kb5AIjB/ywAv/2
lb/s0OczEPRTjXb3cqeLjvWjtieoJX8rHyOO5ulrGaMOXM0Ds+ZLZ+B+Z+wAw5CBYTBRMmMsef3+
BZE6TD0va6aPaag3Qw8wxSddphEVv98KpoDxwHy/iPFI1vhUcEwg3bobnW1SITuQeNYhXYxSwjIk
NwpmHJxqg7frATIbj/HwwXCj9VR0tkfdD2Y9FvUkiXGePgxOeRTM0NFzv0vAjKibvJ04NcaMeBNz
OUxqriUIr31qKkhrTAEDdIdPXQAglPfHEjAixupYJqignCVAfMMl0YrejAYMLpadrR3GnWBxu/wt
f5IPGes9zjJJxSW0dLtQq+A0S5NedJAIQKCJ4YoDSGutbvNfuOnyia7tI3U5mImREm65TTZ860+5
XyaRVSto6yngglStIc2dsOQsAXw32uwZ2WuKqaXrG7266J9GugHK8V8kzLzCzSkfovrHxfdi8qkD
OXfdwCoTAMYC0ar/j4Ulbi6OsjTU8yaXkdENtOt1r92mgomAXNAPgV07vGvcpffcd72D1j1ny4zS
+Xo958I8lf6ihIR8XeCGu7QjlmHrGCUPSEvcsuC764/asyX6TtLMBPPPuGbiKWSg+IzRIdT3ih5S
wwCFGhaqHrEVhSaxMWgxQ2T5XVDs2GW94tePl4ufQV1RDB7K9GB7wILdwNPc4S122uf5QB4rV27N
5IvZuGW4EN1+gbBbO0rV8oaITRXXMWMf3nWJB13A7ehUx+oBqOX59bpXsWxSyQ+MKlGmLFguKIdD
2A3DWzzPctzVBHuxkctvuHBc0LHxCeR7l0PEeMlB+vdKnOzrP/PJWNinKluACg5/WKfX6oF9YZdK
fRyG+KBmCYwVV20b1EL4BLRflWRf30GWFSrb1W3KNy20h/1QXNCEXwb4QHNYum6FFX50R2bCqyCK
wp9NTI5g2NpId+Dws2KbY0jJsDyCSjMdJCDDKIAXSl1iR/Nkcp3iMhazmq8vvgyVS4J6lLRphI0Z
Q6wYJrJSu21N6RBvB9vYxS88E1/OWBXdnKkEUjV8hZbBHKK9tAfn0/UlMbyA7rVgvHNA4Qhe0Goz
aO4eoMRgQneS5QWsZYh/D6VEFMc+S7AMyeygxiw62nMExt3Y6uzsCGKywWTVuVkWqQQBqPXQDrho
+4L6h0SV1aqsxhkr0WrLT7jID9JsEDDCwRuq7+Kgn8Snylr63JqXhijRxjbrncI0SCUG3IggaFLC
4MIbsszcgJvUanfxUbTFTcwkRF1/ZJ/dXaNSBMSGFIi2wV6yrR+NZyg0VW/jn+RP9aHcQW/NLG7b
r7j2gHe/7pRMw9S9qBb0IZpbtHGH0gJs3gEOLn/gMuCSTeMG2gGB2d9pssnvoWh+vG5bYkUElUeU
PIH+qgHboDByoHrelqdG9BIRdABFbrXk3UgUs0g4KxJVU2yV97DGqQpxDAHsBI3+QKrytLAARsNs
Z9F3lO5LKXqJwMWlfLXAiEt648zlRxpgfgF3RUeKISmPKVg1V51qmdqTTr2YetdXxVoUlbjigGSh
ziEL6/OGhKpdqA4mABlXyeUf+XWbPbuLThVoAcKoOG65B0wZJqdyzoLSjDm2iV3OnDkpp1ifQBFg
2NeXxnIWGg6qkLTT0qXC1qBbrWRW/Vo/xDvO0tCtjo/C+3yTQnCW+dxjReMPo+dF+A9cW8v5sqeY
HT0BtotW4YI2WKYDgJ9i49fXv6ECdlBw00vyz/v7wl5sCKJSxshoeF9u6ra1MJPvzoRV8vmH/Tzb
oaJeAS85aTUEgOyBYgKEzy7GSDFPU2w4q7FBCXooRzAtOCCk+JdXybNtOvBrqLrmAY4jBW9azpRz
0PwCh4VNxYSJaNY3w55pk7WvVMAbah1pJFqSjTW7BIx5jzFI31qzdXqM79vDA29ieuXftfeU81Kp
kJzjvC9AT4lC1wfmMSxl0xEHNUxUTUFwEZgibzJ7sutn4l8maal3UHHE+qjAg0ZXJJv5A08xl3Pw
KEETFuTA1vBYshvB63cmfSk8yRCQofUUGnRJey7EbTbZ9jZaNg40w2/VrXo7+eMTG0a6vsazOepQ
rtsYBLsBYOh8Mm2CRrDl8pmRcFgrWhzqIhDTrA+McWlEDbsuNSvVXFpP9V7uzMHOD8k+vfuXX+68
KiomwYMRF7GEVckeEG2iNXiaYPV/NKvwBzt7nR7AJ9GyCpXrgXE2SgWjhKJoJxX4cuGsenVZmT0U
QaHu4FzfzyW+fh8bZzNU/FUTaZVpgJkgULcDzllFyN0ZR30Rl6B5UaxFGvK6SZaTULEXQIEtgAxM
4xPOMBPhTR0+rxtYvge9Jp1XoZCNwXk4PuUifNFooZxV4HQUQG5bvEvpQw2iGwM0ANcNrVY6Ly1R
nmF0osEJdY7y0Q4Ximw262PmjBsQ9NffEDpwp4ca1UiPVWVgLZDyjXCSjZ5vYTauE7PWoIPTvfQJ
Olyn/+f6KO8oQC3VcwSGFmj2cOhDH3QpKmeCVlcIMUAwOjgIwZ2evbDQWqutiMutpbykIYVURwpM
Lwe8+jO/LyQWQHCm6GKAi5iolbHe/quANEgJYpBGwVXql8QXr5VgDxngORIomCLB5wlmRdHsFsQT
iUDVcGpBIzYOdwme63HM6r6sdfMvrVPZU5ATsVaHpgVxTPKaDpKlF90GLHTmDIbwWsCJDMrqtAXH
FjgdhOCL8bHXMuuleSpsAHyuIEmAxXcRRg7GBEJa5SvEEr1yHuym2AW8rykvVX6TzscwH8y6YWzA
YuBX3F7sPhVNPaQRFSEowDIb3vcKOqX3kcZ4YKxWRDA5rC4iboqi0vfVxjDGMS1jLHIEO5jWlA8D
BMGU+DEhvK/GhpNE2oYostuqrJNruYH/Xt7ZNPUMj7OWrzU5bXGMDKfOGzfLzSq9lzesWZX1fTwb
Wj70xRFZYLBZz3UCNnsROb0Av1L4Ek6Mis96gF7sJOWtQZXPfQYmGl+ZI4sL3mP9kQe4WAgVNxwV
h5PLvRR+EajJ6cF9WzeHEFz6ccnCFqx7LWSMecA0ZPzn74uVK1LxeYw8IXuTw/1J3cIiXo/ShmQF
f+KHyPtXUfKXPXr0SNGydIK+YOvPquCHcrOR66dUaTd68ETa3hFmsml6vJhFUAtqLxw4JAYWZfb6
9z3/BKrGrMX9IHeQrvWNdtt0g63VRy0N7esLZRmhvFXQyhZSbghGLuatOXgtMPIMuSjGCbp8nd8x
cV4K5aogSsoVKFG2vjDmewzx2kIM5aUASLvsoUa/OZmIE4yze31tq80CXTibpXy3Aukjx+sIxaXZ
BNGe8ijFYKezlq7BE6it3fwA2qYpsyZ3slNn2Hcb1bn+G1j7u/z9IkjHVJ+g6o2fwPcQTJgTKwg4
yyhYUbpcBa5tMJVTp2A0pMhYjlFwP6XCYJWonva8Xxm1uSjMVAQ0o0K24RXQnwlbKU3NHHfZqvmu
ApR/DAlaWKzfxAhZWitQkTEEH2j4TXnwzvF+JkDq1O7BarU03QrHEB7LDOPwWmcaxkuj/w9p19Vk
J85tfxFVZMQr8cTOwe0Xyh1MBpHDr7+L/m5NYzVzNDXjR9t1NpK2tnZcK+XsPG9LGKdGBu8zjQVc
H7Rv20benqORWFn7NBbQNwi+fM6bnVdrXWMMVJmDY1cGh/xp0DXXrAfgnQ1PirTT82NFFjjAZ6UD
iwZ5GwXu6S96fOH02aKYYQbjOICy+zThSS9HoJIpH6MueVmv2TQLHIoOmiGzwJdlN1P5DO7KHcgZ
/X4o95d3YfNDZCiRrqIt/huVaT+mpt7Eanuqq9ICKSUI07hDoTwZzLkqcWLKcSnDYu3qU/8AAko3
ADLFbgmuq/cBaJNcVAOeSOZslVaQyjTCsqLqWu/vxejl8rZtP7Jf+8b2w9cx0DKFQmpP6OfPgePo
iG7jk95VX8ARcjMA1NJOblOep/KpF9/0ZiWWfWE6Mw1TirI4UETu4+msp8A7oamdaIKtR2i/fDQ1
4Kv1BwOAmNpH2WMkwLBFgHQYGF8pALDZzEDGQPe5iKi1qFR3ABxuq9wrsmCPylMHLGPN8EHBZA1E
skY6WWoGSJOUOHlPnSitgE7yKCawPmLjmHrm0LqypQywt2rvFXq3y/DbFCAwgX4Q4KQ3JrpRx9AN
c3MfRTJyV5qXqOM+BhzroAA0U7VMAw24lWSPQnzMo8KVYQjzrrXbDH8Hx6UCpqA6Zw5g7tA8Ag7W
HCnF4TSDd9QoUP/vUsCPoqbcwPcn0j1B0A9cWU0+lNlbq38EcmiL0w1WEzQhOpmQhhyuklndDypo
X5rUzgP8QKPas1DclvpTJjyDedoqYvRiNgM6aoF5adyOJHmeK09UFPAJXZXpjnTX5eSkPUhrlduh
Qu5PEr0MQ+I58BLLprLHBvCtAOIR0ScB+D5zwKa0tHyUjdytMGlAKgEoWo2VKbPTwFOrkeUWSrcS
gINZgqIIbK1x/5AkkyWW1C+0VwHtbkZTWZp2X4L6VqueqfQTRHqtJTX3svJCY8UC4hwgXvJzEdaW
3APgqKTeIEZuszQGZ6rdmbcDCV9FdR8APnUYZV+SXuUYMJhJ6Vy+IpudT0QRiawqpmpobOP8WMVd
nw/Q1WrKHtL4ELXXSpHYiQL0rky3aqX2C/KWDxgTS8HZ/p6DgVrCXYrm2RuiBOB4YEDOoEnlfBOQ
9mwEHwqwt3uAyGIeFBgwc8l7EjYfwNUnM5YqBGKpmFawVMG5yQ7pTjsKwJq0AaE5yFb+Lj0i3cPN
Yi0v/bc7vRLK2CqzI9KQ0k+hkxvZD5VvepmTn6k7edVD7z8WADzkuHfb9utLKJv0HCJpqmkBoRPS
u/qTugyjam7niGi2y6+H92nHy41wRTK2S1eTtDAniKSdTffDue6s+JAC7thKwSCoAezZBh7p7rIW
cqUy7nKliPqEmZsWnZPO7CA9spOOuW24+Z544yMfgX/TfVxt7KJiK/exKOZaL0es0gDmZCz9CDTZ
AjQH7/w4mqosD+BKTKYabWIuYpT76TfK7uDltUq/zgG0INkTZrZ3vNIxdycZx1jrCaniGDtZucqb
4gHi8yhcSVfQmc/GofCam/XZzLuoYKgCTpAuAz/tz0XOgkjLECAxnzOYymmhugSw9KHyQKzByz9s
egwrWezVzyZTGwrIkhEjRg44xhUPsLVH1RHmXT2BnRV8Ilx2jc2BMLISy1x+vYqlTq3B9yW99Sfc
exR4dDs9lGfUk0+Kmzqmg/BD4LeKc/aWNQBAE2p7PcF6w8nSD7m7FM0jvDVeu0ypcN6C7Xzsym9h
biHVQ4qjhLtUO+BTe6CLgbNjQNMkV9Gu9TG4dcWtYG2GEyuZzE2sZ1kBnDfenwEIyG5+Rz5CXI5n
o3RSe8nwAF018mu7PYdIHVLOBd1Up5Vw5n7G+tyAkw8LlqsI45iaVVCZs6mblmYlgrmPWZOmTaDh
PgbAv63l1srqyZoblbMS7tkxkWpSl5hWy6ApjduXsDSpW5U2sKqNBsXA4grUAHYEwlGV68RvL1AB
QZOqGqLBjsOJaSpI7QASOaPdG4bkhiocPNAHXn4httXkSwqzvF6oxKAtlxsIxF492mcFLkRDbSN7
G7lIqrwlMRaNaEkWTSqWVIqFZUxAzyCGa6YcY8aTwtgypIjySGsgxZSf4GsnxYcR3l/eteUnvjkt
8teuMXZrApPkHDQgpEuaXagptjChIVdGxyqAvwG2rQaxe1ng9oX6SyDbRx9LNDSGCgJVetPXz7nJ
AWLYLjF8rYhtjp+mjGYYv1zUfHKXynN4AGYoqHoKV3zlZYI32yTIShpjEFOgH2ptgiOq3AUDb+mq
bp9Dv9yHNsAFoRscY8HbPsYYhu0stzJZtq8CriEaGOAq/LcDWr5g5ZFMkUhIuUhoCOD0u2sdsc1l
CRy1Npd/X0lArRRBEcWeTeWHkj4IxZOQGhwZf2PtvvSMMQczBT9oL0JILApWQgq3MgtH15X9bCTH
Rn0b2wnpVsNLAccUB3clcqEg6tnpYeDllIfvvO1zrdSEsRdZrwAoUYKb1zqSN+4B0Z6dW6sB8rdF
r0Cv5IMfZIq8/7bPjPmINTU0AhkWMR9eFTVDC9ejAVKYy0J4CskYkHo2arPSIERFgkJXIrvgkZBy
jpKIS91npS+dJBZd2+Eoxbp14iyyJvBXlE1ndUgRdBi2b9TAH8TaKkBgnA65Xcw7DCh7Jvp65OG/
aS9hedsbWut6W2DB4Eg4quhbldEYCU/z32zrgoOsgvwUOG9/rrmSMIhXywPKaPNLDoqOmfT/Sju+
JDD3vO1DGU16kEDrxklFpC7Fs5THnHV8+vbfH5gvMcxln8cOAHZTD833JlsF6MQYWUlk9QA8SywF
M0sL/hro5w+ql7iZXx77c/NQ+6Yz+YYTwMfj9WxvW5+vD2IMQ9PQRCv1EedHPoYY2NldatUjryXx
b278lxjmxpdKG2ToIkDmci8eRic+Lo1my9RoBeBDuFp8yPrtostXyMoC5INcupSNJbCrAfxlSaYl
2snNuF+QYMmL4VZvxm35I7qa3REgu9ehF/6rmYJ1qoh5DQPDMOakxReUxXOmesL8PveaJWKIUwDS
HDB/p/C5R5NDZVyDqwz3GLQNNNzFwZvZ60+Xb9C22VhtB3OFZCqMWhLiYxrgVjux6ObgGZG89GOh
dZwcZAsHExQ14FrklZ42mwzX+8DcrbKMgG4xQ3TvKZi1kgrLBK/eWdy3LlLlN61N4OVXVnDHC5Y2
lXu1Zua2VQmts3pJ0avV24z5qqxtgZq+v7yzPCHMDUILsDyUJoSEoHOLjGuaLywsnF4FdbOa/xVR
K0yaqWybSCZLWFTIs5MkysFsyXmU49sgi54HwGFXNRrDu/DKBHFyrXW2kf7KwtYO41MfYfQSlI1P
cl0+A/wTcL70IZJ/i0nkxkOxS4OXQNsN0u8glN1BBDWHdmO0r+LcWlWb4YfwbiBjLjX0ioiPctX5
YP/Ygf8LTdLvRVX8K19ltVT22qgi2ghzPHCNG95NrowSBEiIXjNLuAV/B5IHha+9XD7DT9rnb3Z5
JZO5HRSdNw3YsxBV24YVHLRjv5vOpY8A+4iv2Ok+aNHc3Dd2806wMnT/LlE+KFAWwuU7zS6vexdm
7BaXx5JssqM+wAWeC5vXSPpptC59J3OVoqIgbS1DDcijepAeZis/pzZgVN6SayCsg+Me4gu3OBcg
Ikdip3nmfcEi4PsHwOtQZV0xMXP750tcaKrcA1cI0SvYffvid8aFFNzW9C8JzPG3IgVJ94AXKdkD
t9vvdxmyGt3+H8AWbUZ76pck5tB11KeNqoMk4Qi2oE/Yov5BO9YYF74H+aarv6WJZVQ28bKDwOdU
4W0lc5ZGY/TxSCEeM9QP5NBf0+vIUzHhX520X+T1HwApbJqq1YIZeygKVGz0ERKN+zC2g1sVkCrx
ofRT+23o0P6Fp1g9cidZeOtkDKRaNGk991AZkBll+9npMD6xA2YYwNEN5CPtHteGFxhuP3erpTIO
hzkISp/Gn5ubz0A8bXwB3HqWrKLZe7R1NLghmRxIbscLGJfVXLogTJgxxN0kBxUEJ9q7Lv3OpthK
6cMoaM5lk7XJjkFWK2RCjakXaddi8GmpdfwAZSNe78Oe3o+78dbQwM3jJkfS2K0v7Hmbu+zdhSWy
c2ptmylRILaI8lEYLITOnsrrLngIzccE4cflZWrLdf8mTJNUVURiEz22zDL1WtOLWUbKcZAKpzLx
xNauOU9oLXgnI9gVweUnxg+NnsGVRLwjTk4BrBlDm97T8FjT6LnPJglluf6AhPUpBR25qCU7Exxe
bYS8Xz048/grJV6apSjgUYeIpSsJsmWUQF3OpUNLH+oRTqpy/uRMm8AnUE0WrSZHiB5pbbjgaaXC
QyKdzBn8H8LvYtSsKnvoimMt3RmYkJUq//KebDtUX3vCZrm7YOhJuoRDzYQcsGrnYA9Cnvt3cVxs
ZYgXIHGRXOdlf7fTOyu5jPEHx0Ue1gPkZnv5N4zHbXIv2J9vYGM1YHHgJgoWC3zh8BXmLTCIIAV9
icOfDsQf95WNWY1DCYBPGUASeGLdyxu7eXdX62MeBDBHFooAzT6hbwUQD3aR1W4Qn6SBh0q2bZ5W
khjbP+kjVMdAPNQdJhvx0M5A7SBx2h3eco9axhPgTziL247BVjIZ6z+bKLUbdLHDJ6zQG0L0cUMi
AD9hhJG4DY49eLyfL2/p8qOXTpAx/tJYil3d4gSTTrL0YXKpcs6QcL8sZbvrSVNBpyVLEgigGHMv
RaGuZ1W1+G8DLkRjm4DMc0y/9IQ97/C2l/Qli7HwtamTJOgoXHH1rel+huZdJ8acBW2+mav1MFav
TBSpkBqsZ06BotBLbtTx/OzLIiQ2j6Qp+RQL9FOEhhnBXxpaXC6fyuZGAVsTrA3g5SIKc50oKdRB
pTh7zTx32VtpPpYpJy7arjSuZDAXSTeyaKTBvDhROJAX7RQfwg/gtyNYSHbZrfFSAM+Dz7Kx7P83
tV6JZe5SGAE2sRAgVjwoXgcntXaNQ+vzYCa2La6uSXibFEUCaSa+Y5XsU2NaBdGA4HLBbZftyI4P
gQNk4ENtoUVqz5ur33zZV+IYexvk5jwYPcILZYxccXxRaGtL+g8tDKyqbu3L6rF9doammij3qboi
MpuYUK1MS/D7LSmJPaacnpsrY5fdR854q/lgWADapht73Q7dg5cly4vmfTu+lWTGKjVlmqkRikkg
chvc6i4g4MU+t/p19k6eqjNxGkfwZ5R0G0t7NFMXFCNAUkPI6/2DMGDz0Vl9C2O6DEwINLApgEy5
H2Ur6236vsD7DIbbOGjFAi34DhkqMJTHHi8/sv0krGQzpiwpltzAKC/jkIMLplai4REyPyc/Ue4I
31q0kvCEblqFlUzGtIWjVCcxwd7raB2TgpcYJPf68HH5hLcvzpeUz8GM1cVBe0VvlpqynHDvyHYB
wnUr92MYBszS3dFH3gDRpjVdyWMuajDNWq3Mi0YNz2YP1ZEoR2l5Epi7SYeIoK/QAMgBRpFCeeFh
/cXZtOUnLlyLz01dbRqVhbYpJlzIRR1kDI0Ibm9LB8HHzOjh3xULV1vGmO686HJVErFl8u3oqHZ1
SBxQyfsjcira40KA+R9Xx5ibrpQ7uc2wgcm+vIqPAA5BLLgQkIGl1eJK46j5pw+/2kuwwBcGpbjW
rdM7cYGUNybVMTSO6MUnsTU8BEd65sGpb9pvzCDKmMwkqs6CjktTNYbzTDD02z8HleRPperItNu1
Ze6Kc8B53//GjH6JY04wEUqpDieIW+b1gPNxJIfkoX+YPsrQLn8iSYZCBuJfzVZ3hi+5mWukR8Hh
UX78jRX7+gzmYOsRA/LEDBa8T90n2pJi3gUPTYLD1SZrfELit7R5QfB2fQHFbl0FR6cifqYUVwc8
dqNklBEszOglNyJITkHGDTt9NT0mHppQPRNtK4dolwF8wQY/JRVtyvfpN7Vs9RGMUZgMIy3iGgY8
far33ZX+sYyzN9681FWmU+7Uj92RlwLkyVwe19XCxUDqdJw8TJ05nisKwu5SPGmUh76pfHbCfDNH
q8Ux6iVjZY0SYnF5GLi1qVEr1WvPQKUsryI/E3U7S4F0SoNjKWh2C0b6VEkObeTn4jEAQIeZi5be
a+BziQ+TpoNXMti1xmDFXQxizdIyQPmiA5erlEpflH8WkWoFk3YLnbZNKnsyWpfBeuwRcyhseYYy
z7pXoRMpLQAGNEIGqSx0KjuqmYBn9a7V3uHE2Yb5KHY/KQxmmvuEHFVB9ESjtLS+c8w2coMJTNQi
cN8lEBvLZz25SjTAWIAIvM3cKnrUxdPQDLagRVaLBq5Jme2kGbw2rWyhn0BErlhmACCiCdD78e1Y
DfaYlG4MwPCuvsob2dIiAGoHkdv1aB83BLJrp9IJmulaUZ5weOhM9zsyYA+RwNUwjpP7hYSrSYad
GSXuIMn2XBeYKAvRLACg5zQCdfrLMN+0wY9WaL28vU7j21RpHNIQX5J/xDO1momg7ixYdVW7faOD
FbNGYXqa3HSBJEwne8K8lQYTD/yYBqtDh6CVlhmauzJLM9tdqmp3RdT4sRLaEb1WRQwDCQlGUSvT
omqNTLOwDwvpJ/AFzhPokZru2LSxPaBtQW1TZ8YIXNsCCKR8BMWmrgAIu/9RDgd0sO/7uDhq8ysY
SVHwsLShd2UJH5jftHq7K81X2TQdhX4sdPZKgGsc/Yqrn7U5YHggtik5izHoNLXB0g343nHrh0W3
D0v91GrpYTZ0i5BTPSZu0qA/pBptdK/6gUR+RCUAj2h/HWemR+Zg39XzkyLMNkkLO6Z4BcpzmhR7
OdXdWB3duTSAjI7kFJJVJhV8qosOlWovbeqbUPByNFW14rGLa8sc3JHiDYkwVHUdFk+GcG3q6DuO
6qtONrwyzhytlJ2sKV0yYKy4xtTGLKHZ89zgKowTcMww1KyhD7sp9pFg7psg8aY+87TyKCPpMcPN
pdUbmSY7EBU4pHc17FoWaZag+7RCZQllQ6PEoLlWeVWIqira15v0dta0u5RchUXpVES2qrEcrADD
fHFlen0Hgg3qxyZQdoRrAkUncgsobdQzQC8vokGN7HTw3ZlEs0LymEi6nwD6XsufCC2OCg0sMSr9
pFasJLwWZPyn9KWVCzjGSM3FuA1z/diad0Joa2LgVcprSK8l5PEqQEJMlT2Qn2aouQ15TYYzBa28
Ot2bhXQQQSGLhPgBrap2ibs1Y3qkSYmdzdeVAmYhbT9HORCVbyaIrMTDRH4p6VsqPRWjuq8LT+5K
NwJ0bClYmgh4ohoAKnDUiwB+ZkOsXsWV0nSQ0pgYHjfRSkaD65oipAlrGBIZ3RsADDITFVMp16ke
LfPBQF8xHTCC2bkEVtfZGShKx4YXxAUisIM2VLao/wqw0IQkbtijZbiYDgs/sKyeqyD0NDM89Ebj
JOpb2E0OSLhxbaxwrB4y3NY4DG5yMpyNGSV3UTpLxZ0qPMelaZUy4skJhDCtbCvm05QRZD9zCyBG
O6OuHa0pnCmR7HnSHCPPE1z2Ygft9+qInjsZUUJ7N835Tk6Iz3HbNkPt1SvAvO6qPulIlOEVMO57
WEbYK0s8xy65kZ5NF1vnNJhgSK/zmxwnxkeX3fSJV+KZULGgWTKHIl67pbdR6wc7bBAnYZCjGJde
xw9dd/MeacLsHAW/FC3mea2boepKPhMeqpNWSer0/yHakgGQjhG6jCvns4XvmZcl3J5vWcljQkKd
ZqHQqZDX/F7mNkB4Ba989o3X7LoG17lxFcB+lbaJkWfVS51lLOlVJp782gDPmAsOtr37mmGaJsyK
yjK7a0Ebt+b8mSKA0dllzjDYb51T3NWosHa80HRZ23eH4y9pbNA4tICtm0JECCPupGkoTl08dIDx
qKUXQX2Rp5zT0bodpZIvgWzU2Exdo0dYHjmbb7jsfuymj91LcK24/WPxwc2nb8aQK3mMu1jF8yQJ
KeSJBxk8JiHGHVAQQdRl64KnHaDUs99+8CI9hbevjMcYNE1ejwH2NUsDOzN/xjLs+yy7lRLbTVhd
qa1gxUS0esyBxXG3b3vlTikACJ7+TMCn3WRvmTLsFUXwjbJ1M6O1JswRA6ZiN8bhfk7Rqo1uBCnC
SQEBH5MHfqwBu6qqXJlcy+GHJt3mYo7XQvOKijr6LLkAALYuG6ptt/jrLBlvNShz4NoseY1Jnvxc
OYtA0UiVwr0sZTvTvTpCxhz2gBIp0QUNHU2BbS0iPjc6X5cwhKq+EuGtI69xS+F2vSFvyFnhNprF
SjZjC5MsF+OmhfqM5rVqqChzZdYAxrACIJJ1hxLkgDErXbZIzBO9/Qh8bS5jBZVIHNJuyUyUJWJn
gdrATfPGorAl4V7EFBuRukPa3F/ea3kzNbdaL2MLAY9SFp2Mvc7Qu9zOKrLwwzFsTFsWfot4hwi0
sMes50hAQzzeV0LhdK14kATlyhiBXj+cs/zFhFNYlI/9/KxBSRugSEUGJjbK0IlUao8dL7nJ++hl
K1fhWYFLJSgjPtowfEW+KVQ0vyX7Ap7V5d3ZDru/docdFk5a0agbHQGw6mN+Vbern4EjvhhoK7OQ
PT0DOC7zuWjknFvGdvWNWaSI6YhbpiS47cMPpQdQpcFjH+OdPMucZWZKKGW4Z6c0Awtu+WNEx5o+
PKTR8yS9lEpnaRioEjrJVSJ0bxqPCsLIFOFgpfReL0YekLytWcAMfmhV4V1nJgg4lvnfZZbXzdXq
nAaSxzkPjpX9zNasDp4SpRbpgG9OTrOneQAGsWfNb58NN7NGF30W5+KnZueObljCw2XZvFNhbJ+i
yHUUzlAFZfRMIFHRc88bzeBYgE+/ZbW6OGvaUFmeyt4DDAmoh2rQ8/KbgngrYUzc3MzFONHFxBWi
K5hePZWuqnISrZwryk4A5majV1mO91DNTdvMrgfzqS/ex5I6/+ZYTBlIRkCrQffEn6YgQkOvkAsh
um6D60J5Tcp5F5gKh+hw+2C+hDBGEtzsVZBUgDhqlJeAdt7YIboeAO+B7EqBXk8lRg7OqDnWZ9Go
767al1TGys2JIExVLoAgG4kds3tUIO0/bR6LcJoZNZ2VEBKy9CdRB0sODoHKa7/+Gw/wr3UQxgMs
RLPQNRB+ok7xvwIfJuIR1eiAvaWH5MArU2zPAyFV+v8qwQKZNgaNMKAQoQE9OOszUOOjFpy9oW/2
ACehv8M0tQO8GFn1Fqa/JISMlzf1bx6NL/mMKxhJQy5XCeQXp8EdTLu+116XiiZyY7WlYf7DblWL
DzIsX1YXwhioOEiythCxzY37OYoK1DzTHZfKhhc6PGvIuRHshF8zqFXRjEs+WhyR4yAuHd+nrnKo
AC8CWSsDJMkC8meXt3bbcn3tLGO5YvDsaIWEy95XZ2G4oXBAQo1Xbt9szlypD2NRSrkPu3LA8SVk
sCVztjr0X7XzRwXkggro/AmGsJKJekLOG2FafvnChSeMmWk1JRqUGddRRA4y7m9VdLvm6WuO608j
3pzGpjBTBpMV9pNg4/40nB3JYiEAMu5pBsZIGF6rUejmJgBJED2khIdQuakvK2nMyRENYN9TD2lR
KwMeKr3KyEs611aZ3nWJ7urIFurAqbqsLpsGdCWUOUlTlSr0tSUYh6pBU9GdazW0L0vYVMiVBObE
FCMS5yrGsoDqNWlIHxZXjcllX1wM5De9WElhHgLSDqJQT9BI1Q93IoAsYEyghL0bHcVdkXAu2fau
gWkIRTYDjRKM+eoCMI1KI15u2h9k6R7Wm3Ms2w+C+SVh+YKVnzNqZt8NJWpqyvVSFc2c0g/PM6hw
FnI1uNkcyhTeghhNz0Izn4QC4loFLF9Ka6vD02U14K6IUW+lKZM0oTCHRVtZg5gDdgw0Htp1at5r
6s5EihIt37ZZvBd5czBKcGiOg8v5hkXGdy352lVG25W4MbNBxTfIho253gj8yB9Ly/xSbFaeUszv
A9fuUHqYe+QmXbY19Es2cw9qXRWCAGPFn5VgkOHs1L3mA/TZEnfN7vI6eafJXoY8zLQJlGOgEJcs
Df0VU8qLxLfrnl8KyoZ95hQPURdARnbqwQdlowZ0r6KPZoEqLsDNhyoQ3aGbxkXuA0DewTHmwzxs
m5a/tpSNAo2s01NdXo7TB9qY5EmO8grEoHxAb3f9pHogGisOqcdNjnL2lw0L5zycaCHg+mtiu1eH
27o7KMJbjcCvGWKLBm8wDwCVew/0H317LQPOjqKgJVWwsLS25Lm5qQzZTQYD+fN6J9dnIc+BGnZP
p55jRz6JeC5oPBsNdmat5EmFLZqRtxBQgZPrd2HEyF2j2XWgWWqtW51B7dKIbaEqvVTrd7MEpqK6
d0oCLsk2vW+DwqpD6oZDuBsa0dOQ+ugn0R4n1FXm0wzK4DxsfZn8Uk/Lb9bES8CBVAz3efmcVoKd
TuFRQyUQ22ap04GaLQpdbzJyjm0TA8Rav5G60FakzIrrwk+QTsmzxJuL1yG+G2fgIkqA16zvlFa2
ugq8wdlslS3aUkzxupl/twiyaZjaE2C1Lt+j7Rf5S78YI4yG1QSpUmye6tf7wiP7hedW3nFBknh6
zFjfIWpkpV/0afwxOmVtd4/Clb7PjmlvSU/jFWq4KPTelBwr8TcW2dRUhRjgnGWDjr4r9UHo4EtR
9KZgcG2XH8jLW7qXvfjHPwBl2bo1pqir4H6WTAldk38+aYNUkahbEkUVnO+2txfM6vF2gfRJX9Dx
dstvUdgMc9YiGZsb5qB47KXP5oxMOC+d42Cq1+56W0R7ROfyuYI393QtkTG9YzzGadJDIrAlneoO
7/YjUFqvA8zUtI/ZmVeq2MwDYzMNTEWoAB9nTaDeqaTI+s/+osGNQ0s7pn7n9b/qn4XNe8K2Xs+1
rCW6WvkkchqoKi0hy+zvh/JVDUs3RH+PaHKuHU8O410FAGXRkmlJXYqSI8udRZsbRTdcMvLG1nmS
mAuuhsmkDhEungl4FCPXMSdJrUBDbpk3rPGZmGIN8WdUBvhnoqgs/GgWlmqRiyiotYaxz4QXCVmY
Vq8OUfU8h50VqYFlKOperQzUwmGUKfoOLLWqrcB4CsKT1qM4o6i2Iiq7UqBXYj7Z9YgG9+GXORyl
XNxDETiPx4ZyoR9cAVu7SDByQ3TGLo1tShUzT3r0NgV+fog8pbnq7dFdsBmymFMF+34WEKYbuDwa
0PPNz5u10q6+AT0OqNf6k9AAfqe7FwMT/SsgwXq/bNS/m6E/5TBnbtCkDRMBcrTpfu4xSJRzszmb
IogEbkUVo1n/62haLUWogb4aT3N/ckZPzCzqjbseXWgzfCNLBOHhO4/Gcrl5fyoX1rQSuOztSqAc
gLihL8YeVse8rveNjfDnY+E9pXftmeddbti4P6UxhtxIQwD7mJA2Bf0BHEaWapzKjnpVWXq5kh0a
6XXIAhvzqZY4DNZMgOxLZ+fyMW60jf/5FYxtj6OQjEaFr1ggbeow+6TkUO4qR/bE9A6UPJjti53u
/R9MFW5vtyYSXdWIbrA4FERL5UhOcb4LKRca7tD4T0FquUhMnX+53V/SGIVFi6c2NcLUn0QfTvYy
1YJa/EPtJncBwCKdf9BJuRzgd3X6ksjc+7lIjayNsb7WaZHI8XtPnTAOXYA5hoDLbd95kq0hfsOT
9p9Xy6hyV6Z5PJSfe4tOyqvIXqa9TLdyyr16EvY8CMXvrhfwvYiKgUJQlZrfGJZCZD9CxPfdSVOe
GuFOQN6svLusqVuGTYJ3pWvoxDW+seHMSdjFOdG60yQ+yNVRagAHU7yj+f3f3Ii1IEZRujyI0pZC
0GCrkT25ut0ZN6ZhLbV99DjHDxH8Zicn4DY6oUWIOxe4/D6rNmv5jNqE/QDyTBXyi1OBAd8JLKTg
qsMoYrmvHsZzAeySyzu7kUZeTu9raxllKUmnSG0MicvoSP4rEr3GRltAsC/fOtnScy/3hMGOHjli
t5XmSyxjAMmYl2NZ64tY2oMu61No4oDpbVltcaW4QN79J0whWzssS5quKSq4JKBNf9r5dNAwMFiF
w6n9McM7cPPbyCvQjkOs9B291vf8MY2NOH/h0zYV9LloJgHszp8iyTwMtSxkw8lIPbjt++r3Z/fR
rixPUC3TRoBvZ+50HH8N78jf8NGuN72Q1Rd8a8dJaqOrOkDpZvt4Nzwu7fojVtzciLuS95B+T9Jg
tWBVUxEO4Q87qyaXBZ3RbzngIZ1LS3aB4Wr3h+oknfnpiy0tQsO4SYgBPCNFZA8zDqRgSPvhRLWT
kO/M+Nzk+8uauqUv4I4TERqIcOLYCC9CUyu6JaT+VChuXOd22PWcK7glQYVrCC8Ha9DYp7CqBGAM
ot4HKoWbNrsf1efLK1g2gbUpqiqrsrHYTvHTrV55NqSnVSXFfXeqUIGPzNjJTRWlqdFp8tnpudD1
S2jxXRwedcWQgC/FMpdNJNHNYag6vHyhDjgtqzpIsCcOIkbANvsyClO8Wtz3JIMkAoxfMiRdWdSB
UYNWz0gnK1GHeZRw97+KdvNPYC42TwoDIbKiogosskMhFSnqKQnH7jRejx6831N66F/Fl9kXPcWt
U/gRvAmBzbNbSVy+aHV2NJbiRihmPHxqb2mYdqHIfvXmfYtnPVN4wcrm0a2kMa/PXCVqrYhTd0Iy
Hnd3uALM+X3/LP2UCHBDci9BUYATqG6+P8Be+GtPmfeHZgjqNBkrnN8GV3L662bEzB46fLGpINfV
wdAq8dCRN8ZtoDBE0VHNX6J+duIkjoX/f+brH8mDbHe3c2pLSBxRxSoP/RHt8E6p2oIBGxnAPySS
LR/jN4FLm7qRXfnzQxY3eXW+mKdQZCPD65uc9AP18nNsK775eUlC/pDiltO9XjaTFZCNSu5yEdKC
n4trU53NO9hm+Baj/3+cfddy5EiW7K+szTtmocXazpjdiIBISTKZlC8wSmgV0Pj66+CIZqHyEnPb
bKynq1nMkwFEnDjCjztg+ytu7YKC/a9rW+xdY4iFJEpgzYRE9kaCIuZ4lLzMrZ0IavJ6C2wTZgCY
9Z6j0LK6r+bcZeGG4A8UEKWJGgTBlq1jKQDKWCuMcc9T2Z61VKA6W25yGbOZGiDXpIBUnqS8WFXk
1UroyBgsqhodFYzpQy+nKznj0DfpN6HR7/NVtdAL95ZkyCLKoqD/saxlyanOBjOYmhFfTvocBZGK
wWi34opcywXf8YuRxd6Sh1BUuD6N+6mRbTUW3FF61vh43+Q4zdCE+PmWubSVobwGTkEDPUTtt2vG
qotJrGNl3KsQguiK/CD1w87Myl3Q5+hppCROQbAEeqDKAtQ5HeqDkb/8/B0uvHOYliBtZkmqoS8l
pbhW+6PBpX4vyphHSqKdouQkTSFD2hwsKESE7Vpz4NKqv5tcqkoJWqz4oiT3eyuEtlvdNiwMDVaI
3IZaIjUz+SPHxEMAbJ0ayW6D8TmzWKuxX9hNCuQTLEWGlAKq0Iv4ckCvKqpFYdzrVmtPgEYKya0Y
BCvn+UIOhiq3go9HHUuTlnu2U6EtbcSc781IZYbQQfDcU2UO/OgaB8VFS5ZizH1hTAQuAxaxN7s4
5g3ft+MEtQrDhuIDMaSS9KtzurMPWngJqE/8YWp5+0z1KHYJFqXexO/KfuZHa7yZhwW8RrEXQ468
evh5j349p6VJyJ1hHlczEB8taXjS2rfiuOv5vm5eO4hiGznoxTXz0a9fM+EeskZ23BYNmQm7a8G/
1kSUC7CFjCmwY4xklmZlJyaITvwWc/0doNiCC128Fd9xqUAFoiDMFEuaqin6MqRKI0nxq3TEt7Tn
RLR1/Y3kStuZLyZi63wxFziYQEwkgW7E0IAUQQHz14tQNQduDmU+28PI96Z0dIpxGjAszwQCDeWI
BjjZ5gmp1/KVC6cHlvE/RbUQPC7zFTTVxyAVS/5F7I9LHzMK4KUr6DDP10EoE9SlAPg7Wb3aDJAv
7b7vphc3pIRB99Acsei45vuon2zD6k6ir3sATdAyFogpTNdpGZK+xORrfEhCQKF55CQGeAxKsffU
vLCBDKFmi+mw4D4E61Krn4K6OURC8m4Emf3z5r2AW5+f1B8Pa/GaMiMcIrms+H5QQAoCwZukVF+H
iW8jY3BqE2o7ioB++TwbiZLJz8YvRPlzGoMGzQzA0paZu2VpQtcNLc4qWokznV3vCO56K/HCJfKL
mUVRtM3qOOJSx/f9NLoChginaTspJzMBV1WhP0eYbPx5XRcojPBEvy1s4b9FDZxmQQOLPPjir8tZ
7CAuA69a+5Wm607jWtfDSrNgzewXUea32LMJDSsMAjxPjMi2AGXaJY5dQQUIjDEQynEyvRTA9K2l
NCvPdxl7d1HqR0EEs7ImXneS6phzU7/rUGNDBtU3d5O5csRXNo66CIR83eB+2+I+qaGbJ8TtMRWa
A+8TxhP1dQx92qm7ZpWz57JVEPbMXL2K9RsnizrVaRnAg+rWyMT8NptqDNsGNKvOZXCToUdV8RVQ
4UWTCmIvS1H0uU38qxMFp7Ri+BYeraC8Vrw5m1HwzOOAThFE5HL5Ws2F1xFX9s/796IX+2Z18Xj7
SmwUdIT4PmgBCSoCW51ef7ZwKcpS1W8mFokLel6BUE4w0fOIBpm21af4NdAri5o6xP8wXuCAHOve
6ks2Rhi0y5XN6Pts5VtcqGz98i0W7jq2jBjqtHDVZQ61ME1oNllwkwjanRGqdxj8bsyjyXV7jGo3
T/RkxU1cPDcoEaFyKaL4sKwiiupYJpNhwvUKvh0H/Nwii4l0jMkbOesj9dCVdysLvhSIIeb7l8ll
2dBqAh0EPwLf573s1rnqcT8+yZNPm+JTwWSSginfMHtPstIV+4FYUEYbIBUWGLioUenpPv/M91El
CwG1icxuicKPqzzBHsf3ARAeI+/WFQb9cpayClIxwp1ukeBdw4w/hlfXBu8u7vFvlheXwuArUaFk
AaBa89jSe2itcdJcKtGquFf/vbbFJYBCj1XpAtYmxuMmkmU21VdCdlPpvhMkn21o2Zl5H4n1S4tB
/pXnOp/Q30JSzUL7U9JkZKOL+pkwGoUxGT7ikI36ObxLOyMgESjFwTiiOwFuwDXo2+W755vFxfPU
ZT5yEI3Md8+ECNOfh55oopKOALHPNybpN7Fdi6vlpovBHso+moLUe/6/Xz1kEAhq1/AJO8i6xRg6
B9H0WHorj3PNyMJP+JBxDnwLnr9FbxMc1lFGUgdyRhj0BRXmYEMqDvfqasVj/u6/vcVva1vEZkYA
foAywtoGp3oRX1LHZ7NJwORjAqrn9RLLxUPxzeAieRKioJZ9HQZr23fll+YqsjMaPsx9Y2Hu0+eg
D1nZqmsmFzu1xnC9KVUwWU5HMw5ApT39mdsMGS6iD9WU9WUyjZHTIgbHKQcnREU4FCpl7f97zAfh
3h8Wlko1cqrKqT7CQhrnEDMc2OiPrA3G1wIS1KkArofc3ASqFdo/78uL2/Kb3UV00CVaNYYyEs+o
uO0NiagZRrNXw57LVqDGNve8kOQu3tAYpqk8Tdj802Aw9GYgKbkBW9TKPrjsQMBR+S8zCwfSIHP1
cR8iiryRbiOdjLayR5LKoJaUMonGnvnYuKsow4uO8pvVhZMWmkIZOgNWjVs8Rq9yBVCG5y9zjXi9
9v//WCO66uirz5XqxYGOiiirMH/K9+Gs30U0EJsmA5EFeMkAg7pkJnzmrgGidfbzTrnUscQW/cPy
4mQHUyCrVWPgZI+0BjE7dBHhxnC6wXX9FGkMmJ85UQj2AFmhYj1tQci0cg4v76M/vsJiHwXdwPss
QbhjlE+peiVGJ8O6/3mZl3oPvyxzsYmMZkBEp8EGyHkeJwZqsRsAJV6gq3yGJixQRlC4/tnk2qoW
GyiVNWXKcljswDgzeEV0V+kr7uVy6eaPl7fkNA4bi2daARvTGxDE1+MBhU8mQmOAdffaXbidnn5e
09pjXCoqdBWUo2UMJmKgtNAJyNFqAJEpSlO0qA5QBalJbPu20rsrdufX89uF922h82n9lsDKU16l
VY2FDhIBzEZmogYSZ9GeAFLtAJxvGfB/abKVHXMX2n/SGfx7hy4LR+CUhcSmAvM9BSb8i1EUCqVQ
noegrxuuLPbixfdtrfPPv621TZRyEEMETHkAguPUtDukkyvP82J+883Gwt8kyZhJIFCdw2vuNFC4
nNA6AbU+0fNoV2a35WDYal055QA0fhk4P5tfORrKwucUWWqCSMfCtsXgu5CCzNnIqNoMKzfH/DE/
bZqFX4FEaZvqMcxEk7WJAdNPwKShJCDb6tf4A9T5s36ytfAvaq2OPiBNuKQyxVGA40uVjLW+QhWc
iUCs7NAwaDG+SGayzXVogry0YuJFzXZqWiIlBeO9zKqo3rbZQAb1qWhvQOLjyv6+NXrPn38IBrAp
GFx9EBhkl4ifRrQCK1WXH1KIRZfjQNss9IJC89ruXRhNKhZHqzqJmn4lyhy1Tqh+D9m+7btZyZ53
3s8vdW3bLvxdOUWS7hdwDUkdEkV7Vn2+cletOIFlFasXYi0fMGK8V+NtXHlhnNoqyjwTJipjJbPL
Ytj8vKQ1/7qssowZiKbAiYpMDQxgaFmnbAJhj0JGpzjPoipALa36mpXDsSxhKeC1tYwRx1/wRhqg
mQQ9TS+wofYDtJT0ogNc4Zmrqj8rb09VfnU6XSxIpRzDqmGGVNHiK262jz8/zcvtkD+cjrpwbOUk
D3qv4mmmm36CE1ULOmUUitP6lzqM+l4DjVo50G4PyQBkWOaJ6ED8KcDx91hgOaiqTmGbRXMsUHAC
kj3RA0O07ce2yaHqhCCnoQomqxl44H5+AGtvduH2pEnsOkWGj2jTraZi6B8sc1KyVjxae5MLr9f1
YxuDtoxDWoGTwLhrFfvnZVwu0X17jwtfZ5kCkFEjLMyTMAPTaX5b7kA+basgKl3LddeWs3ArGgiL
uknCoa+y29ay0ONN1y7DlXti2dideKNlxYR9KR+AQLfHY+zoT35vh47vtCx473Hj20HJ1ohn12Jv
bZmmhfJcjcGDjDczIXqLlqRo7iqQwHakd6pNH+5SO4La9LY7CH9GKALZqalAUxuRze9QW64lKCKY
MK+6ihNB5rayC3fmKEuPujPqbpiQtSVfTnQwG4FsW4UQ0lIKKdK6JpB8bY6kers8G172kb92ND0q
1ONgTHRXQ9aLp+6bxUXoOKJb3tUGLPol1Rqab1QblOStU/Wke1DZREWmg3QDqvcr5+TitvpmeOFS
eYuQoJBhuCsDavKXti7JTFUarQXlF4O5b4YWfhWUO4pWdyrO436OTSHVx940F6HpYXWWc35Yv4U5
30zND/tbbIpiNSgTgq/XJzkYtEbB0g41V5PvhOGtIVA8G9G89XfcxWS0LFJf2YjNTipA5uqIpxU/
tLbuhT+NVD4BT/n1ZTo27THMhZnvdpPfrBfALoZ3qMQDwgNpBlROf113rKcY4cjhujv11a+8vDHt
1BRtPblNQbi6sq55Y/z2kP8wtszq6qYWTLWFMf8g0pngThKJ+jRDFSYblLGjN631By862W8WF45I
FvRW1BI42dqWHF8nM7/J0yx4XJ+rp4hZPVmn3b4cXH0zujiYVgC0VAMWMMiySfVj4Gn7lIHG5VzK
T5PdX4X22u696Am+GVwcyAb4O6WIscoJNUsDtQ1w2lFN09yV97dmZ3EepzYYspDj/XEWn33XAFNs
D5hj/2S2COFEFj2C57Qwtmuh4yW7kD9RJR01R/03kfRIrLo+nHrEF62/l9DaTaASwFvp5k+s77ud
xbnThyw2owh2ZiXiWCE5A3FgCBgWC+97BgqOlqQaq9ZL+hehI98tL2KbQJzULIxhWT7k+4k17ylT
RNKY5B+6qNE5zkjyVG6xdwKirGUDa893EfdwzYxrQe+AFszckVaY5LpPbB+KrB1i2UeQIWDWD8XB
tRLdxYPyfdUL55NginzETAEOyqG3x5ccNR486qP5OLNbrHftLzkDDcm/Blw/IHbLxkksgPghNwYc
E12CutdM+71Ku3bRhq5pFqYwJVNf1jv1Nm6yqoDrljGlJRBrp0FaQKC+Y17Fnv4Q3K49xDWDiz07
DZqEUhnuSEUFiXPbEy1/+PlYXLrudYiyfNHfyL+xnChiysUwH+u9UJ4xgkZkpSK6eYKg3lq8emkf
fre08C+SboJbN4alrj0KyVnMe7vzh2u9fO18sFCNbwKIBKxnKfuox+aIcaoDOmGAudk/L/gLhbO8
p75/j/l7fgsGJnOcjNCa5gnnB0l+yZHHJcjbJhAb+vHnoGcktDBoJMt2oN6LoIRtKh+899nRwGxn
UFVo3LtikdASWC+N78wiZH3mpsmTNCYY1U2ZD4UAfZgIkn57GM/RIDO/k0kAWu1s2phgSTf0O5C1
kx5cmj8v7uKh+764xYYxKk1I6gYPOeuZf9NAaidmHYaH8twVEZH/B+H4fN/99DgXzi0DQyefMhH8
CTfip+FUbgbAtoFsHKd8fZ7mYhb3fYELb5anvjFMJcw1TngOdtEWJTgCZvmA8v9gdZf3LPD3YE8Q
LXmJ17UQC2eWPGCvFEhyhk3SoCtlPa+8tEsRoS7/28oykwPkTzUbEVbATcMmVjrxLfeUreklV6uj
lysrWiZvecm1Sp5tqS60/d7au2EngGG62M+sQ91hqEjgrF5Bl0LD7wtcxExBi+p7EsxH3wnfVap5
MdOfjGcLyTemaUMireUWa6tcxEzTTFdazF5NzlzJke9zpwg2/1C4Af27wxGpAXd9t0ae8HUB/H4Y
/niTCx8XN7pkBRGerlSi95Xt9fwKdFhuobakzk5tJbLCYp1+FQA3HJkc2tybPJ0nqPeJXLlmDgqf
0gicqHmqFI1lIlQdmmKXJ+KmNKNNEurbr63332/D/wQfxfU/vlr99//Fn9+KcuRREDaLP/79EL3x
oi4+m/+df+3ff+3XX/r7VfmR3zb846M5vJTLv/nLL+Lz/2mfvTQvv/zBzsHhPd60H3w8fYD+tvky
gm86/83/9If/9fH1Keex/PjbX96KNm/mTwuiIv/LP3+0ef/bX+YU/r+/f/w/f3Z8yfBr/yfHPG6a
vix/4+Olbv72F0GX/2qhT6+CFQH/wEAk9k//8Y8fKX9VgUCZseyGYsmaAQeUF7wJYdL8KwAbmJ4E
9NyY8dPY5nXR/vNHEsYoZrC4gegEVIz/+mq/vKM/3tl/QRHpuojypv7bX/BJC58Lu9D9AcAUY38S
IuaFE5QEMatbPVBZT3MlpKjFt7ZkvpoB1Bwe42GX+26VR6RAnb1uwJUETbnOZ1l2K4KQCCydbIQC
sgx9j2zbgIAxNz8HaHsX1rWuuIAtFSEVUhpKx0y54ebGEu9V1RlLqoBdqKFJBVEWbdsNrgZhlb4f
aCTbaFGg8lIzNb0t+Wa0oSfQcQ+06lBxBTzc1XaFO6Hs/JglXjK88NaNIFOkbSOENZ5Jo88M9MrM
3JYRPpu0+C8eJEdBpdJZBLNekUlB0MckguvFk/ED/ha9cIYyqG057TZ1Y+obKJJUJ+ERwIH5v49u
D3COhoOXEv5u4bdClKdeAGCApLfwhXWZiWnUR38zPk00O6e7gSJTPVcsORd78PBdt29+ZA/FEYhB
Ltk92vWai+GvQiUCTTHgDT6xG7Hfme+QT+9BqGPtq+4qFVl1N0LOZCe8mq6OGq3JzBD4Uej0Vk+C
fIVK+OPIfBOUjbafOJO66ROIoYBLeC9xTwvYGDxh/sVuau9rVlBFTMZAlaTpW8FyZ0KdhkB7gI8U
LSi/cSWD9m/KZ3fsPtue1tzrQJNw27PyGIHVHiq3ECga7PpcQmgiwrhccAfhu5vYUXPaJ4422iJL
bYuVnd3EgMQRhAppvRM+Jtq8+NBzilwhOVj5VkSnpn6DzHBCUW+zdlLymYzHTEDmhJwC7HVzNjOm
VDmNd+0NBD5OWU9bqGxsTGeU9oU0kPJzwiOP+EEN3Ua+kVnpxsG2kbwwPZYidMxV24z3fcCQaJ7B
HJe5esSm0k1kAorLZF9xT8/vppBGLUQ8iOk7ysg6jYTCtfKMhm5uh/JZrW2dIyRztDyAgoSjWm7Y
OKnNK5KayA6oWtOUDpEbl6dR38QRBviqwuMDhfbfPCYJJdHYG1lxHQGW9BhdWe64ya4mRDTljXQ/
AuzeUX6Tf8xUBcWVuqsUhlDnVrY2nMY39bmB8svgjFBZeZZAFn4DJvN9hytddXKLJfsSzFfo3gOG
6JSY1+MGk+ziarg3bwGjvpN9KhqY4I+PECrcVwrVryGukpkb/w2zsTbYpVUcCuBiPqoeDC2TcpQy
lOru8ui6tnaDgMP0zTH+0/t89zZzmvb9Spt9jYJhKczvIAT6bc6i6tPRkkBzzv4xutoA1K4662TM
v7VZvuwANglYMAItoCR/DcvHurKGSY5nnybcQlZIp9lNcchBdaQdBQwOEMgI9UyeH/VVfKdcx1AW
WiFI/A0n8PUdVBHh1lxgRsXs1+8QaKCNGYBUZTmI5lScNHRVbImCuUok/wk+bRkXfdmDhK2uooEi
/Q72M6ts7CzY67eJvNWAVQXtx8wJHGEw7U2h67MDv8XPS5OLCEXrumxqZ5PxZtJPhjN5KkOBp7Ol
WfTqP7EIGoELW0g3gTKfb1Mdk2+/PlaM8DSVFlcqU12hQA5E/eKYwK1Oh6DYQhfJ5vmT7k7Mqll0
Aix5cBQnd/TcHnGCJzDM+ehD26V6DaiGO4tBy+58fx2F9/gjtpNzeqqcfNscOlf8auX0W+hACnad
u6DVxFtMKPwhjjuRIqKI13LthD6ZDC/Sd1b0rAR3QnpKx8esf8+Ul3A4NwNyGOvUdQ8h5mxkuwy8
GGDP4voxhfgUqCCI9FCrDKhJXJB9AedefLTF+8AfJfFehBaD2d1PsWsWpOHU5xtpFuouUpAEOqMM
vhofaB70oLSWJo0T6Kzm71qwi3Ma+mDUV7NtGw2kx2C6WsNRFU9S/Byo+ErZVd3vNRVfIYf+0RZX
CCpyYeaB4qwiGgMmQoa6VIVrsc9sOTjUgMjW5wRiNj2nUJWyhK2u72LDYxjVMnPXivcZGKf4aw42
LBMEgZEKAaOuIkV5LUKiVK3JMFRU71oymgH1Q4tMTUEEqJlhzIUZ0GA3b8xqm0AjCGx/QNNkB9Qo
gR2FkJkUQAiMtHJOAUWXqPCpQVzMd4Ev7e4bOnxkIeHPlYneSbsFfDf7bCFgFZ7i6Wg96XbH2ori
OkxrTxRpTyO8y2bbg3ajtUP+2PRbpdsZklPtEjI5nfDSAV0HEUSAE2SV4NbHPUSGegsltRJkp+rz
uz/sy+IUCDsVQlAl7ZzhSndn+TLIimWsQeaVoTBug+EjefDDQ9Ns6wYBxFRvzfKhxTzq/WjXJ6s8
JKLbsBzUplCH8qSWasD2RPhPk6Pf8S+mIOEkP+k0djIv8tD7q3bhoXOSo+BVO64QKXfSD0gubaJT
9lm8WAoLIXFeb6H1BZQDBEwB28tIDfUsm0Ow+0EDwdTUEX2r2oCRF7TGWdGc2jWfynMMHMEtTBdk
Oku34Q3EChA8QVTcv8vaV3G4S63tZHmlsodyiGj3BxkKEcDJlZvm0XgTIeOotNscyD3T7XeFPdIO
k9cIQToWeM2bBCEvwkdHPs2JqVZv/LuRKoEr94DbQXhKRnhJ01vgmgTtNLFo9HDA0PjvjoJKc0x5
hjakZ+LwVPUgYyWFQmTPp+PIUgNiHrNMQf4WgVvFVixaNajFMu7WXrpRkn2k4C1mheNDOew0HlpM
vre2LGIohvTQyPPKhBVPiZPTljSPtXKXosJBEZIqcA6n6WlETxACviaVwpN+mBO9mcVpJnGpVXBR
vijyvhJmIcuBtZndYXpJRDXYQRA8FyZ1g0JCLxU29bjBu9EhDfwOpDSI6vzEG7s7FUyKj+IztNAm
icyvAG6Fn6XqKhDtVj6Mxq6uKBcD0jmj7YMaVbTlEtJmV6bwoMcPg+FGIcmCp6710E/vjD3IwjWL
RKEzxIhdeciMaoMjbdLetzPxid9HEeOIGFJApIGJmRy4URzeyIDkGak+K9/Ohe0obnQE7jlJXnO0
JQIGOjcb7YLpnLxUnyDZPBsiNt/M3qpJzHpTwPp0zo7l+wT1QfBdh09VgaiK6VhWQTgmCxFF3WOe
E58IcBUdM7uCwi54AHIGnhgFXhYPxHCMnCa3vi21JJFcXaTKbQR021sLTakyYvVIAHoDZCGAkk8J
7aE9OuMIYCIyREBRiIc+36n5dV6AYcZ/SWIU4+C7JjLqTM3f+eOQPfXdi2F4Jncwg94BxQK1x/YK
YXJGKvR9IC0EStYbkCHBsfU6w24WaX1MbCEg+lM7zG88qghEPfzPAXTA4lFUtnIFAT+cGUxaYZCS
76w7VcaXchSD5N0xbWgGOcXAjc/VPRYFvQOcGR17XvUiKGooVECvO0RkSiSIBTwnMbZXiYEIZuy6
hIrb2oN2pYn2dHOd+iQM3D4BIeqhhV4pVe9VANVq5k9XUDirb/Div6gOUMCK58tAf0kjm09Oo9lx
dEqBD5QY/BXKkkFz9DUw+e8D1TPB5uHU0VVWcyIIJ0U5KiQcnWm8lhJ0N7cg2ILS8jMYTiAjmEhX
yPSSgZm5PcOqAenqGUNBAa9Fy+EoDYnpJcXZgjIlprFwBgzQu9t9DLEl5o+YOFURUztqz6z8SnHA
zhKKrK+gOLmLMHsYX2FCOH9K41PdntL6UR9sQ3DFZ01BrvkcQyjxuURPFWdf0e2Gma7hjB/QvQtM
lqXbAO5pVlZsFGYmuxr3ImYRTCpYRLSTEEjJsN5lAPN2j1WFy1eLHUn7jAF6Ub0QjO2cSAVRgDx2
wBiQcZqLR0m12/AK4Cfs4+59BMdLeCgEW/ftYqTizmCWYlsIe74wl6o72v2LmXr6vUTAX4ulKCj3
gXgpfArfkQfzjQgublyONek2kzkfofS9RCGrP4ZnjLbWx2lT36S3Ah2frBIZF0nsKNz6TyHTbBls
u0B/9AzJHq8dM0aAf2qSs1B4c2IOgDZ27EhCnxX6tWKd4+TKqG/NElQ4bm6eeIC86KgK1xOkyovr
AUTCGNXAjOA7bp32wcDVYL2BFm+keYP+QAIxzgMHnB2yymlGM/8oS+daZ71t1F4/XtXaDtGD0s8u
JESVdnR866G1gVEZMD2dOYNPTOvWAqYj29ZQnzOhTYEtAsJBnAW4wc7EzTM+dxkVy/cOxLXMKD3I
BcYBjh1DeQCeSOekCVjUzPNPDcYzsbjYFcJdw+IaVfWnAABUO7Fz7mbdZozd0iS41Ew8x8RuZIrQ
S008meL+ZJkLxdPUZ5D37RH4NTTuXd1CWGFXuY1SetS/xK1rpA6Y8yWT6BiJNyBMUJ00T3GECDdd
hTM4bOIWmWRpQwbMd3qn2EynJCLRXsRLRuCLEACZVnivQ/yudXSW3kMBBIThT5DoDBn3hl0a0xIY
KxPvswcrXkPLY+/IjvCcnYG/wCwX5PGijeFqJq03MlF3SCJp6nInB9gOnCybxAHFQ/MC0DZuu5MJ
1t/+jXszd+Nwz19wbO1InkUxRJ/EJ6R5J2U2h6+HwIDT/l1E4OjpjryDk/TyU48LYts/DnZjG7Zw
QJ0G+9zmtuDWDOxoTraZf9ArFMPwDnRsZVKfsSMoWM8ZFEtv6035iRTezj/lzWjeodSCor14jWkL
bEkFlDJ6S8uHiCa1Z4002vvAe8pnw39AVw3Za6wgVblWxWte49wSVblLGgSHLEN6itKDAg1Z9FbY
ZJAQDGkRvqXsxCnB425TauYOKkbjXbAVFFfBlDgH80SfwruVUMwKbRGF9lxyBfEQ6ho8REICCDqD
0250OmmbKFS7qeVPiKdyZlqkfhtepxsZFG3oXCH07MB3ZB0NJXHk20o5JghCB/MmLreD5fSjq/a2
GNEUdGaaPaZbBPDYPEXjiB8h66ARzHJEu9VmmDZFSlF/Qm+vizYCKNBsWfdAwAbH99B/oH5Uk1Dc
RMZmsH1UrDKa+2hD6NXNhIsQ9RhMjOFrgJCbKoiHg4w2kyc/1UzbgiWUomwmgZEbV7bu9f1OCUJK
BNw4wugNxYdZHPryPPV3tX+Im6Oi7VB8KSVq7gOUigV+2zS7dHoL5dfmtfhIKGT8JDcyXiFGG4NV
JMIcQvtiIegPmooNYwsc70BiyObk72N+1YL7FkzuhuiG8YOBDEEYWYM7RNtigpAowh5iHyabzFvL
Vfci5EVEVK/zjZ48y8YGuqndiAKRN/UZwbUAJrzMbv3tEG/5eAWObyKOOdUMZhww5QiaBKo77TU/
lCBoB+h+317hioCiJUo3cJfDq3U0zwY+nw75dTDc+lgE9rYibfm9On6dNKV0VAxYUKD27e5k3k60
7qjQswYYS/SRkZ6L1zjSeKPPGfinClYfLDtGXWRn0eJRZ9gyuB2eZ8K+aAMecsTXpIVmNsiqdCTY
sV1C1dcTWbxF9e0OhSmnc6F06Q6gcsap7JCSEP1a3BR742heAyCt7cAQRFWmnMB6ENjSUXPxdQaM
vhRuB4Ak7UUmhzYfWA4kk5UxwBlREJI0omMcpighCvYJqNpJQsVtpJpo4zCw/jbaIGovUTS1KxXf
SvZnItnxWq08FXWfeOtTY58/Fw9KzMbCq6bXKdiMyY0s7PiwBUdH6ZaR7xi4xRo64RMzZMeb7AFY
uBYUoj7G6+a6IsESP2eGjNGLgNCRaQrWBoz7hS+hp3N36OwIoYVxIyXHoLhR1HNioG9p9VRBNp1k
tO0t5ImviXjtayAnornJ0BjDXDzqozep8jQOD61qi2/dPTwSR+2rsJvMDhBDKLYBoJMJ/6bvytI1
uANZ2sDctIbbGaz7NI1NXp8qaa82bmOxEclMcpvjs8MQlxWaqaEK94Egr4CLq00EEjsNlx5aOqjD
wlfiEDr9Q2xBeYSiOoCrV9qhjD21dk/l/KOW7gL+0ISfYf0SCh3+FrLbs6+fEu1Da145quNa/BBy
x8IlF0L+zUUwmH1Ae3VwogH71aiR9qKiQHFpdXjC0ZOqsManRQtKro2Q2nkF9qK91TgDlR+tyJP7
2173quBF4kAkWTtg5luU+tKXRiOp6CUuUqDt6DT3CmLqXQVAX70R4L22/ltveKr+Kp3Kh95JcYND
cIBUnVdhrIoTlKNz7gj3qDBbraP4NIt3KKyHHTIHCNcIG6GCfvhhKpjeeoYPXWiop1kh9S0XKJMY
5K6Ny+Wrobw1opsS6pEqdAxZZH3UxXkEh7nyXvKUwtv1Ce6BBLMODFQfKMBO0G0SQTSC4uyxVVhr
enP5tnrABV9wOwleMxHV2wkjq4G8S3CMVWh0WmD/KG1c3vN1bpz0Kwy+EbkFpeR8+fV7VNbDlwk8
szNkGoC8bToSAO9yMjxgcI0J0hZ3M42aeUejmwxwDqotQoWJgAj5sQo5ALz9xi1xvg1g+KJ3hcNV
QJ8hdCBfYBvbCP/KDPwrqvJIsjSSoGGMTATX4oR6eIrKuEzm0u8nH59x9WV0uquV/f9l7zy2I0ey
pP0u/x59oMU2IoAQ1CJJZm5wmMxKaK3x9P/nrJqpIBjN6JrZzpwzm6pq3nCHi+t2zewm3bZ4XNfU
D3WX5tGmtK1bTJqqVTauSazC9bAttnwCTk7ZOVCC4e5xEHrfsE/SNftYzFVLXsiRKgCR4YLpt1kb
vY281tyBlrh0qMbYgdbtKzL0Tfyt4SnyqImS6DYFgulWr9QXYCpzH1e36g4fskdnY//kRltLf3Bq
rcT803z7VsLuL38SRnAy7y2UyjkFXdkraJ0LOK/R8nw7ON+ErSGqnCZbp2CL9t5ap6/0Rn0u3Z6X
uPENt3zlRwqEMntasqOpdhRcSGDNDC4gASyvgbAUnvTr4BZUW33sD9PL7Lb3oSvdNsFW40LjVQl2
Dtwzrzn07mRljagq4vzl+w1venqGsfap2iqwzGNccQHXSlow2Fpb6KA3MA4v1UN/+d5Fh+8j9FXQ
PO8cdyJLICfz5oPpcfAA1DfP2Tm6tyEgzCVKbgoFpGbhpfHJ2GvWzG7ucyBO4MtpzZOOTQK+EK7H
yjW87sqik7N1bw8AJuBa1bbPb1nqwmE5/yEspaedeEMOTyCkF4HXrRGjBDdgGwCinWtfq/zDeqts
u8vOiyEdk+xzuVKsj84y180lG+F9Vv8eypKNEM7VXOodQ8lJUQ/qXbnvwwsqT7y10FfK+/lihkML
ncvTN/6NqAX4XogdDNmXy1t+Je/FkhV8DAFYjLfGPtj3rkFGIBokiLKHegNUweBbvKVZ4+wF8+ew
sy6Rim5ET/WzQvCTAPTRkBa1hRI7ldQe3gFogSwjvaPHx/kaxsn6Af0KFMrC2Jt88oQv8cLsxrgW
NQwyTYaI8QNvG8xs2WPpqruZeHx+XZ75ZNEkPtdxzAXjR5fDqpcFuC4foh3uLU77MOiYRPKU7W8L
rpnW7Z8ow3ES8mBYRx4cwzA85DzzTX7POfq4sSSUvf8eiGT4ZBmq7bw3qzmiV2HmirlANAH2X1W/
wQNrxGRe5mq8oJ7J41n1YbILn3KOp3mjPdt7mNmrLudC4Myu1zro6G9eHcFj/CpdVXh6khm8tNkN
lqIcplwd+8YSfg/y1nqLL/WdtDEBSlawSKic/TAedbR56hoEqXimlnZuo1PIP7HTqQxBANDQPCum
WGtH4/OLpKBn16xvGt3ryDB4e7yN3/s37Ik0zcU9sJtW0o0oMISu/6Rd+JtqU19Qx9hrFyNkUz1e
9T8zfGgukmnj/JRTN1Xu/Zjc3ZWylQ5ic6k+wvK37sEFhhdVW1eXplzTNWdD4T1uRdKdX+SvPNQw
XjNvs621S+6sXXWV8UrlpjfufcrA3/Dn3467eTfiAeu4+oOh7ubr7Cq7yxOE0faljYgYGijXP2/h
2/ia/Mq4I5WdsvWwJ9nmUohFqWUjpLHKHh/my9mlULzPfspky9d+AxKb7km5BvLnetsHh7z0Ao8D
sJvW5UYNVtN2pGLgagf+/bon2oOww/Kvpa1/w8059OJNKHTMASYX6goE2OUbXlub8BsWYh5apjvj
O90FyyvpKtyJ3wHNIM9uZAgA5VsEU3cbPOjT5pz44l0PvDzNj77x+xo4/sZRmvR444uC1fAkr01X
v9P21IQRXCer6Legtzdga9CjOc/5aur38GmEzxAAJoSUY7irL9NvZ9feqUvGMlRTWINj1C0v7rup
6jFOy1Qd1CdVN0Ldb4vF9aRvRH4zXoXu2dPl3TH401QcxVwcL5avDHPcKfoGiX/yZOJbU3vhHiHM
waJZUWCvnYfB1ag5/W739Zt4ZgSli8OaQLLr9ZiuB2iV94Vr6O4Aq8HamKQGArATpc70llK+CxLr
Pw630+2gbMqngiooS/Nuuuof47fkB0gbL0b7oX3imW+5WQd1w78BTwCPEz5k5NHGqvHMS/2WzZNd
JXf6bXAYtb1WbMYL9dahinPbXNO5Yp38wSMO5H1LaWbdecHjBGilbPN7+olpbKBhO7jzprobL2Bm
xBvtUrQlSPgv02vjavreeP6DeWl+n/fWhcAwlef6onsVhAzMneJVelEOpF22F9w6I62gt/2BVz9I
k6mug4P2s+fCa1fBXftMvj5fT54AofYGaI/IBkFsrrgVN/3OFO9x2Wvvy62EIdjKREtFP+ctznm/
k6dkI8gQAMSiluLy1LntLvTofcUVXrpVbn3flbzyWrggzt9lfy0dgC7RDKzSa+ECQeutdU17avyD
cf1UtsI5EOAXM2zX9AwqjyvzZboEQ//ZgnffCkKEcxBNNkIg85uA53G+LdzsSbtxdgPAFoDfVfEU
PPlX6WPnaivnFsDgwtmHEAz1Q/Db4PxyjYHTuKCnVnRjbaAdXeeX7F5agYkUFij76pym4BMPVtxC
Nv6V2F1h9O0sK/lzMslVFdqc0mRhOossgIlD5hxQy0cZsinPGQZhzn/iYjgOudgpeJ5lVTsQsq9f
cmOdpAdgKMs/pPra6Tknxp39C9iFjqkTDsrTg5//USff1Okqp8Wa6GsXHWJ1jceiLz8yv9yZ0SuC
6U7ozaqNeeDN9a290MINXpu+vK6L9VBsVIzL3XA/I+vF4UNZaRQjv2OWh4v/4/hLfdJeJp4k0RXY
TjGBQ6/SAw/kYKVv6VnjeOGDs06f0pt6RxGIfdgB+M4rOb+QUe1sogte02JxuBGmZgB/a+rTgssf
/dTilUYnpY10af6AiYvfR7QO263+w74S801ZbMNf1y7lp+KeGuBI8vGieNx4qUIr11UIKnWRHdit
VD122iQQvjratxNPB66wCaUyN7y2khXUPLRrCmBPqdcTfXWx9lq17DMJ6o/bGW5xW1+HnAgAePWq
/Jk/TN8GrDHhSCkH3d45801ylXKExM+8S3pzw99t2T08fmZ6y60HC8jjWtafJWPL887Y8b322bWE
N9AjhLbvUJsieltci4MeOsg2usyfJxTt2SqCeydTnHHV2k1LULBda63SeaN3e/haOdQsmmCuujcj
WMW/I8vt3qo38v8CVJFzKpcurDVPEzh8ocxrysqgjHv8A12jiLHnJCxephoWA9c9OuMR/7SVrILc
tKgNf0CfglMArmv8xqrpJvzRj6tr09lWySUvYsGUkX81V9J19kLthcr5sKECUQKeRCuLd99zDmcw
XKtvyhqAynilaGKSqic/g2v9EPIKF7XT8I82AcnaKliqU/unShQ+Ut3r+UUU+vciO8B+5FL12nV6
N+yC5/Gp3xrxtSxvZC72G9mDq+PZ9wq1tmq8LAYmO9+N8abYQdi6ra4D3mjBpgTsopUgp/w355dI
KLQboIwmvumDnV4eZtvNHG9MXFANew2N1r4BrHODm3PUXU1wJpcXHZIOxJ2GbGqmvXgjFFi6WUMq
6ZuK6jjk/ODC/j2/aJ7+DZX1ZtzTN08YzKJpZyBeLa/IxkYEWbz1vWGDFS8cuti1XosHXu8wG8iy
Nm28eScRfJ3yvxtNfPyppqVDSMeSEytFeKgfU9C2Lp1MjVk645u99Q+OR9senmOlC1XPnbcARdUW
3/T497BBru0WbwIbGEBgqVxcZZthZ4OnOVSn6024tfb1WSng56Pw4w9cEH56Px7juIIzZqymaaXB
7PQPDd5HNTuE5cy0IfPcVj/PZkhLMQLG3rZp4r9qMDG6shQ8phXZURkwM9ZDcG94CprS/qC/aP+R
OEAV0obFdziOtlQ8ZtiBTFlGtN5r9/LBvDf2Bk+UNY0r5hUeCCK5kVznFZ/tyRtfRy56A3YtdzB5
lHjnnlvEgnx84hcJUjArg9ZVizsoSqyJxl2wu+YHOu6+SdUmRmCzHn5Td4ZB23sD1I233ps9aATC
xDhwx33tmVtK/eAUiqc9kGTct3Skf6zuRder4Ee56zbjU+eRdzgHygnQS+drFXYHjEXpLrjMpmdB
WZPgF5UQaAVO5/PMh58J2iuojo8KTRh9d34wHlh4B9AkWVTGHvz1WankZ+wC8qBCIzv4dHSzWV77
SZjPg1ZyB0cQloVoWnalHbV0GnuitTGei23kWtcGos0Kp3+RPbdP40H57bjDNr+hz05IdwPDtW8G
/lXvOlfU5g4U7va8jvCN39nXBvTP9dV4G++L52FXWauv9/a7jfRiTUF/FOeQbOjmJ3c3FGxzgqXi
nxBC5Vq/ot8tnCDtdnzz78N9uZ/3rQefezteCpZzezNeVFte0O+1qmeTNE50zonWxWX2bQCjvzDu
FXae6G2iuc/JFcJnj2z3jjJdUoJMkpohhbzMvGij31ugjxjx/QEAfB88ZGdcbjX189vZtmHPQycV
yZm6NCQykQdXmKJSkD7gA3855G56aW+7Yptv5l0NbkgeAUxCEt7dl/Yuviz30EBxkvZ8/JQtgCco
Fl7zA2vRXe9lvFIfm28GjCGRdfrb6bp7ragH7EHcXP0HQpaVerCv+o3sNuCaK+1F4skQ3qoH5bLt
1uIZ51wM1kUKNvoIdedKewFJCID6/W21jbblQ72h6OUFu8xN7sVuzu6DjUbxXL0Tbz+TbCned/KN
YCO6ySFE6IWl/lYH40OjS/Fwbe4hjEMU4gtuysq195lbk+zlt/2tj6hjw7fN4BPC5oohbW3C7/pv
+4r6xrwJBY68zp6Se/IC9/0ooewkwKt5J76neJuUO+tududvpD7BbXlNeTU4BFtLsLjLZ/9BWUcy
DtQW8PYPa9sGHo7scCu2OfitVx/GO52XhK2uki1Jxpt4QVacA+W7ZcvsVg8zMIwLLXTdXWpXZe62
F7U7bJSniJK3tna2wTqlzi7uRdrVvVTbkE0DpWBV3nc43I3OWms8Y13+wKVAuFspEBp/Wt8mDzEx
SvtXROH52qITbUomAZXpokGKiqkBBjWuvvPvx+14cOjA4dBZTL8oWnDFaWN7cAYpboY7QQSdftou
vLB4rV+GOIJ+Gw/dNzpYXvsPZAmYRLcr+4VTyQ5dUS63vfRHzlFHDQG+q2tgPXlBiraJbjN7Swkh
WitXFsbuXBfXwrpCh+AJ0Shet5tph1cgoN70LHD0/0Yo/0+I8/8UgQD+eyXO1WtXR+1rHr1+0OKI
/9FfYhz9X7ToEmYfIIo2aheLQ/8vMY5i/UumNaPo5+Ho6G7+1uKo1r9oNAEVWXdsrkM6x/6txdH/
RWcT/jGZk8q/V/+RGEczFncOfwmVEN08cH92RKPIhQAyxxN3kKvw2owpD1CfxyrIbbUJgYjWNHb/
W1LD3NhOegK/W25ncLdi5uZeBQGdf3jr+1MI2dUYYBraQVjFj33SWQ0W+k1uPzXRYH9v2y5Fl6HH
ZrgZnbHOtrI9WaR9ldK1v4p64F1RlkVRoflsi866dwZZyQ6akk2isq84WG/ZlhpdK5VWYH03KWzy
Oi8iajSJIlVu1TdD9TbVZWbeBoqEsYnWcelLRsEhXaRmedf34ehqZm6Ph8x2Zl5gIMCmT3XTloOf
nWn69zSBkuOdWnRyv50jutKHSO4c268OVatqofyg23GoyZu8qbvgXsqdmhqyrWX0ssLJ0KiZjxv+
qWoM0MGsOE/VH2WnxjVtrKRZyg1Pj+zCeAmGzNHm2xkluF6+TCYNXLQ7ZQz1Wr3Mw1EtAYHkykj6
azlopamlFzQG0Q5Ekjo0YsvuITkEBfX/bLLm1n7U8iqo4BYNkSbP9HDo0NENFxLmZqmmb4yk1i1A
bGXoIBIYfe3QdQEL8T78TS8ZJ4CmW8l5SydCw2gf9W6yfWQs82inHKhFqCjFE6owqrOyG7aZXm4q
y+pK4BVD523nVA1t2ss+z6urgr645WUXQKpRe9m+G8K8o9fHYJRAytpY7tQpL35ViQ5N0xnWSg4P
uK7iF6mijxE8lim9UOYWBygl0+tV1zf6LhsaHAador4w7B6KUwxxr6hAbI2kpIWDU00brYGIq5ZJ
9VbFSXLRB6GJ3kvxsUKzwBYau+Jp3EsaFbTONp/NoDP3ZUyPipVf5r2xbvM5cecg9Z+b0My+t8w1
VmNtFdyVUtQHqwKv4euoDLgukQZ6RpcX3wu/hOXSJN03n97rOu9d/uzGmX1IPK2RA0DL0VgasLiJ
sA1yNccfTp6Ucevb0njJPPkqZM+qoxHtbL5EViJqK02l0By7nSqGbYCAT/mkwY6XBye/jenrsbPy
Hmf5yk6g3zS+FVEa1WPZUxIppc9pFKk0thgtL+xaWL6F3Sf8UD+56GoVUnnitziZ6E1ECTS3WcSB
ml83ddvtfbmPbrU2s+j+kozGdWm0cXUVlal6VWalfpAUn1x7LMOU1iCJDUPKTgxwx5hOO1bgWxCH
Wo1qTC5hOZPItQzJuy0GJFUYnO6SQdcfrHykUG7hbSZd2LITrR2n1J+w3INF0cWUETEzL9ZGqU+X
2phzjdmJpT+Pc84VqJqZfsgzqpOwjXQSh7G0/kjqyb/wE6m7azSpeqwT/OFo0NNsWpqQ/AwL+glu
grmX904eJRRcAkQ7Lj2t4XNNeionK2cw8o2k9kOwTSSzhEitVgp1aV8OcXVWK/UPuVRVb27z5LJ2
8ng/6njRIGQrsmotxXGiXaaBYVevttnq8ON8BeobegNjfhtTZY7MVesEgqc7y4NyNVv6mL9WWjg4
wJNBWkwbI/JTCMpke2pZgDQVFUykWK7MhImLcXDoV1HSF0FzUXejZcAIHkbJ/O1H5SDdDAWdHDz6
x0BmViNZe5yGMII2NA7F4Jlprzg7M5M16XvZDUXwLAVxwkMuafxsP470R7yMfJ4hzwOhMfIbraTr
PJbV+LtF3A87R0rG31adQLhVJDVR93PdlcjEnFj1MajS/ObJjKboJQxUeK1zTasEro25bL3INkbo
YV3rqOsmnvt4Ryd2kwOHg/zZihMZznKUIcns+4S+wEoAO2Y9NZ39a2gkmTqj3AGqJlKhkrdF8viT
ITnzJhvNzNpZSuH84DTHlJH/ukHoLXXDLytityMyUSbdddhCL3Oh2fQSkeyCB6xNS3IUipw4G4u+
KQ/mHKq/+nim6Z4sl384VRHCsa+1Nl3T39B/slHGRsA0OVUg1UjhRKeR3qXfrTFo5FXtaAlrzG5s
cnq18Wdw2DQ2n0YEv2SQluFH+KWNpJ1ZprQh1Go/40kgBeaoX/v1ZFEvH1rd2cimxAXqOHKscA9J
JKNzV7Xgi7pTdpskKkYNZ+8qhwtVycqrnRRZTn+JJKw3Xdm0JnLGxhpXkdJDDlbC0Ah3mqZQ4O41
Sedi1hQAW6swurtCmaHqzY5d07896CW1vGw4uhABqoUpxQfcB4d0FzVJaPwpzf6gzD7W3S0hbFoo
ILaTbfp6MmsgGou8okuLfBxMiBYe4ozmvtxrG+Fz1gzP1tb2sP/bHuVdt3++MY8DLqpLClmSI9rO
0i2MJsaf3s7qzK73JyyNMtJdZD996n4dYDmi9wiagGYMRcG4zV7Ur+og7Cspn15Epbq50g0wKxPi
0wTTn6NxjdvpGe3i2YgLPKQIM46kcnoRtTqTSBQjeWlaPGmMbINB7HmB3YJq8OcYedoiljQNDI1E
tnhUOkxrI+Q+AjjUS0iZtZV+zwq1UTfGnCBx0KrWf536tG0uYmlqnBunoTX1/sw8L1Cg99+gO4AH
uB2aNB1drBx9Kgy/bbQXEiA3rB4dBxRXmV1pUKiFzT9ttdvmWNO3YMn4y+6kzrkMyCECeHeSvUlg
FfV/DGr3/euftWQqfPpZ4mcfTU1VJ5z7tvqiJZaXpP5Py9Gv1Srb4v10M7TJtVk861W3soboOo3g
mCvYNJQ4zveQrrT52hoQfrTodDSr4ujTEEGr14UGpG7RqVEveGkbZ9CYU1sCNBjhPn2C0aYuPuas
Y+5SK5gkSVQducUrymhfT8q5CDx7jufEUAerHWb9ZaCaobS/zvvQL6DY90k/HsICKy7metBxM3oJ
6MrVUmqwkwdTn3dm1J/ZaydHQj9NOlkiZf3EgPLnVk6bHJdygK3U9ce0vp/r3J83X0/Y5/FYALwq
3BpwbyDexdoO/CaxKEq/tAl838oK0GyUMfi2wdh4m9Vnvs/nrWSZaJFphYerA4yWxfQZTiS35Gsv
k0WZNQkg5karzqixNO4vxugb9ptnAn6eRgIKX0tDw2vSeT/RjjYJN96oq630MqkagJVO8m/PyZmr
hRfuB5iYRfExiPgRR0HsKUuVwPRfDKp50AhQv6zit5kWyG+Uu25h1UpXVOqAaO11ehmvpbMH87lR
Lm4C2ezNobN8vCoMCNFPE9KMr5eJsniVvw+RntgK73UVhwxn8eEmeah6f5ZhDqkU1WqHTjF9xgls
W8ljNYPbakqeu2bgf1froNprWtNfJ7L9dOZnnBooiLTAIrjMP/Xuy5xIMqZIexlMit9zQQPOFLma
xm7vy6FcO7OCa2tFgU1zhl+jbtSijWKM5i7RVo0c2geemJL39Y86+ZvQt+Nf9g4zL7aQPKSWnGjW
y6QgdJty4zEY1YevQ5zYpfTxpnGlrmKGAjbycYFFlqZXdm6+hLRPW9Ft+45n825okS2y9M5ZB4vF
cgSZi0/9IdhiNUdOOXQ0LHlxJDAMO72ceuMxKvQz2cuJWfsQZbFkue61yiRKGLf0ng7qFz7smRDn
BiJm9WhbShjMp1Vkvlgh0qOExlFK0n4fFHv39cdRTsVRVHwOSPIwsltWSTQ7LtM8tl8EoKkot6Dr
t/I3f1/TS3L8YUEtRrcGWeNM1BOHjnUcdTE6u47CyUxEVOSzjwLIBp1dldflQWhuzwQ7sf0/BFus
caUK8pzpJJji8Wgc6A6K6hRPlVWLxPjrYOJvLdff8cAWeU2uZoOfEwskj+Z9byM6C2tGChjRge3+
61CnFuFxqAX5MKQPap8QKlDMTWLPXun//jrAqaWhWqCsOFLQE3DJbsxDcIqwib9nQXubObJL88/9
jFPQ11FODYOlBzLrcIN/Oh60uLfAB6QXVabuH/bIMqNzC+DUQEiASQY558hGFgtA7hoArLz83sNA
c4Od/E2CCgWXYKU+gqrshZIhRxw3bb4e2eewNj1pVZBe0Z+J8B+3sDGUsx/1zvcpUurnKp1TVFHw
YUF2nfxcW8Nl/3IOPoIBjuvkpw4QjPgxR+eFrUjoc4bgh2/IIMvTfZlV12lTeG1nruUxAxwNbwO0
9q3ybGqyGzTUlDLtNisRoqKkSyRSqEiR3yor92bpzEpakqH//HUOLexpmMv/LZfSbEZmHhfRjwpZ
WBFWB5K5e9+xbn0V6lEwhF5kDrui5swx+RAdFko07ON/sC7M9MwOXRpmid+iOJZhahCTaeFrLhJ5
buGpLNT4B6YLu/wmQzgmFCD/Ae/sxPcnkCObtvCQ+URAmMKpqOsi+QFxFH6VMHQZroIDZqRuDsPp
FVoYPjLnyv4ngoKrkCzajkO+s+SFFnNgAi21P3KsO+ruIorxTlDPFG8/f04scUyTDoCaJtPMWxRU
jhfbkGdNXvXZq/WgeB00HXSxFDgPsie3aF5JZfbnhvX5niKkOITACsDT5GW5mNqBUVdy+apvnZf+
oViL7k7WVtsKbjLP9yvBdHzfvv9Xhvt/7yjAvy/DXVMlep0+lOAEbPBnCU5T/oU7qyr47hS5DLLp
/6rA6f8ir+UfQ7A0RWVO9Pz8yw3P4n9kG6ZsOew+490r9y8zPMP6l/hLqvXnM4fN8k/c8BYYj0Wn
chqBYbtnUO7DxXa5+o1acyaNR6On/sCFAU7LjD1bAmFP9OXeBp5zrvP4x9zic0Dz405wujF0fABI
r8LhAodVCuq7svYmCBbTrvuHlq7v4QABAecw4aLMucylm0EKp7EdTU/AZhFmJdDNh9vksscMCVX4
dR67X99hp2b0Q0RxfR/dK22VaP2kTHRTIFVD8gwLIFtbLiwGeDtQe7dfx/t4fH0eoPj3R+GGbEjD
sCGcTPMf7RoNwqCfaTl2LsTikykNGLE6ESKMV91geQ7WFjpWCl8PRByBfyeCfw2E7YEch4eVtny7
j7ZWqToW6p5e1GtDiXehM35HdQlwAJR9JtP4mEN9Drb4SPGslJYREwwWzRRdlv3+68GcXgVHo1l8
FjOYK6aIAPMDZNZtCXEE8qwGJeqdvLebzuS2J7+RadsWa8+iNfTigtGy1PCluWFbYZisv5ZNh9Xg
mUGJ7/zxC9nCGhz5BOioSsbxcalphTNCHKPKV6XhlkrZTpF+Biodkmr7zKI+MX2EwiIUS1AEYfoy
/QHJbJzBZ611UXtL95BDjily2gb3ij/dxbXqqcIrs0TG1Edvo5Oaq2rubyIcT77+jp+n9cPvWGpZ
Kl1usrRmyGWwdSx4f3utO5NenQuxmFUZfNuRLYaaJtgbzL+muvKs+PfX41i46IsF/3Eg6sdvRyVq
nCStZ/P6jrTt8umQ9+ku0509ldHfhdFeFKr0oLVYF9jVi1NlvPY6dWUlvhcZ8uvU0vZKT8wfUdlt
wyk8Mweft+PHX7dI/FM765KyZ5pzDGDG6cbszyyo0wHEgmIeZOCbj8Onxh4WTlFZXga7LdjV56oz
pz/i339/Mb0AhqrjK43laeF9WOz04VmKzjTsODUE2Jk4QSsWe2KZzw1U6/u65QvWWbnWObeoHJ85
gsVbe7nBqbrYsHtIVXRLjPLoLjG73KC2W1jemOvt71F2yotKr4sLqeI9uOqdPNlrODSvKnplJ5uv
V+ip4R3HXlwyOaQbpylKy5Psnwk+K8aZJbbwbvxzBxwHWJyQXWwr8BBYAs7O/iHcvWLUSUgkhNY7
8s5pv84NR0z10VQ6k0l3QIOpTAnX4f9w8/V0nVpwZG48xhQbJpa8WNBdqmatZeYwLmLIBzeUWY36
TIiTh7Cw8nQsUdkkffo4hr5VS7SozJhAuqmpw5rsdxbmOjBfXNxbz30hscs/Lb+/4y0P29QqFX+s
ahGv31TX4RpNSbhpV7DDvFH/D5TNpy60owEKbtzxRxonO8+STpwKuOqEOF7Gko31rL1vs+jM8j69
/I4GtzwhlDJz5pAFgb5WP4jVZ2MZgJgbCQhKpzPhTi6/o2iLA3XKkkIJYqLFUEjmK6N3v15+C0zg
r910FED8gKP1neR5U0Yh3yq9rPcN5F4hC89u/wNZuJiYz6vCNOEQ8HbmlfIx0uSnQd5KvumhuICJ
jq2VJEwwhCBeaPbkcy0u/s2X+jvgYusmg5PQ+1wyPf/K5piYQVprt9gL9f159OH0h/o72GKP6W2l
+zClTM9Bxzjv53/YdeWvD0UDJJxjkbxoywcehMJmHNTQ8jBXQTtY4n0p2tcI0swKJh2i3LO8gZNj
Ogq5OMorw8yqtCGkSsuc8lHZxKJD8XtvqQIPDpQ+6zOr8eTJAcyB2TuETN57H9eInpZxW5QBg3yj
+QgkffsXBq4YYfv4iQ2IJ7+Od3qAf4db7OVJUVKFBm+kK5MX0IDN977++ycP96PhLHevGRROpbMC
Hd1NoxvcukLr3Dv83BjEvz/ewFont6pBjMrFbQFPOWiwFNciXNCwlwST2ub6yn/9emCnggLs4lDt
UMT6VDuJR+6tUKwMs7m3pJeiOlObPTVxx39/sfLsUtMgdfH38QNT8DcUIHXzz1p6/rmjjoMsDiSn
jqRwVCJO8lC5NNOIbsntrK5869w3OjkaRaChABdgr4tlENpqDHoB38OIoav1W/6bNSTGrz/JyVse
2PO/oywWgp6UY6z7MXnlBuvRYJd7NOy5MO6cO1HFDrxzgMXJ8/U4oBj20coz26qV44BhCeOZ4CL1
pHsZl+GHbF9h1OerZzarOK6X98dxuMWaqOQpMTSV8WE50WSHIbtK828T3nalhuJKOpdDL3DXv5bH
0XwulofeNU0q5yKem12jXn6WrvEUSpBPhzvlCkvDW2xPTffrr3huqSzurKJT9bwomdNG028nGhzE
9nCnTvr2fxAG+j/9MygPQY76+OniJixHNSdhQuIpd3e97Vb1ufV46r5HdQ7AKapP+Lt/jAEcWmTh
yPb603QY++tnPO8oOeSu/HwuT1oA8399rb+jvec5R4txirKpSmSi9ej3zHW1XUHRvhC2Toor72Zt
9c8n0KR4TMYOOk915+Pg/LDL58oknFZc2a+0lRt+fR3g1Al7HGCxEKY0iIJOjCePvkUl+uXf/7u/
v/w6NiWFRuPv+7YrGRdNcgZrPPlBjgZgChXc0QdpB9Pq1PcBOCvzLrnG1Ul0x/BQqQu103sXrjOb
5+SJdBxzkT4UeqkUkzjR1TsaCSB8RfZ396dhm39/Llk5tVUpGDo6FALQtCW3pqqVoEFOQmre3yLq
cGVcUf3qTAZxehqPoixO9UBWZ6nriGJfzQjmhFGz8ITzaW0SvFvTnFOPnrxHjsclxn304XyzVYph
IGJ+Obii3y625G+CNvAO7K/kH18vxLPxFud6UlvyHItz4t2/jDbtmCa4OECDs4trSzqXMJ3KMY/H
t9i6qZk7rT0RT3ge55tqK60dt3SbTbjDcw79/5nxiUW3vLcgwQr6JG/UT2QC+JiRHWUkmfFe8Upv
3AV7Z/tBP/dv2dInD42/Qy0f3pbWZ2ZrESrCzL3t50OAofyZ4Zw61o+Gs3xrT1U6NfNIahb9jvcC
fkFNvK5TfAsFII4Z+Jl4J6cPBjG0Rf4fYcdiOSrqFOcT+W3j4lqG1c044QaorCvP2Udni62fZtBQ
YWoZkIL4XrC2FtHibjaKSkt0Li0Wv4BKrpx7TBTpAiTejQPeYv94gB9DLvXzSZCWmjkTEgEvfQOi
A3QEbkkxm2dTtk9rfxFrcUDyBA9jmzTRS0BmcEMR5Qy8c7GT5aUQYVt07p48M5+aWE1Hh0mWGZ1l
zwQ0tKcmeFWVf3zkL0a0zK1R5fShyuz9lxEVarELHQvG1A0P1ZmcRhxFH7byItjiMLabsR6LjGBO
tRvnjV8YmKuv08Y+syY+XS2LOIsjuNam2UQ8gp+2csgQO2CpGpzZx6dCIE0HciQ1AyhenIJJ3eS5
Pwb4uwarRLuf/yjDMzj3p3ydQeg4dNDpxtZQ8S8ilOg94yy28A5JH+b6GUf6TrloLBoWZS9q+fz1
MXFqODBNyDWhXqvK8jLOSsfXq8zQvKChW8DGlH9jmPK/C7H4+LIa+q3ZEiKXre2c0u7KxHPdd/4H
3x5qtwnng7KjtgSEHc03O0UymTa5cXtwJJVyUiWfOwpOLeXjMIuNmejjaJSSzWiEH+/QXRuV/CK8
sjG9PPOY/3zDsxKOYy32aB703Ew9Q5J2Hf4aDTfu8F2Y/QqX12an7P/5hzoOt/hQKK2GTmoI58jB
dz2mJjD3Vx0u/F+HOT2D1DVlTaYX6/INpSEBTCWbMA1OQ2qIv0vWQMO/LFBHfh3pc177PoF/h1o8
BtJWHuKyYCull6IE7e/pF4jDwP8wiVgEW1yBdot5ZyP27eTQWinE2jlSzxw+Z6bu3SHj6FZQAz3O
spSpi/JNgJNrTTdk+m/9OjNtYl0tj2tT/e9pUxe3XZjYjVF3hBEdUnAWw8HIcIXsiVMPKxZn93W8
U2cQtkmC9SD09O9GvUejMsc+NtFRal4Zfwuqb7DhVyOmXF8HOb0WjqKIuT2KYvlhMU8hxxDdq8Ri
wP8C68jtfMDfl6YJh3NdZM+NanGM+7TQGJSBeJpJa03cnpqfc/f9zKBOfikTZQAvahlFy2LN1XJS
dw5kEu4KekeJnDLZqvShiG7/P2nX1Rw3zi1/EauYwPDK4XBmlINtyX5hOTLnCP7625B3VxwIH3Fl
b235RVVqATg8ODih+6XLDeyn24DMBbyxjFc8Pubqm7lInUw3AhSN9kYMQclCNl4i3LcVBGd8aaFH
C3rFjGACV3l/06enXpOEI28fh+xTXWFwTpwkGN8YUW5h4p8n6xemR6HVALFYmDhjG3L9P3GtOB40
2iI4Rg2CM4aCOPOAKX4DHHa3SndTgeVFJpMs2rc1BOfrkmoIo5BQ3OQEwuG1eWgVRN7g1t62AG40
Bgkj7N0ahzM5jFm7ZlJhKSl03Aaw3eCBDb7WotvXzTcCxmIVenWGT6GTsY0siotWwHxiZMg16qo5
gJE7j9KdRh+G8dJsrsfpNNWP21jCzTRBQAwKSAzu8R2/U9GGZpxjM8v+wuk/W2QPrcFtCLZP/Kdk
ryA4G1SNIa37CBCW8tg4YKtp0mCBUk6T/Khc+z6uISlF7dnfRhXdIAj2kEuHAjBacrnTixpKDPTn
wRCry1y5DENIny0e5jn/Dod/UdPKmkuVDripmKCGApCjnR7GRJXgiBzSaj38q1pRltnt8gl8l2jV
UC/rSGIIwmsD7Z+M6QV08TZffa2WoaynpjNQHcC4i5/t7YeIlYhwEw6XlcQxCc1uBcZ9w12n4c0x
AqzX/aIcvAoMlZZsukUIYjN+cfTQIApjP19dhC0tQvTE9ohTFJS7xutIB42B5FjE27YC4W5bF9qT
VR0zEKhpIueBEAISCL/1CawHmXsVWDVeLyo4W4hlOuj+O1+Srs3mtGilFSTLdVdd5WnnLV/oLBsV
E90bZzjcN5u0pK+nqEYj6LCDLhtrF2ZD6I25N13PuIDaIFIBstyKwFGcgbIYYHVeutukhVkVVlB2
EPWzLylorzv1iDnnhurHuHjsodOy7SVEx3eGyT67NWY5GUlEsKH9d1CKoyQGDTxGJYrZoZ28xUF2
fJxFZirtp77DtqpQiR4L6tnaZ4eJYksaegSWf7Yqzig7e4ntvsWq0vnRgUCY+RCWJ8nOMVPj3Dow
bKQHMDqK+SH+pl/UZlDMBA078+yVoPKexpNelJeRAYYQMMnlv0x4kvnKJPfbyOwXbwFzviMCcb5T
uQAeY4gVZpdx/8vKwAoPRg8yBdtYwo1EdgL9FAT/8VQMZmRMSq/EODDyrIc1dPrAeNtK8iAiENTY
0DroqGxAifuoZ6O12xnNoZg28uv2MnZ39vDh/etglXjHxGm5b3Ok4zynCV30YG4R86XjLcgVMFAU
v9+tgxzDUVUVs1YqckfnX1OMeu+U6lRH43h8pUSleyQ9prrSGMS52wsS+QrUJg3VMcFEi4TOOZKe
zOlAylkPqu4qjMDN8ClNnswR3DbHePqQQdl2G090Ri7qeBq6kxyQybKfr/yEjbz5CNYkPQAPotHf
gCdmGmWJXpF3wISI6TgIWSy8Zs4xonTBDHTUsIfUCYSJU2hApubW0WUvREEogfZYHdIbuBcRGXGn
1Otz0eZTgVDCmE/j5B5DS1ayYfcD941CwloHGQzqGW8Hm/sIs4aFqeiBpnns8mA1qbTFrAlodsHr
2hy3T0fkxhn/i4tsJQzwDSuxmnUOxD0cHM+Fc4AsD1Lk5LpAJ1e6zw9EcucLHNAZGHc50gn3k13Y
ekDKD112dJsWVF4nzblR6/32umRI3I04x41eFJijRF8IRsKRSHLRwYqoLL8n9qdtqLfdDBjHXG8h
dxMmdtnEAwEWvbAumk/o/T8YNxBXBWeYz4iBKdq5/iCcOcPkvqqkLIcSDQh6kGRPhn2rQs/DyJ7c
UVaJFVj8GQ53H4ILjM7LjBMDndFtM1l7OlGJQxI4CEBgphH+Dx02fLIvopHdK4vByLyOXfXRAIWO
rFAo8A+4h0xNA2UxaIH4CSczRAcPmvv1QIWGOES1FyjBDFADJe+/j/AYhGtFgAkSO52zukyvSEpC
VQ+y8M6prszowUglF4UowEQRzcEqMBTnvpkBypcUNbR21IP4ClowNdo9Ux9agyG0v7SdDh5REO3I
GqBEVoCrAktjclhokzz3r42GsVorxj1rF1Bia2qIhw2B5CsSOb41Bucbxrl3K70EBoSwwUfMKG6h
RHCCSiOqdbKJepHNgetTQ1aM0UXxr4FmDtNFcRo9iFxotKn+CD16K5L4IBEIzBodOqznElSg57tW
t2o7NRVKTU1515o7tW1AwS8puYtOZoXBZ9uMaiTVFKIICCa00P1hDT+3j0Xw+xnXFPoQTQRzUCTi
1pBWWqvnYOFV5xhqW3R2bqIsHr5towh2ao1icg0t6AZbEvDOIZdSfzCNBrNs1437+Q8wWKoGvN0W
en3Z37CKQ2KTgIWty4wghHDu58W4Tt/f3kFAeIKCH0EGDIROJrdZczin1VAj9Unvhz3jNo/97/qj
5TEpNbl0juBoMPQEMTg2fcCICM4X5IQYOmoaUwvoAk6r9lvW7rd37MVdcbEI+IEQtYHvHAy4JvdJ
1qPRaJWWgfbuEyOIhvIpCpr3YAGMITzGmOfLlGkoQnLJhZIu08eq73vQ2/mO5IoQ+G9cDhjcw1gd
To63wijPB7W2Zi1o4gK8Nf04zb+UXHePbZfPH0zqFJLPSuRlXc3FSAfaWRxMEnPWMoKdtOibUgvS
K8bubhydO/QOgBzSg5P12mtQBN5s77boONeI3E071BjswXtaQ0ltfhzt/gk1ZG8bQlQtPFsVF7+2
VlEx2hwNFX0c6jH3oScF2hIoEB/Qn3NtPmzjCT5rTNUjJ2bq4GN/k0mEVoCihmGlBRMIeEcEe0n5
OaE/tkFEESyiV9NyDMaI98bNhmOYY0ayAuG4z5RhSmiJezZaSdEIdwgfZAGzcE2vaLzDHcI4M/O0
xvWbemF8Z5ie7kqueBEEGOwxwgZWEfAgcB/2PIPDeUhS6H8Xt4njp+03TPZsb5oMghnjyhlmeE8j
SZbgstXKYwXV0rCeIZYty0sJYSwM9KOeoSM9yjlEI8y0tg6pFiz2oXF3LgUfoPJpeymi7wZe4V8M
/kAUW2/n2QWGRW9TiF5U858A2LaNcqeuIdfALQKsgppZDnA+VX4xDwF6EbcXIPQ1yAL9C8AnwusI
SoBOy7zbHqLmfok+xOw6OcwoNUU7E8KcstkMQZkEL3IN6QzcVQSPzPPTX+JYAScr+h9GK1cfq7rP
Hudc1b8Xdal/SHLNuLEXk96FmkG7PzA8NK6gXU/FLfymX7+eRzrNFZhUF6iORT909zbLG8ltIXj7
gd4O/+M9weyCWeXKuJeBdKo6ROBlojdafjunzwYpdricoajzvH12IgNfQ3FOu52jtplcQNUoMkGH
tLzVsj8wvzUEd1ipmYWtClrowCIBgSRbLSkyCf0nEk8GLnkVHxI/NJtpVZRrnauiibI/NejKqw71
sbgqTqBnOLaKxACEd9AajnM9qgYCeZoqapD9an6xDEe0z3Yh6MhO1Yk1rciiMtERQQvEADUPIjI8
mM6tQVXCMSMFLqF6mT36ZekXTxvenzVmeiP/YejnGAVIeaKcMIzmWftgdp9dmcMWfbJrBO5OMNJB
H5O41oIoV6Cbdasp9FMROV5ewU0445FqjswtsT/6PPozVBXfEIQRoG7wwryy/owUw24jsNkjMwSK
M6a4Bsrna0gvov0vvJGdksAJnqHxQwYIZBdrsF/Qpn3j3WZ7C+rXHmR/DkXwK7yRNWm9NQsEdkjC
mwbLHb95DjTL0uWmOqiBXUP9bf6wdA+z9bTtHYSLwqkhm4cNRFqXuzpaTCCDSrRVMTmB3GTnTweo
v3xx0GRbnaAz30a77pss36q/NRX0tGN4AuTA4KQivMEreC0UmJdcgq4yyYgKEBIV/ljkDWSg7Sj/
UWTgDntwkxnjCW1YtV/jcAnxPInDEipoRg9BLbT2RAdlNFV9T1qbXmVgDP9QJVly5+p5n3uEWtVD
5NT9TxQ42l8KMgaYRFC7Ud3FZW1CEWGgc+s5ZTqECCtmCFE2LcQVUJuiruyZ/Xa9EPxZ3Wbs52t3
3ypjWswIAHR0g5CTUzwY820LHdzqSOeH7RNlB3b+TZxjcQea5FOfWtjQfwZtRzScMw4gWTOsxu4N
HgfqYtpLD4r6htsD0V9Um+DKhxIqBPN27S0YRPzlElKh+Y4BTic8xq+lVEASWD4SmWoyknEBbKk/
zM5B6S6J/rnNetkd8Na1QBfldXl8SR5tKJYbqpYWKJcDuPM6tCSVxymg4MyL97LHo8g+1mDsj1nZ
RxrbQ6dDpCRQi58RnuKptbP1z3pxOdODK6vjiAxkDcb5aaRqxmWKsLL0xGqibOKbva3eTYhCzjeQ
u0T7cYRyQIs19W7mj2F9yut8p76TyPWlkQfnBNI3EzRbuAq4SCrrlcZAqKgFXZ4fh3S+dJHU3v6i
hPHAGoPZ5Op4sp7UOiikwfl2UZ6YfJZ21E/FlbZjApBIJewleCIbJ4gMDWQTkEXl+6wm1eyskRSI
pz6mV+E1nXyUczAOnRxSuke7KRTnXjj0ZJn0txcO2iUNtIjgHay/zT81ZdNMioFkCu1AN+CP5d0y
y0I5Zl2824BsM6TDdcxYvCm6JnjVRVnbq7iyywTyexjA2ZMOoVV8LHzqIWnxsL2bwkWtALnDCzFL
HFIDgBbob66j79X0J4mY9ZK48Bc6mnpWpkBAtxq02pJ93u1iSBs+gWcFtZXM8SDyY8hmK4RB8RqW
u1ScNLFr0+ig3tLuofK3T/bWZ6p5FCJfrDVY1jQpNEpwGbM6HJKsfC7PStWoq5JRDWjzCbOJu1y5
66pTjLnp7fMSfm3oHnJ0kB0wHizuAiNxb6J+gDhSPSQ3TOAbfVfH7Ap6t1BMC3eyl6bocY4EBnjl
EABZJt8aFVqxYvcmnnvaXPmFrh6LrvK3lySD4E6qIE3fFvqA154SZOTJmd5f02FNXf8tgdsxZbRT
vCzw+532W4P6WjQcpUwDouNH/gqdSaAtxMAj90aJ8gLJmBDb1KW978z4nCLjR99Sz6qMSmYCQjAQ
QIA4lZX2eAdYLEZYmzYeK/EJoknP+Jx890b5RL9PfvvPqJL9QybNKDol5LPw8kfmFFU+7l5caIt6
1oSbpDb2RXbVxcH7rWD9+xn+6hYxqN6MNaRUgkm9NZt7YkqsTOTo1r+f/Xz1++3ZhXYT+/sV+9i0
DioUYFOTxkWszsH7b8zjsVe4SrBRnK3pmRJ3REUmyIrAy0/j6c7W+m+9BVUpqFUqI+heXfS4GPqO
2PNheweFKzTxOEDXAVKpDudou0hLoCQ1Ic1l0ovGaPYgobzPe5l071vrO3+d6OcbudRJlUe5uwSt
Zu2LDrLPi3LoBi9JZc3AgjZkA8yg+DgtTEjh5c+tqCfaNPc1nKp5iI72JSPlNb3JH07qUaaIIlgV
KyZiqAj0mbh+uQ84s93KimNTDYaWRh69qaMFTArlRIKJOL0k2yBw4mgPWaFxe+ja8ZQ56CFHzwZe
PWDfMZlYLlSEdmBqPGqG10q+rv+BCNozjGSzPCVnmFoYDtacEqjXBeVJ8w0IhFoQPqaBGbQH15eN
e7z1FlggQX8SmmAwp8Xzx6dzCYrwGgt0F3PYp0qBCGaExPm2xctQ2KGuvmk0g+ZFDd7XwHA/Usim
dfb93wFwBlhnupPgIa4GTjo+Krk6BmqqyNLHb79b7BUoztFPiLk29CWdryI3wUxizgCJs2B2PvRl
7HVQYt9eiQhEtyE/idYD0G3zn1KcmNC2aJUFIPSqUs3bulh2LZ0kJyIIu9AZiQY4lknDrM+LHa6O
JJkhTYyX7wLLXgLWSGN+yPHJ/h7Hl6WAROmZMzTu0gjrMAXbBFkCAzLx6OLHyM+Mx4cL+blrkl0Q
cEBHEDB//1Zi9NBl2ScV7WrcpzQNiNGjRl8CzUiftVmzPTWxLtClIHkMiFySwaRDkZfE241wi0vm
ZXGgGrAE4IZ18sJDl1U5ewWUt7fXIzwzmJ9mIjWCWh9vG3OYxCjew82yKXKQtgWQ7s4v593kl/vy
EKf+Np7oq13DcfGesRQOmTLAqVoWRLG9y8D1uA0hsvY1BHdEVhOa3WwhN0ij3TQ/Z25gyvqM3yYl
MKP2uml8x0MSTSjtl1hFqXwxl4tQQVk5fzbKTy1EpTWZWI3IFkASC8l6CwlPQ+UcUWKSzirSGgtS
k9u0dDxlzp4garLrLFuyd0IocHCi44WxMvDtpWUeRQRU+GqwtM+hfiiGE6lSL68/bh+R8NvFoNR/
ONwdqJPCaI2yBM7tBDnvCoz/L7RMZK9Ge8bKVH+UEeGIzmwNyXnaTF1qnWRYGk1+DO10kXYwDIgY
oh/rMZqJH+m5ZDNFhrhG5L5he3G7TgmxSLNJICj37DR0l7gfJFvJtuo86sSbw4F3h8IxeuP4Ae8Y
HEiLjgIgCujhIYHau+MvB+vxNyuJ8/4KINCgm8yG69AYxfdypLrTdxDmhW648dBFu8T4TomEIIeZ
85sFvUK8+bjo4PRpnqlBns9ftbn30cAWGApScpVzhD7SSbKB7OC38LjoL6VLZzoNlmQe+hNY4u70
z+lTflmdWiblfZ3KCAuFZoG5MxUkA+Bs5z/n3CZDYg04sNGxEFtYx9jC8Lcts3ehZ8cpISWBFzD4
bjmDTwpiowEd+8iaYNhtXF9Gp3FPXhJzMnouIRoKMVClNNFpiNHi80AmMWJz6GmLh/Y1aUF/woLM
caeUl8jZ7pJA1psgclTwHpChYbck/j2Hc/AKaVWT1ezsBQkX1+mPfdon0EJdYuOoYljos8RM2AJ4
M0F/K575TDEGEc45oktTF/1hOeu+sfAi0bzUh3DyYTj9P7SQhKtbYXGrs6rQ6SAQ+7vThzGsxTGi
mwJ8MpaXmTul2eledTsdZbsqfCmsF8m5rDoe3D4cAKwcSwgm+tYOvbb7ft/0e8wF7RS5EpMoIFgj
sq9lFTMSeynckL4gon0i3ut77Th6NjDbEpiF///AlB0l2/4VZg4Sp87QcZRjkDywfS0H9N9C2W4/
HQtZbkPwubPBNTxmkRVQMcp4DmZUQ9xhbBf3DmZ271olTj8j5C88g5a9L7FRwV2gs6ubDdqzFg0O
y4myzIWKHLxzBirZYg9V6B3a3iqoEO//rInROMPjzcXojb4mE55IDbpeOnKd6raknYpFa9xndwbB
2UenNezVjiXpyCCzkox2YK1hshSuyH9BRldHf7nqwtnyxV7qJmlugDI0SPI025GuwGCX2Xo5RXIj
/uFoqAV1zUOiZR5UxYPIcHdtlkjS5bypoJgNHmoNRRukIUCIyflQPYvwLWgV8Yvs0YL+WfFTl7HP
8Z8bD8F5sTZOmwy6m8RX1SMd7kfzSWKCzMTW58UDcCY4lINTTAyA3rMXxQAuXndfopBGfcZCLnuP
8Z6Sh+MsMHXw3rQgUujb0ceCQtVltndqn6LXNfjLhXGGCB3n2phKIGFeEkQZOzdYjsWO7I3D5OcQ
bzpIFfHEW8nef6DDR78D95CBH67ARlkTf9T8Gv3I1W5EUd6Dojtrq2dpsFmSLedDr9+7+R+iy3Vy
5x3EnWdkVXzN/mhkV7H+1Rofk/5Ix5+S3RSb+isSZ+rQQEtHswKSfmhe2pPr0psvzRS9nyjp7cAU
k3+BqPh7HSS/QM78ncrsIcoO2Ga/BKxZb/lm3tV79zAe3MmTwckWyX0LTTdiEL9s8C0QyJTbD6oR
e/P4bXsrxV/0605yX8DSdk6palhSX5JPlZHcZ0R6r/AX5u9tg3dCwQ4dh3zRgWqz4w5uDksM0jt2
YZIvgx96LLCT1STfhCA8FpchKCxlgm4dsBCCXKm7xWfkHaTwhsC9CC+Vd09f83jcV2aTBcryPfAw
1mkZt6ZB0eoTQd4+8TBeZ3+Ibad5VAsyJQ+NHXfKTnXq6Xn7DN8Mob38ETZowVwLFCKYg+SCBJfS
CbSzxG+frXtGQzAcxifnlOyK0/KrvWG87O9t7+YhuXXPShXTRoM/K0bFM6bJa10wGtmPkpXxIQkH
wzf4qnVuWGMN83QzcqJqsSd08LO+uHJHfT9YyT2JF29Y0udMt287Rb1Pm07yoBR+hq+by6f33b5c
WmfCtVqaP8zooiLfrVwCIfwIVxCcX6FhM3d1h1VWVecZ/YD57L80Ef45pwyEOmkBE+kDRcPIPsjC
9sPnwkCf8QI9VtdnRiK7EGRbxzmXGD3INFaxdSk6VSwFAghGdlqGardtJbLtY3/GKiCv0ilB2gHb
V4KFBbSWu7l2JAlV4dW2OiEu5rdLEy/UFOY+aJPpDSo9VqO7N1r0nLs6vUxTGUOGbOvYH7Ra0xAN
5gSBLHxfXZC5D8uXVpWExm9iVv7b4rxGjAJFZFqAoDYUNwxQgLp7FVIsweSz7t93czvzeJzLqBGp
RH2CY0rmZu9oNUJhJWhp93fWwCeAdKMgtanjqBw8XPIu9xrZRKQwanw1Bn6AEP3lKqjcsBA93PeQ
5c0TqNh+CGV1RZlb50ewlj6sJmVmPrbY6/HOQMr2Bt1KEEYhe+2gVTfRXXpUj++dj/x9TgR3NdIU
6CLl4o6o05eKlBSuorswxkBRL1Ry2P5ixTv4CsE5hlJRsiIZAbFUHxZtZ42XSnGg1N9GEfuFVxTO
LySJTUYjAUo+XXbIuXSSoF70jVoYK4bYMELsN5PFTTZYg8supxFz5tOyV5bPnSF51Im/UnBc/BM8
8bRWep/O0RSyAONee2Zp7uxgdJ59zSbvoltdMogmPJgVGhdYN1qRzXEGtIh+sRzfiW/i8mARSRFb
eDArFO6+G8q2adwQnmdZ0mM+/Sr64rh99LJ1cDYcT61iRw4Q0unRKHYxWby5f8DSvG0c8fG8+gKe
4cKyy3woO1xxjELB8Jej47d7+/A73SVrIxRHtys0tuzVrTC32RwNDdDG78ZzciwuGKd3dkXi3Uu9
8lbG2SAF5K6hsUhsJYtg4mHmWeD1Rmh53R/1yB/+obiS6Z8KvynQFWJyms2h8T1qTVxF2RBSE0kM
7VC0X7t6vmiTH9unJrIOMNr+C0K4h+pgjYtddbPpDxEkfpJfZV/7CyMtfNrGES4GMGiBR0PPmxZa
TDNnodWMpp+a9V6bpmOUJBdx7kqCOxkMZxVDnLiW0gOmj3PfVNH2Gc372pUZgwyGs4WmiqssSSbT
DxXioVnNi83R64yvf7dnXFSi1n3fDiFQeohn2vNxopZnNO9uNmCXnLU6Gi4YySuNNEoJmIzuM6g+
ob1517de/JXJ3cnntSV7x6dGMLlspyD8hCXM4AVvtN1SaHtTk0XCQsMGtwEIKNDeifLQuX8AKWtr
Rlpr+pGbI1Q9mQVE/KyHVibfKnLgeGr+h8NZ3JjZk5pbjek7YZ8eEwv09JSO8x9EcmsUzuD0SbEL
OmE1dXfKs0cllFwSwkNZrYIztdha6Fx2+P1pZNgHU0k6L8SQeVBR2VQv+0v5tKZlodCKoV5BlbUv
SiXVKJDCdrpKpiioB3rEgNVJs7sLl8SS+1VoBqDMhRINWAnQ1HduBtPilmNf4niy/OfYX8zoCrPC
i3H6k/1z0AHOxLbRWsCdzxQW7kBDtFsqieqFn9Jp8AqZToFoKUinI1iwwEECAr/zpehdvERlaAND
77yqzTyqNp5ro8tk8Lcdj/AqX0NxRt2Y0Uj0BVCgwXJvf5cLyHUECv+A1ZFk1TLRN4S2LdQgUddx
3vJc58PiUHzG/pAue9CW77VRxncvMrs1BGfgOKDUUJLF9I1FNb2+7L5C4/ZhSsxll6fO0VCbvWQP
Ram+NSLnViu3C3MbPWI+TY/mBWupUk8YrbAPul8fZAnSN5NSzImv0N7wXdMxsXr0VPkgw5l9w0c9
FzN2R+2leFzE6PZsroxdL82tixwHhvMZYxFuEXR+nhtlFc4gxel00zdJvaNQJY7MXeUukthSiAJJ
R0RBBPN8/FzASIwZkz0WnEaTI5l4TIqviftx+8CERrjCYD9fBZShlVgxyO9MX29/KAPa7d49Sfpy
RisEbq9sBwrzTodVTBfZjY2qB0Rlb4sT6yNwpQM+suVwn/AymhjtRI+BPznDaTGt44CK2/aOCb+p
1Xo4pxdVZWY0rWn6XfFzTkuvcX51+hVG5ZbwYRtJ6PpWSNzXS7IyiUD9YvpjBXdXBo77QBrMsSfB
No7MzrhvthnifOigOAGdcuJl8THRI29x/L8C4Z+xJVLk+ZRh24ia7Vxl8Jef5XDaxpAcDX/t9ctg
hXWC088bF4IVmRepl1X2pQVjqNl82MYS3xavp2Pp519O0sX9VLEvhwmjaZA7gkYf48BPj/qlcSeT
rxe7uhUc/6AdljbKJ8D1z9ENY4rodt1H96Y9ImhN7kIPOllP3VGRmIbke7LYz1fuAS3SFb4ooGqz
chub2m06ye4o6UZyDmIK7ULDYwUfVLhnlADzJaM9QUfFsu8PzoOs1Uhi7RbnIrIGPVPVCCOhdf3k
ZBDRq8nzosuoDmQ7x7mJzkhLEJphVabRP1hmf02SWOKJZCvh/EMdGwqGSfDdaq5+BzZtr53ax06X
DWlK3BBPgQKbdN1iwoaVsePBDEL3wYgtz+wl+Wj25/Ixsv1q4fz8sV0WjTVMbDnxg6U9mnnkTZnX
DqDzcfapJcmric8HfRJoccPIBt8sUQwkSkMUK1lEHhRLebLdUvJ8EbujVwjOQ1RkiNyEQWi1fTs3
FhiQql01QNtI1W4T49u2Q5ItiHMQqABGOVpUYHAtqJEx0QCCgb9D4JxBm+jJ1KOz2a/Gjw2kIGWx
iNieoUaGdzl+Dd+w0Ax2Hy8Ooqqmsa6zGTGP4ty4Yyn5bMQb9R8M/xTPoCYyogkVrz5nfCg1847M
qgRCfPKvENz7y4infHAoIBQrA0VU5S0umBnRekQDIpsGZ7fz28/mFYu3Mkzz9Zh/QsgTtwd9voKS
hJdo10V0kWbdZUJ+LNlh2w7+h8d+heRMbUgRkPYjIHMlMC8gZQh1jD7yzHZfgMUlvghlbcOy/eQs
D9IY8KYWggdlhqDg9JlUn6buuk+fqEz3TGYc3GU0atWskRQ2WCtfq/TKUvztvZPYuMvdPhG4nrtB
xdaVZYQc0P1SJJ6tS8rJMhC2natb26F1Y5YjFjFVd7p2Weif7ETS6iN21q8mwN09jrU0TaJgHT1I
T73KppdFmvpOUQfUiIMu0x8VI3ze3jsZJhen6mOXZ9MEzJi2nqYcXP1TWj8NqL3k+kUtS25sWwL4
W843cWwsm8TMTczKRWcdzVESWm0fEoSHzn9/7UQzRf0NNt1OXqfu5ga9gbL+NhkI5xwia9GhXIlF
DDQ6DV1zUlLFy2zZ9ynxCBjhOl9MES5dsRT4QMfnzvatC9a3l+zS9MRSJ9GtbFkvtMD/2+kRlXMI
GJ/V3DrCusjjQDHh5MXo8umfeq+mnvqdUYmwKRBUrm4GySUojob+NXwMxJ2vNLGooQzMQaQd8aYS
gbfzOC2GH2cSTyEsvaCR85/rkKicqzB6qyjrGHuapeimji6jC/UzHmh57o0v3dRyJQmZtXB+I3bq
aHJnIEYawcgEvYvK6dSOspKm7MvifIeWW9ZE0Zbr51lyQawisKlszl22Es5VxHTqnRia334yFl6u
eaOhekQ5bvsjsdUzKUbk8JAk4Qvl3Tw5egsRTr9DCQEkPUFxne2qyjMD/Wg9yN5iwjWt0DibL5Qi
bq0JaGl2lQyqlyW+rv1RsA8ieFVlbIfISp6bd7cYZRFqCbxSqnoY0p7CBxcjXGHyeXvvhIuxGcUl
JtMM1M85nLBXItLFsIHE8RJ98sKs8pop+ZNAbAXDmRqasrXYbgCT9tq3IhuP8RAGFjoOugpsQ6NM
IkDoHFZwnNllNiEZTSNEyIWme0WUX7aZ9cWk8U5WJhV9Q2g1B/0vZgOwidz+qQ4ygxBKNP120Lwh
uSK15IKXAXA7V5ToV7cwI+Nrxi8tfXSj07YByH4/t1V5m4Wq2eIxQePwOsyHi5hKTEyYMlntEZ8d
jpWxrqIKEP33Dpoxt9YFeAAOxkPj02c8YNH25kHhTzqTIlwZRgEsG0O+b3l42ozY0dgDViXJo04d
3zKX4g/s2llhcHfDgFdkFnU4HUj0HkzQ76S7qqw9nXyfVBkxhehTXWNxppYOKFsqNXzpnH5Jigey
HMG08QfGsFoOZ2xt24/OlABiiOvYU0IwdKHs8ncYnMHRUokjgzJrmB6t+cKuJZ0zkmPnn5V4t2pF
ghKWn432zrC6HdX32ytgu8AHPWjHAoW5DfEKjM6c+0xnjHSlZNUOio6WqceIdWsg9D3o5KJu78fs
+zacyJmt4bjY0cnNFoNCDA7l/tLqd2bZHSz1xpENlbwZ52UlgjUSFz2GbmigzYT5mkf9Qt9llxpG
I3pcC57jMSKwUlo5Eh/W61ayn69eSGa+4DafYQx5HKIR3Yo1bwY11/YGij+cVxD28xVIO6RqNLEN
rKfLJbmNmnstkRjdG5qTl62D6ARU3FHvt/icyej2aknTzvQXsBicDD+60G7q1iPgL6ilbKrCXXsF
4028tavISDuAJcPwcyoUMM8PVGLkwk1bYXBGXjnJQpSsRQAS2aNXLfZzoqfHwXnvqDq3cS5n3bS0
NNsNgRM1PZpYwL1Fd+Xsq7JSvHjPQKKHEjnm7/mOjKmGiopJG7gdKG3l87xz4z/5TqHOAI51G/wc
fBSadJOqJwVWkk6Gn5gQUKDNLiqgASy5spmHfON/MMIBFwRBiDeil5h0qOfJGpG7WPAyOE0l5su8
sv+l1lfGtHg1mNm2PyBhgI1l/YfIHdLsxmZGCyCqB+cwHVBo9dp9dfr/6TPLlsd5oW5s9XJmzVpu
EYFOMfK0eN9DI7A0PuUp5vX0z6Ys28Suzjc7Ci4uF0PxmPLkJaXMOk1nIx+wPvcpMz4P+o1ugITQ
9qte4iiEZrhC4m5YWk+kJzGQpvpHHmJ9yYftsxID2LjEoZuACVLO2RkgKY6gkIZCcgSKvltd+7r9
+4V+wXz9/VzEM2GsJu5VLKDKQo9WsVfPYeBMn7ZRZKvgYh0zDC27dnt0HyZwosXPqj5uA8iWwZ0D
eJ2UxWLLyKqbLNuT5AlJ2m0I8Vez2iou0lHdZdCdEBjLd0whsYlod49XaXTnBO0uCmSkmpIl8XWb
eII4TBvj5K089uzwvtXus/F5e02Sc+E5YyMSq2RqsKR5bPwBc3CjKbFfYbTzumk252pSu3YWcwRC
Th608ZNb/KyjHzKZDyEIbmoDanX4ly+l4bbEtBT48X1Fa4+2tkNvzk4hZJfLNK+EySPQm/6LxB9K
mw4oChRAGp9Hn1E9Ymbgut3/ZlNSfFluQng+Kzju1m5cUK2lM+AwemyOx6z9g4w2mNwQ52BFUPLi
vAvtQHlWhRk6+SvnoW8qD9QO92UsozMSmvIKhnMyWTjkdWsDpu/8Ov0QNUcoqG5bsgyC9zD2ONtZ
Bwg09CjlsVEuEuMvITgfUxSRplkTIPTs0ZihdvsUv1fr7CV6Wm0U52LsyAxtZ8CYQA0qEp/MwwM1
MG1D2o/buyX8YCwbp85U4kCvdx5CY7TKjBaCNv6WfEvn2B9xHzfOuM/ey9b2e0GvQMzAV7F6OBRZ
XE0YtWm1u7j8mdqSt4D4g1ythLNgO56VuYqxEusetebghaWi86IXiTP1WH1bJPkbsZ29LogzZdBk
DWmuAE8P7xrjqbKPbfmwfTgyCM6Uu4rO0BkFROLc2OPOsG/qfL8NITt/zpRRgOnpQmFnuPsvZ809
9ebXvEv2hMrKMUIPtjofzqJjVEkg2MbOp7zLybWhH7ZXItkshysnlbqWxm4GA1vy+DItfqpMAiCm
kohZsl8O54ezygEHdQ0UI8ofabXvNGOnmrOP6Uh/ez2S/XK4+xJ5t5jmbCCyL8fdQmzPqWXTLjII
7uPPrIHSeMaRYCGK9QHcTZLdEp4JJrfwZkKqDjQy5x+9+3+kfVdz3bzO9S/SjET1W5Vd3ePYcW40
qeq969e/iznnxDKtb+N7/EwuPRE2SAAEQWAt3MuKOo4x7FTejd0uUwcnbJ4vrxMlQ1inKs6N2Wgi
yGikU17mfhvk3ypwd/47McJaZUtdDQEXA7qFz3EBloYiOcZyTez6dhhbLRnfs1WcnPs4y1UTcqRD
D3yOYhd53cG44kRwnESMyiuo1eN/X4kDVvs4hRrE2bgXacO9Ony2p4945kolIVLOrRbhuRxWEFd3
lnoT96eOeimi1BAipWwD2BJTOpjv1rKzPabn2kBJOK0o8iNKjhAuzbAMI9Q54TFV+SNNCk/X2pNV
UY1NlBghVpZj0icj3xXkylq5Q93TmVTCbzad/3VXxBEtLbX1ZVmwZIp9q1eHXv912WGo7wu+XzL0
440tvl/U+QDy8CV1Y6mgHnGJldJF70d4GccCK6UrwPM2TC/WO2cwEv+yMnxf39URwEvHn9IMA1Mf
b92kxmsni5IEx2T1GJg7qb5H5uRUabTvbFeXjpelbStlcQIvDs8rUthH9tAs0YxkPy32dn4swaxc
HC6L2L7DYirifzIES9blBlD5A79QZE53pSNfsv3wiPdBjvsfk8gum+fmSpywgHFWl+CRQe+hFA9O
HzXOkDeeVN5ZGhFsts3ur15iGhBJ/TAFEfSas092cacp7r9bODEDsFDE0pQZmrB98Af0DWiOvIgO
MMLQo07ozT4MMHP+b5vELMAu8QrVogPSq2cnLPbFYw5eye4sH/uddF3FroJGHfDYVdgySjaxZZZw
4lW5UU5GYmieWaMBqflZWkC2Yy+2SlTOCGu3hBNPHgx5NDrsWFjuJXZk2S6OiXEthZvXe/99XUb+
G1bHXBi3vNwKXTpv8GQfqPy76jm/5rMStZcBkJjD6coHoLjc5BSFAqWfePxF+mDpBbYwmI9B7JrB
ldwQRr/9ErsyE+H8q9O5USvcVTz1Vred8Rvv1mEvlW/hETb32A+2Y07skYWwTWfDyB3eysCG9Y4t
u7G0bmk6LKua7irweAA54bjcaPxhSXFlIJ7QVkmJFK3FkKJu5iL74pdiP49U8+p2YFzpJJgKGLqn
QZsgYNrlGFvN9x3Moz7yoJi5VK88pY1gG5XNUr0JIWw0dn1wSKb7y9GK+r5gF1I8KoU96Fit9kc9
39kUfeKmba8WSzhForHIjDbC718K1TXqq2m+DpSUCLmUEOHsKKp2mFs+v1CXNwAaVKNn80NPsZw9
A7c3vL6IQT3QytKwK+gRgsuyqk9ma+ENztHYR072lRwhXSmHYbEjPj61IN2OTbx5lIAO9y9v+vZ6
vSojBO5wzhMdnFNIH8JrC2wXaEqk8u3tF+WVIqIbTnndKj1k2CgV7zAawcHaIrQpy3dT5Aa30SE6
UXAtm0F8JZPrvQrikqIM9pJDZqX+WoKDDjS6UbrT7Ic5TlzDmp2OonyiVlJwz7aKg6Lgx0ZgJ65p
vKBhWcupS/KmWjbuyDpj+nvSIDmti0GSJMQAxT4MQe8oIfvULsN+DkrMAKiOHITnJZ28y1ayedPE
BDtwT4GVDvgmwUy0pQHhPKBOvQoFk0KzT1Gc3pYYHLPU0B1G/bYb4kMvpzuri64qucLodr3Lx+Hx
8u/YWuM/ZLUaAPvBmSN4d5kocYkBKFjrfKv1HthyWUCoupXJrESI7Jeocekxei1wTJXMV7UvUVw5
ERBRE0AsXFZmE1FoLUq49fRIDjOlRqyKrno/BgiYA2yU5/jKH3w+oGv5E5Ha8AguZjZrgUJEGYdY
6foIvZ6s+6YnOYpRnxozcGv9NznNz336kijBYCamBmzmDTgF6/xxtP1BpoYYKRH87ysX7402rDLe
/Bt26o51kRdHRLa5Gbl4ywj6fYEXCOzOtyKMXrLSvoBPy/tzdtR37T7e69cLCPFyL/YoesRt03uV
JhyQ+ghIuMWCPQzxV7SV2q3H7szc/sAJudZJ8KHCLBul7bmUOn8a+wYN/NF1XFOnF6GMeLdqJsw8
SCWWTuu/6dXzXbDcJBSq6nY4+Ltg4kks53JlYoAI97fkUwusPsB+0v1Q3CneWTIowW1crjHfLmLg
dNKc94pkA13j6+Dxu2/uWlf6/eLzVijqON7KKBk4VxRQbjIDdiecW4OkjbPEUAlJrpQ/QO+mHx/5
QyEH7KZubRvr90aYcGSl1pI2sxnqnoaiUdQ7lhw5o0mA9W246Rshgg/FdRnbwQCN7Oo2ZBhVVKn+
S0oNwW/aJbPlzkZdJ4oKR1EPof4jo2pHWyfgGzUEt4ngN3XRQUjzZdlVd8pBv2kqN72a/MKPd1Ph
UtVWyhTEk0gG3ziQ3yBxytxg3++B1Oo3fvBpBPiyRBZdNhcRiZ6CGUwLJKOCfmHXx0OkcTNvr6IU
5OPAGA+oHiJCiKhSI3VdEQLHAU149lMK/M7eUj6Zck69723a3Ksyfxr1VkfDMql1gXEQPpFi3TeP
rRP7ti99NnoQc3Fm88BNny8f5pRmwtEaq0bI2ILELIu/mgDYt24t6SOOtFJKOFKlAuOYOYNSBgif
8mNAdSVRKgjnqaU2FtpM8f3CvpXQn5ABgMd8+XfLxH/DamNCaZlDietQSamXjkd5rF2LArSjFBHC
msqQ4zQZTFnPXurxc5q/ABDysh4bmRQDppOFSTQGqlAxMchQQOlHfs3kevTV574M9kZxrFAc0ohu
i62u0jeyhPDGxhrv+hxIge05/+l0KM7qqQHGQEgGgT8OKBx2b2QJUaBL4kBm/ERl++GKh5we+KPo
yf3HtMl44l8LEtODue+sQEZnjmcuhg+onUI1fYvKsLcN4e8uifmBqjVTWqbQZsAEdm95c38wi5BI
47djzasQwfO7eAlHg48XAxHaGcv7gJrQorQQ/B481lnb82uC3C+OMTwWwV38T+mNxO0QfF83ZN1q
uRJoVrkb4pcsbq9L9nDZaTZSQgYyTc60ZoNPUESPUuZFXQxeDR+Mz3W2Z03t5PZ+Tog61uZ6rcQI
7p/FU2CBXggnWRMezSI9V4b9E7GNyKMpbYS8xlIWOVk6RBm7PgTLrTadlnBymoS4g2ya10obwftD
hcVyyCvCc/mzVH4l8/7ypmxGstX3BY8HC0JXzBHUYJrsgPusM76z2B31ZY9WWMJVCFniM6IxTp1d
htAlL+tDov4y1DtQSu9zELlqh8tqEcsmUhhls1Y0C5rYvNI4d9NtSsH0bOeDr+smPibaErDObV7u
mffxE0/PQJriZo2jOfUx32V7Kh0kzE2swDRD0th5j7VD458bPJnNGV1a7ki1lVNihEAwJPp/1w3Y
Pb6VfjJBoJKhyVcd/MsbRHipzv++ygTSEhD1OS88Lgj7RngsRsmxydIjJUWIBXUs/9dJ1dv+t7rj
RFbW1YBu4r2243SpVE8pZeH87yutErW06xk75GVA0y4AY5l+idWHrq+8JiUCA6WaEBimRTEx2IgF
jPVzouLye7dQAJbbV5CVkQvBYZCH/2VSnctzj9DvzupNeBXccs4S6jpPLJ6ISmWWk9q0CwJ3v1z3
CRAFfkr63go1J6EGNom1E7GpwgmNQJECSW35Y6ivI/OxDb5dtm/CkUREqq4PE8sMEVfbpne79Cot
ot2EOcfevyyHUkXIDlgcG3JSwwzG5GQtbho+VBTyJ6WKEBP0QQlH4HrjQK1Sp9OOefeiAB+hKHri
fODm9C77fDU3cWzBYlWuDDzGacUUYsIt2uvq/F3GQP80yTdLbfuLtVy1FhXMqTUUogRmBfXY5hnD
yPSdFv6S+vBk1bl3eaeII8kQYkMrZU23tNCuQZkCjYdoCSHWj9JDCAmgEWVGw89Xycqfiyxw9QWz
GbJEwS5QjiqEhUyrZhWDtShcV9YvC/jTc4nHalmPnGwEDvryfHnhttUyMFgN7GZAUQsmXrMk71qN
P3rMi8OSOxACotRDKUVJEayc1UEXVAaupqoCGolxNy6dm2kfCtqvqvAfsTof2DzXcjOh4gaofbl0
e+WJUYwLW0VrpNmvMgRrRvNcEcozFGl9joUHIokbEP/dFAfONJXd9+eAwsYkRQqmXTIV97kcO6Ql
J35OJF7u2qi6uJbiBJ/4bHflUg0F1H4Jxq6FmayMOtTE5KATx61bj7slJsZ3ti39dS0FSwcG7pQC
Lhg1kbg8ydk9ruFOFIXnuk98TacQC7ZaM9ZbJw7JD3UCVJ0A4srfy449pThwB2e5Qa+V14Chqdr/
/0Df/j9S2b9Kvhtl1hIQ0sYwyuaHdc37lNDwclC+Jk+8jdT2cmJNt4+TV3HsrQ9MFcC3Sl4DkvF+
brAzqsNuou4nahyXMBCRVrSJ+naJVSzmED6kADDUvkxUxkKJEGLGMIVy36ZYuThWX9Qg+9LqzGlr
RsT1zRUz0HCg4ukX456CFVaTNodzhhVjYCSSp32gfx/Tq0xTCDmbJ9SrHPF+Zk6VUYIiCykl4Dp7
6esSfeRWthIgvHhOWlWzsYMiWXvItRt5IQq/lAKCaenDMJiBiaSrt9s7vQuA7E1VSt7thQ3GWMXQ
DY2jAINW+631slhR+z4fZi/orXup6U6VmXmpNiDPU6n+onf5kCBLOPhSK9bLKpuAntRcy+pzap2D
/CrJAseUmKMa55hEnHkfCwSRgkX3sZqYHchgPO1+2em7bBd+bg76NZ5tcF9qnyViw97FV0GccB6O
daxZ4NuaQVKoueZwqpJ7E8DlafelGIiy0ObGcYRvQ/uDwy6cURmzjLFJ1dmb5Mhtpk/NqLlqsbiV
/XQ5XaEECQdTnZhJa80QNOZ7i11n83dNvptB9nhZzLvYw5dupY8QFOJutLq4gZigK78rfX0y6tob
imJ3WQz/tW9y8rdixEItK63BmHo2ey0oQPRo9mypOS9AN8RqouF4OKfGPz7ZBZFClOjaUR3bQgNw
WAd25LKyXvLJ/gVw7IEo4b0LF4IgwZdtQF5ZwQzdpsYI93I+gdKxriNCyvtbtCDmnRtr9gIGcfgU
HgsBC1Hvm7MVOe2XecfAbhH4l3ds06deDUPskR2tLDdYyMWZ+Q6YaIvyLcywmOrTlFNPr4Sti9jr
qgySWxNkCt4ijd90tXFqgDTWY3qrahT3ALVZ/KesUuemX9IlSrghYljb+q1QAN+EP1lCfKitqWoa
C/6UlueqnpywP9X/1mktITZIXalLMg9C2Zzs9DH3Cl0+joZJxAZqrYTYIGXhEHUMYqqxxZb4jHrH
IwSI4CPmgudwc8FmVMPdOJ17gwjWhA3bQghggO1C1R7fn+zrAXBU3eTb1a9QOteAgrjsLoQJi9gj
Y6MO6cD3vdKSL3ofnPMZ2b6MBilGJL7bi4amYODT2UiphcNuMK1SrwNIMufdXF4DHvayJtsW/Pp9
0UMG01ayCHEzrRfjlORh7pV2ChIiW326LGl7zV4lCb4SxAUuyRM0WZS2cDB87ADBbnAMU3LVTPty
WRilluAzFitLtoRQSwbSEuB7DdSGpIrYG0qI4DFGVCRGM0OIYTiBojj1CxhbCEt7/7r65yD4u2xi
ft2N/VRKOYRoKDBl4EeWn3r5CEJhJJA/Rxs8IDN4Ev3Ly0fslS64Ut0UcjgMEFobibvYe6nsnFy+
iyggYmIFxQeRhuFdPwHjrhcVxX7GS0haj8e+eLyszXZgeF1C4SyNWjlfJJl7q2zuZ6t2zLnaZ2Z2
p4JjQgo177K49zM1fMs4Drql/YEmF+TVqpIPKEkhEO2GK/nr7FYgrg/9+Nr0zXtgRlxPPqdCp1gf
t01lJZfHktVpp2iSkUsh5M5pEjkq4MOTMj2UI+5mZvtotpPXyYEbtJqP2hjRJrq5kyvZ/O8r2WHU
x0mZyMgsZ/uo6dLzlD3LZkJEq82dXEkRolUbTU095svsNfNd9ENDTbnLHbvc5fI/htEU9lCIViCw
k+ZxgT4qmJFse68Gk5tEkbtUXy9by2auvFJJiFTKaKL2ZkHQWJyj9LYIe/CSpJhwCZ1G0X22PFyW
Ry2hELQSuU2rRIO8XCtvbB2AuxMgZoLOKTP9qAD757K4zfPrVT2xOhWjXUMPeLKXVJKXogXJ1P4x
tMzbrRJLUQlTp26aIaJRI7euj/b47bIOhG0z9ta2Y2VRbMyez15pniv1UFR36j+eURN0EEKGPk9G
OjOICNurRvbQrlGR3Yj8Z767la22QggPGIOrIpDWzejTGX3QjwDhmR212/88alIFO2rfhXigTfrU
xDGSMYvd2/P3cv75kT3BYCLHMTPfDdSELKwDLYYyeZTv7Xk4yQvgEqgZhm1neZUi7rwVF7Ykw1kw
kNtH0d7o0MibWy4DXyfTqFLu5qkLErb/6SQYQWAqxaQnOKfCIT+FoZMspl+A/tg0/X+3eIIlLJGc
WUACRMzpvin6vsbjhawTLWjbBvCqjGgAqSFJssSz/b54KK3lcyClhBrvu9z+eM2rDOE4aIpWrVR+
Fx/dyWNuAfDE4IABLjRZ14d/t2TCeRCBonyQe9ibNrl9i6EqVLc06k2Er8l7D33VRzgLrIo1ptZC
iF292MmXWH8aeuKS9H6ARFgzIf5r1VQOI4+WHSZVNZdPqmadI4GQ+HPrIcTtxoPU+93L5eV7/9rz
Vqx4+UN1iyW9BLGtn39jfr3vR2d6GNzRY163x/3/3FOXNGI1xfug3mrNgo6H2YuDG2ZPjhRfWxNx
mm67LIhhwaEjG+jufHs0ZJKN1z8Jpc8F53UwVU45PLfjbiCLJtuR6K8g8RqQLCyq5QiCiqz1imFf
Iv2Z7xrpmVEP25sq6bLNNN50p4vHaRwESdBpoPLW89sEU+dp6KipI1NXjM34sBIjhFZZHZp4aZDK
GbYbAP66J+LPdnBYCRCiaVIsbWyWEDDswAQJXmcJg1L6njehhBRdzKaprWQJAVUOVbudLazZnEo3
phl4A9pR1JARydSmEazE8J+xSrL7WA/K3oCYcrm2+MD+9KXrmZs3+4HCJKU0EkKrNqjpaI5YPbVN
rqshvqlq5TBrHRFWKSsQwmpd2qjRqdDIVOroMAZjA5Kq/uly8KGECGF1WEZpsfitIUKlY59yHlK7
GCkI7G2/wVMBpgzBESsC+VagJCuVErlChBuDVexbFZP/shtRzL3bzy36X0FiKLWyQMIrKASBkmgX
YgQQU2yu7veI3nzCjOLo3LQETBapjAG8zxDxb00AoBdlgS0ap1Z26jKfnFnrW6cChIzzgY1aiRKM
LpG6WI8GbBQaMMv+ZfrH0+r8EFp9X7C2GVhkw5xDFU26Uptz1RD+uWloq+8LhtYnwzC1Ol6mus4E
4d7i2/k/bk8XVBAOHL3QoyTiYbMuz1kItsf+rFI5ArHjqoB01saRFZktlimQH7XkLshfmoGIztsr
BZYKTdGBECM2042G0jGAXGEnbGB2RdVybTJyoodH+HfpFK4G/xMiHDGgotODyophTn6PC0+OrAOw
63eLGzjFqSC7bbcdcyVPOHEmJoFt0UjgKSdw2vD+XsnvX9in7jc/dIwb6o61vU+v+vFFXh0Hc1c3
aValuPhWFco9jwYYONL28SM++SqE/4iVkFKrGOrqEKJE3+r5S949X/4+uWqC0wNM1USXMgRoOkib
LTAPpfvYdoASiyybd4x+pqg4qXUTwkDQA1ottLFPSOnclBXAa848Zvy+rBhl4kIw0Nt6iFW+cG37
PZF3uPUR0ZJSQwgFWqe0do4Ze/AFGl/zQ5p9tyr1y2UlqN0RYWhjqwGqAH8K7LwMbBsuGq4B7l+c
p9PgN4AM31MvkYRWIlBwFJixVtQQqLdF7hiF6ixAdXQkkkWQEiREB7meK3Ni3HuC2yk4z91poKLc
9mXrNSK8Qz9tLKMHuj8vuQxe9JP58QnFWHRm9UfwTjm/K5c6rQmrM4WYwEpFVqIWWuW5fpZse3Yi
o2m9y1ZBCeFLu4oJAQ4INgUIrOqEd7YE7wNTRRylpOEJYUEpjT6vctiBjAm2GDanwBq8yY0fk4N8
yFCIJdxp+4q62iwhLAx9oSgV6H8AgXziNLYcbaR9SY+z6nIIrNT7ANPMn9P8b3A1hRhh1hWb0IoN
Y6/Me7UIwEJNqcV/9btD0FQAfKEw4NMzIUrMvDt+ydGDUabVUQYoupp8KqvQneLBs0Ni3HTTp16F
iZmDEg02iB54w0dvPbDYvptVNPmmGjVksGmAnKYJQ+8MSKXCVs2BLc+pBjmSXPn1ACblxibMgRIh
bI0R2qXSlbDxoPlu61/t4tNlH9o2t5UOwsZElj2X8QQB049aRx7PGffQhJa5+l7mKHnTNQ33xp3m
vTH8b93AEfbWce1maq2hhL1paCUPsz1irdNYp3rujpe1u7x6iDlvBalpjiKjzpUzbQBGsL2i1/5l
EduG/aqLEL8H3kTSD7ABC0PHWpt6TdO4kfw1bV8Giixz265fZQmZnTWALLMvICtXTm3TAWJY9u3o
Q87zKoSv6SqqpnOHwakOm1N0+w79F6pvULSLlB787ysRiA9aFI7QI23tWy1djJ2aS7/0lJwwofZf
iN5FgxtEqmH/izl1lyTy8ln/Vw6qyEIMGOSwt6QEuoTNnZZ8nsrdZfvaPoH+OqgiCxGgGVJZsvkp
13imY35BYyPQ5/re6T2g3R1K2QmoM4/aHjEkNHKVRBkkqk5wvZgHfoUIPDASfrE+hZ2v4wyiAT34
R9/FBEtnFtrJQIMoumrYzVaYLjhoM6XydRkswCCfAYrDhIuZkj9bhi/l34ml3TSPlUzBdw2g9bZm
xnNjPwAtTOijYpZjDJKj5KDkeB24CnUOboa+lUjBhSNdGWWD55VF/TLJT2ZxLBXDSUGAc1m3zT1c
yRG8eMmreGL8Zhskh9jypfjI6v1lEdtHx0qG4MZNZ5aZbSJSWJlXZo6BO9PkALSzdyYLl1u0USBX
oYBfqD0TXHoAxrIaaBA6dUcrOAG54LJW1MIJ/jyD/Tq0GtgEsLzLzJeKpzH/SNVhtW6CR1sqIESU
AiK0HqSYT8wgIji5MYIDJzafVQ+wRqXP0AvN3zlM09GOk4u92hmH+UC9S203m9gMZRS0lIAmXFg2
KzLMwIqkyUuOhuX+50HHuDN9+da45RhAGND2qlP/zIipJP7dd2FjJVdYy0oKpgntJpNn6IPpjWOE
wfy2qrylz84KhnTdRG4swrc2TXAlU1jeEcVio1gg06pB5zR9LVUKfn/TCF8laEKCNHWSsowhJNSa
fGST4usseAi6xbts6wpfnQurJwLX56rRZKUKOaNbZ051bF7M59bp7mJf8ltP3qFJv3GkU105zWeT
cDRiFcVpBFWXI7OYggmQYdY+yKfDqNtEhNoWAZNU0LFogfTlbZ4B6KauUhjUSxf0lPhTQBgf9X3B
+KYlBXlnE+JtpzAbJyu7q6xRiI6m7cu7DQRDtEDagPYWToy8Wgy1MAy+R6MvlU7nTZ69S3AeD40r
7wrfWoDYSs2zbnd+r8Ry3Vc5WhFFcpDV5uT1J7zDHut9d1j2vae6HdC8qHLB5qm4EiacJJLWGkY3
Q8fO7By1CxxDmh1WDj7FNrEVLkxOd4vxF/A1iOA3clANrOSht1sAeMEeFPkxQwVbuU2p03HLhdeS
RNtogqIceQxupG9y8NuIv+XZF8J9+daL7ruWIQQilhVKrEiQMZ7KG1AofMJjQu50J3Nf+PMB7z9N
QoS+92N+KBWsRIozFdZiqmOUQ+TQO+y0eOODeki8+Hp8+U/alPn5D3ouYDMJNhUg0pt40rJQqn9r
jVkRmXPaI8uOrqJjdxW5ipPvw32SOdhKl+b13Ny9lTzB+kNNDcOUXxyX9tQh920OADMjdo9fPt/t
3kqGYPSyPiz9UEDG6JrO5EVufKrOg2/s0h0FKbsVqNbLJyRNRR4biZRAVDmBMEiSd3E6u5fVoUQI
sRaT7rlSJzCMuIi+NI20a0yZsHdKhOBSTNE6Fe1c2PFIfohqjM0CuowwcEqG4FKzJqUtikXYlBj4
UYt60ruPvNKvNkPsRTTVXlUUvhlZeNanH6l8MwWUGlsBdS1DKHyEsz6GObetpT02tZtrd9PihCS+
12YAejVhsSWxHDKjaWpsevi7B+0p+KiSnQWAX2fQHXPPG6Co0gGxP+8mY8shbSXumKnl9fFZp6bc
qe/zv6+OvUEvoyYvoJFmzj+GavGSViFabSkRgt9LNTKumF+vC2vfoBuVAnLhbnAhrjDB2csBcIg5
r0q2TPk9TOVJDZvWScxPU43ysZE7s6Ef/pXzM8H5lzQ39dqESr16VuRj+pFL2dqcBc/viyUdNV5k
U42HIDg2p/kjd7K1BMHvWV13EjOggamnx14ynGqh2mY2M7mVDLEsjbEjVApBd4VKjnwyZkfDKTY9
o+/oYOJAc0svuUfFgUizqaNTFUJBGi5DNPFiW+uPvuFmXt57hrecLAfIrPvUi8lbBWHgKnvrQ4bS
5oXWQqK2zx9GgPDdhwf1kO7Zp1Q6LX63D73y+V8ZoCrkB5XcJNbClZziB7nxe9W//H0iH1CFsLA0
Rj72vCg6WXsjPHTpaaAAn4iQrQphIewBqV3z080AZHeWPoJqzQ1DLyazRiLvUIX40COEdrbJ10oq
Ey/Ikx9xXvqKUniVHfp5e7+EpTct+omN5deIKUSsoPQUYoVUlZFt19CzaUcg6t6X4cFSAajfECZB
Gr4QNMrB1DKV913EmVMwpzm2++EAprwCDEqYCc93ZuJQkHSkUCGOWAkb2ybl2u2C6/BQ7NTElY/q
nj/dJffhzny8bJjEaoqVAuCFolTAg326HILUZ9Z1GXptv7sshfBosU5QKXUhmznXKmCxn8escaaQ
5YQUShchbjS4VwSRAV10+SkfP4NMzVnkEJWdX5e12ezJXAViTYgWdcTKJuTZkbYH9Rx6MuW77MnY
oYvApZo8NnUCi7UCBG4Oji1YO0uzoiqCEhlSvPwAKvJZnYfzEpSeqlKtrJtlP3MlSzB43He7aAwr
bnuT4mmn6k+VYLnJcnTl8fmKwKdyje0zbSVTsPeh0Ext1gs0gvntb2WX+8s5a13tCDxRL/0JfGkv
cD/U57pSVMygwzS0h0nBohbRg95rrgV6I5MCKeA78y6NetVMbEAGMlmKohI0k3sTVUSUCg5VdzMi
aBglUbDdPF1UVbVMA8wYqgiQWFhRG+hmB33UJ5b3ztyf5vn7ZaPfNMSVDOEEk9DcBm3QuT2OX6vA
wdXGNWO3KD9fFkOpwv++yp/jMomqnINw2MEOjZlq96u0PxLyVppwTVcigqXEPL3aw6Xy36GqO1pz
CofTFFFPKJtBTzUsphqqgslnIXHCDLcaSglUCbPuquiNo5xQr0Gbs5LmSoYQ8syBpVFhj7wzh7+y
5fvKX3BSdHsK7odSRgh5i5Gk+VBBEPqGvWTKwRbdeB/Z+tf14j9htS9l3dalzrAvdeuU0qGcdwv7
dFkEpYVgXb1Vh305ciNW0YjVyRiiDeTF/XdCBPsyVFbNpf3HUx7tyZ0CIgHaDCyrPReOhJEN5TIF
2AoJdwBd8nLM8QRj5Yc1TlaKYpNaMeFMMPMoQycMlKnq6zK50yriesH//7souVJGiP9yNgTlZEGZ
tO5+LHHiy13gx2b1gJ4pw6+l741t7y7vz/aZ8ypTvEfltTKWCQ9l2nX6FP3EtCWmhzDIo16j+Tx2
OKkB0LIfL0sldk28RsVMjtGCCkXrqnSlYd9KD5j7cub5k96/XBa1nUSuFBSiAjNno6+5BRqfO686
5n70KXXVr8Z/hyRb4vjZPhr+Oq54eUrmJSlYNSHQma07FJ2ryn6A3iw9oSbLCGsUr1GdDJySecIi
ZpobVZ8a6+nyylHfF+KDnKZLZ9RYuDpcfLmRd90HiPN4BXy1OUJ4yPpqSTKuw6KNbvRFLq8T47tc
PFTt3SijpX9fmXguS2/shngJoixQiBtVbStjxONG2sW70P7ddzbCxx2quZZNhMDtU/zVIoSokXfq
qDEV65iFeJq7GgOHyf7lraKMTggcVWoqed5Cm7axvAG9r+zWAGylPOwvyyFUES9IVoh5uYBvV2mH
+0Wp3TbLD4tFFXWJOCjekOLRGJRZwYotXaGfOrndq3Y3HgqrSEGvZ077JlUyVzJsqtJL6SfECp1J
UieN0K/C9cmZgtSRMvPYKBZx9FJy1Lenu2rODK+1ULDDiGEcndQ8dCqKfXw78qEDSOdcX6YsTi8p
dT/XZY1MeNgpO4CcHaTQKb43vuLqLvuefKbKvZtaYYbJ1nUQ04Em6a1WVjZEjWwiZ5lzIKeqnzP0
/wyYeb5sg9sn1kqM4E9xMk3ABuZi7nufs1MEutscgl2/m37zdipcKrQbRrSZULoJHtZ2dpMt4JT0
bGtfqd8M6VanUhlChAh7rbE4ULIMeqW5U8SPDHAf9sPltaNECFn4OFplM3LQQmUYHRsAG1r/RY8/
lOu/bpAIeV3a3X9zVw3UEZVu3VnK98t6bEbvlQTBf9IcFIMx3w1Nqf1pTtxIMfDEne+BJ/rMRomI
4JvhdSWOn5SrZBxEw7298Hx/+qkDxS9yANarkiRz/Ee/y/5WUvjmraTIlZLJ6OBG3f+07GS/2Ek+
CMb+VBvyXeD/Y+xzfvSuxAlHL4uHrNH5jcxIThLwULTTQkYg7hWXVBIiQiWp0dBkkDG6sstcvMr6
3ffcR0eMO903uJ2pKNSnOwnD8c5MBQrK2IU4kSitkVTVf65QY/G5mFy9I6ICZYdCVFCnOseTJvTL
1QoAhTdJcbSq0alAIz4cLpv85pkIHjjD1BlHwBZM3py6KC0HVFBCsBUgKQKv1S6qYqcEevgQPsoU
sttmz4q5EigYfamZKf5BYDt60SOvvgZe5yxAPvome+xAdTBtF9xW8gTzVzJpquMOdagaTytL7Gio
flk/TRfkpuGjihaMwB+oC932WbISKjpBVETYPyhZgoB2r3rRTh4ddscxDBqHU+1xUCfq2ZXaSsEr
Sm1czDmGUJu1OxkjHLr+NVwMAN2j/zhvPYkCnNuu0a7UFFwhBPxxrRSQOP0YvPCgHMyb5rfsoSMT
FcXLdrqddaxkCT5R9Foi6Qyy1Num8To8FKAQc1D2nR9rYC+sXKoaQ0hk4gTEBCAf8DJCYtW7AzBD
UigouZ3T9660Z4gvFDvj5nnwV8V37dWgzUxnzYDAsANFzvwo11/rTnG61CQWc/MKthIk5KNqVXVN
PkJQ31ZekIFkpiJb4vk33sXolQwhsCiFJMca3y+A7QDVrN8PZ2B2Nv7kZ/78TDWnbQbllTQhqnTz
1PR9Ci9fJGNnWZ6C61chE3fw/yPtupbjhpXlF7GKAQx4JbncIGmVLdkvLEfmnPn1t6lzjncN0zvX
8pMeVMXeAQaNATDTQ3AJpNR/3Uojifm5stjUe+0+36uQRFmk6MMvX5dsrni0KR+kPELgkW4odIgA
AbA12g1aQEUo2+XIEik1qvPz+gAyGTfbsoLtQAjhFPDFf/LEA/3K+C6Px56qQV3d1FBb9j8EwelS
KZ1adanSU4LoUEnhpulyZ5w+c913jZrifcoewf2ktEoZW5IIY/YgTddV/jGeCHdY59uTQYLPzYla
hekICMnwIXn4mVnO0KEQwjyaCXKOAyqvjzJJ8L4MNdzTUAHPkq4TtFYuj4W+vcyy68RwMknwN9SA
1rGfLCb1ozf4qTOEhX0Z4g974wlD2KYmlmh1BSZ5e9jDAvJwn3WFdmC2tE03gRfcUvviej7kmecJ
25QUNKPJCliFF7f/tYf30i/lRvVaJ1DxCvb/63/7hx3kZKqwZ/URa6JimbHsR+8u7aGi73PsTN/0
bbyLD37nUamz6y6C8JvjSc/iYgWnOc+GFMVQmJ3r19H62sZPeU8VVBIY4s1uyU3NUpfa12AO3LF6
GSfJ7ofdZS9Zd8Sfhog3uaNiRnEaw0nCof8Yx/NNNL2natNEF5n/jpWYAaPUqVHGygIBPVYla12N
7PmyTt8nCIGE/GAu1HaB0BrFLnRzI0FDr6m8bqTomxovgYs49DM7vky8Vd4l40tNtVOjvi9wDx5F
NSlNsRHJ1tHQDllA5bKvHunOZkNgniyzMjzMwwB0P7B17cccx07aWE6kfTUt36kn6ABHlHQ6ZZVA
ReM49nnw5srd50q78uWaIDsKQGAedeDNXC7T0iQH7n/Uh4fLy+QPEcnJwwSGMUwuJ52xAKA6Lkcz
nqVK98q86TfYktzye3gzfyMgl33698DuJ6R4WTvgOVTS2jdIxauOUNJD8+PqdWlUzaE57BJwq5lQ
J8cQL20NJLqXcgc43U73y/trcqNszQNUWRyqbO0P55mTaYvpZ1clqjr+9wTVexrSJNCnxrQHb8n6
m3aZ+R7fMGTL1BnDyzUXnM9MpLmTugr8Y25j3dMKQgB33TfOAATnq2OtxJUZAKZDutdfo92iacPs
cnCXLtXyzneoTJPVrcFgSI1mqqobYoO1sW5qxA9ALCbcNSb3dfUV+w8xbhSIwBQd0jCMKW4QhDOo
jMST3daJrTfUM9gqd5/ZIkyPJGeQoO0B0xa3nLV279+ZKNVoW8qe9fyCMyRhnkytMEKAIb+g6V4y
PbQgote7k65sp5x7UhXZUjh5Ve27nRIQ+yxlpcAfcd7MUtnByqT8OnfHXnrNwm0rPVxexMSUicow
tT93Wd3BQsig3+lRu4/0/tmUqDMnBSOcYYycW0GZAqYzEfdDq1hL500vEQRIoQgkYcrjOBUJhiwr
7tSptIfytqc0ftcjx5NPiAVlfgIhZDOGKT3kHqAIfohQZ7WL9rKH0/Nu1B1cB16eo9WtyjBNZmrc
YLL4wCzFqcT4kq/FJDRTw7VR2cvEtcOyZH7bOc4glp9wRq/Z1FpTGyP3rcmPA3cq1TPUY6h+lPvo
H41Z5vAMCVfQRlRqCFfSInCKMMJt3+Pl4Vo/xpiKYuEAjmp4sRY+VliucryUL8W0h6WWNr7199F2
vE+WSXpIUVdhRsRmuDDBbwN4him4XqxYeWPkGMAIL+dwPQtqvFKHTo/RYTRypwo+XjZy1dXP8IT4
tQ7UMBtK2FgV2Nn7Ow0tyGfqeW+Vgs5ABK9I2RwHVYlNIw/yl6FAswJN9bpK7u1pMAm6owZQ8AvL
L/RgXgzq0+spfjGq3E7Lb5HqpNJebbb/NnrCRmXpfeZXM8BS60s07PyQQfL1w2WM1VV7NnjCLqUr
k9TrBgavSsrjHOImlFmE063f2J9hLIN6tpg0SR5qP4IdndFslsqxroeuRZ4ea3XY1Snuz4dvCZqo
Nt3oTnJyHRaUzuzq4eDsF4i7VMflTFLxC6IpPmQFSk/12uaZ4up8OugR1Prywol66oRIuP/bxn1m
+JRVRu9DPBXCCQkKda6C5FOUfP6nCXwLSc8wIslX62LZGplc/cjm6hhZGjGBxAJ7m98zCHNEkXAd
AEKVfa8o+5vRDJy8h4BQSzXpoKAEwhhDFiC/GiNmmDi+da9We5POkq1oRDsVwu3fQt8zkwxtljUL
rbDdLtavMn/YI3Ob2EKoyReoYgxYKKk5IFL/cxfsIhbZPpV4TmEIDDEmGmv8DBh5/CmFkCFTodf8
dNnBVjfd09oRk9unzNKHWsKeEY/pxtBDLwk/hFphqxVKxQ0CjDJIoIq2D9I6ChAbVZVndLsk8/p3
JS+f2SNwQSP1kim1sEcLtll7Gxoep/SgCSvE1PU6LpC8UAFCNWyru0eyt9oQqgQUhBCq1p0ksWpx
YNZ/6dIvWdVjI7//p5kXCz8zJUTHtB4Y5XRXxT+UMYF66oeu3UEvj4jsiPUoVnxW0xxCyQYUk7cH
XdkkPrGVrsfDp1lXlx9wtuDnoYxQEYUpke/Rdso4LIfz/CoNnXEzXSMaJrUlqV1P1DLWukLG/SMQ
pwld9GbudHnqzYri+H3x0GiRXU77bDhUg4RWOQ2e7BqCgIiFK5aI6oVvsrjHmBZaZ0vZPomffX2n
FvshJx4y1u89zkZXiCLK2IqyKlqW7cba9nuod3/Md9KN5clXFmXW+rXEGZjAEZoJIaVo2SOmQ/Gh
OC4arspsd55hY8HZ5XPgJi+XFwIVq4vX4lKsVGmynLA5kp9ul6IbZZc9J7gMGVFqdvyPYCN1m0Ts
heI9ea+zQld8OJBljLeBpN2VQ/m559wO/Hh/2cDfw1oTyiPo3stliPBbhrA68mRMEuRqdq6p4ZVw
n7QPi8KrgjNc4lYxQSu/2/Ur2EJtZ0uxK2I0dO7UDjU3X9BO2sukxB5ktCEa/v7B61ckYXtk8mzV
UQqzrAZSh3m472PFG9m4uzx6v5PXrzCC9yMbGf1u0bHD7SbpUMzGJgx8Yi3/Tve/Qgg+36fSzKMY
Y9bMu1Hbq+auo8r/KAhhX7SMokqzUkPdsHw/ldeZ+iGm2iuvLN1fzBDvcdIEjdibHhOSobYQyZ/j
47xLntFXa+lVNnyrnXRLXSkSkyNq/EpKMhZ5B8hI0raG1m1TnZKoJUbOFE7VM1cqK0kxcmMSPXe9
5eFy87sfUjErBSPExnWZdEEpwQd0SHDPhurU2UsxfL3syxSIwARdaypmNywztCijbVXta6oTbErN
yPITztZ/XFsyspcBUWgHgz204/ayCSs77+JlpqbrsopKJ3HnHTOpbLSYdUuWxTXbjLvIQY7dAXuD
Q9/5r1tzAhM4Zh4ava8h9+GaWXdAjfW+mckdb5nZX69tfjVIIJiRl32h68CQduV1tEuRgenv2sNS
75l4gUvJra37wMkkgWysQRrDXgZcXt/o7V3JH2XcEV2eJApDYBvNyLq6Qm8H12zyh7rPt5mkvzRl
516GWYn7fhk6cRON0RfKajUsGv5YfZ6f0K7Z4U67GWcHd/92AFGty4Drm9vPsRPfndGp1ZdCH2MH
xVhwXNVVjjXPTjV0Tpz8/Wv9r8YJxDOMSJBKF0fXEn0bodWI1ELCnMrSI6ZKvNjVtAE9QGaYhAvd
A6tHJ4jrgz8WxC5KwQjMU8yhgh4wgNHxBBmFj7gJcoKMiD0okOX/Z9zjG7EyDgNA0viahYcmQkhM
5N4ShCAqL2QD8mSnABARw9PVoFRHoy6JsaIwBEKYUHUiVzkwRv0btM7sUb+77MbUOAkU0HVlWpo9
PKv0JeZMXfahUONjNYRE4EktF4EGqrBvrHihmirGjXT6ojfRJmA/yJbtBI745lwnRqqnPWggsuJD
5UPxUAvcPD/oBvFoSgyc+No8TXOuoUUTgIpvWf61K3tH+Xvx5l+WvSiqqGRzhEBmmX3r1iwPvH6Y
JsKMNQezZBmv/5xztOYSYo3GUqaAaTPiTXavjo/hQMw79f3l/2frMFdKUzIChMxs6uw0DWyDKiBd
mwhLRqRlIBIwuJiPKBnjGHB/iTIM2W7GnYIEkKp4vbxMlnUmbsznIAIB8940ZjWFWwVc99C11Q/v
zPTKVAM3673LUJQ9wozwaCqUVIM9vf+ZaUet/6z9vfK4CYH705AJk5JpRTyivg1+lfa2OmxMZBFL
8eayHdSQLXaezXxjdElncgyZbx6j3oQMwpNa3lTse/r3DQJ+NWfhhDOkIpKQ4AYNAczFtC3ZaDdh
4OoqpQ2/7sqnURO4GJpVkxwrGLWggdjMTUcJ/VLfF6hY9Ss9shZHblSj8xhrOkcepcfLs7LGj5ai
yBxDghZJYi6JFQVx4A94lumtW6ku7ZLJTqLc+eW7cJiuIblQV2UxwSM1GGT06xrGjLeFslfm1i2C
1I4SYmGuDppywhHmPq2SPNMb4CT9gxE+5FSm/epqPPu+MOlKl9bygJQEd5BaL53mrZz3d6pOdWml
YMS5z6VKS6UK0atkbAqJewGyGIOgekdUZJ1ZI+zCgYL7Bc2HNVao2hBgtCMzc5OUQFk9l53BiKd/
rZrDREX1JxJ3p022KbbmMb9aFEUXVZ6Ouj4jxu63g3+aszlCVr9rqtd1czWqh+Dvs53BMKdxEw/+
ZZ/rVqQDojYMO7PSQ8Kp4HvdkXGalS2Dy0wMvsOoRZ+YoEVUHBzl4LPfEoHe6gHJUk4Ayw84Y0nG
445FAwCazQTluNjLtR1zezQAiDdhZUtPLZUosroDnCEKO0DEs2AweYPYMtAdg8fu2Kv4O9sR0ifV
/u/L7ZZJOhkoUoE/BuGgwkC5QZnY/IBrcJk6VpCjKPBBiBYxSToCREEhk+lVW8mZbjtvcGWU+Zh3
lnOZrimvEHghGHmoDSbgpkzZqKNsR7zxLkMsa/630OZs2AROaJURmWQtZqlAGX03bOX0SrZuGg5V
If2mLZ5mRmwN1BiKMXqi1JruyzCqf43QZNJrtijD+YRkoviobcqtvu8//pOJYqzOgjALNeTMuUUe
2GGm2Czdycq1Vew53pyLetvGXy4jkjYKAWNXDUWVd7Bx/FruJTt1+y+tbdj6j+Vy6j09n37xfVED
jQdlqylxh8XtP1rRpz4mntHXOfbn2mICeaTlXCmRiu/H+cfO2mR41QokAoPwdSbQRdjkgcUXt4hk
tNHwQsO9PCfU9wV+aKxE5X4IG/xK2XK806WQ4r8MQQ2TwA58sqxQyeFoofGgzw8d+xaG3y5DLL/y
wnJlAiMYzdQ1YQorCvVJDfaN+lgUtz2n8tEpS0RWKOdQi3vA9Py24B94/l3vnt5hCWSeZcNCV2jr
t7y4uJOtOBixPYxXkv+UYF8yH8jDwVvawm8DprIFQzGgEyhYMjBJS5MGJ1zc2qL1uQPKGX5oXrIJ
XRx+FDvP0LjKC1AXmjtkLerqbJ3AxUgoUqWctQPAjU++/iYLru2Mwa53xnX8wbfLh/Emcq0HieD0
1Z33DFb5da/3TV3CORJHCTm78tPHoE+dRgnsRlMczaACi1VXOQMTqA7PbIquzrBR/mTcZKltcjt5
KL0l2V99LON9tucHeUel+6+u5jNU7VcT46ye/CKAibVWXSGZfN+OVL41ZdjyE84iJiPkvjzqMCwt
4/sINYg8y656nUoeW7fEUk0LtzC43RdIY8jLkmsBltoYbab4emLby+ts3YzT9wXGyNvK4omOI59s
Dde+deProZOnVLHX6pOfpZ5ghHVWWErHwnjAFnTI9+FH7hVbvjGuDYT90sHaoYqduH9dX1s/AcUw
QsqtOg2WDMOp/aIisavVbZ1BRo7YligYYS3pbWhE2giYUPsRW6odoDtg1h94t/unaRIv+/whntIC
tcluWyEjrr021K9UegPhCWKU4KejBI0mQEjN1q8c3TymZB8EariERVOzTMbNKIZL2rXuUmnUlq5+
NJ1FaqOD5FkLouVu9HJ58Ig1JMYO7dAOtdrB+Ur2YdSveLD/t+8vVp9RQVaG6dAk+H5b75XmSD6Y
rxP2yZcFDihKqBRaDKMGObKbvEf8ncu4opFfdbXYxirV5o6aJIES2llSpoYDTmMPiclsv9lOxcch
f7o8autR8IkTmMAJViYhN0kBznybXvvbbBO73FGfxsNSA0Y3yyb8WxcaLQW1URt+CrjBahwzRleR
KLejmco2oahOFyihKuoGmvxYR+XrIvdQemNr47ExRSfZAYId06748o6qC0T4p6HUhV12yvrIlGV4
oFbe9PoH9LR/z1HzDEDYUPVQ7iH0jsELm50VbSvJJZyBWKP68v+zNdT4cTpbISwIPgw/5A+LIsJS
zt1ONt92+8zLtxqxail/WP5/hogkqNyKF3/ohxedOfn4yadeZimjBGII5GJI8WqPqy5lr7bbnroW
IlaqKGmmVImc1xyHIiWEgJGi2BLaZOsvoWT/4+wIlBB1HEr1bz79NfugqPaiw5ndtLsYem3Inu4d
ddcQOx5FD7pAD12TlEWz7BXWp95dqg59V7tJridPdustRyBB2Lisy9+PAj9ZVhQ4SxStYIUJPJ9v
UrQ3WWSg5mKjbaHSQlq3/PhLYAJJsNlnGpLfcKHXvMY9Om2xyTbLr72BDvRhYA9J6Rjs02ULl0m6
hCmQhGz26EpRALM3n4v5kx6/SulNFT1Pw5E3hIAl4fmGwBcamydZ8YE1TdGmTlo3m6lkOML5DYEx
SoMPkRWAMbq69NpssPMYbU8cFKAR3Ed5ovhcMeOhpJ4lGBO2hxptuv29ehdsjUf/MT9Oj/WWelZY
vyI/sa0h8MYMYd2sQHMXN8e+qLnjbkQnl1vl3tz2W77XqcoOggkNIb4IF+VKFbkprlY8DX1vhyjH
HonlRTmEwCBT2DGeLTFSNO9V3Z18wuHISRLoQuItn1sJY1ZtjMmp99AfQ9+85msW2YtW0EAuYcKi
307vZQ91mHmZJK1ymPVs6c+X1ysxLeLTRaUN6CDTAKDXruvkdR73IfUMS6wh8emi1fImKBJAaPw2
yBI7zaFsNhybv69Q+SU+EetQO4gco3wdsz9a/KkcMreJsy9ckbf/NmICJaC9LpIillNS6t908VVU
3Br/GDWYQtQQFBmbNQ0QBk9dVQ9xmui8gqwwpOZeYAD0MvEtCJ9jYiTPZM9S99mSv1weLGruhVVf
9TFP0LcQEKHphWm8iRO+rSLd6aSRYFBqqQiLf+71OugMDFocS7jF0OxY6jaXrVlf/5piKsxEwTPu
Sn4N58IQrdaYCnPMwG3delHS9qACvJU+TV63r0mV/fU4/wxQmKJyqhQtnAGIFk/+pr0uvdAzN1bv
1Bv2iveYq4hMyVypQMA6OsMU5qxLtTLWU9yKwsh6XxxC17gbPqZX6u1ygm4dZDW1dkbccZBDK0xf
GVRqGix3sTPavO2jXXCI0W8ys+f7Yo9gzJl2lPrnqsOc2SmQecSUMm59uP8Q3XT1fn5X4tHp+2JJ
Zh03UqzFsKiPnhv/06TtLnvjMg+/hVpn3xfCuykvrLpfjtBStZcm0zX7Hzw+oMrQCaUPl6FWmeIM
SojqRvRQDwMLpsjQ5gh+8P55orpwELPx5h9nJ6Ww9yNF8ycEcxKafZeNy7vU/Tcrlp9wBqEYocGU
5QCboWWTH/yQmGWrlB0rCl6/LJ+35XWGwrlaobcRDGk99YB2t0ekZuoo4sEz7bfB0w7t5/4hPFCV
6dQMCUQxl5nMAwW2Tchy08zGHpHlyP++ZvZX2wRqiJNKRr42/MCqr/30wKzJaSbF1uN33eifOZzA
BuqsVpqUA4jds4PuRYcUfXyPDUT4HMuG1rXTfOHfRlILlXJCgRJkqWqGcgBs9GHYoHQOFwR8Mx+V
7eCqLoqqb9/1hnCyUyzf9EddUiBviaybkT1083iTSVRxMEETYtsZSYp42eiACCGEFbcvqXLQ+LXE
HzUq/F7d7M+MEVjC56w3obu1ZNi+qBVEUyrbSJzSf7i8jKlNUazgbFmUjsUAi+Tt+BUaNxK3FTeF
cC2D+P8+eZJdmWxIv3qWPrNN4I44yJFGwoEZQ9ip9PpdsJe27ZaSgqQmSwgw9EGve3XZBRU9gtDb
s8m2DC/diVE7AdXJgHB2sWhTVUp5VN5eP7tjyh2t21+eJ4KSxCaeRtxVWbaQRVQek/a2VW58ldgC
KY8TaCKux05iyxY7NxWURQZbZl+N3GYj4XIUjsAL1WCEeV9j9v2QOyAJB9fx3hi+ZF/fM2Ro7iYv
woRoC/LrDhUMPnrFajqe1hOUdlWtF0eJm0T55jLMujknGMGZQ25FEM4EDJoTO1p7NZX3ZoktUXm+
jLPuYSccwZulIpojX2bwZqk6tn69R2khYQoFsZh6tttO6Vxjt4MpWtu+jkF0nQQ9lRr5h9j0ZIew
7bWyitqEAHbE193G9FJP/jhjC3LHTeEOuzG2/c+XB24ZmN9DuxOg4Ndm5pc6eiFj4NJhX0zPCfd3
XP94GWSda04gglPHUiYpQQKrWtbYGaQM49ccicWKeaVMr5eh1i+btJ9YYpv3VjfnQlExTewGbI3c
hwMSrrYQbUVzQSfyqIRMwsEtITS2BmYwSdcQDfHAUYbvmSI5Od9YEmHXMkQX5skSdrzKYENa4R0G
TcqRzZOZ0w1kl+1WQ16FUUr23Fmol2F38kSdLSgDBaKYZ3PQwxrAg1HaUf5hkBJcrG2L8T3FGWfz
JjCFEk8QYFhw0NE1hoZYQrygE8vXEhgiU61hRvo0CBwtS+r8rk2JcyUFIPBDPXEcZRdGzRvJxTP6
hrf6e24dz8ZIYAcO5aRIThcKkq2HDo3XeDETLPeHM7mlW8gfQi67mD9oRhUamQ68c6/UbbdRN8qO
H6PneWvdao6xWxqN+t8vL9l1djghCq6N0N4ylASIMfvGO83xeWpz9WMcPCktda26voxOWII3K0j1
msfEhFLTfflUenVuZ7tgY7na9giBQae/V3HXkbiBp+xr77KZ60x7ghYcXNWaFOp7Fi74x86ux6+y
+l2Nn/4NQ3DyXvLRA16HeSh18pQcGp2Rvk16KsvmD3HxyRbB15HMNjemAZzoh3qo+zfFd/Wu3KSo
esggo1lvmxeTIAhq/ATnR2ZZ08o1xq+tXwc0OlK10K4SYgBXFzFTUV9toEBMloWdSrMCn5uQFnHr
QLrj2ux0ik5ArBLqCUK8rKmUvsrjCBBmjFNfdoNW95V0q1AtTFZX1RmMsDFF8sC19K3euTnMWujo
+rOG6/CqtZyZ0kFenZozLGEFJzMLjEaBSUGmbMsITSEjdNFkf9/qCHcCZzDC4p3lSQ3zpWa3YPom
VPhuCN4VrzId7XENHSV2puBkcpMwPy0RDqUsgH73S9HhVA6t0QEdZ9+xVM+QhMCr7IdGzWpwuTkd
x+LA413G9v8GIThzk1o6Cxey65SbKSicsf5QdYZ9GWSdC06GiAHXqCYdCndhiIUMertJ7eqoXWWO
4ZYbyd9Ajn/JEdkRoItH/RYOnYEK3j2jDGrylygv3JdP5s7ft/Z4SI8FpAMgiuJeRlt3759OIcZe
Jg8ZC0aA6caPXnkq2PWcfLkMsc47JwjBtfHQZyopBwTXrrXxWi8f/u37C/7Z4SXmlZGyEt+fQr61
lGCb1JQ+GGWCsPdwHYX7xbJ0Jo0d4r7aMSUgtoDV3fts1oVtR2mixpf0JQhuUztTbvX+Kp5UGwIl
M9pysra0O+P+8sCtn8jOMAVG6K3Ims0Ii2jREg8Vu9/Nx3rDt4ZXeJFr3qVEoE85m8ALvOhZJemY
qTHsbH1MXCv5XOMV+7JZ1GQJ1BDWRaLMi1KF3r3Oxmv6950KFqr+6c9cyE7rUqMajQbfb6S7ytiF
VK8eYpS4sP4blqiR1C5LMlduqkq+R0fOFxDqe2L6MzMWGjpbNomVmU2tAEaybhv22IaEdxHTIFak
BxaLoNmIYcr1730e4np7e3meiRXDhXVvxJzJWYRFWUHc0OxDh/vXnX8bT66pX2v+C08JIqMmRmCB
QkPNZVItE4+8IxPXcFqcHtuU0j6ldh0uUEHX91MevM3Mrqnt4KGxG8e/406Y2tajCj3oyNP3l8dy
/Wh05g0CFfB5VKNuma35a5fsGpR4osWe7w53aOVeqfaCik436o7Kll6PGE+LSaAEVnRJI3XAlQ3f
MWZcCcYbnh6K8uWygcvvv7CpcoEUCj5URegDp7CGTaXf82R2UHfgSLMTRh8uY132EzSD+XVlKX0Y
oDB0WcDsh8Q7O6yBNRHOuH4ZxCyLM0PT0C5B8MawsCyt1nFm0B7lg3XIPWvPnsbaNhAndDtORSXL
Lv37AJ7gBKcspiLneeMvubK6goTw5Q1d3aeTLX0K7lS8FRQEP62P4glQ8EjWc8gOtDg6l8GDkjwZ
5ram3q7Xne8EITifWalaaeaAUKYaXZwgFWg+5vkPJX1fdH8CErxPNgyrrjkGbxgQQ5q7kf3bYIkZ
00xC0aDVwBn0/GOVXvnlzVwREOt8/tMGMVm6n2toKmawwZJeeOuxvxfPXrbV0/eF/aifjKEMDHxf
jvc52/PgpqXOjYRL6UIkWpdzGWAecH8q94+VifxoiL0mmkWsFQpG2JjyNi8KSDDDkonhWW3TpJ8K
ZX7XGes0XMLyb0ocSv0BIIzJdhJ+N2XIpQzee5jsBCIuejnqoRIKkCJ5mdhx8m/GhNDFJdagmBg9
xNyIQwNzElY31rgr1Jek2fnp37dL+tW7hKUuaU2JigJYMnQPfjrb6EhqXx4ran0Ia9yQ5yyoZxhi
hTdjcWyosIDwKjHpuYvCSoUqLQ4I6lOSuJP5LEmE4xJzIUrwaFmBZr7LXEj5Jzlur6MM5Y28uOdm
Spx2/hBv/PQssbVzNjRlO2aAUh7DfX2tOupmuJEecP1/bd7nR9R1k1mg6zklJ4YRM52DJGwGttB9
eK0e5uVmT0ERp6Mdx4Ps6U6AxpvPxlW+pbaZPwR0J2MFQigypFV3Epyvfs2vgwfmoIx8J6O7+JNh
M83JN9I+pQoBKHcR+aGIKq1sYGwR7xtpVycHVhBX9n84P57sEughqkwrNau3SfxPx0/fZft816LN
3tIRlmrrR5kkRARhV/tyEy4mNaYdFBKuSb9r8uvlZUyBCEQxhpLPegYQPb8tK/RLPQyy928QAlMU
o8GhyofNOgJ1N7rmDJHvmGT3SGp6xLTnWmNtgx6fuHjZRUfletG4kPejIy9lGcgEpDQuiJETk6Cl
AhWWb68rg37V6s8xAqmROFNSEEKMEBjyNEozRq6Y97PZutJsuH1I1YURTC7mD0hhajSjjuXa9aVn
5tFu4iXhAgTTmgIjBHI85kMlwcuST0r4Uc69WPvISqr6n2IeMQdaHyU29j5cwH/mt7MLpehDvzM3
0bV/a3jVo+S+KxVLVzVNNmSTKW8+eXargNaLfpJHQe8qc7qp1cxp0Tf98vJZ9+szDGHwxlJppGLE
/GiPxv2iJ+676p18q22bfXl4ZzXiGdzilGcm6VGHjAhUyEC7pbGD+sFEO+hM+viPRglcKhmNWidv
Tud0m9nF84mnxnbz0XpcuqQOO51qLbTq5WdmCWzamAofU/SjwzUZHgfnatOjGOOyUauH7jMIgUs7
zc/mWQXE5L+UwRHnKkdPdnzcdzNxGqaMESi1bWozagrMkewftdAzdCIyWiWekyVihqFqTbmeRvh+
Muc7uR22+jBcx3JNuPZbh4bfTtlnOMLdXzkYUtwVGLHamw5+tg3bjfFjKeELUXCr3I+OubXQntCX
PFzK+Pb/TyGZMlZgWV7ILLIWh4+6B6n9HgeeRvUoURZDLhkqHMXQ3iGJKx8Y5RBCDclMnXxgm04O
bSWRHiuJbatUt+Ow3E5q/VJn1DMv4TBiewnDYLVRLCFZm14P/o1RbS+7/irBn02kQBpK1NRcW3iw
ne4k80voxDnaqL5LKusMRSCN0BiliI1wl9L8MuiuNH4yqQo3aqAEmqhS3K4Oy0CpChJfi8k2qOoW
CkFgiXEsunyygKDrN36zYVTnlfVN8GyUBHKYK0uTsmlZVK/zq+qwTbOVNsoWzYpu503mpdt3Baon
QFHDGk1EoNq5jFmmQmH8wZ+8kZKtXb/+03UTPTctBfopAlME3GiNcrnxCfezZ6JfoLpfGpeibGGT
OlRotz5FJzCBEUzTqot4xlV7gYHrkJ8wfL+8XNYp5wQg0EEWhqiQXkJipCXbzXwfo/+DSaV7/SFw
OKEsZp7t5LMxaLxBgZurbksUh44732M2YiPwaLjhbrG5bNTiuL9z3AlO4AB0f5AlFHwAbtqb/nOA
a0XTOnbxAyv3AaU6So2gQAUcuZWJ2QKMac3GDNUtGoNf1SFVe72+pZ9sEugA5RH4LsOTYTgfMwsK
SPlVUqKVkeqZA0Gh6+f1MxcXiCE0EzStnIAl5fbkjG4bueHX6MD2nafihdKs7emxuaM7AVHeLvCF
OevdPGQYSqXZD8tOS/gFZZj4gshqhQ9KBsNar3UHRHv97fjFh4jrbnSSHjf46ov/UO0o+TzCRcSH
xdycmFoumU1V8IpcOFvnG5mqXF/f9376BxeYAjJLgzUvmWC18qE3QjtMFdtPChuqnERwScyS+L6o
KIs4FtSJXTVKHDUPnDgIqImiMATCGDoFQ5bDmnDPbxVPQVheOFNsp1dBby8dlcPvI5HGt77AONK0
dLTDsESpFc59C1WrgByaSnHRCltDfnlYbgyjjR2pr2QHakmKe5mp/rBF/kQV3w/SFAXS8tvN+H3w
MLpIqdr5d+gduK+84RpZCB51Tlz3kxOgsH1Jc1sX5ZKKietf29fdCvXzcm1XVNYghSP44zAxI4uW
4dStxG67AScdpB4MNwElYLy+uE4GCTvYnGZzw5a70yF+KbJDY+zk7vXyLFG2CN6omUpiMR+2qFHu
papvz/XgVeaPkuoRTdmy/P9snzTKXArVDraoaFXQN485HtjrgUhapqxZ/n8GMuVa+3+kfVePpUrS
7S9CAhISeMVsX66rbb2gaof3nl//LfrMnKKzmR337pZampFKh7Ujw2RmZMQKjpJEnCnKszl0oDE+
9HGCAQnEA8OmD3OVM1NXF7JsYceaAmsO5kbFq315r8Tvs+z9DVpZfV/YpSQprEv0Z6BBtf5SWT9H
5YvcHsZSJ8Ld5nKtYIRNqSmswGoswBiB7LDI1ToQePq2Hv64Ls6m7t9wxJsunsmDGOSXCHmd6s1J
5SDO7lDFTEQcCkb0/8xUZH8Z8xLERzM4lfPBpzp7CcWL0xDBjl5FbQ1JVLU6JLV6zJWeUAolheD0
vVaHk5kDos9QGOrXdpyMdjsReXYKZRF05Smqopo6Gj8QK43j0HwwMW5louIkhbH8fYXBRkzc0haM
IkaPjJcNn6b5L1UuOLwUBCCzX8gsa35QIjcZzphKe914KZULvj6bKQ/iZbCXXKeP+djc+zqzr0MQ
fqgK7p6nKiovAhhugdHYijnbPPqQB+9rZfd3OIK/j4ksDc0Ef+8QFLUWBTlt7KmpZpc3vcC+ebx4
W0VGC2PwFlcsI9mx4vcak5yock2yYoWwMXHUUmNNQ52bAGLPVWpPr0iKuHgxsv0HX7GLy1JaT5NF
ESbBhAOAKaeVlCF34eKp6l5G20qAKqC/swmR873xa8XIYmA06XPWvVjJXazl9kh1CSwq/+M+uVKU
EAf6aiyyTgeMCkITyz9j1IuRnSdrsocKr3sYEE+UfFAKE4JCplWGPC0RNBnbfRT5bjghNCQVERi2
cxkrwYTIEBRxoc4yDCPvdbxUhu7Qg0wOORS7GCKvtQwn4d3sFHHoybGE4xvbaRnFn04JK8QOCyz3
eZktP8IKDmUmXThXD2lAEc2RwgoBxOrBDppVcOx2Vx6ZG5zkI0cqN0DiZrCpYzaJJoSRukBWXFvQ
atfcZ4cUDqfcR8fZa/fdmaJP2I6Ny8MPBvkZutiH1ma9hiVcCiTB2xhU5yn+WCCrm8ct4XDbunoD
EgwmM/wsjpdKzMG6r/vdGNxZVN/Hdtx4gxDMIZxGE/9gDsYwHFmXXXI/JOyekkKwhLGVihh3ctRc
RqYtR3dRoNlJRtwnKTkEA0B0qBNtie5GlZ6kqDmnAVWIS8ghpjNKP/PbfCnA74pHo/Ks0Ruo8kNC
CjF1MUigvJKWxiI2mxetzM/B+PP6frtdkcL/VbiYuejnxKyHClKEx/xY+zZ3wp3k6NzldnFkjnZY
UoS30YGuUIUTJJovLFaXEAyV8Yntq9Pj5FOmTLilWCidszLqQmOxs6l1pvqxQMWoojidvyOWcNlL
/9yg3pZwMZTVIXLU0+qfOZ5x45WgdRoP5SG6FBh352Gitkc9TVB2J0SBpPYbw1hMu5oPWXgY4otE
jSalIIQo4Gu5VGqLi5rlR799iOW7Tn53fdUo0xaiAAZCYu7gAAi9qVzMQToZCdWeufzKa3oRYkCQ
qmpiLcMBsyp99PvG9UvjYzuGxybWMVWzUP4qPHOxAFpP8qmMfrUByl1+4Gn5TsljkIg3ffSXSMI1
crBas53qJS5wjsraJrOV2IS98ee/URJm1P5u2bplplXZITiMeXcn+cW5z9WbdgNLV2TQoumWWJya
VxMyfv6IV9f52CMlHB9KarjqdiB4g1hMceWfhT4HWlHjMJD7d7n55EuGLQ1Plk9pZduk33CEOMDU
mId9BBwMv9bDXSwT17z/cap5AxA8v2+mOW1DMPrHnbOUovtucFcHdnKR9vnJeqQePSh5hCgQqnnV
43KEaz46J4P+zigI89oOM2/yCDGgaUML9QUTXjr0j7x5kKJnMztet2BK90IMUOKYGeOS12EyQxwD
3ZQGHq1MP4/cJ/IVxHKJlap67A9NugzLGOdxL2fmEQPxCAtYFuTPiPbvgomVqlJmWcM8YsEsTDvN
c9kZkHyRMAQoLTVn0C9G8eH68lEyCQEgDuV0iDV4Zx+8juDinQkLUCiJ2O++GYT5FCQxFk29wwyM
yG4zx0K7J2hSfFd+NJwxRO2HjqGVNvp/3OrT34m3iL+KDCDlmZGKxXqa0V0TvOpkvQe1fmJIaHnU
p+GisAM/JQfjsHA2ay6mjOxx9/kmuRR5CeFSIjFvG2kNywf4bF2rXs5GzEar0FR9U1cEfzNEITSM
kTQyiQMms85Se+moPmdq3YTIoDYhhoqYMItWD2yj+TpSj+JEXBDH6gTJGMZ6AwEi6z4PXF/6XgdP
MVVVu/3A9LZOYi1qb1UYThoCRn1i3/yn4IAajHf+pT0F77Xd+FLuuXfdorcf+1eIwtGgZn7eJhI8
Vt1n97KXuoFXn0svAuNYfgp26jsCb4kAV0KSSNCrYy5fVo6QsPGWl8L/dM+hlxajEg9/uSOJJaqZ
PlTo54c75Up217fSfcoYEWI3HchQ0V6G2zxuiML6aRzFA9WSrs36zA7QLqGHuAmZVO5sA8bQwEag
6BqG1/1RMIp9CQ/hcdu6sb8fUAM9JBdNviFf8BuIEN4Sq6yH3G9aV7dOWXlJpcIGFY1NWAAlyvL3
VRAdraLrq7Zuwai3nEueNHQYYHoSGgzYi/Uk7csT/IvQ0pZj/SaacBRKGCoymAZQ9lxeJi/JbAbW
V34sD2wfHvLSKfdkUmnZiwRT/w1TCHo8ZVPWWhWW81l60DwAQsoEjRuDqzvJrvhKLOxGEPwNTwiC
5lgoScCBJ2FIx1HzAHeP3kMb5BVgvrLBaeP+rVkKx6UhyvW+trCssRI6LNiXeKHUS+JpkjAY8a2t
CcdoKCSAWPxrqO+n4VNINatT9iG6cWuOWmi0WLvB+ScsJR9gHN5S9dQ62bPvUCcZSqglTq68oCwU
jGlcDFKf7lu+b/XPQ0es21auZm0QInclH4tZj0r4c+f0rnnCFFTkwx31OO/1J/0UnqezdAljlzBD
wuzFmtE8RARkKiQbdxiItMv2VmOz2W4+m8jfpp51DP0DAbmxqfwmqBBS8mlI9CGC9vILxnuD/9Z0
p8f0dSk9qQ4UIwClOSGUzK38H83xXrInjvFv4WtJkd9SIELsaKtZ1bQaqkPHvl0pg63JiT0HVMQn
Qob4TKdocVG3+IdhbPOT4fd7XpRE6KUkEUKEloGuJ1ewc7X69zGuEI3eYWYHsalsHM/WBiA+zuHG
1lpqCDmy6UWRXKu5z6rSbqNv1w2NWC7xaa6wUskYe2hFNXt7rLIHPlCvVxsXnN8kEeJCO2RKGU2L
4o3EzuLHyvqRsO+apNoDLEExUu+6SFtJgt8AF3deBaI6LdJkNOA76lNwvxw4l84X1G1NbuoFO+q8
uWkNpiaj9QVNLorIrjRgKODAed66KUrRouyk14Yd3fAgZ2AC5r8gwkYYZZg9OGcACVHN1Kk7E0up
UkOyKUkEu2YtZskredG6Adgsp9mOOx9kZMSzBAEiMisZk9+Y/gLSTA+64pi1YhfdD8ICNgP223KJ
NdKY9F2UUwEQ6WzeLXMGCkdywtBBtn23vDVTJk4JJZh4P/Z4KNKgnk6R3WDwWrxgcuk9IdXmnrCS
SrBrCbTuOpKcLeqV+a+LVOZoR/95cjMXpD3EprcZGFZgy99XTsSG1reYCjA2nFP9rq5216Whlmz5
++r7ZdypBrZzGNvoNoXuDP0uABPRdRBKCGFjG1MjC1o5a90owGkRMbo3qBMJBSFsa6xqxoCXkCM8
Vh/Dx+iQ7kxcqTEiyum9cT9hbqo5EmJt7g0r3QjRYA5bjqhawrw7y84rD6QGpf8cUYRklIrEeFBZ
hYppVLC3+UXJR9uSj2WcErIQ6ye+Ica6ErZ1DxBruh9YbJvG++s2QEghviBmfW6hkRk2oLBLj3Ec
yrGgen62z9pvChGfEKMcpC95tOwBisv3o/vPBVByVO6BAcae78AW9/9forHeEcQqaGPmSZeWsIEy
eYlxrW2Ns0YtHaWb5e8rH615whUzxtJNXepgQJAXWuRQQSKoWUIc0JqwKhlaiMGZcTD3qlftozul
d/nDcNEOuUNlBymRhIgAcsIhLnWIVCOj344vyg01e7/pRYgHVovkdJHCFMoR1KHapSuyg9UTJbSU
TQsBIO/iqSw6LJrhjws7uFcMoafn6f4W10FRh8UUpoKr6Xf9K2Zo6rGSLro5DrOna5/lxrkOsakP
SzYt1OgasiW2DQ/FwPy6gz60IrT9sgQTj3cdYSsfaGgrCMGKk05Gh5EMjbQY9rnEZ8lrvnSfB5d5
06GzKa47SiJh0erJaA103yNqxvpJqn3Pqn9cl2j5wh9ZmJVAgg13dTUnQwQEAyRWtXZMOKaC+QRR
x+YeswIR7FgPzbRukO1xW6XOUXvcXyS/3o8gV/ZU6YZBBL+pSLBnaRjGse0gUY2CGO7/AA2aYyWu
X3y6vnLLjnVt5YQdTc05S3wJOJnGL6YSOyxTfFCIRj/HwvqW1tMXM+oD25/NWxz2bTX/SPhU5Zyi
U6BFG/FdUp2lKbc5tV0TGhMTPnEDkkW5h3B9o3/B3vCOdZhUX+m5V0cV4VSLQq4spFhi3Ywdyu6X
yKBlP/RhtCvpMEyPioxqfv5Jz95dVxth8GLWJ4owp6LLgWbEGDlkjjt9vEsY9bRIoQhxAqM3UczN
gRKHKInFjLAk2E358booRHRQlx+x2lKLKA2LUMewzTQ4F9nDNHy8/n1KCCE2KGWfxGh6RfRRn1L+
JBX3sUZMF6J0L0SGIvZbIy4BMfRDbXfh8Fme+SkNmNuPhl2m1YMqz7fsRCv/EQJEzNkUgu0VFqBj
CGtkg67IRsLi+totP/yaUQvRgatWk5cBBOtyzOkapDN09Q29ZrtMSy6ySfX8UxuTmOIJckWqK2Nx
orvgdZmG2X7yd42rfp490LTY1IslER/+SPVEapylNeD89lIXijNmga3ld34eEnv6dgLmTVti6bWS
KZ3U91hI3OkOuZvt9XdWYo+YVpGD0KK6KR+3ghPuxQE65HRTg2Cm/CQHmBv+PFDFu9TaCbFhUqY8
mwNAdNmPOdxXcui0FhqViQIKwnuZEB2y0dSaVsPCxej1qYIfrTK5bRa41+2cQhFiRFDFI8ZrQJjY
fOXNbswmO08IDMKXmBAkgqHScnSrIQ71036Yj/r8tSirHat3cUmcVLahNMYUlcuWKiZ74rqpeCvj
JpQ3mKemW/Y4HevinFqeFj/dsnJvUMtlZhW9g3AKfDlDZjEJ7qo4cPPg2Fs//g5DsOZOyWJDWy52
yvCpS7yZN5gB9v06xv8IPW+CCPYsD303ZxMEqVM8pCwX1uqlP2iYdgAmVmx95CjObQd6AxQsO1Rm
1nYtbixpWyE3YqOV3GHl48gp5qNt434DEoy71hstqE0s31gfB9z0G33fxjJh3eT6CebdsRoTmWOs
X/GT7ZZ2FqTivmv27Mxe7uV7lcgyUUIJ299gybFWaVi9JNNPCZOeGdrNusonDif/I3AbmHKhsmVG
q7ADRoU0JMmAR4f4kh7bY7VXB3sq7eTId+B5lW1KrsXMxB1XlzGShamyyWWxRbPv8qJSDEQJDBLx
6h5djb5MbOqbqlpjCGunxZMVzgwY/K7zlteAzDG8OHTQS+cuNP411Si2pSwUTnBmKaaqofv09yDB
c6aCVx+2wcvvjfRN609M2hP+S2EIVs71tPP58jwov8DSXc2bbYh1QNWlJz8btb1cbZNbntbWgglG
H+SGGljFAlp/NOY7rb0hpbX+vqApjDCV4iLE91mNLteDHGIu1OH6wlHrJhh41/A26JZ184eXpjwn
xgdfuuGqpysK/ikM1fTiNQwVikne93XjlupFDRI7aFzeEEfwzYTjGkTYiGSeJV2dNo2b/JwcnLF2
hWM5Azz1Mrh8Nx1SJ/h0w8opJjOZbID2RaRrbYeK1XVXYWqb+aAh0uUptqWQcNbNeLACESwgmIdY
mmuAxL0TsftsfnddiMVC/4g3q+8L6sdj7WhFI6bj9rrXJIGblS9h/MlsUH6fErF0a8PT36DEWljf
CJBjUCHKEB357E1puMvSu0amos12fFsBieVatQn61gZA+Wfd5qADX966dE99GL0WNUBUAnXTg1Zw
guWV42DxFKkhbEWRDQbGueJujohzXVEUinAIkscssfIZiorjh7zv7Ca0MUTnlnvKWkfCKcioDN/X
Wiwdf/Ff/plLqr7nraPvF15zTKD7O6EWoVenxxY94mmjQqgqfzTy46R/5S0RGDatTjW5JVuYlGyJ
5dFyw3FVbqCdvrwL+V6zvtfpoaK4Xja1s0IRbCAclUoNdKDMrNzLaWcnfej6t7w+ICv8ryyCDZhd
IqWBARQNF9USRqBSxc+bcjDTQvs5zh8yFxSSy+qocpQTuWbzLjBblCOrKvHcvR2pVxjCTh0ryYDN
oIB7pk5V2zmq2JYK6K6zee0ZewUbNV2KtRlHV6DCTl2MvTVIaAF1GWZT5gXKySPC0LbDzgpCCNW9
nyfjHAJCe9EflrAzHqSPamd32H+Sne+pxLa6adkrPCF0K+HQzmgqapDYSs8Dri1Tm3tZGe37wbvB
Td+QxIrlNtW6aTCANBfy2QfbsDXlrsSoQEoIJLLmTmpWZLKGBZS1z1PhtTHYk/1dSPJBUziCs2Kg
jTGhgbxxO3UfDxM6q5+VeJ8UZNaHMDqxNBkJ2gKzURajq9yFZa1wMgdzXhke82wM7XOl48js6d11
ZVGgQgivQLwTNzpAlfneyB/DG1oNDX1lDEKImGLsrU2+rF5+PyP5PD1WJrEtbN661hhCiLBCaGgI
gDGc5p3mxeg+bU/o+XCWmY0dtektYfOPMxBmwRm4cWHsgiycF9og1BqzzRq3/sY6+z9VtY7yAiIT
eae60S2MT8Yy5+W/gIIBFmPSNs0AwDkoHRSv2zmIRbvwXFIvfZu2sAISNoyhBhuDBn4At0U/9Qym
iZTKNFIIgrXNiRyndbKsXYpquaJ2LCq5vumtKxkEewtANVyoLYJPar2WMxJzCN6Mvdenxr3uOMuH
rpmBYHTxnDZpXy+iWB/CULWVH2NI7RGLZq9hCNuQEje4CoXAiDJPO2Ve7JpuWtvhxx5twcmO8lVK
O8KWZBoYyFwOWLsSM9/T9AceEa+vGQUg7EEBmiKMqIQ81nBWxsSO65frANtKscChjdMsU8SenNYq
AgyExIGEqW7HHgP4J8Ufui3DvxDi7tb4zRxKPSC07qIqH8v8loCsvX1fCC8G+iWrQceZOsSM95mh
NTttvOurtHmLW0EIASXVWYKD2yICBjOO4B2ozmwGV/ueG7vrSNve+CaMEFE6feIlX64hug8Wkvkh
HOodMx213F/HIfQussIbKTM4QyIbCY/QbvuP3HrVqufrGJQsy29Y3T4QVMxIWe6JOsoFpNCNJRVU
gwe5Ue3rQJSFCZHFqvomQklcg3pf307m1mlS4iy4RSJt6DpXUPWK07slC7KYURpneQhPl09LRs88
KrLXuP88L+k3TG34DUyQZxgtw69HgOl1ZWeIYBiK3mvEom1awEoiIVRqzYQpUT1CSzDf5ZrTRS9J
ckv0WkEI4ZHnod9JDHLwLLTVBtyt1sfrmqeEEOJjH2lq3elAMKxTMzqW/F6heBm27x1vUvwxabho
wklRlhiMMdc/tRNzYxRclrrNnox94ZZ7igJ5+3i2QhQimqaE1pTmsGf1qfP0HfoXHcPRn/7fym6J
Jfz1Y1ZeqvXhEKbLdbHyAyfvnbasnfmmfWwlkRDW0BFXq7OENexxUDLDF6bvrhvCr8T9Hzv/CmGJ
EWsxDDXGoF5YwoQ1a4/RSbLN0mmPCwH39OA/l/mv/sjAHYkzx2bwWQELkaEOUzZwBtGSvDpE+hd/
0ojgQyEI4SBk4xipOUQb/TtV/jkxImOw/PfXlk6IBNaUGcpo4vtV/j0cv+fpz6g78+xAaGjZJK/B
CNEALPwNA3kZNCTv8+PCI67cJ4EXvmp46kkdiuyEsmshNJQj2CtBMdm4WXA3d98b3x4oxRAQYo3V
oGo4nuH87HbV41y2dv8UKFS1MhUMxOw+ygAKX4+hHfk/wSDZg+y49RTwyd/WV7Da58QyK7zSlaM/
Aa1EEb5/7LMfATV+ePMw9eYwYm1VZQV5nPmAiPnXwLBNjEir84/tfNIx+JqwuSWuXLE5sY/Onwpe
N0vs9j8kg7vE7mIPBq9qF98zR7bLPVXvR5mEEA24PjQhS2F1HNTazZfAsjuK3JBwV1UIB22OBiaU
4gKi/qqyT0b0adbdTicKQ4igowpBocvrYZCW44GqnMzgY6kQT2/UiUpsm6slc5LaAmYwK8gJYFN1
wQVpLQRYeM6WdtcNgVKLEAyqosLDyAywpnsti9HmoeeHRBhd4pdoayCkMvBUYSH9IBbadfUUN0Uk
QyCcQssQfd/sKGnnRpowzv2hGIkilC0FreEEM7BSM0cuGXCF2ZwMJDgqo7jh/LaGEGwgYkWT8xoQ
U3JorUcwul3XymZz7RpA2BKaqgt5pSg46GJo88O8a4/DPruL9pGjp66JuVHI6zrRp+uo1MIJthCX
fSWpJaSSmkOgfpRv8ZyVUGKRnRpbdTjk+H4rnWR5l8SELS+K/cPOFJTIY6S1ririi0vvm4MVxDN2
nTq21UB1s/leHj926i3lqXwFtGzoqyMVOlgqS1KRBwJDoa2VH1QdLYDW++va2PLMNYhwMvTVQG7S
DtLU4TtVfWbSI6Nq3LY2nDXEYhArOWqQnjWlCTn0qP7QtKWjtPVXntR3icJBPzwTB0JKImELGMoZ
vL0RJJKidLT9SbZTjRdOmFAhdNOQV/oRIkDrZyNyjgDy47OegXuaOLFR3xfc34iMKgSRF7aAZth3
gbxHEa77d9oXAsAYm1YCNiokH/2jgrOTUr320vE6BuUvgr8bVcyssAEGegsvcSa5iTH9LDTLGdEE
+FdQYqpLBn2OVMsjsiqgse+sS8xBcwzicfZ3IokvOUGLCSzjBJHMfLI1VbFl1EUX5VG+7bF/5Twi
14zMS1RJLavX7yYP7AfgiFKPKEL0mAe2GZsq+iBsTnzSKSvWhk0NmysMfhhZDbfJ/y5+iqkvxrNM
nUJIBMKK58iUDyBv99QpP9dTsL9uD5uHHK4qqLtQUSdqWoILDVGol6giR+6Aeebe2C2Zg9jHK+yS
N6BmQW1mKtZogjcpmhFFsgY0vfbSi7lfXnYwCGz63p6qS/muJWssN7W1Ek9wrVQ1GI+RbnW78uOc
RrbcEmWIm76LW6EhAwXj7YVMSGlh+LS8AOj92WiODVp08Brmtx+v62kzZK9ghJ2OB3WjWhUOu6b8
3pIfZ1V3WipNTWEIG506/NcUZutkvqbjQ82J6LOpjZUUy99X+xyqn/WWoeDDVdCjV/uWZ3QZAbG5
la4ghL1NmrhWRMvLWpROYGkCOcCx56ehfBkjquWYWq/FNFbSzAkSOr9evnj6o2psa8ZTbkds1Zsr
ZjDYlSXLGqgUfseIy5k1GE+EaDN7YfgwGE/X7Yr6vuCQtZWbLJBLHKBrvsdjoTP7I7EVbC7TSgTB
BTF0V8OLF0RQmwuP7icUZvYEBCGFmOaIsrrrWw1S6FW8q0r5nMUScZkhpBCTHJiVhvtMBika/1Oa
HSukIKlyjs1ECn9bKTG1wZHtLowFY+HUWRiDGwkdIuav4Ur83fjluuopiQR3H/TWNMKl0meunuru
Rzff59UNb3drgQR/1/26NQJQNLjc96TxkrUnTmW4KNUvUq6cMNNNqxgXBzGi17r5ahR/qXfBySU9
DptsEWEO9rzKQU3umf0twX2ld9HJzVKf8xIytOkHDbtHXWCwIFVbQ6lb8PS0xwaSBAAx20s6fAzS
ixwR+QUKQvB0XVczPneLulvDtiQFLCZeQQ1a31a4ZRoMlRqoKRbMtp6YKmXL+2Mta7shmy4DJune
4hlvEILZBnqg99qS/4uK70Ze26X02I+f/w5DsNs4risdb9u4gwXvkhTTzzHqsd9dx1jW+497uPEm
h2C788iYNpfLUkWXtDxoWWzrwVmPuDPNj+jfi02qRnU7X7KCFEy5CM0eTUCAVB4GD5QP++CpP4ef
UBVdoAx7GZ4mfR8oCuRFjmtyCqYdD2z0lWyRM5BwVuYOl2YPUzJsJe3d60v66y3tGpZg40lZxn6g
AKvQP0vdSRq/SeZJTyxHA+tVGTwP+ZfppnzN26KKddNt0f/n+aMez+n8bu4JvyXWT8zXVKNeGMpS
/yBHR9bv/CK3i+AS5zeF0n/NkQtnWFmXu0nmMHkl/KANX6withXpHaEfIjxwITwwa5AldfGr0kLS
tgQxXfq1Dez057AbfrVajl/yb9cxqeUTwoVhgBD51ztOkP3wq/sZNHiwgqHh9nWc7fD6tn5CyJAL
UBzESy2P0Y+nJus8o44OoXYL5RVfWZsQNfxgQBfNAGtojWPJ93F+jsrD30kiRIlA9SVFLaAkzXgO
YmcOPxXD7joEZQdCTEjRNjMpySJFOLmyNB8GwyC2CSrYiaVJplw3DbOgkPyz9lQeu33htGfl3fg0
Tg5fWql2HT2qfvuUaMmKqRjc4qrYdRIicecb5bCcEoMDyHvc3tZsPB3t1INFMkdv2vYKTFhGQ8/z
apwBFjTvIv7FepWrwJEpk9tU1gpFCKp5XspByYBi4O5ma1P+XmLt/gaDeMMQgyjXp1ire2S+1EI6
4c5zlnQzJzyUWC0xkHaF0mpTCjnKRPK6MgO/Uu60qoyJr+YtwXQljhBMU0NCUhKHOje0DmF3H6BU
1VIqQh5CL2Iwrca61/UCaxaX42uetx/DOXWvq2UzqK3kWH7C6vwe9X1Us8Wae6m1S/m1ku5SKg1N
qUUInEUN1q5AAUbIGs3RZP6CISPfZGXehcZ8S0egociGZXA0X2tiA0WtgxMmHpGACIz+c1+m702N
gthaM0NBNSTTTa6Z4oi1tO1lpZdwlFfb1yb5FKGos4hu0IuhKoqs60xTdDG2xWPS8WB5wx2ne2vY
YQa0HUVEjN5sBFmBiNloP5oj1Vp6MrQ7A80fKIcNPO5Ksle57WvglI6Z2VQ1zObivQn2R2a6nPNI
5gjaTC/3aWW6/fA6dD+vW/WWxRlM0RQ8gOkcV+Dfrbrgk+L3hYWjDhvdUcKzwdR4GXgqVZ94odwU
Z4Uk+E+mTDrK5E2Ikz/M8fvGf0ip7AoFsfx95aKtbBahHBo4HqZeOF7G9qJYwQ2RBjc6DO/UZNxK
ZGEHSFjTWEwHxtAEblXEbhrq3nWdbIvxL4RYJTcFY9mjJh/BrI7vh9a6mLn8ISqM49/BCAnhOo9M
PN1CkmTgmDM2/gQ96ROTc2qv2XYeZARVheFJHw2ov6sFhNxNImMOrisdlvlS6XPwYb73DzKmYoAq
5VO8byglbR49wOQG7jOm4n9+pfdXliCrWR3VLYyt37FdjkqV8Kt8HB3FWThMMuMWm1ihCabN5ipL
uxBoMYq+h+qzSdX5LB8Q73JrcQTDDv0R59wOAFY5XSpf22cTVfi7KOEaxBIoVis2j3j9bFKOrUdr
0PYc7OT+3Ayppxc/05gIBZtBZ7VegkE07WCo9RIKshFUWhXe3TChzce2ao03lN6g/hebm2qouipy
IvQGenbLVkHQGc6motsZCk+ve9HmS9EKQhzC3oJ2SvEbQBj+ju9BUQc6iTFDd63TfZP2LQhrbyFe
WCMKjhtNWRi0PRCj+Hsl72Iqk7hpCm+Lpqu/m4JSdjkHDRCcp91XqWdmX5UMFIL3LeYjXF88CknY
fcYyLoeWyUj18eJDEWr7QDLcfNQ/d1azm4qWgNt0o5Vggp+C60zR/JghRcr3mXSqqIzfZuBefV9w
08BUGy20sHCq9Qm9z7H+uaWGdVIQgps2cl0VoQEIX3nyyw+8PWG04nWlbHrnSgrBO8sAJ528XZTS
qI7fJjarO0fBlKaYOu5Swgh3NoVLcmXWKtZLQYlX95ggtxhIf6l0YcMuFb1XmwJKb8tj7+OIuL9l
uUzcDFTQhqCt4Xdv0bO+7jtQoLgT0kRmfxeEpi1Vtp69/h2OsFgxgrOkDVisUv2plZdG5bY+OjcV
4mII7L/iCMtlqVkasxLigIKnyV5DdP1RxTDbu/MbhvgKZoVRZrEUGMNpYY1VDpbT7bJj4NQOPWtl
25z/FUh8DwtapVflDmCB+iWrPyAvauNIpUSEGWzaMsdNx1BVvIGKxDEKw0j5GuN98Grxrm/Pevpc
JsS2qWyKssIQnL/rsgQxBhgJeguPIFrpH9Jdfxjf9WA9mCtH+Vi4sk3nVjbj5gpXMHFDk6YSk/Tg
QkV38gv5mMbD83XrXj7xx/FjBSFYdwuGtrRWFtHmgzVe6v6TObxXlcDGXBJix6Y0JVg4r/VJSWfU
xchab4NnIQtzu6MSh8SSiczYQxPhHGwABI+xx4nNDwkIkq4v2WaG33hbM5Ecu+/9YUTCEOFz7++Z
6x+bXXFU7dKhbgqEckSGbCYxnD05gCp0uMnjMQi/TdaDpLtWclON/loo4UjQd2zQWhVYE54qOCir
Dd/aoRV11xiJJ0Wlk8nJ3ayUFz+VDmNQIglDdddulhqtf4NwTsBotTCWK/wGeT/vrN18SM/Gnjmx
F7hUgxJhjCKDdpG2IOsvYPdDca51nH/uBna4bidE1LCEqMHNNpiaEdKEkv8od2rvyoNyxrVpcGSy
i4yyeyFUlKXUDbIFeTLLK9sfKqPuWtSCCYHC7OJOa5YiV7/nL6zwXdZHHuap7a4vGgUjBImRp1kJ
HkfcWYsvVX9gDUY93VAx86+VqbI4b3fQla5Rl4tDWd1V/bNPVTZub7P/jQ8AEO4JWlOFmTlDhmW2
HbsoB1zzX9CtgWpDmrXk6oIBTLg0NGbW1WoHMBblNjN3fTHZE1XDdtW6ACIEh7wZkSBdvKVKn9n4
UFFnxauugu8Ljq+CiXJkJYwr54cyOJsoBfUT+gBEibGs5equnaFqnlkFYCwFKRDwRKY1xYNyNWRD
EsHpQeacz9ayn+bRy2ge5VpzeH+ewIw8J9TgYGrVBJ8Pkirqo+W+GKinuPm0/D8wRGR+4l33yesb
HoQSfB808KHfLkLJpwh0eZKXYLoq88ITVf5JrZ7g/YPcjJOmQEFJNHstYhj8M9N/NuCzouqcKS8V
s31a0sVBnABLTbK9YSbe/5F2Xc1x48z2F7GKCSTxyjgzyrJkS35heW0vc8789fdAW3eHgujBZ++z
SjzTQKPR6HCacfpWtHCkHiNPhvTRaOeHKJK81SqJ3fXkmJupYGUFO/h2IW4UUjP1qczZvjUpZnlE
r7q6OGv3neaFwGcRLOzbYmyBsmI2QIgJmzd/KUuK03Xoymt5nlDv8fOytggOGR8CJGaq0xJN8+6U
6QcpsvyQ5IKn5X5k82xh3/6+EYfQUB56hlG7iyMXruk3QZs6SlBdz9+kIEewEcPNL8vFlPyXnjKe
GpzxwDQuFGDK0JcIs6pizbCLDsw5txldA6UMrP6/3VJvb5KNiKsVNonOzlxS/5iKb7Mp+D77uZfE
4YxHURak0RZ8f9Zi25w/hwV620URrcseHRaNsxwjVVAEn2GjMKX5iCE/9/WV8sAYc5ZDKWKKEx0m
zniYNVIoA+soqCLdydr8XiKJG7a5N0rG8bIuCHScf0jnSlSiXRpi0faTZDlmJ6i3EX2f8yBKI+uo
HEKUeESPPni7hJQAIgTObegtw7SSAtsfyoEcnZZEYNl+YV6JiSQXRcaGr8Ibej01MhlhEz34JxNA
HsEKtgY0YKmAWPEv78gvTMIZjwm8OS/SEuWTiYiTG1+zsocuQGU38sVf5ofiqLrxaZbs8fUy5v4R
OkNyFmEippLmOrQgCT1dDaYOxasCS7e/TWcIpvMbqawagfSqgFSFfOjbK0MShDb2z8z5+5wVyOZa
InWJ7xtNZhtG7axy5RAwq82DqJFZBMWZgnghclwTrNaqKk5W+3KZusPoRKKC9f3EgHGWibMDclsl
Q8JkMmN79mv0Y8Y+ddQn6Vn1K19yRaHh/T0CGSJVcGiQbXu/R3KxglwjRNpQkuvITpvxKtKoQL13
MUxUCxCkjMEJxskkhb0cdxlSeej/UtJPlh5cVuX942pRSwXrMz6vcgChpOt9W0aYWoXQIGjoAtOJ
jtWxd9Bl7Iha5nZVAYPwwDxv6RiazWldRyZTIlUMQmGtcNrUH0LNVpSbdDz8iVQbIE7nFNR3jXoK
IBUBhegq88YDJtW0HpxLjCOwRRXUu7tEDRRdUWIhq88ZhLBPl8rMMSOAlHctqK7y+vmyQCIAtrAb
cyC1kzEPbCKOlX0KDa9Z/0TNNgJwG2NG8Roj3oPvW7fF8EpiQVqQ/T/vdFh4EGsqNoXl8bnfnxDM
zGK04g1CgEZ6JSeYwZadLAuhYWEuem+xtmDs75vFUhpjCGnOZgLcdbXD6DpY61qCnjx0TLDHuOX9
SevfFpJTgNakydQnoJxvu0PYnirRtCLR+nH730VJMRNGad9FsRMrYJMuvbh+JvKTPn+/rGrsp17a
Kk4VqLrUw0SxVXH4RKzCK5YrzE8THNA9Q7BdL+58mox7RGfrNSERVdeuQamvJIfOEvmGu/Zti8TZ
N6JETaXJQPqnc6YIIhPkV7M3Ythk8qUVEkwz/+nC8unye+UjaZWpGSPpT48RpqeF96MtH5PjDA6/
5WCsgreJYLN07gqCC6bQegQa1T2rek7zQ6kJ2hh3r9XNCuqcx7iAay1ExeI/K1i6sT+hOvsWzzwU
TZfB+tq//icF1Dlbkc1NOPQRjq9qvOjSj8FIbGl4uIwh0D+dMxHNmCRQaqxbSL/U9NjlMxKvQWKK
aAh230HbxeMMAy2s0YjZVFCzd/5pak0CRBVkH4mjQ+hdlmrXF96icWZijtO8GJHGd6vWNgLJjh3y
l+XSb9P38E5B2Kb6IprlK7C1Omct8gTF7GoOxCg7KOnDpB8viyT6PmcoVpOqpVZCGUApKBWHZBBo
t+gAceZh6RWzNih+f7rcVtFRr54qkastMkF8wUqWhbW+IMPvjorNaHyik17bpAMPEmOPGq5EVOC/
UAONGEjCGrhuOasQKg2cURDJutHfrNbnVPuRV3+JJDs6GndsprN5L6LC2N+nMyRnJJC/LkEmlcCB
mJ6N8CsROUC/WMQzAGcVJGSHQoSXMO5CsdmM6vlguShu//4Pb79onvO+WpzROPtgzA2JlARoarY6
HWYrypi/LpqFLpSJMw4N7Solj+E2dh66Og+JF7rzoxbUt+rBPGpPl0/SL9BMBNkt2Ah0CLy/mdpQ
JaXKxjvrweKxBVxN+/vq6H56orXdCG54ERxfwdvMS64lbFZpI10npmN0t33yCHZAu2jcKv5upld9
FtnrT4y0EVyKvzC6/0rKF/JmSVuDLhzr2jYu0vZu7oZuvbiLb0D3RTy6+6pyBuM0P5nUuFxWyNkp
T6Dm8aPEa83Yvbx5+8frDMJpf6ETlCIMONFymdiDZNhz/OMygkgM9gs2TjNI8LtS0yAGjb0lvq8w
48oQXLoiCE7djVWaNWuCHSw0eqjSzO/QPtSboiHJ+77yea24S5CxtioZm8M8ykOQaGmQxvlNU1qe
jtq6tRFVN/zCPzrjcVfgECUKVSvgwZtFY2PuVg4oNvHYkII2iFxFEL/dd13OcNyNaEiSGoGjCarQ
P1v5VbakoJX4K29FrZMilePMhSIrZUqY29cZdms+VaLJvwI5LM5RpsbSLpaF7w9TelKV1FWU3pu1
7j5fJveybosMAj/0zgwxqzRacXwwgNVQfXn+KzLcbnxQaGNnxlepuI3qO+XPHNl/d8riLENWKkZO
e0hofJsRFFB+FoMoEyjQdYuzC3Lcgv4jgjIMvepkFHG1J1p9N42Xdn0RrKHg9FqcgciyZiRJDyim
5gps6mzbGBrozrhBGJsjFVRFivA4awGK/2TsLRjxRXmqUZGi/ois/2aQLM5SkLHrB9pig1oNpb25
LZsnUj4L1o1twccH4VkLOPMACrqm7DqApNerz/JVhaP+WIPJVTz5YDxS0b0rwuPsAzrH+4k22Kf1
bnLYnNTI04+Gi3kZeHOI5xXstjpa8lk+zk5UcjI2Mpuh2/vZN+IrBwnD/ZTHzvcGN7mv/DKgf9KB
tIHka73UqMvAVAtIrTo08tU6wEYJVEPkvvC1XjQzxzWagIECdhYYTd2osdvCLq7jQ/Gpu5IFDxHR
NcLXfFVpKskj85eYM6iU9nhYH1n3JnHeotf3gyhOJjhglLMd0mSMVW4wo1heIWZmD72j1AKaD5Hl
pZzVyPO1LxcKEM0eXdWJnfWqPrAagsQX1RD84tnzrybypV0JlUq1T2ExjK8m3gjaoXCayUGLtxkM
T5lbOtpRGO8RLSJnQiJKMOy9Aaam/uzTyZbazJ7+LCR3FowzISRBgXBqQjUGORhmp+07OyGiNLfg
vqec3SjmeJESNl+ZEMXNctySwmof0WJxpqLuKy3MJkCoEvmazAsmlCupXRmiINxHUSxWUa2qqkY1
XTe49ULQYJCkiS5uLd9H+mMjYs/4KMf773NLhUa0UM8MfF+rcvOmiOrwJoyl2CmSRNQEu3OAgEVV
g1ga5ox+6OhUBrzxWyUEVuv9E8rW701UFPoyZoKkweXL6qNP9h6MO62LVqx92kIwBTSw8uRli+FY
vTeJrOvuAm6EYn/fPDbCQe6bugMOadGH1DhVg5CYLrgJ94QxUHqgGwpBzy3fBYepkotsWQQzodvF
yeaDhkkEUnSTiYbUi3A4bZBpVtVSxXCaxanb2E/ROZzrpicclilC4s7PMGKQe0KANCGmoxdo3UB6
M3Pa6veHOFgolDQZk4BMjA/dfFk2WCm4ggdwpD3r0Yuq/hwlwX23d0a3EJyqJS0lKTrsBldql+sq
jI8V/e2c03shOCUbZZmOVmsAIY6CTqYY+prEaLe1VHuWjOus/P0k2ntAtn0brR6V0bDQQDy4a92e
zMYItEZkpPcOznbVOMtWoi6ooAnbGPVaCd2meJVEs+pEEJw6lx2ubEohxZR+SbubJERNDRFMBRBh
cIpMe62OQFUxIEDzsCrfp9SyzUq0VgIN42t1khRTzosZIEYb4rFXOmr3Rxbm32PCFwB0WVug4Be7
0UUzKhb/Sio4u42dq58um2XBcvHsb3piTWq5AEeWZF9RW+TMpaAqRb4ae4++f6m801+e3B5882GE
+XcDPPnqG7j4DrprfWIOKJusJqrDF+0Od/5BXdiD4R5gk/WpVWxa/bi8ZqLvszXdHMZW7euY6vi+
0s830qzAK6teLkOItoU772Y/RaaVYlua8H6JT9J604n4stl5vrQl3HlP86SaxhFS1KCxHs3JISOY
zSInNyykTQUv7h0H+r0CcEe/zUOjrwugNV4a3oyVzZ75RVB7Vh8ULXwOVhUiip+KNoqzBYnShkb3
dhHA0sjoS65K0Vtu/97895zyrOZK1OUNYbpQhfcYrMLycA3GLUbXfehZkdv+PXsRlLx0RHUhAg3R
lPdK2MvTQLoSwB25gpKH8VdhAkuwfBoXZGrMXJLMCkqo5bJd9XexOMApsAt88UaYTKkmMYjwa3Ib
HZRDEuifVqdBkVCC2aX/6VBpTN7Nua2VYq1iZhcW+bXXY4z06VG0LGoiF60aZx0sQzLhHQLFLEhQ
W5OXZql9WZCdCMK706Rx5mEJY1wLzGq332dMB9CussB8bv9m+TfqdgJnZ1fTNJOVVqkmePU5Q4Ga
y7KmGfi6R6xZEvZ2iVIAEd3HrjXagHD2YRoTinSVBAcHbnu7+g1aBaXhs2a81LkoibNzZi3ZAm2y
CiIrimvnvR6UawHW4bAZMNOa3ia4VQtVupmXzGsj0XNxZ+3eQXFiwWVL6zhvod/56ihdoHbUzXpB
weVOfMeCN23JRNd11fpQAjWUhLSz1GGHfAzblO7YeKf6i/k8LmBxTT0TDyHnsgbuLeEWkTtKoQnC
QyPtYfaa1p3Wp169y6vVoYlI1fcWcAvEnaYQzJt1yPZq1n5k9XOi/S2cGLIri6LoVNYVw/iQ0h5L
OVnHpQRER22VPM0ULbj1ffL7IWHsEmBUQwPUhyTpOK1FRrQKFrv+sehu1Z3y+fed3y0EnxidwYQZ
1zUghmh2TaM/GPXoD6kwu7xj497hcJeP2UyrZDBR1rvBY4XRGWgov6y3K6blogrupvpr+v2QIls9
RCpUzdBR0ccd2jGbYrBzTHBU6xRMh6udYTjKnP91Wa931Q1KYBDMIpdVvia2Neu0l9cRrp0E6qn4
mKiskcH9AxA2hVex0G2h86WqTZ1pUToUg1sYo03MB2ud7UxIZrJjUS3wdxPMZlSQlucLR7W0KdS2
gFpP5ZVBXmUsGR2fp/y1l0R5SuZHca7kOyjuOsLYhTxrLUBJ8k+r98P0vh+ekYBVUM6FCRxJLyK4
2dW/jWycMlQU8w2nFPo36mgfk9trjLsWWDgRBGe5rUFZ47GHTMaQBk1kuUZd+X+gBxspOPc0NeN0
jVvogRxO9rCGTryorpr+foIfJ+cMwxuFtDIr2jCjUFPdmUE21A1dcFmS/Rtog8EZBK1ui6mXsFoE
sfjkkM127FIvOkahzeaNW14iIv0V7A8/gCOcQkVB1cngqu3nMf9Uiarjd0VSFZSzEAN0dBZPDhbS
SW/XJYH3e8daFDtMm1R/tN7krmzC3LESXOJ78qho1DbBBqSpoAR775TMaamXVIpxXOP5PiFwSEpR
P/6ecSMyK9zUQXb2oX0G8xhLPRqN0SXKzxpUHe1foSzyTFlmhzcFWwwm5sbHLvN1TPoGGDMio6q+
HJYudNP+MKWSrYeLzWI+s+Uqw82odafFsmUwGF9Wxr37fPsTuJVsl3haLGSg3MrIe9uMui+6vh7k
Qn80iagebn9JDcTNdHmnT6PMSzmKRmt0jfUwqGCKMexQ+XZZHhGG+n5J60nKlUpHYD6rb4f0apZv
JuEc3/1tO8vB/r7ZtlWOOpkUwIiQ7K+Tx9I6yaDPRvWJg+x4Q47oeXDbSbd1Wbcr1Wl/v2oW8XL5
/AM4vQHl69y1Mn6AigHS0kGRT0ZoN6KRnqKl5FTD6sqqiRZsV9yWV3Mi2UZY3LS9KDy4azu20nAX
Iq79SivZls0vIRK8yYPZOtLXydWcwpW/5I4qKtbeQUROiljgALUwohqNSu83MLGKsInhxqIrRfEN
pwmSQLvJ7dVRWTGwI5oa8fGMvYfjbsexa/tVtQA3SoNvhKYbxQi1d09hL5pStpOleg/F3ZJ6HHc1
Jm0ByrcCw8l9+XU8wexDrvH3XxvvsPjCoZZqRjNZwMJsWbhkaN3GAoo4PPb3ysCdopoW0eDLvt8r
SZFBMBQNSIV9Qn0IyihiX77vkEO+qY4VSvnNwbtsQXbiBZBrg8idrhVdRIWVYrsajFtSvdzPgvlx
8lm8IHSyL5fRPh6y92DcIStGDBKLLYjXr4qTf1+S1EFP6GUM9oPfXzPvMbgDhuDlKFekxxK2rmHe
CWf/7spgGeB+MpAYxTjB91tUrqSV5rlDYSepbVO9DqEIk8ht3j1EGxDOsEt9NFXWDCEGBKJoYjfq
5JjflN/PuGGtNjCcuhW0pzmmjS9o8Po7iuworex0di7vh0gUTsHGXs51DIpaENyokU4OwDwWmBky
5IJEAjNjH/Z9IwunW5JKyJSoWLI1xPAD40qfRmdEHfWiH1ShNdhVMqqhAImYiH3xcSIlk6IhRzDP
7eQXpb3WUyrwVPYtwQaBM6NtmUlDaQEhPcb3sqez6Tuvhq04vWN8kcBEcHmX9m3pBo+zpQhEpU1S
NYublJqfFouDqYyHpFGfW8s4qKH6qq2rB6YIFE9b0307i+ZkCVbU4AozlbkwVX2CvFL7UkWPwhO1
k2aArp8F5LnQERMYilUHwNq4b4PlUJ6tPfanPLfRJmUj2+QSwaLuqv4GkjvFVbqYxqBjTcPiKtRv
Fy21I3IXtYL3gUhXeFp0hJX7EIMtYZJmL0fjYeJJrG1F/zRi5nV80h+FzSW7h20jGdvNjVOYrNWo
WBEQo9xGFVKCnp/G6Q89seMcDa8KfIv4ZLpXmLd6WU93re8GmDvla9ilUbNiF+XIsCkI89X1fhgE
CyqSjrtC9AINt6RkZ2H4NpbXk3oVN5GHFEdMHy+Ls6/1BhxCorMLhRNnCCvSyiNqkpr4lKkuTf5I
EoqgB0FwjPLVdmQxw6w3VuxTn9taBnqE8LZUrPtEBqKAReIXangG45Ri6lNwwJsy6mtscLCwSHN0
o3ylX0s7PrSB9ipqTxUCcqvX9kMOQhsAxtdJbjN3OsZIbHlAjxNr0Ik9UYPO/nadJeQUQwPpB5EG
AI7R47x8sRQRde2+xTgDMM3cnKtsTLRxWQHQDsStx/tQ9lsaOs0fMN0za3gG4q6XIWmUppsUnKNg
9md3uo1ObGxHcRyuW9B1S8LBHeyD/PWsyQYCjrqJEC3f8b9Ybd5aFJreduNrFkrHNNYdIr9EdLmW
M91eSfLbySmqbhD5/KtcZPNkyMviltWdPDwsuV+IJorvWaMtBOcLqlNeN8MICPiBU/J5Io+h/Pz7
FmILwd0hMQglh6wExBDd1PQ+Ex4i9oELG8PnWSXThIcGIhu3WHCEhiA81qaNQQEO5uPe5YGIrm5P
w7fycEZikWOoggI9KCgy+2V5syyIG2j6qe1VQWXBnhnfQnHmwVDLGSNKIdlU/NCl+7g6MnoePXOo
aHiaCImzC2A5l7N8gZkF5616pUVGeVVUev4jVvrYtuoqsyUVE0Yva4ZI+ThboYxIHOYaVlIJbxbj
Wim8VdRnK4LgrEQsm7NUGgxCTWzSPlCcWUtU17prxrf7xLmeclfTpW3YKYrtyWFDslJ3tNsIWij7
xGHMCZdXblcHFbjtmGBKQKTCrdyU5kQJVZWt3FdNdVNJt5v502C+XobZuy20DQy3eusaD8ME1it3
QKejYfxFsuAywK7TvkXgVk5d8qbJdFjxyRm81e0czGO7kv3Sk9xG4ElcXjOFp7Ec6ajJ4NfCmqEm
qANNOJEWL0FeT5Tu39W5f1cNDV/vr8ClG9c0KfXF1XXLVrUv3XI7i5KhO+0juBsUzcC4GuQ/PgzF
0WPStl0LEO3OeEhKL+lsVLejE/a7uThmdlBt2Y5cIZHcrq3dwHJ2okDercEjhO3XtNiMoiwLtK9t
i14B/AZ/FNUY7GugqbCSdAzT5m07jSRjHStsWqpkTt5pNlkEl+y+WpwROHMOCgNroRazfKlsx4O9
ortWNw+J0EjsL90ZiKnNxjPKaWbUKlN1/aG5pd9ZSxN16NcmRrgv8xdhnJap2YdrUTnjcVvVy9pM
UY0M3/LIpplUiJlWoC6PQQ4sGo+wr/FnKM4cpWOlZQlbw1W5jmlmRyikmeif2YozCmeNEgxDLRMN
KKXmRAcWWSReqNiqX7iSKyoC2eEwxwFTWXZMw7gh1MO/3y6q6nUPmgPMnPPGF9b4bYG+4zAfop/Z
NYz658pHceet/PulAAxWg1+LNBYmHXEGcUxitI8mCDCCCL6NXgdGjPr9stHd1fgzBJ8zDY0ojKoK
EGrYYBDAdT/obkaOpqiSYlcrNjjcClbRtPRhAZw6uqXd7ZqfhM2wu+ZhA8H7lq1qGKuOkFmePidz
i/jf0+W1EsnAxRfBqKLkqQwAhd6l/e0knSQRIf++97ARgrNAzThlBYY/QK9flrfOw9i3fuj24qt+
gzZA0baww/jBLmzgODtElzzrY7b9ZodHEjHtUEProfQSYxKAaICOaH84G5SA/1NZG2BNYY5xvEl2
i9vMv7xFIgzO+Fi0MdN2AkYbe2pya4mK7oX7w9mdOiwLTQ6hA+oDkmuvsVPezQfirU5oo6Yu80Vv
dCEgZwNyK7d0ynaItTSahyoYTRtDMJ3V0TxkUGo7Es2/E5gEPjeUVnHRWwtELCZ6HLrY1no9MOby
yoqJfXm7dvM1GwvHN5VryVhgvg2wOs84DbfgenITB6OFdb9HaF3IMSc4wXw3ebHEeR2zE5xLpyk6
het9mAkq036xYaauoQBBR+8cr4KmOS2g9GFpvDCIX2K/vppP2VOKOETkS0+iqOy+14y0/P/jcRoZ
Rhh8oikMT0GOrfBi3/Qk05m9/+Wtsb+AZzBOG1OjiuqZ4AnVLJ6iHXTJ70StYPsm6V8Invwrb3s0
Ty6AGKrEnobXoXqoMSRXdXIiTEvsumHnteOpv4zEXNqa7RWjOEShvt/2tnXNOIUKv8JcUe+P1P0s
G3dFkS6sVZoDDx4zaC4yL3bJ4+BLQeGnN6LYxC8O1xmNu6/adGmLpsZdEh+lOxMTIYynAWOaCWZC
mPeD6Cizr328Ss5o3M1lrEYdtRn2Tb8pr99cMrc9NC7qe7zCFbc8CDSRLyOq0MzbJwaEk9Fbl94a
2t+k/HZ5u/Yvk7NE3IW1YrhdnQwwvXAJid8uCVhd0v54GWTf2p5BOHMR0sq0lgLLlnXX6H2WwUsz
lu6c/nUZRiQLZyWK0ApDyQKMqgTm4GetSLVF289ZhiaW5WicAUDAmmYm9vJcoT1Etw1by+3oBUNI
BIgCiXhGMKsKa7kA5b1Ll1uZPuq14C0oUDDCeawR8pWZzpIZku7V2sEk/hILvJVdU6fJFqqBLAvR
XfYTNq9A2G2pSmUkk7UG04n8UArGPLazF1NIYb9/K22gOF3W6agkWotMU+ctHiubCdGbiBA5ivVB
5kmPwpzy7vJtADm9Xgq57/ICgLFx03a3UvO1NAUasHt0NhCcTksd5p2kLBcvp9SJprtF+ZkOg2P9
fl0anmEbHE61tWlEdLcFTlW3jori33lGH6Rz+YAK1oufqKBFXdH2DIQ2L6t5qsFRZVgCfdvNGm8k
efMlNgo3dfpIMh0g6ZG8YA6wk7rhU3LUv7P4eIEOxfBPTOh56d6uqA1gpYR9OedMqvxJIv6aCoic
RHr99vcNgNSDIS2uAdC+oKYPZKFgLpft8gpU5of8xHpQ/uie24jE3XPLGBMpYu5x77qzuz6lGJ2Z
X1XH/JB8ehAZOYGF4OcmhAtp0abINiyXwfWGQVKpdsRgsyu9KlK7qMkoEE+khpydoFqpKiVTwxwe
kELsofHA0/4fQTjbMJMQrUnspW6GxxVyKLObRMK3xe6NtNkozjxE49jobQwUTOg8DDeSp9/3jMMH
soFEX6ntXDQWRWCQFM5QjJU6h80IREnLgox86lXE8rqjKRoQK9L6D23ZSjOWaY9d0vEKTQ5NMKcO
fYw/jx5rSpFNW368bJ12L1sNbwxU16nyh4nbyliGVDcAGCnHKLmK54fL32cr88F53HyfP1RlSJKC
7dVyig7aob1KjvEhPYkIFUUwTPs31iKcQ0zuRCgPs3jWazTzBJPfHfPTcLgszb7nvRGHO0XIe2Mq
qMo8b7zaF4dFDGM/c5T0UH7GQy0QzbrbP7Xn7eEOlJmBQ6dm26P1B3UKZvnQiigN2Gm5tEPcaQob
GUwgBpZuoJMXxovdYuhBWz3W2gMtrixRIGff8J0l4o5SYlqII1uAo+1J115jciJV5STfayG70v6h
/ReJD3eUa9XjyGKvNPOo+Bjt85lV/8T+6Eg3uj+0oJ1mnF+i3v1fnOEzLudfJhhZ3Wsq9ox5ZGCK
DOhje6hB+MU4zZBiE9XECXSEj30Yi1mPKbtK8qUEzR110YXmGJjHeVn3BUeMZ9Nbk3qdVwZT1jdF
/aj0N11+1eSIkNcoAwmErO778Y/zWeM59TB0Pk/THpqiB/1119mYRYUYEjqmEkd80AR2kB+YmpiY
waGZUJY0/GYo1z39Iy/wrBSc4ViLAVxw7MmO6j5HDT+RIfExnv2/bRFnLRSz02o1wYrBC/S7oD+Q
QPH+hNSVuc2YYYOnDUFaklPwqY0XfYyRCO8wWDrxxuKnJfJWfnGIzhjqe4O+xBSOcow0UPTZCBkB
sBd5o42s0zyBW139H7j69s3FGZF5HZsrpCBVVyQVnoWTRnNbaSJHi+rA7PDEkSvv8kb9wl8/g3HX
4tSaUzVlrOYjd41gdWOnzkCMOj+0XnWUEzQ914EmcKn37cQZk/19I6C+rkXdGohR5a35Y7J025py
3VarSJCC38XRFcXUWc2C/qHtTI3MleQsT2jdpL0zq0dFxBy/e1rPEPybqivMbjIZhKl7NLxK5+Pl
/dnVBXCjIa2P2vkP7FhxZDVrwWI3q7Q6pnQjY+DdoDvm8Ecx5Q0Qd/nirKZzVGBP4iPz9xg9Lhgw
P6EFPugD6opa9HYv3w0cd/lqqPLAsFLAWRj8FGlBp3zGOyAfMFjbv7yC+0rw7wryl2+mZM20MCRz
KY+LctPMiiOBd/Myyr4enFE4S7TG+qyTCShS+lVWrqVGYLXfmCE+OEe6hdIL0KTpCh+MHHJ9rYmO
c2p8LSsbQ0STW8nunNQ3b9eH9SEa7fKb5sj2/5CaZhbuAzQqP+CWg5X8Q68jWRZQJWg1PGfwg4OU
BdyhnnKb/00CRoz/++R2sOkbNM4grWmdWjRp8PiNdDvGJMvyOw2/1LLANuwerA0MZ4OSsCboHoVQ
kxy0P2geWKqjCaeeiZaO/YqtpesnC/FDoLTfF+f/746oQhHBGymLSElEcNy1O63GSNW1gmG9tjD5
mlHARInNitpZ49osqF/e1XnWYqtRnXFmcGd4qdRSrswSJmPSTvMUB9X0cvlU7W2SLmOqlokyjI90
EoVCe0llLQg9WHPK5qTLkpP1n6pMgLMnyRaHu+OR/iShyYrklf6YZZKNoiP3siR7VmiLwN3p6RSN
pmJCq9P+pVHRYn2nC5lid12VLQh3dKyZLG2aQ4zypfjGqtua5+iGPo+5bfiZH7mr4B7fNUq4Vi30
8qEw7AMNhx6ZspEv8MSbv8fERki+s3N/vOpthP+PivNWxX6S3V74Gt3fsH+B+ZoStchqarCwdlJH
ftqZdkoFKsFfUDo6u1Vcu+gsZAM6+O6XdRripacLARflo2mA4GiZnTI+dPSuoq+XdePDMv6DZaJL
Q5V11OBwxzbLurK0aE+c3k2+dZ81v3MiD8yx1MntZnBYr2sb5D+7g6iWmdfKN2BUlxtgIgKJD89r
gQbkpDBgCR2dFI7SeOiic3pRgFEEwtnALKqMSgZ1qKP1NclAzFDrqZObZHrpVVTJCtaStT1tL6s3
kSxM+oNeUqqYnFEK13jGmLSJOOU1Giqc6JQEJDD8/NQJLhD2oQtAvF9httOS0BQKwmJ/LNCj4Tps
AxF5IfO7LsFwjkUh1402RjNxSCw7TX/bLHeLdRVH5EQREh4/C5aPfe4SHGcJ25h0dNAAh6fukVxV
TuZU17qf4Zkjuuh39eK8U/wzfki6sZkrQE3K6zz9NFCOoT//kThEQfmtqZmEz/RjPieqIEecrPQ6
emSs58YTCcxT/z/USKv8ZfWP5p2xuJ0aq1ipZmNgS7d4Hc4y8u9e+PdyMx/k4/AdRA1gk2dd6xIM
sXWD0JZNTsMToheHy1LzxpH/IdweyolpwouE0B38aut5Fo0aE32fu8vGtIHNZ9+XutILx96fMb3j
sghv76aPenheTO4qMzI9MmQCjOzz6paYxTQ/Vkc2yExUpi0ShmnpxkPr60oK1wVAfXsjFVf9JNiM
fS0/C8JZP5QsTNHAbHut/UQ1uD3Mn+AHiKze/rE9o3A3CMoeZwujDYlDP8EY2Y1Db1levL0tfFEg
+EPkmVcvZrE2K5bFpJILAj1XA+3FxJnKkINHtxxEdBJhG9TuPWydJePs+WBqmTZLkCxBNbacln5d
tQ7Nv1Tp1zr/LtC6XWVAzYWsKgQEMnz5dzLEEwKYuKrkk+qwgOmAMcWZMzvg8b6ug/BWFCf7UFf/
tpgbRE7PMVx+MPWhhXkf7KjBEwEteQjjVxV2T71fTywyXNyJsge7l8oGlVN6PY10lm8mTlFGdpz6
UnKYa8SD8xvYZJumPy6v6+4Z2MBxZ6BJikhdQyzrND5Kw71UdmhWEWB8CNLyK8kdAXS56svYAISF
HM2rGB0xE8qexhsxX+gbk+8H67QRiDsC06p3TWawXbuLn5LD5IF5wk3dJBj8AVxNa8DGLmoogkLf
uVMGsSe0j8zGXvoF3LFY5nGmc45fgPGprKzMte7bgxKwPuI+yIPl8fIOCg4Gf49iIsBUqS3gFuma
1K6kPl3+/u7daSKKa+GdB/ZF7u5szHK06hY2ZdQMO6qeJRIs09WYirqhRTjc1dh0cHhpBJw2vOvN
U1sc2/rHCLKhy+Lsn6+zONwNOYAyMGo1OKEqxSgLK8udOTduypG6A6YnxYXi60X45TLmL0zJGZTt
4cYuG3j4lfoA2eSH1U8+l08wYE4RpCEYdOeThcmS6cmirgCVrdhHRTyjcqZkjaUy7zq2c5jqHjvZ
QxaUB1Ya0QfkVTQ7ZHddzy4j360wqyBAUXu4jMb43KSRbUiPGQrlMTin+LpIoUA2tmAfRDuj8Y/M
2pKWeZKAhsiAMxWDXf8uu/4/V+n5scKpvVoW66wrQKi7Q1k09jyLprrvmt6NDP9H2nX1yK3z7F9k
wLYsl1vXmdme3SSb3Bip7r3713+PNt/JeLU+o5y8CJCbBcwhRVIUy0NO4XOAUlcLi+cR2Nux6lBs
1pr8yzogosFpe5ZiyjudQUOq0Cu+YCPde0UUpolocMpdj1arKPpInch6nFQ/XO7H6HiZjRfsgEvn
zakyWSZZWw3QUO7MgBXvKwebG4jbBPFXCQ04BPF75daBdos1CF/Riu9mj6lTeaL4fddJbc6M/X1j
yHE50zIcmN7JirPEhjOg2mTNR9kSPGFFCs5dmUWJvhvFAqFwKuwOtaZyEsj0X+L4s4ZzNyXQYEyA
DuCVPDmyo7w0RGTHFpsz/2vfBReV8r2aKtEWKzE6HF4tD++0ZZav85LkriSNk59ai2wbY5S5hqTU
x2TKf1zWnX1J/o5S+U5Oq5NjS2oQpVbVz8q8yxvBZPa+Spy/z5nx2MktSWt8P2sWe7XuV3oj0cou
+p+X+dg3szMdzpRLU9bbOIY3DwGj1BXohfhWl4KLSiQrzpQB3TuopoSTMhS8U7rEmYuvl7kQUeAM
2cjjThnZq3+pfkTat9oUnIayfw+ZVNMBPozCM0dgTTM9iUyIab1rr9FPpNsr27R36Hzp3firHxnw
vSf9IB6J3deEM2nOOWSFmS0dy28lE7mujW+hNbr5dK3Gi3tZiC+tZG/d4ZkS5x3WvC1Jw2Iyclcf
p0Pvs0HzGK2ILXbURV4WKO9aj/U25YFoqaBQwJzbyPKBanUBLrEfz8fTaEAiVAn0k+b96r3oiKOb
Qevpz9ZJFZag3iTSfzmTM+tcdG2YbQtcDijQ6BOfYJe6/j2/mlki1pOO2BYjHMHa19jfBPkycq6r
gCNi/GrULq6iL/G99SJqHQP+Fgo4WIwmzL+JuORbdXtkFOuZEc2RY/75a56C3g7f2p/DdeWW70Vc
ipjknFghYeXrSnG/YsuTgRf2KjB7kda8MLy5OJuB1EMdgaHJiZ+y29nF890HiomTOMu37po4ql07
w1UiHKHbd5vn42OcbwhjdfjUyglMpRm72zwqg6hcnvV49gUmKfA7fK+uQpI6nHrQYWiH9RPrIgtd
y2kse72yvNGxAtPvf6SO+lnUSyZwOy/jyxsO9XQal4k5g0apCoxXTmgMAKCbXc8Nxs6KRdQDLaLH
OR+TROpYzaBnWDea1gf1/HnNALds/NdGYc7UX3RqwxjgYFNizlDK1TgazUmqvsl/V98BJuv/Xxd8
024H3F6rr8CM/lkLVnTd49zGw2hjTsZhdbIengWAakILFwiR7+EtsJlhpCnsIZYxq1wcJyV20uJQ
UlEdcC8bQXXdBNI7IB6NlyajjRBVwLxj/U35kvrO7eyKNaw33/CGd3uneERt3btsCHv2tqXH3b9Z
2Y3ZXKJutVo3/XjS1e+x6ApiLp6//bYkmGw3LCVNNtGoY6UxlHcICulsZK8NhIkc5vQu0eEVPdOX
PFIq6gwn/VS/FE871wqYpyodUbpRJDfuWjXp73Oa7+rGK7t31ig4mj0nv5Ubd3WqUtqkABmjzkyx
At06jcXh8tnv5p83FHitnse8qowMEus8VnTG0CF263kocrPlQBgCcy7Te/nehRPi8Usz7CUqJODO
gZ52mk6mx9rkLF/B2iXlYH7vntcTds26QAE7YVe64IkmODF+pxjaBihRaqYeQ2/35Gu8AqswFIh0
N5+5FSkX9k9jSOR5xaFZj/H3IVgPDUAKZSc5JKf+qnGLJ+wI/q7aidtdISHt/3ewM+aFtz+Au0Bl
qUknvcUPWJFLCBIly/wcC7Pt1lxQlW6BGIsp8cEzSCHCYxEJmP19Y+fTbFl5O8POp+wUtp+19pDK
z5c16A22B88d50tI10pYyY1D1IL2qAaDlxyUK90lcP8AX/atE5uLEuEuCAxR5RyLZRpZplkQaaam
R7mbnpQlFMwvChnj/Ema6H2BCVakUxmuJetvqgId76DMOeY2Zqux/g7Kor77H+XJ+Zi8K2lZWpAn
fdQDIMl2AOdGt0vq6/fmk5w760N1HO7+d2fNI+TptRaX8QKZ9m55ZCQjz7jtfAtgRABD/XSZTcEN
xG8lm0qjUsYeXErjx6zxY2uxFyzvHm9iq3OkdbVzEZLUvms1ZNXCm1ZVsdfptTHMnao3ErtXpUN9
1LzixnDYMFOLy0hc2dt5f1AsbjFkgpZG7GrgHXnVo8pbE1V3fi26KDEcj00XDg2QPH4vrtowhX/t
xykg3TVVYbu3gEfKObkM8DNS1Mi6IyeHOpcB/naTKLd6H3t1LdDQt0cHUvBogD3RMLTEox0nJDd1
oLrrDkDy0d6wXI3q6rZaZIcqcLOi+apmKYN0dC9rzE4NDHSx+IIoEKtl8Li2kxG3UaxqTKKTh3UD
aH8pD7+A0CX/Mq1daW5IcapizWXRySNIlTFu4YRUR1IW12EZfQujMFj0UPC4e+vOXrPG+elZV2t1
QYTtLHJxl2j6fTrKgpt+l4SGxV/oNgQiksFl481Y7vpMIrqjDM/t+L7PBLt034bjYGHzfRYKbq6a
GjiyGonBQmharT0P2nXUh58Q/t3Isfpw+Xh2jWtLjNP2Ko17q0M1zTEepbvsZWo1CsoPDJuhD8QX
+MvW0TfWtWGO0wfazTQ1BjDHCpLS4wiM1Pp77gIj3Y7ef+s94owAlJHd1LNOFboRRYH0Tpj2Wrqc
gkwaNSlyYjDvU/GufJJsyy+Psoef4GFcl+FzsvhQHQHSWZ7EXdIi5eHu+LRHxh4qqjtj1bder4Ro
F8h70czaTorjNZfcrV6wvZ8ZGvqc6qeBfIajO8Up8gpnjOzZIafqCfe9W+GhIrmix8Ou+sKlKRba
BXUAub9W3yQxsAMUa98cZAa/0l71ARykY8P9Yqex6l5W311pUtaBrRNK0bv1mtY890uHvfHwLpM8
H+O5T4J0VkRl2p37DtLckOGUdlzCdO3CF5Z+Qby5vU0/zw5mHv5gheq+AM9McQLUo6gwLQlMScv4
rrAwNNLOyWMVoTpSrH/Jm4UNRbpsETR8vRbhgFWZqz7rzCBnV3ETAMHUV5OPdaBB6P1X3FM0SEOQ
Z2Kca7O0ZJroSnUUZuuPZVYHuWo+4sr3LqsFk9AbJ7Mhw6mFkhlzl8fgKZe+zAj0pvD9qir2ZSL/
ohVnZjitmDsjI2kKKp3XUVS1u2A8aMfkWK/YP1s7ooaqXV3XdZlpOmIvmXW0bq6FNE2p1EbwnGn4
lSgPlAqunT2h4U4zFYI5JUbk9fcjqUCUDuwcp+4b4AYfQuMLFWVLRDQ471fmpM/mFLEV9t1nrrnK
P2W0pLmNXE6C09mTlkYR5FgECTWsOHjNTW6MqaQPoKSsy+pbcv44TAsRPGz2LHVLhBOZRlA0N4BB
7xTYXOYQdcidodCwGgCDky6haAUQqBxTXF6xtwQ5+aUyVg4RqIiTpMfkCyu0hMflbvqWFi5FA/0f
PGXe9kljjGgjR+4imeSqS8oKrk8NWNNZEXRwDSzrJLqYd1VjQ4h7I64ho1TA65kJPq8dqiF2h+Hn
ZQGKtIJ7ES5NUkZtD/lpBjbkNJNtiMbIBBT4p18hGxWmjkEhJp0/D5UniWDW9gWFBiiFAE1NoxwP
kpWEYVEwHaiSQ6VdDfUcDIWodLl/7r+p8GtDsDpcTyoD3sDIU+yhKA6mOvrdZGIWs/5ihqbXdJ2v
SspVTOeny4e0G7wgDPuHQ/5KakypLCoC2mw8afnCns/hNYp4rm6zBHiLjCfWayHN9Fc6iFcmNQCb
bWFl2GunocdlstQ9oqa6m4MlVd1uRuUkERW4dt3Ghgx3C1bAp1K1BWQipQQ2qIM+r2iO3VUEKLD3
vGRzgP+ww12D1kTysclA55/RA7Z+qvBFfSi7b4gtHc7XGhEZ+wF3ijP79Dl9on6CnQej05qI47GH
/UYkv32+TE21sLQRr2ZOftIgZTRDC8IrvsS+b9eU9TMZTnzdkCxDwky5K3+k7WOvCd5e+2pw/j4n
tmnUsj5R8H3JzOxuOTURqo76Ta4Jyi674sKmRBRcDETk/PSO2qlLhclt5sLb4xD0iO4YqKXIePbV
wMTqTktBg+abpc59p9TT2o06yqrtdfGu9qsgcUgwfogcFR0OqSNwE+yY31yGG3qcGpR1NOhDDnpI
l452cViBfrpEnuyrWOiW3mBn8WWCu47XBHwAZTkTRKWvvUMtzROUHHK0wpM6Hab2oBmCgGI3M6Nt
aHA6Z8lrH5GcBWEETd44LBoArGVxmN0aaSCypH85szNPnA7KWRGOGAdkMSx6J6IrBUtkDa//yd7/
hZ8IofJ2g+Ytg1zIVOYKkcoYDL4QVL31YHjF9YRG0JY9pQQ6IjoyLl5qqNoP9cCOTE5vMGP7Xe6B
o45V1v5l1djpX0OYhHSoYkA9CH2R8yY419I8Mi1sQHWWU3lPDj2aADV//oOe8l2ntCHEHViuxaOe
yDPuZSO0rTrxyFwL9HzPL1FFx0pcE9D2Bl/Dl5N2qfKhRIpCvZdGC+2aqV31V5IWe38hNapYlo5d
2SyPzN23bblk2MHbIJRB4tOOq8IfqyyII9hXGL8f2ilDxnDw2hjBe/Ufp5LZU3RLm7NmLV8j08xa
lsWjB60eDlohqufsaR8SIRiPBFg7VmJwkVqkZ3QacghSflCOvTuOtmQzwITM0XtnbIF4SLzMV0TL
CXbP70yWb3HsCqXVlaFAUiShQZLqdhXT6zA86eRw+fz2dHHDH9/NGMcRNgmrIAQM/A+Rkn/Kka+8
TGIvfbwlwZ1SpBbWsDBemmQqHfSeumQp3UE6aXGY2lYsSo0LjoxP/muLZGmRmuNFp6GBTYqP2Bf/
DrXFy1zt9OBD+VTEFphhsLAqnHtVtXFoJKSDZlTe4M3XcuF2t53DXK/8TWrt/gtBE/5fXdB4C7MK
KlVRuWHMb5xUr/Rlb9ag2roqRg9vu5vQHR3g00sPwzWWu14JI8NdDdlQ5P3vMBjDgsSCU1d2dpsf
MWqLnd7ARHqWHoCjhfHKUCDavWBnyyMnWWJUaobqG2JrrUkdKhWd02Y1EhpV5mTS7EaR+ljky21F
i+Dyoe7ySjV4TR0LzBFpcdLN6aiQDKoz1fGzJfUBm9+4TGKXOYAcMKQDTVP4XV8VjrZOxg4RD8oO
Smz39D5PMbZc35LqY0v06yQrBQa460zOJPn37BjPpb7OILmOakDXx0qbHLVCC5loAPINwtCLQ9YV
JLaohmF6mbvZxqgEdHjegzlqmy/ZSOqTA9pHHyyKTZIFGy0WhAe74Rbd0OQswgyBnJ6koDlKL22r
4TG/AmI5gWqKUah2Y58tNc4aCktB5FGCWucZls3AEpOgs/CmXXENDB//Z+44W1iXSNOieYCXMWUn
Gj6X5Q/ZPKpA6cHkW+/m1q1cYhUUWQU6s+/eNmLlcjmzsoZmakFpEtOpn/F+NgEHg9dAkGje+NP4
3F1j+ugg6vbawUeAV92Q5e7bPG+jfF3BbwowE1f26DfVUewyttsrzUbjD149Dj1FOFqRa2V6wj9F
qK7pBI4VcQz/xFoqVK1zgmCiTjsY57vQ1JxBfXfZ+tlxXSLCq89UqGOy1rqTtYBMzmy9uiniB20o
vRE7hi/T2q3TbTnidCctIq1XtYrdFdpJvl2xa6bz+msZjdVFEB1jVEBaLIM0nATtGw/EY8OnogN9
aZm6xDGnR3G1NmNo4kdQWz1FH1LVDhes4yqxm0G5pTfanYUegOqavR+K++hPVErdlbkpI4GMoBv/
vXbqZCSDPls42PEZlXKvwe2lXzfXEcbzpyuhwe46W/03NT5y060mXQHM8qLAMBmnv1sPFprWJhfY
bpgqYpVJ6yjaKbR7cW2ochcX+Ctbg4Iq8IttCQtRctW/rE27z0zAo/wjRsrEvIk85DJaMAn7QsKJ
72NYJVsoSj4X1/ntn7jafXs80+Oe0XFaUKPK4YBi8l2rfgxI442RgCmR2Lj7qphILc8daFCkbzTl
QyTaaiYiwF1OcytpcllCaIMp2y1QuKf8SXAuu+pt0pcltlSRDd6laMWyRg2iJdbGhxGb2p8P32an
QqE4WK7+KjbbUON8StHKcYvlkVDvl0BwPLBHsnYQRp0irji3QQAlE9ctHOXo5wCnQ44hcxo3KVDZ
L1zLFSVRds9pwxbnI0p5GLuwgZeyytFR09SZJFGcwvT1jSM8k+BBZPQ1nfMQkRgih/AB9bJTdGLg
SbMDXLJHcZeGgCP+XU47PV3Rc4WHq1xid0yM5rKWrrEt0D7mWDiuTJTHMBvFYj90I732CtiAWWjS
gNWXrLELi+ecKjA85QTg6EAS1TNEtDgPpBYaqVIl0tD2kRysr7HfYyev6esfxQ1ke3Ee+CJ49Ws6
EKH45dBLgRpCmOSMr8mbn6YfMCebBsMR+Kl/kAfdUY5X5Nhpbpxr2+smwTohDfOoGOg+oNnYDQ+6
DRhh508WDu8MfKENb8Me55fGDsAelpRpTn40T5gYME/TbCPHRg4pIClarwAKPRYmeVZqGx9Yy6rI
4PYKRK9+Aee2UrlWsYsq0ZDRju8NFcAv0Bz0yGb31AMeRmKrAMPIgw+idCL77luF1VHy17AHD6Hm
a0nX2PQYJg0kjb3zilU5cfGzWa7mROT5RXQ4ZTUnwEBTpWA7YZegS0NviYvMnur0KR9FAGb7b6CN
b+GIFeOgVWv14lvS+8ILj4Mv+xG6vybh0qs91THQX/XPfcNjOWWAAuzTCo4lBC7uc/ktr+z1mYHJ
pr7pjouT4eieisRGDh+LQsWObT8Q2fwAzlaWMjbLJYev7jzALn3AepuDfuyAQmcFYzD19n/efPTy
qt0Q5IxFxc77Mm3AsX4zeeMxOf1Kd+MR4kTC7ZAiv83ZRdip1DIIjlLKsINEQ2udKbuXnbaIBHeH
L2GETUcKBJj0xJbK1E4iAYXdZ85GYtztrUthTXKDRQlT46y65BTDzQI4W719aoUTSUy5OYt+pZD8
3R2OqiaxlFh+DU+C3adY54qFgDbep3+ifgLpWVwPT6Wa+dh20Ib5znjsr1nrNHayOaM3niz0kgHb
3fub4zKRYCfEhNfi1G9M9aRDJgzpMPnzoB/oKihY7XgqyO/8fU7jkM8I5Yzg+206+pNZ+aNm3vcK
cEtb0ebYfdmdSXGax7ZGrbOMcHgav0zx+17UucFE8VYVzt/n9C5VzFkfG3x/zaRDbg1uocW2Mn66
fCD72n2mwimcRPJmnRTmAZU5sq0hQ/Yu9VDRuTFM89S2iSjw2YkOtifEvylJS+qE9Dih5UE7RVfN
DRwtpgnpieAxiQKfIFQVnBJfE+gjalhrBCmO8RdDu1Plj5flt5/kOWsc/5TEtANWwhfghz5qJ3pd
K3bk9YfuWxJothUAyQx57Lixa+FY8q5+WCpayoiiGsjbv778E3OZwkVHLhvL7GwS3k29ZatjIGBv
1yGdqfAT3mk9ljJN4ZCm2mkTW3NidL+YbqYh2aL+wfK6/bTrhiAX08iR3GEdGNgan9n052EI9PvB
7z3ZpQ9sP00ifC8xQb0xtA1FLuCQZWuuS0ZRTmj+YaXYx9XIhV2bieIB4a25I4ZUHxaj+5TOZWYL
BCw4Rr5SayykNDqsMnKW9JA0WIhC0PmdObJiL+3hV++A0Cj2w44Ny8xqNiF6BND0WW7AcnnN9h9i
w4ZXHlheh7VhS/eiAHnXCDfkOK8/9SWUUwGPYdJ+bkdySyZRkXGfBPquZdQ7gPjNcWQCesYo2Vu+
w/yWVX7XRVvIRAQ4HmpDy7H8FQTq1vwxdpVXTKkIzH5fF85McLfXkpS0SyfQSBD3Btk/8Byai0l5
rJpiCyPbU+Lq7/5KB890uauMdBoa/5mRh63ee/VC3WFMD3lDsCokxZbbzjjI2eI1AASPshaFW5vK
hbP0nT0DzdjuNOvp8i/aEbZpqCpFeChTGQXJ1/qpYjfCgtYIDTS+6/nnMnq8/P0dQZtYLKmgUX8P
AjxT8z4Z2IMtnxdnnH+2VLMnQ6STAip8dKVjjn2tlBRvfNr6bbTehZEcaAkVXEG7wjozY3HCyuQ6
T60UzKwAhXakhmgunaS/SJZtRWZxXjJdh5yoFFTQ6Xvobn7BE2O9x/Hyyezdp6/osPhh45pkpZ+n
NAYdtghW/bCqtup1dur2hxQp2hGQA1hpmDyLYT52roFXhJmYN4RraqZdl4OwfOqPQNw9LmhLE1e9
dyLUV2Q4PyKXclNpBuMvLlwsTbWl8UtjxnYoghVRWYDI3WuvKHHeREnNeUVzjvbytkw/qajqedEp
+kGu26fpJvyQ+0kgvW8/VPdJag+PaPY7oAnqcUA7dSMB7fcvYv9Xv4fzMuibyCiZYQ7ZdG12p1xk
B/t5ro0hcBFzV2GybzRfGJ5d9FWV/nj4NrgkR4tufSPUVJHd8QHYMHVLTdhJOoov3zSdbVZO997y
aGCdeuxcRK3PEcWze51dGykCIPq1mqoMYWhg+pMe2yfl0B9Y92R9ioRzU3tV01eUOL9CSbbWA7NE
hiaE2ZjEW5GQAEIpS1UOTzJ6hiZPXHW6LFZF5hyNGYfqTJijWRXqyons6J3AYe7MfyNj+FtRFJnz
MRTdugllMoSpF8567GM4GEDloQOqvg3vrNNwJx8kVxdMtOyFXa/oci6mmLIYjQawADbbVFgOrPBY
ezIA0e4Lt4r/IBl72dtgLcBrbQEIu7mWFThdMOWHyWupsNvWMO3UGG9plj//T84bvcKvyZkTAF6L
Xy4nDBq00D1TrOQJMcFFgtkz/TCx56B4XA6igGEva/hKtJxzKfJ8GKoXRk/myQCSC4OpaY7dHevN
v8zl/kWBYUKALSPzyk9J50MmpUssAScX+WbmY4CHc1KvRDX8f7G/Mx3OnU1FYtZaHRK0sYfoV5je
Z4jNPc3urueAZWbG2bGEXcz71ncmyjm1LlZitajBXNPEdqx/XmrhanlmXW/vpd8k+FGOYbZCVc1R
+jBvzGBGClICEDcNVB9VnT9IQorkyGfJ5aoIwywDvfF5dtHx6Ete9RBDQYyH+KAdisc/qIEwJ3WJ
R86JrZbRZZSdnRYAZ/lz5FkOtpcDiqf7EyvfezRD+88i5Rya0vVNnEQ4NRY0yavTPxY3nY8u5sjO
7lVcQ8tB9KYT0uSc2bI20qBXYLHz4nsFoBJF0LjzVwY7rvqVn862JvKfIqly3myugIVZMjaXU3uc
birHcr6xKK1FplKENb4fvJ9FyrkyGjZ6Ei4WceK1sxftXh2u1kT0QhC4Ep3zWmEeW5rRQYZs6ypr
LgO2yqm6E1WgRbxwnqQYE6nEhlcCxLxkDapYig5NFneneG6F+QyRdXMOJJ+0siYTaDFVZF2kKXAI
yQ3rrmTHJD1ddsb7angu2vJNpAktEhK2KNrGR2B/ONqPDA1JjnGzoroefpW/psCVE5DcVcMNSU41
srkpu4ZCDWcf0I6oMxbvdde6kYLyhEyfkNyuRDfkOCVB28US1T04ZBJFVdVWPlpeb1dHdg2kN38z
1Ilq5u8y+Mu7YvMQKqjaaKUKf9l5Cuq3xlWCskAUsHVc/WxjE7pAnuz3v/GVG3qcxhiL0VJ5YKVw
GajfX2U5D4b0FuOXzmC0geDsdk3hTIzvHzW7EiF1DGGybScWAiFXm+wJiMnoAlac2ibvw9BF12rz
9TLhfSbPpVp2yBuhlpOmZNaCUm2WdrYSo7bnTr2nJh/W6OEypf0XNNYx/VMV5hxzZKV63DBSFt5z
0nN9VNzG6bCULrbRcoK1QihI9+hCtjPTFr3xdrbJsGL8mTjnogmWzpozK0l3Xn2cr7ECBYirbMlA
5vS2cQAKGC57bPJ1lifZlj+qtwkmKBlmnNBsdiOZzS/hrHRFr1zTdPglbKNNccDzjPki/cjwUAHM
xW5FUSJtl6QuY1ZdUwxMA3Ka3GGpJkkzRNsNTRpvJSZ6vKtCVBgSUOFV2JDnLMobUOmMK6s8FLKo
RLOrq2c2+D6YeFUUa5gZASyIiB3ja4VVp0fdZatViVP5xV3kFzI8gejMdo1zQ5iLmpQknCt1BWFa
Pw2Wp2SP43wQWMeu897Q4Ayxbwa1bybQYEOoOlKex/zjDIgXYEfL9vBVeD/teu8NPc4a26n9f3rx
tfnQYt6gv1IByjCgybrALKowP8Be5W+86YYeZ4BxPi1rZsHBkTvtxNbchE84Pbv49DfwsbD1DSne
wgAltc4sQdBGQVo+p1gyPf24fFzsE5e4Yaq6cZvDEPbR3CARPBafh/zrqvlVfKuEAir7ekcMC/hJ
CsYYOCrWgkbbiOJdbo3mTb6OHytluCWJ/v4yM/vvf/1Mh4vDjLZWGqMFN8g7jPbwwPBGwwN50J9V
W/+aO6KAWcQX54/qodMKZQY9xbrrMoIc40dNE8yt7T+vfjNF+IRUMTTU0lMQSY+GXbxDPdIHnp6D
9/etEUhABK1MWxTQ7rvAfwRJ+L0rYzSGKRpqNScp5zs69wc91kRINOww3qremQbnjNQwL1WpBF9h
113Jrey3ueXWqXZY2vioa5Utq7Gge0HEFuebMqXK05GRjNcPseQB2eCyAu5/H4UVg+ga4JCYvmys
iWBtQrjQFo49fB6LQFWF0f++0M4UOJdAaYK4zQIFtjfB/Jnl7hShjZLctp8YxCKSsQ6eUyou5fiU
34juj31vcabO2XELcHuTMOo6WqeiBtiGWNJtTFeKJExi7F8jZ1KcKUetbFWJxESJINn8USOBj7yo
EaDTr3f+CqYLrvZMjrNko4uNMus6kFvkB2Nar4ZOFwEI7V772HyqA8fDNGV+i5huyZ3cJaAxNpU/
jMm1tipONkqO2Si2JBuPl5Vx1zltyHEXo1nFi1RrIFePk92Ptxq2hfT6x8tEdjV+Q4TXeK2dIgOQ
dZjodfUVGBClqAFNJDVO43NAp/eNAjYijX7OCanses3fTSN2eCAbirnN/478jVt3wxKn5D1mUEyt
6JE+W7qrJC4nd6rHzJ0GLbgsO9EBcSqeznENfB9wlnRSQAftU9Gud2nRCy4QERlOteVqiIxcZUc0
pB8UgnLGEh1yeRCo274moE+YokHg7c5frAKW06GHwRrrxyz+WaGkfllcAgIGV5gplzUemx7iosTA
PVH6yiBCetwX1W8eeKTHMB8qvVzAwyA9TrrkhWagUFlw7PsZFeNMhbv4wp6mcZWAyssqUKf0McEm
AaWfjRnJ9lohof4XOFzQ6TNJ7uKLVOBVmS1kN9U/8vCpnN6Ppchudq+mDQ3O3xR1MwGPBGxNYRW7
nSr3ztSNn1tzDm2pWtBmqS9fjVkRDUvs6gXas9gqcIxvEs5eaWvRrGlG6IWS+qTJfay/8/5C9TYk
OEsN+0Yb8mwCa/RT0z/XIgTQXb3bfJ8z0bDN1HIEaqozjols07Qe7D7ORlteU9ElJCDFb+zDHDP6
+ROwkiU3tZy5cf69k4VhCtOnN7HdmSEeWCnMZSvXQvgcLSB++5giF+OanxjS53BMT3PlJ1//pxPS
OJuiDCcDCzNBsBnstb6qRNV+kdw4CzJSKyuHCEekS4/58nWVD70pAj8QaLLGWZCENLI2a6DRqCeT
3tNZ0P/ELOHtqWgaxvKA+Uf5YuUgxaUR9zj7FNsUa3qToOEwrQ5F07nhJJoo3X+3mGdq3MWNaeRW
XnRw07otOiI6p3xkRSENReDuqT2xfmtRzYTZyVsGsbKcqLIBJHPukADyFad1Bi3IjPALGmFvLGm+
g0u41nXJB7qvV+Ta+6HpFeey9u3NOZh43QI/WjEVU+X1HfNgSjbIIIx5rWDCdhnL6dziRjJ84C14
pSd9yr3Ij2JHf5Bc0fbD/Wfvhjqn/BgfSZqwfaEu3VF0GxbvM0f6EN9qvnww7pe/6Mx+xS0nZsXs
+rk0mbEVj5L6JTRFBHaNbcMQZwipQtouRETkkG557CXrcR2Ve20wBfWu3efMhgz7GZvnWtyb/+80
2vmjTB+xfCyQu+MiK0eBerDQ5I1ebgjxpoAtcMpawhTiLvdVtE5a5nyTZquT9lg5jiU5hASSNl7p
iSoautsXpQYUVuDCAU2Uu1rQn0BGaajwyrZqJ1pPeXEMpUSg/7t2h0ra/xPhm5jbqB6plIEIiYKh
+liq33LA0FDk46ifGrf5LAihBEy9NCtsDi6neY3VFJiX6roPcvQdBg5UIfvyoe0rx5knzqhG3cwt
7J9FzirF9ocPITFOM228dskFzOx65Y3wOGuqBmUlVQhCa3jT1UAtCH/k+p1hVHbVru5lpvZjzw0x
zrKKRFWlXsJJdd7iLRb27DmFk37UbcUB8pNqx55eCd2ykCpnaP3c9Mj0gEWWtQh/spUM/YF1A6nA
bisf/qA4sZul3fDJWVwmKeHU6KAonwYdkN/hMbpmTOaRLYs7SdgRvbXvs66wI97oYzxWZFlCSHVy
yDP1ZcyhI1kx+RMi+j5CukKUiNlvx9nwx0WkumkxHwz+ig8MNq64ya7TdxjOwvSlsF65G9hvaHEu
RDLmPh4scMfeK7FTot5cYIdAFbDJEtUvvekQovZcC9c5CUyQXwSRlJKVqewQo2y2+xJJwR9T6xmi
NTcC78Uv8pknPGerEvzNRHEkQq/lHlWfqHtYEKi2WeqlsXJvdnIo8DDM1nitMRXFtKiMhQnYCvFa
ayJT7dpRwqPMJLXd1tBM9f1lcxdR4FzLpITowsuRyujIgzwHYyioZIm+z3mTLke7qaWCA0XKkVbQ
Tp1e/gUJ46x8LyuKNqZVy0APxKMcbtj8Roqg1B8vi2i/V3FDgJNRHE1mVGBc3LFieNxh9bBT9aoa
UGtJDTsH4akoTtVSeq2uHRoqn/QwfpLywsMqsEMBhKmGDH9xbAhfcZuiVqJZBudO6rwcAaoOhUyH
INMeVUPwDti/Ps/f55xHZUZxPM215pQYUM+iR0u6VrLvl+UqosE5jVprsEbGAA9yEqHfudGeFWl5
mqxi+Qsr2giLh0qQyFxV8wJChV7PrhYNld1ljSjJ8C9q8ltm/MREvpDOTFrIbME/wga1cjeZ7dkG
uB/Kf/GKEdI6oKkt6t7YdfWmrCApiUZagjH0124iJ+mKajQUlIHimCdyMN6RQPHWG3Fb3a49b0jx
t+aix23ZgBTKL56hLH6D3M1lvdh9rGzZ4ZS7qVAdXlrQ6J+RMs5tXF4BppXSD5M7HNlaKFI6l0nu
qeKWIqfuo5FiierIilmzlwGgYbwTtpIyJ/HGlW8Ex2l7DkidcWKCmxygJ3mJF3nEsBlEgearV1oq
7L7Y5wkXB5HxbsVemtdKEZv1IscmCKoYy1bmD3H/Lh0/X5bbvjacaXDeve6jCuVcdlLtzUAe1fTT
5e//iyqcCXCabejrMuUqTJcBCGclumhSdy2QIbDQODoCCzQWbtQV8cRpeLhaY1Yv8OrL2AdFUV+b
Y/IXRUYTU1X/HA2n4F2SmyllFwqOBasIhl7wahUdPa/OVqoMwG/AhWVU1G1LhQaF8aXrCkNkqnuB
0ZYTTqsry5oSg75o9eRR1dUD1RmC5DMqVtedu7jjLdsCBuCIuz84KQGbfPCXJpVEOwvE5f6LXuW2
AjSw/yPtupYjx5XlFzGCJGhfaZrt1NLIj14YO47ee379TbTObnMhTuOu5lkRyi6iUCgUqjKH5BNv
IwYOIqrVjb40Nqp3mZTh+K5QyUjiB0mt7WHoTl3dbDieTtf8Y3y44DCpnlKEei9J7yV/w56d4T6Y
rcyNbydMKOh2bsUzqH1m4oX7iqMUuZa9L01kIoWJyGcQHyZihNMZtMoyplNJdqS8qwavLXhsDms5
+xKOCRppCnqkWQJc3OoZZjkrKL3qaANKQzn2oqHglRlX3eSSRLOEbcNASBDVSHFLlEsx2+JkwfBc
VLN3fQU5MOxUvRlI/3sUjLNHOfLG9JB9al9fLGEn6dUw8StfRTI94ThMlJd2eJKDgHMWsvEPRV/Q
fkmyjMFqTdfYbl4hrUY9j3DrV8qfkMfNuZqW1JOXns4CMAE2jgaQr5kAgCKqRwn0DEfyJvDLUGoi
Xm7EOhsLxoTaqQhrsaDWVEJp9eFXWu2d3yhD8fXV/9DyyQIxMRe1/wTCgQAqj9peh2qa4Kr3OVgm
wxMdqxBx8dZ3yil6uY7LWy0mABsz6ZpRA2ynH8T+Mc2//dH/ZzsdQ1UrUXvC/xfHzBrjByPg3N4+
PAK8fzhMToANW1RNg+6rxfXNJ4OKMQahAR1O585HaUun9wSXnOgzgOTWXnijP143ij21WEjGA+EK
YBGoAJlikFaCQtO0Ia645VXd19fmYhnje3hTj4a+AEwxQDfprlJ31834kB2xdjA+p0XtKCit32Cs
BjrujoRW6uBJsaR9s6OKKOSOg7e+mS4GMc5Ghigu54nibcY7qKfivJ1ccMl6wY3aO21g0fqZf+BL
9H2YK3231MABrMBPPihR9ZMRYOxSb868cGf51L2JSWQRpaXcq7YcO+mB9zFCXdAY/5g0dIpPmtGc
O4tAB3/wHe0xwtOkhmlk8wdPb/fD2xBrHeMo0aRkc68Dj5bP1A1wKyvz2lvpxQcTVdZbuYtHUTdV
rOKgDtz7I3tysfCMGzWjLvmFCXhTTyxTRiIlg5u7HjnJIg+G8Z4u8eW4iLGGgurG0SPebnSZEw05
EOxc2wySwk6RYcnQGpDIa/dqiRiSNe51B+HB0NLyImR1hTnriQ+YvHuY+oMReEnfcL7WB1VKZlU0
eowuQBI1ndUgBoj81jtweStyE8VKD40zvkx38ld6B0Jx3EogH5zUVlf+oZFMVhjMA/gfBixXXn0p
69rS/NvQf/7Eh0TFBL2QxJB1tq4KzZ7aLEIElLC86edNIAVWmHifwMCjKw0bpg6Uf3/HTG1aU6iC
1pbrb+LkKcAQYk4GvXqgLDCYHVQnQRAmNSI9pTGVMEQ2bBCCPV7PLf03H+LSAobZQTlIu40qAQwJ
8UjSPvvhjabEVtkFViyJTilUnKxm9QS7ALKnvzahkb3zAZhru7I99jHnoroe1xcAzE5Kiio35x4O
QHW99M28DTzzZnBE0BoFDjfOsk8+5y21QGO2FKaGCwgdAi0WoPCqb+INZo6EzYQnJv6ZtXpYLsCY
/VOFIlytp36HSplYQj2zmS3SqQ6l/vsjFyd0GRehYtZ9BTwIWKakCSCHAYEPu8zBhxUK2siB4q4Y
jY0LLFOblB6j1+9nFS1xjqJVbqnwaepqMXfSez09XHxG5iyOtW6e0JuBR0jEOFe0RYi/VXiRbK28
xsjy+EyLqv+ZJuDdU1BP1VA9A60n80WbgGRNLeEZfn5QLQ0j5nQ8bbxPoTpQwDd5XSmrBwq6Uf6G
Yz5qoHWySnCzs+PyJppsUWisrP913Uk+1KdZm5gv2Wplr6sBAvoswSQFqq6+E/VbnPnznhKJl3Z6
gwqRf1IfryPzrGMisFSHbaGMNHnLwfefd5ArnY99zqsrfHhDZg1korBqlkkQ61i0Cnr3NgLxAcpB
4J8V3uiEMnie73gB+Te74bJwTETWg7bGHodpg00P6cQdt9AAA1kp+tc2PMbi9YjyDxjb3mpKUdN0
Kewr9a0ufZM6wcrjDhI4nNPsw3sC8yHZJlcNBdBiNAGkUk+BoqiDhtDJgm6zKzjK/XXv4H1DVkTN
L5VCKOmyaTe9Q6XnI1e/j3aCV9v8qMxFY8KyHqYdZLmA1rj9WdzY/1qCd42qqaVPBe9L0v/28cS+
LBkTR7Q8TMJkAFr+igr2LnPDDfIPcYeGA8TL3OONP3K2ms4EEk1ApuYn8MdCaVTMQUTf+zIGKXM+
qJyDYD3luVjGRBMVLJ9R1iE9Vbx2l+wpGZWEOzTv3YRnEBM7IKGRS2NIP6D4Xde+xuSmq2ROqs2L
jDoTOMA3PpqEemC4E220BrrBW4L+uN4ujt2uvIGEr61/5TVo0KW/5hpM6FCGZvAzH6Bo5SRkOxJO
3stZIPbVE98NszEpvT9A4zGHTO+MUbCWyxbGWSC2Pt5If9/qUmW0Cq22Rv2VqBPH23ghyWBStzFO
U8kETSOUFoVNP+seEcoTRs+OxEdpPIHao9Z222EYDqY275SZ+yjJs5OJG6aQDimE9hCl3tLH5BAk
lmCrs2U+ta6GHsoKR4A1f70eGnmYTPSAMqKglwmWsK3GQ+Z3N2hfve/bhBeBOa7IluAU0hbxoMA2
yoRfV5BzaUC+3eHQzN3EmV78wBo5pq3WPMAsBQIfGbK+Hwa1TXP2tXKCbWVq95Ij76XNua7jahjN
bd0B99umcQ0LEtYoC/NKPGsWL9DZi41h1KCsRpeqXfuPaXsX9xnPYdfWbonA3mwMqcGwGN1+qqUf
B7vEfYPKFhsxFHKSXXrSZCt7+K/jpvTkXqIy2yRRBj0MDGwTSUCTewFBlSCAWOL3/+6XSxRmL/ST
mBE5gm1qfquWL2buif918ok1hHH9JMM46RgAQvI3WqhD12+nRLxJB54X0DVc3GUEOocXgv0FFAGe
Ed3N6suffSfmjMx6QY71EUYopmvIlTVG2zDhDdWsZjTL1WCOyFCLsl6ngb52pE1In1/38o6OQRYP
psOjy6H/jD21lmDMUTmEkt/6NA4HxLxXtfiYZKo1yZODWo7VKBKv5Ewd9iOeCkJxUJF+nAvPR5lk
vojQ1G9ogp07/i4/pOfsiZ9grxbUwdD2DxpjXS02uRloQKM8L34FoheQk9wpVo3RJBRgJ9Hi5Te/
gYT0ooJA+HEgOGnncM7ouXJWgNMjC+2Tt0ll9XYLulnPMCzwJjrX/XLtIiGJF0zGL8UAbC8l9Zgs
CS0Z16PpGMuPcddb13F+45oXIMY1a1IRc64BJPgbZS+70rd2G2ae8TA4VNLF4BVNP1AzvoeNCyCz
gKT0NSUs6Y4DtYS6NXbzXgILkbj91NvL8hsy6VsdqG0BlQDqmJhfOkpOimtSGkOUC2RYXqxYGe8u
sb4V/rGNvf5VDd5AwPeHaIWG3vaW6v0Mm+wxtuQtn2GP4yLsFdDUI2MoKnxIrfyh+N/T4EuMpoDJ
u+4g6wH4YhJzXLV6HYBLhZoEJsbqTRJ4b/88D2TnfTo9kbOKXohqJ9+JburAJU60WlV7gSN/ppy5
cAqdObVKLZwmk6IhJqKHo7EgYGSXWxqMxS23nEmP2Y+x8fL1mOOrKYVQR08PysEPlCYm3xhoYTdd
Ah4/OkvEKz/wQhUrDebH5dQJE1ZL2Ir7YNt46N44dJseHT4UT+VEqfW1A7k+CMVBKf5hGh7Mp0Rs
Z5Rru33nUm3MBPR2qkcg2RVx++XXrktopv0HjFk6U07atsgBJu59dFDSEr6+T/dcytrVRVvgMIvm
R6FY5w1whMO8Ke/oCZPY39GSWlsZGH+5rfmrGxmCUwSpNmS1NCZOYWC88zsaEamemwLG4fZlutW/
9M+FI+yIBRo/pzvwUFeT3wsoG6raMC+IQrM3yGFZJBysRv0hCbzBpdWCH4iQ/raNDVLxlEcVulWQ
Y3/B4wQeXvAmLNppbcW/DEuCXlHqCeGnwvAClIlZaIgQ/J6+i0mdRSs66E2NUdGhMSXb5LbCDWGr
QXIByGTbRjzNRU0ASG9nkdu/9FYBRT4QpbnTtngRuH0Lv9l4l+/K7IVaNaFk2GP51IcygpgXjSzz
KdqNz2jS4eozc+GYLTGbdaga7dlFm9SiWggElXbJzsCbGbrcjGv1HAUBi4Z7JxiI2WnwCa3SeV5i
B2pf6CMQlBfQh+lSQjQ6pxK2nDC2uhcWcExKIpCmCwyQONhT9rNXMivVXsfi6fo5uh6aFyDMLo+L
RI4FCkLvAPVj5mJS8BjsQEyxyzbBhnd7X3XJCxw7Il6ngR9kAQ1iQQnlM9AaFy7HIs4qsfOy4jS3
mR8DYr6Vvpe7EgWs+FtyVF5VO95zNblWo6RMRSsgvv5x7jmrlU4v06RF4i/afWf5NyMkyARQw7tk
tvrayp9nF22s33glntX3LUlFv51uaJB/P/eVLe6gMXiCoiGIWlvTsHRUdpMiV3a40V0h2tGj3L/n
dSat+4tGTBPWUrI8JqbkeESukyZs8e46E9vfN94gWLJk+Q80e/Wh1cenRVs9+RaYTFRBpXAq8haY
Aip2CCsgVB635AQx7zcRHXIJXxRwdestEOnfF982kQNBkEogmhUaa+If7R3BKx6kPzUrUt15tokb
Y/Ca9yq0CmsomqRqKkHdmCn9GHOLwa0Ur3ldXGD4DdmNh6L16JpTF+w+s00WWMxpFKTpGEmDQq8h
0oY487Y9BEc6U1B7qZ1846CxU8rn69UCjXEbXUxMAeQkeK5PpZfJUO+VSrkd/PRbJ70YWruZTTwq
ZuO2SnmD2Oseu4BmvCeKSO53MgylV3P6SpTsC0iz0R4w2Sl/8rQ21g+lBR7jO1lOJtJGwDOg0keT
XWOXveLUPdGsQuaMW61nMgs05kbeCWM7xRLQ3glf8NzRgyAgGSzitc8YALfVr778Kd8xJYUyCEoi
psj+vT3M1E8rrZYBuulcfYNnN8k1nzpHg/OMvfu5fH6Bx5yEpiA1ei2SBqS9ZAOBzhu/ddSTiguz
uO2DLe+BhZ55H65HCzjmTNSCeQy0HHBNL74qbfEyi4Uzj/1OLb5ppnFT4UZrKgLvpWD1bPwHFjy3
//6qNQlNKr2H3Ne/mabSaqbIur4NrxumstR7pqrKpS5g3Wi3Ec3NMBSwlblPb+tbYGEJE1vAn4WM
AvmLHTyj88IFybIthRt/o+OlL9znxea6WathcwHHBBeUd9sAzcZYL30C/eg9yA8k8vJnGEwUkZNc
S1oJGJJ/Yyo3VXErEU4RgGcGEziIPOZd3wDCR/eB9CSN26F8+DMrmGiRQiIgijs4QGrshPRGNU+G
z7nm8HyMiQ0ypSlvMH4MvVloXyWoLzSWLrzW3W2JQnYqZ5as826N61Fw4QFMgPBn0W8zGiBqDBKJ
KKBUSIRwyNxKdg0BGT5bMG+tmBBBClwSoJWBlgMTTTcgEAy8kH9Npfvk94EI0xX/jghin2eykMGs
DkSFlJzTzCzTFW8pnTfKQqZz3Tt4+/b8lrpIe4ouT2RIfJ4bfUDIjklDDUXzaFfs8JjGHcFfj3eK
KRNVV6DCyPi7FCaGGba4nlY+2ObF6c5M6t2nLLpgMA7f502L5kZg0JER2iaIGUDziZbVoKqwk35c
h+NZxPi+lgnz4FM0v/orjm4Hs7OvA/zG0S/2MI6uIg5F/YQ8KvlVDE6JKgIVv1FTNynQ1UtL42Jg
1Zz4uvqGDkbyf1aK8XZ/QlxKacl6sHVLhozkjGalbEfLCJ886//BYitA0HbXxoY2vrw3RuFb7iKv
P3cJDtxK6Po2voAxCTdOw67vCyyYKXZHra220Sz9mHTe29f6Xe3yAdlOpdKIqxijaucaoRfamBy5
C25wxIu32W5yaLFCiq2Ct5951jHnotgYgpDQ1xqpO8jdtk63cf4XxyHXQ9TlC9ItsQgZQ1pOcqbT
xP48ESNQUQ9LQzkrtHgvJ3T3fIyGFygmXuS4E2k+eNptPQZBcX70k12iVU7YdbYgDZxUaf1BaLFk
TOSQS1UJIGWINoPiMU2hM5D/CGVbwjClX+6F/EeTPPoFJ8ng+gkTQPSpi0ezhZ+orR09lzvZBZvN
N+G5fpa+nK+6DnhxHc4SUie/9l2ZmKIEddCMDXVO1WpBcp54Qu7QGSptU3odb65u/T62+LBMMOn8
OcxU+m5p3CSnfpe42leZWKWr4dGy9iYs7yPHQM4+YBuaGiHSjTSk+wACvwOec+h1Vxws3VXfmg6S
AoEdn4lmOLic44DtcAoSMQC9CHDpzRPvfE5hy1/b86yTbMkH3+W+9PEQmcS79gmYzzU4rfEW3JNj
ejtiKM6XcOS9pwwktvqYs1N4X5eJMiMaS0lJ+yIjwwfh2LFURUsinCOIZxj9+yLMjFErg6sXIFk+
eIZgnHqwJHKWixPK2GamWmmFxqSnXO34X2YHLZeOeapeaX96/JO3DXhfjQkvhRhI1Vwhbpbtq568
BsFBUnktEPTLX9nYBhNNqj6bjakHxvDFf1LQjjuD6LoYrNSCRIuTbT5VvrrsbIMJJKmiqh1VRAa7
8W0pflPbI8nvry/Suh8YGMiBFgmoJhlnK4U8KgUdEJEPTo+w20HR7XN+cMFgfK1M8lkKM2zb9Egr
Y/Gm3qKeolmIHEh4YoGzf3gmMcdao+Y6aNMwKCvEx7h7rgXOJ1v3tIs5jKfJRhAEGe0FlMfbIt0S
ybCm4cf1ZeFhMJ425yFufTTCNsWzEexr5VXuON7Mg2Ccq24JpDNnQETh7Kri7JK+OdVTyVl9evp8
3DOXr8WcToURZcVsAIZK5UrnNBdVQu7dZ/Wkl0VJpzUXGcrXTOZZmBFG9LL3YHNjfqd1yXQTYHrz
FQkGJH4aAxo3nwk6S1AaARdRNBv8epZG3O/MILc6s4as0GjpxvN1Z1hz6CUKs0fFqU+k2QBKrUFa
5JRy78VrrrAEYDdo1s6DogBAJI9R8k1oNlrFycR4NtCfsPhShW6GvZpgeUxjJ3e7SecQufBMYDal
pBRqEYn0pi2CF67FGFnoYdjlE6Fl+aGYbUmaupkwooTQkt223Z1hcDbLai63BGA2pYLh30SkAOWr
+UDJAikLL7kR3kYXCSz3XWZtcy7hmM05Rw0I0uj7iBGP1HkhClD4Jl5+x65C3hFKFrpW39rW7Kxu
JAHHWs6asdWYqQnUKWuo2xmlJYGyPzei41jGv65vn9U7viyqMpGg80FMtvEizkKl1htYSR7Gjfk9
xKhcSLmLssKi40gp9IJ1Tvxed3cDqaGig1yIfdkWjQwas9KMy3Z7zMLEUuuc44qrtSVZvEAwriJM
SRXngfh+Bda3BSbxMIh8o+9plzavm3k9vEroaiMIBCKE6P+9f/Hig58SoArZuLTBo7JnzFiBtziK
oORJc5+8skCH3vHYhVc/5AKX2ddBn4dmOgG3FZxguoswYHvdO+hnYs8neQHAbGllkCviZwAYzdss
3A6pjtLZRitffGNXYojiOtq6Ly7gmFULTTGp6+b8HXEbRVtr5eGQGohVxdYI+uliM2zH/8rLSB8L
lzYy2xzaLP0g483HHnKPjPfdfH/dKs4ifdjIINzHWyOM0vLIiupX6TOEBQsD2DrqXChG1WgAMMP7
kWy7/NbkJcKrofCyMOfttjig4lANIRUGCAVDOvTOXrvQa+I+5azGvAUMe5b7LenHHktRJa0lSj8U
82uhccv3tI59xanPXrgwJggMETdXaky9EZNTDGZAedwF/v2QfiEpiOTLv5RM2Fz3gvWItLCNiRFS
SNIwOu9VvPGDRWrTFKBUpzIC4b6PHV6rCO9TMqGh1eo8y2cYqav3fn4UjV0lcN5eeGGP7QmJ1LnU
ReoVpHKE1J7cfCPcS2gdsoyH/lf/LFvn08PhfMm1i+bS35koISlSVaj0Syre4OKFdhM6qWi1gB2O
xUYSPkU8sgRkIgTIDPzMpOFdN29LqJpUsp2hme66WXRBrnglyxKXiGOlBREFMXZNel+QyvL1XVP2
7nUcjmOwXBZ1U+PNoKVfLz9k8UGMj2HASTd5psjMcTgWxhyXgOjzej+Pppf5gqX3qls2PJ0bTnCV
mYihBVWviyXerPQ895poPjbtzNm59Iy7tjD0JyzChSoPUYETBFOX4X1v7AMyWJMZWnP9vYE66/XF
4ZnDBIkiVEH27QMrkzq7qiOvloh9HYIXiM66rAt7BBKi1yqm9hyVvboVThBb22gWgiA4Wj4z6LvY
OiyrSVTFfR1XAJOm0TIaxQriY6E8XTeJ59JMQIBge0BwhuMKOFbgPdQfIANpVSOXAmw98FB6NIi2
miLbpD9KRlui4Y9ONhhf1E3iVsE2srVb+qbSQs75iZco/yYhuiAyvpcUE7rLZyCqVkY70exsn3m7
6Y4Kp6coIvO0h9e/pGHqsFHSFYWpExgYks10mplHyUMW7Eb/zvCd64v1m1PjgsFEBw3HoO5Tm+rv
Qe6ljyGKEZk33RXfIbSggikIerH8/nL6Xz/u4gsqEyh8uUqHXAVq8NzojrGnH7J0h8ZNT7Snj9u9
y/uSzMqFUBXBRwaecSPP2+y+wWXVP7bbfDtstJQ2YXfWtOVlGeux6mIl/VWLvZ2Wft6I0JizSab3
VlZ+K4v4oBX5QRTaQyl/apBElqESIxEN42isJoeiDEMVjwi/Su9QksR5S8Cu9qg44qZ75Jd812PX
BY/NpZXc1OPzRaskdnJPtsZdeWheVa/ZVQ9gKXCvu+rqGi7QmN0QmX8fydPwlkX7aTwV/u46xOqC
LSCYzRAXqdCHtOcCFNXE/JFVz8WE5nUw1qVcEiOeOcwW0BpTjjR6mdPeJjvYIllzK9Ue9yJYBadt
ZzV70/lUf/TCQ9hkeyx6pS9nlDHMB2lDHQQL5kBMfSviGZo3MLheIVp8Tsb/i5zEo1bgc8rQbI8O
KVLDwJNvaSGDNpqOvKRttVdhaR6TZjdRncvducVJRo7TBFp2U1ZEconf/BhESLhpRnLjV2Q6mN0w
/tDytrbnKUx4h/ra0aQSCVqtaJE0zA+D4l2d5roxglADWbALxubcmrd46AyO4y86iBRP3KLymjst
IZndUWdJ048zIMf0KBvPcbBJg5/Xd8fqei4xmO2hhplCBh2vtBVYUGY0nMcPwqlHrq/uMQTRcjP9
1QCzBGT2CF7geyMzATh+nx3Boo+o6TfcZyz5WHu8FgMuGnNIpFOW9rEMNNrO/86dJ7g6tNNztNbw
uAS4aMzmiFNt7GIZC1a+Yrrb98pNuJGhWJOd27C7Le90WCsaLL8lszfIXIx+oQMvNmYvazJLSuqb
Wgi9Lmh/iVDsy8PQa/uUk2DQj8ae9EtYGnIXZ2DQtVOgjvioSn5H1Jux4zHBUse+BsCkm51ShdOo
wC6iC3aeakjW600u+F5jxl5Hiv2cqocmbLboQ3PTqOXcEdY+6zLkMPYllV4VdY+IGu9ovzedAKSs
QNwMZjVjkqF7rJNzwsvghARvuaIKnBnMF052wlXBVZwgdN7HNg33+l5fCyd4m/oHjvmqbe+bupID
Tgz9YzQ/9WGzyeuBc5lbRzFldDZLRFZZCYoyNKe6plfTsfqiT4U9D9ucx+5J/Zr1DxlUIX9jMH6v
Vn0ZmROSsNa8DfrvlPawSQ0IF5e8qL++RBckdokCH9wQ1Bra8kEJgZQYsfHvsWHp6/UVWo3GS8OY
JcpJkYYhvcwN9ghOKjwUbJSvGPFTNq0Xc0mpeEtF98FiH+fdEIWSgBJ+TkKrrr26/iZrvIGGtb28
MIllQy9qLSJdAZOoODfE6L1YBKVB9EgzoozX6b8agZdozJHpF6lOBlq56vbCbYmbT+CabpfaLTps
k03WWtcXjPMFVeb0jFJFrmdqHEjkq+hOQlI0fP8zCOa8TES/7BVaHElDrx5CSwIbRJbydE/WPxyR
dQm+jpLi2TMXvkBAGDZC24jOnYzIAzB29mC67/x15lduFrl2gsgLNOZYloxSEmf0Jtvqbf4I5ncM
uU30AaLazS5oTO3g4VOZwBKSLuXCQHPG2+Z5GkPu0TGmwBGDJ+NRg2yIh1zgJ9fE1UNkYSITowaJ
jKmeINpOYMz1sntkVs79z/Abpgjl2/hE0KIGkvsTKUEKdN1j1qPIApoJWupU9X5P512KycpxKaai
b57mJMcCBKc4yIYD7x7HdR8mcKl6l/bdu/voqQ3makxJgZWis/E2B5057tddjSoLE5nQ1QViONX0
Vke7igVQpSAX39EOZmHHs43jq2zZOEpKVZ9MQFVFbOXpT65eFA+AiVnmYHSN2QPAKO6ycbQEgTcn
tLo8qqxA1lvUMP9vMkFk0FMMf3WI9P1m3iTQJABjpIpJZzpwFaJJhfNusWbREo7d3mKpStP5+bm5
N6W/qpxzqKyd/8v/z+zlvFGmtOtR+plKkJ60eHlWIssffkw5p86+Ft+XQMwmNsykUsFRiuJ3+xj0
L5NwI0spJ8fgYTC7tQcRuixrwBhwgU9e1WQXfyrTXNrBbM+4SSIVosO0BU7e07EJGQVOWiOQ/x/K
yjyDmL1ZTH6Cd3KATfNtN5RWh25/gXMqXvcAmZ2tA/2d0QcKMCoFMtHJKVExyjCCznnHiaXXXRnN
Kv8+NsKmN+MqRaoZxVvNo7QL4EA9SrUdPou05mHzayx0Mdjs9rJYYDxhIMMOqtV0scpCeImgJTvI
+a6WBFfUprucpI5mxhwzry+ZLDLxoSp7qPtQH8za41C+zbljZFvOl1xLpZdmMUFBTYug8U1gNC55
peev7qLdBs1xKr4h+fqHaNTixXGPbqEhjDV8RPIg2nTERTqY97QJvrxHKu1x0Oj3+bhkhiwRkaA5
hR307qtW01Saz9QKRL0pRYF0n73W7ozzb7z5f7Qb8gAZHwEp3hTpBObpkiUV1uAlAXRkIyiJa+mm
3oeu6fAeo9d95GIj4yN6OshSk2MnpLJ00pJuV1fZsQ0LztTk6ouMKl9wGD8ZUvBNdT5wfPBRv/ZH
6Fo+BR59jxlMi1YZTYd3XvFMY5wF1FAzXoHoJq9OsnrXmV7NEzhYN+tSP5SZqJhWJTF0ATWN95tk
6iSJC2pNZ3RHzwQda7eFOh/HLVe33AWTMJjgKa0aoUahpnR65zxp7YHEzjGR8XbfeHev1Uh5AWOp
QNCGGo1NA7BmfIuyvVzy9KhWV2kBwIRiVVVEzZcAQPy9QLaiv48HThzkrZLC7KtOCkthqIBBL+D5
1+ovSk3R79vJNT3wJDnGifBWiZ7vH2LHwixmX03pOHaiD8eYQjD+xXst3UYVbl7GWxzz7qu8NWL2
VqMFuh+1MC/XwGmIFxE9CZzrTsdbJWYvhe0stAWt7yJltqbkDu/tVjnwwvtq/Ft8NCYxk8cKs1XU
F5LQpvwh6S3YrL6Oe9ps3dxGD9wLB2crKUyWZip52IYpAMfXARQJYCaSQe8+OBLKGBhW6/50NzEZ
WxaNiTgReIUi3E/TXZrOvODA+4RMcMjyTA8z6gvilxrZs0e2VIg8OYrfQXDz/xBgW33JWZSN2UqQ
IIShLtK9Fe+mZ8mJXOEk7gKM/kHaS+IVNDiezirklZnWEzFAtkEq0RUDeacVA+eWwzWICRZqhYby
iu7c/Egnd8dtuzc9qFDYAVe9jmcOEySkeVQHgz7pJ+m2i5/L6q/ru5ZrCxMZTAhrKB31t2nve5nr
74Kd6cXoV+F3CvBsYSJEn4l5DGYH1OjaDRGfNJXXtLtaAFl6GhMdFF2pgyoCguJ1f9GZS6oSYkjI
/sJtCeJznq7F+VX8SgxXmeiQpehZxpwJgt6Y70wNgKq/N0uwpokYoEmrQ1w0T4HS7fryF2fhOPFW
ZQJFnRrB3NI3oAbkNNk+2Mf9Jr0NHXKT7aBS9kUOrAqd+48c2LUWz+UnZqJHAl2UKFTxiWkBBpQx
+3dyy9LjNWyt26dCeNXEy4VsMkC9D5ohlV5N0rSztOJNCb7JRWtfN+c6CGGvkzPYYfCqjXR6SNOt
r0NNq5U9Qcif/gyGyWCGIBz7kl6BxPI0T/dteQglTlDiWcLEJLADBkUtAKLXt21/p8k/5+DHdStW
+4tU8veS4Mrz77tVTWoipXRJ0JUq/lJstPygyp4eNCvb6W8myBhKruIVzy4mPglTKpVBSu9z2mQJ
rbYhZPwCL+Rtp/Vz/mIb/R2Le6PfRsUMSnosEVpfZwdXuafy0NvI/jY5t0hM49DHsHEBY+JUPPVN
1FQwKsOMLTRwrYC8gBvOmmKehtt6zL0gMQGqBCm3b9LmLGPWrYnknhDMvIsb9d5r1jCRSJUwBW7Q
T0cpl9uHwgZv1a49QSiR32y2nrxc7GGiQjVOGFIegdW4qmmhU3A/v9QHI7cUTJ0XmxgvdLyIxzGP
7YzSEtWP5pzGiLPCD7o7H0SckSC8fTA44WhVh2Sxw86n9cILE6nLImmCeWiDjU6i23j9sXfoToud
dmu+EeyBFHTPvCdi+tmuLOG5jrzArSQVLZgi3WXRsetuR/FkhhiuTx+U4jWvnhT/lRNKqE9cA2RC
SehLQ6h3uHkf5Bt5L7rZXt1QqmTDybcaqkOGZWzSEe2K3IR+1VRFMlXNJLLygVO48/NampUeJRuw
LabpMS0tqiqP910MoUWWOVnaIXkQLUM+K2LxOaJXt+TiBzARTTUzHwIN+AG+eNMqXtN4nG+7ukcW
AEwoa7tEDCWM2YNlTd7PDtn2B/GWXpAyxOfU491Y1rOuBR4TzYwmKpV6BF7rmKaVbKsbE/UocRP8
oIzGAZeoefVIWOAxMa0KZD3OKZ4R7Xyo6clH0jnXvyHPSZiQJgZVm5uI0uh2e2fS+INOEHVhChPO
9DDvs6oBTgdao+I+dWIHXLS6rXvxNtynvBF1zpdjSzV5U4eVIQFO0Hd+d5uRo6Hsrn+51aPtYhHb
5yy3I6Qwe0Cgr9UuZYwgJo0llOid48rZ8axhUp4ZZJqGSKFUq3eK++GtuQF9vPhjtIvH9gTWWxAq
7XjV0HVvx6y3phgqWrnZEUsUKBsDhNb0BBqdprE6r/DUE3hi8aYG0Tf0yuqb6590NWAsEBlnVORR
rFoBiKJ+6JOHquGkjuunzgKA8UI1ALvQJALA0M9jaBkIw0Crgg620pU3GADOEY3RVGbzQgfHMtYf
+wDqdf6IO0zZQJb1oTC4E2mrG/liGuuOQTgPYyMC4eBjSuKL6EpW4ZGTT6x+24MxZj7Ff1FmufBL
6FV/ah7joMOICwwBvYFdi98CEIPHX647Bs8XFeYUDUq9GUwNC9dvqAx3QjvvXyQvuaO9FKkX8cqI
6+/Ji8/JnF2gGpi1PsTnfOdgldDGKbiRBzEuN7rlHdU0jn/IERZgzDkWyElidNTv2zY8SmLvGqWx
i4Tnxu+dvufJ2a1mJAs05hQL9ajv4whoUbbNyKnNb8fSGbTa0uVX1fjMZClljPhfFGHLihMe5dEn
gg+ZQumqvTWabcUjcOQuFhM3TAxXVQpdLNnrHXUDWoqflKWetjQGzsxt2F69QS1MYqJInCdlr9Hl
UtAhThu+5BZ1xXe+IlRKeT1zq9H/AsdWFRO/Co1pptFfv58C2c6zbf05kqvFOrHlRD9Ug6nwgdJC
fYiOYWY3wY3mUGGeAnKRvNnS3+xoVRdF6FTrKjv4aXZqmSo5LgDhjpIcJweqdCt+/V7sCocOQnFy
xfUAfIFjXCQqZMEUFcAFxbAZpPQW7wKfSQjUCwTjFnVKEKNoT4jcHJO4sDWlcpLIUfOOA/Sbb4cj
WTNESTXYIbK2F4LcbP+XD+R31ZcQlIqUOlR2+icQ2X3q213gmFgYdERopbjD0AcZQGe+leSH6+F9
NZVSLwBM/EsauYImcAsPV+5jSJTGLyThq7xzPxsT+GqpSfQ6gR2DrXl0EgCcEf/H2nU1uY0z21/E
KgYwvTKIkiYHj8MLyxHMOf/6ezDetTgQV9id7z67rJ4GGt3NDucMVzZyUGO3oNUhXAVgN37u1096
cfk7rWk4xAsEMuLQ30QrwOY6ilCstkvbq/PjjLvvSEypCTlqYAWaR4/hTjuyJThJ+EnyD772pBNn
5V3WGWnWQZbuLIzG0Gkx4YC+vPRg7IjiinTbdn5/xPFIeJOS5aVawtSn8WMxz84Y3mTSz8vmJzo/
HvbOtmIb1gedfpOitgEDzh93ik+uRH5IYOpn5J6dNWtVA300+SWfvNhsnC59WtJvApU2P41PJmFx
CdMAItnekqFSi3ENNFUeSjf+gGVFr8FCvfxNtKex7V5P18S5iLGNi0YjEDeG1I0701fT0ReoJJLB
eQlZkbJEbyCDBCF2L9Ob5g40ZB/73eyB3CF1xr0qymu3C8GrY+RcRtpLiYZBPPbFP/rTQX0BMjig
+Ikz/WoPTQDgmXd2j1YyOa+RZsDisCn0LE0vpz8nEVWjyA/yqHfglsUnkA0B0SF+hCXuwwObG5pe
VDaYLHYZoovjXEbdNL1Rs8/Xv1Ald2HiWJ7pKiCsA5LsF9sTtasEXsNmvZ1Vlc801bSZRmiY95mj
DaETYkA4rx2BRQoemc11O5SyVTqJ+cJXKoMPS+ewNhyw3N3+KTlmH0TmKFKL+8xqymoZMBeKR13d
VsojNffG9OuyToK74udojWmKiMVsoy1CpwrlWyNRRGX07fz5j7OwOWdhlEpjAgCLle1mfwxiPw2M
5wx4hYyNQRP1yTc9rqHqJkszCVjP3trCCPDWeRyQrVfqi9V+kYYvqupl+nsIVnWARalEtxnPL/dq
izSKw0rWkSRFAPoCHS1GrtzLd8N+4iydsGXZwPydAcpezgFaljTQmJHSlSP1GqNzmwwgBZZiPQ5t
7Rep+fGyvE1bWMnjTg4b/lUT21Cpz6a7xpS9unnX+PFKBHdqRoKkzGJgzHn3qICoTbtOM8Eo9bYW
GpDJUMUCeCEXCdMoN00g16HTMM5ursVBmqSihHyrc2LIMvJxxjCi8o4AgwtKZGZI/eWAodCDmsZp
d+WBoWGIalhbX+9rUZwPCFOCXSYZbelF1Uy/y6rCJ+oyuUWr/cqx7ObPKVmuiKYO3y9bwysOCmd+
mEfSwNKkY43E1DjJQAUITS1vWA2m/JrdA2kUyHkYcgmfAfm8Z3DPzRFUFgzw+cjI0/o9EOu9y3/E
Vux680dwtykVhjG3C/4IFkskyC+Dbk+8xV38IRj3iuBmN5zHG3Gcq6KF1qXhAHEFvcUasUPNg6x6
oO8Q6LXh2d/I4Z52mVcFSSfIyckuGo4NmKImgfc4eweKwZafYJ6agTVIvuM2ZUTSbFrZrlY9t8PH
Ug/+69VwAjj7mIhVYGQCAsiXzmMcnaWbujUQOX5DK4o6eZv6YJAB8H+2ouqvlrKK8eOM4Xijk203
ShLQssXLlHxuqzCxnct6nV0NUwvtM9MCCA0YrjgXlYBCOAKRiu3a8208B5X9BF6d/00E9/029PEU
RgtELMk10e9lM6CL4PWeZ7KvamgWoK1AXGHzwcME5bGhT6rt1rrzmymDAFDpsTtGyJCOIeMcuYk+
CGmKWW73xmkwsTqWFQxFI6rJQ0UVdt2YloZbSuW43pcqiJfTfElcaZi+0NgGgLpGLbcGQ4Qn4zYF
d8fu5pJ0ziR7Oiwxhmptt8qxgyfdZ8pXKawdaqWOLASlYT/GCdNQjgE2Log6MSPPjmJlkGak6nlP
DACKMs6n2qu/RLvU7T0MG9ZsC0n03s6CDpyxbMmIagbKqyC1eitPtgcTm+Nx7E09brTaoQ55XzWO
it4M3QnrdRvPDdKY30CFSzV5+6FqHY+jYkVedD27GrhdhmGHohPoycsdIwtHqBN9K5/XGqChYmmG
gr1FLHZZnIb1pIfYTQHRGsM2ICAmB0dOHnRO75mZ02HM7fIz3JQHR4IhLI0dKP/U40Yb7CjS2A02
BwMbd+S+c6KvjC0z3tXCIb6tI12L4569DPruJikhTrlrGzaf6lF/cKZH3c+c6FFDCBWe6NlQG05U
t3S8SdNEDslX40srHWo5MSnQ7ooddr/cLB8wKo2CGNpgs9bdKGHrVWg0D6po5GNTW8vGeh78ATnz
15O1GGaSWtTTxit9+C4Noh7R1nswZCTgMBjA0PKJnkK6jCxNiRlfG4dZ7FDECYCemtyWYKQWoSRt
aWMoACxS0NVWCD8PGQOOExhrVeSRcW+an2tiClzXRtiBHicBnHFEUazRlkJAZXyzh93QxG5NP182
+LPsBtaAs7KRYQO511K5rCM2lz5vxhZrNXnsTGPrGMqvMdktoh2zzcPSTMUwNYsowOx966nMObaa
eMnxjhd3VJ4WEX735lmtfp87K3MZurnU8Pt1eTv2XqH3SNRE4+QiIZwzijLZ6jNAHXt6ZXtJmYC7
bfkVzebT5TvZPCsgAGvgJFYswq/jVYskhVOYRBDxuZOJ09RfLgtgfycfpoyVAC4mSqEcUUJSWG6g
7bB6FGhgJRS7GpEeXKJeKHneGhrETLI3j4FhPV9W4/xLgBnvSg/2B6zC7SD3plLor3rQ/fwheSKf
J8wXBjPqtvJ+mY6i6svma9EJCw/gOgXk71uBkhVPo67AAJSqS/y5Uz7LdfgZ5dyg1UZBcN+WZSI1
AvWwctbh6Ue5Qx0Qr3+Jya5N7ntKnK4LvUTVP7znHA2gytrY/ZSBw/ZWrTKzE8vS89gjX+SjccSU
B9L2Rkc5BpmEJ96k38jJNAOK2UA/BB8sX2zvsP0207iNvSbBZoTeOoVmYiz0xwz+9F6ELbFtJStp
nLX3dbN0cdvF3njsfYa3iLn/Gwtzd4zC3Mqd/7xLz6xyJY8ze9ICjqnNIK/UjiYgfIbd5esSnR5n
9bIqaYXCfj8MP1KkJHF402Y3pv2xwkTQZVGb6dBaF87gDamoy0ltYi+7ZhsTjIN23NkBfd3/EA2w
bPoLS4e1g2PCshTOvWrAHgOoDoTF1f1s3UmDL9CGnfyZ3zsJ4FEO2jTFRmlXwe5KR9kBaM2VblPM
/Yzf62uW3ymV4Py2NGJk17plyZZuGpwpDBGG1JMsi72leZCNb6nxX1f3YWqmjY85sHgTlLe4h5s0
upyFBb432p54qk2cFByfWVq/5+AgwtIsAO2zjvNbByHpqkIGQmMvOYwv3T2j7wOEu1e9FLe5VwRC
wNKti1rL455sJXXYtNQgz0gdkHEezD2jEwBeW4ZPKQwj74RfUiKJ3E3B8EptyiFR2pcvDBAr9Kzr
dldfLz6bIJFE8CXs4fCmuNaQf8Rdl8rYW428BpMWCvh6LIwxfcQDjl0dhLPGPvaUxBMi8W8Z5Fos
954lhVqEAiDaa8j1JAe6KhqvYzdzSS8W1VYhOY+w9TSp0Kv8xbZx06PklonPOiLGLt0picgyRQpx
eWVjNS2NVHZvVyBR/QquNHw/wVCC4isKkNjwE6UAmy5xfYRcpok2giFpAzR8LT/GDsZkgtrTIxZO
vHjXiWaNtvIA+ELVRLhEks4za4BTaogaGkZeUdyZaJgAWyftnSn5dtk5bh/kHzFnFJbaYHXljI97
JYv8Nr6nS7m/LOF87xjeygI5CPJ/HdrwX2fIp6rQliMYH2xeu2ZTfKBd+hZj+kID4RsYb993WSuR
3DOr0S/J1RgFkjhyq1cKvYU6xMt+YdQzoDtb8Ky3QvNaQ+55zRltlUqChhk8lmR5ynwz2ChMUizP
ElHxYCuLtyzwk+FjGpUK3vk3EUgQm1SPvTz/FYJ2ILyXC2DETUf7q5Qtrj0QQTTb9FkgLEYgIYhn
PIM68I/CYSy12LOV+iqW5X3XJd8itXkQ2MmmD1nJ4V7YqC+GXU9yDDISn+09R7vmo/pM7ui94qtX
QtCsTcu3CaIoYRmwwV3aqJRg/+txjmR2o9YnR9bRGJzxnjz1xGe0u1in9C7ruPmoVzI5N6nWLXI4
g+DuaHe96C/zVO5q2fCNWsSGsn1pJ+04B2kTOU1lZiWd8tOiN8P0jUp3/5sy3H3pgJKstQUimuqm
B9TD8LK011RJ32V+J0249LAMe6szOogpo/YK38iO3gGbl5buZW02n9XpanhHmLWLQSMTYlgFUANa
Zb/7NyQlIjFcSpUWXZ8MGSzA1vuHqbVuTItemcr3hYY/2sq6XqT4OOWdwAcLrIHn9O2tosqjGsot
872Grhm+vyLj/vIBvtZIz3IAGyV9BU4eSS+XS8nAm1f02EBMBoZx0A+m0+r6HEx1a4HDnTrLMiie
ZgzpoSSV5DQwT2/IQ+DwjuNno2mSg91G6mEp6UNfLBTrfEYRCP7GrXwPIMcm62XaaKbyxz/WNYB6
VBaLRh+7ZwCWMbHYQF5r5+B2erwsb+vcbTAEAQQV1QOIfJsWpVFSTZGJ206sD531LOW3dBIBoAlk
8IYLusRFbUfI0EGSoMi3Q5G5qiJQZMtZoteG6i1aborCV0BChHCjaxYI0eTnWadXSzsL3vmWb8T8
BKq36LYZKo8GP5Nak+pRiT25NV2puiPUcrScOqawFM4umTfUlSR+21HS2jAtFUhiwztAjAN1av8J
vZoAi3CCc9tMG9eyOIMr7TIaJBWymFth6/oNdv9qT3FZqSpsBWe4mWutxalvDc6ki56iD4xM5JMO
okbiFk9pMD3GJYo6rNZXg0dMIHPT/k73xndj43TUetJBw0IeHhWj2klzdIPBuf9RDJfSJai2zVaK
LKSUS2sn2XrmJkNfBeOYR4JQsK0R2NttNExR4OdiZ6NVRUHBTuy1sdQ6pFdu81gPdCz+XfYOm48K
40l/y+ECaDcXWAxaICckltPYV3r98r8J4NyPCfxzI7IgoIjRrms0pzAER3U+QIvk3j7pwE/pJqA0
mcsc3kdmrACMhzh1J92Rd/8mfRIcGF9ALGjUgm8LwgZ9AHFzlN2CG0gwNLSVy68V4l6QkSqTPcU4
s663Hsvwttfuw0TdhdriwQgu34/A0PhRXUuPJAB9QtYifSn0G1p8LkrBp8k/OKA/RmZx78Yig5Fa
Es6s89imbOROV+SANWAsW4wfRaStosNjCq/KAF1XtB2tIEy170O6G6bHpLwfVXduBZOEopPjEmmy
RCAXbCEoJ/Bo5U/Ttv1U9S9fzz9409PZcY6gtysMvbMHGl2zQmgfDFfajKIemt+zV3oYctKcVHSG
wifFuYWS1lWc15Aqm25xAP6IL4E9CngD/yYf3T5IhAyUGDBOw0Oax32oqWGBjy6D5O70A7h7bjQK
ntT2sz3J4C5LK+fJ1kvI6K0nHdRnRicoP4kEcPdkopGpTzEENBbaP9dSKkhtRYfE3ciiLDkQRvH7
NhLnaRgBl2u5hVV7l+1tOwM6nRPnrsOsnNVUR5I1N9dLmmD3+1MhpftIEoSFc0ifV6f9R9DZXpme
9DMgpHBeUXGbmD10Gfw4YSFcU5zc6t1G6jwM9XvmMAse1aaLwJAFRmU0ogBH/62LIJVplHqMdGFs
6/04Z3cyBSYnxvhnw1OlVmB62094JY5zf1qnlSEiOBwFqHed7qDsMbrybGk+DdrXovK4H/p3fG0B
eOGPisycVl6wBI9x2kqQSUkCQmm9b0ovN+K8dYaU/rpsM9v+fSWMe1zAJImrpkTGR256oCS1gXk7
HQGzAmzqWIgssfkQVsK4h0ZsOtFkhjCj/B4aTgIW43ISWKfIQLjHlinwuGUEGZKWe/L4nBXDFSWH
ZmycohF0xEX6cC8uMeVk7ljJCTQITm27Qx27iXB9ZfOj83RqfP8pLCsMSC7QqFA8844AsHX6Jrkd
dfpPdkCuxfxh7IjOPnBWArmPjsVOpLphXwEWSX+FQ+jW/d7CuA9mWpxeQRjrRB8Bm91WWzNkG108
0zb41KwhNa0lK0TO/BcVQqS4E0BpR68AiqBZASdRkD1v391JIpeoTQ0AThrDjL0aA9fqiEAcaGEk
ELIdjFd6ce4q1cymzTUbPll32GRr/JPetN4cA9kvOop2qUQqcc4qqRXVmimEVVUcxCH2OdPuujGi
3WWfsRkuVzqxP2Pln7q0WKJQw8lNeuuEyk9D1Djc1gOVfswNAlOHn09UIywaLRqMAesSTqX7nUWx
GiuIlgIhfBDrsqyoogGHlQ4f0jSYq+cu9S8flEgE945qZUnMLJLwcBOQSN/PjUesz5dF/IP//nNW
PM0GMLjjOW5xVkD7rIF75BYYbNdvbQPoMiUaS/95rZLFftaF+X03fDfGtMuyyhfI61p0J6xriqpR
Gooo1EUnx1lyn4Q0zmTmDupvuuoUQ+9IU/A/Hh37I1Z2TIFzZDHQV8wz0X0TAfXC8GLNZbjbLDlP
TIE5sFB65lbRBjFQ0tONsyHRzhhDWWpR4BzAGLzoi5PJD4ArzzoRL+22N11J4mKgatKwoBUkAeTx
hfUlYN/35ae/gAYSZxEkuEKBXCA0wJstxzoKxGMGKkZgwN40V1XmKZip0sAm1l5N77L7k4p8UByn
pNNpCIn56HWH6i4HpBp9xjTijJ1OgDoKvIXg7vhp9MpUJdWScaJ265v1xyrv3DT2Z1MT2IjoJFU+
LKlFYVfs6gYgejeOdWQM099p7JgI+z5rFQs/GDfzC2IQWWdfcGcD2mMYA5vesvCkbcd8YgPhwCx0
q9D/zeVke6J+5+brXglkh716eFlN4PMXuN4i3bVqoMq/etGy02YWuBLBZZrA3+wxzgwRgCC4qs3y
RpYHNrIMCLMQrUG5EtiHSB734uQmBRd5DnlWbToomoBA/sbIHif9k26LLkx0fNxjG+O2D/sG99Xr
6S7Urb1BqGMnuiDMC8Twq7B6WDWRhdlFL2mKq6pHPpZgz8QQMcptvywAmCpYg9MUPqCg+W3YrUQT
z+oeOxSxLOKT/FOUyIIbOodwYpGLIaX+JYiLKQnWX5vchKC+AlL18h3DBB59yN3YxetKG/CCYnDe
RTXVFcSZzfeFtoSJ7SkTax5cGkDZOJeeJslrbjsdMgzrY30GjPH1YXwCAdDzZXlMj7MwsxLHeZC2
jyio0iAuDP0ueQ4TQd+WmdfZ77NlAKzzsrVVZjfr11uYpdWyxndyYMN9054e6sM7dyrYNP7fcjgv
kSZx0tHXxhT1u0Pq50EZX7F1c0YWXt0UdP+Oc1vJ41yGWYxRiil0xLCld2x1cMJIFLQ2r8Z4HV41
VWLzO9KKRUt5zpE5L4pT/hp/gQcX2Zp2a0UOuQOgA2KXcDdlU6aJzhtWTNFU5ec9lHppczNBOTCM
D5p2l4tIDberQSsBnL2FaWEjrYEAaoy2byrt4tm1XGBjdpn9uu2qfRGVL2kfYXJSq2dQt7Tf33Fz
q7+APcCVRca6ElKtwF8wh/eU3E/v+wJfCWBnvBKgqemiWRI+iBlMlOKlAH8bnOyKEW+wrp8iSqfk
rSe2ksc9sdnsaGv2UIh5KQPVW2d5ZBV39du70vmVJO6RhVVSTxL71O+Tp7q6pvRxmQXTpiID5N5V
otsjVSK8qxogM2aQzcHl29+MUysVuNA7KXrf2TF+f6huOuOLyaaA3xMKVyK4iGuofdFp2AD3Ugnw
NXblLS0ARHRJ4IE2k4iTGL4V37bY7LAniOnpDUV9p+v2Wjfu4zEgpYi0edOLr2RxQanu2ogaHWSx
xnLuozMRsMF20Wac4PL5yZFENpXMZk/TWg6F9KlcHi9fvuj3uadv59Mi9QkuP5z3I+DANEH/azM7
WR0T9/Kp3mRlNOPv14rukCEhJ212nQyx31uWd1mV7RvRLLBMYp8CcO5vnUwmLWCMTRBX2efo39S6
4vWa7YoB9qn+ksOzdWdVRKXZgJz+OLtYdwPqU/aNgOuxxK6pIWi0/UN0OEnj7Syr57li32mz8pAq
d0lSObb5PAMvU5o/xWBD1DHZ86667EpFLiQtaVSVOpubKfOnsSLOkPkS4KIv39e26Z0040xPp1av
EzavlCSPuvWcJD//t9/nTK8pemORWbd66Q5TsxP65e3exuqUuCgjAaSjVJnBqUEYABrzIQUlcVDh
s2/2VKf50F7JoslagY1rXLixOrsM45F93b5OyXX736DBoqi2OUtmr1TjYo6UVHNrsv6uGvRAMPXo
lWI7stuhAssWAmbb0Ywr1uMQU9Rtf8GvZHPxCLjdJJ/Y+zJu2Cx7H1gKtrknYPvo7vDTMh3RoW4X
mVcSOc9R6oM+6wVOVTUyr1ayYGgB3RW3x0kG0saUoqzVKgHQObywtA5FMh0uW6rIkniQ2mk0ytwY
oTJGtF1AQHoNWs69E+100LyFTqo5teWg2X1ZrOAB8vtnvTyXMsZz0egur7o6SIWc9SIBnBuR02EE
GhnOVXfobb74I3iv8PGm3za+PF0llEEf1I5o3VnkoHnI2sGo4z6LoFeVufnXBVTX0z75uLD6T/n/
YLCEczQhquzamENe/Is1KardK+PwcjuB2qEL9ESIbih6IvzUQJk3oTUsONjwJgzQOmMjCgTbF9ov
GV9Ao5B/TXiknN9JDdArYQwY33ZHVt/Kb2qv8zX33y2kbSekfwIDvyrfVrXU52xalpCrhrhm+1UX
ziBup4onGZyToTRT9YYwG/HorXY/P/zmLjUO8hPgaw/kiaErSJ4IzEEklvM0U5nRapggts8jdGa8
LNxrktc1g1e1gt6q4PHx/RnaRmODxXP4FEqDUQVWRCxqtIvMQueSE7OXo06LmFkAJoINN9Evum+g
DqT5ACkXpULMXZwVTk5umm/VlJ2kEQB9MS8JoNyvFsHWkY19uMWX0N8SElaIDpDLT+TOAAKmDXGF
dVi0L432dNn9Csxc59xGDjxKNQmRGhtd7/bjQULxHXROl4WIlOByFC21JQxDsDNLUZDRUSJpgssS
RNFT53xDEvVjEiqvXn7wVPCILPtq/7tvIYoogvSHx36oE7WnJQvU8hFguPsGYhQ/FX50Ce2a8w5m
JxsgMsCpdTsG67rsZdRedOQgCyx73rcit7Cd5VsEZMPAeTEA8vX22yUOB6VPbCiWXQNvxdWvzNvl
SHbdjeh7clu1lSTO6qRyCtMlgST1oX9RfWVv+vQweuM1fLlw32Y7sVlJ482P2GNb1ijYSfsOuZy9
S7zyp+TWnnZs7wF5KSRT3LT3lUDOGOMhNGJsxqCYVvqZuo+zh8vWvvloV7/PJcZzSVXYH36/in3s
w9BiJ73Pq65kcNYHxIDJjnp2RYE6g4CIzUxVfmQ4sscYEt7VmluJ42KSMcXNZLCi6tjtUv2maveV
kjm5+nj55LaTlpMcPsnFliWa0h3kGBXmKgFg7Mapw8qABNVAX/Wio9G4ApmbIWMlkwtQVSSHeWnh
KOfKba5tINO0gK67UZBUt3ezMGQIdeQyXk3HKoiVQMf4pcdGFmh/Ei8OyhLASf2z7ERH0eUJ7J3P
dTEWPcSyyhSUbzTlWy6/XD5B9l7OYq6NmSIV/FoaCI3eOibQNiZp3fTo26YysCJqR46/6flxAtr+
ZUFbMGlYtSXg3TKAPWVr3MuKUe6uTRmSEmTtL9VheE79YV8mjhJgiAnTg8cSO+9Cz7thIYQh4QM9
DPBMQCR7q2CTz12fAyIN5Na+8cVA7z0Buha4ck0wGce7SDQQySyOO9C1vNdIsCqFxyRt+rKGvPAL
Y03GE0ABBzUDv/BVUHAJgvPG9b2Rxtl/0inYQtQw0mqrPyT9K0qWDkkee+Wr4PJEWnF23xU6sMJH
aJVd0z0G3EBXajmsz4TCpSgNZO7v7AQVREmQ4wBpk18PqZaaxH03oDjl20/FAfTrTvIUefJ9/T29
Nm/Y6oN0ILf6D1V0dxuPDbBAJ8mcY65Gc+jzbGIJaJk5FBmI5KcgZdWdyUXvkwGx3SzFTnC2LPZf
0pezUAkNqEyZoC/5Eh2MI+sYkkO7678D0R6YDKIXIVCS3yhZjMquJRXirCm+i+vFmSP58bJKghvk
hxUp6vQpii5oB1TKr7oJbxWV9s5Q3za27Y5FG8RRKngI7JAuHCKP/p6Z+Wg3xcgyx+HAsJeMu/aQ
HEXp9lbCszYRfqWE6tkU5grkqBnq0EPpvC457mzXetLk1w6BLWx3iW6M/fvKpSiDEUctFhu9Ot63
9eg0tqjZsZH1EBlb2jbWsTQLGDFvJSwgK5t1u4EbWcDCql9PMajzZEFffFuIZaHPCjDHM7jPyprq
tAC3rjeYB5reqsk1FS38bMVnKHKSwb1gOg+SoTAoGmzjzA7z9eQwN6jYKkjsx33YuCJA9M3LWUnk
Xm8e1klFTEiss0Mj3atEYNhbnw5rlfhBLrNM1cFqcGysCs2cgxL8ZlcWxZJt2z6pws9hlIlNljqG
JOWONLsKzyjybD9u9u215jLKi1a40CSwCX6ayxxsGlo1RC5tvZNQqZnDnansL7ujbatALJEJEBK1
M4TWqAcqQFwj9ahQ5EaBK/cxTePVKHIH6k7/F9NwW19hAJo7SWRxe/Vkx4koOXgv4NP/2hroEDF7
j1XUJeEAzaYJroRxmRUwduop1Vs8LBq6dAQRJRGd4Gb8X4ng3tUsaXM//gb7UnYm0uz53gRdOYOk
FqEPb5rEShT3oEy9qIrI7qBNdYPiSdUvjjx9v2wRAhn86FYhzbLZx7ieQv8eTYUj5+4w/ve2/toE
eOTymGqdKnW4lQVTFyzeduCeECTVIj24tKzoShhZit8GWpYz9tdD/JGaIqQcgXnxQzlyn7e9VuJC
9E5xRowzq0KAX4F58bwFQDfO5qGGCGBMMwjlaT9RR3tgX43iooVIH3aoq7dpV5GC7wVcDK1uNfkh
FwHJbTXX3tw89/iHoSR9TWFdWv/K5KM4tTuBpHnPKFQZfFIBt8OghN8BkfdGMOcIDCWMpajCMcb1
D9k85LIgVRWdHOcFZDsvu0qHYjZpPupp9txk/50eEPgsK8/Jc7bPbQxmkQg6VN91J34cEYO6/YIM
3EciHoiczWVHjU8pNmm0MoZQxtd1WDJHbXj1CytalAENSuLLCAxi29sqpp7Ugzwu02p6muQ0gXqR
4rGP0di3PocydhFUL78TVtQvXhikcf4BhBdFlVqQVs6A9SdH1WXjlcNVYTqmzgCmsaMsqlhspxF/
O3AI5WqdXZHomUEgNDvEe4zW/xz24a71sOMNKl8ZxAXCVaXtHGklkp3D6hbzJQ9VhYWnPI+a+yae
optlloZrqZrUQ6sM+Y1k949z30uBNhAkAXUUe5dDyvZRY2hCBiEGQ9l4+yeERpLLVYwPA6MGbv7T
nH66/Pv/cKwnAZyOkVm0+H34+uWOkQC0eBjVlfHEFqVH50mI3CfSh/eSSlPO4EZkkwh0n8Ijj4Xb
7JdA3tW7ca//MJ/bdwXMk4Kc22wTRZlsGRKj6ceEXcFc8FXK/v/ZJ6J2+n3OOxZSPOug+UGQqR6i
2lv61FOom7fqu4LySQ7nJbtcivSceckmKfDMgqTC0oUwIxPdD5cmkSjXVGqw0zpUh/Gxi5zhY0NR
qGB1mfGpcqXEF3XeBSdocM7S0GJZL0C854GwIbMepPFpAiA0gDhdga2zx3LhqviZXGK3mOtjOdNQ
e8ZxOSygfyLhK9uufax39C59Z9yxFQArIW0/o1NoCFk6sJ/g1mxHvzOOv5c8ZFa6/ldDBdv3d5LH
ueYuxHKVSfHJXXxKX7rYIWisUT91BwzfY4oOBKuSJ9p//IdodxLKOSkt04feMCEUH0JqkN4SDOpK
gLR7jT9VEPqX71GkI/v3lVuu4n4Oh4WJA++o3n616fsM5aQQ56X6QcH4nMYkfOo8TIvvjM+Wp91M
bnvobt5ZOwNj999Gwrkoiy72mGIjHM7jOM/3bS8YbGZ/7rndn36fc1Em6RpgoEOdhWAsKlbdbrQP
uiVaUP2HD+KTHM5FDdgApwuBHP2JwcowWFbT1W46X/byne2J2roitThfpcj9mPUSxJVGe7+ACWUO
w4OttwJzE6nFT24CgiOuFQnVBLYkjdbMLnwejr+hckK3P77LHRIV/brXnUWeRMPEtEKfKfBSFBRJ
bb8r7JfMvslC0Vfepts9yeG/VuVGzSMjhNXpxrdY+TLMAGJtv41TKAhc7BrOrG8lh8tNwYtmJCpD
wG5AXuBIfePr9nBrNt3OjrMXshh+leQBXvTzZTfBrPqSXM4VJlkSY/cTAXOKPlDyFGWfAC7qlPlO
10UQIJseaaUi5wDHybSG1mCi2tEpdPgNS0RXJ7otzumB03Ih1oxTLBTqzKPmkPALoqYjLHlvf0us
lOGcX6oDhzXUIGmqveie+fI0yAu3e8H3xF5UHdx8wythnOtrE0MZsQ+O4qB6bcyJZxvg4xOdnUgI
5/+6bA5HhXUj1QXffOAciG9JqQiChkgI5/yKaTZbu4KQUf2cmV9k81s7/rps0SIRnMNrZ3mxshQ3
s+Q7FVWfut2n1X/mf2dfyn9uBEt7b6Nro9ijBrJHfO3PN735UpXBOIlAA7e/rFZCOJ9QzrmdRgD6
9+ZjGFS7YS9jmY2xmQrbfuyV/7MXAF/CW3UqOs96zST9XTJNg+yKDSH+m3XlrWXHN4fHOQKpAS65
ym7IqtzBM1rQLiW7ODAf5gzEUsZueNHd7oMYEf2yA1Jkzjto0VjqloRLs+a70HxZUlH3VHSMzDRX
OVc4mr1pMKswskA9vg4A3epaMLn1gSGua58vW/p2zF0ZCOcXpswOl7RjBmJ4YeQyfAW2/EUlZzC9
Bl/8kicCQ7n8ujC78FbFPLPTpiNQUdU/xcvgxtWdjuVAgWKig+TcRNNbgyXLUEzqgHFdYbKp22fR
Tr5j0MXzvhChH2wn56uT5JwGEHLjUikgMMx89aF4hdW2fhTNbkZxqBIzVglMkZ9UGPSEForEvng0
1zhq1/UDeHxRCAdMgNWj9Ywq5eM7dtHWz+41pK2scyrDJKEs1I/LIR79Qr8yRJvtIrU4P1LUg9nm
EzNIq3KiBIDhgicmML/XF7HSYez7oUlT6CCrxyh9sFo/F21tiWzhtRi0khElfWa2C5OBhcrJ067j
I/mcuvlB8afaEQ4NbtbfT6b3OruzEqdLem60rLYUHX7T3MuH8pBgfJ8Km1Wi0+P8RS5rUgpgUbRD
rGAxj2g5OkReBCF+2wZANGepJiYu+TnSQl1oobYKxrDTI43vm3H/LudwEsA5h0VqSaQwWD+20DFh
MDo+piBx0QMDO2Iii94ancKrOUnjPENtDeDyZTNMFOwPk5fPWHkAlV7ulNdg63uZWYRs9yIEd/ar
5wH5j1S+2tMrBtY7OhUB+a99u8ZnZQmR8W1n/ycxXIbRNY1ZLAyO0cp+xd2OmgNA/e+XEfV4++Fd
1wYUcrBVE/2Mlo2GpZ03DE2VvhSHMVg+LqZDsBAgX6t7+9CbghiybYYncZytm2ZYEo1hgyKJDaJy
CYw88wUqsUTl/JZOMrhgOBcJ7SUJx6fcLejMon/hZt86rBWhtOkVN0Kwhm1XcZLHWX5uh+q8jJCn
Qx4bnS6u6D3bE0FdVfCK2fFcUo0zexJNwCNB0dGLkvGOJm5eDLea1d5iBlggadMpAXpbxRAM8C/4
FuegzNFAbYzRDZblS0nia7S6wgya6LI2cwodGAoGGBEYnenbzKVJaZjqFfwSCSbw0N2bu+UqBGWW
5QwMH1v0tLbVsk1bBTUg8FW4AzQoQLgrtsBo5T/GJRiMyhnt3WUDFMjgay6hvCxVOsDGh/aYDPeS
dRuLADW2c0z9jx4ad2yqlP0fade1I7mOLL9IgAzlXmXLdLU30/MijJX3Xl9/gz17p9QcTfGcPosF
doEGKibJZDKVzIyo055KFIAkrrwGX9MdHgUTm8rf4E3pW+Wb3y8btf3YskJkkoi2zgsVyrk0vp9E
W0K8DX90KK4LGPgynbvy309xgF3obCA95Kv7N57KAbx08HRtvhnlBzPl/P7mSVr9Pg1U699XEgwg
0FFZxUCtlzxC9y6RMVcR8cjytxOXFRJ1lxUSuE2jPKIjga1Lu5Wg0+s3CQYrRocmzQlxLm8UzzD6
9xVcIARSOc6AM6u7nLxo3amrr4vu9TLKZhzHu4BsQHoBx4iJsUHbtvFEh8na2k6MwkpNHp/b9hW/
gmDCqjhP6pzSYWnZH8FokXnKJ2LjqXaXIe5dURqNRrPzl8t2be/WCpUJEOmiRaomwDD1RvJGf9rJ
/a51JmiBzTvhKig58W8zVvyGg8L4+90Cz2MpZ29w9a5Onaz/rvb/aauglfEeoorRZIOBXqyjZnfT
fT18zMNXRjChIQ/VJCLUw5tPw9uTQ+qPEmYzCTK/gNteyFsyJjJUYgY6SToTp1XPeRTbIHAQIu7j
F134P25aHSKV6JTXNdBMvV+1shBGfaQTtSJaBDBueqBin5r3DwYoNo/SComJRJ3WGMkAgmLHOFEN
ovI0JkdpwfLROa/xaE5+Zms8bQPqxqx5kgoBAZNAXlRmzYvTuBXTGtpiCToS0kMM4+hu8UqkW7at
YRjbYhBooW8NMGREyNNus+D+A+d1jcBEVzGcBFMOIFo23802bsLdcDRtjBVCTQ898bz3jc3wIKlY
NMxNQNCFPUxyamRLnIQ0KFH5pmWXvSx3CsY1KP1jzsuWuXDMyZqkBEPBJoWrjNQ2S2UXavJrZ07O
kMify7o/hJnukrjIraUcXD2pjhIpOV0IWwdubTNzFMRCI8s04B9RFpE1lbmTlX4hqxZnJzd9RZMN
XVIMKmrPxCm9mJskKt4E2CcwJkGA8ZhDHTbGqB4Kj8gxeD35m3atAJnFLSO9BfkVBUx3QbZY5rTT
+zuOVfRf/cdBW4Ewi0dMsLkSnYKo6OPr/dCN/Y7O5dNqEq/bbTNJk1ZozHkjNSnFpAdassdQSojn
8/lVOZGb0aFEdUJiKbct10mpCZdMZI4gKbRhHmZqom5TJs/EG0CtYDduD9QZQ98+T9Ry01UMhRi6
LENKjZ2HKfu5KcJJhzy2+lmFP/I0vjfTa8kUFRUPwhLEUhiTyoaYSd8QiGZ+Igfitk8BREaW2dbv
IB6IjSsKm+MnW9/8a0QmbZN7QVLyGIhUKRv9t2r+VPV48bMyjw58E08Jb0BoLEx2GaHvnPdhue05
K4uZhC7uAlXrAzVCi9rktEAdvpq2dNe4I0rWjW3eDjwujr8sMmRlIQiv6sgk31+xjRDMPaadULbx
FE8/ggbWCTx0IdlUNij0Fk4etHXcMW0MRXjRVDBvwVhYysKwtA3CmEnuO/0uqE/VB/gA6UDzbwgm
ZRWSvClmhWqS9vf9ctv0DsdLaEhij9oagMlO9VQthlkDgJJ6cmMtIBcJ9u1rbaB9lgYU3lfYplvI
Ih0RgPAj/d/3e4ThkSSVqHpsFzrTt2Kf7hInt8dXo0NNfHHlXch9y9jwC4xeaqA8BlOkLus6E8Si
bJqCdhkE2/j8q4MlcKpd5S4HFPlcjFzsLi/qn37xHo4560aVpOWi9YIttldmfJPNNwIvS/kzXr2H
YA63gE/A0aAWtUOyb6GcXBjCv3eN9xiMewtjOlZ6AYzkKr4HnbI/v9LDS2te0R2vo5W3Zoyjl3U7
y1BJEOxZ8hPly2w8pQtPhXHjQfK9RYyz53Pc6GHbQbfAMTN7dOtrjD1CEBriWL09e+ahcFMncMOv
l/1hI+l6h8uOAybJ0rVFCePAj04zcorZV1Ds+2cSUzx/Z+Ngmg6Y2DaBJ90Yfn1fo16pfQ/3omd4
IG+++YA67nv7mLxn0uNsjCXg6Q8TiK5SN0nt4iXcdz8Vl+xiT62sf59qvYdkwohBmgSZFrYyQdQN
Xs3uvuTRFHC3jQkbtUkKIYhhFjlFeyqcUNrxUzG/6SyaDuE8ef1ZZnlvERM14iU3tEAF2hDdh/Wx
NRe7rA/8TieudzCxw4z0ocpMhCcNc1PxrvaxiKUjPmgWTUXGXcR7deWcbYMJJGoi1akyAbCsO6ue
nCybrbjacw4ZJyQaTATRhmoQ9IY6oWSlzxDSoIxVX4kzevKnaNcg3f9AnR5bpqMZXcZ3G7SAGMNa
pI1LpNaIwuiF06EYHjx2hxTvh+IOX6cfsW8FxtpXY7o/q0BqtmR2fB/Z9NrEaEixU/zAEg6Ulb3m
BK7NjVtBMvHS7GOpxrQqNs586KunoLyZeHSj24fsjMEyWhR1VoSGCrMCzA9gmrQ8mZCtRbtziMm3
wubt2eYpW8ExKaIckCJYRsC1emLLUXwjG6ZXE2g3BfK3yztGV+d9avXOOwgTFSOSx4mBOXCbvu3R
isgIop3G/1C2sbKIiYTNUJYx5iBhkSB+lnrRnZbyGc3X/mVrOL7AErSF6SIJRU/3Kdkl3TFXrkLu
UNfmEV6ZwoRAPSSpPhJgTMKg3S9Rel/1c3WqIwmzNMv4KRG17lZKO7Qep8XToIRo0qyjuyguGsgg
EIwAhOXPy2bzNpEJllkaNGYu4J/UtZKlQEqziK5G5R6EYwK+qfQMhTze1cZzUSaqFKOiQqEKfhNL
kCYIHyKhRpEEBajKu2wb9+wxISUzM0WNEhg3HspnypET+7JkDXiCFnemw6V+oJ546UAw4STvza7M
qQsNXvqFJpSGs9yNnkE5eTCpx+uI3pgRfHcAWfa2Ip9IWyY4GVQjl1b6Z5A1gXLIkR/zK/oVOj5E
bv/CI3/gnBSW0M3U8rYi4N+zh9iwyvQaL/zQAeO1cXIckyVy66p+IEIEFNkHYwHIGGh1vOEP73HO
JPu9pqShVKKiDJy73i2hF+OEkxVcDbbojcROXAzlHwWeY/JA6d9XT06kFrs8Kd88Jdypu/wuQYnC
lu5bcGyhU8w2JJe3axJ19gveqTLBB68aYZPSOCo9BJ8nh9i5ZnnUazCgb8dXSmTjv7Q5g5/68TyG
CTJ9rS591OCeNZp7ol7HIMPmMqBwogrbrjODGG0Bdx3Sh5vwOrMVa2xQPlRA/R/7AYYgGowq0o9h
hTNuwcNlYkyDr1Qlo9FshnBm4KdFZUmLG/GIALez2vPdoTLBJZmgptrgAcJGexVlEG19tNlZYwgq
JHxmlV7hzzxmLM4RZJt3Uq2LgqnAksaJ8Bgpr4mR74c09nqxtmQteWhUlGVj1b0ctTl+qjEZDD58
otGUYGjdd9/65kc4VK6QtV6nCFZVlTujqjlbyHFPjUlkUqEa6iUH4hANXpQLh+VzJfMeQjhHXmPS
mKQNR70eASJLu9R4MnmTibzLTmNiCrQZ0JdSAmA8JLeyW/vaPtipp3JP3+D4KuZ0US6EE40JJ1Ke
SMGo4EwvtVNg3B5SKE6IObcScoIy7juJV/DlLSATRHRVkOaSwD51uadtbFySFB4Ak5ckJFDnnH6A
kJPmt9flXXzXiJa5WOB+wdtYL7umM/GIEbbDBxiqDAx7mqrILONYi7ORjYjKvfgomE+5MFmdptqq
8P3yqfpL/DgDMcunKYHU5TQ+do7k5bsMBMQQEsFjEQ35tcgnzN7Ohs6AzHLqfS51ogzAtrG6KzpZ
YrxKuRWDH3N22oe0sHiD+Nvn+IzIhGKpU3OUE7CWi4yBRIznDgnZiVCSuLyU235yhmEicSbUubFM
MCwKj7r2qGScr9K/nOTfAGxTtdENKIv3sAMixs8ypEgzfAqT77OnuNnnj31encGYcAtZwyBR6Qfj
MF2P0500PCX/cV/e7F1lO/3UjUWcwZ6yOOqVI0iPCa/OzzlGb96/gtCFQCsn+hkzzrnVCvdE+0ry
uzrm0E9xtv6t+L+CKSa1DrIAlsxydz/P0VFU//1EDk3qz/vBBoQlMYg+wJJMRfeJrh7kCnQfCbn7
T078VkpeWQLtckkXG1jSQAnZH9DrbsVZ8bGP6rMxTAyoQkwn43NBsAUBvHexdkjExCcDL3RzDv5b
6rsyZlzmDJrV9EQKfkM+teZ+MH5cXi8eBHPo9ajFaHeKeqwmgYBJ8UtwqJWYzb+MsvF69G73WaIu
s5dzXRiwYKMtefMXKFedcK368V73w9fCFfZtzoPkxGmWsatuG2ii0K/Iwcv2lG4ydJsX3aW0Vpkb
5NaHXkLODs7SddVLXy1yhZU0KQ0d7lZFtUOyv7yQ29uFCXyi4s3b0Jlsayyr1ixjA8XS5Tkijd2K
P8CdzFm67WhwBqF/X7kdeE+DSA40rBwUCsrxEJi6/d/MoGauELLY7KtOAcKIQkxkemXQWYayuwyy
HTvPZjCZQWmUJZkwBmrjmbeuHxrIA7TXvfJ8GYW3I0woKAJ88zaBjtpXuwtiv+8OecDpUP3L6Tlb
wiQA3bIEmhIBYzxMaEOQ3aqw4h/ifjl0zyiRn+YX3tffX9KqMyQTF5Yg6OY2fIMcPtE3FOEe3Qee
itNj7PhcQ5y9Yl/aIAosRSAfFWylOVWiTyarnY+VzhFk4uwV+76WdLqY9QQoxvIZwipC8d0Y/r2y
D410vxeOJdusTbkWOgMLl4i3VXFbyN5lf/tLFnUGYEJAZwyjMC/U4bwxs5pbUOo434hVDpZ04vPn
8XzPYIKBmLRZmQuA6xzRTm4jUHGUdvBIp3lKr/L5lX6ugUxwgB6g2tYRdql1wXcGvOC2QuctFaUI
Hd5TCReNiRLRqEqj3lH7vlG6hxRt2fNrXKKaSlXWl4oTW7ffslf+wcSLQQH9mZGboFn+RBW0crd8
ilq7Rl3n0wy9+sJPLRAMBPfly2W/4QR19pkthInEzBENk/mYgTdm4KSQvLPFBIx4VNtUNfD7nXAw
4us69EVelsoLSizZQxrGCoS3sVfhDFGdBlUwVL2P5lMIoSJXttC07/ynRWN5CudaqzpphlHNUl8b
cnEKCY9YgrNupvz+KgzDAcNtJiAkDa2O7WiXsepD9pCzPXT5/yxr/I4a7BRPBVo1sHzS7ceLeAuS
airZJ3PbfDd69d+FP5atMFwGlRQStkh/UL/TAyye8iflHtMhqiXZsgUidX6fEP2Wu2QcEzFCtP2O
go6IQfzklg7i66dfg/iZz5uv5vogEy+WthLHsMNCDl7yiCZtf0A/CN6O8e5JaWB57568+MTOVyRQ
cqv1BAuaz1bgU9rZwSo/vcms4eWY5/AbvBnv949JNYic9WocIzyJPh3sDvaLrx4ScBoUNu9lnBOR
WDbDMmryMKUuKZZQw0J/Rjg+/5fja7IzFSaZpIzQq7KSnlUIG5Wv/+33mRqDhgZwg9DwgIl7fzFk
O1x4M4yXw4PJMj9M5jj2Kg3bmipaeSdaynKTqv9aLmm96ej9fB+DTCOp+77EOs3Bw9I/Gdq/7hvH
70PhHmVAWdZkVmwtCjJhUGhONIvgk+2TlyIwrUiKOHkyPXp/hIEVDBNKhz6Vo18fR4JgaRM6IqXK
Ug3xs57pnNt0G4pAr4GAFxwB+v2KZZKwgPtIhUVFaSfLbHUxpOq6/TLxEobNUwJW8P8hsUWzso3M
up0Q24LsMBZXOnm47MObDrb6fcaHC0MzR/TJIL4U16S25e51UrzLENtBZYXBbEwStLkYFlitEXwi
xkGCdhXZ066K7MAr+9H06U8fOC8X68oQ261HujFSmNsdzkuEyr2h3JK6dtA6wsnmOG7A1s10MuFe
7YAmg8+jvcGQYlalVsdjhti+dFYLyFxwQZNmcVADxzjNmTV++UWH1zpi44gO5czlxebte9zQcV4J
JMehPf/ewSM9nINQw5GVHtpDsafiRamvu3K/p68GMtRIBsEyFs56bjojZmpMQiQdgx/M7s1lm43S
EodOugjgh+qdXPhSBB96cVmh0CO3rj4kWlZIPVCW6nGJvbx5vOzv9I78wwdXv8/sVqYoRmjo+P2K
QIdZfgJfcze5unaYQi9VvlwG204QVmjUR1fW1MakFaEGtNad3bm1Eq87hlciiupgVRqPPM/gbRHj
GGYZmWEF/WcnXmTbXEw/rKcdVF0+cGVgFA7t35AW1QhhAqya5ZlRSAHSrPSJhAezvG2C58srtxVZ
VxBsm4nYDXOriQI+pDVXb45T/vXy72+t1Pr3mciagoNqDgl+Xwp9Ql5i6TZPPuBpawgmsM5Nbqho
dEUdOvS7+nNd+KIpOGb0ohn7LhedywZt+fUajTmdUqOaSUGwJ8rsSfIXtUY6D+7i9JNYXKsJp62W
tzv07yu3DnUdRcEWpqXhKZeOs8IxZuuiWBvDHNJemEqxS/H7RfTUtJ8Ess87sGvMD+lH+sLWSMwB
Haul6YM4DB0dvXfFl7k9GI3f5Lw4wFsw5mA2pZ5q4gIYiFULtUOp4umIWRbZ3YxOCtqWyWes2Yw+
a+OY74VcN8PCpMuoPPQ/i1vKlolxA8OWXMqoZXIKeDwbmahQD6NaE+oU45L40VyA05o3fbh1pa8M
YptD5AwKhWkAJ28hAaQYMfxj+mkKlV3mKSfGbdbW1lhMhBiy2egLBebQUa/gObtZSsf4TrkUNC/1
itQFvx/vA5ZziNmmkCDPBfQswT4zvwFP8dhdtco3NXW6+DjzWl64BrIRY0qzrJPhk9U39ET+aqeI
nDb26xJtS52NNr4jz0CeS7INI7E2Sm1Dz5voL57qZZ4o7JRrKhYu7jJIlbf25bDIcUq2Y6TDo7Y+
aFjRKb0S+sQq+pKTFnFNYkJIl1Zy0Y1wlPgnuTPANUjFX4cMNdHODx0uNT69NtgEZu2XTCjBq8kc
qwHgGjAqpTuabWr7cE8fzuaddn95+TbbPddoTAjpwBmczhPW75cAOPiiXCG3xlNtB5WVvNCNG060
myPkfZfScHHJTiac5HnQy1IITyF+t6eSqnTUXtzx+OK3EwGaRyvIbA123lALs2VuawVHztiDFC3K
drLCKe9t32ZnCGYNl6ZL6lKT8T1KoCqpP5PgJQgzewkHp+u+Xd4wnjnMqi2lZhpmBHNyiFnq9UFV
VVvnffJsHypwihiKpCiSwVzPKVHkRgnxWVpJysGco9MEzvbLdmx+lkK6+zcGc6rqlJAuLYGhP7TP
tK/ZdMXQgZK4W/n84ejtQ3VGYw5VaCyhLo1AAz02aNHA1HOovup2uTd2kcs9VJvXmCSh+YrO0ats
+68odKWGmWZkhjs5sgcZHOqxGzjGVeWCEwGMkLRgTguWMuc484Dpxq7ytkbX07hJ4IlhYt71U7NP
yu4pyDL0mZn+5Q3c9JGVjYyPzCOZhYbaKIu9ZUItU9Q4qoebAWKFwHhIKUr51C4irZovV1SSU/Ip
eTqPHGPz9K5gGNcYW31qCxoglOmlau7R4ZVLtZVFD23DE2DYjrYrLCZSpOlSB+qERdM+J49ZbKXX
kV3b8V3qT/fxPn4cUV52oE7s8T4cebvFhI1ybjO8lcMxzPqure5CmXOc6W7/EczPhrGJ26SDHUAl
MCwaeh+J243ezkjieLz9PBgmZ5tTEhhBBTPS4DbJrnLoPoU8WXHOUrE5mtoakRg2wFDHa618JR2n
MXg7n1itFZOXJdnUSOoIgM7Eo0JOexidHI8KVPEtOfD65LhwTEzIlziIxBRbo/RW8hjvlKO2zyA0
90zfdDG4KFiXA8N23rmyj4kMSVWbQ10CkCYwtPdnORq3xMm+UIWpeVe+9JwckIvIRApjSfN0pN5N
Tukz7ZeIwBOR/Sx2miX4udfveBfkZk1QX9nIBA0wT8/6IsLG5UHzyTMdJWkhJZR9oUrZAld6brMi
uMZjAgecUjE7SAi8jcVp0Fts72I3t0279wY3sOreiriiKrzDxsYMvQlIRv201isrS25m+Xs9PV92
Fs6FpVP+p9WFNdSiqusx7EoS0ZorCBKrvtDnblp8ugzEOwYsr82cyu0UElgj+8qnbl84RkJlim5o
Fh+pGGC/jMdZPJ0mJCvD6nSi7WKAAz2WGTwSfT+mr5cheG7P9qNNozpPIJPFG95d62qGveBFvnzC
xzPY+jzqiNAV5R01GmEvBHqWFUIcq3KOqeNPHgZuDsZeszoXbVAg5OWOonEisc4EkqwJpbY1kAC0
kV1ciTax+1MEehLdjXKodr1FL05Ww3UTJpRM+FoojYG6yR0FbP3yZDgEDSmUiZVHZMtzEiaK9LmY
D2DfwMtCrT+OZXmnp9GtVi+c7xPeIWOCR9lOEOIe6Z6lNRpchMkvh9RdimGyBogmcLxyM9U+h0ad
CRtSk055oACtWfQvSAlcsVRPUaaD32mwAyH2p3x86KLhUHeQC8srp5Z4vJwcx2Eb2ua5F5ZGhuOY
dSjaS6uCtiQOCO+i45wFtqOt0Ca9EOhFp6WRJem5o8nfJfkujQ+d/iBUO8i7WoZ4B2lmDvK236ig
xcMMPXgfmTSoL4q2iEeCFMXwk/w0h66kcbIUHgQTv3RQLGtKiax4ql9JfCRBZhkyj3uIOt6fweRs
B5MJSXI5YR4LduTVUa0f9M5NlNzqpMIiaoFHZN6L4V8i5hmQyYUEUZYXoQLgeKB04stufsVcTBBZ
6IRGB4l5m39NS4dzIKgVl6xkwtgSGkMeFwClgnWFh/0a7eincqDcxBSx5lKBbfu/QYgmg50Lw/jv
L5++GIKppq1acWZNsSXbORTju+Nyn1n1lejIlAyM17yy7TC/Mdn2sIokWjXTNgMD9HR58DOI7ifh
x+WlpPHwz5U8YzB+H0LfEOoYwGiqu0y77+WdNllpI1lm8XAZiWcN4/5hCY6KTgWS3u3x7Fo3pzD8
0PUtq6ivSCD8FmXGLwxBhHaxiHdl5WZwKKVIbsuPVz0elRM3dDAh/AGTVnDMzdZmejdrOeDyJnbF
SbTnqttHPU+KdfOyQdkDX3vgk1bYXrcAQtm6BHIsG7xpvQq2U1fPvt5dNmXTvzF5aIoSiFR1dpoz
qqO2HOQURebmOiTPBY9AbDsLABk22khEcJSx/NRDUS6oTeboljtMqGK3Pl6qjqr/SyWbd3K2o9IZ
jWWqXtRQQgEFaJ2TDWATQ7ZjWORV3i9Qh2/ultLGFwUvkduMSitQ5iwVsVEWaZ6FTphZrQuaQl9w
BwgCOb0j+FRJk0d4tL1pv9dUYY8UKDvrcgCgFpRei8cWHOTdR/ziDEFtXiXdYb/oba8DQql2Wr8n
w8//9vvUxNXva43WhMKE38/jHYjlFvkjUWe1J0xEUMxlrmUCv5bmazV4zWjXWcjradoMoisQJg50
Uzqgckn3gYh+K4WnIVOsBK+GMUkdsxc5GfXmHb+CY3LcboGkbVQDTs5/luVTXN1n2t0UH/r+R2K6
l/dnu6i8AmMy3QxqbXFgAGy0Z3t2W0vaBVcYm3DE48fqKiss5pIlQi+kwgIs1Rpd+ukV3pkuedMu
jj1eSZlzeFjCHzUVzUCTAFaVN0J7q86c19DN+w7sghpYBnWDsI2uaZnOrZmhj0UJ/DA8SP19wnPu
7RoG9C1MQ4TgocE+1bVBHHSaluBhetc5tPDV/8BU2HG5m9zyVkYBY9zFLx9xiBUm4+xDPFYKkXCi
ejS/TQ74y2+MqxmyRekNr47MtY/x9EAe29Kgt5IqWeVbGaq0wx/3+OjZFc8inu/yiDudvOkXK/sY
h0crV5EHLTBH6RSE9+rAiajbd9MKgPHyoEhNfPADQAbvGRXkLP1q8Iyr0UMH+zEsrIhwh/k4RrFF
ob5JZXOkm0bkQ1z0VqGMnA+ozSTlbBVbDOoiQelDiiA1qLgrP6TuJp+vWwj7Xfa/zWO1wmHuPCnI
BlWFuIbTRpOlVMEuN75pUuhdRuGtF3PtNTJBeX+ie6QHT5U5PdVh9gHVMZCAEpVytsrqn1Tl4RJX
Wh4gAlFeIDzku+Hn2H8Ld97YcV1gu8C6gqM2r67aVpLATWIgJ9JOxRX1u8jRnMVP9zQH43+9bGd8
Kzzm6m0lEWyTRRE6jUf7FmqfMp3dLgfNk4/m7Qe/RFd4TGAKoykdBbC4Od234EQFDFGy9hvTgYjD
AtUVSr0STZyreNtPzlvIBKisF8W+ozaqsbs0V0Xz+bIf/iVYnAGYaKSibzUhAl1E+IhxoE8bKtov
rdahdFWZq44WtyBJj9Af34SrhWQClFDqOb6BgZldLR5xl51xRTkZQ7As8fmZ6QpdAGOv4aTPq3nW
KVj12EI1SfgWzF4Edd3CubyU24Hj90qyTftDPGRJU9OtMv2kPcoECrfPlyF4u0WY4AQeLF3vE2BM
N/Q+hq7zrSnv5EfNMqy3eZq9FHO+QTkeSJhIlYTDFEkNgoihPnbldaxzPJD3+/Tvq6ghJVURVxNM
MnQnrZ4GXtfqdoJ59jbChIlEbbVoGAFA37Yoi0Z4qI76W9MCrzjMC0mECRFF3CuDJCIEUsUaDO37
Kag7IIhONQ7UPeFpUXBtY8IDUUIJvJxl6Aym9et7cLozTwtU5mOPlz3z/JuJFFo/k9YMgZXVpzg9
TuW1mXB8jS7PpbPKBIZYyLSukrB8S3Ylmz8b5RRVj+JHeFtW1yLbx5xhIs0IFThEEt0L7fU0cAIB
7yJUme/0ocHbn5xhpZrSonp+khV/zu3QB6ubMz/mN7wy0eaM7NoiJiyk4zxKcQeLssymYgnGYfTR
A24roMozv1D65QItOtwiCGe7/uiZKVpDygPATt/03hqc6tGoIdkK1me3/NSp3vJluK7smZtB83CZ
kNEqra7GKtwk074MzS5tPgv5g5HwOlv/8nXwO6KzTHkzFG4qJYR942FwaGOkmZ3AW1K9fEOVx20f
hNGqyAuv74PrPkwQGQcok2QihYUwC1W+KG1DeeO/pS/joBbmInJiMMuZpywNeNZLOKyo27TpVPqa
eKij2roPujwdPQeIXpzHirc5rAtnXWXCidkrwRjO2MQpLa0Y7weC6qMejf97P2u7IDoIyY78ey3t
dxkxS56nSlU5SRKWtup93YCssGkbOo+8hbOabGPNktWYB6WJwKDvJP0uqj/0XHe+0dhaqtrXXaBT
/8cT8gE95OhHCpzpnmoJl+Bq3XOSDhquLuwU212Dx8csUErYI6OJIXeh9QJpSIQyyqFt6N5lNM4t
w9LjBWUvJkkBVwzznSw/LAglXMoJ3jXNdjwnWdPOZoWcZkRjIUSq7OVFczLUgQo3vOFN2PHOM1tE
qQQwLKU0AaGMa+kx87oKzM+Dm+zm46zjBYt7njkJtsZEkEaSuzhssYidM4DgM0NIbo71W/ezsOeR
mPJ2jMlBwN0xLiBnxmKKfoaeyfIxFezLTkFjwSUPZGJFa2T60s5YwZaI1jjcK+HroJSWIFoTuqIi
rlA9zTP+xDNBrI///KlVpSRD3A/0o2ih11qjupJD6XSN7yNELz0qkAX5vh0GMm31OfW4VSmaUl+C
Z67zVppCDPsBfr7rHO3wa4Y9vIr3kA3BMyDvXYFnLZPhzw1e/KMUG0ilj37xd1MeeV5X918i/nlV
mWtbiGYBmjVvON2V4oSHxc+uB/TjZxx3+ctn0hmJSfnryhjnElPySEy0Q+WhhRzNZfF+otyvNDVO
fG7VcvvInSGZIxeFfZSY1EVFaC7SXKHbkUfF/0XIP99/5DycwZgjF9eBYaYz7IvCJ7RJ25S1TQ0a
q4z3qvDDlDmjZX+Jl2c85vyRvilaNEjTeFns6WMXvXCUE52ZjL2I00O8HU/OYMxHAOrddT+YAJtL
dFmayb6u/cvL95eI/BuCnRHHCGUtFvR8d17nzCiNtafSJo/0oR06xz7hbNf2+qkyiuimrkimxpiU
i8WURzmqfVpqQSa1uxJPCZqijLfR4Kt/kJlvRpAzIFuO7ZpSbTKZfrSD4VlB+J8gDUyprGUnOYw7
7oXDw2O+eIy+0YTqrfx7qr9gMAtc0tqjdqMeQPn5GRTyH8qAVvYxETJDtfnX20rrKp5ml36rQjUN
Wm1gxvsH39n08P4RkFdwTIQUlHBRYhP7pzSPfVeizeXFjD+bvAHYzUC8gmEC5LyAvGIm2LUBjXrg
dfZ7VOw7rpDCZn66gmGjY51Naq7CmjE5zIYT81g+tt1dUyAUYpgYsWGbHMME3BZGjpHn5tP/y1Bp
TvWTloE/2PKqaSreqDRDxRw89m5VP2oGVQ7SCQQsYwte//ZzFuq7vOK8tW1/Cq5QWIfL6qSvZKBU
qE3Y+K6PNbz6p25+Gm+13ppUj2q98auXf1nLs3mM68mxoGdyT83DNyg6sz0E3nv9RL8Ewc/OCVSb
fr6yknHAZDH1bBwBtoyprcjfkv6L2BxE/Ssn/m56IJIrQzWIrBgsGwh4tczGTOAg2dUpyzz6VRHs
zcl6MdAXBHb25gc3p9qE1KFgg9Yd7U/hw24MB1GE/qgzebNLL7DuJnEoM9BiK7ZxHL/KnLXcvmRW
iMylGU9DReYRRrbu6JoeTSAhz35Ae4iV34SewKmdbXuKjjOg62DuUdk6Z5/WZtXSV3u9AY0Ugj79
hH+CzsUv8S1eOrd5TRugulB0Def8zfzVuRs6Ay9OBsyT8+MgHLX5eq7cy36yuWcrCMYds2qOBK0A
RN59zcm9pDqXf3/7VK8AmEhoGHmAZg0A4F5uBMzbQoLTyf1WscDgmT3Tka9/QuS0vVUrXCZZHDKz
GfIOuMm+26vg3MbjhAu+lSt0PewgN8PLTnkLyeSLY1sYRdEAL84OUuQRnoTe9u/rkqbSgQdQ/LyP
wejIGgolQvOurB1H7WriSc5vJ/SYy/sfAFuyBeW/CK6khc6niIce41dQ93TwVO9LkAMZnuXAariK
INsOfsZkLpYlzPMsM4EZLjezcp1Jfk84Xd6cdVOZW0WTIgFE83RcTrqd5pvqQyX71bIxl0feLlPY
hvT358kTjewqUvXnifAmyf5yjs5LRe1cxYII8nGNomGp0ufBEaz2c36iLG+LHViy9dYdeeB113Bd
gjm7nbBMkH8Hpuj3bvdG0Te+xvb0Pw3UxOcKp/B2izm1xVD3ZGyBSE5ZaRF8WJZ+tytBXuyC0Ioe
XcPmfenxMJmT20z5DDYrYMYihqCv9ZT3accDYG6pMNPCcmjhIq3bu8lg0w5r0xaeerz/DtfLCW/a
vK8v6tV/ZNMrr2SiRVO2klknsMk4LVCTq33xtcOTsxvd04oiXyB4s355xmPrsfJSqXltznQoNdxR
tsP0qt436OTObF4pZfvSX2ExQSPthwhUUJgvSPZQeaMZIhr9c0t+bFzBR3Bsbd5ycjaQrc5KYS/U
RMJqDoMUO0lVabYUq7y2/81Pk5VdTCQZF7NN0wBrWKv9F8NM3BnzSvHS7EpBOxZitDPF8WrU0w9l
AL8DC1uo1YN5HnI6T1xVj0OwT0eeuhQ9Pxd8ka3Nhlpbx0TAfomDbPfTYzwe2jGjTFBTEFuX0w3O
hcJWZY1gLvuUzp4EWmLnQ2Kr2UOZPl4Goef1kkFMwGilORs1eqUs+atTpzul2Iu3CxksjBBdRvpL
FnPeHCZ0YGig7+OE3i6gSAUvL+jO0AozoRVm8sGwxhtS5S0fEzYGw0jVkjq6aZwkYgfBvs+9yyZx
zhJbNjHTQDVzHRCzuJ+M66D4P9KuazluZdd+EavIZn4lOZygkWRJVrBfWA7bzDnz6+9qeW/PqD0m
zpWf7RoIILAajQYWduu/Tx2UYhNb3KqaGQ8QACjCPrPW6fmiMdSe9uBEZd58NA2n/J6TJeWLF7tT
+IqjjWaVV4HOFcsWDJClbjKi03+60grinkwZUIAJaZwWpIiQoyl3Q/59nojCD+ED4ihjlqhNOXIo
7+zMCfN9Od9U/df1j0RAgjjCiPHMsJH4kZvElVvJz4V8p6WfK+wTGQpCHcpcYkYRsNkaJ0QQM69M
ECHG1MAKZS8BDXQZW29KcAO6RTM6Gt7J28ypGHHzvCjE1mRcBHUbdz7+72fZ39IXVp7kE+dSsZy+
+NKM2O7TU4kKJUWw1RhnOQpOkLIoXjI4tYQqO8jHsbMuVd1uM2Z+vVefQERCxezFo+9MPcGGloXK
+sQgeHSzff5F3jQeO/D2xgBDpvVR2UhfQGCkgYDK3pNb5HnA/AbnZ8IFjJVLsyklGcLNB2tr+8EH
A0IVN9rxSbT/gRmakieA7KKwtjIaOIwE4tl4X+z5IkkLiySVeRfdLFjr2hP2vRgDJw3FIbQ2ig1L
aRHSWvU0K1cspByHUEnkJC+CPhyLAiY0Pk+Y5uNc3prX+7M/e69vQe474ONMH+FOl+j1VBUdxGVj
ssliczNNxb1d2Q64cxa0XgfeurzLPWBnArn+Z+HXMtUMJp6a8YUDi5d5w/Oy/Un+L31cl8W9bcUb
RbLyaJRiy+ChsKBgYiePpuWz8TAvjSOlYKUgPIOIeFvAlXHMpDDUIK1frk3jXpLvctI5iOC2BVSZ
5ECKlA7+Xm/s3mlHsO1OD6hIegba5S2nPQaKMx/jD7y5Mvao8KZ8X4AWzUi6XLXw6aTlgzrdRinl
GxfP/TPfEOCD6UGpTBUEsOvJt1UXjPm+tFm2reT3nuFX28yVb+w9RSlHiRVQxKxrPTNrWBWceWp/
wNOoG49OEj+tuyPh+prIV94ZUTWkHB311Of8jZGfurm2GcC3G/sUPcS6q2DE8G2caUoym3YNYcn+
5yLaFCvz6DXX6z6Bzv23YqyMYXyjwycru8xR0jspfCGstg6IOLffSgg1ZSrMBoowcNG6r7tqNspN
fLSv272GXTXUDXU9jjWZa3wGUHEpY4ldz+UZgVtHhzTCvKJCJCGXU+tfrq6JCxSbtJ3NUIXdwiet
PaY3isd72bGDpwDhCpuu+IFJv89cShYtZFGybciGrYhj/VE91xLj4/BmVlzZqeZMsj9HJu4oeudk
knq3/u0ocYJzSBqO53KGOEn9UTSHRSmdrPlW2/7cU7fVS354rpngJXkfpGhnhii7ZH4+1Te9oWzX
tbl4gzyXIXhGZ7TxIklgLBjd5shbs6er+YN916BqKO3fs8zoXJhwnIAGNZFnVJJRbI2cUq4cU5Nx
BX8PJfe5GOFEkcJMWdoJdmukzw0GycLHtN+s2+0SEp2LEI6NOpGHqFYhAjR/avZFNe7l6g40L45k
bUr2lFqf1uVdCuBzecIpkhU6bvncyXVzV/Qf4vSoxkQ7KCVCODHCWh+qccakuxX6mbZtJk8f/i52
xJFto5vVfCwhYsHWyXjpr8r4k6I0LkpbrllSnKBEpKrCaTFmitl13LWVutHB6KAdB13x7EpPnXnG
nIvZEsF0WaCmajo2NJiaSCCh4v0la3SoN4+Pef6PlYGTwHjRrM+DQdxa/xC2v0SJKXsAeoykGMAX
MN/9vAkhpbiRMHbA++Ko0+OyXphwBSmjpuN18+3pAWK/SdH4HXm2bph+Mwbf4/EqwFaXLnfX3fwy
4p0kCW5uSipLsGUPkqp/Si3GGyBlOEqC4OUtqPCssYGEdPTCL5xJUHGCff5i4CX86ZWx1Sd7twiZ
YvXbjLC+28ggs/n28qL6+SbfZl8VLDPCUe/uyJkA7tfiFQH+99/nEnuTsbE2nBcd/Eh85lBz9V2w
D4+8sTb2qdvIZcw4iRIOwzKI1b7jmk1q5GjmsWCfonC/7hMXn5nO9RGOwTGOJHlOIMS6HjfyBh0f
W6wfA8u1Mx6Hx8LVbt5zKTiXKByKda/LQRJDYmnfGMO1pRFeyN147Qtxs56lYyyJ50jlzHszQ8uF
WRSbRsLOj8lKN1MUbatkuscjL4FOF71QQX6EDRno+RCJU0K0ZEbJAKWk6lBGm7Cl0j/+HX7T6kyA
cOw2itqjl/fV7xR0hHGmvYrf8z0FNYvAle8Jv6DkCbCkx2o+6RoU6lEVyj7qvrJTsJVpYznNDaZd
r6nAogwogNO4yJo19dCvWG4iDQPd3rpC1O8L0DQbLbJnzrWXtsd6uO37l/Xfv3xonD6QePzmrd5X
vcU9oACFJt5OXTy6PPAOSE5r/p6Xb+tMmnj8agqIOfjxq82zH8S9q5XttpBS4si4CEFnYgQIUjNV
YRpHhzLdDcu9ZD9kVNpycbjrXBUBgTQzL8aIE6hGDKwVxafaxWoZmC7d63ejB1oE3wqd0SGfMvnf
vhJRKveYM5wwpMiQM+zjcDvVDQ4txp7kff0SfuSM3+onalPBpZLBuZYCKmXNnFYl50cbxqtl/IFj
vmec2oT4YKQbCjhRjnEydAOXwycmeTudfj8cuo1+4LskqUZVSisBJbJysvoQ89VuleAFYXYW/aor
N1n5SAQX5YcCOgQszaSKu3vnT37zwnkz8Lb0yEs9EjbpYNh13tVU1y8BGaoAGXk8KX0oQ2hovEj2
B6wqI7QiPFAc3VaKIMVGOggwPjdHCy6IirsnZ+jwANuW/545ljMPFBtJl0plIKmCtMzaDdl1Nj6y
+COhEXFqiPPbjb7U8tIhlvlab84wHnnmDd9f8cp5e0UF1evC85UYFoe3NTNL22KGTnLjq596Fwx6
tyCidett+GinTvXDnF10TWPVCV0aoYBLEwGkmWxdXSC83qDJE7t37Rc+RyPdxFsF6yWWDEwN7+6Z
Pf+SApaogTSlFo+6nzloi7JCs6s2nDY2efzLk0Yc+bbark4tbuKp/CSBprbwtIpIni7Wts4VEmBk
jgZVxpgOXxrDOZJMEDTH/wQ+Jr3dL6XHrrKtsVn3VCK2NQFQ2qiMZF2Fo9qa21VbVSfu+wQwih2D
RaBXkx7AahILHSOYnAy7EYziSdKe/0oRsXNQHvQytThIDXrrZOiDiCgH4MZfiTFdSDVyOcsDxiBh
ybHcKbvX7MLFq51bGY8atYDjYn/RmSeIHYNaA64Yg3MUz4dun3khnmHcwC+w4+51F3Lg5hQz5WVP
0AxdBd8hwzD02zTArvJJwWYulM3mZxbd1AtxHaF+X0CJZDLmrtQGdLihWpHd29Fu3QH+YLKTAgIa
zI2aVGoFBbAQduhR787xThC7keUmX34mn1SuftkjThKFHCOVjMEsdUhM59vARLs3J268i+Kdbv+z
rhxlPAEYjJhpYFyGJD35bNQv5ODlxRcWSzmpIuAACE2SwlwgYPB/0sJ3uwSVCrYLNlR1hLKakE5M
ksQSq4QjTJ3u5eO3ednUjeVk+T86+7RuNv7Jfw9ZDKFgPAVsvGKRYikSVe0VvBXM7bFB8q48We/p
VAFJ6C8Rws0gq5siKRY8gY0ZlMA+IrzNdpm+t5rkHU03lmWDMhbXa1tHs/XbCJWaQZ7riZVe1H6U
QVr+jgjF7xsqMxUb7KC6gABpVxVq3c6lh3Qvc7Mhrh1ZpSh3L3ySN0IEGNDVeTCNEEIkLXHUwumt
29jer3/2C9HyRoaABPjqYRVGkNFrYEBLHgqKiINSQgh8KW5tNbKn0lOX1I3kxGF163UUS8qlmtQb
PYSoN/NJlWXGP8gtwxZo3GKkzXQfPRkOOmGw3FRGdK5bjseeEDBvJAowULfGUDYdJBZ6AG63o1R+
M2LNVZYbswJhVBE7w0Tg9gU4eCNSgINEmiTF5kpOsbzBG7nTTF+D5UOK8Ygp+GddPcIxxBqpsdR9
WdiQpXcpTlMzBw0GdpZs16VcunueqyTCjjGxogg6uMcQYiRowNILrJW/rnCJx7IuiSTjJ7xR7Axm
i25lUgKtuvhxwI6GJnO04WldJ0qGiA1tpmjhBBlzk6GL4VFbbvKSCFvC+cQm4EAHAaUi8a9z24AN
Jb1Wt8UN21GNSJcShTefh+t6VvAoNDWZFxlysBByskGjo2Js1jh2Bwz4lXsGCjvqbYOynoAXjdbp
aatCYondOLInK0+x7a9/oEtT92+0EsBiijQUsHXIkNG0xpEi3IMGEs0sVKMc/2NXMMIQMMIqtWZp
MpAEy/ZSdH7BAvuh1IsSu9W6KdyChKvz1nVj/GRbEWkJhyx4q2csgoJuYAEqcxCixbt5Y7eb7sgn
8COvA1GkW/Zb7cXgDQB8fdc7iiDn5rWEAECq14wZZvE9cyzcCe28wUCUQQhwsvi/n7klY9AwX2DX
LJxftDR2MA8aETKIbye2cFpdNuOjcYJnlnv5skmSxe3Zke4Zp5QRPD7T5sTqRwjihLKD3+177Oq4
LxpMCfEOSv6esu4jFOhagv+PfaCzkvt/duT7A8IDJlu3/613pRqfLuXLb9xBCII0q8c55njYoSGJ
DwgFOxvRJjvv69V8I0s4Ie3IzDPdhKxkb/zgnV25a3g9ZyiJdvIuV1zK14kjWXz3NfJE7pcA51cb
hK4lfdBZ7xbGVV49S+z/30h+rpvYtNnqnd2niVx6Yf0UKE9YQ7ruFgTy2gJymO1U1w1XpQgGb6yj
Tao6ITkxxn9lBZ/Eu3NULXUd8bRpdPnjYQFahNzVr+t9hkEnqn5JhJbYnJmkEpuXGaEljcn9ZMl+
zSJv3WpUMIktmbnRBlU0QyG2rU2Pt44FXoy+7w3zOxeUg8RXulT4euMGAlwMabOM9gB58lbx2Sbx
Zcxug7/xuXsdK9Q1p9hSO4wIO4pkHayNp6Tg1x3NyrxYesonmzAj4XzimIkhYxKj4IFb1uljzeJN
JSs/RqMjQJ0SIxSm4hhVUKmBGFCt4li6DlLZiaL3LGg5/0bibIliSDNj2A7uxT+ifTQ4Bkhkp13y
3ERugxcPMOXhPkIyXxKhJXJMmEufGwE/d+uN3h5+yrS/YK0OOis+0cPAhFOIgyeVPM/gi0Fwhexu
CECBSdRDqTudOHUi6bh0BCEAb3StO+mWbdCo62qOum2eVBfp2nvWS775bEJosTqt+sKAAcfOvq0i
VjtGav7/qXzeyBDO3snqoqriHiiZqL1ld/FoOw1F7UB9GuHIXRpzrKIIn2buv5jyx/EvcyNxOVZg
Toqpzty/tfTOBMiFeLhAe1BsEmcehXbiDqyxC/S6tmCudoM4UnxMUruo8Ha7HkxFG95sHLcu21GJ
O+V74lIspuZFPgawICYIUK38Ut6oO8vDa683bNQf9qEjhz4okeLygqlmTWjyzJ19NrbYmA0+JDy8
OctBfvlJA01xPRBeYgteoiWsUliFrxj0X1h+W1IDsuTRKGRjbGxqTApBo1l3OHtPuInd4SBdz16H
vmOKQ3tVHTS+CzW/pEwrcBjik+nsn3l4jjvi5L1857ZB7aEYJsPenreXjiFojT4ZAUcF3mcG877V
creRvV7Ges6u8YLCN9+ZqZ9kCjlZqjcaqAQhM+FVeqQWiTOAh7wcnICTq7vvs+FJnnB1Kxu9D6oO
8tSwaRsns/IhdNDO8ZlImrhr/Z4FnuTwb3l2gSvmwIp1G3Lkz8k+v+GcjHwwvLzOsTzqlUjTcBIn
9QoyYb98rTtJ5hnCmeQkSAKpY5A8jQ9B9dgthTdbn8L+idDw8mF8kiOcJaA6VqcpUXiFZsTrZHgA
7z+Ibvjy2JB0/T9E2kmacKo0QRMMlgFp7Ua65bz/aPL/9l+jF9U/eTmJOgkTcGMAi6AuZTDhgspn
MHm2PnoNNen0Bzg8SRHAQ+9RQ0CQozJ9GBSP3xzDTerOoIR5MTBayKfulP36RyN8Q+zH6tk8qV0E
Kyps8rJO8pYl9Yfmqg2pS/ElrLJlVbFtRVNkQ+xMbmoD/DPYTOgpxfg9Ss37YKDG+C99pTMR4s00
GZhVZoFWekYry343hJG3FDXzonSaCGS86H7nsgRoTEHMWY0h1Bk51TYfMkldo8MIKv9O6DQkChiU
agIqVpkVlOiDQeYpb+vkpgZRlkYkn5QIAQgBgo2hdBChpH497q1ua1n+/9/bzo32OwYOyHAhokfp
IE6ZK4cGjuKXrtIJSZQy/N/PMM/Uhr42Z3wePCaC/aAGMWa575XUWVfoUi3kXCEB8hq5A+EWd+pW
Vbe17TIkalVoOMPyeSA3+nCXEk+Qc2EC4iVhGYVlAuslyJ+PIKnC3WCo3GGj/A+07kS4ipmSlYFM
L+KaWeVTMd0Hi7duuUvAc66MgHVVpUjlzD9QoxwlEDexwckH19Lv1sWsq2GKGRIrgnaQJ9isMw/R
sokmKltf/yimOA+Y5Qw1JBUCxgOnseFbTPI9aCj/hyNv3WSmOBNYqUlqBhlEZcqPYtgnKhbyMacx
KWjjgf6bnymybCqyZZma2KVd1JlcSS1eknEB+aAgR4k8bT/f8tps7pufqCPoYqieiRNiCDMwicE6
iBv7L316VZXfNe0dp5x9JkKInKWb28LgYB3iTaDwQbqhRM9SSkihFBGSBGakqdmrUCSOriOs3O2H
bapRi6ku1pbPdRECx1TrcUkaSDEfFhTDlJ3xMd8HzrClrxeEQmJy0I7xXC4NkoPUmA/ZiPnuInhZ
KmqQ7eKT25lK4pSUFEplhPIRgK26NrbggnIjL3kO/KDZlEc8U+2oYsHFTOtconCcpktea4YEzaoX
+bB46pGvqTJlLDvIntp99XncDdTmMsqYwvFqjC0LpwhKBtazpTmG8r2hetAoEcLxKqfROAYWtLKx
3k1XPrSd6U0JkYlcRNRTLKn8jzg7WbtwYDGWrCJc0as3FN8zlYJUSoIACJmcysqoQI06cvtNvqD+
Ubv2BqxPvR9/zD9km/4rVaTnUbOCeaqAEFmVFtWQcxfcFx8QU/vy+Mp+/o5S2LnfCRChDgUrohGq
tZox7AytnlwsWWe3s6zv1g8+yhcEmLAi217QGIbrZnoo6wJULNik/p6M8eQKYmf2hFHanx/K1vtt
qEf7ZdkM6HRb1+RiQezMaGJLtrmYU9OqMBq7M28lh2Oe9mkAEY+r3qE0tYkOw+hS7yiXE/wz5QSI
6HBnDloOSvGP4Pq/DD/s0SiNFqsN1SxIKinAwxKog6RaEKdt+fpTzt8Rb0vsJoHAEJ3Z43O76wrq
qOdKrLi92Jyd2LZkBiWkBo/F8d9ldm4VuQy7qgqynZjwSZGb1owitJcOkNYnWPAKAh0tcCyZchci
fRFbsbs2HKzOhrsY18ZhvK4f9cZlD+odX3807ux4S22Sos4vTQAPRY1lPeJHctW7nFoGPACLYz5i
5Ahs0Fhgez/9ZeAJMNLIcTDGDAINeRvp20a/ykgmBcqMAoBoaVAtZgEZGvgZl6Oya646x3D0g4rk
NvaoACBAX+zQ7rV4wOoqiAtkNXNKc7wP4oUwGxVkYpN20aNRM+LuPvgYS0WDCF+qYWCHgXTNN+fh
ceyGGr64mLSfYERs1V6UoWsrCSLrZT/pO63fzPF9S3aEU+YT4KOpAsnOU4iJ+HiH6aPbNPKKK3U7
v+g/ON1/ezVv13GZe/UKduj8TzpLBEyjsLvJgMgxwLKmApQ5lerEFvg1SutZq6hOQMqQQt4Rz6PV
oocXJbhxYiBhQyVaHz/UmbnJpvHvchxdyECqqQ5SEGnCT8z+KOFJdgylh3Xr8RBds56AGaYcha3a
w3pGsl9mbKC7yyIb9IzXY/9dzb6uC6NsJ+CFvQxaHPNEvpung17Zt4mRbcLacrueGp+n7ificq10
BN05M7limm9tR+wvMI59iAHP0rc/UahBndJiz6aWKEnU82Nz8IfjgnG3BN0V4wfpjs+62R/XzfgH
aYatqbJqaIrYuomdyrMkj3g+kg/JB97XU22im9nj/OAh+TR72UNOwsQEZBmrZVQhLK0+1MqVIm/z
DPvl9/L0FKbvKZMoJ1kCfFSsXBaQA6Iak8WHtg62I5WPkrYT4GKZ8trQVIiY0bvxuha4c6THBTNv
/8vk7x/c8KSRABdR26l5ZMF62pa3l5UuyrO3vCOqf9feE7Tdn2QJcDHV3Zz3vGs9QQe095oBbIyP
mqNj8SLbSXuqIeZyHnWSJ2DHZMRlZVsw5QL+yyb2VNVy4nqz7uyXT5STEAEzWLLEWGcEAw6KcYit
0u+YQdyGSJ8Qcgw5ivVhrKBI92Ld8b7UHJ8p791lA3jyqcdfSpzYcVNY5RjIClTi3F316zqo0Wc+
c9gOTLXuuv2IjySSvHa9rFQFf2rWrS9mNzqpPnkSpRLxkcSuGwlVLZYUMGA8G9iPoB4qsyCOeUqE
AA1xg2avYYKIdgRLrfXQyLt1Q10+nH45mthUMxrz0AQyDCW1h1kDQRfTnGD8oaUv63KoD8L//Sxf
seRG1RYGRUp73ITWlYZL6zISUUPhjilgARIUCZQ5Az47oEByInfZVTs+eh37VIsa6c8CDhSsT6Wo
h0bGco1GPMwSc/plEEt/lXF/i33ytJUvJi2nTyVgwoyqRaXpUI6DanqQ3G/pnjd2vWeD8jmiit02
GqalmokftEN0r5nPS4c9O8lOCjyz9rELzO41p7H2DEs7S+nxr9xEbL9JUrk20W+Ic2q6NdgWg70Y
EvLWZRAxJbbahEGVa0kMGXl03c27sSFi9g830l8fSmyJN/sRfFMaBIRPCRbOYEU4qJIc1jsmWKgA
rvFfg6vYAr9EYy+3IURaj3wpeeFHPtsrdwuIPei2NVJBbuGzYNYKFZjBXR98neMP0Kq69XV3Ffhj
6bR7C5SW1OwTgR5ib/xkaVj5xePaauwYk2/a01CCjCCh6k48Zn+/F5y+nIAfYdZ3aa9DsUJudham
Gfq9VMd+nH3OeuL4pVQS4CPOE01JJYjKRtWT66s4DEBXR9xzLgphYIW2ZUVmOhOO+DhOTC1YkBuN
5sOce0rI5+6oRxGOO78Z7SREfKho7HkYJd6sazTfNPW5SULfSPzK+jHMvkxu9r14YJ1J40+CZ74X
9XqmBz1P96TPWTOBsj0C07mrGZ/WUeLyWXImSLwB6KU6jAoESWAU2mob3h3Hmg3f5BQ/UOBOfChV
OOfbGS0bKZ/JaKzd2O+q1p9igp7pIuyd6SMEbVNHpd6N0IdhYQ/8jXrmo36fq3j2YfoyL2ydt8NN
7Mcy72ebglVKgBCcWW4FUdBDAFpXqhf+VMWvm+y7xVzDQc3Uz7ZUleUy0p0ZTYjSLLJahlYGIF15
zQ7oCMbwQPYsP0SNryOtoMfRKCWFQx5bZ6U+4QKZhBwmxO4+5XHdsS9i3JlKAiYM1ZRp8SsmgAHM
yJy+Bm/B0Dss/Zwn///lSpiK/oU/4huFil5Mw6ihjTUb4bGZx/LOinsiUgmTiS8UWI82hVhQAiQt
PhnS3Uw1H1O/LwBBiAJHnpbwOykyfSNd9oFFvfpTIoTwx0B5Yae8fzps/SG6jWeC4IGAF/GlIRja
BFdofIdM/mGi9L/ooA4n4pP7zcox8Nv7Qs5CzG1AByMKrtWqvB9YtB0r1jpWlXiKZXtAVD8zbaJc
eDkRP3MyARcKXPR+9uHancs3QvFmsCb7t1s7c6k6NvWtBEgIqrCXM25L1Xqsx4ec4jMj9REgIDKL
IA40GBKbrzlTRoClyWhj5ozafL1VHzrrgHCJJOhNlAqIEOjxoGHFDzBnWz/5nEbPvAn235In9dDv
Zyf1A3ekhBIeKb44VBVk5gxBW8kRiMkfy3QALyHlGhf7g06uIT452OmUzMoAzfLG1w44w30baziw
951PEv/lGS4+NhRGVNaYzMJdHWtEmvkq6r7ELVEqpMwmAIUVDHbGG0Mw4DtiCNVLzE8ze1r3B8LB
xacFOVOsuu1gtAmfRq4rV/7LVEHnWp6lCkk7Nxi2wQXTQtOR8o9tbtY1uHzEqSBNsS0Nr0pCiFZ1
aKuz1uPU5vdHaRc0sTPLmAEwXhqyMZDD/++4dxImhGsRGmUWzRCGqaEtZ1st3dwNj+W+9MMHqsnk
D+BwkibEqgwf620Gafrtz4qDvtG3/Pks9d63xB3I8J80rDR9+6FiI1i6AMQMaKqyt2CO3Oh58aGM
Rj/vrGOa8X02matkzbZWEq9ZZr+wX6ayvJ0m/WX9k152ytNfIqT9YWRh0jzHDTAbarSmWI6hPa5L
uBxaJwnCMZ9XeVnGPSTk2J0zZ5s0zl01pNpr1r0FPZhvLWpJsS6pAyyqbWXLfW1Z/Kh5s+0kN3wX
REsNWFw+lU9acbuehVo3Ze2Ysw73vqxDy8vHqr8pw/tS/ToGO7TRS2nkrpuR8FBbXAKg2ZGqJTXs
2Hh4ukYDY7AvdiCew07h2KeIein1hLN/Tjoj0BSop23DnbJLt6PPyWap3Ib/zJ9j3JYFQAmbJGpr
k8eBXh2y9jnrVL8OHrOa8MHLb+RnASeCCZ7u0oEj19JttcO45Vgi3w6hk26rH5ZT3ZT+uJs+EZ+M
cn0RVHJmdKyFVF42ZW4LplY38MJtvg8/8C6K+LbGglzKUS4fzr9cU+RMstEnh7YbHnCo0vJZI7Bw
B1gOjcM5OlAVpIscHGdQ9nrdPwsE3LDnqG0hjffV8qQq3NdYtUFzAhDGfI2PM0EsGEfDzGDMeUb+
hlqwrHhGRzVTUMYTcAREo2pillDn1PmMC6mbbOjmEO5zK87/2s55plCizmHFRogy59bp6tiN1doJ
m85dpG9Vt5cMm0pI+R+/JpGb+EyinUfpUPFwk7dtvpl/dP/yxeXNPrrhJW9q/JI4XV4z5DOBmVpI
SjJARZu/FVXX2UBcwP5QSDg5u4AgBnbZ6EsHCfLg5T/4Tq8anUq16iyVO6OkRI9LU34oQIm+RP8m
QRPWC+l3YX+QKmqsjrKbABxzFUuJWkGrBu8fHQi/J8cGlyqozPm7vBK67NnKaeQgxL5y0px9rlEK
+joNgPrG52JvPPXXAVbQxTEG3acnHUzWyTX52kO4pDiMOfbRgBXLcMkg2ZV49/3XI41uy75x4gW6
KZFSUshHytwop4R7jBl/NrV9b3xbR33CP5iAIEk5dHHBQV8e9zWSgdaPTepgoazGdTz7UNac9aM2
Qka9mV3Q2hSJw/l2W7/KHJlhKjf1FYoMgdJLAI9Gaaq5yCFTL26DxAvqfSx766ajchwmpB1K+19s
DdhmJ32ddq3q6Ohja3nSj6K3vy6PcgUBPALe49CCotMzq49Wfhu07vrvUyYToGK2qyFgHTeZ8t0M
vyptjKsSocPlrv9TaiO+RcgaG2dwyiCHeppdTmTZyY6ao6tccaWDhh6AYLMQ/kecXOLLRLSkqlGq
ELlMwyc7fSyVh7K5s+T6xjReQqoNkPhK4iDFEBpz3/DLklLeysNVS74rEp9JFRAhx8IcFZVansJI
3/gBgm3MbhB7mmNhPDtHl7KC0+vrum9Q3018moiWPkTVAVLBEDx8i3OPfzuel7KPYLqUfR1BTF5z
KVvyfz8DjmjM7UlZIBSEsVqy4+8vIXZgzqnfosUSHIv5/8KWTcCVOF0R5MlQ1hL8JTkOXqThelZv
OzzLbfJ91zrT47xr//I+qApIUoAxSIV9eehhJUMOZu4xcbrDBIL13J+fqXEvyq4CkhTWqA1dCLvK
y+cp2akdEeX8z13J3FQBSfpOCjArCwumxY0qe7lynK19Xm0In6Q+lJB3pAwsSDo+FijMwHspfdNc
/jBju0a4mT3cM9/XIH0CL/EhYzazprEN6NVKN9X8Of5L7BDfMCIWxaltQ6Gh1R1lug2W95VCfyWg
Iu29HWDz1sxz6kV6pUULN+YGw+24Ax3pPY0UaIik9/g+BXjYII1dd68cVRHm2x0JfBzKwTxkh+Bm
vid8gqPfiuuJbxyJHdUdsjReh0u/zLWLJrOt5dmPWD6iblJ/pEi5CTQW3zsULeiLKoCKqhk9SSNz
WKjemQU15ExErDhQYczxv5g064NT1akjUw8OPObXDCdgQlYtJYt7KBJ0y+iY1eIVxdcUk1+qNPzQ
u9kjPtTFPqazWBIwojLHWYv4h8K6yHHwrNEKf2idVKN93sK6AqfrFnaoGRra3brOxvtmarG2gxV1
QcTE5S9oMl22ddMGtfLbQ8Zuc7UdeJNlI1cbeVLcZnocqNfJy4h4EiIc2mNezJGioM+jRlaV54cp
Xdwo3S/vGxlBb/d/2nDMPDsyR0NvM9OEWbXUKY7YrHKlP3c78xGycCmS6TVjlPmEMzob5DxTB5iv
jEDzUI+xWw3yLupbR+/13dA3rlpb12gJcDO1yvAfEjcySscGS2irVlt8a+LwuRwqJwvwP/jMAkO0
4HdD/EE1WE+nGyXdrHsupTD/1Ge/b4ydFJacMGlWByfUHTRdOXVCKHE5Gk9KCNHIsOBdNXhDZo+t
s7N9U0rf0qq4T9XvU0u8zlOihEAc7SzuuhquOXcVCH+CTWd8W+TpdqnvA/NdUx1nUS8c2Zn6X9TH
ysewcWuwd61/ncva/DrgxBfFONUVI51wRGd54ppz6mG9qG08V+VHKagIWdQFUHxYtMpmUMCiyh8W
X2sB05V5b7rsNrvhY24KVe277Nkn3QQQiZYw71NeC+h8TlyEvlbmaGD40zzsgnJn1Gi3ZArOf3Pl
WBAp54Ostrs4hcxkP+z1rxFIJnuv3Bt+BA2pOj5V+BYfHUHQaS9aA4MWvRvcMbf7oPJlbvxqU36Y
NunHwNF25n7dZaiqnPgQWY+ypRkFfEa7q47dXgHlWu3Z16MH+t2N5FGjA9zH10wqAEg5TbOZ83KZ
Bpbk9NDt9C3MeaBeKyhvESCkTTppTHlt2ERPYV6orlZR1xYiAdcF6DAlqyk1/hxXWVv7IQCpb4Sn
dYxCxljIzXa2lz6vf6rLpvsFi4aA7eYcoWUJu2NRz7E8PaudpvxnTG/qeGukfhp8BCqvC7xsxJNA
4VthxK0bdZ6RG+muMx+M+mH99/+QIp8ECF/JSvNIw3s+r42xO+OOX/5454ryeTrURxVFbmrK/g/e
fpIofLQ0CXK74W27/SH+gm+2G67Q0nhrPWBrLLjdjPt1DSkLCoifmFIppynPD6TJ8O2giDd6nP6z
LoQyozhWMhmLKucjlELz6fbnEHW8bXIHHUAGqtC8HpdHxBlNOKPYIK9mYBGTDMhMy3pXdglWeH1J
RntrZ5bPCmujyw9tEhPFdiL7EFvjmR3KWOAJP68i7b4O509YvZq4Wftt3aDcr3/HqF9OInbHl60S
o2UPX61pbSe2H4ws8sfASSkbEt4hNsnrRrQoCu9YX2L53kyCox1TPUaUCCEjnstOs4oEIoI2cxLt
2Bm6+3fG4n/BeUZYVKUW8gxqGJ9n9qIiL9TtTTZ+XBdzObU5fRMB/Hq5kXrJhBire9TbfRRctVOD
oTPsniK60imMsATYW5pYiUI+u6A/LC+Y3cMjle22n/6PtOvakVvJoV8kQFIpvkpqdZzomXF4EcZJ
OWd9/Z4aL9ztclvctffpLgw0h1XkKYrhsJodPtVSgXKaCKWoSxJgUOqzQgo4P63Rlp/DZniW0q/r
p0fqJOCearKpKjnuJafgkwVqZFQFPL4kw+Gjbv17queCui4B+OJ8ZHbJZ50CO3QnxR/G1E1jd9Sm
27H/vq4c4a4i656UBbnOUsgym9lt+k01P9ZD4aYGdU+EUiIbvJWF2E+QARcq7Ysu3YTVqQeX9dLe
BTIR7RIWIfLCK6wNzXqBpBw8dRmTnZiAOAJJRUp4RYnNXuZTHqZcPyRx6eiSvpHqv9mHjO6pn24r
ssFnZo1Vbtja40WnfsPbU9AXtu39xZ09nr6mxhEpUxBQwmR6JjG0WHulUaOtoUD3iBwhjF0kJ1TM
3brdUWco4ERjs3GsuDCwfcROK0ffS2t07YaqzFPOK/byFXFmZRYfGx0PxSncsV2AMRan/ZA/8cHv
bKsQaEGdogAWcxGgDa6FPBAxpvMWOTBnrg5y8OHfzk/AiBYtiZHW4fyUZp8MPhZ9JFSv2bofYR3V
r4+TjhYNqVa5+ZXKe6PJTllEpQ6v3w4DoahhMwVMxcITCwXUzmrQK8pZdfn+C2ljeCH4m3j5InCp
gt5Vq7sQx1W+eG+TLi4nzULXsBliHLZX3WbUXC2yic8bfse/xUAXYgRPGq0xmEwVYsaixe2fjDx3
rOJGlg+x/hikT39hChfSBFeaWadGUwF+CGU45PHLkL1Y1PbSq+B9IUJ4ZFv4qKymECF1ezaedPuh
M3sn7Y+5SbGMXk+NXMgSHAiEx1JZcR7d+rv+gSfhuwSJgylzpAMfDKS4Wa9/AFzIEzwpsAPsDuO8
a/JW3YJEzk/xvlve4GavWOeEdUPU834VIc4CxVrQpLEaaxIhsJuwA7z1zbRz9WVnJIRdEJcm1oTq
xRg02+AHWdxn2V0AaXPh1PZ77Dhdt8DrEwAXKgn5pXqQSnvmogZf8TlDBDj5sOODv1flB74qpbac
/j3VAUh4s1gkilWp1ybeaB4WR2lBE+yNHBCaaeueLBaFFLsO49SAiBHbqAycnpIR8ev1OcGLsxPA
Yp66lPV8XCOIBnBQGLvAzt22D0pfCVCBqtKNajzOKnuR0UTkFMq/nqIAH5WhS4NUQ35ham6julqA
vQjaN8JCfjtIVTN1S7MsWTE0yxDLh0WSQ6VRtd3wtdiDEgUkkalbY8hGcatbdJ/TLQDc5n4BYUGi
8LRELcZKg57ZrrY1DrwptXS74wQokQ4gVNoR+lHSuP4XL0tYR3U+D5BWNo5+VzzxMSL8n5ZT52CY
n8oE/m41gnaC1cjBsiiJDHmh9Ua0H/nmZtKd/tS5+MgitKMuTzCRBYT6OqzDdjtjpw43GVX1p35f
eF6CyMb8rwpl8garMrLIUQd//X4oCcKj0pVWPyPWhgZj4gc1FmBKJVEN/A3WhRsR3hF9CoaknKBE
P7yqytGcPpm8hrBdV+T3iOlXMb+VKYysS8HEZ7vjgVOFldt0q29AsACm/tzrj9Rjxf/qFS8SCxVD
moD+JIQ4Thqh7H6knDFGtllXi5vrmhjhAQGJbKyX3H3C4VXWb6ulcAz1+d9kCICwFFaP70LIWPKP
XfNkG4mrSe6/yRBgQGGyVIyYo3fb6mtX7iLjWGXEHDZpAYLrJ3WbVNhsio7Vl3HDp+3QB+wNh96T
vQSlFQpqqKsRnL/P82wxZhybHbxqpW+pEWKIj+vH9nsQJli1gAAopRdLIwFhgk+Tp7nxASU3E4sY
d813zj0WHbA9pyAwgXBYsQbBWt3IlgQywzx9CbrZydvmGIUjmtOLgujfpmQJ4GBoAYvrSIessHFG
6dEAF6p8Y4XEOf4W8v16jCKhmt6xqra5G5nm1oh2tpF7dt05NiZBu3FP3Bn3lxWfFfnUQmwSrNQO
wtQHaxsf+e7CFPt/5NLhyxLpNZ2UcgJG9Ng8pWcd7F7q2SEPsr0Eggi16z6YCzYtGROFtMSdGQJe
DMgiYds3x4veKfbypvLNo7JTHqeHCS2Ew6ur3IxH6nOE8DZxUW4+af1S84cqsWYnWx6XPHRkiYKQ
61IsLAZSmAVefcEcsXkttIxYRoDCFHzgSJHkVEG3HcbkBlwpfqNIt7rMbjXdwCIO0zF0rIQZNCea
x20U9bWrpfZm3Zq4xN+N6edfJA7z5OWYxEO7wJjm0Is7v0bqUx43VmrtwgD7ul7ngDiE6yHBWaLQ
vZOp1dIbJc5AntXwHmvZsw0YKGpvXa8/oPVZjGC1QSRVQE8oFoNLEQ82hhzc1NwYp+DO8BPQH1ML
zCm9BLM19Z6lxQCBmnkMyqeuI7o+qN/n/34R6XZxEptzg99P+tqRW6Dl/01e94Zi5yPj1nshIS8K
SQJ9ou2m9UkptiTfKmH94rSOPZnZEocK6s3YSio95Ak4OSjmD+qUhAetNwa7UBTo0FS232uz303W
e8K0rn9znM9JCGpBYdQPVQAZAUibOAEfSMlPHb44+FwENZ1OKSRAhlJbbcak2XarrDkoVr6RS+pL
9Drg/tRHHMsZ2jAswhAeiX05TmTdjPGpTjQMYD+uHxyhijiLM1uBMloF5Cxyg+eqclJqDSAlQXB6
LQuiMTK4j6inLvYNiUgwXn8Kzycl+Ljeoe8k47/fyVnkZsN8mgZVdxYJlKZj9arrFOfZ71k57pO2
Yuqqoqg6MwVbYyyqs9DEu2TvjC0POtG/v0/3vBJBsy9eNYQLYYKt1c0S5VEPYXOsfJJUzTdkaVPX
8kvNyLGSq1HMWZZYFrejKmwlC8YQ7cdNfGwxuMoe9R+M0s+hbxKB4FXLuBAnvDrqlGd1+xa8j3ja
prLOdr2pU3Xlq/ZxIUWwv6VKNT0xgHCGdFLshwa9edKIJxQLQvPaXfcmSpZgi4Uag+Jfhqy8Shyp
5muA7rsywG7NjWW8rMuizFBcpA4Wmg4FIwjT33HIU1DNMTf6A/o0UBCjIO/3md9fjV6kjcsGu5Ob
HHaYnSawE6eH6lielE1yoHjjKKvgDnHx4lmDWdUDGnPdXD1U8VNP8SgRDiUuUG+kFKQPMzfyBQxk
zX2ChVdSuqvrv3qSLgxPgIlZNtI6i3FiSEvxF0na8FUP+DZt98UhJMf3SXsQkGJRw0LRa8j7MXke
ueVW2nSOueUELRSxJXGKYq0863OlzrjxTWV/KE3VR5/LN/05DQICJCjDE4vl2NTTV1P85lPbXnlI
MRxb7/T8mNe72b6z+ttK2q97FmGBYtGc9fYsgV8XH1fttq++VlngrAugrkqsmiOSZ4OtQKc4cos9
n8eKnxtUYr32VIDuu9z9ozyu8YVPLaGV50XKnVfxtAPzlp16v9yaqcN7bIst2WPLMfW3L5iz6Yt7
1as5jxLGUz9GpR/lCMvo9TrH5lPjZgltr8sqv1sCr2SVq8T5vraWOzbZD4TS1DUKQJIkmGHRchxy
tmcYbHJG7LDVPppu7+dgI3Fl7FqfqMfmevLmQnP+Qlyc9DBLUdaYEDof4tpN7jmPe+CBWObT7GN1
7iMdjF73RF1BOQFbJ01xdqYuEnsBCyvSbCDQ7svHEUuV6+WoBIQRXf1SsM9yhONs8zmK0gppGz0P
v8iJtJ0i9tEMVOLjl1JHOMA5Nc2kQ7OH27AofjaH5smoZQRYVpJ+RmDX+4SVXI95zmoJKC0FSt5l
No5P/dRufmzHCW+U2+kwbXj7OVUcuW6UZ3ECSJtdiyluBnH2cm+UNzX1vfh78/fbO/1TgJgTX8BR
0+YWzs/6NP+Xnt46Sc98CDLZvLO9vwvizvKEIA6f160e8XqIzpLJm4yaeXosE4hM2J5IB1aDcDOz
MwM2rh9V3auWm5CaFSEuRmzRz6tpxJcwzq0HMYz2qJMptOuYeD4oAYOnASCshtChsx3j8GNfS/1l
OUhbTBvvqCiKOjH+7xc41CWlXM8D1KnyhzbqnNA6JPgqWnce6swESAjyaEgmDUJaqb3Pq9ntp5rw
TwIOdAEOFtNoxnSGiCJ8nYbvmplscoYXhFqzSqkiwEARtlgrEsCMzQipTKU71hQn1u+NAYJnCq4/
mX3a2hxpNNPlUMO82pXcNnHaLyNzeB4VaT4nfpeNxFcJcYZiJhwUm0ajc8yZxgUV2b5xirR7rkus
xo3+/2meX7UUM+FSPRrqnOPCWAb4Af1h7sD8NKeOHc42YyCFS5Em/+HR/elaBne9C2O3hrS0tAoK
ju7iN0+R2267o+ahc+rD244nv6OIMbjZ/R7gnCUKH3p9osZdw1+pYdJuQHXmjua0l/LoMejk7ZLJ
fxfLnOUJ4DFYJuvQUoCPlhO4F93xZjmGN6CyCkuHtw3U/ryrte26d1NmI0AIq+KRNVym1Hwo50M4
J15p3mS1RqAI5RgG/0Muri+bGNgrayAjezf12EGtbuKN5Ha5s7fhLO9kzBxLe/PJagnBBEYaArbk
usp0hIgINaRDWT2Hwbal+lYpEQKsYBdewVBFAAzPPqoy6IHQGBGXXc+qnwMzQ8CVNGb/VcP49GNn
S34juZqDuBrre2n+eEqeOCWiB41pdCFsv94MnrzhW3XtjeZN2LXHl51Q42wEMouTxXHHZmkZcYSs
eaiX+5iiArn++5aharIhI6MnuHIqaZUVgErX7aJNlzwUI+W7HH1+x4qzAMF3lVFXqj7Aeel3wVuX
AjbG75IM6wv4txcGLNfd9g8R4Fme4LcVVnnHyE8C7r9wEk1zx2mC8EYzd3EVl3fgmJ7+tC70Oh6e
ZQou3M5VEdQqZCbK/aRmTigf9fJbWh0Kefwrrz2LErw2kFp7kBaghaEf9fogT+9zaviZPELBbTFH
UY89j9WSk3rgfZfj6Ci3yxZb6HzmZri2aBtTF3cdb8+KCX48q1Jr6DOEyghy+y9N91nSPpgF9Vry
v33FHMXKwhyrkRbXuKpC2/SlL8lY8q5/T8BaLqOdYZGoraeEf4kVhmmIghDdJvgMH+8VeZckRO3y
OsT+PDaVu9/F66G1VWk3Go6t1DAQH2CMHOvg5mgm3IoSI8CEaedNFg1Qg80YU84eFE126vFl3Y3+
kBg6KyNghTrN4KwMoMz8kILZTtssu3gbMtfGbjGM+W/+UZwAFXnS5UzV38T1m+I+PWj31ab3qlvM
A5CczpRXiUxfmGC08oBBmu7EtzEWp6LHPfAwEJUjiOFcM7Ps2Njz/G+AoQqAgZpzpOYJbi6wbgNp
J6unhmIzIOBPFfBCazN5Grjr6uijcfLQOMlBd6NJH2uLeUXQbol7I6BC5P/q9C4IzB7yzMjJMCf3
oXrC3hi3/oZxzdnRQcnpJA62PdJj14QbiDRgxmRgV5PNvVm5DzN8xkQPdjN66/oRkCGyf1lBUJiK
DCFpdpB7UJtJE2ETxAGK9F9W0Y92iUEMN+xSp+rAxjXlG6M6hOSOFcqlxbGOKFSiQAKxJ4pqvEmx
eCe50utyQGfJNns2n/7t5AT8aNI6kGf+OFrJIemOWU4UW6mbEQADexVm5AD59Q/sEAUBpjp0wrgp
C+NXd4HnupKa2szDl8S+kQInsG7sicDyqyEsgj0EfNhvJGviwGwIh13qBfnp/jD58duiY9Rmwj0C
JFS08OH6ef1aSIHC62EM1iyPLfqn+gO+pN6KQexW2U5YEJj7kvc3TcqX+glmkOezHk8TYua6ap1W
Gve6mhF1mWuWcClCsIS4rxWj5i3l84AeaDlt+00imcTbfvXL/lKKYAxNEUwNTA3foLv5IIOHKrtT
P6p7I8JKyrcm388tNZx5zf4uRQrPBZ7EAFPwODstPwQqXgxPZUTbEGkOwnsh2bNW5LxjvQu9H6+8
/tiZzvLQnkIspS62C/UIUtclBJdtpk/WwrUqmb5p5NRXY2pm8irSXZycWBOMGxZPCf+eLkqniEDS
5OQPzTE9le2ekwzSTHJXMweXEoXkc6ZqLQtaSGy8qXTyxu1vknfD0fBasI6wV/atu23c0KPYH669
HpdihZDTjvJJrXmPfmHutPGE5WbS8rpY3jpoEFcmFgk7IzS7ooZyLH5WumeyLYu8L/4HXCCtGqZy
kkZQI8+cGE3zb7BUbQzFK2555oAKNymFBMhAy4wlqToUCpnftnf0pw3huraAFlOUBtnE27Pn9nPI
3uf1DUkfQF29gA5t1ERmzJO4GWvRG32opS8Mg40ZNXBKQYQtQARGJmOt4s2v+EzjlJ35c7ytdpri
FK+GPx/1Pem+1OkJELGYhWRkAUqXSen0Gxv7BxFSYgvAx+T78J03N82f6ZHD9fPUxcHaMpyqTKtx
ZX22tw3VlYf3abNJ5NL/F2fSZQEpFNCZ9ZINOZLJ7lQregnzlhBBXJkuC7Cg83YcqeEO+25+G0QK
PMNbHvhCNZ4YMzbrKinc1sQv+TMMoQn5V/9d9G5syxjyChsXJrvypryVnAyL3MKbbHZbT/X159iz
91TzB6mpgBxlHoGgUcFp8lUR801yF5obBa3gisvb3e3E0ce/iAovdRWwo56kpVH52yLPN7ldOVHS
eTlFxbQOULrMjfUCEKuyLmIcM0J1Y7MYizNJBRV5UiIE/GBqF4CeFG6dnNBwyfe81ze5u4TOGHp8
C968i741VMqMQHpdFsCEtXW49Hw8gXNsp0gqmLdIryP6dLnERPPWLZMyTAFJwrLUgjqBkpUKJvm4
arBdcjmOanjXK3LsFFZMfJasQ5cudswHA5O6OoJ1VPJtjG1p7GFICCYNSoQAINgwOnZJAJ2w8jGX
vkyGY8jP68dGXdPbv1/YX2NUUxAyXFOyD3f6MX/uMF6Ea0LW1i+2UkxcE2GLb15+IQ4ktibyExA3
Y4901ce3Wrvs1lWiRPB/vxAx5U0YmLz0yBr1nSmhx2kIlKd1GRQaveWdLoSA2H8c8hlCZnecHc5r
od3Pd60nPbx9ZJPMCYR5iz3zhZznUseHYYJh3nZZfMi07H3bTF6vqruAkVPRHMdXcP7tHbjQT7Gk
okx4nNZ8Gd/elfK547u4b+J72MWNRgxvkmYooMVi1Vpa8IqLdOTzwlhmv52Lt+cEI2+hQ7WWEiGA
IqAFG8oqLBaIK9LCmccnE4nI/r3cUN+S/PldOUYx8S2XmpwEvG278WaXEz/GG2uPfVG+5cd+RJE/
EZYvpr3TUenbUoZW4Yt8mDfouTt275tjfDLAuG4ck9SJiCfyukTEz8hqmBaKir/6GhIamSLxboxB
fSnZjIUozFn3tOs39VOC2FtkKmqFJxE6NaX1zS7sxYnzuzDR3LCmhkf/YIRnWQLe1p3aL5bM02Yn
Y8t8tpM2831++kEmSc0JUYoJkVvSWa0h83J+nH0vrEMR264ygX7s2/r5XQeOs05CwJYZY24MBs6v
UrGFyvASlTmqchqrj4VFRRrX36uzLAF5Me6oMoX3M83tYzBVTtadNO3Tuj5/SM+chfA/4gKZ+hhE
qmELIepWeituLjv2GODjG7Eg5srRP5dS396UXkKMFoeWpsa8+tw06nYJo42mSX4UzYSpU2L4VV5o
VkV5odgTxBTl3Th8HEDxHxMRBeGv4sytOg0Nk3jXCqaJnCo5FBkRFZE+JCBCw+yhM8G8ibBP8Q03
8eXCHdzR4w3h0ldq/8L1I7NAXmRbiqmKz1SaRlpmDqBJteXvYY4J4rsm+Lun6SxDeJr6UkujeISM
aK/4lT/tAp8zUyYOX9lIFWT/EFicpQnn14agARu4RsrdD9IxadP36GXCZw5OMHPZ07o/XbeIn/LE
F8qSGUY9ETGhFcFykmF2GFWoIu5IfJWGWCq7JYogoXpK+pcx8hJqiSelhICls8mqPGn5oS33ifyQ
qP6/HZIAokWiTtIsSaj/l6CA0SxnprZ6/8FvzvfAVbxw/nqwm7Sx36ys2Me7ZYeXrv2CLaSY71Lu
g9d1hUhx/NIuxI1LmnZRh0sxDK/avy1d3i6Pw8H4Insq2YF8lS7FwCbX//qpWIZtIm3Mpgnahei2
ii0vY3eV/H1pvcqQnLK4SXrwgVmnwvirisFZrgCpWRZg2S4/1WECRdFHNjwQ58hDgt8DvLMAARwU
c2BlzI3b7N6mKkretqHfyL50oNdYUmYuYAML4yJMNWiT1rdBfpf0RI3gekjyUxmx0NporW3MCffU
sHWxd9RhkeXn4TaiPtYJRcRiaxPZVjDHUKRM95pymkLiE5CAHLHU2pfm1Hczfj/oXs3Rj+L9TG1y
vjojdGHSYo01LLs6qRPIULd8m9ywa/16rzqzQ7GcU8oIyJCW4aI2AQRVysl6ncuHnAp8qesQwAAb
hep+kCFhVp/i+b6KiOugHjVxS1LVMkliBgTI0+bHEL60kZDLRvPMjeqXfrb9q/Gjy+sRPF9r8s7U
NNiy0mwW1FuXnZY4muqybfJYYgkrRRxB6iggwdjJptRZ0LExdnw/JDpXXePJnhzlgQ8t0mhAShTg
AN4qhTkHVQtNmLrfYvRuelC2aM6FNIREBJZyBVagTuTNi2y9bpUJjyBWN7mxlPtM+pBiyUslP5tl
4owTIY+wSpE/z7SUMADg4QbtzmmS1ql6j0BvHhesqSTEDWGTdhK2lQau1OEQ+Ts47dAooTv1iT+D
VDGKwFeRME+dM7MF2RtybV3tGxZ4NoqNySMK9o8xq8ibVyxLFIbc4bTtvBm3iRffdM6yXfhEzmH4
y1zvz4dDnAdLZLNQ9QrniGE7/wclUtihO3f28D12rKjvzD98A57lCR9k0hRZvfQWJL/jC48jFI2C
xIk+Dwe0IvFN1eOOMcpYKHsUECUztDEcTH57e90vsBo78zhR5XLgQxTTt5j+FqAkCpDSjUqeZiGO
VW8O4S0aEVBmYY+K6WbH8DS/bcr+VxMVMEWp2jZqsTHQ1bDuSI0SRLoSiGC+qTaVGrueYfx5h2Ji
h5XtoHZcOQ2pFsUpDwko9BoQQmAjoQtaFurLijhMkUmNZZ05LBU0K/RHloaO3VPpNwJNxImxCmXg
ckTFD59uxanZs116M95jiTQ7WJiVSCRnHb2IuECcHuuZgrw9jwb7/hmJHSX7blG0fQRgiVtd2gCr
SN7wkcV54iR1/KEfh+dOuQuyYL+uDSVKiEGafMnlRMXhZdiRmm7A5OagNThQiRD3+oePojLDtHX8
T+QUsEy9mQMdZrfctSD1LnwsxtlGL5iTdbFHz11X6voTfSFNAKq0LyfM/ccBhq8arEiP/FoHb0e8
1w/Zxt4PH0H8tC7xqpVfCBRAqg5l01SLBJH18BzbeFqomhT/gd+ezAsBAiYtTTRmmg6NzOHdLGEC
T3NmjFWPR4Vab0WpIkBRH4ahNhuQFJS3s/LOJGsOhACxd6iolWC2kZ/nzQfZ/tO8Kfy9tGGLY/TO
sOFVSm0hrocyCJFZICtAtmnkUCo5JSrqRpw0CL3IETpBkeLhJTe936ybBD+nlRsTqQUqJF9q7KeE
SFT4Cj8Fhb20VXfU1qKrcHQ2DLF1SBmquI0inGYxHZf+xcAzLBNvBnVh/N8vkhZtrmDcY4GIkB3s
bNtru/WTosBB5BBACcoy5B7ggK957cCjwQIxDWDojs/0hXcDVd0gvEnsHsJO5aUwe9yN0k2HTtWc
Uv5kRtoJySZ/Nru/iagvrkgAh0bvso5x9VLrnarfzw3xAlL3I2BDYc6FCVML3Cz3DWY7eUZFfldf
iQsNBEywJ3nBnjFYQDMeUxvBEPbqdRTEEWaA0tavdpZMcNLOwq3kDXatsrcwD1Yw6IgtC+wVM4hw
fV0rQ2wU0oc5jMsK8iTMaS+BU+uzY7BTQc6DX81W/Tw+9Lb8qhhooZWsSLggrGQe9vHB+Ioqhoke
kHHXULwU67hjiK1CkVlrTOYvhVwru8mO/C4NbxZTipyxMw/LMuORzzH6XlAlCEpLASZUtTCMln+N
jK7sam7h5TfdgX8VhL5EeBSB54YshC1aII9d9Za2xY6QGG0AYMu3O/+NBW4LiDKdhqI0pKxFiCmS
wtBCOcS5dsWdAgZ7RXey7GhTzy+pmoAWrdLEtcXfDU49jHm+yGG36Bb2eCUiOiwFqMjW4XcdPpC8
+dU6bbVJStDuIKOWjJ+UwP5qNLn3byIE/EjtSLaHACLsub7NwuGpq0ziuaXOTWwMSuUmjXruZHKA
oA9zMejIs2t/wkAVjynsJ6oIRuHVW/b94l2s2iapdAUSOYfasE839q32xFvxum3/+a+KoWcMeftj
LoSlKTYVyTmHYGvw5qjdzOkpTz+s3xOpklBxkVs7UdUZKr0lMG4Sr/rc7LrDsGnvsaOWote7DlU6
il3obmW2+ClVBkWV9XXwNi9zSA/GHvRcCJGoHsbrBn4WIwBT0BW9ovMMWoBd0AmG+UqSWZYj+O/B
3lmEgEdzqFe5OWKGvZ5dziyT+M1xMd1uY2D2B3ENhX+USgIYVVHHopRX3vCtUX3gcwU8J2KcYlf/
xL/kUz8g/IuSKMBSU4ZYd8EltkvoDZX1vU2oNTV/cOHzKQpIVEhoUQsNXBQntOn2yKy6+oZ9Wt5G
Z2hSwj9Y+1meAEvKKI1MDWB/ReyABXEXH7AX01MODYYiow0VqfO/fsVGRG6OYs7LdGwhrS+OC1aY
gpZQHp/U8kkvQiRaiZaDqyOYhvJTOZGdQ0fuYBkXiLMRdKS78NDsivHEpyVUJ/ZAVvix+TDLxJc3
YSUiPYc560aZqxAatCclehopkgXKRER26mKSNTkdIaDUHTb5vKpRb9F5pXhqiP4u1ZN3VLf89Yf/
fJACfIRZpibRCKsMq+wp09Kj2Xf7WSlRcLT//3Xk4FS5vDUBSDpd0YwphJuh3fpx8TjjwuDAr8Hw
0G1DT/m4DvjUfQk4kkRzpKcKdGuCzNGbR1X1/k2AABvJMoILScZ9db3tRI3pRNT1UF5sCKihJ5Nq
qTNEyMm7sLlNY+yfGDYFi5y8072x3ybzfdnUfmO9qPZ+XT1+HWs+LSBIZnWF1MY4vzL7rqUbC/sl
JSqyIWSIJBxJa5bDaEG/uszcttjaSr9R479L0P20cpF7Y2xapUS5EJ2g/BucL3u0PHbTfuCvyf8w
IE48mKbwSTQHSygF/OCkHR/LrLe5i86LwAfpwqbaTtQHLHWGQlwzW2nXjj3O0Mrvy8UJ2zuDsnRK
hAgTrQUaxBkadZXuSOmnxMq2AbX+mBLC//0iCqyysrfLAkKY1jpWcq/FlpOqz+tGfb3Oc346TAEV
yqoCiwl/F2ELSezwmaTkTnJBImmjnRYrV5LN/9CCRZmEABUK4rQfvhS+dF63z5AyM5/5e8W3LFMx
IXWQAmjksRY1Mz9Io593U7QxzXQnLz5xkJRKAjzEWd+mfQApfBij8MNDuA2iH13+nrRPqXlWAs1F
UmfZmMe0Q+nARer7NW/ZsdcXAs+vtxSdbUNcdCwXxYIRDES6IL/yTX/ZFcd8zydZ6c0X1GMvzm63
82Kqbcgv6cb6xDd9l9twKz13G75Ul3Pb/Nt1WQJKhNgrnssm7L6xHV43CDfhdtnyXglepfhncQJi
9EVXTgbj4tClPm94OTXyrBPPC/3dMitQX2NU1ZaZysR2wDk2QinkvT9peTtNjzFJpHPd+M4CBES3
JVVSxggCrOf5bXQh3xa9rzmjx63D/sj22Yf1+7oemJ0lCtcVt6YajLwVSJsk9FAmjpJhZOGbpLxf
l0NpJtzTYppgCeafJar9bow/MaqN8joWnfUQQJ1pbJkWHvN1UeGEyweVfa2bd+s6/MFvz0IETB97
FmF5GpSY/GDLS2JoSJdSp9zz1u3a9tbFUSoJWJ7V5ozhekjLARMStrrc2goBrldvRVUN7NczTaxS
FbBVC0IFBKtIiHTh0aqe0nq7rgLx+2KZqjXanPVlihqB0W/jFnW9uaY+46++D2cdxLJU3mnY4d1D
h3KUtnjcnXg6mHXqmPlt3nkpmOXVyvTSbheW90pOmASloOCwLTbTBjp2Nrhh8T2tHlIq5roO3xfa
Cf5ZNa0+hTa041tuCz+5AyVz65jusJG91AsSt6DKsNet/EIk1/kiPrKKMQ37ACLnCnkYbTN8lj9W
m9FLv9JppavwcyFLcNuxMsre4gbCmOGE/UtWP4CQxWum13VD5L7y2zfGhRzBc7WsUJZwgZw0Ry44
VhzN3DVIVIzvDLJMz0ssa7IEv1WqSFKUALI6FRtaLSeOXuzyU1R7FlaZVoNnp3itpK/rCl4FiwsF
hVjMaIIialTuycrLZGxKsFqbGpEOoS5LQIslGoq24caeIIoty5fxU5Q8qInl/IsqWDH1q/2VxdLL
Rozzm8q9Kj0ooWtNn9dFrGtiilWr2DCqRa8gYugOYfIyhKXXZrWjKVQ0eT2D9PNeTLFs1Yz10vQJ
JBk3squ6+SadHMnNdZdPE+vucoOFiItDTUbw2/6zCZpi/Sob8qEZLEhtW9NV5ddMe5XH7VSbToal
YNH4tH6cBGSYsgAZw9i2bJggD6udGRrMhp0OIh0PXM2+eU9Nn/EfW1NOwIw0MhjYCSAsVQ9Mf7Co
5k1SGwEspC6aLCOCnUf7YDtug33vD6AIa9zKpfKZpCwBLOquDbHhHH6bz2/hMq+4YAj8R7T8N/sY
jQtjFEDCarQljhooNmUf0as0DqlLzeyt45AprodrpyyvWQkRUvhclkfD6pz0y7q1ESLEIpVuqcto
TxARdq9quhvZbc2+r4vgSLZiYm+3dvEEIr1oYf0dTGysOqeTUAOb3TS6WSrmpIONxwNMrnSDzXok
g/HQX4FPnqZcHSfYgop1b9FX8PoekAlpHGV2VG/e9SEBtBQ4vQUfF2o202JoKPmhTelbGbnGFtn7
zeSYDdR2pOf8KYHNhz4+CtZPl3Dgt9TJhdgwZEWctRCr1CH2/kgY8+3y3b/JEEDCNqyo63N+g/bJ
WO67+GX99wmEFYfaQx00tZqK31+62umCo4ouss/M/NiFH8KC4gSlLF4ACS0omkniwips/lPedeaR
7E+6ngE+Y4MiYEMzdJ2u8UuRP2kP1d5GcyFIpWeXpwmQ2vHWj48yASGUYAk+rnP+4VGCB1l+yWzK
tokjE2cDdakwG1OHgLE9zbrXV08RNRxI6CBmA/JJSiqje8Ohz7L+2aaYWqnfF+BA1QrUFRh+f5lS
tw1Kt9b267dAXboqfF2oRWOaCw+/9bvFV0F0Am6V2xz0Yzw5Sc74E6iqcoUv/D7vZyTXeJSQNj5G
1L3+hdPv5Nv+Y+8xUOFUruHk+I//if6HMggBEEwWqR0mLRGI9eBPlbDigQ2bfP66fqKUFCF0aAJJ
lztudm2L0tojNvcYbPtvIgQwmKcFlLq89bNRX9B45YCRc1CIz1risxNMY79eFYjHRmZxITzpWh+m
/5B2Zc1x47z2F6lKC0VJr9p68+44TvKiSpxE+77r199DZ+60QivNb5yah1SNq3QaIAiCIHCwb0e7
whFh/2pTR8hai4iWRarjXEJgdmM2s8hhoqm9RF4wTbZFnb9SHt8mWKV6p/QD5Jro0zx/mRIUbT9d
hhDpju8QTEgIpnzmF8DrZ6BOtt1FbmdPR+l68RrkQEXdAQLF8R2DsaQkRJ+xrUY8Sxd+gBKnxLss
k8AV8Q2DVVsO0jQAAlwZpvKci4ZeikTgPIPWpLqRMHPLpKPVf18WJzA+XBZBBMH+vnI+UyjnURhj
VfpWdbrWDbURCyTQkwiE2/6ahRnxagKQmOTOND+04+M0ue8RxNKJYeKdm6icIIXezppJUF6EZ8wO
oQYY/qdIcNP/gw2fQThBCDrq9fq1IvplggeQr9mIieWBWJhKkqCMVDS1QAjIeTW9LoN01CDVctu5
wa7fBe6S2/Jd5xFf3SuJLeoW2l6qs4Sch0tLdQHxFkyulGqQL4C+rwdllMBXbzNuqmcUzqlJvaVP
xgKx5F13RX/EXp+44W66/9XomD9nP3JQI4iu/wLZeC+nDhr4xCygGtpLNZ+SPLb1bH/ZDLddwr+S
8V6uNLSmJQMwuvhJVw+m6Cn4NeB8ewc7A3Dhz4IQsQwzLNCvGk6QON2xyQzUnSt79BlVVaw4oF5H
x7+wIVYkHBcXFSqJY5lVNQeYOvE6cFDycAJmeCfGHApwy4MlVchPyAS6JDD7USsPhT4HS8tZ0wjr
KmOvC1lzYsW4jAo2/9ZXAtsUycj5kUUfm2LqAIemh2K6nSSBgfwhtXFeQM6HFOg6DDDyO2D1fK/P
327u5GBU8ZJ96osSKSKT5/wH6mKlxmTSZNW9Fbhm8EWfBMXZ2+HrWR7OY0SNrvdKBXmmGqbQujX5
UnVHNfje6aMbqFd0FDxtiGTinMci46E4DQGoZ35v4g4QuxQsJ5f38ett+43ZaZQoFtqriMLXuFFd
qxvCqsGk04zuYbQS/TJ4Z8K4yXw3eIy8RXT/2xRtBcptbnWuQdfQm0hvKD+WzjOCK0W9/0vBuE3c
WyHtuoXNRLqXHlkYlmPwmt0yTh9G5FjtSOIEoi4pZtSXtMltYqUfGyubIFiz4L172ltjYffLnVQ9
CaRjv/4SENPwyltUabKoLauElI86blO5N+2ryE8P5gubuIKeCNFZJloybjtPWdQQsAZCsvlGU7zW
OCSj95dCcbu4Tc2kQfkPipmJJz2au8XFQ96wV28XjGB9LSAQVb6xL15SI7epSS5VmNwFNZLie6wd
4nmxVYP6fbCjouBw0+GubJ7bzn01z5MqQ7isKLRTOIb0Tp6bn5dVKJCHL3SzDAwEjRbYXx4rXtbc
dh2xCx1jbOsAFDKlyHkIrJCveMuqudfBismKc2bvtWR7r37/f6JUekMFVi9QIV/x1lUp+rI6wNHq
heiprYh8/PahdV4kg3MadWzNgdwzK89eHz9Dz8LQDhxaLAsmOrS28y8rNM5blGUR54MGeaLeKUBH
8ep5TcyNO1i7aZf6oqBXCMh5DVVZ5DYIIV5xheka+3KnY0xT83N0a7RvNqIWQYHL4GvgpF41a8oq
+hc4w1zeTyjXNsvPly1eBML5jMFCv0VdQYeGdeyk68YakZv4dBlDqDfOTQxdiztXCDehP+bpnt1P
Qs9wFP00eWBkeRYdjyI751yFSnFpaCzI1GbHmu6beSeQRwDAV7m1vQau/BzyjJGjHpk8wz4d7fGF
ZXhQa7Qz7lRBp6BIh3zVW031ltASmK+dAilobXClvM8xdS87iocdCMyCr3tLDAwRsWrYHinuTMzF
CQu7q/zLahRh8M5i0FtNbYAB9oRTasyuvKh3cSnysqLF4rxEUclZmKKpzDHVY1/caqIqIEHMwvMK
zGHVN9oIa5ut50710hL0l7m9yAJticRgP2MVsWh5HvVokQOM+nkovquiyY6i1eAcQZo2RYbaCqw4
WheTMfA0igfbbhDsHZEYnCtQ4lhV4ogtehrdFXibM+Tq4bJdiSC47W8WCWjGWBAZdw+VdZeKhoZv
Z1vO5w5fl2UuSmJgMCD4YBTXulWd1klwOUNhkXJPbgl674Q9J5siIVul6MQkFGHO74ufa9NYRhLS
rf2xc1/5JMDrM3+enMlr7Pwx9HNBw/2mNZwB+VficBmpbg4A1NL0VAzmzwSjg1VZWO2zGQGtcFhH
78qqGy00qyWIcZNB2oqRhtYKCjYHjxVsjt+Uz8v3y7axfV9bAXJXJzkum77OAZhcGRLqECtUW1io
8c6+oiy6PmTIzolahUW65Pxc1A5VNhBAGurHwPi4pMdIdJ/Ztg+D4tUUg3l1g9u88yzplSIVaALp
EsxoA/9qL2qu3pbiDMFt3DptzX4MATHmyj60VH/K22sCHvLLC8R+6ZsbhXGG4Sy9DiWSlmWJCFzD
qDl6PYa1J+uJHQS2bOXeZbC3MlFdVw1d03XMYwUz/O/WB1qJvq/rjIAzJbfH5K7sFFsRMkW+XZzf
UHi+o3EK1WbqgNK9kHuKxpbyOr3WbmbWLZbsk6P1YRa9Br3uz9/V+Dsmt6/0US5jMwdmW9zJxO6G
0p1UNyjMXaceU/khWvamaITz26X7HZPbWnNY5r0ap8DsNLQHNYfKi+Rd24MNWkSvI1g4vm03V5eO
mhKgppE6Zemp+bQLup+XrWPDz/8uEFvYlXNCN5I2aRmUiCaUXxRxiYGGSXDygrIFTHuG7ohCV5Fg
7O8rSK3XaaTlECw3r2r9m5bsOuv7ZbHYRr1kGlwg0QyJVI0EEEZhOmMYY2upmAc2+k0R4RYwOJYq
KordtAxNtgwFDooYPFfCjP6+JcOwGqeJK0cPDbeJuyf4sWOcVijB7Q6XJdxw8li4FR4nYjvIyix1
wGuPYfbaPBR69A43XvLYu2zlMmf6fBlzc5OvIDkPXBlZZOhjS5xEdcPh2hT1d7Of/GbVVt/n3G9l
JZmSDvi+Eeu7Mtp3kWq3RLU7EePxxqCf35XHOcXOkOTaUKC8urFTzBf9KnutE/mjZKsH5X50G7u8
tTAPD13l3mUdbhr/WUY+6Eh7Kw+yGjKOTeN044j0H3EtUxWYh0CVfHlaHhC69BNgQMdk57Wf4KQJ
Yy+kgoy3CIfzh1ll9LLSMKuXSmcZHHUqgXWyMkG8K8Lh4ou2tzCraAbOhEcWEOQ7ldk6UvZNaQU2
Llofzh92ykRRX8cEWhRHGT/S2E3FlJLbO4kQ2SCmqcl8DklajHogQ0eQFKP3il+4Yeqm18QtDwq1
kRV20YL63+udmM2fMTnJZE1ZtJZCslb9YBX7eHpORdYgEovz7K0UlAOZIJYO4gzpIR4Fj87bi3MW
gVnJ6uSILENbxronTmQ8IXyaOpTcJi/v2aBnDM7J5UOZZTSDDNUSuVlk3ihB5vbGLDBokSicr6sH
dZ6rCaLI1qOcfpPUz8EkgBCtBufktHLWO6MFRFt9N4dTKaJeE4jAZ4jAexyamQwfY6EfO9TtMMEA
b2HD2+ZRfjZbPiekk7iZrAVSILJMbe12+jTDV4dHxES71AmvMKxCO7LaMDHBoUhAzrkl8aSTmTlR
JCUcEqY2Rb0OBi7aly1uOwZbicg5t2Iog8hQmLN+skKPjWFIQEdgPZEQb7uvY8qdy4jbscq/Nm5y
rsCI0KVGMObTqdIraXgudVdCAE1zPxRlXAQ2yCeOIknvo7JgNkIPRvOIR5PLkmyfC2dJOI8wBVk8
WxqzDvO2oTsr3pfBdZwJqN9EhsD5hMJcyNhocJ1hdD2aGZ5LXD36z9mI39yzyTmEMtbUNI3hd/Lu
yppfxuxLngreO0XK4hxC1HWqEWuAUKIvUzY40YxMWF7Zpf71r1aFTx61KqmCqgTQkpvIUGV2OIFO
OPBm6x2930xthkk05IwQeHOXQLkf4US7CtfbZV+9NhMbN9JH8zG47R6aXb9/j2BnNM4jEDNSJjkB
WtJ8MgJbNX9aoCYXpcK2N80ZhfMHYTimQcJQyhiPInVyYyWKIG77g885Y3AuIGjNZh4xLMdRv0x+
EdiRk7mBC1Zk4s0uyxCJbn3MuN4G92dAtsdWZ/dYNmNDJgDKxV1fn5LlWza5peXKSgjmejfuI4Fb
3d60Z0DONViqLBl5DMA09Kv8NBVeFAseLLb96BmC8wtNgUx+ltbEIRiOXD8SSbOH8TBV1xESbZct
b1MawihAiaZbJp8dlbQwr5FjwVkUH+LwMaDfquDhryD4q4k2GWQI2XFnGq5UPc6I5kW82NtSENyR
icxmGnEKkzsj7IuZeaCxeTBUzdWIcqqoiGtvc11wCf9/GM6XLlrUGi0GZzuG8aS1J1CODqPuYQTL
JEo0bG7VFRLnUjulixepB1KQH7vlNigEDkfwfT7Goqhv68IG3yfLPuiuDdFUZMGC8NEVyyFIvYzv
q/qnvHhQrOdR//Ies/p3Mfhntrmvs2hiIpQFWNSye8x5AafKh8sg2/7svBA8qYSCzqhZobCsMvAY
sU7sxTtcclBffQ/2a3A69e/ZkDooOgxNN4j1+oNW/iyRSD8PEXZLrWK6s1Fcp3Fu69LkCwTbtIAV
Dvv7CqdBkjG2Ugim3eJRxG1/5E6x7z+VBySL7eo6c4RNX5s2sUJkf18hlqbeJ7MFV2Pqp1Lat8lV
9t9H2ODUXkFwvjkLtBYEYxDKUK+I8khbr9dEVEusCfjNgbPC4HzNkmtlYdbAqAvU1Ov20v+Qi9lu
pdwe2qsIrfFKZFvas2C92OF8CZbzPeNYZZJUALZSXP1ReVncwk384KqVfPOWkVb+9wk6v+uSc0FB
iTRx3cMQSf3N0K8JQi41tv7O2vlmqTYc+qQHkYITl9+zZLSn6ocmIsDejBDOC8Z3S7XzoAw9y/G0
8XgT6ZWtzl/jubkho3KVkvmhX6jXdanAw24UHfymP1X93dxTRJCtEUC04JpdvfJd67NmowbNRmKv
sXkyrWTkQrsloPOSwvgdKs/7esLUSlU2HdoVX7RxBOSsvvydPb5pqaJTU5EYiMPLDLZHzJ51Uif7
yYb8ZV4snKEucFd874FV61TpInh7iowjiQfMpvYEErGQ/sIO48etdVWMTbZgwfLon6rh1EktjNZA
FPke+qDfzYNzI1U7Sz04ULC90Pyaucu3+a5FDYyC+lDpYInmsAh8L99VJU/lnFTMaSFMsvWA2G27
rztBGm375WxlhZzLqDNNxYBgoFBSXc2zcTfmzZdhTN0ymk7tQk8Uc95IrYAs7r93f/+mTr7xoCMt
XSz0BTh5cjDA01/siv/O5Pc7BHclzOiizCVLdCbSlwDv7dnPSWSDgm3MN1RlS5IHYQsp6kE7yEPs
VYnmRmae2p05H1N1+CGweeaELtg8317VxhORScWs8JoNzmx36W6RndqdXic5dCJSmc1MwdlANC7o
mORKDib2EkOockwzb8hLZyzxlCa61mzHbSskLtjAdIB2yQlMsfgUHRinb+h1IDtT7idUlUuHdz2/
rOC4wMNU1ECiCeCq9kjAGpxFtpQIboVCmTiXUccogq7ZG4+6Y10N5a4vMLsTbBezyxhv6YMqKhxm
QcUl8+CCjjzvCtlkmZ0xW5AJOU5ydgpUv5DuJGk/6KK7/LaTx+OlBY57BfOVfz8ySdPVQzWUyOq1
R7VAaONeNnfB9/lqAjC79LIu4fth+twkj3Wzu/z9bfP+9/fz05IWvFNMmYrvK+bXxbQL2fAy/S4L
3nPzYbUqv9TEj0xacAUOLKuAIxpPQeoZ5KhFojzOtmM4Y3ABRSrXTVRnDONqcDWMyUt3KtjRWYVW
thPdq/8QK53ROL8QjUmf1TrQooN0q4MTeEEA84EN65L3y2j3zuV12t5JVDEtVLBYssxPQB76UU/C
FgmWf6oTolscTOFhAePF68Tg5B2NcTg8VojcTqJFu8gBAaIaI0Y7GbpvtoLjd9O6VxDc7inmgRRJ
BAgkxu201jGqWhD0CRD4aB1sZ61cZ0CozFvEEEPw/Hfrwofqw1zJYyAjt6bfgufEy/zSMV31w+RI
u25XfxPZwWZUdNYYH6KXxUz71gJcX74U0nFuLbsXjQndtu0VCLeTBr3Ws1ABCGuui5zi0fKWh8Zj
xRTRMRBReItE4nZSO81T0g8IUjrzuos/hLI/9KKq4E03t5KIO1tnJNniuYAZmPGzXjwpIO6WVLsI
Hi9bgwiGO1MrWqdhyFanlqeDGTpDpoA+CA1Uy3vc9koe7lxtk1EZ5BQ6G7tk14zUTvr2xhioF3Wx
wPNs3kVXUJwbGAakrRIm03zEeBCQurMu42bX7i+rjn3mzbmN/jlNUXXV1PjnsZGSJo4C1CnRAJMy
8ZbqT23kU/w7dw0yS0bjmnScBJf5bfdwRuUWbJR6Y1Ex6Mwx6UmXj7IuWKc/bKUzALdQltR0ZCQ5
sgU/swMr5R32452BkK5zxEQxrxQkl5TIrVU5glCjNaDE1sMBaFePxNNvTVQh/qpaVhO7fYg90yX2
4sy61zzoqTefRMxZ2wVZq7Xk3LphpbUM/hAEFY/hTfZBxWieetc8xzvMJkXxJWqJRM1B2z7kXzXz
z2xxrxdKZwExWA7ytEPRbV0cLhuoaCl57kwzLaOimGAr0dXy8qsqG22mqC3zhp3kRgLLYYZxYSn5
aW5WFcmJNEOiOsLuVp9H1Jv3H0vMYlFFj6Ei5XHuvtCRr1UKQGVa66tj6BAUxsb1s0B/gh1ucX5+
bjWjIBqMcz72mS1jCp/0wN7a0l0XOSPyTAlGJVoYp97vVcGrtWCb8/Pe1Ab56UoGdKL9JPSppILF
2tagaVADpFAgiOU0mCUh1Sl7YJP105x6qXVdzYLwVgTBaU81spx2OhYJzU62GX5MwsbG/xP4wz8Y
+VkS9jNWGe+oSfPATHAfiK5G3K4V1nZ0M/qyy4gsRDb+h6D2jMa5X6vOGt16vd00vnRroNgjcHXU
9/Z2fmCBdP0s6nTY3lZnRPb3lXxFVIWa3EM+arX7JDrFymmQ26MiebEo7S5aMc4ZF1EIXUpYMVU/
GeVB0irw/P33rkEWpJ/l4VwtbSw8LxaQp5pQ1nQfgPNBVEC5uXlg2GDxlnHH5SNcTABX5D5HrJEu
YK4frAPmPwpijG1DWGGwu91qWSSUoaYqS+o08RW9n1xQk+9MN/800v2AMefvoUCA3laA3I5NpCKV
9BCAaAuJ9F2VHFTRg6VQKG7L0t7s2xBP/a9tPGCpwHzB+Edn9z6bLhg/1vvLDnbT3lYicVvXMMs5
LhOIFE7aIVn8PhsPVSnwdBs9v78rjtuyZMlGWZUQSdfe4E540QmP853BBPJF3KV/UKAlG6gjNxVT
5zZrgufSqqFwq+r9K/X/Kb5Gr3Fjz36BAWv1SVSJuGnppm6hZt3CxGB+tGnTlHnZtZbmKOoPKf9e
/XdCLegOk7BR50ot/MelYzExDsXIrYTvx1dm54PwKBDlczYP2RUEt5HSuG5DVQeEVkpu2IWHEiPI
ZNrYVF92bVv74bvew1aI3E6KlDCcSivQnGFoFnTtIMprlJ8S+LDfYd4rHG43tWlnJlEFnCo4ZpKr
ag/6IAgTtg1uhcFtoTTWZzqyBTKf2Bszqz5Mne5ofEHn8ruIHX+3B24vhZOil1ELkSYwUFdsPFfn
XVba9nm+kojbQkpbGLTXANF69Ih7gRMcQjzr/RruJArxtvfP2b65E6+zFAsF/SFupSAOD+Sfwg0k
FIc77gyigGwvhzgNGgjzfebHOxVNHsRPjqMdfxMoTyAPzw9RFclQBwHMIZH86kpCZVgCwOwUZXYT
4pUNM2IP74uJzivGs0TgtcuwoglK7I+Lr/vK3kQtWuuaNhtNLKEcXiAk8whvLhorPM5jxHQmWtQD
L7oyboMdJpvu5+/xASr1ghsRb5NIo5yzKCKDRuUMjdbVx0w/WqJ+ws0zcCUM5yS6sokGOkKYkCbO
TG21azGkWJC1FIFwXmIo82JYDBihOcvuNEFTJn1C1vwvF4bzDj2t4hi8qRqycLOH4cS+nNjU7X0Q
vYPgmDYCQxAtDecpoLc4ktnWwsVimR7q6eWyPCKtcc6B9EGRjTXEyedDTzMvoXdD37uXQUQOwuAc
RF4lc70wpQ1+fENA0mrGUBmmsyFgaEZbNJJ1UyiLqrqOjLxGLU5pRT62RgR7hL2Nnmq4dSh7ZiQQ
ii30mx26AuE0Zxp5EGcNVga9Mt8TEJ6j9vekpowxk4oaz7YVuALjFKiRNqgSFgOxmIu9awRu6/9i
4xRXwm7a3L9gb6YXZEGi9gomtWKaHSZHn9rs/rI5XF6eN6MLWqmVSc2ECYIrM9qnzadk3F+GYPr4
8+IY/MyCsjKq0WqYvnbmsd3RA6Pby31RenQ77rYQNYL0SFFlyjkdrRsSXbHg2eT7zmVI5K7/NLvg
u/NF7bZ/sIEzFud50FgkmY3xuokYWVbkgwpMRn8vO/HGfSB6st3OF65k43ZRVIZqV7NzNrpqUfmD
uCs4YJQP6HZujJ2CnYvwyPrPfHGIvVaY3KYi1axPlQxMc/Ysei8tjtUfLpvGtnWf1chtJaMmJgow
ADHJd1LZ2UVd2JcRtgPWsxR8hDI18dAUDayicfvZfp1gC6qduUeeVUWSfjyJ2A22fdG/MvHRiV4N
IHAYIVPfXg3zSxJhDmpzzPVA4PNENsGzV6mhrEQRs/dwxsugw67P+Y4cQixYYacHRklnoRlNoFC2
6m9381k8Lj6ZmiJUqwCoyTQ84c3VydCTKtH0YMRVbS/jg9HJu8trKNIos6JV6gMVOnJtphGS5VXk
lU1rZ2a9r0h7jOtakENk++iSdJwPya2iU7UMUARp61H60pRHq/gaWNezqNlJaJicC8nTaGrNAooc
j+YOFzZ3sqecjWJqbGtXuuNeGgTxi0g4zolIFW1laQGiUn3IuhYdKa46T3Y/fsdIP4GZCHa2wTmP
PLK0JZ2gyJZNgUss/UsXfLpsFtuN2autzXkPlcrZnIbA0B4zFDSwcX0YkXpIHnNHucHzjRs8I+ki
bE7ZPjL/3QF8mX1Qx61V9jFsJHlW6keSDo5MDcFaicyDL7avVLNsdObxw4+MbrIH3aThRZEjPbFU
UrEDe/ZldQp2GV9636lhSXoN1hGkP0uM3DY/d3iEEFLiiWA4/7GABnqxOsBooD3Vwp2R3k8U812K
r5fFERgg37bYRJi6MrBLWzk8LdGHUthrKm+4CopGaBVpKl0mfJVdJuFUCY0ExWgozJUksBSajr5k
GAfGuog+VzieO63EC7oiWKjN4GONzPlDS87jBix1MMDMZaFA5Os382d04Pj6x0r4cLilyDUa5xK1
hjY9qJagSOMTUX52pSDMEIrDOcIyJXKczQAY/7nOg6fO/18HmG75wLU0nA+MmijMcjDcO1IZ7CIV
/fqHNEvcDAQLs6h2Z3MPr8E4JziQekEZAsDkXXGFERV4Kir2hvOajcFEDFGh6dbRTBH3UtwHTNPk
x5AZehqlagKXMc6Fq1I/Do8VSGm7FK4+uS3lp/++w9ZwXFqkKyU1pwl2WJbNN41UvCiNKARVtnzt
GoPzFtlQLGacMZEcGXVksxPutX18rR50D2OpMe8s9IXc8ex38zHAGpPbXsM4KnNg4jLZH4uDchUf
Z9QkOKyGu9jFsj18vqxGkYjc/iJ5a5Y6EzEzn+j0KQ13wpbkPxji2TK4LTaXaWc0LGvbemwwC4jP
WVrw8KtOxbgTqXDbZZzhuE2mzSoskF3HW3pSio9z8I725/UKcfuqCAwLHXsQRwsyG+xlzlK4g/Hx
8rqIhOCii1RVpLFn1x+kEHxJMvwoEmYWtw7DlSB8F2VbYnqIwu4KUei56tHwWRSI14jPcuNhzDbK
FuUTvRFlMAQW93qRXsXTZZR1/WjgQj7Typ5UT5YxiqV7T2HzWjbOPVA9M+chhBHIO1aFnoJsv3om
B1b2l/vJD5Hz2xbKskBjisZXhXLLFUthOWcsb5rqn8Lab6vKNoh72SQ2I06K9MI/IPxlMkm6CeRQ
AFEUu218k01hB9Mh6T3EgGgpib5OYOpL3dAVvWJvn1tnZO5hLBrTIZpNIDed7s7Z0ZAxfLHyw+jj
EAvuQH9wumcsbuUwNi6RdWaVMqYjHK1bXBhsBNZudhoyl95Ge3lvuaKSqM3tpuCdXjZxZFo8JVbX
NyadcWtAGeqTZT7rpS9YO3ZUvHHrqgaqQ1M2ZRDU4+8rqx/lQjLNmcJAPpqgIEHhRu7QD23t5gfq
R0ea24po0TZlWkFyikwXKuuZwiAx4Ei7yaSHyzJt2vzq+9zp2C5wUETD9xtj8trha5CmD61liqye
/cy3mjMUwzRMBZXV3NYaNNqr6CvVHL1GvMmo4cfPFrpXPGnHqOHfdXpgC/8DxzvFRo7HrhxYvjBf
Ulua6RWOkt1lzW063hUGZwxaH7TpQExs5Kj0TfWlCK9b86OUCmC2Y9sVDmcB5TCbmLUHHDByM25N
NgVP+7Ic2Ri8/6H/bNvGz6rjDCILurpAwTM750F5ibe44EPssOQ+G7qQOYHgjrUZcK6kY/a/2lLJ
lGLubQq4xErdONsbaPnRDAxkd0NrcANNWHu1vaHO8nGxUjEpPcmZaUiFPUfgINTc0MvRsOvEOKd3
LOUVdrYw+ypSK7OmlZzaqOSVyuRsvegDCPQYwXW+G+8i06kPuS+5RHB4bm/ss5xcABVJs1FnJQBB
IOI3qXVKFLDNFeX+8i7YjgtXC8gFUpJRW+PMKgbmXfyRFWyGHs5oV9up/nxAuYoITyQX50kSTZ9l
fYJcYGeS74sDC0UxxUWyjcKdEGKzZzssoCG4YgrMhm9x6FEmamoVYK3kSp5uiGgu/ebTAz3rkS8A
M3owGqQ6trm8Yw5y2WcnzBwD83nsivheNlWoEVmXDQyCMgi3BfCSsoDEyMAWCNkAEsWtJlcJvl82
DLYObzz+CoQz+N4YxsWsIA9p9NvRIoegwFzAZRyv4ol+nq3+Tstu5CV4uQy7uU4rWM7s0WqnFDGT
rdN+yObXsnIvf3/T66++z5n7TJa5wqZjusNg6YLGdkbnJ1S+XqlRZV/GEsnCmXpbF0mMMirYnEbv
yJTcB80iEGc7UDvLw7e+jcFCyrnDMlUvwZdfmaAucfTBHX3Gg1052bV0VYnm7QphucOTdEGj9GyZ
dHtwF9fcKS5GC9+gGvFQ3YSYZoW3d4FDFBgk3x3XBUEEEnBAxlGS2KOkfkjCp7iYIiQoh6tqQlJF
kVtb7zORjgU286ZwucCDf5tDx1ZhYxz56E1XrO+/M+zWxzDl0VV9DUnm7Fo/XDYgwUbXmYGtDp0l
qeu5gd/Ca87HEu6xAltr61zG2I5PVhbEeZM8NwZL0aFXVkFBnfa62yv3vUv9ajfa6bfLaNtbAiyW
FCPkifJ6Gq0kwgCFZcl6uGEZ/RXDs6Q+/933OY3VTQB52I2zyAZU86X2LKod3F6TswScukoLNNIo
XETiYaJO3z3IkeqnpWDhRWrinG9LwB6IGxIO5SjwilTZzUT0iCeSg3O0aaXpkoxjxAnm6zj0e+Op
Fvk/EQTnayspljKZhRZZaoLt8SWoTCcfA4GXZV95c1ChfptNmsa4Mf6VREsCUsUq65hANVOgu2nX
u5b6WZJ2c3JIx4+XDWzTFxBwapkglpdNvpUZlCaarvWoV5cHa1/0EQb+uk1benXdi+7gmyHnGYp3
7XNANEy7QSsN+ZLPePBnneHJN/mAwrroQcODvyhG2lyvFSDn1NW0b9u4hmxDs6fRMY8e6lkQhgnU
xzvxOgpNIsuQSe/uVbAtqfNpkO6t4f7yKm1MyUTqcSUK0+3Kz3SJSvKQtaypuxm3LsUFE8dzgDpV
Nh5CZcfivhJ2523u2hUo53z6vMdlTwdobD2O2mO7CHKeIuVxrmeZZk2NC3xfw3ujEZ6KDt1B6SHR
asGWEgnCfshKe21X90M+AKgKdxG5thSBINtnzkpTnPMJ8XKf9swMyBfdfu0S89WDhoa/0pVc0avm
drCyQuP8UJtYeakSoHV+gb6Mf7gLlxk1W9SWdiDtLl3jICL82r4RrGC58E8dSoMUGoN1R0+yK38B
UQW7oRZPIpqK7QUzQPZHVWKpfN/7nOmy2bEHuqrACN9xwa0gFdjE9kWRnDE4Lc66UhZpBT9Lr+m9
5vevM6gBQ+0FA0WLnWiO3rY3OuNx6sPcOaqlCl5Sy2i8KePZ7vUegzibd8mFjh1QU1imgY6G3429
l3HfkCX2lv+FuYritZx9vEsP4IHDbG1RknrbLKhJFJlQLBjPeNQoSkPLCngqqNZb7RSFhj0XPyVJ
sUd0IjTXBr3HDDw7SgS1sptGsgLmdzV2QN9OAJ77h6y8y0WR0WY1EjUUTONBbSUWjnO6RTn3zchW
7MTK78I9JodjuG7v9z5TpbiTd9NCVnicv13CPjctJlCqfpDIoVLuDfM95xWykAqarS2iq5wRLkZI
gibDA2esPeZ4/B6fSeCruui42lyaM8wbliMdQz0V9o6q7lCxj+xqsycfgn3rKg6Gwe1NLxsFZi9C
5M56JPfrpTBROFOZ37rkUakEittem38VxzMelaYqBfmC78vp3hwHu2lu8l5g0CIMzt7AlZL2yQiM
wDiBCdlW9chG8fx7NGWyMVNIo6smX71cN8Wc0QBWJmdHpTiWVNBPs7kSJsosZU0zUErC+Z/GnKXa
rHBM5KD3KOm3TESDsO25Vwjcxq+aoM4Sdv6VHk3woK16iY+nnGQfPKo+C4ZEFIPb5/sKkTvf4zZv
f/EULC+DG2MuXwMs1pyR43xPnMvB3qYZrMC4gynv60CPUoStevmhKw9yda+LBoCIIDg3kIBBDjyQ
0ODQZt6U3s5T6vTB02U5BIbAvyzKelTMTQoQw8DLyvRCFEEGRbQsfF1qWqRWZ8RAUG7NXb7YINl2
5cquamRd09v2WbQyIonU349WY8wKKQwZHkZiRGVsa6Ng8/zBti1ZpZoiW5QvwUqCTiIa6odAdFZ+
ZJUhuTPYxhf59cj5H2LJbZHOeOzvq9C4nPD4YMbwORiuio5o6JH1TxRgzwJxHKo2M1SIaIfLhrEt
pKUiuFNNYoLX6HfQ3kLw1WoI7xLisXtgcIg6e3D0nYVXzNfR8aLgddPgV4jcysVtIMXaAES8/Nma
5OTqjzIQiLWpyhUG577lIAuiOGFLV5ya5H4mf/l9bql6OTJlSYcMxvQ8G7tO+CYkEoApcWULU1uA
XEaBADHxpcfFbe3aiVykBbPIkV/Q8WRLrigLKloYzpdnaVYXqQ7MpbztsxetnsWBogiD896GNGFL
UWCE2LKV/C01Xt5X+0xXq8957aXPLHORsTpZbC+lzbouMTEjaZ3YST5aoIXKVe9959IKlPPjakWG
VmJmjetEcbBAQ5U7/ef/I+3KluPGkeAXMYIkeL7y6kPdah3WYb8wbNnifd/8+k3Is24Kohu7mocJ
x4QimF1AoVAAqjKVNyIFVKRsOOuWrpIPV1NnOPYZGxqOtdz1GEgDYYFuu2APtNUcBRSU9ypwPsMu
rqEpG/pPuJ9CNvHeIRU/b0RDDlU7HJ/U9iHmqdOuO/z5+0xUSAaixuOA7wtq/SXMq/008hql/xLr
zhhMVEimUmoDHRjVZAv3sk3bSQU7vcKe6J9m6JTxmoZ4RrFhArzvVdsAMImOJH4SC9493roXnC1i
woTQznkTFABoQN2GWt3oVsqsAHe7oMEL9yaKlD6Te5smIYpMZLwvMes3aUuQ/LUANOUD6Bbl+UaL
OScWGmY+evYZgl29rdpleoxH9yHFwRyKHZOCWBfdmbl3eQ3xgJgVW5r6mBoygCZVtYmpQ2cruSVp
sevjz7DGaedhU2i19yKcKwVRulIDFBRVfP0wjVdCv71szV+8+8+4sRVIKHvyVcnA1GQ1tIly2cKu
gW5z45DoO/WteEHjMcdxMZlV60OFT5CKWMU9FK0IiVzBLre9PduKJ259+196n8IsYLGP57wyMYxy
+qsHHx65qSNO1sdxCoVZstVkwiACCDN60LtfCXqCoupL3of/drqYpZuEft00IYYOrIvRdzpXwT4t
nHbfOHSLgjD8p1LmhRNS0xdOGAeqWQgRRdSvqvw0CxyT1vf2swMyscEPkpqI1KLIv6lkb27uOl5X
2npAPUOwscGYBwVeoKIV4qZuAxwvHi6vIp4NTEwwonI2ggwAxmxr6Bgw7YCn28pbNOzji9FFA9FB
dQGeYXorSHmGTVvcRbvRbe1ywyt9XD+aneddZbZuiLU2ZR8Cb9CcAC35SIci13RlbSt62Jo83o3x
+jXkApCJCnU2CSF6OpAr7CRP98Ztvs12rS1aAfcCnk74hc2CfT83YlUN+hJQwQzVi20aDZaBA3Qs
hCho+jnxeMY40YF9NU8bolXNhBhrQJ8z1Te1kXmjdiOEnOM0XSqsWWhl1vEfhJIltlxV7VtJi6cA
sTwerbotnXnYps1e9MFBx1m1PCgmKqSCEtSCJuA4JoMCtvmR67ekzSxDeWmML5cX19rqXVrFBIhJ
SFOQEvrIy9HTpDeQYOFxEK/NzxKBiQ+K2ebIiTFupNMdMdzHimj76YOgcdIg3qAxYUIt2qhqVQxa
Esh3uTxsoMxiN4Zggc3ZC+bJ+lcDxyb7UiRJwaDTOSKHrviijRxzOBPztqAXO4Pej1XS9vh+Aa1x
+dBzeX3oeFzw57cQtQBAJ2o6KS3mZbDpe1VjNcfCbizQiYYe7VgSnSGHggxixFbgyuPwrGOyhq4b
sz6ik1XqW6M4jJ+p9l043dvbxcK4WCtDZehgXI9Wr6S2xzJw5dohHSc1Wdubljj07wucMjKgikWw
fNS+surIE4VvJHm57GlvrnRppphw0HUaumlBOw3+jno3bApbsAdvOLTcsxHPGiYYBEnV+lWHWamy
X1X+A0mXWwg8xXlOPJCYeDCBBSuUfFiTx0FsyVDabtUoRKVVuA1Cwjm4vNVhXho7JiqYoLpujTdH
8PxN8224o+QNVD9zvDPdaEdv8IZtdlVv+o3/xCfzWE0sFg7CFqIWmdL3cYYhDV6LySoeKe/ruJ1u
ymxDu2LSI49NiDO8bGFqVBp1qNHhJaFhJWSjNKoT5k5rPHK8cu2cu7SMySjUuE6TABoktlm79Fo0
2Mc/0EKv31ImZNP5TAvTEo6JGIqeKZ1ZYEXnxZckdwrURETB18s2cfyfFcORsl7rzQGTZZboOxRE
y8CrbDBJ3mdgNKQRElo2cWJ/HzRqVDYpkwlTSjQXTsVmChs7kzj701oWpotnEBqBF5EpSnQjMjWk
RUNKDkWAhtABfJ4yVKuxFbaS7Eg67wl/3fXOkEwwnMYpknoBdvki2cw9GgOwtmvDGVRO1OXZRn/I
wra4qPVKqAAEKY0bNIdtu8C47criVGLeorryIA1vX54znm1MaDS7ph5kem0kJqFV6B6CmCsolvkZ
gXEwLWoKXiCJibKB96ZFBRlNlR52Un3XYu/tn8bPiPotIZiFG4jdDE6wBKPX3RnmnR7vKp7e3vpC
OlvBeDgpWshFarBiKq4jabBmwa26X5dnZD2FOGMwDl71HRm6Fmb09XEeQbzC2TpWz2jLcWLcWRxa
HWrfAAiyt+oG3PVbxQsI/+1ph5sU97I5vCFjfFrpcM3hd0AzJGSux3x0+oFzNbkKIaGQEcUo+IeV
1wx7IZEyHYdOJQGLYyraaW6e2olbYkxn98Oeu8BhdnjVT7NOkLBW5tFT9sMmRgvUfCeetA78gLSn
mrfnrZ5u0QH6xzJmlw/yTpVTes1Bm8ZNVHxF+2BDL1w/V/W3gGK5QIrc79JgwiBOs+zEQgR5G9m5
7Aqrnn22hi1xjaCO8PtKrfWPTfWc8BpKVsPn4vtMANATX527DCYUoF9OQXnvgzXNt/ResKDAXbac
XXU9B1rgMdHAzDKxNekVYWriRlzf0lb00nQqdB2JXuVBxsn8TLReIDKxIdOqDnQJQEzU1CG95cuT
XYD4RhY+I6KxdAcmSNR409Sr9g2ptPvpR4d9ofVfB+3LZZ/grF2DCQ/1hEaWkt4kS0Jhd+m+bUon
5paO0Jn/sHJlQtCQq+BG720mFxurn/eq2g0G5b1sC+u/VX9G4NCav8DjJQyrJWTQ8f2Dx8xT1etD
Ms7ASw+pbA3fadex4ELFJXMz0FlNW+O64l25ro7kApOZsTyofF2HwD0IjUOrGe2kKC2fK4ywGgMX
KMx8aRNK1YzWxNPja/sCrQkXd8m4iUc7dfkoufWR10K7WvW6HEomQclIh5JCHWZVbqH/s18ZTvOi
RE7tmhvaZwcJpuDHZbdcDVULM5lQH/fmP+ffSTwW2decVzrM+z4T2NVGSpsWfO62kdz75YNf8WRg
OQDs+WzuhVEWSwCIEGPTvWJjuuQozBa9+f1NZTvwSEV5U8Ue0YLejPu5gdeTk/o8Hii7LAHiQbPo
0Slw5DvxileHyrOTifl9PemSmMDOIn4ashParC87wvoWfPaENxmWRegQySAbXQcAv0fLOI6DbvLW
l+bITr35TKfUwtnZg1qXaE00p3B2MX/MGi/QEkv9ddkg3oAxYYLg+q2bJNjTzuTUVPXBEF8uI3AC
EStUGst1UBUEbjBBGKk0Insi5l5LeKWfPBgmMKhD1IvxCBjfNzaTKFtJZ1oST7KZN1xMIJjlqhY6
akysPmZmaAUTr/FnPR9feBgTC4QuG6rSB4TxLUstbd9tjF25zQeHXqTgwoFzAbt64jvDsUW6kY92
piGFA0yQg8bxvFSey/IqkQpOrsKZH8Kc+EIhqMOmAo6W36T1JlJepogT5TiTw1bnKiD3GJMZy4XI
j5P0OPD4yVYTysVQ0c1wsfZriQoy0rQhVmOrb6/V0J3Muzy9l5KrWtj9q2XDio9qRUcgN6Pj6tg/
ZsWhnLeER1C2PvWaAX0PmYChhJmSqBgiqUCBuN0oSCFxvpSr7LGeoMczCJyi5vWpOUMxcdlHa3wk
Z5iaQv6aVd8knfP9v6yaMwA7N602aBCwpppJYE/Aw+at4fQ2Kr3Qx0p5ct3PzM4Zjtq7cIXYhNDo
4OMKLTNvOnFX9KAp5bZ70UH5mKaeQeiSWoCQ1KCdNrAJYrrXMgoyE7t0YzQiQ8mdS/74lyT1jMam
cvGo1eUMk6JHbZ+5yYiqLqW1k13wtX0jn0+fQXh5eRjXz0zyGZSJ2vNQZCN6oOHlgasA9Y3pXPnZ
7tWNb/V3wo4nAsR1FCaCj2OWpQK9/PytIZx7+rV6pDrglE6Zl46sduzpC/uYYB7IfisaA67w8Co8
QiMSj1yarTllaCvwTJr6d1b+0v3gdoet+g4RZVU3TZBrsx2diVHWKK3V8Ew4WfMLvbgOPdMt0YXh
4kJ2w9PCpfP0wVXPcGxhwZikUj+GgJsitI5D+HwmoHo3hWPRz1aY8vxmdTNZwDGRqwYtupb6gAuw
mWARRte5vOG4JmcE2abOxJeiWUKzGw5tAzj4q43mCI9Um6rc+DZPfmZ1a1kYxISvsounOpQAJuiT
lUne5B/7Agqvd6KxNbgctutZ7AKOCV8mUXId1+Zv9d5U6yREDynkRIudCoE+3iLgTRYTxholbnw1
hW3RCFKqKdassB6dMsXlPGfKVneZhVlMCMtikqaJD6RwF/eWCh1gwQ0OClRCROwCpc3nVOTZxsQv
pZ80IaF+X02CpZYg+k4d8Y5jFs8TmZAVzMIM9V+A+Jqj7dF/tpPvE3CJuJTNQHd4innrIXIxjEzQ
msQCG2lMPd+0aFBO75NNHtr+PU708H2efeuzBgUFFDqi95xt8xQIGdPIRxoiC4d+POifEQbRyfn7
zPBBp1tOZpqzExHk4bVqDQ3ZaxovJq1voAscZtjUQezEsQdO62m37S71pNgm10OHQ/bgDKfSzm20
NnN8gwaGj4H3j3Hswb7OKmXsQRYANuX8UO+aTeiVbukaJ/TYQbaIV9G17u9o6DJNBY2ebFspHp0K
My1xP+fLhdVpdmg+abxKJx4Gs4rx/KkKGt2hxeDW1G41MDiIzevlceNhMOsWXO9iLNO3yXi4V2i/
Sfot4DXy/WUdnQeLcTxVzJQwpyXS0K/dQNRn04M+SUM7DWosd7x2Gp5FjPeJeV4TVYRFc/+k5JsQ
+tOEE1/XN/k/9rBKq2YaVaYuYWJiA+pvarTp81toHByMmTiR+pnCZUOEcDy6ifGUw/JBSXOk9qRS
EBbG3PIzJ0TdW8TTu/4QexSkRpIhyXiHlEBYxCQS+jRJ1ZiKjR0nD5p5FGX3sp99TAAZABrbFzm8
FMSlmosAoE82s6PZ4AWgpEJu9YxGaXo4KTfq15YXjOhsvwsLDCyTT5hRWPtpDljaeks53YKd7Clb
XpfBRxdncOj4LswbOzJDNIGO30E9BdtmM+KQ0hRIp1t0mfPutD84IING18ACjWhGoCc10CLVV63A
NGxlmGZLrocHSS+24jxzpm91GOEaKjwED4mEARw6U28rqaXDSBu/s42EchZ5y2upWfVCUBxQwU4T
NKxMNKqqPidi2zd22O4Fdddk3zhe+CGDoAOHLjsiijqhgfv9wCUNBBJacKv/M020hR0Phy+zS092
vLPAx0Mdg8bEPaMAWaOPalWMmrZRQf2rojPk+EIJctHo0lo83bT14Ttbx4S+2RiNaiTAK+XQzlAP
pEScbZbO84flBAoc1MTKEiR4mDCBy4WuCsoRjxvSrQB5Un3TCc7lOaK72kcIA30tcANTZWl+KxAX
16MPCN1MwV380M4e6b+r0fYyzPrkkD84bD+u3xLFTEbg+A/lYcC1hUOZCo0v2aF3ZxAzfzJGLBCZ
wWt6YZ7SBu/vyq3kjbtgn9iQX3j931o8V31hAcbE2xAXsv0QAqyrfwgT9GOKW84A0p97YaLYsiY/
6ZNZpuZQFdQZKqj+DTnSArvI493Nrrvdea6osYt4B3HuRm6o24H/1AoK18C1dtDecwxaDQ6LIWOC
XCcNkzirMGjYa/vGJtt++6Kdqh0s4vJ/rm8YCzAmuZNCnTTd/DZ66ovo0hMangKocBaeT77ykqKP
OTkNRQs4JvAVReqnIsEIGmX4TGJixVHhJZlh64Z/E8qTNRimO9eilXY4dOuFbhVRvTPReaGiu/Hy
QK/OJnIZnZhggwaV5fvZjOY4i5DYYoWXx1Fzw+KnzGsO5kEwkbds56GfQkAI8qtvuDm4w8KQl1us
LjHFFBXVlDTsJUxuQUgp+31CGhuEp1bf5Hup4j3zrttxhmAcvy6h/ltBkh63ufkehcHXeTXvszni
9DrwYOjfF+srbBI1mCiM0nhGnYM5876QHi7P+moKsRgt1uHlKmgNFRh6JZv7XGhMuxhN0xXLQPQ0
NMg4qOiHRGE1dzapRY6FvLlifK7vIFolZRRdC066Wv7IC15DwurGpVKKOgNkH6Dlfj+II+l1cxLA
4Nhlv2bpeqx+BNGdymMEX9+3FjCMS/g5AWdJpCKpOFIWHrL1Hflnv0edGsTi0XHBGbiPr9c0coC/
BGzdoFRHYvberExs/EgN5QaneQXct+FziqQJl7ZeF1ng87USCFnxwtXqbJ0x2WaLMsgyH12NWFkt
aplJEAsORJVN57JHrgdFSFyrUKPWTZ0tkFMyJQvFDjNWudF1H7oyrqVNN3xE3m6GNh3P1OYJ6lJH
+7BrLjCZyCSA0EIdCTCj4rGsb3vppRwOxYxmTe7BcX0Uz+YxM2cKhdaqNaDSVrXSFK166ebyCK7G
jbMxbHHcMEnDjBpG5OtGYhnlgxjkaH1OrcsoqwsL5MtofJdwRGUPwGU9416/0bF285MSbcM0t6sC
R1QezvrSWgAxIUoN0tIUNA27xlXj/iZzD44VuHZl7+1RxL5s11vrwwdfWOAxQQlkyH1cmRi+Sle+
t6lk93HqFL7gNH1nTb2C/FdXX2LS/Qp0sNHWkZ317ZXQzU4Q+J7eEsvo66+dAVqUPuPkx6tTu/ht
jJ/20TgYhomxKJXDlB9QNZzOz5ft580r458pxA2FrMC8KsaTL2907UuJJ2RuU/ZqWne2hH2SEXoJ
0oIxYBp3cFUvxyV/b5nfMKfg3uIRrnOGjW30JFFbCpmIYdPn+Hoq5GOT9Tco9eVRLPJwmPQ+JUJW
lj5wpttAf9MIo00ucueOpZ3tagtiV1fVE0/JaP0WZzGWzB6Hvl/ZMHKMZf5cH7LHhDLlZyAulXfm
Qx3a2BIUL3FyW7m77Co8c5lNDzfXqq4GwK2NhwLURtHw1GQVZz2uxsuFcfRHLLKgeIAk1EwdxajA
7TJ2lsEli6Dj83HFm5qGbgtTMT5cGwdlaoYTVnxZWCKkrqiyefg6YvemTxjxhtetv77EznhMRAu0
EhWXIvBqRUP4P0mQnFQDr+Ut5fX5OeMwkSxoxaEbJeAENbGU5MZoaHscp56dZwwTkgohThqpAEga
qodayCDtpldWVjS/JEF9uOxw6+czCP/9d6bY4DR2omk0AAt35IVK0P+KsOtYooOaA4/Hx/TxHZIm
WWe0DzfK5SCWKZ0n4SpHy190O92o33q8a6EktvnMdopTl0RUXSOKygyjJhq1L4LyHKnwD7n/0dWS
VWmPHc/XV11iAcMMINZRk6JnByah/mzWNnpDLE38VAp3RtEYVo+61zVZQHZg+8cqc+IbKhCa2a0l
gJkysjo0bnRbXmsaHaAPi3iBydzjjImZGxUdwDb4HkG8q70eyEs9n+TxUTdeL/shZxQ1Js77itJq
9Qz75uFJqEurmEBmy6PBXE+EFxYxYT02/CDqZsyVuSUo0z9F18mWlsb2tQ0GfLCtHWqu6uT6CluA
MjG96POoa1WYJrQbShIMyn0oNG2C/o1xtnzgtUGshvcFHh3qRXgXZBE9whJNhw1chzWSZXBVQlYj
1AKCCbeCHuCpQabeOLrZI3ivqrvMNW56tNrbxcE/tXiGB1MqXxiS5yZM/EW9YjVoA4DDtrLG7sqX
Dkr0/bIrrqfHC+uYwKH0gxF3GbxksOkzHo4wiVVuIYtqo7XkPuDe+v0FUJfo+VOUwHr1fsZ0pTSl
JKVHT20r7ynRZP6kSZZ/kE+UaJlfofEXnzwjMhOoBaIgmwkQx5fZo6XagpvjndzEGniTfec1rqzP
2xmPmbc2azpxzoE3FD+L+GbOXkWdc09LP/ExWp0hmFmTtHKqjRbRysy+quWpba5E8bUioWVIPLXD
FWtUUcRTpYr7CRHPiO/nK5PzMCroVYE2nozc1dPXjPdOubLC3kEwQcNQaj2sDUDIuXgtat1hMBE0
stipfJmzT37sw6caPAtzGPfTOmKacoWRi3eTK1nSttxOHs3TeO82a273Dolxu2TUYj0WYVV6kNE7
Im11NzsMjo80nk9yuRIH34ExPidD99InAczKR7IHH+VVEFXO5VDBmyXG54g8dTKhN6MEjH9jsVWM
46TeqQnnbopnCZNipOFc6fqIYes0cxvm6XXxL11aFpn8ogtMRVDe/C25J/7Gz742BietXbthW0zI
h0e1qTD7qS4xWtoRFfvfK6rq5hS62+JY4Fuy1Qm2bye8N2QuLJNaKOlQJGimbuw+cKsUVGUJiBJ0
sI8i4imW+FzdyFfmjgt7edJkkQkSqa5OuiFQWE/EBcf0Fmb1684zb0Vjp+BUbjrm9rI/8jDp3xdb
f6iEvWGM1B/Ja2UeO+Je/j53LJlQATGAWZga7L+t1zsVZIqeqZxHtFGsVkcDMarKnaG1eM/l6/FW
wVOsYqIEiS3aMEjXhqTFe29Uvwz59z4PrGL+cdm09aE7YzBekih6WsYxMKbxe5KfUvX+8vfXck94
/xmA8Ye2bFQJ/a84Oj7SwpC8s6pfLbKK3Mrvguf++D9UeNPfzGyJ7yBZdygnfxoopLIR3dyJT77j
Hzov3MpXxp3CCVK8SWJcoxzTMewpmKh03+dEww3NfNTFzLs8jush9zyMzBbi41I56zrAkPhbIINB
+G4QdrX0fBmF5w3s3hFVZYzaN3iDeMyHxyznJCu8wWI2Dq0XoybIa2zvWWCF0yPxAzsHv/xlK94q
KS85ALtxjJroj9Spw93oCJYCbzuFDipXwbsMWeYR5SAg/dKeYsXivehx5oktO2hSOa1CHdBBp7p+
/KLimNqUX8r6/24Eecte/jgEyxY7a5WKwAGg2ukdFUy/aHYMDrNtWPM3/ppadwyIFeoQQgTxLzOi
ojIoQ641uNjKT2XwVedyNa6v2T8AbHtWk5UC1LIAMEDSym531cZ3VFdLbdqwALEk57KLcOxhu7T6
Pq1TcQKcWDyKOWgoOd9fd/SzOUxYBb1NJskFvj+OV9H8LEmbvuYUO/EgmMBqjrMfQjIP2VF7yKZN
nN5zScv+ErzPZtBhXGysRZaXRgldKbt9nl6lA1WNAZv4YJHbGe9niTeAU+dT8fQMycTTcIxzKUkA
qQ9PeBCf0aaXvlye/PV8HPpfqP9XcJZh69AEvc9nHReLdhxZxsb0gm96YEU2vK3b1Rsl43L6rkaF
BSAT9/ROrKuoAWBZo23756h4GtqEeU2bawdqHKTPdrGrdEgjJY1y+hSSXBMnxp1LcBxt8Znq6lZX
vB4j+rkPYfYPHGru3nuH5KexH6SwKkctGi4EUXD+XZEfw2ljFMdySNyu4zjHymF3YSBh69PyUJz7
ggDRrGpXM40tCjccIhq2IN1V3KrI1SCxsI9ZxHljFHk/UvsCJ1Bu/C7gbFSrS1iCEJyp0KJcjfF1
xdda3UgRw4lyaPTakv0vNbe7jl5XfpylMwiTOZRDWM0p3Qx7L8NVDq66NSfqbMpbIG4JTzVwfczO
aEwGIQ1NMZEBaDE03G0h04sjqQXudrHuCGcYZkGN/YRcqAdM6wXXuldthn4LMSYPehg46thUqiRN
HLSvGrXNewNcPw0spo1ZZmoYFn6UUBt32Khs6Qn0O2gsUiwS2uiA2FEW1jD+zI5yBmUTizEcGlWL
AIoX/9wFxzBuLIjY72Nh5ITHVa+EXAUEYBXR0NkKzSLMzAkKsUjSwmfI3ib+Tkk5eeZ6pDpjsNZU
c5F1kw6Mbl+Cyb85yq1TumhbQcVJdK9l1ideGJEP/TGKTZf6shhlMmNbIWLpioNvN3K8Lere5Wwt
dNf9sNoWOEzMyLoWJPsKDJNOnUsLxc1rGbylL8ItpZ8gX1F5dxlxNQgvAJk0IA1Ng8gSAEPpsUm3
IfrqiJLaLQg29J+m+EXj1d5x545JCmYcEsDFA0TjiEYcO/X6La0XQtHz29039/GMDtnHITVQ0U3A
riex9YRiVoTi2LY0Newd45WK95autB/d+SHiyhH9xbozGhNZfCVUs7HraF5tojwIM5hskBqcghvf
qjx+Zr2ejMhnQCaaTGWkDaoO81ok8uhjdcN73YUclld43Q/e9cyqtxBJheAqXqdVlvU4FMN27oaM
Ho3bHblqt+om3KKubHfZKVdDyAKG2XMCRSq1pEYiUjcpSg2lQ1T49gDumsswq2nVAobZbBK1GkUd
alW2KY6Wkl41wiYSbzSDk2mv+8QCh/GJYlCkJoqBI25mT3Yr9Jl0gjVv6LO+uBV1S+KMHxeRcQpV
9Ye8VYBI7udnf4MKoA05KtDQoGfXyOMdh3h4bEWelIUyMUqKVznprtxRydWkshI7Q368zzz/TvrU
AfY8qG9v5ouzRd70Ohj60991O1TYgCDq4yFG8WToGvAajzke+bYKF2ggZ2wyyKKiFmv8XidfBPFb
+Knr6oVBTCSOc32Q0wBOL4rHuXqapLvL3s4zgYm7fhcWY0MXVRgdRMNHj0ZoqePM2U/oVz5E24UV
9FcsBmpOjRoakRioJHsKxvucJy24fqZcADCxIZqiNkhyACib/jA1VuRSJsb6FX3Z+mY4UAJf0rmX
h26tAEMVF6BMpBBiQjKcV+DfnfW7w6nc1q+yF7uCw6NB480TEy0SRZnkPMY8zWrmFGW3K0wDChch
J0bwYJgQ4ct6XEpQHbQ1w1HNqyzzAt6i4cRXtukWQhCVAPZHLBqttyY072Xyk0YKJ+fdZXCcjqXQ
MtvAiKE4iVoB0NaLVFlA5iwentvJNMtY+LVYp6aqUL/WjrM3O0VgSZCUHm9Huzqgi2+0ohOvrWWt
nG7pdSyJVt9nkqgFwKyd4HvvJGD/B5FWZisOuqXjx/Q7PZcXT3y6Ed7EMaGiVcesLHQAQ3q8+D65
ymPuBK4BjkahtM1bfZ+6Ex5/eKkabxqZ2BGAGLBr6Bg38QwOjv6kybzKSI7Xsyxb6GzFDQfd8jP5
VlVRnzjfVAGPBXI9JzuHC5kJF2ow5p0/AsU4hjf0eKm7SYS7Y/RRu6bDPVCuHhrQjwaJWg37LNtp
4huV2flhSTPc5Bpbr0e3whOk++zYSk6+PXL23vVBPOMx7jEpalXJAfC63BGirRG6vsJ59Vx3hTME
4wqzNqdKaOLupDCuS30fB5yXhL9kLGcAZhtpUbsnZhLCX+vR9UzLfhO73Y+27KHtnDtHvCFjPCKs
q16oIQVm+2Zgy90pmSpbKLzL2xTdGT7uvRArhp411CJZtug8U4kQdXC7Iey8en6MhFdTGu2meiLF
L9LmnK1+/SIDzRH/xWNiYlj5YtnR+NS4uKuJrPZAnNBTA0tz9CNkwQgYmNLOIV8vm7nuG2dYJlGa
SFRpCU02k/JmME7cYVyPfufvM+4diiRSIgnfjxLfMrNboUysdHzoJPeyHXTOL00X4+PjQAJFoNtj
iveXnni6ue+mL3X6mtece0+eRYyz11DsHlDmjo0kP/VSbNVDCnIZq/tE2Tk2rPPIMV4exIYZFBrS
pHDnZeCvdMcneaegGiu+I7ju76yt+uXyGHJ9kMmWiiJMIJ8M09BiElxLXnYX2pXdXoU/lDelxeiZ
X5CzvpjPZjKpk6AqeQ7RZqSgkPscsq2IGtkYtcaXTeOsZrYxIQ6luC8iesAprgnKfOP2KYl/gELN
MuPUjrkXveu7yB+r2N4EaMRVZUPP9qDhKEEOl+NW0rTryU4O5r7e6FyOMc4wqkz4aEGV3Q0EU6cI
gd0qW11AVfjIEQfgBAtWfkoYg0lpCUYxN+RtqcQ26FadyxPFs4OJF4OKOFFQd2jK6qRUKAKb/K8z
mLQvw6wXnJ1Xl0p/xyIFFaCZG8gpcFSCdyfxuZf2MTmU+S71cV/YOUNxnfD0yXm2MZFDbCW160U4
hSCkVgEGrGQvZZzoxJsiJmrExVBmJp0iOdkLwUFVOPsFzwYmRFSq2USZBj8zzZNgfI2FG41XBsOd
GyYkTBGE3Gu6FYr7evebSETY5Pvc5t3AcYxhK9rTpiHpYGKw/Pw6y++D+cYQOPygf0lf/0QCtnCo
QE9UplGMFHHmy2+RSnmHBp7fanS82yOeSUwcGBr0zMYVxs5XCyuLcMwQvgtV415ePpw9UGOyBqil
apJUwSjFv27JNtgExvH/F4WmVRXnJaoxoUCNMlIZI0D0+3pHHHIV34eR1+MJdX6MwXxgxu7/zbnN
QNLRXUSFzB+R2SUYPX24jsihMTiZMmd1akwEiIMx8NUaJpnl1xHct7y2Hd73mdU/xHE2Kyq+3xsP
kMyatLvL887zLmb1Z632T04S0Iy03ozSl2LYXMb4y0n9vGKY5T9MmW92KkJMkrnaLbIrWv8eeumT
ehye1Q24/Gp0Quco1LwMzDGOfQdLZSkzI7p0wnqwsuwm0iYrSjjxkzND7NtXXvd5lsuYoUzeF+qT
VHFm6C+3a39GT2cCgGxUSirSc/+09zfeKXGN3binBEKfe1c4AzExYBRSJfYzWDKX6Iu04voq4bkC
b7Do3xfLcQiHtjRp7JT0YyCcjGz372acWe6kCY1SBQ2+XQ/3Rn4/1j+0mZPG85yKWfF1UUWzQo+R
Y3wolZ2aX1XcR0DeMDGrXpyHesgEumBetc3ohLasWMF+3pD9lL2xBvj2/83J9z5Q6kwg6HKZlGVI
A6W56/Pcxv9ACYRH588bPCYS9HKkB74Pw0RUS6SF4kmF5M4ht6SYs52xvfVVHjWxSK2Jdz0VkqYX
dKpu6Q/+SdgrzwGufiJouQ48QenViVPQZ6/LkiiChOu9f5tzZswoCMG9Sa5YTa9aXcxJP1ZH8IzA
viX5/Ty3Bk0HzWafpRu5v4o0DsR6urbAoEUvi1Wat2hVTmhIUzYGmOMFt0XVR4PiLZ5263ot6QKJ
iW2pGmplOwEpPvi3Ci59LK2CrAl9s5A7qznU1/XdcB853RVPFWH9ynoBzUQ7WUkmPxMArT20jvkC
nlLHx4muedZOk1M4/8Nb9KpTLhCZ4JfORa81BE4Z4g1QdlMv9KTAaveo9rPTLUozHN/Vjjw6EJ7D
0L8vJjPpiq6TaEhMtW7bRhokfopt0EacyLueFi+sY+JiHE5iSejLU6y+9Oa2DE3PENC7V6PPzT9I
4pUk3ZpTaYXNax5zYjJ3MpmAOY1Fpmc0KPfe5Ia2euXfxPeUIUzdy3j0EnYqrxSLN6xMvERVv59K
9BKbhKLd+KZD6scx5dWf0K98uARbDCoTTyK16mpiAGXADjCKd2Gy9ZNdXLzGitdGPy9vnhz/ZB+k
CkVXB0Kf8dAuq7Y3inZtqD/N4ctlFM7Asa9RINuY4p6+rEnNriWnFpKHLefIzPNF9jmqhUpAGmgY
tvyQ3NHa7dZCjvn9fyOLWx82VVaJhNwJTDjvF5jflLKm0veFLDjKMu4dvqdThgb+iJPN/iVYnoEY
l2vnRJo7EUDaEUz+mjV/oaR7c2CNtGDYVnKrgkr5dBUfeW0Yf1lfZ2jGD8EhJJYSAXS8g0i5g5Le
fKvktu7SVlIUkJeWqjgKl2NotboS7zb/DC27jee+2KK0ALDKZnLpSxHqo5+lPa2t9Hmd/X9xmjMY
s+ulRlwmbQQwqm5EO5ASu3IK0IHQo8mnLioWljEbXxSJud+ifcfOk4e4uo+LTcdjDv4Pade1HLeu
bL+IVSCYXxkmaZRl2fILy5Zt5pzx9XdBu+7WCMM9OLafVWJPA41Go8Na6wftXR/hgusmbY5AXghz
Ka66FqMtj6YM0XI93LFN21E5sKkILlQSi84LRbPaTIDzN5b7InUkpS5uWece8F2EcK0oaU3HuUNr
YetEV3U5fwkTdCOT6HYqzMNCm6eiRYNyT3+X0IaHw/q7WOFQA15ziPuEdzS2eVAmAQg0/IlknilD
dlvdJYMCGVZFSRQNeIL3KBUsbINSXmtkxy5vvXDQr0P2R2+7EzFC7AEOmIio3LjZErktyT3WbQpF
21z27av2cCKFK3sSa0wgnewrXvrU5iurf471z5e/z1f9zBhOvi8YQ8I0zSHcpNsS3HfjXZxdq9G1
br5ahqSIu145ORElGEBRAWCKMoiavAWTdRwaI64x6db46c1wBDHntfkgbTddr7ueSBVc/DShjarn
d8kMBm6EiAhJ88/DpnYjr7mV1xjWcwsn8gS/XqTpbKQTLuN4b281HxgB1hubW4WpIPpHzU/vwsT4
IltqI2G8419ZjF3kKH6rZ8FlA3m72S9YiBhd9IVpl4zfkcuBdyKNVwbwznaTNwNkFfBgnoXxkxv2
MHrsV/oADhMv8jXNvfwjJKdAjD6iklV5M+I3xGEboI9oH6uKRM/1C/lkLQW3scym0sUh1lJ75ECG
HIvZuKF7jr/La4nyrgaZUoIDSZoyjQcLAvtwU5JrY5BUoiR+UISr6CoaWxNXyBgwoZZ2LoluUhmb
s+x8iQ0uYThlacrd4HQ/b7TKjfHqG3fdSw9Gm+Hpf8DEkHgssdclz60+mikE6luO206RzVFcBFC8
H9M+Fsjoo/fL5215qozVQbaigi+pi1lLIu4sJ0I4uU3XpT5TZXmj9bDpxBIFF6Kry4RpJC7GUzcW
cLrjTbQtjpxnjrMzXj5aMrcsTjKmGXFY/dbMc5gCxS031c9s272MmMzk3cLDDvV7GWOyZCHFcUbd
0hOl5rdah9bTenajeWN0spyLTIgQEGYRK0AJyIUE7Z59oQFnaJk0YPpU+/qGY9LlW1ZKnhQyoYIX
qebZnnWGQ2cvt6Z+F2FeRIYgKPEbIgOdTqYommyIsJDr0KNXswkum8Tq8+vd/kR0fS3vwTJNICAa
8eqyv9up5caz5TnR42VBUtsTog9A74ZIy75tUXxH3tjU1CvFs0vMZ5TfqD9++gNaGx6HnmgnhCH2
SNss5e8EpgxbYhpHVM8lpiczAsFPZPUwRpoFEXZZbEcks2ed+L1BJGJWDcGkuqYRQODbquAnUF9s
HLUGZnfR9W6oWG6Zvko2SCJCDDBCNYvjzAZOd1Re6Qf+7qd7JXC88VCh6w/tVnI8mPWL+F0tMeBA
VzoBOgbUGpDsDRbTxRvZ73fJMcc44Jb4vAdaBnmz+iY6kSn4CtuI6gYY9fxS4UNQ2fYf5HMZQsZ6
dGgatukQaoLghFvOSTg/j3lvl+WIOxmq9U81ZpF4JhhUfuh3ubx3q0YI8qY30CDLEBtRxjY0wcsx
wc6LDc0flt4rpS6WL8tZbHgiQwhhoppaeWZDRlNsS9SfefYEI42x5XOY+mgjy7z+x/q9KyWsn5M7
lTbmEKjMmAeKbT+0kw1pjW9h2MVuMmiHAkkUMqr7MWIBUorB3y2q4LAKgMSFpob907WDhqwQ2xTa
H53qdxUF/0T60mZUgYq6hoJHcsxSyY0vMwzBO9W2UQ1OCB2sjLh6eqeVi2vIcpLrFY8T0xCcU2Jg
2inroIZN4+umsvZm2aNtvdy0TeubrPZapXx09PqBOvXz5U1ad1r/rqDYslIxx2gbbpWq8TDaj6mM
OG89QLOoBfRxDP47Yp88YXoJJHzCMyjoQZ22lQeygofy13Act/lWNra+ul8n0oRDps1aO9dg7PZ6
qnpF3gRGC79RyWZO+LafneUTMcLRiu2mqKIKSjV2AbLm5xz5cSUNyuUGoOSumT79wSadiBNOUhaF
dBg4ExKoW5p+A+HuZQGr74QTAcI5SmZTpeWgwsyNzGUZ8Qy6MxDQFE3kMRmw7foz6ESacKgWB/w2
I8Em0a/V4pZgIE83/a6J/GJP/eo28mWzC+tWAThYE8C9OnWE3CqxY9VkFkXTsHGVFIdmfGRse3kF
ZSLESxHZTiM2sEXLpPtzOrlkaFxSSAxh9eq13hURIuZs0PKsmLFP6Z4zQ/7PV++qVziRIxyj2tLG
yBwhh2yHgDOckMndGMHgg21p23y+l3kJmTzhPJFx0mckKJFPSJdrx8FFz1rJC389fj7RSThEo92o
ncmJCfzFK/kQJKYKXl/ZdvZQzAIlJJPk8GQ6CWdKncwI49QwOj18XDp0g24uW5zs+8IpQua2Nesa
30/Hg+rcaLPEoqULJtxKheJodOQmPXnObXFjPzcen8Mw3eZYfzO84lbeMsX34Nyv/r99n6GOZJWV
pmmLPerynxP5aicAlG2em/JPwr1/TeEMaqStiZJGBsRkg+XpxecZCZ/R0iVOdf2SeFdGcAkm6ap8
oNigJvs1Gw9O4Y36bazZbpvtm/z+sjVc9j+aCM0XG2rVWzGEOf3k2uX3ciqCulQkKl22ORClYP9O
QvKm6K0eDah4bjSx2+gPsRS+RyZB8ARVNtORWFxCEVC06xaYIM08cru8Ngnm5nmgLEuwSAxdI4Jn
qACMZTbc6hCitEdtw/YqwGNBU16Ac9e8kvdiyMxccA2NoQ7OEkIgiCN3YfToKJjCZp9pK8kZyBZT
cBHTqKe1wo2CqC+lfcDRktiDdOkEHzEAVVhhJjTpN8athkcudfl4ub1f7iLqapMPUEh/+Cxrrbx8
D2pnbUgldRhlEGvdcmrI8WrYZHfyZ+H68/rdUbw9sU7tnZUjUXlc1BVbjvnP8Sli4jb+bAO8LAI0
pLw2+x/h0b9+4y2iPhGaJuVkWxV2Ld93fE4nOtB9/otPDIKxZ6PgeAeXfYfETN5+0InALrGWrOSr
yZz9TL7Foyy8XH/gnKyj4Dfqpmzint/v82wekpFdR0Poos3LM+L0fhhSD8HGa82b/maq/pmNOghh
HUrRDCGcNotN+tBGCDfTffSwPMdefZtlruJNd4Of3eW71vAjOdbI+qK+SxXOnhVOEbD6kQ0i9+Z2
elZcRO9f250Zu+nkawcOSV3pkit7/Vi8yxROo21qSl9yYjoKVPZh218lewBj7mQJoPXMgvWvHPHR
2LcVYeBsRmamASswz3RZwbxgAqEHSowsDyRRShx4UHvdrNsC25dFhhnUMSaqlSopPEMZTbfXsKGd
AvqdyEoAtVUukiVdb3s50VW4xUtLd1hrYk2NxyEobpRH6sVecq949c7a1sXW2pYY9E6AC/X58qn8
D9/6vspCsK9V+mKZEyTXX6pfYYwyMPBjeM+erbr94sYPER/h3M4vl+WuRxLvYoWzqpiaScwCYqPi
lzl7aNUr/ygZe7KmwiVfWrXOHBsinOxpLJ/jUEYHI9NBuNHt3qhrwg+fof1oFbB823tFk+yP5ICL
fLQdTWpqj1DCHL7VtHA79vB3GyF4kCplFe15nhVFcrfCCKNRxm5bPF+W8h8Jmvf9FpyGxZpidoCA
7CXPDBU0MMM+pc8cApLzRrSbv5MmDkU01pCZjJ9mXq9T/dQ37xKvDzh2dL6VYUfLHJU4HdEShtGy
CroRPjTJ2Y60ByRPyKYCZbXsGpWtpDgqMSpNWfacqJN32HJhI+pnzpa3cMkvGGv1qfTvtp3hCqRR
FZfc/JTGfpiJHmRxtsmG1G/jOmAG9S9vnMTaLcErxFaigaQC4vQeeKdWu9f7P4NKeHcLluAWzKGs
GDOwfgByGX3OK8Jjf/2Rt0Tzm0W2YbIlFLyE4kS2nlhcHv1RLldlfUi7G5oeHUPiKv4jpHvfLP5L
TiIsLenUsHxzeLsRrTWlz4jrBMY188objh33lz5cHKcwUisfTH6mO/UQD+hkuM4rSYvaf8TG7zoJ
fsPMGGtKitUjlkfvkxs9aK7tPX3UQb51y4Ea/jSP969IsSFzSMgSJTOch8OruXRLqmsnl+0V3/Wz
HISNty3nyFOJ2AripIBXyembh5qC7gYT61vnQfF617mfg9Y1d4k/uVKy+3XncSJWMEYzbftYTyA2
3vfHfximO3985k3D/8MbY/WCPJEmGKSJPihr5tJG1a8WDxRPmyTIAPX3Qh/Tb33j8dgiwozKZS+y
fhBO5Ap3mk5tNV544ty0kIR7I6IBqkftzuggTlJX39Vb2QSrVKZgqHmWtL1iQea4qffjI8ekWl7m
A55W4Guevls/Luu46infVRR7RAwrajM94uLmz4X62PSyaQMe910wULEhpO3bOK95RcW+rkE4VlyT
3teuOx/PiiA+tLovK6rIVlATYuAuUaPanGAtvDdZ9ZdPgA29w+DshvrJbX7f7S6voOQEakLgW8ex
NscaFMw0pC3u0/Hbwo5Tvf07KeKNVkcdIzaUSkPmKflRAZFGpf2aZGVQmTbCrZaiyUWpO2gT653b
wetHJlp6AeqevF5WSGZ4ggcpy6HJ7RyCOtW+ilRwEma2f1nE+pvkxLgFvzE2mWGClRBhwNaqXONV
9fFOCJjl1hzgT/WQo7BdxZ8nieNY181E9QbtAI4m0hOFS9MqJgGQZguSrGi8t2rJ0Ma6Q3wXIFhD
3i31kE6ABu0BB1o8hM1B7SUPK5kOgiEkAACu1AIi5hqv11LdW4sjeTKc3yJYIIcQMD7rugUUUMHX
OZ3pJHM/soB38GYIQacEBY45QObIbz6rmsQe+HZ/cEVv4izQ+2rg+TJEsHVtMUqjqhoWgID6voyb
TZEbD2ldfadx5eZLVbgS++Oe5kygaqOWrKkWQec//n4SSPWTohhF1LLAmDf6gcfY+j6OvfngbHuv
eJRFiPxzZ+KoamiA8SYOEVNHbCgV09B7FnBI1RJFymz/z7voslpnxoc8L2/3NwF6Te0zNvqpYnbE
qhq4auZXMD9vKgCDFVIE+TP7gxTDQf2TqJp53uTS2Rh+yqyZBdQAgSn1SjQkt/3bBGDoTk+tN+2k
qfWV/XJMdJA56EPScbsL+xUbtApVTcd+PdroKG+urcC8nZA55d1QsqmW85AUGp5IE6k41ZBPwPaQ
lmBmeWseSh8Yv29FK4Cip9+gOVo0L2/d2omDTNsCyq9hn2cXYY9ONnYmZD7zscpm2+9yd/xlvGko
bXc9u0zeNHyXJsRPra0mbeFAWnlMHtLj6LPYV9FKBHLCPXpFtAPddE9k99s5OEGssI2kjSsjsyA2
P/LEIqqNb8ixv92GxcWoFMD+BLjWZ6F3Y2cLmssoC5TQNbqbud5Yf7ZfJzKEW7JjUWGOusaC6FvF
s+v8kamgqDnBYTGX7GQuZO1sm6pDNHhHTOeJ6cuIMTZY08SCNvma0au8Oyqz5HI8j8/4ugFTzlId
A52MIoOLVlZ1lsU42cvW3CY7pHB81gKzfg7KoERAXacyP7zmS04kikGuEw3F1LGFBdpt9W1g6CmP
N5a3bLLazZ6AYYa3g6yJ4zwT+1FLMe4dk0EdTB0yB8BpY+8SFQTMwBaed+SHtuV3XO11ZtAWk9dv
ZTHp+jl/X2MxBqaKPqZLA+mcXt5E0KME5tHYvg0DekQSjZwfc1BhaLg0bYJuFYwVCddcG/VtVOsk
0OxYyw9RUaaj1yhLCvfZRuHPiSXaKHlXnG+poYIRQLeIhZvO0ATXosd1btohFBznq7m/0wyJTufJ
OBsCcLtZtqVSYooIiJhTBZ21DSaPwRsC6ukeu6J3vOUnuZW++c7vHcgC7YaBpmTECuJUbN+zJTET
rsyGeCTIgnFH9hw/skKaUYroLZMmLF0/kl7PYmhGwHSaBOFLmnr8RQsuh436Uk+S07e2Uw6AjDDw
q8Jfii7F1IdeTXID4UKfb9p6Qr7M/t3GStugwJHnjLE6pZbYtQcQszCb23oJbLJP28dMeZFcm3xJ
PkZWaCvHhckNwVAB///RwvVxpoUKDxKg5q5uHJ592LLYtZyNY7nNF17ttL7pTdAMACaIfPXHZfnn
XvmjeL7EJ3FkUcRaB1iwJWiU1KNTsamtEbwKmWSnZGL430/EgIN0aeoWWir2tmWv2XBw0ufLmqwY
w4eFFO4z0GgWU6tBE0C1gfW+cpP28e8kCG++TqcLqF6gRNZ9a7SjU3z//e/DDDSqUzxZ4CA+LlI/
R8owzgWiM+cmbHbqLNmEtRU6/b5wOp3cKrSqKnE79rcWOuTp7vLvXzNlHBbLRMCCo6ILpgz0pVzp
xxxvrrJ2dbZNsu5q+do7d6M93dsyBJaViwh3A153YLC1cD+IxEJoX9HrZcrVYDhwFhK0qnh0z9lV
Cl/xZY50RTeCSVPeuYuynyWWazpiNzQLLRY40+OQfXes7ThuC/sWQEfuWMjai1Z1OxUnNGqm2qIa
S+Nwt42pQh8DIakXf7cf3wgzrgyyubxzK5bxQTv60fKivBiUMYU4Qg9leRVW/uXvr13jp+oIlpEn
sx1HsY1Ys7pRwq0xLm7a3HWkl1j4ipshwMjDZIttWIZtC3KW3IobC7g5QUqm5MU29OKgDj31Btv4
bYgh/MupKL6kJx6t1uwSKB0dCaLUBBESYGPMSbIrK8+4jzIEr4mHZDHpDOqMG23DsZM25CXc1MHk
uxzuof/tObQ3nZD7AZ0OrjvxPiVR2UcJ2LwDu292mRrdKDTZ0G6UWMNKmI5hKpPo4GdRAQ4vds8B
eQrXYRuToEcLKnkerostA3ZG61J3/BRJuQpW5VmawTutLSQVRL1UI2tUM8PVwGtO2S45ZJ56T/bF
nq+iHYTfLlv72mmydGo4jk513u7/0TTiXOuXSO+XwDTdaLABy9x5fydB8OQFAr1EZyMwdrrDCHyM
UNIjvHaObPAQGbqNto5z0vosx/xA2y2BQZ/N+mudUNdKZXPoK+8YA0NZmGjCIxdJM3HYyCrjMHZG
itjqq25snJF3BgV66o7eGBA/21S1u8Q+f0TJCz+rGuIxqgOdHzk7cV4snYtJibhJALo9Q2XJuFKY
ZJNWnTg+DkswcE8hQP1oB1m9oMCvNrCD6/zJ2CQHBUhIWouI7n9K+nAnLUSSqubYtgW/hEBVHBNz
UtyUdodNGzfjsR4C9Ntu7X0fLH5HUOCRpULW1ONwI4aOI4w0mriEzaAveU3w2M5+6a3L2w9D4IWl
ls8HqeNAdgOvecMP8oRLaigUu+3ABQOvMU1+v++2hZd5xj0PkpFVQB/2H+RIjA8ihfukjaccIxoQ
OaER2+Wk9iPoddvcJf7/soUr1ySeAhbPJdtIoYkV10pFesnuEGSw+Wb8kXW31bLpZfu2YvkfhPAf
cXJxGXHSI+0EIQXd5uPPaXm0hx+X3dN5NhzL5ugWgkFke878LctS0wSQIQtC5VgoP7vhaSleJvqp
0aU+hO+AaPQmz0vz57Rj2MIZ6/W8mJF2/Scx3cHe1YfldkZPKofOyD6bny5rtrZ4SPcgiWtR00Sg
8XHxJqO26kwhLGjY3tbv+nRfhJL0w+q5OpUhbFCVapyyADLIlgA9g8e1BmhHQe1do5Ug+XxZozWb
O5UmXFY5ndIsRX9QEJpXesHQTXAs9H1FJXfimkmYMAZO/qGC6F0Q0zZzkZMswdsgT5wZjJVsDmKg
8SSbdkrq0jUtvWnAMbAQyY69MeedWYhlgc8J486EigMBI8kGI+JcLU62TO2hbmbrRsWtU2/qLFlU
d25NvdwwZWEhBuSQV3QLlvZPDlWipylt5hcSZ81dCdJrutGjFPm2ui9Ux2/Lqf4SdZE2u0s05IU3
d3RCS4TVY1gDuVVg3fY5y69LO7TNbT+28eiOHbXxPtGsrncxVmIlfjNlxk/0FOWf9bFTzc1AjHbc
2iWZHxCy1LYXLaoeudpYTpE7qXnb+ckSlunjZStY2x5cD2CPsjWL2CI+hlM5Za04CgtUNdv2MUUA
zbxqsK4ytQyW2pFkPdaMDhGSblq2ihqdeFXVAwOvhIHEDRrzXYtchfNXJWN+mEtI7VYiMRQA3+UI
R4lltEXXA9L1mvZDr4BkyZ4vr9vKs5AP06HmZxLkn8T8ZJQ1ionJWxZUw7dIuw0rDxeUF1cgWUZH
ZyUjM1lzPyfidPLR/Rh5ZAyqicNapNEGdU/Piut9uCySZ9Tq9rxrJSYolbrt6iKCViw5Ro6/GGAt
647WUEsiJJkc4UYPy36uqgxyxmbfscAG2jFrNosuiWZXreBEHeEWZ+rcRPGiYpNQh40dv0ueLluB
TAD/+8mVagNTgQD8AqWv6FdJ9tUQSzZEJkC4diI1Whge8NCA3S7hQ2lKUtJr37fBEo6cN0X2Rgw8
UlBO5I2JvG3bB0382owyBVYvtVMJwkl00riyphxLpG/5U7b75ATz/YCpGLLLt0RaHl9VyDDwwkcY
YqBo/XFHOjarTZci7b3UXvaNAMErCkZXw3TbgWMModXwThqfcmsVL5rTuoF4xYE6e9ILBIvx3rzn
gBCz5WoMDJpkA5yy7TRsLlvdijOgFMOgvOJlcv/zUccoTNupK5AuJHnsauknvTf8Qdv9gRBEpCjZ
gcAbwdxHIXmJcbAsxkJOCflRhmYMUiijR+eGnksQBtfKIjx14/C3BEFIJ6xfn4BLRlOQPvwH+JHt
8itra3gYKNjICuRrS6cRB9VVHY8/oCYKWjlOHNEQSxc72QRal9GiP0JitQDDNqaKSk7vmvFTjRcl
Uf1HCVR86IaW1iGQgDh9m4cotXJMy2kTvg77FjynMuWk4gR3lGZxUSUjxFm36Q8+lJJ4zNMrZFcI
WpKk4vilI9g91Qw8GVRsGodq/LiYwxw1s2KO8OJx/Vgtum9n0c405j0p7Feaou5awXGN2m3X98Fl
61zL7EC2ZUA4RVJW7EtBZoWyOHx7E+ajy9/Ytm956jZ6wgtt69zJ+g5W/ApFOVKl1EF5EMfuo66t
1sQk7GCjuX7My59jKWkmln1fcJO2E1ZzmWDrkPc7KpryLaa5xNevm8eJDsI5wyvTqiqEpkH7arjo
DeEAVy8zmhibDTjyJDvEF+TMOE6ECZkqp+x60nNhFj1Oyd2iBezHZRuQLZlgfsqszsqgQsLikI0Z
d69xqEkm2M/H9lAFPNl2MfuvTtbYAk8eMkxy38W/WLfsKmps9XHy42TcJ4Wy0em9vfT+Xyknzm3M
OfrHUl5S0Zet1W5sQ+J017YHiV5cIMjCgmBNsIW46QujocwO0vKlmnbM+FL+ft+HgYLWuwjBAma8
zPJBgwgLVL5KckvVn4YMSWPNBk5lCDZAqmVpEgsy4vqW6V/6/g+qwBwxywGdOOVu7uOxr9CcMKcR
vm8WlmsWqT8quuSg8JUWD4qOOj3Qe5E5Psum6VMYpVqs2oERD66WX1PU0Ez2GM7HYX74faM6FcUD
mZNwtenDjOVIcQTTgomFMt4oVvMHdnsqQlgwoiS4g3qIyMJnpm4XXfKwWw0WTgVwizjRYZidLE7Q
thxkSMZ54UHdYVe6L2Ngburt/CfHUAd0EkqKKB9Q8ZqJNHNBRRnSwupOHz8zGTrfeTsxHMypAOGQ
5OXSTT2bbfhkvCIBez3vyisnczHvvzE3yy73lKvfxkcVZAqHxojGzmA6jLoG1Ex9TUOJDaz5FiT4
ERCgPgv1hO+TMneKCF3fQZPtMycD9VOAeSlJbLXyhKQnQkT+wbLRqmYxJjgwc6egH4rkblr61rC/
fGT4+ounkzfSIHPl2GhhE+zZcJAhIw10wTu/pj9TjMFkBwM9T3Hq1fIxcf65S+IE6+5QYu/NAeLC
nz0GizH6Dl7jegBH1+RTTOw1sgKtTD++lyfHaZzssVMKCNTDwYefXvoXmhzn2R2So6lIMpyrhnGy
mEKQEwHhizIHezZPV+Z4H2f7+A+S3ECrB3QAGg3BASM+W5qsLeZ5aiCiC6xhM9HjLDMJbr5ne3Qi
QtgjByDowACBCHDb7Nku2RpbcxMfZETrq57uVBVhaxo6KGE8vMkB5v9GwYxj0KHGwhu4Itng/Opx
0lCq0iyUdQyxZKVMMxKXBWIAjGC5Ua65CnlJy0ew0EjO7WrkbpxIEi4hnjJFAROSQIRubscjqjnb
cNcGyvU/M47S5/nqmToRKBzhue3iBW8+3HoYuO1uGuBD0r16aPZ8skyRzgrx7T83j/eVFM2jqXA/
GRBnFPeacteGD5c90lo5DCb+LkCwiygzsmEcsIAqoKcRjnB0qmxbfLEfOzz1NmVArn6/LRmxCdLo
uoNuOBtdcR+9BIatFM3qKzugreUu1VWhMr82vcuKrXkHVHQoMVSMFJyhVOjhnNZMaZwgt/el9tX6
RibJI0smQbhsCfIm6axDgp5+1uynmIFGQyJizZ+eKiGsVMoKDnpVO0FSo/8YidrULnaxo3tZrz2m
A6Ab8qHYXF44icwzMArdRBDeQaYVPVRAEBnTJ61+beufKRhRw91lYWvhqqnaaF5F0ls761BXkI2s
jRLCcr2HOeSR200xkCk0d6pf0rZ7vixuzS/h16PxCvJU5G0+Wl5dhEVrLIUTDGTbzIFpN15Ij6Oq
SYxvdQ1P5AinNhy6hqLR2AnG6nqpZwQTWb4fInafz1nqUgZmzHGRxBYy3YSDPKAzYixj6Kaan+zo
R2VgLBN17STyL6/hqtmf6MZ/x8kdH4WlqiMt5ASTem/Ym3L81MpGa2QihOfkQkrLmglXhcQb4J77
MR78eiczvjXfemoNfBdPNGltEjfgJIcYJfO7cNjpoSlZrFX75o0bKBqaiF+F5OrUj3WY5rBvmoMy
vj9UTusSwE1rMPTx5+WNWZWF5yscKm7cs0QusDq70a5gdCRsXKruFuvI6AHv5Cp7uixpbeEsUJwY
aDK1+YNDWLhWjUZ04jmBbQ0/06U+OL0ME2ddBAbukMvFG1LMSo9zn4HEFiI08D/3ye3021SpeLZg
yOhfAULgMCVjjWRN7ARhgTbpMXHL+ZOUoWBVC9SqkRLh7fNiudqKO7u3G8tGgB/PLsDGMQhuR6+X
d2PttDi6ylMjILJBsPpxNwhB7ioZejyQumNa7XT1GMkoLFf0wHWNsg604CMAgggWGbQzB0QhYJVG
t2rkbC6rsPp93iOjYZwOBWTBoGI9TnNGUjxUlGOSBboiyU+tBNkoCbx/n8s/OekLLcyymfF9DuRU
YHih2yjbXkqAuOKC0S6MoQwUc9GuRYRlwlXm2Gm5QA3wYaot+F7s6XkYFF+lteTiXBWFswefggSy
JZYe5pYuStxCVGF+0VDMH/cGubcw8n95Y1ZsC57rXYzg7Fu0YMfqhAedQ9uHfJ7cxLH8oemeLotZ
cV0fxAgLl1RmClTjt6fc5zJ/mtVDMrmG5qtEckmuGhoOvaahx0clIsqLU6R9DNYJOxii+7R76AZJ
VnxdEfQqoZSPmqEh+Hstsek4KAMyfFU2oeWwpRnAphlI/pTiVQMpRACg4++XF29NJ4QzOop4SIIS
8fyPemHPyQRXOamzl2jKxjD/IA+nqaqJbmjkFc2znkAlMZY4AsAHWv6PWnmXyZjH1pbt9PuimU3V
VPFmtmCyzJ3R7/v22I5HrQt9VXJJrnmCU0mCpTVDBBTPLrSDXPvB5u2iHvrY7YadQgP0LHud7Kpc
O6fo2sSyYUiYjz1/9Dx5Qaaw0zVoZtvbsqm3WgrGotn0B1ZL8iFrb2E03lDEtWj9Q+FT0I20k7mA
6QHu5ysGWY/IZXr2kd2UzylavuJrGSAvrmH8eOFximkmdG0iOYcubHE6vsp15HmsCOnGuNC/qZFj
HUc2JfGmqMLsC0/na/4UY3ncOdejzDX6OZyuhjofCDBVraHxMHlRhW6YY77M1aLKPmKemt2wBt3j
7lhFveoOzpgwF7W5yQJKjB0DVKIkWlApyhS7fen0josbvEuB9Q7qA5d3J2Eezpitpy5J2C3Y5mrF
rcZxTv0hzxzVTbXMAL6d3ll3Tm72vyIzy49ZZPZaoJRhGCSIDBwvLUqk5ULavA7mOHpz4pR4hdEB
A0Es7tFpphtxPrlLYdamS+uERb6Vdpi4quYhB6THBOjAbVaqaeiFUZuqHnx1prmGMrBfyVIqv/j0
ZQlk68w5aAAWfUgim91Ay25ys9lefpJmsq6NPq6+KaNRPUbNVDpuvQzgQol7p8OSoCL2mI9W0XjZ
UlXRFqUnkrgxurviLSIN/cpszULzlZTYv0onsxfX1kPyoE0tHXzUCPTrqRlU9Gilav6dhW14g6sq
Qm03bOMXjD+wH3XGbDDzzdGXuiXRl85YHLS+22TAV3NLe2WkAwVSRWcGFp18iHdzN5WHjDW08jUS
Jt/VOMmvSQ7aP7dTIocGxMBwtztbZfKykHAuNjbWuPObzh6+6H1NFXey+zbfJQlW0wWKRP99ng2S
+xlC0R484MZ0l2sFyJ+XMBtflDCLAGm8NMzxMiNErbOGsXqLMod+1jT9z06dl9mth4akXthpWeQm
vdE9YsC+Ab1M11TzddwSZMjTMMPY7WTm5WfWxNUNUnLWkzlMGqA4FDreJnM4H5ZuSX8qUz2Oh1Zf
wHs9dmYPVPc4GWJPM+j8pC9FcqX0jH1v07IDuhGznN6dmwZM3+AQRfO7kbWT4hv2TL8qY9UMV1k/
OXdpU8dbYx7Mb7qWKod8SprveYHng0dIEx9o7FjgEjDB1FnbBOPBKB2E9Tw/taTMNI/ELN1r9jK9
4gzOn0PDSD+VqGTd27kSP4VdmA5unmZ97dlaQq/Z0puai5x3Y0fu0LBO88qwzVMvTR0KnvBZHz8x
C8WcyUgS5TD3SfXEtyUKlqLOdU+f42VXGgMi8yFPKVivZmcMpl6JKg+tEkDPGUZ945hF+VJjkjt0
574AnwrpplB30958CTOdzS4OWlHfDBjJDQ9olQSJm02TyQubZNhmWgpephnYduAIVcDK3vYV4nQz
scwvCzgQbuIxXCJ/1HrpXbcS8mAgB50INmJRBGz87yexYpKWQ2GpoRUoUeFOC9J75M6MZEgfq1L+
j7Tr6q0bZ6K/SIB6eVW71XbsOImTF8FxsmqUqN5+/XfofBvLtPZy18E+BFgDmjvkcDiccg5uNA0d
HYgUeF+d1vNY54VkBl11NZte7yDiCf9zXABs/hcR3PM2t6RylFSIqNUjuDySd1RkdeR3sVisl/BN
LGXKoGie5hRBQb7XoocYVF2toGK+cXu+EsHF7YiVUnUqELdryudICYtWcYHj2zaCNNvWZqw14bZc
bccB2OzQJEMfqf0ItEt3EOUjRaqwv6/MiiKPF8cKNoGmHu2+EuD6LDTMnXekZxBOALMA7KOYXeM5
65Vci9W8xJ08ANnHily0abg5FYTRmwv2IoTHi66rzpoHsD4FKlj3yvFb2u5HKnizbRUz15o8VzRW
K0ZSautmynalqUPVPtC8dVPpwcI8Tw8KgCnba+b3sj0p5K8Uya5FMlylOxvI6V0+RyJluUxBWmYa
dMWKTihmtHmQLVdaIljQTetYLSj3AKZp1g6KAhkRiAHa74vWhQlwLhVRsXaraweLivKzgoEpNGpw
MaIldUgesZfwaOBaBIin5jO04VEK27Ph5aGogrYVIsILoTtOM2CUfOdJbZSRBspnvLw14Hx3ZxWz
ARrQXe3pmmaPLckFm7VpNajo40kM3+cg5/b6nFkKSQtDq5ANAcR4dqjuC1Q90dN11dBrG7PxXvav
GKC3NlBnZQZgYgN6iM9XZUVvFp39/B4/yfNOtQx/TnaNJao/ba6nYWI8C7v3tuUw0Zq+avDiC4Ci
5BKcb2mK3aF7RMMcOp49YZFjSy+8+iyGHoNMH/+4TJ0lU/rCsQIo7WIbyTh5hvlBFQ19K1uKrQVx
t1U8gH2jLWwrQNDepF97o9xlqt84x9ry8vG+ikd0/aD/i3qZec7GO6D27ObkasSLyvyQSe84jxhK
UzDXh54jiw8Cct3EGrcIAuRlH8f7KTLcuvKHSsRpsWmuhq0jsQbQhrf9OnNFIztuCCqlB7zZ/NLP
sMyoKUpeue9Tt7mT3fG7LZp3YoeAf7itpXIujZhD3uQDpNLyLzJ96OaDnX4y+4dperjsO9nz9q0g
jLvrGAO1gAD6+jRmLZHsicCvzcf6Wtk3p+Kc7OV98t9b8zFi6hiKgnyxA9f2Wkw9VjpgIQzcR5Zf
NqfZFNxFW6dg9X2+cQ90diAPN/D9BKVKGYBipNhjQKNJRP55667BzB66zW3EhG+al/U8VymGQazA
KMERnQeq8mUYBNHORr4Ise2LDO6kVYqdmAkLcB31LLff6vL+8p5vtRq8EsDtRqpW1qyww5MuB9xC
KPGClarAeX6iU36jFI3fZacZBZHeEA3LCtaPn2zpSKaglR2iuyTo+rBQfSvdXVZPJIJL8c1GAySc
BiJmVCvB5xWhz4WI2jU2De5lj3TugE5R4agdTCRQnNzPmycgRYd0/jgOn9+jjAP+TkxVsNT764Pj
RB0uTAKvW5Q/1J+k/CGcOdlerhcJXAifLSXJ49mygiHq3Nz0G6PyjEyQ+hIJYX9fhYpJlduFxG4p
4lwp9za9Mn7+2Tqx/VoJSKlhJ3hQW4E93TQlKjlg3HAvi3jG+OJ9JTzk773gIhdi2xKJW+wFNR4K
pI2Vz031bQaHYG35WlYC/mQPLh93znsEb+GsXtumR2jjKdZRaizPGK5Uanit1LmaiYOXhpFUfBja
D+lYem2901IEYNpeT0uviAXvNGXbXl9+O+dTNDrjFu2wPnmlBU7/s7LwvrfHAOO93uCEBBO7svoj
zT7n45dOCaSKeiP9llRPhSk4nv/gfV5+Cud9aFZIy4A0UJBjbSj9UVV73SqDwj6kYOwG1UwZu2V1
K4PG4PIGbhkhQAh0jYVnus7PEOO5Mg095osDs/Ad+RNY4odEcFy3lnktgnMLuUQ6iIBuqI9i3/dm
RAJb/ZlIAjnbqqBeqbBmD+DEvTb3KdWRtB6hCkFDp3xQ5Ri046lgvTaUAVIVVgr4hAi1+BirbJEi
lWMEIUhkenbSuVTSYKF4uIp2hv1c7mShFqNaDpiNZDwJuJNlIv9SKSOw7BjNX37Md8qRTYyJatZb
MSxubvT3Ih3OajGcG0q7RstI1piBflt/HlR3KgAKmvkIrTBNMvpmWNzoIBzyG/dfcCuxe4dX0sDw
HUBPARgClLvXe5bYeaLjHWkG0ZUWFuj8Tc/GkeHUAjpQ9MhidvZGFk40kj8mJpL4PlZaVYuJl4GJ
sG7yGep4BjJh3R2C9qDubUFNbSNewUvO0U285sA3yQ8Vq/GQoEttMYKmn42TrCX1CbejoDWfOai1
RiZaAVjXBGswRpsGPzUWgfK+JZbl+GP9GcBMQ5ci9/eUaHeZEWY0vOwpeHvkhXHeUgGyizJKtuMz
xmcGg/vvGJ9FOnGneInaUe5iptPUPS1p/liOwBjCNSDrP1QNmIGiMWbebXB68dGXhvHyGB0jjg+i
ZNRZzlkMUMJKEL6+uWt4KVwApuo1LZvRwepdlQc2IFl4u+i+D4E5Gtoua9xHtkHwwBDsGB+PZUk9
gXkZmoHzClAK/5YoVLSA3BmO5XmgFTUd38rPkvwYz6cu+nHZ9vjTxK8eF481S9yrJMPqTagRaHu6
/MdQjP8+5wNrazBjUkEFu/9U6XvJeHB0/7IKb5JYvAx2s6yiMVBLVmnELEC5oZ/tYwuM4JoAIZKx
3ji+cy8Qx1b9rW94HnPALWLz03qAm0WiaTEw8R0gBw1y3fgTkqq/mujnPZAe/mtF/1k/zHlimEpx
FBQjXuuXGm1pqjmsTW4IKN2+SCJz3vQMKwGcEUxJXYBPDQIka2eaoSqlrqHs1PFcq6gIaYIpG/6i
f1YH5WHLZKgduO9fqwOLHlLAcDu+me87I7DzwpWNQEd/xOWN2jw9KzlcdET0nmZJhH2y2qPKhrg+
V9L+z0RwOwPUZrMG4YDjl/VVFcrTdVIJ7gaREtzWWEo/lQ3qUn7fpp6CAV9t9GJDcNttn6DVUnGn
NKliPY3YlkRXY8AmiR3AG5Prf4c0zH7ym/OzEsYdV9IWTo7kDVwCKLCr6UZr/3DNuPhuyhu1oAm0
URTVXcAHhFKAWh0ub71IC+7SVue/t95sPkwLAHvuL3//TfvGr2Pi4OUAwCOkAzktxoiUxlJhmZIz
A6LU9vah2dc+avWAoqyuROW7bX1exHH6tFUyVni1wZRpfqLVeD+rjS9QiY8TeZW4CMSYnCmZMPXo
m1dLaITK3vaLBwbynIdRIOK7Yuvz1sx+K8SzGRnO0A4tmmP9sgCH88dYOeQJqI0WzxRRnYi2in/q
Icin9YCyrp9hq4yQhM4dUsWH3pd2DcCV5Phdnu1FNc6z0dySCQEysy8ltiuPAfJoHi0EMY5QK865
mXghockECyidZm/yq1D5LgXj1/khwsx/eoPAUWAemxcrYvr/W7zNTHR1j/eZ1i8JZuT9ZxKvcIJ5
WF4VFCCFSI7FSWQgW64VsCR4nAOeCEMhnNMb1LEF7pJq++r0aYhOLfmW2oJDvHWo1iI4V6cVTUYk
CUDqrdNOB2JaUYimm1vBum1LQccL8C0ArMgXZTS1b8vE0qEISiAeI3ajnu07jy1g6l2WX0fUIFCM
/XD+cIGn8rdIzlvkOSZ9VaCV+uXSEzeuHa/N4qea0LAfTJFdsI9dEsa5DbkqzWaWoF+Uu/ruOeby
yRf7dg4YYXC5jw/2DdU9hs3Wv+eorRRVGUzFyia1UqF6P0N2vjQfrWj5qA1AW6wMT7CH7DsXdHwL
e9jLs15ATjZl11JJwn4C+YpVekDQ3VHSeQDSCqK2dZ1CNFErMB+V8yaJHDtzPhq2P7R7ST4qoprv
9jn7bSs82DnQyowesI425k+ORYfGK8VT278ur59IBtNxtU2lMhtRI7GzPKShjOTRVGthGlX+n4nh
XAba90yEfDB7yzxo6HyiV5KoMURg7CrnMvI+QcFegwhwYndpCPg29FOBN/p+TisvJg+XFdree8dC
rkNT8BbnYvForJZo6uCgFB3zsjEQVRRBLnjbU7xI4KwL8AaAsZIX6FM/SZGn2sQ15qNOg8uKvMnz
stjCBCru35rwt5UBEAQHvY1wgr84k8s9PTBsGjHN3raxvYjijE2PsjjXDaiUd5HfmumOdMAJlUSt
O5tR+VolztoS1Z7itMHmRJ86n2WGML6/N2+moPCRzRd4IJFSnN3RHFTMCZiS/HEsXBU5V0q+DcP9
5V0SGQMX0xoKEPoGB0KS7NxICF/uaXXTmoILUSSFu5ziwhnTMYKUuiOuUgIBmD62aKSVwZp1WZ/n
q/WN22ZoWeDTYZOl3BbBG+SSxkRpH4dwAeOurbvlDb3SDyAMwgxwt1tM5FxTf/l6WfLmdq0Ec9ul
x3FOtQrmbuXU1TFNWIAI4+6yjDfDwM9naiWE364ibdOKeYc6kBQ3vlN8DEiCMzYjrnU7BdQX4/Fu
OqSVSG7v9LFPlWyGXlS/z83vjf7lD3XigglHKuO+GiEgJi456H8lHvEZ4i+W0bxBhtyXT/X+skyB
TvwIbVt0aDrHlAkevOdquVGJKFLfeuowB/5/K+THCqdEBsaZAgHqrX5Ug/4T9QBLt6NIhVqY6pd2
YH++SnJX9GbcNEJNRm3DsTDTwLdzGHLbDh0gF/xaf6jTvVx8HUhwee0EInjOsajHNDho2m2/7+9y
9E63uSdsK912tC96ONwtKFE1M0kyIZp9IGfWAwf6Ia8E710A9pxQ1LMlUom7EbVKa/RIgc9Q0y+2
dJdlX4RzRyIR3GVYOfHUZw1zS/HjTAo368+aiAxx06pXi8b+vgq5tN7WqjKFDKcOBmUnSbs/23mm
4/r7ddbGC2bNfB2tIbHtd93PyRJkpzffuABc/tuCHc6NGgvQfkygyfjSfgkZtRdQkYFWfMMozKWD
tBcR42y7VI3RmLDOwDeYmKakTbSpB1yzpl8e0lPmd6fo7DzOD9KOBDOiFRG4HHNob66olUROxXyg
Vjr1OEFlclfkO1qPARr4c+tbZe671DeU1r+8cZvX70ogd2sM6PHKtBICWxCjYdIkyK19BsrlOnlP
yLISxN0VIzCA+16GID36QLrYRVlfGQWtXtsn6WW/uOsikgbV7hfISOr7aDHcHhNDydPlBds6SehP
tQEAhEZCUPO9tnRJLjtqYGLXd7KzUZwSUfeQ6Pucw3HAbNcZM76vln9N9nUtGgfc2vD17+e8jR0n
tKgifF+qH4rlqFFANuSfDKA2XF6nrb1Yy+E8ThHbUt70LfY7/9h0p1wPdFFWVySCczoRGNRIkkMV
ezkQ9CVjWl4EHS5aLe48Jiw4TVuIaBziNt2hyh5qjM5Ei4gdSySIO4fznGaplPYwK+eqNj7Ycu0S
7ZR2P/9sV7hTWPVVOuky9GnZ6E+HhGRzRUQdXZtX9HrvuXNYDl2lRQOkGMClMUJW41NvMFWNXHgq
pGUSHBiefhH83wOQVSFsqPZGftREOC4CK+OpFnUC+g6nwfeX4aPl7JD2dE07vLwtm1fbasV4RsUx
tUlpdg1eqX9lB/MItBZE7mYCLngVmJzisGbzBb4WyLmBWenreGKrpt38yu7LH4ydGnYAoxWFUP9g
Ds9oqcA6kE3OpVVGoi5mDeUqxTePbGihOekdaDtYzTcWvrb+YTFf5HG6SUSd1YFCno3KhRUu++i+
PMWpa+3KYNzXJ4wPXt6+TRMBIo2KtAwWlS8yN3IzgfGwhIKN4jaFpxcgPyMCGxEJ4VxRpSC5SBoI
KaZvs/UQT7VnxYc/U4TzQk7U5JOaVuwxnnpm9sFWTLeJRUjg7Ct8kGOtlotzQujBKmMHQ+N+S5IP
jflDkluAU3xsltJfRBpt+tWVLM4VGaM8d3ARSNX2U5iVWpBPQHUAep4g9NiWg7cVZrQxQsLPkHTA
UbT1iuBaVZ9qsHDLSuHT+rYfP79nh17kcGeJ5LqlUxVyYGa99RnzVJHxjowMWLJ+q8IfH2lJQPsA
EXodkqfGLF3jUYiXv+2AcFjQGgbaBMxrvI6jmmVIbD1GInv0WMEK42HH5vTMIXsSvXw392YlirO3
qcWMup7ruI5qwx3rc9ygrUr2SXF3eW823wvohvytE2dsZdHVlkqgU/c0+MlXDUP8IJ1rHwC9DfYl
5yv9Loqytn3di0i+cJrojZagpwZP7iN5bqiSgv5rjGoma5KMhKWkzct2JY6Lfi3gfKcdE2fX12P2
39GjWBJrtYI2Z95SrklphJojsrXnSD4Z9HpsRM/ITfcDPGpgvQD6HS77teUpbeJ0eO0hYHiaveJa
wszO9F26RvLlQX3SMGOWgRKu/iICKN703yuxXECsVt1U2R3EtjZwMpTumLRaQFoRJuX2bWsrwDCx
cR+ZfJXAcWpTSQqTHawB/Z2JR5EGrPa/GAgMwYWxaQ8rYdx+acYSKzOFMAdNQeZ+LgXffwO7/WwQ
KwHcZgEH8P8C9N10Lp87VXvfOqq4xi8fXpEm/PaosTUkOTRJ4nNtBL3oghB9n5nHOkMy58qArmNs
S3wVo86ri1ortwVg7h1t6riD+MJyV9OFtujBRUEemHjRFeuu7PZFCZoB7S9M46G3gX65vGabjhWn
6G+RnGNNdHVS9RHlL1nNw4aWnkKim24CsdHyrtOzEsW5VjUfgT/Cath5CuaJxh1VTyoeL6uz7Uwd
G13gAGID5gPn3WQHkBxA97fR8jI8v1skr2dchKDz2eehea2JrHtrzzDmDbY+ZITtN2xveS8lCQZF
mcAJZ5WEmBGpvrRPQ9BcyyB7HjNvFlxSW94Pw8oYUgPNHJqyuQM1zX2RYOMQ+HdZYCujW2SfluZG
xfR8JGxVYx/jI721MO5QZSAbXuIJuzYe5yKo0OwQB44nofSP+yk7RkKy+M0tXEvkjpmSpjXg7CGR
9XuaXgtCwgqNWKy/tNkln8zgsslsOfW1OHZCVqe6UmYAgTAFrSaYsrBWz9IgELFZtlrL4CIlBf3s
S0exYwy11vTSwEI/zyf1w1jhecgKO/Ne+hE1nnlXDQID3VbPwLQ5KrUMgfi1emOKDI6OiNcv9AeV
nNT020R2l1eQHdy3JvIigrtBpkbvZBO46ihLlOA3TxsvUTDTrnxTiHQNvBSvVIarkliCVRVpxh2D
PsbrV09x8hrUkpZucrs4AYnq18vKbTlIXF6/14+zfyWt8kmXkHZPs0OZ3Qz52cq+qLLgSG/G0msx
TNmVFWpkbH8VKVoAAwAjr/aAvOK4U9ABFUD0nBfpxJl8l4MBncFY+YuWuUXjjXHr9T96K7y8dCK7
4Ky+z7rUXliLwBAynk82Z8G6o0RvA5EdcFdYNGI2SqnYDlmtJ7WHCbxt+Xv66tf7w3Rd7U9V94nU
Ml3MuXTz8ZDloACqP15eMIEm/JyzFC/5XLNibFvupOKQt3sqimEEW/8GEMJCuRckfYiRnMnwnLSl
YVxEP1jxaj860n8FwWGx32rZLM41kCmTnH6CRnOMB6JsgnhdyFzEvnHB/fBDtGpTtpXMKsw17guU
zHFfxFfLjt348l6r3D/bI84fgKvMKghhe6Tc5tUnZbnS39PFuF40zhd04LakGYVjm8sTcUJFWIUT
rRh3/h1qNUMZQYchTO7VgGCios4wvmOGedh+V+8ur9jmm3qtD+cH2qmxY5XpkxziO7C4gYBzrx/a
cPLag5ygXcP4ajbeHwrlvEImRUvtsNaXOgBaWWB6de0WXuf2/uxLx8xNjrJgUE50ejkXgf5xNe9H
SJTaPdDX3Kry6PxdoJbg/PLJggXAeG3bzVBrDpqzitk/+q32kOhxo6cB/M03SpAF5F3d6qst5F+k
QMMDYu/CrH76RJ3HgYqePtsm6WiglEdZDix1r/2rnBA76mL2tA6ew2i0BJh+fEA6exeHok7k7Yvp
tzC+3gCAKWq1OQySjZOxF2kTWMdu1+4Fm7UdO7/I4WIvNI33epkitJR3+i3rE078wXU+GbspIOAS
fE+3JMbX/15DvgKhSVZSlAnEVR0J4vhQ6oZXpMFlpURrx0VddZrYM+CNfq2d9jyKl+wLIXDRP7wC
XpTh/KwR6TTpgduC/kIlZCMyxrXVuq2veGWAllOQ6d5fVox98O018iKQ87p6u0gDhiWQ+SPf8vm6
F0EGi77POV3NAqRlAvRiP5s1v0P4UDuHyxpsO6AXDTg/y2rCEymgAYU3j8tHW55cUogqJZvZqbWZ
cZ51Uu3KqGuIKc9zAJRItHNJGBuwdhpLugnOEPvNl3aF8wtt1FRaOUBYD5TLzNiX1UcnHr2E+KBp
cy+vn8jm+AFa2hitWTHbti0v2lV46aqAPfoMYnoPrYXfpIPo7SlaS342zzLjMUESgz0MgdYASlWK
tZRvVLTDIAQUOFmBffBTtHI2AXyZ+VipPkQmOk6nCuQZimAVBXbOo9Pbem3NNIYXiuSrqj3L72mf
X5mfzuSvIvG8bRpqECyZgXlje9eK8pWiVeL8gGS1km0zLwrYUHQbW8Cd0z8Q0ZyhcOc5d9D1NljA
G2zG0uPBVzH6Rg3JgOSucRuP7ETJN6Ftc87BWQotUZG+9Inm6bvuPO4S3/SBS4ne0l1/EEPPvcHW
eo79VaB3mYYMylQeCk7qjChymtLxOwVzjsO5vgU3UFgF5DO4WSOXEfYAG0FgfZu7pzom4LUYDgg/
u8tauGmZEkzxoRcqA8nbT63Kvlz2EyIZnAXGU+X0BLxoPvBs9eKs/Czf0wUF+KHfWnA2aCU5iRZw
SfjAfz87Sf9BysZdJImOkkgRzgbHdlaUYcwxAPajlafT8rMw2nfk5LELYOkF45CFianXp3WoTTsp
QfniSxF6wwFC2CkCCZsRsSEDDUN1gIPKu1AMsaE5u82wVup5ST4YqTtjXCgx3vM2X4lhAezK7VAZ
qDaLBTEFQg8l9VvQYNaioYBN3wksb8ydGyCp4xm8rVSO06lRHL/pHZdmsvuf8aCeD+VKArflhpF2
McAGHV/tPjkYjvswyYIoRKQD52iKkjT5WECC045ur7auKkL5F0ngAhBFS0faYQn9vvBJdmt3ghGa
zWOxWiMu5ugsc0qUDhrg/V3liis1nUviVPBCFUjhHyFZPiDdMkMLqtznmCkFdJaoEXHbBTs2sOhR
JQVnNResG028LE0xY878W4WWt522BytR5iIzC9Z2E+l08ikKRMD0m1LREWCDU0oG9iCfck4my6wz
ZXH8Bb1j42ckZT3WC6XstNadQyVodtK96Em3tZprmdzxtPpWbh0ZMgH37rbFYxtdKdo7XMBaBrea
TpMq8tBBRmtfZ091fxgcgU1sRbtrCdzNMkulrsUxk5BG6Hvd5cnNTD460bBrRJiNW25zLYot6Mqf
RakjAZUOprHEd3F+ym2MmWhHA/9cviw3M9vovYZ3BsG3jnrVa0G2naU9Qf8dQlzZW/zWi4/l3tmx
mse7wumVLD6Bqg9WNtbLxGb4WxZOhwABi5HYWgKkEXxVkPDZjKnW4rjLrUJ6005TiJNvoyv2YBj2
w+wzzACQF+zb76Ip4E0jf1lKPpuaFAbJgBzi+DWG+dGAHad+qny6vF8iGZyRA/J9Auw/tktSz4r0
kNp7STTJsGnlKzU4K7cjuTQLCctWA8dFV65A7Vkvihf3R2GnyNZVsd4hzsrNRcmljkIbWu7ybAfy
2j9bLe46tS3dxBgsVInoyapPjhFOpuDVJlKBu0/NtoqGyYEKjXXoe7+jgvhJtOHcbQpgjYUmOVQY
kgC8Ru4w+XPXviMsX+8D5wSAVl4btIUSTnQsQfkSUbein96zF2AZMdj4wBsMMTWPa12nHfYa93Wb
HuVI97r4HU2CwFL5LYRbrVqaM3MiEGI3qWchGSVfRXA2g8hrsvuKz3sA9B7Qzyba+NDP8NprDt0Y
gykk+jWL2qB6lvjVSfo2+9SPQ9HIymaGHiDhGH5FkAASeW57LHMpZhOgskiWV2i5Za4s8ZsTAYMG
SEiRTAxFY8qb718IxEQOQJ5N0Oa8VrAHM4w+U4tlPiYgL4Os6wBQA78+kIDspPCyaWwraFp4hKJ7
WQMX42tpxAbxkCGhs0a/Te4ZEkq+q/YT2tmlyaWHEsnYWVSB2Dy3K5Gca1CdPi46ijyCnX2Uug8d
EWTGNs/t6vucX6ALSW0jwvcH6zEqfw5ovZ2E+NjMzDgzNEEgjCEZS5MB38PtUqyARrjK+shfbuT5
Ga6ecVi3sV8/sADyX9TXti7VVyK5SE4aKlpmMpv0Tg8Mc0JBW2m8qwy3wZjLIQGXkggwYSMUeiWR
O2v5nMpEplCyiNU7xy7dFgFRbJ6L3PjvbvCVJO7mozQhbQ3+K98mf02VDzyDpBCYhUgZztL7PDMy
PcLyzRHITY7T+C1/0EWQYlun95UinHEvy5AnNMeSsdkDNVD2auZWpy6wn0okgctRsG5CeZyxR0PU
Nv0CrSopLDEwmgaTW1qAK/UcjPEhVRpedhgbh+uVfpybx/ViaLMFeZYekPxKV11n3F0WwXzqpaP1
xud2TWO2WMK5qR5jRXKJMhzKdjyjKfS2KBQPc31uFQ8C+9jCb4Rqjm3algyoUn6IuMpp2yDtHPnl
U5m6v2jpY92Nd92RNZjmh/bAQEuFr0LmKt7q+1suP1mskIHMaj1EKIaxHVz28qF4Zu1OfVFLwPYZ
eBHFeS27zUZQN0OUmnwx5ut5DNjIDxWRCG09bdZL6XCuapCNWKp0yMkjdMZpfhbiGMzEk67Yg+M9
5cRX4jg/ldgNaAAzpta36UG6gcX4gOM5WZU3PGMDvMsvAo6V8aey3jHu0OGlMRlVPcP5608pSn1m
OFufa/v75XPAjtIbu1hJ4Y5aPRTjmGiQ0semK2VBrx+rBVgB4JtKkqtYVEHfPNkrcdyxK9KagmcO
BGWJjuwtJkylxbMmUZfIxuXPkET+Xjq+ktTWcbNMKpRqh8e0vCHvukhW3+csvLMtiVQLvp8610N5
QJ3FEuVVt2KmVzpw1r0kk5SDeRI6HPPPVeOzKsV0cgIph42HsZf7pSdKgAp2hy8eGe2Ep0IMmVV5
g2ObtWdQBF+2t+0AY7V2/CVsk0HBfBlzRFqMliFWe9Fk4JeO1JX9+qPji/Jwm/5oJZFpvcq1DAsd
+lyFzfXOFzV3I6V17QHsiYKX4vYtuZLD3coGMh8ZZTum3kofWWcDOqF2wCSb/X81FCjaLM4/mBSw
8wnj+lN39ecpNHqX9TjEQe6lFEmXmlV59H0vuMBEUjl/oTtmWSgdlAQ5Lpijd87Yu1r5p0bCuYl6
mohdxgt0u5IS3JJWmNx0e4DjUcBsq361E/Vkbh43BTG2LGuA23ZkzkgwgQFiJhOrKd8uxItmF90O
XhJaXmn5ySPrGElDUevklpsCZD7agvEfoL25G2WszXRMWCyQdNndMA4fp6HyBMdt695fy+COm9WB
frLXEOd0D6wjX9m3o2ddLZ5zzI7gDb0sjZkcf5mshXGLKDdx0cgFrkgQasSOV0tPpvbUdoFk/7ws
aCt6Wwvijtqs14nSjtAqtbsQ2BN7IHpflU7vj8W9XaXXTZMdenUWxMHs519SjztxDUo3Tqdjv1Tn
ehwCu7xRhPEh2/NLMrjzZUl6WeFOZqdaRSodtEH6h2jfh+SR4YaiGevL5ZUU2SB30jD5rTp0wZb1
cox+BMPpvDExB/89UizHApwzu5a5C7M1dMAQNThdtGv8Il8OhqEGl0Vsbo4KmnMAjZiYIOVEEMgl
I3srN8ic1sE8fllE2aetQQJTWcng7uSm7iK0hkJGMXtDKH1cfOW5Aac8mT8wItG4Mi7mBCPSooO1
uUsrwZynkKqp0+waggnmbqUlO1ZRIzDuzetrrRznKUaaSJpKIEMHDOlBD55bImQQGKFmJO+tH6Ka
kVAg29HVvTyOVVeMbDVNULMegdVwRU5V4s14BoHXrHLfEwesFeSchjHbtW4NkDfnnR9N90b3KJeg
lFEElihUjPMT5ljEddJBUHTl3DCf2wC9YQhkv/HmvfDm2vQYK9vgPMZitkYi65A2hckHKyQ+q/YZ
V8X5FyB88f3yOduKpoDeYtg26NZx0DiHMTt2XBBwQgLSJ6zACWmZtyoBb3L6+bKczUBxJcjgsEhV
utSaVUHQfDuF9SNDYyt2yy5VnwMqyY8E27btQH4rxrPXA90cVC0G1rHCYNculgAGT20r20WZiCNs
+zS/SOLcSOyUnWzI0CzTYlctvs7vaEWFn3oRwLmLJJV6uWaPfTrdSJgrVX6arXd5e0SrxXmLKh9q
SeuxWq3xgERXr/60I0FpRGBpfNZ4Ms3RjCKI0NXkSrZkXynIPfAVgi6fBNqIdoRzDZGRTbrJXENL
u7Mm90Eai1y4SBvOKehLMUg1Sx84oIuuByvsnXhvD9eG1QuKJP/gf162n/MIikHmUpnYyTki9+KT
EHxahYsGIE+BZ21E6cFNUwA2sqorgJVW+blZsHAXQzwirdpHX3IJhJzLTWrfXja3zQ1ayeBUakcn
b2qrRuo2up6KXZuFl78v0oHzavGcV71d4vu9Priqsq9A1EZj0Qtx0wZetODhlY3IoiTqIKWsyi/l
ErlDX4MwvbgtpBmY/Qgq0g7DuRg6K5YDcuK7joDg3Zb8duw+jtLkSb0IOEegOF9i0KdCRs8DNq9q
vyrLd0KOvZz7lxd3M1MHvN2/LYTHXK61uTfGCkL+bkJYAO3K0p1pKOpYFhgKD788J1Pk1EoD32pi
BrhsgkgVvU5FS8Z+wipukYhFGjnDLlZIXjkq9Za2c2ft0+VFY/7gzUNgtWbsV6ykKPpczXELKYt+
R8m1ncXgKzmBAs1NUpHDEC0a5/6orlZLNmPRCjw5GjTEDgdMtuyWwk3PyzG7nj7/C8oudmQvKcg5
RLkiTVOaVeQbrqP4s+2xefvoh4bHqeJ1XoTGWB3ov/NHPLwF7n77tb9aXM6d5HZaFJEOhZsHc3YX
H0PBR+su+5KnrnZM9uo+q1397vKGbrtlDQVXGXezZvAEaYCnGi27QVUjnZ97jlmzOdpIpiPacfCy
E83Gb5vpizhuUw266LNtQccK0MbxVxlw5yJ42W27eRHBbWEnjcDEHJhG0bWOoRBD1FSw7TBfBHD7
hCFZK3EIBBj1rUzDOvmgJoGtf7u8MyI1OOdf19XYDawWVFRer37MgHR1WYBADb74kgyJqS0L/B9S
Z3d5SQ+9aQeyebCHp8uCRDbGY7sOttkMBsWC/Y3wWZ0GvKhkP/clIdamYN34AkyqjrNERwhTl6vS
vrUKgV8SfV977QKtLm0WwpSJ8azRbupRhKP1D37gt3057BesnGxs15hDKyFhCO2dfSsHRYClY9FS
eujPNLQLVwSTsu32QHVqotEXjcacUgqar/B/EZxFTvu1LcdzqfeBMsElZECvsOn11BYid8ceFG9d
7YtMTs0pbnU6q0gqNb6JAYcDeBnD6ru2k3bWoxjUetPx6CC8smWdVQG544TwU4kaVpdzYilIp+9O
14RTqQqUEkjhzxRG7WZAOuDQKvN1ln41kJIjgqBz+wmqY3pCl1XNkg3Ov1HkROR6wLpp7hgs5/42
BVKydmu7gIfpAF4rGp/YFghgfwv952ih4juGbcRIjpUmTCB7zaf7ZS956Vl/MlDviUNRnX3b/lfy
OMNAzBvVlEBedhgDxa9uplO6Az7MMf6huhUGYRZRaW7TFa4kcmGNPhaktykkTtN1CRBiECTUuqeI
4JS3Q07jmRSdvUlM7pglKGMVIF5Dp/2OVc6K3YCaiLNjjajCXds8XitZ3CqONM1tDaP2OF6/8EVQ
h679X3kzMPN9Ffh49tPfnGZwU+mWo6BQwQ/rOmo2z1SOsWln/QgkPuCem2cT1Z46zP3/kXZdS27j
SvSLWEWCYHpllDSaGU9wfGHNOjDnzK+/BzN7bQniCmvvi/0wVWw10Gg0OpyD1jjBQdu+U37J41vl
pTGJEzpAvcYbvNVlzqNw1oe31g9R/C6UxuVxk1iK4qmBdqOv+sstTpyXfgSZ+R5Y9btOVPHcNEf9
lS8ZzMEXwJOjOuvz1IFkpsqfJOU9mgkH1SWiAGP7nJ2IYT/j5J5R+6qIe9AOur1vPTEbSQEIY4Pi
xkdL6cu0l/bId143E2Z0l1bySzPOd9Vh3PRZD5FzO9ypRbIr9B//TQIXnAH42JCUqMTard1DmVC7
DdWv/00Ed5WgdX0aEx1KJM3yPI7So7augnXavEdQkwBIFNgZL3An1a6VUDbI8TYNgVM1xnYUWs7U
zP9RDPMhJxYwqGvYGjHE5PpfWfZuiN8XheC62rTlE004l1elNXqatAxpH6t2iibblalqK+tLRt5f
3xXRknH+jpTgBJ016KImx3l103Q3NN5/E8F+wslymaOpdYMFXSYi2RFA2/NQdrJaBA0l0oQ7l9lY
oNueQkzbH0YtSBdvMQRBrEgEdw47uVkKs2AbP4Krp8AYdaPsMGIosK/N436y+dxhjMDnEEZRimYo
KQqmvgmGPnWv78m2az6RwZ3GzKyWKuywWnJg3DP6gPAbtU2k483dv3ijsxNx4cBMvJUNwwQQIz+5
AtIhY6gjC9Mk++yOek2gedVRcdiAriTsWduamsL0/09p/OyKRpdxmkJIozpabaiXullgPhvv2xaY
JapDbOkdBgx211d0c9NOhHJ3HW1MtSxDUHdW9GM0grfx+fr3N23v5Puc05H6GP3fCpSKyGGKdtK6
z0b/uogtfMmzheO8TlNaLaZYTYzrHWY3dpRddMtAaNFdIFis7eD4RBu2mic+QTd1C8gH0GYGOCwD
RafvyP7NAFMvfhDVgzbd6Yk4zgWtzagoUwzFys5wgZnipNWHov+kj6LsADs2Vwzd4JyQAVTsoq3B
VC4fGHf9uFMChs8pWj+RGM4RNcqSmUaP5Rt91ig0oqmg27fCdm6RTXOOSE8K1CMZvXsmfTTyoI8E
Bif6PueE1rpuQnBeQY36Wa4e6OoKDFrgd3iMnyX9/6GM98mLiim2cQdsgNZjYDhIC4oiUJFZ840L
BlkiQ5HgBNL9WtnEQ7/9rZYBjKB8IW58yP4SgREIVpCHCCbjuoIyByvYku8lZgksUZ+M4OSYnEvo
28GkvQWDjvTa1iWv76mbfNV6ARGUwLvxBKoNScxskKFHV73DDJWd9J5KngTWIFoszgu0k0yaOA0t
F9BIizcFkVc4tnmM9mDW9evAFIWjoovI5LxBLc90SFRoxV5bsyvZmReXNuOGRY4IXJIY3DS9VsQe
vv1C+eXtTM47qG3cvLHKDwfyED3Ckduxi/mnEpkw4hdu9CR6V26vLABULUMFwCPfcTcOWt7UiMsB
iYFe4+J7LirqbtvHLwHcSvZhqM9orUYAYT7WyR4Djmr5ct08RDpwqzZhskntcS+5lnlfZg+TqMdd
9H3Oma5RPmVoxwKIh3loun0jQlsRfZ9zpqOa5VPc4vsKOXbWgfwBxAWCg59b8Bo8nF7ZSYzBwxnf
T9H8Ir9X8EYUYg4LdHjNBJ3ISHX0yyWMHjr/JB/CQDlqO8kzvNpLPzR7esz8OLi+6f/gsX9pxYVV
q24WfTRCq/l+8NJ3Q1AE8jf9iY1k1YGYfXg77j5ZRc6fMjiSumPy8n14yN0ks3UgzqHdbPTYvE8m
upJEK8r+frKibVKpDfLXIC6npm2Fjd2JkrfbnXSWahrAV0cpjG8INBQDOSwTWZ7KM54WzwKLeAIs
3hsA1/qYu3kEF50t30iq8LrdjIJOBPN7V+bR2k7IP+ry5yG70aUHef4SVi8KegZ73YkwGnvdWpgL
uIjuTgRym5dJtTrKEQTW6uSsGaAevUx71IsI5COCp+a2oZzI4jauUtM1iwesaueFAdCsAobS4U9u
4yPB9I4K76rNUOlEHnc5Su0yRLMOeS3SWqqv7pC1i+z14a2FLxSNMf+DfpiFNDBlTMnr308MMyHF
oqQEj1yWGyy82McEuwo4vwqXYhyE36/v3Ob9gcvp/9K4ncuRgNXGETvX0h9a9zTqN53y9bqIzZN2
IoLbMKJEc5+rUEiLP6dI31KBqxJ9n9ugsdFQBtYTNJz0+2o6JPOH67+f3T+Xxv1ribgrlk4pEEgM
LJHZH638U2Q1TonezWa/dC76wAVHSSSNu22tcoyr0IK0OK1sdb3r58xtMmA6gr9XXu6i5P66dtuO
/mR7uOt3iJDo6jRsD/2yAJJuCCpQp1rv2eTyvwGGFto3dx2XUmpYEWi3kdl/m+usgY25OqrDUh4i
L7+pHZGBEYPpA/TFXhDIWNJiNAby+smH1S+/lW6MvP7ojIU3uQxMcBZxrWwdqFOB3HImYU9ntUcs
rXfHJL2pyLEUvW3+QSmQN2C6HcBnlLd4dQX46wqlOq/dM6z3wrE6PKawiuh9w1CuKHLeVuqXQO4I
VFM7NSmg1ly5/rqstgVUMrnaCwxxy9GiCvlTK87yVT2MtcaEEBqUz5gD2/W2hgJMj2bzyBXhuIg0
4rapMKph7dBG5UrjjTYGCK9sou6ua7TlmAgcK1hWDNO6oJAp1DCsqYLmH2V0mvJ+yARvw82jdCqA
86zdbCVLzNqn0j2AlwBvsAYmSmSsqlk6ot5OkTac0WWxVgzzhEqIWbR+QiUnr1qBCYhEcGbWLWGu
5iMWzKqSIMvwGiwKwWXxD2fn16ZwVjYNC2gC0gpJ94fpbwRONCgb6B9p9hUQMf+kQ+l0jzhDS8pq
taIB8lYzaKYdDQ9E9MBhP5m/oE5FcB61Die9zRSI0Ovebsiz2t9ISeO0ixcaImhWtgVXZPHdnWVe
kcycYQVZHts18cywcpratWJBX7RAJ75lk1Rhpls55ETDYz4/DporDR8M1ZcGkV1ve4KfBsH3bRK5
juqZrV6ffInQGZqtdqcLDFu0alyUJdVjBtIqaKMYxd2QfJ9DMxhGUBQREaqLSBvOJShmU2Z1jyOE
g2TXbaAML6H+R2cIY4QYRNIIWmC4lH43aQoNTQiJjyxkYEEq+RwF1JaC8mDt/6SbiJyIYxfHSUSc
jqVBV9ZZK803muyt2b1cPy/dg5p80USzaeysXNj3iSxup1Iy9hVd0VCY7vu9srPwVGOcMKK5980M
2KlO3D71Yd2YtQQ5M5on/PKZgRyDXczJjspBClgzm1jopntF/dc0NAIEHn6qBeg8oV6usMK1/bSM
n43x8fp9t2l7v77PD7NEFfhpEg2F7GX1Uu1WhV2Mn6+LEKjAz69ooJUAIylUyK2gHN+VkyAa3jyo
JypwpjaQTBqohELm3D9k6V0TfQ2JW1ime12N7VvoRA5nZrJZj+CNxlLpbA5tCopb6w5e7ivrki3f
R75oLGwTkoOcCOTsrc3XrEpyCLR2FGjnAJIApjbaM3R3dAY3e1d68ZfQUQR+b7ND6VQsFzTIcCC6
hIIqOpTa1w4lxo5gBXSXO6IOJXaRXp7cn9atccFDkxOtqzqYRiO9S5RPeXXQtJswv13X+zH9S7B/
IlPnooghVCpZa6DXdLh5Y1TEe90m72ovvmP+InSKj9dFiiyfiyPGlLa6OmIDS/VoNU/l8geNFac7
xRzjiZPtG12V9JhZpGShodFEn3Nsp1LlpaYmuD/Y4lzZKZ0begN+kKprEbtxu9vK/KBXz2rixNZt
N337T2vGo4TmbSHhPQ2dVGOfpR8qU5SLYsf0miacu5iWVgnnFQLyYxjoTv5kfs4C64V1xaUH67NS
Ov9NIc5tVEWeGLEMeVOXvV8r6RMG6wVHVmBnOucoCBoNQ5V1cYXLoVv8shd4WMHJ0XmPQOqWhDk2
H3TsJeaLyxtF8a+vksi76pwrmId1TLIUXrxYbPN9iU6HKqCl09sKxjBA71y+F6XLRVpx/kCz5KLr
UzifwbrTpZ00vKeZ4ICKRHAOoMmiQQXqMfxbTuxuAF4Zm/CNC9GjUmTTnCMw1JYMcfnqstdP/8ex
o+AnUJ05EINSbDoDVQNkHrpfwG3IrVzb9opZYGLMjbX3ZvFi9o2dqe6gH/pUsq/bxaZpn4jiVtCa
tDZZdLT2VJrfpLktiZKpm30ioIT8qQy3di01+qFkHV09npNl7Q7So6Heyu1ei75F3WeUuUCasbuu
1fYd+0so707pEtJxAlkYZqMV0Duk/jLZ5e4tPQ0CruvS+DUEdw6GHxVg7TPIfYtvOabarJdybsi+
Ppgf53HMPXkpREJ4m3gVAmR909IA525YnI+YilaTAGMn+3l3oDpYPJ9yAByidCK6x/kz9SoI7fvA
bGRFUpkzPiOu2rCWayAaJLqdzcbNZIJUKRHRCF44JCaHgL3T1AgaXS4qQTWw1tuYFLIf7wdP9jIM
YLQo4P1NPnQvyjlcmAQvj7uXiqIgkkohLz3KDnU6O3WTWxUcDGIWna0lJKBJ1mWAcRuGypn8GA1j
bw4L9qo2HQ2bZLSJP5UiXvtLu9MQLCp4thgwC2zYeXjS9CSJs0hb/KK6IwhY9cfrdn2pBpCjGTAp
ivEmhny5J60xDE2rRNPqT1buKnT1gNrgTmspiBi21KCwajDWwR403uCkeCx7Ve9Xn5LBI0RJ7LQf
nv5AlRMZnJsrCOkjKxtW3wyPGgCS1ptRBCy/pQaICkCmgJF0WDQfh1RRGk/AH/O7cHHkOHJHORfN
ETMbPY2tZI05GBVM9SoxLRB+n++4mY59CfRr2a/iv/N07Q15sm7/HRrjpcuB1wYuEpBi0fypy5xG
IdG0IgIoqF+h9eQlr6tdMgYTTZzV+PDb23Mmia3tSaA9KMOUtnEi+zUoMVvzdjW7XbKIxpE3dgij
V4apUllH6wkPrNetWaKiE5vZ850Zf4lHQZgg+j5nZFkz1Y3eWauv949jetBFvdEbLgwbcqIA51eU
kuQzSFZgYt7ogtHPHXfLfQMHJuZqE+jCI+npTdlkALFc/T49pvO9IYpHRd/nfEuXR2AnDLEXwARS
qkMuC+7kjetFUxQKj4J7GRDLfD6uLlazGAsVXuV2/fqGrJw54Y4MSMixBRONVG0dllN53PWS0wgT
9QVBQa1MnWiM7yRUxBs5C6bG3OWGZV8/MRfJMrgCBax9VGUML/rFsJ2lTLXZW/rqM6wH2tyhRvm+
cBp3cjVnvm3okdiJ/9vQ+5DKfAEqhyYxDdR4zw8q0sIp4DCj1Q/fLw7Dx+4/msfi0+gxqKA1tUUl
qYv2tDeBQOImpoxg4XWbTzxDKeVjoS/m4mc/Bo86pLFjv79hoTeo3Fq7cBPXeBYsLXtrc16WYATP
IhSw3PRiaZHsqqqUQuYbT2ERKGA1jZw2MPbXJW3YDNSSUbLUADdOed6Z0VwTtZR1PI11wBNGt3r7
pVhne27urEEgauMuJyBTVkBKIquGZvCuY+w7PY8haulAsiajs3UCTaagQHER67PdOpHCt9C2eQZq
oxpS8vA20sE8ioR7FB3S8htgl5MFGBfmU14LbsUN1VSCe1G2wHxiwDbPbRKYabVVmniXG3LjdLL1
Xc9q28p1kVlsuKwzOezvp6YYTbNadZCTtXZ+jAFH5LGXheUouqs9GKDWSH6fjxErqsLu8b6Q8S9w
6c+F9m3NYKXJ4mv2stjs6clK9dJtcwQ1HpoDRM2ZWwfuTCB3iU2SGq1gFVn8+IgJSsDRM5I0N3GK
zktfGLJU5IumIbZlAlZKJSCSwnwj51XAl0JWqpUL7jWWMkp9WXOojbQEG/37ALcihCBjNsEdcURQ
vyRy2ZBKTvtGjmtIzN3oheFApH6/C/1EdbTgXxU3tiRqimnBaQNlEmh45xtpVA3NVmNYfEY5SB2I
xcym13r5HRre7GoV7yS7QnkdmfUYFIceg8ycxL7XwzQqXld1ytFf3gSGp9SOgVX9F/3LW6fwVBpn
N6lBarSUQtqwUpaKuw+Xp1XLBB5GJIVzY2pltWtnVcjBpfcA+K0zm8x/XXfKG8fclE2sG4ux4TE5
EXjUgUkrNwE9JktBnZgHkCgLghNmXdzOnIrgC8adPNK5mSFiqcYbxWzdpSp8TamfpTR6vK7NRT8E
HMiZLC7QMuSYSukAWdLN7DOklSzIgRj/hk0r9B4bVm6CdRCPRmIwBnLuJK9RmM9zpKN6V2p3g17Z
Q63fSzEKlMNw1yrzQ0RKp62MZ2RU4K81X12K+6U0BJH41kVkIlR+fb9ijoYv69F5rZWpCjFLv2eP
fXXX30yYevkDdHC2vmBowNtVUZCe4WEd9Ant88grzD4GhcyAYH4MPtOA3hg7Z5xbVm2LUN62Ytsz
mdxNlI5zg9Erbfang3EPBEW0XzYuIGxMACmjY9+vvOtGxM4ub6+KqlJERSxfw7PXy7QYSKxiV9N+
qu7CPlPt3qjJSw4mq++trs2HerK0Z3PIiSBs2TophC2xilCe4s177jXNsS0U2imz33dgYvlWW5Pd
hI9T9psJeCYB6TsZVG0maFH4dzXGy8ZBH7GgVWEvw3741iYCx7W5Z6ciOP/YE2KGYCCc/TCzWfZd
kxHJUne5N58Yar0k2aKM15Yjw+uHwisDeQiH4Xzt0mwxW9macQbMINaCqnOvW8Wma0GeQ2apTzQS
8hmPsSJSWZYjIKgjhAlDMO7UR/3JvJfADfH7sEZsjzSgESAqR4h5QW83LBn4H+sSTmykN2aP9rEu
cZQ1EvjmjRvmTAz3jlPLupCkqZj9pFPtxCwd2MtN2oeCpNemPZyqwzzpSTTZtWNoDiXUMW+rF8Nv
giQodxkQPxhUX+5EglttUx4ImhhUn64YF6mjXNdqWjQtTpIrO4zAvi7tIqAuQ2PLM1sMXbvhg1li
kjLYKw2NpnzEU7QAWAkxi4NnlOoPuHcU4M4Qu3REA44bb2FIovBQBFWGS9ampehMmnem7s+fVpd6
Hdo/g/61OqPfADXSSdxpR37/Yj0XyjlhdRnLJF6YUD8MJuBV6JPNblYWPUalbYhwHTaOGwQi3Qus
AkzvWnzb7ky7CIeQ6r5y33nRbgjQnvxNDcq7ys8DYZcCs/Nzn8+kmUiioA8a1Q3OPvPeiPRokXWf
Bsku86S7RrKV4G3wpPgobPG/dPTn4rjVDOGnWqpBXJJ8jCJ00zZOSH50Qka0f1jFX3pxXrE06kmP
EgjS7BEEWOBF9Mab2lMPaDIJ6O9SFYLESWZ3FwJ+8DAiJDk/5ebaAlxomt+kqX7sRA+Iv0DvZYG2
PT78QX7mXB4X7a0dSLikcdHxeuuP3aOCIoflJIo7A1aPhf05/f1L4Fwi5y+bRU7yKlt1+BXFV/Ae
7j+mH3tMKCnQTwjbsrl9pwvKmeVQ1WvTllCwd0c32eEBjh4T+Z71CEmuLtg+Fl3wZ+BUGGeUfbGq
GHKBbmDuZrmuHYsh08PvFspfjYSCt0RT0UkAKNVzI9GspDOXctB986W1bowXtRBkSDYSx9ikEwnc
c3dFjFZLMYCbfxo9yEBln6C3VxNEbBuP+XNZ3LMznTrTNNde99XWY4FO8z0FG5ADd8xwsCX35ttv
hyHnArnISjOlHi3y45tJoLDnhPsMfZesqSHyRfyt2wYI+Gt2o2lgK+ZOdG5VqpbFte7rX0DPsi88
RrxBWu8Np0iIsbslD4VE1WK06piW5W9R3AaR2caVzko+DNAKyk32cj+4jJItdxJBnLBh8gpyTcju
gj5cuyBALNSuVhKwOPkkYHMvLPfZ7AGLGQg2jZ1T7midyeGOlgJ+oyIbwW2UHmcLFMlsHdGcW7yi
YtYHcU/FRgCE9DGeTapusCraxfUpASJHL7GQw4HxijRO5RheslfQw/FvKHWE8jizHCyS424tdV/a
mUEGQLfRpngTookMUz3/Aoxs4wY90497KqnSOshzDf1ajIuyjFbk1X+Nf0mdLe/Zxc1m5drKF1ro
ZcDM1hXTXgQ5etQmOe/VzJOiRTrkltQxyR2AjEcRqJtIBOe+SDjQsLEgQgLLvH7MI7sWkfiIRHBe
awY7TJ4rEBGntjp8KD6r5ON1k9+SgKcskgR4QFt4lJ17+dXMlLJTcLJUgjfsDnl+WfRO3/K9yEOA
BwNykILhn8slaeN0bHPdj14UnzpgBTp8pUC2nZAtZvMvf5DvYbnpnwIvvKFqyurYQKC0W34wQsLM
qXdJYhd7NhIdOvO764vI3ALvNk7lcfFNjGEYEDlC3ooASjq2Qr+0EfaeKcSFM4XSxBEQiqHQjfH0
5t7bXbzgNmGDML8Neoer/0wcZxRm3ad9X0FcvgdQ25f0vt5ZMxDbJ5dBgEyivqjLRM65OM7r1nOS
DCsTl86lQ6VdEr8fTU9p/BmAnc2f+HiKjJgFyghLRvLj3OJbEMyUKYWPpw9Tf5yP6i4J6sWWP6G6
QH2yw6ye4FW9dcYoJcTAhBmaVnhf1NbDbKhpjMtZPvTfzPZAhMixWxcXsg+yQnX9dTLvXKmEjhqJ
Shzj6ANIHHHE1h3d495CweTxdSjfsK+b/GYEcCqRu0iMMCsprSFxcnpMhCLRwsA6zcE2P7GipOg1
vRUBQDc0ZyHrhnoed8QSoucYoEvBMgtUoje4IDzbhXxiWyf5VAx30Jq5aIysT7BVpSeVd93vZ790
BbT3uoppULwb+ewXGbo0Jw3UqFNfA5rq7/KhsZN7+n3uTkrH4u9d6Zt9H9rD+GSJ3labS4Q9AHw+
qu4q36qt5KyUOkOFclBsq1bttHq8blub5+VEArcJvZx3S6NDgtrsrCFQrXfgyLsu4gLxAQtFQGVp
6qicWJjeZ7/hJNFVV+G0WLEB3C5v/VQ+h1/0oHhUd/pnfZ/f6E8UPT+28iHzRRukbDg7MFxDKMqK
2Cx++Wq5HXOph2D5gQbRDpM396i6eWPlKhgJZUSKkrsw0lU/kQVKb6wr0S2Cuv5rFYnvzIvIFNG+
0jTA3N7RlxJTLH9QA0CJxdCQE3/lCOXBYNO1mua6QQVlCeJnVteREM6Gfg+2oTGQXCHbEDMF7uZl
6X+ZUgq/YPHvkDFOuowWk4Z0lwIIhiqIgirFfDW42EEEXIu6+re83pk8zuultarn1gR5jTehPTRH
EVp/fhs8s/aiCvRG7AxhYOWVUfQjcBnnNpoPVaPE8qwhrDjoLwkoF2TiNi0RmMWmUuhjsVgST2dN
aOdyJJQ4hrYatdfrHvQs79fH/kBtvEE8aV/3ruDobdxVrG3mpzjuupes1VzDEeLSveajwfbdYHgU
qRkGKj3JtuGOokl/oYbcSs6ZlWcJoOhx2me3u2P88iYwilmDopUKQV02zpkqW+gdZilmNF1yd5XR
zkoP/gooaAazFvTJXu8EhZstEZjqJCbLLV9CgRuhHq5R1Gh+pAS6tLfAQSMC69gUgdsWyGh0A4t4
Sq16DatCAwr8fghVW/3ejL+LVgAvzLAefsrgrqtOH+ao7UvND2nnGIk9Yhi6E6WoRYpwjyhDzkD3
0kCItbpWcWe8ZPJ7gUlvuKEzPTi30EhZTcwMa9UdBq/f577klUjLLah7/gukDJE0LoLVml7vShUK
5dYrZXcKjoDlHX1iXKTZb9OCvu4RmurQnwW/jhrNuXeYZ2WtiqyGNRNX14/hH5nyyfc5GyhoMvRr
htNCqq/tZ716aEUMOVtJDxQLfqnAWYCilPIy51BBDgbUKHI/9pfPo1PaDEQRaGnPf2IOJ/I4c6g0
tZj6GvJ6d/IkG/cSuOJGEKuw3J8oHbwRj50px1kDUSbNaCasn9LvjeSj1XwRaCMQwL+mly7pUom5
M/Vp8PJ3nc1oB+Rv/WFwWVUJ996frB9BhUJXVCQmkBU7N7nYoLkemrHmV62tH95YhDUv/UF8xkwj
arva0o+AqBOFOvSQIsF4Li1SJGiI0Ry/qm6y7hBP3vUF3PI/6PXQLPTgU5R4uO9nkVnMZMnh5Kad
1v0YSy+nwsbbLZ9wKoQpeRLPUtDcj0bNvLW/eAzQHVSSr3HXUcYErymMnzcXTdMx+szmFy5bWYy5
L2mWskCIAZpUgazaDP52cvH6c6Kn9d30cH0ZN08x+SWSH1rX5h4lwSjTkNXRnvQDY1Ewj2GMMeVX
M3QLwR27VZ9AnxpSBKZJDfT6cvf4gm7UoRgwgvbWABh5ZY/QsjmyklUvoq3bVu9EGtvhkx3Mtbw1
qpZdUzuq2Yo/oZKaOXHhMf1k5Lp/G5yIefZT/TjDRCv4oKULu31nW71nw+3rbr2LjvqT7CMY+5O2
0XOBnJEmRGslEKBpyBkonwiiZ8kJ/f9XDSI3+/j7FoOOaQRJKGEBTJ/3I3IydNNSLNTXqQ/GFLf2
GRlp9zn/MXvF53+h4MYpPBPIOf6SrrExpBDI0FljJzugveABBGLouAodWVAH3DiCaNNG5wRFFIje
E85LolFUbZsqwhGc9lPsxuP++vKJvs8p07a1ZOSahNVDxzn8IvGvf3/L4vEOABsKJgUw1McPGCd9
FhsRQLOwWsgLe+uu/giug09vcF9xsH4TyNtU6EQeF2m04aSufYIFYw/v6hCjRqs9KOihl9H+ISqy
b3h9E40mBtoiAB+J/rTz40wxXNFOY0F9qbo1X6zlVvt+XR32a7mnL25IDfV7Gd6J8qsXFZFF6Sih
iYUgh1Gtga4MRyAPOFMnsoTNnQIlPN7XFspwFy/RgeYa48tWUcUJA2OX4uCuwQC2EDZggXKf4OBu
bRRa3wjSFBaSJHyfpGEqc6Qu8PSjeiT1QyJCid9IJoKOFK35OobWMOXJ7U09VHNVAwAFycRkB3bN
v0dwTe/6Dl1AecDB4toAojB65KlG+Ye1WtfZuvSE+rNi924CyCpM/YZIMLFMc6/ZeQ6KbtagLwTT
uxwWOZfMVvjkMqHtWM4UXhHhgIkAagRw3+S29h91mmIaF/MVeIsihpJ5M1StdiHoGYODPbRH9p43
9+FxuV8d1pWvR+LZG3brcnZ/JpA7xaqxAPUA3XZ+rbgUUUAVpH8VgyP7LOMjnPTZSFacSeOc7BRJ
Q0U0qAeWxM5jpe4qQOklBNrQ4lautM9EmXVmfNf049wuqVNNUlPopxWf28/D8i5J3Ot2uXG8oBMb
njVQjQPK9rlxdLmKi6PvoBOAUmuvF763Nq7BMwFcKLMUfVVOUw/ft9PRfKyANUy9LfaM9k/cBry5
XoYMQlf0P6iQe66NOs7jmsrQJmsHp0F6x/rWqN+vr9hWCRPtneiGxeg0hdvgQiV9yisdBTiKzm02
4wgQdJe+q3ezkz7+zUz2JJC4tYYGus/gojDRetHyEOqY6ekWovrJB9ZS1CCT2tvxi+qw4TJRxfTS
IrCA4MbDODUURGnifA0NfZ7jOooA2pY5TfKuWr4KtLncJEOmePpY7J7HbcWZ3KyZs5FFMtOmRYtU
9NoiZbrvNJyj9BFlYGBhCkRe+gmIRGoYveF4112UWhYlNopWX1V/jLz4Xe2zLMkUYRKxfJR3/1ka
55XSrM9JFEJB85ZhNqH8pqK9jaVQp10icu+bq3miGueUcrkYZz2DarES2dQAtu1HKRVEf1sy2I2v
YYoAXTf84ydWrCqUzQI3Vv080i/EDNLfD5FYS88vEZyboGmVSDmBiKz8lkR2WoKnTnKum8FllGRg
Ao+RaWFUHGNO3MFthgXJi1kiviT/WBpnxahT+6VPRdjTlwcICBgsUYoWBx2vYW5H1DoapSxcFb9P
3rfGc67619W43A1AKaBBCA0UyNEjlXB+QKMknYyFzopvkW96/WOZMDU8R/Z1IVtKnAphfz8JGjKq
VBilWDACo3pm5Iy9qOHv0qeda8G0PBHQNnlY9Dq0yD50H1h3ef4Xm5mNd+ZN7ImOpGjJuBNZG2Vd
zRaETcP7pLAN+bkRAZmJRHC7XptRL5cYLsWUVGQvFfLXVeKms2hsiG3ueURwvmxcRADIgEhGBknx
iTXaunnU9JsyfDby0emV97keqOX3Rv+RT4WTRw/6JNi1yxN0Lp3LLybWmtcJssA+mO+cdTmW5d3Y
ZnZmfb5ufRv98qeCdJnrYdQwxVqvGlPzgWVNO6e8jzHHGqEZrrXJjrXSihBF2Qb988qifeLcIPNV
HRWzhsg0HsAIYfrFhNC8Wm0pzT5QLRUs5caD4FxFzuN1y5AadYe1xBDrcfpQgdMUT6nGbWK32nf7
0iM7DM8+iqLY6wf7AjID2fU86tkWEvppxIU75P/Jc6Ace76OUZjGeTNAgBYB8SVFu5ViirJx150H
HO25jKoCQK8RYa/6xi33hp/6+mf1lqIH4TWtLmqCun62EUaci5uBPQxsd6hk1j44xW31JZV0weUk
ksH5jy4x+qJiKqnjxw6z9uBZCkXNVRu1T5TXMAmlAdsaRRy+0yFBJ0Iu1yvxaQ4qubfO4IV1BiMr
ddvciLJSW+4CU+FoCtZYXopwN1WsSFK+DCpB0XpsGLxQ5axKe5yUvkBPxTgIlnDLtDFGDGZdtBxg
lIET18SYXpuWifgNiJGfYkmSjn1diEogl7Ek1vBECmffaWIocajM5O9McOpPjFL3jWElFMUSW1Zx
Kowz9AFAiLpWjcQPSYdx95Cgd7XOzBtNt34Xg1hGFsRUdFbXU1Cx5jszFblUSVxCVI7ZoL7xdLC4
1IN73bFvWQRCcBP9TmzmlY9dyqFbaNcM0AcgD/HkF8mNSScnoYJxyS1TOJXDbVKYDlNeyB3xY4k8
kFX5tqim/99U4bZGKtI4ktSe+JMq21rn9HXiZV8L+eW/ieF8D03zeDA7iEnqO0NBzm04ZFptVyJ1
tiztdMU4/9PKsUVUBTtDooe1nO1Ge+zmVXBCN8ooMLKT/efCl35ZQeo9Qpu8D+iBeNFB/hyD2hSD
Hn/UUA9pgKJCShkFa4DSnfvtUUFlPCwa+B99xwbvYmAomG5aeOWCHpN/UyDf9LCnIrlbXVMMIi0a
RBZsGIIB9qI+ute+sNze7/PZv57ZEwU5j5fMRodR/Zb4i6TZemOr+C/5et0A2ZbwcdGpRtxRWqNV
S0cLGvUZeemre5LktlGpHqmf66R3RemVTTsEaBDw9mBvILI53zO9b6SkpCXxzfZIXxL9GNcCIxRJ
4GxQK2cyLkVF/BGNdn0UWPLilrPA0YmEcJFyV05akVhQgzSqTdECEmcuFZ3ZTS/3a634Kqg+9LUc
zhAyzu1jGRu3c/N4ffMFavDI3a1mWQAPgIS1uKeNvcx3i7BfeetCRVqBcZCjURCjv+c7nmZGqSQZ
u7b/JnEP9/ITG5fLAxEE1kbxAh4B6A8YeHxt+2b6nrw65xqV1YQ5bTnQMWKDrlsHLZ54d7IaJ9hf
vOvLt+EOMLJPLZYzQUEaw6rn8tDfOSyhUhC/tezyyEKuCkPU6+KwoV9xf87lWT0Xx10WnZ4ped7l
8AckbL0hWfet9rLOxrHKZxA/6IC51pLddR0vr3TIZN3mMspzaGnnLB0IumrcYPbZx8SWrZqLPciR
nQ/EMUTdxpfGeCoJ1bTzxbSM1CgkzB/7bfyog1hpWe9kRXDdbq7gT22QCT2XQcte66sRYHK98r39
HBozQI3uCvKxJr7VmIKn0rZCqobcLguJ+KqtuY7jqBah4q/RS2TldvNZlgUWKBLBObuJWiDNUSFi
WfZUvu2QnPh9j822BUuFYQNMd/OPCoC34KVRqshHNTv4CKX80M6/PTVxLoKz6zTRaTh1sDFLbT/q
sf4smXjAoCh43ZS3F+uXJpwnItqkxREogfxG19/PgMGgNR3sYjEER4YdifMrFeoAdRX81joqjnxn
NAjRjaXSInih9VZKS7c09xKgFTL0C4KWlih4JT1d14z98guJSLVb/yPtyprqNproL1KV9uVV2124
gMHYxryobGxr33f9+u80fAlirnIndiqp5IEqmh71dPf0cg7+QWuO7cy1QZEmYgEzMIfejrOPc/As
F6bTRvYYPVwWtdEfwSoNmtwEBABny9rDlE6yGIuIGclBdiKndsDWepA/hAIGZhBpUQQXqx1H5nlB
4L1MxkDiaAmioIOfFa567xXLYbnp3VcMIR4tw5aZYPcExq5hI/oMuLGQRPTAM3jZQHnUU09sarsp
OeWh89AOhVYymDyykoUqzUooBPrWLn6YeINoWyaIv5+CEjafziY5tbFLS4EOjOYfCj9FB58ot3mr
OlvBQcYpYZIOh3W2IDKPMSCUEwtFtTzfG70TWotjjD2sjuNKt84LsCvAMgaYsYU5QcZvT9q0yB3l
W53hWMP4Mc1/fwET2G9vIlikhCxTurJSICKDE51yx5DBHcHl+N5UxAT1MHabMSTIZkNTC0rqpk5e
ywsFmkfmQbkB44et+6nf7mVeoX/jSYbpe2wWYAAMkLNnW5+TPhtZAFQlpERYF6P8BATvuDmUfzUx
56Ju+CEMjWDtE4ECH4rtJNWZWqDGBWE6gNHUn4qQHZriaq53Y6BxIt/GQUIUwS1iIIGKUO8tItMC
S1xQK/KDJV9sYAb6KVZwfvstgSEYQLGhnkZvFbalFGKVIMFEBPRp0Ck51Mkp7jijXRs563sZpOgq
Z20XfdCTDMFPvaaJ5XaXO7obHsiZov/r8/q/m/KwDmmgaAcGPLzE3ssLsx47APmIFAjdWcHGoxlz
Kqob3TR248x7i+PptnJkzKzheW6BDg1IcEzK1RZDISlRRymKA5KECuuD+U7ztBz0qRq6wbxFoQ33
jVokJjkhFHVJ9obF/awspt5Kfl/5c79vGiBHcr7Zhu3hjYFpIrhW3C3WzEs5tPoONCO+mO/y8Gjx
cKI3VdBohhhnhsSLse2qz4qwyWvJF+RnC2jkU2rPKce0N78LQhBye9oqOcNj6vWq7DslQYcOhUAM
u0z7+WvR2BpwYWhxeuGkKFtnBpx9AiZHl/6srVkGQTMbcQwzGL1wuiqEw+/nCNicehPA3CPFKGdR
yyPcI8xeaRhck+4rr/UJXmrel7x20vbxrcTRN1xd27KSAsNqIS6xbPVIYwDNvkHgwOh/t+OjO2/L
0zB7BSQ1NKDZ9beljwwrL03xZdHgBb7Tq656n7Cks135+x0YoO7DScDDUvbAWmBfAkhUzQcCRO1i
QHfSXj04qWKbsCoEl9ddJYNm8ldgqpl482FJCDVq5jCrBSsUY1mIL+kKIUSmaFnwh3Y3xaCmQTaI
i8suZJpR2Q2ttrwX0+x4w4Ab1xdcCAZAGWnQ5mzoSlTivpimEWNq6UlLU2w7OXM5cTKiLYNATQW7
7ah1EMQexeKVAYK+MNS6EFKkW12zm0OBBcUXfFVhp+9jn+dWt+RhuhVAMCYttmMI+b28ZNTkYYna
hYbxKJMg4GHlyXgiYI8/aelbhOYB2zOxqHgGJGEtdaikUgp08elpNk59cDR4Q8kbHgn80QqMG09C
BVyT7xUazUTqwaW1ANTjpCh72eQ8A7deShAAOwO4NpIE9hLFWWQaAA7BGIo7uVjhcutP3VVz1brE
MZ+DdcbnrtNs6YRkhWZ3sfp71oCByAk7YylxmtS1k8cOERGnu9YNbpMFmKuJx58o2zB3PJMQcik3
B7oNc46x2TdSqQCpfwERSOLJqjdHnJf7pvHRPgiSWJwjBm3ff6s2bKdxVkN4P59iVeSLX/UToW7R
ezPjUd3wxClMKarQh2DAMpRI7u9EPAeYdPWVHe2Q9Vc89K3Nb/amm8Kc39J2U9DhSU1bd/V47HlM
tP+gDR5NYCHQ8T/GU6RNPrVynUEbQOafLB+AUbs6AchH91lx+NBKm/ZgYDAKqFFYWGATTE3vlKDN
YYMZOHwX42sZ3Rvpd060pyyViRgAkX8TwkT7Np+VOTQhBFPPT8Gu8K3QfqadHclpH+glxZFHH4GV
Bz+kAnELOROeoe8NcLQava2jSPTjEd6PRoPDXQ7yLbSZkKN7HGn0/L8kjSnroS3chVkIc++d5Zne
BGB+88dHBYjr/+JFsC0N/WEgpaByxXr2CYw3QrYIeEF9nlwDqllO6yY3tCyBGac/yDtREH2TxtRy
2liY68KCtNFRkW4CUN7ylJ3+TFwK/LGfLWNcS2O+W9cbcdGPkAZ2g2U8gdkuiz9c/lobIkydXC5e
vRg8ZP3fUsdiWZcW2BoEH9w0efmQ8vYWtx5tyI7o1fYygM8Ge8zrYochUWbMnBKVSHktfNOeepdQ
JCpnvIp4rGxbPgP7DNjXBvsECjysTaSqYLZqNS9/ob6VjuBEXyqsFgjHxOOhHm0dId6GqOxgcpie
PO9vl9BY0bxUIGPJCkdrbwC6GcQPv/+V1iLoEqzSpWGZykSWICJfjotY2lbohH1gXxay/Z1WipDb
WkkRLD0S4w6xsPT0u1dg7C63eyw6UQc8c6QflwXyDo5xg6rWCaFJWukhClaHeLTL5g/eAiZ2ImF/
BKR0xgBRVX1jhAGIXhJARImfQs9yJkd9BD6PHbo8RtVtw1tJY1wfEeLOwGcnacMhv4vcl0XMA8AG
AR/GLU5shJF3ujF5hZRZAAESzAVTeq/D/qWTOuFpctDhx/7xH4DaAh34TTuW1agK2oQOmZwfgb9S
8SXHAMHrI5XbDt1w7Hh+mIC+oWn/s1J9uAQNJhBVomuaPQwr+HOH43xFRlWBdPj1sjFuJbzv5DGu
3YzqYlQnyAsmj54ISD2dDlh5nvw8eYlNKIfccLIRmN/JZBw8GiI6wg1k/n8b2g9VO9hLR4J/46K/
kvExcRmTU2iEwssDT5fNAlJErk5KwbE0J8epvpuFQ6OOvpycpOJ+4M4M0uU9l2ZgtI7Qg862yQ09
X5p4maBa5wR4Ffd/ELjoifXX72ecR1e2pSbn+P1zi67Ul/B5Th45FrFlgXjY0zAiiutne9VpMsS5
OgwLmv/1Z6ARHQ1vOc4+LY7/C7SMrdtsYQMYc47Y8T9bk1UazLSPIoj8pNtX/ufuyvKmIwYAvNwt
rnm7GVvfZy2OcVXCnMSLNeJFbCp3Q/YTIyG8cLJl3Chx4wYjCONTMcZdy3pctEFInC3TS602ui32
hAQY+wKvTrt5eIj0wEUgxB52lkEcJDWMRHHGRYo+0JsHfT23ftSBnAGCyk/c2YkN3SjZBDIX2cUZ
O4CUKUMco1oLOFR9R2mg+aDsFCfz/sWO5IZuFpWEMRsrovbDDhQLqNTN5lDDzd/F3wBisI9cw1nu
9FsyDOHAq5VstMUgzsCrHxVcKtC8zwJA7hOlcYXKApoKTpfpTteeuv57gjfK5fu1Ef5BR0CsWnDu
CgCB3wsKxEXWYhOpZ43js+7H4WhEnFr3pi4rEYyTSM16HEoBItS8dOS4A3ToqVXv4/D5T1QBaIZK
TeyzruvY9rHUyQkeIek+Mr5OTzUvkdk+LGwhoX6K2jrbMQIjrpS3aobMIroPrJ9h8qk3OBGQI0Jn
6gbWDIB8UUDVSh2fFOHYFpWtiu7lg6I7z0QFfPO/1WCfG2XeFZEwQoaEvkOgfBXUChsat2rwbfqD
tPydKPLuq2xWm4U6FfocAah9lI2TrKAUvHz/b+owJgzoVj2aU3yVhcb1zL1c+j32BjvVrQVOJrvh
r9+pw5iy1AuyYKXF4hvVXNsjMd2l4BDh3MntC/P2fchGVocmK1UfaSEu/zg+BQgMwWhr0s7gLepv
mhoNYcjAVdfP6Jj7fg4La8F9CSPtqldBxha3V73EuZVb6bgF4h2CT0W7C6UPRptOs1L03PG4PY0e
4OnA/jbfamDwAnkYd55u6wOthTH21sbjPAw62PsKwTcAicKtyG7FnLUAxthUwzJi0EoSsWJ3KI+T
bXkZpgNnMJhyK0b0u9h7upbFWFtsBFrX9JAlRPZ8nJDt9zvCJCmpapT/i2lh7rdiLC9dgm5AKgk2
x1t5RzCtgqei12FPHu3LC4p7+eZufy3sleuobaN8ziQnaPO3yVSjvF0XV9rgKFxMlzMBGNRDLRuL
2OhVowfPfK1grJKslJHOjY1tzh7h9+qH4Rj0doNhuocOpY/Q5X03nlD6+er6dmEQ9vEIoWn5M638
UPt1+dTOH0mMVuxXCheztohter4Tjwvqbe0uug2vpbvxkcCNSoA5ORyRZ6bIiCSXtdLJtAS1r1WI
1IF9Sut2ycfU0U8aejf0TFp4IIybZ4gFHeKkx6gB2x9PhTrLMNGHVpFyMoQTEqDLCp35PtIHZkH9
d1SodMbylLBVRkPBq0Kf7MW6ihNbjDgbJufkQYwMJrnvc2EypgAy1Kpxq6p4jEPFqQLZNRLVQTPk
oAk/kxTZChffa/NrrbRjahKjXEhhVOL00s+jR8tvwQ/lpgbFrYKCbPWp4yGdbn+tv0/TYJIWaTKx
JVi+aPozNSJPyFP/8vc690x0mDSmQ+k3qsyk8soAQy1OOjFA5LU+UhShZ6ByN7ovKBEur5/yD9JM
PNKBx3Le2FMbo2/NCUTohPkCRJQry9GedJs29IsdH3GUzuedo4dy+JdQfmHvZ22+WcUUrloigyHG
ityb9gsYK6jawXNNW2a/EnTWlUqSQekCpGMlZkrn1I5MVwg7TvpyXsJ8UQeUbfSmwPuFuVxjAbYg
rPFQQSXYEZ+O6S43g2PaBADEB9T/B3mo4SDxpz0Bxh+Kldkri4FXNPH3ULuy22dXFJXJNQXOfP8H
tgi+lr/lMc4QgawJqhTOEJ0jwNkt+3K0e5+QqArMInGRqChnObeON3HMcQbVEgK1pEdN7Dp7oJWE
1On9AN2Of8P5sXWV17oxTgscPrMRajjLJvIq7Wj89qA22Qacm4onFNg22NaevGRjUCRwFZNwnco/
pZ+5vL/8eTZtfCWBCb+pZTSYw4QEsTsp+SGrbjrepNDmIa1EMAYXhiWoK2uIyPUPyF4KXj9o0/9g
eIZIOVWifmccuCHEea9FsDBxh7cGPnmAgjKBj1HR6/fn+V6+yd/SWPe9aFktyd2LtOqQ7uOj5VQe
gOiw85J4IV/epkG/acdycaZDpi5SRcnEHUG5UbdQgcOj6cHQ5aUum+YAlHGCBwOMOwuir0RzNKGY
gjd7eAql0wyQMKvkeDy6gWc3dCWDcQhTXOlJmuIlJWFHoxo/zNZRCpFxApGx5WUVm4e3ksV4g640
q0qXY1xQV+h2NAsZgB8tm73hpRXPC4W842P8QSmE0oAaIkw9/1mMH7pYRtDgFQ43dcJ0LNZDqHbI
OvCxr5U87FFce3Wo017/EO6mY3JDHrXj5Zab+TNaodiqQayFPOZF2vZCEpUTcglh3wPi26IEyR2/
gvOFGNArUOiFXy77JDIA1kDWEukAVtmLWiWLmg1UN4g/FcPPCtvA/fArC1OOIW46DjRdkTGDa1TD
wtV7QUnYysOUwdopFBLSKhYrDvOtgZHMYieLf5BFr6SxA++LVKdqE0PaPN1WXxuxdKaBd7f+QSVL
JNJIvAfYPrK+mBrRHcJb1Ai3xAEueEa2U144zi2Xyz949sKHN8R40N/ymMucdWoRBRou8+ATAl+5
W3q/2JcHGWXemge4sHW91sKY22xglDpTZ7rNkRfmvZ0+akHMMQqeDOYKS4MmlIEEhdqh8Qtl+tCU
v6Ss9y6b+FlMRHPBAu0sgYyiB8BWrGMsr1XREBV+FGGh8DYZ3Mu///zWMgKYO2TiOTXpBQQUsd2c
FH86ZC7NFLSu2gM0tfujdhAjk3l1JL0WRoArKXzVcNQ7847INoFe/DWdMRX8b0bPeadIP185CgzV
p2DlCAtfVB5awW8mzlc6swVGIfr56vePmVa0goTfbxS3ItwPngKpfsf5UmfPT0YIe4OMIslGMoXp
2RLwBCDw5dbvn4cGPF71wx/MizECmVvUYJZ+MmYIFKYbrLFK4l3OG3bnHRxziYBuVuo1HZwkdLYZ
fU46JzM5UeJ804bRg/HeWhwKGUyuQGzHJqPfOuZB/fiCY+6q95yPdPbmfC+LXQ1PmmAR4whnRjMZ
PYhB81N7EG3B5WHjcEyarf9afVBoaUOC0GLQ3MR4vKzJWWxlFGH8QhvNWhZp+P0S4IT6OT605r2U
JG6cDRxHynNBbDkR/IFgsRrwfbRbEw/b/C7fWV7jRfsEeyggQ/d4qfm21Vkigdtj3YsN5+ibAcZI
NnO/wwC9elV/XYpPl0/vPLy+HN/fItgY3qVobBahhfI11iKBBY9iB9CB7detAOnDZWkbtmCC+wIB
VjdUvAGZzKsJVTmdQxlYr3rgxMCjiCfL/W8iGHMYpFxd5krM/caMkydNwuRDX/UjB2ZtWxGsGSiU
sGJ0770fRd9eX7QGirRld+oM42s8N7s/UQT1DLAg4rF0NrA3LeWQmkvui9WHRTjpPFzjjXuDb/H2
+xmPNraRbtTGnPuTZWG74EcSS17ZHCxhf1mP8/IMEBWIkgjIpIA91F6g3FYxR2rEMQIDTe4X0XxC
lf6noQ2pHY7CUQ+EUyzFx0WLHUufPidiY8uCbmtjfotmPGdHfFPh1d/BhKUgKgcr1/B3TPVjZe4V
a7Sb7iREnB4hV18mGgGQyUjGBHIw1OMPp5eM1dFljLzJPjFKF+PvpuHMATNfckqGIjJ1fMlOjBwd
xMFKa1sFxxy3HMW7z8iafB63VShBrRFUChjNCg7SzXCcM6c8lH7s88jvJPp9795MpJWFVWlNhF81
DSZVGTC6kuhLlfvzUbjVIlf24qP6obPHRywRvfBGgCEM0ZEgbnlFg/PaPSOctZWxx0zN1Oa+hfa1
rcVlay/K9EPret0ZF1hNOUq2gMEnoVfagwp4HF6sOXP9cMngRkM+TatGykssWt2aPk3NpjGG6eUZ
ojuRn0jOqDmaJ2L2SbSzT+b9jGWx338cM3KZY186PMFEY5pAyjb5gl3bRMumP2i7xRPtj4L7+4PJ
JFAHR7mKHqB41obOqqCKIkGdfOMW4K5erNt/1TiXdE/PceUHxyFRCHhnWYxE5uO2VTB25aRNWHF5
XQWxUFC1dkSnZ7l/dqAr/Rh3gNHyNi0aSDM/mU+vC9SCF16HB/V58bodf6Bx03JoXQiA0Ng4Zntn
Vd1N4mAqk9+aN0tkT8lx5k4p82QwURa1z0oEpws+WmR3FrY/8319Pexb37pWM+f/vC5uxnF05z6I
vtxKNeY91kqNuSwhVKseE/n/lNuWo6ZYYsywxsO1zbNaAMmzsGePAIxZTXZpaBjqVOwieUI5hYZt
iZe9OxJ4/LjnTrOdWSXjchg7iaYx1JsRLkc8vtKWx07nCTtqAwX8oVeeNCZmBAWGILMU3tVAP43Q
dUFv4cUPrxVm3ojtmbW8qIZNHnhzwPqxRf+iSiUpEga4cvGu6e1Bvo10Ttq3GdzBYfGXCErYVu7S
6s0iVSaIGOQf0/K9L0KnjOxg+XbZd2zmfSsxjHeUOiGRSqPPfU0MPuhFcd+OrX1ZxLmRM6fFuCfR
iMwhr6EK8GVmRz+O2HYvrorMfgUr4cU63sdh7G5cqswE6AtCnTG45jcVuKJW/czR6ewiMTox5gbY
XKWXNOjUZUC9o4JAcEoyzJVgBAMtOo40cgPvHPyLtBf6Ebw19Jd39soYhqSMUsMa8ZVsgsPXvkdu
7GDiQ3IIf19ww++XBW5bxZs8umwreVk4p1hZg7xBju3Mugt1nlHQR7ikEeP4xrQSE8A85L7U6OFN
gZFoWyur2a1GAc2TXhnuewJNvKzWZiaLRxotuFpY7GLbULT1pCfkkma4pOlAmwYdGLQKAD2AnIG7
w71p+St5bCMKA2mtVemQl35OcicG9x72uE9hhBmT1M8cXqmXjI49VAyVYzzIAs0A8EbefzbLaI0a
HLS5X1tN6kjN9B07w8hnW1G1McYc2ZZeT44Q8ogst3zVWi5zGeSmrqyWblzYxZbdpDBJVQdGrJo8
VnPCcYxb13stjEnbpWyeuqyC5fR1DIIwv61zpyq9y5bC0YgtJo3GIGVjipM06tEWezfSRnd5SvqH
y2I2P5gEUggC59fA+ff+gyVzjDlGgB75S6ad4lw4mkU+HpVRV51pjD7kQ480PanuLkvdKvsAa1LD
KSK6ALaKcfqYAxZQAQAkcfi5zbAnj3ErV1bsDpg7izehtUKEa5dlbnmUtUgmBpgJ9pWNFCaST4ad
t/1+CLjEK1teci2DMf9STpNJH6FWcioO9YL7Vl/TskOOVOAX3hh7Xi9xy4mtBTJ2P4SxnrY1BM5j
ctR6426QRVuRMLORClieTzgPcd4ZMpbfS51aDx3OsCpup+xatA6XvxHPLthZ7UHL+ybJIABBzbid
PVQEnwQndoTrAHt62LTl47me494jtK3OkJ3dHnQ1kswYMrXbPDuqtZNUdoERG/WQn+L0lNy3H4ya
KpGcG755mKji0EoC0DxYDJ6lSQtFTxokJVJXfowDSfgkVBWnuX3mq5BuY3UEa4IY4sFWB3PRhDxC
w1aaJz9t/SG5G4EXwpsOOY8xJAMbS8RBRf0qylRWsVpHoiiGNd635jUm89BNTJ34ZODxh+EDLlTS
mcMiYZhIIl5n4BqwCqlGjRlHY5x8OKVGuBrjTxZykOBJ+YkqJSdvZL8QxhvAHAcydQuTHATJ816x
1Ji7BpR1qjsCGGLOvmq/awKsAOb6iqGZqWPeq24c/crNvcbDEWaDCPv7mfu6qHESWSEU0IHdqGC7
0EoDe6ix98K5uBxB7Apl0RoYQ9Ib1Z3S0hbDY5UfWmM/yRz/Q3/vOr1g9DnriNZWNY4t9CnFu1R5
6Cu/kg27VJ8baT+rt6bGi1OsQ2cFMmlojaAZYPAYew99Bf/dR49wuJ4xGD8SEAyJ6JQ42PcBsywc
RGVeBSl4qQqtsOOidi67xm1bxIMZM7a4yGydv24XUQ8SnDBWzo9Klh/SiieCDSavyr6JYJRtk3CU
mqVS3WT4IhnfI+W50Q6Vle2Wzr+sDE8Sk3VI1iAGQVyrrjjEixcv+q5IltAeQIOF/8SJkxUmr/y3
KZPuMbboMCfHZt6lJi0iZitUoLkHWJgfLH8qMKfS1I4RmiVSxea3H00vB/omkk2+lSYSlVzAgRaP
4efqoHqhZ3hN5o4oWhMj6fKbvSBWHuOIqzLIBGPCsWJ4yq6KG7RsLn83NpqwAhgLiQBLZYUWFDLU
ezneT3XmCPn9ZRmc78SSNtaKFFXzCCWiZNoH4V2X3FXtvWUBZIaXEm56rdX3oTu3ClyAHA7LiUxi
VEV7CG7lqHUG8boZ9pdV4h0bE4Tlch6xww85paHv9aR0lCE8yEHMcRFnzW7285C+a300IwDQOuRI
4q8xdlTTiwFOL2d7oZGdurw1y71oXc8fL2vHO0X6oCupVpbn5ZRCat6A7C37NC/qNcFSd5wGIRv5
We2YYGkqWq6nJoxPs+YPavJTaptTNP9KG/Nea8uvVWRwznPT5a7Mg4meXTQUYhbAEuv0S97tzM67
fHBnmSejkUkDBauTE7RgNGLyD8K+JeoCGtwUv1opEHMyuwQd0YzZbl7OwTFGNu1MljJKdKNV3aXX
QOou9qLTd90B/Hmc4+NcZJNxFs0YTJEawS5iAUD8oRZ5UWndCeryEWw4TqDx6pU8xZT3p9mmaqrE
9LmG8qHpj0sW2cXvjuexX4zxGPM0BFM1QIbUSnbzdZQiG7WVy2bBuU/sznfaAHhPSpBz5IDk7O0w
9Kc8tHm9cJ4U+vnK9vKkkosFJKRuOtwayXUj3ZWVO4NF/rIyvI/COIchwdJCIeLAJpSPxeXJbGq3
yzj+lXNRTcYzBF0j9E0FXeJiSGytaLypi3iDoFuaYFsda5cYD0ETkfEGsVmLtaCUqttmv0TTmzCf
GXK+/NlLisxrJYOdHInzIa3VrECgaOz2F1V1Mbh70muXmjGhX3PS6bNqJCuPSRgio5JkrFGprvpE
aIU0+Jx8t74R3Ki4Vz7kHHmcI3xRf2Vzk4gcNpxJXKjuwUFkB0PiS3hcX7a5bbUkai8B9xgLQIzR
yeYIAOwSfvUFKPOVcqL1F6cAfBaN+/OaMVv2h9fo3/IY+zPrvsa7GEau9dGp7+urfvx1WaXNk1tJ
YIxPyMM2LE0Yn1B+VbpvYeEoBcf4OCLYYBQoBSrFAkRU1nWY7QY8eaVpd1kNzkGxsccUyzDSZxyU
Yn0Lok9jwfnyPB2YkDOlWTqNEz68Ot1q7ZUm7rgg7ltRbfWt2YLp2AtlJlK2U4+yK6k/BPkpbw1X
0vxW4dRutt3B21c3mWij5nmYDjE+iXg3PBKYKEACHZ2442R33lfjfzw9Ot3V9ZQqIZHbDqeXTbXT
VK6O7pUxcJ7UvPNj4k4jyGOliBBSToKdy1lnl/LjpAuf+xnEwCNvUpt7howvyJNgLqUIJld7NL5P
m2zLTXrQ/eiIvTnOF6M/nq1PrI2DcQSlUXRJ2EC52hi9GFBVcm6X3eyoknf5IvFcHMscB9C7BiDo
cKVTb2cxpgVU7DjKBz2yEZ380g8/8vJGzoezmGS1sZpBrqk60KXaLsVYo/QgpYVtRcAMj39eVo/O
6cI5WkxcaislL6WE/ESbCXaqKodUC28tsfAVMR8dI8DQDJc+imcqFuM9VK1VtbKHhsrH/DPhxKU7
41MVOQaQFeY9d0eV46zY/VsL9HiCZr0oWT4VWuQMWG0v5uz+8lnyxDBORJoxba/pECNpsT1ON6py
Evv/Fjss+htWnqOcBhGw/Dg5lF9szHFb/WK3PDxqngEynkNPtQZriBAiFHav+vXiZepjVLh/VPZd
3WJ22VbJ0AsuVAiaJfNjiRSllivv8kfh6cI4ihYI37Jaw7NrweIkquAUiq1kXmN0fmc+XpbF8xUs
WxTcemllLfTRr4WP7bcI67xEeptH7uIRcPjvjli/ZJV/hS2A+jCeop3qJQ0LyFPMW9H6rKrPesrR
6aJRE2XHe4OzYkUvMDaiuhaQ5QzTroWnWOXs0F105pDBuAOlbCdB0KBGhrdeYN2gU2r308da2V/+
PjxdmHfrMspN0Qlw5WFUTW4jtnYC+B0fqJWcW7qtEKbXFKDvET75+0OLtamtqyZHWjyHblg5Zf/Q
oavcSyXn5b+t0Zsg5qYGslnMRpXhBTs/pWNla5qvip8un9r2DXqTQT9fuRytBy1M05IyTewlxn1l
+nJsHioYNG/8eDtrfRPFXFYd22RW20MdM5pvl77cdRUPn4h3Ykx+v8QVWAVBOOIO/U3fHtXFVRpO
brItwgQ/FP4FKAJjZl0RRKlVkJnFX+Zy16PKXvAYlHgymFjTGw2mMEbIGPXEMaTMlo3Urk1OCrlt
x2+a0F+x+vRmiwmTeoGUdJHdZvpWyLINrAyQZc6fLxsZTxJjyABy01JDx2dZEvkQqIZXCMNuVKvd
xLsyPEmMOatCXA5iAp1yTGGmg1uhelUvHwMea9e2Lb+dHWPLYh4PgiZBDmgZb8Q6trWs/3L50Hgi
GFsGE3mILB++OR/HUzMMH82U16n6h5D2txoyE2JiVO3TZsLtl3U3ORQvldNmH/1qHwEkDBb3nuOj
OZ+HHQAW9KoRrRQ66cUw2dqE0Fl61qAD+8Xgredyzk9m4o4mTiHGb6Cb0iqRHafaw5Tp9n/6RixL
eCFYdTPQFTKUH6n0y+TlNxxHIDOOIE7yIFCRRLlgT5676/Rx4H0RngTGCQhmLAx6h6sZWx+N1smr
BzjNy4e0HWLejIy5/ZLeFolA1TiMMxdOrJTX0jwUdhH/FIdq3xoNx8jOpl9eE6c3gYwTwML+kkcW
vnzzKB8JYX740if2AMoI4AMTY06fOBVHSbrwZ08tguEEkgMmRdiSTBdMiyS1GEFoAj07KfocemKk
A2+5XKYbndC4OyPuPy61GXH6OZt2vpLM2Hne5mUwDiNi3nQVTDc5bxtr+z23EsBEPDGwANskDkiy
P/ae6BFgf6/YyefXaXOZNy2y/flW8hijzxfMEYUL5PXHnuibCp+Wqavclnb1SQHJR+jyVno2b8FK
JHML8tYSirjEGYLz0q7HQ1zdBbwRon/QC2TetIYOaFjGofeFYbYlAJVglsat9oinP2Bow9182z4i
gBAzVcMrRW3bxt8i2enHWosaSe0gcix+mcYnKfyTDBXR+/8qsRu0kTWVQWLgU1XxUznuk+nJ+l3m
3JfLjNEh7OcZEsYcmcs8jZUIuEE0JdBqqe0ynO+FcCycJQq8y25qMzatBDEhfRwsOQK/MgozWBuR
x9NoJM6A4pNW8aZs/8ES3nRiLCGoR0UDDQau7POIzXMTgIblkfATWwzd6lc0e84f0Nu2hb+FsrG+
XLpE72lIytQeqyKxUQ26fIDbl+hNAPOYDAOpqHMNAtQS2WpyLSI1Tnio9jwhjLdT66DVgacLIc13
WbWFNLRF9T8qwji8RURyMon4PGZS/xrEtrBHI8do+/JHDY83k2PD+1SIs5Iq1DzMjoL4MJacvVLe
YdHPVxl+rquYGtZxWIX5rZ/cIf4S87qsPBFMcJerHINkCVRQ6+/Nj1F55pOs0yc9D61vdsV4gGIx
mqIiuwLJIjXXSmcACr58Kx1p/Ic3zPIP4e5NHOMHrMHIzTqCuNLLP1P20O2jzzrI4f4Njgfv+BhP
MC99n6oqji+sn+uhdpSfSfT58rXk3HsWWc+oY1luZljzVI0HK9d32cyDH+BowbI8dWXdZhaJaDGF
LouoihTFbo7dy4rw3KbC3P08bBK5EHBYwSftdnJVp73OQWmx3ExO+YDnns+zhc3M9e1+stthQpNr
lUaOABPB8+dhic3TAtbUfVQHyUOitco+X6zgI0dNjr0r9EFXt1bo0GtRahjg6IwelHSmfbwbsKJd
+sDA4PSSeSoyLqLKpUGtMY/u5lI0OUM75vbQPwJrb5/PhVfrvGEgnqkw/mJB5Qyg73S7yg+p8LNa
9rL19fIB8lRi/EU+t1EijzQwk1pO9Dylkd3HnxTT0XNOoOBdLcZVaOCXGANSRhesH6FVnHSdN9zE
Oy/GQRQRls1zShUM41MW+NW42CovTHAyH3bqGEtijVRXkLEMXxTjewlScE06qrydVc5psVPH4qDM
NZZV8CCvsmMWCzeNxMt3Oaelsh4ijXs970mElthm/KHG/1rz4bJ98fRg0oNuma2xiyEkEiW3wMhj
3nCedLwPQn/BygOYiR6reQoJgvRL1J1a/jF23vhHdew378bWsbHhr8dWCSlGfmtpzzHK872xL0r/
8nHxvglz44NQHcUwwRshDD5EnSNlPxeJ48Q2JwDllSrMlZeaok4HARdRCSzFNgoQuuqjO4yCa3SS
j4FlJwvMO7WtwXQ9O2UW78as+DLnaWtjZ3YXd7zHBMcHqYxnyLF1FpUF/qDJzOysMh0xdBT9Ie8z
rwrtywe8nbFgeRnMMIB9OWM3GfLAChIKUzLQ0A80pyMfzMLWroGW/i+YZjc/qIoHGWa4AIHB4laq
Zq3KWYVOqCECAiHLnTxqPhkWjwR28xKsxDB20/RZOHUB+kZIxZ103qVtbZf6/aj9SZK8ksPYTqwu
RqQtUCfLZC+p95Xe+dLvbsm+vGJXQhh7EBezAvMnYlI7PQ3JbjZvhDC3tVl0w+ULxxzonXWWL69k
MSEjSNp+LnukSUSsIyN/CI/igdhEgZP/J3f7TRSbW6oZyFMj9PvdRXkOJjcyb0SF0z7kWBubWxaF
pIE9GScHTovFWWaztoUsOCkpr+606dZXujCxQ8OIspzAtl1BmFEBMsODBVK9/6gNEzsaJShiS6dm
aIRCU+EprexgI+ayBfA0YcJHVEtiuYj4KkJyL843tcZpgfF+P32ydXgSFlkNaXYrDrTRy+twp8r5
7/LEMzdGYa5/ueiZnNDDUkensFA8U+13I49vhqcJc/ejMElfR7WMsjnl5v9Iu64luXVd+0Wqkigq
vSp0mpxsj19UTls5Z339XfQ5192m242zZ567SmiQwCIIAli2m6fUMw5lv5Lna3GWx1YDs9Ib6w6N
ziZSCRbbXt5x8ZELLq9LLu9YiwKKSeGH64rL/rpLCuR37otk8FkZbzSqNJRYNzliTBJn5MkEeXZ0
06oPSU1g8vkj7eiMcqzIQ74MvQYBRuSLDLCo2NM/Gw8zCLlp/m+xPBeWTw4bNUS/Vihqe8SU+3oz
7rStYLq39pd3iTAFLjm/0nVmo2KKq1+3jm+0zxwUSmxYCO8n105yf6UbRi0d4J7LPE3bZAXZDI83
AyoIvBGzoUKGm+R8DxLbALwnqKsbX62KmrlKHN5ybDknczpXomkhanW30jdrZ3kq90yHiPyoJZVQ
orfXONNUyNGi7Cq1PmMOPwaaUZwcAgYu2YcEE+WUhOCPgzXq0bgpbB/D2xkmmYUcNSaDf9lICFeW
I0fWt0szCtxb2OJr9guaM+fie7vMXqvd9OX7ziP5TSKN0SI2/mz2sMdvQ29uMcngCaR8BNHaWbwA
x7mYSsgwYlFKDY92YvZxK+q0uuoOV46NhuEBl9eNEiEd37xhFXIZ8OFa6W9AZ31trt8uSzjvWCda
SP7b150RomgC5+ruP6x+CnJPxlYF83y0oaYunbW5E2GSF0+xHWNsEPSxRtRuph34xsvuw4zyLL0e
r7KUfX6ndtKpnmNudx2LWrDpALqPQNup96aL/jNM2qfpLKndkvw2a9YijxPEQUvbu077aFBDAc8C
w8nySS67sCFOUA2ER2e+rK5jKxtlqV6sJftyedkoRaTjXelKq1JER0ExZEE/Mz/UKDwXZvUH+pyo
Ih3uo5lkmJ4OVTTN5Q8/izS8GLcir8NwB4T1y66kKLLPwvdRpNxxGzaWhhssRGZV67M+8dRm8VIl
8sY3Rd0nkiRkmGLe5pOD4oDS6K1Do/E86JfOInaJcCZLAodpidsJfUdI5Gbp16pEn3JoYlRbrL9O
IQanhSoBRudT1SdqSVDRMDULGxNm0X5aYo8fQKvkxpvM409m5Df7HHcxKr123uJBsIyBvBgUL0+E
a7hhT4O4WvDqg94/FbrpTvHrZWsnZMj3vXVUonKpcdyCgMh0HmN1vyrf3idCMggT/AeJLiKHFrFK
t1Sbcfxiacb2spTzBvFrseSnhLjKs8xAk5hvRq1blKs7xne6fTu0QdhNhAOfh4ijLMkW0kxlQ9ND
I6uv7sKMP/LuTXVIYNH9797LTwYqstAYPAQRPOl3TmofGnLsJ7X14veTS9+6ogMf1DLIeurXfDqk
ChJZRNRPLZR0KES8RgpGtKy3dfJx1HTXzkmSErHYf4LpcaWkc8Ee40GPxWYs2/oazUYYIaruu42N
EXYFnleoBAllZ9LxUOsob+obsTF9Obhz221tVAxr1WsSgg4qWt8Gp0f1pLOiqPrGDGfIU5ZbVtwN
oX/Zb/4SA/0SIN/8UBGdgQUeeyQ4KIqg2Cp4kHiqgGjLTt8nLQGk56wOc5Y4Ay+5DjyV9FlQJdHU
UaX73HpCwszqXzICb84Z3YkEuUQmWbQqXk1IyKvIK1Ei1lBPOJQECdGqJe7DqIWEvtfARc7cgaqw
O3dcn+ogHW92ZcG6CkgoauXQIKfdsm3lfGmpgdmUJhKSaeCbGEshZ6iXxFvC5LmbKiK5ROki/sMJ
zuRVXqQ8LHXfmm+HKPayWA2MMsipBjrCsuTRaZ1l9kVYQ5ewmDDmCxVMmLFLveWeFwLiZxNTWjFs
RkKbzFRCNbdq3S+Tz3V2jYechOJ9PYcwmMH8S4SEMEtjd02lir3HFJGJbWInxADGb/lseUUbXPZ+
Sh3JG9fMXKpIgTpce27soOu3y78lXhVpvxN15ColTJcx+06FCCtcUeZRj6/1/JaSslMZkkOi9CMC
bx1kDFXlpd+U/qXTP1xeqfNW/GtX5OJjXlodphA3uu+wzrWMx4U7/uRs2/DHZTnnPfIoR/LI2lEd
zF6BKqmWV+6ozA5GpOb+ZSFnB6KcLpjkk3E+F0qnQ0rShHgkVkD8HB3Q2INUvAYVs2gHnjZPB41G
ppbPSatRf0AAmHxqn/4BYZgnoGAPOESTDsuJK1B+zQ+CP4rvxwX3HzGHm+K4J+ycid09ETf3nTU1
vdC32Eb9pusOjHvEmoqduaSSBA1hYWm1LXbO2bEH0ZRcbJd7/TMmVO4EFeW/5QeX/UqCiSzm+mIL
m5+7fWFviya4rA8BQ/LtY2YzxkSDLc1Hsbe7LKCHfzEwER99XgaVqCBsXr6ELNpYWNkKVcLZ7b+V
4AUU41/Tj1kU2HeijDb3KJY0ygPkVyiNz6tSN5AZ86Dew91wlxtACXin+nQJGqWgdJy3cTJHNgek
Z715E+uDh7QMsV1nOz9OPEoubSrwgFt3GhSyZ7dr3eSW4YaaBLY/ZJv1wDf/A2k4pZb4/cSrxj5Z
11GHWtrgrt/CB+7lfrhfH3rM7N2rGwZHppqtKZESboQqq5yyhZZL/rTat51CeDEBFPIjVT51GHgs
gohoXHY517xFVzaYVelfdi5KjIQVUR+1s5VADauat/33Hs/G7fTyBhnM0MAao9uOJrfm6LURTc4C
BwYdG49vK83tle1lEeeN7kSGZNiKrtu8VyGDfx6CaGdcoax/x93w7uf8cJBmvEUetFFt1CowQ24N
7zTbVOZEBcb2HkZ33tabaru8qndN5TpbNPeT1CBn7c0GnyIGB1jgmpPsrV9xpdO0AtBU3UblXZoF
lzU6G1acfF86mBRrjGvdQXDM629D64VWME61z8l5jZQeksFVGAeDSZTQYzKuBgx8ELzqggw1Gjym
+WPA8AhHlcyI4PGPA/FEN+mEmpwx7jItxzhIdL2z1av4DaizGEawjd6INj6bStJRSkrRbNS1oaP+
VBJVq1P1wGNitwgB8tUyLG1t7R2sosLb52EF9Wr8liIZDI39f4OTGzCaopiGcRYbNdWVN1mKi3H2
btqYurtY/Rse206FSe6bYvaYWTUQVjio8x5WcLLp+WcnHw33spkLN7lgCjKbGYjZ6nWYYOZOhMuf
csCr0k7t3qmN2L2T48i0LJ5ZQhteXBWFICOZqaofYbKX9JDgoNQrZs2q0GOptxp/HPU7NItnteOP
0c1Yvbxv1SRwQEcJstw5FBoxPYJ/qRvLNSgAonZGAoaesW7BoEKEJrg6dd1mzv5JJyJZT7mNBAQD
F3OBHADB6HxZ1deUKo+hdJD8XoujvNQifL+qUmuX1pO9sYHm12vTvaWI5cRjTKm/tm7KVWkTLNcM
+mVNeynCg7NQp6q4rl6wMvlx1SpBETOHGYDTru4H097NU/JQYuAK5m0c2qwL5tb6Pre5sU+i+7ir
Hi+b3dmU4KmSEiwwTE+vohRK6ugP/E/DhHo3e2vQ/g9dTMTmmfKFN67jujIhTEXnD18Rghe6x2xq
Sh2plIQOXZ+kQzxAjg3qke20TX3b7165hsCh3zp7Kk9MqSV+PwGjJl8wJkPgeJJlFoYWTIdCf7bC
dnxLwHo8L0wJI/qpypnJYCtDO3iOdYiHCtm1tziwo4LyBhWiNsaL/65M1GAkS1oB9sp5/OBUzte1
fsuEMv1EhLQ9UaKx3BSBUIkajLL61gzbtvcvG/bZPTmRIe3JUnSakc2QYRXWXRt/zevirq7/uSxE
AOYfznsiRNqQNQ07XIkgpI63mPgSKJ2Xd0WwJI9mQmRWKX0k7OZGZPFWXIbmtdyzfvY6pX1eFKoT
mtJIgu+8LCxe6jDlrA39WFs3eeer2nBt8NGtKPLbs2fFyfJJWA6vqaJuwPI1uEI6N+SkPbH8F7ZH
TkemDh7vSpG7D5fxqXHGmxETyUHiiTIqZLwumwKxP/INLB0VW2kt6JJGjzn3KvY9p44+Sh0JqlND
10MMNwZUmyNmMCwu7yq309cNxn5cVoawAnkyQmhZaT23kGQm4XXIP1WFW5jXapXeMirMptZNwgJ7
HiI2M+wRRoxg0AP4QlpWj27O3xIwHm1NrnsfwzCyhhFyVuwLyvozDDIaqZdcShkJD8Z8UheO0X7+
aoZu2e9s7WMTF2+Jr080kZCg453SRJqwtMZfp2sUdRQLERWcDX1PREgoYGSLZS8mRJQTuhrtZ7zu
eWPsVkYIGqrJ76mRmNS6SUCQrEvudOLMafPICOrC+poOdu0ZkToTbkpAjpx+rJx4GG0R1CspUpwv
+dviqePSybnG2B7M1kpgZ2xrbtUgC0aMWuxQNdJvo03xPqOWCyEyuxgSUGBDmKgwnEs0bl8nFBgQ
myMnGxMT4zgUTCP0FWuvV35fXkUJgTcEsskVEKFj5MYg0ukl3g/dmGtXtR0+pbl12zGdWDNKllD3
JFhr+dD1uo0TLjetTzzuv6ydgyF6hac51Pv3+ZTZiTFIeNB3ZoZxxtifzJq42+uYCc8eW7DpgmQC
LW56dcCmIZ9a5K6xZts17O8aTKRzlKomQIPSWgKNCMFwPeFk921M/+gd01Onymt4+LSGDRF5UaIk
8OCNyTB9FgtcgWfFSF9U7arTFY8Z+8uHFCVHAg00X1Qx6+BpeFpyF2034VS0MDKGU08WZ69ox12U
qyaqKTQYGyAo1n/Op4839rNgeAFfZ7ah0p7E0SvXzrd56wzoMoB5ju2KGrD5HnnQrbmWKAzAbBNQ
xxHbdf6ydKKeFFYUXQhqMgMSW5CRLkGHySbg4zssUK8me44I/JWr6BcIK+wJa5lEN7i9TMb3y0Zx
/vsgR+K6hooTeTIxRkYtrTKL6zRmwqbN14xarj/REC/cBkq1kEQFBZNMH72mClN6vRr81tlqy2PV
3uT8/rIOZ+oPf5chwQaz4lVvTcgYN9pmudV21mPX+xwUibqnuv2PefLG18syKbUkfMCKqaVRQOSa
vOAS4BkNCDqqp8tC/tyc3/WSkGFEtF87WQm9wMtitHoQ84443yk9JFDg/aKAKAB6JOm+y25VZdNO
RH8vIUKeEa6xNs1ilOz4ilH+gwL8HwozEx80AsHl1aLMQJ5K5fDRWOwWuvCtvil97Wre2X64AXGO
l7r5g+OrVDMqpZoEBb02YRJeA4nzeh+mW726z6kcJGEDsoMuGltUbcXqcfXOcG6Xfx9K/GZj8rhw
pVjVRdGgQm6lrt5eKw3qku9D55nYHLEUv98tf5cjlvIkjLBBWj9zA3o4aCcIDxq2pvhkbEXLbuRr
xFF35gX7d2kSIoArNFz6vIDnOG60Kzf23nlBCmAv5mZQJ9CZfuzfhUlYMERgFlcUqNb66gG0lLNb
eYXH3dUzN81e/8keQM1BI41dwgYM/tS6WBWm920K1mttF4IoKGh8E7Wd+a7dmpYbEpkuytolrDDs
uY1zsYV8CcLoe1oFVU+0zpxfSxNHkc0MvLrJwfOgzKxftHrw+82A6SpeETRbfm8FoPj0hn16ELOi
qNHDZ050bOCJUOGDJ7Y5rWa9oD1N2Ga+1zcDhuAsP3O6hV9uKWlnV/FEmOQIrVGkfceaAbFXu7PN
e83oPNumZsOehY0TKZIDWHoxRMkEKW2iPTuNebNq0fayS1OKyGZvFqmycKxaB9qoKfthZeVGpXCD
0kMy86FrWJJ2MHO18AfnURsJXBJ/8g9YOlknyaZ5xkvHEuFJOX1sigOmhQcglQsKdrvw962XHBaX
UTGU6or1MpUliJM4yNUQfTrUmK3z2HdUSY6Il3LBgglEnxENCU7S1gI3FPguMY9+pqh6zlzZfvMd
uZsUy4cXsgiGpuL+nuzWna27w6uxXYMyiA/gGaC6dQizkyPizE5Q5NBjGY1wn+v7Mtpk04fLlk0Y
BZfwIEX7I3caiGjjrTYGoX2bRqM72IADipySXD8JDkxeV0XOsVvptb0VPKijq+5NV/MiLwP6kNZx
9hw+sQ4JGGytAxef2K+ycpU78YA17roNGN/QEuAndFXKn5fB3+1DQglDSTUrj7GW/cb4Fl0lByco
PoEDXhRA6dStnUALuZ3UyVt7zRooB9pZ1yntzTRSj5xifS4Ahlyjr2qxE+s99quvLNDkgfxvQvmB
HmfboX4n+MklFQuGIjtLirXLjeKHAYZUnuUEKBErJpdUKFGWj50AcT0d3TRiQdf++3zYbxZgSEFy
pip6BzMf/Mqc7u1Y2TaLflVmFJEhpYn++yG+Kqwfqg5iNHtvj1cNpQb1ffH7aZAwrRrex/B9U8uf
q9G+drSR2AxxmF2wLblK32lSjEObYb66/j0tSperq187HxT9ZlD8OfznMsr95aAwVJUzZhroovtd
I3syhihLZniLWX3X+mRTDcYhDcEjOHwL1XhXRh06hcRIIbu/ist2c1m+OFr/0BZUyWiQtjj7g1lg
AcVOWoErHtc1weU+7vQt3/TbbndZzNnz4kSMBHhrNzapzoYB1BWflHBwl8lwh5FYS0qIhHJT1U52
Hfa4Rtf3fNmuynXjPLxPDykS6pKsXJMWeljzkzHcmmiRzjkRfp9VwzxahOSqmtU36comXJuq0UOV
c9A1zyv6q96gyYkUyVPTEr11gwO7s5bWVRdkaPAm0881kdoQG/uHfZ2IkRx2HpMpjNJl8G31tYyv
e34z9o9J+emyMn+5sRzXTDrAE6aImjDhRQ/t9Y2xmba5P7vmszjD8ZZF1+ufB6KjQMmglyYftanD
JhXKU4LZ9f++MVHg9fH7ki1H+rKsi1g3XbmrQHvlbC6vGGVkkiEnll2FqgO/V9Z0Y8/5R9Cl5O6o
50QSgFonKbSvnXpZQAqMSCfc9Oq+1t6nh8y7aIxhx+xUmHH2UoK2wpq+FANVVEco8RPDT04dp69m
iysQYnTPY3bILSJ3SmzGz6vxyffDQcltzvH9Mlc3Xd/5YaIGUZIRJ9tfrti/jOpnGHwiB8RbXDHx
eO3rGoac15vYV7zpfj2Adux/GHFDOeXP7MmJOFvNlr5bII5v0/vmYJve+tX01T0e5Dfj55m7y0fM
JSOUpNZSQoJ00SIdJdiIEOrF7frPVW676/x82Xv+cmE4rqTk/mY+Diaqp5B5dtwRE8/QYbBzgmRf
4OLgM5cmqqTUkvAgaWdDLVbgQaEdSvtQa8959k4rlCAhS5skiTTolOMl20Jp6teE74h1ozxJgoPQ
6JuBl1BDXTyUgNwuN7lf3KChd/Qmv7nXsvdDtVxQw43aUhehVwXywOTKoFLr57OAR6yWq2jayWlG
ZYRSylXvixblNsO0jMxrvg3X+Q60RqnLHomFFMfzhXNV7vZjxqC1TgaZ6936LboV3hzu1b0aBaJa
kG4zOG9/QCGVqarumNLGZXo1zsOwisD7NWpetOqWUTPe/oIXv2TII0AKBXOB2woyGsyvaMFqi7wj
FjLZmtfDpv+HbfqHOKB6AM5b5FGoFH9rqlkbSqIiaMx3fNy3DTHuSHjNnxt1/L4UzZnqUnYYlQBs
72o3Myc3zx9Wtreq22mJXDSF+pctg9goS4rrTK7qUT/DMOLp44pImymflZCqEaAWTfx+guzaWo0F
htMPflZ/r9nL+KY3N/O4aBKIMxXddqoJJZb+kccvihVcXqSfXdCXdkXCby3jXcKEAk3Q++mzGmhu
is4wc29502b8B81ofrTht9TAFFKuBOOTOk9lncPauiB8YF6MfrQYZb7hpvOtbegyt/YitLm8Ld19
XE8J2p02LVRQgCIKD+9r9XGyX8yVQCSxYpdWVAIIPZmiMBFbFqIqhSdPFggR7Wqvv+2d+Wgb8kum
MfQFs5mwDa9N3PU6O9ivy+Sut30geghL0zNe37l+8qNm14yJtvRYv6L5sI4bw37qqRoswm9tCSca
hcdjakEts7/u+9tWuV+pbo2/HFS/zEB+xmyqqsOYMmEGN0hzeiItrVtuNrkFHsjMXXww6re9V51s
lwQVUVIXbTRDZjo/VSB9MrXSMxNqCvfPQ/yC+dkSYug8tVpFODS/yferH36YCkzrh3eVro2Qsw+U
bfXaJa6ZIOmZbJRnqgaZgERbQpRi5rNmoYfI7/mPOfxIpjyp09GWoCM1jdJcUwhQH1gMVgq0b9+Y
vvVi3FTX1mHcRr5xb/iXcZIySgk3LGVwWCSUmqrvi3EfJY89Fa9T6ybhht2CBMnQYfcparbDXZgT
hQ/E92Xy4xBvCKtZQoXZCPrqsGZEtuYvl6pfTiUzHivJ0FmJwIb4WrxbCq6q9Gu2F9wJka8Q0cT5
dOExkaZLVpDVa6FxcW8PhQuDOTrcpLc/Xym8kEjdnL/knMiSdj8Gaa+1tri7i6QKhrz6xedx16Og
J/k+PKENhpJ3dqtO5Emm4JSDZjQj5C2euRWHo7hT9a5yg2czcTCSq3nWvI8C5cfAMNJRPJIhm+fY
d8n6kM+rq42E/Z09F09kSPHlMkW9tYSQUSZfl2rFWMUUnLevUf7psqsSiyc/ATp1bEx2hcXLwxu9
uypGYlIWtVZSXBlaaH0ZZhheGW57JQlma3LbMHYva0FJEVqeBJaoUOodw0AK1yrvFjuwy7uGBZdF
UBsiWdncRUyrEizUqla+bV9x6yUzt3ZLNT4QGyK/G612aUQJ8gR+YvBDn5ebQdG271JFfjcyuVln
ibAtR2u8tfvosMotB9yhR4pu53zocDRj+f3IibRcNRVoU/xT73H8PMV3GkhwNM/5p/eSTe5RoTJh
CXJDbmV3k2Ok2KYif4rzO6PN3J7C7vNbZFvgeGOao8p3pQrj3bOyZoBuw/ILMSqrst60RUcRkkH3
Sdu2hqHhBC0mFFDvxyp1re67MlA7ROki1vPEc5ShKHivQJBiPUb160RxXVPfl+Kb0m5qdarx/RY0
qmby2CVveje2jkslHW22CU5JDLSCY5rfC/59Wqiz87znHwVI51nVo2O1irDdQ4xBpi6oeto+QFEv
RpA4L2m3Kddg/VD56tWbz7ajbAl1rNrA61cO5ZpA+2YgShA8jOr37Hr1NJRoIPCm7izEhsn3JNaN
i6OI5bQm9UWJ6pc0oqiPz8ekxy2T70V6rYxoisR1VhR7Wrv5akldGHgb/KdyIvHTGyQ5+tfLsKcR
GynflZDiDdEMgY1UrniNMRuzv3zpXOSKNomn4OFnQR3F/8JneB6Tfm2ifH9izdwvaAMd/Los3aX7
NDaPYJS+rBwlQwKMyshqNuGp1O80xVWj2I2qV12lKo7/EtsdVZHgQm2VekC2F9fNlyEIt9WhAq1Z
dO3c/JyLQpZnUsYooQfjdV2a4K3y13DdrCzbABTfFDocNZLgI2dKPlUpFk7TIteJPqtrhSiCyHJQ
uyNBSJvlWR9Z0ANRlpY/2MutkhJpePE//7jJnviUhBSrocWaosCnzL71NP2lR+VYUXxa2U1Mxabn
rcBmms1VDMHjcpValcy12mc6EPEQ3jRfuJcEoZ9foaZmDQpf8WPCuM+awYk8KcmRGKkexSH2aOFP
xXBIE2Ltzl/GTgRIUWqOMosMvM+IUrPPDbi+EoQNRW15Cdro8+wj+Iy8Tv0K9qzIes2tN11gTqRL
vosC5F6fUyyngMMlc7Wd4lmBOrjGNsU7QImSBPIl4KxFnsiUHNkYc2vELEZsobbPpgd1gJAflyHp
rEWeiJCcNxQDx5mAJEOf/aKC82qHiWMYBxrhFxKZhA38Yf8n0iQ/VqKx6fQUW9gFqgcuQiRmlVtM
Msb0pPqGasciDUZy6HICXamuQDf1kOzqO/Fsk38I3cirvcR/UynZiWqSazegbV/1GXu1pDPitNDL
7Na/vFeEh8m3DmSg/quPZd8Ns6ez58vfJ8xNvnLUClN7HZS7vt6A0Wzp73MWPhqhQdyaKTUkoLDS
rk3KASvlZJ3Xro7nZDnhrWeDiONmyBcMxtNpslbsPM/Kg672HxjLvXnRUAwzB5cXjdJG/H4Sm+dt
wUalhahybbyQJW5e7N4nQUKBrjF6xeyxXpH+amsfcqp0gNp2CQJUI9cwIx/bvqYvKfMW5hcL0eJK
iZD8HqQqa8OECosx3rAkuaoK9l3XqApCatslhw+ndjJZIk4IIygj81Bmu7lZ3chO3rnpkrNnKZ5M
UXIHTwkPKB5xIzTPXt708+H30YTlWT9o4EjMGSxVvvY0+oDmFgnvYqvu0ZhroQqh9oZdeqA6bYh9
kmf/sH5amtBBCDQ2IGeodk79YaUoYgmHMSX3Nx3T7GIHa1esRZAYy31rdEQoQqkhRQrmMEx1N4rt
qVhQVo3LUXPj5BRHDCVGcn10Y5YdEyHB0s9WoGlD74/mEAda0/cEoJ3P0ZyYg/gvJzCjOf2cY9IG
rief8v30oXNz397XO+UlfOIbfuX4FDM6tU0SKmTxGtWT2Ca0/yZur6Ea0mBUHo1aQQkX+qrUsvUn
TkdrwAt1H7PiwEIql0aJkXBhtJsps1QsHq8zNy+9ZkY+gGjKptZLgoSoGDu7riEjqRLXyiM3sylI
EGZ7IXqSayhMnpgY5goR69O8YV7+Kh62FS+/Mrbg4KYHxxLLZknp7YQ5qVnOMIHY+F6t24mZ7uBQ
o5coy5bJVOawG8D3LTZnixme4MyDSpmXXJeF/5+WmtXwLCpdJEDm0lJKCDGFFvi3Wpx5aFz2x30D
UksnaK7tTe0pPjU2llpHCSeGdA1NW5x+JdL3+r41rzp7c/m4oESI30/gQZ1XvZzF3ajuHioM09a2
Y/jhfSIkQKjjubasGCIydfihW5/rsPrR19k7FZEQIWl0rQPvEXJpg+XlTVBF3E1mQojw90u7L+GB
k80YDiouPVqR+jxlbpw/M+MrZ/dRlnrztL+8ctRV3JKwQU9SKxwNGEBnuOm+3k/bddfu1sfRWxIw
YrHdv2eaR4Xx8bSQ84NRZsSYJQyBrbkGnTnf23W6Z9ryZTKL1u2rkXgoJcxPzhUiDa71Igvqm2O1
Hc3taIy7nOrkIhBWzgyCtNUY2xAGGFVXjr1ZqZ5mYVp/WoVhogjOdAxblXapmsO8ThQ89tpzFahT
6k3oDlFKTJoaah/9fv5lqzivzi9xcnWzbhhhuDaItfjAvDBGLISxwpdFnN+WowgJwNVospOpEuFc
mfraZAcK6w72slD2TakihXQreJVXpUNaK9IO9pYFCWYMTa910Mee8eBsmZv41LhVSqQE4JgmvEbj
IDJpTN2MQNWppfg1KRHi9xNMVTKFz5zDHlr7zlFde3q6vDt/gYXj9kigjQENGCdeQAd1a1sY5AJq
xt1cuOvDtHG29q7evqkeEtQe/7Xwn7n3E430qjLXrofAsL53yltGveud9yBHRasTx6xGSwJvTBqb
EyMGDKiZcVUi/6HVuK6EScBytikVx7+8gOc36ChOgvHVSFY9Es9i8bBn4V3ztkP1+H0JEFgyzeWo
Y7mcIQ2WOAHpaXLI0nZ3WY2/2MEvOTJaD3pUrLzDsjlPfeIaG4xu2JdXzg0uXwGiuhcqU/uXxNhR
oIQLRs8bdJ5BINvygwWrMwJwu3sYnO+XHtUQex6EjsIkcAjzKLZ68biYrJURGM0VXs8dvy+0t6Hd
UZAECWakVetkQpDe3LR6i3nCN+gjJYJwsed/HhJHIRIo8CVUtK6DkMGY97mDcR5dcZuq4VXWObdD
w18Wlt6iiocQez5iOYqVoKIJ56nPG5hizn440bZdE7fWMS8LxZEzZiGaNgHp1KZJwV5lt30RxVAz
beatZq/PKhZVyalaXcKD5bq3qrFs0xTJMwv9l9Pa7SzT3F72LkqEBBK5AgpatkITFUS7DHO5ePum
U/a4NxJMoNvqv+9GfXdQ2if0wGUmUaAjlvuC1cmFbnmBFNYiECLLPkZT6Y6W4Rnr1izet+1yvRsP
446hMQbAkGFuGXi4+6G4Rt0+dfIRm+JImNArY5skPTZl3FQfhi+xl24cz3wKn+bA3NRbx6fobwl7
lqkb6hBlGlxEQlNysJPtmh8q+/Wyof0lY/fLDhwJGtgCPjNdnH4T2l+GxlM+5X6KDgcx8MKLHyMw
31qvAwEM1OHhSMgQtmqt5q3QzJsCURVbebYvxrn8LFLcUEEytXMSMNjj2vZc3NbLQtmHbEJbaUKc
h9ReSVGEwut50iOIUKarNV08x7yKUNVxebcoIRIsGJaaTrHIdHbZQevv9XTvTITTUksl4YJSGxlS
63AmrW3QGVvmblM4j+9RA3Hd7zGqbbGUzzrUqPLQXVjjmvqPXifc9WeT09/hh8l97Im9doadQUr2
z+LNfr/XbXfkXhZEQb9Lv+qYRdIxhA94/ai/CIZnx9e+v09RCTHaxM4x8xB/wTH1z1o4bZuCY+aY
XT1flnP5oGWq/vuCTkYV9pkoA8EwLd9AoTkSup4W5z5GelxFc3WXTtq77ISpwo5OovLC0TAaQriU
U3XPqaNu6onKqpwvLQZzzX8ic3Bv/y5j4TEYQgU2LQfBNxUdyl21jzx0wpClvpc9i6kSQswoTeqy
DKJmYwyi0sR7xXw3D1QgRomRUGJUlGXWLYG2JaY0j5WrqZ+Tf09zJvIox2WTUIKtq2oVoqpsztQg
rECdNfREKpLSQ0IJdAQv2C7hwTXGw/FdNn2cTGJUu1iLC/4rpxqKTAudhUEN3amDafqeznkQxvq2
aXEaximB33/J6P5atZ/GeGLQbZuBbGWCSk2Q3K5+cpVuihdz36MVZdmPL8sVle46i7QO4w6gyWKG
zJPEMjUda6VH5obdaJgP8aaL4Mn3JZPuOwX+KWrJK3TNGsauwWCxmBHLdtYQToRIBl1NEbfQWAUh
ykd93PBsdAv25TK6UTIke9YMdZjCCpW+Vrapoo9T/6mgWH3OByQnekgGPWZzhuc96NEF6X2BLga+
nx+Ta9GHvuyM79RkcGLv5aIIJM6cUY+xN7y7HuyAKUS1ArFkfxRF9AhwqhrfL1fNs4veTZd2k2bU
mC9KjHy+ZU06JgvERO19Y7VumWeuMRAmdvYacdwauSwiLNqkxvhOvBKwD93ybDe7EMQQnECb86oY
DrMcR1Nxev1+1uS5ksRFDinKfLukt0l6vbylYBknC9MNUMthro7kK5FiZtmsooB8DDcI3Uhm4nML
dfp9yU8aniemIXqjUmdBQfQH7hyU9bPCPv57dzwVI7mKqTdsKMUgkKi/VoDM8aMdb94lQm6QrxqQ
pXDRIJ86zW2iIQ2crgdlUIlwWhMrIh8xJ6rIffLFPLPCFP3dLSY2a35x+D/avqs5bpzp+hexigRI
kLzlcKKSbTnIumE5rJlzxq9/D7T7eCiIO1hL32dfqopnGmg0Gh1O57fjvtzYH3jotb67z5GZ8rp9
7Jsfih+XRVxtvF1iy2eHlxXLBUFM8QCuzl+oKwNjtLbpv5KP0ya6tU9/91AZioLENcuzhJX0vA0m
EmsVdm9kVx37mPdv/L7kFw4Fp4bLhVjmtjCPnaqkUfX7xTleXNM1tcYqFOxUQ7fpg4OTfLy8L2t2
YLk+0q2ZdoFOB/H7tTHyETTzmvxLqYqMrDobSxTJFGh5bRXEES0/d3O06Y78GG+1Lb817/Kj+UB8
/aBihlXJJRmHrnLjrB8hV6Xtpvm67ZBuVZxa1dZIhiGKbGpNrVCt/s4M95QpnM7V98Bi1eSpE0aV
j2YfAWCIgquKW7u6+xSZ8d7BJF8w+27ZPGOIS+EFUXNimf1wWTMU4skjKdJRszGPFuic/DUk96Gq
Y1j1fckgTCRBWkXH99PsZCXvWxWbher70smfexYlTLSFmtW7ODhR8rbtl6dPuAXXh4BBp2f3turG
jaO9huNzuf/S2QfTJp2RD0ZHs/PJLt4PGsqpbdVcGNUySQagScu0bkRLejB1OwMDtVitmm+jgpBO
fz5YWV2JG1QLPxDnplUNhFr1ZpcLJR12DNCx2UixFcb9GGzNk7kt98E1Sv5YiFuNXWV7VYRNYV6o
dPZp3JbBIM5+7qYHYpU7ZjvbgatqsRUrJ/fHJjYZKkecwdCafduK9o3F/MvHXOzvS5/AZWgtdJhJ
5b79NrcxWEHsvz58SrTUq61xUwfH8TW8v0Q/40h6ZtoBHTEbFRkmdAzZibuzNX030Xn7NnEkXevM
yiyzEvG8tnX8xP7hZu/HLL0aVCX5/3KlneWRdK7GULU2DyCP86nzBRlA5LNj8sV4P2OqtX4w3qny
tqqNklQOk9xiuxfxPdb1G33yTA386nyXJIoyYJVkch6jqsq0Ch0oHasxbHh0yBcEVz709vx5msJj
Wn7H1A8cLg2uYmB9KMMo9AJz/GLy4TOfnPdv2k852RGHk1tqgvYobDrPcHcgksKAp01IX/EeWqjn
i2THNFeOI26LYmKhN+fugWLQrWenKtrH9SP9W2/kJEcTxKZTCYGGfh/Gn+v04+UFU31f/H3hMJoo
iGgmcc5yO9/0RbgplHRb4ua8YDLkbIaOlvpoEkQY6a/wW3WEHCAJoI9d85TOyPYqzV83tuclk0yH
XmB6biSyJ4aWe9lXMjZepRqqvJpuXyqAZDjqpBnRvg/D0fgdXkfsaZ4Nu7b3gjC8PrxtkyTjAbrB
wqgzrGAU6RsdFUyto1AD1ZpJ1qIvIq2eBZtN3H53hmNQg6An+OstUphyXoOmll6xXhiKFjWTTXIc
C1W87bI2o/n4uTa7UdimmOf290LVpD0g7n+8LMVluwp6tecQFoIt1Sw2Puc3rtebtxnbvar46qxd
oAB7DlIOCLbxSVxLjRfjzEzXNihSReOzdYPyG4whJwdVa5VKMMkS9Fk8jHYIJbPLmyr+gAeY56C9
qlRkRsTB+HdrYMpZi3ZknI8ltEDLg6u6xnTlOH9Ah/COIZgRaq9JKSxXUjIGboBUABU8Qw7PT6yz
dkNhXbFENWBSYQ9MXbIHJOwajOTDjs2olhNFXylmmWS3yX8qv1GpuWQPwpFXFhjX0ODn8LvYSPeN
a3pvU3PJIOQkCdL8iYaHpHuNj5vOyn6YJHkwmklxZyukkTMZRoei7SmHvZ7b8ufQo80nqRROigpC
sgupXVhmwsV50quT6H8nTfpGCMku2BTz6DrhBiWl/iEHWTtBlOzynvzLw+V/N5spR2F5bjlDEGOl
gkdx5dT74F2873flsUaNe3iv6hxSHNUnz2/hG6RTFs7aDDXT6LXb31j9fkg/Jijn58nny5KpkMT1
tECKupi1hnjyjchCZ6zcENbdTHHihUGNAWifLqNdvuzMFyWTlI9z5UIuGtxk9NDW7zVVMEalcJI5
QG9cEjlMWDnrR0p/BtX2sgir3zeooaOYSie2HPUnVstdXUfSh/XGwbCSTVWphuGsrtICQvyExZ70
Q9TXkQ0Ip/jLdQPfmdECPm7eJof4EQuQCpPGSVQj7sbrj4H9qQ38y99XCSGZ/zR1q4IOyFu49fsc
Pez1TR18vQyxfioXCyXvdaw3hZsinMBSj51yFFCwYxVsKPghGy+/c27JBwWisCUv7tAFomT/eWig
AlyQaGuHwbdATtId2DU/cXgFgbKvZvVsLsCkm2DWQla0ghfJZT8nk3p68ZX1J5q+s41aYeAUWi33
R/bZQBs7hVytqV3FQ3BCd7RC4Va9nLM0cjckKl7oaHeQhuhf0UZqaaaH4j4epQpR1h2CBZDYw4Vm
52nYjVxoXueLGi6hFhoGXrr7Yht8eE03ElmASf7imBapnY2Qym5rkCLtw3ny2v41N9wCRDIIKQ1L
rctFDtDaRsnHIvx1Wa1VWyPZgr6qItt08f2ERV6BSlhmdpu5uR+r+8tAKjWTjELsuvGot1gtnT2k
ueZNk67YfZUokknoNTtlOJ+oMdFuUGLiFdYpwsiGSVdsyb9oGbMQiUNxPlixnmuZE6VVDyZLqPP7
fiuqzIsv9mbYUlQBFTcqwr/1dTuDSSrdBySpQ5GTM1h9m1V0pxmqhVtPYmCQwv8EkjS5b6pOt8VD
FBlg8EkHR2NfYwCh7oW+qohdJY6kzy26R4vRhjgsmt6PRnqMNEOhB+u28yyNpNKFxXMaBLga8rHc
ZiDUd8duXxvlRkvDnQXFuKzY67fdGU5S7AaTaqdAvK3IfDeO793me6iqNlEtmqTZedMTtBmI2HnF
j0PDfOb8fJsQ0uXWV9Y/WmYW73Jy02V8U6vCHSoppDut6ZJ//M0i4Ie81bxm5K+oMSFnRZazcbOe
uuhmgnZx9t1MJq/r4k3cKZ5Oig2Xk26JZYUs6QHSNs2mKhJv6j5kw/FNGyLPfy/SYE4NMaGhi/a5
vXXmXagifVXZMXmCZaKZRI+EHRPVqMG+B91aumkab9oKtkLVw0a1bNLJr2KHMkc8N5Drq6NPJvE7
lWVWnHwqnXxe0swmMyCy4qteBF7CP2tdvLW7H5mqUk4ljXTquwHTyCYx22JsQZyEJvUo2ZB8d1kJ
1m+036ZF5rG1Ur3WnBHnftIm38jczXiXzEeHKHRNtWzS4Z+DKMzAvID4fcv8dPjWWr4TljteXLWq
ojaFDZBzcilNAkcTYWnTuY0H0Ek+XF6xf3kX/F4yORtH0zZOQnE4yT7YY1D9fv5q+tPT8BbtWB/Y
p8t4CnlkbrAZU6jaNoTGldm9Hj12Kp4zhZrJhLUM7DsVGCuEj2l4vPAq/SM1FEZTsf3ymMoisspw
FgzG4PfZOvyYN5GfpRsNlGr68PNt6yUZgcjiLO9CYCGWtsdbejOEKrdcXCMv32lnDZCMQG87FaEd
IPIkezdSuqlqjKSrhutqjK86bf5IEGRN4+jwNskkg6AnSWg6okindiqv0N/TTmEMVKogOQFxwuKJ
m1C1sb3GCS34jalK4qi0WTIENge3gim0OQJZQDmYHobQvOopeN4dyQlgVReGLsUypfzQaV+LlnoR
3WX9x8u7obIDcjUrkmp21YmarAYX598RgpN1SwyPnkCRtgm2qnSR4hTJ5a0aaxwnbAHINISIk7s0
mLaFvnHcd/Q1hPMLL0emGR7aMO0S4eUgzII0/W7SZ78ef11eQYW6ycEuVmRNGIoRKU1zDOlV1vzQ
tP1lCOUmSdagGdw4D4UyVA/TTgw/Fw5I+cBPBDMqwp1qjKMSTzINvEXoy/37cghv7R0H82Dtx8fR
tzDB1vVV5LIr17fLdNsEdbGNhhE55Nm36DUldGz8OjO2dZru9KH2NOOevYIV7BmQZBpC3HijAxuO
J8i0sdxDw3TQKCt2a0UhXAaiP9cwTPPlcCMSNKlrN6RB/mP2TNvc2H+VseLYrmOYlNgGWDeo7PD0
0chmjZgofdWug/RWJ39lqht1zeuFHLbNqI42B2zM89c72gOoNZtcpJBHFNgink+9aou3FVrEc7AT
KAzeqkjEMFxXZ9ZL+mxuZ6hA0bBsfL7qjZ+u5YepyukRMQDpynPZAkM6R1Mf9WNaUYj0wB8aJPu1
rX5Eo9C0Lf1oq3LkVyzdMzRpAUnZ5EYdQKI8q3NvsJotcesNSkc3E4b0epwm/mU7IX7+S/FMRi0M
1XpJwJrSIGNzi3OUxuMhmsdrPIUVl+s6hKPbhm7Ql5QlacfM1KVD40fOMQ4+KJs5xM35UoTf35fT
bWgHjnvu4Psc1R5hfs+mfeh0XtmOXuseneIVs6ewR2c8KURlzVZKGMeSgVN7XzByk4TW9vKurCv2
GUIKTBH4OZGeAiKzD1H24M7bPlYU/Ch25cmeL8K5Dp9dllaAGPi7en43GoqzuVZG9WyZxA9YABA6
dY6pAaD6Mew4COf8bKdtwj3f57GHqHHrqSmF1m6hZ6DS+QlyI66TDqDmY+f/fet1B9p67G70Qax+
AGHs23ZK3FMLKacojQu7B2AS3DDEKZvvvFDUQat2SrqBHEaamjaAyPpjnD6GryiBf7ZmkmcqPN+s
KcWatR+m9spITsqSqVV9pqZrElwPL3vfCmt03bzrG79wQTzXGfxWL8gxykL/8m6segULHGk3ul5P
W5QkN/5kbqo48yILo3f7b8EruofQwnuWR9qSySmr2g1hclJU/XRjCG6L+X0f5AozoBJH2hke5OOQ
R4Cxinif2leaE27GAX0Kw+Hyuq2q2EIe6eVQuCGv9BhAcbFPtWOiqhV/ssEvbPQZQH4yaCQqeJkB
oBi+JCXIjaf7qd7y4kQGL4zbjR28s1PF6imUTn41BH015t0MzARD7YtG26ZD7c/jrDJ06zgOtVF4
Y71sJUuKfgxbXTg9P9qt6xGkxo6YqXdtPE4bvkUT64dXEEVA/c6Ikmmd7L6owg4+aTDXW8K3cPa2
0SuIQ11mGg54YOCYEpkuzbbSxMkNvUEZbOcRUJkbCCtNPy8r3rrHaDoM/y32skmud2eu1xYWL0df
zA8xUUoUhaG3XBQeqqdmr7EEuHBELCpKvRnke26v3XmYKp7ZLeiYNg36sYO7JrhzLUzMrW+Sd+D4
8NP9+C4Elcx1kRi7lPh1iWEOgotelX1aO93LnyJd8iydSWG7rPVLsz1N2bVeP4a5dW2q7PtK0OaZ
yPS5yJU+Z1XbQeS8fNf3s5ezapN2d2QAS4uLWMenvP+l2NU1l2wpmqSgid5w3WwAGf9imW8HJ932
QzBP7wtEDZmPMnsaNp6TYXxPuGkwWEuVClOtrTizi2uZNU3gGBp+QJe3G6O+H8KbkH9wzM+XBV07
+rYBx1lHkyc4ZyS7mbnJVKeF1fq9+6WJfaP4SZV5d7E9sum0DdvUGRX/ZL6yOpl0mws1CT9PpRce
WrxA7NQze2/Y9kf9gC38cVmqtUfIElG+djjnXakBkRhouDhp4/2MqcVF7MWpqkCCqLCkFaSVE7da
Aaw0AS+Mlr+Pi59FT3bmGGBKzn3ff8w7dBbwyDez7FR1GMKEiQrlhHqN+zSet2N/KqZT2yenKQ82
pCw2UbQrEuYFrrvp6fWIkcjKso5V33axQjIZmma7c0JK7PugPXbUNxtMzDz28b3ZBZtu+GB1NxnZ
D/HnPGBoVWAe7Y+Xt2j9gP1WCtk46zYx0FGIZdOSx646FManHpYs2XflO65qAF610UtpJUPFZ8od
WgOsG4tN3oKdGC1MfTJsaHs9Jndk7jynAd/3gKHu0UkPVUnn9VN2FlYyYCgWq0eNY7UzDNM0qsYj
830XKlwgpZSSzdLHyckE7TcoAf6pRfSND3Rv7pJTf9A/XN6/dZt8FkmyT0MRjLkWACzP/8rM67n5
lJL7qvlea5/cdBvVj2+DE+ZyYQ5njZHMQUkippKUXt+Cky2+yrpDT7RdOH0pkp90HjaXIVc3jeiO
SShe/gjUPYecjCCKRiNofU7tfVR8stz5i85U5XCrdn6BIgkW11UN3mygRG207dj72cVYrem+6xV5
HBWO5PD3vOpLZD1bhIXDTUa2U0i8HA3jVHGuX66aoyOSZZjI14Ka3ZTMYZxGs+3E9uhHyXVtb3j1
gysV/eWF8gxD9sXLrncTIwMGmw/O3t6JNvQq8xHTGsHZ/19u4zWpmGEamJyoI3pJJF1IJoS1mENG
vyorL3Y3A6uQAlEo3MstcnTEHhk1TNuxbLmxqMSTrErQvYc56pFn5l/qrtiWzTboP19W7JemFzjE
RLzMRDGnRaQtGnTuRBhkhOUzMP6ZRtl1Vhmbsp1LsK9aXjmTqyKcFdGalTIigQqpXPSZwB+XFJD2
fUBZxEZ/PKGM6BRuBy+91vbkEO5URTcrlvA5lnT/F52TmMNkAut9u+2O1lUOrvNcuMGiduHPg7jP
0aT1JF1mpkYFNLNsNpq5YehwK1VXyArvHVBMx7IsYlIDD4Dn5qjtx9lMHG30ux3fWbt0y79UHBmR
1rdOxe18TP1sXyXby6oiroznrhtAbXB/IBLuunjhPAd1WzObSB9OPh8tPxnb42SpXtbiE5cgJAPo
zFVfNFE0+Sx3N4Yd+GngbGcrVEjy0k1DMBKK52IJdQa1fy4JH+zODpg++vPsYoB13O0LUr7POhB2
c/uY6n9OV/kU/EQ3kg1XxpYPWZ8HZsPFIZvc0L0qIvJ9nIvitpv4/eUtWls/ePAOxdw2Bvmkc1V2
mptlBKbJcMtDQv061A7Rn5NYCGnOINKBYhWJaN1QhCD7b1WCYgZFEHJ1d7BKtmkbrmMyaXdaQrUK
o4RGPxgeMz55A9vWpp8b3B9VtLxrKo3r/DeUpG8pCwLN6rExmnYKhnuiCkuv78f5+9J+dHnCw7qG
ok1N9qNpydYMnMgbrVeEp7EnyFEZ4FHHZSsXaGV2aRnjDCBN84ujvcPwxsjTtvF1a/hI0oPYOvT/
nAYKmOhxMBxmWIYrp+BspEIyGjWj32vvbHdLXcUVuDKXUgCYJtjFQAhHZSsXxPMcxqjT9huzqTzL
HTDLaPSoNozeQNB8YjSRl+nmpnabb9HwqGvZA3rSN5k5PFBMVcLIzq/zaw4YOnsIsyizdTngEmGh
9WwU61wfYsvr5gNN/VecYdO0YZZg2DFJ8LlxMmM7QeaqH0EfNPjNfC2cwL7948pELO0ZRM4ytY45
6cE0jKh87T23fV+1oVfaPy9LsuZbLEGk6NTQJMPccoA4ow562yMrPvfcy7pyC8ZHjyiJI8TLTb49
xPBhGA3HRGhBOm1OhXZpDJqA9WtAG8GPCTI0cwNe1sCrTulOVT60erjhA0INqOALpM83Ks+HKTd7
eJ715Nvs6/QYV18uL6AKQZivxUPH1eOoobEL/1k3+2vGaPQ1wJtuZ/bl7jKSMHQvlm4hi2Rz3azL
qsKGLIU9exH5NIyhn6OZJFK5LiqRJIub5FZT15kz+mHxOWLtxqI7U3nfrpr1hTSSIoAujtcamDB8
jie2afyc3Tcul3QFulNZZ5YB/zVIog9lEu80c/5i2Nm24tVrzMFCFskcNN3QTTkHlFF9nBCbsFGl
3ineg4pNkRnLaFboRqVj98fJ1/uPeGqM2sNlBVt1w+2zHHIrRDvHLc+EHBgHOPhkY12LjhvX3br7
aZ/u/rzqFgaOGcjRUdu1wVP5/Oh0Oo0HK8H7KQyjdxH7FOnkZmaxwlURX3lxbM4o8uPTzAcaZ41A
0eafRjcOmyC3vuo0RDBpPlS0ODDC76nVVIq7cVXDF8CSaQUhNJaTitUsw132RCY1vUbxcM3ZDrUo
apKkQzR2Y+nYFQ7RON0NpNs0ersdVG25q5q3AJEOUqHXOmnQsOB3tbvr+pPT9IdMNcp41bjZoC0k
xIQj4Ui6MBst2FYGOKzhVJ344GloY69Mup9VnqsCSOZa4UFLeJoDqKLjBrfRkenpNa1+pESx/avL
5hDLciATolHS3tQh6dwohd4R54s2YQBmckhG1SNd3F8vlNvBUw+hDgYk8SMWt08Vt7aTUvg6ZG88
PI3I8MuHcScmrKe70CeKgUZrKu3o9Ck3YGHogAQHT1kzuhAqXZJ+G5ndKTOS42UjtLZsSwjp8plS
IwK/MCBGHVnGB5CgEQzau4yxKoZBn9wQOP5MUjaesJQNYTn5fWf8IuHs1dOk0jOxvfLOOGcMeSod
sRxzHDtgxPV3t629qvL64IeIQ6Fg+bI4q0tmMNdA7s4wDNnJHzLuNlkLD8fJ9qRF80LquVxxN6gw
JCPAEy20Wy68qLbPUE+BTFDumB7PYsWxWb2EnIU00ubETRu1I8HCtZk/b7hfI/SEOlLD13fWRp2f
VeHJPQZ62U3mZFfT/y69v31SQrflcdqr8dZ17/dmya+TsW1ZVRuAiyxn23HXq0vnFa7CYgXlNoOg
C8rW4oAY6sDYggmy9WrWYaZEylVcdutafpZG2KeF/SGRZhGbY7MMg/0oERQq5/xkJK5ft8aPllYq
/gaFGppidRd46YARknYHNXS78Uc7D1+LnHlN+OeVCI6+XEHxMxYwUVIEml08aXt07STdpkzLaz6U
Cl1fu4uWMJKtM5oi0ewaMDr/ytKTlb13YCnM6nDZPqhUTrqJcEcU4FkS5g7jXofHPh4VBmj9DGEq
gIVp8ibS0tJ6BZHZCs6gpzM0b8jGvQLb6GZCxepRDOxS1ayurtsCTlo31iY8wdiXybdKq/Dcsfw8
ZdPGLJqT2w8K2VY1boElLV5tpwNOaYdwJ32wBq/Pvr2i5xTatoCQbOvsFBXnM8R5q/1eYEhWVXMs
GFUGDD7UyIYcmzpEJlvhHijWSo5YzAXedKmFtSo42+bzTWFiWmClanBWoUh+dULsYU5GiJK2maeZ
odcEw0ZjClnEor+4v88L9qTyCxOAEVmTW7jD5GfZpi62vD7U9c4o3k35Pvnz0S7PFECOUtj6lKQO
hUT/z3RMJqLhk52D3wQQTfDYTlsdU0LMV/khiyWTrIBR6hTJJGy/i6/PLYJV39pgd9mWqUyN3IYR
2RMJQ/TLoAYFDLCn8lQiVTRYT9Xx6lTRv8CJSjs8SmzHli64ziysGF2bv72Dvy3bP09i/aCybOu6
fYaT7rfIZjmm6wEu7CmeDBn1O06/oMNBYdVWrwQ8u/8nlrRVXZgbmACGVTQi/q7FGHAjyf1X7dQZ
Q7LSOSgEJ9FV6xv0KZrwt2P1dCnMR/WlICzYywN7hpMMtV7Ug81mwGnIdnTNqdBDb6CfUSu1Qcul
FwsOhMsSqjZLstvOZI0ck6Axhd7cVe0+M3cd31+GWKn7EabhLJVkt02tbgo9gkKwybqzaJnsyqy9
S7P4GIfgc68jLwCbVGO7nmaP2zEsPpV5esXi6B18WgXvnOrHyEVIhCTxFOoQ2LzJ542NwlP9RuTy
Y9fT7//bVa9YY7nsCHqKei1EcX03LK9rEIDMU7Mt8j8nURLLbBM8yxzk2GWvvGdu4SBcA698Zve2
aVwNyiO3LskZgjz3KbUyiwNLg7Nn9ekdi9x3bUZSLwmZwqlcTdwvZZFNVk6KYcSrxu+rDTvZBxHD
iykoTcr/UN6qkkoyWEXT86RAu7mfoGW+HocrJHSPWavKM6lgxN8Xt3FvkWoYDOwPjlrP9/2kPmoq
CMlcBVXYdmHQTP7Y5Fuzir0+RaVfqnArVCiSlWrNNoroDJREYzvDmOG48G99rimuSRWMZJo47Ylp
Cx0Y7G9JeRPBU3JUzwoVhmSa0Mqe0bYBhqVfDynfWGBrdGqFNitA5OitrfUlskjY+LTNt0bUg1O1
PVTKOJo4fC8uD4o6AwM12kjLS7KM3OyDJoN7ROn2/ID5z9f8StcQ7M0ZT/aUG0dLMZAGZq0u3e6a
9k26m1xymzZT6hlRe99YbbUtDHvyghmP6F7DRFObG/uOjl+MIFcY9tVFXvwayaMOh5jEJRUWw0IT
fxs7+XbQ5vKEYon3l+8zFZJkBMGmXc9lBbkR3Uvq73nvNZoquicO6oW9lL3pkjflQB3s5aD/dcNJ
6uO47aZXjJB5voWS5cPgWaSYSoiiuw7x7LG9i3qn8NhAHy6v2aqvttgdsaYL25fq7RiOMYByOpxS
Cghn+HAZYv3OoKhrpQ4S5lSunez7BMWaKUIEPCQ7q+l+JVNxrBprX1O0GZXUjwZy10bgYklEL6qr
sIrrW3aGl2yv6yAnl+eAB1MJ9yab3g1ldxXqnb5tXO1wWdh1HTyDSSa41ObBMosCAcYWD4Ykv9LG
/K5rzddYrsWSSiY4HYwyHThgigENyRiOYGOwoKPqBhRfeansZ2Ekw0UDLeVcA4p413f6DtR/IH7b
9pg5WWTOztIUmqJYPNke57OmVbmVI9BH8+t+tvddq28CXdXipIKRLNIcwf8KDcAkBM589M3oNW8e
FVq3CmKaIFC2LQOHWQIpxjaarDITTkWqey5LDsU4X5U6+/P+XXwdNaKY/U5wvciJzsTFXUxGuH55
7R4w3x7syd32FUp9hpD3JU2MgA4VIGBYW/ubMXlJoEpprBqiBYa0XikfgjxycUpzZz4ZfDy5yfBG
MaT7gWdRMM49xIg08aQKtVf6eQspJPfYCOLM1gJExyuUfXZW5M1Gv+8i1S20rly/99ySroewJAT0
ZYBJxxmli5EfR4i+FlyxYKuWcyGN+BmLy2FKnamh4vwTsD0Ndn2ic7qdA9DjKafLqSSSjHTsaGFi
Y/A5CM1Rsh3rt7PB3sEFVNjNdd9oIZJkn9F9VNTNgJVjsfve1a9plty2MYgFKcXw2cyIPa1zuVc1
2U3ZlI8FaHuJGcR+3qpK9gTSC+O6+CWSCacYSNERDb/E1WyP52g20fddcJ3pe1sVkFkPNC2wJEM+
IWUTtBlWN3AXHmiZ7kTtxSsDTWc4mScWNe1T1bYQTWv3bPKyMVHnDBW6KRPF0iKO/s4ZhvF4axT6
FhMQ/TSKT+HU7t9k/phkN8KgbQubCJ2hD3QAHel3Onlvg5Dshkbapp8tbBDVMbkRw8zDDcg8Vcov
fugLlbMMFCEzJPUduaKDJWUblSNc8d8PERFgeQqavbYEx1nASRoeBgg8VzngwvFxQsoTEVvV1qze
GgsISbGNMdZHrcOL12jLB4RXrsdCFXhePadnCLk2yrEKlBsSQODsRNRz+Ne0/AAGHY+86s27QJKu
wCpleWKKDEc+5F7k3Gh97rmZYsLhqqG1UFmN8lWKQcuSTS+4Y9EigjJjU0xXbApXxhXX9eyMIRnz
PBiMYB5xb2DJdDG8/E7o2dODV2Tsgu3lw7Nu3hYySUY9MHsyjAN8h996LTKE//mBrVpCSa/ryQkx
hwPiIbMa8sfcDDzjzWsoaXY5cUSlGoD8f5FJrlyaCQLbNAJcnwTXTm/skTvea26pqB4Qv/qlBfqt
GfL8p4jPxJkbaB/HG6KdbxiKSjD7KnoEB542JGjFqBSWdfWeOOuGPAlqTvQx12ehG7hmC/2dZd3U
U+mbquLj1bfSAke24GlIEEXHAs6D9ikY7RMZtb1O+296F2ab2Uj9wVK1161bP0FpwLCklky85oQJ
z/saqwlGgkOt1Z+aSVOcLRWE5Gm6WoPa/BrL15FO8/q+fEzc6Xj5/K6fp7MY4u8LN9PJy6SqKcSg
0eNAtxZ4cpXpw3UrfsaQTNLMeV9bJjBS1BwbAdoGUNox/wwj7ai8lNZV7owlmaOKtX1NROUFDz+Y
+jfk+D2znkGX/uvyuqlwJDs0ToQzcBeiCqxo7hO8/m298GySXFeZ6pG5ukXo8kAAE9N6XLl4N3US
Cx2PSM4Mw33EjpNzi1H2l6VZ1bQFhLhUFlpAM9L2ZjLjkUlDv4nQhj5ku8sQKimkM4qmgy5G0ASO
XJV6eMaIzgpLVXezfhstBJGODAbnVVbVAWVOjG3Q9l+qYt6ieW5Pwf9rsdtkrLYBLzZ4Kr4P0m5r
aZqCdl4lp3SgZlryaMyxlMRw0MP+rRjrrdJlVe2X0M7FfkWFRkKqA8Ttkq3OokM3OW/cL/kgVXk9
ZhpW0jbSTTCfxuDnTFWhtNVTtNgu6RR1NEynqoIcDfkrtzGV+QNhP0JTYeNWL74Fivj7YrUsEruz
MwEF1e+pvi+GaEPDz5hIoln7tr0ba/Ntayfzm4OUM9CGFIB1fLSdY+t+blRzev5F0x2UH+P0o2BX
EqrS0eOrpQiGQyiR2EivRDrw93tC1W+jwpPflXlEsiEXpSz/4A13Ao//XQmm7u9R4kkOOZsiXmUV
8uNICw8+lvJ0rjzbqZ/N6yfq93LK70ytmTU9yAA3TlGyCymNtjVNVF2868bhjCIZwUJr0LrZYRHR
QuChfqEp4Xap6IFXvSF2BpFsYGwaOkgmAVJPmlfbX0P6gIxMaWCC3GOSKW4O5T5J9q6Z5zSpMR78
eZXtbz18TWsJCJ7+p/ZMsnxBxE3cUciZNHAipvFXDhqASlW2pVIGyfbFZZVXGOuDGzdIdrNh72fL
/mMmPkSO0Q+BFktU0DpypTrch3/yuHV5q413SFhcvm5XLev5+y+q1DnpqpTjPTuMIK+bw36T2vnG
CZxbGtkK+7quA67lmuhVQQesLp3VPC1qHhR4pj97L0EHrNOrQ1yuS1GFj1e0K68dnZKCuxSp47BO
Rfn9fwlurJ1UFzOWQVeGhwW26fmdURGzjsMCKmDAT5lRmGB/GzNVk8faW30JIp1Ulje5g+HXv23q
H1bXqmSSjqqT53PkGjAMCA0mGID+X9oJVnVhKZN0QMferLlNIRMXdlvcS6ITFFX3r281W8JJRzUd
+ZSBPhF6bv1KMA67DHYE7bSXD9PqwhHwvFEDzFzoiH6uDODs0ts4DZHFhO+qT4fI3BnVX2/DkNYt
7dxpMhlYJdBV1CJpYdaHSFUNIRZDjgC4RFgbg1AwREtKndUmig5qyDFW1EO1pWeb343YrwZrm9qv
Uu4FmKTcPEKbTm0ArPohpnrnT/Wc2fwP9YeKAW/NZC9Fk7YoqSs3TuIYapcO1rGYqnI76q6C+2hd
uRcySZs0sqTqcho9GbpzldzblHsBJyl35Dj2MPwfa9+1HLfOdPtErGIOtwTTjLLkJN+w5MScM5/+
LMj+LBqiif3L53qq2NON7oVGxxwi7HPEpHU7STpXjh+PFY/LFOOE523RtQtKOv9E718RvLc1h25P
inFctbHX0qoEuVhLf6H3zIvg7Rvsb0Vn48bIlyZ9VoBGHr/H2hQ70hZiForDkRy1lwN7Yl/mw1gO
i5DifLT+z4I82Um8u5wck+MxxTzS5Snt5XEFNR1Njl2fBHFTXNY1r/CAY0kyAxJJFWlDIUN2qEAI
um7FnlHpDfn5jQrILDQIUtfmeYqLSG+x/anNSGktmHbMC07zWGFAoWjlqLQ6SMyoYxejlvy1zT4c
HwoHUmUGEZYuKkbkmIE7jWYr5eeqir1MshPRz7TgmNQuNwodxYHZMsarKaqtlGqjkCDKKVeRvSQp
yZP+LRfdhgSjYmWnViZWWqKCpibT9F5U7svcOeZiV4s3JBj1aixNL+sFtRkI4IfLZ1r/MfAyU/uQ
tiHCKFjbWyiUbUHk9+OYOiG/HiWtz3sc7yrBhhyjZ1qXVq3RgFypftV1exm+DfWTKX8dMJ30WHpc
zhh9U9JcMOMxewZr6l4xTY1vsqANZ8wNBJck1wQJ5KrWuos08Z1UChyWeArBXD/1Kk+IlqAi6L9X
AFOhvMLpDRfMlRMvStjKMkhI1RV6ZNby1kiDQvk3+2TTOMNoGZUxgErUxvd1ZXxoYl4zPQcC2BRO
F0kYET/jOGYze0ir/F4qvhwrGOc02JTNCFnlE82v5TkKRme3TTI043FuMirvg/Ng5+tZi9gueg5J
Vd1ADEs+S7Fqi+F6r5m6H6d0OACKMQpeop9nPBYDCyJK6bAOAXaKd+r/N+NR0FWA2VAoD2PUrlza
aBpp+kuoh7MkChflzKup2T+u3yTY6jAln0tRN0FCyh+N5ybGN8WaLQwL/sUFO/tcmps8MRKaxKvn
s9ZbpzX5dqxzfzmXFxLMtaMXYlYsCfThV/yAxvpM5zm2OPux+5YY0pYj5grCbI1cmilH2HBJ0EmU
I/rCHRPIOxlG11K5MRpcdbR/4n2l35bJqeV5uX+RG2aoYQoShlWxNSV91iEpKMOPQq7/j+fIf2vZ
2b/mXsgxSD3qkSLomFPt1GnxHTvpz3CrLiPzY2bNGrBC5BSv88gx5hOmyaqu9KqLhMnN8tVDYuo2
0wSCyaaX3Si7HC2kx/4alX6zxz4aJDi9xrSAXlqlsTMOmjMqBkbAGqSItXeSWjqKmXpiNhKMGfTF
pHQTIwoSlbe/frcbCxPd/nes7LNiHpdQS+ixzpX+MDWZg8KajIjYLkzKpHoc5PiylcIrbU6IISyZ
3aJ/fQ0lrGlsTvr0lqGa23/DGKdUWK0YZ/g345wGeqgR0yxdqeHtrdq/o1+YZoxyXJe1aSjTaHEZ
Gs/EcJB3aOrAwC0sxrBmVxr0rj0dH/m+jb7QZGwU88pCUy5w4kN7CfQ0jGvt+zEFjg6zY1yMaZz1
lXqGSi0glPgoNYGATr9SdvOCU1y0W+q/PSjGNYwFpRqalUoQ6Rgs1aT5Ei1Hp37j/Ye6HxrTPbIW
xjPEcDlhlDRQMwyfDj2kiC0oHkWeN8YMNhbBII+UrlYT0YPqZ9olhoZMLpjydIFBm26Zu6jWcVI/
b1JB/swdB0D/5YHI2LRgXHadamBGnpOLPwZ1tFFvaAJNBtFT+vcNLxHNgxF2AXIfo8vHMkAOjyDq
7RSB9/sVRBrvn0+JXYZsqn2O4CnewnT8Lt52GoYNct921CaPhMjgRNZIS98uVMuL/qQnORmHgpOb
4UCRwsCCtJixPisgEcvq+1qbbfRUe0ZX2Wov3B3jw67WYR+DpIiShZgs/X2Tmsai3UpMMeMC2/rG
G1Hu/U4NH/rFdP6NDAMNllGHVtbBGfnZnYUmApE7e2nfG9nwwiBCOSWpKZbw4t7mjVCDfKUIG3IM
JsRo4JdGOMBOogJQO3uaPhvqjwG1/1HoS0isjnNwLMV9i9qQZDCinuUWe+kgRvip//O3vt/rsa1l
tuH/F+DjCZV9VLZm08Qm7Zf5I7X2n4OzXHpMKi8emnjVCkj1V+Tk/5iS2tnmZKJx+LcBsO9NUR80
3PygN8yfTZ1W+ArrfSX+aKTrqqDdLp3KCeLvWveGIgMgQiHEcdrjEJvoShALp9OuxdpwsrcMa9py
xqBIg+lTcVoDfq1RuSmn2EsHGR21+f2xUu56GBt2GAQJC0yFmlsoCOJpYkJmw5fEyxSDU7gZHY7B
WQyIpKLWxEuJo3rORmSnsniEL9POX9bsJNbaW8N4aOPC4EALqx9e1Vj2k5IXKgYUon4Ljrede5mf
YvE9EfwWRbIuL4m0j8Yv9Jgjq4tWXxUtnBxF/SJgqVwYkiLn9Z7wiDAHJhRJui4z5spWbWrrqG5B
ywm/vXrX19iIjjmsLp01q8rASqILF2Zr3mRCbYvd7OlL6FdmcikLnIQfFc4Wj+kKO6TkEW7AoDpZ
Nxi+ymyt5c6UJCKaNcFKnbl8ONZ0VnAsAYYl0VzCMipliQzaHV3Jg1lB9hS/OybyqknpJxUV2yUw
cU/Cjok/b2RdKeZCWEKJPOscNnSYtkWyS9QykCUYTDuMbN6GKS5N5iqr0z4MjRk000v9rD9Rx723
4yfLr5zigb/Rav+kXlhkrrFc1pspUyyJKEp/vZaZjYe2zxEjfRW+0gb0R6smCtHUV/OZewG7E7Mh
xqhZe3RENyYNqUgZ4Jb0Ek87/SM11nCtNE+SFtR+LtyRAuE69DoHc1swel3mlQOwtvWsIhveGE2P
2rGU5xrUssLO2otOVZ0S6BRjm1RY5XiGc152u+e1occovtFJ44i+EZnE6jc5OlvKI0d89ANHh8Xo
fIV9IG2RgkD0Aw31jk5qbHKJnfwLIrGObEtEI63Pi8K9cjVYMTJaL1v1PMwrqMp3o6N4nW/dC09Y
Q+Xn58jhjUNnLy+WGKvzsbnkWk6J+f1JCcZA8VE163cBR5S7IPVyVmwQKVTmMG/pWVGmVge1szHa
bxrH8LNvqRthgbng8Ar+9vFjQ5Rx2gq9iSWhAlHVj4JcJvqt8KFzJCLb63sxiLDNmHDYZF//jDhl
JihkrfNciJRNFeKs7hAus5NTd2pJfcUTKUf72Xz0mtU5BuaD1NrUdt9dI+l9zAxH+9lsdNj0sSJ1
IJBXYhZgMP/6QRc6bBfCePnzoPM0cY8fxGqxJ8IyRdk0Gf8zNywzygusSGikz2Y+XudixXEJ9/Bp
S4FBw3CIJdkcKIWsJ70l3S0dhp8Mw0O6PnXl+ohmR44Id215S5KBxLgRcnWSE5nQSYdnGZs3C2It
zvS4eDrezRe8ksM9M9vSYyBxavUci9ZBr9E9qzhZnZeOb7lUtjQYVLTCecKCFNDADmBHJR2JImI6
KhZOV57Y283/sXGAmtSWHAOH0TQ1YVliWrXazGSwYjRMBerAu5h52sfgoIlMqFnp0A0pPGnddT1V
9rE1cU6GfbBGfYot8FhpSPT5ZlAe2uWm0DiNbK/e4Yyo2DQoBj4oCZrHcfqtN7lJMPgVMG8S7BoV
pzI29H4uCddJ2/NoNufDvlS7Vi9bg6rD6Cle4cbeIpxGMrvTTY2tozqvJefVAhaWSQYnCmtuuvhZ
Hz4XPzCzBcE7/VSlLspRP82ujpiucjJOxb9pIZsijXVj7c0WWjg1HiyAaFJEdItDhFoO629sRcmg
xdxred0nOD8DG4Za6ynTk87GjlVEC5FmSHlhfg4evnq4Nl3TLz0AXsIKbLtKhoxgl01r60qPwUv6
mAVj3Sl2PLXiP+IiuxNKW9MiVTJqDVXmWIl+J069p6NpNVEwDidpSztMq5thWTEKqmrOmEl7ZcTq
wrHJfaOnG8ss7H3D5oI/3zT1HEXNQNFSQQYid1WZA5Wc77NOT4I2hs6k/kdWfAwt1Azxyl72T/A3
A2xGLDQGUV5yMKCq4XXZz7bW4iWxLF6UVPAYBQHRvs7kPGj3keyFKAWETWxWi/KpnnXqeAjnVXzK
DTInnEK4Vzmbn0b+QoMx8rxYhnKlJzN7oZ+5lW8Kfn82/MaLz6PAOaZds5Mky5KwFhJuBmN2eq+Z
5ZJg/9U4l2SIfxTzdVq5Rnk9cTt/9x2CDS3mgh5TZFIBmXg62HTWe0fWL4mP7QVEv0g83tW5q3+S
psqY46rpCruRIR4smJhggFj2rpI/hHrJMaBXO/+ez0kyTV3BIk3VYJ3QXOiUeMlUCcBh63ftSXVz
p7qqg0myTQnbkyW39jvRHh+PL9P9E3shSxnfqGBiNJFYCQpC2mvhlQ361rR32KSOqY8YG8pDiX1l
3DDJ6Mea9EXbFmCSvtnxlibJucaLnS5P573Yd21rQ4pRj0bt11iNoYra4Kfj97QIBoVjvs+o8+qW
2dBg/LckicQxRDcUiS/HT1jvfF2dUyf5HrmWOxPTXl2ksUl125LlIuKuotx7VGDj/W+FYby5KcIM
UJkqTGm+n/WbFQNSYmm1UaLOeYrxJMlgu9LUUqdTLtNu9kNZfzQEkzQqrx30+Y44kCabvBTQTlAm
2FZCsg+SpzhKUBGjsCM/qaD+opM5iWOS9JyS+ZbvfHGkyaYysZRwGsIU6hIN9b0czoKfVfpFvjS9
vSyjc2x0+2jy++jYNKYgj3OEgfgSMVsMqbqfRg7o877PYH5dYhZMmEOSZnSlDo95/uH4/+8KS8bS
EFpAYr1aR9gnWriUuoAZWEJOZCMO5lL6Liwa0RLzyzGpXeXbkGLwyWhNqdeiCE+k8Cpuzyh3cJqJ
V127K68NEQaWpqVC+UkPfrBVu7CrZvSyVH86ZmQXaNG5hs11qCnR2JYytTVTS58REhXL1dYH3yzv
hdxHt6Serc4xqd2rEfsUsBGJFqG96paL6lZd+6SRyEREUt0PfuY3jnCFnAZJnOojh9qe9LbUGC9m
7RSxDwWsFe7cFMt3O7sj+Y2IJY6kuSzeJSMpEJHCeAkOWfpZFi62ZBkl70cNG4wp2bqyRZIEWIJx
39vZaItO6mKLCOdFweOS/r65KIe0rVQ5hkxjJbIT44NpcIrRXiUqqQeAzi86uwnTJXBwf1LQtESU
1az6eWpJgFlXPlJtLvZeu8ei27OpLSHm5pinOhILFYSqtrdr867IUlKk746J7D6ht1SYa2OQ21WI
K1DBkiQkhTBuP/a066z3dYR7K2cJlvuJt1OGwxm7kGcq06EPqQhX6wqz8+TxY5jdcfjaC0xu+GLn
fY/p0qXLABriGUp3l/gzET08lklJKo7OPZdXvtLxF5Vg1/HMpVqgKR60ljNeJqTSnPBWIGEg+aUt
/Mic+By6+afhCy8UsavsG7qMbSWaOcQjPbvaCBS1sFteEfjeDbIVImNNnaV2ZUaF2KquFl5kq2tl
37vM4oAETx/o7xujlfN4CKcJZNaoRtRrcXTrqcMAwGOVoJp8dEqU2Q2Vds7j2aLM5CcEx28sF5vh
MEDgLR7tVmYMPsjZKMeyUuKB019mynWouZbgH3Oyf3NsDp6BBiyWimqNKpx0o/sUg/Le1h90W/co
pvIC1XuC0yUMN1IVjS4zYjjSZ2FtcymWiNXl+ruyMVSs9xUE6TyI+hzZQiep9wl2sNoyakaQjpdN
jjHv6QdKPNFzq2DHq8gupavUuZVRGi4RlBkY02Udn9owOBbpniltSTDKURczRjt1yPGPsR9O/jBy
Une7R7YlwAix7GZLW2c82ZZz86Q4a2CROLcnj4Js7GLq1jE/u6mgLT1GRawQuYWQFi10buirCCj0
wXyf2ytR8ELVTtlHDj3eGTH3iARndpG1X/RqJPFibzVs812PaefE8lMb7SOPES+KzWOTHW+AgaVJ
lT2rxgW1BOmiIAbpvMGh7kXi8La3cNTEoLfOFkPWVJr0EqeoRXh+3GuRdyxG3vepN7X5vtAm+qon
+H6PcQZL95jxOuI4x8SOMyisLp2EFgQsI7QV9UbOK1tYeD4Sjwpzb2hR1U2pAGWYiNra5bvCTb3+
S4J6eac5FXgh6vf5FW8jwq4rs1F5tvBEkZq6EHJQXTHrjZS3pdcQwV1ujM/lBxQK+8OFen98XFyS
DGwk/VLKrQlkGj0wio3vvunEPxTftBWCpuaryFs42M8TLYMjXShqaUs1ZMqCtQxa/UKbeMcn7tyU
W0Ey2CFmwySVEQSZnubL0huD7JLu1kmcmJfA4XHDoMZSKWnZhKDUOmPnZngDFX50lST2XJOZxEHr
TwEcG55rTYXEugIbBtk1N0mnavKSgKxg9bbWuEUfOzqSAcJlwRtJyLHoVyPIM7VHdzhISWFuj8U3
5R8VwmQgQ88XodcyKEQs3srpV135vqxfjtWcc0psphr7z6UqKcGD2n1Rx9ruBKdrOU70vpPx+443
GchYdbzbohCWlJ/Cc4n6vuyyO8mBzom58Fihv28ANlzTxUgogGfJSZWuZKWzBYkD4jxWGFBo416f
DSou8RwFSmCeNJSYyMGb6ma2WsxAgTimaSoKEBnM1BHszh8vskvsVyYiTFXgZLB2TUbG8EEdfecm
3r1/Ci43UfGZC3Bre6G8tCLxBtsGfUOJ/SmNFHvoe24UmiruKyPdUGQ0IsuwXHSUcFTppeQZXuVL
16gLtrFjwYk83lNqVy82xBi9KOppqg0J7CVL6M2YilKWACEe7uxqxoYKoxn9rId1oYKl0etPHeI9
k0cvJq5m0MM4Eh2jGSiAi+VEB53OlbzxtkPtEbpMPmvnEXiKSRjkGB/2ndsNX8yFgZ2mlWCNkF77
Sb/Tz1qAKeCkUcji9CTxeE7Y7ntb35Bjbg1hxO68sQJ70xnNgF7vRAGtKyz89Tq5tD7TeqceA45F
Dnbw2GTjFvnaSQVq/qgPX13XXuFnRPFpcSZN/HOFuntzvHDJRjCqVCi1hT4ktSZQUUpDK/HUW/lb
Frm0olEO8iveS49jBWwgY0mkeRkXkEQdtiv3+Um3MFYZ+z84+sLRT5X+vkHhpjLkBlOo6LW/uJKT
egVJv6gwbrrUPHSTjxx6PL4YKKmMqJmQDAQ9L/mwRq56rj2kf8go+vkPmrQTg5zwqPKIMpAiYkRD
qZQgOhghWYeJVGhuz0bdPmaOA8wqgyn5WAvibEGWBUb2jtlNk99nF1l9hxQehxKPIQZVxFzVx5Sa
XSj1PRnlxS51qTmVWEfOURD6nw/wS2XwZEhEbFOhokNDwNVQfBim8pT1jYO5JP/IEwMlc1LXY9WB
p1L5GtXXg5k5FbdMiaPubHP+krV12nRgp3NpARkyxjpJ/MET/MLLGzs+82ZSc+THtuqjKs7MDBps
0A0U+0+626inGnNOy4hzUPvvb1kTZZkWlJjsxD9pwJGUefozqFZ9XgMTTeFkRFpVR+WCUBKFN0t8
NwWvb0hSv2EDHpllYa1pCJLDWcSKSvVDDmCUruWHSiHaOXeDyMOmlGMj2xfoC5sMYIn9Eg4iHv+k
Sj5O0WkS7grrJPBan3cT71vWGJzqRzPBSg14dO1AoqBDzGZpnMWj+FR85Iat9+35hSkGoEZLVOM+
BVMTkTw4czYlGTpN6g4IS5momY/fcycLcTWGwSuzV4fYMEBV/xwXz1yGTuSvNRlwqc3vURQSHJ8d
V6oMblnWQAEyoea3uDQUpqHkChqKWthgVDiA8hcn4UWqDHZVoSVkyogzVB7ouLvSQ4Hg4wA/Tw1i
l+sK7UPLCzUGvyRhVpZGeeYt9I0gR415G4TB+twZZdxKvDAmR2fYtYaou0mkPgO9+FKuSY36lxSu
Xps7eUiSy+pUeaVfVA7P9eKRZeJucV8KU9JBqMsaGPpdmp3y5C0P0BdYeT7XDaxMZmJ2dQESlRw5
cVt+SKzupup1p+1VMsmpXwq9bKe5xIm2cKDl2V42dPO27ocQU8qJ2j/J5iUWZNlCie2M/rEV7HuT
vxXlOZK1ISPNkjK0FdhTrY+t8lnmzZnl2fUzbG8IJHPZ950MzRAC3dc8KRht1RkJAs6kJQLXPeZp
BAMjeSJkS62CXDk0V7X0NbWqWzFLvWOpcblisAONvmaO5mz6xq6Rs3Yz1PvWgXhSH2Sv8nLV5nU5
cCky+JEqRbJI9HobZ08+03kKhT9Mtty6vUsfi9LEDYfthzE3us+gSIJywMmgVp39iAVb9zGVAndq
pjpN5rXucFk5U9BZnDuVxylbLRpFU9w2C1Ry9KKgcMMTUn7iKTpBsqC3PuYTD5s5aMmWjyrygNdN
A9kasZ1fJrq9OiUYNZ1BD342k2a8wUw82bIdMlOiThhsCC5bDGX5JVn5m9R4jbMSeqDaLa8PiGPr
bJGiWfeGoYk4Tmm+zkan1T8dWwUHsthGGW1Bq4pSUxXVjU/KUt7Ik3I2w95VopqnJNSbe/0U+I1b
7OCUronL2qRK8py1dZrv+oCqvZWUuLwz09P+lR6DK6GWh+VkgjfzqniS3Q4B/flO86fL0i19bsqC
p5AMvFRioSQTdfhSy65PMXne0YRl66P7hIyZx4s/8RSDwZahMstIKMFcVF+MuGjkjKMZHFSWGSAR
k2U2awqXQ/JxtIKms+xq/nasfRwm2AJEw6xTyxiodjeY4NfaGAlD/o0C421o6RQ1RQUKVXaa9cdp
/vpv32deMNqsZqnR4Pv65Jo5Vp+KHKDbPwYMxzdlTGJHyv7PJ1KhYy1fqEKtYvNJrbGZryJ5HBwz
8Rf4/k2ETb2qGMMzTyWI9F70NF4qgeAqV/kP6sa3fkjE+2N61BReA8ELOeZQVgwcQGkC5Qk5G7PJ
UQVY2nHe2SpSmEN+d0ztL7D9Qo45o2Ktxaam17AQFIttIoUeue3H8LJNcVMsTu4iMSW6HKL7cPBC
lP6+8aGwGLBOJxk8YsiH7iOdSJtGcSk+qA9wrTFLmJuA41GkxrahaMiZtpbU+2zcwUV3CqFRRotE
J9HDWDOPF5jgipVq7obeYJVqOtDM8HI2ifxZPSuI/mV+W9irX51mP/G4wfDdbKb8IlQG0cXRUtQ4
Bklsnka2T8cwrCG9mLB61EjTL42u3LRJ+WC1i1unP/7xQBl8j6coNEwd4o07dw3PiDvelk7lG5iD
/41WDfJnL/3ltfvCLoPxYhiljVpDh4TAhAqhk+SyOEXwwf9DiJqDMwaDM2ZZl51Ciz7aT4Xh1Cfk
+Z3MF7+tC4mf4iB1a9IFvLfgX17Yvzlks7fN3IrhTEtbjAfTr73qar5bYZK0pxovN59zhPvXzQs1
BncqtVHyhcKc+hkbai1bJcYXwe28MrfLp8UpUL3Dm7THO0M2p1vK0do1FAeExgn9AUGZjEhY7uP1
5D/EEDinyKZ3m0HMmwGjMEmHyzT3mg8tGuNDvN3y3K5y73Jxutu3+iIvcmWQJ1nlvMypaWTLzaDf
Lh0HwXnnxiCNmA9dJJvgCkt37SatbI2LLPQOOLiSTAZZ4npdeyxIewYzzNlbA9XpnMlp7dQtyRvz
QS8CY7BktcxmLWtQM69oFBnl4mi3z0iPwX6SCzW84z1FeRJkkKQp6yEzqBdR1lez6IQdx1nkfZ9B
j1pehSRP8f2iiOy+f+p4aQTebcP2IGNFw1gaNBaHIX4LHOzam4M2JPEX84GmJtEEmvsWJ1HOsaZX
PclDHiUyDbRgL+CNMaAKOFYezW7iuF88Mox/0mFGwShIMB8jfj/2nzBNyE6Hf2SFcUfkBBudCgpD
Sfu1MC8tOF3N+O0YXzluHdtnLApqbCwWaPSSQEr122K6zVr7ZXxXNA/HpKg5Hpir9QoR6mRU6Utc
6IoP2LZBxjDK7H6Kg0X6eEyKd0exrcamGbZdQzOcXejSSypFkMF4P32VzpIL79g9JsdTBgYa6jC2
lrQHNPSRahfZhRx+HUoOnvL8fYuBg3GsY+TgKJFPE+b4dJljPupOPznjBwXesH6dVc6/scUAhJlk
cxTTgj4zfTDz84z5DuvnfyGB4uI//dFGnGJToRg3WvF7czKdZNFQb1bwStyPdU9m82RqaPwqdEPf
am4r6erove53c4ipUp3pHzN1DKyyyGDDqvXmWiiQW7peA1fzmROy/ksK7n9XkSwywJCKYdpYtH6u
QG2vBGCFF4/MA1YVVaiJmPDoP9EHUsxbm8djjP6+eT0YVp/PEtVzTbBIN4GUwFE5jpbLIgMSVjVW
Zk4LitNTeym6mDR3pTvyzeBgmXAQutq746PiAIUsMj7EJNS1oInA8faTeRcFpRc6uiNaqB+lpTO8
MidqMX+HQFlkgELD9gbM66ZoW1tOvjwkxbcR23ek2F8M9YOQBlnBKfE8hiZZZFDDWNVl1qjX0nT3
+kw6+VvKKzfmaQUDE3LbD/pItSIZnrT4XSfZx2e0ywIaPRURdouWeUYlcJfXphaj/0FNz5aJ1t2P
a8pJPu2ysCHBaIFhDeswY3gTEcXASu/0lnMf8b7PnLs8Sqtl5fh+k3wNR1uSOFfrvtlsGGCOuYzm
MUYxIhLyD+UJYdOr4n1ypb4rP8SBGEgT4fX57eLphh5z5m2UioWeRzjz7JQmkx1K3wfNtxQebu/b
5wshNuHZdoloNgMYo7UbkoMEq2H3dnGpeoWnCPwRgPQkXlnohh7z3MyMSK9NKkjaFIp5CXbqJe81
zBr8YmqEToSg5Z3hPZaWmC051nOOTJ9FsUHXukpQ4yFDpuFyVaaeOkXYlEPEPubYE09Znn/fEIrq
UJ2SETyqV3RQmRLok60UtuGuZ1rXFutcddkvGdyIlRrIhmQsrIKZRTAA2Td9LyZrEHfoFEEpB+IG
ND9pnVI63+nxWKQc6GCTolpaT32WQaTSej2PkR1aT+04cuTJMe7nAUIb3tJ8XQpDoee2ik4RrqdY
HpxjPngkGPxILAB7N+HErOkhj2+MzP237zPwISaZMIUSvp9VbtHdrPmXf/s+AxeoXdbDdYSI9OJ7
I/4weKEAjnzYVGZbWmay0nMeqvtCluzU4rk+VAIHuMCmLvMRHXqzBQpF3xKMjrXlMLHl6dYa71T9
fiiDY4HxcI9NW64xVt7W8jMOTa5KMnTwCCS6xFBGd7rghYU5ZsImLBtEAWqtB3M1HoGhKntKpXhC
o3CY4pGhp7gxlG7WuyqbQEZYgOSR6tZFd2EmnceRHXV/j86K/o8NnVrI10SdIbs+R4kMDToIrtGS
9fpn3a4m2Lzq/P2I4Qu+sevnTKNJ5boAa1b5HOcIT7nqg9ynHGlLjbvwUOZwyOCBvBqRZtQgh8GI
mLu2BkmKgXjYWYpe5y6Qvh0LlHMxyQw6KHE11nkEatAKMb4d57OuujFvBhOPCoMRXZOLEwZkwTfO
vVaXCVoaLurhcellzkCaXTVUZbzLJMwQ0NnC7rQrTFEPLcx8sB4wQtkuVi/C3XAss/1LdkOFHuFG
CZeu08OmCKnjop/7h9TpO/Qg4c5rLiW3v5rTC54S7oLghiLzKmyGpcd0BKh9qX9Z5ZYo8fdjnnZP
aEOAsd95FDDJWobgkjYhKaZ/mbLwsHQ9MYz1dExq1w3bkGJMOEmGUUrwFsBSjsGu1WAWLmscVZud
lLjl4QX16V7hxYYY5XtzVGMv9GXd4KiU53lL1DupLxZPcWP3Ld3p+oYUY7ipNGoKXUdOQtmXZpUU
60WmvMmR3BBh7HXWpMpQBhBZUd0ivs+INhPcXTwN3wWhDRnGYLVCaYwqftbwn665gUXG6I2gQ+Ex
7Zk3tYKj3mwVd5WEpZao4MpM0An/vcPoz2Od4xFgXP9pMbpSLmE/43JtpJ+MiBO24ZiPxiBCKmaG
tGZgQCqxK72+7esZxRMPS82xHQ6+sdP6Q0MV5FQEnawW7LAubQBBPfIKq3jcMGBgwVVojALS6qrb
RLtqh/OEzSxLzomBUyU6sE2NAQJdDCd9bMDMNOTYE9eTtq6cqkYjVW15qlmcWvGTFXGHfvJkyECC
Mq5haaSU7PMzsHDXyqYZpoyokr0oZHIabwmExPk3FWTgoU8XK8wjqiL1aenPYciJc+y7lS82qzHQ
YMINV/vQFJ9Hy9FxgA0pMA4em49Qz/W28qoNNQYhwk5bE2xmpnfg6smYZl74JWqjQ1tGcRV/Ohnn
0HQmmFzWc4jOd0hvNgJJ+5yg40JoNM4rnUeEQYnFEpV4mkAkFm6EUSVl/CNNPhyrwb47+SI4nYGK
ohcxcJAaV3j1s4hA/VZ9Kk4y5gGNb5ohvrmTdMZviGbDFOsVHA2aHfoFCm3Cd7Ub3qxu4Q1veQKo
mA1pYuyWIYqMRhi5NRZNjNKrJD2Nw20SdQRFxBwr2j+i30TYmNEoyYIWlSDSi7fp+sUwr2WEqI6P
aP+yeKHBqEHXG0OmKwhomLNU2bHWPQpJzFE1Hg1GC0IttpqxgUcczuG9bI1f56xzj9n4i5v6wgdz
+HrRzY2ugw/9KrvWMDfEdKJL+ab/1ZS38hoY6H9+jecv9CjPG1+rb6Whj6gCzN7iKqjFmR47bwae
0vpOlTdziKcJ9PcNtWEajF6hlYRCY95XpknKWf1WWzFHiryDYm4LuI5ZHS0QYi86hnK1Ct+OT4mi
8pHQmGvBiMJpzHKwkamLMyY3kuipqh3pxVUafYfbz9FtrlKwt8SSFWspg5/0ciGKR+fhzrb6bkYF
TO5at9waH6pkR/wxqICK+xntXaCHaeuTK7pSoAvY9jKT9kN9TTc1cMflcCiyASNMyK80fQJFIchy
W8fEg4oIZBgwEUg70yYaXrcXR0XY+BFS7GYydThCLO6+Q9kKBuYb/rGW8EgwcAGXBek5E3AxDr4S
fpJMzq1EtfjglNgoURfXWVcJ+H6Xo97LctW5c5ImiCYOHarNR3QonxujLYsxiyMDZyNqXpxfRetg
j3rtlMspVXilXjyZMQAh90g/6yporX0wpF9ErDI6PhQOArGBoWoWJzOiqi0UN6LyoBrvG+PumATP
XGUGHnR9UbEZF7qV0yp2xYnOa2EXGtpAsUEL46ay3uZVA/PkxiDE2s3RlNG+U2xzd2WzuLZ0bsED
jwaDCqXWiHNa0esvOYWo4YjcDN4WyRd7uqW+EPpb3y33HFlSIzlQPra6vU5lORRppi78PDr0PtRP
o50+UV+IDtblUOOwyM7TbQQ9MSQaVR4QdPDgj/sU/NpAWDDvmbrkS2Hz6jd5NBmYmKoY26NV0DTG
xm7MzNZDh8MWB13ZYSWqgp6KOYVCNph/gckJmC8wPao2HZCX/T/SrqM5bqRZ/iJEwJsrgMF4elLm
gpC4S3jv8etfNvWtBmpCU/u0F10UMcVqVGdXV1dlepZLTfpTG0BhLi8QQx6qsu5GfLTe6zQPNGQY
gw5OU737Ef/afqCKHwQWKhxujJUEEowcFlX1KM+3gYYuDLS4FWZH4AdliP3/wrUYoz1CylKLoPVk
VOZDAVoXneuLJXE1JICK51XNjUA1e5ZjiK2Ba9O2Ahek3pNvj1T0ccChQMZ1MATcbMxzfKej4yI5
CM5U2tp23sSb+fwv+mtXG9Avdw6FwxE9yEQ5CxHwjAKfsTXWO6jhQLeDymOIg4vnJ9Er8DHqjKhR
UF8Tv3Bn2W2iO13fmqNFIQeBU3wRWymLQBN6fK45QOM3MH9j3FSv6i2jQ8lJz35zIf2ZtvPMJKMv
RGbMejDCE6N7wZPxXfrCejgFkuPvNzWKiy2GLouQ77TYShF5bDdPG7xFbxsBT/7scUPciZlNjpyx
q9oVyFc59DAE6Az073nNBhfuN8aB1tqdq0e2uqP0ktZbYi/BqHLAEVtSk+Rs1DM+zUCqyI42mL4/
5PZGeWeApjqOiG3N05NE6WyC7xeLWWRbE3R4w2P/RwxoC5e49EM1qkzXSphIyruw/VYodibviBNl
HTYs0VBFS9cUg4ONUpcNdWKTc+VnfVs/QcbCDl1oM75ke8bXnZAkR5RBDjQ6LZKTjM1YGsrLYKW2
T2YahAV+jCLufV+rIkSCZldgImXSjPfVFs0mm/CbD5qtUXeo6KNMckWLQNfMqQKDgOOnj71666fE
yxr1+1xqYehx2Motft+SX0Dfb8/y4/U4WD8Nf4bBh1GJaITwKOufE/rK8cFLs42GQ+gTRFPre+Zi
hbm5ACA0+cdlOsKNPBZtS97k4peR6u3+DcpdjHBAMBb1OBRswE2+7zbVjbTLHGiZocr8DgMkUQX1
abg8IjAi1H7ZWJLeu8EL1C9CJ9uMu8iBSU31RIy2/OdNZHLIMEy9OGU9fMwT0+7Hr42/vR4PlFcc
LIhiqqc646UQ8i/acCpE7/rv/wauL1+Jg4EwgBA3xsfRHjp6NSPC+9FpG+BEOkBSTfYynLZ/NCaM
l6z/gR0/NtFnqWDqAkMG6UGY97P66b95xc9IGEHr16GF76KFdhPvuk1/MrzgIO5BdwP2jerEiLmp
1wBi7/K6bWpbW1Btx1K2CubTIO3b293YOX4g7LR8Ij4csYUtLocI/DIUgxTGIGcuQCxYgq6XQORg
LHo/5g2Xz8TBRBRFWiAz/p6o+R6M+1TejfJByTcmefpRS8djRTImeA6ANyia7xsnz23s3L8Zp76F
fqBuD0FTdypcMjNaTzIvHrK/awGEJgg9fswymmf/zLK+zHnta5tN3f0ht/Mi6jmwaKNBy4WOgYXv
heXdTNHqUiHBYUXa1EplzdhVEXL/4TXsXVEnKjHsJ65FBIcW8Zj0mTnChXDO2WOo1n4b52y+EbNW
OHVtNjmoNgmRXah+urm+p1eRELpyKrRTVEhucsHoq2U4GIxzwtQyR29uu5wSlKQscEEIVgZIi2pI
85rizYj2aba77sH6HWPhAhdtWhTMbc32k5Q6Neg5fXdSbGXrfy68gZ5iXd29C2tcuDV4n6oLln4J
u9ZtI7uXbdmxwJsjOK/C2dJsMUISVkICmUrJ18c3Fqa5SLTaIgZpNRxFuZtNfaO9775nLSedbd5i
+BwvIdWx/UIsL4O8D8G5sMoFZx8ZkT+BYhJSwdmN4kYbxqwxHrDcTDNtNxIvPauYdTHHV9h1vyuK
KIA5PMLV/iarvFR41DuP8Gr18rYww6W0idBielFnZjw25zXufK8AVzbTGSG/G7GCfE9mK3dCVTDm
C3DTQsMR1TpG6y/ujW2+qTDLSM6cEluOr7irZh5mAftkVWV+asfg1NfZ/voCUp+Jww2rhaK5EiIW
QX9V+1/y6EmW/zZ6cu1W0XfxnTj0qMVKw1gPXMnehtQ2ZIjdsMt97Fkb7T4LN8FfmpM9Us/Nq+Kt
+sIsjymzquvB+73x1ZDs4AaMaeilLbaM29IWP6u3ohfEdk0WTCh3OXQZJXGSh5KF5XxjyN9izZMp
HhbKBIciqMjUqsrazqN53/eeUXllsr0eHARG8nQygymFosw+mqrHTl4/GclDmd4XVrJPKIGOVW9+
nv4qPwgY13GHSQeWaKt/mfJB8z9FVOF71ZuFCQ4qMl2XJpHxEApp72jTqYpPhj7bKXiohHQkksP1
iYeFNe4uHGg9YGmGQ1G2ZZXhb329kzxG8OG78uNYfx9r1LQUkCb8i1n1VaRaGGf/v0jcqjwawWPG
XMXhpsBqcFDvtI2xFV2Qk3v6w/U4WT/RFvY4FBGLTJtMNnRdf24GVx9cTO652Raa051jbOu34M70
6jPV9U/czlR+MkyfY81q3of3UqTG2isTB2eDkPFb0UERWsbd7M9oABaucoiilBB6FBljS7wP7yQX
VPmVXR+Vr72GqcscU5diYE8UVxu1Ozg4SdH8Visd1nfsJkfKkq0ZWhtDmYigXT1vFr5xkNJHSp7o
NUtMBLeLtpX1dD1OqN/nUpBgMAzVYq+GtRrYSdpjiIJ4xaBCgu/9STVFRn0VJoaDHDr/I+/o9+nx
R++/KG2YGth/cus9sV3sNmk2ZrBIYrfVg2fI+zB+vf77v3nf+ucepr7XkpYGxKJOJzYlraJW+CK8
4hEU8+yQDAy273cxck6ViLf3P2hhMJ31HAP68GgqXodiIw49Hp6o6+Vq6nGJNv7KMjR+DGVneOXH
tV3VX1Vjsn3/S9GRj07rSaKsSaJoiApi7Fc47EdxGjD+havLptwLdo6nZPDxb8sbefdHpB3aT1N8
l3Jc4W7WsM69vpbcvlW8UZa96+Gweo4tTHDnmFVpbLQA3lT166Sdw/gk59/a9O+mfbxu6H2zfLwy
XJzhzjBhzkXTb+DMdBjd0JGOMrQ02MsZ1Ra/Xg1d+MQdWOhBFKaMDbRMTg8tDdTCz8Kmh2QgRI/P
DQES7HNfc4s7rax6NC2DtaW2hvx5rp8yPCF0qa2GCQMlqKyEG73aXl9LBp3XbLIdt9hRQzaCW8yH
TSk+xQnILrXIttrAFk1Ms1pgOPujma7FinLnlCibjdGxV09ROEEmJDC+kwUwah25UynKx1TWfQwA
xHv25v7PsypVDv1NYeAShtyxJLeDGA4K7AzOsEmOjJXNR8uy7MYHaq559YRarBqHFIbcNWKmwVSl
eZX8KVeoLbWKrBcDfI9yXXeD2rHui/A0QnxB3URgERJzJ0G3G+PQytGPEdhU9xkRfToHGaYiGVNu
wq00P+fVmc0u5tozZIVsvHTYQtb9yYm48JIDjlDuCzXSEO1qftTiz0FMPDStn4gLAxxeGLVlVD0b
iE1Rk48QEpkTOcq9tW0dJgZCcpiz37uyfXUOMsTZb8qetS3MUOI6WACoaCM4EIhTNxPDqC35YENZ
5ADDT5vWb9hEIZtAkPFc0zy3O9WuTr4NfeJblXjzWk+cFivK4YUwTbGgqAgRdjFXn3FJRkPkeK/a
aD1xzO+BR4mdrF8aFhY5+Mgq0ag0NoYe1bZ48LcobIc2uAhTV7flzzXcDG59x/92HYiJ01PnwMSo
ccyA+QrTf2O8zcrZHqr4Rhl6O5xyZ9Ker1sjA5UDFBHzHK3FDjbGX9Dvo40oQHqyca2DDj76CHkV
cdD8puTxEy15XlCIu8ThzNrmWnd0/TfMD+zK2+ys3ZSbzo0fMLqMHYKhoC/XPSWQk5dmlAdr9tUc
ZqX4azDdFbLz336fg5Sp1HBmM8YJMd63YCswO6qni/pWvDhjhIZgv69hovf8rXLCGOp3VEhBEq3v
IEvynQLl39i71Ow5EEsys89kRtneQ/hZOxZbyIFPd43HRg8x6NG6MUEG8+EkBY+zgh0nyrqsG5ht
5UBFlKBfWEkyEqtGOzZyfW7q2mnjdptX8l4PJ1euhm0Rxs96me3EPs3t6x/xQ57H/wEcyuhj0o2+
LKKHzetP0nsRergTzoylxNxQTarMmyVo88Y4gOmLpAn7QYIainbUo5s82Q1UlsVHPW+CQ5OqChqx
mGBCQJXbfBopAgu2Htdc4OAjj7NE0Wv8ftKCDHL0xim2VRX42DbEpyEWi29HGdvGKGa0NTrSgIIG
KOGnT7lBvAlQn59XY+x7qbWQMPbAJrAaPEt2sQ3wipl/MzFNh94uItrWv46p6rKMviGDb69NNWEK
rc6ET48TE8twhq/BAXIZG22Ly3rzLxi+f+PhxSQHU2laV1JiGthh20CHogtGGfbzvVJDWou90lIY
QnnIQUhZZapsxvBQKb50Cbbx3/9xCdkfsLi3ROmkyL3/7k99yv9SdupdgFl2CBnroJkGczYqOWRb
9HrUXxaRg6k2irsisWBUw0B2+6TsJHfG/TP1TFc7V3sI24V2+0xd3T/g8Y/NfDHLgVNrQudkZotZ
bXo3vmOvSaA48+IHvAPiPYkqJa7vuIs5Dp6EUlHaKYW5tviKJohCe1FlItkhXeLwaR5kS8kL2Bgc
8PaftKO/D06DN7i+nWGuRqbOUMonDq9MvPpJYwh7c/lkxq9x9mj11CHGfuMjJv5cN77NthxUU440
RMfgGLc+ZHgxxjofLehzQNwtOjNpIeZdd0Kxe0fdBAgH+b7bPgPvZ9XCwTJ5xnOFG7avjOT2+q6j
PORAZJhUvPtJMKJu2720a3fJnp2QlC8UWPE6gJGGaXRdZs7UO6YlBM3w2Am26NTvnG7fbqn+ww8F
JW6H8a22YtnKUpvDoHho9xVe+Hs0fgMZD//vpwHeEgchaVx0XTPAUnwKiiMrmbKygeVUeBiI9yqb
Y3OpZIBcTw5AZj2TwymC0WYT3rGwHHfKQ+Wynuzp+3+FK5XDD72eR7yww1rr9m5Y2my8OkIZoTkZ
B3Un3FF49eGK+L6mimRaJmNOwYH661kQjxCq6S0L+dR59tTNvANtvL9PnO7zuMk3wt7cJOS78eoB
t7DJAZifT0VX1bApbrXP1SbfszYkRGnk+I/Vvr8Jv1LVQcoiB2GpUIRTEMFinoLLIjfOQtt61/f3
dROoSv+6kIMlpUJfwsSkH5Pui1Q9X//9VZD6uWgSz3aqhSlqI4WPyGjcRNGg5v2QSISNVYxijEeq
xEh0+PveDDJfRYw1hlEmFGfNfbLvIBj9Zxt5YYfDwtkU5U6pdGTAofNDN1Qvbf1LfuwxjVp44qeA
VmVgv/nhhFnY5LKqSZxEX5xgU0NftoyGgTDEOGrvGIfME/bC0/WvtQ4bC3MsXBY5ljmqcjW2WMoB
xW8VpZ7oawZrTHIi/EoVltgmveYbB4yZXrSlP8BYqbxVwRO0Vux4FGxlKuys/5vwbDWRW3jGAWKv
K8o4llhIBlGMvZFxmQmfijMb7jXQSXgCqathUz6u769LbHJAFRR+KJoiW1Bxl8if6Ac5KkA4VFLb
yjcEtojNxt8GGV6Usi1y8IOKxqCdsKf8+Q3yXhziMKmvRn0qW6zjcGjegL2OZDe4pe2U+1C3Nda5
/YVMwgkf+QthF0jgBmeLOEHlWd5UWyUGe1WGsxOK2X+T9Ud+SuvH4fLTRf5qqCdJamQKzPVe8qAd
+x27YxR3LVrTrgclERy8uENQKWFXst0WZ17dg7KopO6dBDTyUwp5MYPSekCCqm4jSHpaGyYzLpLQ
uI7ylxXjYCPMY6FWCjiSQUqqm+4zFN7IBioGdR/hwjQMUdJl1fwwyim2s2b5SDJYAzCAMLeFhwlM
qOhdYQN7cefOFMPK6gdCz5Ymioqk63yRStfnFsU9+DVM92n3kqgUP9YqBC4McKiUdKBaFUPsJrSJ
20owYADiS2d4krYZE6KsTvnCIZEfDUZV6fAlgGZhcdLC/fVgXo2BhSscEGlSpg5Jgt/vmoch/CuJ
H3LVvW6CcoHDngDtJpYMnQ2nCWdXkjpblWL7uon1e8HFDR5rzKEQi2iEjXTPtDVY0YQ9NNP3AmK9
eJTxZ0HuTBPr1Vq7Jr5pdW8unwlnVrfMwhkGrIvjXBfHoe5M5cehV90MZ3+v2rkte6KrH2kVIMol
LlnpBnGu5RAuKfprLyZ2kX2d4xfCp1V0XvjEgmThE9qNakXT8IHYaxSeMQ4lZmgV6CdRnQCr2Lkw
xLxdGEqNoZe1BobivXlgo5idV97QPEREUPPSMbJmZtUkY9GM+r7S77ry8/UFo36f2/d1bGBT+mxf
ti8ySmRpQfCirSeNi4Xidr45qMEYsPMSrMlu/iVL7AyPyBmS8MBRRZvMw9nvfTgIFvY4GIjScqp1
AR9G1OwZz8fu9Le46e5jtPmpT6ptbaUXs93EdrgZ7P7L9dVcz38uxvmJqC5IJlNmy4lXtAgysPVt
se1tjI0z0tPAqR7Lv8msnPiE/JBUICZZUb8nkZDnDmPbZ33DOt4moTD0IH+38D5KjgYQe5mfkerl
VkySHIs8mb2dNLldR4njl1tiOQmE+jAdhQGwPGSbrHXB+qXjNTv2/D3es6GeNDdIYanoWd3VqCTJ
kmVA7o3vkLO6pMTQMyCRFbSabbKN9s0e3Ru7646tHuwLMxzyTkrlD3GD563EDA6CZIGcK95Yyab1
b8em2lw3tl5bXVjjgDfJlCQeUB13wr1+AKEPWk8zZ96iQQBNtnRsrB+SC3scBs+Sb3asGv9+TYxA
nBBttS0I249kw81qfCwscSAsC2MsNhjgddq8vscTitvHxamTmlMYzM+NJk8244nvql06QmW6KL4E
ikj0aK3eHBd/ApejCYE2dnKAiGnm2danJ9M6qNrbHFAFa8oOB9RTm4iCjvl/J2dvNLM76c+ZXNth
rRI5zurWXjjE4XUeqIXVdDDkl3eT/wJnQoEIf8oED9HdKE9JjDUzxLfU93rzU/b/5Zh6v6VdvOCn
euKsL4wxh4mh1nJHs6T8IGZzQh1uRADybFlKJIMRrGZmHP/ePKRu4ZSfoDSBl5gEo4cZEWzEwvGD
PWmEZ7uiwreBPpWjJl8TKH6G3nW4WLehy5phaWi3MrndG7ZKFIgtc0mc7c56TkHx4143sZ4T6Bcb
7G9YJE+SqQdt18OGutUnuzqw9yvdTvFc7DJtxv9sj9uk/ljPuTrAXrwHX7ydvQvisYJ+eR+4FBPO
Ot4augaWAkPVTT53F6dgmOsU1+rpfoRiOZNljJxyk0EgEfOoZA/0+mpCfQpsE7Ks6O8THovVVANf
NDSzGpB0DKAqrJygsg1IXwvb4tZyqWaF1SPS1E1DMSxdskzu2xm52kZ6XA9YSyZDlGwbj0keUfn1
+iou7HDfLI2hFCNGsMOe4EPIGOLoRzO5iumFfjt9Iu2tpVG6JFqypkuKiH9+jUnf0sOwUNMByh9T
irG5ELMooCeDEuzWtMEA6gaP1KT5ylZTdWwzSVENXflAMjpBADuyrLlzdPkQKDc4v3RSKnjlQrS0
8X5YL4IjK6QamQ5sjKxtTN13uKkoxyk/dcUXsT331V1VEPzRHzq7AL4q+texAfBqK2l8iCRV2hSZ
MLCUX/Lafe7GbBDcdDuMPPbb5FaIbSoVWPl6v5jko6UULcgywSSmONV+X1P9tmvh+IsB7vwdwlpI
UtBbOtKtjtww9fS73h6d9IZtauH/z7jGryF3DMtNLvRDxhxyhVuM3m6av5NzC2oyEFTc6N9B5uBc
B2W2Qty96RcHuUM5VUIl1LQe13N1wJPSl6bZMWoUWfl+3c4Kfizt8Fek3CpaUbDg2I8UO9sqW2Er
0wRGbL9e8Ye/FnWBjNqcCTtow9t3ic1Y+UYHVBLPdLWGinj+PhRkahFPyYgU+/T+MvIqHU33td90
nonhbAixhPa/mPMlgp6/Hhl9XioqUluQDanb9IlN24R4qZYf54NxeK+2Uwf3GposdjavwqnoZSp2
QOb3j5cdmK4sS+2zW+oitnaT/iVMuGNGS8qizViY9JadfFOd/m44s0+o2mHjgUEFDNMmUQN9z9au
hQwHIv0wREI1wGazycAxnIBhOjqzqCkqW3fDF//xB/3vFNhKZ+db2m22q6/9BRzKgMvpf8iZpyJe
ndriYQJzaVMqdyLUF6Ks8OqKas0il5qDmt4Y5bSd3t1mz14amOcSyDP6t4yxqnSG4x9aBK22JOu6
hTzz17NWH8u87kWEUeuaW/+AAwI3Um0z46T1bX2XnynJkXVwuxhkO2l5CrZDH5ktDA76Zz0+Jv1D
Ue8LkxrgWjvQDYxu/eMXF7Q6uI/LYYIZZXjMhaeyfvVV4u70m691scEFqZRFFsbgmSu1Hd1gSMw1
vAjchI1byf/TKCObG1auOdiMF5tcWMqBH3YWpPuwMTAqgbF4D1Ozlc3u9cJWzW3xqN1dPyVIN7mg
9FsrrwQG372XP+WV23XAttd2o35uZzSGl8kGF3tqbSk/uTPQkkNZDUf4CVaNd1E9QMCB8V0xktOa
buRbB/Cf68oP2WhGXM4iAzl2fYweKsz7Q6a+csObsXJU6C+eE49C1lWbMpohJIndFfhDI0DhC1Wn
DgurxGdcJw5NTbWFUSa43WZGpRWZI1KJyXST6KhQw0ks3D6g5MIFbptlZRv6SJvRWNF9T9W9lgd2
IKDz+KRRDTAfZj/e07CFKW63gWdZKWIZpsrX6SCndmND2fEBZ8J9/Ja+zBtxF1akShflH7fdknrq
gihAWAiGbxe6thHBf9XGX3rd96qBOPXWeu1BHHkJCG6nYUpzEg0DLrImVjY+iUeTY7bXvZCse1KB
we2voVB6jJkiMMR5U8b3RfiFQI3V/OSnLybfsBSFYOscSxgYDgAqR9kZN9o23KERYHvd0irSLwxx
t8VsRISrCQzJ830oQ5tL/KRbFDcDZYQrE6cpWg0gDYDHGaF8yPtqg+zrhCLA/rov18PN5FWaMyvP
a1GEL3G0kcTnQdwH/VPpn4SAIuy//v1NkQMGpbD02q/gUGq8xvKXnpKHpBaMA4YSdZAqb/D7lnmr
WK9KZjkZOdJHGeEgIQqgb27qMCJv0SsU2RL4I59Y06bqNqco3DL6139RVaLWjgeFMFGbmPmmQ2ql
wkwAy06Rm+qfkzsww2CYMCVuhGuF/AUymLwms2lBQUYMEBhdc5LmI8jutzFIcXTraMmnMHUN66+h
IIJx/eBf7CwOI7p48mMT1UFctHOwPbEJJyaL6KSZqxgu85S+SRE7gC+SNI0PKcYMjhZ96uhpZifZ
V7M5xqA4bQkheeIz8i9MsTTEObotUBtRxnPZD07UBkTjOWWCg43RyPym7uCNnm+iGONEL9fxgjgU
zfdaySKbLiWz02MLn4g9smMHNDelF20ydF2BKGZ2IJoErhgyCV290MsGchYJnagSX6BLi1FR857B
1Hvhsd/hHujWtoybNdVau77FL6a4FcSFpY1LdgBr5m0k3IhyaBeB+0ereDHCXYIMqxYs1HhwGE5O
jsH03CtDO/RYJbw3MRugQH2RntddD46LVfb/i28H/gLUp7GMTidXm8JXXC2oCc8oExwK60kjRUmO
LDpV28fUlA5SQUohsi/wMQW8uMGBcBIkENlLsXjpqT71+3kn7+MXhN77+wHVL085xEFvE5pxahYw
Zkx3avwqyMSGXYefizNcBjaN/hSpLNx85amtHzsjcxTjaykH+6KVbSLsVu84i23E4Sta1Pt0ZpVS
6Ta6UTxI/GHrPgcnJnemgnTMo0qzxGbi53wNNYd2CdSsnRk6DsKU2HOL5p/q8b/5xfd5W6NWFg1b
xGaT4FpcHWbMowSn5hTvUMU4G0//0R6HEYrUxIZawR4uqPvZZUNYkVOc/pnsp8qz7y+WVyKeH/qV
G1z8R9QxHPWrfJg2GQgZkuOEl5EYF+PIMW+nO/YJ9dyubocd1fbKQvCadbZFFrCBmeYqTFV8RFXc
is2Lkp7j5kGfS7tHKiLGhUusLrHl+N5KtRTyCX007Akh+xbfRccMTS3Jmcm9KZAJRfcO+UhIbAyD
g5QoMww092KBY6i4iBvxmTF0qWjure78o+CSUyoEhBkcqnRaVkJVBS62qIGBEjJ0dcXWzqJXRjhC
S5JUXaK+IQczIIYw8qyGg8XG6GzhUXn1tyj3YdSuPQrPELGa0ZYFYtZd5FHRy9buWvhwoCOMedmj
Bww5swZJx3LfBH+NxQvG/wl0I1zk+zMHo40TuYWdLP6Ud58tSPFa421gvA5QmAWhLRGlxCfkX3rz
ag4ELcSKNhsmEhd7IpR5GZEcshJQX1Cjz5R37M9ZbMIg7vsODDOYaxpTO5W+WdKTXm26aB8P38pW
pLwj9iDfHg4KfnlSJJhjaV6JUcUdoy9RXbAzzHipr/9FX9n6Q8rldOK7Dwa9rvsRfsJmeTLPySfl
XSkKVDB3eos3bUaWJx+p2/xvbjo/T2D+xTKI2hG1Cbia7kuM8ZpohJ2dFv2c5GQhtagcytSqlssG
Qxn5Pr2b9912Pr6jzEE7SJvqNngkcYayyOGMXpSW1kVY0mDCpq9y1zrGHrNZ1K5pG2/tjXqkEmjK
Jgc17IYjtDG8bJW3xN9pEnFLpH6fwxOQGZS5xF5HBa099pr4WHY10WtDJGX8O2USohcAFtBwJZyL
xGn9w6h8N+tDlZANI6swokiipoimYuLR/Nd9bVSlAknYBqZAuf2tuYkOIM3DjR7cb2+MU9qkVHlW
fbsY5MXD8mGqVOhSY4BcPhTxZ71+Lf3SBf+LY6b3BEaupn8LW1ylrDHqwoqZcwPaU2d0p0QPmpci
W5rutC1j023/Lr5ft0m5x+FkJM99kxpwT+wCTxfznQWmT6Odd2DyC+zeEIjcczUaFy6yzGKBy5mg
C+2U4z6cRw9GcwxqgkWKWkJmf/H76thr2RSy+3bW2Fn3pRS/VuXm+pqtntALH9jfsLDRTg1Yo1E1
AEuvtW8b2Z6n3B78b7VGLNZau5IKiot/ol3hEDDKQ12YNATED7K+1Gu/lzvxdXAZt0atUKcYsbkU
Dv5kQW+DqqlxLN9KHlOPwAX7MWMji5tmR+U5pHMc8E1ioxeahtBrP/duepdtYlywkRMMLiLvXxwn
q0nrYjE56AiTrI3SCvbkbXRjeNVWcACKZ8aFxTrpSP8IezyngZArfivr+HjKY7rP0XIAeRuwbAgl
SOH+jcgWsZV5GgPZl7QkEWGvyN/G6pMknTB/Z/eJ6kQThYrrda3LYvLiYXnT+0MRYzHjfRY52YOF
9ewjL9qy6KwfMjfB2MAhoGQICfhQOfiY5jqfW+Zj7Wd3+TBj1Homzsv1qurCNQ5CiqZK/XqEDeFo
MSE2FpigYflk6G61F1nVxJu/XEcUai/wEmLKKNdaEmI5m40CPZpgU/U7xu2MzhTXNOxpcgmDVHBy
yDLrYVI1EpzUv+pbCJ+jabD/hAneA9rOHiJSemv95WyxqBy0lDIKW3oEBwWwUmAGCC+3/ca3wVLl
UDkCcQSoHK5UY5oG72spB2clvU8wqhONVDczFYgcmEQQmDMaAesXn9B1M2xmjLhhf++tZylE5g3K
QpI+kDDJ09B2xThrtY8l9PVuMwnmOQ9Lqh1xtXB8+Uwal4G0WdvmEm6FOHDqPZuAfkWvxL52Jpts
IKBMcZmHrppS5DcwxbQrciQ5nZfexKiHDzaV1xMHNt9DI0w6Bp1afCzN/6qH90EWelV7rDGsTuwq
4gDVOOhIgtaUBBOGpi0rU8+73tZPCUADIyuuTqQhRJxrXBqiKIVvqBIWEGPJ57qNPjdZeFQVi2ov
oT4UBxW+1k6jyM7p3ituso2/j6DPJ9uiTb/cUS7xKDHVdRmmyKykaj8k27T9u8aU1vWPRNng4EEM
SmFsMrijzPkeQmNeqJdPbZ95181Qu5UDiGbKjUlhZsrg6FvoHtld//31LtvLVuUbYpRcVdWaGUBZ
fy9XaNoMzqornPVXGQ1/+sNAjcAT+QX/qKRPxajJHQz6vg/V+nsrPeuoiwWdHdRUWwzxkXQOHKRU
HrV4hq2ufrFCyY6E58anKmCUES6ZiJOh0ztmRGgPovlSGsfUfyC+EhEGPMmsWamTNWWIaIx0espn
MBBvWZNU+BLfiCgLgehke90igXU6c3pxORExKyK37IKVQp8v101XSHaKeRZqkveRco3DhUgKrUxV
AXay4Rioj87gAgk2llNm4OJTDiwKKeeotFPnAGJoO9kQWBoRpLb1WO7Hk4A3mfeifmfXqc1O3n+R
vaz2yiz2GocZjZrEYFqGWRnEOEzFinFczWirI6trRF6mc7BhxFUqp+wEaTEPoIORWM4RLuy1AinF
Mw6R5+vh8pvMU1VNS9QMHdxgv8aLEquJUUmIF9Y+kLspaGXNJ2YRrUDnMXYJc+tBczHHfUC8hcMa
66CqtKO5VTcVGImj2I3fwpfqxPiB43uFOsDW1/Rik/t6pe9bspDApn4v3EJsb9vvxJK1foMQLXtE
eigRFteB5WKQ+4hK0xlFytpegjxBN6Z6O1joSJ7+cDf8tMP3YgxNn2VRATtTbTem0+7ZC5fvinvt
HvpVOhqE2y19SFMhw/dl6OMYiaWJ3cDGjRgDUA+FLtDfbzMv8KjyJbGW73/MAs+kJNXEkeFZIN4P
wk0XvooJAdLrB9tlGblzoFN7tVHY5zL8MwizN2OP1pl4tE1ddwvtT5palIsxtkEW/kQKhHUESHQ5
qnUTtse0JnoU1/H/8vsc/kdN107tCGdKOXHTUNzEpX+bypnTxdTMObGX3x8oFq4MUVyEcwlTEihk
8vRN0p3raPE+pPnhLWyxWBxaFDOGRjWTWQDZa/CgYmqjACOCds+6yKCJ+BdIt98nVaC7lOOh07oD
9dX1v4FykgOPDCIWPxoOUEh35Vz0pPrP3uMXbnJ4MVtRWLasSch/bt16r+ysh/JofSvfLKjQpVsr
cq/7ROypDxO/lZlJkGNHAVPeSsWh1Ly2Jeqwv7nw/4zD9wGSRXCYcjqCxAQ+DT90RpCfamgwjXf/
QmmE2MD8rG+fjh2GFeGPpO/YoRLcJ2B1GB0Zb+54CFMLMPUCgNH11xERSmGhzGGHIqTNnCHpQhbe
gvy62ho36Vu7YWK74dkicv51Pw3MXYJFSZP53M5C5Vk3BhlY2E5PuGt+adV2B1FrW8itzB7qP5gM
R/n5Yo/LDbrSryJJBn90MLR2Bxnz8O0PAlFlzfUiaty6wgW+AACRWzZAHeem3c4PbYp7Jfhu/pMV
vhBbmiIIykcsm1TvxfE+U99kjSicrKLuxRG+9mrmcZiLbIbeCsMdShuOljfQ4ZDcIFEIUxJblA+g
uLAl/3qCBF2lh/0MW8E35RU9pkHzLl3RHlWkv8mWDT4mTyxfLPx/QftBecoFvGgIWZRMWEw/VHdq
b3r9PB0NofQ0kzqXV2Fq4Sh3VLZJKRelDlO9+V2DGptwl3REAK6i+8IEd1oyfYxhNrCWqfICJPRT
ok5IrRb7/wUK9uC/qQYWemVZ2rH25veda4SJ0ygU3rKvfi0quKOyyozRGgd4Um0mh8lwIrPemCem
Yxp51Js15RZ3KNZjbXUqIxNRoueugcRtGaBkcwqoh+X1z6Nieh6jNjI6WX9dvkJUrN4cwC3v9899
f9dLf5KMqZff57aSLpiJDu064A86JvIB/DXdRDQsrh+ECxv8hknnfJoq+NB7GpQTvRkEDtFpiNig
PNk8tF4VWljj9oxf4HLcZGzFqvSt7tAelb9KWmFH/bCpM/HJF819Y5SbZoxvE+hU1Vq1jaOGgtz/
I+26luNGku0XIQLevMJ3k00rkiJfEKIMvPf4+nuKuitCxZquXc68TMRMBE9nITMrK81JdhFl9zso
w2qjKs7mHr9DQSlR9BRcU/4Utq5yVBzRblsvuuJ1PbOV0pQVGU3HWAlHKUuWSnonTlDKcov8fH1Y
xiwwjK8aN7Rh+6V3IEprciFRUj2G1vTglDdGMuVXIfOBfh/0bDot1s5cZAjbas7tz05+gAj9PwJS
mrTE2xZviHOcsrPV2+SmQ+XZzb0F3d3mfLF4NRgzeFVMZsixw6T0SbNkcxzIvg3LPAhVaxft4nbl
fTGi60dSnPMXNTua2qHRWiPkSEYMQFOD8ZFwX5MmRtxiZL0Nl5iL3cm0Q6Occ1MrUhx3OM+3sXfw
0i1HED2F/wXNEzOFvkOinHOnJuO2YW7orT2M8GWkt1jFealgS3fC8Tc8K6Bccwp/mUkWoNQVzRzq
HIxb6cXb/CMteZwc3M9FhW+dIsTYV4wDnI/dJcjDL8Rn60Qyf2JYOOvdeeXgWB3dr1h1KHNgPBR+
tD8Iy+WqXFYZ5+3ME4huUrR6s9KqDvqn2TIKYGSktQu3o+6roXX4VJ3yXSlo0lq9RZOiQfyVZBS+
3Fte1KEuZenuvzs3ymukaWrI24pzk4ZjpNyL21W9cT4N99woL6E3spCoydu5TS7R74ywO4UGBrz4
zz2eIlBOYsrlMhvJR4qk2255FJenNv/y786M8gzbOKhiNeHMqsy01WhwlOKqrjj+nCcH5RSiHt7H
IuHt1pzU9kYpfzYpB4IY+8eg8M+NYdLOwIokoVBxVLLSPCVr+aut28CMZAzEm6c5mk/oN+NEvDyp
aJ+wNUY3ExduxHFQNy26b0Xxtlel4BOfCHw5qgjmKA2rC/4ODctKStRNA441hNkU26Nw6lJeRxRT
mB0IFVLI8RiligSQxfze469vVWI3EW8TNLGOD19ph0LFE8m4SP1GqMrk9Tk1vme8GXB2ULgDoFxA
rs+TlA8AIGPL9Z3xSthBOqyO0x67wOAulWBq3Q6O8gaqmJmxbJBPo4dxkdvDEGxqOPaRs8R+Vmv+
JzQB9FqGboLM2qTf3liJ1kYpecP11WqXjWrngyelnKuBqQk7EOobybI0C5YEkKbKXNOqQOWQ+GNb
cayH3dSta9gHDYIyWRYp84n6ekgtQllB2PW7m9TLwUmKkc4ZDDkK2HGKU/egHXpebZcdrxuybIJe
yzItugGpnWthGhp0CRdg5RE9sioS3PBvydXCJpOkY2jyevSZZ7rDpLysKkbmJozALPvXpHGnMrUn
3jAO+2ragVBeNl8rsZ3JLNDsLNg4lXu/ixWy/98UK5jB1w6M8reGtOjiQkZ/EiOzl/y63jrbKo9m
xckB8U6O0hLBLLd2JjQ02di6q2X51qZ5TRt/xse+i0N3HBlb3UcamYLBTmDNtgTDulK7/heCiZFj
w0wXaGiGLBrg5lPoMVkd268Ho4PaK+IcgsT5shYxWnzeT7DfTzsQyi+1aV3NmroiNL6dPQ0PcYy8
mF+WDlOkWB0HHS9O5pVpcEQjCvbBu+9QybfcpYCseVbS3sAhNv0Ybmbq5rP6sFnzYitV78VKv/Be
UbzDpOxKwuA5BsIgp3gEpeID9vEBz4UFgPMG9cjXyfB4pEHsK2YnJWVmkrU2UZfiA6on08CMrupl
vnqDSEO9JouEqkD/jEPeAVKmVo6gNhkrCGkuLdJqq3q5Liom0kHQ5J7XG7axvesmZWxStyXWRGZ0
p6x0Gqmwhzq1Z26W+h9c8B8cuioza2PTyUQ9J1/ym5v8ODzFJ80rHq0jihe+eRdzx5bIrXVGN+ki
TWPoXZuIgCRjS2S5FZbi5A5aK4LaXy94T9M3ds1zcNQlqoibZRhEQsJRnYbWUz97Q+90r4Q4bPEK
j5CcY2GDZz1zt9jxrJ+u1OR52ekjcTGkxVYAN83c26i0eWCWlu3um+Kgm+Mh5dF4sK3fkjTsZjU0
nWaBy1VhFrGWHh+1PeSxH0XggcNs76L44rzyHByJ4z6e7zsY5WrWCB38Gnn7g92U8HKS3pglzF4H
dNouL598iRnveJSjSQsxm1QNeN12FSW5ndSBYD6etz72BW7qWG6vgyRTVSihqmHB/ttqI0KpR8Wv
X6ZwOhJ/vf381P5G1diBURItW52kVQawbbsxhTBqbnVe7pxt5zsMylWC7bNXFAlW0HsgoccGTLLD
brgYfUKfjnYNh0fWR340rRagqpFFU0ORGWzFf99AQm6t+Eg1+l+2Q17fmYnsjtXXclY5Fw/r3tnj
UC55xQJbLe+As8jONvb2JOT/EoFyxakkJFvcAkHQXst8ccb5B0fbWJm6nQx0V2VWRnWiExkaxYmC
MUj86iJPUVgz/cTjdXuxbpY9GPW8xCK6tBE3gKktQC6K4mA2T+cF4kHQLjfTk0bIAaGLz8t0062h
0HLeLJzPrhOvtAtwihV7rNqaQMQHTb5eJ947gRlc7M+J/IIdgiooy9YRIYTKxgZtkC9gf5uRoTHO
vAarLGg8+fx2bKl0XYUDM7FbmzIavVzTQplaOG4JnZtkxmWzJbt1sFjka9ZcEY7+KuAtO+CBUhaU
pIucZVIHQfXXuXqYZ/+8NrA9wbtQlP1s21I0cQ+h5t6PpMmup+t2abzB4KgE+TsfPc4fnA9Dk+A0
aeQGOIR/RgG5xOz/N8xi/6AY7ziUAc1xsg1SBhz5tv6m+VJYOtLddBxd4Vi68xOvGMJ03ab4jkdZ
05Zq1ZCORCn8DQOa2Ov3HUQ0ZWCB2jUJE8MRuYsbOCpBL+sqOrMy44VAppd5902QuX285Eef+1iU
dVlaPUjrAITZmT3hrZegRPsM4XFMuSPWbH/0foLUbV63ra7EGsBG6TgMF3V2KauH80rOrLjuvxJ1
iWfqgLmI9v8FQlRrb2F1QVYbJUdeCybv61BeooEG1qYMKCXz0+wll76dl4V3XJRDyGRpqTtiSEb6
0peFPdfPpc6pGPEwKKeg6+IqtyKcjhhdxu3sLsttInIbf1mx6e6j0E04qjVXeqwCJYux8VVGsah4
TQV7QygHEiw/uuKVV3hqQOcFyzLL5JR48OzQvs2toDyLTeNknRGv4ZfniOhxyFUx9NEgelBcykfJ
10Aza7ridfwldkp35ToFolZnTJYeg1xaJGY6EXClIBlPitrWhzgfxtshS0D/IvYzKIlrwfryCWWU
FE3SVfStKDplV5KOxaKZgGu4TE5L/kU1wqj8eh6Cmf8ES9ofDMqgVCQBBdSZiTPCI/hHGZKOz+gS
mu+q2IFMEhiCy/18TBe4Q6XMDJm0SSiLhqjK7OkOWcOzXeUHCZyl2sHiXI7MF81eRsrgBNnE6s8O
aObLiqbtwieNOkqgOC1iTC5XDzOifZeN5pSSNK2ViwZoanZErinbXrPKmcdbIUUUcNWsaBC+HOXw
/HdkBgA7UOpiBm+f2DU1QCUTDWp1MMuKM3V+pN0UxvOSPEUyj0mNd6oGdTevSD5NSwnI3wt+e3Cz
mhi3JtdYc+L5fbbB7wSkgt7Fwp42uM3fPfDVje7EnnEXX2K/r5/fjxe8r8g0+B0cdUfXBjZ3a0RB
ixbjkfkhFWp3nL+APc7Wirvz344d5ezAqDt6KuZCbsilU6+2hMW0YKC46F4ttLcsnnCsXj5J8LQz
CZpQqpqKqsMSY5j9UbjGVEhQPJHFZaqfu8nxM4OTezDKxyDRoHYDqG+dzQzK+KAKvs6NQZiBwe4M
KY/St6qexxkwysQhI+TxreAItafao0taM+WnwpEam/Ph2G5Mt5AmkZFJo8lRNDNLG8MgH+6XHpD5
3SncOhT6QE4fCM+f9Jp/4OgoX+2rbl1VwCmFo/l9kLjFU+ORdon6mj/Yxj7RdzTKpaBbIqkEIly+
hZl6HUefeRtJ73+f8h+SUMqCsuLvJ+mdNGBxmBA7ZvTFGjm36D84qncgynXU0tC3PRGEbPUAx8st
2Xk04wiPhTeHo+hwtIL56NsJRvkOqRewfVcneA12kTeH7ZJQUaQ/wZX9vT3Ul5tX+un9Jz3ku5iU
F1lEtAdFFmDFI1GOIWwFe27s5ZbM/dd+EawWh4aIpyFUfLLpEQjiM4SYs1bfggP6Wyt+YqsY5tLf
haJch2pkU68vgEiRYDUGrJoAuYD1uSfZDobyHrU0jfmik2D50B3KBstzE3+7MwLhGH/HFjse0xbz
4N6ftSqlIZvcb6NKnrVtjWE46UvfcMIB9nW5Q6CUAQSFht7OQCCMk2RkDDqPNbA5No/L6BWTOcUh
ZrLfxFABeLNNFNHptHtkbH2HAtHvjgfypsW4UGtPoepOx9nV/SZoRTt94lga+5Z+R6WklGq5jDK5
J8O+5TesBUIbVHqany+Fk4lhQ9Ltp2V2G26ccUOutJTiJ9qsLhphttFvSdJfeTKfLeXQussv8vzI
WjtPMWfMhWU+6XaHTBlDPydGsRLSkslXfFxxxwSVq7vtSERdw2kJeESi5Pw+PHt2gJRZ5GMxNpqG
85XEzE8aDIK1bShXG+cmYGvrDocK0DNklIqVaI90X/8CqTbYCuOHKLReJvTYdideGvg8HnCpXiZJ
kqN4WTFEBHpjknSuT3mwwRKD6dFEltE48MJJpsH/R0D8m7pLM0wCazKh+cjGY9NfZTpPI8kv/scv
BQDqMh3qqmhjMrW5omSjheB7PRjHTw+j/rF0IFG3aaVumLtJgUSyV6rTO9OFgTBLCAov9j/DbrwH
oxzlovdlU8Q4tzl/lIZLkZetZ1ZI9wCUB1GWvM0zwvFCRmvJuGPsdRdW7UrIoYrXqw8qyaDeXKty
eIuGztoWzpHyIYuRmkpLqDeM3uuzR9nEzp8vHP/IVrv3xz2ldmkyzFpB0s+LPz6Od6AzC7c7KUiw
GE62h5+Rp/w4j8gDpNTQ6PICg72IwjO0XqwvzchJnf2D5b5LRGmf1afbKOcAwBJrpIMLf7qIsXoO
M4f+cOIvlOQ9zWg6iTxOCnRZAE8OxONvDdlC3UW4qhwHEFJHDi+V/w/h6ruIlEriOhtSgcTFnTuC
5gjvas+6iwO0CLgNd80P0bK//IYkSlivomGdKiYPMeiI/7+r9Gy11Va1Gg+Omd5vjWKXaWB1tR2Z
HBf/QdsJDjZXmxbmF9H1Rnn43ozreanN3rHWG6s+WP2dLHvnde/jnN7fGBbl1Ys4FduiAsZqONGJ
fCzjtUZLXbHa6w9xtElVHil28P/XofnA28LIkZDe6WcJCaJYMEmgIyb1RFW+xFzQxZrxRkQ/hDyU
kJSFoQe3zWIRMIaGBlwj8zJLwgC9FSwRqvTcAvBHg6PwKIPbml6XYnKo5S9MhKO2lLjm5QIy5tUt
cJb/80VJwREHs9PHJU+mvF+t3hmje9P8tk2H80rywUG9/X0NRXnR0kSdLs1b4tKW2JXZO+14OWhH
deJcxEx7kt//PhUxDXHdp1UswGgtxyi/ibEvw5y0nBNv82Aoc9KtuQcSjkkzK18sMydfrizFz8bJ
Pn9eH/PDfx8YXZ8fljyOowkHNnxPr6Rn9UR2SIoPLa59/ccSeaJfu8WteceB/RDqUrDUzTVvxWp1
GwQ0T28ZMXcJsaX4EGFjJRlN4tUuOOdJ0x/NU6yKmwgpDSF3FS3oMakX96HSc+YfPzp3Si7KnCLs
PBOyFHJ1aDcWPbzLDnFA+r+q/yJ6+gfj/aON9O1VxpFQVwLEIp0v26HF5kSUgBYs8MCOnGPklBpP
XXjfjbpPwFnVwQe+yRcFhBdfftY2GwEIAnnhkJzEzuFoCnF4H26wd4ujiyTVUGvD2AFx8OtHBYmP
yNW/kJURMl6628wTkAmnWqRrW5IsmS4PowpUx43UD86K3E571wd5oGLvbX1D1lH2vGc881LZoVHu
sJX1brXAEfi2WCkP29Nco8sTKenOm11C+LTMdp36vD3aTFisI1NNU7M0DAP/7YXnJMWjL60BG5/K
/GZcLhqN48E+RlbEEnS0mOkG1v2J9M4Iw9jishOAAa4sMJqFJJ1peItThaRoiHva5/XMMqXCwAIK
aVidhy66v6WSSvS+j+kyOEahBSUS+ph+dLFxxOVo5Ie3GJFsh0Ocze4OE2asauj1eXD64l7pcXTf
q/S6sa6y7GRtrqmHS8tLYJEP8sEIdpBUZsA0ByVta4i2tYZmgwMhdiV16LzJXGrXSgzzUOjYbFLl
oubEHS8qZx2sjhcMNm3o6CenW3fUuWwQWjaDk0X+ulxpiyP2nHuV6cr2GNTFWktzP2QtMLCvpzko
bh2oiq26y1FBzqUibXwcS+cJRdkAqDjqqTEBKKv+iPTAdlhTn6MpLGeyE4pO6LfyZliLQg4Oaz0I
06N2IltmZVTMC6fh6SUPjbpTSwvBQtkDbUbF3AABqHggjfjkRuWP4LJu1L1o5MfsjCCZrEIr5xaT
fFbp1pbmmltib/Lq4pUQnD9GVky3h6Lu1FpZkiqXIBdYpew1+VEOvEIPSxdU05AN9KWRSSHq5DLN
UgUj3vCdNMEpp+4kxquLbX48fSB/54MZW1hmC7cLDgaV0rk86vp8GeE5kkN3GV9s4KEvD0lYYs5c
42gD69A0WdIVWYFMFk0uqXZJLxgGbhYTXXXyU5J9P/9RWN9///ep77+KZaFBs+GR4IX6C3UM5cju
hMN5lI+ZWPjaPQz17bFoSxw0i1yQ6BhFMpakgMuHIay/6vf69xFMupXDS0qxtEFTTBPvWEXSTTqZ
12DcW1D7YnDE5ruw/FLln6r8el4uHgR1epMW69VqZfB2cRK/GtEk/cqTVH/AnsWNO6ZDzojWOsSI
Msnca2gEobSunra+NeUSqvAyuYo/3UuhRUbREG5/jZ1J5277YUr3Dkh3SFRqjhZ9HYBD/jDgahQP
0fx4/gCZ6r2DoCwW1Xs1E1RApMa9lLfOKFYcY2UjaJiBJIuKNYW6ckvwOLVbgk/U9/6k367d/XkJ
2IeEdAkUXAGBAHXhGZaW1IqBv9+ld9lw0+gXefv07yCoDy+AzjjRIkDk2ZM1P8bad/N/T0ESA1X/
iEFTJkLhrHXu8uGN7nL2iIWmGAkU7w3ks+rELhxe0yjn4N7a1HY3j5SU45ptQGz6MF2CyAzMkuN2
eBCUeYLgqsBoGzyAlV5KTZiPmdPUvLEycvofzfL95CjXJsQFFjyTr0NqkqRDqvNI8Y5XDOHJQvR8
d1xNsYL3aYQsw6Z7ZaEc5CHz8k3nmAsTRtcVFFvgNg2V3Bc7GHD/ZkpkItHYSljUblm2UBpXWGrg
nVdp5rNC2+FQZil0xZRMY4p7537AEtg3wpboEIXjjFdoe0i/85cIMj3BDpKyVKvISSqGQFYx2mxb
W+FxcjKzMHupKEvV5lrU9OJNqvW4od3RVG1S5E9be7vrv5K9BejPqAIeMPnpH3TwXTR6IDWNDVTg
hQTbM8TOrrbHLHmOrG+WdqNWzzGCu/Mfj3OQNBl+D+KmalaAZs2aHkiIjEN5qmL3PAozB4PJMEPR
LNA9SPQ7UI17NTHI9yIj3/1d62B7XwA61VtCIlhzbnIuGqX4TVOkZZHCjEWsZBa9ys8iN3dGd/NQ
nqvs8jM+HQO9BubzRRTjqYvPrHSQkslIQFrxpTC/yI2bC185B8gMGHYYlPurCnEYOh1ppaK2Exlz
b9hm8VM/LJrd4j/cSej7xvbF86BM/7HDpLxho1WrqEnAnEejwhO3XdULM57rxtamYeBIyAOjfCL4
hGVtkAHWtF+sJbPF/KVLuZRd7GNEu7dhqQgn6Wh/1DohK7A4w5Ekm7Sab454kp4ETNkM4kn1qxd+
ep0t2B9I2p5lZYr7VQUkFrv4+oq2vyq6nCtepuVjWZXc+sY7DqWFBvi6pLIGzpuJXZFajBTmD4Te
YPHQIXEkidycu8GO6UB2sJRiJnGaVrkGWEH9NsffR3Hg+A5ye3zwhzsASguFVs/NrQeAsVwUuPVH
86otp7BCxWni1vSZAcAOjNLCstqwwWUGGKgaXLJNdfNXb/PJmgvLU066vWKlS+ykX1OUIT9jbe/f
j+jR7rY2oiHulgLQFToKlKdx8+Pp8d9BUH5RbK16BW8JVLEvsD8RtD91hSxLEfw7GCoeWLtaWmIT
kujza1OhAp4mjlRzN8OTX/tBMbCy00QyUxFB6/73gXVdL5nz2A3OiOtZsPOQ8F4MxymUAtmvfWy7
Qms7L3RjqvsOlLIyUezTfigAqotHcfZakZd0I/ZCS7XLrNDVYbCWJFpr4J7XjSuhubaSq744zktj
D9MDjnSOXqLlu1Tcl8bt+a/GsrM9MKUcnaIMsiwA2BjGUJQu2+xC2LBwoLzglo1ZLnEHpVBWJlmN
hlQfoAShUOy8SoNpKQ6tDI98XiZmrgLxhoyxdLAl6nTpYOyKCpx0FYTCs+ey+w+ZoAxSbWxSGB5/
r0Xj5TGZR7lDpeTb2jHNrBiopnhE5gp5VHto7qcmtYeEy87MPMwdGOU3kFyIUx0ze29+nzQHZW73
lL4Ur1Nnk0rhGlaoP80cb8WMsfYnS6lLZXZT3M2oJQw+NjUhxooO0pWOqhpK1P7/3LiDu20PRnmU
WmgnWVgBZjXXuUBS7g/RkHCUhXeQ1JtiNcs2sshBVjKURXaq8rDEHCNj3S+gRiaaaGHqll7yPPf9
EIvb3L81DCsXQygdk5AM4HD0nulFkKSzMMJkyh+ojjCm1ZRJtKJYfY0EgLeF5o/6+9uYSNCHIy+d
xTy5HRqlCw025Q2NALSqEe1lfa2i+3j6nMbtUCglkKJxquR5QdURd/N2OVWgW0d7ZIBejNzm38ds
Dd/hUfogdcu2WOYbHurhHrruQhmLgMnd0r/ybn/yxz64/R0Y9drMRzXK8gZHqErP7XSqzfslm22j
OIjWUYt5qs66xXQN1UZNQe7/AxURuLfqrEgmBNvxtyX7osacSiPratZ1NHwYaDtCfzIljVRrdZLk
GzpYhm9pGZbd6kbj7RYr3nk9Z+OgFKDIuqIjK0iFAE0v59MqoWWhuzTVK7kvXF07yErK8XZMs0Wt
7T84lCpEmC8by0GGPKkk1jZykGrl9JmkXmrxMCt2JdSavegKFmpYSmFUdlTLUcP5Ecx6HJ5jsqwj
QgV9GmVmQrUkhVWJaNQ5Zl9IKkJwNjlUbbCmoRdZFx3pf94jBr+7R6TOt7dMvUH/OV6d4Ihc1NSp
BsWWsQ32/Gckf4ZW/j0MdbzzIuV6okNdxK6+mTfV39D/WRmin4qyPavpwsFj+as9HqWes2UISauQ
g1w91KXF5iU2eTEAy8R2GDTTUVr1vZJnwGitq1a6qEX//JmxVN9QUM2XDRWhDX2TgKN4UlUig1oG
Qn8RlaZTmN6oC5yzYsvxjkN9m62bmqlfgJODuq6Zf0rtj/OCMNOHhmKKlmmQfkWalk+fjXQ18MRD
x4xlW6CZPkihrti9TygOEMGf+ENkrHaBPSRlSaLeZ804wtuKxyjABqpjdFkeZLe85nWTsL/Su2yU
AU1RJE7LBiBZAT+5clH1hqMkYavyrmBmunIvEvWd4sRS4lEBkn5CHg/TJ+Jj5ac/+8ytfpGtRWOY
EF40XvMg85bc41K2hOBj2Sos7cDXK78pZDmIZ50ICxvKgAHvluSh0ckUw+yVAWRTIPFK7dVZLpUQ
acTOmX3V74I5FHmbcdie6c/3o9OjhWRUW1UAb11HWzNSz2hbv8xHZyzMg9INHKNmO6Z3OBLW7XIA
S1Oqq5wDzpSORXGShRd5/s4xN4XlbFUUuFTdNJG/I/9/h0G8Ut1PMGhsqb1sbpQwcy1vlezZn7DS
pQlAYXoekSmUaqoYjVI0A4XvvwHrAqvKt03rnU3/Lgy/DOVZTr+ch5CIdn+4Qd4xaL2Y23WRGwkY
s5NelXd4BgW1MzwZSH61B5L2ml3trYuROyBKHvznkKmEwLTGTZ5gf7mj35JW3SUUMEMsOfWNHPKY
c9gBgEbcpIaDVDTKxudmG81ea6D9l3oQh1IYua0rBZW9YfXPfzGxzPT9Ozzqy20IE42U4E0+yjoE
cGo8zFhKCDkIb4BZ2uqd9Mz5lkTJP5woolMTLWOqJdJ5nazU+3nTKzxksV62dxa04JG1A0pnE9L1
jcd/zBQS2SMU45FKwpvsb/UsTAxcLVGL7H37JbKOpsWxaabPQrz2J3ikTlERDXASxQgeI/TVkt0Y
qksYQX6nHj5jbDswOuxQEilalgZgAvZvZDd9F0YFbyCEpfK6jiQYejFRjDKJwe88iFhhD5Axw0tt
haP4I7o/MXLYITX6ub2U5O1v4DEhYWaCNJ78jaYOU1WU8YhAqhCj7+kCeidbmcCaeaPP29TYbd5u
13rSgld6RsuQU42zunlrUYy9d14zyYf6qJjvmkKZX5pgG7yRwxwI4xPpQv197XyqnorJdlUzVU3W
TLq3b1wlKYpBLgeFmVzNx8ANnu8a+jQJjUx2mzzwumvYIdgOkZJssIohQt8dSReIhT1eoT6HFXTp
pX4tYc5xeuBXRZjlir2QlFWoWdurQwQhlc5bsbMyDTPffC6ufx4Gu8X9ig7+I1x2wDtdprm/i0r3
/02CXrdICKIlYnVE3HWSKbjn1YRp8AYaVBRRReVdo/u8Jiu3CnRHk0SF5EsuuLQVe7ArzOt1gRnb
vBUVbIne4aigASs+YjESADejAmj2bsGjp2Re4Dt5qIhBGGpT0JG6ctJEtw3cb3FuL9ot59SYYpi6
LMoKlhWB2+FvO8cKQgyll3D7+sv8OAfpS+LGQeuOXwWN3KeotBcaJzJhQ1o6+pNlCW9qCnJoDaGa
k5q8bR5VobCV5DtHKNbR6Sbe7MixgO2cvly2VFGLRsblMqGORDpoxZvJLi6IKZPMLNjibzrOfcOE
tHRTN0AnKn0gyBCrUqllDYYlIEdm3Cuge9W+cMQiX/yDJ5RErLTDFaDhk/39rZp20JY5xy0j3lYH
KcKbLXGbC+EhSx3plPtZ0HPIwNkB3g6R0sGm7KZhlIDY48XupY9WOLhxiMo+phExP3faVlsendUd
bwTugBQ77tqBEz3aXXjF3FiRIAMcTG5HUgskZEaErklxMq868e5wLh75xDu8cqs2bdWAJ58W/3eb
vhTby53w8ptnuqo4hvAPiKqINwFp0qD7EVFXFddsUMgHbSbb8tsHuH8MbIFPG8zMgeXyeASYpgfW
AglFeGx6FCkR0b0jGSWiWSeO/VK8UKo7jooyo8gdAHmZ784QGbtS+z2udW1iup309Y4uiboyj1QG
z6PxpKEcSS30WtfpBhSknPx2s47qMnAsgPnC2clDXdGLMf//UKAgX5bWI9olkEh4TlEsXuRgRGP+
eYnY9/MOj7qf0zbJ+k3AB9Luybob8+WNKdatRDu+NF66X9mdjOki7QdvBdJHSjuSc3wHprsXzSnS
lyYFsKCRzQKKYlvYvigU4mnr02BojNOURGE65UcdneHJ1rvnJWf5zz0+FW92Wy4rIB7C7V1cj0KJ
Cy+2dYUTQxPt++BAd0JSDhRzDiAlXyFk3xv2qsx2NnwT6hvQ2HIsm6OZb4a/MwMlldoOKwDxjEru
wIKw5cH502IHOztJyA/YAczNWJl1bRHHvGJRNvzxq345eFlY3EbO9HwejfdtKK+Rt2ar12REMVcv
rP5K0Xyl5iVueZ+GchzTlFedRj6NovQk5WNjpQESsXapH84Lwz06ymvIVmKZUQZpVDzmtRBLUJCu
mAiTFTroebPSbBe/+1CUAzGgcOpQAW1wyZKQwk389JRjLwTJDmLXC8cB846R8h85atK93AKuyS7V
3MuixUmmy3mMOI6KoxL0g1dfza1sS3wu3bwXxtSO+nDl9R5zjIh+gg4gTiyHErIo84Vo3Y08JjVy
Fme8Ab3bWRFQVBLJhKoKRrM+mEIlEAI55CWjea6VXg8gFbXc46GHh7tlR0fyglVuU6zRxbALP2hi
KwDeQei1kw1RpfxoKcl6alQ6bPWx85GWuyP7CEqQ3hW/Zl9yJKxCqAKRU3hk29R7jYzeLbTqQ7YI
ObKbxKYqt30QHPkLeadjXd9D+sqxYHYd4b0iR7UgWYslWb2G0kUrNNhGql9lyhTWFvY862qYC1vY
ZKYr9OtPIbFCDjZTKd8lpXvuo1VtzEqApMjjHho/vrWuLAedyS6hJupOWC7BG1F9u3o/6OkOkrq1
pNTsUpXUtLrNz+cvunEvV7FdoFsTA6B2hGQMprctrP89LyrTxHewVOwvxpVamBtg8/nbnBpeLw92
Ovw8D8JU1x0IdY8ljSbVWGGLmmAhOJKWgfAPr/Zccgyj5oRyvC9H3WJyhiZAIYLWDMZDO4r22t+f
l4V1YOCSV7BeC03JWA72950sgZMDMQVenXL5Q0hcaamwqOkTfhcsPpgCB1UuEqfUR9H7fhTztEFS
YE7RRlB5uTV4q5xyvj2zrrXHob5LryzlVCQdQuvU7jq3LuwoqPzYQ0bsNGPW4Fh+QZoIc7YOb9cu
8xR3ElKfqRotU7AaSKhXQdfcW72/dZyN1mwIBdlnSUHqg/aRiiVUZTYtJNZoQVPbHJc4weZbnfOt
WAqHVAA8Lmi2VP2DUxzEOZ4awMRicmWAXFvsBU6cyZbkDwQdtc9o+Yx0CRAtiHCVqxSUv7yRZ6K1
tPfZSUE7vGoa6mghxTGxloJGu+iaxRbk3jNiUFW1HHk4R/Z2z+zC2rLe5kzuAFaJV635s9S4BVty
/30QB9N/yHjh0+NFQRlp0zZLvSBPU1Wih0nvy2KdHdlsfTN61QysZZ0ybxpUrBVE5mideATNrJjD
RJYIfCxk6TjNo9rnqonDRL+9ehL81dGP3TXZ0ZJ6gicrng5+hc7GzqCfJkaXY97GIKa2vIPTSdh1
yqK5nAGey7fdcDPkYTVxXlhsx7HDoOKPtF9Kq4mBgYmJ5lAcBnDFRkgpLg6Yqw64Jr3xpgl49XCm
3uxQqSuyicoi0yOgCtpPab0eCl6Aw/ludEdrorYJZplJLHpvHguMqelgUEMRnDDCXetfxa+rW7tV
kCHjyKt1slIQO5Wh23anCOOXBYHWBmOy17X0oVY3ubic1KG/MvUos6uCN5Insy7mPSrlhsspXVop
wYm2v+Kn6asZGH7mClfyIfEnzJfp9njYAg0HoFyB7dghA0VoA+jc+YJ3ITCDy/1PIT915xSWAqOp
6xtDTo7ugyho/MTvQtBcoScQlO3cLk6emVAuorC6WO9SokwJlpp2WLqOb10G2es8gmNZ9udr7PML
uFEt88QNmdTdLOwapTPx+hzphTJjnqn7OrkS1knWPysscJrsbkV/r+iijwQ9q/nrJ4KWHSr1Ps03
s8X+G7S4dyloTJM8ypyiTxZ7zND3ex6KJyD1NpWtts36GFDG6ldYcqdhpi8CwbPBoxlnfkADTG+k
uACvQOmuqmDeP1NhMYX8K+0eagvRi8Jtcmf6nB0KpZaY7KzajDzrhFAP1Ee0B2DaTbzWAtPWsEsg
vucaAvsASaoYTZfaB0aeQgQr6mJArs6tJju+ag5jYN011xFMscEu1d7G4+4EQu4f5z8c6zyxgZb8
YxBeOyroXNdkzuIRAyx178/LMYuuVB7BMvORvMcgp70zcpQ2ojU2of0resP+j7TraK7d6JW/iFXM
Yct0gnK4yRvW1Q3MOfPXvx7Znw81oolneaGVqtgHMwAmAd2Vnx+Ww+JAjulI7zBJLM4/hMZYgnqG
PUy4tbt/fVP+Gh3lo3FPzdmWk6zN4pxEHZVhkRL4/DDcQtq3mYhDzdbubP19LldNkHU0jAKmaNaN
sjyqdWobQ+qWw1ddXz6wn7XwZoA3NRSIGBrnBvUkZb3co79Trn+o021jEPlha41df59zARXvnF0V
vraBs9eX4Zie2NstdR+zOSUoa5BR5IKLOf6duBohgxVamBJL/h2JL+FHso+1+j63F4m6JNPLCt9X
iytJSu0aooxl/3s/JLdSgcVYLGQT3dIyfw40JkuYWllDsUIT2VMo3YDGAwqXoviktinhY5vzssLi
5kUz+kG3YlwpoQjQjqOftXQnK19C4SxPP4fiKSeVWtgI8Xv0tXFcfGpl05UT2JiZ5A1Ip9Pzrxj7
x2/RMSFVljZfOC3TtMAJIqJwlz+kKZXYyEqKJzj06s+2Dgbv83Rt+dUdzrqn2GnZW1xlutp3CKWS
W41NV7yA88c3K5/1DMQ1rND7jyy565vnfS/Z3I2vrOMPbwuqiIZBBYD6h3oeH6GYghOOp3mzn90m
GRqVCg/MFBDg9vaBN9MSHqnR8cvaBPlTVjVoA3SImcvMaIfKTzoY0kGmbZqRHejjYR9sc3lagXFb
GD3RGkgRAkwsb6vYH7SvGnUI3tyDWisMbu8yCRF6e2pgjOf0c3BWIAcHicD+r+or6imasMjkLjjr
ZdaMdgZajaZzK3dkCK1O3/dHbfNlYmUS3z8/TIIalTVe3ISjeK5vcdWD/Qvof38oYHYXSJaxTV+/
jKDJpUXwHfRyJ8CmLGjCk9hF0T3qwaWPrCErFG6NUsG+MSqvvoCKgfYmPqSn5CheURIU2xMEHBBl
aSD142CKXKqCtkeGKpPRWbQ7Y/i0pL/2J2gjxeOKQNaxgQV7wzt+gwFb5SGYMD86pkMuHUN/qBan
Nit/H2fDFuBYGiqFQYyMq8u3O6941CoZSrxgBG0l7bpWZM3tw9G8MruldPehtsLoDRYXqtowDVoR
o8Si/p0LHp4K7kw38IUb1J11MeqFP9A3/AaPC9sshqQiioSQ3aXqe17jRQS1b8S2iBg//ilsSpuq
zXpgCGl2NjQV2lf5ryZTiCy3ET9rU/jXsLjL004sMHRZcFOOXlTf788NZQYXn3JXNROo+3G46HED
Ji5OGYHye6DaqTbNwN21JKM017L4TaSiqFBUZ7fwS3xtplfF9GnfDOr77P+rc8RUNOFY9Pi+GI9w
K2y5TcHbh9gcqZUJ7P8riGCRY6Od2PNTOt6qKfrQku466CMilW2soWDEuowUyw8rmFCXMU4yYCYN
76u447WgJp5pbmSc5py6ttt4UnsDxiUBNTSaLmVPauDjO5VndBUfyufGmW3ydoWlRm5z9waJSwF5
Zs1SCiFBR7ljNNtQkroyfy7Y36l+7kPE5D8DcjlgHppy7iMAWk+LXz/iBR6F0+y4fFu6jH2SfCLc
2L6uLeSJpJM6SAtJwVgm1wsqz0E98sIudhXUQM1H6uaT8BL+NINNgjprKsDC+keHCsD5ZpR0FE+c
I5W4AyXcnmeOLiAnHWSsD1IVQYZwnq3v00iRcLPJ33EOXvAZ539pmhjGosZ2aThCdtC1q3k51C36
jhBq+5G8vR5dYoynje4rc7Jk1gQXnUAbDQUC6QpKPigxrNFI8qHFaAXG5Q2QnHRCaAEMktP2JGe2
mhJ7OmqKuJTRK0rfRazJSAy+aINvVg8lqbe07d2WqeLgaaKCl9v6iEIZlpGBdcJ4Gj+nx/JGdU3U
q+P6BFqr1Dlicw8ELYX/gXHZXJnVcl5MgMnY1U9mcuzG4asaiUdLiIlT7nvXYxXDKKtFU6eOczX3
cBGFdYBXoz52hXI64AXSzYzwWI6FO1T178Ic7CDr//WS/haSW3I70LV0ajTEbi0Px9Eqr7OO6iN9
7xFvIbjZCqu2isF8AIhicaIs8dul8tKK1DV6v+y+xeEmKsoXpZlD4MiH8rPs5F7m6yf1TvyGohMP
PVkdWX///lbiLSIXTXOadmAZweDFk34zdYNbmtaNqMjXcW89o6niXm4rt5N091+njLe4XIxN6pwV
egDc6NTP6M4qXu8qy/KVoYDmQ6AGlluYO0mQZyUBXCNfq8lByAi337gMfWsPtx5nQVEUUDiN3UA8
MGpmxu7Qhp7wwFrNqLu3jZaXt2jcYhyklhbkzE/0h6W0oTFauLGXvQR+em09yG4MfnSfqsEjhpB/
9mx0K1RTAUOYRidIHWQl8aj7fgl+Y5PCZY4lynRckGMELSj7Vp/0RLQrwynTJ736su98FBKXMMRE
MPtAhiV6soCH82vcnjPzalYejZLYfFJjxuUN0QxlZUkwT4ZxY3WPWvyvTxtvx4zhrza3BarEZ5lZ
YkZoYUuuZtwTKRFFpPB++XiLwuUIQZiSpp9ZVlJF24r9RZpdc/BjSj2OGi0uJ0AyV+sLFTh9frSm
Ozn7uj/v/xA2OnpmDBX3efxdTRaGjTjXS+yO0GJg+5TQA+fLYFeNzYjNWU2f1Xv7oJsLIl57oP0A
esV35SuxKoRmbXVIDPFJkb0StK9Z16GkCa1q5b22HPbhNleqCxx/F6pNZh9ODC4JTn32PW4PSvFp
H2IzfFYQXKDqEeR5OwVLvKH+1uoYIjKKI8zWsZxCe+5i4ky16RQrNC5YLX2urIWhFcFLUd4m88O+
NRubV3j3CoCLUaMaZD1bAMBkqZkSZXkQPMNjQtHzkUqiG9eFb9G4iNWTNtOECvNTNrZmNycVki4R
VLBz1v/D3uGpk81m8K7M44I30/DgBPoXLPDijR48NtXncnTNjjjVkKPIxS42mKjTkdgojpNfVK1f
y+1Z7o1jNOY3sVw/iGXiTKrsoRHkSeqHg2g2RKRRrs/8dpUMxwAMy2OEnxBZKk77uS0hvaOfjMjp
1IByK/0o1NKsmBjQpryLhcda+REZfpZRJVYUDLfEow0zVhsWyONyHOpz3N7Jxkswzva++2/u/y7u
wV+7DSh0F1I2b6wtWDmaJ6b42kDRch+GyBn8sWDBlXVRNLBGwgoVKd8l1PkmTwMqNILjPhLhBXw5
OnRcjETRgFR1h0L3MvWrqRKFj5Sz84c3dUmUMBIxaEwEEnQlfiaiR5ZpCqJH9pG6MSDhuJwBERbB
bDrAMT3q1MvwVAlZDByv+1PlxH42EWsIkXJlLmUUVbCIuoEhVFu/ah5zikZ+ex1eOR2XLGZdgpoE
y0lMI04DBTAq99R7EXRhIIPIfeHUX1GNMZRbcMlBE2N4Xw1IlF8u6XMy/1HEP/Y9b6PC/E1ul7nM
kPZzMA89MOYz03bPDxVElyAmf+gJH6cmiMsNQ23lYQzVRxyuj4J2KDNiK055HL/Xj6cWRZwNPK5x
GcVQ4qO6szjOOIRGZ+P0seP1xR/4rb9UIDsIE3Pw/EoVT7n5e6Dko4j5V7htxCLMWQ+9W8xN1tqS
+BKYMy6OiL0EBcJtJUZVsaysxbwExW2fviSCl2vEdoiC4HLBUjWamE6A0LGfNKTMrawcKDJxnqVg
2P9Xa6mADlRL6QCTtrlnRYutiOO9ZFG3RdR2SOEywTCXfbiw5Sc6/dnoGoL0yZNPjKA+dSPVLgyP
iFIiePj+gjaWVNWKAQlW1eEH3vMPqMh0TAWbMOGmPcnH0LV+7mNSkFxiaMIOfF01IJsMJ/Mo9WeV
VIGlMLicgA0sxIgSYAw+Y89OPTWxw4fObt3kMbGhUC9A2HzfLMJJVO59PU9FY4A8FCCj0kcvkT1W
qFOOqS0KsRPi+wxyc0ALQArLirZ2xVB3VSVyBvGlGi3CN4gxVLkkAUmbVMiZa+TZsZqu05zID5Ql
XH4ojKhJE7aQ98tpqj1RQ10qpFHRXbg/MdQCqzJDV+E7TrNc4KIV4ftZ8iufyZVXgaNii/IqFvZg
3g7UFSllG5cx8jFPTTNksxQecpAs9dNtqZ2qTiQ2rNQccRkjSpLMhJ8hfNO70jzJpAANm+S3jydv
VnGV2ynMZixLiQxDWg/NOtD3DkDTgwsDVDAxpspsIKJoc+AgmogrAlQnKO8YBOVU64IQBsnLTTP4
yljYymRHwc99n6BguHEzSzMVIjZus35VGecoTN1AcOiep82ksDKHGz6tnGJ5Ulqs5SiiLJv0hmkw
zHXxkQVqBcOlVBDog04vhjkYL6dFlzto9Z16oLhmt3dCKxw+rYZTYGZsq1p7oxcfM+jKCo7+VJ9y
P/SpnT4xdjwRHCp6eg2P4rG7iAie+9RKbTylEAG0aZIKehVo60DBT+RvwZQRUnvpgotW8aAfZE86
So/sMMFIDwX335f4QPBKhvYpk3Ri/TpvM1Fad1IsmxWiaUGvZWo3pteWX/Zdm80BH7GaaoDsFRU+
qIXgMIo0HwUrlyI3gMvJYWhr+VEJrzvraZg8Obubum/7gFs5SIMaNIrTDTQI8/wfwhRXY67IkTul
7bORmqxD0STWii1fWGNw8Wq0zdQnCzCG8FENzxqSQ+rtm7FBMK9Dyf1iBzdwgdWaTSQokZudoLNl
Z76ZoGPBBl1LBpK8V4cYnfrYkA/GlHFc9Mq9DIZhWY1c4Ti47EyL2sr8V/yp8haQnNRPXer1ZAcM
NWtcKOth22hAjtwlqmy0NjchdVFODSh/+6pU49hHOga09XqvjB3Zqw9K4uinzDbv2NLb4IrRpeoc
t1L7ahr58tRIr1K0isGwEi+61aFprwPlLiSCjJiy16yy2lIMGtj5ugJTtgyms3TdLc6gfiv9+0aa
Ny7JlwTWUyNAYRe2hJmXyqAWsa4F69e+3xOO8Lp7Wpkyql1UqDFMUYtbvJ0YNXURsLWFWE8IG8sV
QC+OgtxJMEJ+lXBiot3F1Z/k68WB5L+j0LhMoTQVSr2xJ8ZhHX0YCKbILTq797Vzd1AEm+rFYLH5
LttekgZf6NgE6mCBnB2cWeHtjBmq5p+R8GRA7qiOPbmnVmDK77hUAWpKvcoCjGXfoH5cUp2lNM9D
QLXMbq6K6znjskNQ9pJaGlhEOt/Eqpj41uzGaMmTvAYhTMpubVTMv3F0/uJVBY1V0nSvqSJ5zpqb
GEyh8SGbGSG605ybW/kr/nBwozt3WFrfmUH+MlZQe6PWZUB34FkYLF9SPEF1iukPTSUWSiIz8Zex
eSLKcdEDKcUmsO/vQlmzZ/mHOVMRx05Oeyax/68irhpCacwLAA0+OCBV6MhbjnJToDQf9TRu9Yl6
Vdm861u5i8xyzApQKZK2tUTkkCp/FuTbfIpBLX+tVo9J5MvpKU9lv++oVnhqfeFvZuspmsHUCjMz
1DI2NpYXJ4J6PeufLTLbOMv2oEIhkyImoaaRyzBhnY1xqyIGFam7SnvU66OhQ1DlK3mev+7n5s2j
63pguT2JCCqy1JCBlV2n38Oj6tTO8MICEaPJlKdp4W5yVLkUUw7mMIvQ+HPFM9sGib1b36C+Z7wf
fQWkpRnaOAPXfAQX4b6txDrEd7GLTR6I0wRTG/WnrPyISZEpIir4a9w6j2Jj6QAwO9kp+ql64VmY
8NSN9pxj9Sl0qQshavL4i1ytbvO0Yas3e6mQ7PYXmi4g/gRAxtNT1PBN8K3sjyKRzfib3VrEja4e
ICaM+T4Yv+Uof7Da702IU1R8tQ9FrEV8+3qvVKq26FgjpDHxR3M6mpF2SIvluA9DrUV8r3rQVZbY
Qsjn9dApYg+JKgVW4d950RGksrO7j0eEt8JtV4ahaq1AxAhqHfLZcAZjqt10kxt042kfafO+dxXd
/H1vCfY7PWILAmM4sl4iX3scRFxMzTh+pm6Nkp/E24ckgow/HBq9WS4F24sFYfUpEoxvMZpA9iG2
3QL8k6jFV993EYJMBqT6LbhqZPl5yL7q1nez/7UPwVLQ+/XtAsEtN3MbpWLeAUIHCVV/05hHVP1r
mKehDu20J17zt8fMwHUUKC5V1M6/XdwsbYEkaI0Ikqt7If4SfHDLegFgW9rV6mm01VxOZoQHLLCk
1w4oeWuY8kqAAFYLzaHInyiDuO2BhT6jUNBgUC8/ROlXM33en55/iNiLQdz8dOA4qdUEBjHCScY1
b7pYJtOT4lUH8IxTcGwC3rvDBY6L2CmDpFAAgXcXff/s2R4ksp96V3GmQ+RRW53t7HDB4hb/pLMa
PYljXIqjQCWI7Kj60U0OHgiJKCLHkFv5wyRohrp8HcPRYwpBpgtlByaRJYJrmBxDyi5u1e/7qehi
Ez4xP7S/9dZenprr/BifwxtUu/aWPfuiK9qRZxJ2UrjcQQM0dnWlMtyuuMur3q6Wu0Y4KPOBcMn3
vSjsgPH3vPGXiWgzgMy6yoL4UJ1ybzouh/Kk4nXrI0/rayAuW/S9JBlVB6BK9Rr1lCbXVvGRB+k1
Bpcwlj5tpyBG/qs9k7FEHLpj748gxY2OqQ+eM2LsWD7YiS++vSpVwlidGuaKdgSKiGMG8h3x23Lb
g4sv8wRckRGFnESC0rj8YaSZWQ4sQY2h+sOorW9C0X3kQhFXlpKBNu33LdpYBOs0zixc4DSnIDmY
1U0oEPujzSpoiFX+D4O//5LLuRzaAhgJLhRR1XEO8KpqHGQ39VsCa3PEVlCc18mZjlucxcQV4vwj
C/0qeNz3Aer7nMcl1TggqeP7sxCfoNDiN5pGheimm61sYP9fLYNJLEdFOWG41IcFXPv9oSwdy0t+
S+cps1EMeApEYje00cqOrLCC5BxtNurKMhpAlr9ZCex8m/gaGhQ9tnroV0wyAcKmJ4nk6GbD9S6i
VrjcihUFQbSMFYaz9SQfNHHn2kHv97k8Fd5I6jpRc8ctWYYmJxH2tDjQab4R340pVQC2uf6urOGW
qqpOhzqrANBroOdijH6CI0qviqWxT1b7U2PHrVTZUvTTyOZMPSh+4S5X6Y2CJxvd1n2UElDdxWwm
9maKW5+GPuotOQZaK9+IxWMq3ldYpfaDi8B4d/nVt3UeBwbObKp+lkfzTp+S27A2iGKZbT9QIRQJ
qrj3/Amt0WYB8zx3gpKMcIyoZuLt44x+AeBmZgom3IqHWJb6c3yr+OmZ8RmAyQxdiggj8qJ/+3y9
wuPmJq/SZS5rGPSnJyRP3VE8KaBKgqJR7P42G2IhJAaQZ1CosqRRcg32jd31WPpiQGXAbdf+ewD5
t8hplqBPsGDdG74W7ChwiA9xjCtQ0QXTvU+JjWy73QWN/ZpVvrVCqwgjdlCLUOmjX5vBuacY4CkI
LqXXdRq2cw+IOTwN050euFNE7BX+IYdfzOByeDFpkVFq8ALxoN2Ft9YPBRk19vJf+n12xUo8RghE
H/593yVbOS6ozPLV4M1yKRkx2+YlamSPaDFuF3c/K1DubXJ5u4dWZGOAJMQVrkIUrqhe/Qs7PsGe
EVGMU1ovXeo1g/JwLpPrVVIbRgarxPpqWk45dfLcPtWsho1LESE63dKghE0yXtuZhxuP4QFC74jY
5vChSsr1JHEJYkjUSumZOWP7GOq3TR7iQZdY/bZdHPUVlokHd4iOvXWEIDMGpVQSVDmqttiiendw
B4t69tm+lNUvKJwvKEJgxWUJFM0uTvPn8bF2AleWsOopaNSZX+QrPA5+KN1dMDlnGPq4HUBshXaq
/HdftF6zZISLbx7+VlZx3qCga79WCyCoyVnMj/dxXNhjTWRVaoI4J4iGcSiMASf2OFYPeZPe6oL+
IxpxbNmP1+3Y+Xu4+BOm0BapVLUwpi4ek8YJNaLGh/o+t8U3lnQc5gjfb+XA1xbNF42GmI9/SDkX
G7gloRK6BVdrwMAGH4wN0hWe64sjo1Ewj/kTrm7uKf0hyipuhRizAWUIbNR6PNlYZu+qi0U4wOsb
7Ps93MUq9htWuTqpwiFNGmDID5PLepoydJnneNSsrlpX9JfWjo6MievfS92zNeKCy6UGaR6HGJtH
3G2k7d2YzFdpLHiqSK3j/3DOvOBwyaEWRvRVasBh1Gaqo72wFirtEH8TjwJx9UAEE1/AhEc+lLnG
GEpl+CK3dhUH9qR82Q+kf9hHXuzh0kLea5nQq7AHeZQpXDBl0/imyW09e32A1m+pXst/WJcukFyS
sOSkbyI2hCg5xKGiPISfrMZB8T3uLIWTLh/3TSS8nmfzyIL8r1yRlF8zcF8vSK/7CNQg8hweWSY1
I0qzkC7O+WfYBOXBZXAn1G0WaOw0veXnPiBlEpc6QPOigdcUeFOSQ8oHYgLGaBIYhPfxTB7g8da1
JGfpabmVphexc8SRcPBNM8B9zhi4lPckXFKYTIuepIgl8XHprqX+eX+YtudlBcB+wCoZNbPQZwOu
kP86+qMaxq2OjPtY9WVc7ObExRCLlXe5bwXH5aC0GpR6LGFPNT21tT+nh3R4kK3ZNqNvGXUxSQ0e
l4gGaxQnIQRYuFTuFEM3o6H05SkIflMS9NCwWwDRWc9N63fyEzE/mz62GjA++WhqWpTMAUaHdQ6A
4Uc/p4fiqoemsujmvgoZidNsufuwlFlc/kmiJpOKHKiNeRiKkxgT3yfcgL9iMLogKLoAXifld3KI
57IvSx7ZbfRD01D593PfGGII31XUGEolCzOMAYsBWhRiv6mkQyMP/j7MdtLGnYiOS1zjPZndVFpC
KGc4TLDzf/tQHpLyVY5XdqMzWEUXaoe3vT1aAXI5bmp1ccojdiI7TsorzxSjZ57x6nQv/j/OmCQe
tznKCyFZ8BKNePq8+NMABpTEFRPIe4t+6HQHbFxo1vvtybsMKvPUVX5KjDiLRgNnpqBIIJpyt+go
WUiJQ/u2u19AuKykNSDsiJlhQn4zSYdKI76/ebBYTRSXiPRUR/PPACOM6b6Nnbjv3bS3C4GsHmcz
8D69Xgzh0lHch5bZ5MwFH5g+rAYF9vCmakDpzg602jfqZYTlgfd4UJUHnxAaJHgB9kjP60pcEMdd
9CkzJlecezerDrV8VLKz0H2Wg5f9IGMG7ADypxpJLbQinAAoTOCXqs+1+K1Rj2OVH2Xz2z7Utrub
kLNXoFv5njRSmjRByhPcg4Ij33yIj8Li6vfitwl3OKZf3im/0G75kby4guSyfQJ1TiEIAamF96Vh
OHGb476IERGLdpw1kKvVBmffzE3fXEFyqR70qJoVZ7j7D/LArqrI6bBXsoarGUVz+0iboXxB4pP+
INQjAgHGWdZNmr/E9bNO9Qdt+uMKgjuU9lrdQWIAEH/qaINxCm+CHXnbtn3/scLhMm896HOhjcCR
7srfOp5w0cb1ST9N5+Gz8Kk+dQfBlU77o7e9vKwwuewbLtglQKaQPdKIDuNHSbBXC47KuYbGHolG
TRaXdyfwYI96CDTpjrXW1IfcyV5Avo4uNVTAOiFIjp2JuLvaTMMrC7k0HM5loQnMFbNqsBUBV0g5
pWhAmcVlYnXRi8aQMXFtHtt9A3pLMDRNhKNTdnBZGA0v41CazAut8xg9isnzf3QFLk3kyRIaaYKB
YsfD+pz4grPc5tfsxck6TVQe3FxUVtPCZYhhqfRqLGGOegNJZleubRXr/v10lhFaMnzwkarCoOKL
r40EYY22DCy+jLvhlLmJaVvekNvLgW16UTL8q38JwOBFzBvhHHyB5KSKeZanQA2hHaTfyCjATuVP
+3NHpFu+ILIfewjricAwwfuYddpTF01uDdUVbaKuMwk35Asi5RwHR6UG1GyOHq7Rr/Ss8PatoSDY
/1e7s9kqkqlmI9Zm57q76wxi40Q6ApuyFUCQF5mgsVBiZB4qNGpEj10d1O7oB3eQFwUnj1IRbrC5
x7j4O18GuZR5oc5s3BIV6keKKzd3ZpQ75fxkDURS34ZS0RhnoC5DMznz6lCoonzAY5EhXUtBgN7S
2M4r2WvkJ3P+2Pp7AeNyX9zrZt6aeDtO4ke1uE66R2kgMtO2PaYKFklTfs98XOh5Fvd4gnIX4SYP
n4xGt2sZWmpN5hZUgxwbm3dbQWh8/w+L872oqJZmLoGV68pBH7O7rrIcFGIe9l18+0FvhcPNUWNO
k64PwGHFEYaMhTe7yx/MU+MFP+rW/d9z6EC54T8s+BcDuflqogqseyDPhO9LPuP5iD8hC+JxSnar
w0IVgWwnpgsam9pVpLU9JISsCmhSp1wlCSIsCEAu0fsmSWtEWsatXzVowwqcJ9iQ1p9Vbzmqz4zi
jVUZ05r3lJ9wy9eUgfkNKuaIsVC1ozm/yrLFk2dKoWE7Ff49fvwdqiTqlZJpsGlIvontTa8Sfkh9
n9vaaiHKnEoF3++nu8V8XnR/38+JYeKpj7OuDpaKhVMRnKPRL5aTKHv/DYLbwVoCyglqZoK6nDIp
Q7ORY8REdfT268MlXHm646hhTdosXOPZe1Wv9YKfqFpYfqPqg2TO2hw0VoYt6ch4OCO+DZpYH5ow
inT4lnAeZ7AeG18Fgep+20yqKxDusBEsecO6uLGOywejrOwmCp0AzcCy9b2Lf35gilZY3BSxKl8r
L4EVqS26tSG/23h58bAPwiLuXea2GAsxutyh/cBFZCcPRaGPWIiy7iQH1wX6horbZkJpRGTavegG
OgG4PU1/A1ri22nKYqk0RxWAgoDzdBI70sRKez+WsS+GWZw7KEM8GrGC5XyoXaYmWB6M2+i3ccNS
Nk0cTVnF+QXK6NpmLHCrlKWmXZSpY4GtKx3Jx372q3emy+J8Qo0UsVFb4LBaZRW1ynjvPbP+85As
+NheGVYjyC3qEGhT00xhM6U8prOrLN+s9pRPhwQiB6K7yKcuuJ2xIE3Jj32f3AoyHTswS4FACFyS
W/7CNs+rMujYmS2zJeUoK7dF2tr6YMczJXBMYXHLXwv2bWPJerSWaV5ryt5S3OrmBPLW0stIieut
dX1tGBdsWSqqaaIDzJTO6ngzC5HTL18aXN/uD+A+jiVyMdbXkWBBlQIDOF9Z1pXWQv3kRk90AmZ/
7KBu/DaUhVYMp6UGjCE70NG1FStwF6l7jFTpRo2INXHzdewyeJbIhVgWqGVXMK8IP7+qvoM2rpvd
4Zye0G7hj1eB9R/NU96ahxuQSl1EmDck2kkWZUcShWfYCUZSnLYD4cv+pG2lEF2yFBm9USi85VUk
jSKQKjkfsFgWblXl0MB+RiU6cZ6iQJjnrHaWSy3qk9GNeJsQ79RaczTlARyDxMBRIFz85nGhKe0C
kNKsnLLM7Un/2gpUaezm7mI9YFzojqXch0MImB4kxbMXOeFZvDcOBTqJyH5NNtd83l1jcZHbGaUw
CxYmJ7vOTjM7/frTlfk8+rpvvhQORVSxmXtXeAYXwbIR1pPZwPey6+66h+ztj96vT7KNYk+yLYUE
4+J4iHUtFmQMpGbLaOyNcJsZ+dItG8r4iZJYIJzD4MI4GlW806N22o2Tzq2RZlMR2sZDTvjg1r5m
PYBc8BbGOOeSCpsSSEK3ICqWDu2JpmtlPrbjFwa3RiroSy7mFH4BWT/HxEt9ULpoCDX634HmJQOl
V0JZxQZ3Fb7GWGl1NANubnw5+BUsRyH6PM4HaJh7Rvo5SkJ3Pylttu+vx5FLGIKWqGapADHEm98y
X1cDSIl/GcGnMkrt3PhD0HAZLfzeR2Uf3RtVLoGMVv5XApna0S60z6p6K0+IhYG45KZ8kcsgYRtW
YGSCL4ZpY1epdBSyz3G/ePvWMB/Ys4bLHVKbRGNVYAi7+UtaP4wVNUcsZHYA+OLzWKxCM2a+/icR
W3xOXlipO2sHxPvzy3+yhi9EL4UqgbIewBbrlJk+KX2+van4exnkdfuk3iziOsL3m360me7n9C2z
rsTlXjIsYjGkoLgcYVaDmUHrAhvc+mxWopOD1CCNcPHnWDlRO7TpabJs6JoqS4rO3/8afYHFQ11Q
pK2Ldpl8rrXHJnran5nNR1J9BcIlo6jtdXGxAAJSo0cmIh7dpU7vR7ez2+E6Z7Q/RNK+RuTyUThH
ZitF6PNnysbsHQzi8KkDDifQE7NaMut530RqGLlsFHXVYkBgBtuX7Dz0v5boRjM+70NsOsVqELnc
o3d5NgsSIJT6Zgw7u8u/WZFkJ+Fdg6LqfazN+8z1+HEJaCyGumsFzJiaopxRB9MuZm049pWdXhuH
+FS8di4FZJv39pK/spLLSQUEyyU1wcQtdx3asAtf8KoELTkm6l2rQ0xxUW7v1S54PANqC+XyHPJy
MBR8F5lbf4oP0sPi6L54HA1iVDdXjxUWt53RikIWUhZrRjz4Nbj6Qj/sBVejyEM38/oKR367GFtW
DvmrAJ4SSzdlciUoRH0eZQeXnvJKiFCJBTtwH2hXVm8P6N/tx69o/Xb2/ZCyhEsc0CQb4rCAJebi
GO19/yE9kZWf850Qc10puhHD3eaHMTn+SRvVfUm+lHhp8cBk/v+Qc9g+L66mh8sVcREVpjHN7GF2
9hhPVYqi3e5qcCRUCkfnheTqo0aRyxxGpOro9sAoMn0MFdvoEtVFbiqAI1A769DIGAwvftmfOSIh
qlwCqbM+kYYFPiL3n9IwtrX2GnJUH8HQoTGo4DYI6hRv/bzJIq1XShCD5MVsF8OvpfipqV/2Mf4h
IV1AuGCKRr1UMw2Dl36e3MiR7NAT75czy0bWiTo6bs/UBYyLrHaSTKNs4I6yXLm9sByzjjrBbU/M
BYILqcxCnbrJ7AmF67C6luJTEPvEmLGf+W7fJ18wuNU3U3tFFFgSH53kmakrsJIo9ZUIosGoiZTS
xj+E1AWQC6l+WtARPQCwP7+uGm6og7Kx99lzUfNH6FPlDttr8QWPi6i4jhsIiADPqJ8nyKWHy+3S
f2vjx4bS1KKmi4sjuSrnMK0Z+Y3ldZUdQ1mh9vanizKGW3KTSmgGiXnEUop4N/AhQNzmiy3q6Dwb
AmINZL93xzV4foEySwJjEjFyXQIBzdSbshrHtPu6PgvStTAQu1sinl5X//WxNFAsSN8CrZbPAe6s
muwjtUL6xdVf08cKAcenypRlIMj54hSKHbbnyaB2KYQTvLr/CgQtldaQBszdCtU2hp/S+GIuMzEz
1FjxiaEbpSUJATLj8j66H6zmPwJwWaEuhC6OWFaYzdt0+CZ8RDhrPRVcEqh6S2kihU3FfDNPbhkf
yva0HyrUasBTZ+pT0OagS3k90T4sbuGaKJ49qLZ1UI9qZ1M6K+wn70ULF/1mVWpZyPjlCvm6Uuzc
gRPYSUIU0FDuxScANZX7SoJRkgFywDD3mlw7o46byDMEDF/aadRgvypV5Jks90f5acz9UiHuTaiF
gH9rlaKqiFK2ELA6DJRDuFbpao+jP7s4/z0t6gfvKC8JgCfIDLssKoIUiMad7OjOdGzAE2scUFsP
Fg6KEogaQm5/IAVFZuoChjAeM1vAwq1roZ1303+cKS4VTJWZqROj486Cu8DwtORLJRFnCCLbyMzS
VUoLszKylhoQSvyYjlepftiPVOr7XDKYitpqxQnfj/I/dPOXiFPKPgA1FdwWQJ8lbSnZyaFFug8C
DaUEV8MwuvsoVMLhFYkS0BxHogoYxl6PrZRr1QfokrqsrLIffKq2nLKKSwUKeuC6pgSc1noooXck
uXIaVTgSVhGzw5dudu3UQ86YwdiDi8stp/4/0q5rR25d2X6RAOXwqthhch6/CPa2rZyzvv4ujs/2
9NBt1d02DD8NoOoii4vFCqsC9TUa0bU7uZoTewoGuiSEUVNLyVduxuJSL0sMMI2eFgePfYQWmtRW
AjbzK3LlO0JHeRu7+SJOjCuau5bREU+O6FgvMQa6rF+SIP2s+2PlUNwOpHYcNKQDZni/OSL/9oCF
e8MbHdmvUO6r/+1asg0+Ob5aXI5pyZyFzptdlnQyJC8KOne5aIMMAyWd7cWk7IWZ7Yk4cVoHQWOs
pHJxv3Z3iUH0qf8mQvnToefLObO6EAthgT7DYfU1H7ZxJWPmDjroGA9M29iWqz1s60TK5BBkQcFJ
P7AYpWavbOa6XcGPuIsrl0UCFC+5XgW7oriBqBtS4VyKtJoSydJxhaiB5lvH6rHNLy0HvT/gyc3u
LeOieCb0JF6DCocpmVXORWNCovk4ePqh9GXVFWt0hNWgA24vp+eC8pfPu01sSKyiWyL+fzSXrDP1
rggRqhf0oBFHxxAvlfCpR/nEH6n2UxCfDV26RpHaDBmgJVjQeol8oSvchRc6wpVzkF1TKcrfRCvf
5XERj6aZ50EEhzSOXcto4v1R2U9+9VD55eUo/NEV+i6MAdzJoZNaIRTmDCGcVvey3h10gtvpN5D1
LoCDrCTP61Bh2oiHN4YDl43xApOsD87Nyz8EyHdpHGQpxqLqYQhpDCDZTYrquB7wL/sYBONKVOMl
s7FfXfd3cRxkVXIVS6MIGxQPhi8dk6DYoyT3krqwSZPgHB1TjPqwm6GWcC/54/Vqo9QlaPbjHc0j
yn7ylkocYPWlbqa5CFF9tCzB2jSSIwhq4UxCRbVMn63p1+X35eNgKlTMVG5UyFKD4WkFsZ50RMDU
jva6nbzWB7SXuiQnxXmgepfJwYYervpcgU0Eo+xY3YbqJYfymZ3l/gpjOUguMGI5+eyokg8KOHSh
YlLVfimXfi1gKLtATuhjoLCxbXxiNLasoc0sWGL0ZAZTEF/rD9n+h58lfCUAkZLFYUaVD2orMuT9
4dgh1HwZBexAg1SPeEGcrwB4NxGTg49iMXThzRwZVaXqSDt133usvYkaffubO/OnYZgcdGRFsdRd
jZ3qDj/elYPuWHeMr0Txpgw0cZS/Q0rk0KMxJGHVYkicblnuHJ2DTvus2tWF6CNj6pMXC9Ngy0Y4
FGnEHh3ryJqCVFI9yN7wWDQ2npbi/eSjgcZHXVnutP62sVAyOTgZWjGqJxO20oDjw/CX9n77+79J
Yr5vG4chbW8pwzJiEWcfmUSWdP4sgVRk3lmPyYhE8BhkaN8hhyqShsnhCBpcGmvsoFi6F5FtkXYt
WkzjnbijRnMRK8iXLEdxjTFtFRRsR6dMbwVqlAPbgQ2r4EuVY3WQBTMCIArVtSwfs/Qqrp4Qqg1l
KkdFYKHF4UY5t30WrmyrOsNtsiczKm1p+LJtENRycYAxRqMeh8zfqMOHaArCmnCYKCWY/BOHaey1
wswbLNcyPdb6YZGfyM5AyrYsHhgSrRjkBAd1aNGcmjaNq8fRQ6OFuKXgVK9Le6cuqF/L20dZnohn
0lkFFUU0UGEtmwbPxJ/GVSW0LIE9R4GUXEXV57WmUP3sJXwigzu00dApsZhDxr/NfOuxCEJ/xku2
D5LrP3umn8jjDqus1nEnslhXvB880RuCGBHWZyYOTnVDV6acfZu8y+MLDjJMkk3FCvpNjt76KggK
3HGv7GaUp+jXYe5MLXh8ewwFp+4UtnC/HOYTwdzbwQzHrAolCG7l73r7FfOt7Hh6nJOnvs4dAf0O
24eNsBV+EqtgpqgRqCFOUy7U+Kbo3K6n2ngYKmypxB3oqcutUGMHLr0YXc3PvP4oP3SuCo/eIgM6
Zx36k/XjTreWyWmRMe8w3TOeWMFjkSN5R17FxAHgSxLU0pzTt1mIKehUUZHyDe8U/VV/qNC6DRr9
u5kaX3re2TjRjLv8s7DWjIGZ5PiyDqCIYVWpxUv93WhR5SPuDFemXn5n3cQTidzVv8aVXuktMw4U
9rYw/+Qy2au+fqSLiM+C/okoDk8EjHuJRFaIEMX3tXAjq5+27fz8K/ZEAAcguYIxUiiIYTUqr1JS
O411MYWJnUy7Sb3TrAtku4oxsuXwk0rxShNnjCc6Mac6aaUOoo3qVap20/ycT9RWEeuncbAh5BhL
mBuQMaNapb2RjsVl5sx32cWPwWqaBoJFYkUpkZwzIJQp+kxZYGxwOjRhgr1fwnyM7mW9BdUi/Pv4
GxXMPw/KuiZaiqQbEj8OdJk6MYwVtHCM4WMXC34mxyA/FB1liQhYPK/buyTurNV1V3Wt0uF6y/2x
vylNIuN9HqXev8+drHAQ8qFMoEmzJJU9ravdWZbf9a+NvkM762DM97lGsVqdv1rehXJnLJ6ydE1L
CJVMjG9VVrsoTIwDnTFQXIzU74kpXMeW4BJmch5E3qVyB8+SG7mU1BYXGtr+JTfzQgUBnQGpEXmH
0Ckh7Tws/5TGFy4YUtFlVgsdJ4exJiVeFqDR2tECHemD0KEg8vzRfhfHHbt4lFD+rcFOxvEo5H6d
PCf/bGtEWMobrp14q61uFaYpYvmUcsic2Ej0PXw7/SYprOm4LF9hOzeSPGneVIRUeOf8KbAsVZMx
exfNdB89ZVmZUAGXYzER03d6dPlmJQHLlAT29xPtLAyTNlsFFfRp92rViy1Vj9vLdz58D/rkf3Vg
O3giYTVnudciSFA/IbnIBrREB1Ox9QfVlhZbvsj88EomPB5KKw49+jYPMVsVMjPDb7NDshDoQSrF
wYexDEZl1ag8L76veDQPQXZZPi9f0egPcrDMXyeHesOSIjnwaIvV0kYGHkNrC35+MXn1Tenrk1Pv
EAtO7Lazkercbe/e+eP1vnkcdkzTMmkZ69nTOpTIerpwUI3bvxLBh/cKsYkLvGZwOStfO+Mir7+m
ZEybbcevDvBPNfjQnmDqcavUUIOFwCS3v7AsO9mtuxGl/KjuXJ0GI4sv2ARS4WFbu/Nx53fz59sh
9KHKK7GFpbSYTbh4HUbF/K8zy9f2hKzzfv67mhxcFDD5qsIENUx2/ZGdUwwbAyVRhPk22ZXKbhKn
jA/3SSjp0rsOqypWX6v4JqbKK8i146BDrwHvBhPA7hJWWR/eyNc/MrXV3xk6T8ifZvoIOjAgxph9
kueHRPtqUmzy1Ak2OdCo0YYFFhKoI12zCmptl3gWKPLnw/TCol5CbVsUTp2/jd8tggMNPJBqMCNC
rdkH4S1uYwi87Hx2G9eBHtkUh/R5B/FdHocXoMs3zGqGtWNIXOcsSis4WVrWHl5rSJta4vO2xZ+1
QIyBNSUZgwfAHPHxbpkbzIeIshp3s5InFykGnztJFRXutpRflTIUGS29JvLeGFZscEqpkVw0cVwJ
Tq7VgahhUtvcB1KcOkpDFReeMfkPsng0bK1JE+oWstJ9GLBZZp0/XCDD/v+YBvsrtn8UxS2e0mSh
uIql4BjWZ0ndN9Oxbwj7o0RwL5Skt6JymaDNnFyo864wH/+AB+WjFhzmmXozDKMFLbLsYEr7Sors
NHvaNgBKDWaGJy7MElodnNoCK4UhBuNypzaX8/DfS/I+KsKBnTpIc1EbueCwbugwUJ0hEJBZeO1y
x0D+BL1YVOL6TEDjo0jOTUKva1YMKHR3lmDwGI947KfPiTM7QtAHlrsSD1ZqGTn8W6qJzQHGMmbW
vY65bO1LT1VM/QoIHzXi8K7rlVnMSoiYKrQ6FN/6/94a/1EAhwV5W6sTxrEJjtbtmwSDVDyNYto+
k4/5IINPV6jIFcegFwPeYDYjfAbxs+oNlYNCJSfbZ5pnHXrUfnXP1LDSX72kj3I5QJAKKZflAae1
1EevQJ+jZLxOaeqAGsWpSsJZIUCVz2Qo4SoZ1YiFlKTvq3gRRbsRXKlRScRlCJvj+VaMYcbTjOFp
u1xl00MqBcZIiCBszuLQYbYGc9AbiNDDe72+zWPCNaG2hQMGRQkrZdJhDnOpOFPpdskN2u3trr2s
KUeZWe9HP/mjBXCAENX5VCkVNmVFbKe5G6JgAsmPuL7M+Xcj3llqF/wVsvJMMWMqq2asQ2Bevi7G
EXkhO7SIBwa1fhwmmJjVCEZiyJAjdTdP6EwKv6rLMTd638j/88Pz4wJy8KBKViJiJg0QVXyYon0S
f/6L9TJEnhhmnZu6HQbYQqGjyN26G8PnKPqTS1uTRFRBGhZWhtPBKHVRiKxacOrwUkC/3XoZind/
oMa7CL6u1WoVDXsCEab4mocP9XLdUq7H2V0/EcGBmR6CW6TVcConRbTnpHD08lE192vdOnXmbqtz
FgFOZHFuTlgXyWiuUCedng3JUaM/2fWT7/M+TrVWU65ClyV5jlpnNXxNJg7JWZw8EcGBmJbUS6uh
xclpw0O2Hrr0MZS87VU68/7B4TiRwQFZOK6xKIWQIaEde28eFFeyqwDXzVG7lb4vrryjAv9n0sAf
RXKAZo5hA3ZfiBx9/TAERfBP57L5alSc5LzffqIbM8dTF1GsikItIah3RSfBy65wooD5bQn5zKes
jcOzTBFzpawgqjZ2kn4QqWf9ebfwRBcOACwgTFwnECDeDh5Lc/XH+Et4z+q/Q1S3UJcOoQ+f6Z2s
UJbUDuLUdbfG11H/31PlH4yAfyX2vWLG4YrjI99On1FffmCelBJMbo2ObBsz0JxtQyfOEp/SVSPD
iipmdEt9bHCjZf1Rl6nnwq+xno9KcZigoXTGGjR2qwXVZxbLMjz92sSkGdaLTTXDUlvEocMYlUJW
MjCN0I4vgSJbLt3tNaPAgU/nLuFY6xGz6lT1wGmvAh3WnfiKWbMzBtoYezaul56IQYrlAGJAk3lv
LtBMvZx9/TtrhQrd3J5jx7QXjISJXCpKR1kHhxSZHk5yFGLjQkzfwNSFFAQ8M9WqdqYu9KN5cCDR
NXXdhDn00mJ79idPdrIjY6awnOICLZEAWzv5g66Yj0I54BALXVpDBhxl9wJkKuunihq8TVgin8q1
okQGYx30qsbPsXZsSTskzhWfx20zbR1mEzoIO/nAuPrVfYIqUAX8KxgI+ndIoXGOQzSX45wPENbm
/lBdGNVNqRAeKXUz8RPetd6ItKXGinXgjd4bPqiPg7nFS5LdgzHxFjqT5WcmoKoYsYVZHwiWfbwH
kzmaMWMwERyld0oQXAIrPBUDsXDr4jD5/z3R81EcZ+ZZY+glKq3h5cWX6nylUW3l583tXR3Oouep
kXoTY4GcNBe8UI53nT7428h3Hg/+FQGf/uOKdWLctCBWwUlFf0e4TragPKf/veTudJ0MngJi6sUw
xFxt3BbaS4uqxATsAuSMF0oTzprzdVFqLUrfrqQnzZd2hWM55sXoMJ6Y4jryKU9le3cMkbsDJUlO
RaGAsTXdl7RHY1Dxsr03hDkbIvsFJ25daSqtjNGscFkbHJ4a48+R+E29H+acYzK5ty1QZj/5lxf4
z/Nj8BUWitostbZgo1gK5y1Z7yp3TeTMkqNjwp/kaIzX+3G4ST0LdR/ajWILLnmK2eNo61dwt2KD
2dGZIUBtxvZT3RYOOKGeQrQhiUf5blvj39zA7/bPIYZg5HlfZRED3PQhrJ16j9pCtz32CHG4a263
d/+PdwG1zBxuFGUvCeUMBbtD9BmFVaidNCqPDWRhpGsVRptTMHz+XsEoYVWSDVnk2UGrKazkecpg
SdfIGB+TQ+FoXvm5tZm/Rt0r5w/GuzBu/9awXJu5wUkc6jtDvtVT4rX4G/fiXQC3aUpftvXCYF4O
lH9kp3SlneUlzpTYr4zM+Pt3SqPz2PIukNsww1AktWogMDGSfVJkuyKGl5Z3T9vWSC0ch/eapmBA
momFA3m/XUqPZUHEwH+DKD8V4VvhJCtfVdWCIvG+0m3wFe+Uu9GxLpMHEZMIZIpLi1g3g530EwAL
lVSLRWbo0qo7tR7ExV7LdHt71UilOOSfCqMswxTGnV+wYebrrrdbr9pHTo3Ru5QpEHvEF8WMtaZU
4cL2aOqjXT6H677XyZoBZsG/QuD7PnHI39eztqgjFi7XzbtuzfeamVwbYeqVUu12A8X38ptH97s8
tpEnGxWlhYGh3NBKuu/d4gqkU24RlLvlH8b9R7vqpDwOIupUrmdDwpbV/wx4HYBt8Bpp1CslqK9Y
58wf9N8xD+RdPw4xFq3vB3WCfqPPEpuxnwiYcD65lbvsWqpN4jdxn3dpPFwIrTEUCnZPnvDUD4M8
m+wp+9SgBgnTFbubUPisWQR2kEvKgQfMq8JALKio3K/+uG8uTXCetB67U+QdXaj+m5vzp5J8rjic
9QI+I+SxzvkVpFulaWN9nfV7a7OZ13lgfN0+6ASa8HU0hqpUDULc8AuSfZQ9NcauJPOgbGs2Dh5f
MNPqcdIYEZKSkYaxVFXimNkXa0Vcsrss4ymQiwdcb3abfa3D2U7k0e6a2F6zqwzzqg1ltPPZK3Vq
oAu1t7800Q1yETcjjosajPsWAp/xAydHxcgaDRce5quVc/B3i80hUJjEmaZK2N5FRkebUDlSZw/U
w4CCbn5qkhiO8hIyV284zOjo7zCbTrxR/sfLQsWRSJPlUEfTjMoY6jeTta5Zv966KxxWomQgp8nY
bnPihf2b5+/7IeFwx6jLYSjZxrFDwphnkkMUZOgxFndkp+V5r/JdFoc6SbQ0k5XBdHt/dNH8wIbx
sObp3G7262V+KRHOBHET8rM/lDAq9ZBZiFyndmQ8WTWRCiIE8JloJZrQ7sAupTGpdw2YH8VkITaI
gBS+dy5dkHWoBohQh+iuaiY7HBtfS9Rv24eJOsB8vrnq0zGKmQOJ0szRNkBdgfBblmIGlIi22zLQ
QN/aEX4Rs+YNKOOTz83QK4JYw/YizU+G6wnMajmq8fqKkMMuli05HFJEmjrGeYY1ZK0wXdDueo8V
lFEtN4RLxPfUKWaO9l7mSy7tZ1lVMF0mvgrBVrnEgy3L1FhrCpksDiuWsOiTSsfq5Xu4eX64Xw28
CLUDWA8C/aqniAgoQ+SAYkmaRTWZONm8r/V9bF114f4vjZADCL0yGs0AV79TfR/dDBNRHAQU9mPt
iC/xHbPCfCKOF4W4FueUKG0Wq4sEkYZkqwfVaRw07qGOfQEqsWhC7A09xo9uK7q9ltIvMS1BlKxu
ZcBUgPnbbq0bnSLPpERwD5tSmVNjZc5WNkaeJEd+Plz0hexuK0I4kkiKf3TL16UeRCWCVVjSBSbu
2uFyiDV0K/dfBpa9vh3xuhYfCaHso78/zxIf10p7Mxxk9pxar9eX8kbZsUCamrPWzv/HU4BaSQ49
1lCZl55ZiDTXXrZghmtR+/ksEjZBWOIvzUOqns65wV5U5YvBommqVwXya6WB4Tx5yHfVfe5Q4bRt
XxJj4z7u3hgpo1azR0erPJnxlQZrKfy52sldUCdPxK5R68gBiFHlqjIxU0kvVr+4qw7zbvkWeZmD
gaQzvMS1cpYvMWUrCmErHKRUyzxLFpPawj6+M9L48Ut9jBbfCJiPI9+RfEyUdXKIkiiqVmcdk4hU
t+JLdnJQruKr1pbtZUdWMG+7IBLfTwSSNRTlMh+H8Tuwd2MZggJa9Nl8QzyLb8LVHqnnI7GTbz7l
yVt8yaQoK1j4TBgae1QxXM/4oszUrU1J4aBFl8RVyHqcBzl9tuTcLkBVNFMDx7bvbOnNLTpRJZ3n
vkSYHC5ImT1lpu4ben9cysErxOxiKSMqLX0+cvyvCyy9gcCJPNUCmszsxOUXjAY680a0JLJy8+ya
qhsggpDS299PZC2p2aJrCrLY5Ob5nvl08zHxcNXVjuove/SrGJi7ZxPnfNurk97KN0/ESiGy7qUB
+2c04YyUL4/tu2+qLfrij6zqzX9vuzyNnUg8m+rSoF5qYL5rJjphVdpiaS/Vc0+NAyN8ZEnisETX
uqlZGZZMtz1KkIcgfC0cVARfDC78yeNINQtSZ5tDkkmps0pdoJclflHEy9r6vr1VxPdlLrWGDj1R
VkMYyDB97qLPJeUQU9/nfJBWynN5ZjfaumKaz67TqNNEgDtPmmqElSWWPTYkvRg8llFD/DuI9iyi
xAZJUVOyKH3Yzzmx7CqT6zoZoM8EWC+PkfZn2eGf6CCzH3AiQEX/ixGl2JAF3exgmDn2OwXNypLH
Kouy5+3dl5j5bLhRPHeqqiSjorFnUbTg7pDAQlx9093x2LgIJ+G2whDGa8lhh7Z2yIIwai051yM1
RmlIV6xlzqgfw8OEwErmqLOvurod3TBnv6KC/ZRMzgNRjTGNFBY6k03Bm8TcGxdqMiFxafE8q32x
FCCuglramr5IoF2sSu3KkkSf2DvCyeCLUOuyS/WYXcEM240jyggcHe+Wt7hN6ODSJ+QR9xZfkToW
TaaZE/Ra9DfXNHWzYGrcxZfw2gy9bWnEIvIMq6gxkYyphDBUjE/aVVI/9FlPaUSsIM+rOin/BgXU
YHkqPCQ4nQkj6FqE2Wj2COKxjtGiH0+2kpSpvhpQafQlX/YiD72Wz9n+7WR7KxH3IqVxOGJknWRI
zMtgjYHM5xVYH90b9U10Le23d4uUxrbzBLV0JIJQmA5p2nXTOIyCcT3Oka20tuKsl8vuD3jUPtz3
PMuqrq1lj3FtTL1cRo4w97NgvjU+Tewa3oVOQiEl4dLwhEV90YdxzMKy4q0QuTmIW+rXBmTDAjr3
VcvWFae+ku3Yo1w4ArB4ktXVFM16UHG/tcYu66/Nito64gLlOVWNZF5HmdVvsLJcNt8KQHLHBlxZ
AWiLvlEOAXHj8KWs+ZR2y6xiHWcc6cE1k+dQtVVh9UzN08Z7oXe3TZPw7lXOAVGaf1FLq0ynwMTi
WZBseDqa8hoWf7mWfFlrr2fK0C7YrPBRs1tUaYQoTRlBicsylPGByhgStqFyiJLCdyuFGWuZDrpn
NmWw5FmwvXxEeEDlYGQ2DDZ+CCKK/s5sgqp+6qv92NUYbe1p/eu2sN+U9vx0fvgK11AvZNNk3iJI
aUcMCivdyCtFO4vszolmZ3gcj/qF+hYqyG/RaCjoyOIJgi1hOoyz/VsoSFN576T6F0DDy8kzQPWH
YdAeCweyRlNqJykrZX8/wc/MTBZpTGA4NaZ4mRYKazEPHWm6Ka/spXzYVo3aU+4N06piJJjMQVHn
3C711pbK0EYjjVvU4KSUQD6PgdjbIgn0VBkqnOgHPnElLlgoEoGKY9mhHM2I95qoOKNmErc64Tnw
5a8rSJqigR0KCQ3dohuZwaoR2jCj3/Ca+QLYLhnVGPUUCH5MRzMGERSBI2w1tr7P/JaT1ZIwRmzK
WAxcK8orVZ0cUA2hiWG4b+XlKCvqFRgnArBVEyZPieXgRG2y/0UfZ9Gfkv06XpqLvfZHcXiQy+u2
pmYtUTvFlvlEzSUJBa1iFVK9GYxakIFeIqUaG6it4hyTYp5Rb9lBRvi4+gIcBbRq7JRPoc/yPz04
lKnYH3GSNQ42lnDOxkrGSc4qJDizGhz2vd8pnZfXeJNaDbFnVEBC45Gj1KtOZ4d59pM78cAiSonX
P0d77ZBHNt0OQC3oL+ChIszCCkp7wS2GvR69biMFhbsas9ITq5jb6n+FeWLAOhxQIquh3ZrR2Jd4
Ac81ARfn5elwx0UJ/8CU8FFepZSjIcoorgTpmhDa/Xw1Wn5eoAGg+JYbl9qggo7tzlj3VvplW9Wz
9n8imbP/OVQSTHCGZHl8nGXJExCqjSZCP0oIdwCU1coTwRBCp0eeXUycvpHtOSNeG5QQzugLjMJY
xQaaiFnkS2JqV612JWdU9I0Sw9n6MmeKisYhBAzq21W9EITGziguMEoGZ9+JHM7r2kKGakyeJn4p
0Q0ZL0SUhxLC2XgNrumoyrEpYThhOhqGo4H6eXrYNq+zd+67efGedjarcS41EFKGh67/hEpQO9GD
TCV0OR9jPpHDedh9mxZxUUKOsBsFX8mdMCjd1NddDATUNBsnl9VjO5TLdB75TuRyt2RUDlGLSWCY
HBvUA2bzxk53GbrhhXILFrDQbkmmp/OZzhOJHFSoeTeCZwW2kRjPQ7qfxl1UHdshsasQlba6Zdf6
VacRTLlnAfdEKIcSSZ7lVrJAzXpUfbU2rzMj8rcthcJA3u9O9NYIuxqKzag8ZBwX4itQl40GqkA9
llH9HOdVUg1dFw0VzHDcOgrpokZziAr+ST5Iyr7Rdtv6nL2D9ffvc0tW5iBdNFV8X1UOvbBvlIdC
fBGqp2WlMh2UJHbQTy+rJYzRFAxJMmgCde1qGAzXFNxcvcvrP9ukd604kDVEY+h0AbI6EJEwLvDQ
NR8Y16m4Q23O1+0lPI9Q78I4qAXfXT2BDQxe9OLPyi4yd2T58Pls98k2cVCrRGMYWQpkTA6mCXwu
r4tvy411meq24i07dbWtPfWqo/aLA95YbJuhzuC9LOv1IL70KwgibgrjS2MQbgxh4nxOVsGselln
XVF5e4lBjg0VtqG+z4GukXapYoBf1LG6vY5ZAlrwV/v/hhgnhj30k1XmIr4fC4d+etK7/RgRwEbt
P594jQsBc02YDuYn5aW5YiNvolvQduh2dxG99o78rBB+ynnemHeT43Ov1oLe+rqGyKpFZlIDn0/k
Kb0teCjwuUf/nRt77S3dHEyqyuFEERUNBMPuuhiFgm8j0CMvuky/dG70ddqL6DQlG/spE+HwYpGL
Vg4ZXuQXIZu6PgTzznDq75OLVzGu5OWZupLZF395t56sLgcauTrVYxlDYjLv27J08uJqikDZ9kfF
BydyOODQlWJWohJyxPR+nI+Yy2pHVKKPAMC3zNnJAWgWa0hjHTJkzV/w1FaGa8X8vn3I3qokNhaM
z74KlrxMPUPA8DL9qrjRYb2tLiZk2+RdQzw2KBPk51nqomkmq8E2B7NbWpBh7lkhM/zOzJ5eVL+8
Tcio1m9ctJ+3CJ+c1YxImTF5B2b/XXR+JGfRQHYA6QMKwhOfYhUg7O8tvHiyZ6AONmtMHkHcRMBb
u7hMkptJ+6deHra3jRLDDt6JmFAH93MvwFvCSD7b0pEEyzHG4H6V77flkFvGoYY5qZ3ZSdCHDTDo
vyIGCqrg1iv2YKs8xMhuV0S4hIAMmWl+otlq1Rq4RgFT9Ris6nWtP29rRH2fA4g5LqdIZBGfWI3s
cShso378OwkcNKSZ3C7FhCWblacUFS5UuRwBC3zSNe3BJz6x7ydy543W7aB0dm1QdU+EhfGp1lTM
skprIUUHh1E3+3PiLiky8A1xy1MHlE+zzr0R4qqHoPqlerJeOjt1MUTK6ae3jAXdU8U2eAPw+Ixr
I3WagR5xuJXShZFfh/JkD+1tITyY1LOU2Cg+rNMOWZKlTLMG3VvR90b5nlME6ZQIHgfmCuOOWShM
bFq36oN29Os/K7R7v+sU9iNOjmQE0k0V1NAwaBCiz7WbrqXdUEMrmdu7tS3cuQ9rJTTyCEJYM3Ny
+FGOVgcUQTNx/Pkc6liGiwr+fzitzaHM9uT4CWpDuMPfpQ1mQUTYkAZzN9XEsUx3Takx7b+JAvy8
1PiEaaytIB5kWsTgH1XBPxruUFcdlH+Ygnrfez6Co4ixVKcI3wH/GblvF2SfTBeNTvvKL0qbyjQT
q8dnStestDqhgrSiPMb9UV2uRGW3jc6U/80nSMtoWvqRWbMasIANm3TJSGwyR/pBNySj1XFKQba5
LZdSjQs4dFmbjcg4Ycvm5zDaVeGlKnvbIigo5TOlnWEmec0Ah819NV6QR3cL9G1hPJjiyGAgoBoI
iMPEx2yqdZZTnd0R6XgViVeDRfgC5F5xoDDUuYn5T7AHzU76izRGuSNqZC5F0GIEkmNpdvbAWvMj
UrPfhKN+njCVcxOsRlhHg1lJ4+m3rOEufNDtYs/K0CKfWkcC+1QONAoVVaMFe+mCTvggodyOZYbk
49+eLi7yIDQIki/M1Z+qm177NNZPdfmZMEEW8dyAcT71qQkA14xdSKzmB218nmHYJfRhkwzjxqaY
ZSiT5/Ogo/CvsyUHYovZKsqu36kuaHNuf8ydovz7tyreLQW5kC+YI7NmZrUqrTtjVjQ48lzrrgms
K7W2U4wYwoDNyAFbxL6nOIKI08ZTBKVrpVpaCJ9fKkdntBQ/b0R3e/soEezvJzd936+DubBU5Wx+
iZTYFklvj/C+NAaTJxKSQhlnzJlHMS4a6I1/4ldGGF98a5zQxbY9xJYTOfIOBQjOtmbkvnFQospd
0ZrsQHde91RdSW7bQ6ZSYOylBJngm/zWdijloIfaEsjPp0dRkWM1SQXJfYzy2Tx2irE8VtnDtoLU
1nEYUradqqvMrW3La11+jvS/u7/4nOhadGNRsnfZqFiyU6UaxtOMKnIqFtjjt1WhwFfnKsILK++s
+C0rj0en7AFEircJCaxOsfnyl2EWnYtjjsmUSo2Jc2W2F63s9GLQdS6hEWEDOocaWVyJVsZsYPxH
a3fxDSOOiLzRLl6kYF13rM5NcP+o8fjdd9M5l2OV8mbSRwiNsoM47fWWSLtRSnFoMWLSb4P5iXA3
wptEu5mX6zAjRPwms/fzHuYJefrVyuaIRRCn1k6u0hsWo0190209I2ZENqLLSuypCkHSAjm0QImQ
mkssSPtjvHYD5mNb3zdv2ah4JoesEqioc95GhqlW4crC0FOTeKpyrJe7MsJ1Fj/mBfl4YNu+cYPp
HFKorbGCbeZNt9Etb7RjuK/BlcXKGwB/AUVTRenGeR3Sskxxw9oVLJBs9lpnC923qQWBmngpFEQn
PLVvPG9PDHrKCgN/EDINWOtidMjQt1jtMdUCTiKVyWELtbGQPGuPbCmLJTUQprT7fvq6yMjC1rtZ
esKcMrPYERBCbJvBQchkDFJnMF94/CfHq09B7k3eq3b0AAJM9NhRPimxbTx/T9vFll5rUG5cbmoF
uT50hFb/GMjgZxT1N3F1GRyOhHE5VhF7RoSFp6s3AsXqReCUwf5+4nOgBuF/r4i4PyQ9SjaXT63w
ndgewvE1OMSI4myQVPb2Qg1za7MXQ/TYg6nMfIFzEfylK29wgJEodV107DVZFsijqKgaamy1oGKA
lHdtcFBhFGIUmSx4Pr5IL4y7psvsyCsc7VL7roCUl7Q6UiKHFtG8jDLmxUCizwbYYgzeZDO0R0vE
AVWvvny3vW+EbfDsPLWhTYOWQN6KpkTpKA+HsPK2RRDmzdPxJNqgiAqDiXp51vVdurjb36fWjOfi
WUtjUCNGG9l5+oG9uYTWYaMDQ9tEYj4NBqrkgNKIcyzUHBzaFsssK+3tWt3Ef1Tc+u648COrOmnW
o5JZN4pObGsN7VmLqEWjdOBAQTan/xna5Aj3uCuQm6wamFrjDi4ShuNjTg+HIzCCH19VYPJRbrIH
eLofL2rUc0sBWpfw+mCJFOrFQwQV+DlW6gQ4Stk1z7r4ELe7nHzrQCMRdeWaHEbUnWKps4x7KXws
Lxh9e+jWxxW57f8XIxp1Xjl8QMWBpWEUM8Jo1hcxSe0wGlD0QpUFE8bBM+qYaprKBXMjZoTpRq+n
5oITWvB0OslqlnnLXsF1aV6m0f+R9l3LdetMs0/EKoIRuCW5opaSFe0blrdsM+fMpz8N+fstCqIX
ztYu2VeqYmuAwQAYzHSTq84MvXAmkuAmmxuRTicvZtpACIcfY1W3PSS34bZFioK4KTqUZJTZfIc7
cxwSeXQSFtZRysMQHv0frDpzqr7+Epi1F+bMPR/yZPPDf7/Y0Qt9NPOYz49eHYLYndO789+XzY8Q
HOKeNGhC4GfW6lLPDiP4r2RdtjII4bxQ93FSFzwWZPh4cmHUx1R9Pm/F63v6uRkRTgkhUYep4G7G
31RSb/4nvi/2vNHVQMt/gZ5XvL23m+GkVKBtr3IndT/XA/gWypkQHZJkGKqGn+04LJe2s76aGy58
rF2ALf5w3mCZBwrBIYzDhqsyodzE/DI0D72xm9vWob2MrkHyKs5E5hyzCiZQbvGYlzhd6BrHclvs
usGBftpLdFPjtpG7sgP5eePYB3JoKzDVjKcQTHLy7Qvb6pzcuFWT2/NjeH5poX3r/dIKqV9EFffL
bj5UycWUyq5oPJ3yd6dEi8h7gClFghjNK9iXsh3Z8oHDNSbZsl26Ca5lz32SsxETqaGhHBB3JV8C
1YYLHUOmej/dgBEaEgw1xNPGr+dHT+oZQuSIcJEfCQXecOw7qIJxKqescG1IK6cM/ez8Hiojnjgf
SpjIn2MVUa7rvGUtgohuf22nv4LpRWIXT7mdmzUhlJAI8pQ6A0aIYh0S/OibQx47yfSMJ25XzS6t
+ESkyX2ZYULw0Gwlb6oaoGXhsBf9maucKO5LY2xQn4mQpXjGJ9t6/0QspgpBJIoylFLzRHG7jQ+l
5swnfY9Gw02QuekVeL2lyioyHxULNQcrjlTjd7LJCF2uD59BliY5UaioZt50Ic1u8SV2ZjJfa8IW
26evqJFGGpjYbCZUIKbb0LN+GA5uxjscEB9k929JjRl7PaYs8PpZQQsnD5fqbn7hlBLBz/SxOalg
PpLZJglfr2O9gKrSjhkt3wJKdltgCC1JeJQ8SbLXALAA0Nqy8KEzjrqYxPEvLbQHNW5/0W3B2Iaz
FWRkOAF7u5OVUp5PxzCRRSfyVUtVedVwHxmOTty5+96VP+PUAPuRLIadv6aw1yFYmDhAD7Yc+c3B
2NHjdAmSBfc3TzRnJZAZJjmjsteHmwUaiWfI3vP8YLMZNmj+xgonVwlqyjnbiC3ZfSQRReTOqdug
zSK++ShoRdKbe5prGxsnH0m0XB9BqqmaalCbWEIMUUo6xiXlFB+79H66mh3fa53RpYWDmOl9cgj/
wIlZz0Cbuq5RAVd7w68I8QNT53QFYiSIsKVdL+tj+IYmvJeEtVk3OTeOaCiguo3SbWnLiqTXI9Qb
hnAKKeOyK0fOrcf5xMLnape4cw0v/C3xwr4a0iSKZMrEfCeZ8ynMZyCixqlAK42PF5r4muJR93F2
WY6XJ9l96S+e/2akcIvxM99WFZ1DPkBqlXPP7KxTAXqADVcOlaUMpXB8XhcLbR6nuZtDzJtyYe2C
fb5t9/OtBZEhvpHK6rD/EiffjBPvN21MW9JAA7ECAReaK0ZwI3FyBzDfXcxXVbPRtnQvr+/6y2b6
hiscVFiT9onGBXqVfbcZHkNOpenlZNNtmwNKmn3pK8D6ufwNUDikNMnAenUEYF+rxzJMdomNTsdZ
vdFMWdpgfXN7gxLCih/65aRD48YdyE637oNOsuwkpojJ0NC2i8as8X2tOfXm9Zjc1enGlrEGSeKH
mA9t9XywTc5MSEyEjq52VBoeiEUkQXh9x/wzWGJWtArVKbNnGJOhNNLM9e0AClXFSL3Jqt1qKtzz
MV8yNyL1eJ9FejH7gKuyo09ORKZfK1u+YlLUj2vDanIAqLdcIGq+iPpNb3ItFDfdDHtNxjkucwYh
XARWgFsuxzPNf5JwAF3CzWQqWyuXZCn+cmV6myghUlT1YJYRX7FZzS/T+nN7AOnGcfiqEc94mTft
Tn5lks2WECX8zAj9aIQPtumDarw0THKGkvm4EBSIOtaNyXdk2wwcw3gaIt/tskTic395HX8bOjEg
WFarzCWCLH3oNg00wbejxx8AQpCEfCtTfkm6VYn7uUP2H1gxPWqkll+yHtYZZXxoVJD7p5NEiUcy
QWKGtMej/6BzGpuq+gWZU0UqYCADEE4YGuqNI5oDYL4et21y4rkBXneepk6Yb3QoGqF9V7YHS9xC
TJG2DAQXNcF8+fXJztyxe0gDiU/I7OK/X+zy0Rwnev1K1uQf+/pujvbn45zMBCEsQIfAzCJ++suV
66q/95tDUN+dh1jfw3Fs1inkjaHmI6zOSUemK1B4RAhd/1YB807sQd10csYjTxNF20pWaLp6+lsg
Cut1Vq1aC2K+kC6j7zzNEHokcLRres3vIfanuscWcMK61dO69/2Zq0tqOnKUmx6knV3SSFyBf+XD
Nf8NRazdntkY9IoOTUEVEolkbxymrYUHQVmObdUjFjDCfaDXQyPrWhhDx+spvhhw35Gtm/XNzzZV
W2fM0sEX+96rw6Cb25qzuf6+UPEzXeu00Cx0+v+P3WHdojc0YUeCNrimxpxorSqj/aBfmFW1jz6l
eb8wSXDyPrQjE/XTYGlJ7hI01lj/xDLF6/XEywJDcOtpiNI+5dIGNSqnlafCxW5+WR3yTXT3qb6t
BZTg0nMdjyXJAGUbL/YEMbzPbAhv3xeTZKxOS6K0GK5xCk8pZZd2N2wkcWc1di4wBE8GKdxY6fzW
aYdO9B0Fti/JMdkZ99gTZlBIDD+irfVFgqmvLtI/vvbq+Yt4TdJmIgZ/Pp1fosjl7MjUoz30X3MH
LXa74R9dJqEgs5L/RQtEO2UoJObp4kyLLnqb7jRoJUqsWo+nb1YJu5CqQRfH4JS43bEDVUACqknE
0+CgbbFet4ZkEFfXKyXMMJlhqJbYNjJZamxlPSi9wLfF5qfBQBN18OO8SaujtsDgFi9GTfWNfo7L
Fm/3KlpFrNRNCPPOQ6zWKHM5Vo2YUGc1P3T2FdaQjlMRepPbe1ztK/YsFCBexTiZ4B3rTrnkFbBq
fpBq4qxZt0AWu/2ystSqPqyADPqmS3TFPBRuv5+vwi/FNv2Z76TpgTW3XwIKSy0wlck3ihz8oweT
u8e3oAOXa/yUHXRUz6eFW8hKz3msE3fDJaIwgWykVt1SIJY+as6JcUWTuHW70DwFDAx+Led2VxPZ
YlvduZawwmoLo65uygaw1iVFqxavSIxO9i5Aag6q1RIPWtvxl2B8mhdOaoJprAxygHXR0Z4HkKdt
M8hwgSUxUC9r+8IYZS/xq2e1JSRfmwvImCBnZoSAbHBgRmo/9HrftU7thotXl5UTeFIeVO4b52ZS
2J7NzB5i8D+GnrEr71G2c5nsaMhPAzjcBLNkSKUTKOzTkd2kZYr6fe93KXDqteg8Ah3Y61sJXvYk
eHyKzhknbNl1bTCljwFnpsQh1rZXpK/Xa8F5OWXCVm2UQ1NZCqZMVYot07rLwaycaigO5VjviJlA
r7v/x67ZrT0ke2Z9LUMaOZJQJ1n/4tk0J+GUlAHMbDblgYe6ee8ffMhhoDLAia6VT+T9FyaLO0Ru
9ayy8HruaeMh0a98pD67e4lJkmEVGwvNoGty1QfGbxbbhHctJC7UQ7ftTjnI9jzZwhOZV5XabOdo
fh1B1He5eehAey6DjpmFg0N+q/nSZtC1bVY3VN20DcY0KqqGo/CKTBCsxyAqG2ToN0PkRaVsvclA
BP+vqrgctRyLm7XEKaoTs2J3NJ/Oz5UMRFgBBAG5nk2ABHPp6X18Yfb0OM7l/jzMajj+M2AfykT0
XKlZN70GqtcSPBAnNAd5VmE1ZCxghL10xNXIB7sL5JiV72MROyT+xNn7beI/1ISYVdxkGbdjTLdt
c5GOh/PjtO7LCwuETbIYVDswVQBwXqnpKgWPfBs46SPn6Ai/pW4t3ZbXsptLk/iYLretCHI8HQXi
4KKtxEfBdrrNKod9MTfVKd4XoTOdeKZB+uizGvgWpgr7ZUuSKRxmAFPLa1EEGnul6rDvhsNC6K9z
Yt/oUyTzS2OFDbMttbn1UWEAY8mWP1hXlZNfcHn0/GgqjqwvQja2wo45wlMidGKEXjF2TqHipTzw
UHPv16H7H/1GCBZBEirQq4Lno4j3Wt3kHie7NlEdwmNuviNfJXjrKw01piB51IkmdiMZtIirjGbY
nB1+QG8gg855BnvmkV2/4UpOmezYupoe1403TGHy8q7N/HkAprbrNlxrHtYSlBpQgi58LgI8Ko4Z
eRJLVzezBaowh3XC2jFBw7DXg9PVcvU9vTHuORsfHoTkTNeycRXmsQMhllnlQPNnEObdzNKSBhmA
EPAbNY7GwkoRYKC/e6jv0ekZopMB99Nt+kgggOfGR2nSan2p/5k58VkeKoVVq6FY2aOX5SGOHeTl
Pa4V7V/7jrVHzbcqOVVJrBQbkshQJGrWAzBIj1F8leqSNKns+9xpFkEzLJM4qTQcHKNsP7GfaSzL
i/5lI3gbMnEjMGs9SXV+m0C5XnQxXEbf6Ak+gVqGTemym0nWyrB+vH9zdLH5aDIgUTjUQIQyG6/m
ge4i9Ypn5ZJnmgcpP5lsCIXw3/tlnYb8FpqZTwPI3Pvb8wt3/WTzNoBCtCgtI2eBiu/P2sYCLzhy
FeHjeQi+GD/cUBYjJoQGRhuto/zGN1Toqavxfttfzclz0Xi66WUouj0PJ7NIiA2hDv2zPgZc138v
sxzqWncVvT+PsfqQtgiythAfzLZLCMoo+UbSe1w7pHLpoXiwZ4jZ0FcuSJBrkh8SVEmQFd/bu3ye
0TyB9ard6s+/uckqHQ3pw0mD+ovU1yW+Jz68B8hEgLkAN4YZTw1zVO5IYm7OmySDECKE5qtqgdog
rKZuE+HxZHw5/31ZgBCf2eH4GpqPMFHNZjZQG8SZYvUrOCHtUNKbbXOXSM+KsmniRi/CHglpOMYt
MLm+V7SvdtTz9yYI5EDzIE3hrHL7LFxRlPq2AhZPCvf33682vvdCjmTzuXaNJY4QKVqQ+qADgV+J
DRDeaPYuzokXVJCS6SPJ/UEWZMVeJL8zIKLId0I0Ph1452rrZKfJAxu4k7uyclNJfBIbkqYsbCMD
JJDeMN+TpNlB1eJb53c3cdFC37l3cyJr75d5vRA98nTOtJKv4zw+QdjLoUnlnPd7/oUzMVd8cR99
K0EbIdYV147GJQzux1PBn3nYX/iE+OoetVoeZD5givIqNa6zQeII3KfOmSGEB9r2tdHxMAvKm01r
sNzp03prZ7qrFETC7SqZFPGtHeUrDP1vwEqab7l+1MYv56dEtmcwISzUuUZaNgMgSp30wIkqimN3
GW6DXXBPKnT1Jd7n2IOXMyScH0w6V3NC4GqdNkGl5ZQP0dWgkE07tWiD8iVut/qAuIQTgkSGTpcw
B+8HQp+FJhflqtlGNxqW7ee66ZdQwrFCK5shDCsO1YWbjOFFNJpPwTwdDLBLmX3iVHUicRHJ0eJD
cxI4NEdlBKQSk5MWtI6ZQOikCmSespqwfjsxierec0mqzOCe4uMNINvMeFjRj2glQC/IZx7j30ZR
FzuTwK+g0dTiUPMhVy5G7dgr+/OOf35hQbPi/XYY6nROAz5RikoflYh6nSKjZJFsGLrYhdRVCajG
+Zb7u1sNZCk/GVKpvIQTd21J2aPMIOHSMeksHBt++6Rl8V1RtG3ty4Qmz8dvXWxDikg5JbMNiLku
nWJAA5zRuXrzlKGwqaPZi16SHeyV+DdfMn8Pt7pYNWGkJdgI+b7U5DfF7FgtdYbSY+zJLGUl77Ix
FAKFBfk2xApMGMjaE+VHpX8/73SSg5+uCuFByfJhUEbYwoloDdfEMSx6QJNppjnEzTfswGQ8q7I5
Ey4eE8mnEkU6/E002Hc769BtlR06OySXask+oosNR31T1xMrYVk1N1chVU+T3WybPt3FdfYF2aaN
WnzpgllzQIzozGFwM2mJg9o4zbHxOuyT2T0/1CtTyXRm40e3ddMSrwn2PLYkV4zca/PesSsobea5
dx5ibTbfYQgHgalohqJMzdyrPU7zgFJ7z/j6+7EkBfG+cn8eT2aSsMJR3B8rms3hQGrW1l/qXmLQ
ysHmnT38D1hcEQKN5sYwYMxITt26PmZZ59gQ8AnwiPffTBEOAIWmRGY/ASltD75/rKLtf/u+sJA7
u06bsMFQpQbIJIrxyB+Qz0OsLKx3gyUs5RL7RkQjmMAPs+RVeZwfZj+xFTID/Tcm0TWiGWJjkUYo
0rWGjlriKnK09CVsym1izhJj1lzLUKlGbY2h3kW8rjVVm2PeMV5TcKkF+8g/nB+slTMKrHj7vjAf
bWMbne5zz7L7TTDGbmCinaKVpdJXzYBmuaZrFkV7mbBCehuqsAEZcw/6Rk7HWkdPNp8wZIEgLJHB
VlIw8U+5x/xvrD2ape1UloQubHWwFhji4iC0jF6toMrJHk85uypHyZ4qGyhhPoK4iOLcx0AVgXYM
a/1KZb53fqRkEML6UNS00kiPkQrIpRY+jDITVqOvsRgmYWejTRGEWQsb5uvW49WuvkdUt3e5Ynl4
pFfTl/MGyaaFB4RFdKR2PA1JCTytPvWaV4UPk6yoQQIhUgaGkzL1tQkIs+n2VY+ahXZfGk/n7Vif
GJOYSDJhu3jlW1jYoSadpc7FnHt6/ZSn+/wTyVtmkLfva+/HCZlhO24jTDxNf07KVTDkrv4JxvB3
GMJCV+ogCaoENqT9MSMXHfijR0mxBV8CwrHzHQQfxsUwRRUYsFkLM0L6vdcfe6jdduNdJmMqWJ/y
t9ESFjubCUOvNsm9qEBh62C4k/miyhrfZSDCci8quyB9DVtMdgzj62m4mztJ0Fq77LwbL2G9Z7wE
1ESa26ufKwrpslcKnX1MdrzECNedz+woCy8TVn836yFKKQFnoR272eXFzRhIINbOtO9MElZ8BmLI
MudeVj/3YBvBi/Ol9XUuNqPLpUUSz/7agDZAkl36S1yjJsPStExKBdRAgQ7lwONaWDioDYP4cbgl
X7oX0AHvsm26k3F6ywDFtJxige6mUHu44K8Jb8HlFtxbrvIT7aMbup32n1Ckx6j+sU9Mzw2JkgQ4
OeeeQqdbvGe6jTJe5bbsiLnu828wQhiCbBlqgJBB9Ri9bpXrIDScepAkEdZjxBuGEIb8xqI0DmFK
TK+76BJHTlex3EKmXCczRQhFrOpNElYwpYfYrxEEzhDSgzZ8bvd5s0YIRfE4jX7UwPGy3L7K9dmd
guKk5rp3fv/5S6R4wxGikelXFspHYA65m9zXasutdmPfjhvOACmrRFydIk1TdULAm6KJvMVJ0xWg
QYJR+XQVDjtTbSHe+IInbckJmsebD9vFAkeIR3oyN34SA0epj3rxVY9uyu6i1Du3LienmhIJ3Pqi
XeAJUaJiUW74FvCMyxylhyauIOE/ZuI0HmITyP9bmf67DFE8nLR13qVFBETT0Y6xgSr/eW95XepC
Zw5i3jso0Xymo4kZb1aKrMaz1dad5WOBtdv59W0x2sWPFvhyoXok7fZePRgtwISIQaIGrW088KYj
TwveR/TlvOfLAIRwUVVKycwJADQ5pMldYFz/t+8LcSJiajX3Br6vl7dZ6um5tM5gNRLpmq4zgvWk
i/NhFrU1ZDZ23QAcIY98ky8uzS/qDag0j8UN1q/HPBmBzjom2gmIajJIQokHi5JWcaDTHE/nDyXI
kkP7mWh3nxg5UH7/H4awesNGM5MRnZSeDnZzvapdIutoXF8+CwhhwcZVQce+YXBlr8VNfkP29obc
gs5wxxlkfLeRXPHODxsRc+iWRTurt4FX2g9KeyRV66iyHWM16P2xCbLP78/IYdAnLEn93FPpU0WS
X0FvO0X/BGWSn6gIcEkhOZPLbBJWaG5OZDQzbhP6gQe7d0hBj6ZMomDt8ZoZC7OEdUqboNByBphm
aNCgN7Z3BG9gVuOGPeQF63BTEPLPXFxMdHveDdfK5ND8w0xCGSVEEweUjXbWmR2Q1Z0doDAg2/gH
5XG+TX+hfGgbb7onWU05Xz3v9y2qUoNAtE6npooE0/spnKYxGLMor7x5TFx084bpc6z0u6m+U/NR
sml9jH/vsYTp01NN0TSaVV4bnxgWAaOP58ePryHBGJ0yhkChMmbbYnjKqNElYDbKPKb+NIdtDDVh
kwUb1b/MjauIJU44yq49fHxESGbYmkptXTfY67JfXBOLJOiiUEFuua+jXWszx6jvRpvdD1V5iqly
0efddRZCqZLhajfK3kY+LgiqI2FnGQZUa3VNzHIzPe78NAV6HlwZys+Ky9fIEp0fT1DvMYRZw46v
osymwPVAJZaTMlq65TCMrh3UEJJpBkncksEJiy8JWZyrepZ7Q9I4uXZl5duopG4VSgXrP7LBvTdM
2C6TcC5RUAmkcahcEwWhUzm6TX9ZkV9dUjgl3iZShgkdZLU4H8MmB0Y+VMW7BLEMYSsoaxbXSZxi
R2NXbf1U214TaZ4f7KCnUQzS/lk+QR9c9A1OVLPRciMG0SPgsuqRZaicTrZD8b2qIVoZeGP+XWP7
TIfgi/3LZrIlvxJelqaaQnjpizZX0zTBFXq4s7QLWjwMIJg3FPDESnfYtdW/GFZTcFQ2G1ppTrBT
yZ2LcatcW0cQIl8GR/RYeTujc8ZfvhNeZN6wl2Uj1p32z4yKiWcU5UbFVAHanrazrziJAY143TNh
+L+PcEsbBZ/VIpqlWg2ghnp2xYkMC2e2njUfucLHonxJ62/nAVdiNibQNollmaaqiu8PI9NU/IMd
aXlPzF2SPJz//noEe/u+cPIitB+YnvBFaE2Orv5Tm8d++PLfMIT1ZvRGgaCCKGkoJyO5iIubrpW8
f0qGSRSgbbu2M4iGYer1yGlJ6vhsf96IVQTL0Cm1VM2yRRcr1RREQE2DI6r+wzSeZ1lx1grXFaIS
peg9NggzdbFvd87GjNAIM6HtkIJMnRLCLl8at3DZJjiUj+V3NXLmR20vqypY8QBDNW3koymz+LvN
+xNIrbHG0gol87TiJSh3ic+wtfw4P3gr63OJIaa4THR35paNgwHivdP5v9Kpc/xiP8ra5yS2iLkt
H9zR5tDDFj+50LuH8Vsm00OXIQhBbq6NDC+PDKM1X0f9fdUex+jl/GCteBreVUxMiQGFGPSjv58Q
VPs301Ti0p2Rw2hsaSHx5JXt7933+WQtj0xqnjBFx/f1MD2O/q7oD2N27YNMc9CPdjs5581ZG7Gl
OcL9saqYPYYd4IoiclC00oHzMhy+ngdZc7AliBDGfMIaO7cA0mQhtEU2eh9u0sw8ttKkND//CLs5
IolmGLiEg9Xyw5FvjIp04Nna9DR6EZ69ON+ecmkfYwfVZntZOnp19HS8E+H9WbU+vAy3bWWEGR89
GqJiDmVSGD0rkETPD6OngS8Awl64geim/uHddkjN2rf7nroDM5ljUdzyk6LOn6ZK1528KayH87P1
wSgBj6+AhQf6GW07JQFeXR+y8Fir92Esy9B9WEUcgxrol6Q2RdeucPLJ8pGNpdJR15qOGpiho8fz
Nny8pWq6raomdmZbIyhxEeLmpDd6ZcW+DYLT4bHbUcjoQNzxxpCSm66Mlq3quGPwMgRKRY9rrUA1
YIjtToTe1XUCQqP8KtFlZZorToBLjM2tsZFbEu++QWwZAY3xdjQmpwT94pGJ+6inhNL2nJWZsVUc
vPHfMG2ca97PfmSUrRUHCQVNEqZn3nIWSd/r3djcupxHctr/6yQ0nyqG8geqIqCaYgmbrY20NJSC
ukHKbqsY5Zma/w9Fo0kS55vzbrE6WQsoPsoL1zYrKF2rJaBK0m6S7luJp2oz+XEeZG0EUY6C3Von
ho6s+nsQPQj1qjJTGzQ5kZOVt0g5ngdYs2IJIFgRVvZATR8AdXNoCwhSlp5qSE62H8uCMSs65l9F
tsVEJ6Rw05yrLij9UrUhZBLty+sRfe4DuKWMCzlT38c3D2CZYAJjmgVAZDHfj5haQsJgxOsEtI5f
eQ+h1IuX68Pv8lkZgcaqZaZJ4eVIhMDNhS0PWeYgmXFbeVVW1r1xD3I7j6sdK1La9o95TW6ZrYHo
BfEBIVywLLJIBaYHA7EbGedrrlfG9Xrjbms5vuNfgP9Y4uFrzmciPlhUM2wkywTjGmOc9KzXqcsg
UWWAmLWS8R6uIzBULOEgTJDtfj9ZSow6fqxiioTARV2+DOThvHevRTqTvX2f4y/WaMhSNUpDAgvs
YF9qXlCbXg5Nss6S5FL42L87K2BuLF2lIBtD6hxkPO+BSjtRcyPBUBmgyuVbxLDtDtlWRt28tloR
RrXXHY+T3b2HoT04I6K8pi6pi+siuhxIuTNjWXXi6hrCxQcHBItfUER6H5YEpNZrTAs8rTzoqLbk
alQI3NqWe3bxdH6WVq1awAkbeF/hpXVKATdHMSTDZocVj7M018zP6x+mCNsqz5IQFYe692MHAsou
K3rEa/+Sp3vHi5fGgxzMa1m9TGJhze+QpURum9iQuxer/Ax/7DPL5u6Q33SJV6Rbo7svh/t/P26I
q2hiIzgvYKLeWxTmXayENQKCMX4b6OiM8yZKbs9jrPrCEkRYQvqInATCEU5woJnimm7znh5ax95p
Xngr275XY9wSTXDwpoXwuaYDTceL9e/jgnawTp33m9eVSZ451uLPEk7Y/coxNIeEAi73rzvtzu8l
rQIfnxkQF2zLoJaFEtaPHCiGOmLzZghA1Sa4Kq4yEJsFl/FT71I8rRbb6UnWnPAxuQBEijOdyfcI
1KwKu0RRgKdKLQrm5szpIPDWgJg86dBBZ0EzzEHvOi4vQ+uAdGnzCU+h2JqwxCycyMUOqiQI/bwY
BwYtPs7Mn2/7i+QEIT6ssNSl7nk0vveIq5mCVQFaeIRgDfCU8yKy+yGkerq5Zy6DoqFGPUI2Zfor
TJ1I2Z1Het3Dz0EJ4Skztb6YNUD1L8ax3U6uP6HjN/WQ7IQSqm9s5iNvJZVXXq16D7VsZljExDOZ
SGzaTlHNprZhLrmOb4Dz1O6bbVn/XnxH+2BdKf/+fmgvEYXbdawFg6rbQKwnSJXjIloUXxttg0Up
yRWsRUhqG5RQAtUDxML386epYaFDMpdBSPGqLK9bCFL2ykbxJRmQtQW+hBGil9lHdsaCmnGK8tru
nGx+Oe8dMjuEgEXbmRa2VjG8WAZ3EIPZqXa4NYb0RdoEITNFiFVmrxO1T2BKU9yA9KLXtuctWV1R
FOITqoqjniEenGNIuCpd61O3q1Hfmz+bwzcdHYIhyO7Uz3gZCu01JFhBDyXKkbImM+c5NXFqBstj
ETilfa+zp0hWpbE6NwsYwZl9q4ZrxICZy2NmXXTaU8YeokhW/7a6adEFjhByTVqEKh2Ao9520MfJ
t8oGrTcvg8f7sFHl8OP8RK0dlxZwIg0A2LZyYgSAa5K9XQ1uYG0S41/3KfBt5M0mMRUxFFSba5ym
XDYlbsD4Geb5vBmr/rxAEPKreU61lMwcAZUgRUMcrfuMm+G0xw9iuESINkAqxgztOkCWO3zQkotg
rMDQ65FaUgy0ekTCxfYPjmBJFXbTGGrAGY7RF92bceWEOtL3wC1ROyVjS/oLGh4nkJSkqCwXvC1h
KNMJQ4W6poNrGaeBUL/6dwNOSPFG8fTD+VladTY8VvwPTXzS7CJaqUoAtHJ8Kn1oM07OlEg8YTXB
BpowdBzCIBQT8NC02Myz3jeMsgPI4NoOmpR20eUr9/SF9Hz54SUabr1EEkICNE2yeayAFEITu9xm
O3+L1PFOPk1r4wbeaRv1t7iwMfEGYE44mTN+IYymZN9E6kWVfI9VKcPU2qVmCSNsCj00MaK+AYyy
n7f2ttrpX5qvKcRUcTo/WrKgsLZFLNGEeSrqpOzRfY/EYXmv0K8ZrmpW8J1G14OlSM4HsvETJoo2
uZUF/CJgKDpkNcd91FQXhTQV+rHy/NUh3uZJWE0NxSNMT2ASl5NSuIiPp9tOtENMGlF8nkMqoza8
7FOrGMpmFj4NvmZkYt+7fN6SbCCTRqH/PYCmK9rkxOUizJw/niiOzPFXh3MBJ4SopgqLsiO4hzRN
WHutGh59asxeRqXUOKseqWmo8EM3qE3FFEXZtGRqGI4RzaY+cUXucc827BuvqLdvZD17qw5pWAxQ
pmbh7vF+FAvW24OGCjK37NKvdY+a1aZ4joLZjaLWcHqb/DofDVfxcLNS0TLANf8Eb0n9WgWXLC5X
bYGety754esoEqdpDGUrNTvMk4yTf22TRALs/wBFTrAgp01cVzgmoy4KLJp90TiBNc2Sa/CqdyxQ
BGeMw3QshhJmZZp+aDJrXzRsm0aqZC+RGSM4YWImIOVvYEze7A0V46Y+nJ+e1QsT8iDU4BUUyDML
AWrQchK1FMqZ4Sk+1GjosG7qi+lmBtseP4slqiO7h64PnY2CMKRIcenmv19sXVMWJ2rZZMyNjS+2
seuN56qV9anIMIQgb6u1miLu4hIzIu1rb0FEtzH0jXFnXds7/1UjbpCyMq5P1pthwlDqdtixiksx
F82XTHUzXVbivL6W3gCECF+1WNd1CKez+szZKsmthVIw7RSbkhyMzBBhzdZMz8yYckOGh6R+1oP9
eaeTzM7r4WbhAd2oJXXGv2/6zE2nR6XxvcD4jyDCCh1t0oy+Ahew9fC7bnAKwvgL6vl3521Zvcow
pH4p0lWmZb2+dyyMATcmU8aGXwJBxA8R6G17Ee20a14Ty3vLZPqKaze0JZwQEcLetyy0HSCfXV4S
emvSJ43trFZWPb1ulm2DgxgJWfwI2QacLpWpYAlzVXplgLUv3rINuSo3JNv9ZkaSkTmuOt0CkP9+
MY5DW/0PMLEv4nzfVJL3htWBW3xfCDvM95XYrBDoBkN1piB2xvguLK/MUPa4Lh06IfgkHTNjrQVS
fBpfFXVBYHTZbGc3/cJ7UWQHlVXDKNF1lEWhlF68s7Eu1RHqQubqKH/ItJ1NAzedNzST7EWrq3aB
I3heNvmjkcPb3THIHQKiE/UxkSnXrWYOUV7+xxjR7cBvR0Fsi2yax9XMU/DNzplDrU1WOKAJdHmT
oX0KHu3cyWUH6PWJW4ALLliXYRkNFFcd7VsfbOjO3sbQCrF7L//FuWeTrYwNbH1I+akIZyNUtwmB
1hjNoYBbMtcP7Iep/MdIyrs2rd3zIWp1ZSHz+z8U8UI6RMFQzCZQ1GBwc6ME2ack1q6fIhYQQrBN
igwsChogoO2ZQMvlWd00rn9oYse+BNGUwqXHtzJBHD46YpYZVSx/7BIcknd8JSjHwSa/45162a5B
w4pcr1oySeKbURB3BdpCuW2Z8tNMix8tmCrTUVYiLIMRnG+w06QyVQTcEIq58XShKNOGWZL8jswV
+B+xCLIQpcnaksIWc7zTlZMp02hcj0VvUyKEPtJAQnFq+JSA2nv6FpqXYfI0y4ojZEMlHLSMOcU2
HGOoOrcf7kjh/D/SrmtJbl3XfpGqlMOrcvfkbPtF5aics77+Lo7v9mjY3M3j2a92Va8BCUAgwgKY
Q+3MzzEU6sJPdBLGlpCD5Q7h8XDp+EuSFylTIJ0kFK1tjMi4bOXTxN0fwbglE+3MFhnZUMWTtgUL
jVPK2jamU4qdv6TFNSpU3nmfwBDFREVXwtCLLIoGHYRrSllXjdQj2SIdhTYQWn/gLnsi9kfZp4lp
F1FDgspANwTlFLbCwqanHKX3ibQxueld6WyxrQQ6AiPzXuZFx6ycGJy3jKYzCc3CMl0gMeW0aBqU
hLCN7fe+iyYkObEm4JGnMbQcWX+QwFkY21VOatVGJifdYKFJy4obsP/O9iR+TteLdv77Ssk7HMqa
1KKYBGsokORbbkbwiq36iyrrR24fPStBikYcBYV3ZB/MkzbnWJBkDHKDWEkOhBsyO4uSyScjQAeQ
Xzi8jwXjFbMHo/ud224YkyYBWDGpHhR7zmq7Xl4k8bBJHHfH0vKdXHTL82iKeZ+bJQ6wAlGfJ6ZP
K5c9nqXlkmFIJtKkFgyJckbxksbDghqyI2v2772GKvpR0dNE4v/siqd7/3JXb3i0E2r7SNML4KnG
KyECAhV3KNz+td4/hryPLOvTjut6w6NiFGPAKq20Al7nKp9krw2GzFlvQWGEhKkYCj/ql8b9e98k
oSyOLm+Uq0GS9v4jlWpzOg8FzKtOUU21ErvS/LrhPAcYwQN2jRm4M/T2GieLBsCW0yKJCS0k3HOV
bx4UkIGAe44TGbFcBebvJNHQgIMa/3tZxM2URi1F0hLEtc14PZuFHZdXdXZ3/shYX4wdDJ306idt
ivoFyUp8GUF8Xvhpz4tVWW0SJoaQUbQhzYK4mPeirIuMniPoCdy52dmSOwdJ7ghk6xwW1bh6ikH7
7Sn1x5BbWWMe4g6ZUvllEOoqI6lYFatqxvlQW5tTxf44/Th/iqwHwDsRqduaTTDn4jJJ7wkhzeud
JdSuCWtTZ5NtF1xb5ghG72iyJqXZSv31SCU/cZob0u+SuenPGqVQxekfyhss+OI1vPBQqe9yv8mN
vKIK45TSY4ce/VywlSKUytI+f5zkWujvP4ptqCXKmN49ac+fIrMtczxYnWHV5eLYr0I5+6XZyA2G
aGKt9jAf2n+Ly6wI6zHLeT15rO+MjMYajO6gGKfSrdTmUGZVnSJTAnrdQBQPVRVudXaQqmCSX85L
yjzRHRT5/11YXbVjN+u1Rarz3WYbm+kla4GOL0nzKrXgpJ6Ztr4Do+xQXBUdq9kAFoueWj120a/z
wjCvbff7lLX14hwZNckwpcUsgaUuu5VWCzxGubNNxVcV4zd2tuicjC3rSw2GP8S7mLNSMZPw/gS1
ZO2njTy9lfZQg72ou29ijsfnQZBz3V0ScqfwXqSQ2fWqJwyhMaUXES+fztaENznIH7EDMScUZiOS
DVzLH0bnNuljrt5rH0igmjJagEUdGR/pZLzCqIxZk1YD7l5+nlPDRpMGSKs55svSM9AbY0LERFXq
hNtWXDHNQybznbzuL3IteZ5a3hOBdSV7CMpuBrkuDAyQow0k2tRnaUyt1lGMqn5u0g3shef1mgmG
TnCEFjq+YDJlN+mot1GEHgrstwhl5RYpsj7h9DXwICjTiUQ5bwsN8aZe/hDlo7JUdrd5HxAD3Xt4
foAcQaQtRVpbfWtJ/7y0XMd10FZPUeafh2Dd/N5xU9cygWyp1PAhdLLtuhqfug+kevHO0BFMIAIj
VGKUkQxlU5fRiqK4Fk79ZZI9n//7yd938uHZ/T4J2XdGWPeNjnEG/H6lfpdl39g+K2BVV8LzKKzL
ltG6rpL0OIyEChaEacaGO2tD4l98XAZvKH5avHQKEwLNEBIobdDSSFeG1ylrQK8Kb4KZoBe5tFD1
NpPM26wxPXxAmB0SdeUVTCade3xUhLZ6nPTBE3L9Xpl53Lc8gSgbxMoroHQQaJsfyKjr/DSV9+cl
YSqvgQEMg9SAwRn7/vI30PBYwobWogUMG8nyhbtwlinDGwDdRwuaIWNeSNefonw3c7dVM3uUvfNC
kHM40eAdBmUhK/ZHj9GGb1WxPLTTaFvGl0xobWUw7IS3zYMnD2Ut1jTkNSj5LUdYryvpaTRDhddT
yoQwMRqOLmsVg0bUtUsxdtjqKrL6k9I9pku+2ku/uLIR6e75c2NZ/v6DQgEtltgn24wPytzdr5pv
pheYANsa/yMoyJ4hUAH3AJ1o2jYzT+QRn1+9WG0tG90oweR+cVQKji6zzg1U9n+AiK7vHJnW5mmL
CBYPn0F31cVJ5i9TyqPBYBnMHoT8ETuQxdCHvssB0vZf6gHB8WyfPy6eFJRvGaU1msYNxyXFCUZw
jBcrwvpigzd0ypODuvt56MrOQMTiZNmXRbuR1V/nxWC+DvcHRX3dc1UTqtKCHJO/uLpT+KtgW17r
rj7JhMiG/dc0WbKCuOvt+ilXJsi1OMwDJEqx5lEdL7V2sKXxA88JkP0baPdExgX8Cu+v36jzqlFq
uLNB/1bkMXabBufPjW2TbwCUf0GaHAnHBZ+WRC+/6pF+p5oG+H1zdK/zBkyZKoCoAv34ZIMk3ZC9
jhjS3QSdtOB2di9hTldwzwvDQaBbFwx5WoQJ439OKiqHdsZUZlb+fbkObuWPEHRDgdhkgp6kgKjk
RbeHOZ+PiZRMnFth5hFJ/h+jmPhUYtr4/b2rWAACYm1SAUic11InJtaKzOk80a+8D+Y69niUF2iS
OpkHgidcYMfXPfIc/pY5plvYum1+UhyyqKoItB/n74upfDspKaegWzVokjSggtvQriK/KdNwbNxG
4ra0M/pkTYVEzRjNUMGtStkRSgFmV8dAiqqf1XzZKo/jNNlL/ayNjxnYDvUxtaWE86Zl3+IOlTKu
LIrTTJmBmsTGtxYrMGs1fowE83attc+F/lkQ0xslyQOtlsJsS/2k7J/Pn/C//AlIGOh4qeF9RXmp
dtVyZV4HvKu/D65+rHxwRTsqVqs7tZt4vG4HthcmeZ3fcHQ1G81DklBngBPvqstXhlbXcloXc0yb
V0BxO/+8fEyL3+FR9yptYHJWK+BJ2Zde7u025TwauRJRd7iIvSnlHbGMyi4uCcnxZr+uZ4ZMVlCj
44HXos6+M0XD9wUPGOmk19qsO7Bo5njhLZ8wduZumHX73HhWEGMddBY7PCI/Lh5l/OJo6fNK8NJf
Qox99GSqD0QkWbh4RfihlhgwFLw99SnfNvWSOszoBHWkSfUx9nZU9eV6ussU4eG8cjBDmx0QJZcR
YzBHAGWHUxiHogP34q+CF56z+q1RW8IzE5VgcKvQ3BNtWYhSgUlJR39C4KwHqtc62F3Y2AXGpmBl
kV2Stcg150vHVssdLqWWSYdJ8LkCrnhH9gH1gVXa6RWygI1THsxQOLQJx9SYp4ncH7rwZIxq0BUG
URdgBSkS04n5VGpubzyV9QfeuQoJD1D2BjcAXfdWQcG2ySMeCKNRuGKUYU7PvE/i/O87KJEZe4Oh
9CKfUKUbEkzqgLXuU2xp7iJNHHZH9mG9QVBftjJLMiwqgSQiGiAi/UKTTXvgcV2Qv5N+h+7loEJe
BVsEm4bwGQjKD6W/AA8nEsIhEqj2B+xod17UN0QU+2ycBgizaZOnlm4mG545cUA4wtCxW6RVBXqt
oNBTNtldedn0o9Mrl7PKuRm25bxJQ0dwVtOmQ0wmWcSARFbx0RId+XH2fw9HNDOXl5/c9ZlrenW/
uyecsKB5f4CzdwSktmvNbbbO3vpfhmAGG29FB1s68CtryDxjEIN+MMyNIMflhGOcj1rxukwh8auw
vJx+LV6Nfa28Lz5T0Xd4lB/Klgit5AK8Qp2a/iCpXjkU32Vu6oAHQ1UgpBoL96YNYvXqdBzUxq9G
EyxgPIYfZjixk4b8/+6qNmzojEedKCEWZSnyoeXxVbHkQFrY0lCjlfEIIv+/A5h6azTzCmnJCWSW
ClYZIcgPc14TB0uMPQrl4MDzpo9NDZS4V+wEqSkufzMzZthDUA5uqJdEmTRkcYXYHdDVhaBhwjB3
lPuyPzjyBa9Uz1TsPSDl7DpTTaUYVShHwmRlgzXVzaOF5ce6K2kXZDyMH6dwISm/h12tGBZcATmn
4N4h9DTYboGe+MRZ0DQph9kTb/6HeXGgl0KWDEPkJ93CzdQZxVzgVK0qdlL5h1IF5105M15R4Rgw
wwe+6JOm1lYok6YhMiWKsyaOVYADAxSa4fh5OCZfjc5XEGQKbsR5NjP1/g2Wfheg+aITZMyWg2vg
ALroqUjtTnk5LxsPg3oLRBKWIKmv19XfT7mTjF+l2v9vEJS3S7ISw72oIDta9kWJ3CV/kHnJZbZl
7Y6KcnVNVxVrEyMaHxNHwfD19K0JMaWaXSteE8Clfz0vElvlDCQZLKTlTxifkjzN0zjD12kuvDq6
sniz8czfB8mTgTcLOF3oBt0a5LAVoS13pKEvqytTyVGNqfQ14jzUGLcPehqQ04BGCOsbab5gedCj
DcwFhiNZySFVZruvxutY4lkoI0x5B0NpQIvNPvWygvpLHJ+q/HKsn6JBstPs8fytEG9GxQwwT/Ck
EUo7vNwpXUbJVxhWwjBmzWVnVyt6tecNOYouWpwaiSfNaj+13M2ELN3DaLmG57sIhpcTBh6xxTtw
3HrDGXwTT5k6sBzVrg8dVhZVDndmlKEapG6G0AcZLuBRQoJMr5sFYzYc/QquSPIbP7o1UNuyu9Um
u9jE0PR4u9iYmIYMRit85qWT9jVs986THC86pzPDSLktLc7F8X6f/P/uAy+kulqtC34fEZqd4iNv
NZyUMPuSdiJQMUQvtmkuEBFADj+j1wvntr2UTqdh7VIS23zeNNaHkDDV/zk0Kp4oTKVrE/ScYYpK
D8xfWOLh6W58MDqQ/uR+7HJp6JhWtgOkooteTuq8awGYd3hIu8NldZs4rVMGDUYFW3fZQvVT5QmH
v+YshetQwU9DKsbIvtDlSTmSslWDj0T8l9pt/xQn9xIvJcd0VG8YdIUyNypUrVM4Kn382hRXfT/b
UcPJfDC1ENNh6BcWYc0KrYVqo1vg24eWG0n3pTGn8mquUvnvK+Bg+kXvCUlUgbxNp2Iyo8pVdesb
ERQr90tkSz26QefwvCdkKN97ECoK0/U0SaO8FQlh1+tkedc7qZMfVHC3pW7/snCyA68PwPe+9x0g
3a4Zg+IKWdtOBCHF5A6H9Cg438sDcUe8jwlR43NIlAMUJy22qgRIS9tvqWNkS/p5aWoZg+ypYHxb
m2xo7EpMhKfzZ3qqHkRCfCVVzESCWZI60hJ7ndt+qkQnQSVGTr9VvKGmU/t9B0DruKTXU5mhQOa0
xeYoAwgdrWM3fjP+ft7yPQ51gOvaLmaeQhC9uhVz9PQZmdPGsy3HnLj51GgJECaioewWDoxySHKp
ZGKUQiDQImV2WaxuqQtXcsmrxjIaut8DUSYllMLQWDVMansYwFVYetuFgKSBI33RkU0ktZ/x7xN7
7yEpbZizFOvHJkAiErnN5Nw2CvVBlAdOguf8EeKF8/7LKI5dMvXEWaQqpLPCpNfdbeZld0j8dWpS
/1zUCRfwlA6NEqev3gLFHRCITINdOuJB/J6EYhhv7nlLOo3T9meniFQ4WGZpYrYFhMK+T2etS1vG
J79dX8Qu6MGXVH09D8c7Q+ptUFZR3a4x4JSiCvo6WNIBq0B4vYVs6307Q+rrka2JZXUpUMYiVLBc
wdR9vZnRLMeRhodDpN3FSlpsFsIqwagqAwHfprkR1tDp0+I31vMHzo2EL6TriPDrvUdCI+M6RznG
/lv06Bipb83YT85LK7O/VDsUynZb3Zrb1gQKpiJWp76u/A6rsw75Jeoo2Oqe+7ziPbHME2XfAVKW
C7qQYRFaAPZZ8kkRULXNmgEMM+lDbA6Wk2/ZtQRbjiOTo/b/Iupr0xB6XdGd8P5AUVJMR4H4QzHA
RClZ55a4xnUU1pey3/r8ZYxsv4hoBl1Kr4CUqCgaTWVUwtPX3VTbmtI8t9pyY2VoghbWJrRAR2Tm
uQ9i82AdXrDk1xcGMMCjec8u4sePaNOfv4VOVc9VOQxajb9FjW6LETHP4HObsngC02nqXGh0MDUC
RHsYPdnp7d4xP6fIPLWPH36OwZe9HfHru2Nnjm0y5cpKEDEZjx4awUYl6yYOtuPsak4XxFzqL+JH
TtX37Rwpb2ZsSioKCtS3EePPijTcqhZvYRLTYe5kolyZ0BZClBTQU9W6TfRgWsOG19XGSKm9PzfK
jW1DPk5lh3Pb0Ad0R97NsWdcpygk3CzOfCmHMXiTDY4O8s6O+NbdZcWp2JZGBNC6XZwRPJOFXnG6
/rkqSHnNbFXmGYwm8JreoLzWEqawCRHM3fx2af9D/wDz8727L8qvaKizCnELyMHdfAU0UvHP4mL1
JU++iJyZO5RK4sNzGkh5lawu9LHLcYqzowfDQQpBQe0noRr+D0TuRJtPsJDKsVBDFTFGQcWqw6xh
Jn6EtieH5HH1yIK+ubGhIaBVnIIi4L1jmBqyw6NCk2Yst6ZKgIcF27a4zVhdwgm2mMa1Q6DsN58r
U+9BSe5Mwl3xWY++N6N73tMyxtpgWzsIIuROzTV50ARFAYT6ZXCTW0L+S5IAlic8965xnOCVTI83
VcmTizJohexwFBril+ZbQW/sXgtaHkc4M/bZCUbZL/h3m8qsgdGLAfYtyEjkRJNd82Ye2Da8w6Fs
eOzUrM9m4Mh3zWWMXb+mu13PnyQvsRO7CAT//IXxjo6y3w4EISkGxwBnPGzDhVJipxVvVIj8yecM
iTJaSwbjQzQAw+pb0An4Y+UtePNtY2nH84/z8jCSbUQBSdsDej3Vk/ULWDcE8tu4Jw6JDAGC8uTW
vBw8Mj5cgbLDPg/H1oo/aHRkYejY+9LpQMPqcVNqbAX1O0O+kHReDpHtjN6AKGcUrzqOS0bmoXHJ
LGXuJX4XIrEGRvwBvEi8LXdsX/QGR/kiNYpVcdsAN0m3ZXxvdg/nz413Ta/x6s5PqPqgNck0iE4c
b6KtZPOFJoDZcxmw7HW71rrRb7T8rhEUd80qO8JDd2tnnrPiHSrlrHQpx9jMjNvrvfRrvjnDoQ/w
eP+k31QpGoHk0Dj8R7FpT7XKaJnUcK5i8M9yEKRlg87OvMrhUcNxD5nyWXmKqbZMhnzp8+QSX5IG
8aE8kIohf6c225O8qQzluCoNbTpigxvtqijQ9K96Nh4l5e95XWDeGBBC+xaajjBx/v77MgyipSvp
BL1JO7vBq7AAJYXKySgytX8HQjnFxco1IR5HWPUW3ealdbl1Pz6iCDsIyiemQySOooDTApvHPSnc
5M7o169bYiqHV8zlyHNC2NxU87qskCfHGJe9Tlh4buQcD8W8/jeB6AJYkzWGPiYQyEAm3jDtqA17
/f6/nZpJuSUpbYu5MSHI5MuYekGqF41Nkk3IFeVwvuC1ZfBkouIlqVy7JaoB16qan/eVbZaKg9Z8
zkeEdz3k/3e+MOlb1HNnwNRZ9jlPpOMYTR7n5Jiubnc9RNQdBsY4szVTXvVN8edAuUhc0A08SU5n
lzf8vgh2Tt7Q0BQhYyLxpG8GmY60NQ04OiONvxuzeGEUqO5G+Us1lQE6M0UbKWenL9HlaZVXmsld
mkBU4STo2P0BlO/rLSuVSvIFUx6yR8Ikgh24jmjZSASjq4pnYcRcz6FRbkmLSkFVdKBlhzhUQsEj
/BdoOAnOXyNbId9OlXJM+jT0qMwjWdpGhVt3P7p5CNqcp4/s78bu7CjnpGHsHiwskGY9TpclnFPj
gaUQmzv+l6oyRya600Rvi7hWJ4A1k3pvxdjug9bwbeT1I/FgqAAq3yxUrkFk6gjJ12b+EQtXQsJL
XvAOjt5LvLURUm/g6AX9qx6AGf1CQCabfHBLbC3ileN5ElHeaeqSzFqJzqHDIjSNKhyT2MU/cvo0
2C+SN23QKPeEvlj0AhTAsQwELeRbJYEkPYwPGqaCDmQXJb/VgCjyqT2BZwK9y5p1wpdZ1Ku1WgMi
l9oyxot51e6EJtscOWoMty7LX601WbaxYiTkvIH9i996A6aEjbvE7MCnSxIMm7+Cs2S70C+NoHbT
Gx4FDNvtv0GR+925ZPS/FMKWwe1nk/7Qi8LVKP7gSENKNOeOkXKC61IrjSVAmuKwoulcCvUDoRst
sLrlPBLxb+eAKP/Xzg0+LwlksWrZE9qjlrwMveJZPxfh+3kktqd9OzXKBUriMg7goRKdaKvCYTy0
rVtG13NzOQ+qr5urrW735xGZbzwspflHFylviLn0blIJYjOuzqDNLpozI+3O4E2OMiXDl88Ak5IF
JjnKQxVqJdTxOCN1ghVuaCMLlUDF447nCNn2vMMhX86d3q19sURGCZwldtUjYcgpHfnHYK+fFo9k
qvmpNKam7xApTyXVatSOFhAL6ZeYfjN5lUp2dWMHQFltUQ1inDS/RTIe1OMctFdYyYQVSV8Xrzry
M+FM37sDpGw31Xo5yloCiAWpRVU5VZ59nsWNN5DGOznKgAVLzMtWBU7nTu7m9vYWtl8SV8eUrOIN
uV1x+W/ZHnAnGmXKzToXRTkDUg5IOXsJI7xLyNIu/ruEd4qULY/lkk7lBKh48/Lofhy8LuXkxHkH
SBnvOk/dlKyAMMvYtqzbTHTOewe2DNjNix4ksjmXAsh6bU3VYYHnQ6eBreXRzSZYXp5Y7nmcf7mX
P0B0nISyYSdZNYAmP7ltfNxL2P7/e/FDkYX5BkV5Imkdpr4oANWtt2t51HKkcZPwvDzsi3nDoLxQ
h01PcZGsyNNZdymsdfpx/vf/xc1hLQ56FcmeL0qP01UuNnVCpgCty1Bm0IHFd4KDQ7tUHNPP3eie
d2zswhKoS/6BpPS5y9cmEktAdm4UJE55bB5fa0v32a/kvr4tPCOzkdc/Lyj7IN9AKQXsoticmw2g
ohi2yXOVcT64bAX/8/sy1QaCXQdVZk34tAva9666ihLVVqbP/0kGmsIm27CmWbDIC1ib7Daf7IrH
0Mr8iL9djUypW2YKc91oOKVZh0YYV8lSe2USaMpHUkc7HOpTtwl5qkUzcKruky6/1DHHDfBug2jD
7uMtbqXU6RIJtBoTz0AR3R6VpKGtTtJqjmIxoTD4IsvYNiKdNILHo1jLckm6SoTLQXDa6kbkbRdh
W8wOgxYHLrXXK2AMLsqxrmTPP7G9KpicydNru/JSsrmx5wjGDhd2qETy3SGC9laPhZZI1tl1i0Kp
EmIE9HN6qC+br0k4XfHCY95RUp/xFv6ptwjgIF2amyN2pi3PKUcsNgjYAU0wJqDnjfLaVVdqXVEg
OSDMLzImrXrrMLYv5w2V/cLFj/8DQtmRua5WLo94DC7fEQyjAGshXz664mtWhRuq8kSirGkWxk3v
STFHDhb3SroEtbJjOMIX7BH1GgdhOHf2jysgpZHjmMvYcIxTlO9IS0V+nC6w5IDUmP+HZeHkx06e
TbvTpBSxFte2MPDgBGPbtZ5eTmtw/rp450fpnbAMmGlrIYxmHjr1aqqCnLcchnzTzolAfWbhI0Z5
JbkiJTpu06ESvozJT2W5iKRf4PflqDjzdpDO0MHWhwXk2NDw3nKLDX3SuCC48EvJVxGcFhcYPHjd
KSu43PoJUS9atj0apez5EsvGWqEW2/nxM+FiSPz1swQmU/f37Gk7+ufvi3WYe0BK3zsILUwlKWRX
2dWqmC+VYR7zZTgos4XeQc3f4tI9D8k9Ukrh5WHdosTEkUZPr3OBRErxsH7PrjcPlMsf0Mi9hJTG
Z2uv6jFpAI7A6DgGOSgg+plziiyr2mNQWp+bwpTHBU6x6B5KtPfw17kQNTunGJTSz82wJKkEKXqv
fQaDAMZuKsR7BwVdgxUvwJN4WkGFlbm4SnLao8cGs3gkAZcfBW9y5k+T01wkD8bTiIaU+WENDf5c
ByuBtD9KKrhUV7ysTR2CJgfz2DuxlwdKMB7+q16cNBuXm2T2S4w7i7aDUB2HPNTGA0fTmeaM4SxC
go33gE45D10ryt9zAmqg+L3TPw0X0WXrkskl7Ba61Rqet2KqyQ6Q8h+ZXKkY3sJnX7Nxb07vTBfq
AynYxz7P0zN1fgdFeQ4MpZhlgwKsk0RXazna5vaNc3pMVdghUH5indAxnQtw9NlhOrROHeiuFsyH
lTtkwQzPsHbgzz1RPiKahWmYRcjSfMK4A2FwSUBKYy3e8roFqghKDrE9F5HyGBhU1oR6JR/9L+lX
spcTDYHoBgRjjOxj9YbP67phPub3IlIOxBDGBt3H5MMs/W7G9auX7JcAehrBFR45N8dTQ8p/RHO8
lb0FNZydBSM5mAY7KldWMIGDmysYOakTz7i7O8phCCCjGyeLxIejDcLe13KBcp1foStru9Mxmqhg
LEeN7YXzgmQ+93cnSg8BYfvGom7EAKSb0VN8JTRB6ZI58s3orm5mi3Z2pdfe+ZPlGJ1BORTFNMst
HYC5Dt/W8nPBnRzknKZBORAtHbdSI6c5Hq3BQeO2etSd1CsdpNfBEt/HLilNNFe80gQrbtwfJuVN
sixWLZPUseYmt0E2bmKphG5xQgHm409DIIe5N1DlYbzpfTC36rXZiA1pRwQl5wPpwyWp6AysaaB/
tEXwADaBes8bGSS/eqKhb6g0S3wnpgmWvee/S7VSOIS/F7DxjpDZCbmTjm4f7bEq04wG4ETYeHWp
1teYDXcT33LS0WkVJ0/c7ZfikL4fXjGaqZY7CSmtydNJ7fsU5zq3WDuvhEpshecVn6kfOwRKPzZD
zjWTnKHS1jelAttOJN3ehvHhPA5PEvL/u4c6iMIkzGggZzvgcSG6qvV0/vd5cpD/3/3+mq6LoOn4
fUm9N0cXpG9m452HYJrw7qioT0upJhJGOgChR+kPUOvfbdPoZMqKRNTP80i8w6K+KUu8bZvUAqla
H4rmWcj+oyTUZ0SdsA+Z0FjBXDMvma0LXV0w+b2k9poJX8/Lwnbnu2OjfIM2DbEpx9Cw9BdaHX73
6AuOhsIHqlSkGsGvUrE/ym+YdIY9ztdty2dgJjWijjFAEOD13wkND38+hhzWGS+kUZ+OVkwLZYxw
WUuLyaNIuqh0D9iOkm+eNciOpbrnT5StHcinSaR1DgtH3qu6kC9ZJXUJGnKQ0+9uG7RonQcg6nUq
0RsAZaug8cyRU0uhfnpkm8OlOjTYtHTdqoldp7wWFWKY58DI/+8M12q7Rk+xINhZukObBQrWaE4c
H8eThzJcS8mySCHyLFqPEbTZNs3C1raDNh/mInfOHx77FY79PP9cD2W81fCPQEbn/W6yiC6T1U7R
HCpD/XhfJ/ZH8A2OsmU0VxgydBA5V6xyXawWH2ArDrSt721T6i6TKr6NlNLdUvk/qiFl16qsCc2Q
AFgXw0Y7yubdfztIutcRn/c1GjMAqGDptMGMeIz8yAgWR3FeuR95OzY5dkVX7QdBEhRxAJ5ZgYzR
r0zO24SjhnTLo1CAe7GR8Pu5oHWfsnLurxYDfBuj2D9rEfLyvSqPHFNmf7P+aIdJ+QqtWzq5X4DZ
oJdTMA/ou7Rb5Zep8y6L/NAZMzYpn4GVuMWiVQDqPcknjWaTYS/3PSJ23BWi2pxXouP4DZPyG7VU
YiMTuS1Vu0gat+8kW6w7zvHxQCjPEfeV0C4CXG3Wf1qtn/pwXBVeUxaJ4c6dHOUvZrQolUYHQX4X
TnonczEoEhCCU/6rjqeDlLdQSyuqsY8UYHDtht7bFoKlYf46j8FWPXEMmGlQuoHWbgzKYjs3pXwg
/q2ykZzep+KSLK1FqsGJA8szgs3DOy7ksbfy8CgdrIatkLYNeOZwLzUva/F4XqDXAunJVe0EonQO
Lf9qrZEvLwhpLUwcHg00L3saXgMR0hoq3smziy4Vr6/BBxM7Ddi8eAbNDm12fwOlksLSpeXW4m9Y
/A5DDlOItXPDEf184CcQRu+8xOyH3Q6NUs5VV/BF6YnEYXVQ3P5Kv1XuB4zOJaEcFuAlSo7/9RYp
FS1Xc1mNIgbkWnlgNHeXpHM5YjG91U4s6tvVtrVlKTkw1KvfLVpl0JW2FPxOIBZO+sIBZDqSN0B6
t2M81mCKKQHYWXb9VcUwk+DpPzSSB8NAGBnisPhFD6Y9YLbCRFunAaon6vKQe8vBcYIwH4tYRdUn
wQjh0cvQGmbiM0o67QuHxwtCrufERnag1PWthlZOUQvQOG612JbbCckOYxqTu6oxa8OeTTX6qWAZ
CTKpcpbz7IMZDpkocoNDAWtiZcrnTBEY9rBIA6OXWOZrZdgwrt7K6n3Tm6DVv1at48TrR2AHfDtI
yu2MqbGIGIAnDnz20IncB5i+CyqdMDShQZ3XYcFUpR0c5YTqZTaEnLw3trF2zea5bzJP4e1D5oFQ
XqYRhLFuyQtUbr/hpjCH52gKxyiYsclOEEo9QY7ZjBoW4Tl5FDmpbrjZbIBe4F6yeLN9TEPYIVE6
WVW5LuYk8hrSz0NyldVPHPPmAVD+xFzUpJBIhgjrnePn+OvqEc6sxC1ephR9uqovc3PrHEia50fQ
5lFqiRq0iFaNh/7vd11hC9/OjimRhtJaEoGknjJVwFKHX4PKCRk5AtBNDkZW5UutQYAMu9FL6XKR
g/O3wgMggdfuZSn3jYHnAy4lHb7pxtOwOOd/n2f4CvXyr7AGUDFIZkN5SL++Mu776mMeqAW+jk2Q
cntjOQIplECRtW45dq4jmP/ee9GdChXL3PhnGvSuaasY9+XWeF9b6068+Zvl0EvVQBupJys5Q+sB
bzDZUy7Mw4JdKF9mvz8MQeQlhyz4ob/w2mw4bpxmUYvUrtNNA7jy/3dQj/7/MoXD/FjtxKN8KXLj
xjaQrKSIkqEkXGkgSK3KK0uFQ8pUO+N2ATMDjx0g5VcHccH+KgOA47F8JrWNxI2DpsOqD9IgHnnc
ehjzdbEDpJxs1dVqDzp3SHhsr0nFYbjInVy2yfpvxDnfOCbBlg+cdApKJuiForyGaiW1IWy4t95b
PcVtgxqzWiTMea2VutLn83hsi/gDR4dVRp1kBgaoXnv0rPE2j3iOnX18bwCUiYNBU10HEkKZV5NL
OK3yQPqy+qovInTi0Ub8i0N5Q6MM3EJno1QLOL0BeVLRI4QLZM2uEBSe4PIawNif+DcwKlLC21nu
NHJVzfKQm15RZ7bF/TDyQMgF7nywsChgcY4AkkiuDsr31nklfR+wJVv3tYBkciz+G4mnFpRZj1qB
TZCEfwOB7+B+MY/IANv3uWM0zuoODj8HzL05yq7RCIPNsyLknHzS3Z970W11Aa5YQpPhb5zOVC4a
ZdQy1nUipQ6tbL3J/b2OWblWX3eizNxXNTNMs2QR/WWYAMXK0/dXKGrqXCIaRIF7eSjqTwaYJgW1
cRIh+sj3egdERWnSpMuZsKG43YGTTK1btwbB0wf8xQ6Cck8VGImSqgFEofywyluRt6KKqe5vv6+T
zouduqN+llkbaYJdqhsJnZQDWDIyzhzEKxPFyTd5B0L5JCOtE2EWAZIX+lU8dG6RiRetmn9SYsyR
pMLiRI18OcU3jTJ9JGbD3mhRUiQR43yUOeeE9jQS0UQkbdgyftHzBrT+RbY3AMpyG60ZZWuC5arB
dOivhlC4imxw3Ybq/XlNYNvQThTKYsdJ2daYNOjNx+V7HI6gi1ju8xRtIqU/h7z5c3baZgdHW5Ea
l3jyAq57bY9GA9YxvrTg2KtA986LxoyddlCUHWGpkWV0OqCyA2mAmUIpaBGr8UI0dqvNDocypm0r
CzmvoAxC2K/ofSHNPRjMftBt607FKXJ7iJkf4z+AOk1juf4fad/VYzeudPuLBIii4qvSTp2z+0Vo
28fKOevX38X2d91qtmbzjA8GMDBoQGsXWVVMVWuNGnicGMkf42XT/HYXuN2xvJBdxRara2ytIbqs
GQaFJC62M9zyuKTRMIYDzoxVmNu1+ZiK6v9FAFws6WVUtnEMAMt8BHegTcKf5/1gc4LWJnDBNFDD
mFSKyztybVw3B4pyfPXedDtvdjMvOopeorYWijUcF1HQRDKSrsFWM+rQnG9WDoVYjTW/5qYvMGzL
EdZIXDD1SpJHlD09SfsaTKPtznSnu+SNFf8FjohAZzN012hcPJFwAVPmArTsYvENf0GlMj0yQTBx
I7hoCLmQCqV57jv2qDHWP0Z6P2L9SLWjrh4EA8iWCH4JWZnEV860s1lmigHPMO4HN97XO3o3v8hu
4oWuiGh5M9GusbjlqpvakEDUFFtow2Fv8ea3DDsj/cfiyXbl/E1V8hqNuc5qBW70USGTBjS1e5Pk
q6m4ifuX86MnmCSVywxNCdqGygLEBH0zBU8ZMpRehse0FuRx5sVfJokougqWCE2XDS5BZIYUq+rI
Lqmnkix2ZYCez1aNIIzsHv12L6WXLZ0lIH/ZTBpQcoCEOjQj0MHMeTtU7+vYlFAJF47vRX+Mb747
klttN6B84r/gHWQf5M1cA3I+P9RLpMs5q0a9MJP970bVOmEMmG7lKS/NFTkGNntMiYW8C5u1KSts
/vy4LHQI2xLYBX33zeBQIRggb4T97RVoo+xqN2nOefcRjTDf+UDzcLbkHiOs2bpmxyA0kZziJF8v
OJzkbnovCgmhlVxMSIo8glMYgOrsMP6U7rTs1MMEuBH0jjl0FIXXDmxpOTOpFhcjadMMgxVjYKUU
7w5m4AU7xroYXgTtMbBstqf7bxhINvePpsYUdij0tInFLXnWLI9mSlF1w5516H7YM7L6HDoJoufn
zVXBNGSQ0yngc4dC/OdEo1XIMpMxMqTuUN+inh7E+ONFiBcxXbDj3xrMNRS3sOaDqRpLOylosA30
N/xv/5xEBHrkJEIdiigBbK4Nq7TDGabnU5KljbTAsOSmxwOjisM6u+wT12ltZlLCxJYgB6KiSpwb
QyUIy44tQ3VQ25n5nY4/Fbq4hkg7aHOrtcLhclraG01eMZw56XbRELjyZOzPRzXLUrzDQzBUg2aM
RhVT5hxeg0baICU4kqu7GPRszX722RWbaDV97249h8MtCjGO6HKG/3DBNrnZDevqb310Z7EnxSCx
s2tshZziLXRkWx4gB5a6kS4sS91e01fWcj4yBV1ijuy6g/T/x0CdOsr95Exe51Q7UaxtrRC4aYMm
DlEMgjrRz25Sts2sNQVuIGgteaE62PHyOKLdqMxLu9Vfe8Vwz0/mZnCvEPkSdEU1C0lacLQJLhlV
w/tatDd2TAZKtGveXA7WWNz+qF4KmusTsMrZ0UIkysLNfNQTvGXJ4fdtlWg8NxcEndF5WwRa1pBV
+DygSlAO0NnGDiZ8Ir7uLKAWZvxr5aG6wu0YaEOkvyh9WgHy+80gK0EDBB0Hp+/bBnvaNkXdUz3L
T1nXJ/tlyPqdbpiTICY3C7fXsNzQZtJQLssMO/HqHu0YjagOSe8R5aA5mlBYtUa0z479SVRU/Q9z
+meAVW7FxWE/MCh7qaH31j07GUte8rzcZk/s4thyRRfHm/lNsUzEvgENHV68lRSWURYV4GQWHGFh
E12wadkOwQ8EbgmKqFaYKiuoBe9wXdtRpyo/06rvWlsdlOBYgsvvsazy3psUVRVgf1n+VNkAASwO
/pYGpSq+2WtqkimnNO2dOaictr9US9meOlEZ1pfdNkOB5jseLjRFQRr9HBPm1JBmnIseMVGme7Zd
KR/1Q3wx/pD95kr/EdgsNDJHKLj05TDLAXNDO2mNbpC+7NHTgwnEpX+Y2im0v1gBWHovVJz+4isc
HLfmyujBHkHz3TuS4gwvrCYku+9O092SYTco7ZodmC20gyCfstXv06rFgTL3Wp3KqpCOSaNgcEHP
iu6J+THxgwO9ql1quO+FS7Egg3/ZWXCAXIazoAVRRn0OK+mTpB/n4tu8XOQi+RYBCv8GT8eo76IW
Y0nkZyXYL1KI2s5TKexSFcwZ/9BcDdOAEzRwOk3ZmaV2GFPLPj9FIgguYy1tmEfFghlSsyNqFlKR
vvTXlMhmRMc5Frdp2J3zUVyni6aNRgKAy/SJ3bdO8PLyhd6yC1dIRvjn7dlMGis4zh610WMqS2jQ
abN70A+T4gQ1jv8Ngjn9yqmlTJKHcQLEUgy2NUnQS4MO+aCZP8/jfN1tcUPH5m4FFFttYkYGazZq
7K4HyUXl55ddDi2k94AN3fz5POJmLlwNHpcLg9GM0pIBdmrhRVEy2aAFvdQItubVd6UX6YyJ5orL
gFlhxMZA4BoxW76UE4RV7Plfb0HYIBqKahhYIkEmzmUEfU5UNU2j3jEU3UmyF5r9avqLcrjKRTqH
2/P1BwpbrM/zpZSUpOkAqLHCdkP1WJsfNCl+N8Ll16Lsujl8Kzhul2NlbTAYNeAy+muOb2Lje/2v
34o/DR6efjiL6qHLJT1ENPWGE8SZQ0BXGuuiuszNJLSyhI+oYphLNWZzNNf2FKa7yZz+7U6Us4SL
pUmb+hyyWz0S9Y2p3Qf164ROiWZCAY22CHKqaGK4MGpaYi4Bm5i4wNKqLKi8hHCtKSS3+NLP/W6T
ZqHaSCFgyudwlqIG68MIm+Qjq0Ia9j96l5WT9IL99LY9HzhcnI6Qq00tFqdZ8hq2r1V5ZfWibdjm
kmriPITOY5z4+EZcyMzSzpKAId/KR/04HKTWsa4Mr/J01FQTT38OTvJJdKzeXp1WsJyDSwSCTaaF
PeYIeWsc+Zz0mONarnXbC9OPr0W3rCIrOUdfikat2xhwSfIqdS+0W+w8uesn0V3O5oytzOK8XemH
dgjrDDNWQhZL9i5BCYI3usob0XuHdnihJv1mBK8AOVeUMisztRCAONe5w2ztiKb829sw5u0rCM4L
9Toel54dB2TtlFc+XS7HwT+//oms4PbIgVnPjcKGrU6hWTa8QbnWOY/w5TzFGcFtiENZa9u6hxGh
fAmxDlLdxu1bkeJelAz2KNqnbq9IqzHjFj8K4a4SGgnwt9+MD7VteOo1PVI8A5bPikCc5uv9AqwD
1RjOatC2hqQ6B6cbaVKOUwPrfhUXg6s6xXXkpzv9YnLin7iaAr/J+eFkH+TPF+Amp5qiG6j6tjif
CKKgpPrUMvsY4ap5YOWJYmqTLb9Yw3B+MUfBZFYJYFTtJTAv0Ul43oytfdf6+5xXlDkIkQYJW7w+
CvaqQuw8vkPpjV0EhStrIkZSltPODRo3SxMuFLQqhjUNqs2Imx4T9nx/XR9YtZlIdGcrE32YpvB7
oqLWGxNtTgip4rQ0R7X4phsig0QY3EZID8dsLpv+90k6RhOV2+7CY/U9g6S1HOMNSTFtvATs/pdJ
Q53U571RW+C9gVBY1qEFLUcpu5ZeFknqltO9LHoSFFnIrRtBMAVtkDE/HyJorQTKqUjH11qJDudt
2lqf1rPFAmF14ij1bkwDCkcMh8yOy8WOYt2mUDEKhcw67Cf/sxfipZODGtOMRhkmTQEleYamNDyw
W9grRwU6qNA/cRDefooQuWQRt4uWpAYGMczsEHXbuOlBkep0G/TYYeT/zRPnJiITa4aOt0pk/sV4
yS2Iaek1XAQdIvEe5BGuxXif/N9VsVRQH7jpJSs4bvYg3aItBq0wpDhIWcn1AuoPEt6fd5HNXLUC
4eYtKxacsnLYZIQ6jqJSvMtC7dS0jVt2pduEmncej2zmeFCL6KhmxmuRzCVfw7TCTJ0RZwWaga/Y
ewdjTyb28oOdsZaT5pWlHbJH2zmyx2eR22wP6gc8l5splrkm7FkC68aLOHiJzelqCJ/PGykC4VJy
pVnhFBAMajn2b7o17KtKbe2u/ve8mWyF/hjM93fUVYDrYTMEC/NI/dUgrvWi7QM3dsrWa2MEAeMu
qgUHr+1NwQqSy86WljWdYsAr0aXbe83hXdHLxXv7j98FSfG1aFewOZoQEAO9oKZjgjjEeopB9m7M
vZOnz3GW2XP4RktRw9nm3kpZoXD5P5OIXCgyUNrKYUpQ4TH7jn7/CWXb7GJLVI60uQdhRJNYaeBz
fIV9ndBKSwoZfphBNWdBP7wVfTvvhQIIvioiSnBBHlWAIKpjxbeDSEp50xUoHp7wTK8qFIRBn3O+
PA5LJEEGzZFOvxme0kcS+YMDwXIQQOKBiN40IkWPLWegjM6KoLpUhhbFZ8xWycuY1GEHvfKTXvp5
/GhQwclka9VcQ3ALizJLWjgQQHTTVZrbMmgzWgtK5bVzfn5EpnCZUOkDvJ9FUef0SWDr0gSdutmt
x0CwGxWZw2W8OZ1p07QwZwCNMxSHbNW66+be1pdFYNDm8Xs9clzei0k1almNo75yqzc20zcDQ4yH
cn3WF9PstBvRq4tgCPmb+2Hs8mgsYdtcPVVt7ir1JbgZRGZt7bBXZvH39nEcJVLdA2U8jr9+1ykG
+wr3gO8cu6K6X9Eo8v1hkm72RocicFxiFAd2iVE7ktPsB8dCd3h4L7p3Eo0hF8WkUjsrYpOWGfsg
vgoXX3xw3UpF6xHktjJSNlAl05gP1off/SORi5vvNnPkn7+lIPu96HJGOI5cqggkLSedClDGZUEv
Mjdxg8oebBUiOS2Er+1IcGAWjSSXOKxp1Es4JPTDp9eGPmp0sMGPKwjnzaHEmi9Tkxq6xT/AyPrY
6mGK6Qoailv22I4y9y/yEk7g1EJBDza7XBSHCwmMpYQZeevLjQoJhV3WC9am7cn5AOEjdySjHkwz
QFiHGWtoS/8jvXMD6uxp/afIGba2uXQFx+0hWoO0gzwBrrJ0v8DO0lr6u0WGwGUhH4e5EKkibs/S
nzHkY7hN01AFHVLnNNXDEH2Lu79xtZU9XNAqZRbPY43vR0WNQqv4Lhhz15Tru/OusLkrWo8bF7jQ
vUskzWIujfK4zId++qXhGJeDp7jzPhNRYm0uVSuruIhFZwXNwgBoenyI6gNEapxwPgWWIsjoIhwu
UEmZdFkUYfTk5bpKiW0plVPj+DPnnQBpMyWsLOLW+FQvisYqgWTKlwY9UO3UjQ+CORL5GrfAT3M5
B++jllxYP6ifeiY0GB8g3aLjroQdvem3TrQNE2FyOSKuEyUOG9ilLrs0uWqq/K/S3J8A4kuNepKk
hcamaJlyd0qWHQ2k+/MDJ/ACng9yBH1T2lF4m1EmbqWFfmg94uYJCfX7eSBRsuPriMw8hliMAqQy
lPVdGEY4+hI8x7Yp/al3zWjHSdNcqCEpnnIpzLE9k7G3qAsoIUTzGyFLIfCZTbekMjFADaBRlOV8
3kUriyknapXgB8X7wfClya16QYba9BBU1KImVEOXG/+aZUlxJFkjVt9iWfah1UFWUkQrvn0A+WOG
bnHRFVXm0ho5nMS4bt+gm4VXkR+NR46s3k45ifs6zg+bbnGRpi0NNcMQwwbik+eKGIdEL2/iRVT0
sD10/392dP6NuxkVKzANmEUiEBHp6p7kInae7cT+Z+gM/iJ3DkYjSyVg9Jr9W1cq8bU7bNVlVm0q
pLfbDoEVHrcALx1IECULeBRNX+xyX/KKU+2Co/S91lRUjnl+CPHtzw4eEIhzWx3g8NDpFwbZkazb
nY9qEQS3BI+ZZi4xMgi4Q6fgeZog9eEOizSYApxtp/sIJG6xSuOF5kqL5EH0y8F4KMn3WtmfN0UE
wcVRHaRTX+WI1ai+jNR9Il/2os5JEQQXOkU3GK3SwIqoP6RqYif9dd8KDu4iDG5RWkJVigt2Tivi
eie3KA4dFEcbWsFz7Oa68ZHZ+KpiVHCVyDssm0uaLemxkxuBHajO2AkugNmw83fqlGVndC9SXDdz
HmYOuhEPM5w4nZ2XlPpdgB6e7GbIJcFiu23RBxBz9dU1ohJigTXZibMkt0r/oI97qdiZycN5L9sO
mA8UNn1rlFSd22aCOVm717O3Mns5//1/yDEfAFyk0C4ql7EHgLJLHjQftdBXcmVPt0yar9otnSs6
qoss4uImLrvYaCgAjShBy3Yz31KJuuet2nRqzdB1in9kXHx9HrVssYwwZqfYSL/TaG43rR8rmcAB
Ng1ZgbC/r6am1+pAydiVlwkhJuyKjcXVojE+nDdle4JWMJwHZFM2hQO78UKSZKW5w6kIHLRI+gRU
O+oeJasiqn3R6PEuQdq4q2YYNhbeVHWe2d7GjUixZTN8VmZxbtDFVRtMkFoHIcuxM17pdKfGLrFq
gSdsb3dWOFwOnVp10nsFxhQv1YXiRE56a1ylnYtjOhrAoqN1EQrvvph7fclBOkEVgKZaIAzg1u10
SNsQ+6wWPboQoxku+p0FBo4ApB/Wrrqrdq3ofUEEyK3ckca0yDULOr/XnduhDso8mG6xf6cgdaUb
0ePCpuev7OPCq9VNFFKXgKsLt2+vOxHN22YOX32fi6xiVpUOWkGtY/ZvgVLbWl07cnERFq+tKip/
2nT2FRYXXqomT6xBo4WcmW9YD+F0Sq2H8yEsguDiKdf1HgoBbHaKa4tmjtpeDuPteYztNLGyg4un
dqZyLS3wud8ktKG3BKdqnx9Ys7Y12nlnZ6NzHnPbDcBxCrZBHIpUbuj6Atx/xpx1jrT4SrwzM5FN
mzkCX2edHVAmfbd5lWFJpFAjCgAwOqNXgsIpuQ4KvFdXXvhAdqOruNGxw99E5+jtjf4KmHNAZTBH
nCYAzFop2110nRBHhQaH6c+nsHWIYM+yOZArOG4gx8iYNRIXuGgrr5vhKRtElYUs4XxJSCsAzgON
tO7iYgJAcBnsLKiudkeLdXT9F33Fojnj/LCRJjW1ZEAVYNjVpp/K0kDG56IP/irnrWziErsRWiQk
Fi6fpqpO7Xr6jn1YZhi20v2czNw2g/RlLIIjCqacas6xf878QWlEv4Jl1nMjy22fc50O0L6DufLt
5JtH1r1meP3LgmIKcYWhyC95FVN9njujiYDWanZ2wTSFWO+tUoN5V8MBVJTnt5PKxxjzPIUdXtrG
QkUctF53wV5VSryqWN5vhmbrm0jygw3WmcF8bwBdxfuA1726MgAXJb1dlcc6vKrrw0h3WTRiDze7
Si+SmxSayK1l0kLabGShzvKmDnH5fBf8jPEcy3qnx+/p8/mcKTKRyywJOnOiQoXXFlHSOARCq/sp
tCJHAxX23TBM0aNqKrVfJWZij0MhygSCTMO/BKNYPgUdLKy1rLdh8PXs9bx5wuHkMk04KMpAUnho
g45D8612pu85GrqgseUqhT3vl28CQEEAKly+gYZ5W1oEAzqi3yDepx44f8C9/k5ldBLtjL9yQmMt
ouD2Qy02qCmgxwwPXnkoqg9opGi4zEqgJCfZGSrdnMHu7PRAdsYte4ahaCGjgpPGVypKDpbb33Xx
FEC2DGemwV98lCt6kV+Wvv5Q/IoPis/4BMyrQQKHouiwxkbva0R+2MtFR4+LgbQuADxO1wVaApOb
Of5eZQdo94ps3NwlrYaWiwwrJ3pkDoAypcTBgnXdTfkuM7ojraH3NUXoIBj3FS7lDbnwZRMnOlPd
g/reG9rZM0oiCXY3ot/DLcpan+izHuP3BPIhGI9GekzNh/POu50MPkaXCxZrWQa9Zw8CyYER0fwW
cZL3ons9kSVciJC0JtVcAWZp3ah+lkxn7n+dt2QbwlRQnEYs8KcwS1dxERR5nWQxorCkl6VuQhrq
Ippy/zzIdvL6A8Ir2yCv5ElHkbxqjSSQmZXQgUsX0ZK+iQJhRbziWgr0h7nRirsuVMlUIkXWD4Nx
X4ha59ikfgmp1fe5fUsdqXEQW8iQ42xeD/Py2IbDHozs+xRPqn/jwyssblpCbamqKYMtMlTb6WWF
m2qh+sVmAv7A+LInyVsD1bKwJzlkN9P9sm8SR3utntjhuiZeKdhxCabny5aEFHNmaYCbpvJizMtj
KVWH83626cwri7hsS+aCFgMqSZ3ZSJx5vDXqzBkzwVOPCITLrJFFo3CoMTVd2FzNUe1JAcQUUpGi
pgiGDecqMIkymmU6wJYyqU613PpBpV8RNfp5fsi2d6arMWO/Y4UTS/mANiKYEzE2ISaCsoT2smt+
sTJfy/1fvYDLnGYDxY22hll95xP9ofy7y72VPVwWyPus06IMAIPRNLa0xBd5vQhcWTQ3fCYgZVfV
+AfM6ffpfIyazpbJX91SrgzhUoBi9L3WjAykDaRXUs+WM5BxEFzvb+4TGNUyROd1A0ypn6e/7vVp
KSmGK2hjr1Tv++ytGC7Mep9PT3/laR9Q/NRnUWq1LDobFJTjwtqbJZvt14mnnspn0bMim4Ov2foD
jfODoVSINHbMsDEp91SPf5gocgft6JL7XYpq7y4YZjtRmkyQukXAnHOgimkcdDai83IZWprd5bFt
ps5CvbJ/SZtnwahu++KHnZybSH2CQ3sAuCmX9tEio0BButLL/tCN1veqgUbH1NpVsOwm2S+T2Clk
UDJNza6T2qs8HB4EP4dlvzPDzpfhNqNckIrg57CbH8ku3GUP0UlPtetD6RaPojbi7UXlj/U8LZne
4KQrL4AzJa+XT5ImuODZPjeYJuPYUHERq3HZfsrr2OpSbF0Gn/xoHpjQUTs68QVEr/Ca6zAeCFI4
skj84SsLDDs4rHC59G8qTWc2I1ZL5TV9MneL+67N4FuMjcbuPOKgMegE0hSRkO32gH7Yy+UDnUxm
35awt1ueG/PKEm2itt314/t8EtBwVyANsGspb02Qr8rfOlFn/vZRdjV2XOhjG9tbOZuzlinxMtHT
K/knOldcpo+eP4suvYU+wkW80hlFkCjA0yG1+q5Xo9+w9vnlKr2gx+6qcfC+6AkCTd4MtI+B5OI+
GlUzatl1nXzE/Y4dHysoybKXP1GIbc4YY26mFH3alN+3hdOUJV2AE0I33c/Bf+TkMQ+/CYzZ3Iqu
MLiNm5RDNU9S3o1h1ILmN7yZq/f5Aa2lTvTadO55POZkX5LUCo4L6npGP3iZAK5oMwBptTvExr5p
y1MVUMFd+GZArbC4QEbj1jKjjB+vpkbmt3nqa+iLPG+OCIKLWbUeZm2aYY7R79rgLqeP57//lVmM
JaOVDVzQ5mXQQ28CAI07uJPLyLfkG/bOHPuJYHf9lQyRw+KCtzDyeVHYjbeUlMfeKvZ1rCd2aS2u
Cl352TAuVEXyoe/h9WEvyPYiv+ACue3rUGokzFUqo1A3sfYtamYHErtSJQvmbPt5czWmXPz2FgSR
MrbvBml4jKfGeI8D2L6zzfvuCfLMbvUo6vncDmSo2lmKaaL5h0NscysEgyIebgmeNfOXJHvWichT
tl3xDwa//Eegqs9TVnlM75Wj+USeSW6rijP7jImqeIzwJHgj6q3fzvd4sf0/w/hNQDnPCdVYdTW5
nnzq97v8Uqlsw+m89qDsw3v57q/i4QOQS1ddEqHRnpX3BEwcOBtyO2orN1bkye5jyV106aTM0+si
L65MK7eWjUawyWRR8DWDffwCLoOh0R8XEKx2uE3j616NTpUVOP2ElmE58rpcNK8C1+Ep9M1JAuku
c51qMvdxCOKRyAidMUXz8Pmh3Y7AD7vYD1mdRivw6S1DDSBrhA5blYM0PasfS7V25tZ8+t+wuKzW
t6RqNRNYWXPopAerf4ry5wXCb+dhRCHBJTQtmWcFl8/Y8Rh3Mjp21P357/9Ddv4YMy5rWdUSaTG7
JWSNuukevRIHelkf0D1zXQuwRH7ApZBxqdt2ZNOzyDeR/JZp9tSKnjxZ8Pyza3+p1ZxqSZXNEebM
R+KroAo1L3BGdBLclY/7v2mQpX9SB4gfPvtb1+Q0jli+WqRjl10G4BQQPfCfn/8vxZkaVC+WZATE
GI7g5Vf2caJ6511ABMFlgzGGMPrILvvbId3nQ3+KIlP43iaaF/YjVqE5UFKPgwQ7VJxGWrt/zB32
fBLtc79wRN3ggpwOksPPaEGV0cJSgaZhIVGdcbecBlu7TK7GQ+OE4gfT854N0rfPeCqt+yXO2CyB
0FBxCrRPqaNDruKLAS396h71Rg+qiGtp+/Jt5X5cbgjVKkozEzVOM4g+mfYUZHQP6oPsFx6YngRe
cn7NAB3NZxOpFQeDzpZJDT3nlVE6cQ/msvhNArf1ov5Vo93KNC5V9O2YddYCtAbiGhQd74XXFKH7
N45vmhY4VBQClr7PJqVq3CYFe3pSg5sGtwCyJZwiFjtf09EHBDdqAZmpFsR4OBz85AZywDv04HoK
eM+ZcIPxbRFsQdnnzsFxw5aQqM0aVqlOp+divgvwXJn+0PB6TqwKWtjF7vwAbq+3f6zT2SlzFdRW
u8i0kAG35Ndx6Kum5HbxbSL9PA/zD2vUBw6XZ8ErN04Wa8Fgr8sqwgsN5yem/xveC2sftkP5A4sl
spVNejH3RsQKY6MLVtlB92Zl6z/n685bcGvCDuP9qRM92GwH1wcol4IrPa90lWVHA3Z6Uj3UXovL
o1MfpMRREn3ypagRvXhtWaq+H8zRkI6udPb3laVVqOZSZSB9SMZ+mVM71JxKeKO3ZdkahMuMZR9I
HWGtLdXL6BGXiQDHt+Uro+SaHOaY6H6PvJE4ony1bR0qQBktkwE5m8/WtaBzoT3zzSSbTppi3cvy
eBisXLCn2Vo8cbX3B4Zb1wLNkAdNgn1obzDdcVrUHfTnzcfzESAyhpsqkgbTRFkL49hfTHJnh7lf
UlG5wbYpOFSCLwAtFHy3rN6hFm2I0KQhWQ9m5wUif9s8tKryBwAXWimdmmkhAAguiT/uoDpxkL81
v0aXxdX4HO2W+78Ztg9AzgemudVwLQTAWb8qx2Pde5GwOXcrB66N4hwgMYyUaBJyU5pVx6oxr6dy
cDI1e2spBKjq9NBlOMd1006b6F4xglMW1a9DF99l82Ony/skLAv7fzOb85Y6kyYsBDC7Vx5G9cog
D6PyVw75MbJcWOvRkgbShEvLOdv1MsQ85t1iiBjjtnPHBwj7+ypB6WPRFiQGSNOn32LS7pHEnCax
DsTsL5deFoSy0D+5xbo2Wm0qTEwlua5QmaHWdgnNxpvBYdySw+1ieqEvYmXYXNvW/sMt2WpkKrg0
h5Egp2asPuUO4rbo9fdZZZ8oKQqclW/H6WSi9cSEZ9Cl8wYSuUUjf6/K4ZBkhnfeCTfvtVeG8bSW
VaR1eZax2fsRvhH/snW+B4f5pjtmT3hLAt2OiFJAkL8MLr3o4GsdzAzGFf2xKW6aQXC5yMKG31yt
DeKyiWGWJq0rGFTR5WnIOhMsReVlR+bBOT90m4bgMo1aTNMda9Nnvy91qx2SGpeYkwbyyiF7tBpJ
pKz81RgCsVq8WUKwFk9FlP19FVspRBvLygKFj9lfjxHo1+PKnkfB8/BGARtDAQYqwolC+EU4DMFN
s0xgvckO3QGPGo9p6U/PFHcz+8YbXbi4G97rIdglaCx4Zf+aPD5Dc3m5myVgjzCwb/xggrwYifZG
nKK1VnHC2P+3M/YZjBtNQ28MGgygD5L6ndxc541gIfvqEZ+/z6XboWwS2lcYR01xWzLao2r86zXj
MwKXa7MlDyIQnIGqavGC+JQsnpCa9WvyYRAGKDJNtFdo/P4i0eSk65Z+cPLiZszulQ51xdVtRTWB
Kdsz/4HD5YGgQWhZI3CW8I72V6r1S61fymW2FZF/bwaRpkIxzLAUQ+F7qikdOjpn7YAuFbzSt99Q
zSUXglVJhMEtSlSNNWVRgGHJ1FX7a6J8q9VGMGQbyRpzY2iqrLLeOczO53QwjmNTzVkzOM2L7LCK
78SN/zMWoAiku8mjnnTA6tt756Nm07QVKOfVaZBZDQ6mA1QTfxbGUc2+0fLuPMRm4KwgOLeWu4So
swSIuUE/DHpQy1pAwbnpbSsEbn4mWcqDUK4HR2uJPSTfEvOhqKArTa8yVZDSNq61Ps8StzBkY1tW
UotZgkzOU4V+jtgB+cfVb8mcdl8K5ucfvMI0VRns8ayI4bNXGFVDqyzs4BV44rSLh+mQH8NbfbQt
vI5E+6m29cKOfVE/wD/Y+YHL5W7DyPMY7KkDLgupb/lQfIKCO7ktY3uEdoZ0aETn7003MRXF0DWT
qgpPb0GDworNGpM4gaSPXkuhwEk2ruowcysAPicVcpKULfyw9sbZXi7So+SVLzEYnX3GDqOKXnhE
BnEzV+dqS6yFhVZJnVEr/VYSQWxG78okbpJSqAyp9QiIaLyP6n1j3Ae54PVbBMH+vtqkZMpI1LwG
xGT96PXHyrgP/6KO9fPMcEmIoD89GCNMPWbGW9wCV6jKgTUSlBAJFHX2swD9vIX8DMalIzRr9m1a
wCDoFB8L8EPTHZTuj6K32s2ctJoaLiepmUUXycI5dNE8RfoRzNe52dlR8zhrIi5IERSXklQtrdKO
Rc5iXuvkUMaxU5n3ufyshaItisCn+Tpw3crDVoeOlxOZe7O5llXB29Hm/uRj1DTulrFP6AAmAzZq
oFsdhqtSNh1c4NpjNQmWW5ElXDaorFrGXoi5QftC870qIo4VfZ+L/lgy0iUn+H5f7hI0MAjFdEUA
7O+rwNRStPLLFWa9Q0mH6mC7cB/8jJ6jXzn01FjgqP/+nu1T5Gh8KujwClZRmKRV1xk9FJFgh729
5qxmn8sDdJajBpXZmP3r+V1vJrixvOyXtvstsSyqAhCkNv7tQZ2mdExASQsBmJdIaeylV91KRFgs
NIpLBG2GNgDlPRFcM9ZR1DY42pVqGzsmu4ryG+cvdlurMeSSQalA/kNlft2WN1Tp7EB7Ow+wUdj4
yQ34F4dCRbV0nQNBuWXUOGSfQfSxAk2hsVNQUcSos7V78050SyNIDfzRJdKkMa5NwM4aUkOzi/qn
Sn0os1qQGAReoXOJYSiJkaTMvNS6CqX/LPUPef5+fghFEFxuqDUa12oGCDW8XToU1hg3uSyYJhEG
lx6k1sqrke0+ou7YRgetvUhiwY5KBMH+vspABZ3Utk4AUUV3tPuPpvlmJFgPNu4DPzsblxLUzEyK
rEBKKDI0N7DnVcmZZnf+SV/LiwViIv2+rXbnp2ejgu0zKLdFGHsIF8cMdAzpQx22tlSUaHWfbsBw
7s2zeQc/9KUqdpvGOgiw2Qp3Znuic+miVAxpLkvmG9h3a/tpnxegoyUO9dCCJxSFFiwiOpctmgii
S0sDS1Gmg4r+zC8dMPwXe0icshLl0h/39eyeN1EQyPwFqMHa1Tq2oxy72Em00sll0AuU3xWR8wiM
428/i5w0SdIAyCgqEP+lhzRIBLdrghDg7zutus8qUFrCluB5NC4C8lSJqk9E5xb+BAie2kmL8v9H
2pc1x20zXf8iVnEncct1ZrRLlmT7hhXLDvd956//DuT3sTgwMvjipJybOMUzDTS6G+ju08Cwb+yw
v0WbNPhMQL+cH2mxcCu8+Qk0kB0AP+oVpm3SGIxqYI0R0+p3+4k+QFShKrrACIVjbMhoWYk9UHeV
boefT+/EX+QwxUxrFSNLRT3g/4CHAU+qYWDkmswofF0NBqr9qMI7Zogp2iArTjz1SAuv5SvRU78I
jeW7z2M7M0Duhcv7mx42R/j+UP2uO8Wt7HVhf7h8rvhPBfYv2d7THDt7nJZFu2QR1nJ7yo4/O8FQ
gme+F853TuXnnnik1D+ENx+gjLtEYbGUZFRE6VBgCg4YOzzLjY+UUx35FOGkJyEe4zvzsannnuJZ
CnZQchI3/YqJbSe1Br91B0RRQMUzV6DwweACDAYzVbboVlVKTG1dTVxO9aCvrrr6ZKPSggSXN49n
q2xKSo+6XoJZaozLmdqlkUmjTe6EiswBCQ5tEXg1rhyYA4KXFfxrswSXcUvAzIdMuWtEmqOstRdv
6n23nqZCyOHCFQZUnaaNZbNBCXceGNhSvlS6XkERRwe33eQT3ab4Ib7pg670aW1UcyO6b3PPGpT/
FyjjOItlUPPFoqCK06CHg/JlmNfbwwLu31RYbiYSkbEjywC6jEaFkUzRclCf4kigD5ycpIIGmF/i
sISybVopSl8DoOj9/LbB4Nr5PlYRY79XLXmXtY8bZu3RqE/YmQ6UNaSWXmDxxgb3ycWTHPJK60TW
O1B6UkKOLtT+5MFvj8lYDisttVbpIKFW3W0YXkuqx8tSCfaIpaKblcFMCA2ltNq4Tm3rPu3ah8sQ
3EO12yX6E3br1piSOekG1k3BxigtXtE7FxkWp0lETYlcw7dfLsZTzsZkLRUNm4a35fPP4d7yl/mL
+ik/mkEexJFAJ3ihzR6Pir4TbSlL20QoisSK/RTPD0n1Q80EqyfaIMZObJPeqFYMkaasdFe1Qbo/
F1g9rhSmosmUHR5z4dhziiHlW2cAIluu4viQ975p/sE1yDZ19NdgtAhGoTMeqUiLxYgwQc3V85MZ
H7YyLAdB1oG7UDsIRs2iXNIqMy2Qtmvv5fmJLAIR+Mq1A2CUq0u6IkOtB32BzVQH3fDgu1VujYfk
lnLxEE80Toa/LR9rxigX6ah2jSWOZn+cqsNiXuW5QLmEMjHaFVnKKqcpMObTdE0JYxZM+JJuSKjS
QnTn37PZwWDvlpDxP5jCLRdxjT3S4hekvTEOyocR9//A3uxAGHU25nidSQOQvkQnMOa/wVQv8+Lo
aW5gPioRJSUFimcz1aXF1makxzgMXL8LHxG1b0SiuESgCiyvz2T3yZCXgFi2oC2+lXMYiYhpuRAg
DscPxHBBlYVIVgyuWZMc+dsODyGLN7WxU5uiZ3iuL9ihMP6s15uBmJjA7M79Yz6g4CHGQ+mtKtXO
ZR3gRzo7IMbgJIs6zHKf4YXqhfZX1DdvjU9ZnlD/5hmCamYhGGN6tFIHhWIMqegzMy0eLW8MDMUl
4RDGgYhbQrRR9O93PgeMZ7NVaXQJ8zFYMvtWa3UXKVBBFRE/uNqtIGN+5Fyee4sAx3AmLz0Udyij
d0vcp8GbIriVibSCsULlpEbzumCztMl0TBntc4nm2PMrQh/3sl6IFo8xQFrfIX9KhZrlQ5x0rla+
5hjdfhmEb1V3S8dYoMWy5toaIU9x/a58YTI4UwSOEweTzrwa4xsG0YArukTskxhi4f8dX7YlcdCG
ok8UQFbqfTZcWc1TTu5gj0YQalyWTrCEbB+imeikM2YgrcYVsTFNpvBMUGBdBhFoBGHsRKTGuTWl
AGmTBzX+3uUncM3lwo5sGrJfWjXGSmyxWUSWBRjjjo7nXl4ldPvEk2MGTTiIRshy/cRuixgrETWt
1qHDeMKYs9Ak341YNMBDdGQJYxoKM0vaSv+/I0urY5arLaT9B1UoIh7hbhBRUYpg6aaKuQbnVihr
5XlR7BQmz3iLi9t8zNxYe8njP8lo2Dsc5sBO2Qbylho45uq32VVt1KdhvLOy7nhZ4bibs8Nhjmw0
telGEuCo/fU0/DBFkRb3fH58n6Wh0qqy7+IMm0/S6yKfnbXYnDaVnQnVu1b5JxVLu1Vj2QxIr0X9
Rg3QpHnp9Ep+tKL0jGC9VOaAmqRYi6wAQk/cPvqOqn+REaVf+O1s7laMOZtova0lMKphR8LuON2h
3njwfmrzejAakLYKALl2bYfHHM+lkRRJJtCALn40Fw8zSJxm9C5rGR+DgHnbJJptsTwrUhxFA4p4
8ExNXgd03Q8lyFUiUT061/8QWYU3ANsRLWg9P5xSYwNmwLW0XB3KqjI9pSf1XnppXspPCt7DwRF8
WS5uBLRHZNQh76tWWkd6EX6IX+jFO/aJ2xIaArnihyVuve4ejtENe6rAgFkCbnrbAi1Bah8jZ21U
65qovDJcAw9aydX2vB5E78e8DdwDM0qCxjVbXenKFs2DZTuK/KDbf6CH0BAQRJjg+MPrwvnmJWVU
oTMOEHP+NNovvXUYLEFG5h+26wODsaoDWbq6tijGqcakZYxuycP5vvtbDzI//ZP5spjsqaJmjfJn
Gr/N9NGWzUSD+/a/ULJKnMirpbAPSEiDIXQIaSBi/pN11DBPVNMNWhnIOMO+G/qpHWU8O8V/JfYX
eb6ats9/ovY7DCZG1s2lypJMQQL5qKAAcDlEh82NHNrFXbmiR3aeySU6BgRaGuY74c+5YtTLGK1d
jSpHWz70StCI5unxtWIHwGiFnksRmKZQwjsFP3vgpoN8XNz3SdjCYbnUobLmfS8N43DXAXW+/QRp
qHmvghLa0B7RiSTw6zy/u4Nhn4iHtjCKgZaGSr19GAtf6xNHMSZHym6b/odAHbjWQUcjn6apmJDF
Vif32xLZiY6HtORoh+3jcIfWsdmxvcYv8OyJDsIywZAwVxSL8RXjA5bRwnmwjTpeATs0dxN5MjJf
IBe13r/tlSGj0QPTnnSVfb3r68SaCgVFQMN7X2sfSjGIR+aAjlGunkV089xVRIm3ZWARVZMtcjXt
KVlXDXXxc5f7VvoFCWRMMn+9LBN3zXYgjMNSoq4GhT70ItNe7PSltARFGaLvMx6qN9Z+yKh6z7Wv
qUdZNAiaf1iRm4W6IemmWYw1kMD6mZQFVql7W116giZaBaGEE5LQ66ESXV64iVOyw2OMQ4wnKGPd
IJB8Ahlw7JY365eSINei+cUJ/dQYeOdF7iIajSrEZexEP0/pMkcwSpRqj5bwxf46O2iUoa6eUktb
99Ps6KIx7Nz9+xCXfdQbZyI17QJxtyIY41NqHP5A/3bfZ0I0vTcGPTUh1qKbn9uyvYmkUZgO4Vxv
Md6FaHC8Fl722WFT+lJg+OZm0yqF+NDd1ZhNYT81mCCJTNWXy/JwDi3iIlPVkANGbTpbJCOrkZqS
NZ9ddKYdzLL3iYSpCpKICoFjzvcwbF1MrdZt3VoZpiib4KwqvoKjyJnAvi8N130jesfh6MAZGLNH
QxVvmjkCrK1ip1I+9SJ6LD4AMfEPbgRgbj/36NmQp6PZJDN6Kr9n01WtiG4C/F35AGAO7dLJi1K3
ALCr5D5fdEepp8aRexFVLFcQzUS4St/d8edckG61qkIxMMFlnJ9z85siyr1wv6+jH8s0TJrxZRbK
LuZCNatyRqGeLyMXL+vCfDz9iYyPg8OWMYnI0Gl5AV3K3bNqVmf9HEUgr9Ge7JsOoyvopAzDz14W
v0ZuXFj2wsfTLAW0tFi49zvcDs+aWlKrM7aGDkvW/dSPvNTFc/WR5q5jT/7Xc/RAfG6C4QDTxmxZ
Z6+E5irFuZFBl2cU8+CkGLk/N69/YAN2GIxPJWupxyrmW7oRGLqixAFxkhF9v4zBeXc6k4PRtC3u
1zVSIAe6gh3JCO2odrvZb2RBNpF7csAeQ2x6BcNF7FwdrDVWysSGOtSSvLlpli73SqkYLknmQhAq
8J7tiIKIEdRuCuYCsr4mrqaoLk2Lurj3KnVnu4oCFAqj4UaUgOM9DZxhMTatAUsjWDyBlR0H1VH9
NmxedXhS9Ro1IE4eiEpOeCd3LxujE+1UqNtWwwVFyk07hEou2CfR95l9SuwOTccF5Emrk9b/Faei
Lk1eKffZitFfsDuohaL1Wt+/7w7lTOpdizg65tLOs0OHZiv+8lzfwUC4lxVdqBWMQbK0prdkCbjN
6ILg9SC50bVagJDn/yfXTKMo1vrtt4m5QuRV0pBmAdgUxIcxpA0/tJ5FpA28U7WHYex4LA9jDP8N
7RvDWr/fNpB5/vvAisi7g8tsF6aB9Xa74eCiPiyqntstdy5vDE8GhN0EvgJPbOimPdcHLaP/tUOt
25DNn+RZfdQ7gullS+ddxuFtyQ5HY9LKvTq3IHAFTqYVjaMa1U07534fm966pqFVgJamGj7PwvQ5
V/H2wIyJ0FGtCCYfACsEVQ59qBsYLma+Kb58UIRMULw6cvra9b/l1BgD0duySuIaKpGT+n5c56DW
46vCzP9WbPAmzbE/WSDhiee7VU0FKyzYSTY8XrdlsBoVgmJusiehuiqNS4x2EYWRXJe1k5DRyGIG
+ZREiyOnOnabtHQaCWH/qDlb/XxZZejxYU/xfi2pwDtTZW9qHJW4q7s2wmJNebWLqxR+uCOvRvv3
ZSheNdzZvjEWo80T005MSLU1BGxa0tPW1DmStqYny/n1WNhgna8Da9Y9W5Mx9XpxmnxzhrENll5E
Dcy7DJ/9GMauFFrRK0jCI7tSoa6xQYW+5LaZs7g/g7c/8qL7hWbi6rJIk6orsdDD+8Cj+pTl7nCw
QPMve7LtVKGIME2kqozRIVm7rlMLAdsJDZIx7IGWOLkioowWwLCvZV2dtmM50HXU/dy4n4eb0RS9
y1J1v6Ck7POOkckgPNywdnJ7LeuPW/p2WTNFMjAGxYqIuQ7UPrfqF5t8H+NwS18uQ4iUn62ahOUo
iT1Ahuat0ECHo/qZl2DqgotARwlHULDnd5uoFlQkGGNHphXjjUgMhLkB745uBV2dHftSEiQHBOaK
vQj1Q5X0NZVNi+K7oS+8dvhO+uR2zol/eRlFAjEmRJ6LlT7co5JgPRBct4YfSyZQBpEwjGFo5aEk
Ew040s4FSY2ZX3Xzhk7Z18uSiHSasQe1XOUqAnxartA5Frnf6vDfAyiygp5FBXEHrsHnlr2atr5a
SixVv/hKfz0Pgushb53232e2QpmyjGiZgZdrclMO32L1KV9e8zm4LAXXTu9hmO1YBtQzGinESAtH
eorCEZ0QsJyJO17Ty0ckULD3Wy1ra/Z47L6QyprQ5UITTygHrrw61G6RegrNI3k2HRsvYTJgi9B8
rA+VQPWEwjI225zqrU16CFvKN1H695S8WDoSKsT1SV+HEgoAMvkIMkVBfMrTxZ3M7BOZPA1rXzaQ
OU5u9O5UxUfBJmocA74HYOLDVWrVLIt0eoVMwZAbTiC9yKWANuDR99gCxQben0B+3JDZ958usjsU
weN8jSfrDrVowXDAgJAeVfe0vatwRdkBnmXa3VMsRm8KPdWK1qJb194a+uiq8XUm3CgRCKsfCH1J
pkMoFI+nq6vafynCVyauMnwsnM0IYpBqzcAKCbvhR6GU0omQLhLznyuwGXaO6lQ3i7BfkqsfO0xG
rrlEhaI9ApOOvKRVSC2iMQtvW9qJkqKIuCr45+wDjy19K6NC15oIm6WGVDnaEN2vD2hWczN/vhIl
YYVojPYrRZ4pM5VOu8OsbNqrngR9ECfeisKDJhQ9Awg2kC2EWzBPbrM0CDelz2vxRa0Ep5lr+DVi
KuiiUXXMxzp3LHo9kNxC34Rbpc+6+lqASim+iTuBf/yHVfuAoWLubiaTVTZLQ++UgzR52tocxvxt
tVZYp9WVGvUvOpQxHaPRXUvjuEVL0Mx/cm9XdpIyLrSN68Es6X1arX+kaOEpx5OmxK7AUtED9ZvH
2aEwjjSfItLOGtYTr6CrOxx7UBn06BRa0Cv8TmbgRT48jlsfCDgABOA0tL0EzrjXXI/letgA/pN/
uAjso3GbHulLTuzl3wRo/HP+saeMbZklZcvVDQuK2atHykiTPuTu24B6Erf8/yh/4Abd+w1k7IqZ
4BUWFOpI5T+tfu+0oVU60fV70pPOl058zLatR1HIwj2Augn6QUxOQ1Mggzqt6aDJBDf27Ch9BjO2
a0XumjlK+D6c6nX9VvwQJcD5j7QfmCyDzFz3+gAa8dldgtU33fQ0HUYJ5BG4WLwz0G5Cm83VHCye
rphIfiAHcn4+26wy61WHT6d+YrzFow9eN58pn6h6VfduL3i15bq+HRxzSogRN72kAE6T7lpMRAaH
SSXK6HAxQOiIpyVUHWFW6rlIkkQaae2gLnivcydbxbtt9rYNcyyIt/g4lqUqOs6CyYbmXTdHeakl
iBXyp0LDLEbNMdI/Ml6EvoXpCgqA2PSqUna63mcAUdNTnLxt+UsiqiDnyvEBwcaNeNPU9IRCtONX
u/iSgloWeaLLNkOEwTjP0uzWzNRjrJUWp84ak0NczZ+G0hamvrnGaScNVfidwzG0rUkaA0j618H7
2QlYvBo3pqMGBehxRZdmkWD05+zgZtuu6sXC4hEpMPorTNhYpMPlteNaBVWmrcIaGFd/Y7kjxrRh
WCYw5pP90Hyi3Ie65lQJ5g7RUK656WtPAMkzC3tIxm3nOSYpyDlqYpPr0U9BY6PEDvn6M+pGsYco
EcbbtD0cXeXdKmZyJEt6AbjoJn20gviElpNrWueBAYEHCeUll8XjxT57OMYK2bMxTOOKBR2kyJGj
r92yOqWcOHKdCJCo42Uds6ogOY56Jhn1j4xjju02WZoY4c0U2f5Up9cbqV2lS27RY+53SSPaN546
7vEY16zMiATsBXhl5yiB6uenzFMy1/IXV64d3NPc9WA+igoIuajgjFBQimYjs81I2c4SipttMrqL
fC3NlVNgjFosYn8XgTCiTVItRSh4GUGG4ccNnnsLf1CeLiuGCINxHVlZWPqiQhB9O0X1DWkRy337
TxBsP0CTj/o2SYAooptVDaL0eq6PlyH4BuNjP95fR3bHScmsbK1MYGSoTgUtUICZx/a1BS5HWiK2
YFS94OmQG6KpO0TG6i55pGXKBsTkuKARTrvqXnU5aL2f/aTJc5Z5w5c/khLDUTAOQIXiMT5FSycM
29xwimmRU3OXBGm43faf5WAK56skLP6kEg5tAh+AjJAoHJzzXAFgkhYeScxvpLaOeSm5s9n7cVX6
Penuo8wI8T+CCj4JbPl7BQar3MqeGkU0tIybrtv/HGpUd7ucbKka5SN1C+8zfRKMLWwOdGxhEwrz
HnQtf7NjO9EZf2AuipFLNbCWNL8alcnp+uI4VvEJz0EQvXVzDUME0OrWZMXtTNrH/7jX9ODuZB0L
OspyAP4aaqOjn9BncGquogP5Cqp2ymAhOEJUnkvyMh4C0aKhKBPwjOw6zl/6RdA5So3Vpe8zFnPA
ACjkHPH9TiXPeDh5SNoFtSz9CVeAIJIVzKfdTEewiCKhGAtaZ3W5aXQRs9ShXh1c467k90Hj2053
q4IoVzisRgTJGFSzjFe5oUcm/ntEudPyfi0mvnxXrU79TtEkLhylen9hbdlnoRoRYIPKZRq76Kfi
jSZoGr++Xr3kSnUkT9QZwg0mNFWzQYZvgq6eEXEudPTK6YhdrH48jV1x1VsgThrUJz0SaY3CVZsP
LPZ+2E/SllcSRAMH5Gn2Zb/wsifjkPrJXRqSmzWQCjzE5nfjq+iJgbuRcK+qoajExtz28wOo23W7
GDSsjuvmuNlKmMqJ4Mxx34rA8vMLg9HPKMOQstmURjd+GbzhWATTKxi+tXdSF20WtlXwndYOj9m5
Kq/QM2nRqwK4vCqvfY6OMfq3R89GVJ09xImzCuwYN774QGSd/5KvZiGpQLTaxon02wm07E0inGXH
tdY7GMYzlpQdhyiAya63wAracAWp0XuBeBN2IrfIlwldPooiv1c1nmuGXRvRVtJgWkseS/1Wk643
/fWy5RJBMNZYqeS5zilE1xlO0xxmA7SQ+ct/A2E0vCv63tSpyZflcELNlX1TNgImEZEcjIIPGYEN
ph5bTW+a+tXsPVsUXnKtkWHqqLZGhRJeOM53Yyv7xlosMIAt+lSGdZkph6bX5u9EKaJQGc1ccHXj
2oUdHrM1ma6vllajQ6Ru3ir5r0hEtMM3Cgax8fSho1KandBhxWWPAQaolx88UOC5Y4iOxmN53FC0
CH4/gaLxI+cdGhV3H2cYZg9yMKClL1uQH5I7E62n/0twJSehf+T6qh0es11RitbjhnYD0CYHAmOA
bg7diZ5ajIFUX2NPRMPBt3k7QGa/0qats0QDoDU6EuoZMauufu4O8t36GbWg3ohaKCHrrnBVmaMl
TY2Gxw0oyTQ6WyD7vZsujpw5qJlwh96R0UEiYpbgHrWdnMxR0zQMnixp+xdZb8vlM66NYy4iyqDx
/m+BBpor4BFBjI6uzXNlScrENFbKVJtdTx5l98tD8tfoSWF2Mo6iXi+uQDsw+mN2mpkaeT+ME8Cq
OUjQG6qZbmfNf+SCdyjMnUKrBqWYc6DQOxVm+9wt5VEBc/F7v82XITpctrn8073DY85bYYPSfG6A
R5+fgRdIvRMdFuiFiv7QVXYFeFxztcNjzpucWYu0SOh/Xcb3erHMq2RnQ2UeWFv0oA0al+AV17uM
ygc10QNrE8oxyMQZqSlLaOGEkBYmZlN6C8zzlCZBdM81/Oj6/j8QtmrUNvpiqCnPfYkitPWxqxav
Kb5NrWgJuXqIScI2WBJtZEWYsxwnKLRNKlBNKMvrkD9ImFuYCnyKCII5u82qqau0AGKtfxQTbL5x
SEYhURDX9O4EYXZFWpe8lUugqA/WGy13JT4YGgoUh+ggAYm9UpD64GrBLzxDZsp6iaVvukYpsEhv
ulEneXYryohzdcBCesW0FUyLZ9uK7LidK1XCVcSOO6dsKw+JQYdIL8YoMH38HfoAYnZoxYSIzGxA
0YASTweBiJurL+UsasUTobA7NGn2WioQZ5A7B72QTofe0/HH5cMpWDO28lEdtC2xfvKZHLXsudDu
yvJrany9jEJPxW+u4mNn2NpHLakjUlFWqkX6mm7PktR4FoboLUnixKIghi7LJSzGU8jpnJYblYg2
bCqHNBx8tPcLZ3jwvfpOJsZXSHM5JhVe4dA6oL1Py5SSoMXzm4baqhUEJ7Ojfbq8iryeUMyx+qV3
Oj1jOyc42O34k9xrNfCCgRKTR8WhpOdvOV40vPx75ohbF/jn9gOTaukOM7frdFYrbF2hJq/daHuD
kbxdlour6GjOgmwYdmeyY9rzfmwyeQGEtrauAdeQrW7xB2SPRLU1/GthhBZ4SM7l6DrTzMoKrq/f
Dnr+LYluW0uwP3w5fkH8lknMjbaJFrCcaENpoSRcNpwob8KtbbPg8orxlQ+pMNp2aOm/seiieh9j
538OqsHEAzq42v4CP54UzuZSxk8Dj6KixDI/WtmBMmbPjFfbAqf5z5NlvSYeKHBSh9I+yA4cxjeB
jNzlJDLlCVYUFRp4vmPTMBM1XcHR+PN9Ij3l4VQ6hv/e6Q0+7tQr3Oivy6Bcbd9hUnO503a1NqdS
keGl0uLJ1r9Ng8C3c40TxqBqpon+x9/4QHFT3FJlhhaiDe2oHLrDHJiBfBDVv/GXDglzSj5Cg65z
MZJVGnPFMjAtcHyuUS0yIAeWZIKQi68POLD/Q2Es7dwO3VZl5ojoleZZUr95bQ6FAyo7FN7MlgCO
vzUfaIy9lcFzirs90Fo7ubLQ/ObYS665l/dftHD0R+z2X69Ar51NANniMFZt11afrUyg2CJBGL3u
1ryw5hQY9YpCE7D+SYZo+gbP34KyQpFtEwWCqKc8F2NA37VU9hYg8gHz0UuMTbJvxmoxj+ZIspem
zTbF36xVWNvJ1QkNj8EyiIh0Avhz5KkyqiaXIVxyTG9pEU8d2pVrvBN7d7UraqzjtlHt8ZgNK0q8
Jw4RNB0Tu0C/VIbpNQk7txGW7nDzTZg9p+l0/jYybsy2pUO+1KaGNaUsMVTbMdomCkZP8bOTIup5
4OnIHoyxQ9PWyWOj4drezN9zDYxpn/69noMfyLJMXN5Ng31WGjBKOe8KLFvb4PNoVF2dtZTsQ7t1
ovoaXoS5h2J2yFDaoexaQHXy7bh8aocvSvQ0FSKGBN7J3cMw25P0TbZFOWDsWnPSzDyQFtzkrahh
gGfANUQqiqqaJgqfGP22Ww3MktTmbY3XjsdcubKGk418fBRfLVPvEkOQW+YeZWRWbPSuo0qNvXA2
JeIuY0Vw1Her060vchV7LTik0syzjFVg/rjvY2BP+4XGuHir1KM+o+RzIMrXT6WfPli32yHytA1V
5/2xC83GFz7KUT/BRux7UMZa5Xbatwll7av/nv3uPj11h9aLQX4DjpXmppAEjoTK8M9wFnsTtbpx
aRu6ohspHAszZpblLesGZzDue+WtFSU9uFmrD/FwBT43iYU2YGJQipv27JqGs4C0Tf1xt/ZO7Met
Q0eyzfirT+1d6tmP6uPlc863Wr821JLp2u8cmjG1czHT2HpGwoy2vaOgcjlhbDou+b0oS8Y9gzsw
5nBs2hStqw6wZgyj/stk4JYXXhaICyHrhq6joAjV2/S47OSpzDJCqxBaE1ID872nyInITUuEKkn3
5DcdkcEILRu4mBhsM1jSjhKYPXDMPxhkjAfa55GdJIEp/geXCfIsVcOo799YC+2kz6yqxnBq+ggu
OdX7HKsooKMwqtA4Xl4//gnXPtBYhVjSqipKoFH+DdPNAuNR/qK/XxugEVfqo+lfRuS6Ms0AiwnS
Ywrqic93DD2JWYlC0dEdtGszftYz0fpxVeIDgE14D2ky110CAH1eFt+MtRkTfvvxkzH3GbgkNKU7
lcU6+UXW5xmusbP12mZydt2ORhqsrdS+xbKJVGEh9597CQosMKq//z5kx00L5WG2icjBpn+/U9la
02YzlaMBxRSPEUa5b8lRVwX3Fs62noMwAUOatxI6GgCiPiSf8qvszsJ0H6+eneE0vx/22AhFOysS
jDmL2kKiXOuAqeRlYET91YCg395K0QZTs3F+GCEbxjOAZgfDr38rRcfoa6vodeCkNk4IeMaD8oe0
OdHoyMEATqf51fp+WWd/dxFniGyhQdvmKc4IXNA8qO6sq8doq8EfRXCntgd0dGd2QEpdkB79PVA6
B2X8RF+X8xQrEFMz7yKpRmjmaek1XpkE/u/3iOIch7EA65Tr6B2iyzkEDRpfIvANmNdmVDmTQQRY
IpkYj9BqW2YPLRZyIc/L/F0uv2SGk/S6AIZjQ89lokZod8biKLHWyQRO9fnndNAkqK4U0KGC917I
YUQ/9rs+gk8I7gFjnxTGokVzPphLmY6uUR/15GUGj+dl9eM871BxfiGwhRKtZg3pbCdoC3oYPEpy
lwTFtwFG2joNrtgpcAWyFdQwWDhfYNk8Xz2lRONFNmL11k591vP8FtdHgRHk7xCtEQLhF0RjJ4NO
mdqkcy4N4IY3T9MTfbZEnFCAKbf0MApMcIC5pmmHxpylIatXaVgI0Iog0l+V9c749/322KMdBHOM
ysqcB9yuBtc2GvRZKGGFyRGkEkWrIkmYvalRjdSZNmAU9WXcPm/NSyGqL+E7D2LjnQhdMDqI8873
P1Pice4bYMynLTCCI8iRDp2/uafO6dxYWH/OV+8dHnNarXJV65LiJcefkyUJnNVRP87Bej2ERuZs
gnpDnoKDERB0gCaIcXFkzwWsEg3DkQooX9OTQAYVWLP96wwHorcdAqMNcypN0xoBITU/l0PsyGZQ
ZRVyd4+dLbgRioRhdgtWwxpjCfY7i78lxucherlsfUTfZ3anMuRoNFZ8n5o3O7R1QfaMq277tWIC
oiIf87Y2sVbJcV7BwtyH3Terc6MDSODQQjfoTnYjuoXxPPoek4mPFt1YDCS/B3fNEwwo/5JKL3Ne
OYt1nfcPoPgUWHARHBMazW0+9V0CuHj6S+9uu9Tw7PhxwlxC1fi7tb78tx2jv2bn/VBSn0yxhR0z
86emfa07QWQikoZxeP2IAQ4kp15cezQarwDpaTnF4Tq0zlIhCjNFvfxcC7HbLjaVMuYpKliojtNe
6uhE27ebK+lm9cAk5KaeqIODQ3Z2dnzZcbCDki9KS6h6uIt1oLUfkddELubcIt3QenSccBnMg/Pv
GwLPcRmzIS+1kc0GcIsR78DRp1TS3UZk33lB2H4xGYMhgeBi2Gg0m8rTTaN/s5TiYd4qv9OSw39S
RHY8bBIXmTLScM8gARleFrT/XgbgecO9KIzpsJrVbCYNepGpsaNikggxP0uVwMDyAuQ9CGMrmkXR
q4R6CxInpdN2+T3eVVCpVfqmvjlxEgmOl0goxliQoYb2ZcDrzfpKjZd7UH3+KA3Fvbx2IrvLsjtI
aj9rErW76d/R1xycTX7llaFyu5zKzktuaSJKVIcmPMiM6VDs3qzMDRs2BDQdGpZgDAJtRuHqiPwK
P30S9mrQI8NG57vdY1klwSk5kiaFDiZHckerf21PCdtrDZ5FPABW4CvZJpwRHPlzkSBQX9bXybiq
tECwZ/RsXpKGMRBKqva9SuMK++vsg0iM8kDbHvL9y9+yl3vNs6gmUyQRYyxwP4i2bMaGFQRXbLBt
xYqoSVWg7zYbYCR9riwy1fdRc+gbzWBfpXotUHcRCmMqWj3HsBYMBHFzW7kqTcWJy/KAlinv8g4J
fKPNGIuSRJO22lTd2hYz30/DoDpEvinLL6p+TbTX/4bGmArUGjexvQEtSzDlaMQdylQO2jY6rSk9
lbp6J+eRIGXNeUI+81Esl0q+THoslcCsCre7BgWol4fNitf5yk8D0fEV7RpjL9bSsqxmwq6l9m3R
3PX2XaUI4k+BhrPvhZE5pyOm/KFJNJN+aJG2OONoC3ilOKU6Z4vGTguzSTVL/QI5Yow+A32q6vfh
gIThp/GLdIPyTkd+NWanFqiHKI5haVP61JhQKgt7lP9Ne2QGbBdeQr6l1xgPTFvFEl/U/8O92O/s
LXt5lGZ4FV3CaZ4C2uNUYZSmfo+Q6VgH8ZOosEHkTwhjO+Z1M+qEXk6Sa9okQ2eRLo99QKsWS/Rv
iaoWhQvKWBFtw0RsnT6WSQc9fCfiD5Vv0yF3Cye5VQMDz4/jN1GDtshTE8aopFE59Tl9Mp4CSt+V
BdXgaI/mtRXOx8at3E5yJsEd4v1N6YKnYRONZjbrU0XtJVqNPhHPdrvAeDJDmq+qMNZIv8/xFIU8
fvndcPM70UILzj1hrjBSnbdoa4EWjV17KCr5ZrLJwSL/vhaZHktKO25Y6BFha5GJhvEUhCqrTl4n
WXPM6eWygebL8QvgtzrktYvHeoBxMfPYQalUo31dp/AyBt+AfWAwrxmwXkPfRMBYukOmH+ZBEMWL
ZGBiDqvNlqFTsUiZEjlL1DtGXIZtMwsqgv/hLH/IwYQaSxst+Uz3XIu95liD7UUCmc718j4yJn8i
3iLQcZFgjPFIOw1stzMWTildNUr/H2nX1SM3zmx/kQCJVHxV6u7pSZ5svwhOq5yzfv09HN/d0XC0
4rc2sNgXA32myGKxVKw6x5a1Q9N/2t+cbQxUOEG/YsDBuBs6MQsyWQpqW0Ny2XTnlj5VoqaX7f1/
g+DOigrhbblmMdAYbrXyPIjam/8l6L0BcJewQZdWan8BVCHK9aYf12gNr2Pqm5p2KpbUUxPlRukb
yFkRO0rA4T+hbXwYXQxgQfpF8qJGxNXDFu5jfPr7j0Ji/b7I0Q6BmoEnBl8SKkiXmhTNHSG4TkEj
4QaVqD2eBdg9MO6IFRCYqyMW9jPjsdB/EDO0EZPtJbjb95aN5gAWkN6s4s5abVXqpEUASk5GcIOR
pPoubO3cg+zfQb+3RjcMDtYB6vGs8CEeiBLZyR1BY5Ebsx6wqLr1LM3nSjKcerHsKhSxBe37LJW5
o5fJpWJ0EoCM7LJdbuNMcOz+5cp8W0h2Llc1sElV0i4yAMAkTbVL7RnZlnEd+OS76itXkRf1QgqG
/aNOZe6WzuMgjY0Ke0cMFxITdobxUhG1NTtqe47IhRMzS1KLsjxSPWggw08P6Sk6ykJ9BJEpXEiR
jLlRFLY97Rz7kor5KgVTXDERpN7/kha/7RIXWVQTWr1ywPztqrmc2Phd5OtIK9pT9bV6Mu3STf34
2/4ZE9j22kK48oxc6uqkarGEY34/jrkzV59pKPqmFezT60fUCiTLJBq8Rqc0uFUtJylQy05fyHQ/
Ec3O1E9yKPpQFxzd17x8hQherJiqNcyiTW330i2GhrwivmpE1UPR8nEhoqriTlpei8vDY9ZfZ/OX
TBJEQREEFxyseirLgHlFES8auhGbGzBp4r190P19VxD53+u/rxZNmZtIT2QgNe7k9xl4/lN8zzbP
8u3kgAWitStHOumCj0FB7Hu9blegZKphXY+dSvTY7sBANPxWAfGfU8WzEyxyja5VAoC5Avm75ccB
urBFEVa0SVyIIFQaaM4qeYS0npQikkvPCb3f3yDRUnHxoY/zTC1G7E+i36VgkYlE1wTz1g/xFD1W
yFMIGOV41rraKOSoghot5qlHtD9lbuCaLjkxxr9XssjnfXs2F20Fx10RFv420OcBrpie9fliKP7K
5sM+xEYLNFKIFQZ3RVAtSoMAma1D+q9qflt2XtiygqTkjo35vWiyo4JJUlXU1rSdvq9wOYeoq3KS
ghDZtHxgNAvLEa/G3uxDZe1334zXVnKeUafZELTsRUg9qKYznMIL+Va+L54UUCGn90Zi/3cG2nfL
yj9BWdMQYroBgJWFFva7UfmdoPe2fPyT0xiU//9EmIafmupCse6H8WHfNTaviBUEl1yWcQnqUJag
tPJV1J0n7YVUbkuO+yjbFaAVDHdDzHKJgMP6s4Im9Jb2yiCPAyYwTenzMD5FpluoB6J5S32ko7cP
LTKQuzhUKabgnITr932HDuwf43jul3MEmc59nO0a6MpEds5XITxIU1VJ2PdA5w6uZFOX8S/hUQF8
YqLbYtMmdCq8Mj4gRHGfHuGYhFaAbj5HUT2zDvDeNB9No74YJkHgEAFx3pGF1JqUhQHdWEt+NPX0
RHsNA/aCxduI6bh9NLwcYBgJImzcyTXJGPR0XNBxOl+F3UWm/fcYu/59Pr+DtBI1g35GyIMQxdyA
4LsdLyUq/fer6R0Mty/TkqtzHMAMXb4yomeSiq4m9gPc1fQOgNuPcOnMTtMAUIWotBshmKAXPVMO
nRQFdh+SxFNVEp2TpLqrrcByOk16HJNuEhxnwXa9hv2Vq2eSHi0pxXJGEBelMYh/i6/7p2njUnxn
KHdqgwx1EzNkLciLk6bfqsJVK8FmiSC48zpRlUrKDCNyUBpRdG0Oz3omUpkUrRQ7YKuVqhR8dAaQ
f4cGW2yTvLKnRFAiEyFwV3ucolG7NOASFGyJ8s80e9nfCdHvc1e40YIAoIywE7UFVr+b/Df4zwm2
2pJfB9GQdXGHZpnxINGUCuhHXjvLFKi50avRl93Ek1xRP/LGNxiGs4j6OhsATmdu0yVMOhVjPEG2
AOwd7WHAcKV0EE9Eb/rWCobbdnBU10zVHU0OxmMERvNR95aIuPs7s5VdvTOG23oyyHEL5SjWp88S
1djLH8Mrw+nd6FjeBw79sY/Hfu5D8FkZxXlCOy3BaMpYuyhOj1ZPEjY0CLHJ9k4n+MS0qCDaiRaR
uxQ6OW+yrsbZaZXSNlo3yyKbLP4fGcW3cYMdMpCLijmE6U75Z9W6VFrDaZPPZSM4qAJzNM7P20mf
kCzCnBGVBWXyZv1KMf47izQO09seadwFUaRTmPUsqC3GSao8o/1Zg8x0f8lEfsf3AqtWaVUNu02V
3k6/hsfygs1509aWoHAGds3xGIvolplv7fiexqLUOo52wZzXKiDj+GrSL8f0XiaHTAoPBO3OsWCn
tgqF71aRixJWqjaL2cMpkhNTHS38/FE90avWZdyh8xG8Df+du+j9vnEBYwAbQLJEsK+tO1vRTjk0
nGtLcKCEdnEBA/xwlvmKMvjqhYoCMin8yfmlFR7elOfxk6hrbvP2WPkjFzOsIKzjrMBKDtJFNsx2
9TvtXu/2iosSkhIrtbJg5VC3s6mc2b2e2HovYgxkG7DjgHxvusV4n/A0iHFpouLR7lZriRNUbhx+
FhwuFgY+AmkmxsowWwZ51feeHmBoTQYRDhv1+qWpyjhrmeJtdCG6DP/lIL9hcaeKNktSqRrudibr
POGlPHFzp3bb0tYuGqhGCPkhtt3hDZA7WJOe1iF4cJGHG8euup8SQRlte5csCtlojRqEzyXSJVPK
JMScV5Cf69IL1NodyoOcimav/+UkvQFxcVYFU4mpJgwoRe+G7GhM7MZFmTpz8SSDrrX5OP53XinE
CJUYGtHwP0wWv/eMomwsPRowvhyjxyv/GlMQYz4JvI951wfve8Pgr8OuDGWJxsDoL8zD/DX3WCsZ
zbwcTLTRBZ64TJHm4fZSriC5ezFrtDK1ekAOSe8O6lMf/2ya6jD0DVheluEuM25IDHHhcv6iTYbX
ZubjZBgXcqwKejo3L+jVH8LtaTIk8SyzgfcEBNlW6BnSdZAormCF2a/srTB3viELQzJlBop0ZIMU
8QVrMbikh9Fls5yV6El0q/Ky9hr+5qShWtcam62f/PCOovNGl33VnrwC13Rv2MoPgX2bHqThpYsR
/coGnxxMplLGUcfuzsvqhFFVFP1aH2z+eJ1MXcsVzRNv27fC42JYMMYkos2IwOzpEJuE/lnpsjEo
RnFjnWYhw81mCFvhcSEMFW5aZSxh7Nz0K/Dc6TwZtuEwCkzNyf1ScYS9PpthbYXJ/n2V/ejWMqZy
BxsblJag1gKv0e6Ksx7g9mba5KCy+FaF7iAaMhPZyuULuqU1OhmBGzUnc4ayaiy67diL/IfTsLKM
yw8qdcmkIR9w+OvTPD9o3V9m9BPaE64cecr8YoahY42ifkyhz3CRtLNQ0tKkHjTKuVecVC+8KEq3
RqPpC1rSIC0v9d7+qdj8dHozk88e4sjoaimBmVIHyVWkj6YttT/75bLMdGcfauv9SkX70t8HkC8O
4qW+iNUcm9ZjnJ8dQOmazUYshj3fME12+agZnih/3fZQxnYBLm9Wg3/vobleylnJPgnS4tzGPxIK
Bsf+QqUi5e9tj7QsNgjPmBy5nZNnNc9NtpBZSaHiWF2apqi9dDsr0v7B4Js/4wAX0TgDg7HDZTfp
ITxUGR6gF6+EHmZp2ELdhM2bR6eUzb+DTUDjzlkKvdxZyhFT8I5A+k9z7owiKtbNhVtBcAdtygKj
WZhXJEsHYdFmMI6tXGsCP99G0cGHAGofeAIfHNsZgoMh8rsBn4Jze79g9GffvUUIXChUgiXrVFZQ
i2p3Hg+6iCpA9PvcVkiBjqHu16KDOrtJXN/KXSj6vNy8IsHu9fcqcXtBkgkD7Cztnj/1HtPBwyB+
eICQPDpUO0h2iiZdt1OsFSB3aqZxiIc4AWDXXGmBX6duN99K0YFOl2X5UIyf82myjcLrm0tj9nJN
0NIhWFO+4XGAcBcda8DT3FG62BbrhW6f2TcLKRd/st7slj5+LYXNYF4KvfiRnCrMpzISE62yhZ9O
m2ncCpBLFuVhis26g02vtLxov22O5EFFDgA6iaMuSpI3w+sKjUsaZTxb0EmGeXhlcjGoekg79UpG
BU4rtbs/OmCUbeYq18AtRZOZfaLJ5d0EhrvkZf/3t2PdP85PuRBhDlqsRA1+P+qDUz1O36KBHlVN
+/FnMFycGGMa1D17ipnQ+pIsPshY3Xp82gd57Zr4kL6s9oWLFmaPFlGZud0M1okFCogp6HoKG0J0
pRNfqagXLaAXiAt7bs/pNwG4IIxQLox0sxFA/A4uKL+GEVY4H2bXjJD8Kk6G9D4XKT6KDjIXRxZp
Ma1mACLuKSpRiIMJB9A2E8K3FeXJZkcwT4wQJ8Q91ZEKJAOmfsh0I3OqmGBpMdl3rsPuZ6zNpzhU
iBu3imzvr+umg6L6oprIMfDCyhlptpAgAI0bKsLLZyt3Ujm0x9rbx9hcyH8wPvBL6aWaYuvYR2Dz
UhDD1sTP0ZsQq4XkIqIaWEuztNirDjMX7VfpVd84d6rcnhxWoLCgYun+hlUrSC4mRtlkLI3F9q51
kW7YY6oI9mbTKExSouIHRasPnHQqLuRuIngratpjLz+l5sO+BVuNMqq8AmB/wCr6aWhiLgoGoN1A
SBV6UcqdcciO+CTwBUhs/T+EjhUSFwcxoQoRzhRI8sH8xPo26Z36/dcEoqhNRWgVFwy7ok8wdQss
cmBMIfmBTcMEtnoUTfpsTYhg/ShkOBnjP0Q/369fa4Go7fVJKviZnHJIGTCR6+mI7OIasj8okZlu
cNQuujs0AN1gPlewqJshcQXPeeAo0y4sX4vBF79YIyJXvQ0uO4/45Nh/E27iZrRa4XH3MglmbSEp
PF4xL/TpRQ2eCszJKqkdtEjpyic9e1CEMn/bh+BtjTkfLXOlMU0GSuZDbt0Zwhx7+xNyZRbnm/LQ
JnrCEKISFH+SnXrmiAzV+GR8Wa5ZoaP0i0NtuYLdY2748Ui8Gca5aRjUU6+z0gq9YSNFUNqFDt91
DE68H6AF95jCgnUaDE9tHAEy84s9ZO4eV82uz5sc97hmD+7iKlBQBou1zdgFi4PokGxeMKvV5e7t
Er0TBB+Y2L/0Ah9jttS7vfbf2z3fnUPuEiuXBiOnEzAMye+HY6WCA0REErWddL8Zwre/QfEjDSsw
1KLfDl8x0IZqjlHisAclVlwMW0jdCQ44W5qdfeIb4kgskTyrgCgXZzN4KuNbFFPM6CkwTkUpKtoI
zpnBBZMiM+OMxgBLqJ0oXzuhDPNWy9h6lwwufERdOI1GC4TWYw4PHqIfvc8oNC1Xud13ccHZ4mkX
tDaWTYkASpcf4vGrBZaCqbqdRMQzQp/gQkeVTRaEKXCSkhMUw/z8qnhOShcvpy4rrGWqG37bN0yI
yEWNIksDdWRtCeph9iKnPuCziH37DQgYuWvdtobACbfLhyu/56IFmrz+P+p3LzpGLlrM4YSlPXiy
m/vYuZPAQOZne07PxYuGKsOssY8MRnKee/mhQwkqcRpvQkEKRfxcACjyey52aMtgNHEGV+kyP6rv
NRHBuSD+8ewLVVtDHcPChvX6YHeldabZZA9F5++vm8Dj+bdAKGerimLCDDUC2fNUn4hJvhV1fio0
KtIg3xqHW59kk4sVUaQQtWFrJh+Ky9cZYKgugLJqgDR9OEAxhfmi5A6igChaSy6CJEmQ9AbDbZOj
VHu0fxSKa4sguHQjNadMTtlVMuaHcTzK5pWyvPzZVnFBYx6gek9lQJi6Y6H4PyelDRUdN+hF6yVy
Ci5Y6PiAIEEOpC7yjOZcNgFkyY80LQS5jGjRuBBBJFJnE1u0THVSvXYr83KMRV9DokDE0y5IY0ZI
OeMkJSdUqt3lWwr1F/vXW+J87EUJmiAw8MX3LJ6asmW372Tmrm5NB0xhHPc9QbBufO1dT1omOgSI
cXKX4KWsvYUIegREZ5XnXcDEB0kzBatGDtUpU+wAAzE5lNYkfBUXTv0t+sQGKSW3F2SZguXjiRf6
Kq+CnLWQmMXZ0gtbHn/sL57IH3iehbgcc7xdsA165QQoD8Fl/sKkwtjTciKiHdy2hwlvvNLD84Py
udTXumEAjaaXYfJNHkU9N/9ytf+DwBeOY2JiypTRHtde/sS+kSVHdVVbO6j+/6TFu/0594bHfb0m
lTaGaCZCktRc5sNlL4EF0DrXS+0Mw9WofK6r00Ce9zdt2+PfMLmbg6RyXvSs4GXNtyq9j9D/RcVf
dNs5xBsKd0/MhmqEywzLpu+Dy1IWtpLRV9ltQJUmqgOJTGKOsyqilKZaklyBSXXgxdOpNCBu/rS/
atsfAm/2sD9hBaEokPZMmGdI43NmxDYIYbxY8/IidWbyRNPv+3AsXH9IwaAMxBj2KVjFeThJCjU1
NHFtjHnr9EX9XJSp7uslxtvzBiSOZKk+70NuH2YM7BFGGalCwOe9ibqSUnlgAi36JyZbEZzI/eIE
duaxIW/Re8bmlq3AuC3r4zSbMgLO9KDKDahfD09pa1UXpI4GT2CXCIpby1mlk2pJgDKq5k6lxC/B
M8bIuOalO5BsAW+g8TVRoGkmlWewZfsUVFa6OXtzDmKhUpQmbm/t2zJzGUE/5GWWEyyzWf7QrZ+W
fE3V3O5Rs7ei2RfYvnkMV8vMpQWtpII3rkNtWa2c4NAfSid1pAkV2cnLvPDmtw4iqAPAZqorxORl
BYIILA0tK2VL3eyAYPxEdc0ZYktwaW8exhUMH8KiNDGNFKejzZEQ6L2hO/OgRge9h3RkoJLHioSW
PZBqdPfXc/MGWgFzRySfaK9mrCMugQp2l0ZomT38GQJ3LsZkylrKVrBNn6dIsfX6tzq2VzZwx6HG
e0eXFrBhDmavqa9GLTz2g+Drf9PJVyCck+soyhfRCDO6AaIds3zIouCsNoVtZuODlXbP+6u2ecQh
YQUNFKopUCR5H7rkaIipbFn4wkvv08E185ssE2zMtkX/QPC1p8iYLLUoAtaapNnjZC9da6dhYWud
r7eiSpcIjM8LaFRrJUbUnCTVHusuhVx4EHxrM6mwoQZ1xmCC4f3RCvK1J6IuUmBKWMG4vVOjW13y
LSo4PIJN4otPoFPClz6DWIoQFGSpPRLIuWuPf2YId4A0xJ92MoGSNcdBcmfjpIgIm0S7wwxd5QKm
RgsC9Ui4QnU1G+cOrADhhVlUtjSKJGS3OynePNvgDtKkpNpUJswTLq8Wn4ml/LSc9HJxwPKFTwbh
y83mK9EKj9m+sk1CB3IyqMBTD8Nl5EAO7qwdQDh7VTiiTkqRP7Aov4IiclUHloqdqpWL2HDS+boR
zeJuQxisMVs2odXAWZOqc2D0A6wh01d5hOiYcVcIc91td3gD4ewoF60bwUqFUoyGT4Ww8qKkvVoS
PD2N8oNqGqLRFLblH3JD6w2PC3aDrtJubIBnFYNvpJK/YFKOFpTxL9r7h2k7J3zD4l/HJxCHRVYv
4bK4KE5snj51lEN5+t/m6bdv138M4xUCoacx1XSGYeMcu303+Vr1WyX2lT1c5jBhzGawkhBymKmj
6Q8J2Hr3V0zgcSqfISSFXKPFFN+oc3IdhTWej8znWosFsVS0VFyUG9M6itKC7Yul+YGOHH2WBbmj
yBL276vjaY1DYsWvu5FhkiayleZ7Jgm/uNmC7zizysW3OJAgWhLDEOko3UMb9xw8QATLqa7RZHwQ
MTWKVo0LB3Iny4kJ2hOnJ4fAvIlCwSOYIBKoXCSAyg9NNQO/b8qnajlGxDExgQs1L2UKnX0/2y4q
rTyZiwKxrFUBASv+61MOdDTpsTsOTviQP+CbLYEQaf78W/WkN0h+VqMnS2DQDJBq5c/BVTcKlm/z
eUqBRKSuyiYxwIn43uXyeaCxxRQGo5N5oO5yLM7lSYN2sZgkWYjFOd4CO4ZiMXCCwBQSH+uDdh1d
U4wMxMKRga3PlbVZnNtJRgdm+glmKdZXkp6NRPGC0jWrFDzentSfBJ6xdaTWcJwXNmFhdZDYZEVa
xc+P5WGw28/5JXsknY9CJgXhQnKOOBfItvBUASpepXhe6vCcafGxL0s/mYdLUsr+TNDK3KUPBuSe
qDEIDsLWbbiy9rUVZRWmJD3VSyOAtRop3R49ES35NubJSYsqQcwVIXFJeaOoGqSXYGiqXJnTQSEV
PuGPihQJLNrshlibxF1SaIQYjIQppapfFt966Q+M3Vh1rcfeh3ykX30J/VZw9LYi4xqSu7bmfq6W
ucIq1mZtk+pzFP6175VboXENwF1YE7imrMWATXqcHUtSEneUc5dU5hGMNpdDHdWCi1hkERdLDKJY
eW3AItocLXygDfPLvkWbxeK1SVwEkRZiojUGJkWXv15l05/xoTiHD4qHAf9HkZK3aAW5KDL0mlZb
PeCy+Uec5zbk4QJ6HE1wJAosEzk6F0AgZqCnMTtSRYnhijB38wEPmHOs2npUP+6vItsG/v5XZEgv
yTL4Kwn/UaiHCZFNljzHS2GP0KIM5cLJgqd9lO21e0PhvG/BeO5iVkDpm8xuumclep70c5eD/eew
jySyh3O7aMG3eRoCaSGuOl4UizfJgnZ+HgKrZGDmRVU0i6ms8zk5PpoyQjtwGEX9wUxujf5rUX/Z
t4I/PDwEF+raUs3mbg4BEUNtYi6Kc6JSwT3F7wmPwUW5tmsXlL4lwy3mcwliYqO60QjYFutPmOP4
M3O46JZYkS5TE1BxgXKakg9eZ1TP+xgfovarPVQnpoEhang0t/N6P5K5GnI2veowqo/ANRb7NrML
WzrkfnJ1jMEFvo/JH1QekotAAwmlBMy7pmuA539qLubyKo0CFCeP+zibHrcyjW3l6o41QyhSylNh
uvN8XEw7jR718j9eQL9MsaD0ZuqqafKPD3UWx01exqZbd/3N2MlPWjoIrNh0anRY/w3BBQEa5ySd
TEAk1omAUTEXTJ1sOvTq9zkHCFNJk/Q4MV0tLW3LOhQ9CCpU2W6Xy1HEJSTC4nYe8qyDWlHYkoWm
HUuyb5VI/ql+a4Jm0UoFfra9/28rx+2/3PWJXkywrG+pbS0dnq/vq0ngAdvO/AbC3TpDJCeTtCCs
ZXODmYbBHhZ30uhBEol/fyhq8L7GZazWEGejMcAcxngA3mYMK0pO4GPH8GotatkVrB0frdMJLNSV
gp0a89ie5WOTBvYoqheLQLh4TSMjHUDLa7rotKPpJ3mo7bwTlPRFy6ZyAZvW+TQrCUDQcOxTTCCN
iZ1BwYFNeAbO+Gk/5nz4ruB2ia+kZLUs1V2bmm7rhXeMO2SwyU15ImjK1e8EWOwCWGchPBYXGoLF
itQuwiaRq95jHevmSbmrXfbu3x0CT/R+JXB1nhSq0oy4C1mkaKyvQfwdmu1a+lwhp9s3SxDw+NpK
h68yeUlglTlWrgS/i0RvmSIELjCoXWpVRQ1DwlJ1rJr6cdk5+0aIXJsLC9YUqYmqIyyUFfqj6+Ac
l+Q+/74P8iGXf3UAlSKlAhuggRfw9zcc6ZuQRnmGCKfZ2k3ywCSvIz91mgZhAQNVwqt7271XiNxp
Cju8jikL0oV8OVUnxpOQPVuqP3hQsvBF7PxCNC4DModmSM0Rh6lTMQDaX4EcH4IDmDD+X9paNr1i
ZRp3mmI8XI1RDbAmuCLDWRXObLG1+XBcVwDMZ1b5iBLXaATHA7A7FTfqxXiIfMsZM4giQwqE6cmI
8qzt0LcC5K7bIDSWGQ8jOEno2MJmxSApKRO7/T77BOzg/7VOyXsjd6yiIqyJEsI3NIlabkAHPNqb
kyD/Fvo8d7LIUBZ4owVK9TL4LOhF7mAbqa2DrAMqaL6o5WMzZ1ktInftNkmWWqCORxY5VXdZk0Cy
OnHCuD3loCRvZSrIJzYDxxvch8LQIhmJJAMuGfT7YpRPSUe9dhRSDguc8fXorZwx6ePIKthmScfu
5de0U3Ws/mKykJEnOsiCo/XqqCsw3ZKzhoSIU3VxRn7UZX+4aFycyBarrIsRjo4CwKUWKS3em8mT
3gknxEWrxsUIC0xQejTCkPwvGZ0pbFJLPcnfZ/d/CbaiVePiBQjCSZPrsCpRIzsf7+Pa3b8/RL7G
xYdWJVIt9bCmGOi5Do5NE3spffozEC4qaLIWtZECEGT+fpS/NOA8R+fLn4FwQaFNOyMDPTeCQpQ7
Q4Uq3V/1Iihg/Es41TVLg8C3Bvnt9/E7zDSwgael5bIBA3wpn+rkYD6oJ0b6NB9zIYst89oP94VG
VXSH6jKh/LtCq43WMJDUQiqZg0JnOVoOJucvflEEha5Id2HbvhUe5w65US3J1ALPuEEFHqkrqHMw
/ohX0wO6fO39Hdt0btQv8OUp482EfzVFZ5vcqGljuXJHHrscIhbdj32ETe9eIbCzvAo6rdUxcTog
VDWm8kK7URM0kR32QbbrJzrqsoxLTQPX9HsUvVCMMkOJ01W/pKZTnSLnhnGBZY1dNfZ1+gCeg7Px
Hxm4Xi/aFSbn7aWhgfdXqiy3nm/a+NbA+7bp79vF9vqD71kqxrpBAUtg3nuzZF3J8lmGLyxoFpKm
u5r8WL5onaD2sL16KxhujwKqdbox55gGmvz5QobKHqahQBWVnZl8DnoTfM2pDqLESGQcd11A60PX
UgPGEbXzF/KzlU2npCgYi+bXt3IHnFv5ddTXwCT2+1VsjLSnZJhB54XGQiqDtm10afFzAB21KaJQ
3nJ3fAngP2JCLOtDm7nax0kVKZbbqF6eXs/F51B53HcKAQTfZw7undgk7WK5uQxp5SuzP8yyAGJr
a1ZW8AQlmqQ1psIgdH1EpdjLJfXQLKiyFr8Rf9ZAnOd1pNczIwJQ3ca+SSqMGXSiVHUrxq0xOD+T
un7WWwsY2eXi13dQnvI6u/fTU2BrDjmGwidbESD791XIizvFoGhmtdy+vC5lqBS4+w4g2h3mIKvf
HzQ6KtKC35fRfh+1bjRI9pj7NDju42xeReuVY3/ICkjRA03KJBwcNnti+ZAIgBzGq9bn//CovnlK
304O327VJKUZF2jEdAOiFo7cf0lrmh4kRj+s6Oe67wTZqmiXuPBtaqGR6ApWMZzdBRtV/Onq8YnK
gMauJYVBjHRHcekRTFaO9IWgKiSemBXtFV8q1LWi6iMV5tTe8IKm3APEk47KwbjQUIAIPIFnbCVF
K8/g84ZEDa1Rl2CbdQRVPBv0jPzqjF78J+Lnrnz8nY9akGgYmkJ0qnwQIQxUOTTDGGG1G5y5PuaZ
4Arcdoa33+ecgVK5N4cBvw9e+iY5LqKOm23nfvt9zhcKVasNRG3kJ/3w0lh4G5P1S4yf90iUg3p0
9rdnH+2DsiB0ZXpIKgItDK9k4zIIFCdXnkbyWPai6j5bGD5DedsYyte+1D5KrBzP5e4MipZCbe15
OrZS5kDr1e5gZiLwvP2NojJ3YcSY1w7jEKZp5lEmP+T0ZX/pWOzcs4e7LKJCG1IisWNU5IXXStYx
GqvFhryyJrj6REjM0nVw1ShotMFK4gbBrdI/5e1xVAVevVmlWe8O+xtWGFUHCgLWzICqu2XZMvhG
cUyPfW93qN51h+SnSK9ZZBR3Y+TGaEbyCKOM4rNMrytykYjkoTY9jkB6AW9xuvVB8CovJQXNIJPl
jnplWzqxSXa3VD9yepLRXN+2gu/NTYtWcJxFaVgno9kCrlcuJPNhKW+1QfBasenTKwh2nFe7NJYU
ZekOELNheHWe3BWlKrjsNlN8usLgAlwbK50+KCO7HqpLGdrdwzE86Je/ZMKix995uFrDcfFOkXOK
YgAyh6G6Csi5Ui6sSGQSO+ofjuqbSfxQhbHUXd5PwGDsz6pXX+WYEqxfOo961UGpfue4rtC4T7FZ
1kG1aWABFzA6Z1cm/REVd/uxhy3KnkHM4JUfBGPYSeoEP6Ch7JnKwcoTW4r9Kj0qxoM8P/eKtw8o
8G2+f6Y367wcC6ygRSN70i908pcmIjkXODdP5VGW8lIYFoxamquiuxtEE3qbyfBqX5iNq0WTg3JK
phS/n5WfJ5CTlcMzjS7w/SLY/w+0VOxzf+XS/DBF3yXROEEK2S2qqnOmQrnGyJ+ty/1lh5FK6N4a
7lwhGUqT5VshiXrsRFvFxYiuq8NqeY0RVX45wQ2NcT7LcyHwCNFqcmHCyqH6CekpuGCL8UXF1qr7
aAldKXH3PW87iGs6oQTDFag/vd+1wNSTJqJYzNkC++qXsneV9istS6dI3bYLBHu3vXhvaNxVm1VQ
LOwVWBXmkd0Tf8DNQXRBPBKBsH9fOWKtm5U8ERaO0gut+0kXJxM2H2wfpjdDuMuokNEdZqHO7pqP
nctGModjmXjLHRjsbhjL1fK5EYkHbHvEGyTneEuK3s4pYjc6GlOCfLG14Dbrr8rgtO8RItM4z5ut
MICyDZZPrp6IeUNVgQ/8yw34Zgh3JaktXcIkhCFT6IJG22md4ZvuJD5my+3JcKlTXGAk6rfO0z+g
/FeZJgVxpLF7MAnQefBVUUHNLJ+EiZ7A9/jPsSavk6ZuYVtoXVut25tfS1GD0vYHJnkzhbud+iEJ
JymB7zXfNbs55V5wAj2jamMk2h/PohqHyCIuQIxdspBZw8KN6vytG5DZWQFiRWqKjq3A71QuNjRh
H2naDCCStGewXLpjMAtcTwTBRYZOn/JqZp/m1nAuw1OliNJ8lnt8SBxUjExTFPEtk7/HJyPClxdm
k1z5Ijxa38An7CwXGCx0MCfZH/fP6fY3xQqMW7A+iKamoQAjB9x2yW1rQ8rLYTpAdovZLnGdeNMV
VoDc8sXxoBhKiStPgnhBe92ap8Z82jdKBMHF1bjpppaEgEBbnG2URzP/nGXePoZw4bhImoetPscM
JDkVD4ub+WyePvlrctinmB7aohHJ7Yi3Wjg+pNaZJjcVAEdH8fUMUz6Ba3lNbreudEBr0jUkiYXd
IpvOvgLlwmw8N4FixQANwGLZepkk8D/2R+/4Os/HFTeGVBYUv9+9aOSy6tyqSbxResLc+12TiVhj
RJvG83KFGi0jJYC3J5fqBejMUlu9RR+jis5c3ZePSGdFnQ7bC4jMCCNM1CR8LC+h8gxKOqRGilah
0lVYt0NsLoK3qw+jwa/ZLN6U/kbhorlCk7bvE6CUDd6Do/lSKsrLRi8cfTEgVTAcJYUetGz5FtTE
7qvah6AqtGBATybiadpeYk3X8MwFARbKN7SpWaZp4RKgfSpzWTNT4iKrkcDg2fvgjHNBlCC6lTeP
O9hswTFgyLr5SpS9StUWMx+XPMTLU5D/aD6X5Ef8/XfO+gqBO3oIkJXepgm+em5671dDt+oqB1Br
v/YoiI76ps+s4LhDN8VmXgZ1jFKzVHzPIUOUF6XgEtu+/98wXsl0V4sW99bcjj0WzTpq99Xp/0i7
zh67bab7iwSIFNW+Srp1u9ct/iI4Luq9Ufr176HzxlfmypdP1giQAFlA5w45M2wz59So+NH8whXr
f1AeXhUFKzTpuN2zgVZtLdDYl8R+N6uKXje3tavvS/4/DTF6U3RMkOn0ng4O8j5D2cqOD4q7HYWr
UWkf47rgLdAn8chZ3Oj1rTV9GFUZcRvCJugeII4BKbFfDx52XpBksCNkRDf30AhjVxkOoXuFR28P
2AVFXvYLl9ZZBRcD2539IDh+voVBBSIBsBWj4Au0TPpR9UKsskz8feVyTaQNaegi42jVU1qjifjN
q2o3Ufxg245lEeOFOHVqdLneOLiQt2OvD9oTSBLwPghmutwXJKDqckCxyr9Yv1aAkuOlRqGTuEa2
6xrs05x9a/9dlknQl7O3cEXMbqUFpkPfhlmGCXYTwSC2Gj8UvVphSDVggVyN3HKiuBvdzAlrAClK
46FgaR8C4B95MHJc4r35JLK2dsINnPn2FU64xpMGj8az1rYRXL3bVZ+dJx5YfuWj+Kv0OxS/zgEq
tJIA/FZvFLiqgZRCDGJ2S6NVsNP5VLyPjuVelMA6AyrY+a6AkwyeIm1srs9QQrNMKCOhLseVNotd
kfaj1cAvi9YzHlrIMfuw9ZD5buaNMRiYRKXva9bFNai0alkuqAEos1FkifbiDPtEQVHz7fpYbu3f
0KEN/WTToQ7+/atPFmFbNYMJ/+8XekRVrDdO0dlegpq8pfSWqcq3tlLIGk7a2RdFE87Vj3DTn9om
8rne7VqqiAMViDRZPLIcTc9hk64bpzyJH+3wfjHj4PrIEbGKy6ljbYs0PcNoGFqI81/QnfNbULgf
qM+go5wd6hsc+MAIaT9pBx0RkPuvOY6voaUNBinKuYkcWFgb3/LmeSgfavbhunmKQZSv8/FoSMKW
wjqtL/O9NdePWJrTI2k0xWz9Jmv9dEGZl3vhUQnGNBgzn+fvdEeOmLjBK0AWkO7cR9VTyHbuuKBJ
OasKO40jxp1godpdtbxd9FqRnlQjJ2UnUoOSGJJcaEBJz0MZmNV7vfOvT84L7RhxXlg5gHyNH+Wk
4AkDhv4EEdHR9YQSXQqBhIl4xtOj/kXfCx7SUiknqDJO/H21hpVFVrIkEqm3t98yngdFFe8TXOJe
N1AFI+UJa+kamg3wiTGpbueSeuCE/DDzURXDKm+QUkVptOVkisNO/TG5tz+CAdwHUfEjOTgP5hmk
4zeNwttVhslJY6mLKmsAGEdvQjNgZuYljmq1Euv8lcxkS+mhBtnhGBYAYQfrPByKg30HBusfmeg/
k0xJnihfANhRVrgVpDuCfi+e/SCYe6pOqQeJDmUhl2Ls5MP/YIcu2Jnge1ox+kTzKdV8N1VMkJjx
K2Mnk3GHVToldgyQcbCel2i85za7QymKjzs27jUDU2QLhQc6UrbokmqMxhrjl2oPWoeO9kF1HSm+
cM0i8QtWIWsm4JjiGbwh+84O0RGX7EEYMKi44fQrdksql1BNk/j7Cq+r6jIawEAXjNk+yvEQ+BgP
qrgVWfqaTVJ+qNtoGrsJs2RCyS/3QG7mFQd6GqCFgN1uEqh6NVQ2SXmi6BLQL6ewyTWXfaTfhHMD
PbxXZXUC+T7QzoFCQa7eGequKhKzFmXTKYhe3v9IR++sgPs41B2Hv378d6cFqqKK7SV4BSwtim5u
8EUvUMRPDyBQ3wmVH/pXvUO73CF6VqXAF3RHP1LGCk1y+TYcG3PkMLPZmQ8cmrRsZ96QD8VhOXC/
X3wDdHjJPvmv2lw/YFGoYujYM1PU2P/ql6aWlh0zUVY9uM95/2hXN7aKkmzz8ozhEo/oBrMZkTOv
CWbwbKa4x9AP7vP8vT2JMsPEnzuchoQouupIvpmtGEU5Ol5uqSlf1rV5vTj2krtBNj8M5TF2/q6S
d1P8mI2H6wvy9glohSRFHLMr2kQ2kLrz+AVd3eLKiR/rG/eTDnpWBJ3auO3RXGFKUddSjdkDwW1N
9D4/iXOehqeU9LvlLYLxdq9isdhMxSs4aW2OzEiUm2HySjs7VCAmTwpVPfrmcWsFIfkgtUhlgQMU
Lxsk9kCd5XWQYco0z9UPrf2xUgW2wiKZ5WvERm2hFiyKGues0eQ5UWuSb242LiaZ4u+rdF/oSztN
FhyDE1zYCNF314eA649rKGXf4WYeXoFJiSrKaoc0NcBS+tXsd6P+RHrFXfz2mIEb06EWegbkXQYa
c4y673HLFZb3enRsBkVhwnayZRcAyYYhZZM51ri6q/QWRI/uuOv0yA+d+dZp7a+DWe9dOkJeHWFl
jkedhUET1idFOG9uClY/Qs7BWQU28gZWkgf+0dgP6NlDheg5fOZCc1LdIq3CE6O+8hLemEtdM3El
DnG1f65swr0NvacFNzbJXnVAFtnoxf5gZZ60B4ntKZ7xDzomzH3hfqinvV1+pSrBCZWrSDlxzGON
dyNQ2GJA6FG3H6HdcVTM1OZWZ2WKlATHns5kyDByeo1Oqn/u+aPb7qNoj1ZPlMokKQcmEMMduAW0
MezvRv5N16KH6wZthbAFDW4bb2nEYLqUAvU8GZ1kmXFU7eogzn2HTn5NFcuVAkRuGI6NNqTpuOAE
pNu7qQhyG9x1qkcLMfKyk0F+k4Bf38SSLy++BeuNJUxxP2eazq6JpkPW+h2pDwzFJSNVHeq2/GCN
JjkbaTPUgmHrGLillyZQRxQUrhTlr4HQndceX3P7uMaT/I7HtlvFpYVtPP06Qz8jbLzwP1Miiz3Z
GkR2t6nNBr0AyJTj+ic0PSH5WB3QPvxg50H0FnfISp3Jza3MGlTyQCu25nYhGMnwTnsIz0Lgvj3W
OywnuMatHtQElVtBZeuGKSrrqGP+2Oeskl+5WHlUWQ5aitunKL2dNP96SG074uX7UnIlUx9RjeD7
NYnAVvSUN4fSDkjz3npNec7aEimvQvyIlHwE0tCD8bKfvPo1z2drBMnNh5YPLI1x0upNCDiGQYdy
8vwVZ/w1huTazWBpRSgu1kn8LgnvCftM7HtSJ16tf7w+M6qZl/ybR2aatCGQ8vbJdp41Vf/F1jq3
tkRyZVYPTW6I+eDRG8KOTL+hEIE3P1y3YiubrlDkt+ZirJKkS4EiiP265IuO2t5RsSNRjJTcW5uO
7lK6LkYq1Cqwn3UmaocN3gbXLVGhSHsvK6ydsRIow/Qmqv8iyic41VBJ+6q4JEOJJnlxHdbjZJsd
jY8iTwspt9QUzXp4l+1eQw60nh9h9Sq/zFOZ8SkCaFM99u2N/hrenvX3pagfu85plwTz38e3cwJS
hFPTPF+fGNW4SWGfdCyMhggTk6AmuKmx3EzewBRbD0W0UCnu2zKbrB6cf0HSGx7Hy/kQPneNfna4
igtbxPXLrcHPjEyluE/AIw9NOiBx98y4p5Fv8yfNDP0OXR4qyUWVVVIOKDJ3znDdhtXFPsaPTfmm
GM51dPyj+ZHfrqnTtA0rAcJcCH+C/Oz9VP0hhHSQTMlAOpTO4N1EP9AMLxm39WvID1eObEjhzwur
K0pDDFWm48z9qKWuP0/760OlyDFyMT0UpVjhpIhGu9PfFSP5Us2lAkIRLYYU8FYLzZdCZBm9huJX
HVDNQNVMcN2OzYPqerSksE9LC4rYDUZLdMyWIInTJ395I4g9+m/OrvrP0qj/bAZ/Bo0hHH2VxiAn
omsp5KlRvuDctafhYEG2iqPw49Un0rV1UjKwBu7iQAq0+WA3gXi74BBsLz6O5/a9oMGrFJsOlVtI
KSEPex6NYiuQ2qk3258TV3FCED/4Ss6R7zcdBiY6bGqwYZ9uiHlXgx4nDjiSdqXwvs17udXQyWX0
zWSSohcv35PPWmzZhXAuDsD6qbktd8lD8fC6s8hPz5CLMN2MJoNTYOzGuPMjvC2NH9r6q8Ldt64o
cLujE8vQLezGpfxDXfR/cmL8c8ACj5twCLfzmi/ZabqlR9wlvLuOuO0RF0ApG/VtikeAHOcQPXt2
+a1rv8rjLt+X9iJOzWK7nJkTWEZYPw3MiD+wfKpUj9HbyegCI8xchW0Ul/8/bkY0TV7bgpXCMKIA
B2Lv+nipgKR85Lp9rM8WJggUIt6QPfJJ82rIJVxHUc2KlIVG3heNVWPUUjBFaNMnZqk2ByoEKfNE
A4hWXDDbBox/cpZDgjf76yaIVPIyE1xmREo1kTOhkXCAYxnU8szhzOzUJ/ZDZeIxRwvUWg8qg6Qd
CKPFbLs2hqz+gkuqf0j1ssP0V3I7oM0ZDSlqKtbfLE4/bZTFXss4b2s8lqEQ4Q4PgPa+OaDf1MtR
LujjuucQ+teHVMz6iyEFFbRJ0ddhUiaZOGDzg4srZKApCSH6anik+uLUfzH3NTF7wZFv7PtoGtIE
BUyBA/WZHWgQTPQ0MlXIbk7YCkVKdaHedSllGDyzezLd+zx6zWFu9X0ps2kh7+yohxVuBxL9WDtG
oWKxU1kg5bal4ZNdhLCAzekhMRovWl5VCW+vrBC/YZXYYkePOHVghX4QZYaCBhwS9KfqdtmleH5S
3VlvprcVnJTeptzIa1NcS5Xuu6zMvdCkXmd+uu7H23GzQpHSW96NoZnMwsHunIM4mro75mVvI6il
qGXBNnte1kMopbo5tiYSmsgMk0/PPGCorwFB885GQ5TjUQ9qMKfXPNWvIaXk1xt5bEYtItXM6S7S
sVntmY+C3OP1gVQkBFNKCEviVvMcA6Zp/67ILrEqb65Qrkx313G2N1uXCbOkqmEtpLRNSgCRZwsT
lj2VH/IUqW75cZdQ9V7y4TqiIrQsKTk4CbV0uxfbhjbax7O5o9C5vg6h8kJLShCFloDUKoEXNrup
9XC6ABNGBl11FDqI56BX7R9XYyhli77UxmUQPlGYNzmFMMoDHfcKk8SwXFkhLClbEGMq9XFG+JJ+
zndFDyYZtwNFeA6eXvYIip63Tp7d8KH0mpDfu1QlkqJIH3Ilb0/GbBrFVXocFX5svi8c5rNOUUy0
ecZYDaSUPXQ28XwQjxAc5Rkc2oXuW+hvpKzyslbhhioo8fdV9s2RfJsiEuez+Zi4H8hwCNuHMWoh
iKWYOZXDSxljHMYWfSEwSjuag2ehrwwXXH3QYK0H06OoRbFP85vroKrZktKHSYdlIDFmK6SHgYKm
4OPcf7sO8ZvMgesMcOwxw5L7qrqWN1od4gSYodnwo74zkOvpAzlXJ1H4pQWqPdL2OF7w5HEkMXpr
LODp5k3F/UhTOJ/SIGnQaDfFQ+UCoIv98BPq5Ty8EaE7JHIOfFeiMMpU8eQrTJJvvi2epXEEDVKs
luXpn6ei0YNoqzeBEti6eeVTEQ6Z/z9n8jV45hrGiL4KBFj2yZhPQ6JydpFZX6apC4CUebVu4Aku
1sWmpj6JAUQRzw58D9g3176t2Adue/kFTMq7DSnrjmgAa7s4yGtvDhOvwE3BdUdXoUiZ17XbFmVC
GDNXKzyzDaruoQo/X8f4zYp1MUX8iFU6Qtkp6WkFkOlMoN0q1DPrnX0QKnOv9AKqC4Zb/GPIPWR0
0uMqHyZchfJPJH1W9UNu7l1Wn5cGLGNQSbetETeUdXzL7IDXhpeCWlIjB8WoiQl+4W0rJGnUHKqX
tZ0DiX2yiVe9FzwPKRje5/6g73v0zLymIA40XT9HTlqgIgP8uYwAkELMuQ4/Qxfez7vvJRgFVRpy
m26HIgYXmdUE/ZW0T6rjym41Eap15fjt17CZIcOtcG2RMl+O3wVDilZSM0gr6XCEcjIeCIn9Ij/l
4LWFFhWU4v0mVxVJbj+Or6ySQnawhq4fKUI2mYJxH0K6Mdpp/iFCB/CJ72iQP6mSxGaOXSFK3kgK
02jsEYgsf57qu1HFibdZb2pTW5RIonML4sG/hu5sQSe9xP8HdSoUv4P2lqFcmB+tt/MDCBINX1Az
/C/16ps7mAuufEVRJXpsNyNwhxElDd+0afCqKvF6gp6nRlG1tumMBhHt09RAHai0W4qSinbjgE17
W45+Zfta8zctFGfHzYlaYUjr+zAvFvZkwBj0+i12ubdlBgWp6xlDZYc0V/o8mulAgTHC2edlt4Ab
KNHvr4NsRtXFEPlIVTGtcJZUDJb2yQ49eyx95xtvkp1VPrTx8TrYpheswKQ0MbTEbaYEYHhvxCTt
aPicRRBpiD8qSdG2g3eFJaWLpC+YY4kZMh6yBlT8ovq499hDAhGru/iIevxg+eu6eZtryQpSyhc6
6p+KUAPkkB6r2u+wwo/6cTYUvre991vhSFmiH4zcgnoMHGNfnwR1YnWHDpC3XcD29OhEnqYIKJWP
SCsXM1JLyyvguZPxKdFqP8nyx9kpHgcNtAFmXnmGptrIKALMkhavlkXG4oiDCKW5jlIy6wCdMxX9
tiLCLClTaFNuz9kkTjvd5HFmeU6Hk45KhkmFIuUKujRpGjVAIb2fznsIhRbDq068K5eQckVa105F
RGSx7Duxdr3WQLLd/yP3ltsgcf/qkDIWU+I8R817Yj87zV2tmnjFaMktkDShlV3FsGRJPrnG7TAd
ZvRO/5klUm4A2RYv2wgYemcFo3M052w/97tc1UD1myTETB21nTYoU6TI0fWpIaOFfZHx7IjXwXpP
jslBf3CIZx/ILtu7j9mH67ZtB+sFUgqcpI54m0dYaYl9jPLv8RJ7dZ54lvGe0Ls2UZ0KxVC92JWB
GeVfC6UQYmRwygT8+EF8iwsDUZQrVOfA1CI2SGDY3F23bjstXOCkWMqNruvbBHA21K3Du6w8/dn3
pTiqa2z5fny/5x+I/pf5Gk5I+zJccu2Ibbam1jooxl2MN0O5i+MqKNzTaLUKD1d5nsyTX3cJamQ5
Bqp1hyeefGcs2cV0+jrl8ZuMj2BAMPoT6U3Nm9s0DGqwG7rG8DTURekNk4ruYfvIuLJbiriJMdKU
wivZIXsDsqLD/ODgQimF6p17Ul2+/GaB/OklctkJjtasqUyMsvXJfRaEIHHQ3sRoltEO5VndnLO9
7l/gpPUYheI9eFQQ5ZD++bTk+tEsR2xwdL6v+zy47qDKkZRSCitAB94VsA1LiTANQ/nYBOEz+2hA
MuBVLwireZOySaf1k0UbzFsOOvA5feRN7nMVyCaB6ToqpCRi9O1sLDFQiuK7Zt6muNQP28bLoSxi
g1ylOczNXa6iRlCOpJRLQBgUQq8QIznhCg2MlVC2BVmHDZIQ0QqqOo0r4aTUMrUpW0BBjfNrjuYF
nCXP5E235+cRiVJNmEEVmfJFYYpbROZYAa7nc+9DzqTYV1MIgtZlF1dmQCfT2KN31PLzZPiasGg/
j8lNZ3yu88Wvnc+tcQOp5O8coiQ12K+qcDxEbDzXTvIUadnBmvtg0RRL1w9NsZeLie0yCKKAG8aV
NtC8q7M46ygC6WnaGcFyjHUv/ex4gjbZWhQpcnujcQGTojYCjXortFKCtEFtLZ+/uXHUB0VkvGrb
dMGRApabdUgjHTiU6o+RPUIQY7h3eOmXqqed37jYBUqKVkJDivJkQCVphrL0W/AFpsZtAWIENNTN
3MuL5wHVfthQ+QlTrJwiRq/NnRTDow6hSRDSwcwoP476c1E+Wtzn3eAXHT8qkuDmA5NxMVQK3ZEt
ZTm4AJsHc8dLjfkOL24NjfphlwTaOPOdM0a+URj+Yu3jrlZ46nZwXfClWE7Al1iYIQYahO9v4to5
zRZEaBRGXndQqkuvnaHVzBmUHzCb38d9PnocxWXTNzyTHOmXbPT0oNmraWFVoNIR3TImPGyFAEVh
mNfY+3DKfKYrFrHrw4d73V9voZaEQSvbEqmwKI5T/7WtcsW1xm/2P//OEC6Of4XAU3vDw1oUSO35
4CX3Ljp0jXv9YQQt2P8mGqUaOSmf4HoymznByI19g6LGWx2RZrWvqYn56fhUlnwz3RbM2pYAKaEt
WBW4ZAhVW3oxNL+PZKpLWSSui7oBHRmCq/YNFxIqJe49XZ+3Hm7t9H16VBOpbu+gLrMlJY8QZVOp
NWK2OEu9qH3MzEc6oO20flbElMo2KXGE0UxJKpKxdgyf0IRwLPwv5NDcGqiUSgIV/cP1nAjFjF+d
0MhYZSyomwn6JJigVkbpoQt78EZ+ZqqMtOl9TPDEoTALtZJS3KJRyLXiHCwQ/fi8oHmVdB5RrS+b
YbvCkMK2hfitzkcXt/xm/g391POOVclrlBpBF/DTEClwa1Q1JiQGSMg/5fUpMb7T19WRrDCkUB1i
w9WmGY1VCRiv8eBT9H93+pmgurpH/dxycJOj3u37BveF9jHX3lx3QtUwiqlcPZ8tmoV2QgL0xfyy
lKnHVX1j2/uAlX1SBE/VOMyGIL2Zi8O/fej5d5ATTP8TceBm9K7gpOiNNH1uoOgLv1jaXcTeWtZy
yPqTHu+vD9x2Ul8BSdHLc66xJYGTNzv3eQClxD90d+3sVbd0/7+QSqjmSopgvjQFLXsgLu4Drfbj
oLha3d7yXkySL9UYmFsiTXDsoND/R919eWOcRQWamjPo5TSBhRN0H45jMmZacqdEh023o3EDdJjg
0HOnfTIeZ2gh6YNiAVHhSP7tjo0zzolpo7GsOkBnzJuszIsM7ln/nULvV4vEL1lFUsmrytJqvNoO
NNw7oFh282hPMxXj68vc+iuM5N/ZbGUpnQEzOeI0+hyCc6mzVIKnKhTJuZPWDNsULB94ut/3+Z1O
bxeVSoNqZiRvRkHK0rkuPGAaqJ8vt5X7fQ5D3A0qmsteRs0vAyafPbXYNkPTpbZoX5rqm/AVZQ6/
AsirXT1yxtDhEcTuZzaecvI0qsScVDZIi93SttQaBoxVpt+Z4UfWK3aoqu9L61xjx8kQiWisO8NG
Q2RN9lVkqBgGNqpOfx0p8TNWIVLbaWHGDUZKf7JMb0w8Eogmb8j9cS/+PFUeA1c4JDQUeU3hzDIf
AIVkXd8XyAHhUHgl+XtmFBwvh+vrgQpECv9sTKKQifCP+TMv4QV/RX+Yy5gU+rwJSUV6zNLA6Pss
+e7GZeYV1N4xrupcV1kjxX9dGEuzJIBawvhU55O3DN19yFU36BuXo/AIdN5jo+hSCqGyXz0CxK6p
tTAEZzZ7DVTKNc+8KQ75DVbR8MHw+0N3vD5Nm55+AZSXuNkicZ7GMMzuSzz5prtyVElTb47dCkLK
B2hUsXQDPXXQsfgwfo2Sm8n5QyOkdJC0LJ7thEBJyZ3PSS3K0cu318dJZYSUEdqxXEKrhhEz2jFx
f78b6/werLTBdZjNRWA1VlJGGEy0/WoCJkTPUNpD9wOK6IvPx6c/wxHmrjJP6QyJGY8YMSGRUpCH
WBtQHnRoVFRVqmGTskABDdYy7GBPsTx0uDXOBi9K/nBqpDQwc9ssUhO2mJR7kR0H3YgKJ4cppkYM
/a8n719C05ZSQJKDqMWCykLQOclD5/L7cpr+EEKK/tRYChYmGC02uXgVnOZdaPWKAgXFjMg8mAmv
EjvLYEbUtn7bHzVj9KpOMSWKsZJbFBenAud/hKwy1WTHaeEXkYqSZdsOx3QtZqHO35BmfUJ3GusK
rC9hEdDhZFseq1+zhCEb/wshzXjeanWnd4Boy4dMe+6wsxxUCrIqM6QpH6OkMEe0xAZZ9UU0jBpf
HFVt3iaEC50MRxxlmCzzA04E1Gh2M2a8nr3YLnbJeN8TVZHD5tIF7REUZBpgjcd/f00py9i5/eIC
ptvVJxLgRRO6xflNv2P79pD7xYfrGWzLqjWcNDnYOS2oOYEfO8W3Kt/1+fewV9znKU2SJidMspaH
0QI39qdd9aYMwtPyRtRUh179FO2J4mwmfrKcYVYmyaGpZUQPob2DLVOZvo065ldxtc/NbN8Vjc/x
wAMOxVdkHFd3wckIiWzdlbeCfCryOV4winWE/ebbSSXUvnGEdogL9WWGoy0Fl5y0biYhN8fYgVDa
uBcNC9XhnyJudlQ3cW2tnWsokZRWa1oLFWinsQFlzo9FhZeHm9r+q9D/foXfrQwSfrlGMVozczS4
eeKiY4bwncaqOzS17P8MRlo47R5KkSwBDF4BQedLx6ee6B9rUh+v44iofOFzK3OkqOVms4zuDBy9
+uqUb8wuwssuNCU+YW/6Gl9bQUkRW9lOlZgl5qcMH5b0rNS3V5kiRSv0H7UwFK4WRkUA1W9w7tJd
2ZkHmye1V0+lwh6Fv8k9FwUdqTn2wCNNEyTN1wGPMm25+P2omKPNVHcZOLmA23F6MxxaAOl2bflJ
Mr21extk7Sr6nI2rSRGseNthEOyzUaL7q2/TRLfpMIsEdFr2bBed8X4HWosWhSDqcBXT8dLzLmDS
ph0L1ULiCqlnKr6lUZBZnU+dG9uofcssgtIJKq44925P2AVRykXoV2Ghy5HOs+p9nr4L0y99D2q/
NPGvx5QKR0pEuUULNk3AWRjaSQeU5N2NeeeNqgq2zfWCuCbe6PDghxPjr9NVpbPRCV7dIKYLNtjY
Wo8f6t724+XgdOdSBbdxwyvc4yee3PMdd0bTlJ1rB02x61FD8xlqdHh9sgLWH8xD/GYO1DUuYqxe
eskFU3LJMTVz22pg4zB8tomfVt9eM1eX70teOA64QG462w56UNO02dt0+EZ6XPnEmXcdaDuIL0CS
85XliIvkBUAlLTsPVwcfmq44gspD4XwqHMn5elDSNaQFTjQHGXQ9hsPivvkzU8RPWC2BYdLFU+NY
mBP9Ce5tZpHXqAj8tpP5Zbik9Q/EQVkzCN/mSV75lclPuU52PTv1+ezpRqkiPFb5mbQO5gYKdNv0
hx+c8+WOqMqoVNMiLX5hwskELl1sTrBYOJ9pi5sEFRGSCkPKB4XVRzPRYUNoP7d/hXbuNarjym+W
iJ/zIrcklFPY9C0X8XgOZ19/bxzbD+ST+YSbSogoKduklHhS/Ltpk0DdHHhabT3bcfqoJ3Hk1bik
ajXqLWbW7SN4IomTzneqcV9wzfa4nuevCV9KXQjZ6gwFkZJ/xF2/2EanYWz1v8L8HLUfHRXh8ub0
rSAkF4loHKIzKISmcBxiHTTOpo3a4IaqdGW3jzUrIMlPGA/T3q4ApB96sOgbQYMWBaGbqO8FLZJ5
ekW6uMC92CdBC7NZdMBVxbeeRR5tNdzYKkDEb36xTqxAJD+JcrfPpgTz48T9scHjarxfnGMbUa/Q
PrPwk6spngg2F/kVoLRwTKHBk8iAVWH5WJDToCFL9TfJsP+zwZOWjcmdo6iZYVebMI9Y5655slzF
/nIz165MkZaMouLz2E8wRUMhUze/y43Kc4p9MT2b49s/M0daOjSjImNhwBwOf0tu0nLn6opTu8oa
aeWYqatpcwUI2gwfWnqfY9CK8jAvMZTs/rsgPbZEq6GT0oI+67o5WgAr+gHlPvdT+a4uZi+fz9Dr
ru3dn42elCHMsKYLszFRU9Mcacv90p2eqqRWwGyuhdQycC2AF2nbkSYpJKmhZyHehwR/lR5+UdZ4
iA+8DNYLgDRFxpSDQbFH2q4itPV8NrrHfPr8mqG6QEgTMxg8K/gCCD3/xq03tv08OH//GYQ0Gwu3
Bj0cAJFHjgedZGpDC9RUcAmohkrK1cmYz05oYi709OSaZ8t9yJgCQjHdcvunE7UxtYUd1nJsmpOt
aqtQmOBKqVnnJbVDaJ0EYfyBx7t4eN8tiiypMkFKxiEauAwNR9rAWe7M4bFm5+tT/Zsl08UlFqqO
CZEb3ZnG6rjmiLzyo/nMzkJShLwZ/RizDnr76aiqatg26IIn/r7aYsd81us6Bd48dfd6upzS/t11
k7YXzAuCmLUVgtvYqbt02FhRaC0NhwzLv3ZQn99EELwM9QuMFOqmU9cdSKyRIKsbpr+NeLJr+nxn
OKkf234WKpL/9hkVcn//TpQU9zy0osgogTec5/P03gKRk7bTDY8+dMmPUnWeekSx99hokcAqAMp0
i0HbBntjycNt1PzN/RShnhWM+pV+1IqPifvQGp/Qjzfp5ymBHuZ/J7r9FVNy+QicLKVRxCjFI8V5
bKpzFs07F3pB191k0xFXpkn7j7qBxIieYYELTdBudNSPVDu3zfSwQpBcfQjTKrMHGNLVBO2E2QFM
TqZ2uG7GphuuQCRvb42BxREuogOyxCGEyqdD6xh7oiGIGT9WeD320jk5XgdVjZ3k+yk3Ot1mGDvS
nWzzxlVtB7az0soqydnBMOMUJgFAehvdo2PsiN6PW/I0oNdYP1r3KklK8bkXsbyCkxa80YibPNLg
5ink0hi7T/vPeg+GAohhKa9LVGMnrXu2y7vY0YTfdWSHC12fpCoZM4U5crvf2DTF6LYJmiL06r62
37MQfS1deR7iDNueZdld94bto+xl+OSuv9lJHF5bGL4+ML8IRrvyaIBdRHA6lAfVw47wrStzJTNI
R6MLBUxxXh2GbGeRU1HH+zo/0UqxMiqiV+7my4bBrooaRmmRAZWFFPK/UWf4prJpUmWQlCbyaazt
0kVib8dno3P3i1H45gxdHuYp5kmktGtDJ+WKPjPLIY5hkm7/6AVLg8J3Wx8Cfh/jY/oUBZXKM1SI
UqJwKshhN/D3gN4JMXHwegXm/ahDdUjQRZWH0vQVNqp8X8ocRkycqJngHuB5OFf39n6448f+KC4B
tKfwYwQJuAmCJiolbtUkShmkK/XeHDkMLd0R5Rrv2/lEaOVNyiZyZbBJ+QN0mA0dMkxifBpvhdxn
4g/77pb+eMpQMWIqRlMuqQxJBvEYG2BTiEa+7NRoBwjQ78bsaL/qdHtJIjLD9BIljTPFGEEQZB2H
5VNaHcHuc9bGzyR+f91JFJPFpB3GyGIWWwny42T7YUl2FG5Ii9Fboq9/BiTtMcwUVUJDL2xyZq+t
jmMeeRydYZXi/Wdzy7saOymF0LGJk0LcpRBeuB53rZssXvwOMgSJ077JBuOmX7QdSpUV+0OVe0gJ
BVzqllVFcI+lQvG4MaAB6R1HLYY+P6fT0/WxVKybTEolJSvR0wI6wsBk2fCYxQ47chsd5X+GIqUP
O0mbbg6Fw8f0ZnAtZGMVxPbCYkH/SBdyKjIZUlkk6RS6KZ4BuwJHhvrDnNbPzMgO1y1RwMiH3yEv
ci0Xvjfpd2l5spejyRUQ23H00xL5/JvOTdN0FBB5F++s6G3hLodKv6eTwr1/k/MuQFLAal3UDH0k
bAH1W3aMzvRkHIhvIplHgarfaPukZVzQpKg1QjKF4YQJms7d7LlYSHYZFq7ET/Dk9B1vgdBxVr2i
bEfSBVOK4LTqOhT5IiXZrMZju6PtiT34TgK2zcqBTDqzFY6uApRClxdVU7XCyHjGq101oCyvRZN2
ag6niuq51+uqMsPNonA0WRNDVLVZKKTC9mR1MO/isW65uC7v2Y4u4PcfDhGIiNv/I+26luPGlegX
sYoEI16ZJkgjWZIlhxfW2rtmzplffw+0YSiYl9iV/eqqOWqgExvdp3Pw2zompuFtRi0qfo/fVp8V
MBecs7LISbbgiarzsajdOOvH9Ln4lv2YvOBG/vauBHWFxgXonqRtZAQQ08iW0U4V6WzWo2NENLKL
igiyVNGh8s9WUa0nI2XZY6I62gF72pOPsle4ESj+rNCbqV3fym5zeJe+XoXkB/+UrKS62QG2oJqj
xp7c3ptx6tbVcQoEH5ubjmwFxRk/iQy51zIENzlH9Ow/FHjFLixBSvD6zPVTbrxC4YzeHEkRpwZ0
ZHQUPwbVuPalsxPXOiG9wldnc7DuLEf6InI2m1FtBcvZPSnbdFQTCGcVVHEUmhm2GSmCpFgEwtk6
at5FFbS4LFBPebFsOL3q7QebzUiwEoMLzhapLdliL3yG/IWkWMWo2fH3oRZogkgOzoHIip51lQaU
SLutMYKjC4xJpGm8n4jnDm2K+H0M69ptdtSw66QWLScSHRXnHiqzNGc1BoimfATH2QHklvct2JIi
QX1rO4xd74QfgGjVGetuXk30VrIOzcc/qeiUh/I2XfyEMb+7iUDRNoPKCpIrF1oStqjqLA8FrQDK
hR8zzMCDBiROLDt9Vx/hCotzC31RRgQv6FDqSLN7w1HRrKGYv3qInFuQ2gCunDlzCrIUHZMrjPxm
Oi4HEnoj23Wvg0JV5BQEemhyTsEKu6nJGaietI6uY6pVsbNJ8DiyXWNbHSDnFQK1qaOG/OXxIidz
h5vw8n1yUAo4o2vt076HENiuyXkIw9Co3JdIrOMR9YdSdQb6rixxJRDnHsJckvvUwLGp9+TMpuwt
7Ipgw0WNI1Z10R1xvkKS1U5VWAnUMp9o95moaIMz/P0zE2FwrkLN0qVLLQi0ZH47Hdr+gA3z+xCC
a+E7s1NsGvgzuBL50i2X8L9T9KKYf70TvvEyzzHzmTQ4pikKfixZNdpWUC6eHol6P0SCcO4gGKN2
CbEDx+3k5GvYF48o3wm8m8BzW5wv0ElTtB3BdbTWk9I/dIlm18WzuhB3/05ElmkxWVeJcp3NGRkb
yJL+oE/GufBDrzm2n6ULczdiGoztV57VJXGeoMm7oY8jCIZ2XFvO8pMyJJdCxZdHZk8RsdU6sfXJ
OIVKLThS0a1xXiHLLZqkrFpXafNXTUlvs44KIARGZHFeQWqTQm0iZqht8xTJxMaH5EczFM2iiJSD
8wfga87UKWTKIQ3OXN0V9AYNDXbwrna+1V1xPmEYSYVxPfhRcwAxho0WatZa3IsWq2+fmqqDyVsz
NXysvVXBbsGZZRm+uGlS+p3+R02M8yAi5hWBcLcfgqAqqWtcTY2Vo2hYDqSvhui8/s/H31US7v6J
HBtJwt520tEls6eDVybyYwd9xIOXf8j9XuBRhYCcJpgNtaSYlYJD+lSh5M2q7EFkt8ntvzNf0Sly
GmFiem/sWCJE5zY8NsECToJMcsuRiDp9t631n6Pk35VIYnWVzF7lZLTZY89c38OYPgqcH3PUP3+I
XUG4HDLrY7ke2JOBDu4/tgMw8k2PjJ/k4AzH5OFDzNtHZAqwB8hFjmoCRXhnQUGUfvxWTgQFxt9b
Sb7MefOcjQKw7ctC7c+SMZoE1oO3dmWSsCybgrWM1O3FmFU30To/jBJ/X6ZNGLCjaiql2HbOf55X
ej5p/Yy2kYq8mOS+nm4kWQCx6fBWENyx6V0/tEEBiAQrz8tosru5s9vpExUVMrcNaoXEndlIQznV
JiDR7i+FaG6Co/ow+yq4bEXqIDo6LviqkZYZRYO+JLWkfmC23jyo96Uk4lkTwbD/X8X4MIrQyosa
iquAVC20+lMzjrd9Iyiai1A4D1ta4aAUFlA0cA2TaHLVVr8nlSiMb5rQ6oY4H1tGJpgkQImPN+3H
QDtb5OOQVb7eu0t/+jXF5pxrlEvJ0E/s2OhloEdS4EGvet7HECoc51G7oDOqmrXYmeYBlXM/8btj
Z7iLk939G7ZTgSXxH+pyK9NsSQEn4zsd6yacDm9RQ0QP1fhlXzJ2Oj+5uus98SzXXdIni5EAaaKZ
LeFzQqd2bM52GByI5WvD9304gfaZnIugvdZiRSCc3SjFWNARN0+xGb208u/7MNujmCuxeAdBegMT
wEzLD6qPDR1n67Q8SIfMGz+JSlACTec/zbsS894awQlqyTHSTsrylOiXCKvnTElEFy46Pfb/Kw9h
tVoiY1EpsqNEc8b4UoCUVlWEc6zscPZ0gnMRKBGNw2BAovkQxaDSZqOs+p3mxreyb/mpL6ocb4ul
WialhkVNwhlXrvWki3NM0DdKd6P30r1F+lsQswq62AUwfK4Cx1fSXgVMEoOUrh6/geToIUgLQRVF
BMNlK6nV11kXgthgwNp3Yli2pJEvnfyewqRuqopONWw/pZx/lVOjShNGPGTkWIimIV7cg+lMYEWb
2d0KhHOtc7yYScwYWsjBwtIZDDR/IqfgOL/28YT39VEVpHrb3ugqFacJ+JaeWxBmo4KHJX2oqdHn
jMyuqs6uhZAompFkv/aznv+NpvzEa5qqVgPmXTav3Zzaw3BsvH/TFrp/iorMKURtGHHesbbmsMOT
Wt90X+fx8/5NiSTh3GqOKRptSqENtfJFWp7a5raJ7Ea6lZO7tladcRYtZN5W8uvRcf61kbMiL3vI
lMgTuLEfiqp02uldweIKwg525e6waDfTTdA8gDn6Dic3l5dU9PK+XVj5R8UVnsdUkQKtrUaouPrU
uWyfrHXCLL3H9sk2B+rmgp7d7cB+FYlzrak1SNJEcFF9G6M94pBVqt8PIA3+tq8Qovvh3MMcKqG2
9Di6Os4uUa7gJZeeuuWXzFWROf+QNE05gwoBacpcuB0GahLVndoPPebTiBrboeTuSyWyJM499NGy
xE0CrUP1E98Adjv88UsAr2WxlcapRqyZI3N4dLxJpnthe8SmAHjr1tnoOchc2LWtfr+aQ8OYRjSi
j/RJHk6zJih4b1776vc59cqypgszhFhsjysOyny7QMuaQfTRv5nxrFA45dLyfJHrClJUICUdX0zz
SI2PKfmg40r270OExClYGC+BnhQMKb7Nix/d6A/dh7EDjZOI/0R0M5xqoQ9BNhoZSKCEtk306dUi
rmnCnPBP4eZ6bHxSH6RtntSI5O7yNDpZ7pQvQ+slgz3n2MGMZbvuYCsPmBJrfgzoesDcdOgi9nni
QdNtLdEYByeVNYvvY+21Qh/mCkWbqDe1+z5DjWiI68AGH9d7DBaTAn8jsVNf6Tv4F6N+ZNN2sxye
h1zxiuzTvoaIZOEsatbDZNFZkVWuA1ThZzDpKk6QSt6vwXCGVVndX4YlkfRAl9IdZuNEEyLQ9+26
++rAONMq1MGwAjbamY2j5BfzhGfg5tLPjTfXlpPO6b1Oit7Gi/SXhXz5NRk5Y4uNtuha9l6SlZUt
VV8SpXANIeXxtqFdVYIzNJykitliXFh2Gz9iFKF1IhfMnMf0lN0ZPrawJLZIC7d1xDSIahmaSvgE
rFT7v+bKaH0aQGgKvojhPUk/aET+hmC2v1J0vZSNzFwQmdTuEJlnC/PaZvQuuoMVCJd0RXM2xBor
Qkxaa8u6Wxvf0tTfV4LtL+cVCGeyVdDgqYeV1jIVy0hyj+1kxIJEGaNfYk+0rQzXY+OsN0rkQaI1
jm0mBdgsf3Tpy744oqvn7LZVFkueWBkq6861edvT+1E0NSSC4Ex21qY8nnIwEZQYi43wAqiXDRhe
YoFrEB0VZ51TTUGIVOFe8DqW2qpOL1pPBZcvwuBs0xyLWrEoMOTqu6F+6eXS3b8Odtw/h8B/7pvP
r6QqqTH5j+vo4/JL17WulHdf5Ii4ZvquL5SrHr/q+coiNaqFfR7iWnJdNy6jRdtz25r6y1zGIrIn
kVSc8S8y1esQ3aNuUkWzgwUc2FmuK2crHk1b7hYRVd/2N8tKNM4PSFoAN800Ln7pPflFQVOa5Gi2
hRUJ/6qxQWG6tXdtTG9WZ5l22JERM56V0pvP848gP5Af+TFzAyyyHL9PuVdInuKw1cGZI2LV3NRJ
Ex9m1FIxkMqzxC5Wkw9YcIKvZzo9Wol8Z9UBfY9tXTH4zMycQqtIKDDIAhaoHHuHKsF332Yiu0Lg
agAky6U8YhOo2VDcpOjhwSyDlP9I869p/Z6MaAXFaWObxr0U1AjjjVycDLmwhzm6U1SBq9hWwhUM
p4Ql2gPMOWHZ7L3xYKEjIXA117yohxnU/rH7rhhuahrFbkeFUYO/VcGuGOa+zmtcUfO4WKcm/VGZ
zr5z2rwjfJeZOtjAFJMndVTifm57xnanBbf5MvuTdUi0k1p6lWKc9qE2lXoFxTnzGDuql3wAFGnq
H6ER3pDEFFyQCILz5Zo1tkStANFNNyE4PUXNdptO7yoC3yakd0GJnhomQqvaceVQPXAqcpiSb/tH
tY2jK5iL0XVZ4Vkb286YInVs2csLXiWwzs5qddus7VgUxzedHJ5G/wZif8jKyTWs9KgYHWqPDXUH
vL8qIwjoQnoxctXVJOWkmst73uJWkJxSt0tfWbSBbGOLhrTmrgwuoSGgwN821BUIp2tgIlyCsoZc
+hM5h0dsmjl8J4r9Zwtz+UnU3rWdQK7wOMUDsVSIL0zgZafg3B4kz7yMoNXD4KejinoxmZP5KTBd
sXiWtjBNu0rJe7z93ffo4wCaY3xEJMROKvDL3ouaWTdTvRUc58WlpqsVhUA0sDoWU4B9Eo9LKVq/
sG24/+ihzvnvsg90tSJQCq0x7yrN+tBbIgiRHJzvxtbGUM/YFQ30tESKTUM/xoDHvuGKQJicK3sa
S3lQOiZHQ5/b4aKOz42IpW/bZLFFBBklY5Ln5FDUajSLZcQjCFbmFJ1XNU81iCl1eCRa2638275E
2wHiCsdJBLaMMcwkwBXovpW0I60xD3Yf5WdJNMK/4fTQD60g5TFkPBHxPZJWipq0YmVAQnl90Q/T
9DVRz13i7QskguFUbVj6UWv1HDE8yOwmRlkNxEs19eP0868BcRe1mEVHLQVAZv2ZhD7VMzetvTIS
+LqNC3pzbPwF9YUmjRJgmvazYTzo8+8xfVSxglqKRcNS20ena6CINA2d8HyUadMtEckbeB7jWW0+
SnljK+RBF3HXbxgRJIJu4x8WB/BUbIXW0UDKoQiNEtma5agYBeui//6WiKIImJ2gwRCI50CS+jmq
OqtAhJANj+jLQwiulz7N/H0l2JRlBcOOdOUQFkPprLav0HbZhN6QZ/A5n2Lr4z7IVgUNwqBL0dSo
Jas8e41iBJgGLXAx0ck694ccJMzFXemH7juc6BsgTtmkiur6HABIb/JjbCi2llmn1BR1BW0q2koe
dqqrU6tLEiVY1YyPvfYZyxLAunsX66d+ElE2bN/O9dy42wnHOmmjHO4aHSc9Cvk0d1Xyaf9yNvz1
myPj8h26JHFSBkjiw6l7qYb0Gwkkh2AXTBHJDk0LX5FHQRQSQbL/Xx0fnkXZWCMg0ya12+iPYHwO
Uk8pG6xElL1RuDyJ3TqXkbwRkct+yFTnc68Br8n1W7Mw7/S4E4gkuCl+vi/OpSmsEhZYpcweoAhF
/UebiwiSRShcrlMnRUmtBIJYc2GP47FpHjVRq8TWQNL6tAwuAIHnPa7qBspdzo70NOABtjyXTu6o
rY2bmbzhrhI2dwpuyOBi0SynsTpTuKGgeUz6m6L8sa/kooPj/EIV18pQ95BpWsix7MoTNqAdaCTK
s5ki7Sga/5RYt2NakgoweXFHyQ9Fv2jFs2zda8tdl4Il+enXpOLcw5SawRyPUAeqP+ryc4PdcKJ2
DNHBcd4hpsuCOM1MNT0Hzdc2fkxE26BEd895A6nBg2g749BqkvqlRnxwgwisUwTBOQBQMvbFaABC
6zN7Ub+2yZf9m9hMcq4BgS9WEcxiV3ODY+qsezkancl6DIxTFTeHOv24DyW4Eb45MKiHUh0nQJn1
sQRX+fxBFvH4boc31BFUzcQzIU8nFvZlXagp+xRR/ujVM9Urd4w9VfiSvG0uVxzO0xR51Iwy++TB
LLZdLI8a1oGF+bEdPklYAdCpD4aIanA78lwROT9TEqOR+gnfplRPnxY8a/VDcpaS+a6w1O9SaVA7
7QZ3/8JEp8mUcx3tlqGjxILyxTRwkuVmqBs3UG+b0t/H2VaMq2zs/1c4eleokariNGl3GJUbUl9i
0RjaJgQBxRzFjkhT5jkxQpTotDqHm07k/HlqUycs6bPZz4IT2+rsBaf8Pzg8KcYQU2UsIuh46wWH
5RSeqSfjgfUwoow5H2cREZdALJ4gA/FgmoMKYqXtbZb4BD2VwidWpss/hYaVSJyuR5JsKEECLehc
2Vnc1LNO4UGzpUN3CH0hISBLBPbQOD3vuqElygKJ8pfR0/BeiJXrJ8zAuv3NO+ovb+6KU2/SjURL
9RKhO/9gLI4BAi5FRJzDfmNPHE61tb6OwVcDcbq5vuhTcqazaJ2TCIKLpZUZtAZJIMaslS91ldla
aH5/h4GuVICLpWow0zSYAIF1ToF87LE0qhYU30SazMVSOs2ksRQcVJRIp8bqHJNKLz2tTvuSbLq0
lSRcPMUEDsliCZIYaJgLLmenFVXKNwPqPwg/tYFasdGPCsXn72hKipuYWu52mGQ5auP0Q5P15iCP
ZXHYl2obE7sAXysIcHBvHWinY/4sxC4G7FJJTpXqDXWIh6fQlttTKOIJ3Va3KxZ3UVKRVA2mF1Dl
6fD2ZM4PYy+KOxsQBqVobcU6dhVBnIOIFJJmdTWDH8e6S2pXHwSVt43o/eb3OSUwZsxjDRiodJMT
69HMXwlcu4Mp0LUNlV7D8OztcpDrNb4YwV5UX/rwd6M7j/V/z6PfQHCfVfJC68GIFsweZsdR+V3/
zVK/7qvW1kfVGwjO/fdxoFtRgsvQ7dkJwHiHZwxP8jTijH50TH286teC503B/RMuBrTtYsZyDMiq
PcmYbCSyqOdQKBX7E1YpR49HDLWYcDfKfXVa3MJPH9KD3trd68uzJtsUjIL7JymSigsFJngJMjDN
gup2uknVu0ASnNpGhvjmorg4kKngFZMLiISOKHvsfF27aNLDNPymRkctEQiz4UffgHEeJ6mwQLaL
ATZ06tegGY4dNQvbsCa30XuBCorsiHMHiRoWaVIwd5Bhe5x11uSXJvi8fzlb71pvBOJ8As2jKZNN
gAz+CD6u2ANH5l3lGXZ0bLA6thRclgiPHx8J+lGvuhR41ldKbeusHtH0cGh+BPdIrP4F5YcQkHMV
daPXcqkBsPUU/08bJqfBWRw28treiPZMiyyMp1FVrVEZ0g54yr1p4+sIjnayH02opq/5uU9PInoO
gZrwfaiz3FlKGQGwwbbUEnKVEba/uvt6sg2CbwhVt0xd54vbnVQ1Q17JcE3aYyfdZ2WCQRJ/H+P/
XNUVhLPkZbGWAItGIYk7sGZebDW0sSoKD5GqU9+PQmUUCcUZc2qSLEwVnJwU305gLLMOiiKSaeMr
AvZ1lYkz4lDXs6THgjE3/K373JwKfzguj6NvfGYDj6IR223vdAXjjLmqrHjqdIChhfPBmB+wM8HT
ovK8TO9Ivtdi8d97SSErKWFuA+RARXqx5sd9XRBcDf+BV5ftgtEYqEKJJW8Y5HRqNCQPwrr2dmz6
58AoF+Qb1Zz6pEEekQSXyfKJaM20SAwuoo99GsgW9Bq8TQ9F9nVqVFsbnP2j2o5/Vxm4kK7PIMio
clx6pBJ7Tr83kWFXqT0MT5P+eRGRyIvQmMSrBGKJpHhuS1y8VcN5jvVh7PFuU+bg2Qq9KExdmbaC
mCG6JM4txFYdtSbBIVb1uQDNRCKYaNxqzHujzJwfqNtk6RUGEHahl86BIxXxMcjUj32RnPth+EIz
jMMzos9AR39q5kmTZhuhehrazl4i1UvU6AcWMDuB/n3/brdYCN/8aZz7SJIuozVzUfKB9tiDZGO3
k+yBUuo432v3deYTvziLO4oFjoRyjiQKQuyKjKFTZnVfmQ9yc5FlD0/a+9LtW4fBTw7GREl6CUUr
dyxv2uo5bS/JIPgW2dcdg29az4pmoVnEIOTP4eLrInpDphpcnWN1P2gzeGsOaDgzpnDE72eUnpPR
LtVPffDcajW20IXe/nEJ4iM+Rd+CJTSINCuAMij3I/p0Mh88HjfgNTyoTu5KriVwLPtKgG2Rb+HK
uK9HpYRZBMbnIb+E+EzQJ/BtCtoNRFfEeZTWnAd5mQDTdt/awh9F87ei3+fcR7HoapAxH9zVzVlO
y/M8ibrKBYrMN2QrDVZS9CogpOgxWx7T5qHpBKckguDSWMOc86UdAJFlfj2c5MzHvrJ9/RIc1GuN
d+XapXGZJRIAYsa49ZB8KvL/3iGxNpZX/V4BVOmCIMFuopr9Wr0zR9cU0ViIbOQ1PV9hSMHcagHm
Fdy+scEryDIuxkoUKPYAWlpi/wuWr/0Uz3j14SvIaYmmvkKcdzuKMf/+EIFXp/UZdzzjMBSN+f+f
D4y/472hcPqcFmq2VCFSo8FXfMVVjoGLYvtpAs0vFkNc2pvyuK8XwjPl4uNYBRO6RyEg+ZqBtaO6
Z8xLgyPpr53y4i7lrdeEN4rCRb0x0zSCm4Syo1CV+dOnwdbs+fvgqd6MBai2QD6RbXHRbiIkCuUQ
OoP38+QU32lOayd+ilIsNgAYdmAbqPeIcnUBKF8lI4usRNOCQ8Xrlq0vrtL91kzevmQCi+afBTtQ
UTY9+xZN+kM1/K7Sl/3fZwezE/1eZzVXml/IqRxNLWQwl7spvi+yEhPSjPRawdzWjVn+0daT4LJE
x8bFQKJbmjUx1Ujm1OnC26LKsP1Z4GwFUZ2wc13JRfuhx85ByBVJ/pJ9rXU3iXxpOSaJwCMyW907
QCbtGkim2ty9enXNPKRxZs/ai1Y95KUgDRJZFOGcxkJDTdcmSBQ8VyAkh1cMvc62QnfyQCPri+YM
9r8SDMJ5DKXMNJqWgBvjUxN7aU6dDDyHWHdn5R+69BfVnHMXUUqLSsLYsUvyp1x67Mpv+2ou0jnO
P5Rj0M5GDf8g6aexP87RIZge9yFEF8TXxZIsnxojhQxp9NcKGcmRf+/92VfAxSUMImRf8fjNQiRq
wAyCTeB43Bw9028d9BJibnrySl9yhQ3mAj/E18T0qQ+IQiFccpKd5pZtMvrwx+g3L2yTUegGgsRV
cF98RUzW8BSFOVLLNdRzQ+67BtP7D/v3JZKI8xBllTelwjxrANL0HkRtQt8t1AjONyg9RjTCCRCl
Z953YFbBZYWoIjJKjeBOtD5QFORVzkMoc6ery+sd3Q4ulsN7oYcPjTvNpgfW9ymarxJ82Rr8KFKA
fT4qYclg6xmH7mPrLEhkTG9y6MOf+wr6T60gkdm+NLYZRMcDG+WbWidVkRs1R/Eez9OLO1ZldKjS
SfS8vu3TryicamjhEFuVNFhuHYROErrEOrTWj1LU9ScShlMPiYSSUYMFA2s+z1royLVAw7eN6CoG
pw9Y84plGSp+PyDnOnopMeOgPO0b0XaUuEJwUUKt+0Q2SkCk0l2R3LdgaNPl4zLcpKOfgAhzH21L
w8EPqahERxWbYDH222DLFjFqWoDrb74P/p8EopKDxOVsHoj7L74LWCrCBfc3eMwHr4K71nZYQM9e
EEdHdogDJnDf+oDXNq/DDlA3OmfSr0rIJUc9RhHaxISElcue+jFOGLkU+878yWGbFqi7CLoXNm7w
jYicrivYyztFWCroRuZxqI7D9JhIrjF+mlS/SUU93Bsa+QaM0/gM60bGvANYm/+ufFSD0i6o94s6
wml9pPyNMX03HliaFLipk8Z2eprdf5MobVjxG5k4E2giS8d+GuiIpNzS8MswvSPxewPA5UZlNNah
xFQCW1Iswy3A+xqe5VPfHQaPZRaiz5qtsPUGkEuWAj02qMGaGGbswrvFTiFs+Cl0m7HeMSuLDoIb
28hk1nh84hSFCiZR2SupDHY14mV+lzgmVovQs3yMLvGnfTjBffF50zgNQxr1OM5a+pQvH6ZQkLps
hcU34nBOAzuJJWMB04ZbNNGtqWtorl/OpOrsSNKf8JJ0yQLVr0DlZhQXmqbHPC7umlJ3wiJxlUI0
zCuwbz6Tmsg8D2aNv6YubkzZLbTczrJTN92W7Tkae3f/cJmy7zhMlfMmAzWXMmUhpxwl2ypvIulG
Ghq/DnzD+LIPJfAlKudLkjYbQdiJ7KOqPlbIp8anQsRILFIVzpUUatwanYWzS7vHOPghhYLo+VpV
3DsuzndIkqzVMcvhhxnT3FWW2jnN70vV/JwWaE6xUneOTccq5Jc4GwVXtZHkvFFTzq0MM5aRGCOE
C0wQGJR/aOFRlsHcKRJSdIicN8mTHO8trF2AGs9JeQqs53092KqmrQXhFzFKpQ6K5REGbdV+cfqz
AaIcndaXP7e3yevuR1GCKHKR/EbGLNK0TpYgVPeZEUKmD4GfvQxYQRBhSZeIWFVwgvxORhS2qj87
fpK5e8qj4KZq/hCcocAFa1zaoZCgzvsZZ0geQh0kkNhGelK/0gBbXEo38kQhRiQR+/9VXtWRUM91
lnQkzUNJL+95lnqjEpxvKKQJzV9M56q4vKXdp44M515uRcmaSAzOPySBitXVrBUrfjEewiMaYZwm
cbDQ2s284I7twhMdHPvDdxyGxjmMoV20RcogWElBhXwyCOiPBAUtkVCcX6iTppXKDD5JJodmOWn1
4Rd1jXMIoZZLZstk0A7xIz5Sz4Nj3NMDsSMPhUBvH00QkPjB+CTpLT01cEUL+d5F92l4UJKHpvkO
rjeRXIKD07mPE9yMHOsN5EpO7FOhdpQWE1zUoV9H95WcP7RDWaCCAifOz8h3QxCbFuucKzpYaXw7
aJdZ+z5ogkAlEo1zD3GRxlOwAKYyjp3kpNN/7w9Y26vO8Ff+wMKIXUWZOw1kyTY6zCnrgg4BkQSc
R6gUMwql18vRQRMsv7TVcV/RRLFc55yBbvztQqcCPKbNh1L6mmVulTyZxo0eOubkK6Kxf5FQnDdQ
p6wY0pSlD/pjOj4FlcB4tsOcYumyrmFhgsLvSugkFcxRY4sXjrOMtVHtIT7oF/Sn4bE69kVBdVMa
oqumiW97zLlw0jRqkNSt1jBTdSLsvxbN6oh+n3NsSoKJp7SqEePKxyC5jeIXgQZsGuNKAM6xkTSx
Ms0CQJDa8R0SkfN0GzmKHeEDFFtDcxc7VdzUF30/bcqlgqtHJ9gdivLIW+MByYiM0eEQtdLkNEQf
e/O/l5FMGTRhGIsHK7lmcsaPT5l50roE/hqraCKwFQSdXRqCqLNd2lmhMClXLqALk8yKK6DIh96L
8WQoOeg0PvavrjPwZIE/2MbDxKmsgOfGIDJ3WWWuTmWT4NRiTOvEx/qQ45uz8UZQjer/4jll25Su
eHyDQdWppW6gVwZvvm1m6358jg/a/eChoxQJluj1ZjNPWKFxOoGydq0XbLNTXuCtqMVDXmJnksDl
bYIYqmKqsgHt4BmJkiAF814CNjTMLh8VBe9rWLg0EdGHyiYMwoMG1iMFxPicLKlWUq0dVcwRh4+t
5Vky4ujyKLDdzQR4BcL+f6V+uVJTa2Q08qMzeoobe5EbH6Yz8cmRusJRMWYyP6VxKzTOpOZu0sqy
1ZkyDC7bScvebkyv918r9b7039mQsYr+eoKcbcXD2ASEkZTXWLI+a3YR1DZ5R4/fGxB2jasTLI08
iBTG7q72hWUnPdiWrQgrg/YvSqQMXJSVtKauqgnKUEq32feUXkbh1odNf7o6LS4OxQqGiYMJqtAp
gWVHjXnCxqpzkfaXsLXAJx87dR35C3lul8id8woUEc3QuVOSRHZai7o1tx2VqWrYbWDpFhzx23OV
ZSNXjB5Wph26U/Qde3dRLbArdIqU94WD7dACZdn2VFdAPmUO48Ci8QzAdnaKU4VnZnDHXFo3uF+8
DgMF+xe6fdr/iMdnzZLVRLRh4ilNUNkJaU5aaQpGPtiN/WxuVwzOuBMwHTRqSGFuYYFGjTuzOpTG
N4vcCsngttXzisQZNlQzggmAAdNMnrvsc9id9UQ0ASTC4KzZmoa0jEucWB/nJyrPdm0sh1H/bf9e
XpuQ9g6Ns2dZUvS+yHFoaat/DhLjkYa5X+qWl+eWr1S1Kw+6HaIToK2NF1rXR0mDbtb0NhwXFKfB
+wrCWWf/jxKJzll/Y05VW5X4m+RhsRX5g9oSZ5gEGrldwF0ZAOcAQswfRu0QgHTqdnJbu7+USA46
27CTOw3bgVMXPReCVxiRFXC5qa7XE0YtQYvZlM1ZUisnJKJFVCIIzo9ExmCmFeP2NJPcMdBonoto
mTfz3+u58XwsfUx1RjQLUzZRfkvOhRzZMrotMuPTL6kB/1lSS+DGxPcD7Lm8H5KPxLpIg+jLevt7
biUN5zSsXCFh3eO8orT5fZrqu1H1Cn3x5cX00fRT2X0/fqwitHIX71NzA/k21SlI0HkFDIyEtmxl
eIlUse0fA6CY8+f9Q9zWhysIp3Jl12gLoQDJlWPU3c6iOo/o9zl9W4Z4KcoUKWiV3srVQyji3dzi
V0TC8Y8AfPudagX6kL6uPD9hN5i3HOUTyFhe21FE6fT/iYlXLC4HxSO3LEczDkv72uFVlpVHR2jA
d9kvvOpQ5/b+3WwHrCscp3somDdz3QNOJufKCLA70GuC9Ajyu1bQJ/f6ZP6zm79CcRFLi6Wub2RA
RbfaoTmlXnw3uax6FYx2jEc42dWO57G0Z/fPAp3u7ou66dIZPxmhKqhP+LE0RaqDrGYczkp3zqdD
lp6zdzReYwThCsFFjWqKl7ZiTO56fygTrCf/rRc1f4mk4CzWNHvao/qHnJHgEx8fKK1sR+HD/lFt
WtRKDs5iJT0yScW2nqkI+AUlqJRJAnUQycEZbTqPMaFYNsT2spjy8zTfNyK/s21LVzH4wbOgCuug
YeTqU4oeDoIlsMGpOcqhx771q0Pg7Z+aQCR+Dk3Pq1HDJlD4ociyF9kNo8rp3pWTrWTiDFZbzKmQ
oN5u0R80cPYY/WGUBA570ymsMDhL7fNWGRW2X68FUU/fOHlyp2u93Ur3Y/WOHt21yVCmiquPuaGQ
jCpmTO5dTjx9fpmL8aQI1/htP91R2cD0pA6WQp7bZqKElFlbYmzrf6RdWW/eOM/9RQa8yNut92fJ
3iRNboxOO/W+7/7131GK94ureB7NpBdTYBDA56FEkRRFHj7pNyvMDn1C0b4od8kX4omBevhMIbwu
viOyyqfWcZGFMhDrrwaebGh5jeagNupM7Rs41jgB6/7tbYPHOA6hEAyUyAFvONZn2kkcOvKP1s3e
xvXCFn0qrYWp8siTgAlWZvk0pKFNmzbK0D/6sHpIo92QQ+MoPiWiSV3T4a3nbsi3gWNMEtGELlYH
ZO1AXuegv+6QYO5DpiIXWXCM3+4x3iAxlqnve2OVFCD19VWhYl7CbSpzXiF2D5ipqwrmCMrICdKf
sFF6M0RzmNxj7dY1s9XItFT9sSavgvZ1kXOeYuwa8w0Y45SqeZT0WQXYBAZGHz2Rnn49vcQ/JX9y
FJAGRbFV8jggeQIyXipvC8ydKHOUKhU3o+nrGJZAbs22tXUeWfnebkmSIREMmkFmmq06yUAZI4E6
HEvZHFZiG9UXzMW7bNf3FnALwZgoiZY39nQYdhLe6us9AvTL3+eJwGjDFAqxWikJFks44iqfJN+k
+vUyxK7928rAKIFcRWJiLpBBfaMkp9bPXK3BM25CC8/HN6nPu2juXm63kIwO6EWRVguFVKzZm538
FhNAbeM2OleYwZ678Z3J7ULkrSRjJGpRaJRFAmSonWa0k0TdocokTsi8a2m3gjEGgpBuaIYJKEKA
W1MUZG7xOOpW/Yw2rsN41a2Oeri8fRwNZAtPZJImWVgB0VivEtXphE+krTYSEcZ3FLOEdNJAv19/
D5XnunxpF4KHxMEuQFF9WRbOHrE1JjJaVcs2hLbrq5euud1NmEglc6LL/T2SVVHGFBMFT1bMHmHu
rJa2GDKCinHFi5A+crVb065d8hXlz1Y58PsWduV6R2RJIucprEkzQy7MGMmt+rziFoPLTeFPt1rk
1t/AkWKX3KQmD5XZuWyq0C+BInKnn05TdZ8235Xxy+UN21W+jWBMxNmVRZJGCGmdTK9BfVHdak3M
sbA8KZTf/WExZ6JemlT/SilQNfFakMuglHkv5zwYxpCjZ0aeSAGlMPRrXJ1AJi+tfygJ/Qkbzz6r
ZVXNIiRZ5bPao1L9uYleLu8HT7d1xpa3cy+U2Qgx5MLvngiopuaTfi35oLWrDnJifYqlS0fJ+/9O
EzunBRyxYhKh/thZE0eazlrrlLzm+L34bgvBmO5KSoUhiqDIKqp/l2M9Ddaq2ePAUWbu4jGGIQ3J
OKoVFm+9+TV9VsVQ08kiD4sXWqU7BXnvcPaLHhA28bERjZ3b0uuJMOs6Vq876g+hX1NaF0RCV79a
VGte7LXveN93i33G7DQVReIK8FLaY6w4tANXau3kSnMkHwQA6ItdU4v3zk036JKUjJlYcMurJxVZ
ONSnWOCVJcq10uqWhhm1c/hDT1zOqlKbcAmPsRlLqKAavsFGVm73k953YnQEjUd6vwLpBrcejmMF
DcZ2CEseS80AuFEo3Dwuz6hY+XFZJI55YhNUg6qCmVvDvpEOO1S9mkn4Na+z4M9QGOuR5uYk9fQA
iKpoj9FLLt3J5h9iMKHfKjWYa9BDklA6NvLDCkpzHtfvbnJne6oYg7F260RGquXqw+DS/dcUK32m
xFmtHz3g6f7ysu3daLZwjN1IJIOUYwi4RPGUFsRnIiYOrgdJ83KTl6nk6BqbOkiqqphRD4W7bnVq
lts+4pXAcDTtQ6Yqm8rIjAEg3WRPoQ+iqefyNH0nN7TvYgmaAMT9HEweJGseQi0icon1k9LXeP6p
zK/DwqPW4K0bYxJ0vYKbIjBBS+mLydMaPl3Wgf1b1LtlZZNVU92Ya5xQITB74g7UIMTOncIXUQ1l
50+0gjnhFl3xFo7+fRNRSJ0yoVwEe1UaaAIDjW1njTSnuTYjryeMB8WYhg49IWMYAUoufWL8zGW/
6P++vIQ8CMYyLJIwa0IPiF5+mqKgkM+G6v8ZBGMYorhfMXsLWtB0ViQ/FKY3cOdB8jSNsQatgl6T
kkYraMPPD7NDB/hYbYCJALk9OYaX3DSnmXOnubx0HxiQ9KaUck2BXHFzpdRu290XvMoajlH9QIGE
obphNdOrbQxqC91rfN01r37N9ipt7lvXZRf+gRCpHFZJnWlYSYs+JQ+HyRPuUWB6mA7dQ2nzUqS7
C4jxNDLmViFdxJYXDjmG2a8qNs1Y3CG5VVe74Y3O5EFQvdkc1rhUCTAAUTbBAgZo8aoHN+tl/d63
Qhs56I/YgJRlX4G7DyAxRvPVNsEjIQ3xMgH5HGUBz0rvl/ZnamYlImM0EkG+Emnf30GljIymWChI
eqSvkf6o8aYS7Eet7wBs2aJSSo2GewbtuCV38hHD0ahxjdGTiq6h3h2fMGnV53Eb7O7XBpS5PpO1
J5qyygjNm6dOMUGa9kzkw+X94mEwni+W4lZdcmBI8f2qv+Sd1+iclPX+rWYjB+P5aqHOzXwGBmVm
RZkfHhvCH7VrWKpdPUQej5l11/xt4Bg119dJNTNUVjtL/lDoB322Ly/ZvopvABgVV1rTnFtKTpkU
rilZy8/V6Ww6pgasBmF3HN1/04TN2yjG/ZliXec1pd8Uq2uF+B35PtTPHMHoZn+4tWwEY/xf20Xq
MpQ4RvFhdGS7OBoHFQYWLAY2pn18JrG8AWM84Voh1zY00IpVxuyn2Ernx6b/QwzGLqhkEgwjhkBl
9rpQhx5bkfnyZ6vGFmCIsdDlxQBBiF9+wTuup1yrmTXbIHvFZVYTOerHUW+2+X9QCikterBm5cJx
DE9p/GcWgaVCioW0Bd8Dvj/NiovaTluVV1fuC06p1743f99/liM8TKQw09u3ZYuC5bG6GiZL8TFa
fnYbTzhUPFI4ekAuKDdLhTThVoFuCxwg07xCoOz0ZD7E6IWPPjGPS984I/b9bCb1pCUJlG5YXEU7
Rtm54Q1D2ZfFFHXM5xPlD0NwB2nK6k5d8b6YR96QWWuHRvH0ceAVL9Ez+HHN3nEYo5Nlur6aGnC6
qZcxW6N0tSZ3y4EOrxHtYqpdcTU+U3grkXdQxgoNWaZSKm8o+JkWNM1BeJ7tGkQTGRh9PjG1D5v1
DsZYoSgrJbkVIKGQK7ZeviS1gErPTxwpBeOKFQPzEExFZs3QokkJOFtQe6H9JaABvrsXeKnd3Qhl
g8GyB5C8axYJhWLOcgeWf9ya58A4f48OmkW83g/tKuA8E++69S0iE57omZkmcUYLxE1Lv/mVOjS+
dN+RVTnUx9LnPbLveUAFrTc6em9QPMw2Rs1aL+qRiAnTbfJarl5Uq1ascawSD4NRh1VN1xkk8ihw
E9xIaixRsKPp+2WHwcNgtKEtY7OcUmDUst0Jh662Gl7+6TIEivhxrjdBuDnP+qyrgGh67UputGCQ
lJNeR85lSXYjofct0dmeqyEz4yGnooyR4BZ6ZYkieISrCmNmFieOweYqKRbeunzMbrKnNblTM+Xv
CAStVivypvHyZGYi2SxXFEEKZ8yZNqIbUTPsQR6fmk7zLsu8ZxK3IjPBrGAKowLSAMwcSo9d8y2P
voJcMZxtdXzMVB5RzJ6v34IxoWxpmpkoUTBS37ZoWql4sfmeI9kC0EXdKEqrSEIuzwAQl6DU7hOC
jhj5SZY+Uxi2xWEcSSQWYhnT6fCD9jUUUVKpHcBfe3lnqF9gndUWg/EbnZKOjY7HDDSbvpYieJda
e1FvpOy5079cRvoH0/c/U4R73+/LlvRzI4cRxFnuRtAElF5l6/fDS3YmaJQyrnmNS7xdYiwGnbWY
rxIky+SXthK8qJ+tcb0Re97tnaNv7DW3ijWpKVbIpax/L2S6r1LpG2fp9u4Ym116K2feaBxmnDSS
EiHpDn7SAFxpooXRIxbCPlrppqRW8ddlQJ5IjFlYujnWiwwilbKjK+Dl5lQncMzOm6ps5Ol6ExR9
BN8PhbM2XU3RN51H6767/W+hHmr2NJEd7SlWaxNFNVx7o9dWLVlT11g5yPPG4PJS8XCYQ7oWK9G7
CThm+IpoxpZEUHPHV7LGSQjsLtlGHuag5p2ktUsBnGnBOLW+tZJEvM/iz9RyYPgUIuRfy8Yc0jBV
ymaoAFNnnV+SJ1Fd/Wp5uLxmPFnYo5mRPCIa1DmS0kMsmgdZqqxQ/0yV10YWtn4jlsJybk3ASN1h
QLcfr++YIwY72VPG6MlWoHGPmBwkw9OaQ8JrVOBBMAexwChkNG6/addqL6lspUS0p4LXsLKvxCDP
1VBvRwhbclfWylqvKaJSYfYMMION3+XYNQ3ei9u+CzBkDClF6y96p5mNB8N4JMNcwqMVSVFZQ12p
EvrBB9LZki4g8ymDS0C06qhSO2fJjLhAV2RRzRZuAt2rMRpS6WkzkVorDXPxU4sNdkhTVHVDx7+/
Oyi5rzOyCAMMuXmVzcEiR5bBSyfvrvQGgzEXw1gZYtKMsOSDaUkkyOXCaiHyHA2fSHkoGyTGYNBp
cmOmTni9b0xQvbVC4TfIHvwhCmMvNENrlqYGytBGlip2IPvt3U9Yi40gjNIsgqbLyRtEldszOQvr
YzjySgB3Pd47COvEi2bOSWZg74vsVh78ldcrs3uQN99n7n3DEpmkELHvknEjFCj5A8c4b9rF24/8
EMxtQBhroUZhmpYpNmM1l9uyzT10etpkbb1ekV+VFHn3kvgDuup0nVeIxdFr1qNHSh3jMQvyjeGK
Qd0gZ6wKZxDCB6Mm/mV94IpJ93ITPcSLkGWlib3C1B7U/UsBue3dOOiveP3F+/mBzYIyFkFVI4Vo
b0iv7VdTcuSf5W1yStz+lBxU81pM0EldcOmZeWvJ2IisneRMjLCW83iqjUAeK4u0QRk9X15HejQ/
aIupoFxdVWWQdDOXsnSqiBb1cF/xotmxcNQbv1G+y+pkK3+jO/gy2O752oAxexb1PTp6W4DNxqMc
PyYCxw7tuhaa16N0EigeZxVwrdQVVGcAQKeJiumGtCZrUqzOU3zB14LclzhZj91c7BaREUmfSToX
AhDTA4qGKQ1I4keHwcluI5vfivQPAioQD9zFGmFrwAYUgYldi2imddBI6mYg1tRdFaP6BL/wIq/g
ZKr2NoxI73CMLanGMl9WGtz0/TFLQU0//bisEXsWkaCYVyIKAg6ZbVRV1q4SlwzNg8YSpJ2fLq/r
zLEUPAjGOdVy1o4YEYt3uvBmaESbyC700PozORj3NFZRXBkT5MiUwo7mx6JuvJR3IeNIwj6XZGEr
pRkx4Wb7c0yussQNK/eyHLs9sZsNYd9IQh2j3VEGAYy8swrMCViNb/r8XCJbXg6PZuZMxU3YHXKe
a6SBCGuHtriMpiVD0ZuxQBUBjkv8udR/K2Plku6QcsfxUZN2CYoxeWE+ZLMZAUoI1JvxXBxDcJwP
nvid3qNDPh0GD48xEUWlRslK+5jTMy1NxUhDJ7uSrltXP5KTeeBxw+w5ju1KUi3aOEahLBdkOgDX
Dd8S4yns/Kqw5/Ceoyi7puH95LLTJDohbrKyA4zo02LU6FiG9vCivD16Vs4U6D9iXsUtD5Lq0EYy
dTVDExkd0AWtQa8Efelclol3vhhLEZeasmDmDMIXCSX+Zmt1WWdnxpfLKLz9YUxFHQ6dqdZAKQu0
aSX2qCKU0E4yL9W2v1o6xjzKpoj+VEbN8zGaqmqAtcirGz089zwmyX1fRC23gTwBuMMYQfRCXdrB
wD2O+IpHiIXRvj6xRje0qpsWrxgmZ+H2bdM7IPtQk9dikyohADt3eFKcOVj9+F7+d/ysu7u0wWJC
9UiScfOjl1TVGp0koFVMlIdNfNEsyS7v4dwxtIIXTdAV+2CZNFUyUI6j4D8GNJulciaihuTokQ57
6E8TOo/kgBvRUmN6CYcxtqJkdnW7AofOw81OlCoN83CPv6jSFl6J0S4RDNmIxWhiVmWroOJB1Dmp
DyKtAIrfxmh33vT1bIATqEBtKk87d8/yBpOejo2tmA1NzBPKoyOu9pQX1hrZQvT98knmYTCWtm2m
Zc5XFYZ9tNP+ViS2WXCedHchdJhZhHuiobMTMiRhEsKpbxGeF542uDIGv/FuUrt2YgPBWL1pLPSB
yIBIasVTa8ONl8S+vFC7r11kg8GYiiIfNLXTG5ymB+Fr1HmUCbI9DV4Todnd0rzaz23ezPH90Pwd
lO2uS3LV7KMFoJ1bHiQUGmWP9al1Za/yzBcexTJno9hWO2VWqjVfsYpFgokiI27dihyEEo+LYN/o
gvPdME2Z6Mgj/67X7ZAvYiT1VKjimwzOkgxT2HpUhEmubAncMTr7NneDx1xDjRaEwaoIPEprR6u1
5kC6BsmcU/oN57LxDxv2Lhvj3wWiGlnbAys9tIfp78htT01qdY751tvS6u5lrdzfMsPEvDAQo32g
pURIi5lvJfRjrF6i+lyqtd2an+FBACnJ/4MwdkgUkzo3lBp6YUinsShtPEqe+jF3/kwWRi3AThsh
gQoYPEDUAJjv+/nxExCGrGiSocuKwWp4HxdhuCod3H1yKIsrtfDXKbgMsWuKNhCMX8q7PJIGGRCV
dCiIq3AHs1NP88HxbQAYT4R5TSOpKMBypJPupVN/6tEjRh2fGJB7Xp6XJw+z+a2JKXjtDLhIuUrW
63TglI7vn04ol6LQkEFlG/jwJtDHK325Vy3IY2OE17E8VYfSLX2eLPuWZ4PF+AlhzSoDrEJvuRU6
HWrAxASbOO1P4RGEA6jXkxeOUnMhGbcxgFGzi3JATvYMxNwhqBA9TN8xOhR1butklbxWiX0b9C4l
29SnyunSTjSfoyB9RO0rSFat6JYWcv4L67qvj/+/f2w6p0iQw4zpazjxoyC6V5zKj64kv3VHOh5o
CUIe4/y+Rr4DMiesWKt+NGvkjyrVi8qzxGN05W2ZwZywXEXBcks1snMndwQb1Bt38Wm2aYKq+4tX
+8/dL+aIzaaooKAPAv1vwFJjx04d/BrnxOvX301SbJSDsbLiOtXrSOuoCmj7TyJ+7WtfwwNRWLXW
Zyzh+z4xbjfpVjmcaNVHuXh1f821tLvXm40kjKttQEU2SlSSfDrF6bdSIMcovUkTXp0TD4cxGmNP
FkOboA5CM2FytOQJ02xpc3IXiU3FWTPe7jDWIgnbaehiyDQMhSUOziQ/C/NNDn5c3bu8O7uRw/vq
sY18chKDWo0We0yovhjVq7zGeMH//qoGeiRVBS8y5vuqks7mRtNBVbq1jBVHFNyyDEjNqfr5IAXz
fWZv1kURx3rA9zGmE2Uk303pTuXVeHw8nwwIsyndNGhCRRLF6T3xGAUS7Ol4XG00fWDSCc8a7EsE
+ncZo/1EkTWnPWlMOVNzmNHldUqOgxFaksSLUukl/LcY4k2idxDGhOoD2H31FCD08qzZqbdMVuPQ
SVpiMOgcnf5grymYhkdyPGbIBmG5e5usUpuyLxVnxeSx4UpUX/+jJv/+fZaqt9BaMU9HfL8Do3OI
aVkolTNFTqHPnhCaqBqoPdVlxI6MTzAF3TTrulIcQT5r8XfSPl8W4oORgRDb7zM+IEauZjRifF+u
v0/TIUpuJURB84/LKB9d2xuMicIFHdmMD010cRzp8ig2Cpw1fXE0Qb2N29fy3fRzN8d44CteZ+Du
usngP8LcBFXH+ITf73pKKZuzEoUADG+z8N6MOeH27uHUNgCMKk9TmqoTBRBKi1YhV7aMmCq1VZ+m
wrXI0nlrSL/IHp4tIqMK0pBrpkCA+Cui6+zwFs1NNl3C2BW+XN6x/fUDK5yOGx6Yrxnbg0LodWjQ
OYwBVabbR4+Cyh2tR8uBP8rz/xBsxUBpirGGhmfijH0Qx06lBCnsdXbdjt+1pcVa9tb0nxO7VA8J
knSqKkmi+aanm9RWNnRqQrSUODFGhkdC44ni7F5euY9v3gwGXdoNhmikoj6NkCutrMmwjcXS0LWH
esOAWJrhD2fZKe/43Yh7BlwjCuqCiEFMmTXg3VKtw2jmxMm7QKqOtXzUWp793lXBDQaj9EUrLPCq
BcHDheHrXuVnmPSl+xGlTHN4uc9d07QBY/RdkA05kylYrw++bmDScZneLtFjN/xnyt+3HXtfOmbH
BDMD2XaDpUPPkWmektFfOk5P2L4F3EhDt2+jFe2cKytpgREfusVN7jsLnZze9KI1TncIn2OX18fJ
Wz769w1gkyXJJJQAnMOraLjR06MOYpD5vyZZmaVjgmFUbo5VkwElrb9I7YOIiH4d7y6fKJ5mM8GW
1s5a1HbAMOQvzXzXNk9yyssG7BqjzfYw9i5dwTLSUIzlmN7WXuHXbv80+hG39WfXsL4DsfFvKcjV
uqwAAkeVrVfKfWasnOB03zdtMBjnVyeTrq5lBn32hRvEPwFx1qNk/6Jn/sNjajI2YTLyRFl7CGQa
N3XiNpNhTSXq8YT/Xvz4u66ZjEFQI7UqyxpI+XlaLLBynxq/D3RbL1wwj3jhPW9+GUfxPnBbmGY3
oI2YOKC6cbPB8COxdqPe5JnVXZ3AnCcRhRwge2NvK/WimagfxX59XWzJK9zYu5dMR3UbZ3ZLVzgQ
HlkDPTEfXO8GkDlRfSoIuS7CDVZlF1lNJ3p4jnkYy6/pjFq3PLZJVn69fIj3DeAGkzlhaChEzboM
zOGYH+gjxhvdYov6G6TfA+WW15C9fwpUvPugA06U8e/vBpCUptGEo4mY4jVOrLfJvXf589Q4i0cn
9y68+8autmzwGC+CzjC1QBM4ztt6K4534XTKVM5tYD+22GAwXkRp5jjBm7XilF/LA6hP7Obv/jnx
69aiQomBfktQRepwtm7X7W9QGVcimboxY3wBLgm++JMm9tpAu5mcyCZBwnX7/6Ao7/vGuJQw1PEy
SN5krGUL7ybW8Hdhl4FMcMwLz7j/zzO8qF3ZiMechrip4z42DcXRzat18qacc1H8kFyh30eTPGrq
VIK7KGOO81xPSYhnSgdUL5bcLyiMnl7kGaTLqWy3Re5f3q5dPdRRHY7rlqrJbCew2dajKoYI3Zs8
tob8WDVfScjzl7sWZAPCqESXjkob0yC3Qa4ydFGvSo7omj0p17MdfRFs46zgItT6Q8B7iOCJx6gH
yu+zIe6BXM2vS3+TS0e5OnxiBcGfi+uqqWPgPWOqqiwSw1yC3R/1xQJRb6ZjptzgXgbZi890lFsS
BRX5EibvMeZpTQs1LRu45uqqbu5W4aSA4G+MOcEAD4ZR7i6WOsS3gKmz0QIHf6FMdonxvLy7AQ+H
WTN9ThUjlWsoBBmttD70Q+WKxt3S8apGqdlmfddm3din6VAXukJJIZCJ1UIrOioiIhck5sRdPNFp
/RzNhPeXt2pP5dBuZ6Jl2wCzMVvoq1QNTHsVI/CoKkxy069N7aEVeXM491fwHYXxH6DiFNNUB8qg
n4z4x2o8RBO6rjTrsjA8GCrs5l6Advqs1g3A6L3fiI/Naq99aBWTdxlmL6bZrhn9GRsYxUz0wjAB
g/y4jf4+NPcZHEn2bNAWgjlBM6oGklIFRKh5sgrG8J7YYezMsWLh9m9NCcfo8dSAOUpSVw5RQyie
cR3NX6Tx28S7TvFWjTlFTV6DEo4aN635HjZf64zjGz5Wk8AXbdaMfaMbaqMf1R5RWP+1Pgs4O+tJ
sN9Y7jAl106c/05oxQAyzi+Ju7jRMyzacpceQn/wjVsQObRu+EBfPoUDd3zLbvywFZFGMxvNIyIG
U0UjEONDfUhO9FFrqa01d1Yb5XVe7s8lR9e5q8qEmmNfLwPoRaEZj/JRcmDNA3Ko3fXYPtGp5BPe
xy+fLo4qstSbCVlQgUFl7I2gLoMBCZKBE2vyIBg70Wi5qq41NCU1gma8U6tbhUdUv2eKDBEJeg3p
KtTdMtqekDEWlh4ZTRETMtvp2INBQhmtSeOs1t7+GDIxFODgKvBhjF+DsdcdMVcZZcsn8ah4cIN2
HxQJBusUjuAEvDvx3t0D8x9UGcPoZLTCsbyl6SiuIcZ2yCCfoiPqkSjzF9C8/+KSrLhwOz4ROGg6
RTONLn4YnqAak5bFTS/jVBcGeDhoAqMM1NfqnF+DZJvLEbYv3waQse4kzZNppoDG6+wQOzv2f5lI
fWteA5K60L6s7B9LNdC6vRWPMfRqG3a9kQNtOc64DlDaKxALvsWXvPrOHQP8GxRr49s81NYYUGR+
bZTnSOAZYGp9mPDlNwBG5wtxENa6BEB66M+avQZ43EVr7VsVSBPwWpT2xUE2WNMIqrTYYW25WeKZ
IulADRb5gxAUHU+cfc17B2CMbYUhvrFGASbc6ssvxE1vwvMQOZpFy+rAmyq5l5WBrs/H9XsHZExt
2ZGsTzMA0jpf6dSeVB8X3xMve7q3cARNQjLqCHCRYt/djCXsiKpOklMgza2cR24nBQ+A/n3jpQZZ
6wVjAIDQ27QdSYot6VdBIhphvtAEBdhzOImmfUwD/WqoisWzH+OLQ21JkyKZ0YZnumN0FfH6uXft
LMFZ/R8Aow2yUrVZXgIgrG3RVYLQEW/lL0SyTLwR1DYaNm7r1LqsEHv+Hn3X76CMRogLqZolAuiv
eb60bAaT0pFXkkFBFDmEk8nf8Yu/wTEb1xerlqXNCi+fTpitcm6rH4aa84SiK8Wq+VYoxvsKuTBJ
TQ8UYl4n2mLjymvRgbtVaVflqe9PcuWayVPde3kYXF5Qak0vQTO23ciLohAlQOvFYndt7rcGGrLK
7hW93bbR65zsCE8pGeO+tIKY6nQ9I8kPy3uF+87IW0rGpC9SVy8d1Q8z8/pzDYqq6VbJnfqJJsxC
m/fyvOutUF4MXiJJpyMkGQtPtMRYFJQIOWawolpbOhlfVJ9mrhLucJddP7zBYhkaWtlcxSobJKfP
39x+ZUd/G+f5SHmX5WeeUdxV/XfJWL6GNNGqxhx7CVes0qozezJuhpDjUXbVYYNBd3NjF6dGBBt7
BInkXrESTLvvuXegPZ+1XTTGYCTtoMj6CogWd6D13Pl1bzUl5s+DJtaWRStylB+XjxRPJ3TGaCxD
XpvrjJXLz+1BDeag86ovsrUA6z9zyyFY2krHWA5VrCRjGCFdHd0XvZdNzyWPDJKnB4yFqEapNyK6
gNL8TOrXqr3qFM5d+2PjCyMGYxYEJBirJMaKjR6u9vEtrdDtrirbcGZbaS10jqt27kYerw6Kp3+M
tdDI1KuFBtmW8lQmXwZe5Rj3yDLmQTVHNSoVCNbmdllZ43m5moPalQVvdlU787g3cM5usVf+vGs7
qaYSjR7arFUvOWLKQalipPIvrlDpRXwVDtw7ya7ZfT/IbD1CW+ltFqYwg71HzSAapdz5/tcsAtPh
zk3nbJvBmA0hmUNSFxByOgqSBRp6HDUneVyvUSo54P/QKIXkxpfLx5q3sowhUTu1b9IQW1lIRyV0
zAJsA+6fQTCGQ5PbQjcketTKxhLSgDTHSHr8Mwwq5sbk6nEmxb2IndKR5xZxqBTNqng5dZ7eG4zR
kOeaFKOJxVJuJjcJ1iDyFR/3HtSOfO4RaWsFDcZ8pKibXbsW69Y7kpecKGv2aIXefBT81hduuaMf
efrHmI2kKjEpoMcaFijuAEMqxlzFToRBV4NTGcGvlsc/PmKMKanatlW1FUvaow/Hotz0gh0G9Tdw
aqAeh3sN58jIli4osyhmc0nhvgqDRX6q5zJGX6fqFpjemdiqPV8J/OdAziFjB3P0jbFqyYCdLL8n
16qXuTThIAXaYfB6ZJUhKn+yzd4761Z92KKGcjTXaVkA2rkj4JBxuOrsFMTrtUtVVnsWDrwmEd7q
MsYkH2MDwzyhQaDbG8PSaru/Lx/z/dvZu0VmyxnMcU3RSPgmVJUFdP4q7eqr3dSw9Z9gz8RlSb6/
jMkTijEtoDbqVCUB5IQMX9QnVoUxDZch9hICm3jHZOzKKivzmDZYN6TajhjbEiSH1f3EvK/f4xGW
BxaDiMIxpJKUsiuPDw1IUqKny5Ls32Q3G8QYETItPXKuwGjc8I6+s6d/aefOoW669vUDLzkk0e99
uOlt8Bj7ge7YIdNpKFJNzoChgLWH6cmj1b2oV5NHez0RCR9ocV9u80awXlQMDO6g9Vgbn2P2jabW
LXat1IOlfW0m3jPhxfADAEyuY26TYmgI1hI35IPilc540n40jkALjh95zS3/EN+rkqLjJRdsLIy7
qVKTrPWCOyadraiek2Nmx4tFE6JIgXEN8a5sNDGFd1AZjfQMWku0vp1q7Ft6Xj0dAd2IKnrjhtZ3
8e+Yuzu1AWOUcs3blWRqi4BYTJxFnSl3uf8Zxd9gMIpYdcqyrghTHV2yKLFp7EgF9da27MG8HzIu
QxRHKDYmHsELaBITgMlaWpXwQ24495ddr/UuERv9ZqaeSyY4J50pexhEt+v9hAfBk4EJeYfKTEUt
BUQ8SFZlfDNLjmXdt0cbIRiXlGqDEDUCth4vaefxkDuVPVrEIt//XdDGE4j+fWMTRsFoRXTJIobK
iB3h6l+MHEXjITDuaAjFdY4WIAjzQyidxdq5rMi8XWd8UabV8oBSVZwV+cWc74XqVpUfLkPwRGDP
fmPUqtEBos07u07bINXEP1wl5sSD/3nA+GiYl5qc4zqz0rKwLgvB1SzmwGPaVRzH1ILJvry46S0d
C9sHGejgZGd1Uwwr5BV58SDZ6DXv1iJJViwcuaNGM/UKdOD2ruj9O7O57xLeDw8bt059kcZ5CxHR
zYnBPW7loxQbVbjzNf+VnaMUbLhaK7rYmzmw8u5uae6mxLu8X/t6reogqjHRU0OYczNNU50uNPIn
4msZv5hxa9XI6l8G2RfClAwwXIvyh96MpKHcDDE2KJGuFOGcNO7l7//DjrwD0B+wsS9Cpc5DRM0Z
5Ugo8UQaHeiYmdTChhz+EItZsUjKmlXogaXftIflETOb3OwQB93Dv7iXUTP8IYwz3+VirI4pRToZ
qVyU2A6PsS4mOzsoIcEDCC13+M8TEWgkvIFjLNA8TEsYzoBLBhkE9JElZqk9qRwH+g/n9V0qxgrh
bR2l8hVgjNcR1F8SHpOUzuqPv97Qu5Py5fKW7ek4xvlqMjHRLvahf0bLwA9eUY8dFj4R7rPIF1RO
ULoLAQJecCyqGij7GKu3qEqexS2BSYj6QDIjNFa1fstvxOfgsGRPYq4POmou6JUo9DW7vJmfM5tY
k9Nbv3iKzJfs+fLq7W4XiEDwXopBCuJHuvBeXPplNRArnDVf/0ppijBk6T4ZLXCG+6bDe8ukWsYq
/RaPUXrQapkZim6gHt2ZJHdVdAMSdHE4rDwunP3FfBeMUXepXHVMFAfQ2B1q40UQD8X4dHnxeBCM
qidSiVkwoApzTOVeTGxxfOA2RPMgGNUT81gUU3TKOkOZWv0PMrVWwTWwe/cSVcV8IAPdqsYHFmyj
yYwqN0Lp/0i7siU5dWX7RUQgQAyvQFFDz3a7PbwQ2xPzPAm+/i6177EpFae03ccvfugIslJKpVI5
rIXxMO3E8Twd4GuS07LL/k2OZsvtraUJ7nzU65F0OaS1eLwuSLmlD+1HvIPA9lc/gQhGUjzfXMGV
cvzvq9sj1AY17LhyrZUACP8u15+kxBhbV+BaJcGoVaVJnZCrZNvGI4tH12rmz9dtjX/i4tygDR3X
OGZj0X11rkaHcQnSUgtBtlOwnTOprdfROHVzK4z/WRJDRgqzmUrDKP5vgeIzxcSkfI/meL/+NPrD
T94CGMIRjV7jl5ydnQLrVVbz2HQOK5nCw6XqZqvoNApnZH3Nqnd1sRvCu8J+esu55Y0UKkWz1wUa
uz0US5OEUC0qfqbzjcUeslqyXdsW8VuEWOCt1VCjLIZF0OnG0v6h1luuJJOowKl1HBBoCt6tyEOa
9WGu+ZgY8Losd4tidJ1SMiW4qcVKiuDg2AgYdZZBykQ+G/q7UUb0Ivu+4N162yyYMXAt5i+6cWMo
/vVDs2lPf36/2HOepCSlNs00vynroHFusmVv988L+1JMjiQK3nQzJsDzgViAMFjsNacLYpQIgyF+
vyx+TUtvCbXPRZEHb9Hojxi+oitv1iZx24/gQ/ANMwQfwtfIQpDVHGL1ppNdCzKNBMe5NEPuoC8I
HVtd4i/KV0VDDSaSkchs+rXVuvG/rxTS5iUDoQFft0bxp/qn1eZutlQ+M73rK7dZyIKDBM0DAjnb
FKEFNLCQK63Ol+6LFnv1cdjHQd67SR7wvHP8QzZ+tWncK3mCA9X0rLBTG+tXhg+0fafIUO9l3xec
ZREasWXxldNz1dXnoyptv928qVcaCMbW51lLgGLJu2HbWz6PmnmcIo5PpGY+Bh396zskU0gwuLqs
ZmsyoZCl31Iqr8lux7oghLNV3cEhFfuW80KrLSWsNd8BgWi342BXnG3Yvl3SA+dhzQJZGXjTuv9I
FLESpqQrpnGCxNT60GhPIZD34HzSp+sLJ5MixAaT2RRZbFWanxfT9yUid+UYDmgWjD4p7SgJp/7L
MbI1YuI9iYtHuHlIPad2naORM5rd+mjswmNXejNxF692OQhbJEubb/ohjO/8R6BwCRljx6yyhsDQ
2ZmNaxmn4S15ElCf/BYh3ENqOgFdP4UIYL4ryujOpTv/NeMcXy4bsEZoLtd0S8zFzKDy6DuCTXIA
+o5c5iFXhsUljSO5s7c3aCVI8KhzX1jTUIHAajgtATsuh/lxCCYf5o3isiypsHlmV8IEa6jGRFF7
lZvewAIl7z+w2Dxct266eYuvZAgGMLe9hjoDZKRzURBPmdIu9cZyqV/UWCP5PpuX4oNq593RyZX0
GJWTApSGsLRi144dWrjlkoBj14Y7u7doHR0MOra5b2Yd+j8VS51GN0vn8JNWNYbu1ijRwMrmya6C
ThvNJyCdabdGZzeOaySZ0e1aIws/9azU9gQESKzTisJTY6PJDlY5qIOLKygqXT3vWbwfdQxHOM1c
fqR4ex+XMZ/wwKqzhbqg2BiPwAg2exyfOk28OQMMvUs6e7GDOaXRMbajOXanPqaZZw1aUqLLI6Ev
LdRkUCrvB3/IhrpzQWgR5q7Vd/07faSt4TbVrHqEFvRU9Np8vL4h208DG+C8tk6Qjnj1s6s7OyE0
bJcZFpbfAhAsOeSB/Yh3zyl6tp7iAyhfP+ReJ/E7m15gJVO4i5RujKceQJZ+06BLCCkET7NBAFcB
uue6dtsW/Uc54RZadLXHFDME9TnecfNdKJsXlAkQzqeG4FDJuLcu2+KQ6EoQ/j2BIvc1gD93THga
64JiIh+6zukVvD7muNh3y8lmoHVlkifO5o6shAjHUlNYVoWtghYn69Cr76b6M1Uklra5VCsRgl/W
Ex2tqx1EOPRb5HBcIcnNue0s/0gQ+SXyJVXGaICECc7SCiIUgNtdcQTP1k7e4ilRRxwot9Be3M0F
hKnmTcjunb9G9z3fdpGMm7RKWygatt0kn+f0hqYfK1kbpEwFIejEk6CIW8rfteGDHj6m2e766dsM
ZVb7weWvXAtTVCPMVHzf0X9MyjHKd2FTu6osc7cdCq7kCKec6qoaZg7kKAfendTtbT+8VR86Pz6o
4MxZ3vJcX4kTzrwJ2isdE3NQa3AC1sZeBkykhcrGemS7I9zGWtu1Rp3CwNJY9XSwq1Wdf31/pAdG
OPVzbVVELaHJfEreaTuA7x6YRzwzQA9DIPPFm6WflSMTM+/F3FqhzSAtPpKA1+Ki2+IIMkB+OCV+
X2YSYvYdBIHl0nPTS16ch+YeZBsHukNpc/DnWzSf7GW9rxL/qQtRu45ZqS7JsVmkOTrtnQXyGbzp
r2/XlgzABFqqQShqmqLHKTHn5ZQtJzPVwBQ2Re5Asj3BXMp1MZtWsZYjvHVNJ51CmkNO07XviU19
vciOTk2/OkX/oViUd2wh96SyT5PRHruhOaaxDHBfpqrgmbQK/S1LjJ9gLqjRPMfqMW8+XFdzyzmt
tRSck000w5gQ9/lx9I40u6FDyo0G1fz1uhiZJvzvKx9oGJ019hECBCPzi7p0ly91LuOKlskQHNJU
ZUyNC6iS0uZJHeoH1Yl+dKomidq2QndAuaoEGRfVMkRMk7RFI1Q7Y0goq2a3nPZzZXtaj3i7bd3Y
+fmGdVsJE3SKswI9tUAQ8IHl8mhFNds16ujbUyqreG8u3kqQ4GbHNra6uVQxTzM/tvHnODsNg2Ra
bXOOYr1ygp9VI8VIWIGVKwEuZaJBMm92OjCCds4dh5Wmnx2MXmM27y2zQmu5QsjV2pGSUvBH+7OT
+w2Jb9TsH2alu/9pq0Rf64wd0ZmGFazJT6U7oAvCrWXppG2n9GebRAdrLyQhmD5GdwUaCbt9gS5r
6wOuD38GvcxbytCrddMFD5iFRqdXCozPzN73Wu7aQB0LJRH35hW1FiL4uD7R06VpsGzRS3l0gurD
1Pva0UDuRffSXWghQHavb9Rm8/FapODzFhKGWgVOW/8TJ/KyvkY7x9MGtEjaQbkfJ/dGBt626WRX
uyZ4vyWcnMg0YYB0+lGN79LlXT0maC2T5YMlh1gXvEVTA5Ouj7CWU/oyqqdheZeaklTMtgi0Jdgq
em8sEfiuGfXSjhusHfCG3ar1+tBwdRlQ0GaMZJI/UoQdKhTDbukAKRx+3gBkKTvod6ArATfiW3rd
gUyFKqYKZGZA9Ao3U1/krWrMcOfd17l6pj8kxsbtVyxyrr8vHKLSWcYy5jOl4YcZc5HD3iy9+mZ5
IqdfI09ZJQtn+S++JlE4UUOl2YVdQSNO6IUG1qBT3PIFdFcA/6hL73/UT9iqYV76sh0hLb5tXqID
f3WQeyCR/z+StjtKHAb/3jXthLPkAMyRzBpDM3VUuFa6+AugRyQ68T25JkM4R2lX1MPIx3Qnb9ip
O0zsPBhH5qnoYVJ8GbzxtgfUTM4UhtDhgoCNdottIcPNGxABOuKTm9D/NnrKHS/hOL767rpy2+v3
W5p4TTVdpE36AB9B1ey2sN6n4SRJQGxLcAB676BYjA46rO4q1mtB/k2VGRXvUbmzpi/OGzBYORne
7+8LYYSNKMhqQrQuNaz/Rp47w94pYNe9vkzbwcpKihA0FEoRl9EILfAqow8cshEjn/v8BrOKxKse
NTfeyQA/ti1BB8gDXB+IoUzBtivSZWM3oCFiDKYdXCwI3dKPibd4ry94T3aUtqOJlTzBztU26icQ
OyC6fPjV16Z4/Ynufw0ySR++m6dqJU2wix6sj4TW0M6x0PQIaFGMwTXfbOW1Vun4f016i8wROtt+
L6ZgJuViKqGdQNzSHhvzVn1LmWD9fcFArAUdZhVgTnySPmD6iyaS/MrmMdJNkDnjlWtB0vkx0kpi
9hH080l3qJSg0HZvsfCVAP4DVuc0qiv4nQznKD5yTjB6KN8vqqvsDJf3NRbvza8xchKy5/t/MfI/
eglGrmR42mcO3B2nIoORYxxS+/yNwcbzk9zd8a9duPKVkoKJMzvte1PFKtbt0WZ7Zr+nhmSj/ssx
+qORaNg9HmhzCI3CL/Ou9Hn91Xw2ADTC0fBlFezX9O2FRrytUYdrvZwm6mq9iwcGjbKfWfMKbYKo
+b7DjKeCxkrV2LUvOrrcHB9IehhnlQ2lb8dmK/lCQGOlRCsGDAQhvBhv+ZAbKEM966SidVnqEDfP
wEqWcAamFKzm6BXitjL6+ehxxAwARn6jp8qPHvhQ2FsgC4DK/3t1hUNhKGPaLhEORdTftvohCe+y
t5R91iKEA1ArIy37GCKM9JBY95GTuUv6putrpYdg91EWMxUPUn6VIMvo2afuLqSeecQavoRgug9x
0tHt0EnHKTa9PGjAHeBTglRW7BKbAXlWRCam6cIP/E7h1OY6SJKbf9Vct3m6TVCpOhYIVS9Q2zLG
1ILzkWPq/XNj7xryw5I1Sm+fbrTWgLuDGHjyCKebpgXazBcEuMpBOwFD5QCmi1Nx5HNH8hHjbYX+
CBMuLaejapQMEDZlH60xyOyv3Rhc9/v8Exf+Y6WPcG9VhZWWRgsRdpiBf/lFTfdOcqho4qKT3jU1
iXeUaCSOt4UVzeIugrhxSHdVC6hm/V2bScxdJkR4xKWsj9s54hkewErY1eCiyRD4tW/p7QN62X9M
QUR2oOOg5wlfuio95J1fa8/Xt4ab0sXWWCpODi4THE7B3Y2Im62YIWTpw1Nmv1TLwwSw3Glxe9S/
r4vavoZXsgRHFzE6RD3oqtCyTIIYT+zQp/eGW7oclSDyZdWi7WO0kse3cBVt0HmqlHGEPOVg7/lA
cZT6OeYAOOUgaOZkfmjLItAoryOMJpZOReSjvM7ZjKIbOmzUfWTvButIxsMblnAlQ3R1gFOepjxU
0Or55DQA+ATiXOB4ZbFPX+hJ9QGB7ksk8k0RDWQtUbDzVl8a2nfQqgeTsMfb2o3vTeI2vn7ic9nV
jQxMYstZrAUKlz2ZJ5KyASqW9p4hZWs/ABcrGqgfji9l+UGi3lbmYi1NsH9ttrMhUSAtYotbKO8d
/UjJU8HuM2c/DUcj9Dv9S5lLnMemaa7FCkdB1ZR4KilWdTqZT7/Ge4DY+g9ntJbHvxLDtIRzMKl9
qiZDpPvx0rq281MpfljhD8lCbl3Ca42E2z8v+BB4g4XkKQX1rgHGaObBuxsB+KcjVzZrKjNL4YpM
Ys0Y6wo6YdZUaW9VVWL3su8Lt2I2aQZNHKjD5vgWC3hnhzLG0M1t0dFfQ/FgJI7YfI54qcc0lo1W
tuaJtKh+NKdZ0SVX76YeILDSbUDAoq1auHrJOOtkskHTNiu3Y3/vMMk6bSrx5/viXKlp1p3ZJ/i+
BThjuiuXu0S2FVtXFJ+nQQMorimEQ+duvA6HobcHiFiKhxn8afoBTL9u3nqqrLlwa7HAU4BUD2i/
DODSn0vS+6q2mJ5BUnNX9Hst864fEr7Yoi+1QYKsG+j4RMOXoEmCTmawE4A3Ee11SFtm+ylQ9kDh
210Xs9lZBgBeRKkgwwIAr+DU8m5sFxswW75xVx6toPvQ3xjfgZOM95nmNu8TvLCX79dlbi7dSiT/
++quTep5NlKj0JGkRyuwyW5Qezi+QYROgUPPA29HjIqtup+VwV5QhR/2WvwyxZ+vf38zPkHDl4NI
CI9JKlKmdEVpLepEuQtTvcUvkSYovDD49axWjorkaG7ZNfYGVOwwOcw18KO1WrJOq2JUaEYUqGnX
+LVi7h3HOAGazzU0cgekV/+6fptbtJIneGiipCY1ZoY+dM36xGj9GBUyTPotb7BWSTDwjgJc3wgB
/DybbqMc68XtCokV8F95cYZWWgiOGW/AnnbdjB6JEQsFhBEblTT7qFsv11drWxW8v0wVyTBdrDpF
hp1U+UjQCFE8Knio6I/WInEH2xvyR4RwZrqI2AaABnABYE5rvu9byfc33Y315/uCgdlLzTA8paHB
9Jhggjja86ptvZdiC2xd/fZKjmBYEZsoJrAhxzkMO94FZj6Gt8v+FydP1MueEbJlE4ysaSpwoo0Q
l/1UHqwg96On8mMY0KfsUUf2KwqSr28wBRTriM1ne4nYPqWnpRZFDg6Okc9uHgMCRF0CU5Yc3VTr
jxSxStIVXVcBOxWGvYRBb5JTUxKJQWyenZUI4X4z7MrS6AgPWidfVIDBljexftRVyQndDG5txBo2
T8ggIy7YXeO0ZdKABBkAPQOw7jguWxdkSF9wsDJpjp9fZhcOYSVNsD6FkZGgwsWlLUFySE6K1+jA
afmFGxXfyVoUNvdpJU8wv8FRam1B25lvTH6SPLYyhGXp8gkerq5tdcgYBEQ/ixfzxAnRMi9BOv7I
ey5GXXKeNo1ipQ/3IqtrKNU0dKJ3EKcZn+zF69NPCznl/6tW4su1SewK1KAQA+BP/m7lHRBj63Gk
Le2Qe8XH62dWsksiWG8xLKMyca0AZFqwU577178v2yWLO8XVsi0abu7UhIBuF+7HY7eP0QLhgs8I
VYV2z1KZvG0zB0MeMJVhz2JtpovGzEpnPEjUk30yPHpTeaFvecUx+4xX//EtSWnEwL/F8fVdqZdW
WlZVcOp+3B4cbafMh0YW129eTysRgpuI29KmqYMnnLEHlv2BR8N86WQZ/W1LsCw0d2DC9wL2vQem
cpYoeGYlfQt8SvOkt0Vw3Rg2YwUEpP8RIdiCpXVkXDLYgjHfdQvGqz7Jejo2JDgYerJMC5ti6qqw
VkvJpnDgHBCgEPRIaO5npPBDM3yDlZ3JEZzpjBL41GIWB/klfkirDxiZuet3BNDQ/GaVdSltvVTO
5AnOlNE4V7UR8lLH5fQWQELKUA/U35WHzh9ui++8xiPrv9nweA6x0P7g2JghQ1PvuW03i1XUi95o
Pi0jzwJhJx+ECh878w3toWeCBLvIiqJZbAZBKfgNCuab6uTq5HDd+LZ6y86kcM+xOqo6nZIsqyDF
+DJ76AveV16yJ/fpS4nkS7sPd4oke7VpjKv1E3xDz0ww7PV8/cK7XDGAhb6n8ct1rWQyBIOvuimt
QNzGZ9p3dfrMbD+WJVM3HAPwdVDT1PGcMIFeeL5uMUhVdJMNiPDZg514ofPPdRW2jXslQFinZqpH
VR8gACN01vvwibf1kI8Wqt3j5BM0G/4b7N/NhVsJFRZuXOzKANfo68WXDM9l5GaxxN3JFk5wEsDb
AqKBBhG1cQj1XWE/X1842fcFp1CNAxKJMR7GLfiU0c7Ty4oqsjUSIiwz1Iy+JFAgLB5HsGKxe9p4
13XYSCbYQILR4bMdXDpgjD+3ri4taWP3CWrmBV1e0o5ljrswJ/lQKzoSSybSv/d6nKc/c8DNTa7V
xfPi5mMJxm8toUw9DlqqBKMxDqMk4Nv+abx8STB5aIA36fynpQkasAxaAJ0LBJyJy+FBqz14E54i
DX0Y/waR5HJHkRVQVZw09HACIklYjCk0wojEMQqAUetaOUCzSplS3JeePwPORIgz4mZVVWGqRWj1
eY/+zR3QdzCClt7/u5rpKyfxNWniEs56rkUU0no/uye5V73ogRMkO2U3njLNzX+Wbnc0wWsuG4W/
NF2uJrg5MZHoqBdJsKwDSNc4pig7mi5j79gXW0oxublZlmngzaQ5piXGGlHFERZj6FaAZvq0JC6H
8x4P0ZE+6a3LQ4F/AdO/uX0roYJPmSbKiFq8LujoowHJDR+tXQfA2gINuIqko3ijoYRnqf6oKHiY
MsbccznAHsdPuJVf0crTj9Ye6YOnNxTQkLTGOVMNpJZVMCCfn7aRsSEN44nD1SoPQMx4nY5kXnrv
7DXMHkTydpmtDVxL5H9fBQRzqGR20aCX1NiHJ2K7/KmVuw1gZb0UQ1/5vrmRpUi4xxTPw1qkcOvk
ig4GeRMiaRV5ZD6SvPQM43s+PCzJLZFNV8gUFIxFU7s4bi1Ii613mfaiyYimN76P3AXRdTCP4wiI
CQzFiZepzrTFz9iHznnoa8kFyn+fsFpn3xd+fxSloENpyeJr4KLIQB0XEZeYtYtJFZlb3PAXZ6IE
S58a5JR1rop9F7f+eDvsmzvb51gG6YsWlKfhWCNClNx9G4f5TKhwvwKYrm5wvUIoptgBD7IcFsAH
HJpP5GQG6kGKP72hpKOaeGyjlsbPteCNKUiU8sUBYpDxpb7F+8jt7uKgPzDL63xe7ldvEEi8oZUV
SS6LY0ehJVK7SAs2Y9gbMYXUDlXOkxOMX7sJiS7OY1IytDoRSVvLhlWu5YkJwjkdp3GJ1cVv208m
q93IknBebuQ0ELM4uKEdYBJYYKs/dxxtP8VJ0cItTid7D+a3feY1PjlxiFh54m5j086ECYfAXJSx
B9kgukHSW6btKu0n/VvgLZQ7HbREgPUSNRZeCDvXB0w9amiUxhjM2WlK9+bfvvv593XU86iN2Ma4
4BqfzLAv05KwoGO7YngOQ5fKSEIvHhGvMlB+sHSbovIl5n0IOsGKKtQhY3enBxMMG5iS9+yEYSW0
XzQ3L7Ju/Yvw8FWioaGoixoi/hNOk9lkbC6mhgVp5QKNBNd/8qR46nHMgS3IU7iy/k7REl4F4tzq
OsqunCf+fJsU4JHo6RiyYJiP/XezPSXfJA6J/+S1w32VgMQ35nfx+Qskh6jEyJdVQ4L+vvcrDCW3
H+nTcAsAJim2uujbuSgKczAN9FNZli6EuotqmHMeziwgQ3rXqs7eTrQjfJPbpIvk5b+1bitRIi5b
Wpb5bC8LC8rlcUblkGKOUX9/fen4ERFXDpA+JkwPDeHOq3muYgmrdZZhrrQpaFlUPEUNBvIAVf9x
qGpzAjlZontDMcgqlVuK8UQXFlFDrZcKFpiNRdd0KZmCHpOh3zXzQ195b1HrjwR+g63UIqMGPORB
Rf19MW/UyfYrh9xNavS5qStXs6gkY3J5phy4IJ6lUQGJcon1whjL4kkZp4AXKdpngpjM9h0GmsbZ
r/wJJBASBS/MEAKpraMDAI19PNg9V5Chi7tmajIFo3kIOzjAYdeFbhhLR7/Eu16FILwSbHSY4LEL
cIZzQa1VW0kxKnPQ0FcgK3CUHbUjb1flySdZ5HdhGYI0IbQFIn+WGKE9B6N+2zjfI1B0xJJrdnOv
1hrx37C2DaqOWWY6kBHUmBkBPVnqkcjtgu62dcEG8gPkk9et8eI9gkXEKBY1bYcauK1El9sq4Hrr
MRIY8AEFHsAsh/JGDThDuLRae+ELBVmC6SMnGjeaCVljwElwxhtS75PjL7DsQZO4KDFmeVWMcwmZ
HCrOECNpM1RU2jE2BzbgLdRdlMpwsjfMT8OrCh3XeA6jK1swv75FQpzQYQ7i4+i/tkp/H3E3Gggz
c08K87y1dmtpgvmRRmVWW79KC/fcNMJDBSCNzJ9c2aV4EYzxpSMqL6Byx6uKTrALsziOzGkOhtOv
Kmp0R/aLBypNPwqksB0b/uJMmmAVixOn6JaGtGZnnDI0J83ISe26gPcMAVkLTI01JgOjr9cNf+M4
n0kVds8mYQZYsHEO5hEH2Z2Kh6bZXxfxmvg5u8GEdRT2rMuXgoIifA6cnvpF5LhkaDwg/d8vjuNN
aucnU/VpiiIPC/AGtw9nr2EAAR4YCTchGOgwq5WXSc/Pmh7wQu6c7vhoAsY6UcqtyE6GhrLlvNYS
xTTYODszmj5gobwsaXrRbp48upsDHTH8/NW4lwncOuAc0x0tc0S34cDOnSW6zPLRARZ5UKpAeyp/
6JHkItvUaCVB7DBMB7sogfAyB/ktAUdTtbd2I+YTicfPXbiT9hNcRDywl7U8IfhIqziylBzylNhN
bA+jLNi36I7e5S/FvvGBCBmQHacaamTWsuVdDJ4qtg200wBv5nwtnVYrp65p5sDYz7sCMD3O4ip3
KBTgGmhlZX++MeKxWAsT3ugt4pEmBXU0hPFeRGU3BN3x76uv3IutxQj2QWpiZktc42arftD0ZJmB
5HhzF3FFD1M9X7SRDQnTQwhQT78GWFvVVd/3OzBbAIMq8hsplsPWlbNSScw29MY4YxaOq8SNA2MM
402052RN4NsOZLjrm9aowR6Q2sDpek1Er4KRSuvayTSTOQA2wX0UP9dteAgj5UATxCJlLzlsW/4Y
IfdvaYJRjKM2t62RzgHIydwlTw72cGM3hsQlb/oM5Gowq6UDLl8MCtQBBH+I4vC27E7MuWll6Geb
WoAejKrIlHOqiXOTMOeqplYWw+NbX9PoM8aqXW2W1ZA272cKogX8A4wDUvHnUvBgaLNmoCzg0yzF
ofEqNLzHLzxj7Uhp17eWbC1M2JjYSMpU58KaLtDYvfK3EIH8mCK9gAkgE++FizgNqPhEYYrJArz+
3Qa4m/SvEQ5eRRicJA4EI3gZC+uFhGq5jC1EELzBo8OA9udRxfgoT2TMBybzb1sxNS/sAqVax+WE
C/h8fxJzKRFeIHFigMPypPuckWNqfD5o/C/qFxsbdCaN/311TqO0T9OSSwOH2xy/spHHgX6fxuhw
4pwMw/tEym284RuQpUODqop2ZetidmuK0RDi1BNkqj/Sb2pXuVR9tv4p+88SH7vh8ZBEszG0zJ+u
psmDx5VybWTWrNUhiPR7/iSq9okHAiQQGPBkp1yxrTv/TKBgKwuomGJLg8DeD6nLWwgLr3ezW3Lq
johGpVNOGx7DBOkNRxZG8vOiRyirdTsvWN4H03Kch8+0vLHrj9cXcWOz0LfDqW8AbX/5xDMm8GqH
QKkNYu2Fjh7mjMbuUQWTvNPVEi++EcubfMQAIyp4clkO13a1XXNdlZFekD6Yw+iTmh9J2gVWo31g
WuNeV2pr3dCLhowX8kPorxJipbaYSB5azhDYk3OYmhsDyBhuaZPkLXIgw8Z4HR7I4gST0vaElY42
BFk+30QMU6pV+shAVP4GOQi98JI0DJ7QEFYuMbKMKd0yBMTIl2eMS7UfNM1i35y6Sdu/l4WLgyJB
g43iBBTnuzRZTT3lajYG8fRx/jI6H/Uff705yDehKmc5aHKxbEGZumiNKE+sIWizwFh2TP1M2f5/
EyE4hgLI5oPaQQQoVOb0q2q7vawRaMsXWAbBCwqvYAN5VUGNmBmpUzKtC5qf9NNym51sEMnpJ/MT
f9IoUrAI/jkhnuQXFG/0psAhEa+pcQa+bK6yLljqg00+jsynpmzrL1q2cBdCiK0BVJiPsrxS065O
qNXk8ViVcxfEt6O/+GP8mg9sfO1Td6yCBEgK8xt2itowVuQfgWEpnqAUIFp5HyMTiHniwrOqIXJJ
HDafcpM57//eKDAYj9IY5rWQbRcu3jzF7ARr4UxNJSv3rGX23siLIVAzU/q437h2UcYHYRnPUDtI
vZ8fIk0Bbd4yQi30D+oPxqk4kBvbz2966hqfVGC1l56se/C6SLiKc5E1mfJcTZUuqJf269SYSWCn
jqxrYFsI8IZwJWFyz+S3ycpAQluPaTjGfZCWd5p+m1WnN+yR8ef7QjzZ1aaVO3HSI2tru52Faimm
AoqRSF5nfPnFw4RmQNSYqamZpuhP8aixSlJbXUD0kXk0TMeDk6Es4swkGPoGHKeGae/Sughv25TJ
ZhMva2c4Zmvxgnsy0Y+hFTrE137a+hwACIPSHysH6CHOvt/zStZ8kCUQNi56ZMNBWIarFw828U7s
I7Of9KpHnG476exW8dDsKjA7PrNUvx3TnB61WZHV+bfsBY3BuBtRijaBKnduL2MyE5OZJoBKVOc4
pMuxt/+Wmof7rLUIwQ93RYEwiUCEbn4l1ufMPuaVrC9Hu7QXXkrlhUDg4kHguRpmU4ZgG0rgF8fi
xTY5bH9iFbt+NDrgo+fxwSILZhcb9nmqo/I21iriDRFpDo2ijpJq+EYUhcYdFDdw/DCs4gixjRKr
8UKLug/6ZjSPVY+EKDAVk4DVWua3Pft2/URuigPWPN5gqHrhsjtXvdCytmAJPFlpxkfMU/m9FnYu
S+sfOQqK3nVhl5ccTiNCUZ6VBHWXWB2KlMSMB21og2W6cbJnnZwGWRn58uhDBAyGoGcdtzYRPHOX
NdOEtvU2sKzCxxSaj0nhm26yTlmhHBMLveSa6dmllHqUr9O5yzmTK0LRl7adak4HuTNKKTzpyrGR
ojtE3Pv6VO5lUHqX2wZxGBi2MZWBaEfkIxk1RkvNnFo40htbuZ/pI1guvSE2dtd3bCMMOhck+LJ8
iqYKqJ5tgEcKAAKz3XhTfvzGWU57NDa4Mi+2aSErvYSTSCezNqkCCxm1nwXzdFK5y9+i9mHa52zt
hEsIREUFncDFGJhThdx/kKeSM7WlBEwcrwbEByil8L+vbtEGYGymPsZQQq++6EWvu9U0V27ZNI1/
fXsu/S/uaAq8Ht4JhLSWsFydbbdxNLRtEFdaoEwkINMgsYBNEXyI38Q71UGp9VyZlBmFlZdQJqwz
wvYgVskUd2gq8vePOo13NaGrBZCAiD4ExzeaXRGxijZByRmxQoycoP751xhH2Hy84gkyF69bYwnq
lAkp0Lpgd4Fixl4bZYd6mncT+sTIkrpjk7okZB5LG28iSu22dhEkqhRKdMNALDRow+GCGAfBgGAg
C3aSLQvuG6e6K8xgUr7gyrluGRt5Qg2TQThKcLMWlBVkGNMytbrd9ki0805rdrBaT/8COHwfzXH7
Qtacv/G2OJcnOAqbgrUKnAhcXg/S+hguMNrVB0Q9xbEJogcV8PWRTMmthQTtqUPRhQf7FFOuc2XR
ik5pHyQ/ByA6nUwP6HDIf9UFYi1eWzYDedJt40TYBFc05vURcF3UnpJOwQieNXTIjTduiKSlnNP1
siSjvR45YHAhO3rxhm5DIIvRFsFcG/kcSiEN2pvEAW7zv2lu2No6BzKojqYrdJ6KJ29alqHT26kJ
5mJvPXDe9NdldLxm8HqUm3cNVlHWUb6ximdCeUy2cpK6OiXmGI5N0NqHNobzOkgOwMaNjAQRStgq
fDFaJfnfVwKGyjGUpbPagDz8Gg8HjBD6JAdfRyv5Wx7wKN7yNxNSBgBhEvuty3ogfTvMbeA4i0fB
PsSaxOvxzHmLWis5fF1XalVWnyfoe4HL1708cZUHxe288MjedcaO84TFO1lf7eVOIYHI25IdhMZg
3xMWkqplAXYNXDKF6jnJMSuP11W6PMT8+wZCQl4CMMSNqhR9YCPJEBXm5d5A6lofnfeUGZI6p0yM
sHDmkrW9redtMMWnbHii/0SWbBpEJoL/fbU3c1ynhjpCBKnvJtB7lQ/zX49KAlMHq8WbuZBdQ3ZK
uMCSMooS0Li0gfaEBIdXoMs5Q5v9kADqkLf1S1FMN7YfWRU4PPKKgCKO7dh9xcZ8QC4XSFzP5skK
lgOgL545oln9jlOryJC4NmJOjhD9R6LgGmKSDlRvIZF9W4IZbgj9BOFzeYOicaBQ/18k/i/97blE
wcSHeCnaRcGFDHKV/pjtsn02uct+8FW/34MO9rrBy1ZUsESnBPVWVUO/Nv08zTdTL6Of2FJHR+Mf
Wo/RIHfRmG4RNoIND67v191f7cfCjY5sp+Pmr2SF6Q2jxyyXofJuZF5iEOK2YqjBUaOobZBRJC8/
RtSbreD6gm0U1ZCsXskQLCLp7K5kFmQgpwyiez7x5DEV/SUpJrdlN9NG6MSlWUjFYwWRWxCOGAbQ
EXtafRuU0escQfp/pF1Zc9w2s/1FrCJBgssrl5nRaLVlybZeWHZsE+C+b7/+Hjg3n2YgZhDblUoe
oir2AOhuNLpPnwY7NfuI2YDOXhCZqJJu4nPnT8czcTJFQbfQaukRreG0BCRiPEzQc3JQYRi3l4WB
9j+9B94K0mNhjr2Z0gJ+vIkEvWeOVgX6ItiIWyypU2T6No0Yw3qRioWPAtWQZFJ273idW9fi4Zjc
CVzJfLAejLsxGG6qnZv4v54fxS6eyJONasAsnD6FvC49NDR0e8WCNtUcvtelGJ/wFj2g8dQzeE/a
XWIcgRnzimtVs/2GWxCAO7yCUJV52xhsJ2RkIAyod2jAbMsrPVaEDhsrOPu+tEMa0dvFnYx6lw/+
Mlw1n21PccVuHfqZCOkCxCuEZGCyqXFX/D3NgoUuxs6LWFy8OlTE5Ep50qMDuYLKAzl5DTBEvOfX
5iGJ+oP9aP5IMFwn3/epYgs3jwgsbUCII4mAMsr5BU/1Wm8zd6l3GDM76Ne8fbzs6ETqQXIFoHBB
DE4s5MmA6T//flksHZn6GftnHYpODxAF+Jr+uX8phzJIcGP8kTgZ45azJsvcbMR09Yzti7Y5WCPf
xcVHEA8d16G4mdgUXpa44etOFyhnN2GgcU+0od4tR4Gqm9He6e2tw6AK/jduQDhvVIihbaIKKXkf
bcqKdsmqejf1fFfURlTw/DY2nWhgH7pci7hWPFg5P2LE9yFriUJNNi3tRLpkaZPh9l7lYWp9/613
7DBb38e1rZCxoYooFlqIy9EOhlKeZGp9Rvk6x+gRdOcPjXulNS+XT2rLts4ESLbVWGCUr0gLd3Sl
kR8VcvzI/hX7NkLZBO0D/wmAIYpYkv4j9W3gMYpCBuqFsn013ImLuIaLuurBKJHt5yMazoJ2zxRZ
9q3dw3tGVO+Q93+Tic6xMu4mA3jV28HP68SvVKSOG69qE68ZoOvh0zfgZtTUcqCb1npHfXLM7kTc
LAJ140iP/607fEPrQFUJ/JkheoHeEFaSNu5NbSpbjKg8xPGBWrhIFHYlzlw+n1MRwn+dPHBsr8WM
ZgIRy5Dux+RL3s3+ZD7EWa0Q9DNPf0mS5AmzyWipJRaTo3PFDqp3esCIP4YkMg6t85NnS8sBEUc1
/v1/CAG39AOgHLx20UNgvXnzJlzPE7fSGlxk8MJB56fpZ7arr/X7OarCvn4f33WqQFolU/z9dHNj
N5tR1Gx2BoDG6aEfr37Dok8XJbkMzfHSGQ2rzY44QfVDDHqp9u0BNeui+jkI49dpA/BYRfv56zZK
PoS6IwpPNSQuTZD20zHTAlNXKeWW3sOKKTAGKPkiSXG+b8AXeFpuInFMphIgQqR1eR8NuaLlY1OK
QS3L9gQfktyRNqGkrMcdkmQtSI3DvuXseWGxgAYZ9rvLB7WhCBTlMSSG4QrRPyqdU5oBc6SzodwV
2YEbN73yJbCxFoAyqIcXG2LmNw2ktTmxCl6rgHZj2MTneF/vBMY8u6qfTcAiWZTfNgqD3vAc8OkE
zaQe0EGoWp0fktMgh9AbvNwNDrohDsOEucDVgYyqCG3rlQNBEIKuQUwNkfGx5bASr29ZCZi0YFPt
ggTInd6vrkTrg6oFfGNVliDGAuaEoN1ChklbXUkqu8B9hQHBNdlZWuZ9a0FK4Oxzt+XXRUmL58u6
sSkRJMHgdsDUKWCszvdxTFPXLTpEvKU25d+dDmnopK+ywncHTPJwYxVbkfDokh8WvZ7EgL6IKoJ0
bnkd2+NMnHpn0aQ6js7M9rYjkkG1ngQz5uOF5Wi8r3iTKorym4JRLUZTuHgPvanJ1/NatSPCDy+P
W3A7NKEdD8e50Y7zUn0zwMPs1VwhcwO5AVZsZDEIzM9F75hkeV7RtYQkCKoorhr09R9JJADWfE+u
0MsS1S9ogVLEcZsKa6CUIJQIsbGcP2EstYu+TpufyZouyND0jGr8s72rwUmn6pvZikroqTRyrj/p
Go9LN0Ka/URRMBHNQfnX/lhH7k/WrjxQFeS3fA06kjFe10aFAQ76XKCXm1VDi77Zrfr4fpi7Kmxd
EvHEfbpsGJsrM1HCcIBJ9lCplATRFOOD+xUrE3NgQK6yT6qAfRWEnEbEjsPX7nr+/Gci5cxN0bHK
SbqiQaJSUKCZhzh0P5QHsw5sP/bFFEKHh78h04ILxcVgbAyFtqreREmWlLv6k2B/6NBVjqpNxAka
J/yfQfnVrzeDwNcYNjDtJoI/NCKeHyHw+XnPF7jUmT2Vw62Lwjb6GpwBvJOTwr1tniLaKlE5Rz8I
eWOBZj/PTYyE4q5o/fImOaxXgt0o2QMbeyy/6CE5KDtTN6/bE5HC5Z7EXWmldy4XIq1be08rlFPy
0IuMPftSXS1hGgGvFV0+xC2bOF2klInrzHIBvBQSDfoFLfv1cuWqYohNt4JUlYDCCGuQi3osnfo8
0yscGnRT5BXtq+zmHzZcZZFAXAPyNXF66wpvfrKH9tLYC+ptBZxYfzW88IjesWf3Xg9BBOipTEAl
TLZ0b2VFY0KYaCUeXtYDD9Ip/HnDX8elQtrWWbniEQdAB/qkZYhFXltt5axmAQB94qfki1E92/mn
X9cHJH0sD8gEsP/IFbYE0M55akixW1oSrAAoobf9ihWKssDWSsBFCrg8uENEgeX8jDSDrs1YL8XO
qcagstqjqd05Zrm/vBax+bIm4MpGcInqFNRP/IoTTcBEsWZBvgLTN3rg/ier030vzlp/AagtMgkG
t6SBC2wixunqv3GVookCemghNsKNKmV9VsNdtLqD7BkTqeE8xMy26tPKAjHpxws9RbiwEYudiROO
5WSp3OMtmSwd4vp3joVExbjna+/HqjlWGw4KiHDgjXF6QATIsfNkxEW5DoidQdy/wyCecIYvvnxq
W34XSDIxQczUASeTw604c7zJ1fBdwRRBd/xoX+WgJw2msMVwveFjc1gVuc6t3TuVKLmMIYkL0LfD
iuMOAODa7AF1qAzA0Fl2i2bHTqEcwqdKemnbotsM+SU843RJN+qhmvo+R6hejU91fF8kRw/YYCd5
pOTj5b1USZLUgjVLyma8Cna6t5i+U6SBnc9Bt2Z7u/aeyFwoPNRGpIwwGYAm0GAA8CzbdcX1oslA
sr7rCfd1dB1WE/etivlWQnYdf6KzYiu39PFUoBRDUgPA2FIITN2vuvc90xRx1c8s8JuzEpNX8L4B
HkwGcVauxvWhRuxv1GPlBCmj2W7Qpj6N9GqOTd/WO/M6xtQr4mNyrd3uTARErt8Cg7SETTO5aWhi
0nrn43XWfids0N9p1Wh9AtJVSwKtwjgaVIr69ODWizOFJcJS6ptgoHruEzLw297RYh5Nprfcd3Gc
35F19UKN0f6asKktDk5Vu4cGcw7wuiy95dpCT5AZdoujpz7J6/WHSZqlCOaY4v/CH2l3ZE56L0JN
rHlE5yjjgWdPRhMu0zq/YKQbDipLxvohS73U8rO5yPpdzkgRWu3AvpgAczkHDQTC32J7BbSkWeYe
kUlsOYlf8oIa16tW2h/zZaHfp2LJkj3GoHTPTsus9QodP3TYaYAPPueGZocgMzGz62zuhyFYMzSq
1knlPg3t6KCTnhbFQ7zaaKqvY5e9kDhDR6bdJuujjunhi591mRGZk5aApKtL9aiuOp5GtpvV+B8o
Dt9NFAzlgUXSuAvGpSy+mk1nWQEx66F8GKyxB6vzqjfHxEk4eZ92SFFSjS/pfmjmBCEfATOzwj62
qscYMGCINDkelACLnftpVkwxlpugFOn5Yi65FqVfm3COyI26mLthG5AlELmiXP0GdVTb47hgK5ud
uexmemynq8vOZfv7qOvDi6F9Sw7rgOAG4wHDWqbs0DRXTBWabjgvB5wmAusDVCkinvO9auumaIZU
/H7vPinvasCXSzeKvVu70YLLS9kKUU9lyeUnPOUmrWkg6x/igf4AirHg7wdbOym81qYaABUBpAcK
d28f2h2L7d7jQM6kV40PWGI0YsIq+qbDRxUafOuQRFFBwBKRlpSfoq0de7zsIcnznE/I5XyackOx
mo1gTrTe/iNCfnpSI030xUB+fDRu7DJixgdDRYGhEiHFi2uK9NWKt9huNrlf9fd91vmGqsy0vVXi
KSv2CmCVc31rtGJyaqsDegSjDXyS0dIfWsV9srkQE/cJAcRRNM6fyxisvq7QFAYAW/qxSYLOeJ5V
ZrOpXAjcTcy1R9s3DOhcRjozK7G7GHaDmUr/P2dCT9D2XQGRp0KMbFkOkP9oPAO8HCUBOU+Va6jz
NMaMlPd+igiGMbbX5u0QCvohLySKWtmGSzgTJrlPdNUZbUMhzADHhVl+o+1TEd9ycPOZqpqjiByk
i1+MegZuGWaK/0oq12Y0dqYMoNB58LvFB8ANsJH5vS02EpMUlK3sG5oBBk+onoDrA0AsyRuM1bL7
jAGfjDGMPQbhTdel8RuLEg1hwM8RoIYxDEJSDaMu3JWXqCXtHF/w/vKj8f5vKFGinEuzuaITYcLe
Tt4kRoP0pWYjJZVWtQ8MYl0+j3OkcNwbRnu2IvEjToQsfQX3w/Jm5z3qP/hhPRTAR9nItKH1cefu
gCFQXBWbAkX5AMgIA3090q2EuuY461rS7Jxkb5QP+awA9yi+L99ESHB7JLbxfaM/OuZtTlTAGKFI
kmLDvWF6HFL3QI3Ls5z6BeGTRZYKV53IE2pRdoM3qQCpBCpOra131Ykoma/V67S00SyIQjfxsUGt
vq+1IKPDwzBMimPZ8kOny5KbDjVg9nJjmKufxRb9ub5nIcitAF8znn4HYY0UObo5gYxBWgHJ8nOt
c9q4y1yvAqgfjRPc8Mn8PNuKJ/2mH4exItlJBXvrm7ti7OxyHNvqJ3WWh5o9XcI+yt+XgC9xFYvh
htohRfIqTHoCrzb6COoFwvIEw5y94lCYiWpBGy7VAUaEojwF4PAbeOaMS4vxBLHIzwFIgAv7WlBp
viADK6PsXpVN3VrSqTjxc05cQ2UPsZs7CBrS9c42HsmiWM/m99FvCrA9+p5QpDz/PslWHWz7gPmB
2uA5JxiCrU36XuHfNvcM2QKBlATTjny9zrRIu3VOReuAwGSWQEpqT4IzUzQO/M5lDpDBqzTpfm1n
NHA1Ghf4T7rDFPmH0Y934xHvE1QsGxXKYMM9oEIC0hFklEAJIiOwUCKh9mIA2TAWT25sfiozElCr
8/EqVhzVlnc4EyXpgllMbK4qtI7xBRydosZcfmxrzI7CeJWD8001H2YjTjkTJ/kHyhzqDSVW1tK9
Xr/wycaMEL833KtSheDeuGUhygbHBYoiKGpL95FDZk57DgXJ58Z1/LQe0d7kltnwgKtxPlxWxy1h
KIaAsANRMpBRUviK5haexTNCS6sKTPaxcn0veb4sYsuqTkVIjqgwzIlyDhEe6+7bsrz3FlVydlPE
ySNcNtx8onkyiIerWedh3jI91H593BsAJ3jmg0MD9SowqciddWbMtAWwAIDWblxYEz9mQSJKtz9n
3qiikg1T8vCeBNpK8N3icj/3RdZokCEHrenOKzAM+sNgPK/Zx4HvLp/NlhmdiZEOB2CKsZ85b8A1
CuI3YHbssNtVVxSjsfJANRprQ9nOhEmaXaWjG+OYml3XjNdcXx8qzKroO1XgcFkMLqbzrSNelaR2
gjU1kTgnpLSv2c5+aK/7iOwY5lMMRqCCoGzJBPMl9TD6FsouH9dkmtzQc4BrLXTkzmURTs7LaD1c
Pq1NISA8AS8/ihDIyZ4vzCkdRnMXkFp3PRCOJpksiOvHyzI2HJ3Q7f/JEHp5cseOBuNMjyGjotcW
5rFgLpsGfFVnwYkrHi+q5UgqvsxxEvcLRMU5yhvv9DosVJN1NxzD2Wok9U7YUIFydgJYdmx83dJu
rFaF3RefkKLvMxGSUtd97SFxCREzr/xmfEro1wx0LXPmc/oX9b5fPp4tt3ByPHIAvlhdb5Ic0qYs
9t01PgKc5o8goYGbVTzNFccjx9+zC57jdMXxYMoRBlqSpL5yTetzzu3iw+VFqSRJd3nn9ZjpKxRh
Kdh+Rmeby7JrYAJy/7KcbW0AnA8GihkHVJJTu5BEewDEWXpTNo+mipBI9X0pSEAjm95TDoSP7SWZ
XyEjdaP1tbu/vIpNnw0QAyXgoADdlszA62nWXGqAPu66oyingeg0KNHXs4BFWf0wUkmT2XcrllPa
xJDWfurD+cY89Idp8PtIdAu7d79zRZys7ecT6sT9NCafecYhTWvDfK0CK/ZbcAJc3sFNI0IXLSIe
zMJ+k+EqYxp3cYtOiwRG1Jph4r03kRRiKjKILZg7pLwKkpwpB9Hh0iyAadd5EN+KjJPgyM+03d9z
pONAlU7bemKeSZR8atf0ud0TIRFVaoTF8RX72Lf+GomZU786vV4EROCiFJMhRDO5zO8ST02/AAuC
Fo84ctydkuxoy7Wefl/Y24kyMCAVEhulsN06O53P62SXjc51ltI9Jmze5kUWNixTWZcwUtmfg/sZ
lPU2aixv6Le82QRmp4STWO8Fp6cYgtseik8oLUWizq8CzW3p4qu4N9RbhtHnNOvh+3qS7/TpCx/n
r81I/aGIry5r/eZuAlsM6BNapZCEON/NuHbGYhZtK6Aa7G5SPbRIuXeMayu1fweYh6brV1nC45+c
3OxWxcw6yNLdGwHHJehS6RKFGW+521MhknXZeoO6dYuqu9MdPfbBVGHat66l0+9LtlTQOu9LhkW0
pRl4CQuzPA3Xagkvn4tqGVKMArhLoeUVllGw9LPtal/7+MdlCaqFSCHKurizVlC0DE2DHSZmcgtN
8ON1/Y1E58l+uVLc7aJwb1oZxDTlvgc3XhNdXsamqbwqlZxQN5tSw1QEfD/17jv+bLWYPomJwdOq
eEBsbhf6g5BVBzgZfGfnymtU4FugDTAWZnVrNYGtvcv+urwSlQQpEGlmfa5LluNAdOuL3buwQZ4H
jqai8HlzHQCsCsAqSq2gzAQtp8yhxjKbjHWZmyEGOv1dOdICZwwLkSDeqxrj5PORhYlVnxh93485
z1hmhvOIHuPswAA4W/LKbyeFIsjbJwuSDB/FgQWE2KkZOkkR6Ktf0zhIbcVjSzZLWYhk/Ran3UAM
COmX5nPXZ/cegGa/pgayCMnyi3G2u8GEiFnbMW+Xxg+upQjiVauQTL/IR0ChZihAhyIULz9zVcCm
OHS5ujFovFlGysUaCn/0viQJ3cXuE8NY6D/aLNkqNVK1ZmJhs9CXGIIFfRys0EqfLgtRbJcnGabN
jBiwGaxmSel16tp7Zn/4MwnSG4FZJB5KhmXk7VWT7Q1HVQ2S4xdJqTyxxBMr1I3aNNsVVkheerC4
T6LnvwbPNMZLRPohDlSZ0TdBrixQMvtaL1KnnLCiLloiFCDRJW28/xsar4NogCo2UGH8nmT8XT2D
z93D+hbuBUniI5kfrIrMhEoNJNtnadIPDYPVlJb+oer6R959vKwGKs/sSbavx15KgFDC4wOoscb5
nNtf5+pzT+zD8M0sbgA087P+wKrdZbmq3ZP8gdek6CoasHvT3ET152Ew0TEV/okMdPica6C70qkq
TBhRmbvfAQLzmVe8MOtX6fzO9Q4VtXMxCXpbVqvFUmjSBRoHvX8cTKtiLZc1geqSQ9DIWvGqgJCu
+zrO90xVMVF9X3IHhVfa9SrOY3QPRndDnejyWai+L/5+4g1I3DKWizu5zLNrhm4/biruSWELp+8l
+Rgk819WPFwc4W/sJonM5I523ztWB319lzWPf7YYyfTjqsn5EsNm3IHeN3YekWwIL4tQrUay/HVa
u9FcsBq2kMNqfWuJ7o81D/PqYVLRLV2+OsHIcH42nYWupXTFcjKStPeZScndmiBHXdDhanRHZ395
aSpxkul3ttt0nYgFU6/hoT6aYH9IXryYf2v758uiLnsZwKLPV7ZUglC2wMr69aEcH3SDQR9+lRBL
UryfHvZEtae5M9g84ahmfmPNvtd8bZPD5XWILbmg2z9zYyci6sVcSKXDk+lHjkwAMl87dkiPqp7Z
bSMFZz6GrmB+o0ybb7V5DqAaTobO3odpKK88pkJTbJ/I/0RQ6USINazFbGCzTDrc0G58JPVntLoq
rEclRXLJrAb9qZ4XJriEjzq/To29NygCWpUIySETdN+y0YYIF4jBZDnW9SMpFTK2LeV1sySnPGp1
E8dNiVCzyaK5uo/XyS9qNyDu7nf061WQ5J1LD+i3rsNiVifzmXOs8sdRz/207f1uOKZYnWruiULV
qNjeE41mk+5xnkPVSHldsQdT1dKr+r7Y2pPvc9trkjjDirx+uDNov3NLS/EQUJ2O5KJpkwypJ5aA
YbHXdoJBEAnbTw09eO2Py8fzJvf9t4t5PR/JQ2tmvxRaA1Hd0XkU0xHTMANvDtjpqv8AGPyXmPBV
nOSh24rnk+VCXO5h+raQBnCV5+s7GqjB5ApDkoeM8ZJZGKKCkyo7stdmdHtW864omMKFKk5L7i9C
HduKiQYxg35Y+9FPikdjsK8GMI5ePiyF5tmSY7AZBTKRQdAU9x9o8WTw+MtlCaodk9zCBKxnvWZw
CyMGjBZBp1116+7PREgOoS91vTQ6aAAz1nujNwL0IjJ/1X4VHCYp9hsCX7qkySQ2y1rvvZzhqfGL
/YCyAKEWJ36g9JIWBB24b4CoWv0xLfyFYyUgmPnDHZO8AY8Za9YZK/Hs1J/ixHf0Fyf+QyWW/ECm
mdVKuNAtOw14+5SjWmRnN4OpkPOGmUbeNskD8JU3jmnj/MXTPb1ZAkGvHD/glXgE7XAbNUjcgUr6
lh3jyPx2WfcUliqj/tNZSxdq4sjsjgQ8eUxaFhUkGCYFdEslRwoSei2LM47W/bAx65saFJxJxyOn
bDDTuQsvL0nhExzJJ7Bl6vpJKMdc1Y/diB7sRVWEUDgFGThK9MXpygqr4RhnmYE/qE2iwlZk1lVb
JrkF7rF+yahYRwdW6O6J5nvKbV9XjR5WLUb8/cRqiT0PaS+CKzy0fJvutPrR675ePhOVDLHWExlg
5KUYUI4Nw6Stb0NmHcCjfJiW8sefiZH8AnGaJWYLxORlemdiSJ5VxZ/NuVLcOqqTkTxDwfDWcUrc
CahU+mAtKc2XLHtR0hirFFnyC5jWsdJUBNYV+ov4Xa1CLoifKT90QMiGjh8w2qFPV9otB9Nui3Kq
cfDzC9AFIeW+QeMwM/NdawdUY8Hl09mMrMTAUVCRgzMUre/nWjDRehqIiwWxq/KKgGcYxCRom8MI
3GpXoq1fIW9L6YAXRy5KTMB6Q6se86bJ1pTBgWMec+rme5NdJ7qq3KKQIufCy25Ns3WAlCo9zBjX
Wr1LVP2GKhGS8+zasTTnFiKM8XHUbvk8+1RV+VDJkLxmORmg4NAhI82eMq0PyPjgpAovsKXQJwci
tzTNc2snlYWXdaIZ6Jde35Wtqq5qbNnmqQzJa9ZZn3ltjSxE08zcLx3jWze2wKe/W+CjOzSc0tR+
XyfGrvc0n6T8Y558SlvnmCzaQ2zZUW+k4WW1V/0isfMnvi8zQLq4iswoEgE+MUo/aYZD7kUsfv9n
gsQPORFkVOjeW0TiArxsyMr1S7tPO1TKzNqyfF403y+LU2mM5D6AZDZRZBbmlQGqTI6stUPXUiTl
xUfe+KhXG5Yz5hSk04ljQYg1FsdlyL4MhEeZaf9lawk8uyq9rDoryeW2fDJWc4D2FAa6neLWfmHT
WPosr/6i/e+8aV9V1ZFT5o3BK7IQrE3z4gj/+pazPlXLd32pFJ7wsuE5ctacdWliJ8ITjkvxlHjx
oS2tPxQh+Y9sxrAVvYYItGlw71ZNU39Z3TDY5Vy7+z6LJ0M4D+ulAFH8VfdjDcsw3dkhrQOe78So
AvVoDpVUyZ04CSsXEK/hyiLfUHdqtM7vVKTDKhni7yd227kiYBU6jtlfzyCOP2gWBSEqVTE9qeRI
/mFmOmlNjrU0662JrljzPVERi7xh/RBvmVOdlpxC6XE09SaQUbGAYMauc5gP+VcD3D3VDfAB1+mt
ikvqssmile9890o+dfmQQ6JXFd9ny37qWjfo8zHIVUVIlRVJzsHShrLPwHUQGsm4Q8/uVeGqWu0u
uzvAys8XM9I5MUYCEXXWBbyKmuGWkB+Gfp8nv/G6ODkoOZGeZ6xAsgSSunHwp6aFa+iORR91yx/d
ShgcdL4kltaLi3FPeMaQ/rol5ft8ZEkwWc8FIGiXbyRxAP9+WaBJ7VzUyNeUJLFGQFs4RcPCgyRr
fEpb5nflX8vK3wGJh0l8ceFflvuG5U/S+p9WcWLBRuNpvEqwxhZFA3c/vW+CIsivbcNPc9/bE1/3
h+taVXJVaL5MIJojqPdYi8vKqz7E9U2VjX7qRQ1R5Ce2dRIN6DZmoFKdSiatj3W/OBRijB4cKeDG
qodDbE2B+3VtFZSoKlGSLddsHZdaYGNGMQRpyHyNA6s7Hoo6CcZCoZj/cmqvC5Ps2a3nKR5E7kPf
u04g5oGL3Gu9hM6t884IRLOcGygBjNun9j+pcgq2NkC3MYtTq7syymOfW+thQIPKqMKECMN6aw2v
gqRXQ7twDlpKCNL39h4EicfRp1FxJYa6cAwMvWwC23fLqzDJyi0dVH+NwIOwHtwRWuZPU30wC64Q
o9o8ycLrFcPYZlH+J1kfakZAMU4tbvdWp6hvb+JbBFnQ/yu9Ld37fV52S4NBp4g21p3+LIgY7Zsm
XIP6jvi/h6I7FSeFAInNdDsW4ty08/siKN0hdHU/VrV3KNclNvjEU7mxk+dFgg1kN8Yn0Ygah1YI
Mp/bNeoDNR2CUp7kPKay0Ggl9AKDQNlVdmeB/lQLwLcNFUk+iHYCqjg6hQ+xJR9SMS8dPIETXBvq
O94eQ898A80LVXOMicJfbUcEr1oieZDJtkstEZl7Ut25LSYchJetSqHucnZ26PvSnXOclpa4vpte
zWsbLPN1qwI9K/bMkVyFyXJjTF3EUK3efsi0xic1vc3cOZpBcTRGlxf1LzHi/3ZNTtBaiQaKYxcn
1NjV976y3k/52IddDUbEbgl4Ofgkbr45DouyGMOgTBAAgL1wsD8OvXV1+beoFi75k0bLyEREra/p
JhLNoP7ym3Jc0R/CKMJkUP017K/LIhU6IyPy56r7/yTIXBl/gYPse+P9DkjixJvI40KZVnj9mGBV
i6knuxi9Q5HD0W/H4TsVoY9KQyV/wlstyYoOGtoauMNif7RiMKEF2fDt8q5t3i9i8qQYNG/i3jr3
Wy2iEMPORGhXTWVgsRHMYS2o+zvVOLzN4zkRJC1ocpva60Qo55nrfUbZVf5beZMTCZJLXOdxcucR
S9GcpwkzoKxED1pdYWSqZUhe0OjoUlc6wvt++tjNd7mqArKdyz1ZheT6PGMBajYTj9YDqCbESHJR
Jl/rYI7+S+FasR65BZKOXQ7UBNazohhS2A+GpUrqqyRIPhAz3ZH7ySEhJd+nKdIm1StBocKmFCKN
k73W7gQB5nw3Mh8dBiwLL1vJtmt9PRWZr7Q28xWcgdAtMANpO0HDjwaWIF/89Wj9JSYsJ6GKbnzT
A5yIFPt6ElEMTd3ZrILIIj1a8R0bntlyX3rPl1em2jzJ/tHysy6aSE8XdY7Hjnuz6HaQ46q4LGbz
PjhZjGT9GC6RdrzBGQEycyiqKAHVq5kEzgzH03y8LEu1cZIfsNasNzCamoQusAuljtjPKb/AT0d1
4vxO2HyyLMkbpPWU5J3wBkvDo7T9uOjfMw60dvru8pJU2yc5hUwrYmaXkFPUZrRCQmPf6A2LLFw+
uqpurjBYS8qV9OsaL7YtBrJ33n2T0CurVCSfxc9984J63TZ5UGWyavHccSgdA1TPz/IeDEiIjUgX
mtn6LR+z+ynNj4OjalVVOVdLchV1U+XrVGAf6794gYmBmNcbatGaHheQlqkn5yo00ZKioLl1Um5Y
0MQldWu/ImaQWPnXwsJjuFNRXKhOTXIXtGjIqI3YUwezTKe9p5pipXAUMtOOxmITfQn4vovUAY1v
ofp4eyjsSSVEchMuY13bpjifdM6C1Fv8ZEYPBFWN3FaJkTzE4jkLy0U2EEoLWtZ9mmThmj5ftlmV
EMk31MYMImGxlkX/MOm3i4H3baZwqyoZkl+YMJZmSUVirmlMP258u6Y+/a0ix6u1ymjX2UV/mJlD
iNPp1709vx+HZH95rxSGIs8uqZu2smOOvaIjBry30+SjU7nwndILOGfhZWEKS5GJC4CkWhPqQRjh
9N1E2HPZUYUeq9YjGX7TDhNoJCDC03+s8a3oP6mqQFe1iymOn0o2X5tj2xAGMZrxDC76GCGcHv9W
uuvk+MWPOIlD6pJ3jqmL62AM2xsxHK096I8tyhAIe7zwV7lffqZ8T8RJLsCeeV4UBtaUmZXvGoAl
uweTKXIZKhWQHIBb5Dle4VBpm8TvPX28tcnyZ6ZJJfPP194s4wkiSpc9tfEY6n1K/XZVVcHFdy7c
pTLBFYYPaXFBIGci8/1c+hPvQ7wXK7ywysW8QpLmj6xHTrO6JcKQRNQj7dxmfrqwWyfud38mQ3oy
xBpdBtZgTe7gfCBT/MAqVfvzdgLtVc9khGtaDe5qJJCRLL79Yh0FKtD6UOv7n7AZpKhrFRXZv4gE
t7b4R+RAzy3JYZVb9hOyQcbjEgh66zh0IvPW9sXM1WRHFX5u2zu8ipO8AxjKSyNtIE4bUanRkPOc
EopLCFmLy8dlbOvgqyTJRZQOGabBhM0mTvWQdB3uVIx8rudDgaZli/D7pnnPEmRElyTiaJIzterg
9Mnz3K9oCFrr/cz7G8K+pOlvAGctMEj9s+OSM3E5d/W+wha4tvYhXTB5x7Of1kJVXVTttORO2Dym
GCMgdtq9TT9l5ZOn6jTcvlBeFyJ5E28gbenGYiHr55inOETzMGGytqtqOhE/9a07eRUkRRQgeBqb
uIOguPvijtFYusE6+k6bXDUqgkiFPWDE3bk9TLSbvbVHvtJ96iIMb4yGfRVkwYwxnLsCLQEq6ufL
m/iGYFPnrG+sDPLoUEex9jCv2jW6RFVorH9JFvyzh67c5kgGS2vA5QmU/hLMu/yDFRg+ux/9YvJj
zKPe51E6+7/T9vSq6mBlPt9Mc5yYGRs4uIkZL0uvc99Dp7LC0IXj/XftcHXJpYz5zGxvhJDC2omR
axwEPLm1c/YUk19Vx7VpVcAXUkzK8MSY9/MVgQpnbPppFBARIxiAmlwH878sSuzMm0WdyJFsy87b
mhUZ5KBRxPhLDCKs9vW1IEXFWYEw96AprjfVwiQbK8CtjoGpM5pFRhZyl+26rA6SXHXfbKr767qI
ZF5988/+DehJ0IqX0f08AQy1DopizbYdnwiSrmsa0yqZKfw62S+BHrFAVOndcN3rmMTHd6qJwIrt
I+RcL9gYY6KUh/PS+n1V3TD9UM/7y4q+KQKgBQ8AV1N/M9ezGXtKkuX/SLuu5rpxZvmLWEWCYHpl
OkE5WbJfWI7MYI6//ja99a0oiEtcy1VbflEt+wwwGAyAme4Gfk4ICg6yz3nYxU46iPRZRDjLFK5y
60ptE6MIgaPIkhPGZ9Tx2un08HfGcOto0iYpy1uAWP0F5CcD/YSHmH2IzXx6NV7cEoqqyExyBRAN
bqnTcyG6khKNE7diqjTJW6bj+9F8Gw7eZN5M2t9NOV9unKK0ZSYmIIrhC45sYf/MZsFCEVjBk27M
UKHVhmUiQtrbI3XyabTjQBBcltl8F81ep4In3YAIQVSNfbswOgR2EDyzCIdp+ZfVXraK4Ggosofb
cqwSzARQVcSsWxmeg80TTaWbphG1Wguci+fgSBW9UOoCMIl6GQRf9I+wukC29H+L3VrMXC1CNrKG
ZmwZsexBH6+FBDvb8XEFwK3yOcT3hwQG1KE7K3aGa8fMby9kdCC9LNx14q1TNGTckk+0UkrDZWZK
yCXVE7PjjxDIrAeNW/FpUzZNagCB1e0XWS1tc8IhozNEhSkiS7iVr7RS1k8WJgedCBdqrt/3suTt
B699N36XhhZGrGTWCObCPuzc3Ci8mo6nDMpUH4EB74CBhAYbC7daehZUrQbCUdcyM3uOIKs32Ojk
2wfZHq5XkOXvK19GaqEUTQmQpNGOjQxuv4+wESzydv8zg1stUqomYw5eXlzVFa5h3kujfAoQzPbt
2I5iryjckgnazMypCveKy+AlRwPNyCy/qn+pEKnCJUr2l3PDrZeSMSufVRhVTTdS90maUGp13Ldo
cdT3cfnVIm7BoM/EHEmNJCk1+i9Rwm4TWj7JRnSyynuNZHauzK5ZtALfFo0jt3yGJpLDGldRbhRN
L3ocuKNW4GSA5i3UEuOGPTvtW7nlf2CogFYCaBjRisQ5edrWZa+1CXXlITxBBuQmT8vDPsTWcl1D
cC4OxYcOR3pAtGrlKJFip3PpJUJpAZElnJ+TQhtiOQIM0JLYDsgwPg4o8RI4+uLIvFusreEcPZMZ
GSsNMDNKSPIZ2ZnmRrJnmT//btQ4DzdAI8CaFDhNndkldarok1J+4FZ1bQvn4tY8lhlkz6k7WQ+l
9ZyLiuC3Zx7F1ai/hWvx3e9STAZLqXPqFukxb7/E+Rcmqt7eWqXQg/sXgjtbqGbTFtqcUrcMS7A7
4kwW6/KLAbY0W2f1N6vvD0k0XTeaJOqQERnHrZwmGfHUagKZJbJtfh2CwiH0Awno2jpu6SCmQ8pJ
AgYaH+PsU6p+UqX7fT/bfGJdY3Drhs5gSRq0ZQQLm5z1XxE4zMhnw+ncANyvQppEIR63gIwxyUPW
w+nYwtGbgxNYcpTe1Q4QgT+Adf9p377t9frqINw6irO2kMo+wxBmz6HpZcpd2rxQaMnuw2xHn1cY
bimZ5sLOp2MUx+RJi561RLBURWZw+0IBujQDZcXUVarJmRgaoO9GUtij6LVAgMMXWuajPptKvHhD
or6QUXbiJHSrJLoAe5K/P2TLkLyPpP8OGV9rmahtUwW/Z0Zvf1TMODaEtLZpfqej7JZRdKgaoS7i
1n3Yytn5iktdNUoFN5jYi3zzYPjFodKcEUq8Bd4PClGEEPgE3xzf086yqgZjOWvhzVRYXm/Jgt1I
EIT4GsoWWjQ5Kxe3sL7m6TcqXU30Q9v36zRx8cEwVV0boIILTrDrBBo9xadmdvc9QWTF4pSrJHjO
M7AtEOwTLTiHz7kVKc4YDuV1B4VfwTrd7HVYewAXD/QgKyOFLXuShy7/8sTc+GzdD4ldepPffgqd
xJZOsyqCXXaDPWfn4oPWs1YprCUMednlwqUTehSYF6gMOpkX2ZPoVVa0jrl4QfqmmNiyOwUxG+9T
CFs8NcHYP8klqJar0Kz/bgp59uOJWGpcFcCzzJtuvFNQZ5kUX/fdRGATz4BsZroSmEvqZUh3c/LU
ElCulreJ6Olm8YD3U2UsSpPQLoT4zFtvHCCuFBRJhKHTBzckV21+avvk0M9eJyrm/d3GtoPFV3Ni
wLpqaU9x9TQ69OFP6Gl+beX8kGnFk5W0UB1pHbDY2jTJvP3B3F5z/1rJ61uUQZmWOlmQ0TWqdNdz
NjtWLagb24yAKFTG4ZkaOF5wi60gVNcUhhnLlfMUnqFvsW/EdjKxAuCWVaKGshaYABjO5Qk1sUf9
svYg72Wn/p8L+CyVDtoKjHOMVG9mkDkBjEWaEw53oOC0+/DXvkmbu+K/IGiJf+t9kmEUedwBZJRU
vH7epOxZio+5Nvtx46ajgI1m0wtWaNxLwEyltgoboBFTvtPL6dDWwcsURwJn2/cDaAS9NarUZ4Kd
F86GF4A4/ya3D/uDtrlkV2ZwubgVTyriAswwUE8lZydV7e2svhqYr0Uv+1CiEVtMXe1V1lj2ilnB
lKa7n9VvefWIxyDRbiECWf6+AskKFPZ2A0DQqdyCAEu96EGVjIaM0s6lKUBBbgoWaK1Mvb4vHpuZ
enpGfxa9ZNhxXRluZerMtopOVCa1eTP6ugTQgfD2h+nxJAe6gYGmV4s8BIPwHBiMTouAX+bFQgE/
kd9w8SPTK9alE0KxqgZeq8puL1n+380nF0HGskZlkQSInC2PbsxG46wjt6KHI5ElXOxoIZ1GoH0I
t1Evuu5Riz9CpbuamXcN06yyJmsB6MLRVYLqEFS5uz9UgtDEd0rjICprGcEePxrQ2pVb3E3hWrzK
r8ve+p6pL3SY/y5u/A7/q3XQhUzOpyW8U1k/aaRzlDIQrDXBUvvt8SsIY2iLsFjibc4OKNu2Udcs
tY/7AycIT3xXNJRA4iQel8lHv1+czw4uwagxeuX0pU0FFTSCLVHhm6GjMleNkWGWBs2WbtreWZ7H
TddwksopLSf1RYUMQkQuKJhdLJvGMkvScemvVcBmNB8mX3ZraHqKDlWi+eJCQjdnpYYOPVxY5he5
7DF2ndcCrxP5ORcS1BwhIR8B0Vs1mtLiTx3YoxW58Cezd61osqkiYqQQeQgXHsK6gpZ2gklLc+nc
jckpJ8FDTVFho8aHvL3b98fNMVRNBVrGir6kuW+jeNLOJXKdEKdGDZUGEIT1qE4GOxRWIm8CUUgj
KQqEHFVeUnY009oIE4ykIeN4JftlVNuFSHhjM7SuQDj3CxJF6xMD1phxeVuy+iG0iOCYvTk9Kwhu
wDI11azRAkQ9VE6k2tBlcsv8Z4qc0/q1PzebzreC4pzPxC1SIWnYjxpp8MJmeKmzsbej7iZXc8do
TFfFTO1DimaJc74o7cypqgAZ6aObhIlftJGnZiIy9o04oYPrDJVBcAXdJPx9CK2h9tRIXeMml7Kj
uDXohPzWhpCjSy6Lh+b4p1a9RVvcZhXY5USSZFoADUcrmw1+nzwMIsJSoUnL0K5AIO2qp33YN275
kpzqE/Ote7m05zvpbiFNKEX9MO9n6q1NnKurJJiyJG0bdwhrO5ou1fxnK6wOer+e3oJwzp6yJsxZ
B5vCX9oDVKCJw9wCKnvZBV6gRi851lcioWaRXZzTG0mmd3mJudLmhtlyEV22ZXTLMtH4bVT6wTaw
/EEZHMkrqGnezldRB9DRDefGjWI7NECetCh2SI4J0BupdKzDIhQnIubZtG4Fys0aOqeJUUwTPDHo
nXD0aCW5Y/vHTwVvLeNmrSVh3k0gUEJlkuLo2VluKpuVom7X5ae+va94i8JNVKF28zxHMGVqjEdV
aU9lSUZ7VJB2jvlhfwEvv3gPiwtLaY0oWPdj47aJCV7bX2hFd5Sh9sdJsqnoqWrT6V/niL+IyUHD
GTUNDKN5aJeRZheTqIlJMHb8jYtuxNo0gLcfLDXxQU49DQ1ZRXw/ijJAgbvx7bVzL7VNacIUkjyH
zRe1+dYMn/anRjRa3HlbH42glw0sI9ITR1Z+6rIoi12+sDP5Khe9VVMKqSphsEBy9mu52lmeiaab
tAAfeIskVhSBRBZxgaHX1YGgiwF42TGIL9U/L716s3BULgZkeVN1eYIRq0fmSOCUWHrdRY9Eopnn
YgCJ4qbSKxihDg9a7je4OFSFpBWimeFCQJxnhoSG08Y1r9gpPs7H3Omd+WzaS74fuqI2ye0oYEG3
UUNp57s35MJIkqbXsRtZSeJU+TFksy2x2zp7rhrRIX17O9dfwbh7qkw3SwKJ6WYhbfv9OkC98SK4
DEI3PVE/Fx+dRNZxC8kgPW3MGlGb3IEN+lL1c2/+1l7ol6SzTTt0xgM5Gp/nP35MXJzx1UxucbE6
ynMzB2ql3M39oVEfUD2JC2FnP0osAfrdGjYsE9J7+BdXvfj7KjnqKkNjYWpiTR3Co3qUPPUgwR5R
orc5htACJiZFjRPhOR1ZO49jJGlIihLSXNIwqeyEDKemlnR3ZBqUqGsWevumbVyEYQhXoJynJHk6
z0qmYz274QyecvWYHsgjulOVc3JM7gLnz+n33wJynhJSWQ1ZCUBDvZciJLW5zUSp3+YOtTKK84uk
VbPKaoGhjdSPdI9BWXDqFTvuBA64OWWWDI1JKisqquveekatF3U5zgGSlbkCKcMDjQ8aaTxJ96VZ
UPO6GdhfofgH7RCXYm1pWDh0WKldd+hRFekcixC4O/Q2D4OkCYAAZlZUar0UovsIEQDna1VtxJDu
BkAbsqusI8h+ZMEoLUH73VJdjRLnXV3VNiQoMCFyGHgglKBZbivBLaU3bXFLmgfB6hFZtPx9FRmM
gWF/jwCXpw/SjWTjispZeMWMLxqaU+4WvWbRLcHm3riykAtGoWkW2QhGG7dQKdrhDw2YGMpa4Nci
u7hdPs+I3Kox7DKLa8W47v6cpQlBAIVUsqwaOKjwFzdzYSlUzqPWjfDqqTYnWfpuUJvRCTeLB8Ec
LV713iVesbh9PpVoNI1l2CLU2CruK9E9lPimO42Q7/7/cC9sh9SVcVxQYGTOFCWQcDZDXctLCzfH
1WV+MEB46NWfVKc9iHaO7en610SeOAPa7kZZy0BUyU9T/hWUgl1i2+dev89FBlonRlKDKdddOJRb
tJdFT6iw3J8nkQ1ccEjissDJBdPUzPlZzdFiOIq6JbfToteZ4Wkxmq4re1IBY8bJvJujY9xF12lm
FnZZoIohz1N7jINLJe0yX42mpyoxPvVt7O9bun14X/0MLmqQUaOpQvEzosuhRunG7+7Dg9HY2OM7
d6HQMxL7z7lu3yw5nkajU6RwoYeFIsn4MKCIQsR5vLnnroziQkY6Td0UFfi+ZT2F2q0RoKDhaRLd
L4u8ZNmQVwE3zEapUHKggDv6lmbd2exfBLMjiBeUixcVKU01CxD7Rjo+oOfQR3LrjRqeJGmBS51h
TOyUzv6osVuFZfd9QR8mIWHMdmLxuuK4GGJIGvQkKwTIrLih8lVWHQbJcqpHDfvZvr0CJJ5kYzbY
PFtQSoWSrWYPrQ8bvaSCjpn0YxbVAotCo8YFkjlp68SiCCSFZoNkjJ2oF56Hz13qt54Ov0eadr9v
nsAtec6NbAp7VR+AmOMpfdLtsoMmRvKcJYLEQ4TDJR7YzopIV4FjWa2t5cV5GhU3GmJfSCCweRp5
XWg890anmRq1CCYspC8qgRB4/DRXZ5LdW8oVhYZqKD393RByGYfeoyXFXPazwbS8ArUik1weLKO0
5UYwiIJ9RuNiSGV1fWgu8Zk2ybdmKt1UDh9oKh/3DRIFYJ4AGSWhNWzC6gorR/Mb3Akr1/lL6y0d
UZljghJBdPoXxC2elINA7K6WFjfMwC1EikcjE9gkGjouYGAJZ1E9YegYve9RYwMlwlLE6yDaP3kK
jrnvadq1ADGvpO+L3IvlTKk/4jK9cIdjwNz9eRIMGl92r8plXJk14GINOm3q98A87QP8RzyC9AAY
KC353btek6TNWGo4KNLDItE1X+QOdcPT4EbHRWRbfdzHe28QNCEgDmIQlRCcT7kgobdjVHUmcveK
xehbewnDP87b3wIsP2C1PUrDbEDwEgBpoB7YrJ9CNXP2bXjvaG8huGhQTLoxKBm2x8yorlEtZ2dk
eowT0Vlxw9fe4nCxQMYuzFgLnDZIXZ2CyCDzaHmH1AJ6NkNd2IpXWZ9N+TrLv+5bKJolLsfIykGr
swRrdUQx1nNnJHczM9KnfZD3+8Vb87gsg9GuYfNyFsZrudsrmTPHp0m+HqMf+zgiY/i4MDWKNBQw
hsVeGFyZIi7597vRGzv4etm2yKw+WI4G8nm59OuP4/n/czcmMIMvmS3MWAcfP7yBgdRavabzt/1h
EkyHuSSFq4WjBEGtJSO+n1sjpBSDcx1nt6FaXWVoHtmHEiwgkwsCgImjfsSIoRUCuved7HTadGtJ
piCx2whub6dmGdOVTSSR0jgoYRO9Cr8uNW6hJ3+G7Ok/R4zqm4hdYnHZtwftt3hcZGh6S6o66fcc
VXaV3rXBeW4OGoigUDLkzKJHAlGEMLkI0TYMD0Q98GqoLMqgBInc7Lnzl/NT6ObP+7O2kTO8tY6P
CoVGO3OJRz1YWMk5PWa+5NWhHZ60w5I3GLc4GOxjipyeixG9ZQ6KudwuhUZ0rSnqcxOJWtw31LXe
msXFh3Iwuj4mwIgqszgmY4PGAalFRX8+6V7B6uoqBvO0jWXxA/e2eEKf6sfE6Au7IzjcGRLRQaM5
3zW5NCMvjB/3R0CwViz5rQvXUpSibRC/LmHQnM1uC2NwQv2Pi7vfDAHPjlCbtTU1OUCg6v01KgOo
9sR/nNi+heDCi56MFi2WjV9TLovQKaZbszrsD5UggvENsHVXUhmt3rhXn2pb6mN7INdJ9hBbotoD
0ZxwYUWKQXfeLRfRFgjCO2ga9OhRpNrPfXNEKMvfV8FrSLVM65eAPMq3nRG5BJxs0/x3uYzFRZCM
hQa6YAFC5UM+Hvv8l57+sQj525nnwgaEgE3QbyDaZ4PmttXnKpK8PP5qVX/pxFys6EhYB3ICU7Lw
IrB+dnklCEaiCeECxSD3M6jGYMgwnXrijtataMoFAR3j9nbOA81giVEDQr/qvIWqoryo3N5b3mOZ
I3oo37fnnYLaUNRoc6wxYCw4461cknFZm3zfd+L/iK6GSvGiJ2tU5gZNngMao2UA2dEdMv70enQj
p7laXgh6DftwdZpOtTMcRVUH27b9C8vXUM9UzcehoVg84DE8yzUq7sKi0J5C6DQJLNzeo16huBud
YSCGZFSAIv8wC472/ff2bOtgwcc7c+iLJE7/I6t5BeRCaV9YIQGVIXZ9yw40u/na2JmbXxmONp+q
U+ahpdTdt1FkIpewSXWZdbkKxJaG5jlJ5MHtkkzEZCSaMy6s9nMDTl2GgZyVn0u8a6+ILDgdiiCW
v69iakYbzcSODUNQ9541j3km20Uuyjs3NyIwMYB+jlL0nXERL8/QeFaacuMGkB0pjeUiX/Pi4KkX
EVtsmrMC4kJeShkBmyqAynm0aeqG6g+FCHbVzblfYXALOO/bYrRGYNSqzJB64JJe/cClNmKdQlHD
TBQI6fJX82ZqTtGoYF4kFIKncekwItiFtrPXFQS309U4OmWozEb0dgJ2MeMO1K0c82SAbsruTadH
v6iYDGg7oK9QOVcw0W6YovMHweEQXy+CVbpbuepZdVL3Iz02b0eRc4eJJmFVxwCr5Sp3uqZFtXEo
orYTDiTnEIj0VKOTgqew9qC8DN7spl5+CC+H70nuWqAjFJO5L598d656HUX+hr5sQpP2Awzr889a
FTp0/tyjVkkb3CC8iJVfhqg0atvp//VH/pa+6WqjJipszKT6XonCJ1XVBNnEMhl7NnFRHE22NB4k
QDBUwlk0cgIFCX5VOGoTnmgme3Ut2KlEiFwUr2mMBEkBolkm34ZuTm0LN1d2TyxHNodbCQ2EDlgm
RZ2dorHkwjqK+mtmoJ4HDbhdhBeIqh1fiAQ62v09antbXDkJF9vnakoLlsC8ZJEBu1CO6LV1QzSG
f1I8+Wi44x8/175ZbfxVfRH3TaP9tit4DvMzyqMEHrId3V+dkIsd6WhNOckwcFHc30aQZZfMwdXn
T4JxE80PFzUaKZTSZsa4pckpIvboTl+7Q3+cbprOMZLf2nof6f15O3hcEAlIiOssFbbpsfzQmvpR
h7JGIRIZF/kEf10vD0EAUWUkLtHJyJzq01LXH4H52ZAPrTd75Dh/6Gz46oX8jX3H+qm3AhhGhua6
og+tigpXJmp1E8wZz6CtDkOm5g3mrDIgTNUeAjyX/51b6Fy0SHSpqFiGoVPqY9zYqKJ0EXIX8U9s
mHhCbE4FeIJFtPqLT+9ERV6jsKczpS2DYR1VD5ScNfa9aRVbIY9t6e9bKBpDLl7UQQqhryWxka2H
ZrplgyAgib7PJRwjjepZKzCAQzja9XhTque/M4CLD30K/WjdWJwg6t04+TJoP/YBBAGIlx0czSFQ
OwIAAtZSLb7v5tqTNVFitmx0e1POhYKmBEdqtYQCOp3oOT8WB8ubUKZb2D2eI5fIvW/VMu47eHwZ
oVQ04VR1mBdaB65VH5oIjLnlIy0EOILR40lx9CEsmTZg9KI4d4rWryrToaI9QuBkPAtOWissHJcs
Ik3zlzLRLiSrFKQN20vS0NFhaBEZl6wYz9WZSQ4mqQmX+lilOdPhbp4uaql3EvXRGv5cg2bZFV6h
FmtXUF2fGlYU4ATY6cV1LlkXeXBQDAFRwvb8v4Jw6z4aAwg6RbCny2Nbqx7jqnIz+Wj9udDFW2O4
9R+oDQtmimLmPsp0xzTlK1AOi8K0aHK4GJBURYGaQRjDOg1MSxdmexVC46hOTx077q+b/9hMXweO
SxRUyVCDOgSWCqZk87e48NLKoepumdl48rJjVxWc17fd+xWSiw0Km/ACWQGSqtOFlJjnoBW1wm8v
038heKruJI4KEF0CYi5vhu6urHzhC6HACsLdELWFVZVpDbeGaBmE3th9PIq6uUQQ3GlinPA0ERWw
IpyZ3Qcu5OMFCYEIgQsDNE8Z65fbmRrVNsZjVvn77iWahwV/tfaNKKcpuL+xm1nPfY/2sC+G6Kpu
0wRwi4BKS9dM/PsWArlZW1c17u1r3Wu1cyK/7Jsg+j43CW034lU+XV60Y/0QBqaHl87T30FwszAE
rZmk/fL0gG4W6UArQU6xfWGxGiNuGgJCC01uANC6g7eoDEC4+Vk5/POkaPzYt2ZzzldgXCieW4ii
zos1SnCW6XUc3KT63xrEheEoDzq9ZcBovPhewV0FAeHALW6a0L8iKcIyp+0L75VNXEQOjXmmUQU8
/aq+LG+bQ+TO9NDai7YNsclz5kVeiG4WwS4t8j0uOLO2mbNgXuatDg5ZmZ6TpvH2Z2sbgmrQg1At
g1AuGBvBLJFoXg5TaeOY0FSDSvk+wvIj36Vm5F8E/p4nCi21VaQlNRtKt+sCZ4CWxlIaUvR3KQgS
9UEkFbW5f64QuZCgdGVVKjGi2sQKpwIHLAjkikfNuhaS7wlGjy/D7PO4ZbIOJDZVF9aQn63g0/7o
ba+m19HjYoOGPLCKQyBYGbuNaOgrRnahCzXclgWzN0mLoatALWVBwrIUMDn7IUVeQ6A5lJ3HThDp
RNZwsSHTYyuvBsDE7KBPL1V3UM2/HDAuNAThkE6zDIiIfJrSb5FyVYpUyEWzzkWDvEOhKlseh8rg
JpE/t6JecdH3uWUfTDmTkxnfb+dL0nyOiajY7TcV0N50c6s+qUc511Tsy403eaqb+MhdevBsKl50
Rg/WX7kwf1/Tm2bYBstDU1+/lN0x1gPcUX7bx9jOY4lh6bjsRMcaL24zocWQThRjpt7Mlt1eMiiR
po70U4eAmx3Y7cEQuPJ2kHkF5CYJbCPToCoAZJPi5OWnSXPnuHJ0pXXq/P4vrePma4hylbbLyyf5
AjW6U37uj1GEClXFUb3hWDyz7wLA7YX6r3V8As1oO4YKAeDgDB4afWxQ+fj9sXfk74oDYm13uCAC
Ize9XsUupIOOSEVb6tsQpHesyIdW6yDJ5SWdH+uCO4nN70P1SKaybFr47+33tTxXkcnh+zLt7Nk0
3aYJBfUwv8mb3q2rVwy+sCcY6Bzls94hT7Au9cOifZSmtuSZjx3asqivH9mTSNZJYBdf50NauZoj
BZgku46tK0MVlUhsZz8rq8jbkcN5F/0pExCWcuLqS+Ia1+oRnV9PaCx3Jle2kzuQIY6iW9dt3CWn
V8FPJUNq4S1u1pCwJKnSwQlnf4qc+oS6O8Ouj+ph0crUELAWJskPEGbhkL/C5ezNhnY0jAW3dkHm
DP2lzB1t7XqhwE7Ooia37ae3FRq3wyN7SLomAVrv16fgbqk/N7z8ZVncIZ7dsp+iov3NyKWDK1Mz
iQamFW6hVdkgB4E1d24coA+a3Uuo4TDis2E5JRXwRGz65gqK24x71IuHkyoDSj5lRmeTSMTFKELg
9uI5DEc0MQNBqd05uhHytvyOdO+W9MoELs4radhJ4QyA7PS7p2LhIg7PRmgXvRc7so/+Hifygnup
tMl9eaVfxyJKNZGJXOAyjLqK08VBuvxYaxcTeRIE+83k79VE/vIUbauZGUQAoF/Y5fSpgb9Lnn45
fR6d7Nq4kn2G8pNadLjZXt4rWG55l1lcgvodI1u+TFjb+TlABYeNkTUcBY/puRtGduZ0DniEBQYv
I7Yzp/wFa6dVQSTVQJbP8mF57G4QYGaXuYmr3ffn0TN9+WWR4BPL8W6fxVdW88s9R+FFUgG79rvf
yVd8Nn8gS3F1Pzlrgqu2zW0c4jgW1FGxr6rcUtcTEjVdADCp8Vh6VxZe3vn7g/kfC+QVg1vjLAeZ
YVTCe4Y7/SAfZp84kcOYbZ5QqfBpuG1R6ZZ4kqu57By6nWAut6fyFZ1b/2kiyzOtFt8FiUVzaI+D
Hx1TXxSlRQPJRQEwaVYQe8VA9lp3CbnB53xSXSvUBdfY2wnEasK4tR5rfTsnFnDoYdkMND9zC0fJ
bTRxOQXkHqRDcv7QW75BdIKiJhR68AQdIKzVpNpAYlSWsh0biUfi5LjvJJshbAXB7ajMGGZWDrSD
np2r0Kugftj//u/Sv3cr2rCohTsMBScAzg2SbJqKMiKdi2ZPLz5mDyEYLomb3ImSg21LXoE4R7BY
LZsFVWFJ42vJnTnf71uy/P97hnAOIM99K7Xg8YKmKrtGFdshKugjBfmppfq0HS6aTqoFS2j77PQ6
eHyffZqYRsAWm4InXHFiFQWQ7kKdRecuTA/Zk+g9eHMxrfC4wD/HPWQeTEyWOv6ipyS/1SNBUBLM
EuX8TS4aOrQx/C2fT7N2iJTT/ixtr9OVCVwUV+U0rsEEATfw1JelWCpIEPDqI8h3neZU+alvnQyh
SsFWsFMohaYDAUujwlPfg4JUrvoGmVt3HrzaJ+d/Sh8sDxu2Y3iDD51fiMfKLjmKThmb+9YKm2dg
62ISQpoO2Lj3PKnoKEwd86YEB1LqMkc0vlvztwbjPESrR82YR4BB1GJMH4fwA3np+vucf9TUCqVO
xvfD4etEv0eict6tVbz+Puce8axmWr6k2Gmp+uPALvS6vu4k+aoz7jutOyGf8/Y9ciuHWyMuI7q6
wFOLYcrDHoiG9KWUbgYQrUf5Ge1K+zCbp5U1DpdRpKaSFC0BDljc/egl9iwHJDTechLD5uEmT6Ld
adPnNQ1qkqgg1YjKD+U0gg+SIliwUDq1SQRlt7o7JpN+o5WxVzTmQS2C61KXK1dg6jayCRUn0OOC
s4BzwibXG6XIgDw4ENNGUpO447N5Uq+DGxVE1DifVX74oJxGELLasmAf2F5vaHr/HzrnomhIlllR
A73Gmw11GMRwUrw4FCfiRncfSW8UHQdtDbcjJmr633oP0reIqUaLeKn1x7Ad3DkwD50WfiAsr2G4
VFEieRwwEzCSdqzJWRGxFWyG5TUAlwbUWY10NwJA74Pzy4384Ac56Zf5SfWmo4aJNE7qj3032drM
kF2jOgzEpSquKd4OXUlRtKUA1jWx3UyaejcahW80tSBibW7S2BQ1w4QvEoWvPw9IYkalNKK7YsAN
IJr7PfpjadIjOH/G6A0UJTrbY7kC5DKdSO21qQwnuD82GxyOfAm3PpELFyxwoRo62Zfu4iMdHmsj
ucGErMrQGzmMjDr0QKAsjZW3SiE6/21OmYkFTS0IeGh8YXo0yHphLdsoqHqvVUKP4NM9Qx3d2/eM
zZC8guG8fSJxprc9BjBVAt+K0uukYZclBFHsmYSCy83NDQeNfBrewVXT+u09q/AvtTohqtwjWqif
WvmyxikhAJkRswPzHrxazr5l2wP4isZtNn2cRI3ZYpo0cmlN92VwnQaCq9TlE3wejNIk09RNDSI/
/LO+Nbaq1TNAFPQigShc/2vfhM3JWX2fC68xkUBfvJhArNvUcnRztBV2mMzHfZjtML7C4bav0NBN
SBgBp/f7S+qkXnucr0dn9lp08xbPArQtNyCyqljUMCxEo2Xi1m4Q1E3ctQhES/wjB1QQHqtDfTHc
xldtaFtPxoEhEAaWI50qAfbWbrmG5rx9NupArztAL/mhcgRjIPqH5Y/loQRPPDJaz6CKyl/jUw0M
quMo/XPgZ49gAD1+rz3113wlLmjenD08SSDzsCiYK/nC37jrkIemfY/xjO9LfwQNwOQHNrHBRS28
ytiavDUY55IFUjhZQt+ymzeqX46g8TIrT6aml2h4caHVHXaFk8BhlhyGX2ZrTM49m8Fk0ljDQHbZ
YlPJD6ivR4nmwhMSCULU5g62xuKiBksizYx7YDVecLAuYi8+jA5u25zoWB6YM32kfGqNxy2GbgiH
OcWGgjKA+jANzIksVRAIhTZxXp/kFe3NETZFp+aT4VeQ2+l86wrvck7idUdThLcVFtc2cQkOaBLr
2ExhU4Lb6OFn4vcX2j21pTvdLw9maGu3IqW6rVi/RuTSACure3lqYOHIiDcVuh2mxWUaiO7xNtON
NQ639RsZNSUjA05O/fQrAbdg5eRP6vV8YEhHETBzVKYH3r7/bxpHkPhaJsTkdP5wEfRsGsBY3Ls6
Xr2pfCTwkvIjFWrqCoTz+7HF9Re1pt6FNsBRV6JL04o/YoeqGnj3NjXQ/nCD1yHTgY7HEjri5CFK
Rl8iJbOhkC3Ylbf9HXeEumXIukZ5qh+zLQNqQH0Aa/j/SLuS5bh1ZflFjCBBcNpy6kmjJVmyNwzZ
PuY8z/z6l9C5101DdOM+eWMvFMHsAgqFAlCVmd6k6BqEpluZvB2GOifscQIUVXZvThE1NFnTTVk1
KXcKS+rOVDsZo0fbH0W9K9J9ZSj2ZTfYPNWC1OcXCBd6qyFX8jTHsmpc4zbRvOau34We5RlfZ+Ty
Pt0XzkdeddaQXORd5rIx+wGQvVXdTtT4TOVxJzCLfeNddF+ZxXmeVA7YRmJggL4wc1gukO4gd3o0
dtGeNXp8aDnpqAtgSnwGVvPv6UfcB1oO5x7csPypRF+G0XBUIbPfZvEKiMZ/oXBWmUMkFW2ewCN2
CebJPJBbUDw77PpB/yQYQTbx/AhS3TBAka3jf77KFzx7aqtr5eBWvcNIsnMn3pEHqCW6uVtdC89c
WxO2huP8cMoaNQgtwEVX8lHxe9QZ0i8Vsg7iV8fsWqR88fbz35lnUOi9GApRKc8Y17Uova7Lpkd7
HcjV4B/BI6p098hzKo/eKUeW6nTXhRNYLvk0OumtyGO20nC6+gHc7qLPSlWGI35ABH5BS30d2sCT
pvs5rZ3LM7kVRtZAXITMpTiSBgNAjVX5uakdGot4prwIKlO39ucVDF/rpGihTEkFGKr5tXYnlSKH
ZGQRF2aMz0hB2h6pyYDrBlyL2eDdt2XypcmQPwXpdZZEdqvGR63tPYtE3y6P4GYyvLaNc041B8GT
JsO28RjsWN6N1taDtWts9KgLwz5hX3tnqKngQKuDTxknmt9jSQrt1S5TKpbnV4f2yLQMQAJ5zNDq
Rw+VpxxHt/VH3HYPu3lPb7JdLdjrNj3GpBbF8sBJih9pSU9JQS3cJc2ovs/DhzjJHSX+wAMtXYFw
Y4pSQrW1cG5y+yW30/627yrbEtUrbu7aaxQuLmdxqyrwfayyQ/1K8MAf+dAUs9WfIA+3wQTrCjyF
ZaHv5+48dNzcVb3RNWqFoetcRGlHsSfZTq87W7cNnJ+YFmWxK71JVAuy7aGr0WRTujr+pk2/hAgk
eMi6VvxxN+0rz9ixGCbb4pfnbf/AbYusy4Zu8Y8xBVS4DINiUOfUuJnb0TfV6JWa3wVjub0OfsHw
7y6R2bd9njKYo34cd+FR2Q1eYGtO5eC6XRAlN7Nw3Iq99VIoGuEVgeM2WFRpQXhh+R1Ba20LAaZ4
l51yFGTgFjU6os5lFl3IseDL+4suQxtCNQBN+RxPiSFZUqopu7Ywj/8+4rPeBNH2uhWcoSnFhPV0
BeIG3B7QRvNcdANgWv2F1Pug8y7PleD7fKU7iYie6w37PrmPzddO1OS2uY5XBvAMBjkIyrKoAgBo
vvHKHR9zR/PQ5ITsh10Ci06bInu44EThCO1EEpTJWAgZxT9FJQixmwt2bRAXmCKTzn0aAqHNXHq0
fHaeVRj5HNLun2QvcoCtJavjKGaxbQVLiosPizLIbVfFeObII7tWrzUjcaghSAG2jVqhcHcCQTkV
iOZACb5OLhNPWGz6pUOFz3AjlqjZnKMVGHchYEr6rGNjxlUsyK6f1UpBjtovH+EKWg8cl6aFkiKr
EDzGeynNTgkEAIZ4EuyEm2ewNQa3OiO9mcGfAV9g2m+glIqRbqMizA6JPfsLqHjFDq5sBh5NN6iq
Esic8Ht81DVWuSw126hGT0fdm9azUvj4qrBZZWuG4moJp6TglX7qvlwOFlt7pL6C5haXMRMEdh3Q
Tb8LQgUl8bUd1LUvL24jPDNtpdk6Kp9x14wuJsrXgeVypYKiA/OHu+NbZdj1arWr+9mRiSAEbgEZ
mmUSAlowU+YFqNHZqVtymA9u3caOifcpc/T6yJ6pKHJs5cEG3AUvpAo7v3DeImWL2acxgKJDsMuR
jC47C6mgeJvfWmArIL44EvLWQwPRXijLltZTu8iPsSHa/jYHDeEIboh6XDx3/J62zIORlZFkYnYm
EKtXT2lfu0G3V0XJ5qYpKxxuFQdm18WhZeGpMuh8tH6ecCLcXfbqzeCH+pRftnDzUsWghRnqAJEi
s+lOP/Y7C2ywBxWz0z/iUlmAJzCJ5+mN5CYvtQ5wffO5bo/RJLq03kq/DPQjIMDhGQBPXr/PjaZN
MwpFwcUwH0tUpL7pZNEHSF2zG4CP3XahrAhvoOhlwUs2d9uldKBlmzQ2RbiQrCAypn4vRPzjmxco
axAu9JRT18tSyeYo3aPu1htO5Utlopa5RN2SqHBoa88F+xeiDy4NTWz2vw9gLZcVLoVmtEQ0V0sF
WeirWaQRv7l1rDG4HXdoKDgZelRN4snrSnmsoaetfrW+sn6m4TqG5l0nvK5mmQmfsq4huTUbtnEX
6BrekGnmdleKm0EBMXXal/HFwLuXuCmBfe8SHrd26zxPUITK8GTZ7VM0g9epl6TNbtKfi7QXhPHN
ZYy3f4iwYreAwgqXmMlpGUW9irLaydeP4SkFCXHqgL2D9V1Au0BU3LC1ylB8wnpQQUkh88cOWesW
PQxx7IgOg6v6gPPnxO5Rz9btJNf6cTlIETZY7wZzBccNZrSkbZRYOHVP31ltjbZXWkf6tvhohGBU
lpkbub2EhjgmndCbtv5W5zb8M3/LoZr+P527tuLYegC4sNnEaRfVAX5R4/ae5qOAOkLb0ODotuIM
O92PjqK7v811ScHXr1kKntn5pw+5Lc0oq7Autdq8VoPKrUz9qowT//JYb8NouDnFU77xTv2v7UOz
lHr4rRxKWfOCWnRteEnLXgMps5R9ugy2eUAC6YaM8ytBis/3X0kLlI8gdogCo5P0YDY2S+nSJ8PL
cnd2S18WihtummdCqxE7N2HPL79HtziLtZ6AUMed40Q6zaZlm0lV+ak+RfZl27aSBAzhLyTOZ6dI
nedYAVKpn8rpOlX/kSV3NgTT9YcRPMNwjqiW+WC2rOxMe0DHlX7MsRRTR60c6XryCi/2RUeL7VBz
NoxvNZTmGtQEPQzr3A6P67sejxTBHnKDs9uhs0Z4ObUZa1Z43BZbtWVt5hMszK7M+3iv7FOns0F2
wvh4xSUEgml7u+ZcXUlp4CWtR1YorAXkBYoC2HRnYzcN2ac6qz9yyQ2nRwGQBjnPdy2UdaNPxRxh
H5TyL322jyC3GYuW2IbHq9jONaqaKlUUniHP1KIyK0oUtDQvxWHC7V7tLN8Mr4icCVeyqLM7xZ0t
qgcWgXLLLJXqZJhLBKswvKaobAlfscgury8RBLe+yFDG8qKOyFOSh+S7ljyo/1wG2NjBfxs4bmVJ
0QyyxhYDp2VXifI5sb6nw/W04OxCHy4jbWwmayT+EaKd0magGpCWWM/tsEjuCjTUXsbYChS/gXDL
qK36StNYPaJyO/5kMgyBG+6sCZ0qFa45xlP8fBlQMHw8O56eFEpGJ7hANdeHrnpoFzvU0l1hOan2
9TLUVj75m21c9mNUU0i6DljxT+1W+V4dKrw6oLXobmlwEwFmPs/aCyA34sRvkGxOV3HCWCyo2DHz
utCrf6JQBSW/qF81HKjklrFt3XefIdDmoh9OsK9s+z36ZixTxqGAr6cilVVEnRn1rgUhSTreEjSw
zyIOEObbXMKFlgXEC5SvshIFbv3i6ciSBhV3O1kie30p2fO4eEH2vVE0O03R0jtOsd3TTjCqm7at
YLk1jXSkGasJsMOYeXLY+OZcO8QwRWthY0v5zTxuadN26JvGYDgou2M7ZpvgeeUtGu6lq1Z0S7+5
vs9m8evbKBQMFwXclN0X49USiRpNBOPGX4uFmWo1QfA2XZ+KIbIHPXfkTHEu+/ymy6/MYKO6cnma
m2UyKjEqmvvQHat7Kt/kwWL3neB0IbKGW80hCrQ6lXlBNkbuIHdHHOd3WSdqqxbBcCtYmdKeShZg
+iazux8VMewuE5iylSytPY3v3Z5Rrdel/dtLieovqLNsNYc9CKEp4BjIjqj4S+RpbApXU1TJIBTu
E8Cloa8t17H6dwtU5+KCNOho8pkxZlpw207H3DzQRrAZiryMiwHLbIZ6x66ul1Z19Mm0m/JI9MRv
gn8uu/PmBrVyZy4IoG7fgnAmbElb9M9l3cmcZoeG8IJetQ1NKPImCDr8xWQjx8FssNcZsBTgEJu5
8ZPm4X4AD2ehuwhu5wXG8byXI2ryJcvAKFpZ4kJR+5B09ECm5NOiGb6G18nLYynwO75BO25p0M4U
cGN5M3Q3YyCI2IK1ypexTSg11JsWfj0Rl+hX0eINrYBJehNClYmJ6nVcG/I3KCbUttSR7aulrvyU
w9KvwuqmnD5AGqyisv8XDBd1inYxJFpipErzJbSeMlFavPUi/BsAs3MVAvp01NEdGrI6jHBvfFP3
iWu6FoJOchPYwalyxlMzCnKSzelfGcWFHbkKTLLUGDt1+WQGdq4eLruXaG64sBOgeTvM2HOImsnO
PAROhJIrzRA11rLQ8i7rWZnBhR41z3tz7GEGyNLvcqju2cVS7yfIOpjT6Ey5dsiDURBRt/PyFSgX
hrJ6yoK6AKh8zD+lXvYAjUm/a5CNKF51LT2K8vLtLekXIGp1OAcZlCGLUwCODiv2iN604pcdY40Y
96Lbgm3PUKE0CXVLdFxxp44wm6dYaXK84A5P6aI6E6TPL/vGFi0FHP4MwaUl0xjROqgA0WXOjL4/
BfRY4X7cKc/STeAb91rr527kfaCP7DdYLksZJjSwJ0aGcA79it43qE8KgduLBo+LFcGkF2NtsajX
Xi9QXxb63uaWtBo6LlaYY4TOXTY78lfNZndHodecggK3xqUruaICrT+4+nmmuDBBYEqXhRiy6ECO
xGM3ObXLyiFA3fE/XOWIho+LGvoi67VCAJdLXjb8IOT1sudtR6WzOVy4qDWQPdYTczw8xoBM30kX
/RiEQm085knvw9IZh4sQclnqlRkWuCVCuSBaMcpj5Ff74ShdEz8DUYfoBUjZjoO/APlMJZuW2LJY
ZsxaWfFU4lf9XfZt135pWN8w1lLb2fVz5sjFPnu5PKai1fwucSlyHDfZalZue2+58tNj86zckEfW
xlN4zvxsuP0HGk/WS5nPXvqmyhVdh70UL3hFthuIIKfd9hRD0SyUJiuIg7+HXHUmVa2hygQSQUiP
/hk7rxBRzm0mfCjH+g8EX3ZmNOFY0AIQdal8baVutEnSyLZClwan9cTYt1L64/JcCazi6b5I11Qo
m8FUVcF1S/w5fgorQW3O9hI+W8XFdqnWQwgEAKI0x6vRUn6oavGBF2PM/hmDC+RhmZV11mPkGHUe
K/9BwoSCVfa6Ou9FB7TtpXUG40J6HcQDrWmJvLy8p4Xb4zZA2wWtZbeal/7/dcyN3yzjwnsr0wCF
iBi9VI9vyTy6uVn7SKQFtR0iP+DCegFa+n5qYFMM8o7YNc3bWHIvu5rID7hQ3kZSLoUJ5igPwq9j
hrehQtTAyn7l+yh7nhkumse9rpbLCAiyXM9la8dW7aQoirDiz5dtEQ0XFwwyMKn/O1xyBuHKAucZ
MA5OzmUQwYDxFDH6gHjWLJiToPtE6CdrFHxfYARfAYq3tSoNAriW2T8lyWtQa2Dtvb9sgwiDW/wh
7iVLvCLgrW7QPC007lS9PJU9+VCW9WviKbf+8yE2rT6EKXG+eFGuuHMvUhEXzQb7++pMVqUFNXU2
G9J0WpJjEgpM+ENmdbaBDeUKQE0VE7pjAKg9xVdcpkFseAEIR6N9jno4UWGrYK1QbsVD38zs5Ahr
pbMGVzK+klaCXuB1qwrO5KJx45a9nJoENDboKbDyxEkyy8nUh8s+JrKEW/XTYgSotMPkky6z9Tax
22lHae4qYy5YMSIkbtkHcZ3qao0xMxLZDtonuLc3VnuLCK4cBYkAX9Scg44oLllOb/bjTQguBlOF
9mF6Im1mk9DcXR4/wQzxFc5SDiqyhcCqJPPN+C7UBJ4t2C95wu4oSZoyUvD9WHpOowetv+87NEpC
cKk3P31EJXe9YWpcKKgyUkcjy9PG8asa+7n8c+wcSdT8KZohLhq0eqrUCktq+iJ8ztX5dglS3M1F
twQ2xRr1Lk/RdnCgsoYqetDyoBP09+AQmChxb9ntCb2Pb+L9spdw7FrAmoibGhzzPnSvvoLjlpSl
akqvJsimVeuoElcdC1tOHgU2be4NKxBuNU3NOC6Q3WQVZCg/mt0K3aye6c7fR9ARo/cuOcZu9PQR
kh/wi/x3KFEi9/tQFtWUT2n5doKlucdoXYa99tXCtYM/oPBJlC0Kpu6dOnDeTMmisDvq0lt8DXVW
5iG8zuzRZ8IJ4lvjzRi1Mo/bcVHeTCOTPfvJ8r2Jf+Ndbj4ZH1Ah/20QuVVmoQB0LiWgTJk/WF96
M7WVtrQFHsK+8i6fW9nCrbIUb+lmyKr69Wt9FxzTIz1oXvFz8FSv2vV2+HwZ77JDvmNkKvqEZgZr
iSnzxWmDyMvUwjVHKthFNmPHyipu5wXbRF3qGmDm5ioPrvriakj8eRxtmgsir8ggLmpE8tTTRcL4
BYYrSwdz9idZcHDY3DxWxnCRYojLog8zQMQaspW+3Uu5KNZuW0FRJq8Tis4v9vdVYtS1SYqIigUb
J4EHbhCcilH5KRUCbxPBcNPSGfqYVjGLC7P1VGWKTbPsmOiz9xEnO1vDzQlYVhplnAEDFh40ILxY
beMoxUeutUAZ8N8h42YlTyGOpOoAwd13kO7BgQRiust2bMeZMwQXvdOgNGa1A0RqnnKkKE1yL+uq
bRVPH8FBuzJrcdDRNPL77MeLnLa1Znau0e2q6OsA5gPavbSSMNhse/IZiAs2Y7c0JvrfOzd8HVxG
KyI5We8jULuszx0a9SBe/HbZtm2XO0Oyv688W0os0M5YRod60MRZOulFz61jDHKsyzDbAecMw3n2
GM5WYeZS5y6ScaXU9FBo1DaNei9NgZ+X1pfLcCKrOA+HWGM4WSToXFk/9fNLrnuWJAhsorni/FuP
s3kZMzhFNNwYZLcU/t+ZwDn3MgRGWUYwYTaG41JPbiGDy84S0XGzz7zf335NDH/CX9TAzPMKMElN
PSM2TnPSfu8HzbHM4bpL2rtuqFxpkHeXrdt+X2Rt5f+uKf7kT3o9D6UQrt4fiys5g4I3ozyeEieE
mmt61/9g3eXzp8uom26B5BWM2NA8MnlqxykOSxkistDS0H6S6HtU/yNJ3/8OgnDrKSuCkqh4N52l
ZxlPi6l1WHDh/ncgXECiS5kUdAIICUa70Y8DSvWHWZAjbEbX1WBxwYjUdCEG2gHcVCr/CXCdJffj
c9UaN3XTCnx9+7p+hcVFITJNUD404IUtsuHCz3fkEO/a0Z5vkTjYb1QDt+VJUd2/G0cuKtVTBNXV
DuMY0NSnsQruS4gmWyJaYtFIctHIWMa4pANg6nJxDDm1DUiDN5OnDY+X7dmMSath5GLS0oe6aoQA
YiUbzdj7XSBqDhYtIS4sFfNiVoYJiG46qfNVaz11iiCfY7/yXUg6W/FG+r3akpJAyZMKdNju2L2m
5Eu5VPa0fIn0U6t7SvDz8pBtbkwrMO5lOVugm16wOgcQJ8YQbYnkJ6O6SenXKhQgCSbn7UF9ZZak
9Yne1EBSgtec/ENFRVWi73NBIappkhoVvp8236VFtfNEVJ8hmPu3+tmVBTQyFmqy2Jam+xrVh3TY
NaL+WJEVXCSIIBdijBYigR6iVOJQNw+X51uwFt8i0cqGbGqLRmNlC3m6HJsi+hRordMFiSOuDNw2
BemihbJ8pMHcUpGTHpLOIzKEPtpnkR9HXy6bsn2sR0X+fwD4B9Y+iLsRvFwsas5oY078DmYgWUTE
dOR95lQihdptBzgDcouFpJnaaI3egS/4pDYPfUVtIjybCoaNf0atOmWI8xkgKa6Y4keTHi4P27YH
nI3g1klMI3nIFHy/tG5qy5PA4mxEx1iUa2xnOKvZYXauPC3JytbKU0x/9cIUP6iX3/9bTc5UP0Kn
+zoK22K3I+fZNG7xgM65NqeEJfNxb+dLvpvKwV4SpbOlJvmWV9FBNTLBghLaycZ7ZSclPdU75oXy
rint6gBDUzv0om+127/IPrGzI96NRP08264I6QqQg8uKxis/yG2RzYWG/LGYTsrwPa3saPjIwxHa
sv8Lwe2mwVINWSkDwtA+WfqxiG5H6FZedkaRGVyMaONJ7sqexQi53QdD4smdQ8tw/1cofJJP2zhJ
OzZYof6SdhQcGD+rYfg7U/iMHoJWsdGNbLjq6zk+DfLBCgR2bHdonKeEF3gIg5QmQ4nhUm6H0p4i
l6naBm7lZZ97VJlcdaBDEXnaH8LsLz/gX/Yi0pG272AYC7OsLEy6IXeGx0pJEru5XkRHsj+sqDMg
FzlwqEy1TmZWhmgtUF66K8MHCRY496vIyWG0ryG+i+p1tuPiGZULHq3WT4rJ5q+BRRW91eRHah4C
oXSXcBK5gLEk2ZBaC7Z4tbcHF5Sfdn6fQ8KHPo7fWZvNLNu5IKXc3lPOtnEZeJnlTUkguOwa1m1e
+aoqCBXb1ZArx+RiRdw2TT0wHyEQlmK1TvrBvBoh/dfsAod8urychR7JRQ2w9QexpcAczS4/Z3eM
n928CvbaPRNuQVVV6QkAyVZKDu5FiDFYqmXxQgFTTIwml3GoyK7CT9RLfNMdnOqVKUKKqTc2Y+IK
jPOPLMrnmugsRQtrexo+h3SyZ7CJXLZpi2kOBDpnmzifQEFpB44PZLP/UVpw812MxuvmOT4lD6lT
7Okt4/NFKqU4imqD+sH5ADHRbz+B8xormTrSVbA0UyM7LV4tLAPtIw+5KzM5X1GTvJKUARjBjEYo
BDM3k2jrp5BfHpTPRRw5l8d1c6md8fjTm573rVzmwCvla7XeVR+69F19n8tBO2kJ5Vxm3yfElcLb
pvuW0MdSVDOwvaJXOGxJrNKaLlKtJc6AkzRv/B+IT8RJfuYHpopXPpsfygRWeFxaqrSNnFkFlpik
TQ8mUb08A5HdYgjcQWgXt7moEcrEhwBuD3LFK9bAaR6UrxNeHhk7n+RfdobN0/XKKG5PMfM6reoF
YFr4ipfwDgouzS5vI1c2eoHfbW5fKyguaiRmURcQGsFD3XyIMzfpIjtsrvPx+2WLBMGJ7/wnUIRr
ywBuMYyRg8zxNI6KPRDt6TKMaBVxkSFsSAFFMMDM8Q8z2mkfUZxbh543iqyVe0+zstRxhOGyHphy
GttCdFTntq5pq85yXTnFk/BExFz43cXOeYr4ln9NSy2ih3ixpbvoh/5GOKtXduXVUM4CvQb4Bj5y
1FsBcrFCyY1ck1nJQto4czH7dZm4TUJdqHIIdhOB9/H9/tiz9GSIYJqaD7Y2/zMUkAtNe3s2Hv/K
MQgXJkhgdLM8wjFoeYq0U/+h0/FqyLjwEJiGlhclDNHCTyG5nshTlTzPsugmQTReXGBQGxkEIQbM
kPCmrrzK/S3Rvb57uTxYgvBDuJiQyjMtFAnhp1ZTP66VlyUjqGNsnUquHCX7UD3bauy4jEIpiEk1
1oOjpYkDOmzUZ9pN9ynLvl02SxTD34huVou31IJpUZi3abf6kXGxR8/pQUH/A+oFdqJFtH0cWZnF
ZRDhlIegg3xbts1Bn9hBxBvv8HyHSJF+L1AiY7iiZ0mBf/B16PooT+DDwlCWyk5RvCX/2luznYgo
E7Yz6bNtfPH5ooalFbDrwGDJRlvPDU+ZC2cchiuzuqtiZWeinxc3Xn4qR55pSraepC6oX/aXZ1Rk
Lpds4CEMT2EaHHWWd+rglJDu6dQvS08FYUpoLxc+lmaGbDhFRKS7JbYpRKc7ezgyITfo0HrZtei5
QLCPqVw4IXJHJ4sdHPL6R1UdB+3L5YETbMc8w6GWaWqd9hi4QveM0pPLW0MV9MD+YbVRcMHjtRLz
zY1Z0OlUGdO3MWM6GKfwmDratfkwZXbpzntFxGe8PWZnPG7M5j6jxcL6SHJyzOqdLruXx0z0fS72
zmYamPWI78/ZcVAP8yJQs92ek/Pv56IuCdvEXFhZRg1ZYMnpcHiyyIfeIsDN/99J4WLtkFatUqAn
3u2VxxFZTPFZFm2Ff1gsZwwuCevn3EyrFIYkh3CfeuF9oHsT1OdDkDBDexC9nIJCZSEiF2rjSAmG
2oKrRQcdKsDqPsVL6OCghs6lJ3GNpQiP51FUG2meBgjRu+bTiMLlnzpIayM3dqTKaV7BjCTkYhb4
xjuiw2rRzBZ9MlDI/DzQW6N/6sbHy+69HUt/zZrJxVKjn43YZMWOZEi9Hj0xamvYbbkv8tfLQH8Y
PVMGIxJFZxd/49mPldFXMx4q0Xox+UXuU7Bma59mHAh+qk4LxuyT6MZg27gzJGccBNP0sqaAzJSf
zegH6l1Y30+j4DprO0KcUbiIp2cd6PEnoFgjmGlJeqjVxrk8eNuOcIZgP2GVwuTlYOgFe0fW8uRO
639OVu6ryiLY70SGcKEuCc1cD1kNAzQonyCvvEsU6l42RATBRbt5CFtDi2FIOate29ZuE2eCsRJN
Ohfr+iYqE4kAwkplR++C66IJn4NIc5ZMRBIqmhYu5OkRTbSsxYAVSmQHUJhKI9uqBbMiAuGiXASO
hMhkff5B/0rKXYlCj07UyyLA4PsXzNoqQNQPFybLvup/kulkSoLTxR8Sg18+zHctECWsgzYAxugs
aJdhnIOxw4qqcz/0rQ/tqmcwbuUHUx3XBfOzGf1eSfvcULRlLiKT2Mp+f0Q/o3ArvwVRY6Kx+FJ7
pMG7qDvukIG42n1TQB3uf1GNEE0UFwjkvKSSPMKuGHxXSiV5RUhOViI6oItg2N9X8SaQMi0yWXVE
UHw2Fh9aoPY4fr4cCkQYXCjoKJ4pSw2DR6everaf57tSEVzfCUIBz6jVaKahVyEgFMiSBHLoqF3s
pcnihOmny8Zsn53PnsBFAugfyYaUYMD6xtGV16XZ67Fhh91LZP6lZ/PhIKy6rmLlUXOTOQu0bcgw
2qMuKBYWTA7PnpXHczYHBlAScpUrp97chSIWbMFW8J6lIo2SjmByiiXx8hry34NIOGn78QySaP/J
OXg+vKypepBwA8N80nfEK4+Ji/fPb9brctT97B7EfyKW3k2r0BMILR4Fgty80vGYKlnXsYtpku5x
366LeLq206gzAP9iEIZGaw0ztoPW65Xd4qpX6l7yFtSBRoszophlJ3rq3PSFFSJ3L2iSGizBDRDL
kThpdRUstaONh8sLSDBub7vHKuLUY9ZNJaOB0dr2tpx1xwpa7zLEdt3kyhAuXIdZQsOeAGO+L4Pn
JnIXl6klSa85Yim4OJr9NOOWBt1nQqUm4bRxgTuQgnAs/502iq0C1eqWp+5ySEOF/xMPh2jS2N9X
4ykXQzrn7FkwNaFOE18HynMwWx9JTQwI2WlgUwWlCZdqxUliaQlILt0pKeye/LMUniSq7N5ewysQ
LrROdRpPQQqQBhxadp/ZyxuPeLybb7PPxavqiCVQti/xVphckB0L8IYVJjDJV+g/ONQbqZ07uksU
UHcGL4kdeYFTSYLhFJnKHzBr0yKdXgA2sDx9hzIGCJjrj0lj01vW1ICEwpU+sp2cLeWPmNIy5ugn
BmSd7NPpkMhfhO0F20vbVCG4jcI+4506AAo5rY7p58lh789gPw3LD7U/QlHhvxBcLlEnBpSMBkCA
E3QJKzvQvCT+Lggfm9neCoTz9hDU8tIb/TjZsbLr4EDvyA/5UB7YvZYpO5KgDOMPMeNsFef5Je3L
KFVbFuqZ8AoLGfoj/N9RoRldn9qP7Pkr+zinT9o+yDKKQaSUuGXY3UYyxD2Dyb88jpup0hmGP2tM
xRiPdQKYvEZBkPQYjg99P9oT8fP48TKUwPP4I8eEkgE9pBjAeLkd6MGqBfml6PvcKaNVO6uyTMjT
zGPqLRJFpWfqfsAEUyOQ11Nkk/Lrs6r72Ko6Nim1U47HKhGYsL0prgA4G/S8CEjBpkO/7tPjG4uv
39kIdNJ1eZC/Tx5eZbAhihh1t2PdCpfbjBPI0oxWirGzCtu8puDBSvzqWXcRIl4I6iArxxCkGNvr
aQXJpnO1J3ZZpUP1CbFOf5qd6tBDybvLbfmAC8Q3Ke95d3nuNvfgFR63B4OqI6VzBBMJqKroXaX7
uSZYs8Jh5CLf2MUdiVXYJJ0C88bcqeChMN3lZrkPu+ObHrT7oVeKlVlcHLQyua3NBma1CbEbFYf4
RHSpv3lwW0Fwka+VITpFZ0D0pmmHRmNrOjTX2zvD+vx3U8TFPF1JuoKyDEYzd3rx2puHOfxyGWIz
SJxt4eUWtKyTaJRjgZnykUj70RJ4mWCsLC49r9uRZqqGsaK9cq/0CN24hlSs1sXbjPd3pnCxYux7
bRlVQI3ZjdJftSK+9O0FA9kBC2+/OjQqf1+gWpQoVswkMas4t1FErM4Q9+l0QZq1PSG/UPgNKAy7
WJJSoLTKtV7cRqlglLZvupgMxb9m8NtOV4FAZZEAYD7Fmd0cwB3ndqcos8NHptUiimvbDnCG42Yl
HuPBGNmoFZpux8G+Dp/n6VTORDBuW5JIKlRQftnFhexai/JikbCdDn53VfnTvveZymbpi6sa2QJ/
d7O2guJCdd7IHQQ2YNOUtA4ZSzuLGrsvQ1ziTU4a32bz42XXFriexv6+2hvUxtJCogCwBidN1T4Q
+oOUgg1IhMEmcoVRjBZECNlETaFXdc8J8p+gfrhsh8i5ueAsB2Fhjm/apEbomPGrKnxwFbo3F5wH
QkPMHOiMsyvF/1fiuPHaK7ZlixXgRY7AhQTaGnNoTPC5NJrcTL4K5NNU/gz0r3n8Ws8fOQydvY6/
9erNQFssli8m0lErDk15IrUgWv8hCfm1iPhrr2DOe+QEzNGQ1MseZJT87sTaeKmf+8adkM1E4BD8
FZhiBOAuYCtJRq217LW7csfKdRvUkYHu3852wmOLCJELExP0vfuS+UcF4ShmYTzZKTqVMzt+DOwa
Mk2WYPG+1RFeCBc6+0mrlWVVih5I4cBOStA0vqGZ3dq1M+znH+S2vKLgiYE2zx2KU0QHz01bLQIS
CCaySPgCRyXU2s5oANyRq6p+METXYtuLbQXALbawH2dTiidcCTxVPZJWJpyAe6rgjSpRckVSgdvu
ucLj1puSTEVDF0xeA5lP9CexJNl87EIIfUm7bodyedEQikzkCx1nXJwPFdsua69HN0DhTt+0Gwan
7+OHDz0Mne0jXLaEijPDamLYp6g/rOy6qj4HokqIzTC/guD2Y+THE6gORuSUs9/kP9rIHomo9IF9
453DrzC4NaapyqAvMTC6trb7/LNCvyoabt8G8xgP/qBcVYXbFa+z+UoD9/IOI3IRwi02SJL1rc4W
G8oucKmeQdTG8sgj04Eje+MgYtUXDSe3M4P3IAubEnB6BrXyYLoikfbU/x9p17UjN65Ev0gAReVX
qePEddoZ+0Wwd23lnPn193Ds6+6h5a7Z8cMaCwzQR0UWD4sVF6rqa/0ldbakyu2MSJRRjlIstq+P
UMP7eBOj5e5mDua/pedtONSvSss5g1QuaxEZdqmN2MXaXXxY7GGDBgULkZ5ArZ/CIAw9PLOihMbH
3RHj1xr2l5ZQTgRKHRXWsDHryqwlDWoHFyqRXPUH7YPty4Ieb0OVJ8kfu6D7arYj/CFaqWly1aK3
SzQFcXI/1O/b7oaJLcpUggFsdVnliSVU8x5DdBhOMwZElj6kduyLXARe/fkyyKoZf1IGQ6GNXlgi
hQ8OrwbzOtbTHevzbeZ9CPXtZRxKGIU66rKz88oA3caJ6WOepD9aGCKnzcSaUbSuJjO2iL5WtftE
E2JnbJr98jE8LDvZCSwPjPd/JpQU+swAaMvEjtMSYJP7TpuQivO341ISURukEASz3HZo5VWchhiE
p99aU+Ynx755+2eiKKRg5/YYW7E8S86RR++Y82UhO/nJW+7SEVI4IUYWTpI00LX8RrvnW3Ed3iAU
dcVkXINQN/m5l6AUaujmJMmYBnEYak4djPYotQfDrXzb2AtOeMwJa0yt3MVU4B/GS559ivQbzH68
vDXrcaHTGVVz2HQTVerxACLg+3Bfbsp34yG+t9HjLr7TEZ6pZz/c2lSt07qL9gxVYYbameIl7LFb
P4dHYPpjttffwj0yY8Zytcv3xbAjFnP15XWGqvAEa9CMuZSoo64HGmZOieVt2dyX4cOQf1gqqrsM
tXfy72cnWK/MWefy+kU7i09J6d2ZHdURmGA+NRAFn+KUo1sgDvDwyJPMN8J3mkGla1FyKCzRiyZP
Gw4QMV8303VUUzpI7YvCD8hs4ulsAMBmez7Df23dTfODiZtWu7a6re3d6GngNX87473V+UgRmh4W
c9cL36Q69VCiKizSLXOZmnI97am7nXT9RizRnjhxFIZKH5ou0qLAidOujXt9V++iLYLZN82GP9oo
g4pI64IAVL2DrBV23UlqtPhNxa9R23BZIur3lQfIkk2WbRbyphKHbLiPl+Of/b5CFqYb6rwM8f2J
ce0s2yYnWvevHyLLcnSOtr149D4/py56MDhhDHf2or8xpmzDkVGVUYeIAlEOUcOsUksngBjdVT1s
k/q9QQVn1vfhJIdyjJC2F46YAYpXpzP6uTX6EzVHgRJCOR7CdIwGFoOsTGAbmCcBupvp1avU6SSG
cj4avXbNgsElv3TJpo5t5IbuLisUIYYavxi5bDElo1htk26ydNn3Mb/y2oXQq9/ccj8lUeMYYxJm
fYk2/bLRQXibvNXgwSlu2+v0ob+ar5pjfJ1tvKPz72XpfmOmnmCV89KJOdRbGfVuvoX7ONB97y0/
iiD0h7+S3atCZ0iX+XF41HlnVtoso15Axrm/7sTOrl9HlycAqfVnt6jDW110Upr0mBzQ6RelquEm
3LVbODy27V4mvBHmKnGOPIUPqs6pjGaCSMJEh1eMntqabUH1+pTn/Vcj8iSWwgcJCtzy1oEOpkO+
rfLt7H5sx3DDqa5glK4rpFAaYm4chuXDdJVwuG/FrT59JBSOkkWhhZzpfTh4kCX5Vi1+dCcqH109
gvmav8e6ue/C++oY+nSYiJJNYQpmVqxoXXm+5rtmsm8LQ78rXzWD+qeC/zLnrBnibKkbgCR5B/tK
IB2+CizqqXxZFFvtTKklXYxhzUCxzJs01f3F+uY51HOPAlGIYUEyhl230AUPM5/60Xe9I3o7+pe1
Yd2Y+79i20wxssuMhWgwAZAojm4ybwjSGK1CGvOdjbbJedEFnmYFlyEpuRSKsOUQtVDKNSfObomq
fWgZV2ZhEzCXecFWm6B0escrr5aS4ep20FO2diqK7eQW/J4WbKbQgp5oqdXLO7zbOp7vot+4FoxB
2eBN1KK6l+xtRC2dQg+JHlo22j/DRXNbOBv9H303PjnIy2tkzPCb5ljtyj3lsX5qLnBJSoUwEiF4
WsH3sOGl94bz6l84ON718zc0lgzQLmJjRlUwwvGrNxyPAS9ou2hrD59SZ4Jhwxy/7ObPmH8Q8Na6
0zK+uaxOv3kTn1RY4ZW+qfvYdfB54p3xzt4jJIhLdD6wv7wP7FF2KJp8arYzcWnbahJ0zMLSDC1g
pjffpyske7TzQf+ZdJtsKDRi15/C4md36sztOnwKQRbVneZcNeKvIvojKw4V1s+v7dEy8javQWha
/Lnp9zFlFxA08+TSPxPBZTVGYMlMQr1+Y0R383TIRmNr2u+mOrtmDXHFEUf/ydN+hla2Yx/XUmHn
BoPzhOPrmkuUGVN7Iv9+BpEX5RTPmjwT4jDPNzE7xlRjVUoKhVxiQy8nLh86ensctH+j8pE4OBSA
wiYehhPpizQE6sdl8cP9sI8RSBFvU3gXH6W15t55h8uY8icvUMnTEMKzZRv6njVMJvAkeC2IcAjM
ft6x8P1i5Rs3Z8TlRgmoMENrIMdnksyQNtWNMMarOI62lwW6bEzZauzQyJjlTBME6ibYGvO/E8bs
hvWhtv5M39SwYVPraFraQxRrvI4w3yl621ElN8QZVZuiaFHhRayHKAi/opKQH5bG281RsU2cMBiH
BP/VxB29ntFzMtfU/igLCud7B0EH8Oi80Xzj4LyddjLlkx+ooULEiVWjhpmmO0YqTXh3SveFM90X
Rrv1Mp1IiKQUQiEGr2as0RvADOFDLm7cFtn7FnKm478vKx6h22qzlHwY3MKRabOG8c3kXxexufz7
68vlMeZwZuueOhVpTJ0UeViI0ljc19EToBj8zqaScNeFOIHIv5/RgWcv2ljJhCRb3Kd1hhLWT5el
WN+NE4CyG7P0daG0FKlp6ej32u3CO58tdxj2dBmHEkR+x5kgfRV2qO6B06tgW+bsndcd/5McClVr
ZtI0sUwZ5NFO0z/ozgbzjwm2/E1c/QQiCeJMiDjOHOwHhHA/mPvirWwy5WzZu/kKI9Hh4aeeatSa
Kewc2UshUEuIFIKyPmBK/c6sKmJbKJHUhKrIHrsRVZF4BPw9OBtZNRFvsiBrD8jqDczr8C1Vq/ab
KP7PRVTTq5a2ZugICqni47yBO+fQPqDPs/7WvqmOfdDuuy9zsr+sfMRRVTOs3LSD56MCZFu/N4ur
tkMHj5QIxlAYyjuxbqKap9I51hVbnl4b4sBLwjagIKS+nKkfJh5XI8oxcf8smMUZ+jpmjTRohnx5
sdYtkNP+KIwQClHlqQzzhPk7K/448Yck+2RH10OmU5ebNJp/NXZOUAopGIb4wW6995TIFO/0t/l1
u30atH10qRwI4jzZCkcsHTLJc7l+9m1ZwZyrd9lttEcaxDv9im/YAZ1NCZcptWMKYSxzESMJCIi8
/mfxgiF2fb0nMo0oDIUl9CQReZ0CA+GKsf/LQJkGVYJCQKiN2ZmFOIMmoNul9a+DRqJa79cJYb/9
ehG5DF04mOl6nsEctRK8trQkHHpt2pTNrZd/DKc3I5rp2fV/PkPPYZQdMV1zWbocMG34qdIHPw3H
IC4IWX5dr+cgypYUsdt5S+hi6B4SOOuvJdv37uN/PaXPIFTeLqsak27CcEKW3BajC7wlDjrhV7By
hnD3Z1BKPAzpDq5e2t60WfoPSxJE6SF17kPzi4cWO5eRiHVTedroK2dgoxQq/2iM/hD9Y1A+wxXH
xPOFU3g6ryJ90T1IU4X8fThF29AuEYOdgkUzUl8T447XziYrKrQMGQ9J8QkZYATvUWIqPD4tC5zl
IT4h1naD2Ocy9kvceL+SuJTSgTp7tu2hKfDzq6K1J9FPDGoeTZ/Mfjc6mW9Pb1oHjURfp+wnKEny
Z7dSmJVzqevRvGkwSrVJDtr4KXEIjlt5Bj2XR9k1lEnbjS4AYvVBfyO7BLgby0HvKr5JMMn3NWp4
kkjZHwwLHco2Rjb77GXvxtK5zmb3rdlTo7Ul1Ty//Z7LJNXkbOFmUbZtoUHbmVf9ldR7O9/XtV9i
fkfLlmvuEofrN5p/Eku5bV0048pTSX2IAMk+5eKI1u8BOvNWx3lf7ylfLCWectvyXB+1yYZ4eefe
pLX51pjjoEr7rVZgmMdgIrWtqBNKSKkIlxZV4fc+DEfHAzBefVvMHw2862SrBR7qcv3Qr6+yHWXP
/mpUPN9Fleu1ts3NGJrpIBW7feyGb3+kjGoupYXWXxi/jt+vQxHw7CEVmCmVE3RB6YaaP+lpaat3
ki9epxvrDPhTFdVMSi5sMacRhIpF+Y0P7THqi9RfbCpZnsJRaKPpShOjQ4CD2360jynaSLg2sXYU
hsIWbjZWoyExbPx62z6UyTGdKP6TJPqLWmOsEwerM6ybomXc1eKx6eQd/Kqzu64PJzw1paAMs8jL
G+CJFlwB5T7IYyQqcEV+yHZUG7jVNTyDU66rJTPaqO+daZNhFuXSYfDt564j9knyzYUl9JR7yrbG
FFkYMMpEEdT2ARdvYn0JrcNCjYhdZYQzYRSlm0Q6Twu3AeTe69HH2dteZoSn2MklSRSNizH6O0o9
SGLGD9HyPmyjbWO+aflBeB94VPoa4nnRTNi0pErIPTy7rtBF2dCmBnuEtF13z7b6wam3uIX3KCoA
5isGZoNYz5ZRua5ilJUihAApx3neTMYUNLPtly1V3EKpnlSbc7G8RiSJXExDc3x3+WT11Vaj+tRS
IMqtJETu1rkhZXE+l/WjNhR+OBEbtI5hGghw6iayvhRBqpkPzWjiyNpGbPqCVY9jO0fBkpETktbJ
6ISkSGMUoVZ68nnTbcO9gZSSXbZ3S/RdkbFEU0fjlcsKT0mmkF8azRMKJGBJLBr8h8auFlWQ6ZTp
QKCoL6qFRZy1OlDc0vlbR8suxxq/IQpPWCjr7PBz8VT3FxrVuzWKqGGZz6jKyaPdhDyCy+tFQShM
55oY+OzOuMwTr/s4hTdRVXy9jPAbMjhJoXCcW89opVmtmFneft7T98M6d5/gFMZLnNLSmghwemc1
h8SpbnsXaUziQ9vb47HOxZfL8lG6IP9+RgrC7Dp0sMYmSS/BdI8nTUld6RSEQm8ZZxzpElIPpk+z
sfXEZ0E9AikIhRGaSdM6IQAxsW3afBGzzwfq1MjP/PUuOu2MwgWV07mzaeHUcA05BSlKv77aaBNf
mx8v7wipcQoJ5Ho2uZkJIPZJDlWdbsEBwWz5y8YK6j2VBkjBqS4ve9C4IRZwnF2inCjpwxvk7B77
NkFvT3f8hKbQn8eu9FM9elPiIGuagUZ8KREqk4t3YXEdxSzS8tFMwhZqj5rPIGvuCl75LdrwRl1g
ZqOvDUQwiFAYdVSh1XuJbskrBGqfLLc2+gC7lAOOOMpq9/GkacHiLvYxjNMbz/lkF0YwJfW1sKq7
sqCiz5RECnE0LMbLRoNEGmQJq2Dxcj/r/+x+cuRHnLHFIrqwLaTbqmjFdirjnaiSINcodzm1cgpj
VJ1lu1kLWXTncxPeVOG2z98wTDdv/vvoO2l6OQ66Y7iuybkikM7R0XrElARchf/0xt944gSVTlxS
vzlhJxBFnMYVOWPSy9LlmyUQm+Yq2mbA2TCMg6PdEeuacIJTyHBptXKaHcBplbYZw89V2xzr/976
8/nCKWyYl5EVRQIgmIw8+Z1RXWE63F1ELt66KpyEUchw7uzYSFF0vtGWPtDh2LAPtbEVmbsj3UbE
uqn+h74TVuO50AUmProu3IeJT4pDYSg8Zy/MNvMc4gzDcjBgemlZeFO/7sb9uWiq06GpK4xHsyDJ
D0vfgaVP+pfXba8TiGIY4Y1UpHYPUVhre8iqbNGtcmFfL1+GxParhZsiLpu0EABJ7C4w0N8lOVbz
NqniXfgq78aJCtSBFNUwxAUKBEEFxbvUlD16feF+uywOtf0KE3RppA01S7FmRttpGy8SUe73fSP6
Hbo3kGObVrcIoxZsDHe24cxV4FLR1OjIBD2IEDOpMQZv3ohjvvO2eRy4PFh2fENbsKsynoEq9JPW
fOZ1gauci49DhyaZn0nVW2fUMwyFffRGaA2Xvk80p3SQss5u080PB697oBl13Sl/hqewUGLrNR9K
yXbGchVW3r5xvH1tzYMv+m5niexBcM1nIgoGPTtitAkV0JUPmV/so9MHqEbalOoubncI/DqvmFSM
S3AKTTmJjmlfkgoXW7+Kp+nYZewaX7B1q4EQTS7dJSjlCRdphoUqBEAJnvgj2xXFfopQ1r4cI+vr
ML6ryGHo616ls8VUmMuFS7ZbEiwmmqAFcSAOyNjdy1pwytm3yl5nQIpNhj4EWZ5yAA1VHvBEOuMW
TGAaM+TP/fc26biQz7DksTw3zap+mV3J+UkS+gai/hzvxsjZXyYw6uQ5KqUwYWe5dJ8j6iBDK82V
dJc+hVZsuEupABXBYGpXX3OYUgusCVIe2ujtxPPwmGVoqnpZqlXKOqN+hbKiOLWGguN4F01xn4zx
29pMRj/TyeppeW5+UfYzIIW3ikE4PcsBxMdNffSuI6wdMuTZrkeJALV2q9p3BqaQVlVbJbNjXGjf
I6NeJ4NuVY4ZOH9ob6i17qOZdjK5CruU7+3Z77TE96gBB6t7hGx02fQNdrpariYGj4VeDAzbeESF
JK6VinJYrS7YGYRyXEsUmdpuCAgsGDINnHAn7K18EpC2xrpan4RRD6sxjbWogdTGzHljj217z8Px
+AqtPhNHOaqTmXW60WYIPel/j/9q7LM77f4MQTk3LUK6AkPYnhYMOfwG0ja9VzmUz6RQjgzjGhdh
haWynH2ETN1+3+REzIlSLeWgDPkyaYlcqHK4MtFYZ579AkNIL6/VZeX6pRrNrrJIR17o0xnxRp9j
Yme5M/qdMb65DPQbiv6/cv1SkVZxHX0h5JPpR2D4O0XPMyJa7iHeUpfc5dWzmXKBCy8p2ynOsXr6
t8YLkqX1pz9dPPXGzjrHKOQOheNN3B5143OGWS0NfETL4+XVo6RROWDMZyRKAclb7KuujPdGOt2F
9n9PqZa39WmPFAJomhbujR6LNsJN46KXZLtEmD90uCzMSs7rcxiFAjCUZe7qCdI8MxsZHtAoKh73
r5nP8BxQYQTMH8V8IHla56Y/ToN+WJBilCaMMBpJHVdYQRvNOrQcCKYmP7zMK/8bvNNLSjGIp4ih
BXAJs8dyqsMULX4jln3Ympu4QcmnXdxZvebXTr7nU+Q3trOptXx7eTPlXv1iO5wMPDVlrIntPCsE
fG/yUZ+G91F2V2YYs0FFj8nHjnLYTMGdqXSlrL608OIguYp+GMgdpaCrBtGZUMpxaxcjbjQOoXQ0
FverlH8ucntTYKoH95qdEdZotRxV/zTt6MdDiBDPf59m9sxstpWD2HdJvPTSAWhG9THExqK5YlDi
fXx589ZpxdUZA5xncOWKGWu7zVJpi4XRrpjHoAt3iMH9GYjqwGpR0RDZNqzLTNRXmvNpKvi2xF1z
WRR5tH7Vw5+iqAk0Jm+Yw2Yc8SodK7+Ej9s3MIwVpS03Y54cZnsJ0LpucxmUWD/VozXF/YCxG9KW
7QaoxjbKkNacfrgM8ptTfhJN0fwyLuE6lS6gZ3T54rwxEk/R/jx1jJC32LBnbgykcEkWYwcqT41a
RPn3syeiNWASHZcmtNVhdInjoluiB5MtmaixCqRgyr2DNrnlMGoQDDm7/38lupgS9ZRUQwtG4inX
jmN0UR/JhVy7Dl6At05bJ0VRrp+4ztoi94CnsU15RJPBbbix4GO9ana0Q42UTiGP0oiRoITJM6vS
0XhS6y4ccPU15zh6GZqLhGPu23q20YmtcgmT+zc+mJ8rqHYvi7Q8HDEIG1xl84+FEd+ahYdUDn5o
5/xgsn4bJXu9yD6EU7l9zSnH6CUDM4ENx/aUzdPcfHDSpobHSWZ8/T87VEj7+CXbt3rqzuCU3ev1
bBncCHAV6mVCK73iMdtGoj9eFmv1ffETxmHs+eHOYjfjaEeJi6xqA6sIci/yI7vxMZxvT4Y2L8vk
qE0vMI8zKhsJ5oI/jCzIkRA9z8R1tq73ZyIpL4uF63E7mRVeyYtl3ISDlezRT6bCXOKWB1VTxj5v
xzmAn+OhK4oq6DiaLRsj8gtst/t6eXkpiZWrIdWGIcUAV+jrUG3hFqgx9dSpCIkpEOU+8Kw8z8Me
y5rBh1e21h4pB9u074nLlFIV+Rln94Bn9WFcMKxr3iyPZuJeOfCqafGHwmXvxUS1LFi3J8+2UbkM
hMFaz0uxdG206W+aq3TnyeCnzGink5Qp2ZSbwGYi58LAEjp9c+yNjesiDG58LaPJN4vHyzpBKqjC
JNPSeq3FAJY/ykwN61pmauSLP2/7INlR1zcJpzBJFxZz1+WAe515QmjjE4WfqcmMWTzjomPfOpjG
vA59y7QPfZwRSk+J9aQ/ZzjaKGZUcUCsetE3WZ/5jd5dVVmGd+OAdjreVeamvpFPu7S50zAReux3
r9pH03M4qrGQi6QciNGcFrOJunU7jL5gfyPxCU85EXXS15M2tdhIJ3AwQ845SEewyDfjlm9eEL6S
RPnLjY7Bav+XTzkUljkMVcok3vecaukRwmAeeeO9pB5iXXFOcMqx0CY9NRwTcEiu6TE3bvxEpjj/
hlROGMpZ8ApDW7wQGCiTsa++L+CPMhnaxSX348L6qdG3NgsrvbOhH0nzReO+k3Q7L9rZgipIJRZO
zYJKkoUzdwDOH5ZLnVRBTXyKl8GOeSFFqd6JobnmCayFvL8ZOnMnmpaoCl1n45+7pKZAZQO6bQgd
u1TA9lkiIO2F9WFEUnBOTgynFk+5PIvc8jReQ7L0qdZsmHfmq1IEzhZP4Yk+ydKEMwnR77V019Sl
X2IezGU2ouRQyMFY9KFMpRwvV4JVC/9MDoUPiiFy+sjAtmAQNvqwV0dMptteloLiOEchAUzhFKiz
AQbetrI86bsXGm/bl3EOpWkKH9Q1w6DMFnCRrE2JP3M73zqj8BfXT9KGuLIIMHU2ZqI1FnPlfTFM
zbaubu1whxHyNot9t3l/eR0JbVBn7tmVOZSiAtSSX6VcBiXxcP/vPeXhlTrpg6sY2vWcFlUq9QHV
qIitaYKOra3LgYRs1zF00zQU+7nPzEjrePEEgYLXcf5Chu9+o3InDIUBlriI49Esf6rcz4o4Gfig
r9V1LTjBSZHP7JakC3VH8wA3WWngPJXa/IjuD15KkMK6J985gSmskHXJsmQC64crXB6n7FqWNP7w
5MvIO1Xtt9K9QirFCVEhiUaPvETrgCjK7Bp29Z1ZIrzn8ccwjQOml8dkYAEzh31eHyNDD2AK31c1
extn1LBkSncUKnG6xMpnDe+VptC3hvsmRnLwC5Z43Uo6CaxQyFLwac5dVX2wxNWxvaLVh1JX1c8i
hjl0WYEFTjs78Rcd3tTRaFAIntuBwaq70dXzoEEqbzo779H+68b1ir8qsl/NunHzU2zVE2Mt7dg1
OsTu23wbLp9ylOXayLlGMtNlKiPOi6mwTIRmzUUdYxsFKreirPWLbMfcQ28+ejYRHyI0xlTYJoww
qbnsAGV5ZtC7byIEJWMq62HdBnV11zQdZnFX9YIIoxvnmOGB5IW7sn9Msx3P4JNo/LreN+K+ib51
aMMYUWO7VoU7g1XWMS2XVveK72z9PcHulVR6hqEsYB9OSW9yvMmeeaafPOEvoVJKJIW5+6JAryz5
ai8bI4jDXed9Du1/L6sfhSH/fkbXbjZYRuVBJ+LGfOva0aYT2T2GOG//DEYh6gj91NtBkpWmf21k
2w2Qle1QxSiUMAo5T3ZpoC4NCxbXIWoTRbQtorLwHaT9EjcPhaSQb1UUWtMsQNLCnWHLFg4FFXFc
hfA8xk3LMU1bZaCOJxgZWiOYC/MDDdBfkjFKQShnpp4N1Lv14FrkdoPj9EHzB0qMdUI/k0M5NGla
aRbivq89NPJQ/PIqPYNTDo2GmRjJUgCus5FEUGvutja8/DWkfQYiF/bs1HgJ6jlDeUlNU3HV5OVO
b+u3ZjNcsS65RgTkNdp2BqecHq/wXFebATcbkePnqXgDny46UVv5a9jgDEg5QCUyXBexYPEaJF7w
KEhy9Dp+XbOBMxTl8LCFdXaZqhrx4gAfqYGKCdPxXBu0EHh1tpN50d+txCfaXo60CUOcKnU+RYt0
BKSkAq73vniOHDPiC41q3EaBKKkX2hyxmltQCTtF7LyYAjG1u1grCEWn1s5SKGIYDGZaEXCeeVd/
pE39+dopZMHZlPd2g7WT9Vo/Qihkvda6EX9SQEvhiCWMOm6UEMroA/P2lCpvobPG5mW5MgQtWQpj
8CRsaoODzd3ZS/y4T9FkT68JA4/cLYUoQkfvSrfD8j1r2zANW+vqJS5NEk/hi7TWx6hygfc6g4jE
U5hjqt147gtY5T/yrJUWNlSu8Ho89kxRFOZYYhF3sWSOOVkek8HZhqZ+HS9IyUcyrs+nu9YM/ajV
D+OUfrlsMa2+C07Qv5SjF17t8RKiZrmD9ojTFG3iCf9nCu3ebeujqaP06zIkoaNqabqFi7I3ZV4c
HDiHOHd3rKCq/gjaUtO1YD4XaC2IBYVR436vJiNzYykxFA5pRZaZmoHTHVVTrgf9rHvvy8nRHy6v
1vpD52yHFBZpkfHfFQKyoIBRpq0/9aSyUb7Yv7Z88QxM4Q/dyELNtAEGUw3Pm1c7o84gFPJwZHc+
XZLHd4NTQlDbTym1wheOy0ojNACxuA9LeIPk+9D0vfKfBtPkL+8OhaQwRZIgYyJDa7INvF/7Rew7
57Ol3dkcL1EqVEdBKSQhRF87RQah+izZm9m0N9A80/S8IwYYHUQ4loRoK2cIGXPcxMQGVLAxpuAZ
XZG5pUwAWLzJjy3HL+xDaBOpKCtCnYP8Eub0vMLJJqyfLJOw/cjc2dFuQBcWOh1X5mAoFvszKMWU
EVnf12GKt1SVfRtQPAanIQoanXQnezMObDeh6qRwiNJ6Sj7FrhmdvNWyBvL100PtHRwdHvHBTzBZ
dj5c1sQVOnomnkJHDsukj1laUKid3ehZOfqtXlDNu9euxmcwCht53TQtBoNAKKL5Hj2VrtAXl9FQ
Uil81Hn9MrQj4EQb/VPAWItb/vbywkm+uaQXCh/NfEG/Y+kZY8vRZcLXG8fPxjdNlG4vA1GySF05
e81Vrdb2YQVZGCsi9MioPln2u8sQxJlV2/pbyEJa0h+OfvTp7FCnQ3ErJYVCC6ndhHo/SBeLuzho
PKXpSLsG1mVBKD1T+/n3yzxOk3Z6EBQHqWdPD4J5TweZ127Zc71WO1kOWZymUwO8Jt/YV8VTToD+
/Zal3fvENqkd/sumt5NYsh5u2R/mCblP5AoqhBBqY+GFMmjxFAMUm++Ww4ufv3LfLxwjta2/4c56
XUpzCMZs0Df3S5P5Tn1ww92YH9hs0glbpIQqOdROFHJppj/LJXxKdH2Jn5TgcrXTP4xK1xtkyCl3
GFqQDv3jbGi3dT8f5rb51i0UX6zjWa5nW5zrhlp+GU1Gj8k90lCKXZTmLs0CR4mxyeYaHfTNv8K6
fd2hOyEq1ow72PUSyxq8H++sMw/GSxZ0/Ric4BQqybO4ZIOLh4Bnpj7cQC9KZFzXy58garg4NeY5
nmTVf2WyoC13S3rVshsdqZNOv0uR6hfNVMEUIZcaNp65i75OOTbu5UkE65fWSSrFrqic1sp5hKXj
1vKQRVkwueGxbsQts5LgMhVT0ig8kvM+q70FCwh7vRE+T7401J3ym5N8EkexKoRTDKMzAeNZgPXF
7h/iZKmjS+d8aRmSshD8Gx88doOOuBwDm80vFfk+oBZPMS4czRnnUla0oTdW43zGQ5fujUVhKHYF
pn0Jb3GQMo7bBB58PKjIng8UhEIMwrREuXRSB+wPc/6maY7tK7qI4QI+qYBCBk0bj3qXYqVQxoyu
A0mc+Tz+eFmV122Xnxhqu1HRDkgHlyWzY2dtPJ769viKTPBzMdThpVZr1BjPAghQKMqYhf4vanPl
C4N80DzN5Pn1xj1Jo3DA0NVLVMhNSUoR7bPWKALXYsHEFl+Pots50t6JtD0Mnol2z1py7GQ0Gy7c
whCt32jTQ1hZfqWBehtno3dG4IbRdeLeeqIPQt7tMpcqxFo/d55hcNOzkPMi1ezMAubo6xk/eRea
9NbqGtReBmOHXF33RuMPl7d6XWNPUMrByxCDjqpYmlj1N8yFCqpwxzoqdec3vHVCUY5eGrIx96Qv
gzc72b/2e24nyqTZU3cXKi2EWj/lGGZd27RMuvyT9CEbDD/JvyITbtSMg74QR4VaP+U4Wm6fMjuF
OQdS4V7gZN9M93Xmxs/VUyMYmTMWcatDnB9u1p9Zai/zjRMiWYoDYMgyLVoqiARfQzdvrTL1/1wm
5VC2tSkszwbI64qhKJmUy7mca27rMgyJyxnZFnP+lXxIrCodty2M+cY/lqvqeFHPcYbJvig3wYP/
qQlYa2y1ttjqr7oDzqAU/W701Ckxae+pWeWPxoAz5SdZP7Pc8+DUMjAERB2o5VXOPI0jQJ4FE55s
jddmGunsDE+xbaqIWU3qAo/J5DH5DnvKN59fWGe4vl0n8aTGnHFs1RZWkaUdmita7fus764Xe7yP
mjKYQROM6t6w/m4+k07h2bmo3KLXIF169B6NzXxIgjkIH6tdtKE6hKzavGdQiiIm3bKMMXpqoTmc
96ErmkAajEOOju50igepJYoq5rnRWNkCrX92jv8kB+eZkih0y6fa1FyBZdST6gYVQV2kHSb3FYkr
5yhqsEdjPMsyTEbc1LgRjeyT25V0k3+5Mr+YJadtUsM7bj6lhSuwTRVDL1FMjHk0FrSrXwrjhpk6
Zp/Mnjn4BbdJn9GqeWfgVJuGzl1D9eEUntGGrVfhZCOoBPW/ir1W+KIobixmH+0q3aaWcZuNZaBF
xm3Yz9tMK3Y1jzZJW2wu2x8rU+xRX3n2McpFgDl3Mxqo4mP6nZMH0aHcFfv8oTwkiZ+h+Vvoc7/+
0F0nXy7jUmugXAh5yc0kcgCLweVlcfSoac6r9GLYLvoGu7ZtqxMCxkKIqK1rqagYGJd2297ObsYs
3lbci4JomF7z+jzhqSa7lxaabnvAm9tHG/3Gi3/T+j/P3JU79VMk1WQXidEWLQNEri3ipmWte1Nr
6ZvL+7KWQ/wMRdEHFKu5LQpf0SI29p0IkTxzOx+mj/w+wrDmHdu0ZAO0Vb40GbdstHi2MP/0+U0Q
OpiNjmZr6N/f5kjZ3Xpsu1j/LFRcalXjzmAUpjTrRs+aaZRjhtq89VlkONsZrrn3lxdwXRrD9jg3
TMNUm8U6XFRNVk1o5zalV1n2V5rraAp/PZvUwV2X5wSk3GhtauWLa0Meq7vytJ27N7fVPgnS6i+U
MuhB67dBGZDlhRSqslnOkrdVG0lUP7tDV4fokF25G+d2DqwWzacxznpnEZKu2o7mSVB147TM7poB
kG4dvxUYGZd3t+H/SLuu5bhxJfpFrGIA0yvzjDTKkiW/sJyWOWd+/T3Q3t3hQtzB2i5X+UVVPNNA
43Sj0SF5uLxt+yA6+BjVU5LOdg4rwlxpJfQocua5uVFrdPZUOl9O8sNlGGofPxgdcoahy7vxesYs
K8pag7metMIuddOT0f5mjMmDgCewUEqoa5zfaSovQ48nHuNtpfrQyBH1WFe8HprpLU045WYz7HPH
RjpGJdVQrgRNpC74qXjpD6jqs01be9T91S0cweEpI08oRhfrcDAamS5mOT8u4QMJj0bGocNdM7KR
iNW9oU5KDOShPeOJpZprUBunJfmcSeQk8dIad5kD/IfcViihxDokVS6mS5JAz0OSqUGVKBYJY8xd
KEb0HEPC+GVN3N+sDRxD9EJeyxUem0G7xKPDHyN3tMTWLa96l3itj6EZCkf5953VDSRj9Ce08Zmq
eYCv4SSrnQRSkNm9NQ02ZqZY/6EWmt6UP5y2DR5z2gQxQyddijdJx/6auDGKyofwSIvK+Wi7qrIB
Y45YrlRzMSYAS6Vas5Y4D8bUqKxFN6xmGV9UgxeN3lX/DSBz2vI+jApNxgbGUXtnCC7a6V6lLa+o
aJfwNyjMIUvQ9tLoa6AoylLYImYzjJ3I69yzv3Y6SF6STThrDIigVE06NgXoKQXzDkhwMPwiP7X9
12zlEP0uAyOF/C8o5kS3ShJGsQTHU59j0+nj8j6pCm/RotKdkWoxp+uhVcegqH52zCExCUIGqCXR
RELwTsb03kibdCqaOJHA8KjQ0+8KtbOmleMjsgvJgjCxIxKnVRE1AGnDo1SJljKhKr58Wdu7IRQ4
DMLyFYvFEAgRiJihPYtkC+WiOlPWPGqzcqXG2fUktJxdY3WdxWKYY2gG1SxyKlcPuQ6jdhVWAYcQ
WU1nMRi2ENHKYC5DYPROPFqSc9v4oZPYQ2UpduUlXPPFw2MIYy7aSCF6JNlj1uaSu6q5MriC1PFc
Gx4OwxNFo3RIhsA+rXpQ91dk5OQO8faGObyyOJa5OGHdtOG6SDG6fr3NWo2jbB/uqezuMOd2SuRw
WctUsnF00bjDK73QeTBny29d897ALTU9Rk7xlaMTVIe3FoRFpWyy8de0pSkUNOaR7OmoHRVnDVRX
9dE62a5t4acDRwwYW+s3aAOaWlMFTIYv/XhjKqeGdNY8iLy1pKflglRsLY2R12GftAAi98lD6eW3
AszwandIxUKL4dyund9bRraqr03zcsozAHaudtTQTDs6Dd90X3aWwLD7t8to+/poKtSJMjBAmeHA
as6EOpMm8NL0aVEa1PAE0fzyexhUbzZ6oYZapXT9AK5QvuoopxpnZFrM608GFf5UiLMkDOuNJREb
THmVMGagcRfF76PSm0ZeljxvvRjeW4VSComG9Zowfl6+VsF3r8TO3NiBnUqsVPiUPP2Xe/+HugNW
PIYAJwwVyqQZwL2j+eERrZpi51v+Qgee0LvrcMV1QNncShaRocIpKee2M7Bt6TXewmwl0B8mzzy2
/vBrxuS8dQwpdlOstQ0ZsXWZlaHw6iA5uRO5LV7AbNWf0cKF74HyNpKhyBGT6PqIbmRFRquOr3EX
s+OYI9m+1T8LxjDiiipg0qlYwmx+1urn0rwa+vtk/H75fPF0g42nKYjDRjndKRR2yWiJ5heIbgyT
NXhl4YTWcOjt0ufNR/1wQWH040OILcYAoEXGCpLT6tH7SWETR71X7ALbxet5xXqiLBjDIbOaTLFS
QUXKaxpFaYPsQDwx4LZP5ewYG9oYkVUUNQaE6tzZOQmh9UQ7EWa2hHkfh8gWrfZHeGNyHFGecAyp
JEKZpKVKV9KPAiXIfMWPg9bnCceTjaGQaDIrtRUBk0SnxXyNu4elf52mF442ck6WSX/Ghu5HXZUE
sgJmskU8jXVW44894uNhMHm4GWEqhFLamstB3Xc+/j5q7K2oi6Ook6R3BYm/d3bqJKdvqi/43aPg
8JTxwwMZq40MecyV0PULJQ/iow+LVWKI5eDFQWzVNq8ZON37j+7HWS6GQhapI2sq4myP5ZPW3ica
p6GQdHm7VLbNYUTI2gxUFtkfr4mt06HXrm43TvKEo+whRPnGe/TjQTJORzujF3KK1CC7XFHKJtZW
jryHfr7nqMTlpVPZPuoE42TmssbSUUVEwXh5W9iaU+YWDfgWTuSFNzxS5EnGOCEtmcxuKSDZUkYW
KR/q9DCRZ45cux6pJtPIqylhyBqjEk3YGvM8wtPJCn8d7P5Qe3MwvBmRE8mYaNjaEVfjd6/KZ0g2
qwMPcF08SYDUoh6y3TbkJQ7vhva6Eq4uS7ePpMmqghRZXZYYXyDuS2OpC2yaXGLmReqhnENZH3Qz
tEnNuYvt203tjMUc47zIlTilWL2zdu7wgsbc0P3iVb2n3r2lXZU2bx7trk5uIJm9w372fUwhF/Om
xPzjmrN8+1b5DMDm2Od1nDZ4AZDsP3uNd3bzI/Jpc3rjagl4YQCONOzjbDw0S9XTE5aFj1n6eeSR
34ciynei3UjDmP1UnsQso9IQP7/r/DEgVmkt1z3XNu4e3A0Qc3DXMcfY2xZAXShk10I66RiOpsl2
Lk2mc1nDuVtEV3VjINHkchzFDFjKLaprvczNiJV+bV0MYPCSGO3ZrcuA+7tEQ4WmYqoY7/xPPCMM
Y0FqQEpZFVtq+aIVHBuyv3hnAMbiJ+hiMKYDAHLlRz958EctQjhFZft2SjuDMMQAt6IvG0qt4mJL
XuGmnoKh299He7XzBISOoLiT24XOWbx/2a0zLkMSS4cZ37IMXNk3jpkb3gm2bquIomjeEqy8wUm8
vWL4Qdf6NVuonzv3h6q5l2eOq8nZKvaq0PaSWlX0qkBAr1Pv1SgLHngcLtFf+cFpOe8VezWQW3kR
RQkokx3dREHhypo9fsJMjmDwQox4wwtX5Om1lQaFZ37nZVR+eK35kzX+3jKTYY1eL/t5XrGIRLU6
vK0pQX+V2fpJVS3ikSv9jesQ7t6VNwIz9LFE8hCp9KLXFKutTQ+GOqHl02GIS6uqna71EKhcfva9
jRWT4RFtjKWppLrSGl/EpfJH+c6YTCstJVdQOLaSpzcMh0ikzDtxAtbaNY4pOEV9QpzFvkxU78b9
kt4wRCIko5SNKpXotb5WXmfZ0gQ3umr8wv6GlAqMVxzsgtjNd8K/+VGluITN8EtLKkUUWmCPxFW8
wTcLK3zCS31sU15G/zmumnLOOts2fdT1URzMd2nRl0x9JAiaRkfj2vxs5igFr5zY5WLyFJXhF1Gs
wQA9MIlfPpXUb/SKJxJM1q85On+dwQ/TmbpW6KIhwbWiVLPbSWxuwpGXRsQ55x/mMultbSTpDGGS
F4IklS/02ie4tVvk3mrTKNzMe8a5vGUfRjOl49qpFfrs2wYSjbv0ZlA4t+fdc4aGjpjHJimw1gyR
tBifLLWtiLCU0Fi9eWj7P0T1j8vHjIfB8kYstquurFi21QxQTuikaxlUYuxehtm3nBtZGM5I9Trv
RgWyCAGqL934VjwgIcWWrQzs/2sUvEFjuENJo6SYyAIPTg3tNn+e0hdZfxmUa7NHDwwEFmUYHV6H
ql192IAypJGv8VoWFUScC8MKkQZQKM+cVaQ7/oGXNhCM/6EpmFJqouevHR9GR8FTTnyrP4SBZsle
75t3yttlPJ5yMARhhLqqJQngNPUqWZDCgZnxSnAZY3/VNFXD7VXHDEDGPhfaoi1CLEHJm7tWIFZS
8iwJXZSPi3ZGYI6R2kyZmgnYlwH2uCmPk/l9hMNTDC/K+CXrOZeu/TU7ozEHajQMtPwNgZaao5vo
62HQY3gCAsc88paNOU9DP5WqpmHZhvqqWG7WkePG8xaNOUHLNDeJgqaMdlf8UaW9VTQhWkOd9Plu
VZ1Q5Ck2b9WYsyNgkIDR01WjN1XB6qzcCSdrtBJ4anCivNo3Ckt5+j3VY07TrIZhE4lYQ1m+F8hJ
KzlrSH/0JcVjjs9aj2EsU6E6KYijL4V6I6toIye9atPPzqd9d//0v7WOzZGoSNWtogBRCIZrwiEq
bzteoG4/QrLBYCJ1cavVqVQBw/isaU70oHuVb9pGbMHP1O8xlcEvbR6Tc/SCnUw1DFqHgWnAhAPd
y0HeeRJ3ouM+qZ7XjuEHMhoVzTWX7KvCQlmPV6LIwRcPyrF0S59wHg15AjH0kElobF3Be7Hr6IFI
p4U2a23dy3r9L8b2LBH9EZugQqVK4pC1kGiO3PgOj5NW7NVXnWmNLxHCuLzIDE8mhiuEqC56PPXD
U69Pg3ibo/kFGTl8R7/x8SyZJnoma5KosbfIpewK9ORE0LFLDK+O1gYVjOFdPdfwjAivl+4+uZ7B
GJs0LkMntfQhXElKKzcdoj1c3iGeNIzKlQLptQqTHHB6wtxqS9VCFbbfZ1VQJj87DPNPajgLw2jc
qqijiS4/iJVgSoA0G4Gadae6/tkqchaG0TlR0yZZS+FyzUt222mj11TCbVj89IhsFodRNg2ZidNA
vW5yv3q6twbyITngKcnOkCjLvSJRTrukdoxdqjG8Vi4IFi9VEgvBwHDOHV18Eyo/Tj7JaoRReXYr
PpUhJzTD00DWNA1J1iSY2GIL2DtrhgvRoSOtdVkL98/tWTMY+2RklRK2JYSLiqBA0xXFn8rgMsS+
CfwL4sPcLKMu1a42AVETDBiODnV5J04ozUYjgIxjbS+fqQ9Ts4RQ7bWRMsQc5bM1ZYs/r/JqKehF
rJHIvSzX/nUTby5/8pHOvif1aphORMEJ7l+RZXyXO5UdPqmfEZVw5KC0pV/yxM9wDGEkEuLPmQjh
Elm9zdXJT4X1xixGznZdVjtdZLgilZe8RjouvdIaxzKZ7VKpP/3Kyhko8VDwnylqjCjIiA3XfIJq
x9e5jDKI4hg6vbV8q18WB9kC3GzBXS3f4DEy0Ua+KF/EJSaPH0zJNYurqOYs267qGZqBaXeYwPCh
dCVvm7pQ0g5eiladhg6Vkb32qBW5m4S8sW270piigmofQ1Y/lFtIWllHxtzDZ21+KNp9Ub0l3PxU
HgazYlEem9kkAkNf5KCJiQ+v5Wsx8CroeDD07xsvRQ7jVC4HxEnj5qT2N1l4a4acjdn3WTfLxVgL
UolFPFbAkO/r6/itsytbsKUb9TS6mpd/TrgWY1cVNoCMwdDDUBXDFaqwQuNI8SgUgTaXttzzJKM+
yAfLtAEy/rl6rQrLkNPXsPwwXw9+5usnlAQjDzFxTMfgeF/7HuUGjTEVKYmkQkmAhqyswU2C4WS6
6030tDi5OwW8eOFlzTDYNAS9kvOypQ+jg77edELqRul81VY/XU/67kv8LdWHEQNKNldowARFnz0a
TJmDuLckf3QVdwmKK5gph1eStUuwG0TGs6ymVR6NGerR65kVRV5t8G5M7y3g/l0xDJHh16Rre3NQ
IFQV2/pgSR5xp+c5QDOU0Zrf69vyY5jb9L4mOL90D93Ix1DHbBShRt71RJYdIxMsYTAclPK6l40I
T0EY6ujVtS1MqiCdiWzfr5qaWJr5SykjG1kY7phEM0LTTCzk2PtpgkxExUnc/qvqCmlQXVNjFbu8
yqz9bKINKMMfIsZgDtIIyWggJAnWIHSQukQTpXgZYDxVZAiklAYTZwzitfNVGl7F8+HyHu27SBtR
GM4YEVvpVrpJQmD41FMX7Nb9UwMz2Hmu4nOUgm01Wo0t7oX0oZGckhe0VQ7vCW6+49fitVQ9BaFm
+GW/yVTv27mxYYmwFmq1AFPO1Ku0a600V49p/JtL+U7PG5i472ctprkVOUbZIMlHCozvq9/+EVqp
1frajcQB5C0lwyFKHoV6R8VSwtsmTWxhXi0z5/kyVAEuMNW78d5INeTS3HQEGkh8Sr8j3p+6Az/V
kScMQxaKkmShqgFm1Z8F8U7HY4oyOxxl54EwZDFX4hTX1BxPdnlIMbmdEsbgp050km7kCI3TKye9
FzjXxP1ECBPzHiWE4smH0kdzUjuDpA1ctcdlcrIHBXzRCdZ6Mx/LG8ytKJzaDt357bK0+8KeURkr
ZqSrODY6UIchcuVpOISj/EXQYk6aBw+G0cI1Ibpedi0IGCNK2xYrqz51Pz2C5U8n4CwMa7JQexWm
So2dCwenWBe3jNWjMSycI/UvdHjGYdQwltKmUNHp3m4dwxddZI84xvcaiT4Yi+3k/sxZvH1H9AzH
KKQchsmYl9ijRbpHiaU9DisCGI6OktzfUwbGYtVJk3ZRDrkQy8R02XCSbSIk6V0t6ZJ/GYp+6iNh
nGViTNYgx7U5CIAa0Si47QtHFRWrXm6jpLbEnPdutG8gz2iUvjb0NDdy0yJJGrGL7nVuH/rJvSwN
R73ZuadGPk7JgjCtrS23RuVVWWXVzefLGP/iuP8tBDv01NSWQmsjLFkduSVaUkT38puM9LKT5NLc
UEPk3BR4QjHUUBZ9IS8F1E7FkDMMq7D79NM88gqxOMrNTj7N49kYogUoo/JjkK/i4pC0T+b4xFk8
jgbo9O8bDagNIy5ro4J19ycXdShoULzc3Sm+5mVe6GYWL4WSu1sMR5Curiu0E6ccMblIl7fDg+4O
nun3fuRx0Sh/XjhOOkMR0TpWSzICzQwEpAnf0VJ2KUVuvmhaSJa/jR5/urs4Q7Zsy1stFYvQUKGO
yKlsr7Og8turAg99tu7nGLP4Sy8TZ/PIjkmt81Es1BgSarLodt1rZt5rCa9jzr8EGc5njCGKyFCM
QUwgVOdWN4uNlnpu44uqrT8vHu0IoKSOdMdRTc4JYLveJv1gzKMOzPJ19shRdpvnJEiOmmMuASKt
SPwOH7TI4pUI8mRlawRLoTWbNMeK1rgUHSSvfaqODeayL7djdvwzT+kX70R/ry87QLVU5zWUG2Cq
jWMgeaTyl7t2QVOd0v0PNzDOqTAYryNux0EJB6wsGdHER3FSp7ARF6hd8m1x/kvbMw7LGAzLJN1K
WjWCeIWJ3MhnqeDNsOB5iR+Sfqe+S5oVliZHRiB80/ebbPJs2mFsza2FdnzQl/9QGrMfozpvHEMw
JI5oIjUka6GkoT+gLFx16z8Q/bD5RXy8ZWT8EAFO3JSGVMj2CUe9CJ3LR473fcb50PQ4MWO6iEOm
B60mXYkj4fiIHOPJ9t5CPF9UBEpX/VLafRXMRWxVLSd7kyMHm/WbJNKcFCP025we58i0FFSeX14p
jhjsWy0eqiRNpxxBptUqps6WiWDH0fB7rgab2VsIYp8vGqXA6Uoa7oh5qlMezfIWiyEDIpRmqFOM
8HObWPO1RrMKbzK0QIxvhuvojd/Uax9Rl3RdV9DaS2GyLKJFlMasQoRwCT/l5qeJp8b7m3P+PuOg
Lfk4F6oONcbIVRs4ltLcEDm4rAE8IZhlQ2NAjJ2RAdKnSHrGE3dS/cJRwXOihrb5IhFNdjqsIC1w
XSK8v42xj1mJs+qtxstlIfZWagvBrBSaSqV6oeGludHQiWY6rEh/mxrOadw1qFsUZqn6WFU70UTg
oFssw5/8CDfD2Om8/EuIqoL2P4yA2vUyt5B09zZubVNr/09Qn+zJfS9Yb1zT7d9rTvKMn2e894i+
xaMLvcErtUwS0XMKBs6wjWPnx3jvyw17xQ0ERodzR9w1dls0xuhompqVuohtm+zqZckt+SV3Yo84
g4HqcfpAsnwKbV4q2Z47tgVljI/cxUpBFoAO5UuhiRjUWLgYkmxF4dNlpeRuHmOGVl0jpUBDgULj
tIfSq+B8CV+yQ/GEaj+/4Rxkrnoyvm3bVmmi6BDMeA5bKwkUjCfDMILaGpzmQMu708zibiHVefZi
sllNNpKryH2dFrRmY0ZmmbW4nZXct5/CAPn3cSAGeLx4u7yqnKPOhnGzUpGHPAdgGh5H9VSh20DK
yQvlaMj7vm4OQVhU7RDS6LTeYeLffF+MNKf7JJMfvycKwyc6ZjyH8ghRlDZAVEGcHgkv02KP3bfb
w/BHjhv+ENNU+35SAyVRbJKInOgVD4KhDCFbxhIZFqAMqV18tK4W/WqYTB5X8BSN4Qph7tH3iy5W
4yY3xKVPFASVJciI+U+Vs7sxwO3KMTSRSJ0av8fVpVsN5f0YWwcqpBmu9DVJcHivEzydY7giiSZj
HDroHCkkV9cRRC2KQ2QEbeVdVrrdZ6utYAxNhFnSq+OA/ZL90KddosugOaDvqcUvP+YxIFvVKpZT
2SF2AZ/sOR2t/I7GvIkjFe6fzRJ5ZdwcVWTrWhcxJyPGAOASo/dX7aQdBJSOcZaPuhIXCI9Ngk8j
yQhbARvVO+o33Wt81Z1e0SoUSW38N2gep7/PndhQUSQmaORKe/CoeJ4Fp3coqSqvaje3hHsarzAd
3nsSbw0ZxpAKKYxWHYhR8yPDs8RYce+4vCVkGEOs5yZuKAQKadNDe1Cvsh/rjd56src8igEvM5Bj
MdhZUZMKelpGKPzQD7bRol35LXKaOHrBA2HoYsSYyTx/Vz0RJ0t1lk5wqpLjSfNISWZYQmuaqhTp
Y1/ZHuiblTZZ4h2xZMVuntDD2kZzRPuyvvPUgWGLXkkL5F7QI5Vfl/ljHf2m18Kmw+Py+X8jaHzu
Fjd/ElBPUPjSDWagFCgddKhYHcfA844Ve3Ob9AxB6Y5KRZt0iuggQOcAEGQmWAVtn0HzU39vIdn0
eKOPkjGl2QJx96TNn4jB43XOqVIYb2IR1D5CC2FYkPv6oAbZqbeEE8LRyDJClaJzWS2oOl9gQYVl
iR7jboYSYEnbYkxfalXjEETlqZmeZd5cUqpil7AYusi7UtUnyrjpIUHr9j5QfOLJ3EpSjgVW6N83
VJushmxiGgUuIxNawutOWxgu0b5pXOXjUIXCUEU+rG0IZYCffkKXTMEqneyqsWPHtKdXFMpGaE+X
cMP5PFCWOaIiWguDagcCPWMfBY2quUVUu5f1gmfxFYYv0Pt21N+5ffyW3IRHBW5a5IvfhmsV12Pe
7YOjGR+aCUbaIC+0QwLxW7Bh5ifoLlV4+oEjFGfx2F6Coan3FZ6xkJcfumibSTsJJ401vXXOcK0s
VvsF459t0+FFzf6F7nViqJj2omsK/V0blRw0MUrMktJ9bivf6CNTdGxTu/xjRG+1/P7Xanh08QzI
nIFhyZG8kgLQjJ872SvVV5Xrf+7z1BmDUX81L5Q5i4ERX/cO7ZtVfxq8wVnd1OVXBeybrzMYo/bp
CuepowLpk5dGp7jnXH72efD8fUbdDXXN5Iy67WkuPo8kcepycJBucVhW5bZVpJfLmrgLJxFF1VVM
lVHYx9RQSZBFEiqwWwRPELNVLpk16je19CPkD9TavXEpkopHAeRLy+zQ6XmeokrrDRqdoY0ES6fy
w+8TopC+jCL3KShi77J0u8fsDMjGEnJDn+ekA2BluqkcyK3fJv7vQTAh27hRpLkqASEUt1IVDPpB
HzimkScF1f/NoTVyMZdizJ63h+ZFLq+18NTyKtN2tXqzUIypTxZTKAS6UPPk9f2Xuq843ux+ZE7D
ODAF7UVp9vo/hVDMTl76Es/p663hNw8o8XQE9Bab0Q8ufQlvFTc+thMPdDf4uAFlDquB5qltqZSg
WXR0wlWnD+qgS9CItnCmK96Fe98H3KAxR1cyEZ9TRaBNtnxsD+1tZRtO7YaPCyaAFE7pj2+/oHtn
QHbijznWqM7t8EBhDM9G/QDd61oOHe2b3w0Go9/pIo4mrDqW0Cex3WI8wRgk18RE7xakm3PHVnDx
WGXP0LKlTqAnxF9c6VoKTPSgw/gF2UHaha0+XV7BfYO4EY9R/Gow1X4l2LNVsoiPudcWygR87SA+
pl8WB8W0nNvJ7kHb4NG/b87yshSIFsvAS1LNUurWJrxmMNwVZGx8LyyyHNFcs9FLn95zzQ7krqnQ
8ab1jYeGc/PhCcQY+FXKimgpgVZODaY/CZaZ/Mo7nL5ZM4Y6tLKpBqOASsQHskAFS8+8QRKsQyxT
tfSjdlX73LSDXVO1wWSYQ5JXUY5NYNavYuHSmzGNtfeqFTc2NVb/QfPpSn24lWwgGfoQpFlU8VRP
o+3kSOzxEU8XDvohFq/5H7S7b+YogkUeym+Xj8CudTnDsplos4b+vgu6GWOIJsZmdK+KitgTb0oH
D4RhkUmMpC7TKMhUWNXiy+apmziWmMe/OkMdSdJWoRxhz3ANyt+ncxT+XFj68/Bt8gSaRmVwnys4
m8b6T70pR1OSAxPzWq1iRBZf7YfRF01c7cvbxJWOYY5GJ5i2NmAJhWBug/ZQuEgsfhCexW9dZXWI
t9Z2zKmq5JxtnWGSPEdrAWUC5FTVPwQ5seMyeuaIxdMMhj+UNJ4XgfJ9nKDoYXJlG3cSzByJTphR
exgO44kfGudR5IdMNPEvTencxZ0PjR89SyjfpI3cjJuRNwyEJyLDJROpamXVqfJ312rvjuX3UvY4
y0h1+wJ56Ax5zF1P2yLTrTrS5MHS09606xkdq+QgcngFqRy9YPPP+lQx5Yn6BI0U1NFp4kUlOQvG
5pk19ar2OcH3p1F7CEPTEyvzRo8q9/cWjc0tyztN0JIUujcckeDRoj1cYSe2WeN1mgbseCEuus8X
9ohNLjNKsa3BUQiEa3gl7s3+usrzIBIae2m1BEOxlxNu7DzryWEoNsOMNJUx5w3lDRnNO8pDHlrQ
D2fEeLo1dJsY92TqyOVIBOUs7+426jJMt6QS2lLzn77OtBIlNDXIW/yxvqKAj3blMhz0DEFNU25F
du/H7i9GHDaoDKHg3qnOC1qV2FqY+50eemujwXJyu+LvHoINDuOVYORNqowFlHQ4Dq75Ovjj1zZQ
TtW19kobW5nOqvCuM7tbuYFkiCRLjbkxaUrdcBxxfy7c/DZ2Gh3ZG6tbHSrMhZAjq3G5BLbvJW+A
GXYxxbVdC+oNjZ5UWdFVjnub6kqYCbVcQ1iP537R7304KWc8NoQvG6Fm5CoElXQ6o3p9FYz8ZiiS
yVZQzhW1MuYd9Z/nNeeU1HD2lI3iS30tjjMBbpNH1iwldpQ+cQ7FPgSCH3i3Rsdmtq+8qYhtNxoF
vd+gCYyN7AY3PAg2mqUeqYMu3PHeW3Z7Ker6GZH+os2Vg1RDVqLnGc1QDv24hNpkx8hNRfRXUn3R
GR4R97upnOgx5NXY7hPAGZkhAAyEjfp4BHIMg9e2fqSmVrOanGPBW1HmwOfdVDbmmOOGKr7J9VWj
xDzXa/cysFlB5qgXZTubo/q+Z4v7noKsu21kaRZuPWgT1BKM3OUI9S9H7rx2zFlfzFUV+wKY01F4
pEHNAtNmlm/l+737P7hEPBmZI07aJUyJhFVUkSJMB9pWfmYP3ojEMFpWrvySWfprTdFsXvynVmp9
mSjI4aS3Hfl+OUqv78Fol6RItjYkZ8WrxX/Jith3oze4zE0kjJNQT6hPq1q9g9a6qFpC2p2KWna8
TL8Xf3eSm/BqVqiGfCS0/+8mpKXu2+YMlnocKi2VNiq6k47GQoN2naAnrBDJR0XgGN6LBwJgdKs3
YElZm1WoAGzApOSkbNH7buRt30V1AQZDKmirKwoyJZXws2g3N7S3AjlgVrCr2FrA7+Ox77Fvto2l
ErUuZxh03McVmxarjIH4OB6L69XN3fr0S2kfGzSGUgpBlrq8hXQrqT4Xi9ZamSS5HEuwG5zcgDCs
oqPBBhxdiBQf6PtPePjWIa0Ot1TuiCye9jFcgv4o6aLSK34fzbZJWrtNf0jlMcKw0UxxLou1b7rP
ms7wSK4tq2629CKCHuOp/Bzqh0q8HYSDGY/OWqtWlLxdRrxoZVSRDfLHfVhlTYjN0tEPxYR9k+8I
XjF+D4ShDaGaa3TZw2Z1TWun+kOrZJ6QctaOJwnDEpnQY4NiSDI0iRPVV6k+OaPm/Z4kDDsMMkGZ
WU3VLiS2Zjipga5WvKvOv9CsibJkzKRXFHYsazmj0xOhAR/j8+DSZLfYUW4yFRkRo1uiw0b1yeg4
W7RPe2dIZvVKs+iFld5KFdmtzBUd4HkT2fb354zALN2kpGpsdnCD5dIPh1Ml/RAGnrtGz+JHS3HG
YIgVw5NXUTcgRSn/SPNrVTtIY2TFJVxE9SXTeJ3beItGRd7YCgVJkCReIVKaPE+CbMkR53S+H79L
AjFcSoZ1FeIKCEan3orlet0X6mhVxSel0fwyK508JUE9ZN60NLxxvbwNYyhWWDC/vqUvMo18KBXF
krPPRSZxTi1vCRl2jeepxlECiA73Fs2mbKXitt/cN7dnrWBZ1UAntZyW+ov3k+sJlmSlTvgdY0Ng
/haLN4eNbsmFLWNDwjGR6lAK6ZaFmKqQGLbZDW/yWPtJqHJKIPZN09+CsSXKiVqNNOMb+QFEKh2U
22R+p4VubppXptEdldF0L9Pf/kMk2pHj+VmXVEw7/KfGp4vRF7oM/hu9xR1uUNd7M1rRtY55ZbJD
88sXnzxcxtxdzw0kw0wkTMNSjwA5jYVVagcNFexVdIO83Ms4u4u5wWH4aRV7EtddBqes+ZomrjaV
lh6W1jynx2pZOHTLE4ohqgX3yqY3ADYbt5WJ6pi4s5PusIScB6b9++tGKoaiEmEpEV0CEEEhtu7M
Hr2dxChEoO1kTDs50D5U/Dnp+2nNG1yGuCKtisMOM2btWXrv/0PLlUt0l0eXv9LnpZTuksgGjGGq
upikbMkB1kknzbgVxsNl1eDtFkNSzUzSPqMqmGSrPRWGJ/Qx+pSP3lgnHMXgnjCGrEQBzcJqepV8
LzeVnM7Xg+hInPDWeMS9yxaD8sR9fN+l+vMCsl5ghRemZTShJf9vvoIIB5TkG+aH05lHdEKr/sYr
ot/bNDQok1XNJKqC//9JJblRlGE5gvmT1h7rx2n9ennT9mTafJ/lYUnMI62m6QvSGr3JKoktXVkw
dCPmHDEeDkOJSqgUS6YCZ+oe2t7uix/x4l8WhbNU7Nvc0haoAZupKPKPWnxreV176VKzJmu7VAz1
JWM5Jxgni8rJbrCJ/NhiSog++s1IvGy5Tkq83v7u7jAEmPa6QioTIuXtoaquBemp7TjZF3uEvpWK
oT6FZJGOZniI3Xd9hCfGCT2Cs+LzKmPQ0Tw+5KXBAXyPyX9cR0UzZVPCPzaVFJ1jimpQE5Dt/eBO
x/+RdmXLcePK8osYAe7EK9fuVmuXbNkvDC9j7vvOr78JzZkRDXEavnb4UWFmF1BIAIWqLOUUXi+e
gWabrFgw8SonekZbjcTuzvUPip7OC8rHySG8ER2D9/3l7XdwfEWkmfRKnOLkFl+Hy936W1ni0Mf7
11Bu7Q6VIilpDwDI5C33HZ74NQRi1xt9dDuXZQObd5Vgme3G9DaYfHZpRsYuGRNw1ETvDKiiNcjR
lVYbCnltzLIK/MgXPVPsj6OJWLOF0DKUQ3+mKH1QZfQLZpfj8lOWAWv86/LC3o3MWOQNgdsmaZUl
XRdj5WGbTI9WAJkZzzj2i8NyFn4hM2MvbLLF43bKMJc0iIfCogndvzQnd2lkhz576mwDImz6xcKQ
79fDm3WcH1pxN9bUgpsUJrraSsdZGh2oiaX5/VieLDxjjVOQSMJsOZGRnHdGdRUPWg4jlxMb0fkQ
Hqr/lVTljmAC99n/XxP5nTNrzJZmLLQxGK51jf45qxs7qW+58nJA6xSfZRZALEgAK3BMvuoyHmtF
MyusBUlS0X8sdRJRdbXILu7UrSyj0bcFs2u5rWU0ng2Phuj6snu73Xjj65Lf3J+ntWiLsQPISJvn
Vv+ytJqHB9fnHL39nKXuHXRVPbdpd6VlQukZkYHcBqRIphLLaNqOlMouhvIcW3mSE3ZBadrRUQpy
L/JLBLk/XXaYvaPk1mT2szYmF30YLi0BbNWpH2lGnk1NndG6pQtSU+Qle+yiGppCTIIDlmoq3EKo
EyXP+hjRHJapYWAHKr8mzgCCZpVq2cf/t2VbsHfPjqNirqVurY6mWnZdVHbTULdeju5lGJFR/DOj
lY0hYnDAmU4qhQo2u84kkFBjRYz+dCX5ArydtfaTXdxKoIa89mWKQVxOGlqLrQfNnfza/sQK4n9B
+WXHL3+C485ijZUnhczglPvkJulsJqOTBIj8sRpDlnubCItdGQ1zNA1IXSdIsKXsZv+zT6pNpqRV
GRFkqbb14nTjF2j2u6TVXaUwHGE4Zn9A3+C4XUGe4qxTIWWOR6S/M5ZS10jtPMY2NHuVXwY9inB0
AWPuHAZ/spFbCtYckRJyheiIs6KM6DSuPjHPaA1JRcnge+eUDZLMv83hdTosIxlIJFgcqCisbnVf
BcnzCOt09Js6/EbA6SdA7gJSDkYzqTGmrwxP/fAi4X1fza+GWHC6/Y+F98+8ITL9s5tIY1wQvZAQ
opNt4zQE8SOejHEnpRDonA706fK6u+wlMv8Ol+YRervNQOusNFDq+S8pNj5chhBOFfsNGzKeSjM0
6hwYxOycuX3UpHtiXhXFQ1t/KKELHl7N5VWmPMfmh0XYMZwNF7/qTFlT0KPO0nEF5lad1vV61I8a
WwYsH6VzEEzzdI9pc0W3opyQPVbZgnFrLjemtaboJ+9YltvGtznCMYNgwvYiFyrUcdA7i+po7sBn
LK2GgurUBMQs31aW031Ah0kn9skn0zGvm/PsNd/FMnW7TrkF5Q7QzaDP6LMGUAWxXd1nmc1roJ7Q
thDv7qINdX8U3yzkpmwhabOi3yS2uJwiu+U6NkwvTEQbzr5jvKFwcxUXuaamkr6ipB1tHhSvCyRk
/trG4+BCejKQRdQoszF674lvgBw3Zo2FBkEDxrD1h9bWp6savdCrYI2gLrjGTpX7kxsfWJ6baEAF
yPyZQY/mpm1TIA/5Xy1e1PTorqstVCwsv0H/GzfhDw15VptFxkyUjcWe6WJX0ncaNrbZfI8XQVRe
5JN8bbE2N2h+owIM2uczMr5wRGErWw09zU9PoVOIrsYCv+RrjRNaVLVG4JedVzQQCoriI0sW1Gz1
VIX2cJxu1cYehEejPYreDipHn8pAZys1AGsOphupvTeIWhzuMvQWglm+YWj00etJXWIo6aPsL1+Y
wNNym/8YXGSk4348Ca+se+eELSDHJ5qWl0qrYfGxB478Uxcgp2bRkdjKSiILFEYyOXRIsD+HwoRa
0XBy7GJUJBk7FcOJRUgjpJuVfnGdOYXq6K2NZ9NfojQRa6sc2+jETORcwQivj7jtnNEf57HuIGox
IKeuuGOH3MjvhAFnAcfxdclaHC+QcTNwHLuuz+yF23INN0bR0K/0sREMLB85klO16Ua2PIqx9dvU
9FH79fE3jhIbv+FrktFFOkYI9XUJyj607vzQnVJbQ/ycdSCIr80nAeBOkGO722rcaSyVOsSEZcxb
UqDznop9T76ZfOtFhZaVqLBbQNMadyfplVWSFUbTrWp4SMTylsRby09lIWJOAZFpHKMMNB1pZ8At
4tdYGJpxy57lVi+9N7mll6CYHI03Bv/yUIrcg+OY0QotqUoxdYYSaM3L+jtK0j9NFccprVlFHdT4
2MFo+PH3bhD61mDPSJRPhMq9bMFe2M01nkbSDEfnGmhz52Wmh2xum06JrdDeTpNTqQraMu4SpiLj
1ojyVBz9ON8o42wc+gi+IWFnVfWgaV6iLIjJZyW9vzxPu86xQeKcg2banGgRuxmn39sC2m35N40I
A3rs974bvg0K5w1tUaEBlwl7quU1KsTC9lrpkGP4iJcwO/8sqjEQmcV5B1SminJku2gJxp/RD5se
yuj7nw0d5xOJViWGlmHoViuzS021kRJhy+NoX4Z5t13rRNEgUUp1RVMoZDi5kySUZKmaG83oZB9m
V3NKtC6xjomDtH68CSzCmy/73HauXuFUTUbvY2rRd0+IaxSvaQGJCzznlI6+PKrr6A7yh744LetD
M0y21gYCC3my4CD5V8W+kJGilwCydSMDaiHI3bxOrksm/I1Wil52qx/Xx8uY/IL+GxJdKiwFWf3v
XpXwvjhbY1rjLD4oXqkW9po+VuFX1Tzn6A6TfbiMxrsjj8adBzpNt+KqBppWp+hdvOCe4+umKJbA
rzIehXMUUkRKh6yc0ZGuWIZbie1Sw7/B/TU5t/1Z+3cI+ROAlued1qCrsKMMX6T+eyJqXf3uFMXZ
w2//dSflrUWYPXgyh14NFJslrz5oxmF60dBhfLiKg+hW9M73LlGQh+UOAYMcV2RhdmG/vP/73JE9
px8Hl7gsHTs+mQIi2V/h6ttIcnSPrpfr2jbw/+iD/I0VtP+vsjc7Ktidw5v/7w2Rt5DN7OYCkFcK
+oj2sHDpkHlr4R3XOpqNkws1FnZdREO4ToPArvHurQ+NeNdGkXLMYOeV6Uuqfry8rna5avN9juZl
yZBmZcL3dcWwl6I9RjT/seIUsMQ0SArtSiUW7qODIsB998jyOoIbYI7756aSQzktR6fQoa6KTGyT
DKNd95Kr9WkCtSjpWGqhm05jkFi6YM9+dxfm0Tk6GbSixENxgR1hcg0o0EdeEtAv1iMNKj8Rhrne
tXDj4TheGUnXl1IEOFauI5eQy0NjavYEWOUOqziJcGls71lLIemoPFye4V3mfBto/imwKGaSDzGw
w8YfFD8pPs0iYWWBk/LvfkOFk6pWYy7H+KFDYn2yfLtsg2i+Xv++WW9yOOWDFsJNRzT2K1BKnIZI
O0ZcHvVxpluI7tvM69/t4Jsx4+iEqquc9yvGzKTBUoC1JN2Ww9muhc12REgckehQkDX0Hkha9rgg
vBXSmzkxnXJcvMtDKFjor1vFZgTbrJL6tsIc4T3/JB/6w4RWFr2wCd2+t2maRhSFaAZfXt6nSpeX
OmAa9Wo1fU1zQtEdc3/I3iA4yjJVWV5NCRBmMh+S3E2T23RpvFwTXPtEpnAMtdBBrzLKRqz5lBqn
fP0cWp8uT4oIgqOhzhwyXTcBsTbFaMdF8aSpyqGOW+fPcDj+maumb9sR2+NSHKT4qcYNFp0iLmPs
78GYlv9NPV9BrhcJoS0FSO+yPb8J5tAJz3qgo3qIHJZf6F3CzhHvl6lpmbjgaSrRuOGTq0gqUnNg
54wwAImfyoPFQlL2r9Qg759qtDc0bhD1XtW1gvY4Y+S2djKc7CQ90M7uT70X3iZ3lT8d9MS9PKj7
zPovps5V1FXZUBlKPo5I8Two470uCgqLvs890mW6Nk2lihEMqy+95S7Lb20+b7+fzeCGdZQ5V0qj
xe+vZs1V4pu0gqKG+VsL9Q2EY+tq6BqK13AYEV0X+WpXxlHpBMVx+yv1DYPj6XVReqjBY6DmqL9C
55CHtBk8s5+/Xp5vkZPp7HdsBmxoQ30YJNiifW7PhddadqTZ0l8sFYr+hb65bvaVCEIl/7G5vtnG
Eeo0hl0XysCMj9OCdwFW2KMc+x9MjjHzRVnR+/T9hsbRalpEoyVXGEljPYz5PcpwnSaEjMGfzhhH
DgCJw3QFjiLdKSgENaubom3ty/MlcguOE6LESJOlBUhckisj0yD+vRK76kTP94JB41XBlF5u1EgD
DkQQ7N66WcObkD61ojSg/ziV/zs5fIlXEaVQsyqwXskpOTSvBaAmmtUmvkgzSzBwBkcMTat2k8yI
QVdklxb5hzVP3JWIymZFMDw15BYdIwnjRtIF4dsqbLzQWhSHtmnpXXYF0TIyOIqQKqurywkm1WFv
9yb0+hu7Kr1GSuwsx4vXA15wPBnRauuHIeqeIuBxg43DhjbiQTewFcLOfGmcuvxQCfuTsQm5sNca
HEmENaXLwna/kdVquNG99Uly5nto63vkMJuiwWQTcwmOYwmj6/N4ZFt7D/2g4Sbz6I11hvs7rd08
0uPvmafLqqzIhiWjAc3PA0jVtNfQkZTd0GRfhYhl1NjZmbxaR5+oQJOCcc87697Q+DtZTiAOL5lw
FWio32fl4k+o1uxTFD7PBJXdlqOa80HgnrsjusHktno5iuJOHmAhE+rEEyKEWyCd+AMbjIPkn68i
mt9deRs4boHr9QoByhomjrnfT38V/XFNBRvXrtNvILjFrU8k1FoJFln9Q75+TdJPgiHbZd0NALei
+7mQsip5HbLXdpGuXB7R6Qb3TstfA+JH0G+zbhTTF+CyqbjkHtxqNhE6KzsC3PRVtWG8kluHOSPq
Ag8ddQVoezNF8VCiIBUTbyU8dzTLSmIpN/52fe25caLIod7wEgV/Z3bomqvfGYIFztYvb+IWlKOT
sTQWOW8BahjGoZsqROP15lMc9ndNRl3JaITpJHveskXkGKVUMoi/GK9mzu74xPy/QKlZdNReiEvs
6WoVuc8eZW4RuRNIvI5aX/RAjM+v/dKv6kN2RCEflITESUB7vroF4whMk3I1Vy2ARe23Pr5NjUBq
Pli/c2HdoPDvDJGSN6Mi6bh7Q3nfmBYvnWs3JUREVoLJMjmyoioq5kcKa6RDeF/fsdLYzEGuyj3r
oZGfxEqNu8MH+tepgZVA+FwVWlN0+15MPKCo363pCTrNcXEqlC+X19ruUtugcISio/rFyDqgxNZi
J/RDttwlytfLGLtDt8HgyEOemjHpR2DI04d8ccvwt+ZmA8At3XqgqOKpADBpPuunGXm0sKknByOK
ioPUZrcUkcj57sCh1kXFc5qhWryqW60mUMKz4Hdq7LFKsNI1E8Fu8i7fjAVp8VhsmrrOQhh8OkEO
md+QWrCrx0OJ/NRAFJe2ToPnpmNrK3b/jEqe1F4/zb/x6gThKMQwCDF1AgGpn88eBUoaII+bsp2Z
nKyTNjttiNzxGKnVwXhvhNAdk2v7spfsDOgWkw8spEZjmHUEzKy6m2aUod23tf9nENwarkNjwnEr
wZXZQuOqL5r2YWkeL0PsnbmxP6sE2iSKYup8I9S2i9t1kiIEtk71cXpIUCsx+JOC6Yo9hNY9AdzO
GeonOM71S2j7jWUWIxzzA0l0LB8xRUOGLHdWtMotUbAsUuvcC6oB0dCQx0ANnercGWeQOtzJGgS+
19u/NTdC1/TwaIJWbUj48kVPd7tusYHjCGpUMmsxigzrjF431bkM7yRRZgbzZm7n/8ki9hM2VxW1
rpHZj0bOTt4h+y+5NpRbCGjOVetS1LVHJhTE+x+X522HEn+C5KZtWiGTnyeATOaH3rRORi7UM945
sv0EwZ0uSK5b/bgCou8DVrUzX02fWrRjumcpBqLEp/9w+zev4E4WekOa1NCAtkB7B8/U46E/dSVe
RCy0mCRX5eRcHkAhIEdRyzjOSKQBYHkeXd1PPEu1y0Pn1jcoqjwKxQl3Tofb0eTDHaOZy9XEXiWr
4TwTCB18nvu7EuraxtoLiFBkGh/yUHUFcusEWDnktAPVH4IiUK9Z0l/PCsxdwUgKHIUPfGRhh/dc
ZCc5eDReytRWC8wbQgSmHFSQhZuPqvxXC2HE36NKDQd8OLumGHwv4nKpcprroGMFkgvEg5iyuz60
TAoO6lTKg8BMZW+Vv6HxTYnLOmxTbcD+8vdjQOKl6sHM7By1h/M1AuWF4EbNlvA7VtngcZtNvyxZ
rC/A0yVkOGa+nH3rc78tZtFK2J2/DRAzfENfc61qWtYxoNxhodLCyb8W5+KOdcC2BEeSXd7aYHHk
X6h5Ra0VU7aQ66Z8nkXdkHfZfvN9ju0lLaunpoctJj1o9DvN7oxZ4AiMiS7NC8f2dVLXUa5jx1SG
OnayWXfoOjyYdWxnSnmjDM21qstPl51PNGwc3Y/1TKtYg1ma9mgqJ0OU8Sf6Psf1eS8ZJEuxhIvZ
bbKvrSTYrvY3/c28cPROSGll0oh5n5zsi+qXaHebXFcv8UODavJG2L9gLz1BR7+Yf6iBcuw+6vOU
UaR547Y1QKyb1fZpk53GaDqFum83lG002GC6mMuhSZ1acy/P117UGfiGRVA7ZcmErzkKs86qugQD
CjEpB/2LT8pd78UH5er3Ns4NEjeyphn23TQBqUMTueyQeKppT9+QAosKFiuyi4+XLdv3lDfDuIFF
hjfeEyV4oty9kOo+qQ+Xv/9OzwZ3lu3I8RtlQcO07VXYg6uDozio8X7UPTPID6Wwc/Dunqyrhmla
hm4i4e9n4rPWIrbkQhqcUgoVf+onHHxp/pJo7c08o5M2OmB8v2ydCJGN7oZqpyqKjLDH4Z4YqSMN
E5TtfozdOenvIbEp4PXdmdJNWVZRVWTI/CnA0rJ2tSprcKrSVc2nUCSpsMuDBtE1asmqpvM1z1ko
oTuYEQ5O38bnuRhvR1I+SUTO3K4N7/VeQY2r4l4ev70brS6/gfJ1TLI6j6vVsSk7o1mOgVYoEO5x
5t5mCkuhnc4Q+viVauHdfWWDy23G1ZJGQ5rDWAWJjQYtr2ul+jpNoiakIhhuK660pVJQsTsgWn6A
eMMMqk9Ed/Pdc8zGFM7roczdjQk6uSKxcEAhHzT4j+Q4uKxdSCxsrL7rhBswzuG7pklLPYJBpD+T
4UmSBJvx/sayAXi3GyskKlcAaAEk44tDw156v4cHiPMiUuRNh07UrWvfJBW1pHhUVCy+iBsl4x2t
BmwtKw1W7WoUPYyKvs8Tegj19CEGRxjrsRivR+Gzyb4DvBnAUTjCgovaKABg9bDrmd21QOenvxWU
/8waxIN+Zry5lZc0WXFa0qGoVKMyQgSwv2T+sYbyQnmtbLSJ2QJAtr6Q/Ngln0n7/8/GAOm8QXCr
si91SSMSVszcxl6hvNBOc6HOZwu47fK8UL4QO5RWuTNKzMvksArbzGuJbbgsT6IP8r8kwfXispvR
d9LIJFz0JYEbF/kYB4WpSkd1nVdXYNTuLWYzdtz6jGVLKiZ28LOu+3PtZ5kdHtEp6xS6oW/g2Wm8
ma+V0Pk9In2bMu7ArA7abLU1xrJfjDvNQrvgjD5ni+BYK/I97ticNKmuJMwxqPaNFn5aoVFWLlIH
FY0gxwdrUUp1YbLlahp+u54LZQhk4yokz4KpEvkfxwtJmEZVysYsxxsd/RjifQLNv04Iv0A5SyRO
IRg6/r24HcyywcqFVegjPhwLnJFngYeLILg9u8wlaDIynivbl6iGvM1hbPzLYyaYm9dIzOY8N5JM
i+IZEKPyFTnttoIO5au/CNsxiHC4PVsvjMIwZpBcfJS/JQ8lpAVs6cY4o+gRDy8O9LidMpjRGOvp
z+xjJLKxryrCFKlbwNWkD1rYnVujcdY6le22JaL4PXOvd/fqN6bg03n1AjdQSJYAK2CNBLIgQ1Pb
VpjOu1dBsmXz1yPmxqYojvRwYQF2HVIobo1n08bJApWc2BlIRaME8gB3FzV/FzkjRxUQSEyqpGLO
GN8VUuzUpt8rohoOEQhHFXGzWBCgB4g8PYa65SzrTVaIGlnsH7lMgvMPpAPpu+68o2pkDQmBkp+h
upIcUHrmDv7iV0+/dvben7ENIFsdmxlrCxN9MzoAZj+wjNFYDz2jPXOFHO7gdk9oxYBG6eGXy56/
e7vZYHLzVeuKGqlsKK0ZLYfJS9y+zOQrFD1qUrpIhfozNH7issSKVnYv7Jq7Ub4q0aJgiuxJ+0bQ
Qyf6cRls10s2pnE83w4dWecZR+Z+eSyHu3x6juinyxD7t/g3DL4OrFb7GHcZZhAEsca71GXixa8P
Sp9C7zKWwBy+Iqy3ojyZXk9nCb1p9d5NDL1Agax+vIyzH1bf2MQdA/OqVKR2xW6voq+8jw6jV1FQ
e1AROCtufBK2S9/djjdwHOenUbY2c44hJPfaqfaje+04QR8EZwCoYf1GbhM6bf+7pvl68Ghq5RCK
aYODQofZCcli2m1ojIcaGUmBYBx5scLXCM8Gi03oZjlPURROHVvOvcseANVDcq0G7Q0RRgFFnsHx
RpYbtSyxNVz3sj00zwVqcTNhwIrNw7t9a2MOxxTtoKJNgQqUyUGtHOvfa7nzA4gDqqMoO38U+fvu
wX2Dx3EFXcJ6tRrg6fq5zh/bSbDn78dYNgAcP0iyUa46BcDo98feZT2wYzQ7LJwB4mF2eoPsOhs9
KkWbl8Au/v2+MuNxMiUWKiDHZfxIiweB34kAuPMg9vzG0Bkn9e7oEq9zesuWWJKHZ56wcwXLlSzq
qbiX/L5dVzrHGaOcRoXOFvFyP0GpSXZR3POIHkmRLT2ze139TL8LzBT4I/++jquPpRLmH1rQKu54
TE7UsR6l+xCKFRmq8UQP7CJe1Nm4b9YzormokEoxcf+IH6Y9uiMhNxk1MjlyP22BgYJlzRcUjHkd
ESl5NdB8CU9MbjF2meBv7zXH8R488lFoo4CzdI5KiLTk3cCoBN2Xz+pVFkBuzpmOYgUQ4WhydNKY
8ZxPOXYZJXeZqGrsS07xIn0mr+18RbwvOszpHJuEs7mYAwWcdFj98MQksIzvydlAH2blQF3IJPzh
7HHsUhNpImYIwM6TbtlhDo8y45XpdSoaLqIuMSBfq6/CHm+Ctc+/KqgytrRmAuqg1KdUkhs7afLn
y6YJ/JIPuBOp0idjhI+Mo+KtZuiWpPKGuD1chhGZwlFKGaVpbLBrukSP4XBowqfL39/lLEVVoGWq
GEgb49+uaLOSoRmNAdtm6XW45+lVdVQniFTG8oOZmU/QpHtKYumQ53WQUurNEDSuSiMgpSYM+O+x
2fbHcP6pJ5qkNB1+zHCSk3OJ5LwmML06OUaJjdJm9DgwHv7Qfs5D1ahWo6YCZOOlR/WFeBBNONIb
utrqvRQUfpQ51dc/w+T9c8zWbo0Y5jrYVhBdrQdDd0yvOOoO0y5H6tez6OWQmcGfWzYjy7urFM1h
z2qz0MIHyUqD5UWtipyN6TS21tOQma4hm8FQRJOAAfb8d4vL+e9M1a4ddZiaketK8Y1W0A56l0EV
KORoMvK/WSPVn/cjJNBX9WTg4YsVPrDdgaCfI1r1sWhC6GSCqWPM/34Y39C4nSEvljQ2VRNoWWfn
xmov802cB6QVaM/tscvWKm5fqPQ1RtYXwyFLAGWBZ1KTq0mqP1z2RBEMt94iXe+UOcLglcuNZfh1
sdjj+nIZg/3US0PGLbBKNiv0MKWDE8f0JoMaM1mkq3AMnYi0paOE2sfLeLuv8Zux418NabRO3ZID
kMZt4tbx+DVvpOcSubDT2nyS89lt2+Z6ChUbHTqPAvB9BvvXQVTu2EnkpSJm+eqOwKmR923dveoM
e6FNSru8FvXxEQwvr4poyTI0XSNYKy2+mtxOFqTt6D08R9wGTOD8fI75ECmyloX4dNR/GSHap+JJ
Ke9sCmGBy6MocEuVkcrmjDl1LW2lAoOoIsqqk9ymfW5XRJQ6t89Nb3PFUcdklFmCIBrsgTKgYTpZ
KXoQESFwdCEzyiU6EPrBqyCXXwjW1u6BbuvrHE/UbVukSQ0A9oqEqLpnSPbfTYh0p32GfLAgyi4y
iCMMYo4G6TvgyTghhFb+GM2l4MlaNPkcX7QjxG4lC16WW89V+aXV0dNQkJfGfuV7SqIIaSoyZLX4
VJDSMsoGxypsSgWUwPtrBbq9qBxupsepfTJGAcnuj9kbGvv7xputQp87ZcLWq5fWEf0HgyKf/csL
5j/84A2Dd+WxkCyaw6IJeeRwAW89QL2i9WY0NiyDPHVnQT25yCjOs4tBl4qkYueJ7mOZHdfx6bJF
7P9fmiLOsWmZ12hvCYNMGdFRP0lQAB35iyi9TwTD+3M862ppaNhnZ/Vm6AokiiVny9R8CX1JLlu0
79dvU8T5NUVPJiuqANXkh7V5NKxjI6pu+o/D0P8wzHcNjKO1o7rUAIMlAseO/pWlvym3rO1CmDqi
GI4QjtvsUiOWqiqBE6TH8mj60Slz1MAMFKZuKpTTF6JxR8kkR2DPYuuIiRDVEAQ7hGfsech8az+j
96XzB9OFoWQb/WbVojttPEoD0HoajMNdJl0LY1QXaQgQPDFgR1vmAhCxWriyOsEtsk9UMZ08JA9S
jyePMHQvW7X7uqKgCumV+oDJEUUTVWSwNGDmCbt6oBIaKcDBN82mUAiCGG58ilxR2clFzwcmxxVo
UluWRQmvTORT3AU5+ti36uNlw/aPQW92cXyRtVldNIwv1OopDDNH6T9JeWxDXz6LK9EgMk97R04Q
bEERmaUjpZDz+0GuyGzF2KK0z72b3g2s0upLByXjOfi9pCoUc/0Lxrm9OUjVOiQAG5bEiWTpKCWh
YD/cZcENBOfrSRzOKmovEYzNkFUn97ZBUD1enBPhkWvXFTZInMt3SUsk2gBpYWeuLraT/iiWfBbN
D+fk8iRXcWMAJT+nTybUMtUbDTqSGkqcEl9YEbEXLdxOEOfeEpWMdGCu15U3WRXZ8/CXaj6rq6tF
pZ1kz/oaaMIeP2xKLrkg5+9Sa9LVogzUWxO7vCvdyqHEWV6kew0pHEZkE1EoVjR33F65tLOkdyxS
NEqFnRkfm/GxTwXXeREGt0mqdYxoNgsX1JNsj9anNH5RBoG3Mx+7MHTvaoDzSG1aAoys7VE2UB3i
jB4us9F+VO3Nz/n6X23p0nJZgWF9Zudycq0eQhe5SYgjK+f58y/U5Yis4miCpgqqIVjobP3GWpCV
6KhDUdY3Ic1Bd4j9Cy11BKxhcqyBaAwdoUaB7evYHrODVLusfLH6NnqyBwWR2UP9UWangaiPt8BH
TI5DdA36AhOLni3lD7pmdi09Ul1wvBVhsL9vdv/R6KZsMIERTomHJ+fzapkeRC4EYR7mzpdckaMO
daiGhTA3wesNRD8lb/ClQFxvJ7KGI4u1z9tshtCYU/aTXcm6XWunXHSpEoFw9EDaIZUJowe9fkoh
IF2r/hx/uLyuRE7O0cMqF6kamez0Qu6G8Wqi/uXv758xNUPTKCrp37f2sgYpqhIJ0RSFBKw2HBfD
Q5E72i3xDT8TC2vuG/QvHh+rUtN4guIgXtPk2/JIPPkwXjUB9Qw7vmGtQaQ7UaLB/iy9AXJHl5nI
sWrNuMC36td5+DCgGgdRzD8bRT4mVS21brXMqvy8+ngdOdRQa2RCLb+SrL9/932bMz4sNVa1nijZ
5kUyMhztSQ8MyEMmrqna6pPAPtGssb9v2GFFOqOpNUC0PpsvmiMf2N2HOvr9oKByu3Z+Lw0AArr/
+KXK8VGW4wCtsmlTlR9j/6WevD80iWOiQTJ1s7Xg+DO1pdvxrDnj43rIUJIb0UBHf7T4XvQauU9+
bzZxrJQ2Ra1DnRc2WdfJBAW1OLX72nKzfraLpbT17iHP3ct2imaOI6ksKhozGWBmT27q8ruaCAhK
tLw4ghqWIpZWlm01DeelK+2JtGiuLkrKE1jB51u1qaRNUQEr2v7Fsq4tkSAhG4X329K/M8MnWeVj
A0noCd8Ptat6uDLojdn9Jcv3Znxdo9T38pSIOPddy40s71azAtroFzcUHZLqr+RoXqsndhstRJc3
0dhxp5YubDLN6uF1mukuyR39nZrUzUrlc6viii5QnIcHlEZoj6lfdbI9q4J9ii2NSxPE0UFaKmFf
EID0keQpiWojZmprcmwPRhCLNl2BT2scNRRo8NcZIeanC29apAiQ8VT1gjO5CIPjghmlvCv6PGNW
GnpLikNtnNQufrjsaQLC4eVWowzv3BozZFwlN6x1Rwpru1zuV+tW6Q565ueT4DqzO0+6qiLMjG6h
kBP+eaMgLSJyS4ODV6Z192kTHxISu1mqOESPrqaoP142cHfdbuA4dpulQV5TFipQh+SDqkS+RdtD
Uqx+OqJOTzJtiDAKPHF3OW0gOcKr1L5UZfYA0a235XqOy4+XTdrNLVXeAPjbWlbFVjxmmLTZb8+r
y5o3Jc7otTd9YAqGTzBb/KWt7VH0l6qwpW8tqBzaeXnX0qAxvuKVRUB6u664sUr52TEGtU/nNoFV
mfGiRxIapqEjaPiliGanzG/U+KGOBM8q+8ekDSRHfMpcjpFhwDms69W3OqiQ43CbOp07ufKHEPmL
B+N3FvUGkfnO5pjUjFFbtROj2v5Z7ty0+jBozmX32OWNDQRHhNHYNtbr+5cshZ4yfZ1a6BkQw72M
InByk2NAqkwjq4RG6J4MdqF9p6Ljl8gMjicaNZaUasRIrcuNtJ7H7DGaBDda9hvfbRmbkeK4Af0I
ZD20AKHm6R1Va6co0O59btGwtfyNCrrtkuU4IaqKKFbQgwGFUqh5Tq4XgqZyioBaBUPGq3W3BVXZ
iwpWUKO/rLluh7JxVzehYKEKpt7i7ktjEhb1wN7zNfMuia7KVBABEH2fI4JoGFazZgEvlBdDZco6
6Kmo3GA/5v829Ra38vu0ajI9gQ1Faw+e6uclimCik+nN9/GX6jgdh0cJ1USCRSOaIGb5ZvWXSExI
ihyohnaVRS9KemUM+h/ODrf8u3BK2xAFtA7tX+L6FPb3f7TwLW7hG1bel2GBha+1ma1EJ03/6zKA
cG64lT9lZWio7Clh9mV/ekCzWtO2jtQL/fQLgYKPAZ3H60pYfSpgA4tjA0Kha/KaNTXT0+DFd6vb
2YmHCoDDSILiPH5gdTalI6oDFHk7xwyQSymynvlEmfv/R9qVNdepM9tfRBUCIeAV2OzJc2LHyQuV
4YR5nvn1d8mn7jGWOVtffB5SeXAVa7fUarV6WB3Xj0Equ+QkHpDNY/UrpcO4uQ68LACwHnktOyKv
p3HH3MxDn3jlBFejXx5LD9FJUPxJdFF2wdqCqVjgqWRFA+zguvqse9NhcIxrUHO42SH1Ql822FKy
lrZgORB6VW0whSAvRGYv6dJ9YyUSQy7xUsQ6iSSnXYBaQawm1DCNPi35X5a1UzHJVvmkYCiCjAVa
5uzZgs3o7EiLjBqANnnhBcOU0M7pvf7K8uVDjmULKBgPzoZPKS9+a5KHDAy840FytiWHzBasBy3o
1PUE1qkId9b15CnOEjnTYclRMJ89ISqA0adecx1KByrLJBOMSmGGZjpTAI/d97J5zEdZl7LMbNmC
/eimxSxCBWaLswoQf7nSveoT5zjV9+ln1VsQNvrvB0ywHr05R7rJQVOHIXVtfJlQ68Q548gTYm6e
4l/ev8sXmCGSGWAqe5yo/DXVoZPIYL+tMdvpvcRiXT5ihkhoMDZWAbYRKCGnSu731lHf9/9Do8Fl
jUBP1lu7SBM7UgcDsvRd5elDt0uyRWIsNlmYXt0+Q6yYmLNAKaoIoswn/Xm6UpzmU+3mbnUwv7VX
aDDwkp3tGZ68i0K2UYLVwFQglFfxKjsVheLWVWwedBkPP9l8GzIVgzjBgQOCXcG4N+C+ifpU5/tU
3xjU5S3LGEFTe0H/0jyBJsFf9BxhxrysG2VTuhWysHVDooyKGmionmjvjOR5rG8ZKiI/oOorDMFD
zMOsVyYu3ZIF56W2nTZv9wvM1mWY7StyhSPsVEHizrBK4DTP5nOEa3n4EvjKN8sxT3zudPzjMt72
0ulMs1UNhRpMMBhRYca0rZEuWlovHO4xzCn9wIAYNE78AyGGJ+qsxtvDgERa/ZOMfltXDpONrtc2
KwxWIILytUtjtJ35UtYFrgbLMZBmhfp5uBvB+ehrBdhi7SM92FjF2AtCpwZLt+SlvdkouJZU0ENj
6NOu5pVDy0/2u7+xv3CqM87CiMvshiHGBFpwjBGWaOam4VqJLmjmkGJwWr9A9JHsTeXcaMfLKiL7
vqCRpjmFYLOCVPqY7FLDOqB8W+YH8JV59/ReycDVdOWUDnXWLH0BDEyxDB8M3z7HJ+Nmche3mzwQ
iewviyTRejFakZmU9eXIy62UCpMJH4fyRp9lVulfjvKr4gs+RqZXQ1bwcsb4qX7iDdLWsfhC9oub
PWAKoKf8+m9CCQ5HZdCu6C2sYbFoh6Fiu0Iz3IzK3sqytRMsBhsTcyh5Waui/6XBvpftPdUlV75E
5cTIxcRacMNWwBin3lFRIlEakipt2eaIUQs7Rshe5SVJ5JbuVTQEuHxcQPZlcifQj3vyCgOZTIJx
COqalPECM0hpdeqU+hDHMiYuydaIUYy5DVULPAO4gXvqp3Hqmsa4CwuZndt0yF4PqyUYBC3XSqXl
VaYaXMwKvWDmdXvUDrUk7rP5NljBCDZhirVsLhVI04LITA+YZ0STQ+sTxJRYUJnhFoMYeR8bKHEG
lF0g/DPvKOqoH/PrzqGO9myVDtMQZ0Bd3J2sPlgmo2AiojpWJ9JgKSuqOXP1MCkhposf+g8lj1Zr
KdiGvidFaM/AGZJ5p5nfB+ULSST2h3/jgg0X2YdJOmM0UgKMPDnO8SfVejLMyrVsr5nONZOlByS6
LoYxcgLm+YKb8JwYaGhTj80QH0qbSG6K7Wfc68qJIYt5DKcuXyDV9Lz44/f4kGKSbOoOp+z7tEO5
xjfkyWR+hEw2wVTkISN1z/0IIytPVdv5Bqtv5uR3PdRnOjceaerzmCeneNH+wqCDvTLAzSDmTVMZ
jtl9rOV0tQSCg2HPypBY3OKre2uv7eo9K9xlH9z2R/6mXL7K4tYSSymGOLLAwAiSjJ/G6KEfjoqM
C+1fbL+pMrxYUemtC6cuKdpKQbsvfGxMnuIeWumGj/1L+Q09h34refZtb+crnHD4xqHsA1ITbKfy
rTYw2C10uw91XbJXDOFWbqzaLpMGGH0FYYofZRS4irKr6UdyCq84Yl2FkrXJEvOlS9XdqBzH3G/6
j0Cg2VrFwCKmvZuHHdI2ruoGr7msuS6VQ9vuykGS6dmOoq0whLhTm1qDSWdcxvMpPHS3pasgSgJn
839ImW7u/gpKUDbMhutBKAiowFSerJFVjrJobmxYkljMtlavgAQ1K5W8VfIeQOp+8meEdMvSZRhm
1Xu6a32Zv8iKk2SCCSrX5pPRmC8Ozbxrp1PfHogisb4SCJEUr19yVD2oEKkLrssGQ7WVO6LIptrK
QMSnYzwW5qIAZFK+Bf3DYH1R288fcM1ft+alvmf1vCkw7zNKbEDMJt426Lbok96Lm2F3GWbzBl7B
CIa6iaJU7ybARF2yq8abAHzXS/OL6l9odUuXH5fRNs30Co3/fSVUQCY6xyPQ4mJPrK9WKlm0ba9s
BcA3bgWQ6GQJDa7QnLN8xojAFmRxTuQzbzllN0j91E6GQUSydxs/kO/8mBWsYBvSaTbK+OUcqfvM
+pXWz735Iw+vjPz75QWUndiXiNpKQD1DZqsZIKC2V08Dgt8g9/bs0CF7TAV6ULwP5RtXkgkWIorJ
wqYcF+uofS7TXaA9YfDbZZlkh0kwChg+OOR9DZGa5n7q75TmhxrKiBG3y+Fe5XgJBq3WLbL0IGtj
gGQYVaLuUnDCzInDC8O7vYHpVBJ/TKLommAgBjXM85wCLreNXRCr+66YJBAyVdAEl2827FTP+GFi
9+2T+p1n46ocNxJ7LnYodfA+RN6mmXB+mI2bFpTvbw9Xb6Rx2/IWAX5XYByAHz9qd/o1HwU7HzTZ
BMJttXhFEzRvyqpFpzxLXER4Yemfuu5hkQ2j2u4oWYkk6F48xsyqCPxU/bb/zWccZLdaguZ4F3NX
kGgE2VOLqa0fmTporFZSDFbM4TzFiYKVHH6GNzYmwaJqqDuzq8nVQaOloYFLOmB5m8DhVVQxelFo
cdCUCTBN7S/NvGLFz7n7kcaqR9JjqB86/Wsji5ltn4J/tlCczzY2rRJlMSALHLFyfjZ0iZssFUq4
vqZJnyN05yIkQ6Knwjb31VweQqK2Duis/zIK29d1ZLPAUjGn5GMH8FU8Lv7KpmDmixkS3hBH9/S0
eBqS/Sdlx1NnBvqqQY8ktcbbT8vVJgr3m85UPcxUyEv31WcCqrwbDe0NCurNUFw3ZY7qpX5/jiQ+
1b/4vq+SCvdbFWR1qOmAHU+Lz1v/lgdOq4ME/J+zKBIVU9sYkkFgmAWNg2BkGJzfPG9I65bk2qaL
06a3RSuJFfJT/ea6FjBE07IgIqlOWgtX3jqRQ3fQ9+gL2cvU/50F4zBoMTUwkkvVqUiiUwS0DeLI
QJCQPCkou46PU/WnxYAcgqIGllKCrllxgEQDwhxrCMzWDforWzvAZ5v/mDTnLYTYTJMGDbMnAoi6
vCNB4rQRIlygA7rsBLxXMQFGuDEzlpZVYAGm3cUPlZ/vu5ONnvcE4/Nkl/N7L1HAEm7OqJ7Mrout
Fvwe6KRBFLeMDjkosYpDjpRq7sHFKb4FO9lIx019eN0ssaVGUxJ7akLAhlF2QIdkXUd4EP95n5Ag
nWiWQgxQpxg7jjA127c35GDvMExvr7sd76OWGUG+Vu/O0koowSJhRknYzzb2jWRud0Sl1Q3DlMph
98HqEkE2wRDRLrTGRAfanB/y6TzJCgdlWyRYn6mhet0p+H6WYcW67mSWqTfmMgYbGYxggGJtbrLU
BExgnDuwZo5nqzxcPlAyCMGz6cu6KqMIWjA0nlbjHZztS1lkh6/Ghb1/F9npkrZrZ7731eduOc/K
r0a5MrMvCTiMLkvz3lF7u/Fi80xZD0nSTICi+5I5xCtP2S27C3xyzxnsOoZp5bLC9fcONsfERAAM
xsP8KXi9b+93JezaglRRB/vttTvOxVHuzQdF5ZM2NYdPuG+kIxX5zr9bUkZUC6SB1ALp2VvMUqnM
zqogZ+eT5+5q3pU3Ndp9OcsqZitbTuCMkZOcKlf7IX/GbhvhFbqglxFl6DzIX1a5+PxihMFWy8sW
U0+6ujJJhdXt8zqM8hhY/WmO3PiBP2RLx8oxtiPe8Sx89JSVZ83vPzd72av2/XOQb+2roKLmakqr
xEkJ8OBa+50eprOxq730M0YAnOT3zTs3+AWMwp/RNMvEJDNhT1mVK9mMo9ijBUc7acVRcjjeVTK8
AJi2ocF1QiGN4AX3pGNdANY5dEdF5K8yKMlRt1CZaXTPS9HeTAvqJbV23pE08QxF7WX4mwKaGJJl
ERNzmMXDSeK8wZAf4EdXIHzSXHLVXiu74YT5t89ge/TUD4xs4yKvIIUrPKjnyQxUQI4uBvBgfhUe
UIfYVf3aj31ZWnHTzq3AhPWNp7bUTa6qy0S8viR3FbGeoia7Jol1ZpblXd7PTdO9ghMu8HqI0mjk
NqCIHjI8ZSip3SSVeI78pnxnaFYgglLaPV5LLwY1bTM3yT+3Re8UY+wqsWyI2rZVsUAJxhCet1A+
+1b/lamIUmZA/3lZI6r9/XRPnQEzRrWDdDLy5tqtsAT7Capy+vcFXv3UTvMuPNf30w9lFxyWGVzi
4FD6phxryVW7uZQrTMFqlrFtYlI35LNmcojocurogMa32NGr9umyamyetBWUYDTVtBwo4V5yWnzJ
2cM0So6yRBSRQFxrOpbYA9+q9hkD740cI2jDYxE8/CcxDMHZNywy5Kg6hRjtskuHa9I0/mUEvhDv
1Pt1oQzBPrSYyBoNDILwSSiYM3BIj3yao+yJ9/5Bzu3QCkcwDf0QaUqoA6d7RsAZgwz2LXMRBPBA
NhCDdxacXZo7nqVl8bKNEmxE3y4ZVQIUkBufOq+8mY6h4eWu+bi4DisdPpMz24OuRhYJkBwvkTc8
K1k54Y7DvamdFgwK1q67QXKaZBBc8lVUBZeXiiZVG9Yv96t4dKb4pMuab7fdydW2CWaiJWWPgSjY
thHEcY7hZ779EO7nX7MfgGugeWzP6n9UecFIjMVkjDHlKs++NsFd3jbOZY3nH7ik8YJp0IqBzWUE
AJ3o3jzvJ/BAGYhKsci1h69zJ8mHSrZJZFtOukCbWYUVTJRb00DW9dqWDSbcNnYY+c1vehM/+60m
zEpvpl0SwG9KD3r9aTYkYaBtEV6/L5yhxjRYo+f4fkBObfbDNnyV/kcI/hNWykzbNkqsGBB58CUG
3bYVfFdiyU0uWybhwISY96DrNg5MM3+yyJUqpW/h1vi9Zr2uk3BYxjZteoMAAPMh7xiIOYofy42x
51zQoexlvO0s2Bp4+1AWjriCoMa92XejubAOD6DFN/x6HxhucJh99QpzrKRlM5tr94om3ndVwdQ2
yoGmnmLM/Y38/rF04/BU7ZR71UtO5rSXJja2vEmioymYMNPWLDEMhAkIfWSpeufaiu0OeuYEyn3e
n4f5WzVIrvPNJ+waS1DxKSbBXFBgRbHDR9IVvok+mUPr1TFKnHPfRi3OZTO0dag0oqGm+eXJLEYk
iyJasiQB4qT6tpY7XX1HQyKxdVu3n4a4qm2rpomop6AkS9HEXd9ysaxHlvxk1rWhnQZEOS7LsnlN
QBI8xjEDWMML7u3xbZdJr4rEwLMQM7PafXC3FFi78E7zivtiHyeufSX1KLbsuG7A2kEHiKqKGd4x
0JcpTCueZeNDvhFr9yePuQlmWNQgv/OGnb6r9uSu7hyZI7v5LF5jC5eU1XZdpWfAbnw+N4NT/CHY
4jZ4/yMj5UpWd+vZukYTdrGxU7OKC6CpJwRhkTypcM55LlFWdrJ5DHQDA6op7IqlW4IZtstiUnua
cl4/6wTJ0CMRYJyWkjoTKO21Q6pKNGdLQdeAgk1WTPCIVBEHbK/U7ltrfafdsdA+SVZwyzJDT8DP
b4ETDhOq3+pnp8ytpZgj1xXia3+Fp+xs75MD6kIP0vEK2sYtsMbif19dZUXTmspgAKtBC+j0OfE7
TBwpj8kZvRE3UsMsQxPu/lpNOruYJ/RF3C5+jyC2uZsxkV13kx0IOGSauGW0ELdARAhBFPR0C+sI
iudeV5UeaOyg/GwxhBJUf7xmMy6d/nmmGJ6u/g8tVtvnbYUrrGlXFqaCqmje/xQfVOYW6gvPOK8S
ZecMwxQfLivM1nXHY/UmD9MYhhioaUGFa2CuHHLA45cmuQ1lRUtbar/+viCPUsxDhZHmWEc9xPBt
84jp6bt0LHczxpxcFmXzTK+xBA1JK8XO+wRYfEQFr0YgictnMIdu4sS39EFG0r6lI0iyYVa7gYEY
yN6/1f8+MDWU5DXI2UNHsivLvg4+8rpaQwi3dTOA4aHSAbEYu4KdgsyPhj+tlMR7lYI5hxlUszUq
VgHMaQQSqinBKV7Q5xn6S5G5S/p0eW82lwoFDhbRTHgCYgF0HQyN1iLH5qbk1I+7zjjX9e4yxKam
GTYzIIttU03wSfN4NEsMsfq7Ag9ve9yGenroZe0Rm+4oXeEIN2ISTWpi5sAprqx9hQRAcGivwpfM
tzQtyTVI9LPXWOJ9GKMTbCqBFTwiToaoRe6mro0n/exlSIPKCKQ3jQFjhobAtMmIeHkwpi+9HQad
m6sHiz3asiz79tpZOq+60pkFV+btiQm6MdRVM+MnlHsy5X4s3PjK3POR8lnnXVaIzaQu7vZ/0ATb
w9BTzDIGtOCanigKavTZG5ARd+Y7hpIMPpW2DlxmOpgKKoHe3Dg8VogG2wCnjZ+H1dWY13YK4uoc
57Z3+tmxdfTwFQBXniqyn3balbzNflP/V5D87yvIIGK6WkyAtCc/Hn+YZeNR1Nl3vy+LtnmSVzDi
MZvgc4wMMFT3c2T1jOAmLmSFNJuKaJuUWjZO87v0BSgzCkvv4Qd25a1h5E4SS6TY9OPpCkEwrKCx
rGtFBcJ4Qkr8u+LgzX/HPHKynhEVREfChxJMa0RBJRizs1FpgKg74c28y3fTAAd+cG1of4mhWLLb
ULaGgj4kWafaSFaiyP737BI8nA1QI7ejs+y7HQgRfDTEtYfLurEFaai4TFTLtC1NFczVODWFyhYc
uDiucj8mhrrTwRbv/icUsZ4bHhKhcwoN1IIbk9yXsoADXxjR6BoEPjTFS5Iw8ULMtYqhP6GEFMsh
Y0fFQNpsPEg7FGQwgnUK0UhVVR1gouA6QoOqgaxuOZwVM5WsFz+Rl+ThtmplGAx7rGzTLlB5Clqd
xuoOXRb6CVVv6jq5GzPWfsT4GbqhUV6EhP8FK58reYVnSN0hlKq6PBMX3dooglN9JMid8SDrxNmy
SAZo87FjxCKW2DKWd9ky4zQjetI+k/SzWczOSGQzjLbe4IguMGi3BRdGJF0w2qaqSwsgaX1TTRjf
RUNnMK5jVffS9tPSfEjJV3iCfSrqMsi0pEHQRLkmvW9Ox8uHaPOhsRZIMEf61Bs1KwAw5rsudoar
wrfuUtfI9xivcJPKq003jcNKIsEe6eMUL0aFFZyI8zdnUP0t8n6GV2UJgpZhL58YsIXILNtiOt43
qip2ssZNWDf9kEIxaIxW/adW9SSLuKV6aC9SiWUT07BEg7ewpYuDzuow1HB2NVfBqA9eC5mdTfWk
YyGzXQ9i149snQl3HeUgNubxiVXXpAkndV5sBEQxcpeiWE1XHT77jE8C134YXy8LuWU+MMVE15il
26r98upamY+xiYJmLuG693buWzQ7LSTYISYVu0XfnOMJhZmXATcXdQUoqH4w1MqYoOgFnXtJ7Chw
r7wOMnthuYQfgbI1vBbAFYt4nmCpFGpmi5Eh2FvQn7puOkt3FWuPHxBnhSHY+aI1JqKiHMPt2kNa
PATBaZbNI9q6ShA4/kcMwcLP6NlnlIuR0B2ocJWw2UXqc6zJ6Mxe3lDiVbIGErZGtSJ1njnQlKXn
CG9KVw/Zk1kPd2TJfw1NejbK4SY3hoM16z+0JbttzfGXHXSqA97rm2qxv4xZ5eqLeciV7pGlqE1O
iu+EtndJXGOkuLIcSF7WzpSPNzSf3WgK/5jUGe9d07YtQsFXYlqG4KR0xTLrXUA7d4i9WvuCBnHJ
/bdldlYAYh5MjQO0d5gAIPBcVQTW0+fLGrVpuy0NVx7uV/wT8wXDuBAlSSO4xx5rHG0Xn6inIhZm
gPh9PEg91y2BMN3a1GEAqI6o4lsHgsaqWpERB7L6WV1NXuTm3+yH5jCc0BT4m889M39dFnDLAqwA
RbKXdByXAoUjeIead72peHq5OKYSSQ7/1qlZowiH3+L1ZsgmdC6NqRvMoD9TR6c2H/R69j4gDyUI
s+kEcVkxUNTR0cjtGddEo0Htht9Jg31qZNMcN+VZofBtXBlqdQjqBj8BXIbV0H6xCvwSV0Xl/FNh
BSWof1pmS8gVNhVjhcj3cYU4g8c3G3N+/emfh+qnpctuOplI/O8rAHOkjMwDbrq+gslx2amJvKJ0
gn3hTWdQLjdHszjzIp7Yl8WbN3VwJZvwzs3Af2IQDq2Oj4H9W7UfzUCi5tvLh0cuigBtnGNBAUcl
muK4QbhFaRJfX+gB86e/Xda895RGsHYWfcUQbp9kzoM5ocBQp5b9SvKeZs7cLkR3UC+nKG6lxiOG
DkSs+4qbsLjPkqI+BlGenvQ+N+8xomM6JUZe3vQhm69papWRk6kYGegOeR0/zmFY3cbI/v3oajLQ
D1hSG/0yuok0DcYO83TRavvDPqJZOkGjDfMY9reLLnkjb+3x+vvCBrQdNW0lxvfbhOzyut7HduoU
8c/Le7AZa7DRDKPaDO/id8GgkbB5yFPkDO3aMx3eKGd2TnBnu723tL6BOdQg8ZMYNymocHTUheZp
qQO0+5lh4omBRC96+vfBp8VtbjQQWQU7iZibq7kSUzgxSxvPRakCUdtXmPn73GJItOUVB97+xPzh
6X/Jl2wdofXSCsHYmNAxSTO+tPm1go7XQsLwI/u+cPUtkV5lVoDvs+KvJLuu6P3lRZOsmRjLyCwt
VRbujGTdKUzhRd12Uko9GYag5dO8zAuxgKF9Gw2nt9z2AaHXa8sDgV9Vuyo3nx549bzLom2mY0Dj
p6OoSgctoGjepibN1cLmFvTb5Peofvs7xwru7R06T8CEI03abT1V1oiCscs6ZaR5DWNXXKm/DTCv
1y5LHMXtfRQ3lMfQxTvJYzfhJ1k6edPMrpEFDzwtLYsqCZCTY3qDwgBUrhtncmWf+2/oOETrkmPs
h+/G5BSnZDrYd8oH9HRt5gX8jHZlnrXAj9vHTvnSy14YWzpkod4HOSLdxEtIONumlQZtZGIvpwY+
EuoYMTSCDX9d1pitw7YGEQ4zWvUrQwvgTqQVdTVjOlSRrBpYBiGc59JKhtCaIUfa+mlypxuSyivJ
OoltvCwPu6WsuM7PHblLoir21cAIJ4cZbZ/LTti2NLikVDxeiUn5r1ndj3MFbliwW6Do5dg+8cCD
9jWrdss+euCdmMFDoLrD18t7tOmRoaHg/yGFayWmC8rjEkDOy+Io5GeYfpu6n2b4x3wa3G9Z4QgK
py9dpywDx2HPjf21TB5jJvGNZKsnqFtGF6qwGBCJ8UDLq4RIKv02DeBaBkHZhmiihkkAED7NLs/e
RehhIffM0V1O3Sczf1vWzzJB1cRU5PFtQ7ABpAeFozrjhZGnXyLyA/0Ju96+tpFuzRLZG3dLzznZ
p40aCYqQq7A9UYn04YSxpa4aXvfWk2l65UcKJdcQwvbMS9NgCusCkzY8luPR0G4D/fGyMvMNEMMZ
awhhg8xxtIc8hxR0zxsV072+/19KwjcX69WNFd/PvVWMudbDzUwHDSWZw7GzUJjQyrIvmzCr+5br
+8oa5ERhdZTiDuhjzdHYzWjOTsQ+XV6yTaVe33T8V6xQNKrM5VIAxf7EZme6yvhAVNe8Tmr0onEX
b5E2AnPFfbdNGIyLViJQrb9LK+mG0pdUx0OdM20Rj9Na0DtO1MG70GxPVtbxLyL+gyc6ZYmh1nPX
veBxanvkL7x0zxmw0Vjoh77s7n7PeQxbZ7/K95I1Xy1pW0for+ABzwzRFcUpvLp2gmO2oGu293j1
+fg38SxqJxdJzfa/yGqCTxp5ag3jqt9uZ0yzqAcxG55AIMdhTylmE5iPzGm+8xukP5Nfl9Vny+aC
KsRG5tW0kEwRTlzeNHUwGrBRJPjeqLNXaR+xgisEsX53SUEVMGtAAOOnF2j+YPp6fZsWmECllpL3
6WYgDvluzlWNYgYimlxwdlhBOKLqtAM5O/dvI09/0F/qoLF2xw+s3QpMON8UL/U54GBTeqX1Byab
RrdpP1bfF062GsW0N/n32+GhBk+WYt0Vo+S9s7H/OnIIlqlR1UAuQdj/MEzBGdM1g1vXv2b9lx3K
6D+4iy/YCjioFNXt8FYxf124BJGlS1DHRIaXzrKF24pb+++T6xV76cndsExv0IQtMfSSpuBhgDhz
dob1daas2wVN9zTm5X2LkiSnKSK3DH19WJx4xFyT3l8CW+J0brUcvfkZws5VFp3agAvNWx95oeJ0
riIn8GpPuQ+cxi0ewVUtK07aUJc3oIInaHRWPi0dQM3gRMvvTXkm4+fLGr91vnQTQRPDRrANFYrC
bhaznTRJmXPBRlB3cWIOA2m1BjLFUj7nreokPkxZN2GgYJ7EAYkxCDNJNJXDS/1gDobOJXSoZ+41
b0Zft8R2bJ0EJAxRrw5A650lTJQ+oaTE8qkgpi3nxjFl8eCt+if++EZtosXdULHGeUk01Dgn04Dn
QbBn7nKOHVDEOLXLe6lpuOPtGnriyXpjX+5H8QyucQXN6JlqTkEE3MHvjsbBOo4+9emhcGUquHV7
vZFQuL2MYInQEwSk5Dg1HmfHzl2I9mn207sOSWxZUQ03T5ckE3zSOFODNg2Ap56aY78PMEVivJIP
yJPKJZjJFpw+tc53Tr1Pv0d3/GbhlX+17rbHFw5h7/JB2zrLqx0TeXDLnLUMFfGDO/Xz1bioe9pH
OxZKyZm2rPMaRwhFRUuY0m54WT+C8EzisyMIykafuCjyP1eFe1ms7XVEGQ8yZeAnw2l7691Ug42K
Dr0a4eATNN964eknua+vCMJP1b49y3yPTXtlo3nINg0D7oB4+2jLSIJlsbk+jjW4w5YD8wLiqM8W
GjBjn0hJ7DasCCLjDO9I3k6viQbStHKCeQH96IYZOKcNv/kU7trEC64aNFPjweFlpVv/kKzqRgzg
DSj/USt/NUG6OUkygCZX5e9vnKeBOHjaHvqv3W56Sg4H+cHb2sk3mMIVV6cNG2suaAJb1jrEGQ4/
J9TOgcJGble2VhXVAGjXQOQSJUzCtdN3c2KlJobq0ahXXNsu+13PedEur6MMRVjGKsxYUeRAIWHz
pNPoczLLxjBvnGuKKjsCzaBgLRFL2Tp0USpaZo6ubl/30VELC2ceny6LsXVtosMcg1cZr6AwxelV
ZpXnpK5nFHvxph1cM8quc0xwsMhHWW8uGSoLDQP5e/2dP5Dp6RxXI6Ba1VXtB11K47ql2mQFIOxJ
iArNYawAEJRPcT84oX7urWM25BLLtLkxKxxBnccq1sZ2Bk5MTon6iVSpY3+g5h5hoNfFEq7hmA5N
RjVghIOJSbV33ZA7yh/PHkVWmxOzoaQC01/eMeJEvWZXHQXrzTh8Z1bj2MuBTrLR1VurtQIR84BF
2OhJwwAS6Xd9+kOLdjOLJTuypVqIosIhs0w0YoqlXGEU5v1I2hHRE9CHhI0z1JK3tgRBDCvMaTyS
oQMCxSCZIHrQpTV9mwga2K5NXn77LlASR2HZl+GEDvadtSdX+nlQHdSgBJ//fpKqxj5w8z+vAaCa
hvI3POkNUHkILtiosT6c2Yi9Ka777lSbkhfjljf5BkDwubS2W+rIBgCvdjP9+B59X77lqwdZ/Iz/
UsG5ewMkOAsRxpDlcQigsriZ0MbWDV6mGI5VHKMq2182mls7xftUDLTE2gigCo6QvdB0ZJGGh6Ny
Z6Engf55PghvYDCycs5ETRNzbymxggaNI9gV0h/qFkG6STa2bcvZ4eW9fweuEMISbBjVaB/bwYzn
RYw5ccvgmOfEt7xmRxpnYY56kHnfW8aZUnAnctYYhtaKt34HUgKdPdsLSuZBrKnn7lQ2TmDfhrJA
yFbuHIVVGkwnyjJMWwzYgrlxIJhdP7gUzHU3FO7NdKgTlDAXeDs5vPfV9kKJV7Vl41aY72xcMIdG
0gOzog+tgtw5Zlu2pcTIba4gYxrjjfS4PoUVRIKehlkCtVDQeEMjRFS7dMfs2ckyWYaAH0vxNKE4
7f+hRD6twErioIwAVZjWLjIwsMZTqh9Gj1d1/jWRDencVsYVnHCglGBKUSwCOPTz7qkLNmePeea1
5nd7jAQ9XD69m3tl6Yjs4AWPsLSwjBXJyLC0bHDT8tyMv8Lc72VVo1sGAr1L/w8hJhLV2YynRAOE
BUZnJyn1Kzuq/rzzD8mbVwxhzdCtEVZWDowKg1rLCE2S+m/WS2697Z1Bdb6JZ5jOq5bfntp8wdWK
+mKc2k8pWGniUwpuWrtxMPbElRPWbWr4Ck1werQKdL+GAjRqZJ5lnbsMT715cWwqk2trh0wdVeXE
1hgsrfBIKIvewJwsFS1et9q+f2odHv213el+cvsrA+9LWYHNlmjoZoMnj6clytnF7WI6aNeHFoTl
7EGN612W7+lyZc2yvrktHFRF6bjPQbTybsPqtMhzowaLeJzY7hwWblml1+lieFlOPuA8wGXQ4K1w
9TAE5wEMuVNA4nhw56jxqnJx2yDdXT6rW9tkg7IRzSF4mb9riE9ZhtXUAEFVBZ3HvY3HkMpKyX2+
sWbYEsOEOdDB7/vyfF09ielkmEnJ6sEtpqxg16wyyCHUFtSsomCintBygzIfiRXaxLTQHIdaefI+
dVOVNDZzPuQxHB6D6Z7Q3KWFQ+y/Li/g1m0INwUJIviVaKsVw4gBKhlYG4Hq2YzQuBEgqYix5pEP
k2E70XcbdPmhR75eBt3YNTxbMcESLVgUHUSChUVFodn0C/IEo4qEGPW7WiLVS2m/cD+tEV4qelY7
ZiGlaHYqENpdvricM3vyEbPhYV+ezjR4l6bXPbZemqPblpdISdnzuYW49BOEA51hjEs5q1Aa45M6
esVd5iFy46nHGVv6C+ZRyk0mWVVxPsBgTUFlmJA5RXpAq4+FKkm/cFt+SSLBJibtOGgp4dtGJrfu
b/VqcUdDcta2YkFvto6Ludq6IUbkhFGgxE8Nxt/mYCWxd92J3RJUwMNNk3XzyqTif1/hgRk01JiG
fdI6HZ7tNVionCqSnObtvbGpgeNsIRkrgIBGoyPjCKGm8qvdfTdCyfe33lGYR8wdZ5CP44YUjlQU
DXoQdAlX+OGq3/MgDXMQJNxLeVw3DdMrkhhNRl09THGU8f35P9Kuozlundn+IlYxhy3TBGkkWdna
sGzZF8w5//p3IH91hwPRxLv2SgtV8UwDjUajw+nZr+/E4+hSNobEkW60t/hGOLZf0AXIuY9XN2kB
yhwmcY56vH0BKkRP0XCqlNBO6odtq7SueSAD+ZgphbcVs4aSgIeJmtF8lGZTsUInf8B0iAgjRuFE
I1XPpRxeFeuMyDaTxFMwyZ0GxF44RcV9nuyl6AdHKnHt1C4wmKUTzFSWBhVLl19LfrfLwGigHanF
azjXPW/9dJofWJykVIuIHqaQRt5pr6pHjqiH2iWHwaWhasvlsWesXl3o2MTQgI9bhCU0qHMrjtIS
GT11Z6V+9yV2Ba+8qgo7/lZ+y73QkwaH1y6zepARj1ctFTnuTzHKOZHTIJNxXWbtfaPcp7K/vV2r
GoFmAZmy66Iak1lDUoCcOiD4vjwZM3pv9Ha61vohu+pEJZ0P22ArqWXkDxEBB3EH/nzKiY5Bm2DK
QxW6QYIEw+gmV80u2RmnTnMGf3Izt6xsMDJya34+r+IlLnOTaIkoCgIIk9zhODmKD+7H4gCCJkd9
ze4KtzxhfIjBy6Z8XtlLTPqbFtpZifqQdD0wy/ZQJ3BuotrOCsHZXlKeZPRXLFCCNJcTccCKlqlk
68m1GVf23yFQ+7xAkGIt7wdUFblW9aVMI1vKv20D8BaKcdulwjTayMBC1fpBbLE3s90HvPpxHoh5
KUUfpSGmDgFkFo5D8JbEtilzKjTpJy7dlcsNZ8y5ZQ2q0bdUuWsfxrXrn8NgR/rOjc07JeS1kH++
Fi/Q2MqkMBRT1PtDIBCq3903U+IMxHDJmPJuemoBNsRiOeryRgrSwgJQ49FOqRizwy1n/kILGcqd
yWv3p5u9hcbYo1BuzALj2XFSp8YD9e1ptIyneiI7Cc1adaR527rHOT5sitWILLnKOnw6zt5akBHP
4Y9tAN42MVZgaFArF6RYvTElziR1dkoKl+zK5Oc2Dk8Qqv+LU9ogl6VXBQSRin0pvJYyd0ICTw8Y
O2CoZJJqqgfaLeXDmvcE1B+0SDNzI271Mee4sk/5Bhx7WUwNdgRuwuiu0TyNRx/Eg2Asgizn0VzT
A5SrTtgR5FA8S3jf3pWVcNXlKWVtQlWCgE0HSDflbq18j7SocBtlOBZxe9v13W6qqv1QqLYewVUK
UtfINX/7N3A0g/X5VGns5VnBTxgjr8+Po/W8/X3epc66RZNC2oCYACjfW9fczXDP54+RiGYIbqT2
ozAo4rX1rzh/FyvLOn+WEApJOUHhwwO90tGDVNn9FUamu7SutlT/gI7mEpDxIQpZbbVEKELXnPdh
fghq3kOUc8B0xlRERarVfYt1pOVpkls57Yvh6PZH0NnlPXA4dkln7IUc0Rwo9U5AoWaYX3I9O8jS
/RAmHKl4OPT/C7vUxgjiRhRHnmKU94MQW7hSsts05E0B4AExXkSWT3rdxLg4ErnzJHE4WkS5jxPh
ShgEb1vjOXeUzlgOYhKNNNRhESRX1sB1Ypau1PhlgM55PeKA8Y4vY0EmKazCkDouoYyLo6mv1OG/
tyVeaDabLJpbTCUSZkCgOdoztIe055XWcVbMYN6ESRxbWjIAgViogkBrrBFIe30yXC3tb0jObWXi
HCX2VZOQXkRMm17r1+aX9iCBq6q1G8oM81HqyfHBOTcJG7sfSdkUaQ3pqtyLhVcJ/VnNf45HXG4R
YxsqKwXZYg2BosZvove8AXcKp4FppfLmEoMxCaUgpmE4AkO7nTw4eq55Z4CYVHbFF17udd1VBhkW
gs0rpQVhF0VCNOKwTklzlcjCsQe7ANHJlSHMN2DgOSW8UVLre/QvIlsuEQ/dWFsahCukx4k4Zfst
UjmeMg+CUfJ2JqWeCFTpCuKk03fTvM15U1V4GIx73IhDOylUscvkmgynNv/ZCj+2rRsPgrnnlKHF
S4Z6krmSHJoJJ6efvakrOMHddbt23hBGo2sxkIxOAYyIwC66a1tOGTtPDPr/xcVT5lHWI5uFR0Ne
PxG0rclG8NK03PDkuqk5y8FccLD/WRgVDRLEJ+O2BYk3La2tJ3TlgYmBy/vHk4q55cJpSIIyBZqM
eEXQ3qrKj3rgJHJ5O8Ncb0YI/ri8BIYpHjPDyarHbQVb/T6Cx5Ralc4/Y2QYMslMrWrEOYF17g+h
xDmHvO8zv79B9inWany/nuAH3sYzR3NX92Dx+5kb2WrHYIjqAZprPmjtF+Q0bWJyjDFHBjZhb5W5
ATojYNRafEWE3tXLkXNAVkL4sPdnOdgMMGn7vtesHnJgNgGGvH7UWep+ueOmplbPyAKJsVoDWldr
ZC7hw1zTsuJmZ7qBnxwUJ0PjKs/XWH9zLdAYA1YrGLpQEaANzoj+ldSdXyhhIH0WDN95RdocZTDp
Ri7MDEhdIhJUHTq1GskWQTCkP+Xt8/aBWX/rLCRibJkmdXley9ip4Kl4pkMWCMbMX0XXud0cilvB
FR63AXnax9i0moiTVZRYQV2+UkEVLfnb3+cKxJgAecZsBSkHAI0piScMxkAPpnYanXAfH9XY4e0S
F5CxCapKcCH8AtSP8rfkiEDJTedGd+194ubO+HVbQPq5T1GsxYYxJkJsjS7tE5igqv6uTgbYhiQb
c+d1PbUT5SeJOZFHjhKyKTKlRw9kYEI/EvDp0DEwU/mYg+VqW6j1h/5Zqk+02zE4dDu6iKiUA8mj
8K46/V33E04iEtw6QnTwrtMTjzqJd54txnqYo96JBbUeKDS7nV1KnN9fKSecZ7d+4rYbcXSfrT/X
hjhVCV1L4xY+g1ft0pf5psJUDFphZN0FDnnZXlYeIP3/woKMWNRAViFeZN3MyavMrT/kaQdrPeRO
yesUALQvPfcVcBMPdmtHB8mBTG8I4zpmZv/33tyL28VibEg6YHqiVgFV6l5BDdOZnFv4N2oB4m80
gNJSYUas1AhyOCoTrkh0yyIj7I4BurVmzNtArehP7fFPdumMxojTJmJpNQXQ8glUreRVMJ//DoAx
ia2sT2nXA0ALvUypbBEDBbcRVvKXdEvOMjBGcM7SOtF16nhdt5hpqaDX3gjgrar24GrO+DPfKZxn
K/3Rn+3gGZGxg4GZZ6RvIJTefm+VgxCjz/g6a9xY+e8NkBeysekQQR8wgIUASZB6V2gxQyQd/+SZ
f14+NhFSp8TCEFRAEOshGixPmd5QO+JxNolas40lYwcLZpmuJYUEFDR9ebqT+lDrwJ98HWo9Czav
DZynFGwGJOrRqQcSS1jXYwcafco1RHQoRQqlEN3xJxgKOEdp/XL8Vyk0xuD1DRlMi2p6Y91I1bHE
3C/ZbkQUjsb/jFnG03regjJ2wphnJOWo1jfex4K62c/Wzq4xN9bXvnJrBKhzubV9jJ3oRrFS1RDC
aXZUOZqPwr0n8U5FBxN9ELY/eW0G9Ndv4TFmQ5lEMJwmwOvrnWB8HclBMDiWiWdpNcZutKkaDQVV
fHkH9pc7dKq6omJjhNku9ZqGW/LwG2ftrCCM1UhHOQVJKPDohRV55I10rlDDTM3Ox/METcamv33s
OMvIJklmTdDjWYGSFPGhMq7FbtfznF6OLWTTJGNooi22x4WomPso8qPkGNcPWh7zc46/OdMGyjgl
zfo82BCEMHldNoh9WA/mTkApMUZjKLb8SIdF0NGd1iNKz/5kAc+QzKHuakFKNAGQolDZyBXaamO4
Vc95s9LT81nbzyjMWe7ySR4RoIKj2yR2Gx+j+J/QeG1HkyMND4f+f+GTTW1JpDkCTt+9hvpblfX2
2N1a6f32ov1G08/yMKc37/JGzQlwstSeCxvP8CuJ2MibmbeiW/miLSg2z5/mycacZmUKy1g1aXgn
+9m1d72h2FZK7Ln5wRFu3fCehWOOsdxmYl3KAOoxYE70UEB/p+EdTq2G4KqcpeRIxRbgjmYnYXwY
wIrRfJGi0kPzi1dEsV00sb8tGFXlDSVkab5r2WgCo6VKmB3FBnkmnmfLA6ALu9C+eGisifQAqLrU
NqLOHqxn1Xroha96+NwUX0Xp+9SeYB/17h8CjlFl4HX68n4BG0KRtHkMMEbSRQD1vlfHW1Xg5evW
0w1gLPufkZLpb1hIGbZqNigWdkze0dLHyiFejfl8mOpwxSNUXLfuZyjGbMidpQhKgAUtQNCFhTN6
J43raFepicJxEnkrx1iOxlKqhhSAKuvpOuzUw5BWu7/TP8ZooPmlKeYKEKCZj5CqS/LXbYD1Cx+8
b2jBVtC2zkYG06DrpCrFG1i6bd32kHiF6akHDBynIz21wv/vRY5w3hd4jML3SmTmCX1zC9p9YOyS
yt0WaHX/F99n1LkKOqEpaUR4RrQsLlxFOpAhsLdBVi3QAoTRZ90c56KlYUfUBwQZxlDp3/Pe28ZY
1a4FBqPIIIoIxVHEQpVk/hIgX5aA3GsbgicGo8BkmLO66bFW7fBQKQdZeCGY7ZMMPJz1u28hC6PG
gylPczFAFrSV9hiRLe0/2FZuq2saF853fxYXXgAyF58kN2qFo4+HQOigks2P3cQh18oXFFiANJln
c7iHiLn+RLVQzXaEPojH5D73x33kkINpSxAOE0g5jhFHMdgIoKw1cjTTxdS0/D7us1ulb/1txeBB
MOlNVW2QyjFwJwTWyxyjDLAs3G0EzjFlA31SR4SxDbFianJIzH/i1iftz20Intax4b3SqqHgLTA0
dBn/qmMrPcz3QyisRL6Op3RUpz75Cmeds+iiLi65JJNaPRUAR/JdkzzHY2JHpd8ar2aPacw95+zy
togxD401EjOiocQ+uCX5t8LgZKWoym5Jw9iGoM2KLqcnSN3RLESy60DFJHM7s1coDC/uA5YPFH6c
bk4m5BicE1JfRxk9OWgId7r32htcSqD1Y7BTzq3HWzzGPKSBPkpRBsOXSrqnjfMxV3mFQzybwDII
xRWZ42r4EGzwKBck8aJTA+7JFFNnecE3DhpmFl0qXzAapBzoMspfdEwSio6CoyFS/8u8/t0dbrDD
GPVp1pKAZixV9OfI+yH9wjm52/tjiKyTQJRJMak9tSSb1sc1T8EP3SU9LKoMBjfha2fXHJO3bZAM
dkyXqrVy1Wo0uTfqdiMcLOmrIIvetmA8EMZElCSy4lSE3umUUQW0XNaxzB+2MbiqwFgGzP6qSr0B
CE24DbvI0+HY2Z1Lj69auLzLj7dXjKGYzarrA7pXKUE3LooxA7U5bIu0DgFmRrCrYJ4Dy/05N2Vm
1IqEOGnwNFgnbtpkfVv+/T4bULaiJoryTIFPqicIBlm7ak69OpbdbTHWYzX6GYe5VkVzluuhBc7g
4JC+yl7itVegCsQks2tKqZfN3EvpN5fgGZM5SqKZmlkeyshxSXb3D+Wew069zDvhZPyD2bN/QHRH
7fkZj/G/wyKS9DBW4Qq19UMSBFdSFGLiB9r54tFL59jttdkfZouztuuX7xmWqtDi8p2bvqq1ArCt
6o3NizHfxdVDHb/UhmO2Mufu5ekLc8LGkMR6T2WM5WuZ7EvEtg1vW1c4Kq8xpyoV5agIImxbIz+i
cdQav21//zdW4rxgjEueCn2BkeFUhuvxlb77KAUBGOdoZ1bo/dmNcUZjLly9VYmO3CS0Ys7tgtyL
7V+uF+OBzz3668sQ4iihVxbHmFcoRdf7kztkqODrpdzln/h6M50klVBAAFQDI4Fx27aznRc/Yy5x
KT0fW0CMIifdiOrZBIJ0tV09B0cFxTqg+dq1iBpi9upw9d8pSXBgTZWy4mACK9gALk+OWVdWJlQ6
DXEROx1e5a5z8YLm7A89Ep/EWqAwClDEuUyiEijp+DPoHknljpgFsa3Tq2dmgcHoQFoHGUksDa+W
TPOmHiNz0j86lmcINnfQV31fkgRiCMZBEJ9yk8O+tLpMGM1oYkAj5XhlrCcxuljqjBlefbM31Ld2
9ISBF3Jc1bAFBqNhColzTWsRUsTbOLpXP6JxEQbv2sX1hHZa/kCs1afEApAKvbDNfd3CR5jFX08J
2gT6i1SMlx5bN2kLHMZmJuZspEMNnBZs7809JUWQDzTKqL/kDi+0zkVjz400qtZIl9E8We+GX+3a
PTlIuFMzNwVb2rZq0499Oj6WCoJQ05AshU0o9XKeZM2M68CyThOyE/U16U+a4aLHiIO0roFnJMZf
iAO1RBU3fK0wejOyV6tBcpjXzb2OAa4C2B0EElg6LnOOda1s4DJq8s/aOEbjQ6342wu27muBU+V/
GAr7IBImU1MkYDToPQ6eW9NOb2lnAC1yJ509Vvb/I+y0ekssQBkHT5fR1a0NcL1FcNXas5k6qpBf
BVHhF9OXKBT3Q5n6phHtiljbZWXkGEXiNv3gzKC6KsLCzgeDsxCctVaY/RSaXpmCGD/JnE/FdCTV
4zzu/nKtGatlZWC3kX69OAavvqN1BXh+3huOBNKz6lb8zhvvt2rpF+vMmDArLkEBI0MoydqPwV0s
3HMkWreRZ+1hTBbGnxlWSYv66LzhrLG7HVjIUEcV2XBivVwD5cD8dRuTpzv0/wsrWcy1Hpc57MnU
KV6k9J6KLsWxm52i46WneTrBmC6t02apoGUS9TTayfhVV+5b8rgtznoF4WKPmBvfIHo+GrSCEMy7
sp19y24ogXhbeiDG+fWQxxmM3P8+pwnuzAKWcQKqdAQ/ug7YLvUySl7f8xLGHOVj+ekkrc6IEmL1
xPChAfd0zOG64OwOy8AYK2HdNRMkMIXrZijsJP6W8jhd1q/kf/WbJayfGtkUpQ4yBCdaD05Ov5Jx
POKx9dfneTdUxjIYwpgKaGSgIVjlfUbqL3bhot80fnEw/emFV5LD2xrGLhgVWn8CC3BRCVL3OthH
Yu9u6zVvdxjLUDdj1CQEK6dNd7P21IODXx2etzFWlw0kMZjuCVJkEEoyIJ1SyhgMR6/70M6vy0Pm
FTvpRhhBeE7jBPGJ9whYPa1ImkoiAiwgY2ZDeh3SM6VGHYzoH1N384MKivW0ceRD+K1O0ZdKK2Jz
rluztpgGRqAbmKJNRWUMEQhdGhUF75FbCn5Y70oQyPAyqGtmdQnBmKEZnaKVjIJwV852nXaT9CfZ
Ooak5rhNq/7GEoexOxmxdKLWwMlfybfpn1/Df8oX46Ts+pTO7fJ57UgcyVg7VMhGhmHHQOzmN1NU
nK7bld2tJvA4lNdFAxWsiMCOrOMJfHkzZZGmh+NYRK6o+sJDCd3IoI0Zpuo+pDfCDiNBj7yW5VXF
WEAyl2FdjX1QZICUML7Nem7z0I5hzLeP2eoCLkAY7TPrQRfyCiAZKrOm6kas0KSauGH/uI2z+lQw
FkCMDvaBWaRVDSC9dGqUZaOm7uvoqO+yn3rpTve24dbXDmMzMTQajLdsi2pgdnXdiEnkxuKdJd9G
rRdzy1ao18i+RzD66V8MxtAKONNI3wGj98Gn7qHM/EB2tUf7biyXOyyHfm0LjVHAUJkLKdHjyBWu
jM6mChj62j1C6OJhdGS/8FMUXXLs/G827Swio4JakQ5yDC5aV3noXZoCyxxyyq5ljN0td3+Nxuhi
XJbypKhYUFRr+3TiX/aUF24bOsauBw+txIsC8JSEUcm2FsIyq9LIjVCt1f3IFT8Rn7b1kLdrjEXE
3DJDyAMsoDp55ngndZzeRfoTP2kFCOksDLFQFLBmXZolvaksS2iwZMG0F5qHZvRzJFXKB1BZjiDg
3xZmdb3OYGyKIIrTWK0TrNcsy2i5uc6sUzhxFozu8SeBNB1jizATDGzy9DcsXgCCoYY5mLFhZ5tr
Wbsp6sMU303GvVZycrvrur1AYnRbSXuUgSdAUh5oITit8pUP+oPs02KMP0kQGQswRrWnUM6GVoUe
pM2h145twvGX172lBQCjy/OUa8I4QBoMeJ8cEyHTzElfhMTWbwe3QAa551XAcheQ0b1UjDAhI6db
9db75aH0iWfcC0/KkU6B5C3g6j11lo8t+ACFZKm1GRR9rl0jEOxIvZeMq0I3OD7Mqo7rogzeOwPs
zmx7gFIPgpgEWQT2r4NUea3qB5W3fYxWbAIYe8F7DD5JEUTijIrPUd1GstljenwMqnwzuBljXgBr
ZbU+HhwgugMtsMb6lFpKjDEnE2Y3t50zWI4YzI6kXyUjJ1S7Yn5ge8CFDkpHQ0Lg/PK0NrqcqPOk
CQ6GMLpxfzUIP4z0Ja+/E5Sxowdwe+FW9uYCjTmxCMpVxTzqghNqgzNFvR0Ep67zt0HWTtIFCnNU
i5KocapBphaOHqGNwuhHadAQR7NC/A731a0Cn7yhIatrfZr/IuDhoyWZIjgy7vIsuTLLtyp5M6Y/
oOcDg7OKCR2UzxE94ZdbZUmxQaZIFDA6tSh24CrESG3Tym5IZWYcrfi8T6i9kEB7qGIGgPzJ+QrF
auzatBHQBgoOnLFxu+5YlCHnpK645Jcw9JwtrooUrzjLVGtsFBriJBC1jZKngcCjvo+93Emd4UvP
I1b8vFmXkMwiNkkzFoYCyBJ1GHPja3pnS/qNmOoc4VaBKF2ATkPDeI1eyqYgOFwVfSU4Ai0P9aMa
I5vCY1U+bCv7KowiaZKqg28ThOWXMJpemIE+lIIzh/cq3hZD86qmu2L6E4VQVGierpsYp0c96cVO
YZRlFBYlFCIQcxdl67Zi3Wg8jpXPZhV7swBhZIn6bMrSFiDFNKeHYRLKfSYPvKf0qm4roGMDRzL2
h3W4xNisA7kyEdpV79PyRa/3Bo+o7bMLRAX5F4J1s6ouI6QZDKyWLoynZEwsJ0kTTAVpzPRImi5B
vWD9dVsRVqzeJSijcGkjJ22WQS5x177S91nhRGCyFU40HVZyi1PXN+ssI6MRdVHOhtIATgpzzG4K
7ZJHxLW6Ubj+ZMzQwCASlgMdA8hSyyBAIFXYlI5VF1PhtEkaHuK0NXjuF/29l24rlk9F0BUDVjBZ
i3UbTLEztanCnqm7+I6O5kPS7RZRD7Cgh0eu67Uu2xmNsXyKlM1Zp+MiHNpiZ7QPsZRe5QqvxZSH
Qv+/OLXqJA+TDj4/x2h3c7E3x5uUl2NYhQBBPeIpcLcMtrVEGuswN6wAZ1YKT0Yae1aln0Jt8ra1
mwfDaJtmZeAxtghxm1o4dnQsTVo+lGbvb8OsWtOFNIwFGtum1c1BgNFGcF+E9x1czUbsFNnjNs76
YV0AMfuvkVnW8gpA4XUd2TVIeMrWLvetJ9S27GJsoTNzGptXz+sCkdGFWjWHqNexgjEoCca3uODc
EOvf1zAyEJMfMRaEeUsoo1KlRh0SV+uOrXXT8y6HFfIXHFDtXwD2/SAnOoiDGwCYJ/WI+q9baRfd
yXbpdPvtzeFIwpJGxHM+CXIHoE7M7aw7iClnqVYaiS5FYbR5qvu+yiogpNfBrkShfYmRXopDx7lz
l42q7Ce7tlg2RqXjuc+asAcWGvYm02kPqY/wuKO3mK2u+mjV4pdJ/Ua7z1vFaLeBzJUe063q/RRV
0KgqoHQ2jasc/3/jWz965baEZJQ7V0igzzEAy9dUtk3NV5+VK+G+t+sMjYl0hDye1c74HLxnd9IJ
rRPOtsqsmydLFGXVhCvG9hsLaS/UUYLjXBVl5aN6/rmVZXRvh9PPbaDfqM4ZiTlmk2U23aTD3pLM
pZd8u59udTv/pjj8qnaOVJ/KhGS9USoTWBLmI1nqoTInuxw4p21dWXRLwSBFOJfo4Lq8pJpI7IpI
VeG3vNE0tepkx2ynNHbwoPsJ4rAG5/StSrXAYw4fsUKzy3XgIZXjNbnsSFX71KkD5yrhwTDnDomi
qFJz3PCZIZ8aCwPTOvN6DC3O8tH9/qT5hmwgSk6HaLNFKIo65+U4SXh87oIdesD3nV8d2h2vKmlV
GozOAOG+pioYM3G5SVpoKUOWYdGGzG3H66g5RAknELp69y4gaKRi4awQUmXhQCEkzOocJclV0/K2
qi2U3PLSXKsWHnPtJFORMY6Zjd+oSinFcQvP0lAju08au+WmFngQVNqFNGA46DJBpa4XUk0h5rEl
p9auvc7FsHOwkPNn9q4v31kmZoeyeZpUK7fwsE0KW9MjsEPfSFloFwVnn+g+fNI4zESwRNlAXoHN
sQ4xuuZTHdGVAUnxxtbzQPbq0dSdcNJC2wB/Hjht2uKpNI3a3rZ+q4u6gGaObjtPxpRRU2EGd2F+
hxlg29/nicacWSFS9aLo8P3ZvMWMZ0dKXq0CvPthiTlgaL/i8VOtnqqFPMw9OcLLLNDOSl84aPu2
cicTTnGrclaNh0L/v1DFiRo8XYRUfaPZUoBkZGNzG63WzfhCFkbho9wMrMqkx/eB1qpJLk0Qajfy
+69qTF6qaVUoJF8w3BMmSWLjo2k+luKkxwSV8vdj7/fmjc6bs7R6ohYQjEFKcrk35jYhrkFUe4zc
apKcTnbH/su21knrQBi0aWKwDh3WcrlBAhqeyiLLiFt5xm2PGzD356vw1nRRLO3E9zpamJHj4LwH
eKDMfqFsJptN1AC5uXUbD3bR76PkLY85XZ7r23QWjbFK4oQoZdcABYE3lGU/J+o70TkGaSWNAXfa
OoMwG2XMJcYvjACpMSF3dhMvOJT7X/SJ+Y5LP0SNzCf7t0BjPLBaywsxIkCLO6dHr/nwEyfLkSj3
EHq6uK0vqzbvDMfSABfw9noRpFSuPu/N7jHUOXrA+z7jfnWYSSQqCFih/f80mjeasOdoN0cFPnZv
YX6qSdCqmqqAZiMDfdU4uB+y3Xta27Sxr3amxhEeRY7erUklIUSO2dyYTmkZjN4ZWmyZRZ8TVxhi
r56sByNpH7cFW5NrCcFo3ZC3ZjMEBXHnUHtOlPBhzJD1rnre+q3p2xKH0TfLCoxsQL0+KhBpB6Zk
x5jsBbIr0c+98onn6K3acTzgLcOk3rjCktRNKIrQBpLi9Rsd8oPhN5WdOZEzCb50pKZ82vNM+Woa
YAnJmCISq1FuJYCUYP00P/FS0w5ccMp0rgQKquShEW1eeclqOGEJymiI3KWIzdaw7uFBPzbObLdX
0SHcZz5vRdf15LygjJ4YbRBjACeA5DHzSsrl0Jb3Qhu/bKvjSu0bWlgl1L2htVBUjI+NXZyzXBow
C1vFOROPkyfYoMCobDQr/KDD2Wi5nRk7xoFHlLt+zs6g9P8LUAyAVVuDWqdQ80bpSeA1EvG+Txd3
8X0dQ+mnXsb31XxHhHsleeasGnXpWGu+XDVG90bQQGWgWMEF5YkORm261SnbUYJBerwEDNlytwHX
teG8YIzaCcaUjDG1hkl9L4itLZevRsybPb32KMR0NGSnTYxjtdigbJYIHWg34BwZyVRX12qLKXBu
EkfKKUSpVeYOcd7dTZksPkdkxhvFlFtkmrcFXds5WaU+jYiuLJjgy50TZiGRtQFvLM069PqXnPyz
/f1VQwUmHlVCY7WIgk8GICxyEzW5+PX1Oyqz9SOtXujtSbKNU3xTH6d9xbHEqxItAJmD3MlaFdc0
VW6BJ6f+Ppsjx1FfA1DgzWJ2HspmPyWSJyXqwIGb4i0fvASBX2T+9pKtfx++EgreMFibjbSkEyGD
pecIOrfhdYu5H0Xy32mY0HMunyHoZbY4r6HWlDIeoIIT1weZHBWdIwI9juxxXX6feaFFYqoVKOJE
sEi/MfJ9bN5Yxf0Yvm8v1NohXaLQhVxIUU6lpBYjkqqmkmePcR+9JWYYPCV6+WMbaNV1hQqjRABV
HiiUZi53aQzEMAkjGintXToTiHiZYz1ZoFfITwJn8db2H015qFijoSLQ2TNimWFD1AAnvZrMypOU
ut3p1ai7fyTTGYbu4WL1opGMrRoiJDUdLbuwSx+jleZdcaBBWF6sfk0fkPw2MATaMA2F7TTUJkzI
GBRgWaloN+V1rw1umO7imveIptaEVbwlEKMSkjh3hVzIMGdp/V1C2DwTez+ZRMzByp5g0Z+3F5EH
x2xVYc6YshqjpkQ1wXer36XjQ1p5PYYZKhmvDGNVLTQNnrKhoXGWnUulDGPdlRrUIsgJupq/zbwR
5KubpKPpD6YaEXL2KsAcw3hqBAjTC5hpM+3w3HUGBI2i3fairTuSCyDGQsd1ScIhRgxCu5UdStAW
YLzpjXiQPtK44j6ZXfl+G3N18Uydso5JlNeBMUgqch1ZVI1YvOKmjh5NHlH62vdl1LJZmESvqSgE
uzxMhlbEGQgQiUsUUfRHVS73hSjMzrYUawZPlg1MtpJFBSaCMUMTuN9DsaXpyOoLqd8E+Vhz34H0
l7InaIHB5u90ZVYGS0QCUtjPPs0JGZbbGjat96EMn0MBJtO/E4vN5EVDU8cFajFcoRGPfQt7PiW3
eaS626u3vkf/rh7LAhWAph+FHVg9LQBbaTL70ixyXIM1e7BcPEYNpl4N9VEGRAfiSzPcK9JRUG8n
+TpO3v9OGCrswnrHTRrEcwaFi0fFRdTTr6qWsy1r9mApDGPcTBmtGCXdFlEv7WZwZ1BsJ3OIOk2d
s2y8naG/ZCHMnJj/Kxuog2OjoDXC216s1XOjqJhCLGkiClUYScZojvR+QpIHc7Si6EaKQAx92IZY
93MXGIwMShiklUZrJsUv83uJlB/xxK/THa3hr/zuO69He3VzUK4mWuCaUJFPuFwytJzNYyvAhg7Q
NGPwAxWtYaDEmTiGc+2NIqNiTdVEjNRCSukSB8U2GCwpQyx08+6TY7unTWH8HObqnbDAYTuou9qA
S20BR91V38h+eotdGs8IHsz3wE49FC7FnHjkqlKcJVOYFRyyPiFBTh8mRmx3Elrp22PR8A7Rimqj
PFOhnXWUL5mNC4ZVrI1hmlNqlS9BlNqa8HNb8VbEuABgxLAKq0qmIAPTr/Q1Gh4j46mMObaGByFf
6kA3hJmW1ICYMpdUuT3F/qB/2RZjzcW+kIMxnb0eo3REBMiMTsBOUNG3q7oRppniDdE68LKcVrC8
iRKGgrs4szAaVuo4yr4uKBx81Gjq1qeZ6EFXppMmYbPG4KCN3xtyNUo8ekoeBmO4TTz7LGQ20Ziq
po41fhfLQ5DOLmc1eSj0/wuL2sVhOw8GJNFAaSY7jT2/JCf4JK+6bdoK7nEi2rxJFmsmEFt4Xj7G
BGZyPJnKiEGmg/NRJ+yOe/lra6P5DHGtorV55Ry/0ZkzIL2OF1LieipzKQYgTWWpGMgUVZg/kn4w
Qee74vv2ovLWlHVbK6M3RgK0UUfMycjfu/JrS7rc3oZZtxhnoRiLq5kVQmkECmKSU9Q/9iPvpNGT
xHh4y21iWznbctL6hmp54wmWTSfRwF/p7O4dxU3QDOsHb2jRmnG/QGRsVFgUtYQOfXQY76VXypCK
+SCYi3yt0Vk7fnJrfOW5lDxdZHvOSWr9bzy2uqPv9flK/qo+/iL6n/YysbUf27vGUQ6291wMda3o
KqqK2b5TXipjF5mP2xBUv7b2jSrOQturSKjGQAdE2R56EJEXsINt+FNGl+JUZnYC2rNtQJ5MjBEJ
pSTC0AlsW98cB+1OnO+4fS3cfWJsxmR2wtSU0Pb2VXQ+WhEd3Q2fZ2f2YlBX8vIJ/0fadS1HruTK
L2IEbZF8pWkr78a8MEZj6L3n198snd3TPTWcxl1Jr4ogGihUlgMyicmlC4hR5kll2h1iiM15aG8l
idgGUt8XMEKWjHzqE+7OcqNkaI6oJAIeyIgJ+BCbQ8wSnmnqfbVfnnB69qJPE9hP+ifeUGcTdViU
PbFKvl3woB7wLGj92YccEpphdQ8vqS4I1Xf1kar7WnsgOQcLUQ1HTjLI3kYI4egWe/5MDP4rtzpO
7uAHToI6yHHXEixVxKiJ0jjQHtNrxYCLpbGJkvs8I7aaZAyFzc0yQ12V8aWD89u2rvY67KodHzPs
Om+hkUWdDgioEJVwCrVJFz2HvXLZJvXrkJdOWD6pg58V3xuwZl7GCSp8Ak7M06hnYQBrmeF38e3S
/88qdOZvGSFgRF0oihGBV9Kbp94Z5uMcPiwVSTxALIsiNV2Ym0k3pcg7nue6G4MtU91/58ow8i5z
5YePxUwAigmU1LmRIWayfaOWG3kmGiWoMRFQoppQwgm9JzBx9tvQ/hmPVLwIA2LVKRjlJq0fMSjR
fMOG/ZIRc5LaNIgnXHkp5aJvMR7D5h/cmSpfrhwdG1jZS/xId2bToY671EwVb1lTfcTlpIa4hS9s
m+7q6/Bnnzjq7eBzuLNCR/nf+wV/y24mYEOp2ZMd8dkzGX7f3so5DqJEmQWxkDM+lmc7hzYb+3Li
Z8RF38nKFbjC54nI55Wbr/M5KtZqDqlexwM6gPAC/NhHxoY1k9drm4VdhdnT5alDZoaAB3I7skxG
n6NXKV6w5Qp9Acy6ykN36K8M1Ko0Pym+LNKmsHEo7GEKkh6jJPWOdcBJ4yseM9z06m1ROlZu7JWf
CDe5Gxf2e0yAiNGQ+iJT4OY/W9gJTOVW5Uy47nlmTuA8qyCVC8wNVZNDJYuAHBl/faj4Fsk0lx1I
W3/iJXEXhDLlHgEgpsCZp9bFYkDgmuOt8VnBOj+1bhRv0reGh2abpq6lkNSwxMJoCieRclqsLq1g
NOk/z8VzXeGaVr1Zuodp+TbqVOHoqou8F5MXOOFkL1jThlir877BvKtxbRoyT7Fk73KWrI7WmQn1
96kdFpplTlkH9Jjw6CRhTzF5LKeeJNfT/8yMAFJmlaSJksIToyi2LE+dJDT8CtShhl27KEeHJh1z
JlN6MMd6hyLCranWvjpPmzKoCI+poPL/n4GZpClpInN99yj5qrFDmD5/LKI84mffj9D2ozZcpr6x
9rK065RtMhKnhPWLi7NwCgg2BophtUvLJYqqEngC3l13cNTM/acKl9oOriLJmTkBvCqD6W3KQ6bH
M3accvW97coXCy+lICuwvlyO3/oSemZNwK1wwmGhDGBNUZz2lw0x39bNt50zNjvOkEFTvlJzQECs
JklH1A5i7am0H0FyhwcAJ6ZEHKghEy9yU70AhXXL0w4CxY/NPj9IN+pe5wK+fGcQUM0PpEEBPCzD
GJU0gFct9DN562F3DHBmWKCFTPeC8RD9sdacxuztx5wlvdFOo1GibQ9VaQb0HOKtAdFleUdR5hEj
9ZY6Z2YiNQ3ktISZVL421cyxmr0uv17OPyLZ36DszIaWZ3hCLGCjU5xivmukp8AKHEad6ShXBJiY
tZmlmY186JV7XcfNyDGi3mIpEwJKtJWNceFCZql8Py/OZB8zqlCHANM3wZSzYFmNFsyzCROGubfi
1Annl8ujQfkggEFhdF0fSTyLQ+ao4/WEXpdE2V02Qs4VAQHaqm8yxviYe+nN4uG6+6jdfOcv1vIn
slVzdQ9xmit/KAL2SZ7aE1yaUVjOZcOTTfWq+zFU5vDWiwbRepMc+mP+uhA14JSbYsGgwSZzWhTk
nLo1NsZV6Keu9NVyOF3ie4QPcS45c1PYWRiQF2JNDGM6eBEGBs4U7cGSMqe1qRvv9RzRFRn1zJxG
Thi9eMxBuVdADSVu7kyrcOT5Vzbs35Ui/xoRt5tNVI5xXQ18u1kuLhf+yVE+2lmuDLYZVL1T9lav
E4yTPQG+a7OLR5lLA3abZK9tGLozcY+lez0aELTakb5QxE1rpdIYsJNFYcDMTtemUUEYc+lq1FAP
xxxcCxvlwxBtMna0pGuNJBvkXvy5bpxsCvtCSO1OSpXDJq96XzwFEy/Y8XkXb95R1/mbe8K+T106
I1VrmLIklLgzYy8FlMYikYgm//8ZGrJeqboqhgnNPrDUk0FxI7tEHlI2BFDXWa1GYQUbyd7YtE5V
OJbkDJ9kcMcHDh46QWCtJ+7/rmLKJ/NpnIQdoLREcbIYyEZFuQr1Q2g3TtbMzlQ+X3aP8k6Ae6Nt
1Gzq4Z2R3Jq2G0sHCY/el23w33op5wS4MKTQMBKsKh5YLt1ef+ytWxuUW8uxNu8vW/rLVvbfsFnC
GbUz8rEfGpj6p1cOCuZ+eF35BV4Ym629p+6+ieiJ8piTpJrmrMHcjAUkPZrKvVr5l12iTAggUbbj
f8T2lmVTLA/oGg+ondH6nuIUNAETLDlsjXgC0jbNdanfhcHTx1wQgGAaGOtDE7lca7krlbUrF9kW
vF/EpoKKFP//GRjkilLGMx97qT0s/V1p39okfPJoX0hlSwADSR1qbVp4Kv/K9vz1S/Lzz+lec9kO
LWrby3H7y/bhNDACCISSZGstg7U3lT0vQetieFVfcelz7Y5swCMWQEuAgnxMrDq3YK31lU2+i/05
8XmTCygQnAZS3j9Ii9SICcCQRu0c6woSo7gqb+xNeJ8/D9ALd7jwp+rIu/jW+EJeGBPZLtZLDsXI
5IrjOdcB0dFBritHTKqN/LkBn0VxbfxoKD51AgDFesnR7kattWFyVPZGNLutHDppc52l3+Op84ik
IYZRrJoEz7Qc6ny2pS/Nnrm872Zwo2/83pOz9KWvl+0RYyhWihdRLGlFzbdpy07G3Xt21VGtepQJ
AT9yLR9qk086s9320z7Nv8njz495wX/CGXZYc5xbbcaTAqS6I4M2p+KgRowYG44OF9DDFtBjyNpc
AXkddkS96TDpp7Z8NYKjqYbEnoVKcQE3mqJPltJCChjjox7uopo411ADIiBFJWX88QDfD4tjPtyO
zWdJe/zYgAjQkC1RIrUqQhX09U5bqr1StI4kBQTEXvYExLq/j3uvm8scL/BErp/j6NlWNxq5/bk8
Gn8QO5SJPKtzymf/NNygh2xn6+PzR6Kli4qYKXjsi0CGCTb7kfq8VDeJ/qExRyekEClNLu2R7+ZZ
f5XFzJenHw2YFT7mhzDTs2ZUK4uHSg6vlSV1ZO1Kpq47qSHn/z+b6s1o9krOY9WZIycS3LWKuusN
iqN+fdQ5wyzOVCglFeagid6Pyar49eMcOYZ6b5AE9ZQFYRZaeajEsY3nJjX3leU1nl4uDwb1fXEK
tp1sFW+3tL2fWnurIPZr66vivxESy9r0fE5bbUGEZAN9K8rOUL+pZuqY2UGrvl12ZY0KAsepky3h
cN9qI7guItw3ZZ+Dr1rp3L4qTuijOPpLEPqf2n0D8Qrz6bLRdbQ/2RR27niANAKb3wdDpSALf4Tp
D9savY7aXFBmhImpJoW+DPxec4xUVCtPbjft5WkzU6eEv+xGT/7wfDmbOMXUhWB4hSHjtrvqb/rr
5hXDpW2jHQq/QFRIFESsz9OTOWGeJiHODXKM8OnS6HT9Td0esoZ4ZydSXBcW5KoEcbxawKU0u1Ny
X1WfL6cAleICCLS5HqL2C983G782N01eekkOpiJ2vbTkRQWf73/uLk4BE/CABVokNRxxGk92eQlx
5qFPS/oUQLoze8EBGM8Q/T7f1KhnIlKdiqMAFWPdpmmqwvSsZvskGt2wsYl0WC8zO01hsaxNqgPV
gsgmdw9lJH7rJJtUd6pXkNle8UOK7CSpUyT+5REkslAsbkuCONQCDVmYho0TmQctOYQGUbFHRE+s
ZhtAphUxnunG/EmLPxVUOdZfbkX+zQyx2U0NkqC0BwyPdT2o4A1MNvG19aR37j+PRnLlq8TEWn9/
Zmh9RJGJii4KYfbizai0K50DbsdQg2P3W6aUTp7kTpxCtEwrnE5ObkMwAOksdpMw2eSV4lSJ+Ust
KXXRdeQ6+zHCNG8xL+Qsxo+x63tFWnAxnl2lM9qKfsrqc9LJTmQc1fAGnAsOo4ikVxPozLYAAbKR
1fnAnwDK4mhWuyr7NQ1fLufoav6cmRAmfh+GYRrE2MSOaNiXqtTpJe9jFoT5vaCbGkOMAObDc2rc
jd3+Q98X32o1FCqUco/vW913PcYtf/zyMQPC+m/oVQxWCIRIt69y41Uj1WXXL/NPg/CWg2erYyTZ
U583/CRx4D2y8b0J7lHVU48U7wkx2uKTrJFBAA4kmNi/Gv7SPBjv2uifOcLtnzkyqXOvDiMcSexb
fdy3Ns5328ujsbosnpkQwGEoumRiClwo8x+tvJPip0TeLcZB14ktJs/LP5bEM0PCxNfkVg+tgg87
mu40UKnkIL4p7qIIOPhYjI8xIxKZmO3i86ydp0VV8weJ2awckPzd6kA8gxVEANf3s2eOCVMeJNdg
Ou4QweV22qQPvKQuegw0J9iot+lewe1ZiXeKhzl3Lo8chesieXhkjepo8Aqp4FmNXM6yG0XO/EW5
l78rbuO0j9KeOknxQbowiOLzrcKCsWJ8756ad5Z1E8TgKPw1apRqCzF04lttoM5ZGpfIlWl6jKXv
4bJR4ycieqvXx6dhU4UjQdClcxXwuavejz6v2wiuem/eyGCmRnvcew7TZ8aEgwFkAuewsWBsjj8Z
ynPUXS3l5rJDVMwErADfv8YiGSasHMSY2eIM5XHWiWpyAvDEZmDIqGRDb/HNpd0/Lgt00tSWmLbr
O6SzWAlAMY+JPOYzHOG15MzNNnbucADnBf/pI7jIvlwOHAFMqrArAAW/wmqOgPqWK2zG23HDy9ap
8h1q6ggwMWmapsy8NK4vfsb5scp+Tso2SzsKFai85u6erRla1NVSEQL2KhTeu5xqeMGdeguakj3U
ajeUQjSREWLvcaFrdsk4rBfWrleOuUm1f1AGhO1CE0yyGvO85syHXMBOe7Xuut3g1vvqEB3Go/R0
OR+IiSTqMC+5yjpF54uuVe7AIYee/WnbkOpHlF8CJICiwY4afnFbZPNNPWu31qwTqEOZ4P8/S4XJ
1mdDHhE6G+yXQX9Q+x+XQ7VG1Q1+Uh2aQBq4lnC19ruFpkddwZyhOH7YsIPm1dtZc5Ytl6iFoIRB
uLM+MCdjgjt2v0zRCCohbzAfOk2+WmrJySr5XTh6ssJ/xVnQhm7utNBMEDTDD2wnkPbj8nA5bOvj
cjIhIJxhZXOfj9yRsL5HobMfRQphYn1bdzIhgJqkLUWnRhgYMBh/HbLyUZaCna2h9cxM/aUciDMm
5ZEAbm2hZNh1Z9hFqihtLpN9Gxb+x4Im4JpiJ1Y3FQiaDqJp1MnMny9/n//EP7c2/0ZMLFco+zxj
i4Lvh9rT0oOwsz2w7EUHL2Pefi7Kx8vWiFwWqxXGMVUUyYQ1sOU5fWB7zfwVVNQfmzGipFGwhFE1
8VzuoZmqglZT3VtBSaw46wvbKXACBpRBm0zVDFfsUfI6pvisjr7jjOpUVkj1+/xlc3AyJmDArORS
jNcI5PUbU2iLVjOcvrAa8Gbo8JZS7v3LUfJkT0CDqG0lNuZI7CSfdllQ+cpku22TuYOVXCnMcJnZ
3LVZ7hrM/nk5RYgpLNY3tOkkyWYOV9Xirmsepa7fTPK2gXJhzHaXTVHZKKBFWMx5MmYwFQzXYOWz
a2eIXi6b+MvFzymSAkRUU8ECOUMkWz/Y1ofY5+UaGiqlm239iTqnkNYEtGB9NlW2BY/KX8EWotyu
5LIf7QYStFgMScZLKk3EQoZaSSJNHuAciC4PWqRYTtt0n6uwQkQnTzfjTRcujp48jjMpBUhgr1jR
EJVZYuQaJnm0b/bGbq6d6djsam/0NDdXQEgX0FeKfE5fAEuxsCGbK2z7YvirbpXNBL2V3DX95Z7L
rTRbFIT+uJw8RH6KhQ15nhuDVMFcbN8EkM2uez9SiHX/L8fpfxPUFqAlbnJNm2zEkUOL4mUe7o9G
t5Sc6Nvkd7iw13F5WlBWqUgKACNPdm93EVwbICZsfgr9KtpM7uj1d5XLK2tZ4X0slhzOz/Y3ZWou
VsHnYZDiqXLcFuW3mIX+ZSPU/BP58MCv1M7QZMYpBCrJi5f7eB8Ir1uPa0DHhaMT+4/1F4nTRtQW
0CWtpngoGOwlXGxKvWcHTpRheXXhgmSZs6jkGxa4FFUGgdG2ADO2MYJXooXZtmiPBcTrHaNVDkVl
7u3MdLK8oU5D66e7/yapIRZJtHZmjZmF0es2PWqG+foXXxc7ewtJHo8RUb28JTLEFrykRm2M2sHY
knwdrcbp28NsvRjTvtc3c0UpX1ye5IZYOAHlXFDpFtw15Wq2/abPnYqScruMlYZYOWH2tRm8bR9s
dBtY+5LdE3l/eTobsgAieGGQ63jCusPLBLVjeG/cLDfLYXGtXXSQrgpK/o7P1r8D8R+6CkyT+1p5
W7lRzzknpjN20q+2xdWcEhJQRZkSgKOTwqJddIxP2jwrc+ulVe9I4XJtyRqR5XzWXHJK2I4kY14q
PT9V/iP4k2+VLdhiD2RNJ786uGRHAA1oB+Z4GoNHFUj6wTo37HIJ7erqptvGj1QV+XrqmRCDAAUu
aOeEe4wu6semCPmJrHwJwsTJZKrpfx0bThb4/8+QnYtHaAOnehiHZ5bv7flo616b7PRpZzZQRsvd
QX5OzV0ShsQRYH3qniwLR4A4j/VZMxHIfNmr0K5MPwUxkX1U+ISJZdtdavQmwlfXN0r5UvdETdVf
ThYnH4SFWAG7ZTRATQg7xtlN7gqvBDmM9C29ql74dSDQ6DJUUA4J0ykb2k7VJs4BIX3Lkts6fLn8
/b/sZ04OCbMIFUPzyCRAkXK7bIyNsguvG3/5p0vWcynS97+swCdzwmQy5//6o9y2L9Yh97NNeGh2
0BZqfL7qoyLA/kIdcNfX35NRYf0t406fcZfCr4RSdMjtbP5CZnvYc+fhl4/FUyx6WCpb66AQ9t8E
aV1OnfBPgvB2TxwJCYvErBLrHaDUOqgmw6zSl2u53E7N60w9yv1ln/ZvAMV6h75ISqOIkYXDhtPO
FZtowxV1VSgDYLT8yyGkHBJhgoVxlraIoDXvOsiGTbfTOzH95JCAE6nVldpSwiHNdro9V2VMFY9B
ZIgT8Kpko/H6en8yJ6CGHaqaXnLkS0Ar9iYDqYKKGe38Pm+Nk/bUNKNCKKCGsbRtN6iwp9X7cvSt
eq+T/IfEOiKS+aRy2sX6gBCqM14VIUO60X/knyeXr4vFT21/OSn4L/5jETYViNSp0PcDQ/fvq9a4
1HKoBjGKWdEcnkxXOcRvzYNCckeuQsXJjljX0FZ6NwdqBK+mQ5feB+XTWPuR9aslyeFXkf3MkrDS
g78aVJwJPFK3DQgKZifCIxaYk/3oxWwc81CCaYxq8FtH+zOjwuJf6C0LBwaj/HqldcbnuILN7Chd
Gwf7gCf96UASW6wmyplNYT4rjY23khI2l++DF+84F2LtJdDpbEDpQmU+6aEwsxs9VeWuffNQ2fRQ
5QNnZbqdHpb7zufHOwNrjPuh3Hxb8852VK3WSGGgwaQyPvbZcUy07WwvTtZXhCHSOWFeV8uszEmP
7FzAY+FW+26P9WXDvkwP8+c4d8EtebRaYgeyerw7Gz5hgwB66jRRJdhk9mM+XCfKdh79snrSxx+L
tL0cyfWF5syYsD1Q41bvu+U/owfeei4GPeBcpPjJQXp6H/HemTkBVRaj0kNQrGBr/5lvfvIDGprc
VHI4A3O+SXSH0pqjRlAsjQiMIA3aCRb5s/W0j/1hN937zPnnRgzSSMThfL3u5OSiWCQBZRyzrkt+
9wACV/YNktdXitMzN71OUUwYWeiVriuvBqcrkayra9CZYQFqGgjhZLqFoWzanYojZz0dUdBHGCFA
VNV+XxaCLKlYZ/NwatvJfiwDooaVckJAk6KN0xht83i1UH724G5Qf0Cu4XLOUyb4/8/QI690JZk4
PEZq4ujGtEtl8DfU2u5jZgToSKqgrEMTnujpQVcfp3Qv58QavX6/fTbkAlRAtCGNU469Xb+t+jsl
9NV6ixttM6mdwnrsq12PLq3LflEZICCGmeiBpgbwC8rXB8NGy3c7E0dmaoQElNDNgXVaBbfM6ZgY
27m5tynBDsILsT6ikZrSRksbkkD+vhS/ClIIa/3gehobTdhulOhgHIsCOPDfJsrgbtixfeNLW3Wn
SSQ/JhE0sT4CJdh5KtcYl8p6lZPvrdI4av34obHXhNmv4lbVTvnUmcIbo7ixqXtAYunThNk/J2o2
LBp8CNDQkCSQaIDmQK25dniY5pumIqrKyTESoUCrB6vh/gwbbdNvOW+0rjnFLt5bDtvMx+pd1WBn
SSGAgh1VUm+nSIoIF4/6bThsk5JwithQi11VKdqvi0pGDLmKwiDtI/TrzplbpHuV6hMj4ydggZVa
7ZDmiB8X2Mx+VLiq678zBw9cXvpok4KkVIoLuMAaU1EqflZYDLwAJXeBVLqznBIA91ageeHoI3Zd
NU2f9t3wlhXhDtpuhylymitQfjkJ6E463n7NJVfzzq2uZ9mhjuPci0vmBeCYI1ZmQQrznE2j2HS7
DpDRbKkj+XowdVOBBobJwJDw+zJYJlpZjfzIWgS3E/tqWamzkA14q6dIC48GhmLY4F0TfInNLitQ
yQdQYruQbfrsNWyuLek9mwZbsWzIIKGTUCwpxgE2HCx1RBo292r+rdSg6UJlxWq4zmwIqS5XrGim
DDa05j4xvur100BGa32zemZESPBpmPvSNtHSW1yx2eHvSMmmeVXvli3XI9We08IhKTn5tvCPdDvZ
FDfI6WhFRpXAsS5zdUgZop7iGP3iOZdvwk25u7yCrCb3mTUhIQxDkrS8RBnkG2v0NkVVJ9+JU8m9
fq45syNshq1mmqo8h1eccVv28Wq8Ue8qOJX5KE0kIHd1M3FmTFgWoQWs53GAYQPPqDODiR9SWZfD
RmSfKiyMQd1kRmAgbFKWeKaM6+Jq2k4SVcy1unacOcJ/xtnWuO+0KF9mmDHMwSuUuyy7n8avfQqh
Ekr+lPJIWAknVR9a1mKABuVXgNMKC7/N04/LUSOzQMA4Nva1ZIUwom6n8u0a0L5hV3XsKH7q2fv6
0wftCSCxDAtLFE4TE+2ju3wXHpBx17xKgRcNUDcvVAQFsEiMKtB7E4NVYR+uXzfLbqQuAdcPs6eE
+GObPJhmNbRw6I2vd5NeJ3c6xO3QF+xA0fWGXz2imIa6NSPmk7h1jhQwBlkThi1QrrvuV5u+63n2
zC0BHdqsaqekQugURXXU9IZFN/bwbaJ2e5QfAi5o5VBqfQw/DBY7VvI1rYmDEpXg4oa518c2NCY4
UvuzO3m40fTyax28W2yT3FNtVetlxWdhE+BBKjs1TjjOyQYu8YtN4Jk+ezQOhptuKASnYifgQzmE
kRI1iN1cbHWGF3riMZuYPeI22TRHVqQGfFGzwBn6m0ofnMkgAIFyQsCDQmdSr5VwQrKvByVzlPr5
MuJQBgQM0NAADm4UGLDVxSvDwpmovuX1OBlogwDbMzMtYczlbqggoAkLU7sbcUqW2NHI3vXoCvWa
/xoRBjupKk3WqglbXhnFZJbusvYdotDQoz6ZEJaCWUlUy8pnPHJlj0v/ElMMXusjcfq+MNSpOkty
GiBOWfocDc82xWGwftY6c0AY6sEK26qZ4ECynzzUwW1Y4uv78Y2bU4cWX0GpshAeicWThg1mwiHG
oFRluVm6ctuQhdB/WV/+jZpYJBmYSdywGTbkbT562ZOx+WenZl1NblXjUVz1ZEfyKPJoyjUB/6uh
T406glktdYO09VOoDV6emNRwibWRqS0V1mzBxLB5q3TdZiip9dP97OHl3TXvWoo56S9rwSmW3Omz
zduMR2l1GZGByq10y99YoSDgNb84ufK8ozYffLr8eWo4GRNgIQIRaFdaPN2b+zqO3dZInbzYgPbU
1ZJ3He9OtgR0qBq9UmOODnML/EnvpeKmmYgNNpURAjywwGyWqMHsKrtk2yvRTm8H93JKcAS4FDIB
IeRFq5kVcgTKUbGqPtSh4arxXTd6jXpszJfL1gjcFksg47itpnmAtaj5bNqbrE6dwCKSfP0wZ5nM
xhEHJ3xhfwNezKQOOWtlgocxZdftOFlCuqGUttfH5mRGSOwyMDQFLdd4EGNHLalBhFMSQ7MerJMF
IZuzOGBDyU+lA9Yeq5NdGzQBk0HUMlF+CHncBqmB/llYmdCjoB+lwb885NT3hRy2JmvqLc6FGLX7
ITja6bvm4SlKQgLHS2EWMsOWaUlKJ5NQ9f2g2/vLPlApJaxyeDjr9JbThY7GMakPWfyk64e+v+60
62QpQC9CsZf8BTb/9UoU/Qn0uDUzzonJS21ABrjVE6f9ku9VLzrgKE+JJP1lYTjZE25AAijQjXUL
e8ZjsZccTi/M9hCS/I5dNMgHeyK1eVL9iTonc8JSFzelOibcnIqSr6H+NKo/E9NllFYwMYNExZ9l
lHBnyQ8iY3pI1U1Y3JLTZ80EeNtUGdeJlmaID6uTaYZ6wW/gqvhbpz7PwcEOqGLnt6tCMVznRoRw
JdZYy3oFI29FNsXGhjQNaq+u2Bs9briZ71HPfUw3mUvVzK1e/p2bFtB07uzBlPmJR79PJ09yUj88
jHfRS/dr8g30ObQKWSe/hhi6YmsWdNfBfSPqUU2FjPePt/53dqyVxyYhEG91yM6+L0SzjZZICyI0
05btlZXcJMVRpzi3Vk3ozDJVZlmqJrLoyFk9sFoLkXhjtzEb3WP67OAMS+ASZUbAblmLlSRJYCbq
P9vzlTF+SxlxIl1FIoj0/uuKgN9mN0xRrsCGtOtRrFB4tZu70Wu5L715RzWIUw4JYF4usd2neQQY
6rAHaeObapaxdXuXptq5UwKgy5M8zU0Op7Tg2ja+Ju3z5QVjfcaeoiYWkA3qjHbdWQo9dP+xrQ3Z
pdgPIC2SeAzE9EvtNi//iAlQVUirk+fMsADkaVkGU8dTYjEiJ8XLRka2Va5tGc+C95YxZ1t61ssa
ZMFgIsNTkO63qVNfR6/zj/6zjErQedc7y+MwOuqnkHxrW12nzm0LcBQUcV9Zb3H1pNv8AUJWHvRm
HcWtHsrb7H1QdBZNHu0zV1MrVMMAlz5emB2G9jhXH5vAYs1YbbWVNjf4foI2vCn1oKniTPE7dkjn
MRNQwoqzUGIycnEevsm64sjt9TDeX054YuKKj11p24BO3YAjrY13SDZ4s/xJ0akiGXJaifiQxJI1
mjAjbwevU510l2zUxIuvQUV2o/kRr0M+8qbC3rns3/o6eJYJAmLMtvIfxMAuk3dufW4dnnyDE8ZO
BGUuV4XeEnWeXb3b1NF5JFuMqbjoEtK9tMvZaAe8zCeKV+25lkb2Cbod1q2OLgMKfNc2ZefGhGSv
LTWa5OTN2M/YPBZTsVGXR6OnesDXl5Qzr3gync2qRJuksK1539PXNHM4FxE6GY9q7fG+7MJ9D0fH
uV9C/sthrDIzgble3mnlQVIPJqVGvI5LZy4Jq6QEQftFCRE7M3LMR3ZobvPnOXGSX+omOuabeUe1
263i/JlBYSbUjR5NIS/kkdPvpnwt9z+JhKeyQUj4YGmHYeEdrvp9cJ1BWKV1jdegcipft516D+3H
Z3t/X78Hq05uicQKaan3Tc9b1KL2c6vfWOpPqyO2f+tT+cyGsEQOSVZ3WQobvD6keXpbmj15r/yn
Izn6STGiEqEUmRX0PsV9hBTjqqC7KiArWSzXub0rIA1CjBmHgz/OCWAuBtprhg0s/31iVXlm1S1k
O7BXK/YmaKrMBwDjS+9pfgWi3PjTZXvrOXgyJ2ykGZ/HTRmEXiDvDekqpZ7lVxeVM3cE9BsmE1rB
ho3O5uWuSb6YnKtqmYmgUU4IqAdW6aow+OqohKM/s3w3GwvxIEb5IeBdk9kzWzT4oSb7OTyE0mFS
iHlDeSFgXGjEXQ6arNCLs92g7urug98X8A2qhlKIBrHQq6PPrNtONVGssD5FTqkkwFkK+bU50JBK
ffqY2F80+xmqFo6UvV7O2LWRMMFtCpVQxTb+6KssLKWXUsvCSExfM6RSNTzY0ztG21YVWTNl0zRl
SwDOrmgT1vZN6OWTP8jbKXargojWihvMMizT1vF9lEoJJkIT/zG0oPS64BBrG026msL95UitbT2Y
Be1q/BmIlKgzrEumnuKEDhnJ2a/2uZ9sTF+aeHfe/6MjZeVI8ZsxIX1r1sq9YsFYakOJ2lG1ojAd
vPGFvyobtWyhtGSeFpnsc6ZNBjFePHUF0PzNtpDadc3yYeCOdungWqB/zNSdXR3S6r5SJvdyVCk/
hTSPs7GbbMkuvaUyvtiZupnKT0ZQ/lS65y7ZJyHh2mqeMFuRVabazBIrY3OspODViSoviZKnNr/R
rT50GLg0L3tFmREgdCkqaYhzlFz0lu0P9lMcGlsLHW4fs8J/xdmuMZtMuRsnWJFs263y+6ZGUSy1
/1jBUX7VYWgWk3GbJ7IYZFajq6OOiOloggXJaUUsmasJcPZ9YclUc8uGKmdcedlYyge56K6GqN3U
UWM/2iaDIl9qLW7Iil+XY7e25f7NL2EpzdO8DMYJfgXP+Uu4Q+uml7oowH23DO5v1oSE6HUNzzIZ
vEQfrBckuisnfh+Vh+4dqpq/GRJygkVh2CZLUnlm/ZQrv2Tzfz/W/vZ9AZeqCtKwegxHJLbXLd8I
asemyI5Wlr7fbAj404TDMhdRCht4rRyDT3p2SKXFlaqXyzlApbaAPU1jLnVrI1Zz/82oHkmBbOr7
wqIEARBwKClIMZy3HAmRir+/xwHDNnXUBWvgyPodAORYXaZAlkrwiMp3NdbtmEUExqyd4zAYNqS7
DEPBHbEwGOo89nLaA2T+S/SK9ii/8kcPrWd+6DH/skuryHlmThwTtayUJoA51rwu2s7SX8f5XVE7
eSRELerlAozuHNFU9TqSyq2dqkTUCC/E0vQWjFJ6Z8MLMIM5duz01q9i8i5Hah3BLKZaqm5b1h9X
IU2asKFnDEvnrWo47FAeymvjpmtAVTo+vavSC1f3J3MChMnxxEatxq4gae6z+bbpCX9WZ8vZ9wXk
wouR1MkZ3Gmih3S+S2sis3ii/rGrOfu+gFzT/5F2Jc1128z2F7EKnMEthztplmxL8YaVyDFngvP0
69+B/L5cCqIvYmcRL6IqnttAd6OB7j6dxJ29OPh+jprtDPNLMMDIbafMy6JbS0ortokGWk/UFCNS
BMPne9McmoWFi2EwX+k8arpj7hoo+uOcSkniWncOmtyzBH3uqDndyx7JNrXvjC0+tY8OK9I4AbZJ
UvVe17PeK1Kzudb6apEs6kf3oCErpcH/6A5aB0xT0Aolrkd7CVXq6b3bobeEN1+gNsybRp+fpIq0
nPbDwgqAgppYBXphQwZANaFuqYMLvXSjCCRcAR1+1VEACqRYBgpyDNX8MPkhZv2cJIVleYlVfdJH
+lRgpNplI+Zq8E4pOYRpgAFBBdmQ9nbnWIVwI9K+VGlK23srzbjidfYYQiPl6vmgERwGw+dt3PF0
WzWFRcuXaUpVK0FCOYr3JNrFY7MjuYTd+uNbNFBsCzS2pq6ZoMsRUIapLEY9imwva6ALPEvP5y9y
vS/27DUzwELNn13GwpVVoX70hRyamjqOKDgpHFPvza2wEowfVkLLG3bo5gWtVzrsEm8IOD9i/5cu
m+718S6o6Y5uULTMAJZX1bzHy5uCjB0OSy8b8QxdIJNVp6Duxf32tpHasxRNcF0L+x/aWKG53QhS
zMFh4Kfemf/Ce3wIyAXRhANfZVG/VCNEQzODWyyB1uR+xHAJzHyWYfaArGLyQ7Qn4Akn/uDU6dgt
wNNBPdNrf9Ax8vLR9oZpf9nWPhwwHMg0bQ0nJv4Vm5y6pKhmEzbiLem1kT9SWbZgc+FW3xduMsO4
zIUZ4vuFlXqzeduG30ZzCIh1ssl3u3y8LM3msjmWwyu6VJR2CQdMRky9W/iyjf1nsrihfacU+8SU
rNmG43Awvxa3ZUPH8B6R8a0hmRX3XQT3bls7LXyqG3KqZTW/W6IYeB8iFiAsTZx9jYSfOevjbHuO
ortqHAzTtY2rbGVKev43hVnhCGYUTs7QT8Vie02ovWgpvRkScPZQRxL8bTkjx9BseAbUcupEPPtp
B2KPdoEKR1/ong+DHdCKuHyPPF4jK0tvby/eP2DiYZ9EU9xYJcDKdMB0oodSMd2Wgsf06bK+bVkP
bqk6cpSgMtTFPsS0b0idWVi8wf6rVv+2yuPl72+v2gpA8AN5icfUpQFAG3Cmel5gbPnTaQrATCzt
b9tUBR2N9yhU0nF/EpwcGjJAplvAVmeyV9sr2u2JrOryrdBJONsdY4UhCKRE+qhilDMstHHTT4s/
3IX79KjudIzyto4T3HfyqQLdS70z98ZOO8gORZmMgocgy6gN+gB8Sh766U8jJe6i/+orOFZvJaPI
6lWrE0G3AbwQ0x5UFqQsuKwVmzK8sePjBVcj4uuTM2idPmBuuIf5CBmKvDAUsJVNN9zUbMfCNRq1
VajUENbJAjceyhktYDTqazze01H22CRBsMn7aEGfdKcxO9v2quyaDM9jIom8ZN8Xs1xMibMRb+Ce
jpmseBC+K1kv2YgtN4MMoQF2EkLQv8s3ahWoFnMyam0DZWoygnj7Diz1bte8GrXkwNkSZY0j+Ggn
6zDqBc3QXjPVN+OsXtM5lPjnLZ1aQwi2rxLMs9RrQCgWDboeNRN0OTR55F9WXZkkgvlbGM9aTQww
S3VH1Wtm/+pTNkxvLYagtl2XY85CChdmzOVhJsYpidWbKq0kMBIxxPNlRrFo0mgQA/th27fxePhP
yyTegBCTzaThXipN/rSsv6j0XJFs99u5s9LcOrbrKk4B0Oy0yuMEAXxganYTXisDqO3aY7YbD7Kp
OJvmgjyUiqyzRT507Xdxicke+P8eY0rzGbPhHXeep9I3Gis6tcyWzSHbuoc7JkInDRdV2/zQwa+p
rIzUJqde9r0PHFcL+IN254aqq+34sHRZa87mqq7whGDXGbp6tHSOR4vdEO3tovANQ/b6uKl8KxTh
Wpdm5RKPA1BClCvXL04hCaJl3+d/X+nG3JO6TjJ83xh7NJgGCFAlzmYzrFlvjOA464mEEwo4qAc6
u2PrJkGxt2/qY+GXnrw4WbYrgvdsGwvuMisAlsb3tBn90hrviWrLhJKtm+BCkZNM9RBM2p7TedkX
9UVxS386xM8OnOoNyIYxKUna48w1Sgyn1gsp+NNS15rGoMBU7/JjdGj3SoDQ6iV0Obm87AntY8cb
9646xi/hyDPx/CNIODkRUWwroV5/yumeX7qjQPG0Y/q9fVmat4e7BNXllX/ZG25e9de4gpTOgoci
w0ihkfvp2gKvRIYLnvujzWGQDYrb9FIrIcUjpAodc9IBRtQ/pvgP5oDnMz6xSvbKJcERuSvMYbFH
PQNOV5ZXGuoEUQ7Z9nCJVKKYm3qp496FoNQhH7pg7QY1CPCE0H/0URXqNYh7JPvDPc4HLVwhCBZG
VZC6kx4I9GbZ2bvlMLjosd+PfgTaxt+73ZkmiOodVDziFi54jyHtqoaVUEMSFk+drd2rY3xTgzpM
a1NJXTvf7A+Soa6BM2yDR1R8QlN79KJRNaNeOtp69tRNtI78Sa2Wxp9ndLQ+EWOxs32TxWUZdDSb
kAUwYtnoA25X4q+w8FyO+k7TUKnIZECsBH0CcUw9eya5m4WmyyLyGc+nQWgu+5a+Xt7PTYdpoTEN
r0KI/8W6kamhBSm5mY8swwvXZ1IRLxkl9XWbWnkGEWWaUFtnOhU3s9In8b2tfLssxNaamavvi+E/
HiLJ4mDNUr115+w4ohyA1S+hXbq6LD+3acqOY+HFCUHGh7zGYsWZPoQL9Urnhmc0i96liKDVz5dF
ksCIUSfesY2oqAn1EkKf4sXZGVXxd2ezWx0lq5ehNl0uKsFAKk8proFiyXleUVzi2woHS7aje/66
SlFDuiOYeTsfqHcZbUswC2/UCNF0GzPZBZebNyVrkbODLlhR5trh7OoMVFVWg95PXQa2GXys0MTr
eZw3JplToI2ci7jCTI/CK16aQD3xh3HZg8NmELqGExWxGEje2XCOJpJeNwtzf8QFiA7JnqBMKpPW
g2/Z7xqRBw2rAE41tR70kBAws1PPXP6Y2K3TSc7kLfPFqyTOXYwQQ0ebEITqRl45iTlgyxgKRg5K
RFEmUlWYXCI5vTaF0Q08QdjEQmZB0I15NjNVUXrqDe3oJuBWnq4KGXHnpjBnDJEtwC7jillxB19h
W1eJomLUnEzrNlV8BSFoQaTbKXQcEOPMPsepE6RWkbk0qTynj2Tn8VZUaK3ABAWo1JJ1Yw+w6Pu0
q479nnmZ15lvARrMWWK9275iBSfoQmw0c4+Weiyf4xoY2Tjh8C9ctJDwGTnNnvzONWt1HIrnP407
07D4+zvo+1wQLWLuqSV7D/lY/o1Ydw3CN3RlRKRph2rmIFPv1kH0iFj3NP7Bst2ELo5pPx7MYy6j
9tnU9fM5r/EzbYXJJmJ0UYQziy6Gm5QB7o5BKeOp3HZIKxQhms5IUmPmMiRLQLnDUNyOij/UbTpe
vByHQPN/I/curKVgw4aeDOHMEUdGdzWlh5aCyMxo/rh8jGya8VkwkXpJV0NkZnrApMpdOpduWf55
GWArpljphEhTuqRJao8V9kdJGHxR7i9jFQxt5VOt8KfEkri+7ZNqJZBgWGNj6i3TuEA6Upz9Pgqi
vdF5nJscGdwr9XhZPIn6iYRMiq0NiqkCroBdKejYrVE6OUgi6m1vsRKK/4q1kmtdbGp8Eafciw79
vvAcr5zhm1BDLD0KpUsomLHW5tlCGGQiewqO1OWgPoKdBSyfqNPamZJD8SdoNrLfFlERzgheXmky
GwlIXPhtDdR9Oro5Fc/4VL/ypLS8+OjjfJQ3uzrDCX6+NKo51pliezHdl7iNTwdyn1yXV/HsDh5Y
FxHOmPfa42UtkQopaKXe200zqSHS/EXwIzRUPHqNC7m9n49oIAku421b9VlI/veVvsRVO1aVDjij
vdb7vxPn4fL3t7X+/H1BH504a6imYBGdUdtrSXNk5eBFlSyjL102QRO7xB4Kx4EcU+3zzUp35m15
BUdi75mPDnlJEmrbV53FEs6SqQ8xsmsC3LxUp1BXv0Q5vXMKcIvOWof+MybL8G6uo4Xg0jAcWyNi
FXnSYdKtXuBCZ8+30Xho48de9my9qQq4I+BgNgxOC/FeFQZVZ8xwYF5J+BTTp4j9jgM8f19MScUo
HWDxiO+jpN9tjNTrDQ/6IXHrmzuzQhGcBEYI9E4VAUUn37tlF82RV8RgP0uvml6i25IFswUHMWkF
a7WUC8Tu6uHZkgXOMlEEV6AonVrgvcz2cpQiU/Y8F4euYfsyvK2SL5fNdNt+Vssm+AE1Jk1cNsCK
j3Sv+8shw2QQdmzASIXWMu8yGjfGDy8uKzDBKcxKEpooVLY9M0w+1V37JXaGfWhiwNBiSg5ErrSX
oAS/kOhIwiaEqwOSIZgNXu9z2GbB2LOhW6/52HjD0OxAVC/B3Y4DVzIKHgIUCkbUtxz4acasuhac
W9Yn5fOPNsDcmyQPPlI8Ie5UaBpGdQU8p3S7bh/egCPYrfcU/SB3vChNfnRIdUZwGFpNqijk+q+X
9IYzIGOA9BigCcZXBvpEwierZ35bLwfLrPzK/Jwy+/myIm3fI86rLLaqDrEatiSFH1bqg/KkeZbH
9pmn6Lv8O0ZIBeAgBSWRxMNsu+J//KRY1LWoGB86TBC7NSpvMArXBvmYbUvayyTGL/arUvRYjTXO
Am9Ivvb5kdLJNazPVQkGf4kbky6i4Gdq8E/ShdtIG+T3+quNyXP5X+0fFNMiH7gDUFJ3ls3h2lxE
5A753ml4bRZcgEnszup7uICq9a029EY9d5vy82X12FzDFYhg/GOtTaOdoEjB0ZKHRqkDOn/Nneao
3lBTRlS56dNWWIK9E/D32HPHBdK+j1kwadRtEI04vxUfrnAEOwdfexX3NXAMJPeygN2ototpX0c1
iE/J4i8SvyLbJ8HGq6kbs3IGXOncFabfql8yGUf79spRm8DjYqCYWItXtHXazz1sOCb4/dm1PXwd
cGWpW/+yNmyLcsYRtMHJ56IquEVNOQhd+++j8TowmRpsxgQojfufMIIamGanlmYNYUgBe8LQVYX2
v3W0rDAEFSj7qUHtNQQxvvIJ4rwUWPumfF4w763ZK1IVkIkkqEBJ4rkhDUQqlMrFO/J+SYffqPgA
g+z/Vk1044tlz3PHIZzB1dhNO0usZlMEqiF5gIc0DbnV96FtZigt6MtxT6WRfQib8hG0yxIRtm/e
KwwhGqziMbUcHRim0oKRZKp80PoFamJaLl3+NGj7qdfo37HmeGhDH7xw+XZZvTfNaIUvePGxTYvR
LHDzNzRwRJEbC1TwTu7Wi+pfBtpeTFQdW6jMxFVc0IdE7SIrybBZqn1wtDtTNqZk+zyi/wCImZiI
RGzpSgB0u9nTdzzPrz8a4LtAa8tRluTfPCOoQ1TUaNvgOhMMNlFQCz4wgJXK17hEETW62h4dcpfI
2hi3w6UVkmC2aRljxHqNq3Bo+T+IX+l1fqU/8LcZ+azkTW+3QhN2CWMOBrWOIVdqjl5bPKpInZnG
82VV+InS/7N6ouFqsZOozABKDp7PfDddGd+0ux9prEJ2a9gOcc8iiYGXHXcGpgwBbDzhYnelHhxv
erAwcUVDmif3ZIwhsg0TQ7CqVDSbqdiwxl92cxBjfmyBtxh7rwfljaz8Y9uqzispmK/C/qcdDL11
CGZ/udeNv2atFo/jrx56onkKnUrD4kWleVpG65hZsphOumBcJ1cYppGg8FkBRh2MAQFNHfMUb3ng
jEKKL9seiYJT4TgfnNQsHL47JLzvjGNFbhrZvB3Zngi+YR7Npov4K4/JPvX601JJXpGkGi24hNxJ
y8kYuEv4HN7wgebxDrmdpnHjWz6huL2ScYzKJBK8Qs+Uqmc6ALPsoOnPUyYJF2USick+ZhqhoTgA
YAUYK6pdOLqYYm26xp3qNW4fu9Eu+kvihLhpfLjjn1VbpAqPk7zUuwyY6lP4wK/asf+q9a6FOsQ0
SPx4fxmPr9ElOOGgbxUjHiwCrcjR+4Ju9J2alxhHZu0p011SjQHuMsw1S827jCtReLFaZqjNKY8o
cA32Oik35aC4di8p65ZhCF6CphGO/R5LaZim1xXfrOl5lL0zbgcq/3g6R/ASCZtDzNpFoFSRxq0t
N8FwgqJ7Ycmn/7ZegoNQWEoKI8d6WcVVU/mJ+sVgkqBPYk6O4CBsQymGjkfiJHqh8X1Z/3lZBNn3
Rf/AimkkfMt1/ctQfutk6SKZKgvuwCoajYAygF8mMb92n6AX9N9UafBl+KnFOISQ9+dCURJdGXlA
Z9DltqLN0S6/MlLta/q4zPHh8ppdVC+ACbG+Rtsmo9wbROxLSU9qj041UG6Ukq2/7OmAI7gBR8Gz
8rAAR592POOwHGLiVgclc/WTHrCnMJD1XV3UBiAKIUJUo4XcNoHY5ocs/Vrpkma1ze87yDCg7E8F
P5NgMIUSNouaoJSXgYa+UP+usuA3tmYFIJiL0RZjbfMaXlD/nqYFtaY1vZp0cEzJ5utsKvYKSTCc
SNULJ1p4CXSi9m4ytF5F++vUYLPfm98W5vgZnHY0OhIfLVtCwaBA0qx0Ja8GXXTkrM3WK2QFtNu3
o7NoYoHVYjp9HVvYJdRNqCgT1tG15nhW7dt7Fd3A/6Y/d9OkVpCCSal9nzPmoE5TaWtfb/2xSoO5
vXFCWfH9pqNYAQk2NRYYWWPFWD51uBqnwq3S1nWsCow8nsK+XlbGbQNG0alGUHtqgMPrvVcarQXj
rRNINZ60kwmiPsUrD+POehsBhgoU/zLetmqc4QTZ7G6C/lPUferDy9idmCU5urej75U8gntgoxol
ocpLnnf2nbmrMULPRj4SHp0cQk/2aicTh/99FeuPZm8qTorVq7PDkt5Is5HbOndeLiFKiAxnofYC
aYpoAPPvbW43R6N9SlH9eXlfpHoguD2MeEhatYAksza4Q7zv7CcWZ75h3bf5I+jODDV2x+zBYjex
4/WtxOlue6qznIJPjFJqZdpbpe4pOSQnJ/hBxyALWqVSCh6xHNuhtxWoX/KFx+XLAdPVvdafQIFd
eaWUtJl/7sORv1JG0RGWc5+qfPvGPrnq1aNjZQewaoXFndr9pbDP/20PxWtHQ6eqNErADehc+M6P
Y4xzd3mVq+ryqit5GehP/PA/GyfeOiqW2XE6A9JC3f/oJ7c84cYLvUrluvV5d23uZX9dlnPbP54x
RR8yjZ3CTKgqsedTj/p/Y3AX8LmEg0e0x/+GJbgTuwzDuO0gH9VQlV+ZJI7cvjdBnR5l8VVSawSl
e7NeSsyR2/UFxXEEvzL3zqBEBLAhfbbib2P1EMsuqTIIwbVo6oDiBx2mEBXjDk0Hh74zb5c8/q1Y
4LxZgl/pOjN1Jm7ZjZIjM3obLrvLOyRVQcF3xDSf455r/XjCVBr+fhD6+i170e4slxexWYUrLUfl
235pfwQ/kjksQbssl+qNbiVBGaUfHkCn/yeGSbnKp0lKdS9DFFzJQPWuLjN+0gSOyqX0w6PS7Wp/
CvRgvjJuO1mGd7v06x/vBZqI94dbUacVmvQgZBuEqP0qJp/33TRXOc4HL7kvIxeZ5Z2MI1tygqvi
1SVBWVE3mYDlg+EtL98Z99n1gjJfgild2m+lkVZCCs6kLlOVNbykCB111VHFTIn4br6fKo+HDM2+
PWTPEn3lX/y57oCd9f2yxiEYvZQEUXn14oCfu8JzlwWyelQnctp4WW/AVoRiEwf0YapOMNdDMPOy
c/JaUVskZJbGddirPQaX5dk6utcAgoGHzAJBmQIAAtoadXqylEc9eQijz2P9YGnBOMtqmzYNfo0o
GHxoG2k0L0CM/hx8c4eGRPQHtqP7unh8y7TUk8UNWyfOGlEw985WqilkDarBY+UrS/qdAZY0c+ky
byDzYQnpIPH/mymFNaJg7rSbcj0xIWNCbsJ9v8eMHfACHdNb4sv7R/gWiRqJNgt0u/HWPTAGv9fI
PC/7sIxrlMsWDrxXZXwhfTwd0lK3/TnRJDUdWwfPGk2wOIW2/EUKbT99eb+0B4b0nCXjgd10ImsQ
wciYpmBOwgyR0mPzqdwV+87Njv11gzAv38ueJGQSCad1MUyKZasAM6Z6r8TqfmGt282yQo5txV/t
k2DLGWU1DBxNN/oTiT3rVGJaQeYxjCwAw1d8wAUnmP64bN2bh8B6IQXzLtCeMM4mdmu5W9A3jV6m
6bA8IuoBvcknc2/tqr3zTRZ1bTqtlaCChePpeJiGAvZmgKac3ei/TIyNNBBa2RwdFAGaoYkNP1o5
Jp1j4vG1NV6c7CseKzynksQlW7H/CkMMxo2y0zKHIL6a0ahvl7rXVK7af+nnJkgTzR2y/eWd2lbC
f2QSI/EOXYdOEiLzrbZm7oF6/DZqiy+DlGVJhiOYL8YmEmZNwKmd2zG/Ini3dpRI4v9kIIL56tpY
tvUMkGV8MhheTP9sB8n+bDu983oJRlt1ebgkC/ZHQWO0beQuXg4wAO6+kE3g+okvOiMJZlvQ0Shb
vjNQAm60/Lyf79IvnMB8vJKlUH9isWc4wWLrIaz1doBg6hO9QVWp13o8A1nOB8zD8flYpPiGyVyg
VEjBZHsGTq+ZN/Q2u/IaRPCH6tlGnScPwCNflsCTogkHMkaolOPC0YZdfM+H/Sqe8qW45sc/vf2d
npW1JQtncdPreLGtADYpO2M4VOVVLnNImw8TZwxwl70/gk1Fh3NnwCAPiur+cLPpc/Hi3JgntnPu
Zezil72TLgbZRC37xOSXpg4TPUHwAJLn0Yum2ssN5mr0uZcR2kklFPyGyrOTA++oz485tiwJmNe5
5lfev1fswkdHEmVs46GyEmO5kf4gHzr4pq4ajBk+3vrK8zpv09i96Fhc/yAal5ndpsdawQlWl5nt
3KUl4BznZKD+1zpEkX/Zw0tFEmyMxSRDqxYwjJviO3+/Ynv9tozRhsPX0PE1yavcpotcySRYWa20
zKK8bSWn/b1dzDddAdLX1l5ikCta3mXpZAsoWFmqZUlV8+o0NXpsq10BsmBj+HYZYzOuOAskEgJg
iAthGBVjg6aCXmVJi3kO+dNlCIkYYoNgqff9PFYQA4HTkZao49T8epaAbF8PVoIIxhRNRVGqCY6U
3uuDxY+96DTf805vpBMPlwXaPk9WWMJZnCd2qBsRFo2ctFu98wY8edi7dGcdzTzIcYqlbubLWotk
yyicztGIasWFt8aii9Tvon0/WUErm+ojXUb+K1bP9xHJbCXmTaM4mXmbfgx+V5A2c3ZoeZ+gTPkE
D9EkixElBGD4r3cbNRncfjEkViQxWZE1fqoLK294u16v90HEvi902DfaQ2nUkgiN+5oPd8aVVgi+
QTcNZtYOpEEoiMTAFVoQDtFroxRuKT0cuel/wAKBjMrvppYqkoU0WYlMdoQ7yHQ37cKgA1sEFBBl
aGaA6QSP6uNYg1BM9cpgPEDsy/q/qYlncNFnkLyqqYPhJd7UfBqq5xnPmLY0/bK5bSsQ4QYeVxlL
NA0pv9Hc6fmj0t/O9uwmxvGyLNsnyApH8BtK3kW90kGYwr0afLzVe8thH+7sfQnmKJnnkK2c4DiW
vFFKx0GONnb2xXBT5SdbNlBy06ZW8ghuQu+LuVcUQBST7apgYJ1NWT2fDELwEamR2tWi/Niaubkr
U8khux3LrmQQ/EJK0bc+KbjVMwMlFFyxlcDQPOPJ3vNG+Vbiz2XyCEFEOU/Z0iSAK/KTMt6FnUwe
vq0XrFUXPEM1tpoZTgDoXtASxNuvm2c76E7WEx4IuUSUSJyeTCQhdDDtuW/GDls0kFvNuZllVIyb
vu68Q+JUiRAcJINN8P18sU5hnHlGNF5ZeuQZvdn71ZA+XzZTieGIhfpqphLWGlhBMn8lw3Ght7X0
BiXDEDxBGqusjd4wToobe/VNuRue8yt1Hz5ln7gj1Yi8PY9/9IJqGIJH0EmZKuYMwRIMPEP8Gu+M
Y3jIjrxgQ37gbkcuq30TvENP+rTqKfZNOUwvUQsxkyDbK3+jbR3kv6oX/ZuGeYn6iwz1YzjhHjdA
xvS6AZ/CckBDp+Oh+HPylqDY5Xvyy7Pl+WuWwcfEULCSo3cHq76KYixFSdEsj9RQGaceuEqWTMWY
o91lndx+fFyhCGadZfgJA+VZ1xM94cIdoGso31G/vLLnt+SMMyA/IwHdXMwVqGDZRKcZeka4aC+8
tr44LW531czeuFs8PtKgUiRhzaYrAYcduiAsB6Togrfv0qafugQqU7e2WyiW2/wOGbq9QhDcvZqU
YasrSP904Ng1/SK5DmUTVzZtewUhKESmNX3Ky2y8zLrKy8klpRtPL5e3hm/3B1NeYQjqwDB7pDEn
YITlbZVOXrncJslraHfuon5yfutxc4Um6IGiZiNLdKBpiccl6pjXJ7KQVrL3Ymu+Y6pVGPJ4RVGW
Q2dEn0AdLamXlEEIcd7MFDPFPAROYLBjya0ma/Te3HkLszgwlopiJKOgXMRWSKQkHfpd7MFPo97N
2jzoddnz7KYYKxhBwTR7CmdbAcygf0P6zysy2V5sqtcKQVAvAwMjUrtvQcNQOTwLNth16+nOCG4z
DEBhL5jCML4YpVNMnlmN3S9P+OMudQUv6BtqC5kezRCwz78rQ+1i7sou1Z8um9D2KmK2A1pSLNUQ
j3nF1GOljCFj0x4jVrp1JRvDu60OZwThkM9LE7uUVegVcrJnRqYrUiRHFZORLguyCWOroGkDj4BD
xV44GmVm3dkQhGSnSNuN5V0nawTnivvB3ZwhxG64xajTxgoB4dD4yPrkGmRggaqEXtlmkpIArryX
oAQbDYe4Qe4QUCDTSwfQjaVfxuFJC/8yv/2nZXu7GKzO7SWOjJbOANKjfVkcUVdXGPvLEJsqZhsO
PIKuYz6rYKjjpLeksnOYkf0SqtfK75Rzgv8FPI0WQdO1GOzESqVGU8fQujN/naubTDbvZ1OzKMi1
MeEKw43E6tQqUWszzfD7a4N4dhwoKCauZRVEm4uECWuA0BywDQrGzoaF1XUNK1mam8Z6KMc/Lm/C
RyGwAWi35ZQyum2+RVarfY4nrXPiHNx1dnNgFJN8/g6Th8sQH0V4D8F/wgoiLFAdpECbvLBK3V79
Iq3y+Gh/7wGEg8Wk6dwW6Lj3SmTJRrbPyefefI1lrRgyOQR9XUg8UEWHHGq/H9WnOf10eZ1kWyEc
K7PWZ6w0kVjO9dgl9PtkXTWJpPuLq8t7//F+qQR1Kkcah0gY8dIDzpY9oJpa2cunjGwE5O9wRHLn
edaykTbAUUo3jTENi9OMKmD8CcAz6ume+re83lOyP2KlCNFQ6aARrB+mRE7OldnuLu/PxmPIe6GE
E6tdTIhkAKANQBnogdoBBbr9K1KlGEajSnZq4znsPRq/fqzMBmPrlTgvsIQMba05aCwLMDDS65q5
NZjO3roIZKVEUky+xCvMkLToyXIg4XLX+fx1RAnMILrmRC05+OIU2Yp+vEK9l1FwDYTZC5jwgOcc
oreiZ/SR35YmymHobr7q3UHi7SSeQhM8BWjAshYtykgEj1dT52F0Rdfu8uF4WVEkhizSWDZFz0B5
w3eO3Ue5j5FpgQk6wcsgG/mB92snuAs2ziSbargjXgGZXS0HQ8dD84LHgxm9ycFlNJlIgt9IjSEa
tQkiteQTaAuK+sWcJLfb7b0BZQEn1sfUdkHfldl0BubwhyWUXg23KWbJhAZqLH75lsOX7QwjqHgc
ZjZtS8BM9HOSXFPZ3LKfeIkzgKDTuL7noAvGLV196sAi0MPJkqcJeZsCLHeyR4jtfTmDCQrdqmpj
F5w5OtEeIn030js7erq89VKBhHPPRh/JrBkQqMpxhL/NGox31XOr+vQVkwClI6q2/fhZJkGxMSE9
1nq+gNN0myZ+ZL5eFki2ZoIud46RJgp/6JszWEv+mrDUVzP/MohECJF2AU3HCwpe+VtN9SWrHsBn
e/n7EiHE4DMqqkmtEyRLlOFZMQ5V+owWyssQso0X2RUamhQsXvibQ/n2IspP8Pmb9f9zLmTFwFI4
wQGA6RUzpRPsS46imU8Ywws2B8dLjODfkfLKdoj/fXXW0byalFTFDnUjXu0ep19/FnrnaMTi5sVs
k6HvIE6TfS21wrVwQ5BVXUp8psiw0Peh2s88/7MMT/bg2oCJ2iORdUBtLpWuEk4FhlF/4mOAPafq
3PI6yzz/Og9P0fDraRms1QpAiKwIGfS0bREHxMfqaB+iU7YPdR/cwghz0sDBVBzZWyp3Ih8C4RWi
oGxakqL4HHTMnlNE3lzuFbQlWWXQq393yWFJJFfd7cBqBScoWzQaMRt1wPWVRx94bhOZNC9xXOVm
ChrMgLR/JwZZAQqnUJHmmMjBAJhMX7MKTPiZm8p83KYPWmEIhw+IG+Ml5440z6/T6as9uSn5df6N
95ohHD5RTc22abgcy/GNNRbLloGxIvYXD+Xm/2K6yrYfWoklnD+swwnBemi7sUdFJIg2FW9AOwlC
K15Q3I3eZTcrW0XhOFrARBtPDuCyBq/6xKtMTMmWDQOUgHxoSc6VQQ95ocBcZW7m+LBiTDj/T4KY
wttUrej/r+MNilYnejQ1cPHIhvnIdscUXAVzqgLc01CI6gXkFLwwZjjkV0vszf6/aayWuD5xzgN4
2xVq8oYAFfWHGLzjx6pExWVbI7iGdqpQXFEDIS4jDwMHCS8ukz0jbV/Iz0otDvvWkzktdF61Hicu
H/vRg+20H137RtkXu9JD97GUQ1YmmOAeQIXSODPPtav6Y655tLhLZAMDpGIJ7mGc9f+Pf6Mc08Xj
b7gq+5OLJLgKc7VPb6VSEs/6Ew00TE4gCHpM8UU5jiu6oFEE9TAe8Xh+OkJPMApvUKdSSivctvXv
HzDxbbmepnZOc4z/iPXvKX1KB/+y0f7kZDoDCFY79OUSqQYfXsFzmA/DleWTb85nTtqFTPuVYe/+
I6BgwJrBGlaVXKJrcIQddLhX7Zhd9z7vHso9GXvc9kF/lk846FMlJgUbIJ+pXhfLic6DV+kP9nAw
y0+zLLkp0w3xOXVeGi1SGuiGrQcWCsGiU/5XZnqGyxm24gdZpbRMO7gJrmJYexgbdOHzzauV1KuZ
mh/qaSklOiJDEQx51tSwIR1/Iw5Ppn7jyKjhuZF+jMXOWyQYMR3bOsxH/n31Ok532qJ7Zh67BVJO
JpEl77a90hlMON3DHqetQgG2WJ/nxbXMxi363zoJzxjCkR5qo20rDFqQVa8zSitUvNnJ6n4kmyK+
sIKqkGo9n3GztE8WQq+WyqauSVZKfE9tMXDQYTmkYONXXfuzH580S/IYI4MQfAEJk2xReLckpo64
qeZpaECqpU2ZsqUSXECvZCQfeJtpXt/M0+RGhoSoRKLAGv8BKzPUq1YfTK7AjfXaxdfzfJuptdsb
3wZTC/6b+xRbB9qMVflSwH1qD8tOC1S4z3bX+kPAR3oovrSb/P9Yu67tuJFd+0Vcizm8Mna3siVZ
ll+4nIY5Z3793SXPmabLbeIczX3WcsOoAnaBCBvMVneck0+ZJn2ha3MD3UrLZpSBuV88zyCS7LFJ
RAkWrDjUXxZsRcMCaJfKgVOyOWBImrGqZBkXpxhHoz8KwjcTc10dvAktS33xmBmv+6dL2SMHDmtT
1aNUQdlZ80yj8c0mmHUqZ/eHoOUfeOBbhsNBUDO0JLMnFxPCWOepHVJ/NvwZm5VAXBmYsU8OzBM+
wHcKZxraetYUmg3pS21dWQnxFcPegB0z4UcLrELtGmtgOmH6c12xcC208/q79r4skfLP4SkcZKjt
hJJsAUHCYfA0EKGLr7ltYqFNgfU5FL0kFR3xSz105EOkLsOxdZ7kKy4bLJA+5IgtGWWP9Pq+gshG
Ow5JrCVvqpwB4ugzWt0qkF8LwW5c0WfBpfQqUh3EhMUr7O8b6EIfidXoDLqmWXXzdHgV09Ie6uJp
37HIg+RiiFpN11Ax8P3xxteACaskkGsbbyMsfjkY3wviq+rCrl6WODjbCYcdk2716cRwq3dHV3Vy
F5PIX1M3dAvBH1zMWQV5YK62pLj7mlKOxkFIrhuZNWuQa8Y3paDaYtEQrkZJ4KILTeoao0wgIdKv
Zv1kVMG+BlQQy7cUT1E+6RmY8h0MNATGVRV0qd2fGDoxIywq4sQIE+Szi5FeGnmsQJy1Fg9xFR3a
vrsdsHqGUIs98zsQpXLI0YRqWvUF5GAKNLEVH8QFru6a2DwDWnbs4/jwvzeg/GKCfEdxV4rlMDDf
quRAkD9Xw1/7GhGGoLK/b3xXaTRzrNjva/LHbvbjyN//fepiOGwYSzFC1wh8VjTdKTxMmldTTPmU
CA4WMrMLQ519fSbaVd6ckri3J3jlvh4UFqgcFiRNG1k9W9CYYNPJSTvESCLWf0U3uh3erQ+9p2MQ
OHRE4iuA9CMOCqQWYaHJGjrkYExsxl9neAoWkrztGOwO/3sb2q/mxuGCskrlJDDkGbSrJvPUsHfW
JRDQvLd/nITZ8blEDRXU2MByLbQMfRLFHxP1UcDufMdP+Txil4SmWrDPzaj06vZx1l/T+FDSrEVs
bHlPDocHKcifJGwCgB7lkx7dxCCgnT+N6iFBW+qquZb8zRL+997NX+6ITyc25ZLOOcsPpIlpy4Js
S9atUnzYv6DLTmWAMVHBwvPfCPPFZtUKWcABTtLrOnyMxUP8vk/2swjOtKcxWXOsh2Hfhs9S8UXo
vahRQRL6Pa2f95Vhvvn7LZ0lcVbdyvqkxxpLF0nqc1+Up1L+UJjKjw5tIrVgfNuXRhwdX7Zta82Y
RCYtWdxwau1p9OXw076My/7zj0Z86Ra7tXosgsLq4EUKLOWTqb+n3045/z5n11kqJX0+Q4fWODTm
xyUlaCyp/z97ZzfPTt6qvSwN+P831b1ofkypPR3U77O/b35f1ZVcL1hSSxLcAR19S0+RmFISmBVs
JITK3IcV0yACLU18S26G+sMX3vkK+GetFip9CqFC5+mnjPEOOg36QNSjcsMi+SpzqHrfHwLss0ju
jRMUcRrMCLfOvlTit2Ei9di4g6uDm2ywtad3GLEqKWjTwMwr4uxfj7BLsKen19EQFFovofp1fd93
3kYAd4SVKE3KyJo6zWfWRgOeeje8lt5WcdDTWBfdfiOMO7w6aWY9yvFSN/HNOHzMNK+JiNTC5Qva
yOAgU6j1cGxZ+6h6M7/lvU0We46OCTZbRv/6DvY4vDUbgRxyqnOH1fbsk6tYsIyV8W0WzgL+eyOY
USyrMO2VxP6+VVyYavtFJh8byIvYT5WAW2PJ/Z9f5zWoXcYaPBCKk2N0L4qdiQA86mj5iKEB+7Gx
TDhaK7bHt07J+bC8So2PNnyn8qeDKnr7ihIGw1chh05X55yFdrp0wuoWc/FX4bgvgtSKw1kDgZYc
MZqw5WHw+mN2mu3EYcSRisPqWhRLDqUSB7tmktTlBO4Jp7buYvUwFkHYBvsqXYzszhbJFyFXScKz
B7N0hCG7A83LQzHWrmg1HweReqRIS+Two9DjKEEWltV93uZ8Yzf/Wh7qAl97yBYh57AY9uCQPVMX
PzI3KnJIkkC7sm2Y2B5h/9vINOYQYYo/efsjl6RspO6NwxVVNJS2jGGK6g1YFQ6MSyb9mjiOEggB
OCKvqIIa0+C3gGyjIQcr5Yi1UBFz8Qotp5UfGobbrrmdZE+GRvXNXHyoz7J0jnko71J0XDOmwXjy
Rf25EiriW+byN9pGAlf+TNLl71INI/RkzD+hK96DQ/EnOfDLvv2T0vjQbIiX2WxwV7301hMPH7ue
7g0EBZUrX1ExAeFuOgcg8hxPgqRAWir9WOXe6brmmI0Iq6ivGuqaOOioFT0TLSbIzE71dG3+7/tI
fnlV+MHXqM3Auirg9yfxrtVuQnV2JeN6iiTCGghX0jnMKM2uFys2HREhQRRaPxr5uyVTBcjLweHG
5DiIKJq5VKO3OYXRZWQhVRA9G5412/FHEbyuy0G/pbbrkYbHgcQyVGKfRHCkKvQWDRxeTGwSlN31
z82zZI2DWfIOSvCrqq1INYaeJQk67EgvsOw7fEIWkeV7Gclbmrr7nkWYOj8eqzYYXBYZKClKZ4M+
zMbViYk/yMS3D3V5BocXVtz/bSIGo+TFFnN3tEvwDtde+Ai8dRJyixbD052T5HdYm3IbT+oI1bJo
9QRxRb9qejAw4L6or4qBZVSY53HFRSEmDQlf4NvxEykbERRD7CIGjOWwPSELs39pBGwYHGykooHV
w2waozSPhgqCbH//9ykV2N83n3mDFMtGYuH3w/C6HrxJ+hGp/1IFDjEUbAAPjRnI1IY3lv5kUJsW
KRU4rOi0WGsyFpRV9bc2RDZHdiSLmpimhHDgIBW5tE5skjmNzRvdkD01Dq9khdqLQl03Fzio7fz3
U1vIT30dGKW3f93E7/O5GzWekjVd2CtkTm41jtcKtjLviyBOik/dhGtejsvb/FB3tPrvZWFnNREj
EEjGN92nSx/J6HhF0h1dI/VcBGWP1ja0mOnvqiOd3yGTCw+6vI+rnA0QmfL4aaikb3kY/8sr4Ty8
0YolRtAPDxT6l1ic79vmx/6NUHE+32Zv1okxyaxLJfvrbWWnox/Hr1kwOtUxPzBK5eFKIOgbKSvg
nN5KB73se1yR0Ryl6jiPK9iwiJYSypg5x49XVRMSFvJUxV8V+mlzClmokMDkvH5KLCubQ0jo/dVn
fR2iYEdB77GRHuOVauWgzJpzfnPKhEEwmSWMnzPRaeXERdOSSB3b5am4s1HzzMYh5pmLRYEcJXr7
Zh4P/QmMdqs3B3TaiHiaeVpj0wDaZAwO0iMrJwqeFMg+vSiWsAWL+2qYcrkuqgw3la+3qV7aq/Cd
cCJKAgcFqpBkRS/CiYoYAduc2KvLCuaWA6rQwY0PNXhylad9oZRM9vfN6zwW6TyVNWSK+SljJC2R
4exLuFz32xgDc+SNCEUv5EJPIWL2JR/VxUPnxG6GFdYuK2aHduvkN1lvJwSEU5hkcQCx4kU1B1bl
mZwCbSmYo03d5EYKBre4j57QquJHLkVoR6WLeKalGY/fzw5v1mGBGqev3BrPLNnBAm7lSC2zpq6P
g48uxExoy0xGVPxGiB1rGlzi+pjV7US+FocZ0VShFsMeqBH5UmTQb9hCpJk1IoBKmc6k7Guk8jTH
K6ZPuyxjt5Y/WiGGkKWc+L7cxwuVJzaem9LUTFA2OlH7VWhdHUeWxUHU38flQRJvFOuv/ROkNOKA
o9LVMIRS0Mh0i/rznFEKUQI43CjXVVxblnsaBXfsn7FMhzix/adWFdl/YOPBFvZThRL7bh3aBByE
V1VYOVJC5S/2HydQev0qJZrlUU5KSCkKDf00xXUegsZprq8E0SDG+ilRHDTk4lCVGas09OYXbGYq
0SY3ZlfR4O/fPHVuXPgwla3VWCw/HU8vVev05amJiA4r6u45ANAssJ8tI0To2WNefC8ouij27//s
/So/ZpFFzdRqDLz7uvGLzq/Lws1kLHqTfSy9d+RYcvfPjFCIH7WYtCVcjbfafFUcJlG5rypqDIe4
/bfoZWPOoPiommGBTiXIdeM1OyZKchql0Bcbil2HiITUt/hvI6tLsmrpmaX97LhDX32NhctsNfpy
6ArCTynFeCBYFmEtmTDNnL0G4WqeoRka3AcGuQyQuib2941esRjJ1siCrrkWT9mSu3JjhHZfpk4X
W50tx/lt1X1OFNHR0H6nYp+23RgFurExY1JmVIix/0apb6HA5n8DloK/vWAJZhS8ugCi0q+sW+5n
Z6Ns/Usr5QCkn/RKSlaoXw5Bk38wVSLvQ3wXgIvh1/ON5EzERxtsVESDOVt4mAR/T+cguUXlCS/j
lGpKMvgMDeMtqNkcX1NoRtuz/q98vppNP8//0idqV9hlIDnL4AzGmktR7VkRQVlme8amEyNs7LnD
GEBQJJ9T6bAPI5RK3GNiGiDan9j5WcZxiQ17zB/bXiT87Q+3dFaKM4OhVbU1xgyIky0YgmQ7mJRb
8zsb58NWwx8UGfllnztL42yiTA29KTtIW8fF0RL1sUYafv/YKBHcczLikU+6t1VdKCs1ogPyhPf5
6lkLLp7Ulx7DE6zvHgyv0S3jJJoPoV97M/p83Art4yElkQVYv79h/0jkh3QMXW3TghWm9RtWDm+C
CaPLE8bBZo8N16WGt3+IfwD9s0AuPR0XozTLOgROzuzKTunGd+LRwmSi4CpEJEPYucx037huXPWN
pLC3bG5mf0mvtNqw1fp1XyFmWHsHyOB3IwT7JFAAn2F4ouEmXY29Pth5f0zze4z0EJdFwAQ/xJNi
gfIq6RA1T81t2M7OONZeOWPqu6x8GcvjErklsJy8Lg4r5KWRwYAImcupPU43MYoJ80kIqjt63etF
/wILHnjqZMv4bY9aLIKidOl0WMZ6TKovOML9m7pcGdkI4OxBS2opS7GTA4MZesCGF6IHJcUH2+Sb
duSsPyJfpBLXpEzOPHp5wPL4AjK1RzOIIjt3K8d0tZvFNz8x5ojc0Y77al60+o2W7Jg3BtmBmqaJ
2DGGP0K00QhBLxNx9cVQaiOBs4loaPSoARWHI6ufFvGgxS91f22QSHERmjZiuAdkjU3LEmaIUR+w
mZSRwYVunaJrAFuRPrNtlvvndtnUN/K4J2SuOkmLa8gzb0RHddCU4UU32ZG1XlMs8pdTIRtZ3FtS
hHmoFi1kzf54PVf2fFwPqD524IyoXvugDt7XrbaRyD0tuVbn4NVmpwnT1w5s981Q26q9YIi6vImo
kQlKQ36cq0IOOsmZhtZh9rMPSI4g721lNhqekBsZDuRgEmEu/HwX6MwGc84gkA29y1jbBS4691t1
ZPNqVCqL8AB+xKsXJqOcJsjKC3BAfRfaa62+1oeP/84i+dkuARzRmTVADDvBGqThoT9c907mlg5p
/RffMUPG7izRMFRd46x/mFawXpsqA8cZqy3C58VhBOwgyMACGbsPverYvqUjF2r/wOVk5EY05wyy
mKuxvkK0pXhG7ohejJVrmID4EiU22NEnlwmmI/vL2LyRy7mENNWq3nSQG6KBk+24KpwVBCcTvAIf
oiCpi39IVLroouWcZfL9QnqpzlM8Q2Y3Sne5dDtP6E6VYietNP891rMRxUVa2lJ0wxBpbLiDrXUe
D+GhObJ6U+QO74lMNqK4l3WIprhsQgVxa/1dTTLb1K5TTEohPQkuBS8aOpvQ7eIjtxHIPauCMJpt
OuIYxSA/xq8YZQ6wRVE/Jsck9p7Bl3RA1nwmAoiLAcpGKPeyqtgKOQhM6BRKVxImbyfx+75elATu
ZV3KfpVS5oRj9KWSPuodcU+UyfP9Q1USt3VTQcBwmr+xnuUiwNfs8g1U3W9t2M0VNeZI4IrO4Uo/
CGURxZA4Y56ks1JnVFPHXCUH3Dva8L6vzs0dcVhilVgbarI7UoPokHnRQzPZrTe5srscqpfk6/59
vWXcfov+N+I4CIkjTJhEOXxstaqDYQxg6ysOWVR4ktR7pTgFemTdrnjZM3OihsYu+oBpwewsVQfv
MneyzSpHiFckPEIYiDXHB31+GbInQkFKCH+e8iyrNfbmOvm18Ijy1I3pZtesytF7ps34UCbsw9yX
SYnkzlTO8rJuO4hcsecVhNKmG0ZEk9S+CGxu/jVG1nMx7cIKIkbte64cQuXjSs0fXc5//HM9Gl9K
yfR11aUeMsybyTPwZW1hf+Lia04LAKae74vAsRHGAXDVFNNUThCmWcFctXaMnuL9W7kMHRsRHOSG
daIM2M6MRiJ3dn0V8xtlb39jtVdGipMRnkUpxP6++YpJwywpGiYtSl/08aZrCcO++PsWCMuxFE1U
f99UkvQxiD1kxByTr4NhKnwljosdx2/IsBHAAoGNAopYy1YyQgHrwJisWdNzXXvRkaW360CNbAqL
KI04OBgTvUoXExqV0VVSP5jGw7/UiIMCTbdCEWsYWKroP4vjQ392dHw7s25/kteD2ezeCXI4MGLD
TBZLCCrkm/Hbz31H4XfhWfTFa+yp9QjtiOPj+zMTYYjCecTxFSBrCBbEoBlIs4zPVYXUG5t/SZ2I
sPHLEHG2Eb5Vc1rUQRILaMhauxU0NOB51LwZ+4D6YOptaiEppSI78I1JGqgEpAsTp4fzK7jI78Oa
JL+jZHAoIeWiII86jrHzWiwcqgItxHdf4gg35ltIHQ5+RaQjyGNk/6eNXlCpmq0OeuXXbPVv6ovH
Gb0TEUgr6SGUiwH85s7Y07IRNiwS8kgJhBXC9Zy4pY4Yav4hq++qV23kcPgRVV1hKSxSa3Tf77TM
TrA0HtND+2Z/8SHcSOFAQzDEddBZDGGESPq23fVgrG5khe950jdiOOgIG7WyhAJWoXYfYuOpBmm7
EOxrQhkehxZVLYrdirU+jjLUkS1FjWWvafplX8jlrMZZEb6DE9sfB7mY38ybQUTuKsjKO0izubKd
z7bhkn3xxDvCN3Say2wVArO3zsOIvuyB7we7GsGplC726KWHPLMXakiOsAq+w1Ov+wwbySFTTSy0
3KaubpjeVGiE8V2OnjenyYFFWbRWmiIfjJQNGp6O0qE9LL7upycy+0WdIgcRpaYlccliyvSa5fbq
u/jRdNPWlk7ghTqAlJiKX0hL4XBCntVuwlIWBkpsxqoJMmdEppmtlsjcxKVm4ygQ5ImWhc5o6xY7
YP5plgT/bGGzZGl+6q4ozCW8zeRwI9KRBBY7SIul3lGrByxI2vc0ygQ5xOgnteqjFgLWMUB81sWB
KR/2RZBHxkOGpuroloZRdN6CyarUB93of5iThgPpyex53Yln+MbPquxaVa1gESxBiXZWN/uhuzOY
XTD/eUV1s7IL2BPGJX9SsKLnQ4Lno8+u++FB1v1k6Jw6fKzJXcaXE+dnN+a7P/EEZqbMjCFNbMnH
EhAPcx9vY+TxA7XZmvIri8MMfAfHbazg0ljMFKN+WAXmsUfKzgpyL4wAwf/OSiwOOqxIMuqWRU2T
w+bvchelcmyk9FgdG+uIqPINEV9YHG40Qi4qJbMSU7vqBteMUicECUdLRmqUOXIBBp6UUpnY9ykj
8iq89UpNvQQ9ISqm8avVpVrSL38/bqyEg4wEJb9hYd/cyp3yabhVrqTRn+6VYHXyD+Pn+gYyKVAk
QMTiQGQqc6EcE4aJxWs5OpZV2eFCtNpTKPJbDyioW1vwtLAW6/weJAAwxuyIqhs+iZBopZ7My8Br
GWzDpimBR/rX8HNqtFwWJZHlrNXFiQ7JVe6axzx2jJvB7Y7mC00xd/kUzyKZIW0iXjWfxA6bEVlu
4U6cjsbwbExP+05GacU5taUradklOEPDOJjTSayO+79PqcD5cD0jSVdF+H2tfmrlL2sZ2V1C6HAZ
cc/HxDluO4xDDGYTpKSLKQhXrDfOTYSgsTcMjS+bMfU5Tp0Z579Tv/btKK0I0hant97WX6RoHW8y
vzlWWNGb2i1dRaSE8k4sq2Pe6Ewo0qtmoGAcWXDCQ/zxJ27oH6hZ7stweD5VzoXNpeyKdoHxRa3i
rSs4wJfqaZzHq1UcHveN5A8IdZbFxQOFXpYrugSRcHioj6hBneZDfRgBicybxSuBxKc/PGb/SOQb
OmWzngSV2X3vojXFQRkIvF+W883C7nJULYkPZcIL3t7xjSOPTaPkswr9SuGmVu/i/CS2xBkS9vEG
lhsRa1IMo5rhuizQ4sxr7pT51/1bopTgoKLqtHSWKibBOEjNo5Qdl5Y4J0oJ9veNEjUozZulgIhV
qgPdnI5ZQWZTmS39Hp+db55Di2US69UcIGNysi/pPdoNDmpqix6aUjDUMp+w7B1sJIfUix9U0EBQ
zwjhVm9zKRsVVxCON6EB8T02JsGNI281GXPobecuoBYA2dziqlf0+0UdLYcfaxv1ScdMMJuPan+y
qN1Zf3iNz+fK4UWXznovMQEhsu6qh03ENjJOR9kW7f8H/+UQQ82sshZmHGP0ERNqX1hzT3tIBDvM
36gop0NIMZ1fLpZb/yjIN+zpILaoi4Gd4Ef9JHvJqb1idBDGZ+mEFkEwybSpHb3s+xyFUzzRtimU
apa1wCmMhDwsXuHFvvHBwKZEjDB64gsF+oSV8I17qRqu8cp0VFCmlJ7KlOA9pH6fw5CukdJ0Zlmv
KnyMlpMsE4Xiy2Ndm0viEKRQWqGcLCiQHle38MTT5E3BfNUeWs96kJAux46TiH5OWNlqB1R45m11
GLReNSFWW1Y3S3u7EpOrtK7h5WBGTUKvNS13KqZjLFGNpMyv9kRz0YighWnf9PCEpJefMQroyz2o
gKw5GLHYPtf663JK/9q3SuIl4JcYKkUaJYYCbXsJBa/8kyG8VPP3fRlUTCBzeKJKbFs4O1L1QUZP
LkrK4TF+QWaFtWq19ngTRw5VACXdjYOVsDUaYVXfHoe+xXReE4Tf16CQ7e6aNU+FDrV1kjhKvlmr
KbM5zUcIbK27zrzW5R9DRsSrlAjuw6U29Eivc/icvpb2IhS2IXhDcfx318U3ZmVWVZaLBUVKlAKq
D+w1zYL8q2orJ4zoxHZ0R5apiLifb9Lq+3DWBxkWspy0p9lf3eG29BHHeepRYG0Vkpd66Y11pDyO
ADGFw5goXnWzY5GxMDR224EpSnkP7MuiIsuKif3LFk+Rotaqmg0gIQXsS775wAyx/BoFk4JdkZUr
HDODikuYFfAwspHIV+FEdR00PULWWUUJTkFux+jwfjPS+eWgUg0UF517K42zyaIVo0WOMwuT+ZrN
eqQiTxv8COxzaE+x68/YF0C1+F+6ta1I7mPanEbJykYcqZq+sK3llUd4wKXIbiuAe9sWA2vqMhkC
xNOCGNJliefMQn9Uj08Z884KNOSfG9GWqTa+Sy/AVjBnj02LinfUM2MZg86obcUAd6BwL6yv1Xod
jillKkyRPVNhgLMJYQU5TsH+DFNRHnu3PXZBEdQvbAfa6tUnepKeNBbuhZM1caoaE/pNGrY74Htb
xrZj+Rge5AZbbRk/d3qjU7fJzGFPSS5eNiqIxJoTCAVJ53ydu6ttrXb81wIapvg09+6+9VDWyb12
Zl4slaZAXNF9sFbXqj/u//7F8HxrJNzLZomJIIUgdnCkO5a9euuKOBTXILtHuoxM3RImwlfrLLns
q66BOo1XJ3YPGzHd+UE9ZkcJFBLaK/VZdemN22jH1+pWMcmbvoV2U/t1wCFWtV3X/v4REv7N1+ZS
MTTyLANmTVlsW/KPUHiI8sJO2n9pejz5ymRh3qStoMz87We7R/i03LEcYx9EvkVlUQnLMzn00AZl
wBc3O7rc1YPVRUKzc9TX0ZmRvMXircx9Zy1he18chFSpUk7L+mYfJSYMrlhZdalt62Z1ZBdbPSf7
XdHCViSHIp1mSIVVQE85kE/K/egPH+v7zBsP1YSQUvYxQQz6BXplMXOsHSDhC3ZlnhRtq7DzLX6Y
c9Dq34U8sqPWG/svouqMMeHp1H1ySDKDXVjpFiYvDj2wTfhTRrn3pcBre5QclqzloMugQ7BwZatT
i8/o+hAfZOU6Hwpn3+cuBuQbUXzpruuiLJRrGEr0cUSneI5mrt7WPg/u+sbz8J5hxq04Li7JZxO0
CBkOr6jvo/KuppqdCJz6rWBnNaE4M7vXoiA3/Qa7kt5D9b9VgQtDplEc436AiLo7zeZBVj8kWGul
ERdDKcKjhtb3fdfjoJr2az5GdokQX6K4ZwhT5itykYA25bGDKoPo6dad8i4aXVnUdc0yJc1UFO6R
r5ROxWVDQOuGD/N17ZtHoFCHHH5r9zeoMVKec/nYzgI551Qq9BUpaW45QnKdDa9L703voXeQJVG0
NMO0dIMnrJBLWYoKK7KcWCyf1mi8MwvzRuoiItNy8W42Yng4RXOKDLJXHJ3yo5leEipPS/0+dzUR
thTXyxijC8YK1uQprT68B1k2CnBXUaxh0xchFEBr1/rW5QhiaAUt64aGfjn2rU955sWum+3VcLgZ
J10ajSZEVsX3vHlYV9eUXjLl1E4fmxxL0tqTJD/uq3nR4M5a8nUOM091sVVxjBImmZPsfi2+p+/h
LdmoxVc38qacsT0HMjqj8CthPdYiRjvH5gol9MO+OheTsFtZ3FecHsVi3IiQlR+xfE3zc3c+9Ff5
Vx1lRcwORU73WKo21cV0MfTbnCKHqVasxE3ZQmo7P3bDMR1v5fBZ6oje+MuP3UYMB6rWonalbECM
/JlFYhbCItNNjlhqx1aYYRWWS5zmxdhkI5BZz+ZLDiRDq6klQHHGjL58weSet6InQTpUz6bbuUnh
dNcRo6Sq3dx5V8y+Ec4hSD1qUdEKEN7pV5bkYVNAmJGEuhc/4zZCOBhZMitewhRHyppWVKf0KwfT
Lzes9UegOy0oaRymxPlcRb0EaZWnP7C5WcHDV8+d6qceInfKFy4lnbe+wMHJoo3pXDDfZhPiko1m
waMS6GCnpqIWyjD50seoKHmSMuDK0LTSuuaJEdrV3oLFASM+wNG+QlIIXIwxzxfHFz4wPQCiJbC2
ONF6F0vXOjy+TEAI/4zZHptwA+Kt4asesqrKah4KyGdbtjDY6f2E9V+Zg9Zf7TMsxRWvM5+CFAKY
ZQ5ScilazJKZyir483hbLY/kHPdlEYqmSNjEoYHrnfNuoe5DoUB0U3XfGvQqaOKNvlKJi8uJBeks
hQOttk1lK9bgxvKDGXT2FKyHKHU1FFsUJErafy2PwyytlKtQj6CVIfgscxj7y2sjIREkBOqVoNhU
K9NlQzzrx8HUEkqm0jOYCtfPhfpJT68qZBei9cUICYem7ovDKnxSdXLKwt21fRiE4zScRIr5iQHQ
bx+jm8viAKoEXyRm1qBMUvd23B0sK3LXdXWS5HNonMCa5L/Ltc6nx2FU1ie1YcoQODnxCDaa0m2Q
gGXTS3plozZ8oCvdlEXyyafJ6CpQg0Am1tKu39ST6s2HKKjTg/Y2AdSS+HEZ9v9Rks8+CSMWqfUj
BHYa2jAZ8bfgqG761+xpDsiMqVf7MlydxbH/zubVrlPgvsQyGfqNhPajJ9a8ot9Lt/3iTdfInjvd
gSpTkWfKYUnS9skKHi2oCAZJVtxJbuTv6hs3Th2Uk0OYDeEKfFKqnkRxROYEKeY74U7zMw8xHj79
l9JJUNhhbRKx6ZHcENQ9ctDSovlEH9lHbftpwQw+e75DX3tY3MKNPSohRanI4YqmqnmVsqy9Et5V
9bPSfsur5/1jpAyFA5RJGuqxnaGPmmM5+6di+r7/+6RVcHASCoZmaSsEmM/pNRsUizzdxUIfK+gD
wX1XcuYMXiaHJbJQD+bA1FGWK3m9n6hVEpQ6fLJJW/Ow1JnVMVLR0k3vCqe3xW9sBg1sMU/7h0e8
KzxBcI9VG0PM8q6j1X5RMVpiNQPI90SsHx30oJOpHaeEMfCpJ6OfKzNj0F8nz139uXkP3b18vp3f
2sOzvokE9i1RSrZYPi8DNTFFvF18OzjGSU25WuAwWFPNSiSLFSwGqARnzxCFQ/w+yFNEA30Giqxj
YfCvMNvEZdVoYsh6OrQGfeDqdTRqt5H+aiqyV0ogQQb5pBDnjlALbqOjHU6j+OIul742/wd2qRuo
75Gd78YUgXda2Wpgntjzmd3EXzt39sZAwjxr6O2b5WUn2IjkQLBKq1KMJ6gdYsYKzNWhq2Fw5y57
ikBgkd+sVDmR4dxvIclGHoeDYdwmfZQi+Baqpx4Lz2TRNgvsNHjc1+si3G7EcFhojIbRmRXUKgQv
728xCDdTC2svfyZtZHBwiG8WZTAayBh96RsjfETzyOKyPlZWM1R6Vyfaqaiz4xBRMq04XJjAYTla
3acJ23tQOewpPviL0HHWi//8qwwMK/YLrDBerxT5zgI7zP7lUAK4tPs0hGuXs8uR2kOf35R5sP/7
lB/xX3hltKbjxAS0n8pr+RQdMIeGQsL0DRseT/9VkHYxlticGYceiq4utSnCrIfT26avu/YFjbnd
NzaFnvi15BMaUvI4pKhy5DlmhhTgaMdO8wwL/eqvyXH1+sC8JUdKKGkcSCSjOg4ZM7zweaz+buDA
qHHOlqc7sUeFvJR9cBghg0GrNySIU1AEHX4YkLl/fJQADh3WUGvSKMJtZfKTVX4063+Jqnw3mznP
USW3LMXgyi32PVcP/RWaQ2Z0uCNfA14WSiCzr99hVZVUQxd1Dcx+v74cUTGPGjak4sPrJNyJXoeM
htBhWEs6WScZzCErUQ+4GM4oZ3nMYjYvVdlhREBg30BLZ9hrg4nc+WvafK+G2974uH9ZbzSze7px
vrXomJ0GIwaz9QWtxpPHSMdSVyps1HJZIwrquLb8FZPhGsUidfkZOavJuRmW4URSmeNY1aY5tDGa
baL6qImRs6/iZXs8i+H8a0rlMRoKiGlFdFjGGENTHvclUIpwLmWN1t+55mr4IkporIm9eP20L4PS
gvOqLi4LRbRg9BFoCtMq/xD2VM7kD+HK+aS4N1ccTD2fBtjCz2G62E8qX/zO+sjAonoYE2JCgZTH
PblF2a5ZE7OwHYly1r5fzafGnVy2MSIF/1b9vqfrHwX5j5ICVN1jX8MU8mvLxhSkb74q7RXaM5Bc
yFwFUwy9PVL7mP4QypylcvAhZmtZzw2kxtfWI0uzhW6CxTn5x9n7rxqGmLntuDT/dYLJyzzJ3lKw
/hA7+qnwimf5yKYU55N593MrZ/9KdnkRqMV/tFR5t6plA+sRsQGkcSKQPQTZZIf38j1mxl12wgOa
uV+61KE4zS6LNlB21kxR0fnFtPWsVI00m5iBNpFP1LvFnmbzQz3dt313W8ctgShvVbjfT/gsjwNo
a9XHJVUtDI4fR1S658N4Km9ZtgjbMojX9A/h1lkWB9By2pRKwmQJV9pjWmDuH4RgHnq3h2+hhIU7
fWCl9nuoIWXlLJSDZiWu1HaScaCZotpxcdObj2Z8TSWJLuPmWQqHzJIiNSLaAjFgkKYO9g10S+YU
FHX8ZeA8C+HBee2bNM8R74D6XNBOORkPswvYMwYOmcuxKgRVhhY/Mx3RCbGBeT3D5E1fOEZg8CNq
m5f9+6wRB9NGniK1FuMp+D/Srqy5bZzZ/iJWESDB5ZWkREneEiexHb+wMlm47zt//T1w7oxpiJ+Q
8TyrikcAGt2NXk6P+r5kHtNiN9P2pXSMyv/Qz69Agn4eUmtSMH/8N7WAjfxw5MFY3ynoUbc9/f6y
gZNdKpFUsiUpOHByoHFu195frlAQ82TiYT4f5GFmiVQYgk6GmjICrYVUQEOmj8zRT/Z+uupMBxoL
NSvzy+jiTmYKJCdnCHqDVXZgUx4PmOon1vhVSLzc3pNukCkN/qELMimOpB2qmmmFgb3kNe86PLrg
yFmuMDVrZx+lml+GJmiLvi0GfSyA9je5gHJreOArvEa2ey+t/NjUGjpRic1As62KgxNIUo9RnmAT
GVrw+ezz8Gb6OLjXwR2P4bRXo0OOl0Vz07ysEIULp062MY8DEFFR4I+lGxdf+zpxWJD5nfF4GWv7
0q3AhEsHI2pGywQw3Y8PKrjKFVSPYhrpreoU0lZoyV6K0YimsLJ27gCWhJU7Y9hp1SCXlUlCK5uX
7XVJYv45GFoav4j9wAx3jtneyO3Tf9s2MSrRtGbRZhZW0ldugYGx04EW7nAiJ23X3die7CbLNk6w
yqoaNtzJwinNd2HxzUwPdSxR89sKcbVtwrWqqsm21BR+47A3TtzLiK8XMIJxP0MW/JIth/++enFS
TDEayYLlVPPtZB/1ZXJsKRW6TAwESxwlOWoHDdgt/ePMu9AwxCWEpUQEjKeh6KH4EtzKMkP8tpwp
wtUeCsY5i+eUkRaYBTQiZOOvjtgfNMQ96qJ0csvw5tr2IlNWcbdxdiYxdI0Zlm2qRDMF3DiKgiA2
wTKtowsfc3q8/OaFuPgUerIWqo33xVssUT1hjOyY5MDKOr9HStHch6fqMBqH30MmM1dW535+kG8B
BRU1FkqiUgJAwn7oxuwY0/fLt/lc4b4BELPOKYtypQZhAnp+jC+YaXMK83iXa8aVak9eO7BPl+E2
dO5bPMEbsPKMtlUAvIlc15kz71oQg9q70bqLbnnGSub4ysRD7H9QiwblnhkA9Qqd65xvBbmkGeU/
DB0ksjQEP/+3dwCrM1RTtyzN1qhoMFP06IdmP6luold+HO6j5i+afqrpvkF3woQpUpLdPHeI3+IJ
8rhM7WAFxqC6xnN1/bs9BhUmz+lRR2NAuGfeZbxz3fUWTpBGJbCLaCixvBkx03o8aekpHmQSIgER
DeUYKeM8MqyJOcWx/sYLBbK9chv6eB7dzh7I+qKPsrKmzVvwem6i2ZyhkvsR6Xs3Rg+CS8cYok8U
Z57UI53zL90sdRslJyca0ahM51TVscrxVB3VLyWGIjuGB2J3PtpmPCjXpawiaFt5rRbJ/9LK8pA0
HNuGC8t0N+3HB64q0XTqLQ1mOnQumFLcy9KyfddXgIJVXUjflboNwEEHuWfvl6CBTn7B5/+luZ10
RoZMbgTDmg5p348W0Er2ZKR+0V5Xmn95RZvaeLUgwax2AebWV3wHh7zE8+WqyCW+lQxAsGVh2kxG
zmXfsm4jwzcD2eWSiZ2gMAzS9rGVQNCRmS0f+JitwDO8DrF9f8bAKHkOZPtUwPKLCU4auhWEU4Er
oM8oGsR8ZHK9KKeifDSUd2kl06AqOK5smwly3ZYZ0xrSqy5/KUz6Uxz5o6wC7X/I8iuIIMtRhn50
e8HJNL1LNFgSXktqukpyaI/FCfyM7xK1Vzxh35Zl1KO55tLc3zfpp6D+j98XRDnV7Dhh6Lpx6+CT
nfm1trt8Vc7f39xUvP5/QZJNNgVlO3NJJrqjLLdGeNAWjFweJTj/Q6u9AgkSTe2mb1DGBpfMdng9
uAZexkZFyigD5Y+PZ/GdrGWab71o5E1wwKPHndmQOeFo7HEAqZCJgW5dYjmsrbwhdEn/+d/v3xpE
OJ8y6jtDGwDSs+kY1teBZjia9Ti1Py7jbLQmmGQNJBwUDcDV1oCc07VSp0dKqvenA2ctHB5jtzG9
+ti589Uie9RtNJWYxLKQ40Odim6ZIlVAVQT6HFol5Ywn160P0gVn3is+HEBZ6oN7lOJxrZBEioCx
yaySTAUFw48Nziz4YYcONZVkp1+Zx8ubyffqHMpkVCOEMiY2MZnDUHRRCCg+xKHyUL2BMWGxG1Ly
lNmlxFbIwAQJ4R0XxdDnSCKmfYFWOYNdWdR4MGk13ZrN/LmZhlyiac+feDg0W9dsphoqpbqgaYeC
qFSpW35o/E1pHUdwP8l7T4kMR1C2cdLkRY+yYrd6mpCvaj4oqLCx7unP0u0O2s2I/l4UDTjKKf/M
R0rIvPitC75epnDB1UUNM1uvKYpuMA0V03qrJdiZS0c+wAT1MqHZ1GA2M6hOmYVqMHHGymANU57r
I0U54vxiWCLP8uxvv5leM19GlrQlN2s44cJXBORMVQw4m1BnbD4U7EqNdyONnWKWiOimcrHRN4ir
QFTzjBAkSjVS6DlklBM26w+YmHTTOdUvy2siXl7klvv+MJr7y7dwe0NfUcUbn4JoSWujDNcQUdlj
jgCV4hKf7cwb7uh2N7IT3BLX1SpFWv44LGu1TIFX4A2mQbtofnSQX4vNg4ODY0Fh6sZZ22dbYBIP
uuypS5eYeVGrhJ27TFWyuDmZgx/5tHTMI5l0PvHW8hBbsTSiajouPv999W7I52A0B7ujyDYOR/CH
HciJF4bJiGy3YGyVUDR/wqjaYhxnCcJBj3rcOm4R+PgpzUdd+EF2WNvSQQgzdZDLghRJiEBo4TBZ
ialSvC/tu+441k4JCkWUJmZOdEg9zFqRmViurkSzYK8QeVB/tYFKMqDj1QIiTGzn6b84Dzx3uwME
TMHIrl5lcCVkoQEZqKCrA9ZZXVEQCi4LNAfpH/lF4O1BvekztFuhwL9wZapl00ter1RQ3GrGijSA
6UAGtceTj5fvzF/7/bJDH+CVrLxKiiboadZVRGUGlthhwgwIzHbdY+z3nBRh3z9G/mWtsmUUMP0F
XLk2GI50XbgFamYOGCI9QWzi5zQ/tOY33fzXUw9MAuJfXTcs1CZaYvQopFWnWB2HYH/poJzVA8yz
Az3f5YX8j217hRE8ZqOG828UgJmeog/mfjmgjuBuABsgxfsPs8X/I5ywcSxMxrHBWCicEtm3Trqz
jnxmCWbo7G1PFi/d9CtXeyhGj4qxaWMzhARmx+5YYypgDHGnXrqX+ZWb94vCh6UWU4EoCB9Y8WgI
bUbdJn/Op09hLbOdW091DLX9B0Dw7xYMm4+1EdI9nrIjL4ULvAQ++biPDjlWI2Po3xaLFZ7gFzQ5
q7PMBN5ylz/wWKJ9Hz2+dJWjXFtaRyLbPkEI7U4Fo2LL7+4A1pTedtrx4T2CR9FHiC3UTcxOeKt2
yzmd4efoOCE00aq7eBfrCLFxyUNxae7IFMRmpNle4QnKr+mKKa874Gl3y54PaLU+p9fcV033GN8k
Wdy2dLwuThA/a0ijvGUQP/AATE8VlHsIZmWWvUwDwqvXk1a8/w8BeYUUBJJ2ZVmSCOuLjv1u8dBp
4lkfVDCEIdP99V3Bw/VuCuJYN22X63w3h/3gqbuUd8PdDG555C3Q9eN/3E5BHMe8gL/fAK1GXSaf
tUBUh9wicuHXe84Eu8i67zbNyUpYBK2YqVExIJqI11v+s42OZlG65fz98qokGGKZB2uyach0DRcA
HN/mlWXe0fFdvvbrOsTqjnLOLIyIhRxWmWv5vIkQvf+ju4Cmn/e7Za7Um9p6z68EQ6zssOtZZ2qG
VUXEo7z+zTeOabj7XaEuc0q3hR6ZHAR6TLzQzrq3+q7hShgezeH3vHurcLOr31nU5EaVTXHaqEGD
D/CKJ9ZNIi2gz2X2ez/Lb4oDcoOPyoLy4PkJg8w81Zn/kvpRm7pkhSl4xIvRdwjXcV2cufnD74Y4
zPEd3NlGqyQfPyevCqJbPvEKk/++8ontemmGHlEU14yc2eWlfcFXTLd1m2+hK+eh37Q2KzTBFIx2
1oxzj12dy8QJ+l1ef7581bZfFSsEQfkjXFdXcQmE7rv6iw8DL3/SH2nslIifpXs0eMt4KLbNzQpR
sABF0TQN6GahQRjIBfNdCd7S6EFF4z+i+Mf/uDxB90eWmZbqgOUZz+NOcSI3PsU/x+8Wnkx81LL9
4zLe5nnpaDzCoFLTNEWtoqG8pG3BkuqG85cxfV6Uw+Xvc+Nx9iJbfV+QPtDoW3pV4PtTe1D7z731
KRr3AzrG5py4l6E2lfAKShC9akxJVED2QFRHMMUs8NCU77NIFlCVwQjyV/T6QsJsgN8b3ge5pxSn
UZE8T2SHIghcWMaaktl8JdZ1H/rDOxrRoPt0WzNVQyd4twk2ccj62c6G+UWik8+KQ5ww9ezWmU49
apoR5Iz32tfLp7N9b18xRSbjieg0bKy/MSnc7NKliVdcTShVR65Z/UuW2dmWvX9WqQnalmjjEtWo
6nBZl+2iGv2J6Xirqj8xDi5UZWKxeWar2KJwZnWg101oQSzsIHPwDnNo80mygxuanKqqjqsK3l/1
rEhQC4qIgZAM4SGfOwClT4+GQ9wQRegoSZfcpi17DDQT7AvENixNfHYp5jBOZouIou7zjv7sTgGr
fHfgr6J0n8rmX7/wmQiK4g2coPcsW7P7kMMlx/iQGXfRU3Jn+C8ETleT5QQnxDHB0gDeYZed2IPq
jJbpxJGUgW173UQ3GJobdEbECoXRDOhSggcD04GXfXogB3OngHYSNEeIWMl2eUOZoNrTQqSDgCZE
F50esyymLjUQf49I6cE9cJnS7YNCeddhvuKIzk6Tm3ZBjAZKK0AVBB8Ok7pkcXriwc33ii/S9rJN
WV0BCndvmdAEqtKah9pD09NP6IQ5JY9j53NmpeRGirdx/dYbKfaHaEjhtTrFAqfwnpdKgooXUzPY
Tv/UpKffJLayMrwtjfYGUzA4KPCnoz3h8DjnRXjLqVETD5QAYFBHEycID3uJMf0fsvmPuIgt7noT
KoNmYldBwp05fIiGcV3Gzm8eEduTjaXld+7sTq4OUdBptDbjMeRwObsyeq+MHpJil0vHF8tkRbj6
ep5mWc6zQAZuHG+Lrh5bjzv+nVvIxwlvolHCKOLrCMIw4bnbo2iMpC1Orf41eHz8Y/Fogi+U5xH6
gyLLicrQhOeurpassHkibz7ZT8RLT+GuOqAKhAflmCIlI+KfOzsxqtso0UB1HBXnTKRRMMTZgK2s
KBpoJtCgLk4It1WNR2e0Hw0tk2mWjUciVVeIwuHF9bK0eQJEnnhCYsaL7oqDidKqeP+OrmLzDZZw
dOkwtNEUA4sHOHUUq9n31jVPMCPT5Mn4NzaFf7Uw4eTKCiRSo11BZQ6l12PeH2uc0fxSD3uJWedq
4tKZCc5YY6b5EpVYFVcjhpvsWeOiDxdV0ZhHf2d6ncQT27Q5rwsTHbG+tBZtToEXNUvtBiNrfZpl
kcPyIN29a20o0UQLm23hmYG1rx6fgdEvVVdDLQ9PBkjh8MLG0uBe/kic2PuDsT/b1+0VT3DO1TBE
JCYBXpXuDfQaJOhLbDUnKF5UcuVLQ5GbgAh8Il9HNMMW30/ZFNIxm+H2zSeyJ+D0V1CQjRovYz+D
E6Z/TzQS5L2vePz/rDa0qUs9TlLg4VIHOfxAPlU7dlviFWjW2lFPXmq79f59gykeYl+ZS8gxVX/Z
m8DrdW86LS7PbVmzd1lkNpz2N2DCCeqp1k9BDbBBv8+bL6rVOXZ6apg3ERn546bPsNpLwbzluZZg
9iWgiiA8ZKN5TRJZBdO2xV5hCOpxCfQYRhtPueQ6vuWNPc2BfeQN6H/iTUrRBAWpsnpJeuRLXAsE
ofGBXCmuemR+e/yTEmwpmqAhI1ovERikfhePsH1/E3jWdfHAc5CFnNVs09CsdlJQk5neoKfHwk7a
eK0iaZL6ZeGmR/uUnAKX/LgshbK1iZUN+dha2mDyc4sdFfMQsr2eoNQtuoVX4v/BQIRtPQKnBFUH
JtPEF7kZ9WqRZ8jdjSfziddho3bKiY+239+9r14Yl+wfNNEEGG2ltoYCOVH94pge4lPqVrv8iInb
UMvSqOfm2nRKMKkGmKhEe6uzFi0bx0KHnCCDAq0FlRXuwpviT+nvNu2pzphp2nhX6eLYHzUdCcY0
oeBN+8QnWaB8FFUHvM2Ij4KXH92mFlnBCQrLGLtSbXr4CZE1eMTqPWWQWdFzIlf4PTreiBrPUVri
aNmmra2ongDBu9DTj7Gv3HAGi+gkTU1u790rkmBepjDSWzoDqd6V4CzwebIrdVE+wRM0OfJB5D3O
CONZfosZKGQVbnUMBoilpHhtZ9oPrXBq/TuRcWVs3+VXDPEuEwzyLMYUxYLN9wIsdHyYEKozMoSd
/oSqYFMeVmjiyxcjCfQuAZrBSseIUB6rS1oP+X05cxhXCMIh6VowWmUNBDYmH2rTOqQmuaZtJ4HZ
qimj6gpHsPsqY0MRdTgbFDqppyUCP3J/H5+MI8ZDzpgNvXyb0j+Z3bipLxizLHAfAERk3Q8ifZwj
Xkdqf8KTAoMUiyvMhXmJc6FmyHuPpufc/ppBCUXx/FvtNOcsIjkCe7CZ/z9N5Uf99PdwMNmg103h
sDUMiEabL5rQRVXYM61vOwtJruZQ5/eh8e8jx1RdfV9wN0ZVp1lc4/uJcjPnd5asFuOlMkaUPVSn
2ajaNHSKTsC3u1VreTqXFrKpeO6BPXWPCHiBJnPLswoHtl/1+rv6iFjZnSw/uCX0K2AxgsWMZklm
bKrb0uPQ3o7tEQ2CzmVZ2HryrTEEUQBnaqgtMTByXXUMdCaD/ba1D33y8TLOlhQQxLtRHYn4gym+
isJ57MO0hsiBarGennTm/7fvc/zVIwE0dsOCTCO0OD3N5d5416tnvQBBjMc51EO1wwL059+FtMNh
up/QBcBTYtLY3pY+WKMJQq0sA20mfkPhi4W3nGwGYzjuUF7yUfXk3U2b5mINJzrRSx3qmQI4BvUD
Dh+UmXYYmYyyLV6MucjKtjaFgaI439Y0TWei56eWapBPBQ6LLocxuc1iSXmT5PuirzdRmqttBqGu
l5vA2unJl3cI2+v/F7Msah6gjE/D95XxUzX/NaQyM7R5/CsA/vtampemb40SG5Q+WHjU5DAIlqfW
Xo5ZYdHJkD1ANxXNCk6wegEm9JGWaric2k5ZPvaaZ3efL2/Z5osamYW/z1ycEEn7vOwxR5Rr0dmd
dzy1QT+YL9VzspGlsuMXrmqxhPUccfGq7G+a8Tmyd5K1bLmM67UIt9MwQc1U8YKe7vvwMu0vvakO
aYkmk9+8uJps82QrEu4nDboyUXKsiMC/59pAuVe/YrRz5oBSHu9qUAclisQybMb616sU3rrGMLI+
ywBqQePxlgz7NnUzJ0GfbLaTv9BkaxTM7FC0pFFLbCpJnmM0DFiBLDDNbdmZIX8VQZ2/OVa3CiVL
ZNFniHlHPF6IEnxg902+4yV7IHz66x1CQlEFbqD4GiruTMnlmRJHlUVQCj541WfdnSfMErFRlR0d
7JQHrdzLiFsbSPGW1tCCAFjxzZmldV4huwmWt+Jr02OwxyBrLJYhCHKPcYnTUMdYUlUNDqOfySTx
5bYUkYYKaHBko04ZOvTtCZWloeRGz/dsKNzGQJN0tk/K/eV92hRsTcXTi9h4miOK+RbFirS+a1mE
drRTcc0LyfXRUb9yYh1eVdarjiYhgtxcFnigkVJGWhk0Em8B+663GlULCAaFJHhktteoiNqzPpXs
3qYZx2QLUOrAHUU5uaD4+iRpMrDq4MbaO0KQMDBQSkOPtX0z73mZsqyXaUse1niCPCRtqZOkA16X
PJvtB9p6l09q8/vUhDxgWgeSO4JKIBNTahUb6tr0R4cJk5pUFPjOiyoBn/8bQZwF1TZ2iSm/OkG5
Oo9ls8fIK8me82WC5GBfudb9fECx6x+E7bdsyBpZEMKxZP0wDlhbdFyAjCjpVegTVDb+NiHq/eWt
3BRBcO8aePShOUVsgEn6NijanBHXKr6DErknP9Lv/w1BMBdaroQ2nDokcYbnhnpTFzvIwF3G2L66
GlYBRhZGzJffVyo8mUpcsTx8rQfBTKY9t4KcljD0pJRYWyZDQ00E3ziKrgZBAvWioEEZQiHxqCFP
PqvHHG+91CtcmfreOiFdpTbv0rDUsyF1eZbNzKggEMncOE2+1xviVNPhHRuIPiuNMRRBoe5U0LCh
ZoHHYAZK8YSZbic+HDx14UnwZktO6Z8+XgbcXtUrHr/iqwPrmsXOTXTqYUKsN5c3ce+EsqclPwPx
Dq+XJGi9NuaxBxsQJAvdsXbB4uPm2velvIaidzVkuXNZrypXbJcgBcXX9qBoGXpAoh22S6+jOHAy
hHnp8T2bZ5voetLQUqYLOiLE1NKkHRbiLhoi8UihYIp1bL5DM+jqKwh9e0KYDFP0lgaQOMx9vGy8
yZpPYZm9x+qC5021bZWZlOnCMdlzAO5UTJx19Rs+IpvTpwbX32f0byGsK39Bb93cNZxwRGBrzfK8
Aly3L44j+s6LAzs1DtcSMvKTTRmnGD7DkKZEu45wp5JEV3qlheZb6I/cbBwtmx1lGtzLwrD5gtJX
MMJVimljRlkCWzXseZR6OpgLOA5Hr9jNV8W7NK2uqbhY6M40DVHz1XGp5Kk9E9f4OO40bznkbsHw
4OCdXDPIskOJoth0XhBgM1GUyxW76C9jOHaa5wSq1rjpd7zyXnGDPXjf3Oad9DGaAcoQYtoI9565
FnWh1FaVTsQ1P40vaNo91XbTiY9pyfwm9i8f3oaIgM8WiHBjUHYsVuCkaqEYbTZCR41XynJfUsUt
rFoiIdzCClrpDYhggUmns2AeAJImgWPEn8qicibjpLPEocGxLxuJNd7QgsAzkaYxENTDK+et5khA
+lq0NfDspPUWO3VwgM5SZG4bfrm8fedxeVSzGehgxyhYlGbqYvfiEjaBlSdxw6MHo8cfox0mtcfm
Lj3mH/itjj6aXmpKFkjOdhQzCUC3gPZkFCoaiOi8XWGstslitiOKU24CjPBBEpYTDfXDjjxnKEGD
nebZgIAnpqQa7Mz5fcFmKEXVwIZw5g+AOb5W6qJHBTw92MNPdFZKxOVMJgUAQUPaStllSzk0YJF4
VlNnaa6tUCL25/6agGG+3UCrBOERSq9R1YNAFp9pzmmadCcfMJY0/YNqGNmahCsA55cMNccrijtQ
YbYqmAmtzxJh5Kf+5p4JixKcwoii3UPhGxcdA59XeRYHUEhACLhbKDMum2JgcafdNKGOxSfxUJk5
Yuplg5E7y5HWzSlUU0+yIG6gzha0wuD/YeWktXpkBpjT2fB+GesmQKH1S9WSZxC0mGi7wv/XOSG+
gytAQXOQMRridAHgUH02rAdaSRwn2aYJos0yRc9r/v2q85fuoAffJDu2KQKrBQhyPShmWMwWALgI
cFuMyXMOOyXg9JSLwHnflrBdglSXVZlgxm/F1ZD1/LuYgKHi1jXuklvqVb59lEnd1j0CrxborpGL
hOspHFDV1kQvUcXmDsppTv8KbJ/O95I9PDMfWNUaQzgkpDwx8bMBRrdf9lw32DsMVrrFtGnMsyOY
ZZ98ya9klI3nRfccFeSJyDsg4wHH+q2s17mZzXPUNGjcVe7aBrUZ0zHdRXeGF+0r1LykfrPrX0YX
6E+qB6KN2kn30gzs1o1b/wvhxoXlHEcT/xd8ZELP65ZAIxIcom/DjpeYLYVE129diDWecJ5hnaQN
uuKgh6sHi/xowoPkMGULEg4Tg86GallwmOkD2cPdvlKPrWe69G7aFVAgnaz35OzRJxyjcAGjJI2i
fgReBLYg7WCALQjdYtLS6c17sJIW4eZFqAewsx4w4fjMtGsKKisafL28d7KzEcwJsnyYITcDI2e3
rXXIZPM5+H8UtTsobHXTgjOPyKoQ9g7n2QzmXIesdYcyw2QDdXJSNF2O0tmHZ28ufigrJOG9qmis
DUvw5b1ItZne84o14it+qn2Qt11uHg1/D6GqC6hi00ozVmxSOtq4tOxdvBxyBzT37qzBlbl8PptO
DEI/lLcgYbi0IchakgbzvNRmg0QIL9YneAp1Tv+ECRxIvfxBaHBTMa7wBKELFivLrMXgzu64IyjG
22X73DUqx/zSIVuB4UiYXkWvZL1j5w9MfnwMbyHMdkaE0BaUhLKMmgLePQjiLw2h4xJkZk3oaCcL
9O/lo2RTtywoOhcZtpTiXSRWEYMz3x5qY2lQAs6Hc7VuFDnVwXDqY74HgYIsunb+vHxZ3Cse/z8r
H8dmLdGaHnjGjQWVX97ongKyr99xQ2mfzOadXq1OsDLmbKl4fQFN/Wj4uluh50JxBwxd4IgNBoHK
DDaXwbNLvgIUDAoaPMrUGAEYlLeNdp+Y9wF5TPLQ6ecHyclt3vIVlCAmtEzyNlQANbRHWzlmwZeR
2U62PIfDR5vt6/k6RSNQPEiS4pv33eCJLWLDIRGT+qnSEj1KSeMm9rGPY+Q4DvMkK4eRgQgajPXG
rCkMa6uZ5XTZR9rNbp9+vLyDMhBBFIOyU2gRqBDF3trHgb3HnfRUukiqILYezaD7ed0xQQjrvk3U
QsdieAZyRhBn/BndsZ3lWE5zavx0n93IxHBbh6wwBTk07U4hMRcOdmeBxhSUbCfuFvN8p+ySbarJ
FZQgh0qPYW4mF3mzCTGOIHKC+Hk2f46jrANBdl6Cb6M2kaGD1AuvCbXbFTNzOrO9UdVR4kNtXuHV
egQzE2etjYclBFxTvqEy2mnAOG891N0uS2f/sgSekyBybbjCEkxM3GYValCxd3R2f9NblTeKm6NX
JXU1f74uTh0GIcX7g1RANjXjClnwdpaQdlRNsEpMIu+85Adnik798NrwwgEhlc5VpVxe2xuLRC8c
OQKWDWFjLdDnJUs7QVCW24F+qayvav41zT4ntiwCty0pr0jCtiYkjGcSAUlfjrV2RZPnafx8+ei2
9+8VQti/xKjyJrEQkkpAEKugp7sxHv8Lgq0K/iKZohw0n0AgPYpN+m9UkUzEuLwEVF6/NcUzHfTe
yLBLBmn2Vtjdme+ooHoR8L+3yVYFHRvPTd8HKjDiGUOBqn3pYv7KfXqtosMSLTy7y1u2rYpQegHC
YfRPi6UXCVOypbVwncYx33WzfWWO9XXRlLsqUiXGYzMmqWPmz99YgjYazcIE8xSwrJtycVVUUiGF
h5CaGx6LF7L1ea+58xEN8o+yZyuXrTMngyfL8W62eBj27cGxNB2L3oTLrfvdUcN7PT62R/Ugq3vd
jHfoKxzh8GhlWGllAQfzlnl4BbOsY9d+thA01COncTMfcb3Ku3yGm3fXRPIBKSpqgWvg7eKImbag
18UzqaPAmH7kDJODp3fZ5BWKsDQ16CZLe0Hx2HeUe19hQMV9eFOBYqjYRR+Nq/EgOzXZwgQ3gLNQ
pE3HF1Z/pMkVmsMXKiut2pQMC5Un6NTgEXNBZwx9RAp0WfInC7hY3YiPDawsp7qrCmco0JjeYLbe
tNN2VuPnNZgpHOM97qGNbhEbHYmofxGOT830BFFMPNKC5NTHNwq4eKx/37cKrQJybnDGoM8GqQ/B
ksQ5C40sCTFZ9bq7Hv3oTq8c/TPvXOVVG9FP8q8rZQVAwaBUMKTIzSrwtSd0SDU/WFs4l8V+Sxkz
FX1KJnLWui1G+jCjli11Hrduu8w+qe3HdqgkdUlbAriGEDSWmqoUXaqA6Okp6CqX6l/0SGJTZBjC
yZh5HfYtA4aa+1r2EWrNLfTZvbxXZEvPr1ciHAdpZjsxrKh18wbOC3+35rsaPKTmfYvec9D/gdHc
L3RHFi+XrU4w+rrdGUs5YXWW/mTqrsFSp/7XfRQvovaPIDDhCusFyVEJhbWpwW2XgZxGFvDdljQU
0vAOAE170fqrF3hjhO3Q2wHMfu1aFS5NGMvOh2tP0UChLMhGghDifJYmHHuT5I0ONaT77Tcelg+v
eSyXOtlJ/uTePBQK+keMhuKdhYLGqWMMD02ZDUPcfzMVTG36ppT3EoHjuvlsQRpBsZMBowvl9tYo
jUWXl0WMPSN3PCmenkDDuAuP5MSpyW1P9i7YXJKOlhJweCNUIgZllBjEabTjziX68rwZtMmH2FAD
x44SS2JuN/0YBjZ7TFIm6PUTvfIiKTGIR0EWLc6crneTDyjIBW+x/glT2sE2SXwb9Iic5kM9yLrJ
Nl+pa2zhHlvpPFahgnWOeP2EV795p419CsZwGZXa5paulimcYNTFNGxTLJNNmMQN2oPFqUYju2MN
Zi9clpbNC/YPFPyYt8IS1ao5Twag9PZ+oLsokzwMLi8Fkxvffn9o8yKZLXx/iHeK+iVSd0b/cHkJ
MgjBPapSjMExTUAEauHlgQkm8swFKYXE6G2GdBn6ZXktJFHBfPR2KWU8GAQxVgj6teU3HziXLwaL
76ynBO6l4smE4LyHjCtXZvO0EwjWUU7wFi9sQ3XOa4QQRrffpQ/M030LrxLeFEw+DmCZyj8jErmX
hXQ37dUKlkvMSuW2ixVkCKAjxV9jXF+yOMXwZY49RiWSsemxI1HBY8fI64Ii6C2QGaP+KVZxofi6
ylNxR0y0jlt3LzSdPvPiOxmr6qawoyYY2oqPwxC7aPUwwzCKASfYRbe0+Dqz53dI4uv3xQ5azRgY
Yd0MaWiYo1VfE1a5DXmP17ICEbaNgEmmiDssIi39Ufk1gEJDxtMq2SdTuFFpqIStxtexEHDO0nJX
VEkkuU6bt9ZAcQ6sgoHZdILzlSZ2bodzg2Sc/qNrr1RUgyfvcO9RNshvEEh+0CP7VsDGlrCWMRR2
aNYXC8GxQMmcsv95+cy31cIKRfBUJ17pNFGg8MwLn9Bd+7BGV+0L7buJJhuZw8JV8pl95+XMvBEO
mSVBL2g0CxZQWEAPvaQxU79HHa7OaVQkR7StgVZIgirozMbKmglIzBl3eeGBRdrjw0irQ/LQ5R7v
NW7cuXMyX0abvikdJt4XNurPwU4gCLnSBPAeMAfSDbrv2nI/YTIjNJLk5LgYn22khUopRlHTh3rW
t/LRzckwDSkUEOfjXjww2+7M+2rHqdeUD7Ky8M0VvYKJr1344s1sckObLMZuXkLf6KLdHGqSRclg
hI3rQpT7FBQwGbIQc4hE53MSP13eOBmGoB4GDHJVNBDbu4rla+DusQJ/USR+Cb/+F85GLLmYWWIV
OsM6luXRMo9KdBdppyK/q97lvq7ORZDxiU5F2OsAKpMjJ+RNrMQtG1mQd1OjrlD4lq6MqjqPZmMT
oNA5eCIMk6zq+cvlU9lWRCsMQREp6hJHAz/6Od+h/9sp7njOGZTJoNlzB7CxyJIpMjkQVHheFIqe
TADM6E+rzxym5a4aScJEMkEQ3O5aGZUOhKG/3ZGYEccgD1HVO4n9aZHxcPELf0noBIWwjBlaXjjW
fOrQ4mUcG/Td/UHrNNfQF3DEmRBaNyRdNQNneBofeE9h7E+u5dgYWM09SWkee9OlwxwnUNhyB1YM
QelRWKJuCxeWOfREfwUPmYc5KHcgEXHrD2APdBM/9mTSsR34WKEKJxfmPWnDBuH0dlfnGLaUeaVr
7uY9SKjrawrucMzAOMR7mdV62b3z3X1drXCKdWrkcT4Al1ut8jbf8XopcArupquXIgxPc0uvvp4e
OjfayWoUXl7wF9DF+cVWaNnLNGCvh33JxwnrbvlY73jraPQpxFC50UsO/OEwnIpvfOqolBl726r9
s3yRqCNWDLspbQiXeipvK4wtanaY1od4RoxKU9khyzZbnGZs21rcMB3LbdA6aO7jk4KhfYuHLK5f
ewkGFrSozbBBmcSbKGRHva2AXpcqeEJFWLHF7nHSQfJIxxvLOBSjxNveVtyvEIJ5MFBr2Cv8OJXI
J/ZVFP+QaO1Nb+71lohUJ2ozZTSYATBh0rt2yP3phHIdHJYsQyLbLME89GqU2sUCoFz5sOjPuXJj
yLqqZJslGIRxITT/P9KurDlunNf+IlVpp/Sqrbvt9hKvcV5UjpNo33f9+nvofJNW2Ip44zzMVE15
SmiAIAiCwDlJQXd8cNUNbtB84hiL59tMSOkJGN0NDTpEpeE1YmpV0ktUXVZpYbXTMczuiWGN+XVF
MqcTj9vCV5XDyyYGpUHThTe734/wxBiQV/kt2jwEPFA0YQ50UpVLHr963C2kMKuUBCoZNJqO5JEl
S7vqOr9t7AoPkW/xq/gZndUE/C35ReBxrxU8/ZjFa3PfH1vaBm98KZ5QZpXdyqabuP0BQrfJyRw+
5BlPJLOctVa1GI2iJq09PH0XFWfzrqdEC2syR4FmtG0zJNCJlkIpZK5gy4cRTH+IvGBb50VDjj5s
OXxS4JqdD3FK9jD0lRWVz9s+uNqeg27M/5xQY9L7MQeOsmFCAnowJMWmYKE+GKVKd77oL0sXYy6R
k3m8M2U1dCykMgn/EEpGaKhYJ728lefPk3wUuPgu7xegs4NzIYQJ5rFQyT/HMJRmeOgKJbMqMd77
YuElJfp0QFUXxMq+HPFYAibqbbueKaiKKJXLqENQGr6zPjEF+M3tUGZgxpCuzPEpl1/CiNcmdq4g
I4RZOykbQzUbIGRO3/E4fMWSNGt2Uze44cGZnHs+I4xZskrQ+zRV0/Z/VQngDYMHh9KcyQBm5NOc
nXk+I45ZvEmrQg30rq1dzDeKuqv/muic+T6Vv7g/qURuW9nH95tsLwo6+M4bd9sFzsuRjAgmvmdN
P8QyoSJSh85tZ1/ar+JLa/n3lB4+Q+MbD+KBu0hMsG97oR2MGiJp6QjUOlbyyXTf6HVNtsrdX792
MwoyAX7S6jkqqf/FQWyLBPCIUurIzfivhmSi+lgrREoIXE+60S8yN0mssbW0wIps/57CwIgRePbm
2+3l4+1gJtIDXlgXqoQqN102xZ0Bgm8efxvHx1komE7ytSkqIEIOrkhz2aucPg9q/98C4O/rw9a8
5LSOJaGjW9YAl4IqfJ6b7oGSEWgBKEcizdu2GF2GLXFMhMA1BfA5at4CKFa6xkvxtRR+B3G9C5Ku
Qxib6CjkDZTwIqDKRAlB0Vt/8qGhj45PK1FAhCg8Rol4GSu1BfK9Q4/I2/uY6Zna/b9pywSQuQ7q
LKXOr2rRpZS1V+M4OaC9dAISWWmseb7JfVk+S+2ZBWUiSm9mbVdnkFkMj13iNKrrj4c2vInA51IH
ihvk1w0PSZ/npExISeIZNZkYq5qkh9G/DOKXbTvywqTKRBFt0vWhzLGGLYqmOohj5QE7W8c9L/1k
YlDkryvBjBHZaGLOUadRN23mm6DuAM//KvSZva0VtcrWXmCih582qp43EBIHXxTfd4AAJquoa5t/
PdP9uzZshjiEbTYKJqxXZD98Aeg0oCv3H7aV4S3RWZJY6W0Qi/C7/KheqLbxHU+v9nQTPIR7RF/R
+n9MG9Kdu2FAjQkmlSwnkxnBgD9PstyJPvkHE1O71SF3gY7Eu62sh3sMAmuSstKe22YUw3uIIC/Z
z3Jqq+UhzV+37ciTwXperuOpUE5aewzDF6DUgEkkaPZSxSsZ8eQwzpdMUj/KBeSE9WTnMlieKsXS
+9bdVuf87vDue//ZDJk21nCRQ+H+mufJBJuBzxocLDn4xynXrgsC9MHp3aS06GRS1lrbcrfVO+vc
TRsjF8cO6knVlRk+jIKrNpyHvvXte9KM8b5plvUK1e/WDsIif8I5mthDLzaWYJogDFQHk9OctioP
Q2vopMOovcGWAsq+DxQt1nExz7/Xc2P1/q1vfh3jp23LrW/khRz6OxYrNs19U2YB5ADRc0KwjT39
llz3iLYTWBCTe9PRnG2RPM2Y6E5iJVPySmtsXVa/RXpwPdWhaxbyhRikPH+kq3IWMxbaMfsrAHax
3vQqmsd2yTV1RUDwgJ72J1LShwLGQhizyYysycJIgrC23k/DwZiuRYWTYqwfvScvZLIbyQyKRlTg
hVK3C4fvffhje23+kD6dBNAfsHCHIQ9EVaVBjyLQKY5/KF3R863+AzXk91BhYtoZhOXnvenoIMNV
iN4eW0+sLVo4SXbRUXwTUQYC1xDn9F033Eka4+ZhImthUSNCVMkhLi6m7CPbVTp9n3FqMVZH1Kjp
oTt/EcZvUf4alZ8V4TtneXhqMP6M9v2+i+gVpLOn0KY96Ok9rpC3yhfR0+zGsIY9j+pndbsuNGO8
WmkAyV2GsJzczBgvHdSbaDYdMZyPcRzdb+u3Hsd/WZFtbqGkBdGkQZbeHKtwn4MvTOXsoPUb0EkE
UyFpRmmslBEiSrRkOmMkvalaDvanFgWgYibzRYX/gXNx/MMl/CSUOTyMFIDZBb2uKjeDK7vkubhK
AYdj/yyV1DK3weoPB/FJIhMoujFrFKmFRHkn3JPPw2vqxJ7pdi/lU5LZFJzBuONxlPFMy8SOKp9b
HUOYLeAkH1RA7pTdq9970ng9m0/bfsLZBoT60SJKoR3Gx06AdvNgHITOvC/TkNfivn4y0jo8EdEj
AoDC34XEoTyqWqo0tto76QGv3QCdsPWXypk8Q7HzOySGe+Wwrdj5ODCNiguhzAavhCwspwRCu4vw
gXjSZXSV2GJndY4OHLz278F0GXns7gYnWhgqkFd/RiMvLlm4bbV7YQThSXSbu/EX3hPR+l7AeABG
FWQd6EmMxLHrpyFU5MaebzSrBodvv49Fq8T4p2JXN/GV4HFMSl39LAc4CWSDSt6TQRUKqbHTo+TR
ZUxQxx7tycvv6Es4D8njD37zS0HCRJjQqGbw7MKkP5u1JCty9cFqcrvxRA+gaHukv7LIOd9WI+dC
SSbCKHmnDS2BkgoQapt0tJXpixJx4tjqUbAQwgSVORnFKB6xdGN5NUg3JpjKIuEtbjSOMqvbeyGH
CSRxO8tx00AZdR68JO4cM+W15KwnOgsZTAjJgYgrBSJkgJHP7g/RJ9o2ANrvK16vK29lqFEXsSqK
1UAbRRgtJI/d6NTE60TOuqyKUBQ0XoggpSUKs6VyMzByWYDH9YruzrPkldq0m7LZ2d5Jq8sCoDjM
GBEMU7G9jmI8+3Fd4qowV1di6+MhY+Ys/PreWYhgjEXMMpdysLCC9CY9iG7iJrpt3tGDUrJrq7g3
B5vLoMBTi4nzVdXHmY9rgj12FiVxC1z9BWMz+jvYbuFFTrwrOEnI+oKdLMlE+SibVb8vjMYmbWX3
KIj6YHw2x4h3mvBUYxyjlsXWzAeohsfr9/eG0dK/mY/xEwWLRfC7ja/4LPerygG9GgRa6LyFO/7u
8IY56vFESIMOp+51Rk+MkFlijHaUxslfRUcpbADi3o0fO68XcqkxFhtNTH0wqMuQS6uGoKR08ulY
ohL11ThO6ASKXb3apX/d/0vPz4VQaoyFUKmSqsbvILSZ3ZB8avNdqjxvbzuePZk90WdmVwbUnpg8
vSp8DA4Hku5lusEtJq+6y+kCy1YOKTBp6ou4wJafKZdI5oae8RAc1HcGWDrX86EXlYVA5qgE1GQV
phH8U+6Oc/wQyhepyqMWXI8pCyHM0VhHZToUOuoNo2Shty8/yMBLHmInfG7QoebQPphuzytyrCdy
C6nMLpjGoAw7Wlcx3mFD5320m6+zA+1IMx0eWdi6i/wqFmmM62ulZuLhAyoq3eemyi198pqSh8u4
7h2UFc8wNVCRMxq1hizj+RoadelbId9y23F532eUIKXRxkMEPxeHK7Vx4/gjpyQm1P/7/cxWnfUx
I7GG7xP1DZPQqPIDHZl3Q19fiZMQZrOOvR/KJfVoLcLU+2TeNT0SwFy5244Jq1ethS7MmdWnGXDB
6VGcI7Ir9a4F51OE+ebgJU9UZ1vWH1z5pBNzWglRAUCrCsIGOwK1dmNLl6Ez3r1TDH3h9YHwNGOO
rLYRTcOnGYBUfc6yi2HKbKN2NV8DnTjnMZSuxdnFAGOzFEN1ZWpa6uVJy6MZpc8Ux0S1q9QLOY3t
OeE43qpjL+Qw9hsSoQ5rE3IiTbTm7Nucc1ZoXREMOIkGlDmblW4LvymUFClmUn3LJeCJ6JdZezl0
kbXtCfSHnhvsJIdx7iFtZ5IIkCNq0ewS/MuTJvOtmUhhD2I2X+a6Adr1KNc5Cp73+dJjVjtJZvxd
DEiQ9QSSa0e0318W7kGOITSWNluj/Y41vY97t3uOvm6rvO78C8nM4sVd1EsGvT02Lm06bawYLcbG
MQP+aMnFH11fSOCp4vJBR5HZEBsMXaxIEy4+yEXN8XutlyAm2wt/z17/bs+TIOqyi7Slx2D93NYQ
VNb7975hbxgs6YuKB7zhID9LnB3wByue5DGxN0wQF+MI8prJ6kHAAKDkaJf/CDHgA0DNDzCGM/ox
ntoF7STP8ohcMHiNyHWb7035oRFetp1jNVZhWPO/5WK8EuzWaK0ZIaUXZtvUIyucjlUc2/H4GKYc
E64eLAtZjB+KaiVmGl2xpjnq1fUwXfsTZwxivTSzkMHEXj8fOq01oY923/2orpW94OpHyv3RHcFs
6fHQadbj4i/zvfd9L5zQ7HyjinSoJKIUZF52AaeblrM87CC8MmN2HSPVSPxE3VZmZ4q/iBI9J2Wr
nz9tuwLPdjKTZSYiSStZgu3Gt76w3ie9vhhO9bmSLc2OXfOWm2HSYHAejU/mY4JFFfmRoWVQr8AU
1oWxo3TguGS9yKAIxWMAf7040UlmgsbsC1X8LlAGvLifOL16hbliK/d/bNuS5xdMsMAb1wgucCim
D69+/CVMdv/2fSY4gH9Un0mB74cZaGFxAY4ib1vCevn9tJNkJjJIWtxgFgYiUtMSAicHrvieIgmE
WKGisMb54L+BQWDHDeycMCEzYSL0VQKacwjOj6bqDk8YqLTqy/jH4Olv8R0lWxIOvAoX1/eZuEHk
tA+nEELnNzO1q9fQjlw6BqPEe8pALn/lFZE5nshiLmai3AvFjM2GKoQj9bfRYFpZ8DXSOK96HGsq
zP1U6kIwPRmQ07SYA+hf8hwVT/OB4yycjaywoSMjkUly6o+FZd7LP0I042c7/RhhhmdHYcF4yEvr
edyvyMFO/Xeh2eNJCgJBkGAH2UFAq7/oFORRKZDfBLy0kXf6sxyLJYyYGTRSkcTTawsUcAC1jmyV
HEZ0JvP1+0O6eFKQiSCVQaRypumGNnrJk3CjeCUecDCdtY+O/Xxof9BCfL776/nb37MOhQksahgG
XU7tSnrNKZKnei5cLjcYJzqyz1I+yOLVmvrkpKqW3lRo8Oa0uvC8nokhVZGbXdfhvqK2r2DQKCCj
qtx/dHomZowgzpYEHWooN+WR8m4CfAed0BReZbjnj4GcQ6v8vjZsZy2Q/TFFRmMUIa8ZtrGoB07W
xa7SeNl4TALRxqMJSICDkjcgwlkwtuc2y9VWKQwqWbLMzwreYfXc7p/1owlotcnq9jNmFg/b5l1d
QnRxgNkarbW4Tfye3wuRKEeoPOAILZ8E1Ab05HHgwcWu6rWQwYQtwZhmaWhFRH3hi14+liovLq5G
+YUAJsGZ/VTqyAAB+lV8GNBJpqGN7Ot0Ex1bd36S0WMY3XSX+du26dY9ZSGW6r1ISyuCoC/NEKvu
gr2sWsLdvBs8YVd4eH3gnWQ8IzKRiuhtVhENwurZfzGyV7xF88xI1+EsT1zow0SlQpFQJKLrZFyN
Dn3/LGz9FiAoVgdQMN7rJ2/NmMSnHCdQ4YkQFqnFtZSKbi03h17MboT62/Y68SQxUSozh0oddUhK
BOExSIYGTGQCijfkUEwV73GBt5+YaNVp46ib1IZZKN0GDZAqxm5PAl7eyPEGFhK/i0syKdTja7AW
+dKPquakvuuJ6ckZTCYwGHkkAuAKEtRdAQBS1Vb20aPhjBdxavWgRBAONe81dzXbWIhk4oRWdYDH
0HGc4Mm83qdD9BIKPbHBoBkDnVt+BXHiZPmNbG37x3pWupDLhI/Sr3qAhkFud6F/Cva5F4JSEMkN
HvaQlAoO7yGR45AmXdxF3GgVc4xDBfIio7TyGZQ1Y23lbWsJwBbc1o0niokaYwN4HsQohF4lsKro
Arxl4GQkltw2HCuuOz4Q68C1htdlts877cwBMG94EpImhN/bDp2aHSfJXvePkwjGPzDMKE+VjNdr
oTVn2ZIVP8G7b6fPd9owqXc9Wim+FWVVvIT1XO23Dbm+4X7JZns1og43CRzPtMu2d0Rl9lJd9rZF
cCzIAh1Vfk2UqoMFVf9eHDA7DPB7sPE5/yaFdXagZGqVSUuzxaUOrj+j3cfG07aMc6wemkNRlrOf
zkBYD5cKIZVnWGsidg6CIfVidiSr2BEXfAwjWJrwSi8DqOwDVIaMZNbhfSMH/BokE7KbI9fXvvYF
p1rEcwW65xbb18QMvqritLLlyA6Nl2DiDWeub9pf1tOYJWrHMAXkGRyhVmdHjhNLR6lQyp/j/kO1
qNM6sc+BWdWZXT5BFeAXAjOF0tKB5cGaNSySgv8GdCHv3KcH4HmScVKOWSBJrAQlpsppo+o1Pm4N
Baa5G2lH6v4hm7On1hQuFCN2t12SZ1Nm0eoRXOZTDb+QG8WatNss7QFHdEiSz9tyOJuY5UlsTG2q
MaiBsoraAqbBtBo/toj8/G9SaKRcuKCv+Lkv0WY8ieBeUGTAnwSvfclx9D8cjKe1YpKZiBLH1HQz
UYoTyYlcjFf9pJYuQC2d7kbODYhjPF38XS3SdlkuZzBeP1z2wdGQA6smHKVoXrnhfyxCaDfrU4lL
DwpuTXJI0fpk1MLB9BO76hJ3lnikpzyVmDMrrUFMl9Pe0Kx60sTUNqK7CE9R2+7AiUg6GzDywKiL
AnvKmG4M/25MOfV+nhJMOM+DERksbVQUjJsBANzF9cwrDXL2J4tnKRVAielViBhAvaIVokUCHfTb
lcV93f9DZvvLq3UmFEhG0rZdRUW9Y+RRpDURb1rX4j1tHqPlHhWNfi/bS8QzIXPdKcpeLSfQIdtF
p30Gfqol5bWT5AEnRfrDnfSkHBMZQgysDr0POdINRXeW8ArpP1BubJXLRMdbMjY6CDohQBHAq3hx
A/YAiwzHWs2tsX/YNh3Hu9m2XN0v5kaiqVc377X4k1xyXvfX+35OpyCLSGWGgh5jXAHn7Rv4IkDs
XCCuWvKL8H3ygKl7Q3Jb4+hEl2EjChFmmdTW79UxgE7N9EXTdwoqL0rzg4hXZnkk6IH7NwsyKyWk
ZlmiDQQ34OS6FXcRYPK2BfD2FAs0JQMJWfLps/vwKeyt9AGMXwB5MN2sdZRPnYxMApCU++JDg1Q6
0OzRPLgCly2MJA4F6oJEws7VdlJLbB/MktvarTvgSQqzWC04iAJwMKMCaQC5S5H36Jj1/k0Es0Jm
MstVSbdtMz74tRuHvJxyNf6AGkITwSCjExbZCTnl6E8h6nyzeVOUx0L+EciP2zrwRDBxtRvLhMT0
ZM2i0QK6iB0TO+FhsK+3Yy8UYQJpInZmO+lQhHJCRft5rx7Ijo6p8G7pq4nCQhCz6t38XwFkKi41
5bHGzXnAeH5SotXoQ2OpC1nM8jdST4rOh1Kkv6xE1/C/yBMn71l/WznJYEtGpG3ShuRYHopAl8Fw
GTqlAPSnHkUrcExe4rOePC7kMQWkbGySeEyhU+P6u9wpdmrrpF8bT7ug/OvF16R0t/2PGukspi4E
MqlWHkdBEmgQGB8iFHHaPWXUpIjo22I4bm4yyVbZm34rlRAz9EDD8LNDJen2VPM6v1eDzkIb+vdF
iq9lIRE6ulzgJd9RnvemKjjHwuoBvhBBNV2IkAKtRWMbNCnyS7W/adXMGvSnirdlORvJZOJCqk9V
0QQQ0w2ZFVZOlR8l/9kXHCM7bC/N+km+0IgJDmkVgWtAgajGpXgQlJqmBPNO54Ba1Y6AZRl83ZbI
WyUmSBiFkpOeVknLzOvCFi0jPJ5YngQmNJg6iG/LCH4gdHY+3fXl47YGnH0K3qDfvWAKMjHMaEDN
0YgaR90RuORf66xxprxCJFLQIF8quWVoo+X7bW+b4KMGVIs3dMk/GRNEPL//krTS4lRqoWo74+s9
ipQ65yTfdkWDJdXym9ZIugjHbG3c4CE7R9pFstus3A/w/W27bocJQ2TCRBwnIpJxmFWrHcyqgO1x
RxpeeXfbOQyR/n2xg7O+jLtsgMUowDJABg6lxqMM4pmMDRKFqQlDBpOJk1sGoRsWF82s24nYOgbK
G9tGW88jf21gQ2RihW+QtFNo4yilYaK9UZXtq47R3PTo3QS4/L7u3Xm84J31nMPREJnA0RW1JDch
dT2MhNBKh/+Nkng3B3nvu7yAyN1yTNQISxEXJ1okqhCmJCd1CEFdRQccq2xl9+Cq5dzfuQKZIJIY
RWZoCZzx/ezHtIasWBFxsZnxWIm8vHSD0N5eSo7/v+dxC9dsoyRJUpXqmFw0ybVqPAo5J6XhiWDi
RZ1WRhDRSwcGc60CJUMjQ3t2PbjbmvCc4/3vC1VqwDZKGS1/tICVHQ/Ahriu3gYPq+UIh48NaJ62
wPtaLqUF/awCWRTSipde/CrjgU+T7zkq8UzHBI5J6EWS0LLUtEOzAW3sRa/yoRGs+Y6OswW2/5xe
8YZ4qFv/OUEz3jf/QrMp0DHwalIvFK7Q5m7FfWxl6mj10mUrPc3ZHUdJeVUeAe81GCrO+Y1KMrSJ
Ggh4ZyukXRaKBx/XQzKPxzgYLiv0CIRd+SaZw13cIpMzxL2ffvAYOP0G+hsXOveVL7Wi6MPQfmDr
MQbaDFRqSeVs67q+nicxzGmDvtW5jaiqgXpR1ZkdlndtyjvSVk8bUGRo4MhY4XLKI+BtSSN0qeMj
iR7IxCnEcL7P3lDkMDBL3cT3k+C5U7+b4dO2kdaLYycF2DftJJV6IciplaQHffpUAWQ/zdxJfRuM
C7V/irvHPPme1c/bYnlqMS5QRWWR9eCXsSfQDpWmvtM73dsWsbqzFooxy2+ohVxrSQC0l9Adyp2k
3fj9g5Q/BUJuFQqnSs/Th/594dIzRmTKLoUwdU6rXSybwJbNE947JU8l6vELKYFG8lIhsFpXPCWp
mw9oUwXNjIT3w1G0lI5XSlo/Ixc2ZFIPHVOhZddBYO91T7KbXGRXPbGUnWRrANzUC4fX1b66ZxcC
mZyDGG1pEgECq/JbP09W3h21gFuZWw2CCylsrlGXflLK2FTC3tipbrFTrlOL6pR4/w/oNZ5OTKKh
BxkZQCaLHYYuEdpDZFVoqreSHS4MKg4W2RH3imBJrbO9AbblnsGJVYOaGBX1lml0eplYSe0SNJBu
C9l2yTPwsJaAnSaI4fjgV7fUARBlyQWR3Sm9a+VPQ8q7nq9m3r9WDiAYv++ATB7EOJuwckq7K9Tr
brxJ6tcRUApKWHwkWVuIYuKH1Jdz1pQwXxLNdhWIn1LFdwKz5YymcPYYqHR+VwnV2rkt6QnSuJKn
uoACrJ5Nu3V1rx+t8nEwPC73+Xa0MlksAgWEHZoxQ7Umaz/1IP/1xD4ed9uewRPCxA41aUOxCyFk
zLy6w1NIZ3B8j3N2mewNBeX7irQEzteaAEPJveTKOIK8giIoBx4PXYa3nZigMWZpocslhM1dCaTr
1JpHtG3yoLZ4UphgEVVmPlYSrJajkcdqoxb8yKVvWnOgDZwDkrNA7G2kQZgt8jQEqle6N8TLfvxQ
J8VpB70v3+K4GuWB6JEPz1avpBvq2wVQysRvKhjhMUtxw3suXb+TGCqYQnURdQyNsZ1Q6GZZBCa9
k9A5R8mav2ZAuKQkzNMzTxr92FnifhLGvsuLIeY2lMGglVXaHveT5Kvd8cSsB7xfOrFP84Hkt5oZ
QqdGvhjC77IRupX6NMg3TcyrFfPspzPBVelUtUwUCseA1gaKAUEoJvRoq17mDZc83FieAZn4OrRD
hgskDOjP0+Uo+FcxJKN1/gDG1AvM47qq3jqyEvMu4etuf7Io/fvCK6doELsggUUL9UWgoGwq7+Tg
GpJu8oWI0AS9aknBNEYvvKWMc8lj+lw5wi7z/NjmDaTwDMkE2tHselkwoJB4oXnpTbTTdgqIq3lN
Sjy7MalZJ8a9EL0r1e3y7rodec/09Hee7yiD8gAakqHLjNVEYyiknJ7t+pX66T1RsvP7IXb93Gpd
irie5ZbpCBQBavuk+sMRfJLMWBBtvZMqKfQ8xLMM6ngXGHW5CnatS5kugxvuBZinKWPKnoRN56vQ
tItka8ZTcCu2mKEPrSDjQnrTbbRlVebYKhNzIkC4gHfsKHpetWsvdXTY7iePspubpcV7xl8/wU7G
ZKPwVOFCSZUbQK/kmz9K4XryS2d7yThC2Bm2NGt7Xaf3xyqs7KZL7sQIj+tR/m1bDM8z2Bm2ZiBt
otMjpbvID6Y3AlFuvOtQ5pLc8KLZ8zpi1h9rjF/GY6fZhKbye43ugdaTPDx4p6BPlr/1Fw2CB3g1
HpXY4o3C8kzJxGEzKvJRG6Fi61/5Aahyi0uTh9S8foqd1GJibpqXVaYHUEvJ/B99XUlXzRD9KAI1
9GYzEFwtTOoPFU5OIploEij4eNVBZF3fDGQvi3cc16CV1I2Nxc6rGWjNEs0WAoBwmB+IF1ygQWYE
72/yTd7z0oD1GH/ShokYqRFkekhLZjoQ1jNJdGPyOQuOFXCpxv0chNaAQVmOgquOYUqg1gInHQBM
GMdI68SQCx/5YePWBx3lz6fYEe5Md96RnfRKAju/ar5Kh22pPKGMp9RBHqQqXg3tkuxH9TETLlrC
u3HRb5yt3EIxxjUUvU7bPoeM1tN3c4dSr+IErnmN8utoN8fiVr7kjZTxRDInDECap0yZIRLcG7Kj
ltK4T+SEx8m5Hj4WmjFuEus9CHuBYW/7pS3aeEXx+uf6GQXeT9WhusX4wYE3ILW6sxcSmeOFKPPU
Z/QSkYWjU4ifI4LS/Pwlap9LQClt+wbPiMzJIstK1UoBZBElsae89eSet07r7qdJuD3Ipqaw6XYS
150xUqj3UbiqysdOearGt49oYQAVRRMxLS8zWpAglyK5osmG3pTOLEaSFejE/5CtfklhD8hQL6ew
03FbTc0HP7Mjn/N8tm6o0/eZd6YWDZVJTFMmNf5eKzdV95xHT9uG4omQsY0XWbRSpn2j9BAxKscm
+KYrx8R4+TcRTIiD9+JkormK330tzNDJxHsSdva/CWFCWmakqT600CMZXyugTOvmJzn4R0WYkGao
sWrU9HxQjC9Z8rXCZNNkRO6/KcIEsVAzayUr4FMmekCHixYDb7xGotXM2Dy5FRPAiKjiRYzWSlVf
9zFCHeD8jjDzU6ddZ1VN1DnbKp1f1UwZDNYmOFclop/3APakCyKNSKOroEJBse2UO9oABqQ5tM/x
bmpnAYwRxhhQSibFlKmwerxslDudtyl532esN3daGRQ+vl+OPwBw00WcV46z1aG/X9JVPEjKQOdj
MWF6QfOrLp1HVwhei3y2Aj+0JP+YpX9/a2EkMXs/CZuwx5vG6Kq7yc0dYKZ52jW9kaH32Gtai9sN
QD/4W07ACGQigTph/iYJoVrjKqhUVbvya7kfAVQt77Xbv74iMcKYiCDPQi0lLbSLdbdPrkrwsPx9
WZmRwUSEMKrkUCMTVUjyaNsX+PrkQ4s51XfsrWeeTudXpXeBwAfUADKHGg1zrjW5PGSNoY6udp9c
/6RyfBO+/GSmFBzeVlp3xV/S2HdRAcCsfhZpgMDww0OsYWZPR6HFSHZ1MXLiN08z9omUCDglZBWy
GjftLeJVO9MVHgcAUlNvRJ8op4djPSiBt+R/pjRZ7y/HRixNZXTpNAbthcl2hhMdweDkpjve8M9q
0FgIYzyfmI2a4S4zugQPo0b6KCa8wg79wvneOqnDuLuoDFpa1LCfiUrOG4XSRePrQexceqtFgeWe
t5t5KjG+73dzQNQRKvW64PlDD+TannMW8kQwobysO202ROhEQGRXXiW8Agfv+0woD2t/iOYeLiAn
l12zFwbO9Zia4GxN0PSu4UhF7wJbbJt8PcyNCUdFEF2J0WUze7XKQUI5b1yjEWEhg7ERUfHMWgXg
S1Lue9STS68OMXqToCSvW2Vkp27o+jYPRmZ9ty6kMpZTQWuuJhI0G730YcbmCVzDyT4blm9JV8Ne
5GhJw9qWIZkLkBSCszkuaCzHOwClYVF2tGrIKwCsx4SFWkx4TcVcLroZcuibNSXj6QH7nx18TAzz
CelXve8kjL09xKSv1TSEDZVmP3UHldd4vxq9F99nbg9aKQq5WeD7bSx963Rtj2k9CzAUTt1zM7yz
Os3vXsiW1MYuKiJCUwkpcGhT17iXvw2fm6MGbKi/bl9gZDGxVAT7SWJ0kKW3+m4y3UFPvYLHFMLZ
uiwgFN5UDbMoIaRNeqtPPzfGo/LXc/eMIkwErRsjUkUaHgTVAJRWe9fo2nUx8a7b5wULRg4TIlTS
+SYQNXCMF1b1pP5QkaiETmS3oY1+AkBNeN0zb5FoANjYsSwGlFGmSdMmCEt+9yjXk9V0hzJFG4bv
gZXP4twveJ7OhAdxDnN9riCsQipbyujfDe3Y6dF64nZe54yGrSAQJoLNe67heQkTL2pFBV5zCsGj
cFMAoaS4bIvXbeU4UYJFhdKTrE/QO48zKndn8dP0101VvzsHi/3U5GU2RQmcsEv2ZX+bFJzEhGMi
lUmzTLFodFnA7w/igzHugslLefuIF7ZZRtUyDNRpoMsw7ToX3eLAUdEVq/FkD4hILxWnKsM7/FS6
ZIuaSSXmjaGYUEm6H99K8MMUOymzEjCovL8+Bmh944jkOQETKbIqHDOjwyJJ6UPl74r8sO1knA2k
MhHCkEdZy2j49jP0kJgPkwyqKRTnAh5KEU8RJm+QRnReDCYU8evrPLuPeMSvvFinMqEgEIuoHydo
oqaOATQJR3ynZ/WdFq1ZAPNTj3zUUZ5STBRQNUBb1yqUmopvgphaRXu/vTz0R28EU5b1oJyMWUlp
WtIgplphDlaiPtrrLbkZUV2vIrsueKVNnpNrTPZQlWogRjhrcdPMD8O1tPePOe7qyCDs+Sr6+8af
38MQS53aJGbXGsBDdpviOsYLauDKsbdtRc4ysegmdTnG7aDAisj2hcxVR96NkpMEsaAmOiayKiOD
DrSeEtrdlR5b6kHZkQsZzyzOtjacuKoxIaGWdS0ueggrEPCKfdTsK16vCs9gTFSgoKlaTKlYwzi3
+jq0NaJxju5VLRQRtHn45/z5K9CiQoFzY9m7CPjUnSXVMZjuOCW1dWdWiKiDd42cPwdIoqmogzLS
lVE8RLjnHJfkfW/Ptu41NwUKbC8fWJ2TQDa3nwaxJAGKa2B0iS0c27O4L4P9tozVoL2QwexQTLn6
U1ShmlbSufpM8ncAnLP7BA29hFcJOu8CpPtzIYw5xsNwFNtORKWLUpQR5PfzdXFAdm+b3KrT+nG+
kMUk+LOZmeAheK+qAQ4QzZpRYbcXrSseAUd82Q4cH1x184U4+vfFcQ6/AKcdUAHdEujUk9tKnLjD
Wydmp5ZGJJIuhC8kU/5/pF3Xct24tvwiVpEgCZKvTDspJ1t+YY09NnPO/PrbkM5YFExvXMunas6L
q3YLxEJjYYVeiZdJ1ZMW9l6xBLnbNJFomIxoNdyhxXRDBUwHtNa6n4anuRe4Ir8q13KWwF3hOlkm
ShaYXecng+2bRybXGLiaHWAsucsc7Q8GIldbxN3qmEYoJ4Sw8xuODhIkd1HU7Mamw7hmUUeDaLe4
y7wtTXSaRLAGqX6IEH4s/Fy7kESMJNgl3quX80wrTZWhNMN1FlKna1MBPWxSq6ZamF+oYLQHL2zT
p5jC29fj5MXhpT5QW4dS09SI0sWbrskKhTM3GtQ1REyA0ql3M7Ut8yHuPIP8k8tXAcYonGe8be9u
hcbZXjfPYZMqQGPCpxifFdkQuUoUh3Vas+I1ojgK5niJLnZGbr/4XytYzvwKKbeqQRoQ6vRfQsU+
vSlOr4VrvbBkU7hIzgKlWZ0gswM0eTf59VN3UPbmAdOMkJhRnrT9eBLNn9x8q78tz+AasQl68VUp
BWBc/pj0SzPz4+ZgLneJ4Cm4fQ2vgLgbK0mCCnVyOMbyUUbCKbof9vqV7g0eG7Gh684f13kzqlrh
cZdWYIRpncwwl0SNbK3AwBL5MAgjsJtu3wqFu64Gq0b0e8LnyyHFqw/BbV2XDUTR5t2UmN/SQnWC
LLzJosheounQ54mAkTe5ZIXP3V9Nn/SRyY5gW9xNqavL/vlTJ/p97v4aoLU9pTl+v5dbz0q6U2ER
9zzEtnuxWgNHI4tU5lCKAcbkM82O+jJw1SsW5CV7WdRwJaAsXnUJ0dDJCGiPrELkGep1SWJbSx01
ukHRkCEqyhOwMK+3tLRlrqcExtEvtqzdEOLJRED0wmPFEUYVTylRQny817GCqZfvtOdvULs8okXD
1UVveMGSeMklve0lOkj4ftkU2nKXOyr9VBrEEZiEYJt4gfChwp0fW1gVgbZ2cxh3pZNfxkgZG456
9F5D8oYbfQk8AbDgPJsca2jKkvZy9/I5WVI3wSxlOzsxRa7oWPyxQtYLRbE3icn+xw86aDKjDTQd
3pTWm64KkYHZEI0s3T6/bxAcP6jxMFcQXwULphdD9CxJT4IPtn09vgFwBFHEVSSRGQDRIb+q/AAJ
8PSiPHRO5GXi1JMIjaOKWKm0MWQ59xHVd7Mn2RnGXVWvpdYnoTEw8v716n9bG+dxmK2ilYGE/ZFO
M/LExEOxMMax7DL4ulFoR0dVVDgpQuScDXjvA81YkUR2geFlF+oexcmHOLbbQ+7ig+5ENbbbx/lt
hRx7FM1QZ+0MvF47xoPXRie8Uv7OQnh3t+mCyUyYU80cKMSZMcEWGdFrGfHZ4rspSBYyAzizZXxE
e8lItEQUYE1Z2THKTKevUrFre8FGCY4VH9iWkCEKaxnfrZDdsN+ZQloXAXB+RaVNnZIUzBAse/K7
Q/K53qHVyo0PmmWrTnKqdqIy9d/4nj+NgQ9tS4ncpW2MGJm0r2Jb8eXUjo8lpHfQHYJo+k36+YOF
BNDR+x8Fahx9IAPPprpiv8psH0t+M4ruR9GH5BhDaq1Ii2IA5HDLMLI+u48WFg8+KM4LR+0xJu+T
wOIFp1jjeKMLg0ROmHU0LnNoEMO4RLlgB9awjvIeTeS9LUAUnONfIt9x3M4di3Flh5f8F7rlTFe+
KRoUAsxu6Y57pfduz4Nu39FvW8dxR9XQYZAUfNksS9w4vlcMRPA6wy7i7pQPi1vWouf5dnDozVr4
WHhkxNCsZOGHAUXQNLovrIcS1Vdf2TTTNI0hoFnZtbUvoPZRE2ET0/ZT6eeC+ah4oDdjF6rsTELq
LZ9sZZ/iKij24WFxGts65m4BwWzH9P5Yle29n8DHx0kXjkrKDuaSP1QY3icqUPqNE/m2Mo5tyDB2
w0SxMgPxftVPPVbRAQfvVaqn+i7KogkOJR8sT4c5n+IEC5oa2csNZOzmv/1mHLFYWj1YRYMlkWRP
lJPZuuetX7QEjlcmKNEviYbfn4nptglyjbK8Ow8hNHeORyySF8PIqkGZbx+hXTS/DC8b9MzlfvYo
+mACCtE51wPjcioJ9S/Izmm+Hj3P0mUbCB6rIgieMUxVimvm3ZTxvov8sN2T4V/BNxOwEt81nGnt
EmOAHqsWGg5Q1HKX05TbiS85gW+gbbPbxX6yW+77T6IPKNouvrVBTdROkVmpxaucV71Di+OB2qxY
CYFyQVyKfaszjs4vrcSDnqYGhswhnBLv09tmb+z6w7xvBVsmXBRHDV0WZ92oYVH0NtgRLzymjvGF
aZ/GvnEQ1eQJDISyQ7eKxms6lUvcnbDB6ZnWX4LmUgpq57yFCDxEPjRqJXU2RcyzqqPOtczb0Lzu
deTqRPPIRWvhCKLvraEdWIZmkfxE26vmPflQ+cbbdUg5fpAHXcvNFBDWct/On3KRCp9oCRwltKUe
LXGF31e6T2p86IdjQu7P74bgTqUcJRhSM2kZe4DE8vVieAt5yugXmWBUR/B0HklkyXykkzWIKGkO
41KvR09zjE+THV6mh+oO2YR9ILAywfHkJ7f01VSTlHkqLFjNHAWmht4I51kJbiF+ekunppaWMdKW
Qq9E47YobS6wAIM7/XqdWpbGai/VERVIderE9ehOhfSXNx0/uiXoJqUyWRQhnu3ugoURytHpfRNP
neFScrW787Yg+mxs2SueyZq+iDG6DfUNCJKFRyriMdFTyuAOvzI3SmdVWI96/yruHrnFp0q2LYfd
B7lvJB/MnL6xAR/aHPX/ohWspp1JoScu0txHvNxcaLUIHsAiw+CoIVqGAJU2MDy6eFHd2IF0GSDw
fX6bRCAcOQR9q4dUAYg8LHZLfDrUThR+/ysQPqLZNWZWWoynJ+uSpLba3A2iekiBufHRTDM3jHFi
PCrTzq+G4KDmk3d+FQK355e4pdoGZQCVQa8sb9piX2lOAtUDJT9Z3ddUqLwvWhBHCyOBUl9KcX7k
dD/Jj2bycH41ovNjsj9gdUB7ojY0R7LZo5dMp2I5yI8YKeH2/mA6i0fs2I9lgbH9Jg3x8xHEi9Xn
RE/HgXHQFMlOMB3a4VbPv9cYtIQSFZqciOoY2SGIBWsVGLnJUUU3QoxgZI+7TnVrCTpby5GIMNhv
nHEWTc5RoHKYD12CpfXqZQRlimZP9P1SPJ7fNREKxwlFmY1q1mIlVj44+YyRxDRyWvO6+uMW9vfv
Yb4Rau5mZCAKZn7LdTI8qeqD/iF+0yFyZKJ1wyC8KnQYLXncMGchKE4k/RbO94nQIdnc+RUGeW/k
YWQ1w8TObIbGhvlR7ezQ+x7v1Fv4pn5X2zTE9FWRY7L91l+hcmd3Cib0RtdYmXqtHRHSvpac4tR/
Vo5M0kY/iKYrbbtdukY0zVShc8B7eEmnU1KyjAoTV9YcyDm55o3mZlelL7nCYdWbzPSGxjt5SlPr
psry533utU9MYmnYdzmKc8nnGQ0JrJVDlFIUrZD39cxF0RRtYCvU7WDHCpAtr+7cb4sDAfjLuBW4
lr/ZwZ9flHf60nEK9JTVj7wOyEIK5NE8xE7r1piYqo+26PoSAnImE5U4HxiGjBjqU3PAbADbuosP
2ZXqyHaELE8puMuEeBz7Z1U3K1YLPJYQxnysE3lerthIWNOvdiS3p484MyujYQd1ddvgEJqkZwV7
A90l5pUx2U0vYHmRXXIsr7TRFCmsiKmw9qTbiccJMbL4heJXa+AoftSIFcSs9Ks/Tv5rc2hwoe5m
N8fcC2FFoAiNo/qwDnsSs7Si8o04FHrpkUtuOgjBqV7z+KFGi9XSODcwsaKyaFnYyFz2SnWPqWlL
LHiACLaHdwJTvEAl1I7DAiDh0d4UoyBWvu1cvK2BdwEbazTguoMjJn/2lkO9U676z68iR5WoplF0
fnhnUOkkNYwzrIbJ9MmeYhembaEbpj4Mu+iL5YqmRIsY0OQIQq6rYQxymIOOHn8k+I7hZfv8n4hT
J5rYK9os9u+r45p2ih4WNTM+qURZcuO2tPtLjuWdQSrlaEc22HnFdK7uQoOJh0f1qoxtLNJB7Ms9
7zuJ1sTxQ1+SKAgo7CNNP831F8MQUNx2q+jKADl+oAqJ5YU92FgXZeWnx8Nk63d95tjloQRFjFAd
fji/JqFZcCzBRiubJatNkfbyUfXVfbefr5nSHCsT/fNpCswrXK2Qowk6BVod5Fghe/8mzzUqU6sT
tesL6st7UY5v23f7eQfz3fHxYlpEpvAzdCO/kki2H6oI44dFR1kEw8pVVqYuDxHK2nHhe1WzHyQn
KW5mXVCYJ4LgvFCiB5BXb3CammA3Bl9aiHpOn88bggiCp4fBHGPC/IelP5nRU7d4Ri96vgkOED/e
Gj3Jc5IkwJDrx2jxWlNgzKI1sH9f7URL1WKOJ1hXbTlN5LO2QtFkCdF54WcWqZGKRLUKo9K+MEWw
AmEiB32L34p/XoaQSPb5bdmu5n47MRbHCYMc1cqiA0/aN7E9zw6TkA09ehifo6f60KMIAHW1lSNq
ShXtFccLkmGitouVgmbNIVA/jYsgNyLaK44JqtQ0pJEV3SfKnTw8FMrnXCTUwj7N790tys8vkoyO
LNYMiLrEOInqTrZ+5M2etrdWlIq2iR2Pc1gcCaRpkoeEvd6Zcgp1ln2YetMt0yCtbtGZ7iWiurTt
8MtPw6C8CHhP0v+VE1j75cWZRM3EAF1VjMOBbo9fBm50SQQ8JLB+zM54f8JqPeswn4NRqoJnVL/L
L6vTUjmzz+RUTO+Ph2i9uy4orwqelnHRyDKoVUeN7vy5FQ1gEFkIRxiaPDQNIsDofW0Nu9dNDMm4
ITL0di+14sv5g3ze3ik/v2iKm//1zCzhhdKcVOoHxvN5COHucFxRSUo1lxo+F7ll+iLxreFldvcU
OimqHoRBivPvC4hNv7cFZeryUu3x8RoXg+89jEf4anmazQYHhfd/976gMkcXgyL9r0At7Hw9rGxl
uO47QV2aYIt4KfAyI3UhsYucptQuiWJTHaPo21zgt4pgOKpoNEOq2xZUsfTHyijsUPuxKIqIkLb5
26CIjikymkw4W1iMRBpaDbsTHVhVJGqOnVFCfdOCqmN2XwSOKhpI95s3zRsmZxE6MWM9CoBpPs4O
PRaIsqQ78kChRc+GJwu9SfalfiXdNzzOKKykrZUxxZckt5P7+sKlD68zP0U5dsHn5AskUZ4LKmKF
VJCJz0OITuw+dHZ/roUvilTMeUwNVkdCbmljMxEV4wrCYr1bP+TI41OBrf+GK97w2Ole+UpmEydt
x5rqFGS/gp2+h09R2csta8lPMFxbYPRCPO7miGOlqwOWX6m9V7YIvXSnX1q7bie5onb8TUuE8Cwh
MjpxLE3nrD+UJsz7lDqMerykt0yZHpbo6Jf5xexm3sdehms4zvDrvOt7UgOu7nzTOi6ibrTNr6dh
PK9OVUtBpIu7qNLYGuqi7UecrMFnJ0u6Gm8oYjmKl6JU5rwtauzc8OcK30wlmqxD+ZYX5xwaKzOW
QR9RA0STzNeSQvUjrWweIEtbeoMqTbu5Qp6vmlVZtUsao/q51Dr1vu+oZZvl1LgQnEFkPC4lb2zi
dBfQuLqBeI9y1ImU3iRR2fW2biWN36dUsUk64J9Lc8YgyyW8ii19uB/oFHtJO2nHXoqap7bNaWBn
1dA8mV1WwBM2pMuhQ2WCnc16ZBetpf5DjLqobcyzDb6k9dIcZ2spXFNLq4cqnEI30+VmPyqNetNn
luaGcmh8z9ql8dPeCP0GdbWzh+RSHfnnP+imOeoaJITBw4oGq3x/2IJSitWZjiO8w9lTMfE2kHaD
g5vTHnbzProMCvcvEblLps1GOYrQWuUp17PDPNJyN+ybfeBbbA7EV1FoZCutpOsyJCRVTSc6XyKs
VspE02BCzUaEEl49dsz2IFVfjPD2/Lq2aFjXVV1VVMXC+eZYRB6CZm6WCjhdZsvkXxy58wBbl/Ma
gP0BK1rslRJqqFY9eplGj1agenUzHqy2E1nElvOESilNhjQYxpS/HMEVzoBROiQfsZDookLrjHQV
7FnQJcQsWsyUF1mDAI2vybWqzqRNDTTp1HrhHkGeU+uP/ux2CJOJqJ6RHc8e4CkorIA/8C7huVdp
IH0/4hNGqRZ7pFHlW0zPqq+G0Aq8RR+XwCFRSgpEPFHP+IH9W1EX39evW0ZgkgzUlUPuzEqdvLIR
ZxVcZltWuAbhDheJ2tBUc4CMc7Ybo9mz8Eg+b4ciCO56VvqoCK0SELp1S81/5mqyzwNsGbpmaqai
mBpRYfLvDT2iXS0nGXYJUweJ9T1O7C76dh5iixTWENxZIlJWzFIHq2tK0+nnaK8rV1BKcSYiEgPb
/FrQ30baECW8hE82myRtukwpcWHJB6pcGB/qj4He638AfCiRDkU29RIAooseD3zmTxAUkqP/MffN
XJzN2zqwazzOwuRRKZSKLUiDp453duCOI5x35kl3tx/zX6DzraL8SLMsmc8N9HVL0CfQ436aDCdV
kcJpRQ84dup/YYUVBGcMyDwo6HYfRm9WB1tv98iD2YR+hY7y1AsuiS3T1lXLMA1YtqHxrnQYx0U/
tMvoTdVtPd7K1SURBWQ3OW4FwR3PTulmNVYA0WPqGvR92vRzpH6fNOIkDcakUpFoxOaSNBXi7gDF
wFHupZNqbSQFFsF1Pl9h1vcc7grRpLJNH1N/w+Cfv7EZ0zYygKFjQB8bHFWjP6WzX2M7onTU1old
eUQyd0mgLk0aOx0ekU6eyuJaFskeiFyuX6IT81hPmQaPpD9m6E5tcYQCP7zoXSanZ7l/PBcNkar1
ergN0kuqJEHPHCArc6UodVVyjDRRgoiR8i+H6M2P5Lco661s7kyghD9Ys6PsqfvIR+9X7xvHEgMU
dREgc0zPAfI8VCztktdwIzOdnnB3++GsuakUeZjf7A956Bby7BpxvlOCQoC9bfI/feYXc115SI0U
6HVRYa15/r2rj3VV2SRwz99Qv7H5NxDuFjSKtsIFCTNcrjuXRfPNA72YnBkDnMUsK1oRR4EmqWmh
UKxoKp6N9pR0d1QXPN2EC2J/w+qraVEfZBBUgGtyHL34pOzDXXihYh4LcaMjbQVOxIvBnbMP5gKs
4FLo+sUo8gIvyep1Wpc72cJ/U+lXXYUx1SZGDidO3upul4jml4q+JscgkszKQTpAV9PJNL+HOoYw
CMLdApJSuGe9maVzH8uwDpodUVsvi3ZL9PscaUQJZvPMGZawzHhff2msp4+Y98oV5xaQ1Xo5Fjo8
MLJrMbl22UuOfMgPykuHjeiVsbkh1CAGJPE1DaGD97agLC2GXmlwIgrzsaY3bXCcU4FOmAiCM7cq
r3NdMdhxnXxzOKjoghKJQW3uyWoVnFkNka7MVYk9yeEJGftsEDj2oiVwW6JNkRX1BvygTPLV2C/y
XUq889u+5XfrqyVwZlVA5q6VZnylpN9r8acEMj+D9KkdPnQC33D42yjpW7MsNOAEBlQOE+qWbX+V
taN7fjmCHXkp21lxzKANujJksKvItBx16vaLpDz8HQTnzpVqIiWZBYhwckP0bVeCZOe2N7L6VNw9
02YqjRcVn2rw28yO9xhAh1hMdxw82aUnNE+IwrsCM3vJHq4+GmaaGg2NYMZNJO11SDLZBan8uG1t
uVYamyyhvZT1bjE7X9XH6zC/kKELVZnoSdCgEiF9RA1xZZMvpS+rv4fIUWkU7KJtF68xno3asUQV
DOxk/nIXGbKh4MY2wULcNw6nihoTW3LVKbZaUr+Zj1VzJ0cebQaBTW5+3hUWs9nVcpJ8afA4x3Lm
8pu03PXN51Lbn7fJ7at8hcH+hhWGSUOFlAqzGbhZB8be9N+mwiTS9pD6wZ2oNXKTNVZwHLeq6tJY
tQU4Il0MsjtLhr2krtZFAp9BhMMRrDl2XQy/HKyRQ/ksR+xEcZJpr4WWQNxfBMQxbdRMQzYFADLj
wA7g1PWXU/m0lLvz+yQyO45tUXRiWSidHj0j80ku2fLoqfS5R1w6B+h5rM2kP4YV/GfjfOdsaFlV
OzGPIXwK71CofbucoF/J9AN0VKQzMfduFGBu0u8KknsC1HVXpR2DHHvrUBfzPwWdBKYuguDod4o1
PZqZY6yiVLk4DCL6FZxWyjGDqmS6GRBYQkUe1XlfYjJ79CDYGfY3nmEfvi2WlrhwJQtrUK57L95n
/jg6yi3TL8VhvZqePwSHUAAi4bql8RGvSKJBkhVYElIteKxnbnAIfBYeKv1s1/jn0bb35ycYH/0i
YRpUeQ4wQkabSCfaiq4rtgO/fD1LM6gqI+Wk8hknncgkrZbstXxm3NU77UY+KLvXZwsS1R9q/qOy
LhtIIlCq8bJOFYmTeqIAbPzBl66Jp57Q/veVfcPA1i7kr6IC/S02AhVoqozXpqy8eAgrNidGh4Fe
HUS5cprtyjgCO1hO3GEw91IKGHbT21hjsf1cYXUIu/ZzDqwFtsjqzAt6NKDAGNjElj+li1sLDvDW
AVsDclcVdtWIaAjASPeoemVImIn2Ab95DcG+72pNU5egFacHRFJepzD7IrYXVWCGomVwV5PaVGMv
WR0wrOvELOyxvk3Cf8+fpe3N0YiJiaKqyQLw7xcyIAZgjmkFQ/jReyZSuYErLbb6hU31anaGKhxt
+xtEbAJBBTE1+VxTJ3dWMdMGu4Nck+ao+wm+53R8uS+c4EqU/9n8itpPOD7ZVFVjhWhQi4pF9Y6E
TkOuM/UDhERXENw3rKo0MOIaEBgdfVLL7qpsJoEtbJ7XFQR3Jxnkv4+mTdcduhshnBOrF41Qn3XT
zVuvhbucaCjlptxjLZPPilgSP/xeu+pRQUFd5sRfBda3ReVrNI4aVDmdB5oCjQV5CTq99JP6iYnv
G7vmithpYYt0ZDZ9ljUkRw51kVp1mQHyVXIjczFuPnCbvb5D5apLvho3Qj1Y0So5smjHNtBHZoId
bkfWzwYloHSnofgJndCnxgmvRRNgN5tH1qvkuKOPVStI4Jy9VLanp8SdToZnINlOPolSKUIszrOt
9LkNE/ZFWRU9Br55eo4xSNKuOFouuRNYDDtL/NW8Xhjn39ZaNxKpBJh+/VpkJTnzTX4oYJ/Csh0B
Fu/eTrJsjkELLFZajTGen9Jd/bnHmHFy6oSV1Vs+BxLvBkbQmqjkU7gdixplCXTW+cBmA9ZHhO09
9Sq/CDBAIbm13EUQz962yTc4btNK1Du3o4XS2WWovFkZIIQ1u4K92lySIaPDAq1kqA3mjhoNwSZj
mrIGkuRfVOfuYmeAGCcLZ0NK9fARpjdkhRimYmkyurLfX2V63JRRCLVHT8uPRf5viZEus7CymhEt
b39rEO67qbSUXjP6yUX5D4ucxDvMRRpwW1a7wBFJ9rA/+RwaZ+2KsYTFbKnIrVhXZfQUYEYNJvQF
1woiKOc3a+uCWa2Lrygsw3bUxggfL49uq/TB1FCnE7Z2ThrnPNDmDbNG4m5LWjWVRXMgvbIh2m1P
bFLIgigw+EJwb26ZOZ6nOFL4P93kk69Ua/uyDQ0kObpjEpyU8AN+oAG9dBRRmZZG+EyoaUR5o3Ym
eyvemelpTL6U6uP5D7blwBhEwc/LkLRHvvW9WStqMtc1QmZekMWYqIkh25Xdpd55kO1dWaFwdxSM
LI9HGShS7dJbesyhCoyQ8+yP0AKMPNH7Y9OwV3DcWS1IrLfLBMPGiXWM8alVnvTy2JvXYyBk1s0j
u8LijyyGAUaRjEzyfCsfUyhfsbRD+KA6OcYJixa2eRuut4s7stCbNaPeBNp4nHEbQk/s0EBtFt70
5Ydu3hUW34MK6TAEdgxs2mw41WE5lDsD3WUOc6UjT1SHKTIR/qlgmnJaRDP2jOWw2Tsu3sXIYKto
kReXbW12H67XxnZ1/cIKVa2vaqB1rvpZcVMvwSN110KnWtolUIBPPMsNFgELbj5O1qic+9vT1Iyk
BV80wcS7K1b3HMEbpaG7ABbqn7dCe9lkqDfr5HVLArOWdH2CvbB7v0U1MrtUoCCChDYq8Pp7CPF8
hLNWiByh0D4bIQEFRMRzPTIb/kyIHWnyXkApW9f/+ltylAIZVXWgMb6lco8Y1F0L5WVW96zoiA8y
IVVR1aeAKHnJkrFJOqNDYA1luuPBkPSTVjdHpVZF6xLwicnxSdAsSYvXLb7fjlWmFBhmanmsdjxD
V4Fos4SnjuOTRosmrcQcZ9hHdMMiecPeZIX4L7Ved8JMjcAc+eAarbK+TtC146V26y3+cFj2pqvs
jB2bvi65t0/njYR9q18cnDdb5Mc4R0SJ86bHKUdB+YlSDKwYui+hVjpjgmktwWwHluiqE62QIxZV
CoplzGCWtPwRLXtLEdiH6Pc5CpmKyBjLCL8/KpeGedWKMiMCM+fbVi003o5qiN9fGnfJqBNE0F3t
BV6aCITjiKpvoYrJrE6fbwrt0VQuhvn2/NaLIDh6kELLwHB3BmG1qPa0joZROWFK/xKG8zSWOuy6
YMDn6pfHOghtU/0aiJ7bAm/G4hlhnCSiRki1BGPoBtNgxxoG6BDIGUnaTstEXb+iL8dRgmVRkvTs
ypjbO3hNAYUoqv8Xm6PIfLOqrKVLQhOcy1mRXcMwXSnVnKKVBWZ29qwAhnsLKJVFMF0DH860rqbl
UhYK37Af+JVfTAO9DqZm4Nnx3osghNA+7lEZibEq4T4/ImPwjdrZVfvwwXHQBnkD45gliDvaQ+B3
9Kx7PEKRIe1sZacfEXR0QrGG0Pa3e0PjeMY0almuGxh28XnyZQftttfK3ria/12c4BtrxJENgXe0
bXdviOwvWrlkahoGTcDKTGXlaI63ULiSgg+R5xsExzt9G3aykcIgMnowpWNrfsiu336fI50lluVS
Ctnvjyc1dtPlRknd80fnNz7kGwbHOOFUx7TXgMEmTsCbc2oIEbntM9qvYQnyp7r8W0SOf5QmirKF
XTn0sv/RHSRb/QRAV4Pcksv0q4ROq8gSOAaaAwPZRdSiwSmZXIx0a20W3gn2yVVgp8+Jnbrx9cfc
u5+fla/v0XI5mBVGskt5rRoPenKohSKC7MycoQu+uKfsSmM0TVi4hhZOyGf7yynHtDB9x5x/zE8Q
BOE2g9Erxnhx/lYnakbjbRKOwKOPdIe86bNiJy57nk6znd0xf1LkPWxfVW9fkWONUYszaVFRQmsp
N0v5KGnOol02ZmUPiWhxoo/J0UU05lPaqVicet+5rOsxcC3DH6AIQPDwTlthtOw3vvLb4jj2wNga
JdEDIMIsMbv8jolMGV41uqPL5DACYcGp4Hp5kctY7V+mZ2E1McZnSnXRc47HfgvNpO5OXK4rXBxH
K8ZkDnMzA4vs2BDp6dS9DNkgNgZ4OqJYqhCNo5RsCaZlZJ9y8IsHoO0rr0a7KnQ03UyMJuATheOT
OBwzPZKBFh3MXd/YrPY5cuXnUrJrlMiXKPyxx5NokQJUvg9yNIYQIwJBm2Z6XxAnTi7UD3U+rk44
4RwQ1LpVEavafUmOmCysNqEyGPkRBUPmZ9NONFvUiC5aFueGNKEeGJgFg3NnHbLsMp0/RbVAPoId
3TM8yTc+ZjEaQzrGW3VwkSo3w/B3bgDhqKMdDdNqFrBUk13L9WXd3AvuaMHB5VMTLdWVDEo2zOC6
ixwa9a0f3jS4t0JXOGlFwIOE8znkUCpVNnHes/bGdXkVQc6y27NE0uwW/4/ub9HR5TselaaoU5Ng
bfTL4Ko+a9fS3PkbC7qIR62KjI3jCbVOIPO4ACyerqtmN8wHXVRmJjI2jhyiJSxfH+wL4hG9P4nq
sUQfjO/SbBHDpw17Ub/2Qye+mqA7nxXDJt74SSi2J1iPylGCgdKyeOpACWaf22Fk2E0myHqIXFCV
owClNLIyZiuSj9Ln+Spyc6ezpUtpR+zpUaxnKloR51TQ0loCuQdcR2M7jB+F8ky/iQb/vNlVjhBS
Ky8rasHMMB/pUnaQRN8hHmxijLD8bfFURINDP/50niREq2Kmv7rc63CSS5VduHV7USdXY+yd//3f
pAreFsURAyVxl4w6ALR5jp1Q7q4MPfphjDRz9akqbMVM7msqIUESlb1Tj0YN3ai0dM7/GZvLRC+f
rFgvaTLOVsZW0luDZf6C/GSixM08nP/9TYZY/T5nHHU4N2rDwrIpeWiURxOzYkVTYkRL4KyjzhQl
yDRAQNLD6ZXF1QeRWBzjsV9uPBWN5IYFIQrIeLw3BrNJJuREdZS66p+1MXFK8iS1zxNkXqYrS9RZ
t/3J3sA4UjUUkhVJTGHtdE+Hw5DsDVFjyaaSm7FaEMeqS4aBJpGFBZGdiWqDZZ9jVqF2g1bO/XKc
nhrMaieBk33+U2OAWBJB1yi+oSUbfGtvGktK1Kdl6c2Qga/wwjKcQM4EcYpf3zjvQThz0LM0tZoK
IPUUsnHZyvhP088PSpMaTi5HvTuUs+WeX9jGJfIelGOLoqYo8xkAynr3wn2/w6SvE0SkfSZq8Odv
4fdgHHMoMZnUvAbY0HxO2p2UJ3YZPJ9fEfuN9xb/HoOz+FC19Da1gGEEX4bOyUxMiDWhZ5//5W5x
xj5oejfQCDh9iNtJv1MCux4egmxwGkPwJP31XL1fEmfzPa0tMxiLEv2jd4m+K5Qjnf+8t+YdBp9A
kVuMuQiZ8XV++I95VNHkNuR2hsZlGcLKxaPIFESGx6dQSJIbfc72SdtZnys/38n3i6MguZ1eh+6f
j8h+vzrusqjTeDGwuNIzpYucOnF1O4SCRgnBJlncfaGUSzRgZl/pFe3RIhgTQm0pFVGECISjiGJM
aJAzELjlffit1RzUQwsMexND03S0/0DZ1eKHe8lZ3laLBIxxuk6jfdXetbF//oxuQCioUEc7Kyp3
UR7CGXRmYfzr2MiFBzFT6g7FEl9Zkhy6EcY8CcZ6/XoBUgXKsYiiq6iL/6WSxpritkrnrvC05cug
oDike6oDW5Fu0zjxdcs7v7ANClfQV2Io7LaVdT6Xq5JK0et4KrxaujDxSpJiO5Gfg+JQWD/OI7Gd
5mjuHRJHP3ktzcM4LwV8B1/WvEZkzhs0+u73uS2KpzDNCwuzkFotd2bJ3A9FYOe0cFBN8QHuURRs
E1r/NdVUeN2jTp6bLB/bAnFgyYd61cOI8gVMYOpREoKM+/EDbPAOj6195SH3qW4pagG8Oj0q5SFq
76Tq8fz2bFn4ekncLZTXSUGbBBA6ul8hZlHF+8F4Oo+xRaHv1sHZgJRVRJa0pkCw61WcCrPxHimG
rzKdwEE0EH3L4tZL4ixiWTJtyDosaWqPanGoh9355Qh+n694lwotmv+PtOtakhtXll/ECIKerzRt
ZnqsZlcjvTBkaUHvv/4mRues2GjcxmpO6FERnQOwUCiUyexdrKa2D2by0MsEckWfRCMa5nw0DMdg
fuT8q0dVlzpJjRMTG7sx8hTjtpa2WTInvz2VloZqHYHTNNC9B85s7o2cWU6pzeAAQdqMNr65Iwc3
JE8DErkDhMLT3Z9aMsNzHcYQZcFjY4rpfE1ulqS6NbtJmNenNn1Z9HB1flz/LLwjAIQDhi2HoD0V
XXy8qkkUuWqNh3KKun0ZDtmxN/tT0tHQ6f50qBtI4P8wMIfFZnscfhqLghK6c/suCWm9axvLGz/H
8tk/wRdydfy6poLFCoo3nBWkMTRTtAogGCzbMdUUNEztrYC1Z7X7OCCS0I03arYmtD+ahqraBoq5
HJyx6ITkU5yG6E/xrOy+bFLJdX2RNOEhOG9mNkab2T0gjCdnz/rYIUpwWjHfCvZ+0KDJTE6Ih5EO
/OG6BZvgU8NtpuZGli8JOCjXVy3s3vhtdLTasDIhWJr9P7Y/jLRhC00N1ErgYD03caVu6j6HaECo
KuOhW4e7FbzkTo+40f7T7hG2k/gHIi8Mz9lgCTqHUnWly/Q5SUMleS5NcBnnJzKNku/FvjjnIs5A
mMVsLh90I6Za1gGkKztwN7mekrxW+cv1Tbu4GthSQCGIDmIHj9YLKkHofvZDOTKjgCpjHir3o9eg
B5H44C08aLL+Qz7seUPTNVVXHbyPNb7FMilp5doGCG2cAp0qjPN3bj2Mq+yLNEeLnna8vjp20/Bb
aDGSLQPzBpdTgFWeGjQx6yRcbtiLFZSM4XDSDsPhOozoS1mWa1gufCwOMOfMjbUzTEXX47CcXCQ8
66CdNN9VZfrKwgOFsVCHRcQOufCw5hAXa15Dj6VF2pvNLin+/FxABIhAp8oOpqfry3qrOPPbt8G7
UI5y0nim9YSJ/r965xiT2xF9m0bybMV/l/Odnp4sImvBuEiEMguxLQ03ouriHuGHHDLN0IZWWZnb
HYPxaDQeMq5h7idffMfDPKVHHUiAXV+oyCq3mHx4pEHHoIUaUZhpp0J1vXw9aOVzA/6eWBocvSXS
LjZ1s0AuOipdtJlkLhaI7ryXtPNcD18yyO/UTwZOgqffGDvnY/L5T2dGuX3l5x8mq+1cpcEaeyjf
qP0niE5jwu4PCWN+gYB4wlYtzErzNGNDUtE6bfokrNXEjX0X+cQ21IYOOdcaN08kKwOILk3bcnHB
gHMbxJ6cH9bSfKa6AwPtA+UB7U9PdE99NndWPVa7FO2cslqXDJDzycXgDNWwALDSFC92iDfMslMu
MkZsnYtxacuxNV6BQjEQe3ZzlITJgi5FL7YiTE0zLpMGlMcf8nEkt5mZZJLLRngPwCfbqoG3lYpN
Pb9tRlPPoO5DcHvuf7Ff1EjurT7Th4vlwqyifXRw6YCKlRDb5MmLmgpT4qB+TcKu9QaMlb5p4Nmq
r33I7tXAOajYXGndWATqqghHLJQC0MDMhVhpE9eFQmKwqTVDsXNTzfiOYLn7eN2ZCMJguC3MsiBq
BCsr78ASksVd5AxwmlE8eGNceVlWoyBO0LEUOcF1MOGSNmCc50pnkMXpLsDKPkzSB1d2BYhutu1i
OKuomw62MuDGcWK/Nm+cYhfLhDglS+AdE0ao69rtAGG7d8lyyl2Jc7/oQULorqoGyCktZKkgucjd
zrY9KtpgJTnGY6y9CTJRqC0GmNN7C0QpnISs7UJwh50jaudnKTcjJy5JloNcHpKfGPvV0GUe3xF0
WdFvzRBOAVom99L5Febtzm8WwGIM0YVAp0PQdH4O29C0tvNSyVDzX/wlLKF2PH5EOBdAIyJIPkfh
n9oeHl+ug3wpvIV24XzBulmthkHz0I0LbyTjYTZlpbVL28DkGZbkIFGG+Opi+mwdVadcijxs1aBL
bzVT0uZxad5sso2twDTRVcy35WSWOZM5xodyltJzy2/dsO9kbOTCNWA8VMebBAlM/mFnUwVjYDTH
1LB2yhvUBoM//wyaDp/NtsnAY+T8q1dVbrWQF8hZOnlavaz4cP33BTeDyZwm9sdFohKf4hxAt3tt
MjOcn1YHtTn6IP3R0z6AF+mE5kupFYs+iclKZy7apa2LgcOhLCazbpEYyabEp8M43au0m4OsSKjE
fi/K08wx4LGIawhPbhBMcwtT+t4taivCK64LkQrybOLs1nV9WdbEt8t9Ww4eciZ7wJ8mS5egX17z
porwmBmEzcqUnGctFKqP6YR1um1I1/1MdM92P+aIr20Z+4poS3HPOviM7CHEZ01zbdTznGhZOE8/
szz2aHtjlYl/3UxEZo7suQ3OXEDBTM6txF6Q0jIykmFU75GYO3WQ5EeEbnwLwDtVZVTWwVGzMPrB
6BUNn+Bd4ATNt/Lnr8kkS/KFhIa/ReROVl5GTaIqQMxOTI44v2EpuhVspezSkJa52Abx3htiwCzr
6LgmTON8AxtlXoe1ctDokR2ZZC6GrvxyPbDEdr2XXlFsty7QEK5DbkKHz+DZ2+oKg1DWYmZoCSKV
R4Jmr/jr87h4jEDJ/i4jqxTv5QaPmc8mmWEvg2NFI/Dq1yFs7vUDa9hpF0zKQW7lnZtpuTqKBCBg
wejyOZzVzUgS22uGckfAZmKzXfuxKfwVPB90JyNXFp6v32B8RXSd+7YYF9jJXJvenH+O68UfDFnt
Q/zF/lkSXwalndJr/QwUY1+DxwPTF2BrCNQWdA0smyadvWXWfWkhv/G484Y6WUHMGVs43Ngf3sTH
9tFpeqQVuEuqXbmX5oYE6Q24RLzDiYqsmnmpuqJAMmG0pgwUxKFxA9HoXfRCCfr8GS+VetAfZaLp
Qp+FtxZyvA6eA3wBU8OM0aBrOg54sdPrm1gmoSte0QaA30Oar4kRGzDDIMbAFLL8im8iP+6VHuu9
Qx1TQqErNEXHBRkFhCCQI+ecyNQ6y5AnMBLQbXimc8iRXgOPznVXf/nCebsw8fOInHTcK+eHq2qz
MU80Nwutxke41A3fSIte7f4dwRnu5X9guHT1YAx526mAqdxXs7u3V0jYxL13fS3Ca2WLwu2YVcRu
HeUR+0Rj4MITZkGW+9On7Ke6w6xHEH9QZRGh6CNtIbk4vVbnFHITgCxwmPLpUJS3dST5RkIMtLsh
tFAZgzm3LJykocj0HqeXknBKKkhzFi/q0khgBNks2AKuLQP/GFs+d0fOS9KTkcJLlK8LEnb9i+Xb
X5X7FPRn9eoxam88HP/FdJjQBje43H2SqVNDGo3hJo7X9b3XTB/mBjFUKns+ivyujXYuYiOzC/YV
7iqJzbwesgxeKTlZe0YBz44wU7ZiUYCshiH8bL/B+E7dFNkDhOAjgpzma10/ZF3qz7MkUhNu3QaD
i9TGqNPTNceCGjPys9HP9EOLqJAMz9ePlgjHNW0XLyuEhRdZcbzrJmpEaRHO0bCrUr8f11DTf4wy
JQUBDkHdEdUYUDNqyLicuyM60lnptCiHX8V0UWR75uo+jiqoThf1j/Ob5hkUZ3XDEvdTbCnganB3
5nIkP8Y/5XPBm+QMgfOtaR2Viz0DoXAOUZSCn0bWGSS49EDZq5k26gh4fPCXXmnFNd70WRGO1aey
O+WlxLxE2Y8zAO7SW00T13gKAOOuW8D5UCPhYj+ve+21xySPx2hJYqkKkuDgnIFyRlAnVtGmJUDj
qvDbVPXnWt9F0Tu+/3bv+O+vjOpgEKBo5aPV7TIKNZJcsn/MM3NxF5wMYRVGVIRRUjo3ZwfjvL2B
Z3BoVHq0TyznNM41CeYM2WY9SdVHxeplaUTmw3hMhFy4zomD1yjfZpWlg+PGI3IITAm9A1n2tDPA
jijNUAl8KdHR8AQZJJBmXbBy9joyoG2LDNXk/6JRTT7kfhsyDVOQcv+5/yE6amWIVFEigJjf+UZG
eUzKtW6xKGXYtd8j0oFdKPfiP9bhZGdWh/oN6h6QLLpwdNFY5HXa1gA6NT9/TXblfh1WlQfOp38x
kiJyeFs87oAhr9y5jQI8o+m9QT1kkxZEg9/9KbPA27rY4wmZU9WCKZ5voJIaSRSZ2EA0h+/VpfLK
FRoadhxevydER1f/DcNXGWsytElbAqZtzAMd07ABJXo2W8F1GOGubWC4a2+2zXq1xiYP+0ENzRoN
9MjPgASscDo/p20igRMdY5QAUOBAM6GOlrXzzWvVVhntcclDko3mvTaNy12pJsvfcaLXfhMtXzW7
rXbXlyjeyd+YbAs2j2wIQiRlM0x5OCkNBblk/UGrqx2JVUkuRnSFbNfGuaimQxJ6BvNdWOUHkj/U
k+TkioJysgXgIuRmzSD11sx5mP5kY8OdPx/SG8WPj/pPzE6iW0WafRF5JgPRHXKOyJyjB/R86wZ4
YiPtQDtGf667+rHbW8e69cy9eqK7KJQ9PEX+dovG3SMV1FSmZgSaQ2+r+a/RhtSmdm/PD2nz4Fhz
oMnY7UWWsQXkrBFz5T1Gl8Y8zJEizpXnfr2jyTveAgRxGDyF6TA6Cv6EGZUyEBNmMe7Irn/UQoRj
O/RMQeFHB0mE6pU/IuSy3lGHOIPl3CG4T3LFGrA2LZ4fuzV/cOOf18+VKHsFCEdFgwwWdpGUpos9
JO6CF9u4Q0QTpKH93N8wosyWcSK+SNDEH+sfNJ4IIFHbWtdi3JLRX7/mG+3Yg/ArfTX3MYIn91N3
29zOktBGlKsgyNzixsT1jKYtznkYfarU1oL8o7HXdzRMdvkYGi8YRwydQ+0Xfi+jwhAGihBAQ6iD
jmvL5vMI6OY26lVHYSFzPSTOwBxLkIP34xCPHt9ByuSt9ix7Yokc8xaVW+fsFplWDUCNl892dVOM
jVd1n+cKmfdOFssJv+Rmhbyj1IrF1lnpEUrMXkJyb+qgDKK+XjcYGQrnLUFaYq/9gCpW1Z8K4zBl
p9yWzCyIT8BmJVwskOV5DV5XrMRIV8ytFJ/UZvVMXfXqqPiO9JofZe49HtC366r4XZc9k+JPZUBZ
OGJAOtMC4So6oPiU9YKhpsZNkEJ2UuXHNMQ/MCoYvmcnf0NwfrnMapWoFfJ13VA/jy4kORT1sz7+
KSsQvxL2QTf39OhMM2kiwJTxrZV+1poP71gGmooxlOgiAc5nvxNFX+tqRcHHIjcuJLn1n0spSYuI
QgCw3v4Xgs95G3Zca3ULCBI/F4o/mZIQQHhKN7/P3SU1itl4aOP319TwyvFgz/eK+eAYX8deNh/K
Djz/+MGlxdweNL9RCz7/Gs7atGldlri2lPIUx15vItHo0J3V7q9/FhkQd05VB/JpeVEhJBz2TdqF
PQZmQADeDrvrOIK+PZwUNHrjCkZt07C4FXWLVvX5iAeCGUcYP9R9JVGe6tbekcrAQPHY3Ghm9GgN
8Q1dFu86uHiRv7G5RebKNLdjAWyKkno57RUHLKHdk6K5EiCh19sskvNIGqTw2tkAUG89L13mI3sP
upn/DYR/m1i0y5Z5xaNhTNXbWnkCGfQes0fvQbEtJOxVxE4XteBaayu9GDq8gCIwammtl8RjME2S
bjm28xd2/huFX0uiK1aMTBmC6uXByCOvNXq/cW9mJ/InJKIT2YiTMMhFXUVz4DSRGeas0EmIohcN
glyMAkAQNN9j6w7qQRb+CR8LmDz4B4ezON2sSLUUwIn/7n7arwpoOOk++ZoPPnl7LUyHQSbFJmod
IFtMzvjiIYrUHIfsjR+qeWYpk7b12GRA6duyeRrhkXJAjYy6joMKGfc2mZS5IO6MB3JRvajq0R4/
u/nNQCR3n8ijI5cPsmf2vRw+GkuMfGgbHW6wryHibbxaVJLYkgGwZW5uPbVx2zZNcZaG9cF07tN3
tDkQ+D3M0tnoQ7gooKOrFo/fGQtY7a+ZYnpYwEjecbNuMThbQ70lqxqGUToPTn4Y3Vva/nkJj5hI
kaEHwEYRj5+asKxMIa5C4ECR+a9AidBWrT8NfypIzmKQLYx2/jXadEponOp4ESKJSXTbM+ona5T5
T5EP2KJwpqvq7Zgsg5aHqtk9RnQ0vbSKQyXPjxb4HT1dKfYjdGWo0x+uX0NCY2PFAIIWTpgzd0Ax
ZKMXk4LlFdEurx6GXPKVJL/Pxz/OomQKmpLzMCJ3ZL2Le8k0quh2Q0kNjf5v+kx81UlvwZoWm0gf
2fWL0n2JIOKtSsIEIQSKdo5uIPF7Mea2zhQlNJZkGXPlWJVQCSnhpV1ZeCWGMZlmAYZ4Vb480zVK
gpzvimOZ6443aUPk97ORBe7Sm++4R02Q6GpvvA8w2nObVnroPcQxjs6k3pXVsa3u61xyiQq/+waC
cwBmW6U0ngFRTuV9W027jBiytxY7FPxFvV0GZ7u1PuRWhPGftzkte7ce0G/3MgSM9TyHlrYsGXXB
lPHmCn6vie/ArVYkMfUBeEwxZjyCMcOvH/K7/KTcZffLG8GiCdU7yX0jdA0bVC7ChziXkkwtdjJp
J89Sj0X2YmPO0lxvremmdxrPTSXfThgXbzbW4HzeiJh5TU0sdNzNpxJMAvZdd8QT1peJ8AhtfrM2
zu0ZamkY1YS1zemp0L2BnMzYv+7gpF+NWermOu1iQpVOxWKWG/0/84kzRFzYrEwXFPdKgUQp2tRe
rsPKVsb+f4NqKOAUmzqgKvWdAwslJ606XocQ5hoQBIMeRscA5sVwQAQFDdVy4FtXlPIQOTKGevPO
fnpj55NSjYhP9G80PiwBUZWLF3MeNuUP2r72slFf8Y79/n3OKbmjRsqqMuDJlc+9Fk7jRynBlwyC
c0rDPJU9coaAsPpbaEse4nk+uN+vfxbhPjFPYGrgQ76YWE6jeKFEQznfWRVD8QlZ24HFJrbs84vC
XdaegPE/E28Hvm7ndoubqZmJpFmsJtMuicZk8hpLTUfPaZ3qSXdS1fanHFSfHskW/eigiQeDuatZ
mv6i20YTxoisDMgnVi4EoVZj7fdm09LsLq0r25REAmxzeW/tImuAAWtIj7o6t/lpGVdD1M7ICTeH
QX2A7rCval8oHbw485SISM69aHfwlmLz6dA2vOiz7dd6wiXUpaHVPU9N6SkFlDdcOzAU2fyp8IMj
ojV0NoenG5zhptFUFWlKC4znVCbC0KV2vjeFNb7nurMwocFeOAYGFzicrFIUENbbcCb7/ghlzU/9
gTwzRv4KLKpr5i2y15vouFgIAE2XNY2YfCKR0qictR6AenN0lYCSU7FKFiWDYHu7cZOov5mFVlp4
0dupV7c6KPCgoPP39RMpMoXtOtgfsQFRi8pSMhcHZTJGz9apl5SPqnloEklpQGQIWxz2d2xwykyL
bHcCjhZn8TFKJj0w6Pr5+mKEIOhZxNvNMVEP4MKBPC6mxqkGJLHXB/AWTbJUvHCzNr/P3f1utVQG
a44MZwXsQc7kD+DJipzFmyeJAxN++w0Sd/mXa1P1Sc1WYkd+vO4X5P4nVRbLyFA4C+vJ0tTgKGVN
B5XpFcf2pPlsJNj1UZmKwxEKMmgb37/jIyGKxzHF1YxB3XNL0Gt3qgerw125PjhgKCzC/+33OV/a
ZhNp1xKLKhz6JeuHHys83HUIYbrI2qyBxaUba55zLQU9BrIppAmWn0ytsNrnfva3/rn8qe0YJbUs
wBZ+Kt3R8I95bD4da+ZGCnoHFCgL4/tahyPrGure8V5Eo8E/GNzOOWsEYgcDGI560467sbxfZX12
smVwGxeNVmFXCyCy+cM8Zl6khbk0dS10A+i1RB8SK4Dyr0XNAHuekiK+LF5/8WBCRRwU5doRFOVP
JCxu3tPnTlgjqYURNni5t1Tfxh4snebN3MKmu1D10W3u0zvr2IPQDMN6u+LOkh1coSMC6xPmo0Gc
ZfO3T2qDFnDGEDh6oKJ9A8z4QA7RI+rkmCYGjXe+M57lKrFCs2dShZDBRbCCoaNzszdKw+wcyD/h
ls1Tv35k1OFuCBVc1s9v+tpBruAg+pb2W2eUpqOljXfpA23sktRI/iDYU4J+IA99vMq6r0RWuQXh
/Do4RqohbgAypp+VwbeSWyrrdxdme7cYnEdfMCWY5jkwpsVnynHsjQUhFKh/B+X+PW/HLRjn2DMt
m/JyYQuy4zSYrcj29SYZT81IZD1KYqMgNtqT0I2Lor96bhRqaelDG+FIa1DEK3fz1yzyGY+fuY88
pmzu/NX9KRsiSzaA9+wfSO6eXwxtiTsFkLS1PdIFOmgX5/I7SJy6/sd1Vy8yDUx2QsUUpBHoYuMc
Vj0saGpYKhSMMb08FPs6MrxO2vXCDOwi/v+Nwu/hbNVjVhcNhkhQ5pj+Yo/VwktfrJ3qKVJVU2EK
462mi9FbEATwj6OoG1WtoljTcsNmcqLjsDNvGGm9jBODbc7Fslz0/WGkmG0i29yNW8ycth7RJp6B
PrUGWf186ADU72WvPYGPgNg8xkvh8C0L5FHnMEYDu1yTFqXqzvAo3bm97BkjeJ+xsppjYs4SDMC8
41vqaSqKbEE3Deg3QesV5Ol9Fx01424tblTtcN3mmBvltu0MjbuHl07Lm7xAc31JIivoG3oYDNNz
ah2SZosFrTtHkXlAUSboDJOzc3Oy7D79NaGwvv6S9DOO2kuje4Y3h4ziLQVtyq2sWUL46X5vLK8e
TFNHG0wQTYZ5fhu1QSLjyBd1JGFgH29d9uEs9ERztjFZIJYCQR5CXOjrHcDgC6mSFtPzug/9FfnY
vuAkn+FxV8na4J8SAW+46QNzBw98SD52AYsDolAmvizcvc3iuDslhsSZXtYAa91j6uwrWbOBwPnB
p9uglwMBEib0+c0r0ONUqJgkcfXn5fNSfEplPYXCFWwQuO0a0h4T4ytGjKoq9dK+/FHM89frp0mU
CjxbBbdLdMrX1SDAYCRsrPEu30M7xmfN6W4gYwCVbRlb8MbloWXdzWoKsKGKH5sq+Vam7uuYyLpz
xOcViTSk0hB0Xryi5grTt0YMnC50vTXQv2lgpk73Lsan3mSWC5/eysVAhJ5pg8p5pgQshHGfdziu
3anvjyVFj7r6mtSPlSHJiAn3cYPE+SM1Ny2wvrF9TI8pNHbLL27+t8Qw2Ie/8LP/YOCOP/9WRhpl
GMXBapA+Cpq8uo3s6nGg1mHN40MLQtCJjn5iNATjj7lXJ33iJXjwV5Fsjv/6YsGIcf6HLNpAFXAR
ZkiIP2UpXuJoJ6eFLOsnPAiI0tAVrSFDgsrgOYxGlHIaVxU0bfTW2ts7Fr5r3xuwoO7YQ1/WVCE6
2+hZN21WvMX0BHfuhgbdrkusp6HZY3hnjm/KPt5LPiHbGf4TbjG44xal2jpkjpZCw6G5H/ZKGB8V
5PxA/SMdqxOFTWzvQGWDWTQENNx65kEns81ce6G8DNASTpGc6e+yepe6j070kVh/QajKkyxQZKNb
UG6BYHmeMpIitoGmwz7xm31iPKQ+6A+hQe5F1DOPqay5VWSNIAPBWQaVH3oIuFde05d0tmxkhycl
VK2/0m+NK0k0iCxji8C5kX6kC41SINAIZfsvri57H4vMYgvAeY+8jRODsgQ300U2IMxkhsZrhmKW
3CwET3EQzaHGBGFzjaDcdH6oMIgHGaikBeemnj5p7fe5Mb5XOkqd5jtIWs6QOFNApsOuqV6lIYi7
VmRqFam+vfDLb9bCOQi3V8Y5KhrIcZMb1f0BQsdM9mlkEGw7N/cjdY3OyUycHV0LywFymbNfr1lw
/dQIvglBtILJmTdyV97z2Lq6KBOB58HEKJnygOQY24JgdDOH14EEhkxQx4IvsNHZj9bm89WUpClp
TeF+ZppGoIApqrvClA7bCm5dwgbxVYIAFmMx3GdRDDPPcs3CntnHPkr81jkqeuTT5d6Q3hECf3OG
xX0f0Js1GRqfUsximx6jEElAdDU9dugcqAJQCks2UPilNkvjfI0dWZM21lga1T5Vqe7Vduer7QdX
yjMvuvzOFsb5HNo55aq6WBgbG2QZ2/EQ72efZWunwyK5lwRWDjDYn44HI7wCbxedVVOyGgg1Ewe6
QrE23CVNN3kRyOElVSLR9DzoE8BN5qLrzkJC/dwGC9BC4YFTsoWNgeKhen9jQZTRCQaIo5t+c2LT
TtNt+e266Qs3dFuz5D9dN9hdX6BmyfjAaVjtV+pNtdcFjPa13Jvl7jqgwFRsB1sJdRkLsQs/GVQV
huLOQwHi0jR7isv8oJnjX43aP89zK/EfgmN9BsW9SuJuMana0iQk0a5yjpMl+Way3+fujNhqe1Se
2e/35v26Wh4aSj5d3y0ZBPv/jZ9dWrQxKm4OCD0EY/eQPF//fdHnP9sjzimpTqWrJcEaMFdcH42Q
Vn7uQ8w5CX+RNRT+dUDBkTrD4xxT3rrZ2Lb4/I7z0VhuyuGLsQbXIWR7xlm0Qc0RoSSWNC7zndFQ
3+ze0SB7tgrOCyVTqVouxSrA4phYt2l5vL4E2S5xzsCJQCxK2C5VXe4txEQD1I0dyb694JLYroIn
z1/bGXUJ9u37wbPunH1zDw2Fnf6sL370oAbaQXZNSJZlcv60XQaMfVcAHObPSueT+lsh64USQmho
tzSROL+c9F4ql/ZmjAOTV48k2znxc+RKPJgMgjPhzGyhURZl4A5d0Loa9MYrtDre8f2RD2BD5JZ7
EY0Omjr2uoHvj2lyP3XmMCelbzqy8rT49G9wOPdCWIkVU1vJf4ScmGxtfUtPc0gDkHBKzqUUjW3s
xpkVcY4GEwefvwvNb0wzXH1kwhPWjmLkX/b8kaJxn4nm1qKMOtDmb/F9eiiwNhCPLBjE/zdsLUKn
s9lJzuloKPWi7AC0Ublpsq+W9uW6Rch+n/M4oGmx6FLjS1HtaZmOXfHX9d8XGjWa7AwdBXHBgL+r
D3o149zQ7OOogXjuM5UlCUUvb/Dg/oPBT51MulISrWYY8V1p+aDl9Vb0J86nJT0Nxr0NCoNENhAp
qmudgXI+Z0bnTbsSgKooXlh+d0+8ZGeHPSZDTiqqdsrRloU4kr20ubhjUc1szVJAKurfjNNpvVtl
xD0CCDQQgMbeZspyF5xOw6TPWrpAYMNJ/SI9ml/mSRLciCqdgGA9UYzo84IiuXKNNiID0ky/lEKr
/VD6xptOTL3XWklYIErwQ9WJICmDVxjWxMVSQ2UMlp1iQZPpNQUmgBVvuFPC6RHDYnOonuq91B0J
rj9MREJJynIhSIFGo3N3NI7UVswcOZnkSF6HL2xC3UW/rJtArfhfEQsIzjAGxjEqyeh2LiUI8t7O
Yj2irI7m4lFmhEkQQx15DDEshM7jf6FsLUaEgRh43jqYajxfYjHUsRXnKBGiqLuHZOljekP96JC+
aLvkwLh3ZOSOzA1xiTz0asJeNLCH65j9PwdcDaoRwuo0qXJPoGONDobqidS7rn8sFO+6yxIdbQf1
Qhc9G3ikocJxDqa3TQliVjzPyAfnrqKB5rffmRYh+ezWIP7xiwPdyXpEhDu6weT8cNbEJKoSYHb6
p4TuK3svWRRzDhc7uAHgQj+b4h5JGgBo+3nwU1DwjAcjMFzPvSneo6CMIvx2E/nS3byg095AWxKu
SYiz4sU537qhhbI/6C4+yJrGhE5FQ5oFHLQaqrwXBglVFnXpYZDK4C0hBIEmzwYPz3f2uC32sYzS
j1nAxWZu4DhPHJOGgq8Y5uhU3xX9kDuvdk/DvAkcTDm958NtsDgPVqBuHoEgjpHS0r/row72QGhy
2G9JXjTIh9fhhHa4QWP/v4ml8LoeU/Rg4aDVj/ZypL3MIQtP8gaAO8kQiXATd8Vy+m/rK1289P4t
KRFG37sA7O+J1xfg72Iy4gUYIa4vjoVm1z4bF7plaApTiAFso9HDsUs8I/qpoWxeqbKOfBkS50KW
qsWcEvtoVP2kNX6vp74zf3DsT9cXJLquwcDJmO9U7TK5s+bmqtgMpiQn60uR3aBL9zqCyB50MNbo
6FtjY27cQpK+UEtlLUA8q50m+kzfQWwL8tLfv8/5Pa2CLspESxCV0n1TBqV2oE3wvy2B83yphc4I
m12PpTakNzPo65GLal6vg4ieBduFaFy1UBttVEUgORw6dyNLIO7nWxxTCMpMR00+kMwuWN6SdeSW
CbicUeHlr6gaJeupMhUIoRmhDr0Bul/3NAmYPr1c2E1kzChfYFyUwAouGF8xBdS0ZYIUYtI+6WiV
H8oHM7lzaCOxNRFbi7MF4owBbOU53js0BW+KRyFdM4XTfRmMBx2DYhi2WAKoiEmHc0S+3ED/B5jV
oBh1MTzoQMW0dKYCoPkaGuNDNBxx1kKqh830/bqRiHzfFopzrk0RVa7TAqrqvqrz3aL0/jx9mbrb
JfuYzBLfILTILRrnaamiNDplaIQEjDIuCkYPnOz5UduN++mgH68vTuQptnCcc3X63Or0KEekbd92
KQjaP17/fZGvM9DNCpENFB0vpN6GdAa3hQ6pN2rtGmVfQtFUpoEuNHToJeLhA+WYC6ZZcKagZULX
kYHJOuvRSJC/Iks/faksclr6WHbXCleEeR4UUk0siS8DpB2N9WVMUU9rd8tw13VBloXXN030UcDJ
zyJmHVJofH+iC7JPd2ozFNnBwvCdNk/Xf565Tt4Nmei6BQcMchQXc1Qr+tzzdsLrKjuO/+Ff6I7t
XtZ5LloFMvuM/hASHRi9PQ9KoBW/LnGNWFItaZkfSbrWdZgZzvByfTlCnLfiAfKT1kW9Libg+3V7
qDWM9aEoDsog+RrCI/mrOvELgIsb1zXVukhzMcj1YQxSNGW7IHF0nxhx2b8gnBNdEvCXyFjaJnw3
/xCtqno2U2WOQ5O81ermQ+4bg/fv5NRFe7cF43x3ng/WQooVk/fWV2W4t8xEcjuIDucWgLvG8d6G
rhI6RsLIHkIn+mHZk69Fe1PGqC46lRscflRZLaKyVzEZH1oD9Xp3R4qfeh5cNzQZBvd+rgrNqsYE
GFRDS+ocuj311EIyUyUD4YzNamozaxVsWGsk3lL91UYfZvPPaRrZtMl/TczgTyb4YzM9Yx+F7Nf+
0SkkDkZ4YrYAzOw275HCTvGIZItITn3ABBb7w/zch8YOEeNO2V3/LMKXv4M4ABwlyCdedCS7c1a5
CojxQhOSYZpv+O7H6Jj79KhBIRAk40owv2cDN4jcrekqSzvEERBJdzdNH4bp7+tLEnno7Yq4+L1I
1CImPX4/O+qgSYZq6a45GgeZhxba2mYZ3Omf3RlUwhNg6uW+wNBT+1rWso/DbIm/bLZL4RyA2dYt
GWJIYCYnJiTaoZ3LhWrpy6/mg+VQm5Lnotj4QKOPHlpM7Tj8vVOraYtxZyNGqpJ1V2UIs6dPPbT/
0Hl/GKQvfaEL3cBxtq7mejZhiDVGVu2tB2EPyQPnpbDBcT8FWrDcpo7c5JkXuNzV32tkX3ZzwNS1
0Ca8LLHGxWeKGNUezRVmDkxGNWR/kolECjOyYDL+Z1M5i8eLZoznEYDKbYqE7M65We7Gg/o9TTEO
1T2g0VDyGcW2+RuQOwKVabirQmA3TodGH9eBgoqdOE6ARn7ZtIsYynZsFykozH9zft2l2VA2Nvy6
iU5Nm6Ip/2VMv18/0TIMzq3nVjFOWqvCrVtfl2qf2sexkITabEcubeL3MjivrhE66muJZazUX4tn
EzMTtYWmspeefvnfFsOZ/KwkBfIXQIqWh1p9SVq/l1VN/h+n/ns1nIWbyqImdguMt+FvuMD0ttgx
baDFhUSKdoByhUxpW4rJGXm66AkxY3yk7Eh26W0WzJ76mLVedZoCpmyjnDCwfX0rxd4KvKpQ7YVO
G/h2zk8yyWqjrHrCvNWceqwO2u2SL9rO9NFP4L+DW4VJcP0X7a0ot/EbcWY2udICbdyh0xu7qkN6
UDvI8uKyVb1lfjc4mNtPG63AzdIHTCMdpASKZx3bkCBHWDwtMmchdk+bdXHHq3P66f9Iu67eynVe
+4sM2HJ/tb1r2iSZlnkxMuW49+5ff5cy+GY7io95bgbI2wbMUCIpiiLXUjIfemmo4/BTxvemD/7R
cPCwsffdmTj/uSG8cbWFOMHVkrHQGYAYgt3gD7s51/Zh0n42U/lUSx3x8rYWONBLp4EmHfPvb66b
HUv9HiP8wL6tEicHTIhyHSvHbSNcU2cpQ1i9gvlZqlaQAdZGd0a5qL0FXpqLNpNtOWtH5VKOsGzR
ZMLSZcgpTNcYrhQKOJj6vhCXWK8o0hTj+2Zx1yvnlnpnXasELf9/ISYlhjrLA1KznQ/gSq0J9onV
fGys8asmzV4dyldFSjkstf1CSAqMKKvsASrhvD/VneqGZnJE6cDb3hlKjHDa8knFrqyhmZ4aX6IY
1fVkBsS0QXKAcFMSPWe5hELKaQL6vh4m6DO4sjv3znAIzvqNcdc+8xooiZC4ahEqHxFD5zgnEBei
awXu4kaPcSaah8rYh+zpHeu2+L6gTp+h9xOMOTjW1R9m4vr+yaqIoZnVWAqINJQ2AMJtv5l8V6Wk
CvwEBYE28Ow723lJad0q8BQwgv8HLg7uhW+2aCFP8CJFaiOzGAEVwU/eCXOrqD84/p3vtCh4SB57
eMcSLsQJTqWjibcG2lyAdut94AcOG68imXr6W41wGAZSUVBBrioyVmRlIOkZPHaXoTyAUqQ/Ku4Y
uQEFU0DIEZta0FbQjixrg5083klALAdhqOF7IQXwsvpyal/0MYWUNW6GKhnyPsBEYrfT981BBRL8
D24OaCEnBjsonYTTQc57Axzx0EkqLVeRP9VG42r6wbbfYwgLnYTTocrAPWWnkJPWx6Hz8J4+U7Vb
ct0E2w6VqBkVHTLCk3VQvfno93ju4W3w0ul9ud1ylwTTVuZCz7KAr9zROID14BjPHm6FhYMb4QfL
fc8IPZ57/li5KRwWUQdGj8zk8sDcKRVu+1OfIYpdKdKPbaddD0oLUUJg9VnMWMLgUEhb8XCWetbJ
3/P5S0BjHN7Ref9KLyHKKn1ux0yuEQFl+6OZ2aC8t4rBKRM277f1omxdyMZL1UiVJoBa/hifzZB5
YPY6G3b+XA0Uasrq0XRZQUt4eoyhcTgO2CwDwDLxOSmO26pQti52V2RSONnA5OG3mfakHNsr3GQM
x3Kq/XBFcnSuJhALbYQg0RVyVkcM2oAAy8agY4unHm9bofW9AdyYguFADZTZr8/ytlL02tZwUIQG
Kjll51TKdDXkxm3a60SiSokSDA7dWkktlRBl5MZNI38zNNCqavK9TMK5coN6c9jqF6UEg4t9MMK3
Ayql/LCNzvVx2hv78hAettdu3dj+iBHL47URql1uQKEGQ22dOl71kkRsz7+EhIsM4Uxq1MFPDLCm
76rJ6T5jrNEFsvfN+A8nRKT7h/kWbCycCNkZzkNXxjIWbq4+1vo3GW+zgITSzEMo7yJwhGyv39po
NhzyopxwOAV+aXcdEEp26bV2No/8Upt6AMpxk+tZd4oTn6OagUZIODFhHhrf18U9OldA+hchBsE8
yhMY1g8B3oG14zvANl5pJxxUZp6jYcHH1snSlzl+bCjQ4rVm31cCuMMt9KhtfZ4kjAujHsCf0JKz
dpo4k9wN1VNGGboQJPRJS307hqDc+N5Nh7L4tW0IlNkJkUHBOGBg2NgQo/iQlvc+kNUA8qwNbvEk
WRQeIelSQnRQJ6sfenvgIdw/ZDv/FF1bju9wWJfA69xt1dZD+B8TFwdAsklWh4TvUSV90NGPEl1n
M8EEtb47II1DZR7z6iJ2TAjMhLTMeYEN9J/nIJz749SQTZOUFMHYJHuWp1DDHoWn+tR9i3GBQUne
iR8YIItR1vDIIt760l30EqyujeOg6PHajckJ884fHe2Mhr+9Njj2J/tGndAa919wSVb1BOkNhnt1
wCa9eeiIgZaUargElPUxTz6O4WnbIFaraqBy/iOA/wMLr8WL29RbFW6C1qfJ5fGHz42O98bLYzSG
NHaEPJ4kvInpC3l8mRfy5GnsWma93GqSz8Ex3xc3iYt6L9vzIY33NLEttRPMJJImbYwbaBfYt3J/
ilCQKgh7X8/BFhoJhmEHuo8JJGjEYUp4y2R2057ZPsczKNXJs5qzLEQJkUkPath9zxcveQz9736C
d4bYla399iZRRieEJJMFPvoxsWqVcWvPJy3+uP19asne5sVpblgT9GCH4IHtqgOG6iYQ7vG0CIDg
29L4+m9YnJgjR7is52OJAFv642MBekFHVduDpJiHMQ6dIEmJ1SM2yRLS5DqVR3UYodxoHezx2ma9
06Q3lfm4rdb6eXsxBktIV+REmpS8+13DeQE0/9F41YlG6VoNfAs5QoSodG3UGyBM7uT6YYjAJX4e
5b+MQuIUAZtSxc9n6OJ/4s0EL22TD/yyyfGXEMyJ2j5pgHwPl1FokDurirFHxv20yz3cpt35HsNB
+2hPYT2tL59qYm4HVKpo1BVE+UY0+DyrbGUUifaaD9BZ4ipDiRAsriqmXB3BfrDrpOAQjU9tVD8W
U0QUKSkpgr2NFW5mLwlkOo1OE/0smeXodk14KyVFsLZSjRNbCbBcWmt4cFw3TmZ3CqjW43UxGPHH
fRbzVOKT3NgaltRHFZzUOBadp6lYOyLXWo8Df0SI73AsycxZ00o0kCgBmKIBzvpZxfsi1bpGaPJi
6gtTlgJDK7IZxCpGdgWMQzW/tWRiT9bPg4smgn2FrOilKYcmcncdxidLPxChjH/gTYg20aUIdFIN
5D3CEeqbRtgGw0sZ46VF2/VP+ZWGnADU0Ceyl4iSJpyiIG/yIxsF911uOxaGsvCWdGu75k11LXv/
odZOiRNOUyuTNKPxsXql16GQhtuEl7nKrXlgXnim3pJWt+qykuLJmgPTMWOMl9Ear2kPAzWnvB45
FwKEcCYBNWWaZ2xVeDLOw8147IZDg/b2Yj8cW4kwjNWjeyFMMDy1HexAnqCNrBROV7tjuJ9n4Kd8
GKkxtvU8eCFKiG52E6a13nET1Hb5qdwjIfbi7FAeR/c3LkZBdRWtOu5CohDpuqTEe3AAM7T7K3k8
88fMd3BCo335j1+9OVazGqYwcdOrjyChsKvvNnvc9t3VKLcQIZyk3ZyaYCLAFpVoN3QzdfpQBJ0r
dfqdzRrv72QJYSJt/KkqdMjC2+wHNdZdLW8fpwLNh4yC8lztE1kunRAkJn8OrKyHrA5kYvfoAPDq
u+zATqq250DNaMDyoi/b6vFAsBEFRdoqxozMlDu+lOPotDMWkrlFukPjs1O0X/XxkJqftyUSJmgL
9WnfTuQ5k2H0oKLOjTNrzkVFuDAlQogXlloYvd1xKwe2sHormV5sEjew9ZgHimakVxYAZvi/sDgB
MYGVxWmB92a7ldFe01c/tPZdaYl5kSGY+RwnRs94i0ZS/FCA6W929V6hQE/Xw91FiGDfXRVhzKHG
Ua42ulfN3+wWiGSZpyuHrKWQ1ng8e2tsF1mCfWe1GmdmDYWacwK2oBMHtm6d8d56HHf8mZ5q31m3
g4s84RRU/V5lmgR5fXWjdTdZ9GlSnreteT0U/REhFreKTp7tqcDycXaup3TMHfVXSvWfrNfrLpYg
QppMEigxshBSwuvyml9V2mP1FSkqKuBgXHpXxLuoJByAUqPF8djmuCg3w3UVPPZF4mB4aGdSKCp8
uzfMQQSmn1Mj97MCgvo4dsvAcprZmY3cmSNMyM+1E9v/bG8WYQ+6cPrlKSusIINAPWm8EAMk6uBG
CREZKCFCZEg7aRw1HUYXRl3jTEYF7JaqccapJ3J9IgTpQnhgVovSzAhBWeFf61NznkaqUExZtxAc
9DECa5oKu8Pk/yEvblRJuwoLYEmqs7O9Nevn0MXohNAwZxrwP7ktKNZd2nhWf/TzHNxsx675x6pP
sbLflke6lBAbbLUq/byEanXg5SfUg4Bv2pqO3jj+o7KrDwpVzCXsQhyBj6Q+xUsmNJzkp8Ha2fNT
QZGmUyKEcy8uaisquefO063fNe7UnjT12/bCESZhCNGhBS9Pq2uQkY+Gq0huKuP+11zrf7tBhpAc
52rX5F0L82Y3aYHKN78zoWKSejJ6WP8DUAfPOzaikSEEhzbLWQrOLhQgzUdLu7cZqJpuquyhPLL4
GvmD1X3ZXknCf98g66dZkLMRK9kaP0r5oFGMpJQ1CPGh6QHrZitQCFMYWv4wmUeZ7AUgTnSRaSbv
1WjMeLCzvnEwguhbcgOWBQ39ALxnqPDJw2l1KhgX9v8lXoYQKEYtzFjCz/TIcrPPNpq2UUvDJMYH
dmco3rxTkUkkJPQktZZCtEjk3B8CC3vl61czELT1q5zqIVpPxIB/zDACisZCwd6rsYv0wMa9qUp/
WfGVJjFweIVOU5zKmIq2/3LzvAgTjF1P436QFAgzvv2uffqefx2c2h1/EsnJNoH15buI478vsmW7
LVM/5sHWnGYvqjE+FUJQ9/geh7pIEQw+GctKbQMopdfjvu3No1pRaDDr0e8iQjgQmzjODSnil9vm
pCrPDbs1tKOBnGVbk385nS5yBCvXlAhc5rz6leKV6pADMpEHv6ny+h0DSd37Ur6LOMG8czDFJ2UD
cXG6LzGuaT+o8o1cM0ItwgxEVIS8GYM+NOBFk3L2Yw/IAe+sPvzRhAlHoKSzWe/4BgVZ5PRG7ATI
K+fgfnt/KEWEQzAGvLs08O2R7HNvobX0Vup32yLWiwEoEuuWxWeqxaeWphpqloa4J5c/Wq/FHRMw
tOE+/d481f80J3bVXdnvyVwtTcWNFmBV4Al47aVG29Z4RUdJX9GOeYWXxemsm5W7rdfq0l2EiBem
qBpBV2fiFSSb77T+Jk6/yNphW8S694C0RgX4D16wmRBKDaakSZlKOFnBL6x4yS74pO9G9/fMRkYc
4+uxdCFNiKVhJpnSLAchHhbZGRRlu8KV3PwYAVzeOKYkuRvfBSFPsUGRgwqDySftRbCPvJTD1mc+
f8fkkMu/ZzjTM9XwsnbQAj7MMkFUJgNPTwQL0GJDUuciAoZq4iSTE59Gb/ZCcNcZ3qQ4BpCVQASQ
7Cm5K1nRUqzIbtTYcW2NGsQGA/gl5SeLeiJZcyw8izFOZwQUMUPs3Y8BRtnJmYEM9jr9UP4EkImn
7+oJrGSKm+7ib75LcSeu6rSQKETztmWssXtIVLSTru9nijppzQRfqSR47mwUEUslHVWIc/IMTtO9
5JZXYQp6N36VAYM38Za54sSQh7o+02GC6Jl8HSnqEHALORBQdy3gB8svCBKFSYTYlZP2lQjBq6Qo
LzptggjA66bKrpefysYxFAoScCXrsoHFDpYGAGMYlsimkWaFYvoMYsq4cCT2S52u+wzdB7FbUxSt
qxqB0kXVNNMEeI6wSdWcphqmu/GwYD6a9p0S2q7+XNVEV/2arYFHAHHvBf1ddFspApivHDM8MtYn
nR1V6tGC26oYfgCHZ1pYMgRSsfDZR9OgS30ILezAVfKbwXxuR8lJfpTd/UQhzK8psxQmZHRdHptl
mWMMxlbrBzQl3djD/x8WAaMvF3XEhK6MMIUgQx3N7rys/NCicyJtqbs/pYcQAHR0v0ljHiEzjebT
oIxuW7WfiEOP+9zWxgjmFVdJCXYkvjEH844j0XJiOO3OcH5XCanaKqGSeI4bc6VqUw1xlXwTWrcW
BX69FmLAlcyYjF4qzhX4OsRkWVkzK0U3sTWhV2K+L2ygo8wftxdtXYmLEP774l6SgYhdGUwI0at7
O37Uqbcw6vtcycX3uznDZIiN7/v+F7X7xBp3+/9fCynLRRL8Q0qUAE1T+L4KiGu7RfeP5pnBPu9P
23JWN0NHZyVHxrKB/fVajzLvCr0dfckzRoAg9YDls2I37J7+Sor4MlS3tlIw04I2FgbMBz3owZvc
tI5eIvRvi1rru7ZBxfE/jUSqtzEbAKcWQKPpvjCu+FNEuDdOxnVWe3nlPk0eqPt291RfzlpmajMD
HarIq2QgGAnhxpcik5WBDgap3Qx6sQT0YsY1J5ZgR5zSxK6tWp8Bbh4NXPHIdQTry1p5QpDGerIG
+AZThDodBcOxaoALEYIBgnew9jEVhy1jP9GHjbu96bG+cuKYeDtatUADlyFA3lsYWhbCAWiZB50V
Cc7p8Wruf4AMZu6IjGN9uS4ihGAwWvUoTWDz2rXTF12+b0OiY2p9rS7fF7YjH5Nh6kfMwmpy9EO2
/aOSK46sJteJSkFbUqoI2xIAddgoLIiaTON6BjR0ZFElJEqEYMnpXMSD1EJEKd1keDeO9tseSm24
eGQmUW0UFXbD8D/I/Y1UfM7mh3eIAL+PYhgmUNdExLVKGvycTShHBHhwUk1ENcwo5GZH9LCt7jvg
MnWAogGHQczIuk4PmrHhs7xGveu09kYF3QImyvdaRxVYVu827CJLvD0BIF6t+hKygtSZ3OZZQ+MP
5kS/ACEBQ73gOjtS97XVfVpIFAouSt3Hup9jn+TpGA2ndD4aVCqwamoLEUK1pU58JkklsqeKfRzz
20ghDgPq+0JsaQc1HyKGRZuY9oFF9U0Z/9q2NEoC/32RB4x21+ZRyPPY/EmRz03kbX+f2gT+++L7
Oi5jZZbh+2UiO4rlgCPYkeX3COHtKYD4tpU3AHJDh+tg4wfoFIi+mdpxzn51FOkFzyPe5LALEYLT
x33RGQrPxjmC4Hysj7iTg2yQmlpbvS8DufSPKkI+AxZZQ0lkqFKE4EGqT8U9J6QpMVSN/r/8TMOK
UhLFQblIlyrm65DY7q1vmB7ByEPiyh2Ym3nDIQ1ethp0LhqKHcDR2Ed2FsBnkjm5r/vBwbj/TRT1
ezNOCfdZMz6A9urAnOeUY+LwTRmwoJAjGF/o3+jT9yE49O8ggrOXIoTzLLS6SkItCgUUJXTm6Qc4
AR15pPgT17x0KUU40qxOaTFTAUWSdm9EB9AtbXvpWh/jKzUE826GImeaBiOogCDGJ3lQzuBoXpwC
iwau52FLdKalOoKRx0FoVDI/C4ybAlMvzcG8LXfRtXRjAC7PuqXYmQkzEFuPe5u11mjDd+365MdX
eXk7j0QGtb5BqE8D9R9MJ+Jg0qhYvhJXuO4wO3Y75R+9IirglAD++yKOakmiK1XD71PmhJeDxxkj
p9s2QEkQInVo+5FSGpAQzXeddWdTzwbcRt9u+mWJBE/pJ00C1D7uNUy/GlEfzj+H+l4Pzg3VY0cp
IjjLpEuBEvGrp5ml59AvMPn7a3up1kKYiukznPwKjhYxhGlhOCsBnydmRe36wX01nLMocwMKO2bd
cC9yxPRCLkIljeCVunlM/asuvm6zh21VVq+bS12EFAPP/A1DhRaFgASdnZx3JPdSXNUd/da+8e/Y
Xt1xCEuNiDiUaoI9F9UUKr4FsW11PxjXVXvuCsInKRH894XLVHWZKOjbQenZSr152Od4sao7okq3
em9erp9g1oAkjEDDBUXsx2GHmflj9In9HB/MQ3wM7yfbI7aLb/lbL7qYhGDceGEJlYmbxHDO0W/X
AGe0+tqBBj7FJlEV1XVPuggTTgUgUERKmkJY0/heUjXHcEoJhSgRwlGA1pYctDhYvri4m/PPdUAY
wb+cbH90EKuBwPsFvkUBHUJE5XRvth+q8aHIf4XMVavIrWu3YL/kjLhZUWYh9kUqYyUpIYNY5U6/
8w98kF0+DV9fcFfI1hNiEXUhTqC1IFFCHYvItALc3sypKHjW1Te3hZmLHZFGXoaKxeuFeIyY99Ex
xuRGcsYAl+pop+BaOmjHsHzXk9tSKld84cLSCHjCmUeJvLqZp+95QUQ/IkToQojomzJXJG59inka
0zuUQJxooFoVSRMUQkSTh7FS8BChmZiJ5YCHlpeoL1ipdMPE+jF7sXchQARjCsxShmN2LO8y/1cR
O2P1QYquyu60HYooQUJwMI2pVjCnxJ9zhhPwp3W8ivYNc8P61m+I04J/ayPq6UKUSMBarfsDMrik
ey7K54Bdh8Xo6NatVvFCEhGTVo93UIhw8nCLc2O9trrUZMWMkTgU+Fl/1uWftgZawCHbMZ164+P/
9xu9FpIEx2UZnt4kGUVXP/2FriplfMhL0I8mX+r5YI2Jo1FPzJRqwmk/R3NnphFUm3FdSdIvgf1P
PeWOHfzaNo7ViLRQTHDcyDbiovK5nPSbbCLr3m9/f9X4Ft8XHFdPO33WG3w/Us6xfW7ShyjKnS50
VD9ytkWtu+9CluC+g4YWpC42Ja/gkACqB3ikj1LiyHsGBBSq32l94YCKiv4aw3hDbBcPZtmwBhYB
HsXSutWpoYrViGegjw+sEQD/FVs7k7wtFDVUYXHz0a6vevs27t9RrVYXIoT1itFSNw0JF2FP51Af
vJB1xJ5QWghBzgxBoqU3TEKjVnWsB7y/FenZGIaP21tPiRFCnK61APTIIMZk852kfZqy4WMfm+62
lFWfXKyXENz8QisCS5vx1KfFTpfepkngKNUHWSNyklXTusgRkfoif8xTY+aLZj9G+V09EptCfV8I
mywIK7QrYN+D5rpJvMCnUm1KgBAtJ8U2wrKV8USFUUR9nHZxnrlTkrh5+U8l1/tsjry2qe8Gdd7L
Q/RJlceTITEXwWi3vWXUfyKE0T7OtaZvsZRWjP6jBI2qGlVaXrUKk3FqPwWPzWIjy9AmZmVVE7zI
+pLNjjEHblz9HKKP25qsR7eFHK7qIsVK/DaMNLwveUkIXHXVA1L3QVYc3s35rmZlTqn20jqI41Xs
aYkbgE2P3NSruY4OIas1rwLMnePX0tdtvVZd1wR+lWIZCgxDcCpJT1nclHj+y7poX/sDCNDtMyso
dItVQ7iIEX2KJTorDRPnECYT2/xQUFZAqCGiXiZlmaR5CjUiMKa1JSbt/MeawuWjhAh+1amDbE0h
UkZTS50UD03JqQjeATmPrf+zIWKFzPdTu7MbPPmmksYcP7G+R+jMkg2qgr66IxazUYUDMcYbzLyk
BDXTkEIZbcaVbzdQwF6ri7X4vnAmgDHPMooS31eV8tDm7a6U5VNiUM/Xq2V5dSFHMOCw7DUTvelI
BPb1yTwWLkeCV87ViVOzpi511V99n1vIE58BDDXJrC6GvOgf8y540FzFwZX1g34zfTXPBTrvqdn8
9SvyRUOxihai21arVUjkvbC/weWiQ7P//epA9TcQ2yaC56V2lmipBmEmiucga9kZLLvvE4nocaPE
CAdDoQwjyIxg5ePPfLjuv4UGUQemBAjhup1aTJmgccebx1vEHMX+kpKmwP39za1ksTH8f1gcCQXr
ZFbFuK/qHUZhOQGr7Vae4ehn/uRFZbyrB91CmpAu5olSKfMMaVVQO0DBjdQRWA1uIL/rNWghSEga
1S4JUcDgSxd9CxXHNp6a8rh96hDBRxOCg66ZvQ00Pslrki9K+5xpp+3vU7svBAUzA7RN68OKkwIA
Xrt+Omrk4BSx+2LBLC4wGNowmHB8Ld3p++oAesh7Dkb1X/iSic0Xy2RTa4dWwB8F5KEs3KiXv2lK
jVhTqueq8KkmBGJ7xDpZ10hFpLTYHmu+C5V7Q/277ReLZGkx4mWIa2PZt1VzVgzipkCFTHFM2FTq
CW0N3DOd3lOuVRSSKk89gwEHlE/vGLqwFyeCWBzLJTNiagFhVvwlUr90xZ2tEd3a3F43Io04KDx0
VWX4NRZMO/jn6Gzuhhcs2PeQc7xSRXB9pYoUJe6gCqc5yXbFgalOjvn+h+KEF84biaqNcT/f0kuI
A3GI1w2TV+lVKXNAneVY8lU2JG7SKM6ceDkIhbYDA2XZQmDwcd+XfAWWHdZsP1fxqWaxty1iteRy
CZ/ilHBhYxE73pGqTLdtGrs9RgDxlO8a5nc7pyitiEAnNkAVOXDlG579GN3sMHY/h5o7UvDKlBAh
77UC3zD9l+CTXYFMM1Q+qr+212zFYU3T1NCRgncg9B+I+XucgmwUAdvy1LthZ+5nMBtWXnX939Ax
V4r0r6UJCskskyMts9FSWXlB5Y4YTgZmb+z1DviqWbOrgUzMJ5QtIi69XcjXcoWsZ7bMAPVRyfJy
+7kuTlrwXJJJCf/Ga5d6LYN7wCIpYXMsR5GBldQff+P/Z27k9mcONYGMmAToIHeO67yQpwaDOZcB
X8v2d9WPTzn+zK7l/X+Z4n0bMF5rJyRBqET3oVpiBZOZeQprnKjQ3DA62RFzMDSx12WimPI2YLwW
KEREZlZj4TdgF5s67XFS6y91N+wI46e2TIiC8sTsAGMlOKPq/fy1PJlXfP4MrUWYSOPLSOeSK7eY
12oJcTBUfXQ2txDZoXuq/dg/chL63p1d66vqsmNwFxOmT6yjiDBWGVGcW9zBR3N8bJT2auwpjvaV
q+ArpUTITiNoBr2uYBzSVfvCkBzu66v2/DISjQYtClaV8GYRsbMbWNnkOVRKgwe7P2hJ74TUSDkl
Q4gYaWnUYx5DpTl6sHGQDIBYMffb9kfJECOGMqpGPUCPIf8Z/pijL2Q+SUngvy9iRKB1U8tKSAi1
h6j/7vutE6qHbS3eZsivN1+IDGltB71ZIQ61oXUKu6+6pDhxVXuGRESEdWU0kC9jttJ60ww8hEyP
1CC0PS3/EKmPZXudUZ05KyCtXJk/MsQm4DGOGnmQIUMKPhXVDz88zuwUzw/9fKq62654Qhvg9vKt
++dFolCU7oe8CEC+ZCOM+09Gp9xKPoUHub5DFxHCqWuUbTjkFZSa668Ru7Ja2xnQsa08bmvyNv96
vXaCy4zFbOkVjwJhOF75bP4WxqMDRECPxcXemJrT34kTvQdd9L7p86CjARJm2pvqNx9AbKb+dWwJ
y/uXvOWygoIf5bUZx/KAFWwxUD7tGqeRQPETgwlefpR/WMEB3Bru+yK3xfB8x4dtxGFbfQgiI+pw
AqraL7k55+8LP5fvC6df32khC01+wrbP07cOzLyS5m3v0brLXkQIp10DEjYlAImeB7g38DLvBhXI
HIzwoG0haNt8HeRAlZ35sm/yMHrVAYitPcTqX4oQnHQAyl9s1IhxWXBTAvKoOQ8U8e+/HKL/WytV
FrxUD4EnL9VYq36fZq6+V44oqDtKiNxAd3F9BjvR32yOKgv+ahaFlkw2lDLnW1P+qI/OTFKG8n/6
bVJ8UUpwUoCUpcbIlQJRGhBIgd4aIU0FfG+/U3bykSrVUaYg+Ok0A8cpxhycZ4axq5dfUQc/tF3h
bC/cesi+KMXj7eJUNVPMO80RlGqKyGmDp2AkukkoAULu245ymktcQKv97FBGrXfbClDLJHh+musg
gOaRJVQjJ+wcO8e7LkUzTwkRfL9QezWYRgP3k/SbrTwX0l2dfv8rPcS+6VRipZqFSG8qNLWX0l2o
4q6VEItFbMbL++Rit2MtsYHhDzcZis9jtYvbv1SCu9Di+0Ey1CXGEC2vblCV7z7Icr0LY6KOtZ4C
/DHZl+CzEFL4U1+gnRXBJc+OeK2Vkwik2A8SVS/7l1vpRZDg8LreoTmEHyoD7jfAXXE4OJyPYRTe
qE+90FBacRNcaBUNWtGUAIHxjCHwGmA1R71T5E/m3x1joH18LQeYvU2pSTCBKZvdbig8ZXR6KlYS
/qIITm+CUa3KUiiD8lVs3I2a5cikU1KnjCK4ftRHfWGUsLb02rqPjrx4HrnDj87jWNpIe/fbHkra
gxAF2lmdSnCEo/LCUYZfgEsxhXqoJjyjvdCLetsCCW9lQjIwzRawMRVslRyfo2Dv28/b3ydMTmy9
a6JSY2UJfVq7xyzFDkB0qBY8v+OhhifTf/yICVGhDP3KimzIaUCICSx/T6IYhqmVEo7/esaId8UP
ATk2P2Gm61T1f5lhMCEYRPKsDJkNY0ObrGPFXpn9CgeiaYhwmzeT2knUmFULGYP6NMSHlmeyn7b3
nBIhuH+UDmbXtrCpuAn3lqI7sd/ue8Bm/50YIQDU+dgBfQQbkkyBJ0+f7OyqH6nWUWrXBf9X26wt
TL4ldnsOM7C37LaV+Jer0sVwBYeXhr61tQJa2Mf8VN3mqO4mn6KDlTvtLvvJabLiQ0ZhsxNeKV7b
a5V1bc8Tptg8xsFnO90VmBbpqBydMARVuAZ0hTaOcQFDSFPzZ57Frq+FgxNrj9trSGkj+L5U9Vka
JBATJY+N/xinX+c58Ob/P6TvqxAjNnAlUav0AQ+VIO3DE8bZQud8Xv5d4qEKIQAYMXUTjLC3Nngo
9WsNHYSKDDRNYoqC2hn++yITkIImtFtUjTxQapTTcf4m538pQQgCWhCpc5NitWq53VVB781deOsz
b3vr12sof7xHJNS0cbWYch4DOqnzgslN7Q8mCOD7Zh8on7ZFEZFAFSJBZpVyXxnIz2NNkZxWau8M
u37YlsGd/c31D3hNIMlGqzD+Xm+LESbj2KpYtFDLngP1WP4cm6uqlM/zZB+jHzNVglrVybAwqo/e
KsCECPLUCFAr46DhDSaWTuFYnlVNd7ZV4p94o9JChGAHwHgxMGikozBs2/9o+ke9Qmkjt6nBekqM
cBioZR6VsgQxSXmbWJ87kI8M99uaUIslGIDfNEEvhzCAxs/2RTe7TUtdOygthMNANvJYawpoYcn3
Y3gwcA141zvRZT/EO2BoxHnVoKLraXhUNlK28yui+kcoIV4A5xhDoUUPJbQsfool02nqOHe7uCDC
/vrb0EIVIe4j2x9BgARBg6v/sPE0Cmw4t/6OV/mTsW9Chy4x8i3eMGbxWtiHfqxIOhYvlc3GsaXn
VCvdZDYOFiCwpd7fF1H2c9vq1m8gCy25WS5CNZNQFKi5li3SQpdPCEo79IgcwMH9315Kqf3jvy8E
ZuC/qdsZSraldWytLwUGlOWAOOcIZxKviH1tjOi8hFZRnHiN9dUH7e32wlEShIgQFdJYJoDI8aZy
cib2j0RxClDrJMQDKUrNtkwgoFGAsv7VSAqn0onuQEoJISBoUz5VcQQZsXWcw31OFWqJ74vXv0Cd
8GbMD4A+euinuzTx3rEJpm7idLFU7c1gtVL7epEVKlwU5dnmIaiJGLC6B4vvCyHALi2jTnt8Xx/j
wCkHy+2DOXGA7UFcNl7KCW9cfyFJfe0VdTIYOfMZLwSk4xdOZRt7eBx+CCKgebbP7WfNdgJed0Yv
7/YariYFC8l8Dxf+qE5xkGtcchdOhVtEle+EcfFUd42T+9JVKD9UQ7nzm+DntlxqbYU4ECvgB0Iz
AeJAbt0MauVkYwlOMao6vJq9L9QTEoQgN/hQPMRIbSs50oyXtr6qHEW3j2M6nrZ1Wq+vLKQJUcFq
Rt1OW0ibSnSB8M4x4JfqTgRO6vYQ7ClcNGoNhRgxZSanFIT/gjiqG50oeKjK97iYbahIG4H6pIlQ
yr5WJ0xKO6Ty1W3tPwYUOtb6kl0EiP2jSVHFs6lCQPSZN+oox+hg3rwUwGDsFNbj+qG+kCbcGdUB
wKnhCGnD2SrdKnU4ae94bM9l6kily9l7aCZ2vutvnHshVAgjc1gkwHvoIbR9NoNnPF053ZPZGF6v
UsyM3FvfikLFAB1kMrPEsuWYGl0vVSO2K92V6XVd/yAsnAeiLQGCydlql5uGP1geu7FuuImPR+tj
8bXdoan0/0i7suW4dV37RarSPLxq6m6323YcZ3xRZdQsUfPw9XfR55xthVEadztV+yXbVUKDBBZB
EFhAxpIqKqX0EU4ovFf2mZlg6ZLIwnOyXWU/R3A0sFdcI2yw54KCEuV3ijjqzVbSyJanFkaIbnjH
dtt59iyqb2Y31tpKEbBosQeH6TGkaG/TL0jGgNg0R01a/9M5/H+qm/bWbitOAKPMUpcl6SFOV3jH
60xxae5B6/b7gimwvMmnEolRX07tMO1TD3XgB0vRXbK5jdJEsIIRLW9Zu0CTEoNtsrr2BqoUe89F
wciI9jkU3TuGWIrdp1Pd9Ulv+7HyKc5GXx5OSvSQtbWnTMQhsa/Miyj+982Ba+toLEgyjqjycVju
GEVhsXcobFURDtbaTopBnuAyRTb4TvnR0LrAtp+u4wC1XoIpS+2ytrmC9VpT5mnMr+33VfVjSA6L
SqT4d0MjG5PUsSuqYv3WXr/UesyadoGZHSQMJbtfvOh57KjklRVeS9Y3q7cGvCybwp5dHTeCBdiu
0FCJOYYQbLHyPZ5OF29a5CCDV7nKVH8vxpFAoX2A2EgUosB6SorKLiGRk6rKIOBfP0ieEay8Yv8g
PSivuCVtV1awxMHOhgKPtDzF3bvF0h9kicqg7RrjRiPBGCdtkGTdxnlk1etJMVu/X1RfHimeAkqM
YI5ln6x5j8PdNxf2pYqyY1ZVuctWalzwru9u1BEgNU0HZiwFVkyvH4zlUjfBdbfahdTN9wVIzaJ5
klMJyzWnyJzmj4tyjuMvlkxZGqWHAKirpptI0ECPcpETPKAolTtFKaEMIUR8BqgUkItUE5RB6Z6s
vO/JQlcerImxCGZjoGlXdwxTFcmcVSnpuzxTENuz6tzo8uelklywED2xtTqbavomcySUvmleGSel
myoU39Y+QPwjX6R5tpg6NPYi88KNb1HpL53ljjk4JczOU6lWrj9gw4swIXKNi0kvTXTe+ut985MH
XmA38eS3fOLk/2uK2P7uvcgT0G8c2TJVHRZ3DPG0Gjwpbn+MwfAcuczlkV5JtEI+pwav7KZIjDw7
xhylKhSUb/hLeALS9z5IjvKRau+hNON/3xzAcTKOXapA0FQeCnaTLP51Jya3SgA9q8WQbIlvlXkZ
gv+86k+f0pONUWLykR7K8Qd5SHVj/LeDgQkCKmGiCziDTJz42a3yTQu1o+RFofTOufDRZdmBavnj
4PD7Rr2IE0BqlXpjiTIOUmF/y5mq5hs11I/Wa+IkDJf4n1YiRjX8FaMDps/2fVKfoppIJO9j7T/f
FxuUtAqBxeIgDquX5ayWK1q8pPzg9KM/DWwlsJASJnpvXeG61kGYMmMc6PKhN24WVHv1JfEuRtmC
ONUQFSVak9iwhS7oVZcTzAEx7jp/8jFP7l0avqaowH7ZJXG4YZ3riySpUKxEO+68hiX6GDFXk/Ao
DjZXTE4caajietZ0MkwuTTz7YKHW13hUVrfzpUOJlgaKbXAfIV5MQ3BgZ7FX0IhhEetV+5CZlqvp
2ofrKu2KUGVdxhAVDeWlgojUBE13l8G6LX32JSP1c9skVm3XTzXLwMwjRcUkLEHEVDM2TxW0kPDM
2xuqy5xL6dyuUuMmowZ25bv5NcW/9kakEIehI0C2yxbXAnv+PMReMXyxyYTRrittZAhoF3VsTecI
MmpUGaJK+n4C9bDXwBrwQoNbzzmyDyuGMneuSnKE79BfWkg1v6ypgH1TJKtFX/N74nvML049TfOk
t3yOceSjcAu0ivV5DWrMMqYyV3yzfvOAjWABDZ2hlsxE4hcuUx/cpsgHdMBMHiiuidOLEGQJJVv1
UKwyLgb8TeA+nwYvRQFkLhFCdiOnF23EPkdVQf3+unIheP3J1NltlB+mEXBIZPnhuqdRComBjL2O
amt3wI7uq1k7IGCt3KhgRBqdkiJc3fqiVavSghS7ehjwQpiNrpURIRK1ahxTNoGLw6qaaQO3ARwi
CTjF9MR0leVcomN41U3i/KWkcY030qTUSLsxxx4tbeX4sbP4y1qdpCVzdTNCkGv/+xkwv/iWJYCH
qdZRKnVQr0OH18LurPySMSAXRaBFKcb/vlFM0YcJ8R/kqGXvS6hMqsvRk9XHsv5UUSzGuzC/MXQB
LzqG0u6C67T29Vi65qyXb5wUM8iv2/iuGJALKw4fjPAb+1NjgtZqlLk/LZisOEnuXJSvEqHryMKA
iOk3LqaGVavRN8jBGfltUZ2T5Hhdhf3IBS8M/xMg+GnVy8qc8XRlHyrfnke/BfPjCCJ73N98don+
Uh/BYTE3cjCkDNnLRq4vltacjVqihvPsb8uLSoLDtnnVlbIOlVT2ELE3FmVdu0chitEdTIbUMOhS
OBTkorEw3hKgw7TOHUDxoCJ1vQYd1eK5w/oF13wRJB4KHbI2a8QPBcMFazHmd9aXKJTB9bwcG8IO
OKz8dtBtRAmRcpaAcjJRsGar2khH1pa1O1VWcamG5ft1i6MkCQaXx8McDRpWT1kU9DX7yqD7/fQa
dTD0Cy1jMiIHsYSs1PIG7CS4RieV5ln6bRMPvrEe/rUm6MPEuBRH0WWQygt2YExOqTRr6fiRcjNG
57W7Jak3dkx5K0Is7JmjLNKmuHZ8Zh3b+VZ6ReSIVI7j6JiZKSNcFVTA+3ehaeMIBgfd7asb7ccw
EcUOewCzFSG+NKoxU2PNhIg+rE582HaSe+15CJ1DHcqyG5N3I/6bBVP+RaBgyr2alXEP/hWUD+ZH
qTq15Y/WeirkY2nepNCwIIqvd/dIN21MmjMsC4Mgfz3YFqdukrQfwKgoH+P5xnnFywXqqXFXMR10
XSA19Ov363wdZT2BPrEdeQyTWSyKdmvnaP5FggCYjVolScxXbF3R09GdljzAIA4NXD+S9orSwV9k
CatVZwaQuYCsxb4DC4VtfdGbD6/wSz4iDdPmkJcRaUn6qS8XTPIGJU6FiAaNvv2MKhLiyr8DY3jn
fREiwJieYNx6l2LXm+zDbN9UZukl1NCyvVf6X4QIW7+YyjyVJYT0vuzxAyDzE389WActkE5Um8qu
HW80Eqwgc8ypwjMZ2GnyW2acX9MH+4syws5jI0zsC75f2OZZVvMjbuJfHVMl+gZ33X+jhhDPtmki
1SOqTpBB5TfE8agd9LAMX5HO/EUbIZxlUyr3YwsxZn1ozXNEDaGm7EsIYZNokdvSxPfb+LHvg9j+
olB1XJQIEfxBE2SqETYk1ewHnTXBUE6n0tb86+64fwK87IgYxtRZZykmiJ18662O8qYTGHa+IsGN
3lQPHVAgMKVmihGWLN5zhzRlWqZg7dZqPjRyGsy59e66Ujsx4Hb7LcH921VJTXuFiCaL3MY+L3bs
asns6pQd7GLzZvEECIijdHYmB4uXpbar6F5q3bbzow0Si2imhstQSgkIgIkVna5yTJuNQNc/2s57
0Du5lUHg81450C+LJyDBFA1FbXIXxQwbxLWJ1x1KT34YwjFYMccErJ2n67u1b+mc1AKD+jCKXHBW
u02KuWItnEmP3hqZ45qJcRqzn9el7G/VixTBZeuulS2UeoP3z5zfqUWNA2G9tGZ1YCBoqbRXUCNg
FV/ECe47O2VnFUYDGkPcdIYgoeZN7i6ajbIcjMw0MeNQ2KV0zA0nnUDkbMSPq/puai4OVTSx66gb
EQJWY2oeBlZwruhRxRyg4/q33xf2PQebG2M1vp8UYVPfDlP4ih3f/H5hx6U2c/RxxfdBfjY+5AdM
mZ7VN3ZNOMz+Tuh8EyxZBl3urxEgJiXJY2JCTK/Hbt98iLSfGdVGvh9r2LbMx0xqti6yPrcWS5q+
AsW0c1xDI+wOauZGIR/72B5iP3+VSi/SBPxcgMr11C04E+bQiA5zmbhRRCTuSJWEdWtn1jpDN0no
JUgbL+VV9t76yNkkgv6QvKN6F3f9f7OCAnwmrLLivsMKtjVznfltsj6y4bvN/zFQiU9uWb9dcjay
BOdchkUy1xGy9AKF/Dma/z/pOohZT0x9M1lP182cEia4qaSuilS3WMe4+q6A0c2wvVIKO7xLSxOI
z2rvurh9c3+xDcFrG01RKrWGbr2NNwYFVSWZ2/WvORI2Cyi4bmNLrdIkfLPysO+Pc/u4WMQVYT/w
2cgQELpRtImp3KU4d7IJkr/+q34CFzVqytWzc1qJwiJim8RkQZz3U6T0ENdhW6rhKMuhXN+bGpK5
w31e/t0Cih1BoxqrSylDmln+zHPUQlfuK4iaMUX7ZQGfHXyTMwZB52qPDgxPSmzXauJz5HShYlDl
u4TjPu/jRoxW4hiyMxDe6+O7hcm+jQnUpvSRmWcp/Xbdtvfq6n5RSQCJpavKUc6xbJwcVnITb159
/VROrumu3nOvwYMaux0KZ3yKzo276RXMeO5a3qjJytXC8ECspuL07ig/sn7wuhH1o8QNjMJdsQ8o
QttCVyi443fBFCh+EcafwSh4Gnx+lpQKARf7QcQ/cCEWX/c6RtcOOtSSnflxmTO/sdjh+q4RiCQS
Rthy3jRMhQite2qbt5n1kQ6+KTUEsEiHgdUdPxFb9qmq3xfU9FBCB7ErCGPUatWKYXixclOxGz1+
JGf57aqAZCh6TxULAxVEFdZaNpoUKijSTdGdZ6o0lPi+eJEsDX3QlAh+CpI9o7tj1GMI9X0hc7hk
7WDoNb6flsdeP9TR03Uz2nVA5FpV3XAUZKeFg82qrdgGZy4uCNZHzX6a10tfYLIPAcx7JV22shEj
HG32mHVrXGPuibHGX4tce6i65eSM6RmckQFbpUBb2mOjmg/rohK+uH+128gWTMBUorSVGqiIvpL3
U+pZH+qD4ymHKWz654q5+C1FSLDHtrDVVxyKgJbDpklbHQBwWMPsYThk9+nFfIpPSuFmLmbc+N0R
Y8+u7+WeO4GD0XJMQ3MU2+K2tAHThHWrJdcKbJ1d0sE3m1NNNQHtbuRWBv8NWxmdydA9gbh/8mQv
PzaX+ABWYrz+vOZ+vBUkBHhtgof6ZIYga2q+zjOefzUHg6yTlHoM2DtpUUyIjnpUxmB+lmAeizTl
ehThZPjPNIk8MH/yUjbtgpTje3C/ukkwfM0uFCXanmNvxIqRUSklMYifkXCQ9G8MNWD28TXG8I9a
YixUl71d1xXUSi3myTMCPP1nn72/LmQPPbZKCFcmZOkhh59zLHm0lkvH3qn2aSXHcVNitF+NztS7
DpNSoQubQYOdHBOzcuXq00pFQtSeCA7kOKk9rwWSTXZ8mjDPnLr7U3oIztOiCN5g3NTqSfeL9e3U
F0E7fSkouN0Hgpe9579j46SypU5dXPMEXZsEuiS7eq6GufL9+uZTqyUcHetS1nK8QsrU1d9LkH2a
LCeuy5QI4diYok6ZVb4hcfUQF+fa/npdBWpDBN8fuwWFzfzlZ5bKS4FbycTa3FW1KABh/WtC0I2z
iNGO6ZRWXxnw+OR2Di30N0qtp7vZHSdcTC4WgWvE0omEWJYSZZrOn1H7dC2C0iyLYInsn9fXjzA0
kQ3LiBRdG7iQyvimLjd5w1yV5P4lNkkVvF+pu0UGqzoP3ccUhaz5myRUGRJBpsuLPitPeuJ1dg1h
e5RufIE3TiQ1jWXjqofgN7sdjUsrX2oqTKBE8L9vRORIzTJ0vKJGsO9dXXs7YBRl0lVEWECtH//7
RgpT2xSEQlg/m/VuV/V+VFfnNA0s5/HvrEEAhC6aZWNG16mvNJdS/5Cx7wnVK05ZtQAIZtbpssx1
MdpjO4bRGv6dCgIg1INeQwV8f7VOeH1K4gsGWF8XQcQbYjNMPRd9O3FwNirba7XFnZXRA62oH4OO
WZdSIvwldv83bqyu0Q3GNUqLn2sTMO1zHd336d85iyYGAss8Fa2OrWfF50Q7xvapnd9cXzfCWcSM
s6lV8awtEFE462Fillvk013Sv6KxC2UT/5ydIjFWPNp9avOMRF0dLPW4OISF7WbgtgIEp+/zCWOW
efGJxOdDgBng0qPrHGS4i58h1gSDDWEBlMEJ/h9LtR0pPFWayA96vfhT+yYynxo8QVLv3JStCQAw
ZoXUJzkkzXnnN3XprkblluVnixqTQ8CAyJE1FzKOnRxr2LXfnOr7YByu29quIoqqyLpu4qnJEhTR
5UaO2wiJCZ3dymUJ8tLaZfaXdPjxd3IEOGuMZGny52ysU7jzeNfnF1M33bon0rC7vrPRR4A1Z1FG
uVyhD/LYPgo4/b6PfLByBX+ljjjTIhkzo9AYTyRaBwY+Bafx2vVzlFMkKYQ64lyLuVgiK+UvDZZp
nju0+sW5fJ60grhC7bvqy7KJAy1kea06psCeW18JEyTLo1N86ZEWlUAsb99RNU+7SUp1I0+IdNI5
z+q4gjzp6GCCGn+Czr5qB1DAevk9VZFALaIQ31SjVeYG3mz8tgij7KGbz3pPhby7frpRiP+GTeiB
Xqe2lgxsVHGKj4pbAQ08hG6p1we8ljfNvcjTvl83QkovAe6icslACMb1Qtes83NonjqTglTul2La
ertRAj6YCxrCnyF1srKbXlXCVDPPTJK9JTODHq95Wdz619XiLnpNpAAVKltsx5awlHqJbrHqIqt3
fRam8QFzV2XtVs9qQiC1jgJmlIjrVWmEMXbL/ZzeT/aJnLFBiBDbZjsznwc9gwiruSjDg6Hc2Mmn
68tGiRDyp2MaV0MtQ8TAznJ6WHCrp8j0CCN3hNgHk7oQL/BMvJkqgWrO3iTFRIcipYUADPOip+2g
Y/Nn9VaPM9e0T+b4/vpKUWjncD03ztq2kRkxG3oUqRvf8UI13nkL3inzXjpkwavmBdkbL3K41huB
6jTWg6JCq6Z6KDKMGrvrWyL2oRZOAAPQKMpGyTMuJRKI+sLcRX90Voo0hoADsZanmNtCLzjkTM2d
4jx1Vu5N0c3AbvK8wZg7IhDeD04MQ5d10GTiv1+XjSXyWEgD8gj2cmKKqzHTbQ3fmD8S9sDt9nfE
eZEjrN1QKquqx1g782IeeKVCfJlvyhM/jfD/guvS9p3oRZiAqD1GrdTagkKlUa39QR8OizQTtvAH
A3+RIUBoJHdxu7YoudIv0YXPp0180y8/zp4aZsFyJifPUToJCKoXrJDwAo40XO3O39iJhXGQHkrN
G/isYh9l5oH/V6soFraz3ppTe4CG0nInlXdSHV7/PmF64tTVck2XtUxhEnJ720YHZXa8yTh20/fr
Yva99p+NEsetakWC64oCNdB5GOPZWftWUuOddl+FOGvnf71ILGEvcrvsIp6NmwzXuDdvWJj56M34
Kr+V0AWgBHQJ6P7byUYkt5cN3o1Wbqc6350hGz5gwljQxn2oYvBXmdknrcBQplTzbb0A/+bylxsn
YEY+ayVYJCG6UW7q/DBUeA9Q3EF+d33j9tqDAOkvqypgBt5aF03irxp1FNgg58lC049aDO2rfZpN
jfAvke1AR4exhnwWrhtGkEVBQXXsUN8X8AKlzv046/i+mZ+z4qaciRQtZeYCPmA8XxUbIzaFsTfT
dGy7x4xqeeWweQXDRWqDSkmGQVMhQpNjt7TPpXmrOLGXOJ7d/7i+94Q2YouDoU/rMPM7eV092D+y
7E1EPT5SEoRAq2Ms1tmMzJk06aHWDgfMTA/6VSZ8hdh2kchglesE/S3chmfJtZFgiszXxdaYT2LC
SDXr+aTaIIFu9nkr8xygkz6m7ed0+dCBTfT6fuxv/YsMAW2MdmJVzy+TmlQDpZ+6BE+BLSixwdpi
EvmFPxytL8L41m0UmhZNHTMFCs1hi3Muf1NeSg9Tsm7yB/CBfHKeruu2v0Uv4gSYacelKQaebkTB
++0io8kpLg7XRewb24sIISBJ9X4ZnBUiEnbRMF7IeWh6Imn6h/v+iwwBYKYlKdsBTbq+fkC47dfv
zE+Nb6E3BLQ6mku9OO9RFgCcX8QJeJPqK24pvAmJt6GkICMNpGB9jECE+nwbb00vuYBazaeqwoml
FB++yt5onZSXzDHnixOdJ/ZkSce/2i3xtcuMLVOLnyuJog+K88nIjklB2Di3qd+h9J/VE9+60H4q
S5UFg4gbzY2kt02W+XNznqjuCsK2xeeuvFdiVvKH+3gOtDbsqtPfLZWAC1FflGncYDdyFDhbxgGI
6mozUWfKLffaYgl4kMAnK4srMdf3rXmR9Bupv5WaQxOFSUIhHYU+qgAH9oREUzFD2nKjhOMTH23F
AuvNHIDpxFvIaXaU36oCNhSRjeQwvymP4bS4yGyBWocFCrgXAoyU9knH3b+JvZiegBPaqhmNzosX
lXvtY39SjvkBw5AHn3emFO8oghFSPQEnpFGbs8aAuO5mCPpTFSJgzNw24D1rzgPV40egg/geJitl
ump881YzsOPveuJH4FW8bvOE74qPYKWpT5nJICNiudux2yG/Veqg64kb5q4qKtjHVc1W8cYjJJtW
XY6KOEGxnqOpmNzhZS2SxTXhv/vbs5EihEFGbCJPrEJKcWsmGEjJ77FgbbS97oSUKi6V19eOUkrI
PWmVyTLnWdyYBebavB117cQ06vF4d4s2WgmwtCDPPkoZ71spJ3BvvXfqhzj9YpVfr2tDieHabgIV
a1XXoleweC3ilPIpdmK3lY+pTiWeuI/8BoAbdQRI6rIyS+QJKaGY3c3FvcIab10+L87TML8112+q
SSSFqF0SIEmrcr3In02vwETsQoY3yS5yKuH15aPECEjEbExBdGze9pN8MbKn2PqaZCSc756Am7UT
8IdlEyZu5RDSBDMIB/FQeezP0W0PAGpCPqdq/PRXWol5aKmzMIyixGbZq3OSMpxavXbb5q+Y8QVY
+AceHAEe5N5KWCZBzDqFXXNZWiKeJDZHTETHQ57ZqwXbVofUY3OMxMl3eabIxIjdEdkZ62YamyqC
FmU++1oSBTKjcPQ3EZrtyJasoesLhGWKCNdWVw5LN6yrn8VliBU9Th2lxe/5n2cZGgxWkw1ZF3O2
eaForJPQ6TCGw09QM3pP9vc28YLBBy3tEa2Y/9bGBHmC5+TIaU62M67+vDzg1bqPTbD//dvzR5Ah
OM4SNaWdTNPqSyaIq427Ya79maKy+Q1BfxFiiGOdGdqzozaFkKLMUIZzmdBnPo73BnUg/B7VCYIE
d9Ez3JtlFSvmaEF10oP4Rn6IKrf7xmmeEYn4VPnCb/4jCBQO1n61QQyC5km/WU8zA3I/kezivx/e
ggzhNJVGdXJqdVn/O4e18uOgP7KAM4/EIVXCtu9H/7NxWPmvh91gtpXMJtj47OTu89wYioyWMga+
pJvjNFmTLBlsGMPgfFDlj7V1MqxzZxOnzu/l9MKq8Z+xEaPnU6+BQHjFQ3zTYlIDz6S3IKEdGO6u
tqv67BAFVH0rARGGLJypQ7wuGsthD5O3ah6o1aIDng9B76dZeMBuRtfw5KNGXDOpPRNwAk+J4KKY
saKJnnjp1HgyeNb+5XEnrKYAEyBLlju7gA1Ki+npht+DJNE03l8XQugh1rcbozJos8Vtrz2B/MbV
Ubt5XQJf/l9CrF/VECvcF0NejSTDSqUYiBUpb7rufil/Ju3gZSC6vy6L0kaABmlCMW1rwRTK7pYN
ruK8vf59AnrEhGAmFcgIStAlT08M9MrsYtj+34ngKm58SLbbfjQM7qrT5zR2ZevL/O8jN2FLBDjQ
C2vMlwWW1YfrN2XAFLHKbzwpGG/q+KB5PR4O//1tVZApYINjgYe9HGBoyam/bW7iG5DRPF/9k6Dw
qK4U/rFrNidAgiFVpjnxfeqq8zzfto4KPsRwMalUN3VOiO19Wed0SDZBEB8AYOGOZ90B7vzupKJW
fDlcNw3u8Ne0EgDBkTDHqmv4tsmtG1cXFL9G3bexOhnq/YJKpPbHdXmUdmJGcEq6omQp9myRumMh
NW8SQ7uog+XHiep3HXhNTTv+pGrjz7WwvHzoD4bZEUrvu5ylaqaKuee/keLKTtolyYrfII2uXd4a
X1hKlT9xVPh9XV9ECKaZL9W84sUC64r6MdNDXeyNE+iY41UF+VuDODj+EC+9SBNsU0/XGKOFIA31
G9pHIyxCKTBvrdEvT8/cTLcRFQpSSyicVSWLJ4PlkGitd1o1u07tzf96Gu6ze79oJdimZPeRDlYB
IGNyiaMfzvhuqlviJNlH939kiE2c02pIq46nbb9S3yfGTZMS0Ettjcj+YxeZOtp8azINNb8sBIsZ
KAvQ/YFeS7f14nD+RHgYsTUiGVAyaeVocZV633KBjR4oob7GF4tTZSue4YGe4atE1U6TegrRLdxa
07uJL+Tt7OtBc8i94mxcFvBDsoNxWolTk5QnnGl2X3ZxOkJe+j6/UwPlWHrKXfTWdmU/C6YzVaRC
LSr/++YIVfuq6+sO29hKlwJe5hih2sWEMf4h2H2xRgE1xqq2UXYDKYPlqYfkoX7E09BBP3XhiMLC
L3OgH+mJo7+/3P/qZ2LJs7aguCPhIbaNUQXP09cufexOoYnHqImaC05unIAcFnhWQDmAjctuW8xd
sx/a4/qYvK9P6FI6zp/kz4Q7EEhsCSjS9F1TKhypmmDit/3nytrqJ5pkQ/kcrdQWEuLEQuganCvq
HHFD8e2D6aHX5pGf3hB2dPyZKA7cRS9H1xUTbe5ImwhWqTkxYpIOsSnTfvTV94SqY9qNeTbfF+wR
I1rrFRC8+sai3ILa1MvT7GGOrIu82ERFBKWKcISpKl5EG65K0jduvN60IJC5bgmUBMHwDKm3wO7K
A/n6e1a/X6gBBbsQsVkswdCWynbWWR8QVdi9m87v0hQMiTURuuzHTy9SxMvVJK0aCLKhhf1OP0QH
FpYX0wfrjhoWAcojiF0hDEC8aFVq0gxDjli0nD8zDac8iN7KMJFOf7U1z0pv0FVre1PVVyxdyn4o
8mEuiO/vg85m1YTTybZ7q4kyrJr8ptcwO4yFSdi7LWoiCrzc8UZv8uWOMLfnFMNGJ0WZOgVNhFi6
1rUvY42jmDNmYmJZ4bVB9QV3osNwvL6O+3mLjZ4iIJRO1vR8IZPTEOhe/5DeVF97tzytwXC/HIcz
VQ5PGL1IriLHYx/lMrRswLhTYcQIOtuGf132yg+ojVYCNrAatR7rCCFS27hzDPJR0Of26iFXqLCd
28FvYftGkoARVWGaQ1xDUnLLJ0s8Z5tyr7/pW1cO/z8jligrEUBDMtOuLBNsWFaGmnaQqNf4P1i+
ZWNunqogtS5Yfqx0Uzbyi0gXNF+4CcaBeYpvJ9Sh9ofpa0Lg0749vIjj+m6svjPrqjQKAEZdpp5S
/8ijJ6klTj1KhmDkcWkkcdpgk/RixIDD/sxwVihJTbyr7WPfiyrC4adOZcxMfg+3tU8RLnHIAlbG
XRURPktpIxi3mUlqN/P4pG/9GjCRaJ9QOvyqs+9FF8Gui7Ws8tiELk4hn7tUOqxMJ/T4A/a8yBBM
eYgbZZksyBhQO7AE1jHx7ZP9pLvOYTi13nSkiOAoiWKsJTGjNWL+TDCGigMiavBXZX4ELtdxcYsv
a1AEaUjhOrFd4kN/ZY66NPEMalP+7NkR9cqoqfOuwzglg8eYWydq12wxJ+iVV3f9d6l8UBrCHvZv
GhgR/F9YsAVYaKxkXWbUbfp9Hkr3Vlg3rnXXo7CE3WG6LorCeKX/6xJ2G6kCOqidbCo1N8PhZgWr
I7+0obyE4eXNDNlhnCgtue/8DucvWgpIYRT1omY8fo2z4uiMM4hxirCXRxBztb66GGg9wvnfTUcF
nHFGPQas67+ZA3pyLStY5OIYTVlg1ArxWkuBsi1AS+VIUYy+IcTtHzkBMUad5MgILGFx95/57tTC
UwYlYIxuZ2m8lMAYuWnBGnZWMDNmTonCr72jjNP2gyEP1PO4lPxqtbLSopxn7FdUZgZ2FzAlvO4V
1PcFr4iQqpljtYNXmCPoORPXWD5dl7C3TFsNBKdIq0apRwsSFsN2i2F1E3bOqH753c3fShGcACey
VKD7bfWVt+oNEPmc3jie9bm5lX31iBJM4kSmlk3wgQKRU9/xbTFk5U6pZj/S2uD6uvHTQ3SzrUaC
ORuTMg/lCI0mi7mjcQLRcC5dKv3QMbdW3l0XRm2SYMtlOquxkkHYuNzZce81CgsmKgnPf/E1jYTz
sk2GsV5XLFpsaLGLRlZviDAkQo8eUXpMoP1u/mW7fMLB2bMkXiIdZqcesicrbA7aXfoUe3VI1+Pu
AeJGlNglpE6abBUp18vOvBTt01Z721nfJnajJERSmlhCQ4ADdZWdLukhqlmPw/wpMgNV+95P/7rC
GHeDrUYCKqypyaRlgRgt+czQDJJGGBVzum5yfAOuWIPYMFQbfapOMWQM6NDRmPxOHmN3xptF6qAT
Ku6Psh49KODyuC52966/1U1AirWqc8upYRjzN/C6c8o1x4tPmuUbXhYMR+ouRyGTIUBFO4HAux6g
J169P2ohqj8vGCP1bfb0kL2J35YfrutHIJMhwIbdt6s8ZhBXD9mP0lYwUnseiKOWgCaxUWhOULkN
rjWk43LmRctJtc7yfMAcK88YvuZUTQSBTYYAG6bd5s7StvDk5ptSftQTHOr2vyb1ebZ4cMfr4Kcw
ML7k13PW6jDNeLUBgClL0cGvB3L8edQjz2wpLtN9F36RJGwQDnRLUVJI6ur3EgNg5Hf9bPpSTl1P
/mDpL5IEUK8jx26NBZIKRJ7/nWu83DuXGj2nMlnFvW94L9KEbWpAbZpbLaRFeHDvsjHUZooRe98S
XkQImK5LxdRjyBzsDqW54xNDL5x6vO4+KqGG+JSa9nKkWj1kOG/TRz1gSDjrHkgMD0aYYzK0g0oV
PVSP2k0VDOGAl0E8/aCGkkAp6lcIOO9o8draBn6Fqr9hyo06v7+u5u4tD3Qs/7N3sfti7KQGSAEB
OS7gA0a/8now80lhXvykhqqLMnx/IG4OhOWLnRi4V1pSlOLigEyruwyPSrm40/x2oBih/gC5L8rx
1d1c9XKHMdRNQDnMUVafR/VK3oIC/2+4g+HhDM8v1ORmar8E+OjyOYo1DRKL7qj0D1pO5NAIyxc7
Moy4Tmyp4Jfy6VypwdjdLlQHLyVCQItRQ5VoN0GF0sJJWF5sdJ/V9tN1u6PWSQSJvsCwMwVC5OW+
sN6YjHBfCvNUASKKPMbwaYaFSk5ZiWJ+3koS125Xu0rQHooDddxSAsV2ixmzSDSp5UZ9I9+0aO5I
QvtWuqghegfozhV+WRKDJkzn5pTpumHJYrGw2abLWEeMvypidnLIyx3N0/qmu4092UUyiHip2IWJ
rTzBkwzgeT/KDfbL8tL3/xkQnb4zchdDw+b/I+3KliNFdugXEZGQrK9AQVV5t3ux+4Vwu6fZ952v
vyc9c8d0miF7PM8VgUpKSanUcgSwX1ZrFy2+3nITa5q8LeXNQDoTPBrkpyod2ilxyvEBiz4E7mgr
AF3T4S7iuuvrSVJBh5xDoDGYp/xS9ZKzdtpXeRE7nF2VqTI0CZYIujPWlIbLJ9nK/DQZba0TLKnb
MuA1P5xtIf8xjQoQGQAmEAD/fbExmnYwYxE4x2aWa02HM7GGlFivPbN4zO8YfiTgjtzlnjxoPpvy
D93yovBF9+GmS38jKvNd0mOuqtgiCimyWcv6PB2Li0V3J2d2s8N4pJ2Tft8/tn1p4sHA3SGAeBwM
ZmlWMLiqMl2EY+0Go+XvkxFYmEy4p1ZYqJKu5Uw9zuPPyUWb0Y2JHpZjc4iOjb98ExfRRJwxH7O6
HadZ6Rq1AcWxMexOdSJaOYMIaVZEhHMckdLIcThASariiRpXSqzamigJI1QK9idWnIRKpZKegogs
/1VWqr4H1FWxZoGBwCqJIwve31v311oNOZ8xYbl21UWMYu5p7f0iymOJvs85C5LNyCHEOJsYw6Rm
4uv0j319E50L5yR0bHnJ0BOAxNV0rRE3KD5ZsyBlKTwWzkHok5KrxgTTqQ+zMz6rbN6I7b7IsBSF
QbWL4srNO1jFeItGDYtiVJCTmjaUWj8kIKjZs4Mt4X7qt56J0Ly++Y3OHmaR/B28psaJMJ5zo9as
Ap4hsqvmxELn0gcMvnn9e7AcW0e2pseJc07Rlt01oDeGV9jXFqBk1iii2gX70ztM8WFMVcpBpmol
QmYZs95aaEtx6lp/BJ1nDpori3pgBDzxE0n5UEVaWzBy6OfA6m5bA55U/5GofCU5HkV1wshZa+iQ
XKkiBNQ/F7UgPhKxwbnSRSvDUrPABjLcTg5oL6uNMW57v2+zm7nMNR+cM02qoJUCBWSs0KUeU2/j
8+QENyy3/a+XXiIRsqbFWF75VCMooyirQSubHtT6GIkGOV87rfc0jXOhfUaWoa9hrM2j9DCjn4KN
lw82lgZ75qfqMBwktPNmKZbjiIKIrUhszRrnJtAgJ5XxBHXIldLOq/seO3Im6baWnwXnJSLEeYhQ
MuaCMmNqHhXAQtyz8Rr9pN1h5SJaispLhkybuiL0a5EbpLyjkGdaxjn4689Z78gec7zNRZEfarQB
hp6ojWkzEFzJk1/KoQdTLFsSc0yGg2YcF5Hn5/Aw2MtdWtrFlxGTf+JS8ebtsqbKBWa0ol1vUAg3
Cq4MICmiPi3bwYnczMvtdJhPqXBiWyRYlYvRar0jWV+C0ckLfKao3VGPbLRHOAXaKxPJ3tcfgVdR
Oa/SEyKXqQxyZumHyg9d80kriGOEUuRcStbECUCsXnUF2/kwD5E7+mm+YcktgKV8aBRwfWicV2mQ
AccCShxaUMy21l4o6ktfC+IOkdg4x9IGdb/kIws7ZJrr9ixnFQGaX9Q8x1h88Pm/nRHnS7TKpHKb
MBMvEjevZ6ddvL447hMRnhLnSNIIsehYgop5tWBqZTmmTnjZHGRHAfyX5TbePj2RBDkHkhQWoMYy
KAVdrkn2XOZeGn/aJ7EV4K4Uga+VpQve3JYGEgMWsLGFcolop6nIWvkaWZiTDHNyENrwyN5T8Tm4
JPXrU7F0x2OiOfsciQ6JR9czwiIdMBmM9/CV6rMMUOmkDnnQ4eo7B/gRInrMwe1coHzhTNFbJZEZ
vUk9/Im6mDpz5kT3QJL0RW8sgUponJ9QCjMGrhqIBcFl3dqkvGsmgbt7vy/v15CDr5C1WKUFYGjo
BAZRzDtySC8mj60MZnhK1rPmS4YbYKqjckSzoSLmOI+h0FCShxnM5eZDm/rz+DUSLeAW6TvnJ6au
0bWugVNqjdsCrTnCUV529+xpA+ciwqhUo8wED+2BzUTFh/Bzc5g9Fa3xgSPMB7Kr5z017KoG1JqB
1kfuagr7qF0WiwVv7nyQ7PSQFLYp2ZbTAjyn8wPzQ61hKrrw/0+RU0ASZ1iFsICiGVyqw6VcZU6f
3n3IhN+IMEVZBb3UWNRcRT0EqcD8fvRrP/QVGa1D6BdApQzTc8KJhm0jfqPIqd5QlsaCTVyInRCo
yS6OrUZAkZ7Y9UupyMJE1DgtJKEUYgAS1IbstU9bHR3L0W39kbjDZ9ELgt0SezrCaWSQl5IKMAi8
xtOErRmfgtpepLOkJc6MHeDFlyUUZD6ZsPYocvdWOkyp1TGtLOlTNd2YqLRbwGsV7YPbtuX/n5nC
5yCXLpfnpYaWxOUPXY9cQ5UFByWiwM5xpYekULGnu8Y5LfJLkGGFhfGxXImiKvgQ8EDeLZqe+5xm
dMzh0ONTfs2eCIE3naf8FVMUj9fDvmltcrQix5nvIMsSKVlIESw3RXBIRV1S24+QFQHOdLvKkoY8
BQHchnJ7iDCx5mZu6Ziu9DnrLjPdxg4lwJYZp33GNhO36oowb8F9FVCABOGhjC7Z3i5Ollf61dHs
nOh5dhs88MS5J5E0OTtGeykwZxUcHtAov6tdf2Esui/ga9NXrPjizJf0eTZZIwSanGQPkzD+4ten
3ysIb4dqK1qc4SpmK7dNAX7av5CJtPvWY8nbBvgTuaBrRSA8/rmqydjYoQdgzESuKY8/B4HAekUq
wTdrxnOLQREWyARXGNfEXVyWTuCSyqbAoAQIjoFhIlEXqogrFh+sXEYoZVEVRxBh2t9HyddUtLpF
9H3uxi+WhSxdDzWfpOc2G2xdFThvEQH2+4oBY6lGoylAAII7GPLsYlbT3dfpzfvhTc14hPcQgFRp
gON3seEBYxuwns/y8KBKj/tk5M2bb0WHcwnLkBhzgzYorOcoPqlO6wejTQ4ZEgbatfKALMwR6W/P
+NTiGfex7NaKOOcbsFmlmcMAcpRIeioS5TI19TPG5Q5aItqdsf3kWdHifESkKIlUYQOOa8g2e5hq
F+FBchZ/OS9O/aPyRfMBIh3h/EQVt2PdEPBWRL6JvUH0A8MvK1/Ov0r7DivdOpY5i5bbRnES+Smu
BRchE8m7GOVNZPyrdBlJG5dMZCEgE7GEnJCfi/zchvfS6HZYJ7qvigKN59+kEZYgkdAEtbrT3a46
z0DJLwdfLT+Sc1lxxXmHyaKtXs84GPSlmMpDrN33yd0+K6JLgn+C1hY2wycxXjjkHLf2n9Wk0cPi
3xBPQrFDFSk3/xxNjKimlF1KKcYYkERt/cS1sGMge2btw+KmDoFy8x2bQ5wA+laDDMvwLiqvy3+/
IY29r1eHxHkGao5BZrECEqL/8gv2SPnYm4Dm+KC3R/d3gORF2se5h2xJpEHDq801jOm6BZR8YTSh
3Rmmrbei7tDXTrU9w+J8Q10YQaYzv6eHC2A7M/Mq7VsnQ8FZaWPHalV7UtNLCYsBu7j0SDw5Kem/
LlkS2WUVnAZZcywq+URVrtDWj50Bqu4owEVb2uoqTERPFRaO7vxbHkCejGpaRS2Ua2gsb/iR0tQX
ziGJaHCviKmhctoNOG861xdFiz0IxPrUyP8au/JXtdK5yCML/h+Mxm1qa9FoK9m3XrTRTWT9PHq8
WRmasbDcu3EzH/LXUnJ8snzlden3RyYUVpaic7GIIjfovGpwOsak1bayyD+SOPWAcXotS6rgQnjF
0N5TBXaMq8DHivNW1wIQI3dYGRYey/PgSRmeL/HBPFU/ZeDPlm7ttopdU4bQ5xa+CICDWf77v2AA
40BH54nKN7mEJVXkMcXDWY/UU1zXflLqV0kIFNwhOkph8SRw5ZvpI+WNHqcyMgXAU8DKAOoVlW3p
RkHpJvFyJ0BDslffVr5ocvYf1OeNIn9B1dE8ISOBaxcLAYGlz/rz0DYs/+X5ROC+26XaFYecBs1q
+1ckoeHuqK8LvJ/IDSK/s3QSRf7b0eYba5z+JHkapgOzDOU16xyc4pPkK8cPZYBXHHFBLbpdSJqy
M4vVC6x2tvvmINW5I9AMItBE7o7S57ju8hDM1Au1tRzTBEN7TGvtnKNaNJqD3Tak8Jpa9tUlEEHE
bJoBVjWqsmYi16hzV0hr6XGGwgeeINlDgbpp9UdXfRnLO9UQvHU2PfMbIR4YiaRKP1Ro6HAD8hSj
OBt/HRdBS8K2xq9ocN4/r4NRDy3QWG6i059t/6iuN2jXLH+nHCtiiTPpIG8kuUhALrscD3jseCGS
wQ7evZWtP2D6ZPnSF6jlfzCnueKTs+xwSAGabbF7/yp7HfAit/nJOKMRVjjasBnPrEjxRt2aM2J3
8NirxDEBUtQNdlK/pNpRYAVMWO/88YoQZ9K0TKui1hM8tl/wdjvG5wQdCg6GGC9zN7gXeX8RW5xl
F7RPpZSAWiZPtoFOeYJNiyEAbmPRG1+olJx5m2bSGNYICbaHwJ+vMZx5aA79Iz2zfnxMzO3LcTOi
XomRiz/1QS+bMYdqhLX+TdewCRGtgPsktl8JKxqczxgrNcKWcXCEohVWMdjYMnUk1FYf2lNxqBzr
JKy9CLjiB/PzYpS7uAFX0nEErOCRuokbueRJB5J3dDS/x56ISYFt82P5Q73UQ5eyl1B5O3Y3ZX3X
iKa2RSQ495GW4yAXOsSYFxcBZuLkL4ni/bej4sfyFzy7x4QdlQIorv5Li7PqjvTb5AAlGC5RVP/Y
TgO+qYbJuYupUYeuUUAvihEEWGhQSe+CT+VLerk4/Ykczevw+z6LIilyfmPOIoMGr89wFA3k0SOA
c4kGweUlUnl+wH5ZylglOfgid4u3XLa+5NBrNL317utshTOL7mURW7zXsII2IEw5rPwp68+D+pjk
ggTGdsC2OizOVwCkegxClsYH8NO5RWvddJYddFg6hSOCj94M2FakOJeh0SSb8wikSkzB551qR7oX
JxfdhOwJCgip3WOH3L5ibJdH3mjyUPxtog3GzJ7iaFZdXib3G3VPDC0xf+wfDTTsVx/rGFhR5OKP
isT5qLNcXRPVp165NYBw1hqCpJDAF/LQ/JHZdwHmDREuVrcWeVI/1nmz4oKPLvLOylJmUS3wYllF
afhuXQ8Y/mMhtkRtUVeHQNX5ZbEpgHBUhUWGI4bissUbzdBeqEBqIgvmN8RqGVGsrsaNn5xYg8U4
osOiuDDuZKf8AeCsr8K1HaKL3+JiDBItoWGy8kTjqhq7tI6BazhTA/ya30F+Euo75zJmqU4Nk51b
Pzvpl/g5jJ3hlLnhOfTTxtWW458gLKKbUihZzo2kbdapvYrzkwpb193ipByWi/EJaLHBA5unrBxR
u6fg0WJx3iRSk7AkBijO1LSHhjqmfKHTxK6nyB3JvcCPMKv958gUWx7w+ypZoSV93xgxqEWnwKeI
dbKL8oTFh4fQFZnCvm2bfFKCGEYcko65rPZTJ99l49M+L6LvcyFHLPd1ZLKj6tL4szG3d1Yi2kyy
b80m4bxH3pVB1IRgQVbvFfMirUxn7H/us8EsZ+9EuCijqpS86JnHkKfiNJnHtlcBOHSXWYd9OgIT
Nnk8TL1pCsTvYIaGbuCzFByAGqTPwQ09xK7liiDBhfQ4l7FYaRH2JegF2YE+qthXY7osfTw7NUJr
rM0W9cKyA9+TJOcz0DItZ5RdJuRuPLDtY7FvXPUudXJXDBYi8BQm4TxFHChWLMmMmt8fKIbKp6N2
jy4ZxzirCA3l0/7x7bsJoAj9argRsMmiKYM0TbM5NbkKKJnELcveaaYIC000UcAhECYPpaktWqPO
jL3054SkZuEZoQ2sXbd7Vtz5WB/3uRNJ8zW8W/mlGtu7847FVCHIdafyrnTCP4xvo2v52aH440OF
yL/DAvNVd1fktKZNMouCXBzVn3Q9vJkWob0JnMcryysaVZC1MQ0hQfUbOTNUTfST+lNuz7c5HhBs
sE0ehQPsgkeL+fr7imqi4g2h09dzA069B0jDb9aB3CQZ4NXZIz3xhftARIyy31ckLS2xzLFGbDCe
pd5mgNPGMfOU28XXNDu5zu7RUHg9iayd+d4da+fBNXstn8NCAqOG4hQn6i7HrHUMZzlLdyw2qBz9
/j/qKOdfEhIqYcrSEfM5z13Wsos9oT4lPgOujz3pk/55n6JIsJyLkeSpG4ICLCqLX+ZPbICrEJAQ
vJvM116I1eGpWPZUzIypTnHldkDYcQjVa8W6KvS7qbydUH6bbnJRdxL75zuHx6NzFArmZTvWLBI3
7ZdyNG3LqNw6OcTWXSn3X8ZaBCQpCCix7/VXJaX6QMKJPWcAh+hZsc1ymwO2p8l3JnDRk6PyXb/u
PrJRRqWY8Dc0zbBkymlMpSphmAywDANPjRoOVMrtaTnsa8k/sPZGhVMTErdz3rOroW/swY3hq2u0
zUVfOw2g9mx6JzpXoyMERNqOv97IcjcSFkeOBQBaESpfLJ70iAqQmzuxw9A5iNsBo0E0bCggyDd+
ZboWLQrzM0p6pqYnC+Gjt+3tb474vi9DU7NJB+C7a34bXBNZhMBVPumnyZkObDsAu/j0j+yKWKkI
P5MUmkUWxRMOD6FfOhwr5WyoAle5xZZGdINSQkz13UaPZZ7Lrioi5CuWQ0tQ3y1srEEQBAzstHmL
XhPhor22SIGPpcXsSco8o3kCXi+e2MKkHHug7NHhTIpa2OPWVaAzzddSe5fPR6t8YnkXvcXMcGoH
yUO5CDoORQLkDCwMMWxd1RBgIgHiO/jR1S/Z8iiw4q37bC1AzpwMs9PoUIOx7qUpbeJI8FEYrbmn
d13uonAAwLvy+z7NLYNakeTLWGpLsyAuQXJuvW65IqLsy9bTZv19zucOWacDgRjfr9rRruNjUsT2
2Nx1IvDLrdtkTYfFsqs7TGvVaDFS0AnM6WaprXOYFl/H5twWaFcfMCCqVqd9yQk0ggeOxuyEIssL
KFIlx87Py7G23Ep72Cey+YJa88U9DUM6p1nZg8rgpTWWRrFMreqOPdAyfguVhslpx7YMxvVKjoo6
1YNGQY98Q0MgfbQ8zGOekvmAjdEYVBMW2UX0OJ+hKpI5I88I/XNmBw9ge0FWiUG9/rlqUiBNgYHx
mzwCsij6DGhfpLBi65q9gNmFlf1MkpN2/p0klsi8OLchYwkbbZhLNCy/HU5jKuh2FJkX5zGWKM3U
QQdD1XRt9U7ZX2XpWS/dfbkJjIsvVzVl1mombl7XarIDAqdYb2ypoF4LjFnjuRe1cG5GMyul54tV
SDSOWm1BavFPzbJZ4Xu4qC7oN7O3TYA/lR7a8X0RwoDI1EzOhdBMT/NEBtXRIVBFPJvuUmdw0M2C
/ZORoAIj8B58IUtHw1DY6CAWlLE9l89N0dqj9m3/3ATax1evssQIIlVmlxaZ7CGPbU008LfJBhB1
dNMyGTwWM7iVuxgxLxkU7KTm5CSNlyaSiNVhn4nN56y2osG5QNNMsyKJWG0bBTGPIInEJkHV03Qm
JRpH9YvQE4WZm7mINU3ODRZln/YRaxPQ7OqSjd+XvgJQqRHIosDSOInypEIeOTeYRUuQlCyROTqF
AiCm9Jz7Yel1gL9hY2SyZCvfRdvlt81sJVgujqq1Wcd6PsSd9YHMCDc0QOuerAMbHdcfVe8VAOoo
OMxNf7+iyTlEzDHFWqix96y/eACcQtkbTSaPkp97mS9a3rep/ytivHfUQpJPITSns05F48kfKkdr
MtWxJBltdzqf30bCG55qgIGN5/pnc2IVkexiOps3rMcv9ERdHtvW9kaO81B9k1tK04awZ+WnMlzl
41c9EVwoIhKcQS9xEVQNeyhYNEYjSWQb5CoQbeNmcn8XZKzExlm0latjXo4SsDNOLK04HP98KIja
3Zj+7pHhjHjoVQO4FhAXtjgiR3rbkE+LSljXWxoLxLaZQ1lrAmfAUhWEkiKBJWVmqz29yAVifW+z
qOI3UCxEp8RZrlElSjNRUKM3y+ueAMkpO2zfVdEL+fpEvW6P9Me+6W4b05vycZY7thlJpgXSzPPQ
zrrnVtSx+w9O8I0CZ65a0dRxYoLCeM5NJ7qNgCczHIezdTXN6HnrnMIXNV4KmOJT3ElpFF0wgGRc
l84IAKMoPeyL7R+ukr+54tPaYWNEwLvDWf0/rCh9eh8mbvaFbZjJgAHv71MUKAef2E7yAsOtOUyY
zCfS/IipbsvKR57DbxbMJ7Zlq2k6OD/EnQbgZevrJvtZx8/7fIjOhv2+ii2GsJ/RLQoaBJBPo9ra
VNT2vhk9r7jgHIQu5zGGxSGphdQXlhW4c6e5LRCyopS4+8yIDoXzD5qK+h4WIqLoCr8a4vLDSrKM
ev+NCOcWpkFS+6Rn15H5oGaqg41e9hyJ5o5F58I5Ao32gA6IQaUbL6LumgqDr60C9cqX8vnoZCnq
LC0hq8J6xQKMvOAy+0kAwZF+CJNgRYvPQqe9vixzBVqaMtxHObYLVDPK79rT/smIvACfe57CvOyN
BEJL0UfGHp7BKTjqdvA60CwG2RRo9jtM6FQ15LIFuRw5l1HK3GCgbrV0vqkKbr5tbTCISizFsiy+
4bpTpLFTmM6R7j4vboaP7PrR5L+/zyeossFc8qpHDFcWfyhYlp5MaNMUZFkEPPA7aCNtWPqRJakG
esitm1wESrFt/G88cHFb2xVmnkyQkdqPl0qHvaXTjEUg9PFDSvZGhwve4ol0+pyADzl002dyAB7f
sZRsnT2bqTNdzUeRrYo4Y5Jd+WgzbDTA+eN0aPGUdSHQ/E9yfr/P1iYNqioKMSxLflf2ThtDzgkL
drT8qRocDe9Y9KHv09h+/L8R4QOBIJDnAmvmZ7cqUUBhG6LV26B14xMDgsTAR3kQENx0ciuCXGI0
rlWSkRwEmzx0ZsAdqPWtnlxa3edZOVTji5IQO1F+ox1uU9lXhDllpBNUfaqtGRH+If6iYJrABfb0
Wb7uAShSY3iHRayiUFxwhny8MMRDVQP7cMZGgdRWwnMDlJ5EcPttvipWjHG6OKhVPzU9JJrLT9b8
PVCe2uHQSqpjgaP0wWwEcdZ2vLoiyJheKX9pzn1XByBoofCVecaL6rD3bOpMs9PPHotYxReW6Pi4
QKKvFKUoJEhy0FK/MbEVMfxIr66mynDohqqbGj9jHyMHZs3UmN2YlnaF4S4LWyXTLwID2GRkRYVj
xJSmWZom6KF0NB7SexbsR3jCYPVnZr8mt4U98CKKXHiUKHQYmhAUW/1RCe/pRxboruXGBUYhQFct
K2YcoVu2v8lUQYOz6P9z7yPsgM36YTDhMuilVFxrqis4EnY/vHswvx0JPzs/9oDuygIcvHyjA7Pr
2F4hOf4dq7VZFqq4C938+z7FTbewIsg5wX5JkkUNwRFAm9xUs0dFclIqcrXMo+2xxXk80yzHqlZA
RTpiYvqa6Znq6g+GD/v8WEFtxRJ3B2tSjd1bTIYWA/1pa1s4Ji1QA36I3shabNswwQ5Wi9hy/9z8
20sduwgsFdUrHWyYiskjg0Vp1UxAIqu8erkpOyBva16oGPb+0fNc8ETY7yvnOUoTgDxIUXmj5iXN
RVkJjIUZ8/rQ//y+phMUvLHaVeWMxaJBkgCxqPSw79eew3OW/xiSO2tx5ul+nxNeiTlKvNWoclyQ
PAsrb07OWAYgkzsh9Nw2MxZwsYmmAV2TY6aQhiHU07TylOK26w6kPxkNhmCR8NE/fYSZvynx7yE5
DtQ+LpPKq9Dyh07N6KYTZUS25KVhRNlQ0KKOkI79vjp5NSsb2ZTqyqONbJNmcpY8+1QMjWDPCrs/
eAVYk+HuFyMpgAmYt5Vn5tdpaAcNQAdbT6eCGss2Gc0iaKSmOuUhHCltlUpCc4VXxsDljW29Js5Q
Zs5Ev+6fzLsQlemZRt4ovbMYvRgtfai8zgvulEPtm275mJ9YuBa6ol5TPpjiiXGHVLSBJCm0r7zE
+KwnF3HkZS9Uf6qbxzzyteBln7ctZ7BmjTurQEVP3TiDmjY4uYF1cf5/+z6zr5XKpfVoxamO7/fK
pzH6nInK2Nsq/XY03M1fjnEHb4rvowarGF9m05Y6QcFQJCLOBSQ9RuuaEKcvGXdz6OcibJZtFiyq
UsswVODd/SqiokKhOg6qP62yHYAOVQPxaBFtMhOR4e7iSO2CYGhglZaCxYrIkQfoevq5f9rbJvnG
CncFR6jcTbnUVF5qXg+FjXq/l4WnxaidfToiXjiDBFqdXMoUjmw0XaO91QGbRAR51i3Hr8EW/38q
7C+sFLc2O7nUDMaKPj1pjXxCp1MrxZ8zPNaA+CC4M0WC48xwVtSZEh0M6fmFpdh98j3NvVIENPQu
F/anb3ljirPGIitJsOhQNbYAhh4ZGLLlVJGTn+ghwiBCI8L13badN4KceSZWrzaNDCkuxqnqrqPs
8N8UgbPNIIl1ElqQm6l6ZnujpWdlFGABCFjggwxpbBIlbcCCKftac9nT4z4LAkXjMa1MZMBproEF
QpUr+MvEjiW0d+jaS5uNoR0v1Yf82d9nwsNaJVUa0jRkmt09R93FNAvu5U2ByQC7QIAhU/JupqrT
lrBg3+/lK6n/rItmWzYF9vf3320xspI0kGIN35+BDFhi7n2s75LkeiivA1H7zT4rqGf/6gToFA1Z
HsBnjhEQNRYswz2ZaSdsB2Bu8V3AtOKIc810Csu+TcFR+KX+Gfi9z3Y5oM3Rjj8xOGpRG+ems0HK
WEPnCKufc0ZjxFSOG+R2vTT/IfVObqaOlB+WXqBnm076jQyP0lQRvSB1D2czyje9+XPI/AWrsfeN
R8CKzh1QTOY2ClKw0tP+lPfKtbw8pprhDkQE4SjihjsjMiKHQaoS0Wb1snTXrfQt/7cJ/VfvvBIY
d3uqapVLfQGBdePsNNHwVV6kp315ibhgCr+61aI6LQ1U3iovMojiY41I7Updp2NY9r9SYv9kRckw
rXiQM7wy8+65+6Hpn0h32OdFdPbcnakvepHIFSh0nT9VrizJdvwCexWo2KYPWJ0Kd2fqWh2GSoaD
r/PQk4u4tNNgedlnRXQs3DXZBDQuA4pjscYLauiu3vi5JEqSbd/+K044u5eKEWPLMjgZwoN2w3qr
QkwFSqiLaZhPUlwx5KTgiPgSElABTLNPQdEK1FMwlHbTSPd1dlMXg0AZNiVIKd5phqVS+gqPv1K3
iZblVE64RYfgrBT3kQwELsFFvf0MXNHgT6k38yIsYZ9Gj03NeVkqXqtS7A3QulOjUcVDja63I6+d
gtLRtHFxpOFJqtRJ8L4W8cqdIynGvu0SXBdFokqnYdHmQ7QgazC20o99vdzUfapjDYehm2g1ZP9k
JdV+rGIAniEfRZTiaMrSVSVTQSj/D1J9o8GZ8bjkXZ0V0P32MB8Y9n56pX8CaOTrkF4nQrXZ1MgV
R5w1l0VM64zdffN8ap6i8Vv4QkQVJhENTk9I12laskBq6nxl1raVd86w3AwY/tg/nc1AaMULpwf1
bM2qFDHJtfOnYIhe2hYuMKzdGcm2XPq3PQ6v19MbOR4FQ7K6AM/X1+TkcdHORuNFk7/PkUByFned
m/E8ZUYHjsJKLbBtGFNbRdEdKkW+oVohICbSPB7/opup1JkTcnvzeXDJocBGIvLAVsqzjkgRcPa2
0f6t5nxqF+ihUiR3kJ6CqFUt3HqW3UmELvPeXtmckSKruq7DMPl4tbP6POrbIfP67pI294Eo9BZ9
nwuCwkjV52zA9y3pTNT7shYdCTONXyNhMGAYBsVIt46CM1P5lcOJprboTC3OPA21YONRdmu/O7JZ
gch9qdme8MaW/2AA+6Lj2VCGXylzRlvkBBAQWZp5yWX5hU175FhAEyog2QEfVzQCLSTH2a41dL0S
jmC0c4GGdkah50K+nj2K5a8fAFOCIFdiffdkMiJiTWh/yrzRGQ/VLQNUZHsysMkbG4+xrdwTQka+
f9L8SpGzZBLUJVbXQ5zhc3ViIGyD3dnqC0MFQn+uEMD9vXX9So5TTAwjx3k2gFyWJk6B1a/5jygU
9NsIzkzmASkSAN93KXapIHtCHGzYORiGnTqjZ5wB+/LdEuQdNlkyTaKikGJShbflesnzKtbyzJM6
8iWPAPtbPnetCABl06ItE9lzNBGZlMelUNuRVmoOnurqIu3O1b/Pz+JgVt/nbnd5jrGH2ghSJE99
qXJD6wuVvuxfGtvnsqLBOY1cGS3VqEJmS+MBMENe6hcXI7b3sCVsi2CecyOK/pUjzlEsyHAmQ8S0
4GV2OkxbRq4EYOsUeLq/AwMt5I7zFK0G5BC1BXejw/YhpAfUUG97j/Xtoyz89b/Jku/GSeq6niqm
D+EX3WduMMIoRF3+5QZFTcAiYfItunEqz3JTg7nBay4NL/EK+ZBdwA8CJJwcrU+lEGOIeQL+hgFG
L96frNSGudxfb5hctgxTas30VVl0tI00HYy4d/Pb3BuPsUCeW0asEk1RNBNj6ITP7feTUpvVDPU3
g8NUIwFykIfT/pGJSHCur9DxIgJSQerNADdOZJvkjtmLBqXfB2YGVWUTDxjDUExN4aQmRQtiDuZf
o/YxxkWsyJ4Sfwusf506/JUM81ar61+OqKYEBjp6rBELdEtyFYaiduBNlVuzwuS5ojGaVmB0OmjI
N+RsPbINaZjX/4mqLtsVHjiiyGLzfFai4zzgUOgG6kcQnWRdZZKTlNfz4u6rwFbUtGaJc4DmUoRL
24KEXv6RTbed6vfJ53jEuqAHQxRibrKD6Ew2KJHfoyroQT2gazfOcUSyK2Wf81k5WlZj73MkosI5
2TSf5yTSI1Bpz334wwQyk3LcJ/GuiYwFReqKE86xmvqIAHoAJ4PHHp4JA9nRT9159hhy4XxhVLao
tvvqPt95H1NVkA0A5Lr2Ohi2Ur45mRJTxboZb+iSg06oM07NIRlPwfIUpA+VdL8sAM3XBaHEpn6s
qHIqmFVyYeQmqGKQ8GqKDVsf4WSl9naMFKcy0qNsLv++y4RJF2kDCx0g8H6cx9D7SVJ1CppSgHb4
gpzLUTR5vhW7rElw3iJFFTM1yjD3iuauji/DSqQhm3eFpWLADLeCovOwT5NV6+pYFjnq/qavHMJz
ccTGaJutpfr3q2eYOmpEZskrVUV1hvNL8ZClE3CYck8G/pxeHAIpscfu3IumOrdMS5Nl1JmJrqvY
hfar/0slLH83WzXzmpTYTeromCMB0My+cW3dFysifOIvzE2a4kJEWDm2pLgw58Y4JXGHorZiZB2W
r6rpKJqIfQ0WeONaE+XeHGUsmY08UhBtsvs4kG8W46wXQGEZiB1lgV2o9JwEVuZkRDrmJBJ44S11
ZGG0YpqaIWMr3K+CHcIppC0GKLw2AybYhRYLIk/R9zl1nyMtKbsUWw7KlCrIHdQy+vErw9k/OREV
Tg2DKqiSxqoyr5ia3CnYCpApiU2BfmwqIfbn6SreHFiDyR3VYnRSr9d95pmDcv8/0q6r2U6c2f4i
qkAIEK/AZoeTo8ML5TAm58yvv0vHNd5Yh2/r2vPgmZpyDWu31Gq1OqwOlfEqS3Mvz2R1Au/mpL8d
Koq5DCgSomAaE5R9yGKlrBGzeIsnFBQBWRDlRD51TGe8tm7QnwXSztJPPSNxZK7mtoy/sHVOprKy
9WAU7JcetHF+rH3qkrtGOyWRxPd710gsyKcL60hidD8i9Asrax0Xv0tf8sf0pOxGv44fky9ZCnZJ
Pt5HJtqmkpyXVeeGcyVaEJgaLeYl8wNVz92xaHpnUQdJmPvNqXx3nnF56CbobU1DFdyauFOtTGlV
hGSS3LWDdB+bhRcPN1qEMbB66mT2F8X8FqQewfu7dOMh2ZXBgndyeVrKyBmn79bkVMaANjniZ+Rm
sV8H+unycdne5PNvFB2VLlbCFFO1/CpWUB3Uxo6KRNdSm7bkxGxa1NViCJpsDBVDwFeDa6zBfB7a
cFcn1wTzny/Ls72zv+QR33/pFDM2lQRv6ORUZ7s8eflv3xcU1qqaIZ5HrFdDJswVTxxdNix4c0cM
1DfCwyJwD/jfr3ST6O1iFTZilIPZ73Ujuaq74jHLW8nG8/V+p5wrGMGnYq2VoKkMFkzV2/7AjCp3
WnIbxXdTCF75GndQqt0PozTj/UatdwlYOBW6MWeTpeLIj26wHJP2OIG5/u0RM7gK4h6NVz53t4Q4
VMr/tL20NqPUgmtsiq102oKa0XYqMh+Ebo9LxZzOrj/ippfooAxGtC6LrqhLiIu0t66s9GNTXlWK
rHCAr9L7VTyLIlzWVhip48wx4uqbomduE9w2eAK25aFiUsdEJpBwc9uanRt0KnlsmWKrTMxfw7Sn
xG8OzW4y/Bn0IG6yy25k4fp3Q8HfrgeUefy7YcJZMNomRr4fUtKH9vWG/UD1wn4fuzmolHcI/u7m
q/T/wc4qE1c4GmiTGZrRgpoE0+dK9fPoUav+uDoPzvJKMOEQJJQaCqsRHLXjQnvBP0bHKMvRycOW
gRIqnFwtM2bJe2DTNpo6YZzOzbaZYIJVYtBkSbCaXWoce0vZJfGfkkC8bdgZQsyxWZU9Z5ihjZea
stzOuXZVJVHooKxSUpuz7Ssj/KXBBbMYkgO/W8m2q1orJljA5JpHFTUHJQGP+TE5qAdZLmBTHVZQ
whVZB1VXhCPUoWlO6bTXil33x/xtP9ftLI6wNUYdFSGSALBMd/0PHrYM0AwGGs3X2evc+I97l9/g
LFUzCIwgUIVzFdDGblrKRWJHOhxt86qQdchvKtsKQjhEix2UAa3ghw95frAp6HfiQRIW2NyYFYSg
A1WSRtWcwCy19u2Y3MQ0Qh2QpLCVb+47O7vCEDZfsYyJ4j7O/Lxub6sepJh55oapfVN3yeclxxSx
2ZIc083AjrHCFJQBZc6VqjHIlf5Ing0flfR+vNdvotfe659hZ/fSqTL8trggpdi7scwKhtDh/8Cd
XJITp6NRdvrN+E1rnGWnPmNaye6yG7X9sIENxFvTNsCXJNxfYTrHBqrrkPCKnarxUpRLEGS9+Nxu
n3mDa2FLCa8fRKwW0Sx5uGJbec4/QLjT+rAiOAEdHtu6PtzZxvjdrKLaNVJ1lNh6GRL/+5VDV856
Qwbwn/ksJk6QXZFycKWFxJvu9Wo9heM2d5OBmHOb+RMx74emuGFq+DQs9l2gTJIXtkwe4dg1pA1S
FSEKP9O7XZp3D+WQJw6LZeNrtx+HGG1HEMHiASXB14blsrWee8J03zapE+JPdax8UM+7ee+27KVU
0MoEvqTYlyV2to/9GVpw4YaGsaibAW3mCpLoy4wBmtWIEQFoOfynzHXesJ6TyE3G/O+8rbe8qUF1
7R2pcqFnCeZIYH3rxiGn8EDf2qx3tjucQGPXLW7pTf8oR+mR3LTYZ1zRCLB2GuaAwT0YT/0PcmIn
WAFQ8i4Y0/HA22rlU3Y3NWmFKGxwO46t1fGIk9opIGfAtE2ltgqP6JO0S59/SrRwzCQElgYpILBN
/H4Iu7RWDY0iL0i7zGHJvlHuF5RF2LeW5ubdPu+vugrjKH2JmduScA0rnBUj7BSSkAhn/yZ+ZA/d
UcOa4p3zkDnV68/ZAjLV3dpGRBtMRKfhHb1rKwsoRk703JWIzSsy70dFUkawJZLBMPbV5OQamsiE
OdUB0uEBLDdeiE4+XDed5eR/SpHKHRRwoxkawb9UXSzcC6cgIWaK6HtO9srypa68rJXIsZlIW2MI
KtHEAzg2C2DgCmIzqAF7DH7q/SpzCvR6wu+Sl81sPboRjNcZ1THBRBPDXQiBauFUM4S7Gpsei7Et
0e0XOkmiaF5a6C7GXH9ZqAbgJW12El3cUow1uGDTMCbG6OLUhm9euZ3XYwYf6tR23/ZzuAOfFKa4
/FWR0BpRuOQxtCvv9BCI44lmXgWe/cS33S7A241TwsqoIjYvjDWecKdnQQZ+UQTd/PhHamH8Dpcv
3mNsyHSyDYfX7iQYVfM3wUTEC9GLQEDvQ8VnlZ2NyxBRxGgrdqDRSz1J3NxNf3AFID6qqInRAQXC
Jr4BB7cE60Z41dwFYD/UZjd4mnYFep9kt8G2svwSSqxkpGld9+YEzGC5m62XLpE4RVsXLH97IN1A
8EfnVmblFLG8nxhCGLAigf09tknnwtw45kzuSTDddikyOmE9eZePwKZQBEYFe4VSIbGGUWWBopsa
QPPlc558VqQKuOVH4/WLznEN4V5dDNdHeZqDnNXAi2Q3eGBsQq1LurfATMEJ2+yjjHh2U54znBih
Jz3tQ0sx8QhuHuz8yvjzfmtYYR1eiIk2ePhgwu1VU9KDeQXBTpY8ZeTFtm+1RGKVuJEV7+U1hPC+
apKhKzoOMQWLa5JPRFXcWn/FpOHLW799iFayCI+qkg7DbGkAith+8Iuj5it8jMM+dbv2WgVptLx7
YOumPMuGkOPvOm5FIGdFgxnigLE7I6P3zSSSO4xvgLh6SNXhqkeJDgrcBQfKLKJcTzUlRYvSQx1i
uD3C6rT0LK11SCBbwS0XynorPKK2aSJT+Ls42oD3CwFVup+G9SFSlNsutHwylY9DETo103eJat32
7Xg1l7qf6LJC+y1NWcGLAxwGs8HUnQqFT2wJMawW4fE9HWu3ayRpyq1dW+MIa0ox1LWhqZ36MPn/
aBMlrm4Ffj6P0vfN1vFdIwkXcre0o2aYWFBMPchdzhSMrmYHKZhmB8oqt7kJdjIe2M1qPFQno3ID
ZY0IAwpHerCrQOlsM/Ub1BrWt/kufaFeem3v6aF6+ZvSoTWYcLjB2zSloWWkOHOHvr+hCBtbD5fP
9eZureQRlLIwl1KzIkCkCruPRhXvXnI7K4n0VbZl2leyiOqXZblGqhpAZeTSk+1bnVPuKbhaMCSF
Xke7wiV/yqbEneA1pKCJxNYwFINirxi6VzrlU1cyv80l3oVkAcURIpPS1KW2QK4iuImqBv0KHq2f
Lm/SpvFdSyI4gkOPkVlqyyW5WXzl2/iofwjA2NR6CxibnouT3BfctIxnvaD87K39iwHvvCIFop4y
p1R+0OhLlUcO6xxSynRjy5dBOQrvFtZ0xLL4Eq+waj2bJ7tBBSNn6IwrjKmA+i3NU8VQwqZj9Mvw
enk9N/eMGjpDLSOqlMTapApFICyZaeq35X3S3zfLXTUc/hxi/XAVZDKKIqwsipI8PbKIpyzxi7Io
L3pWy+oZt4zg+rkqbJStJgrJxwyvkv5zbvwz/E3Vyfr7giAFmtkQNkOioDHBhV5byrVdVC+XF2sz
G7EGEZ6SUWcbQQMmEsRPVRfTDTAAoDio6IaI7/4mG7GGEgw4GhELlYWAKsh1gNnShOLPGDuXJdre
FVDTEMTdwLcjmB61QZJ7VuBY1KPuxNngNFKuOBmEcPtp6mC3nY3S6bqZHbvVnZL9xd3AzLMQgtWZ
mi6Z9RgI6pIcmRneVC1qLQZ6/G9rJWiwwbJBVSfEeJJG93SKyEGh7y9DbFmztSSCEgd9H2YxJhyC
WAlxuKhydO1BSe6NBQRVMpIN2b4IumxStVT1GaummSEyTywgjqmH0+6yRDIUQY1LHWXlfcH3pk+d
lO605fm/AQi+hxUE1mKP0OBSeeqyp7iWCMCXXHS911siOB4E492jrMaWDNOHUL8C94kT/3nPPi7N
swKL77umIDHD0ANshRaiHMipiu9a6F5ep827eQ0iHHUaWdZsGliowU/uw+w437Y3kV/t9BPy+tXt
ku1ATibRZ8nui/VXWppZRdlg8ZbijoaHpv8Lp2Ytk3DymdKXelHyI2mY7qiUHgMjQZ3IQmqbYlhI
YFFio+rVEJR47ODVoH8VSmxdleHOiiSX8Bs72zslYwhX8G5IZAIEOULSIx7OL8c8c1TLG1s/XRxk
HdCxM6C20YHdj1onANfma/nMS+UKVxZO3nwxsNVv4Iuw8m4WYxlnUPjjgt4P3rzj+ZfWjx5/FhHL
GMI3TxVv02AaY2ASFE5ViyC90Q5QRkv/YQy3ffRYWB8uK/zmpp0hxENlKAofTQ8ILX2s+kc7lGSM
N2vkQX2ooeHExFwbsezPqBuNzimUD0Mqh6fBiKNdEwadM6lsQLlYhmCA3XwB+VvtFGwAa3BRTKl/
WcjNdVz9BsH6qUqm220Ky0HH3TBej4if65Lyxs11XEEIW5XoqIBuLECYeI8nuuGWlmQl+Y98p/1n
BLGWzwY3Ekk0IDQYnR1lhqOUz1lxYy3zoV+u1OT58pptCWQjdKcihIx/ihOJ7Cnu2pRBMWb6kNTf
UvLy377P8VcHKcqpooUU388K37RRriAJBvGLWVyu9e/nOrH6vlUYJcLT+L6+3NfD97B29YQcyq6Q
3BhbumWrJrMwBdxC84+w8aghStFcAw+0jZfhNbMsxbEmapeYSpDI9HgzSbMCEwvxs06zho7B+kTX
i1/ca1e8DzdHwI6P6ZVnJDetHe8KMqABBh5zwiLmfRB2msG7nQ44mc0R81j82AWRLedklhfibOrc
Ck5wtowq1LMGgS2/y0sn6b9E0kHS/Pp+pxUrBOGOUsJmnuseCAkG3U92sCdL91iFw6Eo4pORq9/D
2QYDzbDTKnaldPTpstJvKqVmaSjzwAxbJk4rywKGyasUdQn2jIZmPUpbZ85a3Ss6rTrOFCR+l/G2
NxC3JboGicneEZ6OZZQHlY2csolwpFNp5V1idX5Ev5Rpsdfjfp8laERtwv084iKt7Ie0z//qN6Av
AB3JFp7pYiuMWgyk7zUkTwZQexsgqeMNtvQbQnpoVZdNANtUIfQGIFpEkfEVU6XVEBnxVEJgVCxc
N3PqDdSW+CGbm4izAA9HwzBikanUsvOsKxccQpvGqPXMm9exHV5Q0vI41bLy5823NIqfEcwGBS8M
jOiPKpHZ1AEiN8gH8fPHa7sQEW2P9V38x3OxeIjNhkj4o1P6rr+iQpA0bGKAYai0MxsPbEnduJfk
ujYNpo1sF+cwQH+UcAQbSyHWkCM+ZGTxXm2/NuhY61VJ2Jpb3XfnfAUi3PgMebS55e8dY3zKh1fF
upvr16h9LIdjGqtOHu8vH7RNnUAdBVq9kFCzxKCXyZrZaCOCZ0NbJVcB3ESvQ7uwi2fql7xHdPQy
3PYanuEEQ1mXdokueRXPuWq4KoJvvRVezZos7LHlcfBRJP8KJexUhvhWY84LaHHVm8y4TsarYDwE
2Ser/CfEa+iySPxj73fsDCbsWAHqNzbFEKlQP3Tz53A84g2xoBZt/HgZaGPtwKWiqwxdmwhPijZY
a6gRB50Gx6Z9bJGNpL5hSVT83T0N4iokVcGXrWoa0kMiaWJhj0FlNq3mjQ+dxykA8/0QobbO6TH7
uvTGQygtDucBovX6vUFqYMc1VQaeCVO4qmMrmvow0DTPeDIfeM1s8yG2HfbEiwvmg5QKVDxgIpyg
gVZuLGaD9j3M0+1glswjZ2ggf1xt/BMGCRqG9n609wrmj6DWuUpG9CbHzHAnhaF6ujcdXKHPl5Xi
3bv/DQiNvCASYBTpIEHX0VJbFslINa/B9I7PHaZGow0j3Cluax4WdIm2d6kf7CSgm3u2AhV0XqmW
vs8HgCqHfqf7fIIfeaaOgvSTLWWiFg+YKKHgqKZGnrO8AVhXJB5rxwOb5+c5bXe1Er2EweJfFk68
iN/gdELgc6Bsj4hReUzTDQZcoJpHgw91+KiVEr97+/s8DW+rhgmKfZyHlX9fVWrOphnimJPlpjlm
vZDEuyzCO+/pTQa0d+MBjgQhrqvfMeaeJPrUgdqpA0vwF+pirB2vM6lc5Mi9Zv+ncSARTlAHRqKW
kRZwtv21tBInHCR7Ipo+EUBQgbIiVWo2AGjoI/qa7GJyplBmyDc35rxo4pBjq1LCZOZSsPSpY/4g
Na4SKcSpxkE0mCSoAACXiBmOeSpQ2KTfxi94Ch1RJm2fOAuScZQog0wufphXCldocZXRHLCT375i
sJFX7pWd/WVylX22g2Eq9n9cMfZzv2y4YrB8uEqEgJdt1XBwC1g/zp+lXbeoyNP3BI+91Iu9+nBZ
QG6x310g9AzG5V/JlzLUoJMY8uVZ4zCU34GKddejJZGRWfI23z5YcDMpXFtiEJHfUUnUbEw4Z1rn
NcThxNXUAy3NsDNQeJfdyGrSNi+rFZxwsJp6NIemmzRvRgFxux8O6Kg9koPs/G6u4ApGOF4paqON
nl9WeM4hmHVS7CvSjk5tSnhVNi35GUcsTY5DI1+oDpx2nlwr+6i0X6bwe0Y/lrmksUiycGLiK9XR
QB7NWDj1ZPjaId0be9OXT7WS6YM4Zi8GJ1JBOQUJ2WOyDLyl7lQ4SBU70AZX9kSUognHqtcmfekG
SNWf7DvDb/fx3nwy/3JY0tsZXm2WcKwGJA6HoeZgKYYZHbNRskWbZmn1fcHvQ0ZKrVOFH6V0Ougz
qA+XTmL6Ng3uCoLr/coyJDTu4pFbhhBcbP2CDuwq8aZSkqWQbotw25ZlVgToI4ayPQwecQtvceJ/
tL2yRyRGWqYqk0kwCdMcl/OgAkzDmIwkdQy1cJJI1vu67Vaulk4wCW1ra1OXASbAzMBvfJJgAg+i
17zlEfkKr31OTn/nVZ4xxZC+XhmFZjTAnHx24qPUhsP0wIkw6ZWcQE2ifmINt5kHKOnnt/2SZCcF
7Ju0e7h8L23uFCrsUUSq27olZn0UMCFFLUhvPEt9ZV/i+d6Q8UrIEIQjmmn1FKpzg7cM/d4Ut9Xw
MreS9MC7OM6bGVhJwX/D6gxROqawcJCii+r6IaUY0MIaU3XSpNZea3ByYHQXgy9RzRgiX2b0Lgmp
5rZ9SyV+8/YxW/0S4TSjyz5XyIxfgva9BkXhEYrQy4/81WG48qrPzTtxhSYc6g7vA9QBg9zEarsn
RsrIU8evmsI0tzanSBJD2FTGFZhwqFVzse2UAWwIG/vQRmXjdF01e5cVcvt1v4IRDrXSlL1S54BR
VC9/JS6n+1TvqTfM7ozSWdR17S4jbl74vwAxIOl35RlMq++VCltG684Zx8zJMgyUb3Unsa5a69Nl
sO0dswii/prOA4+/g3XxULcmRl+jbrZz7f4Hs79PTHXqSEZ4/D/W8YwkeNR2q7G6tTL4MTsQ0IGB
s8RN3CG6+eac/SPzAqV4wr2fFDYrWxWScbwC3Rf0vrqy3GFn+vPBOoZfLy/ktvFHVdq/KynYFSVf
EkupUnjUP5LBwTTpfY1BssyzJ7C1ql74sXiRGn8uwzsvHimiN7ouUBUKulmZOYsILTQvOnbXZAfH
+tj69ou1Bz3Awb6eJJ78prKc4cS7hs0a6dAQjj5V8E5liR/Gt0HxyfrT/og367mCEXQSDIbRVNiA
KS3VD/NvSx17dMydxGQeY93NkM8St2rzTlghCrrJFtYXQVAi8GR+bKP7Sj1S2Xx52doJ6tgvMS0n
vlWZ/pjXr3m6r6jqDLKc16ZRXEkiaCGhZdmUDWA6ZN7b24xKrjbZSgk3WxdkRjNO+P4wPzHtKbeP
8/woOUl8tS9otc6XcnV7RsoS6YuO3WCDR0+oDXcVV3ucHtidsu/21vEynEwi4c5a7GK2FQ0S9T3x
tOCmZbo3VJJl27YOq30RL6uq1VK6AMVCIe4N21PwYudu9EEbPNBZecVuPOQyEyjTBcE6hMbUZznD
Omq6faon1TEKGQWxRKvFynANFHtlMwOij6PieWyrfJfZw7GbK3INEjLTubxX2xJZSMZRlP4SMeyt
Dxi2lvYxHOyyvVELtLZZmgRi+95ATuxfDEH79KHPOyUHRvqK+pHjT/br2W+vecvqn3fQ/TR2ZzhB
/dS8q+wmSuC/m4+lha5SWZfAtgu4EkhQvay2gpEFEKi4HncgIT7lb70Wmpsd5FERKZqodNFkaT1G
lXjNx8Hj8Zd0Pz10Ox42K/aVd1kfZJsllkiM2P/YSCAbv+Q5D+jwAT1UHrszfXi3x+mTBI9fPe9N
06/dsoSrKZv/VQ5eMJjvpkO1ix6JozpyxdiyS7qKaCDqIDfmAZAhXjQWRXiHz3fB+NyPHwb7VSLO
lv+wxuCWeGVpOzAqI+gYYvlO/Y7zYcNdwfJhVqoHAgppul4mknAHWmFYE1MBnKWGzmDuCkQYWllh
4rtOWH6i1kIJV+CY9XahUyzceCquu2O9t27t/BAfy2MGK9uNTvGxPsiai7Ys0xpUuBfNjpJJjSEa
tHGfJur1RJu/ibWvMQTLRKOS6koBwUr08SfgZ5I13Wwe3jWCYIzsVo0NvQXCz+MUo63NGUCwzcOA
0Y31fFn9ZOogGKauNMLAyIDG0tPY3pnk2u4fLkNsvaXWAgnWiCUqkj0zIAz0Vhqo30iWg2rf9Atq
r6Vv7S3jsAITa/bYGBkDzaEDgYmGb/7WxoQBGHZUT8kbzCUK9xaCWB3dJLDSBaXRiJ+R5wrFWaFk
5bY3x+KpMAOlnGKlW2q06PlRYcfHInbs4GqynxZZj+2mDBpakm2UiqJnWFC33EpJMeV4omXWIaI3
GfEv7/6mDKvvCwqWok7TQPUJUmxK6tnGg6XUjplJ3g781IlXgr4CEVSsNY2FNAk8O6I+J91uNGZH
Ye407v+TLKKnVWaLOk4MshjGY4pBaSoo73vJfSBZLzHL2uZKpqg5d1IXjD3iTDOFW80Sxdp0hVEx
biEVDkKSdy1jaTJ1KUpYIEnnWtfRtbm3/BpuQoTpH43zM6YiS9ZsW7YVqGA79TgZ2okCNDoy4JV7
C0SroxciuVa4Msd7ex3PEgp6bZhxkRcLwKrmmJYvaXsYpSHGzat7JZCg2y3tlhg1IDA22Y7gkRTv
rNv2UxojrRai1g5zdtzLCihdQkHR+7aeUXrIpYJnV9724Gn7ZoI8FuZNXowqWULRllZlQQcSw3B3
9NFWbhpSOqMpOVLbJ/fXNokmtOuaoLG5QAq7aypvAvMOQaSNSN5+fF3eG4gzjOBkJfHC2FgCBvSb
h+Z7Sz6MULuichpY1j7aR1LmnU3dIBqyAqh5MlDh8rtbF5igZtJ7FCS1szOewsefaQH9JkFEapdh
VrA0d71pyVeIgozKYEyNhjeuN7rNdQ0CCJ5oY978Xd8rp2yneLI4xKbnj4DlLxkFX3IaaFdNGJqG
ZCX7wT3xCXN9bIf4vOAqcdvGsXTJ01AmJP/71ZWrZVYyRjMgUQuFCY+FNYWPndlNiwRnU/eJgSp8
pMspEanrxzqNzHbu4PkrT8T8Co5WQ/Ulh3lbRX5hiOerDpaMqAFkSY7LdY8keesZ+8ABQb779KOU
VMhtL9wZTNDHSjWUkU0QKEg+ZOyplD0DNw/yecHeLNdqY0iZDlo9Is+WgXF/LANnLMajHeQ7JWpk
C8ej7+9O8wpL0Ls+63t7IsCy4+Aq1HGWKvVqGpRdns+v+E8nTvXIMapocSVbJltFQf2GwZwWg2AV
R1e5Y595fbCy0x7j6/TIieDyJ+mlKUPkirpa11Yf67bvgdiFO/PU76cDxpMgJ+FzSpfCbQ8pzKUn
EVOi/W8cyivQOGqVtiIDFvhJ8Sc/xgi5zLN38bWx108LBC1cKaZMUOHCRjNT188RME1MvXZ00E5y
DtIo382+feIeQuaqkrKO/2HAzodCuMCzhCwtRWmqZ/TOz2FUw6EP304hcZT7wJ0kVdKyhRXu75HV
yDIqAGTmR5DbOyz88ufDht4e3+fjIVar6HZRFoEKkMC6JWwXI/vRm4+N8u2ylmzeqSsYwaJEiKU2
I+WmuLueo2ejuBvph256iqI7A13IvWzIr2y3xJoVHXxN5azg2NPPPJHKi9BMzwJN7eiV/w8ORolC
ijObSB7aKJjCMg49OgHsqzp5vLyAmylqlET/e8kQ/gtWx0wpFEzQHIBgPvCcZo1iR3K09tqOx80k
WNuaxzCvRLNtYoiVlWE95gNRkHLPjtXz18+Zx47tJ9A8u/BUnW4f+rJk3PaFcAYUzlbHLKWJKFKo
cBN6p1E/ZHn3sZhDJ4+SWnYjcF17fyOcwYRzZVh6HdQcjNftLV7rLFeBz1NwxV5GgLCt9r+g3lVb
KoE9lAGgqnkC/0plpHuSztUua2fjS9NnuoeyvspV1Sa8Kxtd5gBJ9lGsxdT7MaE1wT7aw3i0is6j
JnUNTVaJy63tuwXVNVT6IvapYobP76qZxFnQjwoO9xia3Y5FGXsOsuTVrImaOzSIOycZp0xy72ye
uBUoV6nVebAziplSDKAo4DmZLe51Wn+8fA5kEMItExiJEiIFA5cVpCXFrfqnZAxvtnclgqD1lVL1
s2Jge3RW38cluqV7W5IB3lRA8GpSdDqAl/bNTK5WSQtZXKYlLkrSvcwRPfTollduovLUM9Oneeu1
hcR4bCvDGVGwU3WUFLnN68QWdsRM3FG7iaxPQ3etyGbxbdqMlWiC1tlmk0VhO+I1WD/o020bndIg
c7Tp8DdKcJZH0LM0GyuF9YAZkupJLaLPem5rMleRP7fen6AziKBpmqF1AdO4D4VZideKk3kgg3Sb
fMcNvLyic1uxz3CC4uUpMRJzgUyG9W1uPraq5LLatDurrREtrIZS+aLC9xPdwRFy8vyBqC+X92U7
LEXBkstNDrhRBRAyqgosDS5EzmPDp/rWLueZrD39xF9Fsa//jT92BjSEOp+lUpMW0XY888rbMN1l
5esso8/cXLgVhOAmMYPhnhigB22fOV1E3fhbk3y9vHB8c9/p2gqD6+LKJIT6ZIOPCeu2GF9Vghir
a1ifQu167gynVmW9cJundIUmPL8yfaiasQJakSVejwxmexdor1kpS4XIVk4wOxn6a1H/z1eu+E7C
Y9/VTjLvL6/cdqZqJQz/EaulK6IiMQh/FysH8PAGL7wsIDiqukOe0hKRUOZHJ6RdZKW3MtkEE7TQ
gVWW8abp8a36xTiwY3xt8gHdyFP8Hdv129W0klQwSPYUtHGtwn2e5tSdak4o/iIdOiU7woZgh4Zg
YWX8FjgBxfSRIihUngIv3E+u/iO6QvZe2kO7rfygWcJ8WEKQLfl9B9mUzAvq55DtbqZ9pS07PeCD
JeYP6IbyykQBdV0g0Zrt3TtDCrtnqZhLNvBKkrz4nmAGU/QBQxovK+b2ITtDCLtVqMPUYJgl/PX8
U/e9D+udPZ8s2RuOf+W94TijCLtljnOsBgpQgjZz0mx2gtwbQQbZld8z7fDfJBKMu54p02CMqFNJ
x+EpnfO7aqkGZ0AL79LKAuWS1RMpizOGRg2dly+VwejYGNTIDG9cyKGWcXxtXrv01wKKPMUYMh73
Kq9colHnEcyaSdXEv7xumxAGb9rBzCgNNdm/63c1oUuyb+FSdoPtRDR3pY0AMgTB0Ia5lYAHCuW1
mfmtKu6VVHJctl/uKxHEI6oVKh14/W52zQeBLofcRZDQ11wdc5tsT9ZvIpNHOJ6MpCXiLFixSb2P
0ic9lGjydhpmJY9wOMuhVdSRAiC71nzdC08U9Rqc35tzgsgyWdsmdYUmHNLBohm3BtCxB/aDvnlF
ymPn6A9IyBCnfpKb1HeDr97uihWkcFbjFtxreFPzeiVO017uW7Tezd/5lmH2FcahNCB7Ctzxr678
M64p+GPg2zGUdsHjmjTKS6CYDFM39KtUXWaJeZWoiFhzrbLeXlgGAflUj1j7Mcjy6ptXxEoSwSUz
4Liolcp1cL7FlGBmvUR/U6QO4uV/DYMpGAZDH/tUKQCx0NYxpskpguc8MvbjsFdtSfpApoSmYCMI
mIlGHe2RnvXEXSTtwBtzWx9zc6AR3U0sVXuuYu+uppV0gs0ImsXMLW726D486IcGLYTaTpW2EMr2
SbAVS2fnVm5B43S21/vXLnbDQLJ2Ml0TrEUagUcvMLB0c5ofG9Buae0iKYD4HxYJVHDonLZtqMTv
l0RhaZUR8XrtwR93k9fvI3/Zl0c0mCANLbNI2wKdwQTd1oey1CYQEntop0eyW5s/5LlsYsrmDQ5i
lH8FEpR7RB9uNNvAmFt21aqH1noN2bIfO4kt397/M46g12Za1EXPcYIyc5EQrs3UUUyJBnAL/V6X
zyCCLi+myVDdDpCiMTC1c3aLEpWs2S4bA79sk12te5d9hu3DcwYUtLoD6dJcEO6W7LtjerJ3OtpI
5WQRbynKS4IJqj2iDN1qAwgWFmjTj9CK8DxN+Q5PziD/J25v49ZwrF6i7DL1E+7DUqnRDGQAdIht
nubrvbQ0ZGXOMr0QbsAlHsO4qtEqg2ZMZ8qfY0xbatJv/2mbxGaOIQIplc6Lo9QZ46tM0MOylPhT
o7pG3jodnR7HefIXrZWoh2QFxR7CMgZMmgK3TaeHNIlfqiH3L4smUw2RY7NWFTXqeyxg2nwt89sc
dCKaeUIH3jGt0Ol0TYIbWzb0T7JpIoVehPb3UhuA2dFvIaZ0pnbn2NIaUBkKX91VyKDL4fG3NVav
6eoj+iRvljk/2fooiRHIYPjfr2CSloJXi1eCZQEyovdj9TzpT5c3SQYhmImGtojit4AwtX2p+Ul4
wyJJtFqmaoKFMEoCKr8Si6X00w1mD11lzcvfCGFjcryNkVNMnH9TziO2uAdCjP68Nr1t8RbXZGyT
2yv1C0R8UJa6nS2mipUyumLXF+mNgnBXA2bX/ySL+JwM8zJC7zq327lHm9JpjT0xHi5jbO/IWRTh
9lZb9GrSABip+VHvXqhsKoxsqYSbO1eHsms6vL2j5X6qTnP+qVAeL4uwfb2dRRBOoKUvEyjueMvL
rOzDYPgYYmatawTptWEESP9FzSmyMdgqJrL0m2zxuPCrQ5nOalmafPFM+0OSPtu6ZHNkiyecyHSY
53ZJIJkRta5Stl6jPnRE2V9ev+0HuQliX5T9WibSwYIYCS17g3vzHeoI40ONOkL1aUIzLU9N2N5f
qcQKTrixIw1kBiA+wn4Vtws6G7qbrpPdN9zDfeeKrDCEC5tVVZMGPMFdo+/+pHvxDrVvE5LA/59R
X5vbdAYT36nojKuVgWD9tEFH5fRNMqUOem6cy9skQxGc+nj4P9KuZDtuXdd+kdaiSLVTdVXlNrGd
2PFEK8lJ1Pe9vv5t5r4by7RO8caZZOIVoQCCIAgCeyvRwDioGaPrrZ5ODjPJR9pK8SL5jjxjOkOI
CEDjTBOyQpuwuCxPZpAAhWs03cl2qtP/hnMq00yMEShjRcYKzeb4kxrjAv4jflfj+WaJhBihVOgS
y1T4g5k8x7rbKc/xu96rNyK4lptgYKQVKRIbIio4nP4k5S3hm/3cugjBYKKKHaoFvj90d0l9ZVEM
0fzEjOy73MwGQRTYcKkt4j00CWCH8x5X4GZ1a/WrbThpIQnYuxcgIIf9V4SwGIkeamTm/Rmtsrrr
cNkqAU0vKZtczfhByuP5fbNfrNiIExYmG7tm7gnElWhfqxzlF2Z54ZJ/5sWl32mQcrgqyVPi7smw
kSksll7aJJxKyIzZjy6/W95VBt58XwjZVpQpyjjg+8myOnoOuNBaYrb9TfmySEKULo28y3UKCbVx
tDE+X150vStZmd0obRo6mGNAT2eK0/LWFIGuglm8ckpdDe+7lasByVD9H0D+d9V5ESVervLGzqZ4
hKg5Q4/mHIE7F0Tgksby3VXfCBFCtJ1qE2kUEwnb+ClDf6QMjpav6psQYAEbFizzBFCTgie3eT6N
aNFBCFBGN58/s+abZn8tWzes788vzZ4kHWigAKHQEQbExiJQHUdFGYfUK2rLU1T1qu4a9GoxPJ1E
xySLJSWRvdi2FSecOYBJbuoaGMoeKy0XjSux8jQXPxYZketuYWwrRzhpZlD8xjyEezbYcG4UR3V4
YqA0AQl0V96GsZeZbsUJgW4IsyUFRgL15gInJ0C1s8k31OWmx/MQ+tWrrHHa2JBs3D0n3AoVnCQj
ptokC2zZWqEzIzQUstHK3dv8VoQQ3coinzVr4XqFPYoUnaOk17riMiX11NVNjMVBHX0hX8/7pMxJ
hJg3LTQHjRYUayLN7fPnojG9OYJgiQFlqyZEPqtMM9Km8H2T9C7p4kNrxiejYMe1fAQ883M0Tw6o
5CQnBv+quLe3NhUyVtzCOjB6QaoaFh9aoDiYmYvLhdO2zOnrGxZKtJRYU7zD6ksHMg/QXXktZqOc
NbZKNOknh6QxvLWVXPtlDiPeZJUxKtu0gcOo4XM5wHzt4kbRfVt9qAyvn1Y/IvpxqRTJAbMX9Dc2
tYWwErN4TWq+FablVrMjhwHyS0bUsNu3uxUixJTKsOKiCKFbP1Re3NoImbEzZOVl8d3Qr6zKibLu
gJGRbGoPf7UhbCG8kKROs36GeqVx0gj4yjsMAZR3I0kk3BcyOwohpQjVaUw7COrKD+2XhX2g7xkY
2RpRiCh1hl5ucNtgb5c3SjedUpt9T+Ofpta9y2a2rQLOE0O0YlNZTHI7VFBn9TTyQMrDHKkgMvJb
WYXo1xOLuJ0N9HJroHE1KJjJX98GFj1fI4OArS6f7AcT2C/K6q1m4VNtPWSNr60gcTA+WninS7PM
I81jRQsnUiIXc2JurFwo5CoNb+yx8dvEtWZJBr6bE29/nhDjErDdWwn/eVM7J45ZXK/q1zpdgQ4W
eTW7MiPgF6mak6AFSmFurlSnaryIZMAye35lACwJ6ABA1XpDrG4veGtrGsS8VLsbq1MHYql6+vjn
m2QrQ/CsgUz2OqEJ3puGwskiR6kNp44CUwZB/6uE/XbFX5QRVpwo+tIDeBwurHfu1IbeVH1D/xMw
vJhH1Ou2vSM0CFvi9BQzeVXtTPVXqv40ysUprKtsbh3SK14/X0Ssc9pno/uali3+J4Y5gQjb2z8N
q3OLxaPd1UJv0aTqrrXELfZOvq2tBK8ozVHvixwqaIfxisNhJ6f/BeBnNw0Daa+Ktk48Wb8Bj04j
s5lsHe9cdu/WJz4raF3lsYuuCb89dEcZY8Sum23ECcdAZ5ngdE4gbh4fja8d+047yUGzewhsNRIP
AVMNs3WCCPBHArfIa1Qw0DR41mNP5RQ6TcvDjHowh+9aK2P83Ev4trKFY6AkamUsI+j+QMKolydi
n87vIOlyCeE/XYq8aDIoR43aAfUGCBIfmqX07PguM69G+8NaV24HyuykjlxL1m++l6hs1RM2cJGN
k1lakJ42k1Pbn7RSdyd21cvazfcSsK0cYf/qKTKwOYMZh6V0NMsbqk9U8RUDM8hsxiHeOOfNKvNK
YbPhxlMm2PUMz1N5oGtXU1gdbUPimDLfELLKbmqAc5bCeG19PSegQJA8S0m+L7ZMqwSPbLHNv693
jmlFrlJKsn7JsujCnVqraqJmJsykWrlTrjdR6gaRwhxdkVzeJX6mC1HCVnTWtAUEhax2De1jsbT+
yi46JkmGZXKEUDGB7quLOphMK9JTguvZsnpx+ohb/Hn/ki2NEBZAUZ4APAJyBjznlVf1dDz/fVlY
0IWw0KSNpkUEBitiN+H9vdiiADPttYCTXmBqzTsvUGY4MRAUaxitFuQN5CGaCj/N62C1bOCblf55
SXyrvznKXw4M8UGENKUSgZwcAW++LWwfEJKD4vblhS0DBpDEALE/2irDNEl4bMu6O2L5CnmgMtpO
mdWECBCFUVwMDd+hM+C4xovKnH3FvqHgMTpvNIku4itIaKVNDPwGYPUlnZvX9BSmqbdYrcTt9sVY
BiMGAVaJOItfFIyWXQvSLrP11vhhspxO1t4mEfHrNrup5NOhNbuOhxzCHsiCFIUGcS2ZNt7fnb/V
+JVQbGREWTisaBxA9G+Pa3dJE//8auxn+OAc+387/dq9GwEzZW05cyUwBVKvNy16N9FsEf4Ei7sT
VbFDMEphNb7Z3azG5NEldjJVErpldhQjHQjRGG3hesvqjt0NsJQ7WVvE7ulgomvAAOMPXi+FQ7sc
1lzTY+zUqPgxosA2omLTfyG8oWo41rJb3e5LqbERx3/OxqhRkoEOp6+Q5h3r03paL6PrCR3SeBnj
eJGoFMnoDXd370aguHvLpC8NBoHtdN+GgQ5IZVJ9STCvcd5dJHLEOdaqbo2B0BIPpdZN0wWsxsxV
4XbLt/NidgPrizpiWRlF+EbtAAbnpZ3X65dzCAbsy2RyNF3WMShbKks4zpGS1jna3phnPavf2e1/
aEpQ21pc8gSEHFwzzqu26+wb1QRn72piRJoGedF6vTyHGCOcD38nQTjQk3Yss6iBL7DitshuovA6
oZKoIVsfruTGvxd9qSK9x3Za2m8k8wvNdlQjqMgh6yUVf5m5hMM8znMF3LSQlGt3uubayaORSRKg
/dig64TqugGuO0GZIitLQLJBhKGtN0OfOU2PnQPqZSCvT3rqlNH9+QXajek2pjIsZoMXSZzNsNvR
YoONBaLrczt87kzJmbF/y0RDL8BWTWYAbOf18mjh3EQLzSDgwBvxi0MXVKf/tODLug12949FqAG0
OcuCNFFWUoRFxcsZxjWfMlCP4al3hqfqxLHzQleVXDL3ApBFbJ2A0BGs7rYQyKtJH5qhRxU1rx40
+rFXEw8v9GP16fwSycQIAZyhWy+1gAzlFcnjVF3m3c+QXlVW8HdShKhNzVYtWQJllPB5TD/1YHDN
F1zP33OFfDEakqHX/jAPa4QKN7RRxvtpuDXXa0XWOHHeYBg6ei3CTlVWh6Da88rZ8JP8gtihX1cf
chn9iEyOEK4bMFVWZIQqoY3BznV2OnapN6EXhpLr117g2dpMiNNRbU1hbEKhuIzceOycif1cNclV
ZS8SWCDwBJWdSuibh1ptTvsKtIQQ0n5MortBBiywowRyXw3skBQZ3pvQhgHAhqG4hlvW+BhFjhE/
TzIyh50FeSWC/31zFMxpzIZ+gIhheqYlZKhrYHTgrf94fq/sRGnIsTReCCT0DclWVI1F3PZY+DG6
W6vRmarAWpjbpc9l98FIZQWRvbjGi/+WqVKmEVDVvtYrVVqzb3IN9eAu8ZPhOe1uWt0fatsbidOh
GKt2sdODCqGuAZSTO2wm/nmNdxdv8wsEV4+XLGsSZMbeog1g/4uAcWeBr0rynshjjHCHfaWn4OdE
ZQN8E1Ly6gvtLhuU6Nq2djLL13LlYzu7Vi9zGZliQoIyN5U26QlMa0d3NfF6gHtGMl7xXXfB2CPe
Jgjae8X3GyukYHIBRpsHvkintk5Uv6Hq41R+aewjlV0E/8VZfksTy1utvkZdvUKaeT8Obgs85uLA
rpHwT0/dqT8Ml6pk1fZN+CJQ8E7VKLpcNSFQB2VFPLojI+i/cs474F7lBrTiVLNMYprouBbOp2Kd
FRMvlvAN5oaHAsQf5AO9N+6VQxFEgUynnaRyK018aY5D/JJ1gifaURUk5UXZU9coS8csD5H0NZZv
njdu/6Ka+NLMsjacEZlxjph4WuCQv+0xLEHSzvHOIylkxC/ws3PyhM3cF0u8sBTKTRfmbbW6FLif
io85Chtks4uX++kPTqMmRYLjR/s5ucL2zkrLWKMKehJyaMegCxsnt+7aHuN36kU33jQadQry7bzj
7HrnxrjCBlftyg4ZgdBZuS0oUIgLgKbkEu+UCeF/3xw82TQjQUSVB2Mh/7Sg4QTOlxePkgNaJkQ4
3eIG4AcGd5O6fsjzj8BIGetPf2csIaONhjSprAp6LNmjEn0Z0k+LLrkQyHaWkM1aSxXmoOagXoLh
X9X8HOqBDVKkyDpFMlBlmcGEkLGqSh3PCURFypWSB436g8hAcnZD+2/vQnfo64UH7mbWZgbWxFpL
p0+DFJRO9KpYDmlVAbb7+58vj66rhonrza8mt9fSZnVIrGLNVi9Ly/LYGUx1tSi0cRBnT+cl7YZb
tNJZFlMxwvpmJgWPSg2LSraAbpO4q6cCjwxlchSNOFBdLJmH21soi+icqo0jEYiNB91Abb3OE8w9
TINjg/TDjtyh99+hkqURNG0alqmBR/S19bokpil6hhYUwkb7ugS0RxpYaJj6yEv/cgau3YPYBq+2
pgH7XHtz8x2IZYygG0ZAvcpPiz8duuvwZPvGlXkofSTyMoS8vex3K08I63PZreuqQZ6ZELS+zweU
U/0F5HDDOLnnbbmXqG1FCZF8joDEl80Qxam8u0OP0eb42EqR6na90IZPqHjYAJ2t+KgxaQox0oYu
nn7LYQo45ys7LL8AtyNPVj54G5lMFfcSVHgtHTtMrMsOTZyB/20YvbFPDMcYDUSk6FOOBpgyjoZg
sQaJFd8u2GuBQihUmVGHdOlGL47QZaFbeOuIqK+EaKCJqQwPWKadEAz1nK0jy3qQIWU/B/oRvM5B
Ed8ZvaOjae+8d+xAEkExRCg0e4NqG/+83mkKAx1cFSWwZO6y3G0+r16Od7bokJ2a7zaAWHlecy97
a9vxltdiBXsmpJiiMYbY1ht+8pmgwk3cMndAvA3kLRlGx9vQ/1qaYNBSNetJUXDKjyO5GOvMtWPq
0bAIsjRzF4XdTeYgee7dCSlcpmVgJ2DOgYnlQcCrsAQcUFzDyccx4Mee5ek+Z2LELPZBBrn8Ni6/
FidkHJTESR+3+ejNyadxuSPlrTlKrtJSlQRfsQejtNMCMjo/PGSXDVCk08fxYvDSY3arf0kez/vm
2yrHa5UEH+mj0OxxmR29urgOO1/TJEeZ7PuCV9RLxpqe4PuUPkTrkyklPuBR/HUS/UoB8Xo3ViOL
2xL2Sk/E14+VOzraLUduIU7iyRxgN0K9+JvYyLBoZZvl3AFWkEqVxbXC0d+0I4slV8hdOTYl4Cmi
KHv/cpJN/jwshUGrvBm9YURdA2fkrALg6ztpDudXf1+Orpm4QuItViykoIrWUcwLj56JeTSjvhwA
8V0NjVPJ+IP2dg5SDaZhHgEziqrgBnZkErz61/BqNOaomdtVD31+PK/MznOpqW6EUCH5nAqTKKEC
IevgqMF0iPz2cvqy3Br3g6e6VVAeBiIJ7fx3i963FSnc9ZtuZL1Wc5EkyQqvZUnzqDC1sgCnqHfU
Wau2Vi4ARrlWThuy9TZLDfXPX+2ht4qndIZHBTwWC4lOZBr1oi4zSO/agA0/1PJQWp/P23ZvG2sq
YEjAT2OiFipEJbMk8RzFBA7ZZI66XNt6cF7AroNsBAhxSG+sOUwIiPvs5NlYfWDGOl0ikSFTQnDC
menmqrYMsaj+noXHwX7HbtoYSeyeqDs9pnFMRw9NhA4Kr344GReWOgXLTCUXbIkq4suOMSJds3uY
a2SftfFxUP74aY+71O/1FgdI7bFfGJnw/aY4VPXVXKWOISPGkekgJM0dq0EkNUDGjGZZpQDq3o+/
8ikR4UhfzDjUVKyHmozBSFW/y7JLJh3W4b7/JgZsbMVdexOsE0MrJ6ZwMV22OjRRgjYrgR4NNHgC
gXMlq67IDMej+kZg2QJbJJuwGQudOMP4WMkQsXczx+3yC9s9iVYU/EwsTX5iQeant4r7vUkczv8X
un/eQc7Dtg6cRxQGUFMX7MdC3M3UZUImXl5a4wn5ArqoZXXt3bxqK0UwWpbGQKJmkMIBxdHF4jSf
Cve7eoEhssA+yeAKd8MZsaEPIHvw2Cv4tk1I0050HT3G7vLvY/nZCL3zzk338m08sv4Wwb1k4wV0
ymeipQuU0dKRTGj9GfLytC6xbZ+yyTA7lw5rVjtdamJsphpMBKWsX6wUTZ52ZCSHulVjDK8lKh1O
9hwP+eVCuzXyLUUNu4t6VsMnbR0wupRWtA/mwVyJM6EI7OQY+XzIQ7xYaaEKxu5SZ9kc9FoRwttR
AArUhCRgfFDoe/KVrV8Kp0SYNmNOGTwf4MhuC0ysHo9azZNhSVIJ2Q4TTgp7nduE6Vg+FT0GdvUd
jQfnV2/fHV+ChsixyYpxHUdYz6PP+j2HVU2BvpZfRpxq6n+pvux6y0aekKgA2HfI+ghBygLveQXa
5yJxKhasuJ+h58Vt1b87QEwhJ4krVR9Ii5VSjNNaHwlCfBvenTfi7ibb6CRsslVdkjGhPEqhH67V
MLuoO3ojyfB2XYECiUZH2QW5lRCdWhvdsSFB0pCljwAX72RTU/tZ60aAGJiMRhtIBgGq6gCw+D8s
xhjE7JzxYnlSDpx2TJG0fO90oSDmYmqDAHFeB1OxYLpEHVaLLXDwuvOti+E69BI3jIBTjE6Uw5+j
y70WJkSqhU49XqEhzLLodbViQmlgklXadYWNPsIqxWEIC0Zwt3IBDHLoYBwaLGCyTcud9s1Jv5Ei
LNWaRyqJGzhcP/3CTIxRL2XkoAI8/fS/QMDz772RB8IqMNGDzxG9CK9DfB/pkdmuqFGFGEdK1sS1
1+raNp/UTjb8suvlL5LE0fpasdum0yBJVXI0416rlSQ3lgkQ4s8yE7WZLdw05+ir3V5NMnTl3YvY
RgEh3nSJnWVVMYIdedH+YZoV4EZ0oPXgjJN9jCLrqTXUe2C8SjbSrt9txAr7CLO+ehxXXKz6kKd4
rftpGZLBzd3qIVpn/usFTNg+Dai5J8plaNdroAe4a3qdGwHRRb9ecnf0Gdhl6kni6zLFhA2V9qAU
XgkcwlQ/JzRg1n0pQzvdeXdFXNgoJmynyO6VZEp4gXlwys63b6mrOmlgnCzqkqBecBQyUEkq0sq2
zBmF9LbE6WusKwSXQMcGrKIfAWzs/Nm0eynY6CZkKkZh1NPEt+7Qhrqj0Io/7gG6MzfchCru1Pw5
vOFrYwqxItHUhc4VBLL0eVVuxy5xJ/2P+65eyRDpUmsNBSM2wG7haOeupQw+QDBPYbzq7/E+FVT0
JtBCgRkhRIvI7vQeOBkItNahrI5xdL1Ukm216+AbEULAoOs8WBZyMI8CgDseD+iRc00WnPeCXUfb
CBHCQzl3sZHrfOsO6WFUGr+JJQHoX65q/y3+AP7r9RkxTkZZgQoTSRCQqzW0gYxOcsUuAJXo2Z4u
8ep9o/0WJraBGGaZhTHQ3j2QKToavSTgi4hjWT1rP1d9kSKsvo4+7LypUM/K649VRh0MRKIhIulv
17p181EG+rR7yv4un1ERYaBGqAMLIMQlVvclT3S3Z+ShpnHmmY0shZAZUHAIk7C5TBtc2qL224LR
dbR8NFSSC8lcQsQUaKrQ0jmfgUcO+m1/yoP+qHzu/RUspfZJBiQi04j/fXMNnQtgs48NhDH6j5Ed
inZyqkXm5NwsbxKhzRIJJwV6ihVV6fl1+n7wx6vuEHujYz4bDt7j0cosO5n2t+2LAwrng2KiRqsV
EBei/a3HhSn5/p648CJAOB3KAcB2qHvgdCgPTflJHx/Of1+2KEJQ4DN9s9nj+3WKGa7EdMoyPcWa
LOs+v3PANv567Wu8HqN3CGsfYqgYgLOmNnlliRr/t79Rh71pYE6GKp/5Dl3Uh0nHLEDqtLLm5d01
fzmwNSHoZIrezUuO87MENCsp4gCI+rKNyb/xxo2ZYaJSbxnArRD8asriWFsojoOZ9i61/0nAwDk+
NvQHECya/GlBh+Lqq8rpvPX2NXuRKjhbNpK4TFRIVcxPafmhnyWH9b/kcS8CBG/res2c2QIBYJbW
HQOTBqlXg80xPMXfOi/Sf3FnR1LQ8v1L7G9z6qL79WY06h3P+WOGPkE+uZq5EXMxCefJu/XOW1EX
fTCjRpfPA4RNhnU/181tFclg+2QihJSEE4wlTQgRUXFvpvdT/Z6UZ2MvHmU3oTolqtrUOb5P0wuq
OXN9WKRnz26k3sjgOm5kWEalsYHrYF1Pvg4K+tAzPP158IwgQ+emlDl412a8jIGRE3SCi3Bqo6WF
VLVxr5w+xtUvfqI00D5MjYfBbzc+1ofmspCUtlQe1t5s441M4TRirGA5qSBTOxQ3dTAfx4vmhJ5Y
8Ge8Y+dqJpBnAK6C40+ISW1IlrYwkS2UWftpqqZTG8s6l/YLkRsZgtNFuIkMcQEZ1rO1oJOYk7Am
LsYw19aZwUJfH2SNIvtL9qKV4IZT1U1py9M7K7M/jrV1Oa+fzttNqpTghUNtKJS0vDae3aMJe/VK
Lw5MN7VcY7okAc8ZZN28u0cu0IDQcUqYTkxBq1wdMo1VEZLW9jSvXl1eVrL3y/2At5EhqNXFIRgI
1xiv6IXfn4Zrxc8v9Y/aE/r0DzJ99rPIjTAhsVvtvtQwKovbecACw60OEzBXAbJXecuxeexkRDG7
XrERJ2wqrVzClQC4loMtOav2RPv3HIOGiWE4BFIV40OvI5M2lKzK4nDw5jkwMlxb3tHpor18/1fU
2ES+2RjobMfK4JFWPegMrynr+p54sBEhxgOKBhSiwUbVel0sF8afI4Hgfr/5vhALhlGJO43g+02I
Qve1Lsurd/cIHqY1YIpQ8BYLeyQbi85o1hI7fz2m+XVe/dPaP85v/V032ogQtghWoFKMBSIU+jOj
sbyJQKaDsC3M0eznua1wFVGec/1nDuSviHjnlZDJEPYCeKrrGn1gOKjpcknW5KSXmEpQpuC8mD1b
YVhTo+hoYuhPFNLRCETlYD3ADl/Si6kO6Cprz5MJEDLPNSJLRK0EvVlX6H9RWg+T1X5/DI/TUzE6
9U14WV/L8Ft/NUeLp/NWK2Gfl1Wxdmv8qydwbk/ZDSfizsBYCH6t2s0/L5515JT3HKTqvDl/9Red
kfym/2Myx1i3eHj261P2efyuBDwdLvwY02jH+rLxkoc4cWcfYx3B+/p1dSA+o8OKmZSKL1WkUqZh
UbF7E/1Jsb6Fw7dVuTQT6qSaIkn59xx0K0pwUMNMui5veKBoWmCMmw6p8H7ZSoeceEB4a9EXlQQP
nVeSKRpXqfdmD8BvfHZrdDrPctoOBa7SlXnPrmKYKgSstYr+6jfvYqu1UkYhUG9jfzCWo50Uz7lp
S+y3uzE2YvjfN2eFNhr2EHfwFKoHs35NR8nO4/Z/Y7fN94UglRTlisd4fB9h2Amzx0y501EQjovP
511+N9HSN4IER9C6hMzGCEHaNf3IngCf78x8f9sORZaVBLKMWLY+gkMsdTbEdsgVY7hlqo7eXaXt
P3+plBC2DLzGgtwATjAGSYJpMPWYuesh/zx59U3hlQdbUt7i3zu3WkLEWsho27kKpWKg/Y4mHuaV
g05OdQ/+Ynii9fO8ftxG/y7OEK/N1pI15VpDXKHEE+qP68z8UG0TVB4K7divtAd0mgyMet9TNMNA
r7Zma9QUXBIjLZraolsX0GyOcdADbGU3OgAVcQryu/5gg5dessl29dxIFHyTVSHKd3PBb+zLZW0O
zjJpvtlcjRy4NpN1gu565kaa4JmRpndhbXL9NOUSRzVQsIG2/o4cVt8IETxz7GJsaB2JwVqUj6bW
ulU4fjrvHbt6/N7Rb++c8WoCxBfOX6oGANrAcG3avvWel6SXuIGh8dcBUOnjrOoLSMmTT+p4Qdn3
Mb4/r8h+IrDRRMg2YazcRhMeyuAX4eIkR2ChHNrU1cFTmt5xwoAoWApHu5SfxPvOruqA3DAtzQKc
yGv1SqqWQ7s0vNksaVzlqQNGue2b1/PP7AMHKX9PYg0oTnSL80Ed4PC/ljezZqTL2kJVlRYAX5/d
QR0OSz/+OVuOifk3TPlzKfxt7rWgOu7nETzJqGAa5iFhhWdgvF6ybruHPkQAIR8A+UQs6VhmS2m1
1CiDfa2+xm7nxvema90rAFCF6dB/eDgvcNfjN/KEOKFlrZY3BDu3BztPBB4JtfTSWbJz911iI0Ww
nNbEUR4DHMFrgzUgfuaHnn6jeZ3HgYyGyz8n6OELZWvgGAACDF7ZXy+UCijmNuLv91ryWJMbgn7q
SnZ/2Dfciwwhi2kxfmtODM/B1fCpYV+SpcXBIUmqZTL43zeZEm3QkWXY0GNOgbqbFa7Z1146fjvv
Avurg32jAoRMA5CxsGFHtE5qE38NZrd94uhBHlSY7tSv1Qv9gk94yqoru2pt5AnxL10TFqJ3E4G8
m74ZpL2HeibO/XcwAcEPNoIEPyip1eYKL1vHV+lDdOxQj/2ufkTbq8szGenI2W5iuxEnuITVt///
wqFdLxflKbuLwQhS907vGE72EH3pD7Ipz31L2pjMxVll6kzYV8hzW70quYLE8Anw6XSz+mz3skfi
XcUwtEo19CToNhH80BiKUOk03CpNekVN36aSILRb28P4xm8BQhSqS2u1+hACNGA1aa55jC6WD2Pu
6KhVNo/n3X3XZhtZos3WIV9C0LZ4tX1LMg/M7UUkyWll9hIylSQu5qLOIEIBNI91UzfBeRX2d+xG
B+HII6HWNYYNe42JOh86UjZBr9a5s9JBP6Qaq53cNtWbpUeKWZg68Ruj/my3/RrYKWZYWC5Da9w3
6kuCK+w0hGCSLx0CvJJyDEN/mhpXyoG1b9YXIcL+Gq1Qz0eC87fotO/1qD+FWi87f2WKCJalBemU
doAi8ET+IsCLNpmrPRj3NaonFGN1/0PGJBEqghcu1ljVJS+rhZ/mp/gBKByYkQ2yQ/xTeU4w0vfE
qaKZZMxOYk1x/I30NJqp8uuGYCdgmtSvUGx738b+vWQiiKHKRjZVDTTLVF1BJ1juVjo71EPlT2H2
M86ony1NhU7z7sZe2kc00HeSFZXZVvDMdc4KjChgL07x7DBc8czaKZXP5zekzJaiZ1YJSHIWqKma
Jx2YX7Pk1Y3HpDe31perjzglkq0zzTNwsHuVmlxOy7GPn+nCLmFdZ5b1AsgMJsRiUrbTqM3YZRbm
nrT1qY5aZ6Ff/85gQhBeFloNqgkhWH23AU0NkyUZu52jm+uiJQTh3kYpA8OxyGyDAsDb1LEuOCNA
933+OfvZiTfPyOfAuXHOLZQQPlRjqXszhSMsxQ8NF6yRfAHsiKPMktds/p0zcsRetAQ0F+jRgZwO
vd7LGoENhN1oulcYo19OlqfZs6+X93+1aCI0ETC/43DmQiejdosMM8ayG9au+dDLgIEDVBrf8Cp0
cQ+ofgU189kMHS3/B5TYB1P3VNmI8a6Pb+QIGWiJa31rMsgxyg8pEI/aJ0vWYrk72gDszt+6CIEH
+GUTSLcReEbVAckUZrJ93OaC6Jo+aLdTAiACetRP51dIppcQhxo6r22qIy9o+sTNpqMN9qzMlAV1
/svfON9GM/4rNtcSUNmbQ6xASv/E4WDK2/7b6OoH5lpB6y6ObF5jN/htxAkBSWEYwGW8QqirrUPr
u1m5StKvkXFcSsmukplPiEpTm0+kSKHYFGG6PTDCi2wMzq/Q7svy1i2EsBQPNBzQ0YXiT+WUp1+I
bNemnzfu6hdeFMiaVndPpo3xhIDE0/a8avDMNSBnCu3xVmtk4xP7taYXGSIKAbULq1N6mG3hLZex
p3yP3dzrLw3P/soO88/FY595L4Usg5EslwhIkId9N1K+XKbVBUMCbBv0lGWdrEtEJkYIFv080EWJ
sWLt9Nghpqv5kzbI+kJkQoRoEQOLoKwyrJOVYRcRgPxm9k0RylBm9k/FzVoJEcKKdWMMG9hscLUD
ghILuo/TjzjQvrS+fqFYHn9YYpKwJNnBItFCPpZ4koxgQXt+NLR7klVoLD1aKjDOP0u2lyQ26UKw
IHbLFq2FfkrslFccNDtFtywymdktb4CtfpTd+iUbTHxHbq2KzB2Ht4mUm6X80spO+v278WbFhICh
5Utu9yY0GoPFN4+pZ94st7ylrEXbviRZ3r9YboQJ4YLYVmdPEYTR6/jEkRW59eyvBrqheCVI5vUS
44mPxqTQcrWqYTxAtwMuB9O2zd15h5BJEGpbdpe35tBAgtmmDw069vtYk5yHMhFCfMimga1dDu82
luSY4t1qSjX/vBaS6GAI0UHp2qzSeTvSYHWW22nGcz2uqZ8P9XsuGi/rL6IGAMWLGuOC9Z8b6o/a
1UBA84ZOleJiZvd/pxPXeZNFNOaitLaNY71vrq3RN4vLOpO8BO+bjaEEiHbjt1Qb/dDWIR5CEFRD
X9VuzehaHSSNTzyevM2FfosQG5/qHum+1UFEtrAbmqJpkMynlRkn22688wb7l4zyRZbgyyyrumTi
VZ+1VBIv7+n9TDB9OffAkV0+WGntFdNyWJXsag7H52K1vaRpMAsT64OfAEP0/M+RGPdXorNZvzAx
CrPn2EOEXFf9F730m+wvjSu4vRnb0ZJzhKtlWNEW96OdSzTzx064Skwr04Vv8Y0uI0A4DNw8cH8P
vw7sJsqeF+vLeXP9S2g1bAPw7OiBF3HQOssow7nDy850YehO/qAhR8quDS/JA/NiPIT++p4CD94H
/itQODjYDOjzvIBAoL15xdw6Jvso0Yl73FvvfxEhHBc9M6J+UnEjjNrmaFogUYp7+1qbK/CN5eb/
kfZdO3IrPbdPJEA53Cp29+TgeCOMx7Zyznr6s2r29++Wy3JznzHgCwMNiMMqFskqkmuJdgGajKoW
QierQAvYrY3dGZVD/BF7HckaKmaomaFq9huWuFyPvT5MqDcK2ojnJN0d0XvYrL0ziq0dAltRGr+I
g+VHpkGJ3rWbjWgu25AtM+pEC6Lnwa4r23yIO4A7liA2qD098mQ8l/sFi5veZZ13E6qNXO6iErV5
lMwmSp5pddcI10PnZK2jxXeGSJ3y3eC2kcQZUamGYQHbQYWhuWlX1xSIK9f+sdgI4ExI6A01rIW3
fnLFR7eYn6EumNrJkU1sTQezdTJqJH//DnaWyV9YdH3tW6mHUmCjmV/DwEIb+/QlxBzKNfCIQYNz
ebcoHfmLSistw5L2MBM56K9VsEX2aONaHcn5j9QXLOP47Vhu9OMyEl1M9KZNsaadN7sSkAH7b6+t
V95W/nQQHy8rRxwBHuxlHadCjDKsZT0IrlgFazIFyvr5spA/rKACxFZVAibn2+8bB92OoNeIWH3B
kGz00LDMFD3tXh876uviVmgoJI1k17fpZ5FcTFD7NB87oPsjN50jRy/6hyXKRTsy1sdWFYEjUouy
YyAnS3sgrBYrmAO/Xdaana3ft/H8F7Cl3yjdh40BGFe8+s69ZMs6JnWTQBkrr9YwoPC1rfzL4vZ3
8iyOc2Z4yRrVrITCinmcDE+ybt81jaVt1pTzW+Bo0pUmw5tsLhiBVUT+qHdEKN93WGctOIfVREKq
TG890O1BHp5FCr9/3/Wev8/5q6IH00dcQIVynr6VovCSjY0PSi34e/VrLOSEpyc2hYf1m8tYmCzW
WRWKYF1OJTyLGuhRi7vp5+XdJ4yNnzo3izhcMwl6iWNhx7PlhhLoJOLFm6UKNBMHqSPm6Zk5XbBu
mXNSYAKr0EME644icEjPP8CK506y05YfLitG+Q6ZyyJjU6s75M54P3xiCUEA5CT0QzcAkbj5p67W
ETFtf8/QjqQrlqz+xtAhoAYAWGu4ewzgdOlNmn7KZiK32x3DAinUvzK41QPgy4hpOSjFrumqFx6j
4z9MSlSLwf6twwQLjCgzXD3ewY+5OcjqqLHX3vw4fQSDioP05qDcDK7qrx9ij3pR2TUMSzXw/A/A
cZVv5Q6bIszTysI1B24vHyJbC69NcQbWFQUkuG8aG1Gcy2v6Ppnj0ETqePifaZhH7WtyLI7o4EVK
Tk3s7VrGRh7n/5a6BBpyBNW0XnNnUN7MynDMTAoebUeMgvFjzfqHPZF/b6v1tM7ixMIjUTc4TWSL
4GdRY+/yuWKOjju/vwjh1k60cgPzIMbg1iam5VK5cUy0xKHwdJeFamWrs2RbaOsBI619WTClHbeI
g7LgRUc3B6CLFJG9pJGNlAFj5H+7ilwkGcU0N5UZcibpuZo/dKNlZxTaw040wfCJhBshIABloAD+
GuL1wgoBTasN6GkdHSl8XtNDKd0N6qOS/v/HxV8kcduVNEbfGQskDc3tFD8a4+Hyruwl1b8I4LYl
RIobSoU+oItMuNN86ZAEbYx5ZEaJHjozET323NIv4rjdKbo6KiYD4kbBl4AE5M7XtV8FqjvlDujK
lBOAvsm5wF3T22wXF/yFMUNjawahYib+MOfEXSoQP6aA77y8mIQcvrwrLKtUtwlTLhE9vblN+uFQ
Nd5lIXveb7uEfD1XiruoRAPdAM9uPiQH5UpwDEd/0lGanAPar1NKcSEL/V2oHfcQF2uvQncspGt5
/USoRMngYn0nRXXZ1Ow8Sbb+AJ4PCWDzmFG245/rKTEPKEM5kUs9Y1O2z4OODGB7ERO8QiCOxGg0
lA6CE/pVYrNJq8itiI3bSdWwbyDH0DUNmKF8RA7RxwmcBrxpWyoiiORV6qPZ27N5Vyjf6544aHsr
CgA2sLEpmJX7ndcwMVqrqhFLTDA5mcZnc84csSaE7J7mrRTuNEe6kNeJCSnTKUnfMprYl7/MD+Dv
HFipvAAQFjVOs+d7tzK5w2xMJmCPMsgs+vGqSG5K5TAMuSdifkevjoRhMuPmo+VZ2G9Mh4OSlFrO
QrJV2uqpZnPmwXQPOgJfAoIZlULtXIIYat7/Nu030kNpnsZ1KhC60vRDXX1MM8IC941Cw5YrMLbf
6AGbtB2QVWPctxuuxeFGzq4N6nqwr4Il67psAduA7+EuwySbBwtHatI/9+tNaL7DxQJN9d/vM/mb
y3UZYeqns5C+xEA5xU00wbCYSVX7d1JZ7MNZCFvHjZC8qoeubLEPSz35unaNJ2Yggd4OFEweJYcL
7pZWAIZsxWIVZWIb3bGWD4kGqNuRMmPmP38347NCXJDHIiWKUEEhEQSu7T0AsICdqT1YwdtLlk9N
le7amSwboOTS0e7Kd6b34DcKZ3CtuKXy3cxcHFe7jwidKBlcWBoxGp+wkUSkecOPSsmPUqJ8kauU
yI8oMVxkKjO5lQaZrdw8XYM9zhdzEWPAKZmH7W6RDGZyU0Zmiff/X20OSD7jXLE59vi6dxWfQVqE
3+vD7Mg+3v++Cf5lz7brRc/ieCzfWUq6NS2ZOBC2ZZqryMcG881T5sgFsYS7CYsKFH7wB0qShRrK
r6q1QtMqQobAJ1zJaBNHO9Wd6Q5+dy2ibYF+AtxVDZ3L8J8m83Xc6V1DMTaqDqAJawoW3DtZ8cb+
WjCuKWKNXVe3kcOdXqWbweNhQY5kvjT6pzqlQIp2bW8jgFu3uuoGUZQgIAaBpmI8qMunWSYqx3ud
JQrr8/6/1eJCOCyxXucVQpZTfRyC6gMeS5fUNnAFqG2QQTTonQ6d6R2jh7+I5cx97vI+HRh0hpR+
jbLcNvQrayTqXMT68UXeWIk7C1g7LNw9rhOItxPwFH+6fI4II3hrA9mEiiwP58QyEFLT9jnrA10P
Ln9/P8U67w9fr62WdrHKBQJWy2Z8QUAbfQqfk+v1JDnTMfUsV/lCiNx1RRuRnM9b+lbv1xbrZt7k
YAT1lYPphofWG9xMdXpkxlT/CrWIXFAH6FuUqjN0FIxjtZ404emyRpQhcB5haJNiqRcoNISfV/Gh
Vr+gEv+exGSzaJw3SAFXNksrdAjXOHYiQcnssVu/TyFJGbObk24kcW4BVKNGVoyQpNxNHrpgTyIS
0skFuHyQ0PUUam84/9CinqLVMfo9cDWrj986p3IKp/siBbJ/au3Ep3LgvcaprWfgaXeAyz9JEtus
FDwOQ5AFUrB63qEgsxRCM/6NflDQC91IWMclxbiNdWfoRB/L7v1y41v5x/m8tYpY0iEhPbJR3uxm
UDBTZtqKtxyyb9TjMqUPlxH1aWGmOYt7VvKodI/5RMRx4hTxD/JtX65RrUAbYbpaxmO43DcUjS6l
Avt9401XSU3bXkBSl69Pa3U/UirspyLns8M/Uqdj1itSDx20J/ADyshFkq9oL3qoWrAtsW2pqIIk
tWqcX0iSuennHoGuS495fx8qzkD1aVIxQuY8AoDdIlFndoZAisLmfQcwwwKzoNZN/ZENTbIIftmj
/kGkrqo62EJ0nYcOK1HiLOMUaslfxZP8k3XFCLdJABgNf/asn/Qb3h/8wlkiZxtLiYfQooQjEk/C
5wKlk9pLb4UgBcuxRpRp9vfsLIqPF+OqVuAZRutweJJ1J5xq28wbImDs2/pZCGcYbSytILfACuZa
Gx1jqbNOSiX+vLxPlCacZSSjpguTgUVLxirIzdROB9BuiyVlDiwl+O2CCX7k/zMHLkpYlaxNuMSi
2vSaLj4jwGYdqMrXbPFZZMIIvHdZMbY6lwRy+aNhrpYA7iqWP6bOMB5VGYAJ9xqGTy/LIXaJn/GL
5HWaZHYtSyLtxUgjp6wsCjKI2CR+pK8pBq1OWC9yq7SxPVWzU7VAC5KN57/ThQsQydiHY8bYLnWr
+TrHqifpw8vfiWB2snHgoVL3s8lwWpr01NZ3cUdOelIbwn7fSAAEcT42HRYrBSOv6KRfmjdegf6k
At0dT47iYaR4BdghuWBrfLVnKaMhaRlGVjF9SNqrYUYDSfEdvEROT6YMxEEyOa/QhZapCRNkAX4M
xAnsSRq1EX91FKd1yvfgWiLZ+vfcmpx/GCWAe5vApHWNXHvuuxT9sD1l3ntYu78I4ZxDn055LjKj
UBpkQhagCgbBE70cr1CZE38048cZTWOCSw3R/CHan7XjnMQiLslk6hCs3yTAVCtBPtwfVjDYRk59
ElwqdWWf+91OwKksSwrgNHk4ZrPKTMMqZ3aVZozK+jE7qmj3f9frGtJKCdV9sKzwoJBFFUd916wA
hRTQUiX5lZXhtZ24BO76pLMQ/u4sVOmgVQKEtF3shcqTVn4X9e+XncV+frwRwnq5NmcZrSttOA4i
OhJu8ADaAn55PDSl07myn3vLp79cOP4qzYZZ0Mi0ILus7Tn9HMlO0xGZw35etFGJc4CNZmqpEWPd
DBn4zoye3HiUv0i30mm6jjDHkt5QVaxdh7iRyDlEwKat0dsilvPTgs4pg2iLob7PLGWzSXobKXlZ
SuwV6jhlV7lMdIuTS8a5vCqWI8ATwwqG0zS5zApYlaW8wtNnC5pwVvmjaMIpnTi3VzSLYugzRK7A
f6m00E6op33Stjmnt7TrNFQlRCDtv2e44uXVGpQfQ1t2hWP+rhC1MQLe04GssBBHSIsx9WNcD8pj
ud6K05MSveud4yyJvzXnYiNrMohoXKVwBvU+bp00IQ4RsTv8tVnJzBQ8AxAxiYdC+miof/l9Lg8S
RdAE4pUYD7fq93U5ylTj8G5uulkizgdU0lyLSFCxRABTq/uD0heeOEh2RpUnCSctc0c/sixDHTII
MtvHGoB46mtH1duo08nfmGfRADNDg8WanOylQBSt/fUQBZ1bhHaEnEQgn5yo7ef9QY3+JLOAVpp+
0LRgGgiHtpvObbaHO/yhqbYzHtYRPyvFUawPnZE5SXM0y9oGUiNxf6D8wBsl5tZ9xm2bVgakAVzV
ZYT2SfAqAv26BZQb9dZACuPcQGh0aAg1WYQDsY7sreigWL4rweSyp42GTOyIneIZ2GTUWVR5gW75
teiwOfnUbXs7c3LgJjV+5Mc//lZDhUsZ6rVNUiGEhpMzefU9o20onPlB9KHhNxKMYjcbP5uKwnmK
osnNbmabJxz0gIFqmqibMihXtn+05RPnmS+ey2E1KArzrV151ZieGT2uZJ2RksH5jEINF1ntoVKE
oou9eCCVBbKkXTiJo4NkEyc69nLnHR2UigoCCpDIYooezAe/JhETHpAL0cC2ieKXpP0I9m9byIlz
ve+qNkI4x5GGLdpODeTfmA8ZPEzd4vm4cDKnbvESZpwqPw+oGuD+idvI5JwJoNCEMcKsOTCAymN0
QKCHhYA47b/hlOxfpTbiuKxijuZONUaso3CVHifQYNb+0Ngh7lHZcZ4YLh/QUdJA+X45U981mo1Y
zq/IfQOLEaClmZ3U4aEtAzGmeonYWfrt9nSWwU/3YGB6leIZMoSDelLcBs3K6Cx3RbfGSaMSQEIh
frQHaFG52YNODZDrGAkZ76ThpZ+JxHY3DdgoxDmPWe1NdVEgQ7JetOpGRnJWANOTwvXYDWcbMVy2
MfRirWlsb1KEs2Hy4sgTrdpZVOnWmoPLdrDr8DeyOOdRJ6sVqzHMr49e5OoZndCXv08dJ74FWsGE
nJ6kENB5EpoAU18G6OkBV4OjeBXfyFSBZte/b/ThPEaSLQANnSHO1MH+w9q7RhtzE4iY16wzxnwU
CYmU3XHuQhlFMU1qbNZU3q+xLWeFPVFFlP2X8o1WnJMQoswIwwRCWjNgNf3xIB4t3RUeFE84UkDQ
lEaca4iyQU2GFUsYo0FT9AvFreTDZasgRPBwA6U8Ln2qTsyvtyBMvhtC1bEKInpQQrjEwliTWqhZ
hAqzJ2v6WIUvcvbwd3pwDkEUa6sOLezLbHxIan/sHvH/yyKoGMhDDrSSulqSBjUmh+H4K+iivc+v
ei+0AQTh5g7VR0R4BB55oOqnyVxSpCw1gl4TPyYUWSS1L+z3Tf6sKX3TCgUUqpJPsWLH5W1W+MSi
ES5U59zAUsxS3jKvE32sj1Vks5fJ8iCjpZrNeuKGe4MSBgBWqGyWWjzOGwiaXFuY/Yf7iW6i8JRn
hDVQ3+ccQZ4CR0ES8H2l8Nfs1FOjh9T3ubPfLdoyIcTj7CePcnK9CA6xMUROwHeprbk5DT3L6OQc
/pnBmoC8erVVuznWp4zsPSBszeB8QD1KmtmI0GfIn7Iwsq3wVk0JJ0CsGU8yX0cqwDNYVhAr14YW
dA2RRxFZB1+Y7a2yihuWRo3daTTukgTtBvmBROyh1GC/b47liLEagOZBTN0+TMZRJSnmqa3nzr0e
D3kmsXNvfhUkl4EAZkH+swb38Rt9JvV2v7/1AO+WRVHWTb4GBwCibEwHFcuWp45g+qs22rpFOZp9
pc5SuAhgtCN6qxpIke5y3BY6dLeovdN67II+HdTVvnx+9v3aWRyXGppl1BurBnF13Dlgq9anF1FQ
7BJwA2XpXZb1h6vJWRhnERb4oieg2OGsose4dKsAGFUY2XwNY/S8MAxW+ZvlZt8IqexI/n5rOEvl
zGSQ0F1aKQpKCCrKzpgR9eWjGnkM96gOKH/9h+h6lsYFCitU5hYD/G/5YvjAWlkrx3T1xF0DJcgf
Kz/98K6uHu0skosR+gTYvnWESHUwcJNNnKildo6yfS5MNHLezQ2zygXE1fbyEyi27nhY7q0bVJZm
R/XLU3pjEUndfnFuoxgXPGR0KqGsgJ2rYke4e2sL9rVHwymu249sCIyq/hCHgR/O0g2hqcMI9hmN
9acBxdRPihLoS3Zn6U+EUYqXjZKf0FL1Wsl1BQsqmYdVm91utRcwSeqvBpBw6hnNK6ipJc+XpRK7
yFNC6xivzJsWQq3muPR+qvrRQOzZrghMRyvgkRUV/Q1RcOP0p3Ca6lTFRVafBHtUnSpSbYlyJLsB
bCOEs8Z5lKa2LCAkVUA6kEtfJ0AyjQ1uSoVBDezt3zc3wjgjHDtdRvcxhK13y4nNmBeB4U2vDP4F
FM1EOrNrgWdhfOlE0mcM32Sw+GE5JM33YfwSN6+teRULf7dPfAFFbPUoHDVopZXQybiNQjVIBmqg
dzcF2KjDBbNQ73qxYFKa4UUJ7dysifBF7Q7fcThLQAsfMd/hThqwWMOg9lnHQDSAjozRalDwPKQ8
LoSVaYeDu0CeGH7q+tJP8vy2B/xQpItuZ2BmRhVzu8Zw26jmbqi+9H1BmAi1puwEbk5YCRRdUcpZ
ONNH25R+GvF7rrmbTeMiWG+hZyqSoeLQAbYP93XrZZw/XPZElBJcyBrTdBW6DDIELVtt3bQmOxt1
wjgIX8TXVVCtqUcMnOC+XvyIzGupeTVr77IehCfiGWqkWZdHoYWIPhaDIgldIbOcBSBZc0yaHkvF
fstj0EapW8CekNDk8+vGG2OqL6LYI1X7zMZ/arwj48Xm4+wIQe5FPtUyuqsalgdYDQb+8R5Cayod
89ItxAmzt0y6E1eardayb8mU19s/VRtZnJ8Qs3SYAXCMZXQnT3ITsMjIRyWID5lvuRTR8a7toc0G
zJCA2ZB4MjwJPJclerqRVeify9hPpeNlm3jzOb9t1EYA5yOMuZ3jvoAA4Up/MEE0ADTgym4/j5+F
u87GbJNrHstD13lF6w4yEt8WHQwh+XSwnz5t/g7OYDp9TvIqxqPY5IgA9jhOCF2aB4jWFbjvvuxm
JP8LtbSc66gMQRxCJjERlk963QAwjmpj2D3UlilbCq5ghsxTNSUR5ras3sRAZJopdl7K31oRV0tx
kf3L27hr/xtBXJJhFqa4zDPGSAFtO4YPY3GVCrd19npZyu6KbaRw2YVep3U1NFAH3SZXllxfW0JE
uMHLIsAB+avf0MAXJo4aFMmSh2X5JFH1Qur73JNIgy7vpWBwIWl7I8/B0BCpCvV9zjnM7bDidQ/f
l9c7efpUU09U+97n3z3A5POvC4RQV84ANGH19/T5DcvdFScQ+Kl+8kqneKQ4pu8mgGeDqKi5CnGF
6fRoZRJwz8jZ0MdnBaACVIH68nn5bdRRSsVQjtnAeNm1mm0IbbBW/Yc1lT5fNmRSLe7sl5nWq2YG
tdQALS13LA3T70w0gGSY8H8HQLiibraMyx/KfqznJIRWxqTeGG3jKGr1APRrIteiFo/zAVg8PY3Z
VukTKqaLeajT+GscU0CXlIVzTmCOYoy3CRAz9lexHMwCEZEINfhOTWVFUS4MMUS+qq9R5EvGkx4R
Q6KXvaXCDzk2oRRmcw8VQNnnLHlghrMn9l5tfrxsZsRSvVnh5vBYbWumFZrSwYeRAGt8rU9WQg68
7mZaZ+t6C6wbIatqhEadwbpMtM160aG9KwLxCMYl9tJR+EJtk89GzIn9ljNsRHJOIaqUCZc/iBw/
F7fJYWVN3TamrRUcn/eO7G3EMYvZaJiGmiXNKsRNJy13UmAXvHXWSsEcO2buMOBFwaUKQbsJCYqO
iNrAftDASferVOCd6Cm8H7tK9591NCZUAShoHzT05sjAUn3Pgy0osyVd09G/LiqcuMTs9THR8JzT
ZE914kXK94VC2tk7WVsRnNObQmkV4wQijHB1xPZFNMGSgfLQZaPf9a1bMZy7i4e47sH2hVz8tWtt
E7BwwEM6qnj08GQ8YlILt3eYt+I4t5cUQqkOMsQpQGiNZTxgmi+tHKiWQCi2d5q3gjjHZ9Q6boEr
HqTM+lVvT4vmXV44YntULvUxNKtOqgneojfXw1C/TGPszhKFpEttD9/V36/NpMkm1mv0x2tWTJcR
+EKbTdXlDln22PNOm0VTuXxorapR79nu4D42+9Fhfc795EZ8kgqPIXIBJOvb360ilx8VQ9vEYoxV
LKOggrzqti0JXj1yCTn/F/drPIUls3DFKZ9Zx1nsWk4/ob2HzX1Qw4l772zbNeRcgzB1/0OsWtfG
6TIDpNtfGlO2hcyzoneErK0szkc0dT3IbQ7VYvND13w1KWog4hCpnHNQgPSljw22B317tWjnnRkH
YChSPl22AmrJOKdQGU22GMB5daOiA4ySX4deaR1MkN2sIpVLUibO+YUszUxNU5lfuFnfmlQLZ0QN
DHVKjKpGpDUQK8j3lenIKOKaJRUhyCoi4PWl8+Hy4hGOiG8mszBR3Cnsub9VHmXDrbOf7excFkEp
wbmFaRxHMy1gZhEm6iR0TxZkrZ2ICzw8WSFI8SqmbFu+ytlTcvtWkUG9fYQjQmvCQX2yggr8q1S3
PKUa+32TrSSzqmkSQzjM5Z/1FIKn5/Xy2u2BrmIc699UgW8q09S1UTqWKsgBy4SKYA2aI8OxoBI9
ShXOGQxCV8mYDEPdJ9U/GaZ1I8vUo/sf0qyzMpxDYPCrlhJCRvYzT94wySpHeANkqD+unnygaj6E
Z9A4z4B5wLpQCphFU+e3xnAXiuKx7cybLq4W0AF1xG2G3CzOO+S62FUZw6PspOcwO4bFMUHm0Csf
8ul6qWtbGkK3zYgLzm5hd2MifItZItd6WzAkQMyhZUjRxQ8sRnV+yuDelzeYFYofjfAaPN86I9hs
R5ZXaMvt2mDGztMUn7B8wiB1zm1kaonEkgVerfWS2+yQ41nZHJ3xhGat0VMAYZc6OeHfCT/Cd6Bp
c5RMEUsoxmay87mxF/2+0Tt/rAntKOU4xyGYgyqAGIuV06xjkWjH+F0DpJrIWJp1ICmrPJCZseay
0BmA1Oh9pccjqwr4essRPqDDYPxPHQb7Op0Fchu2SnrZaIuFK4fmzemD0n4lLGL/OJ8FcOleM0RC
l5gMCuekn95QFO67YGYzG+wCPFyrPmt8VVNHeyYk74f9s2RuuwxlDTWDoQppT/pJZElg6JZXybGT
7f4h9jqSTv4Ph/oskcsD40oNK8RNPFgvthxjHBPQB0F7SH8qMU41u3zTjeWkUC4G1OVaJpGEHcxi
xxjs7qPqALIJQyryU9v6ov+fCpd7DQdbO+WCwqpk9TQzYEcNZ27N71brVBm+HU1PpuU3Seeo4/3l
7aQMlQsLuiQIsZoysBnrmKfHmIL328Ul26rExYFp0LpFGbGO02nyBBRWBMkZv6HGDOBCDDT1Tq+5
aWP/rZnyz2mLrM0SyNRZfK3RMYUzEnmWo930LZAs/st9nK0U/zi0UZR/XKuachCSBgJNDCEkReO0
mnyfob8Z+Jo15jlLG08g3l/tHv/QZqS10QMwFRmrNXR2JPVfI30g3PMfMpV/jx//0CZk5dLMNTvw
AKVJDoWGrtroxnDYO1sfCJNTUOAQ+yH1LJFzMclU6bLEbGYeQWoy3ZTL10J7Dyrfdr84r6LUpV4A
EhwetPwhlu6U+Unz5fL27IfQsx6cD+nnRc07C3qkyYe2vWvCO7m4W9Wny1L+cC0/i+G8xpLIqWlO
2CA5+OfVKXMatzqm6Himr2HUgZY4jzHNRW1GzOain9OJyYu81fRNcDqseJJUfmR3OfnWRdog50X6
KAM7ylsF7sl6QiOWnZ3M+/iTPIAziE1DNNQVgPL/fJNP3IZh2jI1hdLW7kYg6qNLcD7Itb1qdoOM
HYgQoOU4EntJRFe+oG+Z+RwqIB5FgWa8Xm5TN3RVlJ2iL+iDxG6SalLyuERFLLr/YQQKB9avUHjz
N8NbA9Gv3PjhnZOtm1PHtwIBSEYG5h2WtfGAOeXooLOYbel2wdxnHbzv0eXfg8HPVePZ1wJQMoRV
AP2Zc81hTUE2sWNEBOUHq5M6H1RUu5Gd/Bx+Frhus4QocwrVwybCSCyXNBK2KRdCjcz5lTwV8kUd
mUd+mrzkkJwsbxpsUEBjDYHFT3gxSkHOvegmOH5BqcJucodyvVPJAEOpw3kUKzbCtmA5SD1g+lhB
VcUAOUxzvbzhjlMmTwQXvhsISxfPMgMcXtbiNAyzg8kxG7BaxGPp7qpJsqgYGmizDB4HeM0WYWwY
/KEFCjxxjRylovz+riZnEfxUhQJQQqmokC0C0jF7yRKQgf+DxRNdt14qeAsQu+iCDaEYP1wRpkUe
hgwpVcKkSHKI6x+XDxT1fc4jdYKkTSqD9jP73M71kxB9vixgNypvlo25xM1DVZxmuQ6TQ+GkLX5o
4vqiNFcZ5KXV6vydJKbqRpI+DYVuMkmRMke2EeHhd4pFD4w+dsZ6Ef9OGpfQaKsmgDAKihRSBVIM
X0ruFOVmjYnBl90BAW2zfpz3KTvgzi0hsKaUNzK4bnUMH3bnJ451k6EgwC5lsg2qNjJa7Ru8phqK
phmWxANQm5E6ikWB+nUiq3ZqnZa4dhrtcHkZ99Mp6SyFc0dTA1jvhfUT5Nd9ApArRqVStnhnaW8L
dLoZhKMg5XG5jTDrUd0MkNfFDmPWQyXvCEL119krvenqXWXDs3Z8tS0XjUarc0jTcJWehdAeped5
UHyNYhAgNouvt2mVLHYaQ/if2+kb0Pdshr9nC0tFBGC2PL8Fw41CnL9Y5iiXrRBy2LwKpjEPnc9e
hUkiLkofzm2APCjOpwpyKi+80YO354AnACr76J135GsR+JXUXv3hqP1riirnQPIOr3ALI7ypXenV
DMp7HTgZwmPiDJ+j5/oFdCqB8Ezxm1ALyvmRuZqMCW00cPDGYqOV2jYArhRlQRM9ZqJvGKGjU8Nu
1BlQOZ8iG0sxTjVkTg5SbQavIgDIogZBh5t6QEIgHPPuaLW2MRoup5FCMVKNjhmnKttV/lPUbzX1
dUz8JMZ25kGf/UTR21Z7Ym6cffeSsXK+JWSNhAtr85uGF7H6uVSv4/RjEEGTo70na9toyHmVPEPr
1cAa/lTh2lIPafuRcJPM3i+owtfj1MjIpipiaeHJuKs1dATnvnqv3NTl/6oyxSdCImGYfH1OnZYi
nZN/jMRd3c4BDuHsy4x895+nOd2dT/N6N1xXfhlQHcmUzWico0lMXR8FAYexmjDDwEZM1mCNceft
AbVCHn32tUvLy7mbpRPktmHLq980uc1mDGNXuZWWtxG8/yBvPyv619VonKuJsiidwXiIfFWyBetu
rWydMWQHyCAcAfeY3C5f5hdWbaNuUIRj5ct6oTRIQ8FYWqrmOpyCSH9tC0rG/nX+fBw0zsE0qwo8
P7acM7zYx+Yje4msAvMZ1zQ8e7KbBr2mxGHXOCdTpYkB/ljINBbMnJSPiH3gpPYys3Pq8uny4aC2
j3MsBeio1fDtuDez6ogZHrSM7HpYPpiV/P2yKGq/OM+SlEIq5ixf0ao7rTw281VM1fGYsV0wfr6M
V0+V1KuMY1CXwTEI+LVX02zdy2oQK/Zb3S5WlyJOoQbeN8EKlNlLotpWc6WPwWVBVBTnq3eNrJaq
sEJS5xnhiZWuK6e9Co8MmCDvfMlBLcGN7qiqF7WInAdJxqjDnCL8lS6fZul5Kf8yUeYxIySxnSOR
9Xyj2FoeWaL89gq4vDWA0KhazIQvGQWXl0SxEqkm6/WP9CupvKmnxFbM0W5MvyuDnoKY3zUPWQba
FerJmsnP3wMNrVObmQ1YASCxAULZWrrydCVTrx+7u7SRw37f3BEztLToyoDhJLNEJSQXpEfDLCn3
t3tkN0K4pTP7puwKNgFVMpTt2Q21b2tGhGdKEc7DihVIyfCijrRR+mHWH0aSzmQ3Isog6gRfp8VG
nn5dKTxBVcuYoYNhCQQJRMI1OkDUZ5YjohhHv3PsmttGHBfugfdnaMsIfQYFgz/oljByP+9qtwTX
uFbc6y1xr95fv7N63HEtRtSoRRV9t/lUXgFPN9Ay3b3siSgR7PeNrZWdJM91A5W0PF4cMZpu5god
YpeF7Ofym4XjjC2UBKuuWuyT+jABu60JoiA5AhnBSdEjSGXy+5Z9XjXO6mKMxGazgWM6xqVtqnao
JLZJgWdSQrhAnqCNXTNj1lJVpNet9CxZSB60H5fXjRLCRXAj6YY6TSAkB+BH8hjnmEL7W0W40N3o
q25qBWws0ZrPiz4+TbqMoc508S7rsl8kOtsAfzko1rnKAZuGiyvGIBmcXhHkJfDtcFt++qc/3wB5
HRFoCfPm7wcYT2wiPYZ5t3pqq8LXjHKjlADOJQyatvbjiuWLe+lTOJbP0UIhp+2HnX/tme/eEzBZ
ZvUKdKgqrXXCXvuszYIrF6Vp55ZO2QMljXMIbRfJ7dpCockqHCsCFmYvuFmtHJSocS6bBGHefJaf
jMoQCwxWRBB8NTo0KI/UxEz0fpVwY3WcM2i1NhUEGeqIgXgCyzeAS6IfazB6qq9e0RFi/1Kxkcf5
BdyvFQmh6q1GyMxcAatX7Bq3oZ9cl7nN6O0jqjZO2SDnJrJBaEeZdUsZ1qnIAqMnniOp73MuwsoK
NTNYh6o2XVnNU7sSm0R8n0/t9QFs6K3EwqoZz85YTqUjl0QoZev+W6Z43hc+te/qpDRkFkrLMFxX
pxvQOGS2K4hmJuvKkqbquq3F+nDZwHfPkiLrGoh6DdEyuYVD/2uW6BEAWQsBaKzrV0GbvEH5ITfv
8XKKLpqWKooW8tNfg7hsGIYp6NigEFejtPghJv5lRXZP6kYAd4qKuVeLaIIAcfzQzUejTm1R+0sl
uJMTW31kWhZkRLX8aCnZQ7WG9mU1dg1towZ3UCytK7t1hohFuom0R8UgYhy1TNx+K6mmWFWD7/8/
1q6kuW6c1/4iVVHUyK2kO3nI5NhJvFE5SbfmkZp//TtM+suVafVl2nkrL26VjkECIAgCB1WP/Ex8
V4bcz3pFedamUq00WTpxGtRn9XkMTa5LHsT2303L9qF7tNjD5cXaTm6tgKTo09Zqk4/iGhKf9L25
m44YoI3xGq9ly7NWUGLjVlGo2eiYF1nBa3bmQ1h9pL0ix6oKPuQONtPNzdKYsWho6B9dX+TOwmA0
PIJBHoLs3Pzk/sZpsKkPK7Eks6FNnXUuhVjhxE5t72FW6rWuIm5VgUh2YzZO50YuREtQslRNgYXL
aa4rCG9VIJLlZIXepFoJkGnpfH3wewYy8FYBotJsyXzQoxJRU/B+0Lr1+9Q82uP9UMWfF6YIPBRA
8it5BkKOkohDOqTF6M+a61lO8n1JIg+Dc+8UZiTs8cLJIz+OTzbR6lJctMmh/1sonrbrrshnDKIX
fM4KyVTxjsxBCKq7fE6QPQDV8vJZjKr5MSzuUdRh/c7EdoVeyCkRMC0nPK2F8qHaJKTvncbwLFX8
IZTr0gpK3sHSnbBwBYkZd+60DOQ50QmTETwe38cJOyhHqascnyOEXnkjpBk7K7JxgRzxat7Qa6sa
/KSqPW6C1nfy0/Adbw5jf+CJguBx83w6+wtH8hcWpxXROqymY32wqgf2qvNp9X3JVQxTlyaTIA0s
k/swujPA6F+PHy/ru8q2JE+Bq+Q/PIgMYdxc3OXTW8MufHsJLuMIZ3BJKSRnkQ4GNWwNa2WPZtDr
6EOOjzPKobMGc2WqXaTd5EzJWiWOvAug8si42dGyMdGEhzpEP7q9RX+byGRYPvHUmYx/0URGdce0
EEfK86AaR6tJviCAFANTRUl/56FM7tT6s6cqjPuXHM0vLLk6ui4Ly6zFrB4jB70FP7jgyZ2uFh93
CvR4vyoTTc9oUuZuaN2yGXPYWJHdZXlQwLQu68e/HPlnBClOarVuyXgLBET6fPbY3c9CWAcRP27S
yBDeP6k7sLct+AwqFGjlOsrEyN25AujE2T6j1JtAyHlZsG2Xe4YQ/8IKYsmTNjMY9snqmUdQ+JoR
r7P3l0GEJ3ih6OebiyN5irxHE8CAZ7ggRl9WNxxH/T3TfA2hxRCqDshNo1phSR5DHyNqELFm4X0X
2Fcg+kStZP9NMIv+DlXfpoNawUmOw51SUboobGpqrvPO51TzuyxCWKgIZzY36gz0wlnEpTOWFZxF
UbhXusv3U5M9LZ1KH7YNd4UjmVJutpQUKXCih34nEhxirqB7Z+ANSd2ArRJKsqqi4vnMEmxWVVX+
YNzYYOLqLcXKKUWSzChkXAtTCyi6thfv6tHO2bmll92wg36rpr9SaLsrmVRU9OFoCA3UOuZpoNoq
U4+SY+50+7b5ftmyNs+t1W5JwUXRLwSmBSxzQr1zd836Jw01Jvrf02NcfKGaasqpasOkmKJucuTz
xaNV7GJYIthQMsSCs8KGVSCSu0DEVA2N2K+i+Cuf72g7+xH1Ly+cCkNyEzibkiFMYbdhhD75bhdn
7n5Udc+81ARXpybYycCdhzpMuURXy/MhQtQ34kAaPGZ9yId9pGXBQE6mciqKsMvnPvYZlnwLyZfY
LiMbWHN7Mxuoz9Ri3+6+tkXiOfw6c+9TVFhk012oTIoqpJSvJERbYhrW9RjEN4O5Y3xn7DO0PyY+
Bf/lVZ57nYuCTevHuCBVKdnLbXwuteRANHPobQxLGIPUPbD2C1rf/TZV9Py+PIWfY0juY6rzqahS
YHRde9NoQHCGz5e1UbWEksuommFIJyI2D7fupvIJeUiboLdQOqaKdFUrJn5fH/jTktZz2iBqad8Q
itoH0yttRYpXhSF5iTKbXIxqhDip9ug+MRyHnYosaxsCPeymDVK2l5W6xGHE4hY2JY/8wU68dOG7
nh8u78tL9yq2/owieYk4RpOtmdgYLnQluiCSw88WiP/OziZgQEWJ4es/ygGe70k+2lWhMRckJ+aD
HnWBOe5pohy9/bL38zmKtCvgBndJydkYONGuMW+H9rOV4Y32Q5G8Q1cvu2uM4+XV296js1hC61eq
lhc2nusNIRa3jnOKNpwof2dwVcgiNuGl5zvDSJuUW1oZ8RRymUvUe8XM31jAyeYEKQTD16l9o5Xu
/rJoYq0uYUphn0ZSVsUORHPLbzT7pKV3TfeFhwqUjfzLsy2Tb1EhSXGo9A5E408WP1XkS957/Xjo
8wOZT/Z0O0al17aRZ2M6Ff3vvHfP0aVQcOjsZY5QqxtE4yNDQXL86NoKA9uIzYCB2yhqGw3XeFEF
M5K5Hg3LxOs95vL51GfXyU7zGduxw3QgR1XV46YvX8FJjtZgI7ccjaK+kmhIuuBktlLFpm368hWE
5GCbhbLcnQBhjJ/iwgkafqWNu7Y/9iX5z0HM88UTWroyMIIZgA03sXiLvUubryhqpP1/H+P6HEMy
4pKSmS0JHC2UwGS7ynlaFoUSbPoJlH5SauuUvqi76RoQGmsLIH7UhPfvynDw9Ulx0d20WPAzYK4y
+vVeJD9y3kbEbOElCvKx666q6b1Brlzz4bJf2NSvM4pssAUNk9jQgYIbFPscgwX3UGjRoFCxzQVb
oUiGqSHZHMcOUNrwsZpPjZl6SstUYUiRFbUy1N6VIaI6bd8vBz7tTZXxbzrulRhSYFWgMdRFnxQs
RXM8ru1YqnlN9HnRk0DnNvL2ivNo29msACXrj8c8c7sIgDwPZjSzNVfRLvMr/QeBXrJXFSqpllD8
vjLPcuakBBv4GGRV6s3c0/kTV0UoKoWTXEA3zq0b91CFPE+uonG4DzMlYaPY6heH3WrZJBcwZzUp
qJBj0j1MWthlV1a9cwProO+cBolKFS2bat2kA93NQSfGRKBS5eFNgjeV3B53VqZiEFLBSGd4Go0L
LwnO8IEs+8bSDsuoHUD2rDBWldbJjd6lVrd2I3xCyHaOR31yixYbnxq76gQq2YPqiNs8f2zDYogk
USQgJ9uWZinJEmpj0IfNIxcspYnzt9EQ5LLL63lUtSBuhsgrOGmzhqFJRoJxo4FJ28RrSB30g75P
+uSIWoUdrf+KXf1q7iwVrf+24p/FlHZv6csmWoZ4AsfTlAUuPHmbLt8ue/NtDfmFIefcktDs7aKG
bHT50nNPW54qXXEsqSAkV55WSZm0A3bLNj4bg0eTr9V/LyrDCX7eIVfy5Br8eOT+2KGwekAz4KmL
9dcEIrZDQCxtGM6LkhEjo0kULjCleqh3evaIybMH5fzSjfcLIcgZRfZ1NWFgIAFK0u7Lk4Ghn5q/
gGB4Px3UWbztjTmDSU4vjRdeTQuCX1dHf23OhoAkoPFc7FfFiyupJAPKGopSVoo7Jgv3aXesqk+6
/cGc252hoh9ULqBkM5apt7qFPHIwzM6BL/kHdLvuI52cwsk9jODAzCvdN3m0m3MXNCzwHZftads1
/VpTuWgzte0WjN1CTdpPi/69yg8YyLWr3PeO+9efIUlmlYdTl7gRJC2726r43vKDnuiHTntIdEMh
1KaiOMQEkTFxLKQinp/ydOBuxwpYsJ5/cYbXO4kVhBS3TE6NgjkNJ4hmZ15Y+TNDKq97jQ2vQISc
q2jFIdps2iVAOmN+P2izR6rhUPDxdHlnfhBwvIgmVjiSFbfp1GpTCCVwtOEbIXbAtMJLyo+Fm6I1
czjUbDnQ6G9jCD9QGt3aTXrrzKVPmnyXTfm3PKqDtMTsNr3faTVoUirLX8bci1viW+YcXP5vVZsr
eQGQGpYZ7xD62PwpdUCw85g4imf67fhgtSCSAzDTQQxZAQaZQFlCcAUW8cGEyXSn6VAfXhWVruAk
J5BwoheDBX0tzdTyoorto2XedXP8+fLSbRr7GUcOe4YlrouhhlhVjseWedLe6XW8j2bi1XOC0YlG
+HAZULFXMrMNJ5NhpuI60fDcY+k+xp86OV4GUUklHaatBfYIImJTq2WejmG5yamadkkV743ozwxS
ZrIpOjNvXRtQ5fBJm6DpzdHKFeV/KuWTGWxQbo7BGhG0geZQvglXIpF/+aV8quBUtUeSk+FjZxEq
bq7lDMrgPAGtQ9Nddc787fI2qXAkJ2NiQPPEMog1NvsEPbQO6BxcVcX5Zgi60nDJOfSc0oy1AMm1
qPCaQQ+0JfxwWRCVvknOwanMdF5CKDUygDQ7VeW7mnzAPMKK2gp1E1+64Jdl2hrSZXmuL0DSkVGP
f6QZkxrp2slrUZPS/6F2GyJbvTpu6n40FkcH3H+4HG9rAcoXqImeLiLPah2ncRjLUMdViBzC5iY2
HqtEFdOoMCSHkFgO1dqZID/W4Gw2PWRJX5cgc85yGM/XyoqX2KUZUopDhJIJ973LG9iOwrNtC+IY
houLIyojpXMhnG0nSUSiL05LDB+ZvbBsbpnVKMKlbTX7BSPHgONQxmZcAKYtx+/l3AGu9jMr3ptU
/94KPpQiP7zGhs6QUjA4zPrSjzXSpBovd6XzNusOPW7fmNVQqK5z2+Z6hpK0wZy1MCwM7BSypXN4
g9dyEa9xHA+Zat6rYr/kRh67Jp1h6ZAqSULPIDduNvihKkWnApEiT7eNOLczA7egOvOMDLOBc896
1Vuei/0lJqFMl0fakQIdT12PRStMkWrMQS37KjlWENJ54IQks/oGEGZ3X1UfKvvYvSqLvYKQToPJ
KBe+uHAE2nw3dGZgiWZv1djHzf1YgUjHgbvw1szHn/o1QYcddUZRLMWLcwDFCqaNYWOOJesVBnGE
blfjPqqj9+HWiXPnihj0QMYE/bDcUTWDbB6iTCcuFdTrKER77tuyvi/MscR1oO9aw0tcN/bccVac
bZvLtgKRzLLNQbhu2rgO/ryj8fxJ+b6wafkrCMlHR3mcoQgcy1YjF2F4RfF9MHavt8kVkmSTZpkj
MpyAhDtJnO2hA8p3b9V6id9Xh7NV9EOXRIDAA8NPNWtVTlkFIVlkyXk2MQ1bAk/Jp52FIilT1X2o
wpBMsmqrPrEr6JbGD/bk5WPqseXz5cNFhSFZpGmnP5q1oL9wxXr/bjZGvCgoDs1tIzEt3TVEz4Lc
+mWCviu0xQvZhCpDbej3md7sL8uhgJCnXrthFWGmLGSIs7kFVZ09egbmRioE2baSX4LIA69ZWoXO
OEKQGm3UFIRu5leRM0mWoB0V9+rtjTlDSTYPVmGzIOLUT4qDYR/633jA2rw9GUQXkRlmiBKZmtNd
9DY0GiShX/d6vSXSGk6ymWGu03zMkgmvi393+fs6OTX5K1ZtDSGZTFFqOUlbQFD3E0lSb5qPtv2H
GJLJxJFO53AGBhxYMt+Ke7qreuvbUrS1HFI0m3FNc20HO8P0r3w+lg3IZFpo3T5xVOOrfjzqyifm
Cku+ynSo3zHcCljIacbaPZoCfbsUMQafb+jyjrYOej8yhSUpdMGQzs28dLJ2mcQiIjJDjJkOBWbH
K85NsROXJJNsyMHB2WEs7xRE+vsmZt5cILPCD3jLTIvvcWEq4BSbZkhnaJ6HTkdHvLfAZClDje43
vCXMU7vLVEk31epJZ2iPGo2fap7gadZyxa1N+TSrwhC/rw7RohzKghOoxR+ecGvVkzxC1qWtWUfQ
Ard4A0dKq/fJt8vngkoKySGUOZ04NSAFztB09JI4e90ZaiACtCkGMTuO3E49T6iwZA0SKQk6jt3x
PW9O8WuOA0O3dMPUbQe3W0mO0V0WB1SHE6gVDqX1V4hM+qJ6YNnU3xWG5Ng4SaZhcoCRp49R7XNU
P7IPrPG4/nR5U7YOa4NSZMd1wGFU0HPVGpyelWyBXVb1tyn+qHwy3Nz01fcl87C0pbe6AWpVgCYm
7XcM44KVEbMKRLIPMWzXHkEKFwysfdKtm8zKv8aFKsG56cJWokgWElZ86ZNSuLB6bL206lqQq5Pa
H8MaydvsISm/FnN9GKc4GGvNo1z/6hrDfZryg2Vbe8c1dlFX7pw5XNAQr6oQF+gvHOzqv5O00qSj
NrMUGtP0NCiZ4WULPZY537Wzqkxy8/VvrTSSdhZ1ZmSjjU0dmqA+sesIiV7LDshekDirXhm2Q6OV
ZNIBzOo6wWsj0GbxqkH95SSea38klt1jvFOV0Kqkk2lnMXhq6NMQ+4zanvok0JiPR9vfG42pUF2Z
KaqytGqgJsAclF5lczDg9lK/5oa02i95wmNW6VYUu8IIzb1lHxLtdWmRNYTkR9qBFfFSQ/1co7qf
+jstBOV2mgeXvZVqtSRvAhZxYtVRDtf7o5QM+R1l8kXhEGXOCr3KaY66sSkAq8X3NIwmz1XWQW3b
KsbNu8TGG4XczdEXS2PZoo6nacc38Wjcti7xExckLMpa7e0V+wUlN3MURtUVc4Hk+FLieS51/LJN
D5bBFRuzvWpnGCmGHDOtDVFUgdcYzu6dkQRmHh9fs/dnCCmCxAipaQrFotXpYxu9QwWmh6k5ilj4
X4z/jCLpcRzjFcausF5W59tXzvGHa3N8wdumLrBSbY6kznPjzDMJIdIS3bPh0Y5vivlV0T09CyT+
h1XsOHURraIGGG0fBwShMJK786vueisQ6WjMmtYmhnihjZvPGvV+Jyu2ffqe5ZDOt6Xul6aJIMek
x17h7LP8LwT2YNnz2wxzVlWtOqqtkY64eFpiw00hEVm+dAaIWeLXJZUMtIPjQclA0brMEW+lhmaG
GjCQS+T8tyq2NsVYQUhiGIU7dWGJe9A/dztR7/GqrPtaDumAnpJEm+IJQbeJ9H6xeJpGEIUoLHMz
Ij5LIp/KdV5auGFBklEf36Ml7Z4xG7UazP67atPS77Mvl92NCk/yaGVh84XouK3kOJgN9zgNn/rF
421z4s6ikG3Te65kk1yb2Xcmhn5jAXW0n3gJ7dH1W6qeyxSqYEqeze7tftbEAkKjf1YXGarK+G0I
y7EIwQuMQ8TvK1+j53VOQtHmgWSvlu4N5BOUmdjNs9M4Y0iuRpvmyExi4c9w78rdW6Oo907lJ50q
wbgtjHhEYq5pEJlCpJwKQscB1tnhUlFbjgeCzR0zmeJY2w5vjTOOdAgs9gyAGqllFPWKvpWfdRPo
W/lZtKOqm9j0oys4aY/sqomrlmH9oGu+BdYSC6Un5CPr38Rpfjuqqsq3zegsnbRdds7nOBGlJxHa
R6setfjZp5we69K9elWZi7ESTToiKkSgxSIeAkjl0DuNpiHcHl2uGCtqRSfndqZuhSU51tY1yyWK
YbJp3H6N++RUhObOwXj7ctxjTKFfmo+5U103mSoM2lxQEwkOnVkoRZAvDHY7m2HWwy/Nc/LWKnyU
DY1sl+nJe328v+wCNy1gBSW5pQThVVZQeAy3dnCd9JBQ8zWVW9rW/xWK5Jfypk6XnkGgZ0Xt/1zv
1NW4m752BSeZG59CG3ylAs5YUoxKKRt2u5DSPl1eO6VYkp0VhhPbJMc94plYv12rrxJLsrOpcVoz
FglPZpP5rqsy400W6opuXKVQkoVFVmTWGcgQN18p1HulxJOsjDZNmVDxKvKjoBGX5OOqpkyNt3m2
rHRDCmRmDXzGU4w9S/WhPyTR7DtNuksjeoyy1lU4/m3rwoGBNx9YstxdMfV6hrEf8CCOjny/vcvH
Zqd87tv2FmcQaQGdvunKRFz/kDnGK3LIG29X7VVzsFSiSOtWD2M3lByioPXAGrw+f3pdHtH8JYjc
QJHPvMl7+2esLBoo6COyoZdNVrFWco0XhqiQmIsCuWhiKJ7PvR4tsUuzz03iU9WD8r+o9lkgybn2
PaVgeMGa4cHvnNX6p11VXaurEk7yskscu2DYgnBG/IgbGk6Nnu3yOcLrnGIZFcogk5ZUKWiHIxE3
9eTjkr9vmhNR1eBs2+l57STf2nGTJLOJtSujAgXBLH/UR8zY7DIPdATFa+RBDEh0lzpoL5YuAsyc
yxT5c1w8rfjkzsaRJ+wNyL0Ol7Vvc9lWMJI+pHpKQGcKmKZwvL4/1WHocysMLqNsq90KRtIDMnRL
UjeAQTJVRJvZtUim/jiWRIm4KtrclAoz0EwUL6LhRi4BQpERuvUNPJ3/ab8BeoV+gUhH+pI0UVvb
ABEpjs7YJfgzqYqytlduhSIpXZ7mTaNXuOH+80K/qm/+nea7f8GzmavbzMbTjKR34zw7YWpgp5zY
65CIdq4F/1SDp9OgAvHZa1olUab1C07SP6s0WBH1gKtRzWjbdyam/4WGivVn03JdYuooCCOGKZef
uE3FUjZgEZfkMc1Mz7Ee4mT0Ryv2X6PoZyS5CgUp9U5zJ8iz1aGrVvRN/7qCk3aLc7ONkgYFwotz
6N3PRmh5KHjtnENRKyJLxRIyaaPqdiyXogVSFZKu9pqmqzPfHmLzu4v8YRxXKhrvTRteiSa5DL1q
Z8tusZKD82T04OHPPE3ZPSDW58Xz1QpEsuG0rUpLT6EYtbagS/cxM/huKG7n2mt35fioT4WXV3/3
81+X1UQlm2TUnNbx7OqQjWnmDdcxGQ+NwiVTpZVVMGJPV4mR2qoTjAjCnpnQCzbG3ozQwn5Vpcpq
DYWOrlAa0pbxbKGks+5u++KAypF4qANuPFH+958tmxRWWtkYMTJDHtbNj804vtET96pvkz+EkeLK
2VzC1BTL5uYHikHar64Y+LVoyFw9X7S8H0aWmNAAPCn9LO5SPilt7j5DtYCOd144c8k3dF1f6tzq
0N3RxHsSV/sRY69qRfywdQE0kXYzUKptGLZclVDlGBOYaAsSEvXHsP9UvYYpYv19acvBujIUjOP7
eYlAwe2uwe1+SLmr4NzfWqs1jLTlsePkppNgO3LjA+J8o7ufHi/r7pb/PCM48oZ3dgaiNReCtNVH
zUy8mg2+Pe/NUJEiurwhDpF2vZ6LZU4jSJKm0XctY2BPi1Udo5vPVWthpMNAn9yad/aM7qQeA6nJ
k9u8Gbsnrby1+gK512PbPZVO7Ssj8MvbhKP8udVw2rEkyyDcTM13/dL7nFefLRBVX96rrVN1LZ50
KmT2kOacQzwklO1unxWY7Bl5LZJQTvX1MpRqu4TEK+dp5MkyZI6QCHk1hK1e2IVfLkOoFk06BUoL
pHLlCM2zHHs/YYqAlkX7wnq6jKISRDoFNLo4E54VYUHpcgrdxpvSWlEKo9oWyRdgylRizDkEKSvr
S40wzl3IjujdtTZWBxKPCi1QSST5BDraLCM14Kqi+m7x4W5ZVJe8Taegi5IuE1Ep7nrPd5/2XVil
McrUizFZdsSwgigmKCldxt1YOgrPsKkHKzDJaCM0IRcLRemygz59zDR67bFmrjAkA3U0ky+DeIqp
pzTysgEtJB37VroKTVCJIhlo38XlyFOsmxU/wl3j4VeZ+dlUtpUkkmFWkYXxQlxsTfGd43ZXRajl
PC1mLVoxL5uOShrJQFlhsdQhAuq324dU0kjWadMlGl0De9+gHs62Kw8cJ0E7d3cGsibewFT9Kio8
yVTrJClYtECkCS+/vLA9h+1M8L8VX6xecbCqVk8yU9dw2IKZM1C56tYk3Q4scq0V7y5v0ea1eKXY
Px5mVn46nPqpxvS+/08OnDWc5BgSPJ63Uwc4s7EPxdwca9a9pctDFINcsS2Ol6XbXkITc3HQYwqm
V2kJ60lzNAx4xCHUoH2xyXYoJV5sFX/jtk78QpFrgkDkn5iViTe5DI2mOT+U7NPs3Nf5zrEUDwbb
bvWMJK1elpQ5JkABiWn63qq+IGkXtGCwVSYdhRrL10f47v8tnDxeoissO1sEoQvGbH4j2ae47ZHU
AotQdj1m5LpTVdT9ixqeASX/2ieYhJ2Vwq7aVfr2x6tVs28PrkrtxTXkkoCSo3UXt2zzAZqRpM1b
LXQO9WLMvju/11ozQC2mFy/GbT+AXHsZp+CyVqr0RWjtyuQsVjgVyPCQ0aUz3pdujXBGjs0bnEP6
mt6h9T5KHngaiDPWDMsap/Mbt0zfmKWukEZhY/K7S0HtqAhTqMqfXfjWUkhO16Qdj7oOm9UgwY6O
ipgjQFZReqrkkHzFyJHgyrBcYPodrsLioQITT+FyxZH4L4ruUlwqXWpZct1NOU88G3okZtKbcUd3
+hHJptj7yV6b++P7y6q2LdQZTXIYWjshCynyxSz50iSHpgQD+dNlCKVEUviVjg51oxzq/Oxl9reJ
QlUiSZ7CcLuSofD+P7UOKmWS3EOSzY4xD1i3rfYx9UOpSibx+8ojDAZKMeFz8eDXFG+LNvWWvL0j
qqpCpVSSNzAMVOAQB1JF4Y745Fwaw0Dp+udSSbEZXeJEn0fAobGD1H85KF9SNnaoVk5yDX3sGiTP
oQ2Gm8GfXplhuHNVrzwqEMk19HlKSjqLdRsfUST5O2yRCgiZfKHtHJNnFTSgJfavjKaSI0eFIrkD
9COFoxZCEKSC0/wvwb1CVR2xKgzJHWRD3ZOIAeP3H6+3o5NfXk1+BRuSPAZrNyCW9jNv31F7CJLh
vbZ85nniZdbxsoMTtv4yVDijSb5Ah46Zcwa0eJgOk+6+Kx1VVZdqzcTvK/svuy4zMNsNbhq1C6j4
5PFvVHxuclaDy8FGiYRliyqJ5yh9EYdgvIWOofrjXBmHGMv1dH84qKOszUBnBSj7GzC69q64zZrx
J0ZuNPqNDV5c5iiyelXCYQUl+Rozi6J4cCDbTDVPL47jWO5614u115CxrRdRcjitq/fdTAAUWz+o
Y9Hk/yqG3zWG5G8KYyhiTWwU0nTowNfhOJnqbr6p1ecFk+99Zj6AAswEBtjmW/5O2UOm+r7karSk
zJI4xfcbDPhb2v6veVYWDQpX8sIyVzJIrobpS1UygfGsk+m3H98V6izzCSYYElANYsliVLBzJE0x
MymzxdQpDkqO/WWvs+kSVrJJXidlKP6eMEg2CE39ejRJ0FX2IS/Gw2WYTVe6gpF8Qmp1CUtEkiGx
uQ/WNNjoSHYRarSJJZqovMtwKq2QPEJE+Kw7FjwC3naPBarO04btLkOoFk7yBEuql5VRil2yvlrm
37xIA9QzX8bYjqRWyyZ5gR7zeaOlwmUBMa+oNvpFjv+TOVjZsyes5ZKmSx6BdzMv9Ax4ff2rjSYx
fLBz/EYbzb9IZxEXnLGEokrn+UGR10PeJoJw8p+I/mdRi/a7JdTbO3aGk1TdpKbTUDEmQjO/2hXe
I8Ayr2Tq2jbeM4ik6EXRuSBYxDXV6ZpTmc27uqf3dCK7bnpCdldhvUKPX+yX4bqYfIdLHqb6PV/B
yaoSkkR4Om4zHkzlLUk/lTMJBqrqHVUBSQbVlXpetjqedDXNeCxj8DnqTjJgdozdoJCLKzLtm+Zr
ovLI0hkeYGUPOI+OhsHHiFOs6Xoh7xdd8f1NTVh9X9KEgbox7Vvx4l7Zd2QGVROp7scmDS6br0oM
aXeQTGB9KuJ5tzTvQm4EtKQKBdA3NwZlWkTXUeUGlrvnGjA3SOU7CTZmyn0WBcmbJeB+5Wv+/HbC
0KU5Qj+C5asvXduyMczdQfqOuDJZ3EiaAcOmsEW9SIBnqRF7jqFawO19+gUi31a6IaZdKMjUUjxe
z811aC3HVzGcgQ7gf5JY0goy1LD3leAIjArb9OPlG8UMOiOqVN1CumLJLCmMqDV3SIYS0vxKYCze
6UcR3w1i498ggt9cPjEH29ApERMen+vGqNc8nC0cUeaP+l6wlyuLb7d9+ApDOqGyQc84Og7+X2Mj
MNubCILQ4SNfycAXORu0g9pF02NdfMAmOd3fWfnlVaNvzBWQ2MzVValN4inXRGHTor3HC1lLPlp/
XfYOm5aL/kEdtmtTW66pm9k4M2dG9JNgAPB4my+dF5O3Fho2LuNs38fOQHJJHXpjQ2q2NojyA/eg
B8kO48W+dJ7tmfti735ojpfxNk/AFZxkT5gEBzU3IRet3i3TA6se8uGWJjfd8PEy0LburZAkg5rH
qAsxJ2QKaua1pwIj57oj+Y4xps6h3I1HsMm9CpA5FmUMNTuWZFCcNomL6T5oZkRWSzja5To7oBoS
cNGdqgZ3012gIOh/YJJlua7WY9sAZsHBztGHrN1dFmd7o84AUrBXVDo4cGwAJBh5XBVe1nisetfp
T6Zqut2mqsMLuS5DQsCUWbLCeOq4a5lofiqbI9gSxry8nvKrYvx2WaJNh+eCFIUwHWVbcsVWBbLk
oo1CEFzQhzJtvDQ79fWnyxibLWQYlPYLRNK6hE2E8FqDMFcgNPD1o3nKTvaeHOPDZSSx/i+CuxWQ
FB7Tilog6IY0Vj/7dnOdzUfUQHkav66Mb6w39lOoePdTrZ/k9NzJDrNJqJy5lJ5R3EZu5tmWgvxr
2x+t5BL/xcq1VmzEbbYCCr6ePRSNb+zLfbRjfpyeHIyUaQ8qbpBNU1ohCv1cIy4871CNMgVTNftF
4uztMQsub9amiq8gJNewYORXEnJsVtZ90KwjyQ55925aVF0aKhjJKehpjkEfHJK0KC+f+oe5vh1p
5pH67s/EkXzDnCZNkzPgOO6yj6cHO7kpu9ynk6pdd9uJnxdOftVmDR86zD6cgu5zfbL98u10LI+2
Z/jko7paXokmHU5LWxSRVgKNXy378p1+TA7m22Fn+EXwG/PWhSu4YMHy83aFpkXNjuAq0ht9//MR
DtNRrsR09yRQnRfbVwHXMJntwpni2Hiu5REuM47WxTPGsNYnulsC4yYPwoDcsUf9qjqVu/o+PiQq
d7htW79QZe67NgFNSU0jUODsjX3s9/faDtNtvcU399U+C+w3XFFqul08eZZTJr6rLdoURQs5+Q6e
yi/34Sk8Vqd8l+ztN5fNYNsFn4WTfD2fRqs3TEDlpn3FkbDyllOD1EFYPQ1xcXIzQyHc9mraDA1L
oMLF8Kbne8gtHPpuD/1MkxoMGY1XMMUZuX0NwUn4PwjJhRi0Sg29Fga3v2Vvo2O5H46DR77zQDuY
19FbpjhUNvfL0gna8W0wu5lymkcDH3ZTZ47oPv1QJ0HLeiTmPw75fphSr1wwsTP7aJgfMX/58uZt
HjRrYLHYK7ePuHvpSQzg+lsXtKf2Ljs49zpGuIrAN9xViqzCZmSwxpMONkY6O2oFnuXhpeifcbH2
vj5wRYi9dU6vgaTzrLOclJWtWFH6wKxjahxrrhr7qFw9SRUrt6sWJkD4LjyUwXI9oIaguDGuMKfz
2HuRwpFsnWyW7riWbWMkLO6rzzcrbBu7wuBvhFT8qjV9a8m82trX2cNlpdhcOqojYWYxx7bkMpJm
LDPqanBXet1elXP9DTxOO1oRhTSbztha4UhWlmVtbhlDMgdJ7BtYLeRldK85oP7+XgMBuSfOnCwo
fVU/2OYJtwaW1jGmZj9HC4DTU/vRCOK9fXL8/KG5oQE52qrLpVAC+YRbocn9vWnYLnqErs6g1J2D
6Q64qOSBYxS+5Xy2i9PlvaNb5+kaTTq9w4zaKR6X56BNKArKTceNA92dQq9MUnCWOJFxa/wfade1
XDeya7+IVczhlZk7KMuS/MKy7DFzzvz6u1o+M6JbnN1zrSq/qcprAwTQaDSwUOfKWSgT5TZNQSJf
cQn/lAxheFSiLLoXa2lE7+aKLUOSDj4/XY4FT+6l7phGCx7airyMbGxtlK8EgU9eNCHXGUFi3/4w
HCjjiJawCfR3M1cqeU2LCPZnlM9RGJtqay9yy0hGPxgBJq5RFQbbOI8SqirS3T9FlNQlhj14q2tN
1euuymvOwZJgxePt+ZweWPk1LRQNR30XTPPOURqPvCUrx7m22zzGTfLx8sdnYVBHsVKrxthKwKgN
L5++t63VpbeXIT4EcFoO6salLhnYbvHP4g9j0J175KGjE/vxIT4zkGhLppGooykTylKqy4G3Blwi
RWvwqjNnoSHfrG7Y1x/aSWkwotrNOZhnmjBFEsDE5VAMP6P1Wm6/8nPtiDGrK4POX2go6mRS9E4X
Sw5QxnLEDvuIZ/GiMU2bCLsRRk1Wqeh62IFwHd0pruAbTvFcnXi7cHOv+X96Ky0OFcX7rCgbToFB
1P2T0D9OoHsQWGMSb2XYbQylQaiQgM5JoY4K6Ez2UFMytc6KbdVeD3lvRl7+hWTukx/9zEJbebhs
huR/voBM19dRmyx5OYEuRa8NJL/3pbfUiJWuMIyCrrDPythn0wSYKbzRp2dhZJwLH1IVSoN0ZX2a
0EM8ks+kf11d4YQnX/jS2OISolipw9nMhbgsiahAIckN6XjEJ5us6G61M5RUZc40LPCYm6EpPHI3
BSuhYEGSv2/sfpKHUhUXKDH6qdyPduQXTuqKL+Mh1nHVaj3DFhmXH0bYUKiw0cexWqYqEMMottDs
Y4ujlcRupwdFwnQCRnhXqMCR6HxW6CvAkvwteZaO02QVpVUEkoP46w2WfmcEEstyGHGYruhiLKEE
LRo+JCdauic765N2h+bf3plOoh86Y2pe9jiWmFRASaeWr5oBYgrlS1QP5lzjCoRp6c+hUBElqrss
6mcShZsXMqakhVe5ajBAWF6nUiO42BQlNFwFlAZtXr9KocaVYammYOn+wiyHMhyALu7qc4m3LBFO
3kyjOZdYL8viKmR8HJUYy8bFuE5JyjKEQEl/1yl2OXwrOMaBwlQaFTmURCmMgWRmijmhRJPbySHD
0T9b45fKhVCvly1BYMlEhY1qiVV9JQdybpj99zKQnQaPw4Ni9abSmrMjmrVVWqnFgCViXDhZVPKz
NqrURq5X1gViGnXQRKeSc2fxrtVu1zwo+BH0PKI5x4tp1LeR+B2Tm5+Ep6JJxs/NMGMqwcpkN7oi
tpk4ul0XgTzgtaayF79nTeewEhOVSkzqLDfmOoemOwdzFkfB15zlOzg53MztfKYdkZT6koKpQFLL
o5JpHSQcMXDh1W7lpa/xGvBuZYNbh5XgfygavZ2wpCCF2zkuLnRdauEEvZT6meSrg5P4gq8G3ndQ
Ldmkclp6rFrmrtVu4CjpeKXQDK2YcNjxL/F64mdcY1hGshtPDBQBdPJALn0olw4NLpEalsaKlRdx
AWcwKg37rv4OQFdGM74dUYHA3vX+GVtdncErvPKJD2aL8+bzcBQYM50f6my/vtE/An2oi0YhL8gG
8P73Omling8GAWIdl9Wg87YV9IP5bWSjQmWRNt0SqsCSvfxG080cQ2km11peFCg/SUwxbqRAvJsP
unnVmrx5n3vaD4FxejO+IL0EQQyHIcpXfMEahPL52chYGt0zQ4NXVZlXRB6k31QU4yNxWI2ZfEFX
99DCdZO73FV5rJ4HW7B6CzUH7cZ4YMSuPam2oFTsUrHgZ8oFgI5u5Gt+e41lwE7+pJpDYqpue+6e
mFxZu7Fri0nFriJNp6YOS95qbcEle9XRC0Vq+LrbPoYWcpTLMrJEpNw7UgUxXESI2BnOrL1kTGbe
Xd/bCkRlQEpfaRhCgECy1we/uh5CO/Iae3iO/cJVmNF/78DbANLPWBoXgiBJqXgrPvGKWaMbIXXl
oHvp7O6U+uw7PUtCjaq5lAKHZiIeOiTF5vVUOIU3TOZyE3/D3mibC6TS/dRHox+z2rTixG6BhOr8
dc4iM6n8ywBMkajcqC8mLuo0fDT+dnEEu7FCO7/OLM1qTrmfXeuM+81uwNx+M2KmmySlmPW81g1I
JAlmiDMUa8Lu0i/kCK3Zk6AkItIRcwtGxRIMvodqK9WIJfbk4NXF5q7qo2w2AXhlnlitA4zApVEx
pOkqRMYexjE07thHZhkHGXMgj55tJefNViIqaCzhJHMpSudW0ja+3kzmOhxz3lvAkpO+Jvn1tJxz
npXZkV9+SY1U6MhRW55qBTain8m2ajD93xZW6Mrodlwt0jugBT6rTLJ3Ed4KSgUTXZ+apCSYOYbx
h0yzRvnIJ7U9zBiqFFbGEyArGNM19QSszFMhQ69ERNkqDuMRnbYeWdOSH/6kwrWRje4fRYYyaKIK
sLpOrWVVrXQOCv3lsmczPppOZQsjqLPkVgLI0FU/eKH2pEZ1o3a4SlKeVVllYVFBZBpmLmtkmH4c
hJ5ySt3sjMVoyV89SrmhOdy0VmIb2AXkXBaR4XE0faY81FmapxAxjkOL7yR/RlsxeqS9yzC7JWqs
/sRmJLifKtM5T6IgRS9QRXhL8jK/eYw80n5Wn1lFu92y5BaJio5SHq66mnWwjOf5uT3xhS3ZjRfa
iZWj7IrKmnBYHdDe23902dgiU6GySrCpiR8g4+y+vTzispE/kXSEO7S4rOZWzSw/7WYkG7VSAZPr
m7SXawgL/u8HHuPS9Wr3vnHmWhNDN5bkcEHZ25e/JQuTip9xn0wR3wBzwr2NS0yBdQMhcelDrNwI
RcXKqdX6GTxMiFudYgrNk1rchC3aFdUat8ZA5F8XicElsltu2H46KlTmwFzilegRedfy1+zXyMzN
MjdFdIMMfmohOZqOzDLebvb1Lin93iUo6GRMWsBmXwZHc5GmW4Nkjhb2+qExb/CVH5/6dDSbeymF
daZOwAsTK1JbLEpl7pRkWAe9/KmbuzLCghZyDZgckpILupucy1fySISJHI/3dZkVO1mYVOyUsyVL
4QgkuKi5o3rQpB0GaqD2FrYyKx7pZYhYPJUsUPL3TRYGUqWwXCroMhUtkf8iMzdCsIySnpLpMpFP
FaLKvy/GiTMKVvuU1k5jowSGchAoKwTGobcvl2rIOhb2osubStD1se6TcCEHUXevpUH+Jw+ixlur
hKQb6EemXC3m55hfqhV6U7P7dTGwImzVTD1lMRTuHqjvOG8n0ub76Nkyh7ih4RxYWmzHM5XkQRi/
LazsnwSjD8FqA0OpS0DUyHlhQdaz4uscp/Qpy6/S+TrUXyeFdYruJuMbMCoh0ZakUhMsigEBK3ri
ZdzVMkvsrfmA5N/lbGZn0F61bvOt3m4+Gx22ugbu6xXC/eqlqTypRckXzGgwPbG1Lgen3XR1Ixzl
UGOcaJMR8TA8+fvAXXHog+d/rOJBlT6rRuqg7nIjinQRYjWYTlztEt0m9ROcKiiIEp8ui7WbYW3E
oo7oQVv6VBHxzYY5PWhravaijtJTbF+G2b+FbnCIejffKtZ0uWlkCDVGdts5pB5SeYYFAoMCq0I8
EZdDVrlzN1RI6LXHIk8N5SbK9o15EqekRnV1zB4146ZWWDfdXXuXMPEKikx0ndAJeGKAvyKvZGJ/
6FD2yQvzaMr3nJc7kSt/Fo06RkJd5uW1EklpAtVVK7ZWM3YV6E5ySo81brJ/i9/IRpu7LI1zrAFt
dgW3cCpPrk3j0cCH4oJaYfjW/pd6VyRl8dywzotWSgi6UW2F+d3cvV42v10r30hDWXnIFym/hJBG
b/lnJVPsWNdTK835yrwMtBvWN0CUmbfYtaNPiEqWIi23qYpuqnF+muXOKVLWoMn+jXaDRSWiidiu
vZhDa/mpPEV4PTAcsF7Z6NmwY4flTLtZ7waMOheNyii1tgIYSUHBe+RNbowCHPN+tBvTZSSd2Ppu
YJqcMoWoq4u80RXiUwIanxsvqiz1QXkbYKgr9/LX2rW7DRhlFnzfNlWdAqwKTxF3FlKWz+7a3QaA
Moe6r8uVXwFQglo3GAPhWJ3bY13g+rOIJqnoR7ZSm6zSyn603eBSpoH9sbD3Abh1ZSZX2V1nNZZu
a1Y0muUVb///B1ffqlayLEtoM8XibPooxqs4NkbwcDAhyZ2VX55qNJ4yfGtfme8YVEgSxHHoyACZ
VerXg2EVGmiPEtbm4H9R3TsKZYA9n1UrNwIF67mSq8THrcepMbp6VnHb6r3oXr67bIQssSgjFPpq
EYUYqlvWF62zMz1HI7z/OQzKDtd4WsZoAsaIS/60YvVyaomc/TkQyugmrShxXYTm9MVv+ZNU4CW6
YY3Ms7RFxaEmTzlDzgASZj9zOUB7qZPJyeckEakeDDHCzpYBvaqYWxbnn+qSat8ifcB4rMyz3vT3
Q9A/5kYvttATcDRWIlHaNFia0N0umvIn3REG2naxdQTzvbg5/Z57hZleVOWE2D0dyKPN8pjj7Sux
1rca14g96p8FpHxI7JdCjlYARoVDmiMSJ3ksOFMa7SIg90L1bmY9Fe3bxbuMlBfJ49+QRXlVxIdU
dhPmgbv7rRQZa+4FvNZ/mPzW0pgPuQI5rHruT/WPxoqc5SZvzeEZnAroO9cLc2RNx7IwKadKVK2J
GoKpZYrXlqWFjTiMU3A/5G3konxqKtR1iBNg1Pb6vfjSBoMXu7pdLg5JZY2A9Y6yn7m8A9L+tWhc
3GF0BcnlYKqHwpn9AXRMNz26gkUfb/jB5cC0n8ySyVVV4MmqQCp1liZtTrBaFvllUAe1i/qZMzqE
NSuyWf68XxbZYFHOxkdTNKQFZOsx/WtHxw59SA3WkxxU7KrJkarrVvjIfmvezZtUhTypa1gvTMcR
GXQ8QtPjHoct9PIB260PvZ8YZneSXdFn1ZJ3nW0DJv4eUMpmzWq0h+Jh2+hNib8aedlcWEsDWSDU
R4uqNlZnUonpyBb4ws0iGYtgGTnFh4mSt8RlIwr1ucaUG7u6Bsr6HTXOyiQ9TYW13sVfuK+kzahG
9zOefRkWyZKN/H1zG245bLWVSeViUY45mOK7uz5iPHiRgPeh8rMRjAqIrdpLbaRCMDk9SBhQWHNz
xdIAZnc/+QyXcKjUQhl6bI1piC3YKg4X0rSbeas3WyRbGnzmxXQ3IG7kogJiDjr6chyAR54xRgRh
cukOfSW3pQN5oR9SS3q4HD/2VYmDE5tRDP0DpwSntVm1EFV2SmeJpa20yNzrH3XmXcbZjx2aYGC0
RJSwMZjSZTyrSJtJXJQyMZBn2VSWNLYmLXMN0F9jI5BVy0VQFpltdJqD4f9jI4B6IjYwms+54Ih4
Zfwg4sgfPu7mB1HKjuu6kCcBP4jcxobb7NZAbXe1JCt8Io5xGW3XKTZg1DFUrTP6v1uANXPiNrJ8
nUyGO48147Gb/OYLMtENtlNdlrw+ACZv/XXFA9F6VwyBhoaS+WwU85+UNt6FovtruZBLip6g8Xlm
Y7tXbCZh+/Oy4vbP0w0IFY8bUH4tS4Nwgum0YLlCa5OlnSU8JJJnWenlMtquN2B5nYLyuKZ8oJ1I
hLoKEw1gDV68pv5l0YOcf0x0Vt/wflqyAaIimNAVUtrEJLL0no5Xk9TOzmWKpbsuaV9ffO3HFLGO
g91jdINJeWAjgjiaI9Esxzu3hDJHFJCHIfJAyjL33e5PaPAfRVLONQpcIRWoD7w1LXM4eYSnGF+u
x1MU5r7P0xOrhsNEpDwsG5ZC5FR8OvmcPpQ/Mie1pasEFXP9GV3L2HioM6z/XyzzHxnpbs06HauG
zyFjfJIPqiUdZz+x1GvlkJqxEz9etsx/QdM1A620YJ4yqJSh4/Jk6PtEQJcCSSujr/VRvf91imtB
9nQZbd8P3sGozKEehrQps1iwUoTe7vtozFajv645K4LsZ6+42fwtFZUsrMbUTUULqVqbvAd01nzs
wTxAcklW9YMYwMfY+A5Fudw6KEYMPnDhrcrXeZknofDGzh//xRDfcSg3wyqZdSpKiGSIVnvizM5K
3fAhdENffOZt0v7ALCzu5g0bLVLeBvbPWBVHQE6H9pR8I97NObgC19boiG+TPswR/d3UaANJuVtY
NAnPGdAmyPbcxWnvU1cHicNgVz+Q0VqDf9kg98/Pv5UK8g983E1SKUWcGhoZJFT0R11zsvCssp74
Livxw2agAg3k4ZrA5vUq1ASHU0izFqdwIovAZBdIF/HCa5Cb9odjs2wVbmlSwcqroT9WizQHic5a
frZ/wmxQqHOzKkWpbHqgDAfufkE/QOTUndX6oRvfNe6Eqikjxdn35Q0iFaHmZFSEIX3zZTKhWrvJ
IXQXdJNn10zaUeJEH5x5g0UFKK6dVlEaIV3n6B7SSA8d+Z6Kkrpu52b7JUT9eX6cfOYhuhtENrhU
vFrqaYlEIuPo9kHncc6fzz8aGxgqVkkzNjFg7RrMPTxXfGROrP66/eNkg0BFKaHJIxCTQYHjd05A
/X7wIiez+tRfXHIxbFn9UrsOvMGjQlQcaWI61sQcxQcpe2jHx7pjtBKxIKiQNMwVuDQUQGjLdMxq
3ZuyxuuakpFj78OAdEIzBFCV0/10ZHOGWEyIfFVeJOZQJUiuF39pB8YswX6YeMehTDydllToB+CE
4f3Y30Q944z/FxN4B6BsWU/QfIiGMmLLJdh/Gm+aQPGXXpHvHzIvmv8SkN7hKJtu0k7leCIPGrrA
pDSSrNeV7oyznrv5HdZ9XTPPRdanoow8n/S6XxtAts+qJ69OSYIgRvRBwfxT87pguhZf1bs/OKkI
J8n/zIMy9GqMxjxegZk259pwBy2YY0b5g6lKytJnI9XFkXv7cvzP8YRulGsM553Tq+amt5YjcyfR
7s3hXSa6Wa4iPDWJwOF1CqxUMkqa40E5/HrhY96MdlPPDRb5LZuTnscKoiImWMut6tUP1Z2KUjRn
8ffCgUzs49P5vM+6PTAMhW6dmyQ5F2oFCp11X5lOUXTMVRapEcOfZep4TLU611Ni/5OF4VcRXFsN
aHfFAHKJKLGjxzhgKnO34R7ENRJKOyq6sikHKMt0zPMW50jvErrL2e9cBR2xtcWqmu4KtwGirB79
4knMVQCK65esOzSsPRT75aMNAGXyWPEdIxwCgFRrWjsPSFNAYZX+iGYRtPHzKAQzRyZJjvQhy3gH
pUd0WmEF7cYI0Bx2L9mr35uCZ3gRFPgfqus7XgZ2dlXE/jwVlW6J+lhqvaihkhvkzrxikKu41QPF
i331+B+wdtL337Co75UpcafIHLBkT6jM6U4AlUPt1CCvtQjrD4f9AazjZsfHfoOkvmDGLagWJCFe
N89tEA9O5oR2b06ukqFPdMVY8ZrZ6V+smuqOYW5R6dA15tj22XVA7TFNmV5VEcOtWf8/Fa5Go5TE
Ocf/P66x2dY/Yrlh1W0Y34oOTi2eXFojJnZxv7pg9EderduZVX9ZHTKpycytd6z+N5VRgYpfjSQd
UqKy58XBm8Eh+uvXjL58Kj2FkeXsnWW/oREFb+K9Ng3lUGtAi08RWhJKu0I3RxRED6uT2YnNrNrs
alOQBJDf84b2gVuu51ueA9nXr7KvihcR4672GzzeDkF8GEysuLqcD+wayAaPki9ZxTaOkUhaEx/0
eO3p6j9yrA0ClcdNUxwrcqyjluh2sRXfyJZgpnZ/bI9q68zWEMhPOTL7T8pFpXNTXZeiHGpAnY6J
5Crh/WW97b1eYSP0+4eiwuEsCHGVaQBYDhMY0FHTGP3wREjqEYFveLv1pqP/Z+ah6zAMsiMYS9x/
N8curWo1i1VCFtSf2sQMD2CLtIU7cbBA8GFmLjO52jWQd0T6kOGyslSSHnL2dt3a4s/uDnmBhzHX
A/8MKgDZwrOxf1m3LEgqaFVSqlWcghaqZYicYTzybWR9DoHEmI1X52E5xAURatCPfX8aWE0/+2Fj
ozUqSHX5UId8BwAd5d7EX33O4v4a0JtPOsAiW7y7LM/u4bWBo7y4Ba+hISyAG6f7ZfITuTN5iXGx
ZMpEOXKl5sMaVbA99XZMzF/sr0jYvNUywADLbiLeSbVl3lBURB9d0OFpv38kYy6TrjLQ0KmpWIAH
PFk1C310RtW9rL290tBvSFSwGIZmQSIKg8NSEitP8MCpfyu5b1y+mHX7RemvOlTZ5DqyFNbSnT1T
F5D9oppigMGUnuSo1oaXYzWHTlEI5Z679A/4y+QtACWank1iM00FLMP4xvfntbQZutszvS0AFQc7
rcB+mAizpD0m7WUnxx1WJgSNeEi5Qs+eLbMeilgqo3JDRcVe4mKARLHyPZqfE9VjSLR3BG8lomLs
XGfFWmVEZSTNdZJD+9TZMlLPt9GrI+pdlwEZGqRJy4QuH6uWgw3M/Ohg98SRGxHHRZFxLWfojSYt
a/NZVtcYH6pu7AS78pZhYkTVvbeFrbHRtGUNl4hzXZFPE0wO7+RuAQb+qxosbAs6o2s0kfgFq6xL
QjV1CfoNk4q0RTT2/SxAe/pZtDgzwy0yQQvE6BAGe2YRmaVE8vfNwYGirophXEioPy65jbWZhLMs
xVysVeemYOEEtodXJirDIunO7DUcepnTgDpZglvdDRhajf6STfW6C3ovlU3m8UV86JJSqahR8qpU
1BwA04CMOyROdhbc0hZ6M3nMRjQwjs5yms+JrYxBw2R8JSHjEjoVUkY87S0lD3RyoyDECSRhbI9k
wweqgZiBRHZllWdWcsXyQyqwSPMycy2x3pCbsfVc007hasQgV5VZEWbvKr2JMAoVYThNqMN1BBKJ
MGNsxrgvDc+kawejpC+Xo8teHXXrIHTTRcppfLlqcJC/hwWRjDgjvqDk1J4SMNAYDkK/Hg0DmLDq
DqL17uryTufpnKnhobsI2itw+gXSC6uhi4VI5XKJVilYSwbEjg8mzp9jlkg7VarfFEhFmD6Slnio
AaCk2fO8xLdqFPtTklhdVVhtPAcrx7mYbLeXJmRhMzxfpeJNWa+tkSnAXm7lg2QXmRk15gy+dj97
EHHHWCcLnOOXvyHDD2iSoKkzMqOdgTlkh1k588vVlN1ehmCdFCoVYKayAxfHDKPs8bAuW3iEBi0K
KFgMszktNpl0Mn4YLMKXPQaA374kFViMPh3LgkiGhrkDCWyNNT9hFNkurMQa7PYbqBmdsDCZ7Lgs
G6VCC6+JoyrmACZJUtSCHrfwwN/QvrFrdtftmb1tZzep3QQZ+qo4hEmCJxRgTtbkgHXDiQ5IzDBF
1j4yL4mMgEZfEqs5H6WmfJMPJIAPEo5g9bq4ydBwziS5YbgjPYY8z3PWyekbFrrcQUvXHqsTIaVj
9bQw/IDmB+qNiluLHjaaROco92QZE5rr8+ccgd4loOijEWUSpFnvVQ/U9Gb3qKYmerIFj6QT/SMn
mcy6O8McNSqq5PVQxzUxx9buT7KVu7VgrXiYvJpc0BrYFZhgeJP5OL1XJN+6n0YUvkmetGhNOUmC
QvPTbHPm4BHHj93E487kRbz9yt5YwpKUijOcKmFN4QLIrn3s+Jt5YX0/luVTISWr0hbj/lAlqcHL
GNbMjxoq8KlTWqxXIJYsVBAZQ2mSo5KoL7kThXs9ZwXlvcNGRJe+JIsar2EP4u/fp62HKBFa3BDi
k3iI/M7D8eZzj+TikzqGzTq4d+1hi0fZQ1mNVVU3wCtaM65MEb3zHVJb8WW96yqzekBRAQ8ZrPRy
T41bVMok1GZQl7io8FoYfUtVTIral13a2Mlet/8/ZRHlOCdajnksvF2QXSSkkYvQGbOetPai0xaG
soZ8VMRqRT+t1WjHqbqNdXtRGQbBgiCSbvw1leVxSA3Ytjo+TqJL1mkX/OtlbTEw6HkUWZikTqkg
RiW7WeVMU2v24c/PYRAf3shR8UotKDW+uKJfg80fHAwRK+8lH5W+smy+xtuihw3EIiTZrIO+Di2y
z3k7mxV/lOTRzKMg5EZGfsYwYJHKR2sjRkGMuOkUPcQybw6xwkAgLnBJGioQVFhRKs6Ety7vbtWs
N7u2MbP5J4qa1ue+DBUB2qTOhCUBUI2ngX5+nfnnUmPNp+2mfduPQ3l8NPWdWpA481aisurr7Lxe
JXjfS7zBzZEDOrh4+UloySxyf5ZZULFgipN0FQYgJ+oRZcRSLU0OL8PV7dJ6lzXJMgoqHPChJM0i
Dxufh6OxXkuh/7n/n4oFmDGOlJCHJFN1jGRIwpjXZsQBuls5HutqrXHrt8LulRsNlFOCuP+k59CE
sp0WqdNCQHjjRtMO7fr/b/GSN4Ymib8HmqZa1QW0kgiY63nJvHr4NigMSiOWnijnb7S6D2US9hNs
MALTiqBcZcMftID+Jgfl/9E0drouAURECU04jUxCDYa1SpTflyIXScKKk4XQdwxXOV5VM689ts5k
i6b8FDH3njEcUaJCwFpOk1hNkCgT1JOgB4I4uVP1MolX+cK4s7Nko3xeDAURq6QB1SRndNWYOvd8
2RV3KzpbM6N8PV9rLl57aI/XLDLji66x3iz9cMCYvIjmfonxCM6yOcr32yItZLmDRAO2aKIQaaqi
PRt3DKkY2SfdCqEi8OsGcc5fW/BAJD9b9VOLYdHIKr9iwJd7uIz4lltcOOZolppYkrlCS4Go3Eev
RJHl/XhMvOqUWO1r9YhzDxvkxjO64h09MqPXy/AMrdJ9E/MwgJjkrcwi+JF0JS7HdWAkcAxTpHu6
NNHo56UmphidF+mqXBmHDssSZfIDNmlPMUwpr3EAaMEBS25z46uBTSWiW4JfkHVE7FY0NnZPP5Yl
YYYqG8kVSW2RvD9yKwpho6O7iz+zpr9Zn4eKGP0ycjBIONk0Sk7U6F65FM5UM0vt5Ey4ZIR0uFhm
bEYkmeNg1YlJ2sYyT7UnzGJUbuIyZ6RZcFTsUOuwT5YZcKI3obJOGK6wxBDT5r1n3DCnzVkGSEUO
bUq7aB1wIPbfJ6e6K+38Pjs3tuJh48Vbg+Y1U0AGJP2apiyDjPGFN312LfaooXlcBpV07XOZmQTG
LW//h6EaRsJMv63pGZdnNbkpjW5yRzrxFsVaff0BzWMqanwRGAqG1zj1WF1rLGHJ197431QUXG2Q
111075TNvfwn3O3IBEgzkihj+RrNpiu2WgIGC9QcJHPxZjfxu7NyN4J2gRQFMjR3Md/z9o+Bd0RK
pHzk8rjXU/KeR9r+yUh4YvXOgO6W/9LWuK/Bdzgqn0qEYe1VI0NiUHadE1XG6qVFwdzcuVe03OqR
/IzNhxKrMG+aBTD8gQxmjP7gIv/0OGZ1Yz9svctD/r4BSuZ+HPURQDF/086ZyS1ezTHCPguDCo1t
prR5i8gPZkOrKL4pq6OGjByH9VmoqDhpUZmKK8QQc29d7qq5My+fvv9yKXxXFBUIw2lMxGKEEIS+
XLVy26gdrLxS7ko/O01YA8KboJbVr3jZY9k4SzgqKvZT282aDOik8Dn9Su4Zd6n9aPSPaAYxxq0N
VF3PDQ2Up3S+1s3mDAK0LH6NDNb+yj3y5m14MKjKiiwuWqXnCA+k1lUdyDvmekC18JZV7SIq+XhK
GqT/WAD9qEypzBjiKpWJ/xAOtPzacAgtWXpgjWTsa+4fGPrw0Jps1AbyLKVhWjC9bfNrUXKkmnW/
2negdxhKbZiGXBRs7kbQ0Z7LTDC7uTEn7YVh4buRVFQFHXEbLds6pTNUiMCjVKObKQ3KB5BZXmt3
k0tKuWhHN/9DasHAo81OWQutmdoYJYhJ9FJl9metMME1Z02D5OVleL20yOj5whwi0c105SDp0lNq
VH/Q5yK+i03b5CJoky4LEBuX18GIzJTZ8vxWYftgjRsI6ozSp2kWugqSdo7krgGZLY0CzXkQnc4y
ClP62kPH+cG4UQLRj9z5ZfCZxDq7NrT5DdTBZYQcH/IhfsMqmNiCqZpYiuoSB+wP+r2xOGQKgLNZ
T0csVOocE6qs6jQFyjVSVxWe+s6c6z8hhpG3X5D8iE38GqcwV/kO8bFz3LfygHuH76hcjVZ4TXqw
IteQTFYn/v6BsFEodapNoY6h1BSikViWOc0jh0RHQi5OdkKJpviUemkQXjETVmIsl4yJOuqUQcPY
Tfs/3OoQOaOZfvmVM5YWi/FuN8BthKROPbVr5zUlHY5ht1qz8rx0t2EfJC2rK4sVC6jYk6Ydl7QD
rJOcrsZoCsfk/H228Mb4RX7Nvc+ZpUTPX3fLMpVaBrhc7B2ZH6yCm74tWcEohOwe3P9oD2SLvxsm
KDMrUc2gPT2/WcLrtme12F62BYmnAksJVopZBw22xb/Rbqy+GKjYaUfuD9EnfVniqQgSp0uyxgWx
hewe1dCxQxFp/lQwlngqXgzxkAwCsbdGfM74K0G6ZxxyROX/7j0ST8WKWihqvH8AgEw8o2b0lU/B
A/yL6y4fnctol70H/Ma/f39OGLskGgAW5813EAVhC0BmZFYzVLWblWLJgNudMXgPhBJPhQYurgY8
HgDP8HtbQgPe8Ffk8DeNbWBDBh7LPXInYqVaLCOnQoSsZNitHAMUC8SsGHRpEuvsIt/k0jejggPY
15c4F4HQLNeS4ZbGU17dXf5SDAia4z3l5qIYSO4zZYGuf4naW7BBmJcxGIp6K1dtjqll4kthAc+E
NbdPhWRnM2N2iyUDFQzUmVNivUAw4CKQ/ORgjczq7xI3MF4UiLYvfI23tv+tGPMMemECQ1Lrzuv9
X4y/LLNiGTPdXVAnBQj+E6hrdPVDif0PITayjU81Rvrf3sfPzdEImKcrSzqi5I10PafpyI+JIVgj
WB9iqzsnf0Xn4lm50r4aXouG3eh+fRlfZpe5CIK45wfNgpNX0cGMhvhKBdhorHNZHSNIbLROnpf+
BMZ6PUpeMIzwpTDGb5ftcddeNnBUrBXCUgUfCOCW5FwpN8b8WC1/4lYbCEqbPLL2OibnrIhpdeGx
KdyFNS+2+8E2EFSMjQc9lNQaUkhybxapp+tBKV/rxYOhnrQ2SFk7ZfZr2BtAKsiKVZyOPbF/aUD5
FTm0ywdkrEV0wSHpMkuiuwfWBo4Kr0lRpXlWAo4wwmruelRPVUAahtjNTyz7o+KsUJVLNPJQZaE9
t8Mxm86S9KzkqhmVvXXZ9naHgwj/9P9snX69aaexHBLy2XivfmNE5xzNka9Xi0zFG+yF5cR3LvgW
/XaTNUmCayTwfnU3Dl5+TwqFSGod/Yh9XIzMj+Fb9GPNVEpLukb4anMYOTgcXws1txoZvdsMPTLM
n36yUQdpWsEwAGvEtc4CMc41Wb0Y37evhiOb3P+RdmXLcePI9osYwRUgX0kWa9FuWbLkF4a35r7v
/Pp7oJ5pUSjcQtvTEfMyjqijBBOZiVxO7qsAgwZgkX5rjZKF0UKPtvmInAUxyNCrE1OYijRf8zlL
3So2dxIJZSCcDYlGivQhk9C6m7DaqNo3FkpGNlaBpifrOKLkIcvqiD8e2y+mqo5m8NxkhmIm1tID
sbCCcH7JejMw8Oq5LJdYrHcQ7uz0VQVZsAkQhR676slcJNGAuFvOeAfgzo3oCQk18CC/vU/RJ3fU
bqOnChO7mCqsgigYInc4jLIymNg8WlRTHZuxQfFvnqHMizbSBvYY756x3zuoPOu2/Ms5oWDky+oZ
UjQu5unMLC6dEmiId3/AOmKxggnCJExN+qUn6wQU2seNaJx/LpsqsUYmWlFgON58ao1DH+muRb5k
48/L2iFUQQKeC406jo2lKB/DkLnRVpDN92hYLv6yjfuCHuY/epwQamqUUoOAwvQjhBM6xmgkE97A
NHOH0ifFsLOM19lpJLZeqOkbIM5DW0lq6EQBkFa/xOV6VSf2w+XTEuq6odpM2d/4BLkvk9sO0s6L
snoleFePZRDt7M/2kfhsriv/hI01IIVcJSZepA1bTO4CR02WgQAKmPhYX2a7OmF9MnahjfexGt/o
2eRfllGkEYaGLcwWdh5aJp+dTaqopEkGW2s3rY/WQS8uHokuMUpCt7xB4XOyRe80ShcDJb2edhao
GRy0KDse9teh0wZMGnMtc2DshvKOeYvI4p9NwF0j3p4q7AF8217DwnzyM8I8HphrwRtay7bKiU/R
gmUyQUli88MAS9LF/aSgDmUs9639mpKrSvYME6k7G/P/LwRnkkja1iAhBoSqY0hlcczd1MWycpQM
hFN4TOiuTds6kMOgSY3FTJWSX1faDIbXy2onSmFspeG0PCu1sMJOpdXrjc4tWi9dir06PyphvrsM
JOzWMDTbwTJ6W9MxOf1REdCoFs/Fivtk7lnqAp3xoZdds8xFFHSO5DaJxXoH42xSGtdTo/YAS8rQ
NcPncd1rBYbga0k+S6xv7zicHbezNgfBHnAq7UGNjzZ9brOflw9OCGEQkKjqlmqe7Whfw3Bu9Yas
3tg/5DPMkX2lGrI1G8LKnbFB4Q5sKkYwLGRA6cHlzTZFW9hy9m/SSTJxuBNTFzqadgegqDAPdDY9
W7F1T7VILVEBjb2cziyPwfRN1039bJMs/q+0r2eoNtU9+tg9Z4f0jrExt4f0i/LEtmCz/8Wu4lNJ
bMYuzSVk9u8bm9e0XY9nK25vkswu2mtcJ/r1B0phIrENUj8biTd2yhsEI44r0oNT3tOTY1rc2PZd
M0j8n/BDbSA4jVjQ5WenpQWNyCpX1Ro3ru9rWbJJ7Nk3KJw60CIJzbxhKD5KV36O4TtdcUe0zDKP
5LYeRdEsT3eXj0/sBzew3Ks7r6xJH0LAMn4ugt4c/XVKsU+VecF6X33XpH6QWewzndggsofe5osV
UaglKQViG5TXLRJrxZ4YrnmcghXt5nRyFYkSCtX/HZBPeeZaM5kau9F6flr7W9QRvKY6NurNaD6q
6u/nmqjlgGoBC/g0S3e4zxgVSRw2BSCG4i8kE6b6ppZliQWX6gME98napKLj1AGi7m8S41mXzqAK
IpUPANwXKhfHMdIcAOjwuMX6hJOyi66nF5aMDHfZd4kGXhbnrESlJ2uoKT3Qer+jWG/FUk3jYbqP
v9G9deo+qwfZs1c0ZLsR8KxcFVVhn+oNII1HlkoY9mnp9sjynsB6C171vsKLihr+ZUEFZoSCy88k
WCtpOWePbbMPG7stF8g5XZnKoxHN7iqbNxWdJYFoKiILh1J+yBxFFxOzcPrsEYy/NLC3aSaRQlQN
hhjvEFzUV87xOpEYEE2NVskZ5N/NV5D777RPWCGnPEVHcD7BWtU3TSWBFoQyH5C5UDBtdLPAOqnZ
Q/tE6ipFf91MqmuNYOIP65+XP5b4IB3DcMDYTsAr9tFI6SFNaJwb4KzSI3eJnzppXlB0ycA1+l8E
fq6jNG2sEliBMJzWgAbNXvGWO1ZhwGINv5KYeWZ1OJuLo3sH494eU6JmUV4AbF7a3TDv4jZ3o3m3
jopLaOJdPjte0S0NhIAqtjDoWKeE/D5nArMUndUZ7Qu/TBVk9hu3XI1bZ5DNrJzF0TwOZwdVJGAG
vQWOeiKnYW8fx9PfkVq+l1VLeHXgoTh1iPK0TfQFUISMbm29hPXh8pmd+eE3BB1bkmwDt5eetXAX
TWQjI1H4zsF8CPcYSn9QkP3Tf2AGCxRSMkqPMxPI43FBTdGjo0xTgKdFfvbcJ+6KNTnRjoK3AQvV
4f7/DXGV+JOZ2ARlY5OmZdlMdTa+H3tO6mZwlsJnS0Hg+tnKTjPYyYdAz/Jlb/JhWFclqoVWKv4C
O3ra5mak5/6CagJbr0XRK8smJmowtsrUQ6DxRAUOsVjRDJvxPoqFP2OJaT/lvql+BkNsmI5eEb1e
1hD+CkMgopoEEQWWvRHCvxqbxlkWZVBz347bYXnJ8J/h9ckIdp8Sf9kR/Nal5RmOVpb7y8gC5Qev
KQJsBo6HK/fRaqeyaR3ZuT/A9uYJaHBD/zKCSBs/QHDamIKRwalKQJh7MMysvnWVPtqogrIOD/Aj
feqlS13PWtXYeUIPVQd70bC6iT9Pin6Fsi6Swh8DQCr9i6K7KvKDN+zFR8HfOt9g4va2OTbXDZhW
EQ6nD0W4ZyHQZeGFx6ubiBk1DTlKwjlUqFTU5G1c+ObS/yi7OXebSdb4KsPgXKfeViTM0wi3fThV
5PvQPF6W4SwqYKdpEmTr0E6pU6SEPt6AZrG7fKmmzMcq7dGf/Rh9w+33FHxabu6H2PJqnMLYH36C
9lTibUSWk5hUNyxbRxuNbnHuZpzHBQc2YJMRpjaOhg/e0xtU2NCeemJ7Ham//rwsrOi2bwE5v1Ou
OSlQ1Mv8unGCLKGguwn3TSh7tou+2RaG8zkr2FWjegSMhSVzSvetKIL/SQ7CWa3BtvuOxgBYynuw
4DfNQ9FITIfwYpsOM1rIQmJQgrMdEdLubRO3TC924d7cxWCUQZxoumow7tZdgUGJh8tS8VHimyai
lIChDF1DGpnTREqxb2QwG0g1KW6u3Nmduo/UH0ovscciDwN7D8OogXMUFIUckF61GBgi2HvW7egP
c4eKjJcdk/t/52GEWo7UFyrJGgi2DL4BG0zFFToUl8xnfYOmBza3q/Bo3bJBvCIgqZRTQ6Tk2E9P
qU6JpWPBHHeh47aotBx4tJ33KJa7iYodE2SQ3F4xjI1sP4VrgnQfYfq1b/XWNvG1YrX2WmLerkpU
7Y1ulZVwRXqBdwtSRMRGKMyz/uRjju0tip75ba/va4u4taOdnOKveTxeVkDRvd0A8ZQ/4xQplRIb
+FLYjtqT+dNKZFkb4am9y8In9804y6la4dTivH+pFPXKmltQ1chSNcIjw0PS0gnu7lnhTE+HUptn
GzDKEOAe/SpQHO4N5/sY2f7lQ2PGbPtAYbeW2LatmzDjGpbZftQDLHiy14ECihG/DW9Lnv4NN4jw
2zgodSODbMBdceZomftGWRYogdr8IPGTRSTqLDQKZAPAjnQT4A6qWdEuA4DziHo0nCA2PBxmMPPN
IHmTdo7xb0h2akg0mag+I/Y8e2l1Q+G0ZQxbN53CByvAPo4xyK+cG0YqGaMkKCsqCcXD0w4023hL
wtdz55eair5gC1Lq5y+Lx9aZFU8L2ko//83kMqcSrThLikJAqiKNhqKmA2vEZ3fpODhrj33a/uAN
O2b3ch/rLscDWNQXl7XQtFi3/vuzoG+wJgJDyyaaRt+inc1XrNcQV0xfUph2LSh241E7zIVb/jX5
bGEBkdVoRMYdfQQmDDs+pXFmm3QzXq2iQ64mz1EdZOlfzY1OzQTuQ7pHefBKug2b3SfuvlEN26Lh
wGy8w1QuuGAs4KVR9hkC7v6IPBHqyBg+1XZWgwEYGT+T6NkHWm7bMSiWVENhOTTN0VKSJNDTbvef
bXEHqOm+8su9rI1MYLPAz4RNpSi1on+R/3SZPptoPcVeSwWTcdlg/Ky/G9lOUXqZcRSFNkBiZ4cF
zqbBP4si1cBrlvn/BJS+nuMyTscQBL/1jg1j9F68k2X3hHqis3IrriBbms5ZycVO60y3M3aO4Z6V
kNX2q4O10Wz2o58enNSVRdcCT4OUmmnDWMLE2PyXywwnnewoBiKpXRXtVea4m3XpqgSBIUNmlC0w
N0zBktkqclpdySIYsmHtrjAA1nh2at6NSmdBsA4dFcOKvaFaPp0iw1EeLBVrolJQTN71uhM9XvZF
wi+LbR4QGwO++LqcleujsF1ImsDW3NmnOIfRYbyg8+JWI8ibC1/x7VtLqk+iK7lF5VyHPtXRTJ0Y
YJHP1p2Hx8yrKrf4jCdwIEuBi67JFox7NCVYkr3WLUQMl36fVN+REXdHp3YT8u3yYQo8LkVOH8Rp
2Meiomvlo0NkfdqkLEM0E3eB0cVuI2sgOivYMmONG6FSDQ955Go5UbpSMbCkN4KrxSL1Epme6KgH
436S3gWRKGivQd4Ku8wthMUfRYnK1RkGoiBWnX0z/vr7ffNMEgc2yzAdGK6zjrK+LTNsocJZTc5j
OD6Wg8ydsmiat/pbAC7VoCl522Q5A1g8VtxO/dGtSpbyI27olrt8r4yyiEiGyf5940vTodYMowYm
WY76iXk2TAX6+nzLRlFqZGqjL5c1TmSyHGJgMt/G3NGZM52aqJmSAp9piKe9lQR2VRz08veDfHwq
+rdNREWdUzqzSZYqbgiMP+ZAyuJXJHuuCKSwkXCzUbS3bGzT4I5NdZQlLtsI1NIm3dMxuV1trJsM
Lck8mhjGAeHJW4cyb99JgmA2GdLS77SbJDot85e+err8PQTXBpL8A8G/XIuGLma5AEJrbqzwWlEk
qXOBKcMWBBVJc12H17e4k2qSAj1kBkFuq1Kf4nr2qx5L1TDB7i6K7LhEsmDImoCXVtPpWW9aNS99
nVa09JFgcDMtdtNYIo3Ix2OOG1vdkWlF/MlTYDujVRO8iEtff4CZ8bKTc5t51gN24bnxyTnKCgEi
BdjA8UkgzCXXWTQCrrOuhtmbmqMmLRkKvPtWJL4qGfZkmMYeGPm1fUIojXVc2B4I8g9kFXwZhRa7
eZyNw+uEmig/IZuKgZGP9qZqarUqsgyxpTp9wbPiE82TA5y8O1hKoITx62XtFmjfFo5P/WeDncck
Apyxzm6c3sWt4TqopMia7QTfydHwHx4kCJBsPvQzDUub86WufFvZxd1VGO8yImnhYikd/uSQgiaI
MNHUjIz0x5MzlaY1iB1VvoXGIOJ4lFpeXD11c9AlfiQ7OMFVgkD/oPFmwS6pFsUG0NT2Vzo+D7T1
Ln8Z8Ym9A3DBcoY6uK5NSYUM1nFN7pDt6dLPlyFEl/WDEJxDLQo9WmsCIcjNfzfbOV7nr1h5qKOd
ShaNy86MM3Xp4qj6zOAG7YbUN0oVXJZH9vvs3ze+Oo4staws/H7aHcLkyjZlxk0MgLAarVp4CPKx
GshAe9o7MQQ4aT+yTx2KA8quA61zgB2YWNkwHWTmQBQe4hO9QzKt38hkzKaxDgRqMMxzdT02BvHV
YgFzRQr+qsZFprHTXHsuwUaqjVP26ESJcjUrtTQVzj4Of70MjWXBLbSBoOz08Q9R02lOm0Zlsg87
RiKseBihD4iLMh4ICaSPboHVRVL6HY/Tzc6goM+egaccyAmNjFCXHXb43jTHKsj3lXSyXYiHTA2y
JhqqWXznU67GKiIuUvk1q8Mw8j1npzxPP1hvYSbNKYjMPF5o/6Bxn1VfR9q0K9DM2FmOtvrgqE16
XPSwAGdcr+xbrMf6/cuB7DtsL2wK+NS4y9etS7SQxKr8Amnq3ZJEhmubjcSdCC3KFoW7gk02F1me
QC7lgCkF0D4Xnn7Ppu40VMnz3+7tx5MDmbx3oZgR3dwOhZRGluWAi7viyURSrezdJdT8Si0e4loW
1Iryh4DDM980US8829WuYymn2U8znLMD+jEsGAiimwxdjh6jWYt//dkd2OBxd8B0FFCSFEvlz5a9
0y1QkVPrlHc/eiyrsNX1FIKUZOnmz6057LA+ca9HneNeVhtRgLAVmVMbBbuaF0ubKj9ssI/O6e+z
REfHEnFK1wJdin8Zjflo3sggQaQTy0AR1uHrsGvq9L3mwNqZexZq/duZZZFQwECU6mAMBR/zo9oM
eWP0OoVQxMCweqb7Y/GrQ5oSo1aX5RHlYhydbcAljvo2wvMRiWK8e6TrWKGPIzood+1n8kaNT8HT
caqOuCbHaZGcoShw2EJypkU1cwc3AZAp2YXJrRn70fR8WSwZBBdqpTXGqbBXHZ8J1OFa++ior3Ut
aXsVqgLeqLqN1Bpq8tw3Qm9PT0gGDEYAUYKJZwrig7wIIRIFCR4N5X8McSGn/PEDjSHKalh0Wvlt
HO2XvjvUrXWKTdkrT2w6NjjcVc6jgaDtleGwdWpYzWBFLnJWOzC7HpyjjIlMJhV/eJmJqcUKaGr+
JV6uVfV+klEIiu4QmCtQhyLI/OOh//HgwA429Q3KeH4WN44LV+54vWIVrr7MzqNhWePTZZ0TxV6w
9GgpwOJABPlM5I2pH6OmLxaqVX40PiXjTRf9iX/c/D6Td/P7jTrRMQb3vh83Nws6k/Xd5b9f7Bo3
ANyB5SamVcuOARyHnY49xIpnfLJ2xI0P6S59aoPLeLLz4syAHo9ahGcSVMC2vW5cQKEje3xLReLs
AG2VMU4nfBNsLfUZyUSImbDcrZ9JUO9Db5ZMMvw/eOgwRF4BbpEf+F1ztR7MFf7w7wJCtbdrt1Hc
BpOybNJ+ORAqOUVR7Qe6+w7JjnmjFvmgTvVSr5WP1Q8uQeO9Mit7lHsPbTN6Mc33ulP7RYES31zf
jHlZyTwIMwy8S9z+AZzed2iryq0GfwAr5i23zd6IA2u3BMopPYEua5Wx6gvv9UZg7h4ktNPp0AJv
NDs3nIOpA2N7/Smae4mfEn/Nt5SxqakGcmwfj1ZZE63IRnxN7W7YJYccxCHqsd69UQuAFkm2ykFs
gt/x+M6GqSKkJxrwZs3NE5c1W61Y7ZsW6JdD2P8ntTxEiywl/iYf3+ZQGo2j1DNOsk1Sr52frdr2
k/C1JRJPKXwjboE439LkUZ30PQQDj9l+eCMhtdmzTNp1KCpo4+JBO4gBrr2ziv2UK2k3O8zx34Rf
GVbhxX57SDzzDt2p+UG+p5ip95n6bxB5M9ZXTZGUQAzDXTIe0nKflYfLllIYpOFdi5IZ0u4OGgQ4
RYwN8NINCOs7M/g7rMc07QuWW95pD6w/Kd8v+8uQQqksjSJNiok4wveLtAoSDCAFgzPLtH29BoWe
HRcp54TQBWxQOL2oswlFdPDj++m1vR9uG3yrzNOxyVrzLDCPOUfZg0UmFhd2VOtc9sMKwNoKXa32
57Lyij9oLHSQLvzn7DiL3DjpuMwJQBzy3Wq+o5vj8rcRGsDN73Pa0FtG1+k1fn9qqWf3g6fZA3ac
qu4qqxuLQtytJJypRR8q1dMcWqA74eCHahSEg/Vix9Uup+EtjQoQ8oOIUSFpcFlE8XdCnkNFXROV
cc7yNoayhtiuiiNMgpF8Dm23G39chhBfKusfDD6zrGa1MjkNjFL9Yp4Ut/NmUMjXO5SEV89GeABS
ni+XIcXq/o7IhfJzZajZUkOqjAQTOWiyGF72+9x1csx8macYEjnLbR7f9TKjIHZQmyPjrk+4OOtq
M4c4BtUztqOCJCOp3CXQsNATVDt/EvBu0Lh7NGnmOmcJ3FOmH8Fh7VFNFh+K1QxPA3RaGXBQXMSr
R+AXiQc8EWqVuA44VdPG7UvpG5t91zMXgVLTf2E4F4H2nLEmNaLQUvMZKXx1o+zMyKfIOSEK3V1W
MvZjl8C4q5OGDeYUCGTSbKSa0ObJtmcNbAXynHkkvOrU32ZqeUtyvctnc43OSWuWSC5AvunUPFuB
drD97Dq8Y9wpfzQLAuv6z2HyhZqpsZSS2pBvdPT7ugpfSrTFmc7T5VMUh9UbGO4uQTGsFivvEBth
ipblCcPP6wkDtN6/aIeTfDKbu1aW1mb2OuP8iLpfUddA1j46Fd5Su9HR2Vte+20JQpd1PJWebLTm
/7nT7+fJ3bIqyldL7SFos2uvWcCZee0OvQOYMYykgzxiC/UOxi7k5rEyrnWTrBRXGgO+ldt1A7Yk
yNbgSC61zTktJbHSCtzWECi8J+AgV18z2c4r6aFxhmPRpnYeY2CsucdKDXGQeeYjbAi6CeUhpvDU
WPcuK7iet6Up5jQ6HVaq+orSda4Rma8WWM8kdkMYVWxAOIVXprxMVzOBLdSaQO8NLDapZ5fEbAPb
qHy6fL2EEqE50sLoJ4bH+DrVUNEqs5YG1VZw0LBHqj3LquJCNaBgLWCtrcxgfFQ1zcLDeCQtvIf1
ghnJzr4bpFwWQsO+weBUDW2EeVpmwKhisAWxbR/tldl71p6lF6LevXxoTKnOLPsGjVO6cZhCY66B
1qW936zoi6lPmfHDUvpgDH9dxhJ+IFtHgwwyaOhQ50ySWkVZ7/QlVG6iul9FVh/Y0SzLHQi/EbpI
0Xlsmmj64gKiZh0JtrICpYt1TAGfmKuaQkksKX7GgzkFPWwaxaQF5xHXwsjbzIxZgoL1jGPls5+B
isjEba0Cxf9dxr43b/gOxzMfobW5rccCF0nNr8pVC5DVdbFdwLv8gURHh1e7pqGFGgkyvhpYEGwJ
6sHT65fKHUmetfJqlJeT2FfmNW4LwgUu9oxyqm5BFNCI0rsVU2fVnhzp0xh7S/DWXba/LJXIE+LF
iTYj5G3PO0MzDJ7XGNxH8DJdheuNkt1on1vlRdNvokGSq5NBcXe37+tsMTVArU7uGst1nmhuYX0n
zecmaVyt+XpZMqEWmkhNoNICnjQMbn+0R+vSDkm6AA8ttrcJti0pnnocgiVgW76co+VfxhOZ8y0c
u+AbT2uMg1n2PTxtuNzY+eNKnV2R4aUosRMyGKamGxh8rGUZCV4EZmi5Zpe7lvpNRTKkkLIQsiDy
TBc358d9L2d01i5hAun5QcfYYfK1XV+MKQgR2g76bWTqbimdgReZwe0pciY3q0ZFm1jiCkttRvu2
lc2zCG/xRijugmHVKfYAvdVr9efJ8rWxcFfZvJTsE3HmL8GehD4rIQPWiezG0I0Rs8zz1/SPXoeb
w+KfAZm6NGGY4QtNHmNiHfYzYsnkqOznG/k+CNl94t8BbN3WmOtAK3+0lasFrNs285Rf86m5Xv/F
xLvkGG0uPlqtVp9QioO9oE+6AzIpwy0S3zYlTWISjeDfAoqhNUo7QKzW+NV2fyna3k4fLpsGYfSK
MQCQIaCVxEJU+fHStmmi5B1oIWGKzJO5a27oLaKJdb968UE9tDJ+SGGmZYvHHZ3WmUmWNMAz5tvy
yMg16yt7hAuZLeRaFp+158haucRCsrw2anHgyuBTSGPtdCNywczrs1mOFVxc8wnrlVCEGdz85fKR
Cu3EOxifS2qGKCxVZty18jWufmiRRCtEoR/G0P4rzNtrdWNmx7wrLCvF7+fp6BbGqR6fG/ubGt7F
sr0JzBqcmVk2I+iAAhOFAc5a2DRTGzvFt3onZWeDgrL5CKGav8OcdSdW6zo5SYfb2x3LfvTtzk8X
WW+88KtsQDg9N6cZFCYUIE1421c/Ovvz5a8uTBJg5hoTSqwdFjXmjxdJNzPdWFn836D0pYGiNvll
3Aw+wbhQokqif6EwGyzO/+khxpWqAU8mvblC99yXorO+XxZH9E0IwQwJ4n10+PINdAW6iqpamTH3
pF7H5o0a7mkti4LYVefVa4vBmYKElLkdFWsJH8G2QOY+mj9u/t4CieU6krqTUCDMVGEuDqRQyO99
/DxLsTqNQRuAJbrb6PFVulZuC16ly+cmdEWYvHPQ3IQKzdn4HcGIaIOOJ1beig5YBfIwXzm3YTD4
JnonlHuVSlRBBsjfHscc4qYL0Uf697B6GTQeJuNQqdcDY5fckd9c68ZeNJiG1tmwOmJznuuF6rNS
IVSB9UHob4EJ/z6092EmcUsiBd+g8IRNxWyNoFkFipNkV06enZDJlhycyIdvITiDMOZTkdsTE6Tf
owDUqJGrog7USxZbiPRuC8Mp+TQoOc3TCo/n5iE3viawbaPksGSScK+JxrLTcS4hiW0gAd/ezXrQ
lsdGRpskg2HfbON3Vi0d7bkATNaC4l731wEkpyi7r/bz5TskOzL27xugwrBQMmNAtPWt+lEDRWwm
+SoyWdi/byAmZaoLGrOPnz513Smefg54wjayJWIiV739+JzR6cHIafVos/CXDKub62dr9DrDcavw
ZDoSJRAGVlss7vlQJHMap0wLxoCc0pcE9B/qvXEDJsZg3sfo2YGCX/5OwrBqC8nFB+DJUOjIEkP1
y3JiM272kXbIU+tBvnNe/6RAgzQh+p3Z9sUzSlqlVvPYSXOWJ0w80gzuoA43yijbbS905FscTjc6
00jqJCwQ3KNXHTQqINzzSgskKpBzLxszFhu6d6E4DSFD1cXJgpGWwQa18+M8SdRC9vucVpRT2nam
g9/XFC9OH+pQqgTi2/ouAacETbZEjJAYV+ma/lj94YHtjgOtqQXVM7zmLitd5yhrbpaA8t0xS2iH
6Uwhlroc4yIYqodG9S9rtwyC8w8dWPy6dAaE3n3SsW6gfyoKiRWSQXC+YUm0yVgKHB0WDWLtaxMk
euy1IDm6LAn7xnychQce0t5IgJ9TEo9UDUOHeTqrM1D10yI3nq5LQz9OZnRFlwetqyVPIKF53SBy
roKEcTTUA5yeUdVuFQWTrrtYODCtmcQECU9wA8T+fWPHTbtBoTWEaMZ0pRaHcMIeNENa0xReog0K
ZxH6Je2RcoI4jRnYDzqyxoixfDLsygYvVt2Nd7kny9mJ7TmS4RgQQ5B81r6PyVpLoQreE+FTe50c
MgSS/VWDjRR7LLPx0Uhi38piZLGc75CcPs59n5NVxbNiUI9O/SUsJGoh+30uUKFJueToMsM5Wv0e
bfp7VZf16Qk97ubUOM3rLTOy9Q7PPG1u3SI+hernib4oubaPk8PlayVW8vfT4nSvtcOudUpAtaZy
U1q7ZIp+hemn2pLtTxAqOQWTI1pJGRksB0QVtSQEu4dRRIiCGo6pH2o/pTL/Kta4DQ6n5ibpC91m
tZH5xd5jGTXG+wl4AZ2HEOOj8S68lVlxYYce8t//SMZ5v2VAvn0kQOwxxaR/a7zO8ot9jPnRANR8
rEu2qv3orp8kFlGoiBtcZjE3ZkPPhyIGHRtwI/VgpOg0C1OJdsggOLeoTn3ZgWECd6lKr0kb+90o
S2mIn37vYvCZpnBdQ6owMSYPy6KD4Sn2E2/wp2vEsijYy/r0pXicS7RqPZmzLoEjuZt9gtJZ8VR4
PTqoI6ymXQ7Fl8sXTKL3b+Hn5itZIM2regq4tMu82Brcurl2kmZ3GUX4obAbQkVGDUwvfAI0HbHt
ahjD0g/JS1kQT200ibaJ4+QNBGdXiyLrq3wCxN/px+QU+tO9BTuuH6x72VeSycMZ2bay1qFbAOaQ
8biO2s6Z/kzxNgKxv2HzZQojziOlfhMIy8HAnr9EB+NTdmSMTcP3dfK018sfSaQKGCtFewDb/3TW
I+BEWuPUs176xrCvzX0Jchw7+BMIlIRBjAa+XD5/1yQWSEdCtUSV+6qLqEenXZPJmihFPgPnpukm
WnfRzch9nKgZJxgfgJjKl7o65NqpsG5GIhFFhsJ9ngoNckm0AMXRf9L6rlOvKudbnksyQSJF28rC
uaWuAnXuSICy1M9q9fmP6mHb32dSbpQsrkPTSDEk7SfObZde6fr1LCV1E+qVjrI5ZgDRi8nP6ZTj
pKbghy7xaF52C5KD+/r+jRE/GK7DES0BGYoRf9ITbDMSEFALo1jPD4aAYs0EfSvQ7Dp0czPxdUOT
aIBYrncITgO6vHWq1gDEsnwl9J5qp9mSvCyFEAaIOdCxoYN0hHMGWQnxKgIIy/hLUV7y7Nhlny9f
SaHDQaP7Pxic4UScV7RLhAyxvmc03dU+RhvjTzZBU+7KffFdXyXvCVH4uAXk7udolxOlCoRqcqXw
qBUbj8NQ/cqwNXaf5jM5qCSP/seD5L5Vledx39rAVJevoXWvVPfRKLmqQg+0lYu7q3RWQq1kKtft
mmdWdBsj1/n6n+1br7JpLtkpcje3jIusa5j2tXhrduS2tT939q9MTdAVIOncYGEU/7YFYRoYnN6o
pfl0dIt5lnAasWhuTbt9lSZBVjs7PVauiiwMqnoAwXOpgKCxlY3gi4HBLABnoYKchgtdiykzojyB
jMvpbWHxVed3R/0wSMJIoSk3Mb5tWlgzQfhBeGfKsPCTMdREXXEHPiksBoxTDSt+2gH7v/tvly+c
8E6j+9kCoIVj5YLWdaXzGGGFuN/as68Py68sWl2dti+XYYRxv/2Ow6dv7CKj5hIDB73jiPPRNPkp
+jWUHqZY/KdbpGHpUft5GVMiGj/fpJAKhLqFUfpZ9sUYwPUTXafSvh52Vc+0cSMXZ6/QpD7YdQW5
LP26az2r+FT3u6gsXKfYU7P1ifWsoV7yaGEVRHHT5X+QT9oeK2e9EoyakNyGx1SKAb2hNHdDXETX
6C2JexFq5UZOzmSpdmsr2YjDbKopsBfVrRXrWzjaXmGYkkeA7Eg5ywW+ca1KNA0Rk/M4GffzIqmm
C1+920PjjFU+jqUROzi02sekq0eQ2yk87bZ2CUjaEvnqZZlAnOHAA3vAdC0EwlTfGrT3jVd5bPsE
uBK+RViII9/ALEYEDzNYHzGjzpc+tXLM6wkcCD5V/ZG+aqNsO4gMgHtOa0ZqWK0JAIKprT5yE1tW
SDnb287KjjYYB0HAy8jNzzrm8iG38DqDGuzRTfQ0H+zrNHCTffeDEf6WaOSYLW8p/iQc2KAywTch
aNOs9Yw8M/YGWjZmJ3qPln/Vw88W3Hqts7tsoISHuMHiFL2Z4xmstMAqrOkpyXO/XmXLRYXXdgPB
qbpNi6EuTRwiVkm6oekm1bQLCfItk+TchMZ2A8Tp+JCQ1dBqyJIbn4rEC4vBLRrJxZVhcEqXjko8
wTXi3lavSt26dLkrpt/diMmrHecQi8bJ9HaEIKr2Go67qZd5QslX5/vkGprZ2BYBAP1h2qk77ZDt
zZ/RhLEL7FPGRgXz1vnd3VicTHyzXN+nZFgbpmj9d2vGPBD5FKYSudgHPnOE7wrAN8illa1FkwEM
gpK0SRuwmteukfpk/mpOwf90cfguOdPOrClnykbK25DuJuV/UzSbMwKzaU3NzD4RLV5H7ABIO5Ad
SsbbJMrMJx96FfywUQsMq40DmrY7Cw4iIZHkqMTvgM134SzAknd1ZDEjk16zRVjRSfFS5MmPBobP
Uk+2tkGm3JwZUGPFcPQJaFHzoy6uqGxMRXZqnAlo9QJkSzPsWd+ddHvXxo5LCykPuwyFswF9WJhZ
rTOr6SPoZsFqtjdulG+mS/fpJ8Q+nuPLuXhYqHjhBvGTA3OypInBbmnrZ7f6jnG3Ta+M+r0IMC34
8/IVYp/9Ehj3lnewmWRBRxPsdXOX1F8X5SuxX+P/UR0cLjqulIigKggUJ7nOVb9LPl2WQvKh+LxK
ZVKlQPNXieU04D5evv4fade1JDeObL+IEfTmlbZMV7WVfWFIGonee379PSjNqquhEnPvaiLmRR3B
rAQSB4l0R1BTRx2CbSE3ywOuPBGLh4M6zNXUhBQRM0NZq3DltB/WA8q7jtTjjzg/FlP4yv2oJrVO
F3ZfT/KL1jybA4E6N7+P/ItoKqKs/zYvulGtFEPCEcY1xU/R+CGdne21umlWJqJDYHxCfTF/08hj
Ic/1hMerJX3vRyfFmNhSOcQztSWUHM6wsiLPo6VHFI85hzDiZ6s/Y9iYBZ722p72yJYK9tQ5cWMX
VPndzSW8UpF7cg36FNd9AdFlJtroArQFjYjd3LxKryRw9mZZ9dC1zPPVwI44a0Eh+LJuG6ofCS/b
20Xpwplbu8RNbNbQJZrQySiC2akmuasYkvyGNFfacBcQiBfEsWHaiAGrrVl34r5Cf6loR25OWN/t
6OGVLO76iaosS5sS+rTugvrSBDOM6p2Kd91PclVrt718t6MaV/K46yhbx8lSK8gzlt5R1PgRbY1u
0oLw3hruBkF0NKP2QbLxNIA8oKqjoM97VEeMlT0oyjFqFOrV9PuGGiLSDCKofhDaxvPvLX4Uk5Rn
wor0ZrcGVX/IKcbpG1j4VgBnMXXUTf0sQkB+x8q/hDNjhQSFIpKPVHb6d3B/K4oznLyKQqMu8tht
9Oc1/1hUJyv8sb2B1HJx9rKKeTU1iMa6Vncwk2/JRMQqKRU4+xCKbhozFLG5vRQnviUUmjMJjQG6
EyEhIkGUKpzPAnqiMo0lbEwE0lhhBmsamdRkyPb2JL/ZEL5EFy8IvQX5DozLm30JsYz9elTd+aBX
tgYSBculSuWI5eM5wPpBknWhhkCpk705bx5QgHqnxzOBt5d+4y3FuNtkjvuxFZhRa/bkCXYMnm59
ssFb7CZB/oOxFqdeViMvpFLZhxtRjrdryt0mmJ0iRrEAC0kTG6Hr1f16n3jGuXiHuTuF+2lxUUbs
DtQddgMo34rlcGKRF0VcVaxsXdmKD/z31Ifyw+yw4Vb6MT+Rc4Ip2+FwQwIJY62u0HP0G7QJqujK
AQeHGwVK7QyxN5/+l1ERb3Xk8CPWc2FUFIjU0VecJuDXxFRiaiIo+8iW6XAI0q4jmHfYQraotCts
PLZcuZR9faEGe5BbxmFJWEWGMBqQhH5vV/+hohjDeiomm82dlI/Wp/9/Av7t8nGAkopyg3l2WL6k
ClBcPlZHRaEOHjtYG6unsq7PK3e3XRCZEGQcvOEQ5Si9RRefD9a9b8U+3tGsLARE8nUfYSm3M0hZ
gPbreRp3nb7fvk0u1Tdb6nA4ImjjKIEdKcYIxWhXeOE+2Td79lykstiUJhxqGG26NlMBW8jTuz55
ySNKE+K4qhw+tBiUlYcmBDRegZkuuS+kjtbZraeg7mdubLx/qcgrpROHEKaQWmVWYfGmMgiFQKKo
H4jLROXgIKwnxSom2Bp48GxMZbbT5V1OddtSQjg4CAt9QjYIQvLlg2QMtlAfC2q6LbVQHBBMQ43p
wGzztXx66iqMTw0lb9uSKRHc2V/LMlv7HiKqujtayWTHmbHbFnEjCwNSNmRx0ehvskEgnIxWVeJZ
S7BUS+yUsi0zPr9nhDwku0NbfLrrQfjgURPgbih2LZR3YQxrrtSmgNAq/TDmLymG42+rxTaYg4A3
Ari4Siks3WqMTCspGOrV7pbBHcVTLy1eiHE328JuAc4baRzgZDH8/THGPkXLvTi/aNETxtD6uvGP
pJ5T8SGKzuCGJ2Syb25pyGGPHjZCVFvQsPeX5ZLJTQL1GbUg7BlAMqnfOFBvNGQbenVDTN2EUfNq
ghsC9bzKTlz8jKIOoESwv1+J0DIz1gwBCjV9+lVbko9oTp5z/X573W44Cm8U4eAnqpQ5LnNIMVFc
Eu+aYR/Lh65tCZOglOEAqM0FqxNitjvNo4GSj9r8WFDsTDdiym+OrsIhkJIMSmjq2BTWxslGqlQo
jo/2os9qdAR/e+EojTicQCdLOuYhhEnGvpueWgnu42ISy0apxHsishwiBMLQqPEWZ/FQXWLH7npm
KiV+Q2AfoRLviORziXR6CmFreict33LxXu2pY3rjBr+2N5WDhgWoMJQClq3xrHvUJMjvtV3so338
Y7k6Uen0J2qALYGt/NT6oooW0DhCYt7tl+ouE4l+XnKPOCxAXfASq3jlojYsOYteiYG8E0g8/emu
uo+eqVrkWw73mxXkcEGoxlkwaogDZ+gPxqyWeKgOHe3ay14Ur61Ir45UkMOIWB/jxBJi9sCu96yh
3PKmh8Flc+VDkpuClMZBhWmIQm9Fl+UEPYOLcui99MS4InJPcNWn7VNMXfcqhxlllmWDbF4wY/AW
jzXUsFpyllJBw9Vx2lGj7QjA5UcZhE0yKosBgfr6ZY00UHAstjqsdq9EzrZuhOHz/djmgNn9C7uj
xGRXV0dTobxxdlY3rlyNdyrMUEwjZonm59lFWBPE2rbuKgfMGfsMT/wv1eGQIzER1MxaSCsW9ZBU
hTMWhre9YgyztxTifIhKkztjYLcUGzORHJKAEbCIO4qtltoYDjCWUa61heGspKyuUIPhYpkITW6j
hCyJBmapWKrKVwU2q5n3VhUhAADm+MtIA8zZ3HcoWMVEoszOA4mIKd4KwYIS91Uid5LAOCOD8A80
pvrqzNnHJHtfzodac3LjYPXfly4Qe/BNUmWXN++sK6ncNaypglqNVhi5cean8q5TXHJQ+LYIDGx7
64jF8ySGeQvFtH4/9RjEq76sqCPZNj1iwzSRO0yDVqzKaEAR6XlxWkbdAYYcA09bPNUR+zKfyMl9
N5Ho19JhksJbvVYd7HxdAb3M/CHRpKApv67jeugHyhhv2jtKvkBkpyjgZ2YLfOXJRuJYDssAIGrb
QzQ/q+P7/2ntXgVwF9QyzIKQrdAE/R5gCWER0hkhYAONLa1T0gRDN52YK4W4K8oSjHTQQ8hL92Yg
e4mXCkfT7b1LC+ajWu6puUG3TfBVQe5stcsAJtwOp9ls9KcuwnTrbvwoCvEjsZA3Ef1KMe401coI
tqsWcljEeXU7h9F5aZ4VlF7kC4TjdPNN+iqMr71t9CaUWxQVu0v3JQLLhtm9LOaj1J6MgRyGwk7P
b8h+JYs7XeOi6W3RY8cq022E0tEfQkFyxOhJ0506fqgUO1vA4Sd9IRaU2DiDO2Nz100rCmpiVyhB
Fx4GzaFxBEyWcUJQwE2u8ENG7NeuPhBiiRPHFylOqdgNiwyxjAWoc7LP5kO/U/ds9kvhC5pTosaG
EEmYjsFdar2QtRh1CZGTk5yZIwWa4Q/6nQHTqRubSsHc9hKvNpTDlHrIRrRbA1OUwRYvIx+KQNwX
FcZnyqhWowI0t/3EK3kcxGTCvLY1O4Essz9lbuVkzuQb3uz0KJat0aRlT1TokTIeDmZUy0zCqoFM
eQKV2ed19QSVuLVv3wG/gMXggGWspiJEtUqEaNchzmpH0Ac71L71HUWvRVkkhyx6Vc+dkEMXKfEG
I0ioDh3i+3z5Iiihk24EZz1KbjR36MFEIYW7bRMntoMvIqm1TGvwLoHnLgp2kZ7DqbHziRBCGRpf
sDgWXbYUJRQJT8pH2ZFKMGdbnmr3nrLYopt7y9eOqL75g+/xywr4wsVFnLRwZCiV7pPd8q75np3W
c+eybmuQt+enhUz0EWjBlzIu+mr18wS7Q84WfMedo6f2N7TI7PMDPfuW1I8DixWVAWIhXKTVe91J
vP6rXoNHjOGhuDN6l5qZwI7NxnXDT/se0ao1ROweNabnSXtehcyr+8zuUP4jrQ+RQSTZKXEcUGRD
IRVtDcuMlffz7KhFkPU+Jo+Bk/hZ7WZ7+xwQmGGyX3PlzmGQy1KqzB+eUK+FKse1PbbovGgoLgzq
SHOQEVdqV0UFFrGADzK8q7KPf6UHX9iox02IgV74fpQfMYPJM7JjiOHicvyyLYc60hbnfCxWklut
CkGt37vFGW3KgmOieRD8IQUm02TutFsoHmTqguRrHLtYj/tQg1A1qM4YBH4fHaYHOCF4S8TIOweE
jgQ4/lbyWGV9JxoQVylgF1vbebI7qdiPQ9j5UqTqtiQU2V7Vu8qzxPBrk+GfBICAJ+hr5vetnNuL
tvzIk7jaEz+N8Nb5OsmpzVqUe+KnTYcem40hx/1xdIbKzl5WL0VQiXROKIkc3tSRqlbVghMy+5Lf
13YX9Lt0wVuOTRUdKyd3lH8IJQlAtTj/RBIQV9VXQIB8KWebd6G/grBIRpb3v6BnINzp36ILYrai
kxkKGtrXacRU2H1m7mQxcqTJHzqMMxww07Q+Y2wsgT0UlFsc+FgYUjUXbGmF3eqzgdXtEQml/eSy
QA24rihPmrJrDoQwAymc8xR+5ljF9w36B3RFwAim99Woepr+D3z3JFC0ys671saLs8neVzJAJO7V
v9Pc4sMQfdONoVrhl3Ref6ck9niPsRdO44qKU71U/rL7S5uy+JAEeGdMzCnFwfk50DF3q3dJ0IJ7
s/Kj54ZyQrbhHpzmb6+VdpIbuVUgTTws7+eXBuO7TLeNcGpYdzAGzUw7/Wn71LDN++2atnT8hx5T
Ro74VqRi1fUYG1YEjDQPHRjg5oMQpAfKv7ppQ1dimOZXF+a65u0gNAjttCicNUbdjmYLPSjftpW5
uX5XUjjQkdVRKK0IygzSvZbs5e55+/uUFhzCVHlqIEWN71fzZ0l2qm4CuTFZzHcTWa604FwZM0HF
IJqcUYSLQk5tNx5rkDay6o7aiQmviVowDkpKSWonNTQRxVH+UVCWOLbUA+72JXylDYcejaBPnVlD
G+mZMX2WvvEU3s0HmfVOPFNP8G19dB4gsmIB8ccCYZP4sc/3VUFcpNsGoPNwsM6VMcp4Y7ljdFcP
sa1lxziiChVuOpe/VkznUWDSs3jVZSjRFIE6eUVk2Ppoa4pEwSmlDXf2+74urVqANsOh3te+6HVI
pAledIcgtT29gGeI7rhl3/wz3mCO9VsgQIh8zKQRQLA8jq7iK6NTHIRzlLBIUFANtvqVaty4fV9e
rSeHCrmUR02cYT3lz6MrevFgx/fgGflcPplH9As9UEbIDs2WihxKDFLRa8gWRm60Do4+7ce0sY18
14dOEY22Qg42peyFw4thKqwI88Ijtzb2AwpGq9nR9diuZgJd2Xe29OLAopAV9PJgaKXbTs+hcphT
zJ4qAnQ+SCjZ2gZaShQHGvqQ17rUQqVS9Kc6UKVALr4s8vsWhrIt6XbO5tU6+Lld6pKtyhxClBr8
rJhgJDRKEO/yA2WJxHm7/JSrS9DUc13FgytyleZ+TO6n6EEbCEC//dC6Ukd+e75WQV3TPsYmsfFW
Hd486zH63tuqzehIQRmlfSLTNpRaHIwUVjdNHVOL8QyHs2t9QDLedPULXePqiaXdRw4djyRs5LIS
V6uZYihjti7QdGq/CTNq3itv0BJbbz9UClEhRFxi+qXb5FrWkIdGKkKW/sh6K8J9b1snK2CT+PBv
HmGSBIBcKtOvpTUtWrVGLGi8bxY7OX9c3XFfXGbfjk4ouc1daJ8Z4R2VY6Ggkqf/CrNCEWcdN4J2
H16m7Ybu4BsBi4LVDl0HTlorByl6tNZLm2Bd0/2CcqXqEVkCr0RfkISggHqcPlAJewIrJQ5Y0CQh
oUENAivpkFaf+6R0WvHeROJjew8JR0TmEqaDUq1KH0JOjOkp2kle/e3vE2eOJ+hSlRw07WzhhuYp
TxV3UntbEzJCC2K1ZB5MrAjZUBnmIA7vpsbXlszV5dauJIpBjTI8mcOQcKkToc2gjxq0+8zTvob7
YXJkDOYDW7mXuAX1ICHQg2/HavQyCiN2w8z5dB+NCspDIifKp30ol3upragsGFNg4/Lkh5tNiiIh
lgcFNXt0k53yocKwRvQC3Ske67ejShGYHfPiJNCqodkTQ3cxGentNSCvq7zOGtTLUe+OaM+OlXHQ
bCG3zPxaDGcgaWUYfWshFGGZoFK7Uyn6lhttfIZ0LYCzC1DaRnrRY9k6VCYNTw0C1xj264Y7i9Fv
oqo1f0cVy10wYGvtOBdVisUxSkzI7N3oCUE5nC5WTOmlvunOzgyq0fBZW9BYxaKWZOCMLdmWdHby
r8B/UuKiMn5KL/cYjQR92112J/s9mHzJ5h9qAxkCXEnLI3GOwhgbOBz0wABDbHLCCOzOHz0MfLXL
kyk61W4bum6e9es9ZUfzSma9JlmMcVdwg+5rMLhKO4z4eeoQq1u9EqmPioiqUCpyd8xkSsY0MxuN
amdRH+Lo+7Y+t6D4Wh3uSpE7kNWlrGrFmI4yOpt11KbGmr0thFo0vlKgW3Av6+wgoKzSU98PQRNg
Jh7yr2CsjgEglCtAaMWP6Aolw1hqAfLKOMjkBl1aO1X4+JdKcfARLfW/BT/sdCtodUveqTV81QlM
PcsuPknU9HBKKw5OCsuY9JxFu9rmReh/dOJDH/2zrRQlgkOPWRoSpUhgbgWGIjL+R1eug20RhEUb
7CdcHaC8WqpFYRYXZXtlvpNXoirlprt7ZdIGhwroXi4qDOlEWdSpOluJjSYjr7fDxq3QSZD4C2Vs
pHXzkKAvRTUz61YfWd3XehScb/q9iTAEMN5RPv3d+nGIkKzrKIwtpMl16yNrE9tWPMXOthBSJw4X
4CSZzczCeOwlxuZlzgbyrYyHoXCXD6GzPBECiZuDz//LQjlPnQq1Om/yMDLc1TAO/Tj5rMPeRCKU
MHRKQb4YQI3qBBlzyPvZa5B5sYkhYOyGlO0KmETSRlF2+VthQDbXZjlAYrxntVnFLnnUX+JzaBdu
/d3Yb6/nLQ/x6hDwFQGl1sTjxPZPLrw2rW1LDJb+XGV3EzUq8OYz6FoUhxlJslbDkgEz2CQg2WO5
svxruUO9A6K+CBTYGNaxrRy5eRyGaEZvooEHIkeM8sbjsvuOrENtS0H0YIIjOT9RfAa3+qmvXTm+
IECPZlNaGKgwc0k/FSDkYmwuDO0xJP2uhzsF79jd1pOASpMDlnkazKHIL5f/9758EKO/hEq+EqDV
lVot0aJy0YoVGUcNTnl+CbdYn6iOG3LbOFBRrCns9Rr69H70NO6bYI199QIq4IXHLR1QozopiXyJ
gGVEhqqyEsWfhaW5XzjlByVgeVXxGHodMeCL2DC+UECI81g1WVWMLoGVIrXDiYz4sbf3hofNlwVo
pZp1KBfHo6sYbTNqPYyqtcveOoaVhnbKBeNpsl0ZWjvJaIlas5vRxquTzqfbpFTtu5CZS+MpPqb2
++pkp+8xzxCp244KRFNryf5+5SeUrfZvrL0tT7q+lzUquUP4OvxMJCvsw0Rgvo7a57ZoWG5sPhjW
j786wnxaf9Ks2Cgv4W3hhN7whuwNv/U0v94TDiMaTU3n6GdpFIsA4wh70bvBN23c1PcW+R6hFo3z
PhTwYkYtqzm3jCe5/CKjLIUclUieWg4nklhLepmVg/8c7ZP6gnIvnRmndebmql19FWN/e5u2n+oG
Cl3fWps6iIVkKDhWoz953WonBy2yMwdTENIzK/rIMhR96EQz3eZiQigX59C7Xh8Gtnf9cEBnWySe
xYQI/jJn949wARHcI0U0LUsQWNlrqKhoqg3bPCibH52WuH+5gNzjJEknaV7Yy5898fIXa3DYTKbk
1HqW6UQPjI4cnk+wLZXSjsOItu+nNARlpatl7xT1YVCfIzWx/6fM+a8zhkXk3A15nqI1kiBm7dfF
GUzQXedRsThKHFNcksy0f98vBSO6kRLVMKX2rR2Cpim1UoxrRCiRzQccdxm6R+QdWe51291+lcPB
RmvNQiSNkPPT/e2cUYS553byUPn5OypSQ2nFoUaK0QWY1IVQLOvLQpgmmHx2Z5Ba3b4zXrXigKNe
TfR/TSzkq2Hqx3RWPqDj4k45dSjVixwxtgWXGnW27f7COLgdA0ertkQsNtp5I5roQNR6KE4RXhIM
guWdWdjkg/P25v0bH4VIbvOESRV6FBMhbvIOLF7+EJSibTjSYbor/DKQ9tuH7PaivkrjNm8oYxOE
AECpeJDsVl4PeS4Q55gSwe1bpiZpPUdAKeRTdqvYBoVF0XltP78MqPP2ZIVluVbFBIRP9/0eMYFz
ayCEbdosWFN8nT9tLxqBTHy2NFVDiGLl8mH8HQ6hLQ13ssjGBRE+GbFyF62vvKRImARtYJGuWHyo
k3tlJjafuKIuV/XV97MkH6V0xfdr8xAhRZMW30SRSphTSrC/XwmJIlwcOstrlWMQDrtJJ/LK1Pc5
/NaaUhamCd83VK9YMMgRO7G93RQK8FnPfFUE0ywgYr5Hed9e2ZmTvcyBBRItFsEQ5oAmPWMHb+Ou
4CedFGGLwjQFGA7qsaX6IuefTOWuNTxR89OESnLdXsNf0MpPOFnntp20CtDaphiyFaZ2QrIjUiI4
d8jUqlUsBoioZ7SvyaC10hrixUuJ4NyhZF4rLVaxZK30dVX8kCqx+oPr+rpMnBukz6ER5qzGipUT
9A9shIXgiM+TGznNc+RTHuQf7O5VHlP46ugIygICeekiz2xt1ttfBNXoScHiFw/pwUL9DjlA8Q/v
wFeh3HmSMj2rasVAcCmQfMVtgt4Az97kgiXcJ9+B5JJyF+y0hlqKoktA3N0EWoUpaBo8eMHe03ss
Kxga9kK9PW+j3quC3AUrJn271rIGM0ncGFSj+XoYiycCMigh3L1qgdcvU2boBeffQTzQiz5n3/PV
zYAZi6u9zx/DxTVetqVSQrmbVg7DbOgz2EsY+dF4qjEm3njcFvGHm/bX6vEzT/JhFpVJwerJQXun
etGBBQMlJ0KMrHSolCNxon+beaJFRVuqEFZHR6V/SPvP29qwBdkAWX7eyVj3hqaW2KXRb/cDHPJk
LwTgeSfuWcrK+Sknbdyi977BxjQIuMdOdhh3+Yf/jJi1HrIP22pRwMFPYgtnVdRWJq/z9ANrqRKc
OUL2anV0v3AT13KpdDhxXakcamAKeRUKFVZykQ6a/A1DvG0DkZc2O4/hWZ8X4komLF3lYMNcUm2W
VoDUGI2OlD4u+g8llok8CWV9HFCYZZOFRYtVbHMN9/0xGnRCDdIwOJjo49nK1gQi8rvRvYzMcwRM
G8FGMfRrvlJFRtS6cQgxWOWszjLWbQAFgiBLngo2ntBKvG0DJMTww03KJlbKIYWYeUQjFaaZCSBn
k0KBOleUHM6piPqySPQBVmeeYtBG27mLOY2e8L77yBJ0+q4PhMleP20rR22axvkZoNSNwotUEWQc
qmNJDphhHfGbaSO75KePVFKQ2dkGSvFskNM8q7LRYDWl+C5WvkT9YzP6anMnk82D1OWvcR5HUyVW
K5sQ1buoBTp2p9Dt7fi87NvTX5qixvb2yrnRJyGsBTSlYaq8fKeXtSPVkVPlVMkitXgcUoBC2ky7
GiaixSCh1eOgLzq0uyW7JE89MV9328bBDtDWXnGYIS5RmA4pDrQKKsIS/lrnY8Zd0BFiKMPncAOR
Z8vCgETc9NXDgtYb66QMRHCREsFBRS32sVqwO2RdHsLESdWPM9lOfTu+/cuZ0LlnuwCG2Lpl57eB
Qy25WK93yQmA7oR294xgB/Ge/kMg+FUehxeKLEdNqEIn/STCK8vd5iQ8Zc56BruqpzmiPfW2TpED
EQupc3CBtndhySUomRf+2Hyolg9p/G3b6qgLX+deJpi8atZiy2TchY+GLx21s+FVmFFziYHEh672
yEAVW6wNU9c5rBhzUW/yCQdYPIz71A0nW3vSTssl+FdW/raGzKC3hHFoMedVvNQMLRIwBA0V6AaH
l371KvmLIZd2hYaXbXnE3c8XNcWWbjaIOF48z7k759qH7e8z2NnQhy9iMhUFHFsTNgz5PjtcAss6
NtoP8/9PGMSKFH8ZPD/hJFbWZbDYi1Wdbat7mEH3Zz1ta0Jdh/w4k7wEGf3CgGLQbP0wBHD9KsNT
AgsDfiofc4y/zzWxO6RMzvbESgJFRAGZ4qMejC8N5plkwRpEL7rfOuKRHDBCABVf1yQN/VoaBbZL
uv9JHhJ5SJG96DbotxBosKk3KvXM4uucpLoFG/HIbkdweRpm7FmNuas0K+iW/i5dDFQEq8YuNYq9
rrXBoCLBmckvxM5Sh4C7zNZaFWXQtrDn0YKynSYI97qbH1HaxQgIH0JHISRSArlrrVu1qZPZqZvk
oJL8WCEKLgkoNrg7LZmUfMpYtKEdPuj90zQN6Ekygu1lI442X+w0pXoGgk9s3bo+9919IkXIKn0N
Y+oQEMrwRU51MhtZk2OxZOVTvlpBpe1aoSFwl9gRvq6plcYFHLBQph0Pk/w8JH+rBXdzmZG8NtbF
42zu4+Gslc9iSOw6pQP7+5WnWSXKoHVsQ6T0LlPOEzXDgPo+dze1aGsbxwVWZYwPbenNKZFJpr7P
DO7q969ZyyZ/4fcjFIw96CsCwSlD4o95l2lqLuP3V/VxTh9rOF5U6SmlAnew81FdtbiFCvnsl+vO
oJaIwkuTO9mmLhTywlKrP1OejJwCodn7Szc8We1HLBhfeDQMYmtpOduQ9mwhYbKEfpuQWQd520Xg
642SqFhBKQ2VWLRZd6TduCuPA2omkXd8ol5jhH/FVx6BYEZeqwzCCu2xguOoo5erfGp0L8REI7KR
nIBIvtYI9Be51dSALiv0Vd3pisGbUn9VFmcbiqXbaumWoWoiEu78KIxcHhupFpEXLGz07CygSkH0
DZm60t4LzvJQ4SZDsVhvYxQGGFMIL+W2lq/COaMHH2SmSyxhPYWDa1X4f22+jGJxAI8KZS23TfJV
Fmf/IElp9IR11cjaRwll92H3UaSmeP3B6/qPEOSm3wJRWBtduzIh2v3ynsV+8Sx8v8AiNZRe5w6V
m95eP2R134rT5WGYUZMEH0iDj7XLjc+JkNvj9EIYyW3n7lUtdhCv8LUa40XMJKjFJmkwArDi+3gU
MY9PQqNJe0KSZVvgbTB8lcddeWPS4zlzaW7vnkywfscT8XQnN4r9giuN8trsZkvEyl0KTZz0PnwI
aztxGKcZ6k10xyLWkFKJuwLjZRjXvESGtJ0eUDYmyru/WzLuChTEsatb1neah0OQZXgG9pW7LWL7
BBl83UWbTZW49MzaqvMYKW6p+FFqEZBArRMHCXMC0uqahYeaWXeFWHpW4/FpW4+bkCcppqqrmiKq
Cm9dY1yqc42cSVUEZnYchh9Cv4vk1K0xyzKMKP/tduhBMmQTTwHdNPlTmpgdWlX1FbZ26u90Z2rs
THcw3Sw/CqfFnQO09qFV93/aLVk0JFNFiYykc3jXy62spZjY4g7oZSlEN06eU/qZeTPE8SqFjwJE
pjpMcQ8pP70KsKs+RXsLGaIyIHvPbtrflSwO7ZS5i6R6hCw1YORa+X313QJ/ztMEfC18EwGcwqYa
CSiZHPLNa5cKrQqZUXpIl6dJdUySk/0mil/pxdljCeto5gEy6mYPQi2EXe12eTJNisfx5tGSVUlT
Fdz2msJ5sXWDVGFnwO7N5qFU7oeZCgndRtUrCdzhrZJOalcTEsRDhBaBPLaVyA79f4tA9iYKgYiA
JaUTZ+Wmpi6R1sMrs6x3GmZ19BGVSKOU4vO5ctSL86SqQFZUTnVsdKq6104lugSkU+YOH0KKvY7Q
ic/pWs3c5YYIgbp5LIfvU021ht9GpNd94rO6YGSJlc6ABHb7xQ16OTJH8+L3+VnyMpihjZWkMtW3
6AAl6UooZ+ZjBeNQExgHG848nBG1GTE6U8JAlyQwnxs2RaZym2fxSNZFsi//Fkq8kswW/Oqy16wB
sLxAMuvmYsnlaMb4W9a8ojkdSiN9hbDKSzXdlkTutkcPYVjG6+UgYMgbOE/+M4ufSnPcvMuuVOOu
/U7RjCrJIciM9CDT10OYLrvcRM4t1Y8g297XifFp+/qkzJODkUE1NHNsYDxZHayIrilftr9/+6V6
pROHIktTZKMsQSfjWT9kXncaMVRidRY33cm7/2Wuy7VVcgAirdYQmjEApBX9uf++TidheNxW6PYd
8gt3+VxvnDSaZTJUzMrv3fw4xq0tUuRBxKbwXBaJHqudOGFTBtHDeJoQD5xtJW5fUq9K8BdhFKN7
idUEydN9WIpuuL5XDYBgRoRyKJjgc7laqxZlpkMQG7ag+LEznKLZLhyhsyO8OFhgFc1SDV6kn2p3
W0fK8vjkLurR5yllSh4LW3Si43oMDM/ARO46oGZYUBvGIUTUqmmSYcCpu+iaPcsYFkZl1SgQ0jhs
GHKtM9Xo35UEDB3V/eLLLg2wlC4cImhaKqJoH8ZXlqe4vxOqd3+5LxwigDQz7AA7P71MVmSOVFq/
6zB1LPeS0qbq9Uk74EBhjqPBWBUoxAJL8rvwk/rQequD26LEbUEVpVEeBp/ktVqhFIYQ4hjZCaMt
QIlfu2OZydBWj+C4JjOTxI7xI0b6qB9QOosFZQP20cv5LH9SWtyIos8oxPN3+jml3vTUovJZ3kyO
66QTrjYxfo4C3UZY3p925A1Mach5G3OFcbx4GrEtZBO60Ze+K/DwckaHRTwXJLJ35Krefgz9wkg+
39vkcjQJ/b8asqngwjm5szC76794DBE+DU9KYraGha57dubuSs0bQfeDgf6DrX22HtEn5lsY5upu
n0J2ijd8Gr43p5ASIxYHSJTmY5Ki5FXS7AKji9BirWGM9rYw4rrROUhJa0EwWg1LWRv3i+ol0ffE
PFjyRIghjZJDFmsS9KJjiM9OuuUnmGKBuRIeK1pXJtoHpqySA5YYs7ThpGEN0/0sI9a6fC9Aa1Tc
sTBr9DHFBBXSKAlD4V/oAuhz07mDSBn1NvMLXuhOghLb6NN/OVuZkse90su0NCyJgRl7Wwyfq88m
CleeWiwpqDvGU/hEZoIJw+RT+JKip2rB3oAaLm3AJxgHMI7fah39pT9Uezb+zPpU4G1xpMY2ENvJ
J/bHGEG3gbn5qrQvjLsy/Wf7FFDfZ3+/erhYI2bkIQ7Gvr8T1r35l14jn7QXdLkQZAF7FSFdbmTw
S6mIODPoDdDgs/SR2SxDaEHCPJ3H8klQYzubH2UrtpfyXol8U6Smt1FH2uCgw9BiIZ6Z29N4jICv
2M0YoRX6uNrc9h3lxhG+PU9AYoZZJ0yX+ujVl/pzikNGGRkBhXxKXhw1sZhkLGG9nDuEN4b8vh8T
lMRQkY7b1oZaFFFRTcXi+zzHIu3LhpWpKJlfIyg5Bv+LNb9+n/NHLb1dKrNHUnDKDsVa2zV1XP6w
9a8SuK3HsFZVllmjJbv0RS932686xn6x+VuRT7IU3d77V2nc3bGqbVlhMAau4ApPFdmJQb5oXnhA
yi9s6mJ6AM4722v4h9DNq1DuBpmrcRp7A4soHvp94wxoa14C8HXWaDJYPYRB1yftk/ayLZWwDL55
UMc7QjYLCJVS42Ge9L2wUiUCt0eMyL8U41sG6wmMfxUr1mjdBTkmDGwrneqEPrIIzTygZHxMwDXI
el2ouDKxjRejugJZzKzQ85ylglblrlLOseDVNfWAuX1FvSrHLs0rGTo6r5pBB5Aztswfhp+6SeaV
RwklYLKLOaTP6eH/SLuO5bp1ZftFrCJBggSnTDsp2JLlNGE5HDPnzK9/C/J5Fg3zbtwre+CJqrh2
A50AdPdqAj5DRfbCKhNOiCDpgK7VhpfB9ik9kAn0yGzyZgwEu64gMssTh6yqUdiXlGtIiWGuID2N
/P5SXgxUf5V+di/t++LvqH+GlZf1FFwJWtL/7f1bYAWa0xzMk3Y2UFkuvbWULaDgUhoMm0x5NZmn
POZv8nc4rCdoTGfeeiCat1QY/kEuyf1rqIy1jTEIrkWbiT5NvJhTsU+rfhppMMSfrm+ZzKYFR1Iu
65gvvEAwsj8O3XlU3l//vkTlxSmqRtnliVZChGJeHSV/m6WVM8wfJnpaI9nb/vPHruiDOFJ1Vvra
zuNn54EDOxx/ccgvM6jxHCgiKBjK9z9ZtFsU/PIecdl9737S+0sfxWGrjOZqYvJGGDAqng2/ObAT
6Pi+dR5GhvnLsXllVv8CKDiUIY9DTgqI8vbPC3PLd8kx+6y4+aWmAc0d4zgd1Yfr+ykzcXHq6qjT
OdZ5+NbveZqd+c1tf9EPOCq9xc+QxDmJdoojV2O1MdtOhXxgLHPsHMPtaSKB+A/XLi9rKDiRrtZo
WPNmwPrb4prnOogD9IApT6VDUAOAYCfREv69a0oquBKFDG1i8/fztE/9XK/dgtDbMA/dWrNeU9D3
4j+I4D+arq6LlY+xT2w/V2/NSdJILEtDxObrUe+TUF8gC3sCXeh5udVgaaCSeVuaYHnD/YMnC9OS
1RM7sJu2RwFWDfXrkBOA889rsk/lHIyx6V1XdL42V7ZJFw+w3aSmJu84K+bcsevRj7vcRzkK6N3H
IFxxZtFkd94S96ELl+vjpKnZzOsv8xNxO6fLHMXnh/TQIV55js+yWjaZ6oslECTNEo1yWy5+mIel
c3h5uO0mJ6PFk1jq2570an03juqYaWyih4QQ8agcGXGeYHTXzytc03KVeyvg/KzJoWu84mbB2x/u
kmRPf7tBaIMqpD+lulZjw+9bGLtk+ddMP1vZbaX+079uQMAGicu/yfCm3FYyApY0T08aLxremtI6
kl293CAI7ioK105b+VNfYVPXHr+H/blkd1V8sdFCqj1eNwLZdgm+inX2zNKZ13XYN2F3P41nvX9N
ArKRR/RRcfHvI3STn9Xm2C+H6yLs9zJtAIQMJ9IJRmuUzyrHX5rR2XFsntv1cJN/1v0aMymk6eKu
Jb9giqXtKV3TfOXFAqPt5O9iDCRjn6Lb6pvymZMrZ6h1f1UU2yAK7irVs1RlKRDLm/pd9zYFqRbv
MQKrFlwHvKUksuy7jg2e4KvWOMnXklf8jAEf+JP5vI6Yd7M0pwJu35ClHRJNFEd5amqyxqgrQIVH
7PRe+bymnL12fljf8u4SvAA9yl7V9x8hN0IKfmOduiijFRbVOGgEcyXKYGB+f7Sf1KDHdaLiTTUY
21p3OspmKMrEFfzIkpI+fX4LMpQbffonrd/Esmr23dxqI5zgSPphbCooKW6EtbOVBFRGTCVVEcF5
RKNl2GUGAHofvwEz0SH5p/wQHmeX85iggdCInOumLls0wZVMqjlpKb9z1qbLFJ86XOK/aojOZtEE
Z9LFltZU8CheSINIebDD938lglgxj7HNta6u+H5Cbjujccb13SrtAZB4J7FgPp+mqCt5kOo9TjSf
gZZkvPBKmOqU+xFqov3rQu2fGV5WTSyaZ6MeGmkEQD75TD/mJTogUemDvMbJUBz2Sebzd5NE3TBM
QmxTNcXSqQij/mbGG02qPgqG3vIy+9Iy1TFCWQP//pFzAyX4wamc4wwJ/M9HWyN3CDgGslsMrnjM
g+xQHsNHLmV7W2SuZjj/Bf8K17g/8tTND+Cbvck4ilXty4iXlfDNTL+tuBHU7ldsa+EnZ/1udMv3
9oKe3cyzJ/d1idXLQgsOspxDZsRc+th+GjFgGWTIzqr4y/CeSSv3ZYIKLrEadL2sR441N666tqdV
sf0eZXelEbo01QPF/FY1peyIwzfw2voKbhLtOCaZKsDO973HJ5sn5+gp/WGd0c94p0jQ9n3yy3oK
LhM8vppBeN9dOL1FL+P419IILnLt2JpQXlQVn/jpnY+vte7qY35X4n5CGrR3X8I3uil4y0iJJkvn
D2MUdwX8JTzy9Tv+rJpL2Sn/Q7SxmM2IaYNXVMCadbvLZpUpLq+eIH7ix1594UWn6HQ9QEHeXfdp
+y7mF5x4Fx4zJVPmxVbcMnUeKDlpmWOUkkHKMgwhp1Nb2k+2aSlup6sOK2LHyAcnJYuXDbIqod3Q
aWLgJtylSm2x3EpTtKxTO0PB+AKfMT8dvuidpNliV7c3EIKvmOraBikLeGfz+lNCbpJWFmV2w9oG
QHAQYcTMlIyQIT7VN8QNz6B6dVV02x/Um/Drf/EIs6veG0DBNei4x6F6CIkGjJfnnuHJdovYWzE8
P/alZwoZmuAbUlPLelWFeMtZC+pgPvKiEgRQL3dlz0sybRC8RGqXdW/mgCoW3IIpD4z808vkkWEI
9rqWdTsVKhYvJsQprGBE71efSu7a9r3CyxaJNVXLNEwh6TjKzeD/S7R8Wg/cK2TgXpN5hf0LsQ2e
aLIkTBJbw8opyY1agBIFA8180yu1t/0PTqpQu7jdkZz9JCspVlRhnOeEceuQccVgmAEjEprKpbK5
Eru+yCKEMlWFhxX7RstQmWhoEsXFDZwzdN+G5mNb4l7dlHiJXWFecMQEOG4mAtJ34FBjclvNqUD5
U4/edee9fyewQRG2CdzbeoM2EsXtv5UnXiuS3+O87Cc361l7vhPI3VmiirvubwMpJIr90FhJs/AF
XO7j3o1lIwH2k+wNgJAI2kPR1lYBNWC37EAwdpqfxjkJFEYQyB+gd73RBk3w5lW29rM5QBw2V6DW
ttN7bSz8xrLctdSOOR7ImiX1ejI4tm0+YSiD7FpnZz3R/aCCz1tHFTgR7y5Zy5RyisMKlBdunjh2
eOYULeGb+YF2N2nj/qR2pP/7Lv6GKoiNYdFhERUcdRqJazFQ6dlpfryunjs28BsI//smpV9whVjQ
CSB6VDrl4Ex658zm/+41fgMRgle6Wl2Pjt/KA3XYsTRKV2XzY13J+AX2TO03HCFshdRYQ92EMOZn
3jTKeYgqw8HRyEJgXjztVj3ST/kkkW7HXf2GKkQw0g6rWuqs8mxldef1wa5bt8y9RdZvKdsqIYrV
Fu2NQod0pLuZlcugvU9kL7T8E8IBZCuK2HhkFKuWlCsgqJ07zXDP2htbfVjZ45j7Ididlu/XtW8v
Zv4GKDhHZsZhTmYAhp+tjz/J3cpj3TrP1AMBBduFZLMkiyj2IaHSXyMYqFZ54HDwlwoMlT27IaWM
LJtr2rWFFBxkGdZaPAyQq5w+TMpHk7lp86GjX2Nd4pskyidOlRwoYSZIgkHdlDwwpO5Ffi5iejKz
5n+/8PptpwRHkVR0RaUxgIrmm9X4qnWKR8mJVCaL4CaKvqZzwR1emIYgvn5Xprg272+aRYLzfGC6
tjuCn6BNQwstVfD+gzsiziKbuUswnIyL7Op6XyLLsnQcFDVb7IgtV8PO7RzEWoymrl46Oi0dFp6t
SOLF9wIyducXkFhy2xr6kFaRgVhxsO+TYw7G8j5y1PvRZ4F6MVqJFe37iRc40WxDPbYTC3IRVNzy
iXragc9olV2K78fdFxghj1mndBznHjBxYr0d1Pky66+oVvpt4QRDXW0dFdIUC6c0H3OMm9B+lK84
ffwGIcTxnJY2A1cQolKHuY3Vt1U9lprkjWTfrb2slGCdzRpNjZnrFbKgCNMYEmjax2iWeGvZdgj2
WdKB1y7w7aA/KKmcPn1/PRzsAphMZzaeV4gmlraGpNVSbTArb00p3kCyLnIazEK9DrJrkxsQIYyu
0zIPnQopbBDQRePNMn5gtHOM2r+OIxFGfJfDnXcDChOr8rTyE+0uZvZ0/fu7IeZFDnHU1Kxk7ahn
WCyW/0hBemH1X4r4S2ccO1m3kEwSwQxVk8VNWAFJy6ubtq29wmgkmyKDEMwwC5s+pxoglPVNk9wM
smIA2ff53zdpLm5WezWcselz1Z7bSTuZuRpc349dE9zsh2CCemjrRjkCAtz2bop0sF+WoO9U7+9g
BCPMLa23VhsrtVBwn443E7RY0yWy7L1GWtjX/7dEkQivXVDa1htQ3jkA8dghUJwO17fMmz4Zzvhe
9c6FZ5/CL9dF29VoTI8gVMXdIBXnVaOBOYvUFaD5oHizccrVQ49Xz7TyWfzuOtSuPmyghFUcxj5N
yxWbZGblI+ZlXpJMdhrZ1YcNhJBkRGs2JF0NiFh7v8wemtEcaYusDEM4egxkmAacxJGvN9OpQKU+
K9lRlY6G2k/TN7IIPnMmqTGNCXDqjz/nSYLlxys+8jp3sJMeZSxTkt0R25cXtTRzu+BJ+nDo68e2
fLi++5JlE1uXG7aOGUJZ5Q155OTWwxAVbmJJOFBkiyaOpI7pjIZObkMoI0Bn8U2Jaj/L74L5PPM3
skDWLbefBL7sknixTsyYzGhiw1leA0lnGVSH9GvbPg+YV9F6SCQCylaR7+LGp5qRbYR5B7iwv5nY
l/Biyh4lpEvIf8IGookVVHdF2CjrMWwdK0CVqxeCkQKtNajPP8y4cPeuq4Z0EQXPUKiJPcT8gJjn
4B/oDqGXuCt1yLcVdR9o6ZBk7txC/ziKbPZM8BJMSUGTNHJVDLNjguphNf+Umb7RUy9iX9Pk/XXx
ZHsmOIx+bBNmVoDTlMrtMDcnixyWSc5XMhDBWxDSoS6NcT3MVGdU3HB8NAwJhmTdxMt2piap/Rwr
mgRVBcpxpA9rdxntIjDpib6icAzDp35FJrF5eRqMnuRYOE9f3pTtoUokDknbPVBtAIQUi6idZsUa
tE491Kf044oe6cznqscnuRXehNKfn1f6pfQBRgYtpF7qQikrTOwWjih3Q687qfk1HibHGhXHqrSj
rmTHqZao/X6CsRFYcB6IWXaJgxGuE1rHPPBOJl5GVmLQG/M6L2nBH8ctPHejD9ctgNvvHwbH8Ghr
2BRXuUxwKaVJGnumc+2hiL0YT4v5pBheWktITPYeZyxwPf6CEdyIlbRL1Oc8e1ECNKjwUb0rhrKk
KEoiM9xXFSjeqy6MN5iCL+mUNLLqDqL1za3RfzLY2+tLtxuWN98XnAehVWjTGt9v7S829k0Z310H
2He+GwTBc+RW062KNdbopuM37HEwlS5vqK286UhP0M3reLuO6gVOfAAqldYcF55izuvqNQ0GmE/x
EeMUg1fA2MTACwKxVUuMy0ldRnWVLTVOao+NccfIjaVIHMiuEW8gRHPSq7zNCSB4d5J+NE/Zidci
yGpwdjVgAyMYjw5iOkIbbjzdg9Jd1kiiYXsteRZW6ddSCWYzEU1hFrdOi8Q/7Bo0kgXKxAvqREnv
sd70JkxFw0ink9G/m5MoaFaUkGmJqyXZ0wJu0DwsJSfTXR3Z/CLBqGyU+WUpwS+qzdAZw8IfyblJ
pVMB9lfW1jUweZiW8cebpzIo6dxCFfXH4UeNktPGDb1vw+Akp+wNjsWfXpVj278ARd2PolKjCwNg
16TO0n/S8/ev0foXAOGOEO+DXRXPAMib8ZNVf1Lo8j0yX/EgDYV5QREC55wRK0u4Cbd4vC0TryMF
mBMlyQbXuj9ixgZECJHp1IztGsMtERTGqPpj2+VOvLhJL3nx23/A2gAJZtyzLkl1Cmn41FNQRvR+
Bx4bK3JqlLJ2N2R0hsZP5PxyfJWuCSjY9RDnfT2WwB2/jV540NG+Tj9zUjSUOgfSFJsv1zU0wcjb
ZrYrcOFCyqAdXE6nCiIEd8H0ObRBVUH3QXblt0eh85uWCEZM5ialKYF84S3vduGdQ+XlucdXziu2
m5lu9lCIklWqt1bbQDrK4id7AGkxGs8xXhbvxkZ2M3T/hNZoOSSxHdPITm2BCjKjwy8am2NbNz/Q
dXZMtNmJ6HDCxBVJ3iXTZCHARmu1pknMN7pED5/+wzIVJ9LhbRSJ29w/uv1aBirOJU5AlFkuBZAW
Urtrnnrg+E4xnrHWVu9rwvwIZ+4+weg/DMuInzq98P5396Nptg1/qtkWBvtCCTdHR9LUxhhqPfxb
+CatPZvd5bNExr3QsIUQdhqcwFY8VbirDDsdbVuJq8TnqJTsmAxE2LG2TQheLCGHFR3K4TsqNfP0
6/Wl2os9L3L8MULapPVUrCMgmMGcab7rWklYvy7DH0Oji9kOU5MBoJ0utuZPc9DXwd/JIMSB3K7A
4m1jL5T5olXvy1lSH8nVRfRZ2zUSQ4CyxEnRQ4RhWi4MUxDIh0RdoVaPZuP/nShCEDDTaTT7BKJU
5F2RYLbZX6mtJQ7daHttCpUC38fTpBOi7n++n+ZXvEdtl0tw8aiEC1EqD4zJfszQfK3PMHYJxu5p
QUM1jmmYto5iUsHEy7VspiFrAOJyntLSm4/tMUdnQYWGa1l/vBRNsPawMRYrbv9F41NEZ6TZhkNR
nI327tN1Hdi1GJS+gd0c2eAfA6PDYmW1AY40j6UfhuyO2be5JUk2ZBCCmtlDOeVjCYgMVXbhdKox
4LCwJZa/61o2cvAfsfHCmFaC+ckKnoyq8kdHJne2Z+f6Su3Gdm0DIaha2th23saQIzQ981z487E8
LrnLh+/EvuwAtBvWNN3SVEYZQ8mtoHN9q0VLqiOsTedyQAv3dODVA2kbNCeKNq0oILJO3b3cbIso
6J2iacbM+AFEux89jJ44Fi67id4ZKCpF04nE9+zlB1swIdqo+tBi6CbAivK7lrl9j0r60CmJrJpk
Vy+oZeGkpyM8i0893RCqeUuRJJXrh259s1gSdy37vqAUYGqiWh/i+0r3kdofpG/6u+u0+f2CGigZ
jai94vtj+3ZIvsX0YjTnSvtyXbd3pcDIeNvULds0xCfeEEdOyzTgRbX+Y5seddkzH9/NP4La5vtC
0IzqZeyLhK+S/t7ALVx5N00PCVsPLfUGdqdbEu3at54NoBBFY4wDj1UdUZQceN1odwAfTP1Mrcov
+9InqfHwD16TkK/wxv/YatQudgQJ+Sg6EzMZq4N+x/ASF5Cg9MuDknjXt0wq4h8ez5xQp8/3DD08
EQa3hJ5+B8JJsNIXwXCUhiWZhIKmx7h0SgeVS3ir35vnMpgv7dFAfzt/IonPssMb//nXFlRQ/DXt
+q6PIN6SfCDN5y69aSOJ7e7a1kZJBIeHp9mltriSWChJ1ecU4x5vWHwoe0n5t8y6BF/X6iEdFBOB
Y4wfDP1hWCWqIFkq8YalQpNLvKxcE6zjkFysyatHyeFAslRidyUNG3WybSxVk9ruYF1QZzIyNZjr
15RJaS97InZVDlEWdinfdgvFwVPLDt3aYUBQ/4onxS2M4B/0OexB7wyYAXOrmT+j4alpP0gsVLZo
gk9gWjomUQgQ9VD9UGO3v4mfs7n4q/55+hh+w+xlVzm95r5tK5rgF0iLmd/LhK2q1vOK2W2y0t3d
u6MtgOAIFiRBisbXbvyma1590jERK3OtJ5TmLWBv/ZcM3r2+mDIdF9wBZY1a2A1ACZieJ+OuRFlY
on29DiLbMMEhlFqVpnkIQx3m7jzM9r0+WmhQi7sPoWpILGo/zd9ouuAVVK3D6+UMiXI00xwszGfF
rIEKz/b2oT1jqq7sEHNduD/vSXQMKFxm+O/wydactXJUvwRjduY2uasfaIsrsRaJZe7KPPl+4vxL
UiqSxIRW20WMR6osdtnBQDNxe1Q1PpDZS4LXFEG+aCdVhVSjJegn1FSAaYPt9P2FlXGQ9oVEHSW7
R1XBgcya1bZDidWM3o+DGx4GhN/eKcHzcNIwfkN2HLgeQqgquJJKa22DWtBMGzPB0yZzWhkdswxB
cBtsjPV55vcarfVVYx/kdM8yAMFtYIyHijJliID2pM4vTzUmBaLOa3DGBWcoDLhzMExMovTXvQYV
aZ3qpAEzB4UvHJbPvdq6YE+s2r/EEJxGr2Ssaw1oQqe+zayPM64eU12SqcjkEHzFatdVafALQIOp
Lk0wBsJenKIxTtf9nySnpGIDsL2YSzTz6Bs+9TjjooUMzLp0dTjxYBGED9KkUiLYs+vYpM0KYcuw
1gCkWdCPjgJADEVjXnLT/mjIMyNCggFsMl54GazgJHRMXxvpwn1hnTmLdRmHpzyXhH8ekf5MYJmq
EzAwG8wQ9oyWLVjReMRa09ol8ZvRTN0180LrUWpbXMWuQIllbKM1sjRaABWN6Qmd9n5eXEC75LW5
FlAd+ZM9yPwf92/XIIVHt7EY2zTnbnYMWrTKnRqcsMbFMxwUifrrEwrQX+fYf63nH1Vu3RqVfYU9
G6p/hnR0rMSdYkmm/h/c+guI4NZVhEgS81S68clZDzJUBrAb6xbVh0EUyLgYZNsmOHUjWtouUwDW
jukxo0ugzKqHia3OSmw36ihah5knsXC+L9f2jVvGxuDKcVDCkQFzcosvFpgDyktxio//TXP3rpHx
2hdVMwzNEnk+cy2r+yVMYNul/dSkvYMRzEdGX9Pzp9m4IjM1DQR0YsmUnWtqGGYV7CxHTtPfr3gz
1dvP19dtTxaiEt0mqq0xKs4EZEW9xEVY4wKD923MbjydYlUSSPYCJFEpI0w1KZqRhRQX1NFj2VQl
Ulywa7P7WJaH7X4f66ODksciqpiG2ZoSdWMTIwA3xyjM8RCYONdXafdoQDYQgl8ts85M8VbFvYLy
SIMcw+o9UjuY1+JAx47smOFmwpCRiu1ltltUwWiXpOzzJgJqpt6qqMtYm++6eSxlVKG7OrARTjDX
em2mcMkAoyhuNX7Q/5HST+1myltJBOukEape2gkQnGBgfOTnqtld3ekd+kllsZ7vhegJtlhCPmZj
VlbdJcCK3vP7I/4U33zkVFQFsnKZ7u1mFls0Qbk1NY6MMoYzqHN3xPzyOsCp5zS9MRzzI3iPpAnz
XvTd4glZWW0mCjVzSBermpu0qxOxL5beOAMqRcmrKrC3aEKsj4w8JiHoNTE/tjwRzEfg9cP6bQrC
Wv+ZYUnWXSqxZTFR63PQG6QmnpuH9NQVD2ktKUSRaaKYmE2rMi4DaG08qjnmecDjw+gYeIryK2iH
tKB8L5sgmk3xgm5qKqiaf49KHbhKqoR3sfZePGIKNV++8qgdwnvVK0AuLBuyvW/Kv/DELsYxrDTQ
vKAvs1AiNweFQqW7E3Gve8N9FXwBEVKkQjVRBJ1AKK2JA3N4KCyM0xndsUicYpXEjr1UYrOAIk9I
bsX2oFQQKEHhkGIflPBtYv9js9Rla+r04fG6aLtVp1s8weWiUiCkMWh6cN3de1ni/uyohnALmAeH
E2aCSC16NzcjRAfjKxqcmCW+iC2GvRpgk6qe+WxiVwclen/+OXjP9ux3Egn3EqUtmuBAmJaVUWkC
LT6xQ43JNGFAzy0m08gH2e+v5kYyQf0NE4m0GgLLuF2D5g4kWS7zan8+Fyeu/6hX8iXS7RrcC6LY
f79Eapor3AAMTkXHXw8K13Y1lGIZwXgrt/Bdg9vgCbYwpyCbTTq4k6H5GkVOwnIH1dDXhZJhCMlH
Rupu6CI44Uh7N9A3TXpjj5J12zXpjRiC2ld90yXNAAiFJI6meCPt3DVxW+s4yXrHdz38Bor/fZOo
J0qZaI0C7zGk622XLCB1Tx+uL9iu09hA8AXdQBhFXBZKA2kSeMEpmv1VfTdi4AkZA1K/bVLJ4Wo3
TdvACQnHgqb7uBigA0oXHqy6d/II78x10KVvr8u1H7w2SEKyscT/LxhnU7ZAkpPWfmM/T4LEVFP6
isuZjacwBE/R1WNuEK4URfu1ZseoRedaJ4kl+7pt4hEbzO0oChC2CqkaMtwZ8V5hX1T9YOL8q87v
X7VsOByAspNQQ5xjbSwdNbumwCVjg8ufEhla5iqjB5Y3b7nInin2JXoBE/Qbjb6aEcUAwxUuiFBA
4IwmkMWhRDYhQwYkLB1tyrhqTQAV7LFoXWI+pbkvWbl9d/oijKDaRRjOq1kAg2UOTqE/L7n5m8gM
9+rrqG2V3YbsugfdtKiGYRsEp9LfbbfJ8pHmVY7DnP1lnT7Xg3ddJMn3xQTTSJYMjdIZbjXr/slq
w4dskaibDEEICQpY4zHbGQgmUpYhTJySyipadrflZZGeM4qtg5tQ3NQ1HOJ28imGXGbuepjBPalj
EDwGp0uMVCYR/zkbOJrjgj6cAVerb3T7TS6bALt/iNrIw3/ABoDUfdnFMTadQZ7kgrFD4Lvrvo0Y
Pom+S1+VxAcpnmA6PbXUGuP7oQTn5H2ILIgPp05Tl7OTIi2/fU0xGtnIJ5hRF1VEi7lPwKzjwQAb
k9fKyit3Y94GQggN+WS268z3SCVv9eE0G65eZU6Uuyy+FNGn60bEf+8fR+wNmBAZ0onEVtkDTKkb
D+RE6Wi7/XpaakkEkuEIzqCzqTqiOgN6wbIPxkyOGZL+pVPPZF5lrm43L36R6Xl28EYHs7xuppXr
YNr59anAY56JYSbef9lpLLFgIjiJKZ6GtKVc45/ykxUUZ9681zs2+nTcwvsvRsDJAIUkMtGzaOk7
bFn7kVGHv+uNR/VxCNYW76OY8H2RpeLchq7oCBGcxroQhop8AEZ4Cks71Ol/V6nMkGUgguOIWFeT
dQLIdOYzPcdj7D4/N7vqPc/424NdSp99Jd5QpLnB4KOxsS1g6hlRnvS5UN7PfSRjupGoPhFcxjjV
XZhylBo0uH3odBihDE68TpaAyXwhERxHOxOWxzk0sVhc9H/xF/vmkByiyLc+2+BqRolXcN177N+m
bkxNcB+qXvUm4jDusG7C259PzOQ0TU4Gc8M9Hcdkqq9IrhJ2V9RQNWYxjCJE6eHvQQYDOSyNpngz
NdBPkRsoDtBvDeNhxgz16/LtKsgGSBBvtex5rjM8CFNy0+WFY87frgPsnwM2CIJfLKNWT2deFJzf
zJiHqTkpxif3foxraOskwZIsmziFJxtbjEKree0ILgmi2/TdCi5v0HOes8rJEofdJwT8M6qD0U9/
t45/FG9SUw0xOhwhDedeHOQyyduHZJ+Y4BKXCNW1agyFINNTQsE+O7yiGIu8bJNIg2HNmtqbKwBM
Q8WrxEmZ74vGu74/su3hQm7CVpcP5VDzAoqFXro+KAcMLQu/hINMqWU4QspE6zaZ4JOgBvxtlJ6S
WPXV+NAYf7kp/Hds5CkXoo/MxqZnfaCW97byt/osuIHCoA3DIR1x/pTd0SC7VC57oz/U4IrXXD6h
Gf6AXGR1LvuXfBtdEJwCUQ3cdTRYvzA/8IgfneuL/WUZMKhR87NAhifbLsFDpBYYR0E+BGcXqkFY
Y/L5Wvo2XR/z8vG6AkqsSCzSxOkwU5YJG1Y35GQSNFySVOIIdqP8y9qJRZr62lRNpECYBvSb70h5
M4XBdSFkCIIrSJTEArciEFCUu8wnaznWiuTQJlsnIR8q8QLb1VyIKPtQ9z+S/N11EWQaZgueoGpx
T77q2AhyyO7sIDxlIAfjg3Wh0oHsnUa2YII7QMECiQsGsAlVzChYGD/ktfuXAgmuYG3WqY90rsO3
g8+vchUfc2gz1KGpx+6iSvZHFlTFZ+olnVL0bQCu9daAz9NIzuobkDL59a3MOmWrJziD0VzHlmKi
r1ehPke9qzXDkfbz7Sd2G6sRXEDXFk2u8bYetAq0AZ8yGXrkTfNxCmZfHR0iLUrb13DdJDrGKDLU
7f3uuseyGjDdAIB9dqNiZmYhCaey7wv6kCplOhe80K6wUSbrK7Wkn2vfZ778fiEyRGSO+o6Xs8/j
46Iemx51TdVFkU424Zb+x8nIeMERdj9TVrZQLgeuo2OXv1CzU3sk74bBnbwmWI6F9SoHikZFG/dq
lv6sKpugquN6BWTGsFY23+N/0z5j6L3EWnfPz8YLhuB+ytmokjlEd196io7FW9s3HIsTjbqghJZk
8vvvShssQdOKyehau+TyjB6/k0z84lBUAcaZu7qbfUSH763sWndf+V7EE5TPxjCffh4gHqPGG5MO
b9rk+/UV3EVABSweVglFnYxwJdDbdZnXPN2tcdmKF4tWNkh/1+tsAIQgN2BQ86QYABjUtxRHu/yH
8pqaJUJ1TJMArYsBWX53AZma66rFW+1S/aZAz5uJsXDky/V12g90LyBiVeBaFOpCeC0bjqvND359
V9wa36vKsQ/sWB9kj/jc7P8w1w2csC9mvDZ2iIcKDIgmgRL2zmij+9o8oKzJYUNwXThu+9fAhD2y
VD1MCK9WjtlTXx07dt/bwZRiLHX8aWUyDjYZmpCTLJWytCg55NsVOm01HEzTBuFXeqrV6BQtocPG
7NN1AXed7GY1BTcxzyZJuue+Rdy3ruztkH8p2UezOF2HkSqJ4CI0bQbbcgfR1DP7AaqBU+/Qt80p
RYKf3MtUZP9GYyOV4B2GnmlWwWs4eSO14da4QjHfaA/h0b7lbOolhmS0VOJx9835l61RIVzZllo2
pQnMYfXX6VsO2sr54S9XUQhViZr0cT4BQ2+87A735AfLz0Ofn1nUI25Q3knwdkPjZh0F/zHP4MVY
dPgP87MS+ek7FbTgIVhuFXp5Zo2UPjftGrepojDWRDyxxGFmuFMG1V2FWByC73N5JNVnhp7+mhxK
5dt12WRIoorMehVXKnK+okWHvf1I1rfoyfab9taWFVzumvVGKEEzlLAYewp6dQ/vxc5IE8dEVSd6
KxCd4Uf8rpJc0+9q4gZP0BIzqRireC9vUb9p2w9UvVVkg633s9kNhqAZubqghpl3+dB7BXwv3jNN
K6zZjU76DwwhrQ+yl0iJVOLBtjCJFmY5d8UYPJuWbtnoDqOvyWlfxBKPtpmh4kzILyWr6m41Dmkk
iSeydRP7DtWIpMQCMcDzVSE780MUu2n9KVj9/pDeylKz/UUzUFBs8opicVJbZKspKuz4Ns2XRvne
qXdT9vG6Ie3mSSZmfFFqGxbezX/PMax0aRhr8ZiWJcc1O0eyLdkX4eX7QgjOlaKqUoLvl+V9Ox76
5WTLqN73o9NGBiHwFmrbKosCDPMzr1EtA3aqff3t7PMa1VASKKRoQsztmymO2xwF2PFNkqPqkdNc
GSct9/iwqPwgm8gqxeMrvD1uaMsaDRnw6OOA52ntGHqsdGqf14yqRwxzuq4Q3PT/yJk2iyl41hi3
+jPJUShf3vx81xoC69wfhuN1GJneCV5VjVEfry3Ys3b6YFRuXH+//n3+M/8Qw9LwD8k/n43x+6rN
5Zy2RYz03Ci+09BZMPQ4ZIdI1gu1K8YLjOjWxtQmZNFR8Z+stwCzKskpWvZ9wTwVcKlMTY2DUtV+
a8ClYMtmIMgABPucC5D4NQsAMrJclDHy6uE1A37IZo0E88xUtUx1FWsUr3ca6jEj4kytKVFbyX6L
93V0Nsc+wVJ5i5l/7Lr+vTKvlqP15q3OZlkY2HVqG4kEk+zKZs4yFWCR5VmYcoDRoB7IHS/WZ21x
+L03Zv9JB+NquzkPZpP8H2lXtlw3jiy/iBEEd75yOYuko92S5ReG3d3mvu/8+puQ51oUxDk1LcdE
zMuJVrmAYqJQqMoETGuKpogpajqFeAAJ+SfjQXsrup0wKF6h+z/ccz4HjFSDgP8gAxOohHw7Rt4M
CxmJXGSTpE941DSTb6XSOsZ8f/5jpQwIH2uPR4qF8Y4OpbxNasWpNYr9nrAg8jNjgqEABwseSTvj
h2KdloU4FbYj4vcSieNF4xxlxhjDAyYrmBzAO3OMQ3t/fpm204+3CBDlDlXJGEqZN5BJmDfHFP3X
X8KyaBdhF/Ye6k57qlCz/Vmh1U+F3IViiM/zZl9ls6nhNLAyDJiMR4PlXjg9JzaluEEZ4r+vTrly
mgM7KgASc/KQRrGTZeww9reTnvjnF3F7p948Eg4eY4ZaiBTDkGqMUJcNnurspTN0YjJiO97erAif
zDiOaS/LWDeFnczhWwDakPNu8D/w4XyzmMZsjSv+imNzSjJFlc4frfP8H2bskbc1mttojactt01G
lTy3k5CVOe7vanuqGE9gFbQdfr8eBF6ws0+/xoCoDrnNLVoZ47+vjGnMaBuJw2s7nPLqVEdOqhIP
o6RDQrzhNfw/L7DTju0iV7+Mdspt5duQjeplh0LQTeheeSQEXclCO9U5uVlXVhARyvL4GIP4cEAj
SlJmThvUxqlODY0IEmohhSis1ViRwf+J6wpoi/Okce2+vZ5qSmpm89tdeSfAd6XIY21wM62sOUqx
N+v5qJZP+kIpsW5+Vf9viMkiiWdQTuOQLAgMRbnLgueR+ec/qk2+ZwW0krquGagFiTAeLUo5qgNu
qa0/eQrms5Yd8xiI9bInCW9/xoEPdlADvpsZ98qo8j7c5zhQgpS/zBVXnE9NO46gSkouqBv4azPu
R8h4c07IwxYTio2M85bUdvlliot9lRXXkqXuJqnezzhP5iD62c8QSFBIGiruwznbAn6oXZxFDef0
VPZj4/DussiTX2a0Re15QY+kUt/+4N58FSDE7G2lqgrYQ+55HDAUDjXdEfQBw7USQgFZoQByOzLf
7AlwUs3jZFUj7GnFP3n9lc1EUYiMTAFBpjbVzIwHSetHOZhEVC+94NRa8ZFz6cg92pX5QrZU4rT9
kLuKTgFDQkOVlIzXVOSL9JDevfZV3oEeDWrO1IdALaKAI0UdDGHEO3yYnPmDyQ5RGBEVom2o+r1P
4khf2idmozRYxlQfnG76a4YccXEZUFWP7UwN8xEQvObvt+IkuA1Gp2XgD1zSweTqN7zYO4WO5jQ/
USZAS+pnpB2VN4Oq/B5Epk62KllCWlPnthuk+wr1NejOg42eus79l6Pzt2+qeCcdjFhvbfimMnzJ
vPxhecoDlxHiU59UBrodFG/WBHQc9aVXshqOKfrXTr6LqcGP7efP1cqJsNgpfVZkOL0Gri12+jXn
NlwuOXZrLsFTgb5XSulhO3t7c0qAQ9a0ip3UWMJJ1tC+3o0HuyxAhoG+YidQOrdkbFdkGvHSux38
b1YFUJzaKpEGXkxQ8XSTXQXx4FSVy1pigosKflUAw1HT+rxNsKK6Y90tXuElGAtWr2uvPkKz6IaS
5fwvEPXml4CNs5kaRm2/hojzq7Ol8uW/XnNTj8rkth+nVuEi4GGu2GmJgREOxAHSg2b3K2CCo+1i
PaN7fgGnvgEyRgVkzLs87NBoy6/+0kOw5ytqHeWXGlNX5S76Fu6oblHqIxdHP618aPNGg8VhFz3q
r03M0EHufE6MGZAK8duJ6u8d1ARIWUBylsQTrJnavRFe2OwuocZiiOAXlZZDZmVFqcOEBJrk8nKR
wf8RnYJPjfm9hYcmoEk0Qh6s4uGRVKc427Mlc8yIuvxRvgjwAVbcLI5SfGCKkSQYB7CeW9XeF6rs
zeWnmhBWDgmgAdVIK2h0gAb6HKR8Zy4v2XQ8n3ZTuy/gRT33ehvmMDEvN83yI9evYm1/3gRximgC
RCTq3I8RZ2ZZlJ9QDp9Ixhy+rx8T3LcIFmBBVRXorPMiZxI70aO6U8GLPEAmBu/k5gWnBaLeBSiP
BEhQwhpPuzEWrViuB+nSaD+VKf12SOwLCcN5RtqHv59XT4b6VW9BKle7lUk0ChJuiNqHaDzRK3SN
47NMWtfKX4aAMMB39sPG2MxUTI0xQxYbEU15itiQIeMbG/2rNmdOFzY+s1nhSMnfTKEIUzb9WZkT
4iDspP+0oxnFs2anGFckXgS2z4KVBWHjId0sTxrO8td8pbyo7+t98SM4GL+SFfkA7d2OApzt4+C3
UVy936eXPcMNp2xhlM9KlxflXvdBnQ6bHpLZY0F1Y2ynECt7woFglwxs04zn6T8ntI+2TnuS/CF0
pC+DL3vJxUhd4EgPhTxTHlhh9bxVvsvcX1ktXsOvoiee1eI53D2PR5uQt/JPOCaCMZnqfoZ/8nJM
qy9teGlTI2PnI5GJZJBxO+LplXfAqRDQ004yJSNGBOKHafOxWcq+50340sHYp2BjQcpsL04NeUDr
lQ0+7JyJiH7KKeGoMAo2KSMf0DCLFzY+lfLD+X3ZfmRZbYxwUMxtJ+U1essxPDt5O0gOYn62dON9
68mlgwFa5xB69SVFfESFg4AasxTnMwCQ68KkzhRAPQrjQT2BhJtZw8o1AThq29Immd99G3B32o9d
uOv6L0X1hVjBzVLPm5nXMtSqehv0IaS1XhuXd70/+yn6SSXX/oL8xB8P1ClILNzr1WBlbAFn01Az
BLkm76P6QglOpHA6hQyvv69smFDASiQFNpLj/FTt8r30ZXEDhze/hTfUKMD2ZWa1fAIyTCp/Fbew
S8mRt83XLu8SyyE5iDb9w/mtohaPf2wrx5jSJ4HNQXZ5sFtfDi/KYvdnFvi/YGXB7pVSLXnJMTL8
hXUO068XlfhkibB+rZytbPRqluYZr63XffBVgS6vVUx7phrHNmv88+5QpgRwCCWW5P3EI2F8RsI9
dK1ThXeqSnyoH5EVc25QWrENdP2i89cUlk3K5lrV1NBym7+SY++D6eou8bqDHHrSydgV3wKfEk/+
eOAKJrnrq1Us9cBMjBomlxvjxOtV00H+G30m5l71o4veocTVSYPCWmqdXAzTBIPSJfuLd5pw7jD7
y68yEt13/OHgEPwTEJZNmZYwBea0tnNS44dEKT59hAnBggCvcm6M6HSILLd3J3CRvfYF2S72DG9K
bkUKAH34eN+bEydJLYkVdmtJpqvO4IPSlgupjW6NevLOhzwVi2IjvTyVhZFEWDgLRHWQNIR2LMoP
u8FJddeA/CCaV7sv1EgPsVviMGkwdarUgg7cVXrAn6Y6g0oNqVEBKM6T4sVeC6Istlzj1Klg3a+g
hw6JGW2n3Ywep+Or/32OKeyZALiBXamlyb/r4atywVu5mkP100ISnfAhbfcPd05AkSGBYIWUISC1
O+NCPg3Hmos3ulq3L48FhjqU++bf3xMEDwUYmRKjKTMZUQn1I44i+V456if9Tt7xFbX/NDgFEGkG
1jWajQVlGHb3bIeTFsyVo5/6rwWyNXx23UgsK/XdCUDSZ6xikQoPrSAEUzhaDAHMy4/ze0cZEbGk
ZUoeSvBLVyS3NWUwAqqe3qXOeTPUxy22r1nmCOVyMOy45c/WcuMDqFhfha/BF2OilSjxpReqgMq3
5N19/H2EiD26g5z3Xa4iKi30GS/z5AyKm4LXR1F/yuGe8O9DLioY47+vTjXdjo2o4DgCqS9P3UHJ
YNcdwqN+Mez/B2ksnpqdc43/vrKmNnlQLgFCw5Ah76PhYQTkTnx0K31snOJiPFB9Ux+TRcE/AVAG
OVjGbMFiKvvoVoPWWLuT7hqH0xZRFeEPuQ83ZXKuB9VSTTB/vXdOqqUpCEzLdLsiP1jfI0PejSaU
2V/Ob9km8q/MCABS2SDBqUCh5eLUcYYUveIU3xNlQcCMomZV10DW2c3CS1WRnQrPWH/mgwARqm1W
4QiCNldJLmzjQpf/bd4ubIWADmZk9HOD6UR3sL9I/VPcnsyReG/eBKC3bRCfEyu1gVZpDhN9cdug
0yefHSkm7vLbJ/DKiFDk0SV0W0hYLTeP3PbpVy9b6sqN3+8shz80NBKxMx97IN4vnSoAgqS2aMCp
sDWWihG3tJ29OU9+NON1E4H6Tw7n677NL7UiOfX6+Ck0Wvkr4AOTUru3VBhvfbZTvXKf7uUHA1z4
vJGbfLmntlDABrls1bYYYG1Kvy3p1znb2ZTM+3bOa6qWBrpw02BiFxq45cD50QDxhl15/WsuzD4V
TuDkEDv89+ppr5v3Zk3wqEn1nrUDrJU+6POCfe7H3ywvtZ35K3+lxSQV2f3A4+EDpK8cFFCv6UAc
JCsw2YVeUjoFuCZiPHfL9YHLNScXVOL7X76JNx8F/AvCTl3UAN/EXLm27fCPIoH6jhF7U+NIe+Ug
3VJtF+QuCoioNeagzgNOSeWVGkA9pHvpqQNdXOJn+39dlhQ2UQDHcQzxrGAH+AKTS53tZ5t45CZX
UEDHomODXKbYshil4wqdRvwYVk98dhDNHj6Vz3zszHnnEBjz3x+M/BYrWS3sZS3++Lw3eyfER31R
eLGPztzZHYpLcx8daPby7S/8/2MFAgrvLUtSZBhKAcv1fCOpNxrG3ovj+aOMMiHgpRpmkWZUCI2+
VUCKeZlEbB/XDQHLlBUBGNMolCyIoFluMl4q6GYantN/Pagh7JKAHUYeoseJY0eb2S5vjpmpC+V2
XvG2GwJUWIZcRQPP/mJFc9DX4YSK/2ebIWADi/NxqkHI7CpoV9VRbt+TQqKUEwIUzEmgsNbE16nZ
0z26Ro+Y9CQ2ezuRfFsnAQCauo4WnX8vOVrK8XxtJqlbzMX/MBNCOSMggZwpLGcJwsoC/b16L/1r
Rqr3MSVWuqtRH6NsgSfRdNlLR0PzFerdevuG9vsAUsQCdx5Excw62BgvoHJ4nb1qsfWgHWGu7qaY
bqPYNYnTABzt71Gl77LRZPhcXIxM9ehxyUEHUVza3/43+CQ+/Vc0X92ZRq0yxlrDeacWN9PwZEgX
CTU2QQTc6xKvTMRJvyygkcOnD04QI7jsw51UTE6QFkRkb1/HVpslQACeTaUgyLB084wCIEqaO/26
/Rrd6/+DdAW1cAIYDGVmySWvtCwMd3fPykPgM3ELoFZORINhDAzQMgJwgqvsylr8uj5O1JAr8ZUy
AQ+UKUnDkqPamHpyd0riv/4INZmAAlIThqqJq6trx1/s8mKyrlvr7rwJwgWR7XTQen2I+UGc2g9G
fmVO7vm/T32T4pRuOI9VsPDAWm56f7lqwYegXkv/5EdeVasS7w/NCRDQsqDMxoYDp+HxVuNyHzwy
XCRccGbu2x9UexsRyiK5aZU3YFLRsXxN8WIaF6bde3WWUmvIs6H/nsorCt/EFQwUej/MKn/h4Ko5
zcN0mKcdb2DI8CyZRrvzS0hFhIAEzdzaUl/DJZm9LHbpzNbjnxkQPv9cV+a05mXIMTr11ePECAeo
PRE+fajGlPUYYrVK0K2P8s+wPdrS/rwPZFgLn/7UyznEJGEkfRo8zJ8fLI93TO05H0bgtgSaUS6J
QKCVQ2qFWLKi/Zp0aMbGmPhAIAGBmGLdZGjnWMk4YjJUEoYX1t6rMwpAf7Y5Ygc2GEshu8M9QYeH
m7JjCaJ/I/1yfneI5RJLJXknJfpkwgga/5bUZfatTqWCxFeiCnl/rxcQU+NBjEltZ2xLp2FfzztB
3AYVVfjqw/H/vWh99SsIUDB3YvvSE+cmB2db51Dv99Sq8d9XKGMFRh6PPIHOI8WxajeIvqUV1WBN
QJnYYM2iOQtiDpgKdOt52TfYqReKw9nBqFck/p2fQU1RTqes9RSVMvjTFn4EHlSQkjlK8qi097H1
QuwVP1bO2RLgwIybZGj5x2OdskdOnGz6xfyqjcUpPalElwo+AQ5qBSdcxOsEenecgtuMKo7x//6M
N2IHtWYqSt7zS+2wXMfSs9TdGjKYVeTCKW8b40uVEF0DhD9iD3UblYk5xPAnlm5n9V6nhu8otBY7
qFtLUWvNQCjIe+3uF82G9IWfoJ0L9VX/fDAQ35HYRw3ZOdUsGbzRLDR2HDMoZFDktZQJARrURVGt
5TXtkOSTNr4klu2nOUm8yUHsXBwIiGCnUH7R+b70F73PxUJDP/jb9A2nver2xYkRVXUqDITEgIVt
W6oVzNloUVJvpOL7+Y2hEFVspVanoIhjnq8nV5CFeh3l25k+hgNGSF+9zqATncikRQEXmrJLRpPf
gWs/izHhgeHBXd55wcHcW7v5MvCbkbjJUYsoYAP0oQKm8oRe6+677nudES4Rf19srq61kbGWVw6m
8tSDxGWgCtdEHiK2VffjsLQ9P7xHPB5D4MTtewSgZB5Bu0gVXClbwm0hslhSL7xgsKS7U3Ul3fz/
yA/ah0LzoGFWEJWEA4Xf22FhmTqEViG1ahjCh6WE0qQoKFa4s/x6DNau5Erf9RMedn7pKZKl3s1t
s0HhwBSwiclivoI5tG4MAxkPvCdwjTbHHvxPbeJAymm5WFz+iiP9rT8S3xtllP++yigqo+yNKML1
a9ih+6Y5tng2Sn6GF5an3aCAdkDHt0zclbZNatCKRzkbdOo8/1iZhPDhf0wW43NY904WUU5tgqL9
ZkGImSSu/mPBOnEEmZ4tb7iIj7+e/Yxr6uloM0RX5oREcwz1tLN6rGEQPHcYBjYN2enbU0Xpxmxm
Sys7wl7VfZ8wdAkiJGe/Tg+T/Jc9fEuz+4pC4c2za2VIiP06CSWpgJyym8+novsnL3ZlNREguP2B
rYwIR0lodpA/Bxejmxz1XeuyH5KreelV7/H7mRE6OYUklFfCpdNscSOs+TaNbvqdeeYBg4OH+UVz
qu9oanDi3f+QsG+/36y8FE6XIZyk2ZLwUSdHfFxueme4oZ+7xUHrnR4qlalXuPUPayFWl/JVOGLK
pp0CaYCvaXcVaM9qeV3m1OWHCHuxQF0qpRSoM7fxNPrWz4g/Je41zH466v24iw6JX8G1iTo9CdfE
mnUpKygfLDDbtBdyekzQ+Jsl/5yHxS0bmGkwDR1YzPB/7yGqgqyoJs0tLvONeSOXxiNbNE/qRu/P
zAjAwaxAN3MFZtj4YJuPQ3cVqofzJrbAdu2JgBmKxmYNwhk4VPLZflJbM79Vlf7xvJHN5dINFSum
gMtUvAab8xy0WsNbD9p7fZydKPNkkiV261oKurXfRvg/YnVs9GOmLEtm4oJw8cr4fif5mZNcq/58
kAh+nc3LyNqWgE0g/MvnELI0KH+/jteHF8VzoSMHfZ3XrpzS/7MFFKCpSzJFtgLYYxhkGP9Sc0/r
fn7ChGzhHVe2ufi6EGvh0sbBMCMQ7PDe6r12ug5MogS2HWtvJoRYG1rbytB/Z7pV8n1idywlLh+b
YbZyQYiAOmbIj3R8Lov5PUucxXpmFNHb1rWarUwIG4/iyjDWIVzIwIzODjbIN7k0FTUbsXWSr80I
+20qlpnEJczgkugk423BXtTJjeQ7K707v+2be4LRRNWUDdtSDGHblbbpc5wGeEXsayeTU6ePfpy3
sLkrKwvCrufLiPQxaVDpMH5oAzghwLDWEGc3ZUPYebUdtMwa4UVqwIB6uWSc5pUI363zjIH5DhSv
mH/QRT7UZdEr0CZoyHqa2EPdk5UXSm25bXU8v2D8yBev7EzTbRtJvsVs8blFmysjUsHr4cpQu40K
Jxtuc/Np7gt3nP8Og5JIBTYjYGVOOMtivbMzuYS5mkG469mmCBk292b194UIq+syzpcc4D/az/3o
l/ZJpgh+KBeEEAumXMnlCS70KrspI+O5s0JilSgvxAiTG7M1eeteWHV/LcFyyob5EEFt/vzeb5ux
NVVBk6usiMShrTL1sxXDzCwf0+JLkTtKRNVv+YJ/jK/fNsS2ayPN4kZt8SItXfIX9n6fntT76MeM
lKzaL6NDjRdufzdv9oT7XC6llt7xIi6TcicPH0d0lWeLjzmpP1o7kR55mOcmjjqsnT1d9xEULE9x
ujtv4iP/BpoumPbmixDMKvix45RnMsaphdw12hOmw5Q7zexpzuI2TumlN7ZXUrS/2wH+ZlYI8KXO
whiN1qhN99+n6kEeCb+IsLOF6Eadvcswocn7kyKn7Ha19VOKCFijfOBhssrPJDns1YI39ZrmsSyv
Wmo8bvPCuN4b4dBs9Whs+xkGpt3s82fj4kfyLN+UmF4cD2rl0PMmVGQLl7esa1owe75aZLt+P/ut
k3lcf1ayIUEGCV8M1hi2RzXeb2YHqyAULm92AxaYigdhov0tdQ8tOM3N4rui3nYydYc7jxWq2F6o
FZJuKzo3deyO0PK9tx7nm37HR5SkIx4UIFFHfGHn11QVqz+swf/sAWgRPi272oncGwyhuiAd22VP
vFc58ZM99cx0PvyhVf0+NC0JsgFKBi+15qqPTmaRuQH7ct4xyoaAHIbUT7g2wkba3U/9P2hkWajn
X8qEgBKGlg32KwAW1iFgD0HklypxeFAm+O+rj9iU59oOZ5y0YFO3pq95uy8K6nJFxZwAFGG2TDHo
ELAb++Zq8TR3Aia5ljdmLifInFuXoi/bvs/9/qKga/PerTFNKznjOcrygMo+V6FB0xkDhzvnFKPO
w/NAqMoCalTpPEQJb8S3mhRN/4Wjh0SmSkChKiqvz+UQgdeEP5bd9X73yA6Si+pj5/KWnRkMzfRn
u7lpumIZKInrliHSQ+NmkYPcy0By/MQr09at/NKEEHjD9eUSTeP38We6dtnKoLCKU6uXiT3oyGLy
m2R0uvpHTUlWbwb7yoSIswzz6fOEhJ/fLJrwOi9BpZPqFOJxdPmQj72ZEdmhg6y3cz2CGeWO96HU
+9xd7tOjDvHo8ZKCus0uwdW6iSSjFetjK2xhTatA5MgHn/XrANKVEH6Nd9SbBbGCHyijyyJRDA3G
ouhLE3+PkF00lBjjZpPq2iMBWTFDqIe9qaIY97UyD/E9H6XNfkygBsSp4YDKAqyp1Dza5hG82jMB
aqMUDKZJDsdyZh9AtggRYjA6Bvdm8U9L9dtsnohvhS1x9g1yCJJm88LWEnxjkVdoizMUvhTvP3FA
rcyIsGvMVgk5DlRnotypxnw/9oaTDgER7pvotzIjQK0hRY1ZhDAjjQ+y+d1SiTTzvwT47zqgIgCD
mtXhLHMDHeYvVMgbV4f26lcUUO02mwNdqzqgSLSplFrApAFbo+zZjrMWtLv6WO7oeCNWTezskgYp
icoYhuLyn6BmDos/NY278kVs64qnvmIjr2lyakHM/eyMW+OR32pCV3Him2hPKURRPglZ16BI6tBB
u8Wdkis1+ap2n8lV3iJNfC+tNEhqNR0cyuebyrwIg5NFEcDwWPoI3b9jTRVibSzNOi0LmAiKpzJ8
tKwbU/rKyiuLXZX2y/nvk4ABVTiNkKJUWgAaZbdQWqeM3QJNDyy/TItPdAes4kDsHJIyvYxyKK+7
eE3cS7Z9Vwbx7rwrxM6LzULgKq6aiUfzpP9lsH+syv+zvy9EllWkadgo+PtmiACuFSeyqSR1+2T7
vfNihxBEjOM8tmEiu6qfumO9by6n+Ti5k8/1N0LP8kGDNlDloe3E7i2mNb6yq/x7GdOmlAyYTWyn
zH1rr3DBTHf+e+H6wEAekumPcpT/vraos6XDrR0Vj3pXxZ7clE44/n1+v0i3hLOnjdI502QYkfd8
cgF6x19MX3l4VezdR18+wSjH6zirdRRPoVnO2miEwcYbfckB3N2Eew2qk+VuPFCsfNQSCigR6pli
lQ2MRfF9EVxqJVCCOPWoL0oAhyGDkmfFTejG/SztSmq8jNohsWfIirN0LlIYCF+bpTOoXBWX/HRQ
kaZWJypxJMBO7CAqVbtOQFWC2zLG2XJzcuJwN6v/kOMZ1AmuC1CR9UOeyC38wgQqipPQqT/KbeTE
EAStg85Tc3aoJben1Bgp/4ScNUZnw9TxgltVhC56DbTRd3BjI3Kt7XvtW5jrAlxkoE1Qup6HxcMA
Bgr1ICdOh01D9RW8SiTHP1+sM8ehLmBFOFroBedPCVBy0i5MsI5Xl2bqqHtOwELfLoig1wXUiLNc
GnKesdjJ1Yh5MWv66zwuER+ueKmtckkKWn7kDrEfDscCUoUUoeamCVPVLLyQWBYuzu/h1ep0VQtG
XF4yqNGO/f1ijF6nfOZ5bGVEWKhlTroOKlgIg2lypPox6CtfotItDjEfNn9lRIDUHM2sGLuEET7h
0u67Q3oEYyHJRr29YIatyOgPM9Gg/37BwCIObfcFN68iuYpqv4qPxqfu/eabCeGraa0ptdsMpYWw
esrjQ86eGvMzT9UrE8K2G0NWpHIAL4L5VOZOXX/VqWF+aqGETVenMO70Aiaq4qaqfehOTZ+Lq7eF
Era8UVOz6hlM2NWpyk5sOeXaZ5L41UIJZ+eUtOBz72HCiMC+L6FNxY0k5n7iO18ZEU7PLG01o+dl
Cl27z7XruXqcO6I/fhPw30yIWXVQq1lb8qUy7cFDU6WvjvMhbQIvA8/CeW82YXFlSnhvi7pCmUO0
4rjl8m1mkcMozsPtY2VlQTg05SIcaq5GhlGJweOjEsHV5M4epFV4Lz6xOdupx8qa8MWH6lSrIQTp
XFzgMA64HAZn2Y+7yf81gkz12lDLJ3z9atrUQwhaRJeF+7h7qSnNcyoShE+/QeXXiji69AHKluUp
HSsnaTqniWNi5QgE0AQEkJuwjxRe6ksT212yzp3Ng1UczkcbGQwCCLCmZsOAZl6X3aA/ntOuReDn
UxrQhvJOzYVSr9iu963iQYAEazaKtDHhVrez9s1thv7d7jn62XqL37id4QY+VamgFlLAh9wY8Cw/
wcXCvpENV42fpeF4fhkJE2J+XXdylzY9TNjRPYOARH3sRuJiv/14/bZwYlI9WunQpK8L5y0gF+Y1
HttF7y7eVjRHv6h3We2YhF/E1yTm11EeV2Omwy+r2g3lX3L5qXeAlVMCOgRFZ8Qy3iPceP7Whp0j
x4BW4j2F7+/H1Ob3OSem0XNudJnObYCNPg7+ngs/Yd+lzi+K22X5tozm7nwwUIsmQISUJUGrILN1
s3yXaSe7uD//96lgE4BhzlSrqfjDRrwcywm0mkeDKvFQX6mYO7cjmn9jDnMKnqC4WChEQ8AsDeju
Pd4yF32h2uypg0IXgIGFUdDY/OBjvCsz99FuoppO9NzvomsDqWgtOwPFOUktpQANkmKYYc9PC6uO
/QlC91NveCzM/gzKxTeiQVWWzkZTmLsoV21yGeWRY1Oq9oQr4suQEqvjMiDrdtMiO02hHTqTrmJ0
J9//UfSJj0JJnrST8tpHN35rFzDgfauoERLqUBLbGptIkvLRgi+tz0X0sp0eOrrfIvK6PUsc6lWN
n3FnAMIQcoaiqO2pR0Mwn9iq2A81uFrSh2nCdDSlf0VAg3hfbCz0OCVoC3d7ZV/Gl5XxZxcTQ4AG
jECUKEsgnqupuV/kq0qZ7gP9T70QcgZDSse6GGBFrlPHkPEqOBLnDv/Wz+2IgAVGZNk6nh5RYu4i
LwovmXw5ZI94od4P1mVLPTpRn46AAnKud3rIrVXxldRdTHXslsnj+c/mlSrkjEuielwpgxgn4zHd
fJ1dxTUgv5w85C4vwjUO1A+Kg7pnrupXezlxR2qmj0JXU7hWYGDEhJwnfGzBq89Awhx4XPt5cfkt
P9mbVIWdH9zn3BUuGZJhjWkZw13pctrxwbPmR3OQ/mEXvIVBrxzpM4cuxupwkGsGmnxF/3S51wqQ
tbi58lLVPwxSlY//gz84tDIgOFQM6YT2OhioGKpjml/izaDvneGCE8KOl1QP+WZMgiwV/VmKrILN
Hf+cVeG+y6dZG/kT9YAWk7jEPXAuvCIj8GL7ufXNjBiVqg0t8qFTeFiwHZfjy37oJ17vmw8FNdqz
DesrY8IeBSNunkEMnxoPpBO8V4KLO+RH1R32dH2RWEFT2LAE5JzFqGPDrOSiwWTneJlSQbEJ5yuH
hOxVCxNrtheYqHOIhJZcFojYIMoC/30VBv2QMCuasD8KqOdNLiPSPJ8HJmqZ+O8rC2U4xZGqwEJp
PcTFQ6vive1Tc+xstVDCuSTPdth0vITZ7UBxyKc2h0P/UtoO155XvOgiI9lat7/X3x+QKRxSzVBa
6PV9BTzjwnAhCOrNL5XPBxCb/UAxe2+mECsHhQPLbI14QQMwXvaK1otB4DcX+9yOLmRMAAQy+TJA
hYWADnnWGU0vYdMG21l25q4/QePhUjn2Xv4oe9WdRNZxiDARJQP6cWFTKsHBGVquyF/C+4ZKKyh8
EOUCkjEa7SKHDcXw0u+L17rTQWqhbOnPmNORDyQf+/Y1523bRK2AbEyrZLawjvoNn9+sUaBKQOSv
dW4Gat3XUdWeOKhILwXQkNupCBdeE+WdGqBM39US1EJ5T658YLcLASDbB//KRQFBrChZ9IC7aD9U
x/F6ueTHvuEwN7rMoSVLieSS9gQ86WUWyDIEh/F673EtrOEydTE0qn8bfL6eli995nlk5aCALekc
SZWawEENxfjBW+SXsPbPYyT/Ex/P/t9YYglYogB8J4MhMDH2g8LiZWgvbp1+I0khycUTYGQcQi3J
RvgyX8iu5mZeGoKYYLq3bnj8T5pH9UARuCVOrBRmPCUB777L1f6YdAepfgiU3DNiy5GoCQ9iFcXJ
FT2vEw3iNDhpIKZned0se6F2yOz785tFIJUoElDIJbMLTMy5UnlngLURDfC+RhVIKCNCctG3mLlY
+MmfmYcx2c/NYbYIoKBMCDihg3wU/WkwMRUview16c9Z/X5+qah4swVwUELWKDpH3PHiNac9aS+G
N93/qv3myDgeCYMbpzJTbVXB/B2fVJW506tsoy10LUhjVccEJmgBvoU+hIsfkAI4yrN5pIJ7C96Z
aaG7FPcCTZfFUJjxg57IJSg0PbZT0K7tLh4Gpvbhsb1C50PvyJdU68OmTZthoNdUDRm96MK2ycVY
WVMV6+7cOJPHvHE8BB5Wcq94i+Eau9SLaWFh/kcFgFIgt6nZiorbPfRC3y+rlmUpSme55mqnaQeS
G2j8xnt2x/s70P1HNgZvOQnSdguv24bJ2IdhyiYCp+TASiBU5vZ+c1QPzEv9wIvdafZnj9skH5I2
QuedTSFWCymXtayHTX6DNXdgs91Zjz0Sg3wX1SQX29Yx/c6cEKlmbwztKMNc3WBSjHdaV8+xaziT
H11+SmLqnTXhEIvLIozjDtbGpXCM/iZWKUYOHgJCiLyzIJ5hxWhW2gILCWafef6t7jmNHfVuvXGg
qAg1lGeYhbv46yvG6gMHtYjaj6Wmu+1oHKv+2VAXL1UTr41aV+kG/zye8D0XnbJ1Q4PmHUDlA6lO
mkXVgvIdsqjOl6W7mJqv3gJIdW1ACLoq0bPMTGGg1J3OM3H/gqoehGAcFvgj9Ev/B074DdzHfV9V
cURpQBGxUjOgJzntU2gx2w06BDU/AelgcMulYJoMajCKIzuhR1WoN87md0aF8wxlCKblemG4iz47
mYamsNrw+sB2wyF2zu/Z1pelgQbJNDnzEgiRBLCKMqOXpgxgaOFFGAyEl/r/kXZlu3HjSvSLBEgi
tb1Kaqm7vcV2nO1FSJxE+77r6++hcyctM4p4r2eAyQwQQNVFFk8Vi1WnDpof2KHToPJS6AM2lpPK
BPlCTdFZyT93jq0hCws6Q7PRQXCIO0X51KY2g6oFj96RZs+ISRuB795YTgq3Q6iKFjhL5jt4kjDW
pnnqNKeWuwcyTe4g5Y8ko06aKu7+cm6LQp0UYngNkRp3rusoiYqyHDQnKbVbeWlvrbD26rT5RjXV
3xe1tZQA+9+iuOg0zTRFqdpec7r8Oi6e0J+7RM/7IrYSUhQrphATnbqKzD+VNOFstXo0sQABCaLU
BuUmNsrCJMHki+iusgGJr2Rx+agehUiStIxMFqOD6DCX41c2dF+nrWVDAoU98ICh4Y9Zt+1s9VSf
Z83pjcd+OiTVMzUFZ2rLCCABrh//mDrfZNLUlY5IvtWcSpU8WvxUUXOplPVxEo1Y2oB3ij5S2QTi
6qbJ128t8mQV6CLUUAhTV+ikb3q3mq0nUtedW/RFcwqmQJi73vD8r4RyINwaY63LWqWhetV8IY+M
EFApGlwx2COFwc3WWhLQaeiKolJN+zPzmqdznkMaGLkiW9N+ljHSoa0e2qowbbThvygsAnOKZMtE
XMwd3oAs4Zxl7PAGd335PhV1OIi+z51YFr3VWY7vV+1RnW5rctw3bdH3OSivCi1tlwmIQLPHSPsU
a29AnNX68HVXUh6kaJ3B79fgkuqK2lL7bRA13m46pLUUDge0tjXjWoEWwdMMZr7WD1zzOj7NLjnE
nuixcQsN1sI4T4ukvq4GA4RF2gNj95YytIO839+WbY0wWAnXEF21VMrtS6uaiRzo8D/kbjyoB+WY
4iXYzljBNx6YzFYAP3+Rx+hOTOCbZXJOVs30kJQMf1DHqzxXJza/znJ6xZU9NjdHFGRuHlH4cxDp
mBRkLuzvV0FmmrG3QQnqBe1XCVVE1uckqZ2aCDOSG/cqfP4iiDufbWBFZcvOZ4cLpARS1Hcscs5s
/a54QOiQnN9QcMPIaUCcCG5KFMhypkjoaCZxCl+hK5+jyJveMP4N3zc1jOMjKjiKOMPI2rg3wwIr
h9cR29IOFN1Ii4hmaassH8iJ+zYeadkkYm7ZAK0kakmIsBxzqFs7Pof+DHKtyhex/28a3loSB3BT
SCgNTInd8LOTecZU1I+aPx1CR7ZxzT7tH6sttNNlOAWKN3RccDi1kkot48SQdCeeHpo+RukvediX
sKkPSDNVZEZMHeECd5DGIisGQmIk9r3BlTEAfTgWV5NTn9C77ImmZ7Dfy92e6FoYd4w6KZJarYWw
0HLN6H2kunotO1N4346isG5z6SjREX/DVeN28/rEUiugpRXi4cBAK0N4ZLkCehrfvTz/2M1N6OWC
rPDWzQ3KXSSyX7TCCJC8tWM4JXhyQo8QSxeYp/DmWccctNyzXCpkvhBpyO1c3ks0MlvIa9z4lrHY
lo50qK4akDVjQrAfogVz31a2HMlaQW73rLHQMaAXAmVM8IoLR0kPufF5X8YW0K5lcBY/F0m25DJk
9NNdFpwmi7qTBSJlQ+BARLpwx5iyYea1xOS030oUfo2doxPBeok2iIO+KCZ52i+Qoc5flKJBNPdz
f7H+cnh/mxwfreA2T82AadEBjDAvwF1syZEff3X2iVgMN5cMMMHAHOzp/Mt9S0ttUnMcXrmjblMa
fp9PP/qx/vgWpVZyOI9UaTNRkiFiHDKMIafG+BijcDtk+djwE0s04o9Z1B+YtBLHhUd1OMkkK6AW
6SZPiw23Deh7rU8PTVf78VQJYGLTKFbiOFyqhjou0EsICFQar5uqGzkVDUISacQBUVerUh+lEFFb
j1N/7LRDr0Vu3x9ocr+/VyJlOAiSqoCaLxCkBTd68GCm/383B2prMDJdhncHlTX3fT3qlGqeS5xS
Q88Paj+At53O5ieS9ZLgYrF5lkyLgpxVRzSkydyqjQlS3aZVM9722ZkPujNd0XcUafQCMbkucLtb
MIdgRVFNahHd4BVLsmiu6x5GV6mxXWI8xXBfpp6lCNB0U6m1HA6yF6qnjSLBFDTlF/m9O9jGE7ln
o5HAO/aWNVyLY5a5coGDuqR5v4Q4S3C6mMWEDId8x1o92IRV0cPHlvGthXEQXil50OUxdIuih0xy
40qweFt4Z6ngFJcpLjb497UyvWbmaddDmbJ/stor2cxsVTRFZFOHlQwOfPJU0jKzgYxsTlH9qduB
qFdpS8L6CHEWUHZlaaZNATRtboLgWR1+7EPA1iqtv89teZqW1WK2+H6UeV15HMerRhFA5jaeXVCA
2+h6WKJ0kSFinO+Q8BmobxBfryq7FbXZbioDvk5dpyAeRnLr9ZaHtUbCUMextIbSnRIQ9U2y29e1
IPjY3JOVGPb3q2OSRpHal0wMCz5gVtMbukSpvhLA9FwJMEJNl5YUcYE1XlXj93l+zEQ0nS93jz/8
5koGZ1j9SNSpmxFgy+fuFJ0GV3UKN0x95YGBZv6dHflWQbrsDcNWXinHWVwN7YZkgeDGqlK71tqP
y5Sfi6Jw9y1bqCFnd3pd6rmMiODlMZfV6TQIrjFQ+Z2B8iDdQ1XpZxVlhLXA3EVGyIWNWTiUIA1l
N5fyZpmuJnWwTdGkXIEF8sVV2tLr4RxCtU6L7Zwmdp8JQoPt69DFPvjaqmUsxrwaocbgERR6Rp5K
bHb/Gt0CYVwMlvVPgv1iYPmHRZoKNZH7VpEs5gA7n1XwAHRwCKofPrDGv9QZnORWdtkLuOiZZ3MF
V8I45NYwJicacgij5qOMvkbR6+lWhIChSwaKFzQTOS4OivDwrCTa3KN7TAM/Q/Itpc/Lckqm0xsW
bS2HwyJr1Oq8QhOKIx3Z2xjGvDu1a/i/3sZENFhbpm0gBwyHYWi6zuOrpkqLpLRoiVOM/CPVQ2cY
B0ZYbB32tdqUY4AN2WB0k39kIytV7Uyam5BTVnaHOsXh41C/oeCcGhchfAteMYA83JIM3ZkzlzFH
hQfw1Br2dN+js7DzM8f4vq/VZjS3lsgZeDbQKOh7qNV4We+wpOd0VG7l0GUXPsmlDwJ5zMb4A7WW
x9l42gymFuL1B/JmzZbAmOAbIK1ST/LksfKSSkhkvnWq1hI5qy/CHkNJQHvgoJq1Jc+Z+WFfpe3v
g5QbKVyd6Px41SQeVWpQS3dk6d2Ih2eSi96Otk3vtwR+umpkhWZpVgGuD3pgF91JN7/W9Me+FpvY
ahgXIZwhdLQyk6CHkNEhmcOqK1jFTzS6uh1hxE7gyIJ29M1X0rVEzhSGRIsnhamVXDMSIQy/vNZ8
JEH/hwbuTeRbKcfZQK2qzTxNEKWNiRdmhx5hcUx+BIu7v4qbO2XizQ0P9Xiw5/nZm6DOzQgz4pzE
/Br0131tuHmn2vtCNpUBWYcOtwS2Vn5abJ6MpFoWIN5SWKNjjJqtTcOJNtrg1EEl2KWtQBnvE7+F
MetfhX2Y4EoVTHJEIYeyeHigxUgD6jQUhNPoSHZNKRE4j+0VNCyEyroCJOQilWLp0e5lKrqDJP/7
ejJhgXjArKPm+JZF/C2Hr+M047HDRRpyDPNGa90qupOU8yQah7QNr+ZFDHeqKj2QA63A8hGwuv46
VER2nn8V8M+iAGL7EK/EcUcqrdTGWPCeAc/L3MdytNCbNYEGmvleSRiwbJXQUZjgP7tl8eeKSsuE
nmUdvJesEJz13oRP8juzc5YzmGu9zCfkTUfsIpIzSLhmU7dyAhXTxJ17auM+fZJk4vw7+2B2urJ7
BcXSDUJCdLgti7sEvjopTlZ9SAdvX47A3i122FdycDuczBZ1VDjMnztpchrl2Io4hLYB47Jk3O0m
N5oUg1WgixKMV3LhViiNbfC2iUO8rwxb+z+c+8ocuNuNpEaxNQ04VFWcm7aspIudSnr1Ly2Agwg5
bs15CQGyfWFamCxWkU+LltGfBFyYb6GkXFk4Bti/3p+kmXNZTdna4QD/KqE0KzucfBAkvHSYKZVd
K4f9ddw3CoXvA5yRgMdlHuuYL0e5eEjld0MvYGLY3CpLoeRljgi4MV7rVStjWRFFh7vPf4Bdzw7f
lLgzVhI4YyimqCHyzCQg9cnaAOIfuvtr7HDwIJqFuGniFsXRp7JFTL52qFC1/0bn8EpOhlth1ztt
spyG0t/fmk1/uBLEnddknjHgIUE0qUqaXVV3xugXlp8p+nWIprB9WZtmsJLF7VG16B3oBCBrkSxn
oIkTk2utFzjcbZ+xksLtU6W2aSY1uHNYhW08sgtbcIq+1Zmj+bpXIaWrCkxv2ymuJHIHeNSjPphT
6BVdL94A4kqUeeNtndH4/Q8+ivmgP0DpIo3nraVynphKDf3Cn+n8ct144RxJzhn6lQqM5hK27W2f
rd/GSDinX5BltGJmI3qJmX3xdTj8OyPkJ5MvgZEHFruLtpHpFcF0KNCPOKdeqJuHQFSW9xcDMYms
ERP1FryT76ugzPORedzmwC6IeBN2MNm0ihxWD8GuBpPgjeYvFnIRyVZ45RXluWz11gTEg/FT/2Le
DyfkyFyNXhn+eJLBHr9/0ITy2ElcyaN9Q9AYqGFBXzqIE086yO9ql5zZ6LZK1EO8bR8X7TgMWTJl
rmoL2mVZaeetZffCRn1mYn8a/UUEBx1LJNWZUUAhra8/F0oDEsvhkWjyY90aNkpTf8TtfCoD9ZNm
TomtNYEgkyFSkQMV0mZJM1Co2JbGbUvr75meCRhxRCI4FLGQuKiyCSrK2qfBepeKiG63Xco/S4g3
m9c2EUcDKRSmQkRimy53dWGi8vlaVQXGLpLDoUXTkEaKcAFzMCbyEIQ3hnYeZwUPE48CI2c/mLcJ
FCTjwoYeCtSvcIL6NhoKrQIQNqFCzxiHyJ7dSXGYYjjpwpqbA+hyPoIt/1ujyYlftFIoCKo3oWT9
/sWwenXOlHaOJkrxNoVL669wKvcHy50qh5xVsORHPzJNIHPLTNYi2d+vRFpysRhKxEQarROAYdWi
Aje9NUAVTUuXVz0OPUy5Upp5hojObTUPvT1O/aO6kp4YyWl3U/z8NYw5EA1Q3TIcNIxgegdBESF6
w15rls/ZjCOANyxaNS56WU7DHNrjFB1JagkczhZAWoAHlPgaChvSx61iJI+tXMA/YOiU6cfH5Wg8
VIbNsrovje/UFdgqwyfOViGPUhmld8i58uQ54M1ZsnQxTeTdA39+AtPHe+KzsUYDCulZWGIeVH/+
9gaa5FdiOTUtVcpJEEGsgqfAID9Hyn0ffNvXjeHSnmr8tiXDnJPcMlGLwu4T4BAAYX/ni+r82Gf2
xHBORov7MTAXiBnGKy24mtKzmHePHdc9GZyXGTG+V7YyyIhO1alwtY8oqzkUV90hOqZekDgiynOR
TpxXCetcJ3kCeWXup8QP1Z/TW2o2XpkA51ZquU4syrZHPmfv0sPyzXKyn+YdKzkGa9NbkqBrcXwF
VG5llBSoeAFHGWu0rMEWoN1qvnLI7kUFx4LV43uyZvD8YqonRJloXa0R9bbqT0nUW8FOyI5J8IQl
qaXiXilDiNT5S3ofLQKvL1KC8yBFteTE7PH9JnwIkw/hBEIUAdiJRHAgMC8qaU3LMB1aXEXZTV/f
UNGw0C1H+Grb2W9YeaWuDGvaZFADIHBGhzzrEWqOFUa2tafkXFBbdEH+C4L/RlSDwwOpbbQl72HX
9IZlIll/wBDazUHyG7/wheJEi8hBg9aWRRUyOxg8FO24Umy3fuQpt4OT439P+lWK+aWOqL9WZH0c
QMxqNaoxBkQ5cesp3W25CMJa4b5x6KDEDUZuD1Cr88Cf6xUeqX30CLiSr9ykLvo63kDutzYU/lVd
LbWhLhUIlJf5qu1NO4i0EzHm/z9KeiWGiw2rBYkNXYLNp+OTYX2sA3ff6QnMgecoaSoykiiC9eEt
C7PQ7QJJ/an+vi9kIyB6pQSHDXRkaSCmhNGcpcpt5REE+vBDgvyFSBcOH2iMeA/0lRCjH9Xh1KXn
QgTVotPK96KMrK+2ZjLYhRS3KHRup475yJqdLVd4WAV+3OSwQU06ZemZVY/OeMC11KWSbYCqkPWz
5o/9lfZ+f6O2IuZXO8WhwzjFWjPo2Cn5vvwJVgOn95GUOQw5qMgWMMmhwyc6W++FhG7qvncyOXyQ
8qWrTPhAEMQvkase2KAzsmBEe/yOSTSERMGileXworCCvOwq2H1YXFmZk1l3isfKfnS3RHXe6ILn
yBcVM20VGa1Xl3/bonI3BwXD3sYdXNQ7O/SMyILNdLstP/Wgy3thIgVP7cP+tjLD3/H9PFNFECqB
lqDx1mnUD5L+OUsFVUxbz02vFGPbu/KaaaTE6jiyU6HZ5g0jlynvIy8GAuMGadxHx8af31DV/0om
ByrZOLT1xKIBeT6M5de897tMcCMQrRsHKHWXK7Rn+6UWV2V6W0aCdRMAFj9aN9OCGCSx+L5En4fp
2QpvShF/0dZj/qtl4iAkwmDdSekgI9BRuVJ5rHUumg9IjaMyS8STKIJHvjdLsSYZ+WNsyvIM7jCX
NSnQzxPO03CbeiIwFm0PBxp1sZhSzkDDXO7k/HNG//8n9ldLx2GEPC8d2ATwfZr9HOf7ZLoe9MAx
kg+d9WP/gO4bwh8prVBW447EQKNxOSnKE22OVDQYeKttbqWNyr9dgVOoynJ2fyJSclWOpg/uv0NH
fwYyIkEa/iADtcFQecoT0XMJ24e/ww9Gl79GhwJTthBlYB0VdXGb/CbrQhTj/GT1OIr8mfYCUrJ9
swBvx2txrZbE1thC3Jwdy+VdJawdEO0WBwtyrnZzHkBA5wWY53Uc/doxTwlKMHzrhvHTJF9CVBTb
+zYi8B4gF3qtl6EXVqYxl9WFrob3IMNLPAS6uQ8e1Oi2vJ7d0GHjxUTbtx+9qTKHIE1l4WEXM+md
hXwPZzeIJ0Txp1kRsYT8JYZHUQv6OtEKwlN3LEqvj6nKToHDYivMkUKnNMsr/XrMEJ2I7W38LY5/
f1JiTBgkmGzuGPJPo7xTh8JZJkewadtxxkUIF79rpNHmZICQX/Ei+P9u1BOadFyWK6s/igKp7b26
iOOO2kDyRsniwHQm82tZPU0Yqlp3Tt0KkPEvOH+Rw50xkulGUAdMLTy2godvOibftC/dgfElWa5I
K5FlEO7EjVIHtl8L4mbQrMiHmhHGn2KU0EgohrROb6BsBlRetONOWpGPTY1CU9PRqpuUPOJ1ty8F
6ZK/hEwXGdyp0uikhRNLA1Zudl1++FXBEDvqnfRF9fK3jZZ+pRQX2qe6qmplCdMwG9ONR8XtxuO+
sYsOFOePy8xcphFUFE7SftKyT6PW2kb/fl8G+5V/+pLLsnE+OSXGPzJUjF6zDkuRnIrUXxq3VL7u
ixJtEd9xGauyFZbM6qjfnZq74cp836At/wOrwM38+R4vdpPAd20tIWh90Jem6BiWzXfo95KhFmmf
I1I3MYtNfhe3mksSQdi5eXrXUjiU6I0+7vMww+nN3OKkHhKvwrvWZ9kLK7tBYYHIg2x55LU8Di36
SZXGBIGhM0yeJbmhqMNOtGocPBTqomqBhO/jUH9ShuU8DIlPjV4E5gyseeNb68HjgjW1YDSGnHgG
6o14IkCBTusyppjk/Jbodi2MAwi8E+skXCDMKoF2U+nWsyBpJlo2DhGstm2SLICEPD/Us5/1uZ0a
hShsYca0t2gcKsSZ0g/dBJNWkd80McEz9dVH1ifI6HVE/Cdb/m+9aBw8yCEmdXUZhJEa3FumO5a1
q+Vugnr2fXAQmDQfPAzmFCBRgiNUaM9d/j0bT//u+3zcEEhG0yERzbhp7uU4vcFQBIE5C7afL1bB
U7K8LA3WSinvtemqJq3diMr0BPvBMzMUE0nMEhUxjlTBdReDnQ/IsZj+NAv8qUgQBwGt1Gt6o2K9
MjQ5dVpuT9O3bn4qhDVEIkEcBoA/t8/nBIJGZBkjYqvFe6qiYZ087RsAs9SdY0PY71ilVIxksupl
RmlDHJ+KXsEAy7s5tfPx3KIjrcJpMgQrKDIHDg2GGIgzhNiqXK9so/FJvDhGIGp12roLrg4oPxUb
XO0KbAJSZuWzuWRO1x1766c+NfYQvBtF0xpFp5SDg1JSq9xIIW0KvxrRx2H2/9Um8RHCgqe7Oq9h
DBKiEYveWtG1lHl5/EGZr4hcHIW1L4JN4vuUR60c56KAQmVDbDk7GGUG8kgB9myG26tNolx8MEkl
aSZ2attDdy0jT1k/sTS3cVOfioM02qLhsIJt4gdmL1puEfwBedbjSB6i8bC/TaLvc+CQk9AypRHf
D6p3ZXAmqrf//c3cCm6tmg4iSwWZDM7OmrhUWqJDQAJeQeUoHZ41cAqmnmhnthX5LYdPIAdVFBkD
Zg84U1vbQ/8hNgUhvEgA53YKucvVkQnQ02NVfJCHD/srJfo+Z1n6OEpyFuP7kXVq23NQCw6k6Ptc
pNmp4VgqIb6fKvdSfWia5/3f/5ejcdkB9gNWsEyqcJkjg5nSk/IpPJLjcFS+tG5xywZOhp6wcWQ7
errIY4Cwkqf2cdQ0rMINw/GWZ/2cM8ZWR5oO6OLAJVE0GGZrDqC1smS+7WG2sjEs2FE0U3vAwzeY
ZkBqikS+JvuGZisOG+QpCW8Im2nqtVzO+/Sd0bRmAD0xnYGVOrOJcEPmskLWtyWO18K4kHSwxiCt
mG/txsKRyJdy/rhvJtswfdk1Dg+IPESpEUNAPXbPpVSc5zy9akxRBCdYNVDBvraOMK1NcAtAjpV6
LA0THlKn1ME0yrJLoDnd10oAc+BRfS1uLIZGaSSIYxTMTe6Z5KGvPUudwNNgV9KXsXKNNxDurwzS
4pPHZlflapBDZiq3B1Db5CTzRlHs85cb8T8bZvE5Y9q1dUcy4IZBDsUJmVU3d4zWpoqN8neUGr/N
413kcTDSxa1azcxhaAvt7QIVF7GlC7BqHwstPl+syO2wyCl0WjC5eLo1RWwjQuvjQtQpQdNtzLaG
+sTr7sLDnNgEtPAsXdskrsD4GHT/GRBfloxHiIikujRBWpj7xSk9YotuUgw3yfC69Gu6sKj6XLSA
HEzoZh62Wo4FzHp/lu7bQJCHYeuzpxGHEk06ZW3FnFWp3BPlZ6p+DCyQcIsaftjC7Ih5OdUrF5KQ
ZMQDMGxtIJJjzM8R5r/l6Ic2Sl/pWgFGCHR6sZmVsKEyZ6MZoVOhhHbWn5fKdHXqyOTLvjkI9ubl
QK/kSJox0YT5iyS9rrVvcv34lu9byO5hAgEyo5y1yRLeX1IFkb2OhpsayYQhFEXZ29mkiwjOvFK1
jFqaJrgKndl0tNLvZrRhKQ5C7FMoKsDaTGaC6Oa3QpyxxSPyFWxGoNPox+aTjlrhGjPmav3YfrJ8
1WYPR287P79F8mzb6QzSGGOCgh0J7XD8qKpviusvAjh/lIGZfCpjJLBqubC76lkVdTT+xS9cJHDx
6iBLsjq3WLXlrsPAIXJM/exq9H4lr/7tejEEXNl0tagdCN+xXlHffTJi9YG0okzsXzD7ohA7VysZ
QzipsZpBoc76RRLmaQcMUGIKiVm7tpHnIowLXs2pDoYugkJyHD9iTvbXQO/x/IwpB9lX1Qif9o+s
cLM4f0TGIpmkGLqNs7OwYQqFG+DaOuW+6mWHwq8Fl6W/XAYu+nEgoZsU+UYSswdLzbIZy3vq08fu
oJ2Jkx1CV0TKKdSQgwyTjl0dFVjQl/FXBaapj59bz3xk+mHalmBBNzGW9aGCW9KS/+B9L5ParOsZ
joP2OMC5mt/EligQ2r5wrIRwmxbVeQESUAjpvOg6U23682UylV9+mj8Ns70cCuzcm+pUXlps/6sa
t3NWJ+WhwtJQE4ZsInSuQHWioMjN0Z8Zn4uo5n9741ZachuXxmVlRGwph2fjjni9Lx2mh+wDe+mb
xV1zoo3jsH6eirlB/T+co+IGs6OgTQqcTJaTgz22f2EA+F9OOzvNf8QZ4Cc1ZNiKafHtiGMVL22U
1YjUu+twOi/KfUkELVkiERx66V2iJaYKEXN5mw7vE/UcioaybGLWSgv2E1YAGdRLMQQtRGSZNyux
M1S5m06f+v6cix4Y2abvLRhn+q0ckzmnEDU2jTPKyaOk/BqsUCnfxxKsWQudBJAlWkDO7km2UBpZ
SB93wZ1UxJj7ZU+KqEHvL9Z+sQTO2kltGFYXQEobOS8P2x4KSOcQjDUsuhmPhehmKlKLM/gMVJRD
H2Ilh/pUY/bh8Bh3gmB9Xylctbm7tqnMZTgObLcc0wdL96G5Kq5YQ4h8zBxRbcq2n/7HDCGNC23I
XCqFUWMJhxD8HRWQXndry1bOyiEXFtJtO7KVNC7MMbSilvUIulXPv+o5glP2sXxm2ZcG5Fbxx7d4
6pU8LtIBm38RhhZuCd3z5OlnRnsffZyfAYegthI1J22nLVbSONTQ8srQKgVrKaum3RZ+BnL9NrkO
K2fIT5rq9eR7p4h6iZXd040d5ICEROXcDOyohR9axZ/c8RbVkEgNq6e8x6QvsLI6Ndydx9Jp02fB
Au8eCAjnoIXo5dKFYI4C/0ue2d21ZGducMJ12Xoy78ZrdL+7/TH8JpC6maxcLTSHLn1KUomycz/7
i8eaEXMn8NITo46SXNFT77aT+y/IQEUOZOoKXZW0gM0mJLKtNLSr9LCvj0gChyrNGEiRyVAllU8T
vZn/LaTwN/O+m3plMLBeDarB0Z6KZgJ6UnyKaC70lLeUllw2h7+Z522TRxI7BSka5+gXo3aU/Ov+
golO2guGrp0nIe3UmpARgOEoea/276fvRfmxm31S3BrhcdEkd1+kwNBfkG0lMayMsu00IEliHmP9
2pIOWSDwmWyb/+qmkfTk4GPs29jCmyhiRf2pNltHGa8JuNf0mwRGFwTnMhCcXoHdvYTMK53MLM5y
A/0QKGBFM86S2bHo4syO/55KHDyMkiUtC4ujWqgQal5RHQxVxlAnb393RHI4QKgQfZs9s7mGfjBM
jOs7EQyckAWuWWQDHBKEaVpncwMpZtrahRo7zXyHyhZ7XxdRAMDzCWZdpdYhE6M0LzlicoXxGcdp
Bh/LAqcsujMIrIAnF+zTqin1Cnsk5+4YfSBE4IRF3+cijEAKk2nBFc9pkHe4tbK2uJE0vDLtr5pg
b1TmMla2LBdxEqQa2xtkHcmQ2KF8G4gmEgnMjCfeM6KxjcjLCZVKJ+kPVh+gHe8h0N/QYMaGfrzc
cPAUwSGBorQUDA1YskU/ZvFXqcHITk0ggx2JnaPJEybpch2TkIWZGflApe/zlLjBcNYJRnhLb8nV
rtThUACss2k9MYMuaeVU+T3VArshZ0sEoCIb4FDAjOVoMlnNipF/lshT0aJ04S2TJKz13nAgYMRV
aywGHMHsM9LK2jffsynrjBC48IXPsiKVuNAgH8N5TANIA1cHe3gDCw7GlLntp9ElToJcDMs3ibIW
AtPga87MwgALY4p1ZNV0SfRVLb1+muw2Qh20IkBugYI8VZIaBWaZM9uY0PY34y5KO8WOU0sADwIQ
4mvQZj3Ty4qBnBGc6/5+Fo3HEIE2X4AWWFKiahH0aNzJlWzWqiE58TVKePF6rgvK4lXRDnEAYcgS
UtIY0ezMsyP1NgvqlCNrtDbvNS8+xE+m235uXdUrzujheCedJOswOax+lH4Tj11lJr8DJYTt8Qp7
I62pRhJjca1KPZh4hWlBnpEEfqce6/y6jESbKbq08jVrKqju5bqHwLm4rQt3DJ4n7ZA16PbVPTPK
zh21Q/qpGgTxkshWOXyh2WDQpWoQdVLlKo/6k4QnQj0Q0cls2irIYzE2FGM88Lb5ejmXgJLMiCFG
1a+6MnLURLiAzBv+sWMrEZy3HJcGYy5GiOjQIMrGyYYYbkZtC3NJCv8tXQ6gHfitD3cJ1wKq1U0I
YUtzbEsvxJ/C48e+sacQdyDMqhjqSYdFdJ7iGV7pL6FdXDGCNzb9UH8Q5k1EK8jZvNRXM+YbQyn9
pj9oHmqxnChAowimwLvRmTYCF7ppeqs15FxoW+eB8RIRTN15KM+mcawGwfVDJIKzbrWvE3MysYR9
pzrNgM6yvHOqJBUA/jZSrlThHGhZ1gXG2UPOeEZaFTwU6U3xMbuaQHxR3hFR6YroMHEOdByzqrU6
7FOFAevWxyz+8Ia486INT99its2YmSODInYtyEBUfFjwn30hbHf/tG50/KObUtYMvmEtVyJ1Iqwe
JsYs4am/kswB5TcnYaL4L3vzWxDv+fNykNpyQbjRoDhKQVtt7tPTcGasA6GrPuxrtf1UTC/SOKAz
9QlFDxOkRZ2vo82QPRQ3uS3fkXvZw7RXp3CEAdX2ub3IZH+/8lVWiEFgRQeZA4AClGsezi2GLbI6
puAgpDHctr6LNA76QlrXk7Zg49jsImbr0gGMkBWMnTEczMf2Kvy4v6giiRwQRpJqdLKCuK1OTyoo
a6ng+9sp3NWmccCnFDHibFa52R4YX1HmaohwkGec3fHU+JhIqAqCne2Xu5VEDvtkbegVWmERs0+T
16AdJsY8yag6KL75iXHGIStu2KJiFtE6cmhYLIsRkwJqyso5HU5V9SZAv1gGh4J5Jo90AH+x01e3
o349SudJxPArPM0c9lEydHhNYAt30jwQJeCNOvpa2b9O1vKW4OiyS3yJelPEIZLfWDAQXZDYK+T7
QdQnL7I9vipdxvN+GzCFGrdCvXjhRm58E1xPmKze+cWTKHARARRfnx7U1Jh0BlDTXRLb6S0Ys5zh
GFNXxuM7Muo+6PBFb+/bbvi3YfA16kkl17PBys8iyUsbJ0mOifbv3AnlMKIsesYOCRG56hfJbT0d
1Ky3NSkUyBGdXJ6gsKNLMOgy1q8/9wfPPNe+B2KZerTTEzIAjvwtekq/7eOfwFVSDiyKrFfHhp2r
cj6Bx/Ac0cgxjOy2DN9SGLaydw4gGtrpoxJBN9DtH+WyPVLJ9P6dLhxG6Oj/mfoaInIQcVaqE8s/
9fJzL3qJFh4rDidQlKFTqYGc6JR+JR6rw0ZR3XRfn8Cm4VonIf/zdrT+28b/mHITL/XQGNgk2Q9v
f7nF7Cq9Xhzqpazj1d9fx+374mWvNC7QUAaljQIZ8lSfse/gdQzjnK+Hg+lF51zEF8M2fidY07gI
I5toWWsmhJH2UJLbdngK+5uqy2x04YoOmMBL8eNGKkyDLdUS3j469Yckf3kLAwFjhlyN21+rbuMb
rpCxkCmwpyAHH/NYtLLKIgDUmNjdCSP6rhY/+0C9BK9J5UGwd9u2Yih4yseUdBCQvg7YIpR6zBZL
7LL5EgWYk7rjfDc4Cqp/MSztJAzZtgHkIo87dNakL5HKCkvrQ3Qa2WuZE3nlF0Y9ir6kXw+peDQT
EUVtw/5FLHcGS5UQeSEQG2Mow9zchfI7gwgiqW1r+UfGH6MM8PS+gGyAXZK7A4k+NrUAEvd1+GNq
Qdo11qyx9Hjbekv3LqzuxvYtj4v0ogJ3uAalRuFPj2VSY8vR48xJZORhdRGzrmiluLhdz2iqaaxO
wZo9tD9V1od9qxatFHeE9KVvh1yCGnmDWW8/qPkf0q5ryW1d2X4Rq0iC8ZVBlDSa7LHHfmE5bDPn
zK+/C/K5loyR1Xvbz1PDVgONRqPDWo41fr0u4jeX72mp+G84e+mEZpR3PS8icOrw5c7+Evm9k+xW
d9rldyrS1ba3frsuk1o24fLNJ7ZYswG1jPJmsv4Zqcf2bwKyk06CMwi1ZGw1nmkcN/no6JsusKSA
AS4VgGY38T/JxnzIPlzX6Te340mm4BBUTU5wOx4d0MIp2DeFq31rPA6ilm3il5Ww8Ov+B/C5v24b
Y1PajbxkqoW+MW7t9ZHNzjT8iQGCkvjIBKgCBOdXKVIN+qhGjiFlfNGTTaq+K+MtsXAX74kzGYI1
WItUjWoEGbaKTiY+aiW5wDEwb/nFm23IDs+LN8WZPME4jIXVNuvQJWtvtYBHFZVru9Fh8DhVcLLR
vev6XTzDZ+IEu7CMKlabCurJyzaNg0r/MlCgahfP05kIwRasvGlDI4VGMzJj9kNMBkb8N765yk8C
xOxVrCh23lsQoAaTr3t594PfISi3ANn5Dqh0twXLTY+RQ6oH/fKxOhMtxGSS0mtxj5Sjq9zLsct7
s4pgYo6JBJcrBcVGBwIlsWOX3ceZTOH2iEfZruUOMtXHbnF4u1vkm3fSZ/12sB22r9AjO9mUUK7I
tTUW7pIurlqrBk8H/LCyiYE2lcuO5nFgpjYIqTwxYTEm//uZ02/KubHSAhuKk+dMZtBSpAuE1ZuC
4wjlOVGmCEs4DS9FthvRCTFR9WJynwTPYVvmYI/cO9WvxuOxKxEU40PjtZhGVbFJzZbCw6HWTfAd
tWUMqzlj3Rb13WC8mBUBgXI5F3NmeoK3mPukxawPVJrRKg3DKwLrUPu9n7z7Nz0d5OkSPIdUgv2j
jaCP+Zw81ZvwwfL6GhUeXg+RdkPqGn9peSJOMYoGkZ5M3PJiHw/VAdh71/0ttYSW4DGWPmu6Roqw
hJuZd5qDGmuX7Iodkj8uplA/XhdHGLoIWBxV2Rq3CTYMhh4pO0v7MiYEEgZhdJbgGcqVgdpwggip
3SboI6ooHnVKgOANcjuTosmCAJ39U0RPoL78uzUSnEFjtapWgFLDrbvtnD6ak7f0RDhEqSC4AtxQ
TTXkUEFDWb14SCiCZ/7/V7yzJRx8AMdUY6Hwg999icLtMAMf5C5KiIWiPJqIO1zCluq55qfjNfkC
VCf0LKKXo3BL01FqoCquvrr9I2Cnk8sRwSJyw9ZRJsfSpf2+qF5kCtbpIoizdhIgokTkTd6mxoi7
QLvlMMOcj1sqHP2Ou+ncR/Um9NsX8hLnO3Jlx0SQ4dW0mymcoda4mXyEeajhyJIjP5S6A1ZNt/Iw
1ViBt1jyqNlGwlZsIXwIq0xSWItNjGPZN8P7pHqq435bVbvrx+ry0+1sYQXH0Cnpak09N3rEsTKm
kHmB2fLCGCBg9XuOVJC7VP6eOGi26CuYklapBpmWEgzFfUtiKxJxkAhCDOIGNBZxc2TOsefASfbq
jk+918Ef5dDP1k9wGkmzSuVcQpRZ38rVoTVuGHW4iOtBTEvNUcHMSuMHuvWr5aEH2JhKmQHxgLKF
mCFjudKZPGbQQA1ibtat8a76OmMMnQeq/R9Vys8WTQgZVAO06XYPjYzukA7fBvPxulVfXzFdnGtp
DHudC6D/u2vySVN2c2s6rUWEWdeNWBenWUBuPVg5D/Al/atePpRU1Y6IQXQRJaKIs0lCnxdvXjD2
/XPlFm78vtghhgNzofnu+opR2ghuQMlnRc75y0EKe0CmdU5cE/cSJYH//ey5YKdhlFX8uaBbL5P5
ElFzzdT3hQBBD6c2rHhYnRX7srpbSuqI8CX4/WUA6/1VAVYmsp5X2PBFxihIdTcF0X5IUbvIc0fe
FB9pTBfKjIWAQRtVVBMMbsbVO1VBK3PtlNT03PWLRhdHTuRl0OOVH8W0uscjLq53q3yr/V3oA26v
X9cOxVR56bjHjxje4Bn69YrZlTUMRqUUoiWxaOIAii6Z5pxnENV2+655KDLZaaiKPRFj6eLgSVbU
qV4Y3IGZmAbUv2puBqrKDKSpbnGYvOaBNgYiBNKP/uLsAEVhJ2sVv2ma78P37C59iAEZjNn978Yz
oOZCx+A4xTsqR0i5oePz71ysPScgeYCqasDvUpRFUNtf7n/071ELS22e4CSA2x4uK/d5cflxHvZz
FtKDIqRGgqdAe0erDhzDYSp8jn8g+WtgPSPYcf94hFjXZA3Twyro8wTPajRDOBscyLXLPqTK51a5
nTXi4XK56HgmQ1i2dS2rqToiIHjmV150zG8YpipVp0RR7vpFcdlfnNQRFk/re8UA8hNext2+yPxJ
a7xx8OSsca/LIXUS3G1dqfFYc4DdogzmNPWaaGPJCLNA+Qa88RCe8GmRXHVaiLf/ZRM8KSg4XUsF
OFk9QW4SbQDh51SKk/cjIeTyw+IkRAi3NH1ok0WDkEF7jeU7SW3dxb61pM/9H874nBmH4HuLRZUl
i0NI5AdekY72abkd9/z8TtvU9KlE8uWBuZM8sTvHCgdJzTM+qb9r7vgYbLJTXOaqW2qaiNgpsUVH
icNuMHos4lLcyJ1TpKsjhd+umyElQ3iHdX2Dq6SGDNvchuPWjG7ziEjNUCIEBxHKgMfOJ7gjXCj3
RpRtgAAT1D1FrUyJEXxEPMT1GHGcDWP1Nb11FN2r7T+CED7be/4jzi4LWbdkqeNo0uX6gTHL0WMK
ffc33vvn0RG7bsxlDouF45PKATL5Xn4/buUHTvVebDrZoZo4CXenCd6gNrRBmhgUyrLnwfIa7as5
P1kgFLtuZr8JKE5aCQ7BStZpHvmdFFfOgFRDDbi27HZ+ZI/mI28YzV0q6cj3+204e5IouIXeqsww
5uBJBQP+7q6mkPOJ74uNN2ssp2B6h0ZqdDvFD7n6JxOSJ1MTG210A3jVhY2dGcoHrfQHI3NM6uX9
m5jr5yKJDTZSEi/oX4OQY0dI4qARcBN7peLXWw5rJYFIOPFsyUm+EPZwOYNxEiw4hU6VWyvifmcC
nIvLczK2D9L1YsdbefOJuGyPE3hXjEEXnENYppoSmhAn7yHLiXzJ7Tiwub+g85FT2CtyUOyAi7gb
P4YvcTAB65w/Q6m0F2U0gv+I5YjNU4Tfkc23s303KS/X15X6vhBUGOApn7oR37fKmzV9bSient8U
Q077JvgL1RiWruoggHdCAPVnE+4sj5fgOARP5FGZNCKO0AW3EWadhUlRHGKmfZ2Xb0n9CHr3KDnI
8/vrC0e5XV1wF1Wr9nHLgfUtPh1YAlsoRyoWCSJukKoWUM84yiOKSGtyMnZZxQkdlqD6zstY0l14
qF55V4m24fgkf+kQxVkoNApKUsa3LmWf7dVtwydiCQnjM8RYook71c7hEbVbqwWUl+JUL+12fVw2
5WcV3HxpQD3eiDtfZLZWgOVttTyWLWU1aCJlnyaFN64kVjT/5VfchyG4D8R7ZjHVXDOgZsJh3C8M
TY+zD+DRoLghG9iIS1nsKCl62dDbHGot3cGI/inT12zYNT11KROHyxCcRdPCBnvOVpFIhzY/2Np9
2t3lZecoJYlhR9mG4DdYvCZDuGIFC/DKeaobu9mnwk2/VJUjv8porrQisv2bPGKC95AWBew2vKgy
7EOUVfjWsQ/gN5R90KYhn4Cwg7xR+cV1zVQEP9L0qKekCxZV2mYG2qqUbXuzPpbfBy8Fj/dwQ/VU
EUdAbDvJ67SPRx4mlEDnVp/L+s5M//KyFsmuh3kYioJHvXqP7iMV1WL2JAOEDQ0EdO8RYZUi6fXa
L9aoc/hGqdrW6gfNbp0eSDwsceqc6k2kLMQUwpBsDrVlDZH80W7z2BsPqLsBRbiwHf1T+IwEwzZ9
IYs3hDMR+0qGtZX1hL+NJxBj/f/AaO6Y/2pglNRQiDiqVcV9zbkvMIa2uD9g7Na77KDsWcDpqnFn
U9kawn2J7NhJNOlTzoOcyZVdrmDqmamLR0zjzRic5sClw81SOLa8uX4DUYIFJzOOhVE1PCRvzGy7
5MyJFmAZ1VGALA4RnVOBkCn4ljI0R8yNQ8lxI93zlFSG/i4WKC4fCYo2VPafik9Mwa+wpQdeBo9g
h/2PPv8sAHthDnrfI9MeeTIIPyb2oPTlHNemjLX8UTNN9ugRXR0DfpPLM+6otApxQYgdKVmuNmrJ
cWHD9EOebnvL+yvbEHtQ2IpyWcJ75Gz5n1DyC7VzhnyTUXMmlF2IjShZL/eRxR/UcpDk6IsbgshX
H6QX454jpU1bKqNMChRikyqWujAsIXDeFHc8Tw9Aqtr5aoBn79j5R2UMLl84pmbpgCe333CSluG6
zj3vGTD00Wnr0MNocxn1zvXt+k3d/iSGe9GzTAtSRkOjL6gNKfcg6fRQCwBv5rjFsO4BI7RwIdKO
Sv3+JiV7kincBmwJh0RnUO39csRALIJh0+z6gGJsuHzFneQIW2Y2a56ODXSLWfG4lo2jjZU32omj
ptlN06/b62t52S2exAlXwFwbAyZnIc7KQ8eO36XokV/A46X/UVX6JIf/jrMtUxMD/ZkZ3zItdUAW
UtVgGMip24WyP8HJa5kxJHYFKfXr4PNAsrk1dvKz8sRjOu6bst6hUFyoFRScfRoaXVqD3gsTrJWj
G3vdfC5zjzpZl13gaf0EFw+kb8B86tBMN/dp98To3CKxdmLtULGMiDETeqiP9Q74svdq6hje8Noc
Ild2onvtTiJbp6iTLNYS23WYUi2HUP0Z9Q1r37mrE3q6n3WgVJU9OKmPy5ZKtPzmvvy5mMe/nxlj
X5dDqww4y4t+9MK8etmCwxi40pjt2khEtwQpT/AdfTqY4ypBy36j7ddDubHvlnvzlpOrsolM21Ib
KXiQOorkKOMGGYUfGsvPjK3CNte9BuGkjtt6toCWmSZZwkcOJgDOamHlKNo/uR0FmfpgqISHotQR
PMca1/ZqJbD8Sf44p0/jsDpzTkxsUTIEv1GbbV2kMfTJp+dQf4jTD2tPQB0TB/gIL3q2ZFmnJfVk
Qo02flLSW0aBW1IqCA6iT5W+1BBeuDX7augblidO1HnXt53QQYSw00emjHbBdYiCtPpqx+//7vs8
MXy2RlLStFXO16hXD6wE/qN//fvEGongdamZlpbC71YZfDfInGjpJ4NirPpN2vyncxHB62ZJTSKb
K/Ha+dqeeRVoRdsvY+1PH/ktxPwYw9J31Aw9tTX872dLx+JG1jQNh74Mbwv5e/JnXWUnrfjSnn1/
lllqy7xHKu4x7/2kAwWWogKm3KQqnHSF6VG28u6V+V7dt8izhh6GbL8v6MOjmUVJacKZ11Kj6KIZ
KwZSEwz0NoHkGgc9kD2M1/4h0r9+Wj8hStBsLa3sGFYhbbU9h2Cx0UfC0aYz8GtTIQkVrIpANno8
psBW5/4Zr2weB61bdWeCwm7ZUmeKMDwRyiZZjDYpeWeO0n6wWq9J310/s5f3yZBtVbFM29QNwbEx
3mrU8cuad55xEOLyhp+jyC28iKzBKBdvtpM0MWWmm4ZiRyuSProz+bKvbzuUgWoAXcXgLnCBprCP
t4BCCSigq4uu6Uyu4PoGoxu7ks8otPW7Mn9d1f0fNvGdyRCeTTX6dQuV01tUfq4B8vR/o4Kyy3LP
BIAejKMjnmqUWkLko1S92jY9XtbhsrOqp678mE+UgVzMRpypJbg+M68mQzOhVq14RePyql0VgEw+
d6OBp5TgPKjX4EWjPxMpeMOuA2mHnUPkAJihsJWdtny6bvaUBMEXymuYamuBhZvUd83wsSefSnyz
3+Siz1QQ3F/L5JQxPrnU+DOID1Gs8+Ivyic9UD15O1NNz9SxEtxfmy+GovOppUX9aOSfmellqCMA
V8EhR9cphyFmw0xzVVfMSPHsGwMP07wthw3PLXKSd+QixvrvbFzMhummzCSLH6tmyPzejjDMfq9I
RBR8RCO+sl9iDixPWzOqUhiEtO0rIFEabv0c+fWHOYJfWrwWdD/yK8NLLfZDfyCHwgh7FFNk4SJl
CTuGZqjtrl7mF4HpfwVQaQCmmt1AA4gRp1rMlamrVWQqd8TxgfeEdAGCAbfb8CnjFFCDFPr85VTZ
6TxYghep465iC88xFov7kzFwddIYzQBo4UIxT/uzPOqZTMGNTHPWZ0OLPZUf4Y1dfRvtp2Hb+pNX
+jGiEHsKrnsVUkvBrWSdrgOwAKs67PvXFkC3FeBTlU9HAFXQnVKZcP65a0YrOJkkyfRh5XMCJjpU
ys6bmezag9dRb0TKOgX3Imeoc1m8v2sowFJnPffkVhEXmTjktRTzOjYyFq7zOZ4dHleO5IaHEQBz
IIdqA5vEfyEk2vKvEXdZq5k98JmBfL6xhl0MhiEKipIyB3HGK5ZMllUL1k37NGJclm0xG546+i1v
Myg2zRdqlp8UyG+ls2dErLBKDiso1Xromk1w7Uh+wxzlyDKJOe3I+TMYndMhE2mM4kYJE6Bu81h4
3QBIDz1M+tOw4fUt84GaiKIuH3G8y26GOZb5nOO4ibblJtpnrv2ZV0Z47N1QGEikOMGDtNk4lqsN
5Zrc49COCZqXigk7yKlearIBmjhnIpswGIYS1eD98KPkqeoh+qNX7NleCf4izvWlYiGiYAMEgNL0
qaMIt6lDJTiKRdOSvuGxotnvE+3BQpG6IlpayT0RHixNlJbxpEIG75szAPI1TG7tj76xWbZAUCQf
e9dvSkMc+CqUBc33NuSB4pljl4c7qXURl87uD6ubJ0cmolNCR0McAMua1QpnHvPwPmc+kKoy1G85
G1QZyLJLYY5cv0cMcRxsiRUzU3mPTRrh7bcEaht7k+rmyytxP16PigEM/at/ihTJ6scOerHnHkCi
bBt+y01n3ssb/jxKKo+Qd90eDVmIOrI+UsslgbzW675znB37ybS9etv76Htxk9LhOG19SkSsl3NU
P8+ZIXIZYaql0ysD5yzdIZjkaffGNe/sF8433RxpolDGLRxUS67re/0ZYIhjZEo2qNbCnwGdsotR
ZTWrj6YW+bIeO6H18bosfpR/H3sYsuBLinCMxw6EP+Db+Karjj1+isMNKGUa7T3CBUIxfqavCRP8
Sm/ULK8XKKYFfBf7LU/ttOTA7XX/iw381TzDsTCNnHdKhel20h/SeHd9zahzLRaBBjlSDY1vEOJD
3hMF4Bb5Y3IAuVUgYdb7L6UJSQ8zKazG4N3/P1rnon1dAXuk2fGz1qaOQlgEsXpH5c+Cj3ytR9vg
BL1J8b1AT5lJPtLU62ZwDH/OJPQtW8Efys/VYd6oPkcrXwM9QIAIwiyqjEX4jmN3z5kwBoJGaZGw
V1IiO8a0zdgEfvr3xB5RiyZEGIOZTHXJ4Zc6zP1jZEy+bVyOcLtEvgE2T97YK737S5nCK8VsqmYO
x+Np4sk38IM3QfcRgH38Kabjpaumbl0SVTpKUcFfrBj0y5gG61CiZKcuZmDVhksoRm2Z4CYyMMQb
FoMMds/ZK8oN78gwPDC6ffd/zDZT1HyExxVJjsZ2UaWMe4zV2pn2E7PfySCOyJvDaH8jlOOn9YoP
FKtDrFhVwIxDlAmcGCQXq0C/q2yMB/OggGqTIF4Shir4jshe6rrimF3jpmqOQwL9tvb1x+XV2Kg3
tkf20hBnWyweDe3QspFjeMW75DMPDSRX3uWf/90sAKmeEIiYxpr0GQ9EGr9Pjq2iAHWzvTwGBDjA
NzZl0Et/6fzf0CGVsabpHDylRY5H9jNf8usb/lIqkBogWRyJsFUkRoqYFdorD33C3E/u7E260R6W
h2jXJA7P1UlkC8XldkdDY7pp6Uy3mXDCkROM04RPT5WKpwL1fmdCKHDpU7fI3Qq3zoorm2r6vexW
TkKFI68na7/aFW/lX6LdWDTbSMm86yfvslc5iRCignVm6ZDEEKFVD7V+26KBY6YeNZd366cMcbCx
0hYlm/mwRbxT+ZgMrL9jaPnDrICjOtIupCoHv4lRTxKFA54xRTZmPnQxucMCMm6wKW6MnYUxiBXA
dbw5le2WGzIPSOyXiEWuTRNTlwxQv5NrPMo/BGeBhefop9BRDwXYp6iuX0qkcNbHWCrSUsbaDtX7
vruz/2yc+GT4IhB5oipdYUTQyTJAes9T4jogk5ES1126NvIb13XaOCFiCGcg3GgS1Gl0R9sXfvOC
nkNc3sa9+Z0357GHjkpPUysoBgxKM+bZCJG1/KDL+3ny/+qEiZOQCRjVZ5N7jibateo9np5m9em6
CNLeRUexlFlW8WUb0q0V2BsM9PopklXzY+3HDTYrcnkQ/tcGL3gPawgXI+kh17rN3zGPbVOv3Vo9
WBCB54BAPA1CMpt6+S79aSLifGRarku/cqcI2iUL402Vm2hO/IXBOPY8WqjTv9tAcWDSlJNKmQqc
ANaVvok5U2NoXEvLXGITCTcpzkwq9sSi40zasM93P6oW04MSGOAFBkCFVxCd5oTnF3HJm9gIY5Ov
o1HcdAtCgsOgB9dV4tv/Nqo7bRU/emevDBAw9dN65J6HPsr2/1+2VIbnMr3yyUfpgteYQbmjjyVU
QdcMBrSRY8/vY09OHROdgDzIWm4wR+/IznRDVXOpVRS8hwaOEGlQIDpab1vDN5QP3Ug0mPFPXFtF
IfQYBlZp+QIRUy+VtQc4mAzkT4s0eUYRs8fK0k2Cd5JwiaYgMdXMPAbXLIIC5bGY98ZI2MVvUgU/
DUMccuCIuWxlXKUfkxzOCui0HqMqvFZGhfvEFok13VyWQnnlOA6cEpYVr2WMMLh+uW7qhBCxkBul
8ziqM9dowNulrzapNnmJ3hNxNrEzYiVXKTptarmjX8PeN2u20RPdv64JYW5itVbuzDaWuIja2IaV
OyPaVVcv7L9dF0Nd9WKRdljG/43g8nGl5bPROJzX3niuGxSQUM55Win8fmrx+N/P3ZEk2xgXhCOX
82hjoqBiG6/XleIH48pRtbiVnEkoFFU1p2M0HeqwsdnptdCposapgEYYtZVzXRylkOB8AF2jKQOf
+GoBdDjVTqIXhARylwRXMA4gx7JbHtLukyeO54ok7yuvSfERvZykNb3cfWaASIJZqqkxMbuctHle
LJznhPdOmcd06PQ13v6bebLLq3cSJazenM6dZnA2JEU91PWzqRAXLPV9YemazLL6lNOYgcrBMF40
iun4N3tzUkCI+qq+0yPGuWfURytAQnybbtiTouNdxQEblY8UFPllz3CSJ0R7OVvHzEwhb0nQzNZt
QfmxYfXNYr+7btaXfelPOWIiOU5WuW9LsLNIVoZ6P9sOsv0ukyfilntra5qsyoahGswChyeaBH89
rVVbZH0ZJh24t47zHiARMX1+B9XBf64dCqJ4UHvmGBLWlgwwkRDVjo4SpoepKJ3RoujE+I7/4n8E
McJrUGaj1kwVxEwGRC0fKmC9Discg/ZdmXddSFj4m40SxPETcKZVX7Bak0Ys4KA9JwaIZG9DRmzS
G5sTRAgeNbbWxhgKaFTa93Lzski9m1s3dU8lxN8cVkGO4AwaUNXWVcVVaV+Y/SyP367b9JtQWPi+
6AzWBfO5E/SIsg+S9rleNn3dOumMUT7jsY9uSyoxQO2N4Bww7jMXqwGBYX/Q0EWO5hZr+npdKWpz
BIdgWLOSdOh+cvU4CPXazYfvS516OkVP/zbA/3X1xEbhtRuXQlIg6Mdos+KYmCp6lHygcL3IG9VD
xQzl42k7mE5HXYHEQors10k6sqmfuZLmDu8kO9n1FOTPm7BBUE/wDuGSlWWPpXQBdb2X1fhb3HST
U4dJoKjtB7mqg+v7RqkkuAmtS0tzYVDJWHd5pbhDsx3RPnNdyNvrSdBK8A5WpCmVnkLKgkbavepz
Zk1j8OPvyl721G3xpdkSEt9UEbhE09BBBGNZtiymhdtcHXUQ13auojjH1EBQfihTZCPAe7WPOpcQ
d3EZz8QJPmMEXriu8W1rWmfd6GjM1zCSjjHZXaujgyJ7aO7BQkW1jL6dexO0FFyJmbXj0mvQMt1l
dwyPXYwf3PX7dT94kYsBST8syLmwy5t5pqvgThZjnGR5yrpjD1vpJT5GMbV3nNQn8xJvTZ3/PLct
aCn4FkvK17AyoCXYlKX0No6JrDSxeaJLyeumrw2Ffz879MM/1rph1ct1A7l4p5zWTPQcapJOZaxC
RA386eZW0/9SBcFtFHNeqtmI7wPnXEMvRmhtI4qe4HKQZMmybJqGiihJ8BW2rnVTWOYg1URHtH5A
0cO3Yoe3KMjbnsLTepsYwK4rmmLpumorlnwcsTiLKKQacCCxUmNXIK3aJ75tOuUHhgPcBtVI9uJf
upXPxQlWDa54dUpmiNMCgHZh2IpjV2j/HXBR0Eqw5bAfQqUyIEafnk17KzW9U3XP143t4gk900Us
oaLAGFlK1/I7slT/V/WTd0Ajc6oH3uFNZb7elsR+1UoMn1VjLHIJtDmwjObzDMYt1AZQI2gdgCSq
KNzGe4k5FODPpTN1rqVg82U9RX3DDUTpbi31vToTlXzCIsQJvGUeW2nRm84t9G6f9em+leqbJIU3
b629kq0bo5y+5lZIuIpLkZSi67oNqwdJvNgibPdTNGKCCUxzGIqdte2wtE4t+yPVqHB5006CxM5g
KemtopKsFl0EnOmofGZecxt66o7zMoyP44tEBL5vaxPcTM4kCq8sBZF1a4SQuLjqngMuTL5yxG5h
4C9F2x8QvJ6KZ4tIml5y74qp4hEJmlyGHsZfnyZgX5dzqQSDTpyWjtXdp1Xs2BRZIyFEvEOssCgX
M4UQZQim6lCFt9r4/vqxpkQIq2cr5mKVkQ6S4fFVAVqc/m2lomtKhHCkbBALD2Onta5efrJV0xlA
ZrfWOhUtXQrOznaECRdJvixDhUHT1jX6ymXJcmji1pMSA0DV2ftpZbED0EinBUBLFbbbQq8Ji7jo
OU4Wwfjfz66Wui1HKW+wWaV0u+r7mhGPYer7fJnPvt9r2ZznIXYqn8tg6pYDulypNaS2Sog4Uzur
kqrHGlYLurYd2dVcGzmy0JM/DswFohUf5ildKntx+W45Wzsh5BzVFXyeBXSb3C53ygfF4XBW+Y36
OuzQnkYiplBrKdzL0qTPUjdBHosKh2do1Oz1+rmiJAj+YR5svdFXrGQqZU5ePTCTwBO56NFPSyY2
Pax9tRTDCBV640vZ+r38GA9P5fwHL7mzQyVCOddJYvSdCjUi9E7Pj6l8X1DNS3ytxZzSuQjBPcxG
pjZKgaspKyu/lNRH3ejdblXuFGaBQlYZnHSQqSrvxWv4bPUEZxEmbZktDHrx7s4hyAIW8H7B/1wa
4nfTmRjBJ7QJevUWfkvk9W3a7qXqfWUQO0TZgeAW5iGTs7SACHua/7Ek5TY04ve5WfmzJBMe6HL0
fKaO4B6STo2mUYLNdf7ocVbkaN9yZKMdWqJ2/3neQlg7wSewal2rQodiYfa1i+5aKpdJLZzgAzJr
jZsm4XvDviflfhjwsAZ/C4UccFkMegB1mcmKYQtqhLZdh6MGMcid+qONWak8SOsb3SACy9/4UNvQ
QeqsyUDa/PV+KNV1jqsKJo3hgCeeb078/ovps33/lHkRDRxz+a44yROMYQmTupJiyJtcZZOsTg3o
WXt1tGNTZfQwox8kvh0/XnerpJbCchoIcOfSYK3bAkVJiTDDkm8sT76fC6/+zEF5/nOP3NEMT2oK
ZlJOtqJMLdRMVcOVx8fW1BxCJ2olhbvCSFd7VnMcqyVGEFs9KQ5v/VO/5e+zd7xTP3eZoxPXx+X7
6adaIpZA0jPdWmuotWovk3Q7ZY/XlaK+L8SVbDFntdSwT3lnO6llHTKtIq5YyhZExE1moJer5IFl
B0Bs7TsmH33LGzasdRgYQ/6kSfNXWxBRNyV90Pqx5AI58MJh8cf7+cZ28/fx6nCKktBtN9eX8eLr
RgU9iaUaNs61WJBf2Twwa0F6pEej/qG6G4Lks/2qAPs7CzovMZ6OI8dkP+ql7TsXK1zKzSL3aCmG
WDv8XJUfi5a4tY41NvHWPxcgXMBAI5FqhAmIvBL5ri5KX+lDcN4PvVtIeiC1ha83yqa3psKR4/9M
vY59PBcuXMupUqVN2hbIAoVGhDr6dDPXGZoAE5WavaHWUXDKzZRLkmZATcUOHak9LPkLYSB8oa4t
pOCGZ2AGaQn6NhDJ9Lv6Pr4P5BpoYcaR5nXZxqNPCORbf02g4IHVvFaVtuM799ge7Fd7kzxq3vI6
vp/u6TmSi/kEVdUYIN5QRrU0wTeyXNVrezmqBwg7hpTCjxEPJehGjrPyL3qxL+4ZA+01qNGRWBCb
LIasWNMhxaMgtd8lmC+KdMLhXwo+1TMBwpb1Q2r2ZYvChQSm607yyjx1W9nr7Pu03Fj1o2kVxMPu
skoaStFQh9liL15ZJaGExyNumCJ/WGp5n6YUPc/lnWInGcKhqhJNK8qaj3d+XzdHeODH6NZ049xp
fZ6FifcjhdxByhSOF+o/iTnM0Kv10nfZk72pHtN7yxsxiNDtovxPs5Iqs2RDRTZNZWJWErW6oak6
FHu0R2MvOV1QNE4WNJ4Sow2W94emQUONUl/evpNMwRuPzWqzsYTMRn1dmts5+uf6mebL9OZIn+kk
OON0bdgU8Tqrite3Ed4tquoUFMjxxbrS+coJBpKlc512E7RAY21YI2jMblR3QHKhd7J8M1VI6h4h
lrfXlaMWT7CRqpWUZJIglq2z08oftdi/LuAtLhO/Ts6WTzjPOhuqMC+xfDetlwPWZzPljuI1brhT
7xkQOzCK0B10ADGQjakXfbGmaDZONZMNMa2rjabUZgtcVbwbgHxyHHZ+0IDY2wd5UBHPv4sLeRIm
pnbHpCiaKUWJrjaM8NvaqVbhrcXKVI9Yz0uZPPVMkBA7tlnYmh3XatpbwA0AqtY2vuNAn8mGgi69
aPmaxUyEVjKqMYJxGJOk6aUJUWN6KMvSTaenRXkh9Ll4RZ8JEewDU8RDo8gQEgLJgo/gSu7oWM8c
GudIGUqs38XrRUd1y9B0TUdW/9eHYFIO8aDGKNuluwSTKf122fDyFvUwuux8z+QIL6OwaecVYG4I
TTkzgq/lDp/eSNzldTgwv9iUtyF10i6u5JlIIRrQl2HWVg0rmaLhe37O0JEmuel7y2mdOfoXET/f
mTeOUUf3lsWPOGqGvy5lWrBO6rWV9zvVTregU/lZlR9ik9LrosWbqoao1DaBkiBYvDVbSZ0YKiIC
O/OKXN+bY+jmuYwqUehGaXzbhvE7Rd1OifKunxWiznvZM5+JF+4X5NikxooZ7rTb8BZPKQ7K98H2
db/DPJO2UbeSx4j358WWG/VMpnDnJJjGHMoQKsuP+v36uvjrgdOhKwDcR63I3PfvZc/gfZlkUfai
HzNt1dZUTUfJWTgffYbsiZ4oiP7rbWbfhsM/18879X3hXExGpOFZge+Xhrap6hjU5P+Zs5eb45kK
gl1mSzXauSbDbcU3mvaty4iuuIuZvjMBYna5LywlymPogAb6veqiBwSD1esTGHF8+YbKkl5cMLTj
MiRLkU0Re3K1/P9Iu64ly3Fj+UWMoDevtMe19/vCGLf0HrRffxOzV9tsNJeQekOh0MOETnYBVQmw
UJWlpPlgEoC1KV5pIuNOG3khpm1F8gqD4WASEi1sm47W0iAf3z50GlTLefWKmxkJeYXCuJYVlWZf
DEBRw1vJF2zjJQuWIBQwH4w800DikTDPLMbXSlXMUzkHYCo/p60XL0dL4bADb3cYXzOjsZq0BruT
pVcFOQ09R3yYrsknjn1fM7YaN8/n2pLomoUhnkna4SLnxbM0mmdFrl9FbeJ8fG1SumlBp0XSKa8z
VItZT51atChjqLLI76XoaJTPc6oFeSg6+zzAQ2JYVe1LlGQOQKotciWZfwjV6CsKhoULz/tAm05g
KaJiSiq+S1jlDTkkZaNaWMEqtdDgfjTTyk6HnLNw25zwDsNulKEombqMcAT1rj3GmJKVPZXndsY4
nQbzIQivm2L7frHCY3YqsmpLkGrgKb09Qzqzs0t0XRFbf2gueKz5L9pDN119hcjuWDXUrdIBUcLX
3BI2dsj7EN8sd5JXEMyxZ6C1UNYzahQEYgN6YRKP9YxkDcavcCWxuGjU4NWbsbY0WjrQLSsvdKJH
EUhBf0nR5xq5vMKZzUsE+p4hhSuKlomxyh+xkOiSw6FU6JExegP6rl/HQDrTrzvdzlE8+whNXF/9
wqP7CpRt1lRIVZJQwy0C8wfswbpeeGPYt2JLkRQdWRNT0VW2YKwewnEZFg03s/ouqy9K/6QI9/97
+K4hGA4vos4kywiIsj2mod9F963Ou21Rz2VJdo3BbI7c42hC8QDyuZKdXEeH7FQE+YtoQSUF2wKF
Iw73bUXSCo8tFkv7OiaKDLxBuBKli6ge99dsi1vXv89wQ7dMLcHjBkYykKDS3Nl4blqvHjlH3yYF
rWEYQhgnTCCZRRXRelMfya10rgyPnKgIZnwWDxoaQN1SsPdN27xErEEZisizTmkyFbYR17AVGamE
xJtTCLFIGE7o56fQsFVuMTXHQVh9DUVT9ThpATqeaghI/tY0zc8DCo89aI7f/O+d3bjBro2kcbdi
JqUOrTCN0EUy+M/gwcMEMY/Zn12aARrtwxfZ6e84ZvXbl0xKR4sGWfiUHtvYmy660/0y3eWuU6BF
VwxO5MQn3hhQDnvIzH1wIlU8Jqj0c4zoGrO+vVD7JYSlt+8wvFhj+GMJ52jpRYAsxqFLf5jdy/7v
bx78671iyGNZzBEe+ds3Fp/mY+pD70tYMFqazfUMjieyRW91+R/Gle8mV3Ihc+tq9z+Ko+lnfvyV
7xxFViwop4uapLHZ3CZDKjfNDbh97Pzl9FEwnVDABVrE+3XAWUkaup9oGB86lmEapoUego9eP42a
2Eqy+VeVe3Rub4Rr6VpFQ13kDE+gYd7nwaZrvOOxKTvd6I1YKoDXQOPCIMjq6jzZvM0PeWWFwVDx
oMyykSnAEO/qC3ksTm111I/JpX1G/xFSdt1B/E6uocV1wy0b23SVFTT99xWJtJaVxWoDaFrNHTvF
nflmYERmc9TP+VPzfX/zNmN5BcbQci8UTTdIAFOMYxHH9hS+LClvijoPhLmwhZg3app0MYl42w8Y
CXXSc47PUx/b8UGL/gmrRRsKJbPw3IZkPx4MqWjC6KPJgls3sX2MrdaLHuErnGRZ1CJvgaPZehCh
fRTEYUGw2phttOfAMXjMwXN2hmzFyJgiowdgkV8r+llUvvChunZ0lmc1o4zxUA+uEN/KpLaLPpjk
czTcze3DF1xNUfHkj2d/NJAyllRT//+shGnYOjFtQ/dN6ds+xvZ9fQXCmAOJq7wdkWh3kmf9lP6Q
TDs7xX7x2rvkW34gGgYfRz5XZJn+6Z+8b4XKMCBBnUsih0AVDrSrmNZsJJhs5RC7xCNJfJBt/ZyA
ekXuDUfcR2bPlSnJxqwxgTyfEoiFhFQnEJ6fnr70KqO828j25YzdFE9CDSRaJpL+iE7L9eDNbv+A
kfRcmZXNb7w1GkOCnVzGrVECjSbqwPROEegYmaFAiL77wgvQGoqhQNUKRWtQAJUsdwV5NWSO32/e
6lcLx7BfJmXmGDb4fam5y/vC7ZJzhImvZeZzfH+TKlZADAcKshnOtQEgNUhDXLC1A9WG6HuIOMp+
5ccRBr3ynpp4mAwfNmEOYeIBmEp5l6k/m/7PfaN4v8+Qhq73EiTy8PsVJmWof0ADwd4H2L4HrlaN
YQwixrWaSUDQ76h4dIN8AsHdpXmkQpu8GzvPFxiiwMddnYYywBL1sbZ6u1F+kQiJEoPjC5sn7rtR
bKZbq8cwHkTgTIqXSk9Jfx652XTO1qjMFaloI11OKOl1Hr3SJt50bnEW0pYYXMluLJfXnM1ZPFYo
LhWWdpIVfF1FlmNpF+j/2nmf2zF52ncJnmEMIUiaQKBkDMNIeCUq13J92P/9TTtQ0WpBEhEFOexT
jd7LfY0qbXTNx5PshaEl2qJSOtmYOrFYcNhns9YOX4h/ozH+nQlEiceMJmzdeLDr2I1vabnRcEgu
g3T6S2qyxgQa3i19m8JXwIyv17U8xOLQUF4tLmGSeeg4svWqO4dh7DZL53dQBJNRkTHXnTvkydv+
Km+GwDs8GwKV3ClTUcLuPEZmsIWULbHsqJI4/MGDYaPACJvBmgBT9E9NcUiUzp6yr+QDdVOXLU2n
BdfUoVaXThODDNNFA0aHB9u4dGpMjt1frH/YrHcIhmehRtcPpkhXC2/QGu7PxpXktDZVUeYO56Tx
8+m2ZGiaKGmSjBoF5mwnhiipxIJjtK/oH/7diRMFtVcg/02/T3kfVJvhbMm6idYKyTQ/FZt2Uit0
HYrtaLdUVcIRNA5h0BD6ZNAKgTVIs+amloHQqqpua6rZ2UTW65MZLq3dVShdHFq18fNUiHi5vE0u
wYe+ZCiahodnJsjUaVCLLqwoCeNLH/M9UrfCwHWP5qfl286N7ytXOEoJxyM3vf4dls1Qt3qujfII
2HJQ3ySBjDa6GuzZbEeX45g8JCa+OjFNu9AscREMzED+lmHYQnsWH2gPZGvLZyG1rSP3kYYHymxo
CiE3nUTolyWuZgbtEUqobuJEg22gBk8ImovifO3VU7EsDUVPNNB/pyRWUd5EYo36TFQixfKljC9h
nzqCzvuc3PxSWYEw/lJUbYnCK9S5jlUEAQKoeocSBiNKOh5CyyP8NXI4G7j5hfKOyCbNCw2zmvMG
Zg2+fqLS4sOpQvtb7fDu8VubhvyrZdKHKDxs0H9frZ80D4Vk5ohCaak9pY0dLZe8JuYlJjcL49Y4
DBtnRElGndBof/2rz0rwhOf7HmK54y3xqke84WFOYsObXMEzj2HobknKSegBG1rXRn+XCK0tzhbv
HKCezVLZ2jjmthDKar6QDCidR0UyqgANiy8/Fod2bOD45vjGFnut0RhvNEs9mxcV3qjdRNdW9HuA
uPKdvBiedTW/plTufroaz9wEKWct2QziImWhWI4gFVj5ml4GDB6hIU5PIYzx+ZOqUvecSx8PkuGx
asnGydIBWaZvhdzgyn+Vatzt2zpaVwtqMcTVyx3a/BegzKcRQnBVkNeeODryzV9VvPl/IS27vYeW
qUsymrQMNtmc1aExJag/cMhoYBqk30f3UpPa6fiFRJUqgRoNVM5b4qcsc6+TXB7ByWoL+af+PloU
Jzb+0FHyMlsh79jZXMh3NNZDNJRs6FWIhRQO+Eyjo3GHA8Hgv9oheCej4zJinozH5kKuIBkP6TtL
bIiFM7VtIEkSEnexiKfGvZNXCSflsZkmWy0m6yfjkizQb8Zi5pfRsyob+gJBdBKcxFFau3kU7eph
5OYKNi+Za1S66CuGridzsOYIFta5U1yrHh1+A9Gf4iji+4NXVrkZcKvlpNfCFViTJ3NrTNhBUSsP
9VT6pVq6g8T70t46UFUJSniKZJkGUhEfYYwsxAztHCvZNJD9zC9zers014Z6HqOnfbbcNugdiaHm
ZJG0vlOBZOiHcTpmCR7FWh4jb/v9OwjDyEKhjKZIADJDitNX3PRBuC9f6DAtxeliOz7xTu1/cMW/
EXV6f1jtU6gnRhtRbRI1iGAX7b4ltuZNjuhHkGRsHgRXAoNxLrD/4IvvsEy0TZGQxzPVYVFu9JOC
l1rBwQv4RT+jXNrZ37jNB3dVhaaRbunItbMDlUN1kNEigIKV9LL8SA6xA5Vxv8ZQ5cXRTuKFX8W8
6SrvgGwfZI3C3rhRwMmqeV02XjKeR9njGLXpKSsMZgFRNp/1JoFRoyM80LaHBJP3dNuAlLT33xS1
bz69rFaRbYwseogb6AaMat0Z1bw5Zg6358yZMJsA4zLc6jvHQHpWfroKrQxk2GqOOlluNeCJp/Eb
HfKGUnCM7rJDdEUm/sQdEcbDYwirhDBVnHTAQ7HCUfaWs+EkR/ogDZ0C7igj+mOfjEMhvWxakmhp
bHVqR0DD7Uy/9+XG79LpXFk17wzlYTAX5XjqTSNbaNoCY/lKTP7QRzsJoktxVLzspj8ULwunIoiH
yJCxNpr5LKdARFbmLc3RTtcP/lfcYrVyDA1LBZplEwIM5UbVUFPSBzWEqQS79xcv91BVYxw5iJtH
DFoedBWtgnhjZxxRL6NmxJMjvdR1jSN6OGvQ+465ky3eX0qvupG+Ye4gOnF43LxJIytgutwrasZo
SE0sMNPNsdKntntpxNu25ETZ9o6920b/hBXEpCyY/keDTBheSXpc2qf9xeOZwPig1ltjMShgqUaE
5EZyE4cPg/i6j7HN76t1Ytyun6NxMXRqxGF2tOp3m1Txq/PxBHjEQ8wTv4N0c9ngDwqGV8nqp7F0
pEjEnDQTTpTweyy84MWWY9Lmur0DsGWxIYaqySgToybhHfUNZOuYNdLUdvrn4IUYCjCfR8kzfu7D
bpuFsmmZtgVarIR+btZxLc9wOGW+buYTETinPu/3mdjtpmkWuhS/XwqnUPgRWm/7f/92bsDQ8CZl
oLbS+H2Grdy5ivPW6AuZylW0iT168zUtmEdKx88c1U4KZz5KnowZk1xduc3TY4VMTV8ha5VchUIG
5NYtj5Pb2dJBux9Re9biLYbX27DpHSsw+u8rsAT1CGbRSq0D8f7bSc5+hrX23BUxtwyHZxUTvo3Z
S6M0w6rf2T8IqdM22OJIi7RKh1feybOKCWMhi5UWeVxof6S/MF11ia9UiWfRJpevVo7xwGieYyUv
sXIjaYkLrfPzIuQHQ6vvtEFBs34h8EoEeFYxN/p6Lqokn2BVHgWRdm1Ut3l5v+/2dBc+XSbejWJT
fFDrJJpGfa8YE6eKIrvB+E9FuwsjXqUFxxg22SAajaW2NL764X5oAst4TXkC9JvGmDJUbfAOoats
Rl0WCmHCnLTWMdqDsSRQmj6k2ltBOFS0/QHyjsOm0MVKGWYzhieIxfOiv+njUale4vDaqi+a8a2C
4tsy2xX5yg1phcrc2pNIGBdZEaGQorjEOpP8K+f56vdpQK+YQSNZKosLfj8Nn/rmzuQlZjYdYPX7
zF0oVkpBbFFv6Iyo/auy3B4xfyrm3cU3o3SFwpKpXJKB6NSKJHdz85REP6NYtWXzLYl44yho/H0K
nhUWtXi1YmanFeGENyp8/7ZHKtpF5/+RgHeL5Li1xjCpOFr/T9mDjoEH0xxokOZBpskf6oxDB7w9
Yni0SNt5tERYlE8v8njQwtv8Kw0M6mrRGBpFvcaM5i1Ko6JgL+Uxw5dZET7u09pmEegahaFOOTXa
ThngBmpQD3Z4kuzIg/QiBm1eqXhby0I7/4bxqM+0YrjinRSbGwbhJ9SEGKKJ77SPfjEvlj4mISS2
tPKmRfIdgiThyZy/UpupiZjmIGt4nATWR5g+bSB5j1SZk06Src4oACwwpiRr7P213PKJNQyzYYnZ
G2FYAiaqM7cJf/VEsxW1c/8dCrNmVgvts5GAu0XUVMxTENZ302RyTKHBzwbsyhQ2YZUmWmToKj0g
jMIe5ECKf+5bsXk0rBEYko7juZs1tNnB72a8iWjnyhGgx17cQsvvKxf9NRZD2JVYZSKZgUV+CD+o
mLPkSnZ4bNy+sqvH1M7c/BcvIcZxBp0h8SQeNSK3wNTw5FN/65urTP9jfw2pP+1tEt3EFasu4IW0
Q12GI6ITO7zRp8Ep61+KQLskuBPbuBvGcHg/FaTUpN8bZp7EK5rXnk7dcXqKuBpWW7Sw3i+Gx5NB
LDNxRiCRXkF67yotHnpUTiRfuCesYRhaSHo9XqQFFul4sO1eioLzmrN16q1/n+GDdLbwZUt/P7yi
UpXkTJOv/Dd17s4wjDBUSWxEFXAmv3+mWtviUb+ZXapr9j8PO8fDmwY1RBmvz5qis3IHUTgbnWBB
snmsr9P+yUw4S7YZNavfZyJVCHtDRt106yTDN7W4b8l9oXGq6DczGWsbmMhsjMrCYlktHYLskgs+
xA/TIT/PPk16kiu+O2+WX64RmUBFRre38gqIciA80NJ9TF2265zms1B7xPvE2+Tu1RoygSpUhTkI
GdBKKQnisjvn6XTcZ56tu+PaICZATRGXE2MGhFTmNXGUzlLzgMRWeml0wajtKLGE8yCE3RLsA/Ns
Y1w9A1LfqgCem2uh/xbyCj45/semhKy67Q3MkEbpRiZ6cWK4aVwf54ZnBg+GOfx0qdPMNoUZzfht
jH/mYmmHBq8Ol7NJv71ydTyEcZNXQkNBpsaLyXHCG2gVl7ahBsX8c39feC7OJoXKpiryrgBY5/2l
4l45hSPdWbjlC1+Ymv6bhiAZKssmLYRhmJuOZ2sWuk00ZYIKjjtyoO0PVCyne+HJ2W6+3oHs/kZj
eLxGvquJJNxSxxyDjuc/qX4uGrLve4z2TkfXCqr/Zt4dpaFPp/sKlXF1Q0rnFiVU0Kk/ksGWvSaQ
3wwcubiz6H4dFKLNlazcdsu/DWXLSaVSUMaSCqHT9ofhNUK7MS0ZMVBl5OKt0s09443HVjxMNhTK
RZILKiI9mN9G8VCqtTNwKwjpj+ysJVuNmaZRVucyDMPIyhCTgYtgxNMJZMsq6B8I/n4s0I3ZA2PP
F3yFygmVjq7Dq7R8RUmuF5e3hvWs9qfCQmpv4qW/tlnxfd/ov68iPavyiLQtwmHpXnXp19hwWHfz
ovnuiirdw/XvY8yL1et0jxTBKbs7yXiriV8XxyK8ka27/eXjOQRztrTmgLm2E8AK4RIa53i+UTLO
8cWDYOijS8wyJhog4rq2a+uOdIatc/PknABWGdpYyhzX5RgoYiC9/hYPE53wUF0oS6n3PVeMhy7M
nt8xhIFBG5PUTfACbXzBrEyUwZ/xjmeHE7cCi97CdpDYtN6oKH2cdUBSg+YbvXAmjnpDoBVJr5zV
y74/cMxih2z3LYo1Eh1gpB1tQ3lqptde/qV9rXt/RfPslO2Y1JkcS9gv8wmlegftHB51VwnKZzxx
uV8TsFvDMTRBKimG2BTsKiIdk2Dv2vQBF27Odzz15L2dYpihiqQRD5zgohzvqOaDMp9TPXHlWrRN
k3ff4EQVO2u7wmN72S7AGpM2sIbFtazRSyeeHhTPJIYfeokUA6H0Go5Pav+kz6fKul/SyVYrXuE5
J4LZvNGcjqo10i1KLwXEUFEgF7uWk1zibzPK4/g393+4Rf1N5BpDGVnUCLqeALCGMF+IoXH9VfSk
2gisa/nATYvwzGMIo5qXKMparCTxw2B6lA5JgJEXdCZefsI56elP+5HMOabYpFLTlATPvAgwYj41
5QVTjP7d7zNXibSO01GU8fuy+CiaLq6/nGjiUJHOfJ2qUtvOSoHtwXi/iyI2GBxURC+ZmR9K/Stl
HutPLOaMGqvS6vIRWEOoOqIkvOlh87i/XtsB+/4xz3gbZBUStYvpnV1RAny4HdK2dbNKd/Zhtrza
QAsMCsMsZA1M9kNEzbBwwlBBIHxGLUmJwYeedq+7xBOCNhgXbvPNBkMAD60wsgVlUHyJfryu1JlQ
CUvcEafN/likpzJ7KswnObtPePeirXKtD0jMCtZdCu3JHEiNZ95Bm8crAgxSUDBzFC/SmFzFu1pu
NboZBrStddrjg2w23dLVTWxOhXrOooGgkdMMknPuLyj/b2w6cce8iQ+ZPwmHPGiveJ3RG6H7AZch
3TYyBllMgNtq6VWuD1eCwBXj3YiuDxjMtgkR1Jp0Ah35Dgr9i1v6FcSG7elAMJlCCKZAtEtHSW2e
aRtR8AGW2cM8KuW0CWFabgj+OOrPpSzdoA72534U8GAYsrXEKVv6GdalbXobpoYDhVJfNkp/H4b+
DHPgr61hr2YdWjqnwgSMZg5eX0d22z8ny3U4XJuJaBeTn2ucLCrHMPZ+VmWDBRk7rJ8Uic7U5D6J
UV7dLO6+YRzvYG9nuqlJo6zCMBz/toARkPl5bBRHwGfcPhDPHuZetiRVHbYSgLLYuGQhsulzc6PK
VvDvYGjErSKZoPgfDdl0o8TMkbXbepAdqyk5xnDilr2TlfEAAW2NEMea1XuQyqGQvzBP74PHMdSQ
ypZQ6xX23yrmHhf09KaDamIudJwA2qo7+gDE8EOhVFo+KVgx/Y6ON6O1sfRCNmBWIKotMeUZWcFD
7vC6ybbyxcDV6AwP9HNiVz7u1LLg7KqhxYdEjBkMjznm+BqO8Efv0nxx7Wi3vKcj+oOfY9hU1d9P
ojLbzFkp8yhoKjatzdrnOZvcKpb9Uf8llr3XZQrvdWzjGgj73uGYW40MvZcGhdTEWW7ixK6PNVpq
lHsQFIpYheC/eK+gP7hnHxthpMlLrQagfld8MzAcWb7NUSY+PVMlRV6LxD9s37t5TKCFtVTK1QC3
GcJOvEuMCWmLojLucVmZ8IHcGL8w6Ga8nZpBvZWhV/AgjPL0oPWpKdtLrIb3QycJN1NVd94+A/C2
mRLRmgGGgYiQzCCQGKsdVXvMMYnaDG1TueQppxBnm9Pe14CJUWLGvRRXWIOK+Lr0IA9OPDzuW8Nd
ZyZM5LZr+rCD19LkoeoUp9SdzlGwOKHd3WAC/BW3HJC3gMzJjSR6aAgGECsvye2pwtRDguqS0NXQ
dWM5+gOd7PCcY7IDTx1uKyX8IWaY03wM+yYdJkCXOV7dRK98I2igDdFAi3ZFgkGI95DD4w6l460x
27GliqgbVQTqMg/znzQ5WzgoEVLRBy1hBl7j82f5ctbYYr6pqpAMcpjCUBVVic1rWt9g5LM91jKa
AzhExHFStl8rTtCPJlCoWosh0fS2qJUt1LwTcfse8XcosFOrqwj/UXOgiNbotrNu40PBRjrQ0U1O
InP77H1HYohH13JoafbYrDl7UbsbreHNjeOZwhJIOXa6GMOUJEaPm9Y7dHYLrcINERIY+n1zreB8
wgl13A913kYxbJKaixlpdAnb8ErSr7RWsU2Dt0+81WPoJJ+WUCGUHXE+nULUQWZLwsvv8DAYAsHw
LkUuEhgyn9pjcTccJrQb/CUJQQWfzl/IkK1Zw2JYQ2nHXJoy0HCu3kvLPclOvXrY35utYoAVhiKK
H08VQUrLFGMk8LGtD47Uq54RtY+NgKljauobjXaw2vLB0HXfqgoHk7o4Qbz9SQwpYUM3kWuBNslH
fDUlizrMWFMo5lS/h40PNrFzcIYruqlncaUZNzdxBchcX0Y1SjSNnm2DWrlmE6HR//4ra7qCYC4s
qjqFahYCgrgQSL5NTjU8BVXnd3XAE5rcjC2UWEA0BJvwacy90mqFpRbIleR4VgwPOZrDk2DfnO0F
e4dgvN4cljCdpRLWZCBY42SiTG0fYZOYMGAJnTyYjIEugY8+kFTDNJC0AILi5dUxwwyY2nvex9hc
qBUGtXJ1e2pGuVKzGhiReDS0PyKoccq8WNq8Ga8wGILNMyHCVPQchx9ma1AZ7hDt81Abg9SYhvY4
rprQ5s6s8BhibebMRPEL8MQgTzAyrfaHl5TY4SU6mhiZNkx25JO3/XXkYTI82y1lik5KrGOH7Bya
z09ipnr/DoJxuHgqawzFgMNJ83U6+k37+O9+n6HVuOlNtcsQMxLk+uRvCuHU2W0nMN/3hU1ci2Yd
loKOfWld7ceAi57pSoudHOlLnoUJn+6/skdnKFSe87RTemxJPp9b5WbKOKFD1+PT95eiYd4AZCol
iW0wgDq/MdUj9iMjmV1okt1XpT1nx3nyMWCuw1He6DwJuu1whVQvRjdIlspW+qqCEU5m38K150OW
ncfwpPHChwPBXo6jeFnmGR0nTp48GW1rk/57VX/pyqD8bQd7Hx5JRrSC2jHfYXSSM181V4Wju53b
fqMC2MLxC/URBmSH/7Nw7K04iaupkKcGlzzpLbO8ukhstf/K5+EKg+Hrrh4SSa1g1NA8msOdIb8R
Xq0lb3MoDa3oem6TIi5nXOeU9BLWT61+tuqnr4TN+0rRP2EFIalyq/c0GS9HD60UmCaHKbe/vlbL
xNBzWSp1MyR0mXzIgEQHBZ1aoV+oHv3Gxe5fWa72c98m3rKx7KzMdSF2sEktIzsxL319Vec//h0G
Q88YodCmcwMMyCZdLaZ8ShrtIiQl5zTlmcKwdFF1cxMKWL1YJw+pZFz6CKm0ivfIuA+DrN1HL2iz
rJLTkjoareu4LRV/sP7cXzDqq5/58z+OBom3jxCkjRpRTGEJ3mpvUkO8K6TF24fYvsb/7WuoImYw
xlQQZRVmDIKvngovOnWpXSmY2J57yQ0vlcJbNIYAylYZsoQu2iBOtjndNfR/uod9m3jLxlAAspeC
2lMHMMTFbWJMUKlVZx/iH07q962hhq44oJCapEJPE+Jlhip86U+S172Nfn1dnjLfclueng1v4RhK
GGuxzXIJeF1c+uMincdJfBbymvepz1s7hgf0KJE6FPsTp3fqS/indsDA7GMUZJcKujJt0DZcAXru
UjK0IGeyOGJgH47TS3scr+g7nG5Pz/SUy7nyIbx1ZMjByCH9N1hYx1Sm+Z/jEi9eZ/JyCjyb2PLe
UqoqNaJ0SgcsDg+0h0G1lRMteMiv/t3Jrf0O8bUvGoksYGgqvlDKX1qU252EEWnGF1qoDIy/VCHN
CGEek61RGSJUmZEa39ux0SGXpduofJh6wxZF4u4H16YPrpAYh9AMvR5w/UFmob+Q+aKWnHwZjZVP
tLr6fcYHCoina6TC7+MJzi7Dm4ygkjh7ibjlkpvO9g706To/C7lZUm5tyalcnnXzRiM8V+MYw97h
RYxyLnMRGIN6X8RHbfzRpU9Swtt9ninMMTEbSUYkGqQmCqBm7brWBjtrMg6tcnae7WVaxLI2dIrS
dBejv10K3q2a/pk7W6/TP2AVKqORLHVmAkC/WnzNpw0S+VkLFKdwxwMvLreT96v9p4u6QksyJVWi
BWQz+EvvZPeli0El12ULJmifIWR/ToMzr5xn+/K4AmVOCk3oilam3o2qJPVk+N1VCh37wvo9Y1tz
Ml8b7a89Xa5AmWNjhmhqldGUOlWYp5JMw3c0fHcQS5cgO1UHZRBW3j5LcA1laKLXZrEz8BCEBKDk
l24TdCreS6m2VuH2L4kfB8rjPiQvCBjiiFRDqqE3ThzBvFHTP9GHYmvxF5qy1zzLyk1psbzEQoSl
tMzvovBDto7R+LxvByfMDOZeOY/T2Kj0Ibawei+NVH+UdH8fYjs9++4RrMBUGqZZatBDSQ3Mk3VW
ztOhcAa0FTTH/qFDWSiHOraP3BWg8jHYwnquITaOYJv82YtR0Bi69TlDETQaQ2ouHMcVDIZIkiqN
DcuCeeVybQr3S3kaNF6bL2+bGPpIdYzlS0dgdPFdqN7HPCVsXgQZDFVISj+NAmXD8USVVeLX1CeH
6d600/vGLwM9+tfLxvBE108ooCX06F38sL0xBUfhTmSjG/2Z4zVLhoqmpaMu7qMj9Po8qzVNZKSX
6lnxlYPg1VQCFfIttLz6S0k09R2OWcRyRl9JBrFJJy/+UFBiUDztRxL9/++ZwywZyRVZjk00v1mK
bofLqVlei7yAcOfLPg6lyz0chk4HUoxlqAJHFa+G+E3TPBU6w+14FymPQnzYB6N/9B4Yw6RzpC+i
WCNYq0x1Ru1aHc65qtpa4kg655NmO4r+3h92qEuWD2GJuhMkIasgLC9S9LBvyj9E0TsAw6Zp2Q9D
mQNAv+r/NHDoenTkeOfjZXRxyusWH4Rfehh99zmFuY2hZkSZ298ZSPSVqGgzKt70kte+yokjhSHU
OtFibYqxR/WP/FIfVS92BUd+lB/wYISadF6VOMf/FIZRpywTUI6KZYyiK9J6WY+Gt/ClMe8U8SDI
vEkD2wWuqyVkWCKtFygmYHasUzS1ZFtTN7mRFVcYI1Gj0rUon3VIlrtWHuY2Lu2R0/XyT4XUkxeP
cn6YJQmPM0NT21kUmfagKiMnQjbDHqlzTJtQJUlh3daMSlLkKjTD2g5CFdBG6F7CzLStmOe+m1fi
FRDjvvoSpZaBjKljXkk+lBJRnJ+hIIveFCOX1/m3GYwrMMZxq3lehLEBWCNAfqEsg7YfODnm7Xhc
YTB+G1liCU2ehU4vS64hwHBoz+33/k0LQhstUi/GUartfQrg7RXjusbYxJUhYq80/b4Wn2ZMqU+v
x3nmwGxGyMowxmUNqRDNScHihaF4iBv1NPbGC5lUu8gnp480Ryqi133LuIvJnG76JE2TsQBTDnpP
9nK//Q6tVXf2FQeDVl5CZ77fR6RGfDoZVkYyx10mSwKGrGAtwyq0E+1BkCskNLj5O5qd3YOha73+
NFsMaSkJ7NIruT61giG/xG05ulMeoykmN2fbMIbrUBCywxwXf0hJwitD/y3k9elPWDEQs7QoO5l1
KwThQdHzTj0Jr7i0PkUn6zp+rpHpp58x9S/R7o50jgd3bggN6z10Zp3bgoTmHANdDGglZnqDueB4
pIOa6HzQF47nbob9ylRmtTPNkESBPmj0aXSpiemaA/H2/eYf7v/vxzBzpVA1dFHlCiX0P8vQVjF8
PPojc6AwpVGJ8TpYSmcfcTPq341im5hVuR6UTsUK5vLFwLA/WRfcRv6elbyK9M2QUHG9A5hC//vR
VyHhjmYMelmKl2tLPRLroRO+VE2zwmAoTI2iUNIiYNApDNUpxbw96T48DB5tAZ8N7ofAtke828Rw
WQ5hjCEvgJcjvTyfBiXY35x/yL28AzDR1RaDUI70ilReaBG3ZOcPw6FP7c5XNNsKMG38UJ0VxeXA
ypth9Q7LhFVlFXE1Dr+DWvIlN/WhbRteaKubeMh/abyTZ5ufV/vGRNYi9Yqa0I+dHDqVsdM90/79
whF/DrM9eBCPPnQVx8Ztv383kQk0SMEPxUDdMZ8aO4xwGJBXYXoUC1428B/uaP9B0tkntvz/SLuu
5rhxZvuLWEWC+ZVpZjTKVrD8wrJlmwRzTr/+Hsh3PRRED771Puy+jItHDTQajQ6n+77Iow7CKZ/o
dXqf7zMsaIKRZSWKvOCgeNJtdzfuc9FhOL+JH8hnVFPulISlqVkowUA0qwN9dHchBwR2xBIZx/PH
2+AzcFmrDHLYMimb/gLDefykVHyVzAIDeX7bDJmzIiPCI8OoA2YpMOpt/l4tGAxSuqltCPRj82iD
C1tGKYFJMNfovbkqC5lm9YAbXFMfUlVxCiIag7MpygqB7d/q8m7GJM1lZQSCJjuD/a3piJupL2Uo
UASRJNySqfEc2qSBJIN9CMnzPMaCe1EkCPsDVoJkeSyTqQNANR3H7KnGKPeeuKb947xV2tSw1Xqx
31cw00xQu7gAxihuZSNojW92+jfatYJgkq4gaqVLI7Q8oCwYdemFXQelMT0bdeKNai4w7SJpOBMb
mXYrh0waq3mdMbhHsj5F2iK43NlHPrhHK3k4u6qoNKdDDJB5MF3LGpy4vJ7y56mgDhXOGt30xVZg
nEUNFzOnkgF9ni9+kYYsO8aMP/wPMzMFKs1Hl6VyGHJJh1z5bN9YahbMwyBYOsH+fIgu58oUyQuk
GYtrIt9U9DBNj+cVevvaO60YH12uqYFYATuZ3WtXvjXM5zukG+pX+8voMSstff+r4P8KkjMGLSpm
JRoBks430fx1TmUnE1XaC+wBH1VOLKmKtBFLZys/wqV36HzbF4ObCt09kRqwPVwd19gi0TxFeP4s
Cl6PTpyjpD99GyFDIq9DzdEbYVgm0IxtH321hpyViExNbmwDayjPrmQ7sp/6kt9dDKOXXUeuvBeV
m2xnIVaAnK1oo1jqJAMc5fHBfGUdYJaHEtdPgy97adALGXm2l/V30IZwB7mivdx1BkIPjX1TyOg1
E5We/UHxfyOoHEKpZqmeEaxgm+wLxOQSxOQa8ORfd459x8pEs52omWC7ROj0JOcfOovVy3SikIpV
pWtgsYsuugsWBJz3oh7fbbP7Wzx+DO6oSPRXMAqjaM3kazYYIDYNxhRzJgfR5bttp05YnBehK3Ey
xRnEUjMSSP180DB0wO5EWRaBTmic3ZCrUlXbHkdtDq/L9mYRxp83vdXV9rA/YHWWTbQWLpkMAO3q
1+y10FOuUzSq5tggYZpNtEOc5SgHRW6lBmjgag06tM2nruTrPmtSRcX1obxNHO05+mQehF45W6iP
V/JpvzjjUaltapsa9gszng1WqeZX33rJqT3wSaP5KAoU0Ug90dbx1kPL8n5mQaLCQm+sFQd1mvjn
bzLmR5wTivMz+rlJampCKMN6zsufKZKII4qsTPvaCA+zIuo5F0nEmY9+0JRBp0xXTC+dPw/L5/Pi
/MHC/94knhYgDXV5zloAxAclYIxN6hWyVugpiP3MFaXe/mDebTwzdEUD6we3Qb1UGFllwbwbV29B
LHRMt4EJVowEoV7xwPFti3GC4zZrHE1toBPgSvmQ2z/seVeF+/MLuO0BnCC4DbJ1tLxFMpOorzAM
ogqqbDjYceKWeim4jTelMVRFtjAKByNCuJPcdDnC/sxlr5rKMawnOf0yDz/Pi7OtDysQ7tDGU5JY
xsi8psaZL6wdS45V30BmyCjxQr8ULJ9IJk4hwL085nBtMA0cc89o/dUuqZPX/xGEUwO1R3/BoECm
sruUtN1QXmeiFlW2zR/MwmrZODXQysoatQQQpO+cPj329DJKd0OvOs1wrKJAG77/t43iHwZql2C2
z5tHjUueDaC31Ld+Xxa4Go/mgwBuU89PAvKPBG2sl2KcIWBSOuYN3ArflEEI3+wbdB54lcOiO8kV
oi3+eWCBgvAPh7Fc3kaM4/EoX5XUdCrlEGq54Fm/xXWPrrrfR4sfMlXlrUw6lryjP23Fyx66gwYa
iXTXReCQYNNDy8ZjESyKyL7wht68J1fg7A5Y+QNSnCC0yhJ6rZ9em6hxq55RffopPxjBvEcmUTS/
RnTGTc6QhEXagWQB0jL/cJ68KggP4y3zCJIZRAuizkV2vM6cDb5qpUyNwbBawNVJ9ETlOHaGEK0x
EdmHJP6ULNSPtCQWGMtNt2e1qJxhQU1WESIVxhKXt2E9+ul8JNqNEj/avSjvvunPraA480L1ZdAK
No7qV10b9W0ZhVOjhzq6K+N+vDt/IIS7x5magUpDX7PhVAbcR40V73nmPaPJsC/Eg3u3Q7on4Syu
a2KSSt0O2bnvPg8e46pUTaf4NhyV+8Y3G/gJ4IO7n/vgP14MPNVJPStRrjGlQXWpM5HMqZpXexRY
NXayzmimxb0ocrnLwTILkNhM9jKVkQauPcF2CRTRYqd/dbq7MMJ1nuJ0z40zYb8SxdHhEt8ZyMkq
sCxEcjXM+qzcwi0F4VCBzbZ4w0IM07RSiEe0i0qrrmfppZQXlwzC7KxISM6iIFPYIesMJJD0Gjub
OIqTeLnbOVLmVd/Q5f0VtgV9UHXnkPvzCyzaQ85hGehA5VkC9IIx7vVYxE6tKT/+BgOFHRgSgmp6
vrJmVioMwM0UzIMjnkr2RS8gt99evtP3uY1K+3mQaknGJWffhoWfjg89udaauywUEQJve+CYdPKP
KNxOmWQyi1IDVOMpQeym/rAvZPThLy4jibMLIUvS9v6cALn9icIpleUWa6erlp9Xw7UhHA4vWj72
++qILUlaLQmTKRtqr5ORGDfLvdz+CPWGOBoN/6pldbWGnMGXBsMeBwgFzru9PO6o6i+iGdVsGz5a
ptOqcUZeU+TEAisRXrJaupuIeWkNxEfZkeCW3M66nkThQ0V6Go0YdAEcdnexJ3qh4H/R1YC6bOLF
Pim9MXfm3fnz9Idb5bd4fNioJSjGNdmBqnVHR9U7G7tSMrbC+UW9Wi5GxDOnHwgQ3J7HFawqz/ad
tg26zXvALtYhGV+13I1DgTn6w/V8Eo2z90mlhyGmAyIHFRQPVYDQ25G67WsJb666GkQ1DSKJOMvR
hNQu7ISdLpS8FR1xKCZ1gf/e+W8Lx1uNwVIR9wBMK+8V/a7unUEWXFYiy6RxhmJsSJSrbHMQG7hk
FEahZ1wyw4SK8P+BU0G0cpzRqA0SLWMKOFU65mR2ZetBSiTBugmMH8/0TZeR6P2E4zVYj3YXO7r2
6fzGCFeNMxRKFC6ZXUGM0UX8Bo+W8HZGjPkJXEwI7qFJphKZJpHN4ENGUZjpksJshu4MXoqGQ/s6
8vV71B97rPxk3uMWiZ7PyylYSJ48hmgUL0EbmBHApO+LLihCFH2fvL9C4mLCOESK7yvomsyPev9y
/u8XmQWe+WTMo6zTQgCwe9dwqc9snb5TfBBFeNN/s3M6ZxVoImvZHEMpqjIBu52xC+vSgcH1zwu1
/bD7bep4Dsma9rpWg1reVdXvpL4GMxNm6vmKqjlhZ6CjUbSG25tk25asobbK4isi4njKcrCjw8v8
El3n12BdOSy5I98an6Rdtk/8+FEWWPNtD/qEyC3kpMo2xowAMVTQM75TjMLRlNsCkxfPr+S2MTrh
cPa1yFt9mTMCDyZEwuFFWm5m0exLEQRnXnUbCdCK2bti+kS7pz5NEJf/fl6M7cwTWMr/2SHOqMop
iuH0ke0Qyq2rZfHyFNTHqeknCroQC/kliu3AWuYfmh0FQ2aIGKVF+8V5ZojEV4tOsY56Y7k1zYgj
ReTYd9Y1KOgFTrtoQTnLa085ighzyDqhrIpG1EnC0AWcyEVjpuejK/h7TfnWZBTeWYS83b0+mmMu
6YWE6AKlb9Vi1W4SeRTbh/oEx1UDoXqYzAaDK+1ed2sNs18zm36jehN6ZEwqd1yMyUELbi0QVLB3
bxZ05cUTMoR1wx4KQxboy33TDH4dfaky2TuvpAIr8najrnCyxMhi0Jth34hbFpelaLyHQC/eMsKr
7ydZRsEYC0tvJqj0Jt8H81h1At37w3Vy2iXOYNSFbk+0gxDMb/9V8RbtdP9XBWEoqnjb3BpT1TAR
WJFVxeBUPVWrxLBmJL0oOdikc0Aa69TTrVyIor3sQx90/QTEB7WbpYpCm6UDkgOjzTQOI2Ik/wPR
7OYerXA4JZ/bbLFqFnLtPlcHdhsTfzp2TvK0uO2BOLEf3Yi4e0WQnIfRlYlZDCUTrXwJyadUv88b
gTMoglDfOzGanGXdyHJ5duOF0euS+m0r8JMEmvCh4KWIJ1CNAqJEYFppY3cubvL2geQiayCShf2+
OkWFKpmKxBpPGvO7RZ/M4XGIGoHF2T5FKzVg0q5A6jaXtXKAXg+Bitdvvmv7q8af/Aw19ZkSWK3g
mt80PSs87nqcMAO2sAiECtUSL2171ze5IBotguBuwLhqigoNlagXk/2xfFRLYa5EpAKcMQjLnqo6
MwZog9iNu3KnqY6sOvEzG0fCZtNnmjMljvpJ/f4Xhvu0enwoGkxE/Ty2ANbVyy56UeMf578vUgc+
5lxqOZg4agCM7uTJ/huf93UfsFF1oXBig8DU8bFnTKLIDI0V6Wg7RhjV7cdACzDLZX9eKIE+8OFn
s6uKXmaLZnWhJ2f0Ej6tAGK7xmm1MexvWB2jgthlOLCeo9bPHohbePnkNM9t0GMCnoG0cYHIzrfz
Ym2/e1eYnH2oFGlaCGvhav3mwNKfoZfAnCNdF++bndkJR88KDJLF2YpstLVKZmofGUGT3uUUmTNB
56sIgjMP2pjIE8aHQyZpdOT0SSGaU+oC10EEwhkIY0Kff8ZA1PZuIqXbht+mXBT3EIFwNiIeFisp
WNLDWiSnhwun1k/gxPL+mxLwxH5WheJY0mNPWCITTXwoTsyQbVhcI2DVgqlA6QRniaf4i+oyIUsO
qWyzviR5usf4VtFEchEG5yYgCaXaM6s+M6arNLnsyq/n10xgvfnepDyvFvj0+H6h/ywmzR2K63J+
0jtZdLeKgDijUPXEtCnr6qz98Ap1JDALmcd4lerXycXceAzURfuVKIjIHLczDqTNFHNlisq4/n9P
tQuUQEX3CRkd+9HcWeiKykQcX6K94kxCqLZF1bO9aqzHHkXAvSLqIN0+RxhhQlRLU3R+nGlSoSjB
hv12ZZAkh4Wr0H0hfT+vESIMziBIfYPpWx0wjO6eFrmTFT/pJBJkWxtOgnAGYarlcckKaIPa7Ft1
dDSN+GF+l5jt7rw0b8/hjxrwG4nPaExpJzVyyZbsAqznzrLXDmh+BaWN6GYVrBufw9CGUjWJBJFC
uXdyi+7qHI3liR4IBBIsHZ+0kK22JIQJNAXNoX8ufdban3wqOmTt5BsTnXHkedyLnivbun1aRu4t
YcySZqDbhfmRe7X9KffCTCSzZOc2ijcQYWFIBZNLd5Yg2o9X6G0C6driDhhpJ3pYKuzuPIfGGQYl
DY2ZREArIgz3Zon42i1RPFFjYG/yrfKJhuY7shfHYv/gVZ5WkrMSPeMgNhIggxz0px5kwbC3MXXR
6XxW/k1bkeEVrSvnRTSLaqOlHnrZQEwUM6HGUr9XdgvmQIx7IngPig4BZzwWTcrQSgTh+uJnod+k
xmttCF40IgjOdOixUY4mg9CTx3Q8WCB4yOvn84dMgPEhpVGkkmopWDOp8SzzKUIavBXE5NlKnFFA
PoMRWWA+b1KIMdmPmbTrpZ+97i/tMck+9YvI3ApOLz8TS26KJaIT5IlbL7fBDo54/PkV+4PT/1ut
+YSG0uaS2aSAoKy6u8K8JT13xtGpEhxiC5Oo0ZaeO43mnccVScZZDbvOKc1YHiW1jnZ72WuH898X
aQL7feVA2MqcdhZK5hHY+IEB444me5WI8lhkEnTOJKRdIkcVCxEa8IyWQ72LfmSJq1wQD7WbpfdX
9a8Yu/D/XgTPBKkSnShDAzhS/MyHwcnbqyV5Or9uQn3gLEFoK/WQsffs74jkHuMcs6N6gdIfP0Lu
U3Xot/OgImXgTIPWV+GSVhCsR9sJ0quyuDKU3XMfjq2FmxxVP4pF+MrQSSPhJGG4jhs+GrvFUz16
EXqW6tWf2c1LbzLRFNvN634FyCk4laO8UyQA1rlf9J/T/iHJL2IicpQ3b4kVDKfndb4k4TACZnRZ
+XDmWYdqb2CcYoeOJGG9x+apWqFxCp+MSWFEOkNjJeVu86n9EYPksH8lQebLz9KtfRB1QYkguWsw
M0qpm1W2jsshT15NeV+r+/PqJ4LgVL5DRUTXVHD8G+W+Ly4HelWIGKVFEJyGWxiYknWsvSBpn7Pq
qUi9Yvp8Xortk3vaHD6uZrOmgrkGBhoY39pZe8/6jjJPRus7eyDDNFyUAYn2Z/Ps2poMNjRdVVV+
Fivm9Vk9LRDAqZbAVm+G6eG8WJvnaPV9bnMSeexClbUujv03JUkCvAkcM72eIdh5IJEg3Ba1jZoS
yjr8FDr7w4jocUH98xCbWoBeKQOZPlMx+eGu0mREi8be0nYMfZ4SzHWyHM2gItdx09itcLhjOtRh
ZBPmNjBSEVRTXkWYe3Rkk4+Gr8uPbJeLXhmbYTxLNlF8r2iWYWnc4oWd3VtjqTFndZwd9XN3yALJ
1z61pZPe6ugwFT4EtiIEK0Te1bMJGMIUQ2XueHdI/fBAVMf+IgeMYCQTMSNvvTrWYFyeqe1GcBS1
AFvszhktr4lCV83vqh5lC5MdnNeSLUVcgzGTv3JdNKMbjZCtZSIH9nLQFcH3N7P7awCmPiuAampo
E0kAqDK3OjDqee2AcRoyZt5UO1ErsEga9vsKjAyKYiwmUvlTNKa+hq4xT62KXKDyIhR28lYoFtHH
wsawa1euXpfpm6Hvzu/J1sldLxl3omwqj9kw4/tEe9CSo5pjIkQqypVt+pNrFO6ua9W5pnkDFBYH
BamMm15hHBEKwPIgCmxBlFp0ZvlZ9FJB42UGHe0bU6zhlrs2QUOpHDC6NtQvy65wuPWWXVrLx1kJ
uU7srgkhXxOg/cjaVUF9ZR2WO3XHeqjjCyHZlkAteCLwGl3FnTJA+ZRP2YEe1X3pRldgnbev3spi
L5JdKMoNipaVp2EhM2oSDBtCtj6aqRktUHOcv5f22y2MJMpOMgTXikhKzmAsUafTOAIiXXY1Rq5n
384rv+j7nL2ghRJHSY/vS9ahtW4sEd2L4HDx5OBKrbcj+IyYdb0px4e0uzCW+/MiiCDY7yv70C5l
WUQNdL2VJxQU7Yl9hViccx6EGQH+jbFSb4MzEjkFrWVeAqScJScaPFPSnVy6KbW/iKSscTgzYQ/p
3NQ2cNJ032VXhFwaIgiRKTI4t8ukupo0OtvzfYdJOEXQPJMDG4iVB9b9X/UTryXiDENP4wL0G5Ao
OajB8pDehV5xXHbpG56uCZOAIvH4ApXCMvV8YXds91bGmQTW7XLXe4x0LXP/JuG9ko7vuSRI3jeJ
DOnC/Kg0V2ousjmCA8o3V9oNJctQQxpLueiHh0U0nUT0fc4ARGbRzGYKAez0xjL3bS+IqW32EaxX
iP0Bq+M5oOCv7XTY6eb1rSkV9c/Ls3St+yO6yidYUfBHh75yOH9eRWLxRgHZDIy5hFiz/rlqrytR
7kzgNfINk21qTilhTkNhzjVSCqjhwJj51uuS9GeioJqShmoucO4+ykQI/mrbUG3VNOy322m1knmk
G3KaagNoXq5Gck1r//yafTSk77/P7VTaFUMWWergttlFqN7qxW6OBZntjYfsewxuXzojbmOiAmOE
e9rcKg+sB01PwR7YXYMk1LVM5997qe8hOdMd5tRCdSSWrcNkcPO6SQX+o8Is2Pu74T0AZ7OpZlJV
jQCQHHAxeEPkRU/FgdH+NvsSjBr+CEKZPsAUBT8NRI8lkVJwxlzusjBuFLagevc9L+PL2WwEeiHc
NM6Eg7FDRYskMDpvVlAKUwTGAdnoNlAQOIxc4zn+ov3rpAXWlOiWqluWrhp8O18rVVY3Z1jTyfqa
RbqjSn5ORcrInKcPG7cC4RS+m/V2IQXkAqOecYGBU/smd7qL3mNZH0tYTrThPr4XilP+TKtHe2aa
GF+yi1fF9IbwMkQNjhYg/Crko/1oo97DcYpvh3I6ZUw1CisLqqm4w/CDyYntxjFm5XrUK8GebevJ
aj25g2DoVaEPNQAHcDyqHqM2huK//JJQ3tsvsyhDuWmyiI2IiwWWWpmf5hZaFNQrtj64TbNP0B20
HFqhu7R5wlYYTItWZjdV0pSmGnbtVwVi5I+6a3mVb+5YS/B4tC9bUbyK7cxHxTyJxV3K1DKnGlzx
UJTl2tT2aT84U/mtE9H4b7QJMQ054XAHIFXDWrIjzJpmEWYbSskYX6T7mOWt2axKHIOy+wue2veo
3DGIk472vYwFBclvSz5RQ2CQRavH6X2sVnqp2uyYTbaTp/PF1H7LQHCkZ63IMn589b4XhdP4qKrV
sNIBlRwiw2nvM6/EQNHlrqhRZpn4Vu6IYrIijefsvaZX8tK3UI1aviqQT4kHzyIC52kTQyWmbFog
yVf5WvJkzhU7Tc3BlWPNRZPPTUalH9aciuZsbfiGWL4TEO+qR1aWKEYCoPiSXZgZuPLRHedZD9lx
ulBcjLIonPZZxFuwaRdXqFzEL0+jCRelBaMBcussWDJ1lvzQpmXmZKacl+6UF+HsZl1GqWBlNx4n
TGJbR+8snGLwBL03JpMsF01W4sRJ+wXSsgACi92q4AaMPNGwrE3HZAXG3dthX/Q1fsY+XtA9OPv3
mMqFKpt/P7v3nUx894tiTmOrw/K7qezW/cOMsqFE8Cz+g6b8Xjd+Ht+iLBoocLFnyaFBSHg6/pjR
sRS6bBgWK2j+2cuOdEmqvzElpxV8286V7S+mfKY2yA5dKr8Q87aPCeZUF04eWt5533vTZq2AOItv
hqUeFhOApnjY5ZXhmAX9gn/v6rS9Ow+1fbpPS8kZfT2ctK4wABXmYHa51wmmOb+eh9i8MlfSsD9h
tWwgCh86akEjTGNn2r6iPZ//vkgEzsKremuHI4EI1rLL1MbNtSeQygm2ZPt2NEzZMMGlr8l84kMZ
JZpoSj2Clq855E7cu81BP8be4GT08MtJlG5l0d2/KZuNQVeKqqIVj48xSno8YmoCUO3xGPWVq5dH
KRN1C5HNi2uFwjk1dGkqaakxUjV81G9qBzMbvejeYGOxYYXTXfkZBaA/MVrzq+I2DjKawqGhWwqv
yJjrbKJB0wSn9XsVqe2okMpiHN3SyDyj8LUwdmkVuUv8dF5XNk2HIiN1pRJLNQD2Hglx9w5OzgwX
x5XdX5P06A9DPoaBU6L9Wjq0xb4Vmd5NQ79G5Qx9YoKyPquXEaFilqcrd4mMwnf1gs2CsB9a0RDG
La1Zw3HLGRqmFKcUQspspoj7i8TUlN3p3nAUl4C1skg89XB+abf2cH2Zcce8hr1apgLHMNYUtwpV
n8yFPyx4cEj/nlj03R0jcyfenDu915lLMla3pto5UTZgOMRfVKu/h+F1ZcCdOTF733i4y67lxWEF
6+GeHiTLHVANHYkCy1um8rRxCs/HX0cDvLgWGzfVV2V/V86iVJAIgPN2iNwXS1hCEcPHGVUkyt72
06vO0XfjJcHJRu21APG8Kio8934+xvOA2pXRTeIhSGtrF0/Ek5pMcDVvpDoJWa8cd2XOsjGCZRE4
cO1BnhTEgXZAzSajghuFOWm28fyLbA3GVnl1o1kDOnw1A9uUlHdaOz80nfmlGO29qU3o4E8fzh+s
TTRFwdxkoiqwWpxottVZeVZNo4sIiK+VmOPWIxDSe015qw+9dx5s6xQrKzBOtHCR44wasMRUeQEL
2zwa7ghuHvXLeZhti7jC4ayFHYEwTNaB849FzBPv1yzTYqfeIt1+Hm9TDVdwnMUgqbakpAGc2bth
/DRjwmgsqNBiK/NBKRRdMRUi6/iPO1qRkevDoMqjO1e3HWopG4GKb3/fMvBQMC1b599hslROaT4q
o1u0+9CanNYSvSY3Q1KK8huCf4GhP1maqgEQ/cWEYgs2vNe4rL3FXcB6EXmip9f2ppzguBWrG9um
g4QVi7NLafo2Yhpc/vX8vgtF4lwbtauTOdYhUtWhedNhjN7RhXxrp04vBQRFJFEgugj/oNsnubgD
W4HBdiowPgMk5Q6LoXSdg56GV7hPfnwBzvlngYxMho+ad8LjziyY3OZ2mYCH+Yg+3WeBeT2ZQYeX
JDN+CxUoonBNubMrK2bR4SDg7NLDW2gb5ILG7XSHcxUU92CJ9P+jgNzpNY3RjFWml8xp09zWoRg8
9ZpcWwEN7If/CMbM8cq4m7WqaQ2BVrIIX4HyUT0CBfYEtkbtGLpDIrBMwtXkfMOyUhFyUCHc8Hn0
9YBepK75aL7VLcj73hER82zjwbHRVEVHS5fK4TVRmRtjgptShYt2QUAXbB36wq18fVceQqfbmQLH
cNNwrQA5b3SYImWgKrstMTFsUd25nDzBnm1akhME30MEwvSiIgTmfYbPhHoTHHJfcot99rO89GdP
TEggkInvJVq6uckUG4DG2KOwrwCd171AJhEEZ7mUjGYjZpbAOioeO2W1O+37q9ijmN+JeeqJL2a2
3YbUNdNWiGGoMnewQQ+ga3kK1UdEwLHS44Kh6uel2t6oEwJ3kjG0JKo7m7mD5LKpJ6czgtG8+xsM
y4YJAm+HwVeAZ1JjKDH4TtyyfjXGOzN8zkUtLtsmnpww2EqujMRg0yTK4VC4JNkzd3PaL9f9q/Sl
vmQTwUSEvNuv1hUctzGpQkatC1uIFLtVj2QpuAVB5my76pdqdlr6RgAPhn5h0e/mfqlExVKamirz
eo65RkafpFBCaiSu3KEVIQUxVfj9/I5t9ADCe1/BcLqeRnGo59oASrQGbXnGJU2/SOaLgdL2bF/m
h0J9IL0AUyQZd0mTPKnrOIdkYe2Q7iUpr+s+FNh2Zko/XMwrsTgtmRLLLhBWwaNEecEYh0r+Olee
nEyuUaM4TEQEtOm6r9A4JanKZgJLChYxzMGCTa5L84ixya4ZC87XZmYPsRpDt2xbtxS+utmQYlLZ
GR4k9KnNnHBGuEg5stnzCVr0iIPJL4ijiDqF2bX7YS1XoJzlUCNpHjFiCyY+PaQUV7KSoozsyeou
h8ETqCPbl3NYnAuQ1U1FzBJYQ5DcErffDcfBXdz89uIRHOriIqVNXVzJxl/JlSVL9QS80U2/spk9
01G71Q7pZXpLsJhIBj/Y+/MyikTkLmVK9dmm7ALrpWvNelwGwfe33YyTTHzZtmrV4TRZkEnaM6cU
Ch8HxXEO8u+NK3ngG2n/Jv27Uku+YY/0qbSYKhDLifpJNx+IVbqKpAiusA3ueRirlWScsZqQSNGo
Bhx7/9Yo74NDb9kP3xijInsq6V/rYHiML6JAOOZVoCh8D1+UgQcJo4JGV5tvCvLaDAhI2T/Oa4YI
gzNa6lD1VRnDXWuW25DKnqJ7tJwEllGgfjwT4aSbbdsz7dDhFBayW0lUgLBtLxDhZWNLDP1NP1c3
tJzbtWYVQOim7lAYX0b7yhguWgtyGf++qo1phK0jeK2pmPXBPWSLQdHpQnGYJARb77pXa3eFCTP7
oNw1+zzEWMv+kAZ/k2hbg3JqqI60rnKzx8u2vgql73O7H/99Me17ubg7spRSTZd13CgUN4oRPQ16
kFb+eXX7w21yWjxO35a+tOloQA7lZtbxXs4xcguXSe6omB+B4czsQSIadbSt4ydM9vtKOXraVG1p
sbVr9y09zhE4oQWvnm2fbaUU3IWV5j216ZuDkTqdB0L81jkoTug1++yovXb+wlirjqLW0c081Vot
uLurTbSmU03sWTcFxi7do18eTdKu6cJRXJBGR3ssCExFDYObvsdKWO4Gi+YiUSUZqDm9yqvXYYgc
cDf74BIXHGsREHdv1epM0TYDoCi8HcxXvf2RwTkUKf52OPkkD09UU4EklY4DFGRIMO1XjgZMQm38
Ec1ibRnuO+2xXBC4nHDArdm1okZQjCbQzw/ENZGKCvMYUlbRVy36LpOnWtRB/4cL+vcZsDn7oXV4
utIaIo66kz0wYgXpGr3g5pXxytqaYU5EF/T2q2m1qpw96eSO5hhLDavvgP7HRRW4h3wK+LoKH1Ff
0QFkAnz04k4CcoalIHGCeVJ4By43nacG/U7yp8jpA2mHLhtPFVwCAsXkiWzkwYiMusdyFjh44D52
lIVchfrXcRIFgkXKwRkWe7Alq6FAytqrfNgb6SXVBRUWIgjOiBhD2CRRj40ay+u0erSaw5KI6gNF
28OZjLI0tZwwMbqgOqhedFHsF9dyiMMma4jKfoXaztmNfGhrEs6QSLuTXocDvSDf2QiWtylIRxqI
8La9j390z+YTeaDLN0ajgnBLZDkNKN7L8HtXJJiYddcnwX+6Qe2PmYdqjtUJsoV1UGAp6x15iXYw
U2xCOauHATuG/x8xOesx0GySwwQCyrvqELvNDfW1F+UaoG8z0bVSmF/edhlPS8oZj9CKYgsVnlD7
ep9pnxPwIvxHmTiDEbJae8oMxj9ELNJ15ES7zifg+euP9dE7D3jeZNh8uC2m2aybCSQqzMcpyh07
u7OiAsOWPp/HYbr9Z0No8+ny2piMqV+Y7qNcu939Yi5shPxKgjNmy5zVMMssVtUMOmE9ZodwVwT5
rjIdNrqSjSrRX4RthqIF5EyIZKPOwcbQdbfyer+vXYJ6wV2OmYj9S5+50lX6kOK1iRlggqS2SBU5
Y1K3mNFpScCVjOimrYevkmWIIqXbl6WO8e5o7jBVwhccoREvnJUOj4r4wBooy50NnpbyEKHMWBLG
+ba98BMa/1yf4wmrydCm2jPurDu1dMDGhUoV3S/Ka3OHOMRfdSsgB/GPhPyD3SB4v6YLMGXTk+id
oQq8KLb9H/R+9X3ORs1zRzFFCd8fMb5eyr/a5n4OY8cyHBt1na11f/6Ybdr8FRxvoMZSSXTm8JM6
ceCiu5VSOL36KNcvfbE/j7V5QRsGqxlFqN4k3IvTWojURUuCfHaDFpOXMtzFrWD1NsVZQXCrZ4An
is4ZIFBNlcJJJIanNWbo25Z0kYzzl6ku/y5ohEIH8LYYsqrxxDdyaVvKXJdvD2mWql3AxO1Ux3Bv
9E58z7xEISfgtuavMDkjosuo6zPbApoPBsLYzTCUo0DhtuTqXxjZCeqcRTOYt99oK0jOfoThmLdz
D0gVE8ZYERoozmQM05G+Zs7bGLodY2Ia/+p+O8HyTdJyPIXWTAA7gL6tCEIPfPEtAnGvBWhDmN8V
PyahQFE3tcg03/rrNPDxMEVevbSncuozqmPXhiH2U7vaVyGNnYpilPxk3arl5J4/GH9Y2xMg5x1j
kpQymzrUVsdj+0v+9FYMhICCXXh90FOnvpUd8Y0gEpP9vhKz0jO1a5Icea0siM0L2dY9M0SpNWnc
wS4FfsPm9bNaU05j+0HNI4Ud/jLG04kofhYpIl1hp/uD7VxhcCqqFqiRHP+PtOtajhtXol/EKjCT
rwzDmVFOluwX1joxZxIMX38PxrsWBXEHd+V98MOqimcaaDQaHU4jfAGfYfYNF7ycutuCrh4zpo5m
7Ygm323fdphCgdQgsYjM05x2GOHd5NEJz7JQsbjsU1RvgXe0RyDDkdBJd15PNg3oCo+t8WrDFKUg
hkGgl02yXNXLfIjl+hLMnSLfnBn9d+uI3lLkU3XU7PCVrSFmyRdsaBeaGrRj7MqOdI/2HQx3PxFv
B0J+ls19szXZRjmIqgL0rVxmFDXpkDC8uaDOQsqgQOHdNNsBGlQDhEmvm0r30ctwXxlPcr04GA5S
C5Rnc21Xv4E7ggpVJ61o8Rvk2HhOLfWiaFvTzYfZP7+Hm+7fCoc7dIqUEBAKAId2thNXV2qoO6H9
1IlonjfP2wqHO2+SHSfN1Esox9fDxJ3SLr7qlW4QVe2yO/udqqxguCNXYvj6GPYQR8GTinmxug+W
NLdCsCIXWUkBFl/pVYMK0KRgLcPxXi6LY7+f0LzJarvFtKvsZ58Ri2+KL5OylggBFBpiD6wLtjgo
gBHmyDdPmo2hwHAbTLTVsL+vTjSmSQ4FTWAV5RvzoT4MQREgkVyBjYPRtIeuKIa8rX2veJwFKYwq
N1orQRWUjh6A4VDXDzL8zIQIWw+2N+sViTvT7dRIi24Cic3vYmGzZa8czKDCKgrDx1uriNpFYhId
OX+NjyWEoWlJhpbhDYehbsl+QVeq6Wo38EpQcRJ5wjiCCI/Zs9WuDVNtR3UHPPWBoguWDZEbb9mT
cfFZlE40UHDrKK/F45Sk1Ice8RPAhXJgtTd9KogCbrofawBOK1ArkSU5/mW1f6bHeihZF1sVyPcz
KyJjTZTmZ1GoUyQVpyBjYdSNVrNFVH6oyV1tuucN7b9IhWSPoSuaBbqBt7vUYNypVhYx26U+wcOw
3P2qHR+/qccItF+tW16JVGNbqN+YvImaLaVXLAJzGNX3BkYGJJ8EQm2r3isA94bK1PTv66NpHcoq
NVnVmOHZT/KMEeKIDAofvKJ15Pk7jEzKqpHdjPllezldsgZRtUCIadzNFcwvYhU3cbA8/KGgnNLb
mTnHRYTdU+5YhSEr6208NjAUo/MQSxB2u2zZK9QX/qMt/MyZMo9bw2T3MovsstqoBNTud3ZQ7fKA
iJrytpyNNRin+9ZUhwVNIVyZ30zxo51d59XTHy4g59AkZaO1egeBjKv88KtV33gcdtnhNILXE/VM
iDSf82vIYnWFYkIkOwra9kI4vVi0ZJw/g7q/NhtziGMXu7o6mt1OEYVeNiu61tvCWQy5N7qqnYHB
nBl2Fy+BHWj7j1WorYB4MkxMFyy7gSmbqf1oFFCTL49EKM2WV60Q09YQhrNMmaf1l+O+wPwp3MD/
FLPMnycUBKHSCXeUiOVrg/pcQS3rKxq3P4bSGY2C/CPKgSZPQt4YI3swjPsiTREhmFxlNwUJXEIU
0PRScF7Vt1XjFZrbtrqqQaDbAzqN0WxoTe48PfSiCpMtzwkkorKiqAZaGXgmUUnVSqMjLDGn9Bdj
ObkVQU+QLNcODpqgK0OExa0l7WeUOMSISWvdpaZcqDHIPboHOr98YN1WInHrZoTILzUUIjXZxTxH
Lk32bVsLruFNu/AKwqt60+mhNSAkjBK4h9a+aESP/s3NX32fuxApWRpFLvB9Ol5U490EvnNJUfzz
K7VZF7HafX6O0pjbf+f9sp+mU3xi1kG6trwfhmcamEcroycdbbSWYO1EsnF34GQvvQmWM9y80V9G
fOxJkMWijKZA1yy2fytfturHpWvZ+vUe9UKWi0Dl4H6o8QTJr7WbX1NuQpcIcEWisb+vYDuV5nne
AjYsr1GKFtajE5oidgaRbOzvK5BG0uukZLmdjkTokUW/QBJd60N6nApVkHzejAWtNYS7/2TQtSl5
ecotGkewlt5ZcMp6H7lh1CUIZ7xtpq3WcJyJ0Ioc1JE9O1aBERAfT5DvXbnrvNnL0T7TIxktWkwh
JGcuUKIupxPSLa4Ch8J+AUew2z5X36bZrQ4UUx/C0hOcuk2f7PVs8wUtRacs2lxB/20TBePZIS0O
ZC4dedwV9Lnsc6dsE0cdHwrhu3zz7lwhc1Yl6aTQIuxUsPFzJRoz069oob1k7uC4z2bBORfYSL6q
Bd2mbT4OQNOq27r8NOYi5dxeSEsHG5WGvBxf/Ky2VVilEXJ/i3yp97dh4YXzBILGW5DXDOZ+uZek
1LU/dL+oso36QlkHAQFnviJ9GmI6NQjrYX6sLl0McAjyUJDW3DzjKxDOfsVtp2V0RlNDr89R7syh
mV91QxiNXh5m3b3dtX0k0MvN7VpBcrZraIjSNRIgx+gu1O5jZXde77e/r6N1Ad0TGuEvm8zuYhrb
UAcqHbPsK1H/+rPvc/uS9UXRTwmOFQZFunb+c7D25wG2TYX6KgG3KX0fT2rFymQSENLg8dGhjAn5
xcV0jQd2huxDFAsWbbP6DT0fv1eN25VRW9JuABf2iZ4YDYUe3UtPCgYD2t5HqN3WUNy9Mif9QnKJ
WYfSN5JrG/mwD70QV9Jw10mpVDSnTBpT2ln0DrRgVBVcwZtqhgwoOCx0xj3G2TiyLFSLOhxPxFQN
L8MUgwPm9okOy9b5BNcj3meKjNQvHz2QaCUp6hQiNpf/bDMDgcev8ey1isiGbjkUaxxOqQtNGUix
AGfMbify1On7xfp5Xq1FEJxWY0RHJk26DXdsuZ2l9FbvEag1VIEib6FgVsrvbeGCi6jxXSqwHsEz
SqPdUHc+JaWnTKKxctthnRUOt2DDmMZ9v9QI0C6tn1em1yblVSFNTm5bgZknj6SoXaW1LhurDtol
3jfjfDHBQ4z08GtdigLGIm3kFpdMMmlqCrFzI3XC6dqU/PO7JwJg675yBrsOLGFKDXk7ie6XNL/t
pESwdZtpeQUcppqBxjAN1vstRpHBITHZ3rGiJTQYebKTepaH5p/bX3kK/XBeqG1L+4rIu0jdiEzt
RICo3GHXdtUVatDn72rAOCTKQP6siWqZmeHhMyMrEfkq31TtFfMk4lwGo3obyhf2vC+yx9r8dF60
7XNgaxYoMgz0bXEWEBl3kzQ6yirmBeGK8a6dBmco786DbLvt+isK50fbHYbrRQm0wvjCQvnqheSS
g/SFeKxVVeRWikTi1AOsunKrlQBbdB9XvFO3nzT67bxEAgy+XqKnpk26DBhTOn7DeNRv8YQ+iGLR
v/4ZDnd71NpkZFaIuoxaM5zBlB/rOXeokH3d2FS33/tjcNawjezeCmtogWU9TDQo9cXJurulFLhE
IhjOGC5Lli59gVXLrUMSfqrG5yjxCcgJzy+aSN14Mvm6X0odkSTcUsdlZ+6WfXhpYLQFy6tLwhY9
kSqwv68snm6oRaUnWDs9So5SSP9K7foyQhfWeaE2YQzFli1WBAHK27cwc183VsbWrmnQ2vCQxfdJ
8XgeYnN7VhDs7ytJ8iHLFYwch+1Wa7fLnuXa8krlWEoCx1UkCmdzqFrXdjEBpygvaj2Iswd7EL3F
mMa+M6ArWTiLM5T2oJQKW67wNGSTTauVPklP9t2C0ZAfabhSVmicyYk0FFckBGiq4jThdwkjJkzB
5mxerK8QKnm7OV2E8aSGCogeFQDoSyKiK2f7klshcLam0uO57xmhXJ+7ZYLys9gdnuJd4poFLrrc
T3YiSy2SiTM7c1sko5YAccK41WKu9yEZP1I6sdoaPvefTkQKc4p1G8vbRboiqBq0wslJ5dlrmsd8
cieaue3wtAjpvpk1O6OCKpN+dZwSeTAnNYd0GHdTItkVHVvTYfMUMYLJV91eyK8pWk7ORBQWUXKN
aeEkNU+wI3+16X+fXoX8A7xtXSM62OX5WixFx4DcOMeq9f0FTV8a8PKYH2kAVQxwDhICJwfTpN6u
m5F0iTaw2L+qfDeU57TfnTdz29cD6q4UA0TQhswXXpVTqodNBCFajzGdJT50Qvd7P96nR/2zkHJv
0xS9wvEnt6qScIribDpFuQo/xhgN8n3YjV4Jir959s5Lt+k5moZhyDai1hrPYqj0Xa7lC9DM8aKk
PzLtW2HGuyVR4PLH/nmsTUO+wuKMbBrmJambAqmgYoj9cixmxRm0srss0Qsr2LVN5bYIaBnRtqtY
fPVaO8+xZKUoCp20S9luHDUWjUzbvP5WCNz115CC5rUCvZNC1ekL9O5lzsyCaaIiX5Eo3P1XGE2t
WBKAUPeqUg1UrsKqjE2dW8nC7YxlmHkFLqYJHQK/OqiUQ4/xAhju5UY74egWkUDc9WeNYTraIfaG
dfzIl40beygezmRUtcweS+2j9KoUeODbp/hVRL4IpNKslOZgPnPTS0zzvJQvqPOtYXQnhZcIa0IF
EvKVamEdG31rM5ukofG4Cd25id3zh0koEHcbNkkVyxkBRuebLyoKg4zaofGuP7IWi3lPhaNrNy+o
1Qqyv68uqL60MfsrwgqWL6iOZI0kKG0nDzhifu/G/kfqalGW888J5ms/ChTDNWUGuCjaRWbs1dal
qogSldsBlxUKdwkOHYYnNB1WMfrJKkzSm+iHdL+A9eQepNaoRmrRKfNVPPFLcOD4OS+YxoJGf3Zp
MR6yZJ996ffWpSVjXknljRexKI6zaeVtFOHpFtjXQWPwdusWEpm1vdQ4XzXyDbSePJ2ir86kg2N2
muKmWilirNk09q+Q/HmLwlap5B6QmvpYtYrmJFl5oTcT8QTngN3v7/ymFRB3/+ehXGCOKfSkB7cq
ahod7CH4xxghrsgB3TT5tgk3w5ItlJdzlriP0JeQ1bgsabvv00cdcysn/aKlonLkTfOxwuHMsVKn
aAdrwe6TshHUtqP2wsqqzcO8guA0IoxKaso1IJaH2WWZ8/Dwqz5zZlZfONKR/eL3m/R75U5FPivb
IUf1XEspVk4CL61r6fFXm44ewf87JJWROMnSyPspCyOBP7+tha+4nHKMmdXSeIKYUXZr9+i5D0sH
w54FtngLhVFawX2CI6Xx3FYpZvUObZeAjcnC2xRljawL7SP1oKqMpzx4QTGRnq91WbTctifmb6Cn
VEMCFMUO9+1Fcild0RxMSa0LnhhPdc6fri1NXINymtiGyrLEPUDNTvJKg6ROXA8v5zE2Vw+rpmNO
uWnofB60j8I5m+wY7kC7szFPHjRasW4LBNmMAqsrFM5dS6OywUweaAKLAg9XdI/XVX7RvCxu7TTI
Hyuww60IdMs2rUE5g2HGVTprTP2UgE2cLa4sT3koTrZJXH2wdaeojNEVzRpQxdODfXXGrMGsI03H
O6Xz9RfNr4KxdsyrGcM5K/gDqSQQbnvbXuGY6qzgllDpY3kGHKkGPxzbXV00FRjkkKw4rx+bdT4n
MhwTXEkEBRZvkWLLLuIWBNooq1hAJtsEeXlI7tjTaL6ddywqnGf+XPsfySiucTmVISRV7ZTdLGGq
fVMb68HqbZCuCedgbdniNQ6nJXNaD4jVAifufCsYg3gXPo7f5pfJZ6104kLHzazsGpA/1SAF7vOo
wZW5YwyXVVDuzYA5+2I+/k0Dgn4laKWJXA7/OjeXME51lUUA5PY+miX0V+fxR/jqVmlG3r3p+soe
ohlpRlrd2dNFSSrXrK7tUEQ7sinMKm3KBdUkEo9gRwDOoBFfKaTRSSV9EVwmm4G1lTT84yHp6laS
FaCcZi3D1B/g2ZuL0yLi0NxI4BsRtb+/cw9tMNESSzeQP0cPLh8EIPpAwcskoSevk5xRfe7sOyO+
p90XJXkUnOV3RoqD4lQv72jeGwh7+/1OOTKCukxz0q+tv3xiJb2LSDPe7RiDky14vQo6ed4N8kLR
KC0s9B+iT+0+Up+HUCDPOyPIvo/qUyTDNNTxmJwbFRlxVZAB35+zYzQFRPPraveRJXvF4Is149Kw
qAo2Rh/kcOiWyHyzcLrTdDf0tdyImpEEEvEMZHXaWmgeA9qSa2PnmFqb/qiTpHycUzX++RHRMDPL
MmRZh2Vn27e6Q6QqT6jVTKMfItGn77qg/IqhjcUh3zPqU/pZALepDSs47iKpJ0wQqId59DsffQQe
aE+v8QyKAuqHYIuJ71TMxREoyPtnOtOQFSZ3icwwi3JJIWIynyjJpr31aD6pwYkJZC8q+H9vPDg4
7i4x4WRHEwgg/X+YR6beCS87jALsg/IqvRK1eW2qy0o87jyDvT4y0hR4XbQrtasoDqLmQbBt7+5H
TibukKUN7pAeXcS+fGMEjLS7usowJTK9jvBAF2fo3ruKb/H4CGxNlCicMH3Kn4PyEF0kx6VwKGjI
QF+v+vmxdLs9FXW6ClRT5R4qDWrl8xiDVvxeuaTg4v3PvgwnE7PLq5OW9YOh4iU0+mS+GienQMnh
j/PbtHmJvGoCnzmZp2pJSgIEAy3Q7bGI7iNpL9XXpZCQUaBzfKYkMzQ9MUqmD9YhAwdTt6t7gakQ
QbC/r5ZrrmQQp1WAKJYvyQAuM1YqJwo+saP/5lHM7QlnGppMnfVyYHqWHqssUEnu2PKV1AlkUTbv
3NXOcDbB0JdE0lGs5GuBvMMF7yr3047R35cP9rVxOYErq0UYVGWUZmxat+QVvciHF/0Gzk7UsT7J
WoMFBbMOC7SxBCu5KSqwVLBJzaKWv/cuLre2nM0YqlQmcwiZe0879gc2/q++0ANjV9yIWOlFWDxn
vEQJOjVBQYpr5bSq3rIn6KpltT6doAlFoJd8pEHNJMlE8cCIShW3UB5ieIWKwNyKIDhLoXdJU05g
bfWT+EUupssI7fCxLIjLCFRfYyZ/db4US4lrBAPRRKhe9tWxmG9bybcQTztvk0SmXOMdjDTR03CG
MC2GtqvI3WVX6fM3dt9jKvRV7kZfzwNuLh6qLhAgtEF1fgo3r+Qqh1SvzXCAvzmrnqTKL5kk+0lF
/T+D4SxH1Vh5aIKDzo8Tr1dvLESqhU2tm/Z8JQpnNaoQs2lDJkqPjiqPUTjFD9TRHstPOtg7ZMyc
7vbs+hXRc2/ehCtczlKkcdRHMhgDfS29HpHtGvbn125bJ1YAnGkw44WCSQOCseO6nKoBk8q1femJ
zbGc9+G1IRrrLsJUuJdjOi4JacEv5g8oMVI+sXZd8z5+1r8MnrEje5K6iqCQ+H3UhFnAVzH5SuIu
HajS94AsX5JPy667ZiPHWM+uzUaH5zudteE/iEKh76eWc7Cc+TByKZ5NJindoUkDaSmbuD34ETEc
5NQpXPrSQfcmzFuRvgud7U1PcSUzZ1ZGaprjoGBrG58iWZ+hDRtk+XuNzYEP/o/5PAJd5d8vOjXL
cQZfoj/f9V52X+/ki3iXjSjbsIPclz7HR+HFtmk5VyIyC7SyMGNtLkYL5lNob3kgPuM4ju4ytGEb
yGVOAYsX1YFobs6mnGCekTWUi6saX8chtWoymhnMaCUfx+RaNlzBmXwXKD1d168AnJ0OKzXpSEeY
VMxOp7tKQq8b87fn/SQKam8a6ZU03BKaTaclJAdYlrhZcl3VTj0czgskguAMdFnMo4ROJviP8t2i
3vTWtRren4fYtikrMTgDLZEqz4ocm8Ii2pmfPiBMlD738KhgnD19dECNLxq09T5fym0UZ53BSSHX
I7tQEWzz2Fss9RCpIqWrecmB7E5ZN2kvoqUQLSdnssuJmtkQY8cwObEverRkHdRUNLz0PIjOM60O
Ubt0Sg8QpfTGJJBNrxM+ZZn1e+/y/6PnOk+KMlhxaMvtwi5VPF+81Oufa/8Xmce4F4VyBJuFAMtb
W2EVEa3VDlpopAv42Q4WvSpmT9V8lGMNktMMqrf8nE3Jy2LcQ1PoWFWzT01VcLo3TdZvRdUJZ5WN
YokwOg0/o152FXKAVuc17U5LG+f8iThvpRDJ5MRV68qiJha3znfoAFI0waEWridnOGxTM8DMBg1J
E6e8jG810E5XLoY1PIcyiO+aXeyL7P2mF7ZaO86QUDXWkJwHpDTdZpGTxaZjk2PzWa1FraQi9efM
SYLSojYiQFr02cFYlFAHjYhoHrUIhDMflRpmqtKwM0aCydrl7W75WLx0tWScsUAx2DIij8o8ECtg
hTElMn2oo1RPM/OW7+eV7l9ef7+PNJ/aLuokrzHCC1oXOkZ7r3YXRjZ7pRyM2VetD6bB0+NPKBbz
z+MKVvL0s1Z+gIbqkWQkMMSherRB30QD7T+zlb2x9WBZeHuesj5LOhUzZP1+3i3dtSxKzv9LbPR1
6TjDgA6CJo0x6NKn39iAPFADfjZ95juVPnI3opqHbfNgEFhdDbMp+bczXmtoH1WwUYQcinBfZoK3
+b+I8wrArVfRTirNbAAksasdwZ7tht5UHDRwZ1tw8ntRVc92sBc+Pjg+LMsCWdnbDdJmugyajA0y
H8LA+MHwyGFyE81FUdsudCdBU8HmCq7wuNNbZuD5B/ne6FuTp5IgqgVRAdH3uZNLYXKsJYYBn5Zd
Yh4S6UM79CoAn0pJW2Qpdea9oAWWevSQ3lhe86046K6yj/57vTo7Pzpqa3Xb0sAsw4lTNaFsdkoD
y0A+9csNHT+fNwHbCgdWZ1MF5bcpG9z50TrSFAZ6nuE1M2rNJtBUJ9yjWpwxXxSOyJ/YNDkrOLZ9
K5PTdKyGzAKcTR+Mv+ocbf6yaIfYT37nIK0w2G9YYcT9kA4gyMEhBYWC5Ni73CuCbvx72EKqOaIE
xqbOrQC5C1a3KfjfawgVkdyLFel6tOkPwT5tYeiKhaY5FDKjeIw7p3EsYV5FU7J9CgPypMPWnWon
B0yVVt3yS/5UPQsgt9ZxDckd1UrXUsOgBQs4KHesvovuw51y23mTX3nxnahYk0nAb9sajlN1Ta9J
VaQ5tm0c8eBXidWAKHfGjBVXV43oaVz6ySu1qlj2AkG3lFLX0PyoqypBcT5ndAezmMuFHbL0gJlC
fvWkp2791XSLS7weEeKwUbL0VImIc0Wo3Mlrp0jtakxt9A3p0oj2tv0s5AplS/ZuSVeCcadttJdy
zBZAVJK6N6rMa3rQ33eZk88g15zKva5coXBeUGa2qaorVO782Y0uN1Xf4Yxr90nm5cWDYL82FXMF
wJ23cVgqahcAKF9ADHnKBFCnUU8HHCGT/04LACO81g/u7M0dRpDkLfQjKmOntI8ZQe5QE2mhSCru
uCVNXFWzic0yH1gLIabGefMtJp86kWvsxcR4m8dttYjccSO07OYEvUI+8hyOlD3qmNMMpVgOjfJ0
fr/YD/93LVT5R7HdTYpZxtguNPhF0qVCqRPCkMT+Uj+BCvg82KZD87pZOM9vrf9YGXWayFjGMAOz
999F5oVbvGB+l378f4gUz68kyD3eIpoNCOjTFIhDdEXILhn3Uop38LMcCgv2t2Jca+E4m4GE1FAa
FaAY+Sobp4WadtRdqUgTCTvQ2c8+t22c8Yh6kipKjW1Tb5JrVlhhecllcVhQqS/udth8Aq0l441G
n9GoZGeMxXyLYxVUpcsYt1kfQq27AiURycZZkCaXa7XJ/15H+bLD1Ta+sJMG7lBXNMT7vD1U+ZLv
eZkUqjGfR50vG90n+gdc3vXScYZjUSK0WHbYqKq6GJJbefzPna1v7B/mCr5VcPz0NItB4eDHl6hY
P1F2RpfFJUGjDdKugr1hS39G7d6/hS11XEB84MfmXtOvtek6oniafhJogOAk8W/fXFf6OmUaoOXy
vjNtZ6nAbj2Fbm8Uu6m+R5fo0apQHooxgHK2vJyHF6jEyStfuaiRQarZkiDkND2k3X2d+ee//561
8e2WnazkCgDFV5JWsFVkwXDDBT1LEKNKKdwFBqYYFsjQR57tiR5HIrE4kxGWMsbx1kAto8AqLjNR
9Exwk5yCayup5iy21ZYpYpi1Tpym/iSF17310iapm9GLbpB3gnU8fymrpwzZCjEsU1mVcpwtNPAq
7WkKDRsIaQw+ddF06GexIzS8ItXk3I1iiqdW/uWOtgd1L10XpTt4sstKsCORFyq4vE7zZVcCjvYg
zx3zQrt6cc0e5mn4ak2Yc0BNZ9FlgSlhVvzc4eYsyTANczc2QCP6BckRAz0UxuH8lm3q4OtDiSdO
ofI0qqGNZwRIvBL91pQ/cnRX3+f8ixxZ3y5O8RCbo6s+v2pEj8lN+7f6PudNWFlL8ljH9wv0MvRq
rTtDU7uN1aPltRWVD217Sys0zqFYyshG/T3QWDLBcHOMQLRdHemEeN8GobsIngab+7+C4wzEtCy5
ZGLQuV8Xn9GGaioHVbk7v//bIqHVWjdRj4x0I+dJWIoWm/1cs+e/ctR3OXoMre94QwYNprdGN6aA
p25TpBUc28/VAUJXUj/nYP7wE/WlMX0aPTamSCSW2n93bFYYnEVYIllJaVHhTjy0mG+H+c57NZgv
FczF/MPFYxZ4JU2FHoJ4xvwhH3QMoPf35b12q97XPnnQ0RJK9oXs/yEiZxJ6YipTaUG28uVXF1nl
Mt4M1hJa/R9VXZvH63Up+dFiY503GTUBV9tXUn1otOe6+tkUHzESKxTOSOg0zQupA0o77szS08t7
waqdd2DfEVI1o2rGFnu9acEp7I0gJPmuneY1xUfQ0PwZHG9USRkPetviGpT2rMg6Q2GNI98z/gLl
IneJqEli+wyvHqfc+rV61vYYI8CUAo1B6FOLPfNa89JPEmoixEUYm2f4N5zKl9bQOI8q1JLh6S1d
TeZdFvtx/OP8EoogOImI0g9VlmEFo+nL/EVBiXo8C94BIqfvVMS5Orwj7ZIWBORsl2Y3XPZq6IDV
zdevm2/zrl/wlqJP5TXrzRSlGAUbpircPYIRQBifGgG6+wmdBIPsdBE/s/dbvs+8aCe6JEWryd0j
mt4WWtnCj4is61pza3JnCQdwbh8xRtihEhVdR5zR7aK4qdSsx9W4S64ZpZOGmV2TfxqMIKR02vRa
tFcwzu6mVtwmhIFJ1U1V7WjxIcO+AuDM7Fiai6aYUPFfcf7EDz20qGuojzF2rNhnFp1hgUT8mQo7
Y5QjcN/6eucv6oHGAok2DbkGClrWmWva/IhjGaTF0ajjmu/Do6TfyOrijO1jln6k/Udf4XD3uzKE
kyyFzJRrf9XNrTQILvdtVX6Vg1OzadKmsBkhh5UHNHSS7ph8O296tl38VwROt8os7qUhwtbbBAN5
488D6V3Tjvy21h4QBH46jyaSh1O0qh+SoWHrpZGARA9ZeaNWf52H2FatvwUC8QJXCZnQKexVtvXL
9DCTxslAuXce4awQQOCs9ZJnZqcyH9K0gmI8dqHT2N55iH8xma9SMPuzstZzTNHz0wIDT8veY7MV
mi90X72ouhPvC7DbinJvmycGGRYQA+lI9OmcjY5orixlB6OZI7nXXUeJl6R7+b+PzWShhxUM272V
XNZA0qGlzDZjfuTpTTHttc8monmWM95gpJcg37ep3is8tpcrPIN2RMpSqHeLRtQs6MChI2GeEuj7
pQ+pxQqKswVVpI3lzFZQNoN58Kb0WIoiN5uat4LgzMGcLbNiDjg+M3rY5QUjUUAgMgreyNu6B55A
grw/hhzyhb2ZRTDpuYpZCR6rIUPW0ptHp3do6zQHRjRf5SJ137xODRAjyCAqx6uME0xt0lLRi4hd
p4zQdNpTxwTBPLtO/4/+q81lZJRUpqwZ9rtJn0OLCp5GSSDg0QqyPQZ8IlRugJMREWWnPIrTKZuJ
dJao/weR040CQwY1irlGeEmzknCUZz+ZKERpDuUxvxJ124rE4xaztlNaxRnADPlq6S6kFMmGnx+x
TyYB6xo68Fgvwttz1RRWlGgL3uqItakPbABuukuC/IIMILZkeRRRAnh7CVeInOXA6LXImjG02Lee
wJIMdiCM7L6Q7349BEVo7GPv3tQYHqZgMpQFfi/unoqmDJn2KIWJDx2q7BcR5dbWFhmqhel/OmjR
cNbeLp9WlkVR1B3qdtrWTYs6yGgSNLqQd2tLDgP9w+i9BqnHO7bvQlcqA+0irBt6QWfWDdqhg/GW
1YMeM4R4RZfIplgrOO7WktNGpguavdEEeKjmp6xvnEWUcNjE0NklxfblHfFoneWkVzuKpZP8eX4B
jb35keY8jI/7DcGd1ikKo0LtAaHKt2X90M9fLE1UDLxpZdcg3CmNUWAZJjNA2p35wEK5oVdelJhu
KQUFKMr++9ha3LxrPM7Rk6qI0oYJNR5P8+OOaNLAiyWFiY2EL5bN07pG4w5QFk6zpMVAo9861pdc
7+geSfjxBdz8nnT7kf6BFRzfUVuFJbV0CriBXHXzrS0K9W8rna1aFngMwCPDuXwYEbsoJOzx/fq2
jC4zM3WURFD8JsLgDo8Zh/JcYof8pnOS4XOjuFkviLBumgP9VQzO7GQFgmlg1KZ+hpZW+anLHj9w
LaAa7fc6sR+wcrdQN6CBjwYALeJ1PctPoG5fDuYdm1AjeaJ04PYhMkAUTgCJiWfcIQKvoJqjrgrG
4IoRjURH7bPyXUa/PatQw7Tg5Pm8gJt7tMLjDlHWgOKvjYCn1N+SKHEi62stuhs2N2mFwR0dtaCY
fW5kkInFgy4mSeDfbX4fPEiGBQ8Pqszp8mzoaZPq+H4ZYtSytuyKUdQMzn4if30aKwhOlWnRdJNh
A0ILrOMQZMGw6w7KXtRpJ5KEU2cQV8x6vaDyuUE977BPY0HMTCQGp81Zqqhqxb4/7eDTT9YPy/QS
OfWIdRONgUwFG7PZcGOwJyuGCKhwDLinaz1NZjIjh+mTY7K3AgpGJ0XzlEPnKTsaEASjXVFv8eYS
riA5ZWi6VuqjpaZ+Au6y+FOfCBuz2Sa804UVAqcLqhF2KNODUJ0/YTYCiy2p16xhj3jsnvtIEmm9
hpxOWHaYRdoAz6oCv3LpZOSnISpb3+x8NFDJq4ElDbN6+ELvcinVhEoLRUkgylEgVuzmO8Zup98x
JmUUBPr5k8gl3bxSTWLC68E/aNDjJSviQpNGjS0ke5YlPv0aIWHPOg+NwhHN3d5SjDUap/tKVsxq
TYA2ZxctOYyt4GG+qexrAGZqV1eF3M5I7CwAUBgdteKDFf9R86JDHzl6wIYPp4GQvITpGq+La0zO
sRuavB6jRMfGgaP1V61Kf2Q8nAWI+P94w7jLqe6J1hKdLSGaNzEZBC8WBUTLC7jLy+AjXc2mjCe7
BYIlWeFpdQa5ygo5MymujIMSHim9O3/zsR/7bulACmjjPx3M3ZwwkWRJsxQqEEa3nKT6KxqdRQLt
oXbZ5KKyg61bFkODfmNxtyyZrVTGEDhg5Rj6pkwelcFbOoT78yJteg9rHGb/VypoFmWCtmmVnagw
OJ2o0P0V9O5PY0sXEQmLCJH3U2ddQ5rHhmSMllVyYreI3MJNEOqovKlxbK/2zssoWEqe9qVv60iK
VYg4zT/r/nbB+9xaKvc8iFAszsZHdozn7AyUFMOiWVY99DD4y0RhCjvIzfNH2jVXG8dTwWh5kk8x
27hI3xnDTQ1eoPIjzX5rDM4AhimVCrkEhmaDGj8urgsb9TznF27TyL4qusrZwEYNpbkogLH0L3JV
7SVrEuj45v5jCBe8CTYEkC8vtGWip2mTwEVKDi11p+jz1AhqHJjRfGcZVhDcaS1H5PZiHRAJprDq
iYPxI25f/KCRQJRT3PEcEHdcc0bCm6Up9eORLE81apOoO0d1dbByW8aQ4YJiRuTUZrq+q7p80N0Y
bVr3fdSXdzoeVt2l3JfmsaUlDT30+7YoorbUYnDSXFpkR+k182dfJfkBwZ+sd+sxBMXGYo+1qK1K
sCd8EaORdXI3Y36h3y7XWYrC6v1UCfZkU7F0Xbd1E+NZEP15a9msNtVbc5YGf/kfad+1XLfONPtE
rCLBiFumFaycbOmG5e3AnDOf/jTk71g0xE3827peJbYGGDQGwEyPrDgWavdIrgiYZTseWWFwm2mQ
x4uRdyHjMsVHBORGha3fjb50QHKQKa4M39y8V3jcDqQaQ9c3uMXAXRbTkJ+OxSemrUpsvCELLzC2
Qn9czP0eQM6pVT0bl0DHANbysQp+LMZ1FNwM810/XdXQSSQittn2iTc8zrfLeYoUFeXUHil/qiVK
WfL7CaeNfboRgPCJGn2JgK7uAQKx4rF6qZQTqQwBpYkwuANFRKegyA1goGs2RaJQHfvhkH9tJPPb
x4zh9pxaDpQlDDBDCj3mVmfnxmVRvexjbG9sOpWR28kUuXkZITrjmSiPo8HTI/vX0wQanJ+WO+1e
9pn8kujqfrMC3FwBsoW9Ckmm2MzVPmV+gJOzMTssbAzc2CH39NL4pvkZXidEquPbZPFmJEcWkR6q
I/qhDV5GT1H/fYpFrXy2d4g3AI4pmrkqaBwBYEoHO6beZNwOUEdG83iB8/0LJ70hcRxRVVLUYTca
PEpQIVshLyO+XA5dg1MScYvDR0eOYwkrj6S8rdhspQct8yNRH6fNwoe1O3C0UBd5XaNqnkWoik8e
mcaNfKIH5TK8lgRbxvbC/T10fO5b0aGrYMbIoZQd2j3JD/0oWLECN9B5amiy1moMTM7YPY6TW9W9
k34zlXvBmt3eJ94M4YghUPSx6UwYUuOcTLzYa/6hUHP81dNcFWm9bG8Ub2jqnws2aWW9DEagsbuA
/pAfwpOEE7nonkbERDpHDEmiyqmUYPB+pegkuE/XHl67NzHVgaP68MFR5EghHGfTmAPYNV13bnMq
gKdcNR4ko/8PeZciP9c5hkAnh6IamHXaYfYKNz5rJ/nafE0qbXMBSYgcneOIrp3aXtXZjPXHsL8s
Cq8T5gKIXJ0jBrJ0dWK+esV4qKzUa5JzH14oYi0KERBHEK20aJFUYOD+15wCMljhj/DSuBjOsk/w
tmPd6d/7v0nfWtES324ylPF4ObDQLy293jro00HgfVs5zTj/G5qpE4j38lSh1KOmdeH/VhV7OxrO
9QmKeo6onmJz71sBcWRBrLEfZRNRhIp7tOhaGUXrSATA8UNAUUq2SLTHs7V+z+LWxI0fkXT5JXyQ
DixHW3TJxVzr3SlpZRH7h1YRRC03dJrZntR058RwQvm26Ry1JrYi39Lgh2Ci2L+/h8bRhFV389A1
AczDA4zq5reSt9zRS5ZIkd9Tl9zt422u3ZVxHE80fYwqLHauaSVcdB2gMkf70z7ENtOuMDh+SGgX
hUYJk7SX+Kk55dB4U0IURdvtRe0XTiYO+piT7Q0ixxZhFOg1ZfHReCa4+a8PaIPRofOLrZ7xWHqS
BmffRNEocqRRaAVNoZmEx9noICN01h8tImLZ7VDsbRh5jkA/hUI2OgxjdIIioVcf0Hmw9dnL3Hw0
v4uetwXLjH+gDfVwVvoCaDT34eiKSK1yk2dX1nA8MRBUPkwLO23okh/T3GuK0o5i7b7sBBetgsnh
U0Pqom+mMQejR/Rar6FTc6eK0sg2YxYL97hoyGdAkIRbtGk9tabBSC85qT57nmtfn+dE9SKbY0ZV
lSoQJyFQv/mTiUycNUmr4GKoMb61yDvpT1H0RYoFDwmb40UNi0CkRIMGChdVqrEmG0YFY0a1txsd
7aLrwTEi4XXHJq+ucDgPKELV6rMJOOp9giZ2TPBCeTEdw2ZS4awSn7VPpMfJNwRCm9vD+GYgN4wp
CadkaOAQ6ETvLkHpmr3l0LQY7TQxv+wzw/aqXVnJ7R7ZREfDYPcQJdMgQ2tXL/2ROuGpeWLPdaKo
dmvucD1FDFVFpwSL76sh9X2XEwK0LMnctFIdoz0FVOAgm8HlCoV/Vu3aUk5yJKN4pZndqdrszkmH
w+f1WAWHUsm8dE7sJYSMVmw6WiIoahSic/6ZW9Ew0gzoTNAQKrf2cqw+zb6FxHrRcVQwnCbnogbN
K7WZMZzTEH5P0Dv3qAU9WixYk+zv+8kmkqLJqL8yUM/Bp4jm6TBpSYhHXROvukiwbuora7r7GAZn
TY1GA6ZUttilzBNd3JxcSIm7D7F53WKt7ODWltYMxpjSGhg+KqVYS1zZLv7pbNbUCIl5uOEhiSN/
0DBujaFhQ4CkdAzeMP0EKdbJXYkG5/uWbe2Ha8PYBK6iQC1s5DCVYJga3ObkqSXZBwEYa60ARnM2
hiKGEejhUUunJBGkKrEoi4+JLOQtmkhalKlscFHYoreKkeV4Yzco9Cx066zgil9RIEozCizZVBS2
VEvGtRu7K+eTiOKqKyK9wT7FylzlQ3Sj+/k5cvU76Su5N6C7SOzsnN6brnkhuuDZnKYVNBf56b2i
QXYL0Bm5KuM7oovYhznwu2FcAXChXtgix9XUADCfVb+7T1zJyaXXyh4VAttSZYvL8zZtQqdfFa3k
0C6Zf5yTIlPpGuZ6Vmr3XnjMj1BFPzSV03mLV3hMQNj8vu/tm8kElmZhF0E5BiuU+tMb5SUjdKiQ
dzaeB2pHN5Gj2Pnj/Nz7VLeRcujTGxHZbpqJUgYVGSBsDDkHVdWkqRUTCyCLwmdZR2FlJeqdvLXz
WysIzjuqmuqVAY7y9OpS0i8nciQhzgYP+4MnMoRzEfTUkI1UAUowHU3TD7WvH/o+f7G4zGqcxQu+
3w64kg1rxxgWbx9ie6CQ7YeZUCG9ybFdORQpXgYtzIVqpxq1h8VNswc5/ptXGkt/w+FJr9NJmo7A
aeh1EfvIAzP/SqBujcH5VapjPy1LigcUNKNj1bS5Q56D13ZMzUF/FjVL3px9A9E5iM+gmsntgFVP
K31p0Zorbm4W46UuhSoCZIuCVgjsP1jtFEsYFiYdgNB65KfmsdqO3o/uCk+2xbUdInM4T2jUnuL1
BGC0PcnmqRfpU7O/f8enBg5OaCUpm1AQ+NOYOlaUFudaFoy7WTzaTXboJlGaiAiEjehqxOS4NZO2
MBEgWI9l/9xOn3JNkGy8HfmsDOHm3UT2IZQkGIbPbslTb/mUHyw0cmJCR2gLeEh+GN7+KhWZxTlC
JSuJpIwYOxpfFPRWVR7+LgEZ94W/54f9D6uhG3J9ttQJGNol23vaA8uqDy869JNgVXMifYfNKGUF
xxFCnkPVRu3YKJbYWrXsuKDEtKgOSEV3U0X6GyZdoXHUYNRxAnFv5nzKnSk/DlPr7M/Qa+rBnntz
O06tkza3CBACy7pphuGQD+iKmUH8JUlPmtzcNfnNTEu3pKIsks1rNwttHC2Cd1aD8DpS8TRIFenQ
uE/6FD6xt7vQox79Sq5rKBJJrujCaPOku8LjszB6yGimaQk8lr7ArmUz2a5dSOl48pG6QyKIMje3
KASzVGYtfN/VwE+JWRAZfe+8or0cEYI1092olo4hemTbXGQrHG6RzYsyELUEATbELbvnKj0Y6mHf
S0QQ3BqrlrCILQJTDDydBKUta8csetrH2I7oVnZwK6uajTxdUtjRsXiutRU79My76a6ZkTrM5si4
Ey3m7aP6CpNbX4qu981owbDO/9UkQo980zEP7MqSRP4HLeTWmhzLchq8ouHYsVykXuQWHe59DZtV
AM3/9EeREMPmxFEIFmhwQWSJchNXWsUsqT3SzZRQs/M49uqp8MKwdvctE8FwU9eUurxIHWCm+raz
JNucTpEoHZV94x1RrUzhpgpNvqGBZRLc6aR4DjerU6tnUHQcD3Ej2vI3mYKdQE3E4riG44tT0zSJ
prRH1Fd7EP2H6k14UA8KxF9Tt3BEIuKbPLhG49yiCrI6zxVsKQoap7Mn5dIJvmf2cp6QNxxeC/FY
xMKPJNIAIR2so8uowTc/TvS2iaIJ8SbbMVVfPSaDv9xCCRbqLYvp7bvG9liu0Djf0CvdmjQoIHsx
pEBkLz5T9BtwWgiYyQ/yUfS6t+WJa9s4L6lSPa71FmjS+Emd74LmKGybLoLgpmtYJDL2HSBKLCXt
yqAHfRSUoWzyEnqYyhg3VIagpunPoKaIqzSV2RSxrYrlKcc/5BMLaZrDIOq6ve1/KzBuA1m6dJYU
1qu3RhmKyhSPHeOZQPWdHaPD+0hwQ7E5fis49vsqYFumTqn7HrbJ1QUZD2XsRvOXfafb4gpcabMq
MRys6OvwriBIncgdzWX4nPaQ6NeQl52U0yT92Edh4/JuHa1QuKA9mPqqmJqZkeuy2GUz9E5JsDvu
o/DDZRDTIuhjq+DeAWW9lJsdbdTklmYy4iFKL80hd1EZd21MosRkEQw3K2VctUrdLGjUGAznsUkf
IDPv64F1+pg1HBtkVThr6gJrBsmnoy+XD1R0j/gukPg1Yjq7HdINGfdSfzrYPA+kogUwxnP4VcGj
3auOXYWeE3ZwvXiNE/v/9Uz9CxKlGJpKqIUioT8hg7gPzUKeJXemrTPI+SFVRQWv2xP0BsHRToEH
265UcQhV0ovMfGmqH3P2H5cNbwU3cGM6DnOfw4p8QVE/8a3m2kpeBlV4/8pWxnrlcEC8GFBLMXNl
DCCzt5leGQK9K+N74xG0FB7/ET3ICEaOf7qoIbycIM9ecqsMCuTJcpU0xos+zN6+a/N0wBvF0QHE
1WV0vIFRwexZ8c3Siw7wbIb3Ro3bFKbcmqB2CoCqtFn+dXyOrivJQWYytE6fm+Pk1Cf9x4QaUmS1
2Onnj5nH8VChqv0UIZx0ifZFHQ5VQv6K6H47OB+WZCGNm17DNPUN5Bn70ZkMy+6E7MBGaW8UOQZK
wdNVowMGZ85Dc2oPcD7ZYfcgEWsRji4K/v7AvdtfecfgyAEv5VDgIRg51lWtv41fhtAufqanX2rW
Q+IpApJ9V67II3JcgZZONGtM2Dj1tnktRShXjHHY0D31FrLnLWTQ7eTIatLmw76tzJS9weUYZGpU
VGISAA8GtFVoY6NHrzOS+ZiXyVU7Ck9U/EbPGcpXVylFrkfolwgiude/tFfTA5OuIZU9OaMbOt2B
lDaTqRQ+eQjWOl9kVWaTCU1W2BknwTGIZW8xs/+YncubxtFJ103BQNl6q+arvnTQXrttBLMlIEb+
3Sa2hmVIUDTiNvKFmV624adKJBuz6RDoo6Hi+IkwlleNUbNuKNSpklyjapw2PMnxo6xeNWiIGgge
/TeNWSFx/DSSxUzUAkhW/j36tizPkqjoTYTAfl9FlfEk0aqygDBJfkfRv+oiF508RRAcOdEsQ0uO
vsRw6f4U+f30qSXH/SXKluC7JboaJzZjKyuMAq8CXVdLSH6IjmYMFy6aTzVBou+cgC+Q/FbWNl70
BFH/5kpdwXKUVEahbAQ1Bi+Ylq+0MA+5bthhbV7LvbAtwmZ4scLiWKie4tqMCLDCp8lnFB+4mktf
filSiI7T+1OGBIk/xxNZ2v2IkwC6FltXw3xvNndzJdr5+RP7Kxf8NkjjHzvj3DDGNsOchYaf0Oei
v7XA3Ug+qj2pDtFo4ibUTtLyoRWl8Y0smgiJnqEJy4rspUEc3Su2nNzue+O76wHeNC6osRqtr7sM
IOyky5IG5dEJL3DTiGyZaRRvxvu+gfSxP6dLHQ3a6gPwmFIuKvmPJeuty7ZiJkX3X3WFXq0zZGQ1
4OCGIxzniRCQIeU05Yio0VVXO0rKeRAJ1by7K+Aw+D3QqnVtIWMmuWp9O+nLYSS3uXqlzVdLZPkk
uOyKx0FhicH7M7fJI2+m8VugPmtDoxowTc5RAVo/6cg5t5qzJN01KGpOP1uiEuDtOGqFyO2IddJZ
kKIGYvgTOUgxznWtY53IA60cVoAReCI23tzlV4Ccb6qBXOoR9F/cKPc7/UwHASeKvs/5YmjoQTDL
MIjQxOmQP5EXlbc/S5vstDKB/b5ieyonkj7VBWapJ46l2T2y3lRRyrvIDm7X6vFGnw0z7KiXl1Ly
jUEQp2wefFZGcFvWOA3VPGvs+7rqQA3RC6SnBD11zFS1iw4p07S394dtm5ZWkNx2NcdlNfUTpn7w
tdE1UeBOvbi0wxwvEf8XJfx3r7P8KuaYQk1UYkoVJoqlJGmoAsy9+DZ3ltxuPHqQzsNl8dgLU7YF
M6dxm1eeQXmhVjCyrdecxkv2AIf2T0yaU3VkPAlTtzQFQ7sZCLyNLC+lIplykGU5QpxxQscn/Wro
PptLeSvLgQBINKQaxxdSWkWxvMC4+Yxels7sRU4KLZrWR8fxC5bhhbQkV+A3m6fLlXUcZeRkaQcl
wTRmCjROVNzcWu6ILOXQ7jzNJ8cAj537kJsR9gqRI5FMXfBWwRDnpLFJtFxE+mAvSudaemgvVfJz
H07kMRyhLFpZlmqBQW1MyxuWxDam2t+HEHCWxtFJnpEmnAnW3oQxK3pbky77rhV4hwiE45SelH1X
pRi2KrnolEcTPiFqzb05M5ZsERx7TE1VOYhFU+IezSAkV4pxVWN+R3qm3c/doR/QK3QJS29/2Lb3
xxUex1mGGk1zzDgrOnUX4ScmcZoiW335GeLdSlwwv+kJKziOsTqzrZssBFzS59Cs6rPQjrTeEKyo
zXl6Q+EZahn6treUFNzfpp6KW1Urs44zssb3B08EwyLw1T6pB9EyBai3dKOlwzl1gtOZdrWI3lo2
yW9lDUdJyxBORlIBpte0b2oU1TZefzoPGRLyhdL3ROASmzHaCo5jI1zC0LxfEnCDbnpFf1TMhyRG
0fxTa57L+SrtBFwkGkWOi7R0GvKkgUsMCDvrwxhcVqL82e1wd2UT+x9WM1UEkTwkJWxiEj65F/lj
gc6cTBR2Pv7nuqnXXXkFxlFREYQyzVMYNNObZbCperDM477nCZYRn1UadeaSZg3sMSPU1FnzjdzU
gudEEQRHDIHcSZXVwety+SQHRyq69RN9n2OCRQn0yWKLJ2ih3oxAMxZ1+hI4Fp9RCnnEMhkQy7pW
lTkFpDjRMKP6r4Ja3GTzJahNFy91wM4XdPGnMHKTQHL353o7rHzzJ51b/4Xe5iSPMFL0XkFTT5YZ
Od1OTmVDusar//kgGrf8O6LqrZUALblgLUTrg3o1OYsDASqIn/3VPcjKNOYkq3UZ1miDpSlYKl3k
VeOFMdiFdPigQdzaJ4HUoZsUDLIuIdQMg6gznM1DiLqNUCg1KvI5bu0vsdqGygiwQrurVb+VXnoR
X24vHHSaoXijJua7LOa2kSe0J8ddnO5F7UUiEgXajkDevs+ZkJBQ0aIZ3x+JdSOhxjQuu1OMvq5R
qSJ3Qaj8yIjk3d2iZRrQi7N0RebTFhpqlU1hYpk2LrpFORH6hxun5h6VoMiwsnsXzw42OgSNR6RN
eALf2N7r3rA5/7Oy0BwKCfeZgx/dWDXuBkI8eWg3yZMy24qToPFMDB9BfaUTnUXOLzKcc8wKpQhZ
GsPwoIOKPUXnvKcCdanDZI+owRalym175pup3LSWEiWdzLbAosVVbWVrgWpHqWCxbfvmGwgXvVI9
n5XShO9oU3fQtNAJokCwL4ns4PYlpYiyomXhCZ3lz92cPsYqji1q8jcvKSuv5LanSsWFaqUBZkF5
XOom8ecqEQQ+2wvt92BZ3Dm618IuC2pAhPKzSTxiPemBN0onUywoyLaInTXGyz5KNCJhMMHP5UOP
fKrWCU4y9N1l5OoUB9Gdm8gubr9qK3VuWxVgkVKcMhkNoTN6rWiVnUOqOK8Xd38RM8fds43bsJrM
aE30tgO/BxfKYGvIs5+Dy3J4+hgMRxVNGWOrYqu10aNTGKbOrJAv2ZKjFlR0SypwcV6WrRxqeQ4T
xvANXiHPaXAZiiq+RBAcG9AqqsImgDUFDvxyY9na/JRZgiETsIHFsQGq01N1lJkj1Oek9SNhEcwm
AHZBdARBxtY7hd0wVlM9NPDEYdymd0wbNnXke+3afKGHAg1Ixtvl+74TbB+XV4icb5cpGg2ijR0I
7vKX3k38Q4IOOwIkJmFphbYiKHDcnKgVIOfdphSnll63uKi3Tmp2GSo3mUhQWjSK7PdVEGZVjVkr
DWxqS3Lu0f5GbQt3f9xEEMzKFURC4mSuFECUWuiOcnOMOurtQwinhnPpsq+qxZCBgabtxi3rJcCu
Mqa75Kk+MTUi4bWdyCjOvethHrWyxdRIx+xC/cY02CK/Os7X0gvSoD6JO9ZtEuvKF7itr4QWg5nq
cHdpNrxB/So1V6XW2uFwzi1/fzRFUNz2Z6qzOc8lBhOa3HZF/a5M7aC47pDnaT7sQ4kmjj+nqfMA
OUANZs2Gi4bB7nhg7ZHlCr2DIchWoCGA6NAmWFT8oQ3ieVVKI1hnQoyyr/xMLe1pPO7bJXAP/thm
pcNo9A3cAymYZfk4a4Lvb19qvLkD34urkeO4SFFDiyZ8LpMMKh8V0y6O9an/DioSLS+ROez31RIO
piyaEwvmmPesh0J82x3JQ+PlJ5U1vH8MnPluf/xEk8R+XwFGwTLHnQnztNwj8VMO1VhNQK6MEt6F
DqsR5Cgj06IezYnY/oFWtREECsJOd4vlSw19kI8Zw3GFoQ7QoFSB1EbZMVBCJ0q6Y9jl7sdgOIaY
5DEm6oIxM6IGLe0e0vmedqLEArbl7I0axw1BJTVTYMEWGtnamd7/ErSTT7PilqfaH49/dVX0Nk28
RpAKHaLQGGBV2mZ2Fz1L49cPDRtfrilhS1fqARaVysNgnGfz0SgFxxYRyxlc5KDPfYzMY2CQy8En
kcNEUxCFn4YAGawlWhyIwnDB+uEVgtDtudBRtoFr4/K7giQJ5HlaghPMNidoOlRZ8NKIdIU/l2he
0TTDaQx3hMNFUl0Zol1o24Tf3+eL74K+lgK5wvfL7Eymg2Ud6CSYl20KeIPg7vBbLZWrvOvgzMP9
9B15JB36GVqCZSkYp9cbvhWVxcEyQZEHIGPxiSoelU/7/vsvW8GbFVyUGEtmJycmBorpNyAb6wxd
9fg0uqXLOjn/FZe9gTFrV9YEUh6ZWgZrOu2uNS906cIUzYpowDjuTxrI/ckq7IGA0dWsLcdQav5q
TqDkAdkL1LmZHCNXfdCTrkVOT9v4g3qcO2d/TrZNePs+R8VBHU81KbDeLWl6RiGk16ftwz7E9s0w
fcPg1l8lmWFdsuTCCKqiqhueO7t16QHUj5KzRGCQCI2/ryBtJdfDAouYsFWFe+hv6qE8EdbGRAi2
vfJ/W8ZfWGRdS1o5hWUy8hfm9CrUvyWVwCDBDFkcI7e4FZ6nGK+5af0kFU9jJaAWkQ3cohxyYixV
ivFq6NehOzazZAeiVB3hpDAjV4sxaq1IMxvmxpD+RQx4QCIz66SlelAEvBgFmXcik7h1GZaZlC8j
8jCy8E6e7CDK7HK5E3g1o9z38cXb3HNRWT9KVR/qAEn61w6O7Bg3zM4MNoOZgiiaLcM9MI4GEinJ
w6QEWEhDZ6quM+0UZn6oH/qAOqN+2LdNNH4cKaDQvNaLELM1FzfGDyu/XkQi2iIEjhLasguTegFC
IVsvUqm6GdW+xrQRrJ1/CWd+TxIvEq9CZ3hpY+D8qgftkS5rPRCUG7Kq5ORSJDstxOP2aSWKda1T
ME/m/eRqjnKkVzjcO8mV5jOyIwI1vX/ZUd/s48ihLiU9aBZGDk94xnESdziql+oZp9GT6DT6Tk7h
9Q3xjcb5fPc5qZKyz5htSvij1EvbJONNqZVXColap0bljqlrT3EkeWrV+R/ySL5S0OxSzbQUzGPT
1X4YocPk/CiVmiBkYKtoZ5XxjdbVqJEl5AAhkAs1J4emS/Bj7lEVDZ5SP+8bJGJEytFHFc+ogmCH
uujE3vvCc5ZAmRCdgaCRqrtmITBtO4B8cxSOQGI5GuvagGlz/tPQXatAZy/d1nLBUVWwWVGOOVB0
EWXlBBgayA9BVFwR+rI/cCIEjjmy0mzlIGKeEFzq5dkSKWHtMxPhc97RsqDukxnzYoTIo9NPcXE9
BPf7NogwOJaQOivqc1YKQWYvTG5oeDlHguPv/jChDuvPDTccplguOwxTXD8Nwaes+FDUQGQualgU
lAcXeJR09SG8NwripslyamRRz1/RSHFxgyVnRmKxjMqk8ZQcyolOmAqCBQFnE/6lmgbBGOclhkq/
bhcnPsZn3HmcCguZojpe363cFt1SiSaHW/spLTUpkICIE6stG6PTiNQ/9pkMPfb+nP6qwkkuYim3
VjQ/K9F3M8Ej8ZR9VyCSp8ilgJ1FaNyql3uK1ivMGUg/+yjJU5J7uURPkfLTOMQCIhONHbf+m7qk
JGbrPze/tPSail61BFsq9Br/HLpGJkkwB3A5I3PZnVHghof+W33xq4vfPhHsszJ0y/7E0qcl1Xts
4i4aGic2Ajx/TtoLlKP+qC3RDiA0jKMEU7ciQ2H38uwY9ipddi5PyWvDIdE9omB3I69rbhXvz40R
k6GBYdolqwxlDReM7+qB+Mb/4cFBQBKvRfMrMDWJO4rOWQj3my9J/CzN12V13J8o5sH/HhmgA9mf
E6UOC1Gl1/OLkgdOWIWg7nmy9To5SXrj63F7qIOHfUyRWRxLLMtUdD07XKranYVLTCl3p0KQP7BJ
fqqM/u8UF2OarnGGJWREf8IITpFGzvDaiiq9RYx80X8pvqoOOYpyHLc8fo3HGTW3qNBTElyZkNC3
dGqb9D5B1zKtF0TGWxO2xuEIECLF/7vX6JPxZakqb4okvzXJTVDVeAuPIfI0efvztZmUv8bkaLBR
JmsK2GtUCFknX/MUlF5VrxpIPUFZMrHHT42PUh7B9eaWn6xhOUZUO4soY4ghzaRLJbtV5MtUfdw3
TQDBv311y9AWIXvDqaevffBdVSCeINiGBY7BP3YtxIjMirHTaNBTAsW5OLaccVLcoe4FE7W1hawG
jH/yUmqsLKRzspzOi3BC+Zi7P1qi73OxkSn38YDSAayp7HOCJxsi6tkrAmC/rwgvMI18Cilj8vqW
NXCvnz9mAHOH1fdx1ArCicUntDLdOUSG2WAI6sNEHsXxQINcmCLN4bSTedSzLxrq+0RKOSJu46Wu
SADpuHTEPEtHVq/S3KcQQibPy4H1vtBkWxHJ4glIR+cIoDfQYXNm8zKnxG67r0rrKFMLhcgbyzpO
or7km2IwKhrkmjoO1u97KI9WX+pqPyBSuax/vm6yn1Eq+yP6qqHAdISmnEjuYdvv3gA5v7PKZIkQ
6GFXDx/K7GUQpZpthg1rizjHwz7U61XAAA61Yf+SV0XFlup0yCEOXVFZyTbnvNnDOWGfQbSuMHo8
EbSXSR/ZpuV085fUOOwvp20YC1q+JloZv+tmHFhppBrJDD+0jlpxGDTZmb7ORFR9timNocpvOFyA
V5EMbSWDEe7X2KzQrnWy6+mT5OCi9Yt+Zg/gsas/18d96zbjyjUsR3damWRdxdR7CLr81S9o63ZB
L5snpjNYi2zcpo03EzkPTLvOMpQBWCl5rktkRRA3E13NiDB4J2yVQa4yTFfef42rr3n5nFWCsEsE
wTleo5mGHC4wQ7ce0zSz6+jQ9oKrmK1DGXM5zTRlBc2nuLCgLgwpjkowbKxCNnbWbsJKcRSjtaEB
7hr937zpr+D4EMEgURAGI57bVOsQDydN8+RC5GnMk/gofI3BHZdSUmUFatuQSnKtwdfaQ/pITpod
3Gt+Dj1cUVLbJp2/jSAfJ0RdKSVhDLiafibonAo16ZF29mDcDOX3RJoEJ9tNp1B0hQm/oyk5L7SF
t4TRgqYIXsKTo068JD0jzWN/rW5b9AbBfl9t7A0aCUNeHBBlrniB+lwrT6F2jIxbqst2rnr7aCKD
OA9s8qWSUTaF1xAU3rad37WmbcX+Psj2nvE2bLzgVh4a0lAsQMkuWMZPeTA9pj/EBC3/rjBQXYFx
HmhC8nGK0EzbDRqU7EFNRFf/Jo1kDcGxeKh3ORLoACFrfXeM0wEhMJme9kdtc0ta2cFx9pwP8aKy
qVHIj0U7WnLkTPNhEbUfE/gb4eh6sipDmhvA1OnnzDqE5Y8OvbmQOWxTySMi+ReRUcwfV96tB0qJ
Pl3Yzs1CadECO6jtNlO+0Ew3nSUK/tkfwu3wazWG7N9ZwUlT2EwQ5MO+d5vnbnQj2RmeX7R7RbeV
xmbXRYHwwWd7SWGPY4RuqHzOdd9AkzGIcdUxdIptocQSExebgrvd7UBCeUPhLEvRBi9pLHZ7+NK5
8TE9/wgephxaIrPPnjeTs/IsC87r/zKab5jcgV1JW70tWYXaiH5XDns8q53lcydDUFU/GH6NkhtP
lBsrGk2ODvWgKlOcBbHUkDdamS9FcmyX+3032XbKN7s4EpSH0qrbBbVjAZ3POrGccsocqzVCW1Vb
Ab0LsPjXziqzgrlLWQE7+k5N8WJXpDo0wfx9LmRn3yzB0PGNylBxmTYhhVmRdShkFxtJJ7rDFkFw
RGhY4xgZFayRlKdau9fQM3oQxEgiCI4Gc0hvGGEMCLnTXDlBxf9QO1L+tD9WjOXehy2/XYB/vMyz
YSAFWB374Cc5/mRGgvXKXGjv+8zKFRFNYU6LOIcbh/pwiR3XGVXlk9Kdup4uttHhINXMTi0TAazI
LI4lMhpkvTGwwaPOUpw16+Fjw8YxAlKT5mrKYJaaPyfmS63/3P/+9v3AG83xj5XYaadIZyIa1mQP
vnVg7ZUtd7pTX9ADG5pJH6QbylOBMkJeuYFBJCV3ZvZY97PXSKXgZkXA3u9Uu0ZNUnSZ6eJkmscS
rpECBc3tz/HJ+oYczhDHQATQgoW0fdj4/y7+TsVLD8wykiiGcoYiux3Mit+3kl2OrYK6TAWqA6Kq
xH3neyfgZQZFbvUNAJWGoGXvCAEgQ+Df+2yq8U+cgaIkUfDKP2HitPRKClt/HCBSfdj3w00Sgvwx
9NiJih7BHAkFqdUVQ47btpSc5/KfwrgldS2g683hWmGw31cUUckybZBpi4uVZT6Une70i0jaZHsH
X2FwNFThXS4vZtgBhd38qbugfnkwXONiOWvfWNuxyumP+yMnsopjoFKKa1lib4FlbZ2tSj4n1SQY
uO3jxcoqjoXoQIY+ZK8wrLWM4mY+SdBZAwLziO+MO2GpL5vsd1y+guNCkjrHdXfdY6LmW6m3h4vK
zw/GRXwBbVPoQPh/V2SirgA5UrLawJhoi4hSNvwgeqq7ky5qYi+YJj4x3rTaGm1VWdAqX8XjZ80U
PB0IFhCfF6+opTmbEb4fd9XnmnwJSX+RDqLgSoTChSN5b+bBGOJyt1+OinrSJF+YfS+C4JgAYmaF
HLJstXTxlOghyu2oFeSFbGZxrebb4JgAGU5xZphwMFVSLkzSukkaHGZpcfCI6yhR/kWJo3MuhQ9N
WXv7y1W0lgxm/5qFIqUuOhMT1bkK3sdibzhaD+qBLSV6IyzYYhOys5QMjh3kwRxalWXZNO6vauLw
HB9qFH9YvnT6Gz299bByNNEP/4+0K1uOW9e1X6QqkZQo6VVSq7s9x5nsvKiynUTzPOvr76Jzz3Gb
Vpon3rsq+8VVQpMEARBYWMD0QPhyOF39rs8frPpesXcKw8Alw7CUIQGpE3Sjfxj98IIcCi/x4NNv
mVcEka/KFKlUUTILw7RQQxM8o+nauqUTFM51F7+ncPlieuRRtlrSOUXnQMYUg7reAqNjn+6qVcUu
vx3nnciRkjZd0pVtIrBv2mWTu+FeNEDyH8jfrReCijO8nx8Vh6WwePLs2rQI63EwcMnK3Ot2+afs
kAPzbF+Z3+Iv1SeKdgeV/m0Xn08WKdmODD3GViq4b+k3UccXg96dnfalPAhyNpEdVWFPhQacuV6W
ZEi02jC6WeCfjXoKGP/aEe1yDfkeEcAFWacLs4lnV2e1QmmUpykZEcxBxHQREd4ue+PDKqgyMW15
b14nI4abFuigVXUUbMaBJzsr2RHTZKQvxUKL6omgrscXr9PvJvb9vNKIC3xuPyULUo5TXmbCMFsj
cUn4LW8uwvZCz1JvHq5yVeuKKlqzJHsSzuOkzTouX/kwXTRfRLUoBYJ9GNz4C1CoQRQowdGqWyHZ
FL6iVbebINL8uAbhPjnE4DHRPKSVBqRrC8DmVVZMtUq5GcSMxtxxVpzdcFEekwNHUikOuscpIF7l
08vIV7WzKZRF7ggBT0vTxs+2Zv7IMHeNgt5S+9DZ7nllUWyl3BRiNxNtLUHx15WdqyG9Hqn4nBQO
wJbsiTYNNZlG2BOwa+2S3nA1tvh2YioWoooJbMmMNHHYsk48iocWA3bHY36refUu/Y55GR5ss3d+
31TWQ06ghrVtEBAkPlvm3y3CSPiAnBbMNshu8iC+sFV0jKqzkuxHP+SxwQXILywvjfKqXBXvx22V
Mw2HmI7FiDwDxJlob/UWyJxaOvtxBDLXzvGHLvTSUDn+dDsKeZElYq6TCA6Dp9u4E8RR4bdydM2g
22ueuWt3ZuzpML7aUfUg2lbDF4GSGsbwKMYqMnSZtmviH/Ya5Kkq9axalKSCaQSOmyISuQTi9gla
+4WzJvej1/9iF6b3P3Spi4jjra1/WZXkw0jYsbHPIdG+Ni5MkH0Nk2td/2YGj3TFFVPph6R/88JJ
aKdI1ZYlpkdE+44TV2tzL1INKPvD2+JlWbILA1VobtqCruWKeuAbuaBH0eJV71Ug/e0r9SJIcl5m
XVtFXmH/VudQJp8sTOM4bye2gxsbo7BNi2C6oOyqqJ3pFoVVSo8Y4hOA1OT5laJCQ25r93/FyAn7
KtfDun9OcVpHrh1CMCQmigff9um/iJCCX4yXpuEielo69CUvxkWmTQeqZ54JQpjze6ZajGQb2pYm
2iAklTFY5zH+aO16N2u+/jspkkFoqpmlhcg0jiR2E3I789q1B0XqT3H8csYeuTIGdBqOHzkttyFH
YJZc1t2E/R6mjy13oSpsUAmUDIKFilvXC8Z5uv/NU9AFzbHfW8fzm/cH9/eiDZItaGYyrXqHhYGm
d/HQRnUIj+2lgTGd43cA0HcqBd++qC/yJIuQznUfYQQk0lblXZbvufFDsaBtS/oiQLIEXV0maydK
XqXjcszZjW8zb3KQKxPRw/teAi/CJKtAFtCC1QAV+glavUe/rL9qPFgTxQvn/D0y5Q4kra3CxXGg
aNY4B7WFkKgPfRozhZjzR2PKgzcqowdAqIdbaNsLMLrlmaIk8IfI7j+7ZcotSKABTpwhhK5104Sx
bhfM6IJyuDGjD3rVBH3y0Nu1Xy0/KMxFOCgp0oW5eetjX8RLhgKRHssn4SOKL8+DR8WkFOh596nf
q7vOVWcmNvskLoqTcrUMTQhrg6gJ0urOZofzqq46L9lEAOqZrMLwzXg8NYfqPTy0jL7sl2QadHAX
1KvwRbS8MbXLLPmcLQrYm8L8mHJbUt7GZeyIkkr/XG5L0RYyR8AVYM7k/zQEWbVnknWgVhkPqXgm
JfNtP97E7PH8mSh1XLIIneaAZcaEAOPaBLWWGMejH1skmVyBWFUVEBXLkVuTZhIuAxUV1zK5XzEi
R/VcPh8rmHI7Em1i3kcFvt/OH20t84zkSjM/ckuxa8Lon7mZz5t6clk43qtNKibHjAuY8Oh1m33V
upu6vrMWhR/f3DCMJ+fMxKxMW0aAa6tmJ7UgZ0rWo2UeSa4IRsTxvlnJyfcl/crMpaelaL3Qmgc7
ul6LT1HyOcQg2zx2FzyIVGHCppk5kSep22TT1Wg1rIfmFxY92MNefxcDEHuRIVdr6DxHACtgTSGI
iInf7JNrywsP5p4gkLeOqsqx4ojk4s2AhtveniCOd4HV3YXvihdPliNFpXblxDYXzIQFbHJ+6TQZ
MniqkvumRp8IkXyNQ0fNyQQRTP0UfRkf6qtrwPF9TLbz2PWiBeMOxNRZoAqutrNbJ2LF3p5cpFlv
B5SLILZ/iG7MwLrMDHe6y64mn3nhJdiI9+an8wZPdVqSEzIzTJYYckjszCCdrwwVGYlqI2UnxDMm
iEIEdoG61vJkOped8YtMYFl+16v/ZPPETznZvLCwuzF+7kTbd5iei6pA6hPLxUST5mhcATwaLKqZ
NNurMy3HAQQXE4+l3QPmOyd6j91LWww51ns8kvOLZo7+GbskGOz3BAzsRZq0l4PW9JrTAw45Rpcj
eSSDSus33cWJAGkH59DK12kVAljmNRO7mbofPNF2eVzu8vRh6Ux3ruEFMeuU5RhY7fCAZrXXreUh
LZpdymP/vHb+4UK8LFmyxxPvyUR0/CLzVnvqPLTuHwzfuDX3ArZYf7bArHBe4vZ9eBEoGWTNKhwj
7XCixLxn9ldTxWK3bfD/+315AFrejm0YR1hQDeA5/25EnWeopktuBzEv5yiPO7OG3sptYfH7/JnJ
Zr407izP+jbvwCPy+K4g5kSaZJBJxCYrFoSTfL0t7M/9uDt/JKotk2xxkyWooVN8n2lWuCMlOh4G
OydePbB/zktS6D8TynFiQeq2oHVd43CQfXXT+JL312Tyy+n+vJjtBTmYaIBhY9yUeVeAQFlSQ3Bq
9Pb3CPzroKgebUVkvm2ZXmRISyFFspoozuPikORDZqDCFQFcnFRXSXPUsqd/tyCx4JN9GwamlxqH
sEG7qpDjJ5GbZorX7fbZvCxIMn6WNVp2JOrxBDNUMoxCLCMvco6J6lUmLMrbCPBFjmQDl2lFK00K
OVrIA210LSCJO711rfm2eKL0eH7n/mDgXsRJBi4ts6EhGcSxj9XiTr9+k6RPj91TjIqJfflO/mDG
XkRKJo7kc5JwAQaPftFnvmIMlb5PU29s8Wwr0eRVKUdLnj88LmdAxoboNR2xyqq7MqyHePjsZF+V
0yU3dd7kBjExwRfT7SVDMZS6s7SZDfhBa7lO+ZC0kzvzy6FDS9m7gg00YqE8g4ZNyHyt8sDfrdNS
mgKLMvvtj8YL/RAYJRcd4m6CUCNRmKbtpjx09HOLWLYFeN9rgQ4vmnQkVMDpp52GInl0gQE5QYnB
2Kpk/Par3mYOVmdSk8kchXGfZ5FGDFj0z+WVGFwU7cTslwyjTqv/gdF6yx6C1lE3bQ6JSGC/XtqU
dGEVdejP6wbmrnZAMK7dVBaFhBuSL/apFMmAgG2Nt70DKdPkz1fIk/qW1/5C6URUaZbDzNzzV3sr
kjBMx3AME7MWDHm+SIpsc1iYOLCyfKyWh2gOzn9/85ROBUgmHhOsjbYZIKB9WuDmxXxYzWseVo94
JnKlKjevlCcdE3DVwL23kCeGWXGPXUa75DrxsuO66/cphnvs/+UCpRMDn1Y3pTPB4/i6+iVaweLA
uFsY0kuCVav9qeLk2zwxTh0G5K5uoW78Wg/rNq9jAODxssz9NT3SQXFim3p+8n2hoSdusqvHqoo5
mkSHsjmkc9CRNWDRh/O7tmUEDQ5WN4r8CFRP8l80N1iZDgzwzxIjFWPTbcfCHZhfzPcZ/Xxe1uaC
bIQxHFMDYZskmzRqhtaEAMH7Ax7hDI8C52vY7/5Ohu5YQLyjHdlkFGN6ZDjBMOi86heaBSXNn5q8
2tdN+o/T6optk5ciixF/PzmblKZVxGIhJsNsErBVDM7om8qGHrEjp0boWQyB92XUAPurPJrCbMYY
8wJ4FrSJMe/YXNyZ4FLdl6vmlWGd7dDvgwHBa1tclku1vGcrCbepA/CTYZrSGtto0rWwtbOgzvRd
2qLQb48ep6ohz9trfBEjX9u46JilQUx6FAnU/lIA1vq96ra+eeX83ssXOZKmT+maQfkgB6/9mrqC
L6HwMi+2fOLFl+mFCpwuR4ayPClUqztehXnkZEFeWOl+YIvx02Hj5HVJ9GmdSXJRDJp55En0eP4G
yGbpWS4I37hJnA1WCMexeWFoLAuI09wwZ76dAff/dyIkVzI1fUHi3oAIzd7F5RT0kwq0sHnBTlYh
Kd9UjWRtV4goRueWF9Tryy5yq05FOSG0680Nowwt8tD0t9wMbO77PsHIvcAgF5H2JaM/y+SgMUUt
TLayz2cCPwF4Dtlo7ba5VtQzz/NgNJ7q+mA1l3F/HxbeqCuePRuHb+qGbiGMoMymcti3Vis6vNsW
Sj60vtFPfpyrGq43dgyahZjZhk0CUYFkxdMw6dGCSrIAZGJBgsGoGUjz2I+o9s8r2YYGnMqR0cFR
MU4xJipngQaMZ926CfVo/+vfyZBceFWs5rJaC04/vjDThzwC1FnV1r9hB16tQ3LjkVEX5hhiv4Z8
l9uP1QS8Qm26Nd6J87Qfy/vzS3oDwoGumbg4FE1YDt42cnjcouLOQEODNTW5ByTDLn1KEmunjdfO
cgdIroXaxAC80XmxGxr+SqpkxY3G0apxhtSw/JI/ZbN+G0cB0kpemJZ/b31eiZIMuUPqBoEXRNX2
P2EVkPn7+aVsKd7pBkqGm7bjkkcM34+q1tO/Y9Sx24Wq3KnQLMnuvFqEdItA+tGUtVhE6yD3POwr
uKJ0ET0+vrpuuHVlT1Yk1w2Xvg6NslizwNJ/8sk3rCZIHki2KnRgy8ViURiBQYlBYB6k66TpmDQM
fGAW/H50ln70rT/8nt/mpK4KyymfE0Gch5Y5pI+pwaD10haCHw/UAg0Jd4nd3VE6etZiz17YN3+p
D0IOR/jDhNHjzvND5yTWy4ehb/oMEAkyOKFb9dbsRmsauU1Jv53XvDcb+CwK6QEOYmpCKZVUu+l6
1HRAVbDTDpMYgLcvke99Zqtu92xS0tfL3uK3OMd2BM5Nf5NZbG3geTsH4ubieswv6r9Fsjx/3+EW
yLywFkalE9Iri0xzn4S7rNytxTGM/SoOzm/Z1hKQ3gDDKSgRTO5IO2YkVj3rdhrueNN+jDvM4qSF
AkG3LYJxgxFL+FYpFFm1fI3QXx3uABH9mWAiuse0+Od7lmHplkMMgxqGlIvq+TD30YSdCvnia5Zz
TTvVc1I2AuIwIOC/IsQyT9R40cAAOSIG3rWAgUb6caatH/dXdFQsZetaWsjKgBmDYGauDCKYDa1G
8AY5MUcnwcSuxzL7XJFB4ec2T+VEDH29nD7XpwZPcBx82iOR3B/jjPrnD2VzJcgy4d1lEgu3/7UI
nTUFwsMFIsy7fs3d+ZudEYUzk/3m86lwZPZ17jh4iEtXpJ9MA/o7YLqOMwx3a947XjHEi+UWVs3r
Cy1mJohoS2Up8k2CEIItFCJRAHWA2rZk1LjGqnB1YO52TuS3xzKIdtE1iTG+oNwlwTtMtW3g7sCI
Cg2X4bQIGfOlKHBL4xismJ9p4mu6whA8Y2VPPSoWhEQnBcqD4P9Qv9entSS2szKDhTtzZT2oHOxo
Yd8ZaR2MyMXczavKHNk12Gja2K0XplfHgfD04MTJ+s3oe+t7EWaD6WkLQGM7LaT0V7EYZXyjZw0x
vBaZzxuwUtbm9WrZuYlyT5cd7NlIg9I02JUxpDpzs8wE40IORMMDaHumFUQMg/M0w12CG5unfJ/N
WtG5zWDXvT9OZfa1dML1RjfThXv5tKazG6dWBLyxVZoX5ZJY676n3E52ZK6BlakzGsVusySYNlKB
wefrPJta5ZU6onS3rABAcBM7TlrPGlv2q0yAfPDjks9+EnXxr0Kfuqu6o3nodmNVGJ6GkdZRkOoU
LZF5Mv0g+lzqO9CSxYVXFq09uvEwxXcEfJMPWVTqGAzSCSRsTTseBssQ95/HWU8xAc8Yls/l6IBC
r49z86uZxPzjMvTOvCdWO912Q90G7WjxY1Vmbe2bRsnwFCrzwR/TJLzV7C61fNuMjCfLMqbUS1Oe
JoHp9EnnN0XfXdSrkfgMvcolavSigp6DKBntZWFFVe/2jVtv4yXoMI4ntCDse61HNJrbJozncNfz
fyYyuXy6LKgipNhy9BDCmUVx/1CDkK79AtPJND6FuzEAvtzPb7O9fhz8+NBfO76uMJWbK6JIISEo
s/AslG7GFIdkBcl5uKvbD1FxH2FOtgqY9CbbK26f7djI7nG8pNGL8nrX8nkmfRWazm792IM2W7St
V5OH+U6gb3RLIIfqdHfeOm/v4YlIyQN0ddNlNTiE/z9YGvYoWerHzhftjubkqsC/G7voECQtHRgy
DHK1pBWOU7HaYJnGLursoiit3VBoxzAjCqfDxNFLdgxyUI/SdYKA5vnvJ36aGZjXyRPYShHOPoEd
nvWeHc/WPyMJG+JmnWG0u4nkK5jO0jj+wUcjfRzjvolcyqPw54hDKoGBzuIn9FaNkeekxHoaeTpY
bhs1U+h1JFlGt56s5jHTu1RD89hSXvVNZjAMto/Wb1o9sdLVx5B/tCLafMjWFRzNM+aIln4XdhOq
fsZiO3u6cL3Ao6LRjKBpkas8hoNjh27C9eTQN23T3nUxQKUe0i/xcuG06xoezmvB2zAAFSCMxrIQ
xIIzT4aPxYnW1GGGXxEu+ykPatXU2Q0tI5AAe2Agw4+HgHRT8TJgiz6yIhBlDGC69lXqD8EMgpjl
oH3qVBChjYsk5KH+g9AJzKRMCmjT2ci11TCLIEc6VPTxzgf2jaO1VRBoTF9VZZq3UeFrcdJjVweg
fZpLLK8p9iW5Cdnsk5/d2rvnj+nt5YEYJCMQaQCMCRf92jyU/aQVLRuwi+DI9sa+i92wGB7GOW0U
9+dNiRyHJR6guEMcMcebioYVA5GBWLAI4qs5EBllDfX/PWgbd2jl8qxHiknSCgO7rSQnMqVdXIYq
0o2JFIGObq4FuL+9Xnq9O/hk1+51dlCd2ptub3mRklZyQzP6rIZA5uoeqNG84XMBgWyvBwjuPRQF
lF7kD4s0GSoRJq6bXA+IEr0zmwyqMl2QgGJ63+gOgbUHshFEi6oJApsKg2Lyf4QJvT2xgm1f9KvV
QlhpcT3Iknq96dd6uFzaLjq+QzdPREk3bkT0bU4OFGZsd2GN2e/1bVFxRXiqWo+kIU5htyOLsZ50
eSraxq1nWPJRofsqIZJWsKhZtbqDVkQxyBSm73nqXA5kUdzlTZPxsl8yQFjXzLTGW7kIimw/t9Qd
h8+DcStyL+85F9uyKcfLm8l5l6F1jAYpMnAXjJeYQtbtWaKQ8Idr9CJCeJcTLdNjR6eFLkTELmLl
9WH1Ozf1Y3+9R6CP6AxmHlmz9xwTyEJAPSZIn+QI0yqyyi7yFZ6zfixJC+oqz3H+NksKC4EkMIoa
eHMh1JTDlXBINAqYvbOz+mJ0m6ZCw5eVKzZwQ+HgfIGvx1sfkaX8Qi6WPo7CMEYRKK2CKf45TiAR
Zaliv8QpvI6I4BFRzgU1FpIwSGu/PqURg2zStCphC4hu+YUB2tURqCtFr8C25zWoibCfIk0ih8kG
yIvpato57NsaZIfowtlFE9gJAOkDysn8kXx9h36D8ZEZhmGbttz8aZt9z3oHyxrCu7I8Tvb3RjWc
entNJzIkv1v1IUubriqC5UOPJ+LRADbHRku/Rz5QgIHQkbf7d4uSgvJJi9oWAN8iSACqsq3WpfWn
nCqM6aYFOlkVkxSCjnHbtmJVS+RjFoK3Ni3Y03ZzrUjIbmme6KrXgVjAc5CKH3JiH8IqXpt5zODy
5gPApDRXlAE27g+iopfvS65Hy+dwjQ18PyPVNZI8ewdkC6W9/P01fSVGcj5JlMVmRCBmyT7G1rXR
N66dfnrPwb8sRbqkYBPWaJLlwitckOFmBlZQ1e+wuVsYqItkMvCItgzYQwbYidY1hQ9tj2voj+tR
WXTcPPATEeLvJwce0aJpsgUixulyyXakVgABN5eAXB+sGEcmVo7uUdBexiptcRJ1+TFv1n04pDsQ
tB/OH8bmMk7ESAee5UahGyPE9GO+49XsxXronxchPiEbZYPbjiGewzDNYqUnO9Xk0Ou1NXJc9PC+
tozPS9G6zKTwZuzWMbTYrapJUd3euvenMqXraBYJqp6jmQeaTl3MZ3TGb6S8meJ3BDinYqRbWQxG
bTec5QGmTv5q7R+cd1+rzPrAjL8dtCrC+FNJ0jnZfeWkmYMFLfna7oqhnLzFqM27NkX32Pnz2lIJ
IE8Jrg68pCl7tzAFQR5qaXmAfOANxqJ6Tdh+/3cipOOJW1qsljieYeLX6Iq4oRlTrOJNdft5xwSG
BeOqONL/0tloCTCS/TDmeGmJEeLjoQu0/bhXM71vuk48WBmqJsiTIy54reAkTaYhSZc8MDFMQyBo
We8KsiJrX+7o1+nw9/kl8UAGDBP1eyFScmrcWMqhqAl0ITuU9idCP1gqIsbtNRHAnVHJIoYpW1Ba
Jy23MVQxwLQv40N7ZaHnqfCc7xTzzIJnzqfgvEpsPhrNE4lCLU/MRJ4iPuUJVgWJ9t4K5ss2BL9P
9il0W285FIqYalMeyo1IRSKD6iDb8FoeKyok21O4umY3+tTj3upiHuGNBQRoEnQKe7R1p+B1xIAN
RjiX0TZRkRr1SOEtciN2p/q6jhTbt+UuAMtkwHLgxN48uaeU9nWjRVVg9ZO9A+ltg+6pSN+1UM3d
358UhRibWg4qQ0jmSjvH66FeIqsMyO3oRwcC0uCn1Vt3/JAEtiIgEd+SnAcgAjBFSBQzEwnJ17KM
Uc/NseoEeEOPg3XBhCmOwypGDaAY7QYMCOaHsRuR2tBZqojpNipfSA+dCJdUcgSDiDGA8jSYQUJW
+vOh0Vz9tjqKybt5rzBYwubJKxWxvYVyKGBmzzfyRP9t2mCqR8lAObh8FHMI7ClY2nsjUwSSWy9Z
eipHWpRDu5Y3Di0BvUhuREKo8aLZLbwnMQw6/dDDQr4jRSNCYphigI2QZ5PeFtRKrRYVL/RNznS/
9uRY6kuA+U3H84q5cQeAHWBAsxnQFSInYI1+KKi1rmXgWEdGco+g7pYoia3Ej5XPCbUlTgwd3Zlv
3GNqVnbIHUihe8GZHV2Uh+pIMRwT458Vyr9hNUAG+iJKcpNZtxop4WJB2oVV/li5opdry8pTTMOG
t0cemTK5n48jkx/m6HsKYm2iD308ZkG2VNkdsID6jWNrCxKE5VouKLPp2Q9rsC3UJCNgnGox0x7M
s00G8qbRWhVR6dYPw4hJYBAMJAzg6STnPUSkyzoHYamxn77U4CUvD9y1Xeei8Gtss6o5c+umA7cM
W2YAloSSjSQvMlmerdypkLtnAfeqfVr5HeC+ogsmqRQ3fUNPXwmTYrmEpAafIwDSRnaVaE+5s+OO
wt9smM1XIiQTjXEj2YjiZBU0xkOcuqP1OBkBW31n/Zyu32ilgi5uLgnIIGRdHB1hvrR/c5HOLQG9
chB1V+1jqH+hROV19Lf3DrbjRYS0a/qcptacQ4S+zkeN/4NZErVd7Mp28Fr+YPWPZXpcDcVRPf9w
6bajvAtAEmaoWNSQM3Aks8M+IiUifF9wHCQosjR+GWTXyb5DEbbdx59rP79QEaRt3HxksCxYMVyD
t8FrrEULQDFRHkTLsY2uefbhvKncqn28EiDtZpbFQ2LkEGC6Ivrp3PoIyst9+GlwXDT6oBjRqdR+
a00ArqBOThC06nLAVZq0sFOSlYGZfhvRra+KS7Z0ECcETBxQOJhPK+kgQBJWNNWATjf69cKvrHK/
OAp12PDRwFy9iJB2rU6znNMRIlaWuNlyETtfLf2YqJg1tm4v8hYO7JC1gSM0WDt1XY/KnrHvj5hd
theccvSganTYWo0Bj0kAWtoA9dmhM1gpWkWCvMSY5/Q4dSPwHvWushXatnHyAKrhLckMG+GiXHoN
dTCQJqIGVRJ6WAzHz5MHhT5veOVXIqRsopGg7ozZywW8siD3qvYhvHLv6S4oFP7eKxvgqHJ0GyV3
8SZ/HZImZDXTqca2meNHxw70RrFb284ImR8Q0aCj583LlZQp3vjriFwiOjI5d8VM7NGbfJO7aiXY
egcZeHeJAgDeJbb8NBmpFtUpxkoEZesz0HSi3zTogtUbv2AOpLK5RlxCyZ6eSpMBxnyocquqIY2t
YRK75TR7dKiZcU9Hml2VACCXwACEVNXttaWCp95DOrR0QT6Ncyq8h2vSY7ben1dAxffl2XK93bWs
XeCdKrLn9GbVDue/v3VXTZsAa8Tw5Ace6LXSLUuYGn2lVwFfdtl4RMlz12TemPfBeTlbRvRUjljn
ySuk5b2eG8aKVrXuoihcMWP+53kJb6bOIDFjnIoQP+FERJi2YbqCavm57L7s1iu9RWnaDPDy39Pb
EV4c3me4VAKPhAl4o3onWyi2+EQu2MRilk2QO/4mr4hBYt089Ts9+F96j1UHJnmjEHSDQ93gwJh+
Z6LdP6s/NbGbAeJyfjupOPlzy5J8UkStTgtHsSzT+dVgaPGc3fY/1so6VnXjt9YFOC12OsZjs+9D
3niFnnuV5g3l5yy9ItldScEhrmFepSCEz7yI/CwKxZNTtRXS3Rt4kUcTwy8cut6N8XJ3ir3ZuJqt
0Kxt3UVWyqZo6nyTl5iHKey0wa6CmvwsH8sS41dKRcJXIeJNJS7RGZ5+EGFNmdf/6KwvRfz9/IFu
G2QHvRGcAuqLhNFrPc2bzCyyPK3h/alneGng3JeOPz8DbqfDYilu/ObpnIiTbnzY8XYxKMTl7N7+
Pui2V7R7S9XXplyVdOvn3IkIR4E2GAPdW3aC82o8RFdIpoBAniuKJ9uX4mRRYtEnd31oG5OzBYty
8jgA3i3CO7V0jm3Nb8cF7yEgbyi7CaP7eblAifdybP8pzdUt0hLc2AEt7d0UregiHFxePi26O6+T
W72jeoA2+5eDlkyEbUydwxtsycoPrYmmalZ7y3BRDYp7odx7yUR0Vq+ZCUuERgmO4jiIvy4/+t3i
5zvnaDsKi7Tp4k+WJV33bhnmrqqx92iKmsJfvWX4OQZKZ43bcFXrn/jWG+P3Ikt2u8CxWmnKsjpA
+88Hg6Q+nmt+mA7ol0SXOp8db9GMfZK2hsIQbPr7E8EiHj1RMIDKeKo74tZYhzy7xiGetwKbhubk
+8KZnXxfm+q+AiMljgzpOTQBEiAZclVeTrUIydLwIR6nJoFejOlVAmiGCiihOh3JtNQ0NFsLg+AD
J8IA7nxxnexqrm6G/B9m1i5eC27IVcHz1pq4Tk0ToBm8MeW3Rha3NqblFXUwfUC3xxeR3gx9flzv
O7h6wR1KVPiZraMCPAf4YiJenXLvUlFPZRmuyLVo6bc5xnCA3ovGL+fVYWMnTR1UCBjmihZ/dC68
Voe46ak2tbwM+thvdQwHuIudxyW6zZf8ksQfo7jenxe4lSZ+JVGyoHgoDFrhIGc7fRh2yy7E2NOj
eFdZHvk2oF0UZRLnUfW02pSKnDuzkXUHFY28l1mnr8WUGCI5be/nh+iA0a6u7XdBdjT3zBNjzd6R
ZEXC/b8iZeI0UtmstTny7gbS3+FdNquSrBtxJ95XSEdTZPZBRCPdMtIUdLEXJNzDn6Yb3ddooGkP
+uCKuFPdwbll7AEaYMwEGQMS1HK7Dp9ap+I9crq9XzQIq7u97bPrMnd1H1b4o2pmkvAdkgWGOI6m
J1RYBLb6tWY2RTN1aEyCuCp/GhPbI+PqVqR9TBL72lpyN7YSxWX4wxL/IxMJx9cyqUPiVlshUzvM
we/REl0KSGt8yDC+SIXZ3bjfHMArTFwEeoG+qd212cRqjSJvlYV3lu429XWmMsSbKzqRIT+L0YdE
Iicuofe1VwN7hRFQPvs2XwheJDWscMNDn67oOQFx4lzs3l7MpMSKnPzRnK8KTGyemniHFiXe/SWf
AR57HA9+QKxFRwSTwR9aPzuJk0OUMS4Hy2buNJKrntTHNW0RD4yq4Fn4XVkdT+VJZstY0FQIzEIZ
zAQGS4DY2suoAqRb3DWV7m8f28nqpAhOS8fEwZR3hFRXohLa7fnR2pn7dVeghqwqhf5BmoXuS4xi
4ED9v1b7rs661pnb35Un9M1cm7pnfBTlyOWwPhqqJm2xVW+38kWcFIKkNE+jEJMGg7r+VHEvwQDx
9WekPZx3NBv+GgryIkWyjjWx5x4MbmVQZTea5WdKzkrxgXPLkIKQzJzK0OQQoO8XkCnAiaF/4TL+
tV78Hl6lyjNsmouTBUmuOuxh+MwF8iwjdY2fi5O76GF4x6ZxYEF1/EfBD/taEyrY146nOJqmSo9k
Hu6jvAvOi9hcxokI6VyiLgnbsMIyWpDdpdZeK36uRJEYUMmQjqarQfLOs7oEOvM2Tz/V+ccyUdif
TREiv23B/Yp/r3dKD/vCTDEmNSDNYcoA3T5yFQHNmxoR+vIc4H4Q8qOhFMUa6XkleNBF8WsBDzYJ
7O95kDpBeHQ8shdQmSn0P+f3+W66XB/PH9EbgyALlnyvmXQLYTpdQJzmOK6xWy8dD41YaLSwL9WB
0puirCROhvP3rTmt9gRx0Ze49bVbQDAwlo37+XoQXU5qRknZNsgCpcMzR1qUfS82FmPn6C8lr6Ny
RdI9SibTnNoVAsBjKmieAAAqwAJXumLom3YBxtHd+SOTPa+8IulWVe0SsXXAFk5h4+qkvjcp8qyx
7Tbs56IaSy2HZrIw6XplI68ikEvjvDTgO8vKnfVdhG4jtPWuzl0RKZIub08L/JtgrRSVUoBuZYKF
ZcjmJbXnxWcYcNA+dH89FBbI6lcCpHtW1LQiY6rjtPbwtahZxv6IqG/xb+jl3/b2yrKkq9XRVI/7
esXeDexGT51912u126ZP5/XhTa3ntxx0XoieCEK5FEG0ZJ0bw4Sc9Dj7mgt+wIOzm4L4QC//eqTP
/5F2Jct140DyixhBgiuuJN+qzZJtyfaF4a25b+DOr5+EerpFQZiHsfpgXxTBfAUUCkChKlPEEsYv
SfRkmBdgTYHxBQJwQXq2vvYQszN23g+10snzoXW784p4whhWZNAqlJguIX9jHk/5fXooT8mVfmyP
ilHk6/QCksgANVGvGB3j2TI9qG/5Oz3O6juORn6oisuJ3NH/nTOxnCmL9d5ZHKDlj/MHtGPQwGpv
46PnhrxyBGIYvgte/UcP6qaPztEI4k/4F4zf1AFSsgPwJfHyU4QANtQl1bIOQzwFemBAcjQowGQ+
BvMOPfnkqDJd3E2fZ5QTRvGeYw9Hj9e7aQ3Rl6jQsMSdKvV195HWj7WKlU6KgdCFJlqQXLwhy7Ty
CkVPRrmETXSOy1sX3SGj2foKjxFPhc+WwAoUMloS+jMntWqas3oJ0c/VowDCAgW8Y/rRMR+Cv8lv
Y1X9g9QwJDbA6A/uiTctIsXcGHHpdCCYLzrwcvsz6LWqQrHBSLY0h7e1ojgYzweomBUWHS1GDQ3o
1QId0+XM9zTOH+wlvn0gIYPO1fj1HSNJ0FCN5i606wL8tU+0BV3B7c+WsN2hc8ze52fvw5T5FUNg
idFHu/xwWKDAlK1A4oHDx8L/wBWiZpFoeMYaliXUD1OCCzMnJcmDFby7O8fnIuHOw5+2K3GH2UIK
wdMaCtazBpBx9MTqozVeefXpslkqq4SpK+za7dISEL39MJkPk0r5WfF9S0ibTHSEdmWCuIXc3hVL
F/TGqQpk3iTwhGESib2WegKRZf48M82J72f1Qc/86Su5+3tV0Wuz8VVz86aaSUQV4lLULFpBPKDy
k0G+i+8b3bcfqiM0JeGBzW/t16piYZatZlB/eChoAuvqG66nuOtTZF0nuKBm+3Xj7kiM1I2m5K6Q
TtoGR0hojO5QDsQd4RShsceWDfIdLRiDvxvGo8A8qQxTAQprK02KhegpDIv0U9yfs/w9EWo7csJK
qnJewc5Hju2rE4ghz/2R4v1/97eoLm1889fldSUmMrh3IB/KWYzQ+PWGU4jO86QPFjbJempddk5w
4H+KMmd0/LQZDNAlp1l/fxlSGoaRqQeYxSmhLO4+mxSbnbd163ZkRYRyDvbeOJawEO2HYNDmNUl/
msTmJsITUbsKPiOcqQS4Rm9qCvJYPeyW+9R5WC3FNVo2hCjFRdaQorsWhYmvzWk0a12XZoU51hTm
5nIkrPprKbqARr0iCqqguH9uRk7Pk6jWWkCV/YPRHK3ktpg+N9FflydItnxxW8eRGxXcDmx6jdJY
ozMV4NoP22IXuW0AcrNO/34ZQ3o6Q4U4DjJgfEBrhhDQ67iGZI+JstslWALeML5eeeFP92DulitP
saykBr1giRlkOEXvLguwwJ1UVAHTD0UVXrZHCoHiegdtj46BI8zrMfNS3MXduEbdbXU31KCauZ1U
W6Bs8tGcgIgq5RqbWGPTdhj1MCp8VIwEmpZ80LKwWTzV3PBjiXhl2CIJW8Zke+ZQlUDqQ53PTRCd
9BM9FCj4Vl1PuC+9gQJxomvzik4s0dfj1tdphMLUSQ/JXIVpdajjIxrgggxUXyovkMYdZKNQO0x1
1MCIvWj2HA3GZMMshu2Ci9hHYYo3u+GZ64iGruJxS+YSCK46J4ZDck1sRcvBFTjadqmHVn6M2B1L
g1SVwFVBCPEAEg4o2HcAgdT+ldMsN6NLbpYxVljCdx1xkraW8J+xCTuLNkRTVgNmxatZUdXXEVqG
ky71oWO+m3LbLzTVhYDP+yVIYT1ZhW7Utc4HD2W+xjE/2M/S0X9a5sv3hq1lQqjTR6NqV4ZyeaqV
freec2cMwfZQ9rHiUsVn4q09z00xaPZ583gLYcWu02PYk2jsqQQbVN2y3Z+HILzA8b4bDiE+1rYZ
q8Bkl2PIdHpcV/MQ6de9qidaPi8vIDx0bFwhHWtWFnrx97yk5xTz4uzV0uTS7WFrjBCC9NRaTaJh
0/Ya8xpZZH9auts5Hr7O3rAz8/qj3XtXpBw/IXu0AxOgrxf54fJ4yuKtg8pfBCecUUDX89rUwoCO
66gzhHRDj/0i8s5e3h0Ms93FTaK4tcnCIEh40ZrlwCPf0IEbU5xnKwMWZWiiqJzBZzg20wUFYAMN
U1tXrGjpXWQDKGaF0gUXyMEBoH5Ap9tu3x7KwLnW75b9OQ70YxGYny6PpjRUWSCXxIMA+gbFyw9o
tJuBZroeulntt8hPosrF+NPKoOflbGEzgRoRBZmxcHy2YzzdFmgxDdP0Ce8yEZ5nokaxzKRT5Xgm
Oq88gk5PwS16tOtNZotdRJ/01ritoj6BbhVtYhSEt5n3q7XSejwl5qCSrZIB8/ZVCkoCsB6K59ic
gQ0zb3DEyMaP3cPUeb6bozDut9uoCrik2cktlBB94yWfK29FWIQgC++CPDBcF519vlfJzcjW2BaI
27wJJ3FRa/YKvsywbX5286fYcXERuR3KXrG+ZN63xREcA+YYrNSAkw7fR2RgVueKqlQDpOeLLYhw
ltH1mhGCLRnHpv/th/LdWwv8ZVyJI9qVij42qT/gDQu3Nwt3NzGbZS9eV1lWtIYkWn+vGvtkjsgk
uEPsu1151RUoa7m8hOUG4koPQQxoAb/pUrKKYc5WE4i8+WINizA/lyCGG/b8tbj6rTqwSZ0DaX9U
zpjQVRJDRkVmlpc69gANlV2zfUzg7jqECEl7uGyY1Ds2QMJmM7rFoOUd32y6/PPi1DsLz1A+Rcnk
O3CQVzXwHorIId55OhL11uTiEFAX9r4CF7Kbn83IU7wcy44aaPV1bHCJQpBe7NckUDZ2qaatYVZD
A+sDUb41SedlAyAsJjqRxtG7BIuJIT88hv1pOszH+CY+kE/dF8dPjqgknHxVI6p0lkC+7YGNC5aJ
aYO1HVhHlxSB1w1Z/HUoA739eHmCpEtqAyHEPYNNNlsaQCQoVOzN3UQ+ul0Tjp1PoZ9xGUtmjrPZ
RwQsrzKGyfBw8/HSJwPXYHrTKfuxueO+OXW68DSkeHDBEpnF5tp0uoZvuuyLcx8fy10S0mCFoOyz
pJwq0SK1aIPGHXMTzK3c1AvPW/XQnK665Fymn2NVt5wKgv99A9FHS43CKBjUulfTePT0D6Z2ujwv
suXD+d7Q9I3SRFTLvobI3EHDHgwf6NKgKx8Yfbz8ffnRluIEhIwbXoLFKlz0YlaEkVgP8eq87HjJ
zYhnnKA9gSUvnI7002U86ZBt4ITgBsr9ofIGrNYqvQbLNLXO6JW7DCELCCjh/NciIQM25ElqZzYg
sECRN3zoI9vXxu/t9PMyzpv2qOfzHXQWED5BaWmJz+jRpEXrkGMb78P8dgmm++XsnIdDdPLCmvrZ
I9nPN9WNimlQ5hHgRHdxPn/WnRQ8wrOL1s5ynJVZ5GfmN5P+vmyWbIa23xciAQUh3+CV+H5MyI1X
u3PoRo+VnaqKcVR2CIctFo35aCXAmXIHRY3VI7aJp8umqCCErQGU5jQrh1YPweXqOyu7n4f64TKE
1AnAJYc+P51aqA0QvI3gBL64Da6g8+Dz+UeTwXNlwHI37avvemg/U6mqKgzllr2g8r9vIk/ulKmT
WbhdExz0cz0/ML1RLCO5H7xACH7mNJ5FswqGeXj9NOgcdCRoVEVfKjsEZxshtTtrHCRihU9QhGV3
CjNk0WA7P4KbtSsdtMUBQjd9r8AT7IH/c2qDQVdFA4IhF3e3LZDgbEM0xlprA4gfQgwcR8HVQgNw
3aNvauh91XFU6XjC+T6uQfpBkP0Ie20/hxECTxK6t+WNG0x7PQH3EyeX/nOGGB70ttcKIeVCWxbr
DU8td96TFl/HUOlom/h4eVVJTz6byyUf6417T/o4QLeSXy6dhyg6Qiw7JOvMW2sGJ1VgyR3k5SIr
LOC86PSINojiVv2dgoSG91UWn8w431+2Sb6eXnCEJZuuE/HyFTYV0U1Of1ujv6gYg6SmgB+bgEiR
vFU1imvLzuce8c5pg3ZEWYljBYX1BJ743Tts2QAJtqxx1+jtAqCx/7L2FnrhbkFOq1i50gHDAxbe
5fgzhqinAOLWzBhigKCg4Qjis/upv4/t+F2m/ItiC0/tmJBpYAOmhazLFbMQf7Qs8VNq318eMvl1
9cUckS69rqpV9yoAtbsVVNvtwTulEIhYUEHWHOwPqny/NKfG3//+d/hsYQ3hVbOLNRd46110w9Vg
EBO+Gg8oMDEPU0hAjNUda1VbkNwDX0CFxWRrlqtFaYNbURZ9AY/aDvKwtj+MLbRoVTKP0r1jY6Dg
hGWfOmvmAGvR4mCw0rNLq8PlSVNBcBfdxqHeZr3mYQy1PBjAIzO847F2O0d8ODffXyq6RGvLTeh/
eORjk31pjBNFLu2yGQbfe97sTbiBc2YPC4VUwibYjb3BjKFDulMrb7P+m9HOh7bug0bvLV8nEGeJ
6I7Yhb9WaTiU3b5t5gOzXV9v2aNmoB41ue2m+cajf9qm/byd4Dc5YBzDKn+TvxwHsximASOg30/A
Nf4ac4X10jiygRAGuS9mnqIFhDnV4Vh9yYYhoEThKVLH34AII+xRrRuTBHlYaCWu3mmax8CbP6bj
r8szKXVIUD2aYGiDXIlYJJ8klTZ5BWxJ9NvU+tkq2Yakg7UBEKKGWYFtVG8AMP5cv0w7um8qn1eO
g0zvGsqjpV+G1YEq8v9yUPSWQHyU2m/KPpJhZJ0+YfDiBZVoc7rPPfbJnr5eHjs5Cq9/44VAoA57
vdhQUdumtsk3erb3YBZJQi151ykQz+7/gAinQOglGUh5AeRvtiZeBoRj2XPFTHqnugryX/xmWW/A
hCNggeGMGwNgRXdMsys9QpmicY7SfZyrWmel/v0CJXYU4BYMsV4KKK35lGhXo1Xg6eTWISr6fsUk
iekIy+vGqS+BM5Nro0/8BbWQ5cNlR5Avon/nyBF83E6HXEcLH3wcm2/+JdMU35dvvZvBEnbBfvZw
OC/4c7EbFCfjS5oG+i7fjVfrQbvp+vO864N39JM+x9INLLd7s5sw10xHY4Bd/AZiBc8tHycLN4Fq
pyZukG4pGzA+kVswzTX6uYKNYxf/cjrvUKdQm4yzQ19Fp0avfMdZFKKNCnd3xEAe5UWCBiG4u/0w
Tnm4NN80SJd5P8xI+XoiKzrBQyuaLhBmJTKaVpyVSB7oYb74nKaKV62iLf59Wq7PEwcBHYrGS4I3
VyEyuVXSD0bV46qtN/B691fSgH9lNiDI1hP/Hc6/wRIClOdNiV10CPCsO7p172dEVbEtXcIbBCEq
rTmLHZsjaEVf+rmLx4WS3k0ue7psyWUcCIa+9sBMb83I1jBqKOiKzuiZsMN6jVCEzqp1+HQZSxYy
PIpqRy7tgTZS4daro/Yjn6JlDZ0enCN39D15kO33hZDUJ2B0M0qU0jUFtQ8Gmrf2dtkqWHJVAyYY
kUbg8jcIBsw1f2bQSiS/iun05+MEbk6UzPOMqC5WKSyZ1hdJiQNtMZZHvQabf6LKS8mmYgshRIGl
WrsiMgARGeWdDhK81HOCy1bIB+rFCmE9OitZYtbh5qlDblufwwEKWm6hesBUoQgrcZmnFEpdQCG1
fZeumg8C2adCpT8sDZoU/ESQCtQhqizsRZDrXcnK06xjo4Vz8jUysKlqpzG6tVRqtPIr7gZL2IBy
xiwnGjjWT5IEDEJnEM06dT+bxe9OaGn4rCwnl4bpDSIf480u1JrOOs4csbhe9/HVegQ1kPaZ07lX
h2xSuIX0DLQBEzyPmP8M5Vx/yuwb3Xygv5UlTSoQwfeWBUKVowaLkgYqp7qH6xDVml2V2FfjMCo2
A3lpxcYkwQfdpI0JJNExfuuHytmNqDvrzTBPjjUpQ/3DMFxZo6L5UOr2G0hhe2jKFnpfPe6ieWeC
WexThLZrJ1fEawWI2EDRY65YxB8xTOsnqR/sHI2U1ffLUUIaiF4MEQsC8DKMihcXhjTEvNOt4drB
g9ZlCIUzWMK2QOoWRDMRzKja0wwT2o9Re5N6+8so0vMqGOnRNgNy6beiyGiJhnhtUq0ob1x2TgD9
ADxiQMwsqPF+Xt1W57ILVC8YshkC9xvqolAr8pY6kxKU9Vsjyu7LrvJN51PSXqfsPYcdD+c3SAeg
/+NNo6u3dnTsDNSOG8W3pv5gvqcob/t9YfmQJYkS0uO9HFztPjFOdroG1vJxnL9cniHpYG3sENaM
1/LrBAjTQz16MtM7ZnxaVwWEzJtfTHnD1LIaZVmBTBVV6eb1aqGwUFEfJO2f3QIIpw+3omvS6hir
cT888hKNPLAPzS3X+VCRtFweLui9vd4VIPi3QgwMUMWwnlpH+xrN+VWb64rSFtnq9FCMicYE6ABA
Yuw1DDSxupk0cGEtvfag5q1rbdBEduB6j5enX/pIv0Xiv2SzzRG3X9gwAWk6F5947lgLeh8Vz2aQ
7cDCGirg+JlAzCts4YQ9SIOawtLi2BDOd1z4F0/aoXXSP86BdmCHeE+PCjy577mgG3ahZgPe1Nfm
xUMyNah0WNEJmYz+5KA5NoWkmYW+xJWB4JaTXBvv6Z7yEO3+AeU/ajOmZdukI2rwsXaNazvyl/np
slVSoxB00POIbNMbkdmln+ahT3v4+1gYuz5qQNs2q/LtChCxcBbtUiOLom4N1+x6ph9MQ7E18MDy
xhNe7j1ilefMOxfKGoGHHLwzZFd3KThf+4OqW1maoN7cf3TRwatOz8ClzGv5xnBh/hyi0eOeQA+o
CuNddG3f9IVff6hKH4yX4TsmamOj4O3TXEIvt0HkyyzwHZ37SeXe/CJ6aRC9155WT6hsLioYl53+
VtFuIEKJYrWDigpB6g0bS8RtokQZ3uoBKNeevPKrO+4uj5Q0rr58X+xc0lYcR5YJ36dk3S9eG06x
dkJRmQKGT/bb8eLaDg5qa970la/j2jnuPK1hlBbmj4n15q/SLPrez72RXC944FQ8w8jH7QVQ2C+Y
aWix3gLQyKKgn8A3VNbv2v5AB/iPUUKMq4baicEjii18wc2o2nunofG7EK2OIbtRNZJIb2I49PyL
xi3eBLcuS5Om1oBm3bDUjw7mETSqX9mueow/8LuRKoMv7evdAgp7IZpJSGG5ADTNHbum+2yPIqgM
RVBI1aGYrDrHe+N02RulRmJzB+8ub5oBnclrI5eEFXpMkZSZfzqcZwThqXhKCVQRTIjTF8H68TKg
zE0o18VzLZwn32i8an2bjOmSohOxrr96s/ltdVWqjtJx3GIIrrhmdOgdM1mRw133DD3RcJXysB5K
tCmkPtlDB3ivKYI8jz/iettiCq7JqkUjVZwB08yOuVlftSz/nnYI9Kmxc1svCetYVXwsPdKg5JB3
W0JrCInP15OXo8Da9abyuXp7ARkB1/S2dxOKEMMyVEsBSG0EHSeoOQ3UR4iPP24Xu25b0iVcSfQB
FCT3q2Pvs2ZivpWyD+O84JmrVInj8J3jzcBuQIXAb9qFSVBVC56dvi/DLG4/rJF3r+O8E+CZfJfY
1TtOpLwKDWdS6FOhWfb1oDIrbQiI7sDIgXY130zR1TJHRAtIat5bkeZfXg/yOUSiD8dfiIVQsafQ
Y8Ogz9Gzs+pBfwLr3FV6GMHKgfX3WXVGkK6+DZgQ0oxuoPO6AMzLj2l114/Hy9ZIPcRGZTIEFqDk
IBKajj2r0UTIjSm/srhAeeWBuVlgdhaSvjtwuClGT2rPC57YIMdsA0TPbcwL4+9s96M9Hy7bIw8l
GwDxwrV2rrW6MMj5PJ0zlBvhCao+NMdmZxdcGhAPuar+WdkBgW4gheiFQrC8ij3YRJfbYYJ2wy1R
yWvKo/4GQ4hWiCalzQqYBW6kvRXku3I6NVdsByrHfZYcafiezhaK8gT6/BCE7eb1ovLczDJniuwI
XazPafSDOeWtBxbTtTZHX7NVxRrSMdzACWNYasMcg1MeR/rCDNwBzcfxvnbvLzuHNDK5nLcHJ3j7
jWYtQdJtrEEGEzYrBKSJua+Xfh871SnTs8PqJYq1JbUJJx8daiwuuHyEuNTGKLArc+zUeg1Ngybx
o5TsV1UtrgpFuERonZV3yTzjxjU/1dpvZn3qR8WZQ7poN4YId4WyyFYdMW8N7TLZZ5obQC1dsRtL
c7LQn/x3sIRdo5r61lxMDFZXZF8d+jWOumPXROgAyk+1SX6TDCpQYxssi0q9XGWdsCdXdePV0wTr
zCGI3etuUdR5yA72oPVweSrOgSyf4AaaG40u1IvRXrLOrAggJFomfmHkRR/UJM7OVWTUf55tNsC7
BUIMD8TAIP5+vXgLxxpB59Zi8bqfW/rIyD2LFSLzkrX0CkJYsF6PjD3ecWAVu/bMe9O8i8HvZbWN
n+dGcHndyrbcV2BC9GNpYjtJhOgQL3/TfAdlYDIQmVG8eaR3ymsL/55whHmFJ+y6VTNYUcdg3HCe
9ykURNlV3ofaZ883gv5QHHKV+0sW8StAwUcaENDDDRjCX9IFpPm+tF6wROHlYZTs9a9AhEhRa8ls
DR6sMguH+c2UPUAH56S5+geixzeWlwT58HQZUmWXEDnwMpeWtIJdpVZ8o1C20Hr6c42S3X+DEYIH
BWkzFP5gWa5BzObKzJ+MdxzEXg2eECUcrci7roYltaZddVN+Vwze4bIV8iUFVntI0OFwKV4ODL0f
qqUDBLYnmwVJVmDA6tQccQsa9fYxRdFx4mvuiHedy8jyafJwfuYURMgNvo4XBF8cDYr1NWv0ao7c
QzGTx8WyFOtYEmkxhi8wwjShSbt3+gxnCtv6GU+nyvz638wQ5gg9QrjH9vh+Tu6JlkBk4zRNi2Ks
/o9g9K8VoqaHQQuzr6Ma2UE3KG95kYw++dYd+4t34E5XKlY0+ap9gRNiOVijXAhs8JPR1KHMyP3m
WvqHpvjZ2N4RbT6+lwyKYZRsWNtpEtmbp7nSaq/GamKzcTvTdVflzuTT4UdDXEUOSuF4zzo5m4xN
HGsDg1w4QlIC1dSIhEt3XKN3lPG9MkgI52PudBYEX7BXJWTc9TGaN1an9p2s6M+Rlat6KyR5XYgk
Y8d3LEh3g2hB8PNhdvUUzLZjqEObAptI0O3iB670UR6SH/EpP+WfppPup6Fq43o7c6+BhQVQI9y6
2Qrgkn50tS9rE+8mI/DKWbGTyHE8wrk9UbglXoEZZRqNiY6ktQsGCbJjw2e63tWqJ9q38YKb8wIj
zBuoe9rY1AAzxiXI+I+29+f5ydcI3D83/je2o2trCxCKIeBPPuWheKp5xqkP1D2MkkvcazRhA9ZJ
SwzUAMCen+ScPmg+L5NNg8kMOJ9zule9k7xdXVDiwzEQbFigQDLEstIoYmU3EHMMu/Iv2h8j8lsr
jpdDrmyKthDCMTAdC8fsekCMRv/RdgaIjaquhpKAy81AHz0EcyTv2Zo32JqXEzS5h065+ztp1oaj
izQyFEP2qhZqyVXkNZ6wfAuz1Ra6GGM4QFbryjbY9ZCynVYlV+PqEb+P1u9Llh4MsGkFXt0oNknZ
2tpaK6zhHsmsKsmBPlFjvNYTvOX23byjvZP4g6nSJJf6JCrfKeqkbMlz7kRjpH0qG/IQj/bPFOSU
2m4yffNmPXMKAXPyVfoDUo/ZAAqLoIEwQJm41hjObuZ3xmPUKxa11Os3AMJhRp8RnKDkMYYJVJ00
dmNoY5CqHtslD/twkg2K4CRt0aMwKsa4OTfdY4wrAmiY3MAFE9NynFUVMXKT8OoISmPJU3E9F+na
zuDFYmZ6v+S5n7f9qSpmxdFGBSPE24m1dWx7gGl70+/6OyvRdr3XKhxc0sOJoSNIRxsU/D1v3ojN
mHRN12HokgIUH1VcxbeeVR+qeM19e1zawATRWRA1vXU9tpV2ei4MLavVDN0hmnEHTJ701YNM84jT
8ZS8ZxBQj4yjMHbwN9LuyCMPScWSKdSGKlidU8OckJjfL4dNvohfXzD5ELyACN6zlEWHumiAuJF1
gNzouUisH8101znTjoEaO++zILdVbQbySLqBFWLLMExuQTisnpMZYhPlOV1B/tnWi6/VyCFSsD5n
3eSvRPPLZS39RM8/oy5YUdIuDXEvP0OsUzOauIAOaozOmrTTD01NXJ9E1hgw1qF5F7zX/21KxZo1
PLHPXZWmU9jPiRtYQ3MiYBbbLWDNuzytqgEWS9dq2lM7qmCZPu+WgATtOd1pwTrv3IN3THaqS6l0
wW4GkucxNscXS5+bJB9hWDp9ywx/0B+dP29Vg6ea0KsDTwYU70RmVXepaTqu2hhS60fbPlK7CzQV
15V0S9hgCHGnKPD4aC8YNVM7d95drCl2BPm0bAD4OG7GqSztRVtT+D3eaV+mZUZfw8lDH6qqtkKJ
J+xxedcng9dj0IAH3w70myx8doP/H55q/IQdzyihyG0xwLWQCiE93Y2Dcr9TYQgRK6HZNOWEr9kT
UmLPt5n883ro/wLzM9p6vNtBsU1Ig8RmzoRYRUqNmFMHwMWCqFm9s9s0YM3VWCnSs9I19ILjCQ0V
EIC0uxqk9GHWfnFHPzG/1SoOoLeJnVdrSEzH6pbezTVfQ3pj+lb0EZK2eEeBSGG3z7Ifl0OQYp48
8trVm7RZ1rHHsOXOFxu9O4Px+TKAarzEmFMa2WDoMKZ0+71ZQk8S+2RM/7xQjY8ZiPZw4JCUw5jN
0kWtjSVrFHhbncEqUYaXDZEUAL+GEIZqrvIICmkYqnGPm+xjg17xKMx+DHuyL46cBbt7+nP+rNeQ
wuDFKVqR7RxW2exLnoem99EYFGZJ5wdaLYiZ/HAlOtu0ml7UWXQMXZL4SX8smp+mqUj+qzCEkctz
TwMzKDDK8hBXH2N99jVVEZ4KQxgqM6/cJnOQyyCd62eDbzuNX5uKwZI8F2NCNqPFl9NmZ8BJlI5u
DUuQKimuzZ8rZGeyPQ1izc/QiLBnD+ygIjHh33xz+Ntgcss3mObaTa3OgDkN3r4xk5vWNQ4K3+Yz
cAlD2IG0sZ2jPAeG+ZHemXvzmIS9Hxl+5P9/mjClx9mNRcIGNHTRtKYT5io7sVN3GI8mmILLvarS
T7olbGCEPSju697IcDwOh6H0m8bvGQli7K6Vwr3lkWEDJOw9UWWxpOUzRO6bT+Xz9Y7u0BVF7lDp
DvkO+pWG9e6/TZmo3U4XF6o9BNbp93bxXAI1HrVHzBlvv2Q3qqoFxWBSIa9cpy7egmzYWKfDU9bF
wWoYh7TxjixXcZrIz0Mv40mFeBGb3hglPCEafYu7PXeR8rDcpZAzC5LYz/eqc7HKNiF2uPaYuzPH
y5obrwyH9Grtrk0VX480QkHfCNdED/IG4quJ25Ki0AcXVhHL72MCKqewthQrWRosNiCCz8+GsTho
NEYOz1xvy7XeR4ahCoJ8ON4Eiw2G4O7oZYaqy8rTC1+6v3ixbhJ6YfaUmwEESlBU2KkSk3KHeEEU
31CK2urNaOZDd+P+dMF8jNPxbXmCE96oE3qKeRLpI5oitjKrB1iFjAEzf3tZd3DjX5eXrzQEbiwS
XLxoDDemGsZwNJLvkUZuDItVgaOD2iGdu31dkmOaQpg3qov9ZWSVeYKzx9UAumMD5jWlGcTmFVmM
QClkr3BDwv++2bNQuEe1PoUbLs1jrKFDWxH9pEdkFzy6UGhyIY4uGFHm4N+w22wKS7Qyr+WeDY9j
jgaC3K/bP++Pwp6/wRJsWfOh0lDsiaOl+as1HhdVBkk6Vpvv8wnbjNXQFW7EEtgyGF9d9qD8vjxn
uwHg4W8D0Ds12JkbGJD/ZR14w6l3MupdF/IS4OWofYqfLnuYNJxu8ITtPYniHrpPMAj86LviZ94V
O3M9tspOWr7lvIlDLgpj4QGSclXU1pfFXOF03Fn1rV6g02ecnrrW9Fvbua5MPaCFDZ13Ou2cybwj
yvpx6aFpgy/EWhsy4lXUAb83O7+tWBDb9n6u70kbeGN8jlPHN+kY9Fp/t0bzo6YpFoF8nF/sF+Jw
NQ3GanjAz1i2s/Tx41y4tzn694x3ZVw83cENi0hKZvEiuIzlOGFXSfTrzhz306DicJWuaM9Fod1z
GlV8fFr0PrEWMuKwtt6R6DrCFpncxdZvPJxf9k5p/OPvF1Bbw/8ij8Q01MhP4a0EzerlcdWX2mex
9s3NZsVbtXRZb3AE76jw6j80CXBGDYqKGvNRYaVwADkEHrkgMMOFbITIQauKmYONt5G0+Ejo2VQl
+FXfFwJHnZRUByExznzNB1r/nP5cCwWRFY8r//x+MVBAwMHsZny/Hb5HdTBp9yw5vWe2XyCEWUCR
TLQuFh4DqZP5PdmlE/U1lcKG3KVeQISFOJcpg+I9QMr8o2betdVdXSiK1hVTIfawkQJsvSOfih61
qGkRHaJIlbqVhpOX2RB1QIlVzlliworFozu9w9VlMpCYjnw3mv6b47rC6ScbWlsfbEA59vJENO2e
Qmvx8sTL4okL/V5UG7jQERPbJSu0Z3a5vYJllDQHfV7Qp9Gjnaw0U78Z0qM5d8FlQNnwbQH5DG52
Wae0oAcSA3A1+iDrA5qtwWieGxVBifS2uQUSVn2doAUwMgCUEue6L9b7ZPSuCWP7wiE7r4tA4Vbt
0fR0sBq82kRDcYhpdGLx8tB2LjkNg6q8Q+b+2x8khIkGs9nhgQSWsy9gYfDsH7ahSMnLISzUQ5iW
DToB4fbZQRze7lsE0xSvs0YatnMezP3+8gzK1piL69k/IIJXNsOQuFOGegvon6e+kxYQAY+JqjpV
hSIcXVluQ+TWxWiR+FRr5z79j0Ml+GFj2BrtUgxV70Y+o1+1CZzL73r23I6V4IRdqmtk4UUWrbNe
dyvUevXkRh/e8xS3hRFcK03G3m1SwMz9lzQ+us1j37/jdXELIWxCrb52LCow65E2+WN8O+DM6LAv
dT69KyK9uJewFWHKe4hrYmLojIYqG68UegCJ1j3yKEzFria7Xm6NEnakqUq9TJthFEHqK4vtIC3/
WpNDkz7VDdmhdy4Y3lOosYF8LpPZxL8hyaoq7mDevFx1SIN1Cr+WXmO2AEIMyOJ+bXNe3vW3Xnp6
X6Ki2/uIIuudfoyC5eFyNFCEnOecxMaedqFFZvPpqmyIi1uPeTof7bpUOIUiGjwbvUFZWigsJRNQ
EnpXugEo+C9bIf2+YdgeWnMkPSx4s2AR63BypzkamrzWLMNW6dnSrW8DInh2TOrC0fjZ3XRPJD5r
+W8dmsXJp8umSLNACM5QZobwy9sGmYmUraFnHRLhZzR9RgdoY+y9X30S0ENz1t8hQekaWzgh9lRp
Truq4nCsDoy+wZM22Ki/XDZK6mUbm4Tok5J88PISIPH8jS1XLXH8SFXIL5+el3ETpmfIaDFYqF3E
83Lq2+n3yqhATI7+wONlW+Q4Ht+gLTQ7im//XpPoLivhBvnwndl3pF0CGp9TV+EH0iEjBuoLCFjm
kEh9fdCaotRsm3XBNt3ezeapMm7y8a/LlqgghJPASF076pwZe6gJua75usmfLFU8kx5QN2YI54Co
dRdKKTCs7nocbx1aBXS98ZJri6k4ueShc4PFo8Qmynjr/7B2ZbuV40ryiwRIotZXLWfzbpddrnoR
apWofd++foK+02WZ5j2cds1DAw0UcMJJJpOpZGbEUOYQXcZtHTp7yycXSVBeoDIRsmeXOMi+/93y
seXdwK1zneYa2H2DSYWnTZ8Q5Lxy3Z8HkRrFnc9izFp7ellAFLUskKGwbtzxxJ5c1IP5RZXcB0Lv
3qwhd1JVyN3nXQajVrX3jeYW75k+RhKy9uG8XTIc7rQuxRw7asoiNh5kafIr6xbfqg69/vk8jsz/
uBRhjbqmxHQjokL1yZpV8OBn3lTdxOOtm0suIclx4unji4U6Rulg6ew2qOvPVuG7w915aySrxhPH
OxbVyoLAmhpjHd5Yqp7Rpc9FM5+0WtbcIrxTXz2BJ41f9HTsGxPmNPpdhSFrGbOizBYuMnRTXNYd
+/1hALk4Pc3DrsuGIBtllWcZEBcWauI4xrACqEt0j4CjLbooyK+02f3d3nDhIAVTnzWxk5Mn406Z
dloW78rmiUj5aNnC8AVhe7MxzN5t3CFOny4pwlwbOPvpGuoiIKRtAvdKQYLgXMtGbWRuzUWEKqpd
jQyAS9IBYsgIQS762SWPy+y4n7OJCweppSSJUQOErtUTPC9scxAWFD1odqcp8jV0l+vTvx/wQuqz
WUguNuhZb68kxY5peeV1QxBVV71MG1Nyiniy7HZ2SD6xoGBGV/X0Q/n3XG1vbOALynPXFlFasogw
PYzuBTrxz3u17O/ncoSOZuaUd9iYpd3V3UWXSk6N2LtMQkAs6Ljv1NbXTFmjKsWXAe3uafMt1z91
2Uc+ffU/EPwnG2nQmgUWTWyBmwX6dB/HhV9Z1Bvo39ny0h2/OZhJCxHUYcFa6enJcvBe80M6cClZ
Lv5zLSLQcx1HlFXATFHk1zQBV4lsVIDFj/dn8XW9uMA8T4YDkWOsl20fKTn0FAnORat9oNQLIbt/
Nv6lB2mzWGnVtS1o7LAr3aE1L0wZh4fYcR00q6OnHOOAXNgC3WOc1sqAw71cN/blKiuj/ZfE7BWA
C1lZisndvAJAcrkOfnXdeTk65UY/TkI2KZWEsgZa8d6/AnLhqiZ6O6N9Fk8t3XNi3XTk9+pI2j4l
i/au7XNqyGhQ2IRvU681wGOYP56PJ2Ln+mME34gHiUtQh82IVzgrfqkEkXs/V7fmLPEu8Vc0Jnf/
d/v5jk876dG73wCnC+cXCS7r1g5xf+30Qxxokkcwyc44/Ikpu9TtZixb69xk/S4njpekEvYCYVMe
hFH+WMT2bnNgqsyK0rjC9kPC55J1h8SP9uph5Av8cbrXQuQWRbDzmyX2cQJOJgJirfcsDYneKkqv
s9QpNJ9VkE0Wfmf6PWi1LGirO4W3fvkQomkRKCmqBnQu31qpWSU4GhY89iXH+NqAxLN20G+Vx+rS
wudO7v97mgtcn9A2/weOX1R9XpXFMbGo+fB5TfJrRZUtotA5NhDs37f71i+2tmiAwA3XZMe66b1C
9kQqPFUbDPbvG4ySThjkaLFqZWt6XX5QaidwXDTZSK5SmS1cUE3W1oRCMN7nyHK7GhhKbjx9/X7e
BWQYfFxVzZkmCjCcedkt5KKqi0OpS8qswkBnYNgK/E4CVoEqz0yjy7FgqEp5Gv28yl6LWDB+d4m+
AvAfg5YbdVW0wApWxiUHJRx2yl4/2MfziyWxg/8gpF2TmznbeFN/iqxH6u7O/75wM8CAgDoU6FFx
9N46VuqkxI6bCMcRXUGuT7PKo0pwHkMcZTYg3CG0lIr2qguQOrD2ZJcHYJ321ePoM7mSXMpMJVyz
DRx3IK14diEhDjhtKn2q/yxVyaaIL58NAnccF6joIkcDQmXsyqMNBkT7ernRanQOQkpX2tgpM4g7
lbTBa9hoAC42lX2kZ8d2lM3fiiFAzw0eDhtj08zdNwGmnWLLHRIXEJP5C63aRyXD4p33AwkG3+rb
q2M6tODcCFI6BCA+8hZXsjEyBK6mqtG07caU7QsqQp6jFNAkIZJc4L9s/p+l4tt6UTNpC521SSdH
W9lZpxfSxms7eskKs50sK5TZxJ3QUbWtxB0AlyagxDXN7LIaBlmtRmyURVDvdlVIHPOciQ1pBkVh
z17QwGE8lJUPJsEHsmdzTvLeVCIMOxYKwyjNgKiJp1KgszOQlBW/h0xpkWYQCxQwu3IYTHfXzFr1
WKNwFPmzTXVwi2pG8UuLevTWgCfN+dUlqaLsulWJTc/oyxz9s+pS9J6W58tXNxud2Y8XQn8UtMmu
iJF8guC90eIhuYp0bykTWztG8TJ0F5Ze24csU01oCjprb1+3bW2AzC6Hmhsp5+lqqefu54jHW+PW
qgpX/6HUzXxJSDk+K7kSSWokwp2GMB4a7tB2qLvcxdh0SxenloW4VSe7qm12lazUI5zfZgqb/0Bw
xzzKykSbYhuvm7sYU+/pTQZmkJO9r4LlkMoI1ISb/AeM8KI9VZWatkOZPdr0uVKNx5m2XqIRSViR
wXCHnpGlk04FjFmDb/PQlz/XUVKWlawbCGjfhsc4dv53RrwL22MWNldRsF5nR0ZWPsnaxM+7AVG5
A69AH7ueG+wRyiaD10zuDfSfl+ADsXizN+yP2MT7uLXMLNaxaE60nGiC6ixNJR8X7FZ6lyFtILhr
WM/muZjY+L6e9kGs+ha5rezFS5MrOks+a8Xha4PFXchzN+ZGPAJrKvZgQA7mg3rraB70GcPUywJZ
z6zMNO5CBv8NaevRQfJnoyo7Pajxzk4+KWQI7dmQ7BT7088tIxcVsnWipZ3ANHcdNXTyjA4aAJXH
sdH3Wi3bM+lCcgHCaaGI21pwPqX0aA7aOSOMQ7rPC9CYQ95cmtpIDi9fu6NN2yl2AeuG/t6edhFU
u/VaElclu8WX7VYzj/OZwqYCMnb7dJ5+KkXnnjKz29FxfOjsRhIuxFuGD09oYIC8gm/aa1oljrUV
X4Sp8WOid5EGKfL50kgfP3KGX2G4M1xbxrzMzOkV9XZer8Zlf/73xRUJ2PCPHdwJ1tCQDn01AJgP
zh6aVV51pfjkq+U5XhUk4XAh03hif/F7X38F5I6x4USOXrdYuGWaLp2OBEMpi67/xcNfMbizayaO
W2gljGI0Vf2RnvoDuStfqKjlXEQyg7jDi1wjXqIXMJoFs6H60rEIdiDfLZlNDGI4OmRJ+PeB1tWi
qejQWvbSTrTP9tPOQA1MNr0pdOkNDHcBuro1m2kMmGJYvZFYyN0TL4Z6g2lLvtzFjaEbKO7+i9Qi
bY0cqSiJA0XzrMWDsnnAElL1hh7z7MCqr/RjefYGljtNlDoqzWtUxac1urdt7QT9WMmNKPQGjM1B
kMaF+i1POx2pa2EZGNMLouhWn5/LSVIUFf7+n1sQJMbwlc2lnudJFi0tAt00kMvS1K+i6UNDjSwe
/BMTuAsitmclX0wcH+fKMj2yG+By6o2G0f5Q9+Q1cbFJf+B40pSSdA2m9FD/MOp18hw9/96tSXA+
zskwuAQyn6LErRVsS9n0z/Y8Prtx/qEc9dUM7vjYUalpiQUIcF2CY2hXW6nfNB+6515BuIPT1hbB
pAa2Jm0Xf/zZ9rE3Vk+zekWzv7vgDLaiW0ezoSGQuDBnWqurSj9ZYLifaOfXsrKELFrzNMIuRUai
dbCp39k3jASN7unlEBC/CGgg+9QWUhjaLqRgMSLkojbNHSCVKlPtUtIHxIUsjRY4d911dppSb/iC
Hk0vPeif4eQH3av3ieyyZb/NB3JQvYF/CUEc6o2cF84UitUmhqzQ3ATBlQWE5/UuDWLDM5iyxhUb
h673xoEG0htRFNu3yJxzlil1qzKLB0wheuOzdWWcSLAe1tjLL5In9dk96R64LgIZ14Uo9dvCcu5a
u2aSWAYMrssvi3ZlVbXnOpKjLbodtxico9JljDVzgGmZVfua8ZCCs6GJfi3FZ7X6lDuqH6+S60sU
TLaIXM7U00ZJFkyNBtV0r02PlXH898Fq+/tcikTnOQH9NX4/pd8S1JxkAl3CXdGgcQayeJwDXmhF
s1orNgy7DwzD8abkkID0Pv5IU4DzCsJn/TZN4igCaW2AcaC9q/gZCoKT/eP8SgndegPCHajIHNoJ
XP89RvGMny415hBj66nf9Y11ImodS0K8cOM3cNwpqpWpVYyWwdn0Jontx0qT3SJii6CLYYEVEhNn
XHjqqzxSSeTAt4Z0HxcPVad56xKDxeMDiYqjvQJxaWuUtlFDGdCAL0zVuaE0PL834sV6BeCyCOrW
U2GaAKDaJ3BJqkTWEyYB4B+6UdHI6Vi4PbixtZpN0TYXipGVssEOIQyBbpVFbAgV82QIRh+NY+KY
fbAoGNRdlMV36JwF5xdL+H4CSt0/KNx2rCnmb7MeKH2g+tAK8GMwqFoBVNKOeUh3luQlWhg0MSLr
6MRE6zj/FhApZFKGhYWAl6ctfB+B37Hdy4oowqKa84rDvwdkfdwMTgsnSKCVNu0hJR+W16lX+6Uv
63UURrUNFBcL3FyxYhPSioGT/1Yz4rkTnqKkMi8yFC4E5D2a4HvL6oPcvVFd35y/1jJfkEFwl2Y/
zKoaRzBEp59bElbkl4ykUYbAXH6T25F8zdFnDyP6Jr2yIjtEYpJ7TislomKr8S7hIaxEwnjIoMXz
FkjXo7IpYgPiV/UVqzOBC/PC/Gpj+1G1kwvmCfOrDRxn14pFMzMLuV3aDNe2+z0Cu5bjrvvF+F3L
9HiEYcFAX7+hQynJ5Xkd+kJdhlGFaXNLLlKr9fVKpq8h3KYNBGdOr1vrgoIAILr0HmSiyKJadPK6
wfnYI1y1DQz7MzbeoGZ2Wzo1YGr70VkUz2p+VfRrXbj+3Nz/HRSX2XR21OlEwaL1ueoV67PlxF5r
439jyzM/8qnsbOzirlIrWSp0iiOkOuvRsD5PriT5EMbQze9zIVtdzcGME6xbefmipHEo8FhQS8U0
hRnBBoa7RxutcFyKmdKgnItHZT0RJIb9SE9u1o2S/EZYl9ksGS9iNZGlM3SdOfXgtbseZN54+EZH
nEODPAdpmOkz9jjp1wkLA+/CxKuJhAvdneo2ZjPDxOGk31mnYV9dZVdmqN/gKfxiOcjm/4TnCi/g
eCXDNyBuwLcOTxXNKfIel1Jt/CgxjBGhGUrGQ/FC9PPOpg0I5+p21URFvQAke6qeor16sisvQZHL
OhpovdJ3yfWwG4L2egpiqP5+pKfE2aBzvo8ZaBN5KnKjwQ1JFKqWpA4hW0LO9+u+S8u4gXWWCl1S
fzDAeG0czgcLYW16awTn+TZeDlrU7PpgukuPQzg9QWkA2sXlhfXQPnXH9GQezyPKNo0vRY01xHFd
tmlajJZDw58D9aT7WgCBg0fr6IB28Dq5B4XiM7jS/Hg3fjmPLzzqtmVqhopcE+zzbx1z7FCwKBac
b1srwymqgkhNQKjo+ESVnjn2W+/9EyyUkDqAFgFPbGDXU7XkK6JX9BXF/512IPfVpbL/aNkVpNN/
oLgsQOu62ajZPrqD47vjY1Z9Pb9uwhtsA8BdlKMyxZoTI2OK8wn0Ou5t3dPPGSSVNOyn143F9/N4
wrt/g8cFELC/ZOAhhEH62PqrUXlZefd3CFz0UAca2fkAizQLidnwmUjFHsUn+HVTuAjhjFmDFj2W
Ze6tvfLceeb3CuJTo49v6KAM1Uu5LLQMkgsadIQkysC2aXa+jdZ9paPl1ZIkM7Kt4WKGUi0UrTTA
gO7KY5ePuyiLH87vjbBgufFn/sMzVwurTRQcHUSm0EavW4GFG55ZX7IbSGVxJc7Nd1tjeLBcwQ2E
pLbyArX19BPTScwD9nlYUA+chsn1HP4/nFu+/xpPTrM5lWy/TMgj5r8wN3R+JSUOwfdcdzp6rl32
HZI1T8lwbXXPzSBr5RJi4LHeAc+3Cfoezs8LLY/gdYipDQiyo9/GyQjXA7nqwNA4fFpw+S4HaZ1X
+NnjWI4OpQz02vH6iBNtSFIuKEkml1No+FA3+l5cosbmM1UP2Te2+NLaoHGxQp9sA5SXyQAL8VyT
3Fp+dTfcq7/bdVeE88XoIYLc1E+m/awGYNeId6qkmCBe4ldzuSWeHY0U5oQ/YMojr1tXz46LfbHK
GkCEWeLGTi58JHmpqW6BMuJ6g1vrhczRBbni7ONT0kdWuj/vnOLaxQaPCyVV3JqFDg5RNM6nn4xw
PpSH6miyPQykyiwSj+GrpZlSZG6iwWNY+Qd6kD5o1UMzZNK7kHX9SP361TC+WYJWqzG4NfZrzL5W
+oVmSNIYcTFrA8Cs3XxRJr0TQaoWK6fv2XlLdxnulWWn+S0adUrfkYQRYczfwDHH2cDF2uJ0SQK4
Zui9HjSOMkZZYQiGNLkJiiaiqTxdgJo7rT3nGGxVQLChR8NRS7xyuWlo7aNJVJL2Mrd6l5htwJi1
G2uWdWibpQKYjtIce3ole3azSN1beJw2OOxUb3Dq1loapcA8KEEHWu6xzy6mTG4N3npicsIfVA+A
kPWfdeQildZlRqxHgCxyj96zpz5M2O1SkA/iVGGOSOIX4ovahQ4LARUgCO64fFqJSeNYJk5Vekxu
X6pPh+JyRpNTEqLvYCeJF2IveUXjvL5q7SibIqBNPl5Nv6m+g7YGXDaZb3lJ4yf3JEQzIexUPp1H
Fvr/xkzO/8vU6afFBjAE0ftnvc/oRUyJTONQdKoxPAAFJ4x4QnedH4fIxlrJC9UcAu2hBaG8zUay
0BQ/3+dKmN6rn1pp6UNwsbxB5PaP4tApVg1Ee838sjqOKEsU/cP51RPFeVA56lCHfHkN4xOsBTrk
xpCQITDuon2HYaViz6ajynt5BixwkTdQnIsoaPDJExPM+G2d+pO9d+OrwXhqMV0iI/pjR4mLIm+Q
OJ9Qaz3p3FUfgpmWnqFdpOUFbY5Z751fPNEO2Rp4MEEWreK5kNuhHJxXeOp2mkCxD5FCPdfcudHP
8xgC9yZbDG7RBoesg25ZTdCkh9m6UmTdSCxv4JcKI+TojEeruqbzDzyZtRhuV5hNoKrzY10oYQON
eHQU+m1FUz/RbL/M1eC8TcLDtAXlkhmDJNnUWAAFEfuxir0U+Xwd2iY40ZHKB/GDLCkVOQR4RHXI
NWNOG1NNb8O92sw2SQzSBOl04eQHWnxRzTArjx+xawPDhfjBahJ3cQHTPjs4TmxwYvqyouyF3ooS
HL6JjDFGZhc7cptrTF1W2oNBsQkINTyahav1ycBYS5vFki0TuuHGMm7HSKVZRuRocPUmuu2dJbrS
yij599/9ZLtLXM6ptLnS5wTWLOuhbR6qQtI+JqrwAgD6XJBcM94LXGZLq5ZGYsDZ75Sb9OdLoukv
t8vgDc9IBbBDEDyZJFYJo4SBaVC8Z+OI8Q2MZIXkwIL3WTTLUq+Kf1r03vj3QtNQNNtgcFGiz6s0
h+hWE9To/7CHZW81+0FtZSmF0AsgVgDpSdtAzODiaq+qNu0TnFsb7/I7PZxeBJAMr8xxZbQe08KS
tiyx33wXoDaY7G/auHjS1naW2dgz7aG+zO47BIvKpz6e0ZYAj8OBrBFUHJwsCw9bloHmZr4OuSg5
xBp7RFzzRtuxRqHMZx1Zms8yJ7lAhPAIb+C4rWv1JR/MCXCdYXg5OItSdw4gYXuZQLbtfHwSb9+r
Zfz2pdMAxkwbd0kTh26m+q2WSL6GRXe8vbGG2y01NgY8PQFimOnFUn8bi3lfrTQw2uIJcuiSQrwI
zVXREIh5LvP9UF9c2QOBiCi2ihR3evZZnzK/noOhRe82NLX//eq5moreNRMn7d0E2VpneWsaSRsY
0W1Xg+rn8fzvCx2PBSUMEunm+16LKk76WCnbNnA1T3mID9VdBHUXTHmwdIy15MnOlsgftoB8UKeJ
Y1caAEHfn3u6Sfc9VR/OWyWKflsMLqYjDTPHGJS+cIjSm/tTPcWBLXuOFj2WgFrbAuEstCffP7Xb
ih7NjVO3AcixlBisQvjeQT/1dDueEChUDK3SnSxQCA4uy/qQOKOTBK9pnGWRFg0D1DvgfF1/tAfL
05rhVztOQWTKpKclUHyBpHBpas4NwvtaqU9V8rDQHqW7ZfJdvZWUDAX7tbWKL48U6VqUnQ2rlGy4
Lif7su7isBlkzEWCtPMNDBf1BmtaJidZcJPQOP8eJ4N+SiG8vQelWgIRtSI9VROeJXNzyiT1H5GB
SFZAtImdUy2++cc1e2uylLYJonpAIWNQTzS2SWhEpcTzBacLd+QfIL77Z3AsG9wMTYNGQ9WLHPt7
AlWK84dL6BeIRjrCkaqDxert3ajYmHXNYmzWrP121esmPmDmdK+mssFmUS0BQsKvQFxY76NJURIF
2+VcsaL/erACepzDCBUt3MD+eatEp9lAnGWhEKEDgwRvzRpsUlRJhDSD3NDVX546aKxn+2Hnmp7+
vIZFUEpDodhCCP6Ayh4JIgrmbzGdujCdQkGCS5+Kb/Gh2ythlXqx7o3oS1YPo6w5WHB1GSrEADCO
jv8cfh6Z1GC8QGsY7uL+m5redunsu8plpfh5/wHG8zdQXJhfyqlzIgVQdD3k1qlfei/+gUbLf38/
AsYEryjcEbM63Aqadbv0pESQsvLfQ/RV2n8q3iK8KKBlz9INVCzeblE0Qd0CnRIIuNoli/CrlwTJ
93Q9QPIlzD4W3zdwXIiqmzEblBRwAxt7NO5daz/O6amoDxJ3Zz/EZbjMDf7YxZ3iQVEHxcFUbFAa
IVpqWavYfDCCOL38z8UVhX8JyJ3myXXsSY9hWfEbfP7xodzFYQ9JyYC9JSwXsjRDFHG39nGOgXvK
bMcI9hEdPSD576k/mbbEJlGw3WKwSLn5SlhJvE65DpOoOXq2mfrLB0QwwJZLrJetUsEh8RYBjQm2
SrMSu1R9yphSSOdRU8JOI4rnmoHyBBuQV98VlGqtVsnYFLCCqGBCuCnX7xb0MJTy/rwHsADKexyr
W8HpDEYeyQXYrAMjitEkTZB0JzV6ZsTjilOEOf1CiXall52f2fXjeUzRDm0w+QLqNM+aGjUpjpN6
TKavcf58/vdFXrb9fS46dGvRZ6UKm0aj3o+GftGq6zW4E3//HQwXFZLIaRS3B0yN6VC6t63dbEhS
MLEX/Nkdvm80BgdwnrQUuVFG984a7bTI2avVElS25Z23RhhTt6vGhYLMrLUp0mHOZOIRpNyBqfvT
eCJ7No0T38hSZuEegbII+bJmowDIlatcjSZ2acAHKKbEtOxTrLbo8JXxVQk9bYPC3XfGmLiGowDF
yR6m8cEdPxBr0PlqWgYkbNHEz6zcxhpXUWq1QQZJZufSyOm+bX+d3xaxBa8IXDSjhQNFTB0IdCXX
EDK9mBxJ05B4J1h5g2U8kAB/a0Nu4sEmrpET6NWPqv2hqV/6UnJSxL5lvmJwvoVZXpB5xcDoTtbe
8C30r2ESZvJMdNvX+16m2yAzidsWM7KUcXI7FF/n3jepp9DGT2WsWFKjuK3JS9deuwZGFQlu6vqF
R0b5Zl7956pOZBVLtg/vIvVmDfkTA2UDzNMCznwYQpaWOkh5WA+lGqShEsgmI8SO97pl3NFx8JlJ
Ip3BrfGv2NUfFDCanPdtYXTbWMTdPZo+5+W6AMKoey+LPRMj0JkeOPbuPA77U9+tHBj/QPvH2lx1
7j4oVsM0yg6fX47VuidlmJbQ+WYnxLfjCPz6OuTR/LFMn86jChdw89HHodZDpGtkBuqqxg+1FWde
rgySqpcMg7uC6lpb7VwHRg65vISsl9ry6e+s4KKDRnRiR3iJD5w4+kajRfXzmEpinDAH2awUs3IT
RUeDpGo7AqMa9CfbsDxata035cYDhDAOjdUafmGbKwSBO0kvjWz9uEBhm83olikChardxej1Vw7n
V08YiPDGwD6GwDbFf9qZajzTNR4RiKxD54T5fNNWHzLhFYI7p9DOnkjfAMItb+budyrTpRF9nWob
E7hDquftPFjKgN/v85+mpZ+qhnxz894ji3WZMRK980smDAroUEMuCqVQUPW9dYambuLESeDSFP2k
Q1ugMl15pL7Ep5d/HklUZTW0DRS3dNWgjnFbAsp+mEIdjKDQqEWXyerHfrFzA5k0vBSPW8o5NqKm
04BngBmwDPIbffIzH31cGAGijheFsgZ/oXv/MdDlWansqTVJBx4vjB5e6fQyrSWB9fxeocL0dq/a
2V3jRMPvV9b6UKn113VJqF+W5q6a61XiGEJjEL4hxIyu8HcvTjk6SuyhrvClUra/utx1dhPa+4/n
fUIEgidwfN6BKBZFZG6LHNsonCnCEwzkhH2aQ7mskZghCgkbBL6AGzvp4Ch4Hg7GKAuccu9GQ7Do
wXkzRIcWxSQDn6h4DLT5vBTkcKaVUZTNjPayXneauXgu6IbiRA1XVUb1IbTIQGsR66AnkGJ76wVk
Vito7mjIFGKMa2pXVZuHkx6et0jkavoGhG3c5o6w67K01QwlpZleuu7e7I2gSbzW+XUeRmYL+/cN
jO5UtNAzHU+MbThjnkO7TKVhQGyKTSDu5JgaSmRvMdCJFblQvkAyDE6/O+NUs5rLBQ2joIYw0p21
G/dofJD3ZbFkgE+D0PbwB5f9+8Y2Q1OULC+Ba9S+coMZEszWZn5F0OnOHkVktR5NZifnF9mUZU6M
1rNAU3ZgRkPWn9yw+q0T/GiIvy7ecOz3biATGxIe4Y2ZnKfMDjXJ4GALi6nw9PGzIpt+l9nF+UhH
wLvYtLArU+lNXP9MyuYwN5gMc8Pzzij8wtDhI4RproISmYtGuJuUOnZyDDsiwQD5Hu2M4nYGW7u7
q2NqlMfEVQb0/RZL/nPO1aT/OvZ5mgfNpBQ3Rmyr08Wazf2j5M9iBvKOhPdwCNgiRuItgLui7R6n
xGytNlAuxtzXMQi+Z7ywrl8oO+Vreh37GfxXNtcs2tctKndbE8xpuxVmNIMhXr5AInQ3j+kHov8W
gl/vJNcKUMK1QZKlKE/GnhHvz6+dKDBvEN6VvqauT3oTCLYe3Rqxb8Q/Fvuxqem+k/Foi9bLxHyb
yxpcILnOHb9mSAokP1UXzK7+jGTtRu9LSXlKmNGgvILM1kV3/7unC6jbJmk/RHDQ7KT9YELlCdzA
NnYgSSqOjB9YVjcSnoktJOcGbRujXYO6cL4D+cE+g2eP+u2C1lnW/C5tnWWrxPs6U9BGAo8XKBzD
t0EzjZup6ousQ1Nk8c3c5TslXO9mP73WwhTNs7LuNOGD1xaPMy8vVrCFrLRDs320b+2D/WyENFTC
+LLsL4dLtI5dyLq6RcfZxFw6KqBgxld5TWobSufVoiYdWNYfyvwudWsvJZJmEKEzbjBYTN3cPdlS
LjnBWysm045xdVPHh/PnShiTHQfVcogkgGOX26YuIhqtKoyFG9DwzebCW4pkZ1bXlbSxj93OvEPo
GyRug6Zyhq46BVJ+hDsE6QPID77ae4KJ51I2nCaziotHZZKNSFUR/5fhm4bPhabw4/wbVb+dXzzx
TQ2NXhVvGiYYc5mHbHbHrgzdVjQXyVXuVwdW/p32cdh+7w/qEcwb6KXYZTvzVpc4hcjxdBfDSHjA
c/AGzkUo04mrfCzRRmO735rllMdXJZUUSIThgqguiBcwTcoex9+almoRaNXqtA3GnQP5yXS3RpiV
YRPqyWmefNkIkGjHtnCcn8d5NSftih2j63FuP7XzU6T/NKXfQqJrZAvzzt27Xp8rWFXN5q8h6+6U
RQf/d1TvsrT265Tsz3uIaKcgncEeiVQXjcwcXlMSfSwL5FRpdKopPryOSRaehxBFiC0Ed66yOs1m
k+Arol6qYCaFX8pGImVGcKfJzm11LSf2naJ2u7ilXuOA1jyT5BBiFDQrYDLAxkw959RoQaM9KLfZ
49PPBT1I4I801d35tRK16htgzf4DwhZzc2DL2s1J7qLbw9ReKMzHQ6x48XHCQV0OTif5ZBVe81s4
ZvMGjvTxPGEYB924i9/8ZrVuds3Hg4+5S3efYzRLxo4qXEUDnfvszjAdvoMA7zY9gVYbvAGfrRj8
9NIq8czhy/l1FKKY0CM1Efvw1Mp9iSEADVZH8RzdQd+us11vnKuwye/+DoX77krNIhmMbm6Cvndj
fH+TgHRp5ptJIXnJEbsFbgQT0gYonvFNuWO/1nj3xKo5kG/aY2bqCnx+Re6beya43NXhBwyz0feG
OgtuXf7S7XWqk4I1kTrtd3SoNhTNTbrkbhJuEftOdjC76tovrrlxvTaeYiV3I7wVd2Ry/WVOhlNV
Z/bXKVdX2RuoCAwNjqZNLMKKJ5w/FJHe0GHVoUXodH6SXXVE94ZM4g6iK2ILwrnDotZqmY1mywbo
AnX12shv898FlSyc8NBucbhAVLlWX0IMCZf3o1WE2b15AH/JJzfz+nAKsHQfGlMytohcVErBSJT0
HSxzq/k0uM9UMS4XKB6c9zpR6/4bGLaLG5fQl0jNtBUqB8rBvoGc028Hr9VRgMmohbXIKvtiNx2U
D5TZcaQw8IX6I9pyucujm3WqppHWou+y9obo2sURO2+X0PleEfjCYFvZLVHMFeINeJNKjacGJWHa
fyBPRnyw0NcDHax3RFQVZkTdakX1cdXsxPBA4VgHUeqUmWePc39fKagZnjeLbTqfLxsaGhIRJqCC
wVe7prG05i7BAXaj3dzeWXUt8wd2YM4hcAdKpxCuszpkr104PLGGqZ7xiN7H/v+Jo0d0fLf2cMfK
XNUqUyHHhilzzWWk8X52Ak3PBYO1vGL0Im/GU9Ve9uErco8tLne4JideSrcFboqqdIfbECJD/kB+
n98t4RWyheEOlxO7uI0LwEyn8lO9K66MIH1qjkwDMPt8Hoslje/2Dc2BNj450f/It9+Ws1qMRQWH
U8ziqndWP0LzUa1+z8zxPitWSc4kQeN7cPGZEZcQysItvFwrazDjZszrH8VwTXvJGrJM9YxdLneL
0Bp9FlkFpDRN/dX5NExQf22OMeLu8HuSqc0K4zzGsf5ZRl6jJ4ubmvQD4JzH/9ABVHhUsh9zTNBV
KOvKKiJC/9/Acf7f5sVUErSMBdqSYer7qPcm3ob3K/3Ax6GhIx5ihATkmfzT6dIaa2aMDvZrMBuv
sprHnhoHN64l8em/rN8rEPfhMWZJP65sdFPdT6Eaot0XBVVEEIyL7nJoEMuemIQLSNicAPs+ILwe
UF/XBY0NlACbKntqS7aI5hTiBSUOkL99yDoDhJronSZo7+O+3BJ0F+Ydq9Dpe3rNrGO8UesdKDkO
9R4NOD/Pn2kWhd75PgbCwOqMgtm7SYhyAF8+bRwYN63eatWg1ZWEe2Ec3BSfuQBlq6UyVguWr1xv
xzWw3KtURjwpNGIDwXZwk2AMzjKvIB3C13WNm9h81ivJN6IIYJNM8JMVapmnzlggmbCGIuxaNxg/
wCiD53NiIFGyUdXj6XOhn9gMRo9MdqieytSbh0eSSTZCaATLImz2hYb0/+0qRXaU9Kk1tYGKcluy
lt7/kHYlzXHrvPYXqUoiNW4ltdTdnuLZyUaVODea51m//h36VmKZ1td8t7PKwhWdBgiCIAjgBFQQ
rGwnQ1cQ7CesFsKsQgz+ogPyX8fqwPrv6LWW2khUYoSMbLOixOCf0/a7mQqDK/0jFWdeNKMjCkIg
FamcHs9xexWj/yI2hsRpKRsypLBBdakrCd83tgx7jcxZXZzXVm0uE5YsOSaLJ8kPxnnCsTG3eB9T
PxX7FkYgo8gT+uxeMeliuGTV3rprfY9Lu/hl+Ji1tieLLX662Q7Z8XiOVyxLxawtzlaaOiUl6MQQ
PbOOLDx4Hqc7ySluAne+GV3pOHwb96JU3KZ9rjA549G1Lp57EyuZ6T9746CagtTi5vdx0aaU6ric
8oGtFoykb4a5cSmOpRRjtgXdSW8BP+9L2U3+NwAX1wamlWVFgQtBdqAemD336oG9qcgXohEoIkm4
1QlSmpa9DkkaJKvkRLZ1Ud/JVvC1FoVbixpFvuGUASHFHPoMRGL6sKurfWYcgkLkNLb2EQqH4JAI
DqBPTdZTryQNulwat3odj6w5hDFwRs/SYk+3sydfYmChW2nOab+xpcI1KLdWSlkqXaADdKor26St
rYseHkRicYtUjGoXZgNeUMzuslMPcXATJoKeAxEEt0pxXtVqJEGIoXoo0+tBezFE7QabnmCtKPYb
Vi69NmmJV1yIofU2qPlc6rKA63X2pEdkQ9zOL/yz6rxQ/vmWRULHPx8D6YtaTHg1bNzkkrWqK3v0
hTiqjUcbOHJx09pW/L+G4wLKOZGlAXVneNaYssUZiDU6YT35Y164s072uh74IZnPskDEeCpa89Cg
x5/400BVA60arRtIshMgqaQsosfr7cVbYXCS9e0kJ6Nat3hMgVuKLukN48+Mbpp9/4puV+No7tEz
JAiWtuJlFrz+FozLvGBKrdERE6Bm0V6UGDcwB5aTEsWtkjP451Qds9FNVneIQ5Izzq6j0oiMWetq
8WOc+qVyaRluowpuNpsxxhqGO+lzDEyuZQKY9mh+q/Bojvqffa85fYURdYrDrNL6QqltCHJYm4aJ
qxSKgCwK1hXuLpCRJAnCcGrdcM4ve8VP5+8y5kElMpiDVa8SFTptLpxJDWRScYXDBfXjVpfaPAHf
HZ7Ok8hE7e7NHF832BDjOfl19EixglEUymAE5EccM8/7EekfqLOsPI24lnbbj6Jqpi3fuAbhTH/K
wEYYtNheffOqBbe5SmyM2DwjpF6DcKaOlyOiE9SIunXfO3Wo2tYkOKe21gQLQomsoXAHxv5RV2VU
dV0bLa0rl09aYI/GZJPcS+e708ehCIaz8KZte2lC3s8dwsCh3UXZYNtK34355TTO1rG7Fodbesxu
G8ksQRyaGbcqla5CfX8aYTMhtobgFr6ROi2y4hnWpSHbV3nBQfpev0h49Qq9UhDybRuZYaCfyLAI
Hjw+ro6sLmYaR0rrgq30Vxeh1rXCVcWBwzinChXUbH+QuKNeVWeZZHgHdWnz0kmuTH8252x/jKvC
vBakcfAcxRlz002joS9Ym4JKjhT9sKjf0AK78/70Cm0q7R3HkD8qbW7muFBL4CjVrbFcsJsoEXVj
MjviQ3Fcm2QdDfogtONfuqxMSxJaUXhOTPY05QPGb6nxNSb8OO308xxx3qE4eytaeVL0AjZQoUcF
yfJ0iRxTFZwEm3eLtUDc4tBxyPqcQqAxu0aKfo85qQbm99aaY+idR+beSSgyB6Mm6GLaXqw/0vGD
xfMgys0iBG7eVd8DvbgOxuRqGET3jc2yj5V8/EueplUBiRfSYo6ogsk9pZ8oO2T4MEZ03E8QUqDP
TX/3bh8qF/6zYw609YBDf9G4YBZHbjcgCSwEV0629ifMUOX8Q2V2C+aywzYmddlP/T0Kt7wUPE/V
AsKFErSomagLTCQY5yfqLG0tq8d6oZx8j01oR1ltR820S/LBPW347FOnhOOOJi0lepMOgGrR8BHQ
+xqNe3+HwJ1KSo2BToaCVYqD+oWQ/suUxAIhRPbNHUjmsmRBNGCFeqN8kvLuSeo7O2lFSfjNpPXa
vjkvgV0EVvkG/jt8ap8MD8Xjh+zHgtYV6ij/xJ6okUQkFucukkyddSuH5ooFTDItnl6RVAzHaHd6
gTZhQCWDQjS0eX2qQ6uTPlUU8GBiQpA7mA9q69N+/3cQnA0QKSjGQgZE0e2kSXWG8odRPJ7G2F6d
lRycFTRzENQFCs9wT1I8HQ+ETbk3LwHo115Tg+HFVoSvoJvbZ4XJW0SUy1WuA7NB6QdGX/vz5C93
k8Nypamb/KNRW9hnu5mgRfP2nwXj7SKJotxKVVyYcJl/G9fsGXB9hq3c/ptObCR7Ek0XEVgJ/1C+
mJGajWhsco3okUb+UFFbnkXs4AJ18il69NqqbVRAMrToaAOMHX7vtJWIELgzg9LEqDoTe0prDp1+
1eeCM2kzZnlfGz4/b5ZTX7U11BTIXyn9VZe5PeY3pQmGkjN4tNSVGbyZyTqpo9FsntmmWoKbApsq
lW6WoBZcXUT6YmaxAsnKSIt6CSDqcpCKfVfuTq+HyKw4zxBLdRnmbMVD+WpCgmO6kTpBgm3z/Ma8
GpQXIfv+qeAVU8vyWSngtXP6UA21s+i7on9KeuIY8kFYqrx5dq/QmEJXCgvrJoibAIGx1tZ2lj3U
w32e3GWiyXsiGG5dpGjoU5UCJqWqHWTgGQmOzfAwZwJ73l6fd+Vx6zMqVRXMIVNe8aVvbWv5Oi/u
aRMQicL57RR9FJoeA6IYnzNqJ7Vhk8pNekEQvB2drlaG89VWWRrJwOygPy4e45zBWYe5sLKbe+J0
pEgozkfrZRAWKM1DXIWp0SPa7KPlom9xEBH/tPa2N+ifBeLpQOTWiFD5DEMIs31L7ovg6e++z9VV
kL4d5niEINPimcFhFlFkCAzsE81HJ0vNmOP3t9Ghsi7qwhtbUcPMJgYeZdFsgcGRmOz4cU92Wh2i
xBCJEXoPahYwiudXVuPgvYAl/hob7MOPCrXj59Oa2zSBFSp31GhVj6amBjmMbnnuhsGtqi9SijFP
3TmP85jA+Uc87oKi17k2tDmAasxFQt+RM6a4oUiiLNampa1gOM/W0nBqtABaTOp9UN0S5fG0vrbj
mhUAW8aV6xzriXbzCIDupf0eXjCSmfBqfJUtWzuW7rg3HkSjgTdP6xUiW8IVohFpUt4qQKxRcyKj
dOJxaHYSGVCSvDstnMgEOSenD0gQtwkzBnAPJuXr3O4xeP00hlCBnIeL0XZOQfuGvbSrBpv11qd+
Ydjlq/bWKaOjqLuzZ4ED2varKyVyrq6UQhU9b1BiuxsuFTfxRpD27TGwd9f4auKQu9NSCjTJl5TF
FdHjmK2ZLHUPTfkN424vp0g4Z2Zz9yJpj4w9tfCeyS2YJTWKNnXjv0G2ctlfZZEtOaFfv2j+7Jp7
2S6ukqtOFGZvBisrWG4Ju0LKSTUN2GS5V8vfjcyL5js5ejSNvTCG2LJ+jJrB0wtmQZmoE/1o/RhZ
PZjzEOPoaF4H5VdZ+coi+W1vz6qoRp65ID7NsILi04XUQKtTOAMKL6m+4sagF24wYg+cJn6DbmRR
j9PW4mG2IxhTNLwpYaDkR8nA2pAt81wjNFaeypzYij66lB5LUVX5li2ucTj/EafzUHRvr2S4b7Xx
fJTNBbf05owM9RqGs0X0WI0jWv2RnWwPQf69k3ddIYjzNm0B8bFpsMFdePX7qDEZZX9BMwGCxl+l
CKdU7qpyhCnw33VL1GC3qbV3LL4dd6GzXMQLsEJ6HOmz0Xqz+XDaSbCf+8neKOpDAIMyV373Smj2
1+q+g8ZSDJlHzk5xh/mnLv9qlEOTvw7SGYTmKkrv/gBy+xZTm6ookgFYFF/j7qarBCaw6WVNnPHo
LwFdyKfKzBykggX4jBHwo4bIDY6tX/xAQbkDzqsvlS9KdW2d9Ws0ThxTivNsjICGa58+3BqiIcBv
C/BpgVbicPYGlhjMI8wA8G/ipLhHzYhTeN3evK/fyMr6m9g1vpxTBrqSS+eeLWRp7DWqVTirtNK2
GmJLwbWe3PSaIGe8aeLv4vE9Too1ajLCfTyP1A9z8b3p7yzz6bSJb+a71rJw8aVK6IzeVGB0r7PD
hoiCOySx08vFYSdv4EyCMHrraFrjcWHm1GfL2MfAs7SnrL7t1ecx99R0QGnA17kTgIkUyAWbUW01
dT8ArMQ8CbW/SfvaHnQBiGhT8Q+zg06quEuZCl8GN9wre7yZfU8PbLbbeCHqMt88lFY2wR0WWT9O
ah4CTGv2oIUsG9w+s8s8E6VsRHtL544LOZvTTGG+HCWcThNglj1FPhTFlAYiGEYuhMk3za36LL71
bq+aCcYrlFqzauSPp8g8TUFedw2u2CgPruXKxpzGnT6J0oSbhxVO9t8wnCa7pS6aYGIwcm9b5YOh
gRYvS5xEfhgswTbb9ISGjvZ2jLYH8wYnUtrAE1pxieS71jxkaujFqiI4ezcrfEDpCdtgHX0oT/+o
tiisinaqwANAfDDw7Ty0wXnNhepm6PNsnMgOrkV9LZvVMGtIbn8N6FED0zAgq9cEY2E89pphXfej
rbrRk35TIX/dPWa+aJzIpoGYmBUBEiBMkOZnV7VjOgdljVrYIHnukBUJBrsn+9OOcXPFVhicX8z6
fil6vW/c0bpvp+tu3J3+/rbXQGk/JkYr0OGnuHnoqFlErFr5NrxmPHLdnn7rdtYxQU9u451G29bY
HzA+cp4TvTKSBkW8U3A0k11a3Y6dqDSKaeTTYfwukMHlR+YJWeSRFe1W/06/Dr40F+RgPGrH6hh7
1sNpiTavqZg88Ft/BrdA4RijaEQD3OiMu8VV7NIPfsJZyPejh/YZLxM/QG16jBUkt8MQDZIwYqXQ
phHexmPlqKiFTYbJtswBsynVs6K1FR63vbImNmNKgNfumO8tfeSbKhBqEne+sH6K0hgiizQ4J1V3
s6l3CuCYRuUdy5yoXxSfNWVarnonWD+RuXDuV1VKjJLWgYbz5Rcj2DR24wtY5V02gEhU0LK9m9+N
hTvMVBC9t4EEYwmKXUQPvXl7WhrR/uIiXWVcgtLIIcyioLgs2i91ZyuTfRpEuEBcuFvpHW7HIaTQ
r3QQk/VoCAouQXZJvGwHcz8I4NiGPbGh+aRwGWHmapdCqPLfIbnI2yZ2s9NfQALsiyiABSvEZ1db
Qgx90gBmwEnFeIo6a4XALoPZGwQTCDkLQA1QqNcUR1U21DbJqKNbXha9ClTGPMBnlb2jcHZgRoYe
RS1QMIhbPUp25oa7ATNRbdSFeW9DjkTHyLbe3hE5m9DCYqB4KIJNfEsOWu8wqmaUv740u+R7/cBW
ShPZxfbO/QPJFwKZtNLRSssCDfD+oTX9S+yYN5ZP7GiHeQXuaZUK5OOrgchigWJbBZjWotrtUlhV
ub1z34Vhwq6St+FE69CYoT+wGiX0YOV+L+Ic+B/79h2DOzeMaDJSEDT9dqzFm1Ho92CohWMtBYHL
/zgY39GYRlcSpSC7oA2z9DYJPZRsIaDVdy3m2HRl95RquPv3hZPq0VOr5XZZkceq0G1dl2/bTvRY
JlIu+/vqpyjZYJhpUOOnHLV7xs4beWg4i4+m21uIEQ2/OUbHKBHtCcEuVLmjJcZBvTSMESv4Nrjs
jU4C1Zx5zyps2LjtvzVRzrUUhVTOmMSOLZgdm+CLLnTEIjVyXgXs70pXSQCQLrSbwDdvFTfFyElQ
CvjhgF5htF6fR6WDyxGibLTxqp8I4DOlBq+NigCYFcJQJORNVwepwFv0sRcS6bAl+eQ4V2jckoWY
qhHTEmiZclnnx3wBnTL15FHkoDdVucLh1mqcBjOMtA5tdJ6FXqLDG2G07EygIVRvQP6FWSuJL9+d
4cNWoNz6ja2kJ4kFUJK+auVFH379u+9zZ0AdauqAkSFo51wONLpRRS6F/f8Ti8NX7SSEZLVJ8P3B
+03nrXpkL7xObh4s73riC3caRS8TuQQOvP2r4ZU+vQs6rI3ilF7hz0IizE0/scLjfH+a55Y6sXUB
I9VR3qVo5qhQiccKxJNHyRX1IWxfl1d43Dkwal1gLBGMvN0VB7LLvPia4pqeuORr/zK6YJYnaHAT
ZWG3j58VLHcgBGxijVFAzNGZncmNHAWUS8Gl4bMhj6Lo4PN5bWIkE8qnMZhfo/RT6dKY1ujtkyY3
aFO7qHVkRRVBwk0EwcmD5uhMHZNwdhvpKi1uTGHv8mcn8VEG9vfVsdVYcEZlBIDossdFqPAaxZEl
23IWZ3rCFcyJQMfutIJs78Y6fYTlfGCTdUlZdIBtd90l6yzKfuiXqj26uO/tdaH1i9TIucJa0ok2
qFipdsdawYJD8KChnd3BIxcodDGkudz/9xe1jxJyjtC05tLMA0CS2byRO/WmVxVv1k2fhI0oDPq8
uT9gEfnjIoI9HDOhKmhT9dmoUXS6XVD0kcKZsE63AG2ej//VC38E5PIfndzP0VwwQGRLNTK7oR56
pyEEhkk4h1XKQ1tFVTS7cveoqE49TXabCYI2EQbnpORRGa2FbeApah1tJHYzYi5drjinRWHW9fFM
+agtbhNLuKdF0QQYQ27sLrvV+4fc+EHiCnPIBKV7b+fGKSxuPy/lrAZTjpVhiQ3Fzdzhh36vernX
X4jagDY3FWtlkzXkenX+GhvpoCwK5mR2Y/3CDJ+6/96tALWtvs9ZQCLNy6LH+D7qdXaqcqtN+mUV
2hMoSk6vz6YZrIA4MxjaxchrJZ5RFxrfpqbl5nl5GUaqwKI33p8+CsTZQbbUZhkmEKh56XesDLm+
kpzBkV8QAIJEXnQYbotlouQVnY3mpz7KMUaAAUYZtkl/TNmVlt43olKWbRN4h+CcHLpJxiktQfTV
WLf14Ie64JwQfZ+L9pamT6mCsb9u1hxM+twvgocEgYp4xzlLTRnRpJrdqvw6TZc6uZSS/57ZZKv+
R0f8AAYlbIw2DyHD6NRPLBKydnDOrJBS9+T9JGI+3XQ2Kzhu14yVmpYWgUiBPBynzPQjGhE7KGSv
MYLJ7UYinLvJPvnJ56wguf2Tz03WgvWcHeaBX+D6JH+t9iglcdi04ToReFPRmnG7CE3WOW72QAsb
atfoVjcqPOIaIroIgenxL3M9DVAWqWPZVMPV8+9Z+f0cp/NuFlwEpOYJzbWCmcW0L7p/utQPwe77
dxhc2FMogy5jCj5kMMMHszPu86L0mkRE4yFSFecFIqMsgjKHo2kWy02ryc+nXuA7RYvOOYLEsKJy
MgEhy7iykMyWxsmhjXBoIzPVE6ZMuUhqTBtMRShgXMRnLTG133YumAtQ89o4xZUc2pYgdhMIRrlI
ypBAKV1pEKw0pqcwRQkHDfHKF4rmG4pwOLcQkEE2RiRv3HzaE/I8d7sERUunzU35fHn+4Or4Z9kZ
Ta0yxnNAmAgvpOFed+Kd6aIE8BrpYcy+1F3qzx6enydMHpQEJvJ2NT+1dpxjGHOSj6UOVQ6a9URM
6VBmmj81padataOCxqYllt1Z6QVVBoHkIu2yv69uUVGRm+rMVrGK73RyL8/3fXpOrIqRh7KJ5l79
E1dOik69sGtTSGcZL42c7Dr6DdM7MoEkzO18UuIKhnNLUxEosVICJi8uiri3ayV3w+UpqQUFjps+
Y4XDuaY+jaq6sxALoWHirkWBKi7QwsutCIRzTHkC/x01EEY+EtNhz3zLvnlucDaNbtQ4sj3bKPE9
vQk2TWElGOepFktPyTxBMBJ2+zHOL7RmSe1ejwXH4FtscmKl+LLeWc0UsPUxg/D02Y73huIMkZ0e
o3vd7b3FiRZbw5NIcls+tzfqs4Rr/GlJt+PZd1H5CZIVxlXTQWPxrMd2OypvXYyrNHa9q3qop7pe
BMkQgWr5EZJzRKsw74CnJ88W3UcodKJU8LS/bTKgVFdVTOH/xBIFEsG5I3k2u1S7M4pjEQv8/f9Q
2jsA56UMpZaXWs5REW04jL+2dHJGMYpu3weES8iJ5YIAVCQR55sKw+yVPgdgvSi/DHNObb1Pz4nT
kQP7rTXOa4yDqadFAK1l4+Jnae4n1uSftrbNuHYFwTmMajESlB6wCGBqPGnqrrVhuNDl6YCndVcl
pcC4RVrjXMcSo7KpVKC1mPhNdZ+Sx9PibPvZd41xbiJtTKklIcTpRrCYk1dpqi6SbHRwdrmnkbZz
be+a40s4ozLKh7CHKKOjeKx6JDymqK0oDwWqb0QPONt79I9cfB1np4RR26eQq2w9kvxQLa8VlSsJ
BSIfT1trkBc50yGQcsPYTVpfC20MGXYp0l2xkCBMJBELGVdnO2mjhNYdJFJUTKg0H0q0QSmi41AE
wnmFuDaiDDPI4cwHPzJuieUvovJXgcXxdXmMGNoKRkA0k76rgh9RX12pqXQYK1HNsEgYzhuA6TNs
a1DpuKB8wjX0BSz3XqaKGpNFKJxDUCddDg0KeVrregwwaLq8aBNBJYXAC+icFxiLMAzfbjbDfN2p
3xQi8M1CU+bcwBJgr6QBE2I37nQn8zCLdsB9I9rL+8yJf5x2BQKV8aVxSp5Hao1qV7cMX5LaJxmo
S0WdK9sYGBssU4yb/EQbaNBiCCJi4e2lLV8qY/TGwnq0LJFXE8FwPqDPYx1k4IDJqitpuo+Jble9
wHOKMLidb+TRUoUhMOQ48qXhWyylrjz+PGdN3vXF7fx+TtokL5CZKZPnDBmAWDrmhsCMRYKwv69c
mBomvRZUwDBTZVeEyb4cLG/ORHluths+R6TvonD73gwL0Fq10FcoO23/ZObuZHwN5F853ZnaX4rE
7X5DkQrDYiIZymVlfR3IrSpqItre/O/icJtfSaU2MmtAEHk/D71bWJLAwDZjGo2AZ5XqoDXjR8sn
xqBgbheS9XRp7GC8mpFgIOA7qMhFHvx3xmJczt/BPt0XWqNTYx2vEIqle5PU+CAt8c053xPdOCd4
WkFxSQ09UCo1aCGXjqk/Yz3ayeKfsWtWCNz2p1WaYpYREKS8vGmK0B8K4xdo1QWCbG6cFQzvAeoo
tmoFj1Cd8QPFWbYcXUuFd1qUTTNbYXAOIGrjsEoJRCmDVt8Nxjj6/SKLrosiSTgXQOZ0mccGkmTm
wYq8frxfWsHbkwiC2/6GlKgo+weEGS8/2iW9lOvWB32wYE02ir4+GjK39UepkxSk6SYQq4TXBsjt
GD9s7Gi3bzMpvXMqaj8Cco6gXbJiwUxbvB5HjS2pYFymmUAopptPrnNlBFwcMKOfv5HZMzwd7pGd
SuLSLcB3OwsCgO144w/OJ6rtcpiDotGBM2OSJmaVJ556UAwnPJSH6njmbWAFxzkCreqq2GTv7lGc
O0Zyo6ux3Z6VQl2BcL5goTJy6SGTaf5Glx+58iUQlTWeNm1L5vxAQYookRfIgRYQT1VHO0sXx1QC
+7QrOG0Flsy5gnZSSgRo2EFNNoBwqXdatXO6adcF+9NAp30OxoV8DAhqK+/jkvm1aRmfp5ZeJ8KU
6EaPDts1oKlCe46OziZumwa9No5SYaI65lsx2Gpm42UI4+nlA7kZdiVBt7u8x9TNh9OSbavwHZXb
q3LTpjUquPCknydubGACx91gJg7NBJH7tgbfcbgNi8HJkWx2LP4M/YruLRFnPfudnx3Cn+/zl3Zl
LkhTFvi+FhWIP0vkCSx3JKjcavt9T+lFb7UCkbZVhwSzibpxDPnhjKK1urGfTUAm3VU1onTvGGXP
pmhG5fZWekdhv2IViy59l1fyABTFOirxjQQ6E9M7xwbeITjLKxHklJRityrmYzs9VGRfpWjK/XUa
ZTuTh3Hxv/XFmZoUGFaAQHpC1Y10Q3bh0dqxq5vqhSibOjfdusLjTC6vJlVfDOaEbqvL5oCz9cIA
IpLZl/+fqliBOfBPYZYBVosuhngjqMnJeFVVjZvH4AJ5Oq1HgUHwL2Doa9LDYAGOnOyrxp/RqR0L
DEIEwZ0QVWeV8FCAaLTXMP0SVFe1cc7zDPYM5l+YFARi3AnRmwHRlpC9Z0jzaw+aniCIvieYNn5a
Wcx0P7mFFQxzS6vdUxpFjkkALIybFJsqsz0nlzX9MYABpiD3p7E2tbbCYn9fYxW12o0TymKo8k/W
P5dqa0vV3WmM7WBuBcKscAVipAlqsHKA5I09eUtpo6kDzZypk+Q77ZaV3iZXZ1WtrDA5/0CKwehn
PLyC2vDamnYp3Z0WavNsWH2fcwzWSLS5MvD9XOp+KGnwnaiieJHt9VN2wPkCnZoTaQNAqH53SI+x
r/kqqkn+e6cSzvDfkmDkN/ccvjTZ2GgxVkejv1LjsazPeTdYfZ+LD9u5lmM1w67p0wNpb7rp4fRK
nNwu+P3cxh+kOY5Jgd8fTPRathKQtqX3Zm3uK109Flko2J0ndwzgOCcwxDh3YoM9UBW+GoCkxtN6
gW2JJOIcAKt+l0wZErXz7C36VVN1thk/ptYhSQVPYSJp2N9XWxOsomrRsVLCJCSHxYrtSF2uSSq4
NW4eMysT4BxAGsxxPzCPNgzL4i0kfJqXSXWlEuxmS0ZEWRCR/ri9X/Z1PUTsktqBvxmVRLaE6l9V
u1wCaiOjLAjot1WooW8b8a9G+deQMplMkmZ4o5VmL++/qqEvV8+nTXxbf+8QnImnetsjjQQIU+kP
+V00eFFXgcFDVCS57dTecTjbDkDkXRUFbHtpby3567S8nJZjO5zS3wE4y4aRVURaIEi9y0e0q1Re
4g42Hlva3ll2nR/sRL0eotXhDLxPlmIKJiDmuPnKaFyMbCN8Oi2WCIMz74xMvarFSLnX5XUgX4yd
35XnFDGuFMeZNOsRGHpWsrFEI3WMaSwx+lrZowxBYM0iU+PONTPQ6BInDEiBpsxDgcRh270EoiyF
yNS4wy0u21TOKXAM7UcQHunw/a/WhH8GaRFEpUWN79eTZFeSQyOMX8eUoNMoG1NF2OGJmRs6QW+I
QTgxeum3/5yPrBOlxwhgUDyR0SZfUtwTEH7Y3T85cRI/Ew2M2s7zvGPzwXuGai9MyYfvHlGIFd9R
FIJLzvg1x5tv94+ImGvbp/4RlI/gTQRTrTUDTMoy12yDHYgJ7SyvPWo2h7CSBSfG5pbCZBFKQA9C
PhGphHSQU0vCEThO3xIQdiihPZ91Y1hhcKZeAHexWKlJbt7P36aktQP1nBvDCoIzj1afMLKeVZ13
k4dMUhw9dtL+tAlubqQ/EAofvrVqaqLRBhC4nTwohv44CgdQn14MhZ9PMmtN0eCFHBFi+aDpV0nx
S3h72z4ZVmJwR5ycW/M45yysSu3k0Fxa4AMEt5JlU98CGyAITgR623R0K0DurKsz3PnZ8Ekc25Nd
q/dja7hd6YQiR7etPAu8LayP7BORCqjSwqkKlcm1qHKtjz9h1M4SqIKyqc3tabyjcAfrMCVyFzQy
nsoGC+O7HFo8ZWTXzI/xf6fNgMdjFFh42DfJp8H4La7HMi1U9ij3M1ku9PBxTO5Om/SWyjBbEuyM
mCyEZeBuDFE5JoU2jXhjVG7H6GWInzPR0+LW6q8hOHNDf1Zf5GRCQmKenGLwM/3Ykghsgw+nRWEb
nL/DrXE4K5PredFIBhywM+4GTBMKQXdr+JnReUO4l6bZm4h3GnLLFNaQnCnIkTKTyQKkoXW72SgR
78BbY3CmdBmEotFFm3f7NRpby9UFAkX6VK+gRLCbjDvJRr+Lv+yNnWqnD6hMdMa9JtCoyDjYyq4A
TRkULdIIwGa6GMerpLvTkqfTGhRBcMEW7vbKlJjQ4BijWCv7x7Qe83O20Vpv3OGj6lmoKRXEKGPQ
cXvafJWec1PVKeZWUkMHzxbPdBoUfUe7SJ/cCkWkNkrq7ibd2DWdKF+16bvXQJzFUWRJzVgF0OAZ
r/F+2afO+IU1eoZOfRN6+u708mz0HaMrYyUYZ3Ndr5RSGxtYHxS7qag/H0wPAQIYgwaHTQ+IdnS0
w9bpDXv5eRp70zRW0Jz1NVPUF2GrTW4sSTX6ZiMsXqfasVq8/B0QZ4MZaGoljS0eMiedQ8dQtrVk
KO0lzEUX2M1+QtAA6Dg/KOZP8d1LEYjLzLBE6pQFksRBXf+FfGDt1JV42AqzhU8OcYXFOd5mLA09
S00Ey4cAjYulTTDihf7I/e6YRrspYyPWhMN42KqcAuW8cL3UIe1BAudGyq8QUYXe2DG9TCfBJU0k
G7cP0PZnWm0D2VRE/v1BSc5I1qzXibN7OS2GRR3x/XG5Uoer2Dw0osNj277fTYG37yA1jXQCRDDv
o/6gagle9QRBsUhNnGnPA8ZLgTQI7iKR91rX+Ulj7M7ZPe9icN61SrFL4hwWXQUY7dhetOornQV5
TeG24YL7tJWMPkIRNMYtjG+tnuGx2MtegW5zkcsTLAt/1avKQpV7Ax4vl+JLqU8vyirwtcUS3Lo2
r5QrC+NveYmcqUlBmAX7rMtvuYj96BfjA2At+4XwBrstFviRQTZuKmA65c5yCV0UGF+CmrWrfnTr
75GTuYFrXsr309HE7CePceKe07SP3PlvUL5GqunNmIwJQNGqu081N5QOsqI4SyMIyTeFQ9CvsbZp
ELhyZl4t89Q2FZxOWX7Jhp+FvG9E7B2bO2kFwZm5Cq43c2EQNPNk61cpev7c9Jur73Prs2Twm1UH
VZXBaPfSc2v9MxLM2xAlF7bt7h2IfwlPWiXAiuBSMXjdoXXib6C4/6oc0SxxFT2KGEEFC8MnbPtO
pXOiQKpcvi0Wr+h/ZrV32v9s+4aVQPwxp1eNMszAID4rwZkQEjU7y0f7tLhFR2AFOne66bUF7lRc
mFz9MbtkHL6Ja9zR6+5IXtnMY+0g6jYRKZA75+rWwLgSHYBBdlSU73roj72oxUpgenwlu9KbRaXn
wGiix2m5rEtrV5mXyzQ4gpVi2vkUG6xWijvx6lTHaChm42+NzR4mekXecMwPbEhP5jejjQ7k05Ai
9XGOAalcaSYLnHmd0Yc6NkB9m19pmXw4DbN9NcNAWZAYaJph8rUeoz4rg5XBmddo2Sa70teu6ZVq
O4VNd7HnmGf1iIOW9A8gp0qUOFuknAG43CQHNs8xvpIxcNMAT0nh1/u/FI9TY9MNvR60KJUwr3D8
gtZjSJzomQ1ECTEWzcztxMkEQfmmUWqKyR4wwJ/Ae45o7kLJZAHe1OwL46jIKqiEnSwTtShv7ugV
Duc92maZFCMHTmfsifHUq6JzftPoVwCcy0DlTKQGJkwQIz0wUY7ukbOmtvqQHho7seXnVtRHKJKI
cxmTPuvz0AEwSC+0edeLYsrtO+hKIrbpVmkBjHjoloFFLsVLdqivI0yhClzVrSmiCDbv9ZyCRH2F
x9l6ZIR51M8QaFb2+YSGjmxn4J/TNr6tNdOgLIpQCE8nTqNYriYLucNJwbDNEsN5J1ng/zadkY5q
RwszRHSVz+1qWTyCvYjA/ZFjTRVb064VWVB0tinGCoMzZyMOc+wniKFpmTd03ZFKotZ3EQRn0ANm
BwR6/H+kXddy5LYS/SJWMYdXxplRGOXV7gtrtYFgzvHr74FsryiIS1yvX1zlks0z3WgcAB0hRjTd
qmaQKJ/2V2JTTYZGO3TDvYlIz3vzSquok0NqXpH02RgcBdOQpPHhv2Ewt7m+zshgVTCpFA2zs+dO
OVUxZyV4YjAXOlMqx7qnr+8iuTTjb7F5UGMOt1BNfDhP3zTFdlMdSK4SrQJEbIh2bnpSda0UGOzs
KLwEVx4S4ybu1HCpa3qOxgOmf2DYp9W8KMpnJcWQFl6gj6O4D1OVtVQhEi0TMqKgrx5L5cdYNn+y
2zHRWzWwGTHIlP6GFYWJZdPK/YhL8NiM15jufdHVvINl+06wwmBoC31junjSgNH5SWxLvuxVshcH
+XPnTV7+Wb8oAnia/sSu3+Ri9k5ctah96IGZi1eNelbC64bbIpUmKX20ujcMZu+oBAO2pQgYpXof
koeOuIl4h5KRML6olmPRJnbHDf5ucs5Kl8xmSrTZiBJFwWayvi7RZ3ngOBg2bQ45uhLEkjDpiLFv
opNlUTW08yhBO8Wdlh7y4Wl/aTYTuPUVBkPNZpIMVkGbI42O6Mwemjf66udesM2H7pRd4wZ81SQu
d54XTzKGrZvWUqJOgWRFVtjVIl4aTW8racq7IlINfbCKlXR0BVc7KrdyEte4kr42+izcHObgtS4S
KzF6vfyTakXdtHDXxnGN/sKMOShGPaWi2iCxv+m+DORC1idvnM0/8TG+obw2SFmJJOUd3pUtUMYZ
2Vpzmjz0Cm9Wyvby/JLk9XG7wtCmsBr6pUX3JWP0iAZyzdVjMg3BvvHRPflxdd5gGNsTSBFbOVVY
gphvXNwTY7bT0PCq4mZZxsvc4j1QeHIxZoe24m3fTwBEQ+nYtir0DY3lu1niDfbePJhWa8SYXanP
k1FQ/aHj3EEKlZMSDj9Jb1yjkYYnDwvnCrftPbGQ0C/JpqVaBkOwTW5mZT2hFlsOiqOKh96Cog9M
29Z9OHEf/ygEskJjqDZFprVe90Cbc4+ILzSyyCvFkbZMw8DYF1XBzAQFO+r9xiV9W5BBxcYllzNi
PNMxO8In6SDiQuziQrlCUjRamD7QgU4jz/Ow+ZRAIASpJ5YBaDbN20qBbM2o1xZv5+RQwH1TO6Er
H0fjOPu0xyyvUfCWXRqIp6ODH/ygH6bpFAapIgsZNq6CHZALij3EjsVzIW+9XdcgzMlvykKbxOmI
JI7cb8MfKuI75sGU/6QGcQ3D2OKY1bqEed9gQeJ1aBGFaSJDzo06U2pgqWONwtjg0uYFJiNAGOgK
w96Jk2J24l8tgKsrXoI0b3kYYkcZrTiZHURC/dRcfZG+KtWXfSbcdBeu5GGz1UhoTWUj/i3PcMxv
Q7ezO48cyjOvAmjr1rKGYm4VfTeNEhxDtJ1r7xVx46Wz/AcXvjUEQ+wNBiqqTQGIWJg9dDqriOnH
M+cg3LRnNO8RZTTLMlB/9p4iBjNMTI2A6dIh9XBieXUkHq0y8sS+8/aXZ9MANEyTRiqKqX2cz4Tq
BXOsZBxUqN0OpZMaxqh25rybNtdlBcIoTalQTSsqIs3j6o/DqJ3xiOEcFDwIRmVxWKhWo0AOzTCe
9bB+mvPbfU3xEOjfVzeHcRBV9KsCQoOknSG3IhsPJ861gYdBV2uFodSDhbCbhFNcmF9mabpXrZf/
JgVDlWU1VvM8Q4pBnOy8fLB448l5BsWQ5CKigT5B8IsWrxlx5/XVKa11zi7c3iBvVstypFakJM8U
6MlID0QI7UXBpbFzZhIf/5u+GILsyIzsvQRIFgY7abcGL7mNoy72zhumyhB3C9S11Fej+WPOnTx+
2BeBB8GwYmTJmABDAFEqqMr9LGEKm068fQyO4b5e41aGSyaMi+57GO6gRD9G+F6altd5bBMCB6wk
Gjoyklk3lZksaisjHcudlfxcDPJjuywcKTY1tYJgzEprMaquFAARldftdGiKHzqvpx9PCsae0MNA
aIwMEGN3l7V34+LuLwRHBNZFlWVVaWUTjg5J/abqzpyWdj34+xjbt8g3PbGvd6lT9bCwIIR4S4xD
hXt5eCwOk2Zn6FKIa2TMbWLFURvro+orvchGA2K10me8bSy0zN2Xiac35vyokALc5CJEGorPinqo
lsKWedeTzZs/6smRu6GK4ocxLRMqhMwMCUluqkVfRpTtCZgLT4bUnckXfTFvBonXzYyHyLC91ElV
h3cgeBI9lPXRa8vHvrwVm2Md+uF0t6/CTVJeiccwf4zGSUtOm+nPg+yK0hWCPF5Uni3e5OrtpXpT
I7NLW1JLs2HQQ3KQnSl5Nsz77t+PIMMI6ZUszDbVpoJ0bQRZVPGhz+4NLXFqk2Nym2/bFQjL/WqE
RtA9PYvVWzqPk+aW5pcSBjznSA0xORckLhpzDJRNoSEajJMsRAfF2/Su8ofDfDY0DCUqgWdwiOg3
JPFrmdgjIUVdT6q0kK6JEKVVT8uRziWaKke6Hbz/56m56fAz4PEzMadTsUSD2cNiXs/WnOGtKd0n
pU1pCS44gpwb6TY/9pfzpWgLrspJXNu2+jdQylyrk29QJi1vJ4Cayb2c2pZV23VvFwLnHrJt9G8w
9O8rGIxgNInUdUjpb4k3pAScMV10QuHt7+FNJ/pahwxjdIZgzWkKcZpverC4wzk9WWi2uGj24Cle
eu4PvL7HPAUytKGZrUS6GoiF+aIt32O0WMnJTdFx3iA8BTKsMedmo/fUEWEu3Ysxk2DJzNOif9rX
Hw+F4Q1B0jozi4CC5rK2mARFeFO0j/sYr7zwwUOAVFYJ5mAYaPT63hbI1KAdZoZHu4xMtsrPg9av
j4ldOTxn3+bxAT+RhgEMkmaybl+pWtQFzypamVfY4vgiJhfqkjq1RuxcPWuivy/Y5iGPYIBMPcwy
ZhK9lyucyk6AieMtqplfxnryh7w7/DcIxryTyByVIYXqtNEf0sM0cL6/qbGVCIwxF1ZelXmJe4pc
VQvaoll2L6mlnfXZQxk9SaPuKTFPpm1mX4HSH7XihrxREWBJoLf4aXBjDDVXj8Jj74pujmZSvKkp
mxa+AmMsPFeHOMtMgBkVqvYn69CqDsYvc85GjiloTOF+TEbJGhqsE7r9hW4m1LlTFk30B9m6SB76
x+A0ZiNNlRnOfQNZLC2+lcweYxhnb9/geIujye8Xp1tic6obWETzvDxHh9TLg/l70dj1pYIGQqXB
Udwmm5oaAkMabYPzeiqvbMFoZD3Re3qPbSW76WYnrIitGfpBmXkB1+01eoNiTr5pNhYzf/XqSMNV
PfeOrJsc5yHdLh+YzrRky0QjJgujyt4rr5HyrENXAtDpMtEG606+5J4u6nYkGmfjTzIIDAv5T5ih
aKqKyfCPaY6qNNJ264OVX2ErP87G4I5GyQu4bypuhcOQEDGrfJoz1FTPXewY5TdD5LDQ5h5dATAs
FE1mOiQ9AATlzpQuIuts1sG+XfMgGM4Z0xBF4SAd2lyBBLPw1CxDcaGp7ad9HJ6uGLppyqEWCgU4
UzdEj+3YlWgs1lgcItjcNW8KY/OmUyXTNXWBwtAozTbRjDcfL6r4UIV3/0katuN8Gg44bRuKk0kH
HBRevhCO7/jDDU5FthPKXRTFwj90SWEIp42SZhwbFcmC99mlQhvSZG4azOe4R4tpmjSbOTlnkag9
rbcpC8lcvNO+VzAgTJ6crEN+YtjbWh7aU3VZoTI4+7avwg/vChaMoR2lCFGl1CiTUz1P3/5KCU4d
rcW4uOSOzlDmRbC4CmVooRHSZNRLAJqDG17RZwUdFD1/x1NGvVdOtHxAXTg0zpWS4Qg9xPCw2ATo
dBbuo0N1xin4CXVER+uU+4VTvuxrld1mrFLpCq+OjVHv+ikOAZeTK0G8jbVg//tceRi+0NtETkaq
RDHQznTIn3WNOVJftED3Uz/0Uo5FfngLsgIxvCGKFebwjsCT7g3gYWysq7/mTUrXzWw3X7FqF9yp
kCwpMqCs823uMhKWVIutF9+pgejQgcb6MbvQbTrQOHomHveZzVk59jGQamUeVdRQxGD5FgbKoXR0
d/7eeH91VBIeKpezlJRAdnY764tDPjwCbShpcKQzLYtFgi3GwMVHIZiu/o8KAHrE76Ex3FJLkdEv
KeQb/OGywGMnPCxwkTSohOTNQ/0QqmTXj6GWRLbyOS5esYQzdchkF+2l4tBKHd668UyFIZWiRvur
HDUATp8d0vApbR6W4uv+QvEsg6GQxpLUuTXBylL3vPSPHa/5O+/7DGdUcVaHdY2DRkXT97q4jJrb
fQHYU5ldDoYzYt3Iw3nGcoTI0lqaT8mIkTDZkZspRn/onokxXJGJaSLCozQ5RLLcsk9oQTFxU9E6
DFNpRw2vxuTDA/5VMHipDFy88X5nc5/LaBTTWRUnx4q/9JOnwCVrXpBRsA3BEw0/yULb4gWathl4
Bcpoc7Jkg+iVhGlg5+Jy/No6iy14RukhQkAL+5AcyetjuX1yriAZxRZzPk1RCcj4p4paoT5I/ME2
CjeUcRUJbVqEMhr+vtFsWuUvTI3tGVJBrbOVwuoXLT1bFt74ocQ5nDf37gqCeZWEWocS7QViJaZ+
KlPlKBvFcTaaPzozVziUiFeH8hSWsTkSioPaaL9c0IEgcaMr4Usa2qLbONkVr5RhmwFXkAzbCiUh
JmZ4Ubb9iwGLQ/OUgG35s643d/cKiiHbxaiFSiBYqGq5H9rryHK74UWUHvfN4UNB/fu99iHzeOkl
QYlSKLFUfeVZsGn1hOAUhl0c5m/TbXo0UTI0HwZeJdT2DWQlH0O/CFaOOaoOcBmYHflLdE1TeagH
vE599V636Ygpy+WNLvnNLkdiLXqMIGWOrS0b0QrBqhdwmdLDyx8d6lvBg88/xoaTY7v2hRuNV8mx
vZBvkIygibIY+lgDMhIwxca4UYXv1Wg448DNXtu8C9Cc17+FY06cKIHze0ADCyfVlMg2iHrXope1
KSz3YwOSEXpfrUSviitPM8qLpkl4M1t+w2hvv4Ah0aYoBj026KJ6888Jk7/p+Cv1+3CijXz6F/kQ
evv2y1MuQ6GxEiFOJUK5uAi5maLgYHiO0N/Y+rcZ+n/tk1+SsWlacaU3WjEBqLcuO/Eo8hoI8CzT
YFgTIzYtoaCsuUh2T9CY5rVV6nToP5PcG109tmVu/89tpn4TimHQZUKWVj4AUxg+YRBGUnd2wq2V
p5z44frwZpVs2GkgilRiGAlu4JWTPdA+McQXHD30Rz+5K93xEPEmI2+fcW9iMdQ5mXMYxioQI/lz
Ipv22P/Yt7otvRkiXAiSjkK/j5Hqvk4kNIGdnDm6JfoXjTxznW1bhr2GYFhD1fvFyJZlcuSurzBl
qRn9LCyJq3ayZvezyHEbbElkmSayv+DYs2S2CrvojCYck3RyGiW2S+lKF26t7mVfa3QvsoZgWRou
dAqIFz7L9+e10YpaV6cdTrQEjR/Dr6F6IUh3FprJ1SijVK3UXkp/H3LLEtaQjBajKS7pIEpcXZtD
nB2HkmMIm4S3BmAo18SMWjiaABA+9l75FSNlHYL8zexneUlrDfiZHlxEhmIJqp4MK+6xUriYOs0D
tpNrusajEixOcshuI5/wLlo8LTIkK6WLISUVIHEx9lQk3JaOktuGg6eT09jlfeQbD/9+3dbWz6h1
zvUMWVLYYFaOrsdt4vUqby7LpiLXGIwiO6kp1FwFBmK3LrqSB+ZN+BDFuO1HGB0andW78Ou+VJsc
v4ZkFDkpbWWNJTb1ODtW/xqCJ77l9JKr3GIciEs8bnuFrTuBIdKYvwafPXLDmE2HWSaCKAJSLa+j
5tHSFteScBcgjiTdStr9nN6r+l1k8gItWzazxmVWEHPph8yogSvUJ2E5SNK/LGek5/H6+8zqof+/
2Q0hbuKC+KMm9wVy9ypee+kPwSkWhFkvY5y6RqoAQsdF0zrzJbJVDDmmd+IqmLh34q2jciWUyYT1
pIao4oKUcyeuq0+FVnlDVR/isXHMqXwZjPkl06bbNi39SkYHNCs6l43sSDUvSrt5N1//DuYuEulj
UZY5Fg8T5BR4zYijvaiFg346DqKmbvtQ43bONdWtM2iNyt5G1ARFqi1QO5c8zE+09gL3hO8qJs2P
l+25ecSV3dvfkdT62SNpDcm850intipGJ2FDTrk9l1/l5IvcHbr+8x/ASKJM61lM6UNGghllWadr
GGmeiddWrLmjTuxM/tRo9/s4mxpc4TAaLCNE5xY6Or0WPvVd5k7xYSh5sedt61ihMEprpXjQuxjE
WXtG5OXXfVAGgjc1Tv0s4QiqbgvHuOH1fJDpb/+wVCtUSjir136s9EWpY0f+9dpX0V6wQhdpOuLI
cjpvwXyOQrSrC9WG6+S58Kj7k9d/cJPTVj+Bqn/9EzBeE8kgA95X0m3THRudN2d88zVurBAYth6U
uR+nBQjRNbqG+qKjBugj4y2H6mL0DdORvNTld9XjmQ3D1XggIskaHTGdQWy8RW2cCe/TlBeq5KEw
jK3FrTgnBAs4h2gPSJ5wKNmKxnM+8daIpWwlI0pkQYPzaLqpgdHcBSfovukEWi0Sm3xhqUNfYxY9
dvNlGKjedDAcDKL3ZGQYGcf9Db3JT2/2wGZgEKlflkbBVls0ySki9BHqPhGzfBzG+cc+EkdvbB6G
jDhJGKUQShNvSsmvDd4lkrN/2bo+uRTTuDSwMDmKStF4pA66A8n+PlEin8cXvK2kMXxhqaU4qQWM
uvXS6+hQuPWP3EFc8kynr3Y4x9Ch9CJ6+W9aZBhCjBW0+DGhxaH83I/B1Pn/7fsMP0zCYhUhJcGo
edKUwzLe7X+fa9sMFYy6uhTwqmL7EIeGIWkjleTJCjQn9f/swJfoOB3UTVsf8ue0LOrMqsES0Qay
ZoZQGcIKjtjb9GGBoUQX5BT5vBZg24b+C5TNKo5EUeiiBluq7Qy7w3iNPOKkGGwh4HUrYcL8Vg9j
dLWLJW1I8FyKZ68QRjvlUdAWla5e6ypDcn0pxzgkMvoGPAvlqRkeW+N23xK2hfjlEGBJLrGSUdQW
OATk+luJtVmqx30AjgwstUk9HF5mCYC26ewyP+hwPOgqZyl4IJSUVid2Vrfa0BRQlCnUdlwGeTrY
JW9myybVrJaDpbZZkNEIuYMow7f8ST4hHcHH1dUbb1p/9s3nyNEvIpd3DeMtEP37SrQwkVAQTvUn
tbfaclQiztGz+T5eS0V1uwIg1dIsVQXdoTEf0gFaO3MJHOXEcAcvvVEem6vyhXcf560Xw29ZYnY9
kSAUMb4JfWybze0U/tg3vK0zdS0XQ3EIO6ZhVwBjLG56xDUs7XZoFZsQDg79DnthXeMw951QEFR1
FEADpnjSlMtlwI21earRO6aKeeU5PCyGEPLRKruEuu/CIfZNtBrQkFU75xexERBe58nNNXpz47HJ
YKPQ1lJswRskC15ZXIYNaoI423ZTnBUE8/5MGlUgxgCICcyTtO4yf1OmO6P+HvF6cW/uohUSQxB1
jAHDCpJ7nCp+DLuHVPb2je1DOwPqQlg5CNmOAuMcEr1Pce3Rr4qj5Fbn2ta+4Vhwy0B3694xz8m1
8iQfskD6zoGmv/2DAa5kYxii0lKS1SVkU4PxSXJjL3Q1L40RWuuQ5Gbw4Ng+PKyk1G5WfBG2lZlM
Wkv9/LobK/qxNPsTZgbfNknxXA+lI/Ro97w0iYMG/Nx+sryFZJijXwqjlTMIq9zPjglv3mTrR/IS
X46vk0jbw/R5X708G6V/X4krSN0syg3VbnYT95+F7us0nxbzR8SrduftN4ZHcnHW4kiEi1mUgnm4
yqPA4HWX3qTElaUw9FHnkzA1E5ZOng9KdBkPoh0OODBz3nDn3VXSPwyci6ZIGsYISrPm+3C8j9TD
/qLs6grfZ4gjn9U6EnoI0iFDpc4RqusxAkzkDV7hwTCsIcipqXcz9fpPvaMJJfwguavpvNZWu8sC
aRhHi9ihusSIwB1lGDpZE0zxJxHVaRWvRosnDkMUukAQxWghjqki6hgfSoU4RuruLw1v6emPWO2X
WSomaSQQJsmbG3VMDmPU/kcIhgMwcmcWShqMMQbij3HrjdYY7Eux6fz6xedYE2bby8Q0e/XVggt7
PqmGq58wtBctSFInG10h9IQAZSU+r6yEbvLfcjlgGRIY80qpYmrYYxYUtXQ00fsGVdjpENuCGRjp
y76YPItgCKHtu1nLWuzTfsgexAy1C0Z9ay2Wtw+zfcf8h3jQXYNxeMeYCTi19IgaT9qz2NoY2Ne9
lnnGqPJ8QEGdG7lDxzETjnCvb+CVJXZjW6FYmpqJ9VXKarvAXUmVeFUMm8GelaWwBZ61KrUJ0QGj
BgMSW+HwQMZH6CtBfkRSrwtu5T6oKSHsWMnrT1pJJsVVOU/WK2RzTL36Kr2i4Yr0JrFT13JHXonL
prsAo3oQOMYM8I9zRtCHh5SqUuP6dCn5OVxh4cEKZIDx86F+YytvWJRgVsLVpO50dQaWZs9OeVf4
ydny6JQW5/WIv9CJr3EshX6S0aeJqaKKLClb0zFi3GBEyULuzBw+adjUBee44n2fOUdGBSftMuP7
QihdJ5blGVn0B1vsnQzMIZKKZIHbHBjqLVpBP8ZeR9N2v9EEw84ht0piG5zb+1bY7B0ks1JhpSX9
BMcOLD869EH9aNxFl/g3BI2Iais3+ySysZ3fodG/r+wi6zqzy1SgkVhzJOshkQtb7z7tg/BWijla
JinMMO8PIKL4xUSD9eTH/vfpsbFnacyxoiRKqaglvj9Lp0U95HHkdslNpT92hGNzlLr3kJiTpGit
ZdYTnCTJsTvShHElkH31wKuN3bi7vFsV5gRBl0QtTVPAiPnPqLmW0aE7T3o7UTkLs3Ugr4HY+Rgk
r9GbtYXmRtQwhD8LP0ud9AqTK0u7PCqObMdnQ7BnbrIdxyLYeRniaM2D8g+u+KQ7qHq5UG9UoC5X
VTB+4hXa8AAZskCbikIzYggqWUE9HMOcU+S15cZ6p0mGKWZR0rvm1TJie5xt/dQH4dG46xKn9TNb
9jMvx866sLjJ/hzjVxi+6BdTsFQBzF4nh1kS7DEvXBldiwrt2ug4Ur7aw479Kwxd6HUEb0kINQ4+
nSBVI4KDgWyu6DWXcu3oTnoqA+TTeJXXE1dycre8nw8n/Oevs1AQ47FcmWtMdO32fhRDL8Oi6UpG
d8ucIxG88qdDd1FotmpH3zWnvOe1teOZEsM2aHQWWbVGdSDfzMpTxBuwuHX3eWdKLMmEJEw6ujnU
W0NBmU8bVJ8m3SXXr2m9N2Vn85KUOKeAwvDNOEd1MkuwISU8NdXBkE51xWFODgRbvjRNQ6/NKYSS
01O4PJfijRA/7R8DW6UPa8Wx5UpWJkxqHMMQpNwfqqtGuJ20Izwbdmbdd8MlMiTgv/7JAd24Nr4D
ZZglKxRM46b7b/Ant2/tPkiDzm68kc7hyZGhufAyXej679i7ylBNmHfVUNKLT5gHg3qU09auxWfM
SK2q2e50y/6PEjIM003ZjGE2wIuf9NkmmHNwFaPS3EJdFnqypoldnnmhWw6psd0ayrpRa1JiJXVr
dK2u9avkpywmaEyCelNt4TSM3rodv1tDhkFkY2lTVcUadu7g0kE6dZA/WhjGaAXIsf0kH/7ksfEO
kSGRQVZqKWmgU+R6e5gYLR3IWb+p0XbIVjD+MbrHBPb9ZeRtQIZVuiUxylwAYi+ey/gmUQKR236W
h8HwSJnpRpbo0ONrVuBPAwMyopN1XY82vG+u5hRfSO/qd/uCbb2j1rpko21hoygVVhD8f9JPtI0v
Otm07uhOwXwQYo4aeezMht46dVzQhAsyJo0b3xHkrIboGmfHTvQg+/DKnXk9bDhKZZMLurxt6t6C
eJPwdR4RhIdjNvv3Act3KmQopVXEGMmNMA5kZ9hi/Zw33v4i0R20w1lsQkGdaWbedgCYBfEZPRkc
sVhqO4tTbwxLDhZPYfTvqzdNFWvFHEvAmkhuk+o06nek4hkdD4ShjCqslUSOqNERpzqOQZyiG5Tq
qrT81xaxiWn+MrfPFnXB7qmRoY2yMwo5ops4OZbXtDvPXwWrmGnIHY/FE5DhC0wwXGYiQcAhvQvF
i1K60adv+0axDaGhUlHZGmMXTlURZR3yJUIpVi/KOJrszADD40Xyr3t9I8ACC/+FxQbeNL2QVKOB
B1Wzu96JkZ0RB2aHyiUMy0PhEs/l+BtSesNjnOk6KUwr1mmEA52uWjs+pcgA/Ws2KC9bZ/tC+gbF
3ECiukW7FBoli4h4T3tHL53JOyG3De8NgyGIKE0Na6FpW5Nff6WGN5/LY4csk8zhFaBsU8UbFHPd
SMYYEWaaKJjrF9N0U8qSbcyD3fOKhnhqY2iCDFUxdyZw4vy6jS+R0c65OHHM22IoIkpmMyM9AIj6
sxm/FeRKX17+0w5ii311rVYwJQjLUimXTaY7wnglocPIPshvjry3FWGoQNeVyUwKoIyO3tg0o3Kw
O1sLlBNafjgCl3p+4wN7A2TuEfWCKlFTe/Vsj3D+LocCXQ5oVhOtlufWpe4bgsRW9TbIGV9kGpPX
v4xe8yDZyWuuhorRGicRbev7A2/HcgSU2FCbqXVJli2AFE8Gjg3cWVInPGi4vl/jyXDBe7Jy8RiK
IEpaFQrNH5wDPaAvyvhHnrg1LknopnnoJJ9jMft0IbHBt1IbR7UqgKcGNMU5D7QrTM+DP6lyNI4H
8zevvn+MBSVl74/7rpf/Xj416I7agfZPSY/iZcOdhvwbb9kbEsMYhpYpXWlg1bTStDuV+Lo4XmKe
ka9qiy3HCF9VgtMMBAdY7ikTuqIW0VXaQslTnOF/QPrAvp73GQYjH96LnqI1ZK51UPNQHzFdS7cQ
7Ew5GPt0jAbJ7zGUqO0sgcZR1Ra5zcZ91tzH7WeDN+uMq1yGZPqy0gQjA8mYj2aguG1QOsZd6FqO
EdQPsk1OiBZ6++rbfmW+rSdDM32v6f0oQ7SyklH7GrqK+Q3N8U9F3PvDgsYT+3AcHpXYgB3JwiZu
KI8mx/jQX5F7yysOOlhmPIoHtMjn9YLgLN3rHWV1EdZG9Gp7TRpPp6sx+9l11yOu97X4si8XVdPH
S+kvNb6SzxrGLEKN0HhnKyRuJk5XtZY5hTARe5ZFT0rME5rkoaR64c0pknkCMreSrurjUdep/fvV
YGt+U9n9E62xI35D7Oguvqgnm1ZRD3iddV/rGzl2y3P3JfqO6M2J16nqN26EN0UwTKQSAT2YY3oa
u7PTXSr+8Noi1qVBtuGOZg7xiJ1zdL1uqpXqm7z4O2E/L9pj10enuOelk3E45tXxvYLQFgXliyrd
//l9k90m1XXGS/bjbgyGY6wkiwazguIwPttwabTXclq3vRxlHBo5hqByz3zOAfWaebaSylLaUO9y
SDU6tCpTssurAtFXNCv2a06xHW97MCyjN2YWhiWEy47RIfPToMF8En4FGMcUZCYboBRRbR2N2IXW
IpyjNvPqnseXnO0mM2+aro5NCY5cetw8WFkgf4/bo9Uf99mEY2+vpUyrlalCRdA1uonC8qdRfO+R
EFLyXjObgkiyLqMTrGaYCnPWlGGm5HOIty05do1LKtr8xG8O9TfjCofBg+KUrnwRcSMH22fcCpcx
hSlWiKw1SDHQ0N1KcttbA12jHc2TTtOCUfE0PJJ2du/sa3T7LfoGy/reh65dwtSgvooTojZINFiC
8kgv04XD3VhUdR8OgxUWYyOY8NaUmQqsxpVPAsYJ3vQ1UorsjtjhjerOfoEOW9/yG6F2RLRK4e7s
TfNZ4cvvrytL3FhmiqlDzhDl9tDLGL9+FsaSc5Rv3hxWKMzBoy9GPyKXl6bGj7aByJ6oXity4bbN
mSRPnOWjH9tTKXOsWLEwhOmr1aD2p7ym47xKp7lQAnKo7/m58TwN0r+vNiB8xJqY5tBgQ0ybzLHd
J1/6nJfmsElXKw3SLbpCSebub6+mmbmSL7k1vDFoJRk71ZPul+fkJNzw2qLxtp/KHDNTKWkN5svR
V1f7tTtan1B66YhH84y++LFdoCrZcCfO84QnJ0M1AyZfGzkt/zc0aNKabCSjcoxxG8LSRAkjdj9O
1+4WuG7loaTVJuguJhM7qXn1EtsntPSGwWwrpTarORMKhNbuW69BkBWNGtAKunWL6/+numnbBt/g
mP0liaYWaybguuahTJ5ULbLrhnMuc2Vi9lUSG4gXRtBbZZaHvB9/Tk0dCFHnkxnP5KV4rE1yzJfy
0Ommq9eDU2S6qy5WsL+/N+8HK9Uy+w0Dvo281iErTfhpET0cfRro5YacNs0Es/kUDAg0cPIxh4/S
i0MmtxUNOYXBGGToIyNdtz4CMriYxi6SZJ/3Bdu+D78hstklSRgpjWohVEKDXMsxc8NjHojH5YQa
wiB1jWP8so+4aTYrQObwEfVZq4QKImZ5aedzYKLff/kHadKmuAJhtkIklKlaWQAZ20sSua11pVv+
vhzbJ/YKg7F/tWmlujKhOfhPkKw3HFJn0Oz8WKCbWMJL/980wBUYsw9E3RpiIcQ+6Br5a9oPQWma
dpT17lKZXrTAQd4PjhVOPCGpoj6cayjrp2Pa6ZR2hhoxplJrhTLHLezSug+DPkDaRmPrCLoWXhb8
WVrFCo6xfyPXqzxXAFcIfnVMD61TBvKN8UXRXhGJx2uvte11+4WosI7FvO7krMigWP1LQWeG5Bhl
ZHil4vx/M0q2rf8ffSqsU7EviNZIlEjS+k6ML/TOEwpu0uo2i7yBMNYvKEMnFzIK20ZHOMuZTb2z
sYP+z0YgogVL+6kKeFEvnlzMZqjNSTHHEJCW2toFCoM1zanVI2fL7VujwroR4wWT5SKKouBuTtuV
CE50mR+pAzhyebmx22fPyjQY0o/yQZM7itY9h7fdEbefo+Ggf44WSF7imde89rObF9YVHnPdahBq
q1QZtmGOsZNg3VDGazeTt6QoiOFlb/MWjLlnlXNL5mrETivjY4283Olsxjzy4NkhQx7gGWsWSwhE
MxfF15Kw6Id2Ld12nv5M51RL3EpVHiRDIElmhYqmALKI7RQz3NwC/TNQ82FXmS3chs/qZXLintqc
hWN9hlliFXVWAZSe2pU/w1mBLlm+qKAYnzx1XyMHo1kuMJOB13Cas4is85B2b8vbCcCR+LlOdbtK
Ja8MP3N2HQ+FoRORyGooU84a/PIaQ3Vx1l0gvbo/Jv8j7cqaI8WZ7S8iAgFieQWKWuzybk93vxDT
G/u+8+vvkftOF5Zp9I3nuSI4lalUKpXKPPlg7OcdHtH/h4LB1eTPZTO8bs7F3aNOTIQlKQNNnRpl
vJaB8o3wRv9EHfkgSv+IJORO17BOW5n4AMspCsPiT/JMnDT5tq1HEQj7fSFRECezZcbYcW3xefB/
qOkjETE+r7+zLLTGuZBEH5IsZruaRqbtByeSZLbSqbaU1w7jocui6w6TkeOnbdHYZ99HCYzggCia
hcrnt6LF2ljNaY1DNK7NAwFxVAeaU+mkiIZO/OG0vgBx8s1TGTWBASD1ttd27LQunqc7JXXm1A6c
DM+A24KtB3k6Rokp5tr48WJA23EUo8cZbRiujOrZ+eBfTx5jxxLliVftYwHFeUtUkxZU1SLm/jOb
DF4eYkP7L9sCra7UAoTzj2HX5WXXAWTQk/uolF1Z0l4iHxkKMH9tQ616xQsUz/UFuh3fBwUrAn3/
5MsO6eNdk1zVFWiUClmAJRCLnxMz1kGW+UaI0oc+rK7CCoxibWK9UNCf72lTa962aOt2uJCNc4ko
3sDY+xCywTuxqBhXps/KY3bNeuOav0TVZauH2gKNC67SqmsrecCi9fV5lJ/T7Ou2OKLvc+6PamOt
0QbfD6At/T5qHre/L7BsnhfTyg0tUVJ8f4of++R6DqndkL+2MYRLwkxk4V5za6RDWwKE1TUqDupt
z5hPtcfUBTwjiVZEiMaFT8OIh/NEBpr2pUOuJfdAc7grQEngtk7kicpt1m/pCwvgfMMsIdsSTGyF
fvrn9jh8iW/H2MkP0hdWcZF/SUK7EChUtGicp9B6cPuHPiB1dA8G0Tdt+qtWBYYhMDy+4KvGuCCk
QbBtzUmyWzRmD7KoSlm0UvzIHXQoqmD3Zyt1/yux/uvZqkYPnyTkLBGicY6Bhm2P91s4Bsb4o2Py
jrQrkQVGlblnubMgbyk6nXjuhUwLzSZmsk0n80SvzKO6N/aYgYN4UxQiiZaK8xFoCm6zmVmgobyE
2MYiFmXR97kQoqi11tQrfF82P8X9cyHyQevf14humrqKZkfenCMZ927CzKC8K4Jvkv9z2/+sn3a/
v88XOBttPmRBgIXXisLRULKoX2eJbLe9S6L9NtT6YXeB4jJoYTpXVilBlDDFjJfasnspQM2um3yo
9lO/AHHGnClGOzc5ZALb9CMmsX3KqG63VS+Q5w/e7YLDnW+16qeFIQOHBVlN7bFLVLCrvzZe08GB
f7ygbCEbZ88qOK9zjSlRumpCh3wiLmrKwLTYn2JUpe+owx4attdNYIKUM3E5jaLYVAA5kOnJaKOr
IQmcbYg/eAQwwmsmyyHz1ya5UCs9HAI8DH2aPVTQnk03NVBrRTBrcBI9JLJT513Yr1/AOB22VJWz
UAOYEmoHol7rxbVRPqKjGKzGjW1aoosos7ctPE6BZmDoadoDr/fCJ2VH0EifH7IjxdAvSdiz9wdX
fpGOCyhkNSKJn+Bw0s7djmX92wMOKG/eZWCoFCWb1m3jAsbcyyJ6yWrqV7SEaGggaOXPcfKybRjr
7unyfT6AqENdoimEqfX2iuC2pOtf5faqU34Ug7cNtR44XKA4T6vkk96RBKJUtWrHrWOopg1ynG2Q
9eTcxfbelVKoFOT+MVBqV7qdkeYJdsZN5NS7Agn4/Fk0SJ396Q3T48sqXvu9ZWZ6tFB2vfSs4cXc
ChxpvItax69PVSGiSl338r/VyNdYxNKQSch34k6N1iPD/9sEq/WonLL5QaBJwXopnPeNQVrpmzVE
A49keqpuyMHaKbfabRXZ824+Y1ahnXiiXl/R7lI436FKqpRXAVDja32fYGZtsI+OjH25dsTDtkRu
UeE8h4GOfanIgaZjMGEYJ0ffqj6ZBlh023DXKaozoie97NK7xqJXuPQftnUsUjHnSmI1ymaFqdjC
2JKkuO4wCqARdXYJXIjCuZAyTbpMs15BfgxSZgfZp20p/nBOX0yScyJxMZTSq/+lt+qn7iZFi0Hi
YArijHocVjZsubXo3UtoJ5w3iWsF05ops5PA8Go63tCIpUVaVNEWL22W3mhR7TWZf+VPGK0bRGgw
FvWsChTLP5EaedoUoPJETF82boWnoaIXzJAX2Affam+kUV9EExCyTnEMLQJdRuDMkagpVXAI8JNB
o6SraVMApmj0PZrspT62WyTKWzm3qWg6nEgmzq2U3RymqiShHcG6G1JQgZfOJHphWPWRYCrW0JqE
ngA+7VNaUtVFOgTqMUGhqm6CuXUybDHzYy9PCyQuFA67oJWqEt44PJqvlMjKEfRILrtF5sLumnWj
X6BxuvODnLSxDzRW+Vh+p4fQG+/LwS2OhTccmsnd3tirdrGA43xxKMWkL1hwkKvJnmjPekXsvnpI
i9hu4tttrFWzWGCx3xeBjlrkMvgssGQ5am2kLrST6VGdRZ6KKejdcb1A4RxumcuJqleQqPiJKt9j
cgrd8oB6AzYAN/HQ5LP7b1JxvjeJ1XyqMQLXqaXU62prR+r4WMu9qCJLJBfngdPUqvLKgPZa17DZ
QLGEuuHX6Zt6YqWC3VdMvtoWbP3kXGiS87/BrNA8ZlusBrcjaopwR9qZlSt7lOW5BGhs8d8vm4FX
BAzz0E3CqVHNCjI0gTWA8vWUV6dJe6CFSIWrGKapKJgZAm4jPpJrfZhfnPgDAsfenSpwN+S36Ov+
HOwL1DKjATrepc9CPgARKuc/fJL5ut4C1aexk46NTTu88Q4C/a2eVAvZOL+RV2A5LDqgxPE1Apqo
uRdYw+oNbAHAeYoUo7QCE4OUMOpN+pGW2o8Qp22jjlZsj7LqDcnkSFSz7LFrB8capsdZTT6pflgJ
BF11/Cg9wyAnxTB1fuRWQMMsi2dzcBI9cyxE5NMDOr5tU2ntj0i8QOIkpqHhpxEmwzvBi/RYY4Sl
gkb5+/xF8/q9dbQE1rlqJqDWxuA+mRgyH6diKmgakRAbIK/PZv635d9YxbNAonXdXTA43zhmfWJ0
Kdaw/dbtZqQ9ovsk2WGCr0NCDCnu7jDEzukHWxEQ04hwuc0tk6CwugKy4U5tmxjJjNkFZes12l4g
4KqTXCiRc5K6H1OFgpQChVnTZI/XuWsiu2zYlWvt011X7Sz3Q+UvC0jOS9bED3Trdd1Q0VPR7ty2
z1MhfHUQSMZHomWPMLScsXTNjniqm3rBD9AXYcQAK0Y0YJiCBLPAHPm4dC4tyzAVaFKax91AzWM8
JQ96+2N7wdjCv/P6F+XxYWk3NBoe77DFUqXzTKm2m4yc/EFy0yD6rKipsw23Hl0tnBiTehGCVEk2
00JlhvjCaJFYF1ve2vKtXtj9vjs0oodQISC348JoBp3qiGXTx13OxsefMOFovkc05+aJHXiivNzq
si0E5HZaNifIGcjMTJroQFLi+rpySAZf5BvXzZHojOtMkxWTs3p/Kto61xHi15+m12EKIJwBIUt8
w3IG4lewdTv5Dce/FkVUifN8Alxa3Q+z21efhuwlnQqcdj8/YiIon/l/yfhHoyBsgrRkB6myn5xp
x4oCzafekeA/glthp7FAjxYXHCS9Ho6oa2CXC0YyGZ3og38AOxGC1fJsuMFf29KtmsdCOPZ3FvZf
S3VX9ywZUsS+naIFdqhNxzQEDTwiFO7gDDq1LA2GwsZQVHlpz+31QAUg62nAhSzcXpakPE/rAQsV
X3dgUv/MGsODPSY+D67qlPfi8YSrIdYCkNvLRib36CWBEYIJ475q02tqSrvt9VnvgVhgcPs3iIe6
SzHmCvOn9PsZc9lABYpci3Lsvpm3zNXrKBA5boOK5OIOzd6f5byjUGSXHsvqsfBFTAvrx/9lS3HO
gvZJVCcNhPKT1h2LY0VHtx7dVET1LTCJdxW9Zh/FchABCGMdrtHV1Djk0B/KXabgYEF0n+8xE2Fb
edu2/q6qlzRTE+cqIGn+2ZAcJX2wRGQ22+ujypyPqJV0InqG7UTM59zyklngFNZLx34bnSpzXiG3
ir4oCsig7Nn7W39ovOrY7j/Yu7QA4hyD1QSV0lEAqebfvezhLmZrmiDLsH7kLkA4vwD+8olkBCA1
OpfKOyR1n8sryXAmr/LyM8ok/5sBcF4hiLq+y1iyi5LAboaDEqG3YfixDSK0bM4vDEFhTkkPlN5L
ccAeqnN7oDv1vt/pYLFLn0VlJ+s29/uWRTk8yVerJooRKIW1dWMm1s1Aa2dbJhEE53YM3y99ixqD
M0tfKM3tUTRGc93tXGTg3Q5JDDKxyBxtNZ7cPLTg1ajmozYIQuU/LM5vIF1+e6pmoZWNIOSHCWCi
JGNM992wtUGyCfYiFH/ciTrZ133OBY+rApAReamFhKh5VrtrpTM/+3kx2XJBP+TbLjic46F1FRm9
hhWS0JWfRraKJ3MRwzEzpPc3gAsG53saE3MdkZYZkFn/O5YOanLdD5FdIxmuVKI5539wDRcw3v8M
/SzFNVsoNBGwYJwxQTbXsQ1Kvw8S11zyB3xp7GRKfROhNwIlOmG4k76xAcqoMT6xJyjGAI+3a1E9
usgyOGc0x2Cdj1tAqqZ/p5b62TJLDMTVBIax/hy0EI1zD3MSokZsAM4ATr/2NnbRQXzCpErHhyrL
vb8TPRoKnIXOOQs5TI1+Hpku6ZWveI2QpZB9YMsOOWfRBUbl+8zWAzbCT3G6feglI9q/yU10jeK7
u+EYg+PEfC7PotQn+/QGtMG5jzjRBlpRWKV88k85GAg6b7rOPFE5nGCnGZzXyIcCCcgGKqQ+BsMN
h974qtA7vUa/07zfdu0CMzQ4x9EXllT3LA2Txg/x8FKWPyLz8zYE79wpUcHNryno9aOyqvMX0DFX
mol2eu7mwR4xny2NX0nuDtIoOKV4UTgc/uZpDsWoKDnN3U6T7bp+JAQNJaJHC4Ew/J1z7OfAJzFA
UvIzSa6SQdoFlZvPsbutNH4X8cJw65ImQ01aZPXdUrnLrNtIftj+vkhZnDOvGi2OYwvfl4s7qn3J
mmMXCcK7VQiLEKqwqYoa/05ADX9sNLT5uFH1oGbE6aUbKuW7bTneHRSvilqgcO6mtVTsCxOMAcHL
rwIg/Y6eO3fCgGj58G99Gw/GuR4j72U1yzWYmHxO1dukEt2U2bIuHQwHwBfMhKOUp5UGAG2vIsmQ
7YN41+4wdBV9WOoxzz+yZS7K459ZkPEKfXTo5u6oZG5VYsgm0Y90KAUw78IuXizOmk3iy1JRAKdF
oK87ETjqzScNKVHdC0/xWVhyKzA9vlpGawZNTglMb2BzXl9ZERwUW0SObqc3GAOAMoj/gbFjdc8u
tMl+X6RsLBKQsWeo8t7/glmvXvScflXPvwj36nNwqwgqEviTkFcrU8MCME0wbC+Sodaa9g9k0O1i
0Fyc9xgiHnwFh9ROm/J/25LIY3JxixFa+RjJTEiMlkxmexi8Rv57e1OLFMnFLHRU6t7CAA3XCvaK
etOJyoxFTkPhnEbUNH4I5ujc7S2bLVQIpv32pNv0xEpKRVHD6pmxsAvOawypnFi9gU1dxI8Wpuwp
+d7XbstcxC3BRyfc0vAPD22nNhqe+3LXMA4z/Sr7oz1Px9DcGflVFBf2LOmCjS1YKP7pAfTNdakE
0CMoCp1SaV0wBgsg3gWwvFSc70gwDTwzaxgDOr8nR/WMqxRdc99bG3QT9vBkwjkKyXcEK6aqbzdW
lFaDXmXQpDyAuzLyrNpwtNAe5OdtQ1/HQWCEIb3UIPzI1sGYKiOpffjftLCNFuy2U20bup0I7wFr
SJaMUcAyAUMGjuS3EgX61E5zIMEj5ldpeTJKPCRSFxZhb0v03iJQ5oPJYJZuKhh8xzc7TKGv1TSr
sbMMFGyT/iAhVbkNsbJ7GQY6hBXDUjElglsdE/13hdo17JAE90xrB7sEBQEvsle40nEy7EL0VLNi
g28ROc/eZX0WRj0Qp3T6GhSJgafRVnH0Upft3tJvG8lS3SiIeqeRlW+q3FzJDYndbNBbpwqHp4SE
mAC4rYZVTVuYyi5TU6NU5py/LPuG0lkFqJLKlyS6alR3+/srhzaEXgAwk1qcLnVnZYU/lxB6D+tk
ZSX+sZ9c89HYq2DPSL5OgrvIupoXiJzf1/wi1zUDIoXH0dUcEKs8GDulddA647KaquowyAL3ItIi
dxKkmmXqcQUhDQuVkol20tVGYK/vgxGmRw18QpSCIY0vg2j7sEglK4Ez8Yc7GO55Msp92gUC7a1L
YphgYlMVBR7l7XIRI80TEBMgGJCTY5yjwinJBMpal+QCwbliI5mMfCgBIcn1YarSW7V5ztp//WKJ
meVQ2AWG299FH+UNikZzFwfYazWTG53RSGc4JkgMp0fpKAkIjN47Rw1N0SaV0Y5BFY1vOwrnimp5
a2Wu3qBcK6H2nMVXmfQ1nEXDW5gFv43v3yDxDUiaNJRWkgFJmb8oTjT1GBHa2RI5SEol2L+rQuHq
pWnoo0LVJbeZoj6VZi2kYEEm4U0YIhhUUVvRov01bp+2XcX7wANSLaC4TaQEhUFDooFfUlFsv8nt
XKK2P10lIOuNsrOcY7IJERydq5pcYLL/tPBOqBzzy7mHeJrUHLSysS2pfEaxTmZnwZdGB9vatozv
nl6YVS6E5K9m3VDQ2tIBmF7LDoguMRuJ8S+J2ZFXF05D8ctr4du78qJyKuahknAhK7PwgFqxfZ9o
th7WRzNKRe99azvawgnKinMNGD5nJFJDx0Br/QyTktVjORu7REXRtiJ6QFiFMVS0OwEMnX0cTJAO
wdRFcIEqaAvTs0wfwkaQbVg9PKwFBmeEWYG5y0YMDDwy7/DsAtoZustRTMrGwEju/fdte1hdJUO3
iGVBe2hEe2t/so95vkkS5JiiI2MWrmGHRYTxSNe5JDg+REDs94Wh69GQSmQMkXEqm/LU+qhRsWU/
HK7HZjCvI3UMJoGpr50kyNiolFqYpglahbeIYx7Icp1Dk5U825aZ3vipf7+tvdUYbonB/sNCqtgy
G2kaIFXtYmwPpoJrqO1krzAokTqKKqTWBTIUVCFSlovifEUklcjadGbmduVVM1ylorbY1VDJMn8D
vPqOhTRanY3o8IVbJ7fdjnrkkO3JTWqbtow0VH4WxaMCeV7LgRdwCFMyNcRTFtI2D5V804hmfQvl
4Q760m/ULK2gMP08e0we39VdvPeg4zLeBe6/nZr26loX6uMMjmRlAsooyIPm3Oe67EqHZVitqicC
y171Qxb8uGVY8NX8NCxQqkZTIhtwd+ZN37i4HUf/uk/2VZgFBr9f61qKYzARutlPlJE5xWm+Kq+C
I8s8TUeMpPVEBYfrQhlUpQbcn/W6mAtrAB8JKTCaGwd9O6Ni2cFLrZOPh49sWOuCwm3Ywg8VIy8l
pAl3yQ2bXEF3bDQU62P/wJTdX0q8oHHedZ7LNmwlyOSDw15CdUj4KA/2VNrqFwOkdtLRtP51xRWP
yS1clgXFHFnA1MrEngucv7obVI/belwNWxZq5E5CK1Czfu6hxik+Wn1jk+AcjbVdlO6gl+421qqb
WGBxJ6KctAZm7gIrGl2pudE60Wu6yPI4v4pGr7wkAzRmfmEFUNMZDPH7ObPBUjN4jGSjRdnfsyjr
uSIW2ohkC53TGqP84S46Ca19K+4glg6SWRq5zSwaEr92Or2B4Pxf20WpltaAoHZ6VBDtVZirGpwZ
p1x7Fr32vZt4CsN7g8a5vw4958M4IJRgBcP04J9Yfjzas8fMcadctyCKiM/+39vGsRJWvAHl9jMh
WYsbD0Qc8n0afW7Lv6LsKRON1Vk7Sd7AcBt5kCNFtQzIhkz8i+oluwBF7NKLhkGuhYcqzX9/k3sD
x+1h1UQCtI0RVkxtWLlNrs92H5Q/qzqdHeTFRSQPf1g6TZPBgEKIzt8cA4IU+MR2QO9lf1MvOkV7
3fUbN7VTG2XEKGOznqKv6tP22v1Bq79h+WtkHhRpPfY4n3sP6WsX05MN79cAM0bYZzZ2KUzDrtvL
BZLbdZWWdkXevUqKNnuwvI8uHnJOGCYv/VDvZQ8vVFfzYGuiBM2Kj8GKXnC5rTjTLpWqFLh43jCl
bx1qLBvBM4oIgtt/AcIpajLRfP86IMcWjfdNL/KV7CPczf+NHNx+m7IsJ5WMJWs9FlJVe/97eajc
2cHkp31zlfz1H02E23hyEGh+JL2aiL/PQFUfjfvGk70WLWgU09aftEYQXP3Ba16Witt8cRgbstQj
jKM2GwWBTl+MMJ4x17vw0vO/7db+5TQvYNxBKlmS3gYsk1LoV/3Qu/V0NonosYsdYFuLxp2gQVoh
DvChRJCBfEVy/W4a0uswe6Zj0zjIcH+Os+Rv8KCL9jcz6i1c7mAtmtAs6wHChbjL/mK18A+/HrUl
8Etvm4rA/PmauF7OqrqKAdb6577ay9Zt238gelxav855D0VtKlPKsMXk/S/rDxGR2IxyqUYzx/x5
WyK2lzbUp3M+Q9apkpQEy2ZMN7N6jktv+/truaA34nAewySRWg0GYvwKB44tqwk5yolZ2oGv4w4o
W4VNwvZGs/zYUeQ0uy3kURHI+If/YJiaqqO8C41oUMIi7C/xwCD1KpatoaSz8URB3axtEhsD4dO9
LvWf+ziNb1Mpjlw5KDEMQ80DgZ2uW87lL3DbY2qLbsJtG1dcou/q0f+WUtOpZ0lgPSIYfjeMwzz5
zD/H6XXnfyfqicZfBSu6vuN+i8Jn9+JATWt5QjiEojLjlnHFSTe+7PanfsdoJAvREOG1dBVM6ALI
7YhA1kcLhVdYPtynfrVESM5wF750IDbSPfmgi07SP/jnCyS3LTRz9NsmgIxsEzK66RnTnXbxDXs2
U+8KwxbodP3Iu+Bxu6RuNTxGB1i3tkHLZ+WHj8kU70hQ7gjNHHkwbJ01YVNyalLzKEn1lzLKD1U9
fczDXf4Id/bmgx/MSQ7B0/Y0FJ5unRNdULmzHh5dILjjdg7VXm4qFk6bbldhWlWFIkHr2BmRYDOs
+7YLEHfIokEtznodStWbhzi+H5Td9qqtbjaQyBtgiDXxXMUJ4lM0D/thi/SLcTRQMTofK9FziwiC
E6FqQYen9x06Piv9TFrMcQrD/dQrIi/NttC7Y2AhCuchJdpiNpUMUaoKzwJBiNY+JfmkoTG+RrmC
QaeHxFAOmYXr1shSJr3gYGXubwufc4+zNGXpUAE/UqkX1DgVeqPdtWE22UNWnCaLutHw70vUcJlc
CM05y6xsp97oADpnXpsENi1FbwarFnhB4OssM5WYqRoBoS5vO3KtibKPAvPgSyypX0SY8gjzKLUY
jOD3Vv0w6PttKxfJwLnCKg5AcCEBw7Imu84iO+4F7xEiKTjnBw6edpCZFJb0VPcveXrQMtGljBnw
ewPTUDiiY/AfsmVvQwCzylACpg54L4/77Ea2fDCpVv2pUErf9vuxdKWiVY7bmlu/8mLE8z+gnDOd
Gr82FTAUI3PfohFd8xizV+PMmNrdfU5/pvExO2ICl7Bg/l3D3WvEvwDmPBM6nItBn5ldfCrRd4B6
hMwxkb5w0qvXRAnYUOx0L2q5Wz+oiYljSEdfHOErZ6KK+GQOUNHCahfZS0X5l625v54qUqc6iJLh
65f7BSBnm5rWN6RmbkM7Tyd2dyv2Y2bXh1+drdGj/pHr7wKPsyJVbwcjjCGgSU6kvSHNw2i+bBvN
+ma46JCzmXmYx2nCm5KbkU+S+iUdbn1csrcxhHrj7KMrp6hrUoDIe3NPrlPMHjaepTPBPLjISx1Z
oDYhHneMzYbeGnXM/KCrnTCDzgndDLbYuArGAMVnoV2wdX+32xVCTQPvcnhL5Tx7aVRlWWSwf3Tb
NKBV7/axmzhBhyQhm7b4oYPkAse7+VaTqaLWEM/wb3PrJhSRKa5vrAUAFwFHjT+3jYaiqt7TT2Dh
9RSJ3Qgx2Y61prQ/fMf/sW0iq2a4QOR2VlbIsa8SIBoBBj+YDzRFLtIXUbytx9kLGG5DabUpo3MS
mkMbLQbwhl5buP6BjayXjkP8QUNc4HG7a8hqOZLYkY+X75/1kVEltLaUYADQ5FaeuLt6/eqJZg5F
xcGDuhkusNLKocjTGedOU6VnqdPvg1g/qKCzUVFmIpP8qZmNAwjRD105CGeos231fhug5M2iKhsf
xW1ztEDHbR2ig6S8xjxc1JIziUP3G6bbs0cHxcWAga+TcFzPuu1cYLndLqHTYzJ7GaWa37TTK3O5
Uzxnju/ptoRp4+BDDFzRy97rHf6drIinULFJoGe+mlIfiamqSY8I8qW8njBMJ+zQOp855UF/7CIs
b7qbvrZ7UPp5H9gpC2DOpNK0iZU6BjDoOx1Kv+d+us8+dA9YgHArGWkasvUqQNqacc2jnhwdTk09
ONuyrO/HBQ63dAUm0TWVBcc53bfuq7V484O6Zw9U0vFDd80FGLc3SKjE+hRgb7Q1uCuv5/x7Ggty
yaumuIDg7hVmLJeNPLIITHmheetY5DAZT9tKE2Fwh02eD1qYalibAfvaVev6PqJp4dVx8m/psF7D
ut/SoHT4bRDbtkpPSQGFVX19NWqlnQciIqp1YaiqEg3lwhaffQwzE6xe4Zy7un9TDKcwO2jFbltf
6z4RNcn/YHBnS9j5raKbE4oWz9EDRXEYubf22kFsYOvn5gKJO15IX6qF5QMpPlagGXTyowEibulB
+27iVovX8Xi0Rd2qq1fZBSbnD9ohNzplBKZKi8H2O+o16M+1fU17iHx9XxLqTcGX/6hStqyLDGc4
xZIll1i2OpnLeytoQBAVBd8muQ+PYcfmqcrYBCZtkejNi9ImVSecNL9uOiYeyl8PHH7WY1RhtEzO
ov9mp34qMBmd1ZXND80nNu0Rc9lt80a09d6x+f3aEb8x+T4OHdPuLOqzwuvTrwFqhuxUqLXAQLNT
KfSOzFzenzEXNC4MM4YST91VxYque/fXC62aoSW+Omae5FrC4bGr5zfKoP9fozyRFDh21Unxgaca
hyZObFJ/bY0rlNIL7gPMJLfk4rZJWYVNnmrA6RVXN8+6JmBKE1iGym0JX5nGEc8asM7qvqd78Ijl
syCpuHq/X6iK2wAdGloxuhIQmaacM1W7akj/EGbtbR5pB03S3O0NJ1oZ7pzUhrzoNAo4GU8Z0ti6
nXFIguu6E7FmCy2cOyQnPwoV1QRSkeEiwwZp44ZLxl0GCvzpgBlE24L9IQK42Bx3YoZJoBeVCrzy
2+SwknJUczwrj9Z+3IsnCKwnKhbLxp2dWjhMahoBrdqhnSc4JLv+0AZ2/BOdnDv5ynCHE65rgihH
YO78aPJYL4mUEoBGbbbDm5PbBbIgpcX+98aO4jsMtL6kfiIBIr/292yWauMZJ+UgHOe1etG96E/j
jlITPdbUShhO6mgnDfkPE+1egxfeKJ5yEB1t6wktDQXjqoaZIzpfA92gscccS9wKW0wzVU7TLsSl
oj3ox/kG7A+seniyA3cUHS2rC7aA5WyyYP3XucnSLj1Y2JTxYA2WwO5XN/QCgjNEhShVpLK0S5H+
VIJj2T0XmAgoIlVZdYS/UQw+gCOZ4geBAv1h/KArKfFjIEe2IVmCfIsIhjunlAmPR20Lq9DJHnMF
bKkEk+mnbUchwuAsT5MrydCZKVjS/fjdaF8aUSi6njVaaIs7lhq5DGNlxmV9utf383VyypwEeYID
oweSD/6OiGivtu3M4MexynNvUcJ617Tmesqv8eiwrbNtI3tXCK/MedRHYDx2W/rNlB6s8EmVz0Ei
Kt0VicEdTu0Q+r6cQowoPDfTTdgJxFg/kxYLw51Jpdz2NGebhY0mo17oBKccSRt1F4GKeltl62aG
tguUCRugOGa/LwJbNZlHGV32CE2SL3130+S3kvwhS75AcOqKC6XqpBCrktTpOe2NQ6+0e8MIvf8m
Cae0qLQIHWt0hJWN5D8gVNbITiqm6FOU1GDy3gZbP8bRR/eP3jiXaRTDpHUEegNx8msNleRMd6wo
k00JExE+rtv1BYxznmqZTnVvAgzdYXbX2Lp0bNrKNn2B4QmMgeeUSadJb7MQKkzSQ64eGvlOExW4
re+d36LwfDKlZYSK3ECUJr8yx1Pl7//bwvAsMnk/VLTXACDvB/Q/YAizOyLDQnaMpVhEUSxSGOdB
pSqelLBkC2M+E/Kc6Q9U1HMjsjSDaXSxQycMrTGzGhjpdXajXrMGiMjBM2HxhEG63vhZoL/1BbJk
POGZGJTA95ubalfO0YzdyojwWCqcFrgega9CPcluvLOQGI9t9fs2Ktub78I5tAb+A8rJKKUqRlPp
kBG9lm5jhDtTDe1ablytDneZpX7IVVzgOKcXUD2RrB4ySvV9mCVOguytsGBPpEjO7ZVEDqzWgkwW
Kj2qL74uyEms295FCM7fhUMX9YQtlAQ6AFKcMj220/Tr9sKsgoD9mhCVaib4798an6aTJm5ZiDBo
yGcP6iGoon3dFsdtmFVdLWC4YId0SlFPCcugBOepPKcicohV+1p8n9unZV6Q0AzxfctKbqO4xzwC
08qvkrwrMCNVG+zETERN8SLVcTatBz4GkDBqgIHsB1y1GGXuR+x4IRZnx0XXZhrWB/mLGPVKgz1M
V5b6kVgX7Xev/Q3YhNzZQ2kgh8RnDywkx8HzXZ9Hu5dF9SnryvqNwp88Uh3p1RyPuB7Mua2Cy28m
TyT4+REru4BwxtzLeo0WSogy69bJ6ut9ag4figsu6uKPH7PPOsQgEETbB4fuPvYSBw0Gn6Q9m/tS
CHbnegS/QOPsOpxbJbDAzex2J9bs1+x9lzxULkbQvc4PFTUvrm+jiwI5k7amYWj7CXCROp0wZuHU
UGvX0eKplMbPRpWPAm2KrIKz7zAaY3DCYcES5X6SK3uQnKAVvGAQFqm9O3sWOuT8tDU05awGWLHw
aKH/vT6gYoWRLraH8T5Obf8xuguvphDtZf8LU9O657uolPPikd9V1txDxLg+q+YNLQQuYj1FvxCP
C1RbUE7X5QQAKbd7r3phHWzRvfnUpc70TfYUF0ku0T2PqWxLpZzPMOcQZz0zy3Q24V/JM/p4b3Ol
PzeRst/e06It8G5qeFHhcagCFpu6qHp4JkQLPkY3gJjHrm4DrxC09Qhskm/5on1blZYJfYbGt6h8
zpWnVqsEdr8e810WzVTeHrsGGKfo0EAoNs9JsnEB/JLBjxTH6TgdRBIJVsvknIjUoPAs03E4TvFf
JL2VO0CCumb0RTViItVx7mNQBhSOVFBdpoPdfbrKQPKef6jtaqE6zmdkWd9JGBqC3AzyuEWIyLV8
SpWjUomS+iJpOL8xqnIbKewpV8/7qySY/tKj3iNJJki8r68OyIVUcHhTyvMV5GNcGwrLFyfS7v9I
u67ltpUk+kWoQg6vAAiQlChZsuT0gnJEzhlfv2fkXRMew+i7us+sQrNnes70dDhdZA/C8pyFbzOV
QMFtZa5SOJRIqi62eh1S0FlmfMPkjvaSj1UNx0jPNELWNuRdZXHokIVD3s4zHKPeREwzemjn112L
vyT8EYCWQzE0WBlZYdls+lrpjyM4W4Tn/3b1f5Qf91GIWD4+HD1iVmrYsMCWFn9eqrOVvtetp30R
hB3wkWhDT9uxCqBTFZm2mrpy2GJ42KGLid3ZvuOva8ehAWJBeQhZwNMBLIVVbuvxp2RG4YWbTYRp
/+VuusriAEEWUiEPRciS/TKzm1vZUdwWSc0wcZez6oVfx/fUXNZN9XR06lqygeANz5WxjFmulDJO
baR2h8l6EMZPkara6eAbInFTbIfxVrJ4hMiMRpRLuOeDxxg0I69ODtXB8EvcuT0V/to8VSthnCOR
S+bQBjKujLm8C5WbVHu3b3/U9zmEMJVZaZMWyqTljaQ/tT1hd9sX+UoBDhYmYUTpMKvl7jU7fhe9
qbzp2OW24cSn/ImR25DZFnaL/uGmXCW+1FGsIitTpHdKr0Mi5kuA40sCe5t+YkOf0A7sCcSkLkq/
F2tZSaviULGaEZaHMROn9FA+IwAW2TBC9OaOR+lNTBGXEzv24mSsBE6pUrZKAoFJmLlLY5yS/FW1
WasV5MAiGuVlaVm+JY+XgymHjq50N0Oaevu2RxzaFxxZaZKJZW5qzDTKwo9QY5IdMMWtVP3l7b6c
7XTpSh/OeQhVwZCtDkuWfRg807/HU/EY+61i57cLIruRnTnat32Z1C5xINEJiWhpNUQuwiWTnhZq
vMnm1bRSicOFKpdnoQywdqF+A5IeU/sqUEDH/uLeOeKgQSibHE1rUEHr/CX25uFtKdnzSBwg9pU9
KRw+VAngRwoBcMPSHfL8baafw1ayBRCZUh7xdgXVddH4FrwhQulBUECjeQERQhj7spW61YyS+1lB
67cMN0x3s8g6mtQgEmK7+BL/INOXtmEFdVZ8O2CimfQkVsS1S1gcPyi8NlDnNrIa3a7XFrdK8HwJ
woZq8SPOLM97PHSDVNUVtiuSrbtZlw/wcAe7N8aHMq+OxWD8y9uWHxAeNFUmZ+wZoz8w6grzxGhZ
i7sEE3e10/6ZpTaJg4lyaKMiswB7lfZVxCjE/HsRHfdFUM6DzOECUjFC2rEC8Xl2htveH25Gzek9
FPRjHKhNEX8QR5ifBW5MQW1aDRZPnT5LyX0f37Xa97CJnH2tqIXjkaKy6gbvJlZOkTi6hijsZ0F9
2JfBcOB3nDAkyUBtJaj+ZUnkK8InM5SiRFQEJ4owWi67FOadNb8Z04MkomhufjDjp32Bf67d7wI5
pZZeMuWmhkBRu2kH16owNwqUAyI5WpTdpnuacQg4NAK2SJMFTHNcLHQdMbJoC5M/bfOt4KMa5UIW
fRMS+X78NE5lK2mh2n+TQS6mxjx1qOZXUf2SPaf//8Ptt6Xkq2MtGYS9kgJ50lv4KtVtekxc000S
Zw4xyxoUWR7VcbRxzn4XyZzElW/RpqoeokhKcJJTdWLkFIGH8Ti2iDobiittw734XRZb7pWsThDH
0lAhKwNV0PBkquc0uEuNyc6a94b2AX0tS5/bSvBjig5t9l1Xjz3FZ74RWvr9P7DbYfUf+lLQW539
h+TWuO9Omdcdsx+9uxzApuZRBRmkNA4pe5wLKUtfpDFaptpXT2xOoeiycDi1vn96CL+rxkFmFi+9
ObKTn403Su7V+c20PIbKWR0M0O0RtygljPOrtKgplECGMIQ0B+NdUcMfaA6R9mZEzXX1aR9iNh4P
v6vGYYwgz0oeY2IcpgrrrGyQvSZx9DG/6esEJjy6cvBPpP5dIIc1mLynhqMEgWr7aNQHUYnt+P9v
uvhNBp/0ifRJCBIBeLYUH60FVYKfM4o+609f53cRXMrHbNRBAist6Awwm97CNKpYIK40CkD4jM9S
V5M6NcwQDDfwex9zF79lCJj4ulf5DVUYS1kCz4hp9KGeI1srYKZbcWLkd8Zd4JlvwUeMclXzQD6J
xP1Lhy8/kPJZ6EDnjxV0RMxsVfAe+smVQrkg5EJyWIGcvCCp7B5V/fyu95kDx+ZVaE7nt0fiPP35
9P/dLjioCDEbtgctEbtKX+i93QGA76PewMvOxTMVHiQ8BIPDCswDXxL42VjD5TQuvqV+6hB26kd3
XyvK2DmQkMeRjR7HAiryt0B6X1NDHQhMMDhM6Dt9qKMB38c8PEkGy8pjRtWKESrw2Ryw2SD0yPYl
qG6r5NQnT/tLRF1IfPpG79PBHC3oUNyOhwHtejO4HO9/xoUxJVV93JdH3BJ8IqdTszGW2ZY01VNZ
f0KfQRC+nXMR3SOIolEhNGr1OP+iSeJobjVIM5+THoPBJE91Iic4yd+UAHEmzUnJ1txNmzDBEK1Z
smVgCMLv7kSBJvgaxMSYYap8yLRDN6X22Lr7i7gRJ8ZpBW+9YpgGml/4zhdR6pUZfOm42G/juw5+
r4TXw7fYWRgpoZsXtvAtJ56Tm0t5Fck3vsyWrhSzBpF1fy+YTvuKztzfdOLnlURmImSaDgEsdR8e
QbvuhH55y4ZFCeS4+W2zX6nDebmThFrFssM2sWFOBWYDDwHELQ+sR2vEYIxX4etKHmcWVqer9SLr
glM2tn7u/emoofcYeC74uZf0pIKbCLuSx7Zz7dUueJLnElZzLr4JqWOYlRu3bmdYNmGK7I//8QZb
CeIuqUlNkROZoFjn/WxRKh3jMfQn54VE0qUqPCgz5O6pKFX7YU5N2EZQ5IuTJ7Eh2VOcT6+BDtZ3
AGIJFbzUKndF4eBFZZpEofvOOrawR7wtPfPWcpoD2zGB5FneUmwtj7urliDNFXkQYP7LaQg/jjpR
17xp8WsB3GVl1nU+JDUExDMmN/R+6cMsnPYDYyiIDoZL2MW2PophGTpoEWSe17usUfZTGxDXeZKn
uDXawPVvvSe6d28bJ/ONb/vy/oyuGZIs/xLHpy7USlClpMJ2RZUEBqnWrbLOFRTT6ePSE8LS3xdH
aPfiuq2O15D2MYbMQFwqXabq/Rh/3P/+1i2yVoeDp6Bp89gS8H2xvOu7EgPm0a5EIDq1ZBwkhRh5
i9GAkCHn/hTcdJa/jF/1xsWMAAok2N/lQWKtDlvO1XLlQShbZRYigqA49TtMjwEtauBFJq6rzvkH
xkfJ40ApC5cSDymoNqNcBIQADqoab1RETPRj4VMZ1M0XCPjrZUXRTDCX824gZkpbRaDgLmkPgT+8
RYX1SX0azqwLNfVEMLh5+8axvXG/5PE+oT5GjdFbkNfXN039tlI/BO3BUt4vLVXVzzDhz327SuJe
i8uEsVh5hkOcWJ/T+FyEo61Nt7p51vLItkTZLgwiqbF1sFaeDV/d0c960xgp7i2tGe14CZ0yf9pf
PUoCB7TTksxNObCbX7x04kOqnva/v3V01xpwONuFVpsNDb5fzvc6Ku6F2m47ogZ1UwcQ5WMwmQWT
42vSBbmL26aAfdf1m2x4104Uk8emEisB7A+sDmzYaCF6BiAgVJ7m8rnUvhoo/dtfqE0XZSWDO6RJ
00edGUGGaoVOt2DgZHKfSOeZauvaMmKUsf5aLM5l0HrUImUtk4ORZBKe690hOtIcWNSesFO7WrIs
lOOu6yDGRK2YASLFcoqIENs20oCaElVPMgab/HE6OiXpBK0I0fFu+gtilel4Mpw6Rmmfgn4O9CKY
s7u/S1tqIWvwSyR3XMqsjBYwuoQg8fXk+E1rEDpt7Y4sMcokHe8ZpCd+X7akbVWhXFKoVN3J9ae+
OUWB7NSGHwuo82uPaF16jUJXgZw5YMhXYqCtPnSX8WZM/aImPMeto7NWiLODbpoDPDqhkGneRcOP
OLxpi1dAzFoEtydThaLtqIEIQfqeKc+B/C2haI63t/26ShyKZbLY1SDmDMEKdq+1d4zRYX8bNqNb
KyV4jw0taFWqGZCgPpR3EUjL0wubOts+/YM24q1HyloWd4/VajoaiQhZ2Sk8Rh2EJa2Dtu8R/mju
xSh8d1qSYnV7CXXMfANbJ7jxOP8qGJU67tocPpwf1wivsFhoFmCa6eRIjvVjeKAreCiR7Pc1BslF
LBk1RIbCXdQ95ppPbNr2Ql514k7rPMd1bKYQoLxlNOItblDbjKHR6DJCfTm0u87dl7np7aDN4n/L
yJ1Xre5mXS0g0my8vr9IEYZ6f5JzT5yo2UrbT6SVKO7oCo0YYVwQRLHOshyhZLDhnlnAtcIcldcE
D+WVMO4Qp9LUqKHE9FpOgTEdm/p2sUh2BWrDuHMcmqUSZCGDb3dwFxcVQ078fUAhgOzpR8Et3+9v
1jb4/dos3jXF+ENjBvF76FrTXdOiePZzaBIPWcIe+IDlqGiCqZYQAZpvG/MB4D5g9lHpoRw4Dz/u
q0NZBB+uHDEeA4XSECYc1XME2vzwjCqKc3mSWRXFq26O6+JxgNEG82xEKhNmfpZ7tzXRY4FK032V
qB3iIELMmgRpBQgJoksZPCYYqawRVzolggMJxeyVcBYhIh9cvblX64OuEEbAzPbPh8k1OsMBelVa
g5r3AQvfsdAMRnr5LONPpmC2fNR10IQ9NFeAujSRabYynHnzMh4MNM8i0Jq1TvZFfRkglhwwa0DH
VFuyB2GDXo4FNK4acsaQ5W0dWzKeXvLDAkKSzmV6TuAOdIzWDo7sAHd+8T2qbSprvBldXovmTGQe
dDhJGpTGqNfMGWIbQO8MR4wT6QVv9hjnuuF2ZKfYJlStNObMpjSUTohGFjFyxwNrtAUP+Ue2zmwQ
QeKTVE5MjT0b4i4WuQzlJpMRlGDUc91JOZaqHT83x+ls2iHipnb/XiR8z82TcY0U8HASRbE1YXAv
KmPMO132KzgdY0mcvm3MWgnhLKcoNK1Y1JezMR/QmnZGyM/J3rFgRHCgUtbbi3iNEHC2EiRqamgD
hFXyG7N7kkEm/wq8WmnDWYUmdIY0hkyA+Vls7TDv7ZLalu0lU0Qd0xp0jGnjZ8+NkTYlGC/GakD6
l2PeHHtv/O90SvJ8bRr6ShpneIleYGa1CEOvMVNKcvGK84sbw2E5N/EoPFH0d5tYuRLHeTVVP4VL
B9BH/oulVbojY2Wgfc/tx+lKDufQjIvaWsMMOdGpOS0nxoXZfl2c4IWAMyPDbpuWtxLHeTZTUvVK
pkDcMr+RsoucviISJV+/z89xisZMTjsFNlHM9Z1oYlJkZhz3bXuD3gggv5LBXWNDPKV93UCHrHek
NyyDItggaDkn73uv+aHfWj7rb6MClpsotJLKXWqjoAnxsDCDEE9ZepkRnbdcQjPCxnn6c0uZ1HBm
4f/yUH2tTopb+urH1m29/MSAiGpdoFTiYEiL42LAJG+EYPX5nGSabTT6ZRL+//7b3/eLB6MqteqU
5VBM8VIXz6LshAVlE2z1/7iWFAwKYL1toKzk4Fuc49yIlYR57IGvf2bT7fRT/0H2wG6BjA2xUdsL
d5XGLVwxK2mq1HgZJ+knMTxaw3NGkVVvFI+zVbvK4FYtkAI89aU4RDPYsz4+ZfVlSR60xVnAFJV3
HxaUmuhUWd826F1lchg7TFKnqCX0kpHfrcCHJmHWFVh2ToSdsxO6t1scuIZ5kGCkCHRTff3M5PRe
7za2bFcOKYuyDA5gQ6uvZTGBZbSHFwfJtR4xifDl3mh8jUrasJ3f04zDVzktqqXJsYLK5A3NoZ/f
EktHqMP3FLTmHCUYx8rUYd1giZe9XzBmmLmX6iM1KoDQhm8jSOIyiRA1D92iOhrpWaFaPv7iQvwy
OL6JYIwiQ6gnCBi88cDynVaDBmVGDBqdo8srWGl+O1N8N0EbGlHUssXTZMd6y8ZglmflJvLk09B4
y2HyiwsFFdsRu+s55hsKZEsPhuHnhjEmnMTD5KrwFmFhTJQIqHYJAph4KvG4sRI1QJbVbUDsJOPJ
I+r2mD3s2+Dm826lEYcSc1+Bgg0MlK6kIKtlgf7mLi9rR+1ae18QZX4cTLRZYc46s47YuFHLp47q
HKVWi4MGbRgX8J5AEc28T6eHyrzLqIgwJYLDAxShgyAJTXtuutwXyqcKpRA64XIRIvgaIwxTN/qi
ghZCMtwu5eJKc3mo1Y54IRF3A19pZEV9iiE20IQlhFq/O4K+8iiS5JXEnisM/1axg6bPMBitwBHN
el9JHqySWK3td/rVevksoBH3gaHL0GPyZjyYE8/8aBZOdTN7EogxxS9y4FBlMdQOMZ1XOhVNqGd9
C5F6/k1UbtQetRbf948KJYL9vhLRNYVuWS83dwFeVjDfmMo7Vfu0L+Qvj5VfcK1wJ3+UhTHFx+H3
3GJgDSvjFRwLI7ovywtVjDbSYZVtl/gqksOA0hxTbZBhD03moGjJypwFY1pL33KS+V58CatQrhdl
ghwsFJU1tY3KLF3xpPkSIoSzv47bAgxNxQgeMCHwwVi5FjtNlXFi5y61h+VSjkSmexuhrwK4QyQU
uWwpTEAQX9L4VKdfJ0gKU4I+9y9321UO53UPahK2ofbijAT+6MeYhCzdCRf2Ih9eF+lSrsK4UzQE
g5HHMVKQbKg0gms+sigsJm/aogtGC1f5uL9L1CJyRypEeKVfWPprztubWBcOinCnTumtHM1ECPsv
L9qraty5UsErBtSDqBRO8Dk9NgWayAdbtYvPxuOEAlXpkD0A4J/2NfyL+3WVyx+uWSuqMcD+zQ8/
Q8Ly6Eyh3bosLFxLDjVK4i8AchXIHa1aVlGXlWIPQYTM3rfhIf6OFli7ZaM/Op/OF1FHjbt/ex1D
QiNmoZL6blK9KSZuRWoJ+aFCI/jm6uLFSs7Jm8iRjiAOQju+4C8XgWz92kb5X8vHD5Lrgi4NJIGd
6+GLEn402i9GLDuEUbBN//MJcxXCgUevx3WamxDCHkwIHhq9o3mIK5dO7ix381fJUQ5gEY40GxXG
B0I4+/iecA5RpNrQkSuFgSSnEsnE6fi1detTiJuZXk3CNiwOUPoqqMuYoaQcJqWdBvJDpmX+v1SI
QxEl0aW5aaFQdivivSF8AS22w1yn8GtM1i9T58vigGRIo1kNdJh7coqPbJwWxgiVt9Ex9wqWjCVM
hZ3Wvc3i4KM3G1Ob2WaZ8tNsenLzmCs3RijZKH2x6/rt/lJSxs9hR7NU1qIz7JCF9pjKlT1ohjMl
ubsvhrIKDjEiceg6lG2hSmzM7NH4opmUB7pv43/Qi7eWUSgG6quYSxM+sjRRcJrfgIuVDQsQ0X21
r9C24/6/82zw5JtDiWaboIC4n5Vc1qE7/MwN7YvZ3x5D5GCj7YImM19Mr0re9FH5Xoobd64mYnsI
wDVEDiHasFzGiTmErJOseZKOyLHhppSc9k1Fd3iJuyb+B9d4XNdDGLK37ohney1Ytto0NorMDnrU
vmmiD2oIQqixs+d2Of679eSAI5sTFCGwi2WSbsPGaYebiooWbHYSo/z7v46oIXJwoQRqhvJXyNDe
os5hAENcfAhGGyZy1u3uXWBnh7xyqbDzX55gV7EcbsR6VJoK8+T0S3HCe/XJ6Ozhi3Gn2lPz0tqh
Dp7wbX85CWg0RA4+pDYVo4EBsYEcZWMXGNLBusJ12TEu7B0BUnQK+7fDnFc9OSjRRKkxDAmmygjY
0+PPnCLrlYkOFAE74YobfxSGgUtCzTOoNyAfEuY23OP3rMNSjmx6Xh5x1l/+zOq1aapiU5rs5myE
+6m9Eav7gXqn78MwwnY4mCsRc1+OOUiVcbdIF3O8yaiJ99T3ORixzLkqhQHfF7BYRvsmmT8SBkdJ
YL+vNDDjZi4E1O8jmL54OabJvkyU1d2lchgC514Q2lJi70uldoZDDStqw0E0ILSXLpoGz810CtJF
pIRwsGG0UxmLFtaulY6Z+XGeb8rh274eFDS9VHqsVg/8wEmds4ROe5gP6jOqSJwANBWSb/giiBWi
A1aPjNUSN/MLyetKaNEIkmYw11cE+Qt7YgYfU4exvqN7j3TmKUSSOHjITEOKVYvt1Vl4y2LDyxFV
Mh3cABkDwuzQI3PohEnyyYPYyHIhZq8h0e8PIsocwI32Jby0bvLIeGnRuUpyILFz9Hcf0eBTCAOY
4DuRVQeyWTT5IX1AKd1Ff8sYddAr7cVU5QOzvT15HG7IVS1Zo4QtlMfnQH8TtphGkt4OmMVIGCil
GAcggjCKk8F2bzwLtct0Y9dJ4FUjBpuxAb0BJXHTF1FF9Mdi6B9qy9nvK+tU9LhPMWwFHkFbu4L2
yTIdI7hdmicrv2kQ9hvAQB5/2VdzczlXMrlcuzJMcyvHrA2gbpxAehslXgRGVPAv7cvZhJSVHG7b
gmyoUb0POXly7ER3KO4a2dsXwbyKPyxjJYLbsEnD7HqT9Saqw2fT+j4G51b3E+NICqJ04YC/1qw4
nWYIkot3zeDXy2iLVA5m8ySvlGH/YWULYZgmBjKB4LPJz2H0mFHXL6UDB/ExCP+EnGVoheK+nc6y
6fdUWTQlgvMCxzZQ0lnCMhnxszB/UeSnQHze3/LtJPpqmXinz6qCtmcBayMKHKkVHVlGKV7WHlR1
vDXa/vNg5WAbLPzcIL2/TYBYyebgHQn8NkBnC/PITDjWRzZnUTuMnnKWPdOLDpRbTZgEz7KEoVWG
obD2vbFCxqzM/KjWHon1ZMdw5wzxzEr9IsVTBMoL6KR48U0C2h/rM57JSNi+Npt5XUGdA4U5zHM9
rSEts/xGOWXFIVeIVxYBCjoHCkqddJUiwkDEYHAU49JovT0V39LgYYqJoPz2y3WlDocLpSJU0iBC
nQ4zUdic50LCbd+7YCW9WG76qptwJY6DCKuo5kqOoZo8f9KCyTGWZyU9RO3oEkax+cxZCeKwYlQx
20FpoFd0Cvz8WPpJ4LSM/xQEtfnrQsgraRxsSFaZB70OM/+Zvyv94ktwm92wZ1Xhw52I3xPqEedY
5zCkLaZOR8MdE8iGBJaX1A99Nt5MdMVj/YUqq2SwsHfEONgwR3OYVRP6YSb4QZfQstHGh2pBt7HS
o+JH86tuuSxa8O7fqcnTKLW5HslmCXMB/Thaz0tfwqx1uDKhk7vZxXgK/+W68jOcwsqQ+kzFurIm
i+CHAmd0udMB1S9kEmFnU2OWqNvA4PAEdwEeLgI77OfAZ2VHtTscAlulK+AJnOS7mIQlmNq2xibq
D4yCuLxUN6B/ZZxlbFJCKR2IzaPkcdBixii6RMzyZ6RBfVegOHZA2gjTJV35SMUaiIvb4ICltJSu
G1llmjgeOvl+Cp2euriJu8zgIAVtbqEsa1i/Ivy6NPGNoA9Uzo041jybkl6qklCHL8EZ+TycJLt2
Ije4ZeMRai++pxZt+0F7xS2Dg5GxWrSqYLVU7EGruIk3le6S22yb2ETOKAUbp/XUUrlmarM4OBnL
Qe67nq3kfGeWXhDfiv//vDeEZ66a8e1LaqimZskQuc9CuyhPw/RpIikAie3ic+aIs2pTxPqeRT98
x0grw0NzlO4mkCGYYEijnKnteJqqqmiy1UxT5eMPGkaSIxkFeQnqskc/OKEszatPDZ7JlGls+yBX
UZxlpEJaxsEEUWNxaMZ3ungjZrdtexcJhLOznWdeKcUZg5YPZqwzjB/PbKABSqb1c4QsujMcGO+b
emfejV/q9xNVFcmO65932i8N+bhDMZUY/z1AbjXeGPJjuXzoZwmJRaK/aTuwfNWPDzbkjW6ZCctB
NF9fegTc6D6tbd3tfgS2DL6W4pmap7AdxFmJ5O6UICwDzAmBSP2i+2x2ErqreqSAp0PopG77fiSL
xLex/rqYnMuaJFGhzQy4wDdf2oYXny1nOudPGlAEmWGHuFqoveOulmwKs0oeIK4+GDYbJay8j1BR
fdcmyLqYNmuKUME2Ohyo+c/k0nL3zNgsxYJuYHZdDyels5N7ybCFzyjUQpbMKpxWtKWP+9pSynL3
jmCgHkJglVqTNNlCXCEybNiLfqcvX/YF/eUxcN1Fzo214l7XwhnLKj6YfnoMH6ryHKMhGE6lHUaY
JOf9S4EcyoyjMNRaCYHhmN8alfHJNHW7N7WTUGjuIGQ3Td/7aS36Wp4+Ifvkjf1I4M/2rX7VmYOf
1DJmQ2J/oQ1MMIKKdhJap301CRF8MSRIm9NR1bGB2uQZlheqr0reXs87Xwa5tK0VZOzBGH4eXPkg
HTEY9Kyc2RUukIdv+/L+tWB8MWSp16CRYKwI4ai6RjscsiE8KCMZF96+XK9yOEgppUIyJlZCirq+
2/nA6i6EBdOvBD87zDfZhRRIYJjCgUrfTbHZsSLM6MTGq2aekdsvFxErJBRvFuOwbxYv1/XODaRw
WNINgZKkLF7Gssayg7pPd3g/XpL71NdvzbfwwVjmPbQDaqAK5UjwNZOabOqqxSClRagpNoILqJOP
laz5i6xehKFz8+mz0haFY5WF02cKwVdFHQgOZ6RBb/qWic+Cz5b5vqDYVajvc7BSJXGdDMytrazT
In9uEiqjRQngQEME8cjPFoF58SXtHLyuGvN6ovkxT5muD2nBrpmsT9wkbr2qjwnU2NbBMNEkqci6
YXLWJ2nRXI2xiLZkQXhaVPFhDmsC37edyKsI7uYS2yWMTAUiKj2w4/gYIxSiS++y6qbJKA4iSh3O
pkpBXlBQIoGIVjzO9Sl53T1x1YW3qdnsonGELk1zMNv7fqJoVNhi/IkGVwGcTUViDNJtJiDS8PwH
toq6VzbJRaQqZImV4qsDhUSZdLWEoFZ6GtN3afJ5H9e2L4hfivAFgaBvGodUXFB2K90mOsKjsS0M
xK39F1flKoRzceUZ6TuxxHbrl59DyptjeBrdwGYco9TVQGnEXUVBKdaYVQdhYancWuqzWmeHpWvc
/XX7CypfdWIbt8qfyFKwjGihYyMJZlSUIzd/DNCUw24BMhFAHE2LO/1DMWa9oEMWK81A09EhuzXx
VJBQCMgGo9lgoirfNOh2sKmJ79Ri8qAgzEWuLljMfHrGU0+RPlpIm+8vJSWDA4NiMmdlYGAwVQ9N
+hDXD+RkINICOUCYNdyPVooV7M9syBaLnoTPgWf4tRedqbEsBDhYHDjALY/qPGCmgQiNmr7TuvE2
/Bpo4WF/4QitTJHL545TIVc6g+yoOSofllsMuQEbv2pd6lOGKQqUMZDyuFxu2U9dt0iQJ3QOi3+C
Tbe12w+6zcaiBc5CRNj2zd7kCwLHsTANvYVhzBIGwvQXqz3pwXRQtcd+oXId+zhr8kWBWlGWszBD
NbV/NMNHIaTKvPetHAyfv+NF0ggdhgFCgI466E5N7apUjkan2UoIh7VUwFCc29qY309yf5RS5WOr
ZnbWqt6wFMc5CwlMpv4O+30FX2MfKXVTY2274t7COPX2Q0SJ+Esw5X8QafLFgSaoVOZKw93SNnb/
QyoxzjhDPTEyLKiceweK+0N8T72/SRvl0EQIRmGuGPwzhmmWhbAO2c1PgunCb6hRspTZcLiS5YtU
CjmklZo3iM9iSlQ1UN/noCTRxFzpIlhNZd0nstNbz/sQQpgBX/QnJoMQyczsNeETxlbZrXHEWNd9
GX8Jw/yyg5erdGVrWpoZqiVDSN7Yk6eiXzs8hM8xYk7xEyOCozq29/HXfDGRlby5qHUjyyAvkjG4
QWzsPBIPUv1OTojdoVaPczUEs1ksgwH93N1msZcGl2AiHH8CA1/O2EqXZtSzNOkgoo5lOzMuHViC
NfXjvHxJBSL4+RJE/btTa74kIFaydLxwh7GHMZsoofHi3G3BGYy0Bqa5y2+WB6tyLNyXZYOZ1v+s
n2L78GqSbGqqqGtguf0dlXJBzuJZxz/QEA6FneQX69B+VfzokWW9qFGYm2u7ksZBsjbh4OoJpC2V
6TRjaJs1EqbpfW29B8UEcQg2AxYrYRzgZpKZq5WAjVQR5mUxV/U0nFkKGPOOXCrZwWDhj51cCePc
NkUsy0ZGow8cRpbpGI4KeLr+AffM5gFYyeHAdpQlI09NyOlCV7o3H176YUFAIzCuLP3nCNPsQvnD
lFQOdMNqGZNZZlYSnOEw5svd0lKNidR2ccC7qEVYGyFGWLDKa6CHnbgYBnIUvdIrfIpZehOwrsvI
F94YEDZrOYTFht3dyEJuF5ONsd6Eo00dL774JpGW1lpQyegs6BtB722O2QvSQ3dYQAc+H19XDLtS
i63xGk+WbswCdppnDF/w42Prm+74JsVQM4C+5cpEeQxhFnwlTsm87rHGGKc0/1E17/Xhfb18JU4x
86h3DpbOQUZUBHrWKMz0YBaIkZwDMLPJKOPQD/uSKGXY76u1ExHvSRbmxkjJc2zcjsW9/rpm7NX+
cCiRRKLe9QMWLDmpM/JACwxCtdFGZPlsMJpwohqJtj3ClUQOL6pAVYukhMRGcQY3qWx2rqxDjLHe
yAS1J/W28SmhBBby1TfwB1F9yoy+uAUP9U13w3i4sjPldGyn51e6cYgRSkkdxCoAXn8GrVSf2Yvb
ghwgctuP1UFA0veRlfuQaWbCUP6ouhmMoVQ7qJd90OwAOdmIkewWX1TXulgXNtRZOAmit2+dxJry
lTftGMdm8fJ66Pw6PSTT2wT0+8PnQfncGaD9XwZ3X+CmH3xdXL7wxkLDlNVK0NLsbsf2nI3/7rjx
5TZ5E6u5zl5nsX5TJzeReJprf18FCn35CWZB0IzawuBwQi0FWpcTD8+GxGbNQ2wiEmkZzFnawSq+
ygYBDyFSQxw2/cI6pfvv4LB0QCffu/NtcjYw5464XyhT5PCkMbpyMpjXEUqzb1mKZ2rpCVOnCOMj
F5JDEXlAzde0QDHlng1zlI6po7rR3T/LoJHSOG/DkAS04RQMJRF0M7zSD27DE6hvneQQHP4l7PMz
LZpOLpaILaG8HIvyaMz3Rkzkc4hd4ottyg61URM7Slp90syHajnqM/Fo2X7xXY8rX2tjNmME7koc
JyvwdJ9tUfy9uel7BIvKEyY9faF8DbblO7bOM3zmdTGq2YxNkpNTqJpOrtwK3QWEdE387t8dY5N7
oyi5iX49dmv2zuzkj3ik+GzCc/70j8jHiENscg5HZeUjUuzYrflc3gFm0SGS2cIF9Ap290yPLt2u
cFztHLOetd8hyf+Nng/otmEVjq1nQdZradVWkji0yBc17yIF6zhjPhzjnc2+GJcRw1sq0MIrT/u7
Rhk9BxlBCQ6tlMWYa+F2XpDeumusw74I0ug5oNAW0xICdnaTU/6ZeVOpg/JX8JnqnowWytdVt6wW
kHM4Bj0W29bEIZPu6wxcOoUXuGgOzNwexfRgpntDkblRGvLJqEUo5mZiAVnZZ1tWPkTuz6Fjgt/e
g/ns2/6KEpvG56Z68EVpHUOqWq9sLdHscsE7pZScfTEUwlvcO4VNZsX0V1hi55UmHkas+LX1CpTa
grrQcqmONsJ54kcVmsbcD4UIcclJ8TBQ/eVx/g+mL7C/vYOJPDuFNg5Z1KJGFfYhvG1AtCwcFr/5
wR57gksBMLVX7PcVbpiTtSyiAGFN+ElbPiUqGmRO+/tE+IA8NYWgl2LbS1i30PyAyi57jIlHPyWA
A4la/p+DZll+MH2Ix9eM95E1FT2MCjIMGl9diNF2cWWxaG6Z/4AMC5VbDRGS3NbhKoKz5UBEXdg0
zbjdMbR7fN+OX/c34S9POAQHDQVd//8h7bp240aW6BcRYA6vDBMlja1gyX4hvA7MOfPr72l5r4du
06yFDPjBgADWVHf1qe4Kp0yTR51BmOVRhA7+0+QkmCDCqp57u/kyOpNboGuRsqw/oM5PiTzqWFKY
aiFLI4C9q7x5jWeBtllIXt2gimkKJM6tn5yrRC7PlTfi3CkyJIoT8lwdZuiZbnloXPllxrgf6qK+
vmVXadyWZUjsSgOLIuvTJY92kkFc+Jgj/R0Hrt/nLizaWNWhyFL8qon5EDmiu/t8KN20uN82jXUI
uMphei4gQAqSNsBII4T5y7PeHfPk4PfE5YtShUOZXtHKYWBREas/T5qbZ1/r3Iuix21FKCns7wtF
xsiYGj+HFCRFivImTb/rgivKh20pf3A71/Xi4KZvykrzWWjfwFAXls033eplwmic2LNcKndLGRl3
OeklMR0EloNJFXcazhHVBkdqw+FC3RUBJsPDyl4nraLLycngC3AxxkBSN99TMeBtfSw+9T1qdWBa
rACnS78nqSub1FQaSgCHAVqfCFI8Qp8MRIWi+mWkapS2jwum9v1qZXIuyXM0wMpGJbRN9Rm5X3sc
CFMmwNPi89pyPBqJoEMNMzr+4EvD3Sa2y+/zd8XRD2i5sP/KrBGZ+VWvQK2Ssq+wM+1Lj/kOySna
x99bJDqyHTqn3xTz/f8ZsvgxZmMRS1EYYhHF4NbUb6TkkFFTv7bRwOKz2OKol2nBTo6VaB+jBv0i
ne7283SZcotau/XX3lUdDhJKPTHa2MJupQqqTFUnO41n/6Y/5R9Gj2XLKddDnFqL57Sp01Ay6gAC
MeQJXUW5G5yk+xYBYDzSz9SZXbV4jKW1FEVGNYfGaScbYiuUKYaqi9pOU/dopC6ozVq394UMDufS
ELQsXQgZwiE/CraCMQ+CB04FXHvlQ+pkz4S1r+6YromgwxQlU+f5kg0YB0a2aahkHJ+EZi8OT4Z+
CopLWI12YR2FIrdRM2+n6J5t92r3Fte+kM55qhCviCjSMQU6FdA79U0ACaKPwafjm2rqdFPVNdnQ
wAPLXSEw89JIfRaF0I272ojBCj27hU6UyKwi7kIIBxxFM3f9LCMLpiiBHRj/6I2zvVmUAO72YAyt
mVgNHhC1/G1UPsVUBGDdvq+rxO2Gjr7aQE3Zwy4pbD9zC1m2h/xNGLFYJu4UVYKszhNoof+1cDCi
eIKHEqEvr4xApIVTSnEHKs+iJKpjKNWUX+bekXVPqz5s78uqCAPFT2gCtDSM/v7VY5RCOHcBmAec
Uv0aioVTqBicXhPrti7EBIOBZGGKp8Ut25Croyno7GEUf8IowjqP7KbfbSuyjj6YUf5/IdxitYaf
CshNIwVZ20p+YRRhwSk9F/UhNh0RicJkR6W31iF8IZO7eGWamQkgOcfZTOxBs9WTtWNRwjw+WGi+
iHYVgTnbC4kRpb/uFmokqlplL8wweopElCTdlvrfraPEMw4OqelH7QQZrfF6a4nd6NZ8tBJbvVQ3
5T1dsknsnMTfxoyosIpRwypG32OQEJRYQ4TvvhjIoKWgBSB3jdn0b4+yn7sm8feypC+NqZogT9yz
a9l4yM8/ptv9h5iuTMjigNXshhYFhlhNcZ99CJCGz5ze7msQ5mZuREaCVlF2oRmzn8XrSS+bQs7Z
QZuLRxH9qAo1HZuweIm/kamN3FWmgLXrK7dmI3l1p9rrbjDd/RiKQEUgKI046Jh1yxjrGhoVZuqm
euoOVGiLVIkDDr+J9DRvIcJiTFAs4pA42qf0w4CQCj2onTrCHGR0SRWjzIoplDzn0z/WeBFy8h2w
ejO62gFfWhiC3ypVfOySEdqtK4ICmLVcw/Cmf5+EVO6MudeNI8WXGepIvytjDq2QIESg41wZn6u5
cJM33VNMTOqzJLAk4k70q4HLlVCnetsD5GXpEg4zTFzzth3JqsUtRDBVF2cojMS29P0OFi7fZNY9
OSx9He4WAjiTzmoxKVW9ZZeI6AMzuP6gP5ZecrT27R7zSQmfwQzqt61ZiOPMe6wjXCozLJn6WgYU
7YedjumC1ANjvQZjIYczbClQlCxvIMfKbQz/ZYNXIxDko884w1XsZXZYXQvd4sx+/oZ6fA3GGETh
EA5YTb9FbK17N8wtCK5BoXTJ0S2RqPu/sg6++sLq68EXTIiL550qvC+oouN1NLouI19tocC79yYT
YKJMHcbBYjnCh9obPRbKIX3hKlIsxHGvC12ZxlqZsGvhTXBXP2IoNarEVXcOsV0xylcoPF+Fv4U8
zh/qVa0Mg4XTFaXmadA+JpL4OOrUY56SwsFEZmphoRmQMjV2Et0ZkZMNRJ6dEsHBxBxaU6wkDIny
dyK6WpQXsSZsjUIKnuXEF8OoSxnaKcwzsZtK+qyHtv7Qg4JUPDQHatbJK07/fpo0XdWQeDNNfr5K
NDf5oNVwHKPq/eDpiBzJ99gktv/Q07LqNcyrNM4Y8kBJrFAfWCARiYT4Jj/KXrWXQS55xJAlC6PR
FUcGUT1Ji7Bu9Qi5YIKHiRcJ9+rRNUuuigZxpQIGH2IWF4IvnuX0hpN/r47dg3imoj3rXuUqkd0T
F16lC6QgVVhdfDyEbhk9d9HnbWBat8erAO4gD6mGzs6ehf7MJ184iJhLLlIF8ev7dZXB7VeUiniM
1pAhhaY9Kp5q3TeNhv89bOvyBxC8CuLOr5wWRpeykrD8RsKctPEwvscYDdhChDhmvduWRmnF/r7Y
Gr3oyzxj9Qm+tJ+n+8787INVZSiJR/AfTvNVKc7vj2VmpDJbvapGIwbqmt3Kyfb5Qcr2rDAn31MB
WkoxzvPLY1AnFetfNea7qLkPuouZxM6QEr0LlBjO8VutkVoNq8uV44MsnSeUUGMBg+5tJdTmzwXk
b7UlOC1jiVV5grKVgRO7qFtPredfABNkapBtx+9QeJXGYUQrq0Jej1ArCnbdcFOFh1jBk1t18sYk
TIM4u6/HYWGBmZqjLuw1r1sqnmAgVGoEl0SL3G1Dp8RwEBEXU5i2rOeiCW/FanAFTKEMFSIrsH4f
uy4bhxGxpafj3DGj6yRbCz4UyRkkO45e3grKKUz+2VZp9XJraYhcYZKxYimc7ckjUuJ+C38VdpYN
on0rfNf2ThB9ENrZzoPQsRrqCbxq7leRPOOAZuoRjhGeOuJ4EY13pYoEvOiO3WFbs9XNWojhzM9H
8E/RDWiWJCe92NXSSaWqYld90kIE55NKU8erN4MmZpvaMrrPa93ZVuKVc/u3Q7QQwZkcyqON2eog
Yr4EKe6zqsfus8ZT6mb7FM2INyOGJQdOntjprfZ1WzilHmeJ5QwOTYFlRcv5nRh+K6OX7e+vl2Ms
lOO8VCuGcZ11TMDL9F115KfoZNzpkj2hpjg9meecHABNiuR8VSQLaS5lEDmc1PfRITnVoFFCxP4G
zLRwj5gbmToSRQBGSuU8VyNjAF5QQap1UC6vRRkPyr1ReCMoj1iNu35fUFc0yvw53xVh5LCasM0z
rH02PFbTWaVG0qw75MX+ceCRlLHZZBWMc1BffFCog7otczu0KuBIR/Jg+0Vrl6ozVw+DPLuqQVHv
UT+A5wRvi0DINBbOrV3lRfbm11koxY3kMPYxOj1MHAiNg5Quq+ZaL7Cmpv4wgVBGeSYOBAOMjdOu
cYBihmGnmRizjda38JENhI1b27yR3huvbLKx6m7LW3U11/3jOxZjywwGSwJE1klvi+Glzpy8D22t
MnD1fehUaoAiW58t9ThAGZRJkmIWN248cMmih0At7dLrUGM6HWrB3lZu/Q680I5Dl1kK21IYYByt
m9ypiLL67ng/7Nj0H4xR/Lgtbc00FFE2ZYw1Qfsn34MxFz1mMoUWcLp5roxD1FP9CZQAbu0SKa3C
BtPR2W0qaC6lStjemldeKsCtVpzGoTEUJh6ufv1czyaId5NbKRg+NU1L4iHzWrwhLIXxKJzXYj8j
DA5DYE/HeCeDAKoBE+OAUc5o+bkROm97f1YheCmSg2BLxrizVMP6CTDwC6v9k2z/WJ4HyWUUEAne
RVQwYA2ClyI5CO4ma2wjEVoW4iGQz2YPa7dCd1sx9ru3lpLDYDlTQ7SLQy+/ue8xz9n3GnmnFeeE
QntCG771ogbnvqozA8ynDzL4iTOMdQkVQhvCyvneCyUQh2oYIEQRy1s1+Ryl1GCpdQm6rIuWaaDA
h8NwodY7Yx59PCL7z1N3HNrD9n5Q3+cgPJdQqd90AAJpwpPUQojJkClbXjk+howAvmyoGKCKCAxs
YvHcGScp9gezLkGmK1yUHYs5RreYDXMqEHLM6bmVK27pF3mcjUl5aJmgdC5BH9e7Bvjq+n+C/fTS
I6Ja7nMSuFeWcCmO50vVywjDCRuIY5TjiVfsp8FOIBpkt7VdO8PZBA/tQLkLYlH5+ubBV0dZqiB1
OmEaGDiRpEO2L73oETkSJyKLv1bO7S9KcnZSTH2VxQnE6WO9w80owLxyK/Htwbfb4mnbJtfuSb8I
414RgVqWwqzAYGp33gk2C9a1B5U14yDLLpC6rUDFL+LYBi/ss0uFQs1iiBOFm0Z5wACrXiKSMmuB
1l9ksN+wkDEJquL77atNisiVsCmCjBKJse5THe5rN4lfZHHuasa9JexR8gqWW/UUnJMTsusgYN31
Hru5jK27vV2U/XOuSgETn29JECehAc2/jcg6M3ZeOZ/xiz4cfoR12HS+WLHzPLrNffetvkjnwqnP
+TNmSjrVUbZl047f5071z0yG8Qg0kTk0adN+bkt2vBtPP7ER5PrXyp2QU0t2vkNN8CHWkmdEHaIi
92UZphhO50zYTdZue69Wrk3LpeQJUUszG+aAQTHqeAPBnkLXEo6ErRPHiedBFYwa8VwZ26UrKoaL
3sepb1sRxTRJnSg+dYFBaXLbpVCFTZjGPKfd640MDXQAeXX+S7jlOVBnVY59jZ2p9ov5nrUSJbeJ
g9xM+51d0I2jeP+WjdIkXVFA0PJb4nuqw17O/aZwhwBORBt2jfjOn27St8QiYRFXQRxYqNbgF0MP
Qb4qOi0Gqsj+SYwIs/sDJF2lcBghdVZs5hOkTO9bxHIxqw1NHuoFY6SdiJ6ctu4br9I4wJhLPe3N
18V7P+5AvnEWvCz2pD2bHJnfNgfSG697x6tADiM0qeg0kS1iM+euOB4VXUAe8qmT7nyFiL5TS8kn
wMW2Uec2awtQfE/AQ9TjoClIujNeDZ+i11vHI1NDGSpyZL/lB4M01XEDHRi13kGy3kVUfcf6wl2/
z+Qv3GKdxnpojPh+bBzj8n3Y2WZ7WwWukhy3z9M6KF0Fcf63M/wyA9t0genHp6T35Polnl62Raxh
qyKi5UxCcNpC6e6vusxGFyKSxGw8nR0/OZTik2A9Nz6hydqWKGgJMyxZRv0r/3T3FbmLKrmHGMPN
VMSjiYD+qoEtBXB7ksl1okkxBLSur9k/mmUyC0gnOTnmDqTkVXYlzmIosgwSKsnQEY7gFs7yrQm1
PwX2JvVe+Zo80+11+FjJo6ka1gxhIYxPKo1lZzbiWOKoJo1doNcsx4xD9bBtCqt7BFSVFUlWTEnl
rC1DV2DnJznMWk5uLEX4gJFOBKSunRxlIYLDbYyrMQYthYhJnNxkvlj9ZDeIDsQlmI0et9VZ9bVL
YRx8gx5RV4UYwgTZydGqPh5K39Fu48+M3N+nnC21ehx8l1YtaWoMexjkU2deJJIjd80/KDg66CSw
8I9neDanGFRJel24ysPkMGfuu2DR+jLt0K+7j2+Vt5zYhThuq9RY6Ys2AjAU6aFo92FIWNsaXzo6
REV0ulq6bip8YLTOQk3WRhEH6Db5nD4WzCtg2ts5cbKb8LPizJ+qmwl0P1TOih1M/mIOaRooBVkQ
kX+D1mPWNYUuYzRO2LlKcI7l7yW694Z9Np4tubBT4Q3NEdD0KpF7hgqtkCtlCYlZ8lBaO9P4HJnv
t42dWdeWUtzj09BKy4oyCbECYdej/0Ivb9CR4QqZiybohnKAa4G+XzTi0LaPIrFKDWg0flFPmVfm
duAlTsPwliVbpkOF4krqNruKuItl5PBp8BO/mHQFOqbOj9kyCq7pNvwiLs9UCdgqUi2EceYfCaUp
jwIWNC4Vx0zvKnRsxIk3oq28jgka21V0X8jigCrs838tMhRHO0rOfY1h5fIbHjhLI+TwaRRisx2Z
2Ud+cZSSyk1645JlFbFLqzCoGaKE4ldVE/nu7zwVJaP0UVXrJ8d8PkzUSM/1ffn5fb7XuxlQ9F82
+D6C6a6iRrZufcvqycmrL5P0tH2o1vflKosLYxqin7a+OBWuLEgntOOnqmhHVkr4RGLFfiOX0Hyt
EzVIUcuvpf8uqL1tLZil/g4NVy04aEjnRhVbAysWqoh+qYdgkpyuOiUJccen9OAwIQ7qsCgF6JFN
F1F3zPFhWw9qN9jfF7duIZaj0RigR9tjckw27GVfvYknEmYoPbiTb0SVMUw6Wy/J7ULnx90OWZR8
N4Od1gM5IYr9yGL4dXC77hKHAaI2GoGYwhtqkv1aNrQrD+X3EVQc5Z4khmEOZ8skOCxo0xQgoLGl
3DEimmrf261dp/YPgizK/a0uqC4iHmCiWFPluzpLdTYEsYdqCUhTMzSKGXngbtsGJYJTyG8FuWot
iBBBLBZE0U4ca6L58PWO/duiLdTgLvxqlk9YMwBoJXahPZjCwZfLY9ImnqlVbtiGu9wydzku164g
UX2chII8AWgDCojYCiC8ne766iGnKNNWYVVXTBOzYmQJGdZfD1ebIwHSCWrhBq3h+J0BksdvtZq7
pXLpoozwEasneSGMO2FiI6V9JkGYUY+nIkaJRhsf26F0to2CEsMdKUENMnHCkD23kUA+Kyt2EGhO
0+h/qQ1ne5o4aLIa67CLvHUVU3XbANNN83S/rc26BVx3iDO/pmzhcSssWpWrh1EfL6ZBjQsgFoyP
41bxZBrNoGHB9BKFJq4eoDfZJO4haxMCDeW6+3w0t/PztEP9NvD1BpOK8r1lgyIGo9DAhYUIxEti
HtkL2nJFIkRALCAf4dVEA0F/BXJH5WtR7sqCIu+hBHCOdphQ22yM2KFM1G/FSNvHImXSlAj294UP
NCot81MTIsZRuhl7YZdZ/dO2nRFIwI+xErNaE9IEy9RGT/pwyMV3jXUK8KTIO4JNafVisjAEDga6
Tur6KsXBUcT4UFTDri5rt5X0oy78HRIoHBIovjIUQ4Flk8r3ouWZxtMQ77aXbTX9tzRrDgaGwDRT
tF3j8NS2eIq/NnbkZQ56OmqwhGnw4tQLhX3wd3/0ExD4qlJJw8Q2qcZGFf5dUJwK/Ryg/TrVXwr9
/ZwS0YD1YMp1s/iC0jJX/K5kDiIry29DnrnTLNizWrvlVJ0bKzgF/fAVIf9z4weTPQX5h+31JSyf
LylIdD8IEkwXdBUttK3sHGYEPKxHEBcaskvT4mzN0zDOVQgJ4Y0BNjTWYtnbIxoHvOw/dFiS4ji0
GDN5TLIS4gYHHKUYFycd9OOwCw/qGUV9xAEgDrXK4UbVWGolMGhSh099jRbL8YOs6p7a7CuqhIXa
KOZkFstYpVnTDxXOQdagxxw8vxaZmKFEcMBRmmqIyd7QpjOSw1wKXtv5L39nbhxiWPlU5kbKRExz
gonD8ccoow4w+5kbB1jlEGNUIyPNDcgYy3FfprndCeNdpTpWRJk2s6UtSdzdoZciOW4nBhVe68Yg
dUeLt+X5B6m2o3camN2pPktCNb5mtDCtIhQwlsyt2fyf6bFTM9co9rUVEJcvwhT4atF0mtuwy6FZ
ojxmya4jS9rYqd9YOr5a1ND6qEGXBVzHQ4c6OhZ19XfyRd6hM57MARLHlA+JTlXZ5i3zvdE07QJj
tNPecI1J3ddz4enRm6LxV8TTOFSoKzHuCgVHNUie5/65NC6pJGKI5N4siMcTZQ8cKMgtZiWkCVZR
Ky9T+9ma4CIQ66p9isSDglWNw4ZxCILeiBisZugNVA54lZ1rr/9unDQkbX1vGyYor8+/bSOpzvyE
uUV5H31uj9W+fY722qfhBdygqJJpNQLICaevcZjRSHrYBArkmYYqO6Hf2UlaHMM0cjCn7x0aZ45i
K//lGePQo2EP61zGkqrlu2x+l8o7YhGJM/bb4xbzMSORBXYZCwArMyocxkTKOKaCHZXXWD9j4F9B
LEIXJZ6pKLTqeBw13Dq14VkU3unCfr4bZMycpnqM1qHpKog7XbKstXJqsustplt04jkM3hLzRyr1
/5pwhyoSQeyCTAZehPKpxvEVbhOEw3PwjpUfC2rZ1k/wVRh3rsIqn3qLXdaFRrIbjBVs7jp0b5Jj
0NiP/h1vr3I4xxvOViYlkYH4sZI5VnkahcHOGnfb4qit4U4RpsPMCYpU0ateve/N5zam3rir0bzF
1nBHplD6eFB6tloieqKTc+DpRw2kcP8pVfEHEPr/msk84U6A5HAmz5AGvuDCRvfSvj30jnlh3CDx
+4gcoMl+/Z/36LfGZHE2qtrsXuX1x/lQH7S94pUkWcO2Kcg8406OgusgCCEmg15I4Lb3VnfcNoQ/
uIvr0nG3cL0rp7kfIUO/fS26OZhfxWOFqlvZDRGaItB7jX4CsY+rOA4TGqVK5EAElDbegNZalLNV
oJ4Ync+spihxXTrqQWrIoQQaNLRmYpvF2gDQNOFZnvjQeowAXALNI3GytmFC5pl3hDBvK7XD8RWm
xPHDgzxJrqw6/ni/vXGUbfAwoeVIQYrQqkdrt1W2tjB5uCdtC9mGCZnnPoy7LpOzAELC9qhWx6Al
YIJSgkOJpgBVW2LAGpL5oA5eML8zyKmS2+4O7Lo4y4vn2FgqY1ayhfITO/kw74wQVdeRl+z9EMwF
oguMSF/nE5leQ1z6KNN7jSksZIto7QbdCmTnkssStsU+2iu3YWobe5bWoN5TxHa9/pyFuNHqkrT0
sZxKUn/QLf8YtjNxgCkRHFyMcSrnQwKNarm2S9TipBWVCSKM4jX1vtCiL0Ncy3WImEx36g6R6ijU
e5A4pK8otRCRBEKiZeziEEw5al0xYSZ+yeDMDWMi1otyTa/B4IWoflCDOuqxJ6bhqO/TR0YnwEgs
jPiAVBriKhRXzPoF+SfCvladLARaVZ6icgUA1Cv+QyioT1Wr3mpG9JBBz7CvHAMPg22YWK+GuKI6
3yoyda0QaAbWE0RW0Qd/cBmy+8fWDnrbDNzJTdH6RFk7KZVDD6uuYkVoIFWojuYrH52JSALmc3UF
iNvQKeq8qTlz6b9+6xqRDJDgKZCZ1eE9COqeg4gqrCOMky/PMdXAjxL2oi8G5VlOVLfM2idNR7Ny
PxEbRxw1mb1LFraSa1HdxhW0UYazEj+WqLXtiNKOP8RNf9qjzCHGYMyGZbKboM7olbVDvIscXz+w
5yFt/AQ8yezvC4XqOFHjTGAOxWqcwQcbiUD4XQrT+URhKSCBJjNMH07tDYP0+X7E1E/Mp0IvcHHY
PlmrG2SIGJdjopNM43k/xWhGzU+Ph+E8lgGmmuY7s7We5vxNia+FHM4QhqpstN6EnM5CdqDB5Ijc
31uRQaAhpQ5nC1NX1KlS4vHeJO17MZWeiwKh3qbb/d2qcVZQTMVQJyFLVFfKjRZbLkamfhgD3d0W
s2psi0Vj2i6MTU1TQTZ7VEhJk+IOY+P0ekCIWH1oLEQwrFiIyMIp7fsU+yLvMZnv0OKhwSilKJ+x
CjkLMdxlUq3kUKlVZmZ5b1djifD4p966CbM3Jb4Xgvh3p5HOYVxhZ+RaOBnF5CCF870JqHZVys44
z4CnbSYhSoQQR3QTohg5fg7KvzuZfD1/PBdyKinQpEssR8eJiTvDSQxqwdad3HXFeCY7TLcS44gh
QL/DeGZH9SLPd+uDak8gArETdzpTxkCYNU9t17d1q+YaJCqYGDBlHzEZ+q/ODV8KX015L0w1li7M
0xOY9HZG8c+2BOLY8HMEszkerCKGClV8CkPfaczMmcUvsZS7VYkU4fi51yg/R9gcP0twbP00kRvI
RMnU5LTHzGMdHmj9fmd9mpDV6p8sd354i54qeKENxPJQFP0rPIRlFPa1BjxVc/2TptRPQVHdmv5n
BMwOddk+ZbhlxkFP1LmtP+LRFfyvWL5MAiHmslA6qBp977wGfLkqpta3B+GbdmteZrABD89UR8v6
6l5FcpWIpTVUfsvCvt1YeVph2b45eoPQEQ5q3favYjg/mAlinEQ5xCiGdfJ1zPbuUkLEum1eRXA+
UBwizGdhWdYpkMEDMzU2OFQPVnlpOgWPhE9l19ypg0pIpdaPKb5wJLrSj2LKimdM9cWIPvtGaxcB
wbyx7kWumrHfsJBhyO2sj8wspFi0x/Smm1qnFy/BG/jtDGVhfpxTHNWuUSaZnTSpOc1lZfudemvF
o52r1PONUolzjL7eBX7C7kWznv4z6rNjGH5jt6Cs19Vht32YqS3ifGMoZVJgSZClF5E9Rh+jAqys
ZOE6s+DfQpeLxeMgIw7QFiuwmjA2nnl2MbveYQk91mP3xp7mxVbxRRNtL44Deq9YnaX/iY2NM4/T
ZUDDBm7o9Lg/YgX5EolRKpNpZCAxXuoX6UsSoagAt7Kz5lVubjrKZPu2SjLQsX3ZWFGVw4weI11H
dX59r1We0Hiq8q5PHsX+XPZP2UBlson9Uzn4SNW2lixWNaFd0neMcxHkehiP2zrx6T/worOvbenG
wYbv+2KHNBJgQ0cYvwSXX+aEsdO8/GAz8e8yIiJIADDfgqXoUyJjkAi2sBHPudwd55bKaBNnWuXg
Y/CVxge9Dh5wtfbSZvW7qdHRrJuoh17W7O0zvf5avB43lQOQOLUqTWURVPO281ihcX1oT2y8drLD
CM/jX0rjIGTW0NZgSTCO2v0xMBTjLsE5xnqd/0NgndorDkqKSLVCq8VC1rsWk1tOBt72YGc9KXtr
9MQd48okSRIImXxdhZLkiVQyQOklW94jr8g4NGLAiok5Np/je3CPutTVjjAYvsRiFP4PmWNwD/4M
JZJsIzma1OQ2SjUOR5RYnFSjwea1GO4ifCjaF8I6KD046DBrU41EC2s37TG1b6ht/VScAg+V/Skw
ZJ5sxmj2X4Jmf3jE/LwZ8HUWml6Oqc+uVcNJNlzRUw7IwVzw7MPIK5f1ErwxFn49eBp3GREjhDSK
CSJNTEYdsG1a722v57q3MUDyY2iGJvPjUqKkjMyhQrtH4Q+2JZyaabTblEghrBvFVQh3ojGpcgpl
oUfERH5szbvhDZymuEtdv8+dYSWU8QiTR1zlh09hjwjGY0Ex9W+vk8InZ/sqSmJFg4jSDC5Ra3kI
QN8YLVUZTInhXgiFJGAqoQoxCajKUXQ1SbKdl4T7pYRwZ1Q3Ak2zAvSja5Vml6U9Z7EtpIdtw9re
c4UffFIAcPLWxJ7r1oNQ36BfZPv7q0qYqgpqKlGTRZ6Co5N0P8tFfD9EymPW9npT2VJL1DZTQpiS
i8eAZowS2g8gZMZjoJe9Tv7qZ7ttRda960IT9iMWQjCbTYvGFNvhP/mv9B7toUSLkqOCCF1wqZq+
dRhbiONuDpbSzpUvQSc2VWUHAJ2Qwo4v+mOzMzBW+sT8LMVITq0jd4HQRTlHXzwzhvk2ye+rxotN
giOffeK3Sx5oylhvNbjKeJr1Mkslyx9wcno2Mku76OnHQGrB9nrWwg/bO7Zq2gtR3Pnxk75VGwGi
huR5zL8O5IzN1bqThQDOx01lW5m1znQpwpvWyHdl3e5CI3uq0PApCe2DGOX7SJw+TRNmSnaB4G4r
uLpdeKUZIgbBmQbPJmFY7dR0OvqwylR7FAz5FPXmNymt33TTu8rhw4+KMgraaKKBTd77e8Ut9mLr
Nq76wlqPp8Ce7v9KLT4KmaJRQesliNNG9XtvIXgvhMdRaghLJFaPDz2KVYVqlBZiSj+1ZyW1deMf
Q334O104EynUvDcl1kkm1SUIZENbyD0rJzRZNfTF/nDwJxmtVuqs53T0L1m79ytvW4n1tNpCAFvK
BfQJuY824AmGpu79ExotnpLB1nGDU7zhkFHV8+yW8RtCLIRxwDfFoeoXrKdZHiRQZ7ZGdahyTfPk
ytQcK1M7u2r9zlGEjprlR1kEB39mD4+e50xynh2TRNgnc3Wb+zGxnNR2cdcsVarmLmfsATo4Qf2k
OKGN+++QweBuWpjObcUz62+tokM+3jflwUiJU0powZNn5koqtSYqpd2m+yypZyMjVGDbvGEGPG9m
oVWD0PY4OXoU7huwHxvhUZVdCQkjwrqZH9iSxP6+sG69rYsBZIJoZ92X8iuZTbKvQCcIKrwST9mW
yrkTZmZymFBFcRgVDLab5iYIntO8sX0qbEnJYLu30Mn0DTWuQtjY3Akg9f8+ZaKXx1+IlWO/dGvl
2K9YSOmUcMKUB2iiPfRudQd6SSc/63Z6x1qbIzLmRinFIUMUTKMKRbBRluiY1kubzsgfPxNKrUtB
Dlxnry14V04pX5cTkVE3dCeTsWehL30f7lQ3NJ3pwkr5xIP1lRqWRgnlMGHsikbSBAgddUxp1hXb
0Lpj1lDF5au3L+uqG4cLMeb4YGYCzKLxn1VxsHPN0/WjMJ+i5GV7Gdfh4ackPhiLR7BcJj4UqqMb
VT7lbxo7aChXXfgArD9XmW+yvGt4REE5i/fiQq7Zw846gbL9mXJL64mohTwOJoQ0wqQWExr1u+Be
T+0GpVUmSBId/UEE1eN0mN8Jik0VsVLryIFFVAadUvvYMcT2PoLX50abKc709ZfNQjMOLDCFxqwK
1kRWF4jTMzYvwQmOKViBaoeetESYOh91zUspq+IE61jksZ1Ybg1SwSkiXoR/uLJc7Y/DCrktZl9i
p3jCACfMmIhd3wVpHBv6Spc0UCpxkKEnjTDJIzbJz84l8uZSaDftW6IBi03iECKPO8z9HaGQEd30
zV7RXipquBilBocOgYFUl8Qy2WN4L2inQr6pqXQuIYIPqVYYBqgKHVaqmG8Nwa2yj7pARPUpc+ZD
qJ1SSr5lQIZ06bzoIB3Uo7QH+RSsudxT55OCBb5lDXwv6ERm7TSq4UwnVnh7LBzTFR/0h+Rm9P5L
L/L61einbfONa3nS/IviFdq326nc69X9JAkPoA/ebaM44S/4WCrIu/LUiqCcxQIrSoy5jae+93dz
chopGKJMg/19cZlI5NmP5tfyo/TQIrLSBu/jlOKNWy+RvR4jvmMt8gNBnDNo1O4iFBPkOzBiG3Z7
YiMbyn3zTPEgkNbIYUNU1GEu5Di3IyLPKNTowTPvKCMGpUgOqkmP0+Ru7xmpIocUSWPFgsZS42L6
byG4cocIqAo3xfKuw3uLeH9SVsLhxlDKuRyzPJpWVuldEVvS4yTpWWJL8vQ0z6p4sZJSJgoACHPR
uVL7YB5QjxJCaFN+q+rKVpT3ZkORTKzT5lmmrIJdX9Q08X+kXVlz3LjO/UWskqiVr9q627ud2E7y
opo4Ge37rl//HWbuHcu0bvOLM1Pz5BqdBgiCIAgcCEYZRh1RO4a8e36V3CyYbdyiaY439JpfmYsJ
nH/bFWYVpReyqd77W/wVVzi+QNdntVWL1FLdIqRJTccuvleMBIl1kFjL/u3nFUmwzxTFeCzTOCGW
6cV3/KBEYfOD9i2+UbwRRLjn4WRyCbZpD8VU2py2Ksojp1AuKCI2NlzRTnJa/o/z/1UswSbnNQ9b
lbOJTWCv+9XleL3edFf8nVCVVGPth2j/QolNH5liK4le4f7YgHBwfqhkXT77lv76feGxAYd+Sfqe
r1CDkfK5X1eVGxVfzi+MTAghuqVqTAx9AQgDYaNr5aDZRd5KVuLyP7zhqyxCODslagQqOegqnj6l
jRcSVJ9Y161+3WZ4Te0eaH9KMHms1z7X4+fzEsrUyDWwOV96sx0WWuH2ODbqc75gVqDJrquJfSz8
eBVRcBksmq1U1yCifkAL2GVyEXrTV+0QH83vDFTdznmpJBtKbPlggz2U4DLDbXUsnFHPQWtwakjv
hLolQZKuneApymbo7YkL1vn8Vpz447E88vePAvxBsjNl//3j1fOKbR5DmphWlwGtTJxsdaPOMdFJ
ZXvrTZ47cIh6YD8n0j4PmZEIbqOshrBhnPauKS/18TRYJ2uWvLJKIMSujrUeyWTUgEC5vZelSaCz
0atSWZbxf4QB/9qh2NqRzmCDjUfgoEYUs6kQ6JiaR36C9cnBrehYg9r/4bwtyiQTfEhZxAXmEcGH
LNWdbrWOgfeC9P7PMEQHwlJ9RgIVwU3K3AXbSi9cg8hOD77M7xNbr7oTfEWcETBRcpbIAeW1iw9W
DbcxvLg6Gte9v6COoLf99Tr2MQb5vvJl9NoyPfK/bzxVONdplKc4/PP2mgxPqnpI6F9/pkYxvkhw
R4pmqDFj6mVu5s9TP6NJsZAcjTKfQQWfQYkVZhZPqadX0epyigheADigcC3AKHHpYHspnhBfZJqV
USvEwtnfJl93Mx/lEv0xd1TXTpz0Qv9DixfcRVMRVal5WUaD6H4JE2fojr3l/9FaiRXQpdVno14D
JGL9bZjVXs30+yr6U4chUsXFmUU1KwfO/LIG6dcOFeUo1wn6xSlOFCWUirTfYD9//O82E0nitKaf
l4Y/LJLSGYP/1vzRz/RWCRD6fqxn9fVMeVeMUGiLQjmdLbinMKR9dM3KO79WkuNYnAHSpW1epzy+
Me0bI7rqie5g8LyDAkPJaSzxESJx3JCSeq55ocuyLgead/cY0XGrfqztaKMxwU/kYVwaPbj2vM5Q
HEXrnDZyz2uMu1LR1aIMwLRscIRrttigYdZlM7YNsjVJ3twO+uR05ipJBu7pagsheHNcvhd7qACB
GcrfSLwGoBm6zEfZFODdkGWLI/htMnWrFfLEEyrFA/alwxCzwu2dGYWD7uqnoFepPuAatojC8pAy
zY2ePyW202WVHJflrsr+UHmCBx8wjHS1+TM56ONdape+OkV+otan82awt3G2kgiOO7aIObQ8uDT6
5pQmRjA1P9cUlIuaKjncZUiCz+6HpsYYZegMzEUILWmJvqP0Gk8Jt50lSzdJLE98JJ1wzcjjHMkf
I6enTG+chnZB9qFpCBvliW+lyjBGMaZ4I2BYEZd3JToIluD8+sgkEWK7iNY2RhlyrY2fUMyi29fF
+GeeQHwXxUhhyx4orjIM00CNqTvZg6xEWiaF4AlUCjVZ/DXFZujkqG8aW3fHTOKaJR5NHB2h9rka
W/x9N2pyFxdetIwc/mwxhG2vwWBXlTNKj/Yxnksn+xJ2f5+H2I2kdAXzVnT0A1MqPq+BZBdlFkUB
pxm71RMBbSzPDA3RL1qd9EJWera/K1/hBPsiHSkqrQIc+l3cFr0bSDavKei/Y4k/kwEJFwhQZBh1
r+V4R5kwAQMvh2VlHuh6V8hGqe8CUTQQ6Lpq6Yq4KfVaCRW7bCBRdbtOP4z0uYxQVSLrj9u1tg2M
oDi7VuI8GgGT/L241kuMJpTi0BYguolvZh+h1Z2UC4G7/HdH9gZSUGET2rW5toAMvy2ufbGeWphg
5hHfcotTE5Q5Wl+og0FoduHIejZ2r7U6RoXindrExAORcqKnFYbH6zXUSgLznmcseVX5GDl4n++f
uhOms3xkt20QhaNJ6VGPVDeYNUOLn/bkG/3jIiMc37UVDTlmilluTBVdBvh1VEx3JaXXrsVfQ9u6
i4louzFnTyn7j7jZDRb/LZvb5dSHLWs41hwbV6iB+4bptEeJ89irjAQDPYo8qYbUuUjU1zNNVXsF
m4weanC7hqeXwWOH/iDnyNj16BskYXHm2spbwrczW+7MzCf2p3KWKEwGIQQMaaFqqDUAxGh8L/IL
a0iRjQ8kGtu1gFc5xOeMtqD/AVlqd/hb8XNvPs4PJShDXet6/FV1Mjjz1ycJ7K730JkFD4+9pIgE
E3ZCqqJr+YioQ3yFTFuNp/L5aF+Zn9SD+uEaY5SD/4somF82Z6wJV2gTdbEEA9rLS6Z9Oi/Vvi5f
IYSQVa9N1Nd1OEuS+klLPFa1IKP/3toS5e3bxSuMYHraXEV44AKMnV+S7mYcr6zh83lJdp8xttoS
bE8dSpVOfH0ml5M1YtMeldM/7U6NZNNKTEFMMxQNXjEWDeKg+FttDkSRRPj7EcXryov5hSWHujQd
K88bxjSMSE+/DwHe5UFmZ3mTJE/Ilf/ujNqACcdiXzWgS9OhuHDGOxZr3cgsMLJ8dstJDZo1DtAl
JIksJPYgZheQ1+3GuYUCeUHxnJSuProqe5BYBP/h5wTjy7hx32GcZrZKgdL4I+YsIDOZeuVzctKD
7Is8H75/3G70yIXewA1Lquu5jUVLK6fBwX4YDuNlGHRfcKslhwIz5mXPafuQhobBGPiXaSJnKGYa
LiwzM+yr2c/RloyIJr6dvpboGWsd6wLEUr4puRPuX903mIJWsxphYTUDEwNhlgvmYHSKfwo9+qNd
HBpUAfE+1D+pbyAFzS4r3qOMLEX7f+RNCzxvHYyXS+0US8AVSzwmcSa7bnEDKHreqLNYygFrtDIq
5l2UXDXmi91Lcr7cJb0zUMM0DV01MIJSpBFarSgrJwuqnBXze9uElzHrrntDvc1AQdDTe70H07Lk
iN4X7RVT2O2401U2lAldaj96+qhOBEi4Q0hqDnYD341o2tvNoEYIq4Yee0+vEi+Zr1PVcmw9RUOe
j6lijmSn86+dU6RgkxgUCoJqzEnGCMIRfYyll3rRT/YNb2G8utaT8Zjwz52DE+yx1+u+sjhckR9V
pMplM7pl3xfML25NizQpvp9U3XWiFfdM2gEtgxAO/mrS4yriJ0yR9RgoNR1sRcZtIbM04dAvFcw+
YiMgpvRTMzyYI4g34RJ1ySbaPUs2liac+4sV67hhAcasbgr9Jp4eE2mJpERbYltPga65QuGunYWB
fc8Hw3C6H6P0kBYb/Y9Pp9Jf5RJ7e6w1mxqM7oBvX261/q6TpRH3g4wNgOAJrEEPWWcCgGBwxScU
6rqqM6KBxI0ozqv2oEifxSXbVExgs0bNBpVfD+h1emJfuBZtT/9s3Ven0k8CWWWQbNX43zcHcq7b
XaWtcHX1nPw11bnphnqRS3zPLggqnpiiUmbiv7cgtVXWY7/00GISH0HifSotJoHY9aWvEGK4WaWk
qRYGCNqBK9Iy4ltMl7vP8+zCUNe/UmJKEiUSkcToM0cVo1EaLV486xtde5iJJHze3bEbeQTDWxeM
1qID5Mn5QND4VMarr46yclOZFMIJZIzM7HsGKdj0qaCfJvMgOXT4z3x3CmzEEMwrM/EoZ6YdVv74
3+LZ1ufUtbwUXCaNTGfCkVP2SVp0HXQ2zfYnw6ZO2yogylVlmeX34R3VUS6LNJyKubCKYQqLk1Qp
OpU0y3TN3MswOSD3NFCjEr8LUiNYrviEeRmJ1Dv7FiCFlVLLkZqdDkitZ47RHavIGYzQsc3UGX+b
YlbAEhYtscxRnwpg2WbnLs1jp37KjMiZf5uFQMAR1ivP1ixWG+Aw+tMM/9YwGjY2ZI5BulhCoFC1
Kh5iRhOLlTkRKPaRkuAutUDPYe/O7oq2w/owaxJ/9P7aIQgnBA+R0RatonAlPrZei0rdyI8eyV86
jg0krm5/248LcEIgESfobg1bSFlVyoxeCEwzXLVOcc/v53c7TEARHHmE99sVLM04BcFPqli+DiqB
SVYl+84pvQV5F0iYKur4BohSdN9JdJvJiCnfH+oCAE83bs68cY3M3GohBaYWjoF9sII0yNyZU/xr
OGK73y7hE/AEd9ENdY5nXJgCvecF/c31cqcdJo/Trk7S6T0y7QmOImztelEXaC/qktpBh9v3NZT1
OL6LWgWBBAdha7nexRQYmtn8KJl2waJ68rJWdVciq2+T7V+RnNBuqNEuEd9ImYNZncYLbvAOaHO8
Wg/62MUwn//H5VZi6JbgNKa6H8Z0BejQPuSJT4urMTud30uyhRIchFnnrY2BjXg1ykbHpDcak2Qh
ZACiSyCkqinGs7ja9BxGTw0LPiKAoVqWpmFWtEjnlYwVqRu7tvAoeYjsq7mRfH//yHv9vmBlLO/n
tVVLy0Uvo3WjNeHyGNOJPCZ9xxQntzJyVBPSSy7lu46baRQiaSa1DZFjixCNgSa+slzkFdtjfUJl
L6ih9FswWPOJvphDJHGqvyq63wRJ2E5bRMESCFv7BqUQlpue5qvhUBxUjM+xLyNpgCSVTTAJVcmI
ERtAmm97jyffQq+oQGrNKdGU45pKEff20VY04cBoVkshRIEyjSg/9VS5MUzFA8GR5H6755A2MGIf
WJiZ0UQrwMDp+WNIbpbVQBFL6+vWw+8b/RZJODvSUMHg9BAaHNOrpv9KdUnWd3+J8MiFbkJb10xd
0NiYZVk11wyHE0jA0SFSBynq5izmTy//TKCxZYf67nnIXiFF7SU1yQjrAInSXj6+Gs3qTveSnfic
tPJgeOc1uGsSGzRBg6thTibIR0yMEaicWkESWL2Szm/a31MbFOHMHShCFVwIIZOlXhBa+zRK74wO
VHKr+nnOUNFeGzd5VX3DhUG2n/kRK+5nW7FNFX5Rt96xa0VxlKFuq7Fceh23nnlR+OEpfQbx6+w2
p/ZCzlW5Z/5bQGFbW+kc2kkHT1xZnYtHCW2aXcPEHGOJR+bfOSeYYJvxbC3gjoZgrXVc29mJtDXA
OG0UyLqgpul/u8WChxkqVXRGUc5nioHg0hvLkLMCHbf2Xwvo3YzUXQvJft6zxi2GYI06tXO7Rc+D
2w6NUzYXCsOEE+P5901+CyIY41zRCLzDALGIfTOUlb9WzW3eyQpgdw/8jb6E0K+sVwxnptBX3g83
Ja1BIqQ6fyaJcCY32RTOWQlJCHgs6sg6aDnFBo4khiZbFf73TYSOmUd6tlSA6dtTTS4T+1Gjn85L
sqssitcfpuqW9b4VjxlDNtodlNXgaeFQyqru37+1cuuF1aomw+BwnPBvZRjrulsNBZuyfZmD/lTf
hnfoqUHeMMZAkUkaROw6nVc40Ykv6OjWlB5w033n89ef6rF9rgun92lAj+rk/na25a18Yl80JrUU
CSkAGJU3PYYlaw+Z9M1i1w42Qgkbh9ApDM0Q57r9WBhBi6s7Jya3btgjysh7E72S7UFOHbtrGhtU
YR8pq2myIYdkRn1tR8fZkl0IZWIJuwgz8tjS0F9rNV1oBKXqmhddmFeYANgWoB+lKFa33fP2zs3t
ne/eCCVsqblHqRCtgaljHEMOcosp4GPEZNVN+9e1DQ4/qzZbtxk1hWbZL9nmF17/gbPv++wuXxYP
/Axe6X7MSCwUOpk28inUFjZaBCrAUskUy637g32/eqfvfE6a1gTLy1fNLYLhSCQdyrvrx689OJdU
/V09EjG7sSh7IFrlrb7yybiuWsiKfXetcAMiHOpKqTbtgsH3Lsg6kbiqnDU6njeJXTG4zmzLMLAs
gkmY4awm87jCZYTMX9v7SM8OpDycB9kVYwMi2EO1lOYacpBiyB3b+suikt20e03cAAi3pyKKY802
ADCDD43rqupuc4K3YXITthKsfWF0hCQI69R3tQQVyJc1XQUWXa87cgyZRFm70b8N7j1dsRQEjuJr
dxeVHdoicSrRAyhuYtc4Rhfzg3HAvC2nuZUXX+4KxHRDRVUdClhEIlhiWxixZSOi63u/0V7o8v38
6u+a2Ob7ghFbUWLQSsP3VxQJJPkNCyNQrT2cB9l1bRsQwQEMMWWE5gBJT/xOWxy6oDnpR+t0Hmb3
noQ8x3+UZYhssDXDAC3SAYccedJwPdZwoiGqU/8/jxlSNCEynYtGS2MGR6oc1GA+Zb59onfZFS/m
aBRH5kV3Q/uNbMJJy4p/j6S8c6b2Jm9zR6ufQArTT5+qXOJApcIJR+w4GHmpTVBlnDhr0H7uMHt5
fiC1y2kz9MiRVaP9alwWjz+mg6nDphp4Y8WS2LnWdZBG2aZbf8melL/51I/Kzdw0xKONcY/+sKBE
2RiVOfFdQbe4gvtLkIntuxG4+nUO69QwB4l+Mp0VmSTiyUqp93bzFkxwhZZGJ5akAFPpzxgLOMsm
Uu5t5y2AsJ2NlbFKRzeC28zUG/vHHBQCvSmJVGRSCNu5tJe8akOAzPNlEz9mueTpdlcIA5vVVA0N
3QjC9xOjz/HYjQFhJNfwKHSjggg5SyU+aRfERBqRqhSxiViynBh1UVc1watTO7g5O4C637FqSdpr
V1MbEGE5hpXVrT1GiHy0p7R6KieZx+Pb8N2usRQVzLr8iiTWzpG+nfWWx9/KwbznPCUhWsyxY0af
O73yZyG7VOzvF6R/0NFCoTixVMBK2mptI9z8yi8L+szrgE+JiGHK2DDymXu7lzSGsh1VZcw0APs2
Wo2arl/pCCebXvHO7NjNS2e9sQ7Tafn+od25wRJWa6ExmbIRysSgXScv76is6nvX5jYAgmErmJ85
qSmE0dSfjFyqxc9Oxum1G96/KswSz0DSJIY18lsfkncD0pO8nLI5ZKDU9Nj19Kv61pQlKHfN/F+5
YI5vF8kuw75kFhSn5Qpoy3+U+QfCuq1QwuG3gnC/ShYAoJ2urmewrZnO+djh/NJYIi96HUdxOURA
MI1g0O5WFA4TSey4d4JvheBa3Fy8hiRfWcpz4OmsefEcOxF6xdL4QusGV6+9Etwo52Xa36ubdeFC
bxAru+3bPAfi+LL8asbHjL9vAx+Z6uPtQiKeTIPCQZqn1K5qvKK62WoedC07NVXrDrWsEVpq4IJH
sFsNDojAATHqJjf8abhwB9CuWc58bx34zVzDsyqR6ZLb8DtPu9Gl4BzoYBRk1bCvFk4+2WFHzQ/W
vebmoNiSkcFzVZ3DEvxEztNrHU8FZLgmmbOjN5PXahdRJHsn3t24zDLQgoRLsiFyn8adQZuE5Ijy
2uvGfkpk5Kq7NrH5vqA0qzMXjfX4/lQ9ae01Xr7dZkklSyMDEbSlzWapDxNAkuFxAiXf+BxHknNW
oieR3bSoh7nMMyRu0+ybrb3odnB+p+4u+KuexObLvmmLiM34vl6z24gUbl3OHgm7O4zE9s5DSbQl
TpQKu6SPqgzamuvPCYiP9YfCkjDe7L/tbMQRLg9gyLKnPoE41XxrY7BTY7hV87JUvlVFfhXXLhIB
/SBZI5lggns1c9oZWQjBbP0yHQ/59E2jkmXaj0Y2gvHfsHGopEpKpeky+B7V4WSCaMmdNGd0w1te
o6ToEpe678A3eNxuNnhJXE51WUORjV9faUHmo5qMs1uSQ+53eCKTBPYyFQquVVPDrjFA4OJm1c2o
HUvUZspOib0ECi7maD3DVElmYMrjW5EG9b9bSZ/98kRR6lW4Ctou8MRNA5DZ+7Ixx1JEwQklZtYX
hYUDQ1Wd6ok3VcUBnFAeo38UDcdOFGCowW9vsjdCCi5p7Ua9miysW1RczBMIkb1KVs69s1ZbiF97
cGMaDF18aqcDQl2CUu2dzPTHRlZqsXPovQERArvUyJIlZ9hTWvPrmXQ+rrj6f2EHeoURe/55pe04
wTdg9K1lxCAGtmMT6zStjZ8pl8pwWMiLmv/+newNjOCcoCstyviZZ6onvb7vy4fzYux5vzcAgiPq
8gIYJlaG1GNQNfolo4O/lLZjlMOFGU/+goF3dv6sRovE7HYizDfIgnuKy8RSU36MaMoTiANHpXdI
9zwpjWunpVtov3+UvIETvJM15bo28OffYr5VQHmSfGZU4gFlNiF4i3gdmtGc+d4tvjbTgHPxadBN
h9TB+UXjayJEXG9EEX0ECbVxHSCKkV/F5G6sZPm0nYs6AHiPtI0MNC7Ob42bLeM0JBNca8ocHB76
heatR5SLl7E7eKEz3yjHD1xn30AKdjhOc9ytNMX7JjvNfezUrJXY2/7qvAol2JseZ7qpmBAqQrzd
KbdW+ULmb3kuqZOTwfC/b1xd2RsGWSPAFFn6dVae1aq8za351CWy0hful9+bgWUzdPla1BTjsCmf
wtiO4RuaeHbM4q+YYETEEYV/g3Zqh6vOkFUE7J3wWKRXRMHpRX1cxiqDbPSaF3zVAfHVh+Q04YoW
+7J7hRRNsMKGFG078AM+v1ID6q9HesKEAzSYZV7kyaIJKZpggOVUMZooQJvAj/RPOr71J4+jyXsL
9o3kVZGCLVog61dNgxuJeq/mV0qcOcPyyVxezjsKuuspDIoHVF23VBQwvTVGY5qmzA5L0+1jpQLN
F2gDLbQXzEWrB2pjZ5g52AwZHobAOoKfYOkdHrzwKhEGxFSb53nR8ke1ytBUWFGlwls5UTQG0jAz
1h3dssfBGewG/2dthiVSXVpCHqdKaVenSliVu8uULDNaqRZruMmTJJTNxNkXD7WiaMRFbY/4vkXm
uR5DpUA6HDT9Zrd4Q59651W4H5DZms5UqoIITLx1pnhuVBKqopPpkXwqP8du4/JUf64HmBeHwQq1
DHFXqA2g4N0LTZviBvXQbmFPd0YaXoWTJKjg1vXOcWwQhICvX4lamjBAN58+GRTMkS3uPhLTk0gh
XkI1hZm1OQGDtBMmyMzOMAbnV2ZXCobx43g61VRbdH/zaPQr6DZRmg73V6Edgyx+Jqu2392oGxDB
43WpWStTh8XIyp908Ihhe5F51DJZxmY3GNrgCL4Ok5ONsDeAY9eZM64PS3ahRb1nr3dRfcxiWRuL
THd89TaHlEEIxrmDaMztQA05NUG7lJ4iTVPu2sBGKMHLLdlIeqShQI3bw9OlqzOtEhvgEdU7S94g
CP5ttJDe1XvYwKqR6wIZArZqXlcuno0nJSfRZR2cMjwhwlP0MA5n1Nm6GuaotuqzTr5lc9DV9xH1
z1u3THeCFzD1OgQpNJBAfx46KSaGHKtRib0/QxE8ActI39QG9NeZl1H/tZa9pUu2j1hGVhBqNChe
xeNbnFyA09JjfVKhK70Hj8cHqvwMhYEG1FB5uYMiyBK2td5liw5rQ1WcWmEqcjwfzTmULMy+SP/C
iFfZTs+olhRotCBljdGq95NyGcIYQpkB7OGoioKKP1C048VPMLU2baoUmQk0dMTrfRd2B6UID2tr
3eT68um8FeyecVsswdiUbkwTpYT3mQyneeJEuLFnnvLL4kp12d/ysq4997PFE5ZqYDQ3zAp4qRIj
tYe0ccgCbc0P5+XinxG9wwZGJDisZjPTDJBXucpFhEkrvEjNDOTS7G3VLYyQdyiQx8trvlIEA2qN
EQXTmeROsXc6bBGEUwivmzxfCEGm9ViM1+l6M08/dUwmXXFLqidJRlRieSLVYYJh87oFfgy3x8io
fn7Sk+9tdWePP8+vjkxt/O+bM6hTo15XCxhBsY6lY+koAR5W9XQe5P0EHIoKm9dtJFZqJFmco3ES
qkuvlMUJL9Sj9dBfLDk6Nc0gvbDQSiyfBSfTIP/7RrQkLSebZBCNdRe0uVKQQe4SL5Jl1fZel94I
J/gIQibcIzArzrVXej2veKWzMBo7igjq6RV3HmovW8OnwWhe1PTHmiQXUzTe6pniN+y3ecgEPQsu
BCdVUtg59Lzo0WfDQjuLGj5HZipJTciMRvAc2jrjztsBRisjdwQDmSIbdrd7EdxYDFPeLt6UpmQF
DZ7pGp96jz+eET99ngL+Dlley9IesiVkgvMYC6o0qMs03Rj1PHh9CIryqvrCefDRHOZVz0Ph0N8m
5n27VkxwJwbi6QZ3AFQvYXB3rzwkSNRbMp8lO1TEao8owjYgPXeLx/D6Hz2uN9GJD0fgMxmkO53/
6jPengn+JJq7ojU0LtWX6Ia/d8SB4VcVEvWFl3ykOGq79Rg/4jZb3MrSGqX6fN1CkChnmaulT+dd
l+SQZIITGbIuLUGLBzssbwflCyvAIrl+OY/BHcQ5nQkOBHxM4zoncFQ0PebRtzC5y3CqjBWoMZXH
81AycQQHMaRVqyUVFKazu1zzMULSyTMZu60MRHAPpYXzxORHMc/zklNdoyJQUt0hOVHARvF25U0z
JHFSYl30Q/2FqL+4sVDnA3Kaa5CLJqGjubh6eB+oEt8YHK7nb2HXRRvsTIdoVvEVXFWJ+qQQ9/wS
SbYsaqbeYqirWhtaCYyhQNNHGVTXtsfQKxjUoEwdf4auKnvTP79gpljJos20n9DpjRCN3Y31RYxu
OlmV4f9w6Dq/FaD/FlWpb6ViahKinhdGPjOnP3UH+8722trlwWB9WMKPtLJgpV7xhI2brpMy1Dwx
UTUILfpv5QrC8FBWYru/dV9RhK07gCk4JBGk0gb9mrLaCdPOC3XDDfvxSTGnw3nb4D/6vad4hRO2
b0/CvKIlv4+Gz23jYwa2i1lSuSVxevvn+yuMsIG1WR8VtkB3YdM7OQWtv/H79Zrb1RGvpE1lWizh
qY91fGbmhR09ltKjT6IssZlpiKM+VXj8N7SO6fferwYqt3BtzeMUIfGR1+H8P45A7nrOLJI47rFS
7IGo/Ai0W/AOVxfacm2mP7LutooesvigYhJdBerq85bxP7zGv2smTnysjSbLywgatR95kWXhx4H5
Q/mxYH8px/Qwfz2Pt2siKm76TAEjsSlSV+fKGIedMuOct6wvpt08TpaMNksGIfhBO54JGMYnJEi7
L3r+NfxttjkegKnoQlUYf/QSaaKLrDGtiAymOzbXTfMlkdn4vsvbAAi7tbAMO84yCBAPLu8YjjHr
IX42rvnkEnopLZPY19erPMKuXXUSwtohj3qrBsRRL63IAZ1Lj9fCf+ZIFqErnaTKU6LvjP1VRnFU
VT5G4QAiI1xTvdlbvRyFEiYIKlVsMc0dD8OxTj7iAzeIwhGccELdcAYisU8KOeFkNKZ7KdfP7pG4
QRGMj3Szhr4DbhxVhAukO2XTaU6y4Pwu2g9jNjBCxlkZ8gIhM4QBZ839P2OV4+feSa6W/0whpjfS
qxVX0Lkl43a0CZoXvRv7LodZ2teoGHN400R0zTsH9aNslqPEJMVutFondrrUgGoSDDJTMOfAeDiv
QRkCPwQ2wuQJHkoNUEG5dfSXgqymYt2fB+Cb9J22UPBvm4xi9oyYujBJbWntvGITI0vWRofBuOhD
lFdiWirGEIyjBG7X7jZwgjxk7hHXxgj+qml18imYyx9Gcjwv0l5NGhqeXmUSopaysCkuS5BpDtSg
AJv3kFyOLoqr/OmoKpJQXSaR4AXNWsvXGbkhMFGAGynz7OQy7GVTI2Uggu8rekPPrAoS4bXXrRDp
VcRbZCRWuwHFq9rEnEQxr12vcBC9HBd0y2vUYVT5WYDWz7caSzZPZd85bPAETzfEaQ0yLmiu8ddP
fEgpRq8G5snyR1cD4Tsm9coPkV3nsMEU/J4+oVNaJ9zcT2qAhvNDeKxO1KldOS+/TJ2C78ODckj7
AuIpvIE+der0i13fk96TWPuui9iIxP++cRFZGaGlqQNOVhzKkwWZzBNvb4is4z+s+SEqKc5jyiC5
uW4gwSWInGADLYbp84xWJMX+/GcAgptI4kmdQGaFZUpTtFBg/po0oJRZguAktBAjJ5oFarNHjxPs
zcfwCtUESmC4KMv2z8sjswXBSZR1bpCFQZ5aob2jqwumNc9VgJFLRzT4yG7Y3IjP+HQmeAt1nfBs
NAFNOYyeEXRueFofOo+XyA7H6kP+D83F6GK3LLSnvbWFYW3sOLUAZhmZo7UenuS90JCUXe77v1cQ
wcZLqhakMjkI/AOejRA2yBgyZRCCTWtZPet9BnuYw2vTemKLb+iSkghuUu/X5VUKwaqtXK/HagBE
12pOsR7WMXXC6GHIr0JTsoFk0gjWnY4RoQtPhDH70Kf3KLetQ8kxuw9hqwaav8FzTgVXiroYMGyG
uCJR0ykHDNpJPAz/889vHBmIYF1zUq9LOiyovyjUY2cBpb4mk2TD7K/LqySCdeUgsFKKlIdxoV1c
5lr+rJVTiwbLMWjRdulkbR6cF4vv9/eW8IrIxd440JJmodYZ0F2U24kfr+ygdSxHJaTt2DleYdvp
OmkkV1qZKgXrS+PYTKoRmMy+thsHD25UVsgigxCsLinAZgvPAwjthY0vqNmS3QL5UpxTnOBIM0pa
bSIQgpBvivKTahKj3r/U0teVEXyn0oXaatsAaLPA/EWzSVzd9K3rfyYSUMmj667GNNVAZRkmIdhi
Y+9SaVlOCzi2KMQsgqzzo7S9aO1SYuH7Yr3iiLEdKtiiro2BM7mDT90S3L+Fm1+yAx8ySiTWvbtI
usrQ0WCaqBwVNm1t11OksATPoUUQa9/q8Of53SP7vrBf2TyFfVOmiA5636Y3tuzJc3dR0IhhU0zY
Aqei8Pvt1V4Tta1wSSnq0kGx/31rsdyrW1l6dVcQiwIHb0a6pvAfsnEDbaFTjGyIEUdNXql9m9S/
PqCozfeFLb/YNCXWjO/jICiGzwbIes4D8A+8244bAGHDr2Oim2oBgLprHLYEUxu6C0pWcltWRLT/
hrmBEnZ+PisU7itCd/o3TGniz5iR3x7t0SU/jYMNKgSmOdHzefF2DwY03TNbtxjPtr9dnz40LFJ2
qGxNURZTaBjRq8+Fo1rmEfPzwFUXSQKE/SznBlA4U802R21Zj1pTDCQwD8kxRfICVET3CmYrI2Mi
7zDZNfUNoGDqTZz3rZpBQqO4NUanG5/bwTuvxH3fs8EQtmuxgnae6RAKU6g4q3Qc2J9VxKN8qkz0
SUabsXu0btCEPWWMVM/SBhJFRo4yyiBkGua/+7px0WBOSddLlkxmIsIWi9UlQXcD4Niyenp+YfQ/
p0RByHCfj7KziS/G+932ao7CbksIHZeugCLXl19x/cH2lh8EJdU8AYodUMqOjV1d8j5YBVXdFv55
a//t2gyRHmPAQpY1qoc5Cah9ZOroZEqpOXqneQnx4j6WJSJ23eIGVtjqBrxuqeSApcYXsD255ThK
/NZuR9KvDt//SCYc82ph1VppA2LlnFiYN3/D/o+069iuG9m1X8S1mMOU6QRlyZIsT7gcmXPm179d
8r0WXaaJ++RBdw/OakKoAnahUMCGEPtgynkxsiC3myS2xzy9igr0FCaV5u27BPv6Hxv5piBfM6ZO
ZWfoYIBFFiI8Mn6V0Wf1ClSwtO15KzkcflVBEcvBDDnSDXs0KfzgNL70vvU6XEn4sK8UsWsmh12h
oNS9XMI6TbRos0r9aTz9mwQOrDpUKhgJM8dw8cYQtdjoaNiXsHmerRaMgyqrKkzDaCFBij5P1uDm
Wn6lZcc8fw/hqoYICYlBFf9gxOzvrhVZkxyYas0y45KPA8aPD8VF7Y6u7OI9y5nv9xXb3BxLUVUM
sFfxLsQtnd5NpjDnyCOn1XiYyvxeDinG0E2jXong1g4JIaFI1Ra6wKjTMzPq6NgcqJz75om1EsMt
HPpB4rSXweAj6ce4ckzpsiVLFDafOFcyOFCXqmhOghSvI/WooupC6vvYiSyheim64huyHYmj1+rH
PGwHJ1E0EEl0dUtY4nZ2dPU3cNibqKGlpjn+BvUQHhdf8SU7cdXb2kXMa6Mg8xNdUUgtLYe7gFwt
kQcsbTVq10PX+EEmemgMc/dtcTuUW6nGgW+SL1YujZDTn9UDe1ar2QS/ztYO4a3miKhroSbqbWsG
0kA0pJiyyVebimGqpcJc4Rlv8c3oVtPtSSFucpuBAPgc/yuCM//JautQNuDQ8/gpLs6NUdh6izam
+SLNJOddK/gmjHOCKrWS0MghbHRGD42GWL9GtHX0wRdPPx9DR4vYNUo/zifqqRhzKYPIXl0MWxK+
hClG4iyqL5id7vZW/WFfx60tk0WR3YtkZLf5EopuEjFWWm8QWLWajWEKtlDeGkpNuZm8cRSvxfBH
pDEHSdADtTp38Rkz0HRUT6ptHQov9Mkhi5RS7K9ZXfgEbZmKRoQ0NLV1bv6ZCUS+/ttyP5xN1HQt
j/QAS0omB/0Gho1JmQJva3K/7U9R4yxUKpDZNh/PrBeRs/0qWIKksbBXiuWHxmkOX/7NFjhzL5c4
AtcMvp9Obtq9BLE/F0Q9+mastNaBs281kqKpxDga0Fj+fA5IncYT/RB4RLdmbgXWa2EcuNddGc19
CTuoxdo8NYl0qTYgJlOy8FRWpoi4wxScsTXIpwFqpziInwyhreoKgsW7yZ9cy48/YYyMM/yQHA1k
ZZb7Dg5fba0ph/WCNidNFrEzpSjtvOp8TW3Q+i89BZVlZ5J2GhvBVZX3AP5KLD9Muo1GRRIn6Bn1
XlEc58wfKKr3jaW0VF3FOC0TnHyWxi2lpXaREo+Z6ZTZqZE/tCVlkcwxOa/6TQC3dCFoOpSACZDv
Fl/z60PuBJeqzXCi9COPOpY3Yt+1OH7JKrNpJAmTbp02vLGiDwF488J7o62os4sh6o5afD9tV8Tj
qJaQE52aU/cQnsfKtjSw5aH0/YDn7X3ooLTiELcvpllSF0gTp+I4TAtaRVu3qM2LGnH9vqgtCPlt
BTmklYr+PxYByiU8ZpeH1JEODEIwe5msDd+A9d+E8Zgbx0OE3mrTqaL7Qb2prRtNI3IbhIXrHOzG
ZdQjQYm1i/MfU3MvUQxz5IJxmFsYQd9kOQQsmO3CxniYp/kGxNsum1lD2TelDYe5hqbnZSmn8Ffp
3JaXYIfZ335qQzg8GBQ1bkIDytRyCUIL8LSOtjEQL++UEA4T1LZLpCKDELRp4l3CTqePkUKctlvx
+dq0+CEWxpDmtSxgpTrXwBxodKMfjPsB0/TOeH9z5yOq0d5DSfSbTC4OyyoQsIcdFAMJpGTn16gF
cQcbFHa1G9y0Jxk1nv+0XQYHDOPcTXOewH/6+bjEnjDdGBQr7NYd7jelOEBoWoT+CbPv6aZlg3EY
NV981b/IDwC8EVYOqqX3zC/6TSgHDF1RKh0G55qYEnEnpVdJdxm/o7T0NxEcMOgYblYOKtYORUGN
8TAF9/t7Q4A2P8os0VVzGZgrLSA+6PBKPteWq8qlowYf9yVt+5NhYN6FbCDM4Mxu6OSsi4YSZ2yf
HOr8S9D2rlFTlMrb0PMmhbO1KgXRTDJCSh81tpV/q2sqVqAk8JamdnNdVpAgHrJTdWKllrkjf5M+
zcgsikcVDV7EffcvKPGmFGdnc9SLS7SwpQPZd46MT46rmt3ZiyOhN6X5Hnjx8/5mMYT+M3J4k8iZ
XV+GoSJlkBjWgVtJzc28TA9WiztwWzj6DF7ufXmkitz5hPfaZe7kwsRctew0uaojHZvOLo7R596t
T/9Typ3aSO6UAvdDVuCgwqoWmKn9SabYWiiD504pJQ7yrCuZoQgPWaTZ5eKHNZXdpITwp1Q/m3XQ
Qkgju4l+HopDGhBlR3+JHX4ZA1+ZPfVBJ84x9kZrwJqneuG5RzWNjGpwlkrvj1TrH6GTzCFF1inR
GM7QKQ7vqva6C32LKv0mdeJwQiuLrCqYgdcem3efesFLccHGr2YeLkkUJR/b6h13kjnMGIy+imqT
WbeonBOluakD6UEI58dYsg5tk7hSHjzuexS1iBxmTPo4FVYAkSEaDfMcZQia1wQT4beED/1Rlp1P
LZ6lsYzjcqWld4Lu72tB4QLPeCQL2ThkBdQAKdHl4jK6ntxRT+Ac9zGNFRNSqVs0tW4cKvSKqvdp
AoFieqHXkh33djAuzr5a1LJx0DDOQdgHGYTk4jHSzgFVHbT5fUPC+CoMosZ7ImdvBdrVlClKTCdZ
Hoq59ZZ69PY12Ho/t8BB9UsEZ1+iAmZ08Ikj4PLVM7IrB8ERT+EJR5InHjOHOpA2t2Uljv2+SucN
YLpKxRRxStOduwl1sPNF11LTFTfvyysh3CGUWegysBQIMa8Y33uBsUvCZwP5SeGWKlMl14+zMynQ
Ij3psX6S9Dprc7IFNAXYpoRTXfdTP8MMScJZSZmc2aUVKC7nDreN+Rzdyl7mC85y33jRNduz9iIn
Dg5qz7izSQYrt4LXAJwb09dauTfQNB5TWWXC0vn33ThppjxkW9aXF2FyGBQCgAgd+O60OE4UuTOg
g8Ds7l6qnZ6qa6BU4I+iXKlaM4ElWMJVFT9n6vO+q1Lf58BABi2kIkpQoc3bq0qabuuGKkNjxvrH
+fbmOCYHBqAMz7WGJZpQeeVo83UfHWsJ7BWqaRsUn9r20b0SxkGBFWhoJDWxXrIGHmQ2dSI8FD8m
AE+Cs5squibFcaAw5BPGpphYPtDQsoll01G8DXy5t+sTmy2tEJkgyklNDhhQRRCJKmj+nHK26x+s
1TRyLUzcsTNb+sGGslG5p63pN2soNzlYmARBzvWWGYg3emiSdIV7S3RidLYG6BNnDKGYSe9LFIMr
ZZccPGjmNCpRBbEmSPHwN9yjzpE4Zwm75GsxG8WI1L5mINvcFaJi63jjbW400xsMwf0nL+OJP/oU
xWRyDBcAa/rnphoHG4UHh30Z21mON9PnmT5E3QJFBbuty4fOLUDKzWY0J19CwTZee0HnI/hFJKqp
n1n4jnfzRaZNUFfIzkPqYHV2pdjiWB3n5NOgtZR+DOr2JHE4IqtzEEc59itDYUN3qbjlocUz9Vc2
OmQ+5pX3j+vJQUmYgaxgYtAY4cUEvsYyydXFOB56H0MPYPzzM7hXqXOYOFN4JpA8xkhZiwF+sHzM
u4OUuln+eV8zwrf4yTVlnsVGxE76sExs2QIUkwHgRuXGGjUsDjXmRcqmQIEWddheGSkecksQj+qC
n4blRWR9VNr4IuobB8laKgVDxGl810051kOUhDDIJUnAWXBnFTdJqDp58SIvh6p/GuYClOSYFNYS
0cD+sv4x3wajlNVZEKDzELuWeq6qx/1tI8D/j2E2s2AqVRpj37qPEx6iWjxEDfZr3SFeKv3QbwiF
2Cb93eFAs4ffV2E1GGkyMBZBoUX+1om31oQSx/E0dleq+tQaVBH2vuH/Mecm78K+qUfsW2gNINV2
DFa4rhNAvNWTujJMFFT+rlO35LGO1As2yZ895tFK49SYOyMjny5T04fIHeMgZOi0zmpaSNPswZVR
ZJD41v0AMgg8R7EuWFE+7tsItYhcPDKJhaCM7CYUBamraYVt5i8VNfyTnb17dsEFIVMqxnHI3vJY
SVThpwBEFQMSqAozyp84DLE6jDDU2LNXCI/FtBZbMP7/BGO/GQMXZChW2BVon8J1XryKQ9MuJup0
pCyAZ5DU2y4dowE+JIKEBiVCYFv01W9WaoMq/tAcou9UioKUyCfIMDVVHWYoVX1VbtipBXYQZ7lG
EOxpDl25vlXCu17E1xB5hRKV1dViywLE5LSgzz8+4/x/ZduhOML34zXjVfGVIL2fk24QGfyhgDxJ
PmTS9ZyIKCU/ydXzvhsRpveaeFqJKrq8Syz28pYKox2jkaqbP+5LIBz1NZhbScjHoqmTDBKM+tiP
xzq/6Zf7fRHUenFYYATBJA4sCdNpV3XwabyZ7Sy8T6j6C9LgODhI5alNS3bgRqefZOrZs9baKioJ
2CMlmB4pNhACfyQeGIygqNMlBqq2F4P+aAqRPZqZXU++IR+S+EKXKI4YUkcOKYbc7ED9ibVsvdmT
XDbZS/+QsTeW14SW9mF/64h7pcFn1ZUARUlCCPPA+yRQA4NhHpqj+nqrDG9qIhXDDGEHz/mUemVK
GajQoVwsqfYoeHog24Z+YUZEPEEdvnyrajmDDKJiOZ9K+s9tWbpOFYd1vxVk9xu5hlxqwwB/mlqw
S1cOLlAU3eeHcrS1q95lVGD5l8ol9mw/5jVe+flXLg1a26Lv2d18nG6yxC+zhyT2k+ohyo5lfQq7
U2RRTwcETvEZdpAgVorUQOQ0PdTiRRoQO0ZZBvt9pRIoT6pZZ9ES8sggTvCT8mtdvphUVTwlhkMQ
XMPzQWMrJ6WXc6XaYVnZhuSHRU7t0f4dEm1svysEMql5EioolJyGU/sIdoaD+ND8QAuUa53IJAZp
ghxsjGbUh6kFxZYHGCF7Hos908WoMRFdZLFP0VUTKQBDYSa62q85t8BGq0O90tNu1HOLiuQAr3GX
oAQwrqTz6JaucDJFb9/yibNM4SKOCM1QY8m2L4rdpTpImh9T09MJC1G4qwgmPmdNlwKisuGiUA+j
6E7pA6Yl2fuaEP6kcJChm8oYZuxpZNRcIbkKhm/736cQUGF/wGqDtKVt4p4h4KCFR8yc/iz29bUk
tr4qKN8NNf6K5h27NfTHCVOSC6smUl7UTrHfV+LbqJHUhKUrReMhQDmjFYK3kLAGaqs4zBCWRUTT
LmTE6QNmO83iUzgcAsMnVpLaKg4z8KyVFzkrVMKzJcuD1ofIVa4Hxzg03oKR97GrnfZFEvGUwmFH
ghms9cTiKUn5OsZOJsdO3OAZ+r4QKRIMKt5QOODIcVKaEcsliHe99zOPrbrLYQYzMbvpU5cGwi74
AR59G6RWyDILunmdh9/m+qpSqdT1tl2oOtoYjVdSxt9tT9M7ZcBk8Z934cXF46ln5BhA44u38zfd
lpwCdaezcppnd3/f/rKYb5I58FDF3sqS1xKzs3pXnXpYiuWorvGJwX7oU/eUvzj5mzwORcRabxcJ
DNl4/Zy9HDmGWbC1O9ZSFp07jXDpv2D+mzQOUpJB0INEgTTxrPlotf0UfJC/oXrqzFIaCVoOlRcq
YNz2vTeRHIz0gyRVag6RenjVDN/K4GV/x5gn/RmQvn2fgxAjiY0WDzlYQPU+TJxA79G/A77Yz2V1
pxtEKee2W78J44AEA+M1IxsgLANB9phrfrpcD3GHpOijRTGeUj7AQUhtjmCaLLFweR7ZOhoMwWoy
9pYrCuW7TrI3rTgAqREX/tyiOfQH6WxSdT/s/9/ZIr4tKO5iebLYFhWXzYmNW1AOrMuQqg4lLI0n
V20HocxLCWKqlt2Ry4zY/G3g+7VMPImqOKnREnbYkHm+6a2nUrns3jNgDwmSNxkcHGigrWkMtumD
n4UH88wmNLe+gG4qy148Ro+uEjWBlFYcJCzJ+J8WghEM1Xl1myyWMwkJhTzsD9+zAQ4GNMHIFy2C
YqPxUCiRXdvFmNhN+lDZUn5ExXA0vPzYRwZKMw4ZljKZxY6lHmv9VsivTfVm6QiToEyOw4NWiEwl
lyGiUz/L0SH9V5PjMUCT+7QcsWrWdLHUz1GV2GkrE+5PnQoa5/+DYTWjzkofxDvd0w/svO3RDu6C
TNJ6nP3+lIAiwaWe+rfxzZRECa/3lsqP5dETlOGMY4eCCCW2F9PutABzJI+z8q49+iWHz6rKVTab
VtTiqVO8as0bgXpL3baBt+9zN5pFb3URc/sAC9IxQPdok1EzwDZXylQtQ9EtsNTzfedahWJkkFsh
oZT9sLSviBccaXyMqVqvzcMNM9RVTUfPuclXqCjaMMpRN7P6hMhXso91e0yK26h5at5BCmBhbt4v
SVyQlStmE8nDBKSeK6/SkwdFlIl0PaUMD6QYkpTqFUQEkW5r6sciuTGjRx0z0/qnfZjZ3J2VMhyA
GvJYNZ0JSZJ1FQW+GMl4PwR1aVD7/yaIg9AeF2dJC7E/sfgylTdLeVKDzFEqcprnpkWvNGIar25+
qOAwwhBegxafesaFyUf9GlIRSeBph89ormS1AfuqbUYIK4kcjtZl1FV6DInygbUUDUc2HJzuH9mO
7ldyODyNp0TAkDbsFWNZZPF25Jon7ZolSzHnzKfO1u2czkoeh6xF0qG6UYM8lppluBo9pE7rgm3b
F04Uiw6lHV+kohhNZQXWiDP2zOaiYrCa0/uTU6H5kM0qpS6Cm5H3m3J8oYox1HkHQjwEqMn30Khd
U7hpkuukvsqy1Dbl076JbEvTQPOmS6Ykq9xSSmgl1oQcJoJuAn8YnwSptKv4Su5qRC2uPn3ZF7dt
kb/E8TFrCIrlyLQgrs7GQxaA5SNLXaOYPmHcrl8l6Snqv0wB2T/KkO+PMMl6E8sdJmAtj6dWgNjB
x3Opm9z0IJBgZEF4OlgSlzKZbU9/E8cBMYKLSMTIaKCk4RrJndw87K/iXxzgTQAHw7ARvYnMV30k
X8FbSNQ6w9k4JMforFR2SxV0UOvHgbFlarOqLVBIPSiArfIgggT+3F6ylvDsqiKJfDfD2tV+cZic
VVFgmR3kjedsQBGhdFRvVbfDE77HKuyEbxSkbAa1K4EcNquYwFbVIxZUNR8C5bmQz3X1r4vIoXGR
9yoaFiFDsYH/waE/DBfJF7N/HdAUuvnzvpFQKvGgLIJTZ1EgrpfPQXwxB2eDak6jRHDgMWSDBW5d
bJPVtn4+y9eFUdqFan7b14Qyd74fWwiFwYhlqIJ5ifq5P2hgnYH/Lt6EG291oGq/CUzk27LlXJrD
OIdadftVyC9y+U5Lr7rmS96DY1Gx/1E5DixQXtEKy8T26Zw/MQ6s9MrwML4GvTuYu02NNSKgSeeQ
I6z7vpPZUmp64s+lfGI0VfsabUduv8BJ58AiWtBLWrYQMS9gnFfVY9aYviphNF8fEqK2w9E3URxO
JGKij7IGUWX3LZncfPrYJaeqfqysH/s6USbB4cMcLE2ciBBkxZdVBXJ7v1Ije678OQwcdZ4Jo6B2
iYMK8IflQbAgBiiH+NiK0ovQF1/2NSJ8V+fgIY+mrBsZpFfiV6MEg1gNDgqF2B9KCAcQcqjqc9OL
sG3pA+6iCiijKE5FQgTfoS1m5TLM7Givl6NggnPl2FId2ZQILnpIl3KJqhZLlVvX3eKK1dVIDdd+
Te/vRCh8D3ZkRGlmJVBjklq/mL7LmJi1TOhmSL9kymWfyHdh9kPOA3sMY3tWn2LloewKNzctvx2P
cXmd51eG0h8kMEtWYGueBszAzIOLrFa81uodbTScJnrp1Nwdm+wwTSIGyiMN1pUfU/EySVNf7WJf
Rndsi+RRp9hNKHpiSDks4Ud845OpRk3dRljKUUQJKHtom56n8UqqMQ77HGqHf7Jxg0OiIRvnvs8g
rV1OrPJ0OQXVcV8EAXYGs53Vpc4S5lhX2O1+WW6l0S8G7FD8OZCp8hfKBjkACswhlAomx6g/1OFZ
VX70KZHR2S4jewuCeI7LMJJC2ARksGsVpic8Gp5yLjywIhNZhL9cqX7htsGBj1ku87Swa0Dn9pmt
uPXBwp0Kk2kc0U3xKk8RXpACOSDq6nGJhIrZHUoAJQwvyg/qLTKyDquaDK7JjnB2aO+4M9/2ZCbG
ZFgqFIxk1BzEx8wPXEw7sFCR1aECkNKPOC/4HFMY5uUUs/WUlO9V+bRQxeTb1gdye0OzJAs3xd+t
PJVHuS+jAecR2unVqwBVu9Rrxna61HqTwW3RPFuFZAU9wuPeLi7ZXLPQiw89JgeHoMOzzqlbOJhu
RpaHbm/VL7l8nZfej0mpZNCtco0bPD2BlBfMxngdOHQHPbepGuu/BLNv8rjTpBWKPLMGpBNEDRzA
ICJ1Ee7hKQrhbIZ6ZOouug1Qb+KY+iuAQh3PXBYWlnXsY7/onKlBRZR0imviurGN7G9yuMDSsDSw
NMZYxtnyQvVjp/6o1WdMoPJndAHjTeI9sPsmjUP2JltUJZOgVWR2dheo6M2rPUG6S6bTviDKLPn6
rrpWzTTJoVd2mX6ur9Oz4Gn38rfWjT8sTyLG5QReR5ENb7mbJsqYIKLhqR6369/3rI9VNE6kcOci
ul+myym8Io/GLcRYi+DOEwkN7eEywwoV5TI0H2WVOHqZt/IAuP4+F8EmYSFXCssrqeDulo4x6iZY
soW6qm1601oOh0y5aQaRyrwpOjFgl47l6OBm6Jh++hA4+uO+NVCrxmGUrgZIBk6QZk0PRfJAT7Ik
BPC5xi4ZinliOz98LXNXPjPKodgbjtGzlXvjZeHRZ+MWQKxWkM83TnrehOgVB0AUsw2SD7crv7bj
j6B9T6XkWhCHRHoTS3NZ41IzVrOdSj+EiggrKE04CGqkSpKWCrtTqU+RcZ6CW7k7htSYuM1YYq0H
hz1TqhSLVGLBwifJj5zUAxnPSwdWesmrH95HYrQWx4FBNwzjOBcwCeP16hkWNwb1xE+qxKHBYKRB
LjIZ5nysTiyhaHl96I4laoL+t5FgzP938IFvgNPQk2OODfZKDuqD3jz1+iWeEOxUu0bugLiFUk7F
YQRq+OSwNbBhhn6f4pHcJCPnrRhivUccLgSTLOdgwkBN6yWrMMUc50t0A4NHsjkUTkCos9kP/Eua
CeLs34+HQC0baykgjcXpmmyX5+H4VTnkJ7AhopiK8QYLLil1q7Z6LZWLW4xZrfpChPtmaDJp7eRG
84wDa/ukIpZ9a4R+HFA0saapmJ0DTL/UD8FZOea4HsgPvYseO1e4pYrFdk9biONgY4qNsa1biCvz
oyaf5Mhts4/75wYlgoMMvNrOSLtBxCzdTeUxKm+rmUovbwVg6/3hcaKva2SpsD/RKZFts7EZgQQb
DWK6rWvammPauuqJbuJlB3LLdh0Aa8gBCOb3gqCTudjgo87fXY5Fi2M4P0XH9CZ5pHozdh0a0rjg
ohV0q0pzLCfyHk18A5bY/e3aZLVZryWHGLVYiUuvMAtELaSt+MrRukbLffvC5kvIdvrQ4j9ExdDu
6QWlOAxJurBslRoyx+lT2DmBdR0rz0vzlVBtc6cwqcxCORRITDVu7QJdkuMuqFgbDUbOv7bRdOAz
hHUwuv1qtAl5m3u1ksct5Wg1sy61kFfP/5lraVwzmtPH0V8cBh/qPdWctB0USpaiKKqiWiZfDS+m
/WQlFWpgtIfow3SpHAUPz/nJk3DHBJI6bnr3ShyHV3prTpW04DIiDeJZzDs/qqWjVWWH/aXcXsk3
rTicSot+NtQMWiXmcRaOsX7a//6mAa7UYPJXN0XMdgabpoDvz6iMFPTQVtSLeAA1cUq+eVCiOKxC
EbycahW764NO5+NH0VGd/mo46igIFi28fDyCDdKnsk7UNnEY1SrIYMwqWz9jxliT2lEHx+qJRdw+
vFaryPkXRqksKcqdmX9NLiPriNziWTlIDrhvD4En3u9v2nYwsJLH+ZeAu+lUM3niHUL30ylFq6nh
SZ8mp8BsBIzu8zGHihK6GQushHJYlQfaVDUoz0EPD5sdm6OYUjsnduRRkenmofYm6I+q+LIJq6CF
IKlvLqvI+B4IGIdrgmRMTI56rlxKI0EyRVgJP+hqGVEjUadYz64ODrEagvE3caeFcoFNMTKmwqFE
DzVhPGfHJKHsNUiB9uX4mKQfI7wxRhTUs4jsjxh7JYNzaDCHdpXCTGN0Fr87Kc/pIT0J5+6KnvC7
DbkrWZxH93IR6fn4Kut1DAMmdAxHlj9WPOGkvMvJVtI4V66WXKqtBNJaEB5KLnJ2aCcQT5MDfsBz
4FEcQ9RmcT6N7moVrAiIblpUinYtzEK2a/VIeDK1XZwnG00UZyK7RBgPgxsfF/AYaQcFPRn/QzBP
yeIc2NDBbKyz/Jl+1XssPS3fBg+Kg/DapeqZNo+tX3sFJvrfjxWl0RZZYInBRZYcwWjB0k2FvpQI
7moypqpqTuwAbtw8Q7kICBGukDUWTyOyuKzDvzhQldevHbl/dy6Zv6SEoalp2gSZeHBjxBJ65BRX
gt9cMrpmUGegqC/28KoRetOP/oQmJZfyAkprLh4okmJa5BALOy3Xs/wsWx8Ig6QEsN9XAYFu9l1v
NhAQZq/kjorLyLwQvC0HVjrV3gguJXPf02R+DGSwtIYYFBBpKTKGDYFEt05tEM9SUSlbm73d4wAE
LaGBkhnsXAnRBl3507EKwKjVePGH9tQ51qmjMtbUYnIYUpRoKTRDeLcWX5rl5aRQTsCizD2VePiY
U8voehjkeGYj8UAe6PUvo48mpGPgTe85JVdOzeFHPJliJPTYp6L6UMq+hNJVKX4i7G8fpGS+xHwp
lDITBmjU5t+1yo0ypKPUQyU+CPOX1DxM7ScL3KlJ9Lwvl9ip196yldm3rRmIRQrdzOUYZVeBQewU
2+mdjXo9Slffz5S4SJZXt1JLe0n8qYocLX0QhkutVglDp3ThMEK2SlMrGUpVmT8Od+JMpFyp77Pf
V7o02pBIaYjvD7NfmC/a+OHf9oILKzR01s8TM4HIuB/Vr7JJfJ/Am9foevX3z9LSZSK7E5TCj3G+
jbO7oKPMmHBMifP8vi7jQgwgoz93ruKzd03tXruaPHay6/f7C0YZF4cC8aiEUibCeEF85CbtQ9/e
xNbnPPskiARlBbX1HASYSd8ZATvXNePL0HwpUm9fEyKklPmH2T42xTaNmft7P+cCKnjQufxJbGNg
avyXfXmEKfxBwRHoRdgxfcz2iyFmGHb8kKX/KIOZysrcpEWS61mAjEL0Y9x9R8yxkRtnX5Ht7NUb
OPNs1rku1d3MnEY4FqcG40nPjKgvaZ2wd/QbxgkufHtflKfjxMb4AF3TOSMX+ylIcg3tQEriF8kp
oVr4tq3t7fucXc9TXsWtimadPkOGOx3tISn8/XWjRHAGrQW5pEgdRBitl4DCWBHe9QIm/1KCr1XL
RkEKKqMGp1FxyMOzlR72NfiLy7wJ4AJhBTwQGBiBXWjcHo0RSO9hckh2UZ4yPBxSSV9ivfiStUBt
tFAMgWtD+DnpbktqP7Yd8k0Z7uxK4t5SugLKSIxWCOz8IJI5DfQUps1kxmpXmJ4rp8zytrcw/BlA
NmGkZH+dC51dFo/g0BBNu7ee584zetMmtmo7An3Tjmm/kqrHRlqJCqwtUC/YfOvaiVz5VviO6cI/
n8rfUyOkrdTkQl7cwSJJk7GcYXGo9HNIEdUw9/gzrHlTiEOAsuqrflLwffWggff0v+3IFAUE+zP3
xHBAkHaToVVIuTo1XuLdxNDOmVp9kHrh3PYUneR2Mm+1ZhwkFF1q6LLBTPCminGxrPzYY6PHRMWJ
jijP9qnuTcKn+LqxMrXGMmOb1DUnw/TFgUAIwqf4QjG9Kod5MYFAXbA4CELtcKpPSvh937gpKdwx
18VTCe4M2LaO+U9BeOzjTwb12E/tDT/INIkXVcgFLNXosGd4lmiND5VXgNSP3Xis475OpDwOJsI6
a3XQmbOaxSG2X0dSuNq1/qFHjiHz8CBEHanUKrLfVwgh1VpntAv2SrXCQ7q8jJlw0/XUuy4lhYOF
Qq9zM2EoPiWXVX3Q0nMvecTSsf3e8VmeMttAAfIchdiq+EnCHFi03wPrTt0I0k9GO0YhHaUSBxFq
KI9LJ2DhxPJWR2mdiOt8QVx8SHPgoSEz62hk0ND5PweUlI6W25XHWMfnC+NEJZy2kcFCHxyKwlRL
5uSZpj5iWjDkKeKtId4ZAmXf25v0S8CfxFX1pPQTDCG5VM8GyHwMbwJdVYikYPyuyVya/CaMC1RA
2d6FogVt6vzQCBeq4NdU1T6xYDxfVTMPciWXiIJBzNYJl9NEhNnU9/nwJDfDqimxXnJ3bzX3YUNA
9fZB97ZEHN4YzZRM8muOGy2ZSfYpU/Aopt0n1D1r21ve5LDfVzATmEashDm2wpCeBtOOCvABEgBA
ieAwpp20eJ4HiAjEc40JkNKTRRHi/sUf39Tgwg8M9h1ybcB2tJ72VfbYvBMVT74Lqyj3Q/ddRSMr
A+YwRu/SCNzkEJfpGAMwuX3wtZKIgnzKAjiXz+bECOSFqWQ9qOp5tjB5JL8a+4iIRYnt4R/ZlMQy
EsnCyRaJkpNpNzJe66OUKG+ghHAerzV11Y09c5dRsPPxSivcQqModyghXODRVKUhTDUMLVK+Zfon
XT9KGaHHX+5YvwxN5fxeWgILHJqQwdISjFpKTmzDGzCNQUGrREARWBNGoHIwICBPnS49Ezd9ksER
MJxK1MkVye3+GU2tHPt9hQK5pVvRWAAtzeJaxUi36i6jbqcEYKocCnTzEpchc5kix/CFGqMKTOpQ
pkRwIDDWqRr07ElEvGN1eIkP/nI3vqozzEKLjgkGUrVU/ETtDwcE5SjGxpxif4QBpX7pyTDuKnBj
mD2RbtssRF8dmXynflUYY9i9OtDg1j9mjxUGC8hb2tKd+dCjFTtmDRLEIUdZO9+wjxFIY5WwMAfJ
d/ncncpz7GnX03nwitZ+H9nUSkmebEoMNFGLmY3I0p3YD7YSf9u3c1IhDiKyWcSbuAIJMTq906OY
XEf1R225rM0fgv5szZmTj0/N7KdU2p8Zwp9B8C/c0DjcMOdy1mUVK1lJoa0bl2VyjuWLPHoE1Z/Z
POyrSbizxqNGa8RlEsGdq+V2QYVcfCl1xBMQ4WsahximoI+ixrB2ADGtql9W5fd9HbZLW97OWI0D
jKXC0KKC5TE1O2ckAHZ+hyyJ/7Nxy7RDZ/k+HpGo2xe7qZeiiIaBfykyX5mMefTLIo2W4QTxsx4+
NVTD6iZgrL7PAYaZL0Zdh4LxWgaf9N8y806Tz31BEY1SenDRg9EahToJAdo+R+jxVaaaK/e/r/Dv
+mkyj9VQ4Pt58T2sPi3haX8ftj3110JhBNbvR1JW61I3ZRCAuSWvo18cBncH8GO7Bcr4SJLK/Y0B
N9L/kXZdO5LjyPaLBIgylPQql6ZMljf9IvS0kfdeX38Pa/Z2qlma5E7vWwEF6GSQwWAwzInf8SIt
VJGqAV4tXS/tjuS526ijnY2C/J8IhzMEtTSrYSRDAbQ8tonktqAG1rOjqgo8FREO28DVlW7Q2Cpi
JIUdikmtKnnWwOky6a5WCOQRKQJnCIa4Nkw6Y93adE+iU9iJbj62IJ8s50oRmKArQYZF60szBEDj
NpgxWbjme3Ct2cML6tsc9DK/CxSPKdYlPM6L6OMomzqUMzsVaMcOYDPyNYymAsM9ZiqkvvpH9KH6
Sj7OIijyHFVRB7zsesKsU7KXHOlrhOF/mm3a8bu8DxxlEVg5kXJw1oHOQxSVBJhl8kg6bwo0W+7g
/P1vusGn8HWYWYTxoYNp/1AsN73okSzQPT5Xj2imKVsLWzoQTuV3VSj4/SIj9PH/le5FQx0NmQWA
1gt202HZG4sd7FGDCF9fr4SjpEXycLZBMcdIDtlZKuWbOrrTRVGeTb/grGofqcOVOHJiJDRhl5vV
aT5ROlcPg+u2CP/HI/vhzK5wwloKac/USz1Zls0GJUneSOxsto0dqzM3KltUCStaOs5KEIRKkPYE
ZJ4dDfVNIc8Cs8Ds/wWzwOfxpV7r25DAbteR83d7sukqT607uuOhEgYxtwMaq63irEKVjHJUpJCH
PI4OM0Oop2zt+HrwPhbQHe8vy7fpn67wOItAEp3SYgRelDz3+l0yvmqDR+UfRfYYBiLuRcFm8bn9
cUo1EJIBjJpXivoiSX8SPDsLwyfz+9JCZZyC72uoZZ+iu67x2r505UXkLYoMBD9QozJaydDY5RQ8
s+qOHsyyy8PkKH7niJVCtGyceYjluQly5jsW82sQRMiBRc5lLRAYCH6Cxiw3imYWQKii8hpZnBNI
b67TOhI5d4I7nW+rbrRFImrCcNzujS2bedC+LztqY+F2IMP667JY26/nlUJw1kHqYm1OZGxTPNvK
fXeNAfY26DgNhG7UnXWv+c197IoSEaLt4hyJPI+lTFFhbXvkwbShsqX/0Z7zwzSMqY9Li7kOcbpv
w2MGHphY8M4TaQRnFzI8iSVFghBJ/SbFmErzPoicEQEEn3qou1QPhgoQMqo9jeRU0sAOFtFkCdFR
5duC6pKyTj8sVoGmuJ2KLrXsryaHSa0PII4U9hUK8bgHBYVI8ZADL3yZ3hjVQ76LSjdBcAOT57Kd
WbiXlVygbvzoDKNvtRB9/XCGyvcBSYNM9ORn+nrhBuRHZ1C5IGn94RgXGOHT5E5OiJO2t2b8Hi6i
EyuwECpTmpUL0RQYk0EppGkmPzsYyLynuzrYd0c2PSj161ciCIGKlo8zEU2zkLAZ2PJZp6I6xpko
Oim4YVXOHHTNEFkZWz4Z02ENtzccNPjD3dfeWWGWbd6R29aVdrmfPIt4EtghvbRznDMRWlWj1TEz
t2jDI4Xd67Otx7IdJXZupI4R3ssiBojNGQyrZw0/QEOWpKnsY4ir7IjP5jwuDV40BGHyYiekzBC5
S3wSo1vwVoe9hYRvzFVnU5nj3djb6YExRgaOLHhdC2yWxkUnAjUe54m5m5kc2vHipajdDURDi7dD
YOdrS+NMSDfpQ7+wII7yRf+YsRJ6WWdP7NpCy9VOdxKvRbf3k0g6garySY5ubqsibIGb4CzEKCF9
lZVdGCVOLz0P1sNluyUCYwdzddLJIqdhxR6JUn3DGhsRT5TRYL7cqMVDY0z2ZTSRK8DzfheKGuoB
c6zD2QsfED+3S/SXD7OzHOFcl27kZc73y5giZeFMi47ohUXZzdNUN1N1NIfH5o8SOCtN4YxL0qh6
YjJfQ0FUqWuQIgrvk16QkRSdaY2zIzlN2jIIIEjnsxsURQKLPTjsSRIdzVawU9sGmeoEYuE5QLkb
II06TWubENm8xDa7FjztIqrKf7AaZwhuY6Rksha5BcRYOR/MDbspceoE/dDEma9BXbkLvl5WBfbF
z5b4jMjtk1Q0emSlQKwU1yyu8wA3KCLAdSVw5EU43E6lqhIosQGc1OrdoTsGhubpTWZ3kYiaToTE
OYgIBIdzHsDy6o1nYrBfDOpozN6rHy8v3D+4U79Wjq+eLSiRqapHrMCQkRCHxxIkxA4LBhe78lVM
DLYdBjzjcRa+zQJ1lNuYJXqTJ8ULj2HiKidjx/CyxLssnUDXPxXTjlUUg2YSwvXU1dvlKq5E+ddt
7+0sD3O4VmZ2TKQQc1ShEbVhRG7Xxbo9heVkR610qw9hZQ95JPK5RWKx/68wh8jMZHUGJjU91brT
5r8uL5tA93j6xUodjKjv8P0A/m5RHowqcM3FNdsfl3H+wfCdF4/9kJUgVLLMLE+wP5gZ43ywMn0M
2WVhQFFpicgo8TyMcl1oUTQDC5WNbyzenSPncZfZ/XXpw0w9a4L7V7RJnKno87kPF40pRvWjQmuV
ItICoUSciWjHqI+zAAjd2+x0GFaEBkk02+loi0d1GTrUBbv16b7VZEXHWA9LUUwk8XiWYz1XtAg1
E40zV45xWvwisDVUiA573YtjW9dt4tD4v0hfi3A5dc+MXJ0LizZOF1XoCP2O+9I2F9E7QuGvEE46
9itWuhialdk1DCU5mMd8H6HdVIOfi04/jNyj/9bP5cA4xY9MI6VWZzROVA8+yKjcaqk9cxERsH8y
ThwMdy0OgxqitQQySfKtiVkfAx1s8BzZY7Fr87fL6vHpMcRhcfo+d1OZoVKswew0ZJDIrZU+wjzl
42OunYLpcaSCJMKn88Xhcdovj5OMIQtYQmtq0FXyls6CcPsmgCZjuoyiU9Pg+XDmYAybZGHqbhb7
mAx+tBCBDJuavYLg1qxdkEhUdUAk41Wgu311U4oeOyIpuGVSEA7uOgoIQ77trNts3F/edsH3+VxU
VVV5ERv4fl3f1tZJ//e5IrbP5zXik1HqGCu5YQKgP2bXbGJkd0Wv2ShMdN+4rUAawYZ8eEsrI5Dq
uYxDAzBdfWiC51qOHEIFEZHPdpuTiHMZllFvjEUGyPRB6zTtUboSO/2b7GfIwJdXmvCm2LRtqzVk
m7gWC9PSlbgEorbLH1gwXb8Z3cZOYNkwNld0T2yqhG5QGaNPqKzzT8E4iWOtU2B1RoRiwGrmtDfR
yXTDw+gGdvsYnyyR7d60cytEzpxmSPyD4BG2QK332s3Y2JNL8IySHLW1HwqwCaooVVOdDK2huntZ
/7d3c4XN2VgwBE+LFOswE/fDR6oCtddXlQciJq/0C7Efs6miKzzOZhBLCgurYnjH6iDZ/S7zp3o3
33VegOId7bXsbH20RZMx2Vd/e2AxnV2hcmbEUBcrLlqgEmXJdlIQ5G+jrM03bR5H/qLJTWU3Wqu5
cR7rhS1Y4k9vht/B+XI5VZ6NeSwB3rmjB5fDlx7SawtMwqEr8to+xzE4LO590sR5aCoalLdESuOo
OK2TfgGl9RGNPeBdCewEOiRkLxacGH5a46TOQRfPAFUfUZPjNKcY3Cud3XipAm7rEvNOw78Ea8qM
zIUN5QvnyhA0uWGPNR3QaQGiDZR05pj/Acp4hNFjX9RgRjbdg7MC8bVz6vT/e6jbNcjJwQidYjbC
4FuI0TJOx+IW3iR47fq9hnzsv08acdvKeXcBcqMqzWEhNHIMrIdExJYiOJV8VR2u2XmeQ3y/0r9J
YNiIwMaao99ZsGsiReGMTcHYhSN2+EdH/vvB5HWyDS5CPz1MH+UTnXBs0Oblsdo5zuAYWRnGFUYj
OdbjUtroqdzFuyFCZTZjPZTuROk94QnkTE3ZxoHSJcBLrs1dujd/tihPRMOtTWaPOJ0TefSBeoKF
FRwHfhhOUqey2VcA1W0tcthspAnR4GVn7Kpb3fkvJtpvAlLDIlTWDNZ79PuV3IdVj5o17OTk98WO
AdJDVzn5dXjH5s0aoyNc2E3lMdDpBF4domGU5e+QYxHMGca14gx8GWdcH+mt7LVOEtmW1yrX5aF0
x73o2b2NqRmmYWEGgso3qU390i3BHDSO3H7PqtuSPFzeuM1zZ5y/zynnWHZTREd8P2kPwXAYu2P8
r9k4mOnAJDfdsjTFInzVA9zbIO6Yk94u+6X7OSrPl0X4HAXhANgBXHlnmNWbNRZzOjXoQeFGJzDN
Yao2gTNIRMT8W/tBUX6LmJ5B0WXL1HKNlWC2qZZNeA5Yh2rZN6LnwNZ+rL/P8FffT0FOnlkE34+p
T+ZvQXtDG8G7bNPjWmOw37DCqEupsvqYyQBKL4xOQGXf9JCBnhxddfC4RB35IpE45zLBu9ZQgxE2
t3zR60dKnzVRWnbrclxLxJ1MQ0GraArmZmhAc2BjlBvvz0ZKQtPWONxpscqwJV2OleveBpfZHPNg
efEBmSFwAGNq9+6yZotWjrNxRt1nGGAAuLmq/FGqfQ3VkESRvMswIoXg+7vzaRhJwZSuQR8suv7l
H4lrupmNjpHpJcRkEJFgm3fUaiH5ju9J7rRB0rBhy7fBZW2d2WvgIwV9mn3VY/Mrm8QWtV4KVtPk
zARZ5izLDWCmTe9oIOPXQYIZCyISn3Ojv6sI3wAux1Y9SgwlfEnuNEe9Cu9zJ9xNTvWCpo49k021
1e+CHdzy8NfryZkNWgQkn62PAzAc5B/lznAmB4+2x+ZG9MT/nPFgEqoUFlBXNFTYc1pJM9rr3Qys
5Dq+Ze4MPWiu9g08fZhYLnQsNnftjMbHR4JmsXIyAW3w09vJZS31qLi46faM9Fh/TkF3INTOTSO/
wuTeMMNoSI0hA3M8Jgp87R4Ec4Ev/chs5Y3l7fVD/kc2eQXJKac0giSt7gFJHlvv76ocw5MP+k5B
UAOETIIjL1pV7hqbxr7MzGhokKFQHQM0n4WvSYN9WStFy8gpZRxGZRkVAJHq+z586EXjydjFwT/B
Vor4YWRW91iqZBGxanwfQz2+j41pl0HlE722464WRUg+0bH8rvQ8JVc9askoST2U/sDIsoJDfKgP
yn60hb1tW47tWiruLpviJpbqEZrQ+X+z5Ui5HfhgfkJdBTTyShT8Ea0id6flcqcklJnijlznsper
DxOIKUUlgSJd4IyGFoExLVaAolQ/5OWumvaXdW37RjkfIL5211JImAwplCG6Zi876gyFnaBbIbuq
fmpvjV148lUlapIQSMW7tkY2mVNjQisi6RQNz4MweCtQBr6Olw552eQdlg1DZt3lmiCtkjqYOwVd
QM7NEZF3CswCz9GF7rlOwdAB9K8kXwI0p2JMTi0o3BRdH3wt71SlaRAw/WYGneUsGcfQfJcfsn3q
m4I8ETssF0wEX9A7oIFFUhpoRZuUTtWRQ2Hkh74y7bZOrvoyFd3+zEx/wqMy0h2qRsAvzxZ4ZZJG
SwnKotTgvr8E9x+PUhUPbxQ4aD4mHNyI8lOb+7WC41xrpUzJUFYqzDhyRhnmWYXh3Wi5gqO1qYQr
FM4i6U1pBmMKFPWE8prr6JTCuSgPiq/YIH8Qz/QQScVZJKoiEoQMKtMQcFAtdoTYGr0znuOD7De3
mVc9o/VIVEO0qSngMVFUlWh4a3M3YjWFqITKEE+YHeuEtP3wVAMWrOUY4f4xANBnd3+3+zN3agXM
3ZJDPVlVGFN2xDHVgT3HTDfYSyj+7hxJGMfbXltD1y3FNE2Vt1gaah8VtUbNY9e9pd1J1h9o8vRH
+nLG4HyZpieZXs3AkO+VHZuMHLnaofVR0Q5KosgTVZF+ZhZkdzM943Fbp9cxMnQ58Oj96BXfEQF4
bK7QZPG4IC5aR3bf2cJc/vaZOGNyuzbJxkQjHU8mwlqJPsidf4A8CBMdXM2X95Yr6v9jH/xsWc6A
vGUhWlhVBgBlepVUx1b0St9+BK5WkbMlUz6ESxnNeAS6k7tgGCWIBtksShN0/cNNsSOHy2oiEoiz
KlpgFouBAlknpy6JXluEsy8DCPWCsyMyKaWxqSDRPCMwYIJvsnamffJa/SQ/ESN0QldEyS5cRM7N
6cBYo1adjF06foxS36fXha3Cb5vtvTAlsLmChswCgxQHwOTAsnjOTVkH2PJNO8I5YOz2dmePb6Zt
oepC3Oiz6SpaOgKuMiYnglDz99utGoKiT8e0dfJZdkmbu2Vnua3qBtGTYOs2j9cKiVNG1mUW0ABI
9MuMNrMCddMUT7DlyLi5xNPmNq3iCo7TxQouFqE54yINF5+27X6MRleNRAOXtn2fFQ6nkUVVBGlq
QKyS7LpDcfpoP9Tvk9v8qfRDf85FR0C0jpyKxFWfdlLLAHM0l1R+iex/cN3Ne1ZKykoGzWp3eesE
S8nXQ6JXQRuWCYialjuT/kOKMSXLfLgMsqn553U0uAd6XlVEG3uADNWpt07Cl6Voo/jCR1laIIYE
gMJCgTvaBNDlrz11Rwt1luJBuWzbP9n2lTjcBVYNbRG0oGvBIILULsebRcawSLST56ehP6GP3b28
eh9u/CU8trwrLzUYwiEKwqx1rP3bCEOFZvLIPjSvtY6SLXpovMEjXnTU3egA8paj5EY35Pvl37Bt
KVcyc7YkRf+8ZCyQGYTDoE//YLuP/lLg83xhHNTj3ooFYm8/EVeQnFHp0Cg0DB1OeQKu6xN7IxaP
kdsnXoe4TvcVN99/MYOEnbDPa21qqPhD2wnl25/qXDKXocpbJ8YkkOnFqG4G7TAtmMoU24ks26Wo
M04EyG3uNBkpJusCUE9B5D4ifiWV9qSiR04x7Gj8OsXHJtE9wXZuXw1nMbntHEAE1Bc5UNko6wWz
TyZ/9vpdvosdVP6DDtVrnjNH5PptG5szKrejyPrkhZoAtWkPtP5S536oPF+WjC3Xpf3jr4YQfIAh
2HgdvXw3jd0U+pe//w9aeZaBuxOyZgpzDY4D/K5AtymoFF2M6GDDl+dvGFTzgveOY9yJHFj2sy+J
xV0MSxSo2pTDBHRh5NMgOZQF8Ye69+kw+bGcCOKbgo3i+6CkpLUKfWIWR/+rLxe7177H08vllRRh
cJeCVpKs1jJg1NYbqGWo9r3J/jW9IntqWL82i+98ks0KUXETGNSi/QHkxZo7NoOod2EziWDIBFPN
ZcXAcBpOlGJWRisc4hZuJCpo7NRbrnJMIgueWAT6w51kTxrhyLgtpVjDcg83Ix+VOZYi2CpyIMPr
3Pq0x3IqP5Hbdy5v1taxWkNxV542tiGdIthiBU5PRd7bVBBn2tKGNQBnBi3QmheTBVn0GkxGiEFj
fuGUupel2LJ6axD2I1YXKTEnVdHZgo3yoSaGD5Jux8Kwn0VaDpeRNpPcayjO1JkDJjxnBCoRGi67
sdlDRvqSobiCDXC7DCbaHM7m5TGiWHICrLJXPT1UH4IuEGzP5uNsLQ9n9tAeXmkmw+jc4tAdNM0O
vdTJXiZPd8K3yrGEjzORRnAmj9CoaRcViFF1X2eetdwXornsAgg+WVVlcaglAfTB6A4LHrSNeWd1
75c3R7RyfEFvl9cyjT40m8WEUR4aH4PRRlIMSTj5OsGUXVkUAhTJxRmGts5iqtQ4rXOVOSGMnrr0
djz869Y6WNeVTnz4jKvjRM2BRLGMHZqH3E7T3Zz/aypODoGzCnrSmshDACHGbFi7KYe7JGiuckvp
BC8vgWX4uPVXorRjrCqpBKC2TT1Tw6z5NneUfn6bpGknUAgRFmcaKk1V8oJZIW2H5g4vvNcKp7jC
eF3kZGUb87+e1KdxLypT3tYJVDnquJ/QzcIdp0AlUxszCx604C4gt50KvlFRdfD2jfQLhH9NSoVe
ZJh/AqvXhl6sHiWJ2BJ0sCjc2nj6o3U8g3G37gxim0UNIVH8wqo7Mr9Mrqj7+h5+x3Bd17r7SUO7
FT3Rt23tGZQ7Wqgzq9ArBgnTLLjOVcWvF80TCLYVBTDw/PjPVvFFS03U0NzsIZiFuWLoASj8wA13
4SH6Gj2wZm1RAn1bIc943Clr6zEf5RR4dV/0Hh2t8WShbu6I0ZIj+rUDgUXc1EQ0ERPNUDG4ki9v
lsJED+oRTlnaqtcSujwnEh6ntBS4LJtP1vUyst+xOtOjvqCGhF0gBXFlkC1puITJg3wgu/gp2otT
A5tyyaj8kzEWGRkl7oTp3VLFoYKXQWWcsi6ys+KYR6JRyNt79QuE98z7tgkM1DTBo50We0xSO5d2
iDTbXaq4l9VQIM4nbgI0addBA6QsKuy6P3UtMmPlw2WQ7eN0Foc7TvOSdMoC4nA2mitXXpRMlCdi
H+AfTsZ5U3gOgqigKji9AYDASb5TMCN4/CF50wNp7AA9b75xuCzQ5vtwDcgdpiS0oJMsgKDds4nE
qYe+SzmxKaJRs89oxGv4AHtRfEa0WZyuT1axyCTDvHRZv7LA7x75Jv12WTLRVnHX1lhHc5IGTDBw
b8fJdwVkB5cR/uHEnrWBc2QHOen6UYFlUE+9x9KxgfvNuqGIyLPxAaICYZFAnEtrSpqs6hrQWkI6
Z0mDxZ77UcSgKtoZzirUCWalyypQovgZnNhF/9xF+8vrJhDkk0FF562Fsiu4scm1Gr0X9PHy9wUi
8HzKaI+VhknH93Ups7PppUwTx9CIfRlFJAVnCgIj1gNjxkIVemIr+YMVCIoLtj1xAgY6BS29Om6f
3y8EqTYqfVyA0L2ZqV0cLMTXMR538hihDPUxRf5WNEV+01wDTMWFIGP6HLf7iBZ1QduGiBZFiBFX
+yI6ydZzWQsKGQQw/ENmTpolzRW4lF39pkrHLMQDI702RaXIm1t0loZ/ykSlOmeEQppx+qqCWqsu
LYESbJuAFQSnBdkYGZJmMohj/ZMeWSZpsPO3+k3xSz+4FaVRNx3WFRynEpXWy5XUYeHUvvDK7hu1
Hsa5dIP6Xhlf/kC/V1BscVfuiNnETVmlkKyo7xfjURV5cZundPV97gow4zFfcgXf79o3op2S8k77
14N12XNsBcFdAZ3e503aYLWUZd9W13PynPxJ5HENwV0Bi1arbTtJKDwr7/CkHKzb0vL/t43g7H6L
lrepr7FQQwpCsLrzw7gXWGSRWnHHHk/JNK5HLFQdmf5QKf6C3Lm9xIldYx4s2q+/XhZpOwJ53hm+
nC5N07Hve8gUHdRvwY5VaeUorHTKa+VtdpFcdoxD6Isa+QQqx1enUCurwWYBVFPyyqK3p/KhEM1I
Epg2vqSuH9WyTQJg9DWqReP+rs7CGxUEDAqi35dXcVscHQ6aqeFdwlNmxFGD2ZMhHgzdsKsV3U7H
HQV7wGWQj7ajTx6pckbh1E/SlwRmFCjqY3YA59fiLuCykJzancCAVM9+eQARmG/ciSIA2/ffCpnT
SqqaXSeVQFYCr4gQliz8pLBzp3+XbgLwndn1e+yLcj7soxfE5ZsVgjJX44WB9mWza6iKP7T8ppBL
KOVkJDZRZ2c06wOtRoE7KdhOvmkBLHyTjPlaCEYkcPbrwq7k3O5F+bvtO/HXdvJtCqkRIIHOtrOr
jwO9UmOB1yKSgruhFrWOQhCP4lWpP6j6zpxe1cETqOT2GTvLwF1NkUbHsgmAkWZ2+lf7k8Upm1Pk
9yNoqs3H7iXaF8dQOL9LtHRM9NWNKLd1pMcfl6/0hQyjY1WiBtJtBAQZqEkM0+Jb80F/k8n6aCGd
0ETuMoROH1gC12uz9sBQzhhscVdSaCBNyEMDGKMzuPkDcdsf4Q3rdsi/RUdRf+E/+EdnNO5+TEC5
XnUMDVOAMTNKRR9T1XulZHgjnfZKuHhdU72rRuss2XzslsJVquA1j5qnyzojWlnOiiW062mS455u
Ct3p8nGHSYOC8yuC4MwV+JDrAqYfjbjLK1kOhahJYPtk/VpK/tlEyLKUpML3o1R2CulKMZ+TTEjt
zM7nZ/t3RuGjlFLdgxAKG6aflsbF92sHpc0o6BkjV2psFIbvhDzFzEm+hMk50X02NFNBgZkcwn15
ZNUwI66VEIVthSOqaxMtI2eg2pmkasdaUmv9TbJ80zxZwqS7aBGZqqzO2JxYfZd0rO31YDTuuJuu
qn3jjaVNHHJToe5WFZCWfLgul5aQs01F3CtjPAExnuU3o5tcKSdPaJv1l6S1TRPMmdZyF07kayR3
O9WIdnMV71qpPmSG5Jq95atUd4Net9tQuZq0+Kq1LGeJK/fyMdwON6mKqSnorTbUD3uxWhmjaDJM
t4F7BD6l+ym2q7vKx/Dsv1q/71Ezprgt+p0PiuBS+nhQflqeFSy3IeG0DOYw4viXbXATDJbTBJ2H
VM0PIyxdvW78GLMH0lJ1gmn6g9oEYwXN7cwsIxBlaYCu5962ipsseRuEF8emUq9AOKMutcpSxwtA
SHAT0a+zjtZK6eHy3m3atxUGZ8oxlSZHdAgYU/olGf1cF00K374sVgickTZpHZYje0xpuxrjlcCe
aznqPbubTHQ2zntRRG3T11vhcRZbnsclSBYoY4auq8If9uoOZfHiGnwBDv/aQY+NlfZMBbq34qC8
lEdECp80r36WnG/qToe3B2oYTNuOjlB90aoKto1/9JAly8OZgccBOQVIrvZzIFDxbU/9vJD8o6fR
JZKFAxayeyu/pg+so0Ie7fC684avtR+74UkUPRDpCt9LpIRJGKcpvGVMqb7+mLXhfFNOvbt4uCA9
0VtkexHRkG8aVMd7l7sV+8SMCGmQcupk60mNMQMlb14uH6/tI3yG4C5BUlKlyjNULJpI+IQ/o+rK
FBUIi6Tgrr7QmorQAputY+gYJqU3+9YKvT+R4leyjOfNkK2miRUTEGEy3TVV43URqMAaUScZYabg
s0H/hcPHeGc0n0hlh9joCIYMNwE3zlFz9KsFJIudbc2g0rObl9lNEEkIhYRAm+uoqUSXQdehaDxT
hzlXSbvoeH8k0k1I7+pJcJtvvm9W3+fsoEGsKUssfL/MUleJDpGKQOziJVLkXt6t7et4hcRZwAav
qN4qcYoYe5t1qh/q43KVokxX7kEyy7oY/qzM3zhj8tZwDqOu6U1IR6bpJpdA5zLObipTjyqToK92
e6OoDs58xhDI98sNYVgkEztTZfewBFcL2V9ev83vY9iSRjUE6DW+YyGol7ZYRqSxcvKlRcR8CETW
e/u5toLgbnZUMxqFGZcwCzfKkbVvZa9s7CpjhJgx8f2yPNt+0gqNu+O7XCnNnkIgNpVLstMjPai7
BIQ3f4ikqSZmgaBZjC9czktFr2odW1NcBzv9ath/6120lexFoc1/WEDDJKYKf1Phix1LtSZd1EMk
DT0Ryo/Qs9DhGn9n3c6hK5rHtGnEzTMYZ8TTJiC9lGO3Cl2x6wYzB8hk16OokmnT+q1geEOul0ig
DZBJ7Ym90Psm/lpJV2C6dqTqwVRFxXTsV38ytqDW0TVVo5bO1+LIcqgogVyzJWQjWFmeU74bfcyP
2VkHIjB+2xt2RuOLcnR5kuIcfcLgj6FHPBQc48H4YiKpCqZXX1SVs3mCV2DcxT5psx5YRoXguoQ+
o1u5/3n5RG26fqvvcwrB7E+F6P3f2seoY9iyKUIql+2AusUYHRHaoSqfuOsWYtB0huKBlYsc06/J
3bjLn7UDJluBGET+pkoei6qL2ku3ls+UkaNUFGpq4Mv6/aGb9hijPqgQjxZXaDwguShaJQDgw7FG
quhB1gCAnIrDSG1UT+EASxPantnsafO1uhHFrLbO8Eom3tcLlT4bZwmQpfpEtddZC+2keLisFls3
/BqDUwsrwBySJAZGUDcuaZ5UVHMuyeDK2dNlIJEwnKWwSI+wEdO/sLyt1aup/E5bgfe/vUVoagbx
osKGFvyuA5ZSknKKWVwq86lyZYh0YMvYmfL5+9xazebUJdmC6FAtyU5cUTuaT8ow2q1xk6AFJBbx
imw+LdaA3JrpQbtUBovexD+LA3Gl12XPOlVp77DaeBDCOJf3SLSA7P+rmAitc0VXAgiopT+05TaJ
f1z+/lZ2by0P05HV95uamkXbQ57GfM7MH40+u/lwJMah+5Ns6BqJc1bgClVSLkESWSlAMv3Q1oPT
y39dFmezVn2NwjkpBYq8+ngGim6PHrlmVnVA7GgEYYrIvm06RGsszhUP5X7BCHesXUK/TXRn5fsM
11GpupG6y/DmiNy2Fs5+3bo01qCcVa2kSqvqHgIyQtXgpU3Requ6Y42ZLfEHH+d0C2bg98amGJr6
R2mOFTofZy5qStOsBPoSmg9J0R4INQQmY9sq/TrS/OutU6OkmAasaqGGdq76Ca2cRH0U6IlA73na
1qIopipugaLdZNeEuME9G4C37APM3Ju/GTr6xjDKgLFHCg70tnU34S0pGOgIyr7fD1xsSVVlSkxp
pGMb/UxAvFAYKNeXBAd723D8wuHLaIq2QBs1ywgM5pdUujH1L4IVZKaVd/xMZJf/IwhfQIPeMbCp
EACM4K3oDs1j4DLvmXgFBgeKzOA/2N0zGmfo40qFq2QAjbHRMOqWPLUlPOd7t79WwbYozDswQ35J
PPb/lWEMx0oxpgWAKgAnt7VL1KcCkHUvkxtxNky0X5yh1wsjxh3GBKwGVFe8qo2owmHTD1zvGGfr
l+n/VUIBWYXs1cf+hryarnyw7ievc9pTtaPIKtuXFWX7pJ13jrP7ndXGc6RCsHlCs7FtyFV2MKlh
7HMrbC0b5OZy7mCWiCzKuW36BjrVVcPULFOn3FUwSgOm8AQm4t4qxTxxgrnv/jDvJetWSm/jPBUc
7M14iQmmUYO9W6mlcCe7mcoqRqQdb5PaVY7IXzCLkj4bnrGbr8eM0daAP0DkkYr0hpNyUY0MTO5Y
3pbeGuTdHL9d3r5trSEYTE0JqipAUPP7QRj6phg0RnnfenHhTa56rf8V4agrp87EWejAWz7u//DV
wsY3wEaaOiJpHG4yTglInxGbZqQgzffxBlVHIfqlW7c+BG+mH3nWnXylC16Ym9qqWKjkl3UQ/PLh
u6SW1Yq2CHoZdVQ7lRk7rRm/qPR7g8J+fR4FcJvc2uYKj/Mhij5Z/lOGCML9qd1rjvRaO8yUxocZ
YwXIC1xNNzjJrvYqqu/evGk1PM8+gix4of2+s2PcZxEatrHC5Kei7CplsA1dkF3bvO5WGJx8TWol
lsEwJhzCRt/TuXPqcbcMTwI13byOVkCcusSK1odKDSDjcfEZrafkkF10y7zyWOiVb19HZzQ+DkGj
pRlJB7SE7q3TcEhcEIkltnygqT95OUbm/UmWAa/o/98snneipNVcTMzvU6pbBQ/byhcs4KYhWQFw
NyydW1XvmbmcTgaxQ2qzQUto0Ha7zNVO5ZPiYrKTqKVBBMrdskOpJGRk77fsAKqAECyb4y0jZUsd
cl8e2tZNjqIyWREk+//qYq/HWC5btnU6ngeyMynvlxdScKo+TeAap1qeUnxfSvw+9YvFG1pR0E3G
b/zknKz2irtTq2nKy+jvZVMyG7PkbweE5NP3/6IHZPtcWRg2iIZwYvIDlUuz0a3/I+3KmuPGee0v
UhW1S6/aerXb+5IXVRIn2vddv/4eer5Jy7SmOdczeXSNToMEQBAEDtIc50t8JL+NvXjorfBHspPt
7kS2vAK7f7CrMxpjxaCwbaTMoFp+W0s4QHVw2CYYjDVDyocavEK8XDP94OeV/APITlqeRGkUMvQG
od2dPhQmG/rMG++/9CSJMOTvZWRHLffo1Ac3E3AGW6s92gdn7ORvo00KS9jQgjRe2LWuhmdAxpzN
yFTqjsYFpb5TiWOSPYk5LoMHwRhvNRtibfTYLD+5j9pTaD774leq3pbrxljrXCpTSGpqTdGjXt+l
vC7PdW9wXiYq48IbNHKsESHC6/RU/kzVk1i9XfYGq/qFFyYFJbiIM9lXoFaUzT5TEU/Eu2grHjCB
1wu3hEvIxYNhHIKQZmYm0ebiaU9ZyKFb79UKPDVeXa2FNEzEkIygzXnvzdBQLyAJ5CpMfY5S0V/6
ySANXUG0KeIFSGc2XB3qoO9AgmyXcSl66ENBTVmUmPsgbDRXisqME7avKvECj1EAs9DrelSgAKF2
hyk6Vl9jeEzLe6pb3Z8FCrM/Rm2mfUJ7ZyoFOclEKr9h4JpLsmE344BQ0aqadNlWDXiNjzxcZsNa
v9WquAYugV6UqGKp3eim3fAiyfW020I+JsyT59FI/AA4vVdc02qZ0q12LYhi+Y5t/Z5lEsPUVcOQ
wAP+0WRVMRHCnNZCz4bh5mIIGq7CKuPsdzjndgvOr0yabRAmO7GOFI6ub0yt3aa5dJL9cVsOXAr7
1RNy8XsYjY37OO8LFbJT26P8zORkoGpHskLXt78UBi7AGHUd8QCnh9Sf+P2jpB8HkROvryrM4vuM
orZzg5ltJb7fe/VO3rbbwRM2Nb/safVyvsBhFdMYI6EJKc6LVNnBQbToePJ2X0RW/9vEiLN0G+5j
TEr3bV5/6eojIgqoZVnG2xSutYwCyUPhj0UEFyPdGptxF+3Fu+JooMwqdjHLj+NfVuuflmiMehSk
qdOY5sm0b4irKRMeJkQfTJec5j1l1Gk33GdtuniffOhCQEZJJnUeMyOERo6B05tW9ztHSgnRPJ0T
FRzTeTvIKBOQ7QSdqFx5V2PTBTijQWWNsYID7Q2Ld7QrA33qG7gCzPv6UoSzAGJUaDTbfFDpwhaS
YlXataaDw1bmZKO5ysJ4tl43AiOiU3BaJ5XAkUuHGLaWlr5XWQRfmi4Kz6bjKR3TI/Fo+9G5gWjA
V0OcdbZWhFYkD1anY8iW/nQ5KqF7wCqISVDwAFoGOqaSeoFF1NOWqAmVNYQLSfezClsrMbem+TtO
OYu3Wnm8wGFHM4l12pciLecxHnMUjZgvuJjb4zNljglc3ynd5lhfJ75F61Vil68ia95sic+sZph3
mVzSZhBl0++qTbtVNxoocnk5uHUYg+g6wjykqxiVn0mCwogMMPpJ9ZJ9fZjoQ/6BF32tnrLwmX9w
GI1PfZ2EIiUu+jsJHtwGGHOF/PfhSyKBRlyUUY0lQayPGqKhfCmb6MqJkSO1r6N20v2dEeym8lWd
fTviRkirVz9zgcgYGjYKf9WB2LiTq33He/HOzy1UYjuqndxXP3jlOFxAxggww7cYVQr4PrvJ83c4
EXpwDvuUsH9rvskPl42OOvpPRof8Kf4hvYgmno9LapKCRLrpQ0umdD+ZvUvCancZYvWwMfEirKKq
HDd2tqCX5lMltReo81V+UzOjLn+8azziVV73nHi8+/NqNIYaLc2UMY8FA3eZVdTmqJCJEbbgOehr
UNfkHprwBnSFzBvtRGuXy9FC0v2NI+ha0LWANekptPBgqS7mIzEBq3ZgSdXonNL76Wa2q90UgoaK
e6rRmODT5p3FNBlPIjRj2KpBBLx7vJ08pU5hmy7aHDEPERlGPuCqsizwmOu7pNQaiUTIVyVb1IjZ
ZhzxApPVJVQl+CzYFaCYKKE3yop0qY4o4YReufZY4qyOrtAGb26MA+YhuJe3jH7u0woinW+IBIYM
rvuPO9YpQ4qqbBNnTgFmshuxOaY9J53Ig6CLulCKGLODooxA+zGgj2DcuJHaUtIVtlJXs3VZmrX4
1UQtFd5FcEk12bI3v/PLICwNWsz3fVZCi0RPRPpFjJ9t/iianON67Q0G1qWDjxEMkCBKZ9ZOULW2
ajBR4v0tRD52VzKx/NfptXGETealV1NrFffdgVfhsLKeKFfE2Dz8g1NhPZakktg3DBXBiPCc9r4V
ZtdS9HB5IVcU/QMG4/YFMo9CLilQi2m2EuN7PXKUgrpVRu8+ADAOahIFIwsyDfWQYyBsBj0xrTmo
IzdOteIqCg3f7RMi//+VHaAo/UW9LKZVscXFgq93dVSIWLl0X06mPWW34cQbCLjm7T+gMHGHEWq9
FIVAEU84Mu1qI8d2+Ux2QmLpYIvGs1xgBSVHtLVz8wMqc45lmSCEZASqctU69JJY/1DvgmOH6QO4
KP7g1XyuWNoHOEZBugizUvDGiZK76iasNnikGvW9Um1Tsm/Dn5eVcS3a/wDGKMsQV7HYTgBr8NJJ
xxVLMWjtR1vx0r3vSneX4dZ1/4+WsIdYT/y2TWusZIB4o3yu5MfL3187nJfisKdWX+KV2sghjvE4
4j6Pdrr75FG+JqfwzscAleI0fGk68QdM5uTCc2ZS+CmE6vZ/ER9hkIlbu7RI9988xa37qPMaMq6x
DRNQo4UQscMtMFe/TTGxGjyKcFZy3YucYZijpa3TWew6SDWewsjyMakwdQJXuZHvUpRaWckDZhU6
g2Vcz6+XkanGfXZfZ2Aq/+JM6yMNA5CpRtKkjGrcYeKI1arXQbOPs702vBRc/kieVjJepey0bgw7
IIrzdT2hvgxUH5dl4pmZybgQw4hBwN4AYgYrIDjuA9coLUFzZlAX0TeekfNgxhOJ8SGGOSR6TIDX
N05a3te8cJSnhIzbCKcKk2ZlaIdc3mqYxFvEVvqFFsuFXWmEiXiFOgPzKQFGr7p9fTC/MNAJ36f1
QYQSobIxhm8OUk1mrFE3Jx6OficT/RuzUzh7v75UZxjGkAY5AaOVD5hWJOWPRA+zYxsT9TH2Z2l7
Wc1WoTAyWZNN/NNNZtfNoS2lVCIwG4zxMB461Y2/EHHqxgKC2fhg1HSpqAGRm9/n1ib6oxS5l6VY
P2//YBjsxgdh7iNhCYy/O1HHwCInOhqKcoPmG7O3OYjURX/yOQtE5rLTSv0YqEhc2tNtZ177SFmG
mJA6lA90oH2+4U2EXAtvsYq4Q5omeubw8PPRx1VliRoj6g6EbYikOZiyKjvZiN+6n+WT4mVeDDkD
T+c0gK2rxxmVrsLCs0pNSSaRGhTB21z3Ks3eTDgJsPUDeCEZczqJrRGUWgCimN4b3CCwNHt4pNUN
KAfDEJS7dpPbUsx9JFg9rBaojI3ltRIr0wzJ6vF5qh51mdiBuWuLo5rykrDrnvVsznSRF4vYpKkx
atRrJGm6NbTgILTF7rI68iCY8yjIKi3vVayhqv+Mp1PZcw6H9RP2LAJ7GAVgtRNB1YVSELJH4toS
4yu9/hkJr3ofOfO4zXg8O9TxfLKvhatlHFMTaWY1UYniAG+O7tzfxsbWMEMrzwLMzeA5kFVFX8Ax
TioyJtHMqBJiML1Fa2ebX/0BU2w9v3sfjyHszGPPo0D8hzP+z7KyuV8zyvqZ5EBtPYIZmDe0M0x1
KwwD2SOhx00vUC24sKasD5m1WRGJAbhIKqws26vxjNEcXh89XdbGVRxJVDEaAcRan6fYhVExSBWu
k1GVWGCJQHIht8y2to3y5TLSuuNfQDEOKm5DkmY5oDo7lCw6isp35DsdVf7qPjwQLuUBF5DxVtGY
6LWYArBxRa+xug1mce8CzM4rnARXBV5R96phL+Rj3FTXo50vrwGnp5nXSNUBwx6dy2u4amkLCMY9
la05TG0PCKJ5gdjbRL4N5pc22mVZboF3YXMZjicR46qinIAbj6bU0nqnBq/y8JVcxkIcxlX5M2WB
ohvUjqZVqTexue38/dQieOYVwq7b7wKLcVIDycoxa4ClXWkbyVUPoafIVulCG7y0sLmJZN7aMV5K
znzdKGKsHbLIqAPMHRmNv/6xt6MH2t6Zb3Ru/oTq8yefcRaRLf5SemPoCRUxeCL7+EZD/6Dgqlc5
nZmaeeC+4Xni1YN5AcgEOmVdEzCuA1C6ot1jiVurruTGXoSeE+VnGdmB3W8Q6zi8sgHebsqML2mJ
MSjTAGT5VO6m6wI1lumhfVLBRizseGirB85CTMaPSIEixskMsHA8NPGh8K8SlWMJPAjGd+hxZqpZ
9G5pV+GAQyXfZP3vy9bM84cy4z3yfhikiKrkYBdPeNlzQyd/Ll15A2ayjRFYvHVb91aGjOE7IEAC
a+PHYEobq1CaAppvxWxdSyJlY6lZe0TfuGt2zVUdyZ76pRkOOuo6/6Ayhl72YynPE1DBjOG0O21P
J7zQpBd9vVHpNEcwbXEfVKiqf7a9Mypj7pWZtp2gANUc70FYNtdXgvxsFidTuVKbYzi8qV1nSfn2
8pauxnpnWdmgZGwxfKPKgRrv+t28rfEgjBqhDe/19B/M7Y90bDQiCr0akwo4mFt8i8I/cGK2llhb
lP1b4FZCrD0ML7dQY6zb7PSxzHIk0ekINErUnlz5W/B3uYHHnTPKW0LGuKe+D8fepOqyp6TwdPSn
clPcZW6Me03zom+a3bRLHLBdyDcFz4Gum/15XRmz97W+CUgNQXvP/Gns6bEUe7THhtJejyOILwRH
fbusMzxMxgsMrSA0lQCBfVrcn14VyluZcalUOfagMaFDa2pCXmVAGfaiR+mt8i2KI+jFl68u6zHs
eRUZPyOkBl5zJcTK4TF5mlGNbHqpE1WW4Sj30s/ZNQ7TdjhweXmoFl4weY1xNE1WGq1G3VsPyMSN
T7SfLscNn4DZo+GwA/B2jfEvpYKZD6SCppTxnSTfBI0zVc//STHYJpAuUcwipltmCDfFtFHnXTF/
KUdxTmExxuaPWY7RhsjEjNlJSTa6cihT97IU677qT7ZHNxmb0uQundIOGDTqhxl72psKe6IUCtNh
lC0O3GrQtYBjzClp27jPFcCB3MCj4xrRTOaW7mhLoFdLNwXH43PFYwxrlNt68OUZWveTjtZpNr4j
Xke74YjyVG4qi67VJxVfCMdYFogT+3hKIZxevzQYpZ5vLq8e/f8/f/+cs2IWD0QbcTHQ3LwWK3bT
Ix4XXuY4cZT4+8ztMlm110UaiVk5uemGUGuQRpr2w5PszNs+3482coDesI1+xPHXFPEsHLN4qlyF
nTIBrwIBGd5YSo8S8kQdhURHFY/hb/35dCEf449ESU+Flr4sxoVl0jKS0ss2/rF7He35Nx4z0XjH
48Og+3Np/xivNJnVLCn07TRRX/TSMeTYGozbyzqyHg2c5WL9ErjJFN+nSkIpefQDHelZvNDObPhZ
nWPOHIHYtjSp0+dcTCAQGs43SThuK7QvJxJvgC4PhqrqIs0ojXkkNhVEkqSHqLkZmwL5Fo7+rdvu
H/VjR2rIY9fiP2CIkbAr4noXdK19eWvWxDB1VBwbYB3TDLa6M5kipUhMFKiM4301nMREsuJhdxlj
Nee8BGHWKhjkMEvaAA3dKKTzU6Rx+i05dZ66IV5tUdY2/45HlcQTjDmnwKw1NpIMTBKiQ5gER1GY
nDHpOLKtbdFSNOaomlrkTccGMOJw3Zr3ec0hNeB9n4q5UDM1w6zLKMb3J/NaTW6bmhOUUI/Cmv/y
9zMe1W+CvgpKfD/LlPKUjL5mK+qgmXYYZkVkDwWRfoS9iDI91HZwQ0zeJjH+NU3TYBYCoGvfpH1x
rXu0PFBwNSd8gm448uOXptvrS4EZF1ui3EYnMxWY7ErjFsSV8shZ0zW6xw8YjE/FhEg9nkxghDvl
tj4SV32OT3eFrd4NL+h2yW7aqxwNDLyL0DsX4afNNDRQ++mwZNzYPyqLMfaSOWrAlU/0IkRLmrtH
fzN8D1E3IrhgtynQtFj4MDlyMJGi8ziGvnZlQDnYnx/AGDqor3wzSVEVFu7+ujIYx2KH3Pq/yR+t
6g7q0Q1JR8+EzL4O50U+0dmfiJk6uz7WD5TGVbD7yYl2oDdw0MA7WubNF7rz8Gx7RmXs3ZhHlFzo
qLo0hKMkPcchR3d4UjH2bjao6xDzpLWD9m6Sr1PtkGkciNUk0lIGxuZ7zTcn1CWictRKMW1W3RZX
pt280327xAq86JmjFmsxookLnIi5faqhf6oBHrRhimfUGdMAe7oWrRTz7kCbrliDQ2nTI6fyiJWE
lv7GQV51nwtkRiHLLq7HegIyGEN30aE8qagxsjVHeGyOHbIRE4q4eNKubuECkzl58glDSEzjHTPc
aRviimClbwnIYZoXkKojkUtfrHkki+trjEpMRUcDBXrRPtp+XAWR7zfY1F55M9qnQL+uOsWrOtFq
s8m5vKxUQT75GfMPFlslpijGADuH6en+vM2N+aHr5e9iYOzTWf19GWp9A89QjEsrUQ4sxwXECgyn
im5EXg3LWkOIbi5kYTSkSbQOE9jeXdbg0maaPkJnkmgh8X6dPpMTel1s44CupMyiQT//QFq9Di5/
AaMvQp73oF+C1yab3klvZCf2zLvxNr6u9+GtdHd5PblodMEXAUU9il2cUT1RNmARd+JTWGxLtIeI
br2Jyj3vTFqNLxbLy/gzbB5eh2gxfickWymXLaVVvGJqrJn0O8PXLUU0NxwReerJ+DezFURZmIEZ
H6V97TVuuytuQwcJZNDRKqjABqVlgKmbXymtWG4kNdHF0hZqEWIoOZa2djTV6r7TRGToKG/FgOqY
8kl2w30i2gnP31ANvWSNTESDp191DOgSC7VxFFK0JxJhWwXBfo6VrRSSW63v7TqB1/Wbm0x9BPnm
zeUV5xkp43tA2zIrAbWhuX2Ju8c04Xz/8oaKbL1Rn4PrtZbw/Rzlw2j/qcVxNwY0Uc85GlcEQTUT
as0w0gbTKdnnjmoseiWrUUNfTuKuCgSLKDxWkxVZACFrEjrvKS8TYxCKX9QJGrZwFja3ftdbsfLa
lPedyjOCFa34gMMYQW0GdVuFaG5A7E7zCAFm11sG2K6u4mto4revaP8HQEb7x6ie5zEAILLwtUXT
WvUP6c14AGaG4SiZY75iClH/eln1Vg5bMJOimA6bZRifKK70psAoZxOoQ3ArGg9jeZhjjvZxINg3
2azK6rmOcZ6jKcEOfH8z62iCjLjlKauacRaFJeQgmtorQgeccPeiW8ILDgLchVrwnzlSZMkumP/c
+f7y8q3Fgsv1Y19htVn3uxr1Rvbo0YL9yO23xgOl7KY58ObAqx1eNbCFjMxZF5V6X+g6titPFauJ
5I3U+bvLIvGWkTng/LwLBK2GRLUWWU36w4yfRfMo83KR1KcxXvfDwjF2jPBZk3UKQ3v10IKLtvT3
boPtZWnWUoIfcBg7HuI8MtH0gvzcE31Io2eK79RbxTKsGUxcuc19FKF78FkyXcZzL3qxJLYUGtNo
TVRJIR7JCwvBUHrTbQRXaKy6xJwjfd/iWdv7wrUKUp4xmTOMkCwQNZXGQNHLLCFGb0aHs5Ard9MP
EMwhJTVmHYpoLcaL5Ai+RlyO9+mBFhLlG94SrnoMCW2xGt5JMBGX0Y26iUlZ+fDxWV07c4w9q9Ho
YIzWZZF4MIxqTGUa9X4KYzKRU5P6107NnCauOCjrLmIhDePYzbCr41iANPQ1Jtkik2D7XueBdhIh
Y+B8IXFnkAUcowqqT9JYV1HiMDebuKytqd/krcETiv7oT0oOBmhMQkDZHGF7/2Y50NJCwtoFmPOW
Wtl3mi7BKC9XvlPuDRncVRLaUQbL5pWYrW/aGZhxTyZ66jqDHpOiCEoxLXHLdIM4wf6KapxRGA0E
XUxtRCpQmn62Wv8xDzVLqm8vg6x62sUaMvrnVy2S7RqNlsAh0V1nKBdVUDnURZzNWj00FjiMAmZi
Gw1oQ0QNW1c5IoopG4FTcMvTBkbnMnXq6pk62UgbT7LW74Yyyqy5HndSlTpDiwaby0u3dg2Dlp83
iPFGoH+SWkKAOJ8w4gusFIGru5i7SmlP/8XDEkfrFKZVo9HbOpwlbJWwJXt6jpSnVkQGJt8qnVWB
rzZ2c/RFby5LyVEQlmtdDhCwgdQSCqI0XqXsIySZ1AItehMHiKMhigRrX9y80i6fBf/9kKx/FvHB
0O8uC8L7PhO2iJGYtNWA3dJBXuLnj+P0eBmAKtgFd6QwXiEMzUrtRAA047eBCJbSv4r1sWtfyPxc
TJwnfJ40jHPokPPwfdr2n8y5paLKIus5nD08BMYzjDpqBAaadhMVlI9Pp9F0L68XT58Zl2CUQTrq
IQCE4iHD0LX+EI/fL0P8w7n3x0QVximkqSrqIs3j6Wiwl9wZFVOKlez+ahvkE5nzRGI8QqZBv7QK
cFq8F/p9bt63M8dM1tpall6HJUvX41HpNHr5lDtwSNcPzVVyJe0aL/wdPvWu4Q0HKbPkh7cvraSO
VwlFx3qyQ220Cf3MfZy2YP9xE4zKQzmYj3SMfDsp7l9JtS/Fk3gY+BuRcQiBT0bcGoGo679zobnS
q/iRI9S6jp8hGJ9QSAiSpRwQ2WRNdrDNXEoT2lpSZ2knWq1rOhknw8SDpH9fuLkiwZDhcgZkQVwz
ODX9r8syrfvrs0hURRffjwXfMCsJ3080PA4NnmwOlkh2vsIpleXJwbiHEj4nCeBSbak7isa1wivF
Xas3gJ6fBWHcg5+2c2SqEAQcwu81FO3e3NCyUf6Y5fUL2gKLcRNkygZBCiGMdjV7SoqGqtQxbkxX
CRxKFBN/S6/Mh8v79A/Rw1k+xld0dSj0GjWo1lFCm87ZIjHKY6MH0VUO/PBh3TX9gWOZ+6Me1NSB
Djij9ebsRY3m7azEnGiSoxTve7pQPl0a4yBpsI66Esr7zK+0faIYvGKvVVFkURQVvFIQkFp9VPE8
y+M8jDI8kUravWzWmYXql41g8qRZPz3OQGzJSzkpBM0jWDNaWij8QN+KYxyV+8mTnMSriMV7ZOMI
xpa9qHIyK4UIPC0aLU2id3elcjtMHeSErqv7tBCMca1E79rCFLGCpvE4908Cr/mNJwjjV1GI15l5
QwVpUstQbhPzu1a9XjYgHgaVcaFroljlSUcxhOhYE6cVbxVenw9XAehvWGDMCqoxyx4YsgCigwwd
5cEV1M0A456F9pEDHpR49WO8rWH8qmp0taBTO800p0bqJkhNzuZzpWI8axz3atAPgJhPwbXsdRt/
J91UTu8KG2X7Lx7H6G5/CowX2sZ417kiJV6LoG39S3KtF/CusSdfI6c8mVZz1Lxpm4juZeVYj5IW
mIyPaIjgh/IAzMH2N4nu0Gm7qPszHeUBNbtOAWq4ybCiL7XEGOQMzI4Py4coEcMRizvYwonW6JvX
PfjGih0tlOPVCq8e9gswmi9b6KeYd3Kq0WCiVZOTIUV2VCQ3lS/dxIKw46zo6vVmgcX4jEFFrqWh
WtM6xMacD9BGeKatX0mylRwJXGLkyK/N83gjv5bDf1RZg3EojazV6lABPD0atfUXEb981aS2cjLf
OWni1rksL1WQC0prMO4lCsg01uiTsQ3TFcytkbgakDUR6c2+sTTyIIz2f0NknE2X170KnnIgDgNq
Rkna7YZ4kJxsqIJD1NTwB6YZWQRziB3DGL99BV0BdSNGCKFhnnEKRpVOM3jz4U4V5bHvRtevR4+U
gTWAF8T0dWes8kOc5N5l2HUNPsMyvmEICmRtWhp5GdGbXOQ3htbt9Sg+JhrhPAz+g084YzE+oTX8
PlYEiPgkbIsnLCWtVDOc5IjyY8xRUTztX3i/dT36A8pmbTCNU5ZKE6BNo9znZvKrVshumH5p/Qju
g3yj5uNm1Hk+fv0UOaMyjqEowy4BewiMVdj38i4OOd5g/fA9f59xBpWiabHUY9tmkr756XhrkmYf
lGrBMXyeHIzdS5WsgzoYq1cFt4P4loZc0hgeAmPncRcHejtBEnOrgRMcfeypg+SN5vQltILeAQ0E
5F/JrVDuEJCIqLpKGFNXlESJOw1i6QIuG9oPUjqXzWp9f84ATBSRVVWsGzGkSmT5Wm7FXREEm8wf
ONb7D6HEGYfxGqJYCFqkwC/TqjAZ3EWgX91WzgDWLrJNQWt0WSwuHuMuZGH4X0Cm9I6ylx3xuf0R
NC4t8BHRPWnuprvLiOv+6Swg4zOmJES75oCFJMNsxdopqHIr1A592nG8/z94pz9I7AUtqXp0S2ZY
ysEm9twjSqo2veV75A3ZlpeANis/yjdfu3KcURlHkYXF3OY0whUxYj4OkeYV220Qx9vLy7h+wz5r
/PtteBGplIovoFoION1+/klJB7JNbTrBUd3Q4kHzRrvmEXJzdu5dlRaIiuhr2kSrMEvxGMYw5qjF
0Jm9Lmw4ovGAGA9CjK7DHQGiyfegDcVDVIKgOkUFmO5qlZNX4GSh71ABlz6UY+TvJfsLCcsBTGyd
Dwnl+sUY3BqvKjKPimjdPZ71gwq/wCBir+qtDE8Vjd+E+l7XXy6vHu/7jANBoqovMEwAgZ38q4p7
K1I4LoMHwHiMydDiCvM4YMBdu5En3RG65PG/ycD4CHVEQ+BI0wSGUntmMx+IonGk4Gz1e9X4YhuM
WPaN/t05oPg1NjpcQZ8MdBddFoSjyWyN7xRLeVXQ6wTJ3GG4VaRrX99rDacWh4fCxA5BUbdKpdOz
afw2q6EV6rk1int//toD3dnpSEz0UBcN7gwUqXXQ96B7KHQ9jHZpJTfII3KH/qxNbsXV74+tSIwj
iCelElMVcIqR2VUYOYE43ZgFhtrH4OrsVEtI5x0Icm3V/3V543jqQf++UI8pyIWpKKHkyrybDa+d
d3L/pYjvLBzjCJQxltSaplsa/zkf8Uos/o4aXjUEtZTPl64zCOMNpqQXhZhennUBz5vNYUDnd3EK
ulOezbY0eJj7zDt2V/2DIioSna6IwnZGRzpfnKpZLmgEM2AUFB1pID2K6OFHp0XqEae5J/zZ6VSO
T3IuQBlN6UM9HmQRoOGx9/IdqrZ+YVSFVz43ng96a+S8I/R3RF7047KerMdPC2BGUVJf7LuQ3mpJ
tOtcye7vQ89w+skWdJBc53tzx+sn4a0vozdF2Yu1WELUInhppms55EQWq95kIRGjMlk6lRg3je8T
I940dfHgS8pOE4JNV/PKj9ZFUQzVkOl82k9P4fqsxsNQQZT6TY/30sBxjPQo+qwV5+8zjrGRKyEM
Onx/ln6aWWxXmQmyDFF/HcDx4Del1U8h5zVqffXOkIz216kUy2MCSF3ETR+11dkunr9pMmeT1h9z
kK3/e+kYha+lHsXNFGewxRfJFbfJZigtOk6KbFFRelnLV73hAoxRcjHt+7yo6ToO90K1McJH+Qtj
xzGw+iwPo9VE65oaozxxayROqth6fKXxks+8rWEU29dzsQFfInyEdExSRyBoyx6val4NJE+pmfio
11I808glYPyTQB5UXv3IqktfrBQTHOW5KiuthJXqMDupxNiHIT2G9VMc/5jDuyl+GDTeVKz1l7Uz
5KcXcgx202cTkNLG2Dcb89os0Df3V9JXlK0m44RNa72xBkElgUwkEzz0OrNVvVbKeijkCJKfzFM1
gVQtQw3u8CreivvxNyazIdHMSyGsRxsLUGbjMJ837dMGGwdS/ytlRCpUHN+CJr6unGQMjnL5a8K4
zVHtvS9Y1wKX2dAs1jJQPkEvg7Hci5p0MGf/buz1/wbD5tGjIKoQbAFGIGAdx8UqEGdHrjhZz3Vd
OUvD9k5HWtg1Oj2J5Wo7qJa20b3ITTbNdEPbafhseKvmtsBjfHyWZDXJI2rVQzz2dhgUcm7HGHT2
8/Iureukhk4yRaTNnCoDNGQ4PFIFpbKqNbizQ3ml5cwCR2j3Pmyc8rirb9kXGvdpxewfVOY8ifyx
6jCYG7F9cJVI3qA/li3nKrS6ggsI5igZg3ggRQeILA+sfDxpvAGUPADm+BAwwdmQQuROZV3wWnHw
5oFwTqh1tdMlGQMJZUUUDQZD7RQzEGR4jMqdPeLSWhrtrfMoAxjqdzjZxtXz0DQNWTYlxRDZEeJS
Fue5MKBiKCaZjHnlg+hgTJO5jfSAN/dwPcBc6DejACTo1EBL4JV6T36nfVHvptcZHAGUyTz+lfNe
hlY3a4HHaEOoSHFRzLCnKTto4b6a7i/b0eraqYaGkZCYyIFhmx9vVgLRhNE0oAxCP1gTAZuRuUGH
PecE4aEwUoyRHGS1ivtbJZFdXYh2V2ZbLZw4are+WGdhGK3DLAyQKAS4oJYBZmVHliD8urxaqzHL
YrXo3xf30KaoZCkCTYQtTduoxEyWziLdXkx+/DcY5rztxDLNDBHLldei1XcofkwSqy+ex9LkrBhv
Y5hDti1LE49SEKhp5yuhKBAgY/JyrLqXBeJtDHOm4p2ga4cAAqnzsZB+VZha/Z8A2PxRmmjtLNJX
DpIjHr6ZB07hz7pDO+88mzoaldFPpo4+ODnRbP/1QCvd95NFnNjVX3kV+Ov55AUec7zhNRTUwxEE
ar3q9/zyV0YZFObRUTvhIovmOB7NJmeP2GSSUfc1WruwR5m40YK3eny4vEVUlT7d/hYSUfyF7YhT
12kDktQ2KFxCcqdKux4HXKE/gPek4+Xg/sFP/3EFbAvj3PbTVIxYv6K2hHvKzohu/j6wUmuQ35tC
uoP8pbqthYSMdxiGvChEARI2/fRQVcFN2EVu183O5YXk2KzEeIcER5vs02K+sbxqy30JArV6cxli
Xf0oZYWBIUaotmWeTQqiyz3pQLkT7iYUQ4R2mKDvJLLbCvyWNar/UxtZzcugq851gcmofNsUGJUr
A7Mvb4fqOux/SW1l9S1vloK4emVbADFn3hT4qQZ+wv+1xdnpfXGtnvwNWsjugl12FDJMz6OFmA1m
ohx4zeZ0dz6ZwQKcMQNZMARS6wDXBczcjcD+fhyEWzn/ydES3mpSLVqYm1Tn8RwYwKkHzPdF6SU4
mlwtseOe4xrpD/4s0J+QWGF8eySV0oChtHC9oWbhqobObo5irCr8IiJmGkMmcxaNgAbdsfpTEQ/B
fBPwGAM5QqiMvudl+z8Kh6bNTp2a3vcBdyIF1d+PCwU2eZPOMDREjWhsei1S9ayvU6FDj9qANtbU
mdBDAcJAmiOKr6S7y9b0WSLAYP6YZgILM5+Z/Z+aALxwndGB/+LVF34GWs1RsM+7AgBZk0VZJZJI
VCZ0mNu5bZUY4sTdvjUFK+jcvu//31tPQUwd0x911UQj3Ect1ucoD7s56O2qcAP0boHqnLS/Lq/U
irP7CML4bQ1D6SQwpCKFsqGc3ZR2VgXJ4VHDUMsCRM+DjhcOTuD12Tw/YjJOvM3LWAkVYObDIage
JQR6Pn1U4XVsr+4SqlUkvADIdDr8xwX8P9KuZDluZNd+ESNIJpkktxyrSrNkW5Y3DNvdl/M88+vf
SfleF5WiK1+rN944oo4AAkgkEjhIxnkq6rUenWnMYo/UC1hCRqWzzUal/mU97kJhUhGUAfhgWPH3
Fioa+wLteSXo4ks8n1Tf2+bL0j1dxngfuqG2DQYnzliCmDLFjgRsdUkOTZAEvwj6REzEu86zgWGu
vAmeg45LZrwAxlxruw5vI2HCupOgvJWEO4RQlW6TMgME25mGaODroVP/UI+LXz4ytqFU9MAlRGRC
b4Sqs9CqkuYVkU3XsRf8BKRKs2MFfaCntui1VaREznfXsqdxS5gSR1Arlxg1ILEgBonMgfNcrMpQ
0bIHk0uPuk9Y0R0D7qrwPUtk2Zyz0qQoSSVDkiq8TaaHRLppS0G4fp8WvDUHPppKoLiUcqasvPGM
BdXHhWR2F2fXuay4xagdLzvSDv/bW0Du2O7XRqFrA9V1HvjRr8EHnX7BAP2MVb7E0Q7132VjN8+9
7sQ31r0o+r2/CzBwooGBylCw/ZZXaDaiMSdlUSlfrkKMd8bqeJQr1df09K4hpjeUluAl6A/mT0G/
AR4OJLWcOUpFmU+0bkeQFJTH/K8SBcP+UB6YwOGI53JRo/tOwxMT8gzIGWfTxk0IJhWcXd6ACiVb
JN8+WxFqlJpdJaAVK70yQNVlEj0Q7JvrGZjTblTEhTIlAO6yuT1kIzW+pLGk/6QDXTyBGbFIyCc1
yGYI1cGchqWdXBjr0UCDxs8eWDqoYBkPsvWog+ufnCj2Wop2ee+empSAIwHrzsDkwoV/uYqoVmNi
wZkz6nXo4tAny6kKyS10UevfrhI3UNwRANqJcWp7QMlZUMlX62pr8ufLyhNBcLojYTMmLQFEPeCB
WuoflBRHQWwEl2F24/BGEi7ujxZaTMkImKjyhvjeKL9f/n2RGOz/N+dKYixRinMSmlqOVX67Ftj0
GL1cxhDJwPlSZKABbWGq6iqP6pmNxZL2ZQSRFJzT0B7zSHEJhKnrMbxP7NF0E9FQ4X4Q2nwLLsxL
/YTtKQZQtKD7Hp5AFwA+yBbzx7hWFz+Xwyp4ct/XGwrxBricKDpA3n4bNbMUOrUsFCgPXXxfimZY
/yDQbwB+hGyQl9wsOgDIQY6eDkQALLxx1wfyoPrYeBOI2i32k3XsB/yvRPwMmSEZSWxlr4Crz+pw
huyY2HeDYwsrKcxHchRtoN95iUQg30ByoaArq3VsC0CmR9XRnOQBi2fweKYKN0fvPGq9ReIiglqH
+YLdtpDmpr2ej+VxdWOnCgxvXRwjwKjEU3nTHC4b/n5MPSuUCw9ZmIR6zkxEMb9PzYB9Gz9oFwz9
RyzRwFWUYLhawxXhrSViZhek6FoOS1yz0Gm1MvHC0bQET0G79n5G4acR5gUJYZgDRUUZu/87zIRM
M7txYoPAHUENmu6IWQNBAX8tiPhP0We8bBFwllXg6pwO2Q/p/0H/v3vM4qlTtnCRI7htv9UeGXHn
wXQ67j3XCSiI2Zy/4Rk3o8eIa8UdBrtColiBNeZUsUy+VBGuKSIg2lWd7qQGbAMyKAKPYPlaXsfo
iCcdldoWxapdQ9yA8m5Gc2xrnwFaWi8lqovTeK/HtzQWvK/uw2gaiBFA9KrKnCGaUmIME9q2sOT+
P21+bcS6rSENLoW1i503A3iz+RvpNa5sDkZDr8vCyIC0BLPP7iftVYnVOdgRi7l74TrQXRPZoHGG
qSuJXtcLJGHbbBg7aHRiFFy/2KNETHq7frYB475ViJ4IY0qr0enLmwKdTo0u4q5n5+27xHKDwIXC
dcm6RTeAsEwaLHy+y9XWKyPLrcbZT0v5nzdKvP1YXBiU1Gi24hp4alAeGZNGk6KpxrRNP37QHkWU
gCL9cf5czHkZVRbTX+9FPZaUfLoc1PePyY36uIQpb3tVLjoAsHfq0k2w9Nqe7lm5kWLkp3QWw7YE
lC37QeNs7lwGNRVDXA0Jk2kdF29uR9TODKuxtUUSUauI1MelUbkkS/nSAqqRMsx4XxvzV4H+mHld
Mj8uSqxh0Y0aE4aVZ9iyOdMlt1iVDmpkDP4EsuDc2tedYeIWJVsg3eR0R/JIVvUJoaLFOiM87Eg1
tsDVkTNohqiavqs7lFNBKoZKHcq3b4+SxMD0uvR695bu8/zr0D9dVt1ufN38PsPfRL3G6rtopdCc
lJeeVmQHeRj82grRbrwKUpf97HODxblRq2H3ZsiKGJPDun1jZz30V5q9+Gz34XL455x5iBEbOM6p
SAXq+AjjRHj7qjE36ndp6VKQ1l5W4H4WuIHhjKGSzHitIxiD+W12tVcWQNCUfiLfkiNr8isDNPn1
okFB0WfjXEpCLZ/KIz6brlC7Q1N/nz4R5ahOXy5Lt2vpG+E4xzJ7pbUmFtfr9oYWj1J6lP75stk3
n4lvBtCyuk0jGRDq7KmTJ3d3xnrXifIIgSB8R0Cr5VWPqwESQYJ/JqPA9s15TZy8kT/01HLWmcqd
tktS1tjAB5QK813kGDU3Qyo4MASfn3/9x+K9koYTTNtKdcMLiTLaVV+AttFcMNq1xIp72QwEUYif
JZFDU7coq9yO5C8s3bEz0c6g/exrozQuNjQdtpLo7NOAYKI+vhLVOupf+s3rKL8vgtuzBuxrAbkR
HkDA1siZtRIlU6pGxuAkiwtKOVfPAvQ3C5S2lxNtQPjG33bResMsAbKqDjXGByxOa7Mf7epN3SQI
rXvfZwvFZZPyoNHerAEFosvklNVLZWdEEpFm736kLQxn2ViPoZYlg/mVpqAKDeZTVpFlK/zuNFGR
Z7cmC95OjZoWaE9x3r49nIZJD+cKdPqvSfJraPVA39PpDrnRwGuoAtZ8lCNbuKZr3z7OwNzRUWYx
9hH0AM7Xn3ElOWQ6xJLm/XOn2krHHRzo5AojMjLpJq9BpVnX//ncPXpDN/rjTgmi5nhnXIDQqp7U
XPXRX5cl2AtD29/n3Gi1tERv2e9PLaa8HqXyy1C7jfT1Msq+cf/+GPxuiDqRjZL1pDmN5Q3dXZlm
giN831HPAJz30ApjVyozs2bOcxu8lqNrmePzWCZoia1Q9L0dm9ZSBai76ZBKdEunaJQhYCrmrLsp
8Ehlqr+smy2LjL6l1Yk+yT74aRGP/Eb0kLNr1htEzh50jFcvYIBAT0MVTEbsDfUh00RXQaFcnFWM
RbEocQu5dGMuHFNtY8+Sms62FuOhoUghsm4t3RjWiF2gRmwX+fCQTPSFDOXwWU+7XPS0uf8XKeDg
1yy8JOEp662mW1x2qn61fsWt2FGuimBJ7cQZXOpnPh5Ti+fLJqvsmtQGkdn0Jq3u0MyMTcYhPA9M
BGzzaBWk1UEpD8ojC5hsyjwq7VZzyXhYPvKipG7AubDZN205axrAs+qehpVL1Ku6FtzAd51yg8FF
yCxe1gy0WugnmbSgjnyrlf3LOtw11g0C5x5xOJRjhR1/TjY+mrlkS8VVImWCGLx7897qinOJPOkS
SxkhB1sk19/nfkSdqLGVAs0+5uv1MckfRFzKu3GTvajKFhY36Hz6ZmJWRat7iDZI12iVmVvjRm4y
cMb9fVmFIhzOClWq5Sqp0bYyJyaW8Nnx8LfZNuCna53LQLuXICxD/y0RZ3JR2lhxnL12S2GbwRH7
VefTihm+16ud3Nt66pnOchULaB//4NlnXN4MTa0upwaaZGU0BXMlo2y3V72nOK2NWaAXRVAX3zfK
Mx5nlGUz1yXNgZdrmGaassjTyOwrtaaJNLr/7dDkT9FHqWARxdsIksNo63BErsW26mBYwle93A9d
NBVr7gBCk8pPXH0S7rfa9WtVRR+pCTZDld9XEqpNgQET+IOiuv3wd48D8bKp7GpwA8A53GTRXltS
pkFG0XNd9UFXHS9DiGTgVDcREjcN+AicOQ4wTeUQkrqXEfYz4bMU/I51majh2C6AaH/+2uIa+1Nq
6zdWQA/ThyoZAPvfR+HbwrRex/jnzNCKB1oUtiXfpZ1wWIZpni+ibVG47N5YxritWShk6wzYjFY2
HZvPTXRCI7GneEgXsLX2Offam3U8fqREvQXnjui5JH1Jewaee9qauqSbPME32z2TN1rko2EB6iMN
xwqmi+3okV0nUiQfQZuiw6NJEOtbrGaWriM3fhB1lwiMnu9mIVPVmK0G6SRQiU1HdGjacvKR9qqt
CrlYCG5QIzdZltNjrUL2KU8m25ywDii/jeSrUP2M5w2BSgWORrloaJTquFoJECOsGctLxwxFzFEi
BC5a1DSUm0lFX2wjWW68uJppCALtbpzdWAUXLHJc9UBRyAwv+tREA/h5fjSK5sSJaBhx92F68334
x3e9KowhiWB/7GE6dpKThvZB8E1eiWZD9u/NqoWbn4HbBfYkvj07iJVVK9WQ5zPyJoaVfTPv9dZJ
n9UnRlBYBtrtVNjpKLCH/WxqA8y5WJuBLsPqtV/A4zF1o9nGkqj0OcLWTvbirxjeIBx4ZoHpfeA6
i8u8b5Nsk4SuJhKdAY9B0W1/VA7RDXrjao+l9/FJ0QUWs+vMRNVVRvaro033LZxkJfOM2TzYZPTV
yL+mkhfnoivpfmKzAeGCMcgt174pALLeTSfGOB2j9aQ00PHHOjXCW1Ffwf6n2wByNrPQ0bIqAsDW
HTwzIG7+1B8I+qjwCIXgf0pv0Fh9OSKLFMlZSz2b8kwkGQFr8PpwdgYdzfyiItJu1N/IxRmHEZVW
GlGAhEgQLZQn9DIYMNOIa6K9dqHANnaoJVBy2cBxQXggxlAt7Lsx1xuPylXoJmgGwX404aGyGxs3
UFz0rXRwGkspoLIqaJLMjueP9PNvKhT8qK6M8Zdp6OBYBKQPoJrLwiCkD5eNYP/qsClKcI3oUkGp
PKkoF6CJy80YRe2jFfvR6HUg7nuNVeRo/TXXAuPbT+E2uJwbZ5NOrKSCcO3XxemPXYBAJeOhCD3J
hZ9+tv4SyLkbpTZ4nEcvnZrq8Qw5GWPt6rJVylmguSweR77oYrRvG+faEufNtJjTpTYAVsvuqt6N
oajGsJssbqThfLcwMfMKLnWk8dMT0YN0GN0iu2rlhzr5OzdT718qj/NitNNkmvGrVmYG/3s6zPF0
iAj/8JG+1Y3ZE86H+0WuQ4lZRlH83cMupsxVlZ/0Q+2FGxy+/akBJSoYGIDDag9sSWt2U/7QsJyP
VaWGQyILTH4/3v42Cr5PKDaJnL1a/GgeCyyIyotDOohA/nCQnFE4O8/KGpuiG+ZX1PyULGCzbeJn
UEr8J2teRloEeRf9Rwo7TypXjCWGwzdzlt2KJDdJ+s9nL1kwPv8pnBd0nWxGJMafUpnXS/k5+6pN
y7/UKecHjTnJba+w6LX+IMOXZErsRsT8v+/MFvgSDMVACxQX6CWipmkcoxTQZfdE94tE0GP1h1B4
BuCybPA8wcFCFMBRyvCxsvGUYpYSDOyMciTrbVH5a98Oz3Bcyl20Ep0y9jBmNdhV1jimicFiVXQS
Mzt7lxVijecvrb1b8Zoldd1n6B57FWoKIm9BtcQZ/NEj3nIohSWBy1IpfLe7mjYZNZkSp9PsSnb7
JN1q98nkdL7sh7ZsLz/o4ooIYXdBNdVUTQquH42/WK4YjpWjGPcjvXCyBCdoNNm1Uh8E4VcEw0XE
sLGKBaUqdnVJDvXdeoVGXh+10s8/a9Npb9WDoviiUhuzgnffbyMaZ/XDHKY5NnsyzPM6TPkQegLZ
dr1rg8MZf0cKbK/GooNX2Zpv1ef+kNYeC8NsxWxJHYvY7Uf6N7Cr7fd341wAE5TjUukQLk8+x9h9
mGLSvTuOIgaM/WvEGYe/c4YyuFZ6Zh/RFwx84mqUBdH1eJpcRoQQuaJvth9JNnhcUpW+DmdKwGMv
xOh8vbK8VxoEI2iwCqoQpdsCuzS4s4YooBVaKLORcHaLWn8sxshJokHQK7eb7Gyk4s6RkCqdpYWQ
qiYoai+qflzH+T9tL7uyPt6b7BGrmrvB/ZBlUpTpKdVMEOa8vWhWWdeGg4rbNFsIqx+Kb+NzjrTx
mpV/sYdbxuCGXYoaznbrIdoZlDvQik7KSZvhzEzRtdDnrm66eR9+ZCcszmaNNWBgwAKnGmcpVTYm
2WrpLB1mXN1VkKVB4rAWaXSwPGErdz8Jjuo/GOcZkrMWtTQ6TKMgQmvB4hVehYFUGtuMrZtdM4Ts
U/t3wY2I3PcDBYmemBXw2MIeDJTddaWDBiSHnT9FJbCW3XvuBoz7bijl11G3wBX67DoebpXiphg/
LfH1HJaCk1WExJxyU25pRi3NywFirZ1nSv9ZYjcJHxsNldtGgPSH8HX+Yty5I7ezSlYTRtJ5YUAx
W6G9xL2N/i1XdeuApDYa2wVOJ5KOO3YkiRZ1BkZFJ/w84hgfgvEHY8QqXlNz86n/wrpOwEv4oaRo
8/24YyhKSGJFTFSy+Mn0ki4YibDM42XpmBG8P1PP+uSOnVgi65DkEI4Mqo1RQLtu8+AyhMjL+D56
qZ7APq2/Wj3x+zukd0fq6g9SUPhkskUtDfu1zrPeXp1wY41tKS/SmgDufyaCEFl8Tm6wMuFkBBi4
8NPKyWR7/Usgp0CXr3rYAGdq1adIyBgwS5pTP1Wwzcw1EMPaW7ZG20QVQ3i7YmHxwhd89ZgtqjaA
5IGFzWrVE88op2NZxceC9qBkzd04v89CDGL0xK5C3W0nWREM5oqkZv+/wZ8HfVo7Anw1PkXkWRlE
e5RFAFx0UUqF9LTD97Si9a7XwsS2NCLKG4RWwwUWRR3rZohfjZSdPmDHTx36l3Gb4PaDD9h9yrBA
SGueRA9B+5nEbwd87RvZqK/Q5yQt2NWHqO4g53aSH6vwceq9YnxYc0GbugiMCylqNAyY9oSQSkNC
t5LISznKpVvEpu5ptJQOs9y1pylSx5+XfWM/LTtLyYUZa7LWGmt6kUO0non3Sk0/KrEAQ2AnfNtw
HneqvjYQbtbvaP64gNPkshA7xENvMhS+ZXhSabiEC6TQu6DqZSfWgqbxGtSNl+khTe4T3CZHcC6N
61WZfjXg7uac2HVf4DnsPh1ytyuvQpO6l/8sgW757uJkHv8bAMbWzdDtEOJhpXj8dxjkrZPXXRhN
5QTJh053aKQ6yjy48yiM3bvBTMcAhQoeLlzVubOWmBhGUuQEXewo/bIhKEaJL/sE2ZjofWM3rd1A
cb5Qgs2i6zKMq9HsqUxexrq38Zy4JKJxAGba7+LzBocz/STvS2taIFK7tnaCIttQ3wzWsdFvijy2
I+NgiGqju45wRuSriGXc9pPcQbI5dkEsY9NO1Km4a3IbBC5VR3/koihs1C9sS7fBFIUu1XZRhMfL
Vif4RPzK7WVsFm0qAGMW970VTNLPsbotRVzZ+znlRhrOuHsty7DVEjDWYXSxjc9DzLdeh8dCW/ks
ucZfl8USaY99v03I16qSNrEFi6jbQ18dkvXeKgX30/2bxkYm9jdsMJS+KuOwhkysWaj05wPRT5ot
++xes4rQRAbHnZ3rUFEMWwGsqH+2xLCX8NNlje2nkBtxuLhgriXWrUZAYDkdmk4Clby+Q+IF+SZ3
iOADieyOCw0gMGnntMUHGlUPLL73jfKYddSu5A+sgcSJspGLCw6hqaxrPb/Gu/IYBlOQ3hle93VG
xsF4+pK73ImeP6JLSrCclnWtYaD7rWm0ZhUWgxQzXb7Wdr36uT6wgfg2CJ3sx2W0XVvfgHG2Hs1K
SOIUAoI7KMFBWNRHAzxgl0H2PXiDwll7X5N2tNgH61286V5nHgLfMfQppme1A/ggROfUrsFv8DiD
r8EgHBkl8KwOvedhSObbBLsXRF+KfYl3R8cGhrN6PYtVvRgBI58mLwLzzKlwwAYo37F6TxtkiS9s
FFEFkJzp98Us46EQkJMzus3tEJhHuPVRwmbrxKWCdHT/pdfAOlJUsxQDza9vTVEaVFmuK7Am6TMd
XworyZ1hoWUA9kpsXBrM0g1J2QYYpQzMrLmtyxE7r8M+sXPZXJCDxI299vGPVE9EafluCDj/Zfyd
NSrDvIjRb+xo6amRvVB9btVTF79cNtxd79igcOeoaVnlWLApqmh41KIvSXjTSqItQ0yH74xog8G+
+OYkmOS80nNGuTarrjm8xJ0WSM0XQzrUVuYs5VUUC8tqu+6xgeQijFVEYYG2WMy76bYZKK5yyLFi
4FsSzE74E++z3vQsMiWRJrk4MyQWCrJqBlttr7Hl21VWZwoT/999Li7MFKY1a4SNqybyTTQfzfl2
jZ4uQ+yHso3uuNASSm1syTU+F73JPxl+fMfopsovaE8BU0TkCglgRN+KizFj2GpTowGPnQY1lgv0
hxEdxWh1/1WzCJ2kFYXr3SCzkZELMlY9q3JWQI+s0jvcdoHkgRNo+nUE3c6ipxWRiFyUsay6nRSQ
d4IN8KgXX2n4cPmb7duegZZsTbWw6oczC71MaxrF+H2t+yElizPRzu6Ea7FFKJxh1MlUR3kCChE5
vaeKgqG3wExF9VURCGcNWVSV6AwBiG4cu+wqr38qIrop9hPv49FZW9zHL9GeKGkWILq1sLvUr+rn
bK5sU0JXWSHqLd/99Nj4oGoaOrD1d8UxE1M34WtXdo8l9XI82nmWCIL4boA1kUlht5ohmzzXci53
8UgXdHFqWOeSnHpQhFC/FnKn7YtyhuHieCmh4btjA0Ry/42qt/3cOZfNeD/0bAThwrbWDyM4BZkg
D9qJkdSwD+RK3zM0ai4HdMaJKty7JIYYK/itOibz5mzqKDYTEopxFP2uPlIHgeDRKuzwE+les3v2
8vNECyTCpRNXgmC+r0+8q1IQ4GLxBBcVYn3F0yRroZcgsbk8mZlo2HLX0jGr8V8EftxXxfudVFZA
SMJnk9T2ArKLRH80wtm24k4UVNnXeedXlmwRNBtqBuULiVo2oJkHz4PI3Njgi2L3PagKqZ3cV77k
mp6ICHv/420AOUduen0lYYkJH+VuORWo17AG+ubvJGhyB1U+u7ZVO30Y7IePjbNtkLlPV6RpbUnM
q8PsQBPcZ4NBCy47A/vjL2iTLyYWSdYYdII2hzKg4V+ReUv/bqbB7cDEPeGKexltv0XqLBFfWcxB
FNqBWom9yrO6F3WUgzw5y0uMLgCXNdvWlf8hxiEcWISaqoVxfX6YOoYc6yTB+35dBJugfQ4Pv64W
5q1oycsfRDyjcefXOlmdrOa4dg6nwWPDratsj1cD1OmzBbSzZqc3syA079cNLAPDMKqhaoSf87Ri
eYnHEmmhGoQPyWE9ZM56q5xec6k70a1QiMaFs8JqOzw9oUox+mEQO8vn+Qqbx4PcK1Do80XRczeA
bWTj0o6+NbusC4E2pUXiWVVGnElXV9GpIILhvpvahJGRMaHiIz3Fzojh/iO5lY8z3q0jrKWyLVcR
PSiz33zvfefPxqUhS7QmpGIVzHx9SqIcY9iZo6PduIhEK2eE34yLYkWWgiooh4UMrb04oHS8yYI4
xXxTd6TPoSckI9zLfQn4TzVZRU+FwXs6zoFM72VETQtrbkBrUQUgMKDXJLAC5UZytccPRJYtHvt7
NkesFPZ6ViTAa7FZ2GZdzZhO+LHWXuupPjmxV/NWRFW9Fzy3mFwiUdZDONXsZJjSU1e6ip44Ebmx
zMhZV6+qRTRCexa6hePcrsLNz+hrwNXNQTf8vv4u0OHe0boF4DxNWupUbRjzf5rYg1fek0Ph/Gy+
4op5jbd/X9RtvJuIEewZUFQF3YoaP3LZV3URVSpWuP/aNNAFsZs5DYY8VR875F3RSb6vvzMc5wKh
gfoAiL5x+FiMNQZPL+mXyxoUIXAHtprOahxTIKjjdWq8DLroAN27t2w0xk9fmlKka7oMgG65G6Jj
rfmhfrwsw25JfYvBFWuqZQybWcFXYc1XXZAFOejEpAAzgo6In0CgL8o5LZjzNHOlgErS42R9KRvB
88BefN2KwjnopEtrNzF1VcbXUuttasYudlZ53fpDoLT9UPDbtijnm0WJZmtDZpJ8IT9faev98Yf5
At4OP3waPTQU56c2KJ1ZWITadVpFgabA/Wqgk/1t4CsXU22sroSMCzYMgqHfnZ+XFxJ0WCPcBpEr
qhjufrMNHmceY2hi3p15URGBUvHBmA+XVSn6fc4msrFrUjy1wfyUUzLelI1/+fd3bULRGFuoxlhD
OZtoJFSwkyjDQQG6REmy6+q+mAKqCILprqduYDiDWMHtRWsZMOipwoW8cvIxcZXqIwa+QeEitlyt
BkmMFL0A0RgkmewtJnFoMnnZUv5LvTG9bg9YNJtGaQ0oBUtGtPxYIE9ZddPOa2H/wb5Jnz8RlxYN
c6v3YwzdsYS9OKC7x8WivACrx7E0wTgSAbXB/jm00SJ3MMihqs9tArzhhKqq1wWFozx2vnTDuOFz
J3m+bIH7Fn4WjzsliC6NSjxDk3370KEOPhFROWj3EkJ+S4TXhbcfqwjVWqtWQHSe/lW5Xm4Yg4Ly
Dfe64/iYxHYIUorLQgmU+K6tVe2XKBsJIMkAn7Jnd/w0BKFbHrqf6OtDwdo3BCfVZT2qMhcpLJJo
8zoAsbEcybqS26fLIl12YSwZe6vEJkKTRpogpg+h19an0DhWpUAEoda4MBHRSY8lZur6U3zf3oMu
B7fhzp298Ttb6VMJgqtIJC5eKE2RzmENOKokmh8rCbguigW8oabZC+LF7o0Dq05B82LpmMfm319H
IteY/sfnmZzkNgxA7uphMIQN1X7pA5Et7Eb1DRinx6Ke9HlhepzSYz/eD+rzGD5ZmqjUte9YGxxO
gROdF5WMDOdknjKv+lylbpXarTdjuIYtjdWP8+B9wA43mFzkLTBC1iwLsxErMObMLglKNV8vY7zX
H5bgEgUhA0zQFPyAnK1nU96FpMOpK7+QvPdaU3+g7ZM6UAHQjsW/QeJT2JaWcicnPUzwpvmu+2yL
VYErRvGJdaxa7iIocO2ks2/xuHyFromZrA0km1GsKN35ENeegkW4lV8GuuiQ3DH6t2hcTGqp1k0G
fUVjnfYpJoXqg/SFzUEvh6gWWIZQmVyI6im4lBYFcMtD77a49MZueG187j32bh46Iurz9xH3rXSc
lxEjb0imA662PpWUuiC2/ccB6i0C5191r/R1w/TXdsdp/jpIp2QR5OrMlN8WXd5CcO5ktUUxqj0g
utAb8bgkEddKGjsbgliOQAqNVm0iOElEeuMSmlDXURaUmN5AXTR8yaXIvuy+TC2XZDLfum9KI5DV
pnAqqfOK6dMaKbYilf/W2rggEXYVTTUWJBpsBsSmIOQU5FHDrlJ2O7SOovv6TrB986X4Ga62mdYo
zYH3q7kr9nvDjn3qStkrXbx01GSnEZJq7IdCDasIFZxb797SJtJEkh5Ov7JP1t5u1HgsttCWDeI8
NnedPyx2Rw7Wp8vf8A/inoHfeVdiWNj4iTiPRwY26q1cxaVteVi2dse2amD9YiRwt33DPENy7ibT
uW3TGZBFjaX0CkYoW1EesG+aZwjO3abYwKFjAcLSg3n4S14fNVUwxrsPAdIuRSGq+u5lskdRDHss
Z9St9OuxBfGK9ATeyQ+52BmEi+x1o85qLS+DwwoJOn2haEwqFeeyDex/jzMIF88XmqkLWLUxHbn4
ff6VDAJNiX6fMzE1ljNVbSFET9A0Fql4Jhadt0wP70PRWQTOpOJkVYomw8fIvkzefGRPEeOpudZB
/IiGJ/eyvv5wAJ7ROOsCNwdjwIdAbOwSIwze/MO8j4LXi86NGdnKy2XA/eBwxuMi+RBHvYGlTrjl
tF4tPyr0E8iNayq41gvF4uK5WfRyhdcBhII78oQJY1eRbbSC9sieQ3v9VgfN82W5RIbBhfbInKLE
kvDVpuw+6V/meBBY9msn2QW74Mlsmz5D/8gAkRr5JZoqu5TbAIvfnNhKvXi8o0hswzGIRRGOfZBL
sFz6F6rRIqc1c9v6ZqRBpao+rT51XRCmwp1PzDsvYXEhQtLRhNFGwBpO2fcEtVMJ3DvBr2UWdYDW
cWFQEnw2vphlmeE0g1QTRRnNqcvMwSIF0XcTCcWFDKXNZGVdANH7gyd7nTMrThKwScTIoT/Q4eZd
tkSBh1lc/DAqaQzjCkoMdb9snxUdd2J0akWNqLl/pyuTpRe/fdniYsewJvVc65Bs9hcUTqtgMK6H
1O0mcE2xN7/M7X6k1XVi+pcl/MMl4QzMBRE60aUumXcrkdtfs1Vk5bPV2eNir156qn78a8Pkwslk
ShJ67SDpr3ET0OUv1/0hjp3Jjw/gJpMOk6jlW/QZuYCCF0xUQBfIWJPrVPGCgVzn/3wAZPsBwSj7
Nusd5nlpJQ2mQvPMHbFqcSqFOe/l3MLip7WLUIkqfQWGchfdmic8iQX6bV65P8OnyWWXOgxsUxGr
7GvbxZ8jicWXthLFqlrSAFXV86t81OzOyIMVDSY1iAbskI65PeZPJYLZmj0b4XIdScQvxtozwtUe
8K4bzn9Pc+Oskep20ndK1NNlG74ceFDkeat6aSrMIc7wBy7g36CRchqNJPh3EFzgQZFiCqMORrto
1mOtrHa11gIW3d2Pq2mmRWTDsig/UtbU84QAj9y01pJbTD9/mqYeeWovmq0W4XDaKucwC80Qoijl
J8nyJ+N7HR0va2v/9rCRhVNXNahRkVfA6N3RZYTAkf2o3WOlDRqUerwDia4rIpnY/2/eA1I6D3RN
obup/p5Frd/IrqnXIqnY8fzOETZScTE6LlL0ajIj0IIwGG5ANkuvW28BPdp0oJ2oT58FjEtoXGA2
57lvUw0yqWCXs0mDQWd70sbioEpNdKURyTjE7URPemSObtlLyo1Ml/Y/H/qSJgGdpE6Md/1Kc2nq
i6w1sJYnNJzdErdxMFQSlDpaiNgwufEiWhi0fxSCtex/kJyaqZkqo9wBcn3qMRrGjqTos3wvPyXH
X6wNzVUnqlmwQ+e9ss+YnLKlRq9SuB8SQpDyJ+PwaTIadGSvQyArU9A25qe0akZBOrNvtWdQ7iS0
aFxVxgpBVfUqDys7n8DkoH3kqrjRJnf2GbNWaIsBydL152Q9UsuXMhG7435d8wzC59PVZGEdoF4z
f/81yF2kroYuOuIlft+7l22SfYsL38risuhci7K1raC2egywpyjrrhvybCalHQ6hQHn72dFGMC6L
bvMMezkVaE99KL70x8yTvPwq/r56vZP4ogukwB74BLqM6m5JWmjRwlPVVASmbBch/chJtpGIC80L
Ku76xD6VHD3p5U8zpwKr3r8vbhC4YNwkRtvh2EIwRlOsyvpTtdf93d018di9u/hx2R6EgFzAwPYC
7GKlMIhocs1A8yIv+tylIChhF9Thrg6EbFXsjLxkgly4KKd0ndQcIrbugr7fxCsc7cgY4dlAX+TO
gkdhkWFwgUIx9NowDBYoVlCpaweJ3oIkVmAYQlvnIkULKgulGSEUgQIPpR/7iuUO/uzlHhpFQdsm
8OM/ZAn/jX/YTM6lzGCIStIuBmCGqu2d7rM7avpDBUXW64Uu9dLGli0BKjOGP3669+vQ20hOK0sD
aL/qI1LZ9pTl2FS4/B9p19UcN85sfxGrmECQr0wTNKNgyStpX1heB+ac+evvgbyfZwzRxF17/bSl
Kp5poHEANLpP6/7QQjx72zU3Jw5gHH1YqMcq1RQTZwYRyqMyJ+n+ltve30bZXgCAYe56dfyZ+k6L
5wo2KVp06JsZQWnkNra6l1SSL43LMW5f5ZmcU1nazzPyYpXooWtFqRKMOd6NLFGoQWSVIsGf+xVD
b+hyz94yotidMHUZdBG2DV1l/isEnrsqlBRNPXu6kOqP5myUtoZWR6OJPN8c56Kk+Z0I5RUex2Qx
+hcQImH6+hoScU+5+bRtj2jEOOIygjbMTQXf18Yb2GVL0ZdtgFX/uzKA46m+MiPTKjFgJXmp8dCj
KE/t/HkbY/XodIXBkVOZ58REAxcMErnRBj/BjtXmZ2ybjhQ961BX2YYTmcSxlKUO4xSaGLNwcmPl
Jk5PmihtXjAt/KuwNVRaRqIG+zC74GaVgdLXUvR6L/BlXr980jR8lM39nDyn1jcJ1RRBhI7l1J0N
kQqnyCCOhnI5C9S4h0Fa7I8j7uyKKEggmBWDW/vqmJoRYdaw0t36ozo29hCkzh9NPZ/XiML9vks6
mEGs8zD4LeIJkym52yDrZHrxZ17ME73KaV5ozBSknBY+ulOYbk6c8vRdoA5iUoNom1jdk64gOR7o
eoRYRgrDwlx1ZLM5ykX3GI0oB80WUaRRNFMcJVhxQQeo5cLvasdSqJ3XngR5J8EgijyOI4U6T6O0
m4DCnkLYDa4y/QrFbCcDbQpxX77R0/MousStn2CuxpHjhjCfh1FlqPkMyYrcm/aQElcfVShwqK44
Z1xgJP8krPSxFM0h4KbkZKYQWBLlbYoAuJtO2VRtFLegVnne9fHfpC1F87Qa0riMGC/dmXbGYBgq
8wbI5bLeRpKD+HZ6eDvHirZvkTkcSUi5HhlGC7CU2FZ+n5qv214ncG3K8K+OQZSQIBsIVm5deF1s
2WV+nqK/tjFEPkbZj7gCmTXadTPb7r7ng9bIz8Qrss2qOuS9WC2TjcnGoYpy1BAMJBzTlLnAztyF
N9DAol6MFwH5pO4LnPdsYY6SCJEjiKUxs1lTMYrfaxpjrzznuwrdvHDp3fXPomIZkVNwTBEV+diF
bDwD9Ti03+RF1MRDBMCRwkRTVSEsXJDRBatIewzTZr/tFAL+NrmLzJTPNDUXOLYB5f0+stXZi6LG
Q+LwbhtIcGjgy56jmEA8dYYtXYQKXT1xIjVDGP641H42x4dtsF+4OjqsQLZbQfNzjn602cybdkT2
+5D69V+SHeFZqtkPyZ5JGsW+6GVoffle4LhTSlgiv7UjiLXE9W2Ix9i+3ueRSBnsF9v7BYUjodFs
iDXNLKWfOrS39SMrBzPcLj4Ejwb61JND+zvPE+SCyNGSMVHLCArYhWhi036rgq/b87Tu4Jfvc4zU
R3mhpgssMuKDmtzqsfdn3+coKEcrbSKhKyjEA+7C4k4SFYWL5p0jHMkcRk3q8P2K7i1yNq1PjS4I
oIiGiCOZhHZjocqYgiy4y5YzAq1/NkQcxygNHfBqg+9T6y5R95JQhJr5/vtt4Mcc84U1S9dJeMUE
QHRYfJaoulAUMM7okiLvkVkiErRfJ7QLHLfymyo3pybAlIw50svMG0j/+LNxR81JcAARTIzGrXlF
ViU8QANIndyobGxDWOYtMoVb78mcRrRi3hXE0W6BFKaUftaXZj8OonxbgR9r3DpPx0Udphxz1Iw3
/fgwVX8pseBRSATB/n51+KgLMswKlMQcFCsmdmjSz6GqOCm6K277swiHW/KtIk0dYWFvlBqEleyn
0k1XiJLxRPsLLzxZkcaM6glTU+O0zmiY3Krou/yWXOhkL39mEkcBloVeKwEzKdQeZFxPI8NN+qdt
DJE3czQgaTSEBiQwaLjL9DMZH7a/z37jexaASKdhUYJaQu77udqkg95h+y+LL5VxLqrcDZrHSnox
YhuaVu422i/m5wcc/6ozF1lQ1A3gWm+CPELmK3jzRz831pCEfhElZa0P3gWN45ygjtEgjAW5E0pt
dRxOYyQ//6FFHN2QOZJQboBAKWsIrSNDL3LVe23HEtRDVxRGWn/IZJqq36eLf88xCdK9NBVoLGU4
9/LdQH30dKlfUM4PnQ55H/r1jRWJ8vXW94oLLBvoK5IYyRhrmQbY6CQfWdWs5OlPy3FBHD90RR1D
1+n1AsYxklq2Y6SxCLeUlvY8S2hPqtgBfeh60R4o8g+Ok8IeqtdBy0ZzkuzAKrwpiX+L9i7GcCeR
oK/TZHm7QI77rEZArn4u9MjfdkKRHRwRhSae6ssQI9YbiVPhMQCzJbBDBMHxRGql1TiwK49ZfRyN
PaUiNbFtgHddfYxeHtR+wlxQdJBCe8IE2dp/Mkrv+vgYiUqkhI1S2Pq4AtttJbJhfY/732TjpPHz
MslSItFegg3N+GxKkM2Bbt4oWIsiDO7wMYTZKMlsIop+l9DC7tHPSRSREM0F+/vVco9QzzETFhCX
c+pEi3Eym/i39s7LUHGLvAuzKE4jQCTVU0Cao6U9p5GodcYqkxho5wl5HAuCbpzTDn04xNGCQICE
p/xhXqAsATl9aD2YmrftW+t3wAsUH+BvzMloDIMF7tBpCy1BfPphvq88dvSYcQEU9kZdnaIrPG5r
YxcclOqxGIdeQ+zhQLvXbYtW/ewKgPPlVJK6Cv3k2Wr5oE6OpEP4SnSAEhnB+TKNZ6gba8CQ82+1
FNkF/Z3D7ZURnCPnNB+1nr3uFcY/GR650VpH7b9tD5TAyfjgvoHSUhPJ3ogQt/6o1nYcy3YyH5tZ
1IhMNFrsh1ytSjomklmaMGaxcjeMy3t1IY/btqyfz64GjNuuBnlqcHuCMSxSt7ipN+yrPS44KIAK
feUgQGNO+u7weYXG7VttmUpJa8Ei1pgcmjZOeDRP2pGl+IgKAESzxFFB2sSxAaV4DJ6EPWyRXhcK
AZ2m9ouu3QvMYm67YRYfxNdJnRA1eBvE78rMHdTvs7d2u2hz5ohSOdaTHi7DSDkuKMKkaAtmW3+U
7tgDUyfjgQlB9wZ1krlflE50FolkCZyRj/IHeUZqC3kHThpAwxCqn+iP+IfDyLFDFVRqMxQo+tN3
xF8kR0Jja2Qx3Yx+8QGa2q7W3ZX/CDAFHsnH+8vGGgbciXB/HAvLaWXrsUcCMEF3y2pGJ94lt5wu
zr1Uil6Rjop0zVp0H193VEJwFVOh56ZyG2MSxKFisPrhrDuW+T8R3vDT7hHZ5r83vBcgjk7GODVJ
rPffE+ziGzT9g+afdWYJTokt3yii7torrVmQzm5cADluyUnUEUTmseUfiJ96wb2u2VngqhXqERaH
QCRScrNdLts0/s+9bX5G5niGjO0cdDNMNZZ9QO6XSZBn/Yvd/2Iaxy7Ic2r0LACAfMy+sGttOR3V
+/TA7mTVR5Pai+Jveyr7ye855gciH72bhhIRhwiIU1HYZVLaQzfZWfJUVTdpUnhzFLnbgOsJmZfp
0ziW6ZYZawKdZzB9rHgzP+Zo68b05vPH31DO+mnC+Bge2pYS6OABKziz6rAWidHUI2cFvlneha70
tG2bur7sL6PJUU1bSEoYBHBNVvmroPI39Cy0co6cXreHPfUyVpDrx5JjMkZ1JVfUt2idTi8/gP39
am9X1LpOWmawWt0aVW8nUFXctvEXu8QFgiOWoE6DOVpgY+tVhwASgEuKflrFnj4wL52g6Q3JVkcA
ur4VXkA5kgkkXelwysdjMM4TTFi0PJuvqYPz5C47Svea4NAqGkaeYqTQiMIWcIiXZhCgXsoP2wax
hby17DgmmSNtktN6YIuAbbTDXtuxs1EvOkKIljdHKHEWd01tYbLQgbJHxmvuZY9oFXmTuIHb2dLf
ph3tk5uJdTVxty0UrXO+7Uw8BXitZdD6ToltZKv4+Ztonfb/kDVZv2T8cA++cbUczRCBTTBfReZT
GWXv1V+yIkrvElqk/ry4qoJ0ccWYS9+lH3IvOChQ8wQxO+ON6FjEHGzDP3SOSCC0ZGEzwOA1qJCc
wh3JvKLK7ER9jKrpDxeXzpGGVsYBldge0Hpt7rImsOFZh+DNjqL1/LzXQ3sSVfqsByAvuwAvkt5b
kSEF7NQw4x8WtB1P9nST4vUA/TYXx/Sle5lCeVDAXiJH4Xiky6UxygbADtnJooutpYd8FqXmr0+e
abF6HMN8J52G28ig9yUOf6F+HNRPqrXrltKJ211c/EaDDrbDXbC4ueuaqQrl4e2OMEEpuHWQStlB
ppseSz/0VQFtseF575YXNI7725aMtGKB8Mm8S4ydpuDtLX2ijSxwyXX+veBw0xQurdT0LJ1OQY06
pL965BJs09O6I1wQOIafxqLEvQD3jjE7dv09qsjRIEIUzRENF8fyrV6GTCUS7GvutOBVk8ddND/g
1W/3Z8ZwLN8uEcIsTACkbCO0xaX7rAnd0Ey9bZgVie9rZ3snl1bqY1hKOnAgHoWCk+HZfFK0g/7a
JE7rslLgY+y37Q06ws87eRZsKNs+8U44zVjGNNCY76n93RjsM0t4k1k/vf3PJ94JpUkTMmMWliU+
H1mtxrQP9uWhQTfX0BWFwX+xl1ywOIInbR8Ycg5r2MlUc5c9heYSkqeQLXOGcOD2xG07uypzJBEn
iPDMLAXWKIeb9q1EtEARShY+/RkORw+xQbrCZFmHUXjfGKgMNG5yofbHLy5Jl6HjyCGQgygKWDS2
QQlehEuS8Sq/MskHlhnY3yBs9mdWcVTRdRHq1AbgoWh4X+b6MUGOMlF0QUa/aJI4srDUomZCcGCk
6UDiJ206jLFgftZPnZeR43iCVQobGku2ztjN+dj82+ZLKI2rbm4T6pvGxdUtJEuiJWvYY3CToK2h
Un/KJFrcmRL6OWXF8jWS0U8mrqFh3M/3ITqA7Ks5MO28DIo/m7q3VXj1Q9ARKp76DAZL0nnun7rC
jbTHbe8Q0NJbJPQKQtPVELlvbEyh292d9eGv7e9v7yHq22q4+v7UBpPSpfh+Y/xTp7cafc3kgymM
kgm87+3WdwXTJIM1KAxGX8wbgjTEIA3Pc7MIdiqRNRxD9EPT5QEj8Yx+YK0BJ/VpTB+SXpQ9LDKH
4wjU3zSKwYLppI2X41BVmjur0Tc1zSNve35EdMQ32jCVAJmOLHW49WZP/1g6kqMeWte0ZVfHM7ow
tCgaQo4nNLSVnjJGspXLbnRQ3npsOlt9LajN6lpVt7zr/+kTh4ja6omAOfYINUkdlYZtj/lniZj7
sYrthYS5WyqqqJ5CwFR8v40m15EBxphKPna4j6S7Eflk6l50P16/Hv8gxLd4zpXXB/IyzkYOk9S+
cur5nxQCKjG1s+xrQFEsYvjbviLgCl5HISlGPLCzrJVpsvw6bz/WKXnehhA4vsqdK0ILSdI6q9eI
s70c/E3REU+YPLJ6TqIqJGFMKhuErw/qFzMtB/bcshjWbpE6N0mam3JMvjXtYiM+dKzLwoacJEoL
jRuoWH7eNnH97HSFz7afq1lTl76tCYuyoUcDi54Ebq27yg69BHD6dITPMKuzdgXHDam1DP2ojTB3
fFCP0Wtrs+CJcpvGdnRr+KmPLmyCfXr9+ewKkv2kKws7UoVh0MHC1mP9XxDu2sVn9gpc+vONKE9m
ncGu0DhS1tUZor4tCza4uEO+tcts9io6eki7bpfthAzGBuzdLfIKjyPnfi4tZWJqnMVp9Fj60XSj
funQIAWdX0ofghWidDHRDHInuNAo0sigAOzKEpKE38byIHDJ1RPPlUkcKZuRWgYLe8aikCEzv2au
5JmnZrbZuxkaj/+eEMUVHsfFmWRFYaZiylJoIEq2ZD/V7OZvSGjPybQNpENuHIUPhAIr+QfJUC5m
uWWqo7XXf8MN8Bjvmm+Ls3ipG/9mAPFiI/8cWTfGQNFNjb3qBg9Q99jNij/fs5cCea8KR1TgI/xD
ZKFk/76XyTtIWZu7CrH7wY4le9kln1guc+b8Rjsi3KevLOSYJRtyxCECWKiigoZdOIk3ObOr2rNd
OMIY+ur+fYXGkQoiblYRsfAl6+XKSAUuEzhV6bInZc3JUSRkvQZeobvbi4Otro3lzpclhb3Z62SG
r9aZR8sHM9Fss3zKxjs9fP0zJI5YhiazEpWt80xBTzXt46g9B9LfurW3RtGVWuQuHKVEEKMHmcAo
WT5I/ddwFj1bi2aLYxRDC6ayQA6e01ifqvFFSiy7qr4iKdnZHjPRbko5KklzySjyGpa0nn6M96xj
IR50DuwcKVIfFwwaX4zU9WhYqLA36UX5IGcfemF2oWjj5KuQuqhIIIqHUdN33aEYfZrbI5MdZ6oo
ueS0g7Dt1uqB67KqTO4w0iGMpI8saaKUD+MAxcTDEAtKREQQHE3IXZwslN0wZM3PGr/Fs96w3/aC
1YPwlRUcN0xLYVU1E0ae57sw3pux6sTGZy3eGd1zmDxsg4lcju80Z3VkwrkSY4aednjNw24Z2sW/
reYQ9d9GE40eRwqWhbrLhm0jenmzoN1reurTp20I0ehxZKDXw5LHTPCZWmcyfemk05juA/klsGa7
zhR3G01kEMcMUVJPC2W5JWF6XLQ7OtmiJKf115krd+A4Ia6QtdmxIy99ZMJamZ+45iHqbO1v5Rii
O19u2qY3iB6FBPTAJ/U3qdYWZc6YKPsspydJe94euPWn64tZvDxTb0lNMJgwK0hZ464vrZO4udPZ
qFr5vgOirakgZUSw+VkcPZg5IVPMtqQxamwIddkz3tL65GMx3hnab0kdXNnHEUXR6r2VphjAZrlN
dVQx78dGYI+IYS2OKYJYbsaxAUZU2tWh8lXchp6643JklQql4kiCPGXRALLVcHUVUiDYPtUsf5Q0
hw5vWsrD0iLoSyon6FQBVYgckKOKtK97va9gW9DG7pyhKUzUCBav0Ac5rmg0vcs0duabcQp7y2Rw
4tKhXnfMUdoeHdH1UpQxJSAMiyOMcSkCpWIB81Y+y8ktOterhqCQVHBasTjCIHVlUINdWFPrRAfl
oDdPffDajNTfXsLbM2TwukyRFFDzTVrfNN1KP6fap+3vbw+VwcuYQlbHUghj8ky+rSEOJpeHKv1n
G2PdBoI+ZKau65bKjZU+L0u+DFLn9Pm3oX0sRtHb5rqGNP2BwCd1LbLU6HILhGCq3GSBWuB4Cs2b
xtjn7d9zDEWwhbph9bJt1y9c+wLL4kZXSzUa5IDEHWBZlw3ZiTRbscMjRfNMauJxsHHC38t3urKU
o1c9JkqxEEBWqP7W7ypRF7Rf0N3FJo5SZ83U8LAKgHaoPvaDfqyGxY7l9CwN2cdpQgRbj90qMVw6
hi7rNAXFsPbb9sCuLy5LJaqpMEkyjjKwf1TDbDEjVVdH9qhUomvUuNeEUrLr3n8B4ogi6uKhaBmQ
MeHcTOavelw5UaKK7jarOKaKlHZqqWjHx4kSkDYySdGwjqe6dWMFySG2xmdS/5bE1BUM548kCoMl
nQBTmsns00KKnQCSC6fCypvd9hStx9CusDhHnPKwq6sBWK3XI/MvRfme4bY+6/nRQeRP1KBqfa2Z
BhrHUgM0qHF+aahjXGZJ0CEU06BtLHIodTc8MV1B02YxNBMdirxtG9nsv7vHX0EyXrta3nk4ha2l
wjvk4lur3ATWMctOsuxX8YNV/72NtXpFIDBL1iHXpph80KCEqCztYto59E76nO/Lc+vrL1AWscXa
lmvL6xqK/f3KLuSzmLNSmrDLvFUWP41Lr497Ox1FeUFrbn8NxK1jVPnmDRkB1AfPkYw2m9JRpk/b
A7e2uVxjcEtYrfKCRiowKJ3tWWaC8O42wqqrX0Nw+1eNZ6AG09Y5y913HarA1Q/BPj2oCHaGQu0N
9jne7a7g+KBBSMIybBVYNGdSa7cBqlSbPrOZ5m1ujF7Sfg0bBYE6kTLZ6hK7BuboYyKDVZcpXDD8
ZEDFf6+gzW9nhwepQsQz92s/doXqnYwmtozlaCRBz/c86mFso0AvFDHIhw5ZKM238qB5YrHQdWcx
qC4bMsTT+bTJVu3ypVuAFrXnuNnHoeDs/gtXuQBw5jQQvFZ6E6w4+LFho/EWYo7mvXnQdvSYoZOO
UKdWZBFHi1mamRhDAOomOjDE5WOeDII8jXW6uNjEfsIVXcxLg2waAghpeE56DwsOWkcPSfR1e5mt
k8UFhv39CsZCI1tasoU81OdAOrTNwQwEdznRYHHER2m/hBmbfiX5OPUfLVFPkV+Q+MUGjvDQOSKo
2gBDxYoZK6i2jppdo2kjq2XsREp1qwOGalyIfJqqCYf+ecD6ejGiuAYt5eXtYvkzPYSBvz0nq6dB
csHgE1sgViijYBIY2Sm/pf6yH1+7Y3Bn2swiQ6hdzbz1HRtcwXEMlNFS02cCOJWGIYJ+lZPI6g4N
uk9Spts4jd5FQ4muMMQZ5tYdqeJ2Fd5+StUV2C0Y27dxuXJGWkxap/T4ITKx89zVXnRHsaUPsdO/
ZLkbPy1QT47Fjc9XHfTKfm41RwGi7OrA7N+ZkcNUeFHmU+BQZSBt3dhHXvIVyvMCW0WDzq1vJYW+
jFoBtPWMXbx4xK93phseTNSTH1nNhiiHl62CrVnmVnodQdGkQItCJ18KVKb5WvDSdKekcBX1UWAb
O1hvQXErvsZ5uCwMgoshxHMa40NXHIMcC3O0+6y3xwg9KpbG7qe/BLgi/+GIYAnCAD0D3sZ0ctOb
6L7yg8NcIWEluQ2Aa7PnQ/JlG1UEyh2FQuiANyX0lZBmBkWy4NUyn4fqwzbG+g535aIc6xhQKSzL
AiAEHQFYL6PgS/RP+cJKtljuPNUES1FgFJ8YY/b1EHXMqIYYdgod0yjDxirMzxfBcMxjpFYoxxMm
bKr3Q+dNy2urHwRDx5xtwxn5bJiul6dOLYDRuaymBwL2OcpEgkNwYsnExFH3YWSj0F70dLd+sLvM
GZ8js6hKISPvp3OKF/LIHl4TF09DMVpnfy94kE5GK2AVAZOpHKkQSU6CgTGZRj4o81kZBYMpmi/2
9yuCnuqQqgm7Ls3pwaqhiLSrcoGriyA47phSyAcpMkww5gNypGTz26I/b7uECIKjCSUZzCJii0lB
FSmasqA757j7MwiOFAwpkiDyACum3EdyKkKVMxHEQkVzzVNCShelZQMV6C+m/NISkZgs+8DGwuHD
ewX6i+pxy2zwcff/kRwnrJ5UV3E0BBkIMSAUxE3HJFlBKLOLcXQwd/l+2utuDl4LnQqRvF6wQtbZ
4ALGTUza5rRRGdgS6E5Xe2p+SsaPoSFYKL8g7AsONztBOTR1zhwga48G1j5rGjO+ZrNDzqx5aH4n
GkaBYfz9tZ6ySabslL0MTpe3bkSoE8MnTNGz6vrq+WEZ//bdzOHYWmwE+1SzJQk9zMhzbIik9EUD
yD94j9DkrSuLLdLHrsSdLkXeivVJIUgiYWkygSP/hvgG2sv+zw1N7hQIJZzAhIgpzkfEz/pvdeNp
/R96hcnxcwJJ9QTVWdhWX1QIU7GcQuUD8UYfN313fhbl4qxTxMUkjq7zoNXivsTFKKvPPUQSVeXj
Ns2JADiyrgMF1YMsdpEzCfcPikjxSuTUHDWoHc7lhPmaaSHhrIYqzuBY8muSC66oIhyOFcpUiaWU
3YLL0TyanfaJQm96SXS3lpWX7SH7xeXuMikcM/Ql6WpqYMzwrvTJPPa7br/coiSBdQmX95rovvqW
GP6exn/g8c/dWdDRXk1gW3KSb5OT9fn7a2DuxKOD251rvsiujJOxMNWNDdoWMHe4K8rZrCI2eeyd
hjl7vsNZnFUhG08h0j7RgNNJPDo62qH4vD3IImi25VydU4ikozUNAXScWU6h3uf1xzQ+GYNi6/if
QrSsmSVblnLUkdWGnGg14NAT7K3fz3QTnlgJPvLy99uWCTyVfxdXs0AbrQhQZvm507yi/zIbH6RR
cLYQsS/f9nMipF50FiDsfPQwpbgSh8fBzl8S6koPrNvbKKq7E2wrfPvPIaornbZALLRmb4TLiWqF
26GLy/b4rQeLLjTPv3JRqlGlY5bpu/gDS4asPP0FGlvuKJQTELAj/yBe6iZSyHvQbzyjOFdK5BS9
J2r1QWDR6sjp1KIQYCGy8e78hF7YpGGVGhq7ZeCCw6SQkMvtjBLko2z1M8tknUSKHusucgXL1uDV
GhsXIwsjVn2FDI3kECCKjOLjs9aiAX19MG+KnZBQRIZyzFnSZOkaVtUTHQZ0nWKyZSM4zEA2K7vI
RR5KyCvJHkS9xlelYMjFVP5spZZWj4J8ACt3zUn2tBJC4PXO8gKoHbxYDxq0YNI78mo62zO76j9X
sByBQl/DKHGUQ86fedNGH5pSEDcXfZ9jSW0Ih0phfT4krbNrHK30vBctN0Z9P1GjpemoTjdUQzaJ
ab150ZWXhGScw3iQB4/cDa7sVX5rOOYhduiudLXe/X/kH4sQmdVXiGlNpymflsFr0HmTiaIUJkRR
2JOlDD6xx30toOR3mw1nInPbK8ACOopEbWFiWv/VGIfEOKrEm4fzrJ2oEgp84n3SBYfGHblm1lik
LdmAlvnnTDe/NTM6kRvR3TCdO7Ny22pxp2xxaCbKI3+3/Dhk7jA2G3OJnFcMrBrrTljrD5Fs7NTf
aFnP4XDEMrWGUaHD1uCx1qnzLXLnzpbzGRIYborApchB390+OTSOVNA4T5XnAVZFpwHPB2xHQGv3
wSkPxr44i9LM3i25n9H4uFqaK7QYRqDNhm9MviQJfJHNwcZy4yvN6JJKVopSIi/Cm3nnNsVNKr/I
OGFG/znflVlCCVJN8HyO4izOG2JVW+agHAdPsT42xnHpP8Sis877CBqHwXuCbJntkAFj8rMnxdVu
mM6R/Kgj26FAMUjoL8Kw/Ko7XJnFuUOK3jlZBe1Yrz9qL0xm3nTHe7JTvOworj1Z9YYLGO8N1UTa
Ym7YGCLAou8yw93eQEQDyLuDmrR1pbUAMFNb3+Fs6uV4QnzrRdlltmlbfxU70aVzlSaujOJ2FYXW
EgqJJxBUt6vKQ97so+q/blxvfoE+0bosU+1dS14UEgRyzxgij48DiuX7/5oJz32f49hUWVozyBX4
XXCeyb053szLh+2pWR+liwnc8pEaWbGCFCa0+RF9EyDB6RqdKAHq/WGXM4RfQEmel6EEOsgbZNHm
XuI3+xBK6V7pihNc2MfecQ+9mMQtnZFQxAIijJpauDMaahHdjy0/LN0wt+X5nz8aP/5WG0Qx8k8i
jJ9Ed7TYh+auEL4rr3PBD4P4PO6qroOEZBg9pl4un6d9uNMRDcVhs8Q7bEK9bZPW2eACxy0cM+oU
NOYEHMFqLchLVInODiIEdnS6OqnoCpXzkDlddPouzSA5muUSb/BYXVZW2/nzf2+m9LML8hdWeVSX
tpKBKSMKoEB1Hmn+kVvtE/a8inbFiI8LtnTB0uLvrj1Jq6JgrqHHhzZ1aXufDwKCYK684er8ZTVI
Yr3NdUBk0FWD4NJb3bi8F1kimi+OJKwhGQa5xooK1N2gHGVROrVopHh6MHsapsg18CYjQDuIuynE
dYoIpmOdhEwVPQAsU1HfdUVVy3jKjFgfvPivCdOPUIInvyqQzc3+Fg3Y+oaHi4ZMLMi0vWvYVE6q
1choa+tlJ2O3oGVD3KNXOxMsCB0FYsdusjMEy/YX9l0wuXUry1ncIHkW5//Z7k5kH+CZbyH27OJF
wxPp3a26BLRWdcVSTetdA4xMp1laSSp29MbvtMNo+dsk9L4mh63XCwBPrJLRIgejA4ByNzvhHp0L
XTtBEqHbuhpCdkhI+52nUg6Uu+miK0ksjWhs6lWf47+sx9kbnqo7CcUKBXW7T8jp3gk95V0gjYPk
Zg1qhcUUJNrgGZVj3TUHdHt2i+cGInSoR89xMWW3+monysJYXXJXw8tRcKFYkhpagEV38yZwzclv
A1cwhav7lqUiEoRsO6oTjjaioh0aNcUi6DO3OeHt6avk4OVpccaT6lY7kRzpustc4XE0UtdDpuI/
XNj86iDZ7d/h5KS7ygvvZ5ewRdeDGangDPg+/sQm8AqVO25ERSOFM/OZCMGn3FturNtwRz+yktLo
KOPI8WF7WFdX3gWPl8wPQnWeaQW8JvOJvosyAY+sesbV97k1YJDJ1C02a2l5L2UPUXkvlAMVjZnB
Of3YMB3sHhiTH+yYPGdzoz5lYEeW9mk9ibKERSZxzm4sJEX/PAaHYt/os072UyaYFREEm7WrI01Z
DHk6MroKitjO9dtuyCHj92l76kUg7O9XIEsiF1ETYtF2ko8Gwoq8w8F2G0LkXdyVYw76f+lIVR4m
/WCFD9vfF5nAcULdJHFTMbozUSODOthh8hRdcCpa332vXJgjAilqBqOOAFK8FKfqYDiRaacfDZec
y0MU2rmLapIv23aJxo1jgRIvhBKlmP9pfA7RHbYV3QXfv9e98YyhKJr5lvPJTX6f922YWt3g1UjU
kxF1nvbZM54h2fPOoyiWKETj/KAfFpS4BT3uhR4T41f2w78SKch5d0USKetOcTGNcwqyVHIysviD
2X8MEsSBx0+jqDn6mkVElqENj3xZXSW8vkZBtWnspZaN3wDhFwNdE+JdZ7MsiGonKv0XonEMR/sA
0nkyZis5pK3d78zD931ItdUbcTbJygD+ZBtHcMukjpLKbFOrrHTTVop9Uiz1PqiI6C6/DmXoqkIR
cntXzjeYZVZX1YB7lN5DuC/Z60p6V8+d+5/XEyz6AcMn/QTZKAedAf9TCULZcXUwK5Ho1tou9BMG
t9NFPVI7ogKm6A/FEzmVD/kuT1yWsY33RuJK96Ln/ZXIxE+AvFPkWa8MbOwkvMBVp74/1+S2LO/a
aj8JA6MrjPQTGOcTSd0H8mhiBJf2KKf/xIvg4CNwBL7JYmYpoRYO+H6IBMKv43Bjfd12gV+soYsP
sF9wtd0pGSpTZQUIrO6G5d2ku/l+Oo5u4VXnTvS6JrKHY7w80KtoxEXXU5IPOqtAeDBE4oZCi3ii
M7s4pBbz6ocCmpQt+izW7oKDPnHAQX+4hLhdsK37kSgNwKI58eau9s3/XkFuaT/5GLfrxUqUzeiE
CHuW49juteGw7QLrPgzKppTiosk/kptDR/XAmAdvyPxGu0tMgQ+vTwhKMvFpxTLe1RUuLfRvZwsA
Gmp3b81jfnzrrCFbdnvIjqEvejtmTsQFbJDbpeEhztRkmfA64BLKOZJupp2naLjhjZZTBsdWReHy
4myP3Jo3XwNx3twswWj0OoDyxR6QFZelbkr+cxIjpl+Fvh7eXSiKWzXOncOhzVDPqCBjSL/pvpiK
Yie5TSzB0XrNCa5ROD+W0eFB12u182L5YBRPliZIuGO/kp8TDWFuhaDISCYmZwUeJsoyR3NIr87l
6DDXaXfS5GDy5r5Jjl2kYeG0YyVYnGtbgabgNgo5c4tANv1nbhvmULYkLFGvM9D9svUNvOGP1TnR
7vrlngyCU/faEF6jcRtPX0iLUSUN0KLdbJ3zTNDJZf37lmwRxG4RE+KGMEG3Cn3pMYRqgZrF/yPt
ynrjxpntLxIgURIlvWrtbi9xHNtZXgSPk2jfd/36e+h8E8u0pnnjYIB5MdAnRRaLpWLVObrk1qGI
eHTPoVVCdFVRLUXGPr1esK614k5dYELaTbahmj64C1y17AQRYdeSDQx3bqJCkQzFBExVoRvSIm4o
i9729mLA1hJusSaQ59WMvtxLMABT9Zqtyh91epGruv3nMUBVEdkUdD0QSrglqxt8KoZZiaG99aaL
nEb5Sf54pg4RYAvBLVeKKzqzEkBo2UEvjuCP+DsTuLVKpH6qlwi/n/V+Vt7n4Pwzvp6H2PtafGUD
F1/0dlmapAAGWohBLhhDjNaCCNhBVtBCtLiVKx11kUL17sWjaqrC+PA0jGhy2ZkEDx+IBNDuNIAU
kjUlzvgadppj4UuuJgihuy63QWNev8mkyjKfBiWsBk+KL/EKhgE32/hRDoIosBvTNiicv41aVoUd
i2lTdzkm3jfGI5EZeEPKr0H2/Y4LbruAnOdptLSyioUcoz9JZWtL2SmEOul539gNOshwcDmYimHw
SpjSNBvmNOaD15q5P1rqlRbXByVZBTfQ7va8wPAlvTEMo4FSOEPR3epNkKmWrWh2BpnSvzKHZ7Kt
IpNOUQRz1OqrREEom9/3aGY+D8JyvjfX6cYY8trX0nnSoAEBEBK0xyHIAgVaP0T4JiXYGsodoLkt
IUrbAkZfQKtmzl54UTaaoP9UBMKdm5lNkRctCw2G5GAEP4iy2jH75T1RDtknMRT8D4w+r5eswIBG
TkCq55m5J692U4Dl7D2WbCA4S/RBDiUD31O4oX8kxmWtfGxyQZLBYvGbjd9AcMd/WqZGjtBo6rXa
7czY7jvQkWd2r/xoFUGf/O6nu7rB4k5/V/dGHEb9gPe11Z+uMYd4RPjEULCrO/m36IOINHjXETZ4
3D1EkjGdYgh8elU4OpFeeFYRXpJY886fHREMdxVBKrqVwghLmJEgRTQbStsCccB5kP27Z2MMO8Gb
22Bd1EpLQRGI2t7sgo/Qj+4x2uw+k/cKtdd3w8ELmM5mdDdgFtSvwwpUiwgH5qkLeuhQxgfxO9pu
CN3AcPl0u0iyhFHRwRs1L0xvdONOYp1Fsohzbu+VVd94ns6FtyiWIOjH7GGiMIk3/zM1Ln1OE8Dk
XAn8YTcbRZVNY0N6qszPAim9hieFiX0ldF8mBSJfgkt03xU2AFxYiGZMC6wUAGPjlkfNSzzJKTKf
NZo9UwALKvO7/r2BY3/fOIOuaq1JJMAZDXLFyyY8DSIGwl1/20DwkWGajCSekBeYBGWP2izuktGa
bNpBp2/QiiQom/BLrE6zWwtpkUTbxUUJfJ+kc4LCmwftj8u4Ti9K9MQKDi87L2+i7MY+LkTIdDQJ
gVSAV5XZw1pB4KPTw/t0RqNTp/fXqSQNh6mja6A1iXQgspkKbpL92Lv5F3DhowlnSSPQ+/LC2Vaf
iFO6VSDfQDdXCcDY7vb3ordqESLfCzAZGUjpIazuSRcakgr1UDnQXPrAyKORnYupuNkZPrPGfMNV
bsQjUkpYuD6Nl5KdeNm9hrmo9YGp3wmfClhoOofGRRQ5SfMSxXoWjsOAPetUJZq7Zg8aeEEpGsPa
vaRfNo//7gAVWbPMkN3xih5ceeE9TYNlSQ9D4SzNJ4GrsrTlnGFccMGQiK4ueOdFD+v6xDobKidz
FEaQR30887p/PDnJPkaRPaH3D3pZ6EzBv2cTXaLBglAMhBK8lbiqca3/aEXzSPvx6zcC3yjbDGke
TWCz9NblZvrWlzfqj/NrJgLgrjEql2qC5Aaf7IvipphSm75Zi6hstw9imAoE+1Ae4Ate3dQ2U5Hj
a1BfrjXNnTV/nbzzdvzHkX3B4MJUl6aJLksF9r52yGl1URpEO1LYub/EtYdDJUgJRUZxmx/LKp6l
VBgVtv4gNzYFcVb6RWDVfmD4bRUfiPpxltXVwPcAWgh9psXVfiZHNjDJlLiyz+fRdlMa8wWM8wVr
SAdjGmCRbH4aoFQR6nZeeaqoc+E/coAXHC7+SPNcqnRgHzmYGlzdxglvTFfD8FQOQXlN8Km7f0W+
gHGfOmuk5pI+AWzGeDiaV0dBDULgBnybZ7MuRB/Zoln0vv06qak9i2YbRPvC/gmbMDPHfdThsxA3
cCop7mQlQTHllU1ncMqkNBP4nMggLp+pTEmVKlQ6vLC4MR/j9FMnfAcVeTWXtkCWr4c+CVImOSiP
Bvh/lpsB2iSyG3sYHPXOe/X+BfTiAFxg0PHcUqQt7EnB2Ddon9DS4peVMysPY/pwHor91Nv75wWK
CwlLV+izrsGuuTdco3DwgjTOpR0Z/+CxNRp+nkc7b5jJc/VW6WzRZoJhupwF1Lyc6V2+zI4JLgn1
cB5q/yPkd2gwed7eXitXixawLD6yUSHkX8fqSGwmBS+ijznvf6bMRYdZSsY1Wp7N+pkNox33l0op
KLqfP1EY5Hl9otq8hspmiKCw9I909Ro99TQ0t6F8KFi3855u8sqQ0UjzITYBxLpaWKG3lm1cgGBy
aAM9FevWiPC4UFFO3ZqFKfYpCdG0Y0AUGmppd4VlL77qZb4oURbtFRcrOi1KjcJiblFfmY/ScqX/
OL+Aoo3iIoU5hulUl8jo0uwDRXtq/XH9ZqaiHFVkBhciurHvJBrD5dTRbpKL6Xv0nmdYtFH9LwNC
Osw5XDxLuWEihKfKZVR50Vr5qQxewMg9v16CNMjkGfRi1VzXqYYpPVqOUGpxY9fyEofaxO+DyFeO
5/H29ge9TRTERDJVTP7Fp1AtyQJZBfxtGmzDOsSVdILgIPjd7PNAe1u0BeI8LWxC2iysyKubV/33
mH4sRGdVhMC7WkOGOCvAODkUbjfemcSjIoZf0WpxfgbS3aIsGxhhqLfF7Axd6iyJP5f3f7dWnLPJ
ekaR8QAmGu7po9Q9QpnlHQgq0bDh+ADC9r92ZykuaRXnWKu5cIj1A69kkvT0dxDcNZCaFmiD0xiP
5CtaN8FeF5/0TvSms5ccahs7uHvAKOYBPOMAKcqLGIJelmCd9q7o7e9zH6RpvEhmYSaIj/2p14NK
vZ7Lazzt99DcPr9cuwd/C8Xce5Mk9vNkdMkCKMYFyhgC2s/0ew0FWtbhbNT2IqrqitaOO5HysCrZ
lMAHSORY8YflHb3H+tYg7jxS8MJDWwZ7M2pHde1trTp2woaSvYxN0yghlCkFyPxDyFIbRp6aeu+V
Sd5IYCyL8s4O25DMwYr3Oa/Di1/l9007Xhh6NrznoLIOEIROQzc07qCaba9GujYgDen8EJ+QneVX
sgBjN3V7bjP5BcLXw1GntqYCCimeGcUQMF+OULB0Yrm7nTJ6a8oUNIpo04qNztHa/IOVVoIS7L5n
vlipc8FCbTsQTDewklX/VXhm/bm86NF7z0q+xnfRlSTE4yIHtRqSjxnwyi/ZAxv+jLzMsTJUC2eM
f4onk3YPua5iJlsF4YNBuV0ce40u0hoNHm1vLQ0MhNS1UL3TM5BpC653ARRP7D+sWR0PqdR7uuQb
y2Vk/YyVO7K6liQq1O+e7hej+OblkCSm2VswKsu9npyKwT8fr3avws3vc5uUKWpPFYh0eNS6Gb/L
Zhhk2X1RvCdB1TYwXIBvDNmI1ghBxDIf6XiX5p8UUcvgviWWZcjoCtP15yGhTeCd6ijFQFKIam3V
H6GFHdCmvbSan1Ba8s6v2b5nU7RvoMfNVFFLex3js9JajJkgiywhVgdtoNTNnEwHmdUv+vI4kAQ1
LiEid4GZk9rmCmsUYKUaDZX31C+cEAzBrFiTX4nSZHZJ8R/QeHf6bSD7+2Yts7guaLYCrqL+mN6F
2WUlKhLvbtcGgv19A1G2ejggDwOEfgGuM6XGiJ/irMPH83slsoS/vTK0rfesW8BcD0PysC4fSC/i
qdw9oxtT+HRyKppSqbFaWnpUjGshf/n+1bEB4CJbKVmdGrNmq84DjZkLJqzaY+3DLHA3TXB+xc5v
jMWXM9aIhtIcYmP0KGhnP65PxMKjy/j9PMz5jbH4SoYCBkd9HGFTW/h6Q2wy+mQQZWO7cfr3wqFp
47WTjUbZynkJW8hyFf6ESpBdVrnTlbYxjYIUU7BJFl/LCFUlkylzaFZiYEwHg4oB8wkPVcuhFPUn
CdG4gAAi3KILMRr0jEahm2ytGBw1bZZl1iI00V5x4UBflFINE4DRylG7nwVBHv31vDuIvI4LB2Y2
1pLRAWJuGiheHer5tqlqm6QCVQORKVw8GCa5bJoUOET+No3hKdFzZ9Ej77w1gniNMenXjteUCZqn
2YnNIf3MKqtr7LMhcNXJXDxKh45o/UR2cSFC06u4ixXYFRvUtxTLiSzpMo1E3cuCA8WXNVZjJEnO
3I5qGMWOriTMb97k8uJK4Eg9v4a7HvGSrvKfBE0toYg2IX2kjT9F4P/OoLNuy6EIZ3flNjjcSTKm
OaqaGjjWcg3FJnv43nYCpxOZwv4Jm7tOmkFljBcqOLd1mqGmskSOjiHz6D19v5tPDI07RC3V41Ru
gdOa6L0rEzdLsEulkNGchc036cFmybhDVJiDGkdgh0PwYZPPsR+lqKWy8ZzpkH1+l2tv0LizZOTa
GDYr0IxQOUrkZljXG7US6gOzpO2MUTqX1OWzFqaljBfYLIaMS433kAg9MbguGlf2dSd7D03Ir7mD
/30Qco6nQ8VZXQvYZT5G8cP8LY4fzp8ggWfrnNsVYWglNB7hDv1pqNFRVgazaHN2HxE3PqdzPpe0
RiKpBqxYP/wiWQ3dKIB4JUbpykBESChE4zyvU4pxVqCx7UEmmrUtsTQYNLLZJfExDesWn8+v4H4c
NzWZQL5N0WR+WmOZRxNjSCjj5izTV9HwkgRNEswnfML6ZdAPwin//VjxgsilLHg9LzHQiZsj6XI7
fdImxSHENvsff2kZ5+5rpHWgPH0uUNdH9j3RX1iOdI+BKMg5kGtRi8buxbFZSM7ZFQyPVj1bSEv5
MWX22P8s0YvegRTYagSZGPuptwf5ZQU5t4/yRAkNBVB1c2Xmj6Yh+KQQ7RDn8bRVB7Vi731Vehwy
KHR1sm3Sb2gQENyA++f3xRDO2Vs1W6qcpciN9qVeLqXsZ56KikL7ofwFgwuucwIO/4K5GwnYl2x4
jC5NGy5nx17oiI4v+7FzO8MlKc0gLVrJXuGqxrAz0IFjDras7bmewc91Ea65wBP+4/iCgcRUMLCm
8W38Xaq0ecg6kyPdz8av8vBDK5/G78Uqe33xox4xfXUi04OifI9TwSf7vhf+huZb+2k4WjMyGCxs
da32952IOkn0+1w1b82KWTdr/H5tHJPJq3NBt9++l7/8+7k4tJIwzTuK349Tu5mhhfhBO7SJoClk
38NfQLgglFvNFA0F+u3StXQqrQxG+dtKJfd8rBMtFfv7Jv0a8zomK5u7mqsPmXUlj/753xdZwQUc
8GEvY4XRB29soTZ7P0dXc/H4dxBczDGtrMxlDRBR+ZMWj4X6UzIezkOINpyLNoWZJzS3sEpjiJwH
utNW99NIIsxACk7G/lXwsulcyJksM8LDGGyRs9OcP2qJk2D8oaNPuiz6cN1jBmICcv8GAL4mXKwF
7rgeDtZh1opVoCnKdEdGOaNAqVe2yx8QFZvfF1R/o/Ll4UUPlTT/1di5QCQ18fqDfGSt1S1mvUU8
RLvex4i4NAXihphWeu3d1qx1i2mgghtHXqzYBT0YmuAA7boGdFGgwIqBXzw1voaIQfI0Qp6i9ypM
J1hXaYMXzbtVpDG15xe6rBCZyCro01Quohlxm4VRi5czRYnsdbhZs59KdupnpxS5+u69sIXightG
cBdpmVCO7p+yB9agyhjhrBkVlO5IDrT4cyZ2dKhuAbkVXEtlUtUOgMvqgb2HiIp2eyFu+/tciMN4
bByjw4WN4NCbGgOfa5kdzseHfQhUhdHhpGHYj7u8s1wq5fZ5JE6Z80MlV+FVkTXCMQsBDN9pa3R6
0ugWcgTzivFnM9mG/vC5eRpcJkaKyd/jX5nFM9SWaUgm1AlRvG39ZbzLdcEVt+/Vv5eNV/+qkfnG
aonfn7LYrhIHaulu3z+O1sMYPp03Ze+Y6vILFOdk6JCmRaeiOBOuziwTW8GHmDZ5aPN+R2K6BeK8
TYNosZbFADLXYz4+yLmfiJLs/ziiL8Zwl6puZEVoUGCkjC/DUT5DaPpYH3713Eq6I2p3Y+7L56Zb
m9jibpIENTHkYZSBJ0X4sltiG2LkwZLdDIvxpbZwP1nVoW4m9/yW7QVvHSO/IBE2oKrNM+XJhmUp
1Yi7sBk+zNLl+E2WBZnDvlO8IHC3rVVKxaqOaA0jhltLTpbcq/eDJbjSRWZwsSFa5FDWGMhi3Qzz
x369qhpBPvofDvHbED6hnjSlyFsVGOg+mRzlCxvYTjHBlhae7Js+iI8EkUGwcnxzzVjIhlTIADS7
Rw2KD8qj3B6rSZAsCJaOZ8TT1TyCLgfzgOWA8BBPT6HoU0EEwcWFgaqNZNYwRGpLz+o+tmVyGETN
xLsgiqJjpF0nisx3oOXRENedjDYUQ/PG4qh1Xh8KbqDdDdlAcEe0HyEPm6P8jFzRz9vPFtqdsuIL
6QQ7shuxNzBcQjWYZOo7NUPEtq4LMtmyvtjNFJD0oLeFc/78i0ziTmeYrtAz0LFqMb6D1xgFYuIa
j6qoErh7qW5M4s5nns9qbTGYdfmsUfMqCyfBNSdA4Gm79FKPpJFg0dTuZFb+mAkOo8C9+ORQYnRA
w4Dfp2Fj50+KDEnVzDu/GSIbuKyQJkWjVaDq8halO2nN8q1souA8hMgM7ihmC1QSqw4bURQ2jR/a
2a2kL+ch2F6+ucgUzUK1gyCL5psTFBLpvbqiPAXmBd24n7SPSXqtmtfp+LUgD4ZQD2TXJLSHY1KV
mOiGYH/fXpy60llL1vTe8pEGFoYRHdYOIR/b2EHTG967yvvuIGou2t2qDSgXCqIiS7VsKHuPTIkf
xfkp1RfB0RRBcGGgaM0uShLYRSBR0F9ZveBRaDfMWJiEA4sSWlZM7ky2Wgy+9XbtvV67XVuX1Jpt
ZIfpTtx5xpyK9wi8MSAmYzYOvXWc06XDvHSkHHp8BP8a+y4G14CoNRMybAM1DUS51O5dvUVka7vx
iaUrlRLtI/gmTWwMMLnZqZVtC/N/mp/59f9DyEKIyHmh1qUahUdgNZ8Ya7QKEmwD9Is+XgxdMFf6
RBDvdl8itiZyHpivVI6k5HlR0xv2jR+6w9fBL2/JwXJFryx7vrgF43xxSLUljmjfo8zn16HhgOJU
4O17p3iLwF1EWptQvdLZ+o2OoZ2G770syBGFW8Q5vKYOVTSGMGL2k1sMOYLvGi0SelDfMvW/0GlE
nbG7NukE3z2mgerI8z9o44VtP9A00kPomY8X5WDHykkTcZ7su8EGg/N0Q0J3WK8CgwTaiWn3ZE7r
WQHTjpWE2rF7IYNCyQrM6zIYOAnnBrRcpFwjM2pZ5fihqpcrafjezf1Rl5QrvCQKLpLdDQOhFnhJ
GC8W+Lden+Ji0VujTxChGFmzegkdJMdMXOkezLOgRoqDNPXOX137iGBjo2BG0tDCxyGmtUwrfCkh
ToD4sf1UBco1GH6Y4EWJVqfSMRL3POLewUJB6zcgt31JMXVlN5mg5cNIJzkYIgmPPRc0IDsmg9LU
xBMEV9OK6qzoOuj9eW1ymT/p7SU+LM9b8B9r9gLBZS1l1y0yCRkX35Wm2+w9nt2/5G520ke8wr6P
4XZrE7dJyPLrVp4A2H8JWaxlgprKRw19VUfdEau67KXIWzhuizI0gVgDBVyYrY5KPGzTPDwq1Bes
464r4Gjhm9u0TMozNHb6UszJvOCWrFQ/LStfb1u7X+fjAB3IBvFDT8ntOJp2FMo+IXi5zMEZO2se
UURcD7tes/mncHeLNUK9Zqlx8ML2dtQOvXRpiOa097JEtEj/tpYLJVmUanE1AiLX9fRCi7LSI3m9
BEsZZ6dJagpX7zt8X0lm6YLgegzOrza7TviUBKzYVEOrNtPl4Hyo09CpoqS4brI2t0FVnHSabdGv
3fTQmMdKE8wG70bpLRznQ2mkrGYq4+rpfTwyMqnI8RD/A0m+n6ojPiG722dQVrxRDeR33KGPC7kg
8Fqg9Tn462qHaqE91KLW8N2DYVgIkxbuNjCZvg7P2Uqs2lixhfJ6RMfchC5NdND2oimmvUsHQg7/
wrz5ssvGFj1zMkIkACRwMC51bKsqWg27xBUrhrHFeeMZJqrMhqlbKGayxd1c2iFZ1m4O596bHNbp
3DnFj85nXOfllajAs2vZBoo7Zj2BOLWaA4oUaMtS7Ca+V0Fat9agrvp+3t9392oDxR03uZFjjJgA
Kun9pLhVSKDSgy6SRN0NYZaKzz7Mi0B7hnO8GspKSWxZPdTWFE/NHkutFlTh9hEomEsNdGTpFudz
sVnJS5fhJciItdslCv10KgQzwbunx/oXgvL9xwltIBreoo9/jAK5/RC2biMqV563gvK9x3K5jG1E
AFFLp6q+0hTv/G7v38kbG7g7OctRbhnBYw7KecVX3CaQ8EHcuMPzqE3oEEF82/WuDRwXTUctlwu6
AK6rriXtkJFPev19BLHsebNEO8OWdXM0MXo+rBCph1XVzUgeleYpNR/OQ+weyY0l3OmfSLa2WQmI
WSrsuv4wJLkdku8WxJNElC6iRWN/31jD5r1CyvxsUu7qws9SiJHM7txoglUT4XBHX5GVTolCHMoU
IwiNln2Z1u94SXOSIhEULkVI/DdcMWlzz/anhk8Xn4qpcQYQ2ovYPkUwXAxoV3Rq6xpgZOXUpReh
0dtybBct+buF43uNZWgMZEUPnLU/pUrl5FPjzT+WWlRLEtjDR00Jd5EaT8ApkGdFAVrGaAPVRUHk
FKFwIUErtTwsmLuFcqBMDyR80kG10okWbZfUFkQKeKc3CDTP+Dr8qGPkmK5wt9bXoSrVBWzw3Cqh
nsVEF5dDdyEcRtiLC1tIZvrmJFlW3VkJFEq8tZHcjKhOM5ReJ72rQ3eLw50kiXRJXdfAoVdLiy8d
lsWpnY00/dd0bRpE/5wPR7uBfAvJHalmCqO4kPB9uAQ0YGqsg2SroVNeNFCygspT5Q6GwO1Fq8kd
L12nVK17WGks1xIE1tJLYzycN0sAwad0TU/0PiWwah3tbjqByqEQIOzdsJt148v1IRRr9KSDESnG
oMMbRcRrLrKAO01mYQ0LiByQJIC9I8vcvnrSiaBgJcLgbtW4S0i3xDixuvwziWytnrwBRe3zW7E7
yLNdKe5SNeR+TeYZljCNz/ZDFczkoNlsQnY5rInApL0gtAVjJm9OamRGbVmqANNVz0LTdFvZSn9J
RM3FopXjAoIarXSaZux+uKACfIekumr/0hIuFpR52OVFhM2p59Zuvy6KYs9l0FSCqM0OG/81sl0w
7vzP4UgUCAP2YAqxKb2zKnQuj3hHv2iVElJPsZ2/Z2Bxi8gf/34pGiMG4ky+jxhUK5+EEouCw6nJ
r71gLhIlaWVmVN8H2pQcjeXuvFfvIxiyrBro5qIGd3SWOiVzvqAdKcqPq/kp7AWZzvPd/2ZfQHvB
eP9ArsI/nmhWXpOlaeHI40VsnvoqcdcWbVWHnvqR+XWSP0qijdm1iSqWgeqrqr3h2ljyogAPML7q
zcIr50tZ9Gm1e2g2v8+FtCGbLEtiFXjaXg7RxziHTLYuCMsiDG5fwAStGF05ItXR/LR3LO3CqPzz
W78f0DZ2sHXcxJg0hvJMUgNDu5r99VKFgHkDhqVgRfdj1Qsuy92AtgHjAtrUaJKeFADLqG/gdBba
bYNDaYhmCvZxTFOHfixUFXg9GiqnRp11bHNo51SmC3UUO0efr6hevFupMtHLSTERr6GbgjMobs2Z
tikqVcspD23DXw+jrV5RW/aNR7FS0K4/bNC4QE3zVqvbskMkUE66DkLQ60ZElcAi5PakQn3CwhuC
BaEY9s7J07W3bTPGxWQhMcxCSMQoBy1LDn14nyT9o54WbiMvgodV3qhfiHhCQKciGGn4JawsE5Qh
oSG5pCy+4cSCFRf6yNMqOEtvtorH4RZvRWtfNmfA+UXfCk6xz8nl4DKK09wRyQy+6WTm0bgLL9c7
Sa0o0LQgDLTHxqmc6Kr2Zuj8glqmDZh2BCpX5w8z7/a/QBmhBrrT4JFcvDDGLgtVA5tXVsWh/lrK
0kXXBkosCuf7W/aCw8WMMFolSW2fl3Lx1iNxIOLqxGyQzHCKY3whowZuq3fnjROBsr9vAlVXkLiF
5IvkmtM3xhj51InomdievPX9F7M4D8kmeGCeMN+XLnXpNKidW1PcVzf5+uW8Lf/hjC9QnHtMUzcW
YYQVbC37X8bdUv+lJYznb0tQpBNZxk79Zu16ox+iZYVloyb5oLZxdEW6tlTVScIRFFHEPW8e2/9z
C8klRWNB8ylrsFWxEv3oSvNWj2eBq+/Hqd8LaHJJUTfoEsnRR+/Os+osJc70im5JfODJxuSnK/VI
KHp8fHNVsuOlyQZURqiumNbz1+dmFUHfFVJ8xIPIurH8aRntwfxgrpmtljf5fEjK20zzzOU6mfzz
y7nn+Vtc7rgpZTMW5gq1Jm350Pc3s+7XIq7UPQdhzSb4XIXkJuEHJ6swVxJkURCE6gN59ZLmvolv
VPWUS6KqpAiJy5uyONTGuWLGoMFaKZxYu6LdyaAfSS44ZLvLtrGJi4appDat2QMpQp/O+JVKp/ZP
hzmePWIDwe1MZdJSyixArH0wZTdr+tkKb89v/l5M3+4MF/ZIW9SY8ICjhxm6phJXo8ew+1gQkXfv
rxbYcfA+BaEznlRrjqMegzmq5NLC9CtFwmiCfAzT7j2+DGnc/8HwtFrhkuVjR2UEvmZxprmyG7rY
5vpwftEExvDcWYqeqdKSK5KrQNZIWv/RI2JPUyiIQSIUzpUnMyqTesWStUqHMlN2Eyn4dJ5FhY29
aKptlozzY9x5DVk6GIMBWSP5qEaCj+b93zegaqMb4BDiJ5KGoSsUPYYZ+eovw1U1CtIF/qP8+ZDg
5ZqqOlPR4jsOFdQbO7LgNtCC/qgckoCNVtVBGpzf892US9vgsJO0Dc8jRiwbdlImR3aIw9rN23+I
as+3TE+azX8rN0oiQmWbzN91GqT0fvVR4/34NWpsrl2oU1ythD4rc6S+4U03Xe48j7j71eG8lXs+
pxODgA1epYrBv8Sr1pTpczxHKN5+rOr7Jb2cyP3fQXBBbS2RZi3tEqG7+UM+3KTxlakJVm3XCorP
Mxm9SoTwvK7p0GCey6wAocROo7tD/XF8T74IwcZ/Mfj3CF1eDAnspxG6Mi6L1lkh1JALNmPv5Gwh
uAfcuDFWTUlhBi0gRKfcrd07IswWgIswVrPINFFhgzx/oNTO04OlvyMgbyE4/x0UOplSVkeeZeDj
VQfjrW560OlyzzvVm9I8iwLorILEIeZm3kpPmkqr6XlaRl7zc3T7I3tjpZcdWLHw/oCjqf8tHksg
N9HACJe+ylfggXr7ab1UDoUjdXZ2BKOhEYC88VD/qRQ2byGX9VbTMgwxKbBZ2edS/9KJ5pbfVNE4
AH7WTpnnCl/QAKiaKqhI5I5k/hQq5J6siiNZYPLoytu+HAj6c/6USJjH5lwdjjHPq4nl7IrEJqim
ZnLr9ct74sKLk/DTd92g0UaZYWEmSQ+JshzmMTrpRFTvZDcBH7MxvGVqIA9FhdAwXvsGGsUxPKAs
sUe6W627KRs3z3/o8R8+87MlM1WoQclI3ukbDWG9yUa57DAlMgwrSik+MR9I84WuT398stB1QdC4
KlsK7li+aRHdrk0lFUaMbqnpJxOrljzdUwLzA1qp3fBaxAqxc5Jf43FBaV2rWpUz4I0+GFBXF2wk
6GBcahs9YWg1LUxbeLW/vWRfQ3JBqoz6SAYjcIzpQsVntC7F5HQ+UzGqA7W2RWn927gOOPT5M0Fr
SjDd/No/5LbSBrLoMYZAT3T+IpwleHv9vf59LlOp03xY04HGXpYe4/WpDm/SUcSTJbKB8/EmTfJK
moCRLp8hXi2LeL/3fh8sHWABVmSdQPP79RoVqTGUoxJGTNdzlD+WIkKOnRIJOn1eAPhXz3XG7qyJ
FD03FxsXlYPv++Pi4vkIQyqi3rK9HdmCceEtjuALiQFrIPE80rvkqRT20+/5MLJ402RNnG9r0qY6
qqSlsCeu7PTI2FuKK3rsT+vPxRU3Nb4NcVg9xDcdXDEUD1TciTEluRpalJg8Rf+nJXh3zV3lxzAK
Ys/esoFrCZUBtH8TGPXaCXIythl6pyLPrH5MEIOoTGeO/vSFHQkDZmF0VIZRdNHfiAAobYXxPvTj
YZJ0mCCZYKCMGobwhE4VTkexZXl9MwALXyoYiVQBy38Lka5N1gZokMIitcNYkJkckr5ivNiJDxkG
2v94MuXZPBMD+gRtgPgG43ZKHkkeK2Mao/mMBrJXPksPgPcUDFmSKwkKgbsbtgFjp3qTFSnmOocx
A1OaO4N86ObPo2j45U1Lyy+DMPiA3cIYB38foQ2orRMMGHrRA1hJcR+NF9px+RpCRPtIMIkQYX7k
n/N34F4wIuYLJHclqSj1ZGMOyFlzlDqQRBcCC5Zv3AKcEBjjgE/gVni9bFbbQ66whgtG4z2ZT9KY
2sjMbd24TKrCPW/LTpkRPrgB4zJXPV5neWm1yNMVdM0MgXk08XjtSkHuWUfpj9P/12DcCVYLC6qL
A8BIe6sT2yquw/gvDeJHwYulQdVUAwYInE61Px/WoHmnCs6z772sHT8EnkEzLY8KbFSWHTKjgfD8
P6V1K9ig3SCxAeG8TYnQACKBg95LHkw2wsG2qJed+cRIavofKHSIptdEiFyMKOPFzIsZiPJHjOjJ
JzPQQI5jugZ1C5ypzA+98zbuHqiNiezvmzgxtAqZMwVbNgEv73xzFpFS7IeJDQQLVRsIKSZVkk6A
iI9moLrrYVJ8UF/IRyNgnHZT7Wm349fzZu2CotkdrB3oCKBU4+75MCEDGMaUGLOVRYMiUeesF0xE
LX8wAtktTyizOgJI5g187MDMBAbAcKMoFh/fV4zqTVLNkklndKtb1gUHdpTmrsXM2fDHBQlI626w
uG0r1hqfgw2wLCvIy4OSiRyRrc85Y7hNk41GaedFY+v3S1hPLWzWKE0xmTqK6KD2LitMZFhUI5hr
o3zXiNrNWabh2Q9y24uNli4ZKnH4aBPsz97ZwuOzpqPzBX0ifKakl4tVygV+d3JWP78jXoPjXB/i
5pmvu/r85xU8KmuKAU/AfxaS59d+n6YGCaNSjT25epCLg6WNtqYHAqP2nG4Lwn9h6BBazhiI+gkz
/r56SK7oJRoIMWD2/6D53F1CTSEaPqWpgcm51yZFKQbazKh/dvHmKjqwLtbEqX+auWO1duQUvsjR
dw+ytoHkPD3LMy2rakDO9VVynd6sLl6gfequeERdj6wfL/GFR3kvKm5Bua2rNRT6S6mLEfjro2Qv
V9GJaUTFt1DKhuLs/5F2ZUty6sr2i4hgENOrgJq6ut2TxxfCUyOJWSAEfP1d+NxzXY3rNrG9Y784
wttkSUqlUqlca20jSK9egggJLFQpcEJiRV/P7KjV6Dc9hun433Ib7X81FGPcqFawy+pTEOQ0HZ6G
yJzzqOw2dvvV4QLWY0FQBrFyje3h89wC1YrhGhrSfzdyq6/12h2FXHx/5aS17Yh6HDA4H6hBWjvB
eC6z8n0pjJ/OxPnGRl8WZx260NFiIgJDOuaPS73dWDMvbBOjmWMS/jAIVWNO395312YMcQRZvOWD
32sNSgyzUc1lqnB9sB9YdZPbG4cJWXK/PwZh+xbxLYjvoJfutT+Q2fBrw8OUlfnA7XPBZD8mvjGE
XVymed1HnRIemq1JmT55tjQFDSfbOc1mHaBA3bBuZw+FeBr1VM9Hpwy8p6bp6jLSmTRuqw7kwPd1
ZrIWzBCADdARzOhulEIxs4qDqvTvUYjqi30amO1Nahh5satYGYIbA/SZM52cwZ1vmGoGnxqI6IL6
nTUD1VBpT0SqcfPbvK5FxBjndUQaBzJrvBJ1NANH8s5FT7+A9stIbid7tosInJluQ3O7svMIfWPe
CbZ9EpFiZl7UTl5n0nTRkv2LjBhcHMQxUcBz8czyeoote56acC7LpJOPs3GCcAgVxUZ8vuqLFzZW
0aubJrQZdLAxWj/TaR+EBSVz/LYvXikXg//vwsgqWgVlGkqtijJp7PPM7/r2Vjc7DjLzjL8f2YdZ
fU2bj2/b3BrXakd7dt45fYZxAVRJC8eNwjHqt27MVzfZxbhWMbEK88IE6qhEr4XY14H82ljjRrvy
1W12YWJ1BZsyv/NLB1PXB9+M3IvmMq7Fg92dnOZs9Rt14i1jqytYhQ67POsxabq6Y+XOtFyake+l
Q7X33GzdZDcmb903A0Uwf+oKjKwNnwLnsak3ItS1mH7hdOsA1VVQcJEtvm/W39t8rwhStjJyVPKv
HC1YXcEqrnu/FoujtU5kOM1R6TquWm/jBLx6/l4OZxUM/GpWljMua+NHzUKOAmz5Pt835d7f2zFS
qY1xbS3P8vcXl6K6dapsdGAvFyh0yibuUFx7e+q2VmjZwxcm2rId3WnZPqhVipgHCNbBYFGzGqIc
UfdtY4vv/nFeAVeNAh4aDLz1Qy9DR50agAtLApPfDIYdp1pFXq1/CB+KriKPANuAVG260dJwtYbi
oZs9BB0G6CLWBZuae7XMwHkISMORnEIQhuKW5++HpL+Tm4u2aW0VLnrGjABpYZnM1v/SzruP1cuQ
2EsSurF81zwEyRjE7/CoZKFE+Xr5SoLeFtVZBcBAIWVg5Xa2mgW3LKz2Fs/yNpTGXKB5Gmdfj3yT
ZmyLIOyaEd+3AKfEc7CFutrrYbTEVLlvzWXicajM9RIa01puMcpcc/ULI3+0ALTpgKxjgpExy2JQ
RqILqG0HiKG25U2Fru74bW9fTp61t+MKFMLVLdsHUcnrQVUVHnb4NJYJ6f0og0a3/TJZRw5hHE+1
u7dtLd96y9Yy9ottLI1BzRDiLBM5eckMROc4Nc8k5Ye3zVxbp8DCM1iA4xAF6lUAHMxmbpse6wQJ
t8jV9X4It6gIr5tYZCRB5BH8AYOv6mli7WjiSLJ0rI0g6Td1cK5NVoAK+39NrFwatRnwJPdWmRR5
DWqHR0c6VI4PfzNVv42spsocm06bBsaBguoBcAFAebeKZltTtfz9xaIz08L7RAATtgbDiZLOF11s
3XKvbZrLuVo5sZa2VQzLcti8/BS0ZpRm/FiC7iyUW1jra6dDAIxBQOBfpvkrrl4MJx2VN/YM+3Oq
8Eag8fzRde/nvolxaYlCF3fqcdrVZEt68Ko3ODgaFswGRC7WsSfzdeiZMFtWnFZOMlcTrdjGxtkw
so490D1RM0T5AD6yz458gnIB26rGXV2p3+NYT99gNboWKcZh2gMVwWMbZDSr35Fww7GvZkEAFfx3
wn79/cU6WYSZQy8wluLY3i3P73NGi4L+R3yE3G2xb1w9Ty/trXYSGavS5Az2yBQ5O4Vqko8wR6fY
SbYJi67uqYvBrfZUbQ5g0Pcxi4XzwWwe0i3el+tO/nvyVvspDcfUtpfJC9MvTgCx5JvRf5+6T1Vf
0Cn4nnkb14mt8awOhtzxMmdavFuwr8jwzTZ5O8xtOfbq+uWNVW3xAN/vp5B6WRnl/ZOj9//OyCqj
cuq2dHNzmTTCHxomdkQ5sTNO8dtmls+sD9FfNC/LTd8Dh9nreFpkqTBKgdtKQbzI5PfgVaJzdWu1
O6NFZtUPG/Wha3MXBmjmtVDThkus7IkZFBZV20AbNuOqO6Ie1ftQaAZdVVLKUm41bf3qCFuNz4Lk
KaKchREi1r0en6idlPV+W6C23QCm84vr83a6r6Olyt0fIAo373/hkW5VGoc/mq3z6lqZ9tUPWA24
BB13oQl+wPg9u+MH58aIpvv8DIBcDEqNWG53AV9x/1cW1+7fBHlraFgcdjoBlWUSHP0IzJL/acdt
Nkn+tuyttkM18dRhkywWzIQwozLdKEVccZlX41ntBD6WZpcZGI8JFpc5Zsa53zpHrsV32MCbGM5C
vMg5qzFYSvOK+VWRWBrQpzocxwi5zI/atUKIyQAIWJiu2k196CY4rTWVbvOBtwB7SW7Yj29vySvj
xa3t9xZZrZ+V1YbMLWyRYr4n2Y4UNe22QvKVNcNA0UIN5ETg/AEPbQvHz/qwK5LWKU+d7J8KI/3n
AQy3GuLjP9zU/ui/0ensDkFeF0mWju8b26czsW8Z29JfuDJbuEIBd4qlQ9F5vXLKD4YZ4OoimbI+
9go6g5C6VP88ar0ysnLBSs1NOWcwMpeR7dQnbid95RzeXvcrycwrI6ukrOIB670Kfh40eZI3N6qc
4qL7FvR/sZ9MG3cB9PchIq7Lu6U5+mPjlEVSm8+iocr8kH9/eyRX1+TCwiro+oYojDqFBRsIpxF4
YF3RfqtT6UpWAdb238NYfsRFSiZSYlaSwb9GN2kCfWcT42zXcSD5jQ52k/5ikG7Dpa8VlNHOExBi
o+0Pf1iVHgoQWE8Kd9zEkWb52MvGy/DYBnCkaEvyvhNdJ3auW/oJN4j7qeKMsChDb/Lf+ONluFr5
4wBOmSIdEK7GtKBN3yEXPZT9RunvSox4FRNX/hj2kyX8Eavou9/7sQJdxUagu9ZHe2lhzetgjp2h
ZY9hLG/pHtAqwbObEPofUeA0mZ/+uVta0FQGuamPbrP1uzP4YjPS1/AYLz/g6VD7h875x1BuDy+V
v02sYneRjSw1KgQKyxeUMIcGKCqWzVaH1LUNhrc1zwaMADy36wazjBluKwDVTao8FXR0h5++qL/b
hvr29oxdC0mXduzXe6zVzOEpgx2Lod89O+TNXTX8bNMtlMd1O1gR0LHjaW/d5wD0EK5XI1amS7Mo
yGPVuTFv49rbuMddnTe05YH8Hf1W4bo5Siq3CJmJYy+Q3zxo2lb38yYt63I1+yPjvLCxmrOhIqHP
HNjov5sulWf049F6n0fKWFghUQ9lW1Fp+eJbFleXRQ/1r0B1oO6cvw/xAvQwkryI3D1EJx6KCE+K
bzvFElzeMreK7nmmvVA2GGBjfAEZMSXFowq/SnlTpXekf3nb2FXPuJjNVZSv2q4JbFDnJD4A/Z59
CqBtUY0G1Nc3CuZXox3quaB+WFpg1gRQIsuKpmsLXBTSe83vGj96eyBb31+5xaxBfqq8HMEnfGIQ
ApnGf97YalkeaCsI+vXxh1UK27qjCKt2ybfyp7k+zMD3FMnfjOG3idWx45QTusdaxOve/c4A9to6
0q9vz9/fX504YzUWzCwRbvK2QxHUmvR3Ngr/3rCY2IKuXl2Pi0i9mq5xRMNJKTBFoLK6zfD+AnjF
xka5OpwLE6vpmocaNJczVkSA/U26X4wmp3b78e01uX51ubCymjQWQJIhbZE2GochNhP/MNM0tr60
x+akD1viY1e3429j65re0tbFjBCz5hmaZhNa7O4m8779p+pwaGK9PEbXdT2ZBTOaI2CmQOoRPCtr
I7W5nnn832YB79Prg60ww7QvODzZ+zJFC+lgGmMY36edBdr2IuIbi3R12i7MrfLG1q3CaVrON1wv
o7E4h/lPyCjRwdsAGl93hgtDqyhjNqC5sJecLbiddyQBf6dB60//6ScNn8GP/bbzXfXwC3Ork6dn
c901y7W5UfbeMLL3g5XFLQs3YvOWmdWJM4N5lEwZps8FyarPYiHQuVps5AZba7T8iIv7hD8aQz5U
MBIaD73b0aq7Q1cWdbcQfptrtPyQC0OTTcCYBHlUMCZZWKPx4NzOUUPdiCU4teN/t0KrMNcKYAIK
dzFW3Q9GFFTP0xYP2PKJP/OB/0Zt31yFOVb5aTMvF31dy1hX8TQ8eERHwjraW5yk1+riloXkHTc/
YArNPxrydFXoouVFkt4udJrGnfi2uPeCZi3/4hnola3VOoVBN1aTxmWvCMek60VkBN88b0h8tYVU
u+4SF8NarZLJiDmxCsPqoSC56MRlpxAXIRNESXzXbtz/rwe/C2urBYMgmckrtAJCAEkj+C1iotlt
dg5vyc4+pFG5Ye/qSXthbnVANXxmVdtjHu356JJ3XnN828W3Zm+tXmuoya0ajtTKegelFvTe8v3C
azUB/Mlj/2821AJmBfcA8LPrZmnfGB3CfeSJYroP0Nhr/ay3YM5Xw92FiVW4y3G+znIp0OTDe284
OtPBI4e352zLxCrYBSL0myqEiSb0dm31LSg6PD1uURRdDakXA1ntIKblnA5LPkeqOsrzu6qcaA6R
SrZ7ezT/j0f/XpTV/vHGVgj0DKHkrWjwJdjnB7EzIvaxRfv1rztXsJVAbE3gag9pVIZbXcBiCzLf
ieKxli6yIhNUNwBqABrAhKrS9Pj2OK8bDfFsYrkAcKw7X7zWCaWVI9VrXRHh6ZhaOKAa8eNtK1dX
7feTyVqCmpQNOnuXejtz+0h1GFj+rUfr11Bt3FiuBobfhtb7tiSlUY7N8nBgJPVwHPP9vxrIWtbC
L9qxKQ18v/aGk+vpJJMvRZBGzBUbQeF6CLoYyirvArAVGIoBpvSvM73eNzdzFNA+klEVbR1MV93g
wtgq6/K9KhwGG3fiFjTzYYAMDxKG5t/42oWRVRAa51KU0sGIpHFym4+DeszERsa1tf6rICQLz4TO
I+oWRfuMUkyzxb+9NU+r8BMEjGtpwpHn7tDLG9868eHD2y62ZWIVeDrhCqsNYIL/2vlHgYgzb7XV
bGxIfxVroKDO0yaFEXM6SKid5Q/O/NkD88C/G8vqnHY0cO6OxIqnDeq9gsr80JOnf2Vj3XzrZRyK
fyOG4hVQMHke7P1gb5jY8Kp1jd4oBluimR+1xCmNBqYjnjXJvxvFarfnpQy5ZcFE0Tw3UFlGxegv
MFKvHj1Xe1yMKOoSiT2OpqpHI/Cpm1onZFF/FbguLvSroZhDQ3wR4KaNlUD1oIugPAc670W/Jttt
VQ+u7pYLY6tBDbMLoqhlQyIXEMB+WZGzJSm+ZWIVtnK38EqPYWkGkI56RyLjlD//xepfjGL5CRf3
N08XVs5RKkxYfyiDFwsayOHLvzOxilwA42H1Z6wKn49IMsfq3t5KMq8fWRfDWIWufNL93Ni4tolz
A8XyGbTH/FxCES2Ps3irq3trWVYhDPXW2guXtg9tPmRh4hcvJd/9uzlbhS898aGel+fT2XkZEL7C
GrR67C8QmZeVqTUDUQXEDFglYAXPzO3wlH8PnY0azsZUrd92JhVyIFxhYQSRpn/O+1O99dK8LO0f
N/bfS78mGSIFdqLysBqkd6jwT7y5deqzJJ9c9uPtRbGunV0oplsemANM8odumgecQu0JhYUH9neO
oVm17yKeGFGTgJEO9zPQxB222HKuTeGl0VUQgIoZyxuJxEJ130q8JDXPzlZz49a4VkHAH8K+bQOY
cLxvnD1INIx4IFbeKur/Wor1UgGuvWCaAYL8QzMNjccjbxevHnbObv6e7pd00nlaeDnGg5sovCmB
uCwiiqZPxr4EPYe14Y/LZL3xC9YsNG1dAiCxXDpcPGB1d2xrJq8v1v+NcP3wYgDcRrJf2Q1IokYn
tkcvKo2/qEFcTKOzOuayKvSKYZnGRY1bM/TtZB/f9vTrDvF7GKuzjQdu13dL9hQG4Kh85Giz5kW0
9fC/tRgrz86b0WvspZuMpB9VeNtu8Wf/ii5vrfbKr9WcldW0GJDxBHYAM7HuQYALTRRUKhdHG5to
SPBGC8aA9mzG5l/u3d/zuMzzxenKoK8IMCDmsdQlKEXjGZhf42+olfBw/tvK6vAbGRtz6cGKPnkn
vR8PPfhF1BlJb5RtNshtefjq8PNL9McB4IFYASyYGmmIZmVjC0q8fGS9cIRAChRQaSB8180NKFU2
MpM28GCzHcSKo/NejtahC8ohtirnjs0Fp5PMxe5tv79iF6IW6OYEuwOwr+HqaaMEBLGvPBQTLSiM
uqCvqLNHKb/bPTD9D117eNvalZPrlbXVPi6kLuQoYa2r5ZPMzajL/KgNoWpkiUMuwvhtc1c29Stz
q00dKtczVA5zoUKhvj7IsNiTYZ92L//OzmpbB4Msp7pDidQAW69DvukOB6X/091SQrsSPl6NZ7W7
a7tNnS7AeCrvu2oelLExX9e/H4CBD8VRgIlW3w8c3hlNYeQJAR10YxY3HXc2TFz3gN8mVvEhtULB
TFA7JIZIrQRY7BvuChY7brkHIrzdgyXG3DB57RDGtP22uYoWRWumqh2y/0QLb4+Sn35Jb8df9yV+
MhIeTbsJ2XNTULOIxqSPigf/L6rcr37EKopUdei1bcNQta+N+TSW5DM35zmqvTGkXcHhlZKrJy3K
j/3EW2pwBvU57voRmKG29gXatZd0+nW8WcQqrIVFxrlCBT/46ECyHGbEociraE6bL2U3VXug78HE
GQzjjqRzizMwY9MH1/S7Gy6Ahjalx6lnOsk4ePluYqZxVNAOPsyFfm8B8387pGJ8Ip1MdCaCqByJ
9Q5od/eDkxpOFQlfWow2PLSoP/n2schMaVEBfGUSMphAuQcdoCxQkVlWdaL5bN2qPLfizjX3XW/Z
t7qrb4hMU8jG6x9KWeRz41Q+9p3Ozo1ungB3HehkjZwKVUE5Jc1tWhtOdzQlF7BsjudUW85ed20Q
aWM4tSKbPsx4k/rYM1PkqJIWwaJRrCIb0sR09l1DRaCFA60sAVubJ8uBBvnIT9NQWRF2fhtJ3Xkn
IK7DWzGWuLiE2XvZjSXVSp5b5u0L1wORgBrfM5exd7omxlEy0h7n2S73Uw9KUjkAJiQ84x3JKuuQ
1vVH5QtABzroZZG0y2nnBSJxZpFRMQ8MYCalIwiy2tRMKxIZaVbDClRvMmj6HBWZ8KjB9BfRFwE1
0sba5RNjVBaDtWv4AC/XmBY+iM+BPz8odPCDmmxveupIWh17NT80CxGDgxX28YLVhu/AQr438d5w
I6vpNnTQxZ138SSMidYEeDRj3JXzs9/yW5u1lMhxD4zXl9bvqHbdcVG4vVMkGJAe9o+Ss7hr2tjK
1X3OyaPhnFIxnXM4IyrV0PvoZRapIHwamLvL++oTJ0bk+ORhQWsMdfnsavM4m/rZ5INBi3J+rOFT
WtaRbvm+MOeb0P/E/eq293rq4EmzKKuT0OYnz29OBUeDQGAkZlN8Z5V7M4OdVdmfih7SNzX4T/KX
1kfRd2K3vXVnz/NOTtZuRr/cOPeH2ck+2/2HzrVuTGOKO5/EafXTLwu4xmcwGeyNsLz13S+d4VFH
5UkzGScyfw1RWhSwK8Bi2OuXpk6hTlZGU/o8hNPHyv6mqnbPpnTnMIk1ZnQKZ8hb9LFrybPdhkk1
vXS1uwdzeEabRh86peNadeB2MM4Z/iwqQYWT0jYdP88+UHUAhY0a3+DykPryWPB8V6t3DhljqVMz
IhYuIY55zHsovqVhbOjmi2xKmntBbGYQ/tFkZ2ZG7HQu7YsxgpxNJPR4CrP+K+iAAqrJiBXxYg8l
WVxT3/m83s0qY9SbWWTqdJ/ajRuTRoHoMgsjy2vug/Com2Lvmfk+FE7coO2x7oMbs2reoaxwp/wx
kW5JbX+ive7AEoP2SymjsYUf1t1eZXLH3Q8trtIZM3Wcl9Oub22eBPBeoL67u7I1FC2G/gOayT8S
8m0q5hi989TSP9lMYpkbO7c2vvU6/GR3bkQEoX4bJMT9oMyXHCRJQD6niB2Fo89Z41Iyvsh6fOFq
Ps5tBYL/CRrscxKQcKKynnaqI+90jhbUVif1dOv3JPKnJ0/oIyqLexd1LJpPXh7PFvh/ISjsCUti
SGFiSoL6yacUiHVeC7ypDUlTetHIRTRYnwRzz4GPZl3m7jk/ZWH3uXPv5n5I6eAXe17XtKolCAM+
CgLodJG2D9zNkNlPiKM1IqVrS+rK/NTl7Nlp50MtDKjK9+YJ4TnBDokFVjRIoTbvlXdtCG1OiDOi
nU2LdymipvT7OG2BOQF3BG0YepJKoBgryzsz+34oDDiK/1AKwFJUs2u9ce+YdyQPTg7yt84cItlm
oEAhwVcO8dRazdFQ9nuPDz/63k1C6At6Lk/msTvPeXebmRybLNhVZX1OyXwGJSuVk7gNnO7G7flH
SI7eKwt7E7Dep6muv6ERh9p5eeR8uOtq81ib/We/E2AGMQ4KmqNzxU71pHH3wOXD18bR0+pTL0Fb
3PW7BmK/lDMQBabGs+ismo6heAJjwClEMBY+uBfb4KarH3KIr9RW/ag7EVUgc0Fj4VPeh1GJhvRs
kGetuihnksdAQB0mBEOTtLE3wzWHKZoRqWQePnjMisDXmgD58l65YBUV7DFPwdOWzaBFHKk3gFTC
MfbeVEdW9VLZ/HsO2agg9KIaPGShM0DBR0TTwiI3pCfDKW4Kp951ZpUMVQDGYDs8mq4caTeAgV6l
34w2f28QKDMpJ3FLZ2eO5F2bOU/C9g4FOtgnf4Lygn+QLTDk4/sMTV+5n+41bw/2IA5EKwQAljS5
tXeHr0NQ0KybIn/4mc5zXI9GFAoFcXn/VgRF7A8kMqfvfdmfqzHfMVPuJEDieQVmov5TFc77oGpP
tQWElmM8itG7rTMV4wplQmVONTWdevPghV9dCKf5aRu3nN0IriJZksOYFXdS9XFvajpDAIqQ/lAj
1S0wy3MKtQB5UOAM6nWeLPB+ycCr1trHrsW+MroHSw8UjKu0coujmPWXdkC2laZ7RFUKoecdC/Sx
V/ycBSxiufPs+AGyLdmfKoQEOZHILQ7D8DLM+c7rwp3js53Lqp3nQO3eK+IqO4uSIDEud5M3vWva
kqq69Kkl+E9mGyEo7oMHC239bFBIeJRd0dQikRhzTvHmnPDK27m2/ux4H73yY5AWd6IC+6EfJPNk
HipyclxEod6Z96JVFL3qj8r/kmlx56rPlqF2wnahagcQqS/pAMFlMGdLygKyhMQzkeQ4mIG9n5T3
0hciPfFCurQdvBtXptOOSMd7VzXBuJfghUnbKkCArnwEIg5K34wEdyVyJRByCUYZiHdweycAywDB
hGzOj5RsMtq3OG7bHLBq3eQ/OHyekoC51BHqo1PZB5m5ANY2hoWsNk0/IZOSNGiD2zSoy3NgdwR0
KrKlKR+Gu8ETVdLPuoq06tOkqGUXTb2BcMRtCZIDpMaIQypCXH80UoVWbOyFiBkVe0SG8KMIMr73
U8uiBtJ7anLTOxqBq+PUZQDoOXJO9Kzv56517oZ8qp9kxZ2IZf54FNNo7SsueJJL04ut0XfPpW2p
owdIumQa/7zj9b7lstoxdHwlju/rKGyqJgGSbKJlMaEPoi2jxqtkTKoJ6R7h75SanAhBBxsXWyUO
QHgfmUVD7gImspBqq3YiB5rZEaReBQVrmY9GuKD9MqTl9I3zoLnRXLs7Mmbhg8m77DYoK/VsDaYV
m82SCC5dBffQk1c5sio7PCgdunEOfSBRBHnk9iAjGa3B3y8I2qSQKQ4DX/Mk86uMcs8AZ0o/QbGy
Jy2d3WkGtsEoI5CNdHtonODMJfZNag2fRkMOsWBdEFtz/i30sypWYdbiREiLuLYW0MKgwT82mwEE
cCr+JPHOFaWhcTOPPosCYdyVFnk3ieYp1OaNBb2PqJrLQ11nbY5/Jsa41ZBqEKbAsdv7+dERlXrw
vSmM5dyqfVqEZ5ZVqFI5FdllpqH2hR7tiPepinRtPPXe9J7k46M5uSkV5XCTmukXb1p0BMgMpjdC
qDM6L5WTA8CBLnRa5P2tbQRsH6ixpzIVKvIdcZ953o1t8Bsrhw5WE1aPIq8/89KdD8q1q4NRgKZA
DvanoQ08HIbLZrOdd8IMJfWkV1PUctSuc53PgV19gFBMEHnCmI+hlZnnsumquHA5CqJdAQDnoPp7
R1r9p65yrFh07RDzKqhjS4fvfJOXMXgIrUi72VPdVVB+zbPy1Bq2SXHoNvug77ojHsgYhfjU5167
H+Ye14ZSV2MkhJdHeel5SAJb76jaKTuamqs9Os1xupvE2zupzHB86S91oB9rp25ioy+NZCI+MFA1
2Nv9xvoaYAtGerK/qwBas51ZfjXEcO/4UuKi4o+3qEBYkKPk6pSJ3tqNHo6jWeNEAX2f2mdN+6kX
aWIwvEsYaCKMq9l0KGNees6VbcY8E5hNZx72pV88tKPiO7M32S70LbAs+a58wi0zjQxVPNoN/5K7
Dk5DIgtqgboYB0ANiVLLeJg6aWAnIC8EoRoopkPjOWw8Y0cc8UUVFlY3MMd92AbhzkTaItvGSYju
v3ErZ7sgN459qB4C5eGGZBt2lIvmE8sRQlNLjfFQ8uCj5aKC04WjkYDHDh1celno/DgAqAbJL8X2
jdt4kZcFMrKKbqJdazgxnt9FjGF+YGC1iXLCgt3AQrXziq6maWOOFPzsDrRo/Prggcj11quHHARy
EEY1TZd9AuDvi6m89FiMfntOzZDvwNHi34wLb6KcGjSGdxpcuUVe7arOOyB5HneuGjXlgn3OuKli
N80aCh2Ur06W2h9y6aPDjaGnwTJccWMJ+7kJGjNSpezjwCx62hb8CQoPJc0WXWtpdCIpS75k9yBV
cvAnqnoZ7urlbjkWKAiiJydKiYVstBlU1Oag2Otn9tiVE8JmHpjRBDUZqgt7vJXpkO3bfsJRbGZl
UusZdAE6qz5APuMRWMldzgQKDKX/qGd1ygPhRmoKUrA6pXUsnfRDnSPdm8LgxWd2dza6VO3LFJWZ
TpBI284UlUWI/z0nMTRLXFpJY5/NTN7nktzihza0nMEkiPOhoK2tvGhS82c+Qoaq1f6LdoPulBnD
M3rcGE6jghzrClx2YaPPpjv5ByLZMVRBFxW1CncW7+/J2CA0s7qibAm2Xlfc8nxIb9qey4R7maJh
YdxA0kTGw2ifJdIH6popj4q5+aIq56m2ka/4VX5n2mSigmCtpqm8I3q+NYNeA/WDCazqzKNIv7wE
UPu7IFTY3TW5dxtgMRmKjKiPpE9p0apoHpx7JGZNnNvkzHzWoWoC0pYBrK3UM3AhzCviUhwtyDqk
5O/GVn+CAMpLNlRN1PagwGglslQ9qPeDVicQNN8OLkH2zb9mrX9Qs1PRotXw+Hn+5ORFHfV5nt9U
djVQbU6nVjkWLTu7PhjePMVG6nxuG7E3TPgOytmgeR4Q7Cs8ehysCfkChHo+QICwjIZuzhKnRNjA
sadpg3sSdfPQPqIiCR2yjjyyiX33kdgepehk5JvqJdUuKACY6mgNXOdDxXJy1xnGOz8THG6cP4nC
bN4La7jDFflH7aFO1brNOYf+ZfY/pF1Xc9w4t/xFrCIJxlfGSYqWJdkvLFu2mHPmr78N+67FgbiD
z9raR9dO64AHB8AJ3UsPzKg9VJDvsY0uVW2tAhNv32rgeE1Vw9KNvLHQM3dd5krlzHNF7KHUoh3i
2GCJhvKiqDGVfs53uPu1Vp+HyTGIxp9GoT8Wsf5tiMiyD4wKBdjlS6LHjVOnYWvnfah7EwYurFCu
vwUNlhLMufNenEUZr4nsZxqYEjodtA7HUID7v/GsdLVpBab4o8C7oV1GzDJI5WhY4HQcnVYCdSWJ
kqMIDRZklm6nZMIbeZE0VwqqyJaS3gRLZXGtVkN0PWciqPgiwerDCm2NPaQlYx3aN506fmmQq3Gm
SlMsKcgTWwmECJSsKmK/oX4mffYQY9jPahIj2atif9t2E5IbqngIVQSHKEsNVxSH6FHWQgggCXVx
XMjQeZJWTNacqpUlisji1opG7GBoXkvB3KnjXCADVS52iyPMrvvW8IKgXBxcF42jADJMPCnVCcmb
8QY1rAbpAtzl6SutS9qHsh+mfSMZh7gxBrS0GeIxNtOnUjJbK9JzWB3hOhgOuSsQ41ovupc0Jfsg
LTCT2qa5pQxzatdR+SUTxN5ajPC7XsXCnRDKs1sUpbLPtelh0Re6c/NdIWf7QaJzRUPbO2Pe3Faz
nqA5VZEdaCiTK2FCwbZv68e6kcSDCWV7VVoUu5Zi0x1bnOiJWGZ2o/YYDSDIgtRZX3rKqDZOhXXD
QVG1FoaiFBeXWkRXXa+cIMtxK8Sr2TdlMMWIc/q1iwxk0wp8rigkKjIZinhUs1yzlja+rfIRu0xu
JScWWukBH1U9dil2OFLMRWPFda+fhAYBPAMXAeofaWbFS4MRhbC6TXvEEoOANAhsVtc4UWV71kzI
39SlaLUx/kwQBsJRItD2ZzMk7xKwOFZKMbWWnKiPZgSlpkImIEaegsbv52RCLKh8ELfK17lhJndB
okk2eFyy1ykdf45SejfE4F4ytfBmFLvArsI0tYd5NqwoDHsvWoTuIR2r3DbaebxNgwB/dmAYOIvr
zCrCerDCZvhhmvnsJjr+r6kd9Ai8cbP6oArZvYk31yN0TF9aE24UL/lti6S5B35F0PNlM6hQSgSi
vA37U7CU3UlElL9TKwHKisoQdSCH0/6+GQ8yH2CHMzF+i+IaSyjdLxmVaGrAxi5e1UVlkZ+S9Oly
0Wmja/ocg1ZzVqXWTJnjvq+B0TwPDh2CQpSz6ufFpp3z0HjllFHel0HP4ZjikLC0oqqrteCowtcy
xFlzmkr3sknvi0PnEExxaGr6epRRg3K6ubHMYp/IO9x5O9FfYk5XxPvK4DkSUxKKugK5gRJrh+PW
1sxXRQCfb3YlRY+XLdpeNEWTMdapKsgOnn+jlGRzqc2wqMSLlKZ/kNhUZf8yyPay/QFRxXOQ1oiy
XM0BopT6dRxVBx1pZ2QsHWMpbKTtOV/pXxzvDY+pGS9Gknakwc0b5/MpOKDMYsd+7zWPxE5cfvPZ
hi4m/VhveEzVuGmCWi8V2Fe8yH75TQENUOSAtkmFYsXohKjWhZ7EqddxPhwrepCB/6TRAmBGwlVf
nsbwW2t8ufzZeBDM/gVt4Nj2FCIx/VE6VuIe79DLEBuMF+dLR/+GVYwoGjwwqwyfSvG1A8hE90jj
+zKo3lsO0rYxhojZa3SJySzPuyIHRTAvJV5j8k+8bwZMNoTkG8caWq+/VLRkViwrydz2rYD52Mwe
UXb5hqS3I9jFUfWjHXIKyq7lNCxsxYl1mZRZPykMjDAjQBRaPCjRQ5Ba9RdF/HzZsK3FW6MwcQ9D
n3qjp0CZJV9AzuxbRDgDLzwEJt4Js2r2CUVYpmuIKjTgA5l5bYk8DKbCDUZHKRAHFI4kKlFZQIuk
v0+TiLMxJfozl5yACalNmGW6UcIUXAGyPQ0G0/dUs3Sv9HU3eRQ91R6ulldoB3o8b9houj2rmrPt
owTVijKTYOJ0Mx4CH69aHwz1imP6856vYcOxlG0ljQqpEvMaaE0hIpAX6UOMusawQD1bxeW7AwE+
aZ8+4opUDw/CHu911KuqGfN2jPERp2vtW2HeNn8/1kHX8A2BiebLQpoe8g94hqMhQ7ntxs+pVliX
rdigbTsHYTp/yjGe9Rrie454t6BjwSa7ZRecFr9zkb/6koL4mtfxvxUpwMj1JwAy3j9ncVDnGgJg
SpDt6R4nk1b57SnnXPtojGPdf43DuD8xJ0gSyMCR5FMZ7rrOu7x0W063+n3WxcfUmEkQ45ontp2V
U5oAHdm91pvGh4g8pCVnNpz+uRfMYX28Dc1BbVDEcFKwtKmotRS3ZnIvBjtF/Z6L16BytS/btxWl
1vYx7tdgcDJtgwqnrngdDT9y00d9nON+PAzG+8KyheDEDAy1kX2IdLhyEvtSvriXTfmXi9Efn5OZ
87DREy0IkXt05LtqjyogDicbcdFOZkuzBF/e6WAJ5jIU8qyj/766U+jG0igRWO6cqrwR9Ue595Xo
r3mY6LXlzTDmQBTGdkkIgrxTL919pNbXSYXidKv/fTfaOQ5zLBYQ4NEnETjIGtvV0Fo6JDO0Y6Bd
KSNnWvJfbs1vNjEBIhWSDtUbYDXP+g0lhR12GEofcIdVvNxLakvlnJS878RECrThDj0a6XFY0Tw6
CFMKR6/m2A50VDoveyIHim0yjzIlESMC22bxKtPvKkwj8TiPN8/elU+wjeZiBzGtjm7cwTN8yjY2
IrXlLb9ErpbE0tz/ZhITJ2oJhdFEpnCyXYjf9G+oinJWjWsSEydiQZcmNFLQ2zkKvw6SVU7+TImf
Kp9PYsI5OAgTLJQgiuqRHlC5dBXO18m4u7xgnAOQMGEh7ClHyohghEZGDFEuRzlIkcHRrV77eyUk
bFtDovMoICZAZ+d5BBKCXGrmFC+nWAfheln7sxJaJmqMH7BoBcNEIa3PyKBlsAjdX43Vz/G4i+Ly
uk0X0y6nhbN+m3tohcbEom5ZBAi7Aq2or0hzFNGxLPxHCCYERch7GUUECEU+jO1NKTuVykmsbIe5
lRlM1AF1Wy5G0F5yhJ3mxzv019roHPBGR3RSZKV4BCk8PJNJfoxioUAomr6iT8JNimue4XQH82p0
JDdCMoKn3bN5s1z5Htswb7Yt6QUTa9i63QmNkEh+RI6yr9zRUSDnXfi8AR763d/dkN4W1GQCUYs+
TXWekaqK1eUUGahrKP0tsr92BBqdIQmcy06/7YYG0SUii+CWZWISrpejUqFFyjHROZt/Q9dsQL5e
htiMRMYbBBOJ0NywBIVm0sRHZ8+ZADYq3iNjE8JU0ZMrgxUYL5nzCJHl8riUiYFbrGGb40s8v1w2
YWOVQPYqg6sNlLWQlmB+Pwyytohnmb5190X1gtn3ov/74/sMgtmsA3pyQ3wjwRnFq3x40Gav6DjX
LPoTjGudQTB7dYzB7oEqIq4/bW2lAXoAolMc32YgOkNNAs27/uVV2/gqKzzweJ5/FWUk0jyjn9fR
MY8RkAnzt41zGWIr43WGwSQnVSGKcoXaFF5TifJpF+zKvXEs7A/kw8+AmH0JdqN6DFIYUzSowDdf
C9RTzPIzxxz6K+8/EY44U5IkFVIz50smtKGkJDlmE9FC90iT/ILbHZJvAbgpIDvIWbyNUAOT3sCY
A09JTagpaTCpr20t0B1RRQvlHFh5XDroB+OgbXvDGxqzh4IUknt1BLRlxAiEbOzz+O9FegwYBGFy
VTRwyWXZftAXMOQNdQYTU9LCSR/cy59nMwzIaMxAsgS6KSyji4Ry9iDndAMlFqk+gbgaKmuXIbYO
ONBlvWEwfgYRjnYZEmD0h8WjauQ4UBcLcxI2vSeqt7zM99at9AyQOQEKISjSfgIgnVkd/fAgoQzj
oJkHLF1t6Wg89lguIHWU1YNSFSPDGNAoCsBwh36XY3XMjhEyeaUz79BYw1nQjYvqmX3MlirQnEFE
gQZWW6QKylbmYeBGv55CS8GqomXGiUK73g286cxtQ4kGSnUIy6sKS91dlYPWzQNOJelT54S7wjP2
0/1kyx4mx7gz+9toYLhSQL8ryzKrElNKujIrJsZLFN84FBA9Ca+En71HpWXnXfz3rDbYam9ov+Ly
6iNKXdqYTZhDU7xF5fWQCG7FG/vc3G0rCCa0zzGIoeMgC93C2EnVk9ZcTRHn+sqDYDabGQahEJRY
s0yfHLmqfYJzsAkD77IP0oP1XVRfWcJssUhLddTfSyoo3+zVXY7qmX7ofN7Q2SaMRkxafsRdiC3K
tI1udjr5fxiy63ajp0DnmjevL9GFf2fOCoe5qmhdt0hq8AuHenV+Re7jk+jJTnSodevy0m3HwxUY
c2kZ0AHR6nMFZXdb8vrr1I28+UuFvG5jLZ9Db/pyGW/zlHqDY/OhGQnkflZgW2DcNgE6CzKeQZs+
t0Jg3LpXlaUOJxik+N2+tololaWn2/QFAxayh+Sq80PMsvBgqY+9+2goS+uipmk6Zj7Po24g5JlQ
K7iF1+7oStAZQebQbT3Nouko0/l7GkHEBzpVCu0/EIWzHOGJLpVatWD8Qgi/lf1eCjlbanMVMTyt
gHuWEvwzt4l8ntTeaBAcwvQQoDcz/lrw4s+2660wGD8vxWRo2xIYOkTJ62ta+DbdwMP06Em20HDC
Oak2D6oVHOvpIjpxDUirumPzPULbE3qOzPskvPuAg7+haMylvM+lmYwKXbiWuOnSHUnKm8DlGMLy
to+9VA2gbQ/dvK53bSHtRUlAo1GFLm7eHD3HDTQmgKvjgD6rHlC4maEvENqq2UHEVO9/WzMmfs+q
2pkS+rNdtZcsJf7K9ebtZ8zqqzB3or4CeWpSAYGgkACq5hIdfAWmDb4qAe6aDbqy+hxS6k3rRJn6
9+9zjPFhkoBKFEBnhrUuQ8/wUCShW2OcFUTLro7p08sLuO0RbxCMeUsTtJhRAUQrHUjwucOcplhY
ofTtMsy2N7zB0H9fXUq0YJYHSQRMknxNEq+Ovw4VJ6+/eT6sFotauoLo5BAvNAEQsXQXhF6Z8GqZ
PAAmsMkYXlgqAwCK9IW2Ecb3/22NmKCWdIJAxAye1qPZdaxudXO0CoHTf8AzggllcaygO0SHEWnq
Y/JGk/f/wQjoFjFBDJoUYLEI6YfGY1xGEi551ozvlzG2rzn/fGqAMCfmEJMB5BwAkf1qr7g5VCFa
lP4HHM88ophNx6XNg6JKVBMv13OvIqTG4JMR44IodZBGuuvM3FNazqJtfpQVCP33leuaZl3HRo4r
e1XfTcZTxzsveUYwuy9XjD7QIvokADVQZ+z6oLRDrqgPjejsPQbPb8lUFEipGOwbX03yEXS74u/X
YwpaJVTVWo/ePuedRCzu83hr1dZ4zKpVcxHgTQ68fLYLuEF4INfonLcxeiXZmISx+N6wVehF+kfG
3QnjiKbKcroOGDdpBYIsEGbNDiD1sRDIjqCNstqTDB264sq453ng5vNRQh8I+u5AXQVhtXPvGDBf
3De0y0+c7cCHhqUXnIIChWX6XDW/8CjmNpcVmoImjh2ioPH4HE6YB3EIpAl5u2WnK35jco7srRMH
l8M/v8/sqC5GN27Z4fcbDKmrGE7Q8t3ytQt59+ptO0yDnpzgTXv35irypO4UvPEFfW/0u1Lm2LG1
qVD5+vP7TLiukZXudJpDmDVngAghGlwSTrDmQTBfPs8ms4IqHE0L7yKMSD9rBafrYxNBhXAdyuGo
4rEFPLPvSDJXeHsoxTHCvH9IHvu0tj4Qr9GO/weFOZrLWB1zKQJK6xJPsKqbYad8ojKKBng0OJ9l
e7toogQxCiiC6+xzKqyVeQZ3CHqXHSqGhSn3xI5/UUlXfi5avLrX5gqu4JjtkotZ0ggS4Pql8TDp
ujMkBL1W4dxuNp88VKT9H7OYbROQrpChFw53u+vQZF54gaM5ikP82aH0f7wnz1YGeg3HBFcDvTgV
6i3oaCmvFRC7mN2p1O8mcA9GLxzvoH/5u3NjZRld4dXpN5l6XAUUSvTlg+xKO4znKE77PLg00Yli
P4/EjruWjD92amjmYgh/xOwwZIHRw+A03ykVW7nXdvORJxTAcxHm4ihhtqoIBRg4V9dx8pLOT0PA
UxDZjHarRWSiEeS8lTaagZFKkH3re9vAPBrnQ/EwmHBUQoZy7GpgTB56+X4pot6i67I6TjalTMQw
+f+wnzmgbEdLpv6zeBn5OWQ/i/EDd6+Vo7PdLEneIa9kYF/Jyb4Vj0nI+f1/iUc6JH0gBU4UNh+S
SfMCJTvcILWr4Mo4tH4BSjcn6C3NSz0IlfzgfKXNa5j2hsd4Qg4GEqGneCJ6WXQvPoj71ikpH60X
2D0n2m66NrB03aTawCxR2UK6VGoEgXZmxAmlEXoKw0DcTZGmcbxvG4mYEjFFvCPZt7CxLKYStkhb
jfonHeX+4TPnibp5L9HfAKgjrsLQTGKMiCUACNrejgJfkiGlLHpmzovkPEvov6+AkgJz2pICrpje
7l0hs0MobQROtauddF99W9zcGXe8cL7VLUFFWP4sHxPypKKdSUWtMwurdYM7pH3syKt2gWxP9uJ2
PghPOZ7Ps5MJe2nTYD4hAySRTrnhyu1Bbjnutx3JV2Yxzg45TV1Npl8YVq47gU+bt0xbxdF4M3vN
NT/HvhmPwK6Ejiddl9/J8VZZXMoQjUMXSHpQRnduOFnAzYPX1E0NTd+KobMvjNQMdKE3VHRvqeFD
boju0Cg/mjw6GUp9lyiydzlcbJvzB05n3uuzGnZz0ONBE8w3WXvSRM7db9MJ3szRmac6STB4YGjU
HMWS8xPGEUXeHXb7UbbCYK5gfTaB5EMGBm7ixV73wsMMtnqbzt+FDwTliNQZLV6Zjbdw9Faz2sXz
EoHGs8HCpbFmZaAtDpf7y59m8+SgCiWKqpqKqLEPP0x39T2qioGTPxKQZHg1Ks4DpmddgsoomnY4
m2nrU4EZUUfankB9in0wLcaUtmYKuEh1NfMe/B4lT9Z126QVBrNfMXKgKUoJjGQf71J3eMqeotfJ
xiyAI+wD0b28gjyLmAsL2BOLtmqAVgvu0L5CPXnoH/4TBFuVSrq2rltVDtD9CD6QKXFCzSXT8JFP
g4IK+N3BSgGt8XNniwZJI20gBY4Jzh+hBqEMuBD718um/PrA7EUcnVR/UKjLr1y6jodRjDPY0rrN
vgFNEi4PwWm+kXGX8Ap33CnXnSPaR/0HB3jryrIGpt9xBRz3I4HYnRg42Sm6pWpk5D4V0AMAXQM3
uePKTmwehkiniBok6tHQ8+6JaCaKCTJMaiiIt67jQ/Zdi6xwP7gqBidREon87PlDNr5hMkEqSiMC
oSNgKj70f93yMyh+pfvaoa+cyo94peCt8CSr6I8kskpM/He+pLnRloGA0XrHFEBnMxV2bsbOZZPo
7nnnLisIxl20vk9wo0iQKBqSQ2f0d1naennz0iYDhgLLw5L0+1HPry6jbp2PMgqlGFwCZw7yYueG
ddgHhhrBsH4OnbkAK+ZzhqHycgJhJacHYfN2gbIsdKElHULl75oL52zOahVYBGXGYZ8e4qtghzH5
a8ltfN3ROTfDzW+2gmOCowp6QjR9YkGJDEoQCbxLnMN+86RcG8QsXtiCuWIGL5ITIRNzQ8nZep94
aEmxc7t+jtWX0UErMky7/M22w/4fyyBhcP7RqgQUqXGUotPnUL/SzoTAUV1QKE647MZ4llyG2wz7
OlFVHfk5dGcyF0+jk0AOAo5Eh0zXIMHpilvy8zLC9pd6Q2C+VJ5084TRItxqkvILWCROncC72vIg
mE8Vz0suK3S4p4jvg+izwpOG5SwSe/FroylPhTlH5m/eKz8n8WBInM9AnxTv4sPbZ2CvftowlJjp
KXAt641jo+lWNaBAb6ZuMfB6pf9lp2ookUroBJbZ2sNs5lBFGbBaws7w42MNCgbQ/bwO7m8d2plz
NdtevDc4+vFWBxaGvYJ26QGn5zcd+I2kx0bjrN7m9zdFHVcxCWc+y0OPiD6UQRchjQm+qgWCfyC6
u+zE28fgCoJ+wJUVhTiCywfcos6Et6g7u6Nf3FASblzTobiAgsa842msb/qEiQYo5P/R3Mc23jWY
SwZ1nY7B8bkUD4U8nfJcCQ7aUoFjso65PUqbH2qFx3yoJBbSErPCgQNBw+zUvy4OekV87Uf/MkR4
+GpowtKdD+UX5RUq/atWCzsJcQ5CIaAGP4XCorUpqtQiP4ACEuy1Tup9pGYjm7omgpaUdt2wryxD
bMwK5JqgDV4OWiUesrZ3L3vL9kq+QTD3FwxddYI2g3BGE+MbUhQ2GdSbAYRGl2G23f4Nhrm3FJIk
iNUCS3qQjQhHLkUHzwzGIUAbnpqCgt9Py2siuf14DHiqZtvBaPU12M/f63le5BiM75zRpYkWHK8+
kn5IL1M1sI+kl9cfn9nGpZAsYkuXbE53ICbtk1PQ/D2pBG5ab1+FOVGndO4J7lyB08zEgRY7qFTh
zxpvZoD38ZljNTAUZCMoOYIs3QmlQyrehW4LAFHHhOgnUito/D3fmBJY2vLo15cxrepkHBQ7c6Sn
/Aq8VVA/RgmyueJdxLccbg3J2CRXXVaNGWxKkyvRvJfrm6X4fHnPbAbyNQZzV8i7QQM7P123O+EF
1GqZk/uhP9lZDcZ8S7qq/PY4fOGA0g3PHu8rUJbsRu31qI47gIq+4Te38SG1wakj3/wu+Hcq5zzk
GakyMc4kcdthvAzpidMAniVUjiuPhtUOnPN7eiEPbJFTf93cyWsbmaCHdtpKqmtgtuDY+karbpED
VmMdBf8F3dvVFY/YYtNboM9gYCoLBVNWdLEyetnI1AnpYOXFAB9iIT8QhbMLeBiMUbMGfrZIBsZU
P5eal4Fwuhjdy97Bw2DCOESE52HIZ3h9jomSJ/1bmD5fRqBb9Z37oeKAJCnq+yhen2/lCP304MNf
8J6WvqTTXhShd6B/x2AJ5Zq8DLXtBm9YrKtPYVjUSob8BA3okpM5xm236yww8p9o4pxXwtmMUis4
xtOnKJP7TIBpJH+uCleKH/+jPYwHhHOignsS9mhXvRvvpF1uT6YDRmUvQfnTfGhzzgryLGLcQey6
GAw+sMjsEjct1C+yHHDyAjwI+u+rOxflwcrB9Rs4ZfuzBwV5A+rCy8u2dXeFRMs/HqdSn18hgN1w
TNQWCIN8kqYfevcj1W4gMsJZq+2t8wbDHOfpBHmVCec5qBCaU2uYoh8YCSjQQTZ72R4eEHMYNlMP
2u4MQGVT78AsbJm5cRh6kRO4eTDMARglwSSnA5atjZ+q/nZYrgreS4bu9XexQFZFE+3zmkHYLhay
zBIYORFtkv2wX3bNbvboSBbv8bIdB1Y4zKfpUqKMWgMc0ddvIPIKaSYLA+L7zqXTHNLIHW3cdOoV
IPOJwGeLWDDgEw3LycQMAs8FuBYxH6cSFzBE9jgLkj3NSk5PVYmmkt8z4j0iXGLxxg+2z/GVTUzg
jhupFiQBi0invn69xz6b9/2X6HFCJhQNo6AG5eyof7ESg4cY3hPhI0z4iQeMiYPSG5B3AYhw8R77
LWtvgLvyQJB+5Qn0bibacHz/QWSiUVssTQHNAGrk4Ch2ZC9HtFVpjrgvXqEJjJd1h4cBL8xuNsYS
oirgEcfcksLOdpS5SXsNsLZ0YpA4kaf8GA66T/toQJd7OXxsHsDEMFCZwsyKwfY1zD04LPIBNQmx
ahyyeJUGdR9cJZBxq5Sny1ibCUTUPv6AMX7al40YguwOQQT80ifDpyKKhmM07v8msLyNh14NCTl0
dMWx6XPViOYhKnqarSdejg7jqfIbd3HBlIVJoCp0Ltu3GSNXcIy7dEbTorm8w4kfWUMLwvfIQjsP
54NtG6XKqkFHHmk73vkBJpmCFpk1UIrn4KraE2faKQ9hDJFqCNn5PInBTZsgQy2LcA+Ckvg5Wi2U
QTFECC1B3dhieJgGXAWrj5zJKxDGL/RsEMYmA0g4R+Cq7VTVLvW2sCQpgrL7/JGb8wqNXcBZMMgo
Ak1MulPVDa4wkWvdjDjesB09/uCg4+986cB6Dp2CnFr1SkU7fnm7ep9/Bp/wYhM7O9Cs5oeS9GSF
ylw70dEtgbF8DJw4d3/HSNPOILPwOLj/U1GARt13p/YKTz63cilJ1ipgLqblRgiboAsmcqh8aPc6
o5WaP1S/eX9b4TGngCZOsQamfrxJunv8nVbX+GGLAlLw5fJm3j7hULJX8SpBlYqlCkjMOMo6Cae2
CJFXD8+RBU+G0se5+vJL1vB/Wk26Wu9X8w2UuZvMQQ3iJ2hv4MTJ9rItOTXoUMg1vQnJR94zdTuU
aLJBu9JNOm18/u3CWRymLkQev0XeGBIaDoLKcQGB1v9SF9s+1lZoTHhEn4Wh1z3Q5GH2NRybxjJg
j5vSbWP0jlRKX5PacLIu9HNhsTuj5mzIzVC2wqf/vrr55105g1eLWpt+gp7JVPzIuTLydHe9+34r
DOb7hWNPApRUcXRPXhS7EnSf1M7JQ2jUgZ27Oynia/tDMn9c9lUaH9+jariqYFSTTtScW6bNelPJ
My4M/bKrm2O9uGIQITm/I1DFGHgn0PY6vqExO16N2mZRU0QYIr8KsdfLrw1PBZu6wiWDGMcUKjXU
UgGbnECrCyJIun15wXgmMK6oaCjSKh1MyItrWT9NUMut3csQm3EKAyb/fBPG2+YyUbLUhAklkY4K
hE4M0hz0uPBq6ARdhuJZwzhdOxBzCEdYU5Q3nXYYhNucR0a7HQ1X5jD3gCxspRH6ODR5UsgI85Bn
+5pizl6EcAbKv4UPyR6OWdsX/hUmcy2YB2HuKkg5OuhGQIsHxJw99bp8If7vkWr5/vIycvGYi0Fh
tkI6tljHZD+6spt5kGhSHkYv/NLYsSOcWl6SYNPNdRBDiWiHRT8Qs6h9JPc59BoQLWYFzVNEe0EX
JOe2sx12VyDMKjbm1JQl0elrAvqA7kIHupRP+u/nCze/u3mArdCYNZRr9JLEBkyK9lQkfdpVIDuR
bBU3AWwBzh7b9so3NIW5Ymm1qRnRADSh3ikHwB2LJ+WhQeObJYF5JHX4w2Obm20FycRaEqJFDJQk
yLr1n0vhemrvJd4I+WYLF3iwNAwqagp1jfN43kGDQ0oSdLzl1jPk77wIhLulb9rmlfYCuVM0W/zg
Egpse78Bzg/U3ZG3elfUTWuIOaCohvLD4tE2xdQvaBoh34c2JDJvy9Lh7LfNpVwhMlF4WVRBQnsE
jq1D58yuZhce+rYfYlu7IRj9q+z+iesxm5gmMSQNZqrg8Thf2riGbuvSm2gmdA1fciAP/AO5vy7/
xQAEJZvjfIyuPsTmglr/H1QmQk9hpXfjAFQdXN715IMwUlleOMu5ufVWIEw0McJAIUuAzaBcaf70
IB3HL6CtvUOlGg7zkXIlMXVZBROOrki/vGl1mYrK0ZxG4ddTfnag9ulBe/B2hLD1B4xSQP5F+dxB
EMeWUqBVEGA6j+K40HNGPFFd1Q+s33v7I72zazDmZqOlZGpTARkmGZrG5DoRd+VHek7WEOTc/8xe
jrtIIQEEwxK7FnGUtg9FYHqXl23rYFmjMDtLziPRGEysWhqQvRFoXpLzxEW2NtIagtlI0lRkkjlg
89bldQ3FmuTE56jduk2vMdht0w/FUM2/WlnR13Jd+90ueoTuJt4n5CODpmssZvfI+RDlUwt7xOyQ
B/eV+vTfPglzDAtJr2nopMHlAtGlSlB2XCrehWkrAqxtYA5fEwQNagFuAEf7+psQCwcj5JIc6deT
Ti04eBwXYLlC5SGVhTACXLLcFhj5C25TgQOx+URdmcTygyaYWhSEEBjLTQpt7tv2bsCVomvAu5Uc
oeLo/qevxLKDotMoFEcCj5Nmza1CYoODx78MsXnQrk1iQsAcaRkIcIEh3imH5LlG12YGQVncWKBc
uAtc3k7lBAOTCQZ6l5l1lmEJ5f4kLrfqRzhi1vYwkaCHSl5ZQCDPSeZPkX6oyp/oLbq8ZjxPYwOB
ZOS9CFEUh+rpmv1taaAAUHGC5ua1a20IEwJQ0YCKI712dc6zcGNifsyWrOFpQIk4WmwIZe4bf7RG
i9egsP2BFBxvkgpmRbYIPgyYPFZpCW8SMvTknIZsd3n5Nt8AKCf8g/Cu9J0LujDTao1xRe92pU81
XiDp4UC6nrdjt7/VGxZzQZbFRVogsYvmBweyU/TZBn1bwV7AYbbgHWB8j53A5pZq6KZhMwZrC5mj
G7S3dTObsHC8S/bVPkdlYbBkPN4oP1/k8t6m1OEuwTF7WCrVCDRx+GSJ2LiycUpr1dI6ySqh8Xb5
2/GWk9m98MlRjWYc5UgbBOMhMqEEt78M8S8R6e2TMTt4kKa6ySd8ssbRVEi/ZDemq6dI4g4uKBH8
8KbkXet4n4vZ0AtE8jQdXKiowUovqkeO5r2OUS/lWXQSkDfyxvv/5Rh5s5DZ2t241EkRwcIIYunU
Kys8NaBB36Jbgr6nuLuAs6dV5rgvJi2asBNwkEhWtW/t78hd3Mf26OX7b7i8erwGNR4ec/TrZIqq
Ci2XTqS5S3pYdPeyj3B+n6U1gw7hFEPREY8L6LEQ8ylrOHGDB8CEjU4w2mBa8IWMLIKO63OeceYy
6Ipf2LIslVncoilEy2FBPqvQIT6G00EkbjMiTHX7QOaEXM62ZRmHtKyIoRYKtHa5QnttWz6IMee8
2oZArwRGW5DC/3WcrZ5g47zMk0gHvSLpMZ7tXr6WSt5dZfsG/obBuLHRt3rcl8AY7cWDdOVO26d7
FHYskasNtu0Ab1CMB6M1uTINHVC9/GXUvgs8jrTNZJEi/gFgh/zEKIOiKlqWnPhV+GT4Mo73zBPc
5ToHrR2YD5Di+JATvCEyPr3gVK9U+p4sggOEatOlgYoup2OK4wUyc/BVAdKKqoB9k6j3hnwcpyel
4tDL0OD4fue8mcEcdqaohTkI7lHIJHhNapGnYUoSOc2D3hGnC3JOJNj+UJjNNjUQC+uY7cPfs3Js
IRGX2aB5IfnOUK3+UQH9iwAuTf3r4JJXEApzlcg2fW+FyBxHwRQKcqdo1MLySo0lv1m+XY6f22fs
CoI5gdKxLvpKA8TgCS+mR2/9xVG/GlzzkLmxx2vs3bygrOCYjStHMunVGmsYdLlLJXCFGtknkDhO
POqNTQdcITH7torzJMsWIBnScFVKi1WqzVOhcumHOBaxr03oIGtVS58x4wHqu2JjEdxk1aOx7w7D
oXuF3hXNUxa2wDk3eF+OfYIK+QQSKsy3IAXVv8a72jeciuYLlWc6W5PZ3CHTzcvR24qyj9CyrZCH
1QAoZ+hcya8r9CtX3xc/lqHOiVQsd2Z80/0J5jDB+qZSEpDzDSfmfTJMCma8ctlPJLfVPnSMrADo
H7Da0RP00/WWDpEtEtgdKPlZB3V3Z3Ip7T7vDb/92lmhMfEjLLXR1Kh4ZqHvqj1VhopPceaZ6KDC
3AYnxvPWjgkdTThqYBeEQMvU+UHiV5r3kcCxsoYJHFOCyZCxhTXB5+EXy7ngQqab5uUVDwnKJ4ED
uG2QCjYYE1w3cIrzb0XlZpJSh0BK0kMZ+prMz5cN2owX5O33mQNL6UtdqQT8vhzvSWrLw6eUd2Bt
QxjQiTZAaANtxHMTJNLWZmcM4KIS90txK0eW/gHNJBAs/IFgCY2aWtN7TQGdX6l4kCRv9b1ecs5B
jhUsp5FkNEmqNz0gzKclshJ5sITh7vLH2PzYCkgx0U4GRkS2yWWWlamUO5hhoopf3AYKxwbe7zO7
o0q1SDYL/H4mw59ul56TGKL//7uryervZzZH1uglJjjhTB2+hTUYGCaBjJ5pyI/hR9QvZKwToiSq
cvK7OfKSUhBgdE53ita4N/+PtCvbbhvZtV/EtcjiVHwlKUqy5dmxHb9wxXbCeZ759XdXzjltqsyo
bisv/ZLVgoECUCAK2JtKTlA3Ig6zlTM/ksFd26Dp6hLdlEy3nBJnjH8kne6a0tPpQxcJ4cKjlmot
wVas6cb5dGiKX6Y53OWp4BP/tJAvy+LmKPVJ2sNaRhm53ej21i3Q8wXNkZXjX5hL5wdfolkBcoEK
c40x8NKa27xWbbl11Ob731hMl7mclSZghx8KKDOVhdMp+7z70U7Cud+Ve58wiGgwWajgW+WDsQau
dw2YMRO9bnpV4+JqnwPJzgqMC+LV18OMhQj9ciU8jyRy4SnH+UhTK6QuKT/0aR+a3mm7sfDjwvPo
97nwzInUVHoLjTTA8Cdpu9Oz20B/n/RkO+T707JWHW5hPS50lDosg7aDLJ9e60mOMdLI6S1BMSgy
GBc6Jm0GyQ8i6lYGGMbv/FxQTQiU4Pf5QUqc42UVSpTBD588++F94gsCc62eXR4Kv9FvdWms1E1A
UVDEWL8Dq1OGfjBAP4r/zhCLuB8FRjO56BmkWZasEAJnC0M0cbOPk7IQZIK1ou9IK66G9dHem0wf
liP67ynUdiffdC4BfbUYCUOkEPv3RTkLhAJDyghzNbW9x77tHRXSWIgcgf37QkRSVn1Rx7BZLV1M
5EFrdrL27zsHRxbjgn8ODH82RgR/NGKLAdyCIbV7Q7B8KdKDywD+XGTa3EJI1h5q9VUr3Tbang58
0WlwgQ/GBTCm4I93m3R+81t675uiQa01LQxVI2hHUORl/gOppalWgezRdNOu2mvFWyFr3wzMAJ1W
RCSFcyvJyjUNcHumW2vvknFfS73TmYJejkgG+/eFX41l6yuAqzPd0AcR1abvvsmGQMTaeSyNxflV
GGBXbAAeLHb43vTksa9+/p2ZOJdCDzdC7JkoX+rKRcvQCaPBqeLH01LYX8lfXUstOK+Ke0XC9De0
UOZ6ExQb3Wi9Qd+YviDjr60JAKzr07e4K8Uq9SkD76SJzbp9vicbrGBve9lJbVW3GZQVgxc9JyN/
yjT41QRTL4skBl6qK4e9m4JiCrukAmc+bT/0qI8dTWnrqJN9iPDV8hBGHxYwNCDyIezPIL5bGBCr
KseSqD+HZVzCgHOkHwCFfaFpouYd+4k/OwMAYI9FJI1WqiazV3xg76fzLnHmLaAG0I0J8Jp52vMU
kem4PGDEVZe3KqQVup3Y/XsJr4hdaUMeU9NOnygaXbKdO8Xzabmn49bgpw5n0lZySxBXRS9ljjoM
ip0qoiL3dP4BkNqxJQ060r7BYJkr+9eTuUmTXWScca8tnZvLD22bl3U/wnwj/ZG+z/JdPQp8e7WE
WorgkgOphs5v8YWIXqR20QJSLHN8r3jXt2ylB7BffxuvXI4IJ7Voi5n5n7mLpI9Ivj999AKP49nm
xjzqSr1lHjfEWxOFYOCjNzcDU1YXjCOzv/REJP0u4xb3z9xHJAx8WI4AQK/DjGmHca5WyKEm8OXf
78ELMWqf0TzG3eAmCY5Esuwul/Z/ZzMuJ8xGSJWQ2QyU4247bgf5Ra2jjSZ6RBKdDZcN5iyI6ziD
nM56LtvdpBB7Hl1rEFRRa68uyzT6+55amEzuVVDvFJCj3HQbMBx64YPxHVwcBzZtHz3498L1IxYl
p3yBywVDXcfSzA6pdgfjMr5VD43NsED0TfMyO3HkqE/GS+CUaOqLJj1FEcw/nhIz0QaTQHZT2830
36+gcqfL235jeKytPwhabYLMp3A5I1A6OSINPD9o8CBYP5dp67YiIOB1IaaB2wE8I2jfHqdXxY/C
Ko3wZVLU6sbybQLKrrl4OMfzP4VwF64VZl2ZdSyH64M7UzvpN2X9ZjQvp8Wsx/CnGC7AUkw0UJPd
65heu00qAMYQgYS1sRD4/KcILrYGv0prK4e5rF26b/cpGERRegERBGwMWO4+Y2DySBw7vUWI9aWi
+e0IjczGsgvVGxXNls9ouR4J4aIqKyqzL1kXqZzooTea21ITTT/9IVd82o27Yqe4lLI2gAwJm84v
xgUjhg7xQpUUdudKF5hidCJBdSLybC58IhP84Dn7qmhy42rsgQxh9U4iW+7fOR1306KWJHlUQbMo
2qX5z0z6S5fjOzwK3s4zRWJ6zHvjItsUjuTQ3lHviGc+ieeC/vB58c9R8d2eGCPtg5rB5+JD8cRc
PATjSBvYvWPY9IXYkWu588dfGZFv+NRGZlDgjKFdquhekGBYwEzOaMQtIpffVkkSFGAT6yyO40Mj
vXYiYE1B8jG5zFBgVGTAKCg+X+Lyp1X4L74s0IA57Nfb7/NguGRAZxBEBh0zkp66vgSYeM24VJKd
KX/zs8aNk83pQxEEkMnlBb3WJEZQii//RrFJeNEnszPngkJyPaNqoCZFExsQ1PzT2xz5iZqAaMJN
pv/Mft6CkugXg1aRd92lEIaE3WdfjPgpjn+GI2E1EDIYSETK764f5sS308uEyVYxmY5IN/5BruiV
otF6Hd3sO7YfWG3N6+GW4U2zgqERvW2wHHpKNe6WxQoapV0H1QbV3OjJtwkj4lF4iY8bJ07fTvvG
ao25MCN31Qba2ANgE5oZYCtsAXBZqgB8iDek+H5a0HrdtZDExVWkJH6P9V6kowYLWGwK0/iubzBe
zb5qz5xtIMZCIBdmxuCXwaDDjKH6lCm/KlG3S2Q6Lqz6Og3rKcDv++awMSIn11uvj3bkDBT8Iz24
KzemehLqMwIrRZrI+3zry9KVMZFzssTCXNw1C5qHQAdZ6u/+II2vKVYORQ8Qq4loIYK7YmvLwqez
BRdIawxe1rmNyaiLYYjs064miB9+NzTpJ6oENQymdeg+k8sMLNo1dbAfR7qn06JWL4tPjTSu6i4t
bUQXGhr53Y+gfmnPmARYnr3GpYIq9CWgemkoSqrWJomN4QobE3+nlRAci8blgDQulSiUoURVtN9o
dAE4/9c5/ktLceFvpXqstAGEjOSXrHzIZ0x+HFmKi3a1oZUS4wXdHdLAnl5b9l8R/oHotLmIB96a
UrUDTqPospsyKNx5PmNl50gNLtjbITVaNYfvNtJzOt1krXPOWWs67mkF+Ps8qo+u9/1MJ3z9VtlH
0HiUvJPUOy2CRfGX6wvjQ9hexkDZl932RhpDVVJUfNxHvVck141VObH22Eyg3L4PAtkxRd++q+ey
kMilrhErpH4MJnM3mbsfgKLG629xxmsWoJn/UYpLXfnQ94mfQURLZq//iHLqZKogRASG4/NWbQR5
lKeQAZgRewpCOzV3ieqBnsQ2DXAiu0qWClLlauh/qsXnL4yBpUVWwqNrpXU67bpXM0cZRCRCqwl5
IYXLYmGQFg2w/hH7ZejR/op0mhe117V52WT7084nUojLZSC06Hypgg3jtrIbVbHjAkQo8dvfSeGS
Wd+YrR77BL1Mo3Gs1DPnHCDsglAVeDW/sK6UQehPLI6G9t6X7oSoiyJTcdmsGQoy5MylG/B/TMZt
AM+OmnN6X4uj5/JZkoaoK1jaL4yXnnybjZda1F5jf+eJfKNx0a8BAHfq8EqDOs+wG6y8d4/9dFNX
306f+fpHwEIVLgXoVO2Blw4vjqjTAkq4vQwUV3voDgz2MHn2f56WJzh+fnOvaU3FAu06LKdf9+mD
Zjye/n2B2Xg85kgyEj9H9nZnf7hU2ouqMm9aeZ+IgH5FcrjgB7anPOYAtHPrvAEbsWcAGSmuCmcQ
QjCJLMbFfj7nFhlHJul9cqJ7yQaOttPbBTq6vzfHLVc0FCTSjf1Fi7ZeXDUgW55xRjWm0GRrtK3S
I+RXVj2cPqv1j6dP3+Oxaw1D6zvMNrLHEwXAkDHgcOR95Q6ge5F3dKP+pW8wvZd6gZy9yil8wxqC
t7GQ9kOf/8rnYTulotdi0aFxCSLvTb2WQxyab1E76hBLWM07bb3VfsvCeFyC8E1zquYOxjNVZ1Ra
O613w+iQqXUMH3OWindanEgjLk9MQzIMYQ/jqdXOAHSLJXAGgdPxC3lD0RhtYkKdfHg2gousw+ZD
sukM0f6p4NbmXxRCta9RqkJOGnR2WGWenNKLosAmtNrNTqWK9gAF5Q+/pgeGUMylE3iCFYSNXQGs
yB9mOykkpxqyGzkghTNH7S6pZ8GBrfsHxQCmDnKlL/g3TSoBfRw8K+6s042kjjZeeW1jvqbRq149
nTXpx/iv/ieOSxrjFOZZW8KuiXRI38PQK1qBw697yKcE/Th807Tr2mFUTJeWrU2pk6eRrQ2Xg/KX
ctjfsUgTgxkRjHlDTlwD4ml0tSxwFGVrdWcVdZ/6cDnCmIc6s5g+QZbt5yG0o2C8DOLhrGL4UwyX
J2Ypk+IYdAKujteMJLjDWHyWi8YVme2/ViufQrjsoKqyrswpsgOp34rA84vHwfo7c1EOG4tos1/1
FOYKtfcivdSwBdENgphZT3L/qMGj8wR6WGc9q07GvtorgX5Z+6PgONbzz6cIrnCI26zM8DaN+jeP
bDLNdt7+qKo7ZX4NY8FkrOBQKFc51GmhamoCbahy50dPRXkTS7vTt8L6y9ln2FMu7AFLZQRxBhnN
pkGTGttkkiPvw1+pbW4ZD0HgJqLvrj+UDZ8m5BJBBsvRDF1kV7evZDCl4ytlZ6eXsld5knvOwOci
r1EuG8jl9N86vMhv89ieAJshojAXnROXCEzdKCWTeV2YgqkzsEfQQtFK8Mmylj2B16XKIG0FQB/f
IsnaLArMJrFcH4zsiR1lkxI5lYVlR0+e5i61azzni6aj1pydAmUZV5Cmy0gCx6m008C3oYHt0p2m
vrLDUovtYECzL1GfKtCutVokXKtcC2EAcqsgYVQw28o/pBWTMZY08TFo/B5c/97Nc/X79DIqbEwz
OeyjphdBLa2d31IkFwPxXGHKNpHYwG5gm4kjF3e6CPJk7TZfyuAs6Y9GN2OQF3iy0cagzxVmsprS
maerDP3AxhA4y6pGC2fh7gxLkrXACOEsqjlvg0LGOtV4kxeR4Mlw9awWYrhbw6CdKslZbLkpJunt
2mrYc9CsbU/nqNOer/DDoYWhlUoxQ5lxVt1eVzZWGD5nmnqT1OYkyO7rhrOAw4ctdarxKy8kB+Uz
HQMLTPDods3glMP+TmDalnXWvU5BKwgyVQzGUB7sGKfRB7IJUSMetjAjg50hCRgnnf522nyrhwTW
aAbNDt5EnvrbMEddaTtKwZIypJdtmMUuna3YPUPKImy5NNvJUxXIKcK2aj7UOd0FiSG4DUURxGXZ
rMPj0lhDQhANuRMq/V4zo0dAKt5W0c+80zd+PYo+Nla7K8uw5QIpkLOAgflTN2+3xpaRgJeX87VS
Oub2/4O3verq4Mm20EVB0c83PiMTn9PSDJ8gw6uaHLBibvfJQ9KLWBZEcrgipqvmUTbLEHLkbUo2
Obq4nbbLJE0QTqu+t9CHq2DMWOuNmEIfvU0/rLL7IQ3fT/udSBP2FyyKfa3P2wjtAAuEo1d66o1z
awP6L+0EYn5PnPIFMl1owuXvgsQjJvAhJ9PS1wA62RkJHT8jz4Bl30S5eSMl7U1UDtjELyzntJKr
VdpSOhddeTopQ+zD98kr2TKOhdjLHGxd17hG7GrP9v5z6S/Pjou3RB5MrJbBR7qCXkyadFAiTZA0
VssLjQG8KgZ483gqeuRxfNtkSE2d3NyFae+geMpBM1jWAKAQGXHdF/8Rxs8UB4k0RPpoUnccqr1Z
FW+mLKqmRSK4d9ckBUOnEkOfqmmu9a64ksen056w7u6fSnCBaw5tRIsc+Uj3q2+60XgAJo8ckqTu
QIczHpfwiPu/0/ldxi9Cy8CUkdFQGEwy93J3RZpNcc6O5FIEF70BGcpqxly0q5jb0bfT4VUrztj+
obpsGJaC6wlrOMcJAsCGkpJ2CB2VHKrpNhH1d1fPfPH73A2R5voU9AF+v8690bjsz0AzBOPP59/P
1VjhJNMyLFGc9gaxLV31FOsl0YPNab9a0wJtLB1xaFiaxm/HUMlEheKrsFKdP8dm+jIGIoLA1SS2
lMH5rt74cV+NkGG8pnvpRbErR9oMt1XqTJ5vA9L8phPNLInU+nL/5FSvJg01A6hTCZCOqzlxajBn
7k+bb602WarG+bE00SjQUsiRiWb3pZurN33wI+4DO8g6Nwx+nha3rhaglbH8b2L9n/fpTjX0sVYQ
NpjzryXi9mkquHJEIji3jrW2D3VKkGgC3Zm76DKdJIHPsSuTv1IB6fGPFpxnE00DS3QMf+iM+SBb
+raK0ovYFFWmf/C7f+TwD9hWqfaUtLDWcFHvDSfB7hJDODV7t3PZHvuwm8+gNSYL1fg6rpqMvAix
MuXOceEl1L/Q6+6HlYeir+W162AphwuplFBfmkDu6bbDQ2W4vmzYSeyV3RkbTEsxXBhNUZCmagUL
FumFVryCd1MEQ83O+oQvaFwAwcmlLDYhocsuw8wbp8g2m+vWeshyr6SH8Zze7VIj5puLuy0f59QP
LBiukgYARI3P8QSITrW7Px2oAhfXuLpN7miBqgl+oJdXeXeJesrxp7fTMkQ+wCWDsRhmSRqgSmgA
y738mLGcl0XgqhJ9DImU4VJCkIYJVn9wRqZ6X1XeBOjbaBJ0FFaVIQRoarqFkJc5GX4rDWOQoOFE
1OiDRuRiyouXBLAg4D6yT9ttda3RWsji8s+sqpo/pahvYtUpD/17e8D0+7be6a/Gg6kD5IKBukfn
gFuRhdivdSj4ecsQYjOtuQhJ9EGqWfCpLLAiv9Rm9ZnW12CrBnlRZZflTq4ru1e3jagzs3pJfFrw
99fzIorA3a2pEyBq8EQ1/crk7C7MhnPuIWIZlqGrFCtEXEldg8MOc5OIoD6KBjuwhsu5OqfQtRYy
uCxamalWmDoiSMWqpFb8kJPe7qiIg3617b0Uw2VRUhUdSXOoUm3Mzq736g7Qj4qnbMNrFVSKc+sK
92JWQ3ahGZdWZz+PgDsEkSXwS0H5Vnqxh9jag21qsv/DSCLeZRMJZf++8ApMzhq6HqMYUq1gZ6hA
qJ7JbtJED7PrzvfpGVxu1TWN5lkO58OMOEBaySYcRVt5IhFcag0boFEZrGJFY6u4i/tiPhBpFFyu
q0LQXFcI4+PQeLTtSKuDQgPitkuT7jFKugsjFbVhVstTU8Z9BpphfGnzegQ1e0Ac8SwW/hjoczZv
s/4Zl2ti3LeRIPesLfioKrgDGH+nTi3+g0tSpsbSppq6l8NFt9G9Zps55qbzZgfYzQALTB1XkMhX
LHgkkbs01K6RurKFRHLXbTSnslOv3ZEbRmqIEX7x4sWKg6uqSSxgjBrgbOE/jCVNRytIqtBRlX9K
zSbFs0so+nIRyWA6L4JobPI81OISkRsdptcM/xGNDbND50quIy24MAVeuJ77I7TAdEs1uFn3ZFmv
8aQ+N+0g+AYXKcOFqtml2BYvoQwNrqjS2ObsTP37aS9YdYLFoXA+jl0YQ6kzqJNNGIXbp2f0do7M
xTlZUw20mZm5NEKuurDZDNIZm5JHIriCpAJMgJ9bTAV5P8p32RndFgB54TFUkRGYwPA/9qlSSy1f
6QMUcLVia4DW1NDHHgUX9krtcSSEO+tcpm07GRCSgWXQLw5BdDuMl+b8cvq4V10Kc9w6Xjbwbka4
ugDElIaC0QjEYHEXvjfpfZsI0opIAlcVkCI0gRZUAI6oI05j99nljObuaS1WnXahBVcS0KmNmkqG
DDm/jaZtJAnultXDWPw+l0VA6zLi2y3H+638XSWAbNx1mHTcn1ZirbBRwVPBMAh1DZiNXOiNEvb0
lRRnQUynZDTY+L7WHguAHLiMGsdyTcFXwton/ZFELhjbJNflGSsoblLbvTdBanURere9rQXgCGAE
C/7mtJJr2XKpIxebYa2YRC4TfCyQyDas4DXS+9upHHep/1CL9FtzvYUwfpYunqZRaaYUzh3J9uA/
EL13M/P132sE0jEsfBId/SL+nk6aUGnjcDKwizThJrsl8baJYiefXudEVBOwaOTvmqUs7rziJE7k
qIcsrb2vsrewf46kW8nydCrZ7Rhvw/FbYD1aZDojGS3lcqeWjxpoojFS4MpGaYe5o7S3xHxrk+1p
U66d10IMP9oUU1LTJIOYof0R6Lbvv6qisXuRCC7fAbPOTOoEIkz1Q5pdojxZIpJTkQgu4TUDni6m
HCLS6dpQ9pMe210tsNRqdYghFtRNRFbw7sNlvG5QVCmgowFOS+DUbPbBawtOiut2M7mVV39Txq2o
iF9VSwdZG7EsAKbx2SmPSIrpnNrAXnNpSyOUoj+q9O4MDzCpiWYmgxLm5wZMaShn9DTgAd03TBlZ
2kUVCky3dlcYCxHcxaoaZAKnLkTk4X1eXiSB4Lln7a5Y/j7LgIuKU6FNmjYA6HNbo7/Xg22BsVNl
IthfECiy9qgOUygmg/hVlC+v3MoUz0rMduXrF4Yg3YBGTf6YL8Jd5mH3XwDws3L8R8I4r+4wEgEw
PtQjVezb8TvIjexWNC2+dgMeCeG8uqmMRosZbgfZDoBkV3aS03V4mq2fYL+Lzm6//2t3O5LH3+tS
hb5YAnmNf9t1N5H6M+wFpYPIbuzfF+4A8tkxBfkg5hyTh8lwYv2FUu+0Fised6QF59EJwRtzyMCF
LcWwQd0wzeBUGO7G7t8H55EczrMHsJLgMx5yaNPadYxBtgYwZuUZ/VGIARwjoMooHho5MY0cpf+B
DwJWlaruZLqtRKPNq4eCQgOJTCWGwi9f+YUc6FnBKnjLq8d7K7UrzAKePpWVPAPQ/U8Z3Klg2r2J
xxIySu1+noGpc3/691dP3dTRT0PljpVPLlbiMp9704zw+3RPtOtSzewA7Alh17mnBa0b61MQFyR0
rMmo9TFah3N7GTXv9YgxQvPj74RwYeI3DQByE9SFQ/qcKL+ielOJlgd/t2u56gkn8qkIdyKYwmzM
KmcyUFts8cy8Sy/jJ8VBbhGSFYiMxjmxT+OoKbSQDTxpv3T5bdSKJ6t9P220tfr9SCOuHvTTZB5V
HT5QbfQb7fU/jUlrM/cuvdG8cttcKoJrYP3SWRiRKwWtKItGzYLIZjNtwLTjmte+xz5Q5J34A4VZ
6euJUctQLSoDF4Or1uRcGy25BZaKIT/6iebU9VYfA1fNsf59BhehhpdY1QJGASMU4xST5LyuZIav
RMt3v/pRj7MtNw+nD2zVKz5l8Ft/5pxmE1FgPKy+tPGd1blRLfhGWE07CxG8ycY0q7sGjqc0gy2p
nhF/+zsduEKgyDAqM2jsQuu/DfXtON3Mk0AEM/WXY1/owKU2TcupOaG8BUsKK2uSLaOGr7cioLpV
71qI4RLblPkhBRE9MigAC6tvGdWBXmmXQ4yumogAYDVbL2Qxz1iUAWHs9/qcQ1YHQJnYvCJWaA8A
ZCRCYkGRA3BZrjHr3soZ/HM7XQ/kOSn2p89/vUhjQB5YScRCC+UCRSnHSq4pQAZCNFPRMgCNjecf
8CnSbro9IMLuR1HOWQ2bT4k8RVBIQz8PJAbqt1G82LJzyIzRm5ZLO4rs8Ac61OzhpxTc4CKxXCj1
UV8Pkgyxcv02hgOYbXaqCORaJIOLpl7JdWA3Q8aA9buxfo4CfZuIDCgSwsdTK6VSGwIiKlfyPdYf
nK7Xd2iauac9Y9XzFsfExdMQZnhBj6BLqhYAgekv81mElrP23asBp1cG6gqGe3H5HcdRXgc0nlLc
CHhs7l3G9VY5lQGsNf0VwJLSNoUjSAcRbseaAZdSuXtWAYKKRXNI7ZqPkjzO2U6SvdPGW71YlzK4
sCKxrKoW4zkYLigmpAssECnAIlbxeH4WM9TSjHxnzB/DYsacPAAvpKt5vsrPwOzA77Oy1MR7GSXM
oIt0B7aDoqtbAJ2UVXUVFndBIQk+Rv5gLwuJxsQTJeafjkUU3VxnuMzhbQe6Vd15Z2ERnGE3J2C/
FTU/1tK3QUHhoSqYDfzSJkfq1i0tBNCB5t/G+msEfOjq0eh/nvaBVTejeFLQwUGEdjzn3AxuimZs
e3DU71v5jcavanfGhqIGEhhCIADhw+/9qkFP5dAf4GbyLqzewPdZ59/OUGMhgstpbdxag1qMQKGp
Is/Cgu9cbivpjDrHlA023IKW1BfWnnDWtBnr+YDZG0GU+aMiIvCUtepgKYCL+ZIYkaUWMFQRW44R
VHaU5qE9W5qdBqUTz+ZfKsTFfzNi5TXRoFAiYWBrsLPBP+M++9ToC3UPhtzkcOogoVSBpPE2aU7T
CTx4NSqXMrg7U6loSKoOVqtdf8JOIhvOMA7q5DC04fQcbHMNCQavVxY1vlLrSGk7jQA8xM02drvY
9K/aXORoa6G/FMHVU/j21XurxN5w1UelDYSjO1r5W1LRfVyLBgzWEsBSFpcA/Cnu4syfAEJSbOPu
I52xDPbr3wcn3tux/GjhkfQLfn9C2kgzJgRnE5e3GFf+2QeKJ6nK99NiVq22EMPlgMGI89wooEnW
HPLOLuLRUaQNHlTP8emFHO4WyDUFiM8j5PRp6Yx1sAtp7GTaGS9J2tJqfGkzNKYcGLCaFL0StbIr
LQKcRSBQZjXlLJRh7rG4NbVppgUB3Y3bttuZOMr0Jo/XCm40WTS0t+poC0mcUytRQnqs2eM+Syyn
iKyrUZWxoOLvT3vBihikGYyvMNhq8qXPZqRKJOkAAXFl7GHVD751RarN34ngNMmDWbfMuIM/W+D+
zW71aPAqWTTkIVKEC0x5bLH2UkIRCNHJLs63hqg9tVI9H9mKu28iPypzVWkBlZLuY+UK3wGnDcX+
f+6j+uj3uftlMJvGSjoYKlaejMTtyUcSXvjyz6HDUGMs+GQTKMM3OuI+BJsWgTLYVNgONTkEpqiH
u/YpsFSIhzhSIzBBGipkkCv5oj2ktyH4hEPX3IDFVX5pgG8PaFrRPJFIMS6vRWpUYg0GQhVgR6QY
zWgHwYOBSAKX0eigjeDMhoSwrw+kbRwpEj3CC7xZZ3/CIs+ofd7RvocIH5SwZT3aQeFvZezGnPa4
lXR2dEDsz1iIyQEnL00KgiYorqMOr9Xg6xxeSfLN6npB5hRpxGWBuVDC3o/g3GZxQ6wP39zR9udp
bVZutCNtuBQAHFAgqVEYrZ3r3Bl1bVsYPWYYYv2Q+5Egca4Eq6mB/B0jQAAp0L9wE1t1PNMIN0E+
4aG1oXa+sxt3Vj25Hjf/Wq8jUZxHFwXKmKZmN6h/FZa7urge86c4FIEDrFWGR3I4vw6sdGwVDVdO
6/auhsZxcGduDFv2wIB4dQZ7r8loEgBSaZjml+dx2YorNaWseMekyQATCld/VzzuSAIXQ400yd1c
QZ28yh2amJteAe1NF76fPp11sy00YX/HIoi6rggDbN7gOwdtAfaZmzj9RbEPQLAcuKIHWJFSXBiV
VTeNfgalfJLvlCC8V4PHuhZtea09WxzZjgslPCMqlom9WABukwvU0ptmG1xEV8E22ce7HqAcnilI
RUIzcrdrM2YDSZn34bsEZiy20VZ5RU36GwlDE+2Fs8Pn7tojBbm71s9JYhUpFMwyoCAfSvXhtFes
ZNbl7xP52CnKWZ1UvMqhHyU/hsY2US4BgIBvk4Phn9EvOBLFfdCBcIk07Qj/M4nkzSagplJ/OynP
pxUSGIxwSSgYEQHRAIPl0081fh6zWXBBiByAcOkHPQ8knxYma91ho7ip11/qmxEdQ2DzeCLkQJE6
7N8XQYuOxVjrMYRlUukEJLgq9eb+tMXWyp+jg+ESg9Ik+NTpISPeU/BN+HvzOpNscMw5g2s+MQIz
iBfRaKw1/4+k8hkCACzyPOOg0sOs/gbKlJze/r0DOG8yDG7ZotAV5CTCJYtGM4Y8tCDRz7YdCgdp
2mSKqNnzB/dgL3+mpmD6gHPzsZPJ2PkFisk7urU8Bd1EdRtf+3bmBmImOOZsX/PDpzTO3YksRWM2
5Uza6LV7ZUduFZCNu/F1jv61dl2dMSCLY/sUyHm/pGglwA8yeET1ZAB9SMpFo6QilXiXtyYf/DRQ
qZG3v+kON2x4tYN6oFGQwbskC+as/uCKnzpxASDXXZDgCQ2FizdtDCfY9Dtz0+AtWtnUWzFRjVAe
5/pyNieyX0DefKN4hlOgL+8AJePQ/2hB5tjtiEhB5gWnvITzfAlkVlZgwaTzg0QcRlBYbfX7TPJY
zSS5qqDmXA+0T3tyV2SN0OiUCPpZoKa0PAL2tml7Omn9Hic/pRJ3MRJrVoGsDBm1a2zHw/gYvqcf
yUbajJPzmw3blZ9lN/OkCyycePGVaHlMoCP/klj5ZpQNBeJAsjQn1w6abzmtL4gFkRAulwRlavVA
WGVdvOvA9Ia0sCVzc9qS6zfMP4dlcRlkBIx8WEZQpE1efeWpoPbp3xfpwCWMPinbwQ9wUAm5yJsH
9Aztrvs4LUMUURaXM0Irnrs5hBJz5WJmmQGyBBfyvsw21jcZDM+Jd8aX7zIPWkztxcVsobuWygMk
TsXPvnGm9LshpHgW3SUWlyhiTLeROcT5F9a1ZWuO+Zxso8McXGlevAEyn8AV/lAJfPoClydSmcwj
ZWclXxTX5iWgBzfavrW30/vsgE9rK8dOIXisEB4dlyz0PBvaIYMhwZT5i32WRLi+cgxTsVMDvqpA
R5G7c3mjlaVklFkqTNr7frzRFOe0K57+fZPHRjM60E6pA34/1gAQS1U3U0Vzx3/46vnfMZk8NojS
GV1udTBZkm3mYJM9zW7jAEQMrWu3odvJI27iUYHhBM4IANxjj5eTepjoBOeYLsbCBvmZJ22MQ3jd
7AuAS8eCBM/i58/53eQJdf26NdJWhh0JVuex5GI3xaNqNYLTEngfAL44pcYBaxc5xAzOsGkfgSfs
hC49mOBpNd5SR3RrsIA9pRXTepE1wggXv8YqjVD9qNK9MhyS4ntbCq6NNR/U8SyDiVcFIE78AFoM
2LU6Ybabjb0RtHYji6CbVu22EMG3ZdtpyGM5hCJ+dqldsGw7fJc7ewzxzfD/o2kSiuQuw1gPpxxQ
9Lhxd/qNX9uKG22SLTDZQuf/See1dlpLJTmPL2NTjWkCJWtXsezkx4huU3fV7sa7duODjaqL7Mlt
t6agfBIcn87dmMqI1jDNITYLbuTqUe0Fv8+yOO+ES7U4n/eHduqKoIQTNpuxu5boNlMObXqhqM+n
c+EfjgzkWqqBFiTKvmN3j4xAxmBHCgN6yVOwyz3fxSxhBGJBaatdWntR4bmaGQHN9I9A7jKxaqnu
jR4Cw0O3YRN//SXanvO2c0ub2NlNutUfBToyJ/hqzU+R3IUSqqT0JVYIsBFDdVds8zcsV7v9EyMI
jUUYcGtpcaEg36+JR7ltlQQKEuX/SLuy5bhxZflFjCC485V7L9otjewXhkd3zH3f+fU3YZ9xUxCn
cY7mWRGdKqBQKBSrMv1u9qv+KPPmxffd77dB7CDnipmWWFwztMoubpk/SNkdZ8XoQb2yYmyJRmrL
sSH0xk/PBE8RrNgpvW3BN8XvTtrr1Na368WcpTlGz34mAUv0dYt4+LBzFL8W4Odrb3hNoLsX5BaL
OVdyHq0zKbE3nashJCZ4t/YFZDR/5U4rTyuWi8dcJvgsvvTZCrxfdfAOD1fztnabgxJMAe9o8RyP
SUWTJZ+lpYFXTGtpadJNLoF0OHzguAYtN15zDSZg5FKMD73rfw5T58fO2+TFAZWuuA7Es4aJE2EW
to1Gj1GMvrjh/8b5oeWxq/EgmLjQRWGz5tSUUnUrNF/lDWihH/+VGay4ZT4mpaTlMEMQHkIxmLTF
0j4xo749Qaym5bp2SgfxJ9ih2H170mdr5bWu7hH/vMNgL1pda7SmA4b5JNoKCMEEqGfmTuxkturj
WUVb8aYTz6V51xNL+FukhlbE/c8Dm34RrNJpbBDT+WFg+qM//cFzOk5glZn4MPRiEfb0pR2vTzKG
bPqB1/XDtYg65Sa/7MpRGXR6/4l+8RKd6NjbDAYdCzphZ5DJewrHAXkmMVFBSZbOEH46R/ektU6X
cQLCfgb2+y5iefWiCDO8pgJ7+vpLFgdxewqHo8D1P3oLXAk7MhMOpIYk6URhJF85qiiO9YHq4qGN
XjNacMw4eREnNMhMaGjLte8FGXAmwbf52ApTLyw5DB+clWM59sJwnDK5oCYNhUXCu2wULQMDxNPy
f9djEA+ITcvXv2NQs96laWVN6n0qflV4AmEcT2MVLlUjLrKSppJk9SrdLSLOm4l3dFh1yy7GOHxZ
A0D5NrizI59J0Ab6TffWu7QMjLn/6+vGy1VZhr1RAym80CAcGN+I13VQoYLY1VfFInYeCL4W1D7v
AwgvY2CnFQs5KY0sA6RW2+1h8ENnhnxB0JxlVzzph37i2MjbNCY8qLkKke8QSYOunKv5Vht/XF9D
3u8z6UJZylW20vCzDI8d5mBm7uQG72piVeMmSAMrYwK3wFvJEVGbQmtQf1IoYZcteTMq9qWvTtxv
VVx3ZGKEPlRaQ2bg0sKE8lK4sZefNIww30le5UxBqvJKIZzFZJ/0jTa2ZikAMT5HGrSyS9R38lMY
DI56lBzllHN74Xn+yDZeiSQUkyKHf4Q3xKNcfzAR/t+DIirhcq/x7GOSDGNI1m5UAdZop3i+E/9l
osQ+28u6Solu4vez2WmmY47esdq/7u+cWMu2W5Vyo6YFTVhKyRlMSGO0TwK5abKG5wucC5HVkcvl
vxMyOpuJ6o7b/qnelsHitXhG1zdQVbluGG9vmEAxCaOeNgrWTkQnoeLWhFNl5v0+EyjMKIp0dF6i
YT06GfmjIf55/f/nvTNVJoPoi1IyR7ozk52storPvuqjBmVWOlBW+hWveZCTQahMdGhJKZCSvl/q
7JxCIbXzKvV/7x7c5uTsYA/aVAU51hFb5daZtYdSeOQsGcfH2PmRPDcVsxspAGIoPtjQyms0uuRx
8uiFCyHr5t95AascF+fJoJoTVm3sEHLaxl8MbnMazyr6900GbhRS3xYtMDoXk+HQUUL9qUlxWcxu
A2JjEFaVb9cXkvruleRVo76/QdTmFXoAInxbHexkvuuygwk2yzlprYhHBstxO5ZURRxzZYmlFN1C
0zP0D6xlvS3A33Ldnn+4ck0DbXcgptFZVjQV3HRKXKHQ+7PB5jzh8qtATD6jAwpf2/AYpJWianV4
xfmfRK8fV/ICzEShPteKmbQADm9CMHMWfugl90oAKQ6eidLenhFNlwg6C8FkynjJkEtlky9oAS1Q
Y8NXB9SKfO2s5HZ3Vu3W531M2b9oN3iMj5SKNP3qcBZRhbBFOzuljuBWs1cdQPLj8166+9nLBo99
h3ZSMoYFer2m4+rRBxXtqCAPv6b7Q5fXwbF7L0qySonVDOUDoxDVF1+zFYc6zUUrrjJ76Y6a+izy
RuL37doAMWFemjFPFWktLuDczs/ZdwVjo5ELQYbG687ExSAc58bf90kqN4nRJEmCFuT70w329Wgg
GYaGIvKlQ2NU/13qLHP+syu8fs6sqj/MwuH6Adw95RtI5hioZqyVZMQoVGi6teYm5p3B+0rKg2Du
47xVyz6bATGnz2b/PEkO14p9n7gsHLNVRa+WZTqgG3keT6nm9nLtTZJrCv/WFOYqnopuheYuNSU5
941b6c89j+ly//hedoSt8/UkHCrThC24ip3hEZ967zP7rcKHV/BI84LFbq60AWMe9O0aC6NRw6B4
MOykMAJ8jXKve9g/nKPfmyPT+Li5swqpWSS1hvQk/Wgy+eSPJnWk1OqtER/WWjt7ankZIBeSCbly
CDaLhLpcfBCeRFcOMr8OFKt8+cWIWAUcE3dDvCKiZxzat5guZVxcy3VSKVTPevQmVDOpPlD8h+zT
FrbU/8RoIZhU6JA0goT5QVJMzyBpvdI2YUzNW0KBmZ/U0tqbNeJUlXbP7QVHZ9qFRzkvG1NHXCfa
n53RW+pfne5dXzgeBON+2VyPhkxnPYrVXcgTZHZjXoshD4LxPlNXo1ZOAZFJvqx72nQqes7YEg+C
8TaxlSatVgGR6s9TYkfxs5DY1xdq95xu9oK504dKbYyIzi3HqSd20ErgeTDPBvr3zSFFRV4xxRFO
NdV29QNfiYPGLuz5sYzt7pXWRmlzJI8dbr8stjGLuX0Esy10MQWqcVPcZpA/lSZLvM9/LF5kS1b0
tKT2Z5qsVSQJVJBPQ67AHNUc2lNSQZus29CrhGPCW8n9nbr8PnMViXWhh+GA32+iB1l8CHPOU21/
oy6/z1xBhjJVEI/D9VCbwUIcIfbKjsNNyoFgy8kFlEHjhM5zGOVtZ7qh/EhiTmzZv+Uu28AqC8yL
IUCyDRjLsUZxcgySs2GFtOBgQzfTun56eAYxMUDvdfrlHmtWVSd5euvr2/oTnIAIyr+3ha0ol2Yy
RzkdvRKMO1UOlhhElJ8KMxcIJgY0vdELJbUiVL1ifl3Rd6DxCuO7F9nGDCYMKEVihkOLbYkHNFYO
fuzVwWgvb5KHOp3H48fgegFz/sMsTWOdHpbe0S3wPNsYVPJ7THfJbuLFnJOzX7fRIFdB1R3x2mSM
i5ai7Fc6hRnejGc1GIMeJJHVF+pz3P4AGvM/PC83WIxlkRiPhaEBqwNHcgW9iRr9MPJt5+Uvxpvo
iCeVk8jvxp0NIBPXChJFZtHgWVQVx3U9JDzu2N0ztPl9Jq4NKhnysoJByvAYCY9jc9t9qgq1gWBD
W4NhyawAhLrcayCBgKzyJ+LABeDn+2tzyXXVGLdpgTXSmxsN2l3m7Zpy2u85y/TTBzcQlVbm1QgO
G0cDK3qmdI95rZ4aZfKvW0KX4qN7KaDIgVCX8kGnOdXKUOxpPpAeZG/wCz85SJ4ScN14Nx5oFxwm
5iR9LTWJjANKeb5lD20nR8wsQn+18RKPN365nw5s0JgDOi2JsbQjrFqOhWYlt1QQvbDLoHmNV5u4
mRf/xesLoMfi2kIy5xSqeKKQLoDMtT/ltrbQ5h/0sy1CvD7i5Vj7MeGymMwRTYtBHdAvjGwXzKFo
dEDLWuygY/O1X6zVTTHDw1tRnpswh1YoklFpIiD+6lejlHhxwKfE2+0lVzcbx5zcUBRXfc6winpp
5QeqOjLjk6rgik/mt8VTvOap9LnVEo5vsrzfcTGk2tTSrTtEQfOQOiYaSMpbWjIsbYVzrvfD6++9
Yye9jBhCfxEdNZzlc5d5muReP9B0Jz76oQFaWQivyx9YmaW1Hesc9EBOOZqWoN6M2mtcvfTZjQ6Z
vIj3rZZ69TU0urSbKGUow7BGtOpTjVBPIY9R+X1QE6uIeWR4+yUtcGD9bRfzNiKDEXcqpdrJUONv
25NsWODAaUO7y4Mi+dYJx7CVOGF+//mvg9wWyrbg8WC5gCOhShp9RtSSwO7ikdZZnQxFV8WRQ1fC
ZWz1/sA53Lv+sYFkThqZpqmcDECaWedLXWqBMZyTv+we5g0Ec8jUcJ6GnpLjjF57gK6PT8Bv2XP5
LXc98QLDHqsumvIIDNf4VINvNZmi2hK6wOZH8C7bCWnsKeOYxVk59mR11ZpkISXJIaKjlXfhxMlp
9yK8Af11RUanMKjYGA9cVU2HlmZjOpPR+C10MaBA7KIZYtXOhdpzepj2jNmC0b9vDpbcqrGiyAAr
69RpCvW2qHhPp70MYwvBXJJpvoyZPFF7wvtiuFvToyg+Xg9GPCuYSzHWdbVUw9p0liXzovqpSRPO
+28vAG2NYK5CKU/zGIVHGDGA0za0RHPwhhiZMo8WnLf7zLmc6lkx+hmr1eipnWbfEvk2X+yEDtfN
h+urxrOJOZ9LNrXzuAAqDqV7Oc3sPJndTLgJebySu/HNwLwxjXAKRHiY1ZPjSo2lvDWd+S0/6K+U
wcZ0i9feTb62Vu3zxt9213ADx6xhUREtUirAQXkFw2++WbkzuvqhtDBM3vU15EExayjM0iRJNaD6
+Y9ZDnr1tBje3J6T9Mt1IN4askWOzGzN0Ggpkrd6kovxN3u9bRyaZ4KN1uYF792n7mbP2IKHnlZg
Ek+BN4GBFBx69hwkvmKZ4B5NPF5WS5eJvd+3YMz9vmKsj8hTZzqSVp1qsXiJtc7qzO9tBIriSUOX
o7J6ZsSrs+wm8FtcJtZqYTIJOvUU8aHPPaTvyMoK+018KyQHnAkoIfCoBXYP3cU32ca6eZnjVkpg
KRJrW5a+x1VC6ZgjcOxcd5jdmLgBYsKuOaxLpFB/GVNRtEm8lv4YgtLxOgrXLam9mwskRRYYy3QF
Q91WfA0UDWj0t4veLw7Erf30RuYdBN4KMsFELRK1WyYgtm/yk+H/EpCCQLOtPnae8EBnNRKv+OO6
nfugJmiQQQUtm2wpRmpqw4gybFs++GZMoJt8Xv9qO17f5e5dSS4w7GqqWR8rOmA0tB44TW/6StqN
/txPn3OPCxKzirXSSBAwpqu4PJltbpnV8/UV261egbD295IxUThK13XoWtiSHppbhEZ8zyoO3YHy
1vLCxz8EqwsWE4ahiKmKEQhZMbUzuPQVjuAID6S8Fv/F3A6NRh+j1W80tixjiLrYSxRtOIo2Wj38
+TTi8yBkCs8gzfOvr+Ou50EiCP1OJiDZecmsNotOIhVyGzW05TqI5UOZ115T9ZyjvBswLkBsi6U+
g8VQWAE0CW4tPjcN5wjtB9sNAPPxTDXCNs9V5FDDUTrmX+ir23TFuxYDaeVt5dQ+1y1o+P6wUZTO
DH0sUFFmR/xQOoNOcJzCySO3PkgusSpfcxrTMp5+kUvw3vi7a7gBZHx+als56QsALlkwzbfjZ6Yj
jc3vM36em51uNlEO3aN0tErTLyLdEtpHo3eL5um63+2bIisgnkW9TmUbnRpoGaK4DmodIT2bGAgh
ES8E7V76eOf8jcAEu1ZTo0mRYYzSJicTlNOqPg7WIvV2l652qU/OkJgnPJg5ufz+nbUBZmLfUPVN
Phql6ZCnAY1wxRG9fTfCC6VJKryOO1qz7/gbPMYr9LUTmp7A0GyBcM1/Lsm/itdEssbW0n3zyO+q
4m0f4ylCOVUVmbF9ahso4mkwvevusR9yL0axHCO6kTSaLGMRpwcVnwtoD7h4Px9ntwdnG68ng2MN
SxQYr+EUDinAOjGQdL/mMbbs3rsbY5j8E+04ZFJBaALW0LPxve9uU5WTjhG6yR9j0W9vZ4ncy6ol
RdXCBAxEVhamtf0UVJ600y2xaetZ/NK+UG6p3OexSvD8/QMBiUpKjRSA1m4mDB6TIHlOMEhm3NFW
VpJa3Pfe7gUJeikUBiXQOrLd5p1aZmWojfCNY/NC43ziawT6nqIjYWJJ5xRM9p3jgkb/vklBq3xV
+wbcaugEfpMbr+DR+/J+n8mkdUjdNUaK388M9E6nmZPMnGLtvvtdLGAiodlo9aiqE5Lo7ElofCX6
3vDU03hGMDFvNrp5rExsSYUWS8MvK048oP/iR/e+mMDEuLhp525FLdiR5NqehsdmrN04O0hScD3u
7F8aFxwmrg29EDdTj82Qmy/EeBbEl4rcVcZdoXZWnUrWzGsF5xjGtpovMQqkZYO9yZHyNy4o76zx
m5k/XjeL4wFsv7kYE5KipA4PaM+xelMY/tRwEsldCEhvEMM0UdNjR+c7BT+f5Vg5vHmtsXfRBGQb
yuG6Hbv90eCo/43CRNJpTWdBmYGyPIhHp/gODkKn8N8aZ/D6H6srWbH7qcmxLSZNAzcBIBkWAsYP
YI5vFZgcOoyOvZm1vTj0AR9+Jk3eGMhEG6RKiwqWbFTN1LeyepH/ur6AvF2if9/YEsfDLBf1Altq
SJY44nJvzhxH2L8PNFlX0cSOLx2stNHaraacmQNMOCSaRedBTBd15vRlclLMs4d2zW2bp7n9h/Bw
gWSzhUiXl27MaHjws1vFnYP5UQM/CXUHjXOUdg+spuPlaSoSpcZ9v4Jt1eNjM4UqzORJK9KbKJTd
dTGDWOcVc/5hJS9YTNRTQNg4ljSqajeKbxzp99H61LrVGTe5F3mfIa41NqYxwW+MymotUvheBPEf
8A01UWcPKuc63ffA3zaxAU+thlScqHdIkxnM1esANSh5/X7dzTmbxMY7VMBqtTawcC142TNBs+T6
PizAdWD9Oxw2HA2ocRC6QWu4BiTTHkl9aozcT3nTb7uflDd7ozFBqB+Vcpgj7E16nt/GV9qMNAeU
z/otOZgPtLOWNzG0/664uAM7XEPqcFKHmi6iV7xIL52FbNJO7GIAqwdN7cBGyTlbPN9gotM4lVoh
0MTOFCpbFNyhMy05490hu8ECHU+SBo0gHGIGpVuXcAV1FI1PxKPBIgyqA+164g+77KZFGyjqp5tw
K+hKQ0JzRVqknST9LKy8WEsd7EPg2wCw0UgMxZyGKid6GVyaCveB9LR4sp27/PiwH482aEw8EtK0
VsMQaO3r4OaKDSVeD7d9/GNwNE+vcB1ynZBnIBOTKnVsBQxk4DGdY2wbn3nt8Kyde3d166Pg8LrG
6HJdWU522GAWSzWLIZPjdHlkCUZgTKdhOFTzaeEJL3A8g6UWqQtt6vHVAYnMcE7TQ8d7QO8epctW
fZgyqAelyCZYonR/dnJqQTfGmDnHlWcDE5PI0PVdKiKZmGO/LE+EN7fA+336983pCZW+a/OSmE7d
QnDvmDXOJ6L3Zo2YQDDEqH6CVQrhpoud9E2Xb1Zse5RwYPZrGRBYg8yaJmsYe3tvR99llZAvWCc1
tjq3P7RPsZPYk2ktToUCMi+F5OLRM7VZtxkfW4lAU3Hpm6JaVFsyPET+YFrx7eqCkJYThPZd7WIe
4wZhO2j12sA8yXwSBo+gT0fl9PpyTWJcQa8nKUkJMOKz5v+KcytG6mibGJ8LdDd7MBRZFw1CJIMd
X+nyPjVG+pGcyInVRTbBB4y8dBXeY3PXKtxBkkn1h6FRwQS3fJi7HAxqBh0DzgdMAtMPr6aNHgbd
p3rKvJ3aDeAbQPbTQqkulSIbAByOdQX5ZlpWi/zxGD5NcMVPvp22gIzrF0RIwzSLfn3mXVxK1VnY
0Vn0SncKeJWovX3bgjF+X8hZteJDDb4AGLFwm0AJ2RqitccURRFbfW/w9FKo07G3xRaPcXxZKPo5
7oGnda1tDIonK4t9PUTtuwhUnzQNk7IKHOX9WR46WRSEwjQcJMsefXwiK/qaHGjbIm4pTul6dwE3
YEy6sqhVH+Yj3KPGfJNQ3q1moOJjUN88X7dq75qFeOJvo5isRQAZ/Vo1WDgFH53m6UVYHxbBxBFw
9On1OtRecNpCMSkLJY0Qhwbrp4yCJXTuNFbQpnavg+yfq41BzEHW07khMhoowGez2JQ+RC+spbZ6
FwReqZU5oYuR9OuYu853gWS/p7VilRTZAMPSuLsDvcMXiCVwnI8HwRzesl8WHR/tILSdHRTlkc89
tZeJbzZHZQ6sNuWxYpQUAHPZVIZ2DeqAhr6a2x7LcW22Zlxpq6kXMo18agoxiWDJMMexnNrPUIpv
TWIuqjZvQLCH2QMnI4tvpuieIY/XN54XEliCklAvVcgNYueFILyh4pCZP1Bfo0NpkcN7k/EWjokJ
TQFSZy2BQV31QmIrHTKna9wEDAjXzdo/qGibpDKk6FRlgmk5pVWyDvi2met/ipqXJOBYFD7l0BcM
ZnPQBiubxZyg+y07FPpB57W078e1y+9TGzeJlznmY0cW/H7UtDmEqIfu3E+K8bLW4fNQtouXJtPD
9WXbKwzgIjNMFZOvELtiydg7sZDLOUljN89t6ai4jS08tqcezRDCDeUjziC9weNw2AkM7zAZn0gi
ZWhyzCq5TX9exBOJg+tG7fjCu99n7occdGRTLcSxKy9eYbxk4n0jfr8OwTOBuRfENJzlXk5it1BE
W+hmZ8SIxXWIfzioF3dglqmNGqMcQ7i0cVMfdG8NFAelOzuyU6hOfWJPdFO6gDFrNrWqZOgp9b2u
t/r0EWqvznV7dpbsHQKzZHnSVAtE9ZDLGU1qjxU5xLr613WM/WhzsYK5SIe0igZ5jFFQK2U7IrOt
xcFgjk48D5xYwNsdlk54LAqjq4oMHQgn4xtNhVNnhDwDDg6l+//MJ+bN9rCfR2YNjRVEpeFNfhFl
VDM4R2a3H2oLwNyl9VLMYkEAoOs+xKwC+ul3aV3pdUWpjkfT/Q8Jz+99YklcBFmvlqkBmvrUOz3q
MsZBdaW7xcM3GFT4Cw570U5A2LqeRF1zE1i1RsAwUk4Dt17b2LK0z60x+nLd97hGMeFbKzQ9USeK
8oOOX6PiYHee/mAiIaHy8bznCtcDmfigiLVRCxDIpvIPiNypp7vJgdhUrD5xeMOl9HR+eKxIpigb
0OAlH7SZojJVwTKGHoRRKCzje0Ogxb3cF4pNijtB+VSouIAxzkgkMQTbHDZqEt1KsGSevOc/bNUF
gMkW+koUiqoDQPRD8oUn2kBMRSDW3BExmpt5vI+A+3Hpgsc4YNsZ4ZSnwFvG5yH2RhBbLPedzFm2
fTe/oDAOOIwgTgazDb4tabhU/1i/GQUnTOwiyJKiY0wSjV5su5/QK2IGKTVECTW0lMhe5QncWTy5
O7oaH3wN1B+GJOPdSthkezTRz7DmyFAR7AjI7jOfc1J3Hw4bAGY7CCkVBd1bhrPkDq7WIHIzuyHY
e0o8/5nPYuAVUcFApBHjAw2RoA6zoah4OpTIfxXpGOkvZv503aJd/9pgMKEgqpc1zTtgLHNp1QIU
xhY7e215A+2726+jsIWpX4LGO8bB8gW7OK9wsNxET678ImiYMecp1u7aAvkN+nlUQZMOczYhi5un
PVRaQDECxrLshWCmJezdQf/yP6+ZQZsvTZn2XuKDzftLQalWlEZS+HJNqXcTu6yfpPpB/kQs28Kw
NTNDTgZ8L8LW1M1om0bhpWbMOfc7sfkdBHX3zfU26aQWuhiWzPVDG7805u2s+FlUeZDxXHm9IHux
8x0aE5zlUldaSQMaGSyw5dH68Byst7LmZOfJQd3xaPCkPHdfKXA5SgYk6arMtqcp5jAYgo4ve9Fi
SUfzlUrXrn+g8HnT/jCs8btqJ0+Cd90/dg3dgjJRQk2qgXQSQKGaEqETs/YidMMJzz+bNyRQgn/i
ljC2gMzxSgyVVJMIQD3/CpHPBjyoTezGvGaovcThHQ4TLQRQqUsNNWzxZ1DMlV70vN4OjuQh93J5
DDE7MeMdGPOwSGUjAZkxwGLBGyFPZf6RfYYw6h0GPSCbA9Auk1yudOHA+PsDjdQBWG9A3C4c/6uG
HhqAmOvpHRoTOBZhNUpZBhrGcqiQbRA60mH1J0xm42Xm8fyQutk/wymsLFY7ogBZzIDTm2BNvIHL
SrBzG27sUVhNLBVNUbNJd4iOtTdHqACr9vTWHHLU2JOBc6r2rJHAtqUYVGvmw7Cd1hpirpSK4cTT
KSVWyCNBou7ErhaoiDQDmtNE/9Bfo3UjWeQc4TYTv6hra0GqwrLiVrYW/RsnPuytGxDQSQrqRAmH
873X6fUiReVAYrdzZS85rcFokW/5dwk5xMibBdtbti0WE3SVZGoWA/xyroQOKP2g8m6p3WCn0wRF
gQOAzIU5psrYSMXSLrGLiPBa4PES3UhfFIL+759qqKsl8uRQ6TFhd0o3cb+bWDrjA1fpMOlJUoeo
Ail+EkA82Z28n30o/3vKamxhmGCXjnk8RStg2u5VKb4P0osxvV33hN3N2VjCrF2tRo3SNhlqaGjQ
745h+S9NYMKbOpSKOCT4fVl8gZSIlj92Bgdij1ng3TIxQU3VkjCpZSxTeqA33RhEBzxcKZcP5y2+
t1jbgiOT3iXTOFcyLTgqedCmwcQj2t1zq+3vU/zNXTD3a7WSCcW/xpicpD0v7UHub+eqsiXDis0f
qfJwfff3LrgtILNyOomzKTVRCgyFs9yezPSY83rId29ssNMYoEOkHK0Sg9H0yqBCZgGLdkMnyDq/
xf4MDsSf/xvlJxpM2JO5QWPbWCQtSYZiinBknMWlmjLtnzVkuhWv8PC2/OP68u1Gni0aE0YrkxBQ
igENRW50N2TH6JmqRxQH+kFCe+Rdp7y1ZFtbpAFfcqQeDhIn1uyFPmi5IJazqtYvVi7D5tjHW03G
4YuEmOuoAK8keGzKDq3TlAEU/0SITX5OqcLYridzANbU7Jamxno2k0NbnkBT841yDME8n99wzF1O
JmklRpvXswnzKN+96aWe4XRvkIai47W29sxZTLpY11yTieZG06z62sI40f81Z27ca454NzjLGZSK
rsi542lk/QhnSj/7bvBEZCK7jFxiaEZE3qxKrQKihZ1xr5MvYXGWMhEPbU4Upj93DY4J9ALmrNeE
Bvoq/9FGX7PqXqnOlfJY9bxDt5e7GBg6/NswJqAkERTkmxpIKZoY6QOOhnv6qflTXxbgj39DETZ/
XdU2KgR6s0xF+0RC9aGuuBQ1+2fsgsHEkChG5T+sKQYkuufzzzFvd32gfSJRbH3uSKMVC5zZmoKJ
a+ZIp2ush9Vcx+5ypJdleKiDCbzxdmg1Xn5T8Kazdm+YDRxzosu1A//uALh0uZcaW9e+gsaIc7B2
HUI2VcieyqiVs4+Arqq1ZiJwiKj1aDWZnLRD3oLkvMRB5g2i7sf8DRqTzg5hm0W6if0SfRFk++h4
GJEA9kfaktUecRW4182jK/ThYG3wmA2bolQf2xjWJZo3F/4QcpZvf4cuq8fs0NIaoEPsYE+93ubZ
a1TdycLbdRN2Q9HGBPovbPKarotXs87K2B2L+ThAEDy+GxXRWtfeStebpeH08vAsYgLtXIJNuKT+
IC4HNfKl8bSW/3JTmOA6y2WYhh0g+sHvQSZkcn6f62VMOF3zZtDSge6Kaal3xe2EnnfpS4dWBNy9
/02Zf7dOhc4/EcIEyFo+kEknEzSRm7iKXaF159yuXmhXSnSUDnhJQYy5XABMxbl5laPd3brg6gy5
dCbPhZDlwE31Q7L6nfEsVRwXpxv+4QhtIJgQm8gapMYjQDTlbW4eFl2x529D/XTdy3mGMIEhnOoe
ryl4eSIld+taPYipZk8ar1tkL2sxwQ2HOTNUfxHxGN8jWhY1+AIQuVQog1YTY0d/HDwB/DHRHTlc
N2rn6L4DY/zQHJZ1MIcwcpu4BVtGajehaKdL9dwMimuYq9Was3cdkmsgc8H3kjqFjWREuBEnV7A6
K3rI7B4EOfQ5z4vnO3kLDASdBgiURIn8PIib2KQpar3kg44iaXGfIokn36fpqZs8iSfNt/eZ+h0S
E2iNSswFcwYSfZqgMyZQDiqI4efn3Od1ROw9iU2UYzXJlAmkwFkqtWUV+0LpsG1DnKKhMR6W4bU3
Z+VLkmP2jZAxiu04a7KXSiz7u6kT5seJdOn/PvBkEgVLq0M8Q8XAyfu4b9ZQEspDZLx5JroSuVmX
xVcjzrHbC5XvUOi53OwgSjEop6VAARveeXVo0FIfeyv6ItuQBTmSr9fdk/7TTDB5B8fcLqFWl5Va
AK4iflg8yhKnyLDvJwoOtoy2aNyazIVvqBFEtXWE/t6jb67oSId0aH5bfkqKDcZcsJgdSsSsX1v6
wJMetAf64godcpslOGsVZIt4xe7dYLJBY3ZK0GoMTdb0OZnMQZtEdlSbXiOXViFJ9/Wa+oVQcF5B
e9faOwvZ7ao6I1EqrKYJQtJze6bc0hE0mpNzclO7qp8+8slyd26Cd5hMhMYXJrDm9cgO5HC16/+j
9w3J3OtuyMNgAjMR4qoS6LOhnseXRRJ80M1/GfjFNeptH9xdhsA1baIyPrDkjKmqVd0MHIhH1uf2
gHQ3kG9U3YZeF2bh4mPNoyTdP9AXSLa/t9AKUoQG3MT4hrlz40i/UkAWjJLLrC4uuSdehxIXkUkQ
0gUae3MDI0V/+kFrVOinAEMuOYoOKGS5HVG7e7cxkMkU5hTzMlUG/8g7FTJh9+gztbr84bqD7F+j
GxQmjiR6Hc8kg1HxYR3Qmk0P9/yIjjIRSmu1ry0OB5BmaldchdUpNNsM7a0L9o32NK9nVPpOqk/c
/oY3zMFbP/r3TcTXkiYSshGWSWmgKZjZ9XIeb8lulN8sHhM2OkGom+GnR6xoYD8QwklydtMOGYxD
BB8uIAjGhIhsNvBhTKdvlCpHo3wr38bDQ6+R06wp9pAV9vW92V+xCxwTLdq4EEbRBJw5Pg3f8umb
zvsyu79gFwQmaTNmWSm1JEfM0zN8tPqT1x75D2f0N8CHpsUmx5e5DgDa8xo5dGAo9QQ77JysQvmz
wlA4L/flLBrbuGgSEe+8AojqAjma1RvjL7HMySZ4GEwoWAt1HvuK+gGa8+Ua8wajLdX/+4MY2eBl
6ZhIQBqzi8oVIHK92Mb4FY/uyvjzuodx9p/tUxRqKZn6BYtVIWaHxddl5ZwY3krRv28O/ZiW+VrQ
/a+GZ7ShSMZNK/nXbeD6GHPq6ypKzL4ExvhKi2PNz/I65RAy/RYJ2Gd6Sbe5JEsFZo6C3KUjImb4
DSycaJPObN3WH8h/GqW5xb/dTbok5AZrn4g+z6gFXvYjTSzlOPm087dB4fSnsg9VPU84frF/DW0w
mUg35HrXQ26B3uZKjEHmEgqL62P5Q/CHL3yG2v0t3MCxkU4sjGooALccl8XqD3QPQw/T9HRQu7jD
RyBOvs5bUybwZSU4BLMQTy29ujMgh8DrPectIMvwUcamuvQxHhz4Vv8qO2sgHWab2JpHBTF5E7S7
p+yyfCwfWCZIGOLpAYak2TK7U1XWljbwit48FCbqmWOn1bkg4IVv3ue1VRenqHM4Z3n3ht1YwgQ9
SV5XM1vhCK2TgSFAsafbBG3NdXAv34A+CR/s0TJ0S3jjunS7t0kQESGAqeDpLWOOA0wLTJgqQcW4
JpOJr+mkiFVLSzKhtJJVmirXNGXMwsUG2DlsKWn6zlGTJv4uRp1yastY+lJIgvqK6fW8cOekzN4E
mUytNdRJ81UxoL1hyUaoLCiUJZF0q2v/T9p1NsltK9tfxCowk1+ZZmazdlfxC0uWZCYQzPHXv4PV
fV4uhnfg1bVcZZddxTMAuhuNDqdRWeZd3jTxXF5+PEJ/mF+HbO1Zzmhtbc1syoJFlut7jfa3Zsqc
Uu5Jn20Pn4AKlJ1YvTKnDf6mLNLA1seQvOmiFbkHnq2XWlcZliBlmDE+zWYJrHh+KfVLmZd/5kTL
BhJu0jeEDE2Qt0xf67nmK4vGl8zseLzpQHVcRtJ1iRbn5ZTwGNNVztVhiGWZpjvMWTckLOJpy/qn
+sJO0uke9fQrXobSEU/KDSz69hwTNO2oOQWeika1t7fv0jZtPoxY3XI1I8SiHpNbHrwC2PH9IrgB
Eh9/bTvFlRJDBE32bI6Roz/OjUTKRcvwshZUgrvIFaHPXazI7AuzQztPyqKitb1m+kDcx5SP5oFr
9OnyYvh9Kkq7w+ddGvC/0N7HZWbjsyi13aNVFYWzaxo42YMbf1nSA1Vk5nTH5ji6o6lok8bZnLEs
FOZaE1rbiM33oalUnj0afjWCgwy3Hg9HUw/125Jrb8dUOKhUQwQaDLCgkxHEPS/6YbTcFj448OZH
+3us3V/evLOLD+f0BoLrwWb36pkUrdY2eTRHxSMfR+8E5Ek/8EJdOA6rRCqkcILl7kdnpUhX5lCr
KbR8Gpl366EPf7PAy2YX76KBZYFrsIrMpfi46DRddWO9zmEtLN67eCh89Vsd8sKK5TjLavB2BNHh
pF0O2N4tCxG/t1tpjHplElrQSMk81VG8mVyVPyiThQD2YUwLPx4F8GcDrtvYWleVMhoN7V8989DQ
EQ3MWxAt+gPRACPAP0CCaJRguDITeOrRS6gh4ARNvJIVYUuIhozteE/Ut2DC5nVx5yYLbpPIaPqP
JmU3i1veNppskteOWccZgQGdk1Fr8B7entFUOUpL8oxGtEFbmWv/lcS9JCB/RiLIVQpuBjQWbTAg
IeAHuFGpISnStlJyGrmpRyhe0XqQhYq/PJAn4yl+Qhm1t3jyOPPO0lyiEpdA9nREVYQdtHFcjWHN
NGrAMot0rGxArez7wrIwASOHr4TvJ+xzPvx0GJMI3I5gYwHwihwTo9s1sV52qhIVneATJhksbeaZ
aYmHmt04np4gvweC0U+X5Zs/UoR7w0UySuOhecOxVOG2jTs9rtMS61FidjWQ5mhNjreoygm8QxGN
y3vVktnz3S20TJS7qK5hn7Up1Io5u0xTioiqql9iwPhA1+Dyqnb0yFVxY1jItaH+RBxWQhY1nuY5
plGr2Cc2PoCm+nqt/8CHdXFvwE/RbGyiLVxMrr6s8MEdGpHxY2NgoIzjJcqXyyvZ26wtBv//GzVK
ZzoO3WhDnpsfuVp5lSG7+3a8yTerEDRmiPMx00qsIgGBBjoyM1x+hn34fT3I2jH3lqMRHRll1Laf
50CRvVsK2ugw2+gR0Q/De+tmYXXgaoHAE/ecdp6NrIcmhX6aOJI2KuaDbkm0c/f3gw8ZJgajsM8y
ZqtulykS7WXkZLcGSe77NZWdB5caUSMxYNFEFgSTvU2xitV1lB60ZRaNUsxBqO5U78Vs3psH3S9x
Ycue4WdJwJcte8UT61hrFHoOMOK4c9DY4BLcb+RB+/+6y1YWjd7TTOQUwdLlEPwRawXNbumcYoFm
NlQ9anl76sERP+WN5Jx2HG8XpFJcBvBs0cXW6QKtHE6BieURcTLHx0iO+XGtuvLDoCXr9QwSzhBj
Ed9bgfayky7vvsKN55z1fSINsjrKAFvqYipC5sXoTFL1p8v2YHf/XjHER8uyskzNCTC6sjk2HfVd
M3muZLfC3vbpaD0hRAcB/FlvqVOMyPm1cOLsjlyxzj7OflFEDgli/XB5PXv3D47HdIimw8EnXBs2
9o1kRokYEAb3aKP6t+IYBYaBl59ax3guWTeHJGef6qW3JU+KPZ/Y3cIKZpWYfTW1E2CND2rEI13k
JdLVemXEfKmK8ee/qNJbNMHE2slIoGFAw4zRO0Rc0ANjPFUnzrKfBLLU9xmlKBdD/lrH1Gbb4WGp
t1vaaPbYFFqL+/WGV/9S1Borv6YIQ3U8Tgw8S+JQexIJFNsBOR3euaJGN9RQU3PAfErTPo7Wh1oB
YYkEYs/qGhq6nEF6je5GsZLUrZwC09MwFw5pi1S76hWJEO75XBjSZ8JXcE10DwhOkKsMpl0x/oTo
bT/VfH3SAoZmHhK+X9g3OGIBmrMOStYvE9ZhOmH7dUjRuJ9cTUkIche3l8w43JXxLZrg5VPwmBiY
OoRVGRE7GRjqhIk6c2h+4C0KSSCNR+4KAq5EG3YXuKLcaW5cZrSuMTFXDZrQfeIFMtyZICcHBRF/
j3jfFtF7E7Qvwr4BFRS5MCZdtxxWRGNde642+Ln1oMveS7tbaUKrdGIb6IUWBaSZdLNftaSISMyH
jYTlR/UuOxUa0oGUcyNKZgnsyfsGTpSTFnG3haUZRr4u95Q9xO/lReWbtv2+IBmaUSRFP+ZFpNJb
s/H14XRZznd/P6rmYdVwz6MR/q0FmhXSqkar5FFZP2jpx1lGAbUnaRaGUlkWwW175t6XpaomM0sR
NzHCdog63LgkuryEPQiH10SpDp7KiN29XUI5K9qUFyzHIyXxiOUbreoZseQakoEIYeNEy9yhNgCS
LeUVyMA/OxiUM7rd8+W17B3Hdi3ChcDSxKJjCRilO5bxI7EklU/ny9AQccSD1YaKmGhUfLtX66Qq
lckDTJPykLpR1ZoeGJPfHzQDiulgui6YVVS4jm9RkJIv+rwGCuqUeco0Cc07M0Rh1ZUDKiFZrfCO
W8zHnuBZDNpQdJQ53EXaOCZ67RpKPHQZbtH+NBUvkW8dw2+LH3/A4ImH/hsw7iVtwOY2Yci3AAxr
41QBPADZTd7oc7KN9qNscPDegdm2jgCD6qJyU9zKodX6sc8GmDP2s5tPffeoqsf3ypwG/94wEPkF
jCV2StR6XKWclTRq21NLb2f93fr59vuC6jirwSb0HOEqNR7zOA7S9Zm2Erk+dwuAgeSRBeYRBJTE
wLPR6UZimTBjPUVmbawX5pM2v1OW8UCL93IachHYgnEl3ohArsc0K01+xRRpdWjS1QnB4Cd5PZz7
9Sj0VCHM+IcGsmRBUytMkyA2c3I8j20vHQ+qfk+KPKht33V/XRaAPRnj1aPolMYfZCXersdO8tpw
dfhUWVXWT3Sgjp+W6/isDpWM0efcvmE5aDKybP7ocsQ3RJ2xkdYKHA9lWrX41qU0prcU44vCy0s6
y/jjjHB1GsR2dVAonj3wOjboKyjgINRffjOQKqF2Imgx5UOf5G7APt4Lw4+GomZTjNxXy6BMi2XC
a9IxmPOFPg1MwkrhmWjaqv4Ft8bOTmKNnFLoN6CgVWzIO02lFnx5EkzNbWW829HGBoLdB6FGjPPD
X2+FoqQNM7tpLCKm/XS+D1RHd0QzfLp8TDtqiwCwy18kUNqzBGLVoFi10FTsWndlIeXb1L45BIP9
9TLMjoAj9YAB3xit57oorXu7FjabikGYXkRa9bfS/5yU+6KQBP/2IcCcgJpY9JuJFysezWVOLbx7
KGK/DYpomsBeZdmoXRCcumNZePrgEfR2HRZmpjnaQIqos7x8+gE+rFyyjB33GaG+DYRg29S8bgtc
Ediqb7+p0itfwYAptPlUwftrXrmWbtH4gjeWtLfVymYx0Ebn1Fgf3V+lKaly21MTZFkR88XcQwv3
21uEuVZAlJ7DtrkY+lc91LK5q7tHsvm+oIYYvUbpTHHuKuLx3zX9YRrff32CH44/15H3BBeasEd1
nRTQIDOPcvzbLaW1Hil60t6jIcYK3q8nGrwo136p6xYZpEZmt80cp/AOl6OeegWoH3qJb7i3XxqI
TODToNTDEksG1LlgE6GAWDHZF61+NTmWuSyXv2uNNRDIO4gTILoiKorajIvWZW6GTCCfps14mlj3
mkD7MYe8KHQi/uWd29WbLaKgN1lhtqBpjbPIulXuSahjerf7cYl4qfh0LfN494QauUAEjRCLQnRe
8K+rFXNhSsPC8lTypZ71UxvLkrb7C4LUwYfHmAbzLETA+9ao42QRH4BOQj5JZbn/zZkQh7KiWoN7
zW/DbmhcA20KOqswsv7ML4iLipUKRj4jMpXGf42OS5/TzBkdD8n34lprE/O+19ShDhWlV//O12Ey
PLhh7lNN8C7zy7KfvHpFE+MxtZAC9pwC05TGyso7n1ZTcsDUxOw2G8zFQ1uTjsbmMis+DFM1PZYk
KdTTkiI55Clp0ipe387DQz2bBOWqiVMfMYp6HH3W5+rqzUOVgfUptpCYB+GvN1hD+VmPF99kRMu9
2W66+1jLdODkEw2qdTKNe1DPZqUXJ53Z+qoyZ3VQWF3cRmsHomK/Uwxn9hmlaOFcXauSSOaerBhg
JnIRXYSAigawKGKN0gbeNytusvq2k8Uw967w7fcFA2jRxZ4wgxdlJi3K1v2CTBhRFBqyi0m2DOHq
M7SB5VoCGK04xAgljO9/BCF2roGbA/FYXBOCixD3c6wkmc2t7LO9PC6xxJ06azniV90WgGvA9qpL
UAiN4825Q3o1hSjhqzHFlU9vJ6q3uF5zso6wHuEf2KUtrGAquqqpyrEFrGP73CvlzJBED8tTi/K6
5F7ObMfPW9Rk09QRm0VCDAQvwnWV44VRNtCFl4IZLSzCNHB960k5cDJ2GRfbnlRswbhwbjbVqRS8
iRSAWezOVkPbkkR9di8SE1WbuvnCqChm+DCffh3ZAoD44/SfMmXrmRt2XgCUHxQZ3u7u2Zhozot/
EDQTxLAZjXmE9eMFQHrE0w9FH/C6Xhayg/Y41pLbeE95zQ2cIJRts5Yx7fFsTnWvjFOvtuqgV37m
NpXI4e5BbYAEMUzbRiV1CiDXeY5tFCN+lMg51/8zsXsFEOOwBDGzysZ0lYhAufSgOmRgi/SnIL0m
KF2x7rRWYld3L8jN3tmCZ5myzkCXJA85oONaRcXMMvmGZ3npkX4o/5Kx/OyfFF4w8DVBMy3mVUwl
mVfmwAtkdLnBaSXkujZhMTqJndo/qFcc/v83GmWrczd0SJtH5XCDkQAsOV0+KC7AZ+fEXTJEOfG6
FIsf+ylPtdnpy6goD3EVDcXqDRq7I6idSdpaklfhtkYAeyksAi+fhQSz6Cd1fRGvSFjSKCd/Z2uo
9pk3mO+XbCRQ4NDydzg8W/4bNhtmqIVBYh7gpq1TnqYRPgxa7CQlWnsLMSxEMVC5gvJUWwBJY6an
DsNjf5zjLEjb/HEc0LJtOjIDtA8ECgE8yE3E0sRrtk3ceapQ8FOst9YvFMDWicTkyBAEAcuKpFbU
IsZFbtaeU/90JjVwZe3SMhBhv0AVgLrkCiAY7orBM5ELLNno2B2N1A3rdauEu0cfqtppB2yVE7uh
UduBjSdTw6bTUK4SpZQtR7gVTEzg6mYFUOVoBHr3pIKmuJ8k1Sx7mo/yKD5XCTc3SJHfCjI4TWdF
HxFwtPNvjD3oicRg7n8fSVvwVKP2WSzBqs2JdhNF6G/s/V491LKo7M4mgWIZrIW8Vg2ZAOH3V261
9N3U4Dzax2EIlPamen8VGYrvNhDCdcmwO1pZASLTiUd/LLHqZ93TZQO5e69sQYSrsq+NomF8n9of
PfjVWJSDzQ3sakgHY6Ck7Ckp2TWHl/hvzBe4d5o01rCkVX9M8FZFj176fo3HtaUjwYhuAT7b7S1E
MsJCNmvPQySTl9V3bWr4pmzy7K6nhlPHe5/Tb54FYBUbbEVNi+yyfm8dpu8syAN2/Z/iqPaWSut/
d8X59V0l8ovOaTVm/YoHyTKb4dA113YnK0bZPZsNhCBuiRMPbUkpziZ5HKtjpqWea0jqNWQYgrRN
A++ryPnzEEM4UOPQBausZGP/aF7XIY44jpG+Wqoe69AwDYxLdPqk4MEcUA/DHcIsqmTUPjtnA9Ns
6xaP90LsBNdMQdFYueoJjeblrhgClv6BX7H9PvfiN0pD27HFJY3vNxQVLteG+ThlEmu8cy5vliBc
xF06w1B3cCvSxQp1UFXRvrkhqLm6bG24URQ9pO1K+E5uVjLN69quNm4WYxy8Qf3QKn7SNBGo9jvJ
gvak4M2KBDMw97XiOgkq2dtgDtYAAyqiHtVVXcBpRdyTbHTtTm0VchdopiA8Io8gliDZSUnbYlJd
1NSUKAQZDuNxeZh992Dd80Ho/2a68a5H8Ioo9mS6S4FocAUvLS46b8VssGL1xyIcWfQHh7bBEcR7
6cFt07ncG8SU2fZnb6OdrH5Cl2DRfL6MtCuFGyRB0FdlXWYjdqC5eRLhelBHkOkV73cMtgclRhrb
rJvXJrMRQUoftTw0/6CC8I0kiIxD9pigdHHBKhB4+/T/lBfZ6XcmUCZ3si0TxHxMZje3DKxGbdDo
+T0bq6CiX/63YxFcz07vzLqfIQBpfZv+0Oa7upDc2Xs1FW8ORfCmilw1p6WB9pDsxAmHeHVYnR/R
yhz9SWXY2wMSLjoMTzMtOuOAYuM6t69G9lOXmZ/dK2EjyYI1WIoKfAorjmUxkTFFeu5w+Uj23LbN
huGR9taSIoWtTmWPDZvaiPezz9eF77Sh9VJ3NqBWW6I1l+XsjN8yrboec3j5ATW6V/8kCCj2rgRj
L2j5ZlGC/rsWTdaqxa6lp+QOpOagImDHxkScYw55SMq9cYNexmUnW5lw9ZGk6RWkJPDaUZ8p8+32
kVLJtSeDEK69gvZ6bFFucqoPluUV7mNcSyAuXwaoGXorD7GljyTmApe7rg9evACvQ1CiXtX1+z24
N2ckGAOtdkpkiLBdRg/ivdhz+5+WjLNNKt2COag0QtvShIamN3PEuZCU0AyV29983bI3yb6r8I+y
Io33du8sNYaB49fOeq+hlmI4VP7orXegoAz/zVRmmTQItqFHWn3APBaeW+i85Vs3frZciXmQQIjd
2WVt6nrMAJE1qE/7gQoYD7NsLpsgfgZnvpxt8BlTeL6bhnBG3arqdlfwKIFe+h0LU/WqBSOO8WOV
Pra43l+CEg6obUq3chniK9NV/MGM1CPnrF593KiRnH1i33S/rks4npKVk7PmWFerfZoq39S+Xt63
/yLc/wCIjRpjtVo9Zk0jcvDRvee2uzgs9+aHJejx4P6DRx3U9RVMcN7mZkzzlmE1SQ6Gg9WvtM7T
ZP3yki0TBwn32mwr48TPJ4ls9cqRDXCQfV8w0ZYxpiCNwY6N3Zes/rDIjOe+urxuEsffPEvKggxL
hodptI6fSedlRu5JK6sl6iKODdZaYoACCQfRsbtJvXbKn1p1o814ko5Eopm7dwGfRkFMTbOJWFfB
qVrm0kKZi2Pfre2pSXtvZb/S+FEiyLvbxrmDUFfBy5AEC2AvkzMUOorQzN53DnqgXyuh8azfxkf3
4IAZZjgq0afLmDJIwRKMesNWauH2WfIr65dpXDudzAnhGnFmbDarEvS/nbK1XCdA1KriYxaY6RxZ
e51bf7mlT63aS+vrKjG83Hh/6RC0/p/dFENjBD0fNgOxblTTb/3w3ZaR4+9Kxeb7giUwnSWddRvf
b1G3rivBQBN/HAOW/YmDsMHhxnyjTCAKr+cGUcWIsTQqM83LOufGeX8fL3z4DYpgEsx6GDG0Cqvp
MyVMZzSHjWYwp+8eU4s8+hsc0TSkNBktBTLOhxTVGM+g+OSpDVdEkkBfKKu42zV0mCONqLVNcBhc
/Dd7pw2qaqYTvLi1+lpqn5Cluqw+su8LzhsK/Wqzz/F96pyU/FaRtV/su1KbBQgmQcvGDKkeOB7T
hwUJ7DJMIyswby048Px2k5GJ7cv0634J5qBERKIYEsClixGiH+Nbu2CIxqL6ZIwlRnX/2t4sTbAL
zVLmNuZ84aWNsVsHIywP7FrvPD51CeV+gfl8+ahkeGKKWVFmKCqXhXnwGCr/MVHYVz6phznks/P+
gDqIC/o/W3mWX6aLkqol4BizWi+rumuSaKdOv+pRlJVo9hd0efgtym2KrLqa/ih3uoUXrEaSFjHL
0JkbxeBPRqGTepPI0ikS4RczQopCjJ6OWKGz3ivu54adLp/Y/t30uoMcf6O8dFgMK+EGdqznSFtK
j2XNvY1yscswL7VB5xcUJqZh1hjoVMQOZjeeFGaUEMQ20K7WgAVpZIKahk+O6UPrh+kTTwlUxZMN
Yt0PcbqvwMICzb6JHUxth4h86b/U6BvkxbqK66sHG+0vKHg9EImLwfX30lIFewjan1pLK9wlNB2j
+ivmO3pdcsjn+x71KW5weWP3z+91eYJxnBRzbFmL5SnVdOpUdqsutj9miQTmvyj2K45gI+c8W6Fj
wOlC4vNqUffR9cG4yflD72WFHHuLAieB/Z/Gc7FbTVu6WcsH7OBkRmOZe6wIk+7dTYlo095gCLrL
FmpVPQMGqe705TbTwssHs3urbAGEyz7pbZv1HQBcPeT9qhnK2EAYuR7Mwxr2B4xSlajy7hltEQVR
x8jZgaHfA0s6uE/xFactNp6TG07D2R5KWZUy/5oo5ls0Qcw5y1ppGLAcqC77Njn2CZZKsocyORCE
O+uSrO+4r458smf8ArWHZ8s6bnfPCZ02BDxgoHE4K4BZ7caaKN4EkcsfBAbqyfLPs+1bmCWKgzvY
zzLey/+C+PLCRXGyJaZFi9ql6NFe4AZyOl775ZJkOWbUe+VJf5nU0H+9LIwvrTXiYeFE+KP6BVLw
OTC2cu5NZYVNqrwRmSXVa3z3DiXLGIEOSneU1mK5MegCkiee95k82ZNe3bOKoJVBegssFqBbE9Sh
GVYLFQEjIi8ZPEmfZAqGSyrVOqAnFSUDB9duphPaF8EvGZdaBpraVPkUNzTpPDYUHeh329n6azES
PdTMspq8eVoV1eMEHKmn1GgMRHEU1TKJB7UnguiPQg8RKibQaiY8QGgXG6lG0SNVlalnN70fJ6WX
lF8un48MRTBGSNC1+awCpetytGAMQeUWT5X+8X9DEY5grE0TYVA8sQm5mku/ST9lU3QZYs8obLdL
MEGW2cTrVGAhtL81+8dxlGSVd23cFoDv5MZfYZ1VFVWDNXCuueSaT7qrvvy2cObD+/nLNPQpvR6+
YH9Wq+uzHJVYUVb/cONgbG8KWWO2dEHCxdpZQ1fFoJuP9Kc+SI76MQ3MMP/Eo8Zg/pW4YdzdPzMD
mwUJZoDWztw2LsA4OY5+dMM25HeDrCGX78slGP4zNodUr7WbKjVgLPLs1A+GclrUX+r84bKs8Z25
gCKmkuuCODFjkDV3wYO9HDNMX9Jmb83zkGbuQW+68DLgvpaCgpUX6YDWU1hWiiaElbQAHKofdIpi
RCULGeP4/gn9gyE+oMAzZ6bwZuHPqeDoW+PH2IrvdD1Z/aV8yMwRNQ6tHy/d6fLS9vfyFVYwcxil
p7qVBli9/hCDYMW87rI7AxMkFQnQvoF4BRIsnZl0Xaml8CONscJ0m/XYudLwB7dj54LxiiHYuT4u
q6rqgKHeF594b70SJug0sm85qSw9VJKCdNmSBJtXOg1dOm681f7gzFcYQ335bCRiJxa2GhrJZ23A
crLuMbZvkgrhvOHrZQzZGgRLV81zP1QTx1hDyz6so0R1drOktvt6JoKZQ/mchUFY2KQKw6bxVmeV
1554wQk7opW6pS8pYPkc9d0c/RZXsHiFWiRjomJhyYIACC96N++qH9WpiZSTrJFEdlBctzdmjzrM
bZeYrzEOS8vv5iiVRTwkEGK8tTWsXhk0LIc01cFRk6Bvm8+YM/NH1/g/pyV6PQVatdWpAcyqJl/7
vn7M8sfLArfvBL8KhCMYgi5X2FyVgOgcjGuK4xtnWb1VSR7GuPDLZQ30KT1ozrWSTHdLHMVj/Rcq
Pjvv8s+Q7adgKkZ3QJ1IgyPTtKsUw/rWX6XsoSkTQUewD4ZTJnW/AMOgqFVFodVD6Y8mgovkRl4m
su9mv54cX/BGBjNHz3M9w7bG5YKwA1q1ntr6k2Z/15iXxJVk+yRmQxyLkPddC7IRoLnuvTF8mPr/
zbSKrCXZwtaZYkJpZNKvtXVbxt8vH/+uWXqpfkM3hwpyD8Es9V03VvM48auCz9hWj4pPbY+cDI+P
kmh9MAo/yB5jezIHZgf0WyMwDiZoAbOySN9aFIuy2VdHOWbtl8F9vrwuGYRg9ZoyUYbVQRM8Wi+v
0rEMiFV+rmJZycPe8W9XIhg8cJZYBMNlEAJY7pfKX0yJkdj9PsgPLHBggvdKZF0xibMs09LDeJfQ
FHqwrSa4vFG77jfIG/6BEMxQjK3CvGdAcO75MqwO04QqiuI0BS+1OzJuD74jomuyhRPsTUZzRHMz
wMW3vGajvB2i4uH9c9R4AmgLwzd2YwVKqiqJVSKmYdsH55dNrsY/aJkFgqFzfhLwJIm+sOn0gwkX
DiG64SNTvzvS8Nn+2fOYBdQEvVyClpRLp6CGuEOQJMBMrIAG5Uc+nFCt/RW9fv2BHkzZ/b17Jzl4
5P8/pqA2E0uYqXHuP15+a/hFOHvG1wHj2mAKbv9FwG7PUd3iCfqDBwwtaQe8GdaHywNPRcdgp+SP
siTq/iBZu4EzhPK7BmQZi8K3FPl11l1TerisTHvPPk6mb6G9wABhunD3JFpp9xOFMc3av9rq2NtB
G6OLQaKyu7ZtgyK4qvqo5ZOrQ7bnBXHBb8oc1H/ySNkuRJC9wmWDqxMsJO6ya23+SHRNkm/ele7N
IgRJs5TMrO0Y0bB5elLqsMoklnP/YtsACKKVTE2c68nMi9HUJnAOiDIiC1xQ31O+kSjx/83Qd8nJ
aIJ8gR/JYmaJbdPKII+vUydosz9wCDYnI1IIpUwh1VADwmzn27JfQruQlfvvW4HXrdOEK2EapiJf
Y2B0oYr+4jywQIrE46Nq2B5if5EclWzXhCtBn5TCahyIQqbc2DA15DpR/jeV0bg0bq6DfGJ16fAQ
dzlqQermnpq7/uAu3mX9lwi12NZepIYdKx1WojiHMY0U6bx60V7q4CXCbQBKFFQZnBMI5c2stsbS
rEEbrBHn4+TBaysAjRAmHCsn2YRjcT0inGBpwDm7zNQFXNzcuOtxGiQpqLPcpAgg2JkmTbJMQ99X
kJ4YmAZQMtpfG70/YLKPGo63Nah715+Xz0iUtt+QjqODFAXpAFGBGrc2mT246C3B2DzmHEvnb5v9
fRljf99eMQQFKhlqXPocGJQ8lPWHIYsuf/+/7NsrgKAyVTbadmnFfN/0H5pfhtxvX++6oDrZV5hz
Ghl/dFJgvkBCCwUHZ4wN8QI4FQmUoA/iD0uY+mbnz6joHALd1zEk6TAdZcXrZyb85ag2mIL4Wcai
6MYMTO2Qjl71qB4xeBcjZOer+hNB3WV6FYeDrPWYf3TroIqggkiuU5aRqQdoUv8Ey5G3aqfKPcW5
bFatDEe4AJeysqylBA4Zv5fJqUg731YPjSqlINi1GZtdFC5CQvWJFgsHOvSBHqX+MgTjNTuSSA9X
tMAG0nPjsdKzLeRzSMCsBM9AfFOmibKuQ6Xh3Dr92TXqn9bU3bp1c6woWB2q8i83x0CysQnwIH2y
c+e9KauXI9zgC1ubKilYbgx1DfDSRE4MBTDtp6l4lujgriHBgxkd9y/ZU0EHs3rBrvZAqb/Y9/lD
6jc+ZzHRnvVD/YlTMssZkPY1YoPJDc/mHss00A6ZHTCtb/wsGYhFjYcMhI/hiMZf4mXMa47SGMGu
Odug8p3YorodamMaoI6R+6W7Y0F1mxNviMbQxnyocPkLHR7Hy7u7CwnyOmJgmPn52JcindwM/RBr
YHcnK/s2NU+Xv89F4ExEN98XTYuJEVGNje+nyAcvw81cXemos1DWW039a5Dxy515VC8SaVkgHsaV
g1FKgqwQk07mnFproBzrk3u9Hp2Tedvi0IZTe1C/ttHl1e3v3iucICaGzWqbDCZW13ydzeu8kTBN
yL4vCEQ+DDPYafD9JH4C/wd995Amcb+E46kqvXLtBQBtkD7bmG7Krt3bKTB9BNqCKry8W2fxSRFN
MPmYXNllKAHDdtk2xnOo7NfSYEhdj5pykPqM+G+YrYRH1hwtCWoFQJJ0+QfsWpKNdAj2ykYGtiwV
4FsZeSoseoUagtPUyVIQMhjhIkCnK01X00btWUk8rWKerYAkQiIaEhAxPj8SNjM9x1owxQOVbnpO
vaUnzJ8n+l7yUeHYxBh9b9PRXRtA6Vp7w3TDzwwtVMc6KInx9fIJ7V7WNuI9GqgJHHCUv7WArNbU
xVxKEmTZZ6onKCOPfTS7dtU7AxQvS3rFETuA1h7UcBYaGwKXFtekNo9Z+l6GjRcIh4ADGRwbnEfv
7VJS/Le6KikJqnz2HLDqmG77zre9CCFob8HMSi+njASMJj+7vrljqfInKrNZhaCyNeadZ/mckwCF
MNECAuchy06ztUhgdg3dBkbQzEybwSmnYSWz0nuVvXiGrCV0V18w1QNc6Bj8iifJ2+MobSejaF0g
QT0MR1XVG48qSzA49sfLEsw35OzC2+AIV0JsZhVTW0aCHKzXs3ti86M+opBnOOmx5O6WLUmQsAUD
j0xnhoTl6UeHXsdd4w3vzYv8FrHXbRNErDUcUALZ2La4zgJUW3hjKevG2z/7VwhBxJIUT1PLAUTe
PtfDd1WVRHL2r53NkQjCNbVKM84GAPrI9uZADZIr5xl9WGC/l2Xo9x0QxwaptgqW27PxB02u1sVC
MGHauuWhsPU6++UEy311wynqKuLJAPfF7RVPeAEXVp7YID8iga7oXrpiutF3NdG8rgSrqkSy98/p
FUrQoHbQUqeraxKsWdhmp3aSVNnsi/Pr9wXNyRodvc0pvr+k7oc8A3+/Vt+whkliRzIYQWtmWIKE
FXwZ6ifF/tC0J1uLLtsAGYSgNFaNXB8xcCgWe8gRyRuvp/bwv0EISoMuyUVdVshZBv6erLlxzDHo
S9nsCNlCBM1hXVZpaMglgZqGTXbdF0dzkJy6VGOEKx9EUaW1dsCYrujJjNDM7Jvh/IGTOvIgqHSq
6+6j+VVDxWIutSBqtXQ4nKkG/Q2irpH9WOWYy7yc0itZYI9v0Plt8I9Mi2T+TFt6015wTGXXew6o
lV3rV+U+NgpFZU00JhJaF8l5uYI1IGChHxEHgGwX8WFiT3Rcw4bIZsSdpTJ/XwqvqxIswTiPWVPN
WJVzO4X81aA9ZP7wg0Q8k8lkARzZogS70NTZ2E0m0Kj+N6aheS0Ia+xPl9VJYttc/hs2L2/SOc5C
JwhFPug+W5fruSklRkEmCoJRwLA2ZU0YzoaadPZ7poTdmvi1svysqOPZNSaG5rImdNnWCVaiTyuG
2RjAtMmnLPEq/Ye0Z47/7EsSLpiIBCMC08bGztmzGuTN/VI3QT59tAaJrytbimAmsrrQWMvNBEFm
oUhQwJMHjSxJvwvicnp3NO3y4RtvxSBmVY5JQvCoEE/L4CKSNRqVvy+LmgRD7G/PY8wmmFvuiK4R
GzOP2hGpny5jvLxfzk7ldSHiMNyys2JGK7xvent5gP6ctDT/EaftKdGNwavVB6WLvZS6hyGWdYvv
G/QNtmCE3Epf3WQFdn7KOo+H64pb9RCD6Kn36ZUbyEqN983RBlAwR2YJUm1Nw6mBsT+MQRyuZp5i
fnJB+KSCmLz5UsReU5ZHSk6VKbmHd8V/gy0YJzsvFMXNgZ1i8OjsHGvrisTJsXxvnc2Lyf0/0q6s
OW6c1/4iVUmk1ldJrV68xnYcJy+qxJlo36n119/DzJ1pmdbXnCTJY1fpGCAIgiBwsMLhVrVyUEYW
WUZFcA+zu29m/VFRYJyDrEZt0wuuQAQXpRRRk8U9TLMzpweM8DnMmowMbjuzCkpIgkmiFiZoCy6p
py1LFxX3I+1uQGbVAT+rm+3z2WM7MDC47U34EH+Uvaps+t4VqOCkxqXWYrsGaBeqmA1Hb+jYBEuo
PWqNbXpsVvZRKyug5IK834JnQQVfwsw+z0YKZTrRTtUSj3RBP9YHk7jOJGOO3r7inAUUH8RzIyyW
aIGAk/7/5R3kyfjQfkU5CfoOJc5lM4JagfHfV7bIalyvLb6EhjvuiNd50akEpwE//KWFMtsm+a8W
3z2Rp12Vqhq0aLiqByy32Vu3zuIytA4FvLstvcmKo0RA7qEuLJ3YQkpmPWuTHKBmjoY6sluuFsut
XubAOMFGD7Imhu0T4Syj4EMcvWsWe+TbLtw5NhhfT6Vs+roMQnAfbZ+RvGwAUSyHFs/MaG2SvZXK
Vkp0HhUrlliBVTTjl3SIXSbrOpTJIHiOME/7liYAqO19mz7NS5Cnu8srL5NB8BNoltNJbgGiVRaM
LcxZhGEWvzoK+29Xfl5uwTE4jKgR+NFxNvenJn+o4s+XhZA4O3EutQOuGTB2QYipiLzyXi8Ut+0/
kuxL5PVMRif7Pw7ff6WhgjMIG1TitCPQeF0rJx/K9uSx92FpGJUqdQeSnUmF2KIOx8qIC9hx+Jem
oe+ftzSGyH770dOyI5gBcFmVEpOjQmQRInz+OzUVl3d1fVDxHicbmiCDEDZ/RFNMeVJhDcVoefaQ
er1aHtM4C/5MEv5nrHz2kOT2tCT8JhBNhz7rPSVq91nnX0aR7B8q+AAQ6yjawB0n0ae7Tu38Jo4P
lyH4Jy74ZrFak1SpFYUEEHZWB6aSetZgP49T9TKGy6fLULKlEbzBoBvgLJhg2gOmiIVJ5UaRr8hG
5G6pDKVGVFUxHwn/BBMDcSAz8iZGAq8kuyIjvrMQ79flWEMIJlbaDniIKkBUY/iA5McuCfNvWTK4
l2E2XcEaR7CxuY5B4TREyKx4fe4mh+Vg7ezHEYUrRSAnN+FuUjSENZpga2wZK0pTPBkQTLTbpWz5
NqCR7hDXiu3GXaoHGi7cxyGe/jIxUUki65YVrsGFs6guGCblOQBnjD1qE0of7e4wE+epMGQ5OJmB
CFaYpuY4TiG0OkS400yIgHL6cnnlZBDCiRSDvWqMHBhIarKrphifqqje/RGEyDq9qF3qFAsUFmWn
ftp1+ZfL39+s1MKIRFA5oIT7/XSJpU9wJ6pQfcP8xvbUXb+vP+lHg1N+9qhxq/f6g6y9fltt/0KK
mcQEVxk8WKI4LBzZns+56qxW4u02A/uVWGICMZ3GItEZMOoR1ZoqGjKP/XDHpuu+rd2wONpq5Bpd
gmgruKxQblbvt9dZOOGkbZoUc754NZOxPGbNY4MtpDunKEVzz/Qjk73HbrnatZiCF9SHUIvLnKOF
p1G/LbOTUT5cFki2Wvz31QkYqlmHib7QZL5Ud2Hb34apzCvIpBAcYLrUJVN4HZ06fGzHZ6dDW7ok
uJNJIXi93mDOWHY/pfiU24/l9HRZSzIRBMcWEpVNdIa3YfMtC/dz17iGIlkJGYbg0chcTyCJgJqa
hj51hfFUq+qumGVzB2WqErzaAs6QEbSYi993dYCUw6GXJky2j4F/NgnO8Lc2BXrBLjNNSELZ7Gkd
wdP1sZ0/Fr/K/M2vDOftQcX2JNpkip7zolC1jFxS9+6C54Qi+TP7xRT6t+IMc54aDsHit8mXAe8i
aJZVZQmzy4uPssW3GNowGOEQ8eOsHY/NnHtdpD5Ui6xmZXPxMe+cM87zUaOCHaPSzcqnBfmyWNOu
60Tbd+bz5Z2yufYrBMGKF7s3qdYCIW1u4hqjwRoX10WLyAqCNx3xCkcw48FxfjLs4eScXftLeizc
tN/zdoHotOzRpgbygfll2uEpweslL+cSJYqHdq+jcdZKIWKpKzcDi06tJQmxJUoU5yGW8zSAPRMI
RVt5UwoSJqdDOb+yn3vZLC2JHk3BuCNiJlkTIgKh+nBnGYWPFfTyhQTqQEEEnN5YEwiHL9vIprGf
184UjD1FswVY3YCJgqdnu9SC1sDQy2wqJeVMMjXyhVydbX3U0XkwEcCh1vLJLu0d0+y/QLOf+aoi
Y/rjO+ddYLCSicu8wqJTHPZgT4U9mmgly44W0ux1fNDtu1A/XFafbMm42CuoGMw9JCYQq8t/NEXo
1sZdVwa2HruL/ZguEiXKBBNcRlOHmRE2ECxMDjViSFL6RpsEeX4Ysw+XBduG4kW36GpEnYigQ4ze
NtJBgdnr1PBoc6Jd5DrJJ6e5nWR8o9t7+Awl6BBDmBbw4EMqByGyW5TsMVVlPBjbZn7GEDTHO0SX
iT+CFBGmtj4lr5MjCRlkCuOWsrKECh1fYOYEwrJoXjEdHHrTE+KW2nG0ni6vjUwYwd9OVm4YNSo3
/VHdg7C5HD4S7Xcu5Nq/+hIzdIMyIxHHpUlsFDg4savTv4zh+EdyiIm5dO4xyyMGyFjfFvZXS3dL
2SwhiarEbByuB1WcEtgWKPt8p/w8q6jd6L79mRyCDzWdPB+aHnLEZP6gFKrX2+PXtiL+ZZjt7MVq
UQQfOjROO6ClFMI8c3K26ka9Z6f+hY9aV46M/tbJcDYBwQPYEyZwYlA5nI1CvcZ0za7zTFtiAtvH
whlE2PtgGzCXfgCImZ5GFpQJXtlY69ezrNZVZgiCA6Dt2JU5N+hcu13KCUWCB71s/1Blgg/Qw1wZ
Su40GUKtpjY8W7lRqSSPIFOZsPspK3pd59ZmhdNtpGhHK0epTgemXoVJvIAESmySXiKKo1MHVBPj
3ROExp2r9ns9DiSGvfVcB/6Hfw4bXcjQY5dmajPBCugU6CdOO1hfZSDXDHiVv+zVU2IJOhEcdVFh
xHUCoUJ7/q4gW6DH6nOsjJLdKjkPdMEpYPY0GUkKJ41nfaJ0B4Ng/OawH5q/ItkIQJlEgl/IWwPV
FJRbRKy6Jrvu9Hinko+XF0kmD/8jVudbM4KFAKU0eEUprbuhyk8Yaraf2sVDafm1gUayP4MTHAOr
mwKVSFBfNfkhyMGj1J3Lu3G4t1VZ+lLmV8VBGHNVoCOYh1Xkg/XK6/ucXTy7+TMv77OOy2+UCWlo
Z7McBzM3qDi+yih7sugVv8JGyjFzlI8dszNXCQvJ5uWr/j4KPuMIVqHFRWrMPE8yKmH6mdhjdI0I
dfxDFMEsoqwg7UgRALeJXu6qEREcdSrpG55MGMEcwA7OmG7gmtKlh8K1Pyio2olO1m5Pk+Ow48lT
2VCZ7U11Vp9wYNQFwqy+4hejhH1Q6/GbBtbYwfhTGOHIKPsmapMJMIO5HIb0K5K0O9OWrdL2NeUs
jHBmGHZX6cyALThw4bqquJr5XJSRl7NXkCa7ZfpHNq6LWSedDSrITGEVzPzG6lPvfLVkLUz/Y9f+
IxOYUd46JN1O9WQZgMH5G3Ofqm60z39wY1AP8Ucmq/HcPgvPcMKxkSVTS0r+Claa3/L+yshubOtb
I2sllaEIp8Y8x0PlRDCHhURulu/CofHCZmfFz5fd6yYOaFw1ZMtswxKzGmB3SRyTP3ak/eia6rgH
+ZcXJel9ob1eRtrcuSskQW/VqJJeUYBUF1lylTqsDBIz/HwZRCaOoLaQqSFF+wcK89XPtr1rSttL
Xs1BIsqmS1iJInhURy2acVRgArEae2F5NSSmt9DgsigyENGhtn3BOq4vQmsvqXYxRoHp9h+CcH2u
DnOiD2k29whUq/BRq3dq/TTnEnZa2ZK88599UtkD5KBO74LRam9bTdAZ0V1v/ipryM/c82pdBB+q
zl2I2xbWBSw4JCtAXDdWn/5sVQQHqrRtr9U2IDTli5M/6bjjt2UhuT5s1qVqZ0FEwtOGsBCT5qCz
/tTvOAXGdFWqYGAbg5/s/JUnK1iSbE5xZkRZ1L0StwDUs4M+XE2ycSISY7aEzZ/NRqnHGuxM1efT
1D2Nqf6QGVK98c+8C3VWehO2v4JBjVbKuwxHb/J5uV+DuQZhUB0rv9w3hz8yBUvwAvGUdobON2hl
X7WD4qrVYcplIskUJ3gBzWFV09h8YdJHtLHOxedQ9t69GROslCb4gFbT0c7IIUBSY2fEbegnVj3r
y21Mr1oZi5RMHsEbEMVRFK0AWBS/JOV1ZOys9M+8syV4AVPHOM2MwdbaznCzdPIMCs4qSWCzHXWs
tCY4AtLQuCMlBAkxY9CuffV72J0UekPCG8u8xihKd1ZPeujm4e9QWaycg9hOjZJ8Zg8xbil2Z09e
0+gjntXx/mUqueRBZ9sr2Bb/byLTK2hyKcdURfXf4qc1jf2sKn+0S/t4eRdtW98ZQ9BjERlKoY/A
mE3DM/S7trVcMj32oa+BkWSUHEbb5vcPmiHGo5g1TpuxBG1FXAwBaM6/puajlmQSvW0bB0o7kE4G
Bmp23h6rWuMoeThPeGy9i275RbL99tr76UPly8lNN0VaYQnbl4VWbegLsJTuhQw3ZfSiVcFvrBE1
TAMkP9TBnMi34uT80UZtQT/b4T2cueNIOjAVO7l2o8XZ8pVpKkh3sjr9vKSdjJ9v+yw0MJnSMDkf
gi6AV6Fq6501gjkmDyNf64oObzhx4cZ2e8i7Pt6rVPNyB7zcYdiMnjp2jTvQr6ihf6rib5cVsbkh
Vn+L4L2q1lTaUcXfUvdkrzMrsIkEYXM1VwjCljPjJaq1EAjx/CmqejdKHopGNoZTJoaw57omKodI
B8iUX1fToykrkeFqeHcMn4UQ+4aiHmZkcJNc7GOn3zT5bmL3dP7iTJJ3sE3nsQISrn5Ux3CmlAKo
GcCGTCt3UmdfydFype+RJYpknV0yYxTnY+pUSbVIByCmdfD5NY1XeCjxdybX2PMskSHNEnHzfqdL
PM+D3U3TTU0kxi1pkhga6VG5xQrXSlw0ffmsc9Pwr8umvWl4KxzB8EInLLV8HEDoQ69btN5l0a2F
GWGXQWTCiIa39IxVBUBYGvslu7fK740TLLWMQWG7Fu0sjXhGVhnFUIwaFv43g20clGinB0UqBSNe
/odSiaQjBbraQUmGJaqT6666ikyclbXb6LJYcNv6VlLx8Hd1WzOnWq3rmq8RJoWbHievjH/kLspW
MSDH8GVd7ptuYuX2BW/nKAklyE9itTLdbTOMIEWf1WWD2NzAnHMEho0UhMiYO9mLNdoTJ/VhmL4T
OqhKesj0IZjq0Uvrv8JeliLXuIm9209nRPFq1em0T2J4p59dOjjR3DRIbhqvOiUfssZtr6rXOaDe
tCefusVPZLH25i5DHcVPfmBMdOW/r1awI3iwmRoKvp3UdrtOdRftYMneOretf4UiHJlKuZga1RDl
6Oq+PqLjYIdZlxhjcUJM/Hs9VtoKTTCTMC7afiBAYw6mCZRBsTev7ce/x0TKsqSbDmSFJXipJC1t
u3NAI+eE4TFRrKdILT6QYZk9k4JL4rJxyhZL8FaY8btgdhLAIm26y9LWS5BecHNd9va5eVyehRIZ
fuasjiLKudT0SK99krLrFhyVft05r0bYunXIjpcFk2jxp/2srFCrrdJaBgCaU+maXynByYLxuL0E
ZtN/rOQS3FXdG7mF2eKIgmm2TyzUznWyaqLtSNsgNlI/DtVUkUUtVeYsZwZ8L9mPOw2M2KGff+qR
JikC5yhrgNmu3F6hcYlXipvoyFqbo1U7TfPZdR0UN1PhhoF+F30nfroDG9DD5bXaNMJziCM+iQ4l
WEDMkkccFdmpdHTTAoGGIgsJZTDCWk2mGqkOxYGZkr+6+rrBS9QY+pdF2T6/VrII6RkHXGpMVwAy
elqg+ckuDX3m8kFV6mG86j7JChJlQgnL1eoYIjW30F3WUJTqRW5Oh8MQJ95luTbtfCUW/zNWVpFl
KHAvQh6FknlvjcUpq2UP8JuSrE5+QXN6XS5VOeDkn7ojq06M7BPZ0NNNp7CCEJQV113RLxZsOwt3
meF3VumZupcSTeJVNw/gFY6oLdVAqQePAS1z8tsqOmR94hmLej+CYKAarsLCulFZI9lG245iBSuc
ic7YkEar+J0n4CSZcTDXbqS4bDf7+c45dvX+N4xihSecin0dq6A5g5hLHtTs3pD1iW8vl2nY1MD4
WEPkbOsHpAXDGMGZVg+ujXOJYVBsD39OZdVZ214PIxn/gRJU19etmcw6rv/kS/UDHERXcaDe946r
3y2eCWaq0Jt+gxxGWyEKyitKglGIFIjp1Lid2brL+LUGBcnlJdreVGe5hGDCsReWFz32ra2i1/02
Rl28jJr9f5jdGUOIIeLCSULDAYZzmILk0GD8qNW5/4wdX6Td9RKZxKt3P7dsQnMKP9p3fFxD+1h5
EXQYOK1rfdA8AwP0HP+3qirP6yVyeIDb0clbnu/qpy8LxWMYKQ9SO9x0sysQ4Yiy6nF2TJODON29
k5s3nf6r41t/PiBZqqo5cOfgRxbcbNtGeoioHZftMnHN6KOTSbzC5n3HAsMiuidNDcQSb48KeHGw
U3bwCvFoembfe0Nj+hRFVb36jDHZoBCQeFu+U95dd1aAgtK6tM5JncHthXP1sY9zj+btY9LvbfNk
fb+8nTbXZwUlKM8ujZiCBRbBEdqDTQ2T4qmkyH/TuFcIwhE1KQYzO563qjUlGAvit2Z3X6MU/7Ig
Mhj+++o879KmixweNhTO4M3WfaFmRzYPv+N9VsIIXnXGWZvEJoSJlPu62RnWY958/DNBBDeqNiHG
zkeA0AfQOLV3htX7U/LXn4EIXnRkS1GXCbTVgd6tRvWAVqMSPZPN1tk871bqEhxp5ky9wnjsCO5y
r9YpMnDmQal1D2WQkj0jMWSxWRJFu+1YO9ikzO6vw9rB84esM0EGIfgBgyhNlsVQmjYaB/T7oSJL
Rn0msWKRYM1ANRutea7aBHdSWne3eqG7iS17Bd1ONpwXRixji0uGvpifdlwVx17tQeClfm6dCt14
8+irhNwv8+elbq+7/POg/w4NlrZCF1xCniWcMh9SVunBDh9HVNpryuGyhUt8qMi4RmfHZgsPHS0W
PWY0DAp1fOgGwy/LZylDFPeSFxy2I7oFBNz5zNXJ53S2x+IU+upxOFXXJADDi5S1RrKtRF5+YiWp
rTHA4SnLVVGv1zpqMCYo9A0uK3H78mdTC7MiUGeEh7G3XlUjqWElJR+Akf9MnfMxJQnzjcw1Xc3j
o0rG35pzoK0wBWVmSlFbUw3M9Ih7xi760muBeT0HZjAfdMwbKD3ZlXNzY68QBZcbpmqutQyI1fgx
VJ6LRkZdsLmtVwCCuyXGlE9IgsHdKp/6yPKacV/asvr1TYtfgQjOllVdNVkxQKwchcTjoaEPSfLA
KlSHPV02C4k4oq9F5i4FqTuQ6iy8msziii7soxqXu1+FAcU+Ri051FH5I6LgJtowbfW8j3swGr4q
1qlYMGzVltCcv1faWwzBwG19jkiJQ8pnRudGmKUaf1q0vVbtleTX35c5lKURx7ZVTJoQ1mcYy6p1
FojTsGFxKcyA9rHfZI6zsxd6R+uXBDMLwMSwX9p01xstWKgaR/YewVHeuioMucPMRlWzycYVlEWk
RcZowfQXp5scN02LQ9yV44+4QHIsnZwpqBta7BsManaxE2Uzz967rrfwwuaerUXXWmcCfNn6XYPx
dPpeQRfcDLqBX7eetaDCpqbYxe2iQVCnKPepHrnNYu6SUZYZee87uEAWxluAG/T97cNYekUfGARy
kusFZUXzp8tibCoMvdkWtfCY+O7yAdqudgwNfL/Iy0dlfsxUc2d3cWDUkjh90zAwB1F1LN1xTPE6
ONZxseRMZT/dbrEbDn2g7Jl0orq2LZBl4UDB8QS29LdHiq7jrtl3lPnty/LqUI+chheKduPhMH7G
kIEBb3GY6VZiYtRlRW4uFF6s/sEVLlVqTwZlYTpG06NbCU+aR22UFe1vq/AMIVymBtpgFl5sMFR8
wdzSe0SiFvsYV52Lx9/I+dRIZ0tyZb3bzSuhBBdZZmWSVCDw8PPr+ppnKpJ9+wMPRl7iy15xNrIi
sHSC5gfQ3GzEAqyw636uYCCkxUtmv5/cDCWuCATmxEXJ1ElGjrWRwnoLKPgKasXNaMQa84eXeXaL
r/aJz0kL/cSL4p39CtORUuVtGslKRsFppIqVz0YHGfEQ7YUOJ0HwL5vhBkHlW6mEWGBM425gBFLN
3hQsQXy/HKNT5jX+GIx+9312H2WKlAklHDxTrLZJkkGosSyMPQ2rI6vbTnJYS0DEmMDKhqzQO7jb
TL2zyvu+/uWqkTdqE4lqyiLUyjCZmd8btuu0mlureqBrnxjGUWuzjqyCxF9s+qmzKYhXsWoInbao
IVBfzm6l1C6Gz7bx6CmGJDDYCkFW+0q8i5WJEfdRj+VZxnJnEePQwU+g/FHRwsCeJPGObBc7fB1X
eRKVsTnVB+gxeaYvvEpZ8ZibNh5ItP7DCDGZVQjh1ZiTqJlCKJFmg0sLr1kyyTLJEAQnYal5ryHN
jQAOVHClpuzLeS/Zsdxtv3OyK0sQnEKtRypSC4BQMFToln3v99Eu89DvDP7fZ+LGu1Cyl6SLJPgI
O6ppMszc2FuXwbvu6aHYR8fa9mYf7cJy386JZC6JKLgIRWstDMyDiGpSpbscg1bbnHosKTBUC3Eo
bZrpMBqRq0Z8gzeyR3uJwO9ajro5Hkc8jDB/eoWrt08wy13x0lSush9ukkB2ll3ecu+6j0y10iPw
5kOWtjmQ8DZNniYdZHLNzZJKwqqNK/Taceki6c0yYLI4HgER76TX8wz2XDCr7Byvzk55uedHdRTI
cmGXXRfqVt7ucZoXKabdQJtOA5p+rQ2IFd05iekugyTLIl04wZ04iWGlA4F0GN2CxAdmzGZe8dIH
047u5Ou2vdl5RR2GfuqWyLpT6gbpMPgKZydiqg6sidp4vLzZt1V3RhB2Xl6BkiYeCPPNsXWuepDb
u8qc3KUhxhCkmK9wGU0mj7DtSidJUVqHhSJNa70wtUk9Zui6zOdLYEy++1c+37ZIZmQphOLuhHrG
C5TnId6+X05JjLdUTODcybaYDFMI880+pEZPEeZMRNXcqgMlaN/LHKVktUTOHbWz6KIuAHEqcIlN
tTcV1bWj1U80VP3LS7XtMv41DJFqZzTVaeotQKlo6bLKwZ2qo2GpnpODnmaWBDv8WHzvjs9gXLmr
BSMNmC6KCHYxtplrFydljvx+fr0skUx5wtlME0yfzitIxNByMeafqGK4vfNRkVUkyoThf8dKGFWr
TaXimkvwPqcY+zi879Tgsiw/ad0vaUw4o5d0zi0tg4mnidtgjMxL+pke2k/xs+kim1c9gZNm9ls3
+w8xzv/wgbaK10EdRZHijbayxrmaEFgh+2sb8IK8mq48zHhU8XI4QelY1u145Iwn3GRJ2HQsa4CX
XpfH6YmPKzV9tou+/7dh6Nt2coYTThOW92jAKAFnZv1TDFpXfcruyJT5YZvsLy/jpqmgbNoGHx1G
FNuCP9TiZunyZkSC2Rh6uOAKTW3GVxMMpRLHu/EAglP5jCReV7KIYaKhAyT9w98X5xYDbV3q4eYs
XbBNV7jCElxh21m4RwzAiom505Gu12JZ8mbbBjHQmRjoCXbQFPx2k4VIYmaO3vIj/1gea9BWF572
xY784ggSi0B2pdxeqDOccEwOplmzzgHcgLieZQ9DX7is/HTZGqRCCeagcoIZUgAlzP322PEyDBD+
2ne/W6bKTQLzxDU0rdiECP6wNeywU6ceTne+i50naoIAlR4I+eUymbcwgju01aotM7PD7m20+rON
VkHMmgn1V0VNZQVom4aHqgUdaT0TLU3Czq16JctzTDAHbdutNXzsZNVn3KjeOd3V94VjKpuXbqQt
vp8blW9jxvZc1Cgi8ByCQeKqJduz3K9dghMWKLfaaZorwCFr7KNBC8mgwjNu6KncjQfZ4LttCz9b
g7Ch0ka1mwKtD/7cfyz6B6X+xgZJXLa5PCuDEzZRnsSOCuJiOFbcJJmeehkyaZItxL/xTme6ZjmW
oYOmUkwuDOkwhJaN9DGarDxUsEBnEwqKFtSB4Z33OsXttb+aPmfP3+lnCfTmnXIFLVhHbYKCioCI
FcV71ddiV+3zK3pabhRfltnd9hMrJMEwmJN3dWEBCf7IL7+PH+1jCValh9AtgvxmkQi2aRkrNGED
1w14HmO01PlZdrJ13yaJa/w6wwOcxApDsL5IsSljCzC0GF0cSumqnBv5oc0lMeCmCa5wBBM0lKFp
U/4cMxmvjYnyYfN3ItkVgODCJ8exozTGTTs3h4fEeqSO9XkaVZmZb4ZE/8LA1709/py0i6yWW0B6
bJ09pgcfFG/y4q+240beeCe/iW6ncXHfxFBzDYO8RA6OImwsLU4RooPQ5oaceL+o4iXe4JlucZx9
nkyTXam2De8Myf3jKpCu2YLnypBnhcpbUG+yAozd/uVNu20PZwjhxMh6h7Uafx00QQQ8dA9Ju7sM
sP38s9Kb4BVGBQnIkKdewr+iZ8xQR6QSVR65190BHLPmnbZLUVVgSnKsMrkED1HSqPj/vH5+6Mm1
ZsnE2l4bmze72jYI4gU7n0sMJtAsxHhDMPjjBEfbeM5tH/QYzLrcWKfUrT3rKNHlttX/CyryPPas
Cy0MIOBWrzjudFwOjofH65PyAYNZTlEgrXPZVuMZUIhktbhjJorssHhfvpiw+eS0H9wxMF9BRePK
A2eJUkX+x8xJtCbMAbd0U6CYlmssM5h7TYn3kMEIRh82GNc8VIBptGbXTs8kR2F2K2XB2rxHYej4
/5sIFSy/zZiR5DpMhPZuBebrH7qX+3FA7sMAjADENV+ICxok+fG4GQMYRFMN3cTgQbFcyOgzjKQF
AYFPGx9X8DraqwWmFHeefewD9kM7xQ/T8xieZp+42e/lWlfowhFT1304NilcitVMX1OUGbbapPul
Gv4AR3tycAb6JNkW3A++i3lWiMJepE69mEifw0p5J12NtgFcj2NPfZ12xP8PR8F2GPyPflEp99Yv
kzZlUTpiYRvDDZGD8ouHOoh2tt9/pje5m5vIPzDQZ+eeLNG7fY39V1RLpNHKnaScVQZRyd48obFp
X+96Hwm9fenJ0g6bu+Qc7Iv0CA5F/aYaW0jjsAcnCZi6Z7HEoW0r8t/7iilEViSKqiY3EOB3Y3cz
00d0Kbqa9hA5o6ejx+WymXAreG8lZzAhxKoKm4H9DvKoJ4rDu9gnR2VPDt3hMoxMbYL5M1xfs5Zf
WsAuuuvaL3WdugueVC6jbIfAq9URbF4pCwZOEUjT+pgo5/HjJ/ZtVM3hPP0gI+GUoYn9uCZLMdcw
5Au1I9khOeRoamZu+Fg/a43H9jIdSvGEc2ceQTA928BTT1nn9vvh0Pi9v3wlOFVL6a6SLJnIe6R0
RkOzCWg1uQ7Z60CeMvvh8npJjE/sgEziuEtaVMb7Shgw+2CpQV1WrjYb7oDX5iiO9kkl2VybZ/fZ
QkTmI6uKNKY6gGTNh7g/NOhouSzTxlBYXFpWCFyvq/i0zE01TjLoLT3WSIJOh+jYHDG5xpe5PZko
gp/QndHMNMrNb/jG2INeSAhnZN8XXEM5DRnynPj+omleX1LXKov9ZWVJXJ3Id1QZLWZn8x1Eyu/D
sFed7yACn9lV1AeXgaR7R/AMeZ+xcsHgJWQALFd56W/YVXKkp/jAi4RkY2Qldi1SOOi9CRtTYWQk
c7yepHvL+lgOIL/QK39Ix/1YJT+G5cNlESX7VezPSWms09yEhAoaYOsxmOfbvvidXM3Ztm0ec6xs
G78QW52BMRmNN8SFn6eSK4rEImzBqIcsV7RxAYKdvDThJ9LvxuVEly8ZnWUbVWLftmDfOkY+2VYB
KN1wlbtwHxueduDJ1c4PXxfbzw//gXFgGxQFsJauOrYuzjrUFyONG75plzvE1wsaOjvEv8rDULiD
N+1qNNjJaQ5koPz31bKVsVmbIMHgx+ISzLvSB7W/p+x0VK1h3MOp3FOJl93ebuDd0ijP7NliRKYk
iZ2bOh6irEcMr901yAost6i6wrFYeo2kuGDT8ldgglVW5jxMdolaStrNL/asBqyYH2gu6wGXwQgX
JAKEPGwBs4BvtI2vs+ZDE75e3sRSxQlLhTKFvnVqgDiPWgAW8avyavFspG/0w3+4E8lE4r+vDEMh
aa5hT+Osuk4WJEaN6+w0uMZuiT1MO2vdaY8ymL3yh+sl7PFYrfsMTYw4uJr0qGKQoK5n10Mp64jc
rjlZ2YWwwZcpiZKK67J9yY8MZ3Hs430L18zyFlSu8m3G7exdLI3yZJT0Whg3IoYzdhNFI2HY22jZ
MN2/c2G6Gy+oKiPIC0jzEDzeu4Qn2MpSsAhDLW0k50+ojcKmLg8oavRUt/RkSbfNE20lmmAoVQTy
MMeEBynIB2r+SJXHqgqoecUmL82D5NfHdSKGWsEJFqIRs3dyfssqk/ZD19SPySiN02SrJVjHAOrl
jPKbD97KLZf9fFh7nVqXZy3lSZxNF7ySSLgAxY5uxkwFmj2jbQgtDrcNmWRBzuZ2XoEIQU5k97OZ
8dBTify4uuOVSHFgec6N1V0PP4wTn16lSOPQ7X12hhXDnYVMJlVxkQSL9dT6vP7a2SXH+SV+4C/J
8UlmjNsl0StA4SLE5iZK0x7K7E9kr2YH4ilud8MTz615pWOUCDbb7ncc8wpTOGS0pa46ZwJmfJ0f
E1SMJnvjZkE5BaxFmuOWWIv4ZFkWVkzHGmBkUdxsbt1cNoZJYiq24DucMuraiD9ahnkUmNFLRa19
NewlSuP79IKHEhvnctvqqlGDHNjJx049kOcGT2+ZZ16jTcQzkWC8dZr/kG2T6U/wHzPFq3I8ANco
Us/QdqSw3cuiberPxvA+hxATGSfBBPNM5RznKOeZOuOpaua7DPNiUf4iCbi344EVjmB2mOjgtPAW
yDdZ/nDd7ysv8+BAOh+x4oM8VJSJJcQ4dOiQSEt4QFBHr3Q2XTp2oztGhn9ZfZsLtBJLML8mIZ2K
8kyIFU1uryD4lU2wliFwSVehTYphX2aXQXHV4OvhSZExRMk0JZpYUbXF5OD7dnsNvm7dPIIx93eU
hA5kg6goqxL5E9Ms7VGcBiWN/0falS3HjSvLL2IECYIk+Mql2d3aLe8vDC9j7vvOr78J+RyLgnga
c+XxwzwogtkFFAoFoCoT1TK2cq1Hkg1jd1dnzwDCphQNYz2aTwD1PVmWoGpTx0gfqPYxVFvHNnCL
O0suAv+HQz9jCntUS+J2mHUY1fgs0LzMV3zL1x8oZ73yZNrB+zvFs4Xi1qTaDVMz9oSWn1CuyM7Z
2fatm8EjvM6Jx25pWsaX5Kugx2wbQYE3xIn0NvmgLhkUs3FO0H/14XlE3y7O/BFOeUaKa/AbY1qd
cT5nynhnx5JLgN2Au8EWvDKziWquDNhRTR+nuDwsyW07D06ZSQsbdrPPDZSQP+Vdl5Hc4FC32qHG
PRd9rE68DyDyTP/yQthda7au6yh3ZmhBEKJS2yzFrHVYa1p41ukxNT+HMt7X3XCxgRACkjrNSRhS
QLRx1rpZahAn7aVXDrvTs0ERglI/QZNuLICCx69Wd5XBQZ2/6nfuDBH3sQiq2COfIyRNiid7uJAZ
KHiGEhNjUUpAq+RLqr3vWslevxtLNqYJ7pDU7dyi0xQ7B0tCP6rUx2zIvdUMvTidbm1qcwoz7Y5k
uvt3ziEEsSzVM5PhVtez9R/NWvlZuZ6a5i89UIhaybKYLOEgOi1AFpk5xMwPzSI5GO8Hx+dBJMIb
Gh58unjg26L2yL7+frSrr2bDmf3Ke2Nx+gZNyGFUsyfzQLGCwzI6pAlxlP775bnZrw/ZQAjpS5R1
hC0EBilHuHx4U1/XJxXUw+EpukZ/9eTxp0hZWea+q5uWhSpkolLxJjRfyGpFCa5fV4Xc91l4jUpD
77Jh+xHpGUKwi859rY0G5Y+r9hHkYz4uRu8XW8YCIYMRAl80q10CxTLUU6SqM08gebUmVLxIqpP2
D3A4vv93wITg16oUoiY9YNLwjGKUq/A03at3kORjd8l9Hyhe5lwevv04+AwoxMFUYSi6XwE4rDd2
/WVEaRe4lQ9l9PMyzv7L8MYyIer1SZ3ZKm937vz8fcFF+fzs/e/3MlmA5QHu1ba/gRICYKPkZmQM
gMpx/67iBTzRE0cdNWdarohMLkbm4kLQi+0xa1Y+Y60ZKOvRCN+Upm2sEQLeWivmbI3c8z7H9/UB
p2uf012GIM//FzU8/OdeGDuxDj3VmzTOZoxdRKsbo7ypZxKwOkIx9c8hLFonbB8vO4ZkYYl9tCvV
6bosMK8Mb4h2INNjaEhW1c4UIW3nzRCg7QDpreAPfbYutVrCpthAXzi0mxfcZV22Yi+9fYEhuMFQ
a7VRKHy/uIu+TbnDWWTxeobud4hqcNad6CAjTdoZuReQgmPMs8alagCZx4E5fdYjN0ne/51Z4jY4
2UVURRUubqdz96u/zkeH+JnfH+vYnXQ3PjaP0aGSeLxkusT2FTW22TiXfKcKz/ZwqN6Qw27HjQg7
RqgNI007fL+CSsho/qx0xW0tSQKxOzmEElO1NWKBKvzloTfWrLZoy37wlMo+qHnrdEn6ni2rJOXa
y1OIusF5FVZju0+VbvDYzfLLOGhH5kWn+NvqF4cSnJoSd9g5abxAE1bS3MxFna2wqgFX9rk6Vy7z
7NGzA84qpRwuo8mGUFhSJG+sNZs4GDQNXbTap0EU4xYuzbvTZaS9zemFXcJSIuEUDzEDVHrN+S5z
j1eALiCAVq9kKdFeVcIWSyySDFdQa2YUWFpDf80Vu4k73U3Hn0rCr6ON9Kiq4JMtSyS2slxpd2UR
y7RNBjkZSyy+J6RKysxGJ1M2h6VvGFrvGOqYvmX9ghleJ8xUqSZWImslSlJ7vJ55dD2l3a2qS76/
lyQR6LH8ARAWsD43SgrSxsFDI/F5xlWc4i+6oweaiwPbh+iw3kvcg39Q2BRfAArJX07rPsbdLywK
wnPmh6csaCYQdlsB10yYZCUSu46/sY9P4+bCjCiJVRU17EOlokft+ABhJR9tfpLUb9cbwHiDvFzF
P7EMs7Gi3LSzAqGjrtyuNZz1DcklbjkM3pZlQy6JCscanHO73mjWwYt7y2tAWaHkfpp0V0kno3Ha
SfleIAkuUdftWLcrdIN1HZShMYYtQZpeJU5Ro9vyTRO0sUvwh5I1SZ5Z8+CNDTtOreKwhJ2aJPUv
+92uH2xgBD8wU3S02RGGz+4ah+iPrHo/GJLQt+sEGwz+Gza+xuoQOoQLBq4l800X2q6l195lM/Z6
YV9MjrBHdWS00qWfgIEFRM8zccben4IqME/RyX5YYq++TQsn9fEmJrm1l/mFsGFNQ2VY8czNU75a
Q2D14Cacvs72td5LarRkkyXsVslYJ0prA4ksGYJRvHROFn1vZFqbe+d4ojK8dBBqWgjkwpoapmaO
R1VHDMcDqXvDq7Y7V7kNyEnJPXLoXeUUB5cncM9HNE3VTJUYKBcXcxlW2XVhQILXS5TlsIB5o9c7
iY/szRMuaVVIkKmQ7xT3jGlaSxIlgODtZ938MLdXRR6ClxDXmKMsV+f+JoZzzdB0Gy1N1MIW9dLn
ERKbmKHxwzNvQJgaBn0YUH899kf1ZN2MPvqnhvdlBeFfWXnMbp6hGZg9nUEBzRLfEYzFsMu8tnGW
y4HL66MNH3Gdnw8UT4a2b+YzmOCRsTaVShHiMVjHW3qv3nfZ6GqgqZcssT3H39ok5E7UmCFIPwGm
TK/D9F6zby1Nkkzvnq42GOLjwUxyTj8NDBR5f+Z8pvEj+RJ/gj3gIge7+3CUWbWbWG8hRSdBdwRN
FECymxXlP3hJd8vFm38T3pxYKVkAUjxhB0vUFHfrMZwyPdFfUNs5q48gckC50XzzLxpn+A71agmA
Uw+8/yC3wf9fLgEUYZJRtxIwOd8t56rwuOZ1FVhuqgU8hiQH6dFhL4fSNog8yGw2mipDSc6kZljh
yxEV4Vhv0U0eu+UvqOxC0FDGxLHrlRs4YV+bFWutVMIN1H51pVcW/yyymLU/ZRsMYV9bcSKBUDQw
oo+o2QqDIYhRszhBwOiJC056ctiNwxs8YTMr+6JqrBJ4HVh7KBpYtdRFGZUX3Rsujns3xonKMjip
jUIQUZXQLEBNgNOK/VRHxTzDn8+mAy3Z45uqLdAQBLYAkPrpjImbW2wbZBhBPuYVIGJGut1INun9
EXz+vrjIBpoq5orvN90hNK7rUfL9fa97/r6wrCIlUwx9xSLW0bs6sNrJtc7vZZMis0JYSoql8vol
vn+l52QJ6FvaG15Mg7B4QN1gxm2EYWI3kw+iIdSo6oEV8OewSPoctnuc2066sIwUa6n0boY5tde1
jnnmuirkS3hofTtgV5AT9i+nM7JJEpbRomG/Mm3glexbX3dBvyA+2Kp7GUU2ScLCgeIShdAeUCLy
JS9Tp5FJosvMEPbd1bRKpdQB0PToQdEVNJdX03vdiCV14BJDxBvhsIKAwarDGUytuhlaEnTZt8tD
tWuJhTs5CxLByGtFSwgpQ5yweYy5W/tbJf0Uxv9/kgvc+/6BeKVoQgaLWhVCZ5WYX0Mrvu3Y2ENd
Ufcum7LvzBsgIW2I10ld9BZA7Otv0fUsmN9ZX0fQj8XnwVkfL+NJhk6UEm0TbR3mHEOn44SNsvk0
04JCKokuQxHC2pzoeNadgdKpJR6SUatedoGdSILnbr4KUVdU7arIjg0BJad2YxUU9xFzeddpIJum
d8qiOGEkk+zZ39Q2SEIAncJy6XMNSOsP/ZD5lWue6mPrNyfzajrK6BplZvHB3SQ+eRdCxHMuAQYa
9LX+pNmPRnmd25J4sztHG5uEKMryUR/qosJlQVU7U+mNVeKBbsW57G+757QNihA7MzvUkRVj5MLl
RMzRGYCQrfeggjbZ+8tQsnETAmgRR1FbMYzbmH4t4sSh6uwstdebkvOLDEeIPv2sQxhNh0lqETu5
cVPVgW6ojqJEkrHbDaTPY/eK9c627SmGVpTHTHZfJuzMrFziBJLpEY/RLE7CpawAQVEIbqxrkOf5
zVxNgd42h5z+7UIS+e4GvH7YRQi86dxf60flNsFL0Y/mhOZ7L70huX/ZJSQ+LnLejeNCq34BXJ9e
r00wKYd2Ol6G2PUGm5jQJ9fBoi7yVrVdpUw04mRfapBlnh5NzkoOVfb5Moy2h4NnAFB+oauDGOJM
hdGgLboJUxKkPEFZuPVP0038/ipDDaNrfo5v/109827s2wILKbC5mCHE3nJ0ZVM7cTRK/E7VT9XS
elpS/1Nkk9vEir8m8ZUBtddwaL83oazZcG8et79BiPRrjJcHLYLxqx5zZYjF/B4akh1/dyfegghB
PkJVAzN5qFrvUPCi5y7DmSlF633bXauHEkR4sgcr6aRyuzehvqmjeClCjO3ktteljfu5yY/d4UOI
Q5Nxk36jnzn3mSxd54FQPMtvDeWutkFNtVjPDX6P360FzgMemYJQJw5tPjPUP6QyJT+Z5wpbAPj/
UZufIC6DuPtoFDfZ3LjzVDiTjPtFBiRsAKNecAkCjGakQseAnBKQJ2q/FPPx8lLcC8vb4RPif0Tb
pY+5PUten9YkvSaWrD9YtujE/vSko72i84SDBNmt7qUHHNt/GAHx1CNcU7JxSgyyhBRUb2u7Qw6I
G2Ll02p/imQk//ur12Yq6P1skPsJDpCxOEprym9y1mPLDmt2jiNJFJZBCFNvViNVS37rUJHOV8av
JoS9pe+Iu+OER0TdphCzgCagsG4KzdDLGP5lFwdzumre9E5JNgDCwrQg5ZIPKwaK68eDWOjAvPXh
v6qNzdGSJDL74WeDJ0zMSuupNkbg6Y+LT91ldlDC88502BOPZP8R7gY6F0smbLJ7O7u1U5itpSv+
c7XXQS2yJigR0Y6Zuwbq5+E6QmV3Gcgqu2VTJ6xZKLzSYUpg6aIFynRN6elyTNj1v+eRFNdrVtcj
0yt8H2p09pCg9+KovKGDmxBi2mBnMm08ZguzNYxmFSu0gQ3smhi+LhNw3w2fm+8Ls1KzLEsLhu/r
3WeNHsFdhOqCX6yVsRXt4uh4RbF1SmxDVKMPVUNNK6PBs435uc1sR+l63EYce+vjG+ZkgyOsJsWw
iySjwMHNLqh7jYMFtmN9LA6XYWTmCNNitEWvpHmLklWDqQdrdO3yjBvL5oiG4zf0MROyMUmYomyy
qsxuYVIBEU9La2qnSYZjWVNJAdyuO6P/G3qhmok7FiHfMo21UcsSL2sz+17N53F4p8si9v4Wt8Hg
S3aThbBpjM1Z47b8wpmQs8pXwfKlhqgIysRSv+gkR539aKdbkDgikOMiVDAqW7qI4bCDibobvTAo
D5Ezf7LfoeHxmheCZAcEu9KRvZfvDiVV0VdMTEpxvnlpZj8axB5qoGJVtd1VuN6nRPLateuBFIUz
2JoYtlfBA8dMY1ZsDTCsqM6G5qZqoBR4X4DcwWVX331LJhskwf+oloASPQLS5K4HDR0P/wncle7m
H+2n4hbjVMu4jneDN8jykTugaAVCfi+HEG9P8RAaE7wRtaVmq3gtk4wg/92vMuINghAqRiWNiokC
IWtytw3viHal3RZx6ZjGz7qSBIz/MYrP9ojzFdX5SrORc15x/kD1IyqEoAm0fF4O6Lp1RlQkya6w
ZUMoTNwEMltmRIC0p8eG+XooyYn3t3RDU0EmyQxoxAmLa7Bx8O04fXOJl/HP9Mw7Y6BB54bHsA+M
s4rEVWYTH6ZXk7aBFAKISguVdQOClFaocXOENGZqHuduXb8l6L1tnNgo9McZv1gyf7tjiWI4FVby
GmFhLMOiquZCLXBRn0bQa2bkIbQUWbDip+rXxj2DCGEji8oSupgAwfb1Q/fWI/Wyk+aqYLiT83Lu
j+QfMPGiKY5ZS7Iww45cLU4bfulQ/m6vnyP7W5U+SEKIxDDxHiNNSVtPSs6ZDzhLRoFnchwMDry/
/U08S7grefZKIXKAM3CuM4I9Bl0ld2qV3k7Tr8v27DvDM4IQOUjYRVqywgmXpWx9C9SgDyAnBZn4
W2BQfKJpqIxTxXfOskLF+6oDZlzQVHSVy/Qa9jdHKHP8F4BP22Y3zsvS7uIKkX08mA/hVzUghlOf
wGJyXIPOhiq5D24WqGxI36j54fK1oz8DC4EjbaYonnIA0yC95yJ645lfB3K2A1lJwf5c/XFz8dmI
pIpRzzbcfCWxm9c/TNnFyn5OswkNQhNYVbfoHgW5h6c+tNfplxzEHoafxN4E0SPcEv+87BS7qcUG
TTi3t5HSt2qYYs7iwiWgK2m/d6rkMU9qkuAYXVhMOaq4kaYtTl8hT6sP41F9jLD5owhJficmM0rw
h6xbU1oQTJLWHuvyZE6PsS6xSQbB/WTj69o8kHxUAKGPuqeWsYOyU5+sny7Pzm7tFtlMjxB8Sjjb
FFqAmdzRS6447URxHV9xjhdZZ8f/2H7/uLYhhKF8xSLqW0RVDVRDN1pzs/hcpSlDCRIYPd/ztSvn
DZWNo5DHxDRGbLXgGvr0CTrOvfaeyUpBdxIziGiAjRgZu4ngJIzhWkVRsowD7prTwo0i4pnEp90Z
VVax6pIx8y7P2Y5FL+CEYUStZKWCiqX1euMdI5+i6ks3/bgMsecWLzCEUWvncY4h99ZiA+Sqob9J
BomzwC1kfW07Ae8FlJCpNEMRLqkCczLjkI0PRiW7QNrZzKkNJV4LxZ7QaBALI2lVlaSrIYQ7uVAG
i47lIfR6lE+7/Ufc40i7Q/emZwsnxKLIGFlr5IBb2eIkk1+lUA+XFszy1ErYkWAU9CZw1WJhsxVS
L7Vn4RCTtOWd3qO3ek9yZyg/Dk/qKXeSE3M0V/+QefkNRMT9y96xbyFKTAkI2Rl0UV+GpkWJMqai
EcgbtLMGeXTtujOCyxB7ToHc9Q+E4BSVWSl2rAJiTj+M2OffUuWG8XsGEMaviRdS0xQA5CE/GU+0
8oaff/z9PCU7BEgGTCz0XPK16oYKYHb8oVfcUX1QZdfXew04W4PE5Iv1KaMZzVvkRjVkY4tgDX6/
WMr40HeN0VRqIeQZJtppXs5+sSZlrlJoSivsJrQga3XfSNVbd/Itam8whDVkrWveDDMwJheJkGe6
0Zld876UMpBdfeyGOpuXTWP4QBMgHgprm6INJu5aL9bd3y3x9IRkkreO14GMWoovjVfLdgMm7OqV
ntEk1BBXjQb0+/b00KTkUa9Hl02VN+W5ZBnJ4PhcbpKIAvpBFDlE67EyBmkn6igKgpb1tnycNDza
QUfm8rLd98KNfcLehG6iNO7DtvWKDoQM0Qxa/mQ8zOniLmx81yTxnVZNnhHX980qVWHhWdelweWj
sbE2NRJNSQe+aT1wom5OZqRAnomiEp17jmxV7+Uz3F/+eI4QpEII2tOWT2ZU+BMa2wl0GYtAuyWP
oQadBc2v/x5TiFuaXk8pLupaFFR3pT/ercf6KnE7L701Yw8KPVehLyO52V/wf8wUu2XHiHVlBzov
j5a3RuZOyfVAZH6zv+CfMYSg0kKqIp5TmJUxl6FWcjzGnzLo2IEqPP8gO2LJDBKiS2oPuhFRGDTZ
96DbKIovxj+X18Hu9vXsGYR76sYTx6luUZuHZaC3N9H8GNK/W9dECCMQGq3qTOMxa+4fKzxUamr/
I4tHB9XbzkxlPXWyAeN/35jTK3Vvdx3g0KnqD+rJmJdD/YbS0u1qIkLomMtChYYrXKDQ3yNLj2QE
MrI5EaIDV6YvWh6ayu6z3R8iWT+RbJCEaKCrZWq0FN+3jNmLdN3FVY6HPN257FoyGCEAjHo79IXJ
nTdBS28YKBR6z62kaFECInbzZuiGrvqQz0WI8uja0cqPUfbhsiF7tznbCdeFNZ/Eq1k1HUD4A2sG
VsfJV5zphjPQdZ6JJ7egOsS+XkpiDfejV7sEwVXyU0W+KV6w5HMB/fkUA1hOpbsWhybr0J/lWW+h
uECP6B8gsTq3bNdpsgokMbyxgT8cGe0Vno8PzUH9FB2i8nh5PHfnbAMnDKfaaTRuGti1Jl8LSOOA
gKyW1ejv5hMbDCFymlqmpIUGH9eG5XolWZCU6kGh403JIDyO+rK/M0kIo11JrNpIARflkWOmH7P4
wxo9XsbYuzt6MU1CLFWTfsyrCiDgAamftJVHp5jAgMivjspAxgMhmyb+900sDcMloWUEuDD7J4FV
yfdklHi41CQhlGaNWWfJCIzlPHoqqC1GUPcOBwWEBiC2kDxL7ZWkvRhAIbDWMwjbWQvHU7+CL+Z6
CjgD53qrP8y+gctYadrFnezCAhafNnTWUwPrF/cfB+UxPGtHegpLp8H9Ja88amUPe/sHhI3TCxF3
Rn9nO3CnB2cMLhbnY3iE+Bkuf+VPAfsp5TOW+MhhzFk9aD1iBpvzxbWS8FfZ3jF0fStzCvqi+j5D
Y2WWxIEyzm6Ll1ynbmtQuFL6rVcNX7I0drdM0B3AQoi9meLNSarYaW1MMT9TVqvL31FHR60d+nQ4
Uq/Y1Zuuv6m9gRQiTBbloAgwANkZ2l0Yqjd1LVNx2bVqM8ZCoJxNo+wWA2MMIpMcSt2ZGzXgCZCM
ncRLxSLisEuzkPAUMIF+4VNfWxQMP+wcz0h8VcieKGRGCaGSKlauUQNwCr2jrT8Mvy7bI4n8phAl
i7CMG4jRYtE1XeN0awhVkPRgDYY35AXEafNE4nwyQCFOLjZK5UwLsxRFyq1dJ26VGNdjdUCBs6Ml
fxkxRU0ku13wwsMwfObo1afftYwIKqgqgZiVvFlLNltCyDQyK7fXFcZN6oONOtrxw+XZkuQ4ppCL
dg069OwS39fnWzB4MfCu2OgJX75fhuFzcCESm0JkZIle1HaNUcsH2+l76ialWycSnhLJWIlVa4Vd
Lrpew/OMcH0X6/OHtZQ9XMpCvFhc2tcVzdFMgPPUibdFr09M9xGY7uVs5jJzhADXr4nSh/wYsmqz
kw2a08gkt2QbslgY1celOk0NjwW49oAzr0ew+2m3oEyv0OHKux2p5LGKT/QFRxBVj9YoXDPaYfwG
gtOIeWXPYLDsfDZ97gvNbaN/+rqUBNhd39M1XNmhv860xL4qLaJFPigjdso29NBW4zSoDC2YVE9w
d742OPzvm3ytG3KIY8/AiW0nPo1e/pOnAOs7NESvZzsAb6aUf15mGv/7BrKKmNFVIyCb4UM8nvs6
d7X5/188R9Gm8Wf4hBRxmCJoB+nASKr7ePmZrODdmFPJHO2GoQ2IEOasyEiNOJ9gCFS+WXjbp9Eh
Gxxr/nw5Du3iGPyB50l5USzXmKbMKHDh0nqtFjnxj4b9KstgkVH47keJDYywdNW5aSxwIuKkkJ2L
W/r0dDmncILcbxvnTTv6Bk3Y0RWCs9bKb6niMHfa9DF52xvIBkFwbdb26cga2NPy+mbj0ODxF8VC
qHTxMi+7kyXuu269gRPcmo5dZyv8urSwU5dZo8eMYOokkWj/7LNBERybxTOUefgF6YQ2FeqWXvwk
X87PPlCaOVx2PJlJgoNPXZKBzghzBAVwxyCZw1rbW8NZso6kRgn7OQtXVDvpMKrxR4arbTxhntQ7
Gvm/i9ZkrxRSPGFjX1c11JcC0WE6K48RxCi0wjGd+HY4gVTjIHtP3N+wnudM3OKh9ZsPGjSRPfqw
Hn6rOY3ueF5RSQaZYindt2whi9t9qleFlg0wj93Upyng9S+ctfXfbPeS0CSqHBajZc20gGlKd7bY
gYy1Y3yrTNmtIHeAVxvwZgSFYDFNEGfHSwssirCuZtBIg1s/8wjiEqNoP5fcD8ocRNzwFZRh1TgV
Izhdo6Xw9/nGuGXmUT1wxmUZ78nuYWBjnhA6CppqxVJiFHuWeS0KR5Lbeb7S0RZuyApfd/d7g4HO
yDBt9DAISzruNDVR+UGK5dZHyFkHQ6b6l6PGvjXPEMJqntVpNYoZUWPo6m8pI46txzdt8WDl9aFd
K1nw4HP/2jee4cTFnNuG0uI/L/k1+Fy0NH9MghLkST7v27NPsguhyyP4SqhXWxY2RAvwTIjOQazS
KaPT5QGUIQgneEsZ+nwmQMggXKFlN2Mka7PcDeycZIrqzCSvpLbKpNYTtcxgQw6lNAP3PlA4jnzT
W2uX3s24auJExX0wHN9g2QZX2JLbRa/SdgSugR5SvUicXLYL747dBkFYStHA8q5WgVBDH7BIK2eS
tRnth/MNhLAFgw67ntoYpQhK7JD0SM86WJggCDj7I/ShnwKEbMfaDbMbSGHVMruYLaUB5MDLnSdo
3VM1C0Yr+7TMq2T57l/Sbe6ohGCr0Wq281ppPPahvY7d/nE9hofiWjtXJwMdGqEvlTvcXcIbRMEt
SGKD2q2JsEFaYGRCQXLjKKiac9mjecgO9v0gb7vja+hV1NhACn6SZaW+xjYu4hZcX0Fe5MzVqEIn
dTKPSXK2fZd8vmYU/AUdIyjtHmCdTabOt/JKv8KVq/nj8tLaf2/aWCT4yNhNUTYNsAgZaOGxgOc1
eDO/ij6AiX70V38OcmhVysga90PJs3VCtO8XMiR5wm80WR6UK9qKLdsnkGu5bJ5sEIUo35RabM8l
YCzjR659GSv38vf3t/zn4ROfs3JFUWO2AiD8ylroig5BFky1Y+bu+ss8LMfq+2XA/XFD6x2YE3UU
1AkGaUY9dZWdcK+InaX6ppS/7FESbvnYv3byPxhP5Sybk/aAvokhH4FRow4gj/Bsezustxn7FbUP
aSlL0jQZnLBvQaU8VOccRXvhP+aN+ZBHQX5dvCue+gtA+4ACsamCPuC/0w/YHU/b1C1GGMhoxAal
pbKKUStqjGd9k9TvQpz41V5yV7cbhjcYwko2tHEZO163lUxfGUTskADoK3X05U23PxsgYS0bQ6EN
Qw9joi4HlYU3NIbTyOp6d5fUBkRYuUUJ6p42gzVrPIPdF7dn62BK7mH2+qzQcP48LYKbk5Z2WqHD
ElBmhB+UR56gcRbBrvGUDyCP8tsgdxPJ2tpfzM+o4mIGURjJaQ5UejM8vU6HpyF9UghuDvYXWWMz
t+HVMtugCX7fdmvfEIOj0YkL2jl2dz/E7yb1SlMWX/tnit9fjh0yQIIftFnXYO8sIrJwQET58pAF
rc9LiWRXNDIYIRFIQUmeJ9yulEEErvaL6mq9LtKrFqcvVj9YpiQGS5aXwR12Y1bZRkNac4ekVedo
/fhFz5pfhjq7eJOXQEk9RNj/C6WwtXiAbT2YH0ECqfjoUKKP7cfSV07rffjt/z1jBtQsiKESSB6+
0tRhEVjOFAtV079njJ30gM+YrNpzZ8ZewAiOEemhUacMMGGZeF16yo2vs35TzFcavVq7g54El83a
G8YXgIKLoOU1b2t0XaEIRDuUXn5gP7sDrw1Uj/q9drqMthPiX4AJ/qEbKc0HA2Bp/WCUpzq8h1P+
HYTgFtmwRqutASIm10VybxVB/AYqlhdWCJuIvSRNpeuAMLoz76PNfynUoaUk8O6PlWnieKfqKhPL
gCzoCJBwCRuvwCalZj4ZP60yZqedDQSW/MEQo2xnzW1ijcCgqD6db9NIYoPs+0JcHRV1CkeCg8ho
/LTRzqfpj2+YbfRrm0hfwerA+HLaBJww1/Km0XBYnGZvQsWflgapKn0q52tA2B6w7P+giFyMCW1I
Ag4xXLmgAz3qmRNr2TUFGXGXp15FDQck3m6Xx4dB67yEKB5ToquszUbnr6wVRXtYhfd6kx8i++Zh
DqmT9S5NP1/G2AnhL2wVAtAS9spMUNOEJyvcBuYBM1El0+dOlMiuMPjkXxpVIfKEtlKMRoK5G5Gs
c6HmWQVrAVd6A+2HtORIhiaEHjtNu5x2sIsXyTwRPZ906EFztUZZNrHr9Rt3EUJQVa24dOedDqZx
q5P3hfX+8hTJvi/Enxws92zgTm+T61wNcI16+fv7e8LGACF5Hcx0WIYCAMN5OfNTaBGEx+J68Xj/
m2y0duMcSN/A/67Z9ivJHstaFFaB+NZj2T+W/pNphbfIHkllGMKIDX2T5+mAyVeXuyX8UaROqUi2
tt11szFDGLMQ9eF0jABh1DdhdQhR0dBgB1JlXIO7k7/BEXL+VJsarRqBU86PCfvGZFWae28PBjac
P/MhhFSiFFYJdfHf71Mr9LTmo36Dd+SDXHJKhiWW8Zo0GaATi+MtCXgbexX0NrjeNbdEXWPZS9xa
MnJiOa9mJXFaMjiaEr1r23c2lXxfao0QOssMlKOZAmtC3KOg2SI5o1EnO/xmWpel9hKX1oXoyTL0
BE0LpkmxPhD2T9kdShlF585twNYTdD6gm821SRZVa/iFSlI4PR5qytBZVzQmKtCfYu+1/N3lsCOb
HyFsGtrUgywYFkXjdG2y9cNqSJvQdnfyZ+fWhUCQokyH1fFmivzYU3/qaFA8rzjI2lIBZr7sX21y
G0AhLFhlmVsZv1HpElfJvyTZ/WrUzkJdpfpwefj2DuovpkuIDOGEt3jKrw9nCF6gG9sO6om4xvJJ
n+pbfY28b63bnvMscgy7doYJ+vN4z1Go7D1nPxJSzdJtG1SBotxVSZpWazsczBS8OTeTb0fEQVAn
dXDZYBmO4J6FWeF4q+CwOVmTX7aTi5bmNHy0Ekn9sAxH8MvFGDXFHIDTDtb0Y1XrxUHx33gYl7S4
HtS2/37Zrt2VTdFcaNjoBgax0ctl11fWCH3wCuPXpD6YylD3Up6yVapht7sWnnHE4GsM9n9wMhAK
oq48PoTXkIbQguw9qKOc5Uom7rE7kBtA4TRA2VhVUQfDUuiAz/ZBr1qXgjdgeH95AGU4QhymTVXW
TQucjFflN26nKm7xIzIfLsPsLu2NOWIE7tsFAl84BuKGxdWt2UmVmyqsPHOpsNoPl8H2nALFUBY0
o9DRzMSDjqVAewB1V61XVT+zGHJK5H3Sf/orDPGYk84ZVMBTYGTaQ5/dhcVdokli/N7Tm6GBHg9+
DUI00Ii9dO5VoTRWCoLjBWl+5bHlknAES5ni0tK8UYbGSxKtdFgX+6beumOtnCNmv6cTkYzn3maz
+R2vnN/ocmtW8TuWflUd1ZpvcZaUFCHs+eEWQ/D3Dq8RRFV0+HsUVFEMTdwYbn+9xLIDKh80cZPZ
AgkOX0x1n+KZHl0v1d1iHRLtK3QDJoZs6pDMVxleuC87imwWxeTD7gc7qlWN54j8mcr6HnujM7uj
n33JvNJ9y/Pi1mvETCTUliIvKEZSv5v86KoJhtQjOloqwPUF9hTD8rPvEhNlkydE/WaJVjbglQ8q
MwueNMv7zsHd2Gn5YvjsbvzW4x11OM5fLqPKvJL/qE3GpVtgKMorTCRNTwo5hrbE63ejyPPqE8kv
uzItxp7g++WSubHuRypy7VoCIvNGIQ+Z60a1Gps7x3IH1uu7BHIpCapu09C1VeqBsHgsZRQae6nq
dgUIYSU00PZVGpgt5cib9QzilaD7Vfw5+k8zSOyP7wj4sdAU4l+es928a4NNBbqipBvackW0wkN0
9q5zpn/QIli5/RWFdy6gN3N6N9R8++dlWImriK0vkLwhyrBiKovs/0j7riW5cabZJ2IEQQOQtyTb
jtF4oxuGNNLSe8+n/xPSOdscDLfxaXSniAl1soBCAShUZV5n8zaXnXokrmIIMSVt7DZlE2ZxKq6H
Hq9+5CaPJa9xMhuEHbSiAfUtAhsofclwJkiV/flBkhnBP2CxniorzEylBYBtfTGsamPa14FdyxxA
EirEh0t00vhpGAJFQ4doYF0gL1g59EBugxvdNS6ny+DFb51yJys6kw2fEC2skvVDkMHxwuboF26s
/OX0CHcXG15dhjXsisYSB7Y4vSK2LwkWMhuEYDElhRbVDDboVupWmeVkaSXbrbirftgecdYwdUg4
WiD+fe8FVl1M7cQx+BMHp/tHQcVFv2kO/MGNPn7C5cDhA8I8Tj4itpygcWK0qzZuvIS5+fA2VJux
lewSq14NHicDMg+2+UHOsOlDZapqQBRm7zBogtfdd/tvQYSJUfNWj3CsaLzcvCvMG7+8CpKH80O1
doAmCzuEoE3qiYZzCAgWPlrTMW6+/JJGjtAm8anjM1Q7IcLMdH6reu8CGok0PfTRSB20d1lw7Krb
ftydt2b9ULTAEJZjxxRGjSQF1cXB31F33LPr8c68Yjv+IGk+fGqCmAkZYRC6wq+F0+WQ6L1iWQoe
A7KvamF97xgngG4+M0cLFGEbyKgKiZsogBtExTaziKM3wT8xqhozX/P6zJYcmVddewEnLFU8D0YV
CQAXVJfVCEWd4pBEsoZZGQiPSYtdYWzKbLRQcuq1ytYw0Y7+0JuSq9RqWFvYIfhbmUVqkuCyC4K1
ZldpbKf2/uG8v8kgBHfLZsOMwgwQpJ1fZw3U85WMIUAGIWwAU17qaQ1mFa8y7qHV4xhd7503QjYV
QpRhwUgNdcBUROnzYD9Z9S0ZJNf09XW5mAshzCS2mSdZCSvG7Qimpngb4LX2YdrSrbYHW9xu1CUb
jsQo8R6dKGpQ5yMAg+l2ZrnTmpWT6JLns9W5sQj4G8ATAekPYW7sPMoKf8LIafN+rEani6QCA6v7
5gJCmBw81scmsQHBO1UISgPAVnngXfr1btjb+/OewN31wya9ABNmKU+mIKkygIXzvWJs7f6JWsda
Rlq57gwnGJErKBqCONI4TLOZNtQleyt2jEO74dzl7WPzLKt44NNwxixNiNJaqpppYXC8CFlQA7WI
wVVrb6puywKJo697hAnOMwuvaLYlxBxWMy3y+XYa+o9U+0llt/BVt7ZA5ofyPGp8EIrTi8oPUd/T
QH79Nqe7SP85yqgQ1004QfC/LyKzMkUaGSi26URXLtC966hZKilJWPezE4QwSoNloXVxhBW69k8+
/ROVD3hucMLo7bw7ywZLjM5k6O08hyUF6v+64a6BlEqpSmyRgQgxQB+QkZ65LVF4ZUVPDXSH8s/0
sWKVQzMDY6aCf1/w4CqalaLt4cGx0jq+nV+1yuTVebc5P2CrU7+AEQ4aNE9jvdQAY5gXVfI2M0kN
N48fHxbi4veFk0Vp5GleKnwhoh1o3hjRm5FepOOlFn5TkgSalF/P27P6GkhskxOugphCFTO2kxon
PdQbm98FY954Yf2ILrMDpwAxZNRUaxX/mKR/wcQtZ0zJpNV87UcTCDe8xOZdNB67iw4281K8qP9P
T/d8A/g4pidUwTWw+xRj7qPvc1DDqwqiHWlgeHEcHaekvppp/0KkzULrbnKCFNzEN0YtmAggOzAI
sQc6fz8/batLajGQgpuYdVCicYcPpHrF9P003wTGZw5uCwghyKHEOTJGEyZoUHobotsskxURyozg
f1+E0TqoChulNdgJxgsjvSMV1HQkRsimXoxv2qyyvAcEzSPHsryiY65ZvNZqeQzMn6NM50Q27UKk
y9sptUiOaQnQpE10J5gn5+8mXjjsULswWmbBoMi/iYbUIb3hNdrj34EIh5xhCK2pVAGSWzsr3kX1
nuaSiTk/90QVspFtE+eJWWGkuvzGLy4D+j01JXkhGYSw7PO8nmpUvjXe1N2N013fP7aT7PC5dm6C
PJwJChVC0BEguHCY+JPJAhV3NFBWz8nk9i3doageHPr5tmlkkppr/rWEE9xZI7nd1caMAqF+2IZs
QOmtrANsbdSWEIIL176p5k0Fi7Tm0hr2sX3flZLzwNrZZgkh+LDpj8nQJnzQtCf8E9S3zAmC2THs
h/N+vLrfLJEERwannxbqBZBMkDvXD+W2uOJqi0HvlNdchTS8Cj4RmBeI4oNd3fd06iw+QxMq9vrL
Nj7qiqxHSTJHYokQLmuQs55g1swOLNyZ+c1U7s8PncTTdGEDq3xWBVkDCKOHbvSM0t5A9hwomx0x
4TmkqpaXIzA4Z/7wLdtnIH5VXOgL2WDRQE9tsC1lrIWyoeN2L/YcO8ztRBmAqWX3RE2don4IFFlp
iQyE/30BkmcFiXwGJ6Da0bKffLYPG9m5je/w4qFGA+0I7tUowPggEVumY1VG8cifc9gbA+eE5dH7
7NJyOBd76lLJuXR9zZ7gBH+IlA4VtibgWlI7w7Sz9asecgOF+pnyt6VdwslGL63CnLhdRXBVBUdD
Ri+66tiEahZYUBnEwYT4ZvrB0FUtsuy0/Km3j5pMI2bdqxcAQnSjcVqWRQWA8m3cam620cGK7nuG
Y4O8GedbuaLPr2zAB1/g0uiaaRpQ3hTGjM4+9J4iPIIZOx3NEcERb2F348X0Grn2DmJnHjvGdzy9
6ymX/SfIaSByo6qagYJsXCKEGBsbdBzbHuQ0KQrJu/gHpY+EvpTBz/MBadUBTzAit0U79E1PLcBM
porXhOMUWE7PbrLPpA8W5oicFhWd0tSogEO1V9W+U210P0uegVfDg44uAOhJqeSDJqIZZigJg5yL
V07XtPs6hqPTdpK827obLkCEo4Lup/5gjmCWyJFCPBpudh3iSck6NG+wrf+GJ+a9bGmtPjFrBvxP
M6Cb+kFJMLe1GpIaE7Zbuk9Db9roHpclqV50f9Nszdv/jQRudTgXqEJIR8kbmUoTqA25rbLM0dKt
qd2f97714VyACCE9qhFrQXeIotlHA6NpXoRf4u/jXfPG303yHdh1Zb2Fqw6/QBQmsGC1QqoMiIY1
HqrJvMIjm5PQ8D5NC1kb6Gop/XLmhKiYoKYLTyiIuv3W+sWxax2Mg/6VSwVMe1WWB1iNwQvThBDZ
p6XVaglMy5RngzyVMr7btRZ1c2mOEJMCs7ZJmQIgmFC351jHFJo8qceF9zSub+VBwR0N//5GkRRh
yvxElKjoWgUaSiOQ+22wB7XVrRpvwu/orXV10NhXqpOpTvR83jklC0B8YhutpDOGCJgDhPCq6jrR
oI1hSYLWakp6MaaWcAJIRzSRW+jEQkoa1EmIJaHHNsGBOgYeKHz3U0Hy5COWsKepZVoOdAbcAFpk
OpdOYipXfS9TWpCNnRA8zNzM/aDC2Gnh3iLPWet2UPQ9Pz9r/epLdxRT3rMxNgWUUn5fQ6K92TzH
b+om9cBr/pi99KD3NZ6n8lCFju+7UqLu1RTfcuaESOIPtWrnDPDxYbxsdsp1qu3bzeSlm2HfDpLL
nWxAhUgymFGggWQIfTL1Y5jcNvGrEknOojIIIXxUg57UdQwIBdQrE+gKdQoN5t35SZOBCCHEYGUe
JAb8j8VfTf0lVPfqZ1onoUzLqKXbyB2ItVEJK/u66nFso9a9HlyU3be52n7GihOEsGhnv6H2yK9x
Of2SK2Q/Vcdq+kyj6dIOcakmqTWkFCBIeLpV+NboW9/0nUD/DHcGFtLJHGG1oi8iKmeONFYeZ+SM
NsmueW3eOGFMuZOdZ9a3qRMad5HFNc6fKEsingqx/GcwJXlm3Lnnp+c/9t0ThLA0pxrtphmK8/8f
yx7vYir3o/ubYVz2yLfu0icwYWnGvqqTeoa/kemmR7Y1HuPdMMr2Ce5SHy4jizkSVudQxOWscxRj
N14STFG7Z1/5LlHvqudPUEu8cwhhlYJru85x1UMLYLGh1g4GnZ8gPiRnjBE7j1udVVkawBhFYY7N
QEyoXzd26mj3kaxzn0/1OaiVdCWkrGFKyB5Vy+ugAqCQq7yTdef+x0b+rxuYQkzIKy0BHTmAfr8t
Rxv/wcD11MIUqfvUlWXE/uMwdsITwkNehVXdKsBTj5rb4ODQ7pOv+t30hbfQcYrMoUV2yRllNyD+
u+cGVAgWjTaaqdZh7vqt/cbFTXvHTpyRoXt38ortsO+YJNpKh1aIGLQqejJgkXl1u/NvFSdEGQfb
oJ4+01F1rnlyvnLJmha1IPG21REzBmJUPBHrMKTfFE2yBmQQQtiYWjIUtAQEoW+F/VPp7qStMDwm
nJsqIWb4A1Ni3EHg+6DoD9D2Bdl7Z4qvVat1DP3SDj4hwLGMG6YQNxokUxK14TaR0AmtKyQtUvqS
l26THf4qgnxQIqgDlFXwJCfDdsjM2WHsOp3QfXOH1w+Z/0lir0jgq+VKHKEIB2D1xjjaYDe1LtN4
Tx3iap5yiBXnvHGy/Utk54fSeFFFBQAbpLl0L0Qte/w8HtVt4U37VAa37olMU7G9EHApCLNmaL0R
aCXOZGGFZgfzOaftNrfqzxn1L4zIZuUntlUpGmBa6MOj4+x3DoNb9b8Iq/KP/uj7JzQh7id9P4Nk
HmjpoT+gxW3PS76ibSO5mUrG7tdMLg4z2VTNqaoCZiYUFeydC7LnXQjh5/Mesb5hnqwRg30z1kY1
AkbRq9uQghymfA3TeIuW0GsdFUXn0WRGCSF+TgYjHlOgQb5rRIWxX+6jyZYc0taPgSeT+EcsRi7R
OrsCyTx/dCtBPtd7uuyUIUMQToFWg54hk5sRs6PF9pMtmfv1o8XJAjGCB4pd6zynzuqHvqOOX7xa
7EprA8nk/0c4OAEJcRxZQYZHfQAFT2AgAWOUddMHTvpPc1lt810ik7z9j/32hCcEhI5Fc6pwp/Yf
48iZwSS5408hbFMrl/9bP7vEv8XCvEwPbdrx2OB3utPET5Ziu2N47P0ItZOS4ZR4t1jS1LRVrse4
vXs1mMuroHMJmr/T7+eXkMwg7b13R/M4NjkHsaL8nvbWVtW7XVw1zljUjqHIOKolri4q+sVWFMzR
hPGzLUiu7fJREhFkLiFK+g00z9jQAqDeTi7voyD70WF3IM875hv1QhZWV08u4FZEpsowDVvU8NUg
6BJE3B+UPHCLcZ9D5MR4DWbq6mgQnVrJSl51iQWcsMDUnliVxrMSvt7u6om5FZqGfRS2nHcKGYyw
rnq7n+z2l5fX36f4ZszAUHk4D7Eak06WiInSLGlJqiqwZGxB2RB/sf3KKalHB8l9dNW/FzjC9lqC
3mhO+JkBpBdbs96Zlu9W9rGFcqEhuXGsjxpDC6gGSQj2yzUXG0WPgiZzbCxA5ReEbDJli/b786O2
unxw8DHA0QtGaDHVWzbxQHreIzTR6z7ZZ9bt3/2+EA0Uu6qMycfvh+ZGi6+DXNI4sf79SHapGjF4
E8r7aKOWA8kyyLZ44xTvTXN4gQyeZImsOhY9QQhLJDWDJmQWhxivSe/0xtcs3RayRP/qXC9QhBWi
jI09WRQoxNj30/dk2HbS7VQyWOJeY/tTkpYmMIp518SXrPmMv+INHMUDlmWSD2lpJPPTbEbpZ9lU
oJL0kv6q0sbPbGILED5di0WBIu3OpylAErYd4u9GdlV8psdAW0AIToXD9jA1Me//GL4Nw70pa8Jf
nWtwvaI+FoVqmlgiq1WF2XY8o1XR2J3LfaW2rlR4XAIilsb2k6orJMTKS5o7jWVuiOqKtvpxfnmv
7lYnS0RmtsBQx3Gu0CqZqa82yuOn2Y2SS/RlluWT0ktiyWrkXYAJsUQrh2IwDdx8+wwFkaW1DdXb
FO0Fmm9tJplYk2z4hHtHFlM/07llw9Q5MUkdWl41o/QlZzWntLCJL9mFNxtzW/olbxqvU4ic8+ft
zG1ip3nrPJ7gtD317vyMrR+pF4jc8AUiNX0klXj2xUDu6q36xvbZlXbD8OgGWc1gK2PZXo05Czhh
uXZ2OYxQasQBwx6/NDQ+0BIcqX9pk7Bg665U2qLEZPXb8EZHzrvZdqj9jh2uqdVJ0GSeIewHOYXI
c8VzcmZeOjG9IuprpG/OWyTDEHaDhLGiBG8cf4G9bP2tbt2TZPc3ECiEee8H4WT6OC4BIlZDF4Xz
aoO3lk6yd64/X/87/boqnJaisVLUXgFKeAiu/SMndrcegsvKm13OoEwhD7b/O7uEKBEkZMBGCl8w
KKr+Gq27bJX60CjSEofznq2rQoQI06gtQcaPu2no0q/ZN8VpnGijuLjHRR3kFCwUBEhJF2SgQrxo
0zzToxzWhYfRdn4nkxiE7bNL7QUVCF7qapLHUUnA0FUhYLBUqTrFwBT+llnlihGGUxy4LE/gySTg
15P7C4cR4kWetF2T8USqujPfho36FLrVrriyXT1FkQXSjtA5CANpOeL5vQXEZe9XA0N+OLMqwKbj
RcXutfyf1vChA3NVx7LxPB/yQXH7HgpMJGoI8QHsmbVTv3ARDpRRoXUFopZsx58dZXwJ0hkUogml
c5bMnHwIx3x32mCdu4VLrrniR7mTNWFIPFRMdipDEKU0BtjYJpiwYbr1IxB1/NUi/1WhsNjELHQC
hinPSwfNXVK7NONS6H+3U+q/hnUBQsfWZJTzW4zbaRO63ZXi2lD2wFvqre3Jzv+yYROiCS6vldLn
sEhX52E/hXm6adTq+/lhk4EI0QNO0CC9wL2cfS/Co138c/73z29bqB9979oQjIhti899bmxId5EV
X8gguebLTBDiQ5Gqcxd3gNDrK3M6zJpkx+L//0P2/BR/xAulRvTO93kgCFiPxlUQkR/t6qmSnvxk
QyVEAbyy2cbAnWtqvxH1bvQDt9ef/246hHVf+CBOU1LYQgp+UsmczIwcJtMYlcyIeKskUWj1YQJL
Ov9es76UoWRDX58R8HUjPQEualMIzeBKnQbI7PE7Rn9swELtTwa454IvpHk8P17r9abWCUqYFJa0
KN3ilEbwXy4sle1GNCr8MJwRb63KIXD5eVKadOYnkvcuh7wFpCaQ9GOWodvCiWWq57HoQ7zhBd/I
dtj5h/EueCAuFEw3vvvncQY0er+RNEqImAPOtCJMAiOaPMWMAyfP5ivLajfnx/GjR7zHEAwq/NAK
Ah0YFpqxNZVucvbnXBbvIYRwqYW9Wg2oUYQyTOFU+V2cX9BAkumTmcH/voj/XWY2UCTkGLXylY3l
sZyTvxwpHiUWEHOYZnjvBITuH8fyuU0khw2+wkXXWs62EC1z3wjtysLv16zbqXjZVBo9QyM7fc5m
/5mF+qtSh7MzjLIrmWzshEU76hOxogTAyVj8sEEWWUf6H6f+3ruAsFhHSzFndKyg9CIggZdSK3Ny
jUpAPgaf9yBCCI1yohS6DTuIgkSTH4B+erpUTOWhMpgke7by0vAOS2z1CqbJpIkKg+YvFCRKB5SY
XChPNHSs7le1k+01ktrKdfewbYKoAw5yMRE12BBZCggiD9gaIQp01Wt7a7rum20c3wwN2DtkS2rl
eM9t/BdRzEp1kJCgnQJEJAMmh5MognnVCbetQ0ynPVJH2/a7aCtrQlw5Ar/HFe6hyEOHhjkDlzNu
E69CA42/pV9+51hkw7rq/ATJXMgUMqgUCqt6hDrRqJeYyBxafu7ctD+MtpZMHf+NDytbY8jcg9eQ
6CKhaEGNwJzNEMGp+V7ipXpUbspPcCBg1EyCzLpqmbYtXv06ouQhJIIQPqzHtr32ywdbxre3PjML
DCFEDS1S0v0IDPo1vwThJGpMzE35z7hp+VXI/cTOtAATwpIf5qYSZQDr+/TN74LrlPz5U9f7MRPC
khGEmm/YgGhTTgO9b6YbNZTsTPwzP0z+wgwhKtWlnRhtWk9e2Wk7M4hvx37aJUX8oIBEjCnEOz9q
q752gvtwpes16IBogGPhhhhXZrNtEkmclUEI6zNvBtDD0nLywCt9aZjTTWE+1UwWBmQowsHE1KeS
xjYft/k6jrZKcT2Rzd+NlXAwQQ8l3tmSBkvGbC/GZnCDetyxUXZoXN2XFlMinE0CvUVH4ITxmgPf
pcUlZKGcNNYcBWH0vEErKbx3Di1e6tK5CXVK4NDjlmybu/pL6LXOYDucOii+HS6avSnxt1XjePTU
wfAEVh/BvXMLGh12niG2ZSFOLA9J9kogxTIqP8+bJsERi3GnohkIVYETayDMnnakTjY1GOxQe3Ee
aNXvTgaZgndPMVI+qQ2gpkSPOPkRmN2ODjJ64tVtZ4EieHdcN8lcJfnkdQNKvpT06Bu5xLt58PoQ
eBYQgnfnKspjdBXb6KThJbS/tszYLbSLhE5OPzBXWsgkGzjBzRnkanWWwiSiNw5eyuhYubOMLXU1
muIFmYI7SjXR6Q6jF4dwVbFypegwO2F5q1dXofmVwSw/caFtInGEdSgTMGjP0KFm/R7KMPwhskec
DKz6uwq1h2+MUS+0IEvQ+RKoVW+wTlDCvtrbja6WoBfDJWx6noz6WPjjZ9bpAkIYuCme7WAc4Q3E
6jdp/GWabowIfcnx0/nlIzNF2FKTAvRYYQNToDC0VYMHK5axY8nmRYg4PRirKjuAJTZ7nP1tSx6H
eXC08XkopCl8vkY+rKHTqIlH4MiMUzXTYU1VZJrj1wl0KZqrKDbuU9vaVD5Ya+z4Ig2+20PrlSNj
TqLpX4NGtoWsrq3FdwhByZ59PVQYfHGs4iu8KTxT/amzZQyk67eaBYwQlaq6Sqy6B0wDPcvcQ0Eq
etc93i6WeQi2/maU0LSsb1gLRCFI1UNSBhnFAEf/pJc8jeMfyF17NO6p0x0yNGmqklu2bCSFKEVA
oTPQkJsI/8zy74jCm0amUrC6WS2sEkJHzKo+S3SA2EbsBOlF2SsOSvMN9np+scmMEeJGBh4QS6Ec
R9WcwboMoaie/XklIs4UUHOAWooNVkJTmKJC0f1qRFefFyoQcX2oQNLRfSponCCESRmyKCSU74ZV
5r+V7WxuugmKLJ8ZrBOIMClKrNBKzWBHWlfQCL5IGm2nad/Og6xfkRajJUzJkBhZFrdA6Y7+lb/T
91xB3QWxJzTjpr02S4xaD7cno4SwnpVpbqCNDDuHr6LOeriBfMn+vEkyCCGis4ISI4kAUSjBSxkW
9/0gu4fJIISQXpltXXYGooCCe1iZTejKkNzC1lfkv+MkdmIovtaOSQAj4po4rf6zCbRtOW8CWTnS
+oo84QiB2moJCZjOB4u80vKSpY2TTBJb1n3MhsKrzYjNVDHLHrOZhBo/aUFGsj7oex6kk0u2+80w
IruHr8foBZzgAIVm0BBMwdOvPkVwrKKVvt6PEKNqUfNiubK+yFVnWMAJzmCFldYlBayLVOVRmciX
IX8479GrznBCEJ3BCqlSMBMIQZ06ZvuSjcRlyMl0n7goY4oM1SQMtJTiCZLNYV6ydB49UNLXr5Z5
mcpy0mvuxtuHGWcgs3Eefn9GHSc6E9vSR6+IyS7sULJB7U3DZIRtawO2hBHOBTSLEdV8wDCIcdhT
4pDhKy7kaa9KwpnMHmGvSdLaZziMj56qXPrldWK8SdtG1txraQv/++IG0SVqDsZLQExBsC9N4ybr
2k+cMZYQ4k7T+41eZoDIM3DC/UMCVyH35114dVEuMYR9BpnMtLRDYJRv2m19YPvKDT3bLV6SCHlZ
dPdfyDqiZXMjbDVzoFrhpAGxB8lqab/W6X3QSsySTY4QapImreMwBgZBp0qY34egdDk/cKsIeMMj
umqDtE9Mo9tqONYmUyHF210W2lMokxPmXyjcGDREZB3SaIRi7Ylzr7VNl5Nw9FL7kPa9V4zbPr6i
/hbPNoTKxJFX7kLarxw9NBYMXRPJn+Ic9dTUwAGQstIx495tM9fQ8t0Effge3PTnx27FA96hCUvH
ZK2u+uCy8AZNuWiD8NDElqMWf141bL2DEYbQQq4Hnf54xwmUG/DFd5yDQXLvWPGCdxDC6jGTIQyL
FOOWVPWFkrQO5N425wdrJWa+gxCWi1KEgJhgxaz+HNJjj2HSIIksS4is3dne4QhLpiS0swsGnGYz
gC083WYufeCcM2STbOU1qetmGUiIgG0MGTdhx9GqhjNrco/zrxkFEUzxlIY/bKPyzg/fuq+dcIQt
J1LTWUOzPW6ezV1GtwTXAV8Wp2W2CLvNNJSUKjlsyfILnaeQ1J2fXfEkyXlb1r3tZAv/+2LLYRG6
h6YEx9uAFlB7aseO3OaRPbvnYWRDJqybCgUZajDAHJxB7/0MiYJQdScjklizHnOYxUA5BzVkkfPN
xKwEbRcgr6hnbgImMVAomrOBJrVr2/5x3qQV+hoeC/4FE5nffGjvItfDQw74/Q2X5yTKfXaw9tNe
1p22Onx4nlOZYZtQ4BEWbEuVHoJqWEiG3+Hinm+arrpSA5mW9KozLGCE9VokSq4mE2ZJtZEkNYjp
e1YV354ft3UQyO/oqJzFI4bgCrYehTVewSfPxBtQqKo3rZ/vzkOsPQ9j/k8YQgydssnPTQMY2i0u
Otv8B3EClNTOt8YXHKfBrulFKHH9c2ooOMQCVZglYkQsLfntIFSzR5ArOVPoX3SpjM1hNTQsYIRZ
ijozyaaGG6feomVBg3aVr0LMXtY1K5so4bJDLXWeeg3mDGQ3VjuqeOdnSfL74nPgxMCXpFT8MmWT
o47ziBnXEkfgIy6eeBYzItZ30hYta5mFoFmMI6o7PTq+zIPi5LnXy/ilJLPy62K8CKQRixs7ngCl
2WHjaoH+Cvngi6KsfVetZWyx67Hn5ANiS5+msSlhOtDiQ3vIUWA27yxHR1UzGvT3fzdNfBqXhjXW
NM18Lenok04C5L90WSc796Rz0ySEBFSPZbiowhpLRfUNNBRAokAfIVt5Edf6VyR+b+2xr5w6Mj7x
zLpcsr8CycK4uW2aMudLNm39yCV54mqT8dgZVFJmIfN1ITSkftC0jO/eqcYax2r9Y5uVnzk4LnxC
iAuqRmtD6TFR3aR5Zll4ZmhI1tPa1Q7jxesM+ZEBKvfvnUFXwr6LePDmpG1F5ZrgkMVO6+bZrt+Q
jbpvnv9c1JNH1ROk4H+1ohKQsmOKOut6IIdMlfFqrG+uJwDB+4ZCayIrAEDeHJHeZeordPTOryEZ
hLAfqciEBCYPpcqMJFXwPa/KbSqj0Vr3sZMdgo/luoZVxONplbPYmbtpX5eytvI1QzQVt0foKEMJ
TqSGG3vWkajACaGjF3n/VKuHWtaeJ4MQT9emTQpLwYm0H6PW6cv2YiAt5/kOvPOTshaxl7YIvpxo
sVHRFkCjoWzTIK/xQEZvokT/abcy5m0ZluDETVIovk841lRBzvQCJWROXPzwTVmGUgYkODOJs0nv
awBZuJVU9iasI3fqdpn/x/XtlrYcPMGjwzbCzPC3Kt940c3Q1WrbU7Jj+Kk75BJI8OokC8ZUmQGU
Z9GzTlEBqua6Q/RyQ8351iLxNo7oV1ogOT81noVm5CaDQFksK17iOOIetfwOIbomplXpQYyBNapq
r5YNXlvtjdlrbm+7lez2t3pzXqIJZy/dHrUhqICm7rSjtql2+l3zSn+xtU575v25GOK72RQrWBh6
i+OK3zbr2nI1ELzlPzL1+fxyWwtPC5PE4hWti8dB55eLwcLxK5o3kGuX3DIlzi8yyFU4rdoqGDi9
sZlc1lyMvuno+m0sU7eWmSJEjp7W6hTz1Rxb3W1Ex109y9axJAqaQsAgMzrjCwWmmMadP7omKpjM
fnN+RlYxoEyFliSq6lSsjwpyULZ3/FZZFZOjWK9ZdTvZktveuiefQD641oSq0JxX2EdP2LmhbGCA
aU/ZBJf99IvqNX+UVeetegED2zcKkSFDIKaBmhR8iGSqkaivazevn0N72IzKnV1LCq01vhOJIQHs
KrZGdWIBTAhNVGcjjqVm74WXzRNBQ4fuhMGuxnk89BIX3k0LqB70DsrcXgaPd30o0q6PNVdcfoMQ
llCfwDI/xjfw2pnCBgN4sTvvJauXad2wdeTtbU3XqLCllGpilCVhuJ85Ye80T9E+3fIWtujRcNCZ
N6N+D1yJji17Slw37YQrbDGGohW0YsDtX0ZPgx5XvPU9e6N94e2NfCwLSYRae7zUlpYKE9paDTFz
C4jDEWxa2xysccaPeqNts63ikdfz4yozT5i5OCtKHZq3GFZkpwwt+dL4nygoeWePsIsoATNq1tLe
i8nwXFcEbAdh5oSaLom7q9fRxcCJqTDN1/tcnWALVHULz7eU/YhW8KybnWL+mQ7Rl9YIXKLru6Kc
0foga3OXuagojlD0qCNsA1Cg2Xs9gIh9edAg2eIjeeqqNhhEdRdsig7USiWGr4Wapd3CWTWAnhpY
1THAUaz+NPxrlAW7fRA++KEkVEtHWNhy5qI3WWPCwt/JxsYNjuqhOPS7fKds/8oxmbD1pFYSRTSC
UW0CZT8jD57DBhXCfwciBJWaMGYWGTwGopuOkQVeQ2X5K9lyZkIA8YsiCWsKjH7LBVi52on1wJdz
u2u+y4qNpT4oBI+i03s2mEBD+8GtDekb8yLYdO3/7zbfDg/FffqJNmlUMZ+CMxOiyEh0K68boNaE
fDc640q3TYmTr27hSwwhjPSa5Vu5CYeoJmfYdP9wAr1w27vNtB03GVKpsh187WCyABQ5uApiKIVP
ADhUtYuXHCeb640/PZ13Qf7ZH7fvf/cXkbNqGAlu/QmWlKl8HeursD9EKVTUBzdO7knzJK2N4VNx
Dk8IFuFs6FXcYaqaJrwJ2/uwCDYz4Ls4dhj6g8FQfzhv4Wq6ZjmQQtRQwGIxxi0gQzChcl31EhOH
c0l5NXi6CxUNV9vLSCNlkyeED7Wwa5PyfW0IaicrLstsx1KJYZK4K75k18qU0KTC2KXWrjWe6mqX
12+zjNpEFkAsIYAMCdQGRwhxYkdpf50H+v189/s8EGwLyY1ach6whPjRky5JUxtgFlPdTvvpK5KS
H5n/CaGi9zN76goMmjqam1x9bqqH3L6YIUCZTl9jGX+j1PeEqFFpQ6zNGeCMXX9J3ew2wr1yA7FT
nISN7+mmU51QYqEsUok10T3Yk6Pehu9xXT2tckGEdDS87mVMndZNtuFPGYmPZNJE4qrJDklTxQCE
0ztt/SUbPvNKsljCYlc3s1uTKD4QmuCF2V4ZSG4xMguEEJFlPZuNng9ZHx3zqr3UK5k2MffcM4HP
FiKC5kdDMXPHK2wVwTZxB2Zutaw/Vkp46IdZdnHgn3wOTzhbxGpNu7qGSf1W34KU6Dj+H2nXtRw5
rkO/SFXK4VWpk9thbE96UU1Uzllffw89e6c1tLax6/Wrq3QaJAiQCAf77tTZul2jbBtqR90CqcuZ
xdmJoBAxz20C4HwcbsDLfIxvGLFNs6NvnIR15d+cuTwGmGwGqKxNhmgnh6iKBmtZoe1lNRmJx/um
bmg6LhgY04I/7ggz2vgggXa4qXCfD2eVGlpPfJ/PAIpj1vQ9u1g0UWEv2i5PKHYlCoEvCdHMOU1C
IMTdzSAe89ojPOxmDOCyRHzaT857TW4FvL+F/eLLnrTHfHqvd9n4AAEFqNfRNjd/BcadVXmRuyVM
IE2rVU6YHcYwd8TgLb51BcKf1g798IsBEIwo8BtEN9Vk8LO49HOq0mmDJwOX1xUUd1DjSmkVawBU
coPW/uypO+jgFDIPwY3xnN+0h1jBGXoDjdGfqNxp7fIOox9SoC4WGhPApM4K4Xs/MP9hkTK1a5xj
Nwq9rpBpgENqY6cfQgxPFw5KvL+uGy/tZa+s3moxOfeuREnQZRE0MUjtzpX86aAWp3CfeqwrPozt
ukSR30lBrOaNUagVNmcohLgdhLiBocBLzl7mQ5UR0hHnmCeHkcO+HHNM3HILzUh22STEdqiPLaH6
FApnLcJISYtUB4qsYZajVNpp4l/fJbYQrzbp8lyzuE1Se4yv7dnhEkrT6dqzLosYJHY7YKzE1Bu2
ZIlOWhJrR2Fym5ME6PzPWFTLQPOjlBZour1Rps9h5Zr5adFMu1A/XZdycx1/S/mKE3DuhimSIyBa
Klg8c8yXa6m80CaEJqPtR9Z1CS2+WOhV4j7BLUWxmLY3yc2yuHJKXCK2D+3l+wx/9f2uLsPQZAo3
g+90nJ4j3JkD403+9QLC2T9hbpdlyiCE2XV2h6OjqsTeU2Jwtq5JhbYV2TLV8pNa+n34paB2Yvui
fzn8fLy9aos4l3pghPPkoC42T3YDJv01gulVk2DHoyck+0a8K4vBiQvfaBQbDYrXNY5yJSL3uA5V
a6m1GQdr1l3hjs3zYSObIwy6QSg+PLBpmPkjVRpDis5p4aT3Q9bLQB0fOldHegPD8/Jdse/9Zkap
e4lJ0W+Kzq1Wm1PMsMK7V+ugmJV4I6rfzerx+kpuH6zLnY/TSXSKFEHPvFXcpM9WlXqaFBBGcPtd
vZKB08rK6qW+KqExGI5g5h7LmAx7+TESvAWtaDFJ28Ks6iuru8LjPHBYW3ohDC94rdNKk7NoKMR5
H+YHvZ6OcUS9Cklt5Mw8psgbRsYC791SHPSyc4JS+pyKHxulPOfC8DEUR7+aVQwzSAy7zhbHiiYv
7tG+JCQnDCkk3niUnr5kslbWTJWTJlXBRIcXUXZIntpbyU7cGQnl8pC9Cx0Z5AvXtWjb7vzWIn6c
gjgVc4sZf7AJ1X0hfo2tQ01RwlOLzE9UCJUes1SZ3dE/DzNGaUluisSi4WCmVechqmwcZbtyjMN1
yV6uGleUiWflaTDDwQx6iCbstTtGNBO5Gob7OiqurpEb7oqfo7t4wUncFzvjMBCulVpY7ujkk9UN
cYadnCuMwF28VhH8hgp8USDceenFzKysGCC6NEp2X2EOKEjeTBDM2dcXkwLizomJKtZfaqLUSC7G
bpE+DOkbmmvXrwye4ghJbr0MGuafssCOFHdWvxkBYTW3I08XE8OTbiXDkKsRGIhcOXixZ5GLqW7P
yk7/hopQqCF1wAgzrXBX1UrqwqWIoIVp2B6ySAKxGNXwRplphfOpKbjd6smATGB2ZoV+gVsntrRb
MBwPcZQPFOPydgZFYzXhoMc0Fb56P5pQZwq+aqjdeZ49fQTfpK35GbK+zb7ypOMwPiv/KIn+N7v3
G5nPXyojmMynKMDb6Rx9r/xpr7uNN/vJOwzWco0DFTBiN+7XJuQCx29eLsjWYryERlkuZdgrOxU5
ZspU/c0GXnC4DZz1WOwrlmJYHhMs5cdxV+70J7NBgIIxlmGm3fXj/Dcm+QLI3YdSBXUms4l17NwT
CBVlhMIGGyUfKFwqQXuZHQuHbAFmQlxbTO5CFA+xGVQs3xDIwvOoLc4YVgc2vdYYKy8Iy1OpDM48
ip8Es/fHTPQqa3auy71txi5is/+v3GuBUZyzNmOd8wKhLB9Di0pqfCkFwdn9Wo/aeWBS1mjd1qWD
IrdelKfufxOEM/zpWFn6zPIqOUaKTdpnKT+N+o/rGNtKgpIZEeM9DN3gm1msPgyjZRYQDvbyn/ox
R4BCvJeWFy1h3OMxqPal79dBN5dvhck5mrAapj4eoZiJkH+pzdkLSvEkqBZ10WIK/koZVzjs5K80
IRYX3PZ6yDbdTWir3DPzBeM126LiFLfTrjpTudJt23WBVDkCfqEy5iFGgxCo3PXd7BWY/ZDu1EPl
WbvSL56pl9am41nBcbarEDr4Ogkr2Vb3+XiSekIFt4PpKwDOaKEHSV8SDfIUNzOy9vFRKvaxA2eA
6vKS6h6npOEMlhI0vSDJABvSuyLyp4Qa6EluD/sFK40oBilOrAwIoE/2w30LEvpur3nlDeMoQLcD
9T5kR/SKBqqcLTJAJdIj5D26c/0tk/zFTGx93Mnxc7FQ/cqkbJxRmvQ2j7oCWOZ5fD8dGB284U2O
GNu/CrQov0kCcvZJShJ1Qdocwh2n0l5u4mPuLO9a1FiEzvwIEnpKGTedy0oZObthqHFUVSJ2b7rr
3GCXe8NpvJ8cxpgivK3sYQXGGY8plYI5GXC0xvRDOD5N0kM//PxPdpCvxmyE/+9YNJ5EZHSqc1AS
rS7UJvGFvsskgzSpw5p1LkS5NZDndRH4dpWfuj/vox9U8z/lUPiy30wulCljaige4721MA6QU4xp
yknsaAh3h671ZB16qryIKfeVg6ZxpmPJrTbXM+xWKZ678TadQicsz0NG0ehQOJwBSSdxiLsByymW
pRNlTm++D9XcHQ0qakEBcZYj6qR4KWcIpHRmaudp4pY9KmfD5RgVKnGw2I++tnjst6ysYpyLoxWa
Fp4v5S26TCWqF4rw9zwNTdbF6qSlWLQatFPV4GTF95jSO0oGzjb0uSI2RgWMLN7N06k3/etnlbDk
/CzoQK6rYJGxH2h8qgYLdaJHRZx3QnQuJurMMq99ZT942hlLMWchZveW1qvfq7i2F3tjJ4E7V6BH
sxB3JH4YdFUs8xyLkCu6mXyLjTLGPNZDWNp65gi7BPQgVPs0ZZL4cdBJWqpqZUC85BDvW6co7MFW
GpiIxVG8atd+aBJCwQkF1DnrYJqDMswjEAdp8auptqdC8QWZym9vP/EuPkNnSro+SM3/b0vqbolc
jMRi8SjpVkfRq9D6dHXXtpHQNVVmTWAS370d1rqcxCreIZqAadDG+1G8jeWfbfCm5bvAcPZhDqo5
wo7hEhhnbmE+hObOrAfqubp9gi8o3HWiGLRxilgwLficZb7sRE4Folj0JuQ38eKHDpLsbxj7heyz
fsHkrIZkKrkys4JNCxPeO+FLiDGjefN03XRsa98FhLtJhFFljBZLwNVRtteKc95gGKS++08gfPVG
J2vCnAsIQeVs6FyhOyYS6vGbHr66BT4hSdHAg84dpCZA9lxXYC3i8EGO3oeo8NaJXN92eHyFwR2i
ZZDnOWdhC/1s3UXfdSf0LG/MwFi0OPWh8MZ9alC6t21xL3Jx3jYbx7/eUel7cFf55Q4NdK0b35e+
dbAG5w1bhX5NSZVALWSq3KOttvIuQEUtAkEqYtWqXHthOih2L1LzGrZfbysk7vWGdhxDD0oZyWYJ
/G9oDkZnevJe9hsn8qin7+bxXWFxqlGmWo8husAyJ90dm8STEopgctPcrSA4zRgNoR7mDBApCAQK
Y9eki5M2D5JweMsG6WxmjKmIMl9p1YmhpEaqgvDxrB/gHEFoOD+ATpbQum1xfsPwR9YMhFwBVRN2
R47sdJKdvrXsstdsVXtTKaZxgeJULgql0hIEQOXzS0A89DRvykDYWh+6XejX3pvqjleAnObNhixE
bQjAQrGOCMftpyL5lJo//tNGvdw0Vv420Ze2UEukX6Nef6wSebekOVjNZErxmIV+dSFbScMpXiLP
2Kka0qj9s1ne4DJrJ+ldbnbYtg9LvI9igj1g02WsADl71NZND+J3AFYNSlnzud6PQ5e7Yvzp+gJu
G9sVEOfa8znpxd5iFuJxctGv9hWkUK5qG7v0njWShS5Fy0ItJeflxUw1QPwMyaQik13RSBq763rV
rxXQBE6G3aC/Munrn6ZZ+f9RVs7ZD2kuFlIHWfWzkDm4eu4ET3jf+iwvxDiwjIPxdB2S2ka2GCv9
xDhOKQ3ZsSsjPMDRZb4oT0VJOExiRV9SpCuQKhpNPRohVjWdjOJZQX95+COVz+Axtdv0Jh0iwn9t
W/rfxoTnkhxArY6sJ6RCNbRdyn6hq4RlZDtx5bzxGfKxl4xAYQjxsNioFXC1HsTdw2Ojm7aO57Yi
7q9v1OYamoqBLnoFlPF8nK5IjFxvGKD60jE67OODyhqTCJjtB8IKhztulSplmcRw5p2CdHW/G/Zh
h5sGyr68eV9S95pN/VvBcYfNbMJ8jDWoBo5aKXwThH1L8R9tKsMKgjtUZaskpskMvY6hY9p9SxXA
bosACjFTBFOiwpv4QEv1DgS3UIXiu/BVqb8OlBumEDjjrsxosGtnJFZL8zG0XNxi0NxNbPymq2dE
aH9JwX7D+oxWyth1BTCKYLbB0+gboRMkrV1Rfnd7Oy5AnIIZqVbLBuuClqrKluf7RCesKFOZV0dz
JQmnUogVgSmqwH4YQuMs88mSv8u6HZTFKegIK7AdKFhhcbqVaNGA1wZ0qzDQRFr5odfsa9SrncvD
8qVCNEQj3O62O1whcgZ7QglLnjJtk5P99JFhTnsVpOk742HxElQOFA4V6CN2jDffcyNFkTAAsrUC
R0tUR23fYq8vQvH2um/7xChYyYWIAsBceRcsBI0tJQJ/2ZOLQGuY0mkYuTILn0lN2DbPv7WaL2BK
Mq1ORhEAcZ2iNeFnLUl3U17aQYAR1xjJk2kg6KQ6Vyip2P9XZ7YYm1iLQmyMFEb7qDJPTTd6190O
U+D1YVIxnk0SJUtXNUPTMK7tTwg9tZa0azMwSjQf5fIMrnkr/SjGz1Pn5+SYEt7O/QLT0DuioRrY
4CN9kSAtetEXk9NGjS2XvtKkdiwTEr06szwKpwvJjKETKEKdnM5lLKOplzwOJwu89qzR1xJs6tn5
qtKeAbIQDngXwB9n8AVFhhljwsaCKoLWG2J7HF0r9dnBNQ/dsVQcoXKGn80X0RXtfxA95XXkBRwv
UlHXRFNHq8+fG1jKU8WGizLw/Fa6ydzpa7Pv3eSd7keecOhPZNKNj1TwiJxNxKCzMmzQSOOw1vPF
bZ1yV5yMXfkPhj5vKYyyEo7TTkkYWlXoDAgnntuytw3xLpjeXT8B29t3AeGLfbqxN7NuAohmL74K
XonSkUdnAl/8Y3mQUGCU+uUH4wBmRYoSmRCPpykA4YpiijJWskqfc7QwpJ0nmlRImALhjgNIY8wg
UgGSyJM9NKiHXG7m+SuxiIRS8GE5LZbVMB1f1HByp4NkB4fltr0p/diniDIogTirmKHjIxsWphTD
u6yR7Ui/HYfvhDwsVsTbxZXmGexHrEyvpKuCkUZYtdarIo81cpnfi310O8p2sk/99vRvB+hyp4on
J5iUdp5aAVIpUmOzUuCgJ64W/L2JR+AshSX2cpErQBjQ95EJrK1dlM9Z9V2iJli8usS8QIFsB3EO
UIujpufP1UuEMAjysl9eTLAKE7yclNA2nOR9eQPyTX/cY+4bsWNMj1/t2AqTVwurmSJ4l8Xpj5Mf
7+td9eHb4kT7xol9sshsUz1WYJx6hGNgVYI8LFCPBD13Xup1Xw0kSW8kp33qdtluoQjN2c+/Jh53
rdYqPVWHEIjqcFeGp4F6H1Df57SjBlWyUFT4vtGOdtiBJYUiMds8t6s14/xGIctJLiJA6xiL7hjg
GDfQ5aTWVA3xq/Q/r3yc0yinxNTB/YLCPwevaQfMbGDuwQ2gQLBR+ynbqdueNIVQP2L5eIoKZQZt
tgH2LEeVoo+TUT2BC5p491AQfARVx6TvboBcnfReMT+rum5fP0LEBpmcp+i1WBkWATKMyYc+PmnL
Qa68/wbBGQY1bJQ0q0fW4OCa/VM7+oWwuw5BLRP7/8pyixiTKocTlknuMztjY7wHYiM2b5iKZaig
3pYxCY9PnzRxEIVz3S5O8Ny5LF2d7lpwEILyFPHEvektj9dFelUJzVQat2bwl8mWhbsep9LKaKam
MmJn6p+jJ3rDIyjTMFryvrPzQ/EOxVW7srBDn8qTbynECpZPDyT9GKeJ0YHRSzyAOjSsHwIqPrm5
lmsMTqvDXq2i0MJa1pgJoLixpxhwFJ3HyIujB+GpJDSQ2Unejq7xOCXXF7Wt8gRLaWmhHWlnSf0Y
t/t0pkpnXwXauD17EXylh0kpFIaqYvFKpJFju7sZdyG6URQVJDkaZhCTz5Atn7SWjFN8PRKmWQ4A
KGcue34En8TC0XBvRu6f6aUEEljiSrF11taQTIFWMgqNGOOJisWUqwaUF5ltde+uqz6FwLm9Rsmq
Ku4ZAt6KzfQZjYTXATbdxVoGzvFpUi1NgwoFzJeDINkqCpBZq2CbOfnN0tjGZwwr+wfbRZ0tzhu2
OFZJJmC39ParpD+p7d6U94RolEZwZkNdMKOu1xnGvG8ze/Z+dUGCQtt8sVWpT1UDE1LxoaSy7Mxe
ibBdmoYO8zyzzUi1A9CuXZeM7cmVQ/wqnlRnZVYww6RXuK3I2mMtpru01z5GZf1TqrSH63CUjvDZ
ACOYslRDd64zBvfsaLEmUuTnYzS225Ij+8pz7O4pdofNW/RKM/mYUz23alNZkDJp9vLR8mtHcMxx
BxJkT3KmZwmVSv91/zgbUohRWqshICUMoHfVbGaI8i4tFsJLU4rCWQ5ZBUHf0EJROuFo9N/n0Q+V
w3/cNc52ZL05DaYODOUuvBVnp4nRkNs60z75mvdIdXusyaY/UflFwmTJnEFZCqEY1Jmdgblw0rh1
dDKZTkFwxiPU2yZXGkCMzqL8Rbquu+Ld6M8+mrHc5vxfFYMzJUFrDmCaAaKIOatjdduNstvUhDsh
jjXfNJe1AXj+B4CkWvpzHGonVgSnHnZCiWQp1V5GaCDfMdd3gyUWEVQd17zctkT1Q1DXZxBkEmpI
4XAXjrhUdaVn/qUz+l02zPtUQUXtp+u6ToEwT7ByxGGtLLORYuUKlOougy+HXyyyE4NwJwpnHOq2
ky1BhiTqQxjcsk61dDe9U3ZTuu++sPCfQOSVXy6Yr+w8CIEVDHNVdZOn5GtEdCDpSYE3vVAnzpIE
d3UV70sM1JiLcYeZQe9SKXXnMTkb0b8tOXy5v62wuX1D1zUGb8bA1sXCLiXZVrtT2L/lKYEyrN8S
chtXy6owKQZQ/h+snk7dPvB/NeQpif2mc4z0nqFKSJ9jLOefiqIYzSQXfY3rdlPmaE5FfLPCc1wX
qIruV5Vfv9bvN9Kr1gJLWAI9axYH2uhYNiv96n1h1zhguiecyaY5vAjFdxhIUq+oYwWoIDkk7c+5
/3H9dG2+GVbf51ShMZIoqEwsGqJ0tqnbSp7YmBWuU+M0Nk/xCodThmop0wRUlzhgc+NriWRLaLvL
QLp6XRxqubhzrCV1lQYCxCnzY4y5gsm/TMbxO8/EXBmjMhbnetIqBN9qy9dqRIApCbYfxKuV4lx7
a1ZyrUYQgU3/zr3plN4KNovc4+Ju2cIu9xPVZk/x6yu3/ahb4XK+XV2KwupNiCb1tn5Enfq9gPKQ
yWY0hrVf7EIqYEKpHu/pFQHkEWwthzLf15p2NBXpkzKjBS6kpgBuJkLUlXCcbdD6OE/7FFjq59nB
Y+Fddbd8sELbQmG85HROeWd+1Bx03X0lVnXTsVyAdfFPhUmTPG+LGcDlz+rmV5Woeoid5qfqw/m7
NcGsuR1zWOFxMQelmgIlZqZJ3ZW3upOAvjzw4xsWLa52oRtT8rHf/9qN/TaFfLuBFi+q3hmQL4tF
Ly5/dPoxjO4G86sxg4prLLxpzO0sI25TxDHnWw6EGHWqXQIp0fPct3fSTDSJENaKbzWQwZU7qzKk
isuTar3rCvQHEe6RguAsSTyDoDSacMy1ebIDASXlGElAWXdqnThb0qeTWYk55EjrH3n0ZRiJZzj1
fc5mLFUWWVMNIcYBLEApm0FohsRebxsmmXVgSCr6CV7O9srm9mmhCdmIuxkqUH3FzdC6ioz34M03
ydFyi2/XT+zmvqzQOKsk5YvSqCnQesRXlfTc9V+GhBCJwuCs0Zj3cdwzieLWBFXZTS2UmN6QEL6Q
QOEDFnVTL1lZ45AYxnwfVoaXBcHtJFATCDdfNpcF4wMWhSRUacQsTok4DPKwTYcylamxIxhancr4
bocrVmjyn/a06cAqKLClQyFCmXvVQXFZSKv8hrhP8Dh5mGzk/nsq0he3v0Llbi8ok1okjDNanCas
nL6s0RFu9xHVUc9++ytbukLhLi9LFS2mxDaszlxzZ/jLPhHtLHL0l1HSoGH+cF3VqZ3jTNBcTV1v
tFjLc7Ds+/hewPB160g2Fm+6wJVYnBEqKi0V9eDlQlMd0OXuRa58D6piEHPkfvuB4gDcflmt8Dij
ZBixJFcRltE8z17kSHvldvR1XzxRd/Ptd8AKibMVI7imZk0H0qAIva2a5aGPf6Rt8Ek3I08H85YS
LX43Jj8iU3/oooHwUttRtBU+Z0fUKBqUnN12Ryd4qL5re4TwTtq5+Kkd0X98QnwyJPz9tk3BcdCl
l7na3NqixXQqzA7X+LnPvW7W3FITzrGxu66YFAq3rpWkZWIGImXHROy9mAo7GZ8N6k646bvwSvy/
KNzijeDUKiITz9OmvIvQ647GxetSEAA8Q3fXVyr6xiDFkIGPtPsSVc51gO3L3kUEnpJbVRSrGkSI
IO6kb4rf7/T7wQ4iu3rPGCQyR3m6DkjsC0/QXdWhqUYhu8wO5oehFM4GuiH1IXv8bzCctY2krlSW
GAsX1/fV+D7FPMzWID3Jtln6vf88VXdumVmtlUBJf2K64+RGTntOn3W3MtzyvnOqM3k3Z3fv1/b9
gsjZWwnsCqrZApFRtmO0kBuB7Wn2FU88ka85SjrO6A5WG/WmAiz1AZVf3rKPQLv5E0E0RNYTJCRl
4mG87UsusnGGocgGMR8sqGImSk5fvzMk0Q3DUzQ9SjJhHahzxVkHrYp0sWXLmMHAVerHcCAAKDXn
LEPbxMOkawAQwBkR/ujUp0Eibv9s+f9WFWTwjf95jZknXDKrFBBVNthx96xkP2bxPisywgb9jYv6
a18AxL0H+w5srmoOoAGMLPNz6OVO7IB3jvWCNyOFRokl/ynWWM2FokdAQ/DeD3YYAOrHKhrQkdeZ
WZv2MToOn4QbMp10VdshJWcxKkFXjaYCbvcRMx6m2f/Fs2k4gXEI79N7utnkqo4AkSnp6lFihlY4
mBL0vRVu0mwn6vuRKlFganZNRzhzIaNhq4pkQCSHX8Td0q49yHuqbYaShLMUhp5IQTdh7WByj/P8
uQbHg2KRpbVs669JwxuIrhOieWALduwbBJjQnXPKTmZvT6BeiDzKAFJScUZCMk2lEgPAKeNjiLrA
8r3yb6kjcahMTAv4dYGACvBmwowq3RAAMWePYPRvwrNGxSGumjpMlOTMRJeU6TSzi1CRPCf9rV4T
Tw7ivL5Yj5UWL3U1a1kCh55rH5vAFyrwN4r7nORbYZt7ZfNfnvgrnDkVyyhl18YGrWbF+LEsb3Kz
tVNzZ2nUtev6rQiLxhmDWJ7qKmwAJuzVo+HXu24/OI3HxgBheB9dNE4Yn5db+ko4WRqnSm2gB6pw
Ux1Uj0Vqpc8dWi9ntHrKbkT2/5IicqYBDAJBNhYQMbmZPv6aUaW66t2vIVV09zlxmF5C1isJhzZt
rIQ5dwslCb10CObUEav9f7j1Yds4AyFnZj6pGWTSWEtiu9OEHh2KRHyUUnjOLKhtY4TDDJCpKHZV
+7SM38HDaVfx5F6XhtwizjpIzdyikwtIrJVAsFsHcz8ER7VHN9qDZuFEDUD8G0CU1aOlHh7wFUmT
EEXqwsLpzTfUA7zwTMeGZ521I2N10A4yxdb0N4G5CyLnAzVG4BVVeH5GBzYQJD8ii3ij7FgvSujm
X9+0oBc0TufnKjWCdIB8GPqQ5ygDQyvurh5RhmNraG/4i2KOSNNu++ALKOcce13srEIHaHYT7vud
eWi84pa+TTC1e20fLzCc7o9N02HSLtu7TLFmGw057XMXGz/C2Sg/mqEUZ/YQzq1dJwhKXl/XTWgM
dUXOAJlaQ+H0VERyfQhUlK0WmPDotZkQOkIejHasif1+6a1zkI6Bg1Di43Xc7TCNosnomVIMQ7Q4
Mz2Uo4mhOzO73gyHGoy7rOJT9zFBgTAs2zHDFRKnp2o0ibEcAEl86GevQgeqn3rBp/kuje14sI3G
bm5FG+y3T4SIm55hBcypbNM3pZ4IAIbKlhlIQnIvP+tueJOhnHCnIyNDVUpu6usKkdPXNFmQHU+B
2ITIrULhDg24hCodVCg6WF4STGH30yY96jkV5mOLeE2FOcsqGqlRRxaMgYhqxiWf7ZIsDdpcTvly
SjhVDdAjkCYmTKp5lpAIWE7VhwF9F6hSQwlouydLk7fd3m88PnenB2kkdgNEGvzFH75135h3n1DC
sDyUvSP6rC6E2kBiGfk+wsySkWBuEFIMGl/unyaNSD1sZ0Ivi8gn7KZ6VpQSs2kd41F0WIvbcvqV
Xsa8Y986d+/Z8ObYnalu+b95iV5WkzvvZa9LRZtiNc3JY9HtMEWVt7awK9JgJ0edCEiQeNypF5cM
E50CaItRv9QMR364q0EBc/hVyP6Wo75aVu6oJ0aajph4w3SlMfbM/eY78VGVbOsh+KagW5GaGU0p
J3fSE0mPw5i5+xwVZGX5I1hKv4NBuy4XhcI5pn7QJxETnRDxs24T86kcH1OSXZLC4CxHmKu1ULBj
3avztziNb1Dw5ZfjW1pA1NUOcdZDzcQ0twqIMmaRjRE3SlDbGRWS3fSmFxC+4bIAjbwUhgBJBH9A
FQVatkfNtWq0UNT3okw836gbGN9labZZaYg54Kb6JWM07cF+ZqCm4eUORs7t3E44XC4LfK7PiBQk
qbQJd3TJnhDgwdjwd/K9rLijj/Ssi1Lsyqvc6yq4fbFdgbLIwvr1IWJw2tKyxprOUVErnLi6YFte
oHjaTvGiY1Tbb2pJU1eYnLHqh2LUagWYlQBOd/n7SLVyb9r5FQBnnaJKkNRBB0Bq3Tbmp57qr998
6Ky+z9kj2dTndpjw/X5EiN6Ij7Ik2BXUvi3rZ2KD2Aa8cv0rLM4UgUdikHMTWNojmCtKvHUSNzzH
N2gbZ/e5kKSuoAA5q7RURiAaEdQwOUxueCrcCGUucfxSHIWZ6N+vy7d5plficfYJhWuiIhkQr0aM
ER1+tS9GJtJ83UHpOjdFP6FRD4T3ojA5YyUnASqxemCaVeZM8qEV96H0Q+piR6y/ClQ0mlDGV8XJ
hWmBzB3rKYsP+fIxHHfXV5CyG3xBsm6B0T8eAZD/7L05syO0ooMK950AEqWPvYvk7D4QHQKU0BJ+
pseESXDQFKxhwgqv7NrpTsuuxrDSyAtdqmxv04ldlIQf0jbNphpn7AwMYuog5WuH6o8hIjSRONR8
lXLbzGIopFhGIX5u1L3eeWPhd9H++sJR2sCZDklV5FGTIIqmvivUczO417+//Ua5vDg5c5Ehzlz1
A6So4uaodzdTsS8s9Lk/1cGXSPwSkmlyam84c6EEmFcRNBBI106z198qPtMGNtY9rc+z271YKXL2
5uZrZaURnNkI2kZIIxliYtyn/PLkBD99t580hIAwLfzRSmzqpbutH5cnNS9oUiVmGy+wGuV3EZNZ
MTM1wqzm/un6Bm6v5wWGk6yJx66dZjwyy+A+Qk0hLjkl1YhKYXAGUG/TaDEyiBJhElPWPo06+FSC
r28RxNQRL5MkDTQxf94stDJBAttAawFmpH5AEOROllUfTwZC4f/mBnPB4RdsHqRyRAOyYz5rNptM
z0hXuyPm7rgaa+H3rov1N+b2gsctXtNL8zxg2rTjFj1Cgf0u8mNnOKJHnAXn/kG2Zdtk/AbkX8qG
Uah93kJAQf5ZzHvTfJNJunyfy2ImSymKeQGB0Epsp+Ip0N4RS7atbxcE5kxWl0wpb8YSg3KRzDnG
tcOGVwSugcoryVkqZ/ZZPUVA1lNQy8bdMkUpQUeVhD4dTFbWnLkRbLlLckL7KBD2/5VkhY4hbiO7
SijqD3PEVCLh4/W1o5aO/X8FIDSVJlk9lg482qDtT+qvvRaKThBnZBJx26ZedolzHYk6gkydWXJh
jwZM9sqOfNVlI0aUI+Yf+GSFFwXIWYikajK5DGAhtLsSyoCxezn6guRH7YFNlTIx0ZBIUFC2Quds
hRFmgtWaQGwbe/kW3fe74ABGVB2Dgo5g/NgFDtXpTO0fZy2qBEl7cFvDPaLxzs7V9DEZc0/WG+e6
nlCi8Y9jUU/LLJqxe/3R1GyWtiqd1El+Tg6bzJiSdpAQjH8dj4Y4GvoMwUbhJlO8THxYRoL7d/Nw
aRo00kQNvMzPqJcnI+p0HW6qVgt7Ej7MBXG4Nl26ZimiZsJBIfD/5+FKZ8volQE1muX4XI8ntf8k
WQgnEyjbwbIVDHewRLXXlbxizbF3FTIdjLw1zZwRdq/ZSRTh73aLywqNO1XhIuha0kOotLGTg/aN
pccS33RVxTU+s+dA6luuchCeCAXcLMBa4XJnKyqHxspESGmeLXtxJTv0wvPoR3u6qmJb2TGv2TDA
cyUjx/HnxmmNhjvHgEBu8XF2mM8f9pOI/B+WGL5Eu6dIlrad/gqQs/N4mxZKg5pvJzMOBcqiY8zG
ShJHeJb/mstIl0VvKqehiCoIQyxL4nNHQzz1Wlqx/EZfelOq2mj586MFZGb/ljT8pdbigvRq8le8
dEkS4jIdFl40/jBDjPbWespAbb4YVyjcNUNV0cwosEcc6zRgsXE0w5+DfXnApN47qu5mOxJvWBbc
omVoSL39qSFhHag6Jr0jeOfH7wx7+Cge03ctRqui9fTBOGMoSYYyrexIde1uq6YFrbR0TFm3DO74
zVmFOcA56N37Y/iFpTUFL9g33nJkbyF6JPF2/m2Fxx27TJWMJdKAJ2qn/LYJd+m+wPM/dbQHrbxN
McQDsUMad9P8r2A5v7YYXSOpBmATcxdnnlo+zS3hrdlKvYp8XSB4aiSjrac+sBLENST5fSsf8JRN
1XSXdYr/P9KuazluZId+EavYzHxlmKQwkixbtl9Ya3vNnDO//p6W73q4LXqw671b98lVcwQ0Gg0i
HDTUjDIhjjgwXKHjI6xkYA3ttDO6T7E+ulazJ1wkJZEQB9uKXQQRw5pmfDn0GCLjvOW181pqByeE
ia9JX9nlWFz4W4WvlSqF24Cu8qEwLACz+b7oH/KYkIyf9rWjEtwjynhFEoywhkJZvAEJwxrl389Z
GLld9ZnZ7+SaANwMDVYCiS83WrNx0XLOCbZrh8d5+kYcFdfINYmEN7uuG0PO+LVS9iO2B2bYhlPd
tLvJ5aGp7SnEJxIlD7ecVZiv1umcZBrsL8K0SFJif0itEw548z1ZqUxwFKm14H0LYQPdlLdunBsH
BXagGMZNEcgeob7NYGAFJriHOWFqVC1Q34LVnbd9oaFnJbOwECDQhszRc9/otGoX68ZZX0r1pM1q
fJ4VjeR023x0Ln+HOCYgR4baGBr/OzLXPvOv9cCz3QEROO5Z5OvH63ITxyjODIyghmisAjoG16RT
lPh/T1SlCEclTgn0aa/GJve7bdWA3eDeLhsvsonjo0AEdyHlc8nmAGKY5rGU/rTss8X+uK6p7aB4
dTJclSuL7wIT1KoFBImOnBkHXLCH9pZvuKZX+1LiCM5CjUfF1ltApdXXWnvXjzdDfCDEoQxN8Bd5
UWZjwj1gcsvbtdiB3XNufNlLseCRasmmBBK8Rcfkpc+5c9Kmz7b1aBuZp2aSc10kCkTwF10QBnZX
ASTkaSFsrtQ+MkZ84W3H1SsrEP3EZKZByZ0SO1v7/h6lLR9fKk6PmR7sXIx8G+sGrov1C0jOu6zj
wQX38t8NT9MniUlxhIoneBJ2fIrbfjLvdR+BtjPdV+5INoFve4ULomAbVlVrGatjOKHwJuludSqR
sn1Sl98XzaG0+xyLePBWleM91uXcpI10CC2TeEB+EdpecASLkBkIubocOEbmy6fhmGDGpqj84WSi
VMw/ZinBKMUJ1pG3ymhFCRQXjufUeJJiohDIFfP2kf8pkEg1YvaWJMkRBJr0L23cOPJUgQT+j7g4
W+kjYXbbAcUFS/j8yex5kMMIssyP6QfOPRH6g8Pu09v29p8k1wibEHeZ9qYOIkHsx0a5LPIG67Ev
zrJFNbBst0jYF6GEh6LOCkXHRhXeh8v7nZizHJB7R9dR4Rf733tcL2DCixFpwxJmGON1h5TdtbGy
k7KG8HmkQIJzyEA/V07cxIO70ef9aDijvbn//0Ih7z/ahOAYcmmyB8xJwr5BRYJlx2BqSzzLG1Xs
uq8V7CLGCnPioeJX5prJC76iyBhWjRqALK2XdPnY6l9KvXOS9qyNR6Z6sv18XcZtO8RAGkN+zTRf
fcrqmWeVli+6AQuxkwpD7DIOL7ub0pR4SCgYwTa6aZSMMQAMPvqdrPiYgjY6oFZObUfQF1kE4wiG
pW/yFkG6ZtwsxbFG47DePWUSIxzttlu64AhmUWLif1Ay4JjTi14eQrV1ov5hlu9zKaRMkCvmrT1c
sAR7UDAChZ2tsIfmo21gpOPHxL+NGBncTkje8Zy4/HTdJig9Cu9Iqhhhs1Q4LD7OqIYPqCB6KruL
QsLWf5EbuQgnvB9hMEWymkCRfF3reDd9sdAHvcxo4QqwtSjctblT+iQrDaFSkRpC6RrwxCxAbbzZ
7x4wibprbvg+89HLnoZ/wvH9C7f1U1CxdayT1VoeFWhUewz2kasehgPG895hRR5cSP5y/fh+Ebpf
0HgsvLrTyhA3VjPwe7BPAge9wgflqO+ZG4UO3bNL3GyRzHLKKzvOaoBlyWcMgnXYdEQtICXumyI4
DyUMBktWob1qqHchS7x6yPwm2ZfpwcgY8cRQ8ghOBNWOYpq58cemo0jYo4Qt8CNF+v6LIPdyRIIL
6fOm0yIJKOxcoK96uSld3Y9ve54NdPi+OGqekjJ6wY9gk7huLCkAh1R2pqF3hvF43ewoxQleQ0V9
qy75ZQ6s9GAFpp8ORoxlhpRLJLzTm60sxl84pvZVGncYi3EXTNZSy2IJccS2MKurm7SyoDBsUcIe
QX8I8M3DKA+4nYf5aQdib5gVGk2dYh87rio66g7okDlVTujygQyyuMqv/ZWnRGwJ680iHW1uAiP2
PoJLFAMZ06E4JOlpvO32yR0jDIIwObErjH9RoccEeAHba+VjRtHRUZdI7AjLyqotwwkWp+wjxdN3
vG2hMsHZltzPIEuNHum12JQnVwX30LVWY/chhCp1h99cfJ368gP7bCOkljyqj5/fGfHIdGxVUk0M
ChmyJXi+0jYDc5SRRrXn+9n+nhmjHxonBoKhCkw/5ofrN3hTuDWcIJwsS0M6z/jaH0/WXvHrPWY5
9/oe3HD/ZMPRlj2u0QQfGJutNowSR/v/kGD+5+BomA0qPemB+jghZRMcoKpWWTUnUGUaoZEaYdQu
3qMh+Ku8+93yy1o2wRnm5tDEygA0RUeSqTvnYDoo5I//8byE+Ck1cxbLBVBaf9nxJLj9ZD3zki7a
Ce7JsGLrC3klk5irHQMka7Ek6jUX9Bh9il6/hZR31tk+KQ7akvzr0m25jzWc8EFuS8wKOg3mYXSq
E5rvDZtwvlsPyRpACJOKqgrCagJAFueuVRyU7CbIE6+jWj438zJrIOErvGPVPAf8Fs+PncdXc0Ye
n4MzHF5ypAeWN+O/NZ7gNcIitEZbh2Bqt9dOfNFgdypm/5Vr4PQ7pas1mOAzpM6qdexohHAKSuDG
7GBB23VD+MXVxWIOLB1CGVrktu0TWZ9UzrxjmK6FZoJkp9/PD9J7e5/58wsl0Fa0qWOs4v9oYtKp
abMhMAdM5KTS7WKeMJjtWtF7Q3tvyjoRa1KSvSG4NcZikCYoT94XR855xu4NdMjydEbhUqwQm59b
a8kEgw+UwWQj546JbgtwkVVIZ5RuuDfvltOEDSd8a0D+GzXiNaRg+mZpYyUtp4nQBt2fEwPDWjey
VPlBofj6QhnKtsu4HJ1g+Bp2uJvKDLTstrotHpiTeDZWc/AJaRTZEVaTO6c3Y5C1gIL5j0qpRsPC
zR/LTTy2C3PUiyOU922sqo8d1dVuwh212JO0G+HpDCXWtkP/ajeN6nbH9BQ82K6NZk1PuaW/8Si9
Cm8nCM4Lban4KbYfqubrmBHZIer3hdcyyrRabzjZyxCmuqPK09FqGyq44ab2Npa6GIfwWIZ5myuT
CpDaB03OjybXr8Y7UOv/o8aP1zTCFTyxLdi2W9VsRuDx5AZzMJHcusMtVkmiqSD3wS7sjzqyODAS
5bZBGvhIJToIrYrTtI0WdenIeUfsRL5Zlm/akv5GsXNl/OI4bYSOjFnjXGV2tgvDE8MMLbX1ibpg
ItttEZsy8oZQY+tLtlM9cHL6+awwx3Da43SHDOzNGFJ+mVPLXDs7wZGwAO1kjNtKhBkrDSyK4V2H
rRLJiaqgbHYDrlUo+I9Iz9Ws5qbfYIZR8WPfmPbIgqE5XnG6u+Iu9CpEw5Rbpp4CQ3Agmd4HY5Dh
SbWw3B39cuEp17zupJy15/zIh6DDc/4FJDXES86leatXE4uuNMtSLDFZlA1xEM4SvthGN8dIEpgP
cnfKnfDYfsXuE1So7MoJ3JJ4hH4REF1gheOUsjzCH4RSqbz/McVeoK0tdCsk38gubf6IXhNROFAV
D54it/yr5oS1yH6GUejgdjpx6nLJo4jnKH0KxwiOO8kMMkSWuhOFN1pxtk2fOLJtL3LRneD7IyNp
rTHitey7qHTCJw2FMckdQ2+vnjiPmuUSlThKJuExqCBSaCYADEqQOCAMS75gL+J1qbherh2S8BaM
KA2UWo1DyvluK9BLBYrHAnQefL2Ow//WKzhiEilQo7ZXbOCged/tY3nw6hCEjqNdtPtSLmfHnqTR
yWVy5pBQophXyg2QtqklgHVndrXvwUn6wtnQByQSXJii12kOGDKJhM8vPnR+2oqYYVqMEZn1nIt7
VHflKdot1o5XKtQTb/tlYK2mPDUlpxBfMlMveisFYtWf7OHrsjhy9XL9DLeDLYbki64ZCmMW/xtW
6fQobVu16nHJ7ENzC+ZKJA7Mux6EWjlaRyj/sXndVmDCjc6ztGzmEGBDVzupOrshCo/XBdrU2QpC
uNFSV7eybnCnMb5I09dlxAcO/dG76QdXKMI11m1mJ0UNlPkxATNYhWF57Rm5dL8/NiRxyHaUsEIT
LnQlZ00y2EDreid4Xxz5S5q7NZav9M6PnSvSN2l3XY/EUYn5kKgIpbnhOZ4YvERpLDtLR8RXFIKQ
Auk1JZ7zBghYjOyk+hcyl07Zttiuxkw50uMWCD8IDfJ9cyN9YI9o+t5l+6jzrmtsO+y4HJNIe9Rk
ttkNXKB2dvsGxDImPuYtL2jB32aCrdr9Ucgnv5coRfJ/X13hIpelUOZ+GFQRfOIiwm5z/R7tjlGG
ODI6yAfbI2Osrdw+EhaKhaFh3dbfcJKNmhWMWsD3j3PG2+UGs9GvrRfxLtpfVyw37zfvzApKkA9Z
LPR5VCHMH2T3Xepk3acwejcNX7W0xPPy0lGl280HdAUo+ERJTYdJawFYsdBp5j8j+dwr9/P04bpc
v7jXFx0K7tBilVpYM3Dk3I+e0Y3tZqlredVBw5zFvvzUuHLnUMMJ2w7yAio4yCDAenpW4+Cy5b5K
HyXlJBeH64JREIJ3tGqW6YsBCKsxHWY/x1gyXRa/81m9OiTBKap9IEexLc1uWe9qZOa6kOQ14qq4
YnjiR24qzb0qdYDgnLfyh9AGvz32Zn/jVH+6256Tx3IXRo75QGXpCAWKH7dG1Gr4oodhtPZ9uZw0
FUuhh997jH8agvh9O2STZRcxQLT8XTZhx4cZEymrbcd0QRDiF0Xqx0EZoL9pvg/jD3JJhWQUgOAZ
2FzOhcWdkLI3UPUo9/Z9dROgTx50/cfolL+QxGH8T75mEoJr0OvBTruFK23PkADz0lPuVjf9Lhwc
ToiSvE9f/tNdEr9ll2WQpCYH4AzelfljaR0KlWhEpKxN8AjTIg2Rzd1QzB7r6ha9+dlEXFYKQvAI
ZanKaawBYrHOqBnZy6e+IlYmULYg+IMJPKbgVuROJzqp6l1cU+15xKsgzriOeZzO46tX699H8zc1
/TiojwGjKHAIVYmjrUlfjvPCIEeKvmqp9A3d1woqW04oy+Tx7SpkMI3QlucC5xHZh5m9M4aICMMp
APHq10mDsQtc/aVzsVFgyXMCgFKTcPXzotByJYCaEu17Eo1Oxg5z//363dv2/+gb5B99pi0u0I3N
xeot3qwtV51jzPvZLHANn7BnJycnZyksQWFtOdSZ1uNEUv2m0CELGjKqh8S+baiBy+2juUglaA4z
bdWQaJAKLNcP2oS6VmX8ltO6QPDDW5mXbLPQrE0IExQ3snnbNgc2/k4iBSO4f52NEDuFGCmbbBtS
DPFthZbV5U6zfsvELhCCX9SDIe+DCVK0yUFL/a7/sxwJC6POQvCLGuaUlLkBhBIf8/IppBpuqd8X
nOKYB0bDZjR0zHaAXh/NiSOCRvcXQexPLYlZoDQIwOjCz7qwwf3OO8unwJVKFIE5V125KxUfKSj3
P91MMQMkL/UYyzpAWVjupKl/34xo/25B3ytH/qAPBLWm6GzwocNkA986tmIaKgY3/m7PUiXreRD3
GG0tsehAy9xWke7yMSAMTnxhBBhRlfYUF9IU8pV04x+z/fQ1rw99QGiOcZNaRzAiiPDZbfZ6HYYJ
ZLHujL3i8pbb3DVczJSDv1ZmSCjwLr0mdANXo3ilKQGVv+txstlQmxIEZOmnUP+C7jBnKXunQy/z
v7MPUUjBm2pKxJZZgZDxIjlWhqbsb7P6LVbchuqkE2+YiCR40z5USmuSuTonb9BPmvL+uiSE6Ykt
WVNTdgPyrIVXDO9Sc8c43yS1+5vCEHwpWPX1rhxxLE16W6dflvSgBn/+NzEEX9qyrk10HWJUIKId
HoLhZUg+XId4k+75cRSGooNSByPw4tR93GBjFguVwuPzIIrL0yDS6zyI6s83FCnyts4uYMK5F1HS
xa9gS31mWHorDV/zKDlcF2nbuC4g/I9Yv6PMxJqKGBIN9aPOMhd018RFeZPVFpUmnH2rKuHS5Kzw
+KhxUaGMi7ETkN94nE4v8eXFo2LPbSdwEUowhU5fgoEXxD2jfhj6yJGaCQzW93VEHRGlPeFxNW05
VMwSounGXZMeouLp+um8qbyJuhOehcpYBiXtIIl8ig81yGATl2+d5dUwWTtS1VRCHJGRIKz7PsvA
tOxNS+uYQ+sM2bwjJCLO5g0TAQacRgW7tr0bfLSjNjzc5n5wxEqIhxZbsMdjgrkFneoX3xTMVJli
MkTZb7atNNWY1p0kc2d9LKNDPhP1sDeJ2ddzugAwYddKFaBxu8Y2Na8/9f7iTcc2OgXegCzBtMdu
uDJyMrS3UjHKtj9awQovbTfGTdK1C1y3dK7tbw2SibaCzbmyIye7UPuqhfsofxosT06oTSmESl//
tJXjkGS5iNDAUHh5Z7txAzpfRtH4URDCE1saUWGbMqTrh/m5LrJ9OWv+dXOkIPi/r6QwlFGSF4Ub
Rt/76WR7Sah41yH4FX0TDa3OSPCwUmaxpQJXmxda+TtzSJ5LbKweZNBIR5HbV70fd8VzWk4fr8O+
iZpFkxTcbpn0ltFbwJUfs1vZZV6xi1ESc7Pv5S1vFWhfqPrl5tVeSSq43UFJrAKclXAf402g7OIk
Q1nHtwaqAMd/55pGBa+r9IlhhtqMWLlXvHbyCjCmasXesrClLny+rkb+W9ewBAfMtFJLJxMytant
ZuPg8bH0LjuVxTdZ+aJShWfCHsXZqqDi24MT2GNVP8oxFiKTZF08AL4ikDhK1Zp5XWg2P6SPxql1
i3PiDc7gYr/ad+1fT4YLNiimN4aKr5phHCw4N/pJSgm/uxkiXSxO7IexBiwUDVT8/ph/L3vPqg85
1eW8Hb6sMAQXUc72qGQ9joS32edPzAP7q2fddr6xs15C71/X2kSdCf5CLvsGnVOQSTrMLh/gr938
T/k4uYuv+rFnk68+pUTBUeTWXwJGWuS0Efrp5Nptw0/XLxKFIjiHMEt6s+SeNo/tfTy1cH3RbgoD
wttuw9j4H9N03RTZDzBzpOdKaRbeotza4D0s4oM6EnngbY9+wRAUViM934fonPCyY3dcwJr/g+KT
KkpSoggaa5JZGVkMmNlwQil3sBqlsagGkE1ZbNXUQMQmg01MAMEeQgy5jxP0lcbvFywjBEkNqgCN
M/Wg2ErRL4jV4li9t7tuDdu3aoUr+PCxzqSlUYE7MU/hnN61G3hz4piVmx9BXrMrauff1rxeb9YK
U/DlWTXOaZsAM7Qqt8FopzXs84nIVm168AuI6MELLTCzSB/hLqqHsTiTnxybj9/q94WQb7H0ep4r
/P4QvS/UW1u/y6XY6XVc2/S3YrwVFn9LVtFRMQ0xeNCBpajS3kbuK1g0Ilm0+b6uIIQYb1HaSukz
nEmlfrXHlym6DzEvCC5qx8ZaHoO4uZTZvRmFrcwmH8FZiu+p8r6rHHZI72xX39fPicNKTqdMyLd5
iVfy8X9fqbCWlZixmNv5wlzNdpW5c0MqQ0qBCA5p0OCRYg3nJMt3efhOL/6s9c//7cIqgqNgE3po
asbt+sS7kaYb/ak5qHf5EamPg/6pI54L6hoJ/kFO5A4jpNDbKJU3Q1rtZOUrIdFmJLQ6GsEdREMT
BNjdh1ShtOs/aK9bBTpHl0FzXe7SM+V9+CG8CbwucGLq1aoNdbQKmB7r9130KY3vQ8NnKjV/TShO
zFsHswQPnkOqmDU7ewRBk5ERNr3lgpgsG0wDcS06c4Q7Oy3VVPUtTKFM3y3Tx6hyGry0efxeohIS
WzpbI3FhV7cnkJVxUmbk9ORG6nb2ML9LzBmtkbH9FEWJc90gtm7RGky4qgZ6uYp+gVhDqWLM21VN
20//dfGVP0JrFOGuJuagj8MIkXq7O/ftt0E2fWwK21+XhToi4baOqbbIrIYsTdS6RrirsCZrUV6a
bnHS9t11rM0vzbVIwl2N0whcVDwV3vrtB/6dGXnxPkPLAnMbpzxLJEMDdVLCzY3rNLGNENLpk+Gj
dcWxkBoL65Sw883XYiWY2J3TtXMXxiVwssztP1ScL/zI7sPb+pazDGd7KvYnTk1sygFLraQX7VB4
ag2Ka016PxjD96x8UQdsGTWJb6ctR7EWTnjcEwOsXWYOsNwIQ2c2EGHiNfau2wZxUuL0SRcPoIJQ
AWIGJT6f7/vWdtL+eB3kNbsmuta1KIKbyCIrkwIDKBEC8hYLC1KwT/8TYuZNcRSmqLKlMgP//d0f
dZ3Vd2qZ41pVj1p4kqx7e/CvC8Nt940simYYhiWDtFssBBa61fDwrvC0PZ+xSveNz1lqKM+6LclP
GPE1CpKsKQIOo/SmEzdwrrHmyn1NBFybRnaRRnyNErOps47DtMtZah9kg+j62b6iKwDBikNmB8uU
AWDARrHWbe8k3/Aan534Dc2/UCzP22qzmKyY6NawRMr2WrKNJgrTwrODk2z9qYKDviHu5eabh0Lw
XxCCN1UWuYytDBBhfT+xL1MxOWXcO5jnJu7mZvaYrZAEN9ox1LnMKkOo8AF5LdA/hO95Y74M7gfJ
i37vpP6SC0n4v9+dqESTQKAn/JXgCzjL/WhijckPKjXzqKoOtZrguiJtWbisLfrNckUDIEPvZsXu
1bbyzG7HYuLAfmGDF8kEGywibCjvTABVYGvHtqj9dCO57c44Lz7IjndUey0llxB+hS2moxQJcPP4
eZBRUY2cRvLrjujZ26w9XczDlgWvquZdXFTcEEekoYIP7BDv0Si6Qz0tJBk/NwsoazB+8VaRnhZm
dRQqEKqfXV4YYuCW4sTR8tFA5fMR8y/OfKCcIHlyYjCWZ2rUz0BV9rL5/yugHaPv+KpxM38oXers
SEQhMMtr0wwVGUrtvpo/dpAgVpLeZ3wHtVvc/VaFaK1XwZuMzazMQQA843PnqbseD0r00qL0ysna
KZKQ694R7PB/P0Rs1ZuXpAaYbTlF9YKhsCT/4/rzuPmgqEzHtmlkjhVxpUU/hZqCfCxCpO7jzL73
PdGHs+0UVwCCScihbmjRiCe+P82uust9+8l4bj2+E7Nw2afr0mwqbAUmWINUY+zFRqMhYjD09x6m
Yq9QzIHb13iFIVgA3EPV1DF/IcH9AILo6RC9dDMIojO/f6HsjToewQLghC1ZzqA9c7IdBSKNbDhe
19n2FboIJHbJpoGWZoUJjM4zvyp+5uW1Yx3Z59YDkcqhDMh2AkIosV/WQoHfsiJoME6PQ3EItMN1
iTbD/pVAwvtRaolRGil+vwjOuX0rpX+i22Oeb2DnxBcNJYnwdBhSKU8pWG49fWlqZ0KQ4zJTiqkT
4n/wmxh2JRD/M1bOfAZhhZlxk8sajwex3U2nO5g4kXd8mbHpadQCRUou4fVgbZgokQa5hvBJL47W
QryF/I5cE0hwCiFj0thxvQXxi1QeNeWdHHzuls+qja7d5uW6ORBOwRScQjGoAyIWDqYnbiyfMyNx
h4CQaDOIWB2R4BXGQJ9ZLgEkkrAj1AafXRo6eXnO5S/XpaEcqim6hKQKm9gAUjhjfZ3mRzvjqN5P
bnLPKUV+74FV+VIZUzFsQ2RNk5o5i7W6wSca2EQiN/WHG8w7+b23+Moh9MxnQjx+Zd6axgVPsPU8
rMpYaYHXYRwP3miXu9q3foe+UYzsZu7wicDjUes1PMHUu7IP2lgG3l8taPVeO6Jkgi32VAFq20Yu
oglWb5q5FsRFjadQ0dsn05Aap9Et5bYIDDCmG9RCxV849gueYPhDkZSqwvF+DFNGO+sbtoZ/RI+3
U3rjQZJ313VJySfcgdqu2kIuK4QrzUdp2C06xiH+RF+ncx3mFzfgIpdwA1JL65A6h1zafvbjm/A0
OF31uh6Q00inVMlh2xn+hBPXHQ0s0dKaqzEEb2D+NFFEldvO8PL7wndVKmn22MlQWx7l577jTqpt
nLotz4Uk196EOmVnT8RZbb+RF1DhjTRTbCJiPcxeVp7L5XnGgmj1RovAPPCdOC3CKjThjewGVrNB
hfrAAj/spJ2xjw+cCb7XQTE6RS5owcDvEe+o0Ikyf03wJGnZjtiLCr0Ou6EEWTY7SK6u7gfMfIPR
79jSKyS3RbXQeW7KMgIz4SSrZYwWLWzhK833ASqvrWH5kok+YCIg2H7RLjjC4RXFojVmisOzi8Qz
9c9d2GDb13vi4LY98QVFOLgsBtEZw1CQJ9VegtWHw6H+CGfsLTpGXRWv2tfUkW3ftAuicGJlqrBw
1KC/On4pwlu7oGxx29lfAARnX6QtSm4JAKw7tssP0yHY8eZ560D3Em5fsAsUt5VVzBYUc92MFjq0
Z4mdesP2UqUFx1IYBE6OMPH6WVGKEzy93WqTmUnc08sPzXyuDOL3f/HRc5FGcO0tNlKqrIQ0Efs+
ozcoHV29+yNILGfqzvhEdcBvvox+Q1VJuSW/fZ0vuIKrD9JQx6Yj4LboA+WhLxaV38fHxc/Q1kpx
Em8XXtSfaGLXaWg2s700sPio8Ubf3JWPaLfDpi07Al3b+I9ouSjNvv77yk6WntlwVDBJOcKmW3YI
POU47pKnf7LkgfBPrw/rCivSNNWQO2gzjaubqov3WFLoVol03+a1d90iCRf16pxXUGEWlrMZQ5VD
6KvmKbHve4qljYIQvIUxjZY2z9wLDjeYJFfnOzv1r0vxizfkYhGCw8D2NT0tuQ+cQr86jnvsikYr
l8/2BVgaqn3ozU8EImHxrwRdK8UlQZZaGMX7EW8bKKKn+/BO3Wto4TGeqH570uIFx1GkMpbYc8fx
M7r/Irmxu2C7rXao3MAnx7Ep+QRPEs113SUWNKq/kxvQ3umw+M6Jcm/CnaY32VEmLzgQeWlrTefX
y5Y8NXqWRt+WdhrVpESYotikJKmBHEcBUEbVctJyrypouxqJVBohithpGg36VGXc3vMgdKPhZggV
PCVf7JQaxaKsXmwzzXstqPMJ4lQf7RAMsfjIPI+fhpP0OX42dvgwImoZlPqESMPqy1LOBuAt44vM
bkY0RlG7FIkXUmxUase000uFPyTmcOjj8KGJst+qW1yeD0V0FkUfRW0OjM7j220yzOlFXrgHo9ce
I4+eStgDeUxCiBFXjbn0XG1J7+rIOniSkz8GnnYclqO0L07FnqJQ/8Wn109/KHYtFfOAxn7uDwHJ
k5+R1xzyjwYkHPacz/S6M6QOTfAV+VJ0cR5BwDLId3YjuZHU+9chqPdXrA/LhdkWQweJzNozTsUO
W2bdUHXlXQ1yCEog4gqLVeI2rtQk7WEhrLlbssJtQPdWxafWCCmx+JW5EjiJhWLWFBnKB1Cd9V47
aX5WIKVr+mCfmnec9cJ8GKj9b5QmRba1OgGldJZDk9p+uOWfC5kzYgQJEYZLFUa2OxQuV03MSlUl
0xI156aPmaBWcSX7MHSxM4NCqQGzCDJ8Rl87akKolQjqRYb/pbTrpJYBuwzWraxVzlCPuzL4MBTV
bg6pGGo7MfDzsomDpNHQm6G8QKGsP8nS9yi9m4ZPaYfozYvqwrl+EYi7pgrOJIyisK4sRALh4ofx
w5AQ3oo7v2sGKUYarNSinkF1RqM6yvjYYEtgnT5fF4ICERxG2U4a9vLifklRDr7sfbk8DPZ//BYS
F20n/RhmVgZJpt3sa+85sdvgqEjI42XUCwKNOBYx+dTLQ5/KJmygZ9VTU0RPMnLL15VGQQhZizJi
QbfogEiU8Ys9Nbt5oVJcm+eiMQv9MSbWdhtCFJaX5WjMOlIxDTYzR5pnyJOTJ2QDBgEjVrKwMkyO
0xEw1p2FxUZ4N+ADQqfd8a6IKHX4ulB6wmQbVQd9rKFZmqkKlt1HY9AvPB0ZLQ8ttsy1T3biXT8i
CkKw68UwO3keAZHJHYgnXPBTO6qyvw6yaQfokPpLDuGQDCMr7XKC9uY5Pyu19aeuRbvrEIQcb6wZ
XHt1wOXoQXkt2TvWfKmo1aqEGJpgzlWr2RU2/SFMzk8D+yT/XgH4oieNf+GsvtBUo2RtPgKgA3ef
5pf77EW64/Rika9R4ySUwoTIGHQ5ix7B2XtG+ZB1NxkCO4NwzNvfgCt5uEJX8lQKK80+A4byyD4q
buuGj0h6oJ7U36JA4UoelVDffNdWgFzoFWDLdCXueIknM0fQ6Z6m8I9gBlt35iRD7GOTzHWj246T
V3jC09YsGcZyeC4CQ+W9q3yP8FVtHdWnMEIbwvAY+VQfDHVqgkcA91c4GVyjIDtzYuUwtKYT2P/x
Lgk+wZ6TZk56gMj2S8kOPWaVB/U/YgguQektloc8pAObihvPp0rBrt2O+G7i2ngTGVyOR1xwkfel
lEo8T58oGX7esI/TqJ/D3HaCaP5oF6Q9bKYgVoCCh1gSq7OjAJrTz5zxk+8g/Ro/c5Zx2ta3I9UV
mOAt5kJiCkazUH0GzagWHqXlIe/OMvgVDfTCT7rstszpfmsejGmWySxDUVQmC3csL+SskCJ0YkkH
XkZNT8MhuNXOvIM8ewz8luhL3bb4C5xwxUxTK2UtBFw4+8uwq/tna/p6/Rrzn3hrJhcI4VKxKJnx
dADCVD5E9qONNGnypCTP11E2BdEVhlZhGwMZIiPJ2FS5katouSqss4pp6PyTTk2BURCCv41nXR9t
BohFiZ0mfwx1DGdREdf2l/pKEMEATNmsGzOBuhoQ6mPIdm/LoHvtPZ6/aV/il+tq2zwcHRuywdRs
2/hk+btLz8I064xSyr3a8FSMjyvju7Z5N1nfr8Ns36YVjnCb6jQPxzIDTnSUXb4Iwbzv0M+dnCjK
k+1DuggkPLyG1iRKXcTwEQyLD74FduTMjHh5+UG/seiVMIIhNFnRjlkUwfHZX5fkpUuJG7P9sq8A
BBsoCgurYKwQ7vuU3jMvxX69qUIGu/f4OocsdDXT+a0a3gpT8ARNrlSgP8IJGepzpoCIOvtI2MCm
+14hCI7AruIMDzqkMtE5+0eB4Tm+BFkaUKFRvMin9n6RWhQe2hm705YiwzFpezR1u/X75qVPHN6S
wgvX45dmdKlKFHWdhHcXW/aiLOkgYpShBQDkI3P1FMPHts5Yj+Z3TN6mFDvjdvoGFxg9oJpqKWKz
6QQCS3WOYPHLVyTJMZCYfQlLpIsspIsG3b1+iJtv/gVMrLSNkWQpeQ+dVqDgV9UjC16WeqdZu8X+
dh1p+5L9FOtV7FWwGXVBqisGxCrZuZdvkohySdue4gIguCTLruehryFK648+L9iEj8Oh1JwQmwpn
rwRBm5u8/7eLNl6n3lb6E9zTPHRMjhhAy/SIzuDIdln5/rriKLkE7yQXY8tQ+0LlZHqZ+7OEtE0z
DM5/AxE8FFusihUhTqcq/kfalyzHjfTcPhEjOA9bTjWopNIs2xuGLbs5zzOf/p5U379FpdmFr+WN
NorgKWQCSCQSOPhaNQ9586WgKrw2bxurpeIc0hRmoJ1WsVRD0CFB+DQPd0PbgEv7qFXXceVeFogy
I54AQNKEuRKYGSWnHk/INV7vhGt0FfwvsSXb5d8PkHfV4zwTGq+Rtusg2rxLn1mjBEq83Pp1clRf
3dPv45RGcF5JnIQlHnLACcitVoGc2CGMFrISJvsvHvcfufjntE4Vl0BtAWTt9d343GKyY+68ds3b
6ITUt1xqdML2FfFdSfi3NbWStQDTUZgRT67hZ+6wVw8GasqQv0ad+vKp3tgVHu80pCZNW/Axubp1
U6jXIsocqd58Yrd4LpdeCOZyiQGRFOd03JvWsaYe1ciN4nxEEHWW1izAGF6TXXRgw4witwNtkN1/
Ef3yVtxTcRkJyXmMuZQxLKoB5OgoqFZHk9Vkm1/1wnnVbeOo7s32inq1YVL8ZmY6muJkTTJ0jS8g
lrOsH6oIFbdDAnJUDIdQyuAzL6ArCM6S8zmRNVyfcH8SD2N8VRReWu8IzyQSYnDmmwtV2VcKxOjH
+crUBA/dy49t+m3BmPShtH5USe1pneViaCYxN4R9+cIC8jx4FlP2qgJynPW9Lc3Rvq0a31SiK1Gv
nWWMb2qQwk4R9VxJbBzPjZeNfTYuBXCb5jGu70pS/zdtzNBlUVclBSOMuCWN6iCpZAPvDaNjnY0e
8aG0N0FTp6DN5W5E51/ixQ8acW3YDA7fQfl8ia4P2ZgyOtja7D3JfGl1EB0/FekzoS+bcfYKh7vT
yWnYWwqj0NUeGEOFdJU7hiO+lm+tTmTdN7GUGucR5VgtYryNQiovumW12PWNdFW9IEXSvM1uSLzx
R72/LOKmfqwk5KKouOwT02ArqadXU/agy4TebwYDsqWrCKktQ/6NhXjJh2pRAxnzrdwBLXiZGxy6
I6sGCH2KLG5r/WRwKIlIWkiSzHfSanEsZnJn5m4amb6eDfsmbh7EqP1yecm2lG8NwzmqXlbbWm+M
HC/Y+8Y86plga/NgZ1QTKCUOZ1mSkIpygIHSbgmdkx6i6lSRoxy3wqd3WWC/cFurqwHyVWY2hsAY
nWAXgU/Zum+udJflSNBI8SLfX166zaNrjccZlCb1+oCZJzkukoqPu53fmF/nrxPGDLG3Awm0C7Mb
UbXCm4mgNSpnWKkeBnrEUFmfMFLffiLifGb9FM3OvKFyGpf1QxE5k6rbOAwKU8/BP3SP2bNto9p5
55nG3eW1vKwe4Nr6uHV9jn61iKnhqN2U4lXdoXadMF4Kgv1/pR1Cl/ZqFwGiCY7x+NjLp5aS4i2s
5A/G9d6w1VxhKHliyJOE1RprTDFUv4eqcptjyLMxtUezrne1lb00kbVrk9Gpo/IWmQ9HWUK/VJqd
aIkgbZEcYdD+mlqwpIrVF2mW3MgyCTdJqhCXcQkLC8QZKn4mI2jL3PKX4Jgn43oAgd68L1T38t5u
eeX1onAuZpjNsC57LPww+3J/baqHP/s+51rCvpvTMYM0TWB3yRctev3v34fiKyCBw2xwnW+pjVtL
bhQDnli2bnCgOUat2pcRtlRzjcCpTSrHWa3FFmomq2tV2AfxqdWIaHHLjtcQ/JZXppaFEoTI4+i+
nUSw9/TnoDbOYq09XJZma7/XUNx+iyYoqawRUBWKrIW7QCd8xeblbg3AbfhcDSEGDgCAecDuZwuO
8fZr7Vp3AutvfZmpVNq2QLphKCh5MKEJH606jYZ21kIoGF4z+xDzwAqSSYctP+84FPEdgv2EleNo
uzksK0tFlvVb72U/v7ErsuVNR5aTLGzWbv+/DIP8l5V8h+V8ojhbRa+XWu7Ob8NkUy97CA7KdWbX
h8ybO7smngZJQE7TC0ZiAF6XHNmU6pB78V23n7+yGXmsHhrZa+qqRwJyeh+05qzWIRb2/2o4S0dw
DE+3WX93sSsJ10qpCqf7ilqkajhCvq7x9PZrXk+EqyAF4pS/EHvUkAkQSL2uI9RsqngEyF6kb8ux
PbF5uVQcSkjEl3hUGmhJSgV4k3boRtXRIs37jL/4Rwn5t6ZoMhUxqGBeRrNXK80J5Ma5jLDtX98R
uJCp7ILFKBXsim7e6HFnp4svKITXozA4J9FqQVksOtapB4dYXt7EZe5Lwf1lQajN4NxELsiBpScQ
pBDv1cgNFCJG2j4l3heK8wetYTBSbAgRgiIxKJywwpuSfqy7X5floLRY5fxA1zexNopMixE658fE
767a0TacEbH6vNdDuxsJw6GWjnMEpa5EStZg6dLsKkxKewkp7iPCh6uc7XfKPAbxAJmMINyLaenJ
hfEiKdWTOpieLi/UrJrNMG51aPDZilSNwB9VQCRxx+oe6p14q9szBgenLs1AQ6gGn6VIEzGVRuYH
4qHctXPrqF1xGKrZFruFOCWIhdS4e5WwLGU+S8xcrds5vp7yKyFb/La4iy2KDpntyYVzl89SgMnE
GgITUuW94RhK7/dNuCsSkJ0m5k2rS6giL6jBbNS+8fyQs5LpwZhDvuTQPBYHxV32U4iZMmD2LeDB
YypTyI6ES0JyXiMO26IFYx4Uc7zCEKWdJmPXMA5uCc95Xnld8jrhOfyyhRPuUOM8CVjap2yyFBQQ
TF4C4l1rcoKKOgwpneS8SJr2uh4zkLR6NrRzHJ8UNrDt+bIolLPSONeRSeOAsR9Yv+hU/hXsKr90
LK8LbTZtej7QXQWbaaaVYWucJ6mXXCsFdsZnLAUP0rbuavRVvz2jeeczRyO41EQLQ7V0lW9xRuOz
1GUsmxBrfiNcVRiBkOUTAbK9gisU7gCOFUEd2w4oAh6AWIXWgJ4COHvZZdy4+ctnnlNRJPWPVNxh
3Jhy3NYD8KJycDRDdiTUZY1p413WjM0zZQXDGdZYzPrcs5ttOZ+N8iWkiG82jWj1fc6IhAEk7tGA
yMhCl8fSgv/73OH+cVkICoQzIl2qpq5F/sWd5JMYPY+dF1PTiDcd+koOzoDUMiyGsYMcQdU4jfzS
o3LOUtD0kNotyadCbQpnPBVeCfRWhTzjUfJZOa9Z2SIoeHM7w+EIRonrYAFPB6Him65oJSIXlidF
Jw8iW0URLUDphLzfcJib3dRRBksA8ZUWeSI3pVoDKE0O6vAqKCgeH72OLINgJvnbofEuEF9noU2R
bGUacNDX6YhejQup/JWxhqpXhUMVGREK8nZirq6/aTdpwWxBQcbiVl2Ondih9hWlveWh1Sv/sr5T
C8j5hkC3KvARQrCgei6G2wIeT5ddKaLCQUIP37LHK5nA6dMZCltANnplurWou8Dmqb7aIM45LIu6
ZArLzLIyJgU1r+yIwNia/eXlonw338CcCUORhROT4zp/DnYgSLMFJ4vwls7GEIz7koj+NmsCV86b
r7jou7xeogWAZtw9m/pNuCxuMA0Pg6GgyyRGx5R50prs3IZU5wylGpzrWEIdXHALEkuCeVYzG43U
Xq/twkYmXC6FwzmLShoatWD5V6k9yuOj1X5Xxr1lPBM7R2ggX3YxZ71ZTcwTNpO/fBEwRCL2Ancp
PfF18kK08dEsGcRhwtdd6FEtGZUCSCtiXXteLMOSySOLEowLJ3TBihJ1BIo03wzikxB+ovp5pYF8
qYUltr0lBdgfI/KUNrJNZV+2BMEY4fL4BubRQLVcwQKvWj7qDXJ8CMij4CXEKL4pVD6lcIquaoqu
qwbfrxVKgrI02gz/Wj4r+lHWUzsFbWhEmO72vhiiKSmqqEh859QkRloxmAvSifM+rk76px4uFOkd
gDPQKczbptYllvmdUZsXe8LsosXATfbVdf0S/yAMaKvCYg3H2akmgfYiG/Hcu7Rx4MR1qLmtZDU3
YWW2dpmU1X7UrNAzTWE6pFZZuaY6jURgse1/ZQVjBGTTsEy+gl3XZmMcZSyqco6lN4ZKkCo7er1v
PGuXeck3qnufRGTbvDq5pLmqskEE4nhk5E4oeXtSwRldYyyauDdckbCETW5bZSUhd5LJOqikcx14
2SnYTQEGYIZeeN2+gpjob5o4qXOLHRVzbF/DV7DMS6/FNOdWn5m2dv7fadTUYQMJw7f0yR+jcTGw
JERG1atAk3ftMwtLkYQ+i/4bmm8SSrN5wGD8qok7nWTKfEp1iuFCYpbWUJrhqdYfBlP7XgnmLl5k
wlUyi/stTFwhca5YkKI4rUEtidxC6XbmXmy/gjJDkCCdemhxSb5skptecwXHBW99PzYdBMaNqzFs
Oas9U8v3aaPdVFPwUKel+2dwnCX0tdLiDoYEA+S0dc3PQ83v1fsg/Bq15BzYTe+5ko0zgykbo7au
sJTdF0Y3zkqPHuUO00wl50m2i11MSUftHWcAM3qrFbT5YO8UbUHLShDaVXMe2/Scx+GVKgT7QaB4
6ighOTNIxCrp4w6YhXg7yhK66aj77L/Y9bvyc4dE2tdLXIbYtP64+Mx9CU6x13Z/07ZTlkbJwx0R
ep2lbdwBTCxu1PhWpAZEbDtjzFOQNVnRdJ0v42+6DHrRIxZRHgafEVQj7f8z2KdgBMmOyTXVqbAp
zzscf72cRkGRO2bPoJW6j4TkOSuo59RNG15BcOndVOzTGC9JSDktrReUt6DEdlDYhMTAUZFfLhsw
JQ7nnnI0N00te/7TZr8QH5X8/s++z/mjTFCQIA5Zqjp90Jr7WSIc+WY8vVorJt/qjFpiy6q1kUWi
5dlQd1FwUxeHPxOBczsoPajyiYnQGPLdnIlfx0/R2SkrKThHkzVCISQtdqGS/yqq1LYM77IMm6VY
awTOrYQomKlkE2bI+rowY4BNhYzA/DJUTuepfnLMHPEPt55zM8IYGOEQs62vRoxeMh/GMN1dFmvT
Qa/WjXMutSgGchEwS0n3lXY9jGjc8WLlptTvu8/weaxWkL8sVkOACdDsabGxjpliB+XdQJW5bEYl
7+Lwl0PMUbcUMYU4wXxQ0EwjtIDZN9Hz5VXbTp+vcDijbyqJvVkDJ40c9ai4iR+gssYZPEZySVYY
ECbKXxaHTs8wLhYLt5wxmoHdSu6mQ+ILjvINAezgSaipUnv/sowUKOcXUC0X4P4LEUPrJUF6u3xN
qLbq7d1SEUAijY5yV86kxkwCv1aKUEvXMBTEfKqscBcXXzOVCP+3RXnH4e1oGrQo74ATDbUvT8Kt
oYngkrAIGEoczpZGkJhU6gwYuX/qQweTLRxc2GqRIlsjcPja+GAq0yxj4gzGUzOl7izfqMJ1sXyG
QgQlabqFlnDUpvGDXKt0KnFMAyfon9QQVYOTE+uL/V/VzEAdvC4j7MDdU+S5foUinQWksAWnLm6z
yl6WzNa6/1xz8BGDU+VG0WtzigXBmYvbQPsSlt9bVB0Mwv7PRGFquDpJx0jTcvAEwCzln3OQOnP9
WJtfL2NsHEMfZWHKsQLBRT2KxxYgYMtGl369i6/Vn6w4N7DBVXM92lJF7NDv6vYRkbPSoZQCI1eA
KJk93pCHYL/gxbVb2puho944SPE4Ux26LshQpgawc9F66hFjLt/aqgbVDx9ZckA7TERzxO8B3Ef5
OLOVDPSwFjI0sMpi8UsfT3HisjvLTKzjxq2BAVmgxAdPgIFZvx+3TmuiuusFVXA6t35mT5TmSbdN
G5q4o1ksN6XC7EpFthTMkOJ9a6paadvGpuBg7rdcnGPhP4eNEGb1fW6jJlXCRZl9X2xPlXpuo/uc
Gn9EicCtV2YamSoJgGhRs1C9yNRA1d+PhQ8i8H60lcMoK0voGpiQa1sWRFdF8bbThxQHHAXEXUdy
DeV6M1J4ztRea0NiT9VV0LWEem2a6fuGmPJH7VJCVR1N0RCccTm06XMVlPaIJsSuJZwpJQx3H9GH
VFfmAcKM5c8k/wmyco2a7r298bqmmxhgpGKK+EdRpCzMFXEKQ1eL7rtqJ8fuZ5yo9A7AOVFrbsUG
E0tCBFQFqh/qIwhdHP2hessGOozqvaA8GyUT50WlJhSHsAbkiJEA2f2UEMHHtudcycQZJOY2mMEU
RiEe677VNz0qlrs3MsUOjSJO4VBZiW11e19CzjjTdOwaJQWclvrFcLNUD3lxbVCasK1s/6D8VhIm
KEqnJlg1s+ne3i+mDA1ERCfltmN+Xzq+GmxECDSPMVBYKy96rvwBg9bCA2uJTq6p+l1qo/iCMDYl
R5MYmrxrTmxWa44zfPzaeIxho3oy7wViHjopH2eyQSmOCW55iLG8QLNFT4F4s/TWGp14yS+qfoDa
NGYKqxClVzUpSwcIKERPYuXnZWWrMeGFCPXji7/ywQrifAFG3eSnWcuOijQ41dy5uUZm+ygszluY
prXkpozwMTtopc1q6XQc3DOaNssEfxiPW+pGqp11lJ+iVpJzGoE4VolewMiyg+xE6HAsbcnFk5Q3
3SXfF89B9QfFyUr4Kb4wTB9TS2mYn+oULx8eapNiDaVk4hxHY2VStkgAKGS3lDG0wTYiIqIjIPih
wZWWTcocACIXXqT4PBtP5UA9ExDrxM+hbZNkmFIFGEO7D4dDTo1t3cjKsujkH9enc+d5g9l7iZEB
QNiru+6g7NkgjfBgYkwhY4agkgzUmnE+IqyjCQ/GTB7jYGIacZmKttlSZQmUK9I531A3YGqA7wOM
X50WV3cwUONn7Yp+4cWRTRHxUJvEhF55omCMlD7tYLkmnlUD9J29EIEE4Rp0zjUgjS1mxgyA6jU7
jJ7qjDvlJfSSF/ksfgE9/T71k+ucQmV78fFF7KNqcG7BCPE2rjVYxBkjLqZT7rHHTDxQYaJg4Qmj
TRXoUMvIhRaKFpctertwPlbo3zXHK02jJjRREJxXSAMhjSMBsfgsFnbaSPZADpcn9oqneu2tCmxw
FqQQtSuj2XXG41TdytJ3QiVYMH9hc/hRhYI2TEGMed5vrWMsMxihnctdHNZ1QLYcbNuTLIJIwDQV
kE1wZrtEFq7LAtAGf3JVR9lHZ7S4vDVXhcUnmLqgeCs0znpNKRSlmR0OQnMwxyOK5y4v3qYTWn2f
s1eQTNW4JOP7uvEgFl6pQA/mx8sYm5q2wuBMdjJ1U0k7nKnmdMD08LGmrJM55t8UYAXAWWcjVWaq
lwBgFSQord5ZN4E/OYwWJnT/+/jSjzvCmWaoJmJRqXBA/XKYFjc0d/LgX14walM402xMSe4aGZtS
KMZOyxc/lTAQvaIeWIh94V8HkqlaiiDBssnCcyIdTCqbQJkK/zaQ9HOUZ3h2RmMg89RyaseecdOC
A25q7e76U07zXQ34iRgFinfaaIA8zGfO/tz+50qoDzvPPwpkfdpYcoltyZW7sTwtJhFEbQcgKwE4
Y190E5scMAFeO0z0YKfMYFf5W09CgVlK/51a46NAnPGjnj5P8xx46nyu27Mw7/5Ij2XO8JPIGqJ8
xoLV9c80Bh2fPNlWSNE0bZ4yq1XjrN+0zBkVD2/WgvB23y33XftDoJjWyM3h7L6O0mkMmXap1yyD
0e/qXepkdpfZjIA5JqeDU2JxTkAry7bSNYilBw9N7JfTzawfOv1TN9X31eOnXTS1VDYTu9aJx3iP
UtKv6iGzxS+Sw8Y0dlTNIuUS+JEXYz5n7WJiFecjJjP7JWadm8jIdm/1WVTpL4nGRfTgbm1BUgDh
hH1zgnhHw8tPrP36f2m8Jtwp31GeVJFpNiwdlIoHsce9MaUm/lI6yI+2kIRpkjt2z5ce4u+sbDt/
kh/ZdrHGZ2jK/R/ZLz/bopAEYZFL+G/RRGnP99m0lYoYHkctGuciJnHAjMQREkXzw8zYVcjJCdvZ
n5WGc/4hQqq5XtCj7uLh1kXpkJOlTu7Ilf369xOO/GOhTlb2yd8DEkVVRVNDYSvPaVVpoRmA4h4Z
WwudHA9CfxyHfRXqdihTT5PbscI7FKfispDKU5sj0ySDrV9MsZAdGFeLxb+sCv+yiu84XNirSZai
5yNwRmf02Nwko3WMG0w+zfCcAobVFzCCf72MSa0idxwqrZVXyYJVFEDZbyEnLcl3Ynvbg3ecmhew
rYbv0nEnYajjnjUNgGqaO3l8CamI7l880TsAp+djV5vGWDONQE6JZZbCo4mRam8zLzyKkWH76HgH
4zRen3Gzsxo8GIAazFazfVhnXin6eWzZl3eIFIs7FNUhNOOKaV+DaVqi1zrBARWiYOx/42Eg4i8S
jTsSU31G60MMNP26OLFBk+muaHDVi/bNzgIP5Z8JZ7FK8lUuQ51yI+0Z3IKI7GDhsFIP4nkEaSKb
+0iSJjJLveA0LO7NqpSDZcJ0b8BZGLlX+BGGhAX7yVk8cx/7VKLmX86Sf5TE4hxHlJd5iMJ3PJG9
mrsSA1hQW6WfctlmTFeVU/yi8l2EOVucBxFKJdJCGYBmq3hNiVLOInPiabDnsfLSLKE81mbORn4X
kHMfem/lQiMCT91hjiwbAYK0wGhX3oSaIZTvQGOIYIrwxRbnRdIxCdWevTpmw65Of7RglpGeLisl
BcH5kTjMU7MIANHIP8Pq1M63cUAsHLOiS3rIeQ8l7JOpybBu+bJvw4NYowjyyxjtZQzn6aUFg66o
5wvCX1mcF1lCa0oGVoKgYvZZmXmTjLaZ6qaj6DxInecciG4si2UkABp8cydibv1k6wcRDmvxuh3u
dT8ub9Zljbd47rpWioS5l7FZevkqtr4VS3Y93RjljTJQrQiXDzAQDH70VcFQK+UoAgpczfumrku7
NSpCHML/gvr3I0gulKXwtk+Mo0l3En8cndYHAZiLcQVXn021/Z8FWzxPndU1cT+xOpHogOHgrOo7
ctEmWIEbn7HioOX38n5dNi6URn2ULxzUAAoO9ejqA66qYva11IiXTwqC/X91poRmWbdRh32a5WOk
xO6U/zC758tiULrA+YjW6sMCpGc4/o37ov0xUNwJ1Pc5BwE+4SAfSmxLvKiuuVQ7S9DcyyJc9kGW
yHmEcaqgvgkgBr87FOx1GKXxyZHKGFG7wfuDNJQW2WT+oPcalG9MkwMaYUKrNnpfWZpFNw3kOUVL
/o3SJQJ7kIp8u5NbjtDHdr5MTqN+VyZPFJwUk2UWnExaR+Fub9M/sPxLvpKDpkZgTzG56arZ9wad
IJc3iQLgfI4eilarTQBQ5TuhuE1l7/L3/+XO8S4B529EdRaFkNk/u3M0h/iq3eXX8u3kmPZ8qE07
c8iMwXbQ8A7JBSlJpQ6Lxl6e2UgexQdbu2sqtuGxbHLuC7fS57JX74BskVcOQe61IVZqyNgOiy1g
TIWI/mTreqo/ddF+x+Ecj553QgVaHMHRklM2p7YU/by8W9u29A7AeZ2ujvO0TrByWX2tLuBmaF4z
gcD4lwP8HYRzPXKtj4rFQvLk1KAwAJ0z+c58DFU3e+sqrL4NVCXZRuH5B+vln+dVs9WQxoZcY//U
NY/BsMulu8zah9Zzmol2m/wIh2NCz3emrIvzTdnUh9JgwDdVr+VfrCxzAdNy9pJ/Gd3GVn4VJCnc
ts/9Z235N3yMKU4kU2Jre8AIFdyt/uYeoOauvXEL/B5fvuNwbiNRMNpLR2oJRZnNKXyRj4aPlEXi
Ck7gj3462P2jbM97ytdTusM/7+dq1mqVDvkYPVl9h2dCNzgpd/EtWlgwRF0ic51MkEuCcr4kAjtK
ZTYARGFrA2LEyMf4t94f3e4GLQuHPzI//pm/UGo85lYAk0RjN7ffrUw9NEvu/xkK50UkLR2VfgFK
mxy14RhjKlacfypEetcPzpHIQ5Xj4ILiZ/LJHLxCu8rGz13t3zE4P7Io6f9P0LH+jgYRRvgrepkc
Rn4RnqlmiH+Jm9/RuGimzAprQZ0o81pBY6Pb9DrfVaVbu/Whu+sXsrKEOjh5aoBRFeJmLACIXrwd
RhNfhV53xSZlsNFy5YPgUgUShO/gX/pnloIEPTKrsDOP8B3XzHd0f6rk/Et/bC6FmARQjSn/muXX
1nQ2qYmNm3c2RgtsGoapWSanfbXRznOj6jgnUQDf5X6tWnbcSbYa3TfZj8vWtO0KV2CcGpbg6y3G
BhXE8V/1X8sX2XAVP8WrHzgTg2NWg4qsc2I/c0oisto8q1e4nEIuixR1ZQXcZLTsxaqeK+1rXDRE
xeC23iMJrumGKEqiyR1h8pSq2DBcdtLGZt34jKYVpf5vA8d39Q/q0rB5Yr7D8fk6JF4QkC6QKtUG
e9RSexoJ10QhcEeXODT6hKYaRIf6To5uWo1qo6WWjM/KqUIt4WwEwnxkZ365C/zurUyV0T9+Ltpd
rRh3QhVxKRihgQ2qBuWYCr9MI+2csFH2hd55/VgmTmFURzBL35jKcN9bhh318lnTx3vCEFgk/9tR
ufohbOFXUTAyu4mV1Pgh4o7122HEylG5z97S49YtlYjc1P4VGHeIWSIcsqBhjRXhTojtQr/DTJfL
AlGKwnkRVnJplhHkCaubqbgJ688Y8EoEznEIuqGpKVuvotm3qEPTC1vpc+eyEKQycm4CXDDmBCo8
vC0hYoqc4pyg+zY+sdkYxZNGBDBsSS6pAO8sIi3PxBS+vdeuZNzD0a4howeXqlQlhJL4pFxjioFu
hMBRbBixw5qKEWpcsZeYYhftLi/hZaEkPi0HwsLWHFLs06C+1uNjU2EGTfMt++9s9rij/KMO4A/7
aD5zNIqSHEEmqFs3/eipCqvLFiPxibiwlqZKtSCGhr6m4nsZ3ddUFd9li5H43FugD5oeM4sRi6sl
uKopWsfte9xqjTirX4K6qnPWPlUjeSmhSlAU8BbQuypmrYYtYTrUvnP2nyuYmVeyNJ8134jRTyu0
7D577Gvdvqxfm9GKaqighDEUS+VZTJF86UGMiI3Ph9xTZL+dz3r6C4/2dmZq/mWsDUofpmXvYJw7
qJMOIz1Y91bwLXnsDsZeslmBkmo3JuhMGNk7hr4RTyrbavGOyXkFo0i7MW+AKWHAoXTCzeOyUMT3
+UtvXMp6EDOZKu1+mu+7jHqzpAC4kCFoh3xQQ/zuGJG/PXr1TeUbhm267av1jeWUzORznULvG8Xf
dKt0iYWQpTW7EHnTrN8b6nGRjGckIgmdIPRP5wIIPc2ltmYBhDk8RVFlz/2jkh4TsHQm1HWaWkj2
/1WIYHZZJ9XsWUoJEKrsk9m9rAnbJvuPpvETQYwonfuJnQvifG4Ur9RmG+PXKoviN972pe84nGsQ
81gMSpbCmtsTq+sydzpFgC0xS/z9LH3H4MKDMq5LQWeysJFWzc/qMTvMXvQFORYvPLXg5LfHU5Tb
qRvQ0xk25dNU8NLpMmJV/pm3WCq5ROk0K6XY99pNhjYyzfp1ea+2L7grEE4Z8MraGQUL4Zazec3Y
m5Fbye38C0sNh073lO1ywpA31W+FyB0fUW6glZg1YTbKKQzue4p5ZNu7rgA4vdBCvKqoEkSKTvqR
BcAtcmLmodrnJ2MX7UU0xqU/Li8jc56/qckKklOTNs7DQGEyLWprh9l1nB6rrMBTROrNmInTqo5F
0jxSmNwh0sxznyxs59Td3xUcqGze5z6Z7dtMvq1k4w6OpRiNpGAXKTaEHI/WWMwGhNvt4VNsqjgY
/8FCqdlH19TJTVYWGdaxbezFV1Hdk50tT3hSpbcbzLwvDeLcv7yKMh9XguA7VQvWehyNxmB3s/yr
q8LHQe8C2zITMOsJASpxolm2y0GoiDOTUFWZDzdjc6imvgN66WWH6FYFkbBwg+LUY34oXZazEA7k
6MHL9ifzIag+ZWk4s1yCvEPwEdiwEAxJn5zqu8Iq0P6X6/FlTybzIWmOEVS9yZ7vl/IxSPdJ8yMm
+6I3PfVKdTi3oiRKlYdMTbODBS7X5kvyiAYGu37SboRf8WH280fZBdPRE2X72/HwCpnzNz1q63T0
F+DOkIDN38o8q2yOjEFFy0Y3CosvWSQfJeQCJrX0VCveX/Y9lOCc78FQTqmNUsDPoBbMMzcWDoLk
pIEtCphUFPuX0ba30jBFUbM0VeN7B4t+WKS4r9Ehoh7LvnV08b4nJxdsP/TqJjJdmgTGCT6ECIIk
TXSGkgc3kr5TDF9W4E5DzS4b0Q7iRyX0A6p0cftdY4XKbaQlhkIrmUDt/NlhdRkV7ummm10FZxMk
WaidvLyW7Hu/nRqmJqP9ydTBsc+pbAiqDRA+ZaGrBNftMviS5mr5qe+ozsVNi1/hcHIpRSSZBZgJ
3Fa3q6qx82QkJKEQOB2U5HoSYrTZuVp5NpV7+b+zsOFcWEnAnXUYaJamso7vR/3OqB40g7gcUTvB
nXGjBArQ2cT3eyNwSukwouo81xPc/V4ub/l20sRCPMdG5v3OPdpYrdEFbC+0h6m0i1tpL3jFXopQ
nFgdBZfKBW3r9ApP/niiyhi3JWC4Iyt0/7sT5q16T/NU8JMXnpWQM8U2HcQKkLvI1KAgBpsyADtr
l2JMtn61xER7z6a2rSDY/1cXGK0fY9zMsIbdcNSK4/KZajNVQtAtwyjhDzht7rqsUORQhLYlp9i8
EsNj3IG39dbsPiGIKmFiLvrQwCxgcg5AD0czMswRRbFF5SDDte+Viki0s9/K+5g1BGf7haRVYd4B
YsqGkywUL0vUuPo0HOTRcNKCIrHb1G9VBr0cOIJMsPdw2x8YlYE5ojP2xoV+x/tlr9zEhwWVsPqV
QM5n2dKENRqnCYvUzNC1CSQDs7Yvhs6N9JCI0SgIbo86tHzHagiBNC20MZS0oJo6ySXjtqgcplpW
aghhPIxeeAVupXhnXY+ION1xX70mFE3CZtS5XjVOvyehq7RkAmByih7ZG0HtdK0TX9cYBhzYxq/Y
j36RLyTM0fymiCvF4Fy4IY6WJWCQI1pL05vFzb3gkLyotrUbdqinol4mNoOytYy8R8+bfq4TwFlg
twizVys4T/OPZrjX23Mt3+rJ49yfwPt82b1vnSMrVD4JlvWBOC8CVrZddlZ86oXIroUnmfIb1A7y
UZgyNskoasAxv6GndZ+czcgx3kacqec6cuvb4i70hcfLwlFrymfDLPQ31/EC1P5YHKYTGJgP6Whr
O8ZtNpBaSigMnxFDRBtqfYwdFGQnvpdcxntueSKI+e+ifUdO8tg6t9Zbx7mSqdHrebIgXC4fC/08
6FfFQDzjEq6Ej2qbaOqaxgSEpv7q8NBUoGSf2CJq0Thf0pehmGUi3H3n403Gk8ANxQanscaiz4yz
MKT1knF+pFKzcQxbyFMu5049CMmxCR8Igaht4dzGFMVtFEpMC1BG2N6M6Ev/+8Iq3RkaqjBkN/Y1
ijaQAuWcR5xGizZlAG3E20Qo7Tnylk8Vfa5Wj6/0EEI1CiKmcGAXPgbIEs1aTZxdm9m9NQaXMxej
JVRFEYIsZ/UoucpVuWPPDCVeHtmEk2JHNSBQh5nBFHQVmxX/j7TrWpJb17VfpCrl8KrY3ZPHHns8
LyqHbeWc9fV3cXy2W6blxr7j564SGiS4CIDAglxE47DAAIdTeMPKCkO3m2z97geFAFUts+vebhXk
3A0kMrIyViDu35EXyU15BfIwV0JZexpkHwlz3EuGbeXxKJH0kRKVDCW+YzInCkwm9vZlBfXJLEjK
CgrmDc73MLtsATs3tq/xRndBUxjSQ5GdOZgyf5w9hXULXiWEigRIGRyC6Jkk1Q1z4OT4xtBO1UT4
vLtnSxVlXbHwtq7wWW1lLtRYQ7sbyHow36w37VI8SOmHy/u0q8RGCLdNBmrRY3WCkApJ80X5Wrzl
DQVPoD+14HZmWpVBz5mAxAydPFQ89CMQh5fSgduIvk+mqloGsO6ZbiMcpenh8hpRG8Gh91yJ0jCP
+D64+SP5JpxrW8i+XZax+36yXScOvsVWEPJ8gBD1xriT/NqPHlilsY65ND96hsUDiiDc2KMcwL28
7lYwB+HmKghKnjHBIKBqAv34w02hyhL28e6nIQBMObybskXsFWbO4LRVXIxT8LrJ6UFQp/t10NXe
5QW9vGm/DaRMWzPrFwVqyYXXpPfi8LAiN/53MngIn1urndgJreV/9G60zcKRi+NlGZeNG+OQfl22
GlTqjRYz3F5tI30o4k+Xv7/vq272hUOAdJKqspWYdYONoXxXYEuMB8YzHJ8kAtFIWRwYjO2/J1VC
DSx7i4ldYUV9MnuUlqkHi/1LYaMZhwtpuja6sEIz/Sa5Fb3SNyLkqcDgZ9cH1n8n2zkIrw2PYs2k
tozDizHsLNOsIbcoQruvjeOg5IfLu7Zv3eAat0CdCvZuzl3JyxljVphVqMkxja6N9nGmaM/2tTiL
4Iy7yPulK8E/4hYpkqF5ZJsk+x37xG+RLp5t/9WCs21V1cI0zSBCv/kxICq5GfyVtb24NFfyvou3
kcYZeh/KGeaKwSNZHpAo941D6iNFrh4HN79Fb5+z9DbVYM0s7JKCnL0rra4luQ4FJfmDsbplh3eG
2g6tNzwUqxvNOEPPpEQ3RcxqcksjCM2gqYnhTJS1cQYtm3UkaKhUcAfxptXvkAu01+TrZYv+w/1w
NgbuAoyQ7B0tFpCJweApfukKt+Kn0WmOuYeIgjqj+/7wZs24a6+SjLib2NZMDig6OpTI4y1ovkIl
7zE9pDqCJdLjJ6yBj2PKLqr1VoDI+Hrw0hrt7wna8WztEVper55o5y+1gyQMdcPvPhJt7IOvYW8l
zVBrGYLDPnGm6NuEGnPhsLSJXeuGh5EC6vwSJlRs+Af8/bmjfIRjCjgqsgSzad0Vnch4a0zdwmmv
xGN6O7zvEVbhQefbZTMiUIufchc3yWhOKVTNy0+YUW6H4d+dNYNDkVES86EKceeHqzOnD5lF3cfM
zi9gBh/KgBFUUIoOGrQIZBQQwaIS9v3gsduyCLTH4rk2UfgmH7TJpkg8iHPORzRS2Q+TwPKr/Wj5
itG6Q1If6nbwLu8RdfYMDk8aQcuSuoUc86WvbLSL+EJhs3B7/C45yoc2oHCYsgoOW6pm1SyBrali
3kn9f5iuRR1tDk0sVenlUoBVoCmPtb8kL8j4OV8xawd0nRK4XPMg6W2XWMfdGPuMYTy3fS61ZpkV
UEse3fIoe2xaDB5lJyYRMT0hjbiteYYhqxzkdaywazGmyQ9B5IFF3xf91kZDlktJI3aMJ7q3skqq
SwWqpet9md5NKvGOSX2fcz2URkvGnnk3q9h6glEfy9IktocSwX7fJHjEcIrMmPloVp9d5XV3syqK
Q+wJOykXwIJ/F6sXOap6huziqT8mXvyufscgYw0dDEWa0BDVBtOVHDqR7FHUhNQp5tuWurGM2p49
jnRe80G6RrLxpXDCGKOK5s8VBjqTM0rYIbqkLAcbZYyx70hWMCK3FlTJ4FPHGHH5QJkeAcAmBxam
ljaNZkJM26O2qqjsSnquNVAyRw940jI0itGI2kMOO0Z1tDpTgzwlTx2rgZto+HIa5KuHkRKEwRA2
yfcriX1qWRrDqS6+0ZOXlBpQQNwgPKFQPLRmV2EMnCsW39vG68en0iBUoERwcQlWCuNKTaiQDJhG
Ujtm7pdCRgihvFE++WaUPSqoLUhRH0QH5VFO5SRPs1Pa4rV4GA7EMaZ04qDC0uU6UZlTMTjZBwQJ
0aH2WeVs56+Ls6LiIfWWL395KfLUQbM458rEsKN7bRiatL+8MCwuLDHTWKsbZmy19dqLF3mZE5Yg
z5J91mNI6UMtIgcPbVHpYQNiPzcqEOe3QSx+mjMig0Gc1d9og9p4GWJm31Xna4OORsanOWrtITw2
GYULhE9hcbggVI1RWkxW1nxV+gerSm0NrFUKRfF4WQ7q1X69p4quT9eCReFT+6gkj1aO6kPdj6hu
m8vobfL1o2OrqP2gIyuSHtlrRxawtA/9OnkZ4Uy+ULQapH5Q2a0bz1eR9ajPf+U4mHw+bmpCq1SY
K5n1j6HkD9QUa2o3OChQ0iwJca2iDKUdbixDPI5DbY9rabdGcrwMO5cPjMlX1dUYN9jLK1RR5A/r
lODx7rO1PF+WcfnAmCKHAc1srskwQoYpXLdGsIqPqXqziLeFRj00/CHKZWXRlqShJIk7LxbSbkNs
9UhYxU4YKO78ZX4oP6xe5b+F+EBVf0riCWxrSReWJYMkfS7sWhNuO/Mxw6jjy0u3b8lnKVyOr2ty
PRsx+tq1yjul+1xSd/Uf7rizAO4mXQ1TrtB9i/2XXEZIEKLVcoq89TW8DJ2VwM4/OIxnecqvQKMP
UmsZeBdkG9Rfq3gTzNDsa6/B+oMF4U286dt94s6SqVtanZYQOIQRRqQB4ZTrisK1/VN01or9vnHz
pSbKxS6HkLZzleadKrjV23IOZxHcIVpWsVRXGSJUUb8eq9VHhoBI8e0aGwprMQUS87gwpvNXLeJq
0IYao//cqcmdMevsXHyTS7URwfnVhq5Ks6BChHrzI52BbK9i/2DREQ8tWRbDzOm3cGEjj8ODuarW
bIrhfiiCD+YeFrOOB+upszB6Ai2YrHWQbBnYjZF/ytT4u1Tpx7XIF+Y21oltjge9upGXuzT5FBaf
GuWz0Ga2XB26KrHX8MNluNg/zhvZHF5IYvO/9+LmO5sSkbuVAwZgTCzX/ebuTRC4EcZhB2inq2Rg
z2tTGmL67qM1l7Y+EAi4n0HcSOEQQ9UXUNexLZxO5XX4YPjSxwKN093XCc8EmpOyslyKUXP3At7I
5EBDkpJpHnJoJplwxOVnPXoqq1sMXbP/cr844JDzTkzR18IqkAavegRZjxs9WU/NsYJXQSa8d2Fq
oxaHIXM9l7FZQFrVf07QGGrJoz3nHwmdLsOIJnIwIpWCmVcD2zDQp7Gw6RibtuWMeNPJve/ZXfWF
ELibAtuoxYFKOfx7yM2byZO99SAf49v/VsS1S52ibmRxgBKXSy6IFSxDuWs+d5aT++HRvO49yRlv
o3vphMc+jOEzSMeGWNRXx2dzw2iLqscpq2/oXbTHgAc7eQGPlJ+gskW25Y+RT73TUgI5JBFjQ4wb
TNNyM/kl6U9r/wZiuM1CviLZRiEFDLx9m+P7pqZ5XSoceln0LhsGpQKHHPkco1/zFYgxzW1tdTsx
WuJCI07U63vjRotZlfu4L5k5FOFV0aNCd5CfLGsOLmtCiWG/b8Qk4SDmKXvFLpdbBa3I1QeS2oNa
LB4b4tEacoYNpf5ozC8tlVGjvs+hQrRMkrqw0G9qfSH5tBhEuSh1Ml+La7ZrJItmIZVQoHclzEvO
vOLJvK9UtLz3HuvOVa9iT5B86mGN2hoOEAZxFRIhhF8mlHfT+CAPgVkSqSHiNuIH5nQzkqxKgaVL
61C0UxMZ9wp1lrFmHZfIci+bGuVC8NNzcqnDbAFwubrhy+vcggAkCC/L63NC5FKjYIjV42fnVAYG
c+BxCemh9rlY3BATJGWqLZ2SwcHAOE1jlWLindsmTRZk3fwJwajgqs3y/fLSESYus983FoioXZ6y
V3+outLDF6N4vPz911aaP3uzmszBQCRJaW/IMPFqwQtT4Ulfogk1y2tgnMwrbM5HTDdmQ0b+Q+EE
8+UuiebgYVUiIY5kLCKGgZ3YNHJGd4XSSjawZTnIFK7uVwmd71mZg4s1FcJ2FSCv8WpwGGJsL97P
Xsk2xUNIhiWEByFzHoSkmn02YMIJeORYEDweOt84sSctXH+Uy0dZCQcYSTpWfcpqrcavhfG/cUuM
CQiVaVr8WvciuDMRdhMy+WTFOOlRmTXQr1lFJ5R1TzFzjzBOwkL4ETtZWi+WwZJu8sPkZSDNBg3E
Kb1lpP6YUkRIY9t/wRwV9mc2R22NpzJbGUgliYwxgmb92A0qCE6qG3WAZ5bIxAVMLSCHIYKZWPks
Qp4hFk860jDTSvW3/gF4URRpmDq6XPmGB+hvJWKNrF/rzi6b1cEqJaJrNjGzDASf2K59VDxL4w60
FGH6ec/aK9BJC5Kt9l100o8JeCwkpz61QYLImCLKo0RyZzq0jP89+WfGVdxdhdn1oBL79Acv4KwW
d5JVFJcWyQK1JicdbfZsoza2Jjn9IWfHizkCoh1NeJqkqPD3a8u0s2juYGfxFM4ia/jJBlTrRoe5
/IaRvnafHrq2sIfkSpNupMJw4thL43eT4KVpTrijf4DNn/+BLy8S+yGOMtbqVF7/sKDYj4LFV7zk
jnJ8KHvlK4oqse3ChsliA47692y8dW9nR+PUOvGJyjWQ0rgT31olBl291qUgUsb7KOIuYCY64voA
2TYi6bB/3M/LyB33uikzUR6hWi6cRuFKDY/E6WPvKb/j11kA+wMb/LLMOkuqBn0DrOC2eypQJhLI
bv7wJj4S9WyUfCXRIhhZVs9AZXH2ftRXaobNWBdQR54+KMQ9Q+4Shyp5Io1qij4M2ISOUvIOwxp6
kOirPutnJev3CEDha4g0XZ3XUsc2zX59bHq/R4M4+tBLEK7ofvdO/qJYeGOkRthQUjmIkQWtNBrW
7zTkJ4CoLbY3GsWsx7Dikn1wWGKUaxzVrK4CA3ltwfBV9TTqhb2at0b8HLWZI0/EmxYhka8jqnTM
Va8HaMUKKwoPD2fH6Zqm0qUs5LcKIgMdSC1bPRamsRnnYoqBVLMzHKt34SPVn7P/IHS2f76GKNS1
Vl8YKLNkVHSFISWvyVD5iopv9z2Snyfa5CAjm8t6Ttl9mulXUZbacLBW7WmpPiXD2woTNkpx6DFU
UjeZImR1Goh/ZC85SZXLhgWEdhqBw5zsZSVMni8xUpWllur6ddMMu0SHg9fdpO/0TxmYcLL34BV/
qRubWtH9t6KNmjyYqL35So7mmjeMS8n4GB6HZ9MO7TGIPVQ+EmE2aZqcf1LI/3ZBj88sj9gESZBd
j17k5B7dDkpcMXyFUdqJVSmyG6Bo7sf2o7yQ/iQlgcMQUajUUqggYToxHjbVW/7Bs357WPzmON6u
uiPckz4QYSh8bZE2iLIpsafe2V883UlOhWPdLvfwQNB+x+a+O8sjcZWyg3UBKvlyo2wQZtRx/wCU
ZxkOX3Kqv6CPDRkL8wu9b5SV/EaVHClWJDNoFh/Uk/4Pc9Ixj/05tNsT6PXdv9SOgxV0FDVtyrTT
H2Y3dhTZq24Mh3l0OnSMEaJSIomLwOLARW2rqa4ZhQNjSit98zj9N/ay/XjxJ2DypUdynwpINf0P
mev75SnG07Nqz97wTTy8rfPsjCV8HVKeKCAVadlhwCDEFe3xyhew4zqMflf8QiEXdQo4IGmKeVo7
FoQYzdHMPL28iygCUWqXOCdEt8SxEVltbH4NNytgdZADOOYoTUhr50BE6eYxnRhHw/ysnjSfjbLV
AutBQxSV+BR8XEas3waXpXFXr7kKYWN3FKf3cvrp8mm6vC+/TSsb1aopBAPfl+JgjT+tglfAqbos
g7i1fptWltRr04eMiWE5wcG57lAkbd12uLcAgS/TQb4l5LFb8M/499u0Mi2ZE0lgi8amo8WOdhAO
GBSNjJl4rw52c928rzB2kH5av3x+f5taVillZK1sMdEigIBMR+OMelRtlq5Yrsjzezlgsvg6pTFa
/qflj2m6yYn5cWwaGxkxXb5PLL5aqcukuosZTwPK+Mv3hp89jAfpxXoaWLfgARlW6v1y13PURdOw
QOGm6XxRXLSmo9rPSM4VcRyUkhqknWIvmDy3ZpYzRDoVo+0quJHHNnYTe2ZLsQ5KBOgoWluwbAE9
SINqJ0Hb2uDBk7zMLZ+ofN3+qdgI5e6xIU+MaEwgdEFnl36agqHCHN/OFx7Ah2JnYPL1Lp+L3bO+
EchdY2smrkP+mtLVbUF/32ruRLXcURvH/sJmIc1Sr8dFxMaFXf15FZuTqrTXgrg6MSvxKDQCWXbR
caMR5w6LmNoRyqxWIItvev0m7gjDoFaMv7Waf2sRdMwCGw35yqwVJ8t7Ireyi1cbNbibS1KVrG87
qGHoB2n+XrW104L8Ki8oJKb04a6usonUdWL51GzWXUG4Uqz7aKE2Zb885awO/zCfy4IUFuw0AS7Y
vNfUHQ8KmFbue1s5La4UIfs9HLRvl617P9G3Ecs9z49gek/EFasYH80AI04w0N4ASwnjI6WSioTd
vboIGzMvQIknTKwMvjOuKuEwz28hXduowkHDPI7lko7IrZfaF3UJtO62Sa+N2e6pxof95PBGEocJ
Ut61ms6eQYrvo4umy0OOiMRN2FxPVBKxyBLJxCPl1TCD/u2C3kjlYCIqq7ySGlhINWS2MOq20X7R
5mDsH+NGsM2SqOKjoPZ1Fbb7lVrg4WaVG6yrlbm6kWfes8665qgeBJfK+e2goKHqogh3SgYHp8LB
Uj/gBbewusrVulOyBulwq3WRrc1PJQhPL1v9jiX+IopDKKEaDGsWIWpqUdqvj4dMNogkACWCQyet
aVtD6YcKZS8PpnqvrMTu7IDSLypwoNSC7F1JQZjp1tFgh8ptOnwpl+CvlkllvtTGACIzz1tr7SsX
nOGt9L6MiDUidFA57BGmvhgxxwycyxYbIHqoxfe1Srjqe4HHdqFUzksJW9GQFR1CyufwJQTEYSKm
mynO6P0XAhTCiFUOg5rKKrpQwpIV0uzERiAVV6HyXRdvLeF4eXNIxTgQqvqyStUEiiFDyFiXMc3i
1Bt2NjjVsYRD+4aG3l8WkoMfyxDiqlig2lR+180ZE6q8XPh+Wal9i1A0GRy8GAjDVw6HUTF3UTlW
7pi8lO3HaMGoSGqS6A6MQo+zDO5kZujCS+MQJ2ecb4eut/XsfpxeNKO2xd6bxg+XNdp7zftFHHdQ
5dKKo8Riy/awxA6rQUh9wxsyn7FTsMAjDaKPl2VeXsXfCofzZRBntcEqCnV51Zrxg2EoR3Xt3b8T
wx3fyrAGNcshBhMtkuibLLtFTwSllCbc4V0xE6iTMoiQDEQUmC4bzh/nhSQXYKeSu1k3e6TxfTjC
oAlJtkwAOsybEDFTqXwngMFvxlgYloyjEsT7d8O/FqjxxOyhqShawcStueYYAjhDBIHYG0oEd1iH
pSojVcLCJZWnJMdBf9P1c1aBu6zTpFXRqcBMzAws9SbNTwnVHMU+cWlTuEtabpPamEymQjJ8wy10
SCX5pujLII+Ur5ctmVotDhLiMZdnUQUkKNlnuW/saF2ImIsyZA4FNH0V66GDBEv8LoMoyPxYUFz8
hAg+gJDEcl1bDDZ3jWp6Pw/GTaIVT2tSE5ZFieFOvaQraxpn0ETQes+QK0wch+Nbl4SLRonhTr5p
dUthaRCjikcQktoyCHaoOjjCwl4d4I1/I6qjNE0LZMhhY4MSy0xuq/qhbPy3WBcI9WXRMOTf6nGW
osewyrWFmLS+x/w2fwzJkRb7FnyWwZ3HuUvXSoggQ2m9RvBEL3cRQNp9AXc9l0/s1YTmgd5fv7NQ
7oQOa7IUYL5hN6kFxt1v/bzaWfEgU/mRP7g6Z0Hc+VzrtBsMs0H+UXfNhwbkL4lnulYesFF+kf82
T+csjjus7Zquca9iwq1Rh0EXtf4qhn46UBw+xJ7xNTZh0mJG9ggxVv1QTUdQAly2O2J7+LqaYTSU
QsyxPWoRI476lumHSrqf3kL6htvz53Lx1DzJYlS12kNO+8zGN6QuipLujSA/1IFGpJYoS+ApeUJ5
mgRJxpqNX6PPzS0jOpWPwvK/SbPUE9Y+CJ01Yzu4BQixi3OjgmbJKtiR1HuYmV61xNWwu02GqFho
mpUkWeFChpaRqcc5HERjeWeUx2m86tvbISWMYX/lNmI4XfK8FNHLDjEzevKuGR1k7WkGUhaMMZF+
Tt0NhDbi2NJuli4267juZGBr1Vdf6yT3c0x5xERbmKKqTbIPNhOi8GRXoqlK4N1XdTTUcmgka0iK
yxbuvza5nsabsZ/QpxG7RjbbZvf98tHaNQzT0AzDwigfkTfDrNbUFhTFiO7LIO3vk9EpFCK+20WH
zQIys9ksoNJPeDKTsV/1Wh71Ub3TZ92/rAUlgluxRDGHemGh8TAfGuFEhqi7q7RRgYNtdL81E5pa
oEJS+SNIy8vFOjTV6l5WgxLDwbU4TmncsghLkK816yoMT+h2f4sIxVTAAKlavz2tGIOgJ0m8QJPq
rlaOUe4rKZHO3tfiLIJzeIYeldXVOuM2QD+Wet90rqgSWuzv91kEhzRqNrerlCPuCNP7TPNaakLI
XsbQUI2zAPYHNjYrd7G2TBMExCAAACdn6cfuINjC5x5D0jK/+7KmBHhSq8Z+30hU1ilu1wWrloy1
28jzh6mOSozbST5dNgBmqr8FIxvNuNO4yso41SxkG5DqVcPb2HoA6bY9D5+zxq07aqAHtVPcyWzy
QUs7E+L6+coqrgSVODJ/uA3OO8Udzdpcm1gUICCNXc0HGxyYWuvvykl0ZRuQ9hZnfrN63AkNtXDU
YhHQvMZBITW2rgVr+O3yDu09oGyNj49/6rbXFiXDGe395LZ4HAJBwrSLKGie2Ug3BVH2U3MlEShN
2N/r88rG/vDiaoTlDPszy3tzPKbVrW6+CaV/btXrVm5EtKMiaB3bqlKWD52gHdRVJfaHMDc+EMrQ
Q642JdMiPtTVVfa2u+ysApO/UaFe5m6NGnw/TsA5c7tMHy7vPXE6X01j830rZc3dOb7fzh+j/FlN
TyWm6kkgP7KSh0InOk7ZWb+ABfy7iAr3s89KGJqp1E4+gYekdeXsWgn/uawVZVscCGizHmpgvYdB
1w/y+ozHrFD7uxuB73XsqnLqOwMihOS6iQ9GSOTv2F+8tFTcwW+7csq1jm281X4uteY2HJsrYzCu
yyHxhazy/mrF+AZHsWrR+aLjqIShdRNFfdAW5Ttdaf8SPfnWxqJLFEtWoJYYsAkBbDRGf2APp6WX
+DqxhoQZ8K2NsrWI89xCqSjP4LzrV7WyBIo5/53/IXPOgbBUPRK6zBTUR7Q3dgtodQiwJGCG72tE
4xNcHAuayDqqmPTc7WbKH9ir097eAnxrYzX2YdSwWwBMpyC+B2mF1xxTu3aoRhLCtGXOIygwraEO
mUdQLC+TqNpLGHvLet9Nky0ZhF0TiMM3MQpZJsHtYqFNlLvh8pzFn6Xsez6KhDdFrh7nFiRTP6OQ
CUZQK4mdrC9N+RhPp/qqrf/RktveqVYqz7e/jIbMeLtRuaRzCCFaWqxWyopICmw+XjiCyrivCjQq
KCNac/K+/9YnZh28BSd+CuUzL/ls1V2iwUj05VgPpzX5aMzElbq/ZWcRXJpU1JfBahuxAnfwHca9
9jqKbcXHngpM9o/UWQwXNUxxWSyYVwHLiEe/iboPRUfl4Ykd4mNdc+yasmSndkbBdxbbpukpKRrT
0utxeFuS4qwO5yi0RV03ywprYGXfilsF2eR0LusNLgPrPfVORi0eQ96N2yCvZR1h6FDlNtW9McLg
pcfLdkYJ4DAiWZeyGWTsDgYM6mkgUO1l+1fDebnY1m0USJqh0lbmIYyJ/C7OrCsROfl4otz3vSIh
gOpZDgcLhq6EWddioZawPQ5pcy1bll205l3fWJibNx8FVBrqk3kr51IQqdT4jT/ElWf5HEgMeHvW
4xLyVbTd24y1JEavT2PZJuZpygfVIIcAESvLdzENURNpiQyJ3dBjvC/S9oUzFc9/ZR58C5MkSGVj
mTAPnCwrfS9QBJOE+fE9S1ak972p4Ptx8rjET6pyuPz/dxfJFA0MJcbeKApnforeRHHI3C1r/pjL
Iibc+gnJgsX8jt9cyI0QzvZCa5CqGFzRbrM41h0rMmWdEvGXurCz940PzgDC39pF7o1AzthGTcS7
RgWBw1weFrUDoX/irJr8vqmp5undDTqL4gts1E6pc7xCwcpMJchHIWh6qnx1P9LfyOAuojDJcLRT
bFKKUeeM1Mi6zVK3c60gPSwHcfAv28TubbERx11I/QIfYjSgEihgvF646iPZxsWeNv+oYk64K/v2
9zPjy9dyG21ZimUP+DMxVSRHflG0QtvM3jCZx1DPiWW+kLs0k1iWWGZuwMQDU75qWs0u26fL67Zv
CmdduLO0YOLpULKz1I5oQ44TR6mpgdT7W3MWwZ2kWmgqCXPNUGCnZM7anNb2ygxRm14kTkMVblDq
cIco6bVejFleJFrxUGdKgdpabylBOG8Ln+8JI1C6p+zymypPDlEC7JJa7OeUNjK4w5PEWZUUEZaM
dfswUvS0BA+Q/q0Hgwj40G+sozLZVLaElMqdIVEfFjD1QLO0stFACOazxrEwtsTVvOIaE+iQzkr8
9dNlAyQOE58DQktTLVUhDLBoertLB6dpYj8V38Iyvz1NPNNVl4paNLFYRmnAQMaoBcfe/jFcMrs2
Ag2lx8V7kK7RLUj7N8lP++ezRKmSSco8YlmXE6N0jU7afJ04jGqtcIX7QnIW6oWXWlPO/1OjGU5V
AYm63nl1Vge6VHu62hP38L5/tHmOYqdx4weCSW6SwxyvoiomD6FdktGvirU9gQkGtdwA4Hf1RMQ3
+6qdX8DY7xuR6BNaFpmJ1NvcyVCSlYJ/cxqo5tN9HDmL4VZQnMRJ10U8tMXN6Gggzldq4sKiJHDA
myaRaQ2Y+eem6nXV3IRvc143m8PB7pLnylAlWKn664L6Pzbsoq29Fv3VIBeoA7WwEyqOp3Ti0LeP
IvBHWdApNw9jHawTYXDE93nvOBxzNdLYriSSaddV5Itkjo2wL943LjBkSES9O/I44sNUerr0TzsT
7gOznd88S0sSJXD8AxX48mMj7xpVzVEzEw1Ps+JinJfbib6mUw/8e+0ChroRxOF5ayGpMnZM0AI2
C0wUtXNX/VScGM+JCfoHjP9miD5R8LPv+20EM0TcHNIYZpfpMqsKepcfW7R3jof4+4wRAJUvuGRr
HVPj0noyq9lIW7pYVOWGSbvLR8zA6sDcpLrLADaB/9L4vl9Zu9GOg6BSkps5n9my5rgmMdMI16RR
2MXz5Fon2c5c4xMZCe9a/kYmh0eRnkpWNkBmj0pRxkmaZLZ5bNzJ1ZzFrUAHlHy5fC/v5+Q2IjmA
KjESWZ8TiBxBTlL78yE6WoH8HzKapLlwSCVkctc1CiSVlg1ObVSUF0H+EVMJPKTJyJb03RO+0YsD
KXVU6tQYIQ0sW7ZoommwEO0+fLy8fMQh17gehkpq12kdUDqmNQcMV0jC2db0qxVNVv9/ORqgRJZM
SdM1lTNGKRnRlcOq4+UmsYupsqNEc0DPHOlEjmxPoa0gzgLnIV4USYSgXPtalrd57+jr/UT573ub
s5XCGZ1iynqWFKz8MjlanZOb78bxeHnFds/vVgZnbr2uxIbKCp/ytXFEPDpWzeRrReYUjYEJpaFX
p+knS248NN3b0gKijqY/6b1iJ+pC/BdqUTlbrIVSXFRUKrmm9XGovrfjU2E9NjpFLbrngW405o2x
iNBrl6kouAFpfdY4ip95sa9/wxwTdB64wvc2oJ5ciH3UuABGq0XM9kygmITu/u5OrTHRmIjD9iBx
qxS7Fjawn6hRHK8GRMS96TRqfTANqpmK0oK7x1RMZa6aGSIs0Ghn8/s4OWbaG8rHtmpwt5cIXJ+j
CXuTld9U4dvS+0XkqcNzTRX6UOvFIcXYjLnQsqqrXF6O8wQ6yvItQ/GMrTIcSJh4Dp90tmBqoBvu
gmwCZtArj83X4th/rnBdHagZ7dQWcYAxt1ESWTUAQ5wrb84ldxYmT4oHIuygQEPjQKPL16w2WFkc
69/XMQIV6UDttvWKI3o1bPEwfaTYwSjNOGxA9lFINAUSJe1ake/WMtCTibg92OrwrtNmv3TulspL
9CSpyOaz2sVRuRbwLhqjeiFBMff89TLsEurw036LZrKKUob56QZqxHXZRgDnjV1CaESJ4VABFNaj
FLJuTrW8zerHsDm2VL/vbti7XTUOFspqDAuRXVKNhnKz9rjcMOoX8Q6j1hhFfOTr3t+tHYcR2jzn
mWZAKQsPD9MpHd1QCS6L2EcHlUW8iEosPg0TRloqtTq7eKOj2TzXmGl5WcC+qZ0FcDrUYAuUpAh5
Hq38lGWzo0sfGszR0mqUiBM3w74NnEWx3zc3gylnmaawHo5M6k6mlbqGjJo5UNoQtzclh0O7KgHe
dRHkJOE7vP/bzRjISfOX68YBXIbikkJhR9SQVnfMn5YkGJVPafKRvIkodTiIG4owLbUeGTI9FSe8
i+uf9Lxp/VyrSQI4dkJ+x53zDnHYZulKk6us8QmddQHrqhBuLcRsg8vKNXNHpNI5hGp8gY7eLYMp
seYhEVMw0FMhfRrnN/nHP1Xia3PEqE26Rmf5RcHX0VWBV4fVuM9VohOBOKd8Vc6CKa0ZyMBR0hie
VvVlHAhfkVopDtvMrEj7lX2/rt43GPGCKi2vkKmohQADviLHKsdEXVdIMSFiXK7n+cWswBB5pVDt
ypQ+7PcNFixCGGLYELbF1OpTGSH3q0rXcqh4l9HtD/7Befs5LEj0LFW1mK3bV02yGaXFemhTx3gS
79IPk6uAZLynalh2Q3S0cf4L2nx9Tq61eMATIbRQrtY5dafMG/un0grMuXfW2i+qO9waBCBRK8rB
hCGlUSwitYizVDmq7Cd4lkpnYj0pM+cAIhraxsqYZpNwX6vPXU4UIP7hDv+5dDyj+DT0sakieHYX
w9HuyqPipr7pyu/rGB36uk+zru6HemeBXES0FkktmqyluIgejPWL2DwMxc1MBUW7uRRNNCVLQXWE
ArLCX+1dUFM9lyO4CvFR8lVvxvAkludjaSlk/AhT+MMqnqXJv0prxRzVHymk1c+s7p61RRleVNmD
y6Y3W67whmLBrXY8OpVxJHUsd9OZ7/T0tl3uBmri5/4+nVXi/BQQhazyoCNxk2KgEXiQ1OTDUqRO
Yb6/jBiUHA6YpEYBFUiLpVO01O4wSRIhplj4mfGme+msDwdMQpmh1taCPoJxpy+po6sfo0r6KvfI
IF7WaB/Uz5I4T2URUqvWWV40x3iydbT/j7TraI5bZ7a/iFUEM7eMMyONZcmWLXvDcmTOmb/+Hcj3
uxrDY/a79kIrVbGngcZBo9OJjNu1q3zs0Dh82xd1NVV5aQgCCPVLoo2SCa22u9GPTn2YeOrqoeby
Cx9CMR/gVlr+9nVf6nVQelFQAKWuKlFqPmLLVk125yR7VKueiAZcB9d/RYjzR9ey1qyKB12j0bO6
kx49UMNV+Mr86nq9SBAAAl543rYMSnRm9yBlyiEd8Uba0iAtomPalgcmqd7+ulGgJI4cjWejG7cK
Wv1g1Cq8+L65eabQDYuz9JdLKGDEssm6NWwwDTspnWoY3VVx0/nLvkqEKYhDRrt2mBFOgRDU/7tl
OSK4S5QDURIEfFALc83NARLUqHyf1uvZ7pj/d0oI0JAk/1Nirr4lWrAVxDuMn4c9UxMAQU6NzUwU
qNAYs4tO4255M8/3WXdjp7MrTXd6Gu4rRGCqyGycTHluWiVsW66b98ZWuiyy7tmGgTFRRqwddVAF
LEBDa5tMDQe7si3dPu8RVlWSxc2smkr+7C+jKvIxFigHzDcDosbh45AEJXMi5Y2Oith4+WqWd+VC
DY3YX0ZVHOho1vmcbry/PtYbt7W/t8BzSQkSakj81QuDMUOxTdVkhiasYaJ1VRbx/OSyMS8HmcSW
NUHfDUfT0I8N5ur9gXW8iBOj4BNC4HifwadMy29bfzAK1dXQ8yg//p0YAWA79LaqMu8+zbqnLgqn
8msdfzLWz/tSrt+AF9oIrtcaSa0UpxCDzJISYrJD/CoKeRe85JZPkXGYfMXLA2qe7lVUupAqgGuV
x0OULDANZT53fbBSRd9Xj9XF97n8i+daWjZKXfPvs/VVUrSunrop2axB2J3Of8SFkEbN6z4dEVlF
X/A7aS1OPZDKGZPukBjjkYHHa3+vqEUTcLbIij6WuVKg21bNV63i73//6pV+sWgCzqoYxVaCvRfx
yLL+YNn6MZ3iwsWsq7BsyuPUzN4mUYeJ2ijBAUsKW9GnHjKHRkF1QdSlDtOlxBktm4IjSpQAEwjv
W9PEl69S/THOHaP1k4yKSBBCxEi4lLBxjfhoviz9GC9+Kn0cFQJ/qCMrhsDTYtTKOMGa8cnk8/Ow
lCRIZIdPfOJcvtJrK8aE+X3jIIzPEHBiXrB44I1E/DBPT/lcHdMtIhx/au0EUEAwT5ZRvQcc75mT
gctNA6Pt7O/rcbUZAIMq/ndbGAI0wCvWjOLZ+0YZXYkW2ygFYwSKH5BV6ikWQWrVuMoXEKGq2mjY
E8whAvOxftKoI3s9XnShjYAJXVqpi71CgBxG95pbedshelt1TtOhuYC5dVCEJpVGIA1QAAp5s2tp
0iF0ClSM2s48UG/4kSd9ar3KQV1pyDKP8l6uG4cuG6DlZrIsjsdIUqnGFFsLxlGNZxRf3FiV5iiJ
TdjgdUx/ESPgkaVJdhRFJrz+GlSZY+Eu9ntrTPwkDuKceFJTKgmA1CnpZkvgakNy2+/007R4Y0cE
Oq5HVti/+ogR6zYdeytdsWzl9y0wA/2AIageC80wf40pueS9TsoTvJat6co8t6FTFoNnyQy2QwGe
McxqKZDrPKKU0yNJWTgs/PI8uFBRQCarlNRx6aFijgvkNKKfGcNsxxFcOt0nXmekz872J9HzC5EC
UiVWPaxKBy2N4WErzk1GhBWvw8bLrgkY1Q0YTldnNr+quuk0jYoVgCnx4z4SEuYntpranTIX9gAl
FtgBeyVXHxgJttTeCPAELslhzC3I0O7l1RmOLSJ7g4MEJ2ZHutkNJix5+0pdfXNc7IwATXggmIU9
wRgY+za1p3LpHF0+puqfpDcuxAgwEcmxVEgYHOVN0qmoT0aP6X7BvibXox0XMgR4qLbZymS+P/aB
c1EhNhXMH1i4+SA2vaOqBKiDKways7HWJNZCWu+nhlO9LgLpwfKaQ4/aQPOTRnKDECYu0mTKUrtG
pQp5qopiovhBaokz+ptb6t9DpAq4MClZkfcGTGE9bUF8UL32Ywkqo+T9Dwb2QseEcHIZrx8qC2l9
w9IsVWSImvSoMxYdJ1f5uLrRfYIixCRgsaN5du5Ed7zhqz2ob/dNhRIqnDI5UqY2nyE0t16ltpst
dxVFREuJEM6VXgF/NhMi5G509eaQssTZivf7ely/fF8WTzhVs2wmhVpAyBrVx0HDKJcpCnQMBW6X
VxY1Teg3juCLNOF8oQUgk7U+QjxEC3iiLfbB8Gx47MR7MqkH7/XzpTznU3TLMMXHotZmZZGtOnfU
tJPqFQHqfh5sF36aCf6O+VDWBBJe3bELgYJRMGmyO1vSoN702GY3kfaFUQOTrp7hCxGCUQxTlBat
ZOAajOpgsE2/zhihxdXic/1ChmATEsu6vM6wbsrHJUAlPafKM471F+ON4YzH4RGb5eQBNTmP0kyw
jXTKkm3cIHVaXw3qR8Yov4yDzy9Oy4ta4jvR6IZFbiUImDsUgqWH/GR55ZP2ZvJBPBKoKuHWEvqI
T0Yrr+qkVflOGa8q9X6siRAt9X0Ba7NVKupWA5pbRubmc+uymrgO+YrvLZjgci0TM4e0x4J1xtcN
w9y7syQxR9O+NdvgZkagpkTgnDg/4jtRj7bY6Hq+ZNPjUh9XFSRjK5FjuP58uzAD/iMu3odNtTRM
raFVCe8IJNiql6BD71h8Rh2dH9Vg+JtvGmrICKWZgAxJhZRhq3KhZWhuQYPVpLqSrl++iq6aqqFi
dKFYxqI2URf3/G2joKUL4TeHT2yUP2yhdrf5nHYVfNjhH+U6LoQKVjhucd0zA0InfQUb9ha9R4Wd
u39H/WbLXjQTDLHqcGlgUi4SoYcqBf08xjyc9dIxbpcTONvewl07xp/3ZXKM+9X2X0Ty03dhJYNu
Z9mWw5PRm8TfuCHaZ7wZ8y7zi+nRpsCJ7/+eOMEoa31N7HqDuHrU8HdrSqsfDyeL6rW+bocvagl2
mC4DQ/UO5BgYR5doc5in1jGu/qT/Wb+wCuGWysa5jCwdG4ZmG0dKHkxDDlKy0+83F/yLNsJFZVZ2
Wm/c4rsnRXfYE59hnASap0gByJndxKda46nlE+4oy5g1K+FWsbWZLzP0oLLhJjOJm+q6FMuSMTbS
UDVLkKIlTY0aEQkPqubcLucezRobgYLXL49/RYjJaqOeWwSX48Zb5vdr8cGiJtBdf0mBSv4fHURq
TNUYxlGvIaDvcGA5Epl+hT06gb7vUL6nhupd9yxVRdHQ0Skz2NbP53Vpt25rl6QBRPCgy3aobsoj
eoJBgUSFxa6b3YUswez0NtusDMNqveQ2UxwLJQySL31r/DVYgLPgTvD2seiqPVzIE+yh7+Z5aEaM
ZTfVzNnKW/AyuItFWMT1HXuRIrpHNZvAFDRDK7RycdKTCKMJPbYhpvNjmM6YEO7FVRu8ECjErdJi
iioMhm88i33YhkejPuwvG7VPYvzcMKSsaScIkO/jT1HYgFDUiIL1jteZxHeY7DgQFxWxUYZwT0mr
Fc+KBqOv5fuqvmuV1GkWwhioVeP/v7iYChlJNYtvk6ml97ZmulpP5eIpNfj/L0Sk1rJGRQoRHadV
Kv26apwGHSH723P1yrvYfuEqyhnPgk6w6tWc/VF6veizL/WfE6p55nqp5YUgARp0SS+mXoU6yRC7
VaeESWceh7oPVz09LYPmmb3ipVZ8sAbr3b6O1z2XC9kCVCgLG3LNhpLWRwOZIyDFw/q6Zt4crF6B
J+g0OmTFNLWwAlxkLcumip+rchmdcXHjdnYa+WAlfxKQe9Htl5ForMsNq8waTx2s28RoAlsx/Uj7
o3eUpuio+0eEBzRfP1ujNLVtWWkqXOfqW2ndzdOf2OHF9wUPdhiaKS8VPNqXJvMVPaimrxOGIiA1
QNgC/9AvPt6FIAEd1NxKGy2DIIbCt+deZ395mIPkkPlg6aOk8a/tSRNwYoZRd2WCt9RsupyUlY9A
qiVHPtr3mCGAa5G6gvkx2hMooEbWZahrYFBPGzFnqXOH7CmLb1vpU6e+2V9J/tP3JAnIkQ5Jnxc6
JJlIf1lhS5HtXMW/i40SAAPT0zWpNvH9rbsv+7uqOEpzuK8CJULAhbmcGCdJR32VdTCm+7QMlD9K
dV1oIcDAVkqrZJg4N3H0JpUeiv5zNCbOvhrETogQIGVymuY91Iir5qhYcH9ArLAv4vot/qKHyEkx
RSBO3vBi9/rCq44mgniSW5mO9C0/8krlyNXf7ksk9kYkp1ijOUY7Dd+bqXrQlvKoRXjaWlnr7csh
NRMAIU2MdTY0BAXi7/Op/sQHlcV+7pqGt6ACiH69XHfxLpaSb+fFxd4oqapG3Oo6b/FkJJDzb8gM
+VJYBpXLPuyrRy0j//+FMLNVxypSIczAdKA0iZ0c1GxdQpng9bDHhVICGmyDYRSDxZV6ih82T1uc
2E8f1fPgq+74tnMtSPeopANl+AJEKEybq4JfGsr2OOSKE1MkcJQAASC2eW71SYbVW1t8lGXZtyeZ
sD9qgwSAKBRTzlIJIozu82ZVzrq879v3+0ZAmZw498XsLHuzFiwUJm4kKCwPKxzg3F1WN3+rY2RT
5BMCiYUTuygGK62igpvDFLBgwOyc7TDcdAfNQSePO76pQsrOKYGC/1BqKjMiG8vYGGg5WB/tZPq7
jbIEnKhru9LakuNE/S6SXiX1F7kgfDlyn7iWF6c1L9R0bfmdOngWahELLw+V4486b9tjRJ7wqof6
cmTFjJ2UolqhiCBsa5+UqUDlzBujbpzOpKzvuonrNvpikf5RFdHEzWqJUVj8v+r13gX8dJtn+5M7
+MoTb+2aNC/aiGvxutuv/StXzOzOqWS3aQ+5+ffkLQ9/WK+1o7k5fTB68Qekus5RT8nkkPOrV/Qi
U/CTbV2T9ZkbPkKk+ujKPjvoDxGSyRj/Fm7uK7S6O50rv6diYqSywgGIq9k0+5JH7c/VsX7AIuOG
xtAyp/kUu6VnkwGY6+bzoqlwHlDDk40VF7g1duK0dXdrScaNiXZHPg9mH0+4heytqnAuuiXHMHqe
b1Pb9L1itsy1JvlkbXKYSOOxG/nQ67gM0kkL9wX/xjt40VK4P+VUQj9EC8lKqKz+cCzAjFLdxMfy
2E+O6tL5UuKw/MKmHBVbbC6AmTk+K/GBbcdUI0IylI3y/1+gjKFoUzMM0CllH+TKBhXCd7tTHWks
HINRTU3kCgp3KDoH6qXke5fqN7wwqoBdYuyc/TgX7howEKmStw83vT1zEQAnM63RnCYc/O0u/8QL
SMrQeLuFc6AFddCcqQFa1+8eG1CqabZqiOS3Zo58aV7izGfNhzI6aRQn6G+W8EWAsIRlvEXRGjHU
J/uzj2FnDrsZbgbkzzlBSnP+k+m2uvYiTli+yJZrNLcp3Ou5U7q7rn7YP1TXkeN/3zfFfowVlK0T
mizhK0pjAC6JiumBtNGFAL+5Tl8ECWBsMGnubO6+aYY3N25zi3cLmlRndquHslcGPXGwrp5dHUyR
TFNUBRWbPx8skMMWk84f35xkpF/OW6f6ZvZuf/Wua3UhhS/vxfHdFnVsYYq8Q/WZlfhN5LVe953P
JJTeUswc1+8V/blo2DZlTWS5k4xijtoNZ2k8GeEwYEhlFgyHLWy/sNN6XC0nDSi3/rqGBjw2G1zS
aGwRDHACpZYaIXGBFxKK58ygDW2/fcKkGL9z4zuqwPu6ijBDDfz1imqL44hZssijGSGEJt9vQf2A
Emwwjavnze1vZS/zbY+6rK8egAuBwg5KDUsqc4XABjHdtf4qTV/6BDf2/HbfVK4C04UcAeg3o1fi
pMhBsBW9H9fXC4XtlB4CLvW1nkxbBT2YediGyi80Vy+zoy0RgHHdIC4UEQyiauUNzawI4I7JP+xk
tpveGnerx+cvUpme68umPg/ONxRFJE5o5IRVo14i8h7frNK9oXza35braTLzRQD/ARcn2OzmJIbH
DQGrnBZOzRbTl/IkfV3ItYXJyyrvMl4xGykumZ/U1UfbVjQAikT8kKt4ZYGw3VYY7F5kERoaZtcr
w7IqcmhawWgeY6ob/OpaXogQdq60VqWRDB6eLmonqzOnyr391SSUEAu9VzuLo6aHkY8ZxnF+zTrD
69T3fydDuEhKTKxM+wgLFW/HNscEv5s1Df5OhOC/R3alNKUBmyjlyimMjwZa+noMU9iX8mucBjSI
umroTFWBd4YYCVjjvJhnK7bc4nb264cqqF3Euh7z2+yBl4zHXntTEon0X0+vIFNYvXGOuy2aIFML
WTCimlf5itmUzwnN+WBTmYRfLE6QJiwkM5nU57Fkgt/6pDVnhWr6/QX0hO8L755xTc061aHNJBtO
Gb0CxySM+lS3/v5WUXrw/1+ARFcZRRJpkGMqt+jbAbc5Bd+/XnyCKoK/IuspKxIZIrJj9pqztmD2
NOgZJpdPRW3c8XP6fviwrxUpU7j7Sosx1m/Ynt4HR/NDi3cqpMYS+K55vHU91O8laqwetZTCPVjZ
9SJvKvSU4oe6eozacF+pXyBIWEfhHpTlUYkLzENxS/u1sXhqjdmy1XFfBrlwApKq0VBlds+VkD2V
Ob2/+rzCIrqd1oNxJ4W8yOI/52B+VkwsUKnWZZgKjhbKcLvVpwjBXYswCGJvxBKVvm2KLk2wdrX+
JMvvsoVAPL4sP70FBRUEOOhqs9RsDj7mcBjzc9VguIqFecPTQ9J+XLrbmnzxEtZgCwChrJOcJElq
uWlxmDEGTlVO5UgFmqhlE9ChzDVpjBuoxbYgqs9k3opAOVuAhlTvNlNP8P1Ef6i0g6ybHluOi0z5
+pQcAQ4KJVfTvMD2V1LhjslZLjCVRnbtfvT+7vyIr/RpSYzJiKHReo+JJ2EfdsxNzzPG54VGMISp
l8sO2SlN2YKADLU6jbbEuPXZp9TwJPu9OfmEYtyC9yxcAIaxnDppMSHDKvwCOebUt311c9j9GvAO
djK6si8PXvnPF1OD5gE92SBveJo8Xk1hHEeQvz0zBeM6JCqi+Ar9XjtTnKVgZWldyBjA66K7fExO
KMOL81fbUDpjfDtbFFrsm6MpC2hRtGa7mOhNdKXksR4CVVLdSQ0y+xuxZ/t2Aartn9dQyXSjmBRo
tf0z68wpXeX19mDbaGXm88ircFEdql2G0k4ADSUx03LIcdhUdQv7+rVcVGCeyM4z+OT3FaT04/+/
cF7sUe3WxYZ+Mnubze9a+XVPkVgRbqUp0vu0K/iR5AUypsAu8CxkB8nXz+Z9+pqntKir8NdH208X
iSkLTgSgo1MnjrjgMnvFbtkhGxx0cDFfPqgfqD5L/rE9qxdww4gbVVMrCJPqu469m/pwxjiPrP1u
5p/3d4qyCQE9dBv5dVwlljtubpbeyLljll9JLmTCHkTOn3VQ2FytkDLnILY46fp91VDD1CgZwjMj
0/VKsTRYt2zeKP2HOPVUauAKZQTPNnlh1/2go+zPgozZXcC/XXnTYb1TAiQFA5VIz1H2/RwVvpDV
NVqj1tmzLE4+kWMWnXULZuSwBgkENfTp1/q8n8372f28kKYzvD9lAzvEWjhFaoVWGeutpjZOpY66
k/dj0CfLQZkVR5M2ouuX2jkBLQptbo0shcc0pmfbeBtJp3WgJpjuO0wIKv6MSGoLInPUWltuLh/Y
eo4i4pVL6SDAQ9d2ptYquDnG5kvKh2ysAY7T/ll97vXfgQUxYNMDv7e0gxIrCKyPIJhyUr90fwyt
MXlL3bQiw85fURaVTaXWT8CJQl2LdOJ+umndxda7eA4I3a4DkY3ZyYppybIYaJ6rrLamxcYsjzvQ
Z6lPiguLv8ldwzGOXeGlb3mA23pF1Rld1+tFrHAnSmuGoSIrxHZK4ijLUyL7+4pdN4wXAYJxS3Bw
DaO0IKB5q+euVGWO3BOGQckQjTtpUMhbQYlVPs/LU4s4LNUV9pv354segoGvXWKXUwY9mhiZB+Wk
+G1oeUWGJLP1Bk93DMik8im/gcAXmcI1GI8YkVMokLnem2+ME+ixjo2J+IQULuc0+M95vGcIfJEm
mHjU1aM1tpBWVl4uhVv2Xxvrfv6+yBrJ6jrbNsa12dgdKxD6R9NHPZAlroRJi/xI8pBqKZh/TVd9
o8c+556JfRMD6YM5mL35WAdxMFPwSpxeTXCcEwXHp5ihm9qfyjZoo9rVDbzpKRj6NRcqLKLgOVvN
WiLvD+W22Gt4RS0o01pE4A4deusqv2kdyiyIw6UJCLGuhpoW4MB2e9BILlnQdSD0myZnHyaoTRNg
Qt7mUTUnSGlN12gPWUa4E5QWAkRUGFmpYj4JPq7fqBEaBZ+k6LCvAmUDAkLYqa2D4QUqNM29WtyP
iI/Giov568RSUaoIqGAWs2k/b4htPq6IX2sP6X+uyhOsTICCbDWygU2wMiU/SGZglv4yEavFP/Hr
Xf4v2ojT9Krc0Gtdw2oNAbiZUaLAQikcaPZE7vbuyRHcYtUsIqNs+d2Am8eUXw3zu07+VDVfADxz
fbS7J6u+S9njvi0Qe6QLeNBXta6yDdqZCwNRpN9Ecdh2b/5OiIAFLUKubQWOY9fWesfISyeyDilV
AnT9KfayT8LxHzlfS1tDCIINevlJt8MUoaoldcnR9BS2iaMSpKhcBzvFolVPSvgDtycgm4Ref/3/
keckzqsuQMK8rYss89vVBg+HYt4s2tOAnmt0Tv3dNgm4YLB+7jMOoIZ8X+qeuX1IR+JqJZdOwISs
jVYtHSBDOsSv0kMbxo/x4C3IZFQoLzS/tiUBQpRvogsQYUqTMkol7KL3l/E5/IDHy6NmO3yOQeVS
73RKntgZKLM4iTvuqGrhdFt5y2FGQxGfJ4QnGnqYxv88we1nCBQ7fgxDM6RcxorWzStrfa1Scw1I
hQSIWGPFjizMSHLHU3FMDwXKSszziPrgjvcMEwEpUpqAFdWqNg3j29X+aIXleU/jVkUJFdrOAqrC
gxQnoAYY0WY0L0Ac56zt7+uwrdzkE7fGKuwPHcVkQMCtWHlkIbmlZhrEzTamm2HqTgPSdYm4sSgh
Al7IqxIPHXe9pvR2AfHZcLZ6AirIdROwwio3y45myJDDCQGW3Ddeq+cf0x3HG2qU968zVgQbF1Aj
nxK2rNzGwVE/eIorOfVzH3F8C9YH2x29/ohirpDqiSWufrG+qYsrO2/5Ua6Ur4P+NbW/xeljpHg9
Y06jv5bk/8yB87OeYodQV8p2rUrQ05zflIhf4oRpGFMXeVlCJZUJIxEbhdSpTQad65Y1x5q9WxNn
yD7v3yfEvSW2Bi1lHvcGP8oMtf769Lqxb6T5UV3CfTHELollQPFqJ0PCXZhC7XxZ14+FtYBEyPww
m99zg90syugug0xIpW4yU0CObZjNTOfxgux2C/SAHcBb/nZy21veZ9UfKEYIUh7f0IvAn7pKjR41
kIcH1YiZqtuxzJ00nL/A6eVXWeSab/9uYQUcaeIK2Y8C+5dYd+OC+QoYwDxmQcycQtYdW/1CjuPj
a7bjA5sCqoBX4Z/X6Rjf69khoqaRUkYv4AizKnVKMaXbxY9f2SHpY4cVxAOOsnrB36iTxM4k/kCc
i2+YzG4un9fuuJHZRP5Td5ZKLBDKEeLuwUkCUpc3MvBwDPNvxlE9r6NjOAyU5I0rHW0UGownsjSE
X/h7ooWXipnKWalzDQvb4U/7BM2ySGSOGCNS4NokMzqUPNEBqcp/3ijriZcGbwfDM8+Tz+dVVCHl
gBAmIrYPZWuTDuzZQdUfWPcmbT401cP+uaJECMiR1KVesp4jR3Riqa+WqRNTg5uIkyQ2DU2NnOkK
P7t5fJ7q9xYVRqeuZEsAB4X1LJkTCEDbfAIFHtCj7daYW4LawaVxu3d8e0CCfaY6pynNBIzQ+krS
Fn5xGWp2GjojzMmBPJR3Ywk40Y3LWMcdl3Hm81HYjdY4xerIAXcLlYf4/d8ZhAAZrGWN3PEDldfv
miiQs8mRN8Lo+LL8cmhRFm5h0hCzNDE/n3CiFGlB3kNRSzdCAUf2rsMoCRYHpv19X53rIegLWcKB
LStdlXpeAhU9gsW7O6qHJHAmp66BTOgvIQuBSYHCo6FHIXofc+Xm0/YU44mSeGm43qn37a3iNWHh
/hkGXqgonOEhajDWZo1gIYtvoVumPUt+cbPoTv98/1PvlKuQcSGO///i8k81M43jCeLK/B3LTknh
a9nT/q5dvbcuRAgHuphmSWMpT4xZQL0QBEcOAqi1etwXQ2kiHN+osCMkJ6EJS3zZfkhjrxr/UoRw
evHEwojsBiIkfcWQNWeecpdszqL0EM7sJCW5ZPId6YZTsj6wEjRGRLboOgy9bImYjTdSRVsiXl0Q
PQ6o4EFaBc3A4xc+Nyn1qGp66hA959QvbCxS52ZSQTblWo9GiLbPID/hpe9Kj6NnBOUdsDz8K1N4
Vv9CYJXnw6wUfAnjWyv6wnI/JuvvCKt+9qovZNh2NLQN36Z885Ut8+T+JC2htKlE3OLqrXSxVQIe
9G2rjCyHHKP5YrGvmRLsr9X1ioYLAQICJGoc5QlPFi3prWmcte5G7b2qPoxR4qrxUZNvpO86GRKk
1BJAAcyBsaaOkGoqsbOOh4Wa3nb9WXOhl4AHijZo8dbA6vBG7I4lhtzGZ1QZ9x6cWEB35MJH319K
4uSKyfmFtbrUqtiqauscTXml2q9Uyj2nZAjoMGZwzqMCWqUgHDNW2V/nJNDbwvsrVcSeiqSfp37l
mN1WN8YaWgY9EIqwAHFOJkgCjaGeIKKxjiMCHulEMVkTR1QRvAXTNtey0yBBz2Snje/7+WxjPHQ3
a8TGU3iqCG5C1A6rvLTA09ZnAdr2g/TMJ18YIISI3PVhf28oyxa5X3Ntzvo4gV48R1B542P1Xv04
+NmhOKVe5E4NoR61UwJCaHXUok8Pdl3UaVhs0QFcwMTNSm2VAAdLPy9rMWABjRWNZO4aZ4hg3uXZ
2/2lu/q2fcEEke51bdrU1Bdogllqj22DmtK48PsGEdnG8u25Ocmr+rgvkjiwiuAzVNOiykmGzRrX
j1nrl8YhT4gKWWp/BEzA8B9MftWh1ZycpwlcmAUVPuRf2PHxxUEKkl2uWjZAiY3ZTqa2HvrT3Txf
bzHz3RlAuhLJ7xd5CvaXjjAKcVB+PU9WOnCsM1rVUcCqrkVOtAUbxXBMHShxXr6kNNmkDFjAHu3V
nNFFcpUjlAWnEOdglalcFQeeveUU4aJYNsniHUpaOBzLU+JNjn4fOfCL3crVKGm8HHtPGjefC0+l
YgtLIv6G4aRJ6iEPlxOGnWEaz1964KqAE62t1WAYgiBzu63SyBkH15g3wh8iN0uACmRj67QBUc3z
4qW+Bp4BPq6pvF0+5R7mJxFRN1Ke4EdkFp6cz+1kXeHydus6NLxUcgaMh3ou1C7CSCX8V8rwBcxI
Fz3vLG74UfXNjm8xQ8xNW0/rSm//gBHAoQrAUcxtro/cRdL7g97emAMxzobAPrHeyW6W0ip4VFQy
cyeDC86UD23+tK8EdfmK1U7zUMmGjTcTDxg9Rw2D7mAv6Ef4cXqpfgRKKX64L45TKXc6fzSjjnR4
kLpQN5F+rf8O0TUBIOrJrKYkgkq9EWhLIMWHv1wzARM0qbCGXMYh4r0wHBUkX+3RCMOXbPzDFMPL
vasJyMAatubWDH20MxfXh9oHw/B77x/uscyNPhEK8hXaAT1NQAkDDTHIiULiFEyYsVagzdXC3JbR
U0ATh6ZTYsOIE6sJIFEuRjyb/CR1CSjrWz9DCnbrb7P/3OvM83gXCykgwyglw1JhAIk7WHcShs/O
lVMmH/bXjjJwARW6ZUHnRgQZZf6mGo5xhBZ7BOT3hRDQIxY/WUmWGB2HhkgP1ALTe6av+wKoqIMu
JBPKuWykrMWW2GPr5pLPtLDDQPJ69qzxzPTOGVEqq72uO9tDcMJRVobaPiLQQmkpYMVQSrGh2zhm
o+Rn47ucmutGmJ0u4ERh6KW9cX92Qf3YGCBevVnvN+UvtRDAgi2GBLo2SOm2G7sMVer7z+GmncMq
lj3NNVu1dsVWJf36MdowZqTVQivZgswafFkGrm9K8dDMmGY1ErcHYexiCZRpVmq+cCC0y7tF9Zvq
nTVRHgQlQwAHFPiCMI2/1/RnwpPUj0+SG4cmb/XiddOJr39QqLktlFABKdpNbkwGZho36m7ZFCRl
aJMdlQTIihVQfaNIemxi8TgbonmIT9ln6R36RG55NiP61M0EaFC+mFgCVbQoQbErCGR32n13rIIy
rA6NP3ry8xwpKnJJrKFYAbXN6Eve+PFd1IdMeSzYvUyluygRAkJ0KJYAlwG2qbBCJT6l5mGl+uQI
EBLHobPYkAyFB1oi9rYH6Q6rH/ehlkAhkS8mWqXZivjlpypf0eBQ6rZXJMelrojtpxTha3nheZma
EctDhu2o0gcDUY5YJ2v6+KWwg0SG4DbIs5bZBne85hMvv1wO6+vNtRzFyXzjYX/VqAvKEGAhAU2M
1XVQR7rpE1c7cR6uyUm00H5cAz4TcZjd/zzZ62f/wRBQYVplOal4NDmq1ducLTdJQ/EAU9YguA/6
HGvdyG+Lyg6l9YucVo5dB914v798/DM7OyVWNE2JPrdbCTH8DV0Eedih/7gjq6f5JuyJEbyIeUP7
ccIgBr0bTjMdx+KNbILkaXho//MAmJ/3Rqxq6qc0sSMexmHqrbKEa3vudaLP7npy/cV/FEuarL5M
mlmGffcncIbqo1MdVS8+oZKUDxnF9Nn5iY8htr2a8CEInBOLmlhWlorBPZVKfh2jRrbWj4nyZt8k
KBkCPgx62lUJD3So9l2+nBqkmaiH2fXxORcLKABEMisKKFWA1/l3aXRWFEuNoeQOTgKKcHd5hyQ0
Jm1S5YJUjkYsXzJSKceQNKzeFHS3is8LVfrABJNU7umUt8JvnD2LFyCiRmu4XPOX03ovvfnBGdOV
jn3uj2BKuKEAiXq9mwJczMlqb/kP1VigelkwVnCLLIcDoPJAPd4pcWJ101h0EdNrvN55WS6aOg7R
oXIwNgrTbiqXpKghbixxCrLey1O29bCW2Z0RqapAmMVZYHtv8jd/CotwoXaPkij4E6U0cv4d7J71
mL7jZCux392sr/svvGs4DWIy6Pcb2zQshSmKbphiLev/kXYdzXErvfYXsYrsZtySnDzKsiV7w3Jk
zpm//p2W7rXGrbmD79kbb1Q1MLpBAI1wDlL2eZxasXW9QQoD29SuBeVPsio8ik3hvHK/RMk+v5qa
IcT6JBb+2ffZTr2A6g9QAiRvr4BLS7E59pBBQ/whXRAeF4pH4z88yJsS8g0B8K2vM8gQWJ6iMhGg
LmHcN0+oc7tq7HYbTM6QxOWUZtJLcZ7VxkoFHsO8Fx2qIXIjv9kan003vtW3LbBEaa9FyRR/P8nX
1LBjcyE2yptnfV+t2w+Rr5Wrfq2uRaVbQQn6KzU+cz75eDtcKQT0KXBYy1pcYB56bLYwHdx9rdX+
fgmJ/ON8sHmTJAWCRLMGoH3CFot4ow6HMl+b6ofL8ew/MsQ3GVKGGOSGaZvi0pKjuW/vgh2eqZ8L
oA533s+f6JtfFicc+3vH/yZNdvxBVy2miQ9ZMb8ijefRTdT6kZH5evA4pAohjTIOye9ztYv6OcX5
5cEDL65HCj2NuB/Z0XNs8PFMhTYTeHdQftGwDVQ5Hy8fGSVE8hfZiG2IShFC0mNejqtxPk4JBUnz
HzHr18XYkscws7AarQBSHPbKIbPGFvmX6OOwAgTs6s/gffQ3cZKrSOyqAcI2viHzytzwdQvicn4/
3fW+KA7HFLI3YQe25CTaoS1Q7YEdAPDST+vkqbMG4lM9n8O/KSRu8cQP5WYO4LQXjwuKVtM89MCy
YtYHHnoGhrguW8R/lCjehEl+YXSqzkabGR5o/eLefdHdyw6mC5CQdbahNlio45NcRBwkdjsIZLti
8Prs3iS7K+drPG/6SF7BTG0HHLfQR92o+xil++6g++qNsRHbCI7/h8MNb/Ikv5AM3eCYL37h5/L8
wv3us9twZ9wJqOv8hmSnJj5hGeGuY3aZTQKsDSRrmdsdK9SUNMcXEIjMFwvlhQeY8vvLVkIJlfxG
FJVgYdEgVHecq6FV1pEzfJ5U/Y/6b7/O0pEcR6l0ijKCWtTTtP5ohmCDn+tVAezAy9pQKaAMeFfq
iYKhbaHOAG4gHTkg4J4EuLuAH6MmVqmo6Egeo296VS1E5FU3xkP7MQJLRrSeb03m5Tsx2ZVsOqrw
SN2X5EEsHg42VyFycb5MLcqOIFEN+++Xj5H4lB3JcyxplCRWCyEs/9kUtwrVOaeUkFzFEuQ2eM9w
S0P4xQR/m7msw47kASKcrSP5CyC6JwYmUgATA1b55x7BQ98VP3vuNiACeiWDRT/JB7ra9vLxkVYo
eY5IV3MDQ4uIJPW62GGMY6/eppr/aoWk37jsF4FX83tQSZneZksJaYmyZvt0u2yte2AWGZ9nbKuE
Xra3dpf1u3x9YFf9XWBbFoHZ9zCPyryf5mPe124VU8t7xMdly/h3U8SbpATGFd4JqA69zk124IvC
m5ytsYTjbanv+bLZAyn6d71g9UHdMxgMR8Er+lCbBEE7dW6yuzCLcdREAOvHx6y4HQEWF3z7u6uR
3EPpBJWmqhBRN6gEmau+M/xw+HFZCJFZ2DLcXcuyJcISOCLVasxcYXHZ1zB29YccRKrFlXpPk9mI
APHfTwJbhrzT1DBbtATWoG8mP9+2HqhbjxPQd8qbYkPVZoR/uyRM8hxd1UWWPeAUK+eqb7xJX1zW
XEX5l8vnSNmb5CaaqE94a0JMgXXHAJC2RKWT+oTk4Xpd5VlX9BDQroxnAaocPEZgoAAuV30L6HBP
OSqxf1knoqgACOXfP6LYCQatFU9tfSOgIyYM9Quc7Wqr3uAwX3ZVqHcCcV0vr5aTrDqwcsREBw5w
4t+c1AsTjHOU27L/SKhGONqXz+JEDhBUdT0ZIEfZBldidiQSFbT1sp/9XLDzeX8pT/IXYRmlfdvA
5jtf1OxSbCGCNAq1GR2TIzQJF2kukvPAxl65qDnk1ZEnSpLROt7o/UoHsAOqaK76pF9TMKCUK3lp
E5ycaRyNnCkVTDSfXWBJYKup2Y7cNdBJ1dfqllkudazEV/cCbHci0dbaYahEZS0xVkqxd0LCy1O/
LzkP5PBVh2cebk3VrtXBOuTjRKS5RCDRJMfBHXtKtQYq6Iu6q4vYq/sld7vAIQY2iQ9Lnr1flMxI
A1vIaTTmT/ZQekpvFID2M6MDi9r7vzN4eRDf7O0pd0TeVByHow5Yt2XreMOez65gv8w8akyUuCp5
LH9wwtBIxePH5AC30ZkXU/wa4iYuRBJ5HF9rVXWZRSY9rEUDI0CzpN512J2/fHKUIuLvJzYNxu8y
MEWJaXQeyvzTRE3pEQbHJM8AdOB/nt7TtA6UbcQ/R3TCR7hXJqzxRAmnGLTECnEbjZ89iv4LZk1H
T3gfw1Pd8am2iM+IOjXpGZKotpJHwtyM3FPZNaMoO6lTkzxBOOm4fpCze1W3NSPVLar1jKH4y1dP
faOSLyjmeNS4SFoT7Sfw2krLQGl7M6h/9/DEG/P32ymNzIhmAQGrY5d7xFZED5DygtqrJbSRB+0D
J5i6meHI4jr5MWrzZiydI3LyOxaMRHglbl8etbew3u1YEUQBSiPv7wbl+19djAwi2vWWZS8vGWuA
F67zYCWFZ+U/u4xw0oSVcfnbD0q7n8W3Hxe32JczWOU5fwal8qsSa8sD9dwwjCmbYGWlpbrW8kHL
HpLm8+UD+4+RgH+LRLbMNxjXszGrFoQAVsqfYlfAenZbZ2W1eFoMqwDDL13tmtcN9Q1RRyg5gsCc
60mzYQrp9DkZXVbieeZfVo4ybMkXdE5qKVzkVqnzpJu3SQk+9BFDhITREfFGnqM3q7wosxZHqO75
ulgPW23TIt4Yu8vaEAcmj9MHc6a2AJNFWOMf8/k5YXdT8OOyCKKIYsvD9FrSKiHI/0Q4mHzda71g
1+1VlK6LzR+2/n9ZngwZurA+VhaR6PRe/VNk9sM2d9zXPgO9dSO+yAtJgTxT384l64YYtmDmflx8
iPpPxNExQoDkEto04kE7Qh1DA8Eynl9+fAWG9OynimkuZReXhHG/7JNe0kjYy0noHlVzwjICBIq1
pe4R6DloNrBV9ZBe6b62T7bzoX1KQrfaUIOR53Go3zyTPF4/gNCTKyKIa5o7gxeQXTd+dXRc01u2
bIclt+RLtK02oa8S2Sr1DUhOI3Z4vywldGbT5x60s47lq9QLnrIUyWtgLr1PKvGAj/v8aJTKXl++
EbZCZF26lD/YYaqBd0kY45W6FzgWYiBYf1i8ZZUDSp5CurlclLXlaftp6RhbFCHOeqiwi1MG34do
nQTzqrdNyiwJ3eTBexAsznU54/iyzAvunHUJ8kblY/6cvbTAxgOlHPWClqFGi9mO2SAqo/nP+YUd
sDsYha/8AJe6DxrdQ/oURkQaQ3h8efBeSWNetaLKXRjflv6qFv3lb8Nybaiz3+gI1n+29/3LVxqS
c0mBTvPaJi3KxxrwftYXEN5dNkrKSCR3Mg3GEkeiE9s1V02xMxAsl+KLMl1PlDJER9uWp+7zsOPM
eqmxrMN7kXAkoLb1RcdN3bYHjVpgpnIcQ/IaaWnEKGrjuvRslRyNmwWhTRDBFvN20+NtmCO8IQwR
jwTCVxmSH9GmIjAG8ZEn3VY3Hb/KbtUlIyyRcFbyDP5cBDkLgRnrDcWnePIWRoQ1wirkkfvOjHgB
vjs0BOp0pQz7LP/epNqmh+tdqNfO2XTNUJlhaY4DhkLpmgYTJIsqTxFBu9o39JthdLwq3RZxvrps
6mdv5kSQdDONadiLIky9wKDL0k3HukXLxi7uLos56yVOxEheHmtUGPQSzRTN/No2hzD8Weegc0k3
ZvcxNQ/59EctvjeBcoY4mlXYxCUOcG7WbXKojLVZbC/rdNbeTkRIlWbelFWWOBBRWrcJ28asI74a
SoBIs06ymrzFeK0hDq02DxX/HDcPlxU4X/w80UDErxMBPEl1IHVAA451nOxWNPw7YMwZ+xzdasUn
W2ri996laSfyhMIn8koggmiGMLZ2378QyBeaF17FXrgTWyvztqYIKs8HxBOJkifPZ6Pu+yyD49lF
O4Gi2mJG2bgGu7vbXIfe/9CTJz4oOR80jcQq60roCGY1a5usc0/5eKu7wwo7VRt7FXgUbQfhK+SN
y7aIo9waITGZNb9XB3cGprQ6O25rUeQa58PVyXlK7iLPgnCZM1iM0A5DvJvwqtqGx3JXr+dtRE3G
keIkt1FMsaZNpfgCVmXmCl4r4LQ+8c2yAq/VVf93H7ScGzqVUaE+BuUWxbOxmUvNupwNIG+HJ6eD
TqXmRYUxIs9RmdtOW9M8ZqDoneyVQpbLKMuXU8HKwVjhwCBMzCrN6Sq/6g6di7UGP/Q03cUjtnKp
MjB1X3IyWI1RsdQi/xzWaLtd5Zvxk/E53r0OfJWzf9l/EZ+anAk2vIjSwRAfdzKsq0xzO2fe5y1V
qCO+L3kns7bjvC0jiJlRp9Xq2LOywk1qjChX/eayRuQBiv/LiYese64XYQBZ1SvEgnAf5QiaFwvM
jOqBqqMQYVnOBsWSF4peMBIBiCHKNRx772xLjYhQFyV5jbCwupzF0GoIN+2w1Zud+Ucv1ZNvS/YU
3KzSVocmQ/usAM+qmh6JqyGCl5z+OVPU5ymGDJGSeQKOMAEkazp6/46Dhj4Fc0+cmrxzGYb6HGVC
YN11btUfFh29iIpY16dyAFNKMkolZda44OBawzX3AhwMMONAX9km1yBc32uJSxH6EWmNvIVZjrZR
mS9Ta+G66Ne6TeSa1O+Lv598Q1MSIlPvhOfr1k5Se+Ew+JdtgZIgbu5EQqdFSjOYsGesefb2z/qP
JrbfjFnevZzmciknEYisaT1H2wlzEtSICaWC9MBI7TJYZmFcLWCzTDA1WLN3+ZBIy5K++sYusoqD
1QDjCsWx2yHzWjmqF2XA7xRb0e02p7aMqC9GdgJ5MdiOKO6U6k4Pv9nMtfrHy1oRIuTFm2BZnJ4V
UKqfbmxl22h7u/3Lg5Nx49Ui51Ejktbu2+yJwV9B0BBsgeuDkli0IkuY4qFyIS2X1y3DqdctfYJO
sycQQlp3ORRbsXgb7amAQxmFvHbZtnFetsIoOl9s35SbdDPfTp7miey4d6ktmJfO8CXdxHdw8qkq
SxT2pgV5edDdmGq8c3IV2558G9uJt5il3/DyoMbBl9RW/Hx0Nk1obPtQu9IaMKZEsVdmAmB8dK0a
Z5NVXl5j+USbWre0Yj+rp83AVV8LjdVlOyMPSvIx5tgFhVbhPz7iUtBL8WvdVdCNHv3AXX4UZEuF
yHIsKfMoHV7NZg6jS8qdHV2DCtxmN8lf5lLy+qYSLg740KCVac37Lk4fsINYu2EXH/Sio47wvI/j
psM1i3NDlY5Q60Z0owSYxnjHb144hO74dYvhnqvMfYW+ZFRK+h/X9iZTOsYgrRgvBCN09vwaTxPg
yUZP4U5sHYZrapvt/K29iZPcON63aqZZUNEobhT9GDiZaw+bxKKOUmQB7z+jNzmSL5+UYO67Cl2O
6NivBKdQDqU4Nh/S/2WR8nyq9SZN8uNZCqZwQLHCyWIX9YXYzrg2I3fZTMChE6NnfwRaZPwSKA8q
zoqWKWUuitid5Tt65I7L4nOn9VJqJuN8W/FElFQ1KsNgbJcX+l9P9ZgXefE+WAtnW20o8F/COF4e
Gye+L2G5XVSCoRfM626zpG6YfOblZtSJXXpKjrjOEzl6rkdsiGDzoa56JZ4QbAZe7nNA0Y9RciRf
noG4L9NFq6Hvkk1e3TpOu62tbUnNzxN+42XE9ESfZARswyxwzdRpG7FHnSL9+I+3+Zu5CUVPBCh2
2RSJAEkd9y+Lwgfjuk7cDL5d2TdeiMnYjqrAn2+Rntid5ClGrWZ5LgDjs2e278FZUezEG0ZZDfsZ
Dz/7WPvWRkXXgUwviK9ZBgO29CJJazGRG5UuinDHfA8EHoi1NVcgLIRrir7gP17Rb+cr+Q8b7dC+
qmH48cfBB3A8an5w+yJ22oI4l9x0IwxGnlOMSlOPZrFKv9yYBngaIiAxRmug0j5gNuFa9WkwDirO
yKOKfRVUhiNUND+Lx2i6D1fs0XRtN/QEH+yfZda/TlSeVDTNpQGOHDQsgpu4v1qKwzA8Xs54qEOU
vcis9GMjgG8HBirdu4w//N3vC/knHx02YiarSPH7irJn8SawiLlbEQIvhEh5RlGdNbOPxIqypkbe
aK8y5Wh1q1y/b6sbk3KFInW5JEzyIFasd70uqOrt7r4wPgANYMerkYj6lBDJZVRzmyVmLk5sxCu6
2lRW4GWWd/laKCFSZhFlzhgDnxxjDNW3XH8IjW/WSBQEiLjBJHeQqYuRlhNElMOCwtCxB2lljmqh
9fGvVJFHFNux4HEv5HTtcwkZ/EeoPF8WQYUOeUBxruO8tht89+oyeVk4urCC/ZhO7uRMXtw1sRuk
sZvPVohxT/M+GtUtjzFOMcarOK8+Ef+b8y/HX25BnmFsmJ3rzgCN1f3it27tRf5rMoNmwIaQRYQR
eZ6RqZ1qhCKMsDt7I7Bu8yvHa1bZNQOEQuhTHo8KIvJco2oWaW7POOk2AHE0VjkRpaPZzTJErWwV
+uXXywoSH4I84tgYdZlpHKl8Ed4H1W0HKMghJnzU+e2YtyxAHnHMmq7UtAqHCF75EqgoPSbN1Acw
Wmmb0ddWIvq3e7ItQKkmOZIp7O1mZDhKflN+AfGAl1+lHnvs9uXR2XDUgozvFJcb8c1zya0MbTpM
hniH1eXilSBBAV1ctWLTz8uXRjh9ed6xqDJr6MUHMOuVZ8ZbJTjWk6cCZV9fDqZDLFQR5yg3tUtT
WypV4NeZ+U+LP8/hpqSa2pQI6XmSM+ZMpVCIRy0oD1ZJ1Pld/yfb2G9WKI87gojAqWIBj11rdy2m
HJ2r7o/gYU9ESNlECfArPRJ6dPWuDq6LuXAzSgZhYzIbumbYZbRoQo32mKsrHYC3PPUr9nTZxqhc
T8YMjrPO7mLxZPx3EjXyUQnyM1eM64Rr6vlDmYBQ+yRRSmtl4sCuQ8nMGFxLv4GebjIQb0Yi25Ob
1gW4lpghxvnn/GEM7yub6mtQAiQHEGDguapEZUTZKjfDY+aXXrNlfCVqjY2ruvPBKdaXL4o6OCnP
mKwgSwbxrEv49xlEjvzesP3LIigHLveoo66eeCCiUqG9AAyIDnwLFoI9HA+wPwU8Y/0UU8GQ0Ezu
XGvxYo46KMa9xQ63nf7BUcsPaFVuCeWIKtO7nvVkDDN/eRcDtQuvmmXL76utHbkW0CeiPTUuSZiI
3K0OC7urE6HVHIwAZY9dXqwIjYikRW5RFwm2VgwRbxs/elRXoF9a2X4IrmXREg/X+j0hT0TSC+8C
uVcdJPMSh8LtYT7jTqRkmsuPgsWhcxOg5Mw+2nk/FHBWXpYrLPu9WEtjjqZbmi1X9TGMr2mG2JxQ
990u3jfoHph4af9ZH/lNjLjQE8/Eh0RZwPaDRdv8A28OWv4U2o+XNfkPZ/smQ3wKpzK0tli017H/
YGN69Ub9tNyL0ky2xYDSdvl+Wd55G3wTJznb3LZ1vRa4SU3xyc5ytzWIWEsqJCVfWYytlkUc2gzk
PeBppqtumzQgBQAIxX1TevVT+2fgsZhd/NceJOcLnpxhXMQCu7JFro6pVu1aFJdSXyHzdOoAJadr
xVZc2gLSKEgPxvKp59SWHnWAMn5WZHXtOAqLEDuUYg36FUDffA2/PqceVYRGMlRiqzi8SMTU+OK4
9UexDdJth8yvARUKNMHKs26Nnd66l+3wP547v65MhtbKastgsdjcydFhAlqi6DmmeF66yTVfJXeU
xzifO72Jk/KzvGdzPogV4n76zPQR3bQrxr4H9QOhFnWY4u8nn3NlpD2Qf8T39c8Ouz7szNvqYIDd
Vsw3JOWRmtugREoepOpBiLeIxT5QE3f8Zqk+XNZJfDwXnO07WlgWm6NtQaW2Lr/OyY9sar04X7y2
AYqmHfyos+zPwtjbbUk+pAh6uzbFiOHoaWsdrF5Fi4giUqnELT4DI4r6Bs5nAm8CJQfClmIyTaGj
XX+dp61t3BW55wzf4tkLQrDYzZ87ByilgCH/I5CUN9dlS/7ELtSkZsKfhEAEqFs3qm2/pzoAhInI
UFtt0/aTIYZE57na86rYKzMFPk25LUd6yalNkLVwJLD8DNmA+lOUTARjT6mvxHrB/1CTJi5NBtky
OuefJc12NYM8qt60IAdCSVrsP/WHOfxLlyWDbdXGbDmJWJ8X+KGLn0KistIfxKtI8cnU6nyt65dJ
ymBbJStDcxRuOcjqm6UY3cjGqjNGszXLTNAs77yyW7YFqBmSONp0YBq4/NmTFyr5lWxkyqyKrTob
1DGvXY3YG9dioFOwZZF9m/O55JvCUmrCarMoa5E4aCbAHWKwMqvLUUVhE7z08y7VlsY1J8ePhmVf
dBzwO0t9zBW8gW3tqupnVCf5JoiCwzTMhD8Sml7wgI7kjuwxRllC4HNyfZUYV2a7qjSi1HKeiePN
D8joXdMQVkUvFmV6/jArq8IC5vP0WdevR2Rp2YQEV/WjgmzTUd+Q5H4cLfgHd7eMwLGlA5a5T1z2
MHn1Tj+E65xS87JVOzJ4VzDFetS91JM3gob7X8xikan9EfDJrxN1ZNiu1B6Gtp3hkBx7N9jX2kA8
Qi47VcxQ/x7qgzrTok5AuQzZuh0ex+zurz5AR8bnciYjzgcBdaD+g+88hW6wNl0xS4K3wYGqYYq7
/m8zd1Qpd2mUuNW5GJQ0s/1krTr+Q82/LOm4jpTQrS2fJ1TQoI5QcjFK2vyzzForA7K/yrV7qgJ9
2cAdGbtr7EOeFQKWwNnOSCZM7Ly7zcFYlbvSx3Y9WXum5Em+Ikm5DeZJ+IrlpjmOm/JDte3XmFwB
qEe6zr9eNpHLjslRpbQlw/qAYYo5Eqe802u3dvZR410WQYQBR5U8BGw8CSKxyW9elR+XY7tpdZR/
kMbegpYBk48u+/8CPACnS1Uti4E8zjYtuYaBYqCTplHUeb01Hrna7mZ78YH2S7midzclyZGMb8qD
yYwyyOl8y22vizV2BVH5Aak0GBojov747qYkYVJwM61q0hYhLDN/OtFj0hwzqu34PoRIMiTTM7Kk
rswBMpLd66AP273SmVC9MUoZyexMhuJLCP4cb5z8aPyuZdd2TjjX92YnlNFQxkHezQxNHjgwzWyI
pznpUOJhAEMoHuxP6aZdJ1/EK8rOXe07YednzUHTDYeZusl1OX8FT3kSJgCQQ46MSNhvpi1WIb4J
8MV5R2M9v3uPvqgHlEfbZKpmy5sQgxM7Y+PEgOWsa58ZtxxoTF1/JOtLZ69Ke5MjXVWIdb4xnCCn
mJUb1hueEdibJqfK6+/rxEIf0KioKpgIbEPOjYPI1Myk4rioZxP9Us2PV0PnYs2o9rUZ/KrTptko
/kjl5O8CyItYm3PT0MHDIc/261PMDbvTW08vDg3nWEWjNpjPXhR7kyAFRbUyDWSlkOBEgccxpqoH
g18FRyciCCTO3tSJIPH3k8pBtMzdkDkQlPfJJ+CAb0cTdc0x3Vy2c0qM5IiMqq71pYWYrtulwQ+e
bpWIYlqgZEiOyA6yxQnFrbT53mqZm9fboaY4qc4KwaSt8A6GweUpi97RZjsLGC5G+6lEm3Za2/rP
y2f1vkglzMswbAbeGaAnyBO9nWUnYBGBDLGvhGL6XfdUlX61GlYC7tgpiCbSuwRMEifdTYltAjMW
4sLpZix/DI29SrMnTcH6nPIQOoo7NdQs2dkP6ERD6aqqKEX9L4FIvuAAg650Y4635uVzPHtVJ0Ik
J+TkQ74ABKb1zOJ7G/0wHYzf5+3qshBKEylP4am5lLmitd6cxb7V2j/bnLO/U0Se2zVjbSwiS20x
2fMhzr/G6edOf/oDNUwGX8YAbWzKYDlTO3GFN1DDqj5l9qepporlZ8/JdEBgwZhlcXkkXrVY2441
Pk4rX0/R2qCa7ecjt2XquqohedNe/n7iyLoJEaLMIUDfsP28Arnafrp7zYAbEO9Qycj5j/REnuSh
tdRJh1GBddlXKBZC2uDGRwtI0IB8JfF3zoYDRAMkJIyrtgwf4wRZkI9N2HnTDHh6PFqHp9L5kKV/
kgO/iZHbrt0SK5iFgxidfcqiT/X0pI8xYcznLwoZtm6rjukwTfr2Z6bl2dJgnyg6Jo9i2RkAhJhw
Gp9VH31+n9odOOfdNE21HMcBwIQlpwhWmRhTH1utxzZiU33Au6i4prEh34+swYtqms4Q+W0LaYdU
iDRS/k+E069Ema5Yx3fDYfD4BtRWqFxVHyh88LMWeCpRpJYnFg/GcD4vlYGD3AkLBLXVekGtWjRP
6EEx4Sx/e6W/qGeZ6HuaSFflObGsV+xGLXCMVXgI5p2xfNWjW9Me/DArMBlCZVjnb+1NnPDtJ7qN
pa3nxWK2eFSEh3YD5iJsYbAt9W4+FyI0VC7/1UoKfU436RkfoJU9r4BQ4zLFGwIKIv+sECZs0OYG
s+U6XlotkaP2AfISdaMBYo3FrtkRadzZV5hmMs4dg2lwFFKnaSzUIOjzQrzCXnlSh72yEU9K6sjO
m92JJMnxWXnAuyGBpOFZB6HaC5qwg77kevbHxwbYD///yKRZeB1Zus6ATye5C45ZMNa3ZedZznas
r0Kq/HT2dmzHZha8q4Ci+d3SBkcdAew048WX6tt6xO0nqu4HWUHhLorP8d0XdCJISkc41rTmgE94
E2HkEbBtGWjrrc+jzz3h9sj4dC7gMlXVYHLYCuOyP3LqeZyzcuk8wPrr4Jl1awFQ5/Uo5nvtsfPY
gea/o2RKHinV5sRgBWRiMA2jJm7SkHWhc6d4qpZk57wsm3xJICL4UM+A3dNXwW6+ZZkHzEI/XlPt
gXPWcSpOMvY+Bh1XZsE6mI6uQBsc+7m46vOQqNNQByf+GyfubjYXrI+Iy7KcL0b8NJVUOY0SIDk6
bZptvuQQwB80dqy/6F7t5Rvdz+f1mK1F0hKTMwvnkpbTs5O/LD3ss0TD2Q3dpp73TPkW1KuGP132
D9QNSZ+VPRihHiaQAprO7Vyaj1HreMtorS+LOXuAzILfQ70B/0g3tHALmBhdh9RILVwrP0w5VTIW
liv7B+TGvyRIV5SHYERXFkiIdmx2XzfJOxWZEUrvoF4qNY9qVZw9Oh15GIIS1xHVf7e6dDbMCmuq
MIphM1afC2c1x4+Xj40SISkFfXjcBAkKkPNDNaPQdFNgDOKyjBcg9ncnp9uM20gr8S6XfEKooD06
zzkKg17BwNGab0dsxoMmqN5MX81j64e3TboLxAQ92FpvqQzzrGkYtqGjBCVSP8nO0QPVdL1DQLRm
tjNizB0lFWUcZ93eiQzJytGQtYpCg4z5DvMy1U4wmdp+hDXOzSvHDnGkZ43R1ERYNJnh2JJp6Fmj
BRqrRJV66L3pyIW0p/DYrcy1/aT4FOTS2TMU1TRM1eH1KU/08SKcQeeDK0xAc1iod+VAeMCzzshy
kCKZqN7Y8t7S0uU6n2s8beI8crvuwR7301K401BS1viu14hMmZ1Ikky+GIKpDCzlJXXdYm/TE/vs
i4d1LBJx5uxb6lSWZHpTXc9ZzcSDbZMCsWedrZ3VVHnVKt85e6w5cLJNcvYccXzokaDmqsnPKVzg
qAw2JOaBs+sbs3Q5gvzIledCHYjC1NlUk50IE1ZzEhanZWlHO4yFesltvhqAwbV4gZv7WFDZBISF
nH3BnUqTbD6zSj2KDKjW7wURSJ2CMnVwsWck3lQJEH0d8nF61j2eKCjZSsbTdgTYGNiIo8LVqv2M
AYOKBL8RoPHv/OOJFMlKZsuYNLWFlEYr7nMn3kdO9oA3hDct7QPP4m2Yf1TCWXHzjoJnpxSU/FbI
2NjwHD0bM7xbsI2G/4HbhBQm5tk+AHMY+qwGE6MckoYN+uGAwoEYAdhW78u74atzP9/W/sv8p1fV
rqW4xvfLTvKcz+L41uHdddtE3el36xwry+xiEbDV9LYMNjzeXP79s+bPQSRlmxw9hnfwmFbG5mi0
GhHXVG/+Ut3YuwyeJHgePjg+OZNx7qogxGCMW6r2DkciTXo7tKIBqW4FOBbnEOyKalX7CQAEQUHw
QYSZwCOXmM8FGs5U7ugvblnGH69YWPdVi0Mc1jWm0TAGmnWu7kdfup/ZdYmBA0bVns9+56ciRaw9
8SpDHKNbGUGkfQVydc/0qodwDzzICE03vJjX7eH/zYCCkMCRYXGQZkPNdwmKUTBswyO65Uu5avPQ
t6OJ8l5nD/JEhuQrExtdRNV+KQCE23HyIkCBorBmutMqWzEkjwmZP579AJBuodGH5AszL78fJCJ5
yo0Z9jl1z3p8nMc18QFQAqSbyiqWOZkGAexzwoGRwdHfA4iv4yc/X1HjARdGFFJeGjiys+QnSolz
PrGOrm152fV15ymhFuSuMabKJlGKCBh1C4bjjry0bQyDDnX6M1HiZa8oVmG4YzuDrMPJe/NubhY8
R3mkKl+n0GoBwaNZh9gaMuB/xgoAI8a2e4yDWTFdZ1A6n4VtsW+aKHmYbTN8DAGzvhrKKLzRqj7b
FCEwi9wRaeddqLHAIrKVcx+9gaQIHozBd8ppEchrMYbNKvR+sAVV8ZXVWYgKz8Q9nrPNUylSmEsm
jObbHaQ0z8DMWOcrw14XoMh1NtMG2Ce6Wz4REs8lYacSpYBgJgIjHI7lZZQXFUTQGix3AKeBQzHv
L8sSPyUbzKkoKcQ56WwNelOjs9Hv1RwDoPtS/zbyldPvLgs6Gw8MQ1d11eA2SmLiMk9MM8fUypTX
LRpaV9M3UeXDU8ryrM/iC08+U2soZ/3kqTjp1owI/JozhngxCIYtXXMzfky38SpAEUnXV3CV/0O5
hZQp3VvRDA5rJsgc9/yZrbTt+KmvMF6ruwI7q9hgNaWgPKe4oHcXeHKs0gU2ZW4jyEOmss121req
w9iptm228U40XFEQ1L/Zz8UKBZIPVDH1rO2ciJa6h2lcoKaUQbStle6gAKTcsf3UAPecdRNTzNvn
aupoglnYteG6ih7c7+ajOEM2q82AEn59NYzPqJq4ydS7wfytKQ66tV9a8i10zoGfipSOtlYNmFA4
il7PstaVldg0cjzlx7wOoeu2AWGE80h8JZRM6UxH2GyXC5liPtv+KCw23Mw3ojWC0TGM8fPvhMSz
7u3tYOWF5cVcUlObcLDDevAx37Cyb+3jANbMYqXioUKFKPHdvbNXZLkMjgDvTLkUBYJn3owlFCyN
tWbuefGxRXCqHi5rdTYyWLppmJhktnR52S1s2tRwMnQtwuraTK5j5aYpifh+1iBPRIibPPFnsZ3y
VotfXsrdjh/SDd/0O3b4kw6CcSJGcpvBPPadqUGTGXNj8U3dPF0+qbP+4+T3JT+pMuRHYw01mFNW
rgJObAucfq7m6MAVNW71pn0oy2J3Weg5I+C2gz635eiGKU/pZrodgYsOnkNTseUGZGrzyM3BzYF/
dVnQ2aijq47F8AaxDFuePlDj/yPtOpYjx5XtFzGCDjRbujKqkleb2TBabei959e/A/W9U2wIU3hX
s9BKETyVQCKRSHPSILU10rIa39rFrrbvP5vuEKhBv5teRV3Z3JfcFo3xKeMRPXUdrRNobYjl9C1l
M3cR7DqVv6ZAU3Ytnv+l0JXlafsWlvE0zamJs5hWD8zWtzo/zfnPWhXs2HtONLwCdJRYyDaRDVQO
MIZJHkYjyVUkvulzzgzM19hDU/3J2i+vorQFTzuIbGumaiEmqVvUYm1O1mKkabSs0I5MIk7ZfB4s
WjJAcpFIdFnemaKL+8iSXrVgiNXGFW4WJcyjuXywSPrkQXPpO0oUruYa9g0Ys37QzniacjhabXg3
pk9KJQo3iZxGGkfZrFochmGvUje1MAe/q/NAV8Ng7vXbeLW8SlKdKJIPZr36XdrcNfnL9YPG3bOL
eGzpqaTEYZ5PQE+a1e0TExXPCJtotSs3QpeHe2NtsBh1n/RakcCQ0iHUZewKvBLdxEcbnwMPoP2G
coWdiHSea0W2XjKjkf04TLqkA7FVPGs37YpdDK/ufvkuI4IIx84QtnpyzfJGRuZ20VppUrUE6mJk
Tjmg074Al7mfe8VOPZh/FSf1i/y9O4FhH9USwlgi92Bs7gTG18pIb9Zkxp0wfvnNzaaC/nXCsF3M
IvNEp/096x0sy/aGY9wsdUEoqi2BltGBSI/zAcHnu+gcHpCXf5oq+M5UTMkzIkcUwOFqrYlSHgQA
UGvHFo5NVVTJU47YYrPMCE5N5mMPSlnDLG6TufCunxDujm6wmB0dMLNSzWk1uxbqL/U4EU+PlidM
b/4iGZHfyJnbVnbhXgflxtjJBpVxHzK9aiaTXu+NX4Brz8DAxNwL79WvBT0sfeeI4/qiRaX/3xii
SkroTHEasKVPgf7TPPxo5v4g1ZNgRXnXHjbNRsoFgUzCNn0XJsZMNRZcI3l8tAhx6uqXVRmCFeSD
WLoso/JPtlkSlBYDRrsZDR3usu6L6dAqu6QSXER059/dQ7jo/gvBHABrXuK0MLFgQxcsxsnWBYVx
XLcEhV1/AzB3T2mpVT1QGfRdstcrMICZj+FpdqMfKtpRShd0y8Pr/8xHQo/1BZQtxwMzF6k7DVIZ
ID4cQ9csn9C263xEvzcojMeF7LnRhLToj/LuGN+UfYzCFPsBExKQL23PhcBb5p+nDR5z91R6rcPX
xFJK+zWgJLta5GAC+hNoXRCdsb1VVEvPDypsEJm7Z7YU2xjp5nX+eMIwteio3xM/wzgeXHWUamBy
RQ97/n23wWRslWGE6WSnSF2ZijN/aZ/pVOreUXtMnqDlPpogbCnEY6xUY82WNK2Qsf9C53gqe1I4
0qd6ceSg9Kd9YwssB9dEbeRjTJQ9hGCwoVqjTKZXxzDFmFhOsjWoS2Hym+7PldP9rkRrHeUkSqhs
QXqg/ZvJg/Y4vLUE10cUw/qCE8G9vDeyMdYkrpZi1ai+WDD0IImQbjM3OU2YGGUfi0CoKgL7yE50
K1o9xWRhqIpypx8N0A6g6xkGpty3vrnrv1Ugw09er4sogDQYT1edCWlCuqKj+drEaGoOFyfKBUVN
IhDGsKDkpJZruoxh+1jLj1p1v4q2igthKxhirNLnzpvZ3lyUZYOxUJGFpbPMG62LnaQ/hL2wYpl7
u2xQGF3HrGeM3SlRJyPt6czk9p7WLOuOMTgLbFYW5K6IqZt/nFHKaaqqqpt4M/7pAeRL2I5TCKej
DyZf8egLmDx2eHSDT8n7SJKWbMCYjRpQ9CipOs5yrNW7wpT9sJ2PHYpLrisd3/JvcBjLXyRVpZIG
CkGeQvRqpV7o5Z+LA61TrV2kTAROwT8somXKMPAoV2Af3LG99FJLgBfDaihgTqB4CfCoBRbda3xV
/BuMvayjhXRGqgFsWM5q9prKz5LyJFhAviJeMJiNMowqR0saMJLlLvq2epi++5qcq/RU01mr/7/C
b/pSeWd87Qsms2lWMv7nuu614T4vwKQdZU+pHf015pU7yrJ/XUbRMrJ3db/OcS1DxHx6ykovGx4G
TQDxfjoo9as2ItFl3lgNM0pIbLbA6PzZw7jJIA1wW2YuKNjyTzMacTOE+kHkIXyT8i5NA0SCloUA
kIno3Z/A0VhnxqLD3c7N6Bs4SgdHVtWzNqNFIM6ery8k12XdgjEb1/SDnFQTwDof9YQYsOKCB/3R
OHR07qpTBfJJ/Mzn7d4Wk9k9DaNEMn2F2Sr1x7m0nbBTnLEn7nXRRCjM/jWNKmcKfe7q1U20RC6Z
nT4XlgnQ38oqvkELMlFEjdo+lXnCt3kj9XmDcB2mE/maFwdy79Xo6EDFti9/Nm57UVSGd7q3gIzb
ITXrVE8FxjGE3Tei7+dexHvAVb+NRMwjppGioYkXSFSmp272+/pznh0S7dv13RGIwfJD6yTSsDvo
qZC1536+CwfBW4y7+xcpWG5osN2GPbj/8B5Xd/aUOUniffDO32wGy/mcpLKdygRSRL96vIswCOdB
8s3VKb4sGOIp7xdxOYVIMObwgAcKzzALkGavHrqhcBNi7kLMXL2+P1SNrug128ljl7EctzpglOhx
Db+2mOwryfBmzHNYtm4lorvk3R/bhaRSb4ztWqbrqNJjROYfel06cfe4LrtMfhh7UaiGr3koSoRx
RzEYW5sYR0029TRlhQ5dx66G3RCp/vXF40PQaqy3iiy2q6KC0Z40AlewLr9O6m0sqsfgH9HL9xmj
rY8dWNVM0AGk1jcineVy8Md4duQo9q4LQs/6Oy3QNNxDNojN8eD+c1uyvCJSk6EkqQJhsFQeRvD4
Z3e65pVT4Whr6pqygPmCq94XRNYugD/aUGoTiFls6nDYxxg952T20qWYBcLx774NFnPRalkDNZCA
FZ5DzJ5BkEFy89YJT4YjxS6dy7aXha0p3L3ToHY23o5gc2A0fSoiVa5m7B3m+ai7t8EjgZx6+evo
0gEZNQrpYjCqC/ucubiYo6cjSInL12C2srEb0i0TrS4bx9Vfwsh2sioq/FDHNFmijh/ayAseOxxO
DcM0XBXgacut1N3PJGj+58EP8NCMDQSzf0lYFOnwpp16oMS7pPga6iLGUO5RRmOURbtCsWvM/R4v
DXryqBiICnnNNztIjmiPCuwH6knH/nQjCudxjxyq5BTbRP3OuxaSbkxse6rwWG3N124ZHXk89DYq
eKa9VT/l+UEqRU3XXE/X2EBS1dkY31yeVl3rAdm0zl+TP+ykx3BvPlonVOthGNOyx4gczIFzrtsW
7sPLQH04ISb8J4OtHVh0lLQVOmBRXkLpveKg/mw8d2BuzuE6iYIA3Btmg0Y3eiNkHdqpkWK8hkud
au1+ro9zrTmafuxaSeB5vk2AeWc2N1jMGQdtmTrqBrD6gFK+Vrs1QgkWihH9NFAKB1xSdDpNiZXt
TT9z4DEiuzSmogXm+qabn8Hsqz1iTus44GfEh+H3xGj93vRtFIPtVC8+xmdhQy7Xem8QmdNit7U8
TCsQa5So23rhxOHnzP4qUBzumdygMC4whs13xkR5Yyaw+OoYnp75801XuhjzjWrgAGnC1iWi/lwR
KGM/u74a7ZKK1mVP1XDuEu+6VFz7jBJuW3mrq2ZTZAuIWbVZxnOF9DtpuE+hDpF1lKyf12G45mUD
wxwDaR57SaUpx/yQIBOvg4UJw5RB5nwdhhtNNzY4zBGwmzWKFxqaSg+01j7yy95RbnWnOYUOiNn/
ine1sMOL2vv3x+6yhIy+pxjdWSYTMEM011POTc0GHwo1YfFRF4W2uYUaWwkZXa96zQL5LOJhHRg3
aUA2RhkXCu9pG14kqsr7B2Np6rCUuBdQhPKn+SqTZajXFWj6w4TKw3VvgzSgAAfy/6cnk+8ZgXzh
P2hsNY9aTEqmL0CbXO1LkTvpfYxW0PCAJIzutTlYTDFDQtxHK5Lybc03RrpoiDlY9GTH0BrNy+9Q
x723nnRoqLiIm38jXIRkvGizaa14pVbatofEXcwpOkflNOz6ofsr08tnRQnNX4JjwTPJKMpDcQ/a
rVUUdzHbqKlWv6YyHozfRm8cndKjJPgY9fQse8NTEghLDHjnfQvInMOw1XtwtgBwgYfbuGPhFn7+
NN5EOzNDYJqmtsqfCzrZXdlT99Ne1DDCuxG2+MyZXPVcRjQS+OO4i/XcqbqzJAlsGtfYbEGYozia
+aSrK0BQYu8nN78DMXnvfLdzeBO0nNuqd4KdpNrBGhuTkjspmgzyJfaNh3dKmEYEXDiG4dF5qvNe
eRwwCelEzWl8lgXxDO6R3OIx2io3ao1fAzzklruAkkX2MVrPjPsw6Ab0pOR73XKmvTA8zt/Ai5xM
vKFGrcQi2cAdv0h36Dd2yrv6tQusuzcC9gfquQjzGjxDjsemCpp1GVQ97Hirps3DuM/AWUL3Uzkp
+wzTTifPPqbH5gPvzS0UcyDHGiymWgUorUxQXgQYNTsZ6upfVxf6GVZb4OL+bVCZVQylNpF1Bbam
XZ9idEGGrcjZ4yIgiWGgMxY+BEudtK4obSAK3pUEvBHhrzoodr1jn6sDvW9r174XJmp4J8DYIDJu
GB6xZB0WRDko5TRqpoJQc2grkbTrd+GtiHP6rbLt3RJu4JgbsKnQ3aIsEFA2ceWaqNKiFUyR/3N0
tMfx2HmtL9/Nbo2pj82deVAfr+8g/2664LNVMH2iG1NGxS1P3SeMLzlG6Bd0SY5RoTRUUIrmDPMO
3mZ52dEHUZGpVSZD3qKKHZAiztJniwiSr7zbYYvBGJXJspFtkOiaHtsDanb3M+WDgfm6vnZvQz+v
7B1baWpgxJVOFKzdGET70lu9mKYZ3PLGPKNX/ImszgCGkx7M6GBhBNtz9nr9BwgOh8Wc8rQgpB5X
yJnWz5Z56mVBmEC0V/T/G7+lncYGlFiQL2yXHd7Tu8qWXNlqnq+LwfVYNirIXKZVmM6RpAKmKovE
B6NLtpfXLHQ6kPo66pysTjvoopoRkY4wl6siDY26qFi7zl/BjIWyEfQU/DQWR4UrET1kbk8cs9yt
q08QEMld0VQY0doyZiZO8hZvCURgdDsFD/MZFaKulIgK2PkaoiMebIC34x3LhW125mi2kLKOMOZj
wnAFwUVD9+b9EbgAMHsXKkU5SDPEqGc9iMnk19OLJH9qRTNE+TpywWG2K2mkplWo2dDb19kanFkr
HAPFrST6qc0ivgT+3lzAmL2Z+pRgmCHA4u6rmeunpExdxVofrqs917+jl+d/N4cx/Z2JKQJNg7Wj
cjRee0IgxbO8JPKLBKVLeAShukIUiONrBFgICbEN6x1fSNJL8yS1ICXRyU2qH0x19yGpLgCsUZrb
KEERZ+9GGDf5vftEB1TRFoa6dUb0LxxUr3gStuvxHiDIKv8tFWOpMHtSH6UaoJ2vBLRPQ3stzrrX
ndBrOTtoezpcl5Kv9hc8Ru1Jo+Po5ljFVTmRpkYq+6ZFytIcBdczXxMvOIzaR9EiN20D09hXd20S
yNNTKyzvFK0do+3D0oeLRT2AgTjrU/T4NpFgctad8WTu4hvxuHCRUIzey2u1SOYMQBt8J7X5YCUv
pBdcXVw1p6PKbB00i+84XORKqQgan1Dkb9XuGib7zMj313WAKwY+TxPk6EFiaVvGdCqImqJtBi6A
a8s5knwvkS4i9uVq2gaF0TQ7Ttp8TYCyoEm5tZ/rcnFG22/H538nDaNpZllk0thryI8353z+EYKE
YBQYPPqJd3eFDR5ARUeayHxzhTfuRNy1oVbnBpKv7eIO0u007ucmcYn+deo/9K6UKZ8DuoWJzpZN
qlJlRMWMB5D1ou9kN9trnyMfsy5fpu/xt9mnZaGYf/C/L6G5wWQOkmTnY5HIwLSbycEEDLMxHUn0
5OJp3RaEOTx9qmdprwFkkhrHSBDrbzOnmD5dF4UbBtzAsEWSrY1uB8mgMEfrCBcaLu3ktW8kUpXA
hRBIxIYc+sLUqhppPPT7yE6PktY5w+hr77pAXJBNhIp5qTZanQ4KWdGslaFXcHVW7UHuhbkfnind
Prvpr9hoeF+kU4wZ1jSagQdBEN9ZpxCt1L/LkC1//FB19xaQsQ70NEVrDkCUwVUOHZpNbsIULDNI
xVDmHnREiuOZvHO8BWVMxWyXpMl0gFaz2sc7MMRIt2obaT+MbNRLV16sXnOUoSOL4IDxtRLtGgr6
CJFIfCuy3KxvV3ZZoVICpoTQF1cAUqQdul9Wv/DiB1EkgHeFoItJJwT94uTdxMvUKlakFVCSpNh3
9fxoRwJeM9H36f83wkhTOK2VjO/nvb9Wn8fh63WV590c29/PKOMK29qUMb5fRbPT9F9r8mWc/EZU
UsONIGxxGB00ynzQ1xA1NVOO7jbUb58JMiKWAhdW8WshJyqX7XWLx6if3vcdKoVQVBMlSoAE1jN4
mn1T6RDPV1vUb5RT4sqz4SLlfNaaXPSkEsrLmPmiaRq4F5CXhqTooIzUi7119zteIgXXN5FrtzZK
yJh7Ig1xk9G+WbvZ2/mJjJKTIZ99HYT+YvZi3qwoGwNC6RMYW1JoSti/6PbJiG/1tndodaEqf17j
H9fRuObjIhIbARpDBSMMLYiUNd/n5q4FN6s0OZ30bIYCD01wwtiBl3I/ofeFnoBseCzaL9osOMGC
zWHjPySPY7khkGSVjnb9ZJqe+r9Pt0SgeLs3jJWQy6lVogEY4ezEh+QWcQrM+FsmNxzdGTQLRWCm
QvZSkY6zFIjlUki/6wzHtxL8PDDIG5+SHmCo4M8PMdaYOgrXFBlUxypLhKUvVrMqVAGrJdlXw3ho
Q8NB38Fei5rZGYvptk4NXzHDl76VE2fS1w/t5OUHMBHDdMacUmXCD5jx/mlvy/InmQ/X1Z6vLBcI
xgNBs3jVlAaF0H5gcuBgfSuFZHdc/2Ozjoyy6NKwtFqEVHEX055fH8R6w+SObmo4mis70iE+fyQG
ud065pZRukjPqg51h639rbB/dB+hqN5+n7ldctuERDOWTUI59UpUF21W2vLl+t5wQzFbFOZOAZ9j
rVn0ro8+1WDayo6xF54wkXcIUCqMLrn4ZZJFzgzfOl0UgrlHtNYwF9sE5hhQWqg4WOMAc7wROJYD
TO85L/uuEOggtyZqKydznUiyYTVN94YJqlhU9PqxV7jLjwZ18aDS2BkBEqe7RVSLJdB9tj8kG4tC
sSgLvF7epqBJb76oieDBL4KgybeNNxX1ZV0UOuykZB3kirhq5hIrE+yZCIQxE4sWD2jrwvIp0U5N
7rVyZ3b/Ug7GTMiN0vWlDTkm5aG0ntfhW9r8dV3bRVIwVsIAwVpmjNgNGT6THuduXv7Qp+kja4V6
ANUECYxqsKUdax6mlUybJIvFH8x70CyFIroj7gm6QLD1HBVonaWEdj7LQ+JNkumNyuR/YK02EIxa
1SF4iTXMz3QL6dY0H2rJn6Nf1yFEUjBKNdtkKFZK9BqNMwq8Vn9Qit11CH6afSMGo1XTko6dTpkK
9F0OmhKUe6rghKPZZwuJxdR/ENOwcMUy8FTDBCVKsU21cHMga3lUW5224IAW31niwjVmEWcJH8KU
0VivIATHepJxRrQ60+jLwx09yUExz448Ws9VirnVk1cF0001CPxxESSzWWEydhW6LuGP0+rtWTuT
VRZ4rdzjifTlf6Vi9mrQ69p4CyJUdukV8viQpI1nlcLVE+FQUTcbNJj5sIwtVq8jTvJ27TWu9RVl
O04WQy1k78PkICj2+ls6Ri0WjBVTrRQLOKKziFKiIWKauKtLi6FSoXfCv/AQyMLFhumqOtsGObSr
PY70WtD/knfdevidZJF8+Ul6wRMV41VHv70VT+7gnzgT1K4YN4g/lhjdxG039iOCJPV3Y7d66Rc4
fk5rIi5DjuodUiPoo1lFzWHUGXr3kNuAMi5FPyZlHNKoJ411PUWpCWK9SZoOitK1XtzroqzcPyzv
RUrGn5gXu9HUDoCU1mlFq27q6TiIxlF9HrwatcDlrh73Ffyqz9ctGv3wFUnfUvMb5bXCtgojFcBj
8Hvky7qjBRoianbuGUH6BURSYILD0EjmjNRZ18cDQtZNuVOWjGaE5/j7dVH+QVUuIIyLOy9DkecV
QKbWWe8sVAgiYGN8RYazvFldzQ1v8mOaOSLuTq4p28jG+LyDAbY2IwVsYYAxF0NfLSkWRPzf+gje
bRMYchUdq2ejJv7P9TPsWZqHFpcAGZT+tOaG2TtFrMePUqLlr4rWRJOjyvF4D8LZ7KDb+s5KV9SF
VGFybG3SP1hDpj8OTW6eFKkiiUPW0k4OzShbpyjK5PMSFpbsayTRVEwlDE1MLs8QtnPsdF3uo2pQ
ntOpfk2RCeqcvOn1k4KJdS9wejDgtitLPKrpA75ywpUUx6aVRtuJF8NKMf5vyIjT4v5/Tlc9+3l9
z3lrjxUxNYwhNXSLLWua67QtyThgJsNY3NVZPaDfVv96HYOnu1sMxhhYq7Si1Q0Y8Tg5BDFvUn+y
lFXg5nEb27cwjAmQcyKBtAsw9BnTewqeMivoDBH3Vh0jqHeTqE2M+1jbILLhKjuzNIxW7VtXP88g
UdFu4qB8LTHbLN6juT2If4py5oKVZP2MSZFHGd11LcJhxyHZh6W2J4vo2heoBBusIlM+gIoV69hb
+1i7s6fn6+rAtdXbZWP8inqIozFSIMVvRnXDTYPy87hH68SMtDwlOl9eh9CdBWooUhC2Sgn9in04
2xCM5uaHHQlyb9zHr2jFPqGiDmOFBaU9ooVkbE5nxNMwLMBTsxsV1esEtRXXl5JaRtaqbVeSMdhZ
X0hgwx6xkv1jlu3I1HtrfpMkjdOqAn+TezlYdO4cEouYt8sS7RdqKMFudXT1Zk81HMOtdtF5fljd
8rb0pXvKqaYItoyv7xdMxsnVSFq21QjMprrF1eTM613TCC5wbohxKxijjig4INE4AGTGAEnkcszI
0W4br0qc/LEK8hdJ8Frgq8VFKPr/jccwR+vQgwAYnEdFMMg3TS6460TfZ9SumYhUyyH9vqk6+dRh
TGAuEIHn3m2XjNE7Uw9LFfVCsOg1Fko7hjMIPeJzLgvzinSH32v4ZbEY38Ca2lE1wH+NXs7fVeDR
afBoyW2CAZ+iEgeRujEX1QSe1yW0AGavrZO0paPV90r26fqZ5YCAqA/VB5qtwhlhO3DVRsqWmka+
jM442xXGzs/KXVktu+swvPP6Bw4bMDBAJl8uwKmyY3GreDlaIdqbcF+c0Fw5ICVLuQhFFxTPxv6B
ypzYBAzeJKOBKe0OZNrIwe0sxC7Nh+6kByn6bj8w9ukPPObwFquJzksasE/18pcUOkNnizrTuDKB
4dd4497FYFtGB5d81RYrRjB7vRt8UHhghB+5JWdwEIJ91/ZEJfOcwwW1uMAxWtjW5qioCVzVfmrc
qfIVFUNtm2dtFmkIx1D8AcQ4TFkvm3NO4754d1efjGOMFCIdR2e+SH/Zu3wvTpnydH8jGuswqWMR
5lKLlRwWZW9K0Ytdh8EwNoIkikAw1k2CJx6R2oZgMmqUUK4JT1qAIBKEUXMEQ9auphQrzfhYauDi
z076IvJoRSCMbuOiaBMMA8b+hPcofnYqOwM35DeBnaBfYSzsVgtYr2haMmMChTCtHnPqU0uHmt20
r+ihXb6sfhV0YMLwrkOK5KL/31yAGAIWWRFNDs3LbZbd1t2jVr9chxBpAHNBJSUq8uQIZ8iaVQ9d
i16xCq5ArhA2wsloMwMjJcsz0Flh3KghyIEjsydnqzYGT+1VsNyHku1+QJgNFCMMuk5aksmAGkYv
LQ66yAPiiwJKUPMteMl6dvkk51JSaqASkFZ3yVTPUn8Zhe1cl4Jr1uwLCnNkSNW2KYbzoB09emxb
nxihZ2bokas/X8ehVovVZ1VWMWdaoa2qLBFDauaSHa1YLaR6/prMwlHBpTFUuPEUSuPantdW+plO
xvN1WN4ibmBZPgaprKMUjLigp7OPFbqDsqATTeKh98wVydhJPwu4NOwyAYQtQRGm/mzL82GVikOl
mwc4Fd//nUTMhmnDaGtJRNDUERVOVc5up50KjAG6jsIrpbK2C0ft08YaGGbYKukMmPBcPiPidNTO
/SdUjiH9JzI8PKuwhaL/30CpSqw3ElWNSX1YpH1GBDZB9H2qI5vvr31oTlUHUYxUd1t5CJSh964v
l0jNGFuAlJxiLlSENX9pEUqRJk8WcgVTD+OaojEOj0SSohhigIxFueu72VH12bMx9H7oLCfMEEQN
6+C6XFx3FX27pkVk1Mmi4/PPtetArJKGtUT768rYW3zJgTPys/xsntcJOWHaZKr8kJ4FqFSH30mK
8bi2hj8MeWNcIF1LizkJZZqOmug43l2p+NGBNpnnfuxXlkBKrm26wLF5wsHWevScKThSB7AqHPs9
Qo1BehSSmdIzc0Usts/bxGVhp4oKnNOIbrASLI/INNzrmPU07sBA/nh9GXmmHYNQ/ruKby/sjd7r
Ddq85Qlitciw9agKixQCiinJkSJR0Rv3iG2gGGuBostF73NAWcSryrs8FIgi+j79/0YULTILzSzw
/QhdxjaqVtBTfX2xRAiMohMjX+xqxN4gouxjcOFtofUC75RvUzerxFiJGcPNurSGFJTBg54kjBHc
2+ijnPaVf10c7qW0gWJsRTY00tQRQI3Rt6k42vZXWz00qAEeRKXgfCS09dPx7WAKYpDSFIQXcwar
1Merk8SpY8Uv1nIzGaZjxoLQHV+jL1jMGyyKYqkcTTgrin00hsdYtRwDLf391+uLx4s9WWgN+Fsm
xv5krdYWaQFl6NFyDnLUo32rnZEEQfzYuhXVt/+DWvyNxj6/Urktm1oFWnlSAtrB3AXd6Td1uigQ
INgs9gm29EmraiG1QGt7P5YRmL7yY9SmO4ksQae33vWF5F6Ll3VkY9aTPdXWm3MZ943TGzs7jxzJ
+pcgjO3BzHFZKjPI1FRxvCeYFe/C07QdM1liQfENL7WwVQz2VaYsS9TEBrDCc31Av+suRgJ3n99I
L6tbO00wfc5EdF+iLWMMk9RmY4uqPejibN9WRn4X2/VJLovASIm3lCJ6OL4dNDD1wKbDydiyjLa2
+wQ1CyCMqr8W5sESPdBE32dsYFIna4bkCHonkxerk51EZI/4OncRgLFHUjfKBcqVMRfTWG8NafBt
yFAWSnBdtfmm6ALDmKI+WfSmbgCT2Ldziixl85DFd2nzL2EYS1TONebCUGkWbU6cNh4eCnW6s0NE
+ydRma1g5dgqvGVJRhXUbFi5fL8WNwT+logej+vCapjNRp0SEBcwZ3Vt8ajoVlxLWoZMkto7bf1E
sr01/pKKpxiphOub9Oa5vfO4NnhUGzd+A/owbVIbEAkRyU/x1Psdmb72avUwoP7PXlANGCc/a9nY
WYqQ8pDr7W2wmYOry5Mx4RGFg+uBr8ulgV77FhNE34qyQR/y47qs3N3D0DvZshD7UNmCkqyupcis
YSfMieyNPA7iMXHbXBIsKff8bmAYvTe0wpSmBhbQxBg3pNKdTkSNz78PdYxTwwQ/FLgSRkkoPfQ8
9CHqam0w5IGr8SB1TufNfnojblbi3/VEkRV8VjM0lUEbU0leCiUeXOmm96xjh1kUJQghFg+Zs0B0
/3I3aQPG6GM0rEZFFoCpSmn86uzWeNb6CaNKo3oohe1m3L3aoDEamIaggu51oKFxFzQ24KLcZRjw
NMeop6L1RdVr7V1XQu753iAy1n3t+rxX4wQTpVLbJbIUKAtiIf14k6qTWxXwdEsR7SBfSF3HPAD0
BqCM688j3skpqksWaIvVn0LllIsYFPnfR4EP7UgFMSWj8EuZtatF8AJGp/WO1MUhq0XNh9xUhoo5
Sv/FYGRY7UVtRopBTQVI1UD+b2K8+O85zt3+Q0moDR7bvQnOjlxODeB1i5uZnnSHoShOGlheIQXz
4iweJciShJO/+Nr/t5hsJ2ea67qaVtHgzgac3cq4i43JiYtOEO+hq/XO6F9W01D/1Ig1k2dtzgCT
JyglgDxR/YDCLLhNaXIK+2Msohfga/1FLsaEVLXa1doEQK28i6JnZQJrdLE4knQ/yI+LJJocK1pG
qrGbSy1utbKl07HdfIgwV4Y0pRMO/S8pL0V5Xq7vuVlJxoCMRElsTQXSoKFiPlqcJNwTq3bmfG9r
gpZskVSM6WgqKbQ0BVjlfJOCMEe+l6TddevEPcqGoqm6YaPJXGcGh8wAaIwoG9yqR9i0IIfW+pC/
toFg0ruJ2umpZqeDm82YZC/9oj3eq/Y1/kAbAIaSX0RhdDwzO0xS6IETJoesesyqr20ieGzzb0aD
DoB6q1A1mB3J2yyZ4gbGHD3eb3yuoYakMW1WXvbms5BFlR9r3OAxnrulJEVMRuCNQf02lGQ4Pz5n
Lhj7qM/U7uzU+UhSV91AMsZdXbJuaUec3EktvW7ZKY3mR2RvtqKHI933dzZpA8RY+MgokzmfIJu6
Qz2q15zbG9MtP9ECuKgXuGjck2TSkmYEbHXLZtYxr2y5zyoLD+L0cyt7dvWJEO/6SeLfWDQqjPm6
uvZu3Lq9pmbfDrh16WA0WsWQIwR96rziucWEkFh3VIF54GvjBpHRxrKTSwnPCrxOHrJv0b7DlEzT
L1RnRQOWJBwbSb/2br82aMwaguVUKeccaAWZTcQDrclVijQ+dtYI6lFpeBasJ9c0bfAYRcxBurOs
GfDCDF3DFdo4MeaqdEZnBCX8G5tjEmgfMu8bUEYp9XBG2h99bW6T1Ijb5RNuk7qxHTnFNM6m2S1y
eLguJ/emhEXRZbB8K4bG3JTaYo+zueD2r0k2HxRQfPsyaeygrsIKT+hEDca6j90l6Sr3OjJfYzfQ
dAc2t2Ze5oaaU+jWW79T2jfJVQ9DUBwoO4B4UBp3QzdwzNWppZakD7ZJxxEtN3O93kSSaAoL18/Z
QDAnoggLzOqZAZEeNMQNx73yVuNuCvaMb5c3OMxZmDLQzxg1cLQnE2NrHppbSkRFR/ZJ8m4Fg+pw
B+UU3D7cA7gBZQ6EnY05OiCxXTaat0AqV7eBpreSE+aGgtZzxJv/pX4whwFs7dmcyAD8T0uzN+8z
d931PoY97sMPTTGzVDSHoRIKvCOYo/OnPsYqRlCjqZ7GmAdMMSuDwiWP5jnet7vcFdW88q3nBo3x
F+YcPmoh4aiDFN2nRITrDXnUQYVbgnRelNDlXkAbMOaUd3kvGZgDAbsSPtnpQ6L/WPpf17eLr/uX
1WNO89ikytgbgCjUr5H9yQzPo35X5xg4C+c7nY5d4l8H5OvjBZA5z6iMzsM6B+CogDxFOcgdcZX+
UZtFg1pEQPT/GztV9kQxB4LTFg/5cezLE9onvRytBkn1cl0k0TYx57qsWhUUCBDJrp/N5I4oXy0R
PQHfCl5WjTnFa0vzj9R0qMkhzG6zRuBXiURgDq01h6RuqQiLssux87V8NgfRe+sfro6/pWDzw5FU
9YUsQQraR0iJIMFefehBe27vMHIw+EAl8tYysGniZZYmHZ0ZyLl3+167K+fn6/vO4yX9A4AxBoo2
aMkSwfSkp+kTOJxfV1QvuepR8XrLMUPX8mZXDsAdpdj+/BOtRXjKCMytYOPelnyj5RoYy+R8hYx5
uzcwXLkJe/TYiEr1BOr3ls7ZoIDDWVb+j7QrW45b17VfpCrNw6vG7rbbY+w4eVFl8NY8S9Tw9XfR
uTuWaUXcx6nKU1yl1SABEASBhYWiTNGNpl20vJXkSUH/vvp+qJsQI8FCKnjMyL5HzSeZPO5vFg+C
cQeY3TiEg0RF6A7GTFyrRS+kxuMr/8MZ/6rijC9opjFSxwmGRLmnu6vczxobc/96EAwTD7cUJ/Gz
0OXRe/OEY9xD0Uuz3sZYP2H6PEYHrf5RW5z1oz/8XSD/ehZJjIcYo7qwMNcNaYXmtm5Oc/RzSk+Z
EbQVdw052sb2HIpxtyQpDfnCc3sZHdTnxQ5d1O3eoqPTNj/PFzyae87ysYR5YdGHnVxAtkp/GuoH
w7pPeF0LPAjGVfQqSsDmBhDLcjWUd2NzG5pf9jX85WViZ4vYDHxZlGYk0vvqiDEP1ePsxfSx5EQ+
E0f8EV5LDnKvGITA693kbRf9+8p4hdJaCkLPDhKFJ2EpAkXODvui8SDo6q4glslM47oDRKupV1Ep
eGYuckimqf3vLR7jH7Q8SUurhdJl1eMwfTK7U0GOUvJzXxAeCuMe6tySBfQwA2Wu7Ey5GiQ7k2yh
UzmpC96CMQ5hDpWuSunJlJUhWh5np5U4bIJbbW7rw48d7jZLWSnrIdXo6wzX7MzLf1SO4HWU0RTj
K50OenjQjtbfqQLbXzKj2VpZNMCamuaQNjpkE++lghensNMfO2nArB5qSMb9LyPKMHlGQPas/kbH
x7fIYXBuaRz3wE6CVMOqb8sFiFN/ksbObpVbc/qxr3t0z3c0nM0ZkBpFrgm9TZgJqkfIc1he99Vl
JgQYM2d3fejtw22roGlKaAPSMDybOTB6kmbFAnorpxI8VfpcJ5wDifN9tiJZ7cA1iaZ7LBmSEOTR
Gjgh8XaNCp6S/l8Ath550ZdeKxLkNOWveoDxfreRJzghEh26TzwNrpR33eMiMoeEllrolKYPLvFl
M9v6iZIVtYfoVHumhcckOjOYx62/rRSvQjJXTJkoKWljQDb5zyh5XPqJxv51dC/qzyDndvd1Ytv9
vaLRPV35cSNVzSHq6J6R+6GzrUhym8Eelg9lbldbx5wX+iBWikDfAcdRdaXpcTYxwEz8Z18YngJS
YVfC9HFfhyF9Xtd6MGa1l3PI0cDtkOt1tZjDQpZro6ro+xQGYR30pLiQaYEMWJ2v1RLdsDqvY4q3
O8yhIVl50c8CBMqnC7H43sqHRn0WIl4bIm/dGMcAw60FJQUMUZ7F4svQcBwPRwy2DLDVhjxNIqi0
NF5MoVvIiV1AyYbH/e3fdtm/d4ctAUR2oQ67BLuTVI/N9KlKSrvl7Qhnqdi6vzYbTdWgO2LGuiMI
oJrredyNPDEYB1Bafa4nE8RI+yCNLzQVNGXZ098tFWP2IOuuDDHFjlTRua+O+bjYkvz57zAYk+9p
Yq4dIIdufZ6Fu8J8kCrOe/gfQp7XLWcsXtCH1JhmKoeGqYuajbGvNIsxHeLPjVsbrhVAG9x77iPR
5qPXqzszGUeglyFq1xrgqgES1NeRN35JLoln+uLFx+qSVliME6iiMkUlKNbR7O7U/EsvHP5unxjr
NwoR+b8CsnR64WCEp42w2zEjzl2IYzgW80ItllLYa1SKXBZ8eW4vJsLl+KOW8T6e+q0NFpN4Bvk6
Rs3RKozikc6RXA66i9567Wpyct2mDR3j7O6vHU8qJj7QxbieTQXuIBuzK1A/OabMm6TNcQfseOuZ
aGCRoR5HyvKTDkqjeq7dJdI5kmzCWDJCQxXjMQyWiBSlv+GSKVg7a6ncISwdbZZdK+aVUW1fiVGA
a6oqJuaB2+HtGT2pymLVGcRByO6ruA5j5JliVw6lncwuRx+8bL5wrFNP+7S/Vdt3iBUy4ytwOJRi
O+MGRllA4i94lgh+tP8szi9ud17R4uaZt0JjPATuellRjEAbitIfVf1LNVq+FJZnayL+vmT0U+/U
fgXFOIgW2iESHBuYTn7uwsaZstSWxpMsBXJ53IfazqatsBhnIRTZVAqopMZrv37bfKNtU5LdBJjN
N/yY/eon6Mg9i/eay1lLNks9x1EsSRF0pjePc3rVLLHTml6S80gut6xZEWVN018or1gbEFK5mJp0
gjVbnmB+xsMIJwmw+Vi1RmD8hRLmmh4lM10+yna1HEjoRC9DmdH7juI0Hh5PIiaWSOdelUkMvPJp
nu3qH0ppEXn196yy49LTwO9acufsbFa5roWkP2oVhseGkrRNBFAluZTNyzFMbKGZ3Na4V+Szhg4t
oT7L84+6Jzxxtw6ANTLjXLosn4aCIhM/BAnwdLBmd74ZakwjC0HJNh76hFe8sQ2pWRaaQTC6nG3o
MzoscbssKDikTA3O8IBaaCd+VP0pSL3QUzhebHtDf8OxphDhaXBIcQ92QikgGBhZjQlnEbcOAhSD
/isQ+0ZTGJjFbElAMKUCU67V9NJCIXSpfuSdZI3DmEJFmtaQCxSwR1oxOhh2OIO3XqowGAUEZfte
i7dojBXM1WARNYdIS3eKxjMpeO1vWw5qLQv9ASuNzwnpSpIBYLruWpsWnTboJW0PCnGnE8qHQB9T
n5vPvEeGP7iT171i9L1ZjLLreug7JZiitFYoJycogabFV+pd97di0mVYiZnJuVpnGbbssX0y0Dx2
heJ1hxwwvTR3ZRC5XdPxMvMh4/Ge8VSSOUtnrS/0JgIuUa0QM43S2J7o6KGOyFGwrypbZ6mC1JiE
Fg6w9rEZe22MTC3Le7wcp6kjiDlqh25681PRnUMuT/BmD8cajFGbwqyKuJyRljXC5jHOYn/WssQm
dRiEauqROPfqUDqBx/9HGDW3+4JuBmJrnWWihnpWxLEvoLMiXn5vu8ZZnl4ad33dla+n0MMQWkrB
SCuIeL0Cm4u8cjFMELEYrT7nItQ2xGSnGcxrZDlay5PWXCwjD4tj++zTVYNXRSUdgJXIQWndjBlv
Hbeugqt1ZJ+qTLVQU82iwsTZP7OEC2ifnRFA+2i1dQqpcGWt9IdIdeJcP+riR56x1vCMG10kookh
3UbDOhnVIZY+cdtWOObH2sQUZ5GiUPcZWVcxerWq7CFUOY89m9H5Wg7GFhKxIrVCjx3UYo+qXx4N
n5btT4aDsr3o0+yqB27XOl0bNnBeYzLuM5TjWjMItu5liiltTxVs7WwF9EYQXsU8XnCeKjLuM+qs
bIobiCh0zVHR49u8NF2OVXPCEZlxleI4hLOkUAx607bNFtzQmRd5vT1HbnFpmE7O7f7n6QfjSSJR
mOKJuuc8QQGJJNoRmqik9pkjGv3M3m4xXqNJjFnWRIg2nkRkeXIXw0DOVYAR9taDmjsvZ8/FHNnJ
P/OB18nM8VjsG1doSvNiUBOYMr8Xvifkc798beNTpHAyzBwdYR+64slSR9GESmqdJyegjE0+cpla
KT37sDVJU4IaLIgSW+A3BNfGjHSsuFxM8v3+hm0HRZQGWpHRuWcw+5UvozpjxDKc4DQ5RuFbUet1
2UNa8mYsbF5KMbT9XyQ2vzw1xlROPZDSS/XU2dphOWhXfeqE5cswMJr56UJn+FhY8grLpJuaOikG
sQNsJx7kMLJJfoi0r/uLuO0XJUqljYuNbrFdyyiWmuWK3uCKf7rZDoPax5uu09dO61lBeDEfeG+t
m6q+AmS81JQ2FkiFASiVGLxdnDSQMAsaGFkui/gLR7hNz7HCYrzVXNdtnBW4cKcWbjJueUT5rS84
cPopuOHcX7Q8eZB838fdNLIVLOOwuqUkuOMAlrTHND/XS7D/fZ5YjObXppYq9YQlDImByVKFH0eT
V/STtw/DEYPtap4SQSIVjf5zEhTJRUQ4T+C87zP6PQhW0nYZvj/m91X7NFX+B36//DK+wDJF9SVC
XV0nrJYQK5PRRlyqP/P+QtR4J8bmYbgCYPZ5rGs8c+i0T/lJURwMLLOHB8ryr4zucInkB5fvaXPj
V4DMxovl0qqFhpNQ7RVfmR4FpTxIH6GaQ18KnfpAl42NaJVekjtDAAiILaThkXzo+6AnUrEjEsbJ
USFX26LPRtjryUCLZ89q+LP6kFqtvs84mFiW0GWd4fvFchqEk5Tw6mA2w7oVAONVyiUtRHBa0kTv
rw4ecEzeKIHqY2LYkTtEmIfGKJke5T3ucRCnfSIu7d4pe7vUbA0ThebDnDotx2q2TwRFUU061dyQ
3jHLK1Ulig09djya5Iq8QbDT77VHPMUTjgslcLf3DXXzmU1ZQTJbNitIOkUoS3dqyAj6eDv3CxUl
gCBt7PzFWbzpjEF2oVP+2Afe9EArXGYne0VQ+iSEqLFwaoZPScqJtrYjhxUAs3lNVNbg7cBJIKCx
tTmagfxyAKkYtnU5Ko6ECzCaorgXYJ5cjJ9Q+0orQTaAA8j6tlQ/DPKRk+FVLLYLusFsvkmn6yZj
IkwPLqGCN3SKIwHb8NyUrbRIIzQi7s5Wf6U13/Z3ftOTriSgVrdyQlWlg+NLggSl9l2prpOUgEqR
s0rbGK+5HgZjChfBWBTc0hN1dish9use3MFiyTFYHgz9+0oUknU6+EAAY9TntrnOh2dVSjkWur0d
r6IwBppoOmmmBpmkVvimJYuDLj9nf0P+YCqvEIwtlrEwpXBzcDszOBfGl1JWVOFZDuZ/F5eSozmZ
j+5IXjhKTeHdrW+VkGMsVFo62WxbwIbdZbcEynCoVcRtrZ1339vkbFS82wRvKRnbtDCSU81aLOUs
fVrEbwXvPXc7afsqEXuXbLMo1pD0o/fYGgEvyoFBARLd0O7S//AYw9E+9kIpj81Qzs0LWvZIJLvE
kD/M2rsaU1swkOGbPNlNT82Boy2cVWRvmaqBjLiFgW6OeKJxF+g5HhIUQdujqzkFxlMZ7syjpaE6
vqMpbDUleDhbGazFiIsajElxWxEExsZdy6NQ4yikQiVfmTNmr5i6FkIy4veg5s6C0X+ZDfqRO8RK
Sxiv0etEwqwoSDM0P1rpQSMPGo96kKcajNOQRqPto4RqOpofReHrhEVLJ47f4CkC4zZAPtiZGfVM
Uxp7KOr3dPDw7isbD4JxEXIj65j/iaUqspumOxCVcw/irRPjEVrc8VVNhQjteF8ZzoCzqJAf9mX4
Q1T3272yDA5kTAimNEAIEXMHikN4TEV7AH29TT1regIt6l+eS+xrt9WmOaZGA3GWz/k4291gK3HC
2X6et1OZQ7aJBansKqAkIHwfAv1LfyIerZyNvfTMa1TZ1ATQA+hoOgU9AFsrE4M6tp1pygkzwLTq
Z55yNGFbmhUA/QEr4x8IbmVkAcB8orz8kVcgUDTtFg98CbcSePt9aIXG+oBGz+KMBkGTiOYExVI8
jHnyzWp2xbJ3+7Eu7ShH5kTLbnUp5oQtXFkZ99BVuaYSmt5Sb4mbIKdmulJQHLX/NMdh08ZWojJu
oi5BbTLNtPSiCsoZQatwU3+oB0NZgTCOwtKtyMrw6oV5WY9Gfjbn+30j5qkf4yim3oqLXsH3e+Ec
NeeEVzy1u0gWOqvfap8a4pU8Bg+3M+oXRhOgZUmteG+8uzIAg0n6zCGRwpzeiMYZ3fdLf1L8zCuC
BDM67Rrjd7wKFT68Onu68O+O7n83BqCMk8CQnzqKZNwmjPq2KE9VchVhHsp802WXCcY4c3Zp8wRf
oSlvl7FBdi6XdaAht5VdkqzVb7VkmAo7V6XuUJAqPWrGqPaHwhyMux6cdF6/aFXqNFmiIeIUIq9s
o/J2Ggv5ThmsqHaMZRrjc5ILIPqzkmz6Hpqx7LW5krhTOxVo+8Lk90dDBm+CbSaDjGf6XMRLlzXU
xQQ+zzE+Jbo+27U0tRetkIXnhaiN2xh1IRxaDAyy7CbvmsKekhn0Y6hnKGzE+f3XcRR1EMlUsgE6
jQRM94WBrlDb0KbxXqy69g4j7htwUYYTGWypT6tvpRUNGKAuTvF93hTW5O6v7mbLxG8jw14ybqPQ
uipaXlzkrXYdBhh0iaZiw9HOywnjSxy+8mwfnav9ZHyHGU8CKWuYReNl3zRfOhROeDDOJghU2iBy
ebEtzwoZLxILBug8QqhPn/ujdBHGl+PCY53+wyoamgKOIvCZsb1ccad0GfhYEWViQPVJPdG8RNTY
S+0Uid0c6eyrwRZ4Ln/b+H+jsleTRVMxYgTlFlhJV0Wzy3KwwOpoBBGyIPy7yfZCvqIxrga9SDq6
BoGmShEGfN3kOu4G0/O+PlJ1e+9aXkEY1yKGeDcKZYCgUstR4tq2VGLH6Q2RjvtAm9Jg2LNuWIqu
glj+rVeptKiMlMbAYY3up+VO6O/Ujz2SrzAY1YvUlESxDmHGU/7J8OnV8QemMRz/W5ZqOwJYwTHn
WVmaQ60RKKGE+ehQh+m76ca53c52flW5dcBjx99Uv994YMd/u4SYp6xI3YwlJO2npn6QZ44uvP8+
JuxiLjeIoxRDBDfJ2+/XJQKAoRdRbTYZB1GLj0W0fNnXgg1n9BaDUeqkRTWbooITMmtB8amiBrHC
vRdxvBBgyZzhwKOPeq93bwEZBa8XJccsFUpCOX6KQz0g1aU6GAeOWLylY87MuUuLuZ+xdLR4WnZi
jLstGrsrnQ60aQqKvlTL5Um2jakb8H+SaGJ02dvtWsC11Iv6giy+clkPDznh1JxQi3zrGujKvX6f
WbmuMMzCMmZIpKICsY1MB09qcBSNeJSjLDAkTrZ5e6de8Zg1TBu9snDAjw7oVkRbGKzei1BqbYth
zcuF8KDo0q7uKW0zzUtdQbRRuxB1NGlfcIsq3zvWt6tHf8IKImp7gukzgBjMyOkiTEGdMmdY8u8J
mn32tY+nCExI0Ri5hD56QM2Fu4RPusEzWrrTe5rA+O6paxaB6ADoMJBROyATfCE806s3bS6uebOq
eXrHeHEdI3BJKwNt0X7q8xNeKW2i+3EG5sY22F85nh4wHnxYEkVC6crolPUtwtSyJa7SiZyAmgPy
rrWnzRaw4EMeaQgijEnI9Ltk4A7F4+wR29zThLE4qT1EwfHXXtKZ91WQBKEMPhd6FvHyzhydsxjn
oKNXBJcSCFXIpwIV7Gny46+2hs1VFKRoY7kAQGl9Q/LeTqNbNf20j0E1aUevLcYNkDidZynFmsWL
7iRo7C3Tz3Ha22b1FbSxUe3tw228EbzxCRbjE3IiWyGS2/Cot+qp9pOv/UE5K5jYSguSwTR2iHze
1XEjSHmLyTgHde5lTaKYxNdPipv6y+z+egydD3T8M2dJeXrBuAqrA20snCvcHgaECk8J4XJb8xSd
cQ+WMs1NWQNhDga4o9yPffWnEoANEpcZ+Y6zZTTm2VMRxkNkkoZaMOr6VOlTJWAoeP8lyokTogsL
DTdTFtvNFyGOXA7svpDau1Avk6JOp0KCqMmjdzYLrNBaQOuNEy7l5baOqCBCl9B3hn+MkKLZKa02
vixp74ZBCQ6W+QsdTlS5wlE7fkS2VzS2LqfuhmyUTKDh3v/ywuMROzfs7FIIMID3oHDwNt3vCo4J
k2pDFat8AhyZP48h5DNuFTgsjlA0OHmnJ6ohol4dTPKayZg2ikpDodeQjBlOtFoWmdwb8+eQ2njx
exl23kg8Z7J5TK4QGcMmuqaQXgVieqQBZw4aSOsC9Z5XxIlu1HvRj5zUUwtc5j6knCtkxsbjRaqE
2QAynWakop84PKoucWSfcqJVvNB60xRWaKy9V00mp3Rlez96oX8VvHnwVEQfNK7OKp50vJ1kjEER
zNjUBuB1noIRQCnoGctD44J8yxdBB8lrUuFsIxsdNGqR6/oCOLO6qrVzY/4zo/AUrBa6/r/3sOIo
AHEvZpdgBMe78QpNkfcYnQsyGMzUOomt6OiYxZGY1v2+LdAFemcKKxh6RKwi39CoU7UIa8Q7zaew
v2nmaw2M8qLpxGBIPxPCUZBN+17BMZYn6l0oVRKkmhJXK0/95Iq86T/0F+9JxJia3I8T8lANzm3j
ZqqvGl61yLYD1hRM2cPsC1FhmyTiQi8Wre6oLUu+AgLSCdPPUV4jw/82h/B5f4O2xXlFoxa32iBr
zGs9nIEmafGjqTcP+qI6+xB0Rd6v2CsENbIVRDnWmlVNgGiNwzL+VCsN/XJXhqnwrHXTO6xWjlG2
3hhjpVIAlD9pLwQ05KL7gvwt8vCo/eVIxVs4RtXUZcQIDwpmhblNUPWbl3f76/YHTTAUFYVrivl+
qIUSdTnomRGSQhNoj74iepODeYt+Gch3Ko9JeCORSn3CbzzW/RSdntQhsvMOJsQpfukLV805dBNn
/kEeZTdzI9/kYtLNf68cr5jMiazJMygURGB2p/Ioe/V95GWO8AjKqiMCANHmbdt20mklJKPwxiSC
GL0H4KC9zJWZDiT2E2dwKcNc/FX5wpuzsa0orxIy6t/KXS70NTriTOtKVO6W/52T4u2uMVqfJcqY
ygMEkgjGnY2Np0y2xCsD5+kie12pyiYyZ3rHSy9pYzS5IPaIdJZsi3bp/O+Uhm9FYnzsZEydolJF
RIftSauEp3I2UKrJG5+w8WgMHF00DANzYwxRY4KXASRIskKXLj8mh/khdi1HOum++p3XPrWpA5if
IOG1R9JUmXEWct6kLeaS41xqssge8F4RZJ0ocqJbHgqzbBHe0azMQvhg5ODnM46twSsXpr/znbWu
5GAWTDf0rFQLGqB8pfT7pR89Vz3YLUd/Aj8ofdg3RjRl2vuOkIfKRH0mVm8BJRIOkPFCj55CPP6J
Is/ZbjqilWhMqNeNqEgPVWwR8ZtvaNjFQ+54Q6fv0JtI+hwH+zJx9op9PiprrdEGGslKxMnFoOTV
WvO+z/jVqAL/lppDnLa6FqX7ROckhLfzF6/rxVatRbEyDjOBADTLLXq5u/iLW2DVllvdBo//y+X0
0/6ibXuhFSjjSyczzyOFPnOPsUPrxwVvvFlupZOE10uE43+pE2z9Wh+Vg9XpgBMUzwwMfzrkn9sc
2o6qErfw82C83ReQt2uMn0DKu+1A3oF0Z3SRWvcplwSKnm47BqwwLiIvI4nyTEHtrk3QAkqHJNCQ
c1JwPfygG1/tFuMtyjTRBz3Dyaf3pZ3ll3l2Lzc6xzls3jBWIIxzwDQVQUfxDQ2XQad5SlBjSLWB
N92JtzOMe7CqZGjaDKowp7WGfE8MGgEi8zwdB4WtbBOMIWmHBih5vNwmYXstYlD5vorxbIitZcMh
MRNJAgbxZ09xY3+EB7dp3nFGeG7z7rR/wDN01cI0PwUvvm/D/0UDtZEqYIO0e9r0IWHkRnkYfVrg
wB/kR/X3vX6/gtEFXt01DKsZ9BbMmk6qYlCmecq7xMl7Xxg4hrodK+O8+1cq1lIzZezGgur2mbj5
J9pqaN0hXYwSBLe4qXzBnXitJdvK8QrJ2O6QLpMQaoCs6p8mGlEXrnfYPgNfERiDnRVpTOEccGi4
Onjgc3+6SM7p99HHPIozxrTydEPedkevgIzxKrUwawkBIM2vzLhuRM/C19KFWzoJXn7RI6hoAzUF
787s0OhCQH2nw7GHzazuaicZy87UMpW0BSrTZ4hlw8oVtafOnHCfCyL1PldxsnXfhZjXEbvtt/4V
HTf9t5raET0O8xmih7WQ2V2ke2gktYcc42gso7WnanKqLAmGqbvfF3g7mnoFZiKDpVkmWaJeWTID
K3tKxAsB96x9jD9EB68gdONXdoieKyKECUBMy8Owq0vNT07gl4OB6JfNZfbC8uJE3Gah7dvd7800
RcbZjEZkCBUNe5bBJk/tUbsIj11qjwOSr0LQB8IX9W5f1H2rRJPhW0kxibUkCXVvWfq5Nye0EbWc
xeRpCuNq1Bqdh22FtUwkRKLKdGt4mX6cJPGA+VsegXkoVcE7JfZdgcmWplkWbhNzRDfwAfzbxxL+
LXOkr7ot+7knuLq3v4rb/pTWLmiqasl4fXi7jBNIsNAIjNKM5Vq7R1U3ikHI4C9Xsx+CYQJPK7mj
85IPm4fFCpNR0mUp1FCcgamFJ9Db4D1n9mTZMUvewCvqN9+dSisgRiuVfkGvhaZgMYlgG+llMx1G
DNmI2qOllhxt2TTvFRajjyIR5ULXIRQBD64Rgm5OdKL+eX+7eCD07yvzHohVm8kCgURJPOJJ+zoG
gYasK94+zHbssBKGOfJkOauzuoUwGAJM+/lRHelluTOjjUQ85M6HHiwx7VyWVBm8D2wlYSQq9YCJ
kUi4mWeSn2KZd3+mWvxeEX4DsLc+dca7PKai0YRDdGivYzdzaCQk28U1L+Ww7QpfhWG7mcJa1Gol
0fFaGcQ3yDo0D+hjyo6jGzmVn0/2cMFrKdjOp6wgGYPCzJpCqSasn3iaMF1KOkRn9F177ZkXjdO4
YG8dGYNCtS7IpzAx2SlNEHGniy2OrZMusqPF8g2JBSeV8yNHFzcd/Uo4xrAEQa8tQ4DO9yDM639O
96kP6sNnCIg55ohNwsIuOPqybWav6sKambSQKW8gpmRmdtYO9ih8G9UHjmDb3ukVhTGy3oj7ShaA
0ruSjzFrkjt/008J2GHQMN240imyjjJG6Nrx7d/uIxNwxrIsj2BZHR15ng9JOz4hg3WP3jQ/apuH
WqsdNbXcfXF528iEnFlvIBsbwSwwkxq0uhXmRe0DbHA6IqtoYGS5oVi6+W7yZhVrWduj4xeNL7+Y
FZPL5pja9X+Id7ZPsFcoRhi5GzWk7AE1TZYrZoo/tsJRmnpbUe73pdpWklckJkoeKjVvBIqU6L3m
EpEIDkEZFgiuxNyLyYAKTkHmUVZvBiGmhG4d1KAa7+aLzpVpJGDapdeDMEhLp74vHJTHBwoI8R2p
woJ+KC23QmRsQTPRu4/xrzipl0Of4wWW0zPykhZ757lWAIzGK3U6tyUFKNEXLLn1dX5dX0+Y3XyW
/NixPo+N/etUkEDqQnu/aqf7nqETtH55BMRsO9NfHtCvyTsvNlVp9cMYVWqqsu/6Cj8smY8JGHqU
/GIYLonIS3FskOnBPFZAjCZlSdJ1cwmg+Ghcixh0nroERPcOLj9gHm3v9Au08DlpwCWDoKfPztKz
MzfEstQXk2oTJjNh8mcVZGiyJR6OX9RafegJw5Jo6TSYotGc+jZCCpOFzGmFk74cnpTyWE8Pps7R
pe3jFjOsFZgGXjEURpdMYe7CkZ7wvxqHk1N7KI6KVwc8q9iOJVZIjHJoCyrRJQNInUdH04Ml7RaV
EBd0IjM6lA+oLNn3Nn8ApI+RsmJZ76ivtQydRhr6z5zyMgyWIyqoHfVet2nNUwzt4L0Kbh601isc
Y/aTUvdVNQGOFEvtdoWVYTq4ZfpNaDzvS7ZpZiskZs86DWUXGBdH31iNn8YQo4xguVUmcpE0i78P
xROK2bRCVtolaeGyw1T9brXlU2KNF6FlcLz05oG6kojR9KRWsjmNIVFjgD14ClvFnuel+0uNeDGG
1ZVjbtKoFugW0UIjcGEmJ/PGwk2gvpqP+VfcDr391dvaKAskxSJuo4qhGkyI2ZXqrCg1Vm8cr43x
ZzzcLfpnK3rcR9kMFtYwbFQpJ6pcoHEVUXp0GM/0ll1dxocMT/zcTNfWTq2xqMKsljCxSJpkMxUJ
S6g/Kn7njM+xCyLcfn7JjpioZPzEEXArcFiD0nVegeaGmUcZAagYNLmNGetOSIkWS1fwpDtRAhMu
qMMpFW534JaLUdVjPf4amzE2XS9GtSa4PsKw3bpwyNH35cYe0Kcl4pjt7d5DKDFet/iPyZY/88Lb
LQtc4zMWaFq9WFoFZM/x+hHL3alpOydNuRWiW3HSGocxQQ2c73GVA4dyG2MeVu1jV506dppj7o0X
ssiNFjZojmR5BcnyCEp1VlZ6Qrf1lC6+iv1cMCnZBNvwaUC0Ul6B48QtVZu3pJsnwxqYSRQtMgbw
oI4Zcco/vdtcDUHo5t9RAXgSAhIkPq+2nW7RjgqxQ2zQg9IL4gQ5hwFDrovSreNbS79UqmDKvuf5
D461bCUI1tIxXifKBlQIUHdAI94SBYfZA30soekO7nuCxJON8T19mfY1nhx/gWUXsiMQWznoR/oa
ZP2DTli/PHXon0TFHse5cgyTrZAV9aY12w7INA/y76NdeuIqy1bIh0I6VdWQI9VM9q1LFWrwgpSo
9/3/Yp/mLHga7rTtow6GM14IvZmuskQ6fwYJTLDNMXaoklIviwxwatAfhc+0lGn+ESJip0UyMrf6
fdu9/IZjj0SF1EtWJ4Cj/ry6MmfbPKleFQjfOr84RqFNrjI/kZx9HeWhMgYYVapU5BVQSyuzC+OS
YDID4bR/8Vby5e+rU6Mlo6bL1stKRgeS4Y6gu9ZX+Qldr27+0HzkMWa1cS9OZwU3a/ViyVRP1GC6
pEQ1g98d09Nw2F+6bYN73TDG4JSuBlkS1Y82/6pq9718aKXSzsm1EF5b+s0+2GZKfS0U3ciVUGYp
iCQ0gDbg9Jtc9d9Db3Lax180+9bPv4RkDvshNWWYB13Hr70rPIHMyAndKCgCvPvYOkYA+h808dc1
Zc54SRPjVqDhp4p6hvmZ0jdrgXVqbRRoX/FCqM2gUJIVsD0qGnotGbCm7NpI7HD4ZLlX4Vqy/JjF
+4E3pIaqwbszZ4VC1Wi1cWLUq9VcAAWjvyX1msyf9reJ933GTUVhOA6LhO8vxa2BKmzeVLZtzXsV
gA0O+n6ee4UCpEfiio+SC+KGSrUNzwiqmyK0wQlzQXp3X6rtyGCFyjgmkxTCZBhApdGe5nd29hXX
BAc5PtTqzAee5m36wRUcPXtWuzSDlnOoFcB1yqmzGtcsz9Ec8q49nL0ymYCgUIdclOlSti7NF+Uu
yCRzC2zvnSv7Bp7jDhkmqfD0fBvVkkz4Dxmd5Axq3eRZZNBHpLkKemNBmyKv63bzhdiSXiHoT1gt
nxBlYxgh/euUlU05c4rb6cLES+2IEorJQ9/iM3lAGooXz/EkY5xilbTpHJWATfJDudwlM+dCx/s+
4wGVSBWLjF45ZuMqUy7T6XZfyzevU6tlYzxQOLaN2SX4fh0ryC0Zp6RsHb0yJzfvk2u5H0aeBvIQ
GW+E4KrSlhSI9HJRePk1qDXQCwOqkpPlwdViVtINpbxQeBOZeEvJuKk6DmNZiehWJc9tc6FzZ+Bx
AFiOAzGNp19+kI67B/UeCi5A1Aoi+WN6wFOZa93wfAZP69nmjtD617Wrt7Mze9khpUPdfoIg9rqG
W6SZT/luX2N4UjJ+qsqaRB6oBxExr1CSDqHOUck/ON7fpswOvSBpNGvNAATqeEF56yS3yZk4VpAe
WozR5iWctoPDVxuQqcQr16HnRB+y7AWPEiyUbvUsIJVrBVMwXvBmDG/fdMFEYMmGpGOaNOMxjHzS
zCUvJqcokPyUHXk5ig5KXW+LQL9cWj8VwSnSYnQmL4W8va6mAR+sYc6gzqagCFiLrDpsJjzMDbkt
owEEWVDcdDVENxSQ2x+8oSoK6tPxbIU6dUVnWcaFMsu7NMwnxFJqeizuKHUF5l/bwuwkBYpE80Pi
866CG+7lDSbjXsQ+06fOwvKixfWs6s4yfRcTL2ljX+d1+G8t6BssxqMoXZ/niwj5wq/6yfxGg1ML
8cGc2Mr/kXZlzW0bS/cXoQoY7K9YSYpaLVm2X1CynGDfd/z67wx9E0JDhJNPqbo3D0kVWz3o6e7p
5Rw3O/DJezZSBBnniB6AhBaWwY79t0NvGHEhIAPPXhXAXYnJyzJyZ61oMGbSRRmLfDIRJYrkx04t
DN2iRYVhYuz/i+SNd0gRbNNO99PXfwdFtJEDyyJQAwHcI4kE//h4+wRSJFWXRaj9xy+5eSy0b8bi
ZYl73WttHt1KCuO1BBAMLnMDKYmxj0Hk2R2HcHddBLWsi3PTNFA0oFVrosj7URGRCOootgaKEJ2f
13dq90UbvzXLfVIc5IiHUrWtz1kYY+ZZGpdhbEJYk75I4jvA9bDXySP14wlh7Dse0kEJFR3JAflj
VL40ya5oONV+zqGxE8rqEA26vkCPfo69RnkL4xelQdkfDr/ejdX++ifadEjnT8TWb9TeqFERg0I9
xgKwSS3w6gz0RK7YAAu5mZjGnDUD1NFu86+kscavKJrapa08NDtzsujeZWMlYEPUv/IpELb9EfbE
dbgHSVdZgtdIMvpaSdEkxITHt8BvIVr73nvkm4jGb+yUr9dPcytwyuJKHpOconIKfOMA4xZIBmw9
Rp0492snexuPdFuDNxnJVY+5YMqYRX0Kkh7UiEv9BvNA1vSTINcpCuT3YvVv0As2b8BKQ+aaiW2s
tlOCE0U7ZXLaxepk2usQd7lb3za7zq0GbGuiiuvz4hj3cJnLJxG1VtocojH8FLk0Wnc3jZssbojl
Cv2BN2x1yk4vTPesKlv9y7GwGwp0bAdU3piOtqsHShCc2uQ++aK73Z+SHVLajgfFS73Q4eLfUTd/
TTwTBvIpzEohO9muhtZVay9WfDuhXkx2Bo84lDr7a7KYYLCEZY8VYshKvwr30z4+aE6JVyNIWRM3
u+U9fnlf8mTXq/wyS6cqLqgRdQ4tJBTopgTPFQYFSk9NQN1w/VZumiwGbHX0UMFVwhaNh7ybQ+BA
IunKb8bUXeZ9X7vXRWxrdJbB2koKAC0tqRBNTSB53o3+cmPay2P0hgVOh7+EQTaDxEocYxtpNQVx
XkOlLozA0GiGk5TchXORfB06EqSWPhkNSOjTspcOE8lCED5jMnLfYKQUfE0GyaJHVVPywVa6Mf81
Y6J7sUgVt2DD3S1ziSZT86QWqdyjQjb0+WvTZDmxZbOI75t8nN/Cem5eEiOb7lQhiu6a1BjfF6Vq
OTtwm9FppSZjlopYFVFP0zu9vJeX2yR1rn823u8zVZg61/VOb/H7bXmjkdco5dQqtp42srhSgP4B
K0Ofs6iLcxJg/M7Pv06OYNWHZdfs5nsNeKC/QUP07//R3k9P5JXQYK4WoLDAOLTpRxr9CoV7ifvM
3nROK8WYQBeTmQQGzR5ruuSNnoht5pb4xfRpR4Tn+XmfiQlzQH1szTmDQlLylASvMg8HgPf7TEyb
B3E0awVmMHdPmhhZqvypvGB1XEzoqlJd6sUGEqr37huGlUAnWd2YmSsdKKxKw2Pg4Hg8tu5i9iQQ
SIgDS9PDUOyFZKdL3n+6OmydJSyCeljo1anV8mc0Y/Uj4O31Uxu6CErnQzvtNq3sWDFnPZVniAAE
kDWS1KuE3E2J4hkdb2ePJ4pxBG0SJVk34MAKc34ctcLBMoGbaOVjvvBEnULBpVqKJKkG0QHNylhz
XPXBEjV4TQpFD87iukAeXP4I5eAG08/PYdDbSoal0UK4C2QujtH2vT0LZ0xdLqNAKUoIz4rHMn8L
pecxBBKtaQ3i92D6FWjfTcnvDB6Z/fb5nsUy9p9UMpxSgFdAp6dWA+h4A1AAnWwplcAJ9pvvDbSi
0Y/GZJHMUhSO+QyWpgEKdlFUHCM5mv2xMmY3X2YDU97BeyYXErbBJN0W+zJ2rt+KrcYMHP5ZPD2I
lc0G5dRV2nhy+HRog7p7w9Ht+Bg9Uax6c8/FjaCmeWlOZ4mMOWXovpchgcJ54AKK8AsdOqKTl2EA
boPSITc837/tLc8CGRMqlVoKqggCg+gw1redzEtGeQIYY4nBoFHoDc5QfDRUzBI5dILVcAJP9uuj
UVpRayk7fX/9y227zL+1YnHSBD1WhKyCVpGE0Vzi9jLIryfrvwlh0rYS1CNTm0JIprnFeExrcCdw
Zla3b9pZDyZlEjXZiDoJTnORXYyDqd23Jr9Zwm/XFfmHfPcshnGY0lJUkppDk9ptc7cCjw+dxdAz
F7xlN/yHPO/rUJNZXSutUBFCM2gVyJ5uekFzqD9BhYSVpPPVZansclkeYgB0U7ObbeMAQo2X+LjY
s5M78w1vHpbeyiu3VmX8hCSlVZhQPzwnmBQofKmLLSKgNns/LzyftO3zz9+K8RBk+evCKvr/IAAx
AhmCsTXHDCR3JHDLH0kixjklDbPZEjt5lLQqqooFlmvjGXaBTMcZAE0AZ4HnJKouO/WBB3a+6XTX
IpnDFLs5mEWxwNiFM6Nx0Fr5j9yO7eQN0+7oMoWO/swx/42VZnktkTnSsQaDAZkhcTxQS8FEkB3v
AarNXzLb+ngSpp1O3QIdo7KM5WdhmBjgZTjNq+Vu5AHBOzyW+8It/P4TqzuA4D0LY5yHUs9xUoID
146mG0n7nvAS7U23sRbAuI1E6qIeLGlUG8nTgbQZeR0Ys3uHYrJy+5tbs78f9GHchllpWalpaEcI
u8WjG9LqXXQXYsKJ34nYyjvWmlEPtvJQWW8IRqdCs8mjuw+pTzk+CZcmnieGMfW6X0yADZ4aSBTp
4Tfhl8gdvdjaIcHJGQCUUAHuobHATWOkDspUICFu3fxtwaph/COuMf3W++WtjqHw8mHAuLbdvvKq
blvxay2YyS6aJOymPIBgNSlRdgPvVHU7a7/mihMntyLKWg6TZOiVklWCCjl5cCw7V5qe5kT6RLhf
ybhgvmxqTEOkeCST7gnzmNa0WO3M63tQG2YjyVoI4yCCYIg6caFPl+y5jPw+4KxIbnXU16agMU4h
Gts0WVIIaDDjRgdkIoc89J4F84ZzfcxsgSeRpxLjJZZC7AEDfJJI665Io/34jxEo22+g5YbfI7mF
rdTrLp0nk3EVQ2/2mWlAZpq+17knly/Xf3+zVr/+ToyDWNq4Bb0rFYBpHHqjlp90JYsmGLIbc9cC
OPatMY4iTgD8K0WwPVG/UcevcYcRKt5d5clgo6BcCOakQKXO2JfhQU32FQ97bzu2nx2RxviDqmqj
oC2gR5FhVakCgmELCh/TxWKD8UU9lKiucqeMt2Pu386PXS0bmkElWUtlHgHB5iyvALigtkdRLhse
AP/mIaJ9jXoA1jBFtoUd6cbQ5RKoDonm6I2/xPsk4vi6TZ+6EsHYQgb+pUrOIKIPaqvW7nT9eWoD
Z1BMziXaFqTKCBsSZtpYJKKslzE1YiBNTyf5zkhiuzYNV8CaREl4mKfbqYRMoJZC2cfZ7ftFChoA
goOnoD8sXryrfUzseaovOo3Nj+6b3mEljPGBM4n0sowRdgd9N/a3I/fxsZk1rwQwLm+cpxYreRAg
f0Hd4KtkJWg0DXY8WMBBAy4or0Z8yhsvwsZKIOPvhGagmxAQ2LoYfaG8aqjIuLE9uMoDFtNvMOSA
zqWGBgAlnfZU1eay0/AOlfGI6Qye4EDFF8wAuw5AwIMZ2BrGLifX8GIgPGEpngdIsll8k1ZqM1dB
XuZU73OobabHEpSF6qJY8vSjwkpNMlg6/k3bPQ3R7rrz52nKOMp4qYIwCnAB5dCPy+dUf7z++5s+
BPi/pqRQbhp2gkoogQwiUrrUprnNg6dugqGGxLkuZDuCraQwZ5eRhChVEiNlQlQGu8Fy0wV2cNRt
TbJkeGJhL/AQh3mKMQcnzUJYpDpElq016d9zyVrMJ45aNIJc3oTz4TERRhBCXU8mHB4drqNUHp1+
aG5qX6b4DIK7+HVsSS6G3VsrUr7wgg3V4EK6gukzWVbBCMAO+4ypNvbAkwHNVPk8yS/RpNiGts/i
P8qRO+q86WRWshgvJsRxpyspZEXH/k+sBeE1GdtaBJxZYMX5/Q1Pt81wsJLHODUiDY2oUnl6tU+T
B6J65vIiCZF7/QtuGslKDOPKMPmhSHICJpYCmG0A/5mFDFwRnNC2eYVXQugfsXrfCWINWOMMurRl
bCn1SzzXHAnb90sxsY4tE9MEAehHEamu6UIhQkQ8SdIhTnvDSZcqsuKkw7hF1H4hHWl3YtTXXhB3
hj1jz8CeKrG2Ql2pLEGbefBA20r//RexC/0VAZXOiI1qlMpBsjaaT3I9ff3MxzuLYJ4vtabrkT5B
RN5ilUoNLHOYHb1t7etieJowpt8lqNYYBsRUCaDuwCga97yy9fbtOmvCWHtg9EtTUIK6+bFzZK/y
Aqd4NY5I7DDWENzVnFcSTyP631cGqRXtkmU1xJnisQRVchplnHu17ZrOCjEm33WpnkgCzizqMW4z
V7sI/I9lG/0So+lLvpDPZKln89eZ8AI0XT2IOigUmfu0PA4DvP58TDPeeh3vnrENuDwG0WgWQC+z
3v9mxTOeFSfc1wBlP/R7PrTp9iNmpRoTYqppHJdYhcTWnRoMvGRe6pPebQF9bDd+L9nRy3Vzp5/m
IqqoIJRTMR4LlkEmblZVVQaZJuMs0aAJKysCPVXz5bqMTQNcyWCUMqcQfABURiwJ4M/QHckkHAvc
/lQrGYxLrIJo7tQaMow83jXxjNaofIwi3RORGhqZ8ahpb0Yn7rq42qul6iVL7Yojr6eytccrS+c/
g53JDElTmEaigIIIoIdOt6+OdJkhfAR3D+h0Oiu563I3uKe9fO4eD+eY2QnNxNCjXjJwBMogu0ub
3yhxx3ElZDNQr/RjvKMaynKoBVSG3+xDJ7VG1M2x5udQxgBpV8Sesp/ve4eO4Te3CjwbngbW7OBZ
7PKShu2H3eqPYfzoFGd5iPESfPPMLfaUWLS60V/0HzNGqVIuZddmQXUljXGjYt6OdTjg09al/pKg
J2O3Q2zrIK1MhfJHny27eUz+UELe8ihPLuNcqwUAPXmPI89IZDXIXdJbQX6K6x8KOQRx6UXV7Fy/
r9yDZRwsXu0B8PFwsI1DAB+H6q0fedOT7hdu8thybIqnH+OBEqHQq0yGfr24r6sfevndSBdrbvdF
fq+JD0LIW2b6B1+hYYkEVAPoPTEnOowiEBpifMkhdDACR02ntiNnuYsab/bQfefS8m2+HLAm/ZdE
5kDFTogFJaW2oxqWMC52iDGyyRd7bBxpoA/hTm9su/WzQOZQzQGjKZ0Mgdot2oborRWW4aiL1bjG
PV04Vl6Bo3/La+lte4ezVMbRzyrYytoJnzLKE6fqXs1J3rf5t0p4v26gPO0YZ9/UJOiGAVGyjLE0
0rwpJDvIQuv/JynspKZotsXSGzhDsDHvl8p8n4Xe6rSGtxxO3dRlCP771E69qVV+NhIhiwlIIu0m
qTt7qTvBMZoptgDhiEdXPmk4ztoENHBN7rIuDXeGOlSuKYwgMYswpanNaAlfV307lJz/JMbNS80U
YaoYGZaWpk4gGACjiCTeM4bzFU/XdKX3JJBYrTV6KTDcZP5BiKvFnHLHth4mRawDmyJwuT6mvlNX
G6GqgJo5TPK9hOWiKFM5yeiFFqD5xf4taphYHaB7aR9FYMe+FbssXuyGvFW1jn6DPXIXqi/0OAkx
0SUHvZipsKF9MJs8NucQWCAGPaox5q2Wnhb1PhghlaATRQFQtKgDNeOjGo2aiYskKzMST8G0FHv6
JQIysQdeADYIsXUMNonaSe7mHEA2na/vx1+Yr6FT7f/vEU7mD2FMbxoU0vaDOtuqXPlTlx900nLi
2+YnW+nKWIUx6fmyJBAhGfeafqyTY8BzwJsfDDAnIGqWFGzvMf5XFsfFCFJttk3zXpX3Rre7fkEv
Y9jpmM4CGFfbG1ncBzkEAK79W7eXb4KH1DZv6Y5M8LMAA8dn5GEMUUWbF3BD7GXVzLYVlvlkH9We
NqVCd8IYb3uk+4/mvuQkBZv6YaLToFh6KFayRLZ1p+WllkkL9gP/wjTSXfKOyImmfOjwdtHp92DN
3wCUBForWKdT2X5EJ+eK0oD90i7G1wJwlkmfOuDIENKfhVF7189yy/zWsqjtrPweWUrggSyQtcwP
mWyZy3eickLXlvmtRdA/YSUCzUO1ahSIkIfptsiaL4LJ21DlacH4vTiTs3YeIMLoNUfNct0iy3hY
coOzF8b7MsxNImafJ2llLnY9HwZr8cNgd1AnHhQm78CY6yQvah3FKbQR2gP4cZeEV/PhqcGkLPJQ
NzMGPxaQq5lfgCcF/Gzxeyh5lBOPNk6M0FLuyG3ocbPd66phj/OjLYSFQKZEh+TlvQVYK2ZB4tv5
Qb4tj4Bw9IInLAm5/8XALyrVS6/MYxZAoohNmugh7Oyg5SVNPK2YMKGRVAxTauGdF48ORakv/eJn
jKM8Nl9ltP7NXzyKDJ5IJmzoaq5j6gmWOE03S94Bqr7+jJc931uNZTAQmlksyhFa9Yf+xC+MaTGb
kpz+u2bl5dYJoogBWE8D0RDFH3ZfWe7IDOh4HSSqtyU9RaDVefrsNDu0vXyCN/t4pEhB/+8R2o9i
Wez1XNemYKk1eFvxTyHzwEqJvJpzlpv+6awa2/VtqhIMVSWOMpZ0DOhX+xJ77EY3ONdt/fKtzOjC
GGLWxH0pAjkUA34IVFg1XJ4ySzo1Q/mYyNthcaUVY4NKQkqwUEKasCv/pDD8xvfgefHlxxP666vG
c1v09y7i4koevROrQJJFGHUFuuCCYWeUAhS3tgU7elUzl+pIAADLZZjbvGUriUzoGmQhlVMNGsZm
sycTlrOx5v5y/aPxZDCxawG7XBeq0EqUn6XqS1l8u/77l+OEjFEwQcsYMRKaUAM/kaOBvtONXlPZ
pgWUcZfyINOkixIKI46JXmM1tkBtx5kN7/q94qve6CcOBXKObzssTke77nY40NQQQHucRG0zrq0+
FxPXjLIsFCXGNTN1zVsiB3u3djBLgI/mLl9xbjRbW53GQu+DCVpmwaHOf0bRbWRwVuo5hsG+szTJ
6LrWhDY66u9gzjNzLpwyTwTrLyIsCk8EWii3yV79BoZwjMl1VvQnvcOJK3BTaZ5AxmXMXUB0wYQt
TvWtITzOxZ5j7BwfodA/YOUjiDK3eSvi0BIFc9yKO91EojWDDFD0ACb7+i+6JDyJjI9ok0FtwdIL
r3QMn1QMBweO+CvDhJzkdrfjjoc/fNmV+Xi/FMZftNKsdtUEDUFl1FElZYfumWBDKUrs3jN9Y5d/
4W3PcG6WwvoQVUYPnibYWKO/NbPZ1jFUAEy1r9U43DaJbnM+I1Xi0tXroFsB1YOkmYy8vI5HqW1E
ZKiu+CexsdvtBqMV+5O9uMQaXhQw11e++inrAe0cMBcwMUIuSjRD1eL1IC929W22aUSLsAaw3Kk+
RR7jL0RvR1BVwRQdsGAMjb3izdJUVULfE8otEED2FLS2uql2dCg/90yHR/65bTsrecx9b4M2GxI1
oMcqeaEOLjNLfVKs5neSUD3GXv+q854z21nJSipz6Ut9iNoqgdQOo7gElKDhQbDFPfJxgK0uPDo8
7qEyLkBJ42IcMhxqdjR84oYHeIAhtJbH/oiId2MC7Yr7rqEVqQt7VQ1Z0UzjtEDy0e0ImSm1mihg
LPZAKbmnXeBld5QE+V9wmfFksR8xV4e+C0IRrw3xz/hmAVdnuNd98flfGCj9rWt6MZ8uVCi/rhSB
Kkrysz1403bDLv8mBS4lT69ePvVYWx0j8+mkeWjFvIG4ai7AIfUlLzEvIscc73JJL0hd6EoM47K1
Gu/fesAJCrvogULW5YBXH44U4sXYp8f2O6XYMDBcJH/vvMyODrx6xWYYXP0BjA/PI7A89xL+ADK8
zeOXKeRoyPt9xn0CumbBTid+XzHvmsaPFE4pezPHW/39TI6Xda2eFQa+U7KnhPC5L/mURe//31Rl
PhST0DWxTtJMp+b317NavZMGDFvmz6eJeu6gJcfe2RV0Sco1YxFxcJR3hWImFzc9JjspYhZY7jlf
aTOHPJ8iuyQVGGKcpaBIsI0qdorGT4Fs0RKOkE1TQNEXeJ2aCJ5VxhTGJcgp+zdKVtkhJl/M8ZkT
qjePbCWAsYVwXEo5nCBg8OI7eHcMiZTvWE0B2S568q8cafKWQ1pJYywCm+laNxvIWIkvvScPJyQ6
ux4xDKh40gsWErz/JpDFrE2zsATHCg3RQLPB88w3jg1GLPeiR+fqp8QqeO0PzhczmO5HLc75HHTI
tWT9pRLfTB6+Ge/3mfihNKUahwU0wsqjhfTV0mr/+qHxJNCPuErC5W5IKx0Q03aVDqB9ly114GRq
m1fnbAYG/QtWEoy4lvUECLR22L8Y5pdc6JyIR23F04KJEokuB4ZBc94swPxMlj2hTv52/aC2U6OV
Hkwg0DOkfymtxAJ7y1VAoKM9aA6dvet89DF216VtJtUrYYwrCPOAiA2KXfZQ3PfKQTVeg+Z5Gjk9
yO38ayWGcQhLjwUy1YB9AQIjsouH9ECJGERP83SfzjPw3ia878S4BHEaIqBkQl6dH4bwlhgcF3CJ
qEWj0Fkhkylaj0Ur1DI5Zc16bxUDhjQw9+8Ge9Me3+s9hVXsrHBAEeoN9Wvs4XOMnXeiJuMRBoLe
U9DASv5if5B0C/v+ilOCgG/eyd9rXouNc78uOl4oI/6uaBvLsBMBRr+0814OebAXXM0YTyHq3TjE
9Ln+m0Aqc4Q77OO7nYtnHog8eUD0PLUYtyHnapGBWBCuTwQLQnNXDOReU7LPBSksNCjAaCXSSeuV
d1IwCzYI2ik9itHi0PZB7Jhv+Te4dLvzM5/IHMSpywWRk4meJTKKGVEdyWEAiYpvHApv2A0nxDX0
JjnpxOVeJSOJ8YrgjmrDro5FhHuKKvrTkyyKoZD8SQlElVcgyj1f91rb1/usGuMi+6wvujyEQFX9
mRiPxHy5/vvbNnH+fcYrFksxl0WK35dMPyB3MrZFuS6RpwPjEnt9zFOjx+cheEWp2FoaboCfg5e3
9j/2aR5j7T8ElrNWjFNUJL0tk5KeGkY/BxClGaOV2vKj8V4CPqEqOGbBOUQ2bx4WbOo1BAoG7dsC
QiVsXU/pp7KKv1Vi02W17fs4UiFjzGMrwKiE9n7dEv7BG50lMJlRYo4kMKkpILkE9gMmTgLwi8gV
UHMJShWhx8WAoP7t4n2tnSXS/77yFJFpCoFeQGL6dZ7RD219+hTtGpQPK1Al8WGV6Xe/JpBxFKlU
R1OdQ2Bm3mOlAGBGbfAUhK5k3mTxZOXDV86Z0uB4TSDjLxI1lAaRVhCA3mdlmNtakh/V/CQoLUhc
v5rh7VijkPipHEQH0w5GnoiosDl0Py51AWhDSH1UHps9RkZRyEtm3LfFpTzlNSe12rzgmEchGjC5
DUNhrtuklYMO4AHRLk1bao6azBk82DbNswAW6CeKDFkoJxSYlFstORi+Diw20x3rvXKv+zIq9bxS
DFcik3T0JQkU0kGi+gVvBNnrQX8TH9O9+Tg7GKp0P1UT0Q1TI3iq6oQFGQ+0uF/KEp9sybw+y60Y
byuOLVJXfmGLKxGMG1aS5H8ilB/yvXjQrcnJwWWMBO6taizhMbBsMDL5C28+YNM7nlrbhijDPpg7
IC2qMcbzKcsxDuEdZUUrUXOKj/LdAKrMzA10LnzoZrK/ksmETXAuDkrf09aO4eZo7XShFXSHUv1x
/Uw3xQC8QyGofIJSi42eZV0n/YjkuzGJ3+umpYLGr5HiXTU8Xpe0meOYIoDaFYq2r7NjUfIUG32X
Q9RinjwlSbBLv7jGzb+oe27d57Usxk0W9ZDoVQBZ3bt4KH7JO8GdJSsurRmNh9wBAUniE14SR28U
a55roYyZxH2h1wXtBqj3FHQzPehPKuBYigO/iLypn4QhC6JirO2Ci7oBV0JTijNa9/re1B+7+DMO
2ASWEoxdwSgqu9sLuFWdFBm48RR/doeH2lcesHGC1X3KQxt2XP6WTXeFkVeRUjHIygWx7pAGDQiY
CNrovgjcF3AUUBj/zqpyvCUoOyy3OLl1qwF9oALsHky7FzS7bZT1IQiTfr9dRL93afiOTrB5wi0S
fTSoeE/dbS1lyFJkBJkL9lGMoC64Hx3eumjgENQnp8QWHwabIowAv6yywp/Xb922kmeBzEWYdClP
OwMCpW4n6F7WHQOF40I2u1LmSinG7tt+VOJ+bGErmWP42NDeqU/xo+AKbxBr56BIfyFP19XiHiTj
HgFrigxZhszOoxhLmWdSTCfKNA1q7du8tVXnusSt2LNWknGURl5mqaTiIDXUygsE0HY/ZbOFiSfL
6Hk70zSQXXiS1Ykygc7MR2mSqbBlnqwqADSAOweFqwIUO9tJIZfanibG1+Sx6U+YdKEcQZ7oD9kJ
ra20G7DN34rfqifsaHOyrc3Xzeow2aJsZiRYLq7x9WZcu3iXeVJ5GOzfeFxi5XID+FaavpbH5EKx
MlVjkUM/rKCfrrmxFwu7LzAQR+cKCr8uOQ709Jq5cqQswWicZEJjhBA5eLNLUQvm22w/OcgdgE2n
JY7u0lW2XkZ3gmIYmL+4aHE8pZm3SVMEjZ4qDW3bUnLv2AUNl34Xg28+2jV+dqvyuqibQelstWxR
V9CCMSIaYsYy/JHGQPH4ev0K8n6f8TNj3A7VZOL3I2AzYWq3HFpOhsmTwHiVELDicqFQDTCRiSdk
EUT/zY0YjBsxBbCTNDPMIsmLFstUoQG+BlkLtUeSFEXm1dh7/172wRy51w+PEwgMxqUIuabXuogr
pws3Zgeo9dSv9IZzflvZ5PqeMX5ECCJJW+j5KYZd4euITQXszLcmKDnHyPlQbEnXEJdCmQIcoykV
LtpJO6Lwti44B8YWbc0J0J+hhAPLO/DFR5aQulnx9omPAvAUCc8KQ7/gsVXHYdAmAjWm0RvEDmMO
SEw1zhzatrddSaHef1Wk6FsSiHGBr4IZMa+7pxzSwg9KIxG5GBHnPZY2Y9dKGuN2VB2lgbA7SSvf
4tKXepu4NaAqFeRyTneYPRn0DsiSqRfiJVibH01RCHJIcC5cMPVOXdukfYyPpkWHvhssU3WqjDuh
sml9Zymnl87qQFU97JPGhGdN9jHwTIQ7ObcGJB/aOx0ZyW7155H3eNqM0CuRTATrZa2R6hSK0XBC
kYnRQugsHc8LcYe0sbevG+Y/2MzfB3n67ysV62qYw9qAiphdRNDKkDmCc1Oj8Hu78idvKI53oIzN
xFolV3kFaXPuSMMvY/iDow79gYtovDo++ges1IlbKTOVBMfXeAWmCrFePTzWDi15Z5SivnIVkXOC
m/niSiK11JXEaTJGBQ1ajKWbi6WqN2XxlAKBXHkC85bL0Y5nHEzY0masJavS6WMFvrpLPOOXfNe4
2R3dXai4hKw81ZgYlqGIq3c1xA0eXi++2oOLgQLkRRhjJBIG/mm3MAO6YOT/R0WZINb2EcG8/0lR
CgoZuwRDhTbCDaq76gPPlXGcyWlSevUJdUCepiNNoFLtptePuYJhAZBHXddpM2Se7YStvAttD7uv
YJmVZBHw0Av5Xa7mVp/y9kE42rDld1C9zgv+geoEcSbjuSROlv28rstmpxUbpX+5X5Y7ATWyYgrR
YkLXQvMlMEY2YNoRMTE47eTGptS2mZsf6bVLnXE3c8lnqRe8cs1Zxsq6I5OeloinRW/TiqfginsA
J9GC52eLTCttGadCelkYC/qKIf5wpJxbomxlWNqNLGwaWqWX+YNqV6Fz/ZA39wHWh8x4lpqIiTio
OGRKY6QAEST4Hnj0GdP/5LWRt5/2WONFIRLEgBfE2P0szqAXxYEukqUDBg3oyQkGhIrSKXZ9aTV3
IvjMeF3e7StxFsrc8qhPylGoaBZZvpeyFwPkJSywTJdzXPQ/BLmzICZdzdNoGIoJ2tFxWgzPe6Pi
xKdnaOqVkv2Z+Q3UfP46TPbVW0igfyhqiDObXaXdlu39JO6IlHE8Ck8ttnkSaW1g1qCPtJv3bB/4
I4pa6ElFgHz9bN3fVAFCbRBDJCZLfSHGOV400ggvWb2bww/Cw9Da9Fur32eCW9GbbSp0+P26Pcbp
jdAcZx6I1mZA04BgiK4FCKjY1sWg5kmv9QrS8GgJG7cQ9OpFzNrhJyhgiGeGNSAi89YUuGPym2mJ
aVI4UWAoiiZj6ZUuj2MfowQp6372rHtA/sNGVJ7ZPR6FNuUq5lY9N0SCUNQ0MEmogmWOxStJlVqu
dCzoY9IZfTV7/AMgut/ovCyxmj8w8McJCVuFOiISzFQDOEHB/5jEVUvmVNYitIWm94Sc2lAR7lhe
WuK3CXVddEg/cavJqc2gajqq1yzxmroI2rj0OYZbj9Wx29OFjmAXP8s2uBe5M6Bbl20tjX0LCMAO
M/UG0lpXO9CKLlgO3vM9BWXqrfCV4/vJZYD7II09zYjMdV5CGvlRxZaGUZEEVLejhFSWYhLzenpb
/v+DPPr3rFKgEOjNepdAnoxRlEesi2CnM7bLHoCtkq/7BISLXJnU6zJB/INMasErmUpZhomW/Zap
HKT7+k2wsNcE6ir0bwzci/LYIt4tbvO5LuYH4UxMj8XOnDQd14MA26tE97SXeBnfln5YctNx4UEd
bLAtt4ZMi5AGFcIbYK9af9hRzP7PDV+TtRzGuUhNNWPqDXJonkARRimxu4I3Iy148lZvNlwoQR8F
6CUiPCjaUh8/WrBURVLTh3fQP5XKw9haWZZ5Lfk6SxVnj3QjIECUpkn0Q5ELeIVW1jT0l0t469DX
asMaIxQWeCDjm/d6LYUxBPSp/idFe6El4/wQOGRP7jEmD6vjNes3Mp4PKjGnR5QB0bWBSmV3DAFv
axhvYfpcIp/8hP8gqoiJCvwfs9aM/8C8BfgWG9iERB9tPYxvBD99hZrw7JQett0KXra65bHWEhkP
UleSPKkDVAszEDnQ7dXsdX5ondOTLQHY23UNN41jpSDjPMagU2QS1chG8j9BLuq03U0tvl2XsW0b
KyGMbSx51i3CgFP8K28sXiv3d/ci8XPOUiz9MdYdrg+QsY0wqVQzlnCA6fCSFi8V8a5rwzsxJr+S
zVZtEgXKRFPp6OVrNixWwB2BpYZ1TQvqP1ZOvZLDUdIJvkvrGtgpbu3hxnyhXEDzTuDUO3kKMX4v
rTsjn3uIamavke9H8c9s/sSCDnzc+R4xL4elNboyMHBoVfxCygJUQ4/Xv8rWKw8SZCApgKuPQvN+
PLBmLNNZTvEIEn06LTTtiptyf9pjcbi+bisnXMliIRQqzBkSgzb7I7yVsccIaiFMsS2PEva80Zxy
uCF+0ynQXj+64MDJYTGH59CIjS4/XaDZbe9S19iT5w5MvGSX/MG1vU31ztJYPGFjjqZxqSDt95A+
3ZFGNdrJLMx+/5uhQI52OuNkxwiNsIw62Wi/eCCGwhSi8kv2AX+xw+Idr96+rR2cuYlJORMbQh8N
ZUBfU2iDhFYhAl+z80ftoResAVWxBAX2JeFvoW7cZQkAZbqsSEQGQinjY9teHJJGlxCAsZqPJdth
t/hihlY/AFM8XmjccH8fhDG+dhxjpW9bCBtIaEnKN5WHHLeJW2KCOkLHA0wH3irzuWot1SZTJTCP
w4AFVxTXPRH19QbzXb+XhObEXn6Ze+5DZfMc8ULRDRH7CRqbM2Vl16NfhmcnnfElNk3Qqp3oUV4W
XuV0wydKeGfKCgC+0Rph4/4InodIl/HQFIPeSYIXg1R+KjrXfdZGFvNBCBPqhbIYhgbQb/Zg3stY
zOwPchPb0sQRs2kRK10Y86v1ZCijCGKSoLOy6L79P9KurDlunNf+IlVJoja+qlu9eHcSZ3tROcto
3yhq/fX30DPftExrxJvkyQ9dJRgkAIIgcE6mOEDWzvdXikg2N1ZAWDIHrJZxT0QfsQDVzlABwNSs
KGurTHzlQvBKnHTCxwzk2b0GcX3L+Y8s9dInNzXre6s0MeIdJZYfR+NP0Iy7AKnWVAOGa3e8V+Kl
BIAb7dSgUUEEkGbYJ++QuuO2Zf7AHb34YO+a+3KnpGJX2aMUtKymMrzIhczcvPEeBQic4Nfx9vGw
p7cUTZ2A/AWe6m7bQFVSpcwAndpD1wpNc/JjyM555Pg8Ov+ZDOncjlk15E4FGTO5madvDr8i9K9t
ESr7lA+0hhhal9qQkYLCREAl0117KJAdCBIa1cTI+qJdalTSVjWmUU1eg1ZDxzq0w2MDtTTFmq0p
ZJq4EP/vDJM2hhktGbIm+zvZsTDyb56BBYdWrjSIlOnOSvx4JUzaoQHsUV2UQphrvZt18GLNH7b3
R3zgTa570UbGlmEgrydNDQHpmSOX4iceaEdkNsdtMSsbs9RDrqxxzAt78ZgC3Cg0vxRsIOc4Bgi5
o+eqaZSVwP5KkhTYkzBlRl9AoTmud1Exg/nhyNNPg6pparVY6HiIZGg4tU1gJ77OZTLbHi02RdNu
eCEzKAI8NuzsDE/r2pEd6Z6efn0JgeeqE9NG8QLtz5I8V89L26HoiLJ3Nv5EztewVXjr2uItZYjf
FzcfFrkJr3p8XE9CH6eWUw/B2Hy00IPzZ8pIjppmum2m3Bt3jXnd6iAyigGhbh+2haydFgCm1S0H
/aserEJasmiKw8a1NKhzNe8NHBXAdaGgGkQJQbSUYDjj7A4KS1+NDy5QcXVAysIsZFPPeOV5WeEK
shwUWu9ajDJkN2Ksn+3KnQqnbM2vlsIkax/7wWsdDmENaHGnYwNAOcHQtL2OKiFSEoMZlK7SKgjJ
yZ6M7+IqmMZ32yLW4txSDymLsYyq87ISIrxun7n2vgfB4LYEYVFyoMMtAJ6KWwAooKRISurQHdu5
AvZtHTW+bqd4NgtLCySaJuwiJH91btQryiFrwXUhUx6k4YWXZkVUTrv8DPjJ6+xoH+OTrmQ8Xd2f
i2q2dCnQcO2w+xhiyvaYAiE5JteuEr9LHGtv18+lQMH1PJDsSuvX8MgbgK0OqKIKMQ40nTU/8OGJ
8GejfEcpV6Q/qwYBBNx/xMmtBnOEIZJIg7jRPg+4qTWfts1h3U0XAuRFy62uMF0IEBcages7gipW
NIOIPhRVxVkpTfLTMqwNTgxI6w/kQIGjg1fVQP8uWumTQ6XCxVtdPMvCI6dJgOkrX3o9q3HNpIG0
ml/RstiTSJmIr9wHkQRdREgOi6doa56EQqH7N3jVwb6j7guYQH78nSrZUpgUxyl3JpTrxV6ZQUmv
bVwyCkUAWvWhhT7SyUcb0vZ2AhGOc4ja+9zbJ9GXbZNbjUALEeL3xeFqMVsvux4i2BTvuyYNemM6
N05xa1WGPzlWpAjbKiuQEtUabHfAegQTHaBx/TGl1w6JPm6rtH7CwgrwjIJzlsj1CEuPm8i2G8hI
rywQ3qWoV2Uo4/gA47A+ixKgBq4UhdDVvXqpgYD1FFOQUiiaKiPMvJAh3n3Ou513FNg53p7MQHzk
uf8yVYGjVnUPXF1OtKahIGGjCVZ+CovKtCNRAlUN7TBPN0ly3FZrVSvH8/DagVKqLRdRedVkzeTG
0y5N7WNreucyZX7aqMhUV8+kixi5fuomZK7tHjxB6bk/J1cJziTBLK58u19droUcKb629aCZDJOI
iK/ogsBjLPiVdsaxQ1+VCQLS6VpVmVCsH5FCbIozv2kbCBytwOtvdXaKUsVk7OoZ6JoEJISmayL3
f+3BXo1e7oyl0y4LP7kj9cPso0OvEveYevauVWGBrCqExgekLOA/eDPWFuteHQ854kUeHe36k2nu
Gkthc6uXGMA1OXh7tYTlSbukc2t0mgExQj+OLxSx4d4OWIBqUpDt6V714rV+Di7kSZvU88lMaw2Y
jvnNjJmy5siu2++CtkhHB8L0btujlNKkxLWzMp0ODNLEVIngo2p/imI6EJ73WYmpym1x4oh4kyEt
dJOORNKzmqETf9rFUZE/pLMXHw2We0AQZunOBZBFsC1vPfguBAoDWhwormbT0hCb577vQacnqLay
4/SFBfyjuG3kR/JjW+KqTy8ESoekrbm97ghEziQP+uGmGhTfX41Ni+9LJ2QXenxyNaxgf4hOBPmY
QNoCdO9pW401XBFzafWSH2d1N3h2CD2Gq8IDfXq8M8A0nuyss1f6KIDkqOWUx141E77q0Av1pHNL
T10DpHNQbzQmP7GH67l9ykYVWrtCitzkU+p6DVA54dIdudMzc6fZTupXtvF5exVVcqTQMRNAZKOh
DukM+Rhq5zC9aWvFYJrKgV9+X1h4VvC4zhPhwN+tx7/7Vu1goL6YQ1N3Y62bH7UoEKMczLtK5ld3
FRy4sIEVig4Hv4xpMDmT7Q8WUO+LPeCR92UxBzTMFHeddTWpCRpWD/Ud5BavHRnwjCj31Lj98j2Q
ABOwjmmBmLNNI58DJ1WVyawHjoU8yY+nsup4rEHefC+4+jDSWAcg/UTTA0am2ZGk/nRSXkpW7WUh
VFpdns0tn1oIdaZ7u5+DeboCk4siN1yNUAshkmeXzEgTT5QqqJGeSjN/rEdLcalX6SF5MSHNjNoP
rCQnid95wFIZwYitSt5XDxNQHqMtEKxHb4avnait+wqn826qux+FNvHrOTbZpwQN+M92menBtjP/
hwlSYEaAhoF6lnRUohl9RKsltBKgsmIElNyNjzwQBjGdelVvz7p2F2liGxd+PWceAWs1pLU2rr9e
VPkdxoZZnwNYuuOHbd3WbMLDuz0oiTzQVMktxpObEjroJmpkFQy720d4LPozCVJWk2GQK+IRJAA5
bWd65XNltKpxz9UdWqoh7VAVDxGeawh4yw8hBtfx6vXQfWkwkitg2XTVSNDaDi2lSTuk8yrhBjFQ
kGPdLsvwnm3PpPFze/xCor5WnMhrPrWUJn5f2EPnJLpDKixgGH9q+Y3DGt9SddCvRfelDKHxQsaU
zGU8CxlOmcxBSEvmu21zyEBGVNreQQvrZDfw8oqPrqLtQbWWUuSLwNBn1A12zkZ5FpTVRu34Zfmz
U01Rq1ZRCn5JxW3aF9CQFfezdpWSbtepUrTVG4OAOTLwOG+gqUgKf7mO+TQ0pwszNA7Orjn2fvwN
+rwQwDfXKtSqVZ1MAqQjIG1g6FRau5TYRtLWM2Aq5yNA/EeAeitb5FYDxEKGtG5jX3qzPYOzx3gv
OooEpF2cPjK0+Aj21vjWa32zCrZDhkovaRlT3IP0lkBmzqz2ISpZqV/3tMb7+TTTeFBkGKsWiCsr
UFJ0YIbLoEBWbUcOUkFoSDn6v/R9Tb6G9smylLOY62t5kSR5GbDXzbCNhXkYfgtyWswv+uE+svbg
4bgSOL3xLVW0QKwv5UWkZCKR3jYzun3HXRdnju9VydFMs3Pntb9MDkkx+exRCwMCriVYFV9HEDOa
UpzBLQ/C8qHygiFUlBfe9tFJAiRDBNsh6KoI40ETovNQQLubZ0eEeNGspGpse2MTQhhSJTQmWzjx
Zf6BeJqrru4gDNVivw+fB+t7qKW+lR62Lf1txHgRhE4eNOwicZYfxDramwPTKx50oOi7Ff5VHFvi
j4/0dtiLrnxMnm2LFBvx6iYuSZTO4zbpOGm9hgfZfO8BeVYLnMEJzGKnKd/G1lfxopx0KjtJXVdd
A+VsduU8G8NNMh24oVjCN04l6SMdxoPV1bQvsVWtDhb2uD8w7ZcnLiURwskWp6PnjlHPOJbMpbfe
8CVOzzN72t4VlRZiKRciXL1pszaHiJjsa7qvJ9VtUV/ddrSgonPMdhx5mMYoiDkTWwhwu8kvw+im
NsJDaJgHL5zfWeiSi+bqNpyLJ25/2tbtTQx6Wb5/RcuX7sn1ytCasUO41TfW3Wx8qSvF8qlESPdt
TJVlHZjXeED662b2GxCUlMG2Fus7dNFC8pu87lKrs0X8iU902A+qcqNKBclZmtytE87x/Rjo8918
H8Xdfp5/Qwnq2LotHv2RNUjr5Blm6LGYdMFgXHnFczwooNPWFmn5fWmRylmLhpAZXYBHULN4tjPl
TOSaHS8lSMs0ewUrSAINaH/tkQ9W8mDPpd9ZDxPb68mhrG9pp1BqLYwtRUoRhveFl5MOSs3huTUM
n8ennLzTjF+9O8NNlmKEgSxCwDS0zHQZNMvGfV5dmfHeVNESv70nSTKkMBMaVmZ0mtkFbTAF9IDH
/Rro1Y7fntlRI76qmLJ21ixVkpKC0mP12E9i5aaDw65Y/5eRftbMa32gilNNtUdSdlC2RpiUNhRD
y54/TJ/TMnD6yB/5L19nxQqC1BmJgYWXAZmAicbVYFoD7YLYvLGMA2C8tsPM6pItvi8pkk/tgFPT
6wKCbBTYZFac+TmLgi72U8P2t4WtuutCmJRo63nsDDmHMhqAN8NrM1dkn4rvyz0ekabNDWnwfbs+
jfzGVvYbinglJzNo+cakmIWHIDR9v/YZa+izJsH0dzDsUBzc2dfjab5rznkAaLVf7p982fmLLMl3
knAo6p5HfRANT1NT+lX2NE6ftzdkNR9cKiR5TN31VZH3EII+oh3HoCtgy90g/0s0zvFdca96l1EK
lOwt1Asz5CkEiuYLZ1cCVSg5luh0LIEX555/GcZQWkTJ4jSvINwxIc5J8lNUgJQQBHQuz8/b67h2
mFIXj3Z4u0NqLefv4IiOW72xu0BvMn/sDxZp/cFWnAurQjzBGYauKdy+pb0qs6GIRhcxB9Ftik4j
vbN1xZmwHrAXMqTteSmdDbM47k5/A+xNg+98GB+Lc3OgZ43st9dt1WEX4qTtqQmeQuwO4kb3xNs7
O1KkoYolk5ET7DyL42LA9w39DkjXZf2x034rQlMq3iGAPopr/euYMEZjMyUEe58MduCAjhdpkOK0
WVVjIUJKc7KaxLUXOTgEit6v8m9ueT1OH7a3YvVEW8iQEh3Ut5FHVVDDq9nOcg5m+K4a3keDIuKo
xAiLWGQduBFQq26tLujbW72/BQ9DFd/lSirt1WNtoY1Y0YUYPnLa0BzalFzHbFpuBxZYEns2+l3n
/eSRrggAKrWkYB3z0hkbBnkkJL4bPtN0OMyOb/86JpsIaAvFpCAw5y0hboL1I/+0yqV7LbCDv0fq
lRNwwrCk8w4NSSZmjdBS5KJ97fUy9qmlO/MIwwtvo9mfQScAaN0rgZbKZr8+qqaNVsLBUpwjkvHF
rg1Ohk62EuLG6ZNdPoyqGQvV9yVXTeZq1niKZMebTnN2P/bvtn1I9X3JT6e2qYYoxv8/p3rQEG9H
TRWG3EooeLVEkpt2PMq5p0OE1ng7q7mxYssv56dtPVRCJCfVQ4YqpQdrdnoNGGSx37Hx0Di/fp69
UkXyUa8sgTVSiN3onwBsSrsnx1HE/7evq5S8kiH55dA0ZRv1WK4qIIYfPwzHKGDX7hPqkdNe4KQA
ucTfXryVUPBKpOyhcdlW9oTFS+Zz1zxM6XWEdsJaZcuqPZJOan3WmZdq0CzRz1N1U7UnOipWTyVC
8n6mD7Ht5hDRh0Cz9BiYiH/2f6iHPJOEAVRn4ImL1Km4Dr3ApLdsVByfYik2opg8V8uM0iowLd0F
9WD4pXUqzPdd+rVrTnF8VSUftrdfsWiuFAOGIevrXsQA17ghZqB574dw/2cipBiA3n0rSmfo4/B3
5vCBhu8nFaP2uhE7qEijrVN02L2OxFOs2xSzL6KwciqGD4Xr7mM8CPdNrdib9ZB5ESSZ8UxD2rFJ
VAim4a7xiidqTQoR6ztyESGZsTNWU4tXUxQ66oehu42Spzj8a3tH1i3sXxFyI6flWtHctsgzLUPf
j/TA9UcCxPTivtaDMVEk6Qp95KIaAFPMVqeocqQMWMZetsvaR7B+KsLY2lUAcQyMHKLHFrDzkgkk
oW6NuYlMw0BjCpAX0Nbr3AwHfV+gj1h18q/rdBEmm0HXEw7GTBxr3uQP3kewPSXWaXuT1k3tIkOy
A8PC21TiQaGZ8H3tghcGiCnbIhRqyPDCtUvNcooQ+zFqgqzz25BXfkw/bgtR6CFfOCa95OEock0K
slyUVIK6MBURRizF24j571LJNHB65zh9YmOprCM5/K/5Dxx3wbYma9UAR0frAgDUQEnhyvfm2EGJ
O+Kop9ATnief2yMAcemz/WgdMEW/p1+IqtlldYMWAsXaLjJMI4smcx5QD4jdbzFY9JxvtFIUoVQi
xO8LEc6sN55ZQKc+mvZR5O60LNvztjpvr51wvzdbtNBERPCFmMSj9RjSpA/Cx9t2R9t9Dxiv+P22
kPX8aSFFCgI5yo/At4My5ecQMF7uCWjwgHAcvrvYI/MUvVe9hK5a3kKgFAhMbaimwoJaoiU+f58c
3aN2NZ1UQ0Cr59tCjBQLwmgqvdKCHZitcRpIfG1NZQC+C3AyqGAH1gPpRZZchHAnPQ2piTXMQSKQ
nOaTdSZHA5SA2b7cqdZvNTigNkkskNOij1xSbLCKmdVUQ9Tujmb3IaIfti1i1bpx68Ozngm6Jvnd
vU2tnia1SNe0T302+FPd7kNDNTT1titY5O0LMZIZzLPRJlWMSi470PtsDuyDoFO09lbne/fdDXrG
79XFyXXd0OMvWj8di5DXLuU5kTbgGQtlFu9c5N9ofpWqHl3WHcq6yJADkNO2eS3S9v4QPwj0guqJ
BvOxAvAfAt6eHVUxdtUgFgKlcBSnnEWxUEobrw36YKQKVDWxE2/iEDDVwMyE+sAbGE9bj5PC7WFw
rlPcjW3js37nNuYOgLonU/vaqDiGX4YbtwRKga80W9bOOgSGP9Mz+iO/i1VEFQRkXmB52+n75MY9
gosKkAaq96XVtVzoKkVD0H4mrDEhOmeP9nifqpgOV6PS4vuS1YdR5VGWhF3AG7pPPxvxh8xFOqQa
+H55Ad9aQilIzBXFwLcLPaiZHYGh7hfj3mbvdKAAlU8dsgrUznyuGjhZda+LdvLrTF3OtGqEpRQF
uaGJr8XuXa96YFBskTx/m/To/6jsF9VunOK+Sg7b8W89mi+0kO53Y9O7XmhBQPoyNZNcZbs6+BtD
I1EanFKaFJK0gZXNzCGtu0qyK3YjIOjBxDLf4uT6f2BoqlZP/L5IKuqKZLwASEhQzKQHQ2Ts+ECD
3G8vocoOpIgUdinIr2MIYSXX/FTDCGmY2meC3pA/EyRFisyoclRiIMgZgsT4WHxx8+c/kyAFBMMA
VQ4vkUbU9e30tRuOTPXQvJ4iL+xNigmJRfuma6FENLyAZqVAFJrv+iv3cQ50FLD+1IGk2GBXGC6f
RALR2AfX+TBkj9tLpohxco3X7Ae8m9dYsrz/NHytQ8sfv2qx4oq8mhxfFk2GrWptL5kcD0p0hkBS
P45WuO/5cwrAOFuhj8KaHSkehJE9hmEDfTTrR1t9yPpjFyvsWBUFHCkKGHAZEyjguCbhdLtzDxhZ
vzbJXhT9zeto/1uXJPTmo/yKCds3Tfrcjr3GsjlqMvqJFD/Swh+Jog17PdBcREirVoaD0VpGj0Az
ViiaaA+lp7KB//Cciwxp1fgwjiPnI07TF7z7LIj30RMHFazAhLG/qN7r/2OXLvKk4KlNcW9lHeQJ
uED2UDzyE4YqEj8+iUR/Uk2lrBveRZwURnstHDreYAmt0XdR/imdh6l+v+2sSp2kEDrWtEkcEDAH
DAh3ItHCSPltezAP1SE5qKAF1kPDRSMpmmYknAfHgkYVqCacMrsrwFJZ8+9OTlSPtmvtvY6+sHEp
rM4UsFFuCsVcgkOuLJ0fTeVqvgU+9RNmSP7q4qJ6nMt2Dnq7wzCJrj9lFfu0vbyqLZRirdvn3AiF
o031XUi+E8vvVZR5ChFyRSqdB8aBK/XS5WUCs5dUuzL+vq2GwpnlgpRhVVPYC2fu2K77Qn7vGP/X
LORiVELSph5GfH6e7ioTcy+Y2jAVhq5SQYoVXZ1kdlRCBnNPUfgjMp+2l2j9QLroIMUGdF2XHB2W
uJYnut85n0d2naKeGnlAdtpvi1L5LJUCQ5jyJPR6WFWDHu8XDEJy13y3j6Lj3927inKXypOoFCJK
r+7yrsPSiUHhcp/el9/C03QwAv00q5rJFRGCShGiaYhV1iNU6/tPDr+Js1tqfa5UhWLVySFjC5h9
jBaFCSq1QH0AXBBGaxD46A4D5IIL4/8BbKtyUykSAHp6moYa9lHz5pBjRKMtsqeiet8VUJFj0KYt
A8baU8VxiA008+eQn+Mkv2VG7YcRebdtQ9v/DgBOX98DBlplREuxAPH80NZP1Pig/TLIi6jwoIPO
FZOA4NKVNM68OZvndoCV5n9ZLnobf/apIgtcN82LDPlZJu6Bu8PbqQtMUcbGmB5lu/AgeNOnU6Gi
Fly1zYUwqbmgG2iiYzAQiXoZpEPiDzrm9J7LNlf4t0qOlDrVdpsb+gClbP3jHPv59G2I30WZ4nF+
NSAutJECIqZVeidxoQ2Pjgk/hnWwbWGq74vfFzdNpulO4+j4fpqDCsie7kzTVGz/qhEvVBC/L0Tw
lllsrJCPhXnkk/bUaF/LWiFDtRni94WMqtYNp3DgKHNW+S0NYn7XTM4OfM277fVaPUAWykiRz6iq
2ezzGQGCgDojzQOQtBwsvThyY3wMU1UAUG2PlB5FoRVHYS5yWW+fVndOcd5WZ33dAIQuJheJJb8v
a4WdOqWFQG7ST1F0iGi1HwFxmFB/W876sl3kSHroXl7l6N5HkhzTHUgy3eldkeR+np7zWnEQqlSS
ApqXFEBSNKESWlr2ZXeFZNZ3mevb1WFbp3W7/lcnOarNY1WXpgjOiXOXgPMc92dT9Wa+vv8XGVIw
s6IqZCB2RtV4rva9PX3Lp1gxYadSQ4pjCUe3vmkwtP80ud/RHd7m/Fo1RfMfR8BFESmO1a5ZpWRu
0VL2QqccH2IDcA54fQHeZKQiVFSpJAW1BJQVveZBWKF/yb+DQECZ3KkkiN8X8cauBwGWjX0Z2I33
bHm3XNW+pJIgRTRwE3AjHqGDlvhRd9t80QeFo7zMCb8pP+PM/8f5ZWwPlDTTDDUt0cM4BOJSmd+I
y2UWFEfa+nYQnU3w2gyzkj9ApZsUDWa77HSdweRC69qI/dC7bT1FwFnPvhfKSWHAoQX1MFuDNOCv
mOzE0K14Mu2aMz1Wh/Ko/VkwkDGDrSpuRzOCuJydCgfAV/e6qgtUsWryzGhmmiONZ6ya2QEdKh19
dNXd1pmiIqQIn5YUDnK34VlpQ0rEvH2I4iOoa79UxbAHYMTH7QC6/v5x2SMZYCNvyn6uObyod/j1
yKavRtX7pETbSfrMrekqbWPfRuXQyVTbpYirlhQhmoKGwALEedTnB54+Kl/j1q8uC9WkABGbBp8i
Answj8kJeLe34Y0hwPgmoFsOp6HwLVXAEE6z4c2WFDBsq24MRqFSOo0xplSyB6MGZE/uODdG24d+
2kaBRsrj9h6qjFLKh6Jh9EJiQOqYVn4y+1mLp1T2fluI8NUt1eR4kZXGTEqhGgC5DeCEiku0rmyD
UekihQzgkiVx3sEcc+2gg0HFPSP2bWui8C757Y26FSajxTHoog1eJx/s2Q1Yfp7ob+XD/4Z2+fnN
jBrutCJvyMmwA4xM14Gc0El9w1MNSSvMzpbiRV1WIS9H7I1ufqDjzWDecVzQU3DHz3uQWSjS73Vp
gP/BEKuNSQ/JrdCVhukIhuuKyZ+iIXD7bF/Q2Ddc0E7fjlOr2K51i7iIk32qqTU03iDF00sS2OB0
dJ1jnP5WxL0IkVyoyeNiROBDLBrv8u+hm+Mlpu/O24an0kRyoZzjqRRFSBy5AJTRHqPviaN4gFk3
7YsakvfUU9wMsbiq2IA5RdLCy4+TfTvpv/UqIhCg/jYBOe02GwKUrhGaxPGT81zRH5PqbXn9cLhI
kJLuamw5qzpIEBUEdh2pINxU35dcxqiB/TBE+L4X6Tdtql+P9h8artxCE4+mFhUiLGOO9GNGw499
Ub5Hm9rpj6yKCE0XaTAtZ5TLhJiqH8ydXvD+MBAdJVWimmBfv0Be9kRy/Mwu/yk+R/oX55kON3H+
l/vspYpyi8JNiOTwsz4bWjoLh6+5j3vqiEBWql6MFJ4i5931ADCbDMSxAcYVd3jUyMj3dHhi428d
zZclk1ye5zwdiwxiKuMDeqFRPtBUNGqq5ZJ8nhhIsrmotYGgrenOLlgPFRui8BU5ryaRlxb5iy9i
7oldd78xzIny57+LJCfV6VzYJuux4VpFD43lnYdqPIIwQxF+FVsuZ9WRpefgmcVCZcnOLG8qnP5e
c5wS1WmscBM5o+47vcnxQC3eN/jnwdTeD7R4MMbJz3lymBpPBd+pOI/lPNpxohrYmtArnUF639jT
TkvpbkxYBKhNcLNkDFPZkxZsh53/yK4vuyZFgypv+qzwoObwCLT1Fwqzke7HRyBu7V7ya7rflqgw
dDm57kez1UwRF0IEhKwDag57lzmF4tKqkiJnAroGUE0kHEGo/dCK1J9/er2qkUVlIVJUaFHvGaoa
mkzpjLmyKcg0sFRXzsEaDZBuqgxSZSBShOgwdJw5YuE8MzskMabM3SGwstQvbXBV9clOn/Lv23ul
8DU5x2aZ1lokxSp29K4rn1lZ7WztVCmbYxW7JefYedxXrVUg4SnN2G9g8M3nKFLY3XrdzDM8oPSB
3PUNVx9wDiLPmDBkAvCtXRIDf5LUvt63kV+S2PD7CcduBnZ4L9/XsbG3NEfxH6zay+IfEAF6ccQD
CrukZo+Ct8aojxTYA1Wvi8Ox+hKpRrbEp95c8xaiJK/uCrtmhOhI7k37nmTDXdH8OqyseO5ayJAO
+DitLUZKyGiD8FiCDbsbfPNDuxdEmdPJ+2VIO0mc5NEOL3sP6KIiKb5Gi5VTPWZmsG3uq2a40Ehy
6LCPp7o2sEE5QNhgjFoQ/1YmsRAhObGdNTZrKiwabU91dptlN6T7sK2FYu/ldrS27acE1SDY+XzS
nSdDBeajWCW5E83qxsJpKFTIqQsMSBpl5ftCN+BHY6e7vxOBLusl96K5zPJY2kBYNaHi4+zmztq7
z2V42l4zlU7ktWtmc+5psUBdqtmZs2NK7ypLkbeoREjezxwtMkE7iYPW9HzbO0f5tPcyxd6vnhGL
5RL/xCLETHkcp+D7wBunzgAlPfuTzj5x9tTVACEPn2Mct9sLt14c9mzQndsghLFk+NuuLQsDcRVq
7Zx4J4bqzC/RzUuXmCgs9YPiYP8PgXhgJwDtdDx5gF+PzYjlLh6LY8yeCHnZEdwc/U4QlNZHZ/5D
ebI7aWZi64bogQuf8sR3wNtdHPNrHguBomPsoFjQdff9Vz/ZvVgfppSJ8sIIIN4M3CNoXp/fTfcg
TQCl2HBCd8SkguNdP5kuMqVrtBXpLks4ZE44jkYSdOYn9JaS+UhUzVsqSZKjOemYO5bIKCh6CfA8
ZtJ3Rpn65CeNFVMcq+sIJikPBEWge5OhXfWmdhptEscTHpRMDxhQ03F7q1Y9eiFBOi7iWWMspvDo
OPVp+xNDDfr4bVvEagK2ECEdF2TAYJ8RQQnunPLv7kx8+lELFTF2/Q5wkSKzYbEw0Uy9hxTt9LdL
eWet9XHGAnX3Ba9dZeQKtWReH6D00XooILDGbGxoXHN209sHXX+3vXoKEzAls3ajvGORWD2tvq3p
Ne/2299XGIApGXMddhnNPRhACcgKa7xixmMXKoxsfanAU2bbYEACF+TriB6hr8BtapS5CzK/bzTz
NmnzG282CRigjd+pEAhOtH9kif9lcXqUjlWGdiUeE3V6anrjZqSl6rwQa/ImM13IEAFiISMBvwFL
WsiY79HMJ2Bo8Zayy6/NDuRo6GxHP9/vbNJFKclLQcznGaN4hZsa7ovmV27tBxX5lmqXJD+tu7gf
wqTG3WwA9k9v3WmTfT/0wGTRe39bn3Wj/lcf+TxiILJMugj69O4ppO/C/M+MQD5/cm1wK2RzSO/m
5trSeVDrqsu5YrXkpK6amKexlxde6/tYnzC07jv02LkqZsn/CGyXtZIcNGFZnZkldOEH72hi0Cj9
BpwpUF8IUPvmWsUItB4PLuLE1i1sO/QEt/oIK6jj4+B+zNIDUyXfqt2XwoGX6qGDqIaQY9D6qpuc
+NwUebBtYqr9keKAy5hDEhEHmHY79We8WtvRjpadwpJVyyWFAj1zWTljFChw80MTP7Q/LNXbnWq1
JN9vMhOsasKWzflea75F1u80/FyCmSO5fRV7XupqYqHoLUhs2+mhVj3TKRZJBpPB/+95zggRegkA
BtKMIA7iT5Zu/Fa69K/tyogyaPQBhKGIyzH52M+3mvVnmy2DyGhtPxtU9EYZYClI6ocKGM2m6o6l
2G8ZfMEkzNFxj8N+0/cJve1V857rQ9yXDXclDweLJEvKHCZrvHeOoPzyQbH0k+50lI+C6UZQ8Gof
0JGw7Y4qrSSfJ4MxEb2C0I5nAV4JPplpqWhgUlmZ5PFNA9R+Q1gZAxVHEXEf3OaOcvRGcfbLcI/D
xBrKJyjC9sNf7iE/DJo/3RtXDli46l0I01Cs3HrNb7FfUgBgM52zjENimAfzAWNmIJ7h4K4C5ot+
UmUaquPGlcIB5l6YWffCxu+TO3E1LXbf3a8zcBEK8EmpprMUe+ZJHe1lDhKf2hSryU7dEHjOyVM9
36pEvHm+HcrKMCBi5McuOo/GF0NleQrj9szXZ2bpkkrvRStWyA5V8pB6CstWfV9KAQqT9l3kQAVX
w5jQPdd+bDunatM98Q8sDn0jqq24byGgjzvUdbxTPTsPBanvpyY8gn/1lLbzbQhgPm4/2o0Gtly0
6bntn2VtMgVHlLBQ1196HK3smPP4zsB7xLamKmOQYkTaoGOuEr6U9U9GuGfjva3C2FdtlpQRhIMZ
2omIdENv+bVDg3ZWDfesi6C6A9YrEM3okj2QsDBKKsZSbHY26ZXzW1MA9PJ9yRy02ANDe4V2oaI9
uCk2XmHP67tw+b74fWFuPa1IChQRVHebg2n5uf5YlOff2eiLCGmjWekkEcmhgu2eIIIVxzk+/ZkI
aaM9uwZl0culzLvL8o+uW/tm+mFbxnqlcLEVUvCfUj0BOQj0KOnLRXO8br84aIPEsEx2CHdEIU/8
z29vtpdlk6I/NcLRziOIm0HZpmHGxHw/W/UunX1Sf91WTWEEL92gCyMwet3N0ZSNg6bS9sCdYFUS
ZCqOdJUQKfj3bmZYHHNwQDL+Nlq3efOxKxVmoNqil98XiqRJ+8/Mqi4en7tjvGfX/IoF8TvB2aqC
ZBOGu7FDL6F8Ic0DB3JNhdXNmFJs4J9Wvm+sHSkP29ujkiPFgM5skrGaYQle+dDrdy3e+azO8Jth
UuQ34kNbCknBwHVz12Evd/Ws3o1VcU9JpDhYVFYgBYO6m0nNhKlV/0fadzXJrevc/iJVSVTkq2L3
5Bl7tsOLypHKOf/6u2jfs63h6Gue8Xnwg2uqhAYJgiCwsIDnBzVHT9dOWfV0ecGkdiD4A8vpzD4p
fz3UMUo3KELHnx9mdFx2EfUVCaLzmLHoj2PQBMeAaRSKZemwg/kqex9fGV6ByeJmoH7TvPmmwGxW
K7isn2wRBddQm6mTxNw1UJRHLLfJrsxWYgoSmxNzuBMrjDnl7biqemX9qMYtQF90/L86BTFza7O1
npIUIASruraqZ3MFKbDkUS0xajFrC/b+Zo150sZub7X6G+0l35etlBABaB0xYmpjM9QckRjz6vFR
628cGXGiTIzgBBS6Th24Z2Bk61lrbxnmHZT219X59D+ZlgjjHTB+IF9trFa9BtkUEiVs3zwpnFfe
/xwXIrgAK2k3ZalhWqjXoH8m/Uhk/TOyLReOf75hGHlMsVaWM4Rmnp7KwZKcj8M4XVOJQW0DI891
kWNUjRWl0p0aUQ1oxhU3wbTu0rM9Gs1n4irnUuJkjlTaiyMv4zQoweK5ryAuCWbrFMuuziOXsv++
YMXlYKoFQlm0zE3PmRpqIDeiMji1TIZgwo2lbHmcIZ+Zscq1q9tqyjAA7+NlAz70/XtN+K/Y3coK
bhe9XqCJdh/f/g4C2K01gtOkCAqpK5bti2DMWlZZGKgCnfIurOpTU/mX1ZF9XzDlccJsP8bw/WGm
oUJBJxjLZrXKtkW4vtrKUGI7hyUX6NC1VsWtWj3oZYMsZFKEOysp2Jy0XIo1flnzB3BCYUylJP6T
yBAhqUM11NuWQEaGbjLdtLypUT470jqAZE9EZOrca2O/1LCwJQ7T5r2Ty0yYp1rEOGxnwiImtQXx
ImhFIYAMBdqRAtW8cpDOyu8551iTRzVmApNY4mFkHk1EqJpJq6s2xiwGzcfmRv0nv4r9JnDe6Vfg
MXVBnSqxbNlm8VXenVO9nBatKSBugtmtn+OeurOMpPswNMOEcqqjg9p0LJHss2rhC6YGx6e40cLh
vo2MB+dG+WJHsTtFWM/MVSVvqWPj+FeiSCejYmy6qfAcV9Gdzfi6kqH+ZN8XnlHd1me04K2hXfs+
qx8aGXBc9n3hojHUugEuB99fi8nXU8OzalnR9iiU4XSYBiUWJpSKDKnVmNRawUcOaNj5GvyKeD41
qtekkhrEoRyQZ5gYqAWqVFVYKicnNU1WUKQazPASGukDAEzsSdoQLJMjLFk6mbleDg58ND0Pzbsm
v4kTPAht27t8FxyfUEPnw2N1BzOUhMugGzcryXqbF7sHvzv3eN/mnnru/S0YvL88oTtxwsVAWUUd
h+9TXPzUHXe2vmp/dffsRAi3wrzVJZn5cLWGfolB3Ich9X+V4tL+yBBvhTnf6rjlavT0jlYnBv4i
GdX0oS/biRAszTaNpdIJNqZA+bl5lzWhbv9zefP5Sry6E3YiBCMjNhh5VRsi1Kv0lF6xiOed5ANm
ZJoIceDWb8Okt9iQTP++jT9t7X0tY3qSmbHYmpClrBk6kIYB4zekrhmmV+lzdcoKd/atcD3pn1SJ
Izj0aaArNjBjU1OpCHrRgIArzdbAfboGdXatzJK4Q/Z97iB2V9nIYscuNHzfmm6y7RTLYJiHe7/7
/cK5Z1qj2NTQ0faWzR+dasHc7zHXfBZPtl/3mxLCnW4BrawvGD/RuZcNj3/8leHZGtEwusuxX3Ed
lpqmzGOh4mXQZi5LTsnwlA1Pevqgf78s6Dhy30kSTHziDPhpD0m/J5uPUeyTB/ORE0qt0ura4Z5R
zcGxtDUMphM8D27oMl2rZQpM/aZnV5YtSXRJvi/GASXJ6LI5M3j0V+obsxFaiyG5D8SzihBRdwhu
UkqBlMUYipdmp46saJJuzkMje+dM55Te25l/eU9kIgTLg3EtaqlMeUjWc4ak8PxulAL/xZX6rYYD
fBnViWmI3Rq2suoOZtTmYR+wp8VPPD32E39wSzB+bz+KR3mp85WliSIFS0No3Y7TOmDlIuNnCSBP
HC5X6Xn1TS9B5ltygsT4QJQm+NQuXmqtsSEt0ezeZevst51z0xT2X4xyEWXxxd65ookOpLIBUQ1z
Q40yK8W4tcwzl/r9ZbuQriA3nJ2cETzwxTD3fNOayVUDEIyH1tnOXU7iUVZuIjlOUoGCsaMKlseY
TZaH2/0CGj39lEbsZgi2gA9beSuNubiKgtkPqRVX1QZh7Xabzidnkb21Dm0eLwHbRoEHbSaC90kL
o7FsB+dq9lQPwA/P/FpGqQeErLfdNl5xK3ttiV78l0Z/BIr5XKPoM1O1xjxUlTKsyvGmb7KnkTEv
q2uvtdizxD54xLO/NUR5QkRk0qanaQkFlcptzk2Y+KW3jrjhaz8JZAz+hwdsp5xwnDvLXqwt5V4q
nt2NPtda6bP+du5k23boDh24W2pYaPuyBKsnmbHVoD3NwynUPs6YxlK2ruK1fkrAq4+1DBLmFZ4M
3vwKdvJrManloMis4hIWHzKsGq2U6BkXq4dlAJa+Ouj9FWs5n7IskGwdd0fi1lHMNES7jaNruPZf
Hu01TTFLUym4baIhELbJghy2abic05ZJOW0PT/ZOnghJY0k/jFpV8pM9/XrV5NFWB12wBAUoqMzU
l+h3ZC1U1W1dRwqImuLA6L5VaGeYcF3diBkCTPdaO77OWX2lKe1pmjB0F8/FqoSnBtVIwlD52MxI
KYHEoDd6Z+KBMp0v/6Qjb7D/RcJDq49VbWpn3IAKIGZNqYeD9Va6Mm5CexHCpvZqwVjZQOks/5Sy
OkSCXBIEH52NnQSxudOy7dpO+I1grbe1HSbZB6eRbN3xztkwSTQbIuIVjh+braysBoiw6/ewUjdG
e2fjXGuyxMGxKn/kCHeNs7Qt0IVw/3R90DbfXE+xjAVLJkK4YWgMVvy8gj9mOY3Q9uH3TX69xiy4
bFl8W1+f5T+aCJalLkQ18gqaMD25NdAWTdLcT53WbUan8aoWPWPmEFLpeCyZeoK5rVmqGSvFTlXr
Q/c9t/9pZNjJ4zPzr2aiuTHAStBOijPTIpOMnjGUK2Te/tgR/hEh3GGNpdOu6bB445ze0xJpnXKJ
zCZ1+7n3+oW6fWp75VAEJAf7rY1cFsYo6LMaXd5DyVqKPD7GslVrU+JnzP1Nb9+UxtMUP10W8epJ
/ts9/FFVCFG3paToZ8B+affANUJDOH0QDhb+7ywDKV3Z/v0fbv+PSL7BuwgSfTSxbcZcLYRAm68B
++r43+qzE1bPsuhHqh9f452wdbXwhFahH4mqsxpoJ8VDFtgbkXBAk9+T9lcO/Y9uggNJQdSWmRTG
SVnUGKEiG0EhXTzBfSyjY1QK8LvhEMIOu7N+4uzLDvsVFCi+LMCSmaDgRrrRHPptxPKp+ZVSf1gx
VeGtNVvRAgWPQerYaXSukcHCpXm3grTiso1LLg+x0QV1R6azX/fTqGr+ighjaBt3IQ5mIjmqBBQg
WTCx64WwuVaohgWbJo+k13MWmm8tqAkLJna9KIY262sNEZvzPKYPuflEZNAJ2bERx2osDgb5bB3s
eH38nXB2zuOn9GYKeC9u4W3vLm/RoU/XVEtFi6VhERFvbxBQKPRKhUdlgYTGtSYbc3usz06A4HM4
vMmwasTv6c/0H/4sqT3F0z6zc3nGQMXo744pgnZDQ37WsMRKIQZDr1OeYo8Gf6jd6qHwa89GN4Gr
+nUoJ0k/tLqdOOEdhDHlmpMo2C5M70YUuW23jim5jI49z06GcFOY5jStigUZy7fJZyc+dE6L5lCJ
BqROZH7n8OVDd9KEDcvQEjtQvoBZ9qxpIQJ0xQx680NpnbQtSNSvDbnV2M/LZihbRv733WXRqUUz
DlxFuoRlfKPqP3PpMh7GFjvFhBtiWHMV9C5QzHl2IjvUrxMfpJ4nPiaruUpDWULjWCXbsG3MJNbB
K/tSJWdijh4vShYmKUiRb4jhpdLH8eHpJZirizQtKKvFdgySJ/mQZng39lct2tlxp5vXdWT5fbgW
3hKYnpwX8vhA72QKF1OSTattMbwda/RjaCDIBY1NZAbcHskJQbVk3vexPWLOFtGA97Ze0RPgba4q
igUd28CJdL+NmhjDzUDBCr78+q2Qr18efidMOM5o/agyzYFyRUmCyrghCQmN7YFab8SAi3KEI405
d+lm8EWcyvu4vlvMxt1kZeVDA9zpIhxkhdjmEOdYOBZ/6Iugnz90NLh8bA/tbydCOLbjZmdOukDE
2BdPJE6et1SWyT3wfjrVTcdG67RtOK8yMXPu9KSncxIuI6KuMcp8DIH7tMC8MZ1SDpF4vWoQB8QA
hpXiVBni3JhuRg0709M0zB2n6K5MjBy/G/IxUW4TrbdLN50W5a4sDPvKSmj5qPS0fjSWCeO1N2S4
PdCM5qbbYCSj7S48LeyCmWR91GOj8JyxNtgd2ttiTF7KGkSOw1y+w9QfEiJKmtFFXWbNqTCZCb7I
iT0lxTycc6vG/GG9aal5WjW7zU7Y1vmrhXV5JPFm+SZYl86lDkOaSKcsEXNSVI6Vle8Ks9cwHdT6
uw4o41cz60A4Pq2q7bdq33xNh8706lppv7B2Hv06taeH3il0H+Tk5YkMKn/iWbN6i/lDrHTHMkaL
d6mUmBaDNOPWSSJ4HkC/fDjrGGSqw1kCn6DbVDgTBeZi6dayJWFNHk3nk0ru6ub9qnhm92bKE+wu
RsWaFoSYNoXEl745nUtmKStEFTfJQxMqd9C09dnkLkEdzqdKBr/gPlFUDWNIoZ+jGwBgCM9aQGUy
u5oq2HDy3M/POn1cEkAWm38Szn388a2HEsrthAk+bMl12jd6noQz7QMnVYIhk2WFXp97LsKGMo7q
mERkcCkL1WDxMCWhWTVeWS6ndJj8y1q8PoeAj6gI4kBISHRLJP8AMLKbTYJjvzlRyq7sMsqY5Gp5
rcVLEeJN1lgT8o4QYc7j3WDmJ5oPkthNpoUQBKwK0WvbhojCDDbyjFcclSLvX8c1XA0U8xC9oxvK
FIyZAYw1guYwCa3bFYWNJlw+pJ7zrj3zoUCxJ0PCHzhkDuxxDBQvwDdumMJDONWLRG+HJQk7H7AY
v/KRtwiqE4042WB7umwGB+HGS2nCJjV566Qjl2a+48FvH6EJ8HoDFMMI4eBO0sT/oVHstBN2LAMN
qbK0kMeZVNQArGh+EU4n9UGPlKgMZzTWSlQ8tBHU+U2gpsBzIz5cHSdtdYKGv7BxzksTVNl5lc0n
lokQXEI1MgV3C0Qs5IaxzO37s/pWwjqN472Q3udUPfDfIsSsA8/l1G0tNgpDdKKE1UYEUhUJPfTh
7uB+sDDrG5zHYjXIIQ2hBCxv4Uq1a7XLbjvlx2WDO1wqCEB7oYqQU2zDNIa4H5d+TkPDyrysvQJ/
hpd3ErdwqAbFIxUrZQIcIxxZ3a6sZLY0cE/R9mFslttZ+XRZjeNTuhPBf8LuRUVo2+dVT1KcGyDY
0ckc++o5P2sBB5bKwuajRdPwxMHrCr6aUOHQVGzb8swB9/QQf04GPrA5jt3LCh0t2R8RcHSCPmWO
elCvpuGidOapn6buPm3yzn+7FDQWaATOVLVelTtKpe6ouZAsLMmVMV1jNuvl7x9uy16A8Ajtk27q
UQjMQl1DNFshG5J78+haqPTxtqUuvCzvaGOAwQIMV0Nu3hBv0XllTq1XFvRhrtWrIMtEqC6jcJYJ
EVw0XVV1Yh2EzJbLdAoqsEIhku0/luEgSaUhirLFY1kmszHOsQY+FiNzrR8TD68XSTxwvDnGHyHC
5qzEqAhVIKRePetzdSZBFioeU0KMGPGREJF4AZlOwkW6ZlUBCn/YQpWghnFTT8Dm/Y0IU7PBJoL0
wCvG1KW3a7PGgyZc58/D95o+2bJhRnxNXoa2Brz+HwmCn0kqdM3qrYFsK1JusV/gJTt8ltvY8d7s
5PDF3PmzQQGGsZ50HBzmN+cSrHrm3XA1h+xB9eVpxMOt2UkTLKFP2wVPLUjDLPqmn/yJeSMtg8uH
U7Z0wv7TRCvRQw0hmx1h1oHVehjxsqLwc1nMYQgFTDbVgKIggFIIt804pW2jaWoWqpNv3xMv8VIQ
dgFaaG5AfGXXTfQ3IQ0w0+B3BHMHhikK7x0eImb9L8uu30/fq62QQ4wPtUKkgVsakAnAzQXDmzoj
7RrDScL85+phyCcCtckdv1l4w3GuDlk679V8Hh7fICqAc9ZsGwAiwQAZEPrakFkJ6lm/Sba1iAOv
mBQJdWjqe0mC8YFZb12HBJL0dwNCXsz+jdR7Pi2n/i/0OrJ0DCVHfkUj4AAV20ExS0Cpe2omoT1Q
d/yct+es/nHZAI/sHGEhSgx4lqJ7T7CGeW2pUSQqgrZpLhKXEBbRpWnPSk4bzApb/rks7ihSgKsD
aaTOywCiuCVNqJZmRhrS3PqkOWMfaa2e/0XQvhciRNQlRJe6BiE2/VZkm0/SxmusTnIjHW3OXopw
cmOLDXG86WmorqfFugIqQpMBYQ5FgJXQ4sBcgN3F0E0pjV9gpzDNz7Z5RexTO7wRC85PDpzAf0SI
NDeGomkUpOppyMhVDfvKJUHbkX3tvy/YF0j3x64lZgrooN1ej0bc+W1NkBmrjO4W/43DywZ2tGTU
0SlSfxja44iPkH5wnIrUFQu7HNz3cRr2k4Z5DOrbxWgq8p145Vj2a1BYm5j8XW8qgVKoAXKNQd5U
kVkOEjG/euWFG1xDOy2gbqCNJK9ixNxcNjtFc3tYfLQwnysNOKHj+Ud1nZ9jt0OelXldJC0z8QMi
SuVZVg5vN14PL6rLvLOaemLherVhDK52ciqPj2g2QvU0fs2/Xt6yAxPBRE+NOyF0baCQ8DJ6mJjJ
4CgYYHy5MT7HrboG3ayuD0XRtfepbneSd+rRbYGACy9UFZcTkjOCwJoV0Dk2lIC2Z637uK4fDV/X
Z3/IPtSVm1lfu3Xy/kLHnUghDMfcdjKnta4EjfbT+MHWwdN/GP3fKGaaaIdEU4fFnezLlQQtf6lO
MYVVsi8VmvlYHWBopm/ZkdqfyXLjOJ9zhUhUOzhxmolKqoZrykYII6ymrTjq0mhECXrj42w+WChF
ypzIwa2h4QSgL8FwoJgjiFgo2FlrNrDQ0UxigaJ+WMDNs1TWz8u7dKQKcMYqsVSYITIML9evQ2fJ
NtCRhbTp5mfWdtlj3XSjyzJZ0vlQI+qgBI7EEq53wbOrdaXaKWYrwU0Z3WlQjBXzrlaJbz8KVmDg
yGMgGwxwtbhumHPV6HRQlKBFSa52UeUM6B05F6gxnJdI+SQLLV/1l+I2eSFQMPMqGexRc2IFrUxb
yAd1IkRfPhg+fazuDIATo17zZDTER5u2V1JYSpRxMfdshEynCzPEY2PUywZaHnmonQixeaUlY7vS
FOu4sSezuSoAhG3BQJbLrEKiiljfSqqk3FIdqlilX9o3M/LSMkI4mSpCbNRNuVHWE1RRipDMk7sZ
JfICPk3M4PJZOnoD7G1BfNmgN3u2sxXKDOEWpqcCbwDqbXejz6ElzCdPl+Udnaj9HvG/796g+Zbb
ZcX3KMltX2XEd9pU4l+59YrX4l4E376dCFb1TJ+5pRXWN9I92erXNHnCXDe1eqzt95fVOT5KGjqa
THDxq6/KUo2hshZMxCzkhBr85nceFtstP44+emlD5Vxk/iLR78j8qGYisAGEwEDP9kv9HKcr8oUR
ZImXuyn3bPpAesllceiS9jKEbbIWqhhJDxnG5+aGJ9l4z+5I8TD8m5Zd7o/wrtGQ+oYTRHzxUqOs
18k4lXjdIMUGknrP/lIX0oYtviyCWRA8dA3ctwbEvGpDrujG5hl579lrzhYaf+wknDzOS7lEyZV9
zhT3sm0c7BPeuRbyoABevC5KdDMZ1SRF4cpJwPHdmi7CCaN8+yMKOQJcgyiJIk1ABLdaK0lrVQvK
ohh97HxRi0/S183Bid1LEOcj1q2iwBYhYWZAyH/RZSjeo2UCOAF1UPxDfkA4rpjvpdgEMztCNvnl
8rH/rjDZKFuZCO5t9x4B3XtIvKOcW6q3LEcD/7ta/6t9+KOFYMIYZzLnsQERjeqv9Kr95BAJOPPo
TGIj/ogQbm2tLQe9G7FQM8J9O2wj633hOgDl5X71ZsJ4HMkXwgS7ilHwL2sCYZiZ5ObzY698VqRl
V36LiUfSAIqA4AmDt4MYCPdx7szt1iRhpYTNGcAk4Bp73e1W144IEjWyF9ORKZsIG000CZkmxmG8
tINmaomdOB3kjVFd3aSGxAgOt2gvQLi2jVqtt9qCgCHklc88iB+sG8NtzyVwk1Ry9xxZNQrIeETY
4Od41Qtc582aYeR1EvbsFuCZaflczY+XXdhRdEB2MsSQyizzNt046kK7Rx83cJOxX6P26WMOyy8s
7VvJ47nZ7eUJO0RZZ5rZAovIACeZYdhx69p/0SLxUoqwTZWFxl3bgFYkmrFNPOZht9VpCCwUxOM7
Ga7+cKMcB5lcDjHAg+Wl2Tl61eWwcuQHQXxnuGMalZrkrjmybFgCagiUID8oXgNaN8bmmit4eqED
LCU/pYOSDwJSPLf+FSDeAiur07UYIGCwY7etb2YENtPnfpAVwg4VoRqSw4RaeHMJa0UwKrdPapqF
mXILxrC1DSQWrR74HCTq/hUg7H0Hx7Y5hFfaWHG3qpU/52AONb6T3vS3z3V/N05gXZHB3g/UwoBp
HFWMLyGv6QjmzrBVXdHiYK6vt+V+lbHVHn/fQAYKNyiqlIK7tlFvXdVyiYMU5tvNXm10kpDwwADA
5cATQI6K5/0vT7G7QzFwZd1qitSIOgOl2odD2Z4Sdmunkv4l/kuFO+GFHK7pTg5lW9siUlCCOM/O
9Xija4OrOj/UvIoovZuyu0zGI3sAjwXIfacaP787kVVJmVoaEKmN6PodowntqZ56r6JiCXysLTmq
hwuJIj9/MfBkobBVTVbn/bptSrBM75rmShuLk6LfOUzzJZZ+EPBagBYZyH0iDlVFrgiSKls2TTME
of+28utoiD3nZnv8/yij68SWnK0DP7cXKF4WhWmuc5NB4DS9c5YrrbzuZP1Xh4v3Ryfx6e0odZ1N
JURs9NakFfhrTT4Y3rI+SRaP+5lXZrgTJLgJy6kUe9IhSI200ECptDrZEfNwI3nSshj/1itZcK4Y
xwkgyys0GHMKrQeUUglI5GD2bB3F4ebFLjD13uzKcCZHL1YMUOIgEzzwdFXkygQEFY1Dc8+TP5NP
PM0twuFDqbj5DRfKm7MBQLq8mkeGYQLtRpGHBwRZFQ7YnFgToFNYzLR6qCbc6Cn19Pl8WchR8IWk
4x8p3HZ2x1hbJqMaKkgZr0BqdebdcuoZnYCYOyBvWjl0GibQOiheqMiLi00yKlPMThsGWKKGeXig
CgjXzAXDHSdsBFuvBOx+vGs7cYI99orTJkXNxTWzS/ESV9TEtbrOH6r0wUEivK+e9e12aFU/beJI
ZdHogD3SlA0u/pXyFI11rzf3OrtVzgbWLnOPH2K+480S+mm4vm/Omp+FnHgvx7xrdwucE31A94Tk
UHLPeEm0cDXojZbWEwYnBzZY9wbM6NArFy0pblanfgLOwd6M+nqRuOtDs0JYhbhA53BdkVjA6rs4
Kzc7hsK/UWDovbqbMTujCuRmdeTfdsJEVoGCkLJTGYTp+lOTBggnXPqjLyVH5eg87qUIQVZblF0/
gD8gyOmHdrxJyh8LiSSn8ciBApiHjLYOhhwggl7aiV6a87AsRRxMKTkv+c2SPU0jcfMYE1JV68bJ
Pw/mp6na3GGWVXGO1EOg7QB9BnKxV9CJJbeZbSdjHHR966YWXI7iKmAevqzh0VbtpQgnst4IMUYd
UvLyR46hN2vlq5OXq18uizm0v70cYSExXTgDlzrk9EZoXBnAU/1izwNiGG/k9STFJh+FkuBnQoEF
ZRwwdwiZDEdttTwt+hh0ffzJV+Fck4fka7YCYYepxsD2tzKnwj8pHuy9SCGzMTtML4ENwVKyj82S
udrw7Cy5l3+L801ml0dR0V4WdzI7/9UOTlMU5YBI/GoOMAsHsORq9TkvCZ8rujVuKqMiO95BZAFB
vwIPDnDvS5HFNmMQtdLGgRGhGSVQnoYTkEP/mcCWy4ZvHJo/oggdLwHU2WxBXAJccYvJt3FQzNdk
fq+R96YsSD+0fTT2WGCIpzx7+1KjvB2MEaQWMXojvLks3fJb3QbbW2c448MW8rX/ShFOWFXkVN1y
SGnNcBi/S1nDj7IbuL7h1YkBk3gVivd9a+vVlKCQ8zz8QsSxYHLLGVvDceoslDH9HgYNaIziSB4N
wGixVTix13kEsStK2pxfyAiSe/2u6FztimdTYHsS13F0rrgHtqjFy77imJe2btVtHPltov4zqb6z
nssNfU1V5yYZ4kvnn175kppfU/Uun5HVAbN5ifGt5fdSfXJ6SZXzwCpB9agDdgoSIqT7BJPRK6Ku
9QBC4Nb4aP1Q428bCSXqHniuFyIEe1mSPE9qAhHJCOImqzopBHQ4ehrY+eYh8vZSfYwcDMGlxuOs
La6x3Rh5C/7et/KDwnBRgEIyG2gJDNgRy8Zo2Lf5vziIm9y1jfNSru6kPEnUPchk7KWI5FgarTeV
EEgZ8Fzd4m+rdrWCzoPoLWYjt57VJ4GtnidFEjwcnZoXcoWdNFEX2uICy6wie8bHVOCR9LBFoz+e
1VPssQ//o57ithrKjEEIXF71HT2ESEgHpvE8DA9OATgU+Bbj1SX2p8tSD47OCyWFWze2sqzUFSxu
ned+j2po17oO/TL2/kIkCh6dDA3pbzQ547CCmP+lM023OUl1krIw604xLtztrMtg0r+wMsINa+OV
gs5AAxcC2mReytA1MIxrc4syZeIO/uIrGJeTuMuJRYsHjtwb+1HzjJvcZ6Esnji4Kl5I5n/f3beT
1o8YRgjJLSZca71fb4m3VUH11pmg/MwBBYWgywC6RBeTrERb7WZQGhZqTtSOt1KW9iPnglYtgNUA
uULHo2AQlVrWg2VvLCTDPSm9TnasZN/nf9+tU5MZRNl0fH8Griq9txoJDlL2fcEC2tWK2xol0NDQ
4BgLwAoqU3Lf8NDplZFZwIYRAvJy9Ea/VCEpl5QYDZhQYvrQrd9nMIgkZ3gLd2wfZ5K7qAD6l0/p
oVIgIwSGmfDuZiGYi+2pQbd5x0JdfSDsyZE1fR09u5Gv14HpBEYRiU9BQD7oxkqqjIEwkoAdoMDE
DAC/AwNYRdfu3NXnuQVZmeooYATyGwppFlLRgBS+XEheTcZ1Bdii8ZlPhGpCdLU9LZjSMfwXo6GP
1pCAYkGnv7pbxNLBoJEV3CMcjYabsUQN+a000/xkgiEVV75poitQLPDGlc662sTJdMj7Ir0f4g9N
9RePpBcyBC8zd93aGHqN8oQ/+eDB41Sspx58CiDjkyZj+PKLdg6uCLxpUbzkY1Rebs9SGkWsjCWM
YlEip0i9Ih+e+7SUkYfyi/SSHL5zO5eAOYn1mOQAyeb/8Icfe+Q5yPXmvxlrcGzoHFCCtzo2S6Ta
YAOtF1sp2C+yRsvbrovBNe+c9xPmRHv8nUllzHv/h0h07gEzb4F4g1/BO/WSxsiakoscr5R3A3jh
kakuXfXdEMQucbPPhTdJLvXjg0WRJNRxvJxXaB0jHpNMzWGKCgNno35CrhDlZtCxDl4VDZF9vuye
Dg1lJ06IXNJsW2NthbhsCBznZ/5RHyQaHR7enQTBFBGBbs1kwkQM+Khl3q5iUnuXlZCJEKyQTEwh
s4KjZbDbNb1pRv/y9w/jSbLTQfB2fdNaa0r42Q35izwNrHP2oQA1KWc5G6+J5FjJNkVwFZi0yrp0
hLhK/5HZj516O66ybC3f2FcnF8AGmwKdyuO6l6adp+qGQQq4l4YQ4yjCwl+ujfMYwoFHSJ/IUAd8
ky9IEznCzDKx9ZzAzFTwXf3O2CB7aIOOgRN8wLAHyZYdxXTA7f9HPbE3ydbLkpgNYjpm9fMjZcpy
1Sp2VQft2LD3Cyk02eCqAyN0LHCJ6GgpRSuESL4/AVVcVltMMYbxnM8BJW+PjvB9CkQ2aABUWwwk
5nqbyjjF99PciNppibJZlZyjg0VDdRZhCqfzRx5IcHddn2boyoQIYxy9biBukc4eVU7TLNHl0MsZ
/AUKKklUW8TU65KaK3hXgMPugziqwuWklCe8W9C23Hj2w2yHlw/wwd5AqT/i+N93fnzL9bq1Roij
83eM9jXfTvRjvPi+4B9qMzYXx8L3WdUkfjtsvd/kOij3Otq+u6zKoS/a6yI4hzGfVi1fIWvipeAy
wNqRk+H/ZlxEXyb9JKv+HbkjdHXZnLdYRV5IcBUDB4zok4bCjvpz7t0CryTzx2WtDiwP4NR/Rfxq
tNhtkKNvWpmPqhLA8XnxfLYS1S/0KB4kco7ezHs5QmJAK2iiAAEDVXTLTfJHRdHcPAnqLlC6+i/e
GiZAHEgPohsO4fBLo0vLOjaGbEQ7A5L7ozZ5TjqcLFs5AwTugbA/6En8oPapDEp4uJYYx0E4gQJ/
UL+Uuy4LKNAWtFGMBhtdDIKOtEkLndrCgNsllpzkwwV18L7R0OiALiZhQStz0aqWITNQtj90dJqa
aAIld0x3q6QOLtvIoeWblFOtIVmITlfBPaEjhbVgW0MuNHdZ6zmRESzX5H0T4L0++/9N7/aR39hL
FLL+RrMtNq0BBS/KMLXPzJBEX4d+EMVZCx4XADlL5/fmzu47FPPGvECcjrm9mNCDdxT6Qe8s5isR
oO0gfLu8hHzrxWsYnBpg2EJvDyh3BNPIbDuuuw2VUUV/QjeKXn6PZSjTw11CDZ2TqyCr+woxWZj9
5ljlytH6S5ifwBwXdtfa3RAYYX2f3NYSMM6hSjtxgmtPq9IqHBvi9GF2NTKcMA/CradYYnxHlgCU
igVaZ/BWQd7LjWJVasO1w0EZi+78Y5RqBhZ8skm7uI/CMqCjgMUG4AdT6AVfW1qYeaUtcBrlTw2I
mE117WC6Qi/Zkw7Odlm5+vCBgxIkRacSZl8hR/FSrQ5F+8ZoUa+ug5mz/ISLS2Z3+FVHY97wTH3Z
vM1jk9+JFF4cSpPWszVA5PCNd3Pkj92p/zYFOkj+q1tZnuLQOtCOjKZH+EP0pr7Uj/ewVc0Kf486
fFJf2Zhc+BfkCwjG/hUh1sNB3IZZMTq/usqI5P6q3VQyLQ7XDD1/BG9QHZskZvb0dlSUWM0ZmPzL
Lzx8Hk4EzajeBib/+VqGYDoWBwggSNNs1O9Fq5j0ZFTUCeLoyYrMUDux2xF4n98wFVl0cSgNJS7L
RCiICFfseiBkGbSC96dM35xHrlwZAbOZ4CK5J35yBTDJZSd4dJQxHA9ZK95vCzDTS5vQizbt0s5B
m5dWTg9VGWM6DXJ/f+Ew9lLEMI11gPPPNjrmxtQHUNCnk4zq/nDlEDNZSC6iCx3cHy810aya1cng
0MC6pffDuQX7D1YufsfHcc9u+eHyuh2Jw7MARkj4tIz/R9p1Ndet89pfpBn18qqytYt7Sey8aFJO
qN6o/uvvovMllmmdzRufGb95RmuDBAEQBBbeVfBKaTP3FvIFMBZV7mo7NkfKCqbcLw6VX4eD9vcb
tcbjC3ozvVMnuZnwRjUfk+pacu7OC7ShCPj+S8ErLANeot8un4Ob4dzZcBVTUaMqdfSyaRHcqLa8
4RsMTg1Q8lx3IJeKMPYNPT2MF3nYqw/S4LNKBUallomKN1lMwvn4N4hclDTRCBVh8gipjMydLZ9O
e636nKqBbT1WcyLYow0D+waNi5CGri3LuoN8NSYMFsOlWlwXhiBKEknEGXEQG2WZlKO8RG/a3O0S
7bbtlSs5xuxhvc8WN9VKPByLMgiireMNe5/SRS1YjU7nY/qAz9hUMi+56H32Eh55oqTPJh6eJZgX
Bu3iu5d3O211IksoMYkPrNOkupRxmZuQ+/t1LaafJeqfPwBbm7dGZAdkFX2OptGksoMyDDk1TjGZ
vaUnB1bwdB5m03CscbiDpjlLkuU9cPRQ22XBcorQwKlf/+rQQNh2Hm7j/mOjX8cAxx4urKA6eCsV
Gq6Tppwq1FaZKYqqQkyr8ZZ/5v7HeZgt64EMEy6/eBNF5R13zuJl6ha0H8E6Lfu4f6wmQYZu6/tI
9uh4RcH9EfHFWzFIjqddPcL35fzYJYdM1Akk+r769vtW2zptlRb4fnGSuiuJ7s6vz1YlCR4i0cev
6Izal08bDBKJU8wIjlAzzC42RbiEoAVBgof4vWDLN2XB2xpK5PGU8461x4gnquRWjMoN5UFNw14W
9LOyveRtqsaeiNBGCw4invluSJXGGjp8n9hpCZYjOcyc/gKVKpdq1LuyYfz9Pe1NLpFz7IVD21rq
HCeQjOrLrIy1W4O5NIhVIw/O7xK/cnhSY7U+KARhVw7UYrzVgi7T0sZRW7wSquFQ7kF4fP77vIn5
9X0N8y2ROUKWmZNE7wajqptuxsTjOx20xfKN3As2553h5DGYjCszJttWWyVyP/sRaqRYAEmCxGMz
7FALiBY90cyT7SWzoNoyYmOs31s4e4lVJ7dHEDUlhV824PbThXTYIgzucFJZHk2K8MTHg2fzc/75
v2lhXpx60qNxnA/ZtcjLbu/Uq1jcTo1VVzoEyUW/GDVUBF3aYKrTa1GtMu/Lf+3VKwq3V4lVEFnO
J+jDXAd99agsp6a+LY3Sp21YS+FHtO8VjXM8S1HGedZiGTVpuRt005sV8k1JRUGQIlo7LsqrMCIv
ljtIpX8xrqPb/EH30FiJ4HgmwezHe5CL/nWn6MtKgnJJR14WtR78ozgysi0hObRed66aeK+nd+fX
7p3X5gD48BtTaSdMZINpmI80dwd0Kzh3mB9nhGyWcISecVGszJR6bWV5QO5gTZhrhT4MAMYH/ci6
hwfXoq4W4uaJgcxUFCi/S37weNwhG0etX+qZzr7UeeYRmfSTFKTfYARB09nctN64twQ+fVNPXveM
T/eVcwT+GYVZWxt/n9TpVKbfzm/bNgSqF1+oz9/1qjc0byrZyTHbNx1c2/IHsA1mjiAi3zRPaOj/
DcLpu2Z1UqNXBVSjBuG9jLuM6MlVJAbnlwwMF8fLJcSYSTxcU6OkR8MplFOT27FA7/h48ZcavArD
XWHU0dFmowaUHtXTXpGGEypuK98amz0Zp+D89ohWjrvLxKAUw40zg1zJbF4XbYU0xKyLrp2C1eOv
LuUwNt0oQ6Q2tjGgwJW7Sz37cl4SPiZ6WTYDiWtWJPx+dqZSjz2N+xSF6fI8pB6R9ekWF117H2l9
0/pLYfY3DZhJH87Dboq2guUObeLkMh1NLKBpPGV2oCjPTSKIXDf3aAXBecIlLjpWgj/7sEeuOrVu
5QgQtk3PCoL9hFXIkqYSa1TF4kltwKqsSWDeTMSlu/oTnJXXeolviMIkkVhsZVeYmHeiKrHJNuxl
xArYRQoXEeYnI+zuaq/H2KlYxC+y7UNWcnKGwhnQVj4OwOx82VNA4wT+elQZMBrkcS/sQNt0ICs0
zmj0EyYa2QQbR4MXQphdGXnGF9YzyNKkqvyRs7yC4wzHIslyMSeAK1CTPvX/aLnAzG4fMdg50JVt
cANWld1UfYveDzCzTMpV2UyuXF0mDYgoifuRY/UHircYttHapDdg0Z0R7zRJ6uLa68tj4Z+HeXcp
fLEaGGLEmtvRa87fmns878UOEol+68/eHKCMa6/dWaEWxEe6F2Cxc/ounlhhcftT0tSal65GoD76
3UX1k/VAogPwRO1w9Ou7YidC3LRNK0DOuJOql0luVbOvxMhMPViNq9f3AqE2dfwVQ2cl96tTXFS1
JiUFFrCv8QJq7VIfs1MWdwlZL3hy/aHLzgqOi8kMPZILCqpaH51kLsXgAi3LRMZQsE86Z9KzAW2j
aQWRhp0dml4TFl78TQdvDMtjazeiFhfBLumceR/GKe+nFiLVNUonMJhpXwnn+23a2tWycfZdatNk
mBFcQiSlchW/OGI+3ZX0tUVLXBfGKJT1RdnybbGQiTLwcvN+xl87FIYaV1C+sf6hGAfZpJhJK9gq
EQYnVod31rQhzCCxDvrIHY2DNj2d13ARBvv/SsFtdYp6ZNZwmzdOc/IpVw6myHBvZwxQuPx7rTi3
pEztQtMScsQXHYrfioAc288YygQaHFTjPouKLLe14RWO80uRVfeIkSDSspSe3TUubYP/tmicqYuc
aMz6BgLZ9ZUmgdKyARd8KvAR2958tWycfXN0FFHlGlMxD1MXk30TdidUpw7H+C7fx8dZROghWDee
UjjptdxuIkilVc+jMroVFTU+bnrYV4n4kU0maVQtjoHQZ3sblTjfs+me2g9VKfBFm0qNhxI81qGG
710DTVk7cev05eSny81oByYGRP11LcmLa0VCmtG1gqSTL+5okho0jHk3+fMUMNqE5cDmGqhaUIGi
s/5r+i0ejjtDdUSnLsaEIF8tMO+3mi/TbMIzjCIKW7eWDpV7rJ0ANf6Q7a09SBMrVTF9Djjh+HMG
/zZe0UhgBXnsmY6reK2LniA/984fqM1ABXOG0VHPpp2g4PwtbG4bNG7KavLjwmhwYtG+GNhDg76g
pp/ICbWz3UG2c+tnqg5DFtSoC9FdTW+6L9Sse+0D5xvs9xYqT3BRfdfa09Rmkmh1C/1xDsi4ewZy
FMnfkoayHV2DcNbdmjML1C8AUfuLtP/RDKHcxQIbsnWk1xjcshKUihUKwxjavVUeiIhOm2kdH/NZ
eNrXcSfFOwCfFXOw9gY1mwm04OXn2VYPKhL1c6W75uAIVGRTMV+h+PxYNy6KFiNl4KdK6zpoo7SN
IBYRt2/Kg5pLGwk++HW+5i2yCwwglKbJV2bwp82LLw3U7Szl1JYi+uVtKDA14r7B2I+5raGLbg+x
MU9+Mn+x6L5KQ1v5FGV/yxH4omV4c/sNw9kNtaOjpVDASPvZY6w/xT/1afCso70vQ1XQ0rvpsqwV
Gud6+6VP+lgDmhpLDjlkmWp/ieMhvavJtFTgtVakXUb6lDwmdjFUHs215Fmneo2h87Qf6S6u7ETk
1zY1Z/WjeG9tNrNtjPLkO80tie5G8lUXFboKBed89TyYtdVMwIgP7KKFECfATB3dl3dlkMSuqH1z
81y/isTfH0kml1rVY53HtvKKuPDqXqQ4m6uGDnHUqUF30J7+1iL3RhKpWgsIRAHykdzFXuMVIcWg
oIvJK69aTPc1DqLqJBEodzdBpnOsdQfnj6oPzvBpiu6FdGLbW7USjPNwQx7HmNoGwV5qRNjQGxLS
3fgd7/7/j+erzWO+QuOsfGYYkdMxiRwHjR9pH5T0H0VdrnJVVBssWjv2/1UkX+E9qSY1kEi76+q9
ihSM6EIiXDvOmjSmkqIxAhjpQc1dTEXcdy59Gv3xgrEAZ58FUQHb7nfuBTPjZDR5gDOXf9OedFol
WjJCzTGHWQ5YPqs9/cpnoYZXYLw2d+oVjC+K15UY6fUaYL02uHL6XZ8nt9ACuxS80W6e3RUOd7Bq
s4oaYg4T3miD2dr3ohbVrSAbM511lBxrGEH/rotuyqneFHTyO7ULrDE5msbgx2Puy318YTR/y/H2
4mDADYOidBS2vpvupqBR0IitfvJbM0ICZjfiIWQ0BAH9ZgbXWqFwilc0VdktNsLfFu2cqscY8TPd
ne6UW/veQU8nHo9Esc3meVpBcr4MoZncqBUEo3SXN/dJ4hPREBcRBOeZinp24iZjEHg56m809WjI
f1mw/bI9YJxAySeKFt/1KxMHHdFzBG3rxy/RHNTD97r0zx/TTSleIQwuRzbnGtUxC3nyC3rR2W6c
fG5FBK0iCO7M2JM0RMsACL2Pdvbop7ImpkzdBAHHkYN6fZRn81cfY4nsqs8SmOq4tbzE1v/RTNQ0
ZUUu6hnZMgE2RkPpoMvBLYMPm3WL6sWiOqPvWKOXF4qfp6Khi1vCoFUcXSkYvPG+1BzJ6yKpqhiR
bP5Mli/NNHjyKLCYIgzOWxcpK2buyOQ37SdjQk1BtHMa0VzpzbXCoCMH5FO4zb/jSuolI7IpdiWP
wKeP5+NSE01e3pRDR8URiplgNfnarxgMcr2Uw2Iu5qMEwr7heyQJbi8s/uM9GZqM/0BwS1UuZVOo
KuwXGFrc6JMyfpLb3Ndrn/Q/xuhyENWwi0Tigpy0BvfCiBoJHz3VblWHqUU9SXRb2gTBFRkkeGAQ
UfjSbruVJMe0mFHWQDCr1r4EyjOdTIK129SAFQxn+x2zoqNqwkpqNHpOS+OpMxr3vAkTQXC2XiWt
rnQ9Wy45DzI0FRBdVADIbPk7DVhJwdn6tmriNk8hRamqGBLYunp6sq1QTyvX1nBD0AXBk2hzuBsJ
KAlMqUXyxO/ADdkVO1WOvTYPz6+bAIQ3/WWDgi3DZCdHX/w8zgNby5+HpfzLDm3mxDDF/reiGZz5
b5UmKeUU2zMWiQsCctdR8Qw4CMyZQAkM/oyCZQPtZ1gxUBKG84zBrlJ8+G/rxR3LBfmFwpQB0Zj0
ZjGGx4KgTxCpPIE+b6bc1yvGZF1dBowYmyLPDCj4xTuPabVgqZw8dVeB0FzUcS7SA/b/FVylWmOf
1YBzas0brB6EWhXY2h/+2+pxhgATF6tlYUI5XQjOmqkIhMGzSBDOECQ0ShOME4am2VcGZVRs4vYi
tsnvLAFmURqo0WRDLjhtVpVy1s2ZBehPv/hDY9/yjFsTgxtYJYLoTXEztwpO2j94nF4vkjHPPctU
04AxF2Nk6XO0Zw3MqKsXFZ9vnqEVFqfg5qTbaKhDwpGkvWcPJmqpP6QFKwhOtWtbTqcxQs5RicNS
/irrXud85H1+vWScPtexQSKtxBYZUXkEmYI7ZU7ikiERGLatO+cah9PoUpJUVeogiz5JbmeGEr2J
28yVTUH1kAiHU+vRqSyjBf0qGpZsV89uFOvKKH5mokcREQzn48iSJsjvY/fnRnO7/KHX7KDUjlIq
CglEQJxzSxuqLc4CIAnzKIM0I5nnTFrqx47xWNuK6D1g8/q52ieeyNwhRtuPMdbvpQxAD5AK8xzq
LlcJOLLZQerd5Nt5YycQ8R2xeZnXFYoX4Vrtr3l52aumOxfeQAV5PhEMZxzqsgGnOQWMkyNDXCjf
K0nZ100KrtDH8wIpIijONqBviRYgGp58+XYuQnsOZsxDmfYtcYfYky57TBg9MEJ16a8bFl7ih1eT
wY81jtuaWk0G5BLPXoG99OpRrkE5LhBw07DjnqKjxxwtbvwTRTFMUdLNFl5bdvmN7uXgnHKCcr8c
WXu5SVxRCe+msV3hcY4kqsFhqk823gHLq0n9mogm5Yq+z+kGu132fYHvL92xGB/s4vb8gm0629W2
cFY2L0bM55uxLVIzexlpPdsg+16hgqBLpHfs/6vgJItiuVDY7hfOGEy2SyXHU8jlMgTnxdkOulby
cFaWDK1aJzaAKPjm8dYCdoEkVK60kB4yjPtZBG+1ouXjrO08NHlWsCdhLVVBTzIfdF26qIf083mx
RMvH2VqKNrnIzpm/TS/m7JtTXBljMAhd7nkYJBPf7tJCFWmMVcAMZe1idI0nU9eqtWCKBT5XsE3g
0niL1KYmOrEJtokNOGR0pXbtmj86d3xpNaSfRxHNgEg07hyVsTPrjQRABcUo9Xxyup9q+ZDJkXt+
pzavmH/0z+Fp6MpIbSON6V88lJ6mgZ6wvMN2pcvkpf2dHAlSi8KF5CKxbIrqkaQv+j7lXsSKBdBI
GTpeRy9YfVwdiize5gMEG2nDSq7w5szTL8ZNrmiphCtA7bgt6HiGU71vfOmSNW1mwt6jF8bc96H6
Hzj+fmtZQxxpFHGgehtdlofuoJ2mk1GAJaLxL5zL9AqVem53OZ7oKXNFU6L+ZX1f0TlFHSVk+U0V
6PYjnV07dGBQTL8hvnNJD+kxFbJ7bBr819Xlb8AVulxkheD2Q7LPUfOUirJSzACeW04uApgdEHto
NbuJ9IXbqAezv+yq2S1LPx/258+CSBRON+skm9sclYdIFcvEzRd6m1BN4PA3MZDHNUH9iNsVzx6S
SU2TWglMVqI+l0MKLo9P54XYtPCvAHzYWdZ51Og2ah667tgnN7JzTUXzSkUQnI5R8I/RgslQ4cbe
o/IZ7xxWJzC5goVyOAM4mXrXqA1AJl1+0KvqKWpECVaRHJxqKVbe2yDVh/vIqx0mI/rZYPhd8tes
SC+h5GpLOL1C6p7WGrLr/nLd+R3moIKt6KSDX4CRg0i+KLEiWjkm9ip2MXN1tAsLdVG5Zh7nYjxQ
PRd4jU3vtJKI/X8FMTa9sQyshkefrlXpahk/FWT0bdHYCtEGccER7TJSNBgV42soAR40ArKE7lIx
PpLDWwnDxUTFaE1WawBliL6ib8Wl+kfuSysALhqSG0fJm5iJAbPSSejUw1tRlj72+n86M3gDf7st
s0GsROpx9uNMOsxScUPLTmC/Ns3xH1lAKfYWYtKketBHQNg6koOFR5NTjymLS3WSRGTW275shcWZ
AEJiW48o1s2+1L6z2HjYO4/9TjkuAQYr+KLH/PPnRuFDIW22qBEbEK2c7yPlk/6RR3Zk7v5n+tEF
/3bpYiUnmVlAnGjOT0hIBU6WPcYL9VBw5yWtiO1yO4e3wuPsQD2D385k8jA648XPgiLULn89fEu7
805HtHScPTCHUtEGZqyNNDs1pbNbxruPIDCCSDxMau/Gm/UmWeokgq2e4/owUu20VCKKgu2MDfp4
fmNwhsCOlEWOJEjBKC+Ha9bl0JQeaLo92ZddaURJVvT1vFjbFu4VkjMNUT6l48Cus9lSXTYYsdI5
w5d8+Ei3IV6pf0vGk7sOapPSmCWGVBs0Ens5q9w58s+Lsu0TXjE4y5BXLc1KG6vXdaGmfx3jG53e
GqLm2W1Ne0XhbEJeIDXtDECplOdUf0pE77qbjeL2a4KEf2c35zg3WwsJmfa70yOANkCiVHn6jXKV
fiI301cMafI0QbZhUwteMfmm404x8ox2SJrgUdE16MlJ7yfrIzf/FQZnfUhmlDWe3ibfapIwbaQL
R+1jtyr65/Nq8G5KBIt2UEGgoQYatdnvOJvyaNK0MTPh7VADqD0tGOH2NFywRay/Jd6kYLwaurer
/8dknK277BqZs0LZEEH/RiCXGCvkOi1aOQwFLQ9Tg9uCRh0SkDpb/D43dUE8tLWBa2QuUCmdNklV
yYDM6s8+xyyVPZEez6+rCIIzTk0LqsvWAcSgqC5ZQvRjuaMoab11hjFfmBG9ahbsLB8Rw6hKegVF
LKfGa51DQiw3tWq3V4X8GexT/L1uDcXpY1sPiZk10EfzkhS+eSzRJ4d2+BjBEdQj3yMREJxfwS3T
sUZkK7wKWmlcz5NMIdwYUU8H3bRDROydm7kGVv1qo8sDHp4Pj1Q4QpSCE7RGOYHlwpPcsu6/lw6P
9vixDo81HGcNpRqMOEiCwebqkasMoztObdCOgvh1U/VwptmDOgZz8B2hpUmcwkyAQjFNsBvA2dKX
XvzXhOAvhmMFw2m4NDa2SUED7mfKczFfFpXkJhgL5pjx/rwiiOThnG45yEud2VC9xCaeYX2fOlS/
gsrrPMrmWXoVR+eCcXMyemrGETLVznIXS0ngJJGHEVn7RUk/4D9AYfx7g/hiJCUpyKIQQOnakzW4
ff5VGBwJ1ozvAM1JT5oBZda+hrw7XkO8Vk89exQl60SLxhmgPFG0Qu6Zl5Lyb7NiHWfN8KfRCQ1h
w9fm9cLBqB82kFNF6xJnD9rKjJN2UJDj/9m2+//1+Pugcl0OA+q6s52oAl+IyDmo2RqI3ZkqSwTk
1Qs1OLMOc7lzHlmDdRnWaXBeCbeua2sZOcdkEqNKLIbY1/Ed5uxJNuamUJdi9qlpfT+PtW38VgvK
H+CodZaYgWXzi3CgTDjkJ+N2Cio8ZYjSHJuqskLjTnEzJHE0d0BzOss3lVOPJ5q8PpWia+im5jNe
LFCroyeeH7eHymg7HRUNAWEL+yofcNnxSOOfX7ttYV5BOG+Ifqy6WKgOb6g3ePsBkZor93X7OXNI
5UVpfn8e7l+26hWP0325iKw8MSDU0IXVT8bTTQLbt5ULpvliP7XpeldryCn+kBYZ1VOIt5CvjfpD
eLVmmvUumFBBz42zDJ5k3gAOpVzmhjMjU1Bg3vt820T7ZbnWixqREiry86fzy7etEq9wnNsdRprJ
YOlGhs2sEjeeVHfBGCY3qUWDRjeB4Bcx10YGVSJfLRklCt4uHIQszL9rMgbeDp4iAtm0ESsQbnNA
lNbbjQqQBbPq3FlTXXvofU35Qrv8+0CM4AOLt4LjTBIZpBz3RJh4J3nuwCEFRuviA7dqZwXBGaLY
qqx8YY/QKGSmiyupXzRRtRyzLu80bgXBWR9Jq/MuqnFNtCYziC39ztSkC42kp5pi9LpZQCuak+LM
3vnFe+koOYPLvy7NpjXnOYvQm+znqITJeEmyozwNbkRDav6cqhsiIgjcNhZQYHCCYOwfAsC3gbOu
JdGMqx58vxbMnuo5J8a0Cu5DJ5xCeS8qPts8zCs4zhbKaEVpWwrDbtDxx7yEg1PspAbzOmz1YTFQ
6RGJ0lebJwDPMRjMh0p+TJd4KyBRaKZ2BHcrI/6im26VHEYnSKPBa5O9YP+YaXi3fysoznRgZKoF
fil2U/y9liwEmOAi0QIuDjk2DcgKjtu6OEoJnSNciZf8GZGhtIgjw39Rj9fV4/ZriNCeLREcBdx5
3qiHFdp7sUibrnIlEhN5dY1bHDDwzmyzJOeyytBLVu7m4qKxbs/vlGjlOKto9FKbkQYrF8ePS35b
mPtOZHiFK8eZwgxjQXMtBsYbPoAXZbBxARYdrO2VA3ExeOrxDs4/hEsWLR0zB9VT2dZulH2yQNg3
yxdEeTy/dJveHhSs/8PhbVSNyd/5bCRg9bGNna0uuzT+SH8uY3n9DcGfWHlZBkeBKMTxMnpdU1eP
BbfeTaNggFcAdA2Yf/SS51rr2YgyJnBTgiBmcNwIwdF0o1VXBblyPsKBCdaEP0icu2qMZbYlRvvV
ZerB1qsd6O78WBL6jk3bs8LhfJY8NjDwFiRKfs7eSyXEPv82odJM32PKr/8BJXgFeymTWC2fXssZ
ihEAludZ75LZ/D7pQvKyzUO6AuHUYFhUJSkV8HuBMLRa9ozEGCPt0SLuOZcjioldVhtYepHIC29q
+AqXs+J9n6IVfYBwIPc3T/MYKk2pHYooJ34Tj19RumN5+lyg8dmq7F001qWbGdJd2X5L4u+kKz7S
i4LZGTaGQVgy6P44mxjZ5izHKhIARG+CYqjRMTwL9nPzdYQNMgBTNIZbYeLiW7s7YUwbSoJxqpV7
Payu+rAIJ9kzLsed7cKX7YvPormEmydwhch2YaVCJVGrQpaQTKulDLnOz47xhCarsTo4ojkDm3q0
QuLWL4m1Ycky7GeqdieSZzsw1x8kJxas4abarGB4n0INzITqsISa2u9T1G53NQ3OHzuRJJxLafpx
KhYTELQgLiGKuZfaYgpkDAtxzyNt7w4IWBA2qbrqcFaLtCqannMQaDnlQ5c9GiPuDfl131zO7cN/
Q+LsVguKiFnKQWpEaeIZ2uJNOUbuzKg76bVj2aqCXdooOrbgHU0bzsVBuyVfQpO1Wjc4ctMhTVNe
sCEauIL/MK6aFEz/o99irmj8pZVc0dPT+60DLDqWwA6mq+/5bJRaGZXWtjs/1otLYzKQxzOu0Ckt
2DcRDKeEUabMo5EAJlJt12w8ac490gvq/N6HGm9l4dSwl9uxR29W5zsg51xKVxkv6iZzSxFdrwiH
U0JJWsaiUYGj0WNrfjEw+C4fnuc6PK+BojXjNNDW+tZeiAONyGXwjR41tJUWj+cxNrKDb9aMLwXH
44RCxwiyDLso7ENy7E7Rjo1cTPfzyThIgi16b4zewnG+M64iEBlJ0IPCrk50Wq61+O/5at5CcG5S
rTUT1ByQqIhIf5Uvk+54denkeBZGo0zQ5oWoMGnj9fEtJOelWjw/YnAoIDGu7aL6JKPtn15Gvnqj
UTc5oKjeM17aBea/b/95C8yWe+Ws5hLtbCBv6vxEf9D7g5Pfy/PdeQ0RaCE/NrBb5L6aFkC0xp0t
fa/jyzQSQIiUgjMOWTR1k61CKajmHMasuhgkEb+UUM852yAboCJDPXWHQGJ4YvMxSZB5mIqUfpLx
LFyGf/+6/nZnOBuxSGhkamocXgP1HP2tabtGLCghE+0Mbx9sZVm0Cctml5XXR/fopN05g6C6a9PW
odLWxNyUDeKscdJkRVGizjeHws1VL+tv82Xf6vfntYz91rcZCizXKwxvhoq0HS01Akx6iEJtP+y1
UN91ofAxZHPNVjic/VGcUi+aETjlE6IUE0SpLKvUYLbdEU/ANmYfeiCIEbY2bmr4CpazSUZrZQMl
gG3zCzt+VNOH88sn+j5ngCpS2sVkQ9skW7qUm/YiIpJ/HmL7BK1kYL9hZWtkMx3RfA6M6RpyoKAU
c+0ORtBhBjkrKDWD/4jHtnKFp/V5nzkL1mw2/fKgBstefwarkxIat/EezVcH0aSL97El00FMtgOj
xganWtnrhTrLEmKUrvar7luExDRYbn2j8rRWcM/f1EPkEmxMaLAxC5bTw9KussiSYI6s6lZW9hFq
o0zF+8gKrkA4rZOSvDIlBQaiJVhBa1deR75ypd+nXzE2Psw9US3bpq1Y4XFaiIwGnNEAvMqsTuOA
O5pt3haEhLmcCrRRtH6cMi6Y7NIlLZSx1PtwzjtX1ZyjTEW81Owz78zSSiJOB/t5iE2pxzZN+g8L
raJGIXB9m6cKGmejJxyzcN6RINl9ZI56bULLb6ufvybBSZ70T/PUHFi1ksgtCfE4v5TlVG6Txej8
XPEntBWxCTJVaCKACIagwvuzKCUjROTclJqjsUmVIOGUXJTou0Ebk2+2gXWp3b5UZPkibrYtNVwt
KU8Pa/dqiv48bFopWbqLQYGYCWdlgak2imvWqsBzKVuuaw3HHWXwfDplYUC+8km7tq4bjN9E2Wvs
J+F4M3n2U3w1Pi0IAFuQO4sqFzaSuZg+9ao+NnfE5dhAZp8AXLsffPtIw26v3/c+SCfQnSrayq1D
twbjzjd6msYU0TWcdNaYx9yMMm/JZHmHMas/BKaL/W7+4K2huPOdFB0pW4xO9+nsgQkKaoNSFq8s
wl9FEqIqLZFk3DkvZrlKnJZJNt6bDagU7sHael6kbQjwNcHJbNCPLSVaSFUj6f2+bf0WBRhx7SWx
YJDMvxy2VxQulE4K3YyzBSjOftkZOzzUBQR08/7iVQ/RSTqQb/9NKi6sJppcmpIEPIk2rmZdOs7N
ED99BAM1EBrG92FoE6d2rUrTLo+yHpwAk2fW3b3WFzuUJ+zOw2yvHcroMJ3awVRd/kHObGy7Nhv4
/1QP6sRVPfQIon1+vraz3f/PNm7qxAqRO70FNC5bFCCiz7uyf7aYfhg/nJdKBMEtXpeNfboQQGTx
hIKBL0V8lyzfz2NsWyF0kssGiILfc7epzahMpRz36JlgxB3TvjwtRzZ6PQ4irxXs07ZEDtivQOSE
qgtO5aiSNiopoA5Jru/nkj6OTnYR99XdeaG2XD/IaP/AcI4yxZi9xElzyAT+SOthtJ/Pf38r2jRQ
NWJhggdGh/PZ81HLehPzzXrfig5zJftg9HHpEFqp5WmS6Z0H2xRmBcaZBYyUqRsQn/U+XrIVEIAT
AVWkSBhuT/oajkix8P28vgUt7qAvbl6ezMFVzVJgR0WicPvSDgstpoStW/o4R3e6Itj3TfVaLRUX
rmCSo1MUFN+XDJz/PseYAVSNLINAizdeNuC5X3H4fO/Q1KU0dMBRrmWUN2RILOMmmnjZgTwbXn8v
dt//Amk4CuaHbvAG2nLEuv5TiNZ55QXu2X58HV3kbvpVvVZ3hjfvDf+83m3bVNRg/YZku7m6xKVL
ovajCUjzVtlp/rLPPLpTwinA6DvQs1eC9OL25r3Csf+v4DKKVlfdAlyS3Ujdj24MMERLoICb8d5K
JO4s5ZpM54ph6CHZ0zALx52+a4WpCpEo3JEa62SYVOZZo664lpruKM0VxlqJEvPbx+l1xbjjZBH0
UhdMJ4bhKCePY3Z7XgO2LYOj6SgUxt1a5aJjC3FPSpICpV1a+83sh8/aNKGXOos9Q9LpbtZyAeC2
QK+A6lsVQK2BXS4dAO0sdPSj3v88L9C/qPQrAOdR9Tgt7BQtLGDQ7gPzOB2SY4Z+rQpcvD7T6Q9d
Z/AA+nsFuSPk0Dmfe2aQCL0ZnAfJ3D3ai3CGB/vV7wLuFQp3ckzSy0anQarRGwPwfIISxjx0LuNh
60KycwSBqmiXuEPUVpalayngKuM5JdLFbIr0gCnuOYG48zMUjY4RDfDfLTjb28RylSXDs5N+Zcjd
3jHtk7zIgoTsRp0cs+mvW8Udpi62lDximHHcPqrtlSRfNdqyk5XP1XAg6oVWtWAGFQWubK3OScp5
LDypFOj2Bipm9VpUdYdlr6inPPohUHx2cs7g8DnaTNatDqE3pLuYdqyjHIPipjstbB7UfRoOgvhI
oCEaZzgWa9RyIwNaSp8M50bIpLkdtL5ulsYZioGQyJxnAAw7NnAs3WWhBRKkecemikZU4DUEdpBv
clL1mtB8Alo/J6cStbtVvFeK/nOtG27bi8aUiNA4myHng6wsDdAiTHnMrXBREVhQxTWiyTXKx/OK
IdopznQMUU9ah51lmhUhilQOpa4IVk+4WZy9WEg796UJHTeup8Q1dsre9qkfmy7LqxBfVGuz7Xz/
HGS++WhS+6ZTC4g0VydrAsvu5djcn1+1bZE0zPAz0LJl2DwpR1ynCSlZthQMMexBatqPz3WQHF5m
TfkfS/y9wvHxJiJNzaAyMqb6FNQXi09daDyYDz1yaC5kPz1+KKeyAuQOsBYpqtqaAMwr60cdRxfI
FeyrWVQRshmOrWC4Y1ySYrZTgy1jeZ33QYVGz4ZexJ03xA9T+U9lk0CwcZv6vkLkAgDZIhgFGgHx
/0i7ruW6cWX7RaxiJvjKtIOSZVmS7ReWbdnMmWD6+rugucebhjjEOXJN+WFKVVy7AxpAo3t1H2iN
p3zWXWY85aP8AHq45APmaAgp/zc3sxUkt54NVE3MlQbIckrQAZDJs3EcjUz6aeZ9qbtjaVcopE+T
p2miojP8ZiwB2zSuDCaYZWV+I51CpYg02BGvgE6v+NZyM9hBA8Jx7X8vocf+uYLi9k+qG0WflXjy
yZTSS6zBm+nhHRwvAFnpkgtXkWGmU9lAnpDclsYhrgV3EJF7cKHKUElGE+b3Y/iszCdJ9CYhChz8
7B+C6r8C3dAAcKW7/tS4lWt8NA6K39yVruj0KUTjbGLG1lyHOtCMh9FngVd/CVV3clGGGOQHzJza
X12b3qZhiAZYPnSM1+K8LRtNlegqXEANRyfR73t5ckD86FQo9TaUYB9s21QXME42DANQGswrROxI
CRgX8vaDniSibrh/0eAFhTufzXKu1TZLwSl31I+OyrE9DucFCmQ5epG9Nneui/7ekC7YLeptc6Ti
+jDzFNs412bh6pmoNkmgOZML7mSsQQ+N0bBeb36cypc0/Z+JA9giZZzcNmHTAbhFakdNF48VAp5h
HdXyUTJBYXPaN/72RW6FwS1Ua8gMkulI+ptf0/RaP/9DCZfOPom84qT44i6Cba1dpOKc25KSsirZ
A4oM7txE/6Go73LoCwDn0N0sgT29htp0+aayHkvpuK+zbe+6fJ9zZZvqMzXYW56RNBU2o5E6S4E6
YxouT+9AWm0FHFIUF2TsMJHIW+xvS32Uy8iVpJf3YJiIyCgvRmMd58SlglEtxQQnnnP9fi7rO5Kg
i4+IJlQxP3pzb7r4GX9vqtBLt0gl3iNllNBk8jmlpteBIu9vHZq/MtUolabZACDM9gKHPmMdPIJA
+7NyZvm2RPi0K/AG/gbVoSu7x9UTC8jo3FzGbL2nqvqybyPBkuHvTVZhlYrJPLqpr5Lyi5YIAo0o
CmjsB6xShuEc2aD8AgD5iu4ehx6yxiGomHCM1sF/bnTXGoI9TuQQXHADI0pvDjGDjDNvMP0Gs0h0
6dsomi4q0h37HSvRcnWwzJbpjijntrsdjcO+bbb36t/RgL8ltVQJx0lhr6bt56K5nsxPrfGZ9ldK
LDCSSBAurI31klYjqx7uw7Ok+IUt2grYJWFviXLRxpTzpJEbSIK73iF2x8fpyvSoV5us7Nqvnvf1
Jlg3PElDKY2DqbN1GpU/4+aoICzYmeAUKvAxvsComqNYp8w2Q6W5nXKMjO9ZNzpE/r4vC1P9juZ4
ioZW17tuTiBLGhOnNB67VnHS6iXS7/rSVztBhk3gCPyMbi0i0TwwzdX2cLdYrV/pciLINYiswwWE
OUuJjMJa3LUYk/lyl+AgFYkGM2+q7T/bm2zb3B2yyFvTHCjz6ET2NT1xrBFXqgxX1wYX9OekE7jD
puJWeJxQvRLrcl9iO82NxEHHfW8G+36wfcpdIXBBLVejyioShoAqHytYjpZfgXP+v+uF2rTRCoyL
bFab9amNMWtekT7oMmiX0Dabi9r9tt/LVijccS1ttDBd2E2ukbtzZsVBaLNzteRMUfuYjtETuGuI
3yzjg67HLgab3TSW6tfyryiERff1K5KYD4FmMQ7dgN9iWY81SK5avxOlr0U+wgVBdKXIasa2pXJ6
bpQnMcvZZpT9jz6RSeDIaWi+0JZOuG6Z1v8zMIfX/bn+ZR9wljyI+qt3xQEad7rr0oR0VQeN2chb
qOrLInoIFAEwcVfbK+ln0jUsMWKnyZl04RlJQ3/f6iIILkxoWFB2OwNCsaOrOCbneJIFjsWs+iaA
r4zCfsJKirjPF61gqSUZ3ZMpZuGEGfzcjt2sbmoni4cP9dSrB1vRa6eM5lkQN3b9GlZif1/BF7QE
90MPCROpQXvwMS1f4lCwa4gwuGgxNFGYhGzt1I0E7hE8PXbpYQz/dy5Clr26XCc4f7CgIiW12HUC
D9xD7Ohy42QgLpAqb98r/iUwXZA4t7AlCRn+BJd8xhk53gwnVlM5f9DuLWSB2gO90v73GeBMNptR
FcgbgwAjsmiDmqLoxtaPvXxfjke7EDwJbm+JvyH4a1JfFFIy1HiJTrvnah7cqrwpp4OWXofSVUkF
bQ3bLnEB44JD23RqikZ4lEKE54b1bt2RVrDliuTh3CEd4wqNinjA77NrBU5nJ3dytjjEWpxK+57J
InI75sVvF/JFJM4pwj6WidEBb5BuFPtLmoSowUHX/egLvE8kGBcxIqXC7AamO8QM1LrivBckj/VD
6hFPfimuyet4KOkLhhH1ot5rkdnY31fRoh6qktqv5STTTUYyJ+puhZSimzEXbdYYrk4wl5ZPr9qF
IRmgUEMGsqjctpdeMKHy474KN8VYQXCbeawmhGYFIkUzf6UhBvkNB1sVkb6LQLjtPNUia8gjgJjR
5KDX/zSFmH+sicYF7qsLEfxPk/RLl1d9CRjU3bi5aZzpqAvumfuSvKV/VurQniskUOfyw9g5aocR
kXQQ7IMiObjl2sp509YxQBapDjJduVGLXnSI21yiv+3+huzZtGgzgraEdXRioMCC/TVelM91aF2R
sHtXJngFxi3TZOi1POqZ/eczmSM36p71sBJoTSQRtyCHFK+Y+ozFIjXFUVkGXJcTet0quUfNJXb3
l832HQOVuRojHUCzNIc2JVKl0gwiGQ/5yQhYtbudOb3P6q9sTzjWgpn8TURdwXHnhmwcqlbRANf5
YDl8HZMU3dS+dAA1kKcIchybmsQJ20I/kIJ/XPiOyx4sbHTGZSOPD2M6nuzyKypuHa1rBXvfthpX
UJxnLG1mp7EBqPjUPYEM6yChfmn69co3LXxK3+A2xtFhhcYZLerLsU0UoGW/wD1wkpzcwzT243Sv
HKDZk36ELr/sO8rmmXYFyRmur1tNz7QJd9FTdMzO2aG4jo/ysRHs8JtxaQXD3Q9BWmX0SgXJiHE1
6+CKWnxSNSKnZ4Z/44UrFG6zsEk/gQQTwpQYjwpK9TpAwj35SYP2SXOzz0nwruKHFSC3cYzIVoMM
HYBJdTXoXy3zKq4e9w20nXW9YPApMLnOtQKcADhBnNk6Tm5ajKA6scYVjMfxxqOpvWcPWQFyB77J
jtLesiHU2CduWtzI47M1CE6wooXFJ8MitTSrZgaIeUP95MgW1vT6Mpv6tie63woCBp8Lw6jxuWpS
qFAPceab88CKrGNIQD0zyQLlCc3FRYwhbK0x7iBYiAL/CU/OaG9ys+vqxKwlnURtTZt78cpYXMhA
Oj6LpAyipe1NvJyWzP9L9+MCRFgWVJmY7oZAC9TH3CvczE1zx3TMoL+JvFHUqC+KgjoXKwpdIpFF
oEH9gKESXozBEqE3f+md0um/ydBi6E6iS9v2PXGlRy50EGNewIcE0CFIPpqu9oyZV37r509ooA2M
D/mjqANUZDgudNS1Tbp5gl7H0bdQUmTe7xtOEHF5kq+0NcNoeQ1NxaExg0h96DVBUBfsHfwIZ8uc
0DbYQmcppmiVATmNQXcqAuu0L4loSfEjrKhppTHYk+EQmYMet2vjSL7AC0dHf/hnvtskenYSGIfn
Ukrm0u5qtl1R7T6KzikRnGC2jaOBtoygEUjlE24ktHCDzxdcnPrCN+qjphmuXgsap/8lxl5QuHN6
unSh2WZAGd36uj0pTuMmj2xcRvNBXIQvRONOZVnZYpZRKePB22FFc6UX+dZtdP16bDmJDpzbEf0i
Ghdls6YcK9tkq8e4QrHyHP/oisDsBWb6F8+7wHDRVdGolXUSNGg8tIkTHkCC/0BRSwS6Ky89VoEZ
urFgA9l2vQskF28x4wYN0AvUKElfNcUl1vd3raYLABdewzhpMjWH6iqwQVrUTVBmw7rC7wbfDFA7
nATv26MuiFxsLcbQ7LoBWmwKtDzedPP7DhMXAC6WLnM/Jr0MkfLcRR+Dnz+E2HRHcDS/TiwUNfeK
3OK1uH2VWymn1E6lDjaa5QMBMUaKTbEaHW12TbBiFF4SiG6o/7Ip/hbxdZjQCjJLMjs2Fuiw/kH9
xYtd+hjdgy/Fy7+Bl9DN7yPhhF3Rin79+wpTi+ncKOgQ8cbzgGe3gKVOk+soceZXtSaitJwgKr6q
fYWn9Lkdpw3wrKp2wJxr0W92Hey7v2B5vZ4DVhjo3bAySwWGNF2Vy40mau8TycBFjJLkA/oa8H17
+RDHXzQUF7UP+yII3Y8LEUYWGnWvwd3R8S3/WtCBUrkYYvFJv5M/M7oK0QYskomLGDSclqxJINNk
30kkGNWnOjruy8RCwNub28W9uRBRW1U6ZgQQhXVlYBhnXN8uIHdorqbpPl4iwUVRJBAXL6Kp1BqD
KbBQz3J1HaWPlv6XWwfPr2n0GG/TdpDIQjGo5DRnxYmD7GZwRy/CWMmjiJJlWyb0FKNNltgoBvwz
uWij8DRZuhFGGlwS/1ATr6qf9420vXZ+Q1jynxCjTVCDX+EcZpjfh/mH2X3a//6/HMIvANzNU8nj
kIQZkyFoGjCD0UMCdgjbNWrXOrzygo1OJ/A8gd4s7pCk1rkVNgMwpfQxpS+m4aM2fF8ukd64k1Hd
j5Ex9NAbKc5W91G13nXUv6iN4a9iWjbG1jioA5gtNBMN2NSpq5+6+m1fCBZU3qxQC90XMloTLYwf
+hOETGqxDBHWjDl+S+MvIDJvhztJFlwptvecFQwXCKqlDsPIAszoVrmjBdlZ/2DdmHgoaQJxWR5b
FHtCcYtGT9GIaY+wDFW+YHyz0R8jrXKy8JdFPdn8DjZ3Z1+Lm96Ghj2oUJbBoMS5Qj91eEDuNGzj
9V0R49TVP+Si4sZtS10wOHdoJhAFar3Osh2NY1axk+VxkGOy8PhjX5h/MdYFiUm7crxUKYgWxpBG
vTcxiA3JqYN6B80hMyU+RYpUx+16Sk0nva2Z6sbK06SrUU8d0ghC0OZSXdmH8/JJtgajGBgIeQyL
u1lErieyDefeJcqbjNpSEUKbozVdDVPqJNq1agvEEOmK8+twyXI5TCEGDqh65Xb1jaF7AuOzYPx2
7fw2Ps8dJJWqgg4aiKI0R/WMQzC6AlNQYQYKawr099EEduEJRwa9NyPl1fjh3ZDHjtWJLsts5e2J
w+0DlSKP2pRi1Yzn0ccEeU/yxw+Ju7jsxSS+EVFzbB/iLp5GuEhgNTIQFZhozL35rAXTp39qkJMO
rybLo5jwW+AThKl4tVh7LVRlcwSghHmwdn6Dx0hn+d9HdOMFYyUV+xErEDKqdmVbAAkxPzVq6dFY
RBlWwRIiXBwI1SSraAEIrfoUK44sFZiH4pSh4FwgNBAXCvSlaxu9Ao55Y/1gwU1yy2M9o5/nHz7t
XpR0Yh/c80AuNmRmLg1djwVFMdGvqg5S8RKbn9XQkcLT/mravk2uzMTFh5qVoqYzZOvO6n30kT00
Mf6eAqMzb7OTGWC4363xIgAVBIw3bZWDmVdKDtB2QgYZJzv1udWv2+qcR/FhaZxG/pJjiKsiYrLc
dBiCVBsx0SkPlpo/fbKbWo0aLDFFelDOh09Eyt3Yek6nw76AmwtshcNFkLyxBzmtgKOnz918KLTY
qVPB+UiEwUWNWkmzHqTruFWoL0Z70O2zPgsgROri4oQxY3a8wSCy6kULAyvBW/hdKzLKtiA6xlyY
OgEREueBEbov6yGDM8wDevLKycHtxU+N6V2rmPzG4VM1TYIH13hUsIq/stnu9IacwBoEbrT42Lti
4hiBWHyaxrQyW84I1nAZJvdj15w6tfaLTPRcsW2ji1ScqxXRnON6CRjU9n5taQhuxx5TPBavJ+9L
dq00yLucmlq6wizVetSXsTEy8h3Dn9zqNBzyQyWwmEiDnPtNeRuj+gYGC9NzkR8M+T4U5QtFEOzv
q03KlNIQg6Th4UbzOTKDpPq0yH8pBbdJjbXeR3kKKVTMcBnBwKTXbiaSY/v8vTINv0XV6WhpaJEB
mdgSqH6D8zcNrEOERn9xuyTbft5sTysw9veV1nSqxuOcQKTJvjEAVqG5dXTa8ENEP4+ziGVFZCMu
PiANPlkppj2gteA61jWnSh9zYcKR+dKOSHyOhmiNldiERVP7rrFvVBGtrOj73M6zRHWcyxGWTpWf
5OVD/r7d4HcYUPkwkCy0XxQoqei/RXnu9F3uJMv3/W1NEGtUbv2rk2bP1giQqWmC2j7o3RddKzzr
59/BcOueTEqCXDML1AZxLCPy2+bWNr7T6envcLjFr85KXNUacCjGK4zFQ2l8tbMoEDuXSG9cCFBr
0Kl2DMgen6Xqua29ZgmIiDRq+yh3WZYqFwNwh0ismMGo96yEpwwi0wXhxxcMJnjq3dmJ7qQXEdG9
KPCoXCxIjXGMUHwIUOyqbKpPhaKAmeJVrAKRoYgeQwjHBQOUH491GgOO1C7jPGclCPRH76sBe2sR
7XjsaztRga+uTgdJHYcaDj9WdUD1B5Tzu/nkNs33Eu99IVi8x3edHH+vY74btSG5ghnziENUJg+t
geHa8eLLdhrsu75Ij3wXap9mUq+YkEw6TsE/RTflcQxkj+0XIjUKIjhfpYeyXTUy2FGoyY5NljtU
w8BAwa1dhMEFjWghGKjDTGUV8pUsY2y4Pj2o4GveV5wgjvODHZIY5OoDytC9IordWidOIZotIzQN
Fy3mIjOl11M3buXVE5svkqF+0szBfdC74mSASCIuaixdrU02u6vk+o+KXtetqCNsG8ACUTeYUNAG
wQFoitFKdduhcVO5Sec7U/H3TfIvCrsAcCGIhOWodwRDzumZHBjlfcHoEs//3dlny89Mmc2e1DE3
HmNC/jz75GDjU6IWjzmVXHoguSz00RW21opAOImSEcNDkhEg9vCsl35aPamiJqltCALOfly72HS+
P+Woe9yHrIzi1tVqzth9peSxiAX3x80dCYwWv0E4Vx67uafguMLmcFgCxavO2MuP9VXnKcilsSq4
/JA973uDSC7OPhkexmUTZdxep3yy7UM6LA7KgvcxtraFtVicedIBZ3oth1jRLauUTQ5s7oZ6FD22
bj6CrXG4zU4d0Pc3yMCR76077bOJYmpy0hZncGnlsNyq9CKqj9xUn2KoOqYrqKbFM092OZ6QQJSD
Kud5wovBoQehzCwqbNlkfzdXKPxp1Zytop2AQs/6YUQRg3a0b5Xn2GU1kngKoaBQ1NAF206gf49E
xQWbjINreO4cO1l2GCajgc1vUH5MYHcrW7yRGtPHUgXNb2EnzqJWvqlkBzoO/r7viBTMouXq7iRZ
sdxGsYUjRcIGSDoK2A3VXtC7t+mgK/2yH7ECmQm6jWIGoh/YIUnyaYB5Sgd6/DtZuOWtF32axwb0
GKWnFvxd1qlIBAeVrc1jbSpuOS9h1DU945hfwpup/CCJeIZE5uCWchjN1ZSpECFDQ3TUo04oc01V
EC9EINw6HlpU5Q4TQGT5MNHbbA5kXQCxmaNeKYo/qmagAasxq4nlqP/hS5Lc6NCf0WEUsDpqEWfw
5uS9NR53obVBW5goFHhJ6Ce5w7rX00ByC/BPXesP8g/UNrySFYvKnwS65A+uRRHqTThAl8MIzFl1
5BRDZfXR2XftzUPFWj4uRrRp2lrEAo5+j3kfvnJEnussB69CCWu62ELh7xlrMC4oNHNpLhUFWFvP
12FcX6elAta/xjF6EYesSH/s76vQoMRo1LNC2E2JH239Tk2/KqKXHxEEFxZiNW+LgY3XsOybglwn
yce59vfNIwgLfAmCac+xKcuAmKIDKa6F+bQNEQwb/RoWhhrpOuEnZo5FZfb6WNae1RvepPRuA4hF
xHHEggtn9j9QuLgwjmCYKGfcIJRBu5Pb6pCN33q7O+Jy9rXL3Jre72ttXyqb7zqc6EIsOwMeCECc
MvFkVXUkUevNhmlWQmFMzZ8OVhiYJhxaec1Y7cvOq/D2sS+FCIA7PEhK1mujAoAYn47zyAEf0D6C
SE/82q/TLqYKrJ/on9XGHbLIGUWM/K/5/383PkYm/KmnMK3jYbQBoh7YBCPwZBxt5Gtr97+gI2Q/
eA+LCbxa9ESb67FmAtWf/0nShF50YLSp4KkGxZWoypdtyntwXABAv2aKpDrgork8muOp0G7t2jxQ
+1CMouzwVqCGv2H8iKLpRFP59sYqDNERVYN3wz6yja876CXYWTEhAD398aOo2nzT+dCDqluYq6KY
fCojktQlHuy09qRSuouN7Ai+DIF/b3rfCoJzjKrokiyhWY2xOldk8kBu44zvqBNj7PUWFIZB0W9o
PjIMfTcXCYnIZL4ropdJ/TROH/cX0dYp+w8Mfp1Oix71Ugc5TsM1m0EdYainefwvqpO3NXaRhluv
easii8GQGtSxg5caNKjnwgUXVWAfcj+6+yU6hAhl42w0d4tCjQSIcRyVjpnUh57qj7El3Uy2FkgG
Zj7G1nQije6rlijhsXFa+EOx3Gqu81medAZuFknqJtV4q9ZK6My6+sGqvu1bUaRabimrI5XMsIOj
WPqPRs2DVnfmUtSiLBKIO+SnlgnOmQLzA/vlQwoOkLj9XrR+T379nSzcWZ9KEuaU59BbuXwgoBmR
gfQOiow/bMNt6WrfUTuHN3pWVLhq8bFPQ0fTnv9KEP4lG0f9TO4agNSTnvqyca8VTXGnlYZoCrrA
+vwbdmNVM6YBwDBkStwokzE0tfPaZBYMwhHBcJGimaWOGhZgaNY5cVw7fZE4WizaKja3JQU5DVsF
QarG10VLRREbJnMzeb7r0f+ueVqN9p3eVdN3NIvDDX5D8fXRVY+qWSShsE30LsGjSHjCtFSMqxx8
xZePoat9eo9HXPD4Q1eqdEnbAq+KcSPqHCVSUUTj7YNs3TH/kIqz00ysLJKZnZY7dmhh09YHDDNo
8fry3zBlsiD65hixUiIX1ptQk9OwoThGVD9rjTid8PGKlanvIXBhvLOlobFHLCRtrL42WXuSifQs
YQCKmpeuXlZOYtSPgz6co9oUvFeIhOOCuFJSOhgadGlF37T24yIinNmOqReP4AK3AuZWtZPwfdOO
QN10VGhQgxE6IYK1u4mDckEDOUMNVcxcwAtpPOdLiA1ilK67PlhS01WSM+1Fp/7NxXvB4XvfjaQd
GlQxY0XV94b1KTYo5or+bGKn00WUVJvhaAXFLaY8KzvckQFF+/RQZRGerebrIcoCwXLadIEVDrec
bNwy5jCvsZx+NImbRA4bgEm8BjMaFLd7SRdH3JspMBff/z6SLM0SHZhW3NVOpEQ1uIgTd8Idquya
g0BCJsGb9bWSkFtfSx5XVKuA1v7AyynB7KzEB02sfAB5HdhAzI/7eCLhuDWVJa0aFgS+2OtS0H6p
Gu3KrM8RFZ3QN+/tK7HY71hdp1Bf0avxALGK+asxpZ4+PCam5ZHOdlrtPIo4sbb9EYVxGHpoGQrP
9kZC0hShAn80phanL7+ZO4+C0mdfeSIUTqguicvEArsOtiy/xIPDN/qOPnTDVi9ysCW+UpuCSZQ9
Rqnh0Gx/m9AYWV7Fs7cvxPaSukBwR7y2qvTKoOz4FX5Lqw+WaKzDtuUv3+eiXZuHEQVRSu0NRHdr
E3mB6pMUB8ty0iOKRIToAW17Af3G4096ShpLmSkzPBs9x9ox9Cxfeuz9yWfrpznua0/gAvxxDw+e
KB5kpxbUdS39VZo966LEnQiCCbzyAWrGGrHQvAHmQr+frhUMJhc1Dm37AGtNUnDFxUX9T4iCJiV2
qxFSpNfV8By9gxUWvOeybWqKaShvppAXGiqgJmPG9zHSzpFq/VDU+nsi2QqDU1Oo5TJq7CZkBsfx
pYjUoCye7Jg+56UwRm+qawXFqUuuU0yJQILIi54GLzpqmBE03ZsYqqMdFlfz52P5jjHkfyiQ/aKV
D6RVpxtUgnA1+ZbYbqrJbp38eIcrs4yAoYAX6s2EcEwTLvLGhBP05Ftlu2Y6OKPobWrTl1cYXLCp
e0VNJjwGo5r8MZq8aByQKvy+LwcLKG920BUGF3CS2bbRBg0MO+lcmYAdOsW4HNn8QZTEnYvHOKmC
bC4EG7dAMr6hJ0snI21maA/Epk7cWA6JkccI9kXbvk5cZOM7eUAUbGtqA9nMm/qk++ld5g5n4ky+
gTKXyBPF7s3TwQqOW1PKUhjLyFQZL/boyNXgh/ifZdGQs5mJIxBuc1nhDd1SZGKats5UvHJyaqVz
irE8UOF5/iU5sRvfabcTmPFPk6969WGSHOVlH3PTaitIbgePVbzZ5xGOJbS1HF13KIbwFqa/D7Lp
kCsQbhMfF13uaox98KwuxTwOs0/UYxRi4mtPY+3Y1pY04PWcqM4YGp1jzcogaqdmdnqzJAyiG7Jt
GMTiu37mSEEqOMS1kDQBnZ3ZjzGGTnIV+WwdNL+4E7UFb2fqV4CcyGQxFDTtAnA0sAkjVY8p9TJ1
7AMGwh5EaJtGXIFxQcWakMorOoBNoX1VJoYLjT7JZSPwTxEMF1cwHGiRLQ0HJb2j7mw6NC+QxhQk
DzdX3EUWvs3HmtvGaBWAkPFr292TJva1yZFFmWaBLDZ3X+vqLDMxVQcvKZisQtEwR79pYy5QmEgW
5pWr9dxkTZ1THSAyHs6sxKGR5YTJV/KuTWWlM247lrBT2Rj/WnuZdD0mriZ/ajJ3fwlvhqYVBL//
pm1boEISgTC17s3CuE2Eza0iCGaylbZys4uzPocUZPa17EaVBAfjTZOvohC3SnKc8VNdQhQq2sBq
DuBwoyTY15IIglshkRpNtKEsgGtfqKm7Fb2VZZFXsdDxJpZd5OCpufBC0kXyApBECm/tNjwWjYr5
sdbohK3+UpmawIu3hdIt2ZIxd1573ZJXdllAfx2ZKGbGUvFp/jH7bFLBJrRpeTBP/AeBc67Q6NOq
jHHAx7nlZEvd0chEQmw/+a0wOO+KOyk1cU3BVfUY3RqBdtS/oCTO01xyfBexo2GzxjQNr37gUOWi
i9yaNW1s9khvfctsV1debPNdVrlAcLFlLGkrJRW8IE6v5ehcKpjXIlgw24etlRhcXEmtKR3nlrnz
Peq1jqzDeLGvFGRikLr18FAqv2f9YGe0UGdAVFTL/hkCjGhAv8gAV0s1TGhPW8eIVSdqBkEw2/To
Cwy/gqa4y6OhB8xseUscVMia0WkRgGweelYgnA/QyjTozA49pT14NT3J6g2bO6It/jTLXll6qfq8
H322t5vf2uOJ7pauWzoaAtFQep+gu4p2lhdmbjl82gfaXK8r0Ti/sFurWlJmpjLxR+upGEX0zdue
t0LgIgLkiHQ9AsJyp9+Tc+FHPkaoxs5yVgO8zgbvymKs8LjosIxUKRrCHA8jLMB3OCS6G4+CVIlQ
KmbAVSQdFRqPLXKbXk+d7ImlNhswLylWYL4yEc7HRdTpuR32VoJx59BRpmNSGIhE5JF81c81yMYy
N7Md5awHMoZJ7zuGyAO5LXZc6nYJU3igZh6REooY0afqpKJxcqKlxYUJJaOGRmroUVPxbDVdheAP
71UM/C7QoH1j4R0rsgRPFgJIftpjTIaskVkozLWPyLovGcg9k+c490OKpPtd2P3c1+RWHbdhXwxn
cuEjLBRJojLzyFNyTGC4k+SjRaqfXbYGimA8ps1pH1MQFk1uS4lmuShStmvJZet2YekOaeeYeFrd
hxE4iclHD4imKSx6LMbsTHgQjI4m6Z058fZxNs9JKw1yMWQemiUOM+DMeEdo9HOVJ4emOffqrdoJ
Yr1Ic1z4gGuYiYL6aVCK/5K0n0aeOJn07e/E4YLHovd9VRnAICAwKfXrvviVN99lDLSrH/aRhL7H
BQ0im2A3bgCVXht38+y0oGeNA/MT5sMbjnToD6VbfN/HFGmQixyJQWlZsL1LS4MQtcEW8TC0/V2e
Z8iKbrPTBd+HIxtz0rNBfV44NLhVXqWS7hRheIwtW+B72+Hikm/gHEJW0rrXB9xltFrHm0KytAk9
6jk4QRxzAOeCgXHSV01SDMY5a9SKRk5kqoWgop85+JuLwurOxnnMpGjypL1eC6sPtlE6Wfpp32jb
K/m3lPwADy0zi6Kr2b0Tm0nn2NFdSF1dlPMTicG5xlhYsZlbuHrS/MHQr1TV/zspuN2kAAO7ZTNb
pcqC9terqAmKaDo2ueD1ftPF2aAyEwO+wVjPxb0WAzbbvsMNJF9ap5kmpzH8rBdkukQgTJmrI8aS
z00fvm4bWQkeRG3BxLQlyDtdsJQ2jbIShnPwnERa3ZRsKekDikcaZ6DeO8yyQuC8d8hCJcdAA2wT
Nm63math9KllulTkXttHpBUQF+16ksnNxAJr45OD4uWBcYtZruiBaA+WV4juVOrWolyhcd48Z2Hc
lSW8YJxfB8eCjf+AN4AWKezeBXGOYGcS2YlzbondFmb27DwuGLp7XYvKnrfPtBd5+IORXc9LMsUA
qCtHbZ0es3BTD0R412HkgZLFl1JHxOYl8HH+aCQrTW/YrEKgLDVXG0CBlmNSg2C7FQrGDLlaScY0
5IUkAcXAtSMLTEbUi5QxeMMLBVOrVa89CDvVWQh4E7FXyuRChD2YSbq0rIqkdeJPrB1/OM53yal8
klhRaqC958S3wuOiRd0VU9k0kLEHqdccn5fqRyyieRdZi4sU4dLMcUyZg6SyY0kuVVSk+N9z8TAN
1FejAwNlRZyxWjO2ChyQkHBJK4dQzZk7BYkDVKs0/n5Y2hbngsSZSJ9GpTax63nyciLjyUweh0pE
SL3tBhcMziyphbKyghXQ0rMCOk68c1UHcFr259GTPfpQHt7B/mpguvBv9XE2ktVCqzC2AzYq7wwS
lOGHWfRmvB2ILhBcOJfxWBCqKmRqtewUafEpGVTBnrR9bl2JwUVyc0mkQhtgm85wsls2R6hy+yu1
dpSv/z+6KHUWwYbLvvl2yV7k4uK5bLe9SnVgNmVzlOXatU1yMGbDT9JvpR4H+94n0iIXzklVzPnQ
Q4voItfKp4R82f/+v2yGv8XhWwINasiSxOqddUwQyvziRrlNrqkXOiqmj/SirOzmAfJiMJ65gvSk
IgarfFble5qdWvO+UmNnnn7sSyVYs3z/n2SE4Glltc9l3LmZcV8tkzNUoskjIhQuMgxVYxpjBhSK
B3C1lUH5Ac/DG9nfCcMFhxivVkVpAGZRfqaaM+U/qeruQwi9gI8HZRwpy4h9CHPgypPmpaBuR/at
69DNWAXiCbIi1XHBYZlSK1bYxUwfv2r5zTTdaaLkm2Dl8N1/OU6TGNEGiLq5kds7oh0FOmMJmZ1A
oHGBgKImOF7YxqCif7oMpuOCWpgWY81r9y/DNV8/W0aKHhPmz1HSH0f1IM//R9p3NdeNK93+IlaR
YMQr0w7Kki2HF5YjCeacfv234HPuiII4G/fIrqnxg6u4dgONRqPDaivI7J+XBZLsiVg8a8SGs8wd
QIzBb8fB7cBH2Mlm4kp2RSRXjDrGmrnCrqwodF8IczGH7bIYEhMjToqiak/WNYIYCTJx4aSgQ4BN
VDs3TqJ7dtW9x6NyUKqEijTLtIlgoEub9dTQk8a3mxMjYWM8djKnbVeiFwjRRJd9zIY6Y42vwvkG
4WVX01DJkmH2CjJofoQCNIlDsrtLG0QhFrmuKO4hNoTqok+1+hD3MnvDTeObs0OJo6EnzwCno2Bv
2DBmppkoODu1N/tqgM4vdAmoGsZEzUHhp2dZoHrfVdggihZnrWfLWoC4Di5vtqgObR3AU8gx3wYT
7Fzm9yB5lHipu0dqAyr4JzSfhhXVNo2/pE/U+JaCLNycPlzW911/ZIMhmCHWakVPTQhWWbCiyvJY
R9oVnazAYDWKNgbJ1u2qxgZO0HdqOjUZBr6O7Y3SXqMN/a/EEZtiFoJ3WFXi++VyOxW3vXVO6X3D
HqNC1oO8/+B7EcUWtHzJm5i1FaC6YLwu/eqmmDAgZfKdkN0p18aNrCZUpoPi7IA5mxlzGNQBOM8z
hrKwc/vd8i3XPKdH9cq+l7YgSs6ZWOZqzFpljBi76vdhkbvOWT+yX9Z1G1AT1DDJGfMyJN7xviex
WVSuP9tXdMEWpVAi6MfdEJiYxaYEUVhc6x5v/pHJJ9F9WzAjaP6pmjwCWKU9GPWvbPzSz49jjtgK
k8i1a4M3Ygnmw6zwvmxWIE0VQ5mlmzkm5p0/rrKuPRmOYDHIPM5lYgPHqVtvIWGqfM7XO11aM76j
GJz7wDQNE9M/3oxn0FD2OhiVgQo9zdU//2cCK0VmEly3PA6WfHxHwhWAlFLVtFAiIfYn2FXT233p
IECux66RHCsN1EGWJGm3Y5xegQi71JepRmrLwrVCu+hZV2znkLKyDC6bqB2rbqkoGkcbuW6D/4iv
7UbFVa0YFyPGHkXLTaveLwhXTrJOpr16wlcgwjmyy5rGKgepioNx1v3qYN7qlt9dg31PWk+4d2pf
oQkHqVVao8pLoBk32fOf7A+yxrP5J0YpZ0zcUfJXaMI2FSZasbsKaBbmgE/d88RHgps/afJ8eaN2
zANwLMciKPDW3jB5D5XaEgelOf7IGCZtIXmbdcWz0aAM2ygeHDQR/x0eea0Yq6LPVURNWNscE9TT
lt2WFkoZ7SRYYuWeaLIKbH7XCl7UK/kERbSrsawMru7Gn2ka2WEK+eGVVZv+iy6+rKOgiwpmzHVZ
C7mohnhvd8gO9sf89xjoYBebZdni3TO82TRBFcdpVFAuDTDbzK7juT3GYDm5vE97lHOvFk5QQDOq
NHCtYuEUzAj1+dzV4RD5Q+oOofabD8pV3dh/B6kOBoaqhDrgTQM1oOA5qbQb53a0ETiK5uc2Mq6W
IfEHXRZi2bVOLzBiN9Aa5dDCGYa2Nzq3coLc+DzKRNndow2G4Dl1dYu5ZVwU1hd3Cmb0FekXyRbJ
IISzlKWLU1IGMdrPQxCdl5voy5p6hl8HDWaGqqs/Xcm8iT2HcLtDf/59Y9jbaSxrMkGsMewazw7X
Y+b1Z3aa/OEEVs0HGeXprh3cLKNwrogCmsic34lj1Z+SFAlbcz0MAxoE35NogGi6rRu48EGvKfgV
5Wi2JC3whtTueANPB3U3PtRgZecGIz+8T0Fe4IRHibrQcrA7wBn1s5OAPUrSO7+/ci/fF84SNqns
mwjfpxjngXiFmn9RsnMp4+HbVUIdVbCWgf9MUSEoI1PbI2Lhj81NMkPTT5e1fFeMzfcFBSjhK41Z
j3c2GmAThA4/kCb9rCbJ0Sry8DLUrlnYQAlmVbFRaK9RvD1QoB7UDvFQ+uOvs6wwRrZiXOLNEQJV
9qDb/4E5VNEjsyQbLxND1OO8bllUYMXUlnml5tZIB04y2tP9C2+zWIL6ssIYiaYCJeVT7oP4AXz1
9AYzuRETLyfJbSQTSdDlKQWppMPDO6N2nWGWUPM5k708+SfeOAov8ojE9UnvMDIokGcMeY7ROfUY
GiTvG9/dfN6HCmpqm76hvW3jmnRJ1zQ+s/twVuOvcNYl4YH9rdlgiFszZdQoU2Cgxos7qnHQu33y
h/ZYXta9ez43YMLW6F2qVmUFMDyirobCN1vng4OEcHK8fDj5j36zPy844v6QRmUWSdsGpQ/U6wd2
q7YoIE8Ll5bRx7ygHkoDJbVCu1rHZz9axMaLTCxOwTgpYyV91fi6cxit86wdhlJi3WQQgnUjY1Qs
EZbP17qjnfdBH90u3RxcXro9jkl0KWgEf+BVgcvitcUhGktWkiHEQRM3P0WH/omdldgFp31YXWP0
Eur9y3P+UXZ37wVzXuEKDgooiMDAngI3v85u2XE9Oh/Un1hOTlsAM9Edpcmz3fXcSCq6+3WHftgY
iBEoYRV21MmHXjYiYt813oAIm2ZGo5V2PQepvfrU8RngmVt4ysfsxB3j+mBdyWeFSBeTi765NrI4
M/HQxotweZjD4hbzT8Hxa/looLNc8MYcwE0qOXL7zt5GUOGmchYVVDUgHQdvcvbNDNs7JYgNsIF1
p/6QPExX2heJonKFeHPIMQ+TGiA41wxTuLqaGiX040j5ay06GGAxrjB/xTxogXEV+zJfdtcUb8AE
M9mDSrafufsc5+d4PKa6xJ3YfVpvvi9YRoSo5iXv8f3BWW/V1A7qCYOE1UfbNj1mFRJLsh+feIET
i47yhBIlnwBn3ViHGBPIUS3KKa4nn79BaymxKz9KF/ZKrDhaKFMVmgKv9deQD6dP/cQnJ5SpgpOE
3cnyBJLVFAuxDfQ3q84C1Yij23Zmblk9UyvU06si+d9rEmG1/lFCsRY7W63KTvmTY+6DrLwmaNnu
JDfLruo5RDPwxDZUVRfMVIVkJVEaggf82pzqdbnS2TvGooLy/AVCMFLESAdmMx3qsB7H6myR62iS
ORq7x9VB87BG0T9siBSlKBlQlEWdEbC8s1AaoR3ZwcCwUj6vXfEjiQ+4xxUIiUCEyv0myxZpx/Kk
VRnrVdQzadptGiWoriMBxs1edWg+6OYxNJfqO7LmVybapVyJZdq9WF7AxZyL3UQgjaEAH85mjwn1
aBp5UjwLk2CvO4yX+MAJR0EzKZFZhipc3INTpE7cALUj45kV96CfOPbRk0S2fW38Z2HFnEtOVxj6
EcwVyak9JZ5NMLuwOIznhiG4Sdz5Y/wk28xdr3GznMIBUHSrWpJCAyRGztYIHJDRrcvDyN510F5E
E05Bsjqz0s9YwGl4bNeboZJYXW7D3xjBjRzCpWzmSq1aGb7/n9Kg8agflAM5ysKLsuUSLuI+dSqV
ToCxeuJN9hUtj/pk+H12uKwKMk0Q7l+w1ihzVAJHm2/T9Zq1Hy5/X7ZcwpVrksjSHf59zHL2YvOs
onZ5ulqHxB3xVskRu9dldnBXJLAlmTrmACM8IYjUUqtHHgWmNu7sW7VgB8ecJcZhd3c2EIJUUVGp
GvhtYAbz0evz6075TXMw4eeS1du/4jdAfHk3LqAdWwtb+LVh3ZQnNegO/ZHcgVzm/8veEsnKicUu
dC4rJbdxg0xeZLqrj7ayEBQR3uRpujdf68f+ipfz1EgbBPHBGNzmuv9WoQnrPQlTS32RW6yIcWrH
momGX9IF0WF+igPnxJF1r35YrhpJNfquzd2A8Utvs8idNbdIimA3WW58t5YIxPzVUzPK6pVkmyky
yK2rqpEq5UItnnEGbYuffaSZm39TfZTj+DI8iZIafLc3YvVl5SiY+ofS7Vx/0OvyPDWPdKkfstVY
JedhX3FMx0EmE4dOzGPiFCjGpGIFx+SjVT7mqsRB2w9woIzi/wEI5jBNZ7vrGp4myD5pw20SRf6U
GO68fp7qc2Re6eRW08/tO/j4oYYvsIIpWe2pWBMVsFne+uaUH5Wpd5OolNxZ+wr4AiOakzhr56oA
jLncpst11p9zGVHs/mNyI4pgSRKNLH1HkEEy9UD7sfI6i6DwaOmPXlGBkaXy4ztZgH3X+L9gilmX
Eu5b0/bA1HDnp/TMot+0f2bZdZL0rtY/KrLLX7KQf9Roo/IMs3ESYkEPI/Nes59qZNPLVqLr/3KM
QbCEDdM1R8x0F2qFWbQNPBn+DFKDLGCNa7jZyUA/qn0vKxHYO8WaSmz0J5i2SkRL2C7M1EoTIq3G
Y1wobo9X+XBMJ0kIWQYj2EDTXlNm4Er2x+VeL0JtjH1O8ixNZO5GGLbyCH5gOymLXc5/LHtyjz4j
P/Lbo3rq0GlUhE7syrir9nRwiydYQQyba4aUv4r6yvHy6thlEMsM+uHXWCNMqn8pZT0ze8Zwiyh4
iL2zznNv4M5O1rCYzpmMwUX2fcEWxjX8tdjkPgF56DApQlYjzI2a6OFuf79g9DBVIycZxYqlc+UX
yieSHgYFz29UWcSyi2PXsG/BBNM3T0PmNDmEySkqEHmLR3yIShcF1piBKQ1PcuW6JJpgBPEyUM0+
A9rygOZkMCqci0N9zDC16g+jgpwXcv9YWYhtOTrYzN4YJBRDU7XEe9lhmb92D2X5s+kbXzEklVj/
cqxegITzO2awSU4LIAZGBQPJmcxj18215pleFkaerNNoz9CiTPUfuYRTzBajt0c6Ydus7MRf47Fh
nY351+XHw76mv6AIZ3fW1MpuhxHV6uo9We6lNIS7pnwrhnBUK4oJVlUMMSp0dN8pbuei9sYO4uvq
VHzJQmm97b7+vQgkHN3KjHJGagjUBUugLq4dNgfFM9wcWRQvDfKb90Q8twIKZ7lYTcsoHQBazfdO
q92OybrJZZogHGCmdDobOywh6r5o+hg7iytl9trRboeYBEMjVdSJ8DKY164sGsYRi1LN0R9/RA9j
4XHnJe1d26tQKx9W6A5Dk+pl3dtJoXBMAx1h8GDeRuxIk+kFzaLRz6LAONgu5lJ4zQEpFEMP1gfe
Gasec082hPFfRH2BFXTeiOp+KAzAssm3ziX47yPmG655GJ95xCk/RN8kgvKQ0muj+FpQ4RDocbRa
seqMfteC46A7sI8o3Qt5TZ16lHmEOyfuNZi4k0sZq2SBeMn1EKzX2pEG5Mk8mF4Rxr5sJONOAPE1
mqD+a6e2uTFyNOTAioB3o9BDi+mZ0oGT3L5eWkThGCyDijVUsIjaE58TNBycE0YlgG0Yw5WlU4Gl
cgn3WGfAbg0t5Mqv21N9F50MFOy3t0RKZfPWAr9aQDEiUMyjkoAmfvTVakGtIHGlM2jfehuvEYSA
pz2w2KgtkEMZ/XK0kVEbmrAy7rXuUZGZ37em6jWUcEfSwSI0GgClpV9Z9AwOItccvlw+TbIFEy5G
O4mt1bagB9ReXMP8npQSuyQTQrQP08i0kUGIVPs9Wz96THcodUnFsAxDsAjLujpRrdijb6OQSFcx
fthyW9mL9K1r9Ho3BEtggRgMLH0QZG1pWDdf9Na6AY5NH/9uRwQboKjdlJoFcLqZxm5qVs+9IRtJ
9vaR8VoW4fSnxFSaYcGul33+Y1D6n7GNRNw4h3lBWl/RVK+blUNWyciuZdom2IGexCyJdBxPpimY
ING2urc6miT4ItEGkSfOLh1lJANAytZ07fbDZCI8KOsYk10MpmAHaNl1JbJ9QKFwxQyv85Jw5ERP
/CmQhdKLSCaVYAz6Nqk1jPiCS+GAurufPPRCHRGqPkQdWd1sMlwrQ41emt+sKyIlc3PVOcVNA3ZU
i5GTprVPl9WUq8iFC0QsPaGKoiR9wn+Pgd+CBt3iix4fzEZ3c9UrtI+X0WTSC1ZEU4u6TmoobEUq
Ny1C9GRBXyWmSqKdJv8Rm2gMphT/d0s1+s2oPiyyUye5OkzBgsTtbFtLDcVUjMJf1cTL7DCKlaNe
/RzM/zk+8uqEi3UKtpo1Zt1jwaze8HP7p579Hp3cj1dJhlW2MYIlGYZeM50CMrVoA23azG2cOehk
M29lKILdSMx+bhDdQtHrZPxE1Onb6kylry+ytlMJzpsKhXSM6dwAh2GYV6RgMPTPgn68rMoSLROr
EpIes3s1BQenWjAgD4NEmC7RY8lNJRYimE4fDQ33Wcdi9NbELdLUK+YryoLLkshWS/AdUjMriFFB
kk4zXDs6mKOBYtTDZRCJnbH4cm4OZd52cTzFEKYzPxfD1zQ92gxUiN+s4XaqJViyreECb7Bon6qG
qmP7h/WkN4E0LSD7vmAAxm5W7eLPtWv+qLRfjozIWPZ9wXXQsqTRdW4lSfc9MT8bmnd5L/Y33FFx
zyCQ/KaaYhiaykRZyOj38xXqTmwlSLTw7yCEa26ZyVxNCrYb1E4uylti5xtZJPmzf3mOvMghKG6e
KOAVriFHuo6aV8/KR60EO2NshlYaXTGQH81DHagNDdtskkW+9m+BF3BBoRfaVA1dAN4k3kzvjJYn
Lr3UVzwF7Ua2X+Vh/3tFVQPzY/9/7yvBtaCjqgcVAebbChW1sHKzraAhOjIcZgT+r9VVpVV5fJPe
+AYvKGIpSq/kSeLYFi6fG0wL+FN1w7PAa9B68qqbXaXfgAmOmGa2fUZzgPXNB025XmeJ0u9a0833
BY2c68ls7R7fz6YqUGngaD/zPDCU3n2H5m9wBKUcpqJM1xhbk5lXrDqk3SP4PP8OQlC9vLCnbtAg
yqp8zaOPzdK6Fj1dxpBth2BD8SrW05ZHZ+j4KSoDpZWt077nvVkowYrmtgYyJwevPfWsPtfg2tIe
6EH3+IEZpO1Eu6d1AyaY1NTuJ3i5WDIj/5VahU/zr3UGSq/y95pLzNLuTbeBElwp0DyhciKDXANR
T3r1q5+ehvp3ER0bnn8nMmO+H7nb4AlOldqDAA7k7qPv3Kwhj+xmaJzvfF5t3YIoXBaglCiGOGmm
z6kaFwSKkei/a+2DGf+dcjuCHdDnfFwJF6fuPqfIOK6nefl4Wbd377+XFXMEU1A5sVqZHSDWmP02
lOXKac1bW1O+XoaRWBxHsARjwSwURvKVmj71+rM11kEZg65RchPJNkSwBtYSL2bJvZG8fVCbzxGT
vMM1iUI7oimwSZVPOQCms3o23RrtN3e8SGc96oVrB+SuGTxOSp8E6UE2vEZmJcQQvLNo1IxXbut+
KODAwdz1OGCHZPIxUM1frmTaLTtNjmAo0Jw/YnAkhCWm21cAHA6zq3gE3U3On/48OSulbAMFg1GZ
RB+WFJDgAfwe6yi2MsrjZVWUabxgIzhF5DoaWMUkGpGh43nPWjlbjT1Kbj+JLOIAGXj4He0jHC11
+TrXeEbKWAUkkoijY8y2HMa5w2LZ6NCJR39GIDLuJK9uicZTwUAM49Kh7BcgEUaxzuMEUrTW1X/N
2nW8gAm//7vdoYKhGJZ1LkYDi6Yldjgt5zkBU8cgOcb7O2NQ1XBsUJuL5YkmssQKhiyP/lL9rthH
ZZI4DP9ycl4ABDXGhGuHJEj6+dFXuP2hdkSGUffbYPJjT3WV+0TWqyeTSFBqTKVDGwef77AsX4v+
kMkaAfZV7R+BxCREgm9brQaB8vquTh+M+SqJHi+fy/0njO7ohuqY+tsKtjbXmzZNNS7DsZwOsf6p
QMajcECR1+beWnwbxoM5f5ag7q4cGLiREcC4szelRHFnkWVOkNdcn5YzBu2pAUJKAcWos2L4E/iU
U+HuXoYbSP6TNm/yNjUjqi0GIM3hobecX1bbHUwyeGVX/7osnkw6vq8bqDiaYnOcdJhwRtwWPamN
jIZ0p3wE76+NNILvWuKworwHCxhZPr8ikjA+VKhVxZ0kLx/Z1cMNmHAlJZhk1mCUM/QQpYdFjOmB
mRe3weVF2ynUey2ScHwdtUVfqsZXzfLnH9yT5IS7A3qUn9PbGK6kvC9KiimcYBL3Qw7tRFAoiB6s
83RrHnM8oDEnMbQ+019Z+L7r/WUtRe+1i9SyXtGnjPnG1mH1x7vmQO7tG17iO9yjZ1W2qpK9E73Z
wkrKpEYu2De+quf+VD1E9zSY7sfz4Nu/U2SE80Mn46iU6L/o3uYMk+/YAMxxTb8mTf+s67IZPjII
4cayulx1Ipwyv+m/K/ST9IDtPtc22yRYi7QAIdKaYpsU5UFzTtUQ0uxLUSVhOstixTJR+A5urEWT
YiitagFq6Zuj3RTXkS1j9JQpgWAtGNOtQeFKUHc1qkeW7FNWjiEdasnTiR/RN/GazaoJhmLSMXd4
GvmuFNFno4jVc2pFt3MNMgvHsU9pQR8Uq/9x2XDIhBPsRq1mtjp3WD+KMESiPtVW7am1xLmQbZJg
KMZhQgsl4cdojpEKKV2myOglJHKInitRLFJpJiAGlBs0atAbcFrW4PJi8d95YYdE7zVbbaeNubKt
rPCW+NTRG5OF+nJT58eZXrfjw2U8mVCCI0u1Imt1FULlxXCLh+JdqeFdM8a/LsNItkd0YNMmcxwF
VsZf6+kHq9Vnw6okur3/EHxRbiqYBJuxzrD4/dQFw7OBmpryOAaahyQtWgBl9Ws7ndevbkPKF3Zj
FdqlbLKYS2TecW7AHiz0x8Q3fOtOC1K3eWJh6VWSwJFsFQUzEZlrOtglju+43meoFSISZdjps3kt
lGAfWOkMVF0gVGoEahRkDRK8h8lTnv5wcGIYlvrTvKnSa6xrULrFEtKvAygY8+CdUaTNbgpWw0r1
vBsG/JRsna6dXL0aYxkjtHQPBaNh6Aj3mj0wyIG0oeoxMO1UHnyn6/WMwaaxl/kluowuH4XLJw6T
9F4rTlUkqDChAJ2tPHL1NL7JMXPMXQcZKZMMSIiTOSYz48HA0VabzGXroUEF5PtKlwzHwpvRxl8i
TdakxlVZ9gRG0Yq8zLnC+XPnLpMEDfZrHl9g/rySNqetyNElrcBTByFSfeIlsRHIMftjF5I78iO7
B+m1F3ma5E7Zf5H8I5tYI01zu+pjAtnqbD6O6qfCnP1yIh6RDYjdfxlvxBOscJHNzprwVYxzl93y
Kr0IjH7jGVWknMaBx80uK+G+JXkRTX+thMY4InqR8W2b49PqDL7S/fw7BMEaow0lG5iFd2tqgt4D
SZRKlgSVbY9ggemQ5ugNAYKRfjIcvFFp7hpZ6bbxe6rONrsjmN2yzTJiNlisMU/9uI5xPSaHPJds
yb9Yo5c9EYzv2jlzoi6AsT5iQEL1u17CJbAwCNvxa/OqXYLFbxFClb14ZKogGFp9iRQt5rrHuscm
P2bvy3dtlk+wsv1SZ9qc4exOqOWJ8tOAYoVR1i4sUQaRkyeZ5lnF5Dpcx/NtVh3m8thZkUvpr8ta
vW9T/9kjkb5mKnKly2YsVoHQZQxyagQocE1KFI7v9Fsn8AVFNAeaQ5txhTAlya5LovkdGOTz2Qgd
Qu7TKX/XjfQCJxiD0R6seB4hFOl0NyvOM6KmwxheXjmZev/xPTYmHByeYx1ZQKmCMffonfmZN1nF
ge05sQ/iAj5gSU5eKtswwUjoJGE0V7CUc28eQSWqpXG41F8uyyYDEQzEOvZRQxk03NGVq1xzFSQO
SfGuyPnLOSKCfUCGZbXHHqKsBTunrXWYZxm3hEwQwRaQfrCjaIQgRcsCvVWDtm+fdCrrVJTBCBYB
fVVx19pQBUt9WM1TC7p/2ahiyRESWfgpwqZpxHWacea5HjxtR6cKO524kYxAQgYl+Fnq1GlGRwE1
1XpoGuAHT1FpP6ShQUNrfrysajJXQRyW0mjzmoI7EmsHA5S78WN2rA52MNceY+iWzYPpKO1W4Pbm
gj0SOWL6hdXMpNA87W5KPP4WiE7qz+Vzc41KDymB7e6FZBLVMbhHSd+QXy7RMMwDXjlOAe5p7VmT
eZMyAEHLwX9UahmvWiHO7UqCUv9weY921XsjgKDeq9VllHLHO1P773Gbfkkzpnu5LEm9q3cvMGKk
UtHtOes0rFM8aIFWBXMyu7N1r6Jzf5XVqu9erxssQccdZUIluQORLNT9Wkg86LlzRstWOb3n6tsA
CVdflbB41RbsjRWvQa67pJlcR3ui7Y9V1pMtk0m49uZWMbMSU+d9hokZmX5Vr9UhyfxY/XhZHbg6
vTk9G5G4Om4uvjzTWEYJV7dSC6xI9RytPPV4coKcpb5Zp+AynES7xWS85uhVNbVQiyKaHpLKOtQL
kzgMMgjhvqPzOmSKAwiafozYVTZK4hz8gFxaMeGm69GylOcdVmwlz61yHDVfib4TDaZHDfv6apbR
6EkOrCMYhKhLiqKJod1J6rgz8mlZB8dOkjKWgQhWIYu7odUbCDXAO2AtmNTJYU0lpR4SmyDGKCMN
/QCZyldu6b2lD8sud8FsY2i/6CQJFu3nZl70WgxV2upSGMWKVTMOCGSsPphXz70Lzq3f3YknLpg0
6CZZQjHrTrpcITUva6Nl7ZL6qk47tzYkyicDEczChKZLpbSh3GNT3XWdE9ZZdzPY6fGvjqkYrQSb
TVGPDCn9yOkeulb7oUhnIUp3iIu6sTyKzVbNXPk51dwVj0kMVxoyPzohnYU4w2m0XOcqQ4mbxDxI
DB4VzEPdUwxv4hd4gp6Hij4B01a/ZWMZFEPj5u96nm/0ULAWo6FojspXMhvj89RrxwLUvEUle8BI
rgsqGAlt0Gu140ZJL+60snIztMOoa5jEf6kYgp1omjKfqYLVM9lyywx6zpbff6F6tipGINeyNK2M
F9KOzglDgTRZouTi9YDvC85ChCl7iWlBgtpYfWbc9qUh0bD9M4pBoqpNUOZsCIptLoamZCO2fIzu
puVzYnwwiYT6Zl+IFwhBiZdiSfp0AURT/6rIr1xWbSMTQdDaArzhU6Hh+0YX6vYtqiQLGQ+nDELQ
WEw/U+IWdAj+FN2u9ZONSV2l5DkigxCUNc6mpihLbpH12bcwymciTmDpsjHGks0QO/2GonAyyks+
s3U5DqvjWRjq855D8c9+i21+oz39t/7XpncOYkiKRGX3H27mC4Dg2fZ1oaYkhwwpdevPfF4xCyK/
+1LlKGbgvKiy6iTZogkXmVKRtdErACb0ODU3kxZcXjHJ3pscf3O7MEs18jrG97vyV0wfyRL2sp6g
fREw8siyqKXbf9Z0A0EyQ4lVnq9m6lGNjqaMUUb2fVGEWDHzNEK8Y6BPbfrEaHh5ifbvjJffz5dw
8/u7aHQKu8Lvz2wvx+jUrPRVTD5m5bt8yxccwVgh4dIvREFQwBw7PXS0uvFKlny1axmpxn6SlQ+h
+u+OCGaLDXE9OrxKi9MksCNnCVlvzcMaZKBJkNb27qvYC5pgwfS0a6KKYf3y6/6Uh8WheEhC7XYI
UdLp1V8X0ArYH/5uywSLZrasdeIOAkb6ELSZ4/ZDFbTD4DnzezoqX5ZSDFkXIPwp0IWG9ztaWZLm
C+0Qc3tfVmGDIlzG89h0rOI5zlT3NFge1EeD3s+LjvnijovLay/x5pVS5Eo0X5z4veTtUEU8k8wM
1Vs04usNC5TM8DQZFd7uGbbwgEZy33YcTdDIts7atO+7ydfgXHbKVwzNuKwRu0oImjPdgtOCP4Id
ZZUzW2XWoKA86t22/TSWPyvj22WM3eXaYAiGKDGsPq5qYKxIYqmzZ2JuXZN57yCURoIf1b02vCaq
UzF/sShDzNYMi7Xk3U3S2ac26sO8Vt+zZCCWQs0qetWJIxwi1cl7Q28mDGe0l0+qHXvoHv5Bl+nv
YMTXbkuasi/yefINsIJ2/fS1IvNTXcnSs1yD3oQjkB7BH8fGFD5Bw9jYOzPlmzO2mhv11qEdwrZY
b+h67GVBqT0sS9UtlGua+B8VsJJ0raIxL3Asy8XtC9U1EP1IyId2PrXFO5w3C4PWcLWq0AUxrFt1
SaXoNZSBjPUj7aabGmaOjrKCh907Y4sjKHdUTRrpnHbyVbBV25jlWh9ncMH/Kfp+V4xgCyZcuZZZ
mrFBINSUoyQnCawl8Yz26X8/rjAIoFokGM4E5vTX9/qEUdW9sZQTWju7q2j5mo/LoTVGt2SSx+Ce
7YFZ01GGbWqc8ek1ULMSZuRmPaHWp6zR251Xrh6XIQaNSJ47ewbIQsxdNfCgMnSx+L9X1Dqb1HXy
lXw+r/ZRXbJrfQ6G93RnbHGEG51Mep4tmIvsp1N6TKO7qnWuzVkSRN5dtY0wwqqtdLaMav4D8qSN
4Zg9qbKmOsl6iaX/YL80aFkBQqeYSLyGoxF5ihHqMg9YhiNomm6mRm+uwClX+8CU4VSg300vuqu+
kFUF75qel1UTR3GbkbVirhWgSK9/yq38+zRF3qxkN9GU/8zoj8tHaLdCHhaOoLucUpBsCwe1yFHf
r2UaprXVXn9dnVPfAcenNwbEl5Om7WvECxhf5o0jrkRokiaKiu1Kvpqdv2iJS413vCAxnsfCNW7r
mirSr6aaslrDgEsPUaKbpWlOCvvfR1Y6ZAshWNJlTRDgTXDhKaYTUBL0Y+rG7eSa5WFuv75ng2z4
CKbt4NYTaza7fiSoIMvh91D3PzPonOv02+LzNL2M9WZvfxy4Cmg1QfKSigGdPCtKZ65zPCuUb+36
mIHIIiW6J5GIe2riRb5FEbTATkjPGgKU3p+C+DjdopPuKiYuJ6MEzdsd/SABlIkl3ObV0qR5PQGw
Xe4V/VnpDlbnqW0YO9f9ctc5QQrC1/nWcK4d5QF8nGAFluyi7BcI9lbXGHRdwS+IraukfWqiOxZJ
AuZc6d6uKooWDcwr1HTxkZ6DH4vlRYHCDhDnJx29Wsb/fRyeQxyiqojxqBi5ITZJ5IrZs4lmeJSh
aTC6mtc7U5HctHuGdgshhGemqkxYrjKEd3Xtezf8VpYJFWUzXmTrJ4lW7KrhRhr+7xtjRCM71mYt
hVZ8hiqCNcE5pS0SJ0ZIQNwIDs73bNAGT7Aa1VQZbd4AT00/jZgfOXyXCMTX5o0GbAC4Em4Eyop0
adGkxiuv7R+cKpd6U5g8clrI9yWBthslHOLenhP4SwliNrx5S/WNZXYnGdvRbupkiyKcXHNpR1Wz
IJL+NAW8UKm6YTejm3zTwD+AB3MoY0zbPaibNRQOarXoEYsLqHhTPQ8T+Lw+1bIx4rsHdQMhuEX1
aJM47aDiDWKOZFkCI8nfcQdulk18kaHnpzeGDMtmd8E0nqpackp33xJbAMEfskY7dazoj6r9Z1/Y
RwZlUw5FSH1Nkk2V7ImYb4zqoaz+j7TrWpIbR4JfxAh680rTdlyPk3lhjKQVCXrvvv4Ss3eaFobb
dZrV60R0qsBColCoysKRAdpp7vNpVyWfGHVTXk0LnxskkEGcSgxpTo7x1OdBtdf8ZGP60hMuF/JG
RbMgddQSRCc+PC6x1cyyAkD01nlFlfh5YuxLrvOzJ2iB8DexRcKumiWvLHyr6nOCuiuUDS2f0m12
tL5KJy2wPzlkwpCyTeAG1kahXXfYRDnevccs6MYrRTkN1Eai2EG8pbPYUaQoxRryo9yrn3Uv8+MN
22pfx8/po+Z1HyqKOncTgR50adRz1mMtB/tJw/iAJP5JfC3K2QV2WOK4HPLXU8nHlTm94Tal104w
32J7nZRAPRZbKjVw2UPwVPj7wWGrqAVGDQ7y1uVtXdySL+CXbbLe3dPZIjXljN/PwkPXHWXraTII
jqBMEOKG0iz1ceZO3rXpUTOqq8GhEpAUhEgRUVYzjcHbWjkIWwz/JOIDwp0tmf8Hzs7vGE9FoRkC
QN7KjcvuoSft2XeON2GEkDte4cAj+2ypL8P/fgbpyEuMKUhYNs25LaurrP7efeRt8m3LIHH3OwTm
TSuhzYlO7tG6vmAsa9r5DisDYuPwrffP0Q8C1N9x6klWJmxOTgYYvXVlespxRsjAZxAyTzuFt6Gb
7bJTRF6aKL8QOCFX7Dx3JqzhqD1Ozic9I16VqN8XGKFv1UiPU9wdkmzTQAJ+2V5eOcIHxKaerrS0
Tin4B7LLo2JFG0uZuRycfxmGr/+F7yO28WBYxMQi7gdmUu3LvPZwS/ey0HK1HtJ/OTUiirJKIASl
lkwN09txvuLQK+VAnQrPoR4uibDh3cvopBmIGRxOO76y4TGDFKg/uNg2f0kuP1nEWxXhCq8McrZd
40GJVMMAHOozb+YxuR7Vxbv8mSgIgRGmXNLUFkNXUdOxr9RTRyUFqd8X6CCy1SEyeOSodXpgorR0
yBzCoSkiFd+iSrk2MFUIrmY9FHvlkQ8ymu4r6Lt7oVugMpvFnnl/edkodxNIIJH6eM5bhDydc11F
V0lxgybuyxB8n1/aQAIPhJLdqTn3Nb16HkuInTxq0TFpPqX69yq8UcvPl+FWm/3OiFt8GMW4hZal
PNZJmMtrQF2Mets0x+Kou7bLybTe4+1gR0ox8Gjjgp3i4xibi8TAHDTg/leUn1czOludnKFIMJL4
ODrEXQR5BLiJ3mKGYn3jZNf6cJTHIuiXb8Ricrq5ZJQQPIR5NGkhD4EaEAXiusAuvO8814BEwJNK
OCO1AcQmH3lZdFZw8stnbz5YGNug+XwXyJVbf3dO8ZFuFyA2gCrwxlBVg1o1gJyXfVs/NdF1Sebx
+CJdWkSBO7pMQgWSBox69oo9H5A37Jwb7QY2oeOCFS7liwRZib0+47SoocrJkKm7SH226o+kBX+l
AixVYI0qZ43u1PBAdZb9TE7coW4gN0A8KlGfRiAOPJMxLebZgEiW/XySvVCf/MGZiZODOgzFZp+h
b7Wu4y7Q+XXmcmWp3Ovc8GEIMCrEhWjLxwA1TDlHLhJvZoJhcmhUYbMgMoqvrMzj/brSDQphMn/y
agwkH79Rnf/cwd474C9AsQAun7pEmwawfKWpu9lJgg4jZBOUDpYmlcJZ/2hvUGKGJQ3Ru2IDKsEb
wzLHQWFNt6lNOOC6g7+hcNo6CyggezjrxQQUK+6voQMcFBKl2/IPuaI3DIH6yjzvuiwGhnyCC6K3
P72W9+l+weiT7JryCeoLcYPPDLLUeUjK/6UeevlWszZ2nHslNWSNtErgO7YwhtmBsErqPEh18G4s
rszF7C1XZWi2VL6I8geB+yKzNKww4V/KOejVXRg/xSURN1Frx8/Ls7UDQNzXObYTy0M3H7/UKBWf
Js+JKFVkyutE2pviehgM2GIophsNt01LKe9SCCIzFEYu99wNZqi06dVVb8QE+RDfQ5Su1+MmVccQ
CIMt4en8QVLSk0ndmYgvImrXz/UE1VCVm5EcSmVflN9lI7DV3eXghEIRSMB29ISxhNOobW4k9Xks
nqqWbVTJv4xDLZlABFKWd2nNL7LQfXfZ9Jhg/LbyobPuF9mI8vW6MjmjlQFjmG8w3jktI88cqPdf
avObwubv7EZZwhoo8iG767fDbjjIm9DlksjOnir2pJZN2PlprC+FGcEJMk3yptRLdNtdVGLvUyDC
3m8qJ46bDhY1ZuLO0i7k44nqh3/nAMK+b5R2MSTOYcmo+WqeuSrmBxXTt8soxN4Xi3XkCrWDQwxT
im6XODcF9URJLJWoto7kNh6TMdLYb9KveviXmsluiAKAy0ZQIMLxb49hq9sFQCwtvaqNCIIK2k1p
mwQMsfUtYesrkpUOLT/FZBMNkbof2bdSEbuMkqinzBG2foVHPJVxthxtf5pu6y+sIbKnFAL3irPD
yxxLKelnLJjWfmaS6kqWj3ZCYrkoEP73MxA1Ho1Zk2GGpjZ/zVV3ZdXON7OziYwfBSPs+KxisZkO
sKXsLHcod3p1UhiBQewSsb07jiY1YUDB53jQEK471N2GAhA2e2gq89Q6MELqjuWwlfvNv9shwhGv
1kPiWDoMQIFzgJlLx3nRvlbmp8so/3CV/nWgiO3d9eyE0VCgrOJ1JOdLekivl/v4efHMjXlkfubV
1GsM8fXFKgtUlXVZxalYH8tt1ix+Hcb7Mq2Cy5bx9blwlxHVJ7twtFub05h8QAPBNdvm+9eSr/1l
GH5wXIIRdv6s111l6ICxDdtty28MMhZxNbvL8pQxKrBcXTpdV3Q+mZOXWP++P1nbGyjlX/gTzcl+
GZ0fEtXluOrVZwiCV6ddPqBhVMYNsE6CJc3dcpIPH1ixMwjBsVHpmmEiMCBk1Cax3QKJm8zAIN2d
ahAusCoGY79BiUEshjeWU9wCKr4aNmNQ3GkQg57vor22XSCi3l1nW4cINtdjJ91CNZvu2KYpJor0
maVdl4x8Q/HSgZrXfl39b1yqfH95Ldcd4g1MYNI4tfO+aAekL81vUnqaVRWDk378OwzB6apiGVDG
Dwy0ebmVouxb2/Gs5PnfoQiON3fyIEcali1UH43kNoakv5FY3mWQde9+Wy7B9Vjc9hEUORDaoIlD
z+4dSsuN/y/fscHbxxdTRFpSaazWAJCppqvgYt5IeYB+kiunSl96p75CnRdxZhM2aUIklQyWoaF8
EpDlyXFusvrpA2tmKLKi6xY6BcT6zEgbTKZJM7YrEvFpnUEHrfjIpeYMgpt4FnY0qcxYFXITDPhv
MblxvpNr6qTjsd67b3OGwvfSGco01rIa5yBPabdsjA07DK4RGJj08tEpQuhK+bVqwsZMkN5iXTqB
eVLMMuxPU/OR/XIGIOzKsVfrRLfwWZx6X6heq/6IqZqD9djgDEPYk0q55KGOhCCq01CrMflslx/s
O/URrcRbE8Nj8TpCvTORmMIW7S0tqc0YX6n31HyrbPQg3I932tckg3RX6ee3GSmVuX5M/M9O412n
ej0rmjTZ8L+YuWg3XNwCz+rpdtnmV01QZW57pQXzbqo+snMNXTdkXTc1Tcx+aFlmj12PdkqoWzwn
EVTHk5mAWD+NzjD4pjhz+lmy5bLCmyRkJvxiz7XUu91yD+0eY2tuqq1BREOr59EZnBANRYZhI2kI
OEmN3FI7Qinea1hP0Ph6Jv4MRiCMTHHCqZShFNUfjAc+JbyEaGy7qT+rm4+qu9lncAJzMJyysl2h
y7CWgnrY6RCkDYmwgVo4gS/SThr7WsPCseImzNyS3UVUm+s6BHoXTV2VFbTl/+4KzTw5VsKlhCUN
j8WbKH5qTP8jZ8UvCPH4G5ux7ya+UFOkXFeJfVjmx8sIfB3ek/gbgnDamXqvlxrOJFTbPEnOnjmp
D1XbdqbEu1Zx0HulqpqjoyJcoFdNLswp7kFD0YSMpLHp2qOz1AF6Zy/bwz31nT143XF0FLWbttgc
N+lGGZoMAUOJJyt2W7YPl3//tRbgHQD6qG3MTFA1BNe/f3XFKAZzmvEENx5QieuFp/ansWm3UhDu
rOvwwZldJeD6w1QpxzqRnwELhwdEe1K16yKw2236rGzYTtuFEK5m+yaD2mzn0WV+qw5+hig6eGeM
ZaNxRCXdGz3bNjK7jVlHsA8BI96Y09Qo0CaMyvDKgdpB5er69zGvKeKmUARHjyRZjpsIKAztradm
P25rr/QwQ8S3rssYU6c40VGvS+sn4dsSipdmqYRQmVwCtduElTfEvuopV3jR2qoPsRQo3FnAHGQF
9PoxdYYrnBumGmPQKK+J6HzkBTD8OryzAhNCg+XG2dcf4dozMOH0UFunrqcGW6JWdDcdOteB0r4i
U3nt1a19BsO/8NnR29lJ0tUy3LGunxXc1z+Uczz7feHIGPookhr+7J2Gn6JlW7TfQqolef2gPcMQ
2IMpfVkbIfxhuoVMwb7Y2HfZsf38d/0XqvuJpB3l9AJnFGY+TJkBuHj+NFZXS/EzoQRxqK8ikETP
wrE2Bnz8orqeW7erni8TLvH7YmtCFA16MfIGnxpy6Fr9baYeZ1ZPprdPIuqhLVrTNB2ODDz9YQDe
fGWg12sY97FEhHIUgYttCa215HnW4mPIp9lTvWqT3UogINNlj/wpKPXjf/f1xZumAc3repgBWBRf
TEihW5WrjP/WKmHzl3Wk2EsBkD4MjM+SmyHUB6t+z69q5sqb0v8/WJWz14UzWOxQwFv6WNQWPpl+
zZ55g8KENJSRYimdrXmUfEqSh3IRgRnqdipapwdeJx0SYys53pA/LB3xuShPF7gh0+JmLHh3wiS9
qPFTlJ8u7yTKCoEM8PwgNTY/E5gVncYJE+FvRjzVV53xL4EESmDxouhlAkNGxVncTLH8RGWegvl+
LrM/ooLNlWb+jsdssRcB+lINS2ycCs5c/MT1L5jm6qWSHCJ+uMykttiSYA9oKLIrwEB8Vi3uZ+O+
onrGKQjhailB7hraaHwnLc4+R9OpLSGQrKgZZxSMEBqE6PpLKwWWZAXGLnX6PSswQsaiigSIow7V
Vr8f16M9L7YSc/b5LM/eiCGbXgHdcBNCWjfQA/XoUXSUZfzvZwFC5czQ6GRAlDA8O1G9oX8yqEE/
pFkCFxSTM6dODRBNcY3M6/bydYayQuOrnG3+brL+4yBSd5AmxDhUB5260M4Tqweg92KEms7QZP9Z
woDW8Z4FA5IORrB45eAmu3nnaK5NROXvQkgRVTBU0+JkiJZ49jq//cl2GUrV5dsc0tG5P+/+lGFF
MIH7lM4aK8uGiUbjZzrzej3oDL8hK4lEDhRxBA5clsWJ6okbBUkONdtLNbDkmyr86zLXviuGFoFE
DtSKBerbCV896G9jgPy0sw0v+7bI3uBhIoSLJKnkJrqfSARTUR9OrDewSnlwQhk2ag/6NtoVm3iT
eh3G2OPLSeTYaL5i52exYKgl3KuacSohKgw0vb2X0UIjnybnxFBbm7fXZb29vKzE5xPLD1BfW5ca
ahC9CNNha0XFyMSbST0uLSXa/+7iJpolsKRmhKEloQvfY88Yf8ZXMQqkwJC9KXdb3BazoEh9x2ef
/p2BAmma2WgXcQG36Ytt1XyK8t5dzDuII1BOIoZQr/apEBBCaz5Gx4p5EmUZWzvJpcnDUIfhCoMu
MZ5RW9z0ynR5jXn7SaMCRb6F3znKGaJgWq1V8aKpDhA31T4PkttuJ9+ZeyeofS4eIqNcvz/uWouy
VDwVREuFU6HpbCdnUjh57Gd0Y29jj7lRkHop5DdOL6hb3EQb5w/bbkRIgTpZJmH4qcUhnaBIdn3y
eNlL+FJdWkqBLc3R7uyCf7zC3g3NsRmJSHR1m519KoElrVrtlKbB/3+ZbzLEIcoPK931PcWR618G
AnAox1btdzFVhGGJsVG9njAyooMY+Rgr8fIRKneLp3jovDnmSsC+XV48ClX9PUooc2mYpA6oWY9x
Pcn3rvpLiR4uY7yLEv72gDfTBPrA+LAQaa1o9hrf3s5B69ZPNtoKe79yw6NMjnpYd4g3OGFvde3S
KjMDnJHcL/bNoBP2rJK86jiyCjE9SxFL5IzciFtU4s3esnS5q+XqyZ6tF61uA63KAk3GNjao9oB1
m35hisfYUKKc3XSAOfeZm7KnJguIj0QhCEeXOshOhzGXOLpO42sSV5Vc5abDHMWAv+VkW6Z4f5or
+9sx3qwSvM/MFDtRJ2Ca/csc/qzq57AjWpvXY4+3ryUqGhmYoSlXOTCWGt6nBsuuOeZBvmVeztzw
R79p99MTKgTJQ4X/59/z0ptxghuadhbPXQpgZ2duufJntwt3vT/7OVTlqQFY63HOmZl8o5+F++3o
YAoad8puE93w7hHtnhMHn22Skaq8q6yh4Z8N1T0DUmu/g/VyY9ROgvaovPm2OJtB1lxroR4wKRBh
/TSmaLFsZrOXOr59V9ePjUxUPa4T05kd4qIxq2ztAXYwvCGYnhP68YOFjvHQlR+7yBt3VJ81D3Tf
+YRmYswghIU1R9QLi/EMbDcWjw8Ri/Lhf5CY2ankBWLd6c9whDN3aCLbSE0EbOOhfEYj95UVIcHa
bnPPCqzrJNnrzOXJKIWqvH2X13vd0mfIwmlcV6wz5BF+CMm6z3+3kEeQBfeK3bzpr7Sn+fjHjW0i
pHhA25hZpPOgWz2ZWz7+UkLjlHbi065ziNxQN1DqGwqXmRTS3XMsAS7ZN9A94t+QB4nUdMN19//l
KmJjeeEwXU01fMJ6qhQ3MotTp1X3rKspghQ7RoXlE1vL824YuzwCkL4tMZp82H1fvOqGbhhdjaPe
POOVwc4YympMu19qrJszPGRm66I51pPlu6V4+chJdgYksFOF9IFc8XtRcqX/7KHRCZdwbmyMU95b
/OI33so7qjThH6jk7XMJbKXgdhunM/xe3iIbsmm96JB6DgbDZTdaUGwpVZ/V0/rMRoG5MHiDi1DC
xqXbltlWy4kYZ/08OQMQGITlc9/n3B5926KaMVCO8Wbw0n00eB0GOJKVOcSuen1pPvOOKC7qYpZh
EMZ537XP2iYP4o12BWUfpAh6v9+Hn6et7GMQ8h/LeIgbQOAPvVvSEElTnAKyszfZMcKEzJwKtEkH
EWhDdZA+ykoYmF0VuYfYyo0fTFz26tzjGmN4I/cv7wOCQMQO9N5Kjc7kZ8CkIdCRPyv192raXcZY
dUNdQ6zNZwKYuhA0RkVpRaFh48Rc9pHuuEZPNUCu+sUZghAisjbWupYjJPsOB5gU9DgxO5Jt1z/P
GY5AGqifYKM+4paX7FnrQixtk2OIMp5t4xtpq+4gYky1p61vsTNIgTJSe7El6PNOXvpc4BrOc1MQ
NR+xigfDSzfUgUKaKHLGDNH7BLqyXuO4XemahwoyxuEjwxgY1VU3JZ7eqbLIVc4/M1FgkTAKUxbW
WNUsxk1puVqMQ6VILnTV3cuOSBonxB1xpBiRGQOJy2IqV4XPZ2BPpxHJxfoW/Lsn8Faj+zPLBNJo
9BZaixr8EnGOz+dGhXt13/rS6/BC6jGe2mYCd/RWVBjzgC/Hyh+R9TxR49ZWs1Fvxoid2XaHqkjG
F6+K71Vkg4ofw+DFSuNbVL0v4RDihJIRuhiSMvO8V2tf9U64tTHWCSqpe5SObS5/ImLRDIE5ysGw
Z60EVCQbntqUXxel+XIZgrJGII0IUilSB/kiT7ImP0yeQbj+rPnFQGVgKVsEqui7wmxlA0C5dczD
naZ+6CZ05gECN4S9pFuMJ7nCrzgHd8oOcgraDduXV9CKxBNHNnqXl271dDoDFJhhrCdpGUzsH6Ye
MuNWrU+9fnsZgjg6xH6WyB71Lk1gUzI+pFLsjiNSuhFza/2+L77akudQj9brifIzqwRW0Gy770aL
WzVDK5DndVGkbxz6jbNVfWlfGCgHj/yFCOHXvcOS0bOjGsimCfQQRoZUTAUMbazEtQ3IKVPPpK+3
jXcXV/0XhHgbYaOB2cM8b6xuJ19y00O3Y3tpmxyoQHrdL96AhIhCzvs0W1qezR0/xUrmLlKgk9l3
vi8vWSNQg1rbcl8lADHZfj7ZWz2IvmJA+bK3TkuQuJXXEnHSuiu+WSUQRSFNeWeO/IEBUjzj17gJ
ZOdHrfltf21C/fVPW4VfI9qzryXQRTuqDSpC8bWksfaGzvSGYd6N1UIwLPWtBNLQcq0wwhGstCx3
Upl6zfQyU9o/FIbAE0xlcReHMGVhVu1BfPu7OvHUTDt/LHVxtmpCCFFpox3mBqBeB/X4aB9EQDa4
7KplrgJNsnGXk+8xlCcKhBGVaCJTGffELFBqP0MRfe2Fvvqjm/fzRgmyU0+4IrWgIlko5tTaEIX2
+uVWWe6V6m7Q/7DjRnA/8ebRSP3Y6jzQXKaNrh0m+QueJS9z+z/Ee792lKhzNWtmp0vcxeuA5bhw
49FugyHZP7ufMy6JBakgQnCsKHc1F0UkpTY+lFRc1+w+MohXJur3BYaIMycvHB6CMV13nT53w3J/
ecmIDy/KWqWluWRWBwuy2vai8lF3XsbQv4xBnROqQAnlpNqpqsGMZG8feJp9OHAxoWjzp/Wvoo8J
vDDIkIS3F1gTT9n3MYW4a9VSd4rVzNgbIYgCVqU8ZXlvvxrD757pVtviyINMBXU8rMffb84ssEBb
xk5lTAAy2NewepaSWxkjlJL8waRk1CknEHa/VMWYWcG3TYM+ELO8N4vI00mJD8KZxU6Nqdb1aObO
HKmHcLiWQ8KV/+Hq/GvBxLZEuUkkKQ3512futGn2/ZZdV7uRd+hs44DKpJBwQrxQZ7PStYx/n9sx
sDYLCixrP7mR/f9n6th6Cv3N7cRqhHYs0yb+ew+lSyC5rRffpsiCGc2GB+NxUHZkgRPhgRr/omfp
NyZHcW40oGxI0HoYFqdM907V+Gp9GKbPlzmCcg6BIiLHGNF9gG+nLTdQ5bKoPAfh4prADEaRRopV
4mNNyX2ofFqUXaI+XDaBdAghVAh7zZBQpPbfbAOSReaXzEXbd9Bt+x11nJJoAj04mYSpLBJWbPRQ
dZsjG4sS3+chczHyfdM8UQu4jmfIhoImc8fSRA2FOtTVqmpwi+GqDQq0D4eddVP7vKld3TEqw7f6
vTDJDS1wqOizdMG6ZES8r/O1tGz06nfHtqsxH+qvy1+Mf/R3Ef8ZiMB7TaWyvKsAUqE3ux13qYQe
0y8tdYoTtoiJFC2aejPnRNHITWA2d0oXunbVepeNUfiSXLBGzKJ08zDEZg4Y5XZSfHMrBzxUVffD
Y4uyEc4VmuE6p7xyi5NFce/q/n1bSjGvoiNElhQdS1n/7K6Ux2wT+t9xq14Os69hgmZSu5Smx/q1
+gxSCI5yRa+j3gFkcRXt8iA6ORGW1e2/GNsQtYPztzCYElelcAmnEYfDNpHUJjU/lrvMiV15/Ksr
y80MZRYXtznqm1Kuw/9+xsBF6ox5FsPGPA/4jTR5cBA+tZvwtt9kGEOSBNEfz5l7DaLO1lWgyrKr
I+fVwHm5zpwNRilG4+ayr1JrKDBlAZ2ZGXWmuOBYOcTwKjeVA61QgiWkTmlqAQUeSWdTKyoVrBUq
j42E0OM5VYPLxvwDM/7iKkOgka5OTDNM4RF4T+cP+M23aLucuP5G95UefkysnSgwohuYsSPxkyy3
fVndqdO1mcqubZ0uW0VsaFNIudhxk2PgBGD68k5DBiTfXf59avuaQvg0hXoxjC0A9OvFcVWU+6Lk
kRdt4+mhwXX3td+H9u71Kog39zYF2pCH2S4qBR7R+ephPoyB+sJHXIRX9kO61z8rgbzLoDN+2Vru
Au+52UJxB84zXXldjLN9zKSy0SMHr4l/l3iYe94Ln26oK8O6t7/BCFtX0RakNAe8prcYO/bDzvTp
czsoYeUXVhuO1E2If6FLRgm7GH2GeRHy9N8IoYYFk4TyayPI3HrPC0b/VCf2b1Z6M03YyH0e60aj
YAWnIQvyPvO1ZNc1d/n01+UvtR5oG29Awm62lHAw04iv4WHQMbam2vBR0CyBAm6MqQde6Vee9oUA
Xb1UvoGKyRHHqXW7hCLEazDH7xI6Ej3/z+j0fyCrX+aJKZIQYoSZxN+1m+/2iesY5Ft5j4ms6gZy
zxuqaWGdRd7QhE1u2AMqFAegKZZ01U3Rznaa+8trR/i8Kuznpq5mVE0Dwhg/pfaxmgs3M4ncFWUG
//vZ9k3NvCvKiDsfBiVn8sviEGcIZQT/+xmA2plFjZ4zFOpZ+6r9ZKrPGimtwhfiwnZVBXKYR6lY
oLzGK2DmzK1QDcjHeJg9dDn4mMBqyzqKIShIkSE69D2HNdy6nXfFnu1YEPozis08BdougXKNxkdi
IQmiFeW/Wy2eZ4cTbbaPdunBCXgtnYxp6pedjtxGAktkSqI5VgXLpJ2+fVU38KJteRXi9iWRI8cJ
7xAzJ5EyRAVa5FE+l14NxnWp3Dlk6y1B5mLyxMzUokf/Aa9E0VCiNz/lT/KD6aAyqts6d3NEuAZl
Ev/vnDl8GdlDj0E5KBbt7rNyb5TPEuXwFIRADG2YdmbEiXySmkdN7p/Vvjh2yZ82kAsHk5gkkVuj
qXvuCaqptfsusYqdU8WorHRGx7/sdYRza9zis0WTNEXvEv6N9O2rMnugbNUNXZNHLZxAFNnU1XXO
ycjKv/TxTpmvl2l/2RLqlBWnMufQklLSFKsWTu7wnQ/PVr6Fvhm7/fcZw+Hqh8inksMkphBCILGh
5Y0Eu9gzqjOY6xz5JCO0m0Fkgoeb1TZXPAqVWkyBKLRqya2OO7pjMDdvvkp4b5ac6SPbycRbL4R2
FOg0CqYttl1IGqe9wbpPUUeTNdDnJoTtVy05wxAsURfWDTEvU+4xgk7R96X6M6SeClYvN28YopTB
kpthkcTA0CABLCVmkKSjV6YPqkKeTRSUcMFpFoX16mucF/Ay72Rj2F8G2Wv90Te87hqP5rHj6rMP
MTWJaH5aPz3wqUxI/RiyLRYhWJCF7pBl43VC6NxgR5471rZq6UYoBWA+1ai6/uXe4ATv0DP5v08W
Ud66jeaH+eCVFaGxuX6hOzNK8I+6kSBhxAsO2HMkQYhScvMD76go9cA6dc8R0pLjbr4niISwTbwO
F9MgI0UN1HifMTfBi99dtRmO820UB9nLdOCqNXFAhRnrL41vxorXYyuZJkutAGt/zV/Ykedl1Mfh
AOGcjfppPFKjCvjavYvdzuCE4zJdujBNeAHEgHcN3iKgbV97EHfEaq4GbGc4wpkZoy1PXQaYVTjX
XLut9mLfWlztKwTVMHPkSt5RCRpqL4jy8ihGyIeS5wEszKPlPSqpt2yhWvl/aSSub/pfO0HsE9fa
uUpMXtApqfrTkhlur/fXeuf4kjQQm5xyTOEU1dQZhTkm9ng6926b+lkbubX05fIHo0CEADsvZbmw
ZvjF0uyb7qipp/5DDcVnLiGQh2Kzjkn8pJZyKLHMh1xHv5nTurJCNketXrPOoAQGmVppnkr+xmVf
96+ugM6UBm0bixd+blAOHQasIQ5OAlJsoaszVQoL/v5tpg9mtO+t75c/0Hq66c0msflb6iyZpSoA
jNv+ublDEhdSU8lmvJNvF4/dNffZIdpQ+QTKKoEu5GhsOhlRhleY3dc8qnZKRmmFUxACUxhGX8gL
r6MbpfIohb2bDAtR/fAPJ4plOrZm2o4qPrUbshVr0oiopvfw7GgbxwizTY7mod9GgXoXj35c3SST
T0fA68a9AQs+b6t5uDg8UkQyz62bdLeEFD1QEKKv11ZdqQYgFGNrmI94hSI8+7VF592ZYSmKhqou
1TJl4Qtl0hLbRlWg3QsPhAv0FZKH7gB5MxRu1lThDXeoS1jc2rObyZjZmWPY6Jnr/PCkoPA5wnOI
l/xEXcm9uluS4PKuWqXxM9M4LZ7BGXMeaZiwC8eoE0yKOCrDnd2cUu3lMsz6jeEMR+BwRwrzYsmw
hPrWPBghHt3ZgT1FpTv6y3Nzqp6Kp+kjjH4GKTC6nEeDYnYwTeoVdw4hacpe2oQogl09Ns5ABP/u
lthI6hkgdRG5jr6b1WcWE+ffeoh0BiJ4eFqZU6J2r4uHVEzAvv7d6truMfhtI23IZiHuzxd8UKxG
lTqITkoOjOIq6LqXH4aduse1HNdJnL7bnPD51Q38Zp7YIZdKRj/jXRdw1k0cX4dUoTLxjV7jpjMf
xy9HGNmI5Yulb7YUQfMR8UNReISLEzv39SuewVTotDZYCDPMr/EjbzeZdg5/KObvttWWivbWjYIE
lam+SmoIPhE7Ws6WHO27hdJ5fb64LHrBlY+ivveuAEll1VRkx1ExusAS+GGcBm2pbB2lRs/VXvf6
63LrePFzuTc3/MWUus/xPfm75/0OJ9BEalt2ndUmfE193KQjxiY+yROjjHq/dr+jCMzQ2dkQxr2B
B7NTiI7WPMCDi2f6kFr5yQtRq23oUS0mK3v4d0yBKFKHIb3OYNmSeeZrd7J0Ux0LzJt40TeQ4o5c
ai3fb6vfEQUP6RutmEq+lpJe+qqO3astxM7l/+kLn0tUU1XkpLEN1K57plS7bNxn3VaKbirl0Ykn
15qJezHx2cS6GWfSyllV+GdLn2v7pVCPcUecGe+Pw9/WTJRQZZE+dsMCiLJ8ZnJgT4nfM79RyBc/
Yl/Z/O9nZGGrnZynMoDkA4bA8Qq72Hc852n8zp+Piu2fyjPqyI7IULzBKEpLgXydEFYoap4MjanB
sOWpbiuvyrZZHvl/TIG/owhsUbd1xcXSEav0HmdASJXd6L6JjrsYQiTUVX7FwaG6DDU+Q7UtlKYL
21ibklnqp9DwdBkZkuVuVonGj7VNC/0RA3MTVNm2AfH7V4JWcFxFJkfYpsyzwOjNEWmYK/aIDkI/
il2K1VdNOgPkZ8yZW6SFppdoNTE81toHkxmBWrE98ZFWXO83owTX6yDZoYU6MMLr4ap7gFj+68WQ
/eAXw2xLpW0pk/jfz0xCXfccFhLgxvSTlhxU1btszwoH/WaO4HOWbbYpikcNz0HTe5ncFNEzxl0H
Vf5NRkeuTbnECgn9BiecUOMwKhLrANdgNpF5cDbNbRRwuR0+lUbzJshO+lTW8dXPBJ79DVTw9GFo
l3jifohZaxiHpW3SwFJdGTml0DW9bGPcD17b+PrnpNw2z8tLgx4bRpYzrQTxmHl55p3CGTblaTWG
Pf4b2kOOviHbU58yDN0eDur3VvWLm/RLt6UKMUhQ4RgrRlRGRApArdv2JXzOoB2Gl+Pn7GYJyo18
pEcaUrtefCQMHVXLE/RdI/ztrvh1jwXdsdjl+2TH/OjhQzTmOLrqgJhNU9QEHjtN6f9D2nU1x40z
21/EKiYwvDJNUE6W7BeWw5o5Z/76e6C9n4eC4IGt3YfdqlUVzzTQaDQ6nNbz2HAjQ3cK0jnEEjwg
Xose3uvPCYIxKzlGp6ZtC4jxe/ZV9bWL9rK5RmNoYHhTMPvQK1TeK8f6uvDEnirHp1NQ1qzJeEDL
9AH91gDMY0tW9HbAiKb1HSicvcYab1QdpbZk9vJp8M/bA94B3cIxSqrZSd1EKuAiy3IUNXPWGTwA
poijlauXWxxGLwu5kaY5BY750F+qfnGkrHajm+xeh3N8EROjcII4ZLuQrF6WkZJ1pmQSt8Sz+ecM
Ij3aQx9fJ5eUJGX1jYvlQhSe51lvcHAZ4O1DvTJh504oYVbrS2fjsihDJ04NpxD16XPV44TASlXV
dTXXFMHWY8eurvruLpZUN8u+zJEtuCsE0rCp+RWxocUwgZVHg2NIezsUsSpxHEhls14ac9LWItOU
pgGCarxU874EFUocKPHDB3Qco9kxfUYlBpjS3h6pMM60apUl4qbp4KESxR96NLdJoiw59yhtYBhP
YS6j0BiSyHDj+D6dI2cwvqfz3X8ThXEP2tlcQ2OFKH1zpS1gjb/oiCBGw/MQTBUcRXjE2sgUUDE3
HsikNXOXJTg3Ul87k914LWh0cz/PglkDAUUYO+dF4moZEhK4K01MBmKLC3KMJ1j0BTqglaMDl8dq
PiTQCYDxQfR6qqPCxAWVreNVUmW3Spzvwrx/6SXTX3IUAevSX9dtwfZsZGKMuDksmq2htwTt1j9C
7brsRH4V1SX2itoCMGZ7RP9cVw0A6PzmEyiFXOVbsdOd3sfrOHY+Ugn0ViDGfPdL1ipJCLy012In
quvLrh6O81wLBOOeIUM3FRXvFLxVmCfEKBfrv+5vOtrO0P2YjBmTiB7PaxzXhuLbKAEEcbOsM8Kg
rRajP2Ic1HoId7nUOlLS7WIQuxVTe98Pq8CMclIxWLwTHtuHEYKdDh4L8Do/fQQbA6X9y9zan3+2
vnadXlNKA/TJywIlpGK80xHLMg1q9zBGk1FCvauaULE0jC7DVNDkGOGq1VBqKXI5uVuGJAnsq2mg
soCxF7NVhn2dKjheg+EN0Q1o7AMwT57fMr7/AC55sPvg0fxuNB9Jy6SHx0bflulje0BmBEuIHMll
cxgOfzLVjr9rG0TG1I5FaytzjOWb3BLto9m15iVHw6suqQcoBygrAGWz6PnH9aZxpf6Sk1nNLmrj
KtOBaj5YdzQrLYEQNzmEN/IfMTVydWQDx9hGTEvqVDJjWdehwUDnQG4qt+mDeXya1GuiNH6b787v
JNfcbxAZrYztJsd4OiAqq37VTDmKvVpBwRD3fG8gGOOowkkqZLpzKMT7YisFWu6U3C2qOzjdnqmP
gvMtWkPGnMSZGYfmAInMvpT/wTDZzkvl/nsVJ7HTIVZ/QDIHC2zCsNhdmXjn1/O1zu/dMf+ftMq7
iX51gfa4Ln3VUxl8b2ugeAPmYDjWsX2k9EOalwY2hj+O6OQfUUyh+aM7edMBZRVecZA9mT7BA9n5
Axec60qAcxTDNFFw9G7qn2WRuQXfDbwVDED2kDB11WP9I8eoAds1HpC7tb6DFPdrgfqc9eH8svCt
0gma8fmidEp6adHhJ5efSXbTYQzgunxIlU8Y9JLeeErj3E/TUkI8K5920ooez+77eSk4vXW4OjYr
yBghQrkRGhNijIESyH7nvxbHIKmgO+YO/9fVwM6FHQxE3Wa/Mbgn4RhDNGW6vfQKhKMeBsap+dVu
dNDk6Ue3sodisf+OyNiiGha+T+HEI3mSXCuX1RG07i65Wt3xE54gxz8IFNENen90TjIytshqlzw2
W8g4HePb9BLZDW9y5F3xldZKSNcmTktxmwYZ2kvqT9bLuBMXh/KNx+knMLZqnac+X2r8BFo3Trv6
KX/nH8SFeKJaMKuyhfpw891ExGiQ0rAO4dXPL+TFDHJvdigjWXNZ3RYgqPh7LmW8f09w7DNV1pXQ
iIgBK1/FF6aaXmSy5ikmuT9/PniWfgvDuItZ0U5LnkOqvuzcpcAwySp2VOM2Nl7GiQTnwXgmZQvG
mBRlbNUcDzB0LMhhuV8N0gRFliGOsS6KwKhzitPerh9jWtpJV7S5pOGSm3BXHenMTzAkOChq+AM+
IN6VvBWMMTKWWhpjSsG66MrU9qb295moN8rAmJLQUNchyvH9oXgwjS9z8VBOn8/vDddQbmVgjEdr
FeOSVNic6YhxYV8zHzNtL2Yw79G7RnpCiavsdTeJp4euyGcTLR9jRTD8UWnXBOLVYeao622UCRRP
BMDYCKUwpg6DBajLdB3Zl2X5fH7x6NqwZnC7dowDMwyhtOo0BmhPc6DOtt/rPUjJJmca8/15KO61
ssHS5bd3JpjdMPfMxj4RZ1qc5hOm19yA3Q2Th2ld6eKhEFnIliM6TSwxaCvNnTnPEJA2DA7X1MyO
Lor7nAaYIs4wbvphKyJjJ/I2SlIdxdfU6zmGV7PqoG69f1QwE7R3ktGpMRxIBdeq5qovGPwSxEdR
jJxTgvXGfLCU6FRjVEJjn+YNbhWn2VkH3bEc+bIIRB34QnEZ67EOfWgsYPiGi6IFRu2mj8ro2N8N
5AHUz8v3/MK6ie/r+35nBaMfuaqQ7Vhgl3XGvHQZCqUkKiwpP8/WMcI4ZnN+PK+3giOoM+Zlmuck
bxYIqZadE/W7sBME9kQAjBHRZLlIwftLg1RfZHJdWaIyDv4qId6ha4i4vpvyOw+DXYMJHirRqb4x
HyRz8KX26SPLdAJhLJU0a6jNLODNJLgbrUM+C24S/iqdvs9YqqkjS95n+P7aHboIbD6CkMn57+Mx
9dY6aZ28aiWmmLvt+lA0V4uI9Yrvr/zv9yvsqLq2I1qCPDViq+ttn18N3VdZuZyrnWW07vmd+I2h
PUExVsjOUlJkhL4cvutHOvuxepo+GyhppqTVdNqUiIletHaMy9INEcKCr+57/hBlF5Up8PX4Cmxr
FrJiYGdhB51YIcaBWj3WTslTd1oK0CFL3jL+PRUoNZ2/YNjCbBjuri0SeK5W3133KS7FZbyqytw7
vz/81TrBMJ6rTQuMqwEwerM4ZAUdvOgeEiEwCqArcd/XNI5PtE+6fm+IWqYE+8GOMik7da4w0xsm
sTcLv8swzy8lQxxECOEJFksERUXdPLRnJZ3lSYEuq3X80hUhqhbUY1f3gvos3ltsu/X0Z2xglqSV
4mGie/I6m23cZyAVxcAtgQ/Ed7dOW8/cJS1KBsakAcxK7nu0A0rLF73ytUmQ9viN13PCYa6UejLy
sqDRlxSD+x5jF7UAvnzoLXRA04HaomIc0Saxtp+E/SiVECuq0cJWHwz5op2+/bdTw9h/SbHDLMqA
oST3tr6TY4EGcM+MolqKoSm2+m5EvTzWyVLVKw59ZTyD7P1OVxfnvAjcCK+1wWCUObXHLLK7Gdty
KT1YR22f7aIdWFUOoCZEq5rIF+RWM2zxGK1Wy1UapxQyFZ+u0sfVK70VtWYplIFOd6OxnOqwXKrO
z4eP5Fm2yIyiz0j5a8lMV1OqXNK/jEXs6FbrFNqnRXsSLKto6xhtb+wll1UVYMaVcYehDU7iU5oB
/SZ6pEOOYl9UZiQCZPRdUUENZkQAxDgCP+2QWikN/7xQfN96oyuMvsftvDTzuhB3OUoBugGO88FA
1397qbuK0zUI4WhQnqVyhsJdDhiudCW61flPCQVpHVW1NUVlXRZMqrbaoUN6Zzlaxw4NMBSzA9Yf
JD+4BniDxVxZmLGsN1INgnR0VNaX5UFzejSQmEEJVq/wUruaAjNH3JP2TItpL7n2awPO+C9mGlUY
GgHwQam+qWN7qMbqS15Nggwn1/pvYJjjv1brrKsNYCQMwljar2PyPJAfmvSPQHX46nnaNyru5jKr
WxmDRguqnjtC55wexmDy81t6DYSe7tU30V3vgIHuesbM0wqU4PkeldwCBeaHZTbSMiYg0cHzjGFu
1NiVh8YffMqNa1+jKnQXXnZBdtCOepAfjcIRzUT4zdk5LQBjEKpY6mxMf8IC3KlHcNJdhnc0whp6
0Q5E3q6ROrozeNpPPMWvZEwmF9kHvjLbhvVapoa6k7cbEPXhWsoN7Ly6owXLI1pnG7SgiBhB+Gr7
C+adv9pTC0wAEyuzUyaoZmgfy+7pvDaJQBhvdVFkrdKnCfduhPjZtFcs0ICO3n8DYU5/1ZQDKnUg
Sbu0l3aW7Ux52SVWL3C/fnMBn1aMOehEawrJpjiwaDvVRbLsXneoq6c6izPtRRZUtHbMgZ/XotLL
GDZcm1ECTRAwXtvsk7GILnoRDv375sDPeqY32gixdPWzLP1Uuxe7FTa48K3Xae2Y8xzb1myjrBWP
isgz7ppPdHB47IEQ7oHcmTEmg6LO1hFnSUSyMWfZVmpSYco2oiOm7NgySoeX2lPsRvRoplv/LhKq
nMRj7vQVTc2of8QaShe4ZysHiZKAFtBWidN+RWe4cNIP30qfABkj0WeTHQ8mAFP7W1rGzhoJtF0A
wPacrJZtRSCpwsk1vyfdiyV9yGP+JQBbsNNkiJckNhXAaA5hJO8jYShDsPlsl8myqnqNmdk4QBgM
bsi1E6N4WxHWoVEderf3KlwcXdVl09YYHTMly4o1HRdmE8mXc/4lmo+tHGhW6PZTItgVfnRmA8Yo
mtYPqAkyATa5Mno/YncFqS1uxUPp15i9JfZWuYu4AWQULe4wQS2j14Sp/oPJkqX1UNSH8/abWzFj
nTDY2H7VZSpJFGAgEWcQpySoPUiOcN32huLZdzTArx1XX3wH0tU6s3VsfD8aerVVZKxmX95k5K7o
FceIjvoSdOSwxt8FYgqWUmfuqXBJK3mhz5reaz7JPjpMUcyse9lOwQWv79Mvw17kS4ggmSurTDNw
+Wg4AkPbO834uc4flkYQWxVhMPdUPcZS2vXwl5bxKTGuTVgjVReoiOCMsaH6NkyTdJWBIaulpycX
S7VLqs4zo0AvBFDcm2qjjMxNRbS2wDh6Kk6Vu2l8qcqR02JCvB2KzrJIKMZwyEZT6UaDzUH/70/Z
Ndzmi/IMAuRb6QrNrLvmUXUyr37qJUEkQbRhjA1pMYxEj1Uct1IGl9UEEhqatXs5r+0iENZuNFar
SyGEG9uyQDmTFbRrmztWKqoLY/eLKIir44WO/lzLlFU2nNhLxlTJRQy6S1N311QNarn2x6r6Uch/
+QJjkRhFT6e2tDtdSry5kC8S24u1wo1h5hfN/7u1+xeIGAaRQS31bh5hX1dlopZZ6i26jIyFV66I
tvyt2/cvCIaIwgcHTT87bikbbEvGiKLEK6vamTtPS55rUTvku16KVxBFJRoALPybUXGwUK5WLkWp
t96kdHzjrj6grAxtwBN9RcUyFP1P5khzdcIGPRqqwqEdrHMR5qWtTGOYerXZ3OLmvtDtyV0V04l0
0ewb1k96lXADxRj1JltLTSkBlUuowUFWRp/L4O/VwZCJhhIcWVW010XeOOhG1pI2qixARKDLl+70
Xr+qViKwCjxBtiiM3Ut6hLA1ApSyttxCu7cbwf3HWgS6UlsARhcara6kugeAbaWOMRmuhMGGo2j+
EW/rDYUYiB2oSBiw3aqge6tTPSGpZ07rjd1IN10eY7KKeqgN0TR7rkAbKMaORqaUZqtmICKaowFh
6JzJ+G43gprU15E8Wx/lddlUSpGHjhdsPnOFS7VKiJZqqZf8pKwoNHpmXGXXqKu7ktwpyK9Dp9op
1/W3FZ2RelAERES5wNWMzS9g7F4UEwK3Bb+gX/QgKpJnoxTdhdyl3EDQv29UvJsn1IjXeuqFCdj4
5VstN68rzTt/jriqsQFhNNyMqrbJJYCoxY/JfjDTzFXtm7AT5IL5sqBqFZ14eCVZzM1XSnh42IkN
qsZ8BE9tTl6WXnXIXD+fF4d+551iaKppIymvYmgec55UjMYdcXmkXooKwOGKVgDax3YnqtPg7v4G
htFyo53Qb9HQA6V/L+3nNhPYHe4dYWwAmPVS1VqyZYUCNF7h1CBVT4PbZXLCQ+2D/SeYHsVTZPlC
gc0Q437xD9t7gHetkhUGjm4VjZ6uqI4+CLxirrJpJwRW2RIjGs3RTD0SjmCCuuzD51o9RiLCC66y
bWAYJTDrRTUXGYJEk13tyrievJrEV61Amnc5wVcrtMFhtEAD8UE52sCZaOwLfSgRxkhZr/SPkrgD
ml6a71X7tHiMStSWmkuNDjTyECV45ir7AsGUFBPS3Bn5A1GkjasNcHfQP2ET1JwzcPNcjngQKKln
mc0XW1oyB+VmIjUXgLDNPG3ZkFLRATLCgJtu9VM/qtB0y5P+UTDSHZM1a2EBGw8T46U0y6RdWBp7
d0QmsZVygonoIziSGMemdofzRoinf1sE+gs2hruWoy4zahxexe6dTqucNHleksI9j8I7TGAuQoxA
h8NqvobsNyihXA7jbAMljafvbfrUjWkQS9aOkL8dUUv1fItENXODZDWmXHUqNK8ubxr5Ar2y5yV5
F0T+F4BOONUNZIXY2wEdJoY5hyr17QPQd4Dtx0elqU++VO2+uVR8cVEfd4uUX4gsRa1utlWbr0BU
hubz2l7Znf29ENWyvkv3MXKx7fWL2Q4RyaDevY2ZsQPSJYbXt86flQxw9XojErNLYahZ41LCI4kK
rfNbVQVtqxz9PL9VIhDG8ZLlRG6LAiBLddu394aIp5K7L3i1ymheRcU7y8g6a1qmGeYAYpBIGZxV
lTUnNI2LYhTRB3EF2QAxq2Uvi2ShewnPLtO6XSP1Xh5ExU/c+wHNAb+EYRcr1kurToDRviDCT7Ua
t9GzmR61I+XvG4XUmzRzxF4RYKPR0R6k6XCAGJs9JEqrLSoAmyLZ68YSZGqZOmba7+O82A9o/1TS
ERUDqHtv5EA3hHTM3FU9/QC2UyFbzF7uLfwAu3fJQ/l6jiW3DH1n9EHghlGRgkpPrr5sAJlcWmgX
RULkCT4yitLbMZC00WkrAYcFH4TgwtBwHao2408sazT1oSUjmtI2ntTtJ8VwLOvb+ZPFN4J4TP4P
hfEmDLkMy1UDClKc4fFfl8/Go9ONQPcSVJ64yIj+7vfqckJk1MWIxyqrQaTlyWT8maM5vUh14i11
gojzPKJifdVEZVRU5X8PiULct1dJWXWFEVkLPRIy2OowR5S2FGQaSkvs3Z8UUvEP4a9lRVPiW0SJ
RHidJRCyaINeR8tXHdC7RbEeZHAKihf1vLIgOPEWL07nZO0mSBjrk2tg9HSsgjFeQKpKdeHcMjKW
JbInvS5ierHMhl91SRCVntG2l/GEMeh+1os4w7i+BuhTdBMPa5CQMnjLNAxtLs14GljRY2dkQdwU
N1qT7JENc86fAxEUNTFbZ2MsZ6VusH6ksty1uIpxsJv+xRJR33KVfyMS3ccNzho2Col14KgIJEba
Y9d/JjUGzvVHIxfsFtcqbqCoyBuoUF5NTYmxenG1jIdGH2Z/box/zq8bV+82IIyRylTVyCMT8kRE
e0a77FPaLo4Mkr/zMPzztMFhzFRczf0w2cBp/Gh16dAUVMA8otEuwcNH/CgVicXYKJQwxGtmYu3M
qXjqeusYhuS5n9KPuOwnqdhsm9GZWThRGE3HxM9UB5lWcewyQdxKtHhsbq0xikiuWnqOfEnBs55S
74EpHdNN/qiKVIjHGCO5yPOI1MBT79aAPhmTnXk14cVIBxSIXoz8G2yziIyVqPXGHKMRqqHcqLH7
Orgb0g0vZQ4iUtURE/jzD5YB3gVkOnSdte0YlwFypWXFw6SKXIyiccjgfUjdTxDMClbpomlSCogi
dvsX/UgbwDPXnH3aMYzAkgCPa9hNuLjo2gf3OtsaM0ztuKy1AQK1HBOjL0vpRguJI4VuMe0aU+A8
8ZbPQhOBrZuWjsQKYzJSNDSYyAoknqpWzU6e1G5n1sm38yvIs+dbEMZeKOBm1xdiJl4ipZqzxMZO
j/EGktLlxupFJXI8a2EpCoSBG6zBDX5raSujz0mDvLmXK5dK7JfJ8yR6rHIXbQNB/74x5m2EiGza
QJ5+fo4xI5UINEAkAv379vtk1Mt1wPdH6Ysh+eY0OLNoIqkIg7mQ8iHLtGSFlhXpQx7v4mJx7Hl3
ft9F68Qol9JMlT7OwABHop+NpVvYAptNv8A6QdvNZjQLlJlx2Y5AyORJd9qpd8Nh/jZPmp93yByT
7APPgC0ecxUVKRqJTQI8NfsZRneVVnhzKqgA4u4MZfxE6JrQaPnb3Q9HjE+oGyhw1iyPZtaaLnpb
wMyig1np/P5wz6VmYTYzUcGNx1boZEmYrxXKZr3BijBYWO56RzXBIDKUOJ2tFrnn4bhXkUWZK0AR
ZCApzehDCPMTKwsk025s9FGCi8VNXNwMf8Z/wNU+0zCRBNcgn8WcoqGOYrmsVxiC+UExH2xRoegr
D/k75bNhYZAq1nWVDZZniKGHS13BUB/y2wE9sF3QHJqbUtgQzUUCpQEsGijEMM2AWTj0G2ixWncJ
OD9pDKn4/8oYcV0g9/7eIjEHatTnZDBSIIFz6EDjsHrqNN587PF2x8yYg/bjvE7wlN1WFErwjStP
ZsnRZr3ORsnqsUlx586qZ+Cxq38keLkFYWxdHUZFVhRgUm7kq3E5DJJAsUVCMNtjqQM4/nN8v21z
X1U/61nn5cKEEE+fbVAnKyZOrAJ2N8Yu9ElmpJmceDG5n5erfvLPbwU3VAnKJ2oIMBX+XVECLhxT
7soFnQD+7GUtCnlpWzcmIWEm/V7UtMUzBkSGNBZ4R0EKLTPHc7SiVY/aAmG+n/CDaRhg3su3Me2m
0jC6V+RVcVYPhkCRDdCAGprFut2YANHE2pCiWEAe6k+apSW3hikJvCne8XmDwriKzRQnYYVWUQ9c
bkFCne0n6zEMFsyujI/r5PxtHRuiy8DTdRuxedT6sMUq4Bwsx7jrkARXPneo4OyNiyQRBGw4dyww
UMCJQgtdJmytConyHMyqCOiB3MUh4ewnK9o4kr1hI0Yk4n7iq8UGjTFAE+r+kyFH9LcqXmf20tgQ
+VL+pKEhcTMXH06DSqARBeeKLaDLhyHVG1BMIaPWI3p46Hb9PuuOnSchw5rvFFGu/TeA2Bgiawre
/Kx72obdqqTYMe1m8DGXa5fsksPg4SGBeaOi7APnggfMCYweio0jCS+10CcL0o11fJn0uZsow2Ub
lUHfywJfgnu+NlDMcbbNZDbytcX5muFwPwl5Wn+zcBbGQKCe8T2TYU1yNUwI1NC6ou0fKerIlTvK
ed1iLJwmKGnjWHQs3AmMOcckVOMR7ivOsV67BNmueaz8Jtz9vcV9A8MoQySNZGoqwCy41ws/PGBg
2gHkHXiZC/mnqNvIeCtvsBhdACloZiYlsPS72UNngQMVvF8Cxc+PotIIvhncLB+jDEth1Qjh0RyA
6lo7mvPQD00EtjS0CQX1Lnejb4KVpCv1TjpdMahzxKGgbCS5aZIRUQ40uIGwrXPbDuTEGEDmtI5+
AcdWdJ+8qzh/Nb06LmLVJsg+sAVVhV6gCSXtUw/jDMCtad+or/PALE+frykxJBXzb0nYWEzGOFYD
piQWPYzH0n+Nu4cEzBzJInji8NwAIusW0TGpCz466zfPoJky7RCbZz6sgeor+7b25RuCRLy8L6tA
sHH0JL3fuBMa45sVZpzFsQ20PjB2IGTDSLVkt941h9zHcCGBbFwjRRSUJSIjZ7+rGety8Md3U4Us
ToYOPaMPiP73RU5ogTshMKcs7cq2LsoSZwulddr8Q0/yYyzKwHLNOiFw1ZCfNAmb9ldXBXQNJWxt
RTDGD5U6sxW5U13dTB8ID0GcExJjB/tE7qRcqVGnigpOezQOUi5YML6t2EAwNnDUUH62qrijpjur
frUWdKBBvjjmF5ryQvGHe17l+EpwkonZIpREJyNomGEI0+GxWaW9mhIBBPf62MjE2D88NkKS6VTP
pgt9Tt0OtPpLkf1HFOboSGpIilrF5mA6u5OGo98aysWwfujMnJaLedwY4LOPS4LlMpfrsnoeTcH3
RcrM2DRpyUN0MeD7Q4R+QbNwI0lztOJnrgluW64fu9kU5v20KPHSNBFOjTSQfRGT41BfY3NezBm8
maLAFP96OKGxafAhzqe1oGItR3nx6TSaYgdu4tbJLqfLykPeHYOY/POaLVA7ll9ewqPOXiQohDyY
ztTaXtg7mfn5IyCgGjUsXBLvyjjNfgG7+Jqj5ighj+FqealWhw5qHPbncfj3EAD+H4itz8nTwY4T
HQ/E3qNznUGy0F+PIAqmdROZ6JHDdy83aEzUDWGkEHyrQNMTrXSXztJeJgLaZZqqv13b+oAAd+sl
8AsPctLo7ihluTtmRri3wYYmONlUFd9dipsfw5hdpQ+1VZLwYxaremrGyu3wWnbyTPNqa108snRu
1eQ345IL3npcDUIYDhONbA73tCnbmNZlwsEYqtt1+hSBm7wYfn5kYzcgjN2KIitZZBNHQ8ODDt4h
pSVtQ18OwPgnzKZwzcsGjDFfEplzJY0h0VQuzlo/j/ZzgQ716um8UNxLZQPDWLEhN8e0Wemzzv66
po+GiHNf9H3GeI0E47KGEcYra74n0X38gS4HNNX82njWXJWJBspKegtb5oOsBkv3cn59+OdrA8Cc
rzbXwjjOsECoLKkv6UM79Ex3jUGW8CedLkI85gitoSWVOn1nz7lLeTYkv9McctX7Cg0u3c6CByPf
jaEzEXSTNg2xaac51OVWUvEckE1XetAC+r5C3KwMwKGaOIrf7sa/7Vd7fQ2YqiHLJi33Ygvl9D6c
66WDuY/Gp9jwWxTUi8iw+cu4wWCWsSZKAd5iYGgPnU/JdfqLcHR1zE2lJZmzqKWCa382cBoM4yZg
gdmLCrpHoIbRkgU1Zn6o43ipW3Ug0Eb6nXcGdoPD+IAl6Aq6RodYaH5pfraoracD7kmN4WrNgZqh
D2QlMeX4tFdU8I1ghTIbWWnBI4ylonAWUjrEVnE/mz/OS8YzdwodlYFQHYK4bDxLssOiQKw1oTVH
gZxrn4tx8BDtiZ22VL3zWDybtMVi7Hhaqq1WtcCyMKigams3Nh/OI/DuQVDkmDI4Fk2DsMEyNU6z
cNQsmvdoD8q+37d+vBe3O/O0TlFNYqLdgr7lGeOqtOYSYgpp4i2pFaREc6xK8qpZVAwqgGEr3bvW
DttyxnqlcvTP3GluGbc3dlQLgtDcbdHQv4iCCNgj9nVoFsU0tgpS+rEdH2Q8DciQCPwTrllA09Uv
DMYsdH0VtrmFjen8cFd61S6FRzLuKR1+6S/7KH08rwjcpdvgMXahkBe1WyfIZFkPtravw9t6OpyH
4C+bruuWioJdmw17oEdPGkIFCYJQaYMVFWdj3TnnIbiPAlR0/MJgTkxrZXgSFEgPTO7ky34D1h7j
R97iXgJxjlsFwx5TgQSYdCtYU4dkjoXEq25gOgmzdPqcmxWZEZHoQn99ofwiUea0F2HvQkYMsXuw
BC96rgkCnbZKExLGu6aEoaxBvFFhIdfpocTkOuu6NQK4zQK5uCqxgWFUEB1ratqOCV3L9YWAgD3y
2327H4/Xk1cEP+3PwogfXal3K4k2CJSkI1HwrkUhTMKpxEhWFK56NSrdwH1k3qNV7ibGLECQLN9/
oAwEV/wvPPYBFGrZ0OUF8Op4ZzUvo+EuqmAV+Yt4gmC8Mnuu82SkEJQHQRp+JnHpVIuo95RvLjaS
MHslzy3pW/l15UZPdWO3ypz+oneWQPP13hkET0fuUdYtMA5iQCvITRmfv22VBqO1oPLo7knCfZ4K
nD3uqkEJaMIamSO2xp5o3YLHWwxnmVws6UXVHkgkaCzjinCCYP1xJc3DBayWNMQXxNldUQjqUbmH
dPN9ZuOJPaVmAl5tzPM8mnLQyt7c9I7WC96TIjGYjbemGNlJDc30o2Yc0Qh/h3yboFyGr1wGmuiR
uUYw9F1xxFCjv4pQUfw1AB1jYN8nu+hgHvtdFJiP580OL4ikbMCYd545yXVj0TRy0WIYZ/ipGg4l
SDDWKNCk3Xko6nW8MzcbKPr3jcsY90SqJANypQcSwPEG31m8z4JOsH78Lfrf8r0vx5/RMRQrgOkx
BWq564lgxbgvo9OSvau+D1FTgjmOWLKuRU0Jsly35bP9RO7koHeXfb8TnX6BQrwrv0+nqAddACRC
Vu2OJjBsfwiyR+11wJQor8Y/SKflY67XYUzsrLMAZuUheOl35qB7yxSkyafz2sC3OSccuo0bbUiN
sEUrOHCiLH0oFPvR7r9biWhOhkga+is2KKTuSTVTs9OqP5YycvIxclYqWCmwPyKtoz9kC2TERO8W
AA2RsavVZa8mg+D8iFaMuQX0fBhHiIKjmv/s5r1RfTGFyQtqJn9/RlEg8VaM2sRIePSA41l3aA/p
S+QjfA3e2eQlCURpC+E5YuwBephtbVKxZPLOQKsxakuutHty1XkgiUNIVBcxngu26LUobbNFwyxL
pkLPbW8dMvNyEvFp07U5s3av8d/N95uwjYqB+h558hR3d5PdYsLrfjJTxybPqsjT4fvev8wpyE3e
bpVmZIk0tYAbg/bQ9m7jFrvlc3Rp3VB2gOnZ/KyKOFBEEjK2wa46DGOV4ScQ60rpj2mpOK38WBsv
SevPo6jKjRswh8NjyRaddYxi7rcS5lEzdXmDy3ZaXFpOEPn1ty5QjjlmRYiMLP9wnbCY85sUZlPk
FbDQauKmyaORuZKh+h+xeScQ5gQnSTWAGyVEcSCoXaV5cXL1ThWlOEWSMEd4lGZ7TqgkqXSVRp/l
8KoM/zkvx2+O7kkQ5uhW2mDoUQJBii77lCdy7BbR/SD1B/R1++OY7tU28+MKDVykuLMSPymIUyzN
/fmfwZXUBNGHhtctLfN7qx+ZYuoW5schJLreEhuOfvrVFDktXKOxwWCuqTldkjxKofIL6nqb7lBG
orkbIgQq5cZsJNGEac0Z9ktV70LyLR0FN5NolRjNzqJc7vUOEhjKwW4v7Hxfph95IW8WidHr2O6H
VlmxEWjN/ValEWYBrz1G9vyY1lhwCfKNwgaLUe98sKSs77FcC0JoZSBda7JL7maEaab9YHv/TcMY
PZ9DUmXSDDDJeDJmJ0KH5wd6L8DZQEtQQEohv+v3GaLl/2/1wb5uMn+qP/JiQek9ajgQvEDg5K16
DWNI0pA+jGRjfkLfQtBIaeScXya+h7oBYTZloLmiXIGOhVdKkH6mDNI9Em2gq6wwOy4S9mTTu+3d
VbvBY/clI1o+TsCb3Db2Xqeg0lnxqtNeg/n7rycX0MQESCn+t4ZsJ10sRWakUk9lDitXlvd5UrpR
fzi/iFw7sAFhXrAljXGa9HIdyw62QHJDUUmjaJtYYkpaRhxOFSCyT3TWprYPJcfy0E+pHGkZWy3q
KOCano1IjIGuum4o1xjrlna6r88u/uMpyUciCxsQxkJHamHrYQihtDC6QVHgTaiK9E20NYyJ7pS4
ruYSctjSHcFwpOjr+a3n36cbGRgbnZj22kgaZCAPk0/7Tws0ktiYbBk6SCaKJ2nyzw+xLYRRUQ7F
1qor0qiV3f+RdmXLceNI8IsYwRvkK68+JLVuS/YLw/aMeZPgfXz9Jjy7bgqiG7PysyI6VUAhUSxU
ZWmoeaBe789+6UmFA5EB3zia+3JXCb7It0NV6wzHmacaWVRMLZ7/l8fqE3v6KNGvjkxj5KuB6qDc
VfRtsRmorgA50ltUYi25jLy0ST+pli9lr1l9iBsXvdGOLroktq+kFRrHfrJSTpHCKv+H7/8Ylzzb
X9prmYlD7C97yrYnnleSI76M9hixrcOwMg8K424WTbj5jSf+AuA/kuw8Qls38wzIONKDgr6PwLz7
qW+NQt6G9dgG1ctlm7ZYAlX4CPQtVuvKP/saVm9gUtOcQ5mSolhKdYjxOvUi8mM+xl8ZaxR2JFZh
Vokaw6xEnQ+0ZH0t+iQtjo1RoLn+eNmYrQ1aw3CU19M8GzRchhB7gSgOGgzmjwQMkHPSmZKapr5L
1ppzOWgK2nO8uTlZZvJJqToBHW3acEbgc7U9JtAk2QiEurwa9H0sCcLFTSdbmcDXddlmrJrDDAA2
R6l7bHdxMN61QXUtV04VYNis6IhuutjKIm7zx1mnemcAsKnQVZnon5Wiemly0TOiCIbbfIVORjUm
gOmi3RLfDqVfG4LbTrh2bPNWfmzUGDtvZcBIbUc/slJ0cFqdYlJH9oT4x813keB8bnXrGWAETdYJ
FHjef4fH4RxGipx7ZlVgQoWcym6eGl8x0K24rqaadWGkGPliF7Hf1Ga2gxqWGVw+Vpuhi4mnc93C
CwW6TDjia9ATNKV2i6XFrJKf05cjDLcxHYwl8fO/RUnQLa1CvIr9guMjvsJIx6KfutxTqYv5axQK
K5VbuMvg1a/lJ2QInOzWOLSCzd3ynzUqFwImmaKaagNUjez6yKXlySb+5YUUQXAnAUWIZb5YgDCV
8EGr+xhipgkEVooPPClBYcBWZQMDpS1erdkcKt1uW/Bgan43Jbwn9ihGEI1j2Lrm1yDcWTBLiA10
7YS5ZXF+GAr10C32Ywy5pDgnjjJEHmQ7f3xk/c52sfVdHb+iSpYwoYDUxsiJJNMZ7cAORV1VWwwM
sUoIMxmaYkL38y3KIi1Voi5j7hnk0Gn7NvmIF5x/n7/le4jQYhoMfl+qPutonWpMz1q+XV6pLRsQ
0kJdinVFoqfkrQ1lv8TSTMbMU6b6prSx/6biXobYJENLRwsdKnfxMM+HDn2STRPp5wzVXPSa1SRb
B1v2yz1Bv0oS1N9aETFsHZ81IHd89D7KptQAYCLPXjh6Vdz66Qf0ho01CLdyY46MgDksmTdrpTfa
pVsvzb1WiNS5tiKiNQx3evRS77pqAUwJKT/ddEsUVEzmXaMK7o/NNbPwrGwaCFre9VtmfZXJKBXK
PEg/yKVrtkcpEUQUWxBInqAbFhquOnpw3/oaza25b5oKMVGGSvjvMXXLXpBG2+IaaFLaxGISBu9a
bYwqivSFjflc0tTNpvs0vrXHp94q3anYz/oXgWfL+I/5cHUNx23OMqB7fgFXe0bxudKPfXoKrc7B
k2ZtnFq0SdXjXVKKztPmMq5sZH9fkZtaz9Ay6QA6l7t+kJ1UO0aDsGiIue9707BLugY5k3fdPkai
a7WqYLMgmGu8ssmzSEi42g0yq9kTqzwRpSG2mAjB3y9A7tBKWq1roQWzhon6ZW/5mOPpC/ZLhMGd
WbPQI7WeYJShuvK9uSMBkmGenOzUx+UIdSJ/vqIiBbPt7TrbxfmIPg6RJY117hXlqW0DkqG8VFS5
L7KLc4kim+ehVYGRRTe5/DybHwh51nvDSGrlchC6wBMgJnB4VIbaRNa7SWQd1KzyLu8P++B/73Po
/ZMhd4ikB3ehDlplIj/ZI3xUIsdOS6c1G0drEpTTBNIk0iHZ3phfaO8KnZZO6TQdQVajXodKoMgQ
bBYkAjYhVExuM9kwUrDq23ULl6jppgEG1YMWFIm2m5U0UGqhqsHmYV3hcMzaoNG662tECpAuTfEm
XPhxkFuB9mVy4z2KxFIXY1Mu79XWvYRKp1+mcXuVoeEnsm2sXtHmjqo/JhTK09knYomANn37DGQy
Dl75njRkDaZTwTa1eoiGHRHdSptXxur3uXBeoRqJ22jIvZJE5fWsQpnSMRez3lNdnvfVqClOjpIB
VwvRIXZ5DTcjI6jFK4aFqlmUf3J8NKJokdYUiyg1flTj+bQEy1qekTkFdL2DKpA8/eEy5va+nSE5
OlKIHRXyBJeM5R8pfbLna2qEaCkSZBO3d+0MwzFSV2lt1EeAkRT9RkoVv40+0oiwXjyOlKTYDhfA
5F4fyvdj+yXGsIJ5ESVyROvFHeER0jTd0mOLIGbmNsMpgTSNiqs9rYo/9QbuFOem1A4V++rT6yB+
UtEsnwfdfpKPOht0Gcx79NdddobND3bMg8X/jpdZvN5zzt83IfzPznJUVP+cBQN5g+leObJuldCd
BI9cQjT17VFuUxoV8wg0aV8eSLDsBye6NnYsBRt5H6ljXZvGna22JhOxFIBBFsCZmqBQDUfORLf7
pp+vFpA7TohRSLgMQFHRBTstyt0c5b5gkzbZfYXBnaWwGkdKe4ZxP3isAFhyU+wOVAbQ738T38wC
iti8tVZ43MGSp7apDeYUIQpmy/6ohpqThYHAKtHKcQerqzFJQyVAmV4HDAeud7bbBq3ktJ7lMGfP
b6zlT92dO2F9WY9JMwOz+9557IFj2CMph4e8AH3/t6LS7U3q0A1NwzR6dK3ylQ+LYnTogUHUNCnJ
PZXrIOkm2SnHJXOg7CWqUNjcNd0iyP5huMC7Cc+hFg3KSBvcYzTcaTq9IlIRJJayu7xvIhjuDM8m
GinbBDBFeEf6k22dOtHdsb1uZ0u4kwvhuNGsZUDIdngak5uxmW6kjrg9Ie5lY97NOmRvxkhL/Fo0
7vhCia6JahVQ0n4+Lq8sOYGX6lP8YnzpPQpdWf2FHGTBd7DIPu48N6SN+7lDtI4ouncU8+s45be2
DO2fUBNcw5uvXmsD2f+yip4yRa6zYYSBSp0rjj43bm0at0aEerdF/ULRpqUgRzIW1VFSUD6jEIG7
bNqKoeOQz8GbEXJAb/E7CWLxPcFXHcZIEgxlIuoYzJAhRpedaC+Z5737ejhD8SOU52hppyoE1OgO
HnIlqLVDLdqeqaLEvqh+eTP3jM/i/xlGuJtz1EvwPvtcbX3zWHrtTdJ70z35OScQDUpX0bf8WfRg
KlhMwp29IU4mOg7AjJt9qD9q4+wo6k1lfIwnIXeECWEKtP/4chSt00PbrinL44+Y/sleaKHHt7is
oTS9EcUFm5SyQuNYeUHSrJZM8KSKZtJIg/jbRL4O0o/LZ53dJ+/d42wT54mahWr9cIRNZnlKyY2W
Ko48XEENW+tEn+ObnxRng/h3CWs27NZMYFA84QO2tayv1SCl7pTYN5OuQ/CrtV7Uj8y+w8CcXwbq
nEdC7AZD7yhopbbzKzUdn2ISiyK4zVBkhcF5oCrlNLEbLKLxyKqBy1v7YSxd1iIg7/tv9TdRJnfb
4882cVeBYhfVEqawKaJ/N4Z8mroIJSqtP/RycNk9REjcTYAnisW2clgWN69Wtp+Rx6sNvxeJv29G
PasF5Lh/yDoUfhLAlLrqmLb0Usfx859ZwixdUb5VmBTSJoCQh8VpSOLEI75jOzcSpj83Gde0oeXK
VI3w6vgWaakNWuuGkYFxR1/xsHae8dD40q4IyN1HZEZsSESoaHKyFcILApKhmLVMtzNEBXdT7NjD
91QUeGyT+gqDY6JI6iximsCo/dHXIUUZ+UjfkgfthGGpihu5qa+ljtApNqlpBcuto0SiDNJKyL2T
2k6dRMvQu99H7V9RhmsaNTJjMFBbNBKN/eg7PkQdCp7mTLTH8D3bZonhFBZkFvFELS1fjLZrncqy
Cs+ICxqQ3FLvizhuMASHJLsYtcqClOJW7gMaAhqBKC/6S2Q+/WbXOobF4pHcWyCEsxtRXdBVHnke
fOp0bnxsX7KXy+di45p5A8jxYxWNdVzYJPPsqDoq0R3aA2+j3nQuo2xFXG9gOIosRrmbkho+hOEp
7gJNuPAgH+xdyYTFBJy1QSZvoDh2LFSFohsVS0i06yS9ngfB72/VFLwB4EixKmgLaR8AsKGG7GtJ
2VEH2oc7kXafyBKOFtMmJlY5Aaiz+geJ/t2VkeCp+6cu8lt/R/WSilQbWmhtaPZzi1WH6azjHY2i
42wfPWhB7CZ+7FLP7h0CIStIKQ977WY6zomjv2q+4eMhvJsxP0D7JFbb3/CSt/8Nt7IEA3EX2qWU
tbLfQ4zmuOyiu8iVnX8xv+89vbzF4hY37jQ1WRJgzYbDEgjZ8b/zM6Bl+TC4HQrBDx029SM5mLfI
3FWkdgmVqzjHIs8QRKx+WPW+K3RXcOLeX0NvUZj9qwuv1Su1qTPsLGraVRTbpEGuuO13bJ60Y1aJ
ujE38lhvAblrwrCKeNJaAI7u/IPlscr95BpHJigueaKgf+NSYmhQLYZ4OQQp+CRxUtl9Y8xyBVf5
p425/apDtbhzzFvjB2Zl7sUjGH9j4RmTc0+VVANpB2DO91NQn5iQTWG4yk474o1sn4o0KoQ2ci66
oJBnzDXgGc6Eb7fYjY7aVezpjum01+kVGn48+eGy27ynnLfLyvlmqBmhaSM944UtDSx9hg6LKL3A
fuI95ZxXkXNMiiisUxtATPU+VU61NrqtHZiqKCoXmcL5Iz7h5GVSgTOaqLsKIW6VBravYabQLRs1
NTyXrigw37ga3i4fF7P0WdQXhgLM+fhT2BUiCCNkXcUyKe8/ptZAFj+4SyYKcp8mgPL0OsqubA1P
gxgalphO3N4lQpmwy2uJnra3ZIIhKLU9t0qFYWgjrgfWOXyYbwf3xbqd/H8jFfY+LHlrHxcvzBkG
zHR0qTyrfaD5a6Fe67Ug8tm0SYPguWVByR3N6m9tSsuhqk1pAoM0d2UROZX69fJZ2gjmYMQZgS9G
TaR5pk06V+gSXQIZXaKhZ12zEdhm0OxCV5RBExjEl6YWprVkeg6DCsneN5N1lYShd9mkbQimy4M5
tCpqnt+uWazIHUF5Leih1hxZ/ttsBAC/WbMzAndqCVlQXjEydoAQ/ZcScw+iY/gEXRb1ls2fLW9E
+ehNT8P0WRNVKTaKFDmSxSiJDHr0OkjW+qpOror2xkI0lOA3Vp1BOFpNpFBuaKnBE+6t3Xyit3Gg
36U/oPoSoS49ChaR6ukmyeqqYptEV22Tz7JLTYX5AQapvCp9HHMfu9Uth9IWBBmb7oAaNtRz4x6W
eVqgydg1owKz2mhyMoprShcc0u2VW0FwRFAZeTdoEvwh+dG9slrW+BaZPYW6aNv92ThXiEhcZBQX
ElMJE3/SCUZN1rOOD9uoFwTd23HEyib2H6xCs6QiqZpSnCIUJrAZIpU7OOoTuakPRRAFovHbm1cF
RJZN1LH91Eh5i2aNUp8ZKhw8G6ELhlK3Y9zI7AnL8rJswbQC+SlqPl/mCcYD7+74MyafdQ5bBQ1h
pVl5HSWGC62t6zQ1iNthPIxDR9v2xjzOncuYmwd5hcnfUe2YYJqGUXmDmTlT55ZN70bq82UQwWLy
yea6rKOsVQDSG6OvEuqoDcKx6aSY7lSHkMoTKPJuGoW5yHgnMCHaw+ecmzqmsTmB0yGh44TybWvn
TtQK6gM3PX4FwnGu3s3TomUAmYpAs065InpvEQFwV60aFy1ULUc4PGTMjUD9O/QocSS/9vJThBFH
Tr5rP1A4gNv3bBWfb47HrE8x5pExh75j1T+sb6v9Pgaj928GjW4y7gqOcz9Co7ZUCmZj3Dtzd5NE
h1BHc7nwHUKwmHwnJBSP8DXPdqvCWBtbfpK7j7D6yhKOAKPJnGSCZktvVDBzcadLAncTrRRPf3Jh
zYWC3y+twVfC51j7CgdxIsxdvHxYf+r+v6OhlSXc3V4nlpTmKG3EQya9ZlpXU6AF/1QToXyud5Uj
05uwHhYBw2+yxAqXu+6rOmorqYOFdd46cngqyMtYXtv1NxtDpiVUpwrsZDvy3k682YLfLUjzcXYS
o4wzmiHQtJ5p5cQF5oAyDbbOgZQvpDzQ83EUKYZse+EZkjMR3b6dEtpYWkW9xosRPvsFNrGL/b1N
eGUz0VaigPreXlsGaeR8kPrKW26nykn22X2zV/CUOHvpVeyLosDNC8s4o3E+madmIykZdkyfbiVy
nOT7ttqb1k0tKiPZXDdW+IiMPRqT+PcokpVNZ5oAypLMC9HroS66f3npNu+MFQQXMkW9ZUZtga1p
uvQmG75LeA7FYoo2SATDbZDWk0zpFliSXi8BK1UxIgfTsB5ajxEsZgU8KJ9Fnzib1LEyjdsmpRzG
YqHANCzbJXRvoxVOeapnwYW16Q0m5uKxOhUIJbO/rwK0WJu0UpZUfOZMMmg2cboZAhFK6lo5VLil
rt59ZMfOeNwFPMxjl2LOTeXZpHiJEpRbzHRwOiq6E7e37IzD3cP6rGYKBnL+/Komxj5EQXFh31+2
ZXuLfmFYXGVqlrQYnS4jfB5q9NR1vgndgaS+N0RDMzc59rxHFn/fDpgC2yHL6Q3jFVKccvugGUha
D6gdMQI9EpW0bTSCI5xY4XGnKqFticmMsCv7MXiLZ7qj7qBQyptbf7wuvHFv+stfl5dy++MHQQye
ejEvAMVnb/2Q6aA2TYQPhQgPbZC4h14jexKCvo+8++eQiXhw00NWiByt28swzCr73MLLWqsEBNmX
8Mdlq0QQ3OGq9LFdrBxGDaXqd5K32HIwihIVwqXjjlRZEyWq2TfWhBKN76gJ6Q5MG1f3pPLE5hZ8
8ApZLR13uAZaD2puI2WVFuFOjie/ri0I+9AmdGnRYdKFaMCzYCFV7qS1DWoAigkmJmbQQvuwcSvR
w/zmITvbxOsXq6jSaBS2VzVqRQlq5/PEqZYv5TS5dHygog+FzctxBcedMTynD3FlAM5szRuj0IK8
FrXwbNITBGtsFW/wSFpwtEFna0QfnA0HVyTM6bkz9NA16RMRjVLZ3pwzDmdKk1XqkowWVi5tI2fo
bhQ5uh/FM5uYV70Lk1b2cLdwq5BEJT1w0mvpO8K+wNIcAvXdPrBu6yc2j4148pe/8BzyoTzJCpm7
i23bpEPHLEytjMkLtaKJedvOd15CtsSrW7iV4l4yJ4IQE5+P/lK1bkKWh6KSHTsz3Q4PTg5Z/tQq
jgDTsYpatPxVHpJOrZOlRemga9y5TIHbfn62jKNAs8joQmQsnQGtnAFVFGEo+MYSIXD0p6G9WKmY
W2DKjtNohVtkgnt+08Gh6KtCzBoTvHih9rxoFrnpQqR49Ad0+Q3NN2URVEMIIHiR9sim+Syr2Asp
eqiH1K3obd2JOmlEIBwhkHxSJXtgGw7pYDo5VRgkf7hWBkcGoSHnUlRL+Jaxv2ra4qBY0YgF9bPb
WcXzhvBNyzVSfGpYYkOsGzQnggm6PXnuPT0oAtsT0Rvz0He0swLjDn9XG9rcGACjqeWoxV8jqmOq
zolROG7q+w+clhUWzwPDEpoK26HUPhRKkNDD5d8XeQB35EmCA1/bsKVJrkkGBcWXWpSDFUFwB34Y
w3wsI0Ck3a6z9pb63RZNu9uOeFbLxB35fMBHZ6rCyfJr6bY/ZX7xLLnx7PSYn6pe1a1r+X+2blzA
01VJno819oWQ/VI/GlBf6kROzWKYC37G97mZ6HtsTR0LV9gnyTwOyqciPmAaEyqwDoZylXdfu7h3
L9u1yZ3nheTbf+IxVyMrBmY93E7a0aK7y78vcAaTY4N4TCdDGbFRU/NKi+cM0kFaJlo4EQgXF0RE
nsqixOZgsvJOjhQvKlGwFJZ3+kz9vNSPY256SxeiDlLDhD+U1vXRSc/Ml3LsPL1UBWd4M+xarSnH
Fw3V9MXCPGavmL5o5Gggm71MHgrsLy+tiAT517y+q8baCGH2eJ98Yu/UrHMQMi//7pVa5Ckcc/RW
GM8zhPU8YmeOLv9tTX9dtke0bBxvaFVNkr4CgFV/G79QOrpq6EmiCbsiMzjmgPBNmaYpHLIrngzz
SqPPl63Y/nZe7T7HFJk8hkRpsSvyjl7L7v+KYm20a42eGcgvorb5jRYWfK2fEfkHqHrpl6EnQKSv
U2D9QO3HreRDHD65Rm+Hq3zC89DOOtlPlw0VHDq+/UHXi2yZG2xXhpddoyYuXpInVXS0GT9c4ET+
DSqkpBu7DLZ1r52X7PMg9CAbcs8KrRJPlBAQ+AafhqVJ3ip9C5MqY3A0qXaq/3905tutYv/BKszv
II7SYLAV6JamjkZOsXxQ/n/poLcYbOPWGAsqyMwFGANqh2v6pU2eoQ7wkah+5XMcGywladpaw1LV
KLIbMlSyx58v+5cg6uLzkukIPZq6xUGt08dIq5w+/aa0ToL3zlmUkhSeII4UjHEK7ZrFrPmBqSza
t5Onecue7pNr+8beDScWVmbfLhsoCmIIxxTKYoYwEBsl35eH9oFN5WEsgUeMn4US3odyKOc947OV
TR5ltpGws6QVXm4/q0bo6IYo6SA4RHzSoVF1qVUbrGU0P9fkmyISMRb9PhdRSIUhdRkL/e0EQl9J
6Ezhp8sbI2A2iwsn2klVq87COvXhC2pm6/ZYaf5lCJERHA/MTZ4pmQIjhrY/TkZzsEORiLkoPOAH
S8n1YGclWyjjsfjEirfZ4EPNQD3zvxl8KFo0jhBGzcolDPfEovXPLX1WTFQNHC4vGjsPF+4CiwsQ
DDNsSdjBs/QddBIw17YNpF0nrET/mWm+hMOxwTSbTYaeeIST9ovy/R9JBrjayUquRw0917LHirRF
p3O7nnJ1PDk6yLWSLLKE/ZqTA5IMo3maoRqpPA323zIqIbrmlKaiOpLfcBDKZXRdRnaDnyavTSOE
s1nxihEVTjh03yaKD6pCf5VVuuvrKOggGuh0cYd8KybcpHmQQYdu6XPB3m4Hf+f/g1vzPJQLqWT5
L5lMn4vZs9u7mZiBsjTBZSfa9tMzELfKVTdrsdGiqEUdKt+iV2lmu8v49TLI9vH+BcJnqzVqpVYI
UXJvMR7sLIZA0+NlAIEVfK46gcaVSmMAVPJnQm56Bb0MuSDpJfINlWNavevtMuvgG7PpEVRlj2iG
klwz8VmDF+QcdyJlkt9Q1nndOObNIfRi2g28oMldtCqUh591zK5cH5hSXLnTBF633YRhnQE5HpZT
0i2RhnW0cp8JUkAINrmJm2BykUfYy0K1DZZge08tZzy2r6vYrLYqve0SpCqpjWo4Cg6zrtvXyf9w
kc7KNo6Ry6yNl0bB9rWp7VqYFR3TzKmkG3n5WDB4tooj5i5N5bjQsG02ZFGW8q5IvD9zd44dUNle
LKSCKbkmBUb0VYqLw5DvL4MI/Z2jhmIotBbq/4iP0DuOK4YG4Wfblz5JCAH1/b/4cGMH6II38DXT
5lAng1TDLLs+6Ec7GL6FT9SPC686hFfikdTbEfWvbeJrphcUh0sUw2DBSh3eqcPJnSbwxhh9RnES
6tJ6y7m8ogIa1DgCkZUomusE9k3WQbduEirIgAhY8H3hb9mmUgm/0yN61bWFnyu1PxSitxkRDEcS
SjYUZagAJkv3kFCIlH/RZ8eY7ZIr8MTQ1kmuMt8bj0vAhiwNTggWgsDLz5pp0ZeuyCSOG6ZCbUca
w6Skfw6JR8F74/+vm8S+Q8/uxrGClklLr7IrvdHQ0RP7S/c8NajNzgRetp1xsaEYh15S04Sc21tS
XQaz6isdQK2fPLB+S7T1efkL00zK7mroVM+id5TtEHEFya1fUmr9WMkIEXPoyrY92RslBCb1xO8S
Ethow8R/5CZd9K3P1ceyshy9xynIpauy0Ny+1wX32OZBW/073FIPXY3oO8XJlmlxUKVw31jC+sJN
D11hcBxsJEtkFOwdL0YJVLKvMfuAoDB9wSB11vQmCofZz707ECs4joxVU4poMmBT8+lqGALTwJSu
MHJz6NMaLYKQpw9Q1RmO70W2amgCoQkEB4KeFvkpDAVVVpsHbvX73MubrpR1Hdn4/Wi6Rb12iPk0
s0iRROAFNke3kqSpsYUQw5MzK5jmxSeaSHFtO0Jb2cFFaJFp93VXYFtKzTWP7IaU3D5oE0cNrAAD
Ivw/2xaOegu1LEuCQcJe1GqBnZh+uIjatUU7w7GHIQ9hpFc4yoym5hD8Xs7XOlrn/swSjjHkdOg0
iWBzWutqtL8ugyBaF5wXvltJt2QzsxAkeUQ2HZMMqNx7TuKv+fygjc80ERT9ihaNI4OoaVGmEDNr
YlQlGEnvYLJ95LS2IkgAi3yao4E5ztRiYAFzpVTQgy0Cmory55dteddemC6mDQl0dmyG5zHd5fNt
RASBynZo+evYvOsp1MoyTqBowQp89Z1tO7Kf+dlO/msY8Wbd7GxPlDi/vG6WzHGBqhZWDNEFfGiY
4V3dacdx+XHZoUXLxjFBmiMpELE7h+itM9uL21Knp49/BsKdf3m26UQngGj9VWTcacVLHH/6Mwju
/GO0aYgHIUCk0VeS3yjTF9P4SIHKave5sx9mvdVGkB/yQnqyp9LJpu+XbdjOHa0QuACg7itVCVl9
knXTHPqddAr39aG+LV1RL7po17mDP49jRkd2x5TNzVxSh2KehVBjaPMreWUNd+jbCd0eLYuu9Hsl
0Lx6J30qDgbG6EaBaE7dZdq0fi7s6oO8lNVWm3Ik3WgVuZEB9i8+Ly1aTY7EutZ7kUSfwv7134c1
1s+ExAovtjUtojFMg+rDDgJUBaQcc0zHs93iWg26Xb5b7uR9e0iR7Zh3l71EsHc/7/YVtl1I/30Y
ypKXRLui9Hvb/CEERwq13maZyjx9Sr4YqsOKF6rav2yGiEx/fg+s7GgxrLJsTIDQVzZwlPUU2q76
OCESRfnUx14Fz97IFya35VhrCwsNh+mRStfC4m5BTAWZ6LffL3avzKrcg6sxZudBRee+5NOr+Af6
hXx5b8muYPkY9V9yQY4rYmWxqMI4Vd3NbrSHOOUerv5zQksSSIKePqFxHGHUJDSycWGrF4RQAIFs
BSRfD1PjsMLkJOg+VG642i2OOxSjHKbUwmJmBNMFhuKpwnDxyysoOEd8drcb+q6sZnaGpfST1pi3
2aw/m5qorFHk53yS1x4HtRtYvoaJtpCgfJTc76ajuHVAmcqI4FiJrOIihkrJSZcYsGqJekwQGjy8
NtykUy5gCKFVHEXkbbrMcQ6r7L39yE5v7NluVEHng2mw5juRRNJ2jvfsESoXQ1SUVlnCPr2KTwzO
PumPi2u4GEAplNbefkhGZxVmH2Fa37vpE31rjVbPyutaw2n9ycsKvJ047ERrp/ZVDtrCRQ7piC65
l8s++Rsrz8iclTrmRfatjMexUK1fOy19tKIQs3XG1Int5TQr464xpetUHdEnl++g4v8g+Ae2b1Ki
MOlZHfMAuC/cWZYbHPSEegWKcCsHfWz0EF3Vx8QPvSFyqK8cGyQL0P3t4GAK5Ui2A94zPOe+qRmn
oSnHFJ9xf1kYTlc1ghXePh9nAM5v9QGqerkK+6TiNiGnsa+dTFT9KcLgNtFIoaubRnhzlgt6VzQa
RPvUg7iZ4jekfLaF/R+rG7Qay6FPJrZY3uyHn+LHDs09i6u59Iv0WRQyinaGu94kkH8k6Wzh1M5F
MYpUPApcb/tGO5vD3WgtNepYYQgNeu0dJseUudGheEIvqC/uBfgNg53huCuNzLKdyArgyldIYLqt
mz+SU+5MP2S8rEeBaP1+c7TPeNyVRmr0YkklvCKaMUqOvcJFz9SfXxf/Xzx+bxah2r/A+DeJCS2a
TVMDbAiKU7+b0FyRPsg4sqLPbrbt78OQMxDHF3E2FpIxAqgbbYyU9My/7FZz+viLwDlEBnHEMIUz
Xr47+Ppi7QZyH9HThGlqyMY4i3YKlwNRd/IkIkNGBpeM48girkY1nSlcRP2SHyhkxtnoHP1pOP4j
nyV6x2QOfgmO441I1UMqy1hL9Ms7VLtL1cgr3M68ksbd5eXcQiKybMqWalvQE+J8se7JJKUzrhkD
1zYaD0vpxoSQs94fo1n0MbHlISssPifbF/OAVxdcpr2dDM4gtRhPpn2XR8VB59nTZbu2mHeNxXlj
UZphMrLii4wOV62aHGY92y2zSBd4iwvXMJwzpmrdQU0Ty2d2D0MeOaFw7qQIgfO8Pl3sItQQxrGg
cYDnKVBRSzCB0XKUryxuLASZ7U06XNvEOV8p9f9tjmEasFDvd1OowJpQbrN3FcaX1AK8rThjDcfd
XWPbL+g2wxJaA6Zim1cK7Zy2el4Wt5J3Sbe/7Bdb3+sE4951XSWq/G5+T4wbX7GjiLJvM8xdyHZj
wBJ2IjLcdr8zDHelIOVsK4sGozTytUayDoNmkjG4bMrmO9naFu7s2lmTa2kDW1q/u168DIGZevfd
2KHUAfwOYSZBkvg3nvHLKr6hAREhXgooANUbmjgQSYegkY7Jzl7r9dfVZ3kv4kGRiXw7AwpWWmTB
sY5MKVGBiXYfJG7+idzP3rDr98ud8ZHahNWq8h0OdSRnGELC/DHbV+lJqu4y5fnyzgm8w+TOdBpG
mUaZd4S1U5BPpeE1sWivtsn2vFfcKe6iUGrGEhhMO3+E3iOGO+zZSTaQS1SO9RMm0viVJjhe22xF
8DqBFlXMyOIOcyr18RyzOiY120f97WJ+4PmAyOffZ1avAt0p0iELaqFxXrK+pdYpFv3+b1z8DMCF
nvrYVKGasJqRgAmr/qO3El4PLht4O76IPtI3H57XBnFEYcflqNUNDEIfqrozvrPnbhZbjL0j484/
lMgbWr4sCKK2HfBsJcccca61vRJCD0CL8BrbFN5Sa77ai6TjBN7Ax55lotczNQCTl26OPj5RI59o
t/gKGC20aWUx/TvrZvQNfCcUbg0y+qfKQvyGvfmdtdotvgCmntoFmqIwyJ6C7ESDab/gNM2sRQcu
eSeq6vgN/f3aJ74gJtOh2dH08MYaJxZPS2zutCu5xWv7apJDdvg5vUEQEQp8Q+OIQwrHhBIFa5rb
g59B7ozO3QOpltePcODZNI4pwtTQ8RgM07ThalQ/K3rq5qaIBEUOyNFFHtUZVWTY0iJVyXLLhV/9
He0g30ZzyNBC6cWVDqJdEy0gRyGlFkLJklEIZkMWMzZqP8XfLy+e0BE52pCqJLHbGYb1KC8yAmWv
PbDymJ9tNIHIoO2r5LxVHFssrZZFxsTAFN2Zv8jQSgxbX5IEjicyihc9yyvIlPTs8mj9GcMH0oDK
TuLigySQ9/WLKJoRbBMvZiRH9dA2Mawyu68miphyqwj0onQv75QIhftAyPo+0RqdMW17HIwdVe5V
Ud+gwMl5GXRLmy1kr2EILnwni58lI7hsgwiAY4Sk7TBujgCgCW+neS9l/uXfF12C/OCCmhRmNzFv
1nfK6+SVfzEBMOWk7AbfRC8aHgrtg+izY9MozNzFEE8Ijb4b1IiRxkTRRvagDvmaIymV9CqXDEHe
QATCrVyWmP8h7bqW40Z26Bexijm8Mk3QKFuyrBeWw5o5Z379Pa3d66Fb9GDXrrsvt1wlDLrRByDC
gY51hhAyqF+r/FtGndymda2UYP++CofEVkqbmbUhYMTFLiLFHZPmmGjUFg1KDQ5Gc6Otu8iCGLVf
sOLEiSWKto9hIp/wMFaK8JiZD2kvsdZ0MOy45nybo+klNE5yK9mT+XzZ3KhD47BTnKTeCnXIMrv4
SiyvtBq1EVl0L0uhzowDzaqfsGO+xplp6KFOy1OlfrgsYDON+OPM8AXNEmWryy/7EWuWRNaNy9Zt
VH65q660VzYsnPpknHpRHQjj8ilSIYXymDIT2JlHyY293EkdI3FiZ8bQTrPDz6DGg7aju/8bBWRy
2JkMwRA2TMHx+EYK4Ua+7rZ+49UHVli39sSBsr/3SyOEPO6zLFaiIW4rFJYav0MeXXHDo/SQobBZ
gCGfalTY9nYr7diJr64Pl/dPJ5T+96gC21vdic58Wx5K9LjWhHbUBXJQ0UZjME6stzrvMrscHmXq
u3kzSljpw4FEIA+NPrYQkKAY3OSvSh37RblrrO9/eE0cVpj1FKZqBUGN5DK7D714J0rY+SiCrV4k
L4rSi4OLrs2UfmAYrlnHJfFl868KYT8V/FDXw8GFGjQdtjHB1iUhv9ML46hoH/7s3PjWmDhShDlk
5xYdzGN9z74ypZ1wv3iJF7u/FV2dreENvFbWHYL7OmmZuRXjxwrM0EiALSOh0UUgN8S3F7aSoWKL
dF/JOLOmESIvjTXfqovES5qBiEzZFV8AhjegWgmaBzPLwa4HjzHHfrVExyYUb0Zs/gxzbZdpoz0Z
BfHpQunG7GUl0mokucWyKDhE8DSPkx0Xn3TNIyyCAdolvThMsNAsNasxhAz+7OnIOwSuesCKNJd9
VwYOta6J8lh8Y0ysGm1gKTjH7ABGOz/dybem3dhsfNUi+lSo8+NAQu2scAoZGqUY+zeRmVRzR6Sm
/7cf7Vtx3FK0d7uWsWykLKQWwX0u7tPiSYufiQva9khnAZwHzCRBF/QGAlpP8ofHhBWBjkjDY72y
cKB8/PaRnYVx7m9QLH1Gopp9LCu2WTtg53folA2lEmfYwhz0wxyDxhO9eX/3eqG2e1KQz2W9XpRO
v4ghzkpxJo51rEWus+8vrbpmzmLaywdLd0vZltAxkrpYdWhfvjTKKDg/2KuxUgbMKNJFsAujdXpq
LoC6KM62TUMGNzSkuJXSeUWVOpk0HVqFKg1SYjjHF+pqE4cjbirsBHweJ6FTTeVzN/eHPzswzvVh
fbMSNTXUKTXlYyXqJ72ria/wbR/+wwp4RpUgTAKWcYc3wiZlTX2SksdSwErqkXqwxJnxJCpVKjam
2EFQf1RSH5yu5s5AgGK68+SLmbM4i/dviE5+EUyeFeSAohxmbTZb3NWY7PWjdRV6loOdBdMxP1Q3
za4lgklKTQ4qqipsgqmHOAV83Wp611dotv0dTgUkGlnrEUNXg0OKDlNQmBVBVkCTn+P55rfGANGu
YJjo0MRyAn6HzlAI41xl8EZpG6DLSD1YCQjIsd+VcOW/uJwfgvg0uDyKhRpjS6zbCL6JVU5gcj1k
3zvWMvm764dWevFJ8T6rzFhNkUbTrPGz0IRYdlNnqh2KM1FF2Ea6s16c0UWRJfRDCEFj+6BhI9zw
+XeA4fz3OSubCzCCYMcvzq2+L2Jfbog2/m1UOP99zsDKaqkHnaWdlDZ/ysvy0AfyB0lfTmUqEaIY
JL+PtM6i2INahXNoM5vGjqXQknQ+WYXombIJyF58NYqujFAn3id1M5wPWswRdPAhTHuQvxvZX5Hm
Xr6Z7fd/VofzQEsf6GaqQJ0ZS9zl7DjUCno4CPMi3w3ngKxSkc2YJTbzxi+wPYfRoSWzXXwXsQKN
nk0j5XGOqF5Ma7ZYVSw6ma+Mfy30BmTV3oo7NOUycUd8tltKLaERNGinlyUIiUH9vRBe7xfBz49r
4lPcVWMtncy255Szx5aI6J/EO8ORNGxRnHYiFpdQG/hIiRwkDNKI9lz2pDpX+1rcYfzC6/bYIoJ1
lM+yO++LhLDEX3xTnHXkQCKbxGYomMTskHxLjwPa0VV7xIpPZAKIR7xdjjt7DJVd6eoVq0qVVX0F
QOqYaw9vWD2JLWYxDCc9iOh2jsl5Fsoo+dx4MpZFMAXQT7Zy0QtqSbabqu1sTTe8qkVHZKV4SxB/
W6zRSTGMPPX5LYivKVNi+b0LAKZyiCJVgajIC1QHMXnkFEsS2l3bfFfFZF/2yDiOhZe2mtMMXwZ1
ecTKMKJLiDwHDnLqohSXink1LBcuVI/FVeXOdDvtagYa/IuMJzOcSxpz6COI47Lg0wHo057q74xG
DCsYHblGitobQPBB8zmQOnIA1Gu5qs49RJYGuPHSIz7H7fEl+6w4/4bhiXqsPEXx2KEXSmSmFZW2
eGTtPMyYxds0tlk9O/b/+8JvLPmWJUCOpEqyyM+0avqcLwvLQC2ttyDFZTq65V/2TOxW3t3aSgR3
a2FQtIvCsnUpapVGUbNtRmV73Si3lej15qfL0jYxfCWNuzAT3GgKWigR7seOWD41JREBbfrZH39f
4lP8OjikwpFNfdaYlb2T44eqpB42Q+RfH5jEJ/YTdHI3eQkR6r181Px2F14P+E7pTyHKCFRb3LbJ
rRTi/MPSpQb4eSBt+Zrr9nizXBk3HdJoTrQHq+Vr5lBcH9tvaiWR8w+CpY2FzGpXNTBDcpV9t9c/
dB5jlk6uKR7jy/aAzgIc9spBdL2itSA1gz2U33STpcGfLxvctrtbqcMFkmjOWJKZXZf8Rmgz7Fu/
PLy1+5Ec+ZTxcZCfSVpVV6yC1YAqDRsf82P1O9SWZ0CQRA7U+1jH7JAIEfp9UH9eyiuZmvIg758D
BLkDNxhqpCwiGZHjzNABp971qFnJ+9ClOFS3K9mr6+EAwRhTyZwZILAWhuxT4U5XSo5ZmcVpbvIP
ARJO41VK0f5TOvKZ/d4a9EkIIVUdc1sbDzM2d40hQoMURMXPuitV3+bpaDZ7sYl+Dz9M1CZEto2W
b1HKsOVKGAX45drr0bSRelgpf8PotnK/31NU5Nvv6yyMe19Ros9TB3oY10pO5nCtqUfieW3b/FkA
97ysNBXlgH2nsYTr7Eyu7C17ECEE6HD1WQtgsZuwVbN0L8tlT+k9CJ/Fck8NM2bK2LECQ6jnjtR8
rOOTMnwu8i+XxfzCUM5yuPeGvdhdoTKCqq522XpaDLI5UeSzNc+MtIDsz6Pui3t80SLqoc6Mg7Up
MRakybDVD1oKXvfALrzgJkrcidqdve3RzkpybxDN3aCuGKEk619XMc4z7NUDluP6pW8dfod+0JB/
COO/4tKuCvuYNS4Enek2cu/PYfsh7ufD5ZsjDpL/kgv6CrwczPCl0RfNXflbKeWVGpxfBqGBKmGT
E76iklM8frKSj5H68bIKxNPi25S0OexmbAqF50Jb/+AWxZVJLU5i5nvhGfHfZ1ErjWPOEgZtY7pK
92JKrS8NX+vRr5P7P9OGA4q5T818Zt9DatmBejx76pfHPB4+/JkUDhesOWjFglUBK3CUZrldtu6s
LvafCeFAIculfokYKPTmY634QXltLLvLIqiL4XCgLceoyhm+qbUfS4dCwQZLc5fKTmNNf6gN9/oN
9Oh2cQxRlnmbFNezdd1RtcU3f3rBzvgPp0xahlJlTIxK4/bNQ226RQoOGOPQTF4SXMXW/RATje/E
69HY9/kqspw1obQq1gncV+bVYsT7uDVcs2yI09u6KLD6yoaJoWcD8zE/i7GyOmvioa1cSbxTpSu1
uEnDw6JrThF/vWwSm6HSWhRn20oo60qodhXojNkKxux2uAq+BX56CGzhiO83t73C8ilC6BaOroVy
tr5IUmgaBfST75fIxQaJdjddaTfz7eCZL9ridE71RJoLJZSz/iIpYhGUSpjmuy1O6J6yawdBqIsF
a6Ov+8nRvKHiJIn9Sd5C13pyryDAeEZq1NDTfO3c7G7yA3z7gM3uqjsuDqt8ql9RcMU0FxWLErry
tY5lqeF5K9yq0l3puqeO3/77DZqSoSKPoGMlPQo3nIXGRiQEQVO58zH5EOxkLz6iAHoVgr7sFlkL
f7xqZ5eQyf4md5o/yWRKrx5fpIdD0GuQudz2GDNod+ad9LDc5weUEPfqAxk2bSTbfpLHvUIh1WLD
THB7VajamLa2DWT+gsyexYPZe2H2OgiOiZQXNqFf1nQjDv1JMPcmJTPqsc2xxmRyqfhReovEo63U
YJldiPaMDfv8SRD3DtWpExqxhIaqtAt10A4pbgMipRFdLqozUc1VlFrcA5zFuBaXCfenolwRjUhv
9U9J/jhOhFZb8fVPanHPbkrkJQsyqKXPBYgibqepdgIQRlYHA8ulkPJ3tASLbI6z6jSUkhseYi2b
3wbQpyFW5uhQMi28MP2C/j6rIxLglAjOCUl5IveGCPWGVLSD5C6fG9ukvqEpIfLPjw35ZWXSQ+jR
BNeacqt0J5Na6EOJ4DAkiZTCKpgXSGPZNsPnJrwWJe/yU6JsweRAQ9WrOY8iCBE1uzm0u2Ev3g5Y
GSM5LLVKzWiwv3YBonjOVGsMLDm3cGrl8NSkH4zhgVCHEsBBgyIajd4y3NUNx/ib8K5EC3DW2L0P
Wq3+xJJQv9Fn8JNNczBRgTYMPGvAo0TwW+m6G09jR3xZUbbAYYOs5VGFJS7AWlRmk3S0h946yBYV
ZL/RpfAXxDZnmwZzWyK/RqNv81EOY5GFO0Nph+h0mu9NuK9lH15jhMyP/O4YRDbSNNhH0GC0larN
bSm6/gHcu7KmJC7zbIbj1NCzEX8d5edFIao0lAzuYc2mkofzDBlRMHhxmPpjOYCFrfIvGyMlhnta
iRlKgdjjLENMCoB4ETPIS/l0WcZWfGoqogSiIQMDIjLPjKAOgSEMOQyjN5zwuThoPgvbxtE2Ulvv
USHRsJ8U+1e9y3I3IvC1WJ4kQVBrlE5aiB2yk1rbU35I5efUPCQ9xV2wiVArDS0OzoVxGDsM1Fau
8Tig3lTvmivxG4o/YPJCe2FIpQq3vPBaHGeAqqBqYl4zcfltKu9qDS2AH/ScsI1tKaZhaCw4fPcF
I2VmXLZGVbmjZNrBdRF+7dPBbvrOvnxPWzaoyJZiSZqE0ief90zjaFF1KwfgSp9i9WOU7vOQCCe2
IHctgjPzWM/lOUkhotPTg2H0NmJ64rS2bQB9FDLG+/DJ+q78E0Z5OmkgNunQS88+EeTEhpd6I0Wg
VyRtaoQ+UstSFQm5Yg7PJ7WP5KyBcS9lZefDR3xxXb6Vd7cvqzqW3qPxXAW787sRjqqMZbHNQ92x
yutI8VpxtKPqJuz/81KkNzmmpmJKFTNcOh/oNWEdDmKkO8t8s5ST3UTffkeRHwL4jkVT70xhTmLd
yZuH0RvHD0Ej2QMcxGUx7y7kZz34fkXdqq25yyEmqkwH5dLKnub5r8sy2Fn85Pk4Gdy7H00hzZsU
Z9WlpykunDx4TKN91H9rw10ufdH0iIDQ91+/nETODYV9v2SaBK2QnmGjpDYmw5UbVvrJvgC92VT9
vI/d/EulEfZH6co9WcnAjE3FJJeTqdviguR6EKK3J8zn20iVpH1QhldllHwfrCkg7vJ9cZWpbWqG
rGGzgIn6+s+Rcz/0PbgnLc1hxScdrPndGxEkiGIwFoNFx8Qxv/uG+1kcX3WKIjUXkyTQnCB9BFvc
Xq5eh+ibtrya5qeqoxIL7/zimzSMa0oyRi00g4OOIZ2bumcvu047uGTT7uXbsPsS15O/1CYFi8xC
3tmseZbGRYVCPgSzhL48x3zF0L1TO8MXw5sc5XuHYdTAofrpJEo77upaM5qMFvxZsFjwnPjs8sLU
jZ/Uyv7au6xpOILdPsqGbXy4/Do3EfOsKf/ZKE2NEAwybnEAQRL2yu8zY7ob5OFaRnLzsqj3xWt2
hygUKoosGYryFnKt8iigiTS0aIGBxqNboaEv342fAhZKoQUFq94JaZt3uJLGNF9Jm7qmj7oFmkUH
RsMK1mGQQ2j3LL5OPMulArft57eSx1mo1umaHmPfjNN8LU6sNYxNWMWaw5oNml39kRLIsOSdja7k
cTY6xGGCVwF5pnYV9x+akCiGvotwuNvibDKy5joRM5wfCBK1wY/N22YmRMibdn/Wgadejct5xOQ1
uyNJckVzfh6F56QPTLvM7mRzforrOnbqIj91mnhr9l9jCT/HzG4WQXcDqb9rouA6FPKPSjr4cm3a
UyvtMaplj2WX21Mm2722HMzhVId5bScllRnchMDVz+ci6CjBjrekw8/XStkT6o9yd51F17WEJcV/
pRR92vtY7ecL4fd3GXkmxm/4Lt+zNCQ0dQTRa93RZd1oeUXgO3H/MudFY3WedAN0v44QvFqmPaig
RpSoMHoTflYnyIx89UjzMjISsTThs4ZyF2cHU47sBvut5vz+MhxQ2rB/XwlSxciY9AjaqPOtnH2e
B2fo95dF/OKCLMT9kiVJOv+NvwiimM1Gojv4ekM4DV/llA4Wuu0kr7smx6NZ3PT+/Z+lcXGVrreZ
NluQJlzJR/OowBzET0VmR3u23ZSihds+v7M0zhqGejTVpkgR2YwCiFIf+6FwBqrf7RcYepbCmUMq
GZo565BSe+KR0S9Ne/UbI/QJne5acEl+sW0fcZbHWUUlZOGsa5CXnPQdy+wLjniwnmbUZeY95nUe
CQvZxuyzPN4njd2opWUGC8Fq5zDDeBBj0C6u1AbvmLmJ7JoqP1EiObcUTIDCQoNIuT3l0pXZupd1
ov4+54YWPcn1qcMRauOjqX6pqdaE7dgIX4z/f1W8HwoSBUU7CDBkJzvITuRUt+kedbS96Q5OKbvY
WNweMGPsU2U0wub5XEww5/FYWpCsay9BstgCeqqozSvbAPhDOz4Jk4x5VsgSXnGBLJZoeq1+WtJH
iXLmFDbxy4TaPNDzIIAugx/uGVnEYoEpC6VAuI72SiVZ6Znru4BOFocXoKvIi5i9rKp3FL/fBS4E
Wq+Dp3jVbki8y0b4i9DyfIzMSlfwnmtNrIkVxMm7AdwNhRscxjs2KRv7/5k55s0Nn0VxmNEH/VLI
WGyJfWBfKvGTTG3BI6+KA4lsFts6Yi9W6xzhlhESJ364A4GaBkfS7IaR+nAkPAnflx2VuqTVAju8
e8Ymhfqmu+yimxlxcuxS9MfUo+LwoumUIi8SCDPhSIQid3NsMraIRDQBShaHGcY460WnQog2+/n0
ktYfCXu7fGQgC/nZ3iYlLJeRCZB3amOzYCzeddjF7IuYRUieSLaQy44KZAc/y2uTEZ2WEeT1kbO8
VNgJg3XJhaNdK6D7BDOhaFPfT5fvCb0gP0tcElUaZxXA1Be70YpsMbCH6YU4xi30A12zBW59XRNF
lbsnrF6Yp7kokObKd8atvlvc+TpxBScWbOPaaOzuGVPHILkl28LZ/fDwtBLMt/CMtTyOA3inHCF6
Epd9PHh5exQW15ptA20nYXOs+2+Xld06UFXUFaR5FBPJVs4Rl4GmRmaBA231l37wEObYWviHMrjH
VRlxPFRok3V6GRXaSXZRFL4SKGey9brWmnC3pgdNJGDPEox/7u28xZDcf+9UBciuRPAfhpWlaWJg
IWlYgVzxq7lTkJo2XRlT1Jj2ocunxN3wyw6GNm1TOWA5SmxeDuN932tuMD9cNoBNYF8rxT0pKWyj
vqtxbtiFzErCkW+exFtG2MuiF+lwWRxxS/z3WxXmyVCUyEVWxmwzVuUidP5MAvsFK6erBYmA6A/6
TM2MJ1s6LcUgSt0L+/eVBGuQ8rg2mQ6SbmeN12iBI/bUgPZWrLK+F87hWopglmIHKeKxO6Re9Igt
G2lpGzvGvhqI3uVTo3TicCDIEzVpZ0jT6gM2YcpYhk3O2Wy5J/AFYdxKQr703QrVcWiscGZRpRaB
VrY6KC6YmPZIRP/9fAJCpc3vtrU87gRNSZuEaoa80jP+WQLz1XrSkdrD5JpP5YIZir0H77N23Ama
ebCks8ikiaqdpa9zXNpJe5AVL5oFO8+ItpfNh4Sss6Yzivx3pMZ6n2Z/FzCayLQXJJbEnHhI28iw
EsGdnzVlVVnEb/WkwqmWzlEKW9ESR7H8sHnJRK9LOlddXEPCfVK7TEnp3HlWNTLu3QjpymPn6kdt
n+6yK/1x8TIvJGndqNPkXNQYKiCTa5n5D1gFJ+S2UT1ffmCkPpx/mjW9lkI0ATud/0aZu0uR+S0P
LJSIyY7Hbds/3x3f8iiUg6EnKqRJt4PbHdgiXfkgPs4YqhCRQ/g9L7KSx4WCo4wdxFMIeYv0zPIH
aDFzhcletKv8oIIqlYo9iQvjSY8XMZqTWYZ1DNHDYDxqwv7ydTHbfveaV/pwX4qpUE4VOtCBvu2p
LBZ7kgfYBOhSpN96ZYoCbgULFbJ3fE3gkR/qSkBVR7Hb+c0Dmwcwx01gZcm85ImCqffz4iyIWcnj
/H0eyV0vJNDMwIoL/K/wfdYzNd9KRwaMv1nzUJF4NE10P1giPyfS6tj6FZiahpcc/ENhEO/iU//C
csSxT+L+pp9ZyeM0DHsrnRIB8rAF9SVHKqt8WZzAhvt0gwdqhTR7tu8MZSWMM5S8nAMZFUCUqvwO
0RPb3RDtG9CjX7bH7WtbyeHCGmMckxr09sjqv+1py3z9Tv0A0uO3hYR+thsUTBbbl4VuBgUrmezf
V4GOmg1KE2AEx0mMLwvassP8UGcL8dIYjr87QAOMtzBL9FDzBeI2ksJeClExapuHLDpZ3V/4/LKN
z+VM9WFsXtVZEl8bzlIM+iqRga1suwZMb/lu2dUHeW8QIS6h0FtWaHVqSqxnet5BTAjOrV2wyF/6
JUe7tFkqx04WQHExpE+/cVGGho05SIqgDM35StT3ujQrcFFldiiWhyY/CtTUzyYgrkRwHrKJkiQC
M4jm5LLmT8ZrHBc7Q1PtoiGzdOzJvLeIszacpywGq4PdQRRWUc2OItvR27aXzs4b9CQyB9aSqEjI
5CvOfT7VsqlCpnhsDmVus8JsZ1uaLe2wqBB590Z1L9/Zpgc7Hyhfl0lqqTQTg2mZXxnlTU99QFB/
n0PBIh+SykpgE6P2IUyfLOp7ezO7qa4U4JAvm5dqmUCS5QyWjaoI3lM6Oo3HFsy2ok3e0Caqr8Rx
AKg14N3KI+gTXMc3LLdlYvo1xvq1BqkYCtW346eVNA76jBB7jhemnHQ7s5qPH7iGhwWSPQoi4h5Z
aqLovI3vK4FcsN0udVS0IdSrG7s4gU9EPTKu32Lfx6fMZinxea9TDcDkHXLAEc1hMrXMSNgeSWz/
dM2D+siGUkOfoiHYDoBXGnIIEudz0cvot3S60KsOrMSkf6hTPz8oaHwSAZBEp+I2Dv+AEb5X1iiU
RMpS6BYaL8X03LYvGBwpBNRYA9W7/JYpc+GLMmXegrWUnaP+On5/M5eD5aQn9St4k1HLoLostsHY
VNFzZFrgLeGsM7LqoZywotgJplupuV5M8GJgx4hCTS1v5iCMsxzOKIc0G0cE9cAQ9Y3sKgaDX2wc
8gMr0JhU/+IvTvEsjrNGM03mqcggrs9Afm6zigmjpZPigw52KDYM/lvpqJWCnE2a5WDJRQ+JUd5o
djgUrd1Nnwnj2Eaus1qcP8sTpe06FiJKtRu8pjcq+JlMV9X3jGqPJglil//eff4Qx2eR26HRMNgK
ceK02KX4vTWfNLJHkxLCfe9lmJsdVBZjW80Lxk7taHzA9lfi4LZd2FkTzoXprZyI8gBNsthGQaM7
ZJhIaD8l3/MTmhfQ9GZ8KokaDaUX79TKHvPgqL47dXCnmPjkS+1uIAJE4vVqnCfLpSHM2hpnhzEP
v4kkO1EiEKC1d0o9epePkDpBpu4qFsWCxX9ML5Cux/xTQS3MoZ6sxiHEJCWz1ejQpfWSD6KXYhXQ
YLefGLNB7hsJGQZsg/rZJDiIEOp+CtFmjfuZJqdOsIi19jrZ8Fr1MLcUIFHCOHQw9CCIwgnCBDPc
z9ExQQ/QUuwW8JdOhE1QdsdhRFFHAtqoYHdx+TXtH2asmih097IxUJfFr8oLEzmLUSMGvyd22rNP
IPbhzzKis9thbuR3inXqGVz5PXni1IlFW0CchW2XmjvOd2ZNQARxbO/24glJvhTshhp8Mw6BDYZt
p6QYtclz40BhQeNtqPaQol9j0nXPetx0NzywHli2+5dqvCUerc7hw2xKXYDUE65Je1CRi4yNe8IQ
CI+kc7BQqF2LtmxIMDqna8FB9bdLKtujsSvvZDJbR10ThxJGiXk2kRmeLN5LqtNl3ytq6wx5SRwy
4Nt+BIcpQwZv9DCBjcWTgc9443U/ReuZTOTfKZU4bJgMVTKrESppaJFJes9E65k0EEJIpThYmHKE
sCGLT/LIGWenQNgce7qb4P8hiYuq478g/CM046c8FPP/+QtLxllab70eNRa8hYmLfFPvRns07uc2
FdP+4vvgB7TzYx9lqqajPOMCy9lhGXJWco8+KujOYd/fZDVq+4v/LI4LLtB6aSbNCHHsaB3zOF5H
aGixMk/byS5SDFfxx8uvjvAmPElAr8pqHhu4ywV7kaToSqoNrJZ9aFO/RWnvsizqDjkIUScrkWP2
4PI29ZB0tqWkvl1ksklnE6os9JXKqoL/NA4ZrSJPa2XEZ3L8ffHjvfax+FKOdvl1YnwO+GLNSp9C
x03VViI51Wah6RKMuSFyzncxYnbjIPXu5dOjtGI/YRU1BXpS9x3LdYmhbjfNQ9cRn6bb390rJThA
rMukThQB5xYMbwsUo0djAYOX3XmLp+5FKnlCKcRhYzLg1NQWtj5iz85oZbb1W9mslUIcHFYxFq3P
JY5siFQ7V1o7lp3Ll8Kg7t1nzUoCB4V5FaujlODIsIkL+ydskK864+T2YCBayvw0qDd18nJZ5HZS
5iyTD5iCZOgFkC8jACxsRk1WXxt+fMQ38CFAzguZJ/GKTPRv+uaVTO7LSgj0Nmxz3FWiOIzvOThU
iTMcsxtMYGMxpEhw+LCLuXCsfATVJgFaGSpcXCDtit4fl/Y4h4cm7k5J56cq4dAIQ+SXDE9yEaph
B+Va7CWf2ruq8IgrY8dzSR/2C1Zv16jFqqkG6FOcJJ+t1hiOjIsydUOyyEogER9FlR0KhBZqMk4d
gdGtuoqVwWuivwiFNr8WV/bAQYUeD/8kBsPnwV1cfGfbAT6EBbw0UKIGduPgG7W/orrQqZviIGMM
1TSuWQK0kSCqkbFng/BRlAQOMtQ+F6uWHd8wfSzyb8NIRLnU9XCAgeV9rRHP0KAeAlcLozt1ju3M
qP3LF0SI4cOlsJVyS4uhxiKCXUgt0JBoNXZklJTPIIDhXXxkhVGHzQDM3N4+3iK/B8VA5jLuJMYB
WVBrQgnLM9gPWj2luOn6SjIh0ABr2XwK2k9F/3lWewLYqQPkYoh60cJZZgc4YsVPOzlaiAkpdf9n
t8TBgloURZgwh6vWX4rKTrLvA8VTRNizwfRcHVeRmT02dUOParkDf0tONf5vfwyckcDgkACsy5XU
lADPefd3R7SFfaStj/t/24xFeQZSHgcBc2QuYtBBoax3krsWg0OR+1V57bz07l/xMFMGzgFCNVeL
WLLIjn3BLSfG/B3uhCdWUDJDMpNEOXeDx4egNLqBmXcGTzEc2FhU6gT79iuiZUfxxn1BhcuEr+WL
jAo64MY6wwX22K6gG+iU1pGyKPdBEYGB8KEkC/iESfI1xrlRpUBl8YvZJbthkWxFj6kaAXueFxyu
yaFEomLZkxBDKcE6Fod0z/aBjXfdUcSiCjDSg47Eu/yUCVgyObzQYi0pwgxKGdgFlmDZVPeXWVuu
qVPtD5QgDjOwzNpohQ6CJjFyBqQUzMxO0HdOzVZQt8QBh1XlagySfWCTtFMl0Kv0pX35yLa/rc/Q
YXLQ0cZZNGoGVOmPbM1dvev27CFLyF/RRRUC0E0ON8CBEeo9c+ydfKpiv1UfkoRI01MviYMKrHoo
9WWB0cl1hyFQfNCgBIbBKHvWviiaj2QqdYKUmXNoURSBpTX4AnaGr+AF3/U7hhZi6LLKFBttlIm4
nIInvqRY5JYYtwyetNsRHNaZH96bd/D48aE9oBbylHf2f2ZjYj04Zyvhx76MMujHQoSOFjhdMyPb
lbmPVdHuZWMkzJ0f+jIbLVPqFoqN7ZfevM006qoY4lxAJH7KS8K6s+QN9ToULRV32QcnfJC+NUq5
476iwqS3DZGX5HE4MQqWVcYVjLH62mWO2Ngvfy/mQI642cexzRyY5f5WpWp1WRxqiFpZgXYcx9hL
91HtlcahHP3LN0VFABYHG2mjB8rArkq8V38YfYAu4J2MxTLWgcoBEsjBz3y1VZmCLQwnGRY3grE3
g1e0Xl7WibI+DjmwDA9Ms6yNRAmOUvWoUchEpXb4KS8Re9WsUMSZqTsFDRXlTv8WngzkFOc9UsSX
ldk6L03ULFNVTFES+RaHoVK0DLSqSPMBBqVwN6PMkpPVAkIKj0RlqqeyFYjAc0yQl60t13aE3Ozk
pB/yk+rL+/ZjfksVjzbxb6UbD0Z1nBRlNEO36mV4CRqbEZ4w8goz8FuXdQMEiVPvL58nKZRByyqG
T0RwVRYYDHPkaxkbxcfrGm3aqm3dWzuEvFgJSw0ebnrmtZpcNLPo3TAOFdS0Gk/dsQR/6AlgcNoz
Yv/YF4ivSOouOaxSxshsYmzRcEJx3+GbTjjG2u7yIVIi2L+vzrBJLStVaoioOz/W95XojBRXJnlP
HDCFWGOfhgNOTd2F+8yN7wVH8+LDP/mQa9OjPoa2Ao71NXExzawnXQKKL2Tl5qthuNeyez3/oqHP
UvWl9PnyAZI2wWGUqsYAEHDfo6cYEIKeh7nft+7kMTZL424RCZhnv533X2vduNBGUqSuTJI3E4xO
YfDSmv3kNGJ024rWfrJeLmt32TzerQ8awSKmqrhAR11KWx+h4og3nhTuZTGbvuus1bsdQoKkpV2P
ZtUfxFP4LEFfAiOeqrBHmqruEJcm8aOplVC2Q5/g0lov2C0RlsylTvSsHbFwxwlCmxr4po6Rw41c
mXq1y9gxTreGcT/Kp/i3Eg7rI+TAQu4ssMqD2ctZbqXM+f+WUOzdlUHU3e0Kh2q7pJTioENutEIt
2KfdKJV2sZxGDAmmskdYxlZ8uFaLA49WGqI4baEWa4NgoTy2w7zqLExz6F15W/HGWhgHHKPSWflc
QphVfbBqw6nC+I+CAEQBP+Ot0Su9NEkwPLMz7AS81eCTxsfB5UOjbobDCCMKisRcICTrr2Lh0GDx
XP16WQT1Yvn+/KgUagsLfFmbxfBSf2YOHxSjzVvk3j3QjXLE1bxFcitHJcdzEggRrA2sQq46d86U
EaZGnNobZqwkZJFRNQpDVil7tYp9MTzl07c/PDUOCCLVqLFrCTKyQ9yiVT5DI3bsmLf5N5izm5G0
cOx1/NpbSG+ueaUTNr+bfVVDniE/B9pjPT02qZdVRBBBGgM72pWYURuyPmVi/kfalTXHjfPaX6Qq
SdT6Kqml7vYe29leVFkm2vddv/4eOvcby4ymMeXJSx66SjBIAARB4Jz02nRWbwiiM3jm8UAqBeX5
HRQBuPpu3PTljrcR1w8l0IEx6+IW2WmZb9t3Ve+3AoQ4AHgOO+wyXj/gZzpoG9mtDAKg38/kc024
K7l8QlAYIhnjcRgWQYKUfeBz6pJb46E04FAn8pVxq1BmuPfuttVPCBBKX1iRzk09PQHn8WMX5J3b
eV2C47YNJhLInFv1BSsUR/EjgFiudgxxrTd7gLntnNrnYOY8A+wG51+0xeyeGsBVlWVVZQrY+d4a
pIXRm0keMN/b+/Pn6DgE4FDTD+VH2QOp2CfqXrAbOTbShP2LQRnTWgakaWXkyOrVanSuWlAU9Ptm
shEj7Fqq4cRVRohJfkXfbOau4EorAvlUKsF8sI40n/Fu9PhbIBMhSkzeJJBnEDijYc/W3DisHIzT
OzmICYnAeHnDAPL8dsNUaZ6yOYIo+1jlDj/npVvMcIwv0I40WsN+ArhRjf89mxAipUyxxwhoKDwB
5B6eftIBz2k5fL7BoHpTSXFC3J9nYPEWNiZuy8+9x5EdY9/wuh8zGqPpVk7CUJhIItmYSahIKxYT
kynLmeNkRgc0vnU+9q68rbwyoBJcUkHhBKgjW47jECLVm+FXO3LEIa896g+gaWuRfVJje6Q8IS2s
RlwYMIIA2OHr4dCf2NE4Jdery/C4mnhkeWM3gG2sRQgn6qxXMcAyYZ2AJij9BlhU4NX1i3vVSdCr
wN7lDYxpYLY0ZQtop2+ts1lZbE8yHz9HwFRRZEieMYKL5sg6yN3xy2Xf241eG2E889q4Ahhik042
IExqP5vaybC/SWT/3m4k2cgQzCNcQ0OPuUItc1Xk1dXLxBRvGjQ89jXO8dTvFSd++ryrRUffiBYs
ZazXyO75cL3xoIBBMALZD3swA469jweBw+W1pPQUDGWZm3lSOApDbD13vW+h+jYktatmVDFxNx3e
aCUcOXJex0WP6VV31E9DeKeW1IjbbkDeCBAOm7WWpjlvIEC7Gb3o2AXafQsS0t9T59QByv/aPxKE
V2EiB2JcZXM2mAAvbnAjGvHU1U1umj7Odu3kzHYwuXp5m/g2/CnPsEGioXGUIPG0GaRBt3hdebbj
58wcrtIuwXh9bl9ruuGsy+helre/W6/yhNOmDJUKlAIoMxv1fV//IGmDqO8L8cKUMUitG/h+UiZO
1t1N1vG/KSDEiHJIeyAiQIDJ/mqM5yKjHqZ3zU1jJhD3bWRsTHCc1ADZgq4jRZzA82kCbb0+or3S
5W179P1hN+LpGuhmZQVYDpqw/cm8WHnLsbKTInYsQHykKUqFlAftHhobKcKmZ9MqA7MeeLHdgfkF
MrUUpNUgtuWHPjDC7teBCD6UWoIVAAUNTS0r1NLKj+UU1C1eW0m2711T22glWEIzlWtUcCHFr/K6
PfkAOwIGVVM5tfMNBNwo1l22vP3q8UYg13pzPKUDi9oiBeRG+PXGdDjJiOVVn6072avd2AldasqQ
WkXxvIha4HjVkNctRyV7ltAfbf/HjRKMXTLXGFOG3P7q+7w+1tWtlFEv0vvWZ+oqs1/ogoT4LZdD
VWYaYJHtR0zj8TkYCTVOLUIHGsDgA6l2SES8XR/W/xYploSmNQz1wobI3lsm0MHkfoj61uIOXv2h
DyJvMZ3LtrG/Va8CBT+Wh9kcJY5GMVStN4GwFZB1JiPSI75Qf5wVhmzrtm0oGiCj3tpfLvWGxXJs
FkDgjwzARr+pv8kUaXfDALSFi4dsK+ZLUr+x89GwI6kNewPzDc1HwAhepT6YVPrzBKJjQFpPR/3p
8urtebJhasgyZaBSKSJi3ZLFbDFbJLWN1DgGu9d6IgLubc9WgBAAlbHHu4+CO1adXJvSjVL+lKhy
6u5VZytDiHmllFhoYocM9Ev9rnnjpi91TufV3/gjYB6E1GWOUkuIgOVgry1AeYDWhN78tnYk0A6q
tXd5cygh/PeNNSxMHUITU1iuBqTd+iYasENEe/duZN2unRDpUOrOE50bQO8PKAMBtYu3ycSpC5Q3
FnBgnDWlwRoosxP8KSr1FWVQSC2vZSAxZ4dZdurv+VX+cTxEbn6Oz13sX17M3dviVlMhW1bCLJuA
z8ihixUfE0Q3duSAlxKIMu+Hv9jKE4JvboVyPEQcMfthcXW8Cs5O/cm45qT2GIx/13VxI07ED1NK
rehXjjKN0omMOfzsL1y9Uc3AXd+3AI9CJIO7XRNbeULcBQWParXcsSdXRhWqc6OH0K9O+SE+GNQ5
tneobGUJQQRUDqa5JFjKlw4Nf74C0+IJsOcOvwyv1LVq1+3AsYcYrOkAPRSMExO3uL1puL+F2bkC
y54Rf2PkOP6+OW6kCOYoGT26JTLcrbrz7/a02F8/sIcViSE68Kjd2jtYgAv1t06CMUoI8pOBB3Ek
NK75yJEceddnW6CvGkRGHDKeOsv4KolHJgCGLaZZ+CeLsxY5M5pyiDhq2VSBIhkoRzdzPDuNFKTZ
O+LkVpQQw6qEhYPCs7Vw0A9a9Zgo7dGs39GHsRUiWMVkD2W+jNCnn0t3ik5qCG7pmMgz9uLiVohg
FC2wOOs0hlGY9resvDONdyRL2++LZqA13RBX3LSr3M3B0GcszphQZwp3/QtbLw5Y9KNq6UWH/Sgm
VA2GABTZjpJ7ABhAc3FMSNvz1o1K4pDFXMiL3JZQychjx0yfFZzEnURdTff8ZytFiEDMDufJHCBF
D/3k2+zFoFaSDmCNGs+/4dSpkhWllpDTrEaDciNDxjmUtzbGVNjP5T2j+FuduDFu0os6Aapzk0Mn
dMB55tpjhiNxDINIAHcDHQqYpowUGbTPYp2l041xSnVoIh2NYD6tRxN9P+jXx60+el9mYdqWrKmK
bqgg3XyrVGSGc9FpK648xokPAOYvM8lAvW8+D95vKE0qh+bhRTR3qAXgBAXPI6ZYtrBBdY/WFbSg
afKTgkJFC6ZP45BWVHf7XnDYyhGCg45++UnnXX21EgH0JnNWaiSfkiCEB0PNQk2zsHiy9SiN6lWU
xKfLWRghQSzy9XMY1R1fq6wO5NZ28v49zcqbVRLrOpi+W9Y15xKqoAsT0DWRd1xKCSEYjMaYRaWN
ZdJG76X/78Hm3cqhE51kn184Ihppnn/zgpFpQjzI4nrNWgUyOSufhuijpC443eLj+BweSIIZShpf
gU1omOWxqGsD0niuzFGf0cZeH6YXXL04eBcW7XbPhIuOXZqlVuOt2m2Wl6Yl3lDZRR5PlQsgZS7B
ZSPkjnJpLYV8ITL10siBPOGOY+OazYO+fKjUxAk1ryxWN2eKc1keZS9C6rAucqMkJuQV7fDXELbP
nUXBBxAxSBNiQx+vS2Rzv2pnDCbdSHl8ZhIGdhsS65EyDSFGTLXeDRk3ROnq95uA+UG+46E1PUR+
619eud3DY2MZIjTW0BuGXfKYF59CoPdXQRTgZcDl48GlSw3dk9KEw4OtBQbIVej2+302OvQheokH
j5PNxH9F3wnl9s74rXJ8qTde1oT5WGcMyi3u6HW30014WkBo+9n+ZjiTV2KgbZSckCLcJKxRRICY
UWDKJt72OErnxbhOViJR3i3HbNUSgkc39BhDjKDW6POHUjTDTg5uGqMr+1wn+ymd3MsrSakkxI92
tdWx1rFvy/QQ4YrdUm9FpE5CyFhHJs+NAp34Y+zq5d4LEBPAMzltCsZujpcVItxZvIK2JQu1ZOGW
MRSHHvPj6xAs1tEqe2LlFMoGhcBhT9ME8l4sXZu7iq+hkF9/l++VgJ1L4CWkjuQ9rl8uK0cuphBC
enmYmpWfLsP5N1QnMLr1g3mzuhz5p5Dfh1SzMUkRFkKx2hU3H9h8JgecoS05s8jJr1CX5vC0oNoh
ThhiVUUgrbAqAOfSch8znpfs2IMLpkgOl5eRsBERB0JeJqWsZNhIah6V8EprOKbfKe7IUcS969x2
8YTUAzyadpbwTtKlxulc+y8v9j28mQNlUjDxlHGIWFq2vYLf5Hf0AIctuptkyQE6jeYDfdEZjjNx
s+O2diEXEMsUsxWnvcLvC1rQn5JzEugBLyqRahHHpiEEEHA+KFHF5cDPOJZq5YJ285vmxLeo+ARk
vYcyQCHlMOVmHtIQ4jpMZhtu7snjCc/qtclp2T3+ohremgAgT4hSHRGJDSGcyBgNYEkPuTLgQjrW
eK1CzWTvi9BsRVNkZiPmvj01w9aeVBPdOO6SPWbpfRKeLvvVP1jgqwBhq6xaySJ95QIeeo8T7FRu
EpjAJeMNI3Ss+Ies41WesFfMKFYzkyAvPfHhkfBkl+fciZ74FCKeLqg2Lf65Py3+VZywRWq+qArA
aJGNrk49fw6Xg93Hzmo/6jMRBUnNxEDfFWodRwugXaIDvyhVQX3V8LweFA1+GVAjP/sR0WKgAAOi
uibidXUqizKp4KemNIFl8aOtp06ozF6OFhLCRvbd+VWUkOPM6yip2gQ7X4LolnfGSAekOPYzHxuU
TrlEyNuPUq/iBJvv8zlu9OLFRDhnQX/knAUFWSbed61XMYLl1+ZYoi8DWjX2Y11cNRQi1O6jgSW/
ChBMPWNFFpYyDKL3ZJdzcHK8bE6QBH5FIoWidBHMPGwqudYbGAOa3z+oJhhwZIraePfxzFLRkvLC
K8rEzvqxCq0ob0d0xCDQnThRL4Cyr3p4b/ZknoGH7JA9j7veC+YRQ7dV2URJ/230m9gSAiYbK6g/
AojM7Rxg/H3Pf8bAwuBl1kUBxGXvppEbvYv3hJOe/E8094nNdSWrI0kZR4jWajf7oB+N+xiHpsOz
NvkIvI+eSuv/YX1fJQqZx9qyAmTBMHv+xgSQAM5g+dfQIIAsXoXJcPaUpt5lz+Zm8Ud03CgpOHai
zHM8DRBZhmepPLbFlxmIH+ajWn2ZqALsbrzayBK8muW1nk41FrSub9jyswTUpnRvDiMRPHZzgY0Y
watHQ42LUMLMXrUcUu1ktUdZIyI9JULw6yGVOz3kR5jdodlR+qk2x8wgMrVdGcAsxJsSWFP/IHks
OrlSF6mDDDSEd78MBVxxny9v/ssQwh+7/ypDLDd0eg/0uBEyem9ClY33hPdX4z0K8BhkDgCR4qtO
elZLxwJR+wn9M+qHy3/BbtTa/AGCe+dRE40RFtO1ug+69ZRTLZ3EIuqCD5dhN4CWpkfEAtEZB9jy
F+3rZRUoEYLTgokzG1pjwAiVch3F58m+K0LCSalVEpyUNxjlpolV0rLbqbqLi/+4C1zFTaSrmzId
1BXfN+351q7Ku1paqIs3X4ZLpiZ4ZbRoBUY1IcPAmDDAU5NDjTf0ILrWW2cFrVN9Q50d1MYITlqV
eWJIJfbeNk/dfM7Vc0llfJQI4dBVJtTqVB1K9dbRLG7j2p2l94SajYcIOaWlzVVbqjAvU/mJckhd
P7aG/58sWKwWMHk14zTkWyPfmANK+9o5ZsRFaf9se9VDLBHM7aQy2YAQdDmPznqtOJXbX/WO+TAe
ZG+8+RcTDITbiBUDZV51w0pgAFnuLIszfFOcxrU/JOgSdcbDmKCsuhxJFpFdQ+eNx3iMU7Q/eA9z
OY3syDb5+x8HQeNY3Bo4wzFlg1soreWuCZp4bQS3Kx6rxLEJE31FMR5LoGR6VPD5PgHk3vfLBrK3
kLw5BABMmq78wd4ky0lbLlOF27V0SKrrleo1oL4vulGZ5GrEvz+Mzyq7VUPCh3YBcLYKCE4kl8Bu
LjUI6L3PtvOCVdQ41bN5mPzFG2/V43DESN57bu4bqSKa2tImbahLkCo3bhJ/TIcvl7dlb+ttoMHY
jPdP/kGyYuWAPF4wku4u8lE1ZyfUA40Rp9tLA6sYt7dChLg9ajbLy7DBHclC++zgofXFqdtPknSQ
rE+W5IYdxqCX99TUt1KF2K0Cd9OYABbjWjd44EH/c+Gah99P2sBVcSkmnn0DfF1JwQAZnmjnqODi
TK+ewcPHcufyXvFlurSMggWy2GoSmWdaDZMxbPFx1m708mpMHi6L2S3mbBZOzOhmjKNNNZCUUQib
PU53MR8B1hJ0YIXi1RWFIAEmTFAX8jdJbUa1BmCWuzaHXC0ccF7M6EQllOJfubB4YhY3Zvo8mDw/
6Q7JB86XqN/YAccaKQPqTWzXEhTNMnSMvhmWeN+U7byoxwrmnrJfevqUFM+ELuqeLhsB/PdNrjWO
YLNKMwgwH1/A8h8yF4jXidO+PPG9a5IApcO/9RGyU7uRw0hKIA4MNXwiIwJBUog46OSYMsWtb0aT
NWUUu2WPrVC+yBsdtUmrc02v+VnPrxXI887llY2yh+RR7VC7NbetLG6hG1khAOs7y4Ks4aydaz++
w7u9r2CI5t8AKu+712Y5hWg4RfWQAYGJv/W1gL6ubiQ3r3A/50ShQESqnZY6RPYD8EakEAp7a0zL
MccOojh7nRyVK/WeP+KUD1S+TC6lEAVLvUmGmtt+d1B828/99kp95OQGdTBcUfQUPOD94dMbtYSA
aA7DZPMqn9vJpwxmmFlXZXaWhsRZqqcofFbNJ8Lzdl1bRf7CQPSqYCbjraUkdR+nrCy4pQwHnpjF
Xio7Y+Fod8NLfRbFFYo1j5Ip2EsnRTkmk0ugWYWPmvVLr75dVmo3/m50EoxDGvOEVR2+n9luZX0M
q1NDAl1QMgSzUMJpTOQYMtCtkn8uT6af+vbtxJwqBdl7fYt6DjrbCgJAc/fCYG9UEwxEapYpm2Zs
1xh59TUv/c1X4CDQvPjj8AKvFtGQlrvB+VWmCCRnlJFUyy2X+f8YGNpJ/qk5HG33X1S596PJRpxw
ei59LOvAbOXwRYvLO0clZDn1gSP9/BsC+F2XwzwQcnimW5izfusAUbe0hdJnXLvfoEL/bqqH28Mf
nr0RI5xwmqJOgHKFmF46s/DKUhJ3tZwOlJu6+tS0j5c9YNfDNtKEA06PxtpsJUgrNXfMbnT9PRnO
5vtc/uZ8mZWlHfQMe2QsNwqqYPZB6w//TQUhMGVJLJl1ARUAXRgqj2z5fPn7uw68UUEIQlEHnnpj
wfel9V4ffqr6oX/X9d7eyBACkdHFPSrXWKaXJhjUEW3A9kZoouME8rIToVf5ZDPvsmKUQQuRSe6b
ItRsKNbOt/16m2PYtM5+JaHP5tvY8OLq+bI8hWtxybSFmATs9A4j1BAoBwqIyQtXAXBN7GGeP4h/
Dd7i5QflrPnp+V0jIZv1Fcdd5HCozXLC+sqaz5sSkAO37uhK+kusKAMKhnE//L5uKBOCBZPVuc3V
FEYTO0YgAbcp+Zq5P6Sb5hoTSwCcoObhCStlQthgepaM4EqBF1S3YT86muwZ07vulRuthGihNEOK
Xn0I+V3wzj2OE6r93XlJ9TVROgnBA1O1favW2DWlOzbafdUfouyBsMndm+VGJf43bANU26T2xG2S
n1ncMFpMkYdefZjP8yEHskvraw/Gh8tSiajLhJAi66WcoAkcpCyNdI7izI8mEiWZkiGElLwqGAtT
LB5PR/kAAp+6AtnMsfHiD41f/7USoX4/Ad4spRBPFKtTpzKCdbSe4ht4fZsmjMzxB7/4/C8AGbmx
XYgmTIgmMl4OWrODguFzew0okt6JffkLsPGu7aDyMdfbfL+8a7vdb5soIrajK33byFoMiRyVFKOj
aJSJwNYWf+o8tKS57XPkVZ8Imbtaaiqot2TUD/F8/NY+9Xad0YDBc6rPsqu5IBP1wicW6GeGK1rp
UqjTe5toypiHQCuYZWiaJqwqaNKzWm1tIORqSHO4itzH89ZP7iuPxqvdC5SYKlFkwEwyTQFiw1v9
8tmaylS3MNj+q/7xcqU/t7jxOnLjJfdjMF3Ff+UusaY8+AqW80am4H7gtkXlr0ONefSTxNUODfqE
lfDAG07LoKdmLXcc0ZSZgmoIMzGjLcKVa1mb/Wa5taxHpTzpIfE2QH2f/76JYClSh7JUwQWXWidD
OqbF8fJy7URhUwXihazaCsxCnMhR07AC4u9qu/mSuU0W1FnozFlwWchOGDbxgmGbwBewjT+mYkyl
Nyutn2zXjFWflV+G/Js96ofix2Uxu7oAMkQzLIzegN3+7VpF0hTqvSrb7jB/LbL7JqpdBYA7l4Xs
XUxMLJhqqRjyAYOOcPib5tqwOmS2a4c+7x/NfevLiJ7OAf2jzO0BT/KO0x8SNVOxTF2XoYCg16Dp
UllCL7x0/GgN1ZEr89yx92CuQA4g2oEzZWHWVThUoshopqpRbFe54xhaHNXKfNYD5hZ+5FE9Obs2
sREmnCdyb0uN1XFh41VrBxZ6A3PpPpwJm9jzH9widdR9ZdUAufDbtQMFdNLPbLDdcbky569KSWRN
fE3EaLP9vhhtlmJREgvf77vJzAJraIpjlEjyrx6WE3tlzUAqtSTjSqQ2u3INtD9Yhop4LkbysS+i
GW3MtttKYLTTnowMz2iA5At7Z5Kptt9dx3oVJhbOe4a5C0nrbZex1NFA8qQei/DbZb/atYeNDMGt
tEIa7KaBDEt5QsG8XjG6ProjhVNLqSJk0oByyWfbgpgl/1UWN2URGAtVneHf+MMmNqrwU38Ts62u
XjWtG0E3fScNwC6s/eIGJNfDC9IPTalDqSQcEUyNk3aOYQracioKh5lfopE4hXYTByCO/s/cdMGN
1DnPYp3LmFw+85Bx+MAEJAK8YTm9IS9YfIUuraDgVfVYt4XWcmP4mqMRdkCXo/1t+syzTdCSuhPh
TPsx3eCocKBjkLWXu+1mx6ZCMfMUvKtQL2nQXda9APpZj8kT4OmcxKdeUkiBQvRrUTWRGxMC7dhJ
Pv6ewbc8tUVnsQbudduj2GH2nnlN5Al/qygcIpZdR3poQaKsO/01rgxn4N/fhrgPcf7w5Vid0EBB
ojXxr/6xkUgwMPMP/ARFHDBKpkYd1QWuwMFyigOwukE+0gcDkcXs2+dGjuADmIeMEqZATpm72e/1
9DN3ynw+mYD9IxKa3VNlI05wh6bT2imqkNDEDdx7kQJbIjTaDYcbCYIHFLK5Zl0JhQqQcmVPqXW7
ogDW/7ocdPft0EYuozLLMpnYeVIxTE4DqxNHyEfO2hzfJTdm56wP7FzhzUYBRSHVLr17cG0kCgFY
6zEK0yDnBOdm7xSmYyfP+ojRXHCcxTEFB7S7ihthQiRe09VKm9qCemD+Gr9IEhK0+TQY70DnMdWN
HMH89Cwz04EvI1vuZbzXTI+dReSdOyZnGzLgu5B2yras8nXdhKhCtkNTq1vLzZprpZ3cKmQHwhh2
tuaNCCEoxXHXqEMBEZoBrhgOxsPvh7+bzOWf7WHxx4/Lk3xFTqjws12IEm8EC7FpUGKl70oIThEl
MrwcyiVmLTk1onxsKbLjPZvfShPLhWhQtaTM7CxAxcpn3q+f3ag/E1cPuhOPvEtE7NzO+fxGnpDZ
oOBfx5IO7ab5rkw+SMW9JRPVmZ0w+0aE4FRWHcex2kIEeJEWZrlDHVTroRqf9Ppjm/3QUvIWxL94
Ycv+aK0KJUudkgaLGAPXo/QLIEUNIF8crv/NXAy1hIJ/jZFmF5IGaYV8Iy2Zo5nf1ZGamyY8jIlB
3dCqpc+xiKZ1Wsv7mgrplBJCSB9jpYwnhu+PfWDUvo5BQLRTEMZGKSGEiTGPY7mzISS1jCuzX556
U/IuxwlKDyFMhIttRzX3VtaGwdjO3jgDFGDW3MtiKE2EoNBqiRQqC9zURMWRTyWhU/GyhL2sYes2
YsmvKpOyUnuYlXbTHXgkSJ4jgHI1QK4qyTleQh+xbpCasR79DuD1bVjcpap/WZuds+6NMkIMyNtY
GUOw56FvpXSN4pMyq16m3DPqOYvYfhF9QusltWwl7MtkFK4cL0E9qG60LKfL6ry8uF6IMBpfz82B
N6GzQylGyMmvo1ve5qbd64cR0x4crWr98L++kuy7ep4OxR11KFFq8t834ntIzxcDtmGpT6t0tWB+
bBj/uqzjXs35zZ4JIaFskzhrBuyZ+diYGBsqQYNgXJsLAEsw9c+hBhDLzxSe0F5Z9o1YMUjUVZSY
EZa2qbqbNJV+lKp8HTLVyWP7Bm0g13OU+WgzxMh5eIyq/GbULVevwutaegcB95s/RQgmC9j2WMqX
eVjumvWz0Z7slLi8Uo4nBBKj0MNJHSACMFROWZ0UncrNCNcT6yNr3oKYc8E2ZqxC00wKHK07o78K
Y2LshdBE7CjEKFLeNg32LZmjs6FGrqVTEE2UCCGKgCIDw+SgLnVTvFBbI7rRNeqyTWR74p2wTvAG
ofB8SA2sM78T8o7Fd9PdbK1LF2LIWiTShFqC5fbG5ErJQ5R9neIDC4nLGhErxOqIHpptU/PMwapi
JwcOYqgfsogaE6G2RggWS6QyqQLuNvpJs6surfykodK6vaGnNwsmRIbWyHotZdxX0CLLrrPb9IT/
wcJq/Rzx9qb9sJwGnOWg6/UjP6ToPfeaI9+IF6LBVNeFipoBzhYAUHDArvmIsIDjWPK0D0TsJW47
uhAWJsxyWitXlQNJdlfcGLNz7NkHEFS684f5HB/VI+CRqTSTir7iSImsgaOyC+FirYdnxtbh7XY6
JuR96StbXvhGsk82YaFUqiNe9E20nUomvyFMrtE6HFAdvbWQ/cA5jOTjSL2LES4hzpfkuV3WqQYl
xyEwjXMRP7fJO2jNttZiCLd7KSuY1vIMsQg/ycmPPLztOqKWS/iciEBhWHkST1yNhvmydTdT5Wjq
MipiTpgVJl7XmDtc6/DOS872FOLRefL7jyowNaiWLdIQhChSLbOdVi0EzpHXTd5yYHCy9FMISA2f
9+lShO+kQCGkAACoWuIRApf4pbJauKNTL07JJ9vwrkQxblA7JoSQuW4NcC9BXNqfa3YcqL4qyrCF
sNE2RZ4MfP2sGqh7xecZHDrp9OVycCKEiKiZQx2q5sRz38z2UrVyp+JJSf/r9UfER4zXXkWix2MC
B3PRDutRZk73I3de5iFu2OmyUtThYgq5BVpxKknB7ri1t0aH6JbzHtUY4B1cPoyBx8aD8Rje5eWh
wyiqh6YBnyLuodZViBiVMpqT2mJdk+Wuqp6LIUhHQsu9PjhEJQsDEiYeUv/oCFhjDDGMS4Wo9Ktd
/Er3swSVNOA2ndTHaXDTD2Z6tFtMvKlHekSDW9+fl6ZX4ULCYwxskYuixtmi/UjToNLO1XKb5N8r
47jUd9b48/KW7p+hr+L4em8uSWbF4mYySuyo+nPs3SH2lvQ+HZ4tCgx3P8N+FSRELfSmW7lVYlFt
pKVA9lqayWHqp4HEwNpPTl8FCdEqX8dQHXMs4OxLtqOie8TyjPaAV3Bcxsp31iJfxQnRKl0MtVoU
6GXcrD4GP4+WF4FYUAV05DuJTt7YJjefzX7FVbfGSwzt1PmrvVz3ySe9eb5sEv9wov1PJU0kiauW
JOqrFSplBRixmZc9xF4LhC3krS9Ar2VAgXDue/WrRKHAKtVapdlSgVt0edfA/urUYfHHy2pdtnRN
JAie9TKs8bAOx8rb8zyA966q3R5zslFWHIv4fWW8V5WEQBVNuaRNOsQt03OvPDTUg8Vlf9JERrg6
KQCRLMNxCwB45MahA/plYnyIKgrxl9obIUKkc9TYeQdBvT8CLg+B8AgWC0CIGtfKQ3WqgJCDDDu0
ieIhJVaIF0uVtWoaY/2UTju02eSEMA8lpzLQ/WTjdZuEaDFIWc/MEWIi6VG3bkONOEwoNYTw0IeW
hM4pbgblz8G8innKwYLLlv0Pl65XJYSgUMspZownfmbgPgIweD/5a/7Ax6jw+ELCuPAz/p8PKPSd
vY1AbaUX6soDeZw4xccWVITSwTzoC3oj/hVTHyVPiA0Wa9MqsyGviF2MfysvbbLqkxK/jKXRGQZh
ES/Z8CbCtqqxhDFOK7ea7wrTXaJvl3eLsIiX6Lv5PgAalajs8f28+aIAp7vRrld7di4LoZTgv2+E
yHk7h+zlWG+euvomo7Cfdr8PAgKZN5rppngZXQcLD+j8StCBlspY2wMQ8d6jwkYEt4uNChh9mbQq
exERNNVzrD1eXqL9a81GgBCh87GPprWAgPqz7ljnEmNf9jd+cle41DDifW/fRzfShB1Bub3IC35w
F7xMzI7jsStdtN8sjuq1QGQmwie1QULURkioS5XXYYpl/Kzn6tE2hvcY8kYjIUKHk2H3aQQRFdhl
KlwAysLpcgonfdddNlKEAJ1XI9o0DJ7OLbhfjxgvR38r023C2igxQpxu0b3WzTOUMdfbKb7vO1/p
iNovaXBCmI7VHPwkGlTheGnyQXHmo433ELTD49ZO3dUogxNvoCqbyrzn0poChLicMHYEtxEQMTUA
fIWLR3gT95Y/joXXfRKvoqthZdOgYwF5MS47NDehl3/CczInHRo+UaizxHaJF1HLUBRb4bckpmZB
3KxI7KWgYVT3CbVlIghhXySTXfNH8gSQpYGJVmHpwOSDCWaXEfxn5EA7D2qXVlGIEqFRpKlhQh6f
CsEEdhA9z8BiA1QV732PKB5vahn575sYG64t3owUiIun9CYeAIeV5/dGUxDGQQQjU4gUzI7lMVUh
Jg3lm3SaD3LTEmnqbna/MT8hTNRGI8fqhCxBGh/D/MpOSlcKH+v2c6p/IiydJziX9kgIFXObToXG
HSs/lff8vW8AU1Lk9mSlj1o2IV7UGFdnjQSdDBmcBK4+PhOa8NTpgiYihAsePJaYrdiXZXH502V4
ykEV5s8H4Hn+RfXAE9qI2BNq1UbqyrBsyXqazYcl9S9rw43okjJCvqDJxv83f0h9UDdnO36KZL+I
vlyWsv/g+2polpA1gF80nY0GazY9FKiznScAymIA51NyrT+ktwzToGVAjW5RS8d/37hpPaV9GPJL
RFt9YY0/jcFlpYgwIA75zACub2IFW2Oaz9F0KsFBQRFkUpHUEmLA0KlWHfEy+WiDuxJA8l6scGY6
zgnLDvFDqRD2QC2aEBHKETQUWQWBxnpj9/cWZW/UoglhIDcKw7J568kymO4K8DLWf9drwkUpJYQQ
UGjmNFi8mIVOF8eQHgaqR4dKE0RQgNiw0aKjQ8LoTwcVwHUGv9nzJuY2SDoiKyXWzBbucp0k98Mi
QVgfhVeVCshi9DfN8ztYY8Ds+fftxBZCwZpGrSzxXNuWVndaQZzRev/JY8Shsb63ozhNIAFluGY6
qfUTo+h79l8ZN1oIXt9g+qTM+K2+99MT2ByBMyN/4VDSodMClCJ3VaLNgvJRm2/fJs5kbMYoYw6T
lh865Iyc64t9GHz7pXRKVfIJ07aFgKCmTJcY36S4eVrZ3UqRE5HrJwQAbQETTZRCm9bPF79GoSL2
m9Trz/0hezISACwlnv102S4opYSgwBYt60tu4GtsH6JSPSU5RWjI/+wL55wthIQqbHJVQ0u0K+Pa
ZYWzowOpZMG9yAqa+nRZnX1/BfQen73CxJwgSxnAxWbHCXp7+m/rehtav2qNWLH9arPytwyxmVcy
jT7q5BRLdreceRYS++w2AcVwdUL7m09i9+8nPa/yhBgkF41SSloM161dfi+K/SjQBuBF/ZvpCVI7
IRRhSQ2mYL4MCT3zmzOHemMd4KksJz0uV+GBRlTav0K86ickKGDiWDqj4nsGICAgKh1Z5EjffhMh
pDfs52UL2Tf4V2n8903IsHNDb+Ucu6eanxP9xxoReT25gEJMKgxF71cV6vToaNdALgtgzSMfXOJs
UpFPDlhTCglhaZnLsVUY5IHm1XZ42E096wR0QM0bDwC5/Jp+pWZR/iHuvi6iEKmMSe4iLYdM4+tv
Fqb+uD7MYMng7KHvy8NfhQkhCnjg5jIPEDZG38butnkHZz0O39fvCzFjZUaoSg0sImlQ65auBgzx
ahQsMbFLYt9viqcczFNAibgezlEfnpsoPly2bCL2id2+XaOFa2pCBOvR9vB/pH3Zctw6z+0TqUqz
xFsNPbk9x3biG1WSnWieZz39WXT+ndamO43vONeuahgkuAiBwFqlrxTo8Kkm7++sCPjQznE7lBpW
a66etfhWku6mkkiEqSMk9vtaob0ovQrE40+U5QPnKGBuHfrgjQXx+rxLP1Z8/B0CYuNvYRRGN01Y
un7xteYqN4hKGj+D76/A0+8LmGD0dQqidSzaqN5L6osU+V23QERxd3lv/pBBnOwIWMBYW0I6BHbS
2an2/Xa42oOn03MVcI/8L80N56/2kz0BB7R8DAc8d6Bom2McPf1uLfsouUqVZ10nVpAKbgEE+tkO
Q41fEqGabuKkc82U3VQVpXRBIZs45JwusWUHAUKvj94qDNMLHuMf588cvBnZEUjEhdjFK0+GPOr8
rgj7ypuGbaKOGz17WtiPy4FxfvVsZpmmheFtJuzTVKVKo0Kn3lW7yquHr/gK9LT+4e+MCFs0ZtCv
G6IUp7Z/yvTbur4PKKL/8yh68kOA6kTLe9a0/F2f3S7Ng0Yiz2UDUHL5b3agoxNZrm0sFHp3b7n8
k+RHstM5psNJ53hzZkDRqfJleY8N//pkiHQYdhurZW7jDNmR7praF+hPefhqrs1dJrt1/KFzdLIm
wHea2kkSVrAWjK+57WXxSxJS8H0+YT3ZEBK61jCSKOpgo8NHjA5+2ACjvm/8sKRmIrVf/O+rbC5U
q3JgA2KuHb7qYApoqDnt8wh38kVAblarozK/pYtTe8iDwO3QO2B2n9shvR2DT39zggxZgO+8K5O8
MrFwo1Q7qu6E0mtN6bb9AeFOHglYIPV1MloWzpB09a++VLfrP88enzqnvpkvA48hC5gwsGqQ5Rr7
Y4+vSbcLl84tqavhDxXOk0cCKkRTHI6jAiPRMZ/95TOnuE02Su6YXu3loOLxeWMTlZaeY4JF3vjb
rNhXEMx1NGTcrGVGP4MRNbWkAuWC+aWo6p01oMM7qWonGbpntIb4lyOFCMu3Itkq7sFQ2M2jjk1s
tO8hZo1r3WHjK5g4TIz4XTZ1/o46uSkgxjhEga4wBKW5sN2kadeZiafg0N6o5NMpAYVveeHKq3pI
Md8ZwSu5vOutL6y+n4fey3PQZcebPqIe7KlFFMBD6e1CD1tsoDrvrW5fgkqdZY4K1v6Som0nzsFb
CK88S5e0SOOQn4PJHyOXUyOj6WVbA7HeOuJ/coJkWlKWgMc3hoaV2UmvQ0lWsXfNnN52jXFrkcP1
lGcCnChtBPG4CnuWQW4jZpGnIzs3FYpji/JEABJWLWNv8QwmLn407U3WEZcW9fsChnRhz0bJwgbJ
yr1W40OjfvyrY/TWqbzairiQyj5esBWqkbuJ6mZ65lXDMYCQ+mVDFMCLvLJLWaksXLBUnYfpM9VX
QDnfa470OkImudq2pXfZIBEBqgAQpgypZ51/dDSy4nbJYzE81RJRhyeOqiqkFENgqHHQY3sKsB7j
zDojhEYb3ptmfu6N679ziMfKaqvYrNvSzDMy0FNu0wo0+lFyVBVqXuUPn7m/kVWk4gv1ABO0IY4O
r13zMiIkMuX9cv+rv6JHcwqF5aRJIcPQbKU0A34fs13/Nn4coQVed8YN1/yh70gqNARwQJ0gz9MW
K1kMjxIaWKNbK91d3izielIFYGjHRqvGt2RznpwGpUMGOp12eqzzv4wKASHMUgkKpcLSWdKribhQ
I6fO/s6GWFo2yrFtoZzKX89uxsVPpdcuJE4SsSUikWw3JAubJbhRqgNkSl5UVj83meVf3hUCTjUB
E/QgbEyU0wDXlnJIitdIt6n+NP4TF76bRDoINE8sZmbChGp6+oE3kdp4KqkZtIRKlOGpTJZAIE0A
BaMfIzvmVULdfiy7O6jAqfYPRTrmA3ET8Ti65BffwBX6WAMCAKeGv2/yx4V8224g5rj70LD5KXsV
KWMjOTaaYAb4xBn4oAZvNlLHGPd/FwbC+Z+Dsk4kXh/Spse0+Zwa28u/T911mnD6NUUbQqmAge57
NOCZ3tixhx4Sr4flpwau3Y56y6IAVCSJNbU4ixX+idaBkzYCWw2ofa/AqI7ad4P+KopDizhHYtl4
rKzIxBqiHAXFjvlBrgj0pPwRi8aJ0g+pkiHa+NRt5BaRAyaSBxNDqG7gZP64Gy0ivqk900VsCFHZ
RSMmMsajguHD8NA5DbhSf0mEfGhQ4xTmYil5DMGqOeswVqgq7/lslR9DTUERzz4uHFmxfNzKNjoJ
Gc5SBzJwrjPsFKh4QLfof0jpyR0T8EFL216TFXhUfW/9CghRbucv4TY91uASGneUXjNxv+r87ys4
6odqCd7gKIDyZP9tMA+9lTr9HDuXj/JZO5wWFoxxMmbZBLfa2aoGrZcsfMt2TrAc1Lh0EummptgG
KDuCP7WEsQxNC4F77UPWeqN6E05Xvb257M354sDKHQH5QIoiy2EMMwyfQ3r12kmFo/Y7Sblvwn0V
fW+N2Kmn75etnkWLlVEBDXUWtKrB301yNTmkkbST0PF12cT58FvZENIgEDVY2WDDhv5qbsMr7SW4
63Dfulwlo9vKw4aiDuEb/+5wnQyKbcGLPUp6oiAwJvChWNZ9Mr8GVFAQCyf2AmsjW6wkhVMZiGxy
sN1XlPLp2fRh5YUAeujclxPZhBdD8UWO7sv5bu52ebNLe6Inhlou4UvJbMswHCu4goFkz+gaJ2qh
NBZSGqhns5SVP0I6ZINvtikMxHeyj3fZptsZvMy2/dvNF1BBz0q5nvhzjNpA1TrcB+a+JMlTqd0X
ICEsl14ZWxhJjuzR3jaQOJ92yk2tuYPPR5LqK0pNh9okAR2mMlICzo7gZhh/Gu56zI1HVB8Cj6hL
50YAA1NtxywJYKPKXF6GDw8Mw87aK8ZFPJpqivJIgIWySetgyRAPdemz+spsvHB4/jvoEbt/Tc1i
WajDo/hn/zYhMOyqfjNgrIo3mBXXEIC+bJEIDLEDOJNtVkQGDOZh5Ha8e6kkEmQeWhc2yRZgoaoV
GcMoCL1Wl9FjaHgJGK7U+ai3H8pRTgdWbAMGs1StNxwX1K3y2drUEDeab9XbXzUha68QjlFLJ+BD
xay6N1FRA1n0YShuFrIFhTIgIENSZmkFrVU+DMUrGRBr8oPYS4+/giG7rq/Cl8vRcD5xXS2hgBNG
kzDZ5KfWfuLt59que1lmaMlWzwW+NYrEv2yP8lAAibiIQ9Yo8HBabiL9NaLmAogjawsAUVmjVfY9
jmxlPakTik0PhklkC5QJARW0xcTX3wQXkuQYSD/ARuiw7svlZaIyErEhOGjaKstT+GFEjvZYPkOX
xEk20i8qXqihbalSwPkHp1MgiF3BUVeNhfK2M9/t+/a59/mVEXjLg7Jllhei11XyqA8Z0qgAFWzS
7KiM4KYEqZAZLXmelDvsa+ZgCoaP7mfX8TeodnvE6hJRKDYOm02jzwbDFhrO4ClH3gf/IwNRKjtk
hw8+WKxWlv83q6+NNB+bIEvgZNkdtekYUxIAlDcCalSxZqYY3Lfcwt5p6q1VPFxeLiLgxR7hEZM2
5mJitaTqWopuwfZRUWwflAkBFmSJ9UvLgbyw952+b9T7WKOqAjyWLlxLTICGxQqbBFV9bEPzRiYf
eSh3fdKR4pde5FMxRlyCYoNwJ2lzVyfwaMwOMnvQkn0hbbqE4FU63xz1O7aY2NthJ1o2aDn23gR8
cyFUfDqDQhZ1rwkUjxgF31AjjZe3CprQ/43mPjaHyETd0LWq62z5FswbqycqxpcDGiTN/zUx5PVc
40MTAac6fXwj258uBzRH6PeRYNiQrFU1popV1nnWyyCPUW1og5cixNP2Lo1lj4X7WuvBC30tjx8j
K1NPJgUMyKtG6wveR2Q/qTOeSvlUoXEj7wMIndyDBs4bdx+aV1qZFGDBZNWcBLzuHqSPc3mfVJvL
q3h+l04uCZnDnFWyFkj4/TJ46eT7kLoc+Jm/tEsCJvTlqIUJL4PKfbhv5dxJLf2ILlPfMkePRbNz
2Z0/3EUnfwR80LqkLKsI9rzpTZlz2m31yolBobdlW141XAq3oGqv50/TyaiQTGRRyFC5Qag3Uud1
ks45z7veu+zaeSPgVYcsg2WZ4pEdrUJN7QjMHWYcOGp2GGGroMSJ/pCynKwIp1axzdQYChQMkyNI
IrhKlQIanvku+8nlH7otVew/H38ne0JRAFqFdam18MoobqPaT2Wi6PCH1PhkQDizS992Ucybikzw
GO9VP9kEnm365i0vCkF6kviaoXZJOK91z4xg4rsUxU96uKnQuN2Rm3T+Ejz5JBzaupEiRc5gRL8u
QBLf4gtDu073stf8DzRh1A4JJ7iLJXUZJSxginqDctSorOH8DkFtweCyGLqmCQaqubPUaQGqxj+T
/a/ZIu0BRHK/1CqoufCzG7SyJgBEXIJWs8dJcqNM2qUd5AGrmy4k0pSzqLcyIgCCDn0vsy5hZMzC
zWz7ARp4WunrtI2ePgAKGjO4/jFTLVkIt2bukkbhzSFgWKkgKh7d9jGBO+chQYeOp60zDfJ1whEN
swWjX9ICdPN+ibSXmLyB1pLPuUhHkm3h7AatzAkHdoyrIdM6mXe83+oB9O4lX+6odoOzQb0yIqxb
zSXY5EXh2XDloDOk/9DoxsqAcETNyhgzTGnz/qa7uttM9TclIoLs/MFZ2RAOTi/1YVFzJ/rDL0IF
5qNtazhY2wL7UozE3UptjHByRhWSkHoGl8pEddTiqIXXAUWnr/AfeZcvrHwSTk6nT1nDGr5u3zWF
f9d56gEtx+iarK6W+9bT7js+a8GnNqmr6HwafrItVvFifQjCWUegJ3v+vj1cVS9R5xjQE3/Lwmee
O6Qf6lFaGRUycTktJLUZYLSTNrK6GQqMRiUpkeWRrgnXemvls65A7t41HoN7LukkudE3uXc6334j
2dVvqOIHccLEql7XamAHVeGXKYHQIdKPc23tPwB+q6UTkALMNZmczXBqKT/p2mPRfEvY82UT/Jhe
CEdxnL9sa3kqe5iI7K1qH/P+U852ofXpshUKYsWJ/rpDz2xWw0yDUeSDslE8xSm3ujcr3oi5Irr7
mfJLgI6ljzXcGnx3rJsh8suudUHfhwGgy44RkCEW8iQogiop92ssrub4zii2ceVfNkHFmQAYdZvN
hVby68LY1MWTFjxc/n1qb8QiXg0ZT0WPYcB8lZtfs0u7qdrWHmS8j8nB2gcNUdw//xFzCux3VTyI
aJXzWzi0h2JvbcJ78x8oGjoM43936ZGLooUfm7deGRUgwspV26pT+BkUrW9ItZ/r1BwO6ZiQSujd
kOoZOtc54V1d4fPC2iRQVQo0r4AQmy/hC212+h1FcUTECBOAQsr1Us56uNZan9PoqQgfiRihDAjp
RI4v9KJR4Vcb77lTsd/tWuiF3QBiodyEAZ35yvgQ+jFUi3TMlEMGC9C1KkhGkR6X0jAD/ex9HN9F
4cYgleT4fryHv982xEGCVptqKwpho/VrVK9TP9/2I3pihmcMzUDrcCK+ns5TaEAf4v+cEqcHjMLO
h7QBLul4y8BEOUAQ+VkFNVn+hkufNB7UlxwUgh7NwVk3jHCwAR+n4mUep+zwQKQCKUfmsX8ux8l5
ODx5J4S/UYaKWaOB19WsHbO+VIurKk+XTfwhKTzZEGI977qwtkKsIFd5N13QXl0rN8oWWQVegvIP
jaeu9ksI/D5i6hJksDbZ+wlNwUZILNn5i+rkDv/7Ksohly1L9TChcSS7Kafes/sXs7xRs9q9vG7n
T/DJjnAhqvoE+XEbdirp0Cu1kxu583cWhPTZyOJJMVVsPkYfnDxgV1LeECVX/k9eimYBEoxMm/Jw
gQlmPHTFbgZnfh85UnrTVwTiEZbEmYEmaGSWl7BUyLXbp5OrSb4Zfhny7aIRpoidEYcGsm5W0U0L
U615pai3ZIfNeY7yUwyLUwJTvlhSkcNAsl+Qd0FdK/0RXkd4voIuu3qsXM7LD+XVf5QvlyOCtCzg
QZuZmjRbCDrOYrh4hdegvwd9talb5b7poHcAjXqS5GSuRSg1UzChCjDRRWUyGgxO/+KCgA69b+51
Dw3+m+CG6pUhDrE4TpAGel0XNowN45VUeqPGHEN3rJBiIP7DZ87vU6wKaJFkYNAI+Z2oQ8CkdZWX
4Rvuj3SP6Q+3vZ135sPHpoxW0SMAh5Kk+TSlQMCg8DMr9/vlW1Ppf4cd4ihBqUhZyXiIjss2ZNuF
qsFRZ0wADi0GOdLAo6FcCmeYHiR1eznUiZtPHB+IpkyXhx6rFAVPg/RZK3/o5AgJEWXi/IBt5LE8
5LBRGldFf8W0wJWSZ4g6EJtBRZk4QtBigimJJ6xWtOeqDcktui1yKED3Hjskh/7FuDM+XV4+Yn/E
ty4t10CTZQAoIGTZpdc2NahKLZ2ABnKKZ6bRgEeV9j2qcIuXXo3qC/U5SLkhZAsSswxr4VdgMPuS
ed9n95eXiYoy4fiHU4mOYJ6uqlHkQvnRV9Epp5gFEcxUlvquYq2abEq5H7zzYEFzengodha4Z/FZ
+LEi329IE+cIWrwlRAnf+l80pok31VvzOEOeRt6VgddTlVEyugUsMGT09kg1jlH4bG/Rln6fQc/0
LevXv+sbdRfpjk490vCL7kLiIg4ToMwb5V0Fm1zqSnezjZ548ZarcatO9GqGDtU7Tm2hOF1Qxlqz
dDxx5Wkyn3BjjTt+50+ExdagZHKIuBfnCopKbZeAw+uS1U5cPNkBpZ1BRL44TND3kTxHPElS5x0b
NrocOiRREAES4ixBCGxVTY7hmf0UFLtR8nVpcuRSJvCVyC11ASWisamCkH/B5Jg6LNMXPZE9PCN7
kBJMlta7DBl/KO/8Pl/iFIHGxjhJWlhT7wePc3ylbrDBF64ve6mHb2rCHuUc//vqeyYyrMJIW2xU
hp5xVXs0q1cpDZ2G+VFIUi5Tx0r45KhCyVCbAsYgGgsFucQbdvJdh4pEv1d3yXYiGDzO+oY3KHzG
2Jotv6W7a9+yAkUraUT2ZXweyl0s3Y1oWA9BhGuD0/Pyvp0NxpUtwTXwIEtxPcO1CcyajbkPjTtz
KL0uocRBKKcEOGRmtJjGDKfG+TYYOydKH/Vqn4CoFFPfROSfz8pPXomfVaWULsVkwlj5s0D3envN
fEwX/MQEl0s3N51FpZUx4eWhHrM+zBluFrC7KOPsSHhwubxJ5++SlQn1v9Euj3Y/xDF2qfis3VbQ
v0kgJ1gWvLNJO3CBNfXhQ+8OK5PCN9UcNratyPAqZcd02XQT1b0un7urVgb4sq6iPLCMsqkKGBhd
2Y13y5W+t7Zv6nT7y6tHRJ741YRJKjnK6wFvlMOhtJ6r/LEtdpi2iyvCpbOXx8ojIW2K7DDS0gi7
NCv3UvI5s71k2l72hYxs7ux61dLCbtMYq6bpx5bdj8XPJbrTEApVuh+lvVk4ifHZ0g6xReSEVJQL
QDGWWdgvDY5UNb4M8pOWEoBOeiYAhGSgbK6Fb/GgbCQnBYEaaJl0p94Xh3GXv1xeSMId8UNqUlLD
LkYe3qCi1F5l1HcuGyCCQfyKCrPMNLUMwRCAqFEp9soAauGMGtY6b8XSbFvVFN0SZW8lTa96FmNX
DEy1qF+V6rkl3/gpG8JBzRU0lgQxzk+Y7o3ysGSPXfyhxNU6+cH/h1VYS7NULEoJG4PiQdjTj27T
60gGa0GJRzXgm3I3P3xkf04WhcOatyVLywkW5WTXYZST3RhUNeB8TrTySjistWmHZdTAhnmtb/lr
cbAPn+R9vzEd83/hsv7DPXFySjikvWQW4TL1mNGRdWfoZ1cOPw/zEX3QEVQOjBu7+SxVr/MAkl6M
DIHFoyaO1fl04vQPCIe4TTtkDhnisTP/iRUF7JRexm5yhXza4zfeuy+d09KKerdtmGCUVMHStv7o
R+BgTbfFbgIDa8Ob0YgbhDgBorQQpKxytBZgWW0zcY34k4xmlzDe/FVAiuK20szbqXp4NNueVF9F
lhsWu8smeLxdWjThTtc7FtRji91pAjCRjBDJ/LGEzOmgkhNEJNn12ax5tUUCbuBAF8oiQVq62yAr
egt/DzlsMnqFo7glJpkZRX1GhJ8pwMjUWEoUyDCZFgcbaVgGFaUpdkaVWEgqIATw6EyjkkcJe6VV
nqbGbsHcdFqI1PwPN+Lvw2QK8KFUsRn2JsKu+R7tu6Pup7pj3KTH9NN0Ex0omuHzN+LJmoAdRoSH
m1zB2kXG0UyeSnJgmooHARuiBSRjmgF3hk15o0CSOPKq3eBa9/xJMvSoWh+FvuJYcaNZUOPGJDN6
dWa323OdHG5vfmPCCckpZgp8xRFjo5NSS+MoEaSOdTuBGTo/TLviRd2jl/6TfRVvKN1lYstEyaGp
0ZdA53Dfj9m2VCF5ptt/B31i0+Kis6KUVZ5g1Ned1kC+4FHXqCc9cqsEqGhSCYLEHJiURz7qp+3s
vazhfVza2pvUy7bU5U8tnIATsSZ3Qcwv5lJ+7WfTjRSqyY+AWlFfaNYliCWEsBAwIF+w65PW7c37
tJCdOiVScwKNLAEnMssY84WnMm166MN/FhSUNKIkQZkQwEGvuriQA4BDbd3JQeTM4MjMKSPn21pO
N4YlIMTQzHXTzYhnVjgRGkBAtHG9WE6wiY/oA/HSu+yAKhl1u1MHV+xXzPI2DQZwBQIoin67ePEV
n/UzfPsRg0oLwIl5H5obOnkqzh0riiKnPc/bo9ifq9cldpX86+XL/nxpdmVDKBo0EFHp8hxuxSis
P3DSkuoK5EnyxnBTGv0IdBf7FDF6U6XzhAiRt1xyPtvYhmv5rZffFX7lMs+mWHUp0LAF0DCTzg6b
Dv4NmwVVOcw7+1OOT8bFNTfppv7GiLdeHuMXsiexh3G2pZw10L5xpz7z8zR1dPuazbWfpB5T/lFT
4sjxYL9kTsgx9LZVonHAqW6yTdp/0ZpDOvoJXtUl0FNVnk7q7hDJky3ASGfJ5TJzg3ZQO/Xij9YR
hRPMrBNlEiqvEbsZdZB7t32I4P/3zXy4gkq78+vRoCRSNQKIbQFTakkFWauKXUO1XYvv4tBRZpAK
tg81Vf6h/BI7HKsmm3J0uf56C4FIw8a8M73hwFuGKvRzEAUGCrbedTfmZc0wKso/gdKvM4SS6q0h
u+qn2jNvf4nz1RQ7NxEioooReizAcp/AZNMaXqrslOG5BF2jNX+6jF3EdSOOJEupwgK8cwO6wDo/
lTuj/zpRYkaUDQE+JMzRtF2FcNeV7RweTPWYJURZg0AMUbxI1csyy3SYkNOXVt9HQ+GqwUNbMT9X
7xRGVDTIgBAQY7CnmRn8e2G57X39J5cJibzYHRk6cHivK32NEXmUyDrPRr0f8xEnuYzUK9lufy5S
S4QCZULIPOR5KZueoxKTDiq7zkmCOSoOBIAwrNRgio5V4yqhhQepn13uDk7tLYfiRoYkk32TvlwO
78s+gScK0L+qduVhoDahAZ+Wai+pnxaZGoQ+X1v/91sOT0j/NRCk6HNVB1zG82HY19to06GUZm7k
K4qk4/Li4UcFQxrYTfsEniihsYUypGuE3XHuKNwh7npb5tnHasUgQIoo41gHLhAUIiHWFyCyjWTX
e5qfbgKX6qC9jHS2qGVfZnXVtvwLXzbZHqBXopOxehqhFKgn1NgrFQ58kdfOMStG0xB2a6mvmXUT
jcQVSFxMtsg6n7b2UOUyFk7emtt0t+BttvJzCIRy1vQPtbL+TjttWUgjdEuaGnUAJuhp5LZ9tIsk
g8jESIcEULDkeFH7BbvDJax4c+40exPU3nmpGPIN1IMsaU/AiDZNF6nmGUvGnAKqbdNOHw+clojf
7LnsxN8uA8Qbbfefkz88tP03JKBUM6pZDgeb4cDM5tC16mOXRYfZvEmMChzMP3tTdUOosQxV6GQY
O7GSxTPYpit/1irbXv53Lt9jtthNnhl9kKQW4geKLPWw0/DkbqffwmgbQcJAyRYisyFA5W03Vudh
6Yzc7musdq9cT6kCYsdtImtUde1yYmi/Qc7KSmsotV1qcMp8XTa8+WisnchLt603+QxM2uAh2ARY
W7f0L68mBWZv9/jKcm/9m9n3LreMO8frdpafIQOGzvtGIk7L5Q8J++2re2VOTeMyZhkcLY7dXtmZ
eyjQbFTyKqDWU8g+1Gmc2o5/RdvK7I36IYwTt6muLG3LpA8Bmq2rmN63cDmLSf2ctXiRCngLzbHN
3krL6XY49DEmGjnJNUVfopxdwpM9MbOXzJZpWYK5lOpzpDrNftlDlOGBzzkEXueUmpt8LUyn+wqB
DS9zKR2Ksyu7si7c5qrUNVHAR7Pa5luwfC4XFEtrP1MKz2bfL8fm2WtvZUq4z4esnU0zg6N5+SwF
3pTvA/XIKO7oswd8ZUW4zWfLrFIWwqFZemnVzzrGKZSRyBvPlz9WRvituwr7OB1y1ZBgpHsbt0ZB
onC7t0wYKrIKgSZnr/CVMeEKL2JrZqYFY2FxNaguUylv+MK/uxBWBoTTZdRyInUMBprWB0Er6Au5
5GDcoLUe6stXEpFBUjvEQ3K1eIBfTR5GmFPjl6K8D6CaISsPl2PtPA6ufBJucZU16GgvEGw9vl7T
A5czizYxhi6uosLnLfuxRx2l86MCK5vCTW4VaVunNRyTD6jLQtLCKQ+lm7sxaOWyFsziv5Iiy8sN
4lYjAvKd8lTasHHMO7g76InTTltNPVrGfs5vM9mfoOPQpV4UHDKKQ+F88mJbJpdAVJltCHupKszM
2gSj4LzzlSvnQIYAZQnO2xGShEjnkfJkTNjTOZr6WoawNoZA+JdHc2WBNTQ6UJMQ5xOklVPCPmZD
Pc0jH+20U2eACJXmTVfpk+0Nru3om3nDOVZCmqKNI9P7Y/jbPfHZubeHLrRzmOUcDibIwXUJDetc
OwzpwmNyTdamz5/7k0EB+6G1PRTBGyA/q27kosgJIdoZ33KJj062PXEizyZ6p1UV36BB8NKNEx9v
V7e4V5fSaW/iQ3ht+C2vIWhgZpI8Y4/IwXcDdcmeh9CTp8KlEJe91ekpZyyo98bghjUFodTe8X9g
hWn1nC8K6BZxDn7a6MaID2A8+0fbYqrUTXxkeh/6EFotpnAnRDI+xBJMA4N//1FavoQ6sVtvXYyX
glG4EzClo6BXGQ6VfoHv08ypn3P+7PhGWb+bwPKg/Jw/tT2OhAbxofhjn3orDwVkUeKl0scKHvZl
6Ki4IxaJuiPORgVTFE0Fbbitis17KkZnB5XTH0RHD2zU4OhBpgdujsX9pWdC0dqcL6KtDAqL2seG
nRR8+sV8ivbl85vSmMf8YgeiZf508j+QTZ4NzJVJYRlHQ63NkpuUdpxZqYaLhg/BFhdi0x7D0Nzl
U04tqQDRbbJYRmehM22p7mPDmQbi4els7rByR4BmBeI6VZbAnbrZpJAXCA4F9QFAuCB2742JWQxm
CRN6+ph2t2qwvbxE5+/Mkw9i954ZFElg8+69X6NJJUYJOU8PJ/wfSaCgYk4chJpCQ28HBnem73MG
ohZM82Nyw4GIeg6K/K+gKXOSe5U6WjysRPiwkBFYzDQMG6RE/8XD3g6KqGjwwdZAXSUqnUFxlg2f
uZdc/Z+gcFoNoheyl/h0CJ596V3ZFmVRLTMNtZS/TaqDp93+4hODx/IXcHX0GPT/30pTpFnhNo2s
sFdNE5W2OHOk/v+IL22IiRg3aAz5zLb2VbGl3nrPBtPaWX7Hry4ejDiB+Yk7O2ygO4a0c4vc/dh7
/ZHDCVWSPRtNa3PCRVqz/v/e6lt/Bgemtou5Pvl8p+NVqP3EqabmDyl+rG0Kd+ugsr5UFizssAm2
/Omr28mVwytkvDvdlN3L5/PcZ+ranHC1qumgpFPdIsu0AtDf30MscTPn7twSDziUHeEyYEqbNkaE
nevzH8kAHYkUotieFD1fdofcMuEG0BJJwks9lq/x8q8DOJPSHwYmjxzrnqsSS3etTIIO5ZpwC6Cu
EqBlDUuYt7FvmorDynFjV95C9vaeS2HXmyXgzKD3S2bxd/p/P8QtsBq7k8s/QKAEQqVdZ7+zVvbE
HL1ppMqsdR6L34vIm47pfbqFxFvnJ8z9mMrS2poAKX2dg/+Vd8bIi1OguxHy4iN1G/HfuIDUYlqe
z5jjSnlrXvlTAUK3T5Ir/YBcgrmJDgFVfT37Wb72SMAPhUUauORhzX7qPC5bF/r63vAnfDHy/J+i
CzuXLqzNCdBR5Kht1xXCI8k2BTQmjKt+Iiqg59KFtQkBLvo5MDTVgkezPkBTcGupn4gDTMS4KQBF
0qlTWqIhxdXv+YQYf2ExrvM9Om2QwFEfv9SKCWiRtrWtdryxtswjp29eUd11LK12LvtEWREAoq3M
rKk5xk7WvpFcjZVOHFaEEWpnBGww22EENsCVIL2rouuwIwD8bL1ntfViE2hf69D9aGFA3fbPzZ2y
Y34cOxDM9Pk3BJf0yr/JVzT7IuGY2Axqj1luVTyq1eVgBtckK/T7pEKXNQvfXrZpGQyDgsLKWQF0
0q3Jal37OrzhLZPNbvy+4Fs2h/YHWTZ7585/rYkFcK0YcePOsMYe8YawUSOXpzGSG7tVsm+5LNUV
9Wzx/lIUbArIOktGMeUybGZHLlxmvEghurvyI9oPq+fZ4w3kcbS5HPTvwU8wyg/6KlczpUqXsgVG
efKkeXhZtJxly99KZSe8nUNnpsD93defYFGAW2YN1RzxpdWvM5DQFpv4aU4gL9b50U7eBQ/5t8su
vjvXgj2+1SsPK9sMpoAvaxwfksBHi/ycEvw573ILwYSAt01h9UU18EXE7Mf4Sfd0m6wAUhEpIG6k
Q3hcz2HDtqObLMi2Y8SIYOBH6D/XruCGgLOZErC672AihDiMbT0Xja/YN1G7bbVniB46KfmlcC4W
8LyKxg3DMnVbbOjuWcrQ0djhWV4FbRdv2ZQTJyp2ypYn0tHBKqDRTUDw+48iuLk2KgTgCHRkGDBt
0AAT7hYQWmK2NDjywbt8U5Wu6swO86j57ffyaYJVIQzjdOoM2YDVvu39ucWbdnEVNI2zyBsJAjma
5UjtRu1+/P8H/9pXITLlRg9sK4XVIrxK4tHJ5U2VUkN5Z0FkbUWIzTKeyjDgvjVe9olTZet37Qjh
X2uLfoHrWHaoWYdzZ9oGp7giG9DXM0UOuwWkw1Ejt41rarJj5Yoz4ZMriSni/nNnbmVG7EpAYI5p
0MFMk28SzBkuZNLxpq4pnrm1CQH0WT9ZWhXjBER1OUaOAaaEe6tWF9Mp4zmydmjJURjGygr1dWxi
bF07T8o/CotlPBZFUfM1nE21d4PEwgTcpGj2BthqOrGtv8Y2ZLG6tnTrKITysoVkRrWsBCK/vTbf
SwsbaqfQVeXTMAZd7cijZfhzY4P6pNELEFRWmaV7aian11OTZyUWYcRoJySkwKQrt9Ao9Qwl6Vzd
DEMn1FiN55xJG37aLZ1uEvv9dnWuMLwMJLUyWmxE3Tim8VbHyLehjrfo6qdy0DcZHgeMu+nL5cPz
h7j+HWZiJ8FUayAxN2C29af/R9p1LcuJLNsvIgJf8AoNtN3eSS+EzAjvPV9/V7Xmqtm1UdcZ6ZyI
eVFE584iKzMrzVob4a3zgn1yKg8jBuUwuACGQF72thZIltbAXCRR6SVDKGANnb6hRSJMQnvBc0us
sQRKEJ3RqO1p26NwxJNM4/w1O2R8f92JSK4TqHrmR6GNycBLD4on42wDN+QkAbyLxeTaeZdqRSHW
uFjlrag+cIccefbCJItzXwPQp4Q2kWiLtNWh39QRp2VMT+TKibGYCwEm2MZQhowq2eo9NtNvuiKz
ij51lGza/J0lsmB2ktEEPqEOT9xH20LD/ExwHIEuLVvpfX0ati3P9f0mSv6yfRbdrglyNTSoQbSb
5CbCg8WDUYAVMzOtCB2xAi250vOd63pyvpvMhOZZNDLdzyA0MG/KWAI/4iHhke7xZDCBeGzNKQs0
2F5UxlZQunGNKYn/THt+jvaX06N/xMJhNWkvolsLRTp535N7c97l5fP1s+J+IcZZGKFkdjKNTqIH
YHV1Tym7gPH1FMEyiqfc6Z//h9L9h9IMoxjjJ0RtMJo6hdCkynalkLtYEd4o6YBBPP++mcwnIjSb
Ym7uxy7Csg8PkHz144G1R9YVnUgfwGvrXKgk8OoCcyl4UxENIxUMaSEXAGfVG17EsIFfKJVB0UrY
SO/2aDDSiTX97icTTHrSdtc/JEenc31vYSvdgBWKoYMwdP68VGjvWwF4slXIEbP6gjYWSlGlF3L6
rJzSKsanC4/lbroJ9o1bvtDWA/CKuPnuaiRbCGNuMnrPMii3oNRU3sjNZ3B3WqF0i+F2++8Oj7nN
kQCevDCqapsIt1mtWgZYiINe5UhZjVcLbZjrPI0mlnkrHF2TEUtpybYSq4friqwnGwsZzHUWtTwc
EiwEAhxuRlNB2fbb1prcakc5C/5gyI5e5IU45iJrUyEZSgNxrRRYZL5Ri87KYtHqhJMUEoujHA3o
H4LlQhoT8Mc8ndNEhLTyG5iOjmdmhk35mhquv8W+kB1bwlnP5qvBfe9RU7smm0kG8gSuauoge8Sx
5pvquSJOb4tu8il2wI38CkDx69pyLjSbGbShGIVyC9s3xs4qTBQcxNjNVd7KLcco2Zxg7qO2jAf6
BZvHQd4E3d11NTjfjM0AhNLIjaHH78fKg0a2ffs6AB6uU54nf1/zarw878SG/lCs9U5ScWjlG6Ui
zQFnK+7M07RpwU3Em3rgfSHWa2QkbisQQdpCve2ilxhzYQLP3fI+D+MzCkNVG3mCDDqGFgKbMC22
pt3C2EeAdggbRbO56IScuMXi2I69CgqAGZ9ssP170Uk3ZmbJd71d7VrPJxZvhOlj6+m9E5EZJ6L6
7QjodehISynZvt2aJwl3WbRym1ce5X0yxoOUIgn0rocoE4Xf5GthbDPeljzXBhlPYYCywRh9HB8m
jssdEFpd04ERfv5DJvD3h8cOdURAyikKZBl2lZn2FJpbcJvb6py7168x/aOvuD92tKNpYz/TdSgl
ez6Q8XsU1wSv/YM2PFVHRS0GQCM4KBZ+0VQzsZgmmprZ0U3fW8pmxmJZ96l1orvpmDrxP7xX5HrI
BGSgqYqUw4pdmwwzKe5KBaoZJ8OTNvltZgNQl5xooyNxUwBycuLYqhEuBDJ+wwhGkHWr0FHzv2jt
j1g6GeO3659r3QgXMhi/oQy5XlYtlPoJEtvYI1odKnYlcjzE/zMICv1oC2FM0pFO4xyP9ARr81YN
vqu8pW7uJ2I8xKh0RaIKOLEGOBc0+GZnZoZ/l9YNYiVfOee3+o0utcHz+S7SXCLJoHoNkKtpj9Kb
7GiHwEnsfNuAIeffNeGotbhM2px30fkcFlIHPW875Vw/6eRnwxy3MRmteqpDuxczlNWIDb5Mq6fs
fn53BAylw1F71fUvviTjHyOhJrNBvyStEETOKMLxS58p/0W4V4lV87IPrp0yztL3DV3QNAic7hvQ
RVMaZfUOvcafFSNuq+C6fjq7Q1qKfjSkZzd2X+4QTjfCjfyIYWsgtEeu/PBXp/mBNJO0Ra71I5Rr
3fpI+9smUsbmWFsoG2y43cbVDPXXt9PZrdJ0FDWi0QyVQkPKL5nTb0swTdLEmE4gcK8I7yzp37Mw
1rJORLAjQF7jqHuKTGTcSTd0S6r2jAdeUrKaBy2UY3xmUqdRkxvwABPGdaWjlnDqcBwXo7NchmIq
hPVALX/YUyQOCqaj7xp3cAVP3qY2j4xltU978Zk6u106KLIfJjTvJu25aRU40Wk8CLaZbsDZQ+lm
7Oj1uj2upuKLM2S8KBkbJa8lnKGKDWBy1wn/EHLToF+gF7ch+sPXpa160IU0xpX4Y1/7Ij1Qvz3m
4pMZ2S1vY3s1KTGIooj4n4FNjfcWKHWtH5jVOXGM0AJut5pHrY83a/MbJ3WRQ2/CwtLNaPbliBZy
aIKaAxFLGh+aDXVR5m6+C3iN4FVbBCs2yC6hlAxS0vfyQDpjdqHS17Zyq+/jb/EGGZCLyaXZASC5
YzzwaJLXLpcpS7phEryudRaOPFZ1Ykx6jrK9fkiwdqJyJonWDG/5+8z5lZpIijIvajurhMOYd6dI
qNy6M2+HLj5EYecMIxdFcs38wEx6ziElFaq9P0NAcKmqL0Nmuqtyh7JHha4wbWIgDSNvDRFWPfEr
pozs61a/+phZyGVnPvpaG+NYxyWj+zU5dp5nr9qBrwo8Lrw8ctWHLGUx9i+kaTL5EnSktTgkKa/G
TvICsH+VTrNrHvMTGK+vq8c5VRbKpFKNSBWpdhWKEj7GO4yTnjz/nQzG+gnW6GSxh4yi/JYN90Nx
H2ocT7h+w3QZRqnKmoLA+N46ItUf48g4x64BAyvxprCHGHMyP11v+JzxwstaJRN3+ZdAxhvOZaJL
UQQXMhBgvUc3dFg9s/3e1nfdJ/NEPNoIMb//900opOZLucw1AOocaUNaDxS9diNnG+KCwOF7cBRT
l27hV9w5Unpy7ENxIZCdI/VTkogNOZ+sBJCB2MUoEOXZy+xqEzyhhAAs8eBWK63h/rrZrN+8yxGz
0cAAcYSZIRwg/6FMwfnG30XHn/BIAuc1zLMfdrZ0LKJyyGN8TunWuI8wRxZvjA2YzrDtsklc8ol7
rNTorx0rcykMZfYN9XKsSLY+iXSJrttg3ulAPk1ciatBYXGcTMZFpljHaDqOc340Pitv4IHCNTHt
7C0p8IykkOM8tpG1cI4IJMumAoct6YyOrarnYUrrafEuOMx4r9J3h3jgFglXNVvIYTQTe23MRxNy
0p38A2vHh+oU3mJ9wyK+Q0HQ4sqSeL561XEuZNJ/X6QQTWuCl73He9Ksdphx6LNDOeyuXwCeCOYV
Lg5TLIW0jFbJXq1sC2M3/Gc4c+pNFlowblPKU0MNaLc6M+ejpmdWXvucXGE12VrKYDzlGAZx3CtQ
o3Hyp85DSLuf0V6KKUiAxx2o4tkC4x/FqKiKmkpLj4YXHdLHUgRxZnSk+7C1NxUbYcdNEVbvMtF1
XVNkEf9hwrYojHJhmijTUcq3xqrsKEAYmME4E25rTy64S6KrwWchkMm/iBIOuTIhnyyGL0H8UstP
N3UQcVKD33y4i1rM9Y2HJp/z5jwRpxWW7ERO5HUpPJQIolrf+c9UC2dbvIhjbrE8SdqU1RDXlA3g
+4E9lb1dv1Arx4aSoCGLqkn/y65bKaHctYOoIu0fb1PpLjLIpiwe+5BH6bVig+/kMPYQJ03cKb1G
b5VhZaG2m00uA8KqDAWJtm4QcAKw6XCniA0eMNBluu9QZ1G2k2CVB9Xyb3/uyTXbkYPEuDZZgE/0
SySbCYsxIULXQmQwgbgYIxIblK1KC6CFt6qbO0CotdUHXmRecYKqqALYXySo0cnsBHkXi5PgawNK
kf6pMY5jHgKvmzOouxKn3slgrpOQm/FgJCONH7RfYew0j1Kv/cmz850c5kKRIdDjqoIc2vvRscUO
XLpTiYXK1hu2wtN1Y/+IDQBZy5Nj7tNgan1RGTg52jk2rdCWDn4B1APT1jzixVv10KvWsOV1f3gf
jA2MdVZVeguxnYLFeYDVVt8Swvlga+naO92Y0DhHpipXPYTIXvhEl4EqrEPnWwXz8RSvyOYVxHkW
wsTJbE4CUkf4cj8LBomnnAsTvKXFlXe1itlVWdOJqonI1d4nFamMIn+oTchCx8o2ospJ0s/5eAxU
W5vfSjPgePjVT3UR96HVlJijqfQQZ9D0vcmt1n/tOt5LaSU6LpVio2OV+1NkjpDyk6MAo+poBdnY
1dmPHkW11r5fN3yeVsxtniqiorkxwzYC0OmVm4xM1qhyHier7ndxdMxVrtUkmtoCSvVavhvq0PEF
3oQCTwRzf8XYLGMiQUQ139b6PuSh969fooUOzE2dSCwm4QABINHc0DExf6MCEUUHfFRr56hXXv8u
6/FD03QTXtwwTJOx7rqTQ62aFXiG/ehijwocbP+AHG07bgnFkLMxsD0deAw3a1kMzO9fqWACZzDk
jFpp/VmRaf2GVgYiJziBbc4Nt6WX2rwJ9LU36ztpTOjPCiGaVCotT+3wTnUCrJH7eJJ4GvoRPHex
Vi96J40xdVPqCapTkBYfKUFtU1mFh2GCvXBKvqPfvtV21R8UjN6JZAy/KTHvJEUQGQ77aELnY9gZ
GudyrZQc3slgLF/P9ampe8iYxhGkEvdJ+BLmM/JCKyYvHKNc9ewL82AuQQODRJ8Fsmhf1d9TbBkS
WP4TqKdvkl32FNjqFkNIIAv0Wld8uC59NSFdCGfCmBIYehgQifYMBIdk9aM5NnbWR04M5Ljronh6
MhFMTEndVhFE6QDK6iNQg3zNO1cub7LxsfHhkZvH6wJ/414uF4959ymRLCYt6BhspbPCpxEPo/wR
Q7XCC30WRZIVubzUg3v7GA+jYBujH1soSRmwQUNnUSbVf0Ggtxz16N1iCjhLI2WHQStpJEBAh3rS
Y/JCRyhClzgjgESc9n9AR1kPBr8O86z5otwwIe/t5wzSzAiQFNVbwEupeAIYV6JIUx6kBALaSrQa
NQcxtMipBPBEMK4D21d9qFcQUafdXtSMnanwKA/XL5QpyQaNMgpbMhyMXiB9iCeK2D1Ps9U0vYW9
qpTXp/q4T0tzawAi/78c5rSGahzCWYQqBM8Rt91pqBdiqMp0RmJT7C0Fe5LydjhgyYlXAV5Pby6i
mVOUYglLtR2iaOXfDdrGx/BdzsUbomHqo3FfhDAeuG/yaZx0+qno6juCZjMAh4Fu34lbLoXBeSTx
mjTGBydS3k0kwVfTfp5mhhG1BnC2sWTPB8Ac2bSajpTk2b+RN/8LWO9vAulFX8YRJ20KGHTAUSMK
DI4McLhor8dW6qNN1zuVK3wKEF3/LP2+CGVcch+NshFRIwoE05F8wZJkAs+fbq57qvVrdxHD+OFY
SDQi+TCYAvtQqjcML3/3+4zTHUc9VuYCvy/PTuN/jrFYc13AejrwSwF2eZ2QLiraBgLi1svBYJTk
dmTuhOqtJZzZVs5RscWGwkxlMaOqxM029wsLmwocXX6Tjl6UYTxHEQJUaabXNz0WL8m28tQ79IHt
5E5EAZ63OMNxhyxtEZmrsAgpX1HTIOMdDAXesHLTWt/Kzfjj+lfinR3990WEqpsgMtoIl1jSHwZz
X/zJzBhakXgbq7RGSBRGQFvERMlo5hnFW+ltPlK31G7lJ2N0s524UQ/ceg11pR/80kIi45fEPun8
UBdRx6ut/k3fV3t/J36vHf9xdIZd6XEbGatudyGQcUNFqfiiUOPpSid+YBw25d8hXuXmHg/+7Jyf
XFOO8T4Aks/aLIFyaM6g35V4yRG0gZhj4s5o8Y6RcUAg+U7HJkFWhiXCukDpEJNMoqXuerufkArS
eg35ft0YV4Pk4iAZnzQFcyNptAbQTbeydFCzT7Pyel3Eqr1fRLAk83VbmnpA01tRf/XF2a2bdHdd
wrqvWIhgHpNlMMZiJOATNU7xJToA9RKFEzo7iK4WrI/HJrnqLRbiGNeEmQ1RNCuIG2QMlpatnWlO
rb6G4/Nf6sWkMElVjjVG+eiTPLvJHID4Ws0GLUjAyuU2t+/JuVQfiOaLPiRpBGnp0ffO0vYFgCzo
AAfvAcIxO3bYORCKqW8VWLpZPuXqbGmT1+qcLHr9XbX4TIyTyOdCKqUU+kQvYwdGv58sXSV4uvqX
GP0mXpWBZ+iMo5jLXsRQCpQi8efODK0hvb9uDzy7Y/zDEBqzLPkQkOvhLjVAYiof6+5HBUyO64LW
0/bF0TFuAWhYc0XoI3jYT17e2RQmdMDscRVbpTN902rLt+he1WAB4uS6bM4psr2nVlciSW/x1RTz
S2u89hPnfb+ewl500xhn0ftFHoUidOtHVweABDJoOqShPoFplNzLLgVt5JkGx941xmO0c+Qb4/ki
kwQImnd5HliFsLl+cjyDZ9mdAYQg6nMAzQB24IhOtvcHq9/GtavcU6qAYSt1nMc9tbgrsVGjH3OR
ywh+3kuSjPChVomlaacRmAg+BiqVaKcroxWATPW6jryDpP++EKhWIN4rAgSTZngO/O+D7sy8xXSe
ATJuQ+5BhyPRYFJp2V425l2YcyM9Tw3GVZhpX3R5Sm0w2FDgFjyKH9Ah7KpN547AFBct8w7vVV7n
mCeWcSBmJUtjF0NsjaVFabgzwsZuhR/XPxHXDBnnQeQQYBqUw3l0KdtKsA9vDRTMf3aCyJ0U/51N
sINXFamEOlTxwcpxgNM17hWQp2EgnNNL4xweWzIZUyEJU+oTYyN1AzCA1tTm25yjzXr1/+Kf2Amr
SNPT0higDsUMp5wRRHL0XbUxJIR+LI5v9IfgK3fpkiuWyTWMOBO1kKa59dvsJtvoPtzIu/BH69Bx
EN/OwEfLywI4N01nvIeGVbFkNCAy9b8MwW6s/tJbsPzOkp83gkaPMjS8VHEUtbNEwCJw7J1nGIzD
SDOg5+gmpGi38o/SDT63W+FlBMI19mXwiPycY1Ex4jWJeEIZD1JN6iz01NcPmpsE+7g4RDwYRJ4I
xluIrTim0gS9jPxG6P8Rhb3acHqePBGMq+gnMZx9qoUq3A3DfV/cFMqX65+HI4ItiqD3GIR6AC38
6TbDCFARWarwdl0GPewrYZAth2SNIisxlZH3r5W8r+uH2d8hz0AVIbSvi+LcGRbyC1MRiZRJEBVW
T/70puuc4RXe7zNuQKnGitQ0+s3lqRMe6mx7/e/nfQ7mzgtKpQ2DgIyh1R+m+GUGnV3KBdTiKUH/
iEWWEBiaorYzlEAr86V5oLyG471yM0jYMPEtCmkccSnneDIZLwBuLRRmqTMLjxiA/9a9mABCJTfz
g3ir7OcXPpIs/cFrRsd4AKUcNDFr6LualJYmPqjyzdRjUEbrOCa33i26RCTCOIIyb6V08KFa+wbm
jG0YWtkA+GsRg9TTIY+d6xbCS9BZWudSHsho5hBXodWI1vObiQkqwa4Ua0rxpJddwDhxH2+8Jw/L
6jx3ZZqhw4m+34m2xJTa67faScZrAIN8yV1tqdv2OX+WM0vhoZpy7gTL7qwrc6uGGu6E2e4TYVsB
KItH0MOxTkN+fyPCPFVnmV7rrvhiYFK75jhyno2wfM5q39WNQgWkwD9D4YqiAiqY+AfSUeTy5qU5
pm8wTmSWC18JYggzw25ThW8D5vuz+bXQOSkfDT9XrhhL4azWaiRPGg1PHt3QBJUddr9rj/eK4tWv
DMZ3TKVZjqSAnB4tMqzBveZfyak6Uix0KbfLzfULxjM3xnEUo1hJIO1Cfk62qv8gNzuZOzJD7ena
yTEuI0fYVScFX6h+80+06Zt58g6OnnLB8BNJnj0waQRIhIy2CaFRWhVgfp2S2Caj7ttJDALzXhC8
6wfIe+GwA54SrpJW0RcOxYlQXLphBWg/dUP7mfoWU/S8THl9RvHigj+QN0tSEkz0eqHCrnq0Muzf
yXfpQS6t8LV1fsJ9xoXL9f0cx8HuPfU+dnl1Gao2DiDMbhIM6oA1HcCbFJxS2MX9n3l/VDVFnfaO
2eGnJidB39GZlngXbVNXuAGVRmBRyiQfhRnzTtnpz5zPuW6s/y9SYiefRiA+p9OE7k/lGB4dkUzs
NrNGtKexhbHlIuqs37+LOKYAlWC5RChpDaMwbtryFq1NS544xc/1jPQig/H3c14bgVhCJXN6bBXF
iscHKxCP3cCDdvqN77pIYhJGtUqVIStpRQYIyMCbc8LbGtDSdKC/ezWfrn8q3tExjr8YYjqADLX6
+pSnjUuGDNCs368L+c31vqhE/4pF+tgoJBfkkErBJFx5l2NjDa7/ocd0WuHWhc3rn63fsYs8xv0P
WZYlAj3CsH4Supe8/fyXCjEev+mmUsjo+FS7kVws/bnKje8C7Muim3Cp/Wdlpos+jPP3J6PrMlph
zcpDLX3ps0fhT7bI0eS8yGBcfpwF5OdEWP4WvQARyxkPCuZKvkiedv/z3ja8JzfP1NlJJmWQB6Ud
6DEC1k508k2/Nf4FPuYz43FMnR1kKow4LMwWRtFLR+Dn+uKLxNsB4olgnESCcVyxommHHj+OLfam
Rivjdbt/U1f69aHOl21xmXyK05N10KPd1EcjxXh95bUH6WYEnr4IVPbExaAWDxPwN9n8RSrjKAQ9
JRKhPjYUXDqqYlrkcJ492/SWKoOBLwK/B+LJn3D+0bB1sczzgSwUHrRA0ETqoyqHVuFTPD4JfMdo
U26W9FT80YP6oinjPEYjEoQph6ZV+0wqtAYbD9UI3hOQevGP+dxFCuNB9FGqssSAqUz34p5CAfRg
IG4xAj07NMHnXTVO+JIYD6LlQ4MRP4gLqmMhHRtpF8WjHRVvWc5LODjO98zlu/hccQKqc0LHE7vq
pYQLGRReOYIjgcWzwy4V1hPp8HGV3jTzjZQ9XHfvvN9n8glZzlWN0N8HrL2VVW9dy/n6HD/BItlV
WtGq/oyvEYlbOZstM3s0Wh5qBk8LJo8w8MOlTG/sWN2b7YsZcyCa199yvyxYpvIX37kdK7M0qLOj
mymUFvAnYAuv08cLEiwDYabIeZ3WZznZjQxIftMRXqLdzwx95G3XcsUx198vDHlu6fVvN/2GdguC
z+UWRFpHhIwHHogc7xsxXiCrxVxVS+iWFckm6aobqTE49UdevJCZqx/qY+CLPmSQx7reJA850pX2
kB4AuwawAPMH+LRPPIwdnoEzyYQft7OZ03f+lDujeYiJzWUK4Yj4sEKUpYYf03dUOT9m+bOBAdH5
63U/sF44IzJ4IMDPJxoK83m6QGoVYfZRu73NI0vfA1PK7WILz6doR3Oi2qte5T9xPguZzOfK5lw0
UhEyTeNTEDk+b8Vh1eSISVRVU4DixJbW5cknShDi90eQyBavc8Xrt61+mIUAJgnS426WFREzQoQA
Y1LrHiS5s5pi/pMwvRDDuLey0lqtGiBGzTcdlBgLLytri2MB9I/9EKYXUhgnN9VV1k8NPS20XjMn
87LYyc5QEMO2OAw8Xr3VML0QR8924VMbEUX2wodSwiTuU1PyZKO3a62R7EbGuqYEbGuOgjxzYNzd
oArCnE/0GD3FBcjpqf2qFfvA0zwKP6FXsPB84IS/9XtlgNQOHCuKqpyLMws1OyMT9LmKACVYnHRt
+tp30Z0QyJbZkJMQGlaZ1lvRb52mMx9IrtoklfZCG9maOfN63av6L/4U5oqXUqWWQhQ39pz4pZfN
NWb3xYTwqrn0GD/Y0UIMc6sVU9G0SIXG5yLMJrifQc4dnbpP+pGedOwYBpa0eDBd6w9vYGCAXVSR
JJGFY5JFY050HUMJmkC8/s4AIUAAnow6U62yaT1xNI+AdHmYwtQaxMHKozq1M8X4cd3IVq168Vcw
HqEvRjmjEIh2M+18yZO6Ow0j7SPu7fD9uiR6jB+OeSGJcQp+ha6K1EHfqmktSf/cdaJVhZ5e7fxy
M4aEY8irrm4hjhrXwo6HrorLKINibf6p1A03S54VgfeoPCfM15RinEKYdplctJCid/oJpK12MAI9
INw3JLIA5lWjKd6YrkriTQvSmUY8tUH42hEjtqpm72tAGYuSg5w3tqgFzvXz5h0A4z2aslfGwBTw
4J23yjRZYXWTc6fw11MyE3s1Kl6CwFZlsonan7OulvWfmWbiFKf8q3oLOnRn2hoPytN1ldZfuhdp
bFEi0X2jNRNIUx4l9/NXPDddCcCxmiN/I3s6KQr4LY5Maicfv/AvBdnShNCL5YzddRrzvakeNn6V
bTharQayhVbMHUzSEXFfhAhKHXOmKI8t3202qpu5waPEWWdYdTyo+yr6mSSPEMatzqTStAKNbwp6
SrGbNuPWuItsCsOjv6Y2r5y/ZodLcYx7rfUJ3EMVopgfPDWCl9T32sRrKq6a4VIIY4ZdZJrgJodO
rWveRligIE5y/Mn4J3Cp3XknyLZPC1Alp8QElEfwQ7lV9ybw38oYsCtWcaQz2M3rn6Bwqgv92K5p
ILRhlkhnE5kcHVtQqWhNt7QtMW2zr1yEWuqLWaNfimMsMo2AHziN+GbpcQBxxhackFh6MoFiszHv
z30CLmvN2iVYimTCgzabc1o00LDeUGbmdNMf8q0OGD/cAZcH1LZ2qZfC6L8vgoMuAq4+0CCMVACc
RttR93msLqtvu6UMJjQgb6onP4NJ1hvyKNzK2B8DXBPaLaqVVqgGtsB15+6K8D4c4/THMenySjnb
yU8geS22tYdklz/IQFbSH/6ov7PUknEmaankAASCQG10x96V5k9i9891/7iWny1FMA5kUJNEDBUY
I6aN1PqzWNzPwQ/udC/3UjMuJItLUUP7jzZCQKdlo8i+Jc+0FXeOKy6vasvRim2rxnodSjKAvGxD
LywjujHG0dKB0moQ3qNvLcVbnB/bTpX8IJ5bIK5hn9zJ4pusumnaTzL5PkjcAg3H/NgGqpKgFdeM
9Aw7C1Mzk6W4dGUz8MLJKQAKCNQ177px8D4bi+sei+hozlTkfKt6lF84drGkqT91m9ExDvE9D/SF
E85MxnWIodSE09kTFy8AcZKKb6nOidA8EYzn6EIzrhoClRTjOQOxdPw8RC7n2Dju1mQchWmUqq42
MD/a9qOFex+oQ8GONv3MDQ91iONuTcZJTHEvKxo9M1236+EIvkGONjy7Y1yE2Zb5qBTwtTrA/eu7
yi5sfUNOzZGS4Ak7Xkqz9pRZ3ijGVQjAMckBf4nwaHxphH8m/VBEGKCKFasPXqPuhaMdrWn/Phob
bMtemmO1NwccH66UjX6OPW/l3XRG9uTRJFz/UobIlNebpiwCgyZrxABpbGsZ8p80CC5nZ7D45USd
x0kaaFiU0a96U+T/zM2Nh8hSAJNIgH2pNHMfp5WTr0beWalwJJ1hXf8m16+oITJeYGyA5xKFJu0S
3ErCiEfm18R4ui7jeoQwWKxyrdelJM6giAoSzTn6hEaclbWvSvbluhzeN2dcQa92pMmoeYXzQQpf
TYX3Reh1uGa/zPWXtTntQTRKAaxuQpLs5vBZMHdtBcqqWLW6uXb0jDPMtlrGWloB4xGwuwAAtwhm
Vr4Z98HWdFGuxYz/CJgz4+1/mankWQTjE0pTMsaGnmLVPWfJTdk9dx2nq8OJdQb7/CWGGDd+BxnT
3vxGGZDLbecaICPWKC+by4Ww5OjEvn19zLSFIzDObPlEHpsXysRVPYuK5aOke+7wop7QvfJ2M6/n
K8b5rbdIzjU1IahAQsvAf6nqb1qPpAhtc707KAHh3GOO7Z9PfCErb+u61BJoaBrPY/cs/EnDdWGG
ZzNd/D72ges4avH7Etl2xrHOeQt+63FcIaaugO9XYpdLVbwMAyBZ0eVF8IirFiUwoZgckm5RTIw/
y34u4hhfoY+yVJEJ+/yj8k3W76bwOSp3193Rutu7iGC8RQK2YHEi0EhPd1GT2dnoFj704fYP1q37
IohxEWXQ+7lJQRfowKtOgRA/tVt1pzmaN22KTX3KRIv3kF+3t4tMxksIOQCCQg0yCwksn68q2Oyv
nx5HALtROkRqG2QSVSpurVFxJfnx7wQwGUI0T0OlU9yNujmN47FNv13//d+Ucn4dEbs+OsydGbUq
BHSUvFlBdSp+NZ+bTbNLUAkwObODHCNg10j9JsvCLIO0Jv1RYQmxaawh5rV5OZeU3RytlH5A/QZC
zoTJFBRKvpN3upXe5E7OBdjmmQBVeeFzNKMO4hrYynboZ5vW0L1e9v/S7WiMHyhUkahSDz8Q7/4F
LQWP2zbb0Rm78DTw9qTXM4iLTTA+wRhboy8pRq9Z74TS60PRbrQbM/2na7Zt9Da1nBfY6giyhPro
v25VY31DEyZKTnFL/B7sbudQ+5pa/mNkCyD3MYE8RN8VDe9YedbIuAdxnpLElyG2caovymYnbctX
/ft4P4FBebLw/9L5S4/OLpQmamIGFR2eTYAiUY7WaByHkHcB1t9nRMYwFohHNDbMim1GIrNGwVT0
8p1Cydee221kz6Bjz/dBaPFu9W+KbxeB9I4s74CudH454yBJBwQ/4koHYxfZQ2dJe3FDmX7mO35d
eP3iXYQyF29Ipf+/FOat1N3o3Mo9TwBz6zSU2uqBtj/GwKFYy2AT8tTvtWap4H+SN+Eea9Qz7yrw
vh1z96JMzgzJx1Hqn9MdBQQN3eFTi4FGoAc45ifeNNxvMvfLKTJXb6ojfxBKWlx/UX9IG+0wbgMP
83BP2g/KKuE7hXM94nw8VRlX3SSSpAAgWPwwf9e3gYyV1tEWyxcjvIkV9/rvr0S09wKYWy2kXdtm
szTaBI/3/XSiOZrWoD+YPFHoNN6NXnkmQB66OzIOkcgADn5v/EbuyzNeviMqz52DSib4RAFDNweW
eUpvCiBKieaGo+JHI3kvkrHMOegq0y/OIie6xw32pPI1wugpXag2d9nX6/I+xoP34hibHBo/j8sa
4mjLXtpGmG/TXWwvcCyDe5KMLUZ+COBAepKyN7vSBuuAj+qmdkxv9KJNc+DVlVbCDtWLSCZei+pH
qiuiRUaWjfWIqpzk0jyhAVgCAvlXWodG+XSDB1dziOPN/P36gVKTeP9Efy+YZjALfynVRmJ2RTNi
FXDbF9u8PXaVd13Ebw7zohy1oYWMyNcNJe2gnPr5J2tv6OpPCQDu9oqTn7KvhJPanZ+nH5QiIl5G
gHUiCgucLZShkchSP57JnLFn6OQH7SS6lNSk4SHgrmt3EcbOvMWKJphaB2HKY3o8UxxCu87VsETX
2sOWO3mw6rUW8pg8HPMqjVzkw4gCh4gdqdL173pATUoP2TG96T1hx4OlXTWRhUDGRPJBRuGuhIJq
5caNJ5ivPZfO62OiDDNcyGBMJOuIKccyZFROhw2bfANX6U231U7dDtua55epl/hgH2BJkDRQwpqS
zvjlVJCVUothkGcqRRtY+LQdDh7fbADyT7ehvdwxtqYtb7T0XKi5Ipnd05cV0y+HFJIpvnC0nQ/l
lvZyc++/13NxoBcV2YnCuC1DJTJKrHd1n8rZCng0yNSvX1OEMQoSJbJeyRUKoJNymyDs2Eomfg+I
8SPrUCi67kFWTX6hDGMdcTqagxbi1DKkORKxCrGw/04C/QsWLioAs4mvFJCQq9si/NZVPESDlewG
HwRAjxqqQhLR2LHVOhOzPi1yfHl8brC5RQ7GV0S7woDQ/5H2XcuR40yzT8QIGtDd0jS7W3ak0bgb
xpgdEvTePf1JaP5dURBO41vttSI6VUCxUChUZXqspkauUOrSvl42S3RcahoU0HSHid0+x66dWVln
FB0BwwVameObcVJAZGWcFms5aUkXB33W3mfWcKOhV02yYyL32ANz60mg/pQVCYDd5ZAlmMjrvFwN
Ykv2xCmKTejSgx6I64BG3mZ/3xkIDUCSTEm+QkzO8EC6cL9u88PYy9pMRA5o2BYxcFKpaNDjYq4x
al2jpHT1t6p5dEzrsDVDcHmrhCnAHoP7okg5Q5M9A8bQBuajhRHNDC2J9Ga9c0P3O6PhXx8hvRpK
YNm3w3/IuO6inRqPGSohXCwcBldvtCFGdL+Zfj7rmUPqzAG5VbSEJtJu2butcMde8Pg6VTw245Cb
Lr40CD4fEiWzvaSc4+u8hjrOZduEUA7kQx30OjnOc1PZzjlQNzWyBhPFfjZfmRrKSj+UXnbBFXqG
a6Br1nJdqGtynlGX8PK0Rzfu7E9o4QLH+IfkSXsYGr8P1oCRcFjS0q9wy3aYnKcsypoSm2GSiA3S
J98gpQYuVwxmoz04sCF0aL4jPOKiBOZ7C+mUzssL2VqeGqvRzni4C4j2mDjv+Y6JRlAlMIlOND5j
WxbUY0oFhBtT/8XKCm9MvvdjL/EH0bG/A+EztaSGLuQwYN2MMgsMtblyyWdNjRQdjZiLBEtQiID4
pAZVLgcP3Drhn77RPUhyjF3NoKkrPcSn2zEqowm3sQYNd85hvbJCM1gkd3aRN+5BuWtL3rl6mpF6
9jf7aWoet0XiB8Jklzi6a+K67Gq4qbyOt3m3knlrZjjC9R8Z5fRZM3Dx/xC36g+Xv2DhDXqHxzfL
NOW06CuZWEsJCDeYfDiNlE8FaPX1a3lsksJxX7OSV3UzGDAvftoO9NjfJDfdiqFGza/BUlH8e356
HSmoqhkQQEGc4r0+ztxsVGgx+1VZ36HAHtbxciYrOMkyTXa8iILhDot3/gEdabM6AMvUvOGaUVVQ
336ATA27rCNSgXg3OXQyC4VXsT0st6LoAKnzJAUsk/txPuVnggYGLdSelEBWQBI5/x6KC4sTdZFe
rYCyh6MFLTIieVqWrSALy7vjpCuzHqrOOUI9qnBo5z7pa+uRJJdcl4VmYCzAcB0kNYRXh8bch107
OBJBSBYV/UMbS8YehL+PE1+3MSaIPJRFyZ0Zk1tBKbqgs69pim+R2DNkfc1CBEJstN7i232TdVZq
nE89tIT8npi+krp+L31YER2B5g6C/Qs7I9olsUjGIJwC2TSjlhx+rL/UO/0LykFeIn3+lJnEfGOH
Z06ZCYJM4KX55G01KBH/uhzphM5laa7tIn4bLv8c1SqlQS2KEzYz/hrHoIdKFR0lp4MwvJmWSXAj
wE3E4JOVrR+TNjb7GXw1yW1zn39Lomb1ptDws1C5lxE+iE16QeO+x8JUK4V0A6JbddcgMaJPxbvO
o71F3DcJaUW9hpYNc2YIRAZbUAXpnXabnOIEFFr1QQmkV3j2b/MJs2k5ONYNC6ps/BGIK0JWzerI
si+0SOvhdnR9+xtu8ajSKfeyyqDoImWilosyFtTiITLy2vGmeIDisgIDdSXUqe01uoluGk/dZknY
kQDxz0Fz4cY96MiwW+73DZJDaNKhRjDWkpcu4Yf0Yg/PL5opkDjKB7Zh7bmk1wRllssfEktx3mzP
DoDzOuJYNopjbMF66qMLLN2O6XjUWvCqDR8GqfSLbNk4Byx1t5zxrD+jAXE7DNftQ++nuEAl1/qd
coOnEszruV9lr1zCRXR0E2mYhZ43njw16Ve70iqkeZOTHIuCPmiptEYmjLA7DM6wuZumvMuB0UKd
kjXXpkES9QdW2C/RKSp9bRJ+Vjs8PqL3xFHyFXj24DOy4OUIBqba9caAjR0UvmwMTxiddnjs77uI
jumlMa4s4LnmjxyKyngidC3/si/KMJjz7DDGfOwS1waGNo6FR4bq01YXH4dapuYlGI9CIrkzhjvT
zS4zUmsDkHLsmRrrHGU5/HBqnnM7NgFg3jdnvKzJR2JkNnJXDnuZiNtMgAYJKMvQk3Ct/CL16XV8
WPw/V2Dj1/iOsZHXJnOBsa91CJiNuF91/8f2U/z4u3Rr3K+S4Cg+OV8WmK/b0qnT1KqAlZmL5TWC
7Uhv1Mf82o7+l0YOYQzboXFJ89TkSBQMoHUVKNun5piXueeqW7Blw6dmKyJqq98vu6rwZrdzIZ5y
1S3cblB0YK7RH1XTBmMrD/NBibYbpssZSwAlMYwXo1GVVAe9EfCc8VqzGq+dfr3LIpdYNip2qsPf
wE3at1rb4bo/ns1HxtbInl/T36ywhaRRKqEi/hBe4LgPwbW6vHCRGqB+F0557rvKcWmI5HQTr9oL
COf1qb2Nms5KGG2tToeOqP21Oqw0uLx0l02BSubruGUkujnNzJTecDyIpwSd7W9U0tQqPDld3VVx
+9UwVsb+iV1wNHWlaEYWgLchWvVDCxglOY3be0r75g6HC8J0rLNFcYFDq1AZfznLz8uLJf5ydgBc
8LWMRo3nmH05q98gAi7HrvQqaASFTHt7vcqi+YMEUnhY7iB5X9uydLFb3Bbip+XQ3+JRLkyuKxwx
rDMjkJEvCZ1uh8Y5HcE3ZBsaQu0Kd9CyL13z31yBj65mRa1xpgAY259FD8qBigYl6PzwePDfFo5/
FtPsGDQ/FZCya5bVtJET4M0PBE/I1NSjnLhGmEW9LB0fVTcn1vXWBB6eQT4yPB0Dt6h9Q5plPY7e
u5KaHRyXtOnTNLZkgSuO01M69F5OQ9JLbpHC4LDDYN6y+26HOemTvoRJJL5eMULk3AyNZJskDse/
6nSktdakB0SvtF5X1r46vMMI1iijgYABZBf8C3ANHXliTkBourCHio0BFwAx3GVvE63UDoR363ip
6Nw9bz6KXc5N2nmqbDOEiQn0z6CPaRmoMvNTcK4y42W0SlnjCKhCGOkhKPkf69NzWnIl4zxkoYy/
XLEuFQN4eMXkC5Y6KJgm0FYjltLPI7rR8tqb+mDInUNsylIu0aezw+ILlhXdknJ1gDVAIcJic8FQ
JTPxOs8uIHKNMGEY3+NxSRchugvKBgcu8QUn6/+lC+5ThzrC/8LmK3wQ3uOxGL/7jtrMpLmNkwNk
c/Pv7iPqF2gxne/7ILlvbnXvf9CTE50ae0QuOqBWN4xaDUT78bk18qg9FKDHTI9M31s6QyJD4+JE
EefdRi2sp3rGwBdG15LomvFDNJG8fUqGxeUSdV631JlgGXuFY1pH5U0OcbT6NEVVpEiik3TnuIzC
6hbT0UagKVeqietAA+pUMCP3mUev21NzVr4WkWw2RhQS93vHJRlET8fELIEZz8E0ZR5ZpVqUwnD1
8nEbXFJhGWk1pAMgOpCs/dmyZvCyH2ZY/WZybI2fPW2VZDFloFxuYVXoJFEUfOVVTaN6bDBAnEWF
0waXQ7EwcDm6bjimivI2X1THZCBkxYYE7SrU8egMFhZUpal5AB2XbxmdBE0cS3ZwnO/3phY7SqH8
uZxaPg2VML4mwRT+qWVMXy9bxxzuTVjewXHuPxd0ULIc1kHU+0Tm6lNR9KFDikMN+bTLUEI/3EFx
vk8SPXGdDU5idgFtvuUyejehP+x+n/PzPjNVA7w6eHIbvlRK7VFobbmdrDNAbIVpgXDNNtlb5uvY
q+tqpU4bUNz5ytIee5kQgThEOC6jdyKgkeLzi7JqaLwONpIktDwarKMzyH32QMEKBvRQ+MWX9+zL
P4Bvcg1jaknvWsj86rBxr3Rdcl0Xf0Avv8+tmJrFU+5UMKjSUE5CgdN2jrXyLdYKf5HRHot35wWL
OxmNHuQZyDOeY51df87ftVYuOg0sNBwgmeF8bMpbDTIY+P20Tnxrzv1WNmUv9OIdAhdKC5X0ujEj
qpXbqUPrKcbMpFIswjNvh8FFzpkYipIZOF+rLyAdfhZuyD6zphMjzKUiVsII8wLGy5vqpZ602wqw
rTuS/MdMfmZ5ME8/LzuxOJvdwXBe5uS1PY45dmY6sCZQil5y53ryNx9TMMel8i/DSXaJcH6Wxba9
5gl2aU5xQTPBhzklniPrxGR7/SY472zisq5sWop465lNcaJ6m6H5lT59d1vzy+yMfmdZQdoU0X+z
jDt/tHoAkU/Ptqu9GbPcy7rbJnnHS47lmq6DplVbxY3gdQw1MKWsIriyB6O7TrO9KpE95Yid7gWB
O2uguYjeiAIITXejt8fCumrAfvietgH0bhENVKIqXoe4/UlWdHb1M1DGKhqTn8O/n/zUNRsNmCYx
cNq8ofurQKhEiYVcYOzriObDd9NcJE/6z5MqvI/ZpuqaoKl0iOZye1Ggc4soCV6hlkNueSx3KwLF
9sonC1pQjMjGumpPegAK61Kq2iH6ivbY3C6Zaq0WHcMuy9Wz8zoYnZ9zerjs0MLIYNsahL7RUQDK
OS4ykMpwFGMx/u6zS9GuXeKNQT9UYfGuUi46BsHGaoN/W+MPiDqJraymOi5KReIPv0BCG7j0k8Qi
5ldv9mwHwp0RRrGtupbBIgzrQGkW6jFgYokcHeUhx2PVqG72JJBskS5BckdGas3mGiuwS8sPz4Kc
B8oIetSD6TeR7OVadIrb0CDTsG2Wjffr1/FBJ4WZ6wkyklIJVeWDLasfizKS/e9zMS6PUVnGCBQy
0fmxza9U/XaZQzvrPXd4z+ULDaTo2sY4GJr5OOfrMnOJW4JwWurnPIG2rUyMQ7hWaB7F5I9FiMWT
KY7DFi8bs6U0Zk9d77s8CSR7L0oX0PTzNwRPIZEpTWNB5om1LeBoxYSRYR/GAITdIE8071vZYJhw
d3Zw3JIZCHmTDYfzIS279JZXO0qgIo/P0eDcEOV02TrJ+j1Hj10txdXq0UwWtn6YdUMv50pdybcj
Q+C92aHjrHRASInf1J9tWWVN2C+63x/2D+xMSB0IoqbMBdhMCogM8XxrfF48StBLYEfg+Ti4pp8R
iVsIg/dum7iDw23SkTYxUHUjykE2S8sP+vDXf9sc/oBQFmfZcmC468Eefrnxr8u/Lz4bdkZw+byz
FDmdGwAw9SY2HAtyhfXeAhkGm/gqa8masZ14E0V3cFzg3hpNcakLuMqhwbJNip8l8Xvu2Xt34EJ1
DmYPte0Bkg/XtPw+KA+XF01iBC/XYBjoMcwJfp/1FTm/p1xG9yTyLDQwImKahoGgxhlASFqTKVNR
vtXup/wmK46W/eGyDaIYs4PgRwn0fpyqkkGYdNN/piopUI4uskU95mjWu8/qFbMthQnlqcu4QtM0
zEuYJtgO3swVdM3QjolO8KF232gyeDmuDf0iq8cJrduhcG7Wk6Ip0R2KgKCqAXHPix0HW/67X1Jv
bS2JScLwA8adf2zitsuK3XijNtAY5Tiq7Xf1E9IRn57qE6QO/cYnticVCBelQDtQ3gnLfNNdY2AL
eaZHGqaVl1an+GBHTBNwbiPysHy9vHXMDP7b3SNyx9KgNWqusDRShz7Gi9ahbMjl/7OcLFWAf+CB
m4urVW8lncI2b/i5Hdgkdh/FAWiAEq9BKdxvvD9C9eFl64SREI/plm0TE7OvfBepuhVZRyyNPW+W
nzAbgrJT8dmIqocECZ5sdIjF7bdr+QLGQszuxLIQdpfCBFi9BIPxYDeBZT31sr5E8cf2gsKtZEns
YR025Ky1rp4GXC8qq/9gp0b0H5eOO6XqfuhHvWWfmz+Dhrb3GceCFrUn9MW/q514v0/ciZVsetvm
MZZuqFstAq2weYoHM5Xc0IVlaFzPcYMhmNnBkfV6h2pLq3sUKVFIKyIdbMWgAwhdNbS/MZERDQzC
sWzERnSs7BH114j2YOtLsmC3sv680WBdPl/eJmFQ3FnEpWFtP3dDpWKXNPV3bXxtxk8xrknr5Nvv
8jt0pTBuc915M/I0t9XmoEV/8vP0pusexwLslTKfE8a/Fwx+uiWpmybtFWDQ3/R2CSy/v6E3xrc+
KB5qXNYtSZuFODzorotbGQaTLJNzO1BHVFBUcCc/BXkPa7Ek1cG+cSM2plZV/iYJtsJP14DvaQYe
qFWejsKoV1TuTWvyp/URd21vHj7qmySPEfs4tsjF+AyOYr6hWOnToratBEmAB5tQ90hCxe/Resg0
bN3gPa23zg6Oc3Cri9EAkaBeaNtPevpNl5IlCD18B8B5uJmnnUMZgFWE6eR9iaMqqCPjlnycTG+k
GNVR8RJX+bI7rnCzCK7qpk5M58282tLEYz258I3OeNCryGzyEHm7LM0Qxgd0zauajmMK1bbX8QHa
grOybsrkN9p1cWIqpDRaMGh6YzN+BlxF32kYrtQYviYaQLnMxuzb2SqIgSqyXXpDmoE36lFzqCzW
slj65jS0iYVha8wFEL5GsCTQjaO6PSGziKMSFI1FjErODD659SidxxRu1g6M88JqM92q1wBGlWuz
OdcxWmTy95THMXSPzkkVTTJItF/vlZ6sda718Ihi/jyM90VV+7r0Xi1MIl5A+LKE1TmYB5hhienc
9cnJsr9DUmaTiceJ1+sfU3g+S0tbEeBLBNra/azFHlVQJDW/XT6axNF1Zwq3KRCa0c1EhSkFWKYO
NohHncAygvmgH/RjEuSfL+PJbOICBW443YjeV6igadNxSWYvbrKwzT5eRhEInaBmtLOKy/LKdCtx
vWKulqK78U9/RYrkqPTtzRtNdFlYHmPos7+CeNeXSeGKE+kdPFuFXZI509ZWFObp6rfpJznnx9oH
b8LmbR/IHUrbeOpypVO0spXlUkEzbUF9yj5lY35UoYW73WTp8fKyytyei4ONO5WVOgCihcbBEnV1
EiZtaMxKeBlHZgp3ibTVijoVAU7uuhhl1T1NIedOK/3/BsOFigSDl8na4/tSQStRgmMH/PanVVp5
kVjD3xd1K1eGPgbMpHxT16jV/1rf83K7c3c+ZV7ivIeGGRZsmx4zpERk8/JYkhcJj3gcsTiU0EZn
8tStRY5WQ61lM7HVbYzBEGPeQnO4W4trlUr4CWRQnCtPeVJWrYuZ1ZRmvoZxvwnRL1XDXvMUKq0x
s77wN2cgqCRUggwTbzScV6t1oiS2wlrg0bK33iZn9cT6HZon6f1alEe4Kl6CVIeRnfH369zFq2oa
w64hUP0t0Lzs0PywgulcX2NW+4Cmr+kdLr5H5FZS32KnVuMMz3jqndHjlWG7QauKBOT5uONXcI/C
rWCb9Xo1j7CrwHBuQi2EOnIcu18bXMQloMyqjGMcz1eNY0pIs54/nrfQJp680NqJl1vuPCkqp67t
DHPHAyQcznM4fwf75Y0TmBG6yj81YfJXG9gRa2lvIE0pE2YRfdoYb/wHnTtmIMPS0YqNp5dKgvHG
cb1bU4jOpZnydDlUiT3nBYj9I7sDhbqLMY0TzNS7H3VzoOSvy78vM4Tzk2Iwl6q0YchgDqGhQIiZ
EqgD/LqMwuL2m83SoL3loABpE17aI8XMBzF63BKUfjyqeeTkVVA2X534CieLN+aSSqtw0XZwXGpT
L9vgQgwX124wfxjzSZ0l3ic6DzGS/I89nPOlWo3GROv5WpV7OggT+yYgKWirZFVVIc2Oi2E5h2BI
1HT4O7BhF+1ol+ye43qzFpHCg7iR75xUjZFp/sbc9R/JnEJ6wxImiHto7jCeUS+b0zaeQF7YnZw4
7E7GcTi2LvifqgXkpLIoKV7UF1O5U7koM5oUCkx1p899cSowOlxnh9GSOIeQ42FnFz86DMnsbrRr
4OgRe1VOzvGxPukem8OXNWsIr/t7LK6k1VY0TbsRa0g/0Vvz0EeYKsf8BjlAFsOXL6Gws2KPx3l+
ki3jWHXAIzdG4c+gOTvkISYrPQN0P7iMd152W6MNAYIQB/vj5Y9c/NWhsKFaLlrV+PpJURNtaVuc
ZI7lo6evdyR5iHBs1EUD3N8AXKxS5mJ2LQ0A81k/N7HXs05Vf3lYwUCFJ0dyZG3osa/drTLWRGGU
3CFz55zSDc5ad0AmW35QrRn6ntY5qzbv8goKw6Su26ZloQXH5KcjyLZWRKtxaFtp03qNoR1yZT65
jFmTbN8rxz63iys7w4Wf3Q6UbevuhGmnvF6cEme4cpwYz8JpjNLAfmiuMBMGTU/QLaDyuqFq+XDZ
WDEuOCTAtAw9Rr4SNk1t3ukDjDWbDy54ROlnY/Pd8fjfULgPYtx6CA9sQFnx8uHPhH6f4+WojATF
3jG6jCX0Eogb/G0RdyqsGG2BnDmwcjvzm/iwNrOXaz//Gwi3XdlMMvTWY7sS99Ydbtflcawkaya2
w7V0cPDZrFD52iMGDR5RsdNNtd0wS9OwJRgO7LbgsiXCeKH/A8NPzKwu3guXhiUF6VNNb91N5tkS
Owwu+LqpTWeIq6Cp4yn5nt73CBjLVfwxPpTUA9tGUEVynS/xJ/xiFOdvA8jiyobVQ9H/5dvxOXO/
Gph/aJY2JPC/VJOEDHFQ3K0i53RKnK/oxkFBuXK98ndzvYBFnI21s4FvsKXYH0BdHqZhEhSy5WW/
/CapA10diNJddE2p3Nit5iQO+qXg7niF7TwTCqfNlf5x8fOPjJA09mVqj0J/2eFx26m2pZ3SFnjx
/E1LP5Y/3+GOu5/ndq6EkKRW9fj5DU800/BUb4fLAMIuexdv4JCC1wy8XXMGdDRL3K3cJjR+pPdQ
x7pSs8j5Bc0kFP8HX+39IqpkHTPCRdthclYZZmLROQemNaGbqamgjy3r3hUGcryXkOdWsDdUoYOd
zkVdkMlP8F0l4F/XH1f9lz1/vLx8wq95B8O+vN05Ncx1rDho0vA7UvllXN23A1INc/lwGUacsu1w
uOg3q31PYgqcPH1m9qhvoAVdZSBIHJE+DX7z1MpadIRlQzSe4CqLrlsbF8vXti2g8uzSFk9POPqj
8bxgoI+Rx7m+0l49i90FymmQdaEJQ9UOlO3rbkEL10xae0LtSFFTrwT1xXBu6weSeeaseGT5/a51
fbGRy6FitUEDD6sh6jfGHXtzyJCWpp+JV5608H9gCmVf05vwtDOP85dGVTdCWSm2OCk/G4y5x8cx
iD3tBm3FklDI/vVLUJzLuPFcDxtbyaS+6mPMAE/nHKM6VLmaiu/vWkaIAFgoJlk636dql2mmqas+
QUHYibSgjUofV2iCIMKGtfqjjE5bGEDMFzz2952XdGs9mbYNvE1J2qivyuI4z5WsR0m8gi8o3Aeg
Dombg+YaH7QObSjjqugOjRnEveutUsolGRbn9/ZctlWqAgsyVZ42VIemh1yDkn3sUzugpX36jzvG
Ob5ZtvNEFKxgenKgE5ScO8a4kJxUEH5VkXFqZbcV2Zbxnp8q9mTFACyxmF1rez2R2CSOxS/bxTl8
reisSxJLGJtX1P2dG54mo6qSGMFrV9tbu3W2AyNAfB7ZlD4odiF5BJVYwdMkD84yl8MCCHW6ccsO
Tb8fK0cS9pgzvQkNFiqFqPrqmODizvy4aRMtLllk1z7Gc1hDG3GdD6r6dNnJhKbsYLhjXm9RrBpS
wKzuvdsEjW57WS9jvRVXhCy0kTiYETRU/olVsWJ7reyVHVOMPbj3tx+5P3gQYw2ap/fw8YFG928w
/qnVMFO7GGqAtdsx6z6X7smRdfQJfWwHwW1O65K0ckxAKAY4Wp2g6iSPrDIAbltojm6PqlrwnRAo
w0xJVGSrbJhGhsHS9F2A1lyFpksNDBJR6oNdBa3YObIV8mX4jnLP/5D5i53tZWfYf7RDjGm91qaD
ZXOK+66Pj6rSHMxy9C67tPjLscGvjKQcQy1c2KyTeU2GBpnr2hS+np/M4VdRp14l6wsUJ3yYrf0b
iAuXVCeLW68AKq7pA0sUaKQ+UuqpuDjNV04oFboWp3s7RC58gnlp02abmXZW3OebE3izAtWAFPAQ
zkGFgkuuhe7x8oIKHYXNjGH6DTNw/DseaZXWLVM4SrP+lca3aUIlOya2a4fAnaxmEk9NmQOhBwkf
lAqPiRkMV12oROVhvsrO+WN2IxMYEbrJDpNzE703V5omwDTjM90+jkPtNeWjZsjeuoROv8PhvKTo
lIra/Tz5ixI0+c3S3KrLj8sbJIPg3GIu1rGKbUDMJcK3e5urhzE1ZZskcQO+Dd1tejpDHBGn3urH
EWi+b7LPmAxgpEIdtDirp9X2pBwUkl0y+Ui7tUm2lgBNPiW3yTE/O6fF9gZoGHrqfXmy0HKiBGvm
SxmdxWsKMhSkylBQef74d7Fq25Q6MVzmkkaJpiPqoUj9o6ljSaD//7j+Cw4XE8elp9o0AyduDxZe
FWhI/wJbdXyczh2ezDHTmIbOrYyGknnEm+wCagFscgwXAj6DsUxkzeWEDGY6OOcRtFoaZHz0o6yI
Kn4y2eHoryO+ZpR27g7AcW6eSRPPuf9z89frIXrXqb9D4k6zwtUUa4Fko1/1IVGODXguwX0p+QbE
3viybNxmtbRSMQENkMR5LOebvrxTINAla2YQf2gvKMw1d65nab3Vt+ymZozmkZrgC1Fl/cti736B
4AJu2cWFNqkwpBwemtkFMfvZQKn+cliSORkXYfsuSSq9gR2Y7cHVydPm4ji0VmBsUbF+6abKz6tc
kpqLU82dH3Dh1u27upkKgPYhm3xYjkWGzq0//YnkViYrJtsqLvK2OLTSKgeaqkVV9iGRKWJL9onv
nFaNcYuTEfuUdUfbvDFj02urQVKFEBqBEGeBjwRM5vwIkzOUcxazfSpAQlIbv2oluOwI4k15QeCP
joFAA/35TpZSz/acM5sSSX8Un7awfC91NZqk/zaIPzTSusiGlt0yE7xyM9qiIEFvAmod+hc1KD7I
LuqS9eMFffWO5nQcAdcO1w4tPEX5dXn9ZABcbFOQpWs6u2+SxO/yL9SUXfzFFebdirH/YBdylMrp
XMJu/gM4kebb/MP0OdNC/ZHNaLOsMs2uZK++QtfeQXJRrko7y0jY0ZA2iT8tq2ewi+67At0OhQt0
k1KZVVFhb0jZX1UWuvXi8tg7poRnT3zQ7XC4WGdbrZVaGnD6ltj36TAaXjnW1c08TMWVMmkDnMPK
vbksG5RJt9TPlfY8pcSJLruK6FNjEp/sAozhB4xxv97JtreyylBQhW5AugEx0zJKrvsgu12D/4nd
jR3gXCLxCo6zG20DeI62YTeMW748c4TdNcfM8VWwycmH7Vn0vgTHRfdSN2ncKIBLrC+ljlfS4ZiS
LylUIx3zKpEFRsEB9so4LrpraqmSJcVaMqZgDT0sJqaJOqmGnegiucfhKxZz5lqb2gEnvWYtM32U
P3VX1vV82EIkSj/M03/zkWdn3n3tcdUWTQK5GTR7uI8YvMCrX46iJto8mACtjCBB8KG/so7LATOr
JglettDKYl8VGFovkoOZyyKYAETbh3zOMRJjQstWC8cwqrtp6j0dPaDk8+V1E4dhJh8G6Qq0VnER
K+8dI31OMeflW4KZkeVdL1XOCwD37VpdPxtti5BYgd2ytdNQJf4IXa//Zgb3yVYrGDbzFTmFtuV+
DUVla5SUlsSb8WIHtxlmX5C4LGGHqdxBH8rT1nNJZDsuCAVMRpZgFIqA14bv42zzxCZF5yA1im+6
4ZyMlYfnpzn5rkw/pDyqorAKNAcKgSpYqd+oYYxq4Qx0eX5oU32dVTCPbjh49QlzL5C4urxDwvV7
AeOzPnDDZFS1ADZSLXT0JLD15c4qW0l+ztyJC6Z7m/jmSmWAlJAdA6ZwC6/Tf7Ym+ATcH/YiO5PY
Jf0SEB8BZkgZlwOAlgOLNvFpqDEuMl6zzEIxgsuLJ4qmr8zisqW8bJV0ZmYxKab0K+tKUr+qIBx9
VnTIAlkdULaMXO7UqbQaTRbfEs0sDm01Z18dvBIdFru/7ZS6lN1wZKvJhaHKWi2lnoGHxg124GKk
4qYxWTH94N7LqmQyx3e5mAS6ykIf2GqO5+3AejUUf4tMqMCgEzCQHRXiNGrn+Vxsyunibng3ZK2j
bKx7ulJxhfP/ENlLR1+ltnFxSpmbuh1y2LbdjeFwys/Jk+33tccO+Risp5cdU/BV61CiAumiCj4+
wrc5xkOf6FOJDp9xejDV79NwbaSG5JMWHFG7s/aNFkDRNK1rs5Mdj+Zeg/6hRJV8XjIEbs2MrjY0
JcZBu85P5viUdJJgIft9Lucq1LnNM9ZFoYzqOdPMX4WjPL5jI3YpMtd/ZBerG8cFS0iKIC0tf6Zf
F1R/L4NctgOjhYiJuxxL68CRBi5rRIX5qcvOVMb0KvSmnRFcTKVZ1auVi98fim+kAtHC4E8y6ilR
KN25E4imXhsxUkoWw2SbjY8ffMMfmJCzCnI6CBM6R+VkvuPkewXIVnW/au1AcmfEF5lUV8pwa2nX
RFZdky0cFz57tx0LYsLBYnQdxdpRW09d8/vfbT4mIHW8CqlQ+sTwjsUTqxUKKlDDUtPQhT5XsVrX
aSuVY2AbvD9UnzHAOaPrkDgDnR8XKpslwa1y64Bx/BOYkxvQ/oYq5qbp4d9OTT+DWQZ7uyWmBuq9
1/syL2abqBAWDevC+qRnyh3m4A7DZErWjd8bHoZz6nya482igCm7b/Za+8nPafm3o4LPGBiRVVny
iK4izhQINlfKxEwhxWOi/LTWQ1p9v7z9QjN2EJwZfdtAWnQARN+BPL7ajhiFCxU5lwf7V9+4gIP3
R8w+QBqaL9yNbd7Sxm2AA0IoaCEd5tlzb/7QQYHz/7JRfED7s27/gPE1PCtd8ta02N5UYY/KkOzy
I/t9bl9ArWnW84bfN+2jbXyrZLc38aa8/P/cpqBHiC69jcWqtzuLXs3LVaEcLy/Rm/Tlzxphsgwq
5NiP557bXfhaSK70Sk7SEC/PDeQaa1/xQUQyH8hhiMx/O7jO0AzDBDkgASPmG/JlsqGLFiXdNOyT
Ij8UcVoETryWYZc5cSCxTLQ7BmPsM2AVU0d+HQBGU2mqzqT4aqLpurlv/dqnEb1ufs/PVPf2L01S
pGDhi/ftPSD7h3ZLOa1Tqm2Y7An7NofOkP5L0yZc8vRbVPgjDGpJvFvkHXs49vcdnE7bmkCQmYaG
qWQ+Mews7Ad1DtHTKZOZEUKZeFhEjyFjXeEynETTW3WssJRme6yTs74cZudwebskEHxByS6o4sR9
SsMCUt39ffs1G/+lSOyz770YwZeQsnnojTYHApJNry/Qljaem0niA0Kn24Fwn2zitqq51gCJs9sC
bIGjZJneXAB4Kzivdhql2CwloSEbr2W3+uTs+gQNHIyYq5VEB7E16L5EDwFTaucObLpqKGSscLFW
1YNKK77lg/Px8r7LILjkvB6meisZRBzfjzRq/61g1p/1ejGBc92GtvqKiW5QmBmhSz/aSlhP0mYQ
tuhvvnzzHxC+gU+x0FPTuwAhkXkoQ/rNKL35a45mX/VoGt74Q7YxwrCNxrS/d4ZPCbRu6zqDPCMy
cRkIW9WBesfEZebjKKP4leyRwzm1NoFFOE0BRo1zX90Zk8TNLMnycT4dL6OTUK3EOafezfX33v60
2jcW3lcuu5owxKBSiBYCB4McfH9Er5LS6A1EsUH5rrtT4bnN4seb8ekyjNCaHQxbzV1ctjtoc6Jz
GXEmv1pw9lS3cxoVtpSwh636G6fb4XDxv7HUrjJX6Ej1nZccx4jegHwDmkmnIqRBf2VL5oBlq8fM
3plVWHabqgSrp/8/0q5rSW5cWX4RI+jNK213T4+TGZkXhiwN6D359TchnbPDRuM0rrSxEXrYiWA2
gEIBqMrKks5r9rJVd7omkETgzpyloUWLinIrFGRdQuSxtm32Bt9WKqd0fJC13CUfUxRy/MUC7WAY
l2N2VbaqGmBq+TlJXCrRs/3olLe3UfieegfDeJ5URbl8MUlpUCVBc6R9Wm1/tSLa14e22rFFeUPu
Ln3FYyU41rxUcnvAsJTqsS0fZ1ENG9cAdt9nbrtG01uZVuD7lnkostCG7qXo9BQYgMo4mjwpLalr
6Mpsh2l4aozeq1HCYEgCC+BOFYL9kMA2wO5lA/Fracx2osdIHBmB0951IglXurRXW3P3fcYFVCNR
krF0UpwHyUFD2L0LdNC+RFXk3BXZwTAeoEw1Y3JGOw2I86H7JNkfhEqndCvcGgiz6fNuGybFAoJk
696ielIcrMrbDM3FNrTW7gT7/yqn/+uw3g2IcQAp6QrI9wKOtkzr3fk+PqpH3aVKj1Afi2il3e1N
yjW4HSDjChrkMVEfgYVatgoKCk4Qf6VdVGInuo1zFZb6PTLNhqaj6kDfgNk8m5pvyZziXigd5FPz
DiL5fgk6uey4sl/6iTDCz1+4VzxmJ9lTSmSnw06CDmjsz91Yu4M112432xsy0TMJjXHM3VKRRE01
+FcT+xWaOc31Tsv1nl6B9Wg4do/lfXO3rZ5xou0AepGY+f8wmVc0ZqstNgqRUzqx5n1xhDg3aoTk
oyvd02l1hNF+/o57RWN2XIxMaJevOAQV1XjRlPGLkw2QUpj78iAwGLpA1zvvFYnZeZ2q55lKx9UG
YyAHBC1yjQcFDXJ/Sej8zdm+WzJm3w1F5egzfRpNKInrPqm07aIW3h4Rd+ocGblPGW0HdFbdw06V
TLcrHIdJoxzU7Ltc9oduGgQoVyIivzbaDobZ0SsCjGNnwrVLh+KcPik+OaH89NDd9aERNV9U0H7l
r3/liHegzFHfLsucLTNAs464Q0NOTfejMPPgb2YQPUTQM0RGcxfG+CYztfGAxZ7W0s9a6qp24m7C
5BkvQIdXhYx8sWObBitVULb6WNejQgN0a4AKLqjS4nlJK+7S02II3C/PJgycH9C/hQakzIZonExu
pV5pcd47T3IVOeQnyjNvTxrvqN9DMP4hW9utVVNA5OkXzThl6R+myKi9GbaGUJ+JW6tsMotSW3bi
LKNM76xRrh/l+ET6fwnBuIJ1jh2y6IDIkCFre1chP61WsBJXpG46DlOWNQN0SmhxsmW5xrTE1liP
WYCi8I/9i+Jrd9lpoATEEO9Yz3r5c5YNC8mMK9P0rCctIOUiavqfqw0F7kGw/DwL2w+L8WxTOm1r
QYDR1M+L2nmt9GnULQEI93RHqYmF8DyE568KVbXWHki3LHgbRdYjJNyoqkhQfzRdqnSb+Oqb2zZN
J4Y9G/ZwjE2jmmZppg5wkn5Oy2CzP+XrkQjDGryts4dhTFuXLHNqJsAM+ovVflhyUdyETv71OCD2
hIIkG09y5lLUQ2V5kCYVBjCN7th8j1W0G//QGLa7ZX8R/MPJY5oQv1Oh38B4aGSkal0vJhpe/L7k
71r1Z1p8vb0q3AffDoMNYeZbXiXDDAztcQ6McAPvIDmXEOlHYVooctS8J8YejJk7TdGdEaJs9JaV
geiXgeBAo02i2xzXBl7n7deYd69+x15yqJxh/+TquZvCehRRQ+htkLUB+H8dKhHoIIUrNv6+A9DH
PLV7bSABREwr5B9QKX/Q3tgprnDpQT6gm7DgrsMbEXT8cAXHwXOtHo5YYAxd24kEpDgt8rP+p4WW
8GrouGbBzmQkU6+o6ThrRhhglgex8bGrnlRRg0yOR9t/n01qEbxpFYN+3+zeFN+68ruSCO6eXASo
WuEYgHzdFWnQktM5Kbo0D7rss1Qdh+y42f7tvcLxYFRM5R8IxvUn8pyN8gKIxnrffTL63rVKv8r+
lOJM10JBlslGA25ITbGvLntDS1TJGPNg+igHtDGZE6yPDnQvJV+o4M4x5Ass9dKQ16GflEwDFn3z
k2C7W0q3uAOT0KOiUu1dLzx1OFe1C0T6i3Zbp0qVuBqxgQKqGd+EdTScqLhb4yW+KJnOWy/F0sEL
QFt2dI5hoDZDJvpa6vDUSf0pmbOwrGUf+6t1S1tQXsbZn8gQmqrpgGGLQC1z6iBrBxdaZiRYt6MO
7X0ieIpzv48cFpTANSrPyAwlGa1uhFBdjtjPNxUdRuP525/btrYDoD9gtyyQfiyqfmrzIG8c38jc
No9IB4GTJryNw9umaGKCzC3tDQPV9kscKNi2UlVWOY7noDEes7gFeVX05uAdarRNABqWqCpyxOyz
bYMc7pqoJbYQ+n5q0LsnSwRWZEC72Gsa4gmCuxRvefZ4zPttaCuHDCvwCC7cxrOeo/LBhbywtgq8
HM+koeYEeizWSru68A6OtDpbgaRpiuY2q/WhlNH+E+f09O72MnFxUNhAG1iiTx1LwV7MulO3acsD
Dc0D3KFfAmclAZq9fy4XUctu3mrpsoWlx2KhvQN7zWm2rp3TVY196e5359k0nCwkBWgEDVTZv3AL
ezj2xjOpJfqj1ICb6++j7rhd/WMuv8eiKJ1oWL9CTrstZaLlQS+XdFgH8jKdx8g+akvw27dWEa71
t5eM2hhzJ8HU4eDA1gKDiM1DtGUmKX0jx36eSkECZaLceUTyyE0R90yzh5K8v43HC2JR6pXy6+4A
18S8UpKBxKk9gAJRHJt3pofu4Eo44NFNJX3NDxL0zHRZMEbunELUFc0XdNmgcaZL95HpMyIwrQMq
7osdSS6E45/lY3nscYJAL9O/PULOJgATA9duWq6nymy6sshKGy3skzTQhhPq3Fy5/2ibJ73+cBuG
4xLBUcRjnPLrtSuXOJG4dDK7SIOyeKtY99KMI3j+85fEBQZzziNBkTnNXKaBIp22MZzUU6b9uWu6
gGCOqEmz1t7qAWE11uNim5A5sV2pALvMyX7enjGOu72Aon/f76wW0giWXiHi3sdogQvPPoh6BfNe
xxcYzImOOr1eS2SsShuYDUhGoLeHeuOinypBNbx8MN8IdY+4hgB3C11HuF50+b0cFjZb1xYJSYMu
Caws1BHQVOzuz48qHYX2/4AwR9Wo2T0CKgCZupOePkFXVADA2zV7AGaLzmOpqkQHwJK+WdXWrVGE
183v7E2kb8h5TOrgZOFxDJ6kdlWYgjfRQhOiNO/yu13579p6UcE7z6/uYRhjK8e2yxBFQJFQneih
3o9fHRQF3DtWN/lG47TnYSxidE1RmuDPrdxGe1i0t0HrYNxiL81h1MocTyaoeyr9ETWbuShvyTXx
PQAzsrXS+swhAJjC/Mn02oh46xM5/xYqQ73SKPLe9BezR5SN+xiuSjJesey1jKDa3irjIgn0Bk1J
0fgULYq7Q/rSnn9XxIkqRvgj3AEyxp6QoZrrEYD5uXinBm2U3JsDytRpMns9YIii2gPuAbUfImv9
maQNK3ZxgC7MAZjcEDRtDotHi0Yk/y8YbjgLcc/FjpXRFZO5TFtbqdVWBjAjDYq8Rfc3L02ELzae
t92jMGdHqxUO7hVlEoxetYbUE5ZR8bX1s2NR+ltAe9H8qaYdjP5iYIzpS1ayKGMMSNlEg/bUnWaR
nh1vUAioIKPjUJ41+2CbSFMnWZ8lwaSezepcd3+xefffp15yd0Tp26Cn0ozvx2UQqw+bKCDEC33r
ewDmsJjMGVnQlgK8tx5/q1F2hxFh7wLBb5QgQypdcMDzp+xXXzSUAaJ84HJIddIX6IglSb5Tf9qc
J2sVRNVUnnvAzY42XvsFwBia1ai5UmgAGL5R5cQiRHVmViEfW/i1pzxYn43I/ib7aOp1n6PpZXvU
0K7nr3zG/lcwtjfoZqZI9FdMYfJG87OT+Ul/slBSHqJ9xF36nFsCU+F6qT0i44c1cJSUrkySYAGB
oArLCKI7tCqZvlczpNlzUQaLd0RDpx31EjY8MQJzlytZ2RDcXlXYDkHmLybVp3Y23MZuoaI6RH9+
iO2hmH1A9GWM1YLuMxsk7SkLN5Tb3obgzx9azal4XIM0zdLz1XLRUsjdS356tChraYxQ0fAj0zzz
GxU6tj4Jn3Z0gtiDDISI/yKy4cyk6hQlK4G4hIURkN6tkHOEzqeXqJCgXaLqAQISkShhyyMpgMj8
CsvsQLDGl1yCwL5Po3VN6uYQ7xpQ9fuLmrX8Be0dPYXQ+hX5IR1qZIyHGdF/qTNkoFntsTd8IoVq
K1g6riFCpRIgqm1cJYc3SL/rdQeIuIzKCYXF2V2W4MmKounbNsL1XTsgxgxrQwK/GQV1fl/9KOqD
Yn28/X3uQGxEzg20psSDkTn2qziX68Ex8eiNH1M0RtVVL5vBR3C+38bhjoOqO1qqY6HnJrNzlaQy
phGj8dcx3bzKSFafqOhvchuFt6OwsiqNJ+BRijzHpYNA5zk9NQzADOFvHseEXA29x1DxKvtBVI0m
xGM8/5StVF0ZePLJCOXRd4InM4XHpckUtKlHy4hPghFyFuxihIyXJ4mCdoQTFqxOcgkkrbTvSlTE
lOZ2SCx0Gg1ziFCZz/KaDw9bVZab63QDiVqrzIzHZWv7PEz0Rn2K5QLtyapMzT61qbqiSl2uGpHY
CMfd4Mc6CGXiOUAXnlkONcmygS5HMvlOm6Jt4qeiFUSw+WuggqhmI/OAoipmzZsMM2IWAOn8LQQD
JYifEEe6/y0OmOqu8KCli8o4UaSdXwGZRd8UqZTrHIDzqX2xwu3ORgPt0xSofnrKFO8v7pQXcMyK
z1rTbxUB3Gj47RJKop6QnK2Jlxpi6DZyw9eNY217zJU6QeM9RfV79Fft3t42WZ4RgIanIqSNJ+FV
P614U+NkyFY8nsrAsj8VxdvC+XkbgmsDqKV0wHdCWRVwLg0tkVACiX9wqSwiM7JC5U4K9C5Yn4pf
dEYcPG9uI3IHtQNk/PK6THXZLVoS2PJxU48JOOCi1CbvSWYolKjjWAYCBezu6e14NqQMfGb0y/hJ
H4HL6scH9PfBE9Dxa5FWPHdIOzjmzTksEChakVQPtAa9xZ8XOE0RS5vnvJCFNB0Dmj/Xuc6612IZ
fczx7ms/lkUkQwtrtQ7z9OP24ohgmMVph86srAQwQzy4tu5aKkpeNT9X/pwqhAI7w8IlAw34FPYZ
a7Y5IiA2nrFae9BNiG+9/+NiZDwoLyAYX5PEg7zqDhbFQd9Cxzy1CIp3luDY5K28qjkKkhho+Yh6
qsvdM4Fp02SIEgVS+WjnkbMejFoAwTXmHQbbk0Uz06nCyZUECKdpIdXcGNzsbD0vQelDwFIAx7WA
1xGxDVoaGZWoc97A0FRkumV/KqdAKQJzerltacJhMesTK6paFxuGlZ7HIIZuXRZNp9FfwYfF5VAw
Kp6n3s+hdrlOdQ2lpAZqaEGWNEdwFh+QbBdA0E3Onm14iNBMLR60psZA5OW2DOXQwt6syJ4Pc/XQ
WqHRae5sHwZd0IedHv+3wOh4d7EGyypkSVsQNM6dSDaeCPLDFagp/blu/iJ6jH7er+OiW2AHpVsG
ZOV1jKspQ7s6J87zbUPgLs3u+4zLie1BkjOlp4eoq5vnUReQ9UXrwtykyqKw2nbB0stUqRoRfOie
rEil1t0Hx3qRRHV8ouEwZ0FaIyVnTHQ4+TsD5txEfz5dSPehwh5SdAY6pV4uR9OkTjb14KfjSRCZ
5hY2y/E2Andn7iGYISzdUhQt2nb7cvSbqq4fm2D0NY/uTFHGjZdTNGVQOlUE9CGXy8aY5Hxacq2U
QEFwJx+Fom4WkNa1j/pR+2xFtFp0/tNmWjgaQEmzkURAPTmyCcxWJbYy11VCYr913nZGtBh3UyqI
bPGCdRcYzA7NZMnKswIYjb+ihZpnhBkUeuvclT7PPiJaYX+Yv4rcHOc4ugBl9mruNGTIaoAq1tHe
onb+YOeC7cS7MOJFgo6haJmLF/yvv+/9QbW2OelHGnpRQj1YDqbm6n7xk3YcWA/x5prvb9sjZwOb
uAKj7ZmtQh6MfaXo/VxIi7EhOhdD1vGlmSLL1AJTRwiG3oIKQd6UZ/4XeMzBVKfQ7oJqIN6Jq0v7
ayLI427P5AjFQK+KROctL8JzAccYY1OocTPHq+SXqxtHKMIC+cIdffIOOlCRSE9VODjGLGUZXQ8G
GKf/j8KV400dxE3QofcUB6KevMLRMRYJeVpHWRTgyZNfHfHkO8TnRHK1k+yLo2Uc33sxlcxR4pRV
Z2kLBdu8Xvo2JcIUMX0RM+fuBQLjfZWqHCnDDA9YdNsghxZ9HZKIeqlGqLrNN3vwfWio7JrcoTSt
uc0USk+dZ21NHrrZ8NNMq11SqV+G8kAGJby903juA4RcdLaC4COKXxhTVNYkk7MNW7scszvTeCgV
52SRb7dB6CKwU7gHYSxwsqq+g+wy7njq/TD8sHPczrMnQoh3G0c0GMbyrA5vf1PHYNb+DRLfMWhF
pBV5eeoLbg2GsThDL9HIrQMIWSEY96vHX9SH+uPqG5BoFfkKnn2DeoxnLRUKuYrXIGwFuZIRU1fY
X6TN19XEvT1nXOcOV2vgP5iBzsbVLaThTHsbEDE5TR9/p5jQp/a+RHtaqnErOq+47miHx0bVUere
qdBakkCYolFHCBj61Z2C/ohl6PgiZ8TbUXswJty1tnNdLrhu+qiPeWoW++z0W+zWy+o1UvaekCpa
x4+3J5S7Yq/zyepXG6VkZWMGSLQZfJiV7JR2ouIE/hwaBk5kdKSm97bLG2GikmF0BlvyESakPdyS
wDwqD70vh/NR3EyTO6JXNPY1us7l7EiTBYtP+ulAytJ4r1SOSKqOe25oYD3immag4sJhHC1uhYNT
xw7in2ugn6jOuAP9Z984mXfi6lo+GrpRgKQKBvYVlxdlbCZqlA3J3xT9fYbIb46qcfwwcOMd10Td
PTTm7GTwdUV1p1oVeRHeqaKZpgKWP8KJEB66XMF+m6aqlhCZphLhkmtCK0U9Uv3TLBTVaPGtBeEK
EJct1ACxpWyVoa8LaiXQMOW3jlJ8XKFw93GEhGcX9XcivoIQj3H3FYpPQY7A1Nr32ZvsgHp5XG8M
KEF4sit+5wvhGK9v2vlCUIRGD+g5aN9UIYGUEiqJoalJHoU9OLibYTeZjPtXOtlcbRpgXlcIsHbH
8pcs1VD42rPt0kRkei9yYnQ3syeOTneFDK1cZOSZjZGP4NNYEkE0SKrRTKo3tMeib+1na1TnN0k2
jB/LUt9QHJfl+uqaVmWJeA7c3UJLIlBOSG8JLKHbKqWVFDZ+gnSojtMRS+r4i0e10dZDLToieFO8
B2Nu4zpe7Iks0/FCZVbzVxF9h3cd2X+f2XtarWrpoOH79XrM82elflmJp9ep4DbCfebiXoVFQ3iI
xvMv93iXb+sEfhflJY0B3QfoID5+ys60EgL6C6VbH+Iftw8f7mbYYzLmaYB4VTkLQqDLiNtJibda
PXvLs3Kiuh7GUft+G487lbshMqbp6AvU4vGwDiTN/jGuXRNaKTJlihNnhxFC5R/+HRw97ncPUUUp
yYr+84hVS6VrZW5hjq4CntIsiIfQlbnacRqN8CJsAPV/5tpQyzHemn2aBKrtkaVxU9OXkpfbY6FT
cwuDsXJEjQrFacAHkVo1aBrTqxT9Q17OoTqhw8o8EsFFTzQmxupru7H0kY4pTaKle7vOEbIy/xKD
8fzNpK3qYmNMtu1viF2P25sKj9u/mDgdFVMysleooGJsDk0CTWXqQN2pjTXSG9snln00m+5s6X1A
Mv3dbTi+79vhMUZnt1Wp2JQR9bt6qrwHf6H1KW1nPgwiJTiu79uBMTe7PO1SxSKYwRhkuHSTH0ai
fxIMiK70leX9g3HVMbzbql5xFgyI9ofD+RXZjavSiI6F8rMmKr8Ks2U86QO8Lf67ZhYb8etVWVLG
BpDIznkgTILUUkb1eymQjx2NMwJWmd3y6+2Rcr3TDlVl3EU75FKq40aJdm6u5HQf57U76Ep7BmXq
L279+wEyuys2KvQD1jHAIV4xmemxlETCatwNvBsNs7mmGPzQwooRhdsenOmlXD4IpVb5xwduwzoq
S2xaiHY5Y1BWrXSthpMYQuUjlSwZDuq7+dsvYf6Dvgl2Mn99XtHo33fuPG9zSVGoVaRpfXba3ssG
qCqR+C5Hjd1tU+BOHuiMoML9EhNm1meTzaXJCU6OhCiH2cFVbTWfLDXx/h0Ms0ayBYV3qcSRX1Zf
lax1W7RndUz/Ngj35NiNhVkkFD5bRRXj/tLE7jYTH/KRPhSYy424VSWHt8God7tyFjswZo3MSdm2
yslhEYimTKMKXaC3hAQNEgUbSnMmUfEPf6EM0HVR4ARdYebotaD62rcbZrBCD5y+CFTtW5cIxkR/
89WYYHY6arplsAkZYyg7EjupCWLf0DRu1Z6UGuIVyx0pRD0huMEVQ8bLCyIcDkjIDFJlzI7R0/CN
fm+Nrh2BC39MPzQBOfZnGkEU1cRzN/AekDFAfU1wTY8RnaLtGii/RwpskEyp2IPjq4KUJG8e92CM
IeKob7LGAthivZ/WD3mteBIIi1r7/rYNCqeRMUK5UBfZWgE0+EPnF09Uoyq7z84VOiP5pU/eijpQ
8ayQGj14CijTsRxm3WajG9DvFgGWsf8qbW/0fvVUCGfeHpYIhFmrzMwVMpU4nube9PMlcZe8Oqdx
Joo10B/Lmvt+MMwyjapWT2mPwfQBPXwrv/Vw6/QGl7JjyrciAqtoWMxitVI3bFUOuK0P+ul+Me80
UyCUwIdA3wcLSUT7ikuitOh8Dj4yroDT5s7NndSgc6oojiECYW4PjZQ0RrHgvEUjMvCjKp/YtE5B
9W5bATdtiHT7P4NhbG2VlFICkQGUvI8oJslQ7gjlaZAwXC1CwQx6g6BuPhLlYEWDY2xP6/FAdnp6
X1FMN53ddm69nAgOKq5/2I2M/ojd+T6Pahm3FkYGRdgN4lNuaysvbRyDlZM37/7lNDJml81g68wJ
lqsPqqPqUckOzW8jNMgs/PiR0g21p0zwHhXNIvMUKesqNs2aXsnyN1N9UuIHdRGYOt+jQ9sAldMI
AF01IUFy1NAWE9HX9PzfljFp7etowvn/Cr7wfe0Oj3nujKOUy0aK7ZuezWg2aWgy0B4yr1XRyaV+
hLqmYANwJ3EHyDx5LMVM+nEDYKf8tK1zUn0iotjybQhHZnqUpE45OdmMOezrp236Lm0HY3r+G/vT
QKIHB03XVPbqvCV5q4DTQgmI6omSGgo/l7zScxB+Wbz0AJ11tAcOBKjUCV359h0qY/WOnieKlgC1
82dUos1Rdmru1tAM67eJL2rYy41ogV0J0XroRKJmmnVV9qgo8wCvIUeDvwZwiZ+tBx39EDu3DJEr
ehAxrLgLh5inpkFOBO99xjbMAY9hp6C+0X5f9HdxF6Sb4HgUQLBCAX1aSmSjEAUuMbpH1ifbEKwS
daZXi/Q6il8Rhp0flIemrwcbFj4QvLRRQl+JLpoiBOasQlIlbkYdCGX2M+4O6JMluKtwXfluCMzK
51nbrSO9EOlW48YIzG5O4tUzTisiCaD4Hm+HRQe7m64cZRaqaWO3Dg7oEWM0HaAe7RC3hIQ42JbH
/m8iSpB1+a+V/Tqhd4DL2EsqoYB6fpDMKKYST1tQz597EVWMv4N2UMx+TVHN164a5rEPFh91Z3hI
ucYDemZ5zRvwbsGCHEQVPnyPvsNkTqkYHOPOoQ5Wustm30ZbdHr9Uz63BfqK4hVyL/JKImNhjhBS
DFUvrdRYlNPQHJR29vLprG+14OTghub2C8e4hwFvO8r4knyj8GhPUSjof6xeZB+qZkIVJYGfYDWs
QY2CPqEKLNV6uxjfynb1YlFjED6GAYUIiM5B0IZZKaclS1Ju8EW4jZXZi974mYgoL4Jg1iZbl6IZ
TGoM8g+SuNjYaFYY3j6VRBjMslQrmSQQp+m16GxPR1NuXVQp/p2b+Gey2M4GeYEwCMmBoj6rp+TQ
R6hicIvC3YLOQ+4xuD2m/7GLEDCAGCUUoHQ66J2TyCxHHmsZGdv8jGY0Xh8l0KA039ZHdOb1RqG6
HX8OX+EYR6FpVWmVMsxt6k96cqrtL3ojuL3+j+3zisGYGxphLUalAaMNJl8LCbJFy7McQg35XqQJ
KJw+xu7WZl6qkia87fuNKmiD046kysuI2vIhGg+KSF+NHkhXZ66FzoC0nxek1pixtRqpJwg0wQd9
7j7qJ8qRsH2kaRcPvJYoCUUddvin1g6QGWDSy81YjQCsDTc/4wmCGpT4nT14lCsmJmVwJxSyTSCz
ovnhtWz32hujvdQSlICkMHvQgWYeRw0tR90pMGim/fg3lzH0hgUWjl/9qvxxkObOMhtIHWkbdOkx
kamfElGxKHdc6L8GroIDasRVGRy8X+qo9RL7xuPky0EBflD6lcr8UrYCmrcK3o28fbaHY5YNzTaW
qUgAl1pHWT5aJHUbUTqRdzuzDLC3FSiyyFcUqxxKlVNmmrG/qp82+Vl2BP6W+lPW1nffZylVyVIm
bZ7g+7SwkpycwIh+UTsOt12gYBgGE5rtZgigZTY02634y6ym7moKruK8e8N+HMwtlqQkS2YLAGof
LiOI+o9TEsaKqK0n1+/tcZjL7Jz2DrE24KxU84dehyZ3gVgJCG9EqC8lmjX69925ASVhS80JFifT
pEgrYV91aX75dyvDnE1LJ0NxsQaGs5pe2iznwqmifwfBnEdktJt1XakNxx96aKosuSCYLJonxmGT
jVitXNJ5Knp3iz8ujuC2yN3pBhiOyGw5CJswAFWlDyiow50tVXD77VMPCYgDKFqCieIeBKhB/AeH
8Si2OeYgtzkxZAOUUHm3HYhXQn8uoAEb+QB1x9sLIxoWc9mSyn7dFhAufCk9l4nrlA+DiDrAX5p/
RsRefdNFbZpeAsTm3GfF0yZ/vj0Evs9/nTKWXtQkhjF1BZamOC8+jX8mJ6oaLEWJBx0QTxTZFS0R
28xFqRJ1NkcMaPXGn1bYRvlXKhdkeOZBXO5C7eraO7/OHuNt7FWxh27A4HS19CC6WTWph5a8QU6C
QSiWznehuBaAuqJZKBe69DbOXOjmtKR4XyrkQ5dsbtObsjsrHzYrFhg61ypMBcRxWnMLFc5LqHRc
mq4woQyoD19T560suglwDXv3fcZxKpVUtiBwwijiLVrQA8J1pO0sL6qI4n+9QJD5p2+3X+3oQde6
HIg1qPGo62DstsnPNnku7LBUFc/JH3RD1N+JY+mXWPS37E+DVSXOulJ28BGybMF2aA6ovA4VD6+I
qPCk8PbOup7DSzjGFzVE2lY97RGB13xt+O6Ufr2JdOyvTe4Sg3FAVpbZei11kp9J5yrzq3V1obxh
iy5qAhiLieFaVarpyC3hQl8c1uwbOo7KDfQNRbVO9I5xuVsvRmMxlxyjdpyiTLFAVFSWyqWhQ/sb
KmBOm5gb7/7V8ljMhWdGB3MJ8mVIM3aau2xvhuq71QgSCNfb9HJAzDZ1nHWREIDEY3w9b5u3jMfb
Y7i+fF5+n9mmtVJAU3jD952uflRnkHzn0cN11E/U7TGXtSfFcYIpF1kdf9OCiypbIHCDqne5kSx0
/Bpm0oCHW+Vu377X4zddD63uJNSKxbs9RO4uorEk8KdBfmU5CUneZ2tuY4had1TAiVGi1hA4U+5w
0PnPRocGZHpMZhONzazmdTODoy2FXfKFTO+c6bOeRGT7enssXHOgTW4wGHRMZ1WhSlJozYa+ur49
l2dllqK2F5Xh8CGwKmArA4HVlUmXJZlrWLbf9KgUfJpF5b18J0qX/T8AzLax0sKZar2ioRgT0czs
VEaZJxE8fGkrmPpORMDmrv8Oj7G1eFxIrS0YUKqelc2Xm3tJ928viwiC2UWSU1vqaBQoflBJ7Xh2
MS0/NGPsG2g+FCItZhEY/fvuEOpabUunFfM3xY+9EsYkrEtBSaUIgjlT8zybNwNVnL5c/hhQga1m
b9pWsGdEGHRP7YbRNImSTQ2WpZ3em86PUTppveA44B46qHh1EIzVEItgIEZFirtNJXBuWHe1LdBH
Z3a3qvY6SErftgB6FF8dPDso5qhOB7OH6BNmzNyOiR1WTqTiIZ8/V+tnibzcxuJcgOG0d2CMu5km
WdpqGeOiRY1aSK/cpaceaeIwPxmCE4K7Tq9gbKCWoMJsHascFwT5OEtHUw8kSQDBdTk7CObUnrXK
jK0ck1dXftqFskj2WPR9xuMYVjZnRobvT3Bp5aNeCyIfoiliPAxei2hLl+L7a5x4o/aWdGAYD7XA
xETLbjNeJltnZYoXwLQ/m6Ppkecyig/GqX1C6kkY+BCi0UHv9qdeEK2OE6D9h/QL0pYU9CENMGeh
KK/BodFcmLTNeBzkZ9atrIDWB8WRspzyRylwgjHckHxH67ioiBzB1Uq0aox3KBoyatsEyEU6jcpd
C5qJLvCj/LNuZ9mMWzDHHmU+BZwc1T+GyujR9jtae0O77c2HRHb1P3/tI5WhgG1iQ6Yc1AJmVE6s
G4s6zqgpROdzV9f7d3BL/m0HxNlPSKRQzRkU2qHqmMHYRitT5Q0KIwupAh3V4XarioydPggYhwp2
J66HDtrFoWyJ2VN92cm606qQ0lrlJzVPQT+ywqmrInRC8jXw3CtFcovMfqv0sojZzLN9gFNxLfQK
Ua+09VLDBo9a02jtzxbSLkioZQyVEy1Ky4SCGhw7RIc/tCVGWzx6Q2VGqg3WUm66Dc5s7E5K4cro
8SVsTcwfElXQADUXFBe2UHg2V1VSawsKwSbq+gnqmUhknluab1DA3xcx1HiWD71UCOaD5afCUhgb
SUz87ymVoV/6svgqnsqT2wS06Mz4NYkiGhJ3fIoM/o5l4hpuGsyZWFtdn5cWloy6q/rNuoD45HhG
BC4N6GRC1SXeFkDlLtolQk8HG41ZNKOU1wZxW1R6OAGpcOoLMmCi79O/77yvVMdTofUQwVH6+lCr
RepmuK6LNhk9+NhNth8F4+OdxjTzeYSk0/yMfDj4zfZReqHeCZ2+Q5GCpGhIjIvXO5zASQuwpo4j
1GE+qKnj33ZMfCuAlhNkPtH8DVvqctqGph2I3IB/Lh3oxm0j+akLNs+AEg70agRovI0L+h7tzwi6
qn1FbyoGR29pTZbdn4fkk62/0devggHRqw+7QiokJWSZ6i2DR3U5IGQGklFvUfmgTr5+QtvMk/l9
McD9xTaKhFly3oj2aNRedlY3DxD5gpY4ygXAR9Mpk/VEtY6l97Ybu+MT8f8fmVeeo99jMjuJNEgd
jA4wFf2non43lu/qFuZb5ZpSjzqPkDjvRmHUi2socO+gJ0LWFtFPxj3JxjytBnEwUlppqaOMSj9C
GORexsSKvSF3XmEkhgrA65ZASlIgPdKgPwGE4s+yQe6IZgZztUW3rYW3wyC8A3lQE7LjV90iHbtd
SEpPknJFsvIhl37c/j53GLvvU/ydeUhdOY9Gje+r8+dNLVAq8C0Viabzx+CgqQtIJeB6Mju4LcdV
i2nHiC0pIf+VDnGkpKkT3B4Jh8llOaqFRmBo0o6mtOw1iaRrknd5jHpKWkbXP1AVqwn8CXA9N2/1
C6pa7t3GpCZ1tZUdHdIwIGfTuoTL2YvVfl5qp0MvX+ehagMN8gTZ+GBab0fRe4Rr3eDkmgpqcMCg
Yq27mlE3NxL090BZOXRi0ctxRhH/4vXH6jkOZEHuj2cWezTmkps72RbLFC2REs+q7o0GUvAikTMR
CGMXiTa0ePXmaPGh3KtKOOfvJVG4gJNZRq0ImKoot4BoEKzicoWg66pPxQjbq9UGd0zLN2ooSZXl
T2kgqJKR7gotf0YxpN/3JGizRnAc80wfajFQBUHNkYJlu4TPygG9C23AJ8pR7U/5KnAPvEcWxvcK
wOxfW141tdIAALEYKLeVQVW55IcNhgaVcR7fkv8j7cqaI8WZ7S8iQiDWV6CKWuzyvr4QtrsbxC6Q
2H79PfTcb1yDueabvg8TMRHuIEtSZiqVyzk+fwce2Pdqv2hq51Jnu5qCJAIsPji5qaI6DayW7U6/
N92paoJBessdX4rVLtS1vZwFG6bd1dHAsVTrrtobW+Mi28bb8TRJNTyM2rHtv++vmZTnc3Nn5p1a
MWxfYJml81wblxl7rpIVENb/w64/ZcwsrYzHmDiTEYzS1W4mVtMe8FxqBuiYiTZvrf60tokzm2Nc
L/tqEhc2246e6nAlkbXy/XlqaWyqJm06fL/tTswJWLsSRC8+Qs7OZI5EN5VZAbUBLRDAy0bGZINA
ogX1tOlSz3jodmtR+6RVcxc/cUyi+wnvYzp/ypGkqWtWTo8QJb1k5BUQBVvaNieaZCtWtXSZ4HWP
0i0eO3jUzbTNcDIlNRM8j1n1WDqbUI1RRiFe9MHitbh9cVGAsXdUc3qiajP7dQA4XUfOCFGJflfT
9iEqOq+xzcaPyLCyrGUNB8ftb3Y84wtdjmg6XQtrIGi32wkaqd8Zt7qvXU2dzso+X7PZVXHaP12u
nVeWUQmIM+705n16AbW7CmQwv5Cg8debCX6PI3xREBv41ng3OACEmR1bqKdpVgrsZbIXe3Q8e607
PVHr1VHSpUMDUTCIc3RMTX8pFBVZktvjqCCqzlo3yh77OnMjeTOyFZe0ZMLncqbfcRYSOh2Gc6QO
OUl/V4W+Ha6k8JeufZ0AutKCrYK/cHYndtJqRJLDgnX13qK7Onxq/z0rseVgKgZI3SBoQtf27Ezk
BD2uRfBCnXxQeJBPeN0339+Bi6s4EzHz22BtVUDjCxG6fmwVz26PQOv+XsSiKp8vY+as69JhjcUh
A9DTGyWuN6Lt0OeFKfYmP7as2igD8bU63jpK5HaEuna7mrSbTmOu3me/Ye7QLa2WSVXjtP7KGasY
xPDREob5iOKkPsSvaxARa4ueO/gGwVybThEbmfIX07CJ9mMMxkNxmrqE/z09wT80xZ55C9EPGdrv
QcbGbHNPs+RiAG7l98e4oin2TN9JAT4skeMUze51eM3bJ7pWDl+02E9dnFcRErVBnr3BlmXhgRb7
0An+fyuYXReJEXVVyLACrreuHJ8Zr1y6xou36N7OFjFzO7mUUUSQFd5E5amHF+XUHX+OxcP3S1nb
qplnUPVBsrCFlEa7CatXg698fzLJL+YCSAsT71DwFM3DhTAvs4obeE/rwaS8aSAx6p9v1zBkF5eh
IWU9ZakcQIP/00ervRMPemFGOPHRSwlx1ZZuv9+pxSAfyFXgIQbSJagpZjKQRszjsUc+Rdllpds/
TzmVGIPQnbnrUJYku/hyLVPwO8b5sn2fMueNjWZRczyiIHPyNn8BUSub9BD7/a1+N3UE8m0RdJa7
Nje8GFaeLXbe8Ahi0xKQahBMgug0ZRlN5I4qtIia2xRRw1pxbNEnUExBTD0sQBCfWZQV5tpYxXA7
eo574yJipzJbqYUtO1LcshNzFa7beTugymq7aAnKA1M6hF5wr9+R6xbTFsiExC5fiRqWxWFI3Ua7
DFr35jtom2ATskOkX/TLlrkTSQIgxEFzOrEwiqAwvdV6xOSbvyjLmcSZ787tPlMjBqJg3mkPdWxR
f6zqH11eRW6dRUFZtaXbVGF74aT9jTE06PAc+FXCo26lWLy69pmLT1vJB1Fg7fkv7VDvp8mn/iZl
mHzCneWXa1u9eCefLXzyDmcRGk0UYK4JKKt5KTfRDu9gX7tWbwr3v0MVWXQ2wAFF0Qesr8iN/1Oc
XUmh2oOCDiXSe3xMfHVsVu7IKVr6cpToHYUzw6TJl0kWhdGq0jOA2iTVLuSpq1DmmdmzjTeQHvtD
ZKyEVov2h4QqynOT0C8xqB2jVsgnKAm+y1t/oLd2sf/ef043yZclnYmYHRIyq9IZJ/TUMQLRQfZO
1ZuUflDuZurasPGi9wIBmoEc68TiMI93ByKpqDts319uswBxo3KyNjZSI1MSga49wpcS/KjKqTaq
uXj0zLcvL2OltENkzdpG7qxRbGwuXE3ZqOmzIYdd0z+hQ29rtitX0tKpnYudbekwhIlRh4AJYkrr
OeLQ1xh9+qPNNJGuw/MEsFtf0D3rOCKxCTg2EGRNo7nJNvWiCxPzTsJLNuB82HyvJ4v3LDD1HTQ0
oVj8JT1eJ4VZmlWLsmrscYCyniasDIbhOB7hmRxeYXxyldNwaSfPZP5+1J55EKbmnZbHaCnQyKWq
blh4Oayi3C65jXMZM7cRSTZWBce6EuYSeMWp7JQnGxg21FJz86swctcAkJZkYuRvIjNFzvVLQl4B
UY8F7g/kGmRy6ml7qO0V3V/auXMJs3cfcA5DU7JJgrVLxovRIG5jvXyvEmurmEVeAn7G6KmOlz54
WHPbcZXu32MCYUbg7436AsCRD1kPVmgsoyyuhfBU50noKz72+1Wgg+Wf10atmSm6CbAKRsJb4Ywf
3NJWUgnLImA3iIERcswhPnoryQskAmA66qGWbituvz+I5cP+/P78TVLpTqRyfJ/S2/qlHK7ztVGH
RQlUB+ejbRFkXWabJNrBHjD7hiCtPGbDJh22eNZ/v4jFTULLBnhWdIAazQvojSbMuiWIFlQZONo+
WaVZWbq8UZD6j4D5IICiU+AWtlPQftADoRxUP/7geLfrfh17Uy9KcuM8ApkCyGBgXPl+cYuhF+r0
6D2eTJ7MS3BVU5WOUHDN/hULNYG9JxOLpRVMRHN6vRKoLABnTmOwn/Jm9p9ypw+lCXlw1YayNQP+
hplYv92JA3+2JbhQUG6eYLXXEptLmnIueOYU8qFWNBYjCksrDw38eeV22spmTp+YhyyfItCg8E+L
dWK4DGUSoYPotsHjlQYTFehqT8KSRp7LmSl9anQo1zHICcGDfJnco+vL73fdtWOBBGV6WQIH4w8K
muciZ28FEhbECR0cW6H9ME23DoGysLaupYgPGU2kZzW0BHyZSjCKYmx7c2oggjcSmlsAF6UFFJ5+
ggH63+v9ojaARR34/CAA+pIAMEr0kIgEnTeDGqTqdhz36R+VnNFm/R8Z8ynmPuw6o00hQ72KTmLP
DkCHvUv3E8DfcFwrpS8bMqbLLBVB81eulaR2qlZKdCBOnEZ4yu2moGsKFNCi4ssVM54c9xdNn5iu
LAyAT83k/9R0c8CgHMD9sH09QLvkFaPMTVnhjmLlhlos0CISAU2Y6SBnP388ScZ51rQIVPVLlFbq
vbPlHjsAjTkAVPbomdue/xfOYjGoPBc703eHlIU6hBzp+8sJHANIEk/tDjQvSEfdTDOc8qlb7dRa
1MmzpU7P1rOgsovsrlUHLFV8TM/Sq2ybe+hMrN3yAqiQZGcB7+YPrOBM4uRoziRWA6vLLoJEzLwc
J5BmTVe2Y/Ynl/Tv+Fw1dTJRQP9TjOqgBUfPUAtph9Po3FjNuxzWsjWLPnF6A/yvjNm9Uip9qHd2
gaUEyl0YpBv1XcHuZb/0EjwNlZcF9dqylk3uTObsSomJEqdRWk66OR1YEwDjYWNehS54ZlZ7Yhcf
qZ+7SOe3C2utiCkpVLL2J5VswNskjg4gYsBats1+rjmU7zeUziOrQcl605DYUNXiNyV1DpXx8r32
LRvZ3/tHyczISCzBjNBBhGH95u1lQHHqXugrYwADnKj6olUSzcVy4/kuzoxM45ZCFBtnxsMnZ7xN
xqnxiIQHXQLfP3b71B+6NUVZvNjO1jkzM0nTWM0YTi4zE1cld4p+lC13u3Abr9FfrZ3azDGPHLVi
WmFLs/wVAx7gvw1WDm3aoC+uH9SNCFcxdPeFy53zlOTaIEOMJTgfqp/5sd9OYGbm7+xZ4a0SOi0v
6VPg7BFhlgUeWwkEKlzUri75CxK2K/fZYp8T2kn/XtXMRWVIuxAQo4UY7RgAKRv/pq/5KwZeax5Y
TNKfy5q5KrPI2zRHIsYnN2XmWm5+27jcG4E17BkbsRGNqz3/RSGbPn1/eMuK+LnKmcNqDMyfq5oA
oSPPHwvlvawCept21a7V8jWHvJTjOlvl/FWTlCj4dxw7qkfqjaW9221+0GuEdCyRpxTNZgj/EfVH
gLhae9auLHM+8ly2KF/XCpY5oNGkKYNOa1xJVC8ntTuuRa3TaX1jD/OR56jX46EZIIxnd13/krc7
k71W1WnsLvPy3xPZTinevw9wnjjUwliGqYFNTSrbA82Zh5HBFVNYDO3ORMycFUEDPJUF1jNN2cda
fiPjbKty/T0Batf36rhmddbMW4VpXTKbQJZxheZq9MEVO34R/Xb8a8+//+Oy/ty6mRtJeUdBpwdZ
3aHax1NEh7YW8QgsYm8dWHTJZyEMRxoUncc6cBhnEQ867rWIt/BZOt7t+Yu2hiWxeHeeS5gdU2zX
eWqVvx3WuJ0ynpmvALm096aQP8PTfa3zbUkvzgXOzqpRyt7QJJYUi8D+aacgxXmz/j1FvOWcC5kd
Umm1YZZRCCHpnT4GOqYG1Z80e1vRuymwmNvsuZiZt++HhPXG5O3pVXVhbNVdvaM3ozeFHH/WBXku
bObubcmUBkBqUPLhZHYbu3iRa4n9JYd3LmLm1wE3XKqGAhFO2npCbLrszYYfAkO0ugYkv/ggm8bQ
KIb6MQc2jwslrVUjNRDMkEAPWn/UfDzJAmcTPyaPxoFOnaRoFN98f2LLyvcpdBYphjFGuFQdLwjH
jH7yFBqIbKCriWGbGGtDpcu2+ylrZrtNjBdGOS0wabONyAw/iuzg++WsiZgZb8RGO7RDRACsuh74
Xl1raFnbrpmttlY9TRXh+87Yu8y+yAwA9Ui/CHffr2NNzsxcUwOd06Y9PUmAaOM4ewNVK1pGblWu
RBNrGzYzWNx5Bq4+nH8jzFuum0cWv///ljKzUpJiXF3WDTx2E2TSVRp0j/5IxR9UP86NZ2aofRIz
5DKwDkYux3LPkgfMsn2/kOlsv/q2v9V3XpoSuZ2pSoOzj9MHC0AFvNknbO1Fs/gYPVvI75v9LHMQ
1mou7WI6+S2un426a48f0YV6mAgDLf9Pso/n0mbmHztRNYQW1pSaW9YHBKgl+srJrGjY7wWfLWiw
O1Y2DOcf66OfAUlLLdeSZmsnM7N6oAYbKiuxCr3JXK7cjsPrsHYTrFjkb+99vgwAIWgkx7mknek7
gJkeYt0dmqAqVu7Qtf2amT5FCnropjctSD93esv3o/Lre0VekzCzeWWs+BApkABA8/0QtVtCV2x+
Mf4816uZ0ec5jRVS4tCbDX80QOwdPUj5u/24Cnjpf7+e/8NmpulYdHETa15IaukoJ0R9nL/51+Di
xr6mJ/nBJiKCKWnfr+j0sjL8LXD+BIvNSKBfDwLzvgd13QbdDx5gpqw1sIplxf6UM6tHcNVW1FpF
+MFJkDR+2J+62P3/bd78mUUt2TQcgId+/cHepj54+1rsyJ19l99PvHVrfa1rS5oFAZlUE5KR6azK
j6r1YgV9J/+eW2sKdj+3beYPmFmUg9lh2+zisYl3VnHdqCvbtriMaRYXXb94082n3sK0D7kSZ9CA
9Knnd9140sRKZWhRyVCv0YE2R9F/Mf2EM49TZZyUskFCrWves/Yw2MLN7X2ornVzL8a4Z3JmDsex
RiC9MWS22nijAK/TJDvCeo+Ig8HWECOWt+1zTTPXkw66zEoNsgS/Yfqdk/9yhufvFXpZhAMQJszn
g/h6pmCJUCNOWYJIQLxz55dWo+tvxfyX34hAM/yPjJmC5XWOUDmM8cxh5lOUoQe8BS6so3u6Q9yi
DzdMMd22ApONAWCMxslv2ljAQzi7slnLXCyuF5O4qoM2UdTrZz5iYMaoJDKFN+c3NLu0lVervf9+
Sxc15EzELEoo695OBVA3fd156qKtE13x/k7tATi1/V7QosoDqwv4+BN4+nwgt0eKlZAaN5MUb0KC
a0i9yIfCI2tdfcsL+lvOPJQDIbqu9BbUkPVhDx7vej8691ZbV95IMLyiOeOKu5gU4kvs+LmweVQX
JYbCzR4La6P4mDnSl/2aR1rZu99pmjN3oeqMFmmJCLgwwRtSPzqIh4wcKc/V63a6vL9bzMzCnMiQ
hjm9GcIH5UrzdI977Xv8u24CxM1iZ991Pjp30Oq3Z2vOam0jZ5Zn9kWbqwmcIjGrC7UyL9OuWTmr
ZYP6VI7p72cbOQjH6NUcy0s6UEq3tl8kjjf0+uZ7XV9bycztligmgDsJOlhn5UWUoRmSrXjCNS2f
OVsAieOBbWEhJRmCeHg0xJvFS09LL/I1PO61xcziPfSEDZk93VUhzYTbGPYuVOTN9xu2pnazJx6m
ifOGh9iwchBBJn6EFZBrDLW2PCVJvbYwHZeVYex9L3U5uPw03Xnnf85y5oQDdnFqoa7uG2904Te8
gWJ0H1mt9XLkyl7O+9Uz3mcGGOVC36w8NIqPfvWDgq+k3oTS1Z8B2lO7YrXvcsV7fME5zqIKOUEI
HbWfhRG7mZX5o3rZr3Wkry1u5juAMfy/OhnH7MBZ6Rm9uQKEtWi/uCemqAxR4LznOK5yEatTFShO
WlfwQwNyoD8gLkGIeSZkpvDoFUnaqEMYW6PeWNn3annNrBWw67WFzBQ+oUk+qgkW0kZvlsY8KTZA
kfgTb/e5kPkYXWOmkUkUCLGk4VdQMZORjaWsUQstnvuZmFmUkoZImiUmxDjsdZCtS9K1fpZlCRSw
J/jPQfD3T7dt8wQshQOCFLHNAQM11fHRRdO5jS8vxKlGLeIPQN2gA58SZx5cKTra2GGOaphxbJrH
yAKuaP3wvftZtMszGV98eE844VgVhPktudXUnw5IuNM1VNm13Zvps9S1tqHWFOIZvadYIH8y1xit
ltX5c7tm6mwPJbdli+3KotshdY3kbhV+fjkw/9yueWeYzKNSlAnuiGZjB6p/zz30Cl5Kv4LTnHrk
19q6V9Y0J7rQclMKsJ0Bwd95UxqvDa+Nf09GMHmav7fNmAXfMuUN4KynOEH/2Rb7EZwHRK55gRU1
m49kZRi3B2w2hCgZOVqh5XXaEHBCMC+VrNExrcmaVPEsvoppa+uRDlkptfs9y4bLolceOjRFeFFI
N9/bz2IMdLZ70wGeCSMtQ3uUCaUrgIWY05epz5jpXty+iXbl3llOep3JmvmDtkNfn+VMtiq932Nm
gMysfw1++V9M968p3swvqE1rYMwesipWPBlm7aFa8EHDX9/v3pqUmVdA31eD1BZ2ry9eStOPS4Dt
KD++l7GmDjO3QGQCSOsIMqxI+n1cbepIumg/v8+E9ifFjs8DMsk/laGukqgYK4ga01fNfOBipetv
xYnOWyqTpGzbosf3o1Lem2lyX0crB7K4WSh7/449ALg0u0bDZCybBrVcQL4GlrPjcldpN9K+//5I
Fo/9TMrM5dR6qkeV02GfihdqBKN96taQfhe36kzELA6UjkiSCq/vifgtSe6tePf9Eta+P/39zO67
XtU7R8FGSXEryh3lKymg5S3CjJ6q6TaIpWf2pxV9DwRIpBjNvNpSnbpRme/S/I/CJtBo/UfMzADr
lIpEY1iGageyv+HtisauLWNmfNrAW3Uk+P4UK7Pas5pfvFqJzBaPwgTRiDWF5GSO6SLz2mr6HKHy
qIPswSC3+SoQ7fIj7UzGZDdnxy3CSoQiRxJbwYDFVXsxYaugahbYV/3mv6FqWhU4O39KuKJX/ZQ1
f7YiFB0mrKnwgoLtFmMlEwHEn8D9OGcrnGlCovRlorUQqHWgOB2PWWv6BGyg/54wHeHGmZyZRjBO
aS8SyBmVcJelxDNG9UppVzzx2v7RmSvOQ62SYQkxtgUwjWn3YEP8WT5Pnedkl7+vIfOvaCGdec6y
tiuF29BCphd+k+U7tRs23/scDFNMnvFLagyD7YZDKIb85jdAz2okEcspgVln4kinyes+AnDHgN7E
rTH0th+pZerK1EIXSTncGE0J5ucwvkHWs3U1u3/F7LjpJqIZLjjmjjc2iVigD1W+1SQKjmAR36ic
mI+kqCPgo7NwW5cDCBJZ+qzr5I5qjP6owjo9qmAtcs0wuWwc9TZHO5VwiyiPbkaF3USpdLYVEMZc
MKKme6VN3kxLhiAZKjo35nrvtaxv3jDoXYIlyigeimTMvWFIfw4lqTcFRs/crsfMdd6VzpVet+1R
j0GFO+hVifUWjddEWedzp+UbIfTkWW9K7lomz92OdddAjDa9QcpfBYsws633FCCSreOVJVo1LSc+
AUyxQy4ndW4Hi+wKtTEyzKw4zgVXASIcFuZtmeiBqqi+yMlNFwKjVB/fGp23QKKOXquovKeKccPU
yuvAosWJPALBmu8rhE2B5Ga8iRXM4puJvGdx9itVnQzNPWyv8zIwksFTTXYzFMIFnQfgJ/O9VeS7
oe5dsx0Cu6y2oTm6SpX4rBNXja68hMjq76gQJ9CHPyklZpuT5B3NSR2Mx3wWg3guwn4MokxarhWn
p4lGGn9qTfDAK0eNOW4atsLlhXayZI1p3jg7CNr4ZOyvFBZXGOkaH+MQo2vcDkwNvZbWuE8GJdBq
TXdLUb06zlh5VldZz0waxUFVNHvbmbHnGClxaRXrfsGEcC0nd3NFbq2BuHkB9h3H+RgQRNgxqzfa
2Nzx2ghatUVm1Tgwpz9VIQ3C3KwDYYI1pcivjGIEmk+Tjs+tUqipqzeI2920maZVku66UEK56SaE
MHNI6i3YBqNDD6mwuHIAtZAcj5Ytd41Zcc/m5kcOMhauiJuuK1NvGOvUT9v0GSydmh8lvd8mNYq3
sXKXD9M+yshjOYjmiR7DhmT+phhKeYlDhek4mvCkUV+R3NLBnZVfVCV6gLVeBbCrmrdb3c65O6RD
59FWCT1pFtJHeadAIk/P3ZRoj8BpzYNS639VAG9yE1N2J25Q5EPkvSWsm9RxXnXS3oW8igHUiKg7
jvymyL0sVL3eDK9bDgaykD+qFfXt3gkUUm0MWfodCCDw+4WbxeoTz8kOVQ7L1TDiqlnGjjN07gK/
GjB75mshMSFvgp9YRx6mNe94Yv7oahMA5KjLJaboXRniiyKtf2iD7dpQCTtV3SLL34GKeUyT6EM1
jA3s+5A0DwqNOw/wnB8Jmu87jd1RA6XWfEwxlSIvYAFBY5TEJazYJDb9WdZj7hrdfQHH4FFag4k3
ei1ydtBJdarps4jlVZt3P0Ds+dZY1Unm5UusRtg8S+5Tq3tGXnYjiH2nVfq+AX+52Q1HkC34ug7d
zOVzmrzUUXRUs9C1mPkoGrahSfyUj1VQK+YvA4BhKXDlkrLxtAoEGuC1qZMqILy47pvQA8TZsaCG
W0biwnKSgwksfF8VFkh9Mv5LY8ODtJKTxcVdPUoQAyaGH5a9z+JxY6YsBCQZanB9pARx3hyVJvuR
AT3Ii3rsSSmBgsmtNzuKLvOogg/s9pXxNFL1qorNGs6HHELk0l0bPGlFkQUjmFYEq+7iWGytWr0d
tQooqza2m4QbGiIKSQvFE4Pz3jUoJlWcX3En5J5miUsV84V5R6GcteMlupZ4NU2DyNG8jADCqgW8
EDf9PEuvlarv3GqMc0/o2Q90XmNaWdvFGnA0K7lRbG67Sp2CRomcuN3dJFWD9mXFc1Qt8tVYvGgq
9Uyt3/c698ggX4cyvuZOw1xRq74jyn1h9YE26D6NaGD0yaar+X5QuhuRTBApCfO4LPYlKV0z7o4k
6t0saV6j1vno0tStu8arDRnEhrGdwKkU2b0QpzwaprKx+z67sMNiD04py1WwtTHqhRZOUxYAtqhz
lzM1QrlURYmlEdshVx+jThGe0NRrIx42jTW+6iBxyyz1Ulbmja1Wb6wlXm3ZO1AJHSTBbRglv7oh
Ow7Y4RYjr1VkbmoqAwxKebIcLsKquSy00csb4N8NwCGVoHjAnQqjvIpJiYa6+BHEyY8m7a5tVl2W
TS+AIsWPKCE/tk4fI1nZuTCayeEDsSUtN1UkMoyXVF6o6peFDg6RRKVPYaMTOLwRgL5Mew3VxK/H
6OdYJYieLOELO3xKmOaNrRZksIcxjahbpuQyM2ji6kLdZ3HZY8wv2TQK0CnL/MJIy4uwsG7HXCnc
elDdUNJX3SyuMaUIr14qO7PLLsxR7DQeuqgKR64chvsEg/9Nnb3hHH9ZXbPrDXLJ6maLVpVNpasA
za33ppN/DJqebWLa7BU7v6nT5ChHtukt2+9LvpM9jT1b0sjNqfNqDogBFPEUjffUTO+60rhNVbpH
/ntvmcN1WevHvjAelVH3gGjrFuUYABdd36nSulRH84NiqDUS1Oea+TqWbe8VZXEYtPgVxhG70tLf
5BC+a3V+ckLjOUr1bRxppctNfTcQA3299qkV+aZu7NbTBX0wkQL3ay5d6ozQrDGMXS20HrIquQQ4
YeHxUpwi2j+o5XBEj07mUaB8dySjWzw5/bB2nhvd+YgG9cTyuoFl23vk1q9YkwVVbR/KHInCyPzR
jK/tFCzoZJ/1+kFXja2seq8u4m0PBxqSYldBx11hPnaj7WUZUV2hpn7i8Ou80Q9hbeyowoFB4ryX
Tb5lMvkNkodAaBsipRY24TZLoavcqV3NVByXZvwa+Pi3SY+sm0zCU5+qQdbHHjzCa5GAQYGlN2C/
vFIT+yRrlKllbL8olFwkRA/KmBzDkOG27J2nnlnbvE12cPHbUcDLxF13mUXOJjLpB2Z9dFihDWgu
kUh4I/watVCPWe7wHQKsHcBAPLse70XTv5Axg393Sn/A7WmxyFecwc3zGK+D8WEY+m2mRV6IenYd
tS4mQ3zMwWwaKjfZqF7HarVJqHIdtmWQN33qxgai+57dAfL4SOhw3yr2tmHacYjh1mUDTtImTuHP
etCyRAAJjtOt0ilXVpW/ASvZJ02luA6tN4ahBpGi32vENtyKtk9G1gBkoS2f1SoHb3LGdqCTO8qk
PCXmaLgxpcceEMtRxS4wLvkUMv1IGQrHuuxbL+X9Lys1L6wSl3tVXJMof4tzhvEZWe+JhTvN6G03
sqpt3SdBHtbPZmFvQzke2lQ79mnyyDvnddCtt1GNAo66p5qWR0WxQTEnksBoFGOj0+FEihTxiOGG
DIgQ4FRBn38Y35KBPYVqexkNDEEM8RiW04fkqNnM7cv2ZOP3qylibVo6lTtG8kct7EDTkl3slBcl
otBQoVsaJrmrgTw2zckt7YtHu21fMjt6oIIGRYaIpYsQraV6cpngyUjrwRVjeSsA/dwrLLCJvY3s
4b3j5ZXUwk3Dxk3JZA1DI0dTKys3T+uNJSVz48jZ0Yoheab+QohleayNT7k5eMBdvjMduZEE/9yh
YemTuDa8MK9BWNhEASJyLyHqy9jXmyzhIBlMdoCov++6zA2FsemBjq+MBLGrvstje2uMWC5PTtJx
7gXN9mkuPkjeXXMBbsKK2vuepvt0yF1g1+y5U55CuwR72DgemrhuNmAc3abRuJmC1E4xXmtlPMR9
esPJq24PLqfAc0rSS6Uhj3o97FsGwqHeNAHuVPa3BnMObQ4ijMgY7xTJrtUy3vK8PFpGvQvBwgCA
zVtd2BilrwA5iMun24yq6rWD8BsavyuZNuDlhMistV/7eLxiPXnWM/MyblLXahIgl2t3RQIIpDDa
5RUujnKo73rOcLmY2jR7dIOZ/X2iZu+2pnlWVFAvVbuTymW6NUS10wFlvHG6CKYL1zH2+kNUWxvE
QLdxy1770EQFRIV7yuvqaOfishVG4o4SEX+CXwa4ajTexYdYC4kbgm0NkAea28YJHkfJpcnKTdeK
QKrxkTqh14jy3pLZ41gNUIFuJ4miBmFET5nNbnRQ/JZZfw30La+leebFzTgebSe5wRCVP8TDftD7
vVLXJiqlQOuTogStjmHjsyVB4FVggqw2yRUBSBuC70r1SdJjMLsZzYOsaHZjsary28qIfJa33VZo
AKkkY1hsk5YTZN2m/9Oj6AVkRF6rawdmt6C10dMtd8Q90bMLoTq1T3FdesBYPKGhTgYKp10AYBB2
X+fDQQ/pjiX1brSjnVVJ1+IGonGtb8FK2GZ7KcNhq3dV5A21lruFjYi0x+VY23mGgul4G4cZxvz4
j5Q+2608FqK+IUb2C1eHXyvWpexfBNBQRa9uy3C8YKwC+ohWuHkJLqGWF0hPxcOuTwwV5tHuSY/H
tWO0D0qLewBjJz8SvdgizMUIbaxd4znItoUYLlWH7al0fgpyJ/ox8szc3loaQkXVDgeg8BK2rRKM
uDsNvEJGB+6HDboJzPoELuDrQsVbp4uZVwzM3o5hvtOE7asZsKMTHv34H9KurMdOHVv/IiQwGONX
hj1PNafqBVVSCRgzmNnw6+9HX+km2adubXX3U0snrfK2sZeX1/qGeTRWnMjSRwZ5yRtE7tJt/aqX
kV0ogL9GPPlEIgKZdaGbzriKAJFpCNmIwvlmO817rOB86XjbzK5ODSwQdYksOs+rl8ky1g5tLnPL
d7Uq8fERhjNh7qWyYUlkZqvZdDaynXzTVPcZpy99Z2qfaqBsl0RxZNaOFz24j3Rlzk3q24Yj93FC
1w31flkulJuEKQIr56h3GGQH0e+PlJJHk+JtWfPXhBRRKuHA5fUUV26xkn2W+NaMReq0eyGk2vS8
+tnKAkJQieVnaXGpc4FwzvOoqK1d3eAZ0Mf5t0nnYdnxB2mMhS/qfOvYRjQVEO/ghsCqiKe+5pGl
kM9PzhCgXLJ1ugKIFVxPuLoNX1jWJZEFVP9L8ot28iQrsk1UHZbI+cayeyjG5ZWs5zfADRHDDNzE
g/cxexTFA5qOviN+yc4D/lD6NtINJylC3egooSILJsGyoOMx0Ihk9L1KBzhzdaBi9s2RPyzTXk/j
9Fjh7p/HYqdkszaYtzNbC9Nun6U3b8vK2HaV99Km5fdMoCyAYsTUsaAfRkD4PbrRXXkBd2BXe2yl
NTzUkGaLZNo1o7tF7NiAgH5CfAPNfdy1ltP6urb8mhs+LCVXjq5/ijQ+VFUXlZVexax7Lnj2rPEs
5zE75sj9TIeu08E6MPc5652TZ3lbt8sjjhOslT56tbWpUWwBRWvdZ8fa1HujwnK6bfw2Z23m66Td
xNjamZsFyCOlX2YEZ4uz9eAhzS2RvZnO0TPNRxuXRSclDedRRqUJHJM3AbomzQ6ReaS1bxF2iJ3F
pGF+LRL7mabVbqi8x8a238xKX8A/fzBzvgb9NxRzhVS/+DnDckh2ZG2y2qdsgv2BJYKBVqcpZT5P
031B7TsPDmNkQFWrLfp7VXJj1+SjXunOPjdTfgA/m2Ie1kdHU0D5HP1huIKeiiQ9z7LapDgj9Zzu
CUThbO6tMyLvu1nvMzzBprnf0WbYt1kZdKkO+5jvm1aui6RFnb+Y7s08FWFHCZC+ejexeFXOEohV
3u7jsX5Neno0B/tceKzxW+JGfS43NfKG3qKInUnu03kGygvv2Fk072Yyi4CgxoqjChFPiEOHWWH2
wYiHeuuoeedUqALMwih2Bp2+J5kl7oq+JWKlTaq2Yxa/ITXOVh3v7+vFqNdLXOMVQrL9BcDJZufo
0UZKYu8a19rTrkc5wKKnURcXhybSV66G9QgaMj+cZqyDvEvumq6HKADwYjgMOV3XY7yB7MoDlDne
c/SdVUajzLHjtb2w0SZdIt9jOK+4DndjOnyz7P7ZrNWJ9N1Pr1f9ZlB1g+clynJDkSYBkvtsRzSI
cjlE+aDPAvn9BKYXuxRhbuMOow4NbZ88z3pAiTADHLLdManhCEDyD7cU7xPFgc4HWETObJ9V+a5C
ThFzpAtI2ht1MfnYoK6FyzawSoAQGwY4fld1F9S8cvTmiz1wITudTOxUuvYAVFpRGIFjuPjcTO3M
GTWkSrervOnjc+VAewEl4WhAZnKfJeK1s3tvg2d8E9aZimpcOCMfx4ikmUY9Beputdw1AyDaMe6E
gv003OlUNwJuBjq9K+iH5sXWTq2IwWSGTskv1pQnMriPilf2hpn6IHuI3GfljzQZf3qWWHGWUr+1
M7GfnBY57SC/m27SonaIvE9DfK8ch8AYlNpnZgfEL8yu+6emM1FoqCBf1Zeo2FK8poTHH6CSA6Fn
zR7lmO1RyIfChPViNd4Pkup1QaEYZ7nDwXBTFMymce0scZTGIujyDBuYI9gnqlMHO49hLOR5zcaq
OhFJt7ODxCshcagFsHZVb+JN46JUyoatMzorSa1L1uEN4ooHMcJgUfVPrtVDosHSbyyuilUao85e
Fe5DmZrHwi2OTT1DpNiOZFJEwrJdvN3nOzLyIUhY9WMYdB045bgeqvxnkuWJr8f5Ne4g+lMvVoMQ
DJwB4G2nAEWXcK7UjxiyuriIHdxurJ0P7kDwcO8hKtsiAUQBtM9xr8BCo+EixfvdQJ8DekJ3pjVB
fgyLxmKFJLC3917XVMGQ9QGtxQaPo20HVYEIK8JWNby5wDTEVTBjlyOhyJ6tnt/xIq/xgbTh18jc
hno+CjsXKFqNh4nD+A7Hzd6PZbV1SfEIw6BDX32Ls3GLmleE4itK5kaKqpKd/+Cmdx6a5lCZ5Wq2
xdpV0FJGgSTxsm9JJ4MqyS9CWMcGj/EGuCdovIZtoh8mwznYXrIbC5i6zewj0567/Jg8aLJcBaWI
D86MfEaKATBN1yyALoFeq2nFl1GOYbWU3V2uoENRNrCqtF8HMaVHEyWgArcgHp9GgFQEthZNONcx
x9OSXWjCn1qXDJhnPuOdz72Vasi7IadIzPmZ5+YKreYHo0n3c6VPBoEajvTS1ZRInDHrJxvZdzIb
UCGtoLsLmYZzPqOdoQ38STdjAbpAfVRY9oc27R2eNnsq4UfmlE0bkql7Sh18zNqK1Z3tdPWWKvys
WdQetLVRhYJXBq5OIn/pjkR14m6KTB20MnCzGQBRTCCo2uUamprn1C1Rt58HFuQSDthtHbYDOdva
3BuNkn4e4wFApzLycnkPkt7WKNWG52MbosiRBDnsn8KiSqajLZoJqUTpgY6MUiMQPEcYdG4Go7l3
BnkaW3uK3DZvD2UHddkajxC/nN0kdFlmB3VpUb+xx7tGsYtIkjtK4u84pHgLdk4E3n26loC+BpnX
OzDGwB8woDBx4EOHRgFPUdvISMTrGe8+WfQHFJHRd0e5emMk2fcUWbk/qPLBYQMJmx6NoCbRvwgr
jrkqwdD4kRkN92vnV520uzxN9rMN1wLa5luzwR+SeRpUDUWu2zK2H01z2JWy/t6hwomyf+C5CroG
kvZRlQ5gsiYG1GZ4va5L01yjhZ5DbQM5hxzlpqu4EzqGg+tHTcizeZdkvpmTKvLm7mfjYAs0+Q7Y
sbW2TTxWhoumo/S5RnYoWh55jiSRm4uj8JzIbI0Tnhp+NVohbaqd47Vn5v6SjvFQD8jeSmNH0Xpr
UcG1sikySYfCieTsyaV5/sLrdl4zW9knQqU6wdOHWSGuCGSLIjtbpOoO2ZAmp5wDuZ/Lro+0mpI1
72v0Gm3xwXnyXJry2JoT2lFTwra8EjnEiSck2tLrcNRqVIlVbqyQa7g7yIP0oeAeJGyEzFduiTqx
2YK0hqJ5vE20boEzRUaP4O1Ouwx35tyLVWLNUYIyvUWrqO4nmFbA53XOUErKIGOET+QcUTbyneWB
bxj5A83oXYkqHRblPPfDHkLAaAsq8zlHnzUsjPGpH5DxcgRM/Gf6WLbjuPLGkqxJhXc3SdfUbE8y
m5Hr28fMbI96thqEy5buhaCAi/RsCGjeQZYyfW/K9smshBsNBQTmQcT2dDpE3mSvPIesKgP19KYZ
Xk3pnVLphvMMegw2DVE0SCGAPyTl1kyB406Qtg5NWCpyGEsFzqCLb49nDdzTjnZWvYxW8iY9sRPZ
LHyB76prLvwpMz6wTdZWbpzrOr2gSxJ4MwJja7CtmJBYLIj7WpuP7jxFdeFtJsLfzLG9T3BZx7Rd
Q+V9ze0ywWOZB0kp1hS/CEFixwe9cnvyA5dp1KsOYGn6sxHsV+7hA81LfJHxjCzN9vsCyuHcHYMY
sspeBwtwnW0KFI4a5YHTq1ABK57asn1JRnM9lJD+j/N5U5TkySrM1Lcs3D3usfPykFj1N7zoxzWa
co+Ny0/tkJ1iHh/zqt3nTro3ywlpznfe8KPXETybQPXopjcq5pUcUpDt3XPKmsjr2I5AoSDuUR/B
DRmJbj4OjoQmDXd/CJVAh9njx75zQdCE9R2UWldt7+0QciNLu/cFV6Fh2JtJlKFilgxsOVZ7ReXk
j8p4csz7VpQndJgcv7GS3TSPDy03Tya1q2jK6LZKgDA1NbSZFAq5Vp/66D7szaneq3pYD2OM6wbF
WnTYyCsydopeEII94W0XSlp+mwaSRQnesqKb1oawZhRVu29t5u4Npzsyh6O336zdtFo1NYSgbHoc
29kfUdhsGNnUo3rEK+ODj9ViAebxQCqvCipa1QdjifxZav+Mh3bajn1S4McjJ4yzGC/N9p0r9GWr
Oj9kqMhHeOEMEcOOWccDgw9dbSTbuCvbgyvzA0AKqV/ZzUsbF0Fii+dxQundpXtjQmWM2DXqPBN8
rrg2v095n27GFPTuFpUYDFQ8komhSgJ9Ln9orf4kcBBljLcaiAbePTMMgMALdofj8a1o9K4XU7Kv
W2TlORCiQIKm706qN4bJ2tVgJeOTNmo0vgkaeL6rBwTYtl45qXtnkKnC/51tFSTs/CYbIF/B+jMv
iy0FuN2fdFzg1/Yr5ZIfpVGdUKJ+bYbshQosgJjRqy5B3EVvARYyNXZTgverRSTxXZzBGLelGzt3
lWt4a1NCnRPPvTdml0OEktWvuHVRsnVxMlCYQk2pybdkwvVeqWY6DA7CUsqw+MbooK1gFue0LbRf
A+A4J93Zw/Oqn4cDFFPOMqFZoOZxT2o9+R7LdnoUjyWFru84pXuI+USwS32sxWzibd8fM1luoDv7
rNwOzglOg1rpiAkgu8f5tPkrKZBt8OUpZmo++llvIx6YwF+QXm7bFofdYxJKH6lgCjmRg5JtL9u1
I+kczgUenXKqy1U713NAXCABE0PXIe3nA0ZJ17Ghf5k6aXZWlp3tCn6xdayhTkFjzA5Xs59INfpW
og9lP7adb6RJAsU0I31LZrx6LFM1SDDnMujTGg0H0i0S/ty7L3oTX2wenUcrNrM17FCgg4LIFJRt
m0YT7cZjbxVdmHsoI/FCnOthcEsUXLI89xVhS9pl9z5vDISjeo6PxdRWAJR6UzRAAmeb4AK+jLgZ
gzkVVoTSZBs41G4QqsbuOOZmvE45ilKxrPGstcVwKIEZCdAua3xvGr/rDKYOcBj8gNgATnmGhKmo
bGNji+4OYJwhYLDk/CF6R79APb09CsvbM1iiCJ+V3ah8yynEOktTpXySonTRVABExO5UBINKxXcU
tr631pyt3KYoAtPU1YortBjs+HvV5VWAj0N8JwGdFLSn4lclnXSNRox9pyylfQMhJDDIUtQjHSgC
Zo1kKTWEX3GmqO+40OeduUxWcAatLnNt3Sthol2LQiT3nbY4Iq+coOBrNMEwGtUZz/oUMKK8uNiz
B9dEnaPQNze47vqGDstffc0H9kqWYuYkbbZRJsoDBlfxw9e4qs+B1X+gqq7wqDaKILATX4gwq/F5
MWrLs8B4aw85+OleGd4YbYGe/gPD5YEQjR3nujAt+BtLmDJPEK+eQOtYd/CW6ddY+MA+suMCJRSr
m24hC/Lsq/GukH2sL2IPSJ+Fs5DcI41fj9UqqaATTSBNmt6SBvsUB+dRE/56rul47oII/QMpKbhB
THQkAFJHg6Etgb0rb+DgP8Uo/zHCFRazjwH/USNGSDMTL/ZDWdu+UOe2uwHB/XQcGKmBHu8BqHSt
+mDSOc49lYCnmbfIqs5jTtB8utxke3+Kkf09zrXYQ1ypguUzxpm7LWBnc4nc5enrPff5VDANNCyp
Z1+rCUy1NQPDIwBOLH527lbQiwWcQWd++3qYz2fye5irnWbEeVVYE4bpm++2s0lQ/Uiq7ddjfLq/
+O8xrvCjTg0DmLQDNZ7iU5RAjAym//UIN2bhXEFHu65AAVVgFioHJEBsejyyq1uyGDemcc2qT2qv
qDjHNCzkp5A3vK9Rvfp6HreGuIpqBu1rvBQxBKHTzm6TjS5v+aN9rin2+2s4VzB7nU8OMkyMAWRS
tGiKcubLAOUx6B6jKBUiLwym+/9uXsu8/4gwE+QXepfi+1CwB7Jzkb1//ff/+f1RkjehkOZ68P1h
17oYjkI5yLRjHuLmdxf4B91K+wZm/RN88jIIxRAesLH/MJKhVclVm2PhutBauXA9AabpX14r/4vu
viUo88+98PdwV2uGQhfDVsCaGU049cf23zeF/PvvL2v6xzdJbSOW3XJmFgySLEMBXSFx6+jfXLSr
yJ90E1LlAotWo9Ib2ZX/v2LKMmBD2DwvUjzpjbvm873w+zNd3dVtW2YmjLYgxNFF2jmigJTbN2RY
bn2aq6AJR0sny5dJ6R6p21lnN/7+rSlcBUxOlS3z5YjmzQZIhkbiuRV+fWI+nwK0ajw4jtrOdTCT
hAL+bUMiBGI1Qj3+B3o7y+76/fevIhkD4TLVKXhPIn7R3SbNXki3+XoKn6/S7yGuApno06WEAb7b
AL2qqpB+TZa66I+vR/lEy/TvmVydw8GdG8CpMRO9QhFmoSWwADXLaltBv5KF493X492a1fLvfxxL
aqRxi54chvPcFS1RxOrSQwo489fDfEKL/Xta1wcztrMRhqKQToDjnnqsd8mOn8jWWgN8hnKrP266
Mfh6zFtTuzqZ40irduSYmuU6SbWpazxCYLwVi19CtsDH/gejWRSqT7C3hDPW1WgAl4tiMdAM81iG
FNTlzuvOsr4lyfTppP4Y5ioW8FIC85LhrJaSP3lA84vWfovnn19P5p/ZIL7WH6NcRYQZrEsCNC4S
aG+TVO+mHTnJe23dcoy5MZlr5v9oK3TbuuWebsIRPVQX5fZbgrC3xrhi3UiaoU6aYyoUsFXat/4I
VgpDF/7rFfs0wP1esWuz3IQrb1YcU2km8xV8+bvCdm7s51tDXAWguQLlxzMxBEuso+Hp59m4JTVy
a4jr4CMZsOomFqvvsi0eaochljdm8fkVDakosvire/RaJYHVRcdqa9lb23nFIMxnT2FyYOt/WW98
ty7u09df5vOISuDQuHjWUTAl/w5xkMx04XTi8XBAdFuXq3RV7rudcyYrVNdD5z+5TP8Y7eomApMp
96qC8zCRLfoZBzJZYEDc2G2fbmrbtpB6YiH/4cNnpAwGNApTirMdmsoee2JZ+PWyfToEXLccQh3c
2td8/IRNORAE2G0ee7CArCXn8daG/uRtgDDzxxhX221SrSq7JWY2YXwn74vN/IK6PxQUwyEC3DDz
3Q2/2B//3cSWif9x4wEGVnfmEnQ8dmJQF4i/lTL6eogl1v9dT8G86JK1O65twyfo7yGknUHLxoK+
QIZGS7KjKQ/Q4SxLhXbkDfrsskRfDXV1H9RAzjS5BbhQrS6tOg63pvLpNvhjKlc3ARrmqapcTKWv
AIHyG6rQo7lRRrkxB/fqOc3zRpkoRmIblGQl7PgF4N9/P3mDfaQFxXYQmQj+9+8v4jlToknbsTAG
wkGkm9xZ5d6NT/HJV/9rjOulMiXpOGtZ2FXnuvphQ/0FlOY0PVb1+uv99clH+XOk6wWb0ZbwigSz
6cYHgsalBErnlp7WsiJXG+uvMa6iZimnyZqWMQp7AFxj7bJDHUNBMHk3QD+cbqmqfRal/xrvKm42
6KwqQ/bIcIFphZ12/WTdg0SkdzoCsW8D8OfXa3jja7lXtymPTe4MOebX221kjlEvDkkGKe12Nd3y
Vbn1ua7CXOE0TqwnbAzPunO7VzZFRX/jCH2SsGH1PHiyguIO16eriFNBckqYDYaA+ca6BK6DnArR
BuWtQvitca7OkQtmg6XmmoWNKQ/olYCiNUMVjL23ibrxgT6JCn9N6eo4tbWdGDJvGKDXCZqAhXFu
8n/fKg5V4t/Lxq8ij5C0y8tqCQvzea522t3P/0Fw+2uIq3NUkLyWtY1pOA7ElAFsdzx5Ixz8P2fn
/74+vz47GbCPYNUtJmLDD7UtYMzLTgCTLO5R/HKrXXDjw/CrkzPVhQHOAvYA4Kp3his3yjb+u2/P
r06MWY+90VEM0Q9uenKqalyRPL8lifn5ufy9bMu//5EJ5GVvE5r961wOG0+gUev0dxSMka8jzWdp
zl9b4Ortq5ms067DFqiKaJS7DtoQVYDu2scMNpWvoLv4L1fM+Ma4t6Z3FRNmwwMIt8D0ZoAd+XDp
E0TW+dvXk/s8jP5ew6uA4ABLrk2CuRkKWGNrMw7HEgCVTkfwnP96qFv77iogWIy6DOIGGMq0Dp5o
dgBifD2C9XV4+6f1ryGgtOli340EnKHKBGXaSyGbwJHAAWSZq3mrGXRGExLEHQAAKVi2MoYQP+gc
oLGgTi94ZMzDjS9562ddxZC4cps0XUIhMCeBmNaVfQ+jPc9bfT39rxcYpiN/n4fKpoZsPWyYfOh3
01hvK1XfmMknHm1/RlxoVPw9Rqqb3hMMU3FtJEYAsLrK19aLAV2nBBSuuAQjE2DT2kxvTO7rjcrN
q5BSpJ0z2ASTy1owmpOLyPZulQRlvh3/gxrNH+edX7cH4kaD1rHc95N5BxZ+vdSiy+3X3+rmQi57
5s/g1buOUy4Hj/D6bZJmCMDcxuTFxgCLH+Z+wdTRkw3JMdneqhJ8HVhQ8Pp7aBfxTJEZQwtAg+OP
RkKb4YY6y60hrsKKjIsuq5clzMYHcATy7l1mNzbEJz39v7fiVTxJadrbY4vDnm4XM/tqTbaLQ1UT
AApyY9sTYi7f4x/5NOrfHL7vNvuHK20vczmAVIVLYOyeDddepGKTsGLdfZID/h8T8lRzCGtM7XjU
VgY6CphoAsoDwHrn3/X4OiTtUw30eWuBFZVm970BaUlT5GDAuIHsk13HAL6fnXWbjSc6qE1OyaYB
S2UCBxfwmh+ZYvcc4OGYxkGjp3cgkC595TzbGV0BCv5kcLToWLpXhfER2zPYehB4yVKoe2lITEBq
YEr13dyKiw3gEwiVZWRAAYKgc+CnbvsEDXDIw8PwgDbT0YG3PTyGThBIBwkoryLhpEf8Q+xbTb02
DfIM7eEV192rYulz6pT3FgN1GTZkJOtf3ETsiV3eMYbayayOE6RJGicLGSP+1HjP8wyc+wRUdA/8
WOJs8OoKFYSCUOYNKw/4Y6JCN89eu86FaI2MYjaeZTZAjz0DS0Chx21sgaQ/Uo1KkCo2qE2DYT4d
0gyy2Eg2p6LyQcZ5hetz6hslui7LP5AEfKDXsRtBrUY5uanWdUqewCx/MhQeYa19YMTLfUPSVTup
XTllYTteOCQSJjIc3V773Oz2RX6UHpRcEO38iXKfO5AFFWDn4RGnQBsosnlLSPGU0ATbI4aiIzjN
JpO4UsEZFWPQAjHUjW5EmQs+Hhi1vFtZFfth1PmqBZqWymZL3LN0Dci+DyGeBkBSkmPi5NBddvPA
AbN1AChaVz3Q/RnkJ97xKFnESyrZJpEHi4dOgraA4RmrQc/Dz/D6YMhfllzCc9KVAQx36xWruADx
EdBPLsd17jo5LFwqEMTSU5e6MOGWoDiA9dvPfs6hLQDymoajTNX6A4hNoJ++G/jPJkDFAkBolkcs
T8LFtpmDogNR3mw9ZuYeuJ9oMJ3LJFJgtCXUGFaxEhG6FEmgjdY3HP0ECbHAlJBiBljLAqthZRRy
twBydRzfpUb7a2CXWQz+ZD+hpXtgElCktAsbjyOFSFcM+ADRs/MMm3aX4KkhdiNEnDWgh21f7EBG
M2JAjlRT76F857MehPhZrjXdDtJ6gThmyGK+covRz1sFhLlaGVkV5m0bGPPkO3oO0J7C/K2NcNU2
iZstBYx0Ug7uoZSdOAdnIP8RZ48IHnuznQMAo+AzWwNHa88RXB58NZ5Ne0TBqgW8azOUTWDHq8Jr
XwGgDEiWRzkYUgJ4wdExnnPXCkASW1nlG7X/RcMAFTCOKjAxNch2dLqooVjZUu9sQHUdnN4MnjVQ
J4rS9pctKDjLP/MKErbTmyf6NQfoHAovuyl+BooNXLVvRKvQW7R0RlCuWxG0Lodyg+tPtfg5yMNY
0PsB3OAcjGshkei2465xQB3jctUn8OQDbzCdGDZXfy/L5jlj9dq2s02J8MSgeiLG9NSAQIpNs8rq
Q1zsiFFHcV1+S4n31jmAGMrKH5xyKzx6KAHG5GD5N+YEFjQ+W9qUfmw3vsEAltJoOELNCEf3MSnm
lZ2kaxuqN7yxNrqyV4UzXLh1Lm191rm6zIQBSmoH0PBeq/5s83VuWT5pJdSUZp+BOM+8GWJAO691
X4Qlt24NwjUKSoM6CEOsYC92R4BwNqGQXUGVhqH809KD1NovzDJiog6mAuEQzYchre9zRsMcMsfc
kWsOHYKONY8D29ES5rjY/XZxV4JGAdk1HzCZNQExtXDeFLoYQr44NgMJFfQEPgHyN2mQMyFdYIKM
kM5B6YxrnX3XANeMUFVK1L4uCt8mwJPatg+IeehaM7DpLoxjXjWwq2XxLQY7e6wpyJ7lFkdTqn7X
ybOBch9lCy1GxTjJH5O+eHm5G7CvSkpfiiLe1rMDiQS+5eZmbjxf1iJi3qPjpkeEBS8aKOiZzAXK
GQ48FSQj0h6YT0uclFlF/UDuOggvLHGHjOShcoBS1q+Oi4gL7n1vyNNgXTR+VjOngVFNp1xXvsW8
aExlYKkxaLxmPSuIP+BGKqgIHQTILuVPXV29dpa3s6r+LGnhp8q7T10a5MV7D0o+s2UATuCWyGyr
gCx34uoOdFwg4qc1xZIx9gMkCT8H60KUP+VSiUZGlYKsAXdcH9S5dvLWC37YY2MAE/Oo4wcLtCSu
IJ8DZ9DePWWtBaxWDByyHam0ChtrjAQAmCWZVmbnPpbmh47PLbRoPAT2at7ZJjsIfLK4ANHcgcYZ
wPRMKiCMwWmeQq28jQUKUe3Zdx1P3ibEt5p8gCi3gvwZfM28kMwFLECqKOktH6JY69qGSzxELzq6
3AZhI8mmms3QheaQDY/H3ggzG/hjJwucmAaGSXwQyjeJ54X9nK1jqBdBiyo0AXWcWjAHON9NZhPE
fQYFF9QF2xI/CjIWDhwX6Clxl6C9zXMjUtiLqis2lIDgbFabzBORCzSujtVqcveVqEJI0gVZCU7J
DDwumjFA+CPfuW+75tkrnGhukxW0pkL4LGxii22KYt64coJKkhMmxIrQXgLW/I2DRATlCt/zsnU1
2CByQttgMGuw4bZD/c02vg9SrlX6XthQ3mImOLjdio5vdL5vssLPMuuo6jJKHXhTW+VTXLDnlg6b
IRsjPiRhqrL9QIwTkOjAD5egyveQXPre5V00e/ndzNiaj+CyAQ6se4LWZQIcN9DgrS8IhL9l/CTF
Zuqrnd2YAZQEDrNn7FlTRAwLZXewtrH6bj3FJSi+EmQRMHyJA/RxnwjQGxTYYGyTAGfOITfRAkyt
DCewdBbaTn2XjgU8cvBD+Aj0YbdWKGIxbJN6zHZg1EaqBQ+Uq6Ayukvm2itQUXFjXQzIOLAOokA4
wRTA3Kn9nrECkiLWfTWD4mhakfCOWtfbLp5/McM7Ac8NWQgNxEMXliTemcAPp4mOBqs85h2owZMb
oSC50Kof67gN0ffY1Q6L3Pp+1nSD9Q3G2nqbqDhAt+zYZdjCI6S1bHJJ2g81jh9O12/hyASwtuGX
jX4nmVhZwGijHgye4biavRldbjfUVnlvmt29xm3KHBGoiV944+07ZDqcGEOQ0Q6WPkmQQHPLnWFb
OTV+PFg/p36vKw/u1Y/gWmCTwpC5S9akvkBn6KjlwUVKiJ8Kw8PQGN4M9g06atGQ8b1KTtDBDRge
ptr5mBoXspdgSyJPMRy6500KToV1mYfhoXB/OU7xwXLyJDMzUmz6EEn5Mg8fhgEyU5JeDGfYNHby
OA7xbtb53k2qaHb7p8xJn0v60CxqUOQIW+UfZWH4k4L2CtZAysepLVcE0zXs8TxO055M4DPkqPHW
yetCvNfW9Da16v5/SDuv5caVpN0+ESLgzS0BWpHyakl9g2gneO/x9P/COHGjeYg43TMXExM7NlNV
qMrKyspvpSqNQA+07y4rSC741/1xH4kiRBDJUfzk3Whvk6raKf50KMU3UVcdeYW1M9Vc1e5HUKq7
IE7WaDJ3Zqw6eR48GimUKVW0E9l/mtQdqhw9mF7zPrLVlcb7FRkHJZ4iXkFDQR4jt+edkDJY1B53
Slpuy8LSVjKbKURZRaS1UhCF64aCTtA9Gt6TZ1BJbUjPktTclHK6ozcT8CSeTYaMFeENoFT0NVRV
W27AU/jlOpTvxUjNkUYSO8mlsDFFbgZFSpQuRkhq3dEonZyPmoDCHYnfLF95LyOJhQ0ISyCMJIm0
DWHYGuUH8Jq9L2XPnRceLUHYlEOwr0z93pXTrRGVX+vgJEQZvLmJUSXlByN7MnTfGVJjUyX1Wstg
Cni9hviaHernKvKFqRtTBKxnvPPy6gkyjs3OeIjjMLdD8HGNVdrJUBwb2J9+oj14Q30QmKc4FOkT
Zq2ywgCHGW940duKYXPIq8FR8/6mykABuVH9OPT91x50jASv0a9E5JUWcWaxyWKRcKtZi8Se1vhz
bBK7h97Qhi3K0BC3EzxHynDqRXAq2rcSwT0NNhCritKq42ZDL7R9b6pHM/XfXKsFmpVAK1L0e88d
uXfpa19zX3Mqk4Bx1Cz3eF1I2W3ki09F53+1pPQjy+RVreCMQYgiSbBNqGVi2R1TDcWqHITvbRrd
jplim6qxqsLhiQKcjOPVe68kQmr4UltqK8w7Q6oT1Ihg4cpSW3ltfhq55Fa+9ZCiFU/86sYkdLMQ
3UwMvvfOUsAzeE9hY90oslutcnE8RFJYrIvM3aUyspM8adYatIdCEtYdKBlVVb+FcfDhTtDDrPaQ
gWuEE57+TdDbtWZ579pg7A3LfRKlZFN64mOkoWwPrHCt98PWrVEweFqKcGgSAYlOV9ZHPrz4EiEJ
3qiq+aZ6nCD5u+upb65arUOj9jg1EGtoTZ1s8gbFceoS36vDfdSM5spPwLkk+XfRDbZ55W7dmGVQ
ja6Ncq6yUXjZfdP/8GT9m4u2R9GIEkT/OICU7gr/ECb9tqnIXdcwGlYSWEsCCGlXh+WXavQ2Ugs0
vYQdKaaMogml+yoBGskM7JG+uYSP0us4JK+lb6JCNGEDxJ7s+A0UEw1Qyprni3YrV+KRMx0inmvz
WLsmJQog1oNDVrglkiHpNvK6U8D26utq2wvc/BShgkZWKg9iIzuxAQdAKp8qHXUGjcIIN7p7gEKb
NrWIcUThrleCkywJTyXpg4His7rNH+mm6sCa2et69iWRrHsTDbtiEILpYk4MzXcoxi3NcEl+1Oad
FnUbJVbf21B+zL3+a1J2zyDGaI7ZbStAOkWgPLqCiGqJG1yQ762g+NVCa3UV9YSe6hkaDWd8vu6D
+r2s8596aRFuRzewWL2xBGNHaJrK0UYOa8/WrLxcW1JTHkvPJ3yulCfwJzde2f7IaoRNaWwe/GB8
r2TmvJOPYR7dpT0yr0GEYlEOv+qMf6KgAYfBqq3zjNuTYCh7aqCOo0/qvFJ2fZM8WbWyicf2oAzh
qvTTJ1TJyLVA+eg+QZfuN4QFypca6m7ip/cqHZBsr8YDepwlwLzaqLzTKtMpEv1Z6OmvKqbuS2Gm
W2vkGK+ZA+3gak1jA846hVUN4LPxD32V3aXN8KCYyTdAL83Kj4D7lL2+LxXrp0w7GxAzL2hJJyW9
7+SmdLKGb0VJIZ9bD/tSuC1k6pOiUeT0tjayC7u9ic1VH8U3qmzAto25UZlj80Bssit7kWgy3HnI
R0Oh2Yui99TH6ffWze7Dyf91Vgq5T/4WprL30icw/jTvVLTDW/AvhmEYk7BSimM8Rh+D2r7EEgkJ
zVe9m4E/E3FZtG3q9DkSytSR5LHlB7t2HddduZFbqsFaXuVkQ5jAQyjMNJSepPzHBHhF+NSF6o+s
LB2zrXYDKb03sY92YWqeJGWrCjE+c8LgtIqtDaQO2OIrwupdVrLiCUkivdxp+BdZjzaSpqAlpdUE
0lm/FVO75LWEJO1NUSrjSrXkL0qQA1OVt7V8H/ri9zxDgBa2W55uSLWl/Q0EuuNQqSvFk4/AOlGM
Kmi0SlslOVii/7La7qiDO+pilN5DW4AkTaWdJKTbUWtDYP2dLRf6qoIjF/oEFxGa4lVcq9tgMJ1o
0J9LvEEjZHYR4aVTV5k0z8Q6ivRMn7VV0sRHNHkjEnwo2VkUfu1BMXRMVmIS4I3ee9HENLtOdwMY
UlMZXmUlf1aUzGndhPGX9YtscjH3qrvR814Kz4SJR6ZG5RaOInwDvfCHLuNOJfl7zh/fsgNqQd1Y
TYZELQNquindSepGdGc9RMKELaVmMO4PUQaFFo2xgCawbnYJM59ZCML1apPkxaYbIEZAgquCryIP
NXrgnYD92LryKAEa7KNyQ3UYikGQErQ4MtLbbkjf5PFXJQJik4E1CPCrs+YoUfEgQSxsPYhO8fOU
3NO1ClZnC12oYta4HnK5yAIoE6qZs9IlElmlB4cOFMDgHaBObCRZ34/ch1ywY3l5U8nDrWSER93k
cjEY5YPVQr8O0/7Yh5LjGRXBI9SkgN71Y73VAVx4AJZiZPy27teAHZFva9rjQNrYzgLrZKTBIe30
Tc/hDlPqreyLmzIEfCl667wJHnnagcf9Qw5fM/ZiF35te8CMQ73zOlZFEBzGOrkhdbT108w2wMiS
LT5UFptD7u/1ju8s/JTL6E4Zv2qATnXB3atZt+4zEpOKvFYNU9g2luY0AFw4o76MOTpdETl6bLcJ
0g+3Og7yFzzOqjJPUVvQJnv4IngAXdSvUQPEJWRJma1TK8cw4cUN4uVgxuvcEjdK52+Fbt8Qu7fy
8GokLVLGUCebHqNEtdIfqTjRjcjKWW8Wvdj8GAYHbLrOjZ5EgE+BgjxaT2+V8U5mx8GshWtjrKEC
6TosYC3keX78NVjSPbk+GQGwtEnGcV0Hr4ClVxAoHmXwNUnQb0xYYob/kFn3UkO7EygRArdt0SKl
2cjDqg++iCFwXxyBCZFplN/dtiV/K27MRAJkd+obFyxaVK+46dkGOzjxklcmYwU4ZdtS0AuY/iHM
ElSW3knXTyMX+GpQgay7ZHLMrdd+hdZOBetbWBiPch7eIiHdqhnR8RBsWjrLqIbhVL1LYldZW6K7
S2L10MXmSdGA9qarnvu+AmzLL8jbQ2OCcv5siTBDI5Dcpg9Mr6pvxYy/cBgD1PiAgRHJd1Alco5j
0kHVSW3MY949ZmSIEjWD3sTA47r5ZrQCGFRGM7wZsCWKpnNaU9mk5mOZf5QynwNqR8VjDorPHyZo
c4tsUQcFXwjgoFoPXCSQ64UrLdPQ0vEGCTpEHuSdV9zL8nAg9eQUhlCsVPXYl8bBKG4Jzu7q8qR7
YH+KnVu95Wqx8nBjgc5OQsGWAnertRzs2EtpFlswVJQyDnYSyRtIJtBQXs0QSByJzizqfrTj8CGT
KLTE9iHS0SrzFAlw9VDpHzKAiYzDtNblTYpiGUDIxhV0e4RfLQXeJlF43+jXVf5dLTmuNY+i/TgF
zOAXjgwnHqrjoU/hwlUaQEllDQrgMQIZg1j+fjSQdybNq9l8GFb5rZ9Yv51F+0pjfAiN7gYY2uOQ
ALNA670KtPy5hbshCzyIBIdS+ci6W5OLbamSoPTkvQpdQhVReLuTNM31PzTS8G3dOQqYItnV1oHR
glo/SuKHR2qsFof7yp3ghHB5UlZnUiWOEfY7VUBzVKu2KxY2PCASnzrZK4gRE5ZH0vcKJ40lf4zV
ixCqN10LS8onELL8wzi+YToop39HsjMztJOwWmmRewqGGl8ZfPHT29ibOgDcy8MHGv4nwz0KFENw
sdhoLlz0Lt4JgrDvFMFuzPekCUEfAVUUbFlqia1K20x+deZDMlIn2nFEmjjK1oQbRW6rLJyEnEFP
+tXAV8IQWHdi6bQNJcCE7lGabfJAdxqTS035vZ/C1fjYqVyagmrtBwi+m3pTGfm2FW7csCU5c+9Z
I5dNiNfFC7rynZLFp8qEy/kusNbq8VXlaaPLzBufsDEFIt1E8mNTersuAWsU43zkrEO0HJxMVznB
wHG6ZNx2VNYZrn6jhsnBM1W7JNZXA9nJO98xtScN6Xxt8eBUOiiz9nL20gEWE8nhNxZ0eEYmczdW
lWaV6uFdFrW3DQSjnEBAlsBwNzma6Grd6j/JKK5yUuOhnjxk8fjiI4YCRbCHkOFAHb1JOVWTkLYO
/kdY6M8VCnMdXJA3FK9qRfLaL+gmpY+3QQy9SySOSm6nprViCcy6NB21KFa+Ke1E3XjLTG8DCHmV
CVSkJtS7hqTjE0vaebzXGB23EySgTsdtQxbTfacJt1ohrLpO2CrjUyB4zw2rune/ZP2wMQFTDjGE
b/OXCsBJmRqde+SvBaA28bAKzB9+yZGYtzb+lDi5WDcG4Dn3lpz4r3h86moTyIH6vdX8pzgPdoSk
wJJ5fKiKPY1a1mZa3lm+AYEiINftkZ9MKEDI1JvUEI+RyduI9FGNv8Do7iXuJRlrULe2wMKg8Kp3
7GuU5rITUTSoyN4mbX7kPIa4nH91AjmlbjaSUmwKX9xXKkSi+EnV0PK1vTPq8gquEeUlpp2S5Bzh
0kzH+QS+hmMPZHlTlOrPWBIPLOu1KH4dSQAqNO3oW5P/y8oNqkNuRD+DNEK3T3LA7HiwpCnFCLlN
L4jWSbvbmSVshJo05ijcS5awb/uv8GNs3PteiVRaRyC+VAee3OKNqRe4RM2Wu+6Ql79GL721Og2s
e3cau9yRfU5hZPtqQ/RuZo8W71ye+hOwmQ0c7qbVSD/47k+3KX+lrfKiZuHJ0k+m3HPHwTMKt7UQ
O2bpO1PjC53cTdiOBwLNFbSjCVLr8H687vkc3CEp+swyx7LiJ88PKWjwPjLgQkqW8pTZy+sAetLg
S4c+z9+llNtEyhvFwU0CLq2pnas14JeoWXNcgH0MdPeujULAAWGzjerkpZYK27fiW1EYd61Ms0ST
c3kodjQhgaA5+GsFDDE5xVVXV1Q3RPs4Gtgutb8y0+R7J09c7MD7qaThz3gID6mhwgsn2z0YAjQ4
oVoPut9NXCviaK0gq0noI3RVxoVbtiuyinkTroIARK+lBitPkt8hwff0GxjXoqt8Ea02txuxcQYh
IaqVRYoFOTJgSQALNL5EYxbalSbdFqJwr2e82xb8QXTw5ZWUXgmt9j6S8dQbdT822ltdwBOXaAYE
7H/yHx3xc8zF3aToYW0lZHYaUFNgZbZGnXztKmPnE4zXdIQp+VhqTyrqrbPoAlEbq7IYtjkYtK6E
5hYqW6Pst4oZ2WPDo6slP0cF7V5wxTmPx9w57mkcyqvOlMFLeWGqM/CsUsAjVZ2jwUl45Ta8/hej
4HT0C1untrwg4vLC0bIFXze4AY4r4t21OHIxltt05fUlGDiamoCnSyDNccJ6Sea/SLV54xXBo0jP
BUr5aBQhsaCTo281dtGXu2wYWWQ9wZ/obzs5cQrBvYF2rG+aQrijXcEGcFIGcLSHYmOdQjm+9cLw
EbrlqnKhg5Q9LhEstmqS+SA2S/AhSRbhcuXw6Nc60Bp6ScgJPag1Kiki5ZmuQjuOlQphATfYmGO1
1d9lbwKfdN4OaOxHiseLKD4B0dl95R5+GlwjQHYb2/zv2uhD+idU0UuaB8Bk1PxDKcjsGWgiiDr6
ob6JuYYUxMY+KrAEVRBVvjK/bpbPpi+QuE2fKBCngiOibwphZdG+jL28oiaJWai8Ny9d6hJ7ubRl
0tDoigTkc1ZH6aZjEZgRxQFVlTsJYEwuqSu3o2zucaHoaapA+72I5tPSrOipgyYTSxTBISbnJm9X
q+LFdHj832RO/mKuF6xNZXXXrM3qnMaEJVioWKsh4lKSDujc4cWpXeubfPtHVbUIbf47ibOKp7Ft
tL4Splcca6OpX1M2yfXhXKzuOzMwK3eSW5nnJwUDWgfIrF5n0UIp6MIymBdTS0E29KFPBX8tHXnj
N6Ezp/TR4tp/fSAXa8M+B2LNqiFpTlDqncFAPBL1EjmqNZSf6yYu14ad2ZgW4ll1ndrFkSSI2Gg3
EO6c1AEdd8z28TrdCpvrtpambVYR6QnSf75LORDpi2HoNJZBpxKPIgZw8d1fzt6sDjLUc+Jkj5FR
lzE1cbgR85TnsSVEwsVyy7MJnPmE3iUIkEUWQ8TRHknDnekNj6kbnziWYs6UpVlcWhQzzyALgaoK
NcPqq1NRtbx+nXJjqReiNH323zyCTHUfQgtNVuaiOKPtYr/qGZW69XbUAb+QXdyE3yauQLP7/6dY
UJ94Zmz2pYDdA3Sb7gpxe8tzLRHc9YV3ccrOfn/2iXJFsVjk/D73O0W+gzNXJAsmLok9/zGG2WcZ
FZkgo+k4Gta9032LdpWdbQH1pzvtkG3UdhNurw/qcrH92ahmTptqAsUdJUYF8ooajdXwtbBJ0d94
ex7EH4nXne516aRYmsmZ767yQdXrkWXRV2+Ksh/de1VbwExc3E9nw5p5b9eCf5oETGRa7qhpGNKj
qX3v8kPYL3jxi8fEp6G5tix2TYHKBcbSgWpsd7G+oFRa+v2Z947GCjCTwvchPBJE6IMLpbZLS+5f
DRLPXHcuFnodJsyU9KSzS9H7Ouqe/kwUEqzlXXoa36+vuKUBzf13ZDYd5f8Gzy5b1z+aysIeWlhc
+twNJJ3uxjG/T9PC9Ug5bq3zyNoUT9eHcdkMxdy6RvN60ZwtMEkPU4nkGedCsiUxzwOhm+/+ysQ8
QPDzSjbULjPAv74k8W1I50B/SW61MIx5cIB7Fl1N+ZeCQ9uY4xYG2SbT1383kFl04IZkR5UcI2m8
KSjriHZCt+DHLkYFfIf/fI65yEpPdM81S2rsU96e2pNS/wwUZ4IXXx/JkpnZ4nK7tCrbjpH0wleu
SCs64dGVa7OIsFn6LNM/P9uUUatZUlTx6U39RpYpZQJyvKQZWBrL7Kxp9NpU9IKx0CFkVY63Fe0I
YXGM3cKGlC7v+M9vMzti6DAn1HI0rbFkTedP80DqjqmzIWzH5CPWwjZee475+AefCkGaJGuyblA4
/88pHLpR8AIh5smDtLZQrwf3saNNWlS8Xrdz8VOd2ZkdZuKQGf6gYqey7gdz3VDgo7QP121cdtJn
RmbeJgTqmMVxMjnp/FjcKjtzz/Nzb48f093KtfsFZdfCoOanWhEEhZxD0XMC2HkifS/Wizt2ycTs
YLOMKPIRMbDEtU2pfh2UdSwuKMwvrvDPWZsfba5OxZTbMAoUGCs1f6Fi3ZZhVfM0df37LI1ldqbV
Qxs1dDHikAaATCt5qrbgF5AEuW5maTwz7+OLfmeZEuPp6I9SuiQMqO5wv9XBQsyxNJzpn595n0LN
4lYxGQ7vcGRovVVH3tEnkX59ONMO/O12cPZ5Zg4oS4oyUWTM5DRn8imxFnXB1vN1RPtPVvd1Y0tj
mrkDXZFNJa6mbSq96e4vrfs28Jp73cbSNtVnvqChY0VWjxgRbvSttlFuEpuWS0ey0XbiUD68YG9p
TDOvYCk5HaJ8zPkm77PU7AouPW5//tGgAKdM8i/NnHeDV+j42YpdijzvYG4nwBbJRFo7Vs7g0N9k
B8OfLtHXbV4e2KfJ2cpIQkC20MOQs0k0Xrqn9riWnq6buHwqKZ82ZguirENroHkg0vyN+qBsmq35
rjvKSXmY+pkPO22vPV+3eHm5fxqcLY6BNAW1khisKHcSILaEL6b3Q5fybS0t3H6ky7YsxVRVAMbS
PBwaY8/vC5VwaLp4Fy0YSYqAS56o75u36bgF80mHAuGDnnE7KryuD/Ty1/s0PnNTsZAFY9iQ3ywp
zgypi6iqZGckonPdzOXsgvJpZ/o7ztzUQN+zTp4kndITpXD7fNPuuvcGmPSDtM45thZ2m3TZ/X7a
m61KCVK0XhXYozboAAon3xRoTdaRHeyRJIw2h8tOFleWIyysnEsTKomwZhVLk2gHrfxzoF7edKok
cVRmPk/J/Q+Nd8FQePyD6ZT4eUq0kVvSyPGfViK5yZLUwwp1YPohWaP7scV9dGzX/0bpXTc3LYK5
8z+3Jv/TWqCloi7W+C412unKvfQnF5vz35/NWU8z97bK+f0WOYT8SmdHpfmD+9m5idk6V/whKGqX
CXOpqYTO2axE6w8imCmANRVer0gwzUaR4tQDWaMRaiNtjfitz2mY4v3qzaXT8dLSlhRAP6ggTQoS
ZicJDzuN2oz4przX7bja8V6CPoMlHf7JUv40pMwIIqJnenTI5WKTSM+Ff/KpZpK17fWltTAYZbaQ
LY8S/tggTEqpbIhyegmYd76Zr/Lg53VDF/fl2WDma1jWVYkWMDiE8vtYP9H1bDV0H9dtLA1mtgLq
gtfUiDuGoxjErxt6ZPJhVkn9ByHf2QJQZmu5FeWA9z/mrEqowSkOGfAt01r4+EtjmTlsBCBumY7T
x6cLZVVtxiTh9RHUvrvwYS4eDefDmf6Ss6OBRygB0DiWpDvvW7mfkloRxRE2Gkc73y7F5RfhApIm
o6/WJbz0nAYe1EYvDzqeIN63e2knrKluAwafn5bStRdX3JmhWQyhxn7TKi2GvOwm8A/SeBcFmz9Y
cGcmZq6AAptMFCtWQkPZpf4rNp7F8s0dFl6MpvX0m/v/tDJHgodJDefaZCCyf5LChyB9uz6KhYma
A3R7l4bAfs8oJJVcA4WKT1rJo3FX2dftXFzSmqWrChh44zfqdAoTpeJBnaOZYs1or/mKoyF/DOoF
TOKlgA5Jx//szPanIPke+gyfr1I9tu2tAHLeqygr69G3f1wf0sXHvHNbs23qoezwOtqREuegAnqL
DsFJXXVOdV9uq4Uj9OL06brGwSPqiinOFhvUv7iXQ4q7s+EurG8VionGtakv+J2Lk6dbBE+qKcrS
nDVbiooem2ZkUeZ2m1EVkPn3/XiXI9Ydgx/XJ+/iujszNdug3GCpbYkw1TWOPzXspURwf93E5Tn7
HM1szoAnpCZlXxaqV1AJqWOVlEYINHpeuERc3KKfQ5nTZts6712TNsGOVAHqQYM1dt+vj2Rhsuak
USPORNn1YssxMuEuDsaTCGeh1cvV35mZHdNKHxlDm/FNBincBnJwkD3EjoiDrpu5+F0M+JUkG1Xx
N1Ar1K2oTyJGI1MOHlCQTOFdiAhNWl+3c/G7nNmZ/o6zs821CvrSd9ipuupW6oatQT/2vzMxbagz
E7VKXaJbY6LOzV+mZt0qg+5cN3Hx25+NYrZRaiEs6d+X0CNT+SFaX2JqLsOlzikX8zESEa2soJQx
SVT8cxytRjtqhabO3PEHG/FNuw8O3nYsV9QBivRqie1kIWC/HHmcmZy+3tnU6bFGRyRpMukMHxOu
N7Lrg7EVnfgQLCaALi+Fz/FNk3xmjL58QVekQIss5Zvkn4zm+U8+0ufvz5aa2aut5oUMJlUfJ51K
++ovvg5M3+C3SOBswmZrTUlCiBwTDS09aj+0DVq8nXfUToTsO3lX7YLX60O6vEs/hzRbd6oSx1E5
cZ4qKB40qg+t18jclfXC8p6c8G+j4v2E9WVoGj2J/vll8sAcPVHLGFXIRQdOa9ZT0IvWChygLcI5
iWSaB5HYuj66i7vq06w2u17VRVqYQoDZWD6qA0yduzj/k8jtzMTsdpUW1kgDhEmP5fnJSu7p+ia7
fzmMuccu1EgdRYYRRftWOxTGbvH99mJMcDaMmWugc68Wi3RzcdruZur2PPTPA6XJRfmuugs+Yemj
zFwCFa9dF9AthDQtIALwAYIf3w9585cfZuYM+mE09XKatDw7uf1Nkx/+bm3NnIEaJV0aCSmHgtau
I0ooczAmgLDt62Yu+rSzDzPzB7JeaL6Xsb708n6gndfSobCwM+doY3+Mfb+hcQ9MDXWl67cyjdnJ
a7d3TSxvaB2kyQ9/N6CZKwjdSA+Hke9Cy/pcevH/pEJE+pyw+Vsdv95LXsWE0RrOHe6lfnv9719Y
vvpsw4u91LRtO234Du1i2oHEkD3ZW4FYWiIqLpma7fswtvSqr/k2mdvaDTXiKs1P0/zx7wY02/pJ
hXS6j/kgEgtZU2un43/rZlg4ApYGM9v2gx8WRjQ5Sppmryy3o1elXQZ/+XFmm97v/+sp6/qQmMcs
v3P/hAR5vr5m+17rBhKDEdOVofkO851SPsb6G2i6Tny5/mGms/fKoanPtn7WF3S4AE/h1M22gn2k
WA91wzNF8821tvlScHM5VDvbOLNQgH5hJvQ6PlAd2yjfNxAN75WT/4XDemPcLxXBXA5Gz8zN/UAp
lZ01MLoQiv4Gad4p+VednbhJea6gL+L6+mwurD9jFgsYkg8hpuO7ddZ9T9E9Wka1XUhLLDhrY+Yb
mmQMlMxjCpXiIW5ejHZ3fQxLvz9zCPiCXKsUxtCrL1Zxby2VDS39/twV0AZJrXR+f9A3aYSAcuHv
v/gNIJpCaZH577zUv/QS+lEUXD0LtDk6jSe2Zb9wXl4MaM9MzLan18R+niBnnnrPDP1BgobRfu3L
fMHM0khme7Mxp4aHBmaGTnkdKK+qutfA+nn9cy8Zme3IQDSCLi18grLkPaQhqvlN+/V3FmabcFC6
RBF9hmGGhyxyLDoSCwsztfBB5mV7kYwsJ+gZROk/hu5zG38k3X3u/t3KmhfuudyZKj0gOyPSwQuq
VlPBpGtW12frss/6XFxzUno8ijw/jJOVLV7L3SL7pbWq8TJ1g4nXguMvHGfTKvrtBDizN9uPVRYm
3J2xF4f0X/chkX4ZesnWg00mflsY2+SbrtmafMPZ5RmpGMhfCVvhfrDFNdjTffE2IeDjbbbwsS66
mbNhTev+zFSOjFIvp1XXWpsGaV268PsL+8aa+YChrMxMtfh9q88cVf5qtMFG6BeMLA1i5gH8MgDQ
EGIkyADUtUiGwWpGm4WvsmTF/OdUFbGJvGPESrV2t/1Ttq1v3A0wt6nhETC9R+ldXshzXp482uoo
skUGf/66jkJLCSyXdZB26qYdfzZVA+giWthK09/9+2r7tDJbbTxGxX42cBKM7ldVeIp01+50e9Bc
amk0agcX5vHyNBqqAgWPPn/zx/wsNJFiZjihxspu/VL6gKW4MG+X/dynidnZXHh5rpoJJmg9sMp8
BLnDSkzQXSz4hCU7M5+AnpsGspaHD4IQ1e5FZOqRAGTtj5b353BmHyhUMl4pfIbji+WqBGc/Sn+S
B7A+Lcy8QBbQqdyaTrdAWMf9Uescv1+4oy/N1fTPzxzNkJiu6pLedkYvt1XxLhVMMC9wTBe+/dLy
mvkCwaNjcDp9k0a4h+IKMOa6G7h4ST+bqpkXUF0zQ5/L79MdLih/JOK3JttKIymz5DGndO9PtHjS
mb1ZWNAWXSQlwrTGZGGr9tIxyuAbZivZW1jMl53N/9bAvP4hUXQNNK8AQyh6lZQXTXofk+/X527h
28zLHzq/HV3VYCxm78DpUIz19d9fGsJs3weWJuQJPe3Bgx/NUl2p2XsLxOu6kUuDQDamSLguU/ut
JVif1IFqJFyWJITfRvoFaPN1AxdfOc8tzJaYLGc0OKgI/cN9eq84485ag3zm1W4n7sql3poX75rn
1mYLrI+Tvm6nzIaw0yQHXjLFasPPyHfG9RRHZX/gas7MzXNCZUFZfCJhbvDKleQ6LkL3od1cn8JL
R9q5kdnlrxP8UY9CZlCfxC83iOdXeQZG7yYE+SL8uG5sYUHMa7nJCni50jGiMUm3gVnA0B0WJk1a
GtDspMkHN1PGChtFuRLhf8irdA9xaRU7U5WfF4B227Uf8kZ2xFW6GCRe2lfn0znNwJnvHtVCo6kO
08nNHbb0jQzh3usXvtnFsldQTYZqSJT5yfNq3tKjrEMZubGL2+B2/PEvwdfGWlM22dvCVnqhddjC
Trv45aiTA4mu67I2r2GTXC+UhIr4yu/BcDbeF0HRXq4vjotTJ6m6ZElEWNY8RQn+UFUChfdKXbgX
pJcwvy2XGvdc3sFnNmZuTw5Nt0wKbLQb+ALraus6+rOyBXq1NfZL+/fSOS6fGZutRDOsZbNOeR3V
yvCe83xPH9sNYvhDHtav1+duydRs2RUCGFUlZNGLAA9KgQ4zb23b0JViKQK+dKafj2n6iGfr26ee
W4RGYVGTXO6rbbQtUf7Iuz8pkaJloWpRMWsYkLX/aaa2XKG2tA4z1EXU1iavvwG8uD5nl3fRmZHZ
4eHKtC4Y6p4LFwUexzJYsSBsdx/fyHfmU3UUnXL7Z+Mif6iIikap8WxJGEkpgPuHyaRLB2BeXvFs
ZgvR48UvpGqaipBO1WVjZkLWtU4Akkjk4B6VZjv0R6U4mQyxBNUt+utcWvBGF/ftmcHZ2qMJAMm3
oiK1DCo1pjlJmAENW3DrS0Zm6y70NH8MIkblJhBv9UNMxaGiLiRCLxsxLYNegnT3Umcj0ZTUTQOJ
kSSIG+Hy9cDgm+BPgiL108hsJNJAYwbdwIgZPRXmXZvZC8t6+sDzSypslv+NYvIVZ1s0ryxg2n5L
aPfFK+yp+S+PlWCMnzpUA8mG/gnFwseZduNvFimd00RT1iVlXprlCqim6MbB5buKf+p6vS3r4pig
Y0HGuxbacuEzXY76zuzNNm6pJYGvxtPzP33VdTvc8AjYP/yrWHPbLxUBXD4zzqzNoj4/riNJz7HW
b/7dSdmQ9ygRnSnHpNAqInCuf8CLq1CzZFM3LIvrzGyBBKPquh2vDE4UUIrouO4Pd6nP6UUVhGzo
qs5/LGDPMxtZo6je2HODmfpRk2wObqOdt05g8KyCbX0w74CBOam9JOu+PJemQn2VLtESap7RUOO+
MCXDMgmPVlPUAmGEE8S//XciUluYyYuZT8ru/2dudtzrsSgKRs4weR5c03NnnUq2ZY82zWLs9oWL
71IJ/sXg88zgzPlKohyBlmR8VqvcaO6DMlJHGmYSXDdpGxUWPVGW+sn/PwapEw3SC51GW7P12dIw
pSt0rnJTsg3UGS2EEP8XjnKYeshKmm08X1+gkxv8bbuzOv9jcJ4b7/umpAcPKRDJX7fGu/9HYrVp
+f/XwOxOEruuYqRT8r2ze8e7iQ7mvUinlvf4C30UNt6dtpSdurjlzgzO1okm/h9pV7YbN65Ev0iA
Fmp71drd3pfYjl+EjJNo33d9/T10bsZqtqY58QCDiwsE6OMiS8ViseqcylwKWocH0XcqQhcrdcC3
xgn82xtloncVT0nQiGSHmcMkHnRionpI7jLcCnbSDl1Et3Vm0/tq6oGilNfTvrlTK0QmUBqJICx4
ZEA3o3Q342uL3E94gqkgjqiKgfY8JoykFVj26wUbVdZPtGuBJ8S9naKtAJizDNTuGMAV8QFnl8lj
eBEfBDsWrOEwepKtuLGn3ILe97xNm76wgmRSTxFc0osI9n1HSLKDFDROo+lfwVB5999gmK1Buxn4
3npqmfBq5l6Le+L0n5ePCQ1RG7ah1iA0RPtiT7NbSJ050nWGOTeMh13wr7//4ON/ewRbGpsQR0g8
AFF6yPbaATMbHhhCdvml7HV24fOemrY3S0fegVoIDg4m3qoyiHhC+vwTLc9hAubb+dH4TE2ZPir8
xqAf2SqfGtuUzNALwp2xIa6qYLI05w07/YOff2AwH1IBbo1RE94fTGa3+J4eFKhi7MnD7M0O1AZ+
QACHezjSoMaGcVxDTNxDIDMB/pNju1oM1dcy+Kvfzw06KdhcLPctmN4Kd94Nyic+qxUa6xhIt7UC
QhgGHU5zjTj3i2m4msHXev6z2roIr2GYowMkgKOkdoBBUmrH7RtUPGxZf2t595HNTGYNRFd37RVZ
koLKEEDLAwhU30uB8vfJpm4+X3wmjq/BGDeP2xlc9gU0qrLgkKl+OvjnV22TQGoNwPh4BFmkSR1+
5WXZfnmZnMgu71L/DSP848viFrg6fqq3ZQ3KOP2YkzHIG1hlVldpfEuCgzF+op1yDcGcH+aAl5RZ
pV6n3qfDQ8Bzg634o6BGgSFBPDribn3sBRlGR40S8/ZQyIHwTpHZC9hF+yfO7mzd6NYojBXgWM1F
sJgaqDsPEKXct1+CR/V19NJHye2ucLrfnwfkWcUcgc2oTJA7J4YzQXIsHDoHcnEXSd26/w2GOQIj
WchjocfiSRGx1CG2ajT1q7xhnu0vdbVHTJzrWgwUgcACbmYeKKNleNAewSGdPOX7xf1ciWe1WWzH
VpWlEcoLdPE639QOunQIPtMpsIZggpwq9OmIayKNpV4KznBIgv34T1ujM9GtKBJDwTMXeEajys76
ax2Er3HN2X/ezrClKlEVICU2AyW5lA/Ihy9Mt36ZPdVOQCVU786bRLf55Lj7cAOdCXHLLCsKJiEQ
Q/HSHcoXfX85EL8cn6HlZCXpba9yCnFc8+hntjoiqroCZoLgQzk36ONUK/jxnjYmZn5TQFCdc/Zt
Jl9rv2DixAhN5Tylrlcp9q95WdMde5fO/dG+i+QHCOLPL+pm4rKGZEKFGc15alTUUUIHolMecadd
8qzcgWtm9iACCVqj7ut5TLpspxuJorCBcU1ZFBnvbwMxkyFCjwee4nr6LkGCgNeNt4lgarqsopGE
4HJzvHEmSaAGVhm4AshvwU9j+RdS5nQrToxYQTBbNWRFLiumjre9AtQdY69YjZbpUL2iMlKV+4kV
W4Exm9QU5thErYmSY7dYy2BaoRJby/xfl42J5xmCRtAGWDYyQe0EmnDzLhs+czStTGGCuQRFmWAM
gdElrwRDhhClm3lj9JvfEZ6gMAeuyzqtHx3vf9TOGOwZARI+9W64o69Euj3YywHnhR25PBbkzexr
jceEJqI0etdWAozywNhwQysDKFlZqgvFt73oQBrX42X/W/63hmRcvMtCPFQ2gDQEaENfBeJTnECv
4fm849EdZ72c4KXD1HURTQDspxoPczxh0B0LCQGTKPfGyRu66xiyNuLjrHDozv5h2z7QmENL7xo1
EUwVl8FLGopaH4uoe70HvgB0ZpcQGrDPm7cVJ9bmMX6SyxX6AUIN5qUB5HWcRrwjyo/zGNsb9WEU
4xvppISCocEo9DlYYpxBdmevlWirVV/PA/GMYTxC6JZZqkLsVZz3o4uu+p8CFIFAtaZzPmFp6yRe
LxsT+9Ksb+TJwLJF+2zfXELxFpNutpd4xvfiYjhob9EuB3u/F7i8+jNdrFN/1EHuADJBU9WY6JGm
eVMWImyM0ss+vhw/Q7uAi8Dv32dzvxESxnVVI3Ak04UsXYoEfZxWzHvh2zx01zDMCSjoaZyZI8xQ
LdwHyp+KRztRukN82UGMyTVQTOQ9XNIj4szKsQlhOYwCqSC/DL1dwyYLdAZ8DT2Qxrect4abbxNr
65ivaqwyeYgVQCm9JXiyn6GA5BdO5Jk20vYcSqIezWYEh9cozfEONkMUxqluZRN+qcVXbbNT+s8F
qA/3YD4xLQjNWZZhmXgHwS88n6OaaYf7xZ4R4wUn4ISnfzhXPvCYDy2H4ldsVMDL9uEuwwoWN6WN
dPQmeQJzGao80ZeBSxe+uYrot0WRW5bxzs0YaTaBPKaiREfz3F8FwPkrnufcydavIC6PPileZr8Z
uWg7jK7CVpGlCcHsuFjUPRAN8YCqvdAgseflufTsOPH/FQZztgzLAqWfdsEn95AL7zmB4C53oepO
7r/aum08CObRNgH0wzCRSlIXoVYzGXd737xRPVr4Hg4lehIyF3+Dcz70b54x9DkQ5Bo6zmomP2wl
DGy1KRyfTDdEvgtmVAHJxVB8OQ+z6RkrGCY/LIey7zMVR1nR3Cl420w5Zmy+C4Mj4G87mEUbu9Ko
RmoHRiltE1ToENGRNDdYRlAP3gnBd6P1MxnSsS3HPTYXECFJpT2hxGA5MExtLpeMhIEzL1dZ6zfx
3oCc3+CeX79NP1+hMD44Q72XLAkEULL5Wqy+qNWTySNb3byzkhUGE3zDcoD0jUgt8Rcv3tV+7OcQ
ibINi8YLKDX+N5Ooy6yuyAtUskwjhklisi+Hr9lyE38qryF0AAD/o4AU7xiiHpWsq+ME0lzaRQvO
NfVHQji8W9ur9oHBTuyDPp5IZRgHeLCUPGLHbuBUF9BL9XIkMZ9ip0BQ+G2Ryhz/QdOO3VgBjVwt
b5QyMfeTZ3C9yYBDnstp7tjONiDiLIM0kXJjMdFB0Ke6BHMRTHKWG81fHCh//oB5lQ1FPQfElzyn
2E7kAYhXRU2E3ib9EFZeQWpNjislwP0bMgqvSR6re9Fo8EnFGU7PvayJ2l1Zm+Zc2boqYParqyoR
+mGmOtxKQTZ8UYue3KNBcubUkDYjmIGfl0AShTZP5gssQDggmhH+sKU7KMpNZHLK1duWrwCYz28w
6rDLZgB0nnwY9plHT5nh0DuSmxxwbeLs7VZWB84mDcUUCac1e3LWbStXA3Q8HUn6SaRD1V5okMZO
9nJ2d/4731o4lFIkDarKwGJ3tA2LUcZ7CY6z+SYNwYNuPp0H2Fw5lYC3DURUeM9iO0tECOT00KxF
6i051R6aaa5gi9+7Q/AwO4OPZhpO5NpcOlVCeQhsi+jrYHzUKJtWxqMWmgf1L2WxG6bvqvE89oeo
42SNW1FfXQExSVwRGtGQQbfcicV9OOwr1RM/cy1aQzBfeJOGMiQSAaFBeK3QFB9ae975/dl0APT8
qAjAWC/2sdEsCUo3Jm5Go9geYsnYV9HP8wibG/KBwD4wFqrcFBMtcuG7teRvavozhXSqOkF/POMk
1ptbsoJiArBgdmNNJhgTF9cJpui63FI/te0rDCbUJD0kEScER0fFdSfcCerFwD226N/JJrXqCoOJ
NkQpQEKKOIoks9rnqNwufrmXrcoubB7LNWf/WWpKbR4HdengYjJ5Lkq/jzhfCe/3mc8xgUJaPaUw
RYLezXyL2bLz3sXbcuYrVEiQG2WO30/0vaZfks5veZMY/3DQfhx7DIYQ1lnVmzhoO9N6L997OXGE
b9IBM5pIvsqLcpeLnDC2ZRc9238ftcynL5aB0XYd6oA9eSTSc1s/Cuh/Or92m7F5DcIk/vWEsYiS
KvfNd8n+l2W6G/18fy33Q0/afwZPM5CH41vHVZPxaw0C64Mp0nqqQ/tDYzf2xdvJLiyqswBd7q/n
8TbXcAVHfXOVrqDP35CTDod2NNwK+sPyY2hL3hLSz539VMkKg/HvcVYWpQ1hUvhTtcan3h8ghW41
LiYX7PxG560gD45xxTBNO0FdYJJ607tQNT7Mt/INeFbsBg86OifroT92zjbGB5NsVEQR8vaQGH+F
mFQK9V0lfQh4ulw8GMYLkwIjtoEIm5rm0WwxDiSqbrRM+97gtXhvO/xqt5g7R9u2vVhONI17GzAn
puxSX4vd1vl1izLcjtdds30D+RsRr2LHPthJYd/0EtZQe/31ZNHt5htIi7zTfnMLS1vR9sMbT+r6
s0RLE3Qp08ge7dEldvUASeiddD/Z6eN4Sadpzn9j28FxZSD12NVHFk263OVgPUdjmeZDV9bOHmbo
IkMSBLWl90bXwv6MGN3aTCaOdKnep2KORV3kSyl6rniOfz5wIFYd29T1VRWMKZaR9N8EdCYHNWZ3
7jkLd/5Tltl6nNINePYmABlVMMJXaMjTbRGNZSBJcGLuuxLPJCZwJJ2a9A19ysL4rQ4NSbx3Vw7H
Irrs/xwvUJQ7XrakhrxeRoNTdmm+UMYfzcGrgRVYKkIhX6DjfNyQRSZuiE3XxK1BsyShucilm2qo
Dq0U2WI1Wect21w8FDFVRVIlzWST5KWsyQyeDtSHkz38bXmNP9WTQD4g2CxZEiAOPGRIXYOrCr0w
YEt6TPeYZXAiN7G5B/Gm763QmER5rmsSVwYK0OrD4NCH1NzvrO4nuMes2OM1yW3u0wqM/jGrCFEN
oi41tLoepV/E5KKOv5jRhRx4/2mP2LfhRTZ7dUyAItWPcXVJqis54OQT27FuZQkTF+YWDf3CAozs
ssFVVtmVNhXaQsPXrWwlh5BLQcpxPIX++2rppoL0dSJQo4xvWe2OJLGGhFNr2H7X0XH5B5MFldtj
PtsZzQc6faDF6GB5LfuDs9AmQ38cXN1tnkDXYEP/O37gnRybZ9VHSYXdMEONjAHEILioZwl00J8h
lH3eI7ZP+xUCs11jIldZ2yAeSUiW3r3cri5idPXTaj2/XWBzs1ZwzGaRpV7apgdcXT717WuGzkOD
x1TOtYmJ4yloncHkhjjRvdH21t6PnNAXH1oHDa5I2XlPOFw8xjmmITDEWIJRysN7OuHVdvec2sSS
7PmR36THxWOCeogG/zKogdd5i0c/se5Cd8O9ZhGv8Qs7/YvjIzwvZDLCpKxznBfAoyMtsl15yY12
O92H+wF68VjSzM94LDx0yU6OyQ8/Ydn55UQeZ5AV4GonF06vPNTlYxHeVaEXDZzkjP7x55CYMF/K
yoynRhiXXRoH6aK5UH0JsqO8N2jW8SWRGBredwiBQBqGxJk9a+XZmI0kDtw4Gn0IukfC4C+VwDmE
2Z36hYLxc3oAQw6ASfpK3YhA+hiY7jKD600c7ErnvSZuGqJShR5DlUQ8uB2H26YUJqGGOqSLcz5u
VHvWbjSF085BF2O9J+9maGh0QHMywdsHEyWUtmuaPFxM12xbn2RzalXyfCHP427JsitZz2yo9z6e
9/KtpUO/FAZnFTB1nyhopOmYKoGcB26YHcr2YBLn/O+zHk1t0tH0h1o1+JhFg9maeiK1oicp1aIC
D6I5odkwJDkaiyr0Ls0/VFHinMSbBimGqaI2jjVk6+NKrmdZbU6mOwTaRRdHzhwUnG9nC8IAsQJE
TzHtCac79gW5Juo4dXDqxRjtGaQbtcQrV24tm6GhRV1XRB33GQai1odMNYdScFuQAyyRpWhf1dYa
QNbeZd/O7xCbg9EdMkxF1WEPLqFsw1crp+Gij6ngJsttg+FOYS+rb9H4eB5l6/sxFQmlfoxp49rE
GiQM41jjYubO4l3V7hX9oeRNRNCfYD4fqH6IIl030Tx5f+9jtEguCQncrFJRjbgkMUSbcsMd9S/J
7MzdaJfdj/NWbawdIEE2DpUoOh7LfLExGRZTLmWEtyUkXle2kpMH9WXdJ6olqSFvUuYkH8NeHeEx
R7zeZV1QRAo8rxScZb7WF7KLg2cjthuxs/L82wAVoXEpvdYEqWZkhZieCDC+GpaN3VSj+9+sZ2Li
VEhGlc5S4Eot8ULDUcGDmESm3Q6cx1reMjOnyLi0aO2NYbaGTqnJrvqnOna4gyc8FMZFiZgnQW1g
M8PZ7dQd5W0dqmsTTEvnl23jU1hvIttxZtRxkxcLcFLtgrY7hL1FeDxhm7aYGt5/qYaZ/n5dWd0O
uroa5kWeBVceZCcvL6Rw8YTyuwROifPGnDRw4MdlXTIkRHkT/5cNH80cDEYzVRqKSr07PPbv98XB
jb/+eTLxDqUYBggDUSI++cDxjjtXaV5rtlCPVp1d5zGetXnPnidlOaBg/EjHY7GpoTOEfSUsMqMp
ywook6d48o/EGZBm9o7g116SWuSes35sZYSFYz7phtT12A+AA5ffUxrbtIFDQBJd1Hb9iKY5n0dP
vGEg3o8lURI1NGwqOJmPjy8zr8pcNYFI/BwqcC6VypglK98bnvyMOxfnrsVmNdBhOIJjooTSqGiM
Io1md0sEfo5B9/sFHEiRMlqRYl6KZn1tZv0fhiYWlIkYcUWKDO1Ymj2Ik6XOl0JwWTZ3RvNwfvfY
TICFYUKGMI1REWp086L7cfgaBHef+X1w6eBdRBdPHvszMekDnTpHms6hjfR0dNJe6Z3zKCc3q3cz
qEwLgWI3xK4YMwy5kkiipZrdugM6e3t/6azB6tDJXrjdj3HHe1lkI+A7nolRDWoSGHUYl4hTYSJJ
UMADO8WNSvGZNPpdqfNqwTwYxgnQG1pmLYWJwTwT9E4QftFVjgewiRprCrN0SSaSUpeAMQ0Yn5m+
alBtjoLK0oUGClRfz2/UtkEmQY8hdgvCpMdfLoS7QVFQZTAICKoS2/r4bQlS+zwKe3b8MukDRT5G
0Ue1TKUWKMIi2bp4HWmvaQDNlp6n3r0dicwPJBobV6dUMJvTQEQgte7oQv/SCVTUzCbbPDS+JFjc
oY0ty8DKioCE5B1dUcxmSdoUaKD30OxAt4WHbvEmTM2KbuaR22BnLvtRxbMEbVPmOfzpKWnQVhp8
xiJeN+UTEqkUtLDDlMx467kih+wNHD+OeFPu9R+xw7WSesE6Dwbb+REWDVqrVU2V2CiDEFiNU+xj
VHC1WxV0adMVxr3++PRnsKjHrrB0QRdjLQXWaC8e2DsPvwoJ9c2/wDrZPWAhPGH0V8R/aNg/xupS
OYby8Gw4mKd1Zjeys8qZr2s792Pww6Bwl1vTl8IX/1Tbh67nGpdZzxbMIHUrToYz1k9J99PMdguv
rePkHGEgmGVc2tRc2hIQU+sk46spcJ83t5xibQRz6DfRHKJfGIuHFm/aOBLs5Uf5F+EMJJv/tLn2
fclQxIBwuQwOfvZAmcZQDnRjMBxFAuvgTs68INjzy9N0x1lPh6LUbxg2kw5js9BkAhgMVaA0LVmJ
R75iLi/cUzrxcSfwKBVPoj32SZcxRCvpEv5je+JSXZzVqQJnX5p1Thi/RASkMP0IxdZ9zZP/oMGI
NQ46bWiwQklIxtss4+5JO2pVR6lnICVOafsUX/P4UyInZwo1iSDdpTcF2hd3DCMJggoiohJ8MOGV
XkR2H1kq95bAA2GOlDYv60INABKb11WrWVq36zvOJXHrG1obwoSHohGGPn3HEG7b6brj5s1bnxC6
bjCaYMrwOvZiUIs4GQsxpjNQ1d70povF750KnCwx/7ygC8JuvmGiToKz3tRBk3K8K2auV7JMCcyo
Z8t2ZNdfBuuNjuc2Vzwt0NNjGD3C4GFBmUmScBizrzygBKownC5Ashs3nsLJboxb3U4vC0vCrH0o
2efTi/e//dg2el8kqAXigormUibYhZIeVU0cg4r5Z/kT8oCeuhPecJOzIwxQBpCRn9EigwFK7nDN
qYcAWBZNzCvg+oOK5/Gi5nIrSU1hQAa5aK1yuc0D/7xpPAD676vTcJhbRYo6AMRTdd8TGf3xvBfT
jUwCRigSxnQor+uJ2mVhlLqmlTrEz81bSo2AETyw2F/Fe9Sf/pj7knaPQwIdEy06HERmE06pXIpW
JRpWTPwqp748QFhRFt3zq3Z6/TB0GSPbuHXjgQAVWyYtUyczRCUjpZRvv3q/Ii+1g93gEo9KRYr3
HLzTD/kIT2YiazWEc6kawKOq0ZkAYY3SfNeNnnd15QoeB+70W8ZUOs3Y0XaMEPtu/soryhD6Xe0C
uAbmKWC0o9lm5/5qbFMfP4FmoBaJ2SpI1QL32AfNMFeQI80QYe/fHwFzf/GXuxQcBpmLmeT9ebjT
nAwFahR93uFQA2LiFJQVqkLF5B+adjVba//CM4wVdLXVhryn6I1VBBJGq5DF4P+wRJ9J2aNaHhIq
jixI6LXsfTRdWlOEQbzOjj1ev9TGpwwUEBZgmhx1EnaYK0nEvq6lSQc771+R5ky8qZ3NhaODbxCv
RgFZZ+6mS4yhIE0cIS/fHgL9UlRTKwichCfIfnrwYn+QsoBlEIwp+vu44cr3wCmqqE0+6E6l/aXE
XhzeZwrHvzdXagVBLV1B1LIeKGECiMiE6OVzFe3Ou9jW8YSFwuMEWKxl1NmZsD1HWpCh0I6oOiN1
rbzQNVHQtoTXCc2Nqcc95ze3BmGIcmZrOIGZcFSJfRrqOXwak9v5U34d7nD82tCWDy0dHQINvWuk
OJ54cWlzIdHog+EZ+B1SzOOFxExHkmsaXE4xvy3mcxHyDt7NT2gFwPhc0/dTrREAmLv5QKmgh91y
N/3/A+JdeXnWMKu4FE2l49akOx3BtHjgET37jON9mMOG8UjVxr6h6zWOldMgE690XtChrsWkKgoK
BaiLgVEEOTgTTOtlFKQpQqpC7sgh3dFKae0sB8kObbDyfiZBwROZggyMEryKrAdkUqMbUr8YThF8
I+TN4AW1rZMWV1k8xWPuFgyybNOQphaFnDWShjsF+jGt+QdNuWjDRrLLH0KP5wMb0QelKpCiKAhy
uLgzB+2o9XqdJT1Cg3jfIUMZ7KjivJlvuBkBCxDI51VCsxTmozFiQjJZBYQsRtdlU19BR8DiBCAe
BvPdLMbUKosADOlhKq3hUtkFznKdPaGqSFtPUDLfOechNxduZRXz8QSl1s15jZg6LMV+GH90aXRr
KCHnA9pyh/XisUrzkdCWrVDiC6rezBv9pbVSN/f7r7JpCXTqe/+n1I9IJ4/wmM9JlMclUOmhlxmZ
1ZEvdZrYCY9Bk+4G883i0UZB9AZjMQ2mx2EUTEOgNaG7JejfIlQ2lvqvpnouTDc0vwn60/mN2jqc
jtDoYbI6/cI8r2cFfv7eSEYJTLodnf37l+wAGxH8CI3xdjAcFZJOgEZ5rcsDzf3Ll3wvgbRJ3/MU
uzedEB8t4h+OQYXV5xqFUNHqqdaddg4dKfbMMrMbXvawCUKbKRTEJPmkf1Yw2l7VuhC7BWXbpnbr
5kXnKWfTPTjxiA8MtoHWmBdhnMGTghHQ2soCb9AykMS7c/R43hno6p/iILyC2JSYGGo89gUiQA24
lgLNycJvRnafiY7cvKiyF7WcyantDxdNuL+RGK+btDyf8w5I8133Et4TW7ImqLePJhrru39Bd7T5
Ta3wGL8rcpJ1U0JXMBGtzPjeR7cl1rITd134He1p59dx+6NawTEBV1P7XM1UmCc9iHf5teLQfvE2
s0eHDi/zCuZbLogLNcZQTaTjp49sjdkFS6/hUByq0O7L+TXStZ0YRu55s3g49ONehYp6IMWcI8Nz
xvRpqogf/BUpEydj2cZQCT4lSdVOri1RpoVVWgIjVF9S4V6XHvs/5c+kQRzciyjB0wsFHsuPzSjz
LjPEKdIdQ7obcatUSiuNP+PgqHoi6UK7EGoC7AEoFGEjtyWqHFcF2qmXnWDroFnzQW4EgvTMzl7O
783WEf/eeGfoqkHLu8dGmbMIEsgasW5pX0zykvEOpc0vdg3AuLRYGyq6SWGQEFkd5osKjzaIlyPm
wbLr0iv85Y/Lodgm2kr4f4uYFVySJJkyiNJiuvIS0yRWlvPeRbbC6gqBzb+XMekqpat0J2lrJ4z2
o3AXpK0N3tHze7MZDpCC4zKGwwi9hIzHKYOixaGYA+hydHWv9lNb3Of7kHJOckcSNr+gFRj1lNVX
miiq1oYdwPL2sgfPafk0GpyEkgdB/30FkcdjKZK+AITyGPciVAJ/ZiFvvGzTozXaJqMi10cKfgzS
RCA40/QEqQJ5S8q3gts0sJWLwL/+BmAWSlBLo5UNAAyedlCc8FAVu8aFoLsNed/CjnhSbjyDmFWT
w37SiwF4YnldFLea5J53s81dWdnDnKmzUZFlBvenkynIRManJQU3AE8GZeNCSdaLxsSZRIG4nihT
I3zD/xXXukNmUXGLxA1s3nvVZtiBxIRCZV7QFcnG0WWpEhlaKPp77ZG+sDfPsY3mjvfSKtoIOUFn
aw1XcCypyhipkDmbRTgd5gCam7R29YgTDXgQzB0iGcWhDMRFd9L5xuxkPCUd2vntvCtI9GLKZnJr
O5ijOs9krWwj2JHsjQN9LKW6yxiAcrixbcsh1kjMZyoUSRFKGTZoqvfmDRRdDmNiqa+1gidteokI
uf0BW98R2B1RSgPDI45XusCr6ANN2kQPxUWjNJJKeeBmb/RgOV27j99nviOQQpMcXRaombYgWbxq
U18073tjR5K/IpBkhuYnoik8Gx2/9BXrtOAdpZoeS5PmmCg0jclkTWPijyHny91yuzUK4xG4a7ZS
OMyaE0OfrQbtQnBrxn8o7kozqzUG4wtI6DpNGbByunpfSY/R7HPcemvr1wBMyJamZQwmCqBg6mly
yvvWpwKLkx2B0w78fPyK1tbFYY3IOJvcaVVsJtTZptfeyO0p+jpFmhVL97HyRHikKJubhHkDTUb/
pnHCY9dIBdWq1DWnnxyleIrflIaTmPIQGOdO2iqfCTbKWaJ43qk5UR9TY8odSJr/OL9Zm3u1soU5
KUiSL3UBnT3Y8qpJF2nzeP73Ny2BZIlCk3n1hIEvittGLgSioaFwsTD8AcItuzGc8yBbKaK2AmG+
mkAdh14MZM1pkte+eQ3Fzia1r7Rfz8NsZoh4pUFNU0Rr9UmpAorbddSC698RCot2t+CJwBWeJnt6
n6X/TBlrjcZ8RiQQuz6FnBJGS8CzZtxJyaEXOI62uXIri+j2raJ0HkF0TiqBkS9XkJKVuytD35mF
x1m4TS9YwTD+rI/FVMQoYDmZCc1VjLg5emgF31WUAvfRjjJvxH+JF4F7HnbTt1eojG9H5pJjJgyo
QuCkMiT1eCXbbbMwnENwYcDrMpMkoCNTmcsJn2ndZ9Yc7nKINwnK83krtr3OhCcga5TwEs+YkSrD
EC7of3LSJzOzO1B/RU5sj4qdXf+rxu1Nq1Z4zB2y78xSkumyJZeDgzK0E3xV7rtD/gjVXEtwIj+7
4lXwtw5zbQXJ3CLHuo3rNEOUSPa0uJn6o0dL3rwxQd5SsrrJhUYyNcqwlOOh2qPJYKe7kq/7okOv
eDw2gk33+zCKbXnqxyBW6gVGmXNoVc1bhL5+jmvwIJjAV6mSGVQ6tkoF9QVx47vcTjtHg4gTPWeD
0Gp3yiMHk/4mm3it9kpj0oegGIY4RreiU7v5069StPr6TkMH/lFeDOTuGF2BVYDSuj4poYpJ0ehN
JvF6HaoFUFoCX8/Iv8lwfJ+trTa60sZTjD0bZi/F+iWmPZVfzq8gb9OYYJgpUVrhmQmHO+2A/6EK
38///glJwHuCt3I8JmAMURfNGt0hYWf4uhceuguAQU2RskVVfnQlcrLWEzphFpEJGSaZjBw9z/iu
0DMLUiB0GezDL6E/36CXDBf1WbTU24E7p8ZzRSZsyE0wTCXIvB35io7XF+BELBK09IgeLd8VvPlf
TpRi3xmhdCIncwo4Spos7SCHiftt43Mb5bauhUguoXGson2MsCyewiIKdQRWYUcGvTXl8Fx80ye7
0frMQy16MtHZiiKeijYe5lvO9AJaVXjkQp1AuaH0W4ETXilXo/drlp9LGEp/j40dOJBlGYclXJyd
NwVVeBLXWoyiLvEq9NYMO6G1Wi/5Rt8TQP/GJZfbym9WgGx3q9IXBRnqFI9L0YRZLneowSUBElYe
ydxW3FjjMJlAN0ZTlxEYFqsvwXRHysdB5xQ9tlryMOX+9+KZTLAXgskwYgFFHYyGg7O7/KI2duuY
PmWAqxKXE0Q2twqz7pSWEU2U7MCdXi2NKKSoHoKXrffNN0qWFjiDXU4XmMKkrVA8xK29olDo80Ih
8UR5liRtp82qQN2+2hdO7Ud24ghuAwpF8OU2SBLTZ/GC24ezFY7XsEw4nnMt7YYZsF3rpve0QbTb
CV+oEqz2JtmgtOCPM2zFLdQRQCOABlHtROtWIGmmhgsenqilVBdnAIOL6DVWCq533vDEhmuiP97E
kqL1EW9P9N9XJ2jcD0XdlPTpc7meIPQt/UiCHcdZNtYQpDQmmr9EUOBCnv0YY2xqo25HVYK+RrFP
vqJD3jGc/EV/pWTy0UG7l3knzsYSHiEyH8NMlH40SiCauwls1JQwP/CWA5TZ/8VcDc88JkwSsfq/
eUN03xS3CZeefONjw4OQIhoQv6C0scxBJs6BUnSyIoHDb55tcjBxQwKvT2iZmSNC9Sr1eK+RW4kV
fYOiMkn45OCNx1s2DEWZqA2RnBGFR7C44Ipkd41l3lHaen6j4xaeiWZ2QmtneGlje3xTXU+hnZOo
TkqmvSQ7rVRbynghj294Kg/k0lLKnd5qV2VSWEXGcZeNb+AInPEWJWwHoehT1YklVN2DtLeVVrnW
J96T8oajmLKC9lEJXzeVHT1e1NToyrHOYtVRlHGwcfJi2taQrfNf20acPAJhkq1JXIam6QGCa7Ud
k69xX9i5Flp97Z8H2lo1ggYXjLDB9074TsaIgOTOFFQnz36qUEKLn8vW+QQEOszRKIa2y5NRQxkl
thyMO0hAohKTukIgqcJOIDo5GNok8VR5Np2Q0nUYyD10XWLTgaWdTcGoctwmMOR/aO8iOP3cW/Pb
5M77Tz35m2s4JiyG6twnaVGg0tq8ZN3PqbwO+qfzC8g1iXHtvlHnXIhhUhvZODbRtjogo9LRtYoX
Mn7Y2IhUpoomWUr5juOEvSCF89wSI2xxWr5Ej80jjfSpP9hij27Vxo65vYqb9oEKB0h4EoVgNXN8
ZU0Cmd2o0zAOQ/D+t+xQVvZHh56V/wJt6wPGx4tjGW1xoBpgIr1URFMkYPTViSCD5tHmxexBsMPL
5b3YQvU8uJMWPEj676vzee4VMiUkpXcn0aYU+nQ4YdkZj52V0Qtb4XMvMjQMMWk4vVr8bSWzpkvX
g5epgM9IkvY2lPeGkTl6MuZWG6N2jqB13ke34sgajsmwEkHSuzAEXDoQp50c5D7u+OcMEejkWaMw
sddsot6sZKwjyVzwgGLcNnCmyRU90eEL1G4l40doTBAOtFDBxQmOMh8kaCyVfnhZolUggjwlz0N4
u8UkB1kpDhjGpz6Zto4G3yD+oJtu+93gMUNtveOurIIK3LEvluqIoZ+cWtWAAQjxhFomXVezQyzR
K9zUsLg1uc2I8rczgnHjGLOb0KOgmdg38Q7DjjsFPTgxFG1+Sx/xSo1cG5mAqeWFnAToYHL6Q3iN
ixSqqcSZ7uhdnlYBuXde+nv//LEhwTu2DynY/wM08RUvR+drEdjGzejQbpx613yiIeNoC5lwEupa
PCg1zJsU+bZPjJ1icusuvC1j4kePBVQaiqHdQdQEVKGp3UDFCX1zoGoUuE/J5+MHau3HK0h6jJ0o
CjxkqndgCBDCm4iXgZ8PwpgCOYYQQtxLhwYW5fVbUtyOnX0+BP7DMfY75OLXjgEyOY61aQGA0GFe
CjX1fXEhSlbn0uFH0+EpwfDsYWJGJIGhqtSoF9RXPRi6De9T9mBGCoM/uLCwxe0iEktB6qv/kXZl
y3HjyvKLGEGA+yvJXrV7kSW/MGx5zJ3gvn39Tch33BSa0ziW48zTcUSnCigUioWqTN7iHwWujtY5
3Y++Db7mmVdyvbJ1DzihCWdW07OwqwaGrAO0zi0CBKVuJK0ErJ/UE4pwUsmoNMrUcxQUp3g3aBAj
tZm21Ta+s36UUvJ7GZ5wVGnaBHmjIj0k1T7DcwQvsAzDzrjprovNsJf5xH9EvpN9wrHFcBUFjwL2
rPVflRV9PtoGnTLvnWpEqAojFJ3wxHPba4rVTlhPHvm6m2QbwrZ6w5sr1X0vC3wyHxGOcBZpRUYK
WJeibF99TJGaapLPyP84xSeLhFOsFHMKSkFgNLUb7kFC5Tmek7qdz++ObCftpJB5iHCM9aKhRmnC
Q1q/93VQmzMP7P6etStQVZExra7HjN/GieVtPQ76NpqxXUE63yi9dgPtPPfvwoYlXPYTGRGZaixg
v1UaKLFyOdv0gPFlzau20UaWOslcXhSnpGrFlIrCJv7gp/na97J16eGXbJK6j0yPfpBYuH43nlZR
CCLFaEW6wgNj+JOz0Uce+Y4oEqHPSgetgjzSS00UokjfEZqDkAA+iTqOCdpk8177oB6sHW9iZ1+Q
1UsslDilJYQRmivBQLhT9lsw2N1V0I0cnn+VaPmLo0Qrnbv4efp0Wk8hiJi0VwuHYT2L6/bwL/EL
3cu4oNcezZbBSpzwas1Kwwwe98wX8tL2LnhffD62hlpRTt3mkOF8SyOybCmFeELt2SZxz50F/QMe
f8HKd7rPyxGcgV+a+vLTdWkthXBidoFBYwM7R3fRPU/tHTxvotDNPzJBNnvZTyTxWJz6GsMhtgcT
fuk4x0RzA+M6cjaXIWTxWCwq1kZTD32K9Rvhijlehx1v+sEHDTWMlel/LGkvXGg2387Fp3pt9loR
znz9vvZ+jQYgsAJhrJ/eKTe8iVJOXL+6hqCSAEsgBhTOtLFoO0Mw3U5wg47awY6K0h2i3NOc+Nt7
FvIEJM4uxTONCnTL/HrA1RG1EmSoum9BCUK9kk3zr140CzDhEhiQDEcWB2OEPDdKdMyiXLZX6xhY
NLyXYTpBrFO1FSqXTVghG8DDX8ke+1aWAfPAc3aY+Lb8P4IQmGK1zhB7gaB+nY7GC6/cRFuc5GOz
zSocKk5bL+90lNklZDmKQzJaddwuLlvql9XjZU+Q/b4QkSCaqBJm4Pc1c+8o3qS+4xUTLwCnZRNi
ELrr2yofAMA/v9sD2Ru3+p2y+1/IFdavxhOWmNHU/ZyGQYDwYH/mk4wFXlVwWkFV/7+Nr60WahZw
gl9D6bNmkw3T7OFz2n+y096t2NHMfhLZO8N64FtACZEIzc8EalyAGp94wwWfGA/2FrjV+fe3tE1g
NQxhZgBjWJYGYiLBsLEOE5WFWEdURXvm8uci5sU7+iO+th7i+34X3tmbWnLAZKCCiZjCyMOAp4q2
0ntwdQzMeH0qafNfX0gwe1EDT6T4/OF/xSKkz0XeRLS2DCS9btL8f48RqG6aI5cwlfNgSQGFsJHU
hVUELQB5uYs386FnZR9DaCWH0Ir0lY/vzFmQWpgnhItYyTG8VwGtTrcmeoGSrQKB9q312jQgGwNZ
3TGbcpJqsIkjZXu7lrgc9UEdDcNvwhtbv9fo0ab7y+FpbWQCrQH8UQocBRinFFyxHdncVOBuwTcl
+i2P7T7D11e0V/eyS4rvw9nKLYAE93NmVNLQ62P45TS6evIYoX85ynajcrhs0fqigQyVE9eDmEiI
h4YSdmVQUMOf7E0ZH7R/qkb21br6SQJWdN51Y2OYV3CCKDHzqZhhCleY4PcU2+WfuYIGH79PHqRc
w6smLfCEO2QM2RxbHK98Mh/sHfEt1Y2gXOSiAQFy0fTabN3oQVq+WfX1BaywkrHaOehcBay6ex3m
vAqu84OGgSc5+aXEQrGPVB/yJjG5hZkD/RMr3kR9vJkcbXPZN9ZfGRwT1I+YoTnnglOsVLc7JeRp
Gdc+STfhUT3wQny8Nd/jJXjpJbaKHmP7jDu0KFK1wHMl7wVzOjf/pr9+ADkea6BkzxFlvZ1ri7gE
5KnIIvRWihnVrYU0sOu+5Xg6KV8mmXDmWjazhOB/wgIiIGHW9gw2GWbiDvXgmkzyeXrGlc+/CZYQ
Qjy3ukhrzQwQrW85rrHNMHGr++E/yc/OB7/cNts1RyaXYVxz9iWscKZJmbYsaAFLM4gavyq03o6G
y6Xbit17uMXeGCmc6AyEzq1KY1Qq74Ib/pn6S0NQ3fI3ZmkjmMwxhIM8G6xtBr5ryXUXefq8B10g
Pozb41i7E3OZhoGL1lP3UuBVdwHpO+9544zlArBaxbFVRraBvVQ9+pgQt7pRbscPfCC8dsuHWN6S
vnbN8OEYTC8RZCGipozDQBsBAQ4Erep7GLqDHrjzV2mD1uqKLlCEoxZUWcYCjpJEn/sfs/lsz74k
VK1dMibmodBlBnlVU2Q9BO+nrdIcLtLpW/5Qn4Bcr5i8CK2d/5tu8Gp2v0QUjArtpGothuBogIvi
QEGcFELZmyWukuKxknLdut1lI9eX8WSjEE7Ksc7tXEW3ihFfG8NWIc+xTE141SqQR6MWBeJK+IXg
g0kZaFnW28jsO9DP5XhcI5NfbvTOtV3isa1zUGRNODxWiKnOAlL8TJr6gI2dghkwpTL25Q9n1tyq
LTbkn7CWpNtrBwxfEPprLyLSNyFDdIbeakY+MNM1Wz26mmWymXxxzixZ/L7oEsh1jWDA7yfo0NbQ
of3+ORLUZE52CI6QxX3vsB44vzTCsi1BVxnIFskGUckbny+73eo3wxJOuGPQ5hhbbQm40gefzKZA
kSHcWR47MJR4ZdONUjThalFzEoI8E/MJ9s285RcaOIFv9LtfHFSyHZN5hHCzkAD13TKGacOkov+w
9nMr8C8vn8wphBNFuwQt5zbsydA3TfaYStjyfXpPOrPYJJGnIswHqiQ6LEFwKG03AneAJvv64R8d
Z/5tEIQGg7dSikPVaZPUehQ7PEfj2nR4PfmUfIGW7+uL2h/rnfHUBj2ioFSDPhQawcVvLVWPzarA
7E2X7BXtUBaSjeF7e27N6feFT6zJTLSsrPH7CvnHML9G05Ud7CModlnNXTtJpp7XA+vCGiH2WFE2
kYjz4pRPxmtkjfzeVQ/jkScTsbRTbtWxF3D83xepZxdW0O8dEFQD3bXoXUi/XfbqtbtouTlCCKLO
qJVqyn8/BsNepO9JBrlM8IVfhln9BMHNzTtA0RJ3NuyMsU0aOxjaeH0UN/Y5ej3aDWcpKD3p4Mta
UrvEEuIcnWieKbz42IPrYzzEx+45y8A1xav5VFYhXltAtKsTztKM4Uox8zJNPcjHqUbFNiGbrNgS
ffCbUjJfKwMRvGCAjsYI8WbEUszwRv2uAmNFI2suWcshl5YIruC0aU3tCT2ZVQPVWUjdQEl3dBP6
8bIryGwRdietsqg3EnRizvY3c9507JOVHt4D4WAUiZeQzqbFZ80eii7EmxHrJzQubQNFA/eujOJl
NRRghPs3jBB49FxXmmTAO05zjD5x1ntl43z7VUji7MUyseP1hTvBCZGHzp1itBkqmSlhrvpNiSo3
lvnAWixFQQzc1vzz/Uy0yuxGo48srBw1tjjErq3pbj4+MfhbEH+uZbqe60t4wnut0y3CW67GU1Ix
OHZ2GK/ZMbrLvT505yOSVNytPeY/vMuusRZPFwa+xqkFoDHaalSlAJzIs1J/mGT9o6ubtDBI8AnD
iTE+02KTzMqGnveGDak3pBIaURmI4AlQem0TmwfTrvqu2mCz+mw6km8U2ToJEccooqDSWzjCENZf
jTK/QwuOe3krZFbwf19sRavGWjJA9cpn9NlQrvRMdVOZzLAMQwg2zZASO0iwHcRu3SK8nozvubr9
OzuERNdIsjZquQ+3EZ4WomcazF7pPF4G4X+omORAkxbkSBApwUynsFhG1YW6lhN0FhbDVjOzHZon
obMbfKhTPOdexlrf+xOWsGjhMFkTQivSQ83Wb6pyqg5TN8m0VldbJbhChYXJQDBIi6/utIibIMpB
UqM+JAdOlcYeQih1Ty+DH3oB2v9kzxirzgCedCjignIFxZm3DjeqdmpVCtZwjK9Zdpi7b44pCS+r
Xz2YaPgXQ+SUGvM4pi3qXMg9uDoF29XtbYnKJ++NsNMbw7+8VRKTxBnfYsi7sYhgUqeiQ6dvhuum
GL+lTJfcqKvuB/o8Lu6KGRtxIgk0NTYNc3z8lEHrTtrHtnyxjY3SSWDWSgiQ9f0NI3zG5ao9NBB7
xlFyuus8xGQGGIUH5yHs2Saw5+17Fu+EJvgDDQe77RMYxexbNu+s5kMuu09Xj9LJIPFrrie9kZol
IPIA7yX2Xd4/XbbhPxzutxHi19WE6dqqBlOTb39lj7ymyrsxrQwy6uD83rK9BG7d4U5wwv3WUyfO
8x47NO36repBDXHbeJi1S3cEve/Bk/ll+C59kuE/ehb8Fqso3HdOY5bazKlESOcSB5w55Tbalvu+
3v56gX9PgW7hhlS4/PLe6RpkR+g5IpE7db5TQVDOlihNruc+C6vEkG4VwxCCtRi0A+NWedExGd3u
R8vjPXDqvvoiGyGQbZ0Q1i06lxBzxZcr0TYzqqpt5DLZ5+QahYOzXDrxMpymSgsYlo4+dJvitQVo
a3/i2kPI88GQgtHkZ1lcl54BIWxkapX2IDlGBeCqQAN0dgcJ1K125OQlcnU82ZEWoobej2qoNAAr
huSGmt09dWQMETKDxD6qORtKfcpRBKqf+IMdvixCF+TZ181h/CyfDJJYpAkFmjTQdQVjekCrutt4
fJ7jVtKuI3E9TYgasRNNueMAwa6/R85eT5mby145ZRhCkNBbpcpBccZLgKAIC8FLOOZuN0vJclar
C6djqwnBoXMIiyrIU/mYbOKV9chXPLA9/+q1lIU+mVH83xc5sqZVVulwz86d27k8qtWDKZvBkO2+
EBaUKFeo3QEicL700/eqlFwZ679vYToc8kwQiBNMGIZWoVGHFMVhzzr5GZayp1MZgGBAk1eEDj0A
lL1zl9xz6gX7Pt5pX827aI+pGM2VfUSu78rJJCHIFeNoBY4z40s8CdzR/FDZoSufj5KhCFEtTrUs
T3jKn5GfZnwTEsUbJpmq6XrGdTJFiGYNpm9S8D4gCU8bN9DQTK/Zbps8tXnj0vqjJHvgZ/D8Iv+N
Jg5OU8NulShGdsxHOdJN8hHsBOCU5poANTQBpIRCMjwhspkUz5U95o/R9d1fIzW6R5mOuY3/q1c5
RCq7u2yhxBdFchXNijO1jAAYGgHEdwzloS86+h4QPC8Tm3eNnvEHFk6jdwmn26EtSJkyG1qVROYX
/NCc7dQCgxu6CDxBboJgasROBe23AgNmU+uS0TdlTUWrPr6AEYKDM9IA9NKAaervbWh4Hb6dtfrH
5U2RgQgBYkyzKa8HgDjkOoz2kfOxfFfGuLBDiAiq1bM4awBB6qcwuXfIQx9K4uh6UrDAEOKB1aWW
MSnACOeDzjwCxuL+Wx1/L4qrtD/23b1Zb5Kw9WYZsmz9hBgRjTGp6xn+FsZIUi3PLGxvTv/OqcVe
qLExUwg7AkRh4UseOD/jSfcu+8G6T4MTCLQhDsgHhGgQjBPL4rDFt7ndozXzpXbQLoS+7snZXgZa
X7AT0Fm6Yxh1o3X4SILSdp64/T8gJnT/DoOHvsUBNTujHpsWxlj2nUquivSYUYkZq8EMj+z/rpcQ
A1RISQ19DojCSq81G4pSyT+XjZAh8IVcGBGAtzrPQbvrz/FzArqJ4tvl35dthHDyWeUwfJDg96n9
RVUPRvqTFJu/gxBOfh2X8dCBccanwcc8fgmcXa1/eQcEVB4gl47uyzN9Ypv2dmRFIxohe88ODt0P
kx4uI6zHlhOE2LvBiYnI6Ay8t1MHIe2rgm9QuPPgm1uuYDE8vAsQV5gJq6CnIywbSBHnzkEfNb4T
R19xUUPw9XvOyDgc5N1Rq6+PDq/62WDJcpCGvvWzrjfUeu4bA+wf2ScQ2V8ZG/MlBKNg4cm63Hkw
FC/OJZRwaKpaGRXaAoru+NdBvye76kD3sguHB/szGIpsGsp/ugMGsLcWjXmdFCRyDL8gj1P/Msef
7XFX9J0b0BiESJK7Z9WoBZoQ0BqtqonTo12avpIPwAe3nEpQ+nK7lq9BVem3VcI+oVVaT6YIOMbH
UcMg23AT+eGOfA0p/DCFhp1MgHQtQCwBhd2aK6XI6wCAar2dxuPU7RImiaKvtdGzrYKQHTUh5QUC
GsHVNTYZMfrdDC665Zqb1td/YpwTrcwO+Cl2dudyoSAMrUoC0+qZxjf1b1whX+g0Ne8bBX30JS+Z
cZrp3LM+j8dfcDKHXAvlSzQhSaingtVoW0HTY3AX9Z/7/i/NERMEahW1hRm212Xc/KJqs6/jg4qJ
h2kvLSnx83O2aYaloUUJjOBng1/mbI3GFKCffjjOW07xm13lh9rl1D2yecrVlYNaDBoCwWYJecC3
RzkoI6vUowlEXI2fqTfSovrq4YUuEaS5dXRViuKw6O/Nezuv0WWuN92nJqGlP2ax6VpmNG1SLW02
ycDu26JStlHVVN7lSM+v2LOFRBsiBn4wa+GIoVdNnV7RFaCzsNuid8YtFXU7q6E/VLKmx/OFtMFC
Z4D5zoB88ZkgJciP9EGnHRYyf+6tj7Ws9LP6+5gDRM8UaCXxv7cbRVnfdEnCMOQztB/mGjJPQSO5
F8/jEUzQQHGLxmHQRlHhFJlG25jV0GMuBZWFCvdTOnudIelhWrUDlRikE1DVgJzvWzvsoTYHFsDh
THaf0h+JrBlvJeLBCh37bWEaBdSzAv/PqFhNVmZIWKLrMnZfK5j8jaB3p7vhJT2MG+cImnZP2Utn
RvhF9Nbb3iIL12JTDFB+M4DcvxTaK/EQ198dlG2PUehoI231Pg8TwEPTNVQaLdXCR8XbpYzn1IQg
OMHYjTeBdYu48THYcuH7EqQ8lw/SqmssoATvMzEOA7EaRCS9vq7oVh1vpZIbq45hIaPA4y50FEX+
SFqjzWkkOKtB/lOPPiv6H3+zYLVOvy/OcvdzVDKnRG40lKnblm7AJ5FlelUrTxBvUQQfiCHIF8wZ
UIontfSCG97SPe6n+zHzp6dxk7wO1MroUVdes4FqE8hXg/QN8o18+xafMkmht3pH4Xmt4+q7JvfV
Ddcn1T8ZD1nzP3KyroyxcVD4nY25CtARCnlZnpE+JS1AebLJhxtCKKf/Lz11a87HSWZBuonb8Ixq
1s6LcY47tKw3011OP9bNNpTVoVfyFdADLzAEY8wYdEOdDozWN174let43Ut+MF7Z0HTZnNJapFii
Cbdum5ShEkcYNNAzCN1zLQkHs69Jhp5/w5NzOEqt42dv4R9xgmwimjGmNL/MW2fLbnpw5jg3PVTB
k42Mu52HHTEMLo0TnLGetMByGhg3VNpGa3xKPuYT8VswEsWShZRBCZ/Y1li1GtIXFAqT9DEwp71j
WJ1L0+Km17PKTcfkHbfX0jYh5NIoC5uGuyINNnV3a//5e8VbNxTirJ00eWpo+P0wPpbGtsokf//K
u+9bAOGOL/OaED2EJyjVgTNUY5rW8WziaqWnbnkrvqxJRIYoPidGQTqSLIQ7NBsojLSfOCUJprCh
dH3LCeSGfWpJIv1qEF7skvimqJmlOZoGVtG4yz5NjwX4qecrB0TjtAFzEz/T3fc/T6T5wqLn037l
FBVnYJNiok5EwVamJ7rXZj/7QOLr/7GQvxHE9wslq/Ws0YGg7vgYdLXrXfu68TGMihnvTCqIt3Yf
LwwSBd1tMx0aY+L0a/3k2biX0/o9OfMSQgi6MTNBGFIAgnUfiuBLLBudXL84TismhFk9N4o4jPH7
5nzozOtM2eSySRN+IM+D3QlCiKx6zVIjHzHnF9hPyXQ9WLua6m7coxxygy8umWevpXzLFRNi64jP
poE5sMgeIULEKevwKDfcW7vpEG9l4+Pr0fVkmxBdg0wnfWABbAqHXVB+C6PHEcIY9Gcok4z7jwvq
BCXE1dpJ9SFKARXnm18dNvEuJ37jKzveSSTrZpbiCXFWGaiuVD3wuswvQKoVozyh3XbP4ad5Q/fd
/s+z5+WuCUG3iPTGai1OHkuPpfqpgJSOsrsMcf6luww/lsh6mvdZHhecm9HGt1sXPkA/zwvoYx1L
mikkUQj55ttUIiQtyFu4wycHctf6nA60bt1g223tJ65Yokg6lS6fYYyQC3g1+untBH3ug7rPir2V
7q1B9ojP48B/H2LrjN40YFVf8lOl7sJbLouSg751PJouZ7T4H7hILodWzAi8tclu7d5K+V1RPs1b
9ZHXn0HXsUU1rn8dv3PQ4HbZPdYRkaND3QBUGmIZcArRJBxyIqug0zYhqhRJ9PMywnqwOCEIJ0qv
TGVoIiAY5t7urlX9PlBDN9I+9fafV3W4r5+ghONE6kJVB07eRoL2xpmDqxJe0VnzNp1USb60fqx+
Q4l1v4nFdj5AJdxP4q9q4dvWN9PeMZme7no4IoTLNkOMURcJwkmjZulY4FDhSDEMdjWQMsBsZAdd
Uz7XJavOru7VAk4I7EPpWLVqIiVrFX3npJBQxTMhWgbIdNfLKtB8M96cLXwcwi5wraMYA3oQwS/A
FFO2YPqffCe/y9vuLkADb2mDRWPqrso8OjKr/9KGMiLNM38XUAUXKVMcctYkk18p491os4OeVv5l
hz8LTG8hRNfoBhCS2GaIHSpVN2SFa8XHsB4lN/6ZAwooQrhVGm1oHB3LV1uNO9uaS/J/AvPHUBFJ
qVRmjhBn04jEaYpJOd92vozRLgkqlwSPl5dMsiui7BplNI86BRgN2dnRPUkko9kyGzj+4jOXzVpl
5wl2vQiOtXKVVjda/6dX+et+oIGfD7cbZ09fQ1GSdLIyLFPz3ep+hMGdrv/pgI0AIewEGzGxGpJ8
8tnweTTuOvXeNiVhbX0jTlYIiTHiXTvSERCEXpfZzZxJrpvzLEGwQdgJQgodnFQA4BRHiGaHFq30
/b7EOwaXeqqTq4y8a/NPNnHnWGx+3YRGYhaA1CJ/bsHYED2nVBZXziO1YJgQOgMzUupMwf4Pnr2L
XzvekYFrO2VXPDh++v09B+ZkEw/kS5smNaJlA5sgkUIwVFwVh78DEKIzpoVqSgyYU6VHlX7sI0lq
tX4iTwYIcVizEjxapDCA5fvGuFfHjxmTVT/PbrO3WyIWGCaIbjo0hg1OU7k0PJRW4QY1wUDKNtdq
//KCnZdaBTQhIEdqPSk2dwB1px45+a8KYVuoTjybLvEKDNq0g9fKGuKkqEJMcLIm7Tq+jsmBcwCO
+4x4zeAWOE+8kyC03QkTODJvX7+7f++e+Dg4BEPA0hyo/BSnR2fDqShUaTuBxEnEpuYMFNEZU4rJ
D4vIpWg0N5CODJ/+cuOE+GDVRTCGCozhBIBP3U/OAMjfZ6YMBC+/mkBledZ5IUpwFiFa5H06ZIzH
JPUIzjK38qLU6xK/+NJDaADMSr4DogDDmwvJZS6J72KDS6CTxkxi4LL8qKUf0+bvYq0mhA3NQUyi
0Pf2w3F2q+DnqD03sqkvmVcIoWOowhAzwsCwk0PjjK4ybGrty2WnWM+ufju4+FZIWdTMZQKMQsPz
OiQ/yXxTtfs6iGRh46xw89YTdCFsxKGCl10bSJjPc/PyM6F3I/XU6mtrbOs0cw1Ed5LOriqrsUmW
URciR90GI7P4VR/YV7F10I3N3EuOlgxCyCYKVHfTvgJEXbp5/8mk7pQ+Xd4oWQDUuccvbsKp0dsp
1oFRvswvNhRFk7vRxbS27k5PIGvay7swZL4hxIsJo7W60wGRkaMz3Iex5Q4GADVZuVpyf+lCkCg7
sw9sHv66PHDR0ec25nUyh34dXLNCkr5KAoOomKfAF+IeVIo+iCIc84F2svLQOoCFxzpcujqoGt/u
E2oMLJ9sHssrr3vUMQ4xqy4vp/SbdvT566B8hGh9p35jioVxysJ2mDMI/DDmeLrJtlMxbVh4/eeT
RK+H+AQkHOJOY2kT1QBySL1J0+Sgae1jpvWS6P0f2fMJRzizWVuPAwkZrqpD+IE/RvZuuUlBmhji
uQ59aL7kcPHfO/9GP+EJBzgetFaPOtilfTR+Sege9EPD0BvGKdyl7U38drgEJ5zlGd18vxw+OnCd
MAIRivgDQf9C5Bu35l1rujyngdK448voXWWuIhzqoZuUhgZY2Uqlnm2jj70Dm2cVRZvLS7oeEk8r
Kpxp1lih2mbAaVtnqwZsC2G4vRVPkntYctrEZpq0JQnJRsCoavQhm+Krasi2ly1Zj07/WgICAOFA
z1adzjMg4gZTGBkaTRChQuvA6Ac7k0X5y8umicVlK3McnaUAq19ALMwFDEBLCjnnPPPmIzRX3Poz
ckPZ091/pGknG4XzZhKQeasBghaX/laAWnmB4prP5RUYAbbmFnrjuGdkzbqXfRG0J29Xdkow+6Yn
MFapD6MRewXd0+YAwirJ8b7sJJA6eoszOKMeGQQ4hao9tLVx1WayVzCy/qVwWkHhXCmKkRKzwQqa
UDE3Z8/+NtzguZBBWUD/yCkVIDGuuuqe+YQ/sPxx/ycPzBZ6oQgav+hZl2uLqnY8V/goG9v6Oi+N
fWV8vnwMVj1zgcBj2iL/yGqj0qoWpSW1iN0aEpXF86xLPpZXN2qBIdydYFlqyjYCRlMZR/TOXeuT
jPZEAiEWLUnssNnoU6RR4W1QPMemxATJMomSWtSo8xoD0ThJyT6iHtJpI/Ev74TMBOGwDph8nif+
AR6xu9x6VGUtErLfF45lSjQ9LEqYkDrkalLTg9VKCnzrRaTTRpv8T1g4U+50VUkiQKAdgbkQzQIj
cv+TePzaC25l4W31bC7QhLOpQyVTsQe4FRtMPAomE/Kjr32re/i/N3acernVP5JI9kojW0fhCgTZ
Pu1UA7C18m0IPyAf+zs/4BfXYhGDqp2dOoMfDB39HEM8nlrl7u8ghEPPhkQB5yhMqJptW18NiuT6
lp0W4cAHsx1Svcbv2/atMn9ApVeX6R+fT5+8DY3icE04Vlbt5PC11i86rmGGpyW9xJTt69hr2Lwr
dz15m6iOZSdzwiwd25JcUy4w1uwiPGVh5n4+cirp2Jc100ncW5TH6sMILLrcwJq1ByN7Gm0QmVYx
eXA07bHpFLycFM+hlm3+yjdE6j2rGhmtFOxdmRb3Xd3sW4NJ3G/9O2CxlkKc0Au7mjMFpkXX7Ocv
hmySu8xxp1f2T1sqSb+a7Fk6+kjRN03OhYpJHeV1iWt8RJrVjKqLRzuW3SYNti0M3+cqJzQxQkRK
0Sq8us2ZbiMQILMDnsExH42BmwqvBJXq0g+Xd239xJ0ghaBRYRzAanpAxnUNqlbiR1q1sXpZr/F/
RHgISGCGA630ogbzPCcdU5IAEoV47vCo51zF4HV2nA07jDt5g+e6WSc4wVHaqKqCsXT4jPS3Obsz
mm/FIGGBXHdGDHCoUM3GuIh4tXcEvegMXBrQChoMNB85aB1MPeWfbELXAm9Bk1VPV41aAAoXfVGG
cVJrAGSYnpwj59PYF/gm7LPDZZ9YdfoFjnDhazUGQxQCHMoeR1R4lGgbB6k/4NEqkDH0rTvGAkzY
KZMFRpHWeDWOrjkxsXalbIwZ70ecg8B4diR35LppuqZjIJ+YZ9pbjOLiRwvD6PfqI8k9aHQa4Ven
eIkC1b28iOub9RtJfITp0WbXmBGQ8Dx6Xc7FnV3HuxZDRX8HI1RgKE1JEOnm6IdN5+l4kAhebP3n
32EIfhdWUzNXpTX6afVdZ6EbZ703z7vLIP/hCKcFE7wOj8hma2RAaTAZgOmN6hhuUo8Rnx+md0YI
KGL8vyeIbyx9ycI5igCnzs82yCExqOnIot66t6GDBSy7aPYQqxF2ZvYT+PZgUnxoIsgN2CFczo3V
HZ1Mib+tfjwjDv2LJaRmTZjZJasRYPXa/jIQ1e0G82j33b42ZYQrMighS2O1DcGeDmY59CVhN42T
uTUamDcSh+AbflYVc6AGBDVih54N/SVgsJkcE80RxRO0S3gTZH5jfGie+k30IXDlapE80lzCE27f
qgqroAEFqu/oP4wsdA0Zc8O6iy8s4v6yyNC7WmFRESCwcuUX4md+f1XveUvnK0GtpPK8GoAWYIJD
gHAhJ1oKc8rsK9Pv1epmqr5c3iIZhOAIal7i6zbmEEnm58ORJbrL0k+XQSTbIubrtKeGAoYVfH4G
5h4iPV41DZILT7YxYo6exfpsNw4Mqf0eYkqFH23Dz5VfHYqj4lNZ37pk2cQEfWLNQEd+j2fX5pH4
1a69Gj+44cF2TTwmm7eg1ZMYKEMUYuuIVKhlJf9uS0DBhFFPTZ22Tsw2l7eKcJ+6cIQsvpcLB09A
5VHPE9axeEkf4wp53lfoGmx6tw7dFqJ53hc+bYDnef+Pifr5V93J20X92qgZchQtsaZxjpPbbsIp
9VLZC+xqPF+ACBGi1kMzNDIsYw4Qmjo7muI/Zd9QMHOP76kcLcCEYIFPnbzgVG1+BN6SxEy2I4vu
GXvXy/gCRggTrIkMtS+xZb16G0YfctmayY6vECNAMA4yCwozJoiPqLtUNtIg+f2zKcbRLu2AR+3Q
pDcxCrldnX287NYyCCHHSvSkt6YQ2560G5Y8subvwqioQKvhTTVMbSyRWU+vEhPNU4XW578zQggB
BehEqMlbAat8l3RXc/V3140tHH1aRMY8Ffh9nU3IEDd6io/lSXIm1os3J28V6evKIbKzhDdlKg2k
4Ad9g55WNyDOwdEPYbszQLs76+aBFuOeyfpb191ANzGnbYP5RWz+GYMWD0rcwsnOrtCecGiIrBq9
HqdPEMIixplFioKXCEvyaKcbrbhXpW+pPFs/j9EnDP43LGK0megtOBmxhO2WDRi21Dfj3r7WK9/Z
5X75+V0frRCW+XfVhJhZZEWL51TAqfjMGk3mGxFaSxSZnI5sc4RoqdhEKSsKmKzdTPmdmb6nQXRh
hhAme2XUTIqxUb80I6+dm2NbyfhW1i/P00oJkRKdukYy8s7mZDQ3RupVXeLVygYzZ26HERby7XJA
WK9fnEwSe33yqDLyZOQ787X29WOJJroi8MAIoOzwOPVFpje3fnnaGI6Gzica4IUoOqeO2XQTolxv
BW6pHwzQPFtXrfHUm++Kpyck4Xs1Vcuyj2ogpfbHQNmYCUOokKQ6q99AIG341xohnPb9FKoVt8aI
vxLU8+PEI+qhkvWVrfgEVVXI9ICJBIwGonDYFPQTgaQOroaMbMqi8rt22MVOOrqOFXp9a9wmlUyj
d+31dwkqZtxJWBihjrd5f7wbvGCHIPuVfaaDW/mgA/QqkIbszNt3fFS+ARXco5xyRQl5AtfT0E2S
7VQ9lMkx7iTJ90qEfQMj+MY0WIFihbAtVa4rw5+d+06WkcggBNcgERnqiS9fnh7r/tbOVL8ixVZy
elcC3htDhKsiShUytjw9nO8mT/V0cBjN3+t9W6NJhWzSbbcf//yGf4MoXByjo4ZaNQMxquwDqWPf
GSy3kz2YyuwS7ouM1GNPWqB0JnsgaXTUZypJhdYi3xtLhMuCToFjdvwmb/06hrwnJFg39F73uWZ5
vg1yV9bhI3MJ4fYw7LmxCH/XQkrvlsOuK0sXL0KXXUIGItwf+lhbChm4a0MdotAztESPnjbIRhlW
It9y8cSE26CFGvcZNggvJm5L3FG/IenP0MoluyRxBFGQwipUVoUUa9YMH7q+ckcZV4IktoppdxC1
ttMRrFdTZ7eso9CStb8YQbgtm/8j7cqa28aZ7S9iFXeCr1wlW7YTJ3EyfmFlmZDgvoHbr7+HvvNF
FMwRMs5TqiKXjhrobjQa3ac1aIXc3adlLNijdQ+44Oti8TjfYJOylPQ1A2RZs1P2d0kaRoUvmSga
TgNde9Sb6g+XcV3mTbhX23Ez5WuL0aA9Tc03o3y8rnV7IfmFSJxb6Fls1JgljwvYAlpNTaGPdU4P
aZd+U7OPDThKI/PRlKdjYozvR9oersOLtIRzF4OSVXlkrO5CRzfxkHiYCCdwtSIIzlv0uo5ipBQr
WKvajT6Sh3ie3nIqKQQMixgSiqiCM106gceq1LXJs5bosxI/6zIL9ak5Xl+rXYU/o/DjnWKpqjs5
VSdPaxsvyYKkPebLd7NrnLgcnEVU1bET8KnyBo470Qc7HZIqAZydPNdJ7MrRd3257dmxnQSC7e7Q
Bkm91HGzaIqmmsCIvLDKw6sPKmGsP9uhlyNlY0a0rHU2qRBG6kK1g/PGw9vy5fr+7DqHjRicqaaR
SnoMrMGCsdKNW3eyQiV/iPRvZZs6GCuVqIJyi72858UWcbbbxhXV8gR6F9kvr7LNzZ++yqov85IU
2QIrk8VZUpckqkkiwIFWzZGHzG3zMG1EofnuObhOZfoHZTWDzVaVOjXiWsMy6toXY3Ck5astovvd
PQM3EJy9KsjYkLzRJ2+e72L1ppAO0t+W+vEN6nAG4Q9aUBa3MmuwWtJIS8+U5ybQKv0b6ANVR0HY
74x5OTq5WrQO05pP18H3VWODzlnvqJiskzugz9PmwV7VfvPBXojH2XC1yNJMEyzppkAAz3K/i7fr
nDbicQdx2yiLHZVQkmTB1HHqJsPndvpbUw13nETaIlBIPjXWL2o2yqtoeR+WXZjrQdWFf7hdnCWz
AhmKZcXAdg2e6i7HNJDc314+kUjcsauji1zGuHAcJcnzoPko2xW/noowOG9RdmbZDKuR1ZYZTPri
a1MUkFh08RRqHucvzEmSu6YAzjj5Mq5SGUpTiDdhhMiRgOZWVJq7ewpvNI/zHeBz62qpBlylp64x
36takIJmoz/MkuksmiB4ESwi3woyq609tetGsalyeitIx1Mb/biufPu2ZBgWiDss9LlwuoeJ2hrD
y+l6inxu2ndreYDx8spdT4frSP+yV2coTu/kTKJSay0Qx3q3qD9w9xiigKaHeXI0rXCT/Ik0X2h8
IvEoiKP3F/KMzGljZaLiWe2AXIHwMUf9dh72vahYUATCq2Jas8WosJKVXR56dT6kjeWUaef/4TJy
OmjHFZnrFQdvqSfNAv2OWR+ihATF3Loaib7HTe9nVnxouiUgaXY31OYfbiU/m69Qs2ZKZPyGfzyW
cVpJX148FjmI6z0ESsrP5svoEk2aghixaL6V9jOVArTEy81BN8PriyvYQ54FEjOOhqo2INekSq45
Ock0ubXoEi4C4Y4vu9LKjmrz5JWJ5ird106aEZNKAj0RoXABaa5brYnCbBySUsAwNWwSH1z7EDZY
OjGlUX9FSNz1RtmUBc7htpI8gprHiY0noyvfZL1nGE6SjoEKgeWAWd2gLAfJeIr6v69v/L6GnTFW
UTdxJ26FQ6cwrBbJQ3Tbz2PntmClK4OhEI0kE60a5wazuSsLcP7gwkNQKJpr6HfXXZQZ/+GqcT5P
wxApM55weBQ6kiJhNwVCaxEtGufx8qTKtHjd/6ZuXVSrBFYezsPopORnYQhcjmjVOK+HV2LadTo2
CBlGJNRTJ1k6PxkEzQwCifghkwmtbWYxSFRpd5L6HTcQZTaCer4rhPMsd6E0A4OH8DKwTh641Lik
xizXqBtR/AcGtfVGIGmBFgdFcRSevKuBvEpcnaF4by1jaM8gD4Cak9azWt2bJUlwxd6VRgdH9SoL
0fi33bjSM6LMA+yHLc6CJ10tVMdPclw6I1gBrtvqripssDgDkttKRskIQ0hetn9JTAnzFMQHS/QW
jdvArCJvXAJuNEvbDxCpsG/l5Nnowcgl4kHfFwXVL+gtlk3L4I6COBltWls4CqISU/Yyd0Y5Hopf
rq/XXru5ChLxXyicA80nVLMabIKq/UTS/GjdJl7mToajBjepQ4UtsSKh1s83CzdqrRTLDEJpqzRL
2ETP1BIUcK+u5ZVKb0TidGCxZTVdBmDQWvOHfvqwMANd0ss7O56dSlZ8koge33etaAPJ6QNJ9baw
cFB4g1k+LmP7odeNN2n2eaM4hzrTrjWMGRCFORyGRPtKcnLIJVPg5XY3yMCwNh2Wqul8W3s0FKae
EviDGvfnJgOB+Hwg3X+efW2bKnjx/4fC316WRi46S1pRFOPeiMCqTTSRZq+JjFdqsMHgEh2kGlvN
kmCjRu+aN9YhRl+CYWGC5O8QT+/6uA2YeqnXg9XDI2gAq9Pnfh4drfpO56ekeiITFSjC/l1pg8U5
BmbGWrIUMFmNa7mwwykU32tFonEeQp+GeLTG1dc133oM2Ebz7viJWV9t9meqZ3O+gVpxQ5YGQPH4
rNr+Gv2K0ikC7bY51zDLUauVOZZOyf+yXlKIlSLYnl1XsNkdzhXErVJa0rKqdk5vWMMOsr0IIPal
wPgAMOGrIGfjINoco+OHBFdWaZmY08p6wKa0dfNW0FSxL8oZh3M5U1NmKcuBM46LU1lfcTW+fvqI
BOHinAJTYfQ4wnYwSTu0/R3ttdtxEcUE/2Iwv+Tge4ELsHTY4yoHDEZ2J69/SDFNdnlJBOFGKhpX
IZCK7x8ae2tRwB+AcDQ1wkXuvDGbnTorvrxl8dZ5vhYB7SRPpVlUxlips4GropU5hD2bDThjRayM
u2epcQbhDKZB4R1uciacaJ6UGJFaEiez9DKwMScIdLhl5ahy8ZXR4enPhONUXK7Q56N1wF20E2bn
OW0TUCbypPsbdRaO02+bxaQjDVbQWtOcnTcg0GpELudftO+Mwim5LlltVI1A4ftf1hEINHib9v2C
4/uT0tjKlGHCyvXDLesck9zR73+0NzzpPLMT26oYENo6CiXreYrze9aI+oYEm6NxJ+psWEOzxCtK
9NyMD78TKIq2hq/8zEbWpSMo9NdnMssBS9Xd6hh+O1UlEok7SeMUYSmynDhJ5TAdHZpkTiXyCqth
vI56ztu//oZNgB23eWK1CURKKfnSx2kgJ+03PN7dmKPkNeqbMgln/6Bx/kGVa8OWVCj3NGo3UyS5
RIoOsyLqGVq/5pVUpomyPAszwdEScCkVzRMaJzVg0NQFavFqes/AuZyKWj93NwiE4apuWCY4PjhT
VajSEbVF+iVVf2bmu645NrngciKA4GvwtGEcW7Q0IC/S5Y6dBgn+qenhDRZ6loNve4lyTalr1GZ4
dgSmNw2j6MZ7ea5EEfZqgq92ZQPDmShVe33QbcC8zXx2wxEM4TFlA8TeBs/112S9rWfrozbRpI+G
pRwWPQuuL9y+R7B1FYMCVZwrMmc+TUdI1dcIFeK4qBGLjAneDcns23Mnu/aCqu26ZjLY88ARxDJ0
6hLNRl2WkbsFyIsFcd7+5Xzzazjrsqwy680MCywd1LsRt5jqpXfSuNM/yEH/G/NzdrVzA8gduxbp
stKQ1tClOBXwu+Vv5DWEa8wdu6RPDLowrPFFcYK8vgiTQ+KL3uVEMnFGXZVSrcTr05JlhXR86OXQ
yN9SQWlblqbqNlFVniJhxnjaMRth1LRYH4J/J5++5wEVVAvDVRPUJr90aG38OjjYBjsvLJSFxt/m
8qRb3wzmRdZf1/V/z8SUtSUT3EJI2PGpOlPKGkrTePHa9JSPJ1s0XnJvLxRNRdunqpmGzee0amQI
x6qWUHJFjkV80+SBsC9JBMEdskyPtLpMIAKaRyatwNjpow2Gt+vrtFsctxVk/RWb7cj1KbVN5JRA
GNsetYPkTzfNUXYoOuBE3LR7JzpmndmmrhAddTSc/g5kkSxmRWgfWNrHpWReMwyf2h4k9nlxJNPf
1yVbv4336QoGL6KNXlPgCTjBtK4qBprpqAKFYF1YhCvjs5jHaledNzCcZ8OoC4NGqoZKXbtH08CT
PhxUtQsGEIRel2e3JngrEOfSkq6plJpCoORUvFCLVGEcRoEJD/o77ee73g11/ZZM1rp+cBFcaoak
UXuIbeX/e4HXWYXTre3njhWulMnG8bp0u8u4AeNOYKOZyTRSFd2R0I9B7pEnxjTL3LOit1AngiD7
LBeXdVIMKYsaHXIp6J7FIJnlEIfTo4GRRseVO1EkmXAdOTs2lbKfaArRpmD20SgZ9CnmWq1TdedD
5EadSE92Xd9GPk7xZ8qW2bIgX247Rf4ycwgTw/y49xovetD8zMvvREeTIto/zgyyBCM8ewmg9Zf6
ZAVyg/JkJwkWy7FcIyRfYhem957Wnv3xuuIIl5czi3gyrLRKYIBmxeLvDKXSbkFo/8VCK5eTsLwM
czBDOP2kY8KrWnqpPtyiZRv836QS2eiuh0Ngr2o4F0zE95cmo+kzK6smXTxVn46RPIRtT0PUNv8A
o7RrN5kgOt7d6TMcH4JXddHhdT1bPA3OdATB6Wy9JUMHeoP/ScQH4HVHW72SIVGOivO+8Ze+cGTy
/voeiuTgjB8DGgqVKQBJDb8wT/EsSP+tGv/qKNgIwVk81acki6p88SpQt9QoeFBDxWoFdicSYv18
c5CSGWSGhNDFI3HryOltR4TpPxEEZ9kyPOTYr5thgXT9fTLgol966CNNveV9+6T43QfxtGnR2nGG
rSy9MRjIOXqW0Tk0+8aaj5GIpUEkF2fCWZxj6DM4Aj1t+Twv72bR7IzdfrGtFnOB+oyuRQmj4hfM
aDSDscrCUmtcJWZH5J2dclRcszJuhwgNbHXaOp2NMqOoeUeq6pRbjdvUopb21xOP8Wy0/UGco5Ca
ER2aIF7zSOakxxIsqcfiADbdQD3GJ+k5Hpz+KcLg2fHwnyfYXyLzNbt1yuYx77CftH7XpPdKdF/8
98msHAYXOZjzaEt6Br80olgRLPpu7Pe3OsgqMGMvFDFHCJSHb5KZbLB+d8YKNpbkg6UYdmhEiy1I
Eeyj4PHaXuNXi7+yo+W5yQsDYXKqMSnMangS/JmghXdVw1d+CoOybAONFhrGz126ELvNUAFkw4Uw
6wOx762iAaPbfdp+N/KDWn+47nR3DXsDxhk2xiqAx62DCtrjh5jpDpFNl9aJYN32o9YNDGfbqdyn
7Yw3RQ/DfZAgWjlyQvXHcNP63an0x4OI11YkFmfqVk6TVM8hVmk8KtWNbj/UsaDHXwTBGW9stgW8
FSAy9jhPN5OExlNErNe3ZzeUOK8b3woD3tqejeu6LUbiLNXoW53mDqUZGrQNNeHpJZDp5Zq4Ob0G
s5djG8UgXrfIaIRPfWqi1z4XhRO7ZrSRijvpLQqiuqkFjFpqT4XZPtq0EOzObiS6geAOe4N0/0gy
0qNROvlUOtOzIqLIEQmyfr5ZrxpDjK28gg60zFlQzTQKQqLdjJmyEWPdsA0AKhVa1RixUlHur8x9
jVu4Zu2YH3snw3tv2LqSMJYW6RznEuSBRqy0gNmXKB+WU2emIXK8Dunu5OItF76NfJxfsJqUSOl6
5ifqEHlUk6tDGnW2U5dq+SC3S+VdtyeBb+XTTl3RmxbmdGE94+kdOCVTJKuVsCvHT1lJ3MFsg6x9
wygl5Ld++fMXCu7NHtJoaOthDQkTXXtQ88otjHUaocioBLbL1/PRJVuKyEoQ3SwPNAuRVJlFXf4i
CO5EJ50VEZAFwosb6kEmSZAwBVM9Z//6JolgOPfQ5VaJYaWrUpDvcRXE0s0c/XUdYt9w8eaKHJSu
4CS/tCtEC7GMET849pgaspm6kp0JbFcEwfmGns4oCUyKxSvUv6b2cW7D6yLsrxJIZkGlZ9mYt3wp
AmLZRbGkavFM9klpP5DkkQhDuH0ZzhjcTthpoiIcqeHfwJM1+isJcRJEwfxg3dkhOYipQ0WA3L50
8ZJNRg6hoqhwh9x2MybqqhetG7cvRRTPetEDoumoq6u3UlW5ei04fkQg6+cbm6811E82A0A0845I
72fVz3uBCu9C4EUHnL+2QpCDvoSgDBPmJA1WUpJPhnmj0tM0CiLR/RvTGYMPP7Si1SUWAcN4KI8S
c9fh5bbPUJXsDE8yqGPNR2SRBMHi7vmzAeUUm3WTzqwBoE37nU2S02T3ERm8OP+kMZGAqz69irU3
WJyC4xlWZVUCP5Cf2IzrVx4kATnN3+dgHfIlHUUEC/sZsg0gp+BWMU7on4VwUwBrulkpMUCwGJC/
ym9KGH9cJy5gIqn8FpICZQPLKb001T3BrRZ3CvUuN7/M01tyK5vv5/S9HRUjGQpcv3R9DuW59avi
uaaiaHg/HNrA8KFJpBpKmb5cKVHh7U/H9uFlUoVjv08O+q30TrRfu/5oA8jFJ206SpW65qQs+ji2
X2IRkbzo+7l7StmM2oRedzjYIbS6Uysa4itcMc5LpEP+T+ZueTBDydH9JpTc3EmfFhAcFnjeEbUp
CiTiw5BkZpFRNbAouc7v874KF13UJPM6trdUE7l7HYeeaqJD+9LzGSVmOU7M7D3aoOIkC/FuNPSP
i3S4fsC+9kMrDDFBvosXRDAoXcLIM6kXvFWhjDwu3BHd+uN8M/aJp1iFa8UfroPtbNQFGl9C3OAl
TKE90JBiMF2561yUM5duwSZ36mpPX8YfiRn7BcVYKQWvMEnxZe6X0NYt39KFDO+vd/Hy13A+OGY4
XQYdv0af/PpIDx0mwiRepzm64ig3etCiylD5z6/Ol5icL55MqZr0ifRePt3K4/s6+jxIP66vsmBL
eXb3OadjgTIHTFSIrGPBiqCyOhdjex9nikxELjihd7IelxKtq7yJAgZJquxxxCrSn8yP0TTorx27
uqPrPn2n+PJB5K5exwSXgJwbBnNiX3U2ACuETsMoOXH3RdcEh6YIhHPCZlHjpV0GSKQPjm3+NWon
Mwmub9Tre9qlIJzf7cY5MgYbulDoX5rlxqg/S+qznjxW+mE0RJSTIoE4fzLEk9p3C8CWHr19GUj/
pdLrTXq8LtPOI/ulUJxDiZtYayOChbN7d+WxS9GakifuOhPiLWXuWzBw/F/qHmMG+HsbCNXUASsq
VzHvYtt26XJbCWc87jvk/3lKhafMUyUpxSs7zGpENTI9LAf9OHxMvcq1XeN9pTrEKTEVIlZ8wYKu
HuEyeoOMaFFXZc2UwZDOaUlFzLlA1wfsCwXJyClW7uBkkoNCNDBVU0/6+Id4nKJQzHjEIFq9R/2S
8j3GDGklcpewzJ3VIVay0whOoJ1XzUsBOY0Z4rnS8wkCYt4QBu6lQXyn3OdgTluf+tv/3jp+gcbX
lZvZFLE5Alohu1Z7q6B+QX+Ljz/vGF9NUAwGptV3Ru9N0rNa37ZG7ZSJ4CjdNecNBneOKMjCGnEP
DLV81+rHfn4wRHU//7IxhmGYGgaFEL6sJK1NNuo6NKHxmb8ScafecOhvqmPpx0EicLi7hzG65mxw
K655JO7OsEgkyvoK5mUrp9q6GWVBQ6Po+7ljqmORNYHrqfdYeWvOX4z6P18OVr06//51wzbHoK0n
sUQKfL+ZQZPt8QmVCQ5agwV37n/ZlDMOdzANasLaIgXOkAXl0QrWDqm2dulp9bBtKKp22NezMxzn
fdLYRuA4wsOiL/NbYhvS+55qJUa9d0V43fGINojzO3M2FXIzQLBkso7EagJiR9+uQ6ye5LUrPQvD
eRrkwzDwOo96Lyt0T6HDtyiXftpR4xnjcOqy2tEzQE+1QLUFewaCtkvdoA0h4BWFaDg8UBaTez0O
j+y4OlTbEyn69R0Do9QlmNwomYwWQUAhsU0Vh83freKPlB3ljZcYWRkvbbsqOynvjf5IssE1qchT
X1cIHH+XIJbM0mSOsVspCAcLsB9gVgcRFeqJVotzC7WKcQZVA0mWBBMov8bfo+TjdaXbjRt+OQZ0
UF6KYTc2leZVrzuGixzS/q20OOpSHxijsXMda7WRf1dwVeacw6JGZUkplmyIbkpMuKz7e1J7cfFV
TRx5ESVnRRvE+YaoYWZkrL7BtCbbK5S0/FqmRSnQNaH1cI7BYp0i29K6gH57zHz63hwd9aiEo2cG
yU0tyiasv/raGnJOoolblkk91lCVQRNQyUHTaGHb6WE0TI6RjKLh64JV5NOPeFxVBi0D3pqkT94N
9tN1nRDoH//cmdRaSfIFy6cjkWCpvpqXXrv4mD/nXgfaFQTV1CqYKNDgyIc9IBWRxsIGEGXZI/qA
nKmsjtchdq0VxAcmalzBTKBye5OrQ953awxegSGA0fKHbkHJafWWAO4Mw7dj5SnO8tHCHYZlntTc
poVj5I/XJdlfrF+S8P1YvV5jRpGB9I4+P5vtzSIaAChYKb4Ti9ZtU1ZrpkVqMC64Vj6xynB6WzQt
Yf+6hwlyMpoZbUPlpyopZax2+ppsYDf1cQyzu9of/MjBg5b3phvsBorzA9OCyVfVeoqWia+yDlf/
Q8aEI9D2N+YsEKdipZQgUHw5q4MB2dfERTu97dZ+co9chpP47CC6AF1HfDXDemoGUpI1JaSTUy+p
XpcxQWi169J+rdyrwdVQAV0qBriYxPAV7TiTJrBMNzOe43EROIFdvQPJBgj4ZXR9mdxpR7J6KMZe
hROQdS/qm9tIeVd3osfTdRNe+egNCnfO9WyQU6oDRcXM0DoYDkqoBvpBNARgH8ZUMJ7JslZ5Lo9u
S6mSGoQEKwzYDlDNo4R22IfW8bov2F+zM8yqIJurgzahmLiqAFMXQVN9mgpvyQSR7y6EAX4IWbaJ
pfA1XeDBMTVW4io3tyfJfihk01H/+2hi3IA2GJx9Gn08l3qJK2lqZ16W9uDhJ2+5xG0gOOPMIk0C
tx0gWtUz0rs6/bPv56cw1IwVVFmT7o15m3W1mzMiiNB2jf0sAf+g3dVFliwLJNCTD0OlHAtVFP/v
J9k3EOqlOrUTuM66aH05+JlSp3qSnA6D6m1XNX31ITmgpAqMTgKz3w0yNpicpQyTZUrFKtaY5GCi
WQJlik8dmhqURT5ctxbRCnLWYuWFkksYT+jpkTEfKxnOrIcz+nwdRWAwPI2iUc8ZzWWgzNFndek8
bfSnN1SiXViMzrkxSm0z1mMc0h0oo4p8coumdqzaEGyOSJb1eNj4Fxqht7gdsDlZ/c4e7JC2H6Ym
9/5swTjr7+dsHoYCINYQKBXWzNPlr9ch1q945fU3SsZZf0ESZZkW7EmCt+Tku1bfae2HmphhOqC7
0xSRAOwrGuaYmbKFcJO/uCVxHk/WhN2p6x7ZT20+DiQTkD7vnsxoxf4fBqcBGL/DmF7g7I/mIyxH
wjS4hB7n6P1i2ALP83KReL18ZyxODUrCxrivIY+qlYdCkRuvLRLXZsxLWe3NNvWiDtOaMupQkn64
vnX7/uGMzWmHVYN6oF4jaoVNJ3S6hxD7YW4rzy7edEfYLCmnJRh7iD6R9eXGUj+BBcepiY9RDG8y
qV/y8Je2iuXmEudQRTU5gEbIMc2bXvp+fc0E+sdf3PQ0z8psgG5UFaawJMw66IUs6gff9w1nQbjD
wkhINMrr+28kl44xN6fC/FQ2ojnvIhTt0gMx9Md2qHdB0l3y59QIGDUcvRfF7qIFWz/f+LlsSpAV
Xw3WtD80EnXSWuCARGKsn28ASBnVc64CQIseksR2aOOppujhfz/fcVbgl+qaDUq6FHI3l9j3Icge
C78KkyTQncnP8byU4/HpLZfdDRznFsZFsZETXVetuOnHIizK0p3A3nJdmXemUeKsw0OCsTLXofSZ
U4EsXUhVrg8W/zRKON2nznSHw5S68nEONHe6lzHLyEpR6gsm9evoq82/cn0bcE4zSgXE4pGGCFsx
IkeqnyeKkbza+0H6gpkmp2Txa1ng2Pd3cQPJ6YrdDrSQZ0TcA2qgCj8JNNk1fBZM/toKYIqmfe6q
5gaOO0i0OOlB3g+4MbtJJcNHaJwplmAZRSCcqtQmULQce9hGiPDs9JTlySEv6ZsyfhthuNOiLBPS
aAm2qw3q03RcDvVBfRi9tRYvxv9d1w3hTnEHhtrndZtaQOtR6hmCldvLwgrcQp+q0+L3oehSueul
zsLxXUnRoIItK8LdNTKCfjzNuoCsRPT9XP5/zgxK2hiakIxTMGjK+9pIBBACPeD7kOa2j/AACRFI
yzAB+CbCwLUh867vi0gOzmEYkqq1y6rRYPKA+TpxLWpj3GlNu/BJ/CyAVBqYolPs/JpZnkPm9+ie
l1zLxcR7yzUdxa3QuJx9FnU8iNZv/Xzj4WWjUPW4BO4yB2n9Ifsii54Jd0PljZJx7gD8QYgsVyVD
0b6jktpJ8viQs6/Zd2W4xVilP3MMhHMMcqKCP6LCXuHUVZbcib9jeIoAY6dO93K3OK9gSZqRNP9/
gmCciNu5SaAUTvqN2k7ngZTATfzqMykO19VQtJKcd4imbhj7DKIxVLGQFlPJwOzg2kkf9hhwVNpR
75S5KchDCBSEr5Mr6xSLuZ5XWh5QRYHug3Phx3XBBPZlc35iqmjSmw2cuZK5cvsQL9+uf79IBvVS
ya1kRLaIQQZ9emjigJU1BqUIYhfB5vBFAyZR8AzRr76Ols6SNq7x1Zy+pd1P9oOIGMVF8qzruTHa
UbYwEXE9JtR50pxEkVO37pqTMgyGf33lVmu5Eq3wnJpV2rKJrB586hWnUBUnMm/q7p1JnYJ+vA4l
EorzE4tZqjJdFY31vdNjaINp3ZSm4DzflwctHEReJw7xOS+D9g3I5iEPGUtHrR4t+n7J/Nm+mcvj
dXH2nyPMMxSndGVlF4mtQanXWqI1dqYpShFnDxSoYZJ619FEcnEnlDTOhjqbuASCBfU+r3T0Kn5B
rvsu0zt/aNmbtOIsGqd/YBGu5SQF2qScdOUhrk6tHDKldabiLdeczSKuSrPR9KlojA78cPA+yYDG
aemhikEhofcCz7pfObrB4ZSPZZU86muOrQPDZ9U5LCzC3hn8snNUp3bFL0j/Euqd15A7pxRD7+Qm
eVEPLUA9UzCXbuvLwVq5NyDkE0i4b11nuNV9bRZSweBWlInjatXIYaWGBQFFydtiiTMGdz4Vct+q
9bqIperS5GmY3Io9XddzgRg83Xw61YXSSrDfIj+UfeRo/cNcfb6OIVIGgzuOsmUx0SeJrUli30QU
TjEq2NF/LPdj5ZhBC20QlWKLtIEfDqLoSPzF9EUbonDNkU+WozuLS4L6jvjy43UJRavIeYtKluSk
arGKw4Bp6X3nFMn9QgXXztVkXh8dv7TB4JyEXoHwZ9ShDXns9aidBDlHatt+pbbuG6TBjCHbsHWw
O/D5cU3LGy3tNeZRVXVbTDsAM5STaaJmmN1F28BwLiJGYxhqI1SGl8ufhfUuznVHFr1biTA4p6DZ
ZJSIAVGynH1rKUif+uYBlUeCWGVd+ldbsxGFcwbLMlXSGpV7qFlGXKfdxLbxlrBxA8H5glKe8XY8
rBBW6rTjO6L+1FIhNcuqqFcE4d3B3KpmJ+E50ZPD9bpcheXn6bH1R2+9LKXh8uOPNI13DE1aESRp
oAJLX77XzPoojfX7TBfWWYvE4kKHrNOTfFQh1hyWzF0rrWM/cwfL/f9BxOmn/07fgPvMebd4Xr0y
V/ulZxBsoCel+WyVt4VofvP+W+AGg/MHchWhvwWMQ8hCxSBdKZ5Bcx8FVjifMCjCs44oTRZlovY9
OcGkAMVWMKLr5fPNqddgdnjfpWA6HIL+ZBdop+1vF1DSYZwMzkCvDOu3qeQGkhNT61ktYTALmKFc
em99mY70xvZ7uHI7xMiKt7CFY+s2eKtL2YqYmQmJE+Cpy50kuVIWO4tolu+uv9hgcK6vKsoswYwK
5pl1flfS/sRUUbGGcKs41ycV5oKgH1uFcQs1+OEaJGSH1J0eow+Krx6kHyKd308Db6TivGDJEtJn
FIitV56ap+peOTUtjt51ggk9Tq3TnLqP03OXOBhh4V/3JLuH4wabc4+RFJG6GrGiJFadJvoZWbmT
R/dxJUos7Z4oZyC+PbDWO5slOYSUbZBWdd+qunLG8S1+cQPCBUyV3VadhMGgnqQvD4tU+HozfmxH
K7i+aAI1VDm3uGgGbUYVi9YvpV/3utcnb4olNpJwkZE807TMVog0lXxNWW4Hap3gOQUhi0iS9fON
0RKz7/OmBUxLZ7+nYDKxbe/PFovzC3Y+EYL3e/iFbPHleXDtXjRtTKDEKucW0tZKwPYAKejE3Dx+
hnrVCnPM+fuficK5hsbSokJDcbQ3sMSPOuJIuWhOwfoVrwKJzb5zvmBGqrphPVYrkjBRXp6dvn4P
TlFd+5t1f/2ZNJzpz/1gqRGBsajZsVne5aI2WoFu8RWjikyRDl+wWjJrXauvfGLHAu+1f5afl4sv
GcVDfVJbEpZrsJ0lDxbbiUIWDhgg4SiJWxqBGlQBfRD1Ou/nXTe4nAfo8cBTSjFwa696WqhT/mUc
ipvoGAVV5Wg/5w8VceJANElr3ZErysHX3sVVIWmgIWPelOHlB2SPc6OdpIXezbPhR30RDFZ1PyXk
w3VFWXXuGiznJJAfiJa5gaJkINeM87BQD4l9yG0MC4tREia4rgkOCo3zFwrBkLVlvXrQnrojuWW4
spHu43WRRCCcx0AVdk0qGyAExH800LqTIaqZFzglvrwQbKhG1mQW6I2HsDYlR5IOZvmkiaxMBMM5
DIyInokxQScUgjHiSPpT6TARr9EE71v71mzpMnriUdDOj/KLetqxKZGYp6HzpDRus0Sw7/uC/ALg
r1DUtPNyNmzm5Qm7pQYI/TBwVf2oDKLOo/29PwNxQYJUZnJmpJCkqECu56k30bN+o/vTbXSI05Oc
nmYPDCBeJDhqRbCcy+jsCfR+UcQw5mYsDkkRHTJTCvSpFqVg/yWCPQuoXR7qJbgy1EwHUufn2oke
wPzg5z+zI4poNTe6TXxR9/m+XzoDcg5iLO1FUUsA9jJ5zIc8SJXaL9vY7+YpSCfTVXETYFkavMWI
z7Ccp5jqWSJtEw+epPwgKKDBa4phOtcxBGpvrFq7CZA0OcvlPAHGIq+ETsv/kXYly3HryvKLGEFw
5pZTD1JrtmR5w/BwBM7z/PUv4fOum4boxr3yygtHdKqAQqJYqMo62dOHPuYxfeL/TxbfzNzpOrIg
FlavTJWHwm6DTOuCPBsf/s4SjiiMsBqqTAeMZLaOpT6U1pfLACIH5+IJVNcmUHLAubKNFDndxJf1
xgmJ6l2GEewI36wMHR0p7zPARGqm3HZF970saXP4OxCOI+os6QZlAQialg/ohQuimgrs2LxVMQUE
uTQVIus/H+JXnmXZoyahLAjf5+U/lfqtH3K/nZywUDHmU/fK8UPv0Ss8bv/7GPPXBhP3UTJemfph
VN70QbBq2+WUKwzOBaRRK2gbAkM+Jnf9zjp8N5zsQdn3+8vbs3lXnHH4j0m8L2q1GVsIhJTJyex7
cy6cvn+0W8Gltx1froA4P7B0XcmSAUDyvX2rufPNspeg3j5kmCuKVlKIMIqqxjfde4XIXRMqZPdb
jA9Cyq3HQAH9UKFl+vLibd8PKwjufqhmWzbNBhCjWxyKO3qVeJFX+fZ96Az3cSAKlhW2SO/ixxUe
M3nl6VSBJFrEFlG/RQWvtdPRRRQannEsgvAg30mfsszBTLTRizW3gerx3y8qd1PkpaKO+IDGcVYH
XBIk23fL+HZ5WTfpb2Uld1MofW0ujQUr0UwtOXi5OQ7V/DpR4/NlnM0vxBUO9xFKQwyqylFv4RHy
bKjVyxBX/jImu1HVbwyzErDUtjuyCcEWOkrRwvj73k3RAilFdrVbbeNq9inNBbeGCIBftowo05Aj
7NNj9R9pmIOwFEWW2wk2zAD5jxHckhldjrZiGxgIwXck8uIrsqcn7UlDAV3o/BvstU8KxgSL0mvb
TnFG5kg3VHvS4rkIn/Nl5mrRIYxat4tF+gfbLnFG4Wi3qzHaVIGGhze7I8TsIsS0bOZJ6N3tSBOU
BwK6+q8ejwWbx9fk1H2iRynzjjwZXauiLtzysrezBXrPHZhXQUwLL8P8g8CSYczYvBB8e4bQ2Wgs
327tN0ytOWhpcmrr7sqaRC3cf+DHMyazesVXRVOokVnigQCTqiKXXv2UPgzSa3Mne8VR8kTh87aT
nPG4M5YPdd4PPT5Gp+J2GRQnyV5a9evlddzeqTMGd8wWrWubcsQ6Fs1TQ+5Ro/p3v88dsbZfLN1u
8PvjsivbQ0eCy78vWiPuIOHjKRtrS8YRVqtdT/PrOja/j62o7VC0TNxJGofEjpMMW58ux7A+NaK3
6K3fN2VCNBNcpGP81e+uVdedlkHtBQ93Go2cWiWOvkQCRmVbyR8ZNrWH2NBvRT0ZtxV1QSp1YO9b
STzt4qz1y6XdoUzfp/L3/31T1kjcplBjLCXCXut069uk73K8BxqCF+LNgoQ1BrcjigE11RLZXA/V
HNCjw5AEr7qagxl6mdVOlHsSLB3/bRFNRDGnCGBJdzTSXW8dJOqK7oTNoHJlEi8KMBhJGC41UJQd
Ssa9dmdTR3tyxqC5aXYUESXKbv5qowwuqCwKNIllETaq6D9XaoWpQ25viHrRRYvHhZV9bCATqwJk
CCfPiBQvH5FVKSWMEv/nsjlb9916ATmCRjYNU0kYmVH0COrJw5AfVLNC68nB7g+XobZ4Zw3FcXNU
FX2mWjCqobjlcGqRkC+/S1r5AX5e47DFXd056qSGNLQXfDxngSEd+k6QXdsmnl+kYHCkgFLkpVIZ
P9d9AzEKOVi6QXAFiJaKY4NqiaMY1aesLiVBJ8lVSQuHkoe/2w+ODkI7JnTsANIiHo2HLzL5p6hE
X0ibloCkoaeBFZN5kS9N7RJNmvFy0WJEK3tMOM6iR9/N/VhBcPtdLDIprRJpWzWX/UoznXgSfXeJ
rOC23JxNJWt6QJjKj7TMnaycnYz++MB+rOzgNl1VRtlqDGQx+uQw1Duy7MlHrn7Ef792g9vycpFo
iY8bfFi1xznzp+WUfeQZdAXBP1XpS4XS7xkQNMq9OUFdHVX9ywsl2HD+pSpU4zldfr5/t5+k+Taf
BBuxITBtKmsbOI6Htl6FekTsRHKtHaPEkV5CydEfin3j0zvVXb7Ut5KXQs9VcOw3af+8PfyjFJoK
5bGbcFhqal7rZNnVWn+NCqVDKKnB5TXc5P0VFFvjFUlmdZ3VFtumfDmp2bU9XRcZdZp4b8wCmtnM
ZK1Xkx2uFVRSR5BFKwA1N0GS3mpt7M2oAinHR2u86SBSW11ZpeA7TuQiHCe0RqOq6EmHeem+Tr/Z
49Pl5RP9PkcIEa1Lo2eP/aWm+wYEKcxC8S5DbIdrqy3i+MDO+75oNNhQLvmxoaaHW81vl8ZViupR
V0enWDJXtT93chmEteSVtHIu/wkiKzm6wGhZuSEqQuy86vaTArFrjAG+DMF+4l2EfTaSl8SIbCQF
w5C9bKcHtKY3mjv2t0S7SvpbGbq7i6ghWWAS3ywQZ0YZhWgcwcdPuAun7tAbwlI/EQZHHwXmbOeT
BYzWD3f5Pguo5pgPmodPFX9+bHb5t16UkRZBcgFjPtEGXYZYxqI9mfaN8AVW9Pvs/1dnODSUJGoJ
fj/Cs551V1SiWZuCG5Yv+DWLBioSrLSl+pyFQRHexKKxNSITOEoodZpKPxG66Hq2DpoueAwVkLfG
UUKhSrYus7rEaQokvHJQtKLvdPX18nnZzKis2FTjWKFDs1g9/lsuMfqzn/q14Zpo/GVTD7Rv0qvo
TtpeNig6EkOHxhPfA0WzdoxCG8moEOXlhw4DIF0yWR9J1ZvkjML5V5dRos8NUFR6Y+dvukgzd/tD
cQXAXUKKXURKqbAnIpcEre1GbuLFp8Fd3PJpPHSTwz4WBVslWjrO46o8jvRaZUt3ssADbO6UfEAD
BV7FOzcOQlfUEPIH5zgvI+eDKD4cMaECifPOo5BgwqCC+DSiO/OrelQ8ea89CIlnO444I3LuuCj9
oE8LbOzLt2pK3T7qXd2+C7XIXWJR0c72ETuDcfcRbcsWz/HYxHCWdqgg25d1CKFa44qGowjr8uZp
vKiq3LVjnbH6x76kDklPqXR/2T1EAHz+Si26Vp8AQOkp0r9WzT+Xf//nTKz3V+t/VkvjVVQVRers
rMTWDAHGD6i7sHaYdH7jV8+qC23vx+lmRn/1IceoZutBEnTlbRP6GZ27keSmbzE2A64YznvQYT2+
jKLOij9ESGcMjjXmdJjNKsKTwIBnMNln0zHNm2WXP5XBuFcE/C7aL45BFqk0VDyV4mypGPZpj3ck
nneXt0wEwRFGqUa2hkdKvEcZpHHTSMeYeqRJ/g6E4whIH8QkZbWKhamdEnM+YvqefxlCtPccKRhN
OxBjwt634R3EtoflNIiUjUQQHBUYyUyb1MJSqfbXMtv15uxY4/NlMwTbwavw2GPTqBUFRkxPdLwd
TVHPucAIXoKnsPRKmk1sRdmr/pilEBPCQPO4FOy4CIaLR+WoUxQFauseOo/QtvVadKZLdRFhilC4
A6+SdkFLGFarqZ7m6J5g0MkiGgMo2hH2/6swlBAyzpOJGEsu3jryitzr3+04s3H1+0Oh0KaYYION
IuHsmZiaYCtElMWr70BcrlO7CEeDid7Lfubh2f6gYQplBtF7UewmiAfQSfe7PciC5h26N1kEEjaI
B5Z97kr/WI8ZUxvd64f45fL6CcIsqPr/DijhSdHWTZgn7a176TuLskJP87Ln6EYL2EWje5cRRR7B
8cCoyaGUZ9ixztrnxa3xseTiryuGL4+ZZ7hco8Kgub6rlCdZ2FIuMIB/xkIE05hxBAOS61oPWMl1
6NHdMLvkSO/Gp9grXPPvrma+52JWEsmm7AaIofc0JrIzJKcyefrIxliqYhqKaZr8y4yNObhD2rDc
AT01ygMRfjFuB4NnAI7VctuIWjzS4pM0inftoB4XO9zZbeYSyRDQwja1naE4aquyvtJT1v+11DV6
KzO/6SrkRCr/8pKJYJirrNin0FQaDiVgSnKCqM4i3SXlp8sQ7Py9jwnPlrA/YQWhWEldSxXeYPIw
vLFaet+09rc+lnd2WroTlfZ2nQZ/B8kFNTKllhxacAR5Dr+idPdJkjBYgphPWa4+11X5GJaVYL+2
z9TZSo720gbPtDMBZF/l13GooddbVEwh8j6O6Ei9WGPGWvTCyHAKeoPGWGeEvOYo7FEWIXEMJ+Vm
VEgajAnbh6z4HLc4r5Q6cvUh7oYUsYFBQAgwefVziBqmps7ytL3b+xYqyoYX42m5aT02KmfeL6Mj
0oZjf/o7bzwj8m8FZhVPecxSJtpPAeRh3wftQUGT72UP3DxXKxjuS6udbapDghNfWvFL+Nw0D8Ui
uNZFhnBcNGrlJFfsw1TbdQeyj3djYARpINL2EhnC8RCEfaPCkhlBpFZApKt4idyuFn0gbMcoq/Xi
eGhI5gUJH7Zeb+ajtcPL8z77RktMhFL96CgyatO/V2gcJaUYM1REGYzSE4ySXmzr2YotNx3il0aO
P0IMKyyOi4ZsWtoMmXuvGa+icp9Gf+lpHPGUmPnXSqx7TitiJ+y/RRghN6aCSlqRF3DUg6BOLiC4
jQVTMVh+iFyJia4nIklFEQzHO21Mx1hhCZBB0051mvthoV+n3eJdPpxsSS5wAP8AoPdGnKbsIao1
kcI0r/rwOeoNLxseMk2gXyA4pXzuv7ArOTFRR7jSW5egt/6XdKNxZGBbS6kkKSxapCAln5O8dRKh
JJpo2TgqmHI7LmL26J0PkAuNHc1Gk3/nyNIxbAT1Dpsxw/nQaBwdpGmYKF0IKMk61dLLTBYn0yz0
PXzKUCve1J8uO8QW/RhENlBzZWFWF/79PUYpJczLUc2h8vrZDb8UBw06S8prkvuQzvDTR9F2bX2z
rPH4EL9uqyKV8qnCc02ee3rQQlCAPNS2Mx0X1wiqnf46i2YJb2zfb5j8lbQMGZlb2DjQqwzyu1p6
F2VvUflYiKq+NmIhINkQ68PNYNgmR0l48UhiFeJO+Pg/9tMumgXnV/T7PBu1rQJ9a/x+JWVO23wO
UwFnby/V2QDOHewR6qptslTQcu5vhjIJJFndmU3vgMmPVil6kNy4jtbrxetnwrN7KWbeYGFsdlz6
ZYHqOPWYi14JN+jVIBhaw7YE8i/8O07SJXqRL1DGDsPqKTbnuy4d3RDyR5dPkwiGW70Z90TfN4BJ
4i/tsiPjl2jyL0NsH6CzKXy7YbikNJkkYCzUy0qHfJZ96BLsrWt60LVADhQv8oWnlhEcd2+s14/X
bZlSw1YVBSdovsdjB+ZIRkF3NWAsc3+tu+JRoFupFOBhhrFu6or6TnZEMwq7l+QRJ/bz6I9fW2Q2
un3qjrAP9CsG3DxXKzz2/6svNVmzsz7M4Id2oUf7xMTkFmUw//c3CBhlM40lTBdE59TvICHtWS5g
xscsUoI2VDGy8PGyc2z73xmBvwzjXArtDggkjm5nNb2WOnyhW7WAJEQwzFtWq9VSNU8lFSQxWJqL
ih0DXyt98vB3tnBbUsjF3FMiY0sajAjS0A+/aEFrGd5lmO0LcLUrzNiVMaTBKCJFxZrJKJi5U/eR
1zmx6hbPC0S66aOoiFa0dlxQ3Jda0mUG4Iw0cqbwq5n/aLUfl20SYXC3kK4kqD1rsT+ZvUvpP6l2
PdcCT9sIU37zZe4iyoxGm0sJEL10h2ERTgLxoXoJMutWCQ9F+HbZILbX7+nn7Nccr46EmrpsAy2J
MJBxPwxFrgbLYuqCXN027yiqihyaLLMb/HdnCNUxV1uVVF5NMAKL9VZrPwY37J1pdlRMn/9Qhxe+
/n8hmvLviJbWdHGHtmM0TsaYla4chrj2L6/elpDmbxgc8fQJqXUjBAYm711NUx20uXaFNMd1veT3
sjw4UgKRNAiPxPHgFtQS8N6mr0BiiaiGqVrvGkbDJLXnpofLo+GGOnMzs4e2hzRWnUoqXscUH6Jp
+b/3EsDkMybnn5osWYnBMMf8zRx+1Ma+tPYa+SpYWbY77xxzBcP5S5abSpNYuKd0Z/TNoP6E2fY7
K8ATr+BrajNQOgPxYXM5h5SmGU5AblqoNbAwvqYbrRdrQoO3NQWXzRKBcf6SFIWZWuwaWZCu7ror
08bMTul2TgSOsclTK6O468oiWlEuKm7dxUp3sSr7YzntR4vsLpvzh5DpF33w3V5RVkYUY0QQ/Z1Q
IuZnj+luoA7e6J3OVb6FLjmI0iyblp0vFV6PuW9KjAMa2eU1FK6RHNJKd4pa4BNCu7j106W8WnQd
+6Q7g4cPXxUiqOH1fFvNEF5lXb7Zp040f2jTN1aWcXc/ybM67Ts4YlNNO726NfXQRTmZGykCJxQt
IXf/Q7JF1kp2L4fpHiLDeuwmoqambbpfGcP+htXdL6G50iAajGl9pkLOJjvYvgGRYaa+I3nCcjK2
Ie/p4hfZ81okmGeiy72qgAkzSLTlfuJJLrlpv8tBycpCfIHfs3N6AY7/VMjbrLBoD96fjwST9aY9
angOrKFSfI1tusX5GuM/EDBWlSJxAcs0KGi30yeZXCWZFaSm4CyLcDiXx3h5GdOGgGPap7oLLGo5
s+Inojm1m5/BK3M4Lx8MWUpsChg9wnNxcz8oB91qXRkiYCJJgE0/X0Fxfk5oVTeqjU3CBFQzCcr6
QHJBsLYZPq0gODevh2xp6gTWjNWPLH9rY8FR3T5HKwC2a6tzNISSPHcZbNCRJ8DLN8G32nRfOHKg
uwkmpIjeobeD9hUgF+GOuTJBdweAy22LQQ/pMd2pp8nFiA+U+onaXEU+x8USVahDeGcGmDxLjmF9
1uUn0ptOR/9ym7hgYiBRuITMqMn8lsbXwuSRwNP4JsFFh8hg2+D3baV1tEF1sqIK1OnpMuuIULjg
Ie90QuoBKFZ8sI1jqfm1tr8MIfI3vi1wWirUWpTAII8zLlbIuyaB9mqg181pr+u7ZicKv0RGcXyQ
ahjmFjIXWNpDVB5rxWtE4ypFPm1wRLAMU1mUFBjarngiXuahifNriyr2MgAJieplBZzAz3ZVlzat
ehkRSj+St4n0h6gXzcIVLRrHCs1StkmjMIPK55nqAS0PbSpKWIpAOCZorazDADJ28ZTJwRpNp+m7
nV1o7mWXE3CAwXFAOoalRTPAZFrsKIU3VC9d/01YoLJtza/PFoXzs0GJMrlm3xOd+aldnJo8KiLx
qT98DZ4xOD8bxlbTExY1QrGHhQVMGTnu3QnciZFd3kfW7QzGDF7dDAmVpaHsEeJrvepAYNjtrf08
tk4nCQKDLWXD9Rcfr6VZlUaSjxHMsmYXMi1Q54dl3Z49qZs75br6isTocXm9bN5W2e9vqJz7JYpt
Nci24GqFWHG4q4LlCiXgnZ/upK+TS9wCsypm6ozuEoxX5TcB+vYhPq8u55XlVIx1b2N1EQntbIzr
cWoXX1KmrzmWE+3lq3zxiMhkESh3TdmdWXc5xUJLyGBeD57iSy+xL7nhXt9BCAeD31xRjMRW8X0g
+8tOvnQhD3PZymNAGnboNvYYSO14XMp4nxTfIDckfJMX4XF32JKVam2wD+Culp8zTb2SB4zcjdk0
XLTUheTRlFN3SQtXS1A13FRuOxVMNcwdI3qyw3zf1MaOIlN9eb8FK8/PgYf4dwQFffxZs2T7ehXe
yqQTtPL9LFK8tNQcAyn6MtE4BAPJ6PFnkZxO0FqDj+XZS5zomLJmCi/0u2AQieH+4QI87zIzf8UV
aWnYuczy42xWIoL6oCJ+7LI+rsYtNFCGYDkFZMsLdiqUxFNb4vQMxXTU5Ho/TvQ1NkfRkrIDcWlJ
uXswV+w2KWbYRTPn82c7QsDCXlmtp9azHL8dHeNafjR/lntUnXfZZf4QKp0XlSOoWOkra8C8Vizq
6Cs+O6jqA1NT14JmNzoiQhStKcdIEdFJmdaw1Tb2neLL5qeKCF7IRRAc/6hh1k29BYv64p8ZhVoN
cQrpH8Gybd73qqxotgHJk3fyUWnCaI590VSfZ7c5sDrR1vSjNwNqXxQvXtSzXHqbi6KyrWZoA497
v3A5XxmhFD9VIcIyZGOL6+wu92s3fJV849r+ogR5YO/YYIb8RWAuO9XvXHQFy3kJkQptsRisiQFV
qIqVfOUH+aLviJ/4hZu5H+lk+s1Ozk/KJtMUdK4jCLHru0kpXGq2L3Odu+ZC73RRoke0m5zLVDMa
a8OI7eb0kliFUzE5TBcazAJG2STo8zLyiUa7lRVCfr6eJ5/G6qQo/uV9EtjBpxVVkuf6WCHaIOOL
NITOQo5J5ueaIHkuMkP5nYjbLNH1NgZMYjzIKPMWVSFtnuDVMnF3TGnSNksN/H7Wfqb0R9+cclFL
+jbvrTC4y8Q2FoV07GtqCExnRrdS7UI/bac50Y3qz1fkcHlnti+vFR6zeXV5qb06FgnLi5Lb3tcD
ArnF4io9/Oz9EioTihaQYwmcl6zJFJweDIRM4xtKHEkRJJdFPsAxQtGEhoZ3G+xR/aQXNwN1Ly+Y
yASOACR7kIjJXHmuu+sh6p8UiuHY8vNllM2rV1UNSzcUzC/ROU/LBquZosGEJx9YqRGyRDt274nS
/dvfVJZl4FtAVmyNL3ZLJ9Rs5bpRI5Esu2ycpXQzHG2Uu9FACi6btLVwiqxbGkGlD1H4KgJ16Geo
4dLGa4bHrPMb/ZhUH9CuQoHCGYMjgImOpW21UeNFpaPf/js+x3YxxEEO/puPxK1dWsNxuyR1c5f2
LUxSflUms7UTaaQxl+IvuTUMRwkKlVLFHgETGtDSlJ2p+5TO1AunYxtLh4zogttgkxPWgBwnjHU7
FB0DlHf1W3NA1QwGoyw6xn9/NE25RuNIQUOBH+YuAA1CantzxghIBc9blva8pKZ/2Qc3w5Q1FscO
MgbNKDMFVn8sR6+5lhzWDjo4QJy/Tz54z692+FwSFOMKV5RjjTiOJ33qgEtnn9VKlzvTDwMaO+W1
Fnyolv23c8DFDUljyFqhAq6YJ6d5NZA3TUWyH4LzzMcMkNfBRMYMZ23IXyuc5+yNiLTAtyFsdAbJ
mo6AljNjblqzCxUL7YjlPdoqF+Mp/S5wiK2nJkX+BcE/NU0Yca/0qQ0CfGMP4QseAKzIyQ+sOoyI
VOG2D/IZjPs8L4jVLTSGPbRNHQMzH63GKaeXZThR60atBIS7dROuTePIMK9aqchCs/ZqeQ8tmFT5
JFg7wfbwl5RkJDImgcAcPWpLBwn0BwiSHZOFoBU29qQFm1bnQdzIzxjf4ZVZdgMBeafRJQhXTX4d
SZ7gD2IWvSfK8/pyRIkeWZMkJTYTGdUjG+RJ7pneLB55/dAVCfWKrGf/vwqcFp3KdEphfWi2yJ/0
btfkt3KYCeKZzYBwvY0cPc6j3GhFAxx84rBPun/ZWL6t3th3FQ0MX7CKIsM4jpSSvjQ0CYDkkcon
5MlclmsdnPpzHDuWFEy+/l8kXLftREcRuiht1VB54WMjtUmbGgSH3YsG599I1LpmozBVtzliB0V2
bh79FSC3sBh9Hhe1qdR4t6iecrSvLLvFxbfJSfzKvLmkKyhuScmiVnKK5yUoM34p89yJdV/rRI6y
6f0rEO6OQQXlMhgS7DEfR7+7S/1hP9/VpYOW2sB8JYJYS2QSx83qBEU9yYZJU5fcRSjnsSBFOhXa
vcAbt3fJRkxnGyYEifkYazRiPYNCChLV/w5cl27i6/qQ+dlO+C20VRWlkDMWxx9KgtnRRajVUNPX
g/gYet9ndGjJ+w80ACGsP+OwtV1RR4SvVJpT4JRM7TQ+krx041DUbvaHE3WG4RzcGooZ0sqAGY+o
tvJSlG2krnGdOVDzAHGImqC3PeIMxzl5Xw6p1uhq7dkYd7ggZVfdtyLtms07bbVynI/PuZFaagOT
wgK629nsjL3gGG1aoeCDWEa9s0r4TutB7aasQuEhytQfmuk5wVSwGJNlP+LVKxT+bu4jEnfWAg+o
jIe4111o2Hv1EHpjOu9g4GOp45m7rx7m8otkiCbEiWzkzlRYNVSTFBlxSPHYmfd6kzqTUgtsZN71
7jJemcgdpr5KczXHpGsPs6yCVr8xl0+QEHeNWBSIbgfXKyTuOKGTTpkgzcM+Yq2dgY9YCJcfUWyI
WijbKwVZ3E0PXIFxh0obCk22bIBZNoyxO6cwBcwqtIc7SK1cUiuW4BxSfZBux13pSq4MHebcY1dv
Kq63Yvt9aau4UzVAjcHOTNjUebJL9xBl2uM1zs0P0V5xpINoCbfGAxjKag25u6MZlN4mM/AMSF4Z
br2rHemWEVQU0Gv71LNH3TKgt/qdLDjdgt179yCX2zLp2UWsdij9x3AMOR8Ffi84XLzuqG3G89CV
7K439lQ9kil1pPLhMn+IzODow2qVqpUZfQwxEmmoQ8Yz32WE7cvjvEe8yiiG7fVax1aqP9Zv7IE4
xOWBF0N0rSKeiD6Jwk7RsnF0UU9ygjEe7FwRSNtgtq2vlOOhxNy9y4aJcDiyaPTJaqIOdhnmY20E
XZ87rbBwXbQ/HEmMBfTGkcnFCe7c1PTYtLPEGxz5UOW+9AXP+p64YkFkGMcaTSorscaIiZKjGXpy
jEa7QfRQIALhmMKsldSUFhiGqYRpVzplfh8mny/vkGjxOHbIwpROy4AdiuhXK/WIXAhO6GbWc8U/
fDexNqpFhHp/9p34b31pfM3qSyOfQtXgsjGCBeMTrOqI/rOZUaumXyXaoQyPsnC+9mbYej6qfCvx
IEdDZSYMY5c+sCFQ5qmGQEIhLIoRGcPFDRWZwrBmvK3Kb1l+W2Ps2DAKUmWCsIHvI56VvIoIi7+K
5NNAX1vTTSrq5KKeNnYaLlx5vJJolGsxTdlpQY7Jw7dY2T2MtPapDuXH6tNlHxBxqcbRgVHnZl8y
bus8lJmyT4vBqfzWU4/yz8mHouIlkXEcFYRKbc5pBLzIdprwFtLQublXFFcXGCbyB44NIAQSqdoI
NugzP+reqA2tftFhFbABnwPM43awoxj+UHdkD6UgX14+oCq7Dkf4HKAq9Y01NDCD1J+X1KX1Z1XU
FCDwar7MXI2TVC4SfJt3ZfzUhfLdiIbAsK6CMkkPl73tZ63de9c2NB2FxDpLp/z+dWnUTdhpA8tr
fGGVMIiujvZL5DX7fpd4hjcGqDaenE/JM3GRyHGpV7/Ygn60bcf49SfwueER/VjDZDFzzf2wPEDP
v+wFUbIIgsul6rkmV+i0AE/ga9PKHwzyTyyUjtwOjM92cHGWUsVNIeWwY8HjKN23u8iTWqfYzwHx
EYffKIK4bksFHa54BuQYtjdyrdJHAI44riU1nok1OGi/9ZYSarRUf7LspymxnDATlVeK1pOdw1VO
ArOEuhICK7jZhx4UGLmx/T2ud5d98w+fNmf72F+xQrEwna2RWUqiKJ0IxSmIK/Od7lNz3z0zsbla
8LUmXFCOevsxKQskUEGFB9ZCxZJ8+hHPm94HhrH8tnMc59r0P/5YhxSvV35oZk6cXTcfamlfuwhH
uqikUIiUI81inPoI3TgsOdugXBSj4p7Q6hmIahg3u7XWgByfZPqAbqMES5hmTnivB0Ugj0511QaL
O17L16VnH+jLZT/5KS73Zw7TeV3doSlRJhLjHNQ6kt4s8Tef6snJ/S/pMwlUb9nbrn6CBKqbtl47
uIkTe8LH8e2r5z/OqsscxVBJ0dI0guEV8ZhSsVd49NhckcpFV620g+IDyDMTBIx/CE7PqBznTMiC
N43CKCDzTSmA0hHJg066aqsvS3LbG4YzDK92LmBska0c8Rh5CIVkCV5VWanTaJ+jzL+8pX8Igs52
cQTTGqjVSicgRAcmw5v9fFRWTwZWMg+ynShTuH3jnuE4psFIbatWmNe2UXZKG3JsteybSSYXNaiC
HPVl6tRljmNyKe3kYYFlff6WNTt5bhwrFBAZO2SXDgRHL0YcqRKRgZFh6J9N903x2tP7eLnryUEb
MYdJVK3IfvASIEczRKsa0sYMMC6cMn222xuqXNO0cBJxwYHI+ziKWaJspksCMPUxH73kSUPVU4l7
QTe8As9cw872NMFVK4DkZXtTohlVa8M/VP027Z/qQtTg8QeHty1bsSzLxrDf3++6SkXPZDqgtka+
b/3moEJV1fIGV7v9V9hdFPQL8bgdU61pGowGePYjK24ne+0w//jOZPmanfSUCxxye/3O1nFbZkXD
tEAwBP6RfCnsq1LUuLJ9qH79Pt/0NZPEGMye/T7EYgq5cyLl2NuvHyKlMwpH8W2kKLM+A2UIuuv6
mASWZ6YYDGcgx4VycTf8ehlwm5XOeDy5F6U2WDXwpupkROgsye8l9GfWVKQS+odb+4zEEbqdk4aW
GIrrgc8hffOAgQyY5If3HwXjlLWAhUCi6HWbo86QHMNXzaxAXQrGaTsmtdPtx4AVrQkjILYp76np
jMNRe7RIuT7kwOk801m81lmuwoDVoRc70UudyCSO2tVaRxqU1VAkBzXoUYfXB9JOXK8jguGooiF4
AqI/V64frhb9mlbxLjW+UAVJ6qpysuoK8rnOZVfcroVCn8//8xPfGqYW40gJ8/3OG33JQfbdMzrP
uo6vLVBUg3YY+1X3pNgX4AqY451WiVboyxwDF2fuMH+KHrW7/tX+MviFP+/j1rWfRLEAY74LDsNr
lUjqOJsSW960uOuVg1lchfYPGvnd4jT2P39nnslRylCm3dDrAEPDhLFj7pl+Ya8pRuT8+9mY1MKm
yM3LGiolhoZXdkPnx6/kbYp3DAv359g/WH0ctNTNra/jqGM04ONl+zZ5eQXFHXLLakZDq3FvllOP
ojJ3KUo3z+4vg2y6yAqEO+HjEtNM7gAi2bfTdFuIFAZERnDHOtNLO0WHfO3NrerU+eLQ9IuaiLTu
RVZwp3qSbGnMKpQuVNVJT++pHFxepU0rsOmo38WEW1vmVknvFnOY5BwVtdbXCaPe5XutFvQAbTrW
CoJbqBwNVUiVZygkLMx7OR+OSW5+iuXZsfGUW0uiArnNFVvBcSsmy1YVkhEWdd1T2tyXw0eSRqZp
24auKFBKYjy8Sj/05lAuqMKrvdhoXa0rHM1Y9gsVlYZth2K2zlSSMcIdpSu/46TzkoZ9kTSedup9
dnEwtXb2wTz5P+eo+B9whDMcn8CMo9xqNRmlmFp6aPGQT6ZDZj1fxmA7/Y5DVxgcrU2TFVr5ApMs
9ShVExzgRe1ui+71MsymB9gW6tFVDFKGnujvK1e3ddaF9oyTqdyb2WmigucF0e9zQXJW2F0+pUiN
G1XijOgEtUW5CxECt/eG9X+kXdly3Lqu/SJVSaLGV0ktdbfbU5w4w4sqw47medbX38Xsc2OZ0Wmc
7e1XV2k1SAAEQWBhXuooggQt88p4ciS7JFIEBILIqTTHTTOFLWRYmbeEt015vL4H+1m6l00Qa2Dq
YdUNgyfEc9594K4f++Nyz5uqQFb9Uf9BoFHiCDGxGdaNZld8S27j9+EZAzPdZXKmz+udjvnvrYuK
8Jlawv3weCOiEB6jYb3UJ2mGnp05F7eNRhFH/bwMDmY4eDmoP9bPWUz46/3UzgaUr8TG/cwhnGk8
QzXKeLgtFOmwGLVvoPomWjCAUi+D1VB+KmN3XEPpMiwUPdbuebGBF84LrcZ5JNVYaMk8TeGzuj4s
MWG+FIRwXqjT2M4ogEBM2Z1j7Win50kP/qW+CC6CTb0eygnE0HmAJR/0G91vAssD88id9Un2aEZ1
0iAErxFJem+EHbQlvqz+36Wp8knnrcWHxKOCk31P+9sFigz7adqVSmnC+pr2h2k+au2nqrztB2Kn
dhumEf3/v6cVS2HCnMlmoQOG5byq2Eu+lMiiglNBCXqM/mrd4kfrGt/QZ0K4L0I+sUCmWIvITDGP
3TPZ81gMB/TDf0Ax6SVOa6Lah9o3sfHc0vVctngNGgrCfzHUcypWO+BUUvQLAKH7YsVME3dJ1o4A
Q2rkzFZwbSSxG2ZvCI15dSIifWbrulgmXUbIxy850sOxlV20sHkoVCoFvSfIFkIwYpkzIkkznlxB
0uCw/q/RXNyC4gvf8/pbEMGKW0VZy7kAyIArbxd195JEsS1RcghW29QzLs8rIGT5dkYnsDo0TtdT
r8f8h4qB0VYQ4bwf0kFrZxUo1WC0Z1ldf2BE5eyEixo7/WKbjhVNCmFCuwHmBlR8YMW4FFvuF9iQ
kXvSU3GH8qyT5fW6o9dokM8PVuFQbomQU+zhHUJ9zCwZkG14bjA4z7ix+nsrK9ymJ6J0CkkICODf
C6NouGdCtYzq28vDoj31velU08/rZwmhhOK9WWVrX0Vc09WOHdBm54X64ToCoYO2cORbox2NJddB
QxudtaudOQ+dyPr+71D4r9gEFq3F7HzRgFKOs9+2Z01VjzHGv1xHoVZL8AtaVXZayUvncnif4cc8
yAQAtViCTxjY8p9aDwmWGo6HDmw4KlXgTUkheAV9UvLJlCEFplX3WsAyQntJ2xQcwrQ08pqPUN/8
kt0tIDkPTxMqNDFENnK7+/+hhXvvQGWyrlkaw5xtW2yRGJFikGd+4xjj6blo0NxorW47WUcrqX9m
4CiQixIhZ3eqSsUZkvKSSOFpljs3DKMgTzJPVjPvuqrsxtfb3yTova43fbqEE27aqNFHfKEdkH72
wdj7oW9/zbHLA2qOHbUMghFMvdGhkQ9BWtQzp0ufw+VBiW8tqnJsN6jYiiaYwVJgmqihQDSMRTsg
m+7GsSO5mlOdMFD025uedbZwglEsWdpaywo49bHCA3zAmb6NU/cpO5V3fOIS1ae9bx8v2iTaR4um
TpmNwIuPmXmaycCTu+8/D8wXAME+UgMDEwcZ+8TZX8Hz5CgfR6d3flXFfiAfC/hF7gqa+I6ktvEQ
lSbQmgNus8zl7fQop2dOdloPIerwAuqgJBZQnGmHMSEWi3JsWCndWsmloKqL973k7/UTSQRLZYma
aIFElfQwmRcUV4VUSSnfgmuLxhd1c56EyzwXegOPkp6iI7vh9AP2WT6SFRaUKIKXYGnf1F0IUZbz
eGFeE0SPFgZBmqgKiI9tMHwz7iimGmp3BC9hLUYO/wzIovOZjuQJMQCYcg+G4B6qIi66WQUAnyGe
FE7qFQG7sx9DJ3UKy+ne8A67cQ+G4B5SxZysiAEuqx5QTOhIC3HhINyq+ExUoTd71Lgn72vrmBSD
22b5XTjgVcqIveunBqUOgmcYh3HGXHLIksp4NVFaZx0eMcrlOgi1QeJrkDzH9ljlQNEHJ7qLUBZZ
uKPTRR4qiU5tsFJ0Xfvh7G97FR+EFBA1rwtPNZnz3VAdJPMpsw6WemmlH/9SMiFw7pdpKiYDSLxX
cgUTp/QOPRuHvxuhGBHnEIZkCj6CSRluBDzqyMwbNXwnZc/XpaG+z/+/8UFryOqsriHMmt9b7WNB
zVQllM0UHEFutiYK27gaSB/y+tCHd4VB8BFREIIrGHNr0tMSEGN9y0D4HL3LqUCLghDMP15H8F+1
gGj72EfruxuPrVvn3/7dXggxgamDU9ro4ANadThaY3XfzFTD0b4geIyWMQRAZWLOubey0Kq47urq
c6lkTmWFKPmgmrP2ndkLimAh8ciWSq/5wSb1CIXvrBS3siyIYuKZgZJGMA4pbvpY5TuvlmkQSfFP
EGWcs2IIru8LBSPYSKkabdXyUKAfgnh4Nv8iCcX3rfBlwfgv2FhhylpMYKtwmSnMm6L9ZA7UcUkB
CDZi1CxKFx0izD7zSwwCUGfMcatRYt2/k53SbT6a4fH6qu1SrqK1l4FcCVO8DLFCPh10ieUjnstt
1bW+8O6s3M8+4IYGTub8F1FeDbLIN0UeL6hizoaFKx6DeeEu+o8u6ZAGRviGyZUobIRMsqIbGrgA
Xu+W0oaZNQ0D4qnyB4boOv1I6PX+4blBEAzIUiOdJbie/7r8SJjcsKKqqD/z8V0LRoUTG7WrHBs0
wYzmWmGxagPNfFJ8xQOBtVu4/bFKwVSLGbA35uS8pXVhu4SCSfVMhUFZfAnDZw0P3OH0Q53f4k43
YglGVRpLNloyrlh1c5vqQUbVu+y6hc33BZsKrViV+hbuWs6eGu2ukB+Y4l/fmt2gZgMhnDuSJSlT
OvOosHm/1Ayl7qkT6VkwZ6ecvMNxpfrjOrIBE46fLrcyDD3CnvyqwvoClv4guaRfNT89x3jtJrSO
UjohCgV9XIdBDUBLtM+Dfc9ioqZiPzfyIo4YgLaTrNdswvab9+pPDN9BWRkG+0XO+sjOJfinwDtk
te71/SKE+iMIxcuigmHu6HHqz4t6Vy1E/TihcqbgFwY7SWpZhz5Y2bFS/Fw6NFTAxnf5ihaIAael
tEMItkJ47foxW0e31VXXrkEJO6MSBZPCqNqX/UTeZp8EV1ChMUwNwVSNFugIvL58OER0Gc+Tx98Y
I4/yPNQWCV5hXsM2LmTApdn7eNRcELoQRkttkuAX5tgKO51f5WbNcFpTeSxY7yU6WeEnEzslOAcr
yxtDHYGzxqVjT4uTxrY7K++HEi8iD2MayAxHu/bxuoqT+yW4CXC3DG1jQse1QEEosaLgWnufY6QQ
53DRTyoRulCrKfiJGFxesWnCjFu0aXRQyGIoMRu2PVwXi4ARR43WKLbJMAQWLwj6jZk/hvbXkBGn
Ot/3K5YlUjPGXVtovYn9SqJbZc0cMHe4g3YvmdQARuLUsAQvMU2zriYyd60oHKpndprz7v2E17La
HG+7lGpdIizKEsKHpZ3aOdWwdFr/vZbQ3dtEbwolX3yEJfiIUJrL2owAoQajl71TvNSLPesHp2v9
e6hL942KI3cXkak2qqNkzjUiWJdpTr05Gh1C8lw5lGnn5/ZDHJ0WBh59qfKua9+uamzABJvSbBSR
qwnAdMxZ7tPZLdL1ks7JoR4K4oiioAR7ypVWnVJYsGcVP/oQcwVbp/heUxOSds3pt0C22Fk2m7Et
5yFQRvY9N4JKwqDR6Mf1Rds9qTYYQhg+ZJYejSMWLe0Vp1A7zHfRfbWt7wdMbSusYzkPRBbwuk7Y
smBYmJFYKSpfO2Z+SxQ90FaQrILhwGmsH3Y9veklcCOgYFhlZmaRlsOOcxOTcqL8jGIlwu3t2u4G
QjCsVFJnZuQ9LhrZ2YofJImwXEoP+P83F9uyTZgkLfi+0h2L4f2ESrOBCCSvK7Qt9oWFS7nEsQUI
G/W/GJuGC1mjP8cJVWe8fynbrJXoEcCiLxkJtiMGn4V2WI+902Keo+rIDs1lR22M4BEKKTLzqeUb
s9xHvewo1NBUamcEPyCns61GKqwnWx0DZ0NSnwv5w3UL3RVCZ7pl2pqpKGLptFwtc7rMBiKUFaUa
Ze0gNLmOwH/lH2fqBoErx0a/CgvjodPK5AcD7/36XztHdhdrAyNs/bCopTHbEMQEExDajiUUgMRL
cF0WarWELbeWeG5RrYsXp/DOip9HKtW7n5DZSCFs+WjXbG0VSNHaDgrC0DOhfIu90C9ObYyaaU6X
I12o+I2QSuwAnCQw6098h1q7PUgtZnGlb8rHvMj1qyB0owQaEk2rXkOuuZ7PeAMIatnyru/NftS7
wRBcvxWCW6TNIEbxM/n6//SgQ+azQHF5UqanamcJlfv1gzZCWXg+aaoegAhQML1q8TSQDBfDm57z
Tdk0TEsxwE3Of8YGpik0jMHlJNRScd8rD8oUOtnwKVO+XV+/XWk2MIKd2plSpHoBmBBMf1VXu319
Y6XEG9r+lX+DIpgpkpC5smpAUe4VUJODZt84hZ03+HzeKTIn9yZzTOJKvhuFbDAFq5WMSB0jCZi5
nfuMfdXj+0o6V/n7SMfIVer2Ra2jYMKtluCZqwJazS5SdptI51onXpwICLHNoVTiYkW6GCTa3QXJ
JydGB9JUEbe6P72CpVq2bliqwlRmycJO1XoXS0yLRm9ckSW5iyQiyv1zV15/X9gVuV+lIe7i0TO7
TxhQsU43Ebj2o88NU51V/3hduXcig9dowq4YlZxkUgtpOLMf/Kpb/IWbuKufMSb2gUqc7bjxV2ii
Rw2zEH9ROoKIMQw6J3Gig31Q7trD6qrO1+WYu/+8XeQ1ohBp92qI6clgm/EGxbrR2+ZovYHP7zWE
4F9L6JxsSIBoqofIOszdRabmkBI6J3rUXotAPRtCJ6Z4duS1d5XkmVAEHpG/DkdeS8F/wsab2saw
ttUIRTBu7XteAxN6+oEFJmrY+XR4qmqJkkhw3q2kJkZtQ6Je/7HYX99QA/NaHMFr18PEEs2SBm+U
voxF6VgmiJspKrI//c1rEMEVNJ3GknXGzuMVwtHUJxP+htk/r+8MtVKCP0itLIpB+MnHoZ+S5EbV
Tm/5vo3sLg4ZVRGP0S6d2yQxYJPViDG3CRp8Lf86Al+GP1XrBUHYi3LK5GlqMnAOqNaDZoCxm42H
1Gxdayk+GDXFhLG/Ky9wwq6MCxvqogRcgw6uNQVX11kiXwj3zeUFRNiV1dDCQWNYteFs3nPip9BL
vw3+39Macld+d30Jd+IDrmoveIKfljCYEKW7wEsv9alzqnMVKO/Wuwy8hJa/HLV364/riPtq9xtQ
PEuLZi5lc8UqJuW5Vt9HA3FW802/ohQi4VmfWJ0+KhCIpZiwAaLV3vgkxeee3Kk/c82vVk4X3HNY
2xMoeWGkKtikGGpt18AOtCPd3kFJJOQ88mSuu7rGilnLaTWCEuGiZqEknYjaKBi+cRtHrXShXYLJ
E/IUk5+ON1NzjNbGZTkRGlA4goeO5zUvyh4bNK6VF4bfh9nDrFs3SYjc8s795PUG8R+yEajU1VLK
K6xbeeET2orAdFlQOvzcScDCRfHIUootuIcexXd6lQNOYgaGXoOEqyY8KrfFa6ot+IYYqf606oHA
NY4LFJ0kTP2hiiMJt6oLLkGPGrVPVL5Bo2PLfxmYEY1gPqiSgxa/v+4MCJcq1sgOhtZFoMMcvSg2
nEY+hOVlKam0NaUIYnFCa6C5Ww8hkHFrzj6fJTkf1VPewquuB/l/IPCixBJcQ1QbWlVwU0qj0pm7
Yxgyp7QP19fuvwS9vz2pIfiFcGjLCFH26N3wYbl8UmXsfbfdzudMyfLR9rp//n78yqL+GLgdrpOi
8sOi9f4u84sOmKuS36j31YXX+g3HhGpdJbyFIXiLru2MeOQasiraB21G1q/APE6puqlsijGXghL8
hZYzLek7bl7qeO5qy59C7TCOKJxkBbF3lIIIvsKo0SRhhlAQ3TxVuleup5EqBqdOdrF81jLjaM1L
YChP0tM6uPIhO4Qehlxh9E/iNBfl8CaGnNcaIviOaUINsqQDNFyO9S9DM95bkVddpABV1UfCArgd
XXGIYj1DEtdKm+rYsfZTiXpxzpL5vV3+9vA+5UYI7ysWMmjVGMtpD9G0AhMgEn9VwMuXeKPpT33j
6+OHhaJSIrRELG3AS5saaSsQVbXCvAlPzUYnJfWEkktwI1NsoKmkhVFP56nA9dm8kfpf50vsjQ4G
ha1naXH15aB9Ym56sD2qWZJSVFMIPNikFZbGj7XuwPkWc7xj+kmwBofFwxyF0z+fFvJKRcXy2wSX
3ko1Ie+MPEv7RZHu8pFSzL0oHm9huo5nUlnWxXt13gzNsqABz4sTpx9c/TufcAiCpcepO3DuZdry
9qKPLaKwiMY0pskoAzFFB1vaYpg7VT1EIQieuKqjvIkGIOTLR6n8webgujVT3xfcbz73AxJGuLmn
jY0O9B7l0TMREu4Z1HaRBLerFjozphwQrfqssGNrPxnUnZSCEGI0XNx1WU2xSnN7VMzbqLyPe6K4
ezee2YohONl+sqW4DIEx+tbiLs+xm3rowT3njducwPvvU3VwhFAi74dVd2OS4WXZ68KHrv7ZWk/x
8vUtu6/beBfXGWgLhXyaPdhYuRZbs2qXxDoZVFJ/NyEJpqLfAEJMpjCp1nKe6kqKAy+8jTDXO5Mw
W6w64XUk0AgGgD2vuoUTvGodTd0g64CTz8lROSZBcVJQYUftzH/RhRexBLtf8jC354JvzUHxDTc5
FC4n/Bk8w8/88CARz/37mvACx/+/uVOlBWP5IAGODYqj57caes2l8Pm6LpB7JbgCNRkSVRuxeOFt
PTqmH52ty/BJ9vNjikkJMZF4p2QSvULYYV5QD7TCzD0WrV8Gs/3LCClGv33/9rJ0gmfAKRE1bY2l
y4Yvxdg4ZUjNyCDXTXAMmA9cLmaLgCG+dBidwo6Vm7l4l8W8vv8h1Uqsm1hWbipVMoz8QWFmIO2e
Dyn4ZMKO2Jzd6GBjSGL3PwoTjSxTsWwyKN9ANOXyKNZ6L59QiK16PehCSpcK9bh+iXHlFlP0FeWi
t4bG9a94MPRPcn2JkXFpqAI7UjbBSUi6FeoYCoNk3+Ka6EmN3eqxCDBC6kkHWbju0gPgdi+NW9EE
f9FNazFMFVRkcpEjv8goLjUjxzyYt8XJPPNn2zhoKXY1ykvZgtsYNSXNlQKCclQ7PmD8QBD6/aG2
vAgzMifnXxqbLXoQLVOlKIOYvXRWlUtDPZxQGiL4DMyi0/WQRxIqLsBmcastmct6pM2ISJKyMcFp
6Jk6jnoBOSLNt+XWMccV3UMe4W8pFMFvlENoJGENFH6I5KfVMzCbGE+pIEIeDzUf/340fxCY11fw
j3K4scUjypT8Okmc+nt84mdy6qFBunbUp2TEJS7F/NSIbIbZl9XWVEPGeF9VZMirQT9UoKwfMSAm
biSJ6Xb94kYr1VW27+1/w/yR5m7LgoUKYHTTeDDr+YBJ6NS27V1/bUwL/I8oYqpbzdDjN87AUB9X
5qKP+dgfu+8YYrYeQCR2Q13UiJUTE942s1rMyMlxAZ7vNfsQWvcyWcC9e3HCjHYMkeadRCILX5v0
Y9rgRQLPEcNB90ENez86ypcZ3DKFb0TOm2Ta4An2taizPRldgVB6umHafdc81lQ1xO6ybSAE41qy
WbO7AiIx8xTqd7UWSMqn68a0q2wvEGJ8nqTNONYSpAi7S2r7ykA8Dez77w2AEJ3XmrH0cQYZtGB4
thMHd3S/+7y6yQNooLzpRiEecfYFQvGNaWPwKijMX4eZhQQmt5Zn/bqpcJr6cekP11eM++c/Tnhe
3fMfAOF8CMcqYXGGJEAaZqBLuK/kFelu9LI+VO3Tdaj9/X+BEo4KjM8CrVoGWZh9OxVHafk2J1Tk
R62XoMbmlOpRXADDUAJtvCHv5vuRyma9BCVuF1CbZvKvJJHiL195jiYCJbVyVsAto93Qw6CJVROD
y0JSl7zrANhn1bltFB5k3i7oGrm+OcTCidGl0fez2fIn5FSLnAFNIxl18aQQhFiyV+Zk6fhbfrk8
zfnPuidyGtT3hRhy7s2s7G0s1Jx+SNdbk8oPUt/n/9/c+Nq8bVpbwveVOD+zkPmRWhLGyJXnijGK
0eGssUaLYr4Jp/bUoSlNCTjXOfWuRUki2Lwch/ki8cRfbxm+IcnOKq3ErX//BvZiJ2KLRK8bXd6E
EIVTm/Nc5niMgtmVAj42mlKtX63p1xZOMHvZlgdL4iUWPKzOHxBA+WBRfDf5kos53+gnZphsZLnp
xXRsj75MEE7UFpxCAc7NCOOEodrpZZY9o/0maV96s3ZiEBNdt9Or7gAjdflj/EYLzWKq1ZKXRXTh
U16B2/NdQb4X74ZT/793wBAOuWosVQm9LDgFvDCIP/EEkfpkOcwtHyXPfn9doKvKCDDBLZRrxnoc
CygmUT7HVetEVGUHtWKCX6gWZdEmtPt6luGU7U2fuDGjtH0/WrNNcH9pNrraBYxGKqxSaRF3tJlv
BKavf+QTg9dgbv1fr+zkGwxX6D8V/gVQcEbZhGJWTGVHDaN9nOrKNY3CmboaswY/jig7nogHz/01
fIHj/99o3ZDPutKkkG9uT2l+r4IgInp6gx6oTDFsLKCMwuXXEEZWFm0s2wNeCjpQp6mOVgzev4MQ
VK2eS1NfGkDo+Yc++6hXRHS4q8qqYci6ZRs2+sJei2BNUo4ZZCiJi8GnKtu4eIDd6roI+371BUMM
B1rZylHJjNvick7f/90R+32oYJvpQfIs9zra7rZvwMQ9UQZdHUuA9aB/DtOHBq0aQ/F4HWT3/rsB
EXYlsrUxl6Rw8HoUscc2iO1tP6q6QGuD60A75M+Wam+QBCvth9mSjenX2v09ia4/Vyeedild6jq1
M/XuNZZgoG0xFVnOiwoL+XNfjy5Lv0qDD15NF2X6ZXlXjIqTkvMOqLUU7LTWQoy3UaGBeio7c/Qt
nmc30Z6T9d31paQUQ4ggzCxs2zkDzqTfKPrzlHzQR8KYKFGE20LRG5gcKAEiyTS0wt7oieZO6buK
mjBJGK0thA5I+ODhd+BGG0+Ygpj7nfHPe1Be64LgF1YwdswRt1kl+6JYTz3FQLR/K/2t2OAeee14
QrVV1FWBCVUH7XHJnb+fP/QDMiDM7d3EpxzD7qIxMD4oFtobNHGwlo1Ji7KWwZPW1rfMvp9UwvHs
bj5jmmlamqZbqqDHWhMm8aDg+1qtHNf2VpUbp7Dv43YlgHYjtw2QoMhx2Zq1bVmDVwzMieL+qDe3
mv7QjtZNgheX61az74A2aIJOs2pqlDzny9YHFsIE/lpZahic9IvX/3gdbddGN2CCYs+aUucZhmB4
en+cF88ub7Lm47+DEBR7jFHflfMDdaqeuyqQjdBpqS7R/UT9ixwiS3q5oIlGsQHSfp/96dCjODf3
sg/Ge/OL+ik+qkfjHZWp2vfeG0zh4IvztliGGWuXLJE3dWBhbxwUtrT97TDYTpbfr4nqjJQdEzv2
B1e6iaLneAXqPISfpwFDLif9Ps5//KtNE0nSO9uI8tiAyueoyUui8HZSVz+VW/86zL5T2qyhcAJO
WWrYfQRp2FN4y8s0Y0976B3QXoDbni7W3M/MbPAEn4FH5mmNQ8g1nEfbicEqhmmh83F5UBXHrt3u
1GOGof7+upT7jvC3o2KC/5Cm0CjSDsoZ21kgSfYtYwvhoiitEJyGGisRUvWQS0a5VbMe7PJ7LhO5
EwpD8BXjMElNIgOj7oIJrZiELvBV+OO2wjAMm1mKpSkiybecZfNo87e2ykAl7fK963SnsR/nhHiU
39+NFxxB5dBmnC4tr+AqlzvJ8ouWeIPdX6aX74sq1ihdVfF4ODa/Y6apLD/YExEN/xd394IhaJSi
Trms8MKC/pN5z/zY5Y/X7U38c3btwPDTw/CNDFZ5iP3H/mgy05AFVlW8NryOH1rbjKoEZVPoXrdQ
wb8e6+Ps8tnkb3530piJcZy4KtnicI1yUDONLQi4jFF1R+Vjqba+Ob3l8HsBEQ8NZejtSNIAEpVP
UnLfRo96/eENpr+BEBbNMJV+7vj5mjU/yup5Md6ibJvvC/eirKrCjPEGqyKLg6i+9G3iGevzdSH2
1U0zVcx5Yrh5i3k6o7Sz3ua1C5Mru6DSxvyRcHIy13Sl28mbTvLRBCoRCO3a6QZUcDdxFfesUgDa
I6CvPg/UkPPd72MKsG6aCoOWCXZqTZjgbmcNUj7tu2gaXNzECI+2fw/fQAhmmqP7epBxsYPJNM+6
n5xt0LzWONlQRk9meyh5hCMgLJOhbS2AKdHXUX60DeKI2T87dVNXbby+apqY8WuH2YBdVnjWyhx2
zwe1NEGC8ahO/lOH06mD0J2Jly3+m//wORtIQb3NNLEsdQFkscwuS+7L5KucXIa0dpWYcAY7g3Zw
Adtgsdf+zZpTa+oKLt6tdXvbe/VpCFJMYn1XftTAQPzAHZ19oiTcPS02qMJpJA962BsWUE2kTeTK
7czFMUZCEbmeCcvIcAnjxitbuizexLrWgv9UJV5nXjpgs4yUyFnmm/oN9RevcAST7Yq2qiUTOIn8
mSkP6tw6LCJk2VPDVyDCfQLMaBH4ZwEyfuIsKiGmkj60umPfqhioMh0H2X1DGR9TbI1T7/FHdjEy
Qb11HclSiD0aP6qGs1S3aRVcd7E7avAKQlCDEXMYpqGz4SnC3mkwZr3pnTonQPbUQFX4SEWeP/0j
Zb/E1ZzgwEVNkbE4fTw43VC6IANwGmp4x544WyTBbofETBoF9FdeqT4PyXGyvy4GIczeoQT64Rdp
BHsdy5zZxmhgV2IUg9mOdkgeaz/Gmw4a2cOD7PM5taVOeMEdL/sKVdgofa4yYzKBOrJLln7pqHr7
XfXeiiUcS92km2k6A4API9cC2TX99WhdslN14tO+6ts39IC/kohrzSZt33VWivu5hU482bzP5ubO
MCdir3YXTVVlDPTUDMtk5muI1a6aacBmeab2LtO/VdQchF1123xf8DtGK2l5tuooH5rKkxRZwZr3
n1X96z+3UXWDIjieJZPBE1UBpZFU3W3W9i9tks9tWr1FxV5wNCFRF2OE0lyhLRdTjtRbuWE3rW0T
sRX/qeKBsBFFE8JSex1w2EWAsFiFaQcXo/umV8c1w4zu8ElSTn1JrN3eRZ9tEQWPICuzUQ0aEKez
4nOVztz10XAsR0cFfuhSj727rs5E2hH+wVINMTeYxgrGzKQmOEBL830zRYfYbk0nsr9p8/rPn70Y
BqbrigJOdKi44IdUI6/6dEpmL0ZJgf15Un/2EVUSuqvgGwzB62Cz+i5ZgFGg87Mf/5o7E4Xkf71B
vzcggudJkqGXTQUgs3pJlvNifYioKRj73g1jrsDmBTZ6Jl4iw6Ys57BJZzSX8iZMztXagUb3/exa
DmfYmfAySej6ripsIAXN0zo9V1E7iRZM0GVK6sNYY4aYfSzeQHgAPXgRTdCDns3/2aNEix4xYtCV
LeYZ8nS6vkv7594GR9AFo4wzuTIgjxZEx9yrgg4NLQXuYuoTH1wuHxE6vCFKfSWboBrjOuipPgBz
mb+MyddsYt4wPf9LwYSDyMgYv80CZDhnucPD7+isprhmGqjNKA92ELl0J9i+Zb3smnA0YQK8tvZc
Ia3qedRvl/jDpH64Ltju6bfZMOF00ouw65oSculS7izLQ5L51wEoGYSDqczjVYcPmkEajXeQm0W6
NYf3/wpC7B2dTExg6DSuAEvoD0voyo3k9RhlfR1m78a8VTSxbdQ2YhljciCK7kwgmFOc+QY92p6N
iqAyoDKOxLqJHaOhMY+RMUIoxYbJLJe+w+Au6iQidl+kw87tYokGDRIl0oNW+aH0zzNAr1aM42/C
tyyapjqr8P2xO08ZqP/OYUcEJPuH94sGi02gS9q2Us4VzPigLi7vVEbBu5trvuHYoFSQPO0doQeE
0zYFX5CP4K1vuC/o8Zqjub2HO+WxCeTP4TE68W7szMfsZ+qYpY4nU/AGrTpWVt8Dlt3XicP87IgH
eJTZTw86FPKCBtsHKuDf1w+TWUxBZtUUM53KiBqrzAwnr2Nn1l0MKs3FvcsfoR5i7v98X0xyTvMq
hzKTJs/QUMOn+KkVVPndPH8bMjDcdUS3JSGNODRYR3nTpHZAW2LcXSzrwOw3PHVA4V8EEs5zNCQb
WmJhwRpWoXguje5iU3+0MiUnAod99/ACJBzoadyGRhRCliqz/KpkJztZ7gf2pnB/I49gwF0SSqNl
RLOXTuWNkthuUlOUzXu5rVdrxkXdOIkiiiLLUIBhP4HxDfGC8ZUX7GnO4hfvoXfgfSuebI9KnHBz
uaZ7ghXPVTSopowV7FErXIansmkdxaqdur2U1ISa3d1CekuxMbsFTwaC6YLHLNXVFKaL7ImO08J2
Vwpi1yltIISD3Mx61rVzjFhhlJzM8qQ1d7X43aS/xaVvcITzvJe0ES1TwFnyyImMBwX3soV6lt+1
1N8gf5SD4DUnkTsJICm7qM3JomYf7+795vvCFbOddEmPWuxHhyvmMmTo7H8IZQUJrotMEeNf33tF
LA+dw7ispQRYVXQ7a7dye5xmotJo34RsZM4UXIIQ5wveYB5Rb8IwJcwLPyxu/FAcY98+YI6XJ/1l
OKEzBvMBbaMnqjB1/0ja4AruobbLTC4U4OqO7I4nNK1rjn1Q79nilIiJwq/dTXW4fvruL+eLqPz/
W2+R5fqQlhUC8eqhQHlN86mkXjD3te8FQvAM2SzVnYp8pLeMX7vx47gQl/L9kGWzbII7aMMoGo26
mL0ac97B5MqO0gGTJIPoYfHa/6HYad83vAgk+IZYKhetzIEnVzelfTOa5yH/kL4pDN9IJXgGTYu0
sJeBMgwfzNVfq49mQqzcbrzwAiFmnzAKPUamA/qWpB+V5amz77PlLCmfbcvVeuJ5Z0/RmIzPYTil
jvSJ4COkqjGiuMmh2xi5V3uLdV/W/nVd3r1RbDGEcEGNwr60FMSuvOpfc2P0aoZe5/P0cBm8oZGW
bcEEJ5H1fViWKgSK6psejGPkUEz+AfFE3QII3mCsbK1qp2z2StupmYtezKN2qILyGLWn8aB6CVgM
ri8gtUeCM5irpGqyCIhREciJO9sPIcXcs+cMGDTAgGSc01fQ6hjdClVUASJd/XG6zBS7xL4Iv78v
Xl7HaJXspOZqFt5bKkzmqNXB9VX6L2r2giGoMp7wFAwxgdkYt0bAiVuNk3a/orKSOxuq455YMPHi
ClZ8qUlNCNQ0fty/66jzlPq+oMYtiEJbqYIwtRq7Q1o5muxdXy9qS/gv2BwxVlNglmEMCdj4Ufk/
0r5sOW6d5/aJVCVR1HSrodXdbs92nORGlXgnmudZT38WnfOnFVq7+cX7Khep8mpAIACCwEJ+XyKT
T+rnyxgiKTjLjfEaikospAhw89HiXUap4IYg/OpcGGsyeekHNC6BPG48Nofci3bkLgYbKKPC/5hz
OZsYF9KyGn0Mygx5Cqs/0bK8DXLR4p+tKLY6iQYXxVorIm3V4bPo5Cgbj4OJxYsY/NYbXaA50bfh
jrw8tlIysvA861dT8qiXgigmEITfxmQkSgpSRugqUlpM+GqYwnbzQb1tjYfLRiYwZJ6JJ1IqPDSY
EEQtWnfsrgme8U1R2XxbGgyNgnuW4P2Z+/LTOI006a3RHbQElH67Xk3shFzPVODFtoU543Cfv1ED
sNWYDEcniaM1S+6UtQR2MaN+vKy2zfwMEzy/ReINgGD5ToBxcpd+7fHQ2fqhF/rla+syjs5wRwTD
VwIN8llNr0VES2sUDYwkx4KCCtT+rfYDhAZHvHgcLssm0CL/uDaSqciGwBxxs9KdecDOisa1gg/Z
3W/9UfKnA50NY4myHAJNdb7vhs4JLSzjrmjz5b8Jw4UC8FJrk5HjCh/IQ+nW86TaihYlOzPXBU+E
2y7hLBEXEsCYpvckh9pIQsh+CJsnHK58f1kckR1wMUEZksCSa2Z2Q3i00ugxItVpmXGJp6JVjptQ
CsXsAyYdqM4XfskIauoAW8DcFGzeSvRNMTJfjx4q89NlkTb1tsLh9FZUKLMMko6nzjZ6kNX8vkk7
gbfetOgVBKc1LQrkokJbgDsaI7Wx/DCw61SLrzWILXBBzJW9S3BXUEyrq8RAH81JDQisYNBm2zSd
cpE8eZrsULXrUJR4isDY/6/AqoX05sBMbgLJj212oTdR7ahOFVKG6YoVLy5/KubULgnH+VeaNiqs
BXhS8WSabjvvFv2YVI/RkNvxa7CITFD03TgnG0UyxpZmWLuFWm+45LaJ6bms/eeyVAID5GNtHBXK
GJuwjjlufHWJbzEU412GEHwoPspWqT60uQIbj1HDRDX7k9r2+wU3fHsOlh2yFue/4XHelWotkYMG
eKAIibOrUnrNlgPR/YzUgqO1nUIqpiqjskSRe3EXh4CoRdwk+Eby/bTrDulRr+zwgEZ+EG8bXwKB
YJvlJLTP/YbjJMsSVcLyaZggvcagrqvtpxftAZzVweMIcil0ON4JW6Y2rR6tw5QwpkIqc1ZoNoaa
LQgkrmH6WfJ9rjGILGFpPPzvddnf5Jog99uW8QzI7zcBlXSnWuzFX3vsVJuNWmeueZd8H3f6KT8k
+0ZIAs4O7ruDvULkPuKgSxPNDCBWleTKFpZf1+mxRB1yWWYvkLApJGsOl01082yvILkPWbdFqzes
SJwY+6w4jMbB+vsdjChzriC42D9M4Vy27OG6WczroqmukyQB1VSTKIJDIJKFC2Fqn7aVLkOWrj3q
04GS0CaqIPKLPhH7DStfr2BvKqE9MLTg2Eb7MkxtpXrtUn/svhWxoLClbAb/leq4MNammaW0C1TX
ufSouJmrf/nFAqOBrCPfJdeNI7kiHiCRGrlwJqtV1lgDRAyDFw0xzPzW195lq9t0xCu5uAjWmHUt
SQsgVOPZIm6UH5b+zqD3RMRkvhlUVkCc07DGCUzHLbx9NRB/NKwdSI8FVrd9ByGaYph4/MLbK6ev
GfNMlsSaDabd7OUoo81f9BObaSEo5EunQJDgbuvuDMfpLtdouxB2nMbcl4inlpJjNbHTRKpNiGic
eLNNSF0JxymwD4axjRKUJqhPHBAqf2L8KrkPFufPuo05t+v4Mf1+2Ti27e+3gHwigG2jip6zJhEL
F7pwr1k3qvQhr3eG4BztnGL532gCQstOQfWVLld0ergsheAz8cuPKfoi1QJ7y9AsD2KOCoQ04f08
vsrZTvsIJTs87FkczsNiw7wUYmSHFadZmwNWsHimOxzrQ74Ldx/pRFmDcV5W6zS5UFkTl9FcG/Gh
C//jt+E87KjpdKYzFFcinQ0R9CTNbUQxSfR1OMfazUU1GwmrUJV3Gd1P7V0YYZVRuF+yXuAf2Al5
H9ThGqiJDaTvVjIlEs0jJcPVt42X70lDsbEzTF9zEt4mpvQ0dPQ2D+rvofEBUmwYxRmXE1EbW+yw
qYBLlPtiiXwl3reFaL/dvzi/Mwrn/LAoFG1cFTx589q52RN1aifHO0KU2dhNgeqlqM182zmc8Tjv
N8tpVZo6ChZxre7GyvQVLLrSjVAQoEQwnNtDTpQONVNeanS3oFa5rVSts0f900ecxG9peMLKGm2y
UVJCGh1lpCgPr8smO1R0vI/G7pm0H5hUXJsEz11Zq1QPwgZSjdaLgqqSpPcHRdhlzAzrgsHzlJXp
aAyZOgGlqT8T+ZB04TGs8O4jtD3WwX4JiHN7tTlXTWUBaKnvm2lwWuW+GqkzTYUdYctiQ+xC9hZc
+S9/NIFtaJwDTLNhUIgO2Dh+GWJ3xJ6ZUtjFyiLQJdnYj1jlmSommGOJ2bnMHucKDKQU+6C3J68B
h8x/PFQa5ypyGoxN/5bUzopDqeqUI8WSmVKguO1k7GztnK8wGzobhLUo9cGNNn6NRVvItqgU/rBv
zjkMlRbqxsy+jAW2x2z4mYzZP9pE75TM3FGpedbzwpmxPw4bdQS3RZFsnMOQ+gRsvuxo0aW8VkLp
a1p8gBRwLR2/tykHvXKsUKiPWGG2y7OF9YW3guxSYNx8Z/3SBHKqSbC7hpxS0zMN/0OtrKvApJM/
TTuOo1ZZBshRF7jGYyWiPbSmwNQEQZdf0wT6pSKbmalNOU5OENhhYNxgOM6NzOxubCbfUqOD1A4C
UgCR9jjXEJVdAGo2wGrqQ9b4+XzTTYLSiwiCcwxRqk1qbgGCRnQfx4mtx9opy3OBAgX2rHMuwTKm
GfP0gIm704DZl1zQnCYIEjrnC4quHpeCXczkOd2lpdcq0q7KjnP6H3E4lzBGi5rmC85lEqWpl2V5
ZXc4pw9KFYPhpYxkgd62C3HntIvvQiCGpCSU1Ren2+4zm24uffWmaWx5x5aEiHyCQI18T0JPMMI6
GhAPgW8XgEG8+Bb0EaboRX1rAnvgO+pD1AI7nQW9UbOzJ91R7GhXXcmP2c/8xMYqsO5XEqhSYOl8
e4IWoFm2S6DJLK6cGiUj2TzMor5pEQiXQ2SBRrspBUhP7otUcTD4PoajQJJN5alE1rCYyNLfbSbS
ExWjVzA4d2601E4jsgsG0aysCIP9/yphqDO6pL0FjK479sMXuXu8nPW88Vm/y0hWQnCOByQXup5i
LyZYCPRjf1PsmgMWwh/ZVgEsS+3twcMMnjt39nzK3Vm2P5SkrPA5j0TyPMbcF24axvCofwvIqymq
7W1eClcInE8yJbzpyW8F3/KeggFjbO4ydUbX8WTjhfeyOjftboXF+aVZa6UazGO45aKrJDWuZlBi
T6n3ARDNwm4fXQbjCj+wD4JqK0oNBQ9TwfWAdE4Nr0Nhf7vCfuo7w1ihcKLE1lwvY0RAfGtL++Kk
H4vdsMeSWa+50jztnhHiVs/1Xhfuxdn8XitgLucax3JIexniKWDFTw963mMrNKbEb0kk4CzaPFxn
JD71IqM2yp0GpMgktiTHj12Yimq9ZEuNJgj4KTJs9R2RSBk1dTXNC+oE3ujpqLJJHjmoPt014JLK
BYnKpkArMO4wBaOlThadRzcj03SMK1XHjildFuQqWyR0qrqC4U5UMAbSNMQyEvJsCf3IHG1p6q6S
IXmQczhCiX4KWnqbZdFdlyemEyWVe/kEiOTkbDOppaiqJvwAFUsbnKhpVBvbDgRibgbhlZScHTZ1
rklRBOuQrCPRd9nQ29bixdXLZVlE2uSDPaXYEdvFsJDaqw7M7y4+WsTs6n9YxiPQGx/uraWIBmkC
VJR+TZRvVSZopBH9fXYYVtEqUqLEqKUJj73YX9QaqZ2JCHg3ncP5o/B9E2YHluSswUfJC+TIqVfW
r9qcOWA3s7NOZOib3nwFxsRdiQOm1y6IUqgrlwbHqo4DaJKXUGBmIp1xATjoKpSRI5xZIzga+Q2K
lQL72nTkKyl4p4BBK7LEUFnr1Z9U8kbtae0WO3Jr19DsaB/dFN54YjOUbShIkbajyAqccxXL0E0B
Kv/IJbE93JXRYT0/R26D+Qhs0/KzB+pihAD7SCz3Q01dK2TOR8xjVgXKBGTTeJxNL2ZsJrpTSK8C
9Yq+H+cm5kbK52Fg3y+y09lewF9Q+9WL9A3F0ule8xEmfQzkC1AFYYV/TYmNkeR6CtS8sU2/Ag/o
YJsn7Xry2H1ElKQJTh3fYUE1WdHBgI6CZn6HpCNUarupjkb2OCuCQsU7b0gtTTFB4k0ooegA5Gun
bafVfacvmkP9yZVstocns5mNgEbscFmJ/JfjobjnInMM4k4xAVXEYJqgPlpsBJ+JP3q/EHQN+5EU
qmOG808HUvY6mG5SVXPMbunsWDG/96F01wfkvu96Py7GHair3MtSvbuq8qCcQ5Ext0ybVNGc6JDe
UCc/ltdYqOUbP8m+34ueQbZ1eJaQcy5W28np1EHCOXgpo8M8ilpgeB/MS8M5EC2XZ1lvQakSh9iW
YlR7LU1O8MsfsoWzHJy3sIZpTjsDShvM12B6CSrBxeBdEZOXg3MTiaoESmvImhNcqzu2cL6DVbN2
VtGzoUBhbxe+VdBSwWIaqQskqdTT0hJb7R/Cv675ctLwVPvJvAQDCPhh2PFB7nZhLHADArMizP2t
hJiI2WT9iK9uBKltNZ2taqLEXMWfWN9vfolggXVIMU0QD7H/X0HEWahKS6dpztjAaUt266T3KYZe
SwKukcyL/5oKnwfknEFR1KOchBSWXES2ntzM2WBL+cPl088nrTwId/jbrEikIACIAWfW0eeSJWHR
kywaaeEjAo/DnftKCwILU5ygvbNAPyWlnxOVusls7MpG9gwiJEvcturz1+LcwDzJA3p04GcGBbRh
NmGJRG3jOdxBhKe7ghECo2lG1BHHTuUlI+HcQtuAc8QaARthnY5xFeDmlt51vigSvWtK49XJeQeq
o6AZtVAnGBQGMEA6ywlsZW5zZbV269Z48lpsKgyA7555OVh+FUQU0mpGj6HmaLejpwx2CuqGGIwa
U41VVI3/9xsDeUAu5GYyRrlmBec6L/5p29QmbW3L3efLZ2DTeYDGGd1pOhaBUM421UTqqmWBq8XS
q+9DYXySO1Fg3zT/FQRnjlVI1Q73DZh/fciMB3M6Ss3N0D1UlSjAvmvVeVPZCoozwUErKpqWTBpc
D4mP3We7wpUSx2jtAbxIOOX3ie6IMr5Nw1+hcgbZUtI3aEjVnF4p7ak5ztGdmoA8EZOlyuTko18N
h8tfTYDIJ36B2aBXuEFIwTOial0F+VFOv0cW3uo1f8qwY6P/y+rPL8Xqpm7iUVyhb3nUKgAEQ4qF
CizGKPJNod6qlSCGbZ8u9QzARRhpTLO+ngEwvNJj9qX3S1/HdQdbKEKUVGPhOs5NuwcHM9qEwTRm
8BGtbNtJkUcLu26zyDbDH6P24/In2gYAORf20xjvC97qHNapQQwElxBcOOTTOAkANo+VbhiWgiWm
OiiF/4zJykKLhHQ6chftlWY3OU5TVflZk9ilJKohbUQUoijssoHLi4Vmwj+xCkXDDqx50JykzBdH
0bLOG9B94pldM7uX9bYRlAGFF3LMr8gG9tn+CZVobRuUyqiBFOchjGMby/+caDqYRedcBtqW6QzE
eb7QlIYlTWfNscAzl1/PdWVLw/4yxsY3+kMYTm/zEspUItAbHq7twfqqZD8lM3HUtrBrUYFWJA/n
+0IsZJ0rCiw9SjFaRAJPH+avWlMJfM+77W/wBX8Ixbk7PZNzghFdduvUIxAKYTESMgwdV1C2CAVb
nePT8DPOHRLbJcaojQ+sAOd+Ah+L5wJ7n0iLb7ekxn1phoeurR6qIhKU6IjAGPk1jTLaeKohAs7o
xDeB/5R63dVt9NSVdndinHvkrnWjwpPd1G08xWH/uv0+vRVFmA1nsla5xZ31VDXCXo3xO8Lg0SoP
Xf3jP9kpz7yYJMRYAhmf1LCu8ya2jeJuju+68jEQbbsTaZRJugokZakoTbHASqX2KLXXnfKk98da
9IwlOAv8Zke9scpADiCP1e7L4aBbqB8IjoGyEYOJAnJR7InVKR5GOP+hqq1VS2qPfNDGS7erutih
hScLVqxTjmBBQ/dz6Ax+vIvw8nP5c22Kt4Lm3IoR9OY0hVDivOxj+XPcHzXRek8RBOdNJPTAZErX
Icnuv2nNY6d/TkTMIpvOcSUF50fkelbAKwoFNsYzkfeWNDk6OJtD+q0UdSJv+6wzFv96NWDZamES
YMlH5qza5+EK8wqJHbjZC3VbVz2irIsV9K2ne5gMLvzmb5/y31zW6hdw2XwphWMVtUxa+mPKr7Gf
wy4HwT1d8NH4tqIq1egUMAxlVF4USfFBif49n2pRfWYbR6MYolZNdnX48xBTY3jb/41DvG9/ap8p
3L7kVZ55i15ob3ZZQUDkATf9BjlDch5wmhaVthJEq6pDlJxK9THsPos3um062hUMl4aWUo/1RzGy
jyovbSV+SSbvI0f3LAfv/wqpa0qWEUQqVl/J+a6rpR+DOT5fhhGpi33BlZuVFw0bHgOoy5CTnRFV
to5iY1p8sULRhtS3PJO79sMPniXi/GDeDaCgiCDR6DSH/mf/iZWHQk/HoNjrckxBkRa4na35bKOp
+mOUbeXLZVmJ6KNx7jAmjRr1LKaMjvTI1hAVt5FrOOkhOJb3uW84i4Put88xKh4qCM6Tvb4XM4ls
lZL/0APnMduwSlSSsF9xVF/Dfevnju4OM6T+X4otWxemP+A47zk2qTpUE+DUx2k3HLLb2O+82h28
X0QpovO3VZNd4/Hsh0vZoXU+B1520HbGi+S8ot1gR15aQWx79wr2y1H+tieVcy6aMjSLNgKoc5sT
cQoXDJl+7tXXsT840n3o5Lt4J526axGywKvx+8BCRS3UgZmRGWrfhn66GqaksZtGE7gAgbny/GdI
Gfopt3A29eBujv5J8g9FgbMCORdTyWmTTRVToKTvjAHHEhxKMqLr5WMnEoNzMa2aj32hA4Zqn3vp
wWzvL/99ocVxjqWLjWJIf1lcuM+P3V71oz2b9kt8ARI7mhdcGM8KotOy7rFCFLZ9Wnaome7ifXFb
Xhcv+WnyVH92SzeZbOWu8EWbHUU2xzmNEClWMuuwBVPeT+QZK7SC6VUgnQiD8xRklOZ6ZPYwOtWp
wZv2p/iou53XHian+sZUKm6nF3lDniak0fsoLg1mhG7+jXWADja1i2+hUzniYs6/pHe/TZ4f/Z7q
bIkM5gz7CIyCCjbOKG7tYCu5F2HvTMZaT5O9wWivcUdjJiTigBTKy+UnJM3acmLyJgfj8+hPe3YD
aL6BXcYLXWGdU3D2KJemgEJ6iErmI7MYrag9+NjMY48F9uS2jly06/0PTFn/ct8565hzK+MktVna
ANPaz07g61Cvscf6KtfA1zUcLAI8FSATRjOOT/62FZuLCZTzNXJgKH2uAruTb8JmT8rD5TMiOCJ8
FXzp8CLTsPpWr32u+quw/VxqorjGjtl7JwMyLg28qgRVtD9TMlJHtaSwWoJ6G94kh+qg+9jngsVI
uUMPsSNFzuLN2F9O9+KnmW35zticvViFjsEJcJs7lRLZRexb8eK0VmFf1uJm0qmCMxaPhLoi84MT
U5b1ICwGihJc1+lVaT0U4a2ifiS8rVA4PZZ9mvzqRDBoaJfqg5k+m4mgZX479qxAOIUhInRJL/3q
rDj1vnmQvko+I6AT7T7dtIoVEHeqpLiJ5yzF20Fy6A7q3vLSA2t3FIW47U+jGah0a5ZFeW5s0keN
rCwoiJD0Rddmp6/vB3WnKprABDbv9OpvHD5LNEDJouQFcGqz91KqoOh5E1l3vfLPSEScLCIsLlGc
4kjPQN2HN+IFSaIlgwhjsCeKl7nEX2bRNuHNI7SSjDM7C6wjJDSRI6i4SSlDZDfZI+ki5/IR2nrc
JMoKhjM8rEcJ8aYAmPATYxVJPtfXksNiSbTPHswr7IUXIIrk4gxQ65kTK6FFtbHcdHCx+Q7JjsC/
bsYr1SLohFVVPFmwU7C6js6EJjHqPbiOzmgXeaKBe1lt20L83983+Y3cU9L1hIb4+3qo3ZXVTq0b
pylzUZ54WQz0y/0phhqEhtqwsqKs2WGBrQrdXeuzz5M3bmDZs6tci8d9t296v5Vn8pzMFqbna9kC
audaWM21T4+WV2ZO52WLjUjvFsJlgZvegsKFawab1ua9BVY5zBbYCzHMoFXOUBdOkRxBR28v0c/L
321ToWcg3l0szRipfQagUjFuAlX9qpki/sJNB7uC4L7ZWGI8NpsAEfUHg9xIvWIXZmErWLvZk8Ye
Rq+KPl2WavuLrTA5X0GwdCyI5Rbh9jOohd3Rr33T7Y7RTbTvnHkvukRsp7/IkShWAWnE5BnbDTnO
5Vwr8b1Q3ljcCKlZ4BaFbYEMyw9PKmovOoIKEu9nzQ0eli+iq/P2dzz/AO4ak41mpLUGfsAQXo3J
yRQN8m8XBVYScg5kqKIO7HkAYKt6il1yK99J1wuYqCk22kRX8pXpyUfpkOPfy99yUzKcAHCaEORt
OvM8K881FFgpME34lKMClfbK3oxFK8S22jjR/nXGYMdxhUGXxqpDhjEfq0N5DA6v+alGVzsW0Aoe
tDZD5gqJ/f8KKe20EfTaDUKmjic6OaptOiZfawsl8Ahp7zS4/017nF1YwSLjsRCS1dNztuzpuLv8
97evXSuBOLvIVSlNlR4AzefiKXJiO/yqXi9o9dCeI090zth3eJfBn8H44YOyNehQNgDLiq+S/klK
ciy5Kfxk+tvR3bfrDkg+sE1Xxo5Yfs15H+VSl9SoCpB8+aeXzP1UjU+xrt3XtYVp1PE11acTMako
62V+6b2AZ1zOPHqCDYaxjGsQmG5Q5ENvNuPHx80ksOUn9pJ7+ett69MyqaUbOqIpl+uUAf6jShC1
4/h6LHdpYHuJJZjaFGGw872y+LmnkoQzjL5ltXCqGWPCod1Xt2Bl/kgepZ2F4RxFF0wlGw7F9VgN
7UjbG8Fd/rfLw37ZxRmDCbsSpg7CuY4lZAJjduyDV3WyteL58jdhP/O9CZwhOBMwWpCZwEXA9KzP
Zo95uSoD47PgCrcdIFfK4vxCMy207wgEob41vxka2wxE7Vrz2EIi8bDXW4fKJbk4R7G0S0KXGp+n
9bADcrkdZztAVTn0FMNOewcUMXYcoFaPO54rPV3WKbOxC9h8lzEl5ahUzAaVpfOiBc3zkeX9Nwgu
y1kibSkm9oBv1j/C+MEaBa5BJAKX0cS9nNaJzKzbAqnco/z3C6PebFtHHxP6ECk1+BJMpw91lptQ
Era1nuhxeMrQ06l52TcQmN4fJeGD4jtiOR6Qs3R9QLBP2BNZjUEUYqOno8GLDZ4yzUPl5ZEnE5vZ
v5O745Xo0rUdt1bScgcgo2ZfmBP0Oe3YI0fvD1evuj19SjDKJmqYZYK8M78VFmf6yBcVeWih2UA9
EuWKBC91+imPqS399awhp1O+LzGsm37RMkCVZutU4+Iry8dC/lkcnsFH7gtZl9m7Q+vNJnb6vuXW
Gh4Y8y8J3vBb0WP3pumv8DjTz7C3Sp4HfCrqD8Rmz4vRTgtRzVYaO3nAc5Qb3vbCWTAW+y58NI2L
jWojhWqxABWMxzv2wD581w+vk4MW2mP2bAg81PYjLnaVUAxKo52Q/3Bz3Mpyxtw+Xot2vUd/Ljtt
xyZiMjf9WjoUa0UVp7zrb/Xb9tA4yVF0g2AGz8tL2O4Sgw3+vrvktprSYxcV5E3SwZkzcpRqnAQM
AJXRcpiG7CGr28Pf+8w1JKfiJTZDlMtgSGT8XpbfWCXpMsBmMWeNwExrFa8z8L4XeYW/O+xS/c10
MM0QYGeYiz5A3/rURrbkDol7GXbLYNeoXCZSsNcsZQRqSZNjPNGdQir7MsRWlrCG4BKRNKxGSWPJ
jqR1XqPgpVab/T7+WzZT5k7WMJyLDtMoChdWm+pjYidajvzgobTuL8uy6YvXKJwvVutOLYgFYXKw
FGM8cNjXcC5u/BQ6sh3vLJHyRN+H88eKhWI8iD+RDszRSWqXXVs3ApnYn7hwmt7K2yvDS+KW6AZ7
azD64gUF2VMpxY46Dwd1JI7cpH4T4DZm/u1eDe57vV10V7BhoRptgEkXSPZCkxuTPAg+lSyQi/PF
UW+MUxNCddRP7qrdtB+Olm9e4UlYcHS3rg0rm+CvJm3RNdgQxdxRxNK2Uz439mz+k0n7yxJtxeY1
DuchSBA0SVUBZ4i+xX3jm2jdtcr+Yc6vcd27jLUpEygyVRW91fq79dqTotdzUYOUmky35fAQNS8o
zivhy2WUTUe+QuEkGuqBanGJSg1Jlc9hlT6VneXKQ+cpZrnLO+u2K0V7wzeTe7LC5DxemIxD3faQ
rHslR/oT9S+36hChQWoOFtp5x0JW4YSu5l6WddMNrnA5NygZw4RJJMiqjv0NLcHiVITXtRULYDaN
ZAXDucEpMLV2UiGePn3NVMtJrFeqPMrGqyGH/kckMrE5Ci392rut4tGwgBY0QYGonnq7KK4bLXeK
DwyTYIH9GYQ7xcHQjaEVwsmSkWK/V+imyehdlmPTAa4guNg+Bdis0RjVr2c17Eb304PiiZ/VmDG/
87MrGM7YrbHu2xA7UBxQRZywFMVJZ0WQpWyf2rOyeNtujDxoFChLma5ayVfU57LfV8mny/oSoXCW
HIEXIpp1CNIkDyQ4UdTLO1WyO9Hg0uaJAeePjCV1hmqonML6TiZErWDKhtxi3DpvUseo5fZK6+v4
IznKCopTXLAsWoy3C/RnE90L5cqWp8KJpUUAs50+qKCsURQZm/f44nsxoBFqYQ4vOUT/UG/a6+7k
mJ8TG31qwri0rb8zGJerEHymVgogVEFfa1xPzfi5T54u24IIg8tPhiTvY3SzYLjC+h6Gsy2pTxOW
Nl8G2bx+Y1ry/6vt3dbUVDbjdpIhifKovZViEjesbTTtuMZNhRX1mZfV9iBs8tvOyVe4XKWkmFol
1AlwkwMGVvzZ078tV92egryr/ac/iGfMhYicu+vLPlok5r5rr/dkj82N4v7YIToZx3JXOO3VR+YD
1rrlvN+QTGUVGUBcaFceMknCdKyVVvu460Wl6k3HsVInd6ALcHeVcQ1jwYDnlzzV3bQvHoaghYgf
6ZskqmkaBubCMKnK2aWkWFkylvCEaXackqdUebhskpth9vz3+fJ+Y0hlSAqU96d0ulqWEMsaantJ
agxZSrsoFc2GbR+z3+Lw/ELZhF0XsYlQa87yQW4abLBpDnU+7S5LxT7AuxBFQRKCUUdsDeFbxSIp
imXDhD+nWDs5tuFdV+SiEsmmKCsMzgisSI6xnxoYUmTnuv3WAP41vMbbXIyJbBMcAY2TPor2aW5W
kUF98ls09rNW141Zw+7bMUMFj/omXs7YfWC+ZSuE6112FHMSbJr6Co6LkUOdVlnJZkj0pYefMiyH
lqavGstNESc/Ln+1TVtcYXEpn9z0UlKzF6AUcbFun5fhRxB/TafI0SpR25ZQj1xQicFrOBogtXca
1JrSK9Y0OSe24eg2jvJ15gSimCmySe4kh1W1xDH6oJ1SQ5AsND+KZ4HZbytQM6iFjAJFZc7pDsYc
q3kLZ1GzHm659ytTvTbAZsgILrPSv/y52A9+f8jOaJzDVeJyjisLaKyLizVixgfJJ0IOgrfW8Es4
3EGLmz4vDJamabesKtihVBfvlX2OIZziLvXI8dfjP16gdFd+NPzyCS36KCnPu/SOYDhx8IZvOaap
/3Yv7NvFH+SK/6dt7iTmmVUrcgf5NTWy5ehYabI9jU+XlbztZc4g3Plb2hElugAgpHxU5wc1OxiS
4NhtPsWTlSDcuSuNuQW/GPuQJ0ZcGx/nO1YHSjzL1b3L4mw21K6xuGMXqEuiZyECQKvZxqN5nK+x
BP0WC4g90x13xpENlypOss+88LH8fhl8+wSedcmdwGEpskZtYUhovnmSSOSF6SKqcwm+F//shWRD
qsMIGGY9XBXjZFcES2Ga0L0sigiGS+hqbQgQSNknm1WXGneq+RLXonrQZkPo6mPx0/YlGY02t9jJ
Q316yq7j/nnOH6PpRzIXtoQFfgkGvEXNJyLROLeSm4YqFczilwkn2vqnqb+Fc2pf1p/AFN6mq1ZR
NDVzre4qgFjT7GjzvkTj0GWEbTEsBQ/9oP7V+D0wcRyq8I1AwNx/eFTLcnYQceKbem5FjULbwpyh
OI2pQz5MVQSorr9SyxshZdC/OIgzAPsBK22p85TRukWSmBxiDKWw8QLNJztQbhxFWfx2UDlDMbWu
oJJpJFZrQJbkwFiwWFD5X1qD/yX8n3E4vyrLPdaGveW9O3rEAmYHzPpg3Fqc5VPnF47oKLE/9z6G
neE4F2uEWkeVEhrELHs63WptYyvKUxi8Xja6zSctAjY51LIoMimZwymIZhRGkaPU8KjsJrThRRCM
OtUO/hX99lgr4ebYz8IGVlloFHfWbtri6gdw/j3rlwCZIm5hubGLzVsr+HlZws1jtfr7nA9vsBxy
WCwIGNavUffYYEOf8pEx8JUS+YeEOcmLskCG5mjhKTOfiv7UT7PAPWyfKZ1Y2GrIyEz46Z1coZMx
mikbv9KP6j7FxaF3CRKXyBM9M27qbAVF/jxTcm8pSoA5aWcsfkKkrvpnElWjN4/tCoJzQZo60SbI
EnYradDRjzFz1J/z3X+VhHNEQzm31CCQJMHMfILSM/kxZx9oniI6+s+oqSNXeKu7rzzQhBXpNWnw
9asU9GvTVdR/klPZDntBP9C2ys443EnRFbUcWta/mmBkV9nHUBndJUfREIQIhjswYSS3+szKIsTv
sCebfRlGpyqC2Tz3Z63xeQ9V6iGOFcCo6imlN7OoTiH6+1zCM6ud2oQD/r6u3M7WJ0nYfrjpoVcC
cIcEzI6VNMn4HGpSjV5TqoOD+choj56VYUdV7GW/7MiYJ34XEVZ43ImR+7oN5A4CjVloNzqaOINr
qXqJrJOZPF+G2g52Kyzu2BgWxeZNVtzEpGBwX95Eb9u6xjstcqQ3+llRk+Pb574kHRfGKUGxsSyQ
OYLVlwLuG7ZmOk+BG5zGz1550DxMzsWYHSB2imKgaFRQpFsuuA8zWf4faVfaGzeubH+RAO0Sv2pr
9eL2lsXOFyFxJtr3Xb/+HTpv0gqtNCe+c4EZ4BrQ6SKLh0Wy6lSKaB+xl/I9CZ1umNy+9qr2O3oo
OpyxpX5xzVJmx9UIWDwXqGNq2YNh1DbJ1Nbu8vjTIuleFScv6Dp4V+bjg0bbn4qmbJlJ613/FbzV
wXBJlpjaMmT4EZFeIljfk+Rvm1+9HnZXLsTQSJz3UWbSK895vl3MQy3Sp2GOFZwlyBZGFNWgpEpJ
h7L53qhfiymxQvGRCIQ3Z9sb4i/qZavtw6LvhVcgddd+lZz8AIH66PNkF+fSI3etj3YWPo8geYuQ
rbRXW61OS7qvdE6xR09NN73Xzrol2Yo97xFIc5T+N6sHVvsYW3FvDLMSYzOjF1x5bS9e8dqkDxUg
qT3ZZKfY5Kb5WjryZ36p7mZtxhqbIRyxS+KupM9Q80FtoMWZ5lZ7I1jhmUoTRp7uxPspswq3epBu
8n3ky762/59WhMIQ0DAUZbzQ9weoBSXd0ZD869/fUl1EQevFhxiOqZOsnyv6CprsG6871YcIbaJ/
in5UXzski/GHdfvVbYXJcI0+LHLZyViEmjW6BFfO6SHe4SLR/5Fy9QE4lKIwlJKji2na0v1wkO4q
8YZ7zOctdoZQJs2cuqbA99MC+rp1SPZQvX3KIErXdFLIYRbOgmcL803ss1FLowcxewzISddejImT
aMLZc9h4vkKpWJOagKiEaI/T/odxTN0mztB2oA5u4oRbQEMDhLcbD0Hdn6kQFJ8yEZGoBcho1OCA
6q7WscZavCLqz4Mdfmg/5E70hRd7bxt4wWMCpCaTojCh17DhULpEuEWmgaOh8FRoPVK/6/ZEv4Ax
0dGANNAGlxq4JgxcaflHbEerbHgarX+g5AsKQ1M4AuRLSDe1aI+tGX1SUdeouempBCVhCLn9FrfX
1AWPIaUgmpRAm2FVnFfeuJhOHWePHF6i6+aaWzC8BGGiQm1orNc44UPxYTmN/5j75NbE+zwirsBq
aINqqzjI37LdvOOA83ySIaigkvowHGCgIVmznQUWTeJNd+HeyHHjQBUaeJHm9sq+DClDU5DtLqM0
B2JlLN44iJY8QHij5ulm/oF6LzgMXZFKz5tixLDKu2pPEx6yIxVYou8Moce7Ldp+Pf/l/m9Ke5E9
1hUCdf80s/BYb6NpTmkLNmoQvOZMxSa0Z17MzFkMb+p8NQON/9BxjcYn6JsTouI2t1+w5iB9ancP
KffEyAVkCCUcanQ+mjGkGgo4zR8VLuBSqFYpP2Sr+Q9XcNcXnykylBL26v+ft+PumzHdhrwreepp
bxaeQVUNIBesSirj+62x1JM+YQOI9Q9N9kNOjlL+IyigWzlaSfDp+krbNGYFxri9Dv1qvcgBplfL
TZ9ktq4WD9chNlfWCoL1eLk0ianhpg3bjDWqz2mG/9TP10E4drAp+AXJSwXCsFhWITpe7IRwf/37
2wfRixVs4cSQp+OoJgBAwcvsxsfWLm2C197AEe8yKOSolglSTI7Tx95PDjx22qaNFTzj44E5mWps
Zq8LeYFiWYxFFdvQxaUlNv+hvmczV3iFxzh5qSDvJokwaQma9UlW5gwQkBpP3e5d0cAKiE7s6pZs
QCsz0RgxrkRdfKKHmV2Zo1cW4y4M5NEqlIX3ZMMdS2b31IeobokGyEXRaqtPz5OC1u1ReI4DqcJp
dLS6uEauQCofQz33xz5y5zLlOBTPYZntVZClQa9bDHBQxVZT/Mhr97rH8gAYGklENDZH/TA8ZtZv
whx1IHls/28QDHmoipqJswCn1MTiKKjivkA9yHWIbXJf+QfDHu2oJXOGVzY7OnXYTBRfsJXzAHpf
3MQVHF4SPv3cFfJlpU5VotZQtoZv0PtnesvZe5Ev+tzsG87s6EzQLdVx0ekjzGpdyRvPrb0cc9s8
ZTjGB5b2z+iLnOJ1nmEMgYwRXlM0eq+a7KkGQI73MNn7D/0lOLsX2zi5V7oFOo50AO/lA55uDuHN
a8VX/hR/QLsJK74N7P5ITo3Tci4qeENK/75mkiUulErGkBZI1oOCzl0cqA7HG3kYDHVobT8oekSp
4zb9Su8/F4jgqk580u4Xt4a0Iu8RmwfI0EQqqtXUUsBgNCwDj1T53zZSfr2QuywwtpGyFJSzOaR0
wsbFysnJEA81Gg8nnB4I2zkAKxyGLMamSCNNxfTQt98UgoQZxCdosy3ejQ2P39lUR0WKBSOjFhHj
6xR7GkmtyOwtQ/Wj+EEMHtLukBqH2IgtVQwsjodQWn1LILTi0TANWWNztGcZyn0VPTYlUEOk+apU
2B2pKc5cWcZOhqR7AMXz3OPVqW6vuwsu45mqbP67vvvRMsTUqgrsK5rTCqcmfMoSzmKjfnfNTMYv
M1MLK4nSSV/u8sQfoY0491Y9fuIM5zZtXcxidrFYSPRgVOA1NLaPfQXC06q7+NURO7ZduVNjEQgT
Ri7UzIqnsOPMJg+d8VlRRgZJFmMyqXAK1RdrXCg+cvXFeDD07yvmgrqcHJUpYOLa9JJoOclK7aJt
RWVlQv2Ujmi1V0+eMXN7+9Eo7sosstdZY2VOrRlQyjypsyUjYyv51riDG9rFocS9BY/NtrO2jF/T
yV5uocuRWBBKZyPej6aXEboz9IAouMtO3ecnghtl1Ss9+cTvdM5ZICqzAbaSEYUDDbj6/LNWhHag
PyZiDZm1T9X0gXy/7rfbtH2xkwmfoxDN6oQJYKS8DdqdSbzr3+csP5XirzymWPpe7emlZxjrlp6/
BOYNjliONLa8+IsOyzUXYXhFX9JySH5m/KMpkE0TDMxHpNdBX4e8ryRs5R4Mq6SirvYLjVkrObS0
/ENjVpbcc6iL5wgMpaB2Im2RBwwfFPD18V4dPiedtwxI2kUWH4QseUO4fZa6OAPDIolQVnVFhzCV
P0jRSY1Ta1wec7ygS04/f1rAXuT5un9sX/ysRpKllLSYk2x4ZS76VAKNUT9x0o8qtPrj584udiHP
UzguyZ7AlawcxIrmBwTiThFPBNLJI5R+Uh5p8XCYyNmMwrLNKVmm0r0o/Ajj06J7Aa87KGcBawxb
SBDlIrMAT6zRaqAdbktD5uwtrB0atOGgGSBD71NXRDTt/H0Jl2lfRnkhpE6kfDehg9QXntz6mRk5
112BdXcWh3F3JZyFaqmA0+WKHUzPajzgleRoLqM16jdTyDte8+xivL3TzTZYwihzuuUu9Wu5tmLd
NRVOOElpZ01LrFWMf5MyE81GhlWyeSwDdDnUfL37cX3ktjFQ7IsGV7qJ0t/fZ6juofiQVCZmaDnn
2p3SPkw9Z51uD9YFguHxMmpJp1cGXt1IA43sSflkGNJxqv7JSMqhPdajf47YBYoh8haymEqsACqQ
bszh2PHqUt9QDgvAOHQT4OZciDBcy+Nszz9UPCTlO6GlWh8H2iw4v+XdHfEmiHHttspJXAx0gmqE
SnpvLamvDv9c94LNKTIVFH6bUOU1TYZvCrOfA0MkKd5YhC+mcVcukT+N5qNJKu860puDy+sIrqAY
0mmapu3TKMBS9dR72gSBni31x9lB1YHHU9HZHLwVGOPdMUEbYTwIpg6EdPxRIF6OSs+24YZ8bADB
GsW4OMohBUOlRqk3ULrY06uHsbKWs7HDs/2u5G0PPLPo31eRkSJqWg0F39QRJulcTJ1dR+PLBKHK
63NF+eUN/6xGj3H2LiwkssywCtFRe0qHqLEMuZts0UgatwOXuEoZZGclKHO/UGLZvw7/JmvgdVSJ
ggJQHKkl3J//bqaAvpBDoi0ws7CCj8NrUgYyj2+Sz7NkkRvRK9wYf+FYvckhK1TG6qY1FbVKxNSp
YlfJjw0vYZYu2Dejuvo+s6DrXCQjafD9cKrdqE9tfS7+iZXSQeXiIclyjjk8OGarynSIU0oUjlS1
pS3fhqwFBx9U/TnLeEfJ7cW9so3ZsXok7ZApApi4a6l8GlSrfOWMzZhyI/89k2Mb2+RNqzqhGUMJ
O0u1TwJfUCNLHfw5SWy0CeeEMm9ykH96o47iUgPyUZA++N0b0Xlc60sFYEZ1n7ZHgeyNWbcHwY6C
G11JrCk7LIPq/LVCJovLcEuiRl1VTTKigO4hEU5hwmHkjUHURVFBZZauKYZoMnMmoykNCpCxZ5pR
k9h9j8a1USU6UR76ZqTc4eH17+OBNSBhFhjqU8phMLGj1eZjER71KLbJkFmK8vk6f1B6YBbabzjU
8BVLqmNVVpMBnEpYfOzcXp/NZ23oneswGyz5GwyzwKKpFSvIYsIJUYTxM5v7PTnDcAPAGBJ0HtAT
FAVov1tTSMncTqqCbLvUb5ATp++um7FBe7qIzR/qetDZNGWGbHF6E3Mj11HmoKo2FFq8QtE4EFv0
8BsGM/No5SbOIcUQfHpvvhybYzjaEyKnwsXpIOFQ36YDrExihiyTxWGA5CYcbbqdvms4/FYp58WB
N2rM5OftEMVI80mR3OO2yVk2OIXTdETe+LCkQmYb/8MeyJBOrgWpGhVh5kxxa0fZiRSZLcnPEa88
8w9TcwFiWEZWULWkLHHmFKcpxi0ZFXYNar9HfWHpjb7Uc+Zme+AueIy7zXM4BpIMPE19UfLvGW9V
0rm9NnCMqymjFiHaxcBJkYmk6pu5+hpE5xCZuKGW8bYGOgtvwcCgkDkgKCdiwuc403IlKBKkNM75
oRTOSrJYBLjVLL1UY2/Ns3Jbmn5o3ipN93HRn9LqXX5y+QVMVJ2gnVucBPgFXS1XT2aRGVant/gZ
Y7tUd2qp8URnttfWBZBxzKRKUMFA5y8rQ3usaieU8HTzl5qir5wnXUAYp8yzOKnjGFZJS4N08ewJ
PXw4c7ftJxcIxg9xaZE00GPKnDgJvazd1zhnq8EXPI9aWcrhv+3FfMFifFKf4CezSs3Rwtum8Myl
8UOc6pKMA8Qziv59tfNFVTv2Ku7GnCX6OOERCjUEaLgTpIk9Gbyrl+2FfDGKYUB1ImawZGnmVHL2
LKjTR6X4dn1n+gM3XSCYCKWNWkWEgELmJA1t1w7l+sGq0E/YWlwcGrmtdDmuzap8CN3UQpwULhEq
piWLN6iCdlRe5gIPhKEMrYPsB4lgU6239jAcsmneoeEjx7s3J0dWFR28hNc6Vnmol7XGEAWwYAC1
1VA8hrwe5puetgJgZl/La22ZkJjpZG10GuYW3VWq3WhC7bRNAnuude89vrACZHxBDGNDambcvA2T
F54Xp7UWP/heNd7sSThq80722wNoIMFPNUDsrLg/3lPqXKe8WgiHWnqseXVtb1I/XikOz6j/AjCc
0AVKKcoTXT5PSF+kEiW0MaZ2g+aiotfZ72gWwiIy5CAgksDTKRBTlNUSQKqQGyL2shOgCAHIlJt2
yhtE1klwlpqGMAMieSTix0D1rzvF5lpajSHjE7GW67FBMEmmUlqa6S3tQxFzNthtR/81TywpGNpo
irlJRy0h9hicc/m0CMdWibw+CN3r9mzuExd7WN0fLRmWUaiBhQOucVjGvPPrVJOPnZZNLpmr3LmO
t3XRoosrQCZ6GCYkONUDAIPUml6orMXkt4KVGFbjaqh5Sz20dsl2vNs5nvMbTBChxY0ZNDlwlUft
lt4WBA6xxdt0T68L/j6jnPF8g/rpaltsyL+eX0yFK4S6lUqcMlWOpxvUU1cImdi18UJnrpokR0/R
gqfJ95zJ4nkHwxjtkE2xMQNDvVm8ENouS2BDwvWsWsb95JaoxopuitHm5VZtXX3/5iQMb3St0CDL
BKvYvOlOhif5iWTPz5UbnWnDxOQfBfkLPMeku+CbwHrlmAxzFBNOvB11THlnQne33AV+ibYnKDDm
6uZtRxmKJOMmBP+ICuOMXaRmUzOUWHUWshU1L/Oogbc98neaXQmZFZszkfSDb4xbATLuCGXjMMjr
HOHg489L48ghrvgIOVJ0ExUcXsrQJkuu4BjfJI0uYDQxf7FY3ixhd1TaZL8EAmfONt1zBcO4Z9RX
QqhOGEZkzCSQGWrnu6E4K+/amFcwjDfG1TL1cY7Bq7RAd9FtQLdIu7xcnyKeLYz7BXKlVENZZE4f
4UkpbKzUONU6Ukc6zqLe5I2VNcwOJlZKP+sNBk2a7+ppL1TfrxvC+T6bAyMSc+6HGYZElZpYJpLh
rZbb32TrhhQXo6oO0U7JlFWRiWnNSCz61ERspphZZA8zHg6qGd3so7PSyVYZVn6X35Xm6JZG7hQB
jy3oIL1dTxd4ZhebRMloMg3w0Ah4vXkO/5PE1vY6usAwPNHPkEjWNBq5a0/ge6Ta3AQ5J6L5Axnh
MY6grZtosOl9WT4PijxgsdY/aEpYjVbhmpt8/dmalrsP05F5O3K/0NjgJh06iCt0QJsPEA3D5t9Z
nStCsqaCKDKP9zZ9UZVwhYljCUEDI/yY1R7ZhpM6BxIer6LoayY9RxOHVzcX7er7zKJFg8tFNmrc
xxoLHsZCpIQnaIIDdaSI8zy/Hb6skJhVS8zSSCsBSIM3urKbQBdeTKza6R3dS70eYpqc49ym610A
2WWctwpeuAsMXZ3/IErjVM3dEL2H81YYzCKeU6hOlgke/bK2OWUV3gLykxHeLC1n9DhuwKaqadOo
Z2MEW9J0L5OD8Lfima/B3soOZplqMfS24h6TU5PP4mQbU2HNCmeZbs+HSlDDpBAojjJbahskcdrK
OF6H1XmUjuNyVyiP72Bu9QLBbKeQ89VVPMVkjhDJj2invm9GXoXD9oK5QDALMg9JiUZMgGha8ZlM
qSUqZD+Z+k4ReE8y25N+gWLWplAiN0NIADVBLmZUHpUy4iyRbeZcDRizKLMki6Mmxi4g7kLD6U40
alQr3IOC0Eokryv76xNER+cNd17wWP2jTNCSesyAN9W53xHBikO8ZJxRx+RpMSe9heNvrxvwijqx
XvJGrDF8eqodBwHJ5VA07dOP1y3iTNLrCK9QknQUq1gDStKWt3PUWlqTfroO8QfqNOnLvqRoUKn7
fRNQzYVknYlHx/FAs2Nb7G/K2fjYOzT1OLCnZw7etk0XPPr3lU1y3IiBSfN2BH/etZFNz7iLLz2k
pSXdjw69OnpHHgGkxfBep8imocpsGnBClqTRBxBcrhjBvVYqwW4KSGZft2zTsBUKE/TkaR9AdBAo
bRu7JWkOkC51r0NsL6kVBjNZfSbH5UQfbFs32BVOvSu+KThu0mGLDmi1cR1uk45WaMxUKejHZ5oa
0EhS3MVVc0Qje3so1H3UNZz1tD14tB8qMhRlXWS4IkePg0yFVgsOEQ8V+TxxZUw2z6+vDVdfAVhy
KNCiiYQpllJo2rQiKfLmOzSF+m/V3ZvW0PdbaMybSMJgdiO9zqBBESNd0MhbZ8E11cCTYeIhMJuR
OppxEMuIDUhl2lHX2wMvsXKT4VY2MHtRPCex1tKUx6mO3CFDxvx0bFBVct3Ftk8qKxhmH+onUhkV
gSENsWi6VuhWx+wHvT3hl27zBo1xMj2pcPIJ4QMNCNvoF6t43+OtgSmXINQNiUxm5kdpbrOsCHBN
8mW2aYOifBeZXgfBeh21RwFPEmjTohUc4waCEgq9iMwvpy3baCeQuMSml8i765O0yQOmTNNtNIlo
bL6NOS1ljDInnBSzeKdn1tQvrph8EQqOhB2d6zcb+AqHWrvaGsZRiaW0SiBhkXSCpRYOluypK4vb
KhDtDsrrilY51017047mNTglhEB5UpYkhX3WV8FHZtSRDNufga5fqVvuMk9yMqe09b36vXWEXe4V
MlcScJvKV8CMsQGZoZ6WAxit8VzJSTwptGihqeSK/mjxtt3N1bxCY/zSCOU5kTszc4yBOFKaTFYz
KF4wNgNnQW965AqI8chMiofOlABkpsdaOBg6x0e2DJFwJQgBSqIioZ05FE1qoZO+13F/Mp47XbaN
OLEkk0evPBRmLw/0TA/yQMMy1sv7YWwfhWCwJfE9OStrY9jtvF6qDscK5ApId/VyN6qciHjTDEmU
oQmp4l/soyN0l8ZkFEKU7E/nDmWA8OXCu76AeBAMf5c9iZtZEnAHjgfgYV8UrqhxHnw2Q1Q0bPll
BsPbWReZs6CB5Wq3QOdP7BLpTeW3L+WJXggHrsxJJaLfY3nogqeJtMJmxUPJHHVLVWPYjARNRQfN
GRQ3G9D/D2m3YeCl1b1qfrs+jFvLZg3JunXUysMoAbLrd7J5U+qcMdz+PpIKRVN6VQj93aQow+FV
I1Hu5KTeoZ3LoRRnTrTIg2BWvpSroTDK2CXmxZ66uzT9cH2Itj3tYgITkCREnJJFhAnS5GW446ke
6/rzdYitjQ6bwK9RYpw5g85dEGUwYbwX8MoxeGJw0HihKP2db73rAsJ4cz83tNYSIGLjDeSDLv+Y
Sk/XjnX6v00Ie5c4T5E5tgEGLK7OvXqn8PoMb75DrYaLfR0V08SYBR0A6D8GMWAndGXByj6rVvVD
fUK3nJ1wUlvO/rIVI6wxGWZOh7TTgwij1/ba7Rx+jtvGUvXSWsb0Wc3mR0nj+fXmTr2GZFh6MIIR
peQwU95JHm1cIn/XT+lJhiA12UM7+LoPbkbEkmRIim4QEbo8DBz+nyIwcjDq5FG4xBlHW9rRI57o
t6VzHW3b4y9gdFGvqC4tU6NValBrOu+LiWbCe0KsWBHvvmTzYXttFV3dK6BiikPdyGAVDXd0O/Hy
8iRHiYULIXTgsiQ3v+0HtHs3vWxwr9u4veAuNjLEJAfQ5a5pkJyhGwDEVaqPWnE3Djs1eU+Sz9pI
hqKUdJbnjo6mNiCFyFemd1HgxRKGn1TN7FPoiuJxKiosZBoeouFbyVVl3SbaCwpDUElvdgOarCIE
btOP8aD4oZI8Kdj4/qdpYa/Qu4aMSEHGYEndToLErvnJNG7TwlYkXv8yjgOw9z9FU+P9JgRSDBlR
XdqlxYPSPOTlc17sr9u0HarISBKWUa1H87d/d3O1zZeuDeDmjTPgLIbnIgH5POGeLl/Z5/c+pevz
zWaywmPosDICcekW4BmqLfei1RY1h482vWGFwNCRvECEXRsxeFGjWcn8Upln1eBkl/IwGBYSgwW9
yBVEP/kiI/PFcMvURA5r5nBmh47GtdGiv2NFQrPZCWqAOlhHv+ndEHJaZmIJnyb7VZoGWTb/49Ax
xKN2RV3LKiYna/a6cg77Xfy3KjT0+IpLpl/+xjCOltZyo+uYHV1MvVYvzpkQcdYpb3IY0hnJGKR6
gckJcGOyyIttJqpVD5x8HR4KQzqCOShSFmFqFMNvzA+JuM9NDntu70GXwWLvAFu0nlLGCvOBnBxb
tqmcOJQXI8nO0MOAKpulgh2gqyYnZOGYxr4VdHW9KEaLAZTGo1qeSHCXlZxT8XbQgId+ERf4Bjq3
MMMXQvO9SJcyd9Cyp9gbXuKlu6B1flY9cjWat9fRLzQ2skQPucHIEqBRmRTarGP53KBAgYqyzz7v
NLZNcRcwhlKrWhamRqOmjUfB9OqeczTaDmMvY2cwHBrkaDTayAUc/EY1bVpwYTrQe5nt8pSdE3/2
62P2dJ2Jtl3iYhNDqliwk5rKsKkfPo7kU62/cC9KNgPllVUMpwbVOCdVjwxFCbUj1W5YXoTpFI+H
IfwQd5zFy8Oi5q54dUDn4dCcYI6YzVbT+pV4Lw1nNVCcoL1pl4XDq5Q339L4ZfQYXu2CUDK0V494
rpsveuANgyMHJWfZcv2C4dZwQiloocOq6mny6K1D8JzuKt/4Ij6NDj3e5LwNY/uoIdO0NwOXxwqb
kTG3syzEISaN+PpO8yDl4iwP2k6C+FzoCO8i9gsYQ+x1J4pVaMC+WLQjPMrrotWYP97j6BcMhpcm
QTSqegZGmR3U8HvcfBi65+sQf4i5fmGwgSTemPH4j+QIpz/0bnZHBaUNqCEbu585OrxJ2uajCxzD
R6IxIBVABVwr3wfTeUjd6/Zsc8Pl+wwdQcKkkesS368av+rPU3FsM0689QfXvmAw/BPliE3GCNPS
HugzRYHrZy23BjQAperAxUFw9IfrVvFcm9UQImaEy8gakCpt6GK3NaTskm/Kjl7hoXtw/p4MHfRR
NU2oKGg6Xi5+56Sqn5dYqnNc4pV7JXkMFL8lnEfLzZlaQTA8lLRBbPQ6IAJJtWYURA11hy4ZPMl0
ukbe0N0KhuUhrVdrg1rSG1Frk3Y+DVV31vT4uziD+EbBHVvikPZvxcxfY8sVLsMPQlYISmOmuZOp
J6F6NIrdHPLWLnXma7Yx/CCrZiqWGWyL9totFT0LP75MdkYTmbnar5zpYsM/RUP7vDTDPq/U96r8
GNPOm8qX627Ow2DIATNlVtqS5U6oe0pzjORDEn+6DrHJP5dpeV1oq80W3f+ytpUxZKp8k1SfVF6Y
zDOB4QZVS/Om7PF9iLgaOL/mxynkhFw8E5jYZOwKEgbAcWThc6IdY97VwnakvxojauNqjIJajkms
UNc9RXeoNEUNNWrVxD3UXHfNOXpAsM+VRNy8ZVhhMmwwQA49WBK41yhD7EvzzBZVfxoO/tH3Wni6
7gM8LIYSqqbT9GzAHLX5QTI/lZlvyrOtt7t+fhdvK6oioeSKaCKbH4Rew50uaYAyb2iqTnkz3ulI
OEksXBbe8vbW7V1CVXW070QSrGQwhqV63adThc0vOuGE/trZgCr1/dSk+WuZ61eGW6ExDJer8RRF
FA2nJvVA6KnJbhOLfBE9CH5xq6+2t90VHsN2c4GuegrBHtg5i6fEVuUNx9gWbkxrPlFJfrLnJRRv
rrQLosk8ZU2yXBNxgIXj8LGs9yNPbW6TLFbfZ/humANFD2koLje1P6StBSl5W5Q4Af/28RazBWEM
2UQuEMNJSzLoTZbi1l81XhPGUCb30PcQ4wyO/GnatGkFxrCTjDzSMqZPDGq+SwZvbvy/bn366ngr
CIafMqOWkRqNTIeye8h1P+PdePJMYLiolesuSwm+X5fHOjkmwl2Z3l+noD/MCSrtZU2UMS3M1Fcy
0VTsqTg+RHaB0sVyJ6Fd0hNVneWn8HHRmKhYTpa2VVugRZJTnVLIC4LPe/Rkk9zmhvdEx0Vj/E2I
ZkUTaMgFpUZPdjOv+bY8zOhAKPqDYF0fyO25uowj4259pBH02YRlGnlu5TO6+NUlr2UMD4PxNz1P
q8IcEJZoLbHmAg/aX3Lh63U7NqkG1c3/+gPjc2EqkbyfMGZZ8tDPd6nI2Yl432e2hjzV/39PD5cv
UfoY89R3ttlZo+J7qkEbZDHsHAxDFqV03UuPSO7eZ8/0JCk+m4+D21j5C18jdtvNoMgoqirWELa7
38MUtAYggibShCfUyeRYQYFP9YXRm8Xh9UnZ9ACwpyoiAVZU2MS0RKohLqggOskS0Rqir1KbuvO7
Ur6lFQrjA2i+9f+HPOVxkbClqm50G3WWghwNvJZm//DihU2fWOExA6gNhq4t9BwbjcTqIc/chpyb
VR4CEyIsQhGGcwMEMX3MKztW/7m+arYjnpUJjNeJURCE4wCADAretNOG4Qo3kh3aDbyAFw5s35Vc
0FidLiQeBHoIlTikZ1mmZk0OjYwjR9+njSNAVF72eeWBXEhmn9CbSg27AJ63SFb9gxa547LhnErO
cqC5daEjPV8fUupkb86UKxuZraKpWpTw0bvwjvhh+KNfPnejn/OykjgLik0cVGYxSg16VVfXn9Lo
0KSfY55WPs83CHXO1TEGkolNbdChk1FC8UBo6kFhD7aM/Qjhd8yvvKX72rWhY/aJokVLtFkFYK1Z
iuqaMzphtXawn+5TFCCg93ax4wbhnBXGipClhVnEVY7pUr/0LoktyUqc3C6O1Y8F6tydLTxzIXlm
MrQRh1pIohGQSuOaO7SNcAPDDXcDGvrtGxsXKfyHWp67MDxiZJ2RdvTyoarvE9VPjApvaJ+uO/72
DrbyfIZLSqL3Zk2wBeezRR5pf+58p38YbJT40J61/6VY+7pduJP/3UVTsZbGsaJ2yd/j3I8i3ZpK
m2MXXbF/dss35axV3ydRPQOkeOpUt9rnbnhYzvHs/cdzGg+PYZA5MvW+a4E3Q3h1F/uFE+yjz015
9xOPR5GbKwCPj7TiHYk/r21JV8scUtbFXKSYtrQ6d4mfc7vAUed6M36o1IBgHb0JZblKE+Sm6WsZ
SZp4VFi8PMOzHX1dIGhSaKnfaXOD/qT64zdttEzO5G06yAqb4TA8c0iRpAFbq2its4mqtoEml6D4
n6fks0n8KyiGvaS4j0hfSMjarRXk9n+dhds8+tSW++vuyLOICXJ6TRvEcaIwoC6rM/GymxSC7jVS
RzjRxzYUkYmMoM0kbLaz0Td5j5dxZL4OH/sSQduDPL9ct2Z7f0bdzb8YjLOreh2qRQeM5km7pc9c
pZ3aSfTaGyHDs5P6cB2QkutbZ7zgUXJeeXsvEkOJiIqUs8kke5RNfR3iJvRInkgH6NnqloA6BM6U
bV8IEtmQTRn6QYrMMOPcTZ1U1nA7M3NlhKW1PYlW8W2wxafiKxoF2rMfOjzX56GynaHxMjWWxEQy
vCJZKhow3hZOvgt6d9Bem7M4EdoM2zyZ6k02uZjKdokmxCiLZYSpQyS4aqQ9yFXAG85NglxhMD7T
paUKmRpgjKDi12oqtKWbLfRz9RCLf+GexzfXwQqP8ZlymXul7YFXu4Mzu+hf5aNXQ2cVkd07FToy
j/6YW8a7XkBWsAx31WY5zHUD2Fy6z4uHVnvQAv/6atjkrBUEw1m12iakQgdL3Lb7VaHYrVE7XTza
FS9FhDeEDGtJddQJIqoeHT02D1n0LU6lz7gAfQ/bg6eQ/IbSQGjZ/7645UKVu7xFio0gKNZS3+j9
fTDwHsS2x+wCwsRSySQ3bULz+UwFixiF8ei2O02WFvKUhrfH7ALEsAYUhJqgbQGUVi+qEFpq+oUM
71tL/4Ig9/z3IcvrJetqESDZaXAQ/yp+95nGvo3VpFZxwzsyS9dHz3iToohkWAPi0Ni+7kVbtfEw
kljDkbjqh8b9WX5UomOmL3Nof/MwI4uKqOhIbYZuHLOGiZaUU5SBDGkPOpoBnO4ERB94S6AXhjXv
qLtFg2s4Zu0qRokMV9N4bQwhpE/dwnnD2vKN9feZhatJeaM3M74fLIWfRYYjKdFNJ7XOdX7YCt3W
MMyyJTFJBHTbgq83npR97YtdPONuwISU8mkZOHe6vDFjVm9eSYWZpQBD5q9VQTXI5LyY8wCYlRup
o07qCgBCi8uHMTxppsBZT7x5YdYsaYUkReUDkn21pwWNecX76F0VAatJeZNxIpuDXCZ0CX2RXhoc
RyJP3ZeKTctWY4/XJJJjEZu+nLSxOLcVPC2XNG+QGyte9CP6kXA8jQfD7OlBI2bxTB0ab4pJLtnt
/5F2Hc1148z2F7GKmeCW4SYlS7KCvWHJ9pg5Z/76d6AZjyiY7/Z88koLVfHcBhqNRofT5nHSKdNN
gQhGoOwapSpGrmFNfDBYchmEgTuWIaFnFAzXw5WPqTMp74IIsjTsOBmnNPIbym4Tqiz2eGeWVSPS
BAgz+xnHX2Grzx/8LTd5rWPCwZfBps8MHd9f5HaXpYHbafanXOl3qdTvukwmdp8SRzj6vSrP8qwB
rp+/zsqlTCUKKXGEk99adqguITa+DuCxjbtOQiefFLop+9zqhBNCySKYAGRuIgOpZZAJsBvTutRK
Qru2btDV1oizp+DiTL3Zclmyvyb1cVDsvTbepfnzeQ0gTL84A1qTAksv+JulzyLUR2lOsLit9lTH
ew0cskH85TwccWbEGVRWPSYFmtpBNmLfpOYnLb03qIEbxMaIjeR1GuRKztDvqrXPinmarT/0MQz+
A1bnvi17mP8EMiz3xSWncA2OKfoiMPSC5/OpuA2lB3xF12hTmBl2DTQWXtnz5WJjgHR9radUI99m
nkjFNDoeI0KJt+iyGbU6Roolw0XMXJ5UCX3rOrad8vh63VDFgdwGiw/0NZp4EeBmq+1pQcSm9nis
LQHJs2S7PTIsnIPek44Y3P4R3XsTULgW6tRSplwFZG8Oh0Ue7y3Q1klltzsP8//4oMinMhmFFopY
Jt+UydSEHYJR2o2yyw/hKXX1+/IYuokf+PXhPNq2tv8LJlbJs66vspqDxf2dbvlM/0BwSJXfvi8k
VobIqKKAQSvC4NOS3lqciOgPRRBUoUGDVqVrgLCknRp/Cj7SoL4WQdj30db7UOWxp7jkY1tu86x0
8j8FEYxCNCeTjOwrGio7NysUd8guJrLHbNt6vm2GYAtCjU/7jBAUNJc8eBqNrL5oKg01U6pK9ZNQ
eiV4BlGvKximwTcFbk36nIV/nddbShTBFVBNLaqDBXo7jU/DfLEUn+yQeGhsW8631eJX38py9lpi
pU0KCHXykumE0eSOWcmvZA7nZaHWSnAFLKTYU72Agi3qX731og9/aFHEAis16gejkSDJ8Ky68aFF
8ip+6BBQT38gl0oQE1D2S6y5SdrWqDCgC4/a17qU2JdBgbrv/MBRHf2pp7qDt522f7eJCce/0uyk
GXXAgcptHwU3qFCx9FPRm16nEc/pzTA0+q8wYwzdbBbmH71XCSnuwhHXDg4QmHOaY7vnWWn9Hukk
P/Ozqw+FB1ZwggaywcA8ugo3Dpt9qYucoP95XvM2VXwFIGjeCMq+WWogDxvCk6x87VJMjDKGOzWJ
P59HopZOfI6Wmi2ZgwVZqufOew3HemC/zEcnPwZI+kUnJn/kvn4TTnyStnKZpmgwgovQRZdq198v
MiaeyxFx/RBrKDJTgoY31BtjxMuXLddJAKqX1rorzezKmAmDtGnzFBOs8jL6izE55r32ZayX+3mC
Ta2knVah1fF2Kj/knK4wuLQro7dYQVCpmNAB5yNqj90x20m+GTlq5speWzk03xUllHCk7LoJQ7mH
UJk0eF3YPudz7WDAF8Efur1Lb2snHKWsSvOszQBTqMiENb5mguCzqjAkdX9e0TflUcFVq9gWeJlE
rStsCQVMI951lhI54NlyTPYyRx95Bq1ABJuXSVWgJBXeKGF9nSgvo+nHFqFsm5fSCkLwerRYb5al
5HKMF112a1LpGWqdOP5K0QoD7CKLjO8P1oNuXfbdvieL5fgy/PZIWMkgHJgkLPOks8GQFDyoyGz1
+9KV3GRGnQHGaZNFItSKCUdHmcK4jm1sStlf2uy6/FPNEk6KMiqSOoMG15PzH7XptSCjXKiADrUr
wjHRq2Jucq5YrLnsjKsG3RXK7s8OiHDn2G0TgBmCL1MRO0y5MJarUvP/CEMMfiwYrKXh9YgwoSE7
pVTCYvp42Dl/hiK8bfI0r82uBYquX5QpesFfLIqsY/vafFNhMeAxzJmihwMw4p/WTfEZwziRB5nu
wArJp+DRMzK3vbcVoHDuYwwTZwauL/DouU2M0ioeOC6eutmVbnmfMTUDg2vtmTMqRkMwDRblpXiK
INNeHCILSW4z8rMSnDJdg+e86Z3fM1I+wSbEc5X0KbdrxfPf5IcYIuJzMsf/MnF0OyiyWk3BJvRZ
nUd5jtUM6t1rVSEqwvPQX076LjlRFLLUUgoGYpwCNVJVgIVVh7zcZY5uv9D8NnQ7Syaii4StMwQ7
YdVJVcRc9Vm2uPlwH0xP5/eJMESGYCWmKU7LhLPOaajyw/Arr50veuMDjXAqxh+rYOozbU1s5JEG
Ng1WjSqPRb8r5M7pUa1oEQGQbYVbgQhLhZ6nLNZzTtP3D9tm5Gm5Y7+0r5NCrILwejd3ZgUnLJwt
J2FVqJApUx+l5lqh+PIpecTHpJKYWj5hKiKmXLyS1BqJu+TOcjvvogN6KnKkzAg7u6nXbyKJD8q6
K/KqijhiD+rL/iYGE6vePmfRaVHuz6sdKZ3gWUky5l4UE97i5uSjJ2/yeMW7dteHfvh59vRDfzgP
uKnnK9kEc1smXZ+qC7bLqI/z6BftZacSFy6hEYz/f+VpNW3T5EuM5QvHh8J+qktChM0KotUxEsv2
LQyDMOoCAOwB88yjTzo4SyIvdZ+Kv10t+paiRBLMqhX26WgxrJqi3zXFoz3t/2xXBEuKYt8kCTRo
wVhdL0PsBN2pn6gQ2YauWSqf0QsqFENGwYHgP+D3R6NiBhh8d+oueW+Sdl01qE9ijuZLR+RSzgvF
F+X9TfseTlBtrUlDGXV0kptOX9kI+pUcJIuH3qZGiG/4LO+BBJ1GOYBkpQxyqV87L7+OXMWJPOYh
xSHveBnFB0ql3wMKGq5aoGcOAwAOOwx89Mp9d+ChWhcMGHy+1b7OiaXcUPn3iIIX0WGUB7OjCFQ8
k4NJ8+gXAE3PYcqd+nsP4o2/pVR+nN9AcmEFtZf7Omn0VgpcfZ99ilw4nokTHJNvI5q+mn0+7Kji
QH5ZnFMZ8RwkQ94VCQDReevU6q2Jziwtv0qbzO+kRxWmPxoJa/K7QXy/ssJ1OZi5LCkTINVkti+D
3JScsERvmIOySZuwjK/d9OfkEy5LNo1LGss4EpxsaTgqB/1ogchEvqCycJTCiOGvhWm6mi1A0q80
zK7jST+UNdsPzPnC+YjKi4kIePxuIt+toxiHSJJykBsLgLbuy+p9nxHxgc19wqhpC5EopjKxES2q
JxCMGHbgVvkXhldWjun2JKk3ASK+44ywXOwJzUduXKWOoaIbaHbAf3X+WP3uXmCl3iQRU9hNazTT
zDXOCG70/CYYjkb2l1yd0KFGmI1NC7xCEixwmY+R2RYQR7FP6uQmoAPqYrdPn88LtLn1KxjB/kq6
nkzg/QhcO9xXy1VGMSNsWoXV9wVzm1axOrMM39f3PJCb7v8mSKEKaikxBBurJEWtLwr2pQlepOR+
Gf3zy7R9/67kEM1pkXZhOkCFR3fweA/RdLD9wbX3GcbLU4lWSpUFUwpC2HYJFYApxuTklvo83khj
dH9eJApEMJ4dSvwwKI0rWOpGiuaMNZiuqS5NSosFo9k2QzsHCUAGxE+D4IA1dNihoChEqO0xhZpT
M7HKkXceurU/+pz1frhQj63HeRBR8E9krYiVE5sYKgNpJIZqFneIHqzcDcrb8n+vknxnZ0zh9Dfo
RWcBP/1mFjsyuAORGkXTu1lfFNZFXhOqwLf6t6vtTblNwQikvdIVKqL5bjm015WNYHSqRjf1eD0W
yfWS/pj6lio5JAypKdgFNa6X2SyxhnNy1DxmXkryFz3yIoqvi9QMvpmrF03ewGK3NYDU22XHe4TA
fvCdT95MdxgccDx/pkg0wUwYWl3rfYuTm/SuBrLjaDc40622N068XoeyeoRxNQU7gQao0C5moGUh
c8I59OrFaRCLS1BOGdxF6VNV7c4LSNhZUzAaSVxhYo8ExCW6C+0rtnh/9n3BXnRtVWcYNg6917LO
AZkzmiDycn8ehDBKYh3LEMyaOivcKLW+1e/CavQm6ZAtmnseh7ATIp14nzbDEi/AUcOrTm7c1N5l
9s/zGMSGiFyPGGYUo8kfGLW2i+SHOaYCKtRiCbYBb6VZDXvsiJR96btvzayi2eJUtCSXLX/BnjFC
4ghlw57yosn5rmD0cOtmN2blVId5lyBStHSEnm0/j1CpA0YPeJ7oJHxvFqyin+aWRXit3Dd/j2Dg
UQj7oX82TioeghQ34bZlwNgKDCXTwDwkNmzpypxoshTYLmax22AGa/fp3uzc/JIzKUNCyn/cVL43
vN9atZQJ0z8b4LXSZaH6c/wtIMnONpVvhSEEJVp9sIclRyldE2VKfhf3ytLvQZw5gQN9ktU705hm
y2PFMqCMRIrsH3FfaZmvsHDGFHAT8W6nLJPwxa4K4y42VYrShVoD4RaN9MFIbfQIofvPj9qLgO21
/z24jYt6tQTi8WiNIElD1HzbZeVoxWMcU5rKf+Rv52KFwDdhdYFFiMWwycQiy3tzr/rKASV+Xn7U
3P/SME/tqHAs4ES1ptVhxXI9R1t+6BYpIc/mnmAGG0b5Klg4saGqrBAAlAcTe9Ico/IwLYe58j9g
E1cQwiXFiyXjRQNEnB5j6WsTfzr//e2zvAIQbikZb5q8aDnA30xBvL8/+tadOLFpTk5W2twTDKnC
7ASYD9UU9iQNrXRuDct2jap8LuzsarQ6YsU2jTyflWiroCkzxVamgYV6mUnQMZaGjlxeaF3sxMZd
8L9PtMRpMQ0TneEyJ6YRFk6JwfYfcKPE4KXY2uVoPdZa60zyUaH6EDe4A95hibd807Qs70Zg/ZN7
CLxU96JHPkG32meudckjKecVY1O30dVsajJyZ7bYQpGbZtRrrIP3N5muEe6nzvDzDwVTViB8L1f2
wGx0sxqrIXDldM9nvlUmhvg8nRdkW8MRatYwYwkNbmIapcr6dIgYetiY5fKS6Whnu5XhjM+cMSrA
4p3H21y4FZxgqOcxQMd0A7ioQ2nZRdkcQ4nYm81TtIIQDHWIHmp1nFpANLesfu4p4vrNI7T6Psdf
bcuQh60SF/h+rQ6O/mLoixMol2ZHvD23xFDAAIsWOVthlui3MNhPjENKAre1rzX2pJdU2eLWdbMG
ENRrKdEFjRJfBGyuTIRsuJui3Jr/zJUkezc30TCgSNFRvo5ploIHoQZMK6S5QtzGG33ZR+6bB/9v
+Ls928+E378ZWOWDb36hCWqG2s+STTLQLMVpMbZF9hUnduzQUe7Q7C0/o27tQyNp0OYADmxuX3Hh
iWQVFgsiKcFBA2uJ5UjplcxurOzUJd/Pn6EtBVzDCAo4q722DOjfcMviAlMhnX4+9Sk47P/3nkqI
A1pQW7c4Ob8Y/ajLcWxVBdfRMOSPutnjwlhyaqf4aRSdHgUknRpUXcUwCOGisBfDHqZWs10UskS+
sdMOASjsQbtl7Re/2YM4n7BAm+fqDVB0l6t5npgyqrar2Tdj6hv93fnd2UwfrCQSE3iJ3Y/RwAHa
cNe2FiLU12PyydIGR8GDp8VeMScjq/g3b0FovGXizWHqoKJ4b5ZmPHaHwYLy6bf2DR/fkrsxKEH9
8nt+LJBMKAbf+nxe1E1FXEEK7pdazIEUhlBEzJnCPctapxiHI2aEfV8WKh6xdXGsxRP0RMnAZ1ZL
0BOl7u5bOwxBX9LVbshU57xQ2/rxax3RtPR+HYfZ6PKcny5rLL+WrfXC+tE9D7H5Jn0TBmyx7zG6
cEmUOcZe5RHSvOzU3Yc+2FQzPz7qu3wX3FH1VBvDQvlZfpNKMIj5jKcx/Bhox17b5acJky94Oj5E
1dHt5M4eZ+Wyvsw44g0h7OZ6gmdVY6YMJhjR41TycgitGt6Z1T4HcuiwmMhpbWrGCoD/gNV9PI9p
3rIeAGbxo7XdBS2HAcXPo2wFTpUVCP8RKxBlmhBuG2yo3w2ulBkhvxL71u4lnC/9fgLdV30zooCU
Dv1tK8sKWrinxzpizZBDvtbXnjGq7qRZu+VO2fPOwMivwXxE2WRqywRTovVlLElo33L1r+jZQ6K+
/Cu7sB+kB3nHLYn9mRoqsmlIViIKhiRvI2mYuAff6s/oD84127Hlo5W9EOeOa/lvl42hGIpsoI0W
Cv9+F9tlqg2mQjD1tv3Js1S4a7wFZ9DjdX5UnnxzGd/QxHdJGqZaBi5b243Sr0v81JnEydrWjBWA
YEYSpqdKwTUjAeW0teMm33I5FUaIiUAxSQq0uUsrOMGGdO1SjjpfPbupUaN7a093TP0Rxv75XaKW
jXsM66MGijstl5iNucmNUyHFSzaoUwj8/ysErY6RDE0giIzxj5P+XEzeeRE2X1UK3r1M1W1EHsWm
jGaQ08KYcFvxcV08FyH5BnLViBrw4QAt5crzJfldr9/gBBOhh7VmTPw+6U/dc7DnJe3wNr72O058
OB+o0prt9XuDE+wDehz0ys4BF0fdZV3Yl1PyF7GAm0Z9tYCCRegCJKhKLpECQtnGsR3LsXbhKXuy
roLQ42R2NFMzJZZgHZTEakKwv2DT6hQd6xH83tvzYm0igDVXAU8v4jsiI31uxEo+WDN8z9ar+odq
fv6z73P8lWIzLTCUpMf3uy7ydKnYmdaXjyCAyBxkvIipv5Y2rxDCLpmKakFAbLbvJ/lzT5UNctX5
TZMxAslEeTQzFTGwkpnJqNaozHWn6jYsLxvzeyF/6eXrkRwkw43jb0jMxrsDbaHgfRKUGLZ5mise
oQowP/SV2rU5ZMlh8DU/uaXyd5vqvAIT1DnKlXZA8Rsie9pdOPp2/iNJiLAHBSFob9NnVatyNyho
7moQFJWPY0tdOASGKvjGGGatLEjzw2+dnSTylGdeH8EZZKTk1GKkNW5Rz/byj0jGdwgMeAhZitwL
YzIn7dKBR2QobjLzq4QKz7SiRq1ummxOjWHIqF3ir973Z0fLlhglZcgTjW58LfuoKb5i3vhd2hcn
21Pvzh+jrYVcgYlkxsVoFyyPYmRXq6t+civ5y/KRSBvvSjVAGIDR2WIwQpUk5HAVRHpbWLPQ9kfz
spUezouxZc/WGIK9iYtOb2wD+mDaZb/PRtSVW2ZEtR9tRnNUVUY1scxrysQYgaFFaa6XgMk0Nzvy
KOV0SJ76HTvOn8rSaS95ZWySeOeF29yjN1QxUKCYaLIpOaqGUpZkerTxgh9NotlgoxfEUlUYO9OE
cGB3FMwQ0qCGZDCklfi8F9WPT+wyP/bg8o186treVvEVlmCFAlaxmjXAyn/a97zzLd8XB0QiZlTE
oslhf379ttzFtWTCgWonJWKhDLSw+RYwv2K5L7fHeKA4cwixoCTvTy7ru66Xed5sCF8ZdoNjhgJE
w6mhF/NBK9zSPy/Z1iX1JpkmPt+TaDTqvuXraOwmdotJIo42XJn20/i/T45faweSDe9FCxFuDMMG
ogWd6paj4km1kxRERGxT0WH4MH7TkNFFzP+/utMTKw9K1ITCe0SaNoge7fKxpBpHtzdpBSK4qKMZ
sGThb8p+dtNHfoaXQ3DZ5f7wSnBDKd+2zVjhCecKTULl3HGhNHDRY0JBgqT/jJLzXXDJ7nkt9nyQ
c4e6qraP8wpWOGIhYym6HmA0xtPo84Gc2nUOkhZwgZPPsU3ju4ISz5eMNrKQ+xRTeyjDu5DKc2zL
gooJ8M6iigGTUt7rhaxlVrq0+mth+WfNmw7yPedr4FGH8un8idpUwRWUoB3KomKMsgmoQkeYHhkV
XbrKdCKbu7lgKxBBJeZ4TpWuB0jcJ/vKTo7y1Drn5diMwvKSvV9rJux/3lr6ojXA+Hu+LOZw7Jpv
sYT+jdEDZZgXhM5IRdiULUsL24BmNbCYG5YYqLcbu1zARYM7JHbq2pUcwN4zr8HoisxnYAniE4Jp
YvjNM7bGFaxTHcKmj5aKLOhxQlaHz+7tLjTOjMkcnnuNruon0ydWmH9U9NvXoGJ4oAnSMiogbFQ6
7IozZfH+bWlyoms+BOJDhmSNJ/g4eifH4F2AkCbSZB26AVA83zoZGCpkz8UASNf4QUi49ZpfIwrn
DuNuFqboQJx2fMAl7OTR/MyJWXj0wD4aFaW0FKBw+iZV67UxxpKqt2zPXuJTfBX9DD+Hn9hO4nCU
lVSpPRROYqR142Bzhf17esx0CK9GvO7r0cWfH6eHyu0vlOP0vXc7zG2ICJqwLTuwXl/hjCpjamVS
gPUtjINifi4wSZvYwS1ztkYQTLPVRl3da0CILrMjT60i2XlZexPSjuVO8m6pSCNfrzNnQow0mojI
FHmJ9ZRq1VerCyZhKjPacJaXuSYsNbF4YqljlScY450AKq8uzPlTNxCbs+koaDKyEShJ4OEzQTf0
KtUtUDRDlsOyQ6T7UFxMLope/1MV1LblfAMTVCGVNGWMZgu5fMzKnnNHnju36C9zKlO2eZeupRI0
Yp5jMwF1MaoQnR5l62iShaPPZ5zHO6qngMCCS/f+3q77ckiDDEIll5On4oW+ONa1trdPzZ60jtsn
+dcC4u38HivRVTWTFuxWpvAeT7QrhiAOc8dnbov7A2U5tg/WGxz/OStXteCljog9wiWRT1Hs19Wt
Tk2CoiCE+yXPLR2RR0BE+ZcMYylbEM9QvTLb5/VNDOFOWZpqSvUeq6YYgdP9kKd9hPoe3TrEVGEk
qQzCZcLiwVYUXjk+z655KjC2cShOrTd7nHlekneE5aP0QbhKAvjddmhCMpQNF0cVA5PMT0rj2l+l
PbhcLqgpE+fPL2Z8vteHQcsDJD2h6vZQu+XiZGq1s8GJGFB3MiWXYChGJulRigieW2UISb+O3glP
ASZhHtPjf3E7KC0U7AXCEqBQtSGYNRSfkRr7litPzST557eLWL7XUobVcTIXqynsAsrRg5/ZrlPX
wGBC3eQDvKm+Kv6Df7+i/lX5Vz1dQdX5ohSlAYGy5rM8qJ4RP/TyhSYNe5k9GOwqIMMC2zfVG6Jg
K5agDms7xpYll1Lv8GxfvpceUf4DFt/rxi3cwA1ezq8nBSnYDsQV69pigIyzpXPM3m7cpKSGuBDG
4/UJslrJqipVOzaxkimKS8L2sUMSZtSPfRo5A0UVTSmIYD2mtFEXkPlipTDGa/TN8HExnbx6Or9s
xJ1vvD5wViJ1RtzDnQKMfqXvm6N2SPf2w+QuoF/Bu5lQeuJoiYF/VkmBXLweLTly7PQhrqddVFMD
ODZfgm83PmqI35umoNBTPeBLh4K3nzw5y7z2OcJ48HQX7h57l1jCrXTGGk4wGE2dpIsWcMMbgYOQ
67p5WYDApoQDTXoYhDUU8wBm2E2VgdgDrmEwaGnordePduro99EdH3/+p17Gb8WDOYsWOwdefyp/
8j7p4RB9q73yM7xCsteK2rnX18tKGxXUqcnlq+E4Yqqhn18pB/ajQGYIg5KQ4NA6z/DO7x5xpFXB
btTdFGslb7aSi9hbkocKtDPD0DulMjlz/3gejDBSKv//Srx5HGtLq7GYGQg6MIRk/hyTZebUiRZj
R3ZpRZqqA0Q6RJ95NVp8ZfnRjOFBPCZbk+WllFDckK2EKlllG10JvAZDdnkZ831zgYx7Fbm6o7i8
aoX5NUX1RYEK3ofWT9GihNg2M4ucDAX1ceWd3yvC/qqiEVnCCWQhEItz97BB9+Swd9XBOLDdeSBK
FMF8qErQySnfr6S8ieSXZLw9/33qUInZlEaPqzqfsFYYKCWfuCcantRP8VE76SgC5r3VDSESsXZi
HSbLmCTXM0TSQIjRq7t6wmxSPL9AmUrItnmjoFJWVlBaLjOxb8PINE2zeEChw4Dn/sRJYDGaFJHm
5bq85HOlqgeK1WtzvzCrSEPFrGGrYlVdNZhmmesmLuYE5cYNRgtStQTb0b0VBP8JqyNVgMQ81w1A
KPemvC+OfIhn9gSWuX3FXMXlbUkSOeyXkktwOJgaBWVVA7RX+6Oul7u0bffnt2tTL1Zy8f+v5NLt
xVpAvoMXkXxUp5Oca26gHcKIGhiy/fRaAQnmIZTiYNFrg2eUeau64vAXQ3nkqYePRUVXWIKhWAqU
oxszsHSQLTVI7XWH4qDt/y5soxKJ1CYJxiIxCj0LJKxgaV5k001KcVoS3xdpUZSynbF0EKYpQrdG
x7OqEO7S9on99/iIPChNEQ2KzEMk0qSgJ92t29ZtSyKURYkhPEAsuP7NXAGESZdtU7lGQZEubF+z
b9uuC45DNkqZPKvYieYf/mR2rJ9/9XBQ206icYFXJwdPUT3p0Afptigz47csHsKeqoB0UsXwIAqO
Wj7BFKDYZFnAFg8TVz5OCnPK/q/zhmDT61otnmAI2q5g9QCqLTep2toZI7yf1PlmWJAVUvLruI0J
faCUTrAHWV2Xgylh+RL9e9NfmFPj2z1Vo0OBCIZA6ZswH7hGYNVkbWeOtash6XR+5UhNECxAm2dm
rnAUnubEYFYkRRpkU49gSTok7vDlPBz/2m+xg7eNEgl/pCmQu9lCUq2bd3GUOFqyuKN50STPS1G6
U4N+EYMdzmPydTqHKQQ25xRsEoUFCVu58Crlfiw8qf+hytW+sf2UIuch7iSR0LVPAimLM36y5M+h
daHM1TFgu2amalqIMyWWUgV9OuNYAYcxd44+acHd+VUjjpTI22qXerxEBr5fhleSEjuF5qjsJ6gr
HPVD/WtgGPvlAhmCfciaQu/CnOugO3mLB+pg5AGDg70v8cCm6hIpjTcEY1FIcdEPYNFBAwU7pX78
tZCd9rty0tDSbySOSSV1iXNsCMYiWhBwXLj1y9s7c3IapXR0qsWQwhBsxdCD4qNPcEEZ5lFL3a54
DCuqNHkzLrHaJcFSqFNjKkPMz5Gfv/B0TnOx7OVn1Yt8heRO5JmNM4dWJAeqyw48pCY2KckSz1C9
MPqeF9ea7urxtwFy2uOhyAmVJ46UmHxvw7YfUxA5uVVwNXUPFVXXSWmeyBBk1W1cRj1+feMpOxRc
7tO/TKQSeeckeFWpl/S2JbLR74d6AssUEzoSemfD3pzhgKPiKDacXorcNh8cO385byq21+0NSPCO
dCVlZmoDyIjuAlRcGoQB31but+8LrlFRKIEiaQsOUAliCK9fhg4NEgyTtt2qllSKx2lz3TSMKAft
BzomdcE+WIElYwwIr2CpZcvNZH036YnlRdryEiXL8/m125RtBSYYhyzVwasgAcxs7jL9oOZfZu0j
y7eCEGxDk4zVHFjI8yIV4ORyAXrHvVTlu/OCbN4XKxTBOgwyuldSGYLkzS4xMU3HY8vo2MtVRNPO
EIv2mxdRqVLY2ZAoxsCsxlFPvF7F/GS0jvRQ/Ew//7cH7Xbg401EkUhQqrIOHBUQEfMGOLd4v8ec
sGs9xhFGdHY3Iu/snV/Uzb4gRBx+6aLoTRRFzSzJBqTdoadfR09/vMfsvQGvdh4J0z6BtuU8JLGP
ol+hlkVazzPWNkAzt7qPEHer7fSEqHqShEQZF3HSRB9DmbVSHviCGsUXDbMOciPy5BGk9DI1242S
imvU6r0za4UV5IiquzOTMKG7V+PciS158bOoQ1a9UpobqaupYPCWnupwnnUEV1C+Lb5+9UZG78sy
ID7b65i3nrpBq2qOPU9kXTU3geJ1uUYSfFyptrJwtntehmPfWDvlAjwTYL3vfO7Gl98oZqQti7+G
Eyz+CLqkJDAgWKMtLgpkdo25ELqxedrWGILVT7Q6mlgIjNq3Mz7Vaq9/Uo/xZXRtPvMe12xP8e9S
28WlXinJsmAqdRwDcbFnBOxHh7W3eU/ItamJiPLJNhqQDFtsXMTzRw1Ae8kdm+45tmHvF8VNRsOd
wWll2oywIFs7xfuTUPepWOjN5z9nJVO9hKYlZbibwWdWNXfh/IGK4/X3hctlSeckNnC/wEjchwbm
ghbOoj2dN0nbVnAlhHC3mJYtlao04gazHV7sHu1ayVEGj1NpczOYfhsoKq5tX+0NUzy7Wp4lWjxM
nNoMbdYwvKp8McBV46qXPAwU9c2W7q3WUQxjYbJDiAAtREzV+alj4cMoD3dgdLz9yFKizp0pig3m
CbGdEeW5gVZO8KVav37kRT6p2++Wf9rG0TngnsfbtvBvcIIvNcxm21Uz4AwrdaT6fpqPqnRqqdqY
TS1fSSVoOTOMKcslaGFemndBM3pzVxCtS9uluSsMQdOTDv2hZQFRavSM34ACs7vkLM/GVfYyYI54
5CYvk68fCvdjawjSDkvB1ClZbDXUmcnYyJCTUJAGU1RnUGLPBF9NS1im7UV8w+H/X5mKMEABScQL
nkPMugtUrx0KwkekEIRbGKlKI8paLonkWcVFRNU4UN8XtK0LJj2yeLktOlPG8dRTtnvbKOBy+7UV
gp6FfZ7FTQ03ovUxutVHFsBbrtPXWFnmaj/On51Nk7ACExQOjOJpFMSQRq06JzFugqlx5A8F6Fcg
gmllfQ7bymuwFbQas58xqGHOS0HsiThOpO4qpQ1hdVxZPSXKKVT989/ftjD/bonIeqUOlpUZrwXI
yLC3hldpvV8mN6pGtHdty/GvJy4a6KJr0iTJcDra4YVXEhZUl9/2Lffm64uDBtVgCpcUjb+uuld2
ildzsknPuPpFfhZTtyolkeBgxRGLqp5LZKsoF+ePqNhH8Nf2goO1V73yHv3ahDJsb9bbIvKftDIx
TTQNUVQAcqgkL65Hfyxtfx4Qrg8oSgVKOsHWLChDspUJqxnk2R3raxBGRSSXyJbbjU4NMESBHQ9z
G4XTE6BAtwssOHPq7S9yAOVreORNSfKhd+a787q+aRHe4MQiP60ZrBQ9I7zX9DaadkPTOXNxPI+x
uUUrDOEl0cfKaDQJt9F12LkjOCEMw86cxF5iV9fp4ir+PfHlslrCV5O7Uokpjlopy7g/3GPcEJrI
DvNN9sgne9Btk9T6CRqP5HpfY5Qssg/sJkeTIZIPXUDVEFAggo4XXTLPhQyQzBr8Vkm8qYxBVEwV
fG6bi9VGCQre44Fkp3yjWtCnm27sY9CZ2+44TTZ6SzyJ8n/4m+7cRomXqwEGTRvVJQjSc/MU++xY
HXoMhWr25h1VLbN9066kE27aSS7UtI6AliLIh7o0dLI8SC8Wio+zU/sU7c8r/eZjc62Fwl0bmhKm
C6dYzKJDfYTmgVFpp34yMEYUj4z2mO9CjyJyovREsB2IPi5GFkDCGplXaa8kx7gjPDpKR8TqvrzR
ay0KgfFrcI4ku/pn01Hc7q5C3az1EcYXMLKBkhTFM3CThG0bECktZL6OGnto0G+0UFMDNs36CkDY
KLtn0Yi54IiX9l6rfZdGKv71/2jemwjCvqAFIlbTVycSE/34dLAxOLQeEuMO8hyjY1FkwYREooPE
W2kLOP0I3SzXdfX1Q9yjqy0RHaSpsqxkHrFidiN5Ury4RncXT0QYYFPTdLS9o/0dLT0INLy/2c1u
ygew1qEMo3DQ6fWZ0+ijQ/i7eaO4/2UY6/8DiCndqqkYJhOzG+ks1cao4n3eZTAQiAl44VWrORgB
3fmaW3rjgRUeYSW2rvvXyeD/YHITubqrpDEek4bHIVqft/PFfnyloYhqQNFEdKov4m/n8bYsxBpO
WFMVu9qUA+CS4Cood4PxLMUfseprDOG2MoJulEwbGOpVccm7q0E/WR2MK+NU72LmUJSNm6drjSfc
Wopqa4lSYdtaf8JMFuMQwue0ruRdueu/US/nraO1BhOurAk8gxgrCOFGeXJDJXKXlFg/aosEe2cF
maQ2HcTR7U//R9p1NcetM8tfxCoSJEHwlWGjgi3J4fiFJSfmnPnrb0M+10vD9OJ88pur1sXWAIMB
MJjpNtqdwTInkgmQb2YeQAOJekST2SipFyKS2k+VvkRYW/PbAV1g1U7b6V7iKQ8Wcjc51Ou+ZD7q
9143ej9hxVbEFlIzRmF2SKqkp8D0+vnxNe59+b5w0lTnNrYqBTnrGaoBZfhhyhfwIz9dB/mDw11Q
hDU7hoSlSgiUxqORywm8mKfe67hKe4kfetKTxHaMuOAJizYZ4kIHjQXOz4/z6aXA/Tz+0+7S4w9d
G9kpYtvFL3DC+p2imY1RALiR7MPixlQero/ftoNfvi+s16SgLNQK+F7L7miIZ6h3xmtSECv3toRV
WmlFYbUaZmg0vaT7FuOJ5O9sEBZpydIAfeYAwBuTR6xpV48fSSbbAmUjJZxM1LCrpoLPRFi/H/Tj
3J5GJsneyiCEQEANkrS1BogKPDaTeb8wtq9Z6l8fLolLiQeSPB0UiiwKDqbFN6Y/BINkOmTfF9Y9
VTpIk2T4vhF+K/WbSiav8oejwU+fZcKSt0gTg3sfw6S+NU7jPnijVk4TOq2HqnFXdcYPheleH7LN
ibk89ImvLMYwV3lYvrwcnTSw9Y6nIJdAbI7aCkJwLza0SmhkgCCT4iiq6fZIm1y3QgYhuJdBtSQe
G2yXFpqOfQPvmX5IJqnkuWSwDP776hQ1xvnIAr7eyS3u/C+XOxykjMfkQwoSI3rP769I5V+3bXsf
uIyfWNURd72iLCrGL+Ft/K7eOelevaeOsm/2pebKHpwlY2kIMQdVjKyjYHJ2+/JuSD7KSe/4PiJe
x9fPo4I/kLFLQ2Zgsow9qi3cbKe4UGTY91CmQVuaN/1zffy20kJrOME3WFCFdRVw90N78xLc90jY
0fotk0l283G5YpZY2mF0c9I04AAG0+qNVu871XBadOQoKEntJC4hmSKxnMM0OH94CShtVO7T0Dyq
tayYX+LqYvlGkCvBxFJAKPHDiNebYXE0WbiTmcEdZbWcbCtXE5ObQVHN0N6pMkZf2coRqzRoDT0s
cwRAh6o13geuuMvDuKNQuLc9mawp96Nr8y8Eh0gFQWCscT9D9yh63JFhqo/N/n+X5bbIyp3FGtCQ
zGlp8EFL5tJbyg40npZT9zIGcsmqEUs/p8UKtBnFpq7B3Ml6MiYnNR4CtZR4snSKhGAAit3JbiwE
A8h9+IqDt0io25gg3v8vrBQyhxNCQUPTrrX5Ei3Sm1h7H5uS4vrt/fsSqsXaz84wx3jhAM0E6WXO
pGfoTnkLBZrWbxzeuCljXZFCCmeSSO+J0piAXO5ThtIu/uBv+cgNB7wnotzZR1lo+MOc8fucqWlo
iRbW7VgHTbEUKgq41dMPK9lNcQgNP0dfUbyTtZltpjgN7YLHp3UVJ5jW10sQIxcYfqf7enaMU7UL
fdQKz8d5hzZ65IyDRXKi2GycWoMKy7mqdRa1vNpFObC9tSv35FjfBE7iy5/JN9Ua1ljCPYLE3cgp
QfmWm7nN8H6OP03lvT7dmNUbUGZas8+kdWXbAf4yqMI2b9G4V2gCzNIeXL05Zla862R3sO0FdwER
VndhkTTpIH7otv3z2B97e399b5d9X1jQsWV2cxqgssFKPsXxuQl317+/HQV//v3ihUJbcHidFHi6
GT40TwNkLAYJgmwxiUnOZkhUvAJjiGLzzBcTmLae9Nta83jXppxKTDLt4g0jGCxzbFVYVEAwPWqP
YRX5g4xaRmqUECFIUUVBkQCl0fE0hj5UEB8qKXTvZ2/ay7u0ZNMkBAia6X2TcTdLO+bNpT/1sUOm
zFcLWScBv4D9vslfHEKICt2y/PuOWX0M735QHOi30bOGtG3syZrPZGbx31dxryVFDEo9mBWW5xT9
gdY74lmtRLlCBiLEgaDNSRPx4NrXn8flOBh7jf4zDN71hcQX+rVxEwLBhE7aruJvpYb2tBTHvtq3
rdNmuRM0t1knMUnm40JUwOP5GCo9wDQd3T/J/TjddYMEQxJ5RPJks9aLKGM8Mowf7OJ9NEkORpJp
sYVt3TazqWtafL/MHpUQ3vUlC1PIzfjX50VmhpBwgKYHS9UAMLF1jgmuK4Mk8bN5KyLoDwfRAuq9
xOKTYEyjvkqQZu4DljuD0X+2osjVFZA0a4qTGKHsCLa5QleAgkVq1sxU6wGo7ge8ptyh0g3PAo2F
FApfo7LDyeYAruCESDdTJDUWcCO5YfFNj9+Cuu36BG368ur7HH8VA1Sjj7qI4ftl8UaLfL1onKmX
+PLm4lxhCEFNG6CKGvGCUUN9StIHO1PcyoIm597UnnTpM6XMIiGqLZD0asMIaF38LiW7qkicqJGU
PG2unpVFQlCb27GF0hcwFusZNYfMbJzMvmu15+uTs334XuEIYU0xwshMuLO9POXxl0P9LlTwjodn
avBy2l74+TqizN2E0JYujTZnI9whSB+H5mGOd9e/L5kcMYmRFko4x3y5puEAKd3vSaHfkEBaIyEx
Q0xggNhGT/WRz8/j9JGe+J2FHnMFCsyQkNuTQ9s5Ur4gvhJ/24IucyVmNFiWpktqYugajzQOJ1HN
wcvS+Nmz7vKbmTRvJzNSCA0pqhPHnD8Y8t5QI3O4IkruKu+1fXbHa7HDyMk/XJ8+GST/fRUtrAi8
lboGSNM6sPJTKiPelDm82O+aMEIWswSAsUdpkJdEDinc4mzuQ4xh9W1QnFexVoLB8f93EDHh0ZYG
69r5ZRgHT/VbNzjqt/+twXbb+6ESxrh8oioWxcUkY4lCcZ3I2nrXW4ab2/d14F2fIwnIb6VwdZ3X
VQaQvIm9EsQSWXeTvi4TAVGRf015ud6uPKEZh6UrM2zss+kUMXoPKrBxqcde2fE3f+jWuLISvy3f
gLIa+kIgNqThX0IwjKOsH6awqbx89BZQM4Bdx2/OxmOJtqiPuttBdOj6SEoRhWgYpkWdLnYNREiB
DA476YcIsmTJjPirnFD6tJPF343JQ/UyNS3o2IGoXkx9TGYydaStKm8hoVPVfgMu/FSmubuxipmO
yhALEiDQ5RNLkYwlSieDTZVH9ORkLuqxZrLSna0b2i8YwmRlVYJy8wYYw45zxCc79tSdOLsYd43l
8fpE8XkQQu8vYMI8VeFcNLMOsJqk8alTu8ZBl0rj4C0NioOQ5kN1eOajFdzcQxz4f4+Ja3DxDh/q
BA+oGcBDozpFS3EI5q/Xzdv2w8uEiXf4vjEyAvXnymu85IkT7isujRzjhS0b/JJvZNKym164whPO
uDTrsn7RgJdYx0h3MtQyyjIfMghh82qYqiYpHge9vApuhqjww0E91aEtCYYb14NfJocvhXWYKnpI
hRBMjqJArra27AO0IU6UZKeaGlBVUWTHAJld/PcVYJYUQUqhAeyhEv4wJzqYP6FDOfcSu2QwwiG3
zedWaShmiLaxWyt3AzhCWCC5W8kWMROOueEwGCTKYExy84Omev6nrz1OrFvusr2q+tf9XGaUEDOC
aVwm2gJuak8lOofnYyVTWJX5gxAp1D4PCh3Ejl7D24UQY0PlkQ0HOiW7upUM38YlYe174hW+mjuq
jtGCMAvymP77jOtv2TwmxbvroyaD0X71uEo3+07hJqnq3qi+JU3gTWBOUCV3Eb5SrsRYW4gJercU
NdpVYA2dT0aZ7dNaVv4gCeOimpOZq11dEjh1WHRegl09WbyxTJ/7BbzR5ZI7jEXvG5P873eSX+ZJ
iBEpJR04zDCAZuO1xhtooLpD3Ep8e3OWqG6ZGhIV1H4J8au4MPWjbcwGbMOb58MUUR//0Rl0UPS2
mURUXQYl2BMpRA0aPoxx8S1hJ6iB+j17aqz31/1uc7WuLOK/ryyKp7xLxhDD1lr00KhcuKo92Vko
iXRbjxdMX+Fwc1c4S16riWEMlacP5xqdrWXnFPS5D3MogXxJQCCqBrfG+PW6cdtb7gpVCH2pRtlk
VRjEbjfzFLMXefRo+oZDUI+peIZkzmSDKYS+KmVN9OKDffmmTu+6sHFI9eG6TXzef1vBK5OE2JeG
vY1CLJi0sGczKSAiLEkeSIwQa+qtyJ71zMZMtYVnG6eAOLkhS79t3LKhyWno1EKTkqWJLLmsNeox
NLvKsyKI3hu42pf75qAe9bcolMXj4CsSmAx6r6puYOmattgVTMJSncpWw55UoRSTzs4okyDampY1
guDfpCyrebCAoLNnFn6Jk931ad963oSgnMpwd2YqhcrRrwtoLjKKXEhce+F7vQdtJxTMd6iRdQeX
tv58w6v3ZaO25QkrSJEIFf1kzFxKQM4UnHbxR6XJXGV8uG7Y5sDZlmXi9s7QIS4EILXriihSotqz
0Vo/jo/RazhGMHIXBGFqjBRtIkUCM0DYrd+EB+0QeJmTjdBmtTJnulMPsnTv5mTh1duwmYaTKWRG
fp0siq2oVEws0uiG7TUvx2E/RwJkelveKCf1kKHBzbk+jFJIIfZYKinqPkUgH3GrQB0wT1ypxwUF
U4uPPAiYPGUKF1sztzZS8EiUfSilwk/lLCIPrKn/iYjuXrdKAiGSFFRZ0iEUAUI12rdRUZw6okgG
bussubJCfHqYtRrXeH7FZcXXUX/bQpyR2vcU5SUN+0so8qtX5EqGWmZ+eqBJdsfAdjh86dXmUC33
i6zvYWvpUpxRmEkolCjFu2aht7Q3raDwmonj7DOU/3S9pClmGwSLFk6OYiNDcICprjpa13HpheZZ
b24n7OJZ/e66B2xND+WB4QeGmGrWSTf1ahqVoD5FTla9sczCqe3nMbzrSgnU5kVpjSWewVOtQqkU
7JnR7arvemghNZbT74wd74+zv163bMu312iCN0x9WpJMh2X1kDt18EkPJYtHMj0i05GpF6AC1ABg
LMdOe1dHe1Ltr9uwVf/C1kZwI1fHumg0QFCcAYPLY3F2fXbT3nCq+8yV1TDJzOG/r6DiutZUO+Dm
mLk7mfvEZE4jYzSS+oCwWcQay0k7wgdSqG/4nPw7OLKv2j74yCXNXrPDrodP2CemKF3oNMOmudlZ
7Tmp3iwy4pXNM/AaQ9gYZq0tGz2ERS0kRw0U0uYu+2rg9Wm+aZDFk7E6SEdQiApBAa68uIFNPX3R
1UHTvV/lL0c7LuSjyugn+d8vHohX9onVdMbcT7rJV23Jzl31Dm1ziHQ4tGrgsaa7kEhu0DL7RBZF
ZWyqwK5gXzw7y0cGiYfgCEbZhLk/GpNlvAmSOCGSKoZEGbI4gn2hNntqBYUx1KxcX8abS0vXLNMi
qvW7wHgGLsqkiROYBMb09J6Fz4EueT3m6+a3WVpBCF7YLkUTxyEgzAgMSjXzs/ldlH/u8+N1U2Q4
gveh/CFVixo4PXa8wCqB9XmqEnDz5JLdXIIk3pPqNOvytgcSrTvHbrE5PVHImMkURTan/zJw4lVp
jJIE9G2Y/l4J3TBkno02petjJoMQdiJiU13pGkAs/d7Kbk2Z9JXEvUTNkCXJqrQb8H0Lzy+6elfN
BcoTHq4bIQMRdqIpm0cFE43toU6ObMrdNkYDfyVNZMgGi/8dq20oyOY0jVPgJEdttxwzD/vDk+Xy
nnPilKiN2f/t8AlbUmhCfX0gQFymx4Lu7fpLL+MMlhkl7ENoiTL6REsBYd+22Rul+nZ9cviqu7L6
RXEQEsZz3lOYUI7zrgnUJ6vUnLpJ/EFhPlplfOQIJgfUdJKos735rVaPEA7KPk3aiC/SCqzz5TO2
Py/w1MSJTdfc806SptxdN3X7SHSBFG/NKkEWiPEIxDmU+JEoHfwKper8CqbIGKckXi8qhzRhSOrE
xNKa28ZrqtO0hF7TShWieAS4Mn+6ECHKdqSgaoJNaMaZHRt1zpY72xAKhkTOOfRk7iibNrHbXqvC
YkCrBLrcUToOIuFP5vLQnFuPy680422tOrIqStlAiuFDZ9042kBEKUs5n2b7XS7jqd28otOVZwih
Q6+TqSmhteBZmsOvF7ylP/XzffmR3vdoAllGV0ZItHl9WkEKsaNu1RS0S/CPOAjdOT8FoGzpEtfO
P8zN4186vhBEqGpBDdgCFrsdfcNNT9bDdGqP5DCCaF+CpUocUjhOUCXO+mjGUCa4d/T7fN+ijcY4
yBmdJJFRFwIIjpb5NGUwSl32SXqQ9rlJThFihoMES2tlLQzJFT8ORscg5zwsnDaUpKa3j60XTxDz
HN2QG1m3cEMqt36OXM3JwY0IRZn6aP4HaTKZXULESGfNmPIAcJH2oUueyuJdUT6SyZY4gmR6RFUR
s+syuBw2LrNFI4uqO9YsKeaWBAZDCAyRFjdjrMCQeHzOo8OQfkAn3XVvlkEIcWHO6EiMHD4w65YP
vjenqWK/SXP/OoxsSoRYMKYqbQJ+jmhL2w2s0C1o57S9fg9SU4lFsmkRQkGxjLM1TBi0qgxdJYeo
lYyI5w/B1NRsVBFpls2EQesaXV0iggxXUO+Ct4qT88Y9P4Q/ly8C9o0bvobtk1H9gimMYF5OSmco
CrJqbD/293hccqzpna3L9Jh4UPl9u73gCMNH6Vw3cQAcBaXpRr44Org9BsWzG+Iu4cHqUih2yogM
/3BwuaAKMXUalLaJGVBBAMq7lqfzCA0y3QG1A9jeFllP+bY7XuCEyJrVJChJCLhwib80CK9Bn4RO
kxtuMrD9ddffXmE/scRHfMUE0bI2w1nMOvLRL+GgVfpYBzJpSxmMkEC08OBXJhQmMXM35ccmOxWj
JBz94Wh0MUUIrIqtQlU1BYbW+AlxuEA3pzWsC3fWPH7KrKQimtur+QKpw11XVx5Vn3DZ5ZBZpPjU
MB1z0CWx6Q/bE3KJtmaCTFxMVup5gUjEc8n6fXUc98pd5WunwAG1EtaxLJW4bdAFTIjpVRw0ZdHz
mN6/Q7ESxaPgdX/7w1q6IAjRqUrxhD4xJImgccpJUgJPC50oc+ojJF+88oMEbvs4dIETAlM/DXmd
8WOeGQxQ7zIqv5irUz2Yt3NfPETapyDOj1Slj4MizZjKBlMIVi3ySZSOMFU5dN7kBad+P33I3fSG
OYETf5E3PMkAhTiFCNVTwhPnQ9Pes7Y+1zSXxIs/rLLLgArBKW+KgenVizsShsoB7WD7jR/dzSV4
dTI/3slOtBKjxCwmWp/iSU/QwtMW56729Upy/tuOtj8NErOW6RzHEEnEoEVB5uT6ucKjQxjtm1dQ
FGOLvOAI4YktNrb9HANHqjfleNZkGfPtrfHyfSEW1eYcq1kHO9Km+gBJ6byqvRjlmlasoNo2P4Vq
v1d6XeIPm4HdMNFdq6mgtmeCO6Rxl0QktBF0Z2z5KM+3RyeWxsBNFNMEzaqKpzucbH6Ns6FqDm3X
Y5fKv1v3XKxMP+Tfog/Wpx4X38LPoQHtacfroWPT71aY/PdVbKdqUjeqCcuokbiVbuwK1ZQlYfi2
99txZoUhBEO9NttlsoGRjro/qe0OvUouMWFfCEZ2rT+Uw/BPs3RfVCt0rNcw5ULo9DKsQnDEWXQE
9TyGdexujPnNJMv4yIZQDIBLmpeJDvMYje97c37TIQZfnyWZZwghT237Bpl/QOh94SPx/JTYrW83
6u41MBBuANU7hkwMEtoc61PIT4ARcqdDVe7idHrWSlkOdTMWQQr2/2GEGBHEXQW9ScA0weLW2akJ
zlSB/Fon8e3tUbvgCOsJtXnKSED77in5vd4erPJL/YrGOwzUBUJYPkldQRioAwQF97Nj2cRpjUF1
SiWWeIBszIQ1hOKYwI4GjNmkf7WqA6Wpg2puI/jf+f5+sUdYK0UzRWNs8BBUlui/vCV26gVUEk03
FwwlILW0wVJii6VMCZvLifJoOtiHPEJ7mizgbB6HLgBiCrZSrNbSDKvwfjDU5XuutTfsQ3n3Fneh
30LbCkk88cdlY80TkKYvs8u7xZqzZbtcL4l4yjG6lb46bfr0ClBYO0qaNYYdg/pzUhvHVDOnHMDV
3pWyA+ymv61whLVj9eA6TSrgGHt9R95V4E7Hmc6lGtoVFt+td9Hb8oP68Ir4A1pdUEAaVCe2EEmt
okE7TcMjKVgfK5CdpqUTaxLTeKz8fcouIGIsNdCeQ1NYRlFtXyepV6heRw6WfccKEPoushTs9oxd
8ISzAws6PBdlwCO94S3651alp9KWlTFt3zh+jh0Uvn/dyNWc2NVoYOw4QS2UO9DH9SZ5P/mdKy8M
3KzmpSswwe2zwbSREgOYCvKYFyGtk1Ucana/lOixykJo8O0nbXfdO/js/3nidFVw/SzucGbKMZAz
e1S6j3rxsZkflAiKmrJL9naAsk1UWRIVtxch2GoQm0QdSIan3eAxMm9jIvFz2feFKEuqiGSgy8Jd
vb7V6FtTlrPc/D7k1hmDvh9aYYTFOwyJretGjqQy/Qg+iCz1rs/EdvJtBcD/gNWpkYs8jnMAgPQ7
D3v6oXSbM9O9wR29wFGd+L4wJJjbNoECEoX3FjNEPuQZBP1zyR+p2+55Dt/m3SzZYbcBcO5RmaFR
S2ShDVvFbKIBk27nbpg/z8arCgaQqfwXQOSbXcq2DWMT+VeTvVuIb5S3RX/TypRSt6+uKxhhbU5h
iSKPDs5FP0HIZ8dpVUB38nVylb1xgKiY5JC1uVGs4IRVSaakWZSSPx1bB9vemVz9VUFn8fvrLrcZ
RVEGaKO1zzTRV/mrx7WRWUDkrsLzRd/txyx8GClxGggc/x2MsDlENh0HmwGmT47D9Dn+YnWS2neZ
IcJ2YJptHVlqzdem7YTWO8Z2bT1KfHkzVF5GS3xV6lFmmg8VQGqubZGnkPQaISjWTtBYwh15th+v
D9u2060ABacLmGmbuVVideLRG+XH59ztzoZngH4y31mjVPtVMoqilkw1g3QrajFPQXoyajTox25a
NZKTggxECKNZ2JJWWwBCKsiTJ1+GGvWN1fKawLYaOh6XVrHULCKS8KSup2r7JCgdNsvUEzcj2wqB
27lCSOADyqgBobbLc6wP91Mgez7fzt+uMIQtLZyafKkLeJx6+rfqwWWFwwXsUCJwKEbJ1GxGnRWc
EA6iOujq3IRJ+YjieuUbM5bdmNzT6TU79QpHiAcV0c2lCWHWjPr58Wi8gpoM8mY/w5pYQj1klboY
GtYNhAD2RdyezabbXV+bkqESK6hJWyeq1vCAk4bORL7387BTzS8plZLh8VD/2wHtYozI1zEuVlaU
FiZlftt5nNAr0MGcoX7lhH/qYZA9IEmWp0jVYeX6SDIFcEmnOdaINofsrFcSjhgZiBADFJuEBPl0
VC4V+2L5jArdJPh6fYK2IdAlAoUlWzfF5qSySFqILwGCsMeuOqiosGHL5+sY2yHggiEsTz3Be2xj
wgmC5L0yeil7uv79P2wAFwBhQSqowG1HlLegIEPZdR7kI8DrEO+L7/wGIudy297gLnDCuhxKMqWU
O/VQHtP4iOyOsqCrJnyyglgSamRDJ2zYbGJ6FiWwbJw+QUHOlNHgSaZfZPqYEmsEBEyhzQ0LT8hQ
arKkvAxC2J1Lqs7lOMCEdnGq6nH6NFeyA8D22v85IS/7w2qPMfMoMGgFCMPC43HuT+fKcgwuVsJ3
AOX4ukQIrgL/rpoXh1wBamGCqokeq0bV3qohdMytMwlNydzL3PrlIrRCiTozV6IckzNXrnLfOigy
Oc+JU4feAlkUvrWlmn99Kckmi/++gqyixmrSGZBtfjYHJ4/eUymdJJ/w3yP1ZfCEcDDYsd6HRQuf
dpcdcSEccqjOHXg90nvZyWB7+7lACYEBXRpaXFgv5kSOwpyQfU+N+1G2kUoCgiYEhBglsvHAz2oR
6SCP+WliB9bdGknvzZbl/t0MCRGBmCHYEPkRvrTvSHJOw2dteHsdQhJ0xOJyZTIsViuAyDt19EY7
B0nOoL27DiKZGrG0PCmbXJ/5mU3Tb+zi1Ga7ID+gMPc6imwNER46Vg49mqAJ1ymmhvNrcyE3eqRe
5f9X3UfZ0Ak7tkYj3WIxrFKX+yn/2krZrWQA/PeVPXlnp5XR8Q3BBSmO27rlPvgafWg/0hcq5fGw
9JKQ8IfT9c9FRISYMMUL+IQMHsAhzMQrnZoDikb/PVwPsuoF/rUr0YEI0QE90lZiqkAr2d2UPNHo
XSDj65IsVyJEhWUoF5YlfJLmW4qHTXBsOB3KH1N6W8myeTI3F0KDhX2iBus+zgomajinD2N/a8TN
KRkPEkeX7IHiu0acUZaPNozi519O+5reqo8vV2BP8WS0VpJJEt84kjiy7JqfGuvqfcy+QzC5e1UT
6WWLFYvL6azEqVbDnixIvTQKnSILd0OWSQKEZD2JxeVtlGfg1YAlZfI+Yh6T3eFkAUhMh/bmkhQT
D6a9m2cOv5hUxdF2xx3XS+kZXtWlxOCb/m0jd8wsVHwzkQHMSKAqULUFho58t/IHvTrobenbuWe3
0qeaTU9YYQnxqDdQZ7RQJC6NPX+BihCRIkhlUqfLUIEDQnnOMPnhuq+/7A2/xYgVqBCRLH7z6lIY
iAbg5n4I8iJ5irRouotSkp3TICWfLUrif6qRhu8sw9ByR1fywcQrSN5WodMVNFAPVjCRyA0hUnAb
W9rwT5Uoauo1emPXHyJ9YKiKzpr2qOkL3eGxynxz3Yotz7NAz4aUsk50sLX9GsnTwezsukPRjRKp
PiGKn02volBbYwizYy5BvaQZMLhEJSS1IZm602+tvYl3mVp1FBmgzCZhYqCcpNkKbxdE7l+336jK
Kw4/FlTamYF6MUi2CXeJVM2jfFbhbW0ZOkbW44EO0h+yKsctn16jCGeGJg/HtjKQVa4zz/hEQSPJ
ixwr25t7Z3AXNzpwBrpJ4g+b+yxehglRUS6ioj7hV4fIW6PvLIp3jfFk38eHmmupPWon4vE1JKuc
27bxJ5iYmDGKNrG0EUvIYMpTFna7yCSmo4fN7rqXazIgYcosBk5tksCqzlNdO/SG2NG8zBsO5HEx
nfKmPKKo5FHWuCgbTDE/Q8a6olaD3FZwO/uGHxxDCDEEDnF4Saes9HYzyK+mTiwgVcDW1oUMRs4n
qN0cyj3nbdVO6o5zjspf/mVjKizrQRtq3Nw5XHnXJE99fDNK9aq2NpG1SfxvWB00hyi0FLsABpgm
/bp8WJLOWyLQdt3n9aPERzbDhmah6Mc0QQeqCQcyk4YgK8/449Qj2xtusVsOqTuceo+3h0QQEnyd
918AhVNZ37N4KHnTQ1+8GWN3IseMShx/e44uEMJq1kFupdEREKB9odouo+ellFBgbD67WwTMA8Qk
lqWJbQgZQm1IS4TDxpvBkNm67KjeK/tyZ3ulpDZn89V9jSWcy83CjhcclvhGX95x7aDpBPEHEP9Y
R4k3bJ1k10iCN5AlVTWz40Het7/oXnhKXesTHo9+SN1+vY626XqrIRQ8ITASBSSnAFvMB2W6L2Sv
1ZtusPq+4AZkCCHAzptPEwsKVbqnE+akstKVzbV6ARE7DKjeFo0aYMOals6t2EG1vw2h4ZL8rSKj
CpTYI5L+hzRobSsFVF8mThDcJWnglO3++qTIHFtkCmSDWbUj3+cb3Np/bBcQHOFK4Ttd5m5b6aiV
u4mFr1oF9qC+BhbZ82J53s1nnho4duG+QiuTraGEuB21Y0TUFlAWhIim02j6gYwAU+LPthC2+6rH
xj4CQinv57ZGW/P763PDF4R49l7bIMQB3MbyedEAUBEKOcbaLcnw0ezILh1wYOqqzmG5LI0nM0qI
CIOu44A+wumi9FMTH+fOv27TdknJ6kIhGNUsZVGU/JAy7LSPPCUJiXpvwouVC5qXE7KvR5lJW+uI
rhAFk1inxX0T4/w1DWecZWN6WKjkasv/aHGm1hBCaKO91cUTPyU09FD0H21Fc4LIL2UpKZklQoRT
Fda0QwSYrDmZaeRMtt9J30EkICJD8mwq+VxrAGFJ6+StQxbV71APeN0PZCjCWXWgYPXtQkyKHfpJ
f9cV+5xKLhdbrryaFFHcCCyiUanxWgWjQKzJjTOqivzXWKFTFUT6YF4Tm21pYOsxSZHSqJRdq0Jq
9HMo08rddq0LhHBDsqxZoaQBRJqdYiV1w+AQt7d29apXVvuCI9yR86nuWMQwWrnyRomeomLfyZLd
mzcFaluqoeLOh/oowX9LPVJQAI6mjsb7Qd4f7cyHfsdrR2xPl13y+F/8+6L8iSY+uMXarJYhp6Kp
0h2FaNtyAAdb5/SVU31X9t2+wK79Kq++QAperYf5ZFm8P2vRv0764gTDDuJG131ue8fGrdWiFJdz
EB7+el0ILSunmg67eA0Oz7OH36xbA+pgmZt/vo61tUotVbchYmgyUxclbpvGyPV2QFJDnT713T2Y
xhHXJFXcMgxhQ0htq87SGRjxcpjG91N60GXUSjIIYcRUCMwUpc7zP5oXVu+MyGtltehbwWY9UsIO
UKpZZkeoyQMb1s5Wn2Nbxs2xacPq4CkA5E1l9Qo/O8Wg2W6n0WdGfZdBz/76jG+uUZ4p01GCqYOA
VBirGI7V1SMp/vWuBAVRjvYWnUnIjST7WdaNvGnWCk4wa0QHtNkVWuEtFLtNeu7VyenHb39plBB4
WDqb2hLAqOSm961dtkO+52juVS/BjVfWurbpCheTxBa/2MiWzFRgEs2yW7ts72pLlvzbviLqjFiE
S2yo4kMRq4iKpir0I4TaU6u6VQXZPnDDfO+m9519jpbJzV4VC1aQwjols2bVjW0UXj8+F91dvtzl
zYfr87S111krCMH3IBdShsVigo+4i/zeNPesC/YamDq16FV5kBWU4HdaCfbghQ+gfaBv04fWSUDw
9CWbUchAQAMZ3Cm767ZtO/plxgQXjNs4MZsGgJnxVS0eaPOxzj/+FYT4VAQtcnRXmxg+EMzvRjI6
QR/5qiGJ19vu/dMQ8bUInZMVOiuAwkh5SyrbV1PZWeTlBU3culeOID4VBcXUg9wNGGTfvg++617s
Mw9t1aWbvotc9bu+w2ss5JNi13y7uHGFZKPRusZd4z2yHZdves0dYv0HCacjoqBRhiq08GIDIhEa
uWnmEN0dqiTNJBtb/vsqEziH6dQPBDAlU86Rlp3H5jWdbGtLuJ+uIPLBmNpswTKOy6/BcLDMj7NM
02g7R3tZXLoQKpKktyuGSm5Pu192xvcWZ5TctfyUOLo7QPFTKq7FD8HX/EUIHEUwtpM2ADDnTdwt
GJe+xKWDmhAv95KTLOMtCVOitBEYJupWmbh3htRZCM5E+kOiPxX9P3+3noWQoc90GawZU5XmodOD
QQosIUoiyzZuHZNXDiHWkGdLGUQR4da8jZ85XZWCUk5t3/nKHrvjY7T/K6PEK1OBvu4Jp83CK6xD
MexytleGw99BCFemINGNpegBYcfg/wffbgetA6jXSA772+8tFzcXSYn+j7TrapIb17m/SFWURKVX
xe6eHGzP+EXlsFbOWb/+Oxzv3ZE5cvPz+D5s3a2p1WmAIAiCwEFP25r0NXCSj31iL57udFfRP4kz
tmieC210YVwVN6LoQrS5eKKitEhnEslAnRwjf7F287YGZ1r5pbot3DwQHVwCn8TfAcJ1MVGCC5+U
rnOw0PC2KlbBgu1uKCobxMQt2lD5vCBmXoRmrLImxBXno5Y4tHxc0g8RKvDOW8Z+dLtB4hysXqAd
eQwhzAt3GQpsMgf3QZZ7YjV+s9BEdpW3weO8rVK2g1SzU7/xJo94mQePe/8NjC73KZv55/cCl8Ec
3RtHuMHjPG9uVW0WWpAvajJ70K/D/FkyarvBm6ry6bwudwOaDRTnc5cIxPB5A9EGsIKXR1D6h8Ln
4V2/vsHgorTOADdHx45delVfgnj6IHnlQbtb3P9PrbForTh3mzbWrCwZBIqGr0P0pRZNrmH//e/X
Bv16v568o1Y0Mnw6PN/aOGb2NZ8vDNOX5tKWradG/ggCMuf8EgnM/U0zndrnbYKHbhZQO/RUo1R7
tNscM6EY1bnlKgLykfMmQfnOzWUhLRkJNJiCjT6hd9mS+oOoqPW8iVPChWKooFbNhECmIv2km09D
ijbEorIb0zb7jwL97Z6N/9kfJZy7kHOtNNsVjim9tB76Y4dRbmBuO+l2h9dScbW7cL04d7EMKDrM
NcgmHfRA8eSDet258E1O6knvYjkzNsJxvmIZW7ksemaPZRIgRWKrw3TZoVNVOv6lGjlXMY/ahAoT
IC13i7O6nd04UmQ3T1qwgGRHcjOBazq/kynh3MZoNt3asdbvdJ5jO101v1vb94TqG+1x3iIaaNRE
MfPsCM7C4ZDVgnuWYDPx6csShPtRUzP/at3Gsi2jmEhECH3+3KUvmcbNXUBKZlqqM9alXjAPuwri
mbgwgDT5dt4ABFv2xew3OGqkEAxuwXroxS0tm5uxP0W9O2aTX2Ui98DW9q2X1WRKVUo1g+c2saJe
0lZDxRYyl9syBH9GPxQXeNY6SqZ8muLJ1VZTNAttX5GvoFzEGSXzYDYYxOCu8keyRB7RhqBXrrTl
6bwi94M/+grEOT+lXGur7XEliH4wEi4Nbb+RR4+yhpJk7KTje+iqjA0e5wCnqpSp3kKwpcCc5Bs5
ESTp9438VR7O4RkVGOfwFIQrTnVdSN+JFRii6lahzjg/ZyXW0KYKZKB3IzSW+9Y9ve18NWCHIDjd
RUMl973Pq0yct6sHREZND7yMPiix1/+tzjjvpuaN3i8Fvj/Nqy0j5TyTg9UVjsDUREvDObgsNaoE
Y9PZJX5gFS+BQYP8U46rTXXbB4krfV+f1UcBKIuBzuxevndexq1aKhvYd0HK0gFVpQ9R7RE8qcu0
2kqsOCUdD0k23qqp7p4HF6ybwT3ewNT/TRLP3VPbfLVErxC/Od3/MwyD8xLZRKM8brBwrLo/u1gP
4eB1bndZglwbs7JFdwGBU+Jrk7UonbUuBlwVTU6vB1P/nLeto1Yi5hMREFPsxr3nYYnpsOzJQJ0f
0upoJYcivBlmwSEiWh7OVWRxl0hFDNPoo+6gNsZ1rryH4Wvj7QzOU0RakqpJzhZozO0Y42dMKmgz
FamK8w1kkOUxiYBgGaEtx5eNem0MhlPpIh4pwe41OCeRDjJY8gjLHaVg1jGt+RCR5rmMUkFsJ8Lh
vYTRaKChgEAGpiJI34zotJSCd/yXxqEzToGvSAhJWY26BfuanNGV7NjBzJ4cA960w2xTzfnGCtZ6
p7xXkLxfPQXs4KLOetHW5auhVTNHzmpgfil2kOtZUVY7HzANBhcPRgGV3IhGywn0yhcvdLkeGxqG
VaPOrLUV6UAw/VavBZoVbCmTiyYyeaLSMmDx1KzwMXv5ItJE9boiOTjfkJRyVyvM4EdyO+ona72Z
muC8394tKdpsW742c06JpsXMBsHlMaLkOfH6iw4lZTjgwczr1U7otSJiApFcnKtoFBBt4nUOG7l8
zpKPcfljjT8K5BIchvxA5yacizXugLHS+2g5Df1lq3ypwt5WRj/WD1p27EQleiKxOLehkmSp2xGq
zOPayUfdj3FiRORvrZvzGmSRy7CrACNNqa8iXzqMFJQyouhV4G35Ys0iNlKlZsa3RtROp+uhk+1x
uKzeMxTUoCZ6CdADhAl5nDhU1xPQXrKEc6RYdroM96Q07gTWsL80/4Hwr3tTaZBa1+GCyF0fnir9
Apw/buRZTtcHqW4b8om9dkhC7jsRLhcW9aVSSRN77YjQk9EultOo/yhyJQg395fqVTouNhrLdpUX
drrHFqjGwG1MVHvuLttYoMZ9l/eKw7m8oh0iBdR6LCi6ipJrFFMKlol94O1h9QrAObw8b/s+C6Gu
9ullFDEooTWv8xd/9fAw6YsorvcrAV5tT2XLtwm+6EoTrVSBN5xG0MGFt3Iwe6pDD6JXL5EdsBXc
AEUmyufoS7qIrLCFAzq4/HER+fJ9n/eqPi5AGnMag6+PWZuOIUtWbvhqWDqJHLm6bDqYt3PfdNPj
mMc+2F4P59du1wY1jWqKooO8i6eDq5ReprmKwo22rW1JU5y0DOT5LpLf0wlpbIA4VSq13s/mjLcO
lDz1HbLn7jsEATe2QhUwaOk8h5qOUzcuu4Vl9m46MDKkA8a0mFfggxLs2rftgQoFPZyCYcVoJjFU
XmXt3JXUSC3L6Z9ml77Yd4qpxZcUTyuWgzdY4y4+INuHpCmbw8RKiP5QVO4HcKrs9IKifgw/YBzG
IlhLM3FDq0psKzZ+dGv99Tzamz3AoXHW2aCtZm0tE8yf7ETG/PnOXkThzEtd/y8ehAPhzuAhBjmv
3EKkBg9mc2AWa5XdZ0ZRhAcpS0p/UHMJzNRKpdt5u+qfFkWfbbmxtPljXhAwcTcaqBnRESit7iBH
41Oh0Wpy0qpuNVsChwZxjcZYr5Z6GvxCbZPCBoXY8qBolnrs1V4tcDOJFs225mZpnFBqQedAhlm/
M8c2PE44ujHaD6wssjNY1Li0zHz9kK/SJ61uimul68Pj2uGYJQXV0RWds9kgCf5xbcRrdyPFOjmg
tid7zgaUMVutaR1kVY7Mb4oyLx8NnDVXVdQo7ijNpr9kZuZJCQ4hu07MfHAkjRjh7TDUiZ2lmHnp
52O8rk6hd6WJkymRhpM8mqG3xkvcOPPULR/6uWy8TB7B7T43XzEgp+qdasrr0cEge5CddikqwtWw
l4MqDpEulg3jom+n8BHzYAzZKypj9fu+Tg9ZV+coRZpxoUo7ZcAM68SoTgOGk9xqpLEOXdLoz8M0
y51Tj+P62NWD9Nhnc3LftHP1Y0JB5yGbmzRQhi5/mIoiFaSM3xxunOVwcUit4G1zkGGeMtKeqX63
DH+32/j0jGHVOmhS2Ha3rsLqIo7Qyd+51vh4fpu9vW69CILKNqqiDhH0wb+eNSrm864V/uzouUdO
L10CgXavzhivVnplIBrMs6+3Vzhux9XlZEwtqO2c1DoqYEGgf8oFyInDrYsl9XlKOhAGs0r0ulyD
rkxd08o8gdrOyyHzL4xKq+f6nDK1Xb0097nrQT/2mp1jUo6CsXTxlag//G1y9RfRZP6owYDEXlkM
qA7DZEwUWadu4QyTjVBRPul+HQwHUfOuSEguUszDojdN+CrHUD6aGrs6/CNQI/vCWwf8P3PAJIBf
rS8jKPQdGiwXCWSfelVQH1akGDBYzQaPveAIFYnD/r4Jq2gWTkm5QJypDML1QpZF9T0iAHambQAy
TE3otBkA6k2bgBWhQ7PzkKLm4XL1wgty+PNaOc4kuCNZLsa0GVeoDx2fcuNZ1bdZEkRqIpk4/0DL
kU7ox7QcawjG8rqf/zQxwonAOQRVo1GMwAIbVr4rmidZ9P23NfwcAO8RVrUHzy0WRQGXQxf0h9n5
xMYKv4NBE0gqqoGxNQ24U551rl5yjGFlG7RTqL1MtV01j2oiePjfW48tCL/kGRgBpRIgVX07FTdx
LFiPvbhr+31uvSvcf2Qc05ZjToUdgzhTUb9P9Wy/Y+NvYbhlj7MQKpQhRvs0/GDzBsfDdEsbd8FU
jjoohVzeb+6K3NpwVjArTRnmLfBIsGB8EBJYrnlcbtLryCF2GYgeIARa5F+UiZ6HKcEQEGfuDmX6
kBY2sQTeRmAI/ItygxDJjCZASIPTG4+W+un8ErGF5l3zZoX4l+QuUYt+amAIpDExAPVhCQ/FkjmW
HJSiKsK3acVfV+fl6Ns4TpPMuZmokMVEKZWXIN2curHb22XsVJfsLqM+/3E/GQfJ1LuBbMxmGEkF
8aLh3hp+lHlog1FecOLsmwF62BXQTcqEr8BcsmaJrZDCuSFtNK4tdHnKwx/nF2oXBP0jGNpHCMjJ
OdPuNEqVYQWIilAUN/Zcfm6n43mM3TARY3r+B8IbtJFbkWpKAGl+jK7hN1eSM5+KY3xgmRbRQf22
3JMtzgaNS4RBU6hIR9+Ao38mp/x77KSu5KSfMAQGdQxHVj+o34fdu3zSBpULdyoQScvVABm1m+qa
BSOj3bnht5aVD7qil7zd7bsB4yIfxZDQ4L5CRFrdKyB0DgXnNjsH3mzfzfc5+56Xxppmdk4s/ZeW
OoRcZPVjYvkCu9j1qxsYZpybbZSOWqdHMzM+PF0Tr/SLD6ZLH3uPvfhjAk3+nh21weOOv5qW2lSz
c8MyDrJyyGIvFbGH7q8MJRp6J6mB//0qkiSZTdyZjeUUytL71drKl+so1967NGdQC/2Fpi7zxb6G
hqHdRtQjdjuZwfgy50R/LA9ljmeu0rOOqajVg/mBtxbxCsipDj0VpJ2R7XDocL/gZW0GDUFY2oo8
21p9Sui9lImoAXbPEPUVklNlWRpm1TEZu9qx6js6XBropc7y0Z7TP870MZ8B76foRFFQR8NtqILE
RAUJHnbvHKW2ZVWVXSaaYNV2bWMDwu2qrIfBdC1AVPNoDH7biPbTrjPfAHD7CWmddQEJL+7HR1a9
l7qpaSfBer3esft44svPzafpjzsDOdVxljFPcbMaEkDzgVC7WYiTqCrmSC2rQH279rCRjrOHYpam
YdVqZE2K+qEfUydXvoG08Dru0Q2RiKhm93VJVV22LF0BA8+vGzlbrH8NvsWkSOSgquExywW1ibu3
ciBoVEYWGxlaDiTso0UFHwEysB/NAEwoB1b424Bf1P5JZissdN81wQ0gd0oVRWIOU1QiLkPXvUO7
6nFYzPvzzmlXcxsMbi8tmFdF1RkYmEjyoI8DBmjLV2shJOHcPT1MDdlOlDeBsp2zhzSfzaVTYQ/0
anFa3M5iV/+uX/Yei/m6C0Ug1q7qNnDcpaOqyxhsCPCApvw4xJk9z4Inr/1AdoPAxWIlwj0lbiCQ
+YENymLkdMlVAaopt0EcG5/GyRFVgu9aIArADUPFFI+3czxazH4140SGT3ogMbSI8SR+ecArrxEo
GF1reqJqpz01bgE5Nc6Wpsc5OPEcE6+G6V1BBaHL7pV9C8BpMUoKS8t7BS8NOe5qhReiL/reqh0j
YKFfLSowEOHxfVmIn1u9yyFQfkkc2QX7i6NeL77s1Vei7kaB7vgbwazkWVKVKqaFT56x3FTtO26F
G9XxUzygN71BWhwettF6xsBSk8gJ1ZaIWEVEgnAuoh7B+EFDAFnDSUFw2X0674LevrbiUKKMD9EC
R99bDv+MNSpJIExw2EYagiIAn4RrgUxCRM21FxdtgbjTj45Kng4zgJSAEZmOh8HHtSb440IMTh7O
13VlnElmiUi5TD4rGgbT38+iN8I9t72VhNuYWaS3cltDErk/rdndONwL7WvXw20xuL1ZYORNYiYQ
Y5RByFt4sT8bdg1K+vRAfNVpMRJQdB3cN7X/LIG/e/ap3k4Ts4So+RiFJ+mPa/N/XRk+k9KlKxnV
Dt9H+TLFvHuau5bUfijYs1bad9/PG7Zgkfi8iqa2s9biLHSmwrjOltqX8vB7IWR72L2xbxaKj4el
sW/NAZMinfVGzZ3suvbjm+l2bm3pTnXyk4g8WWbbhL9ebPHYKm5ugrGG3lZphBbVhzx26yPbspPm
NGjBW9yfQ8f1T5Ev6pnczRVscZm+N7hF2KryYDKjvyGnEAQD1MldtMvfWlckdmUPnbW+kP+TBVnn
hOV8RjrHZVqznTY52RfqNYHuDn5+DWZg5x3dQ5x9cp4DXZpmoTOwSn+q9WDUBrtMr8jy9bxhCi2G
cx80rHKMSQCOfqXDFaIFy+tP1aXqsFon0UH4m0P3dVdzjkQF3VIx6UCz5BcC6eTD8ix9lgLwwh7l
Z4FoAuN8Q/5vLHmMSTEvXmvwWP1EeTNiQIN6tZ5mrwFtdQpSZ1HFBFuYt1Zi6VTD9N+3lNW5RFdp
6onlxJPW2GEeucqMx0FjRk+ltPp6QQRLuO8pXwG5PdjMRtVp64oHu1iizryEndO0hUiZe1E7LnH/
icXtuKpEtrNtIVb7NOIMYHZSHlpvAgdAC2JTkaXsO8xXOG6vJVpdNPDRCJmisDuM0vhhVgzd7VBy
7QnMZH9bv0JxO63M4r5uWkBJh9VnZMWFo3ny6ecOEB1ru3LJGH2OubkYvcmHgmjDbrN5hBqL3g+H
OyNxluX+vEC79rCBYPJufOM4DAgIMOLTGbSn1ngwRYPWRCJwQeBaVVqFOdqIaeIPau91xQ1W6LwI
+35iIwNn03NYN5K8QAbzSj+xhwHT/YZynPseD94CqN3l30AxcbfqsjCdDvVXOMJAKvjCmjkatopZ
8dQnh/ifQhCri7THGbZeh+nUStCe0n7N5evYRDGLKHEvwuAsOqKZZGkDtBfXtZ1kAaH3feQL9LZr
ZjBhcKEx7m0+0WJq6aqjCA7e1Te+rS6IJv9BFTB102uQkMx4yc8DKngG3b/1bjA505brNUm7HJi9
q5wUtPvPxMaERNv6jCq4hzwYhbfEXevYIHLGTvSki7QYzqFqbRbejBf4v9+mfzn1RNd6dvy9OTs2
aJzZj3FLqjGGfE1WH7O5dtZuOs1qd8zx75q6OFaBQi1F+XZ+LXftZQPLbYEmXIupHCBkPoJNZoiC
2iC38SjK/OxbjApKPVUGpSPPCp+gVDJSFUiX9L3dgSfUiMp37WYUNf2LwZPBh6WsJJYKUeIB87MQ
/rpZkH5SA/Tf3mJOgntecbsRxgaNywM2EmRaFKBZbeyqFNfi72nbo2nQOY8j0BxPAU8wJqLoGU4e
X4/KnSEsYtk381e1cWZu6f06yCEAJoc45GN20o+zU9qLWyInJ7p775vbKxhn5VqUpxmd4QJrJQtm
TbouLARiuahKV6Q0zqrHLB4beYJMSX2tzCfUQZ5fFJEYnCcHhStJ0gXmDIKOAY1E07dk+fh3EJwj
Dw2qVHMPESq4u/qDJN9V2ufzEPsXgI0Nm7+ef2aVqpNR4rCQDtFH/VT6VdCltnLTHPsg8hvB8fcb
F/66+NwNoEzXdkGRKTboZY0eMxkjr9cIsyjA9OQVfvIg2qKCVeLZAsc1DWMrgwrnKfdyAk5sU7+I
aS6ooBEYG98W36gTqRrmd7LyHyP+lEju+WXaFwOjVcCqjnnk/FyB1QL78SQjedQmaLa61Ga7HQRV
lPsivEJwhlBEtZoWKiDU9kkb/llzwdKLvs+t/KASYylX9n31S6Ve0klwiv3Gkv8TgL/v5RXedlsG
MPvpLSryPcnTL9eTFCgH8173zi+IQBr+CWjo2rGbJoDlGNeuXZQil7x7jcR7NBovdYzU4ZvuplKu
u6Jn3+80t++9QrofqrtxLW3yLtvaQHGOjMTp2JpMFCO6l4db2j7Fk+CNZPeg3EBwjqxvrYy0IyBW
4wspvi4oJldqVxOSa4u0xtmwbvbdjGJwZA2t6zi5IV1s15OPOhanJE/nDUAExZkzaA/yaCrg/qvq
tms/L+axSgPSeaPS2OeR9rNdr9rj++z0bhnHNmGB02LTImBPjusB70uWjcmgI0bDKqhWEZc27pq4
LsP2ZIKZeTxt2FpH6LFJi9AZq5uwekz+nMeQ5bg2AOwHbK5e0TRnRWvmoZNXtnJCHv6mCOjR+hyh
y9QjB9PTHs9rcteLmhjFBidqoPadM8OaKFMWh2noUPMhHbwowjv7nzMJM6k2IJwN9vo40bhMQrzG
kFMpmX5KkxvQbAliwv2TdIPDGaBWJ2mtycBJL+cn9ogRuuCAvJSucJC6iS9iLt7dwq9w/HuZ3lQp
6K7iEHeQQbtLy/Erls/6KsWo312Wzn3HSlngY0bbE8ro+LJa1CakbVdKyJPkaLBaVbQdSW1ld2hX
OQ+0a+QbIM75FX2Vgs0oxDW2DBGMfolW9T2hwQaBNzoQFhNFstht/JEMrqoLHJFIAs7eiglTWYYc
EiSLel2kEcjEhRVfu/cDC9udmqiyAeHArzsVtSKTphZR6Eyn/lJB6psewdOKpx9GsiekG93dphs0
JvHGLxhGPFcFM7U6R0kMBd2j+7MVN1Ed9c68QWYG+YU/7s1m+3aDyn7VBrXIzUVpkW7Epbux9czt
stFeTIEv31+sV0Vy5oaeK3OpCEDwbOJ1SXVqmtk9b9Ei7XH2hq6vImooIAoWLOhOuczO0AuIhfa9
z0ZbnNVNNFGaUcUGRdqMJUYir/yqts7gR7doIbqKr1ohuSQzsjfZkQ0k5/DktiRVMsEs2qfZZw4v
hsNLLrVgxWz0MhC1/gr0yNNiEDx6duMMCSvNL5oPRhzaGH/qnV+s/bP9VSg+jVbmlqRYbLWmOz1A
e5+DbvoDpndOAQUVEMtBqtR9T4/PxtR59oukzTIQ1EO0DpxdsVEcx0I0skWkPc5jrEapVbkECLnJ
v5u1/hFe6eNkKgLnKrJDk/MV1AhJtmrQXx+55dHwo5N8vVbe/yhHTS/8cn7FmGGfsUI+MGeNoRit
AiscldjWqGIPcmNP9VU+300gEZGk4Dze/rVmYyGcyyB9pq+kgibpZ81mF/SX13ftM5szXgeyqHxd
4KF4VgyyqFqCVytMhczK27hbHo2iExm9CINzHrM6ZNIQA6Ni0Syqrp0iAM/kGshBVDioA8ODqqg7
Y7+IYaNHzn2ktbWaGGIWOhIGqDd4rGYD2dKv1bfiEhwwUpC5iSsi9RcIykfuWh0NiP6YMuk9GAY1
Ea0D8+VnjJGfYTamVF3NHt+vtdDumxOpHi1wtU+BJr+j93XjMvg5ZiUIn6XWAtKIN1vpjoouAyJN
cf6C0LnIxhXbKk4vm8ytQ8HbwW74+rr6FsPfnO69ZnbJ1CJaHq1gqvypvmvRnSEi7RVJwbziFqWo
06FVoCWyeiUNikKQoxF4VYvzBdIgt+Pa4fvpci2Ptxka5HsRLbrIprj4YbRoOoSYmIlbGV6Pkjsl
Ibac4SU2LZ314bxzE+mLcwRZMkZzn0KeNb7PrdtaOEtcEDNY3KbXpaldFHY8GLKNShHUlMUuvSWR
O+NszU/mvXz8G4ne9AhbmTnVhQU7ttTvmBush4IA8vzx86YhOJRXOcsirE5pfknab1Ff2UTt7Dm6
0sOLUP0re5N5xuEhXQsErMyeFb9UDnS0C9EIe4FfftMOXIKjslZ0hnFi44mjzLbuo6BxV4fNnej/
Sa9UEW/4eRNHj9av21TJwD+gsesMLW/X6jiFqYOZ7LaughIFRRvnLeL8npX5q6xejppSUlhE2Z1o
cTIAVEYCqxMECcjX/CpRUsdLlRUA6V09+NlEUDnyNSueJRd/zMD5y00J18FfwSy10Lp8gg3OVLtd
5ZsxzwR2x7bl7881ZAF+RVB7EzUZKhZoObGRCeNBDrqjIuTc+Y3akFHH+7VpgdP2V5zeGJp6nCuc
Ope9Gx1URN7J5KzBTx4EQpzzprBfLwcCk//hcYbXmKmWLCtSatPi1N+0h/JIPZAIPHbP0XGNncnF
oHnEPqIb9b46X2G5Y4nEXWthQjacUkee5VzyBpN8ZjSgi4GZFFUPViizduTYEMi7b/qvuJxVzlaU
NjQsEZ4st6bybKHRxJq88zrdP0JeMThjjHNr1JMcsjVowI5BQCKqdNgD0Fipjm5YimHyrZYKUhFt
XjW4dpqHtExtNfx+XoI9LW0A+FJXRTONMc0BgKxkgSfr6fOfT37Cjt1CcA/VYyf3lZLUIcsR6ccy
vs1LVCCNmp9NkiDVL5KGpZI2IVCdaLmZ95Amtpa7dFUbm+pfsjEReIi9eG4rEb9z8yIr8xwSFfIz
yQ8D7g1563TCEQnsO7wn2uJwO3YifSrNTHOdF92zPFTloAv2TreJX/ni8S27HmmLx9S7UR81CqXo
YuBNDpsXnHiha15OYDfrQctSHc5bnhCN26DjFFl1NmGxfs46zN3QVa8Hn/Vx4tgVHFKCjcS/YY59
ocmjDjCN3oc45sP24bw4IpvgTo1BaZu2lgCgVBdlcWW2N1Uc6JnoQBfJwbztZonksqsifQRMqYG1
QA2vY0NE6S/YRPxTphSTJVbZJsIwBtAzu51UofFG8CArUBf/hDkiHTr2JlsPa7idk9i15OxuxRD5
Otb88ysjUNkLBe1GZUmdZEpZA4pEV4P6zegEt1ORvjhvUOhKY9Ylvq+g4NF05jW3qWiziGRgf9/I
sJbJOldMBtBe2iw5bM7v6SvUCEaBopZV10GE9SsESLC0QVEQHuiff7bGSZ5RIxE4ggO3DrTSEQXf
+3p7BeR2TC4rUqOwFzjSoKc/u7Cq3GmS5/OLLwLh9ktfRYbST5BKU+/b4kqbEXdMoun0+6vznyR8
tjaJw3KIZ4CseEwsCAZ66YITRyAGn6mdx6YuWwsI/dLamELg0OauWL/+la74zKwhN3qV6QDJOu1G
K9OLuFV9NTIEdxKRtrj9Es9SjqpGwKBBWytuY9Fjoej73F7RFjC2ShECv2i4sQwQ+QnWYrdAeLNT
+CzsnEZzjWZVHFwgun3Q9F6yjTj7nhNMmFTk0ga13HMX1tWVsUrPlRHSAA0Vo3t+sXYdKF4nEVzJ
VLH4QXUaAv1+oMzrZGDtz6+lIkUSDpWvmBfxd0jcFhrnOpX6qYV1h5Vj1I+m0fgaOSyVIJ0uWjcm
8cbHJTQZLEuBPwgXT7MuqOjIEe0hzsFZFSHlkGDZpvSYGZcxOYTF8byqdl8EtqbB+bSI6GZHCGyb
sf6wqXGMM027Riv4C4lIJThFhXjc2oRqXpRrAZn0q8Fj8y+yq/RT4+o2mxltXovw2M9/G5D+5+j4
lHIch6QvQTXkNN3gpKE/SB3IVFNnboJZugZNsiPQ566Vvx5KfI45lZtkSlgZiBT6LGlO2Ighh412
a9D2voC5ImLPwK7o/W3fFkF+aqIlFN00zJY2tjgvazOFLS522RrE2dEUDvpmN5G3mnwF4Iw9jYxq
sWIAlDlqhVW3CtTINi+jy+rIWBead7n2VzjO9vO6Tnqd2WVs5WDL9tv5RhKVIf7GGF9BOONPcUqt
iwEQGiSH7mo8RIE04yER9c+udDQ9TP0QmIdomTjzb6QpQsk4tDiif+KKTeFr7lB17RSWrQYDhm+0
6EY/j7kL+ep3X5SwsYxUm4xxUDs4/+rWwpupqMNF9H329833k7XoydDi+31tG+HlrDyc//37q7QR
gDNtkAqHZlbCnRvg3lTQdoLy4QO5TWTXfJCCwjfvRSrbdbwbRM7Wwfss1aMBkTLrGgNJ7ZIcm3cF
kxsMzsBnVSJJk/ZIlAwgwsiejC63iWgQvEgQzsCVMtG1JcGZOxTWtz78UNRSaA9D9p6DcCMLZ9Xx
lA9xOEJfEwY9StGN1fkCG9j1Pq8I/BUvqteuLHLYgNZ6Lw/XnuRonZ3/WHwW7IvaEgU2zV/25kUq
jUaG3sLkU2H+UEfBsStYF/6GJ0c55vgRiNO16mUTYx5n1T+tqvKXMFzgutZtjb4YiDH3zXExzGNq
LF81OXs6vzq7Z95mcTgPkCcNppebkMYqMN1Td5P+ucMrSyEauiPyBPyg+aKtjFJNANTEjn4qvPlg
tE6aoszJCpjHlm/j1D0v224SWtsIx/mCUi0WXMmAGQ6Y9hnbi0RY3Iq2LXMAtXHnEHM8jEX9SU8W
R5Yqr9L+oUPlRmrk55rd5KYgmhfZDuc4qFXO4ITFD4qbY9nqbr0EMf5NIDYzjTfH/UZsznP0ozon
RMV3u5MepM9oQPaiYMmdn5fr3BH1Ye7fUTaAnA+pFcykTyoAKihyUJDnzyRwy/0chauvf3lDYMT/
mzNLAptq11CARdU/S+ZNy+rK+m3aEwGOwI/w4+nToZ7yqodjbOeHMvsRT4/nl0lgCypzmxs5knZA
QIg6PEeL7rvpWJg3zSioXROJwPkQ2Wxja1DgQ8hg2BUBcX6fB+elYLZ0xtZU9hM2UuDJr5z1DFrK
1exByp0p83QzCXoD3KpVe8rp8nAeUKQ29vcNoKVHEspAoLY6uSwVb2wvIdd5CJGv4sfOz7k1mDVb
eswBUjEZm1Uc64/Lzeys3vIAUj4RIHuVOKdFzi/EYT2XM3OO2joP9trT64aC/apH0ZPqzpJmo5MW
zG/xHTrT7UUT1pYJjmi+5LltdALGf+CTu/KoXsqH9CuKvL4h8w+y70zkoARnDt8aPlM1MSYK9Waa
b03fzWpyE+3YWtQ7v44iHG6HqXVUzbQGTpx+NnV/tKJgjY6oQvw7T8G/rZpGW01aDByMV6LyJ6oe
zsvB3OcZ66DcHjO6KJuwl9lV54V1+6hhIBURvxELthZ/D9UWopQdC9TySzRcOF1gXY+FDdZtB9QH
NiYHH2fZFo3Y3X+ZeT08KHdIR2My1VKFYHp8mjAesgnWwdfAz89iw0J2yP15ZYqE5LZaVxRrqzBl
hjn6Mo3BxruQXU7vKX/WZB3tvzqa2BQ+h6qlJZmkElItS+HJET1glIrgnN8371cIzrzLLuy7mG0j
FdUcoewP3WGY75rs+bzCfrNArzjcKaLnoGFHHQRL+8zf9NMQVAFoqxBGYBRA4ouIpPbPrFc0ztiX
bEj0YQCalWhB0ufHqozdv5SIO0PGYTWTkNnA5MwuG8EHHrtgPik+awQVdc++vGq/3b6vEnEGXku1
Sgp2Wwylxh7Di57+kJtgTA/9chqLi6Z/0nNBVP+biOwVk7PyjMa9oXbQIg1UH8H2RRYoR/2G1dEi
gXxenaIV48JN1cyyIg+BVUt+FR0tInB/+zv2VRYuulzyLDalGfpbzSPNv6izTTpBzeRuadZmu/K5
xrSn3VgYwFA+L6fZDWHlIGs8mpe6jHbd/P9Iu67lyHVd+0WqUqAo6VWpg+2xx3n8opqonLO+/i56
9h6raU3zbh+/ukpokAAIgsBaXvFABSIFq8YXGy0lCWozhkQQsJXt9fQRaIy1Rlx0kINGAsEVvj9E
xDZapygT25RFnsR8/4xt85NzoaKOkSxDSvdcHPJb8NkAwKTxlhlU8wwtR1Qq/Utq9scY+O7WGJRM
LSwbAv2JeL9xuJbdmDnZo+pn3ngheuARWJ/FxYqwnZYoZ9YdMGxf6ms95uBFTCEiY+BCRA9qH1Wm
TAiGjuabSQT6LFKCCweRKisAImDGNl2bld83zw0VnEYiEVwUIEMmK6oCFUod3YwmYERyR4sEoUC0
TlwoGId2GipWrxwXr+2ujfrhfCgTxAGNJ74pLNpIRMFCSXfpJ/rIrs7FhZ7a1fz6NC3vJ8nuc0EA
FURrjee+GZem0VJ2p2GgFKynMTyG6MxjTDui8qjAgYCFcnp/qpY0WVoZS/j7rl7v0h3mSHYDQGmj
Y+DFT4IVZd/7e4TQeA6cpk1H8C2zLQMQOBvnzR352tjpry8pIri88/ah8e2uOq5HY2tCGAHpRRva
8yIk8D0f8d7RoIxZaxo5i9vadTK8suBIXv4Mgjo2wwSQtSvrXrCCIqW44AB6lxmoyGwFneIwXRr7
4BDuyPXisBbK/DoUzgf+JeOzdIv1ZgAvjHOzQp91UynQmjUfy0/9Lr3S2JzR6HbYtPqb8OFtW8E/
4t5B2dT9FBSsXUqdr6OktUdFMMm0HZveBHBNgXEqt5WRQx+1/p6DhiVOfRWMY4J92rb0NymcZ6VZ
jsSyhpT0UfGrm9qJ3OLCvOtju0SerPw4L060aFxWrtFe7krW0EuWvaVd1SJKZ9GaMfmrOsuSJ+B8
T7ApZXBDitwOosJupFi0aNvu9LZo7GesxARWjAebHGosYFhglRbrk+HgIe83GHK9F81h/CXCvwnk
vKkzs0qWWMMZvSLHfN8+mDd4whttxiqZ+lJlh3eSoNtJtFXc6VuFXVzEJut01N0mvyhNwQ1N9H3u
6A2buSNjj+8Py4WkWVeGWQgKiSJj4AJCZQwg7EsgIUsug+lzVER29rF66J+N4fFrwFDdTZoOGerw
MMqtG2dO3oqGNQVLxaPXNOhvBfAthFjSixp8j0Xg3sx63p92b0pwMaBsO1prEaxrmiju5ZlDLBCF
jEjB58H8dT4CCDaFchHA6MOxXl5bAeWrQLlLqD+K8LZFIrggIBmm2eksCFhq8iJnZQuUyskHhpLw
WBUtHBcHcoDMlAkL0cHkxV9Z+3HiDkD98IjtWZ+JT76F7mdRQwt7Kji3W1wsCFA4SZYBQjv0e1TA
gwp8/ZgAYkSEvShaRy4C6IYeZxJrpA3aygXrlJupX6j88J/twTJ00AxYVNfRS8LZXjTpS0OXznSo
CnIQ+rmQr5bBOy9jw39OZHA21zRpbCgKZCg0sTNUB3VhLZz9TG5TTkRwNhdoemCkBCJ0e3AZY2cG
diRyYIMq816EvynShzM7M9MLObUgrFJdXX6Iksf/bb14C1NrVW1rfD8vjthzWYhOIFotzrKaSBsS
U4eA16vDpbZPd8ZVhds3kFFcUc1i6/JwsjfcSdOZ1TzIJqRNfv6JOjFecYGh6BmffzMyp9/Or95G
UDgRxx878xC0wIYynRSvIrLm69OE08FRVcG1kn3njMnxLbXtAvKTie0SK7AXfrprPIalJTTtjWRn
rQ9fFB7kphimEHIGv3zsDulRwm3Z+U1+I+8Lp+jc8wsoMG++ydZUlF4rS6aYZDqRbB1itROsnUgE
FxHmOMy6dGlNpAbRRdIlO2nOnfNaCMyARz4YLJTsE7Y9odp+kvTyosWA7hjNXtIS+7yorav4yRZx
ASEcS30Mq9ctYoXTfGfJTn2ZfcIg9b6uBIptYWKcSOPCw9y3QEjpexMsWYsfXrQ7UNTLPwbHtEGJ
fZMc8fjst6Jyg2jHuJCh9GCOljEP4XT6wdRuwuQjN6ETtbgwEQdjTtMBamWHhDgMfQDFZzskYL5N
3UTIOsL25Jz7cmEiTsx/Toyu9Ubjsmn9SOi6gjjLF4gzU14qwkJRiwdYZ7rsdwEYHAFUyzCoil0l
cFxRpOXLw1McJJLOQkV2CPcZeOdSMIR0nnZkeGHthXYvsHtBaOJRD0x9BPO4BjcewTLQga9NAkXq
rn5GFcqW7bGzVVmQSmzdxNZWwteOm6UySoudvcEVDnov89HFgaM+2I9gKEmOFAStu/NaCiyfLx4P
g9E1LYWSUbc35xv5I2MtJypx0aPq4jQxAgjQ7xgK/2v58Kl1ZcyZpW7hiDqkFcHBxaMkqPMiGZjx
Bsbg59x0GgClODVebYPL1mfloeApv2y/p4cFNBGoXovYzgVxmee3MlI69TqLy+Xw0C7Hsr8KLRT+
q0IQlFlAOuPfFhdO2gbHyhIinMhyb4/RIek+GZ1hB/JtqAoqRUK/42JJiL7icuqh0+96RLtLAhdd
ar9RdiQM0Dv6j/NGeT56gS8R2q8qIAWRG5KzVZSSS03+aphuKrrGnTcTi68vq4pZDp0CsyS7BllH
vBvB/iQmhNiqG67M3+Jry0pDp3lsIMfak515zNA2U11IV4oDRgj/A3i3J8K4xGNcjMxQma+BWpso
F0p5k4pqYOfjBYa2T7cmXbIRV11sTZjdTeaX0RC0A4q+z4WLQSMhqOcaRMDsGMw3VSkoPAlCrMWD
JaD4EEfotDEd82X0FPbQfcQbqgsWTsVhUJqhK0rZRSpxycUYGWGrlZBIF2ufoKUyGUW0myJr5sKB
no60nhPsStB8s+TbYS7shSx2qyc2+MLb7msgN4JETeSjXFQoGnDn5i20yqqrfnIn8jz17vkwIFg4
fjY+1celNidoBWzacn7uK0Gevq0CBes4RYlA5WeSAQtR5zRCEFWmT3W0z2pqa0T5UKR+E8JtDa2K
Wa8VKJEEV2V/bTaWXdfHuL3U1buPLNebJG5HxiQ3CdGhzhyFthV9JqI7oWC9+K71LJJAb40+QMdo
DskQ21rh0kgwzPuX08YC7iwFnyVGnU4DTBkqQxEXCACtt2AGPgPQX/CD2AwiHExwX0RwJn8J0G/y
uPtGns9KNLKYCUgOu7sc0eQwgCIXk02dg058gdcI1eOCAetxSBeWby09kubmUB4jX7ull/SavdVb
X0RHwrYPvanHmZ+UGf+4KXjcnpcsu2+Lz+fNbtsq3iRwZhfkWYqxO2gUGd/ocMjwWqH650UIlOBv
GlUL+IAmZYsW1I9zUl1r7Sxw0+3E7Y8W/OWCtBWJyx4iUF3xguGhDFWfqI8aETwbiAyAv1Uo6J4Y
0qI28VhqgnFGecodlFivykvqp9cAijucXzqRffNXCoVGVjeG8KfB13zqlOD3sAnOOkasGe1ETKEC
Y3h3nYiMdiQDltEqNGdOXRUM9UUosDihTlyM0BYVwL0ydEpt7TvjIA/c7Kl/ZsgV4Udg/JBUvVkG
FyAwdPRPNSdfrsf8uhDBlIksj4sIJYZYGqmHMqT8AcLiBi1+9NYUAeRvXxjetODiAA1aTN6OkKLF
D1VyHerHYbhZFslWiSiCb9cF3kRxASFFD0JTRBAl7f+dwY3c6MnATEvsm/+9Z8wyKIgRDB18uJbO
pbzg58n7cILBNfGttlw1H4AWsID7Q6hBCNUN3n2oVle9OcFds/pqtm5nUT69uS+r77PQt77qVGEe
1C2+D8ISx8ALwmyl7ozJjbbxehGy1mYcXQnj/GYiWRBNVoW7eH2YioPaeeeDzaYpr77PuUotgVq1
K/D9oPxuGD/kCe0fqZtSkf+L9OBcxsgHMhQ55NSeOTvZTWvXDuN7GI7Sy+ya+1DIJCLSjHOfMGsV
tdKwTW3/NQ97Jye3ef9J1V7OL6DIGjjXkWo5tGgMMXN7m6CzoB4fZGPyO9R3wy/nRW0HUdBkyqDw
kgFwpZxaXkbLJOpjeI4JbpR7yWY3IXpf5B6Gz3yQv+z/R3ksbKwsHc/YJclLhAWA7ndgEWzAx4gG
zNatD+h8uhZ1dW3biKGBusAiKt4AT8U1fY8hTqNEcj+XmW0Myq+kF1Vh/rKGf4RoXKFiSJucLj0z
+AeKOgKjM68uksfFY6FONCOyIQ2QwlS2EOhwX6GUc99+GmepAnzMK1mh6il7cmg8nORoKxVzkL5f
v1NhnC9LYIQZwpAYgOn9ZcqPyyRIuNiPPa1gnX6f8+F0VlO5LjTDqcLCriR3UU1b/sBZdCqF89t+
RqNTmUCL6LL3GL9juhuOwOF/ZTgVJfcilTiTyxMwDS4q9idT0RKyo5MfDP55LxKIMDiDmxNTSxQK
fQLpkrYAibkgItQzwcYbXFwY8ybPQrZkY/IkD3fFJLgCvQ+lJ1vCv8kXWpirXYCNb8r7vsFdErrk
dlE9/G8rxSUGdVBluQ4WEIdO11Gw09FEF1FBMi9ShS3lKqSNUzR3cwIZi/6trn6kw9OU/8pEKchf
/J4QEEDJGm7FnCqF0hmtWVADRMsMqLIFJOb0uQf5asf8fnd+3bZ1ehPG6SQjRyClpRtOJ/ldfhXP
N03pUVWQJG7b8ZsU9v/VykmaKdO+gRRLAXlk0LkgzZKUu/OqiIQwVVdCtBSTbiiJGI4h/5wlTyka
AEN552WIlosLYzTvTdVooYgajHbVgWXsvhkeYhHhy7ZTvq0XF8f0Wu6BWwsxShQ/6JL+MuWiN1DR
anHRa1Q6qnYhRMxNagOPucmOg+KfXy2BDH6oMutR2w0D7EjYXlaJX8YvsyjkC1aKn6TMmspqK4A2
sXJEI3/pRE39ou9zaUykZIM2jFimjnxv0QY/Fofza7RRIUCABPENkODYpD7lNiIh+qiobJEmANWr
4D8B4I6b75rQjgxXP2ae5NJbgcxNrd5k8ufKKJEUTaA4usgVY+ZjDM+6J109aXinkNx9Lzj8RTry
h4wx4FQ22SFTPXfumNkULU3DPjHsMLZ7cLjL+16UPm2rSFDnVbGugFk5jQY6YG4xgIEoWunfUa2u
RGF607aNt+9zLpo1NMzUzIBtFxfycFBxxZIEOfS2CqaiGwrgxYBzdarCHCdpVOmW4fRlbKvly5QK
DjSRAC5iTqWlSVoDAWZ7qVqPUSB4fdmMlsabAtweLIZUqXoawHmCIxpWKnlnUVv5ed6YtzfiTQi3
Ebh/hu1gQAndvG6Wy2q5GheBHiIRnItSSzbTUIMIuU5sXXlY6sdF1Py70XfD4sAfPfjnD7qE8rIw
PULD/U39YXgmwOtfC9P/vU58KozL+pZiDuYRNw+nVPZT+akVDWwLVuw1x1mdxWVQF6ERQBkV4y7z
c92it1DUu8pC77srxWrBuDyplrOojlrIMInP0P7LHXXpnR45bMnENPXbedlKHvOmlU51WxhWjOua
kxH06ef72gm95iI1d9Ku25WdLbpfCLzztXVqLU9pZmMh2KPOABj1oci8844j+j7n/TVBzxq4yrBH
Vutk6E2KM9Fr2F8C/5tRcxFAixUF/bIm7CzwNO0VTS70TLeW/AJchihKP4ksW2R5XDig8mLFi4xV
M/uHYf5ujhdCUJGNR+VT7+HiwUKiUQ9xZwdlfecSyVNTW7EjN0QTuj3lqEg1jto6xscyhT+LyT/I
NYqeat2ExZT2FR4TDpYfeuSQZDbYw61dc0yFHQaCAP4OSWrIh9IMEcDl/EK5rx+04ij99/FSLCaU
sjTFQPzj+eaaiJZSzHLdNAN95zS4Rm3Y0iICs9m0i5UYzntDKS3VKkY+MJPnNj1UybGqH8871HaE
WMlgv2HlsYTGcqX0UKV5HnBzK/xujzSu83B122U70VCNSCPef5tp1gN2dav15yy6UDBbX1gfOflW
GnH+O9CABqkKGdb4lC3f5eQlCX8JVo2dNe/i+EoG57GWJfdWo0HGK60X8dAC503Yp1dsNBG4wqZF
r4RxrptSIsljAWFSS50h/2mlByP6mY4iBrvtzQG6u6UQSsEocGoKeSXLjRwiDOVpaNft91YGjPwi
OAJFQrjLiWlJ85LgLcPpUfQY7bZ+lmNfsDvsFH2/O2+KcKdslRh4jQ2wYOSl94p7XN8x1RfvAPs3
u9nrwKxA4Oaxbr4J5BzVLBK1jCJEuRQkGQ57oi93kuwoL9au9tPCFlVANo/BlTzOaVWVJIHGFrGz
rqTBLqcngUIiAZyfdnme9HEKAQkaWUHpdjfcK5gBRlEvdNt7NIa5ab07L1MkknPbMA66kCYsvYsa
21R+Kv+diYMF7bdN4nyW0lGd4pAtGroAzKs8dM8rsO2mb9/n3FQpulJXKRQIaYUj1dEDQExe9iIm
sr9E7D9y+MHbqonrOswhR7sGu1JzYNMj2UXvFl9ZzBad4AKtdC4oFHM+jQsLCmb5PRqOBKQF4Vcq
KokIleLCQgtIQ70bsDmtp842iD88zbABmzVhPjv3a8UR5VzMnN7FCEtBW6WMxxdcG06DXTEGCs3R
cOVkqWkn/ZWM8RiwjuhR4bddZJ83jc2gtxLGmV4dqmVgdRBmxoesOnaNb4X78yI292klgrO+1sjH
Iq4gItUHzJG9SMX3tn2uOhFHkEAVfuomHIu+mRbImYhD+kMZu/1/b+KCo76pwg/cRLgiETNEpUed
D3rlZpHfawJfFWnBmZtkBRIo/aDFXMx4x3ZMWXIaKRRs+/b9eKUJdxBZqo67UAZNivpAgXi8YNbG
NiYvPTCrFo3FiZRiEXaVygVjqA16zqQVADZIrg3pcl6Es99bqY+G1BfvlYqi6Hw7QxrWjaSVyK+t
u9HTXCB/3SafQifxCue/d/7rZC2KU2iy0M5nEogald1QPZHl9rzPbO7PWgBb0dWK9Ym8TICexetI
DXZWlsaZLumcHNsj7z8ScdbCuDM10iQpmEIIa8aLtvqaJc+Ksuv7H0MkAAfeGDA4XTcutgVtl1lV
Dkkmir8eg8pabPKluAaPqcOIE+38kOzRE2sD5lP+JkpONi/QmgK+AfwR4PFzR4YxjJijViPWrzg7
6VfZY1BdqUN+F4bENz6hQM6bx1iqIjKGaL77vY3hcQltHT0D9gi0s3mv34hwHLai7VpFzrFJp9Lc
GCAxijxJu26T0h5jv1U/8uKxlsN5gDmpJK5GLKWWgkgRAAtNhlEN/7wbbMWNtRDOC4jWdCNNocxU
P1uRNxh3BRWIEK0X+//K0ZY0npo4h4i4vR3AT5Mj3qbRbhS1jLD14E/1tSqc5YProMWDOpMzPDDu
ya4UhAyRAO4kJ2lnTLSFgE7/Lg0vAIP73/aCO8bTNg6MWMb3lXpPY2dWLkNhgYu5w7tFUi1qUTxh
Io/k9lvRQswejzFrCZHuGozQ5zvt0/h9dueDGBlwO8ZqmqIxcjrW63K69ZjTrocchN6AXQcoa7vr
9mhg7wBclGOQQRO8Dmya8koY5y9pu0ShZiTo4Gn2QXBrzn6uC8Y/NlNVbSWDW75izPN+QdboyJ97
zzxq+3hH7hb0uLB3KNGT0KbjrIRxjlM2RZMVCoRF8P42earquzJ+oOTxvNkJleIcR0YTIWZaMnRE
Tq+oCixg96G7HGX0fFcPorNQKI/zI6seo1IvoVfnL366Tz3WMEBBc836Y4nAaYU2yHlVByi1um8h
DYQGjNC73imGnfzCmOSlvK8FFY7t4+jPnpH3s2G0rkiPtRxqNxr+eR2VnMJyyfWAAnJ+Lcr82O8/
9Whg6+kmZkRkWcajDnfilsQCSVY4qq+j8Nre8kbMLopHxd4HP0b6Bdg5irdJGQ+Up66sa4EWEV3F
lHP7LctjOxZxmL13X6qYhqmzaMEyTM61VBk4XSNZFEy+h2hgvKhU6QLj8J7A2N+nsKdiOKea5HrJ
5BFi5GNxw4hVYge1oRy0KsWuEM1Vby2aaepERgDUKJrjThctoG00RgWEFXLljZXqyaKHqw3zprhJ
QAZF5ec9bG2Q95XRyr2Gao3uGxeTDQpITKNLx2YnsrQN46ZAOFdMTafM3vh780RnQ4tUoPH/Bvpo
nUa5LXeo2hxqn+SfC+E8yvsICDEWsBxMQKQYxOR8V4nBJjzkkeakZXA5WrW/JCFKLHJrp2Og2v/d
NNbS+DmOFG5nNHOIYO4qmEWIPVJhFgEENXjvDzuRtPcnMWX9Uow9SMZrOV9xtZY0x+QXdJskn41a
THvyo2rsOrbbAxs9zp8E6m0YowaaWI2iGR1N7vzwb5wnsiVZuuKMFdAL6JE4qceoklLiyb6OF0jh
rWfLOCFSR8+1oQJVmXInCw0HmjQxVfDwNLmSnQJ9pMGwuOKV18KbBzs1uDhIFBZB4GcG3IHzNcAQ
d7JWTOqrI4xXlo6Jub0x2AqIk4O70dWdsrhPLBdkgn7wSdQyshG9iGJoBoILzFTjkbgzLZu1qZNU
QOpm9jCorjEcpO7+/BaKhHCxa87KWZ7UQHWG9pBpuS2pfqLenZfBtuTdMiI3RO8hwAQxZHgasiIV
wGFTDxmSClRL84JWL6WJck/tdXi5Oy9rU5+VLOYiq5uBMup6NA2WChBV82II6v2sS35tiO44W3GL
KCs53NkVVoMcFRRywsccr+AoarP+oeVzltnZp8KzbkR0sluKoWudmjpOSzaYwSlW0TRtS6I6jfpT
lms7zBxd1Nq3qdVaCJdGjVYlp0kEIfMu/RocWY2euDkYwjRMCse+6HlfKI8LxsGYdvWE3m80KwdX
ry8DPljXvN4FCvf/o39hI1yxzv9/15D35zGNKJgsIW4JjkV7Ae6V88a3kYZSorIqloFdUjCcc7pJ
dVbKyTIh3Df/hPviG4pBr5igYL8SuO7GSXYijHNdJc5JK6Mpxxkq3TZH1zIK20hbm2aCK8rmsq20
4kxPbyZU0mUIimcg0ZSyb1QiPpetELFeOM7wdCoZSVNCBIlBz55dZrg/jqXbqDvSCcuoG8ckUTEG
QnRNR+bB98XJoxHQZoHv1l5TvqK3dvtqdgCcgTJd5sTfzlvF5vKtxHG65WluJLFqwnMj+WEY4mvS
fsQSVhI4Nxr1bCnLCQphf6b+Zqg6W0ntRRbxcm7u0pscvpk1byUjjmPIqcj3UPbUILYtoHEN4G0t
hZMmmwFvJYw7NYwsGnuzhDCWGbKW0HJXfJMKNyjwiqP6DFic3M6FoGCyHZJWYrkDRO+XPJsl7FYc
4W5n+Mt+Hu3xRn/Rd5oHVuIbEXHSpp5Et9D6YaHDkW/+sFBX6mmHm2RT3ZvmZHfoZhBh0ohkMBNd
nYoWyqczHkFUPBxcTaY/tJczFSzcVq6krtTgQt9YzVWzgDzWmZPFATjyLgV0jzzsqyl0B8kbRHO3
m161ksdFP51WZZJMUMnScjcLajttBGFPtGhc2DP0sOytABqNwPseTDvIVM+MReUzkRQuOsiYG+1w
WcG69bpXWoaX1OZFO4qGjzZo0CjRVAUXAwOxT+F7rAeriINc11Xk6YPbHepddG0Wjop5KnYbyf3Y
DW5Rby6988FvS72VWL7NOi7zci4WCrHxk1bYlFFVi0aENn12LYQLFXGryY06vurGOGkLf7gwXflu
cppPeMF2RR67dfCuxXEhAjBEw6Q30ClQKyfpPKt6AiGBo5T++bXbKMOst4yPDIm1qInMtkzFpB2U
2vc+67MUXXNE6nDBQW2HMqAYmXTk7NeSXpr1aPfSUbbc89r8ZZeIhbFi3PN1/tidayUmuJL/G9AV
25BRWagBjFW65Ek6fKAoyEz+TSDnWr2mlJE5Y5/YKFx3yJCi16B4QXMsOCL2QiyzrYiEsWw2yGPg
QZPvVU/rJowtC9mlod+O4W1sCcxB9H22j6sgvki1tFQh9ikMlk8BUZ8BZSYI4tve+qYCF/KiDqXG
PoHF6VZVf5bHOP3VLuReGYFWe94aRMpwe5MOzTj0KpSx4DlUKh1ZRGu7bW+6ykwAD4eEv3ZqWVH0
kqzi9n6Zjy7D9p32IJDudjOqBdUuuhKR/GzqhCZOmRCNgueCS8PipaVDE0EgZoo8eYm+NpkIxGtz
g95E8P2vhlapS9FCRDN/IigH5BeR6MnoL+v2Rw3+vTXRtNmYc0VF70x8yyD5TDc8xJds1V7T46fz
liCUx4VTPEfgNbKCTq3H8DoSX74p9qzgyAA7EkeUOChbmYq2WkPu6m6Z6kziGvrFv+gOiBq/WJrH
Ouelh9mXHEnzGddZ6Y57I/6I1a9EMwtauXCNpp2y6SA6X7xC/ixrgiHDzQsoTJ2iaA8kIbQSnwqY
29zqQ7P6dy3Lnf6pYNUxgJ8UO9ragq1jW8NXdtbiOC/G2Ikxylmjorw5uNPl785I8zIH9bz8JOpb
3VYO5TCV1eJ0pMunyk1RAw48kjNprFUk9oIftfvv7Xr58gHdKGrsCl5AdA1FzlNpSkQXOUxqVK2A
4IiHxnwHCvjnBVif6AB3RaWXLcfGIauYqkY0GYwbp9KsQAO2PrptnGj2rXK/9F/bDxnHWgbnaFOM
SZE+KFQANwMKw2EPtcSND/pRtdld6vz6bSUvVFfwRMHGz96VhqVgzmazXpDXktErZvMlGe+QXSRp
DWqP8ItZRl5MRFf7rQi8FsrZoxaPrZH1EKpqaFmaD0UvaAYXCeBMkARtaCXKzAT0P41Jfk6rWuBU
2yJAYItXERRLecwDnGPU7GMZd7X22chvFlHf6qYbUXSK/SuAyyOqCTW+oYcAab/4DCFAcmSwScpu
7lquCJRiM7qz+wtsW0fzDj/K3dX93C7ZhBV7mfzFnQA9abp67bfu6DIw93l2zxve9vq9CWT/X8dY
rbZGUkIgOEtK6zYSDWuIvs88efX9chraOa/x/VmRbbI0twghgpunSAS3Q1qdG1Y6jVCh2ClWbcuy
qEy+7Z1vi8SdE80YtwllLxvyUWP3pb2yqw8qMIXP7wX7DH8+rDef88c5LFX0bkFMZZJLxRidudQD
u81TVwswz9Un/e68wM2Vw+M1npNR16M8yKm2mNmg9PBPwwD1cP3cisjuRAK4GNrOaVMnMQTUdeyV
qBrSTJDmb54EKxW4c6eoYzPQS0gY1cFu8QA6SDZmRv+3dWJqrow4SOOw0Sa2Tspjoh0C0T4wC323
8TimFcLGP94VtaoQiMTxgJwuDkEjv1+qm/paHz+y2WAf0dGloOJayZ2ZZhdXJU3gJqQLML/ZSTvL
0KbD+ZXaDmAm0g0F1TnWsHC6VKoUlBbgElVwBRX9K2t9DrK0tNvlB8ZOq90slWBzthJUvFH8kch5
jTGGatObkKjUmacQIKv0ttE9tmQCKf1PVfXOa/ia0L/brJU87lCrE8maFQJ5v5nnQHa5V2/K47TP
nkoLvVXSDtyXO9D+/kI3jW9djp/P/4DtE+ntB/BN4Ek3NpXe4weYD0MGfrPKZ52zJd3rO0ZWaope
GzatcyWPM5wsl6YpnDskW9bk9XXvzGZl52rmF7HIRrfeq9mD07+bybMvDJnaJaEC3QaWdbGsVXLG
Hi3b2b7ZCU9bFn7ObKXJBQ9Aw+nKaEEzWrMcz4u99GpEpeWF3d5SX1Q6Eu4cF0fqJMrSboZ2dbJ/
7XjGBSoPPeuKUQmmvki/zei7Wkzu7I31MqiiGuLC4FOu/pBEWJUiw2D/X4VFY17MIWvx/UT5Cfo7
22qJS4OrahLUWTblWBRRC9XY9x026pTpnc6uvDTwaLYP6KEqvVbEDb0dulZiuMMqI30eh/HrzZp1
n6AzY1ft2fMq86rMGb4I/JhZF299xital4HWGoAUni7fuMxTBJIjVCcypzoAVVSyjU8xuGHGZ2nX
7IJE2NK/QZ4B7Ce0d0Eq0IJQdDkVabRJPw1Lghu1keWRoyU65oJrs076xK6VEC1zyWLMxA7GapJc
U6+mb1EXxOlDRJtxvAl7JfolxVIR74tSk3+kYZVSOx2WVLDj2z8UT/csL0GTrMGZ7izF80AnXCfx
K9vGltEzIF9lQDkJ9ui0qhgYd+n+P0b2N/dkJZcz6bBONX0pcUUHCJ3S2wVGphM/fmhDV71muHfF
lZAgaCuDMbAtBE0r6NDhz+UObO5mwU5MQ7HlYxfb0vf4IsMkcPKrd610r9qVUziiZoKtXHMtlTN2
adGkLjEQ+kyaO1b/2Pa7vJ6d1vIzKXI+YukUNzRdA7yZLHNHZhN3Js2AuoPqkW5jwmxxUy8CF4hO
gVaBd+srUaPc9pr+EchDY8QklkqKKplTRDkepOw0G5xUVP7dCq+GoVCEJNCHaXyqMzYTCbUctjJm
+77/XJVfBcvGvPFdgMAYB5o9WQHntTS3iq9RrQOVLChxsYkQIBjZmuFlsy2/dnuIDqfNJbN0ivsX
nO4dUGqxjFYLdjKcTQM9RGPtl1n7I11ETaZbi2aiHZMAUYH1ZHLZGtWisCFpSZzJoBedGt8loYgI
ZlOTVZDjTDuK9biq5xibH3RXgZxdEuTUs9Z8IJ/G7qN/EO8XCuERodHppgzyhFg6Fhe59L3TBd30
m7nQWgCnR5VUpak0KfQAasPxdy7UgNntivjJUQS/ub1ob9pwh1FIqgDQchBmZOUxVrKjmZs2yTpR
KGA/+p1Nr1aNS4EGLexanZ1AozN6xAE7IsgVMvs3pqiI23hTKQ2dj+gxMhWDJ6OY4r7XMUqNp8fR
G4OXboJ2Aifdsmd0Hf4RwX7CykelzuyqTIUIYril8biYj4IgsLlgKwHcidRniUmjCAuGE0n9zPrn
GePPzB4CAYsqzBk3syBgGSMGAD/KJHwFygTsFp2yCAfDS4cSdebSL2jQdqdHdg6Frugc2syJ1/I4
g4jRpmcGBeThHY3lxNNexmln2MqRpV3aF1kACL1pEzqBhgBP0jCqd7phaVpFSVVjPVt1dkO5tGct
vwK8t+givLlvKzmcXl1aL12qwzCYoTMekeDAGL0sPElnOxGr0bZSeMAwCA4LS+Zu3Sb4U60mRSpZ
tMZ1Hv8K5vzBHH+cN8XNlEF/E8KF7jxWjHCMICQMnozkXmLdRdWVjqRIl9zzoratcCWLyxiWMDNp
oCIcRZczcr/UKx3JiZ46D62OO8sVoZawzXgXld7E8flCB1I5HWA5OPzUozZfqaIhAdH3ubw7yyel
NtnSRWPaPlVyUj9rQSNkhGW2e04N7sTQiDV32QI1pL256+5b4E1ZDooS2u73KGb9Me9dLRznTUlV
jVNnQbEpc6S7AF30+a646FN/9pn7Lrrg/Ni6CgLJ/V9DfwVaWoXbSJmjZJyh4VTeG4mf97Kta/d9
/+u8/YnEcFE915euqoFj44yYmysrVFgWPOcGnZ0PgprvpqTVhYNbQCXOgjID5amjzzeSdUiCC7n4
0qf35/XZqpHhKfDPdYrZ53rZcDPvMwWpaqckIXq/KkeOJhvP1hc0BVxsTfZDSAURcCsmvVYb2SGi
YDDpVGYrJVZv0YE4UXk/4pZo/lJFrUybIpCqKhSBHKA53DaRUmrCwOyJE5h3Ru4XaOfNyN35pduK
ehYeY9DCBExt9L+eqtHpOSC0UsgYy9RugTuZfqNT52SZ1wmp3beMwdLw2oR5DRnpCrdk4YIWDDWy
0Nfblo7S38j/R9p1LdeNK9svYhVzeGXYUcHKsl9YTgPmBOavvwvyGYuCOMS1PG8ze4pLDTQajQ6r
ndadQeVo5YW/LdWaQVoicZZCKedSTXMglfS2wvDAQeAWrRrwJQC3bLFDUXIYAoBln3W4EckOzBgH
0/1lwHXBrb7CsGaiHAoPC8OGlmO4xNtt6mg8KDFiLBj5YV7Kp3Bf7Czimj46UWu/PLJZpJ2IjWPV
d0FxlgWSRbS84CHwFjSi2pRHJhPSPPTgYEwPMLgBCU99oDKC92B701bVYwHHX8C2gmFEbE3xUvtR
gJm/lFKQYyewt0SQUxOKxl3AE3xaTAYC1pxfZwiNaud0r/Q+Xuy/KltEsUoRIN9toA+hFhYNAOUb
RmLNqNC0S0ZizaYyi4rd1gwHEroo8EQ0AulWTlum1GhJWaasq2ZH0A5gX0aimUTrJwCPdxthFiDw
NQqjaQ+5lmOYa4K67zsmUX+ondPosUzucJAnX+Tarr4Y0a2H17uBosF3AwDqTB3LUqp0r31mlZ0U
JeC4+i9Yc4goXLBiQJBIYpRKhgL3nU8dRjOGz6sT3vGWEYTRRd4IzK7o+5yB0uswmasG348645BE
zbVD2932cVq5FN+IwJkoCva9thqxWmpvBNYUu1mo3JAuCuQR7Lm03afzn1MRoeV/sWpM6sU93OWD
lcsEkNFUeLbzw5KelHG/LdaKbhvyS1ONrq2QALeRVuh2ImmeNTaYRDJ1bflTaszipslj0VzBVSzV
sHEtmugU4gN7mjpGziDluocI5nPT9kdEhA9x3bjbIq3cwYwp4V8Y3j1XMBVNr+VC9xznegpvc+02
7lxNyHC+CoOgFGh10Hb3roVwahBtC0NYBSWDD6vem9bokuQhn2e/FSXVVldugcVs/UITUJRqz6HM
LJBewcO8NcMd/k2wbi8TCrkHgcFan/+ViLughmLIErkASuMnR312zR5MO8au3qNIsfVzZA8fpb2M
h73jix4jq4sJAho0DSHSh9DvWwF7Ax1XMEgwf/JsXIxD7XaNN9TG4MZSXV7OgyyIl61ajAUgt6Ka
aRK9LgEo23fj+G0SveHWbigDXbu/JeIWk5r6JMs5ALS7DrWXHcg08ufOn1EfTXaiCrc1W/4Gjbvs
tbjvchk1v+imbY/lTYipg4xRp7qVD6JmSSEWd9mbYZITk+1VpnnhPg/YvA1QrcOEoItHOnadwPKu
3Y1L4fhG74KAD9BmwoGy8VfQx5I9NnbZdu1dgUSvqIx1VTnYOA805q3wZmkJhddNDd0DrYtcXmrl
w7aFWpdoAcBZ9nHo+9aSNB1tpgf9VO1mN/Qnxe0Uv/MZn5VxFAU3/wMSNDLg5V9helLpVKvxrMCE
XI47xkQY+vZFDY2MDtU+9ETexfoSvsJxN3LS5E4yUMCp4J+gt3rqCZaQfeCdsQKxwb/ycPexYs1g
d2kAkF1U8DjngxXoaA9u3OZD44twEy/AuP2KGvCNR6Ch84acuHJ9oFTw/F03FwsEzgA2EWa16xUQ
dDbHk01MkI8U3rNxMjA49AMe7Rt5OOvXxm3TpSFTBuXzMByIk7mz9FOwQ2wHtnaIs4BhFKJQFfy1
aAVlZiLZKY3HZkUmB+mYecPJuN8GFKkcZwPx4tIyCY6HV3XRTmrspyhuBNu06gQudokzfUPZWalV
AqJQnCxIqZV44Gm4aqd0ctWm0FxnSPZlqvjbkq3ejq+w/GAwmL5o1lrA5vmwq+JbQ7+0VRQUVfe9
+bQNta6IqJ5ApbRj2yrP4WGkehehtBiq/r+US3+O9xRN4+zeEnFMrwqGjh60zqHqHCUbb699swk1
Ke1BTxmjQa8ufpL0W4+4k17dhB/Iv6LE7DcUv4ZyZcm10yHAlNHoojUxtrSZ/ryA+Q0EF5Bp5Uqq
lQjS2KibG8baa0UTNZgVeHek8Eg0bAfl7O8Kv5UCpCuhiSOVww5p5KoIn2JRw/PqMXLA/wXqGNTn
861kSm5kXY+eHxCmn/Tx2XIeBRq2ahcWANw5DaU0T9BAjmfNxbhj1f+RD6pNDL8pj/ZuOuRPRKDT
Iok4LdOqptM0AsB+PEvh2ZkF9SeC7/Ot202WM5cWR4YgSa1f4owKVmx1219XjI/0FSWoWmwNAlQ+
qODyxwb1P/leRoIIBRFgpGEDAoVRD5FU3A2OZBRFWhygNWlcPTzUk2BbVg//QiruBh/6DB1XDQAG
xGONy5RipkFynutjot1tLyDbYP7YoFFCdmQ0ndiIz741M/DxUM2qw92apCc1xlVk3CMK0Yw+La4y
5dmIBfFFdn2+x0P3KBhZ0Hpus6VdPNecoUUVewN7bRZgEql8s3iQih9jGmyLtdZthZlOrzicXMmc
xXaqzgir3Nl706u/YLKT1+2TChT3PdzxclelQYbhG+7/I/W7ppRLcM6HqCKMVldrCInBvHtErQiG
qiNxmfjtU/JPJgXE+/94Yqt+7BKWadVibRM0cITOAFj9Jund9qgcrNvWNe9o6eq7dEeuVcFmrp0D
lBGijx/MIwbixm8BR2eyE2eE8hTazwpMatJHQjALAJ4kvC9bPIktGPUkUfJgkgcQ+RjEuEAbwUdq
q6Axv4XhKcINgzLCKZiq+bq4YFNtIt9Goxf1k6t+Px0+kGl+A8fZkKht+qZD7ATj06Rd1oDLAkyi
cScaer2uiq9ScZakHDNbHTvAoD5RqvcxuTX6e8FZW7u1livHn+mpq/qYqQHzixqQmrzkLtGNlx1Y
zJn4jcjqr71wlojc6dZpopOuf0HsfQUkHag8CH7VBJCdqNJq1e9bonHHmTHiOwYFGusUjbz0FPrq
J22v7tSDVAmHD62VbL7RDO4Y15LW1/3A4E7oH1dduIAo8tOurKv6O3sDJwGxXVHLjOAoG5zn0ZpT
3YH4C+5TdVVZ97V8u60kou9zpkJqUULU5Ph+Iqd4Kn4ubEH+d+3KXGwSn/ZIEJSgFotaJVnpqtGj
Mn55GEQUDOu35e/TxKciyqGBa5ywrdHx9qyfiEMwn+WTrX/LolOlULRfi8aZrC6cBu4MECM6SA9w
2tDZ4PvqJrgCaRm5HeiuRQEyEQC380aO4L08A8AI86uQaPusmb0PbD56WZGJdSwZJFVv74lBLcfw
5Z4gEj1ksnoik6gneNXOLSC4ZQodxQY5GnYmqyqXkh/F+CWS/tkWY+2Ji5TobzG4lWINwmmL4mNM
pAxRLRG5oXqZxplbNRhBlj1lItu9vjOveNyZiTstlJCvhw9jg4Evdvv4I7HlhUT8oSEhtXOthERT
+9Wivj6CB2g+GF2QiCYqrhvR18Xjj45eS7YdsuvVujO+x4f4BD/sNJXurwnRoigO06g3bqaOFlZc
5qiLRSkuImFvNS7B5To2bYbGKetZNa+a4pDZSJtHP7Y14t0OMRgQPSAeYIJvkqeZ6coKFFsJBde+
9awUj6p9s/3996vGAXDvZn2SEsmiAKDBS/EbbtbsPHqMj8XxRe7cuzPEgXEuiW1WU0xjBmYMn9Bi
96RI0n2LHINAKNGqcT6JEo5N3+fA6aYXHmMSVIoXe+advCuCeKefxdWRIkj2+8I1bvNMiQaraZH4
2in0p5NJ7rZQqwq30ATOIzFKZZLqBjLJPQjDQtzRknkciuZMjVLAtiCShbOmil6PGFwLWcYBjPpz
e9Pq1ZdtadYhHAyHQ7UvyiA5iEmS1IJkVYsE3n2pX6ii0ef/odevANz57B2dWEkBgOnUHLt9fNOf
rQAFOizC72iuqHlaiMeZ7nIsNSrVwCNfMeYO7Gq9az2AWg0DP6SjqARctHqc3UZxTSfpI8CK9qxK
31Mwdf7V9vBp3HYue8mpAFCa52xu3bAXzUcRiPCS6FqclyTpai1qgNCoj+bwTKs/jQu9mJrf+/+y
X4vvI2NbKSTG9xXrMI63raiMad2UvX6fMzEhwva61OL7SXg92alXkTuSiuzYu1cIJwRbxIUQCEI2
pGSnJHmhEWUU+r/Gxedo0BXdaO8Lsxgam1eNKikFnVycSAlN4yYDaxu6VSckFzF11bNuB81NQnTW
obpnl+1lES3h6jLqqPpHUzvoXfjoWp1i0iGJ+hbFKYPn5InrkEtVRGQuAuGvHRT+y+0EEL1N3G76
1M/XGCsusM/vgyMvy/cqCrd8Si4ZqTx2rRfKJ4RkiqOFbt/In6905zTtqiv18MeVPRwipx6O3WXD
kEGuPm1ORlVjmHT5p2H1FwjQUjNH530/GEXqI5oTQGTFtR4SVyUCgPW9+Q3AW5pwLI2pIANWje6o
ekfnXRQ/bhuz/1DsVwzOx4lsOYysAUKwCsfmUwYaPVp49Lk84o3l0W+j5lofEQvFKYhbIWD2ruNs
ommRyAS3dYN5odHeBjuEJmo7WvUIFhjclWP2IJ0YFOblpHKFyjW061xHGcVwDSMlnyszJ39cFMW0
wcIDy8JUKw1Rubf2iNihSuqihYVQ9o4ae/1wCLsf27u1ejEsMLhj1MoYTqINkKpNy12Kjg/VEMX0
V3VuAcGdmzg25cIsIUZoupmCxCE5pe0/22KIMNjvC9Mdp2mqhTKsQe9c1nLlY1hAEBofcdRsNDyg
AwgveL44El5ghz513A95UzberNbKGdMu/zjxynZ9gcL5aqAk6ZyEAiVuHW/KyKGcs6OCU+sOveTT
LjrF43C3vXzvXsIcJue+UUcfh6GtWy9SESWVTI+gmkwK5a/VlOzbNDzOSiTqWFjdssV54ryqHEkQ
Jy6geTPoIMJbxQlyEc3dqnK/QvCEEDNVBhBFAYIWZxnUwpawCU0gBE8OiPmG4I6tgFAqp/G5OE5B
gcEdEy5WjDlTwE1EvCyQhM1h64KZuMkx7kJDuv+tuodogXQqdo+n5Tnub6pB5AoxG/3uvY3mLlYs
K4NRmzMLvVU6fW4WuMP34G93SQAi3mPoJi4r2NnWvdUlBKk/KiXR/PqOX7GQ9QkdP/CDkNZyjQne
r/21CH/8HQhnSkfM1EvrHCCzdtsiZ9Q+pCL+k9U9WcjBLVmW5lmuajhDtVOWblplxBvbKfg7Odgf
sbBzIEAzlLqDHFABV0/3hSG7tagp5n3EmpmDhSiceil21GhlA5Q68sbv5qk+kZv40vLio2S4cK1c
MK4KdXr9TWeaFiaAyaDj4bNPmZSGeRXmLDbCimhKUOVNn3SU9jHCSNwbH1nJ32h8Kqo15plUDvp4
K9O6njHNJw+li1Gevm7DMCv27iC9CvUuC6XkpjTIEKrO7R1RL23ppo4PY9X4XbKb1bvU+LkNuH6c
XuXiNF2V5N6WewDOCGhKCmZjPOXmfhvjPxTkFYTTdUuewTPItoqRqk9fQZhxGA/mp+pgXY4BjAZm
MR1EBTQi/TA43UfNu4bsJJPsOordCi2x5b45oFa3xIik6lI05nN1IS1ZBTUygiaYufv2qI12Tcba
gAls6GnC3Kf4gopMxvo6LjA4nzJLwRaSISvqKXestyNHXog8hLv8Wb0GnbZXgicpdLztzRPJxd27
vWSQehiBmXXIQtVBrraBsEd/HQQzhFBvj3/4ImdizLWaObAgY3iZKZmXNN4EysZtSVYtLqZX/QvC
eUoYQUepxcyU4eR+qrdn3RLVHazL8dsF58fKSijdN/OI+a69H0eHwUq9RLUFO/K+zPito89rdtlM
QwLOpdbTOkzOxmDznRHQ55dal50w7iASif2+uEKsNK1Tg22NfMKYQH88kEur8J+eMAoMsbN/nPuq
EMi3+nJ6fQC8SxeRRu2mBuLR+mt1l6IDt/DbQjSUVLiK3IEF7w5Omom9asAiyyY9kFN2lneMslYU
EVy3RQuRuINbIcFfawb8vgGv3NmPvPmMCZIuRvf50elDHtICjDuxUulkhKLvxjPzgAw3LQj94lIS
bNL6Yfqt6XzqKLajqJOZrxxlXi0dTft++7CKtodPGGWkJw2toQXJUdlpaHsci0OPni82DmMqDtto
q9fu4hHF7Y/dVD0dLTyiQL4rY8Zd8wC6mE9WORdulvYozVVk/JdEuhwl2RZgryvHApzfLwWj2tC9
Agt7Ye+ZpN3gphdsxmK1V2+V47aoqxv3isZXe5Kw1+aog9+pxZ9L+6AqD9vfXz29i+9z4ZzKAl88
SfH9dnLu5U4+tHbsyhZC1JIViRqaRMJw3oulYmhklgEsUYsg0bInyVG/b8vzEuN655ItBNLeGkDw
e2HEJ2GO+oyBc4U7OUHJWvOvzK7wrHKfhZavlk/bqKJVZIIvrO6kSP0gOQAdpqNdl17Y9W7VJ3tZ
a/xtJJH6aZyBr9K8j/QKUDQYUUyT4Wp0zeMvhgjps/NjG060Y9wl3MY9iNA1KHuTXsztQzLcb39/
PZy42C7OrGtVGUWtA38lQdvN9ejPFwWyptbMnthsYn2zx+TmD+UbFqCc/bCiOcom5pg16BegyXc0
lLixKbqyRErBGYomn0mudkBptduOuob1GcNt+/RPq/reBnf4ml1FLsKxMLBDRnE9m/dOLzBA/6Fw
moN6FtxSJl9HP2W11McZPArtmnXXKofmnJ0NcDcygyekNWX7/f74/kbjW6SmpNQjg3l9ZvVDV2LX
zH093hfOk66JMhkiyXgqq3joi5SEwGq/D+hVYZ3KdhxQn/lK06H5kKOELuX/LaTDWT+wxmbgwsXJ
xWQ4V0PENzLOUfI4zB962yyAOBMYk1k1OgK5yrb8VprT3YQRaRJVBFnBdf1+lYfZjoXRM9QU2S+W
2W6Vn3V6ngp6KJ2bKCx9gY1gC7OlE7zJKzDMk6gAosEv/1m7hU/bBpi/gDTaUO238dZt3qtcnM2T
Ej3qWsyn92j12Ghf4lwQfhN9nzN5oWHXRd9ADywaBZJinByp3m2LIFRtzsJ1+VjZcw8ZouO8A3cW
c1LkIwu3qP50KAaBe7mer1uoHGfropZmUSsDrzuBP5LRepKTcgXma2PP4juhJ+qREkiIbNpb7dPS
OMk7VA2h+WLeyQFr+kdmGnOqNBSlNKKBykzF/lsFEaV/ixZZytRU7EjFHYkvSqtTbiNSXysT6QVL
ua0deNNwSBUoI1X2JpX1RjtLaXUVz5YqOLrC1eNMRG7ZUhKxI6Vc9whNsDa9nrjzKQLfcOipt9vq
KJKJ/b6wFLke5UnBym1AXTMFzs/KNLtgG2LbGFn8XCUqoehS1QBRhbo3t/lZztrdGHa+3ILAZhuL
HZ4tZeAMREbIiAgrw0LPitNi9uSIXnkFd4dWd0pgWbXhqWA9FmiG4JDhMfd2GRNMq81spvJNu2dP
jxrkYPHg5YqPU+axgy28s4SYnCGpqz5V8xcjj2Gl0xemKum+weBmAoPixr7o7S1aW86QhErWVUoN
Gc2fyJz6ehfM2V1jPY7dfUlFk0AESsPny2dqxaYhwRKbmP8WX42yH+dfy1I4ZEqg/y+P54X+l9Kc
qw2zHia4lPLghc1w50BRvPI7OTpgTo93QoLd7VsTmfO32kJVeUox8q5FWwuiuAGIlo/KVRMwNHH/
o8ig8CklE0/yzmCpi9JwGWsnOak/hsoddqxGDL1DP7aP4Dqeo6MkgNVaY9b3W+nmKcO42RKlDt0p
O/4yYOq9tp8D9QDpBNfpqvVfgHEHPnKMLpIZWB/7aQsWserYYwjntkirSrIA4U53n+itahcAiad7
KXwebFVkP1bTfgsE/izblNK0AoK+x6A7P/4y30pf+oA5u4nIIxBJw53j2kKVW2+xcprq2Bm3IRU8
e7a3xOav/xkKp1UxZAlnz8hMT4kPeewItoT9ke8M/e8FAyHxWyXTq8qcdbZgYPvYRWyWY6fsq3E4
IAZ0q9jDUQltVPmbAnVbN7oLXO7olvKUyHUMujUazM9yAE6v0leuHGRfcl+VXeJjQOZHlA/JObTJ
qrrCh+8cM8n7qQZiURcXtEdiUBL1fq8ZWzhOYI3GZHKU8XAuhyPHmj2YKm7NQT7Pmj9V6WWhg4Kg
Eg1Hec//gjfxEoop58Leop5cNxIQ2CF6K3vhSYXxi3aqBiK27HF8JN4BadVvCAOJ2G1Wo6BomzDA
i63Ksu1wWi8nSCegbP4lCvqMwQon+RO5l/0E9l3Eiramm69QDn8AUgsxOuxli7mf9glkhuf4SI/N
XtRptKqLSxzuDGh6Zk7EAI50oAGj8yJBDkpS6kt7FDFeiu7/9yNoX/bu3yV0eP/XDist0TPsXd+5
xjXjv0f7+VMmu+iNdNP7+LN6iE7EF7FnM+vKH/WlmJx2jp002SQGrGV+1YrSVx3qjuVDTT41VFBo
tGa6llCcdsbxUOSYcIryjsKvQtM3nCAUBvxFIOz3xRHIsg6N92wZqbGrJC3IGuImtYhpaRVFUXRG
1GyBZpC7GEewBpVILLwUBtvpNyM5GrWguH31pkfTqA3edBgmWeZ2hiZqpIes4JQG/YWC0SioYbqw
7zCJbEf89Nu2HVwNHy/RuM2ZaVTWiQy05Ag+WZc+xHsUngfZh9I+LO+sY7o8moZ4doIcg65y6yXH
BOIf8gMjiax4vy3M2h2MVZPBFIrpSrbOeRSVTkplzBSsXBl7VapfyI7yvA2xmuOGDKCClDH3CByU
nJ61NK7NEnl0eR9+sfcYR+TmX7BDfq4HOTL38S7HnPmjAJV99d1pXaByuyTLdZ61GlCjC+OOzQgg
QeoZQfed1SeIq7lX1XwBxx2mJCSt0SsMLvMcTCXIu7NqiGbZrxr0BQh3ltRsUiq9AYg+xWejfmjH
6Z9Olg7FOHlV4ZydNilAi9oJbv61B9dyAzklGdJuVrKByabKutuoeqA6gxvmhe6iqQT06/pd2ur3
f7mBnCs69NOIxkyg5u7kDY8VQq+tOzzXR9wzPkp8vY/ggYwSLY0qiuP5cg85SwmYtYGHF1h0ZNUl
44EOcAj0a3aPWZ9EMdjVxAZ6J38jchKOjjHNGWGZExI0Fw6mWFTn1PBe+lhOzOXGwCpRp/Wqni4w
Ofejd8YxM0tkHLpQ20d2Bj6zqnoYlU5gk1cvy1ecdwOGSRLKCjv0jXPqSeYbw09zqL2oQaW+aL65
QCaeT1mX+9kwe2ApxD4aWe1H+nxBVJFJEcFwLndq6aWjF4CRyG2GGp3iuooEVksEwZnKoZSSoo2w
O+qYu5FpefV0jpXyL1Vd5WwjTbVswPGFHfyeHJNPGlKE+uCqP5pA+6c5DWfRDNxVv36hDEzshaeR
qrIyxagAR5ordnPjbPc3xpy5hnG3fYZFy8fZx5xMWpmzHUK5ZzA2kof02j4lRfB3MJw9tB200XQZ
YErpk6Mf5fqYKrfbEKv38mLFONMwS1PSOCVMg5w0ey2xHu20EfiY6270AoM3BRi46WQJdmXwlOci
dqcgPqcnJxgrL6q99FODZo3uoF9JgsZ+wS7x9Qr1GKI9Q0IZXzeDAWlCefGIXEA5H/5qCTXuVVI3
4VTLFnbJpN8c+X4S1e6JxODMAfhLBjzAsXw4TO6MwGOnPdSol92Wgm30OzcGbBToSJYV3eLr6KTZ
biUpRvxRyiu3K4KuSzw5dTMN/LXmnla5v423LtUrHneE2FDaJomAF/ezW3adb8+7phPc7av2wFQZ
a7wFz5MvqiONNTqRCg1QUb2c5qlr5+ou1Q/yKDhGq9IsgDhDp6btrFopdIDMX0zyY9buh0QgiwiC
/b6wbVPTJCDohiyNkbjDeN+RwjWHn9u7wv7Od1qwkIPbFVylBrFngLT5rnZuO/Xr9vfXXZEFAGfS
lFhyzIotlH5ZHCOwTHZ7+3N43wSY+O7V983+I7101gKQM3BxT6WoYkZArS8M9aYOP2JkFt/njFsx
lqGVsiuuT4dvrfFYW9qN3of77XUT7AtfM2eZ9RCHM1Aw6aqg58jxt78vUC4+5qY3qdMrClapSw/1
eNLDyyYWLNR69OZ1pfgmsz6dpoGwnWiQvjFBTSNhNIruzx6rrOnAd7UtkuDs87MdaSTBxDCRkjby
Zeei0bXAie6U6HEbR7R0bOsW5zJJapM2DEeeL9U0qHJM8RPsznoQcbF03Nlv0oFG6G3DFXCXP6a3
1Ivdo3SbnYt/hp1yYoy90jHaizhrRIfV5KzBFHcY5G1DNKdzhyDGDKDEz77BI72wXRZJLGpXNIRA
tGucfejMyepGtCJ6WfSg092MkVRVdY51watBtGmcVSAyOhcUpot6cgjVXVI9mkJKZ5b137ClJmcZ
MEi8Ryc5O7Ne79e38UnH0Pryk3yo//Jk8WQitRzWzTwBCd0KKmgRip1zhfLxR+2k7nKfiCu7BaJZ
nMsjx1XkOOwhlFD5saf6hVXYXhPrSCOCQimP94P9Aw1W4BwtBAUrq27K60mwOGeI5HKJEBY2bpqM
oLeSwCRaYIfdrsc8sdCRz1ZbCt5KomPA98/XCI8lLXtitrs6AAURAs+hrx8T5JxLFGKjJQQzz4Nt
q7IeasQwQDBTYbDhu9k9elzH8iABFDF15NfnQ3GYvcolXuqLR5EK0bhlzXKlr8oKaLPykjJFhOAp
9uZTflSCJPjj2aAsrr6QjXt9IqQ+Z+MItAgzRqq7MN9VIs9vXU9el4+zygMpItlRAZGliTfE36f5
2u4u4+GuNIhbCscjrGdb0EsPjnsFZH98RikiWqbIrMipsi1QZhdae5CyOKKuPM8UVedp7iJB9w3/
kxIoMxl909Fvu7RU3W29WbWfi7+Dk1uTe6o2rP3QCS9pf0PBaNwZX6xZVIS0eigwI0kFby4kxrCT
t9de7rTOSFT47+p+fEYKd1eg7KNy5yt6Ye6ms5p45ZOIjGXNai8weTtnV2WBHh1gkv6hkHHk6a6Q
ot32CrIV4s02aJ9MHdTWBsbrcDdQFaqlI7dYQTNCl6hd+WEoCq+KILjbZyaEmhMrY61y9EZRN+l7
gRqIELjdGYkE7sYSCF2WYoJxjEdj1v/YXqhVnV+sFF/uW3YTlWhE4frutB1e1oFCXP2OGcRiL6RJ
Ysu+sS08oUhqOU7YsGIceQgKeqqjQ2nZh74tMEttFBjfdT37rQI6Zw37ODTJr6JVOehGcK6mPthM
BA9uwRbxUzBz1OmX4QyBEpJ4NOuCvJIFl+WaMVhuEPsTFq6pjWKpQWYkY4Mpe9iukz5nmNoSkZNm
FX+p1HynuFFSzIFjFcwORSvoTZUIhousWfSlMEzYhTBUoVVcdRCmKK+j7r5ojy2J/MroXJpd27OI
eXD1SlzicXYg67uqTZjCadfhfj5KV+Fu9sD2ETAG3lCgDKs7pSD/xgZVgYqDuxENKxxSQ0Z1x0z7
T1rU9Sihp7ULWnXFLxxHFGFet94LPE4zDKkKZ4lVk0x7Ezl77aCg0hJTZn89xsLc7Z5E2fTVQ7WA
ZL8v9k+LyqlTK5R1TA11426k3oghn21fC68mdjzfmYoFEqcpaqL/r1QGCStMsaCXGNarYQKn7Lf7
8EpYryISjFMUaZJMUnRYS6rtlbQNFBOsvE6wbWzXFQS1ZSrKEZCx5zZsqpNwnClKcWN0QsXpYzFd
G9mTJSLZXjVKyisMt0np3Dl9y0haCA19quqPRWgLjNJqHMBWFVDhYxwCize+VYTMGVUlVV+S6BPG
8mKEqDd9RuOQy6qz6VnETbiu6694fGWlEcmJCmP7km9j1eCzS1zjSkUF+hig4Oz/weK9qoALRO55
lGDR0pBxH/3iF4h25FKb3X/HzmWtv60bq5u2gOOuK0yX6mwb++Y5ujdZj0TN3G2AVQ1XYZkwZQ71
FRan4U0zMQIsJAms8IToplJdZf3NRyBs1ZQ1C8rB3x5wumTSs3BwZeNBXuxbNKMosWChVg+R+grC
GYbaNlPwfzCftQe7evtUytontcOjavhI6zsM+W9xuBVLFJKP+gikuk7cojb9qNobVDT7d33jX1E4
P1Lux6EyWKvf3Ov3+tTvTAtT2bY3RoTBndaK5ophsweFYTSHWGprNx8MkYIJQHiKjDGc8yJj7mqb
7fTou509f0AIDS8VW3UwKJQn/EjlCUwgJr5fOMdByf1OuOFsQ9/dOa8IvARhD6YKOmMrzOq7irF4
naS4/Ti5YOvCK1fUzrd6IBdonIEZ8rZSWvba7OZrol3Jzj4S9dqtbskCgjMqVY2oUhpCIEk6Eefn
YIhkWH8+LBA4nydPQ2mw2fPBQHARc7nRRV+cHRQ4/T+66EXSsN8XzseYSHPvvDjbzTOmlRRJ4Xft
bdqVboTpA4Z1EU7UbzCpO75OYUE1V+5ExJiiPeOuVkMP52xij1dapX5mxYFtUDccp+NfqTpPgRCq
o1GljIq3bdAC99iJeP1Wbehi1zjLNjfx/96uFAtXtzsJHo+U3yW5JDA8IiDOuCkEOcqOGR6tBc3V
OQPjht3/k0aiwmoRDmfgRkVSekqBU+k/THKI40dZ0tzQERF8rD8oXleOz+FE2ZyPVAdQHZg3LGIi
Bbrm63cOHszDQS+DbUVYLYezF3ickWDEmHrK8FjlsepRr9wbtxZ1pyZAb1rAaD+jJCgzfxtXsJ58
mieySgNDkaGAOjITzqPW/rSpn5vC+mZmHjYsLp/fiSMjthABwvsZWUQMjriEj58O8LIYmwnWU/b+
eIIhwpbLBeWMSCwnM9pncIJzchkm5ykTcEsKjJTJWYjEDM2qSbBhUXM0KlABifIEAhPE53Na3ZZU
lQkQTy7o1m7sU3MHHsZjFYR3yj+yP15+jD97uWicvQjV2e5a5tiB5dqVKtONRWSJQkXnLIWEdYsz
tm6Z4qdXjKzJujLvydG8ZnznjRfjuS5KK6+/YhanizMb9QgmUKIBlI32YDX9zozg5+ihEdiXjuCj
NR+2z5Vg8/jgZ2grIYLHALSmK6Pe69OVQg7bECITxed11LDPjIyRDOp7chgeUJeYBKiF/MWLZgUi
oi2Bwr9L5kx9r/cFdKO0ZFeZwGuDsLlAJIE54iMrVt9gQh6Ltcr79CveR1fZS/IGXn+FBl3ErN1m
dDMPFZDbwKuyITyOELmF8Dhf5WlUqgaXFg/2Lj2N8kMqmou3roALAE7ro7KoSdQAgJHfmuBFKz1W
d6y79Kifs70oZCSSh9P32KaxXGECuKcP037si4sqtwR7tarhrxLxpZyJ1Vo5tAD2tbyqmlNbXjmj
AGK1pt5eYHCXYlVJaTKowGhwKXZX8UlFUhYxvUtRjkuIxDnQsjkbbacBKbzsj9l1c5h23RGztHai
Fxpb+XcX4UIkzo9u+zR3NEZvmrw0H6Z7hKFwu3/M4i1wmIYsfejBnCZkXtnSNReMe59e9gdyxIBi
b67RCCaSa90aLQCZviwA6WAPc0MASIPknpl1yRu99J6gXDD+GCnkUjOYIVmgNSQiqVm9iDcFujfs
yYnsR0R86116J+JGE5wmlbsVZ6kbC4eBZQ14I9B82yv1ftsACZePMxCKPZtdwywQG641fe32/QGj
MlztH9zFZ1FvlujscuahDbM+tTOAWdV9IoF2QR09PX3eFomtyoam8wWdiCU2BO4LaKrDHHWK2r6P
42NbqF9kkh6cRv6QCceYHAxufWntfasRRqY6Mcp78EAFZ0WGcdKYQrot0PqqvSJwOhfNSjpOIQJr
mXk70QoxlieSCiJrq+W3tv4KwukatTJt0Jl7ZF7K3uxPo1vuQQmVu2HnMoqK6UAPTuWK5naJZOPU
j7RyoaWMLYyG5RWVzM+SlV+ntaiSnX3mvU68SscpHjK40lQzHi8ttRGfSkAeJj23UxmMSbrrzcxv
BiI4WQLJeF6gOB1TdTIBmba3DuIiEblBuHJbM/6PtCtbshNXtl9EBAgxvQIb9lBzlV12vxAe2szz
zNffpfI93lim0TnVb45wRK2dIpVKpTLX2q6OXL8aTwjU4w1IqxlDz08SO1A9Y2DjVvYYtYI8u/to
Iou4s6oFr3w8sGKPHBO7jUAJJN+n72nHXvmhxZ1Tw9w1asjYwqToSdL8rI2dWe4Ee3b7MrBaN+6U
opVSVBZlzeZn08cwFmb/LdkBT3brMZGg8Ri3zsUSUX6IFpD9/+rwMHUMt1BGa56H2F7g7hwDu5sF
4e8fIvovX7e4cJElQ9SPrEd7jk/0vJzY00mGNu3wUJ+yQ/ZB1IwnBORCBy0NyI0jyUTnEyOKmI6B
h2ca5MyVI25C2j4Tr9ZxASObJ7mB4AHWcDkb+mcqbHEXfSQuVKBxLNAD5hpqU9t9DgZU2c+Ud12y
/+OAVOaHoZN4TPWQ1a0uCkjKGB1E5KVO7z2UN+obRfu7umKoiY4qQhSi8k3uw0j1kOJt0MlV1SfN
5OgSpB7L2XtPjLjCcBurmxVIkgyAGbPAHkNo0y6pA0ph0QZmsebPgH7F4bZSEIJLo2BPkAGOq/jI
ymTlN8bd0fhi7o5tl7iCcTsKwnKkj5iDh9D+TsOTltyaopbFf7gJXEG4XVQtJAGdL0Dk83CqP+QO
mOfvmSq3iEuQ/dq9peN2kKYsS1kzDhnSgWTrJZYvnepjYl70iTZ3Kuj6NR3DIkjQuUvUVJsxCWUL
edjt5FIn88zP1WXxR+8nEd+UiKdstyHBV0dkSBnhPv17gGWNGLlBANlM6qXLFnDrJ5d6RndbGp/r
IrPjuv8UzZIzlqEfdMbfYxmcDCM6qST/9o6NgPa8//wU5sCrWA8ifCTvTYDEZkDdZ0wuYRt9D+bM
FC0zOxD/+JwrIO7ARKI7qJ0JoJ9shy3KWu1oty5uXHgpp0+ijG3TfVZ43A6nI7iaCZidMEp5m6Jk
nHyNslP0vnvkCobb4OjYG6TKxKfUb5PTG4meazlmYaNzAtdWy10EjUNse+0tI7fH65FqpGDeOi7H
Kf1cwT3T4ZUugS0mChctIbfVy7rSqFaxnQF9cAU0nsR6ktMPcliJnIN52Z5V3F63LKhHljE+FvUZ
odJylBwZ0sLKgV4sN37dd/ntOwQjVYCOrGIRi0PLSSxbfcK2n9sfPPaY8BLaRuAUxxa0Y9BEz/z6
EokaGzajM8b5LYvxKul8QVzV47mt0YzpJOYHtYjAIenk8geBaZsLuQLh3KMJBrNSY4W9I6R3msfO
G/lBPpU3CvibVJEYxHbZbgXHeUiVTEHY64Bjr570B+vspoCDrrxbPkdn47Rv3mbchMQGtBhVFTdZ
Di5rA7wC5QvOHkl+pGH7Mcqs4z4E+xN/eOIKgvONzgojJUF279TU+Nyk9KBPpRf1ia3O1dkUUkdt
OsUKjsvi5jZPmgjilc7wPZWIHdJTFQoivGDR+I4hqcqLIYE8IsYbPpXtgEliwfjJthdcjXi7/a3O
EDpMvb4whP48eZoHzkMnNg49hnlYjjheFNXd/0jbqfwKkW2DFaKJyqcVzkAsPnVu4GtH80S/K5Ai
H3ywHAh6vATf6M38FZhcg5ZcqwBGB0xlBLE9mc9ESGq8YRPSXbTbQ4lN03VEid9takD62lm5iRtl
YQcYkggPg83ogBizqJh5Yx8OHCNsKmZllaVBiG0hgBvP5Kx5NT6afEpPYH+BUr3omPxzCVe2AYxL
eIoOUqBGCDCKt5FIuqhFYEu94DsJTeK8wtCGughig5VY2SMCmhJUe3jrAiVHgjY5gReKjOIymkpt
gyUNAGdpqR9hlDnOWkcRaRuKUNj2Xn2nPu9w5OtAiUP0SqKqVsx20Dr7G+rPGPH792E/YgUy1mMm
KQpAuvKeqHdmfX7H34d4O5hO0BAn83pf1aw0yjzhxMUzT/NNmrS/gsiaX/4dCPf54WNTng8AgRSd
TeU7CVt1H2HzW6zM4L44eGIa06yBEEmZPVQTfPim1QRuLALhPrg+NkrSGQDp58JVifTUjLEbFaIi
z/ZuWRnDffM4Q2VJmYHTfcIAjwOWkWfTNZz8lB3ze5EWx6aDrcC4vCQPm6TH/QsOkA1eGNcHqAG7
+x/nz2yVlQtkwyK4UpnQHvrdh+sGRatAz3t0++Y3alY7uhk4Bs1AnUL/dxl3cN6uwbg0IZxiU5Ut
gDUuqPVdxZ4g3JzZrPsl9ETN5puLt7KMOxliWhE5owDLMCwQv1ahYHduetz17/NPlfrYNyOBhzkV
CV7HhXwbdTwURUSQWgk+EE84oyEJ6akGM0bFj5avXRrZmQ4ppfw9wWxlDhcH9FKqZz2FOUPw1uxn
CN4gRMvFRQFIbXT9HMCOXKkae8itS1tqd1X8L2G4OJDPTa5hFp999ZdAcwcNrwHlh/09s+lZbDZM
V1FtI7wEQQTNEGscKpiCabeJPMZEVMIWIPDPCwOlNXSoSiB0ntY+tPLXfQs26lHYiVcT+KeFsWpa
RQKzjNMS/TR9T4ubvvjSaGjz6HNXa6kbdhMaWLPXfdxNJ1jBck5mNlKHgUi2cvIxAmdOlt+Fwq5S
0eJxnqbo1TgZARavU+K72WqcKaoP+3ZsHwMrQzg3q3VSD3mM9WNzb9ox8fTPzYWx17K3NCJ6mxFZ
xJZ1lWio/ZQqiGdYthYJU1QaxrlUul5wTxR9HO60mdOlCOa3dcu9TsnsaTo25Hl/4ViE//2i+Lvf
cccNiFDVICSwJIAWeIYOKbW25+EOQ7ly7LZJ5O7DCb8Td+IouDKYvQy89qB45ICeqcJhTT+BDV3J
S9AIguhmsF65BXfmoOPHLMoecEWeOJPcuSb5YWqnnryDVmu9kOofFxGiQlnqpwMy3Z3ah2xuDlLS
2dO9ytdBni8ooe17h8pfRkZSkSHSsavANBhGqj2DW7ETzayKQLj4UEO2KCgjrB+pgkMVaJewU9wG
crcCt2Ah4J/dUOVJPLPACiRjYm54O2L+qPCS1CleB5Sxag/NgqmjClZvfwerMhcv+ol0WFKsXtWR
Q6lJLqYYDwKjtvcW6kqEWJqsa9zegoBulHYTi+mQNJ1Ota9jvik8VF81NPum31kTZHucNZtgwkoA
zW6if67nFZrbZtPYlkQpapy6sa16TLmmy1GlZlyG0d8i9sRtJ7mCcZssR9mTqMz1g+XWQs+bdav3
gs/FlmrHHr5PuwBx8rRUgEjaozp8JIY7Vc8ZPXdQ8BIs3bZn/LKGf9Vo4IXh0GLpBm/G9RuP/JJd
ybZ6O3uhA+nbB/MprQSuIsLkthlGlnpKGmDKuZ/IX+v8PUkYvdrEncCdqeZgesXyja2nVK8dCP9F
atsCJ9C5DTX3RQPRdEDMwWQ5A+6YXlCnqqtFZStYrY1+AhZrr+aw37I6fvOBIG9tgEX/CiqHzQ9O
R+Wpr086+mJZP0F9kR9rQaokckHuNF5C1ZwLna2hPvtLlNyBEgcaF2DVcIapcpMqdAWeKEJk/78y
s2tKEhEFiJmq3E3V4jdLBr6s1GnU8ba1RjeQu79zOTq2Ugf59OY+kCY/SJYHqeoLsDmH9hxWbheF
gvXfPlSvy88FF2iDt5nM4ppKQRo9flzk86xFdqmJ+nVFPsUFlqTU22jUWRRrTpX5kmuHTHRp3Kj6
/uZLfAv3mIcjil9tD6pgHQ3WyjH1U+ftPc/JXXFLI/vJO4GM7+ZWzGRZuhpwQRKho8eRZtDkTJ1d
zG61uJ3hdskiGGEQmshFF2vGXjJaYI7n6pR9zlzpoN6WN4TFs6P1IJqAFHw1vrt7quMcA5BwjwaE
n4GM84245SQyiv3ovYXk4s2Ya2ZHcqB0Hiszv/Vi9d5P/SrLbY1/eSwYXMxJiqouEgJfpH9loP5m
bJnxrXmjtngjnW/IERmecIpdsNEMLuTIiRJXRgkbCcku0zjd5P2rloxenqWn/Vgj+GYmd0AUvSrJ
Odtpev7ck9peJhf8ZoI1FJhjcp+sbAlkWNkdF522HgQgMietcN+0DD8e/veh+d+2NU+dWQyhGbYd
sGKQVAfos9VEM2rs1+44oMl9HGOqc1WDsDHUpNLvcWI6xSQck990ck3BjBOBsKJMOKfTi7SswhxZ
6vBpcA28bsS+9GH2ZBc9666QHE2ExlnUmmqfqoTd09GHj1dXvN10l/BUn5gSufWy73HbN8GVbdzp
1tdhLcmspMKy4wIbOKhs5S4+MU3g+D5KXAHe5hVjhcedWrNWEHkZgafczz9YC1jugPW+sSEBhsei
8SJ6LNou6awAudNLq6VA6QNUvuL0lAXpgcb0k1q4yVQ+WfNDZNwUoW+gr3Pfzs1NdkXl+7GjXg8Y
4z5SyeAhCryhR3my8HtM4e3jiL4fT7Hbx41UlyqAGJVeeuz9xA3cwZkhuY0YctxH20yFVlYx112l
QnGvxZGeAUwDVZiyfIM2TKs9yVNkS7XoBrAZC1dYXCwMUXWxMrYNWvSL9OOhajM7FRWsmLf9ET1W
IFwsBNNUJfcpLrx99V2vJTvRHyPrrhrvs+jvIhbcnkQWcWGkSbNBkWXmE/HZQHtvsZzAwXvY/0Qb
nB4IuSuTuPABFVhFD02gKM8DnhMivMWYiR3+nTomqCrx/Iv+KFEhTuiFXBSZqVZ3CYuQhQVZycpL
3MGGOjBToCvd+F6kqrMZ9Fc2ckFknHKoE7GSXJudEu0864ImhO0vRU2IEbIZNb4fO52UFEJpcAt9
HG+qVD+oeXsxot4RfKvtYHjF4dyvDeVpMDWc92mEZnbrXrIjJ7pvSjcbQf4aHSs/kEWY28fLFZPz
QiMjidmyWhI176oTk4CrjpOGl4cDG2YU9wZsR8IrHuePo1YPFWElntHqPGp9n0HFkvQ3ofRpfzG3
Y9MVh3PBwugRB1mtBfvZk/svDcXNCP9sikPwDsYCtsmuYJwDhiF426cAi5hG2V2+vETlcplykRD7
9pVhBcOdXXVYGUGNayQooWcn8EEk9ygddDe+YU+Dxa32rgD1H6vQoP17eB96Cxq+M+CSEDM3tpTc
yrm3/5X2dxZa5n6H0NNsDlT2RpTVt4P52JEXKnpR247pVyu4Q6ruaWRarHJkljFuc3dmdVM3katY
zlx8VqXv/84g7phShp5mFXO7uW1cEivnpf2S1KMgqu9vIlAN/b5s1qCXcpIDRZnupOmiD6fZ+JBl
gnrldli9rhwXGrK2tYZkYFsIUyAF1Y9loAoM2bx4//JoKnPRoNBSQrMeENRnvV1sIjM6pp6oQ+Dt
lfnPg/1qChcNJnMctViHn2l1/TBl8TlNFLtMZjsN5kNtaHgsVv3M/J6Q+WwRJJ8kecROO6lDctbi
0G3N/gaiTBf82Bddh9BeLZqCFe0ELoQoSvn/2cCSt24Q54dsSPxEav19/xQtOBdC2jDKpWrGgqsl
OUixU0SYWjdBvtTbEmavZQWDCk/7kAI34nsEx24ydCgio/JQF34Kdem4ru19iH9IOH59X75LMJqU
KlI7YIxOcaq+M2Wi+EZCt+18ig6ikdT9owW8w7/vvtxI0mJhzhQWdy0aslvU/JbaQTHCnmORJMjm
m8F1h7ydCascu83GWCbsaBnV+HujBw/ZVB5rOju1NKCMmx7mNL0NrOlOSRobza0CfxG45Vt6uYJX
e6PXQnbkRKFPpdg2QpD3CWwUYbD/X2E0YB/W9Q4+GTRPRe4pkH4uIsFbliBivrVtrzD6rEOXIEsR
h9Bv5U/FONul2tm18mXfE0W2cIEmIFXdz+yagmdiu4uzg25IGH8QFW1EMFy0iGRaasmCJUvRWh4t
N0gLXHMUnGWCfIMqXLCgwzBRpQSKpmSfJ4M45YSYREFqZyTQsKZOs4SeRlW8Q5YnXakdIt0mjSaI
H6KfwbcQhfM0tz171zciuwf/lWT3H6Sn6LX5Qb3cM0Mhtf5mxDIIhpkV1sPPU1RDlW800xI1gii4
j4MnXX9PF97q7zP8lTOqDQ3GqsDfl8j3oX2uta9q+GPfD7cXbYXBbaqoHvNal9BIJB37Awr1XnAy
X1Cqt9EUcR96iiBX3MyyVnDcQQ6NgHAaJrZklhI6fVz9mLLR6+Ab0RJ4ajk9KoPxvG/j5iYwNAp5
STb0wCePppbTQh2AOSuP7RI6w3Kvl6KkezNwrEC4YN9hyApMDtjQgRQ6evC3Eep28TQRYeVGZA2X
OVZ9pIEyDNbEHzX1oPuGB90Ppy2c+V7+ltwxLgdJyOWwmQ6srOM8MdLnYQGhPc5mKXWV6liRQ9SF
tp7fZ8Rv8metE81qbe+t60fj/LLNGjOZ2HpSOtgtRuwNkfbc5vG8solzRSkr0kBmFb5obuxotOv4
G3ShEPifM5Giyfab5wqLC/cxjRfVYLdnLRpuhsFytUC9BZM0MgKpxdSdjKmw0a+D2zBpDlk72bSp
XDIW+FGmnQed4EVZtLjcsZCmLe1MqE06SX0bRfeWqHoqWlruQBgHI0yphKWlquy2tmrFB61+qqOn
oEwFhQnBduCzxmoAkb6OLiGnCNGXjg64fNHcrBZyfwiWjM8cIYO3yEkPk4gPFnsLFZfs3nhCa8sj
+cTUaq2TUISEhYw/LiNXp+Hzx6Ui9Wy1ME32Z0eFwE9wkh8o+nszCK+K0ETryIWVTEtkskwAU8FK
OpPpOKHa3QUi2aV/OG9+7Ws+UaTGUiq1iXWULuNZPzOS+9gPwHpDPIwXCIVVRGZxYcRclLagBvN0
cEO22kNpRZAtE70mCYI/nzViyl6V9BZGFciv5tlwYrNwjKZ6TfRSkKBuDA6ihrTyCi6UJAqJpnQE
ltLb8ERWNi0d62n8PN/Hp+Kj5A++bJt3otcs0UJyISOME2vKa8Bq9aNufTck6DIJEjgRBBc1aknK
o3DAt8rC+VDi5W+a5qOqtO5+OrBBBPLbCvJ5YkSLKjTZvhqdn33z2FcnVJy9wpe8fSyBSXy7+TRH
Sxew95ym/aQkL2YDtV8q8j5BaCJc6rFEs1HoBj5NFH/O9UMwCl7rRX+fCw1jmNPGiGCEHjum8gp1
BXt/lQTZBS9qWgx9EOvsGcDs6Nc8HY5Gq/tUGW5GXIzCkOLeEPtRWAnsEsUi/oGWkKnS0gqnMvHz
u+UE8fF78wZNfi8jWgLqr6Kez+03luvWJVzGMZdlSrsOH0rO3LcaOl5ol6fpcXKSuwYttIWfv+6v
7Kb/mbiZEBnDqiovvRIOllEbMrL7SP1Yj4PdgJaoSEVk0yIULjaMPZ6CdTZUUTQvVfNadF9T0MPs
W7L9sVamcNFhialVFywAVZ9mpzupx+Bz9hresrbI7FBRW0T9sOn1Vzxei0VbqmGp2a7qp8dKPrVC
LTi2Lf843lcAXE1bM7VEqSgA2jPEASExFrjGYfymOHj6ckW1qO3K1wqNCxJFWKQTSHVY0GPctZET
n023s/MT3us90bTqZv63AuMiRr/IeT5aAEs/GplTDSbmoegBN6NDKXBw0Vdi/7+6IptUiuqCLaKe
+gQCRsunfbfbcm30/uJyD/F2yCtwluSqXtOEEsyMLXcFklfLes612NkH2VquNQhnRF0NpKMSQBZ1
8SbdgB6tYUfD6JToilRi3d2H24xDazxm9GrR4qxAbbdV2djtYmHOt/cj13iqMC0tNdBDa5zZFimm
i0zkQl+VESmtFZhYzsc+O1dqZs/Zl1a61YUa2SIo9v8r6xq1nvPBhHWadD+rd31z2+FdmbiWKTo/
2MMWv4PX68jFPQgOReVgAIni/Oj93IcABvhx6VHUQLGZsqyRuOAHEjGk5uAuARI9I+FDxqyd/7ur
/tuM4o5VfOBLMgxJUh1Yy33ndqfWpwn03eziOfzLOCzn9pR7reIs1O4vlcgz2Xbaw+ZiYk9yVZl0
uEl06iGPmXlM6UM7xKfoyIQJ3zU+vVpXXpcqDzvTwFwadoKlH40hcgY1wo3YFNkl8BRemsqKQyi+
Mfdn0TdGnyo9sdES3HdOgr29daqsLeJiSULltpYT5im39JFt7eGSYYC/fAEtry+iMxNER15jZMmD
MakqgPXlt2F+zYdXo/u6b5AIggschTKqbVMDQpdxDN8UyWsRC65UgoBBuYBB83nS1I6CnILcNNW5
Ocr3S2Mv0XHfErbye77NRQvNmrQmAqed08voQFUjz7BElmye8pCBhNwQldHNw2sIZmZVT2UJP/vJ
PpB5qZ9depdRfVmuIYh/bOn/MOgKxjdfW0FchAoDM4zUxvlrFWccVnasfNhfuM3vs8LhgoIVmQYk
24GTSuOhs7B4lNhQLiiDe1VkkwiLS5NQOKoK0gOrmZ4tqMMbA2h4Az8sB6hLHPbtEn0tvtc6V7ul
lReAJTf0bHnTpQNVRPiAWTq7cESCaJs1SBOJuIGrAIR0+IEmBKBZ0xON0Vsz1lKoF9zigTV1Bocg
FDV26sbo67X3bdxazzUo5/RzVNChAs8H2smJrUzUCaKbkUJUV3JSiM3tg2055BqMOyXzAsOqM2Fg
5kmTn5L2bskehM3rW/t4hcJPM2m0zqKkA4pqQJ1Rpx/bfnnZN0QEwXl8mWStVmaASFSU9tXajcdQ
8GFEEJyjKzKRMT8OiKBcjKOp0vwSzSoVoGxF7/VacemzWfdoRZIQ82jwuqCdyiCPqvL87xaLWbrK
90xcK0ZSAMOMzlpyav93PXqirm1gNq7+vgRGHLDvYKW06ENcPs3Tcx+47zHBUmRdlXVd5wsRWWRM
ulYCorMeO91LRHMy25/h+ve5Q7TUjDijDf5+rb4k3UMY+EJx7u2NfoVg/79aJRVEo2me6uATyyOb
Lme9vlVixTak5yj4vr9am3HTlK9YXFBBYVWzOolhDbMHAZi71NC8AtnHomSXKuhPcaK5ylAe5Da+
1fTMHhtR/9Zmlrz+DVys6WaUrLoSvyH9CCXQzDZ98tE4asfwIB0GB6NAChoxrY/Jo+htZbMQskLm
e8TnDLcbvJ6z29vkyY7hLRfzBT/AVp3q/F9UDrZy8jUeF4zyJq0XaICBEwqKPm/VZslRUZc7TdD6
K3zDrUS1nu3Y9Ov7qlxsGodAHyrGBKTiZQ4XYztIXwQuJDKKC0wZCM8gPIPPl91Ai/QFDZJO/W05
q+fkOB//iwkkkUns/1fbQzHbVrUCfLSsuR27Eh4peoAW7HGVC1NNpNRDLwOhUX9o9D4Oe9tQ7/aX
TYTBxZFxqaVwGbFqC8QeVM0GI2g9fN/HEK0UF0iKUmtA0gQ7zGm5Laf6UmWN9+8guPgxdTMhgwoz
ZDSayUjyQEW/j7D5SrPeNFx4qFXDSpIIEOSv0cleJLt1QrTggiMeCvflSXOc+diJki1RYOSv7lLY
x0aPHilQIQ4udVo7RJGP2jKmOsQScIKIT7m4gAe1tJ5k7FLdQtaqQp2v8APllRT2FAm6RrYTu18B
gb+m1+UggyUGduX1R1UunRjk/nphL7qz/9lEJnFRwZQVI1nYUS8titNNqWvG00HqKJoCMi/LJwGc
wNV5CdpIt6KyYudYSzK3ldVLUcoCV9+cY1o54h9XdIjPQgCGRW8DGmXK4gWT4mVy4ll6WqFZZTlG
3eDTsr2t5tjdX87NcKFoFujW0N0FVsHfg14ZlMGUsaBXDE6aP2mTk79ncN1cQXBHRT5lubwUgKim
S7I8NempFtIxbH6mFQbnFaUkF6PZ4jPJvv4YHtWj6WL2FzWVU2Bn4A2G2Pi7svMVJPtJq+MiV9vJ
yHNA9uNpiV4oMql/92m408Iwljxv2Y6a5dtyPC7V6ECjXfD9t6+cCijcKHidFLBJ/25G2VRxWndg
XGOCKYqbuZErzW49OtKtdk7sxslurcJTvr/Htl+ofIJUyvEim9A+cqLpMimHTDnHIq2obZe4QnCe
3egdBJsKQNTL/Rx8k/rP+yaIVo5PgYhWh1pcAmA8BxBdyG/DD+pT3bmtOx0aOzlE1E5fZeGUD3Nl
vqRjXj8Y/9wxKMpYDBWLFgU6CxgJcvXaHKfH5Uw9DICF9nto5daAnKPTRG/TrGWknPWdJg22roum
pbaD0PVTcZ5u6mEahzl8cIjcrn61FL8cPgq+Fosye8vGzq/Vdh3zOaBxByt+ylOHh6yCbJiMEf3G
6b82heDcEHoHlyPpSxvqDcFnKm7YU15h2pGbvMoKJudGV3NyL3iCogkRtKOytGjPSi5tAr/uosc5
UKOZQhJBdaWsPJL6kETzOdEte1ZED2Oib8fFD5rXeSaD6s6JsztKHxTrkIT/LljwKdNYJ6Es9fh0
XftpiCy0t2DAQTR3sJm/XLfVH6lSlqRxz/hT5+yI65SthmfLeojA+yRwRMH+5ROl2ZpSK9WZI+JN
WfV63zwtFp55Fyc5gqDrKfy6DyiIg/y7Rtvj1ZKCywHb16nQU6tDoHkfQeTrfJKkWoNipgb7QO5b
TutEXiHbwY1UIBgybcjUy5wyFfj6diq9+mRc2FhAuhNVLDC1B0YkFEP9yMGTl4uHqLN+J6SD38w8
V3BcBAFbpFUmEuAWo/XGjt6DeMdNs+g0pr1TN4Y96sWHEOpZfldK51HPraOa5pcuUM5zP2Dwkx5a
i7rZImLlFWx6/nGkMBoraWa47jikX3Lwmzqy/iMtoCouF46aZ/7cdKLwJvIqLtCUE+lpbyE5kY7d
jXYMHjobzdR3TCRHLIonAuNijARxTq1JEWO6wWn7z2BVFXiwYPPzQuaZmpNam/BpE83wkzo9D2Pm
6q3hLhgI2t8sIiguLQH/g1k1I/OiTj3nNUhqlmI+SIn8rStJJvhMguCskd8PvQFUOMVSAaya7xrz
ZdIvcXHat4et/c6JwwvxBHWv5Qn7NtHJPKtHFPP89pScRc+YohijMR9Znd9KPqoTulIRxv4a3PgJ
vb1u6rfItjxo7nnBJXUtt3pXJ/8q99G4EFOp05BNDfM8j0neFl7kUsVbwMrUgJaGEfzggna3tIIx
KlFo4wXNZzL2maXA2gnkOylUIBXDA0X5m8hz2NlEWAxhnvDHZ8QNQMOjAvRbLS5dybKYGDVj3m4P
jF0xPiy138FEHTllrTj5132v2a6QrvC4+EHScTYok7b5SU6SeGH5Zcht1IHBTjIfy/6BRp4AczOM
rDC5MFKTIehazKq/XXWokx6SwWvQrQFMRjxXfMjje5GCrMBQsED87rfZ3JoRYWdjg7NxcemheIbk
L0rB2bF6FOuJbe+TX0ZCHPl3vCiHYHfzc2EV9KMnXra40eKCCQXjuA3c1TpVOKFE9eDNsLaC5SIN
VN61dmGwaqK9lpJUnmVVcUnTtQ6mUETVwe39QXRiQmNYMykvkjLVsxmkE44f63k8oLx+pC69Z58x
OYSuiMBfiMaMX8Ue2mI4LlNRwWCcquOdcgyNm8Hp3zyVVIfmXVQ6YCT6ZR63G5NY7SW1YKfrJbhl
l8sIrBvlJ5ZMaf9FB/72xrjCcZuxS3FlCCXYVxaHyPwckC+CnbeZ867s4Xae2SWxnrIn5lGW/FQq
XSj52FqXnFOtOi6R/ldaUK8bgs9Q7HSnkLp1G9maVjzu/w6BnXw3hKJHo6GiMAAWhPmOgquFxqHg
xN1sA1t9Op5/jmREHhWGweopFJpBwcNwZmJBoSfik9o83a+ryiuJWyrNUlMDVFrqPuj7phSUuEEt
sEiEwr7tyvmNJRnimQDFLC/QoXHmxTMyyd7/MptZxMoU7nSXtV5uVVaLh/yxqye3hvoliL9W1Z2V
hnYz3VrkeR9Q5ArcwR6aqm4qzOWTRLrpQmJPafthH0K0cHzU6ONONgbYNASeNqW22bzWkShRENnB
RYrSmstKY6FJOi5e8YBo64Jd0Rs902ZFBvGYoSgYGlywQClXMbIOZsm++cj65Ex37G3NZ5lC4EyC
ZwXhfuJCx9D2Rh5ngAOPb3hkRLvjw+RoZ4JLpTDJ3M6CfgVCkzusO3kEy7iC1WwP7LDGg9CZnhhJ
8uAXvmj7btf9r05vckd1qEeTlrP3aer/7PY2DprPWJxEnb3/kIQwnmSFWrrJ1wzLihiVwmoAb0ks
aOeoeldDMUh16AVlSojDCQtg2zv6Csnt6LFe4lJnV4/s1J2UY3NkHlL57+HaMMkVhtvHZCKtLM+A
SdvUnukzHSy7kES1/u3s5orCbeUxUcaqZu9oZPgSBeBTku7DJcOLmrsfMrZ38xWH280FKaqhYBWN
cDqUFnjKDEGc3Y5JVwBu82IMaepapkVEavRGfS4VuxCNiIls4DZs1s2LVFiwoewh+Wm0vjKKPvo/
JLm/zOArggnkPulCgdG54+Ht4fYxLJ2xcNrPk8PSQKS5D+N7yC1WvsaXCJWClg15u03rT0E4HNNm
sqfwXcXwq0fz9UGFxF1gqqya0z41LYZAwq+xIUiEBG7A1wSjplHmlOlsLfWtWf1ltV4nUtnahKA6
ODVlxTR1vnEyXiK1ag20fGnWbOe4D5ha6dJ2eM+OWcEwb1xlJ5pSSkqjsu618q6OPxqaoJ1iO3Su
ALgAgwwrGOIFAJ0LPYWP6jG9Zbz55jNuU76OguPTfggQrRsXakJVHYbGBF7ef5GH20j/pCuHfYjt
I1xDjylEJokh846cJxUSYVYwnM/tRxVSCvQ7tdEMdWnASyCaWt5ewRUaO3RXn0gd5f9vQhid9I5d
uyMPOihoecY4sZ/dlgKqq80FhGSnCbdDT+Dbz1nBkUVtErpgW4ay7IYJ3rOjg0a8/SUUgfBu18hx
SyTQBkblfQKWBTo42ijoed88QVeGsN+wMsTS2nhYKAyZ0tI2lEtmnIJRtfUQNDHdD1k6zyKx+u2O
Od3QFAMXaywfl5EoaZ/nS4omMvKoK2cFVKMePhcyyjkEa6HkN5gSIzbxULvwRcyPm2fsCptzk7Sf
NaliembLONmkS/zCMI5TY17akH7Y/3pCO7k7DZ1Tqyw16MhOHgaQDubHwlWO0+Ky8SCm9a5fdI80
fuiKOrzZAf5HmW1lJOc3oSqRJi2xwKFOaWFH/ZDIdq1r0qnDiMOnAJ1VP8x0gC73vsWbuKZCWLnE
wGg1hyuV2pRhtAGTmal0BMMDJKQLxR0t4sYtOF5kEd/gdtq+AuScdwoKas4VAP8zyxieCQa4iTsL
s9vNvbiC4iKmGZlD3UXMtugwqq9j5AtbWNjy/PHZVhBcXob7bpOkLSCm8NIMvb0Iya43B/6w4X59
IS4zG1BkXkqo5IKJ7IExxmRe7Ov6of42fmOP1ClT2xTc7IWYXKoGRynQAARMVtdiRd9AtRd/QT1d
PmaOhGF74Q1L8LH4znxryWfdYn4x9bYOokDliOa++Bz7M8Tuy/sGDSf/RX/sZmy5Li7f5dSaGZip
uzdvrD/Khxb9BYdvEzSR+hO5tEdQzfpielTBntO5gDYX7fh/pF3JcuS4rv0iRVASNW01pDLTdnoq
D1UbRQ1dmudZX/8OXfd1yrQ62dd34ZUjdBIkAIIggKOkbEer/Ktk7ZvpwZj8ynqRR0E0t33CrsTj
3NliGWG79EACGY3pU0e2g6/SM3NkpZs/ir2YaBM5bxLClxDFAp5Bf8VN5mrTPel/XfZYApPjM7xp
RJWhZMe4aih+3PYnZewEB6xIKzjHMQYBpm+yA7ZXvqjDX1l7Kse7XBRrC3eHcx7scbbO2O7o33qP
PMt24oKn6Law4zs2Z/5zxecrbeA8iVaOfZIYwGPNoQ2aQyNXKRzp+U9uoXzBbf/yVgkl5PzIHHbR
MjMJBzTM2Qamf46GhyLaHhX2qK4x7cARZgwFOsjncrtuLMKQ6aAV4AmnTvemoT3HWvVDIJtASfh8
bi3nM9oX2OnyipYMJ3Fj3QFpNZtpf8Bzgy0d2mO8E7rmbVjcOwxDlYnBTyUpGrmTQnbiUHCmVLfJ
LkVpQ/4kOYyeoLFLNwKBqJAmaXNRLZnNYzJMA+30XMgpqVmYqIjBLPrLmB/a+KkLRW/tIgxOPTOU
C1kpy0WZpV9nDwPx9M9QYporMTh9jPNoKrMI4V1T3IbhYbRuCD0I9IKlArmQwNAVtDyqoKtVQVf8
fqnaFpm2mHYIb8CK3d/kzmCbt9Ge7CVBC+dWnfo7JE6aRirGZlDa8T/JjtyT9/lfdfKfB6/GUX6E
bifZwnqXjY1a4/LJ0JpgEmBd9X9ws68Wscv7+Vu0o4fJUZ24QDCEYMUW3QOYOBcWlr+DTK1Rp4UK
canfHNKj5I07yVf2Ije5cb68k447nTtjbsrIwP5pxj5OnuNO8MCw5RTfAXCHsjb3emQlWL4WMxtR
rha4E3vf1u1on+/GvZI4vcAPi0Ri/19dGKV2zEB7DJHSsLiOGuVhbizB5VoEwXRmBZHpKHqlKYRK
UHKa3+utKJQRKR13JsegSo1VqRkd9XbEfNB8n3pq4sx3487yA9u8QnnRrhV6W7YXl3SO83vLgoI8
EkDniN+5rMyjZOZ83SJFwR7uRCOntgLvd7rBOY/BUsqlBmM7phoFvpLCsOob+nVwdDSIgVMZ7Xn9
3hL4EZFdcW6kzK0cZJ2QMVdumaimWjyqMgX9OWaymPSgptDPuWoDgVYKcHlmX6koCzUzISs7ydhc
8HG3eGJ73kpqrdf0A8FvPGlRwrSfVZTUx8xtXpRDi776fJfVtiirJdBTi3Mf/dDIKjjkoTFTvCM0
um013c7kRpR+3LhEQCrLIpYiq7LJp+oKsBKXi4I5M5odaHZzGJ8iBa9SJgor++skxESq3E1dcHg+
iR6NRMichJXcSqY1A7mhYd3YWV90gdtYCzlhdNBwG81F+jPIp1FxLp+s2y7mLDHnxfooiopFA25V
vhb5UROND9g+T1XM2tJk0yDKW+pi5cNyM0oNSYWLMW/kXRO7w216XF70xLYctKZ8Ub3wlTS+uDRn
U2VWuNyCLuBOlyQC3C78ljbf4uQ7oaJq7I2w0dBXGNyhU4SRTi0FGGW2j6JjbbpFgPcRzIa5vElb
LzDvgLhd6pQFgzZlAJEjpgbkXrLLnc5W7zEtFRo574d/kTzbejB9B8qdPoqcRLTJ4LsAi6ba+Bjs
DDyYznvduyzepu6vlpE7hfQQr8Ay2yoSyda+avLRjwutAs+ONDmVOijgqMxFw0f+QTERecuyzsYg
c6eCJMt5o0fwKcGTcl8cwHF8j3l3u+qqa2zt3rTRdX4f3pb7y7Kyr344+9QzKncuKFNnFVkI1Fj/
kkqRTWjipnVtD72vz7/iThepzqaBnwH5uDKWSZ+8Hbb17MwY7yjZ8w3LMaeZA+KGEwb9X4neBAQy
8jGllM+o7i+hOJmBcZLoNu+nY0hbu+q/ycGjqTxdXtLts2glImfqaQW2YpOF7MHNgGrK1Mv9+avs
M3bg0JVF92/RgnJGn/WjGsUJMwsZLIlYxUw49In94A9KsjqGOAhF6nSqJOOIR5XgmgymN+WlLRfJ
TkoDG0PrnAWFXGaB1x0N1AkNWn1sSyW+YFkZyodfsTJLZrYrz02o2URNArMMnrTbCsNK0K6WUltr
32Z6tb0tLglRRJicUYZa1PSDhH64/vhnKF/txKUj77odOH7f6IvDp+WB5QPG2+GmvVY9ZAREAer2
Dp+PLN5GMRK3i3UIritfxxHkLT8EK7u5v+eV5eetlh2mZ5gxAJhnDa/K+wAGyRKI4xecIgKPI5CG
z20sGvnP2RG20qlu0i9FgsTlZYkEByE/cDVUDUOOR2xbUWCA5wC+8wLFrxN4DXRFkEYUnYVvKrRS
S80aJytsYX+di/QXI2abNTd+Igf9dnGak7mXqZ08fc6n/a0TClvlFeo8yFHdWJAwHOpvrYTXnEZ2
DQNUXwt4ASY8F8ChXl7U7TvtSk24A7g39Fkd2e0sMBzdH58pKOiGfXgdK3b8hbidsLxHpCr8QQzy
YFKxpcVsx6U4YJjBZYk2LycrgTiP0lhRViYhBMoO7HIC3l6f7v7F5UQkB+dFIlOSNZUZcH9kdF+F
m0W2OdoSknqLQ1z9BVc+0YRPESbvNLQ5qKcACqJ1e6UfbGKKSlW23lHXARnfxqtJEabVokcGUzEV
P5meZxkzr/WjVVT7JA3xkvtXYBzUkJ4m9MFqy76f/grnxzzT7J7+NagvlzeTad+F44EnzNT1AOxW
LDyMl9tI2y/LTWMIyhG3A4m/jY7v+QXpctHPA/bRULPdPKl2GCY+QYVBFNbuRCo3DGcBpGAb+do9
jdApCBd2AAXqSZ7MKxTW7y4v3D/EK2ex2G9Y+ZLQ0rUuZRGE9ijvWGuNeUcPmi974BcRPjuKBOKc
CAjHjSYumS3Uoz/o6nOqTr8vC8TM9pImcG4jHrKBYM4e8itNYEuhfqUUnYcJSzu9b+zBLAWpFZHi
cV4kCSyiTwEkwtgYJ6CjnWWNn5qiImkRDOdExqwMx5xpggUy+Cy/Uay/jE5E+CnScM5rxGrWgRsO
sqSLZ86gMu29BKNqpNxW04P46VIQePCVfHEDzgarh+b1xw7DxY/9TXxTj/a4C17bu/lK1I4j0D0+
nZLHUhfXEaQrpKNSXve64DwReUS+eq+N4n4kFgCCJ+pPLnuLzQp72E9oGZttFNSA9J6VZQdep4lO
Z4HW81V9si4pqcxuOZot/wwfFC/bDZ3dvLDWTNM2d913BRMEw93yuQvI3+6D7/9NRqObVLaqZfNr
yl7hTATR3LZSnu+onIFVpEg6kuGOmiYHrbgJ59suva2y33qS232xv+w8/iHN8DcaT6OeL3HxJ1NK
/eEg29FOd9kkWHFd9rY2noE4T0jUGTlXduGXmvvUOJShwC8JJeH8YCcZOSlnaIShUIdYoTegdXmY
i9uJmLgDlwcz7A6xiQlebfiZl4LVFZjbskxR2mBIIZuhPy3mYgfS0+Vt2vaG58XjvOGgovehrQFQ
a7tS2svpPhYyymxf/s4YnDPENTZISg3rxxrbw9DOv+WO5rF70XwwX8DTJjJhVmD38eD6G5BPlvct
WrbzGEIlshvcs8a27IcFYiW/vGt80RPY9jPEeY/4lHkkl1YcsWeI6CDv2ofMLR02WTfLbJSfu5U/
h3YruixtO/yzhOz/61BDmmgcsfeHEfdp4g0phm6lznKM9qFsi9tV2A5dWlC2wyu4ftHMJCggYhOi
N0aNbPCVBNOXrHsItMauCl9pXv4nvbS4WKpqorjMKARMQvRL3Wb5fpH8yxD/EK+dF5FzHErSamlm
AKNx+8yO9yBBdWQ/+MnKpyRX9K64VcyHMP8Mx7mRvM+SrmJaaaLb2Vf3khe0Lrk1QFUcHcPSvSyd
wLD5VmQ5ySWzSoBGi5NB92l7VEQksuwHX9IKzndkeRMqKvMdQXPdToepuMsHv+93lwUR6R7nPSZJ
loawBEpMpCs11O+oXF9FuuxOQXcbpcU+mkBB1H9mQtBqu0Cp917nq2Kqu4Ut4IDmceuq/pZPtun2
u8GTn3N0fNyIRoxsRz0UbymGrKJmhZ9gFsT1oibsrWi5ZXOLQapbuf24j0H5gfapyVPc6SkoDgGx
pa+i3JgQnNPOsdNzlZoAZ73yqGa/gRf7MaYeeyN7Gz5yl2AqBTV3uSgs2c7Yr+TmDrmxbvVgrgDN
0masXwz00Lljx070AHZ5TPpsf/xSHj6hVdQgpkVA34Euxfe7O4NcUClzYFIfjVVXFnrGZK8RZl62
fcwKh3PUIF3PF316q19gxaHlMTyqp8FrD6U7X0lfLgu1afMrMM5NYyR+1c4zwEwVdaGGX7XPufr9
MsZ29moFwnnmIo0WDPkHSIbhnp7qRkgYg5fLobcmKDUwvy1J8e7+P4JyrtrSE6lUGOiw00dkjC0K
VrruirqwxsXDozF64gShl1BQziIw7DpfmgIq8vw64HklcpLb0DY89laWPopKetmqffClq1XlbKCe
En1JFwjYxeo+xzBspWoEiyiC4Nx1WegWiGMBgUGMr7I5HQzLEPhqhX3jkhics+5p0ky1zsRwi4OC
vu1lbzzUN5LTYH5X95heZS7qNt3BiU5KbNPreCdVqNYodwn6gBJf6FIFFsFHgpRkrEMBv4fcTzvz
d4vKQ9NtQrvAZc465m7xJAoHmVZ8WAGNaAr+dAUzu947lsWUF5loeOOJ2n2SPNTmX5N6NUmf2UtN
tXSZqAStR5y6FCDH67MxQdraejTyu1r0VLWpK6vvc7qSgC9U7mo0OOjlMwl/JuNBYNCbAewKgFum
GeN1qzCJoSi79DT6pU9d+RjAgfybyUfbe/L3avHvMpbeLIQ2WK0BlXZ4io5nVNTqrqyLboqbF4+z
VPybTBVaWasuAMKd91p1S598tb4zh0H2pSjAE2wR/zZjmZpcVRQrmA3+3N+07aNgi9hp8VGTz6vG
nyZk1Ek8QJjGTb7ILqPtSn6EB91mJBv1D1E0uWmqq7Vj8q7uGHmizHosQZ6luq+HL015mkTdlNun
8QqDO0amPhhrqYZI9W/UxXm1H/vJ84I6zBwJHVGX0j+gGaplEKKahsmhSdkELlUtGx35cXYY79mw
b7+27uJlHhoEBR5B3nS92hmNO65AN50ukw6T7XbWY/r9T8n6qDnLqbpCIhCmle4KL0YHjNk4l1Vl
e+vO0Jw3qrN8HiLCoM3OjomDUmxbFbmMTSNGRYeKrl48O/IjslTQIkpZE+K2UZ56ubQX8j1SNaeJ
UvsT0qyAeEU08paMbYSr53zCJGQlvu5FXL6btruC4DQjqOjQDhQQg/ZA69dYVFe9uSGr73O6kPQT
qZUZa1UrpZ11d3JwJ3Xu5WXavs+iYEE3LU3WNN7ZjWmkqCSGMY1HNi0/OFAk+FSH8asIW9U3j4sV
FhdGx92M8jkwRzsmuj8GcCLmTnGFOpcH5GKFAyy2V+8sGOf45jiIhzYBmKInS+ePpJ5ilyax9LPp
51JwEjLb+OBldQP9w5aiqVjK925vbMPSrGgONy6D9UtxpciyLTN0IvNaJZpAtbcf2VdonGIo4ORc
5BJo+j34fthtq7ldroIvyUt8XV/P1+HPWJyO2968s4ice5jKJpvmDH6w9UwfdXQ2Zkza8on1McaP
Iv7H7c07g3GRixyNEhj/IGGb/SYYFxM+k9i7rPnbEGf94BxEVpdxVqbQDzynG+VLg9n6Is7MbQdx
huC0Ii4tyWwpILLIV8KHWkT1sp20XBkUpwiJjCcOOcBpi/IxCnLqxA3cSPaWk4YC8dyN8TTmqL8u
r9u2B/97a0wu5lu62JSyvMArFSV2Pvul/NiDIcnovl7G2b65rbScS920pDA0iUAHEkxNydzsNnJj
2WUJ58JDzwAOKIERs19+yYi5bELfl3k2Mg03gmNTpY4hH5fwkIePUXojB8+GJRonJVhKvnC6BVtc
bPXMjlHxjBamsS5QcyhFmGqol4Mm2U1fF6+fWVZDljEVABMPPvBqpeaC7FRWIrq9+cPjmvtRibvc
4rDUSX+FRLcAcdNzrBA5Y470cppJBo1RbzEva8fiNTagDg1/buGIBtRt2twKjFPPKpEyKwognkru
uvlHEwvUf1NJzt/nm3bbrO/VGH2FbymnAoR1E2aNK3tRHL2t/SscThkzlGwlkgqcBokS5Ekwi765
qqH+rIgfEwgElRWbB9gKju3hKm4f4qGYKxlwZNFuTBrZZdFcEQOD2qJpj6kO/mWd2HS+KzjucFYn
YwS/DFQit06LdJUqul1KpUDxRObFgcy4WmMyIsxrQoOO5i/5rwQj/Ktvl0XZ3qmVn2IauVq6bGmy
Il3eDsbhmpVhBq5ysLwG6cHODx9FNfsiBeTgJCohQdgwBSwLtyPRlZzF3xr9ZSri167IbHBYXE1l
Kmi+2FzL1YZxR1nYyGbVp0AtiWQXoeKYWu0NOf3Rpo0nWNBtXUTHpQ42U/KBXqyKJL2kGi4i5P4m
RZWig8qBq8Ad0WCKUjsbjAx3nY8Rt6j8uIy8LeQZmP1/tZMmBsVbBWgUwYclXQ/dSU7HXbnczZLg
prWdpmc9pf+RkIul0I7RTEEAIJIcNbt7ZUMOwF2wN5xgT9AG/Ux2jG5CXG+0HTGskDlfLPdyp9cV
kPuj7jchy+954TEidhx6yQk5Aafwl6+Xl3Xb2M/Sci55JqYRJRrCoFg5ZqRxytqbLNHebQfFZ8n4
+rsuA6PbmEBrjMfF1d+KMZUETVx2NKOEZvL0q+Ckl57+dFm47fPmb+H4QruyiELatVjQuJiRNMdr
uCZwMILl4+vs5qKOiS5j+ZL4W9J7eTo4sojAQyQF5ypzWJw+mcAg5bPUvKiT4L1BYFkq57Tkuqwj
lWJz8vYhoKfM0F0tfVaIiFFA4Dp4VjEz6/oiYLfZcHZq6/fcyHYt22mt2ukgKqverihZaRznLhoM
fgAvLrZe8XWM+zYP/a5mLl9YJbh9SV8hcf6ilJtBNSQsnw5OLvCcTFfySZ28/KC40bEQ1dZtn2gr
OM5JRChgApcAVrFx2QBsnGiHDmSvus2aNiRXFvgHkfJx/mHS50zqLUgX51eh8hj1IlrP7RzeWSC+
si5YFL2RRuwUvXkbtIKXwuHYI4fHSgSEGUNmLB/uESs0LnSzjD5OEfAix5XajbSr2IUZDsnX3aT6
OeO+/C8GXQjWkK+16yjtQi0EZhHbb/cljEnubPkeVxgvdzEnWfTULALkPIaULEMWs7RoZH1vQuoU
lujesO0zQGKmYKg17iocQrvQcao0hG+qnuDByYzu4sjQ7b7WkP6fQ9HwfhEc56LIgBoFsJHAzS67
2rgOo6dG30W5sIBkWzvOYjF3vwoyQEDe0nLAwkn78Xd3qNEFXOz1xwnXr8TLbkRPkv8Qa5zxOC/V
UoOqSYhlrFxMIc/Aqw4HErnGCZM7ds3vsURLpM2ufv9iYK1IVs5vFdZCtcpEmC9dFQfc/G7U3K6T
twG5HbpK5a+fyrgYZ2E5z8VKPYKCOUq1sp7CTLqtF1Ggsa34ZwjOW8m91JVjgf0bier3poo2MFP0
ArW5biY1TVCjI7TgichqgpnChcHe1TDTE5sGY0YpMC5/MOZ/4YC3/eMZj4+dQrXIEj0HHnLZqNNl
D6zdvsWYgX8zqnv7NFuhcf5xxNjQaCmBZjwiiePWTukUP1jlRnYvTDlv7tYKi7vX6kE4j1EKrNk3
2qN+nB7ZWGjLkWen0Hazi9HNe6HJsY9+OABWoJznSkBKZtYLEves/Z6R8UjefPunNOWzRrZC4xxX
FVNdCXI8Qxi9XRzyB7Z7EmjSqxwzjZEE/GQqeIXIubCu64hFMixq/nt22CBqyZOJo96wN9LoWIoO
VGa0l5aT82BgWpj1VoKASvK7C6Ta7ozYM6sQd9DwxljaE5rbBKWZm4fBSkLOcYUyjlMrAOQCepX8
YQru8xjxAn25fHnYjrRWOJy/GoaFgAUeKzlhvCRrccZQo++qXzyw0W9i97j9vLjC45xXvEyz2sTA
w7n9JXtdgNr6Rm6nR/qV2pi3iDKOxpnKT1dOnrH5IMzKpc5qDKxpH7zQ+XXq9sZ4HWksuT+kB2m5
KjHvMhC56+26tBUs722kwbQY5zrmmaCzctmFe9QA7VQwX+vu+BNEqczLgQq2cAV7u3lvWwFzrkcB
4V2uMHlLr/fM39ZuvEluTWRaJ2+8nr/Ut4Uj9DwsJ37BVPi2ByJ30xJH2F8r8tR6V+t3kfIX7W5V
+qplxxoszpGwXEJgnnzHQzsNo5GzV73lFo0xtwoSNl/YoLXUeTEVZ959RzmI3+8n0bh/wSHJF1qS
XFbribn2/jhZduDnoAYK/e447sIvGOYunJIkM+O4tLicH5pBVhwlzFg1qBEGkOzoUduX1Mb0RNNu
bONJtwNMI0NR9SkXlbEJzjGe12yeZZQEYlSxU3uzM2a24qXetLdO6ql4xnzWfRrZxuGyAov0l/NN
0tyXsWlB3Aal4pHypAYveXZ/GWM7H7UyEs4hlVqaLKCug5HQnfzKas1KPyN2B7cAhkb3D4eaqC5K
FO/wHGeUyMmcseIAllxHb5A7vGCS17E9oHb0hQpSp5tqY2HYrA4WJ+UDPw+MLh6tCA6IDf2R92zo
T7RPd6JQZ3O7VjCcdlLMU5HyGDCW/Bypbpp8A/mdYLeYr/xgASsM7lic60yWwlQa0DJWzTdJMEx2
PyyJUyZjcIOwPDomcqb54VB0doTR3XYVJfQ41bl/+YdsWsPqd3CqGRKl6HsJv4PI9yOqjKLPqP7q
+5xWtpLaYqQR+/4gPQ16cQhb82FIK4FVC7aMn9vY0HJMKQGMkX0diIs3R5ssgmNoe6k0GcPN2SQV
vmVWL8ohWnLciKTiNg5+0eXh8lZsy3D+PsNfXWf7GmTdtQTvr3fm4gR477ZVI3N7cYP1pr9Hkcr/
S8J+yQqpVQplHlNIQr9lh8Dv/cC1vPLVuGGz08erWaBj29eUFR5nUCNt/lMPNez+lAGqp/6VUbKh
SlmU6xCtImdYhkWiqWaVAon0LZpQ7PBNGr9c3qjtWHMlD2c0dCQ9hkMDQ7Xj01vrykm/po/l9Z9D
KzXsy4CbccEKjzMiK09LtWOVh5MR2LTGs400uLpx1K2rhNxN4/4y3LZTP+Px8WVFwCDzNs67cdVX
imBgeWDFAigu80Nh+kuIxoWVgaToUsp27A/hasZYXv+kSFECDVLe3WXpBArC5/eSOG4ojaD8NbmJ
kdhu3aIQZB2YPn907iZj/GGVAYSTaJarrlLx5OWY2XOvz7asvPRKhDc3Ud3cP1jWGYmLjJcpxKAl
ihRKz8a45R6Kzr5gLMgJLlDY2Lft/85Y3F18xnulVamQKsV1ip7M+fHyxnxUBEujFPyTioVCHw1r
994tNVkTZ9OigiVpZ/oKhn+hKZ1xGrKUWtrZovqGD1bFwXFWlZdmlKg14OrscZlv2nGvmi8NwTSn
51TUPPFB6YCFokA2ip2qlPK3CV2bxnmpldbL+k59nUvLqpyChEvuYQY8mT3BSn6ILhgcrkWaKlsy
5n5xoi1SEyZpI7ceC5Sy3XRlusu95jOHi6ZZARjTsXfa/h6MP3tVomoLlUnrddg2im0zY38AXw5j
3KxLV1Rb9MG43uBAJGHJmDqn8fF73athrhp666Fmy+kkd1GJI5GDFP7X/ecMiKoq2GZUKqNg+b06
yhbaochcAmi6SszTUv63joj7PqfuM/itQdqN7ytSc9Dm+X4O48AJeykT7NCm8uEJjRIL9CXy23G2
Ou5jDYQQdVy0nlXctsHDWN/MVMSa/cE5MGFWGFzw0ramosQRMFBtfathiJ7ytZZs/drwQ5Cgho/o
kgu+CxRPhMnkXsklh5JZ5GUOmoFb3Vev06N1CnbxdX6NAxIl+Za7/BIgbqr6SkqmmytEq0omRZaA
iLQPSolaZ3j5Oe7AXIKx2aIJzUy9PpjVCotTv6aOaDfrwLIouorvpiKxg3aw0dvVW7FAFTdXUlct
XB9ZKTlfdBt1xUzCsYEqRv1y6Kygyx2KIaGVQBM/PvQyNUG5ugIcdATpvFBUwqeXGMOLZww3cU1J
DZ81ilpgW9cqmtlRFGPW1BhIID+fhk6/jee0f8UQMV34kvkhCMZP0XWCIFimYKrn29TNzBy7Lkk7
r88xSrn3MU3jfnK6DIHOJ7tuOECmXCvlKUH0lTZd3Hlp3dnUOjU0cBZyk4mo0rbMXUdjtQJTN+lG
WSJJtVhio2nM23zaIycAPjFBiLiFsd5Hzncts2Us4OKD6eFMMfctCW05Edz2RRjcIdbHWmhoQ9J6
EggAtPtFdyrl5bJBs098sLGzOvJH1xBNpjqPECM5MM7JZs8mcuCM9C7DbEY2q+Xix/0bed2GJoEo
CHJnEE6ymWDzndm/lSBarmgo8yYeOyF1As3GEcmFaosZR71hLXguv2HeOMOzwnIir8QFkbFw7vSW
81iDsf+v9FrR8inJKcDS+tS3r41wjtTWia+rjFJMZR0BfHoyziJwi2EUHs6WsbFnPOP1/pcIs2cO
xb7zwl+hE1yRvSF0VlveHnaE+l6As4n87wXLs7qSMYUPT0837Gkmv4mRE2UVZaUrHRJRrciWLq7R
+GXMc2teFqCNkql4s4k2d6vMCw+9jcUxjPGPSJfKXa2GqEWXA1Ng0R+vEsw9URVFAogbmct9Ly2N
msiMRrbKmErCzrbwnhwsf/Klg2g47JZlr6D4pKHS4jorp4Cae8Num29N8KLg6eSy0W2qJSSipoJW
kg8todNoTBS3StwmjNhuI8Wty1ZwbG7LcYbgvaBqkjSeABHoV0l/N7b7ngpy8yIpuF3JJqpHsgkI
edypuT+JamA3v38+BfkeBDrmYIOkOJSG0Dy0urnXO4GPFSDwLcegswulQE2AEEVXnZXuM1NQcb25
DasDj9uGVFGTeEjLzjOXmzr+GUtHTRHcTTchDKIRQhAzfKigGeEfinhCsDAYh1x3Ou1Kpu5lfd12
2isMtpArP2qi25MsBBht5TQZJmEaO0zCdZb5MO9k7xNtXczgV3hM5hWeEfcoumuAt+To07hOX8dC
8Pb7MVHGQXDxcgHm45gS7P3c2PVz+oD3QjyoI6ON8wg1OuFONOpoS9kMHVIZGL+poTPyvUyDqldz
26owF1wM84OxvH5ik9YAnK4VIAdSaAUA5Y2nmnVgWDeDx8oDPjFmCMu3BuOMP1JCrU4IrvF/2I4N
kJaw8ETUor+l3GcY9M+/XzQNbCx4xUFyopMV2/y+UMNZrGfBwl3eGRwz70EWo0yUUIYswVNoYj73
dM3GvE77Yj9Tr77+NwmrTfVbC8ZF3JOp1IkWvKVB4n3mTj+W3DYLmw1wYUXhyVMtGs4jWkouZBiX
cRznBOoRGCBxHQKntCavUKr95dVkaszHraBSQkgiGzqu3ZzpynGu4eqElAtNMW88W+SDgmeVQF9s
szOv5Vx0lm76pjUgZ8hTFqtjoiLGqxAcLG7hTlfFnoKzs3QLXxQebO/bSjzOinXNiorKhHhWYbNW
2hIDM1o3KOzOi8ARarmKIH2xuW0rQM6qx6wbmroAoGb5ZvY1/ylbD5d3bFP9VwicKSvoUQjLGKoY
TY99fI1s8OXvCyR4u3ivnXlgWJKSMY2wlkdr+ZVG2dHI/mteZOaQzlK8xZArlKKYyrgagBIr90n7
0P/XT2zc9zmDDZcpSOUe36/mJd1rcpwerIb8vrxUTFcvGM+b9q2EqHRNiRZ2OYrQYSx3ngXqTYK5
u5/yBavF4s7zJJKUsNcgTFs9y+VRB9+uSZ4uyyLadvb/lSz6QNMsmSHLMNHfxphiVHjV2GMff+Iu
vt54zv5nSSqpsTD7J3fg07XV5KRFgjdcZgKX9oWzeqTDh0qxsF7stGv9Zj8i7FH2//XrPqdjnK0n
+Rhm7QSYvk5tPfHj5hW9qf/btnDWPlTFf+7fUbtfStSup/agCqLezQsbilplPNQprByCO1GH0SKT
XmJPUJCFSiE2W4iADFf1Cl/0ZrZ53qygOLscqVFVyTi36Db6Liteod8r9Gem3+WaIGLcdJMrIO78
HEgj11ONu244BbuGzg9xufif2JsVBGeWmAJR6FoMWbrKTvDCFEX7QlI+445XIJxddgmsslaYHFlo
Zz9lmjjqcH9ZENFacTYZGEjYYonY+4GHC0kpmlO6aY8rGTh7RLF7145socgx3qcg02V1t8lRFH1u
uuMVDGeP+WzKZZYxMRI0TmffogbUV9OL1ghu0puucoXD2aQJJi8T/Hytl08uBl3aGqpfw5+Xt2QL
wwQbnmohr6xhbOF7d1ykgRonHUXKcjkV6l6db+fky2WIzeCIPeIYFNdQRkj/HqPp5KXWYg3HigfW
GbQUsfpA6lK0FHUIjUTB2JaWreE404/UwkrxO6DJ+s7qnmPl+2V5Nr+PSBb98/BhuI6+FyfWCguF
UBG2X7uarYdEWHwiAuDMZG5nTQVvJ1svdQeq1Z3+tZG9wRkwPzLfFY4e7ZSHyzJtqoGJZCXBS69l
Ek7V5ioL1DKMW89o3GJKbfmvQhJo2pZxmpahwApBFKrykRg1NdJAssZThqa1i2RpnGAuNacOldmv
FLX0Zj2t7KmcejcITVPgezYlXMFzWoERlZNkpXrjdb9o9n2O7GR6/cQarhA4UxoyPaHLAIQyvJG6
k1ndjyJT2tSMFQT7/yp4wqzWaZECivZyA9fPSfJnne7/Nyk47TZqUptFBCnkInTq1F9UlDOI6nVE
cnAaPrRTN7ap0XgaGQ5d+1elSe7/JsaHowC8wXIJbav7pyTfdTPuZaIxU5t3TAuz+9BkAQY9onAg
VtXGU0TUBndM3WeNx6WTO8uDhVaIwhdNhdhaszUYd+pEixolucXArMVHS/DOSAUWumUiawTOCYwY
LZ+XMhD6ofOxR7aMRg87UbWny3sjkITvOKKR1cbWrDTeFDyBPtFWwbZ2GUEgCd+YbcazQsoACGb0
auqYZjruclkghQiDcyhdmaZZ1GC18KJvS2Z50AYvsdRP6PFqT/gSzjGqE7WcgEIaw6Z/9WPqRKLY
n6kpf41ZY7D9WnkVMM1SaSmxWnR0l+53nF4xmotpcoJY9P6wGQussdiqrrCUMlraBsyMXg52qGP/
rHiyXfqGN3dghftsUYJFDA3VHCiBpfxpnZGlkIMJLpOgOzafjZ1aXWHktFIf405wv9mKC9dQnFdr
zFDDPG34nDw/TZabKq4ODrSqcz6j3GeJOK+DfPvSmAlglunUmq5iZjYRNcR+nKiAO+daFs7bUDWn
eWxg2TrMGFMYe8cOowFO5FG3R1Tmo3f6LhMSd7AT8qMiniXjHFBuNZo1M1D9W3IwjwVaH4Mvqeaw
MJ7sFcMWtVYIdozPQSVxXQSDgaWs0J4aVTb6y8LqxgimT/mjvwXjY59uof9H2pUtx43r0C9SlaiV
etXS6rbd3pckL6rEk9G+7/r6e+jcOy3TmuaNU5W3TukYJACCIHDw39MoSA+ppNrW4En05x+pxdth
tbKsPkkrMIBDlqC67YkOQQ7lJDghtmK4lVbwt4W+MKTRYuuVHAZ0L2t452HpfdHI3c1EwRqH80g1
uHFDk0ARptfB1XdkH3W29DM/GDvMOP19nvj3uv5mC6uVa+SlqxcKNHY/IS5GuPry7eviMJbUwEl/
nN+n7dPvpAucl6gDayZRhQDL6jEa4WtSCq4n2+fS6fuce5iMqcnzjulBZqsleJtTN85E7GUiEM49
pFItE7UASD/0jqS1l2GdOplRCFzd9sl0koVzCEk0jPWiAybWLkJUNCxe0f+krE5IJJBgV3iCYUPD
wGCMtm28efaa7tqoBGkiwYLxVJsRToZ5maFjzfh3TRDwXs+K6M1DJAMXkUiRPjYqO39wMZ3kzDbo
4x+pLl9e0lBrIbMFIfLqGsn0VPf/7PtMwJUhRoimJ8JMQ7HAKa7nh3IQ1eL+S8z+j0opbKNWGHgK
6NR+gQz/a3fPjwZSEQqYdUF4djgvkGjXOVunWrHEpGFapTwqwaucO4MqyHMLBeLsPQ3aOoszLJrm
BxfLPj6GicuOaQJO9nHfBIL7oeDIfOOPX63f1Kmk0heIRLKnuLob0i9IINlW8XR+5TYtn5U5agpG
QGPk+/ttGtOg14IMCQkMydFtI7zpm+pLohTHMq1Ce5kEG7V94qzwONtJ9SxY8gl4XeYwlh02jKeK
HHnXgT9FxHC6aajExOQKtA5gJgfn1iZloGqeY8uK9kJDFacoyt5cPBRTongatNUGf0xLklUEmPCH
DBWm0i/V6IXj9yWRXtO6uaBmLegd2Y7pV3Cc2ZqNEqW9Xv/K7zHKoPzJuo+dCQdovrNGW2RV2yq/
AuRseCJSpqkBAKU99dN9eDHYtZtcNzYKNIRTfzY3awXG2bAyz2piZRUWU02DPbrozQGj7HQyCGJE
oVScIdezqXRqCqDoqnPDPYhadvSv9MpCkjR7ErWSiKTiDvA80wqLqljChT514zdzEBiUSAU5FW/k
qCx7Ha0CWSzbSecgIehrwbe2wrQRYfPI5r1BRQLRkMHAjFKa986iV9Hjn7bQ9+QKzdlg00v92s0w
UVZ1EPwIaeE3vfoKjls7JasC0Jd3iBZTWfOqJfrRkKG4NLSgFuiECIlbxUId575jghXTbV08keku
FqUUBRD8Fagj0RDLyMh6mHMP2hK7xC1ISNC3qW1498M/1l1mcAZbU7nquwYrZshfWrr/VLEb+/j/
vs/ZaKZIRTzXAzxQjoTVfFWjujttXj5xJIGXh6gWOKlAAvRey+ok7i3UXSBHPu86ZR8sXosS2+rr
EovaX7aX64TEHUZyS6w0KFBtGuqPS1ajJyn6TDi6koVZ1OoU1/pJX5CtgAct9EMlV4dsiN25yHbn
l0wkCPt9BdOUJWiwTcBU00uYIk/RCvZkMxpZycEp1jLRNKotrFSSfU81MN8YTjZeWqIGBZEcnH6V
XUYlJJNRpJe1zhQMvkVFMQEz5Q+5j5UknA9bWjMuFg2SkOAiUB7r/iuZvdCKXN10Z7I4Xfl0fm82
DX8FyHmxoBtaBePlsDf0B62+qd2V9duDqNnFegXBua+UZFFvSFi2JL7Ph2MZ3ysiGnSBFLz7qtI4
yfUJELLRH8xackIt2xlh5P3RYvEJHBAQscYVLFY2WHYum7tUy906yA9/BsMbvmmW+mhAGmm8VHVf
ql4VVfCoLFBlPjbsqKxUeQI9y8rCCcCE2P/8Mxk4m0/yoKnlBjLUhd8OB83cm5JgmZgtfLAVjNdD
tSy6lWX+tVLFSK84Y8eiNt8o6WU/fq/rL8F8nWWiPvZN9Toh8epVjnpRLTPCpGl4QdGxQWK7E773
sl09Iw6vXHg0TGnUsvgZZdQYOsSYoMhiEx9VuuhIFYV+24HmSihOy8wgbBLDAN6IUP3a3Cdu7mCQ
5eRY/nIsfFFvz6aPXsFxZ02syrU0oZ/ICzoI1e678kWj35vePa93m4qNgWeqyaiqCd9BZMr9oqAp
EBd7jJse7qLx6599n9PrKcqGwTBJg6ah3mYTI2pRlnhzoVYSMGVcnZZtUKB9LIAEpZE7VdKi/V6y
aX9ZZ6IufOZ4P2jcCok7z8YpzvKUAimqj1Z3CJvC7vu7wXQt40qKf6bCGxuLjc4BcqdbSYaF4G0R
ieMr44LV1MfHV7wkXClipiaRHnDnGgUNNIoZAFV90R+6K9Ti4lE21DD30/KjS9Bs+vrjec3YdEer
1WSrvdq3uMFEBbRksweZyyo/NgX078Uqd0EiKPrdttwTEuXq3gtaTLOZ4/XMCLw6xHtW8G3RW5uE
Cjj7r5R2rxQX9XKVp39H8et5ITc94Qqai34xT47E+sTMC2uaEpvSJ5pY9p+BcJ4pTrReK5maSLJs
YoRJeoHnIN3rZfX+PNBH7ikWmqzE4ZxSgPzLEAZAar70XrhXL4eXimDSFr0hDirtjz0RJv6339RW
mJwHCZWp1yumJ+ydgY11ID/SGhNpW1crbcWW96Gr3w4iUoDt9MwKlnMr3RQNQ1lDVPo0I7fFuHNK
zY3eWDfl/Vi6Qmtni3fG2innXipZWtjEKby5Vk72GOH1MPQsR4ddvLFIB7ktejESGD3PfCAZ1jK2
BhCtRFX8KVfS3o6ychAxH4usgHMuiT7pmRrCAEvZiaSrsLezWFBULPAmfHKw69HyvswQRdciJ5Wp
g1H1snU5hbsiEFiBQBq+0S3GLNF5YQdOOJObYA69POtCJwtjwdH5kYf4vbXxnevgcu5KKcayyT5r
xgBDmZekjnGIXiYnP6gOU/5xnyNlvRfYuUAV+TE706SqtGEeZXno3MCvdsOL5A02WPu+hCAHEvVN
C/SQ562eywZ9/xXgtDTyDXl8XgLp4bxIok3jvEjdLzVNKCA649DUPwrEjMmnEhAnl8GzK8z1HAWL
BYyo34fTpSwilxFEOhbnILIgIepYsO9Xdpd+aYprEl60049PrBRFwxGmQ+toqeWOrNJCGUs74KlC
mia7QhGDpjiGLADZdq8rFOX96Y9ASg0ig6GgT8tjzT/TfjDt8IretAdlbx5E43o2dWwFyB1dIGSo
rYgVgiWxZ8aHRsSUIJSI07B+BM/EorKaIz+8nj2QGH/r9tklm76iuN2T/pmymZU83PmEqF1Scwo4
A4QhaQgKOcnO02/j/Ll6vRUSr3aZpPZ9h7e/YVcdCO5Z5nV22bsRJhe3+1Lgx7eP+xUaF/NiVJRM
AvYc27jRI6M0KJ1EtnW0RFq+dAFR3cCLG/u8zouUgzugxsqoAxA64cV8sWvjyooFm7XpfVZCcbEu
Kt7TuiyxhEX5NdF9s3+qRbyg5yHQwPzeoJY8Vq2a6UMW+jFS0eQnjR7Pr5JAxXU+l5tNKHrvMojB
6KZaP/fH0R6/9rvRLbzoTroCPeh5xPP7ApKc90KNjVWRQodQerZLh/34mbJdPNj819fpMucUkl4x
1KRgqt3uG/3YlJeBqLxt+/ZBWTc5+hkxuIfbGK3Km8myZrxm+yxmbhFIYi6T6v+aSpa/nF+xbTU4
oXHeu6oGGiwVgpNs2qXRa1JfN4bIWraffVcicdtitqhoyAt2q3mjR2IzUEO8uKFH9Cga77t55q2g
uB3Sm7SSKAu2JjyxNIpTxbUdgAOqExQEiNaN895hOxZa2kw4WzUn7R+nb2X0mRTiShL2F6zuu8VU
NOA4WpAJMWc3wgi3ejI/FbetMDhXjcpjTEFgu58c9J1EnOCrhHmx4NRBf13gzLJtimqNti30pG+c
u56rLk5rA1KFYeFoyuB1QSZ4dWHO98O9aCUU55xBfUiMQgKEXBIvTlQ7UW7kaNjnsXIgne7INBC9
zYu0gfPXoOqLshBj6jztrn6eXHNH7GSnfUX/zU17FX/F7C93Ed44BaB8mqJNK21WKyan34FkOcL8
GzBkyn8R0FXNbumOe4wFkQV6v+2ekA3WdFDvYLolt4EazfMiYUHrNL2xMcYeimNVj/y3sPhzt9wV
HrebREKdndLgUkOP6M+yU2/40YS29Y25j3E/hrZo3Nj2qbVC5DZTDUE0rUSQMM/s3mPzY5DZ8qO/
O4/Nj0meRLfqbfd4AuQr9Q1jiqIwg4hQXJvqiYvJjTYdYie0mtfGUH11QMyGuc47uTP3s3X3iSNg
Bc8dAdI00kDpAL+0xG7GXdL1jiJqGtxU1hUIdwQo5TxNPbubGvJxDO777mD13nk5RKrJV/GH4yxZ
QQsMVrDCptar1xP4JjHQ/f8Y0cG04IOXWQnEHQByPw1WzVJbmt8c0otfnOO5kHNcqBxsYVfHAIiM
9MCagIMBxNVBQ8kUni1MlEyVqLkQXaz/RfdRLAUmawPlexxanGbz3CQIcJYHxQ/uGN1T6YAktMJI
BUyhFtZobavFCY87gIzKskjICkJJva8GJ5nu48Y/rxYbEQGiWxN9hIgHiaxzDkufi7wNIZWH/2LP
sWr3xl7Sd5VobC37DqcQ73B4R5XmpjzrwCmD2zjzh+k6Rvnp0mGinKgEdWPV3kFxHsoIxryf5wHF
x8X1ODlG9j0Jnv9o1fghvLEptVII9gsvNa6H/ue0fE3lnW5p3nmYjXBgLYnB+R4QfuWKFmDRGjyL
pOlgN8P9eQTB9huc49G7stYUMOV7qvbcENMuGlDt/UhE3T0iQbi4M2xybdTkEYcGdaNi30qiey77
wBn1Mjh/Q1W5ykMFAI1L0K6a7RTJVtAZoO20fexOiS1M6rGVOYfI+QIq61HUT0BkDbKsTi58Mh7V
Y3lg3C5C7y3aJ/b7ys91ktxpGbhGWVzRUzev0Fth7SxRt7donzhv0BrDmIMxHWfEeAnyyCkR7JPo
+5wXiJQFtXMpgjKd+oF0qMfdeXXe/D4B2RjRTJgbz3m4JP0ySCzSXKaHgT5YIraxTdey+j63DXGw
gJ2oxr2mD67D4H4xLuvw63kRRBDcFsyp2jekgM0ruTt0rd2DOEJE4CnC4LYhratCTztgyNlPVQFh
4kttHf5MDM4JtxL6x/UREJp8kb3O1gW6nc8jbJ4op73g6RBrq2+s0cReGDXqfNOrvn+szQEjLh2l
fDkPJVgvnfPDOlrCFGkBVKqbHukbv6ljWw1ETXVbIRrSQP+or85545HSqUPjF7xxh+mMbGIhK8Oo
wMF1AbbkCxGni8BadM4rF21Xz0uGPZrMzLGC0e2EF1rRyrE/YeW3pjGwutaCRHX53HzNyc9eRMIs
QmC/rxCybBkCKgOhpdfNV9N8SFL3/O5vvdO+2xbO6vO4Rr5xAMQs+8kj44xhYWZOXBR6grAdAXQo
HOIq2hvODQwlkZI4wd6EuY0xZbMpuNYwE/9wfIGj1TIxPACTcbi918o5yNEWiotjWl5XebubIuhB
fVtmxl5ekP3uMtUXrOPmIb3C5JShLOfKogyzzt7mfr8pt2krj4Ztoe9WckVkPyIhOd2oukUfIhmA
HeYCjhgiNfw1ag9TcxWlijMpIhrFf7FfzA9QNQUMuDxh8RTkWq3EUJTxQmts1jM47JW/aOi+ZfP8
VDSY8F808wTIOQwMpJHwTIvzmj6x93x914MiebmfHPUC05n/jyvQtrWdADm1SbS566OUnRyx5ZO4
dPMCPNaaKJO8vZKoVzExBwGTGHi6lrDL26lKkKp+47LLvcSltz0mBLKLXfoguthtSgXeZ0qpqRHK
P3dLNQzAMEAXG42XweKY4J5Kkt9/tNBZ0hoN4ArBOBBeF6Mur7MR1ZtEP1DyEOW2pYhK9TePxBUG
56gKWa3wcIW6yn6+0dJbTC3Q0ERv1TYYJD/lFFdYnINq+nBcNNaAIPvUV91lj+wayI5aW7OJU6NH
Vo52pSfwIOyg/eC1VqBc4JJZbSIbC0DZuErDiXaGao+3eL0He1eTCNC2tIJgiAVorA1Lhz2/P1mM
FEnyISXoSuh8Kj0Xy57oD+cF2nJQawjOfkdQEVQ5BUQTal5c38mSOwx3Kk5jCWPqBZnfrfSFvkbj
jLfMAjD6JEArkS55G3wTeuCL61GJ8DaM4UFUTy5aQc7hS5hp3SHNDLuaCUpIJnuJLCc0Guf8Kopg
2O+rEKALQe7d1YCZqhspPdLqRljt+y9rZ2C8DuMOMvmJyEtmgTRwVCDKgeyYumd0R67zQ2MPfnSB
+7/It28FAAgF/wfIpz2nITbGIQWgGd2b000mimq2fMUbH5ZsWET+MBUwyedMl0wQ+qGxwM5KsG55
dXBvBMdE+uv89mxKwpi3/ovEeaXILOUEpxS8UtDuifmtW0SXje3dwXkL2loDtf58btMYDBrWMWvB
sGzrZnHxwOAOe0z67manPCgYiZmNguuHEJNTbl2fiBqqKADH+E80fGE4gdN/bXeLw9gIQlc0bnRT
yeGMdEMHf5nBlxbjUMGFwwI33gix0vhqIX7YCa7nIgxepLmLpU4H2Zuq/BUlu97q7EGUAhBhcMYa
tzX4NUDA4pkS9QiRrwqtvVDa/vkTSrdaLk7ptKTISq0HDJ1vKrpTs/0nvq+B9R+VcASqzd1vZ2Ws
h77BUgXB7ZAntvwJah8dvcDQZ0wIYlMw3js10iodCCR19F9Vzx36gPunJhLIsLkVKwjuNNVnkhsF
ane9NH5J1CuFKPZYCMyErTN/YhMsEZ7EMKCM8BkZpW8SS+8xd2oMGzueHkf1Poy+R+pnQp81Drff
clvFhiRBFhJ0dlfsF/oQWt4wfDet356VaOnYmZNI3M5EjYIKuwoiKYZtRLfpqyJ63N4Mf9cQ3M70
SPuGYwYIzIcF841kZ27pNJflFeOgEZF6bavBSR5OlYNiGgusHiI5M3AkxSV6ZcfJ9/P2woMYiqGo
eDFRCIEuy/z5ScOhlIMuzDCO40dieME82cPvhvEcBn9kDks4DXISZx46sp6qLrnEH3NF5tA/Lwp/
nvEwXFyY1GmFrnqIoi2HMtxTUWgtWCqVCwqpYmbzQvH9tKxvBumHXqlXfS3/pmHyUnDBoKk2jUxq
JsUYHmh1GcfSPjEv+17wJM7HGTwOd6aQRu2jdoiwKTAXKThISeIkw61RTzupfT2/MyIstrKrQBDd
MF2Zq5BpaIht5OCpHq/GSEYRF6pcBH0Qm7tkvPGVYkQh2CTfY0VFJ89xkGYghzjSQHct+RCmpXte
oA8X/LfVW6FwqzcOEq0aI8mQUbD241vlfOl0l6FP/AzjKtOdiFf2g+vhEbk1JCQAlXiXZ152xXgN
0Mfu9LvwtkGpYOGILgjMtaxPBx6M89p1rkqoswNYcmDDxCSv3ZkXmZAsV7RXnMemZm/1pM4yL2/v
TVBJapfj73Lk8ZJwHjvLwtmUJEBIGIfV3xl4TBU1Zn4o5uQxOEc995Kp9C1WSyd2DWoBF33Al2wo
Vr/rVSe8ZeNOMocIEhcCWI2vhWwzMi1NCtjSJBUGD/0dm8vNTGs3bqzdRO8loh7ySDnozTdcmC97
tbPnKPL1iOwmjOA+bxHbW8nsjTCaBf5SHvXVQPqwzLxA+dpjMGPiZrrAYxE+Zvm1zicMzgEjU2MZ
SVXANQ7dfdLGLzN4I8J98DwVu1EuQYSwOKHe+1Oc22D9OxjB5KWqfC1J4WKHqWii1uZ5g6j/fyJz
nob0NG6lGiJjfoWXKJI/Fr/bis9LzLmZRq3jvEsBQbPFyWd/Kq5RXHN+5/7Fs5zk4DyL0UmhFsgA
me9A3YamuMg13EG3J6/cSa6o1FG0apxrKSwwrw5gE/DkeQ+i2mF8Oi+OSEk4nyJ38oA+UFjFgoCT
jgdDAmnPdOiFM0L5nBe/N5xnSYNJCbIJgkQHkALtp33lpY//36xFkXFxDiZFRwRiNzixZNSOmYK8
Q7EfykBgwh9uzpxEfA2vqY6d1luQCGyYv6j1ULRzXbujK13kbrgTqYJALD4tr5KhzdWkyry6Nu0M
76qLSd1UFY3h+BdH+Y+Cm5zfoFWFafQh5Moyp/syuIpjog9Dv46vwC2KnJ4PiYVDBkTCcd4hVspU
rweAamjALGpXQaqtFpGiiUA4/6AWY01GHaardrULOg23B7eoPM4CzRDBsN9X8ZtqxDkFBUWGtqI9
ibxAuusm57zZCtyCybkFNZowLSMARNLk+0zLXL36cR5hMwg9uWv+4q7kQRtJEhxDTh/G9lWerglS
UV2NcRbeeaRtWSgmf2O2Gm7nnLmG2phUNMB9hza7pLzIRbVh25L8833+PrUsZJHjCMHnMBZOre7L
bofx2LbUfx+JQJTNnUeJmaGzJx+8SL7f+SGich5bLMYwLic1twuk95XD+eUSYXCO1Mi7qTMIInY9
OGrBawh/bQhKnTd3ZCUGtyONUdO6kgDR0aeqfLZEHRybh84/30dt2PtlanqznRsKB9035ngodW20
46Dt7ATxpy9ZuSEwyPPyfGhRqYoubKIB2zKncnroAz25nGgoamgVoXB+c7RIFxQNUMJUc4gc7srS
EJj9+b3/0JrSJEodJxkg6uA2UC8Y43ec353Xr23/v9odJufKfUmNqqF+HyADSBw7NFy9zQMFiV/x
N8iedzpY/EQpD9HSMblXkFOhRiQOoBAqvbECV5sezsskWjfOXUqmodRDjO9bw7SLmssKA9ri8st5
EJEQnPGbY4gZXCFAFHO+UNGUq1MRv67IcDjbp2VCS51BtPoX0t/O5tMsuZLhnRdEtFqc+edG1rdN
ARSKPGomuRnijSkUPeNtBoQnNeP5YIwqiMIihJpZD6OnuuFFcRnjfp54hfOHlvlWfr1Srwa0nrNE
mEDNrp58S3SCCbbl7cqw+n5LaENSBd/XUnds7/XKo2Zqy6nAMtm6f0gzrFaMi5FSyZqRR4Fb1vzu
QPaxz2ZksX7LP9r+t2TOSposHIg5R9iYiL3QXFoYzF4IDpjt2HklCmfwSDiNi2VAFPnOuMi99C5y
h9Auv2g3o5vtpQMVvbmL1o7zAMvclq1msbVT+t5WDZCzNJVLp9JLI8xoabsnar3meMc5v5bMIM9t
GecTtHwGcSNzPGPbO3P3wyr3YfytNn/o0ovQpAR2SzjvkClVkzVMzfWhwoOO4o16dMCMyMN5mUTa
zrmHKS1bUPoBxpICr8l3KZoWBoxTqwP3PNC2PLqJWkLGEshTHepDh8aunqZenga2OWhO0qb2FPx1
HmVbnBMKpxkoVKynUQZK2sauOg1uYxp7KylcqfhMSG2ekDhliJagzRMMQfay5kKOn+vhQS3/rvrC
UYpPmfAJidMELWlmOcXsJq9fDjPw5GMruiZua7aFq7SsoPGCf6tWlChAHVKQelTRnabat8XVSFO7
6HeK4uqSf36Tts33hMbO3pVPKo2qjKNJSr2AZu6YVq9UQu4Az/y1Jh3NKHrKwuk26cxPxQ0nWM5N
mXGoB+g0TT2ZXlvtYcb1Z/7TheT0L40UUwEvW+oVwXdZ/rkMjpVipJJyzKRvxvwpFTwJxKkgCo90
WmLOpmfqxmVWTW6TUjum1i6j5WU2BE/nt4197qP7O8FxemgoeRbUPWRLw107ESf8EuPsalyjFxgx
2/9zQJxPmo1RKlIJctUWJqx+G8rdeUG2XdE/gmjcjSVOjEFFeI/vV9dx9c2oj0ki2JoPzC5v+STz
hMECppWOh/rQoiQTGEnvFAdcIez8abls9tITGgZtxa181WkQfItaEwVrp3H3FrXUcjYKK0VQOT3p
VveSo1rx/PKJILjIZQC56KRGDEIt3Hik34tE+3IeYnOH4GtQ02ShbZWnIZiHwJDNBG58LCSMlu6q
3g7VcrQNC2WQ56E2pVlBcQs2hnOrYqgGNkof7tslem5H0azd7SwzNWSZ1XOqlsEptCo1dRLEEKcJ
UWT8i8gw+ZH8zaaERJ7wuWx79f6B43OZI0EfAh1hqKwisblBnaqLCDZHzVF0gQG5PnUkV1hnvOnU
TzLyCc3aSnV0NgOU3MiNPeO+GfiMUit7GW8n9CJmnvEAnwGlD9305TN7eBKY28Os1vNofPNM8tGM
7wx1f/77ogXlNB6D6DGwoMH+qR17dBnaq0RUgrSthmgPAjGsggOY8+XJFM7g0sWTtN5hcBbaawQ+
T/R9znnPoNEsuhbfb7r6aDbzXjIFm8COtg9em54k4JTcjHRzaQr2eI8pzGCBzzTMMG8O2ae89wmH
995l0tUWJiAgW6rG9pTgPU+1qaj5WbBc/ETeFG+HpGsQokz1sSyeRk1AFfEvLuGf1eL9dKFFYBiT
sFrZl7KxWfMz6zwIZNf0VTyZinIy2xp8guM0mDQmup8jbH9SR9igJ80YXKn9cd5MRIvGfl+deams
aE2JVCOuK54yHKRKoMObAchq55mQq+83GC5bmAsrpYhaFAVdz+TSUv8GkcPFRARVh9t32hUW0/YV
VjG1TRKUWDBUiYHpic1mDa5iZ3EWr/PNw2+PX3mLF1Z4nP2ji1uXkgJ4nYUqaDbhK3VAlfXAHGe8
E1HditSB8waxknWaxcp5JFRrxLvZPEiieSgiCM4dLD16+42Eadx8nYz2YN2miUAfNvXNUnA/tdD8
/mHgbN5QnUY9PIGUfQukb30iMFK2Ch882ur7nA4kVmjVhYS3hrjJbwx1bGwrM5+b6Gc4dAc034Gu
5Mt5C9pctBUipwVSW0p6VwGxCAt7iuwq+4kngT/D4PbeQI21rCDxDJb+2TYtP8wTt9YO50G2i4RW
knDbr+ZpUejsHcg4JofoMbll5LapLz+gP23x6KWYmIDtxpnd4lOQtRy1RcHKkoIs3MmpvWDqhK4P
diHK238geHiz1ZNsfAZSacwyKk3I1rmDi0ouNzjoRzaOJNyJxrULFIJPRk7FYlRLhkxXkEV2GzoJ
eSwK9/xeiTC4s8HSg6jvCMSx4Hsk8zXvESWIZrVv26qhom+KUZPzpeIyHRpJinA2KEtwH0ml38hU
IMf2mWphzp5CDZT284d2bupp07Fay1q3Gd9g6MV++crou9mwItGRunUaoUVBVg0kGA00YLw/IVLF
jOtJk1Mv7jo0M4HMLnlRCntcwHYjuqRsmtMajC3v6jjSla4qxpzgQnQ3M+E01n3mlsS9Zd1nld/b
gvT0ljWtAZnSrAAjpcM4hxiACcblaeEhbS27Vt1cNDlxSy/WOJyPDZRg0suKCVa/1tprJmI/31Ju
jNA2MJIcnW4GrxNaPZK8jrBL0Ww4cx84y6C56jwInOqm7q1xuCvIkiQhyUPIkV3lz+Ge7CWwa9oj
Lnhg1nbI1/MmK4TjlG9u27FKEsDNF6z1Z9pbpaf6rGqp8GdUlv48jydaRU79+qLRNIkuSP3UUocW
4+xbXKS440ltb59HenPTvBtfLySneFJnWWXMJAuT/NBjvmXYo9g8mq7V0nys+sTpI7DzW+qexIpg
Ezd1HmXSGDCDke8fxieMXV4M5QJotFxGxG6TBW8LziIa4SaA4Q+qpdZDqeqgklo2XFrWcBPF5lGX
8oe5EjHnb1rXSSL+pIrQSGHRAlAoD5SdxTASR09LgavYVA5LAZMs0U3cXLmgBfwWUi/XUA5qtE4n
u7QabdkQBRTMgD7ohaVbSAah+xbs5u8dkhrEambIQBl2s8fm0IG15YX1dbJcGm0Fargt0wmNc0uR
BLZ8hckEt+Gp0VcJ04bA/ChQuM3tsSxkhMByJKPz7b1MkRzJuWGpqbeQZGeO1iGKRBDbgpwgOMvt
lFYu9BoQQ4vqn6WyoxCctZZocIIIhtudMI/0jFYarn6a8jXTf6YxeVlK0a5sHoNs6CEKfmWZtW68
XzDJ7DMyJ6j5ar6wUXCMaVP5qrn1K7s1z/vyZRIVGm9t0RqRUwRLylrVkoFo7Q1ffmZNfJJTS/bi
MyIfGUVUtiao9d1ayzUkZ09Enwea1DXCmKm66NEqEhQKes5/d4QLi2LXMNw9wEKde4REO6ujeYgl
MK48j7/b8MZDcJeAFN01Q0OxeGN6Eak36W+35HMAPFF7oeXU6DIALDdoStsXO+t6umtdyf9/Sjbf
nlx5F7RaMZ43uzf0RNaYLnTu6Cke+CId5ULf1aDeQEGl06HO3h4PlS+5i7Czc8v9rbHZ76t4rM3k
mcolsDGWEHztvR/t5tv6CyTdoTZpf/4Q3gpt12CcX7K0sEjaGWAtuh/g1Ptcc+Z6P+qpOKmzdRqu
sTgH1WLuEjgxgTVXz4r5PKhgFPvWD58p41zDcJ4jzfLR7CrU21pLirf7EplDtP78LokRr4+ct9Da
dCo0VhY/LsdFOyTJS1YKihAE3oGvSoybNu+nGILIuBGW1KuK60hUX7F5w12vFucbpCaY6KAyEH/Z
mRgcKR90n+XuJfcz5TxrKM5HKEo+hj0rhO5BzTwcOxHT63n9whvBe8PJx3wcFrZeDTqHZQvhY+LM
yIH+7vyw91v/4ckqydUlWyhbMoxLRnPXbApifpEgvAcYaEoLCQBLpD+mcrPTyOKCX84x5VmQ/Tyv
YwZPxDOaETVLjanxNMH4L1rkW+NFAHL+ZDVkzvBrJS1KtYc8yNtcGp16YeSiBlyRHJzRE1Ka/cz2
ng2XSfubsjddKuT5O++awcL5XsPKaA6kosBqsXTQr/JK0M8eZEzOFpfWi1aNCw4qgmpbldWKUxVj
3mrNQz5cEJWKVo0z/gnxeyTLWDUFubqg+K6SR2EH5mZ+/WT2oE5/v2hNH+e1wXbfSG39hvpIaDD6
ZeL+Cquip1ygbptSofaCYBoqqKUU7kGekjTKJVbWV+n3ZhvZcmAXvzsE4M0HrDA4E1UztUxaVgUJ
62yHfd+LSRdFYnBHcym3U2wY2P/WrBwzuJLVv0oquNBtepqVGJxlKhXYj1JUe3jhcpzi+3AGa88x
VrzzQca2CqxgmKirkMZoijluWJQh37EwipFV6N7glFeyyyojRC/Um5azguPMtA4iq4xYMNpW16F2
P0mCoGkzJ6OvADjT1CtjGEIZy0bAxNu8zUoPj+SuPLAeSFH2UaQHvJEaZiwXrJUsWEp0DtROlLSX
VI8FvoB95kPIu5KJM9M8q8AmEkOmjN4syt/zeNTjwEYgbMdf0I5oC1Ri05We4PjujiAIzCJncMmh
fTZ3pZ87KPA0j7+ud4modUGkgirnFGYt1Etqwikofn79qy7DeDSPjC9FxgS++OW8fAIV5Lvoq1hb
rIVCPKpWV6kR+FP0GQRQsSgmao9knW+/WXJzlDRW7ktMf7RA0/hwXoLN9Jx+AuB3aC5oHeCsQ2jg
yM5wWPbV3vRZCkZUyMSs5YPmrYC4rcFrW40KAuav66Neeu1iS+NNGrqDJrrib5rSCon32lO2RI0G
JHITv7Dn3sU1XxL0gY63ml18rw/aXlSVvdnOu15Gzo0HVbTI2oB3newKr71ufcTzcmRr/yHtypbj
xnXoF6lKovZXrd3t9p7YTl5UiXNH+77r6++hMxPLtEacOM+uahggCEJYzgHJxj9MAOH3+oJLBUB/
ds+oTGRf5lkIFvoILtfq9Uub2SsuIBifQi8fkrxHd9PhV6ZlQnwwx1qYdZBnYh1ZmxRrUBPe6gEN
QXs6MXF9UBGTmwoygHvj5+50kO86i67xSl81lAc7G+/kTWp1z9gK9/ZvA89z2IgvNZgkpAPh8Xxd
LHdSeMknndoMiSsTMoFe6Ad9EmV4SnsanO6YeYIbeCAYsAGl6PCwD3jnxYT7JoqlKFChEEkO4uyX
IScJ234jX7Vhh3eWCMFfHiBA9KsjNvUPgdc7gUUB/z+2KbK6ZGzvR1XScI4ITCdrLfIxxcPAIefF
4hiMHeORYwL2mgb6aLLsC2lyHA1eR4TjZAoTKiKhGTArBBGD5vfzjRiBCOxh34+3v/dXx8LEBRME
oxj6hwy6zz364Un4XNDSuhW5PPxTXuhjC/mY+04kle4jZufiWH2SzzUIC1I7PlPeh/Yc2soF37Fp
ENgJEgoTJMo66hKA5OCmKk9ggiqWzlLLq37iFGc2C9S6AZ5llbYqCIvaWZTA4BK7FO1Me3AkgGFk
mOP4boDKlHilJ6KUdsHzjy3VViLZGmitBqWmGTF6PGhW9Y32gPHC61Bp/ChvONd3yxVB546OBQDt
ANHHuCLBnmdPpgCUKsuV0AdWk9+PYGvad0aeEMYX9SgYiFZAiFHLVi0BKKFwRt6c/qYQFYh1umwo
osw2EpIxTYQwgdH0SXLKUQHwaXtqAl5bZOts0Hz+JYZxO3CpAScjSzBGKIkPRidFdtHGt2Ytq1Zf
Rbw5461gtJbGPEfakFSSYIZonZISjOJJStw0FUv7A+eD+hZafapuAHYXV2312TZknaBj9QCTARHx
cmjTy8chlTlesKnLSgrjBWZYhsWyQEopmt+yDmspRlQ03kdUkVF9kMEQJ7E1gS4JY0ldYLAcs0Jx
dmEo3/Oe81m4rcirDPq+r83VSVmsDULiCm3tRZgt14Lc2Vdj8zMGIy+/9GCOpENhW5UT6NF4izc/
ZA5GrezhlB81j1jCh7KEtTjmbOQ8Emozhzhg0LQAgeIRbW5ezpU69O8rk9VjhLk+tGCBKdRaalxY
cmRaMqZs9s22eTlXYpjLmU21uQwFtZpxp2W5pRVfwuaEaagPXZjX02GuZZmn6iIOkCPkUu7qwXgv
hgPOSDE5rw9PISZVDBWTZOpIz8W4yLvBksgXob8cye+S2dAy1/r8mSxRrdKoVdQodat48MLe8OtU
xCpm7u+fD8cN2E9NDPmmZjlDnV4T7aSJbC3MbZE7zse5oGwNgASS3sf08iQz1vDvpegDoGyGpoN+
TRZVVWFTgq4wjFkoYK0p7J06MK1ANVxR4YXlbTV+iWHTgNRMhkqN6FOzFMDPQ296/kgPbaUJ2//s
gq4FYzQezQ5PJ7LQGrBlEW6oxOMD5OnCxEwFcCjKMMNkgdoJtinPyVHszI/MPRpIZ9AF1xUd1Hhv
w0ymgIm21JFoFObgAlXi1EtXkVI7+168FZxlLOAhG0Q5hhjsLlPWqGoUjlqKCYK/h7XA1XAZnw0r
sKTP1eXCq2dQ6zC57huBjPWWaAn1sYbA2jVUS/bkA/axbeQes4M5SO5rwFWQeX2aTgDAiKZSBeXr
6lwBNI9Or+cymNz+CwPZVpL9RkHqPqv3ocD701URFEzOs027/pFj/Ai8yS6uCCABMz983D/DjRLD
G4HMgyRLSYapNAgszoFfeLm/gDtROfBSha2vY8DHibJpYKwURXbGIwdRkMdR1XHBnhSQeODkTKAP
Coq3uLmnfuF9OWxcs7U4dk9MDfJCjxaqlqjZgmxYosJ5+rZ941UjdivMMINezFpohIAxRjatikce
uVHuyzMaSzZBkXX/qLYlgjEBbBemAa49pm4Y9Yo8jwNWG5IjxjAxrlPfxSfjDGhA0aOg25XESSK3
Pp51hBGkwwoAj2Q2ITaTdBnTskDk9bJPlOW8w9xnfSxOhc0DYN9y/TeyGNdf2nZKugyy/uk1CpJr
/NA+KdZiyy6WSoejeMex6EY8eSOT8f5yzNKpMjPse7rGqf66HHLb+FQcOtc8JaeGt961dYBvxDFp
WR8EYOjpoGL412xPzohCAZZvVIAF2JI9oB7s86peG9f7jUQmQZNSjLZ2AhQMLptj6wMu0pvPnc91
TZ4hmfxMbqYe7xDkUBhTHah54rF3aJUFxS//A3MV+DrTwBIh0TFGdjw9MNGoUQGg6A6h3yUndeJd
tE1tVgIYV6yH2UDq1NIRZMyjY8E58eLLFM0uDfUbnjbbXoHHE2ERTDYK+4oWZFqAbFthef+2APOx
+T1C5RoLLMTD2kVkZX7lcNyeBgrmGdWxWvRLItV/9cpgT6Yx4xES6VWjpRzhbjippxLzVrzEfSMQ
vxHFvKBDXCZ9X0HUnJ1CrGd2PF02z2qlC3NWZCix7k51+UnnTcmiwsvKFfzBz3zuLhu9L3uWYwKG
FIKHRdYgLX6An8eWArDwwok8DN849afsTj6FtojvUq6T8NRkQkc7NEuQgCkHdLKU/iDz1NAaTp0b
HRo/sAlnTnPruX5zbEzcqONgXogIcdUTaV629jDPbSe585JoebzgT8PDe7OCbEGXgNEB/pe3Dhl1
cttIVY1D7Eq7LQTLrA5acD2avTXmIP5GH2f/Cmy5JfhydUUzdU15N6ORTlqiTbGZuEF5NSpXlchp
3Wz+PvgEMHGvS4bIEir1uhyrS4A0fwQXtfi5zG73///NAzIl3SSaARQBCHprsVo3khysgtTtJY+4
rT086q5i1cfcy/7He0U28wATpUQF4kBmztLWGqUU6zrIoF9qv4od2eGJHCn35nzgNUc3LbcSxbwk
kVk1TbnoiZtnp7i47nhP1dYNXqvCGE7Vg7ScWqgimoOVLwDajhN7vM7sMe1cziFt6ILIpEiygtAO
aGI2+BWqVjRJnqAnWT5IoC1VARPgKkf16+CGtvFIRKvl1LF5IunfV6G9aiM5q0qILJSDkXmAMdnX
aaMQ80YlJgBmZtWhx5WhgNUZd6ZAbvAOX6VCcdZMgePjG7mLISqGQk8LV4l95s1ASLGJE8R/w4j9
JLXmw4htOTfoY+l7qAOUAyjXb03Wp4YYxnqYYFIi8Ct8AgVIcQEp9h/adltv/RtZjHcn8hDEGM1I
XPQx7mLAvec2+GVaZ3Ipunz/+AGIPEOin+bgLiHQkfH2shPkqhrA1dWOqAWAPMNsv+w7xBYM41oE
W50J0j7u6xIipqfmGNn95+CI+ixqAPQbKHRkq+GnmxsJDGRqRMFroSnobb49siYXdXMZ4YWjatEz
M47LVe+ZvuiIB17wox7NvE1vZDFHppNBr4cAslrjrBuTbZBvmCLjvEdbvr5WiDknDSC2oNHGtU2O
xkk+pL7sm6f/YLiNNMKA1fAsyShzimzHNZlEkuPRQgfqZda+8MrLAXCmFt014u8tb16ttTgmGkVV
Wcl4HhMK0Ynwl/u66FLElNobL0rT2ffELRuuhTGhiQBBThECCJtPA2AHQ1/1JXxS8R6QLX9Yi2Ey
saAEIGSaSjBhcLOUgqs2MZbMG45DkM2TAvIm8IBpaZXNIJIZ7T0zn+iTK3nBKXU1lGgAcu1KB+U4
oP4kOvg88CkQIQ0dIL3klNy3XhKEjF//AP0HVy+JWNXaqBkjIj0J73vSn/uMFzp4Ipj3sZ6WFhQi
0LF3Ja//apxaP/UxmSvZyDntbLL4JT2eSPr3lVYEiNRoJECkHl7IwU0zcErivN9nnLDI+rqpavy+
FH1bJrfvjvtOvlUmgUe8Hgvjfksa9FETQkAleGpvxVdgMnRNd4qP4vOErKKy+bWZTZdfyWTCbTma
mRlQXxRkV5jP2XI0Mo7dtkQgu1RA2qnLyrv+O/a1pn6cZgRA4DnNGL8U03PJg73eOpy1EObwA2HS
ygAld5eoXkeu455Tn95Kjta/zxx+Not9HWsLcldyShfZjkfP1A7C9MTxga3YsJbD+MA8lCGKZZAT
HZWT4pZ+ajduflRx+MCK50Qierjs+7cWxhz+2AhT3S84/CHw5+FC6S/7ltKLTw0PNZh3PMxLGwdm
HwwpDeDm1WLe1Dzu6s27s1aFeWUJCCVFqYTdZuz+0E32DnQ7i69YvaN4jW865ENebdKJEtqGeRfE
dVB9D20Prw6ulz63pv8VPScg0P/5/fG8imDC9Azo+4DIEKH4tF9As2TB/2DmgBxcJuj0oH6vMrZT
xiHD4ALcoHVnV7Frv7vQzr0THSrUWXi7qZvR4FWYxmw2iaD3ydIQb09SfUqHT5Hqofq7f4k2nW0l
gqaYq4egB5hkkKsQUeZ/keFR/d+f/TxzLGHQxwE4CxM3LhxROwzDYf/3N2/l6t9nn06pm9B9wO9r
ueYDLYx0X9Qm8esv0+jvS9oMaitJTNBc9EIRhAGGivEyh+PnuOoP6VMdcvdAt5L6lYexMLpV10+C
pEClcLYkj8KApPYogau8RA35AzBRxloYE0LHpg0mqYVWM2AXUcgbutzi+QDPckzkBKJDqLSEyqi/
S58CvbNkYBXy0l6eIzNRcwyUIskCSMkmL0++zsrX/fPn/T5z8ctIV6cS3BfA6F2AUileqlrOcWbO
dWe7dXWVznJDDaXNl9UPM7/inQRPAHPZpSEcBLGDgEqbreBhAIyfzKM62fzYWbkUy0ejT2PWVQuE
4OuQdgOp/0Yz+Jb+06cVveDv4r6s6fSjHoAeLyitq/glBsvUZAkeyy50wm+LAxAqT7Cb0GqfscqM
F4DbwuVJZBwtwLRhCx+gdRLhPj7UWGpqPVrKol9ZpsNdPuTJYxxPmMq6FVsq73Z0fy5RDXaNLbr/
NiBOf27HoIR5c5I4GUlmQpx4ojx8IVAQaNuRV9/cdsVf58YO5mWgTZ5TAWL0pLQwy9g15zi+27+y
m4EHjSSsA6JeK5v0f1j5xgjWlynPlcQ129rSG19WT5p5ORYfyW5WYpgYOulRFlaGjAOqYncersu2
/LRIA+c7dNNgKylMFDV7kImkBkF8I8TKOntCHiXzALZ4Qhjf7uOhIGkMi42tF4m3w2QpPD4c3qEw
7rzkQhqEA7VW+QwmOy3DODh2NXliNkuMtIv48/Df8QeSrjf02YAqgxdrFr2n+Dqc7fRoWJQqO7Cl
H/vettWLMFCfRT0JswKarjG5iNTp1VQpcGnzkB0DfMQ3BwQGH5Md2OPg7TpuJj4rYUw6AnImOR97
CFuy1umFmyYCKK/u9CDSDT50jV71Yq9RkQjlaOBzcSE/sIZomjUIGLyUV1Ln2o+5R/j2LdEBg5zG
6Wc8Ha3ffY/trLYVL/cCl7fas21BXcToPPJ4tCfeRgeAS5VTteDl0OfSaQBqpF/nUWF16bFOPu27
Bk8UkwUXUg44xg61sgpY0M1jUHyOiaMMf8U8CufNJEV51YlxQTSY5QEtGLyG0XjdNT1tIrr7umxf
LBVoRkSHk72bdpymTE/SCEBApmRNdBvej0sbbyB6ouM9ZYrmPRWbpXXMVqIBgialZLBlbqGW51Kv
MGKkXQq1I1zTDfzIU+/yp+IvMbZQ93MERz7u67lpStxiA+xg6Iaws4NxEVRJ2gLOMBRuluQE3L/9
398MtbokSShAyzL6r2/dT6knYLSqmKmbgfOgA2LwlHHnlqhfvXvLVzKYcL7USj0sDca/6ConJW5N
rlMfhAX4lIjvuce0magAtktFIxkcCDoTJ6aoyQSUtSg+eA+oHukQOKGAmR4Khh+dEjv8vm/BzRNa
yWPiRW1qdQ6UTsz2VzfYzQKByp/9PnNCTV0kS0j1Kcu/wvZpGP/w95nTKXR9Uhad/n52GNSLmIfx
s31TVwZinlqsIcuBqRt0vkXyNBv10dxSvmjOzzJPLfFJe7cd7pcLGEzymJpmoZYKVKKbmlh6RXVk
8Se7PZJDe8GbQuGcP1tVKgYQeA0jhEndsejOOq80shm1X81nUGVX6SMKVj1G/mG+STuKBb4o9HNd
PxW1r4a8khw96ncXFXMMmHtC3vCOPkBqhDiZZMRUMb9a2hul9GMM3JsAfqyPS8Ybi9403Ks09juz
HKqxWGZI05YDyfmG4/0+87JWadoYow5Eukom1lje6QNvKXPzaFYaMEdDpl4fgTeDozevs9pV26uF
GNj3O0uAOduPAtu3aCWLeVMJqfWpC6BNiW/m2xf0l6+GI/tR/MJ1wE/ttphF0O7/5Q06te/K8UIz
JUYT0unnoxw5yRc6HbmEVkY5i53oVist1U6REe0ryrPpu/A96ENXw6Z9bWcgyShcFZ8ZlXg0eRha
PP9gArckIPEaNVi0iwx7aiov0Xjd6s2vjJUJmdidZ60RZQtEpMl9mFsCWkRV4S8tBz+c2mTn3upM
CA9yDFfXJcTAZoJ2uyx2JXNm0HgimCDeSm0DmHWIIMvXQvqWyJcSj61pWwR2JLDBIhLCIjcno5yS
eKJpQvdNQMlGyK2SuySxfeivQhinxupEmg006EjXWCk69D7WSkNfvM7PeIfc6BRdDl/2Hfpf7tGr
SMaj67oUh0mGXo1D54wjYPxPj+pjbgPN+Xb26Axffm3KXHjHfwkZr4IZBw9QkC7FHoL7ky4By5kW
wQSbogU7nQuxoBfYV5VnXMbdpXlp0DxHMpmLTwJIE5fvf/b7jJ9rkjACLIxaUn0uleextf/s9xkn
zwOijLKA/7+JrmTpdkke9n9/u+VlgrwGYzLYgmezbbBXGkFFQVJp22b4JB0yydXtwa0sYiVf+4NZ
WbzBge1b9SqSsVkxpzPgfyEyKG7M/EmuHlQejuh2yH4VwZgtBEC6QhqIKIxDBLbkoXksu9qTJiuY
7vYtuK+NzoLszWLSiXEA5GTVvA6xeagNVvvbJXakU4gDGHPTNcnUX74DV++eKVeRnDSq5kxpX9qj
QJ7MPuOE0/fgBIwQ5m4ubW2IRUmFPM/gMY2viGZlTuhqjnk5PESLlRw64HvyRnvfHRUjlrmhQ2eW
QZpqmhMJt1ON6tdggt6msxNdO4Nm29s/LarEm3eJkcb4nhzr/VjlVBoWKs3WGcXQjjTVVqaEkx7x
JDEuqA9xN2kzzCkZ3xo4nloeVEH0qt9mT3qrEVuWRlFSa8UMcprxQRxsMnLKq9t6YOtV14E6/G5S
eezMFqzD+H1FmZ0q+xyGqBAiKhS/PTf1osirIPI2uSsVMkUhdYSiNOy5yqx4lk+pzhtXeP8GMXKY
tFUVQ5TXQx0YR6f0SvYKUFjEl9LVZBMP0E6dxUsfuQKZB76tGswI1lAMuZb8k+Im981v8TH5ll3R
CkB92Hfy9wVDRkXmfV+Q4YVRB4mNMzmLg3zy0cQEiACeDvNYciaKeQ5C/74KTq0E5L8OPBFOXD8v
5VHUHybhRo15PBDbceLVPZg4Ic96sigTji1vv1XkoBe1pUiNpaad1U0V5/K+fxYZCzJxYpTiZdJF
SOs8M3TIaTjTwV/VTc/DiGFclIm4IH3v8cUYmUzEGHpJ7zpsHTmkuFHoViKxVMPrjMekuSqL82we
Kx5qI89T2OHcSkbQnwlkmvfFp/IU3DynsVUe6bJs+52HrsnTkN2iTomY6U0PqwL2dBmuSHgZRbWj
k08aFrYN6Nt2F3l9z7kNtLbyPub/8hyTCSxpVGhDTe0qnrojRawGNcqZotz9dmX07QGaTGTp4kw0
zdSAesvXXPiapbwnmv7AniZMJEFRrK0TPIwIXQl5aQTQbWM5czSLtgJCR7rh2O5d/syoxEQSUQ0W
o4jpPXgeaOjSL6J746g5w0n3pdrGhCl3nox390wmoIAZThIrUN07Sw3KSAV8B91jZ81Ych5vdFRo
kxMPUZKnJRNb2gHsKQYNYUBtQ9nZ9Kp+dPYt+S5NZAzJBBRwS8tVgpaLQ4TaSurTnA1WzV3co668
5yBMCBnNELOhFTxQOIiN9XM/vAOxEajbck9weNsD/5Iz/nO1JDb5FRqxaYcWWnWe4hs+8FeeXyih
7lpv9sDKO11GoICJv/+JLSV2IbKcRXOscaOdtLyS42sj9dKO86hxnFASmaAhtVOatzNk9NggyBz5
mU5QTAfdVr8GqSedANTKnaDY9xGJxZ7GPNJQZtQNO/IDeKpWV1yEPUcxngwmhEzmUDQxkJScztC+
j1nokmC8QFWSkzXu3yjAcb5NCsxZAcYLdfd0+hzq3zse4izv95kYIQMKeqqoC0zRN/TjpfF3Rxfe
XFcsHb79/+ukKSqFfnGlRWtN8rdEuIniv/bdmOtjTEyYQbCxyPQToXbz5BjcCvjemg6LvwQY1pVP
ktv4fxbpJBZ72kTbLUJrCAF88erg1PPIQznJrvSSAqyywbiXBmmiqScWSGI8GIUXOKZdPw3NzyfK
4+Fschz6ZepqJVDN58xUOxhxMr5r8xORQ0vp/7d/UjwZTDAYTEEhQg+lBPWuBFhK/UnkwedxHPrF
ris1ZKPNsppemCnzyHSKVd43AU8A/ftKAGmmKqA0YU5/Uk7xRQaKONPuTr03uZNPkUN43wXvq4xv
7xBbtQjBg7mkMyRSzhD0xA2fFhqD0dLd2iljawZESnWJpXJuTYF3Xkx0SNLEyHQaHVQCZFniRV1m
DX94lV7UXxk0Au5NKYVQTxK+KslFlD3uO9377j5jPyY8GMpcVhkN1cWz9JxeNUdg2rnGkdzLt8VD
+olOFPDOjIa1f88fgBf/1knQ7jdqNUb+oKieMdWuQDC3dZ+JoZPw2Jk4nx4SW7jQ5d4I5xyH1DiB
aulefZnbCt5a++fYAm8uiOP/7FxdR6JsaGjlJxAFKy4H+4OVmF/J0MvG1sohBGVWjVyFhKRxe5RT
iyPHIfbTf+CtvD0dEWSwP/Oe4FLyqh+xGziLH11hgNQq70OH97nGsxgTMUCQ1JYaLQjW2WNPHoTf
hzt56+CEXuOVwUoiRSYBpL+TYji1tIqj7iWeiQTcTR4Ev/T+Az4Dz4RMZBCIOE4dpmmcurGE3iK3
lCwz96U7E6i/YK2If5/GlFGSySRQs0jNPIKSpGoccbJBk2PnHSe603+bvbdYlJRkFStSxjs6YF0M
wFmwSHjWh8e58oLoQm3vEv0DSd1aCmM8zZiVNtMgpausWHJ6Htc8TwvWVGaLsaMOv5+AqEhSwHOX
ngPxU1fccS7SlmevFWEi69RNg2HUEKT4IFi0Mm/4Pt0JnztXsktvPJC7mLeuuZnrrUUykdUIFWNq
dYiUrTKyKelHiXEJC7a0Biy8xl/ARu3vq7mpJaGTl3SUCsHh7fWqzRlAJAtBYQ40Wcm5405RbV0m
LC39I4DN9UDHlALlHAJm/yc6WOQJixXbPyHVs8+8+sqmf6zkMeMTdaINZU4VCsrYidtvffdUC4vd
zL8LzoEru9aLSfcaTGcoBONvTq89ZeVzziPXpoZ/d1tXejBxnPRyBQAymbpfeJAvukN5jg78ctTm
C7vWgwngetAHoDuEnH+GjgRbO49ef6SQMDPvUlGr7GnFRHMxFmulQlfZCR96Nz7IB8ppIj5hyx94
N7yuEce3XwoTq6cjy8Rg6iJqQq2ywFVuT+OX/duzlUOujccEo1bs45GiCzh93V40Y+6UQurEJfmz
S/pCvLdSJAaDaJIKECOX12nyfTY5avAMxQQBbVECPQhhqLq8idKnUufclc0PvpWd2DQum9QEWy0Q
kCX9ZR4hZ2wLe87mc1T/GPTo2C/3pihd63WIKZMfqjE4wfRj/6g4cYFN7eQxjcxMgg3n5DDHJ1Uv
LBMLvKNo7cvZDuKIpiAYQUMWcCBvIypYtjt1DKCrdlt8isHBmRkWOAkOqJkvIHZPUqv/zuuWbx7g
SibzVmmNEBZ6qOAzA8Q92a2R8O7tZhRfCWA8pECT1RhptOvQ58g+0YcpegwOOfYBKLlJyrMiRyF2
FLJY8ialwEtojH5uZ1/nfTdtesOrPuz0Yx3XKMTr9JAE8Cv0hROW7XVXZ45Yce7WZohYSaIRcXV3
+xhYoyXqxk4mnJT+S5HzERZ5xmKeCr3O/u4iz9rFgMkMzeO49GbUXulA/4GVDulQTVI6IcmfTygX
YwwIH2GOcU9pgObDwoM2590gFnw+L9o6ikuYTDhUx+ZLbQdIgOj1sQMLI3xu8pm3yMmzIHWXlYKJ
SMK2b+FuQz5Y8vgwViUvLHBukMGEhTCtEmWmYWG5njDB1QIDtjqgsALU2Rw68Ub4eBoxEUERmkZp
a2hUzPdRd1dp9r5P8H6fCQhTmWhxjg0bJzASe1BEW1M5K6Oci8N2HXthSsGlQGt25uce2G2B4WsG
b4+AmuFdPvLq2WyzMZGLop4rmImQT6J6LyiXZpVYS3IT1Z+mkDPvyLEZ22OM+jwYJgHCuvagk2sp
4TTieBZj4oAWjLIu9fj9ZFKdWL8KMtXv1Q8UvcEG8M/zZlIlV1dFnDVFDwEs62jhpRj8ryROV37b
9y1OcGY3D5WmX5qggwhdCe/rSQCj5+jDz6xJbJ19Ue8Rcmgav1KHuflB31SYTocs4quKK7ryhWCF
sU1sDauwdFAZCgYSRY+14RcPnR25o8VDSqR3f88LmdhQEUHq+wT/xLDc6BOxhglhYjhqok9+m9iD
0ZeJC40qBeUE9ElHiD9P+WU7Pg7i075NeW7IhIbSGFRA/uDiZnli58Jds2CPZeEIeb8o/UYR0CK9
9cNxXLqlpiNN4Tc6nxMBXFW+xG6O13/nfUdsp6+/nISwvcRUjtJKynE+0bH8hiKkb9qSTwsBImI3
/7tl34CEbStWmN8bOhGqdfD5cT6NZLLCnjMnsO9zhO0jAhwaCDAyMjowAFt95s9jZYnjD3W+rlJ/
3yHogf+7exOWybaPRlSEavicUWc2SGSsJPhal2e5PUv151ATbGn5vC9xP4IQtrPYJYPR4N4jYWnv
xPgQyYd5uQpyTijkJCqEZbYFguGQxfQRrJ5A1XSjH2hlspkt8ZkiuwOI+ThxnhCeazCRIhuw0D4P
8MTCOKbCA0m/9oRju82WwmtIJCITIsY4lEZxgYw6d9GeA33FVWSDQNMxXfWy7E50BC77zCu985yE
iRqFBKKmiAZ9xe+OFLyu96IDufhQvev1KrPlKLEp+mhoqS9qF0tz7ivOpy7H89hO42iqkyyFuLs1
BnA6w6qipw5kUObEySe3r68qSyAJVkSVZQmLh6mejRbXtywf2uhUlqEl6bdaUtl5+7h/mbbTlldR
zBNZCpNaDSKqklNFjnqwnJs0+0NtGLeuqmaaYyoiFEJbqJymf9Cr1MpMl/AmvXjaMN6d5GEJbDUY
LpRvp/ImFT6UGIP3CW1t3XiHQVbp4z/1NCO7aKLKzVTevtt2EHgVwaRgiAHKkopQQU8Ma8ou+xFT
V7zhiX959F6l0P9ilehhD7EpRoKbglLdX0A8kRyMkN0Mdqd6kp25H332XgUyflYXZbco4DZzxupK
BkBc9tjw5qC3g8yrCMbPtHLSx66HiMJIr+MJrJeRfJHGxeMcTqcQLM5thWd9zI/7N4h3YIzPdXUr
GUMFsW13Bg1xUvi6xBnZ+Zeo/aoaEz+HuU7anPZdRlvzpRd078iJJHyo00/MjgIhms70ZV+xf8nC
fkllC3typ0ianFDNXshFQ3fIrcoFN4cLJgkuuNP2N/SrNKa2PxhtUXcFPb5zckPpj7PH7EK/FF8w
VmLsJf3ZubHN2iLB92GcQ16a+2VjV+1dy8vHeefG9msjw8i0EquyTnZOIlf8i24aDxdIy0Da8jye
KcUkf3xyOwi+GpKJII0Ua22HeWwQB9qxds46TprC+30mdkSZ0QcibcKM1XM2hpbZ/Nh3PJ4AJlbI
udg0NXDNHUk+m6DP5W2Xb7dFAJnwdxgnTKRIhkbMIhXXafAmsBuAJgJsFHT8v8NEH69ntTnzLK+k
MQEiBaJ9M0ZQJzkCaMCKTw3aPZqHd/2wbzdeVGeBGaJEUGRQHMNw95qve+oFJnzc5dQ9hDZI5blA
K5vpELDlCeX2AsQ8E5Wq3hgDcBvjxrbHNE6dCiPjs+QYPObmzQj7KkdlvgbrvAePVQY5aSZcZdF4
FQWibWa9u2++TbdTiULBsmTyjhbTyKcu7MwOX89S4hVL5AOx0dsXsanJSgTj2aHWpEBE6hFRjatK
trTgh2He/pkIxrdFbY6UXIEWRXLup9YutYdS4Xwb8dRgPFoQ9BhUqJARlzd19RnzozJv0mDbl1em
Ypyr0QRlkamp+tNPtu7wpN9p5/RM50LazuJ9onB0YiuS1TClSoERP6epL9MIzw34rLlbJTwhzBsn
qUUfihoMF2anUb5RAmvhgTFyvJitQ7aSinq+ARGKeKzHC4HX89+89KpqysArwf4Ly1hQ94UoZQUu
4xihcNEo6L1ei1ieinmfDdtReiWJarrKUclkzLVEJbWnDHRWdPJtvp7oIDvKMrySOlcaPbqVNDVo
JTONqF5/A8KUANIJvPKIbPjIBYTZbLpgUEwEVqqiv0MKwvM5Y9MH0oJL2aPzR6mdWcUVBWf+YELw
Kox17ToZgTVKBlpsvzTyOyI6+yFn+66uBDBuXQH7M1mkkTYQL58omA7AM440cYs9lZO10fD1rty0
EkUNuzqmjqQjKMEhStdyqyCRH7Sn1rjVUsC4x5y0m4axPVlMyZ3ESwB0cyorx/hqvhyaiFhFaDq1
NF+VDYZ3jFL48Ye2ZLx+6svWDCXqh1g5I26NWXAbRHhP8omm3RLwajgW3fb8lUkZzy+yah4ienqV
M2BXULNLv7kAEumLQF42tBkBV8KYF1Aa5C7pFAibgmNb9pYR3Cbp930bboaolQzmCZRLEHPKLWQo
gfq1VsLLoRp+GLl8m0s8UfQ09lyEeQnbNJ6WMMFppYsryVh95FScuIfDPINDKSS6Qu1FR6gVG4Nq
wJ3swYmIRU7ustf+4SANenu5kkSKQnOGsLkAJ5ErJUf99zFCaWn/1+GobLkdCDu62HYIRg2Ql5qb
Fhihqoty4BVIWw/tgbe/xlOJiReBCvAgs8IBqfVtW3xrBz/4yOD+WiMmTIh6CmyvGlYjwcOiemX9
uO/O+z6mshX2jERDr9GXScmSU6HOGH4TOQndtggk8oCKNdR3MHJGIYdzQCAiS8+JdGpSd1+Ff3kh
XgUw94QoqamNNIUnfvP8gvrhhZfBYfTyIwE3Ba8QvH3qr+KYWwOoydnQoxm3Jga7feQDABmqcZos
/3I3f0lhMchBaWPK3QylouPo6t5yKC4oT0pog1vJ5iUoHJU05o0l4ARSZEA7YfQW09LPC9ih2tDi
HBO94O/D2atGzG3R5UQgbQ67DV5yQ9k8w6PpGwc+Wx09gD1BzJ2Z6042SxWma+PRngwrDK6F9pCH
p6n+0SDnHzyOZjzzMc8qvlSLts+gmVLZGY6rAxERbXt01lIB+XRxl8vK531TbHqIJiE4YMAN+6Ns
soyPyFBq+hyH5lFOvtSNHOVGu/9vq7pbqdFaGKNinqHlF04FqkvNXdWdRulJAkdklXGyIq5S1NSr
FAwl9lCUByg12oNDADiJmtZBAcOs4QGFnZOdbEWmtVJMvlDEWpIIUUZdQgZHQu7NDa/bspUuaDLA
bwADBIq6dzcrDY0o7GO84eizCMFFNX0VVXBZ8G7Xls+v5TCXaxiWetb/T9qVLUmtA8svcoQty4te
bbd7mZ59gIEXBwzgfd/99TcF9zJG+LQuw3ng4UyEs0sqlaRSVWafIjtjHlTTp9U7kt8WYEpwF+XB
1CUhfcvh12jCClOWqoe0JgYuyPeqcginq0rGAiiDEBxOU/MsjHNA2JmT6LfB4PSyLtJtCFCNQo4K
ktBiRiuneanqXYi5oYVH2sqtJzDShoEkPGzCQIJPA5ABpXLhxNi1pm4sWoSDD5YmaInMg5XsLkcg
GYSwA+ajZeX5BAjDfBe9NM0DqJ0vI2z618oI/vfVugxAmzqYbYIQh0dWDerZo88bSGV76+Zy+QWj
/3FIxNmatgUMGZNHym7aWd0Z1TmL31+25vJ46eI5cS56qILpgIlz8Pt1V6MZOKGsDG0zZK5sEZak
DfH2rmix9Evlw0TciRxD9Y62h4k9XLZmsxUSDL3/62G6WJExdJ0dKiocOST0bujoHjKxTmqhPpBq
10kL2p5g8pd8eqnnxG218X0/VDtrQisFRK6ndLgBCZjfd8Hh8u+SjbKwhNmipczq4TNt8d1M7pSq
dGknC3wyEP73lWOydBiM0cBUljlqPLtwH1eJqwede9mWza1iNcTccVcwqVkNczFhMtshPoDr+Wim
TLLEZP4ixAlUeZrNWMMSBW1ilgKqrwrys76Nhp4+oBIwmT1CxFiMvgkzEy4z2tNHNoX3RftyecT4
F8RT2NophYhRZEXEIBCBHWl4nvXHzriaTFfH455y01mFZHokcUMszkAHXGAbI5+e5kzjoxHttPJD
20jS35IZEks0lLKZjbiBSaFZufZ4TbPPsXqnJ/tGRpcms0eIHRbik50psKern0zlaJUvPQUD/NfL
UyRZOz8uViunHhAq7KSBxzWda+DAHzIn7mOJp8lAhCiQ62nXFwZM6ZuXCaUZkeEQIok0294M/mNi
WQwUFkIQGK02CauhRu1jp7lKF3t6SCQetvnSBqXjXxhCBGizto/ZBAyNfC+sHbQlHU31rPiJBgz9
QU9W8xDKREhkdgkhoW0iK9eaCvxJ9j5rr7JJMm7bc/NqkxAFWNujF22BTfn4CSpE1fQgVyHeuvat
x02IA9qcsmSMgDFb5XvL6m6V0nTDAPOUDo5mBN7Y2scuUq+Cofcv+7dk+ETC5S5hvRp1gLbbh3Fy
y+75Ld+3oH6GpwoUQuq/bwoxM1jShS0ORfNpSo5hLHkM3ywTRFX0LwBx7aQ0CUsD7y3pe/Nk+PGp
u2oTBxKF+ZFLVIa3o+Usd5eN2vaJV0xhLWX9kimJBky7BH9rbe1sE3rBhowpZjNrs7ZNWE+xYkQI
2Bi8BRzBaJOerrTQ0R+a3eJGhxJ0QoaMdk1mmbCalKHIq7wBYjSN7qLF3tw8Ja0sqypDEdZUbSnK
aNVAMab6piLsMTHaXQ8d6X+bJmFZLdU8sinFNLXsMU1e2k5zlFDaULO9D/1yBiokbaupSRWrhDEJ
0hqK0+6nD7ancWp5f9jpKOaaD/WhkJwctpMAr24vSoQETTZMRQXbkL5BCYXmpNchMHkJBdjy3pJp
WzkiFfbash9onGqwsT+16Cxt9+RjBSfEZc0LfenjHI8JfxyLIHuClzkC4mexRHuslE4vcyQ4ppe0
dtMHcBN4vEuJBbv+zPnF30IkwnVW/g9QCFJJPodBykrE3+VWp1c2PV52xO3ZWgEIQWoqZjtSKVJD
YxDui2y5J3N2hgj0F5qlh16bjmGXQeiFgfmvG3ECVL2qe8vLz9pIIWgt9dhGuYVR1ebGYd1xRE7W
mmTvJZurYWWpGLJGFquWDku1x3x2YsieQdoDDNOpARmWxTXc3gtBWie7FEtHWAhcS0zqOe1gHWgs
QGbC1d04W+Qwo16Ot7XJXGYzhK3sFEIYaZI6NXmyr46Ub0lbfEjU6gnyqLKj4WYR4HrahCBGJyNa
ug6+2Ro/NBfDXe42xv9Ts05ilXhHaJeisNiMw1SrPemLR7VvtswNt2/iryMn3hD00spIHWOmmmfz
HiqSbrrTW6j09B9NkJA3p+4br5Z6WwJ/NZA/PGh1kqdZYDZDhxnLQBRunxPwHy2hxP35rF+IXOJt
Ady9YRFz77cz7NaFo8zXWrDPQ+oM5nP3jz7442i0smhgalQMOCp6YR45ZHzIq+tQ2lspcwkhbNB2
tKsoAUjTnarpnBX71JSMmgxCiBl9HS7VlGHUrPBB60+hHjksdCUhePNiunI7IUAkaV3mDcpBvVyt
XK2uHrvceEhj/WNTZre9kR6TpNwV+fKBGcZVHYURsl2QfwizA9jfd42ie3b0hRBtL/ldks1OpB8o
mnkhZIDx+u3yzFtXczfet37vJQ9YB1L6OdlYC+FkybusqFKsPot8a9kup61jyq5k2xhQNlRBxg7W
auG0MOHcmoExHavA/MDQ5NKCNTTsJHfm/4j4ryjCpj0oBboBQtxcOl/9cQZK78Pr2af+cC2X2N68
JkGn4P9MEjbwsgZto5nhZawMfXSX2rJE6PY1ZgUgLDMzJ22pUSwzHPV/bl72WXkP+WYuex16nqy+
TzZHwprTw/J/r5wdu25DN4g+tX8tGI9KA3NlkrDiJiijMcOCSZMGFUXTmYLaaWTrejvivk6MsA/X
bRaaRYuJqbVTORzn7rOd7Kfa9mJzPwSy3Xj7dPOKJqwetWCDoU7w7Ko+6oMD3RDHXu50WVWLZHJE
goY6sfVoHDByBRpi6Z1uu1r8piP96+yIJA1oVC3SIsbAoTf3WfcW6KxTZ/keuqkHrjlJ9JWMm6hX
xbmxOoPPUlfd41LjxBH62s0P8yJjTJONnBAU8P5KgzHGBGnVbc6+J63fEVmnhAxDiAURqnqjiQED
mTQn628iw3bKVvLKKwPhf1/t7VFMTBVtJ+gEV48au+pwmZTJ98giqC3EgDpRpi7n54fxxOmwlqtq
Z+x5/UTqjY7MBbaTGSuHE8KBGVplicYCDJsG1rcfVHO4F5SjA94BTvw2f5BdJGVjKMQGZa66IeRp
tYh+zXu8kxc+0T5f3r+3MWwC3k6LWpouWKUOMdUCgrLlIKZume3CZXKkBfjbu88riGCINRUsHiKA
xCQ/mVXtQxdUsp3K7BAi22yHWjiVgKBWBbpd1dVjZImfLg/Wdhj4ZYeYKlkyWzV1PlhaV35qIE/l
BHrzreujlzhR/s0gMUFSkHxJ8gZYOMFp5n2mHpReYs5/bNqv9ggHnTLFmKkJMDr0CMKYfb4bvrCd
kjrKJw18KvUjRAp2l8dQMlFUiHD5ELZpngKzsm8L46CV79PEvwwhtUuIcGHUx6EZILlEr6MSmUe+
PbSjG/jWtX3L37TZ17et1deh5Gav4p1hh2ToO5ilWh5Rjsx2bVnzh8z7hHCn4YV3aCxYFRmt06MV
DKmCptxb9C3ZYePVFCEkEIWmeWTAFMauG3pky7Up42nkn/jznvkKIQSEJlKghqdwUyoQ+Ro3rP1G
w94rUifOv152Bpm/CYGhCAlyYwmgFHPYBYa6o7FySMtF5nPcby+Y9EeTkUUS0+atGZPm6Ld8P5oO
9lN3Yp9Un0DsQ1bPJ3NyQyjos4awM4afDS6cLQ+F3trOBp3rTxnu+RBr7vLx8lhKps0Q4kVv9sZE
+LtBOw6P0/zNqvTCCdX6umgtjxbB8TLcf+SOfrmJWP4WKtpgDvxtpPMWPzjpV+ZR31O/vpVfkCRu
YgghgxlROSc6nD4JPzPFzSPbYfqHy/bIMIQY0feZpdCMY1hfBvM0TJ9mKntOkrmhECRiJVSrIQAG
vbZuOXl65DNwTSBtafrJPehPWsk+JfVDIVwg76GZSotJst8tL9D38FEW6Vs8x5c57bG+levcyMZR
iB5pkCu1ChFAT12uIx1lAAm6KiQ5HT7fl5azEDbUJYvMxUaZeRh9WzLQpkmYcGW+LRb/Zhn0iXPe
Z5WdkUQEZV4+OvFx9DiDMF0kk8R/7QVrxBLF0GKJPhUYMdMob/LUgOKl6XZ9eozj+axYw2OpJ7dm
LuuolwyiKcQLJa/LMO05bHmVlTdE271hQZlQc+WcxQaE02H2atPVi7AMuFytp2bfpq+99dm2JQO3
6WorBGE5aXavWuUIBKvb6+Z1rXSuzhTvshn8I3/MzgpEWEEkLBer4AX63fg4QmiSxE4C0qI37esr
GGHZGFYaZtYEmCH8nLETQUK+kqlebN/JkKbGXkfQDiAKnmpW3y/liJc2jeeB+n1w1G/mHto72q7a
G3dvSgOt4ISwXXeaFakGLmVlcmD1XhsgYidxsu2L3wpD8LJaQRkVbWES7yKEkEvn5PvmoO2VPQST
IhB2Siml+Lr40yFeB1HwOrQcEbx2ATE5YmO/B7mOO7nRA/V5buNtj6Mr+wT3C+t6qPISkSg52ifL
1w7hdXcybxdox6KjRnaP3l5Rr7YJXpiXYV7E/Py/hPsgOAwW1PoksXUz7KwMEmJ3jQdtZeZFAHUE
WjbbyyvJRr69570iiAkuxS4IlBvgduan5SXYV75yY+2I5ljXw46P2tchkQQi2cIS812haVnW2MOo
djd5/NEp/Ab1jR075WC5Vx8uRyTJCIr5LjuZWdXyC1Rn79MIiq6Hy9/nk3zBwW3xEljZvTUEyGwk
9iGwcn8a3KaLnGIuvEF5JG9iljYRkqDCzBCXxMv00gUqLWs43eQHe0IdyDDbHn/PDd3iPk3dSFI8
/x8x4xWQr/DVzkSzaa4MfsFpd3x3j3eK+0MrxdN25BC4svnaJApZGygMaDh1WqqPMLBhjoWaigJ3
3jB10m/m0UChQ+AMrSMv5f6PdfBqphB+A1Q6ZGML2NEdd2Q3nHmpA3TVPyyglQlfqr1UmHLzfGuB
Jk418Dhjiq+vNKmKxW54W8K76cU85dB2s26qA7q07tM7igbAy466Ga1WcMI8ZopRjOWInotpuQum
kz3f2LK78LavrDCEuYtyPP33GjDsa9I4us/5zdIQqcwA9V/VOzlP3OZ5YwUozFoMe5IkwRtaWTWu
0V1R+1i131kqSQFvhyzLoBZeUXSbWUIcNsY5mbsK+dnmZXYrHAbyvXm2PhEIDRb7UrJN813qj5Dy
CiaG5I6B6CqPAUY6LO55pzQ38XjoUYBIrafLTvEfM/bLMDEWx+poKGkOLPtdc9Y86yo+YTDP+nde
sSe/m26bBrowAvlmSxfp3BJmxDFeVOCE6vukd2j7UWdeNp9MyZvKZtS3iU5tyjQDyeDfg5addDYt
ezzlFqqvtHjKflNUXAEIjqf1+VAuBhZvSn1y0r16Hzw1zMuPbn0X7R5lOblNP1/BCQe3yUCVWaPC
zzvG3DB0+hx6MKVrJs+X/UE2bsJxzaTpmPT8TTqvHvLhqRkq9zLA5na5MkQ4oWk2eh0DFROTka/J
cjNX5ymLnTp9muIj8tyXwTZD3gqM/5jV1jV1SaGEM69mKD7G5efAnp1Q9uqwvYJWIEJo6Iq4zbqW
W/Q8gUOJ7HBTQIWcrUHTi9PoSrNlPFD/ER5eAUUuMjVhJLQnzNHoWi+819Z84uU6nUuv5N2p29vx
Ck3IzQUB0/UZWlGectWjVRRz5YIV/VjtoGnp3OCVxZeRlG/e8FeIwkYVpqNeFiEGNA7uSs1yIvK+
SyHyDuW8HAIakVMntcRRtuM7eLRA3aTpqA0S3NIgQY3uI2Ai1/TIT8HQWeWyPrwnG5rUufMGx1zB
CY6J3YTaeQC4AHKNPU6LyTHTHy9jbDvmCkRwzIykVJ04SOdX5xBZ1cCjT7WHd0U8G2Su8aat5BVP
9MsyCTWlTIA3uk3sxIf4lLpV7rTPqL1F5a1xlDZpb0bFFaLgmzFrGn1R4JuBrjpBCrbDHq/N5yCR
RHsZjuiRBjIBaQXLppY5eX+22u/QsHWHXJbc2gxYK4P03wMW66tY7WsAFdV987HTP5ky3tatAA9l
JUu1CWFMF2WZcxqDvYWik0qJHtrppqaHy163tcGvvy/si10cFrZZ4/u00Z1F+7q0njLkp+kTUd9d
RtoaqzUS//squLe9onZ1j6NEqh4m6yPt92n6fBlCZoywG/bzrAVhC2PGJHB0xUut91lrQWLdYdnD
ZSjZvAgBKLLVMAk7xfAQ55w0qXdBLQtyMmuEoFMpwTJUEQasjjX0TzZXpWXv4nba5V2CxFYtSV3I
5kcIP13ALEpmDF5N/QQ1pOqT8Zau61cXoGL/7TwMNCENBi2zbxfiseJ98pZIvYYQQ0y7ED1vA8PT
wIQHvQ7fbD36loawNYgQXyJqTUobYqg0dlvnD7WMOWBze1sDCHGFtO3E1J7PxXfmLGhRSLzqC8Wh
YbiRX6W3ouUaTAgBWW2maUq4NXTyDOOlDw6ltew12QbH/VU8B61xhACga5leJ6g5A/80lJtTj6Xf
2iJ0aXtVtscp+fIvC5SKHOi41wZDnMPXGjPzZ7v2tLrzLkPIBk6IAZT1ISUocfW0+DzlfhA8DMHd
bH66jHJ5XVKR9pzOi8LsHMNGkiP4JJ0ZsqbTP0UzdE/8HpvtvNX6gmPQ6YizTZjdX7bhcrSkYnE8
QSM88sr4vq0YbqaxA06p/r9BCAuf6QMbmwALvzPpdRBq17PVSOZb4sA/Vu1qB8taLc0yHRBs+KBY
X/TyhDdPd1wckhd7c5LUQsjGTIgBURIVHbq9DC8PHoflOpZR30n86keCbWUNIZWpxShW8dDOHEbv
AtUxcsmWsnmkXS35H5eVFYamQBIgDGBD91IcIWJyoGAOQLGk7QQoIEGnApXkEWSRU9TWs2ZmZTWP
nNGZPZon/RB5IFHLcDHgr5uDrDNcaqEQA8bUYoUCJWUkBWe3gUBA5L0QKFBx9SQ5Fflm1nM9oMKZ
YJyrpjRaDChoUR5iJH8G0Fp/ILcjsrupz75KPP7yEYSKksrm0CwpHBHphTx2DOZ39QdzrF03JrLq
U4m3i5eRrgtBzMrnjSYfSPnUyRgJJGtXlNmrgshejBADl7KbaPiQWYljN5GXx++6ZTfqb6mFWM2T
yNBddwYEU1UMnO4M3jVxIzc8FVcz55X0cLO6HPpkTi9ydQ/g5h17vswm+rVKbpTglg6HIHxHYssd
2RcdT4UENFHxvhkkhsqmjf99tcCNpURVDj87qCW6PsYPmvRVl4e5C6cGUWc5SSxC6gQI1XPnBfsC
N/3K9mP3RwulDyIL5UkymjJE4RYxIl1hIfIannk9eMldv0cZdHA27uO70kt2zFtkncPS+RODSGJr
4NgBYnTkhZDTAY+gTuAQhz+69u5l+2RTJoSQvIoJLSFg5oEg/5TUgZcGlnMZQrK1iNRHVtIPAUMr
i2eaw2EmthslxommssI3yflLF9qHW1MxK9CY8vMXddLgvVa9FPbVnEoOL9tBF+pKlKIL37LEEha9
rNOOBCZ2MWTAUX5N8fKTu8q37kBuf1KNyt6aNueI6IatIutuauIAhp2ZGZHBoJZWpX6VmU5fTd7l
Odp2ulcMcfSGZijbPATGNPn2PSdDA0vsYZoP066AioYpOWJu+sQKTjifTU1AaacArjZ8c3iimZ8Y
bzkxrSDI78EoqOJc00bb8Ob8FPb7aTxIhmwzMqwA+N9X0S6itZF3JQA6vzlPR3Di+dpDDTG26NDt
jY8yL5ANGfeSFVxdLNgVFcvAhemLxV4Gu3Kb6FFiEx+UP+Lryib+I1YgI4VrhQvmpfMX8Pz1++g2
OIdH4kOxrJO2MkgcWxdiqx331BrQ2+SNUPcy6+ds+Fe3FmKpXmZpa/CgUDcOf3JHXfmVvkCnXNmb
h9ivJS+NsjkSoulU6HNvN3AJi9RXdKrcOTEPuaZLVo9s3IQLmhXRMiE1xs2Ipn3Ujf6kKbvLniCx
ROww0CpoPaQ2ICL9aznd6+XXYd7/G4QQAyo8TSQ6A8QQeY32jplOLGO03T6Qv/qzyLegTSi4tvka
Dd/PLm8KDbzgXO16T/XwpH0t48mUjZoYEkCTsUwmH7XsHI/gP3DbWebSm/vcyiTuHKslqlQTUciA
HbtiUD3j1d3xtO8cCAQ7HbQxgh1x+L+jZN/jPnUhMohvv7a11JBZwkimdeRMcbVfRrqD5C4cBLS3
Nt5bytmNmlDiJBJXp0KI0BT066h8X8qa557eVKHELNmMCQEiWwxLH/mKVdtzWfkjInflv8HPqWqZ
qkpNi5nCak3SCAQHnYFbWjN+red3ZMjfFaFM0WvTLV5RLOH4w6asB1EmUCKkoFXlsaC5O88fChlB
xOaArXCEVZsvEKtvEuDUpuok1SlYml0dy/jpNqd9hSJs3tVUjUU4c2tMcqAl81sWSxaSDEJYqyO1
lRolAIZHsse6uh5kD6GyCeH4q3XaD91C8gYm5B27VbBYoWqzqxN2E5BIklkR5wRs1yoYGRmaqi0b
BLCCExegFZgTC/dLlWpXNUGNK8ue2fzush+LAyaiCJtborelokWcZC9JXGbdk1ympy4OmYggrhQj
0fNaBX2babVumF1VVHW04EauGicecwQg8bRrknnSTQuVTmDxPvOa99RtdvmR82WE3l9X0YpowpKB
PtecGDoGrgH1PReoUx4CSGr/KNv12NPlWdoeQ0NnpmUQDQx1v7tdOoFHKRvxCEnx1qXVO5LnjlLe
MZSdXAbadDpCCKoZGbjWxVuJ3ge1ofJnDzvbx4UXWLeFrOJ50+NeIcRpyuu8m0f+glf0u1A5lbZ/
2QS+LtZ72o+JWX1fmJggsQLN6HE6LEcFxL9emX3RoKAWkSNVni9DbU7LCkoIaFGSqbU5AcrOEwf0
RGkQ7Cf1FooV7mUg2ZgJ898lmP6WH9za/NGaj331t9cecdD4D1jFtShqlawfYMl80nwNpVPKTr3r
Th3KBKo9CR1zd9mgP85wIiB3xBVgV6f6PJgAbHfzjgvPQTBcB0GFjtWa3NeqU8laXmV+wSdzhZiO
FSMNT+NO+XhEM+WHGBy2QVb6eCD3qkFWxc0D5yU3FML3oOpNZvOE3Zx+CHXDCdGt1N3p7eekdcYq
+kcHEcK4mqlab04wboBB2TD7qJeUhIY/yo7EKRMC+ZyGjdFwauXOD76RyJ13nLwKB5K7+nlo0KVe
QndYtuFuez7T8LpHEftEYk5b7+MxYTgYT2ZVPLJ2QC1wEucS/99eyK8ogm9MucGCkmB96cHJjh9L
7dybiRO0pmQMt33wFUdwCiOp9XYqYE1D0A/o2JmW7CF02hzqufJ1NS+8PK1GGfX2dlB/RRWcI9Or
rkK5ouFB5XEoDh1I1WTP5X+Qm/5wDp0YlmkSSAqITJZVSKaiIXCOAg1nP7UZymNxKlxZh8cfSS0R
SQhVZjEEy2LhPLHcYgPB7c96YJ/rZ2tf7Ip99devPyKcEKjMKmc1qKT4axMXSWj3w1Xgw+HRiVHt
g93fqmyLcIInQuFmmNSIk93OBXjodmH8CQnPy8F3c02t5krwwoRUnWZzsvcJkX3Jr0zZ/U68VopG
CA5HOlUxcr7FJ6xzwkF1ovxThCfhBNLaXOEiPLBif9mmzRW8skkITmGZdODwhU1z0EOB5Hou3uVF
60XEv4zDf/ofYV1nXI3BZJAKEnCmBszNHUNYt5XyqEUPanTictFld1OE4x4CPpfhtqfqF5x4AYzq
Em9mNeCsuXZj5ThUMtKezeDwapAlHJdaC9XaUwqEoO3dGflOpXasTBJfZSDCQWls9DnPekQgE3Kp
eQL62SnbDX97i/3pdq+DJZySkNsnTc/jXB9yYZ2scBa1+6omgaR7V2aNEIFqHW/qYwacujZSpDhb
J6vr7wsUj/9t8oXQQxmIdBivpZqNFg8s/aQ4WSgD2TIGDx+gaFGZraL+8PdjkaVP8xJCdsLL24d8
eld1vdsaEi+WYQgDlmipPacZMNio516VZTieGLE3DjLepq3lsjZGGDHoxdNWD3H9NyvrhpDuimV/
+QDBfYygGhlSHNQAeZuw/o2IdEOO85w3z0da7Mzi49/P+er74u2oCtXUqBm+n9TXSvc1KR4uf397
Kn79fl1Y7kpmozM8w/fV9C4jB6Yerb/mARPGSBdWezhPSYgViGSmdi67c0muQHnnLUwmjcP3KTEW
r8dKcF2j6Oquy2FLZB2XxWvKk8Xupk968e7fxkxw34osOlMVgjFrzgma7cZPmYyoTWaK4LhTXyhK
F2DI5uKqnL+waGe2aAZW7gL76bIx20vk1QGEA0ZcpHZNbBiT6/ZdkKu+mUhzI9yJLk0Mt3Z91QqW
rF1avkhwm+TJ7OHE9s3Pp27JiXrTHM1Q8abAdErF+0HYNbj48DdHYjxniqcUb8mIkBWAMF4aMZMR
zHb8jg+uxtTRm7OhHi/PyeZteA0iDJjajT0bZ4CAdCd9P8VOd5f56XV1UDN/PEN3FSfNy5CbDrcy
SziiRUQreqUEIu1SJDAnZzC+ReSkaPNVWT5fxtq8HKzNE4JmOJuhnuFE5YX9UGIPU5zamE9toB+1
uLpjaYyGEmgaV9FDPDSSxStxEPEEVTNQ75cqfwsYltEJqzBxslJGt8mX5x8O/zqa4iFqqNJKmyfu
JMZzWTyENHaGWlIkunXCJZqNWzCygMQWb1hLN6k/X9f1GIyezUMfVS5FpV37/fJsbeIQjSH1DLka
7Ka/L95mKAirUjxJD7XhjKBP71p0PN5Y9hvy22CE/YUj7BKGhe6eJOY49rKvVeJqZnlT/DV124/N
iBIu7GFTpBEE39MUNFOOOo4EPVXdqAIpRYh7j395zDbnn3d/65ZhQXlaXL8UTXQ2crdeE5wyvEKm
j7XsDLU5LSsIYcGaahYH5giIKWrdeThDcc5rWr+RcV5s4jAwzWlU29CbU5c5D0oF41UWd0T5gJyg
E+vnupHcQf9gqPkxLyscYfojkkdLMAGH7xE5svXFge1/8mv2kj1ic3ZWUMI5YZjitssTQNFhad1A
T741qIbfKSBvuOwGf5QRiUbxYLTa+JI8BuFvCaR6N6MqIXagietFvv0UZc74DOYVw1UPf00HIKJy
+1eoEwrztJY/eg2ZG0WooOPVS6hLzCDnBSr0Evxgb7lqGTbKlkC1YdlEXFWVOlo4R1DqWUPWeXFh
THvkhtLdyIis6nsz4bPCEivLkUNYllkBVpe5yi2FMGYJQvRUd1W/g9yBtJlzy13w5g1ZP0QL1Rb7
r3OjaLM+KqlXfqencledOdFV6Wata7n5eUaGwSEHGfH71ja1BhWWA2NaVFtpBdA5dyCW6ejJ39ZN
czdZQwjLgLWVGjMKCFT/P3DSQuaya9Xna67Yy9J0PByJO+IaTFgJqGFWKKkwiDXq54l9ZSDvY0M0
PDrWyaE395KFxx/CL8EJS0CD4Uy3CwrF+u7Yv+ug3Uv96v7/kX6UeQePn6vFpoKcs+gZkLi0yAB6
FC/cjYlDHc3tTCd0URp0y6Q0OjL3EDYYRgpGSgNzp5J7Yt82sg1sc5Gt50vYXjQ0BkUp9z/9lqsF
13sCMjzbUb3Uiz1ZRc22NQw8Gzro9wgV9uQ6iQY1yXKK+BSCXat0VCo5XPyHPb8gRMJE0iOvEbaA
KHDgRCPCsbu1j/RRmd0fAdGTRY1Nk9AmSlXdMFHPKUxQ3aPsYCFwC2r2HhnGo7Ho7mUnl0EIU0Tr
ZAnYAIiB3YfhVS6tq+LD/sciWtkgTEvasnLA8wSFjo29N/z8NBxR+pPbnukmPpgunDzy6sFJqRt/
rD/K2fc3r0EmL3jA+4FqQLTq97U1aqi068aBry3N1714l+6XB95KwlmPAnf4eHlAN5cyatE0oquU
/qF/XMUDqNDjETFq3JVQiW1BxD6/5Wpg4Thl8zOoptrCoJY1K8OB9NSL2OcEwowd2w257G1z8zS1
QmFCoVCL/rFpCWGKccvrIctrxZ0rJz3yvvJeer/nO4XoKBbShUQlxGDIg/0+T5HaTb2lLhSVFsEe
RBvX5Cu71sDoNfNZ8unD5Xna9AsudoT/+GyJArgVKJf01uiop91i/Xr9TeKn3+zz7Jt+C4pQX3Zg
3B7OFaDgiCQLE6VMMWmGo+KdE82ZtwbYFWo/9qWdHVvL2oIDcj0AG0TZwtaFxgfUggfYKceTibP2
TfYU4dCYQ+ViSE9c3yDZa8e3DOgKU9jErLgJIOAJzPAzf31PUyfcxftlz99w69TNXNmIyowUPCZU
82XQFQD26VcwujJQp102aQuA2dRktqYTG3RAv7skM0rNSGgCgLZxh/5dQu//DUBwCSNfTBOt+vBB
ek7to1keLn9/08nXFgiBYhnHxGwHWNB4uKh+bGwn8lOIvzeWhy0LnEa2jNRIAsnEZm0th9hJMcKm
4XnwDHDzpXtI+jrtmVdhyFvbtuLtq4UQnf99jrLc0BVFg4UKeo/z7GtQTfuQfrk8jjIQ4SBNqgSk
oBkHyWvLKzvm6gYbXMioS/qiNoPE2hzhPJ3281J3IZAsdcKm+DEMqJuHz5V1ipfG6azzWH3syxdT
Rjwks5AvhdUJlOmh3iyEOwo5K7YfFLdL6V8exB89lGKEX9smBKW2z40w5FPVuxMEZDSP1AgRiAxO
dDNCoyz3k1O2f9PGgm1f09E/jCSXGAtVUOxF2ZxhY7k3cQLRDoFnHiG84S471MTLeXu2h/IVT4iD
eqjZQ9zhlEgNXLqc4dyCSyfyBzc+Zu/Jy7RD8bX0grkRqjRV1WzLVvGUZOlCqDLA05zqua17urUP
tCtj2V2evB+NlMLk/QYghKqwWOJi1jlAl0JwoTPzsXRbKyk+kzCxv8dGEKbnMLfBzFBMJH6umgbM
FmmnprpnZVY8u2zI5hQ85iy3XH1qhnNTN/2DjStqDimtqnluwy54nxhxaO9BDGSHkg2Kj7toAbF/
HGhwECTiFRz/h46lViKrnyJp21vTLWneTVUVulFKJK+5MiwhYOSDEUZhASzaLU5kwgvoPTgMnFST
bFF8Xi8ZJcQLI8AbRjMBqM8gIRJk0ET1zRCVYYpX1V8v+8BWaMdBSaWo4uRHC/GKhcq6Be15fATv
bd61DCqW/Xy7BLthR1CmZUtbCba8mnD2GryK4mD4xwVoZFpq4PHS07TgDhLXrt1M+8tGbaxWTdfB
B6nj3qiiOvr3wDdEwzya2oJL8PRJU2fHYpVjyDrMtm6Ov6EI/tAXZFYmCyjDy/yd1xdNDvkYE4dL
Z8W+LORtDZtuGKjw1lUEPCrYpNB6zv6HtCtbrhuHsV+kKkkUtbxquZt97XhJ7ORFlaQ72ndR29fP
oXsmlmnNZcedqjzdKh2DBAEQBA7GJEL5hX5alrMuq4bd0m4MGqNgdrGQ/xHjIopydWfsEXjRBUTt
NX0cEwLS1eRkaM3u8vZsOURtjSXYHbMnetMbuD865qHGiMkIEwNG6+js82A8KBK0LWVYgwnh0jBN
TaM6SFjUy00x3qXZUdFkOerLGLCpbxWOEnUwQgqBtNuJ9+WMe+Ry/6IBJsk+L8ir1mjNkSXOthQC
uu2oFOQ5mAktKERbzWCJigjx6/qWpkiYSeJM2fcF9baieiYkwffDpHUT+7szfpWowcbtUNOwNiZe
1XDfFUskyibHiPsaTpydql+cuC32M8/uMSRA2WM4iu98QKIVnlgyUSyRmVQ98FTta+7syCJ5eNu0
pRrF+7KOOcb03Q1tLirUSKgIhrTb/PjPwF2TIB2yeMlfvTcfFFnyamuP1oD8UK8ivKEnSYayV2Qz
0f3RukuFd4QsCI/hLofT3VVHTMCVvgjLQIWwpKuWdNL4/cOZn9KldNNeFjBvIjgGMn4UhXPvmEZB
P9bmiRKj5Tl3aRR0X2JPQ1SJguIiyPhLxb+JtrjReed10UiDCfK4HqJy5+1aQiTFKScFm6fSCVer
uCj071Ubs19Dn5LwYPSFdqOAiaV6HJt4+FOyKiTdtbV9F45b1uTp0uSw7105u059Oy1dUBqNJLTY
MlRrFCG0UJ3cLhoCFNAVHeY4dotyPCpgYrl8tLc2cA3Df1/pZYjjMYUtd1bLbdgcSPYRB08dPAoj
5IO5FWw6b1KOUUSMOjH9ulO/mINbUUm0tymCiZsF1anhoNX/rQhTSqyuLEK8s4A1I7fmH+r01+VF
2tyLFYLgBfOp7TVDgcLNMZo28ycVjVVRLTlLMjGElWrzOtQzChBWXZXL2ZCFDXwZxFNDXoUQ+Y6n
zEmjquCnphndCkWnGBI2EeSAFaRJzbvLK7ZpYHU8MVg6yvw1zeZLutKrtLTR+tQnKJ/4zFpM1ILL
2EVIgBkMXQUU1S+ybP1mkIfiA1zBYNRNBMpvER3bWdRxcQwgcsoRhn4X42g+/Dt62C2N0HXbpLpu
wS/qgjlXw6TKUTRg+HlfNr7lLF/teUZmsUXCWbKS3JyI+6YjarBtvKpo77gkm7QImy7DCdLP5Paf
GEzxwBjcHDFNYveRGGyNJtiDgjlTsjBu0PvrsbrOnO/9/PwfJRJ0o1omJTdG2JzW13Yx3KDi6Z/4
nCawsQV/PK2Cm+u1RMJWcaplEvZA09AyyEMXsD+wHb37d0/NW6cY+4RuOyg9wUATQQsLfc6yuEYt
Xn2Th58M2QQb2fcFKzHWiRFbTQttcKqrXiGHYpJE4Zsx/0oEkVKgciqVkBIQ/cv2gLvntOyjTyTA
lDpJWLR5jF5XS7wqmYuq07FqoAnaF7vc93rlkr8l2rYVu+rURJ0QhvM6jjicOVTAL1cZJertY/5s
yFvxU3+4ag8RQod/ZYo2pVohCq47GxY7XTpc1J2x4tMYVTxEOYVsjhbX23d2YYUinNQ8WZy0aYBS
Nb3b6XuDjB7Gvybl4fICbuJYhGiIlqmGa8xbjW6NwUo0lsOSY5wxOKvcWVt2Cq6BpcSPb/uMVySx
KsQsjXimBvINfDgEL7MJR7dHUK7s7V3tsasPaZ+FGi7q4HKmiUNLshY1jF0BzTBY4bLJS9FdWsjm
2m4eWCQ2HA0G3KYiH0PR6z2jZcrLgCvmwad41ZTLHgu3QNa+XYiIq5HZ85jBt5vpU6/esdr/cx1Y
f5/7qJU3X7LFUCoU7PgjrV1n3lXRz7i6sVIJzNbBISa6FjSsA7wn/30FQ5J0algHmAY1vwUrvUz1
2fjzsiwyEMEfzEVkd6PFI942d9XEa8FqrScSI7q9Ia+SCDEp+EWN0hkhCSP1dYKhNXnx6bIYMgTB
0SRNwmaVX4LGmlxXQ3MTV7KLDv+EaGHW2yGcfEvRx1IdEQuMdAzyPpiy85RcY7Z5iSuJIetakQgk
lncoYzSDfANhfFTQK3VwHsusCy6vmWTrxQmYc8yI0YUQqEFLDCZRNmrv6aUkYJPJIZyVdDQwB6TB
xtQsmPt9ochSWDIAwb2Y1tyVC7LMfg+WsWN4KlGu9BIRMqQRmI+Ad88+4ANWmiAOu4yaqO+XEgtH
Js2zbTAoD56lnTrZHUUmmmAAKnWarTqEaLg7BIixr6PkI23q6Gb9fTSpcP6VedDjxMb+aNluDCg6
W3ntYY4qhFNznR6yB1k5gEzrBFuQVSlta54PHovY1YxbC+Mne0NSCihbOcEcaP1YsEbF6cE7n3ZA
IS7b6cyRWLWtYtg3aydYBEedllHRuSjw0IqLquWg3BV7LQWtALhTd+NhGPf/6cyawrWuycHJU/LV
68ovGJVcqJFL/74MwXf8gp0TmQKtMCxyy4RGLMvEXLwUoBxreQj1cl9qNLiMJVtCccRlMztRilFw
yOt46illGHNUIB7tD3YbxDf8sjofFomr2Lwar1TeFCwGrWivIx9G/aXx+XDrJHC88ROmdg/IeMvL
bSW6aPLfV27c6DQ81CfcWmByspKbZ8eWTcDcPlMOWgBQsIT8giBRnvaaozgIFZe2WK6Gskag0JDP
Wjc2kg2TIQnCjHZY5XrDg9LKmGY31a3GM+OyO/RlLy152dRElMqhNpiqeBEVzldlJ2jG5xuVll9z
euhVlO0k95GUt3cz1CavQKKzHYyxNKIB6ZnlJy8T6fZwIKiExgyRf1UmsqkRKzghPlWqMVpyE3Jh
iHds+WiCLWYwo3eFxEBtbZZBcVPBsDcUDoksZC3SsIhVJrQpJp9tMO9jjE0hC+02124NIthzK2zS
sl8G3pHqUQd1qJzdtnfzX1OLCmX+HCI7wDKxBONujrVmadmM3UL4teyYcy4SiZpv7hASFpaGB0WH
ivm6Uc9tzW6RPasVDdNXnCFzS1L6HzF+6JrBK58FziNxPndhjdQA5zGKQQa/m90JZah80mFDXArO
4x1nWsr3ssekrdXDE/NvUOEEN2aXTEMG0drFCV3Qc+quNTEvVIkk8pMB8d9Xdk8PpzQdQhuJaPWc
G8/TtyiW6PdmRI6rqoFCP2oSkQ9biWJ1ABsSSqBB80CX2KOhq+b3qRl6qX6KPnJ3fXn+ByQOk1jo
mtO+aWIGgaL8QU1+LLLno02l4+UF/3xfTNm2LHSqXoc4ppl/i+ZzQtu/L2vcpkFdIQiGZ6yicg4X
ILTRfRV5kQJN+9ukkmy3TA4h5Dfn3lRLWCQYtoeqeVbL42UpthQL5VMWtfEPOWfBLTS61iewa0go
JUbqqll9RZ2+94ak9T4AhCdRzGHm9QsiFYZlRIWjWOgktlL7aFPtF6vUwcXk8f+GI3ZwIs9dGuqs
4QpD0FCVH3K2CwfZC9rW3oNj7/+EETs4m7haKqOAMCaG4Pbqzdig6tyu3UlGkCoDEra/TI3aoTk6
vdNiuCuU3p9AmjRhOHI/Bf9pf8Rh2fmACiAnRhc2yi0PujF5RV1eLbFs5Tb1bbVygsWkBXjpkgkr
lzhPtNWDbKAH6aT0rUOz3h7+R6ysZdsM+tyP0AGN0a+LWX1iiqyCeDPwXWPwnVthZJOJusoJO1NY
PuEsyT7YjKiboiLsZVqaKTtAWwbaIBpBaQ5BG51YCLgMTjWqqYpsn915Sv9sxKmXmzs0xbjEDsj0
fFkfNm8TazwhMnCaMbdAZgsd/5zhMZp49KV7yfHMxi9zN/pEPfnooc2dWwkpmCNkUhnuMAhHRiS1
8WhshpKn0E39ewUQXyBYX1hWPS8AaBNvyj4n5oBswE6ydvxYitc+A7NLXwqcKGoF3ipHV+dqPKpA
4UNH0H0L7cg8mDq6N3f1vv/IS/saTtBFVva4+XWAS1DOTubJq2T9xNv78iqQEJiO5mSXbABCkdq7
uGpcVNAcLi/a5s6grZ+i7gK1QOJbu9lD5U21g37XP1PdI+SZUkkmQwYhqLShmFrVF4BInepQG5VX
WuahGf++LMjmKxenfPo/SQQlpoPVt3ilQUzNXPPEQ/hk73yujvzAyN6mN0VaXUv47yszREazWWqG
U9qS/mrS2uuBjndO1UpSJZv7v4IRROqtKq/SCTDF3H9Ou/xxnj7y6LS6+4j3RscocNc2AKGMxecE
NEkg5jyGhf7QmKF/eYck0ojJ2tiuWmVSEPQQIz1UdLntil4ShsggBMeNIZAjoTmk0cYyKCripZHE
yGzvPII2dIpx2m0h/iyTxunUkoGN25gfNbv5ltiRG5WFZK1kMIIgNYoQur7ElVRpGj8xdw352YL2
+SMb8iqLkHMBG6BGw7CHVV6OtHloGsn736YQJni8DQN9YaAqeHtKOlrqUxyCUmpQdnn7OCs7Nj9c
FkEGIdgWW1ESTWGAmCN2qyJDECXOTYEL72WYTb1aSSIcxDytdZbxgDA0BndwPi3Z8TLAdg7iFUEc
vBRF6TwgowLflbgsd9Gydyi86Kw+ILRhiVuiba+UOTDJ4omXT7tFBXWsQyq8OntW+thrXWBFsmnS
fAveeeWVZIIqLyR3ppFLxujoU+e7mgVl9RSHEUhCr7NCMnN2e6cczeLdomjf4DKvLHNYt00JmglQ
cChn2/7eyRpwZd8XnH5sZdWMQBHObLzqNTdrHi8rwuaewONiYiFShuhGffv3x2nrLFkEhbYc40um
dJ42dUFYWZILrgxG2JS2URyMMcXWL9WjueAV+4Z+gE8Q1WKvkgjWJUaj6BImWKlu/haRq4HgcBof
iStXGHy3Vrtt13qYYTQriINKkD9YZ7NN0egv2ZJNBV6BCCrljKoxtSO2pFPJESW43tyBLysEUXrX
uNPikliS3t/cHN5lyqd503f8dU1pT1k/YHNGlLrajbvgXbuQ0TFIQMSK7FYdkwVdKTj86p3S+p1z
otnhsi5z+/7u5L/KIfLYmfk8jD2/rOFh22f1pwwzHoYdKdFDKxvCsCUNhZ9BDSJGPeDfW0Vo7a7S
265H7QyxXVu/o8gQzLKXg83b5xpF8DYD1ZVoqIDSBdqON9zbf0VH3qyjHpor2bPwlqVZgwk+p7CG
ojFHxLN1txz1obnqTNkkTcmqiRWkYacQe4khT4zuSHQ50eSpySUVYdwgikqwEkMMmIo0JxoYH2Fp
ytpNwoc5v1eRI6pkczT5clzCESyaVkZa3VjA6UG6lOtewjDhtnNJckcXFST5IcrZJU5bBilYODOz
tLCbOWQf+050COPYC5GHIGdLGV0TBDFRKgk/twi+0UfxW9FtweIVuEob4Dd5qc9XT+f22O3vjxii
QF0TZVWFHz3Iml1kSsJ/X9nYeMFsJTTF8QFlIBCnO0P9O2YSJdnEAEGATm1Qw1Lx9S8xC6WxLWC0
MzAmVym/2LbEGskwhJVjuTEYiYrSRDt9AEPklDwlMiLqTV1fiSEsVRYVdZXGgCiK9iFj/RdVmxvU
Imnn0pI9mG5igdkJzXZoQ3lHZqKOGNFAFlTxWZn+HUW+t9PgtO6omsE0VpLwd3PpVliC3SOofuxr
VPH4A+ofk4m4YCi9pqWs6G0zCKYrHMHkjelg68yCTPqeTzgobyuv8PRj5+u7PFB/fIDPCSEWGqDA
IwU6dPHxKlxSlcQD4Exjp7FPDZVo3La/WAEIKpdlNGdR9yKPjULlap9fma7m/TNQUsbCzzfhjQF0
TF1HDkfD0yFBdadgjQq1iJG3jhc/7K1H7Nc+ntghL5UTm6fzTJpd4fzpgCXMOnkDKchnaDTO7Tha
/NT4O8onz2BXffTX5SDivVIIIMKhmpCDr5IKIOE5j1He0+0LD0WkDBlf6xeIsaS8ae8b6wVEfvRW
Fo80pG2YjZUcdhZBRUw/YCoj76w33Lbx2HVvgiMu89OzjIHj3ZkWgIUoZpi1ustR6uPr5jPLbvrs
bFsgqvzToFlAEU6zPc2M6gsW1NRPFbtl9n4qflzeNJkgwkGubDWmaa3MvkNbTEk7KC3ZleO9Kitl
5gp2QefFW/NUDS3jJIVoGavv+s5GPq4ILovyLoh9u1rihazK66ksZ64M0XfVOBnpz441PtV3ei+j
sX1vLwQsIYYJ1WisHAIs427Z6cFyUFCGoD/z6UiKtIn1/VODgCYYjKbFXValQEu0PU+Y8n6e5S45
Wu2LjaoxkUmm4LL9EgxGx6q6mg2oXjwnqMs6GLLWMdluCcaibEsS2z0AOtTk0QV8/OotuK3TDBRp
JPMuq4a2bXJBQohaLLTCidU982RljcHCGR1K6XEinn4Cr6PHzib4D0Mfw5GXY9+AconPD1bvJeB8
e97r/m9wMXM7ZAqLEcHPoJPqvtBdcnK85jk7vvDB7azjHzOavGjLK5yQmOhTVtSj4sx+lKV8xrS6
0zsSu0ouu2VJFpUKh0Brq0hnNRYV1+vbMGo8e3jqEur16RLo5v0cf5UsJP/gpYUUzsEUxl3fGABE
8R5vMxuuLE/p3A6UPnmQfpPVYGzbxteFFM6AFhUg/oiwb+Zyjow7J31sc90lMo5Y2TIKJyFuSlVR
HMBM4XJfz+OxbEHrv9QID0CSWXbncDb2l1dy+3S/Sib4TRrVIVhjsJCJtdyUbXhYShkltgxC8JCY
DZ00LIZUsZ24MPqeWrfuZSlk+yO4xwnHSi1zQOT0nuQYtFF9MVUkLmXWXiaK4CNHvTXmTANOEVm2
Gy72t7GSzQzjm3xBtcVaW4aRZGanY0dAj36oSRlYJLrL28i/vGT/j+P6vfNiwW2P2ZS6XUAW5zDj
DKGA/TR/xXgPzPsZr2SWaNvGv4IJBiKcLMRnPcCW6abPr+t5dll8rXeneJRkSSVbJJbZajUdRqvE
8ilG505lyp/8L6/cJgImSGKEJB6u3z2RROU4YIxFsvhjPDZuXMfPS+dI3NSmQq8wBIUmFilZOQCj
cx6I/gmD590x3qcyg7OtBCscQaEzbMQSJzye+JJ956Qs9Y/6EDIXvFDnaPfHJZTcH72iiaGfPVt6
7DCgqemT0f2lsChQE0mkvH33WIEITg8MWyRbuhRLFwz+aLrEnw6Wp7Xu8IUzNltH2SVOsle6oNtx
3uZWP2Ov1CgM5vhEjCs1vs872USh96/lwvIJTs+qBpAExJBs9Oy97sVedFI/8flcuGJJ0tnSVeSH
YHWfGmmbqaQEVhW0uNUf+bSJ8DqdXW1v7TltqOx5XqaKuuD8HFojGWzwY/XSeNh5xdnB7c3Zc46+
P50P/3ILXimJ4PZCZiwYAwTxau1L/rNv70NZoCmxErrg9Sqz0LO8BoLZpUczDzEqeZIYCRmEYCRy
FI+lWY0VGyK07CoP9fj4nyydWPJI+spiSobz6ji3o74rh/v/9H3xPWNclm6ZTQjQFuVNpCAbu/y6
jCDTY/E9Qxkrks48L9DjxdRLDrifeertuBsC1W9uP0BC9/aMijN6Wg0z5uoYIjk0iNDMJLtCSIyN
OK1iUNEwqw5Qq0nVvCnR3H4+JOxZNSTkPJtRiGZQSsHtAip64TSOzZTMlONQ5Zs5HLp+n8qGs8sg
hDNIFwNUj7ghYGz1T8d+bNpjbD5d3v7NsGMlhXAI04TQUB8BAaoYV0sCovsk+mrHhTcusyQGlYkj
nMYoM0sNXWWLn1uZG49fev1rJSvH2b7/rwQS/bViVFSNc2yLy4Lq3rnSkG8AURcKeNH0wH7Qr7Kn
BMkSiuXhZKmRyVYynFH9ujGu4vmnERngX9FctZc5ne0ltHjjDSYl4c3krdOZ7VBPnJdc2r6/bmsX
HPAnEnrGJyRvTrrbem18yM+ylPLmkdI1lKhC2cm753vUvzuTwzduaGoXTI74f+9oZ4IqjsvauCne
CkgIFFrk4/PR4kBxEPefjNBtleNliE2XsIIQVlALaydH4oSfKeMMue4HR/aIIYPgv68ig5iWg014
fIVJanS670eJCPycvLv/rETgq7j6vqGbpTm3sKAFo0GlT95izJ4ylleTE3+bp/FHmbUSSJkGCJYo
n1g/ZDNEsudj2R/zvnPr/NBMPy9vjgxGsEZOVywVTQDTWVC0+bTgdmIvu8yU1HC9nwvFndBqCQVT
NLWT0pUhB8Kwhu5sdciM0BvV8Fr1Lne82X5EV7xEubfjtxWoYJpMTB5YKgWgypV6IujoDX16oy1u
ceSzrqVjp/nnLqiJGDsUoV1izgjg9L19yk58MkV8kJdZS86sGD/kdh47WooDpTQHHVQ81me7frqs
FrKVE2OGqiVKvHAMFFrsSj+/zfb9yYRF7/fd0x9zC73VDTGASEc2WPPAYzqKPttODb+AsuloGbJh
npt+Qzds/kaHYnSxbSlFqlNP6YyUoFmcHKU8sehXFLc/HKSzMAFLEgpvx3mvcKKbms12xOwhwDVB
+K0/Yt6qn+zDnXnLE4LKUZYD2JYOQzYcqhrgxxGOMvrcnHZ21NmvddPF7D+XYSKvmpb4v0vZn9bH
vWzZK5hwnPV2sqMiARidSq9Yeq8yJAZw26a/IohnF9Ueod5ps890FTPDYuTRPuY2fkOIaa3JVCbW
6cvsl0MZaExxWSSpWZcIISa0ai0blbbSkWPKl2Pcl6cslvVObluDVyEED153NUZwFlin2Dpk46FN
j1RKEc5d9DvDBpIfC2GeZr4bHKspJATnBzQ5+6UXAU9uoyreC3uvqFwdk5nyOxk3wqbHXSEKHp30
KPAYDSAOLByuQWoyeSRtYLkNu0CFXhZ+rx2H7Q3lj7sMuGKvgAVXr5tdZBgtdCKLQcnjRNG+pU0X
pO2H3rBWQIKDT9vCNGdMrkFVM31q7Pg0scS/bMU3VYOTKFsYSAIeTiHtZHbMXDobqlHVn0LjUxre
mESW2toMIFYYgvrFSzRbi8YxgmGHCaBe6ad+eORU7vl3G0OSVFfxl6+XBds8VitQIaSsLIwvqihA
x+wqY3stkUT9m9/ndCxgjQTDnsiknBeKlVkY8+hH6m0T3ytpcPnv374zrQAE86mWdjOODrSsiL3k
S3JjeJg7snO86S4B/QPIx+TlCJvKsIIU7GkWK6pugYXOH6xDlF45YbBMkiDvMsQ7DuUu1pW46iHV
RJxTW+enuZl2ejbKdG7THP0WRRN5k0fTbnonhyjxNQuSQ7MvhoBT9IZu5fM2e3uRBJIywQQl12jV
qf0MfYgbdtPZatBlyeeslcVBmx58JZeg1mpTGfEAtnO/TT4XmHljfafp06x5cy/L2/LNfmfQV0iC
eVX6ajTziccKzexVirIntXJt0AVTAjp1T0IWZEmPZnyJO5QJyNd5dY8qlVFDJRPWsSHgQMJoCSVx
7eHBDk9LJmFDunyEMWLiLdSEkUUqrk94cyG6W4CXNZQVjWznvleLKARcVltXmc19VKUljR+z+F7V
VPBkzOk5peFNXz5pmbJL1Cr10dV8tOoPuZDVHyBYETRbKinLsYtMx7Ns72JwqETxt2uYVhCC1QjD
dBzjEBDDc309+Itf+uQpPCZnDME7qYmLfIGX3lU/LtvHTadi2Mi5ELT8vJv03PRtmJoL9KTDfSDO
b6v8B4uYO46yx9NthXwFErSkNocQJZUQDxRz3hzPbjwQ5JPqx0YZfBvUZpfl2rYjr3CixmixNc89
t8HjUz7+FbVnbThehtjW+1cIQSfQ5dcV7YClI+y5Xc5W9PDfvi8ohA52gGlK8X0L5erKPpI13mwn
CigPwV64bcXLYEeSNgI14uyrJ/6etBzaQ3HkpfGy999NJVsBCTaQWVTLwwlAnRKk2ehijqWXKt/0
+f7yim3aWj72AR0YoD0WvVU3l0We0QFXpRScCWiZJ/sUMzNUZvywcX7dsazSK0XX/UyVdZ1vKsMK
WvBbcxVHmjGMPE7KvhttczDG0JaZCHXLl6xABK+FxlIbRIYA4RPi2J5PM2uO/f5fzOPc9PsrJGHH
QLBupy0FUutPvoFiyuzvzOswaoBHmeyqkriQbQV53TjBW4Vk6LqBCzaDBtRcgjmp3EY5pakER7ZL
ghEC30VYTiNwbBV9uawJGbgnbYldkAkjmJ6+M5Z8bKGFVUUC0PQFFnj6Mta49SyJArdzR6ttEkwQ
W6yyiVu+bqdad9k9H+JLA1yi/plHM8qeA2SiCSZJC1OidRPwzIrshnCfp6FbZKlXMv/ySZZs1Ivp
WoUvjlk1cV0AqLWL72ZZ3eZUlrLc9BCva/cSc6wgzKKbUIAPiKjqv8Sm4hlWVLjG8vOyJJIle9nC
FUxR9aytWlw+2ynzFE3zEsM5hfmuNSUdGdtJsJVAgnXAzDkw75sQyDgvSCUSvHU6eO3sA17OqPiy
EFq2Rfz3lWB2Npd9xNevieoGdTbJbln0L5cXT4Yh2AWt0PJ4JjhKCNV/RVETLHYnqRiSqQHfv5UY
lj04tOkBoaJ1r0+QNP85VfvLYmzHdqutEUxCSnqw3qRQAvoA1v/uu4aBaPanvnC7n3jhCEC6jslY
GHwjS1TKhBPsw+wQlFXU2CNH/dL/BTZPt48OEtm4Z3t3wVnJJtiESI2dwWDAiI/hnR404LFrxlPj
89KN8WBLKap5KuUCnlhG1GRaZmOeLXgaMdHxnzqYcMfrYJKdLG7ZVD8+rwHTlNHdS4RtC2clH7sI
cUuEiXJ6pl6V1YfuuysIcYcUlKvbPDSaSd5jMEeJnDIaSLXF9C/vk0wWYZt0NtWd1QKobpPRc8o5
8Yz+8T9hiKQxGVsKu+ABJUkT2rsp5l08GqkiG6u9qdWcPhavtSamDAtWocp6arESt8F5aYlXm6av
pDZzHf35sjgyHME0LKxJ62bCqZ2iPQLwMA4g2mWITe+wEkXQMMpGkD2UuDtjkKBnkCt9arycnMZQ
EvhsW6AVkKBnRW2YGgiDUCNrBPadgXCfU+5O9/Vh8px9nPNWxJ3jy2biyuQTtC61rDDFeBtoBART
mlPeJD5z9tLiAf7nvzMKr+KJ8UKcd/bSoZzIt4bquTUoCJGWByf8mo4R8Qc7DrpKDS5v3faB+q2F
YvxQKB0hOSoofTQstB0GuMhuMxL1EyMHTOz+3xxfjtxeXCoHNiJrRK1YooOytRPihjDXlMjOsEdo
Vd2bJabSGIelfgqdU5UqhzqVZHy5Sr/fKhBPooQW8yBEArXKwvk1VGwVmPr05jNxPinReazBQSax
RttyvQLxDVx5dkwArIrYBlA/XC0gcy3PGgpp23iHgzzKKum3N+sVjP++AitzPuU95tmbuPN0ejOX
uyU1ZRfATV9rvqIIFqmsqpjpFCIpsZt8rzF/cjiQxW2D5tjdyie5yoQSrFOUqInNVAiVVJ/MLLCt
vSEjPd02EK8SCXaprKeaxQYkWsbMS/KbKGJ+bvuUScK8Ta1DWsC00ICLCZ7CA03IGCbk8guFEWsg
H1WtDCx0PeKuMvV09FfYaiQbG7S5epZpqJxGzTLEqR1F7mRpsuBcVeVNq97MmApYBpdtkARCNHuh
EbekjLB6hv1Qh/sU09BSXeI6NjE4LS3GDlIDz5JvNTuO9DaNUpTUF+PwoDO0EivJD3UYJKJsmtMV
jKDaEUt6B7E4PKFzo+o3pWwKmuz7gi4rYL2YMbcaV4nE0Se3K6f4h15qseQWtqnPKzEEfbbKuCkG
EzBtNXgO3kvY0davLfrwgY1fwQh+dUIJFqhHAZM6x5DdYcRwIQsZJPsudquB8VgZshEQ1D4y5ZjF
gfrH1Dz8BfhVCpFfzO47NRv5Yjn2LVG/p7Jisk0RQD1rEzgaxPDCKqWzblqKZiPmjQ2XkhZcnZFH
e1leTgIjrlRYak3m8JUa2We2BLHzNMlKDza117FQSoPJw9Y77gCqWnEc8trIQjvXzR4BzmV9emH2
Er0yVgnvDw4G5GAg59tTPuI1sWYES5WDD595FljPc3fxs6DYm9c9ksOxVxd+fkO9OHB82XCbzUQW
RvUS3XRUzHMTe3btyBlQb4x0PXVBS31T7oZDdq3gBsl7Wm1PIuzWIV2jcTe7ctaKrYzNYAItxUNL
ywfj3Sbn8HHwRvAWVD5/R1f+kl0mt7RkDSqEWaqTlRgSRJAvyRZvDBWfWmMQFh95+FjDCFGPM0RZ
WRSAyfrrujzq1nHMJRVJm2/qawxBWfCMDzIijsFOfJZXdsr28Av8XZj3hqSfm4OM33czuUU0Q4OX
xvRtcCy93bKsxTh1/MwhtecXtvyAnLV9fKMFaRAGsnvL1nlbwwlmPGVOmJMKcFVzky4/slLG77sN
ABYLA5RRGO0tLOE06oUyNABY7O8UzYSh7D1xU920VwDBn2L4ujUtvB6qUc8quaHLObMfJedoKxVD
VhjCptBCyQx7gB6MJ9SjoPs9PJBTindK5UN96GsoYUNK5sxa0UCcsax3zOz2SyIr4d9W65U4grtw
RhKpEV+y6Vn3DNDiDz+sQDmHKK3BYGBMBZF1PW3aoVdAsYo1NrplTDiglQ2uE15NQ+qm1T5tJe0c
EmUTy1iLXtGMNAROpqnowayvUEq5u6wLMlEEkxqzDnM/eQEUCibdzLoxmucCU021/Md/wxGsaLNU
A0ayAycJo8f5G+a/e3Fv7sPQvYzD9/qdP1xtDV/SlYswh6avLcb1LSfXdZGfUlhspS+9OnU8Zyk9
HSxLbh6T4DLu/2Pofp9bIhiGKDa1mfECGHKrn1DKerJ943E6cdOqH6yjrP1h00zonH/ZchBXOMJ6
MlarKqjGERYbxV3W5vsl7a7iUDY1YRsGDIgYJQDyfLGXTDMaPQsbAyk786rtb4rsupLFq5saiKa3
/4UQD5NeD4QlCoxRNyyuoV/xUlkNDyCdpLKGW5p3mrHCEW6StJ+UqquAQwkIK5o7Ou2rdjc5dyA0
9ZVQgiaTSjhXWZGiYNEGWt6hFfNe15/YcBrCvyVat2khVkKJalAY44AaSai7909SPfXt0R0sl8dE
3KkTTCKVJIIkOkGEI1aVzaKRmOvE5BxLjV/IcRe3TO+ybDIY/vvqJA+TNXYwGrDqmRqY8xzkRhco
hbSjfutxHrfk3/rHd3KF07OunaoCOOopPPHGrOKad2VFO1ktkkwg0etqVEkskBn7TX9N+tit0QLM
vl5eNP6NS0ouuNtRZ02XcrNAUzSXkuso/jlod6Z97D5mgF6XTXC6xB4wXiyHNGl4rsn3on+OP9TO
vNoa8V2CWa3aMh56qzW4Durd8CP6nLfu5GkeKqozN9p1kpf5zWPL8z62hbGjuljWihIqqtMc6xcN
895KXJpVB9Pex7IaJBmOsE8Dm/pkjoAz2k5gFxHq6lElXvzq2ofLCrGpdCuBhG2i0bxgDCXFKZqM
z9FkefVof+qGD/mJ3zC4kL49RFmUZRlY2pFGNYOK/ih0r5UObOAm851urzAEA16aVV4uOjSu9pHs
jg7kEPrLfnzWdy0ut7IYb9OyrtAEA05YmNu6ws1Cmp9DtD1YYyGxcNsxAx+j8D+kXVdz3Diz/UWs
IsH8yjCcGY0kS1ayX1iOzARz+vX3QPutZwTTxLV2y/ukKvZ0wEED6D6NgVu44jQ4iMuiQR77pMFx
vXEw6p0cMV95l7n64PU7sP544lHv6+FwlsiBHbVGjG2gFfqIlB+KcjNFo1uIuPTX8/ELtTigs4uk
iOSkBifAkZFrKfvBIQ/Y/UDfGh9TtxNOXl/31VkrbjXprWpbdIJAq1Uds1adiB62l5FIAreMKF3G
Oc/gKal5kbrHPPP+0/f5qT5JqZpp18Ivg4HQ1u+JkM509cx3dgo/0ocsSxJXPWykRn60Zxc19NsU
u2xyfOSZD9vqrIcZTseyYRgWZp6/hYM6moZFNjuEWe/2ITQi/qQK0pB1l5xlsL9f7NumJVXRsvSv
fbkKuS3ft/uoZwHc6qR9P5JaamGxj5gJgFF1oWe73XF8mfx6l+xENR/rd2kX8ri1aVgGRb0yjBaN
HrueCQ/F6Iy9M+/YUJXiq3Cc62qycCGQW6fEHIxUMyBQDuyPltv70+C0aN+OPRRKK44e5F9YjYvk
iXKH9d3vbFluvS6ZSkOc0havX5JDXC9XISUdCM6aCjv95G/H4h/g6CyNW7tNtIyhiRoHT/nIKJP6
IPQ0QMToTsiRS78MBuTIArxg3/x9r/olk89c0JKlDEkNvEh1y6gdK9Nvcd2NoewpGQq/xouWk1jp
CwiW5h0oXr9sqyywL/9o1lGJ2EMPxypF5SCL0Uxc9klun75sy1ldghpokwy8luEftyMzgmGimRR+
lA/yeOze06GgXnyf24NzC23lKft+3NfXeEP1bVu0B68i1YUIDqlakE4qYwbgrY1a9Uy9xmyecUFD
aP6u88yFJA6vxqQdpqiBMpMVOpN+msCy1/cCUFz1/IUQDrNwVyQXcwEhyJx9JfoMgHT69Kthv+dm
6kIOh1VJRjCmNoLZoqzNMHPeBjOYcNMV+eY3fAJNpzVDyDJPTjW4BJ045hRsx/A67F6owoGRPOop
hnHBZOwIjeZ7N0ydzM0demCjQOjztjiRgzgwomU7hVECnXoJD+Y0xbNW77bm6OqZCPdW8+WzYvwj
M7XqZrI7KJaejGA5REfM7T6OHi5F3UTIcSqAAr6qxqwtPNVPEIYTeumUYf1ZzkQHaJEMDg6InKqh
iVI+jDX6puSJYyq7beeIBHBgUNFlwNxbOIemLd5n9bnbEaUvv71Hiq4QTF/GvB5+UmQnS11fLcjE
8vBao3dEETieLYvf9h50If/v+3wuWShLFpYx8hY6RxHuPvX9PBmfEvSuObSaAnle3G2FXp27JZHb
B5Qcw9NaFRoBbVhxCytRA+kYbiFwAS96BVzdWi/U46JgSRWJWj221mGqv8mSVTh1Nh7Ulu57xfTC
XsbWjitezAl73FZzfeli7JmFYaLsZPg24awwNUjumxEQkVD0ByyBGaK2Jmx+pMX0sC1q3YVnURwm
mVZETVAUg+CPlPsWw8bpc5U/5mbhKiVxtmX9PugAr/k4GPzSi4OkOp8ju6YD2ImI2/qkcTCZ3qNB
sw93Y+RR3IbRW3Gryjq4/5LKZ0iz0lnjpEGqohu7rG4dfZ4OSypq4xQ4jU+FJDKNg5lCjErQird8
nmo8jYe7cBTUj4jU4aKypWNjGCqSzIw86CgQL1J0LQkup0QyOHgyYvRSajZkUOrbEGA/mYno+fEP
2+HZLwwjL45Vlj4PZZTBYP8Q+uXoVNc8zakPOCfu6H479kQasb9fCCsNYmGgDDQqMIDZsF6Ufr6S
2qdtIesHgHOA86PNB1JQzEeDFOmqPP1DzWDezLeTW4GtpfDKQHS+EanFIQUqQLMospB/5/MHy/Rw
I4sxzaLdUKgWBxKgCwq7rgRIkKA5ET/fJY+mn1+Nu9DB3IOPuat/3zakAJX4spzRjoopJwiNsPo2
9S8kLF1zuc5N9HyBvXdb1vpW/CsM+dqcrq50uYmhnFZe4XRvqYLIE1mPr2FC8mpaC4NYLYj2IJ5B
JUn63ESoyZx8uotuO90NBccygf14vu2FWkqy6AgLklpHXapv4qouHCXF2+5Q+60i3JcZIPy+L5+N
yAPG0MTGaMFhOODu9JPiRP7g6P64y2+GwD4Uz9s+E4S9zkPHQM3IfIX0tnJiZbqNo8jJlUnkOpEd
OdQYi3hI0LmCHPrY+rqDDqN9HyS+5EZB/Dy47MlVeUyPabCtnkgs22ouwAqnBHMC1QqsuWTuXF1P
GACjBbX1NWs/bksSGZL9kgtJUiyjPlRmgUJnJ2ljb55PkYjAf/32+QyLOocf+C7Vo4KtgM/TixXo
+yJQbgbXuKUHGc3EovstkVJcmhGzQZ/1CKUW9dvQBNR8tCN3226CzZ5nK5KzJLeSDh5ql30Mxh2i
u3V5CKVBAE4iOVy+G2pRRqwMlgs1yylkVy8OSSY7mvGuU/av9WtwSQWZtUm2ZegjabFDjcypRRIE
TuF5t802ntKJXaKacX4088pHe+Wtrc8Cx4hizeCgQR+VetbYRq8oDojED6qX7rp9MbrmZ+Mbexao
TYGPRIkM/7iyGJpZdRFbrrvWn33DLWPH9tvdvFP9/LN52A49wX5lcOBgtsqglAakyd1JUz+kvYDR
ReQoDhISDPTtEwwuRWhf5+muaF6KSpBeilTg8AADNxM6GSwW8OobDI18X5iGaEidSA8eBeIpt6QG
QlJ1uB307ySVwFteit5rBFjNn4GH9N+0v6HyUU+cMbkJjfEq+1bZAquJJPFY0JRdbSVQKJuKQ5aZ
yC9z/XtRzfUJDeu4SpKKl+1QE0W2ycECGHBUY2Z5GP05sIfQNpB845Q1KPhoAv2D6J1g1WW6wqo3
DaJghtfb3agoqI6nL6CdgmmC6hg7PS4wbfr4Hq0uxHArqJiMcAShAI6hvaMFr9W9GCqfjiAvyH3x
0YNF82+50YU4bkGB2cpYogHirOZ+Qc9rnuM+ieL/j6pyp1mftrVbt6GuoelRRZU23zwlV6o8xxMu
LUwqeTIKxNCcE4aC+t51lc5COJDtx6zRCNilvC4dHLU6DubXMP80D26NMkUqqiZehQvMgP9XJS4s
8kJXMo3imgl1fB+nubtf4h//zWhcRJhDloWRDAmYtXdSQDdTdsbBMNrdthj2md8j4awIFwm48GuM
JISYqQusale3CqZcODF53hYjCgEOXsMQGzmmOwIokkP3vYpvFxH5wvoue+ESDlzlflKbzmQGu5vd
fy7i2NO74Ux+5yY7UYmEQCN+qKnSYBFZ7P1wQYMZdVvl1Iuos9kv3vANP9N0qbNsHCoYTYuMz0WR
P1r1/GiUEig7Swz9tNJDUcy1G8/yuzKWsy0tDmRtAxVu8gTlxmP4mb3+UrAySI96MPnESXa295+i
w1LfgqyRGyoYuuC6shmdAiRjBgZSD/ttIes7x4VSHEKo/aCY5cIQYocWg9ee/36ngxzm/zX2jJlo
y3kcQgyZGudTDmnK7eBFe2Xf7ZPT6GF6FwwouhYWrGKLAwtZn0jSYoAvmBzLbCdX5b2hRF6kyOVO
KpXHbUOKIp+DjFhX4rh/9ZZl7OQpQRXueLfUpv+3YkzWU4OiYkNW8FjAGdBcikyxWr33zJTuYpre
9eF4VStUkML8juRvxXCma2trtBIbYlSl3qmqFCySaK7GyiXzWxmcxfAKYTZjDRndzrqLP02H3KOu
deic5VhoCAgUcB1EIfH6wvU2AN8K5SDXlovK6Eet95aKguBXvg6l8NDG7Q97TvctGOnMvtjrJeb5
1lGw7TqRTTkotnA+rEyMrPMwt/Og53eU5gKv/R6Db5Tjb8gyzc7yRIJFqU6fiij0yik6WqZoppFA
Ef6ebMF4dEmiEDPo/tLvpuiwbSiRGhzOZqZNW7swEOPkpMSV07eHvPi6LUOkAweuqiGZSTlAB8xY
9dhJPWsFqZdIC/YLLm5sZlOLQruABFney9ZTlp1yUa33ugiWseqmjnt+bgVRihrLtIwHz5Y+N8pN
1eRuLRruTtYtdRbCrZhS6qdyzCCk22l38pFxiJVe/PFrYaA6UfbBxUYD209O0jUdnHEIpgATF29D
X3RZJPod3PKZmqiTKtzzeZMhE1c2MFs8DgVRwQz2Ozr8q6vO16xK6Tg0dZxg3NSyL6bHcXowXbXL
XVX5605stlLPgrgjol31RU0bKJOqP0atdBRUKVbpz/fE+FkIt47Gzhz1wopgMRx3FTSd2AJzbbtE
l7lF1KB+0KhsaDEaL6l0Gv+eavytlbglpClNopcF3GHNt4mxt0X1NyJ3s/V1uUSXYZ4HGb8fPVVO
3e3M4ZtqP5PEG9O7bVdsr1TUQL6VlBR1YdgGXJG3RzpXXpqBsw7vqttS/rC7nT3OAYKM7pK876AQ
mSvqWGq417PxXolvonpXTZGX0dbvMtlwLV3U9yuKBQ4mugnz5/QOvjJK65My0EDXRLftIhEcAlAM
H+ixPAeo4VvGvosE26fg+3x1TBSTsasHqFC0DVhucAmVvGtPYKMU0JxNLP4Css5mCyzMGShhlbb0
dAXlXnkbutJUCe4G11U5C+LibTYjI4yrFCtHCXWnIuBotUATtR1u60F9FsJFW7xkizGCvcBDSwFx
lGk6FWM1OnFJvG1B7Nf+BssgNjUVMI8q5LfaYV2qQPwT9l6ZWxjQkPql3ft5V/rF34+TA+JcSGJ2
vUAENlDdqgbUYfXKQ0EOM05egyEoyFv1zYUMDnXCOc87iwILZu3TMH8ORbcwImtxvscDYp3UCr7f
JKfJflSHmwlrZhBtYSIxvPfTUMOeDDG2mR3CpXLUvHXCkjpp8vf0K2+9wmELGN2aSmngfzJ9TnER
k6DnsBN0560G84VXOHApkXTapIKMNr4uSO0Uyy6fKxFAsy13I5L5EhddXcJRjmG07tuyaycQQ6M7
D60dWbuXvWyniaiaBbHG17qgwqVuyhnylhZTNPZpJchjmOW39GH6XqyXcKxMJdWxXmpM2+4qp5iP
7XwzDSrKWb24FFTUrO9vAE/MZrCxX/LVxdYYlVLM8rM2pDfGNLvo7neSCXvdolBXUZIdrfu9GmZ3
Q5TstkFo3ZRn2ZyqplwV6cSS7ajpbxutcPW5EohYzUcu1OPyKXCoFHkxsiVFMOXbeJhAoWuFX9AR
3Yju1tfD/awNB3TgjxsjlFbhApW9I2o3hfk1E75KrEPEWQiHdFky2GVNYTJWR5sO7vBB2ce74Sh/
0tDCUN4o10Pt2Afz+7anRGZkP+siKPEmZqDvDGJpm7h982TML1Hkt9qPfBbs56KY4DBQlhupSAkc
JlnKKZaqXaLPgpgXieCwT8agtETLsMmOiT66IMr+ilmIAuwT+YnDvjop2nRmBrPpNVlu7emnMmse
FVWiC/zC51dqWaLj3oQYgz7l85WdgTm1Pea5r/ZUALQCq/G1x02rgVDZQnjrS329tIZn1K0g+1kp
F2K70q/ofr1ZvQgzNIBhDpIGGfkp+dJ/id3UMw7LnXld5SgiS4/Sg6iFROCn18v+C4mmYvVkKiEx
xniV4rOe3RVd7bW6KLFbuRR+qxoz74UgSS8TTWvhqc4bfc1lFX9R0IJRpwAP7N+Xxr0VxqHEUEd5
JLG0Xp00vx4/1UTx2vlpGxMEePdKqnmhEVVMqRwUCKnndnSUbvL0gX4PrVgQFaLA4xChzMdQLtkJ
bDLyT4mE2kXjfXn3ReBxkIAEItUnFagz4nkqiwuvUel1tzxuW0ykCQcKTWr2mQEI99LE79K7QcRk
IvAIT/6rYmhLlLb4voS3Yyt5ktL9VAi8LlgwPBfVMlRRn49swSjaz9kYdphV6pIp9idFNHpy5aXt
TRjz08OnKgmTNIVX0kNyz6ZsZ64a1CdGOfP/4dkSgCnhcoU8zeUs1VmuMD7DS4coOsjtfLKju0EV
bA/rojA7jM0VAbcId1klD33O/hvQiffN6DMnrz7oyZ2R3quiWUjrMXeWxOVYclQ1KDwvkN9Fc+To
ZelMdimqkhUJ4SzXWcW0aBSHcLlr3KptMELY214662F3VoP9gguwMbuqa8ERBvhcGqcbAwk1YVEY
zKIWe7YEf8++z3I45JRl9NeUBTSpjL1ZJscQhD22+rREhmN1sU9yBLzwwXB93Z6FMuUvlOuKdlEj
Ch8Z1+qtoTvG8XV8xehoHiuU7QyQRpWuaLSdSCqHq3luxHRqEINk3mMEaoMxDKIhKqK44GC1rPqo
KWQoZsdyMGfkEPWjYHcQacFhapTO1ExNaBFWT7TRnEH6EGL093b0rRBEMyT65SH+Eb7olbAeWiiC
VoB2dnTbUXayn/nUzdyqceRvNPZQ0ey9h2X9rWQOKSiOSGUsIyBbo3JJ9FKP006gnMCE/CN8nyDN
VgeIwDDhqHbZM3zkW9/Va5BfN07ynTgVwu/vp2W8VYzDDLnTDDracFxMTl13l9lPavFD0/9+9Mxb
MTxwhK1MYhueq8fHOPzQEn/beiLjsb9frN1l6exoyPD9DPTTNfkpo5V7FNyiimRw+JCGVTZhTiPS
4t726lh1GnCZdJLorluAsRYHCCQl00BiiCG5fCrk1mtm6mvd4mTKu1YtpgagxlHTDJXv8tKKoili
FJd4DfoY4zBgtVOh6I5zPX+4kMLBT6MokRIhScV8vugLa0mJUesmPWYHsnt9CxfsUatodyGOg6LM
Hog6qnTwzA5TnlF9raui2y6BCP6yq5zaMholuEivrqPMy+P3nL413VLAZWwhNeGieTQnMtc9oEBF
rzG2QYek77lGv5DAxbJljYmhEUhAqRY6wWU8O4q4RP/g97MWXCDbS5K3HdNiPBp38uwzRGOuH0J/
9NLWIft3vaNcaMVF2hT1ckdbSKRW5dhSDcpKwT637vmzTlxwma2RLZKGS4uK/GzMI4qyBHvc6uo/
q8BfJUhmlQz6BBVwYXao+qNR114yl+Lnb2aL31KsC0HcjtahaJe2aH7zSumz1ieuLR3j8EGxjX3b
XFeD4JlwNdPGyxDGuNmYhsHXhBpmZZqzDWm5sewUrfEH+zktQicfLS+0d9ubwbqTzsLY3y82gxR8
7SCcgDCj/JmBG0x51wnvQhtufcpZODYTWz2FlchfJFIoLq7xq0Armvrjti6rm86FKG6h5pI6xZqO
/XmUtNHFE6TmmIWEq+G/L3DEDn0hiFutdahWROshiNoyzq0LG0lRVw8RyJwE6PYHYDj7h1umNYlD
BSwlOKeAFPelek10DMx8ceInjeJUWez+vmPhrXLcspXCtBwKDRLrrsNItUNbC/B0fdn+UonPTKc2
mauQZfEF0RxLvm1B4F/YX6Vwvx0O67VlZzfxRaIDTYpE0VlsG56So/D1n+6SZj+gpcVjJDZkHwkZ
D9bB4qwed3y1xwytDBHUy5cMVUWl6WZVfa3X6AJoO7e1hqfIFo2rFqxivko0lTEORkdG4sloZkH2
6Niat21MkQQOJ+beUpRJgQR9mI4tnU80HQVwvipCJwaq4A3GgMChrGqgv7jvLJTGzTgm1y322odt
JVYB4kIC55qyDzEdFUMCPWqgP8v8UFWgJxkFL7ur8H0hhDsl9MWYyijzwztl1AAaqEfR7ZiZnd80
P6R33ZVcCOPcgrcwDKUYoJFuZ9oRj2WftXkM/W2zrS7YCyEchDcWZh+oCYRI5ac5xHDlk7rcNsW3
bSki93PorVtVofQx7Abw/hqZ9nEJa4EiIv9zuL3YRWt36JSH/8FoFX+0cDMzTZ+29RAJ4RA7lwvQ
QKcQIhdBP+7j6DoSdWSJHMJBtLykXRKB7MJLsdS7rHSo0uyTb9n8dVsVgUv4UtLanqoprfCwq1mg
o0K6o9X5bluEwFp8Gels6QWNJaiia7EbzsFgyE45CzIqgb34ButIM5toZkJsnAt3NS2/1mln+JFW
my5KqN+VWp/Xi84hQI35eZrCFiXRr0h6ldiCjU2kDrfoU1JHGJaL7zed/TiX83Ho6j3Ja7eK3lVv
eaEKc99FepipWa4aBYI5I0FEd3osUEUAljpT9eL7tlbJRGaI3JoVVuQhNx+k/GdpXoGRRrC9iKzG
Lf4hUmqtlKDKgnoemuylsHb0/Gj9/eQo5E8XJuPWf1+2UWtZCLZ4vlnSXR0/KtZ7noN1gxVBqTYG
iHDrP2wxtbVWYLU8eUzKxRm75+1VuW6rXwL4k5XaEjUmKhZ+MTU7afhA8xRcBF866X5bzvrqP8vh
tvyeVOj8niEnH59j7aBZt7FoTtB6Bn02Fv9CC3a1utFNyDDuyE9zR4PoegkmEF4Zu+JWzPGxjpln
lbjFP3To2Zhei2G0Y1s9VOrHbZOtvzhf6MOt/grtgvnMKsfGYz440yHx412zR8/CDPpjxa8C48YU
xJvQhhwMKFUnZzo6ckEpkpN/Oktdcqj85LD4y3WyE10diOKCg4WC9sliZpDX1Xdz+ZziJNLkgqol
kQwOD6Qlpos5MZRWHpIlKNTIwWzxbWeJZHBYgLcrDbUB8FXfJLu0KK9BRLBf4vnw38RweIAhaRJ4
GKHKMBw13CDJH1rt87aI9cPUOez4l9pk7P9X5CUHmF74gRHipbvqq3w7+JGr7TFL1RUdswVL6beH
27YjRqkgCrJoJ6PWU0QjuTIkiUH1r7XKv9battE2Sw33xKfqhGKA3RjUj/EuCXQ8JCxuc586VZD+
EEW3aDnxz7Zzl2dFqLLQC7Qja7ezDvHXHNVQ2k7e18+2YPmK7MghxmCbmrl0sGOeoqcvr/2mLHeC
8BDJ4BBCm7rUoiwn0YLuUHrZXbePTtFhcdHV52W3cbB835YoWFqEgwgZDA6GnECpiN4wcmQVlwnN
3w/ZfRsgHEaEnVaNlQ2t2upeanYjedxWQhgJHECkxahJec2A7iU/sI59xrGbPnU+xvPhaU70grVu
NFvXbfDUWYrJ6dMOQ43TIpqq+vm2WU5WozuyCClEMjiVQIVnD3lmwmbLoSqu8/aUaoI9UCSCxztq
zzZmwaExcXi2iwdkka48iKpmBUL4ayolojj62BBCFoBB+ImUn6bkZdv/Ihlc/qOjWyIZbdgqKz8s
GEes3gvJntZTuV8u559KW/QqG4MFNXBIcCLGK5qAbBgP5wJVNBY7v12S62dBXOKzdLh7sjXoYpVx
sh/bxHKtvuqDNknuuijJbq3G8M150j/GdOicmUoU1yJSsoc3byOdVte2gnHccUfjIGpSze86G6UZ
ZFC+LNR4GMFR/hSCZql2wHdXOUY5ovPaIujpJQQzllKZunKd1rvJLH4YYcUKLiQUX3R2Wjtj1hn7
gpTfO/T7fVDHMXXjbIxvCJm+VJqC2g+iqGNgyk12m5pyv8fBV74eWvKpbpvULStwWOro0vfGjGqC
69B15DzbjUNncEdmJG5ht3QYHxQ1ujMV0RucKMzY3y9OWamOlyWQT/ReKH+yqqtaJc4w+tuhLFKD
w2OrM/JeztmarLvCywyjcVF+nQi2sj+kIWdrcQiGqVegy2ZRVp4k+5WRctmjbwslvi96IHtdkP9I
j6ILMJH9OEhTu6qsMkyp9+byatEDMz02oqmsIvNxkAbK+rHQO5xOw/5RWu4V6b9Bpi2/DYF6kiSt
pLDbUN/J4BEwySc7+rYdAuuV+WcIsDk46y0rQwkn7JRMyGU6+SYaw0BNF1dKiZvFmkujxemLeBeF
peB0L3CRTd7qRxMrJ8mM8Iurh6R+nMNjsQhiTySCAzhiR01IJmhXq6UjjQSHk0c8aW3bUCSEQ4Ny
yhfwC0OPKp9PKFz0SUVvNSpKQUVi2N8vEKEPF2KOCwMdQhyJeLnZuq3IJ4IdweYgIe6INGUhhIxt
7hLr1I/PKi5elchtK0F4rxcrX4QehwvVspTVuDD/n3rMsWgD86ZzlCPm9oLgRGQ9wWK1OTywiqpu
QpYaJN2O2repaAqQyDscGLSz2ddUxfdJutdReIv3XxFv2B+uEf4FUsJ3OfdWs1R1DOfEpw4kHOre
jJzqCh3Ik2s5KhjOi+dWlH5u5yJoU3gbdVmX1oZFIBMzLA0bIxLlh5j+mDIRx9u2/YjMgcEwUNKT
AnKofFCTh2K66jNBuvOHzP1sPw4NDAxNMfDqxogrpFt2hivcAbW+7MDDSFNEZ+EVLm12FDnL44Ah
7GZLy5hOOr2uwtshv1bjxzHeK+YnWS2wjq90Wjqd+p5CrguxHFAMhTxOJAfoTeRkt1dmeTVqh23I
W11NBgF/AbFMA9OK30YFSUhRJCUOWdUIaKgbGiNBNUWDblZj4kIKB0bNUiZFxdoHszp7ooq8i0u7
dnpVFHsibTggaiXM0S0UbORa/qGUb2cRKYtIDx57BgxKrV8fTKTQT9QXq9f3iRFsu0QkhAMgJWkU
0uhQIm9epu55VlvHjN7V0Hn2CP+61Cz2mNozQqtJT/N4XTf7MRPk1uur9EIGjzjjMNl6Cq/Hh8nc
/zPfSMfKcUfqgNwNHM+6t226VYy7kMhhD6r3NMuM2DMD+ESaxNfoY09Oen2/LUYQZvwbUxlndTTO
TEx+mvX7thZEgOj77O8XCQJeZWR7Roe1R1TdlUl7lXSWAEJFluLWfRLbWbKwh5K6f0QZjZskGMDa
fI2VwnmPrQwNXeOoK7Bfg+RCF1vqCEZRoQFklj5E7dEUPZKtr5bz9zlbTUWc2YaFdp9WTo+F8dwO
uhdZhkALBhy/na8xUOdfLThzNb38PwqWRHnI1AjsAZnTl9aB1H6ZCJo91tOpC2EcWtaVrY20QO1e
PWOAe7JXr2x/OE4/ZQ/ponhzE1mQA00l1/7HhDK8DOF1kTvNacRVmI1pEX7U7rUXtqmKr8PWg9y2
DBNRrBK+QChMzSKcVGiZ6vWN0ZGg60U1iiIRHBzIGGdlDDNE9CDgAOHYfimf3xPdZyW4RCTD6BgV
FECI7s68Ad/MB6l83wI6i+ACHJaZEpNxPHT01lDvibX7bypwoT1Qoxi7nH0/uTeS0yyq+1hfOuff
z0VzZ1hFZ7HvW+2XUG19e74q+ydCIzcxRL1/648KxlkYF8upopt2kcMfHW50nPmpdTFY75qOTuvp
DTJrNnqcXKevI8i3zfiH3e4smssNoqiRjWKCnmPjKC//EMD2uxIMpoGKyaj/fQFxeUJulxGSUuhK
o2t5DmbRSGHB6uFvLaI2GhppYVVnU2O6fZlhJpK0CIBVJITLEVoS9wuNYLVYjx1dPpqJIIcWCeAw
wNYlqZYWCNBHG9V5OGdRf9vz6/j5y/H81G+znyU5r2CnqM6cDN15aTy6eSHQQySFg4EIpOD/UONg
nOaOZp7Uqr78Lrqn8/KxOSxoUPOgNBaMlaj2vipsp+wKwYFjVQ8To+TB9GErBj+vohrg8HTCo4sS
HtIS7EgHWVSKvJrbnEXwuS36d5SyAMu4l8nXk/l9Vm9QFOLKqNt9h+Mv5HCx21gZynN6yCnznRRe
zVFQiqqZ1lHlQgYXvnHZZSTETFovzBzzltHHxrupcNpdC8YNvwv6K1GL+ypeX0jktjRM3i4HEsJB
g/a9Jm4X+ap9R8rbOb3fNp/ITVxEd7Y+0ZTVUihoG5AUVINq30b7a4WBl9uCBCGnc1GdGrPR2OCV
9hT7OpzccHjOtP22iPWr8Qurcbuc2k02qoVYLHzTAmUnOfZV6oVeftXukHoEQ5AJZ5OK7Mftdai1
BxufDEf1yp2JoX+gGpMPMd1tayYyHr+tacOQKS2kRMaVYj60MXLC9xSDXNiO28hKXbW1hOKc2JnS
9bxUeHcCNwURXYCt7gRnMfwgCr3+Nwy66dlu0KftbluKWeK3M8LF9zk4oHGSLI2FU5uOoRC6dJ0k
V1N+F1kBASXTGH3aliZYpvwYCrkxJTlm3ren5xIzzwYDF/v+sATy9G1bkiAC+HEUjTSOlsyeyaXo
niC9LaZnzMQVrNHXEpYt63FoYJKw6DMJUlofjO/JfoqdCa3GThgoXu6hlz/Q/cEPHVSFkKDtQVZs
iM5dIkU5nCg6/X8mJZ/lI36E5rZuvLNd+WN2Wn4uPk5BniR411g/7F1EDQccgxTqU83qQ8hdIfnd
oQ2yoEEGiYlv3nST7UTPaaIdxeBgoy7KsW5HCNSu0wfZ/6fqITktbn1gWaroul5kVA4/rMIaJIWx
ek3GXmr3knYVy/52gDJ82AodDj8UjfRDGkOjkD6hKci10HdU661D5/u5DRaaOmEn6DNYxxLDVG3F
UmX59RxycatR5vJk54yKqpyu1PDqPeOUcONsngVwZpPHJk3yV0IgFJl7jPJVqx1wqnuGB+o1+koe
Xx0Tzz6I9v/1y+4L0Zw5037O5ZwxpGFE6VHdS/dKMPiqi4Xn6gIzrgfHLy35urYIhHWabONySB4e
9dDrjT0uVLeD4w/xfpbBwbJC86aMGStI64++4iV+dJdcY6aOIwVNkHwUTVkXRAZf1oa5hrbZMRbO
mpTNgdp5hJsv1E1sayUyHJekWZHRmTlj7Cmt/dR/GGxwsb0L9s924wF5SK1YkyBCJT9QSj1Mny3R
Tff6O9g51AhT82IZoYy6rtsCvumP2ZPsEtdw848S5rmTF/vIeq7fdVt4IZBD2xabWWKzeuRi7p06
uc5SQLyouFW0gggHsXER5WnHiHtYWVl1G3sY8BYo/nAdeSIqFVEgcDiB+du6sTCG4VaXkUDfxMOj
FQn2KFFI84DQlErfMqKbpizcxuz9Lu4E8bzOmHF2jMqVSEQ91SqLXROP7jx67VM3uH2wfE3czi8G
F7zWw5OOSldJ2DEoMKDKwUNR5UoUMyqnDiNG4uY2bGpvqAQWFIGQSt4GelHSSa/z10AvD8ZT6sVe
4iaH9tQ4TCnRpiuUx+GDlKvUshcsXhwblx2GPTjZZ8nVHEoc1S08sRnXb94uHMjBxSDLbT4PkDgH
bLBh4StXlLqhBz969SHdF5hehyrlAxUcHgTBqXIQMk1T1akzAqeIlF2oST5axYNtsBWJ4EBD76K4
il/jP7wti8Ce3P/2fQ4ucjWVmolChaZtvk+zcjtREcPbeor0C8xVDiYiYzTHhqmgBdaRpZj9rsXw
WNFJbr0I6SIKOKgw076RQemG27Z8/mh1pjf15mGJ4s9W93+kXdly3LqS/CJGECS4vXLtbrVWS95e
GLZsc993fv0kfO4cUTCnMbf94CdHdKqAQqJYqMqClEY1B3qTnqMBQklWIrjoBQeZ17pQQrlpe5aN
6RYJxciBmXROJT9d3ioRtfN9sosVmjNJYOB/BtPb1UsSVEfdXw5XiWuYiC0hiaabqsl5djh0s9kp
C+6q/NClD2P7IrBl1683AJxfF0YbF0oFAK3tAmgFuFqPEVUS5MUsw6Vp7LQSZpNq86MxRP6qSocq
StAYKjt5OAtO8e7mmapOCFFl3eBfVFvFattCxfClrolsYzQc6GhJ/fNlg0UgbD020YZFRro0qgyQ
aHJC8pnWqrPWAg8RgbD/34BEaz1VYU7w6L1Qr44wT1ZPbugi6jrZ37u3BeP3joCQtBYLJpNjQm7S
XtByIjKD4yTLkjqtkvD764DWpuFOrlKkzz7+3YZwrAR5UDw9rQxkST1jJUeMC7op8lnwYS9aK46U
aLiO/VBg3y0MYmlNqA+kof9XlvC5JaR+MKevAQSKvT2tkG7HZb0lmegtbT9MejsnOhetkFrp40gC
jhyMn9fX+qgdwgfLw51kj7870Cpf+dQJmHWf1TeoXPQSagNZmhQ+XZ5V3OxFMJ4Uvw+k66LZDRAX
tlhGVGL8BxxC6oO2eNSVc5oJPjmFS8ixwDgWS16izNxtXevDP9qq6X3c46EwQ7BZll58iE+W5ohq
UwQnip88gJqepFMN2Ebo2Rpfw9WfrV+XvXA/mbRZP44VzCiZw4UxHP26OEzByjxG5+S4uD0UMEVV
cSKDOIrQIPxU9gRghfrc5rej8jzWL5cNEpxcnSOIuKJlbsRwvFb7adH7QlQ0Lfp9jhksjIKgq4I9
yeJHJfrWixT6Bb/PTzzNpc6aeg1LJCVjAB5yCnUQMM/+N/TbnvPaoCxJFBYLMCZH+lDNLppST1EQ
HnI7VB3ZLU/p16u+ojeQHB8UUxxrxYDAobbag2ZmnrzkXposItPY7/yR2NvgcHQwWtKIwWDYHoxV
qo81ZAbbQ38aPv8jnfiXB9TgiMGwMKRBiYFm5Jhk2KmHeMidNhqvecjdGMWO1SZAMDH/vcp67Jc8
qr629nc0Nk5VUnuXj87u6cSbE7FkTSGmxp9OCFm1cYOjMxajXWNAbKNDmHEUSCSJULgDqtf5PC4W
M6b+KFcvmnIKr6q53BjCnVHDUJLElBX0f6ByJI1Q3dWax0xS/269+Bu8LEdrmcnv9SrWU1wgGzB1
EiZT91nhXt6afZp+M4m/xXslq6yuBpaG+i7Jhua2UzgysgGlVwaiD2TG+X8cog0Yd1j7sUJHtwww
nZ70+bFWiEeUxdMjkeop2+tLQNxpTY1lKMoVQFSWP5fZ5Ml1fiSkROZf9rRa9UNtCi6v5I5tugpF
ZN0wCco+eQGTMBotdaFR68p6ZYfDrWpVtmoujqz994f2HRC3iItsmiFGV7ZuUd3R/j6Kn9Lp8bIt
e17xDoNbv74oE6OQmTF4QGZF7XptE9S0Ey/DZNPsuwCOhYrcdgGOovrSsGSCltT3PJQmEZUWy2qQ
5mdOWCIz3t9kZ0z6O4nSAjvX4DsojlnletIguWs2rik/tmtmK1d0B70DYDS14VQS/94f2GJYt5ge
Z1vtay3SYRAZwXxxizGtlJQTjKi707icw+54eUN2qBQ2YKyoxf7pfD3kWOdm02VSg0HR53CCpOK3
VRROMar8c8vfIDgvLtO+xqTZEPsQd3ah50EyJt6U1qepzUEIn2QMyLTzUfvvL4l3lnGeVsRD2EcN
LJsRAdUlted8sWtJc/5uATkvS8q+lfCC3Lg51IxMZcK07c5eRTfeXmr1nTWcr62GSvJCYr72Iblj
A3RNd7lPfy2+ggxnd1ieLlv1f9DC26ZxftejqkAtR5gVH7M71V0PhrOeVidyMjcRZsP3nfwNjIsa
yEDLVjEABgmlQIsoU2gSbBP7iUtOyIUMBrqIE2OAE5L4idI7TTvVw4ul+tMqfFRg/nwJigsdrFhS
0iyFNXX1rOpPQ6biXdjJ9M5WR09Bf3H9pSw8Wb8te/fyru3chVsn4WsntaTK1VJjvmgsxy5V3Rpt
QnLymCJAV4fEp8P032fQ3iFymYEuKdZaLYE4Uc2pso8rVGWb+YqP53coHIPkal7opYbNa/CYSh0C
OZrYaZDmjz+RU4Q34jYof17xofkOlOOPrIq7bGhxMa7xk9U/1MWvZvxxeb8E5Gtx3LEWvWHmWDI3
sz5Iq1uXi02oYPFEGBxxVI1lUbMGBkFs2WRuV9Z22AoiIhEIxxb52lVrCBl9zAx5UmsPEua0/XB5
rQQHmJ95W85D3/R4uUWjcej3auZMTewlQ+liSvVLKU2Ce3HvA/fd9nOEkZVp2scG8JbH5GOLz8Df
FZCGM5+yZ8zlcqaDLOBc0enleCMPeymaTCAO0tnAI3SPsO88Lvfr7GaGIOzbK3zamGfwvaBdlTf1
0ANscvCcj6pO37w1kbpJoUCtPPfe6ljfyCO1MaOd6UvJAjoW3C8G3xc6rRJaNDJ4TOelz8kh98dD
EpS/kKfy2mARdehd9k+D7w4tqqlQIKqLWIC0XoW2tjrvkY8VHOe9Z5p3i8pRRm1FYYzqdSxq07pj
qjz2huFC8tmVZPRbQzp+LSO3R4dYSaeXufj0NyfEkDk2KVY6d+0E9Gha7Sp61KTPcblCi8dQBUjs
l/7vG+4PAfYmy62pnbCcee/V2S2hgtS5aLs4OgmjFMqwCn5fLmK7q78V84fVEPCi0AMZ4WwiayuH
THDMjIiPq+qwdugMGnFp4zAdnqvylu98g+OTWmtWqYyZC6IbQK++6fRHJJpkspcyfwfCUYiy6FPb
QeXQnX39VPrhkQSorwsioarQXuXxFun3X7JZvUXOLIWweFTBZyMTWV5Tp0I+of5dLqnYWWwjjTXZ
l11cZODvE7iBnddYXUIZPj77xV3hjYcVBv4ekyDi/10fxNUISXe0HyCZ9d49zHWIeqsxGlf7sPqa
r7ykpU2/1IfWg5r5XX7AxB3MExP1ju175QaWC3VMpSkHVdUb6M77TL06OunP1Wt2jh5ktw2Ebyz7
VpqKpukyOjBMzmEqRSHtqGMbG8+CncTVbtaDdke+yhaoX3GXA30yO9Eu7vIHhHr+g8rHqa3Vzj1N
4aaNl32ziN2iwWA8lDfksRscKYDA+YMpunBEmNx+KuOi5FOED2ntvvtG3CZoP5Gn2C0cuPAr9Mr8
dQ4Ezsro/g+a3JjJ7eWUNpmksQRE7+OG7Y/DLZP6ys4LehsrVMOI6m8YY13C466frKm7sY+wrCN9
WuipyLyo/qrj43qpesFyCvzmz8h1tRKth2mzdUuUl2m9G6PD5eUTbRj7EzZHvZwjRU9SuKY8PGXz
p/mKFgNkPN6ckLtkaolMcpQzJ8w/LJWfWneDSOZAtErcFRM2yRSFGjgkp6+p+Zh0nw1Rq44IgrtW
GiWcpTbBKo3FF7O6qbNfRSLwY7YQl9yK44iuLzuzYxsxKr+G4d7sgpbcxpngzr+83RYfkA5W3/UR
8yhruRuq85wLCP2yFcg9vncnbYxQ3Fxhu5MikKLB1oevnTkE4fDrb9zW4kNNc1ZImOiwY5CmB3PG
G0WcC+r6dj8U/vVcS+bOeUtUJVsUbEjSfBznByU8NN1Jjm4wCa5IRHIKlx3M4qPKljQlSWaATZpt
PppB7Wcvlld7nYvBO1B6RH127oiYTLRZ3Nk30yUcVgWLmC33mon3EJqkFCN9za+xbgluIxEW+/8N
zxgVvgfMGo6hLf6otxj54yfKU1Nkf0WZlsyRgawTjF5i8SYUGZ0w/clEs+ZcFViznyjcOAdHCNXc
hSQ3sHT0a/d7plDkWc5yr9uyz5SCRVkS0bHlyaGsTWseYVWq/ailyU57gQMK/I8PNCu5TsNOgj3j
+hA2LzWkYtromneWtzXjo8oUzWZWxS7OPEEbWNx6g/Rsyi+XiWE/ZN6gcOFAI+ckrWR2bD+Wx/nM
5gZDyO6Y37DxiSW0biGzIOo+2w+YN6AcVwyNMqUle2+xlB9h+6qkj3Pn5Unql/JXPbmfVWo3k3/Z
UtGWMZ/ZnCh4X1hBixQJ/+QoVyimOUWi6di7i0lloltEMzFbg39oDrM1jDSJsvzF5CkeOu4z23R/
AhMTcsbb8uWxuSIe2SJyB8uMemK2DSLzBY+LjVn5stpcsXBbCO4wJcSqp3SFUWF9NuObAh8589Pl
vdk7rxsI/sF5aNWkLhZAWNqhC3M7EuU09wE0AuUqjeo631wBBlWR1kHM04Trh0mHruFUCJh07/6j
8hsEx9iWqc6G2gMCc9o8De/ZUmFPFfEMM3IwH/DYDJ8vL9peYL0F5Kg7lUYz00xsfbvUnma81nVm
xypSj0pQiWYJ7BL4Fozzs7G0pGGa2YcnsdPnf7oBe9uEPhsIXD4gofTj76zjvK4coCDQDGzHGkx/
io+Q7avoE6kWO1NywfUk8A6+4aIyJskaB1BD07zG7fcldC/bIvp9LsozNalLpRo7JWnRF7yeH9Vw
+UsIjsZ1S25DHaOXIJSVJna2ls/NIgk8fI9BNz6gcqydGxa0VUNgJLR+HqT2XgNPJ8KvOJGvqWw5
N0xdhZkUTiW2Q7+lJ80nh/oTVEuMW+3EakLWL8KGW9H+MMM3gHEoU6vpGImOldctTdBpyhWfK9u1
49ghybIoJoynw1r1ynr5PBAZi5c7eS1Su2Q/xX8ZbaE4XohiYyyhQPk7p/czb+WbQVc+m+HymI6V
4OCIPIJjhVSTkqYLAZVWtV0X/kpv6vb18uERmcMRQatQTNuMQQRy91S05zr/RaX7IRO8ywvIlO+Y
6EhC2pwCxRrUe5LUNqQ1T+Wg2XVpvcaT6l82iv3RF/aIb50YUwjKqAoWTqOTM89nyNu11Om12qaq
5BiNTUVX7O4zwMYtKMcQcm+N0B9jp8r4TwEhpnqiPMjvncwXBeC7GcMtGscVZd2lfafDwJ4lY8sj
9ZgERDP7UADyEl80kFtwgilHGXWXtXGaYfvWVHokc33XVP99E4C+NYjjCEyxtpp5BQJRX0PjZii+
xM0VyYYtBMcREcShOsKqahY8MPRZZCeiF9Hd98MtBMcNqamsdEphhWl57dnws5PkRC/Kc5HY0mP0
WzBUFOwLOIJyHFHkqPVtMli10sLV1cnO5fqE1mDv8okSwXA0UUGqGBUvcLiuURNbq627XpK/drXw
g4l57oWjyyvqJMk8QP0dQPRW/9pWthlQrwosZ5B8GXUvsXdNMm2zZ3xhX6eOaMw0sWd1eNsnfm99
aES6ZwL24+eSLTWECXsCCEv+1cn3UvqZlA91fKslgvctwTnle5sUY9D0KQJQbA3nMMpPg/L9r/xA
45ggp0OJzhm4G00/6aZnhYi+RX3tu75GiAWlWBkyUHzNak7iuTLLtmUVEpPpha04g7p7620gOLYO
J21dk6pr3an6UdLMlqtbkk5OOlx1hW+AOKJu0ItL+gq2LOv9uHwnlleIGi5Fy8VtSUckqTcNQIR9
bhfjLaLHVZSo3Q8aMXtb1aihE0Phzj+d51jLW7xwy6fk0DhVYyfB/JQcicM0pOvUvaJEHtO2LWJY
qoGXOD51S6q0X+Wpb12lCOT1uSC4TktBTnV35aD4Y8IeqITxM8XzrtRoTarWTbrKGZsgj1pbin5d
PjH7d/UGhbt3VBqrtToBJT5Dry9EMrUIlof0Y3FkZQ8iOtulgA0adwUVlRZba1ejFGFAA+VDLXqh
YffJH/y8+X3uvlGTFLNOl99r5vfJzZihbOUZMgR2GdlxIqg0243jNmB/eJ1eK9UMsEG7kfJnYjqL
9dR1bt18iFtbyRrn8l7tEvUbHp93HKSKRrUGPLl5wNjqhj6tjW9hoIp0TZs+NF7/9T0+/bhkGuqX
2DqmrWuedOQFQ3d6yBJ7/cW++FNHFoQ/Ij/8/f+bz7DW6OpMieAZgzN4UONxIjTvjI4VlJ7kikhJ
iMYR31zgEawzYZ9+O3iGz3TTqSvd4kEbqulXBUGbxeQocC3GPJZ0gE0VxFcPkJheRM96+7HdBoOR
yXb5yhYj3Etg0GB2Y6f4Rj22gA0BKPTxcm86LKN72R/3M54bUI479Hgph9wAaH6ecrt6gp/4VmRj
CuzZtOzWbk+1E0a2aLatcPc4FpGbZV1zCbidt3jNqXHYmK/eo34bROL+AAFnEY5TlNwK17aFZ06n
8sh8JYNqxaf4l26H9hgMhwSzskQl3CJMjlo02peG1sLCfiC2mv8cLU+wd7uR7Nve8YpDdVzPmOz5
ew3/qZYJNWcs/p27MI5eIaBLwX3Gl69IaT0o5ci8hZy7/FCg6rOSBBiCdeNFh7I1CanM9kpLz8n4
KRKNSdp9vNgQIz80jyomRU4CRtBgPBdeeISy7V0flI6INESWsP/fHOgUUwImzP5q0QHc2CSx7Dx/
vewCu1HmxgM4ylAXHRm9DAgmokyi2j3GkKoeXZ8uw+z1GW/vEn5GXpMbRYnBWogAX+ZX4qM0qwqS
oOhd48WAGFAdHIbQEQVoIuM4iijCwjTVCvsUkceh/dW3vd31jwURHCMRDMcNcRMNXdgAJqw6m6jf
OuO7Rk+x9FOwhiJv4PhAHqUYozWBowSjqziqq2XgWtNdT7qdfBkhIe2LVnA/qH7zDz4xjkKhtloY
u5P7Lkc3jFO6CKTvOn+UPDRHIRsr+X9nJq9BFMrKqGWM9rQPxv2S27GTu+bR8tbACPEiWbl1QIWl
XwImVLmvrWhCb3IZwz9jyS9R35ac8k8pQu2v+KK3ob4hjAd2N5PqqmYpVEZRLPci0Ga6QvqMbab0
RAtnFX047MaJm9/nDBr0ttd6FgskaDlUXzFi3lAOYWNCxuSK6Rk6pZCLQDUi1SBR956lioZKbdvj
wysqPWLcZZ9zKbjsE7sR/RsCH/QqGM6gSCF2p8ELl5yhy/oVrQ/GYDjjcNbaaxJ9GzRua+qiSSqC
uUpuVv8Is8yOKuj9JbV72aZ9B/h31fhYt+sKTAJMgBJSP66Oay86R2yH//gM2pjBhbdKkY/LVAIA
Y3gDxSMHw+v8yWU5vkRY47fLgRswZu3mpjKHoS4mCTuUoNOGqDH6Tz+16BuZFYFZu8um6bpuoMeV
+dt7IGRzhlG1Snw8JoVNytgeK8FdJUJgpm5M0bKmULsUJ8dIvyT03A3XZMA2FvC3UizTxWKX+pR9
sNZHeXUvOxZbgT/2ffP73HW0RmVbrRb+/jGVnah9gSq3q+uC0pT98HuDwh36Oa3UWMcYI+Zdp8JL
P4S1HX/XAjY32Piils5lo/YvIl23DE02VUPhldKlVMpSdSAIhl29tVlDMALVxZfvjUDBjZAGg2jU
hAiSz/MudEY3SL5CGeUw+6wXJLvtepdihAFrblQKe/wiMHL3FL0ZySd6pyafMblUZlGSdB8GCI61
c+5iaEPQJHbxvK4YnZC5lkuucckNLndZNCQZxxHvX64Rvwzpa9oKPux3j9Tm9zkqMpYxb/QJK5mg
vMdYE3cJQ8Hz3S4E5A+YAK3GZqhwp7ZT1Sg0YcLU9XY1joFkiCpz931+g8H+hg0z5EU96laqIByH
Q7Bn6QKj59cT0xAUh14igziiW1e1bSgDq2Zv1TBJ/bvA2dg19gdPbKzheE6y2rKSKwDkR8wHQ8av
x4ffcqYQJhR9x+xSkikbxMR9Jxv8V5+Vd/UiEQ1+nZ6m+JShyX46XGPOBoPz4bbM0nnUgNFAqu3I
vsrk4/LKmgXqQFS1v3tON1ics3UqkftaBtaanOvOzcfUjuWDZHwU2MT+5j+2yMSsPdlSdIPy1WQr
UZN+bVUWfQ8eYyAE3b50G9pMtFJU3LrPdxs07uLoBzoZSg203m3xgOYneBocIjc6sjLAMsg+9SK+
27XPIrKC6hRZQ7nc+wMVZUUJLa0JTw+BHmg+OoPc/Hv68T85nE+C1WS7wq8mbg8Fknq4R1AL8x6t
kZu6Lgo4PETVfXxV+MlPjVUvoVhYOagPlcgj2Xr9gQexGUJRDqgA8z1ePSro+LNifFMc2fea5U/x
734u/QjZHuKuvzu6mPBkHohWds9BEY3jdQpmQkWQizFUbKVG4gwZiiU6JtIv2ZjR4PdjElWF7ZHU
FodzmXyhQzxQ4CTTt9Hy51qkhC8yhFvDMK2sgVpIQPdV5+rmZ7zye31z1yY/rnGOtxXjyz8mVSKR
ZQKI3GOas+Z3geTkN9MrMqf/SI6IpAzYFvzhHRtA7itD6VBMJ7EtmovUpbojJ2clfk277+IiHREU
R40zLczBHAClGf2Hrn6petOJ49XWcjzz1KorWMo9ttcUTTV1XTXhgtw5i8YOClwKemjNr4vHvt6j
r/1N4nTu7HXPrDDfckWLuZuS22IyP9pczWu6QvupByZ9bI/qwXygNmY9nwp/EJ3qXRbZWMcdrSS3
9DKpgKR+MG/ZCJrxxmgdyOprqGupkdKyheI0u5BUl2VkFYll/CbujXGNufynTVj9gDoaZ7pdD+kn
43b04pvUs1xRw+7uOwKKZP/FY6d+g5epEq2HFnXn8ZG86iZ0yBPPdNVbDH5wzM/DswJlD4HP7N0E
aLvDxUllFVZyqzpAelwamRxAiqHJLL+eBCSY3H9uOlE4sstaGzCOtbIs16EWD7AWY7bC5aEZBBno
3Uhxaw5HW52pKmVfASExXP2EMUUYICjl3vJ5cis0LypXDA7TsV+WYcpoC9X5p+i1p2be0hyfKrlv
KneT6Jt195VHlw1Tw3gHghGV3P6oy2pobQ+AGV8jjUNPtc/aapXnEKoXxwSjGIM+sFzRHbrHXDrS
6bpmIrH0x0De3sramsoNiibXL/L4KA1O2VPXoq66inp491hrC8UxSDfm44C8Y+Oq0leiTH5THUJy
TcP/FoRfRtL3pDIA0iiVPaKMOUuoLYuqU3bdbwvDOXgaz6gzNrBsywmRhwefcIcvTHS/xcQ/kT7E
bty4ReOcXWoYkWhAy89mYPjrQZ9OozN7UEDx4p9D6mjPArbYI8QNIv9l3i6aPEFhFgVRnzV8J9e+
eUSydn0cPd2vg9xRBYC7voFvShXnC5UlvBpVO8tTF2JIuZt2h3JK7bzxU1nAGSIM7pJujCIlU1yx
DojYSVrFbmLqhiR2L6+dCIYt7ZbbUfonqTmWrikrJ511e26ag9XXzhUwGqZ1q0gNG5Rv4F7TXO5D
WqLMMLKCLtMPqF/zkNS7BgaegJZt5NEV/gPCQkVUaLUZ2m3IamP+uF7JdpKJ5ovsezguXhMuIOML
li3qZtEMfdbTuEZ3ino/4XZaD/0NkTFkHZNgUFpEkYj8cXn5dnlvA8iRUaFOWq10Kkqe+9TuE8MJ
pcWz2t4JW+0QTbN9GW73xsc30b8G8rxUEd3AvENUIysO3gfYEze78pPJMb7q92y03lXDOlhK6F9M
jqSSqFq0vsOiasZLTGyreg1Fo6P3iXCDwVETDSVjmFfYZSlO9ES9+Sb+Xn3Oc1v3MUzKWQV5NMG2
8e8U0xhhTkwGOMm8j0rFDRXUccff1zmFBNtRsGe7JPhmG1+eE4eLQSITYOR+hUJi5sVufcjOUMYB
7+ZX5Tw22/V7qTdnQCmTpTRSwMUaCDA6x79LlI+WSMWS4izx30VbHI6gUPKAYju2ZbV2iPWbVBPs
0S4BbpaN4W/syA3aSdDWYK4e2eYElZjKbifv8uaIQDjC0BMl7nTWzgbtpENozTfpnBzSSRTIimB4
muhIMTYtbCnw/VFMz5r5oekF95JoPzhqsCqppMoMU+Z29iViBU1FRfQjcmWOCiDo1/cl23MaxD/U
M6bGJl7hSD+rI1SCMs86CnNdbGUueRlHDMuIVsAFnZLsKy6g+Dh1qiCX7fow4IlMdcan5h7fqQ/W
82W/EBAEX3BTNIqezYwg6vWhSj+O5KGRP+txDhm83L0MJfANPudaUymatYndWTS1m9XO9EXcTrAH
ApEuvFWrMtUVgzusehklNGbOkeajnUy3Bh5lxkzggSIQ7sSOSOcR2qDrzBy+VfjuqJ/VLPjvF2tr
B/sTNqSQTngk6wlK+q3k69p7TfWchH8JwZ1VZVn7Mpqw9ZoR9OFLkpyn5oqe9K0V3FFNqkRv1xkQ
S3WzKLXdGK/iWmHRbnBntbdWdczYlq+vxmfdwUi8yCZP62lIUArX2pkbf00DkdSiCJQ7rmYRsfH1
cIGm112y3pUDdTtR+eke022Wz5TfOwHNrG5sLFi2rJ4ZHoQV6qLf5zJ+c4Wa56KDEVbRvsS1fktM
UaS6xy9bE7iPCHNtcxNf0hCowIxJSXG7+EcmHcvyZ9u9XD4xbJt5At0icSc/NSxzrUIglcq51l7N
4VxCVn0MP8lxYffaFQ+IWzSOAjD4YJ6VAp5tYYKD9ZJdMcFS3/4+d/5lOV6mscXWVPkHzXpQRG/y
uwH2FoA7/aWs5HRmywU95sWhv1haNAsKDfH16rA3c2rYimDRBIfG5OigNOshTw0YlXanyfhEu8mm
isANRA7HscHa5wYZkU5DQuOkHWYatOnRonYR+5fdbfcTbLuAHANY1EjnhvW6QzcqvB0Tm7idUwRD
aqO2bwT19GIVsr0X0g0mrwem5Guf6jo2rXfZAw5eb07K8f/XvijYK4vjBqnGSMFugYOXEooU81cz
pXYn6pEUgXDsMPeTJdEIDqEYN2b4kza13fayIJgTsJzFEQPJ/9fTh96wxzS0TVHtyT71IB2IobBI
DfKlc2glnDOCXmpX78598a1BDQjmRgwHvbxvieBK3W2aRXnev2DcmlVhaOg9A+vdyWPC8NGpPBho
SCgDkTD8/+HjBrVUBSUMSOe+v4BqopG81RWWSMO4mrvEm23jZXVCu3JbTMu85usB4wL+F47/Wo2z
3MAbFOBWCG7U0rM6Gk4zfbx8cPd97g2Ec+xFp22FqTIgIcP0tFL3mrTyV11Um7HPQ28w3DbNar0Q
MwFMZd3F5qMyfqfdqaGzLV93Vbwhcf5tamU0SCw1k41PKWpir5kwjrvoDYC766KoyYd6AMAUrZ6E
qUWzcqBCxQvRvrD/30S8kK0exqzDgll5ZWfFd2TXbDn//Hebz916pjXJRc2+streM4cDKaCJcrwM
sZvi2S4Xd8vpSd+MqDCAEJNPT8jwHCDBzPpw8c5YCgXA9sntbW+4685Y0rVLWHyV0PJAs9It68S5
bBBbkz8DqzcIjgSUGWOYehbqJJgYOiuunnxcUO88iEa8CEzhP0XThuKRb8a6yc1dZBxm0VebiM34
D9BMHqxZbmDIiuExeIeQPZZ/g45H+as6ll7imk+XV05kEccBYUjzsrZgUVKPN2rR2JYlGmEl2By+
8wMNXJiuypJHXfFTw5QadXEMcquGPy5bInJqhZm6OZ1rR6OU/DZl8eqjcWCznuJPzWcrmO4zXzTB
irnUBZfjs+itajUYm4w7rkMR5aB/QuDjTNZqx1Duy6ryGUU1bld/umyjaCk5biiVPglN5ucGfTUX
1ZYX1SX5YRVVcwvXkiOIuTMSPWEkNPvtsYSgd3ScXPSlOYsdOqLKMJEPcgShKGabEajlul31I15v
JdG0pN2twgOUjJIwTVX4d/JlgbrxBPFDV1bmpzkPUcdhIMWMpt1avZnQgaw32oHmz5f3avey2KBy
VhG5GdusAqpa3UvGs9kdJVEf7f42qSYlEF3HgFeeLhZ1DUOdpv8op61uBkkFvC/fN6iPilyRkvf+
99gGjeOKtl7brE7xcKShpIIoLK7zJAePiIObPhUP5SkPZkEoubuIG0gucFBaYkx1CchoelJpsGg/
aHbNfbuB4GgjoSpUumZADMrzvGDkwV0pUg/edfANBBc3dMrad5KGbUrU51W9VwxBHa9wZzhe0Ntu
WTMKG8bP9ZnVPJoYG2JrqHYhXuEnbnMjC/o9hK7HMURVZrSZTdgkP07eeGRDbNbAevxnNriwpWqX
+DYryB2mhY4oTalhIEYc+GbQPLEK7/Yw2lmOGqnmyJ4UCYaDC5QERBvHxRXjtEaJzDxeXg6qHqjh
h8scIdo4vlWsUPKyX2MA9K7srK7qdih7yRzUbtwvR+kYeqIOmv0I420l+U6xcU7ypoRIHFyF+Kw/
ff4uAc8IsgeM+DxdVVZhbPA40pgqOaZVz3butPrsGVg5js7kYojO/2OGvMBNeK21QlnU2jLglHjl
g6rfQ9QXTqX/NGKRtjvz7j9ufx01xhQVzZrCl8WSsZTCVpZqt9KfS+N5wnNBtp4xdziZEvuyj+xS
4AaKO9tjuRbDjA8cF80Adota8+5URgKa/X1RXLKHO80yaaS2iAGy3rO+p9xXfbyPonGRnbL1rnMn
t3xCwdKR9VJcV+tuUoy0RBGbpaMk633oNllxNPYye0rA+2ISn4r0a1I8Xl7H3bO2BeE4JK7mwiwV
ZHIIyq8+1hDXmg/9gboNSlcf2XM9ekSOlzH39m4LyfGH3teY6MxeYRbrQYtdPf+SKIJPn8sQhNfa
TrKuXkMmYYjaZZtSWy/O6SCgwV3SeLOD8KVyYZ1k0MHG/oQvyFayRgFXd/Ob2Snw2Cgf4uDysu0d
4y0cxxn1Oq15OcImGWp/c/KNrGgqU+x2cC/jiNaOiy5CSZZSi4lS6SMqYfJzX6Z2mL/8HQgXX5gS
kfJMZ74tPWaaTULNXhvBbbxriKahKxY182jn4QyphkSzRhML1pKPPbGN9pzr/hVmbCA4M8YUzwk1
g1jwbC6XhZ13r4toFLHIDvb/m0+4DLPP14RtfJ5VpzKGpG0WvZaS9Ze2cJRaRWucGIwJov5cG48Y
SbMkz3+3XByjyVWvj4mCpIc8SXY4h06j9B6KrrzLMLs1puZmWzhSM/PZ6sMI3sW0kyW7s1O//U4f
rBd6L/uVPx3WH7NQl5ydP/622IJytFZ0SdkuFdav89BwB1WC8BkvpyFUCkvEYcNV7xgbPL7PIKnD
MO1ZDp5+zc816CfyjCf5S+spvvpROorUofdvirdF5ZPlC6qq/+HUxhu8FaowqXv8Se7+h7Qr663c
Zpa/SIA2StSrpKOzehvP2GO/CJlN+77r19+ik28s04p440EQBMEBVG6yWWyS3dVP1IYKqfDJhLnC
xmjyEpNjF1qRwkZTiXt7Vls7iJ5V9dKWnqU+CtyFEcEWFkcUSl9aea/BLSFZFX7WPLxEO/Jte5o6
NIllFaGq4GgiWNE6RxuhUc6j0QJQCfYkOxZkF/eCTXZ9d1pMF8cafTq1RGVvxH+7Y+wl+/nasP9O
NOzsQDCIIpM49vAjLaxixh5dcW6jClosbt0J6IN9Y2ueOPpo5bqNtQgYBW6XsnwH0ZlLYhwtI/xD
AuGFJoO5n5SYhShIW7TZe131F5QcdtGe9C5Khd12H90IW8aJhpAjkPSltOYlNaGODjhKIj0TcqfC
e27mXBujyKc8m53eNAaDoSX62sjTvTKJhABXz8EUguHIp0GW/ztBOzPPJGMkwGh2GjtPef7n/JC+
NFySD/QjNQuoNgQZWiaU7XhmqtI0HzKW9IW+JLZUp/Ykeu9cfbxbQnDBF5miMkxwuMeDmgLJmeDk
e82F9YoVh/2r87OwhmOjFCpwUsNyb+rkeWz/ikX1ratutvg+Rz5VR6OwZreYSgw5kgYCW8ZZLQUr
aHWpLkDYH7GIWfLWaPuJPUCWibST9bu8qQ6xcghSAZOKcDjaoYUZSr4OY6YC2X7ZaEtk/BSWvp0L
n6PXGXVhE0c/ipUbclrBB8h9eSEvu8R3aNih8Qj66UlCUcj1KGaBx0UxZabMc6zBNhWni9wrvozK
Dk3o1M9kz6Q3wsTOkGeouyJBNJGDcDyEDi59PkbANenNFJz08IvcfiChZLGceA4qw0ChcYGhDJTP
VQAZ3ztf1I1mVShqicG9F49RohUjcw3ER6rdXlSnvYm9zKkPAfrp/dWoKMec0G1g+NCR+nXeeAXc
YJ4tufIBjPrx+MjaFAY7ObY1XBhov4jT4gG+c7ZDGOZ67zh9AclxRph06RgTQAZm7IyxN3Y/1fF6
oN9mWgtuXta5fYHF8Uc3lHETFcAKj/4+w3VB5KR2dWQJe6nTidDYLG1ZxhEJ6To9ThlaDQlABLnZ
3r9M38cdgUaVLyAtoWkcmyRQH6qiEG4ZHumesTx0WJ3iGDglhG4+kjRBTQuyr5auK+/EjroAQjdq
DrA8pnbZXWtpaCfx07Zj/Atp/UbhUzM0rSYoZsX4JQ/Drv4MIUx0S9Lu/O8Euf2BK7pJXeeOVzhu
0RmS/M9Tbdqe1PjcB1fzKBCMWfV1ihO9yQRzTZOjYVnpUr1PsbVo8zVBUxw9e4RcL97RIQXxWTB6
q3vxAouj4FkmkBFl21g22cF1f2FytuQTk+jOiTe9VGDiRX0bVITJ0W8314UF3WlGv7OX+pk36qIK
xXUIQ2FV1Qp9J30EPVa9jCdA0PQ+nXIUOgk4UATALSR5Kue0ZaktFEq5w+jRSZDJve7X9NUEzgsy
s09pxdgdfRX+10Qm/TaUUB6Jbo1DgHatgnlZPwAvIDlnaLvun6VEbJbEB4W+b/1Zvs0h3VkdCy+9
ikXt7kXDyLlCbxqoLnjJvNce6HCvi5JJV6Mny9BROqVo2jspJKWic1ywqz5lukamQ15HToQatKgT
EOsqK7zi8Nu96kuWHgzstk+5oOX3YB6DUsAK6xAWNGFMCkEv/jl7numI1FtATNZ1pnr6dG1Jh+2F
ubo9WIoGHQwDdYIyX4pYV3IwZVbE1Do1j93wIC+RqQOwan3zR/ERFwfFydQ08I73TrMlaEZqZSEE
ygw0Lre87CpxSgL/VtBbdYJociny8JUxNGWYhn7XaD5l8MpYfjRMMegOT4ftX1l6CIrPQ/KBS3NY
hBOhrkOoReEf58vWbMNZtRrWMjayg0MOJZpscOQb5HUhIAtPeexuT9vKInqDqL49iihjqlgTBaIe
JW41t05WCphhZUd6g8BFX6psNapaAmHMs0OQHIf2ZhrQJzproHMpcMLVOVqMH7N2cbBCJ6a0izK/
cS20ptD02U6L/STqYLMGwrR0NJRbo1iZF8AvoeQrlaGMeBUglu9a401f7LenRYDBP/IqpCMSrYGB
jm22OlzFo4SWpYJzxtrcKzI6P6OuyNRQDPh2tORQkic9Uxpk110ZjZdC5W/bijVOMJcI3KZgmZEs
qTkQ4ovKugVAbkK/mZ3/n/T32q5nKjoU/FE6rOmQ43lrTz02uh/7aYvc9eoXnQzX9FsnSn2PDJqd
+YjBJ8U16+Eo1+NVjO5dk9Y/1IlIfGBl33jzZ3BOGAy1GelR3qLt7w/a4kgzPkMr3671x+3RXVtY
qBcG55rIzn6XyZPF0VwbXdK6ofIriVV7qh4k7VmSOpeGImJatWmBxdEEfok7yQSWejc5mpft6IAj
W3LB9baT3gXenXkUpXit3Sphr3q1j5vOKQrGklBgtkgoY0Jj856iAIFlnIpusFZXwgKKmzLoqSVZ
ZiFC8eX8QKLBo6ZQ5lCEwZb8gpuG3lBTKF+06EA+uujrt4+uNDf0qsDNHxSHJbpbHxHReTOEXKRJ
Clo0YwnMuHMa5OGhg06IRB/9XtM93cs8y7UEniKykuMUmk5hh5bHGEnjbMmnRNhYic06d+R9YxJH
KVHfJYpWA6D1WnfaMZ3k0X5RLcZLUuRVgjhjlYhNHYoshqUrKE94O2vWOPaRrwWtWyX3YXwTK3ej
KElOBMFZFCd6qclKiHSeunPwf6wjldcFArJf5+KFJVy4XOdaQzQJMDkuaUsv9Cyn3Vl7tpwGZGh+
gJtewQyuxm+AYlmQhhGoODvTNrFT7S+/po48eK3xEY9bQHGHailqJb8dYZcyTM9hO50DX5QNuna4
MRWTQggX2hmWzmfummYU+1M2oen1LyZRSg6xS9GT6J8U63xfHSoRX6wuJKoYxDSQq4neN28dLxiz
jo4EkBMpT6ben2gtkqNY3UAWEBzr9Z2sBdUMiCCAJKAxuW1+aiVrp6G3KZrzbXuEyB6O/upSm6mU
IKLBNdJFj0177HrBWhVB8GzX+WVstTPiGe0hjh8t3f0zEzguSCeZyrLMvo+Uo7l3VFSybyOsO9pi
SjguwNVAkHYjpkS9008ay851rJ18lJ5ZOdx0QNebT9uIq+SzAORYYbCGGXqNsEnTPpnSCTxklx9Q
j2Fn6H9cGWPEuXI2tgVVgNHUph1P5wbhf6cdtg3ZnnzoB70FIejhFRPzBeRbD3MC0WoRAfAhUFl3
UAXD1MxhU9qQAvshGz+2bdieDCpzaz62ULCkMYgcDej8wu56qJkJJnzdDCJb6KZGcEPEjZMaWUQq
4hFmJL0tTecOqggfsYIS1SLU0vGftzOhGUFflg2sUMrRM+of6GYLrUfRdKxH+6iy/geGPyL5CVrw
zNrLUplfVIKp25+U/cvpAjI6tfdHVvFJsGM6lH6TAI6i5LsccRtdh14m6nmy7gGvRnFOVhvT0EIG
pHEjKDxIkDRNA7vJBKYIh47zs8DK51ZtYUvwS9+zrMZglzi+J3e26hXu/6PXhMgs5pSL2LfxpTz3
cwCaqF3/yl4PYg/e93N4qr5OHoWYWHWe77cnbN3RX4eS/U0LzN6CAIhFMJR+iyYeya+6FEVUa1ap
CAlleDk1cIB+i1AVijxGE8hmuhu/IwfW0Z38HupA5/HOvx8u+Wk6i9q9CiBNjkp7zRior3cwKr4P
rWOHG4hWlDCwGiniWgY33zhV6iYvQpiaJerouwHuQR0UyCK9vLer7913aZ95/rWx256ndZNe0bgt
r/TlwmhnjKKR/1SmS0tkO7QetjFW91VVUQmu86HciDj+7VSVOU0if2qxrtgp6CZ3QzdzjIt+b+1P
tZPvRUaxUIM/pSzx2O8L5xvNSkMXYPSnQ183Z4Bmv5Lg+i64S0VN+FZHb2EYF5OEWmwlVg+guh73
RN1ZurafzP9+fQwxcchdIisfd5O8/EyNpFcjNzB6uFCxtdp0NN3WFMF6XR+yVxCOI8KhC6LBB8ho
BgdTuZUjetU2tioS9FrjhaUxnCtINKuKrmZLqP+SR4/0I4HI8vvc1GtJF4VKgu9Tet2Mjk4EG/jq
vcgSgJvyRs7CsKYYqDTYGRCCZApySbBjhTu4aXe3V866f73OCr86Fb23hgjWQHykzyNX6ndS9G0b
QzTzHI+qpRHnEwFGhEfeDMpGJVp1E1e1BOeDdWJ79WNeeSZPSKNPzJjYstvUYfJ78yF9VKaDtS+8
wBO1Plw7YC1mitezlOs+VWYFM6VXkZNk92H/ozVKW5OvElGqj2CeKBc4tGoadYUBHpCb1q5lN6Jf
WtFdiGDlUC5s6JNsNGrm2YXh6eaXVtRLSTg/HAXoURWOismMmLDxlJCpT5wZe6niEEfs2qtuR2TN
NBWIIyp8K4sqhnh2UuFqxzJvlPogybux/kREUkGrwZZq6uhWZ+G14F2/XKnqE6nH1LgZgi22nSIN
yyksZEapuIETO92qJ1BUxbAeHea77EKrbHvDyKvWbfBOVceIIkEToj7Wq66wAOHcre+VnNAKIOp8
1aq7OBA8kYuM4FwN4kZjM8n4fhYadmk8U/NLkwpuJNbdbWEE5251XuVhbAGk9fTULY/DPtipT2aC
Du0VxLdFy2eVDRZwzOZFTBD1MkmUsgSc/j3VL6H8NI5OmZ+JSKSDcfK74GMBxO1Ak5UXbdEDqB9z
pza/T/O+pp+T/EkmP4JOlPLE2HkLjduOCBTvk46NojQilxVikqgmocUFYYJN9GvkQjlxutveMFbW
FApWEIoQXdehw82zXZxYY+53MoTLE3v+Wh9LbzzPnyQTxUWGF546O3rcRnzv728BOX/0I8sai1AZ
cPLTTtbY7AojsLchVtzxLQbnjrOfWEjdmQYobLCX32yv4/kX9kGYJoU2Y90dtwFFNnH+WAzojlU1
wKuNXWYeplzw/ff8+tYezg0hSlFORonv430q/mr2885U95akCsbt/bJ6C8P5X5FIUaLnM3whtWn4
iHZlSK+2B2PXigbsPSm9ReJioaFJJZ9U8DpIFwbyOazRrk4QoojGjAuFYj0kFogP7XSQxE/0o5wT
J5xcVLT/2ajxmltBLc3dRAFUqNSOArtT0tNQ6Tbk2JPOPGx7msi1edktit4bkNDFHHUn1nYADXac
6ZbsZZdl2YlqcQR+bXF7k9WnnRJb8Du9/6JNnxpD4Nei73Nc0JdKGvYU3x/1wzgftEhwryD6Pvt9
sU+EiIVR2orB0rOfeAqym8gTTAf7C99SNnNk9MRENQAiBL72Tym0XJ7CHhbcdL9Y9jSKo3bq/eg0
F6ZdL6rNXF83r3CcQaRo5kpvhwGd/i4qqogaao/a7bZN6wvnFYMjM3WIO+S7AWMcHkN/b/WIf4xd
gDzmbZyVvPO3Y8exWl34sjSPI1jTssNb3amgjldntn5fXJjYteWKVPhFo8fxG8qbs4j6mKzZP+XG
ndE5kuidWATBE9tUZ3S0AJHoXkCQ03IZeoHPiSA4YgvqXNaaHMOWIyWxHFS3k129+bU9OetbwW8n
4Iv+8rrMyszssIOaf0Wy0zWyjeZkpVuKIqx/IbRXJO4WvSvRWCLrmUuHNh45T/VNto8LV4LKJGuN
UP73NK03XscX/OH9JMjHBjNkNe0xpsZ+riSBZ4sGj6M1JexHo5gBUZc3BiS34sdB3UnxuTJyAZLA
F/gCv1nLfc2MgSQHgVfK0006EM+fRPezIhj2+4JHmy4KSDpjjqz+Pi6uRqTyJiKFgHWufvUDjg0k
s03G8cXjyHdfd83227ZHi77PLX61mDvF0mBDZ05upoWelCWClfkvwfSrDdzqn/wiCjLc96L/ZlnY
rNVSsKOfy53xHS/C/4+GBGxMNnYfPpGyn9o5yidMvz9ox1L292FAPeIPuyQRlSoKoPjUWtpHdZZJ
GD7kT+3V5PMYxE4RNTc9adztiWKDtGEU31J08pM2g2QUfHp8zqGROV5L6PKIFkTmF6F+w/pKRVM7
Q0NTPxTwv3XsQMo1xdQRgECg00t/5PSJBspJTRyaGM62WSuXjYx4XrHUt1j+nBYKldh2Bw0dfYda
xUt2JCiwEutkrk/WKxRHQOMMp/B1NoRqsxuVyBmRA4tUBN/4vG3UOjG8ArFFtyCGWUslnMNh09if
g+6T1vycNcGiEk0Rxz1WMI+4EoItU3Gb+0el84zwS9h9qpT0Q2T6agwb1YUxKi1k31RgjEr7U0w7
t1HKXUREj0KiyeGIKFa6KsslFvSO14Ts/VlzyuGqDb//2dRwXFQnSLHwVVgToxxbeRx8uyOCxwyR
JVwkYqDRYRRFgCBmbqt6h2zQ6dn6iQ7kAqB/CRV/Tw1fXRTNsRH5CQL5Hto4GTLv6rP11zTYrENf
4Q6H4tv45P+1PYAC617W88IdLA0Su0aOeZrNb0nxqQhKJ9U8GZ1T/wyH44UylbMojuHgQf2tfupM
fTf/bOZCRD/sM+9p9XUIOU6oFLWmVbEYQlnaQ9/lpVFqY9rGH7r5yzviYvjMqU4j34RzNFrpJJFD
i36fD0clfNgePgEFvbjOAictJqjojrBrji9m6+/y5Nocgz8dPeYsCxRJSeSymeEM2o1+Ym8dEir2
5K+scQ2EzwQ7oNDdOYoYCgtaLOz+ipW1Z+ijG52gQtqhuSBSQRwVVRnK038XVnizPSkcX5jlmEz1
yx3TcB/0bosHJEtUUieaK44wrL4wA8I4qcwK26+vDUp32ZwIFtS/hGG/XZ0XijWjKNObHsMnndnr
x8uh/FpBWay0T3eB999bpLwZOb7UpPVlOZ7YOVbvO9voD3XxmKZXCZlQbyzv/sjbVY4sKPXHaWJ7
lKR/l2a87twKN1zBJPGKsWnUWw0S57CgkJs3ZIcGxEf7X39mBxc4qEbW6nPNPGE851PhBNVuEDLr
eiT56gfM0sWiVSOlSpOBDVZpufXs9fHsqMGPoqkg979Xq0HEEixnZINjVY4lci1H6X4FwMIfbCJd
5eUpL26aOLVH617Xj1b5PSw+bY8kG6ktTI4rqjiGp8nYPszgPEtfpVJUGi0IwFSOGNoab6ETi8cL
yDvLylVlfVLyydbHcyB65X0hmS1jOIJoDToFXQLfw2VAEeJZGQ9iXujm50Cyo6sWqjKy2++olyNo
FuVv/stNxG934dPgBrMvdKiy/x1kGGivVCgeUrk8VlAwoR+aqABXsND4PLg6UlqEF/AWPTr6o2Nl
P2RRfexLYLQxoBrHF3VEh5BkwAgM/a+sR/ar0Zx739zRujun0XypkuQqTOddF2qCXYw5+xY0F3BM
hYUXaBa4o3GAbVROipd73Tx0oiKylYykN/yrcVxSx0bYE3Y7Ie9Z+mK1D36W597p0BVLtaN7fycS
JhVZxvMKMVOl7TGoKATAnbIjFWhsXP6ocE7dXtuinUzjCCXu9dwIFLhkMkGVIPdiZHU4MnJm96PD
+tf6mV18E2CyM+/WvHGEokRZJUs+hjM8sufA/pAf2MMZq26ggvv5Fe2Mt1PHcYucWbVRv5z192hM
wNQNcyx3XbO12Y6Oulfj0sT80V597Jr2dalzPINMkzZV2WXQoCAQgWCQH9nJf69GfmMcf4eq5U0f
5AMmr5tugvDgT9ehqGufgPx5RaKyVrpBYuNHa2UvpWhAracCHxSwFH9fWnWFqeOEDxdMjgSCW0RH
FeX3bZ8TmcFRhVQylQB2VrBUO2luDOXL9vdFdy/8PSmSYbo4Z2c5Yg/QlIME6e+eKKI3M9Ga1Tl2
oHWo6kELY9D7/BIctIP+lMYoPJY9bScdlfgDkmhv/Ywjia4KrULxAThZEGaOiEflysnpB2Sg3+Jw
xGAVqZYULHoPL+1XLFcF/YxCjzWvaIltXhm27qkHcYtSkXNwHJH7YdEUMmBl+ThKl4Tst51D5OAc
F/i6nIQFY3NfOYXtr9awU18Qowkg+MtTq9GiJmYHkiQ+dv6DMdV234rE0EQg3F0m6p4ItBphR6Se
pCRxGsXWUlEt1SoIHjsNFW2SIRjADZbsh1Gahgbi9llxFS07B4l8aM3K3Z6T9Y3BMjVN15CSC5kA
bFKL0D0eCW6bexXBw37YGV/kffRp2Gd7PHVfFRf55u8kQ+k/17/BwReg3EKaaIZTYwjQWf2pap/K
j1yJ6LKuovukIasqz9bRqEFscqQIMMm3oboeoa9bJseuENyWrYUnSxgu5ustsysog4HonhsZ5z5q
PKl8kAIBzuo1xRKIo+2gKYyiQlIrrinqY7Mfj+g29rlKHcP+uwpX/qQ89U/bniEyjrHFwjFMFTIl
JcNUu8jt2puUZk6Se7J62MZZc/SlbZwD+nJd+aGEQSzl28kK7QACTVRgiwiD87di9AtFCn2s2AkB
3i3u6YfyftsM0XBxnA1tkUolJYZrbKHvluyRbIPe5zYKSu1toNUofDlgHE0PcZrSMADSYECj4H/9
uBEg15MzOqqH9y/PEkzS2tawxOTYqJmyTgslYM6kuqMGFHrC8su2XYIB5Kl7HEzSkxh+kKjy0dCf
kO7jlqnuQHB+G0jgDPyzl6FnmRyNsMUwk4M+Rp5CmttQ9K4vQuG4YSLpYBoTXE7SPqXdKaB/DdFu
2xDBpPDJwAUKh+VWgSGkz/cBGaGWaQm2B5EVHAkYSjOokw8IObhKi9NAv1ShIKVVZAX7ExY8o2TT
ZIYNBoqQ6RlnlMKWrewPR4pb/34+N2MYMYy4OE2BiXcgUc8s0Ujx67+KoFUaAELVMyckx7ZEjc4g
EMcUjRW39K2x0mjcYDpU+WqOT1QkHyX6PrfM9ajMcpPNhRYVk91Dzt8vJsFRVLDO+TL7ekDHPyWB
DbS50OkpRdGrbh2M+G57cYj2TL5o1EA+XUta4Cj3vWshhq5eNLyVT6oF2Vqmu2C6opRbgRMY3KK3
lMiYw0HCy3NNbHTwDZTQ0X132zLBJBlcMBDh9BlDCB+bmbyT5mP335VeKV7cUMKvqvgv2lS8XZCN
WfrSWAejG+SzkzXfaR3vJO0uE/XqXD2/LYD4t8Y0kPOu8gFkPEv3L0V7nn5U7tKHv4NOkfzW+uT8
tot/ZqSlVfihicmppsAtVUfuckc1BGwmNIpzgV7Spl7tYRRBj21X87q9tMvP/an8Ne/mKya7sO0N
jFf4S6TlIHLeYAZ5kDRROLpyEeEm90gDzR6bxB6HJz/8vI217nmvI8h+X1B1i+MvcokxgnSgj1E6
H6talJMimiT2+wJiKJQumzIwUIe+x9JRr4+m/oG0y+WIcZuBSbUsHzRAJLiSmhuKeobUGdLGaUXS
XqLx4vYE0wiDMkZVPzog3+XJfSOia9FgcdtBH0JWrCzxfUt6brSnwcCtfSWIa1cvtpfDxdFB1nQF
qVWAxEemwTKiR56FC1HJFT1/rG8Mv72Lf0xMTPYchswnN5CaQ2QmXiflj/6MchDrv2snvaG4dw+J
kzbJSFKFTfVdFH3JPpI5uhgz/vEQ2RpSo/RwsSYfPKh3HazOtCHc6WyvR8H88w+Imo/zfKEDJsrP
Q4friEspSqYSTQq35MuxNcckBr34mvdcS+d42k2i3O5VMxRFhlgN/oUA7Ns1bypDqAS9iWu1/NwF
B4mcqb7fHinmpO9YcgHBrRQr6wyNZIBI23DXTl8n6x4qeFV0jgjWTPE0xgKSWQ8/FojcsonzUc6p
BkQ0Jc+P80V6ZK/jwRUkWCw7ulXd+K75JlIgXiWcV1C+WLQexq6tKjaSfnOrEgQ4pN790Ujy9aHR
RJOyZce0UflJ0ssoPXfSJ5ohDumu28mrRBU56xvqwiZuQ52aviPjDMDpRPfyLjmFbn1ILmTPHi1S
J3vctk80hNx+Kg0katoecCjs3ZNROwZof/ZnENyaSptOkecMEJp/IxUPbSxwdsF6ouz3xR6akLbu
IgteUMXtpelbW4/Gg68WAjNWqWExMdw+ChFCTPsEGMMgToBkoEGyW3mXx9+3h2t9B1oAcfyQT0Yw
0pkB1RFUMm9pepC0K5XEtuG7qoSiowyrTHDUYh/dYAzKMYZsNH6SV5gkf3yOm2t/uCqi68H/YtSi
8gyRx3FMUTRB3pkUN729riK577tCBRMlWkJ84VTkk3KoCwxg//Vv2ZneblkzOOfvNpYiFhKQLV85
JQVKa+oNhg7Nz2zqV7ba2Hp3F6JaK3oexke5Ejj8uifqRNEh2WRCWPetw0tpK0/IOUdENzwH2n6U
FFtvd6ooC3M1bwHVRxZBFSch5ss4LxZWkBfV2A2oqKx2iqfu5oN5zUJ72avQgUqY1yeE43hiGnql
mAngWtk6RXF7iDv/kHXVRc2RoWuh05CKTkYwuBohpW9W+1LTRCle61zyajI3tKNsBdFU4m+g2mfc
Ax2LhP4kQ+7bgjXOaPX9cnvF4cikDLrYoB1w6q+55rC07fGg/yixtu/Q4MuVHxtB1aLIMI5U+oyE
uekDsDDUq6FUL1mv2KUV77YNE8FwNFJqWVATBuMX5wxUZfR2aonKcNf9/3XwOAYxLOyRSonnlEG6
VHSn42BrQVlFefwjW/gAPQ7DXGkt1F92XT7vmyhP3QRtup1aol+3kVYpUVU0aLOrli7zQcbYjFWo
SzCoyvcxORmioGJ1Vhbf52KKWcqMKs90BDHJcxl5JD4luWD/WJ2TBQQXR8yQQOwTqmHikWzcHqUS
Dc9QBiVK9FwniQUORxJG10BdKWWmeNPOcJAvuyO7+SS76iF1zM/b8yIaN/b7ggDLwictDQEmYbEU
ONbIkt3/d8lCHM4WFnFU0KaNDkk5gPjyYYjOin6/bcT6A8oCgFv6tA+InKaYmuAXvSqReVOgHpKg
p+BktzsF4u/DoRU1E1z3aJ3JccoQqOILiKKoI7XB0prJ5EnVmYj8QPB9/vVEb4tUl1i18mwek+DY
a4InyNU9Xf399/OPJnLcqbXGCpRN80tl3ipGbKv9VZX2tlIhJjJdyQjd7Xlad7ZXSG6R4vnEInUE
ujGqxG7M3BkyL6+e/wyEW6b9qBG1V2GXnF+XkmPID4Nop2Hu9G5rWwwdm7rFojGVaaylCVNT5b/q
4cFqvxT+jdrdJqKXFBEQtzpTlD1lfsVsIf0V8kfQbg6KRJB48z3k5/7h7HCrFCmcqUGZhEFv6Q7V
nsL4DpffApD1yHUxdtxSDfrRb5QAPqBfvSSYQ4MPjZfyQ/0QOLId3IyCY7vI57jt2oqNsvMb4Jll
cYOstpOu1jstFeUniGC4DTvODL0IWea3n+6j0tHplfTfRdYYi/5ePfwzy0z7KQ9nzA+h+y58gCpZ
+xHhhyUElwdTtpZqVKwgREUStjwiEyrbJeF5GEVBKBv1jRXEP6soU1fRMcZwQZrD9vVvKRplxId4
N8n2mD5tE4IiYDr+eYUqg6VVzAXoF5YVXV3Ft7M3u6xHuPGjd6qj+lUv7Phc7n1H+7wNvh40vE4a
RxWjXzZ9VgA7yW/lyinaxhmHXf8RtYblxHFEUahxVA0mY6TyempOdSJYtgIiMjhuqLU6sEKmNqHV
it3jAqwIH8mY7awsgjCS82djxlFEQfOxUHUYI/ckPSe5pB1VlV4HCnoGEmmaBCcVNgVbvsgxRF+l
jVGz6i7dgur0qJ4nX/SuL/ICjh2aSNXqkHngXPj7xmqczEzuMx13LII3UgEQr8wZ5HUaZiFsSera
rTrWPBK9qK3TqApCLsGgmRxTBFqT+FEDIChQt+pBIQLaFjicyYUKaE1ZkpCtG5J5aZY4aPlmx+2N
jL6AqfBml4UE7z0A/YIoWhPhbMI5XD+gnGZkyWvhZfb0h2YvfdKuyxpVY9qDemjOuai51/o0vQJy
LjchB95QcUvu9lq7m4efOfUdIh9bUZrZ+iy94nB+p7ex/7dg1OhbFrSCkVKkkMASrFcBCn+KHMwm
r3pmTRupXmNOjlQqu21KWHeH34bwzztQIw/NsMAMRX7gZMnDLJ+stLGNzDFDgeetn780BZ0W0GMJ
Tzgcl6JLbY/O5IQl8esnHCX2ukvQ86NFeCLuJLsaNyzAOGJNM032hx5gE/kKxTRboqmrld726K2f
jxYonIOPijTmbYwDGH0OP7O86sxp7flu+p4j8bjeW272kbuYBSDn4IMVhH3VwaxIOcnjYR6fB1E3
sdU1tIDgfBvPPESPDHZMLku7IPdSYNjaeDDlPzOFv2pNrKkw1Ro4Q63Zio88ucSt80+CGWJ89o6C
Xq3hb1iRxxvPTf3idNn1sC/2CVJB2wfVRkwsfJcVuTgvTtVDKG8cZKDpV82OybyFnnKdXSDu4UYe
/cjaXZjG2HdxWpKGLpZidvpPq8ptfdT7SAQVIybu4R9lURmcYD1ZjKsWYIahIZtGg2UdiCKZTkNS
2OEosEgEwn5fgCjQe0/RnA2bn38Kq52W3/q+wOuEU8QRA+17CGsaMMS4mr0EVcwm7oBmh3UVjlxR
o5TVnHGki/+P8/gmXA263UtTBDT0f7GuSedEsx060S5zICfzrE27tLv87YsiaNFYckyhSEHS6xnG
cpyu9WTXlw9EJFu0unksjOOYQtJpleNS8uVGIPWPU/85LwsHxXxd97C9jLeNUfkeE0kXFoVuYRjL
uXIG3NuW6JUxC7hidbv9bc47aVVZLZpORsNRV24lu86zI6qxBBuGCIKLvrKwG4KMbYFDKqNZRpOi
CredBWHD+lXAwhCOGDokCiYd2/vqAg/q0UE5oHviwbxCgt9OP0tCL1+fHaJoMnrmmYTPro3rovSN
Eq9YsfZDKY4hQuOECLLF1n3tFYPjnygOzRw67zABj5mSsSfdA+qa7Ug/CIWk1yfpFYpjIYLGxfoY
WmCh0XTTJtlZ6Gez7c/rEOg6RSyLEosPuyxp0M2JxQ3Qxw9sReqvdU30nrK+j79icL4Wh23forkV
Lmjyp1jCC/pFs65jUS76+ty/onC+poVTl5IcKG30RZOcVHkyREkv61EWSlRkxTJVprT8dlswCBrF
qR179kVzCfWB9WfC/eMlqN3JU135oAy2qPB61axXSD44SaHkU7YpIEv05DQlp40eJeUjSmlQjv6f
XXxsMlh50kFEFblPyUFBJb7W2+UokgJdt4RSU7NAaTLf3KpP06iNtWp0G/kuVm6rIHOKD4WM+isG
t6fGJpH60ARGqn9vq9NMn8IcJ6Lgx/aqWTWFoDTbgtg2++etHyRGp2SxWox4S7tuiNuqN41++DMI
jmaSHuFv4wNinEOnK885ZgcNzv4MhNm5CHPCQE1prgOkix6Ves8evOJBcGHB1sS7uHcxVtyUGKj3
lKoCGD4ktjXj/0i7kuW4kRz6RYwgk/uVa7GqtC+WfWHY7jb3fefXz0v1dItKcSrH6osvjtArgAAS
iQQeAjOxV+0gYDO02MaO0VzF4qcsbQPJXIaqbJqkOAGkUd4m+q0JRj4xf7msuv1msQ0Ik9aARFkt
prieHXTdr39zdKZYYaLFFhYg/yReey8eeOw3u7F0g8pGoF4K61iGaLXyc0K7NyLOunwrw1+Xpds9
Fv6BwZLg94ZBlEbUCxMw2ZBbavVz4Zk3D4CpLk1oUUyWBNrrptWaiTtrxr+ybUVkTp1cMM3UVMvZ
KZpbszwU5FkbeI/4+wfCRk9sIOiGZW2ol3aqpT3R3bPrIXrKT7h5v8xuamUObzj/sgFgvov5MlNa
62sDxanoPMLsuaXWxKOLIxXs2rxsBBwTR7HkPdYirAJIr4FVo7T03J5N3CJT0Vpu9KvXhaxH4sQu
7zK5H1tVne460nWdnQFJYwwA9ylATXAEzYIjRaYl8pK4ffN7A2GMI06asVoXfLc2ja6S1nTyiUcN
sN8Ch5ajvwVhbKNLCjGeevqljNwawUEd6daQ3spdQIzVVhO7zx40gxNtd7PTDShjHqaUjyiiQ7C4
vZPIdZS7cQkzbO9iiXN/5amQMQ49m/qiznHUItcm+bFHpe5T5vemQOoKm9NJLoRcaWfIMtmT2wfj
beJSYrH0u3x8pRbz1eD39ynhBW6jPubkGLASbU56CDWpJ7yOESFGId+fxO+XRePZOHN2COE8dyQF
jC7jcC9KrLBb7R7P5f8OhjksZjL0ZTkCpiXP5vJjrG676Ou/gmCfI2Ky9hEsDpuGk2Cqzl17mD9V
4n77JuxDRKdpMVI6SJGZ5LFoV3upp08lQtiZgv5q7FfDGqL3praIYwyenBxxvLrVMpCttFcxjxhn
P5xuQJigU6TyGtZhgVP7l/AgHOpAdtZDfyhP4k0S5Nca6rS8tuLX+9uH7GuDyQQhCTO/jUoFW29W
D2ehm9zVgeQkLohknNlGicHRffNpBoeNcpi+cJP+3SixwWfiURXNuTRE2ewIZLbQzB+gJvCZQKRj
L56EHfC6ybIukKrshVaBWoss6LuzyHuZoM74UYVY9q5rhqLJ7Jq6KdKWPu+T2SnL2urnL6T4IeZf
FTT9jmex5QizGxkA9TcYExmMNRMiOYS+xpwEajZZ6J/+0veL+wm33cAwkYEseJWIjRRTToKrSA/o
NKh4zdgcSViCnw60nUpKAIF3j3joLHH0Mx6Zw+5p9yYGyxkhi0KRxxMwTHN0pPxFiZ5W8KBUz6Ui
cdLJXUM2ZII1MKqBZjYq7uYwyqO1yRQdVpZmT635gCeC3/8iaFCWDVAtg0JEZhx17GoBo7ywskS3
Ru0x+rnOL5cR6Ddl7XiLwLjiKkRLL2UYCxpb3YmGxI7GH/OwWmUWNAN2L7Y/V17lZ88GtpCM0uQw
GjtTx8yWNOa1pa/1Xa5L2MvL41fYS4q3OEymoGmzmmBrHESLn4TVk1c0bnYvi84bd+PJw6QH6Is3
27YAToZL3yTcr5gbTxrepqM9q95Kw8QAtM7pIMcCyiz/bPPHdvkhVbktT0GPdOSyTfAUx8QB7Etd
O7DWoADQPhddZeXYT7VcG59JtzcSsbFAT/MJS3xhepp5Lcu0o/rXZTn2YvQWgDm/u0rCspEFhmbA
vvAo1JKbBkuNO81ZtVPYPFxG43wglvVLnnUUyzCg4xhqbXcyJheIJWlfzSgYxj8uQ+1anEaIhl2i
mo7nm/dhB+ufsFogoR6ES0TXewmIixqRE3uo53+IDG8gbBKXj7U+tXQmtSGgdKz1mzkM/X8lB5vE
lWIikWnEoGjaGeelUg5hHMXWIPM6FXYNWjMlGU8AimyyYdoQxiXNBeQ7SRGi2vQ4tC+RbBm8pupd
zjTUekHyZJggRWLnHws5y1IMU+H9ZLHboHCjY32IfxFvCTKPV/PZtQHMWKKuqeiKxI6wFGEtSYSO
73VV9j0TFafVk9GqFM6lZNeHNjDM+RAuelbKBDAKXm/lCP0q672Y3+eK7srVKR/vft8iNF0FURY2
S8gyK9Vadt2gtQ3ehqLyyyirXweJyFaVmu5lnD1n3eIwYk1r2DUrqfGlRGm5HeS6sdpaqR1iLrIf
S/L1zN3FuOdPW0j6QTe5glqGtZpogIxjgrxaDb/0NeE0d+8Z+haD/v8Gg9Qprl4G1BcP85WWI/0R
59Bq8kcSxcFlDfLEoRreQAmy3nWYWUfrYYpmwLWvv0wSj+5116G28jCHHhlDTGkVLR6JhOYHBsMO
6vJrjrubTE5TS4nEpyks7rBNGg2CRR20WeRcFnLfTEzRUCQaZ9nxlXbRZEWqB/SzzN+kx3n8s5TR
LNGdaoNzVO15s6a/ATG3wHBZ16hbARRFL8IAwkP53Gm8RGW3uWCLwqST2RzNklT2aC7ACCFtckqx
47R7MfXQHl3iZNweEJ5YjJspWqqXmMKF/rLoS1jpLtoUg6nOOERQ+7b4pj3GtVK9i4wmHeHNc+2g
md2NM96o775nvUEwnqUVZV9PIz6QGXp97RiL6ObVvSCqnBvFXrzdfiLGrRKtghXiHR6luskyW9wt
9YeuC9KysrFZu+KR6/A+EONgS6mFyTjgA5U9SG4WO8aEBuFRgXDtjslX6klcZ1mBUK2DkIQO7NhT
r2uXeJUnODxuec6XYt9G9ZEkq7ZSm8NwYzads6FBRe0Y8hY6c1THPo9mNdI9UQdOEUbf9Ky9WTMU
cHNesYYnDhMZ8NCnatMC3Q3NTyk6941sgbzPNH9djnSvza5surcxPPb1UkqbEQ+0EEe1BvC9arZq
La7iVr7wfbaxQcFq/fqICTtOhOWJx0SIttQbrEfqUHKKAZGI3pKMt0sCXqynywJyYoTJxAghHvp2
pA6MDsUAyfq5rwhHlt1a3laHVNjNmZgvTUhKETpsXDqNFntxZ4u34UH3SzdzcFsLhEcsRb4sGPfL
MSFjWo1IiWSgjl4b4CJgK0g8M9t8yoIo+IuLXTj3Xz+zWHErLBM6RKnKwqwALMkeRiUg5lWnc9KZ
/3H+/xN1TSZwhAryGIzE0sV9Nu1XHA/z3Wxnj9gBxV0UeTny6uzrZqYmomFgCNOR4kq2IrG2w6r3
slxw+zhxVNH4sia8YcLLMURnK8yVECmtlEO+DCP1YWQ1wpXK22p0OYfBqNN7o5ynsi7MCN9pFnMJ
1JIaYn1qj0rjZSZ6gkPCI7zd9TT0bCNcKBIuXMxH61WsdMjw2u4sbYa22Zuy9i9b/K7W3gDYEclC
14pqpOt/1Fy4K43aWxvNL3qJUwbhwTDlgxgyJKmIrELQDpLhkdnTebNdHFWpzLfJsQ9qUSlEPlj9
9NMkvAXwux9/oyom45NzsYxJCQNr1Ppx7bSbfKlcuc0DvJ8EUsKNgPQHfzhFNnhU4E0E7Bajz0YJ
ArUOiMzc3Om/YJWarR9zN/dNTtrH+0D0/zdgotJgNSUF682r2ThM45eWd0/cPZ428jARvZlmQ89l
6E9OCnsS/yyaK5DoKoRzmdp9kcEm8b99RmVieD8LpgLaBMoLbPgauAaPxO6s5JtgF5OlWJKt2uQA
zhQHHOJ2eqh9XjmBZ4lMNG+aqcAidehynE9NdG+Uh8s+yzNEJiioehyNBt0hqi69vU7ehBg0SH8m
s5f0vAYMzkdjJyZV2azXuQZWpBqWNNrK5E9VZIfp42WZODpjmxJkeWmXTAbO1P9IlW9V+vXy3+fY
NzstORGziFYa5wodzX1N2bhpEt+D08i7jMOTgwkSYq1hEaYI46tKsDZXjyZvEIX3QegP2DgqXVdr
RHSLsKpoVq18U7pjGPt9z2nC3W2u2HiRxgQEEi2FQRIorPdCnzLcrT6mPLGFo+NY824P8xaJjQtZ
20c53fisPuTY+dH5oaNeKw9YluTlx8jjjTe8zlJ9jKuqqWqSpBhoynyvQTxDG02/IDkhdxreagc7
BN/BAHr30Euvy9fm6el2dOn63+bEm+rZzYzQB/w3OHMQ5jrYw4sZ4EV5myp/VHOwtrmFlr1ROMvK
J1hltQ0YcyRKpqpGUkPTMBLdqDM27oTntIislfvyTs36kk4Zs2+1hAiGCCTh0L60weTjVno/HomH
aI9oy7vI7XvzmxYZJ1CMTAXvCvIwwQhkJF165url02c8+Q2DcQDdENVGV1AvA8NDZTWpjueBgvfo
ue/NbyCM7ZOkHEG7Ab2N3VHUbDnN7HZyazC+XxaGNTtMTBCia5pOdEPHJBTzfdQUbVhhVKl2PBNf
ma7QxmRn0WnK79L62VwfL6N9CB4sHPN9kkkVyjwBHHrej6DL9woNbFfOktlib6OnyRJW0xU4U4es
LllQ5oMVSVFEfVgCVJju5LA/CMLyZayIjW43+7KAPCjms+mVTKpJAtTcvJjzaZw0qxIrMMDyvtuH
/kdWKCaZEddxMvqpUO3GJUd6FR5vqyfdbjDu8b23+6vcljj5E+tbLCI1pc0Bg2GStq6oqSjgzjWz
m2bGujOTVz+lFrANGK8oBrrU8cCDf0wGJVv1cSXSoKJVOdD78yocLn+hD6cKC8AkSWAMUKM4m1S7
GsaTERmnPmxKS1axSm0tBltvG68SF0sfpB/YZu8OhnIlYaJ8zXkDILv6/EdSk70Lj1m6GmU/qjaK
77dhr5zABODNacq737Mh+L3AJnv/leZCUcIKOHnQfJcc+ZA8/ewc46fiFV7iZD8u6/fy9zM/3IQ1
kJWDzAmptNpkx8EMFXsNl47jZ5yvaIpM3FKWqlzaEDDL3fpC2bBHDDhFAbhKnQpzlp/y6823YuJW
W6hrnCSA00kPBq9Tqbzo5cOYciLVhzIT+62YUKWo2IZb5cBR/AUTVJo1Busps3FgPmqWeqQTit0Z
m4V//O6OGRaYCVyNKYK52ARwP/qS4usqJ+P4UJ5mAZh4JYFxTZBAsWPXYFVMDuWD7ibnwRmQOlJu
+ctGyHMtJoh0ShqaM/1cZb3YJC6crjHR6cnj4ePBMKGk1LRQAMehaovaZAllZKHLrtI4r7U8U389
UzdxN1yHRM8HoEg3yAAeO7uyDSc8qP6EsVH+cxLVzf8OwCZL/J4jM87nDnCK+mjIfgqOCLBXm/dp
8wdyV076wYkWr1azka2NtFkSsSbRjpfOr1oR/CCZe9kWdo9kQ1YVBVyXaDNlIoVe1WKJ/hTVNrvG
wm4RleT2nBBL4E707ZvDGxITJMbBiOpMh4kPxkPa+sNyHRFe3KOZOft1ZElBnQKMKYqqMybXZqZe
53jkthXcUMSn+dBbmrUkFr2Agf2PA7enuw0ay5BMJtIJmo4jvx5lrDsdiG6J8Sr7kzLqtqaR75c/
1Z4Ct3DMHYiYazLNHYTTopeqWq1Cmq214L0376ZOWxiq443RJekSNdkCqaa7ARuiSjDajRYeEFy6
DwhT+g7vJsuTizFBSUc7aZo3NOtF029R24KJuMfbOsRDYcyvEUmidC20l+fqc7Z0h2FJr5uGtz91
Nx5t1Ud/x0Z9QqO3eWZAfXrkgi7NlrF03LTb2F7t1dUwW6xzEk8uInM4xdjjIqNHDo51pBQb0qnw
NQeruukwc+qGtsQ5hj9UAuhhtRWROawEOJhYUS+rQG0YS19Cs7Tzuj0oxp+dfNWIjT0MX7DS0DFn
wRKmQBcrWyqPIq6BRp7ZDcKLJKVOg20tucjLkPcC9PbHMYcb2goMZSxgTTqYnKOysEASDEI0qS8s
Q7lJOs7JvReit3BMxJEGoZ9DGco3mxqb+2JLMn6zxMxom31M7uY1EfMIAnXhrWwcF0mzkpg3mbib
gGzkMJnggg/aCCZV2+ipL39RzwhXf02KTQfeN+IojSUBqYTWlGLQLNll+DXEPqvfbfH+S2XoZaGn
GjHZ3cJlhWVW0gph1OT7Ml4ZcIbiE9EYaw4V1CBMPGipMqOwBvQERioIij2MhjMI0VVlhLegFr+7
HPT3wvE7HCYcR6M4Lw1YRvFhyC/6YUx79QUwFdBmmdwebF6RaC+evENk4nGVThmR4pgeotk95U6O
/NbtXSwTduJj4vBO0R1jeAfHBOZSySKQtEJANSqschlApfOJO947CCYmL0O4QiBINL40WHiK7eSZ
vdys9vhMnBwi8ZhF9go57wCZkLwuwzqUM2Ra7NHBq/EN7l8BDrUTN/jvHGuyokgKnsFBJk7YevO8
FKAfNnCNXJTqz3T5s5E1K1zSINbGIMP2QCzz9pK8vcOWUb/KsNejmqxUQ7FYH86wYOeytfJ+DSN3
iDmBZejhFAXeXU3TE9HSM2kcNuRdg9mIzBw/8VTE6joCZFpulszPwqfLQtCQzSSR71TKnCCyKpNs
mPH3RUXtNFtfTPNuzdS18KJQUZypqJs7OVZwqVFaooNOti5HzrTNziGGn6Dg4o6xC4wQMS44CHm2
ig0MlswNuMvLvrdjUe2eVl0Dc3oLgoJIjOwS82fuZdn3rtgIapKuq4ZsolGZCTdyNJQV0XN0NzjY
uXxDiVILdz7Vh/EgXUcB3hawDjk9xpxvuh90NriMxHqhFmueozQ4xLb5U7FzZzyIf3SOmFggBbcF
53NhboP4Ie6ojRLKQBRONM+VD2GgBLVbWsM5d5eD4F3W7O4n3cBR19nkhVguOyoZFTARF6+WzwNY
/zWM10mtI2bDuVV5D+HU1z6Y8QaQ8cVkUYq16wHYzFHQkeVq0cFNLQtetsS8AEtd7gPWxl4ZXaKT
AxloQgOsN7kE8XVJHfFrFmieZLcW5Y3Sndj8P0js9u1GoRuAsSlUA73Oe7UuEqmwgDNFKnFWXxQ3
vtFdVO+sLkAhClbzidIJHPMNjjFTrPo0sr6Ge5Dmp6ZcL9k3ofr9fO8dBKPL2qgXNaYSGdppMM7a
eq3zIPaTio0YjDGi6V0gYQoxml+oDt7lXujUh84Z3QVFE3IqQUd72fr3Y/ab3hhjBJFqutZZhkqG
ElnRdGj7n5cBPvCIIed7pzbmVJiR5CH3BwJdFi+fDV+wBr8/6XaHCIK57NaO3fipOlyGpYr6aPhv
cjFnRZcYUzfp+FiogNptddUquiWvA0d7r/H+EgxzyxAM7P3qNMBM9uz0QWyn6EPLjslVY3VYHyKd
6U73tbBCJwqKQHLR/AKvE26zH5Mlu7gHOcK5vONzSPIMia2+VWre5RqBISm+XFmK3dmpEzuJrfr5
dXrAWcH1QC4kk3jXYYx7fAhIWvADoh8/mHZ2poEmR4tjaPOIHz6wODOmxZbhClBGE22GaaXnerQa
Vzet6l4Gn0YWdJ7qr27hGaYl+GCOAWXip/LjN199jYCbg0NaMKYSRUBPovrUqaJvFDrnRs+x4leV
byD6FUzRcUnDAZhCFh/cN2PFOf54gfq1cXWD0YEdJA41YKgWmG5xk4mwfEvBkoTiVrriM67tnn4b
rTEBp+5JjoEGeEzWPI9Ka/VZgyGUb3n7uzNqrHEwccfs0qhtQwCBeikwQPAlD7+7bJSFYIKMsVZy
NuuwAAHMbup6apBVp9rD5Uj2of+LRWFiDBGqLNHU1wBan6ODeJV6RiC6oCS2seDJF53pdvHa6/So
3Zvn6Qtv/yAvgLP9JYaiNGssA79z40f5Jrz7q6cls9ejdEcZSf8fHoL9m9qbnbxqZWOWkmBgry8B
an6WXzdSdl5yq2DdCa/msXureEvHWG7fuC2yrK+Qjo1edBj8zJcROPgtHrsH7QaGsfuw0ioiKXj4
nsdTW5yVkdfOuR8NNwiMwYP3VqvmBIK0juRpPrFR2jwVTzTya4FiVUFk12C2l93SXwXrspHuevUG
m/EEPB8UirlCOikW7WSqLA1zV015CM3g3wGxzgC6tmmWAFTJJWaQCweHvB2G67fWrPzLUPuO9yYU
W+CrlFEzC7yhQqHRd3qkLb/o8EP3pNyWh/SZeFkAq/GnA7HIgX+Gc3TKVv60WKsKzAyggmlW9kQm
i2Sjh+1Mx+fLcn7opH8NMBs5GcOp1xYbTEcAlef/XhImqzwtnuRm3vSphHMDxliK2BmgEBigVCEp
rSw+ylrFscX9RGQDwdiInChC1yyQh9IACZbsJEfBpuTJsyu5sRt5vCvr7jH9D+AH8rOonLJFbCBT
M/SWKR90lN/n9eXyZ+KBMOmVrkrqoFBrVFTRIsY51V5aXq/x62H/IZ9VVSJhx55MdEV+f2srMy1X
whGHpnIlHss/cme1DKfDJCDNpmYXD/lcxpl9ud4gmWtVF4lSKYkJPMl8KpsvY33dkKfLqiP7rvSG
QX/D5jApobpqKoDRv5SPiPNowmwTq7kujm2QY2Nrb42tFXrhQxOgS8FZ0ehnpxbuJZ+rprz9EPpD
Nz+kBQ81Fqnhh4h+GUjn1AHpsDPauAe5WMzArXfuHzpvcIxnJ6WhizO9smry4zSdYtm7rNj95HFj
L4w3YyAxNvICALMneR1y/tDR8cw/eYLf+upX3kTY3msIqmBvAjGunRakXbuU2qcfHdTTbAm2fkdv
GJlT2p9K797A2FmSFlXFPIwA1qXmbVgvTh2PDpl5dEQ8JbJrt/QQlBqqCJw8kD3RXp3qLgywBKcJ
6mN8DG1ezy5V0gUnZydLknRIjMKEESr+eKaDU4OnH3v/cyXwjf6YYFIlqtEoVH9pIPqDW91L2FvX
HsajaWMFG3Is8cRzMGpvl0Rjgkk2RLMuU/+K0b6om1/b0teGxxE7APrv7cS7AXJCl8qEFZBuZ3Ve
QcAhuuoqvGMuD0Jx/xkX04iIPdKaaOLd7H3IEJIo7XP8h41VRWfaug4XuwZnkT278SnxQvcy3q5x
bOAYDRb5lBolXfdFPYwah+wLPjaeHC7D7J80GxxGd9jUPbRygveR4Vg9o4HWynBI/yzOEkpCVor6
BC/P3/1YG0Am9KZkxrYsjNKgznsQ8ruku5tkjlA8CCbcZqFU1AMI9W2jiiwlyyxNyCyp4lnEblTf
SMIE3T404z6iFkF8zZetxe5xiGHfaHno3S5ojzV3/pEnGBN2zTT8L6LZ383lcVDPbcIpdexnbW9S
sU07ShsNUoOQi9bINKgDAcsG1h8K7FxoLdpAyLeIvX4JWdlAMikVSRVZiKhJTHgNpIApxvgszVlu
sqfekv3Oq4IQxavpUL/Ukx394PgA2YtWG3z6/5tsIE3MfokqiIybdWGrnnQwnPGo+uELqoTcRGs3
CdJUFVTksqKDtuI9Gmou8hJStNnMrLg9VvJ10aPokyT2Zbn2reUNiBErqsdBTxv6At/dV829MV/X
vI58nixMUFTVKu70AV9OEr6Z6kFZI7sxfuQpT5R9V3sThYmG4Rwl4aAAZx39pb/q4q+XVbX/rLf5
KFSXGxPI23VJZvowO/5UFovYa5AdsW7z3viZ2JRrMfOw3IhuYOF8I55gTDRsEsMoCe2S6IUbNT2o
MScU7lcjNoKxsXBOm67HwghbOPRY3G4lWDp2jbqEPV3Nh9rtW8sYrOY8eDPYRfittPtJ1QafCZKT
mpp4ZIO1T0dypK4l2ORxhE6RjriRw+u94tk8EyEjLRHbUoQ+zQZjx4NdEUy+iJPFMZf9iPGPPbIp
aR8qawUmARoxaKKIx9gfpq1YlC2j+8EjJN6VSSeyCXYbgqZN5hP2jYbdcQ2MHyQTfjdXX7U6QxdI
2nJskYfDfKqyNdKsx+YK25yQyPdeL+nW2nBe73YNfiMM84H6tTL6UYHmevPQ9EftU2f/299nj68k
0/97lrRoY6zq+tTXkWqNv7255rVYs8FhovighbEuVFAW2CXtboLzgt9WSaxl8uL4U+EPHQcYtVI1
7MNhopMu0x1rKp6P0d5qKWZ20uSJdyWmP/hDyr7BYCJRPWvxJC40AuKJWrGRcp4UNAcPQe9zk85d
99lgMRZdxUvftsPrzUfCus/OH0+jPTiCX3jTgVfp2jfrN+UxZh03w1IXDSJggnKr0XtzYdpD63Mi
Av3Jl9TH2HW9hnpIcnyiMrEkTCgMV6Fj2p03upHfOcQrj6YTo0b5L6VjI1ECUpGK0E6YMbrOmxiD
cHeCxiO25KiQvRkbVZskRUpB5Ngqx+u4Sq1k/vOyCqmGLmiQvQ73qzqWS/5qFDSRzvwkoBvw1OAy
zH4A+scc2Ib+om5jBXOr6KaWG1+vJd+ICefQ5diCymQrU09UYeghSQGW1nC6b9OjqZ+K7kZaOY0l
+7XxN09ir756B2s2qdK0u/5Mux/pXnrarpD4+lV8vebWCoZoghpa6Ip3ua3cX9bm/vvQ5gcwYaMk
Ew6nGj9gOb52Qh1Cj64YGLllDK6oTNDIsdqCLD3141/yz/68HLVfuCmgDSq9CZ0WVVHtnASCXx7x
sn7iPxzxfIAJI2mIFTUqOutso6nsjpyI8b3Xv/xLbTJRJAq7wZxNyNgtV3Hql+qvUs6sIfoeYxo5
kr2huSK5yclmOB7BcjFMrZFlCQ2Qa/atmQ6q+I0jFQ+AOSvzqq9AwwwA+aYM6kd6v1u+SsfOW21a
fhKCT1UM34ySZWVY4roaNBmATQ6ijtQ0PFNIUlsaJ+eyaLv3nw0Qc/+Jl3oMmxlGYVZaiGXcSeNN
rZjYaEronKTLfl6G4ymS/v/mltLNY2ZEDZxtXk5YCiCPnMBFbfhCCGabZdFC0zVFir8fR7mzJNdE
uwaDkJ2n1/r41I6Pl6XheBS7uboaFxJnNHbpqu7XrWRLSex3yupehuEpjY0bs4DsqaKOuxgWCqFW
3CscD+JJwsQGsC9gu9wEeyNgSBPN1lK7c6FzqDPIbtZkEM3EngPZ/MB0mRiEhL2G1Dk+h3d0Sbrw
sLgxor2BaC9fUWoJzZpumzPtRBcPxQ8eHcN+oWbzC+gv3NhfG2f9IKv4BaNXPYe+eBX6Eepd6IPQ
7fR6PlZoaDTBQSc6rR3e89LGXS1v0Bln00NckHo6ERyvFbaVBnWdWX3H2znOQ2F8rMx6cUlT5MGd
Zty2LdYC1dEfRVVy7kH7F2PDVHUJ10hNYfOQuW+SYqBzUHiywdS9k33rD2uNLDg+dDcJJhdy3q11
Ny3ZIDKSSfNoGqkJRNl8EovcSnA3XnB5Xa8bXjrMg6JK3hhKBNo5PY0BpWQPnXAoskMtPaXSVR4+
f8K5NzIx6YeZTc0iiHhjFqThqBvVs7qEnByLJwsbPxawbGs5hnHi7kWZj4p53cuBsVwLAkeW/VrN
RhgmjEREFFIxAZKEnR/9o2SlzlxYMZ59B08MMJtgU6pAIdAfI0/6zISTrGzQmdxjmaW0SmugG3Dr
1w2zr5uO03v6Ast7qt/PG9/Q2KRj1Af0Q1MqjxjcPPR9QwIPUO9HDm9DzH7f1AaJyT7KkIRDSr9f
5/aJZRzROXIlXPeWflcFsk1bMCnFKe9Navco3aAyoTLUR02WasjXV8uLmc2HasXQSardGcUYYS9W
cRp03hKk/dD1T0jRmACJAmlnViUwl/5c1U+xdGXwtlruF0o3cjFBpGtlVZtDYHRu9X16BqXqYQ0i
bCMebVw33MqpryPJihC/Lju6xFMoE1LaRYqWiEavOFh+CbH1yt5p4OG5eclP6h3xRr+8yt3azrlz
zJwIwCYqS7+SvNRgQZPWubV4mlUsDwU1QDtjDCLWHI6k4l4WtlExE3DMPqvaCjwjNvJyrFA/loon
qteol9gYVJBlbI9D01o/ce7FPP0ywUcuI0xnxhCyytOzoZaHZY7s/ofZpj9WIh4uy0it5EOiuRGR
iTWl0vXiPELENVpvBWSzclLxDIaDwS5HSGI9r/MBAqEqkj0Pv7Dqyh6esqfMFlDr9jD5mnE7kHbv
A29yfdiWkAvVLKs4jtJkcEALbKlLafXiTVl+v6xAjqvrTHgh2SzI4goFKrF4NgvNrrPeqRvejAwP
hokoZt1kUZ3S2KnXNsnXL0M03mGxl3tZmv3Wt43emKhiaFirhMck9OMcw2NxzDBQ2eDJjw7G8Oo/
PJHo/29Sk3qIyracAFWBsWxSjgL2WGYyRyCe7TFpySqEaijQYfqKLP5siGelzzj+yoNgokSfS5qc
0AN0VM7KdMp+d9Hna4F780mYeJBlVSGYBH8/Fx8aIwgLTsF5N96Y2Pahq0RV8Kzw/jusRK6SMoOK
akxhztG1Pnjm+G1In0rpRmwfLhvYrrI2YMxHj8IVLB4EYMYaJOSUCP7lv7/r95u/z3zvHA0Neqvg
75OiCLQywdtJ7cRR5uhZxDGt/YuDqSkYrjZNGbeH94qrmhBEjR0aEEdP9opDgywtESxKAJ6e4uNg
Fap1WTj6Bz8E6w0gI9yadqPRlwAsYqwbM+/lyh/E9VPhGrvMYQk6pCKMPWMhL9p8af83Hp8Meq2s
b2JvBLEqlpr0z5GdOdMXXvF8NzdEw6ioYgaebghjRFNktcKCdXQO4TqkHdGjeijQodq9dp9jXsU1
MM4Zu7whuT1r2aIyoq5J3hXyAtQ8emrIeWz8qD2K4x+XP9tuUN3CMB7cqUVRjgJgVAwCmagNi1hW
SFv0+C0cu2nhFos50MO0FCeSUhv5pcS2cSd75im/MZzemsFvKNvJLSZNnIm7VnnPsTe47CHfCUJo
yiVkrIXCr4YFFT9eNX/P/MHnAVcjYFnDxp73/tZLMhqxWkAI5U1inrXya8Rbs7VrEBsI5pgV18XU
GxElqlJov6RT5zSj/l3s1GCtDU6k4knDhN3SXLH9VUHRrScgklWv+/C2zDkYuz1EW5UxISrVs1jI
dIBIkRP6shO5IYhQekt47l088jmFQW8ILxx737WFjRYZZy7BUvzXpNHovZjo4Yjtxr7/Mz/pfuOV
3F4sHhrrxH2u5gl9wyTFqHj6Ksu2VE+Te1konmUwPiwgMRLHBZaBAuZxKAwHA/VBhgpjK4m8CMzD
YnxYGjJNJbSNMkQBAEPthyyycqewl1sNa04sEJVSmijTqXhUhnupwMZc2MkmVev7fKZlZzm5r9ar
qTn3dWVn4fc6uU15E/wcB3h9Ztrkf5WZSKtBoNGi660lc1Xkf5HpXf5suw3SW5GYoKEJySqZClDU
G0ovGAaSL3qhlVKeLZtXa+B8OMKEDzPUEmxphf6ifDpmomylswYqyOmXZuR3/1IwJn7kKE9rswws
xW++090jGoYUjZ8oe1vLgdcdRS2OzTyQCcjgl9Xk/5B2XcuN40r0i1gFZvKVUZIt5zgvrJnxDHPO
/Pp74L13RcMc4a73WVVqNtA4aHQ4bShsMYdWdaMk0Lbe5J3AGaS8frTjV+TRo3pODBMhQgIHo75a
iFnqo6x9G8OLvP+WCj8mXsZje6NO+jBWYah5J8f0KjFFTBuJwL5XSh4xUSHwT3nJqfe+XjnGJNQp
JXUoQdIQfi/mBa3Xbt3/5tgC/ZNz68bYQoRxl2JKWzuDI2XyqgqLek+TbfqSU3zLbJ458JaPuVZy
OTRzxPKwTxHx0cD6WEY1Cm7BwoSxVed128w2rxeQfssKJvTYSDVJhSzFFz3BIkc05dqU6YOGEZrI
yu5T1Hvts98ENV+V8NQ/80719gVzMhb2glEXDc4MviAfLkP5qRq+8IBUVcVQVaIqKsYTftRwMuZK
MwVVscNyRrpGJ4kjgm+bEz3f1EJDhkPCE56gOYqRMs9TPbQaeN7mwbwoouElmDQed8j2bul4RoLy
F6MJ2RskKTVZx1uY1uNlD9if+9zXbRo/b0BwiMYpEPMh2Rza6Ni6CB0Z70COvWy/JFZfwKymgh5q
IjX4AhSbOctl6mbXua841ZOAuoT36UwO8FH3zpvpZspAXYllEKWdc3HWeoidPPNn4VT3RmWFBzQp
0iJ0UKRTb/9G2mm51XjVkRdL2b7mKKsSoSTgCjteISxbZOQWBSvuGD4KuZDZj4+qa/qUZJb3WqOm
8gluVsIYXRVVCzJzgDBEoK9E07wRKvO6bXiZOZ4YBjqryVCNFhya9hi+zPKNrDuayquI2ERO8508
Hf+EhuOPp6JWy7iqG7gHox3cRoOd7pYdqtKcYqG9fZTNx+YYCrW/z4t3ksicQ3FIW6Wgbg/tJxm/
hS6tVxXt7g7V1DuOLJ52DHaaoTEak4h0eJqBawSH0o5d5FJ3o6d48iO/ve4PZnhSjoFKUR3A20Pf
T+mT4acX8UG3558hnpyVzycy337drDaP8cnzZBDMkS4lvJJL+szID7nfWb2j/07eG+C4m0ct+9zm
MZ552wjI3I2QWHTGnTI9KShbCxT1TixM39Qau9Ke9WR5GhqMp4obVxgCTrBu+0z8vcAsvprlYBgL
LdVI6gdR3s3BMeFVqm9eFKdVZf1y0pdFqtJSGhUTHpa7Juc0tvD+n0EPo1kEfaJlILEGzvsxcbP0
iWP3vFVikCM3MYI+oiViravNoHnqfbT83zRudpXtpt+0KEJwuBcPTy8GSpIMdPSV/C4Uw6ad2MV0
c1Cv0IK4/gbsyz5GJJzXc9NdXu0UAyVBM/+3GtTQKnAZiKZtKMGN1htup4BqvK552MXBk/e24pUv
hrsnGkW0MQItc3D17Fo/Pxam0xjovSvQFTTeFjwihc38tLpSkoEUIuVoI6OHvH4nGyh/Rc/vIwIL
ixcN3HzkrCQxcEJkKa4j+lRsyoeaXGvTUVS+xfp+yu/77jjHD+d3b9tTWcljwESd5iQd2/fVbC7D
C/GS1uMNO+U+fZidzidWBCIknofGORoyzXmutnAeIn3RA1wJvXgcp0M2Pca8ATw8EYwHpnVzZhAB
61iZnUWyQ9NJ9sTLKkpbUjQiYeq9ZmAYmMHcbW1RG1VFW7mpxzP8nO3+e4t5jrk/3akIl6Dytoa3
GaASq94rO9PR3CC3KCs0t4Ji61Ssv4Sx0GUWhUzvoC9mSkpWf0eb2GO7/6n70UVxy0caaQtp1gIZ
QxXLQsJ0cRhO6+ZX0lPrJ3vRU73CW1CjAgLsW9nukLAL3Opp8Sc3283wtVvOe2LrtKw/grHeRY1V
TaDrT5u0QWD27lTwq305urKcI53YdRimgMVttZek+aHUPucU8gQw1ppKGfIRlH/JOBK8nVs7xHWB
oBfYfNCzfwsOSQ6KcgyXJa6MIkGJUccPQBt+6POPPrwozYJzM/BkUJNdnfI8LHMVpI045bnoLuTH
MuZuNnLcS54QurIrIVEwJejLgRA9TexxeTGKayPj1FryZNDfVzKGHpO+3/kNpOBZm25D7efCo62m
QMH6dCtDNhkgyfS6QWMeDGCqR1Rz+F3wc9Juw7B3z1va1m29lsPARKkaYggqd1hyGVmNEDpd67Xt
Va25dX1/XtRmxmkti0EI1KaIgUb3v9QdygAn4I3R6M7sZC6/tZB3ghgkMGJj7hUqrOknH6GcSzPg
lf6d3yOwZ340A7kalyCgjBClEl8s4ox2OOCaorqhUe05a7fl45/WTmPn7ESxoaYCjb63IFtFd7wb
OMsdfTE1tCju+by08/YNsR8VmxJxHqMIwoYhcmb9uRY1t8QciPNSzu8QipY/SsHs2TKUaVxf0y/q
6QVFTRwBPDUYKCBaK4YN7YsrOtGSC3AR129j+nBei83X5XpnGDCACtkU0DDnaDeXGI2OoYXkRrGy
q4Ja9du/lMbigjqqYUsbauRrGmoULfG528X7aFd942cOeAvIgEOqtUInjRDWpoNTtZOTj4KTE14J
/qbPuV5CBhiSTqxFgSYEzfsJhevFnmYOkGh3TD+4p5NTQQfl8BxCrlQGITCTqyBTQbVz8+/K99Zu
Uky/oaAkvSrW4C5PeW/FhYUpDOc3cXtZTUMm4M9A4pjBjaLTSNzSNp6yecqS63q+13hcStvQdBLB
+A+DXnWaPEMEcpB2Hmf2mBFrGL5NAgeYtg/xSRADFX07odzRwBkj8y7vaAM5bxoXb7UYmJB70EM2
9EGiLNfF8CSLx6nl3OfUvj5fticlGKBAc2ZVL/RlLqiRVeuuGfxQ831DCquMLvSYx0fL04j+vnIf
MiMvwqqAuHGWQEs6HFGhcKO0PAKhT/etioeIoegSWMIkjPQxGCNo62gOCzPsEdQrrwov9yuQO9Nx
qpHLm/n5qeyIlcXYQS6MglANkBV+l70CKX0Emd8jvWjZzdDcyltDejjXW8bKY6yimwNQ8UhCB7/F
eM2JcqvLnTs3xDbD9mJu1L0UYKi9SbjRBrpo5wQzttIgRoSbCopOcmoni3RVEmK1k3wVKronqsJV
fJEtx1SuUD44d5znDXusWa0ZyxFrUjWjBuGFsRNn9LeEtwp5LXn5adZAWTHMJQOmN6NCQ29vd8QL
x9YuEEMcePF6FjmoEFOSDIJ5sKL0ibdAHWt1Thezs1XyNpv9ITaq23+Gs39J0ECKgBpCMO0wq6Vk
Rgbc0DpUY3uCfNQrz5A5kc9Pt/9fMmi7lWIawHLGDofMgJeBmemga7Fo6Im2Y5Qvs0dnPY0XvGAQ
Vxxjfcuo6Mh56x1C2dW+pgRkbnBNEzkE1JY8LqbtHTrpxqyf3kTGOAQQ1iSPcKCrhjP8ZxM0TOkk
gLEzJVdCHUR7nR3mb7kkXeV15ijJmzYjLF90LhpA3tpl2M/NeAjIvagut1KfO18xktM3MD5OJy1R
IUd0RYfvbXk5S5cqr3aet46MezPUWqWELSx9jjAXXp6exazjeOybWL9eSsaZSZtKRkkVljLZI9Fm
Fde5jfoVLwF7Gze0RLGchcCVLDbcTwiJzNmArGxPMotO6f6JYdIgiYafxi8e3AKjtTTmFqvAz6BE
OqQ1xqM6gGBg+dby5sB/Stowx/i9uXJ1Jfda0QdyDiFEtSRUelJWK7qCtehQhlWyK59zzpbx9GKQ
QxGMXptCKhI8pKbxoKKZK0s5k1B4Qhi8MMKykPUOQoLqIg1+ydFRIh3Hnf1EEscuHoMTmZ5ozahT
nHBE0yLIL6DpJ0OqF0qpoNrGu9gOQILHK/jgnCs28A9qAWWOSpyrNtIsEqaWwZt6x7ULBh2qUJCb
jOIt5byp7WywCwfjj+BJ1XCjMD/9CVlFbp8ITzEGMKaCdAZJ6K5lh2oEAROu+vOox3q87JYxcNHF
SaW0PfTqq2SwNHXpYYKaHyOlkATFhdnMoZUmvIGcHGtkw/yiFqqy3kIvTXyI059FBUKcgGPx25cK
1Q/8aZg1z2YKlSoAj6yOW185wiuMrRZ1HpEjX0k/w1fko3zenUxN4BMaruQxnq/Z6W1WpVBKVicH
XCtWW3holPQEzBmLOcptGsZKFoMZyHJVRhGoHapKD238mBV3582CpwsDF7Gu9+AXwtr12X1kHjo1
ttO5AFGJZuX9r/Oyts/WShkGNpAO7RcU/OPKeie0FulECD9/edUwc6Py8equnH8pkfE3pCCPxQlZ
EbCRqC/TpYbMlpZY2sOCTKH8HTfl4z8udqD6mSslGQDpJ13r5xQii9KSwau27PAQ11HLgd7SA9oh
fR65xdbDaC2QwY60zpZc0LCFbZ3s8yW2TR1NrQtaQPLiMltSNy2Gh6nOOICy7YCsFGUQJRi7TjYE
yE0uezdG34l0E139NXuK93LYhJGTKBZGkM4OCzmHqLrPLHSyjuWrOj5wbIUepTPHWmbcjjobmm6k
jwfJ75+aAGPvSn+wyHU3W/lD4VaPCi9cydk5mQGSVtKrec6oWuZzKB+S8WlA9tC40MfebqQ3NeUc
B3qYz2nIgIk6hAkBrxeAMruvkvuQ18LF+3/6+8qnCgPDQFIBpt81u6YPrU655+wRB65kBkFSEbQt
OV0xcojeFDvF/Kr4F0rcTFSZiqjnm1IUVAuO+orb7Lxonm4skpRLOGsCgDhvPRI/DfXj+f/nmTgD
G2nfDXKXY+2WqbaVXLcVMl6nQvZ8Xgzv1MoMWmRLhddrjBXUO/DF3uTRUw+iUQPstPJ9XnhB5Zvl
LtZGjyOXt34MWmRmVMQNZoegAL58ml3dsJYL9Go7lJEKjRl79N3fNLy4K+eAKUzcdcQQx7GhN7VS
Xsmtbxig/zWvY3Beaqr7vcRIufNafqJkYcCf5XJNkqkt4wSrO2IoBXFhn45WIRseu9oB1IB05IeT
ZFbzHSmK0A69mGBcPc9L/tR8xX4FgyujjsHXUoqvgKILpqfQ6YDTRWqL/vjij7iIUvS/FDbPL+I5
YuyUgmhojDEwscc0vh7MFnFjcIq3jjC7YEx1Qo/HO799aGRdltEhqBsGY1RtOxtBGsgduIhfpOlQ
R4UVJJyY0nYEBrQsmikZJmq8mZNZklBIkf3Hnh4WT3JrzPdpvRxTW/6vuky6N58x+iSNOZ+YKKSK
yC1Rac1lt6cjMpar4PqdcdaL/PP2+ocdO0ljFhDueVfFFA1aV9IdyRV3xbPwpIJ6gzjKBXkWOCw3
2xv2tzyW5SMrEb9uCbQrzMEdJmWfq+LVVLUcMZ8yPX+dgJMc9i7vhryfTQVojVfcFXVODKSzbHEX
+/OLUoIPKTkI++g48oyF/vGZ7WOZxkZiKOooQPB8MA6iheo7DLFYbHjWXNbMbXA76cjc5kRdzAWt
N7AU42qeHkfp2Uh+duFojaGvEFTiEA66bUP4SSBzvZe6HrY6fYtUkWDpk3JjTsXTeYOkZ+nc8lH7
WXkQSHNKVUEPdJ9H4CPaTTXGxYYHIdtlvK3afBCfjjXb6tu1SWdGErSRFuKYuNUF8hq04Gy9UJuf
Fc9z4Rk+AyJTVbXZJMEuEnNwkPi0sgysXMr388vHk8KARygUmghmqQ71Ca+N+L0NeyuMeW96jbNH
DGZUUbNIokT3qPgdRG+6etvVN8lAvuRw/W1tbCcvJgorMgmwYinc8OhaGjmm9oe7+iSAwYg0m+Uh
EqGHLHb3SzlkrtHqlw2pE580UuAEqgZzKIsksjAyvdolQUDnCEfDTlsyRP3bIrNSQ7vt0wkPvHGa
rSACQQvGZqf2WGZ2NzyMeClacq3Jj+f3efslrRE00KARTgFz0Mdz0jQZWmhM0tulm+zpxGzQvjn5
I4Yrmxi7UqKje+KxhW2el5VIxqkIK7ms9AIiR4Tuux+yECMC52klmuJr05HBdXBeRw68sYwmQlMM
cizifJrzhOFNV0HqKvK3qnNDdBGkNdaV6xtz7l52pEe2iINhjjA5ZB9udQ9t+Efx1rim0WD+tBcO
1OkMmja1VIZ9A/2mTN33cukZ0gSn0EAKOtedPiM/zq8n59jqDLQuuSL3gQjluiDzWhETZozpOl2U
nZE27nlRmxfFyVTea2ZXKB4HnWoUBKZizG6iP8QN5xm4CXOr/6eqrv5fIbpZNYhg2qDiswRkJPTo
RYg4+MBTgkFsPdaiRKBHDG0/8XKjSpzI3uZ+rJRgsNowM7U1G/x/gxhzOCIPNtW3ai1YmpRw3CHe
ejGInSttMCgiRJHqKa28hry2+cv5LeciEvPUmiejq5YQMgS1sEUivOpG7se5AXAK+1c1jH61RRTY
dSCCsl7ayYuGGNzSghVJDi5BFVFxbJD7QYx7VOkhmacCRjJ50U11Uzi5L99lFxnmziq76tj/4D1/
OKssMwc6m+LIDCSsQFoklokggW8aHMPn2Awb/sgDojexABGigiGj5YSu/wwj0uaHapneOBu6CYYn
+5SZQ5bNyNXWEWS1buCLDhI6jvHQo/4w94S3f1qM/O6vr4Qxh61T23bQFAgrkm9Z4qnBaOX/EjXY
yMc4h2Nf0AM3aDmKXitHFPd1yjkHHNSQmaO2LH2QRxOEkOC+Su/jf8rCxCwUG9EwMT9xKugxCxpP
C97EhtOJuG3ECgHluawjkM2cmhZoaoiDiO/PDrEUW6lotf2XkPUkgzko5TgTISshw1x+g6JzX6k9
r0iDfuandwQM5n9qUDVXN8QQSEqxdBBBu28lm3ZkTHj76b6Iyol5V3OwnLdqzFkpidknUghxcFkt
vT7MvezkGXeS7PaRPGnFnBIMURP6AMSmdvDYgUcFNBKOtNfu0aVj88upt7HmJIy5n8bBDMpSgTAh
vkwEpzOex3YfRA/nYWb7vJykMOclSMocTQESbtloJ8f70OD8/1ktQC7GXEvqMnejVkGLSBLsrDlo
beZ22a5XOXVam97c/wwOchiHXJrVKurpuVk6xZOkw9K1lqofMEFzX/S8p9F2EHcljRrKyrxLozfz
OaKrhgFZdNxMdB3sTJ9yl/JMm27zH08SFGMAAZzcWZrTBewaycewUzvTgh9D8xSYkmOivS9LBs5S
8raMgYdUiuQyryGxjCYrkmJHKjHkxHhoBM36F8YH3RiUkBrEwkkLSVr/2A/7MeX4XTxN6O+rbQrT
qRfKGf8fo5BV2TfmTdZfEvKVR//KGBhUoGWR4LeHMUjCZYyRaOJDmnHwlKcIgwWqljYJWSAiTw0v
7EqL5Ej0ibuUSydLz8k5c2PwAJOp4HjIWDIK3OJlfMDkClv3+310ywt+co4sW5Q9mNWSiDWU0tJD
K4RWCG7DUbokGvh/Em4V6VnslkEb9tEWopmIZZBAWrTvXZoZAG/eXeNSdyq44/EwcPbrPaS9Mrxc
zISgH7GKAtGsmFwbJar4251UPZ8/QJ+6Yv9yR/4L39CKQYc8KSJBNqFVID6IkrNcTW9yPO3kvHKX
snEqsdjlhuFxpJ693SGVQYhmkv67llWGZkfh2sSoYNPOTcs8Ti4tz+E2VfN2j0GKfM7zhFCXBeyd
L82+9VWwxdoLjJSOrj40Xwu2nNaVQQ6SKog76ZA3qZpLQvk+qmq7JY27qOlLX4cYyTVwVvXsTYxF
ZWAk7sGCalIVW9OVhNss5lUgnXWSIIABEcwKiKSGXpHlBPIhRTzKg4Rrnze2l6cHgyCyGKZancIk
jSk8BLS0qeeFpjiasOWQcPaUdligSZwctWA3Cc/twOuV2k7NnGD9U1VT21RBTp296do4UnLr0s5t
sUE6jU6VC6953THbmKErOtoHRFFmqVuaPJ/Mupl7W5be0KmA2SIg63/MML/0/Ond3p+THHrUVtgk
NHlfluIEOVlpRdG10u3OC/iDd3SSwIDSMCGsSwg0QYHlLtKlAQg/u6OR2CjbupsnAWMHClePA9cU
lUfRHDnNJdwPYPBpGhVpQJsMHlGH8mo8Dhej116GtrQbd7yK7T+YyUlZBpmEIm7DRIay/YEcwp28
Qwe0jHojCkyN3++G5F/uHwNNk9xPC9GgXBAf88RtsifO9vEMhAGi2hhTTQuhUUQnpyHy8A1p3dhX
Z1R4IHXtNL+0u/Lf2gwDTmFoLnFZQOhY2RW60XChuHWGKjHJidwvXienTWMwqph1GYOwsYaN07tq
iVIjSvczIBRsTVexw4tMcY42m0pphoUEUwBxcZdZffI2IEClpJd9zZsLxxPEOjm5iEFBEVbRVN9q
zFkuzJtJqiwhuDtvIxwT+ZQbMHSp6jvIycsrUzuoPcdx3875g8Dqv2DIZgKiJNenAO47NgglnqA2
aHCG6YzS4jZ0uGeYQt5np/ckjcELkcxLL2SQNtqj2+1FR7yIfcUaneHq/5jwzZPGIEbSaFNt5Fi8
zumN9+nGsd/MtnE/YtRMdFB4PKK8zWIAw1DESh1UaCeBa3u8bXgz7/7ghJ6WjwGM1Jx0VaVwm+zj
nXyBsTkHUMVbyYH3FuaZNwMSUU+MhigQJJYvpNmFhtvml7HypRDcSR0GHFK4fUVVY3/gZVhD/Szp
+yHanz9AvCuKZdI0AjKlBoUEI/1dzfcqhntOe0WacUVejtWxGa4J6iMiztN++7bSiSnKoqGYCDB+
vPynqjbjqkRQPnuZ7XdS2YthV+wwpsoRDo3PA9pN0zuJY+tG+0IDHdKAaCnSqHYuqb6kZpybg37x
p7O7EsFAnlhFXVnL0MiEO1Pn+zZKLDV6JMkvXb+qBcNFPQ/nBt5uv1jJpCd85UJFjaQ0SgOZlHBF
e+q/1XbkKDetB8qxQ/hz3mXfeIU72xU1K5mMUyUbQdlJGmSG3ycnstsn45AXDihKfN1Vb/v+0KJG
dtxJvI6xTV97JZfBxno0wk4ikLuIzl9zaMNvkmpPB/Fg+sSZFCt2TGf2OeeDZzkMSJIkL8dohNjB
Mw76rkyt4ZmSz2vX2kv/0MGxAkfmeZk8kQxO1qOAs0FXOCE3kX7Iw5vz/881GwYnVVPVZk2CgPyp
dAen27cY+a281j97x7Ci3XTMfJk3RYqnFAuZUhL2E72pzfJ6gi+aJF96Vq4MhIEUbeyXWW/wTtKW
9xELe7VEN1zZ8BCTY4hs5iWPF9R1TdBE8bs9igCvqgqjfIcDGmZBI5qBNXG+q0vn/J7xhDLooiay
VCk0FjoXv/qgdET5Qg9/npfBA2WFgRMNzNR4zMIudBPUX0N3GA3BT5t0N1SVE/eZj/vbDkiEEd2a
TVKU3nf+oIY8U9l2uk47yZaPKrJWVmqO75gwcRr9ZM57qwaNkTW++SryYizU3M8gt0JNd4WippCh
5DrG5dBpoy3Ij+1wmwqepr8VvOIvrmYMmohpNxs6BbHBGzCu6Z3rovfG2AKZrxd6PIeSZzUMkmjB
VKqFQcVN9yF5ScbvzZf6hlZ7xWBJH2tBOldYvEDJnJFcR9Hr0j0KcmnNvGAmB0IUBkLauYmKqoI2
Ue8L0xP3uc5bLQZAiIQbpqEpW8O4j7TrXPodt/fnjxhHBXYoN1GHKWvg5NuDdBmGe/1r75XTdrAD
uU2kalthBjhpRzwoPRAiDqg77R0aA6iJZXLeR9tLRgfOiKqBfn5m942uTIgiI8bWFr+Vfi+YV3Xs
nV+yP5yZkwxm20U5FqI+lXHxX5v31V7eDTtMGZ9smu1MDtwWZ55KjBXMkaHXUw1xgwdKCav3rxMv
8oKHyoVzeint9Ff9gaPhtlX8T0OEpD4CUC3OU2zSKH2gwxemXdVJh3mtvRfT50uDwQCZHX/pia6f
hDI3SmPMYjWN2LpMupwmXw79hjyqhHNb8lRjrhQCZvtcaiFlMXtr1q4HHgvN9gNmpQfjj7aiKkcp
TRwn+8CHg4bg6P8KrXuOi3/eNERClV1dFEocClLXQRSmfnp6+i2tA1s0eSUw2wVLK43oZ6zEgOqj
jAYdYlSYe3sbuoId+rKvWYFVOun9/xF3oGv06QYEVQwCvkRTDJlZwxhsSEpVwACX0DFfKti7AN6P
i9ZRD80dBlM88k7Z5pW7EsisZGO2mhTSFEC67Ml4jDEjpUn2ZXRZDDwSoU0LXIliVrMimjaC1gRO
jWCL7VUSvXFOLzXhc4vHXLJ6UYZz+p4Yx7sEM0T96Vl36ayDzB1/RJwE7Cea0fdEm6FoKhjtwQDL
1hcssjknZQR4Eq87h/LtJF49uNLDAO+o9MXQovy+dBxL/6w6nUdTjLHT7rLHheembS/s6UuYo72o
jSiJPcx0Do8NGsaVnFvnwhPB2mUo409FiGjd0aUUxqCYAm+/ld7kDuZ52vWO3H1pN3GVyRh+IKoa
A/+6LBlKJg7w7m/p8zaf3kdXoF7INX6EDnd46bbx/C3uU0S2AZ1GuiD8QqlTZaf0F3RLHuI9hkdg
LAD5UgiOXtR/aceOocwiQSqWAdqZCqrDjcCPpZET2tnes5MIxiyMPJtyEOHiaGfz06KUt4HBa5fd
RsiVGoxdoOOlyoUJamjH8Ep5ig8g0DALZ7IXm5JpZ7/GxCa8AARvq6jiK1huBHMWlBqKVSX4fgqv
wFy9Hz8nG2U+O1OwxNfzlkhh4zOsnNaRwa1smNRYoesYL7Of1ddpGzlNL6NJknOr8TaMwS+hX5La
7LGYg7GPxMeq5BwpniKsjziWutInUESRC4cMqG/ukue+lp2+UO/Prxk9nOfWjHEVpzSVBkLj56IS
glxZn50mHi/EYbSMxXzojdrT4sxpRW7kedM24ANjEJyko1iS0THsCiWQaC7MwDgY3Us8w1Gc+pJm
qfhTDTY3bCWM0XJp00ooIzwiRHMvyvss4qzippuz+n8GAtVKFsaeJmbJcg2iLkvUL6L+K9Z9ksEG
UcK5KxY0yOHNrb5p5qHP3KT/Uam8SNem7a3EME6uGsioPqF5KLy3UR8HdroQfDgWiHv3LRhIHDqW
IbiLEid8Pm+JPMEMCqK7UTYxyrG3a8WwsvCyH0qnILaIWXfnBW0/j1YqMliokXLJcxrAJ+C830tI
IBpv2QWBt42R8BW32ZBjfGywpAijQtHoESu1izi5aGrvvD4c42OZ22ZikmGgj/ykfJ1UP0MgIeh4
ZkHX5BNOmIqJ8TQoP8Fd+BHKC61p5KkE5EV7w9dBVN4F6MfuPRDdRrvEDb1Ccb6i1kkitZfV5aGh
mFquKMgq8zGVjnWlolfl7byMbZs7yWBAqJarJpQWyDC0F2UJMVhpAhW2G4gxR5ntAPJq/RgEEqew
I2NGrwxMmqVcKuZV9iPYDW55kzoFZig1Tsu99Lct46QeA0vxWM1SQS/95ufklVfTZYtWN9I5mqWZ
lugmbvSt332psfykKVsbGGLSlzJVPV7JjWrVmqdkIZjfOXUi22fqb83en7gr45i7qOyHCJqBXxds
iWB86Dg7xpPAwNGSh1IRdh0tuXok1VEM9+dNj679mQP1HlleadDCi61xaGmhCw06dTsVDjN/Ht+n
qVbvr5/VdlA9V3JCNU7jOsZKacf893wQvXSXHsJvwU31jF5nJA+zXXIX2uV9fM97sn5eQhQGU7TQ
IF8lCnO6yi7rlom+I8fmx9LdVDLHb/5s3h//nzlTQkoUrcnw/y3a0sVIdtrsW7yY9vmN4klhDlGt
YKiimEDKIj2pInr9/Wbi2MJGGgGaYAS1QlQQsYps60gWKEqNNjM4yqjKfDF8BcPxkh8FWAJnS/GS
A6ppOIC+qRWGNauaIoH0k30Uk05FHpTAvDtzH6Hus7hcEl6502d0hVYrGcwRahSp0PW2hT8+m7sm
H7ylyp7kXNmFQ7g7v0kb75uPspg7XUpi0G2L0Ec5lk/9dyRjnADTNOvSauFTSqAK4RErcUUyJ2se
4aYD1ulDFDwJOfpkIPFBs4Tbxpr8yh4vlLt/qSXd1dVhLtUgk7ocIsOn3lUOqHe5yG3d1Y+z11xh
MgpXSZ6ZsJfwkjYkjSAwS3onnh1pQkPx+OO8WhQHPkLhx71jcALN2FEjkAaeX933ljGTX6E4L1Zi
5KEFgg2MYA05Z/q9YPacSAY6Gl2q9Uiiel3KP4vBWhC4qG3BzfAMAfGE3Xs6SnoWOm3G63jngms5
DKSQUZsSIuBgtC6dM5V56S/KdZHuA6vfJ5QAmlc5ulGD8GGN2Vu5CctU6Wes8WinV91D7ooXkQOI
2cETUA+g+rNNSvy03J/fWo79sPd0LoIJuNCgaa4Nlhy8htVrLPFOBT3bZzbz3d9fnYpsliZDk6Gb
dDu67RUmJzqqOx0Wu3+n7+ZVxnBgjb25dSOWUkGGTk0fuW0wWXiY2YRccvmSP7sIH/eMAZgmymZ9
SGGkwbFBEqe7kH3zwJ/Ps5EP+CiHQZW6C/NUyaAQOZggc0VLlBei38/wKr/m4PSmS3C6Et7NdLVV
mtR2YkTtYZq8dvpeITrz7wyOwRJprpqpNiFAqFpnyC+CvLRUXonLthYyGLkVODg6G/GcK1Us6xQ+
lZ481iHmDSXml9T4WwIb5BT0Jk1UAu8w6U2vN8mFqivWZMrO+dXiKMIGN/usKIUYoGu387em+95/
oTaYmtZJD+njhUVbO9OlgADzPokt2v0R1pS0TPIML/Z4RYbbaKMrkgFeKxTKMZs/ZvA24gKbL6uq
k6WgBFhcTSg5e7O9aCcpzN1Rqj1ptRRS5uBmSe/Qu867nWj28jOgnSQw98NkZvOkjhTQ6sbR5NdB
O5rpvaZcFvqtOe71LLTMf/4Upjv1t0w2vJQN49DnM7RK08WW00ttAruLeZVI3nmT23gJfxTEBJhI
DTKNmqK1agWznV91ND8tYpRI7Qi3WuTSuWfRIw94/nDnnvRjLLEqhVDBJBE4iBjaahpWcd/soswS
D+mD5hW3sWNclV/IS37Uld5cK7hr6i6bU4qsQWr1v8PQKg+JQ4emjLJNvPSGTlX9AovqR6HUfldC
KzwmJEWE0GxPR4ljjPBj4JHrBT0AtMwQk744O0p37Iy5sgEoVc36LKHHrnXbp9wND60X4UmJLKjN
c7o5Z09h/FHwjmMmWl7DjcmuBBDM8LryNv/fIIaGLL+uY5r3x7Wbc0kslgCqTM1Rz/dDxkmJbCLU
6v+Z71ejWqok6sC3LQZax7oXKLEfJT3vkFFr/rQlKzkMEvYzyRWpgRxzpx0qjz6GzMfFrt5p58Uv
vCXxCsa4cNzsksbS4wyt2gdTFyNUQlwRhYpjudenl/NGtrVwdE80RCDBqsw6kgFKL0wB09fsoLhK
laup8WbuZbW1aGsZDEQIhRipBoEM2kCr2C0o6CKn2tFZpbHHS0vzFGKgQUzLLBtTKqwyMLWwVGWU
f0mG1efm079bOgYPMpInCJ5CEvr5vbga7Dxp9kWdcvLsm0GM9fIxZ0dPNTlUowghhfccOoi9DUu4
kvajJ/i5Z4JY/CsSVZGg4Q43lwxCuo+nNZpmsLapmGszeCBipUkklOQ0Vr5HQMNBmfF/SLuu5sht
ZvuLWMUcXpmGM6NRGGmVXlgbvMw5gr/+HsifV1yIHvhq/eCyS1U800Cju9HoPn3kmbqtTVsDMhoi
h1XRZXSQjm45aOEyvwj5+fJmbRmgNQKjFtYUGmk4AUFsv1XJ9bDwLAP9AGsZ1gCMNvR1NlZdDm1I
Hhf/jd3xh4gtUg6yKwbanvcGvC0PhkgqIsbKyCoTytREIKY603Ee8i4RgnTkJII3/bom/QLQaCy1
8nagRY+L2gSAulP8wsP08NAxY1Q8zB643PZVkF/VqXt5kzZekPACsgJlFE+0urnA/FawnaHriJJI
FCcQ1/koQcAEJ968X84SaozSRRLIzmKZLmGpHdAyfhKl/38FAuSRUddjWpaJuzKjdW1W9HqtQp6Q
eEPymDdfPrNgKwBG67I6FMdSBkAL8hX6/NEeCeb+mW/s9dwW8M0VW6ExlqgZ5jkNDaDNS/6l1fSg
FHXefNaN1imsmWJgVBjGF4ughvxd8WqUnPUdHfgT7/t96cdu4Si7bs+/n28anRUQs3ZaR3JLH8HE
bCVnSXuN4sHO4++f2aAVCLtkYA4lRKVKhicC2Uv9Sbs1nPj6bZzLcMsrs968BaBaCKVBaGIzTbZl
3hxJNUUttsg8dY+aLwWomx98+cfsmKjszlxUwFg/Ut7BpeHVB+O3QmWubiomdep9BtR+vs7mB1BY
2ma8yw1epeimL1yLx5g92ibeZQPVwO/hjrJXW2c6fOrv5/PI5dJWb4XgmorxdaIJNmeJZXPOIwVs
ByoYEcfcafcF4hZQLNTowcUb+o7H/rGpkO9g7EDndhEXpSAAqzN/GE+C5VgphxXqXxbwl0AWY2FR
ZJUppAHG25PVEXV6ZTDd/u3ZjZceAyc5Qez2eV5JxZjZXjDbTKqAOB30Q+GFKCYW/dDud8b+8lnb
tE4rIMZwWGUhdmIJINm6n4zZ1kDK+WcIjMWY2mZRE0oVnc+aHWtqEOM6cxmCpwOMvajmODGKERAK
OsyHpLeL5qFSvl4G2Xbuq6Wi53nl3AsMPDH7CDaWHGbk8WAmjLN+1TwXV4uj+yTQXqQflyHpxYix
EGBwkGUEFLBL+M/fEU1lGBMSg+pznFskDs/V8AVdB1NtOoLE0/ENa/QbFrtNaSGbggqs8GTuRA+d
5dqR3tSIZNePdBpIfZobO/J5dXIbe/cbLrN3piCGZTvKUED0tKuJYifNXZ7xMrHUxF1aSWbvBima
w6UBRzCtMsf8ak8CNfp/6MnmScNcdZGz0uNhAY64IygHcKxjfGM4oBQG5YFH3IjOw73hGVyecIwj
mZcGr7gptk7eUXM7IjVPheO9oG892/y2VYwficc6NwQFW5VfRYst4ZWKKkgdgAkUDA+O6WegMwlB
ZXz5FGyZ3zXuB5oWfRTCcnrbvL9fqBDcnAdfR7FPu+uOvOmrnFPHEraIhiZ3YQkxZ7wvCnAoKOuQ
LPUgtwdj4JhfrmyMoR9SY1Rqk8oG9ohduCv98VsfGGhWsXbTw38owaA248JJkBmbQgwLpFISpCuv
JF91jG+Vk+GFcXC7feqJT1yloQJcwmPsSh4XuTQlwJPuacH7sIt9UPmA3wmj47kEGfRjH8HA9oKs
u4VgjtHQMLOE1qhEhFTmQZEPacQp8viXI/ALgL3ggVun7QsMeXPEO3MHPgmMnW6P8h5FP7NT217j
u8JtPDmXD8C2aX4HZcIPqxwxcphKJebFvrDIfRWVHhnRXRlrHGfNg2LUsSFarlYhoEyk9ePmkCTX
ibUbRk58w9kn9rqCIt8lJY0ErR8Ohgpb0qkcQbZt4vuaMWpXmhqhVW7I3xudh84ZvzSyXR/nXjhn
r6raOmqTPhS5+f9PqcJUvcMy3szAvDC9JhCsLl/6XHey6DgXvFK6bSfzDsI4szxKTDzJ4UiR+nHs
f7b5QSnOl1VuK6nwmyCMIxMMS40qGYKoO+LRLhW5dJRrWqIFP3bMeCzPPJEYF1aNfa2JIeCG+NRq
J9LemSonSOSKxBgHjJmuTWEABs2TyA6tsYhdEa0aMoa5/f+bXZX1+rEDUlIy9EPYAUzqnmfxoeRV
7HFOEMvypY7jEvYGvj9WgmfJ+l+CbvE68nkrxg5BWYai7lqqzZ0XnYkn2dJT+kSTWSA38pWXyyrH
MT0645jaKUnHVASYMN8X5DZV94K4l6fvl1E2FU2zDB0ch8gBskOAjAnDMsMUdiFUj1L4gFGMlcbJ
Am7GDysIRpd7vcqNaFlg3DDwYMT8hnr6uch4MTdVe2h2l+XZXLUVGKPUGMo5aWkEefrluh5u1epU
dDtZv7uMsqlt7yisNrdxiHy6DpTazO/aLj0sUz9zLDYPg/Fy06JPFW6jcD3iSRh/hNK3yzJwdp5V
ZisrpJLk+L7YnbP2daxvCY96jycCo8LyHKmYmweIPNylyr6N7i+LsH0gV/tAf8DqClojENaHEKrV
uqNLvO6tTKw8VnvabcYzYdux6QqNrugKrVDa1pwFoOknAUxqmJGenKwvnau0qAOt7+od7yKzdcWW
pBUi49l6wcrl0QIiZm4SL3Yk1N3ZyQnd1M+hTS9PZeWEHmdR6a58CBpXoIyrk0NVyCMa09Hrk3aV
+oUzo+tyb+1Az+jXk9PwHPhWxd9vcjImAhlUoRpq2LqqtYVgNnFZXNzqMB/LoHkeW1vZTWgDgMQY
tubynq25+8rYjLyellGdIPCCHlRaBhO7RHPIDfHpPb/80hico80xUmwBEebIy6lKFcmc9qEQO0p0
r7WBOvFqGTePOIboWHiDwzidt+bblcJqSospSSVqRfT6SKq7RPdimXMEtyF0Ha27JrhV2eJoQ+3r
PpcJjcU1L5xA6rokttr2n7po6O84zElPqkbWEguihF/Ug+4kXv8j8Wh5LYqIkUi9fcsk3HOP/KYF
W8EyR17Q1CSJCcSbHMPudIyID28tL0lwABeHzokXg/ITeXBJWmEyhz5ULCPWZ2AK4m2unRbT7axT
yHP8PMmYU56OxJASAyiaFWj5Lp844Qvv+8yRbvqwFHQN39fVCb1BN129uJ8wVLS+H4lo3ZI+9I5X
cmyUWtRgoSKUa6CADZdppNY7yU0fy+sKsyBl3jVgS93XkPLvLiBOBKtfrJq6ACnyDMyIh9NJ75Hz
uRNzJ/2KjitUJbsK535ILRBrktewjCPVSVPnpgxYs24Cteruwmo+KWHiYebpq1gpJaaPD7dW2n35
wyWmu7yyIFmUS4mZ0CUOFl/D5CjBK4Nl9zcBS+gYHP6VLcO4lpM5bmCiJlOVAs5q9la7m6wfA+gp
uf1y27uo03YOVQY7GGPwLWkY68wCTP08eOGbOTHd4vnJxDjKws8xQJTHVLpVxivJxi9I1uQrcVUX
4wzIv6vKG8e8Ta66PUovXN7cbI50bOFFa0wy0fMWOprtp/Q1PCbF/rJabG/TuzDsKYibXisjIAzW
daaV9hwem4R4Uc/L9Gy9+/y2bIziC7MASh4qC636iY7pTYtWLMXL7nl145tBwHqDGE3HI7I4NQo2
aHIWxen3uS94IHs/DAl4SgpKlutcXkSuSjDKXpBwQbUqEEHsbevLc0TfWRPbiE4FeeyFKyNxiP7a
1Z/w2GtBGfdSjEYVagSwSncohZe2vwp56axtc/WuH4xvyTtRGg0VEOleP2Cay17ZDVf8tzqeojMu
xtQTs+zpAjbiSVZvh2HXcp+B6C2LtbwaDAVKZCwDddzMJnWVKU7SUv6dJImO2WEMKC1DHBQ3PDqe
zduMpqO8URIlCwNVGbOUGkQpo4k6l1frhlIyVGAH6WNn8VDHwCVrppvwQbJ3NDZ1m+vJqMUULWy+
Vc0jHria4kbLdkbJpXzf2qiVYCyLFyj4iZoiUHTS6Ugc4oEW+il0s8kGEzXqmR39qKOdgXeR2bJS
a1TGSqldrBBpAeoiVEh72hleEfBfesd7KtzUEbzuo/7Rki2ZLZfoMzxZzhn0MN/PV9Vd7Pc27Ret
7wSXV+O2rSMrLEbnFxljHIWCHi0FfN5aEHmY/PtDt0U/PdY7ntvaCuK0FRqjkSohQtPA2jsI6EPl
WuTF15zvsy9ZmlVjkB1dOXQG3Nek/t6kMSek4EEwaZQIpU1NMUMLKkyBl0Pdl+rS5VhyHgajaabe
W1FmAkN+BS0Yresu70MXz+6KI5yEnRxELu9RjqcIH96tpG4uy7fj+zZEIdzX3giqJMoAUTo8tds8
wO96INMFWIWBcy6naKzCPiXaUSyCKvqq8RwwD4IxtD3pphQV2EgQly9y80XDHGvhkbNPnIMqM66v
mozJGDtgUPbzxe2c4kt/kP1xJ7g8XmGeOIwLlHNT7PoeULCzha9Gybg3Yiu2rc4ceYEED4uxCaPc
DGUiAYtgUIKKu3Gh2paT/kToQjMm07cUNbjcrkUeKmMbFhKKtUEPFlEPVf2K1u6IT53KAWGJrltN
iJTcoKdX9aVnAQ1wqd8fu8kO/UhGaQsGnic0YOcYDd7pUhirUU5LpDYhcGm4TivuFgMkyQvIkcRA
eeFF7FsFd6gM++VBFMaANEslkILeZEefZjeUQBQwN2F2qgdKfYZ7rGGHhc2r89sK09aoTHC99P/s
oDQe5wVJlV611fE+jdFGjE5bdcdnuqKCfAg6VoIyhkSumratGggq3QxeEkiB4IR+tl+8/xJh85SH
/n1ltbROxAmkx11DW01nxp4wal5qLfvLZoUHw1iVMEFnhKJBV1J12eljaYczOPTlzyTz1rvFWJRQ
1LVlonF7bQS1ftCNoJf8P5OEMSQLIWEqvN1IUu0AIgS7zbRDMvKY9uiCXFICxnJoQq43M3VdwtjY
0vRXWbeOVYKyk8dSs3mpW60Z2zdXxGprpDSfMCE2i86ylxwyBwmMn6JLaXF47Co8s6EyZkOoRzRs
SpBMkmza2jN+G+3eNm+6K/C4cacAcBSP5beeGgSkE42exiHcjYp6a2SpW/RPf6QULHu1NXV5ltLL
fmPdi/lubNEtZ/2Z4rEsTAr6QpOM5rc0jdht5za4gi/c1yJOmMbe5VqjRnxBPdbkiCjosEu/2BG0
3qGO1CFB5aPNkOeaqQm9oOpsS1ydlFlFRkCqu/FKeqheK/RS9uh+J67V2PWp4WwWz5OojJUQaZk4
SCZp4ftbSlR3tG+RlwngTEajz0t+oKSPvPJcniIydkNeWoWkOUAFobdD62ch3SIdeVkNuWeZsRo9
in4iRcRSYrrP4Cn+9Jr7xrWooBwztGV7HNBUxIHkxIvsFbnUowHlYYCU0ZaaeXMgpvboSG/dOK1g
c9A4vpG9JXeyNUSDjlWcc0wyqJHNpqVoleQiqv8PdzueqrCtK+NchKSjuTXpRrxLwRxGWxGTnXRt
q/ejJ16JwR9eJ9kyJ4xWxZhqGlUNyVNTulPN8ywcRdSY8GKM4zIb6EWsVswzWC1us8K6ls362+Wt
4hgSjf6MVWChaGphRjQrPi+PcU2Qo+GVmtATc8FuaExMUTZSrg0dBNGR28cDMDj3WrsCAenoJUJj
hzxWct7CMWajmvRkrktIpM0o0EJhS9c6osSlh+WYQ40xFBXpqrmjCyffRWdldDKP2sPplgzgOan8
kXDr+d+SLx9XklY/UgIni9W5Kh8IKa2KWuDiLJ6Stwloy5lWbrV2jdk8dLRwvuPdmDezuxrabv/B
ZVUxQb9CR4Cb7qntUJ6ss3RHey0xro+X6foX2/gOxigk8oZDWeoAQ21fBfoBXFmWIHOkV5AmXquh
nd5xG9m3NAaD7TG8Ai9wqC5lNGZMSdQJVkbr47Oztae1AqWvChhot+zi6/xcvpZcgpKtwHGNyajP
sqSzFHYFxFQOlaTZk+w2zUkLJY7b3jrfaxzG1ehNaKaLCdnq/Kabj6Fxd9l+bMaJuiljBIMEkq8P
0+hLsdZ1xNp0v1BGBlKj8EfnDq5OK8ZdHgf0pjQrMEYTF0M05rFMYOf7xi4Q91Qqz1Fuua61PIz+
ZYJuzMIMCFpKqDogXfGyU+fTgZ6Cq58vr962PKYF9jpRAZcII49OpI6oaox3E0wYzEtiRzlnf3gI
jDiVJY2hKgOhLEenS0d7aL3LMmyeWN18F4Ix8A0xNVkYARFf1Ve0lMh0pesWZe4LCsEtMJxfxts8
rSs45rSKYTLEcQ44sbtqyrPa7peZU6LBg2AOZ7qEhlqj7RLzitLDoMveqFjB1BTun0nCnE1pXIyw
TgGTx7fVeDfq9yqvWZ6z/eytUVfncezCCDWExpci3/Vg474sw2Zd12r32XvigkxkiOIcrNWd9l3x
Y0esnApdymGJHFNoTze1BsoTDuiW812D0kO8ilrqKdEiqcUhrV3i6IfSbXZzkOzxMocqp4j7VMFb
Rfpz1nBEHROpgIxmc6tVt5O658izbXR+HSH20hgXYxSqDQAGYqNRxK1OSNIZbw9K9V3LvVptOR9D
1EXwYRsytdq/yyMqcYvmfKFzyrFws850JhDsljujrzneZ9M7rJDYWgEZER6YMq3O0fSxIk65XJGJ
2MJQ4+qdEat9IItaPClDRQ5K1SqxrQi1qASzpqiaI9VDwUs9bQZR61/E5DVgOcoyIWH3dnNOggdV
tRXUvYx46cr2YN6/7XcRuaqd9gvvhWjTUK6hGa1FFVG9dCqg6XgyrH506JFUQXf6cx7gYcW0QYzH
UawtS7aGZDS3HKI+0kpgmV9mn7JsZ2cdHk1A5sj8Pj6iA9rntgVtHc41Jj1Nq9NCykipJu1thc3Y
odQPbSAdyqD36AQAfr0DT0b69xVelWdxXhWQUcn9YRptMu7U8S/OQm6ZgLVQjJNLe0Mb9AJCiYes
s1WE+2MwSXaHsXzgag2EW/3Ma3/evNWuMRlPZ4pDDM9KMe/0Aw1FHlJ3PFqgdTLhW61DeuAynWyl
CdaQjOcz0drQpxMgKRUg+fJ2pQGtynCT8GtVeViMFYrUmMgjPQ4ymuOMINyPDs3s0Gc/3tGjP5u9
Oa3EYkepynKY1SSBiuh66IczDj/mHcU3gvZkjF8rZeGZPY62mIyR6QdRTnsLonUHza73uiNj+JGO
Ek/zpv06Xhc+3iW4U194xtZk7MuAZsN6TqlhuZbgiHN3DtqgusKoBVsMuOm5LZ+1XlPGtAxClabC
AjR1ZzyDSDgIfeJLDqIZjz9YgWe2TcaoTAVBmTHabt6qp2iHT4HihPwGE0696qS6i9N/jY915ko8
h0G18JLqMNalUBp5KuiJwBvSQQqyHaUZavmXe57KMAamas3CWkbgtK6Eeab0dVA46258jSEmNipK
zp+61q83kDEvcUqWvK+wgSlqPfBvv0c9kGlPe3TecmL2t8baS6vI2JWiWNTQwIUXA63lg+JjG78t
38ofWoB5HPvoqtorHujb0YfmjDuEBoSbr9ssv1tLy1ibqZKn0hwgbX5FqxqSQ3uklS3/YUwdx/9Z
4u/+qM7AndGHb7JSeq/Sld6eTowd2dMHUG7NDv3ex7W1NHRXqLryYcJJkwlNaoZUMkoQc1Mg0xpf
m3jd5dFebsb6mGD4C4nZxSYfu15p3458u5f/khsbXeJ78EKj7h8Hv51w3Zs5LVf/YtXeQZmNG/Wi
RM/Vm5omgbG4Y6C7yV7JkSivnUL63IP5Skr2zpTWnTKpMwCzn5IvuUtQYzqjQ3zd1zFnivdyzVtU
9gJlCKCBkDLAiTvrprnOXVR4nTDF2E7PipPClvIO/na89GtB2be2YczrxKS7WOE2OKmSPfTPucqd
ELbtH95hGP8gy3WdVPTA0d73Dollm0YT0ZV2MI/xHa/FkLuMjIPATadGhS3g0F9EJ5IVmAGIbaNn
3Hyi43/5Tom3kIxr6IoG10ITB71Q7tQUyfn9yBtLu+193heR8QogLko7ZYRUnXQQo30fnqLybEg7
Wfg5GscsIbzIZTsoewdknEKNJvGhpMpP7yjyX7QJYYLm96/8F8XNW6iEonXJQvpQERnZEpDgYLIm
7oZKdE6RL5IUpyDHXsh4Mm0a5BUQIxNRzTkaFwBNDnFmV3ELlL7SIFpC8Wt64Dm7bVVc4TFmshpE
M9dG4A1IyyP4M56iQ4ISGOkxuZVt0f4PRoR+8oMPkHTFpGl6EXns332OqnWykKRvIk4oRil95Vgi
B+OOyCFIznXl3oPhpd5Zt9xn4U2FWSEz526KxhBEpjgEyGGj9Rq3ywMNBBVQWfI83bbCWKasmLph
iaylBKHWkscRuIC6EHQ1beVEjei3MQxYy+PC2/Y60jsWE0tjTN8yqQOIVxC/X5mH3F1sDUlN1Z9P
/JpELhqzfbFGNBT4AC2/sm6SgE4HUE7Ts0qT6L6059xlt8/Du2zMlqmJJcfyDDShwRxKpM98TKZy
UZ2t3c2ozxa59DKbse1qMRlDWZN5aAgVLyGBJL004yNHIh4AY0qqCSOICgkA2c/0AUTclL5GcOqA
WEhCzkhzkEB44GBuH7n3VWSsSpsr/TQtdM/2c2Lnt6rX7ArHdHNALt6IOxcC98wXHqbgUx58tZ6M
gcEsFILUAKDV+CRGvS2GD5H2iRw4mtF0S6MPO4bBiEcEEDeRTu4dI7zRVFD0Yax9zgt+6Ec+mK0V
CCNIIi29MFD6H7lNjqpQBEsdocY9fkgs/a6PZcnmbNpmULICZILJKiv7JgNdBAaVO+ZOC2K3fAqv
wJFzBaaIE4+BbVNF3tHYtIOVTLNuZlS8/txZZyF7iKxdGF9XemHHFi/Zt3kIVmhM0sGaRCVp6WIu
zUmKH7SeE4lvhjur7zMmMQ+TybAEunbqj2h0ram024JHKccDYSxhJi1ZVhQUpHu2htheyGthvlzW
Ah4GXchVwlADhWESh1DtDs22zZdUPEW8h8pti45iSbS/aqZmmYzJ6w1xJmSU8Kb8CrfoScEw2flx
xOxhyYsPZutcFmk7V7jCYyzg2JWYnlMCr88d8efiNsjyIoUu78dDJ9u0+Tvx01P2jQO76UpWsIyV
aOQsbZQBsOUz7TcvfSF0tLO4p0OW+920uLzaeu7CMiYjJPo8qRY27x9K3MjT0TBAO/oNfnSzeaZW
8jH2QhU6vFdMdFn9xRcxtmcJHTrmWAAcbeBvjjzvvKmc74hs9gB8H50mzkCsre+ClOBSfTNHCUdd
6M/+YHdXIIyp6BKUxwqUB63LUWrZCs9mJICqu/elIfGGeQowuNKJSczjK+UJx5gQ0ZKjfKREMHNz
qicJwdvPuRPty0rJ2TO2j79YeiXKML/KIYW0Czv5WujM3Z9BMBakE0VQGVO6PKENevNByTgVgrx1
YqyHMvdCnS1YJ3nBvC8waC3SYIufmf4iGSs1YIxG36njYFC2KSV5jdH1kKFXdHm+vFSb1UNrEMZE
KMpszBm1hMOBEoEvgdq71TNSxbCDleRdRttcOE0EHmgcVIUtkUJDdld1GiSq0oBEfgqqs7DnvD7z
MNjNj6Nl7FNgmHOgxo9deUoUjqvdNucg9sVMQ1EHSSh7QM1ylGXKC0etnORmeLHDfFp0rB9L5Nre
iq/yXTVxekXofn8wCytU5ngOix4XZAYqqb7Hiq01QG9PS/16eZM2rc8KhvHxzRxmkimDMyRFwjI7
tEG2j4P4wH0/oz/3kjjMRhViU0W5DpzWTR9khOcmbdTMkGuud9W37jMB80oq5sz2aaNZBQJap8si
u0DtS4ELKuHs0KZtW4EwJ3bA8OyskbBD3fzail9MgeMYtk/rCoA5rdOUTZFMqAp0fm3cdZ3iaQXY
1DCybnnOhD1uxW5RvGDMe3BZKbZP1bvGs369izuiKQBe1NQWaneQfsrc9jKeRjDuvK3KbmkGgICc
h1Ylx752nR+TPa3uslydYyjeegkvKCDb8iXk/6iEjBHGKI+brtWf9Gpq7lNiV3vQGcio3cT/I08z
uZSrTvDlQ+zxipU5a/uhBczKKimh/FjzUu/accasbWE/l5H7R1vItn6pmUa6ugYMKpXNyLBlwc3I
+TLGdvynGbqEiymq5ljC7k5oG20xqSwYcNzeUI5/0zVLWrzhicFieBy8zdeVFR5jEyUBWScTE0zf
6LqHXX/s7dkRENzyLovbm/QuGGMVNfzTDyMVbD5q4yMRDsr4wBFmW//fMRiL2Mqzrjb0kIm6W+5V
T0J799mg7Xn0BKD0W/hxGZF+kD0BpoyBPZqIBO8H+v0Ynj9uCTXBiWfGIBx9+bPvM1ZjmEdh6id8
36Atca9a+Ie/nzEYYGOVBLUF9U8Sq0HYzd8w6ZpjJbac7mqJ2MZxVSVSJInUb5AbFSy6gmxXxtmo
eIMktvRrjcOEFIY5VZNAuZiS4YsFJrQQL2gdx33wZGEOS1/KU1JQzx4mAQZWipghV1wTbo0uPQoX
tOpjw3iVSRalYSQIKSVXCgqnSWkhFWpxaPaSd5vfCljWS8ccG91UUiWaZ1p4T+tbaQ2A6vMJnKlv
/SCWouuqbhkmRgcyFsDUraRLzQmaIN7Nxako/oqNV00p7LD5xNxHGlv+gmIkSsZ8GOURUNNcn8Hb
5uqyflzi1r18PDd1bgVD/77KtOhVQlpjxMKNRqfvqqKO3EVTzeNCyoxzjDar69YiMaGROWeorSMQ
qXcnT7AzL3zR3b97I8aThQE9l0XbDNHXeEykJBYGpk6CLNMpvxfELvcKLULFY+ODfE+JQJAXPmSY
D8QRc/OErVaUMXiFpQ7mXAA1K8V9VSChlHeePoiBVOkPlyXkQTG2z9BKTa8TbJ45FXafPRvZQwyW
kyzjVZBztISlIIWPj5oih0xi5g3y05J5vfx0WRaeduiM9ZtkpWjnHMKEp9EVPSVYjuZLBDL95Wvr
IBj6jF963yaWkbQq0ySNM8DJimoL+ovK4wLZjINW6sdy6hpTVqkKVXf0yWAeVeQhU5BcjR44nAP5
LPMYlqlBuGCbdMZgKGaay5UEOP2kHjp72BUnsCTslwN9MaJT67gNyJtGfrWEjO1QSrObaguIw6Eq
MISctvRlSFG44o35Xffjw8LZM54aMgYENf9VX6kAJMOVsOR2XxwW8+dlPeQtI2M0qiRTxDEERjkf
k/xbRh4vf58nA2MelC7/35m1lMnppsmrJ8OxVB6XPA+GMQ1iXBZ1NUOMEb0+qBrv56CpP8MajMha
hOfVMOWCpfwUh2oatRwBi6FJrjIUu1keOHxHm3KsIJgtN+O6k6sCxzTWvpXTzhT/mhv/8o7QT3w4
OCsIZsc7NVE1jbrABS2iU7bYuom7Z3E/m5Z7GYku+kckRcNUJllHPxazKbrQl51JuV8V8SlXQhTU
tbaMMo78PkpfWnTuCzIn3KO//QIim6u2ei0eugaIeqE6aap6WjL4eF12DUPYhQtvety2EUdW738S
snc/UU+WEt1MlFtEeVYwPmwB6Ua0xwNHhEqp3PnMMF/JXAEy8ezSk4ZYVMD4Sj1oiQ1OOzRn7NDD
ao+53e1N+sLLLaDnLSsTBzYYQqlrLTKmvQtUdFB/FVHw2u0wPgR3zx5ZwOsIDzr8yrDtmGYlL2Pl
M2sEs48MZO1eTYMkC1TU16a+7nbpq/h99uiw3YRbkLbty1aw9JiuwsQKbqwh9Orbf68eizNlLU5w
43IpW9znyrbWm8ocekGp0kymGYRliRRbnHERMo1OQutJyrtzbabT1ljM6U/rKsVLOrAoTdNwpjcV
cmth0GtW2rynsU1jBooQXTZlzCRnI4IwL4spLke44+Vrbc63S4yGj5DXG/d2ufpw6FcwjI6MalYu
eQ6Y6e3yhfciMBiUfrgPEYaEe+uLeiNj7gJYcA56UDtDUD5zi442Td3qN7AKIy1LrL39hre5mGhX
EIKwtqNT91ztTT++M5FbjlFqOzyR3pY4rzOb53OFzirQNCxqGw5YgUTymwmFtmPt4n7thzVBJYPx
12W7zttXRofMcY7iJcWCG1YO0nTZaYSbVH36BAjeGizToN5WZpxHMYLMSKDxXaH5WvPUY/BIwlm2
7WP+jsGmQ+XIILVKI7p4bzwXXvPF8sR7kKJ7GLF2VAnHHW4u2wqNifgxSFMrihDLlnZBNdxYyMpj
ypt9edk26d7NFQrjIYahG6NZoSiWPbWoBcLwuGMblG7khQ/iPnqonpsr0EIGAp+RZVMPV9iMn9BF
q4/SCKFFByZKYsumMxcOnSYduo0b5k7/uBBP2S2eGfBzytzdZOyAYSbtmMVATx4Hw6Ucn7RY1Mhd
Y7c88keU0c99MDvgE32bzS2qbJN+WgplYSk9rHaBbMKDVX69vJObcdrq+0zkLE+zUePFFT5I+VHl
x1wWbbN7yqpPvBJRWtR/xGDOWav0hUAEwGDOk4ThcaPlNfWnzvI/GJpIU9ord0rMVmnaGhjCnDn9
FAZNUR3KvN1fXrHtA/YOwxywiIiY8xrDDErWYZCPtdQ6qaJwQsztmO/XgmG08+/CYBpSnWUZhKmI
LbZgRqd6ZnnVd2ThW8R9/Y4bf9Fz8++qhsz175BajvHbY0hVwTV3Ku2jOqovwIvRpTk9cRnzeHDM
QcrrUk4Si8L5f4/ENV9y5OW9Hnax3g2YkMFt2uZtHf37SkOSbl6MjkpIuahldBYmXtvb9eBjlI1X
etNRLmy9s40flzVmO75cbSbjOWW0GZBlhMqUKvKbEdlHKXrUmvFb09SKbZWGN47gaGvi5dFSMS/S
6P2+1D0hrp7igZzQJv2n6sU412ZQq6KiKzGhMlzChO3Iw4w+PIhQfpN8xwsdtgPC1QowZkZVxkzI
6WaLB80HMfe5cKTr6orudMujHN82maB6Rj2EjOnRzC63GV4udLracXNaRFxZPhc0vAMw29nmU1nI
BgCiysus84Kqr5gXNNAFYQ6jjM4mBLXoExAllumswwNSHWXt33kuegt6FSwMkKHzcdSXt+kxCip8
C4wf5hbVbazfb9CMeOPUhaDL7pAA7aS7UbKCZF6Cyydi4yD+BsGoX6bVmdqbDZjAsqc+uRmEw1Bz
PM5WO8JvGIzKdUuqCVOMFVQw7/Wq+0pn78Qojx5rR7ejHxoKvnlZ6q2w6DdMxs3pYjKLcwJMzZZj
OnHhGX0Xfmc3mKoI2sLWLq7KR+IOGIP5iWvQGpplOtMFLTYwOwuPNVXv9g3uH3F2pRYGTzE52sFy
nE2pXMXDgK0bDvV+vEFd074u8AhV7OGlnPKkn8eXy8qyFXL9JhrjCwUj1ObMAGT0SBz6EjUeQcr4
kz42CNw5DxzVZF+j6rYTi0HBOoZoE6uayE2Uym0xJ+QzQul4HVZRtolDznpbOSrkOn2zwLSBBKVO
Z8uj9aN6UO54XNObQq3A6KauHB8qgprGlCHUaAi+WedHDExCsXToXhZqI5iU0RPzSybG8lrtmMRG
DJnaudyFpRZjOnbnGXWNMbPN/WWs7fO9AmPMlGKCASHK/7eAIchQ5qN+O+Jsh5hwn3rJDfd0Uz37
YJNXiIzVkgVdb2SQQiOrQTtcaa+y6YY+nVUGpixOjnYrAsRi6ohjVYwSMtlm+nCxSGda0Pr+WYox
mTh39RTkKPmjCUfgynbsiZ9osPgNkjloSWrEIaFOx5J+FuONWZ0Gg1fit60j72Ixel83sTIRyiAo
5jTM9KQnwUtUN36U/4+062qOG2e2v4hVJAimV6YJ0ijLkv3C8jow58xffw/k+60oDHewa7/oRVU8
00Cj0ehw2s/Rzx7Ywy50o9Py/bK6bJ+Ad1juBCQdKa2C8QoWS+HRybpelPmpmMunyzDsM+cq8g7D
nYDFmLpglkDjpvX9qRmj12SSd5chRJJwem8EWYscJfRCMefE1TKjdtEIVtjR0moCN1EkDafwQVdr
CWXEsSDTmv0hUZvdMuqSd1kgsn2uwKEGWyhrhDe5oWpNpq4wtXucXFQ2ucHn5q8YhWOtnfl6ZQ/H
0Y/23Un6bnyefkjoRbYE9YXsXj7ftvdfwGmHXI9k0Gf8AsZ2gIHV++nISP9FnXz/cKbfcTj1KONS
7RrGwt+jJbP/Sr1yl8Lplkt0dTPWf1HEcFtX3vE4XRmWsS4MRkiqyS/p+LmVbktQQ17ePqFQnJYk
RdlbxoLFG4/lJzYPe9prjdN43acEHoHlziIz9Q+m/10szrULzR6z90aIhb5B5S0G011Re/bb0W68
aL88p7e/5V4xnr//11HOsyuoMUthDduvLC8WyZyq6+2lF6Sbt8/b3yB8RUDRKUmSMhC12jfF3RKI
eqW2XSnkz03w7mnmWYH1SMcIbTt4uii3g7tcx0fJUb+wZnFGWyh84m8ebNNAMxCbvSPzqbnWqJNA
yd5ILeHjPA8tOuEnlHyGjv6X9FnE4rO5eu9ofFqubYxMKQqgIdnsN0gAm0kieLeIILjYT62E41CF
uEWCCmVkaLnPSkE8bhPBkjWNENRCUV4FJD1vAksHwlhdFcpxFlVSb1qE1fc5CbpwyMyQMWh37T7t
S1tuXfobjWZIXL/LwLkRTVjkRcaOp6F5qXGdYkKbaH6ZSAzOizDGJqhDRpJtZf443CM5OAQPArvG
luLsUrBUyzSJZqj4g/+vnOYJQ6MMlQ2OmnxMbv3Gwrz9K4uPSC4VHcxNr2iFxRlqRHgUkunAotpr
PJ3axvKC6hBaIg9923SugDhjXSlRM2YTAzqxBFa/a59NWM2rYG/M6JdLXcltRaPQt2+IFShnr9Nm
CpYGk77eZnEg2uRLTrOv4e2xckLLFc3+2FaO943jbHVohH1NFcAtXYOg2t2k3+hyJ7r2No2bhRAT
JaDPVSx2klfqQephxPMNKKzwzgC3T+g1V5VXHyiSHr/BmAqIdzBOF7NIaULDYiJl2WNehyDra/3L
+r6tgu8QnAoORmLpiwaI2LzpqCO1L0P6KkuLYN02Xa2VJJwCInwehnAZWBeM5v+vqJTsf+e+Jiii
QUWIjKHofOFbEaK3Ow/ZW62JdyZiPqFcX6VL515eNPZreRtBCOaX6jI12fiwj0pQtblZGD0rbKrv
m/izNcb2goybtjzT0RJ445uXNyGUDUqFMigqB2aQIaSY8MGCtri88SREt79X7eU31gnRbbp5aDGV
VTMsVsB+Voc0lVNiLDGomn8xAqeskehA3dFVnfK2QMvG5ZUU4nH6l2YdnbQaeCh1c9Bz6g6Kk+4a
T3E0J0vt0M//+kNEThX1DPwJ6PzB8+bbgC5eZQ/iEFu5V44qyNxCX+SMb5G5kfWKcmZQkmRkztO3
FZUxHVtByhK2dyhd66uOIm6wUrrZD+OzdlcVItVh9+GZnq42k1MdTUmafpSyXxZ4GexxhxoiT1be
ONTVH/OL8fRni8tnvYOJZkuTMaZvzF9iBNkYaWVe/6ogt+7qv0Sru2X0V4vLN/skdM6MEcxuTtCg
FXw4hRSznkW8RFveGfwylagwHziAnNuhIzoyB+yaznv6GOTtNabFCFzMTTlWENy1kpGp69sIDtrc
aEfEkx+o1TwopPh0eX/YaTpTiBUMd6FM6E+V1RRmmExf5OauGKhbDneTcACHCIc71XETarFpsFvl
UzPYwXE6MKYvzIzaJzlsSYGy3e6EhnLBKm5bk5V83NluFozjUmrINyJMDcqoe/2zeS19mfH2IC+p
bIvq4re3TTcwn0DDW4e/b9qA9FbI4kuTGtrRFNpmjBFukYiW8R/kesdhXsnK6xgaozXkGDiMXmxx
9R+M1Vbd0RLOW+7H4F25rCebDiMB8dD/BONUPipkicgSADGAidjdAfxpTu7ETvSJBeuSq9gXte1t
H7J3RO4EaDEGjTcFEI0J0xf70JuGzBVItWkPkVfDbhFqntX9TDUdU1mFWkalzYr9wqOOvOtucMK7
wkOp37Mo9LN1DlQZrohKwVZIVG4Z83wyrEaK8WAZIy8ioRNXKFBZ0p1Z1ALh2DXCH+01FLd+pRR2
XdUlkG15yWIwW2I2PJndwHyu68dOFDrbSu2CxQy5JQ320LJ4F2jKwJaDBl0WFUcZmEPBMRlczz7q
KH0hxdi2aH9j8bzaiRJosCdYxdZjfOEJGwB5U/nTlYEU1KHxwu+mP5p2sdMO4YtAZdiynS/rOzb3
ck7zJWv6iO3gXsfJQzoRVbiM8sO0qc8IC0WtAFsmZbWwBnfUKzWSs9ECoBJ5qXLVmW4yCMzkpkwK
iDkVDAGBteSsZG9EelvIUJVa9y3zpRZFAjbNlboCYBu6MlcajcHk3MHFCj8N7q+R3HpkVx5bs2YH
0pQnwS5tHew1IOfoKPnSh3EEwF9ea+ZP4Piiduf9Kmz4ncTaCo5yNUe1heG3iYQFnMmxUQ/a7HWJ
KBG0qQc6XA42vxoccLziJbEUkgFXWeuBfvTIpp7WMMES2lHc9K725715I9K9c8XQ8KCBUiDkKSP7
xC3j1KCAv85BrKdpXik91PSrYJ+Y8n48TR8A+GCdgkDkhEFPYEF8VF5ZTjffjYkdH6xje4sK750A
7tz8foTj1jAmGOaDSVIghD9lB5rZsFJolDO80R8xs6U+EDs7im+yjXqAj7DcEaZdEYZlDCnpl66H
yz+CM5rtnnFDHqX76kY+SKdoXxwxvVZ0EEQScxdOWYMYq2DUiK0X7htQtu/Co/zZeIu+mn/NKFSG
lRxtYWz+/AAykRHzJZZO8fLmTcqwZGbU6i2SOSwsUiPBEYNpjPX5Rx5izAILxj53pkeINWJIk2qq
lA/SlU0vYQo64GbppdJuC3I/93ezdQxExHAb9xwEWyFxnmxtdq01oMICgYvF/aLuOzD7S7sIeRuR
tm4evhUSt4RhNUjoaILWkOWJms9d+OPyaWCH99KacUY5aUmyVARrRqbbrNkRuthTe6gTw1YXDKwf
MKNC/usy5LkN+7h4nD3pGjlDUxMWr47uu2KPbGIYf74MsX3Y3peNf3ESlKUsEVoakNtoPdnJHyJm
J38oN8aJsQojLwCyC/NfsLQLdJB/eubwWDF0BOtZd7FbgJRh7rw0PIQaipJL3RGIKVhKlbMprd4Y
cTNBzPGoIwqTXWd3FWpDw1NY2iUSiT4mebiiWIlAJXn3tQ0XDO1KoJLx7JbpXxXmTVwWS7SG7Aes
HAXMeNXLhSlIE/V2Mv8YEISUj3S5IurhMpJQT9gCr6AkPUzDPgJUG3XXhqoei1n52gSLXzTjFWOd
6owEcVbqkrk4dLLhx6XsdXnk61qEw9LsTfBrloXsz4v+36sjPpwTlTMyZFZIo5jMetbqfWmoHjjL
DsRQ7Dwxj3Ed2L2G54PeelWkujSfrubhJYrGfSQHtiynuymmokGGisBc8E5iJDf9pNZYr+Qg/6Re
cpsbXu9bnuQZ3rJj3VG5O++1yrYwXdMhD5e3S6TunLEKgkwz4xSa11afzOk4kmtlFNwhQo3grFMZ
kpISg2kEig4MP4OnyibLkgMmsLvdVzYuxjrQG3oSRak36Pk/7DfvP5KOhCMCV2xth0O9C9xv2o4V
xYpeToI95DmEozqdJKIDR79vDuqe3qm79pDf/uHNxXOsT33QzUmEzbKmT/qwm4Vnlxm3C1cX5bya
oIgbq0YMBI+wxUfPyT48MQ4hzPpgRI8CUytaNM4maTPGbQVM9ZIDy5Slux4zMMQtHpue2vu9xZf6
EkOS1Bpt36hMffoSZpkdqfdxL6rb3Fo5TUEqnhomXnu8BS/loUbRssaEmfB4ZeFftK0g81+hiFKo
11v3xRqNWzqzUCWkMICW0s9qc6smz2mf+40UulN4spLUNuJDM3l1cWjlkyEfjLByL9uNjWg7vM+V
wJyZ19FjX1MJPyHG01Pz1X0VuOb3Bgk6dkHW++RHiIB7KO5PYm8+XkfXwJwNLxrMDTVj5l4hRIcJ
4ntlx1hB/wV/9pavvUbiHMXRAKlkylZ58oMdeV4wImJ+Na97lqTxil1aitZUBMgZ44jmiz4GAKy9
wWX1WeqLeWDEoIpDr2dhvdRG0+XHPeQMc1ApUmzmWMqpRQ3u4MbxMTFaOyobT1Yf0+5zOGZuTr7T
PLfV8L7IDzXxgvAZ6fNsfg2U1KFx6RrRIY5vSYRBbK1w1NuGpiuyoaBcQ1PwXH67PVfeRF6AkKcu
8c6KP9Gj4ZcnhGNPxpfBI668z1ADLiwMZW9VTr/WiDxzEioox1LR31528k/WDI5JJF/yA7uliKgu
YevV8wGMezindSyD0wxgrFFkeIqP2g0zGvXjvzg4GybqAxb7/2opjR5EFHIMrOg6vAn36lWA6trw
aXYRyvwNcjjtAxh3kzQ0UxJVAZgMVv2G/qznCWlbAeXj1v3+AYWzg02uohS6AAoxMfuqNVJ4lnmp
nmjdWTdJmah+PhTEmQszdqt2jlzkLH4IDOHGoQVhHJ7kqMIy6FkqfFZqKSyYv8sKFVgmLnLVB2oX
byG4Xsjky2zAmXqu4LhdVJTFLKsAZzZFUY7RuH08g90rspvpdsrwYE5mUafHhsH9ICC3lXSOMxoy
RCO8nrpTOlyjwsWuiYOBmXaQ3yqFK6uhf3lZz/xShSImh3JVFbQTiD1wphA1uHmoE5q5mnWqUzeo
970sMLdnK8lBcNYPw6OSYZ4BEY1XS3fPngV4HOlFvg+6Q0gFb48zN+QjGh+RI0UyNrUOtCZ8yPTj
0u+M4nsm2iyBTDyXRUjNRO0DFVa7e9CkfUyOU/vSLpPdVFdSIdij84oJTiZOFwszI7SyIBM4QPCI
Ytx/uCS/59RrrzGVUdhDKVAKPj+sTFGZRj3wMgI6u9CeNcx81/aXNe88qM5JxRkVRVOM2TKwhvP9
7BivLMyR7tCEg1I+1NAXz6KE3DYglU0VrCAmRb7so2HW20iuSWahA+Ekp8eExRt8hFUqJ2g9VrVQ
OIEjkPHsLmAyriC5naOpNTeogstc5TH9FOwY01PqVBiz65fuvwjUntlIDo4zIWabRma2mJDwy4CC
YkbFYTjSMxtpkbuhLwqvb+rJSjpuBzOlm2TMI0EHRPE9np4b5amovwtW8MxN4ERiv2F9myYRkSQF
IvXZG+nlgvKWxXDyAwKxR9H8+rOnEgfG+bztUiydnEKgKejsxTgO1lFKc0xf165G416pPs3tf2WE
4xA531dT+yKfeiCOzUOjfZvKfadVjixiOhDtFGfmg4Hog2lhFU3pru5QlDSdFgyAu7xXmyC6QlFG
ZkEsPttShAEKZjHX3VWGo9x+jsfd2AvUYRsCJ9jCrDzlLE5eSei1LnMNlgl+Tl4+KN2zNR0ui8G0
9sPNz7YErJD/w+CUwNSnuMZIn8xV271eXFNNcENt2iFNNk002IMMSOGnS0RjHXSDAZffImDotskR
0SjUkkq1r+yMnckyYd5lkc7LHyCTBu8eeV82EIbvTen0aihqbYJMj7MT7MCd7MoKhiZjrJWT2NOP
whG2N2xdxGtIzjikXa5OA1j7XGTIHGm4w0wYqYudSnoQyLalE2sg9v+VhZDMSmnlCUA5yNVvzR1B
OwpYqNUTQpuvivMvWY+2TO0aldcSpaSLUi2wS8dfFDpFgMrq5cgAk/taFqektu6SNSJnKspIlcuR
QE79S48pYelR8pab0UcD9U58lYh2jzMYEdJueCQDLDGeLe1WpchE1F7TP13ePNHecb6hXLaNlJmA
wWw8uP12obmW8nIZY/u8KWikR+IZ1R08HX+YLcMQomPAHWrMLwVhwhvJirrY0rOMQQbzXnSNbEv1
Dsjd+tM4ZmFV4YAXKNFa6D7tarsQmSkRCHfXYzJ4ElKCW9GaQeEW1AhW3lbZp8trt2ULMTD076Xj
DnHfZJIyjACJuuIKTDnHLv12GWHTuV1DcMe31sNiUC1A0MGNAqS0ESbZy3fN7NXXGorBRDFkdkx4
8w4yAnARGMRCvINTObVJtCTusDkkegnlfY58oaZ+KbrUTiwRCeL2Hv2NxT9GwjGnBlq84OLGL2N+
V/XP8iSIiG4eVDAGKgarcpD5zPFsFMas5QS6lmRHPbyfpsan0Q3pBCd1UxNWOJy9k5KZDroOHNTD
2iH9Bsq131GEFQJn35YW06MUhpA2NhoY0VTLigJNtNiCkExs4Tb3ZgXHWbhGX+CcR4Dr6avVuIa6
6zXB1STaG07VDJnO0VgBAu3qffIpSu7J/Di1oqTj9hF6F4VPGedg2tciScncFu/4Hu9DJPuwdOO4
Q4L6s7wXlcMKdIHPFNct+KeTGXItXfIANmpXiiuBXyyUibOh6dDkcq8ybfiZ9bsKmSyMinLr5Hry
/tXTSSQTZ04DXYnnaQQevAhWuk9QpVT57E6vZm8CMW+1Ez1IBRqosp+0clz0LjJoNmDbkubVyB21
Su1cNBJEJBZvXUkTyE0IjGi+M+hPTB91Lh/bbSFAQquiXdw4qyWvmhk82gv8oKi8Vbof9feI/p4q
vENw6zTWVq03CiDoPZvGhuAteNEUsHT/qyc72+iz+wGZJaJh8Bs9q6k1MWt2mDWcpOWWIBKu7hPX
cpT78hrjxlH5owleG9uK/o7HH95Zb6k+JMDDa4BFdtjsy+Sl/qYemc6JKso3t2uFxsVAlqKOw5g0
mRsEox1FX6fWcGbh7J6zUCZ7bqxQ+MNrNEW9RJApOrDHRnBQwNX9b3JHm+q9AuJO7ZRpNKlHAE3o
+xuyH71o6MymCV8BcLpXo38pHRsAtNL1svhtUdlx7vf/eXYTt2DcMQ1GOckNmSlBilC+OT6UFlLB
iQX6Q9HUzs0lo3jdGqwv94xXKpyISsupztyqeU36n10siOttatjq+5yjkHb6EA5zhe+HgTOaHk1K
u2hENkGEwjkLBdHHqM2BQmu//8lSwbjxPCn0x1dMEyR27KIocHfZ1G0eVV3BlGYTbeDU4ktYzRRD
Tmta4L6LbIqezBuw2fkY0sgy9zW6Fn7ngtCJJaN1DUO2ZZ4CLBzKpm27Epf6iGLL9HkoSyebngVS
bRm8NQq3YVbURJ1RAkU/jYbbf9LfArHhwQq8xWNvy9+KiuoggVQQjwAnID/vOgIdZBdUWMfxaO7Y
5IVqP/rs4cwMuqj8YesEo45TQwuljlglTz3ZyWHUyANiXsaARbR2raLZKEesFoF2MI3j7401DudP
BvkSk8AATtykHqkXRxvGY2fmfjgrtpIqonTRVmB0jcc5l3FTN1nWA0++797II8ABmJaYbdkgR299
/+9KYsCNRH0qcmImrB7nq2SBNlh5mUJJFOsXj6NfYCKqCoowHwRWB9EzbcNMGWh6NSzMCsdQ9Le6
iJVzVE2mMpTtlLpydAyNwyCabXSeEka76xqA268h1Zvcqgc0K14vb2Tk2kP+mr+NlzNF3cLKhhJ+
AOM2C812oPDrIQ2K32O7GmzWNDwkDnUHL7AJGgr7A5p7ffXz5X0T4PJJ9obMuoXZN6nbYeabG8ql
9WNKrP6kEUyLbLqm8i/jiVaVj7WkRdxaSwdANmxnPEVoRQ0e2wMo1RwhG+OG4cKiGphybTKWRD6o
GfdLgUPQp67SYx4cy62QxI134ADYhU74Gt7Gf12WjqkEd8Q/AHLOQDqBiUZNARgl11LyVE43CSaK
JXuTHnolcy6DbW/du3ScS9AuRtiBhwm1PdKEQidTxZyOONIdqy3B2xIIiQY37NcH4djvWR24xJCH
uWZ4bOfg/b7IXupZlVc9ls8g1TxNXuaZ2s6Q9qJrblNSzFqWNRMEKyAh+Ig8WSq629Q8dcv8Bw1v
a3OyrfRlbETRmK372wCtLQaaGYaJwc5sCVYiLuqCOOCSYUlRSxXvlX3xYj6atuwm3rgvvcv7t41G
TVTUGLKMO5wTS9bS0QwjLGh0iO7eClwWcED9mvGifBZNHt6KcsIpeYfjfG59amswDCKHz+ojFpdx
oVoO40L9NR5RxIqz4YB9gOMuhC4cyzY1G6iLrB8mwwA3k+wqaS84BSIY7shNeptFGoFUUn3qMNZF
1cAV9nB5pzavmtXKcSetM4sKPWVtitqsxEa3t22MT3+GwJ2toZ+CkeqQojJOpnmQJwHx1+YJWknA
KXagdUrdV5BAMQ5N5VYYkDm2rt79/DMxuCuzb0BHq1DADJl20IP8jla5exliK1NloOARnE46iybw
VPZlvCCgEFepq97Gs22i8jBxERvB0WnQKMYmxAWOaPjrpgK8Y/JP8GkJ6yye4dzAET4QsOIESSR4
5osgOGOQtW0QzjrEmosrTHWQu/3ldds8JysRuNMPVo+hGUNoWEK/y8pVNj5LpX8ZYvP2W0FwJ15p
1aLoTbYzZWXr1kNgXicDBoxMR9O8mUS8RSI0tqArW425QojEKEXqpipYEIZ8Z6X6lTqT05J/mspw
V4Xzb+RloXosF4HqYgTTuVM0d8bcDQrWMB3Bo8HedsG1VrjWs4GRH/Nef8gk+/KSbmqFaWFRWUOk
anCIRSVXY57oiWvIN7l8p//ngdrMx119nzuwqPVszNzSEnep98HiZMVNNwkMNPuJZz4RHgUE432x
bia3T2E0NRHceIzBXQoZma60dxMTL/EsSezUuNV0S6CG58WITKgVImeuw4xUE0KniauSfDeQ0o30
5jVSgl27lH5ej2BfJ8X9pDdfqUYEr67NY7bCZoZ4pZWlYU1Vn1qI0anfov44oUCvEDkOm0qxwuCU
okujTC0aM3GH5j6ab5t5d1npRDJwSjHBWQlNA0qXNeqVBvKUNAgORO9+QzEUWSW6QkyFQtU+LlWi
UCXIciyVmoeRHQSx7CiEumBnvelzNLfXuUAxttZNQZevZSB0qxL+rWOZFfAMypT9Ptb3pqgUn+0t
r+nr73MCpWo0t+C6S1xEhx20JziyUp70pHrUdFHUccv4raE4a572fR4Xb6Jo+Vd1uG5aze2W8WnW
4l3bFg9jN79eVopNb5XFYxS44BsdqCCRoFZPYG+jg6q4v55T4PoOPOOIE3YvDBGz2+JsNVklryXj
rjf4GsOu1suxyHDnSnu8iDX/bbL2d8wkdGR3Of2LoJMIkDNULeonQOMIATsVcfYO7UOmqz+Rx7p3
2usCfQbRf2bwh6Fio5yIAoYOU+NdGexhTamG54beX+vk2hJdyFumd/V93m0pIhI3hYXvJ8VtVR9z
dA90xpVa7xvheFamcOe79bcofMavzZV2pgGeaNG1rr2Ff0KPVjaKpH75ZIqI6mnzML+vHd8eWoVS
05kxdmtA6g+EuuXzZX0XfZ9py8qQkxnjCZUEAo1W7qRhdYxCUUz/fF7Gx/3n83tp1ZplX0IGeoqe
0thhRevg5gL3NfFDgrr1HJ28ok7yLeu+Vgr2/5Vg0ZhiHEPJHtPNX6GGK/hZpwLLLhSMuwVhfGGG
OwgWglHySbJBprPrEw9MQSdrhyo2p3OqnSR444h2jLsW66JuxjJl2k6u0/B7rQtYazcf0OuV4+7F
MZ+WOWcrNx4N1SGfakbh/ASqcrs8SAvaUoT5hG2T9H6quKhglxlGqFB2qg7FAVMy9+WzftfZxqk9
DCfps5DMbPMGez9UfJumWZAW1hhLSHcqiFKwb+F4aK4aZEyqFiTH4KfLqJ08ly+690fHjW/cJGMb
IiIDSVXruas+Zb17+fsCrec7NrsgRVnoiO/35V1aX8vzzSBkCBLs1lnTZk5LK9exerWn74ijO9lj
fOre2EtYLfIiKOwR6SNlB2J1kkFckma5BLzGZXPSUw8B/vDUgUmwsbP7/kqoHgIjz3dw6ks7B8aC
RSyuFR90RPvuyMYQsLalUDw2UnCeKWdEOqucw16GeOn/B+PiH/Joy4+9G+1zv3Lal0AWGC6RlnAm
hC5DXOVYVnckT2p9NMrviimwUuzIXrgoKWdE4jE2q+HtTj6w+vt0B1IzHzGLPzxPnOWQahAHa+wk
68vtspxI7F8+TyITz89h6ScrCkoTS6WBYftt1hGa5NPa/jY5xQ1xU9dye1GmTrA9/IuhyUerL96u
rqV3FP2LGiHuLYwoCvRO43zrXpE6NZeYlifyrqzlq1I17MurtwlB2UQUC/xvhM/blhXapCM1RDgu
e06sG7V8uPz9TTu++j53dOZ8Lmk14/vD+ELpY9W19jjWdicRgSDbr4IVEndiajNLKwMjeFzG1Uow
K6R2IrdAgkX1Yl9Um7K9bOBoNS3MpTvr7TaDuMI0NbwY8zh3Gyv0eiriSNheuXcI9hNWNrU35yDu
TbytQzkE+YRFHaWrPcwI3kut/PPyLm2aAvqOxdR9hUW1Shv6BOKwhIp61e1nn/qYxrC/DCNaNU4Z
+nmx9NAEzNLsl/FTN/2WX7SSg9OBxNTkTm2xZgumYqKFCdGqB3JABVaD1G+Dy4EK1JvZyDMbugLk
bGgYBFK71ACMcssO4tA3isLRJvVQUfQxSXCUlE6YoRWBchYVjPIJy8UhKtI7mPGNiZzZE+YZ7Y3O
zp3Onl9nzZt+km/ot8MQZVEK7B8O2t/KwrtmqWIFSIIBfnRUy2ZXR4yIpz36C6rOQKQhYmMjl9eY
d8iiPKcWQoMJnJnekz3G5iU5C5qiwRvpi1z3zZAdHkP/O9m8e6YEldWpBdDoTnoF5xTGXJh28yAu
7hYcBt5HWzrDTPMMQFL0QKrCbkdRK/kmAuZcoX5F0VCUw0WBmqBU5jAOYKRAWp2edOHObN6CKwC2
cyuzQaa+i5IEAI2vfAPHG6tsYvOZRre6kU4KWGoi7z+zDrOX6gqTub4rTBqlpVwtWDYrfijip2Ry
afZ62UxtJnbWGJzp1dqKpMEMjM4fLFsGw2aP8oAltNV7A/Q7sPjCjs/NMw1ONRCom5asnnF6BtNk
RkOSunlwx0Ywd/qVld7M9d7M/CKKBZfl9sb9jcazemZFY6hDDrSWyrY8Jc4057YszNNvPkM0k2D6
CcYqoqHr414FqjkUcwGYwR+IzRjGI1/+DBrF1pXAz2Eqnqhea1uwd0TOHlcatbIgS5k7I3uIaR1T
Whwwd3Mv0BB2dM7s/koyzgSTNF7MAuPQUJHDqv/R6ekHt7/YTUTFFduPq3cs3t4moaoUtHnD0hRk
e3Iv8qGLEpqdUEKVgcrQerosnmAVeYurt7E1jyb2jRbdPkxbDyMIPTkU9eT+wzn7e7d4W9sjgV1V
EnYrOcSo44gKu1rc8Lm6YvNx5L0JbqvSVT7/mXCcAalrMGRbM0CnfLDNcgapFyYwT8LZAZv+22rb
OCNCa6W1iAoc9iamjrafMbpYtqeH3l08sHODlHWyJVehbv5yWcJtu/++rGx7VyaymkISBROQdUVC
PWtqm/n9ZQR2cC+oP/8grtO2knS2cUH/nA6ZPYaPVvs6Bj+qSPcvQ227G6t15IxIlBqYZcv2q3PT
2pmu1X28q+D1wEMt7sUsJUI8zoREc92EyH4zPJUxeba77ip26gx4rKheFcVORLvFmZLUlJKkHIGH
bMarAsLSBdH++IC004OMx2vh/J4D976i/IN57DoNw0thUMJPvaf5BRp6dVf6wmKh4sJggXj8S3nA
DMcqbSHeLJ9aDLZuBaoosFX8G1lVZm2SAny/Lr816XVr/RhEZcciCM5iWE2XE60BRI+m56m1u/yl
SARqIFom9v/VmaVhq3YDCyjEKFWVrrJckA0W3SIabxRkEEou7MYanRjPfNvwF3aQvEzHGAxQ8QpZ
uQQ2QuMee9lSF2NBcYnEZWAXxuSruvI9G4in04G4ypTtBIZC4G3wJXOFGVTDwIwSe8S2Tv+Dak7g
929Udc1OOjSDdxlRtGecpeiSXm3TGEsaZT5JbmZdJNHmy2d1UDnT0PfxYPTM9KWfGLPvcmUgMb2L
bli3Dc3t+eGyPAI95yehqZnW9IaCHSPpPpBimxI3K75exth+X73LxJcaougCw9lVLFpxHe7z47Bn
vEjztZjkT2TIde51UodGpZQJkJbb0aNO4Ua31dXoT54MnjDh8B7BXumckZDUVDcHdumOR1z3GN2j
3iwOG37BTPhvhR9Xi8hZCzmS+iZhojWKfmx79CUsgYPhcu7lzRIpBGcztL5UkoFAJjXFEI+2ubbi
xA5j4SAigTetc6ZCmeU8yC3glBEYH1S8EqqXyguf2CNBFIMSuGU6504ocqAaKcHSaTEY6xC2qA6z
dmUGgqiFaOk421DoJI5G9hCZrJOUG7uA3AHWubw/AgPEPxrnwciint2tedJnft8tkR02rcgDE4jC
PxaVnnQ1WgKgBabpqXWwT3PzMJFJ9KYS2G+DacnqChwMYxoTdoIat4ttVvOcOt+6nybmrCQeJrV6
f7R4/LAHkBsGqhoBrrYqOx9PgdnalxFEC8eZhHLM9LxrcKeDHw1TGeXwxpIFarapzTrqTzEjSTdQ
lv5xzdIgK6R+jKEBadPaidTsaJ3dhlr+nOv982VxNrVthcWdUi3WspA0wFLGyC6nl1ITRjY3VWAF
wR3OIpmSakwAkaDRpXoCdapL73Q3mTHsHmH821ZkSEXrxx3TGuW05jgiaZAOmD0/Haqmd6LsEOWC
a4/98LMH00ow7iavNKuUaIE0SCoPRyn+ak7Tt7hrvKRDcYolKnTcfli/w71dwqujpODdaYYh1rFt
bJYAxizzR8mp3bx8K0wm+2z3W2nzFSR3evWJWNRgWzeSK2v2SlHdOFuhCyv4dtuvRcqlBikefD97
m2JoYZAEy1aKCh02z+xKDP7MyiDVMik2qiAoTEfLWK9/MxtRq7twg7gLPCmVtqQSYCZf+qa6yt78
TD6bka3tekzGSCO7vRp+q05pJRpnK7pwGqjaQtcrrTgkZuc3tfAAb3RTg/USPJ+mCWNE+XZJeAxV
PkjAkI/DIbtt9oyoFjlY3xR01W6rwzsQt4BRvMiFDppytyzvEqWzzWw3V77R/+jrw7w8DjFxL1u/
bUvxDsitHgg4LJk2cI7rEtRqz7l2JxdgzCkEPvi2oXiH4YzsVPZGbeqQS0P7thp5fTDZUfw0ajC5
SvY7F9RqtzhzmyZmJMs9ZGqkkzF8N4ddof3Ou3YFwRlYuWi7OlwgT1CVTtEVx1xvdpd3ZvvIvi8Z
Z1vjQSZWy6LMVgKuTqN2igoPznz+MwUwmeqvDJBK6jYoFEiSarJdabEzl08jgr5F6vyRPDz3oxwQ
Mk/snq2SAbF/za3keVdGif9nMOxBs5LHQmO93MdYtiC4TnK/0wu70QSndDvq8L79JmdO23nsDSpB
FjaTEmVIrnRDPjP6ajaMysSVK/CHNps6Fd3UwOxnUhWkGB+l+j/SrmtJch1XfpEiKEOZV5ly7c3Y
F8VYifLeff1N9uxOqdk6xbt9Zh47QlkAQRAEgcRYKdGUIK73FfXladJ6bCKMqOetxoCTZrC3A5Yz
nKDEsp3VbGoA1/2YvebIWSybQ/K7eBkK4vhSNn7u1t6cghZKdNFDaqNuXLT1otEy1QQedQc/fTRf
qARMMGc6DyGq4oqb+tNlK9l0e2dAMZIAH0sRF3SBlYBUS7mKqmfF9GxHtmxcTxfkelnWlTG2NjWL
ZibcTsIZxCnqFduX1wS8yV4DtnxZ2LdtlyuxhHUbpyLSmAGxjJsJUw2QAg1m8xoc57typxzHxCOy
gi6ZIoWdEDM7YXkGCQtlZ81PUTV7fQJ2jsS9vGCb3nAlmXAwouulX5waOFZD3QpURLrmjuQ9vmMF
IhyGtdItVqVDfQX7UKJlomXf5vo9bh38FVRDpxPKbAQMc86aLEpg6pqdtq7V5o9WWn/DK2nwHoWd
cfjCrUzPnIZWNVPg2P03IzrY6u9GRgu0uSbordU41QzFcOfXEG2EDh+nN5CJwqpPzNdjx6uV95xP
jok2FmqB3kik6iQozg0TDR2PUWuDv3pPk5sqDV3TlmSSN4VxHJCm8hFgqtjKjiHVfRaVICNIqtZ3
WuOoGMRnSy5Z/k1PjuJs0DWCvoTiVfy10mI2TXOGSYZ+5tS9W2ISj947YHUvv4dd6IEWbwjGud/F
BiaxTrT7Hkon5m0599UvECnxctMpI/CfIr/L3B487voBQy8Vr8jg3QnGuYGl+PmyLVobblBTdQ3d
RYahmSJDno7R6Wjr4+7dnoJB/2goS5Dhib52dnr/cBlrMz+6BhMMPy770Jh1gIW/UOVQgc9pOiSf
0CfBJykgYpfss62jC52yvO9OtdEUJzjAaZmakBmwG0tv3UFjXjJJtLd1J1gj8F+w2smKOTMttqc/
z8nqoTnwZ2T5ZB+ZIHyDrGAKJ9bs0IYgaqEcs6G9rWLLu7w2W4cFTneCEMZRHTyMvIboTKPQihJL
k0RK0CJzrQ6HOfcS9vEyzqYomHOpoeIE87XFth+L5AWZFTimiinHnOQPrfQdXAIhdv6EoTZSIzax
ibpjUn1UZBmwLXf0MuMdRZjwfmIn7FTYvUFyGxdBllzHo7JPcnAJNOU7jlXMEEYrLwpZ+EDy1yuy
qIpmlTPEaKJ9p3yuMcBVNu9wc/OvIATzNemskYkBIqMT777Xm0fY8qheJ43kUrapM1yYMIaWmgaa
118Lo+clDVH1i1t6hdrBSvEqorhOIwt5ZDCCQIWpTPViakgcqx8L61QsN72Mkm7TulaSCHsRY1Im
huHxWJb0azrfLrKExuZGxE3CocheqaZI7RNmZsOp+PF98wfTRjeiP4b6A2PP79iHNna6CvIs9NMK
YtQhSYt4wNmNNAYp/FHG7rmpptX3BVev1gXaJQhOsjBXD8kcfUxNWVf/ZkiN9tm/MnDzXrlFfSmS
Ep/lS7GrA+PE8Aa7HGaMmNW9HlNB3GFvHS+rbfsIW2EK2YUmShhxCuiNPvFhx/zFgPzk9Id88KSs
q2bTFlZgQkDC4BgwsICD1Q9Wd5tdLUXkOjKGj3/Qo20T9NljCrxIMYPblmG3IOZC1tsxjmVs1u6i
k2Jndsl1mhaK28VqC1xjONFm+tCpyTHKu+fZob6uhLLqs22hz79GuChVQ7LkY4kN0Ja622rOKSWL
l4y632Q/Li/mto2ekQSnFKpTVaQa5I7oEzMfdefx8vc3owP7/H2Ov7LPpFIHIxzwfbSi7lsWBYOC
9YuS3meK4c/l4JbhfO8Yw3uegbQVsLC5VWuslYX7EEW19vH8S4umqyyW3fu4qYs36DWKsMWnaphI
t4Dyouq7Y6j2hTsaBZotJutYds2OKDMnjZYE6bI1E/b8shihoycQjaSKZxWY7VzKHodlBihscXtM
siIMAdFphpdqyk2DjOgyxL7SjsFlC5FBCRt8mUaadhEspEjHHxHFwIFw8nJDvWZDK1EcV8yF1RKj
onROrIk2kIpiOAQOMLccMPUyJb8IRsipFpHYvmSdxJ7oZLTNtJsBt7SHpbitlMNlzcnEEbxE3yZD
bSv4vmUPfl19i6objICajMFNqazHg3/rkuoEP5GRRZlLTlAEwtbZiw4FmI87F+wufHCM8i7SWwR8
f/3Gm9Zo0gy2xnU37QDmRye0BPj0AaS+vK9I1o/1D0faGU7wFiP4/zGGA0Y4jmrQW3jWaAx/yZog
65dnOt2wGuxmfR8stnmgoRHMraxBVfoTBFdS0DZKNM6Xpd6FD/xUNXTXcDnbQfskLxDkAl1aT8GH
hH2s9TMnA3O0n8rAXLW6j4bdZfuUYQhOJJzmPtQaHN1aedsmt0t1H1aSHS07t3XBeyhghO95mSAK
7FT0wCZ+abjDlRVMXnvMTmhWllVpSzadWBeegue+qHooLgvn2jVKRD0TQV0xyJlto7vtBiITUaJG
MbmeabkZFnybx8fmmmdN29odEHP1P8BC5NZPyn37XZqqlex3sUg8c/q4S7h9EBDtR1fLgVNq8xnI
8NOerLtEtopiV45R9swcDaBN1U34oKClZcK0x8XYYdD3H3J/WX+sTKlCXNKH8M5qCbvJzIOl+WF8
NTL/svnLLIX/hFXoozNU/PYLX7ey3Tf1iTCklIjqG6lnx8+XsSSHqFgaPmepnjtcgS05mstnmv8s
6is9k1FDSxeKy7ySqeH3MvCi8mpPEJR67CE/RQHbDyfOIVj00gG7m3JhCIcOpnUNI5GE7V3kTCGR
BULNPL7p+501fjR05jbxz8vq27SGM4yYcywoAQmqDhhadE9doRzySJtdZ5DdzblVvfG6joNpvSCt
VUGJ9Vp9RTckdp1CfbVJXNaRXafNwWVRXt6GLmEI50g5xIXV8FvtzDwtvNLNQ2McsvIOzfRenD6x
5lnLau8y6Lb+znIJZqG08MA55bdQTGYd2iuifKWydP5m9Ya2Up5wnCgO6bRUA8igupiKZe/zA6fC
zwsv/tZf/2kDkg2F31ow8B0ZIEPHSGm0a79esLHqysW0QELUpGQ/lNmtrsjKPfnPFtdrBSEGpaWz
JKFW4QoRqx/nMrDj1J3Ic1xe992hKyTsAxJ5xJBUobpuaC38xKyeCvrVlnGkbBnCWhghJG11Zsy5
An2RkF3nWuUSNKuSJJZEvjIYIRrV6GINmQmYES/pFqjBdeotmSRfJ1sYrsuVr8tSpLUxDgEgYIBK
7A9okXTt6GOWoeTP8WNLsjSbTy9r3XGhV3jWYjX6skAovX8hUAp9089+L5hmokjbiWUKFJyEjgZV
qtvAWtTm0CSWnyGwDYmUCEhmb4JjGBM6ZhUFTvUj+hijXxrFhTt6O1ZuhdGk9uFdo0mttRYFL9Ga
hTZbPbaTrT3MYeR29lXLJESQMqlEr1AMuKt2kMqsf2jxh0l2Jd5kA9dBi0fxbEnBCyaobanhkBLe
l9IGde2BQwnd19P3pHN/9L75WeN0xOBy92VV2ptyrWAF3VlFakSRjeLcvn+0wnuy+JePiW0TXwEI
irNNtF4jnQ/38MAn1GU7dqN8nfGop/iyntTN40LHOCgHlXF4zBE5NnLOYkgycFDRO/qnYT73tGMR
e70fuiis/yQvFNnW3xlS2FUNZ/VoOWRVEZAEMNVwSZvq7zhs14IJxmGChnsJOxgHVb4SMMKTL7Vs
oDBfhzdn0kp3giEYBdWhPxSfa821Ynix9iunn5b4eeq/RcpdUeSuxDC2rht84gjI2pF3IeJDT5yF
aGjnvja7zm8dMAtVQXzLl6lCHYosit1cJkfFfE2M+gWPq/DOZzBDwQwSkmAmjHJDm+pR12QH1OZt
Hq+IfzGEgzDGdMvFjFVwdO7M35zXTfH0W/UryJnQYqt3ko3Fl/zNeq3QhPMQM32zJVIgUdOMrt3u
bPt3q/9cFq8Zni+v1ObB4VCsFQEL7pvhRw1dwOWqT5xDs0VhRe6buulZfSux8e0l+gsjBkX2zFKD
lDPYJ8pbWpsYci6rwpQhCEYwZ6RqxnhJfIR3bqKqAYuK42VdbQYQZ12JFIVR0s1JXkBXxqS4y4IR
jyiZTSq8zZh3U4fqWTZK9tHWdUlfIQp20NhoGkFnJhhIDdtV2fOs/YyoN8veTLd9K+Z8UEp0jPMV
z6cIdZ+krqE8p3DJPtbcOTBB8Ue+hIMXf8xuh/18Jeuv3ra8M6bgkwZzJk1twcaX9HpKHpoisN/T
imcQDbMfCQbe4xnodQTWIutcKZnO+YUwMaJNC9XFXReF9TJizq11MohDcFTgdMdsxtdAKjW6TCPw
DjbGv2jNBzOlt8n8BYMOJI5h88K+RhL8UD7MoGRXgFQwV+c39iD6heYHn/O4kE9JIHsc3NpWazzB
Aiu9qXSjAh6db6fuQxO9ow5q/X2OvwqS00ahTaHCCgykSkG4o8yRs6vbYeTNJGBeluhvc6FsFJAZ
OCjADyIYHRj1KyshoEJu81+hHZgoDx9p0CkST7Fl26jQ+QsjxEXhUBdMM0DDjWhcb69U9SGXxaxb
R4SBBDdoTjAj+M2oKJKYSmiGYFchxmdD3YX9N4buVvag1L8ue73N4HWNJERBJK9nBzVw4HHxjcbV
wOMCTrCdhVdbzJpQvXK3fKsw7UX2ULytw7OAwuatJ2areg5YQvYdvSujR4N+vSzapnGvdChYQ4b2
fXPUuQ7BNN+gLPc9ZuCg8E7THP72IbiFNK6oPnKq9CLbtdOpSg/0XZYG/mbwsSPYQkrj9f5JqDlT
p2pAI9WEPjNUNxwjD+3B7zi/wQ/1Xxixe3FeSAJiPsCESnqo9dpPox+X12LbzFYQgrK6mGLYTtZB
WZ/1p2TevYxGfNLu2x8FGtfwtnf8k6yWXSw2jWCFK3jUaShRh1m3SD3V4T5y+p3myOpfZBCCE+2m
xFCbCdpLZlDPJPlNJqWG3ghQURirmegeNaiNyV2CGGlYWGocoYE5PvIZGuU+3PHdiTao/0fn9FuB
XoMJAimNVoG4B2BDe7T1R5bJniffbv7XAPwHrI6FgmZ9mScAyMMgwTMJb9unj8pH9UH7TPdLwOf9
1ZLyeZlQ/DetMNXMBJ9HQkKPIumpFolLZWGCdJEEV+o4Rd8lFsT6wxnS7pWAXafHP2+usjcfmQ4F
Bxq2TYuCKIBR89i2u6551KUDlmQYggcN9TaZ2xwYxk1WupmGmATTbX0bGQfXqrzymneo9IdcslQb
YRC3Dzg9w0Cl9ps5Gh3GLJeYrxN6ja/ueP9G6GvH/3bERP4iSR1ui3mGE8Ts1UgpihIF04393Voa
z07u8urTZQcowxA8eRs71jKQJvRQa8J6f5x2ZR1chti28L9iiM1XMcbvpBUGBHtl+33W74tM8v23
0dWrVREr9NPWnGZ9wffjEDTJ88kmuzT+Nv7vjOevYQRXNyxD2Kuog/YM8lAhqT4fjUqSEZQshthx
lTDci7scC660gclACK66lfaeBUd2xCSYmKVbYmvGkrW0601gxA4IFLJvzDmY2uHyivM9/jqRAFWt
MASHg7qsPq/1NvSq5NoEfwfBKMzq1Gm3RPY6uu3bVlCCu6H2qKm9CSjtocIg7enTkrvac4iOy2OB
aWt5IRFt09hWeMKeNOpB18YJeMVsBuD6Y2G/S6yrMZaYggxH2Jd2NtM+x/hSD9NwOjd2zNpjZaR8
HPVE8Ydaz3aXl0yCJ/JKsWVworHhvgZ1gnZk+4qDJmpFnR8G2YknWzORVmquDattuV97aQf/EO8w
dgvGaIHVP99hzXJJQLwR5L2yR5FnykQUFMZR/2Ik16ht3TefiO53J32/eKGbuJWX3Iy5G8vmLm1k
OF4DCxELch+hgklmGCUW5N9m0J/yIWPg/0NGd1f62qdIOvR209me7ZMKIUzT9iHKBaHbokhum3kJ
6lZWOLjppVYQ/O+riKUs+163+RbQyGC4LW1rjGEKW3+ywWl72SqlpsLNdoVlF0uhqTHEMW94qr/e
953PvPFlQJuauLIeTZn2BG9SRmgiSAsYytSjcVGjp4IQiQORQQgOpOuidGDcN+b0loEuR7Y6su8L
joNUISvGHhoby1/Eydyh/N9fGF8ZtUg15RgshxBAGHY6oqByX44uaAR9nQ8vkxXgbvslMCLjjoGc
2ktItjaAKUZMDqG8hfzWynvFwZRvjK3XJauyHdph/q+Ojhp0rYlHb8RmNi42Qrv5YfYGEBWGfuql
DqgKzV21x4jqp/dY9gpQ2KgaU3S1LGAHzZ85x/me9Ed2TXb8vol257DwLyNuanIFKGxbUHCM+sTD
sMw6Gu1O10dUe/p9JMseb7qHFY6wZet0NNFgCpxIfTayj44zumEvY4znVvwmwliBCBu1I/qAThho
74Uvbt9hsHd8SHeyp0yZzoTNWqg0jhwHsgzR4xyf+kX3siwYG9O9vDYynQmblk3FnKcYtuApeYR5
X7UbqtetjNJXAiKWJ8WkTeqRB7B5mbid6jK7c8tWYtcyECGfggoUBVxQWBgTQze8osmbXZqqP5do
kNUtbx+uZxtwhIAccxxU1FQAKv1t7Ktjvx8OVutWuTudHOSlx4PxaMgqeSQGITZCRhi/O2j8usS0
h8l+buP7cLrqY9ke2gygDd5urGtoozYEe0DVV1nX04AA2u4YshHac2VZH8aheyoc4zTFD5fNb/uY
PeOJ0d+0gFzGSYEXWiBxq3Z8nvZ4b90Ut/BG7xlIhBNkBScYyRimZq9WgKsDex9+5XXg+X56GDOc
7OZuPvTSl2EeaL31F38VKkaAVJ20VK9HnIoo8DXAZcG5HphngoSZT8eSZZGlCuW/Z3VsgTIzHsIE
EvYn5647piewuAfGjz+MCLJc4j/shLN0wllSNcxkqg40XUXNTx7kH+YvykcrBWFU6JZ+sR8tt/ty
2WYkJipykhYJtfq6gkbzxr5K5+HKpn2Pojq6jyK6b8bp52W8bcdyllE4VvpYN8raQWg26oNrTU8Z
HglrGRHWRmnJa8sUzpW5jfEKHkKTIx4X0FUd4cV9qDyyo9gHsq5qqZUIx0ucLsXccCvJY6/zORk5
T2LNkT+hixv0+8FlFf5DkHPWoeBWdA3J08jEmhmIpiOQ9E0H06dfxz8xjifLX8nkEyPFCs4bo9T+
aJP3qJcY/lBYrsm5sjgPai1LPkqMUqzJUKjal/MIQJadUsxlWAhYPJWrpaJu3UWSQ3v7LPirTZGj
1DD7JutsgKHsF2cqhiHjTR7VTjAfCZLE9kV+0jwfhtzJYPuzXduo6+xtr1eZu1SykjEZkOBIZoNP
k9EBlCinnlxNSILLakdlW0ysqEK1BN4ThhdXjNQQXHG+j66dPcKqQ7O7bPD8517w+iI3aQ4y9VDL
sUKokjPvYy2K/Sgc+v1lFJnRCT5jzNgSGSqUli0gK3K+dONX0vq2gcHEzbuiq7PJCQ6jiMJ+iUxA
9fB+uXKvV6Gf1/5leWRGIHgJJctrJePyjNNdVrmOfjO3EgiZZxBf9oZRgQ3wvaMclh2ns869KgBP
JO4+TMoYxH/wGzOgxEBRBmpNqNih3UwD6rIXCKSyrPswguLCt1vnoC7puNPm4UvbkJ+hRcG/iQp+
iaSbJkgx71ZD+wH+C8ahZabKrLxTvBYNNs5pqiQmvrlYq+8LFpG3dpyoGb6vpgMP6tseb+LKr8sW
IRNCsAhU9YLetQJIGj5N2a98ebz8/e2DycSUXrRoW8QUGzTiYrJqo+4VL/zQvcxED3007tx2gbbL
gkg6AWzb/M544lWoZHXFehN4oKzaF36yyzrXAHcKL6szIvddTwcm7MpA+ydK3oRFUgoVfJ4lmCib
6mbudhijtSPmKLGEzUVagQiLtFjR4Gg1QDT1i6V/Zsbh8iJtfn+1i/hxuAppezVPWaIj7WMt92h0
MmTPRNuLsgIQtkqpRFFq8FS+WXn5LR8VFWMeEaKhLuA5GFV/z6m6whNWZTabHqloCFSpkxul37Mu
dVUZxYlUKmFZqBrlDTKmOIOeXppQd90BXKGThzki+2wvG+ougxMtO8s1Flk8t47xR35xX+yGw3LL
jvyaE93JGPv4kl9wrI5wj0uVVsc9jjtWbX5IreY0IvwZNb9vJC+vm0fseanEq77eqvGc8qVSW2Nn
hvda94V285VWB2Eb/zuzEK/4Lw0NoQosTaldBgrj6iZLg8t7aTsIWgnEN9tqMzmxUsUaf24Jb2yQ
ptd786fzYYCdz4dG+gqxefldgfEzZAUGzsHSnvkyERB7ZLv0g3Y/3+XXE3pCxkP5yZDlbLfPpL/n
rSN4ioKMFW142GUk4TXaKE5M7TwLWa3LSpTBCP6iZqbaLBZ02MMmlINBwz16kI+XQSReTyzdy/Np
tGnHLQ/MD8VU3mSJ9S/lEDzEUBk6BOG2kJ7K6TMSsoUs6L6sKpMI/Kfzkpu5GQGCxJ+6aK+O12b1
fFlR22f4Xyt7U42qMarMLTfpGPzfaOvca4UXgi/vpnB5ud54UEdJFedl92MS7bVdMxpqWRPDrpvq
Ic2+VyzQIxA/TzJ6DhmOkMxppirt+hYH06T+KhQ/ch5T1OrolaQuUOK78UD/Wh4akdCwE8gz7DrU
HoGtAOdEdK/hfVI+huKySzVF9vlFj6KO8TqAsPtmFSg1wG150npM8Wof40jGwCwzQMElDKhZ10PO
/WfPN51yRabbUpGcEVL1Cf4g6/Ql0XKob1J25okPEE09PQucxv0zSJhICHJlZiHED72W5l3PZVra
IMseyHBFEa4ySRGQDEXwDtVcFgqGCsLL0au68ayQBqT/TVEdcnn/XnZ05ktD8OqQcByaxjMDTt5/
05o7I/f+3feFWGHkVa99itVhShD2z7qMrFpizy/Wsfr9moXpFn2L3x9rGIk1nWI995C/APkeq4J/
J4roDwynWRwFoljZzml/Oc7vy9/fFkW3LROjWHkjxms/kGpWW+X8cjxZh6Z1kOfxGfhmq8WtaonP
2V71M5TgcrRqJDPhd327edSWz30meSyWfZ/7hdWqYDZMqWQU36+dJz35bMg2/fbuOP9+/vfV9+mY
9EXPLyUqehRAP6L+DksUvBpgN5VIIkMSvMtUa7kzT1gUDCH0LOY6XeyG+ZdJyuDCV/dtUH0WSXAr
4GteMH4GQM5TzwdHHQY3PEyejTa2fCcf9bUxgh0pb0S1/7U2wcGMoRkv+oAlaoM5QAZ6Z/sDHkYs
no4BS44dgKRBElRtnwZ/IcW8MJsQzmcNIAfy2xiPVv1dkaqR+5MLahRTwVWo50PLC6jMpHgayLh3
7O+JMnhdvGMs34WkdOmHobwC9crl3fsPCj2nfITtO9Z5a5oWsiX6XfUce/OvZIeehQfQNQ4B/Zic
cGDcodroMur2RjuDCht5NOKxqjuAJlp9G1fOXdMU/xJC2Mtlndv1XAIiLO879imUldbJRBD2MiYH
6xVcK8jI+r2hP5qprLybx4NvTOKcIRHNjthWnkZmq7wkHdlhOWj3L3UrGFEkH7W96cRXYMJ5V/VG
3402wBzjkYJDETMNysQKUGfiRiHbvWP1V2Bc8pUbJLlD6tYAGKiyXS2hxyIaJOmfTf+3ghCsOtZB
o5osgKDhScmv5yzIme3OqndZku0oboUjGDJjSDSigEDBG1X+u8JjJn+CCztvCqhX7WXzNDdtboUm
2PRMrTpROqARjFVcshmUIE+XBZIhCFYdRZaFCehcb8pN3Z5aS3IJkn1fOJdsc1oSVuD7FYGSGoY2
nPfs+5WOhAOpc3raY0IVUsz0WHXf1EzWqCLbKsIJFIZOSUmIjY++Jc9xLK9y7pvitzKfFtmr9ebJ
c5ZFfHcwjCinag1Z6qL0wqVyCzPBSIQvl9d8+whYwQibX+vrWk8iSNSfCpwzUVAddTQoKB4eIdV9
NwcDci/alWwA0vYdfIUr+IEwaY1USyFefByR2V6e2ckJzAZHuYriPIydlCZRt2sPTAQPBC28FuiV
XrseC8Fd3Jk4FYx9d+R1FQWqR8B61+DWr/kAvZ0kpdHbFn9GFHZUZ04dXfhRN4SZa4JPNbUfJOu3
fVKcIcRNpY7UCrkTeomJvGxnHqN9eiQ+pm+985l8pUJhg7Ulpso3KQRSo0e9+kLr7x3bjeyYRX5s
LC4rvDI52c7dMsguZfzLb05EPnrOVEFMaIm5zrQbtDSyRthlcp1Y+3o81uHPMPva2Nc0+X5ZqZvL
tsLif1+dUVnXJmiVn7BsGG4x5dFhUqh/GWLbGFcYgjGqTtjEFeHy+Mqd6vO35REjaxZEzzg9Pji+
rCVIJpRgi+2Q6+1sAHDpPKO7qWW9opv+aiWQYIiVpSLDnkBpenq9lODpM4+kkpxQmyf7CkM0vyVN
mcEGxYvqzEMpW7x0Lm1+hIYs/pIpS/DzBZuHWcugLPWuD8IG/HwsiMH/OZ0iza2P5S7bq5KbxnY4
8Vc4W8x89qnWV2UFBfYn66k5wjntDJ8xd/Y7Tz6A/PJ+etN6O7WY79GqUKW5TN7c4P2A3hsGczvy
sZv8yZTcSbnC3m5fy9FsYmLghMjDleqFYZIGz5gV8pFL+9wWH+b2M7G+pfqRzVdlJ8vsb6/gGVA4
XzISxrE+wVNFudux5/R95n7+vhBkTiErp1DD9yvzu1kWbqEhjyNJ28lk4H9f+aF+bhqlsPhbc295
E1gnpiW47Ia2N+1ZCsELLRn+RRRSoEjZH4rcD9vPnSHJC/6DZZ9RBNdTxBgd2oQc5Wk+vVg2ijYR
wU7B/2cUvEwmwRElRcYqQoA2hXeahuLh9phqshdZ2dIIniit836YDIBQ69Brt6FsDqXs+4IDqodw
XqIYS58rn1j1XMhmd0qUJLK6sr5fCpbg+7USaHbk0hodvR/+lXGJPK6gI9etMQWGuTiHaja8MFOQ
TlgOl2G2Q0ncTf7jW0Tq1lhpaDj3wIkaNMVbOx691jhEG9e4s92Xh0pZ1bPMpEUC1yFuLGeKgMnD
Lj5Kuhw9Tl7MawWXL7KBPbLVEhyB0g/t0PAikIppT1qluCieqNzZSiReWmJ1YselpozhVLXAMcjB
jh4VGRmDdKkET2A77Vio3OzS39V1uO/3+b44hJo37rjqlGP3L/epITiDPIHaKm4bxrS4gzo9mrUp
CfKlQgm+IC9wjE4KfEGz6xs3vwW5gIf8honZsWrQ7E2UkQaXTV5mD4J3CCc9rAdufSW4GZ2pulaH
gDX97jLK9t3wvLHEWvuxBeu+yZ3c6BFv8eFKA8VymwgxscuurX2HGrj4F5O1tskUKnZdVirpWoOf
ezTyS8vns9pBCXGVzYEae3zGYrR7X3T814eIVfcVqE5IywC56LE7zIfSkYR3kiUTX0rKaYkbSgHg
VA9VuLdqNIDLnhhkXklsqbSNug7VHCB8DiYnYaOPht/7nGPA8WWPijKJ+N9X0Umsj6EWt7AOQ9uP
7Idezq65/O+DQZDyX5mg4DB0Zyy7auAS8crl+MhUHCfKSY0lMYrE81HBTzi48Vl4ysD6z58wfWeW
de1tKss2ENWjcc/RxFLioW3BLriUuFCY3zGb1g0bv5XdWmQYgq4IqCyzfMKcJSspdz0rDr01+XPd
BZfdAlfFm1B+JYqgqkpvbTJHECVRf6v1TVZ9mvKZX/0dTRL/btvzCkrwrH0RZvVsQyK06/Jmn+GQ
f44wJe+lqTbzyONlybYdzwpP8KsaJqUNUQy8/HdXutUz763MrgzzsHjIvwXFvqKSJPKm3Z0RxSyf
WplaZfA1i42PWvK1pPvLIklswhLSe6zUrKTiEhnpcjMmzU0zgLc/6yRiyGCE2xbspxgnCpug+WR7
LBlAaa/qR1U6PEUGJFy7umnqjJkAiOTg14octyR+I7uw8I1ywcItIdwaO+aYywKlpTOYiekNNXpw
F36JSklCfHsn2ejjRXs9JwJ97UGr1gzrxgFOg/cJc7nLUE0Tju5S/kr0p8t2sE0sYJ+xBJlauiyK
pb3kCR3363ib+UckP3/SoPWjL7xup70yZdnybeM+Y/LFXJ8QxULoXCC3bCdH0twticQ/bK/T+fuC
w4vrIk/B/I6MiWN+qJMh0GcdpeXW4IL8zb+sQJksgtdTQ9WspwSyjNPXPkpdRdaszn3ZW6M7CyP4
OtBmgibo5XWkpT6pPcdmO5r7mPylRY91KBHnH1zrGU5wdZ1SO0YBdkFvPNl7LVgOTlCDJJH4GCAl
bWvYXCjwEmOWr6mipk/wQt3MzDAeChg6+ASz9qGo0Ncw7PP08zsWaYUjuKFwrkgCIiLFm5eDRT6U
ybtC/RWAsGMp6UpqgfDdmyZcNXWetkWROYiw/hPrG4knyxRvGt4Kkv99tYnmNM2KoodMVlzcO3p7
n8yyXrTtc2+FIWzUhWZxGXK9mWjEpO7LJXpXfR8R4gfGLjkpP2X12Nv2t4IU9q4V6lloGYDU0Fbb
HPVDum8yPwWrAO+HrgrvsmVI8YT9a1ZF3fYx8LpduG/ua6/0xi9J5uqnEk8/nQxve9WoSvBSAS5N
kXZQCXPTLosa5y7OKVt/tN/VaOf8BRADB5YnmpNaAOiLezO+aZ0OU0IOl5W2edhiTCTGwxIHZWmC
ziwM75ytmb8N9lF54+DgPcaO8zUx2LsKpFdIgvMjo1GWS4G7BNGAMaMunxE3rGWHIN+eb3zsCkZw
eiCYT0ZngEDzKb+tHzBzB29Wqt/6qHhAgbnC/ElmCP9geH+VKGbaHGfWW8oPXjIf7P1LdipIM8/6
upx4Y8X/zkeLC9NZRDHpZhTmsCRcxAIz0hxj9DNZvZLEKsR0W6U0oM8sIZC5HCIUs49XFpMc7DII
wc1ardGZDnJcyHd9qKyHtDs5g+Q+/g8+77wugl81Km0iE29HM2+Y5XNGrtLLPSQ3KAUjF5/tKXvz
3vYJZ0TBy9JppurCoLiEPjrWU/K+punV2gs+tQ/LURkMqA2rgidu9YBsw7dl/6dZw/JHyduzbJUE
9xArhpLUCeSp20djOFrFff6udrSVRIJfGMoU9IkLFolF6sMArplMY6ZfaEMpOx8krkHksWgzLZr7
GMIMCPkzTzsZAeewL+YDA/1kyZkXni97V5lnENNrWp8ybSFYrtGrrnHZ9NMHh3h65f1ZsPRdOYiz
MsW0GqmZPdk8hLVwWOjjrjRGb5IZhWxfiZm0lg3gQ6ZQ5DwF5KR5McbzksQtDsMMcgJ+iY73lxW5
ZYeUUENFv6yJAcqCtyiIbrGOQa4i/qagBFR9tntJekgGITiL2U66TgVXutdXP7ipj1812cRJGQT/
+yrOM+uoypoMUpQtC9DG48blr2KS3DhlIIKHsBKmqwlB1GCOwxNKP38oym1LpZeLrc20XhHRM6AJ
IMm4LGTfBzom+MU+Q6J/8upjh+St7OlcJpXgJSIzm0jJ7zJdS90FL/TJEuBd+d9ZmRA7zHUUZ6YF
ExjCr8SqQDhIvYgFl0G2LkorxYkEpLn6f6RdWXPcuM79RarSTvFVa3fb7SWxYycvqmyjfd/1679D
3zvTCqNp3s+pmqdxRadBAiAIAge0o6C/QgKqTbyp8vKlP3TFY5mIKuUES8YzkY6EFspYA0gBaWK2
olxbjr6pSS8opGAbzQdcW3m4C5kchmW0aoCRE+rI9Z2K/vwuwmu5FpidiOVi73zdgnF+YCy6op1V
BtYluAHGTjkJdGDXuW0hOD+gz4ViWh1T7Mcek8DBT+wQJzqaKNIo3MQXXszY+lxbP7aNG6fQk141
lx4iRZ/Cs/ypC7Jgue+96IHVd4lCR5Hycc4hsUxDLZnVqsUPI/bAjYwRbbpdhqVAy0XKx7mHsVvn
NWJN5qQ3IzsrX4YpVp0sjwXeTrhdnGOgs7Tm04Dl6/sg+bq6mKvrIc/xipekEbw17yvS3eoH5ySI
nMlhxzyRmnkDPeXD5+v+QaDifM/00q+ZTg04oVz7SzNS0C1/ug6wuzVg3MW8JUqpyfuFeUGikvYa
YtSishX0j0S5U5mCwHHXK6hURyEhAVciH2tVqGw3USeEwEd+1OJACis7VG+jwZf793TaYeLI31B8
jGWSqCy0nrAXMZ24qqccLFe9nwa8Nhf3KFoMri/fbky3xeMyXaWEEuFhhmi9O3nsBa5WHNYbyUY7
tedMNDZoN627xeMc7FppkaKHwBuc6XH8bi627ih2FWh3dcwqIBhtWBuAqfbbHwrKOdtF1UEOKhvI
7Z5Xn+UP2wN42h1IiQFWQj+4r5aXbeT8rhaBcVDRIObor5h6nHhom0OZsk+99cTq44Y2yM+1qMqD
Wetv3nejPOxXbbwvsv9jJdVATY/sNpUFA6gbW+GVXSQc53e7hmb5wITLpmdU4SmJapuz6MDf7ePf
agrndKdF/6/R4bGO1WCNL2h5nnyW3kt/Zi8C9diNADdLx3newerbIhohU3zsXVYhU4Eiw3ya364A
0b3Q7mTBVnGOd+y0LsbkUuTb3i6+ofvdCBgVh4hmU2TgfGdOVI9yWbLNYnOiVS85qeNjAqnYaZJX
tyJiMoFu8L1hWhaFcsNcZazcInceRsRJo8W+vlu7p8pls3h6sEjtp1xmIAZdQRm6HqNQ869DCNeN
8xdt1pWpVsERT07S30aHwrOORmejy03ylLO4qUm0cJzHoLMxNL0BmeY0vDFCbXC1HGnLfBoFLp9Z
5xUnwb/s55NVy1UIR5ilx2+1dtCtQFFEqyeShnMRdKJRNHSQZvQXzxht7RA9d5/Xx+I4HFmrpYoa
oztJhLobfW70gnMZQy238lLqzIgZ418VtDdImLJGNMufbszWEeiIwGmYnNMImzIdxhVLmSe2GXRf
2fQuGNpHVId9MlHDIkqYiVaVcxoZncYuZ05qREKkM+7C2LKF93qBcfGJehLqykRYBCJXd0sa6O8p
LNr4df6Fv8+zBsUlEKJGMrZeME6gktzJFE4y2d0cTcU4LVMnaNzhlGGc2wn8/gojvhpQXaQ7GtKL
xKkwsB4HsOSK3r32Q5sNIKcNRYSseVkhFJ2c0e3uwsZukEqyXBlD6uzybnhIvcjVNDt+Fqghi9F+
s+gNMKcWbTOw2ZxvwJOX3KyH/qDbJMgPy0E0YGBXOS5QKjvWNhFGnGt6PjIZm/xYkWdJ1DS/22Zi
bAD4eHTB25TEeAaW9MQeLJlBYYB49BMZwLdaOidxRbHhrkfcYHIxaVpgpKBRATOTz8n6WuF1qqnt
fn0V7JNo8bgjBUMZwU2kYfGYRtJXRsOFEvM7gzh/c7zrIhe16zE2onGnStu3dajOgNSU4jnLv3d6
+xSV7UEg2a7j3cCwn7FRCxDMx6vMdq11Z7f+waixWqSD/mtp6+frcMxyr+i7yh0ufZNa8UJg2Q1x
SiO1m+gUhl+q7DabflxHEu0Y50PaWsmqUYVcEW06v24ylEzTiAjOLREK5zhyGsGiRqBQNbab6kkT
caDvA6BeB4PrFJ3wLI1TMjUZjXFOWT3YiR414r1nmS7f5zYkpEWozw3O3WJ2y/BmelcZg6FdALh9
IHVK05od7JOjaY7hs1tx4y7UtuzVS738LIrP9+3mAshtiaaRkTTMpRJUGGj0qGRvg8qvL9u/OLsL
Cue4ZVnLiwTDjp0UQ0zu6E2F9FwvYwijZdd3lVvcU+EpJRCMT8isa0rkzgDkMD1b2sdVusXMb0F4
vm+f/4jFc9flkqz3vYXFGxpHSzGAZrwzlZcYBe3kXRyAG83g6euSMG4qZYI8+e2IMz47FU4SsFti
fhITOwnsiO/p1ArMNa1TgOnqYxy+TJbAEbD9/t2xXRaO4W/cKDr48hbDm5GNy6WfDWlsfR0/zOg6
701MANFxXETJCSkqwX6JxOK8N5HidipUwFJ67IugzgRJLWb+18Ti3MNA5zBPTHxfRvX/ED1KJo6+
7liJxjmL9I7zEqWZZHPB3FCyyu6Y1Ae0DLpJFtvSOp7mJRK8se1nKC5eiSew0+tkNWame9r95I3H
9aDdFUfdxyhDX0SmsNvasNVzzlXEjdRkFjvIWaU8ofYUOy3mMkjeGvStTx7hL/wyEBU0X/cWv7V4
FlRfh4hpxmh87+RXzKe1zXdVXWJONUa9G3iMwJ78qvVxo4Wqyhp9q+pHEj8TU3RN29VvA1/H5Na3
bs5fAQxtzHqdFeJPjhmsboe5Ovk3xF2ZXdySE+uNrZPgumvfteQNJKfyoDVslMaSWXqnxavLeNAC
KMbhPRUaxgaGW7qc5DRtKSRLrBqFQT/X6HhdDtHScedg03bhFBeQY1U/VdVTIWSm3fUNGwk4ve7T
ZZaICYAUV+hTjCleyRkDaQPqYdqk9YSRB07h4gEu193rkgl2iB9gnw/DpCY1lo7g4a1YvXz4yzRC
mxjBqJ1QLRmmT9cB9zNKF1H5luJmzOu6Z6KyClbNXQ/KnWmzga6tEwlf4nYtF9UFhqGbmP/OH1XT
DOYudYDlTuBDarNHVfLDVdB9t++UNiBMezbnlT6kpR5ZWMPeHV35a3+feAVeD9bFWZ34UN0nbnye
RK+mIsm408oAUfJcZJBMmT/qNLLjyM/LD9f3SoTBme+SE62tZkTkzfg8LE+p9FKVgpfm/eBvs3ic
7caJUhkZ26HRH7zyiWDCr+V2/vDKxn0lCP1ETXj759UGkTNmEM1MRdIA0XzUfAx0PMj3xgnqh14r
UUjBPvXbkb+B4sy6i1Q5VVNAreE9lf9SQM0EEh0Qe95itLW9iFhFdt0UHgGpomuWpvFZ50mKJnD9
LdivyG/piyoa5bpvuxsAdgHeaHoHMuu+nQDA2mff3nNq+/vsMJ8uPTWH69onROMSBblcTuqSAq11
h78SDBNJAv3j4CJvFZTB+96qNrJxVrzMzSTlBDwO6z17N3pLS9x1qa1/NAILXUR1YPwQtS8y5f5N
PzaYnBH36PFBbQIkRI1KfdeSaji1Q/qzoHPn0HhAe/IS9SJ3xTbpGihn1fNajllSAbT6i6WHm58m
3pPkAQMj2WOIuJJ2NwO5EZKz8LVQ1NVg27jeR1+jDzHyPSBNeRiozbj3JVcTBaQiATkDV5MSgQdb
VSuzZ1yOIeR8GD7H1tuUHXH1wO7hvRGQs3KUw7c6GMUY3qkvXnPpwWq8RsRQLjBuPiE9q1Oy5mzb
2uasyU919IfmxmekLbqiPR4d0aBXph+bO9ZE15/6v9gQb/E7z740GHZJdEVViMqtWWzUk5LoK+54
pYu+XTMT1CoIvs/HNWGIiRgdwff78LREp7kKBM5pN9uMjN5/BeDDmL5bpbVoEcaERHuR1swfqHYs
ZjnQ9PQUL5/GzPJppZ41Sb/Ffda+Dr+vchd0zhFLw9A2EQuiyuVB6Q59Grtd+xSuImLq3QhgIyXn
guNaaehqYhnH8NRrX2dEUcX447osIgy2lZtDpYr1TpVDYGAVj2X1qDbNcUx//hkI52nX1JoUhT2D
5K+EHFv9vlVE9rPv5y57wvnVCEOop7LGnuAZzPgeYQgwyied6BbHxyvqKwLRredfzscLIOdYS7NF
X1MJQPDf37FKB/UBzQmO4rGrt+VcX0AhGudVZT2OTJ2J958Bdxkegtfg7/F2otJQkX5z7mHU6r7o
GmzXEN7Vlp3FnvFIRJNtBCB8iweZkphRzmDDis/UCCarcbLSV+Lv11dO4Ir41o5mNaPMTCFLsya+
lmbHQksFqSWBCfG9HaVMiziUcDbo+UkBFd/yJY0//ZkUnCeYZ4zU7lcsViefc5S5ZOrX6wD7D4cX
X6NzfiCb87m0EviBztNem6/Eb4LorNzNp+5WeWS3AZSF3HRE4En3Q7B/jIjnTpmq2cQgdMiVtT+W
+USW41Id8j63VZCUXZdQtEucg6jbOE+WCFBreEIhVL0ejEhUOsms8Pfg7iIO5xPabKxzhen0jN7n
R+tUPrB4S/I6f/RkV/bXRxNh1//CTCZSc84/DFEao2KPxSfZbWjdZ6N/ffX2v08wuk2z0ItKOcnW
aWy60srxJBrSc7eELz0O2+sQ+w7hAsGJUFTjPEU62kTJ8oCXeL1LnSj1CRGY0r+40gsO591SWQcd
qQZRhpNV/2ccqm+6ve6zWdDLAaSh1+Xaz1CYfwNi/389YrOiXPVaAeB6b0m3+qn2GedtqpyMk3Rm
uZf/Zf7DfhnvBpV7xM7NPJNaiS1n76zfGUFpdCpBlx3b6Sc2LogRowpOqX0TuwjKxUVhHqXSYGZQ
QuOQx9QewaSB5lHBcrKv/G5kFxTOFxbWPFFJhmCsWhSvLV7oGndawEo2yVHUwHBd7xV+Zoc1tOka
dwCL1gXJq+heaXKB3otWjf19E4F1pE1aVQEEeMXdogKFtOkp0+H6ql03LkVmf9+AlNaAtr0KIHKD
qic8G5kYyJg+k+Hpz3A4P2EkjRUmMnRd7weMPp8doo62ZDlhXLl/hsS5i1wyLUwGAFKmyXYHzom5
0rwK05p1wf4IHIYicw5D19SmW1MosjLY6iNreoxdGHPusmMx9kLvumAiPH5UB5IRVZJPkEx+nP31
tguiZxT99S3Kadj7CtEEKynQ8beU3UY30N1b6StTwJjqTlv39kIFS7iDwOYPaKquKhoy6ZxjQDn7
oiTzUroGPYxK0C6Cg3fHhH75PucSJpLSRelXTPqTXCp/ldKbVH9HXuMXDCbjZpXMhaDkXoIMQxHo
J4rMZejXoWcEqq8fxMyze6fGL3icWyg6GTF4CLz69fU1+aC4LHETgHoEROZe6yS+aMy0aBE5F1Gv
ZtjJChMQb1Hr6pXxY01i/7pyizSB8w/tktJeWQFSreeo9q1GkNFm/547HH5ZNc4rUKWIpbTF9/Pl
IabH1Dpl49OctHYr6tnc8ahAMqDNikUMypMVtMsoTZOMBEozma7U36TpgRadLRdP71mxf3D4zFM+
pFVNS+DM9ecJM7/VRMDPsb8lFwAuUBjwjqEnVEHf0jI9qUPxSY+EL8c7+ZrtYhHOAZRJvyraBIxR
Os9LhwHfIDJd7iMMhkdh3QhWccWP6qc2/Ov64u09cPwCzHkGU58KyZQALAezP3zC/JN73Djxwgba
STbzG1x5///b4C+InJ+Y0ynDEYj9InllZ9Ohb9HKIlI+0Z5xziGM0Bff9WzPpo80qm0M4ru+cPvO
4KIUnDOgtTVZpIIUaLR4nM3MHUfzbGmxdx1m7znol9Xi/MFgxYVUzEwQtDOBrCz285f4E2OWKIVj
afYO1l/AOOewFEq1lBrAerx2yV7mxX54O59wI8Prk0gPRFvERQ1SkjfjxPRg1txWPbXvqHfbCvNb
12s0GsjgQpiQvK70I4iPrm+N4PfzTW2WUWs6nvVxHAyDl6uzg7Ywwe7vu1D6xm+ERzOeKmWK6iwB
v1bplpbuDNFs58ri5t03c3Wvy7KvzRcgbuMLLdZy0mmla2WHUq5A3f2oZtk7LiZo9MMVGUGOoRJ+
5N4wyKW+FDJOhAXDGQYUXDTfx8JeT9kPUAseQlHKZtepbvA4GyVZWrcFQdSjBjXKcBgr7IqeOXaf
jAXH6q4ybKA4Mw0VItGmhmjmVHgJKh/bLnjHFlnom5AxrYBYfJBdxT0yDJUEc5lujO4xWVu7F9WA
7UpxweADaxMtYxjrBgzMTzKWb/0kWKW9O7dFNgDcUWrVeBiY4qiCg7ECKbFL33yoJrtzjVPk1I6U
eqKTdVezLZMF1ZpsKoTbmDJvkLRbLZw2JLRHdIeT8K4TjrzauXJDrgsKZz8j6hAKvQFK5yk+ayFE
+9EHxtxs+jhCZfu6KvzLMl7gONdpglR0DSXAsZIOBRS6Zea0NyOIEOZAtpG4EIW+u47oIh/vS40m
DQfwTeL+0Bj2BKroAZy5Azkr4eFdolFLUWUM0DX4hOdYK2sD+iv0VH9KH3Snc8KH5QfrdDWc6p4e
Rf0g+4Jd4DgXYfQG5uUpgDN01V7aLyYuklXkGqISWLYjv4XdFPc7Qpn+v+3o5nI0q4QQDJmo3PTI
KgILNH2SUx8MguXb1fYNDDPwDcw4GmQeCOzLoF/r2i3py2QIomGRJOwnbCCoouZ9QeEjiLU8mtlh
SR/k4vM4ESek1OnzU9j9/3mbLBCe/bN23B7VRhpGsQGh5OmLZJz15kgtwfm3H/lsMDg30WhKPyo6
cjBddgqDAoEPdSzFlr60n0AFKnwc23W0GzjOX8h0II2VQh3MBQTiIHNLjD/UBM5FDGvRhWWcgoBM
6U7lmvthUX9smkxwKokWju810lAXiGMWkiwnDO9BvZx1u4JNOwKJdyLs2N5fNtO0MBRUVVQ+5JoL
LaSkhVBF+70t/jJFg03Zsv9upZfvc7ewTB0bWmgQJikUL86RUqgnP7YGR1n0QzkXXm0pn687vF0H
RC+Q3P2rQLfgKOsQSUbOMfuWdh+yzrUwW/M6zL/s0wWH8wxqabRJEjF9cNB+FtlDYB51dGZ0T/NZ
3Fov2ijOSZRpHoFzBmhGmH/D8OOjKTf+dYn2Xd1FIM4rTOMkIeDOKlfvx9IOzbuhlFGd2gr2Z/es
RU21olCqIovB00qYVY8qQy0sXf2xyA7tsTiNh/IGx5+B/07sGiZq39tTiQ0izy6xUKNKNRn+TlJu
rcjRhtWeSltPBcHY3h5tYbhYbC71cEpkCJaun6T1UMuv1zdI9H3OmPRZtVQVxKlunT6b/eeJPl7/
/p4CbH8/Zzmy3EmSBspwt19qbyiVm5xm/qqm7nUY5vl5n7CFYWJuzruIVl2x5CzuDr/q9TOmyNtT
c6bREfdXwQVJJBFnNenUoSJYA5SWr0e1zHyC6x7GRgskEsFwllOY1CrnlcEkXj7dxoYtHM4jUmHu
ODW7yjRQ6Y942HwdkpOsRHYLPv/8D1WM+fPN3iDY0oqUBYuV9CAvQZI/X9/7fRXWDMOwKMU0K06M
qerQUZixqIBKHkpLz1PbiDyzCIOTodbytKxmqLGCJ8f5VVVFg8339+IiBBcJTPpKYgvMSG4BAiui
5c64onwgesgTUQXB7iFjyf9A8cEA7WdrGVKs1+hHh8zLPw6Go6OxX3Xjk5Las6j+a/cNYAvI+TBl
1uiQgKPDJR+tADeSANOitUP9DVNAvfUTCo3csDrRH3+kFSrn2EIpqZqS7VhsSn6hJid9HgUmKtgz
lfNtMymLoRwhl4pHB2fMTBlN+NCMsKKznbSJwJXu+7jLvjEd3dhRiAl4s2VBIkO5TSpPGVXbAotx
HD1Wke5dX71/OVAvYJyXG6y0iGgM2dLj6rIReFZqj6yfUgHPT+Z2L5Lo/U6ol5zHayVdJVSBfA16
Vx4GVL5RT76n5+GWjQoTEUDsWzSYrvDugcYzvpGXTpIxzZ2JgzUe7ayd3EKdBO95u2l7kFn9g8FJ
RGfT7JsKGPo5W+zlrzBgd2XwkDmT5EcPxv9Q0Lerk3jgV4mFOaeEnzUDyolVkQvkACLtsUDbeIJ5
u9ac2JOQcm+v1sqyNlCcPrJxuJjuRrCCx/FoVuhr8uaXCXkif3Ijx6gc81uHgkw39AZRW+y+em6w
OfVc4jE21BTYjPMn8aIvyVk+gufFmY4ynjHNThCZs+/9Fl9s8LidXGlK8TKLZSXxB8NoHTka7LqU
BCi77wjbJeWOMrzNrlNFoTCzP97iVSkID+SU2rEH0miB8xJJxJ1oUwpSrRguzJ2yzi4Tt58ke8y8
625k18g2y8adakVZWNTSsGxzc1KtQyS6Cu5b2AWAp2Rah3hCzRikQLH8hGlRbBD3aMcv42mpQMzY
YnqmKPAXLBzfINMZRpWsFiDl/ksX/hXmt20oTMKzo+OKvvG0TFlF+h4zQkoXkwA/5m3hIowOajkO
SpV4i6ndx217E/WGC1J2Oy37YyjBtVSieT8iGze5I65CcoKaEYTtvO5T/aQ7KaZEnLWXJFj88sPy
OhyVn/pLSN+lnKjRQxGioqG4/9ejjiTtEocVXjokU3d6mtpFj+en+OW6du7v5AWFCxGmOA9LWurY
STzW5Hji0IJCOEiNlcX9vpMXEG4FjdQqO1mHKPGRvQwWwRrQgD1uiLKK+54fXRCUYDaAbnG2pklF
KK/MHY/qj8j8WA2pozQPGNUlcFL7Nv0PDk970A0lpgSOBlQTgw1MDMBUDVnwbCsQhWc9ID1d9GGA
9tfdURnuaGPaef8lyUSjB0SicArQrmQwRwM4OQmk8qYWzXURycHtvZlOi4qcDk6NgXQ2xsj0djgs
0c0I6h+7j5foXWZz2Rom7yZCrFAaZ4Yy5Ikxzbc1iD2Wna3P36+bjWjVmFltUPK1KtOqh1Rz2Z4i
RTo30eJch9i/MrCWnv8oM+XOW8b2XWGWMExzdKM7FVFTE/Qv1CFe9315pSdUDr3rqdvaYHKHbxOl
Y2QkWL2xD5BRnFpBKmff3Vxk4k5cs2tbEOxBJnXxSsmNx+e8F6T9hevGOYG6HjDRg1mO9Uw+/mew
gfnQHgbM9zn/t+7uRyOKxnYVQgWbBgotcJ7zrAOKPKTZ1CBHVcl5UBark5D6HeUo1gaCWzvNaNM6
wowkN6mTQ7F+VkYpqFJhHcfuFm1guOVDMllSce9hx12UOA0mZVWOddQ+zM6EQhhbdWVcVkXDAATL
x8cwPZ2LJJMASo0PA/lUaM8CYxIBcKdprWYpjjksHo3BrcdYG5qfWYDbHCvoVzz5YEY2EmbXUQVL
yUcwjaoVA22Qv0KRc+1F2rp4y1B0jhomIlaKXTd72TU+SEmMsTNwC8OutZjiYhyRqnG6uLDnd/Sv
YIzaP4pusoXeeD6z1ZOMVmynQpCgnJX3tE/+AsAWdQNQ0H5NqIGd0hT77wrd/Cb+xLotyvdwIP6C
xjnZCLmKMi4gTt48LdM5KStbFZUdi9SAc6pTY+QRYY/gS/7RaILV+rhOT9c1TbT9nG9I5MFUIxWL
hq2z9Sqxk+kcSX5lze6fAXHeoapCM2rUt+3PXDrHAFO9yjgkognggkXjiyX1uevpuAJI6+RTqvan
ivagONb/zKnyzbpx3C1FJGHh0F7mlnV4bNbCzSXRgEiB++GrJuu8pkXGamLAJm93Y9Ct367vy342
QAUvpUJ09l7Bmc0MuyniGYIYHwfP8Bk1f3gbgZIaDMcgihTdAPczVRs8znDKUaJGyhaufc1RKQA2
TC+6LT+B7huJKtFFfV+9L8JxFhTL0mi17GmjBz/fpL7oFebUfJ0lUYpbZR/67aaykYqzo6W3FIUk
zGNnarfcW2s8l0erx8Uz7SyrPYX4/whgyyT8sqhFWt1i3MtoujQZ5OomHbIe9IHpKMd3ajTIGvKh
mOTsKTSpeydcl3qxpchacZ2TMBjSrmmvlvYKdotAodF4rJexQOY07qXZDfWuQoXwMKXZqWmUWHb6
dq5VUYy5ezMDT5IBPgswGvGjPtFOqYQWXfCOPEWnusjvy255SuTaSwp63+vzPTGGc9whoTDVAuxd
k9hAcwqLKbpDWteAluXSbpveLkQ8f7suZIPAqagU1o1hzUDIYtUu4lPRN7YkOnh3QTYawznEIswH
VVOYA0FxxKo/K4lpp4agsGR3rS4gfBc+fFPZJgXSwmskf5DM3C7U/st1ByKQg+/DD0uN6iGrXVHM
4zIjbvCzwr8OsS8F6tsIUUymcr+e7IlKek1jiSpG1Vvm2ge6yAKIf3FLFwxuz4sOS4USpv8ka1iV
R+IMfnXETBwwZAzviu8uYJxbKkLMO9AagPWSZiu5v4SVY2Tu9VVjLud3l3QB4VySGspZbrAkJbqF
h4cw7CW7QyeDmyv0Q56lL+DfXj4OC2K967gK09zfgDfmw0mnKGWZhdZcudYZhPlucspd5G4y+28i
+8qPPTrZ7dnARVSUydlVxw04J3XVD12RybDdWlFcsn6o2w+tUQpEFIFwtkt0IxwHHSCL/IikHmk/
KKLsrwCCr0cslCWeVGPFQ6P0OFXEWSfdBWmmwJcyrf5tq9SLjnCCoE/B6LoMOlIh9OuyoEgjt4xf
k1IUx+yK8w8Q2od/NeGlywoNFXTQBiI7xSD7M2ZNyeYkMOPrngLa/CuMRZARHXNEzGH9INGHQXpX
1Pf3ev3WxTa0basTlicsQCHZx3cZJg0vg8Bpi9ZK+1WI3sKEkG4BSGbeDCOeRUFhfLhuo7v7riH3
jwmrmCPD5+HR6W92VGVvC+rkZIUtGZlHTDsJ37NeGxz1V1EsVGTNBgsuQ00KDCN05uqHMY3vMccN
CrdghaLEuYFBvC6Z1YCocYCw5zZK6uD6or0Vh/9mLRscpn2bGyabQpmaGZOmSj8nLXgxqCkfrZE6
9RyjSQIRrEy8kMwflVjIUMiW6ho405oNeJdJkb6+Cam8zSGBN3VDn5xVv0DtgShw3tXBjajccahP
2pATmd2iSs3pa9Ophua4aqrAXvcf7TY43FnRLWMbJyMUsX17gKqCTrKlZxqw4cJYaMEGMkW4tobc
4VB3dFDHkrkH4izO7HZ28Ri7GfggPNYPH7mKqGV01yFt5OMcbMJ8eDMAcTrNLg7gwPqMbPZ6YpUA
cB0H42n9eF1ItmJXZOTvv2UbqmGuYeeU+W4J75oTWAZekuz5OopALv76m2LqojaxuiRZOQ7hWRsF
DortxDUpOMdhWGRalQQaIGuf++ReIxiBiWkGaeOMi78mgm0SaDs/CbOox7QFhwt2SfLi+bawDgsV
eML9APOiCfyNiZpSOUVsxXrXRB+3vx5YF+KQoJX3f+H3EonE/r5xF6PVk5IMgJvj+hCbkV8r021B
RCMrRTCcnzCaqElmVjLRNalyj0Il9TCa+eKEYf3tzzSO8xQajetCm4Ckrk9de9DiRHCKiAyHcw5x
qSYrnaBys1XcRcZ0a2VgWMpLGwSBNkqVBDonsiDOMxiZZhZxC3liLUKxmmZXIKe8vmSCzeFjyLQM
1bF/a6JBZ5BaOegycISs2iLF5kvWR0OzRoQZMB7UXbMandhvD2vAmj/yoBOUBYlE4vzCoKmg3Bqx
SXU0IWGZ6x/CvLxb6veMbbGsi7laXEyBN2l1kaw3c+0TOzwpuL4QL/3ESv3Y5CDRgSuIyCymLht7
XWmMBDxz23VyS0d71r+Y2gcY1ntU4nI94lvWV3PRx0LB3axPnvXoELbe0HrXtW5XkgsEfwDpmTym
eoPLUUImd4xulDbzouimFlItiYC4YB+s001ZrpDF+Cg7qoOls+zK6UF/Ts6YoXyLkbkoKv/Q+tfl
21f4jYCcDuJttUB/PASk+Dx4tclN5GWOHoEMBEL7otFpuyq/geM0ESMfcBp27LKpPlrJtwmd8qLx
mCKReBvWzQIdALGMgs/Oq48F6Dqt23JBZavqV37ka58FS7gbiF1ksrglLKXC7MDHX7nt9+jrfyqP
iEefUzzWsHmwIuPaDzM3eNwamlKikDaCfGME+ViPOcbqNu7sIYsoZEPf3zBDBuk1e+7iyeDIWsdL
Zw7o25jvJ+B0jV0KlV8EwkkUl2nWSNOI/qoznp5KlLOCTBn30oA4CpgNsIWQ7Z3PXpDrb9k4N5UR
ORxkC7CSFR9L82yuphc2gpf4fcO+gDDZN75w6s11LBcsYNVqdk6+l43l6suLJOIB2z2CN8Kw37HB
kVOjJWUGYWbtZ2idLdm9rub737cMDRVF6K7hu8HLoZWbUMH3o7H22yq/U9VEALGvBhcITgQTjdRL
xPbDTF56MPdVT4vqXZdCBMEFXj3tGlVFaaXbtB9Sw9MwyGIVFRPthvsoTPl7pbjYS9VpOfUJ/MGq
md9jLb3D5fNhbL7WU2zXa+jH6fyHUnHhV9tYRGkIpMqT27L31PBLL8rwC7af7zUHBc2YkwGOO51e
NOtRrwVeVPR9/vyT1kHpMyyaQr+uGAxERFPv9ytEL9vydmxsDASDzo0yDbFIo6/5bJChJDvmU+3J
fuTINn2YJ1tYnixQt7f3yg1mb6i1WbPjrlZ+jlHo6BKxLbQuX1fqfRfzj8K9Sb5BKdda7zKGUnbW
h7xcg8x6BZ/KXUNFuX7RLjF5N0h9369F8SZP+DXtbpc/9ABvVaib7+fV3OH1kB2lzRlvjnF4Z76H
scnaqAHnAYxQN0dJxWKx0jhd+WG+g1rS2gJw5p9iFqgeM/NPVBQht7MvTVFwfcOFuswZfL6iq3aK
mMFH3oLJF+hzPFQB8TJqd5h1MH4V90DvVwCbIDfBi4Ahq3xeIen7suvjunLD5+hO88Nz/MYGWgTx
i3offzVOvaO+iF5AdlXbNHRZw3u+hYmTvypcYamJ0agtjgTQDsmmPxbHaq69BYOtBUu6G8VtkLgo
Tmv6PLdiIKmP6Lg95D6YJh0tACfeW2+0iKJh1zMQVUVjBli3NJ7ool9x2ilVVbmalmDY3usig1o1
FpTP7mYBNiCcKg7L0Gh9jS1L09tw+ZoUn8vosZSdyHq6vnq7R94GiNPHpcrWVMoAhElUofWJJI/D
RO3BOCXjs1R8vQ4mWDo+E2BY6VIpIBV00/mlUW+G8nOoC4K2/TvERSD+DoF5ZEo/twzjaFQ2u0Po
Lmh8FZBsJa54ZPy+SJi0Qd44BflzIg5jDJFUECQuxivKT21DecyM97xto2/qbwzm2ze+NdXHVR/m
Ho5POlXSQe+DYhHo276P2GBw50OlFkqXrZBDu5cdFsJHtS/dNS7j8Wkd9aY6YkZDams/rmsEU6/f
EqwbWC5wnDHJoM4ZbH6M3iZ7TL7itcK537un3waGOzoURVkiwu5CafxVUY+N8N1+19ttADh7JZGS
lV0FgPG7AvPJbR2JAJbTH3OXNdypLgHxjti3i9SPM991MLtYi4ErZ2CDkB8UI3eX/nh9k0TKwbeb
lihz1xq2S+AdLb9X4G0NkkN5L3lz6yz/R9p1LcfN9MonYhVzuGVYblCWbMm+YTky58ynPz3y/3nX
I5o4tsuXrtoWOJgeDAZo3MbYZgeFDab6KyVISJL85/l8E0mUylqjxQDuYRfMM0trJ1dEMo80jztA
Asx4hlg2UKqX6mqByo/03BlQzLPZvHsYxrSYP7RH6lWGWDu+9zTUSh3I2NZF9aQZhS2UpzklCtbX
6+ouviDHHYGRT2Ob42aG7h+oDUJMPXWC3Q8Z8NStrknNWGIn8IV8cRhBxpVdBc95WHG048SVfDye
eOMe/clf+9nddlHqW3I8kolNlSQFQ2WP1Xj8PBjUWxDBIa+1dxcsLMhRGSYavCQd5HqnTvO7tmkl
yhdXgxkIm0uWbEgm+lp/5XqlDYuuDloWzKBtApQ47A1vOI4um+xqHajJruv+cYHH+Uc0ShrEEIBn
PBaHH8HTl/hQX0Ek3kbfJxWrrcY1poU4VFY1lEFwRCyGXZeaLAPWfamuWJ6+dsL7+FidxFtUFypH
lOfv9Qfr6e+ypRfAHEHPS5VWjQzg8bjgDrns5ScdqiwdlDczh5ottuqNF2AcKwf9JI11JiElnLwL
IdYUJ7dK+2Hb46l9xhnUqFKZRSw7lVfv4/5WjUw7tnaxfr8Ns2rKBX9wpphFV6GSBTCF0KFddlcP
lh1N+20Qwha+PrCDNmoxKwDBzEFnRBFppPROpxyNgarRIDYxXyY49fPSWjF4Ipef6moXdC/blqzf
7zC208T8b1NEwu3X/YtUxRgEU42qs9QW/tcBsAu+GijjCyxEoYMfknV8v9nEZ1DuAAsFpapSAzcg
1kqd7fLr+Q4jXp3KVrzCZxMPd9tWrn7FCyM5kmqzsbaSluHNt0v0bFLF86RBHCuZqiaLCrvSme/+
S8xneGc7DM7kae9RskdEOKtefmEQ+/8LbtfNYJykFHia/nkSb+rWcDtSAZigdl7gSE6DrhsMnPdW
fGU2NorcnWlf7K3M1SWXdfE0ZHvI+m3oTO+8xNGQFND/a4CZXIUYP71jgmuqKyBIdFmhO8Xv647x
8/TSOO9voqFQ9BGnydw9JPGzqBPHI2ObN9eFC3M4R5eVxmpEBb+vtJIdik49XWXjqcGNtUjyQwud
4zYjIqh11zibxPl6Jsph0bIDeTReulrGJDlHM/5ijpeJJMl/p77G+XsMbQsonGOZJCl1WtTkCPs0
/diaVFEsZQzn52EejVCrA05XfhC6O6N96KO/OZcuTOEisXT+z5QhuDUm35rfj92IlyGqkIVyNS6S
CMUMIvHM1ZRbaTcccM2yIXA633YeexufT8qh/devxx25kOQ0NAEduq6CTKQdxJGTCoZqZ9rTNr3+
hv7O7sAduuiU6AeodePac5xewn2BMQ9ftOv8im3aiFRuJb4k37y4yEMLqXqgif1V0V6NVG6BcDq+
ynOMRmuRUvy+XCe2NLwX+s+RQEQQFAZHDOY89kuHmgx3DKT4OBgYNaMEbXwSxT6wt1dnNVg5Ozjf
qjhUphAkJhxvMGfbzI+pdifAsIgSPie4ju9UFENp6YYcJqnV8lVRa8znbouHXG6ugjRzzEA/alK7
SyflbyK+C/s4jpCyekq0GLhFmjxkc31SAvUE0WoCZv0m8NPHdY4nDBVS/3oAGBPK1FNT2hICzNgs
90GAejT131hc59iiyTVB7aCW5sbLvpO9CHo3f1Uqf/HdOHYw1FhVshoGKaY/D/uyO4bFYdv1fhNd
nj8aRwzL0pViFQIjOmCqtAuZxNQx72InYwLIyf14SnyRKAOnMPlCmqGL0cTfA3M+ai/pq/So5bSu
cN98Ch3Wm0cNbyL4iC/qrFo5mVKWUoWmpa02ta1qhDewpdgII/h2Rgyi7fqU8Wt7VKWPcvCgipIj
Su8a7TP037fXbJ2Zft54+dxZrY6oDRrRQdHN0tcqit8vQlw5S5sROOv76YzDhV5xHSixPgAnxHuL
pe7bWrPL8jb8UlH1CutlLOfrLa/LNmtVZdYFM+l17lXrDM/hoUaCONzphPdRX4+LvoIsRqU0Cs4h
ChnuFxVvsHiWk5KY+HjrnH7+eMwlL+L/VCgCbQkAY0SFHcXPSePX+kPaEcWWvwnHzzgct/axmYR5
yczBuI9PiwtxAuhDJSMm8rFMBCWQRn09jmPbJZxEUwGcGh9G00vbYzUSlLR+Sp0t4oh1HiHnLMSA
sFJczrrjiJtN1de2hAb+tDsN0n0YUaEfc+W32/eMyTGtMElTN0zAHGeHlYkFhww6KXD3Q4H7bkqN
hlwPx9CHAsltCRVHvM4cptIWGWZ6sfzw7LBwDKY5wrvJmV00PXgU/6064wUct2qDMI+G0Mk4gONy
p9aBU4aTx2ZtqtnobpPTukNeYHHLlyOhng8iMlXNrv6ONjlEmuhD0JCoYDWE5HB1Foa9WbkLOG7l
umGe0maGaYNxKFAAl6AAzjCcvLQHD9qV5ASz1aPkAo87L3PdEE1pgXmdbL0XU/XBNIijZP14PEPw
WkrlEmgpinjgHF+GF/aan7nDXsQ1pMmgXsYu2dRXJPyDl1ZCO7aeiDHcsZehd9gvvehmpurrM+4/
vVD9VeXIhYFcaJ1lmjhrGdYsTFPtsZqTk5FrxdO/OaLFEX0ezZopM88Q9ssXNrMk2nU2hOFn6BAi
T+Ftw62y1oVNHN9HSRZ1Ugo0NcGIlDEdDBdXSScTq0M2W4NTRNq9OKNRWRMTIoVBsQnfRmzo4YxH
GSxftxvc9IENpWfxVHmI9mxg81+lZC5M5dikksUC0zrgnxq0gUXzuiqIb7l6yFwAcBQiFoKsyTPs
iar7Ik57O9bn2o7Vr9tLRmxli6OOxqiXDMIRqM0L/No8qLW//fvkRua4Qq4qATI7ABgd3Zcd3WHD
Rbq9akc3iHPteZ8/E4jsy/yeDd90o+aV2PU628gonj3MXu8nbnytuNGuwIiREO/ueHmH+OHz9IEA
3l4yXCd+DXcwAU2DAj9z/4+d2xz0yGEzqJrn6oRn1tHVd83HeEc+Na0e2z8d5U3XKlTjRSYUyCoz
TMjoTfvh+ENGj86IUwZybDLGel5jKgT2WH0wlt043URU5eY2C+v8PFZZbmW9kbB4KK82Q91uTTyv
qi/qX7U2XXw1ZupFaBp3WZIKzJREhsRT4ihjb2cRQUrbm0vnh7IaolRULeOkVDtlhZOlhKtT68F2
woURApQZxEFnRrTHRrLT8EFQ3W2npkzg+CEJgy4oDUC06IkexdrOKqpGhnnN1n7lGGIuYjE3RkDM
GZo91KPixhifjDnGWuWw+KXyKfJ+G5+poiqJBgaWKrKuQsn91w/XQ6XFlAIVZRaGY/rGLnFzJ+rs
7DR45V3jU+fim3X6FY6/rIZq3xqTAbg29xTtOg79lkrhUybxNR1yDIXcPjYaR1dPuJQ08Z0xYcRW
jNcqXBaECLO2H4A6SFcROX2Gso+LZdQSgqTlzMR/j1lgs1Li5LmrHFRe7iSH0W3wAH2KgRy8/YYs
uO/K81GDXZxY+K7oL76XdrI3+sVj7rcangUlCB6rn9vOFsiZ0ZS5bM9cbDtZmNqqVdlylt9T9LQY
B4k6S95sO84y9idcQNQmdHkyEV/U0D+O7b4N//is4gC4+EU0phhSHgwAwSBmHhv7xNU/RJ+rxs4x
AUe+wi5wGkohlbHFL1udQ+UIqy6URkkZahZcF60vBscxOck4TLKjuvyxzh4HxlGXMXV1hinSEMRE
2VGVN27eOdL0ss2PlC9wTCKk6jipA0CUbm+ox6b01D9vLv7VEP4d3zIFCa8y+Gqtl39iu6tHXvy7
cY1GerRvtZTE8NtQmsPj4xhxUkYxAl4FhbDGZgUsCaruYtWVIbb3ydwV12TQRji8wlGINSStNszY
U9Kj7g8HSKe75kE8SD6rmcl3mS/88bHDWcmRR5VJUjaNWLkepSvaTtpD+NFpvMVRkH4VyPQrwVUK
RxqVsESJEAPO6rV9VTZOalZOpsArDUobiPBJhSMPtO4LfZRi/cLlYGFSuxjiyvdu2++p80bhCGQx
Q60Sa4CMR/nIPp92k14NHkSwUbBIBbnUx+N4YzaNZoZWNM7rsNtXjW431rOqQaSF0iUmzeJIQ8CL
3dLEMKtRHKZfF+CdyC4M1CzmuZOhzk6jpjtQq8UxSKDkctLUOLgnvAJI78zkYRG+Eov1JsT61ddV
8dfjZBCW1ux6WFVjvqPk5sf4m4zxWZIzX5XYW9CnIwAJo/g2BTQvpZNRw9tbT7iVnfSUHyPEWEil
NN8tP9mLe/MB/7uNyrxg43ThWzMDDFcTMfqgccrYscqPNUwUBWfSd2X1vI30Vk2Y+6AceTRNoOnR
q/ejj/Y4fyqPtbMcaj/0O0/Jjizm+YupZBwoRyF9F8imWMC+oHjoYygl+9tWrX4/SWQzyUQR3SWc
UWGlpoYsmLgdo656DGyhulGHJ0t4aEMqEFil+wsozpQC+niSBulERxdSJ22uK4gKbxuz6oEXCOz/
LyIoDfqdWVhY+Fjzxyq5raDDNwjftjHWT8oLEI4EUz1ik/5gRsKKPN3yW+70o51hcCoTD1ZGe6F2
1ioTXiCyNbwwq4u1qMMoV3B78VnXT0n1qKPlWaFaNqmvx9Fgk1rLIDCYPEZTWJHbVemFeuNufz8K
haO+xsznpbaAYvbv9OBbJN7GVP6JgODzyJiqWxqJBoihupebj0V1Y1EVzJQX8JnjMkD141TD1X48
3KVe7VefLWdwWtlG5vUQU6lqYvdYXLCkRkVapC0Ac/nabF4qSiyd+mgcEZix3MwC+2hz4TfKfij8
YThsLz3BNRZPALWUlEkAiDq/07LrLLoNWvRIvTe1+20gYsPweeHFCoZJywBkWU+SmNlh/qSaqAQr
iSOPWhOOCqZWW4Y5xpqoky1mD034dduO9SPnvPMtbuePStOgJw8ArF0Xc6CQsbVrp3RyCDlARa56
r3jzXqRUqtcDogtYjgksQ9KqjDGB7Ed3TDpT8zSfPR9UaPyiHJtE4xihViLGcK9bSYKRyn4W7C8T
1IobH2Kaf/yQyw7Un7ZZvG5hkU/50MywDY2UuXGVa16kPm8v27ZbWHxOWO0CI9DxeuuIy16qH2ed
eihje/1N0HNhA8cFkCqRDLTYNo5m/5ilzXJZKH/18dDpK8SupazhiCGTe620GJg11jtTHa5MTHP/
tw/G/oSLA85A+SF05gExQ55u+tKTLdtvhf64VWfsd4FQp5Y1YT49bi7O4MboBVEPM9rjMK6S+Frb
1GPx6V+My5YrI2FA1WmZbuS09UTpTi0p+U3iALJEjhraUWjFnnFP602Yp44Xlofw2sAMQVb8rOY2
5QaUYRwnFKpRWkuMNVqgSV026kvbPY117gTQdCNo9W0XGbdaHCNYRjmmagbbmH/LEKAqbkvVDn0t
tYcja31q/MJpVJee4sYuRRs7643CgwJ9+YpFkPOrn6CdZm/4rJOGut1uH7fWa2HQhUPOcxPPDdtV
Qu4kimGH/b6Bitz2vnr7EPfrh3yl3gsUqQqHspzYh0QS56CgSEZwugBU8SPnkd0LrvC0jUnQxavf
XkAWedNrCuNXa9xlqm8NH7Z/n/pwHFfkGssmjjBJHT8JUWW3wTsdE/3+DYSjCw1FZlKrw4jexOjR
z6PsLAWRi9oOhqzXPXDxnRpB7gc81COJmCQOwu5dnn3sy9SR4495TRxI1DfjuGIx1TGdVYbV7eNY
gf7dEb3WxDcjnY1jCF3LlXmUsDLyded2h9SbOlsybO16cuonNte0/RwsFKhMbFiOKsbmv6MwRY2I
89p15zWhrfgz1MIs1yBWjQhWLP5ZB9roi2WyYEW6hVgBm2EW7QynGF+Vp9h0x21HpD4q/8QzqMEQ
jjrwMgwKPxo7FOefuv3gLHjqsCDIVzhkPEZ4C1+TWCRLkbU5W8d7DAOVHcSdt9BgW2z1FqhXIgTU
A0dSqJUkqJfv4a20KDGzBbB9/XWaUaI9fuiyY9vvzfa6iu+y6JOKPuLtz0uZypFJqYdxiBZbXKqa
L6L8qORfdZmqJiUIke/iNedJrxOW9miypyD055iSaaCM4G4hVVkLQc3OrBHThD3Rg1Dss+CIj8s9
G9RU3+W75Jrsq6Cs4iglt0o9aRSADruggZPIqHoo3zUnzcsP40FT7cKhZPPeytD/eprJHMEYshZV
Kdt7o8PkAaEV4r3auwvcpPb7HVP8xShelC7GO+qxggh/ZI5nrFlPqomdCJgkCy0bW85vZeFoGj2R
wqIIhn/40RKUdmgLgLrd/4xL3OJz41U3nT9/1goKj4XvGxEP38YplHKXJOgFc0R/wpNIses+ix9i
jDaO9uWtHtrCbnvLEY7DP/okWmAOmIGDhOOkemokX49W/m/XCYW7sZRVFptI0uGdM3o3Fg9STxwC
hC/wzzptZi1Rxo5TtfBZCNL3PWZ+1HaUUXpzxNbmX3W0wQhn5EzxKtccZ7yuy8kOBQ7/6gIcgdSN
kAUhy8uMDruAZztxdDAsw83vEpzaeA+kyoApszjy0KJSFbPXTHB9Nci3VnroBCqEW/czVHxg+LMq
QW/u1xvfoqSSkVUBjDKgn/UpSYhy+t9s1J8AfD9oXBloZpQFMODLiDFL0h76dhAXYCIX/YmqXln/
Ymcw7nk2zdPWyHtYM4t7wToJhpv9s0Es1LqISCNEvWMpYNuUqDtnteB35gFjo1BZloFQ/7hP+JXM
zxZxm7RTqnkSNFhkGddx8K3KjxgIQxzv5BoxJ7kwqTHaMIstgJQ4KZRd6umjbeHBl4mgCgfq6kMt
Evv/C7R0qPpRHOERU+jXyuMY+TN1Cyct4vZq1sQRZqhjkbode8HOdnLhdHh7YNky4+6PdVW4ReI2
aiUIxmKWbJGE28i8N9J9Tb5uUF+NO9W7xIyrie2jUriZ+vdTuBuGp785c86+xnFBtOhli7cNtnsO
OBCqmfh99hnenqE/f59v+xSkcREXkS38hG4G5V3dP03l3SQdOur+sX70nJE4HmjqWIsVCUjLtFM1
t4+/SIpfUIn639w6zjAcFUxJWmIaDta9cX+cCOad4aGE21d34j7DbqLYgGBrvhM0lkULwzAAGE3p
sZrjnaTJh20nIPyMbwLtIeY36iwqqI0Xpf+ax35LDUehrOAIYFgKNddZLCVpSMAtqHj6tm0DBcDt
fmnutE5gfDYN/QfByB2UOn7YhqA+E7flE7FQAkw1QK1Kldg92vOF8k4kZxRSKNymN2Uzg3odDFH9
7E7YDy500nCTxqyQ5DMaIhHIx7WX+Num/SYLfHZrjgcW3bBkYYZtinEIrVOoPIvmfgk+WMMnY7ov
zE/V/KfVwL8SKN/xaQZ5mwgq9mtU7wWcq0lCDe4jXIJv8VQmI2gKGV8y6U9T960YWyI8pAA4LjC7
okuHCCYoVbIbgtFrqobYmr9JZv9cGF6qKVTVHiMUYURxNXu4SqJwJL4ejjrUypHFwSTFPeEJLLrY
YGx+dkecaXXZhwDsdiOuzBmukMFV5fXuD4JbqG5Fwt8N9v8XoYEgpkokpa/+3h20fXA3j07xjHrn
/FDvcFvtbPVmEmyZCFIpWI4vRk0SNU0FbDafwv7a0k+W9UB8Sso/OMIwsyKYFZa30dE2eFPsLPTH
eF7/gkGZ+8SD7kbmRH/3AHb2F44+9C5ow6pgy+eiXfGQ3ucIgnTb8iVvPlEDTonT3eBYAzmiIhBD
bAA9fc6jb8o4OWXnmebTEFIBK/u7N9ySV/Ws5gAddgHsEq27TPcN9WOpXNXjvVof2y6komNiE/AC
S2aUDHHBDFP9cA+rplPqq27yPr/DhdOfBo9KLRLuyA8JELO+yAsNrlLEXp0/hIUTUCJbxGLx9UyS
FLZtyx764gYpxPixTa9MiOZ16jHMqIKZ37xT/XRDfsRHOHd918VYrtYL/PFa9pqD6mQomzWgeezO
L4tTeJUfUvUtVHjGd9F2aoCZqTEWLv4+O90VEmFOcBf7Cx6tXieYB85M7HLm41uOyRGJYIhV1+mw
lLlK6w/7cdce/kJc9Nfj0uS4pJ3TGRLoMCxVniz1JVepg2bdAw1oKcuqgSl5HIBhDDG2F6oQdcwL
m202/b309cpuPqMT5L24k6+Wb3QR329ubWdYjq8CTLDOehOwCQYk668ugvkiEM0TjjI5rYJE4wjL
THI9ERha89J7bLkCV67sxc+v2Nvw+He7+qdx/JPIEk/BGGcoUazRu6WKL12RYHL6O+KYYWHGWw88
o3A3nzAYpThNkKQqveIgo9yqHrza7dFhV/mlaBtP23jrF60zHPtzLg/sTB6hQQyjdFS/5C9RfkjU
Yy992kYh3JF/82jQdfwDJRCfQn0XwRPJrrffsMXZFHaAX5hSS5KSyqwud3ayQ/7QFXaCzvTWVTCD
2u/88ZQ5ErXP1oOCMyYz/AJTyrIlMiVg1p55X3+K90wsNXquPOUouv1juCMjOgqRY6hBWtKyaYHY
egO0J1Dk0aJeSsYdBu8CKkZsP0T0hYI53ZZTcnTSYXKKZS4AHXYQM3CTx14B3oQGNuGQJO62s6wH
B+dvypFIK7ZWNmso6BahQ5jnmAF3TJe7WX+Q+5tiJIIDyjM5DhF1I45HVu4htdcYQG7nxU7sWwLk
rfzJK9//NIl/7FBhDkaLM9fUMAKz99nk+AyT41FBSQqmEjuaf+hAj6mBRl3saHSxmo1nyO9EzVvK
P+7x50ziiMMq27zIkQVwRFzPu8awR4WgQsIP+OeNzFLypFWB0IUPdXYzsZfZ4WDWL0McOwPWatvt
fnM5Oy8Sxx9psExSX8AVpl13aJ3lc/VZuWkhZ45659Oguhrh57+pejwDcuRRiGWHGg+sVPi+Ku0E
ExYku/uMopXGnr6btoxB04FDXdEI/uB7W9JukRXMm0Jd8rifpxshiP71O3JkYRXmMA0s9kBVZQD9
6NLPHbxoC+lrfwTrM1mK3fbasZ/c4CeFo4x4UJpiZM6oFzfZMNpSvg+lBjJ79l89uZ2XjKOLRRza
wTQApCmRW2baIc2ph8PV/Ys8oKHLEDu2+KBXLzEp0EgR2efJc9U8ph10A9tDisag7W+2Hj5dAHEn
SRVj2HDKKutGDJRlEWJwiH0Vl0u8GbhUS9oqz16AcU4x1WI956xoppZv5chwrAIDFgaRsIlC4fwg
1KQEnUAMJXgWtI/B9Nz/sbgn470LQzgPiJDZygRWny6BwmvdFucvaff935aGr+yfByHpO1ZdyS5c
FRTYo3LfoU8r2oMSKo/qyF0/n2QVhkGtSFc07pGqHbQsb+IRZ8bt7GHK7yn2v0hHFnJS6lyrpH6B
xJFsDmEiXH6A1KUJqvVku8XjTnXUdJRcT9/lPxbxe12ts2EcxS4ZBG8aacBqWZ1XZuWp6HV3EoL3
2wu2SqoXVnFbqcgVrY8swMhlaBfWTRvs/g2A2z6SGY9VOgLA0AWnzNObPAqp+ppVEr0wgts8VWCm
6RD0rEIi8C2M+S1w/lmtrZwEL9hDbuwmOYZQImby0NvWUU7B7SlTgJCWkMEpiqlGidK3wNjr7QdD
+pDJB5ms+l8NZs928q9YZlCONf6xKsHXGZjCw1ihrcGRd5kH6UAqG0/4Bq9l2iyaGqJ/Anfi+inJ
rufgsP3xfsPjP31cl3+9g4SlLqD5FgA/qogLt34noEGHSZtV11SScJ1hz2AcUwxzYmRhALCw+pbp
6EUUkFSgpnqy7fLmOL9YIY4kqgAF2DPzB9M4pTneSe/awdepgjJqYThu6OY21jMTpshAmfyMorr1
gPLCDI4VTKGLM4EBqL5R2t0VxOMPfYX8LSYLfWKzT6jiLRKRo4l0yGstNYCYXUEr7aDt4iNzhVq2
WeN3SPa0UAvFUcbYhhDo1bBQqObaK/Lox4FmGxh5WIoJEXkxDtjyCY4jxKlkQzQAxa6gvZ++1sHJ
e7L4jnBw/iUrN8qiiBrgVG7f2ExWDJNJUYb3NDimzU7E6Jt+Q10FiO/IP241WWoUoQzQsO9spbuL
xV2wnAK8rm5zBeHyvIppGqZdZy3AaZKPmfWUtk//9vscO0hhLC1Ti9/PopPVPRThfvv3KQfn37MW
LY8ilMWzB/uggSO0fuSGvvooviQPky/uyfm7lDtwJBHFKURSZewoPXPT9313xapr6m+GJ1mPXY0x
TYmduhldnLy+UoaJcRC6pWLsya+kjgGWqWQWMyiwkmtb7jGGVZ6uoll1Z2VwpDHeKYkFCZz80bQG
b4hndFeg9EeN9rU4+dtfff0bnP8W7oAZ8lRtUmXCN5Dukxm1ctnVTIXV69k7+QzCuU4UhEgeLwAJ
vyeRO7mqo30eToYXo3/JWbzhOt793Z3kDMnW4CJ5h+f/LqxVBpk8h+ZJr1/k4W/exS+s4tynTVgz
eo1lHLKd1X+X8s/bS7OeQ7gA4M6Yrs3C2pwYAHaDsZ8wv36BQehFgKY9XLO4hkJGQtV6/+bCcP50
3EFT5uYslWy1UBbtswkRaA1f/PBOwe0egT1hJLUZuGOmsdpBESWgNe7gDpCzepn2qaN5rLsnsBPj
/6FwT/k8d9xgvFicqRkgJYxsHJcXxUicSX7eNoywi08LFjI0RkfmgHUOFdx3CVnftH6u/FwmPhdo
BCH0xUcARFemr6LBjM1Pylw29b1D1YHk9F//QkL49c51BuXoQhZyRdQZXRj5ByggJJChTyt3+8sR
y8PnBrW6NftJB0Y8f9TkT1Z5V5QP2xC/iavPdnD0UGNEumgwr5P97kr1cmT244Pls+5gi4ykKP7j
S6AxNCRIDEb4bI69dCWdBNSkO+LBuo72uHdFdn9SiaoJ0kKOPPI8iMexhIU13ldZt6j+lT3WKU51
pGdGrFclnalK4TgjUeeozEJYaKhfRXknjVdTcqiMjy203OT8fpw+o0PF3l5EaodxzCG2qtyFCzBl
4W6edslMURM7lt6GpWcn4XhiyIVQw8mMs/Gjed9BDTlwo+cAz8bQTnPTR/L5Zz0M/onHq93M9WSi
kQd4yVV+YzxBdnkXIdJnV4vpQbrHfGs/PYi7GoEqFRoTe07lQhJVLzXRZJyvWUct9qr0um2I45I6
V3iZmzzrolFk3MHe30uUR4HmfczCtFH1e/gn11C5gCNXq04sU+Yayx4iKrJJ2bLqGlAnNVVJVRS8
kP0aXjRlW3UGy6e0ECbCrRwXCZQ/obeM6acEzkTkb9j2eeOJZzg+Z7i0XVELEuC6EIMhtdiW0GXZ
m7dZfVPlKbGv1hfqAo1zhqyulLFmxjHFhgLSCUtuG/8ry+jJAID4lG9EQdomXsQZaCqmiKI18LlH
DRlGe42uuYuO0mjrVMPl6j5TEHiLEqSOMXjw18VLs0WrJ5YRFY//tdErqHGhkkPrF5oLHI6gjFIU
J13A/UL8GFzjjPZCb7BRAhViE5uomKNkIdYDxgtAzitRu98byCbiYpHaM+TNjJ0FHUkkCfrShlgh
5C+QmSAfJVd5+IzK59yCdOhmRCIosO+nY2zWoR3M4pe/2NAXGJxLRpkpJVYCDN16VLpPvUJcPlf5
7+L3ubjG6IIOT+/MJfJvs/B9xDyxIibbQ9mvvN3GPx2PrxDXh7BNS5bpDa4bvEIaoh2MjnpoXZae
bK0d1TO9HgRcmMWFOaGoZxjo/cMhWI2odFISDCtgI4iN98jqELRLebzOPvPFravKMAtdYFd41t24
uB+h3nqU4Xiy+zifyPv7agR8YR0X4sSNuigSy3hAym+2Zy/dT4UNDV5P85JPbMJ39mDUNqSAdtvO
+BuCPK8jRyBCaAhzztK+yq38nbVNDQYa56AMzlQW2tIl4Ci34Xgk6QSjzudXuCW2ZU/aW55qiz0s
ZKKFVPy9XhJ48V05GqktQ1VixlsofFHRwSntXisCd+ZTeIAcafwERXAHHRREFpDYg3x2rjEVXaqZ
s0rVtRw+xs2LOnzf/pTr5+jPheNzcZ2JxzcLD9gQ3njoAneQ/MoqUOh1JVBTcQhS5LNxVRTKkc6Q
hOVuaK6aivLB9WPzbAr7/4utlvZwQIxKRy4zw9QTxQ3vC8lRXf128BYP4og1WXC+fmyakqaLlmhh
POaviDEq5HIpQgYiTZ7n6cM0eanuL8JpSl6qJLY7qip7/ROe8bjtrSa9KAgyuzUpvojRpeHjtjP8
5rg8A3DbONGypJRSGFR6yy77qjvKs3DT7MND7wa2HNnJMXbFh21QyihuL0tTZBmhBaOsSPSbyTpM
MlVj9RvWP9vF7d9ekPQ87GGXjMaUHAMluqNpwyIE2rTUAvuD35xpqqRBRkJHQpOf1GGw4RlZLIEs
xtIOmv7TZJVe245+nZcvqZ4ejXFwtr/huoEXmOwjX/h+1mTwRVH88YReYGgSag7n2/x13s/yIX7e
hlvlpQs0zu919B7k3QS0qLztswdtcSxqQvT6wXmBwfm6iNjDiARgYADDlQSNmwD118V+QnaUSYBY
T9smsZ/bWjTO86fQKgK9B1ySfiy0fZHUTty6s0k19qxnPi7s4ty9aPJA1xcAISLtXK20WZ137i83
2uQZPou6Y9GmKjdX99gFKOf/Zd1BP5UtmJgejPZT21NdB9ufT+b114aoUYdkBsCUvOv62BaMq3a+
WSKq44ZFtW+XSUMaWVRMHbHTr34+xJDfFxPcmMf/JfeGU4dW5nxX+OV+2yN+s6fOWFwErDSqkEcl
Tt/+aPrTYUGM0R3zAwsxghuqwHD9A57BuMMrFMzACAsYFqXvzPge003tEiWNJdmjtxo6qWcgjinG
qlLDoQeQ8Ti5qME7WTeWU14l+8iz7iirfrOLz2g8U9SmWWhIeTnmx9GTkBXo9sVj7LNwW/nEJtlv
r9kqMaHNUFYMZGdwKv/qHkmtqmKbMO1xC9Ktw/e6ruxpIlIdBAivJjZpiRmgAwsg4cMEsZLR1yxv
247V/Xq24zXcvqDzOZjVsslhRyrgleu67IjAct23LwA43x4mTFNOawBkV2hIYmPGblAWwupeFC+6
xz7etmf9k1k6yq1Q4qeo7P8v7elCdRI1GZ+sQTvZ8EHDjBZF+L4N8hujzihsj12ghKbQZlC8R97k
fsEICWlveNNx8BRs2Ngl71psR76hIvOMxp0YOuSUMnMGGkth607smXepL9/2Lkt4tc9Uj/i6S5zh
uHPDKuMx03vAydK1jtEfKeES1O9zW6cfS70YJPy+kn+Ysvuge9lenVWCO38uXlhjzopcxFQlLE6N
2hBd2jWh4krtfFsuFuFtFBR3SCRTL2VyA1PMqfTFqUAjJqSPxe4kiVTiTGKffcMLNG4jFYEgl1YK
LCtCfsQ27yUJMhuKm9xauY1KdMwgyA9652MEnReTQmKvXThb8NyxoSh5CMGNV1Pt5Qu6Jl3MXGZP
X6VjIXDXro17XXGMI3vGoadIrdP7xaJyh0kr6WOYQ8/WkaTGwxOiG+jNodFn6DEUgq20X2Itu1+i
8hGFxMcswrFZY/BvmFFa2utR1cUfwhGMNKRNolT4Q4Q9S/JBQEN1rRvzatwFdujIz8m7mRJvITaM
xrHNIGBsAWpL8fw8u1pxnMf3/7ZhOH6pWU1YyTxrMRZXHJIdK5AxtF0/f94GogzhmCVs/4+06+qR
G1e6v0iAREW+Knb3JE+2/SJ47bVyzvr13+H4rlvm6DbvNwssvA8D6HSRxWKxwqlpyidmWTTzagkT
2yyEp2QXgqqYXmaAych806ONZe7bbJ2bCdeNvDiokteczMtuptQGodhLjhgR6peFOcZdK7DB5HRz
Rm8jyIJwTdOhan0ye2o15k6CCX/m2orIo0QCcvqXz/qqRBPAzPU2SW/DTJDuEH2fU7Ysz1QasblT
pVw6GsGUVVk0h5np0ztTslkvTt/oNKVVsUIEKarsCeU2Slo401Ad8yHy4kHEDiCSiNO6aUzSvGF9
E338AJ5MuRas2H4sYyMPd6FlRj7oOptDoxNn0jH7RvPAs/VQ9K78mDxJyGyjXiSgH2ERO6PybZMx
BiVLuYpVDAv9zpxJG1S9Qu1QjSW77DpiXz67+xZ4g8fddXLeyyVhU4sGzWf3ThVgarfe2d214RNb
+yt3RB0b+27WBpK78ihIvpZ6hIjyffMSBmyyinysEkwiLTDhTeRnCfTkXTOlIve1yY5x2KR2qMR2
PD8J1nCXo3IjEPsJG+s0RVJVzwxCxkPv19xF4o+IDImujP1raoPEmQmdjlOsZdityQSpYxhI7PX/
bBzpN/W+wY4Vj6I0tnC3OMtRDGNZRjOEYwkI62eJsZKD3yMi2t7DHxF4XkIBOSNizSRSBjaepqT2
+H10Jbs6oS81MFd7Pqmn5Au4HA+Xt0+kIJwhUeIlVNUa5zxCjUUXojIgF8b/RRrC2ZK+Wv5jG/Pj
fF36IyZzlrcox/FFBeei88wXSWk9vGTlTUMwUwolzcrBSr3ytYJy1F/bG/E1KVg+vmiq69soITlU
kkivzfRYZ8Hl7RFcwzwzZJXoXWmy+Totxi4l0nRER4ynKJ3foYrzMtS+M34+Xnyd1NyqQ5eyyVyZ
vfrzZ9NFRy06UDGPPECOOVBv0O99K7v9jTCxLVpFzoRkyVjmaONl3ZRM6Sk80Li0zQikzHZyVDyU
bq9upogEZqb2wp3Nl1ElOoYIZSN0n4XDiJd4EZIc7uIz3rjmL2GWT7SXnC2h6pqihApSLoDDfeaS
1YnzN+IDdM70IOBDlniS3ehRdAsInBO+mirJDVR8sJ2N5/4I/ip0s+iHrkY3Fanu65a4lzVJtJ2c
TemrKWx1NheyoV6SXCvJ98vfF9lJlTMo6dxJxdICgASjC6YiNzyiwQ4lCYhkOvfCUKZAHr6OyjDo
pKwq4IybwcNgTyTHPMtVv8a3HYbygfn5QXQTCFSFL59StE5LawmIXXSTNNdpUqLy6Holyr90gPga
qra0SK8wIONm9Ztb9vKVnMaNnn7NlhfJJbpP+UIqtV5NTNrGGeh9Nm8284oMSzmgAq7ySeiKKPSY
R3DhhGucYQnDqe7nHnCNfOqbx1I95aqI8UaEwXklpKaY1fG2hEVsV9qjUv+oqH9Z40UYnOloaT/n
6sy2qVMOnVI29jQVN1FoCK4bkaZzDkg6xmuUMMIIXTop9KrWRVWkIgDONBQZ8mwzG8kI3rfktv40
3eqHKqBOhoKi67BCTpG8ilwckbngaW+XcgYlILteJid+mnHB1Hfhsb0ybPWkePXXPBAF7gXbxUfr
kmJcVI2Nd01SHGEZBFxmdUoWQ6AVgsXUudeLpa1t3miAacdTEt6F5b/zDfno3GQM9doRfL+Ibkr9
qyx6louWSf3z5aCsStlXFbTNGp9j7TiEuW2IOGuYQl2wADpnAaqF6EbEuv1VsnyljexPDTmhlvMB
8x+e2hqjP/TFu3xYBcZbZ2JvHkTp2jeWwcQiyyEtnVUv7QjzJUQNAXswSBXKsmrgfxqv1fo4SSC8
wO5IneqUzeTA773VFfV20QxRCeeepm2weIUOw7loCYumjfTY1TeZJAif7x7RLQCnyollJaneAwDt
Qj+jzjacyAt/aG6x+EhBIK3bT86HkuRbUP4pTjCmpzcB2nnmd9D4sqL93jXAHMwQ9U+DiMpOKCan
8drUFoaWAJHkLivERnMFuKdQaxC/TMh8ZKjYE6XmRVvHHYCliUkUsdngs/4yzY+VaPDW3iHeLiKn
7bOmZ0ZJ8P1MG20j/d73uW0NH7k3tijcBYiuOgzzlbFwZolKVO0EF+xk1fDW2xx8mP9jXx1TOt52
bEG523BowmrMDIBqQY8RuJgTc2Q9fDII4EWOimiX+HtRV5uqU5HfMboiAHfkqY9zwRkTbRTnNFs0
1i2pwkYpxXM+/K2OD42wElqAwZfuzo0+hlYMDL2+1+Mv03JL05fL1lWwUnwNAybOFunK0lPxXD2i
39FrF1FIS2BZ+Sb5MtO7NGXpkH66qtfv9fQ9NXwpzATvz71X2Ua9+OrduR1HY4mYJLns1RO9kkvd
SfTUJ1Z6lJqfl9dtNzayheMMQWhVzTiB/AZNk8rdW5INA/JilAwfWHikuBP1TIh0gTMMRlySlKIb
1DHNZzkFUfbklqmgokWkDJxZIEWUzVMPjDX0jfBkzIJ4tHDROBNgRriZFBat7U6F6Up3kp1540H6
Oy0w3KgHI6joqf4Wkb1gdAzOEqz9bK6hAZFYJ0hypR6iQ/h1/URObzWzpc04EgtiozbTRoEcDVhB
jSTZot8h2j3OWoQGzXSLaUtq4lUzWLZeX9WZqJ5LgPKuRBf1NOPALGw8jORQK3HmTeaSBHkm6/5l
/d8/1KqGQcRUxaZxOylZJtismDNLu1Om39NYc6TSG2IRSdx/UZkzELeB6UwGc2JPnB488RoqG8rO
YXw8rDOpuBsO2V+XBWM78V5hznjcTrXDZFhmBLxz9wmjHhC9ovaP2m8YPjUTakM9JQxGna9U7YqK
OBt2QwNEPgNwLmCJCtNGzQEQFZ5xak6RRz2rxNSy9BZURh/rptnicd6fbI0pkS3gdeDdRYJLdZN7
7Yv8qAQ0wLSkO9EVv6/rZ/k43y8L9aEmNfCKcvLbRvLLEuXio6j4SQTDmXlSz1I2s4xFTq5NeiDK
da59yJM4S8J+wuaB05WFZsUs4xMZV7N0FZZ32SIyvCIxOMuuaEptSSHMYONNHiuxCmu7en4L0Mqf
WVsEScEmaAvfBGzXL5wmwpkJoqrTOsR4vP1ir0St80G96T0DMx70o/wxt/a8kpytIJU5ZjULCXfe
4qVfUHqMMcbpq2ant62NrCR6etzL1kJknvihXXWrLIaOEeaA7K91vzmx6rXoujq2D4hMH8wfAjwm
woUF5VMycSxLMYkhIpsyq2FAmXknOyYYo3pMUGZt5eMt6KKcj00T3ZxvPjWDIsApL5k90VErbMJ9
X+6sSKCmAqPIp2eQI1cnmQkXJq+6QUCwLWpK3u2E3orBmY2y1RMNswBwEUffeuKZKBhfcOOXV+n0
1IG51rgaLFH8al9JUICvUM1AAz7f0ThkTUpCC8+RaHKNU+GlbvSMnqTRyb/pL6wW6kOscmSDyJ2E
ccGVubICNwPVGaBqkRzyI3xcWN2XMB2y22+1BeOuzGYuMfIiBBgoVhlrz3hQO9zQGLHhDq/ChtRd
JTmLxj+Kap2YTVbByUGI5icaW351bkpOuzjyHZtPHd0JT/mut7PB5C5Tc7HMKWQSGjcztZef0ufp
Jne1L2i7xSCrlxXuuNOUGEMgVB2RtNy1qs8KWWemOvGxshxGVAoi9mN4XVyXhdshQxP5ouLO3bti
Iyx3RKicrijRB6Rp/RVGg2OGtxIVDQUUrSiTe3PpxeY/u2iOpaPHD7Gm2mM4Oqou8iBFK8hdr1WV
x6XF9q5HY3Y7xDZtvgmM8u4tt1kx7nYt2Bu9eXt6HttrNsyefAofRzxoMj906OEymmh7uCtVXRUt
lRXI01QI1ChHkHNhcuuPyyD77qMqU4wsstCCzccFGmT+BzIxJXi0Tp2TnPor82Z1Iqd5jIR0vLtb
tAHjlNxqCjKGHcCS7oFknjy/CqRhKvvu1twAcCqNlEVvygYA0mPzgtQ0qNlMR/paIBleB6EjOkHC
1eO0u1Ej3dBRb+UMDoq/HcNpGrs9sOt5upMPos7MfQO8EY9T8akbk0rtYBKrBQZYPVROEtCvGDXw
P5RACWXjlD2alUrvWGy5d39R2ligpULP8nRdwRhlgq0TqQan7YNRF73OgkchLSenGEjlgLWrcQQK
snuCNyvI3ZczaPjVtADM+J1dmAPCyG7+qmIYWRsYlbheX4THXZnrkLWlyo5Xfo1FRC3gCFal9Kfs
I7l1aD9kAs/SvYsLhGhVypgJtJrv3fjaisr1d03S5vv89ZguXVj0+L6CxKM0gBeKnMj8XbBHu1fG
BoWzEnMc52b5a83qo+kz4uRffErzKSK27FdufZM7wjHEgq3iB0etqaKGagrh2ChgRkFnHeVPs8Oq
IyJfVLEpWknOcEiSnAzTCrC4PWIWVj7+sNTcvryQgiPFD4qKclDNFuxIrcaDVGLq9Qdakshmn3gD
kRmxEbHsVjUmfodcXS41drWGAjH2sz8bHM40xIOUNMuItdLt/8xqdmbZ1iab4O5lfS8FStUjAepe
eAil4yqVTd0wEPv602/pxhxFcaT4lcRQDsg3+fFBFg5Y2dODLQynB3DdLUzmBcxCLducU1tFc6Y0
1iK7t6cLWxzu5rByDUwCE3DwqCuP1C8fYz9zQExv2KOng7h0+EtUtCISjVOPhkhyFbEVbIyrTIpt
vQzI+PL/V/GtWJxqNLOkzEkDDDm+71FvP4oiDcyi8Q7FFoC7L5pmihSzB4AWZA+1j5bZgPV2laeP
1URuobirolxYRCNk6xUXbijBys29f3m5do/SGcPgO2bJlCeLXAGDRRWI1xl2hVJBWLrB72J39Qri
SO6HSHq3qNy1EWKQxRzKb4tIPw/BfEic7BoJSbd/Y8wVcU7uFuFv8Zil37w51FpJF51pHqjd75Mr
/RC7lrv8WJ3uWPms/ng5iHje3shC/7uiGDJnL8gq6Wmvv2EqfrPgtWr6zQ3jGkoCo8XAU8Sx3eIR
99ZbL2/kxsHlvSWXj7ghc6Ykp0Wmjyt+gW5Pi40L7Fbz8IYEd2tyXaL0Ln0FLZZToCuRfmVV88vV
mIKVRRQKFP0MztIUdYQDpuFnDAYGe4y5LU+iphERBGdZFIWSQhsBEYHUpvrUdIJArej7nFVZtdiK
hwXfb9v7uD5Zq+D7uyXDWwXlrMqUopvXSks8U5hXGGBC9gEJK689FJ9ze3IjBwcUbsd0ENZkMjW8
pKackVll0lbRm2iudkJxsBe77Svo+sHMXvkpmNlFF89lA2rwfcskratQt3LsVdg/pBPmGUW5a2nd
oZb1zy0IsWJFdado8FqJgumcCCyeYCv5nuZVDYeoNbCVivEyaZiRKWqY2435bfby7Rm1MTZJ1JM0
YwioHsqPsjcEJcs2yo/FMXLUZzHJ42XPxHj7QRtAM5N7M0sAmB8xQwe97dmReSaixJXornj7+wYn
C3MzVtnVB3vilZ86xhjhwCP+iaEvHvoEhB74zl5ZrJuSDWTRqC5zlqOxSjg/q9Fj7HVk0+JHbwjS
3nvn7g8EznBERa9EVAEC2IbQCZOi1UE9gHvcS2Gw72YW3UtQwktQqSIOfjCrwR29P8A5qzIrmUJT
A+Bh3bpqcR+iHObrelKySXDmmBQ8ENxWYpmmaWjv+AjqLA3jZAp7R5+KxLGKRT00bfSj6UOUQ8+S
kKh4b982ePwRn3tL03pd6nHdqr6BIYj0QX8YI7iW4DnFM9egrsiO7fiW1haS8yjyvh3oVENErXyJ
VD8CHaOuCKy0CIPzImY17VuiQSwZrYiTNl5n6IIcw0TwitpTi60onOOwGGYaDRrCrzjV10OGmqkq
RJly/GjOk18V2v8/9fLHyrHN3Jxqkq16YuZYOSLfjfVLKOSe2zH4fwBwpxhdPZKBZGrvjJ8XD6yV
fxmfRsdEuB7Fqs+XXR6Bor8RqG1kyTuidKjSGxyDjOiDT8E9CxucRLZJdMFzcC/09odY3OkNEyNe
SoZFAsYpguhA6lFncMuHPgipe1kwkepx/kFBUe6tJABTyrt1/KH1pzER2ELR2nGOwFxUhZGwbaIa
xunUT1NMHCsMbUnIDywQhq+AiK2MjiihQ5BcDZJetvvwhSqPlxdsVxoFNo9RsBDcIH9q9RLXRpFm
8eBk+XQ7WeMnzTQau0/LwzgmogkPezejRc9o/GjlMUqHRQmBlvw0URLG8nxaalMPNCMLRYCq8fMg
Tr3LIu4u4waUM3nDuFhh1AI0Vc1g0kd/qYqDVmTHyzBMtd5dHhsYzurR2SxIPgBGzhSvrDqfTOqt
aeYY8NmFLk6ARxL65TLm7gWyweRMYKzFBIPLgNlhqPjyUJSCGd+i73M2r5pNdUDD4eCoafdNH2Ac
2iT7yHnayMC2b2OLIimUraYFRhwFSvNa0RsCanFTsFJ7nJBQPUaqZRJNecdpU/T5ktYNzHf4lc1v
QOMb8SUnDx31jVWWyHbqLQjliGuw2Sa8V4wzMjuCGwHVVW1rsObhyX7MHjoEDVDjge47EyQjqR17
oqDBvrqf4Th7O/ekbnMCuHg1kNx+KnUktdfgsuLtm40zCGdnpWVRtDkEiDZ8s6qHSk6OFuorTOlw
GWdXAYmCJlrDVCyZnyROjSWdpxXKsc6lM2k6mEpW/zLEXrrGohsMTsl7Gio6WAAHsLC2zCQ9tr29
3vae5ucnekw+0gX6Bx6n8GEbpdbCZFJy5MnNWrWncjKDcG1ep3qqD4OJEJbaqM9qRP82pWG2lZV2
SAFPlSMQfVc1iUnR0oHKi3c1ivjLhJwf7AcJFJ/xfWGc4zUL1LGsH3VnwVHf380zHKc1izoPuszM
v9L0x9RQgkgT5qn2Mc4aw522QaEjSHWxutpNflT9ATN49If5EL+22NDCTzVbFDXbPXAb/eEOXCZR
aRk76M8YfsvN+1g+kvxesFG7vuEGg1u5uY7ptPaQSmo9/TMjPdDczApQQOJTV0Q/uH9Nb9A4p0Bv
DanSVUjUoRZOcRPPNE6WixOBaSOxzSZMqLXdiyz0vjL+3jmeI14OWynr4CEgjcSqxedDkQbF5+pI
3BhB9u4qFBFP7UUgtieRcp5BqRCkrjCVExUIq6/7HWbBgrj9xEjwM6yrqCFboCg8UXxkGMVoNICT
MSEp76tHqdEOfSgdLyvLrm0+7x6fgNHCsJg0A7oSLXd0+iQrhp0215FoeqUIhjOb8lQa+WgBptRm
FDg3bqF+IpXsyqb59d8JxBlMdaq6dkyxbqMBThGL2t3yaV2e01pYSySSiTcekqmFzQCk1l080to6
kpnZjfyDPK6nGsxUhd9j6nEr4sMSKQZnQYpIr8AhiKVs66dQc8fwUy4a4iaC4AzIAEpsnSB16qjm
c2uepmy0zer58j6JMDizgbB1Y9AFq7cUP+MVrFHJN2MSjSu/DKLwiZh8LmdwiEAQiR4zTPAp+kNj
DqKLkS3HO5/t9xlSZM4yqE2dF0ULUf4pIo087Uv3rN+yUXsT2JUR4r6RPhmyI+pMZHt9CZl7RjRg
3SYF80ak1nKW+V4aUntVfb1OEYIVZYj3COk2FhC290/ftKJSGuUmVnP0wUjBZjB9axMki1m9bOZE
RxbUQ1KNhaNiT0+Fd+flA6fwqZemAL+pxI72bBxi6bmnT2Fu2YsoLyFSGvb3jQs+67NhSWkGQ697
dXofj64iC4Je+3GOjcpwtmONaJJnBKK0YBrQvPVgXTP22Rp5QUugnpd9HLyd/hSnnbQhrpFpcdbY
GNxVqcpjOi6yf/k47z+ZMCLUQDBUx3/ceWYRr36hkMj4uvrJi3GqwNLqliC/mD6ZphMO6AYCufMX
UQB9f7d+4/L1q70kh9UC9nQnna4sDAgwj0nrXZZNBMGd71WfGqmwoBAq+garQ0SuVxGTzn/xLs5i
cCdZD7teSYocNgR1t6f0Cey9dhHUh6bzWCtX7IUCofYP0xmQO8xN0uprGmLdNA0F/RgNp2DSqjZ4
Vv358uqJNMPg7v6YmLPVJhBNC1B1QZzSzU7FTYv5fqyCrz3BvXEsMa/Cvhd8FpDt6uYYh0ukVKjb
hrUYwNpZeOBNf2o+s4rmMhDxpok0hDvOC/h8u2EGVts17mgcSZG6aSEwGvvG/vwg4k5YZhhDPhTs
IKNsxiZG9ZQN/dFMky+ZLD9ri0hD/stb9zcgH1JsmqJp0g6AWqD6WmPTh/CaVWrlp/g+/VtUyLJv
E99yfKgDUhWL27BJU+siZOadBPQ78ZogvB4R6gNrMfrFTEGkeXfHNmDcjjW13qZaDTCqvgzdXaJd
Jx+6RzYQnOFVwFacYXdQ8d1/lswva389TIlAjP3DtQHhXLVcX4aEvr1g6/q11RbbKNWDlaOZj/ar
bYTUp6CpqnvGz5NcoWoRZeiWt1Slo6yZU6+j086R4C7YvXE2v4lT1EQrS7PIILg8PkvWq9EEAovC
PvDO7TkD8I8/MqWqRTQA1J+NIE4YM26gOeTv3JUc6piZrQd0clWHlaGkgcg73rWcG3TuOlCkpCQ6
e5lhO3EcphmzuxoFc6CSh7GzZveysPtoGmgQdUS18M+fZszo53mVahNpvwXZt/CLol0trMfx8TLM
/gWEMTj/4HDaGs91OyiT1WM8COs2bILk7/BJuTUDVvqnpDaK5i4j7p/AMyCnuR1V1lFTACjNty0i
BXr22IlC3kKpOFVsK3DvLxNWDxTOye3iKbb6l+WOJ6pjNiQqToVUCftG87yOvD+C+R/JGoYQy8IQ
tLfmhWPvKaj0h2+C8cr/ag35tgJl0erVyBFZlZFkj/2wOy2VIHH6XyzM733i+QZoFxeUEKYYsbME
b1Sr7ngAmoaxdZYNyr3Mlo7DQXTM9urLLLpZSc5DGYa073sJwIzdkqA3b5lQYoagIyr/pSA/LZ0T
msLW8n3bchaX81bWJY/0NAZqfESnRmAdVQTOiLAidd9GnmG4y26MiIqyYRZ4D0+tfpMM3r/TDM5s
pPqgddICxZfLq14/ltOzWfmXIfYjf5sN4kxGX5q0shjG7Be3xj0r5sb4ZBS5gjAt99rnqbdFZIwC
a8jzDyyD1euVid1Z1cJtOu2A4XsHc0TiIit/XBZPpAic6SDL1FfDzFbwxKJ9WaAG/0tpsmgV+W6C
KkomKicQiWCywYii4Ryt3srD7MxeXNjyYbgSVovtm16LKIquyRTpjD/vFD1uh95aAamZIHtkrzTw
dsaPWdC58UMOtwGFTom47Y+9Yd5d25qls75NggQyp/O5HvVF3SLfHmeLVyXrocs1UOY0pzJMbkOq
nooo+lx0kkut/HoeleuEJoLbdFdy/ABd11QDZeecTVkjVDJMOlzaUqH+UGkgkUNn5aQLUqH7984G
h7MiqlVJVc9C8N3PGRXAqS/dGsfvbDTg/Ld4KtW+jd7AcSsbESuq8gRw6Fgy3piHs6+xSz6VqTP5
xmdQgTiWaSN9+XT5jOzfdhtgzsxIeaWjWoO5eoGBocEK+KJLjAxuWCxDyD6yfyNs0DiDoy363M7M
2W28/EgcRl8h3YZubxfH5Zog1xAJS6CEEnJuSqbIDW0JMDFN5VT68WMfOsp98cSekctDKJqmsm8O
NjJyZsfqU+1XFl0q0UKwXsffK2Qaljt4mauDGbH3oSM/XN7FXaP6G1Ljo6QZ1S1FnXAoCky5KMxX
uf1KERSwqDBkzo7XOwuwQeIMj0qnhjYdFhONxqzbTZLt6BTd1D+tCgFzcLY7o/QRN3MDyYzSJgzQ
tGmoKiUgI2RqwW5m6+sx7F7/3QpyZoUYuhTPDGRqr+M4aAbQIZNP3SBIiTL9vrR8nFVR9FLLUnba
+qS9L3E1dXRN7bxPHmUpt/NcPl4Wi33vEh5nVnRj1MdUhWJIK6aytarX08a9DLFvkHWVVVvIyrvG
2HmSQ9lg9Q4rGs411DBqyUMk7HXbjQXplvXWfotuXu5QxTEmLpkof0aR7eqvbgetC69NEKnEXvwx
0/8bi6eUADdBlJngi3GM3rqSRtzmi/y5WmqnWlufdpanLShkyqY7HayIIcpTTb33i0VEmL2/d+ef
wR01c5RWRanxMzKaOiqI6CL5IzWOBiG4R3WMcaecNZ5ko+jVZMHbKkMVWByalZta0uh9QEE2KJz9
VdJEL6thhZO5rlfaCG6pnjgFqQWqvh992uBwKoKBTwpOFaQJZ4QLNdTdGD/Ij8mXgjYoZIFR2vcP
fqPpvMmVjLE1Ex1oxo11zxgl3uYsZL4aINob5AEGG11exl0bvwHk1GFoEZpHIQ7eG3L/qNP4aYCf
FcuFHxuxYMdEUJzFjVYaZW0EqDL6Olh/J7K3qjerIh8uS7RrOTYScTZXKbI1i2LAtM2xVuxG/ilp
Anu7e4Y2EOzvm7ujr+vKCtkuyYsUZEp40grduSyFQO/eleOrixWTPJ/hiyPIinFWAU1vBp+NPZwO
UixotNvfGgxqYwFWA0MW/xRIC0mR1xoE6kDCRV7N5CEjZRCGhsCq7y/cGYf9js3CSS2p5rLHoVXH
KHS0mkQOOgJEMVwRCmeAVimpVksFSrneyupDpgeX92Zfw85ScKZnoFXcyRW+b0rR1VSa3tBQn+ii
lrJ9FxMDL//ZFc70gMympyUFDiPVY2NezAfyxDqUGJMUuHU+IhVVML9K1nVQRv25N4ZSRnWWTNib
+DlsbDn/0lUiY7q/M2cM9vfN/hsYx4QpjcCAeUN6M3/MnrVP9aH3YE3v2RRvYU/+rmtknBE5zVZ6
xISLGohy9X1avRlMrFU62gXmvCZUZL1F4nHqPaaRUUctwHJkrm60FolOGKDAcCUQuaNyrEU5nMhJ
F2Fyym5FeLIvHdu2+n5dv9TRh8zpeQE5ZZdmrTaSGN+f0EBsvsidm4qy3kyP37mTmz3i9Lxfmqac
0G7rtFk1eaEZk5NaR6kTl21ly32FET2zrthZJqFzFQO9vMuKv/98tKipKwqiEO84qSdlUiwlHGAv
Poeji/cwmkfXg36Lkh3FNu+7Y3oarkRprV0jcgblyakVs0OfkAzQxvgcR6iJNq90Kmqj3/cnNijc
9S6XYG6uc6AMJ5RkvFFUeev9rKPtnKXPUsd4FiwmMxPvNnODyN3yWRiVq7IAkWCk6NsgFowzve0x
AhR8rRmjLvlLgLh7AjaInOEaqTZrg9zDqPxn3ixGwFtu2trW4+yV3nSlg4TvQ3fMBpSzZGVZF1kf
jYh+08d1/J6lolFmbJ3ereP5UPDjO5ZZMxNJxbmLXkDDcbVeYRY2Gl7UlxTxjEFwyHeXcAPGqYli
xRadKoDR5HlOH9NJdMR2tWIDwGmF1qplaTErNZ1WH63ZQRJ0JUZ2yH7pYSDbk/JDoBS7xwuNRqaC
+mPV4GuvqNyj6YXAo1Huymu8DlhZEpu5ndZeb7MXnjq4YhIBESonJvTQNCoLYiZFUBKH0k+64l+W
jNnbd3qxEYzT9jYfiyhmXnQCjCYbb6lUnqokfc6G8DgmmhOuqyDVs+sdbiA5Xc+npSPjCPuckOw+
jFOki5FL7czyOptagW+1H+fagLEl3rgIw7KAa96AfLHiGveshy3129c0dsYTsyDLYTqI4t6iXeOu
7ULLwYsVAtLA7C3rCWXllShbJoLgbumElrGmK4CQO7/PborEFULsnuHNwnEXdThlVvqm8YNq4TG8
YnCec1n1RAjcPS2tyxKNTPWsKv4EN+5KLQeBdgvWiW9mXTsl18oILu+qXC9IrVSvbfhyWYr9O/G8
UG8vr42GJRG1kliCOneeFaBVw1fKg8YuRBZoxLPU/gi3Ea6K38bozdHfIBZSsyh0hVRT7v6ajxdi
/F/9c/ZAMyIOh+9eHRs4zkTMtG2MmkLAfxKkrHWcHNmcb7QDe5eXc9fB3oBxxgEERHqqUyiFVOig
907r+aihHsmVJ6N0irH6OifVh2I/G0ymRdv1hD0K8wQCZsN1E2V2G/my/O2yXPu5kw0IbxVkUCYa
IwRrMz+9HtBOQP0U5POFZLcxWO2Q/X3rYhDVZe4fAZDDAFtV0JD/p3B5XmlhgmiMI1ugkiZBs3b+
2j4LpNu9kM3fKHx2MV9IvowNULSb8OYXm2j3JX5hXQvyIXSIKPq5KxWGz5sUbP6WybMLxJZkGrHF
DOBXlqIxnPqODe2K/xpP8vcUTNnKlw+QfFl0A8ltoFp141hFELEYvzXTkwWGCLMSpS7YR95dxxsQ
zrB3fdphv5hN1FHwPKICIfLTdbXl8Onyju0a3w0QZ95LWWqSgd0gtfF9Gm+UTmAW979vqIqumJop
m9w5NnIlSWvEOp1aOrXVqZwFLua+Apy/z/6+ObOkbFZMCsH32/BuGb4sGNctquoRQXAbrnRyWtMC
EJFW2S3m7o7tdykWTRXadcCssyDcjrfFUhsTQxnbo9YYB9LW6IDHMDDzKUU5ZDLZlzd+3xBtALmd
T015UbsagKhVkk8Uk7SL+9iVv2SKPzqrI7ugq+kc9JF/KLRwfuNo3Ja1PXicZvbGSTM/prepLgij
7ge4NgDchpFByTrK3ooaRhT+inY3jFeO3VRlUIn8PCEet3VdWlnSiuJY3PysfXcImD3vT+wRMr0K
2Yx3r+GNdNy+GYumrzlhL2H0RbLRP2Dczq9a1G2zHLEle5f1ZN8S/Y5i8AO8iqVc4jjDbrXoho/C
W7n+Wlt5UBqSexlo/5idgbhdy3RTlWCIEC4ZA7VsbXX1BgzBuwyyb47OINxWhYYeW0YIEAUVlHL3
hXxgjg1uhzMAtztrN3S0HLE7Y24dmlH3l669GhN6jDWMPi+l4LI8+17nBo+71itlbeZah0DaTXnN
iFqi05qCHhdjuxz6Mh1E5LiCXeLrDZcuL2M1gTqMkezW6xSEg+rkVBck+0Rnii81bKJpGaoG65jF
jnYCxypqbdcH8mhixkv7kXke213jiw4Ls0JHKQvVITyYl7eD8nx5m0SrxrnOK0atzKGFVSPNX6Fm
t+pXkvqXIQSazbc9RFE4y6kBEdb4QYtfSCFytQR2h0/mzAvm7qEYgFm55oVVmlIvOhZHGAYHavbv
jIHBGQOcU6LVDRasNjCb15fSx3k8XF4w0Z5wpgDMZJiooQBiqgwNFEqDdNBC/XYsVpEzx7703pn7
bRP4KkKjmiMroTijTf090zDFJfxEtdqm6pcqFSULRFicPVDGcF2mgZ2b8ipuDopq2uX4rbJOSiES
a3cBMSLbQjCMqJbMQRljLZs0ZaHE+EZPPze9VywPl/doV5ozBP9u70kxWzqL70X5z6x21vEn2gRt
pfk7UVTBzSCQhn++g80yHyaWQ6LyT7IGk/lSR4LgqwiCnbCNr4qx3nLdLtA4tT1o06FFC3QqyLju
283NinGWpm1WokoTxOhy922Mj4cRxuiNfP7FmyA6p/txtQ0eM0sbmdSeaGHVAK8pguEnq+1kU1vo
t4bamCsVNBi+JMSU987TBpOt8wZTHlaIqQHTKFTLKXKkbsLx/0i7ruXIkVz7RYygN6+0VaUqeanN
C6Mtvff8+ntSvbdVyuYUZtQTsfOwihGETOAkCHPQSLfRqkWBLmSrPUjWp0Sb0IWVi1hnlI/UEO5m
VHT2J3D4VGUgvMvRsouWssiuVQdeYquta07EO0jJ4UAqbVKjTBSYjFlEdpb8gEc4ZfkcNjJh/pQg
Lm7pjFiUrBc0TFenlhd77BM7Rn/s8nzZpUmL4WCjVTKzF1g1U9gl17In7ZLT8n0Bz/TVgEZOxkLf
aESmefNtfL0tfrKsl7sJ9J8QaUnPaifaS/7xslKUAK7Q0aPCXfUDBORWEJonneJfI3BQ5pDD1Jpa
KFn8MLTddWUYfpJi1L8YgqGMnG6MiNE/Aqhe1vKdOZgy5B32D0Md1YJTBUJ7HQ1/KYLDjWle1qpi
VxImmbuIk22GXyQqoUddCwcUKGNMpbayezd3SnXbU0WT7XPSdcaXrsuSwXlnVsZWBPpJFuxjSY/S
Bpk1e3lreJeta7uSbL3K4ZyzlhpVBaZDzmCDcq0Efz46Ch/l9IUsvdRtEOjbkUs98P/wmLzK5VxV
UlBcU60OEiNMabFFB4KjY1jLZWOt4geT0HP7un6L4xnYOkmN4iyHmoZ0FLLHQiYSA8R1mZyXSlJV
zBa2X2BJdIOBRcsf1Ydk+PF3l2VyviqAISkaW2ix3jQteqpj52v6oO+V0/LNuLsGYczhXd9kr+bB
E1FpXZfJGjNDS/icCx/TxaHIkaiT47wVy4aHNGQZjigOvVaaDtaSeFpItfJtd6edacL+jjPgscaq
TBe0nuAbY/F0ti6ytzt/cFmJX6KWGFHmxr3hTS0Oaq7i2BTtZ6/s5vrrZUvYBu1Xc+bQYUS5UdBZ
2D+jRFMYaOl6ysTTKEh2nX+/LIq6Hw4gdCXVsxHza84KXkRZwmLryFYH4uWmhHBoEOmGNiwYM3FE
3JMrW2Jpm7FkBqnV9t5lfYir4SdujTTtR4Hp04/9vojmnbiM7mURxO3w/ErCig0/IIMFttWNrX/K
sPskVYKs1e2lJrT5h5DntyXw5Epjm/dR3kAWGmSw9yR25p12L13roc8ougsQSxYd9SGwWYl5dSV+
9AjvUjLpAsCuyDGKCnI/J3Xbq+5b74VYGbnsKKYx6srYz89cV5mx53Vgia9wdnv5hlwgQ1ifxX5+
9vulqpFSHCE+NKYnaYjsRrqW31VOPzszDhHierKkmVl4u/p58T1Sd6b6rlD01RQ4UJhaQzAGHSKs
didpmKogPhioY+KQwNKafjLYkz03IF/ra3s10n2UvIu39OykOCwQmkqJ5whqTGXjaf3P1hC9jKqV
XjYpFPjeXnmUoakOPZb4zuuPRXdTU+yeW/GNJeIfDVTN+PcflQgzRlYuR1jdecwvmYuwRZzagXUP
UTH8Vqr2jTTOupRUSvu8ZN9yn42bFiTvYOm/WiQbHUPBeDKv30OV90YgZ2tzE48JeocQNvp9Bb4w
xiGn3Iv75uPgSh7mDHqbUnLD/N6I5MwvUcPaqmPoKAi9m0vYhTA+6RTTBTMuLp/2RghnfBOeIT1n
PY69vptKd7R+xFi5UHwrKuTW5s/yGhMfx4RWfFNlqjUJur+hVVT+MOePXXMqKV7yDVs/10njYlPD
UCaln9nBDeJVMRbPYpj4l1884tg0LjA1srmIFpbkHoAH13KbhYUtWJPY2KoSale9LGgf+jEPn4uk
tA5KtpTu5T9g6x18oySXnEqwCSBfWC1pqp0wwLe/PV9FT0hPSYHyk+3HyIOe4n2gnFzjHqZRk8JR
ZELjCpM2Q1A5mSN9ZvPOrF72HhqBNzpy7xSGsUC0xTzAUjyWEENFxiscLHvsF3R3lDZbnhw6M5Fa
ZH51wSV42o40rxujYa6em+DBEr8NxrEwf2rprsSwXv+3/sAByxrHWvrS2SyZT+F8J5WzrQjx31oL
hyVyamRmK+Ik5dwdMDYue7DPK/FWCuJr2e9u1Sttf9lAKT/ngCXLxwQrjHGKa3SsxcdY2g0yyTNO
XBVfQZMLK4ta5oaTIx+W3C5FP7uLffOx+saiwcbP3PyUuSgQCVhq9FcK8lW15IVPWMaRakJzkHTZ
ForyxsxrAi/ZS3bBGvlymqTFOhI8EFMZIUZsv+TaTapjl3dGLYQmLkznAKWIhEZc2JOqZocm/aqr
jhATiSrq2eYLa50sWt1UQIb5VB6x18+P/SiwntjoXO6VJ6pPayvZAwBR2K4UVQEtOKcTtjF2atej
C21OjvWREZGkfr9LP0yD3YDP7GNrF6B2oSzjpZTy5529iuVgErs+GqWWWPMbUoxqtjyt1eBZgulF
VnlXhINfJ8J1Wy5PakU1gEob32JvVOYwc22KYk411p7ZgFpJAamvDOf4PmPw0s6vAdNO6Qy2+pms
JLCzvKQ0F5JF8zLkVg7B6ufFiW87u3Gyk/yIdahuvkN/XnDZ/dgZXhLH4WYu1LNWsWyAqH8Ey6mT
yg3hedsO8XqLHGYWi1bIPRtfDSe3TR5NjPJTJYl/eMVfZXAoWYxdKy0NZEg3p8VJdk2waA5r2Diw
NGR+qrz3jEXAQHSk8DG0jR04XHSkxAI2vIoQqVnTFetOT7T1XdD4KoKLjgpztSaMReN7uTsms9d2
nV0hf3fZALav51UI59sR+JMaCWTZzqh+75D0zparQvrydzI4Rx7GRqjKAv2JNQhMXbmOdDfVtR9l
O1ONT3+as2xIkmGplgRqF8y5w9zPPsktK1fCJoUdL7N2s8jLXTxZ3mVlNtD3rQzuxIxSmJdOgQz9
NLrtvkTiu73SvNazgjEoT9SCgg3jfiuPO70xV7QoViGvO3Qekxf7BXjd0E+TfW/BawI6DJGwPOoY
OfQzunw1dAxgYHD1usSG8yosCbPbiIHfasXh3AweR6E1oFXv64i7c7+p/B4fniAlc7FlSaGK6Ruv
yVuBPNIpxdC2bLc54ygerpODul+wHbm6ofhY/3w63griAC9aU1WqIggaVtvMfhjNnSAlTj496QkR
Yv/pu28lcbAnt/lg5SYkjeMhig5zvhvLe8LaCW34QmU9SKnWDS/3lB/rfbKbAu0qOmBD2165Sx5F
t3KL0u6uyK8WwgZ5iiZrFfok6tLR0R7kg+ghONyx5Zpza0svrdvSJ+Pxsq7suN6+hW+Oky9pZoLe
g8oQEuMFhWBB+JQM616Qc39JtCBuNAec4LeaMP53ju63cjlA0YtOUeoecic5CLubVdyHCaHa5mHK
KgivkFlC2zPn0GZXWgvmMEfW87yqJ0GmQtJNUzwTwLlzFJbYEpey27qZvAS7/Hbpg4BtpIM7yPBp
hlOoclMhIiWV8+l0qSxr0hJAY3Wdxtdj+SPP/1Yzzp0TsEYYjQ4ZxkN7ZN0koKq4RTOtvSLZgzIn
1py6VNmR0otzbMMqaklmMgHCttY+VMa+LHaXrZ0wCT6DJPdKPKYmZMzmdNITvCJ6TWT8KRFcjJSn
uYRddjCKMS3svPy5JlQqhTgoPoE0Nn0bmzKUKLtHoQ9Bhe7mIbUk5c9vR/jnq21rnH9WShjXWvKi
hmob+Z0xFHYMrO1V4lHcxNozQew8z6KXWJHyfERWD/tgI0cUngXzIUzvo/oRAzSEKOpq2MGeiUrL
ZJ0ldvtT+iFMnzvh6R3WBYYNS0GQbGJXztvfH43jkKapBSpjrE2MeykQp979OxHyWxEJCHnmtQzZ
epyTWBwzisNh89rPVOCuvVVbkMbPUCGprsFu7erxl1i9nRvipDZN+EwMd+mtES1JNkGNqrvPpr0W
3kY1cVIbRWxY8JkM7ratSVpGhR3VctAP1hXrXP4GJvxnld7myk79j0f0TBT3EMhaPxZVjlNjVB6x
o13Fvr6P9owPM/783yt8b/Xi8F+F8XX1Cr2y4qAnR4FKgW9GBGfKcNjfDU0+ZAOUAXE7Nrha3uQz
bgsqYtwO8c/kcHg/Y70eehbZ/QQzNuuUfuL1u+iUv8xvt6cc9AWXfWf7I+ZVIl/OlhYtT1JmEb2b
XbOMTuNgvDAKlIPijc2/6NwhzJwvbmeCUY4as4s+9or0qtX8lOo03YTPM504QCiiMhZk0wTHWRjM
07dSu1ezyMXeSWyETKgD3ATQM2EcOhipVSpijAOMj6Izo1BXHITrwV/cBf8TsaiOsnWJMEaLA4oI
i1waScQJlh8XBwt3EYv4laOnIARWgg5rvJer0JsxatsH/4Jgk+lzwa/5Yndc56JVy5Aenlo0ECVe
EYg3WHTCeJ3BIk0N21IuYXE4MuRNO4oru0w0KBSdPd42s425/8hOn5v9fIpkJ4xs+f6yXzCHvqQl
Byhtb/Sz2EFLoZ/sJr8qsbl2/LS2qT2A3pes9lKHyuFLJMd4OhMYUYst6RKr9vqCx1il0c3mL18p
niXiRbM4mElLWSyqGeJW+XlUFTvTsPRiOdQUa9hlS/2D280wQH+vMrXEAypqV5angUM9PVDqXIYU
ZHveBgBSG+O2MmaS8l2UPGfR9awTvQvbaYrfbg7K3rcyWmko5KSHKr9W/qU+UlYoZznsGai+NkRM
TmnEgUoDIkit0KHRPF3VOlppb+aF6Pa4DJJI6L9VqBv6rA3Z3SzzZ8tAp3hroNj6NNe3RkKE/5Q2
7OdnMebSI2+gxNBGwfdzn+ueJJUumDWo6OZyyKGJHFTk3VSmXQ85IsYPu2tlJ9+GMVaGshY9FMtI
aLrsRhq/T8iU07JWUH9wrAcsMVb8DvVUhAYK+gJlv/IBvqfx9C96X6nz5NAiaethkpsXW2xBlJMc
xqsoCHdsIYni/CL/1SmuNAKHNX6khnUZxDk73N6dvP62mO3YN7zkmJsoVzPG2viHWXmXUfjy26q9
pPLODGecYq2fUJB0igmV6knwkAf3L4sgAiAQYr01Tm1eo9ioX/SSXnh6THcNBv//aQGodlVSHgck
61Tn7RpCHpotX/penuTb9CfLd8p2FtvxaQn+UkMOTPJiyrKIvWXYD2KAFojFeFljr0GzF4+tk/hk
nfDyc6a92NLZvRmgaCsiFoBNjuSr4CGqTvptb//qKIxim4JLyk44gNGFprPaDnYiDLf16rUDNWBI
CeCQRRGaPl5/KTS62S7L7PihvtJO1TG9L0ExskS2/q5s4OuL81KZPDvEYUlA0J5DKQP7VcL72kCL
D/HMEN+DmsQhiYEN0kXIAgGrRAMK2wyFehm+nwJ1J9xS/X9ENPAS154p1NatNaQ1hP1aI9CDHV33
U8/YX7Z3Ah35RLWotobUTTD3aMjRMOsPQ2OP018K4VBjWMAILb+8nnFr1+JXbXxa4x+XFSGMjk9D
F6jJ6jk7r666UpLHgSI7eJmV+ecgFwSYb6EvXwT0yqw4qf/f1rhobvK5yDzrKtrh3/djYXdu9F12
Qy2YVbu6wVdUbUuC/ZefoZigffunWA3+r7XCn6IG/b5xFKSIXd0N/f9xSAp28eHy4VJWwkFGvIaT
aLBsy1zeTP1NVt2oVMMhER7IHGgIproYCbMRqUidAcuEjLtcQXvEf5/gZskPE6sGLfSJYtbn7dkN
taT10gKUSLqvSCHZqRQMyaf3HNerDA4oOnXVO92EjNLYhdOpH1c7RsxzWcg/vI2vUhiCnCEE9hfm
/cik9BYoKdkO6lhy4hi75kev8ZMHRDXUKrltJ/stkkeLwTD6Kh4hUjODeXieKcYP6vdzQNFUGZY7
DXgK1f5zLR/0kQCJTTtGKcfEQLOhqTJnxwKG9yeMPqDeUoxOM5ysDm1bNREkUUJ4S25BZKiCydZp
sodKc03zBlyCl++eEsEbcaKrITpQUF3pG0ytHrN4cOf0+bKQ7a+4s9PizFgUpjBuekhJJheRCZb0
YFtrZWdHRoiCQMi7LI+dyx8AeyaOs2cTlMwlYA2Xg1HcXnaLaGdNnyfZuSxm229e5fBE++soz8pU
16MTWp4QY+8J6uguFkQVdiEAQllDNdUvtNELBtQ5k8kZdq6KoNRXy9HJGelCb90wqvgY7DLqg5Xu
9Olq9GQ38alVjISdKFz4rBtdkkU6jjSVnwdwW4G+pFvvL58nJYN/F7sxlHN2nGmMkWZrsoV1F1Gr
+wjbULgXL24jNAeaOD9Tr21NcCQ04eoztsbrPy9rs8Gm9PammLpnqDoredkI7KbEAOUj6cH8zAYm
Kwfo+mGG0MEWfTZ28660zJmFsBM4k1tMy4i1UbiqyuhARl3YGbiuDcTOhH6bXxtncjjoUPomTnOF
nWSyzxOb0WxXgYWCkyvooFutMNZIWT/7lRccW+FwBIv0OnAZQKS+ZH6b3fftVd5GniSelP/ORv32
9jgMmQsrzfIQp5hhJU2M9ulFcpJh+ksI4cl3lVbsDEGERr0/f3tpLnIzB9mTwV3c3MMuZgIaKcxS
Ofww4zQarQh61W4h3TGLBF2UZ41uj90gmOFN/P/eQv3mJFUOOgQ9L+pQZfYofdJnZwHN0jjtLhsj
AR0qBx0JlkpWKYOnCV6dV/u0/pZSjWeUDA45Wlkf1ZUZXyoZQdIc9VTeq9PzZUXI++FQo50tCUTy
kKLe1UewxO6A7OCXZuRNLXZzUx0c1NOscmihhlYhLCDOdMInVllAd5ur74FNKGNg5zPlwJth2Stm
qBxmtIXwP+1A0WdbyympiZas7TazMwkcRJiKIFYa06fTUgfjaLagH9rie6Y6afUoC5Ujm3tTIJpU
KNPgwELJE3UaRghVTN2fRrfOVqdLqZ49QgrfMdKaiSAXMd7HRB1tfTmEkmz371jD+sZd+bEjGRPx
s5hDFz095Ef1oLisXF30brqgHBpHdkE2QVOKcQhhIeuepBUUK4tPmAZyQHVpKwY1gkBJ4TAixUrU
YhagWI/BXjkLFmxn0PO7y/5LCeFAogoXqcSCSFgCuPEGzc2KT8V/3wb/9obY33D2wGudnM8DgwhL
BaGAjMSO2tyZHSWGggZ+gqhs4kJIsAYBBPu/SBOxVvyGARGarnyq8Z46OA4Z5HiqMZ4MYZP6OCro
9Qs/WhS/F/P9C+GDxmGDpEXYplPAzuCrmE09JfMhrd1RrR1L/hTJ3mVT2M7yvUKRxqFCV6xYLsue
2gkMCfviUKBYEJsY6GGvLHV+VLjJDxEhp9IVCYr8DhZ5ZTarQPcfa0ynlOCDLK86wRdOK0rTZO8E
EQbyA0TCiNVzWLiNpikwTo+ohbvzznL0m+S79rJxmMpyE4bCTxIltSLKbcJQcB5suR5sSfUX+T2f
IrqsS7qBHA94/d+6mNyCkrmWIURuWkcx7uc0c4V4TxjI5mt4JoUDi05QMi2VYSDgfDMke/34MnAM
Evr5LlKc+Lq5lXdUzn77A/JMKIcemHkuDH1gVulEaGHv/Ho/H1lDQRLEzwZmXq6V8t/YCQsk/nC+
M7lcoDHqEtbOZTjSCG01KIcYO+TMskMI7pjJsqXDS9fGnWyQVYptzziTzEFLK/elHrLgkLUyTHiZ
E0fubKxq9+IPCLXRWfax+GYtAdaRBZdveNNWzyTzgDMkoy6kkDzLR2P+1gknoyMCnpdM2aVz5VCm
6kxFb80Gn2EnVkirgrlAxWdx1yuEpwjjKnxiiteGPbuxlwcNEflcNmGTH8iPK3UcOvbe5Wnn1HVm
qxZxhpQE7oOlmIGgpQEJtWF6hoqOG0X1L18TM4B/PkKTbzLQI2UdpxammXYfk/R7je9mGSMlnW9J
D5clXTYIU+RwpUBvSyY2kGQUn9TJayfBnpPnyzK23+3fVmfyLQaxkRVSE8Mi8uOK/iDs9sswnSiA
LBHjifg6fyTkUTfEIUqoqeMUsjih/lg9g4gMND0sIRX6HWANnSeZP1M7Vakb48BkbtNakCOcY2ve
lKktzr6OpJQhnfTpG6Hdn9SCiLbOTpP9KWfRVt8pxZKwrFSnaL6qO4YS1JonTDNY1g6jEITjQ1Pt
CKEs4v3TInVRkzErIEv8o6qOhhUOOlLL+bF6/vUViIb3FrvuUTh2qdhh+wJfpXHx9xTK9VqleMKr
+GSUtzKVc6N+P2f1RhgaebJCm5nVBNOHgWwJoc6L/QVnl5QaxZj1LBU/HCTBN4Pan3c9mmsWTwFz
x7KjLmjbj19PjDP5XswX7H1nqf/8oAvBkPt1SiArJYIzcSOqYiuMcSnmfINv2KTdL2SEuu1Gr2pw
ti2IXWs0LGbUT4hRJ4flkhlZZ7sT92rkGneqv3sCXScR+FCq8c+ikeHFkHB6YR7Z1XqYjMW2UoLa
bbtzRn9VjnsY9TRMY53dkQAm9HanIz+Z+kmA6R4MW667xS2wl4nMpxC68esuIgWmaPYsHJZcuQhe
ThRZ0QX9SJY9L/bitjb2D5KCCR8zuGdyDptOFFpom66Zk8m6HXYOAUrsV1wAJYOHCXNIQpU5WScd
aky9o+vKWQxse/k3q9YpfTjMyEHKp3UVhBVtZlfR/dC5hDoEZvB7KIo2b9vEggRZ9cEmhH275RU4
apP9jApKe3pX6uvVHA0OMiw5tGptgLhsKuxQf5JH6n62X6rfBm9wiGE2g2YqKiQkSxp0sw2Jjpr3
mABb/U68zrQbfS5tbbi/fJCUxXMgUo/L2lUmxBrCXS/e4lDRN0NcFmUNHGIUCqre7QIZ+hL6OghN
ov5dEzln98PBhaZYmpaz00sV3YY72ULmXT6of0AkSzXBj23hbedElKocsS3tyO1i0y4kKDss28Xy
amT72ae5JdhmZOeEWWxfz2+hfJHSmqV+1nQIrVdUMFpHEkt3pUgG/uGr8lUKBz9lVSfRwF6Ssd1F
1+piiyiFRh4ybA8IWxS0OO0RuwRUOYNSjoMkuUpjMWJiGyzFETKnDqEntVBm2/hedeOgSMiasatZ
eKQLHzp9tyr+Zbugfj/7+VnwIstlkaI1Fw5kBmb8Pao+Xv791CGxn5/9/lSqp7BlT9LQo0lhSmyt
+d7OwWUhlBIc+IxdbKQTK2SFdWRb0l02Ue85pQaHM3FXV6LR4jPDeBhlW0c3Zeqb+xEfu7FuS0hK
5oc8oL7gt6c+9NfL55CnNwoxL1nVJ99Hu3ywqwMa6p0Bncbmg1fs02usHnWET+hKd0aKjpQCDIUD
DLmSMGPH+ibCz9OCCut03z7MV7orHQTMQ3miXdKTScQx8xXJZh3kqQKDDjruoy9D4WZV8Cs7pN0V
sTeMNvBd3U3vmyV+PWi+MIklC7KI02YP/tc2P8pdYw8h4WnMCP+MYH5fJl+K1Aclm9YQuqHG4eSi
P86prUqg31SoXUqbkgzZklXdwswTP+rRZUudLSwrkzQY65oHVxWueuFYlxR51OZ1/RYESpS3zl3G
YzdbaTs6Eupa0TcwHVgW8cBvJ7LPZHDgPuIJqcFQBXAv/HZ8NNC1qoundblXqutmfFzz/YRxr+z5
HYhyJpXDdkUpGxT7cYS6+qg2xmHVyf5ihtx/2MOZCA7Z5VWozWbqoJiPVcy7FcXWPkW99VcXOhou
VWIkYzsXeSaRw3q1LdssZ9elBouHJKRvXYf6Eas/wl2FxSk1FqfET0N1aCn+jW070bGgVtd1Q+Z3
tahqMxVhB1Wz7msn+3L5qaZ2727b/KsI9vOzd0aeQkHIG4ios8rXpm8hNlyu8amhtq9t18jRdwe2
UVXUdH6BfJ8rnRmxDpflDr3G81Hb9R8QduzbxWMLd6ddUrmXbXH79F4lctcmlXkVDyZ7e5raHhv0
HsenSKSm6bczd2eKsT/j/ATjMO/NASbfeWHQ2fVNimK8fMP6wqer6sPf6cRdVz32SlGytHhjXiVW
7JrWU2vG3mUh2zbxenDcow3W2waBNbJnau9LgyePjw1SND2RBKeuh3ukR3BcxYqCcysXf6wPk4Tx
o7i3L6uyHeOe3Q73GhuohlaGCin53jj27uxGO21nXXefxIdir4LEcbgqvhIyifPjX+M8lppyUHB+
0oOgeObdC/mbO34Fe2S0X2Mnv/7VF0J1hrN7+RMZf98b/xpnytqnLWujSORPZfVZQHtS7qmijqWK
FHUkpSKH87KVx7LCjF6SI3tIToWwk7qvuUnEj8wGLmnEY72ktUoo4iR1ddwV4mhbdeuA0c7u8F2k
yJ/GiJj0o7xZ5UBDN7F9piihWO/LB8ZcEh2ip3DHuITjg/SJsBTCB3iKmTUX0FDN+jZiLJ0JwH20
lva60935oAVt41SP6rF5EFz1/rJcSiyHInlT53kuQUlFj+1xxMpIA7uFVoHAke1Q+NX5+M4hK5pF
rZRfnA8VDSebbQE77X41Rol2/WTsZ+pEt6ODVx/gUAXlSksRdIhkqwckbAevvyrXqo0WZmyuNVxM
KF8+SgpgVA5gJEGVhnBlYBlU1+GztAu/Y8z8sC72sI8PIUbd8xN1f5RQvqtIWY2kKEXYDZacLQew
Qr9sbArQpTekdu2J/qrjC6d0KiK/zaz/gj/yfUbCOrTqwp7UWnhs1tvQpNqlKJPhyWmScjTVoYSE
EP0Qe8kVviaHDNPDKKzvi9vIqQOqS5qKTHiqGm1AB7M5vZiMuNjzvkF+p3HTL9X+pRnCp1i6Nr3P
EiVR1XRZNBTueTXncjEqliUVww+Z9mFQfirUJMU2jJ3J4NwgFBd1FVWQ0YmBGRg+erKD3jNtzcHn
J8jvLvvAplWcCeNcYMpAKZKzLKmm7ZL1WqQo24jfz7+nYZSns9ZBmbDLH6XO+CymKjG1SIngvpZa
MxeGLIUKLFeRFhJYF6lgnhLBPZlju0zpHEGLev7QSM/L6l6+hc0n+fUW+HbarJ7V2Bjx+7MstLXo
c760PsYnkoiCWPaH/gECZ4KYomcBb9JNXd6Bbx/NQ7O/YsSzQelYui/2pi9fxcTFUFoxZzoTplZF
Esc5Lqa3DnioFj32hfhgSe/KJJ8pxT2JaygN0VxAThI+g394LSlShM1E/5kAzuvHJRG1JoIAKZHK
K2XpJXsyxdrTkS+y09bognVYPsZpcdQjo/AyozCop4qyQA4U1K6Kc0nBxfW+dhPtSjf2xU/lFf4k
p7Uxfe/L95dNcjsJcaY0hwytsSxdw2BIsydPdtAutZP37HOvJJN+BKryT+KITHZkNTjfKDxG0nHQ
7+ucyttsJxZf9eHfv6rASMbMiuKjfzUYGIta9yWmgcEuajlScByRQvenI3YX4NOP5LIhro9/Gkc1
UvU2hnDtBpTOHzs78dKbAk/V4LYdSPVqZ9gR97ftfViCqIPEAIvfufi7MJpJyLA2Gvp26079qTq5
O8LfKwdlN9bthhLIar+zRGC9yuUgBmQRrdbnTK5wasbdiFD8XRPWZyI4YGlB7z/ITASbou2CJJj8
eFeTs1+b32RnYjhckYdmSEtGbLqqtdeMUSBl300j9hLrq16Fd8R9bZvI67lxIDPEWt2ljPa2h21i
9v6ANnAv9HObceNkD+mJ+uT8h0DjVSKHKZ1UgttXAM8f9hOtfoK+pdGW7id/fNac+EA1Qm47+as0
Dk+yaTTmED3gzhjfx/iODz9ENWHzxBHy2+tic5yjhik0icoRzO7OYml/KYILNupewE5smWkhlrdJ
3x5MtfQvWwI79j/f6N8HxW+vC2uhTaWCGUJ4QMbINqeDkP+0FN/KroeQ+CogUIJfXKdLaZmNOvRJ
+3mn1zkYfHNbkZpdnVKF0e3vg1d/Mjlk6EH5Og0iZHWefJjxfa59qJzoR3jssH4Hw1ejRzVaETZn
ckBhZeEoYysbchBtYnf5F728U+sPl69r+xvkTC0OJvJClxLRYGottnAjPpcY4DA8zNpiUMAt2AoJ
j5BI2TkHFZPRm1qNLS6YWWJTgM2TIXnCsxZYQeTMP/ITyAuU75dlUnbCYUVimGIodhAZm4HW70YJ
WwGLz+L69bIYSjMOJAYdC6d05l4qVtLk0kGRCP8lLILnATREc7JixootVysoR3dr862piLh3+xP/
1SJ47r/JGPshlSAkz2Hrwo0MapjUFycnvYkC0ZdWcH4vNBUlw54LwMHvuCvGZpLUBBFbvG/32lUR
oIXxgE9vN3GpZMIL2cIlWVx0UetxaypM1oimXay5Fmz4M/uYCI/SXf6ltmU/vXrvB//Z0XIYgq6A
qGh6HK1+GjxQaATG4tbe4IbImWQPxVey05E6VA5C6qFSohdfixZQx7w0YXk1Qm70ecckXhHmz5MA
LoNW1A02JaFFarS78PNIrVykBHDIsRZq1ZWMejvMDl3lNwMBTey/v2QWPExoCxjkGEyE0l1vHNrx
R4N2XeFgJQ0hidKEQ4pFTJVM0CBJkt3VeFzbz5eR6B++f/7/Gf6D1G9ITNFUmBO3ohpMiXBMlglr
FdGrZH5UquhWDOVjnYAgpBoFXxFmIgogPOwPtj+5F/93lOJd765oIvFzVwX3WVAEE1ZZoQ2j2WeJ
15l2/ES592WU/IMFsK8SWV/ZsoKyuQmH/WA9ZVQqghLBAUgsxkJRCRCh9YdUO6iyq1GBFCWCw4pW
z+e+DGHsWS7bk3AvYLJ8Ucgy1WVL1ET2Z5ylOQQdowxY5cbaAF/IpVJXMzDBbiufi31yy8qjEt4y
KnlNSeWijiodmzJXoZwc3k7TzlweLts/dXgcUrShEIUKeyhr8YOeKPac/cj++852tPr/BnNN5NBC
UtQ4mhToMAyZLevf+ph47TdDTmytVBmduaKZfFktEZfYzNjcgrBTbsbWZWw7RdD5Su5ik5N1QBOg
m3347yd3LpPl4M7sYdYWzLixHjkt/iIlN1qJEV6D+lpk7sED7bkQzn2yVMqnsoWQ3m2wXRYbgASn
3DE+v5dQ2qUWPm6Zw7k8zpf0NJ+MoYY8K1btRdrFheWs7+kuPBfCedKSSHKuWBCiLpXXtw+GVjtK
+v3vrodzHCEJu2JhzQxWd1BkzwJJwkBh95ZznivCOU9emv/rATVnT1080UMt0gPPVx+oD/OB9TvT
A6nUDXHOtGZ1I6CHB5jdf9SXj5l0WwxESZdSi3tzG0tKa02DCDk55QBTnVqcRAjgE4Gi1Q5pxGpj
RnWnWJ+yjorMt6K5s4vhk4AJKjtmyibPYkyQYBPluOsPg/KyiJKO5ja/A86lcUigDEtULBXUWW/K
4+Rpx+GJ9fBLgfxtwR4Z+UPiUkkdZr0XcIEviNVTZVgxY0Zg/FK6+HkZd6bSeghhLnvR5lfvuW7s
Ks9QLrIiOY1k2EL2c3EU/1d20XCqChMX+OIg562Zy1xSjMOGtUvKbIggLza+ClpQI92n+4XkzyoB
3+StcQAhL5VRyCUkKYq3fgvv0BmErcSFox8j1St/imgERdMYdZ6E+2pM/7PzVOvR0EcGS9MhM9z4
cXUF2S7uQre3Q0wGBVjAwT7kJMKlqWPlUGOSDU0BCRQCdkF4HkPDwWTe19UAf1IaXskGVeiiHJxD
EDlN8zx+YVuRo704xEdheE9F88ww+bl8BQTWmcGa/uf+42J9Qer2suUTKvCjgrkco0GIPe//R9p3
9ciNM13/IgGiSKVbpQ4zPdHjdCOs17Zyzvr13+E8wE43W9t819+VDQyg6iIrscKpsPm7RLPpZEm8
h0QSxIH70a6jOeWd3Xn3Fae06nfKfLjNAz/mG8okLu001yQPOz4nbRmqy5LWMYvf2Lin94mTzTbH
fp9WSRFNxpVgL2Y9arSyAcku/JJnL23buq1sK9P21WA5IWOUaLop6JDeZ41Z60hKLPZrVj/3MvC+
TbAblP3/ISBoy9xGUWbwd1F4wni3mxzDe75TDd0pkgvaNuMfhAQ9ye0SPcD88WnRwEo/I1wNMS2f
585tOZCQERPmimJY08DLwU3xq05e5lH3uwwo1JK7/5cw/B92xO04ed81HLzsfwUb7a0B4qXirg/l
7+l9V1b8vZcty5FxJrjeSKdZVvP0gFFETpJmzqwezfqzPsoc7mYV5UwmxAx6WilTMvDKbPS5R4di
t4t+KW/ZYfW1ve2tEnO9mZXAUjNTU9GJq9pi11mTLL3acJg0NTtQ4tTWoTAmhxSLk/VumQVW8W0J
v5nJ37cFZVOzzsjy4z7zTlEE+FyTuwnSLPdTqJ4sKisPbJNgBP3FpoU1o+KLJh7yodP0wW0I1ntY
8V5rdIkcbtog8kFCsEF1nq3zqICETj/r2UldH1rZFKyMBP/72UH1WR0zOzMGzC49ofncYdaPGVCV
f3IbH3wIt8GKtaiHFXyM2fd5OZWrJBjZZMLA3mM8zlWqiYsmRouQFeA9EGnlPix/KSp6uMYft3mQ
0RAU1GajTms9xgz8EvmpbX+pZlQyliT6k7M640UQqzQyynTpQceOVeRKrMPQtJIsw6bknpEQxIoR
wJ41WDjvMo0B236f6YaEie2Y9IyEIFahupqL0oDEGCx+tm8PdK/4yl/9kW/myP3azU9o/r99Q5sm
FJvWDMDxcFkTfFCRqND6BCY0NWu/Yu2+NlpvnX6EpJYUIbf9wwcpcYg7jmmKBhe+1s4GqitCEtf8
gnwdPJFjPHIUjZZh5eZt9jZjoDOa/Kl4pqlsDg0yNaDJdtGe7jlMOws0aVVmU87PyAhyXoZ1rid8
ZWOcvs30rUr+UmTQmdLjE2ScJrE1FJwVvdPvjal+NJpob+Stm+rpvaExry3Mt0YLdxQz8YpqOUkb
H032O1r+pL6gnXErqMKY5IXVEfwSMpvemKJdSJMBYMkOVFCFou2xcJavQCRJ4c7dnUV/0j+ZQD1n
QzCwtq5VWl0gMRmlmmPZyiHu6J/Y2LOTEmLVHFtpZsUGCQtoGVowTHdrFdyW8O3Q5IyGEK7G+aKv
lDew8BYu5mZ+9pbseLG9CMIXGQy8lJpgL4g6rDVRcTGTO/mKg03uvwp0/6K3cA+QU1kgJBEDMXQd
67FiScPz38+ct9yjxDVNR/3W+gQ7usivdqeULvCo///OVAxlI0Wf6pVX+yfdAcgcoLUNb32gKOty
AF5ZRlR2qGIzSGvX/WKsXNofR0/1u12+ormguOf7mJrOlTXpbLqyD4kRg9l6idMxN+FnwjHzq2Hy
hmR2JScooyHYiBbbXruuhlRiTKMGBAoALwPF1WpnPqL/JN5z2FVp3MzN7NWL94wxwWrYhM25wssl
CoBJKDYO0tTVDjOy5TD5vSNrPJGZZEuwIDG2WvRDiXsLTys2FuzJXnHp6mBmo7jXj9Ttd8t+sr3b
Rys7WcGmWFPXm6QFk8x4mPu3pY0ldycJCSzBoNjEKFUTDUNuWK5IxMW7MGuPbVb4C0kkvGwnGM9u
TDAnfZbM68Lt/BhMyKAPOxQdIPo11s5XXlY6MryQ7cf9B0FbvQwIMiDZogUbp1cY/d+GQh1tWf5q
FQy+UCxzLlZvNXIvUWOHhNPb7YvbHFM9czhix8hCiFVgqxe8wSlc3P5e/St2u13TOJj9frS+NqGj
HOtj7Mvsi0RixJYRvadoCei4ze5f2u6uZrKZrM2E+9mhCqHJ2uZhn3CnADCUXYKJX0X1Scth8oJ8
R6lEaCROQVwZOZiWEWu8fQiLzMvVdhV1r+SrzAXw33zDloirIaNRCVeSgSe+xXD10Bl9l5wAfPxs
BPFx2Mu22cqYEkxJ0et22Ohcq/u/gIzgpJhFnKdKxpWMjGA8ZoI1PLoFMlkMxIcKEA9eDsuc7Kq/
KUTys4GBy3wnQxeVqbktmBTFbsuK5CCr7dqDHXQvHCdyCJJPixf9rXiy6FEm8IJVKcuEEsYbYIrx
vqsepZC3t79viPAAGtWhxgwONNNtNJflQRm2krBORkJ4uGCfT4YlKWBh7I9199RWkiyJ7PvclZ49
jKg9dOkwQbzpuDOUIGklka/ENyLDcElAp7mB9cw4I44PGv4uABOW7ciL/UaOxRPH28uIL7Gvt4Xb
ECEajcmce/TGcSnTgRPmGq7+I/TKLxoARu5Vz9inz+VJlsTdTtb9Y/wAFHXJaNMCZzvh3VB8vLz0
ql1tYk3j5PEZCumICNfPf7dKgB24JGYsVbpGBGIxV5pfGNFD2S1emeHBR7CuNiolRyqTEsFc5KMZ
xtkKcnlziq1vZPiDEfMPj2iIvSHVkpqrOuPGsu5+GbzeDBbFk0jFbedkXO16tLRFHbjXTQ/hsXrm
kyALdrU1r/JllhIBFFc8RnmZAiMCpFbd79E8m2aHLiUyG347PjPeBfJMdc1Um1WFi7n6PPymgXoC
Om3qkhdURIL6gfdILqpjHshBcpAy7gSTERZEC0P+7Ge79Cm5w1KeR71wRocP7+pu+b15jAJZ5VJG
U7Ai2Wi1pc4ji1V7avXaSdfdrCSSE+Xe51qpYMapDZtqU0HKyzxTYz1EJtRGJ0eNl8r0XUsAhqQ9
zEAMYfpvyUHyg7pFT/SGq2ECfkMZAO1qPr6vBgt0v+YohsAqkTrf7SP84E5whlG3VlVtgDtT+6mi
MyX8oss6sCQkxPlPeCrFHlcwVGr3sx0U/S7+I1hvzfyHDbHJq0sLwywisKHsrdyzHea2j9lbeTcj
5wtgZqBtSNssZGwJAm+oQIvVV5AE/FqrP2bzXSorZm7nfM/YEgRczTolSzhb9HX0+JA47VzFh5Qf
s0PoRG76naaOrA9Bxhg3+2cWpC/7MY4tfpaR+VqW80M4Lg80ip5vC/q29/i4Mv4zzsjQjCmrWYNM
q++jaLfkkkYf2fcFZzjFmt5FvIIxWU9lfhoM2UTwvwQxHxwIlqG2AS21NqCwAmaUo1nehZ/mlxaD
2tS19lmQn2Q5jG0H/0FRsA1xs6jA/oYqJSP2AybTs11i2N0anJwZTqaGMqMuoydYh3osumRNwCEF
oDR1R9upPnPA/PjVdiu+bw0baMnuHSE5kFVVJWIoNoKtfThVMQOvPUObGYARqGX64x8mzv85UrEd
zGqLJMy4der/Th40l3qZH2EfvZI5S6B65XPkyZYzva+avWHhxUnQrLdDWpv8FkmzC+n0OnT2Xs+X
Y5mpfl9q6FmBf5mYM8bPhTLvelt3etWCopSeak+PLaUPUzs+qo32R77OZtS2LALgUsGmdcM4xqmO
X8ZCpFmiJIiswdOr5bmYl+9VhvVpVNbqsq2m/5AUA+QyHHK7i/ASKNTaUSyXAR/utqHZjog+KAiG
QBlTbRjey4xAgc3nn3qxn5Q3O5EUk2RkBGswRoyNag5dMZrE16qgoy9LCjQumcTKDkywAQWtWbdq
3OqYJ0zWzjJgJ9n3RZ03enjrHBcy5qVD0MdeTot3+0b+JaX9z5WIobC99lqi16DB8S2Yv+5V+pC4
kxdh4dZ0F8uGhaX0hPdyrelTDCnjwSl/hXWogcSfR2yLzALzIGv+5gd0rd4fzAlKtGZrrnUzmIuN
SXO6BqMaZtpmmLTRv0TWOmJTs3FHy4g67aQOEmGXsiqEDPrQGuE4gHr4ffH5/nNsbziEAXanBfXO
eJFc5Pbz6YNXLkxnTrwGSFuo8aI030TDgbLyx/KuOGhe/CzLU/5LmuiDlhAwDJmeV9guyp/Ss8cz
U7GnP/AhGBYUQeTJ1iZL9OA9X3vGWj7EfaHGYM0YH+1eQwumLFe/7eE+GBIsRt2NiU15/NAVXjR+
68vdJBux+ZcI8oOGYC3UpjNnuwQNoH14qMi5xYvhVrv2y0Qc+9R+pv5yl8qWPv1LZPRBVbAhWjuo
CklwdmzH6Q2nOHaUB3ZA8iVYDitzokcpdJTkvjQxd5+OtqG0eAxObnngKdnhV3TMdolrOQ3qj+j/
kj0/ZbqmCWYFL0bkgbnvUvZo7Q7oHRD9vOYr5i0hj/TbbV2T8SealT4v1PY9T1/s5/opkzliiTSK
K9Izra/MiPuvrvwVjSo2qf0sG8lEnYyGYC7saFxQVkd8obDfWfpj1Xal8uv2McnMhLgmeohrPuAI
PrQdQEv8xB+iI9CD0WWI93PjhA+JDKVfdjNCgNFOJeuMEWLQkRMGlg19d5slSWShCXaC2qESlgZO
bQG+nLm+MO0hr59yrJm9TYfbghuOSxNshdEsVCu556/0u9KAxVtsP+meSY4KVAG3JdvoITs3wUrU
lYUmFW7/1NwfAWsrAzaQ6aeIw06Iuqq04Bfjt/eAOvJjoOgeooMNqIEIO1/92+fH7+HG+VHBHGDz
VDOvPCOgTf3jwGIMbCblnW4oq1P0yhdkWWQLgSUnKK6ItnB8Wsff0Ky8S+hrTSUxrUyZRNhXhjb6
rOQnyGFWcq+bXeNbGGD8Czk9iyBWk6Jvyljifz9zu0nEkmXIQHFBR9t9/In7rMTPXGK64asW8E0e
0iS9jCY3W2c058jW2hLXh5Tb4iYvPGoynsJ7gBIfywc+vSkbrpW5ZSqYjHnWUuxWwMXNAQZn/OI5
eeMYGJOnOdoPxauBDSDrR5AxKViRtFUWEvIuyHWIsQhWK3y9GmQAgBIDL26L1pR4qqDUuD1qoeqA
ZXejfjJm/fW2pskCDBGlvbeW0Ap5jmo4GjvryHxS7fmcDI/pu95d7qwXWWQtOT8xjZmjgU6zVFjh
NATwRbZioYgkYyWxv0ywH5ZdTlWqgCkVuJBkAtjm8qiYhVOvjwNJnCiOJQbr6rYsjak8vWgw08SI
rGCAYzKtVazb1G/U7wp5s63aMTXpngoemFyYxXcqNkPrK+Z72fuU+5l2UaDN0r4KqZ+E/uIuPoNP
tjylCVTsYo99mRW+lg1Oz9Is0wJFwxQRX6wuWrI4qZmPQjlHuGN/ZUfFRSPfJxNrMRAFyFcQbR7k
GUlBnemsjIxEDfPn8nHNT0a/W6f9bZG/Ej9wBYdFAd9MdAo480sbRZFDL2KgQ/mxvTOG/WAHt79/
7SwvCYjOsh5SBW33CcNOqhEvBb6AIPbK/RI0QRLIdhhuHRghFHv/iGVrACe75CZjE5ZgTQXz2Rgd
tP4nWpCfciZDBZRREQIaJbYqq2pABbtSnDUNYg2jiZPk4LYvxtSoRQyqMhHlXU2S2TYp5gJndr9G
p1yTfP/aB/OL0VTDZIQaliX6YDIOCpn1jPmdj9VWLt/fuTzhWerwBsD4TdbEucmPrqsU+VRd08V3
wFw12CuSQF2ruIAYL0HE/rotapvXckaB/4Izg9Cv2NacjqAw2MW6M0J4erPVCsdmkWwGaMMYUNu2
ANWqo4GdWmJXlanWU2rRRoVU/6//NfbmEKB76t+8/2jaT9hYJ0s4Xhf9rUuiwlMtC+tmLZL2f0T1
e46aCBwjzIgNd7IIcEM6LmkJ+R4swhgwLAha4Vt9/14u9DJ3+HvweL0wCWSjlVcxLgy4YRGbGvjX
NK6Ma1tOw8Tm1W9CZAiX10R7JVirBBTcMXy5LSbcaF76DUZs6BO8k6phAkWwEUg5ZzQaQ+JHJPdm
03SjpXPa6JSQYneb0rVAXlIS7ASjfUmZCkokdCbjPp+9lEmala+1immcC9u0NANVef4TzmQ+o9MK
IAyL+KH9pHSuPr7dZmHjsC6+z/9+9n2tammxhgABQ2eQU5J7468Zk5xxLZs72jiqCzrCpVjxpFj5
BD7QG+8Zv6bVcjuZfdhwRZeHJdzHGsERLRmINP4aEI/uwwN96DzzOO7ynSYRM9nNCI51BJZrY6Yc
Pm00NS9jzYC1bRi6vX0/G3pzfm5idirus3zIK35uWaDMd7bqdMvDXOx0GQS+5ILEnFTamVabMLAT
MdUzjVNcrAj0JT5JcmaaYOCSxB7iduZE1n1m+cn43xXy4rQEo9Y3yTxlKk6LNgcldFIgmane7QuR
CZnGeTzTmD61LMNqwQPBjTzyZ2a1M/2VBaNf+kkgS1/LjkwwAEaYsa7jijN3B7O4U0aJgMm+LxgA
vTeQX2jw/XQxvbAId5i2ldz6tmhZHK3HZBiAFjRFtfLFJJMBEmn6VEz2r7Sm98psScKDTU7gQZlO
dUyeiQ036CPPi6XpNL+392ZyyDPJQqDN79tMA6oBUHiuAIGiZgyHFL1KvqKon6aFvU22Jut55gog
+C7Y+g8agoJkc6VbWCxA/B79wTX6oVIv9JCa9rTR6aXLXTeNyxk1QV3IaqMGw6klxteh+5wov032
LbN/ZWns3daarbN7R74nxLawOUyQ4t6uaIdJbs2fyjoop/FgtcS9TYILqnh0xKR4SxumjiF+gUSk
t7kaMYX4k7bs5tgODG35PWbjccpkUBSbpBCcU43ZGiIl4dwWM17NbtChk8l341ePAYbhpzLVzm2G
ts5M0xB8MqpiyESE9YjWohqX1iZ+heGBevhSZv+5YwcvXbQVE83CTDhYERSTdTYA0GP0fJrtHuPt
DgUkeSIJYDbt5RmRq/chW+ycYB+I3wfm4//2Y3elS3e8Kdx40SRKumVrzqkJuZAispJBN0FtAMK5
UjkGBoIGicncun4823SEsqaFNIQYy0S0N8sJwqyQ36n6kiYHI3lZZkkv9XWuj98OgygbRON9JoKU
rVNuRSyuNZ/3Or8vEwrYt673xqMa8OSi/lRjJb3kujaF7owo//u5d2MJGqwbEF2Uezt+bHqJlm7e
D1+qRjHxwx3C5ffXVE2QFy40v5u9MP48r4hnXm7rzdb16HhsAFdWt8lVyAw0nKyLTGjnUtz1P2c8
EFGTyJM/ELRzKvxXnB1UXKgLfCcPzIbSX8N6F5UAXM6TReISti5Eh4pSExt1mGkJB6bBPMfY1kl8
vfVqdqKyto33CFK0m4YKl2ZyWIgru7kyGkctZNAPAaaP3SvdjKRHa+b60xrR2dppVqn9zlrdeCtY
48Q23WN1semXvWK9kqYDRgYSkCVKs9GIlbVGNpR4MOdN0qC4sDaYudKj8g5TGtO4H1uMGvv//baR
ioQe4qmnQ18u78G29UHpmK75UTfekW7d5RpKQgmq/Lqsi25Lds9JCVc+T2XVVyhw+Znil8YxLXe2
bF/EJgmTEKbixqHywm0rfWrPSghuBvvVTr/itCLZQAP/hHjfFsIjwPrbSDuJ2WKzsEGi6TV/DiN1
CYpBWSNHwejTjFXrk/Y7TAFNerTsnn26fVMbkqwjAQA4UoPLsim8zuJ+XaY15hpjKfdI7HqRmkms
y0ZWA1dtaHCbRMdjRTy/mZCG6NWE4Pw1NIAtzPfI224ZuwbBjobKq3f/ea0PkkTnFAWuGlRHTCAc
wkuXDxbZIb5x9FEi4xtSoWuWgZkG20Tn1DvXZ7bGbFmc1XUOG1A9dwl28v01Z5KKnYyEYPezJuv0
riiIHwNNtd51sReT4Pb9b9jlCy74TzjjohtYOM9Kheap6jPaToGN6xSD00u3V2zJ2flpCWpKM3VM
MI4J+79bvwK4AJtC9ZflKTmMfrxX992dLOaQERSUtgHisjYkYIwtj1V3lFZrrxs/LegpohoL5pno
V6lVIx7XdhnLxR+Og79686G8t3YGcMHZge/tzu+WgLoDIH12suLfhlgYDBldy9IoRUJNuDMsclHT
MMuwrHN4ipInsNaoUhTcjUfPBRHhwnL0w6CFAER6T3Xfy+1ecqr9dzTSg7SEysMmwf5dUBNuK16r
Ik2KHPWk0xxw0KXZsX4yhx55O5jtKRKp3xCOC3KCfWDqHGJ7C5gb2y+N4VulJD7Yiq8vCAhBvGUv
9WAk4GcMrF0dVDuMyfKKMA8RbS9OvdtaLJGIq/bqpKFzlKSLn5qnfF5d+/NSy+zd9Tw1F/gPsROb
q1mtMBbnIMJD32SfHGvUk3gjogy0YCvIvqAkPLhVQPowQI9A9oI1UP08wGjfXe0bzuq7gLrwC4md
lYiDCLKZjatpDS04W8iJrU926t++ni1x4H7CRsWUGrYt5vGMEf2qEw9S3jsvAuUlAmbxekQGwVMO
uSJ5o25Ig4a4UUMJS7cQPQr2oQSi3TSEFqgpzXJsyir30IORe9OAPpnbnG2c3AUpwUpoBTGUBqv1
fG05LjB4sg3TW3HReXTH7caZeyqSlbYaMrh+lk1BEz7Qcl/mv3IdkEKymin/qYIJ4kNH/8SsnNUz
UnHdw6p2IEUQKizY8Gyd+vTL1D7fPrGNehLSbTw+wSCpbTARcKRm6dQVKujk9xwYCZlKV3/Qdylm
TGTD0Ztyd05LUKRYiWprjHE9NnGI7YQ7zLXstU8W8VAwQ7lelhfdOkML6+GRvgCmmC5O0ofTsqCk
wM9QKe/b9W7txtds+JpYshn6rVOkSCwRZqsG4ldbEAzdappc75FX7HwSUGxPayaHp+TQArsv/zM2
O9QWIH3oesB7jDAxOo8mtasGjWdLNK+MdEfpLYnKbpQ2QYJnlVAcx/mJpbhyHYtZq4nmh7+Mk/XM
W155Y8U6+zPabDmsuazhdeOukCqzYCiYZVBmCy6qaUlTRDESJs1ks9gxa1gpL8vWQTuVY1wUhz7X
o0ySpdkwTReWXVAyfY37LsnheNX6RcOK1NbywkUWu3DvLWjyBRHB/vWY1MiGGeacZX6oWQ6wHNMh
cVJgo6JHyrZkGEIbRuqCnmAE25CaurIkix/p89uopD8n62TUOvDp6UOmySbVZNwJoVJkVFQhDNyF
XVA2MaAx3Km9N/OvYWo5dWH6EnslCc10IVYySkbD1QC9/Kt1+t/EGGzITwyxvkMk+X9itAz23spE
LKxkFXswrH7sQ9LjOLPP1jvEiPFzdldXd6vHxPuTWBrdC3jdUwarJb5NlYVN9Rjbi0+xxazx4x7g
+7KdqVsPYEM3iEpszISraAC5dC21GSolOqUXX3tuPutBt+v38Y8hSB9YkB5zd/12+8o2nPIFOcHq
19MwD3EOcot6yNfTUkqUeOv7Bqw7DD1PVYgZ6nUgdW2FHSSife7JcZUhSm1/HwMHaPxSNaCiXh6X
FscZ9nuNi2+09wbZd7asz0JCQJxYarts6LOUEyjI93IilVPR/z7uC2MOxbeQHMD0HRFn4Vq7yklb
wGmou8UlgeEm7ZsWHSlmSrlBjw03Ln9Enmw1JT8cwfihvQEYj3jWo6wnNlqsfVlOWaZqeHlwVMkM
uxR5a5G0MW/DLFCGdi/dMnRUKcT64Qp0pVmzZxSPjuFzBDwsy1MfB9Rb+Y60dCfd28SFVuRLh1Ww
0XKhMVNEr+yj0iiKdtH8Nhh8GmS+8kIe+M4cPp4hW+q94abgiw2IuE0pTlJQWEzJKspQhNjzMNzp
rHAs67iYsvbaLQdsI7uLxCJama6SyHFnNsbMavS4sigP8oSVzkDUeV/pRexgj7NsBnczxkDuHaUx
vEIQhQkxk523NrZDIyWCUlyDPJyGWb32LjcBSmU+rz7bl66M5iaPZyS5Jp4F1Svq15qtlMTPKctc
xD7jHqC9zBnyXn3K565x/7PpQw3jg0XB9bcKrlVXkDGLotNIv3eyOfQtUw4COpB0GVHRwCdIxlIo
TdaSFpeGnfYUEDDatwI9lu8bJ/gKuFL2dtwSRdQzCdB7kcJHuvHyBA01RQNNCilhtdVQh5RJk/kA
rJ/Q3RQN6La7fYAb5NDR9I/tfY+7zy5s0QCI/m57y8RXh71auKyVvLY3ZOKChOCeojyr1YYM3Lx/
zsPMT1bIIEYBui+3Wdl6/VAboS2S9gwBhbiF2waSNiLZSfVVbIkCDJU5jdM9rDVw5IGKiAdlS7ua
7nJDGTM3o2NRQO367GnCVkHq5Hy/patXBbapSn4YFxLBliHeZuj9JbYObHtBEWtU26JiHQE0v7jY
/RwwBfu/DGe47z6lRxkO3oazuyAmqCDWlagxRsGhgu2J0sOaS65z4/tYpgZ/Y6scU0X0c5qZtSiJ
IrPblbtlONSyXukNcdEJShOA/4fpp+L3q5nStkYK1o/56O0a5MXXZY6duuwDybXwYxeu5aIWIqha
bRhzsa6ohZiv6m8eplle9XXWEee2TuqUp1r2rtxgDW3gFtZZofajXgFnYQUn+oRj9LOq7cuQnJie
OZl9yInkhvjvFvi6ICNIgBXFc1T3INPH4V3Z5fd9ojtFXgFwPr9j4afbx7ghD3gjo2EGPobXk4Xo
rdBUqFKcqn6zPo/kBHz529/fsFD4PhLutgGRQPf8pUEcFz1nlBWq3w5OqPzd/WxGGUrQFgvwhPDL
DJdz1dDe2l0TqgYMh6bcT5lvVRIsrK3sBcNjA07f0i0Npv2Sh0ofJnPNBsg0wEWQH17vgCZau//H
GYoNueaZW5MhVsMwhdgaocZaaiKTRhASKq9TfkTqKbB9ukvaE0f7kE9QbJWvLygKb0ZriqxITaGz
07H35nuGLYda6qWP2T58RnLIib16X34m2E4cNLGTL/LwdEu1znkWpHCtWIXl1PgFbIc8AFAdS29W
3Dgw/f5oPPKoceqdxvrvKOTYVYJoDs7aRmHoKi8F+IsS6ZYIR3zoD2Sf7PQd8dud7JG8pQQWKMDg
orfq6gkWEcWkqYEmsaXVXLUzHZ0MqBJ+u61q7+O1ouVAcRic8LZtIvY5JIlaNHWE4KOfOt109VS3
WmcCjMk+X2vrS5wWYXhkbTEPAXAfVfoExSGKVw7lyNyx1rXkxVp18hsxICnujW5qLFfB9g7i2ihY
KI7W12bvVhiIWpw0nofnbJjyn6nR6d/UvGOZkzC7jb1Ct/rVM5qqlQxpbSg6RnBQl8R7CZohphqq
hYyT0WCjW0Y/5dlrJsspb1hefB9OC5ll3JTo6Id6sVdSW4vfaJ/0aZepbhgxT7N+KobEKm5zgvY3
JPQIMMWEuLRRVHvVGspzXpmXjAZW4ckml2UkhLjNyMGMxjQwM72l4ZdG1sC3IdM4rA8WBKO4FD3B
hAe+D1/pVFbmtusShPO0uy3UMjb4388iXDvswqEfcFLo5PqWZOHbsKQSh7vJCYV5R7eDjiS/YHzi
yYRQxXxRYPnEgEdp5046frrNxtZLxEA2ieow62hBErMkY2s2hbmsC3LtAU/s86JzuF9fhgDa9Vv+
4t88N7hbRHjwI1e2IBtHhdQmzi3rfoyNBoSqH7c52jDZYOiDgOA0MrvFoybC/ZtscnujcMr8N2XY
6ilFAdy8nzNKwv3oYbPGUadCknuskH/JIcyJJJiUkBDBp5nZDsuCZld/TYvGqSc9dwiHGAz7lkme
E9sXY2rILSKhjw6bS4G29GypFlRe/ER1c3qorOfb9/IvkvZBQLgYBsTToZhmZJzfBj/aF8fkFN73
kaOjXTQLCtWRlec3Dw+IpwaSf7AIYtfwWBvZ1BYECczqp17vlfrvMpFV6DeCIlh9xHYq06A9RJCB
JKvpjJztglky1V0MpwzigAG5BfgimpN49jdZX+/WNfF+PrSootcK3eSX1zRXRTf0RbT4dvmYKbtG
Bha6dWgoMKNyCI+mYwZK+H5qT2kXox+F5O0xYcDfmrCzavgTL3BG5j30OzOf2EuSZwUt0Gqg/wIA
qlP8QXxvnBMQPFlUNcNi6pwPBfvus8epSN1ykTgBfhhCYIPtOwjwLZhndHEKOpPNmToBIwVcHHi3
ybinOywq2Mne3lspCNBB3kbFO19FyH95KSvJzR69migNfR6xTIxgrr3xrFcg7f0fwu733O41Vx/U
uAie3Q1VMBdu8aNTd8NvLLT7Zrj1Y1gjuQDA3cSlx8WDbAfdnSw7u2W6z9kUZTuvlqSLcZw1jZyo
eGiyCoAB+zmV9Pdu6dA5Hf47zhg0qnwcjAp0GPxCmn8yu0ViTLdvjE/KIqVNUKIXWEGye5jaLOa9
J+8LOtx5Tx8Yr3VhcvoPkvW8fQwGARl7hAsCsdjG7kkkRdGbi51FvCw0Bfy18CdiCDpYZY6RApSh
RIMaYZhwrFZzeq+Wc3zutfa1V3PHIdrCyNGkmHAbAoEGAJ6uB/zg9ebG3jZjjCxqkz9gUpeDTCZH
O3KMpwSTzuXD4BG3QudLVHkSV7VhBC/oCq4qXlqSrA3o5hBAJaBfide44WEZHPMU/5VCB7CpQ57m
3kqtW6ggGu9VF/gT4SLNqarDlqgTpIbt7K/NsXwNvcTtfWK5xOX7c+lPCasbunBBUtCFJatonjFO
Eg16aJJ64kgnsWd84qfbPufPsjfnFkEASSLCUFHWUsXEC5IlU2OnDLuAJiPo59pLw2J/m6kNs8yx
Kv8hIVxfMRE7wjFPyFSEu2kXHoZguu+lr+fr9RxI7JzTEXwlWxEx4XAn346dBStr7GA4RRHQeG13
BsSY3biq077lrqwveUstzuiKsCMYlMJqhBp0e1Vxo3E9sdl4Qq0psDRZR/lWE905j2LRuZtndDvp
OEs4AxTM+APB+JbsmDPnABtWEeOEbvTl9v1thYroSrVMlBDwkCNi4SzvCNYxziEXSnt5SF46Bz3/
QePFyhPvOJKvkd48UTwbkApUbZ4nvvQI1TrVeR1ms2/Zw2Gk9YO1ouW2TfwxT/77E9tC8gwdW4w3
zYjoA0s2kbEv29WvsTAK3UZ21OaOnpHs5fYh8tjj0ovriEnRBWSjbIz/aJcsFWk4WW0+qn696k6j
Y32C2vhJquwq1XxUykhmMzmW3i16QoySsYJ2/TCofjX7Xfir67DX7qQq3/VpP4cZdmu6LZWBeXBF
vkWT25ozR47RVhUIK6C5ZMcqOhjlvtac1frEsO506iQ+/dpw4UBR8sRkE9BxMGl8SUyfOwsGulP9
tX02jB+ZrB9iQ+pBAC0kugmpQLJHsP7KHEcYPKJo8UVREIV+P9shse5YDu+OzV3ZLNW/0GMA80GN
mlwlGes5tMukN1Q/QycuvKuTBymAInrsZtO89CjDd9mmh2gIw5UoHV+lsZSs6tUqs3Bbz/wBOOxC
j3nrrkcjQ+EpnqyL8NqJI1LBTg+kNgGSc1UWmRnEgxbh6s+onXyNO5vlSBOPI6AZMzOXDQ5eSYeN
SS4oNSCTNBR1xd7pVk/jJmR6B9ykU9Ida1k3y/XpcQLokQCqDIzUVckYZmJCRyjFzpC3xQVibVC5
5sPyMzvwvgzbk2FnXp2eQE4wH5bddO2Ygp/4/5F2XcuR48j2ixhBgv6Vppxcy3a3Xhjthp4EHWi+
/h5odkcUirew3fMqRTArgUQikeYc5VWhgVsk3iBr+92UYaN+iVlIPgEjnKimnhjIINUurOZPzjcr
ucpc/zedINdiJUHQIqpQre0NSDCHU+ZSgNXtSiCXk9ED5bzEP2zvkI20lsPn1VAh+eggNJqhqF9g
yXgugB1BknSj3w4DEhxT2O/hBofwsnbb6/ePQDE7NAGoPIPD6MKsO+jj9Qh+VJkImVLidZVETqoo
jcGVYkH9QHfl3giiRw6XCJwuX4Y0JJUn7JjTR8Yy6ZA3cBJAd5eBSBEMeROqWmqQefNBliXaPLjv
uya2AMduzxZM6KABuAutAR2Xv50ierPB910SLqncTHQnXqDRhGi0vct2/cF5Ik/lUQ/pfukD2RSM
TCFuNatLcdIXpUEhhlvFUXHDXhZ9bludyxsQ0TF9Nrs+TyZrwPfdhYVyU+q3yH0VysNlw95W4V2E
EMAv0dS6Wbt0oYIh/CT3HCnePjejD5HD26a8SxDOatZ1UW6pkACH/cI7mKwA/YEtWJj4IOEkm/eX
rJnFg6fVnuRm45LEHiEOwZ4x5JjFx9yyDJ56UwqQway3MUxHDCBsUkVamcCUR/LVcB8G4+div1ze
mfPEBl+4lQzhvUhR68oQsHfINby9Bk6AF+hwPDWf01flsqf4WWAuiBMybDy/XqVcXLPcIGal6pOt
nRr2b7USDC7Lm8SIMqzccqeenBPPoeCx/zeMeBT+NsitoJRgfOBtQMHT5mtozJ/dLD0oSxNK9onf
nWcG/r5PIjTDnOZj19nQSDlwhAH+gnJvaVjdyqFGJGYnFg2pSltoA3V6TGI6Qef+nI3DZXXOHjMf
V0wEtZ3cIsZgAbTRk9KvLQyw1l7M7e51oq+XRUksTiy2KoWmEbuBNjEB+cZT1l7V6m0FJ3RZjEwj
4VaAlIZ1PDLRi+yhsXeaWR47rYfTbjFcr0jioPNWEWEB+R6uHFCLtquqNrGAbhy0x25f7kESzwk3
OSCcrBteKk1wEqghWLyvtwvJXtvR3XQApJ8Xeaj2SZlTNq8KtL+4lgb0OdxIHxVbmoUVeobbTu8O
qbIrZbSEW98HUIuOJiQ8Wc46+11TUXoF10UYZUezvKrZ7vftACN2gM/jI0h4sXz8/fbESN1EA2KP
ovPS4aWsb0HV5ls2OCJlnBdbpr2WJWxLOy5a0ye4hSL7MVNOSvTVNR2PyJZsy7TXYgSfTSuVMr2C
SkoOrjc8Z6u/ctSuh2VC8VJi2Nvb8758guOegJ81xYxh+fQrNzumsjKSTBfBVVt92bUV+JVCyoeb
5p/a+FrU+yU9Lc7LZUPgv1R02KtVE6cJzHkuiLtAE9N4WJTjCLzp+BQTzbPhtwcZr6tMmvD0QmcV
cJldSNMdvMA156XXSQAvfjAScoycUyMFVtqM7NcKCpF9zUqnnCaIHH1y+puHhOeZm2vEwb57/O3n
PzzeWpzgGBon4bMT2Lle7zzVQtf4d3MKLu+Z5EC95fNXXjUu2x5ZG6i0AAC9A4zX4rXsqiTfLouR
GLlYdyF1jTaADKpkoN8p7cizFtl1JBMhuAacVkDZjhCRmvdFDg7y+8sqyFZK8Akd0GrrpMX32dh4
tnNfEzTsOZ8SV3KKZHIEfxAlgzUYoKoNSfVpyb6q6evcH4ku6byUSRG8QjM4FHw+2PfBuVKGv/Lk
paUPRinLj2xuCsGot+aYOkf8/Xg3OIPLiM56bErnBClRPSvqJT1Gm/E8OttNC8DLGIMVS9hNgblO
Iy+wMW+FyjxkB/XIh0WLEEzcx8tWsKkQcqgAGHcttDgK65axdGJqXnehqlxPjlcRiZVt+5h3AWIW
Dm2AjWaXEICMFV4LRx57DF/Nm6n1lH0LpFBXks3fin0xR2QjL4zWa0eck+qrOsv1BcuXASe0v7OS
sJEt2nlVkHuylQzBptO818CAABnLHTkZPt01e8xTeOY9ATQI7wCQjdtsXnorgcI2VZHtgugZAkEI
UKa9V+i7Pr9x2gAdx5IweGP90AQGuG8+wYQ5dkFUiZZHoNt3LVon93F/N5k7Z5AN1m5ZxVqIaBVd
kjO7aCFkvtcHjx7LsHm2PvUn1fXcfb2r9pakwYD/auEu/yBQOLiAKp0bvehbHKr4oB8UdElzBBJZ
KXVz8TAMimwOL6WKxhfb85iTYmhDtf9mqMfSijw6BJeP7IarQ1T9LkMwPsYqq3MVqJL0SWDTAK20
nl0nXhxJBG0rY6k2gV+AN+L/X92lBTEikjptG8bDQ8FeGP3BdFlz05a3gzbvQri2KyENjVCZsOv2
rZ+bU2+rpk8PgP4G6t58GJPd5cXbOrof5AnXXtuo7VgwKKU/9mjcqXbgP3Z+0hI5Yd40ET/mvWc+
XRa6vWPvOgo7VuGtCljWpsVElNfny07PHmOWeIYp2zH+oTMrXy2meHYJ6dR6hnI1vZqjH5V1U9Uv
JXJo8xH/kAT6Eq3EXDduvsmJTAij0850905aIKgDSOf+8uLJLETMdxcl6ZSaQI52x1ut+PROafod
miFIMF9JQVbO8Z9cNPIByQ6YLgS4bSJoTFXlTUpLnK/qy7QDMETtafahfKh2zpHxmSH9JfkL0+T5
J2X+H1BiNw0UPAK4/HUOTSfWLFJTq9DAPLeotPPh4mbvVH68t64BwhKWOyVgo6f9vLzEWwcdgTmm
HgEVieFYITDXkzxl0YIz2EWfdXqKs+uSHi+L2PT4axnGx3NejnHRNqSCDJRSbVyYC7oUbmyfheNR
PSyjn36/LHHjygQJx7tSgveyzVErDCCuhzRBxzFgvLM7dbmlIJfQlUlyZ27a6FqY4MUcgGwCoRHC
+i9/22j09APIBifTzzEzfVkx6VIKLqzLFrKYBpay342hFiB15BPqgQfJ52Vp56GT1Eu27k5eP8MM
gIV4wBLuzmHANHpS47KOo2afkysjyfx8DJv6rnBui+a67iSX9aY9Ao3lDbVHP5sEUyhREPAsbVhQ
z9Vf0x+q8kWyhtzcBE8JWhMAP6oo3+MhJeo0V7Vdj30dtj/Alzy1xzksw+gYHVgZugZIbziKzp9k
4VD5Rq2dwzeZmJD+eAiUuqpZsSQ1LjvnNOzzvX2j7FWP+uAvDi5ruKWghn5kdCXh+j4bdSsW2yzd
sajD2K29aYpPY2RJDHFjm7BywFXSAAANsxDsMFeWFmNEcx2W06tlX6fpczFK3MaWCPgkVE+AB3Q+
x6PGhFluyuqwaR+W8rpvMXYkeW9ti8CwBao0aGkUs8tl3CSxjS7K0NC/IGlQtQ+1e7i8FzIRgu9T
9NHUWTbWoTtjCMooXlM98fVOxvohE8P/vwql+iJu58GAJlEz+KqC/jMampNksopvqnhwCIab/7tc
gqejRtMW4ASuga2XHcsqOir65FFqo6uo3md6LAkytsUBERGgGzb8gXBO9dgiUW90dbjEhueC39AF
aoNpf6mQm22YBI55ewHfhQn5sBkzo6CIhFPQnJuG3OTsEb3Ol01hI0LDJfsuQrhqgTgbudSBiH6o
nkZTQfs2KuoMyJxx5BXEOqKxPLwscksr9C6h7xnDwpheFJxOO/dAy1wgkk0WEIVem7j05+H3Xbaz
EiIGg7mzkErj/nSxWDgUTuGhT88f6G8DQSP/vZYj2IMKS6sHe8BRmj4p4y5Krh0ZrcWWya1FCFZQ
4ZDqQ47TGlHV+AaY5lNb5+mvwqFPZt8Ufl8mkttoy1cDURmTipjvgB8VHCnTzZYUgCILCwwSIjHU
g5tSlSGRbdzicNWYieBzkWjEFbwDnFzskpTW4ajMKAuPyt20ZMSvGGlCUmjTgXV47idGC6L7fpbY
4FuuXHQbAG93NAQS0PQtpln5JqKodaWpbf2fuQw+05Yf+WTGH7zAQb6FsA+z5O55+sKOVIXRRavD
zn6c2x+qlngplSQbN0/UuwwxexFPkbW4ygIZ0eihubKGb7JldZSN59VaERGVs9MtxhICIar2FJMb
tWs8Mux7WQVq673xQY5g7klaaP2Sq1AmNL/oAWiwnhY//AoaXh/MobIQaNPUV0sn+D+ijO1kJpCm
Gdea+0gViX/dCo45DA44SRDznCctSpZU9jhh2ZQ4uNF31c7D4Mpz6nrKTXIAILUpuaA2bQFPe8yF
w+gwoPXx0tVBEd8kBbxFHX0eJt/M8a4nz5c9+ObpAR4XQVMU8ppn4yRm5ZpLXWtVqE01yQGvnWHk
Q+v7ePYntMBGHvopwZpM2qlpn213zuODbTTGX5W2RLI61ZbC4HxBy63FR2nEx2KeJ+oCZLUqbJxH
Vh9Y/ugawWV9N0U4mEbgDw5El8KaWnGq0ljpqrB1nofulWASscklccy2DBAT8FfA+QDXAHLXocra
Koxt6lnFgWaHwpSt1dZVwuFT0EsJZpGzDlHkfZxiWaBIMT7myY2ORGpuXafGL1rL0rZbB2stSjjG
ZhmxQdWhj0mVOrBH9WdqJLZ3eWO2hfA3BV5MyJIIF9WkJGbG4gl7z1TXz9Iu91XNkaGnbG0NIj0+
64jHnyvmHeOI0aZX+yqsxwVoPVf98I0lkofFpttbCxHiWNPqJuoYENIG2ROoSxJ/8ZyvSEP+4LN0
XeLJk/hbWQK0FDi44zHVQM44Rkib16TqTQpXG+073/6shPNXfb+gF9VWPFmVYsP4cM/aOEJ4454j
qU69neVFA2l0xIBGjBryhNc08xwliLXn3zYMNGMAvw3hC88VC27dLQqwzjAXj6j6Sq8+jbJO/A2T
+PB9bpir8MGwgeYA0JUaRf/UKzXTy+gVrf+lEvxHrIQkkzlVdgUlUIgPCWtARG9IHpsbB+iDHoLV
gSkjGiIDeujjFaCIi0YShm8EDR++LxzQtp+6sVbxfbc92Yo/pY3npn5WPlze7k1LXu83f+aslso0
K9WoGixV9cW450W9JHACmqAl+H/Jm8i0El4wlZp3S04hrZvuanITpy9N/mrrj3+iFPBQDBWcY7wB
6KNSs2rSWXVsPG1vjJN+zdFszLD6hm5+/w/wSYGrxcFX/itM8NcYWwGIWYadGlq/0R67n335TaLP
5rJheooHDigZi97anSN1jFLooxV+C6wezev2yV2OSTjNTw7WD17vqHxZFmLLxFEvgsMB7cn5VATR
Uw1Ac2aNSkBoZveL8tdltTZe0Jx0DgicFsYyAbX9cZdASpwrvarjeZa2XrLEd0jrDH4BF+HlhhnQ
OfqkkkyGxbDlgFZSxXZh1kKA1RIcLCMkThLo5fc6fbqs2aYMFK6xW3imnTUL6zNQf12G2HgBrQmw
MXo0r5A/6HTl8K7ArEc2AJNGgpMrOicqckz9hDTaG+5d3uwvK7HpGtYCuFWuXEPe1jWcEATEiKgA
RYk5wcBs/d700qOyl/e6bln5Wp7g8qKKn4AF8pwi9SI7yO1pR9TAUJgk+NncntXKCT6vt9uxtRCH
g1S186dx8QmZPLvvfv9B8WGDBPtO0tYFzQ3EuGjOjA6p5rFqd3mPLmsCtrOPWwQ+CfTO6TOOUOGR
5IcO8gpd0rO7eUr/WayzvB2wHqK4dCFCKZg3RtE+16egIbFv2MOpAzew0kfJv9ogsGx9VMtsrbix
+Yu5NHY52avTbSYbb9zqo13tztkIG+K3jCkd9GqDaK8HcdiNqLxoPhDfTotsRkG2iELUk2g2M7QK
CqWgcS6m02I9dwpQZcn98gvB/r9cPsEzaAVNs7iGtLZzrjOnuGm6JmCWjJzy8nkFPoKwS2zQp4o/
0JuxBH7O7KXlV3c8DpYMhnfTE6GHxXiDUsNVK9zno56oo25VNBwSn+qYXaK7GIPgqn1Ud72fhNLC
HDcwIcmFsvG7QMEA56KmBtUhcD79TQ6z7Cc/ehvK/h9eEzymPpOGHAfHaQaeutinPBr5GJUlrnfM
MQXNqes8/dAftP0QUBfIBKBi/HrZbWzlVtBcAIhGsMoiESF2vxXzmORlavHyFQdqrm9Kv/taeJzt
BGRIP7XjZXlbkQSQggCfgWZv+6wTaUmTMtErA6mVKijaq66VBXzcAMQVRBIDvGxAiuMwLh9NUcm7
csBLFleVtudIW9ERmMkjUkUYpQN6hiwy2nqQrcUJlj9FpTpVBOKsLg9LJ3lUqfNQjw5KdEVgpaok
w7G9XTpAC0EnhcteHObspng0DIYQE2MtJ33HB05K33niJjndzgcpu8+WQdpoJEShBrOWZwQo2uhG
zFqUEo0axRv6Tum7fvOlD/+eh63D3zcPGyGMCrxQgF6LuEhaFZe1wpwS4/SfXLZLW0k49vYB0TxW
AkREpChN7Jb0EDD6Cz7v99faF8ztYAw8fbaexsEDxdkVx2NLgfZ+lHEXbV3SyBKAUwi5IwDO8dVe
xVF2Rqu8UEqe82u9NrurptdOxhW9dcGgqqaD5c5Bv5p4oJve1Wd3Rn4KaLWeipBzSByEnbtoKbxo
uRlk7C7bOrm2y6FxOJTsR53MxLEBv86q0EV7Zv5kVF+ZdIxny2twxsP/yHjLpa7WLWIN1TsNNKFa
Vu9Moz8siyznu71s7yKEiyV1WT2owMIMnYai6zOhe/wJuBE0GE32kMwYw+tkzfNb1+YbSgXm9DHm
KSbFJr203awskK8EzfqieGl+FY9JULHg8qlCJ+GGV0SaCtD/mN1Bk7PgFZN8aOOuNkqENmPcPDJU
rb5OZk7u+1JlPnBOyi9UsbXGH21l/jG3oLfxQU7QqSdCWbsrxk6JAXxstuWRwvkC+rjraOUBkNPv
plkJk2QY0PfjFE7mJZ3VnPJxSL+rPa1Oc2TYha8NZV4FY6qpd4aROel1plZmdMBjOdMel7HJn8bU
Ll/VYviS5Pl0D28UnZypzm/n0R7A5lkrxvfMzonfGFWJ7g6jMydPVfsIya+mUSfPrDRt8uqkifug
LY1l8LJqiL/glzvWp4KM3bGsS/cXmOeXz21TVU9LsmDEDfnVxcvjcY68CkxwAJiJS+uYDmpj+53e
KKYPIBj6NRnm6pAsDr2OMqu4U5u0nbzZyvL6MCPb/b2xqsnxnRpcPIGRLBXgF5zJBOyeUaKNM49q
tdmZmcEekYSf8sBgVvk9NZj9TOykV73SZWYRZDEw/z8BeVC9L+iMAnKtG2w5xXrGGq/MR1TiowgB
upc6bmb7qDsrZN+XmWIdhlKLr90mHgHDmjS66pfUwuPTW2yVdftBY0a71/QZAUVFqu6XjiCt+5w6
yTTeGlqUsqBcVO1LUzlVeq8BCvGpTuMs9+uE0manOVVX78Y80lkw6mbV+pozW51vov8cNUaDxCiQ
FMCe7xRi2X7PSpIE7Rj3fyHKqctD2lP2fTRqK7+yqamiREhJVge9Vdt3tMEorddGjtp4SpIgYtSV
uP20NHn/6IycWZW5afWLjpRSrzHMvwarGwNbmwCN1s2xudcL9Bwh28+U9FEzm66/b9SBHJbWLDWv
r3pGdgDfxAR4Br4k1Qd1knYL+K1RPyxx5tCbnNbmd4elI9sXaFkBXyxtHDCrDjHz6VyMrd/OSzX7
XVEwzdPnrC2CeOzaLmx7LMbeWDT7Rqd603sTmTvgR3K8j2vLTUBmmjVV/Gvo7ZkFrHMKoEYvUefH
IDp6MdpuLB7RmL04N5QUyfC4uJqChEc8mJ3fjAVtPXMgxkNSTIYaFLVd/gAyhd4g2Wsr4P+O2tz2
gbGWvjjZXL3ETYvFG7JO/7rgqT76WqyM2hUo6rFwZqSNnUfNbhoOxUyAxm1gDoUe3KV0dlYXw1Is
VxkTrwaYDZBlcnd+hQbNM2CkNEk+c8vT8iT22ywhKt+Cp41se9Ri3S3Dwprvo1jxG9cO0mJAi0v2
4NqNhzU7XHaA5/cHXo6A73dR5iDggxDcn0uiDDfIW1hxa6m7UgbLw++4j1EFvo+EvIliHhApxPpZ
mmFwdom1MlRPPcY+OY+LfSJgmLisxvl9gccpoEOBTAKMYtRRPl61DSYYqaO2ZdgqhV/CVpxvGhmO
pgwSVyaHL+fqurVLzR4NtYc6wCMxut1kRj6CiSSVZM7Pg2fog7sP2DGoPJ5ZQlKPjckoLUOTs341
B706MYMCi/oqt58uL915lPJRlPCMW0ZNK6oFopzhOWU3VvJMTUmn0ZYRrLURdge+YOp0pcaT44aP
I8Q3HB+QHGTsvDJNhM1BzFBlgwpNaMa8pHxKcPGmv9/683G5hANjRwCTYn1Thgkai1L1MFVtoP9+
/hVC8LbmvIpoYxGh7uvWMnotxYIl1neS+uCKNHNJ5nJzsVYiuC9aWTIpnCTFTHYZWv0DUDTKYU8z
ybbLRAjx79KNqZEpEFFXe0P/hFujVSXnZMt9vS8UyA4+aoH7fK5G8JCENL/WzavK8v/gcPyzSrqY
VFER/rh6je9XmPtvmqt5rPxWRrMrU0I4gdY40tTO+W731mNjtk/SlgqZBOEAGvYS6aNTYifmO53t
ivj+8jKdX1xrewVPzcdtyBkoT1BMLEMCwurrJNG1x6lys11Mx+YpMvGks1sD4A+le7wseKOwjZwa
8JVRRgDaqS2iOZZG4SL0cVCjD8eQhGkYBePXHphlkdd66lXkTxKj3roBMDSAZwDKFkijCAl4ip5G
s53QAZMQ9zS3oA/UkhelSrxM2uG65TbXooQjWjlL3Osasq/qydxpyHZxpOp2L0N0lmkkHFMdHq0z
HWg0IK5uXD82lGB6lRboJGLENrLcZE5CLWjjVC/lEto63WXTU6R+k1jE+YMOFvG+QWInGWBNOGn6
xNN2HMWu3utooQVFLfIXfMYqY5LQY8vLreUJp5dZxTIrE/SqS7z6ZrTGBQm45/+lVmcnOKfW0GKT
amR33yrQpV+4QGGeQswFHarfJl9G6nOtlXCi6ajOrQ580TDGi9RyncZvm5euUn5e1mvLMa3FCLfp
OJXUHXuoBbrpV3tWPZeMv92+CE3QWMUzuBon2/3omzSgy0aFih5aajzo80NjPNiyBoFNE1iJEBar
ZSAYSS3eit7ucisLh+zJwXvyD5ZqJURYKmQF3GbgwwFTEizdbWVIHh8yJfj5XQUEWlKiDYmvE55o
efXsMK9VJDHH5m6vVBB8Z5soJCsoVGjr7HbJW+YphflweZm2b4SVEMFrjvXsulUFPZxn3njE89ws
BpTSG7RWunuUpapk6ya4z2EEMJDRQ56WXduxFozKFZFuvkSII8Q5JMWYXBTjnLTpq/OCy9a3lu+S
hSPYYPGptjooYkOIm9ro7kwhI7ledpw3TPGda3MPIswg/X1wTO5f3nfJ4T9mZW2zWlTT1MEUanpd
lv3OAri7+wc5+o9ShLOPpumC9G/N7cCs5OOvCfBF3Wfw8IZFqAQy/PiNGhzkOZYDXDcT7F1v9dSV
VlZVL6Sw0dqepABk5tObSrg82PdzwMXJLu5No1hJE9YwoUpilBmmEBo0dLpXZupPiiS+kokQFrCx
mqjSRyg0qDc2W3yMPDn9n9wBKzUE7xnlAwjrkYMN81wDViq5wts6uGzbm5HUSgRXc7Uvc9vkRpah
H3/sHhKn94BN5i/5X0V+2+uvjhr01fNlgRuV84+WIHhTC0m6eokaSAQWJ0eOB9n00d3zu1oGIPmW
4z87uCvtBLc6JksxuHygIjsSPwFGfby3Qdc1H/7I1a0ECa51GJVsQZUIzRplexcN7UMXKV4SURlx
3Vuv1iWNBJ+qEjjV0oBlGyxA9uvmDa1n3x6UF/DP+Mq3FDVt1AZ2MtwE2QEWi2D1mCluF2Epyd7Z
awF/TgBTDp08HOJ2+ZOnxPtyihXLuRhKq4adhM74qmJ+thtPxN0DInt32Rg3I++VHMFPVAur29HB
DUXK1GN4JLHjpFzbpiSA2Bgl/2DzIjFvpUzOYOvQB5hH15lfXql7ejTChLP03QDL8Mhaj+zIwZVW
D7nhXbAXIrgQu1ONjCUwzDbezy4ux1oJbOdFzUC3NqDCIvGKUjMR/AmS0a7buTCT+X702yOfbUWM
0YdzUO/inewakzhhIvgSt8pUF2A/GGnT82PbpVek/tpPstnDjQI6ts9FGpWPTAG0WDh0RU/jQRlq
NDFpXnGM9vohCcAjVKCD0thZV/FO1rK97STdtxktlU+9Co5Lb5VWVVWKkBYwJeUpDisTgVrk6eF4
AF3O5VPAP3ZmIythgvOaB53WeopVNKM+iP6i88Mw1UiFHGkkudC2zWMlSljJum8JJRTmqBw40LgG
eur4un+jFI9C2enmtn1BL1sIDbMYfXpFCmHaRA7U0Q4qkfipTft7V8cWyhLJXFYubSChzk41oJDt
x+G3SfN4OLgSIbiokmBAHZmcOrQxwabWezNf/EVGuyOzN/Ep2DCL0s6FvSVHB+1sC5CmymPs50EM
EonL1iZbM8Ej9bUdkXzBmjkEs+iFX/f+zGQsP5uOfbVqghuKEhVVQS6EoBl0AsOCM6PS+YqCa3BZ
G8nZsQUPpMxTRccO20NAfDnYh9pBpu+LMtyBuVuS0eVn45I5Cz4hI2qXKB32CAPWef8rtj0VyYdK
uy/SJxBImBj3uaybbKcEv0DMGoMeJgRS3cshClRjLVAPLwuRmp7gElheVa4zQ8pwWnYcEIR8yo+6
X4TpTuboNi/Dd6sQ34o0qTQ0AsDR5fmpKW6z8ifpsW6ahzkVoraS5ZNJE5xDPCk5JT13P+wqKoOa
9h6LvIgg7kWm5fdn5T74CfHZmKJjoje5s6tK5X6eQZ9Va7mnlepOsl/c4VwwQ0d4+CgquBU7Bxbf
Bxx1pAjyfXWwEL70CARlrX//z9X7z0XoCN5Cq5RRqXVI4xDtnMLPeso60C613wpchSxDqVFikBKr
Fxts9J5m2aRhIbup8myADaNuGstAoCVuwxHchl6SMnYqGH2WeZbSY0DnWJjeXHqzQST+dssVAtQP
lV8Q1YKSXtiveHBmm9YIXmr3k43OLq3xMiVsdUmMu7VsazHCRk0ahnkdDKeGbopU5V3+JTYkfYz8
C6Lhob8Vc2XoRoIuwnlyDOSuEElDkTz3qH01sJ+XTVsmQLhqFbAImoqNzG6Vsu96jikChTxcFrG1
SmsdhM3ITS0alxhNz1GfaDtEKMZnpsx7M4tk6MWbygDVBviUAOzBEDRWc/Ww73sGOuWe8PELP9HC
2JLsxqYm799/e3qvvq9ZleYCjgsRA9D5l+hqKUD/Nkrfu9tqoKakoTUXaAzCpac4bFRbPlY9Gzvy
l+LxdMHy4AyexiGyW8BW/8nkEucQepcp3HtVD+yJVofMxto19KaoJciUWxfD+vvC1tgUkLGg1IYR
2LcpvbbULND1fU+vtI55Gn2+bHJb538lTYSbLw1mKY0CbWq0CC1AvmqGXad+ch0pmOPWzbCWJBxQ
kIXTUuGpWPMOhIdgbigM9L2PQXtSjvqnqpI4Nskyisjz6DeIdZZAXJoYfk6BBL9z80fH+TW2x2Xa
X17FreBrrZtwcPuyZ50FaBs8xMLEeUrSz2n1kPWGb35LB7S5MPVwWeD2+frHCHV+MFbnCxDQtCQa
BCroL7UsX1NtIMT/+ndC+I9YCYmTZNImjhQ02gFyLAbz7DS8LEK2S8JNB67KRm0q6FGUsV9Xp7F6
NgCVbM1gCfCT4Y+80vuqCe4iJc5MSr5qNrtqv0b1DTouL+uzWUUBlBbvQFLBKywWAxSiWJVhmPyp
pP/gT9j+MMXgX0UHHODCeBrTWiQyN50gqMAABEgw1qsL27SkbVssPU9nNwPaHrvr2UmeLqu16SVW
IoRtIq0zd+qETFhBygC9jIo9BPMECOXjv5MjbFDkzpVdRlBlGAFlXAa9UQS9uVNkHU8yfbhZrix7
Hpu5VzXok+ipl/UhS/swVQIl/n14blwWq4UTnDkDcQBoAvnCIYft3FiR5NXH9/Ys6nn/vsgo6Ubg
klIHfN/Nu2Ah8a5nxLf6SGJikvUSJwDSvu6dhOMpse5UmHf6+No1IZUdT4khG/wGWe2Ka6B/O+K1
LRbdqM0h7yVXwmZ+abUbhuCmtdLUe8C+8+LC31lqMJnv/iaLcQMiCXll2vD/r7TporKrOhdrRofi
px4nD1Eky2PIdl84+ZGyWOWwQMRgB7Vx26s3qnV/+URuasFp8VyO/e2KOSybZKOWm3gU62nlJcNz
P0lusk3TWgkQNt0eujEeOCSYSoaw/9nYuZ9VSLcziWuRKSLsPUOTbTZakNPPmh8h4ROzKLy8Vpvb
sVJF3PF61t2Oo9DFQH3Prpj76GRfLouQrZaw4wVdOhV0R/AnmC7oqsEblyuDvWgKkZx4mS78h6ys
N5mMclQmCKoMFnbm59nEAJoMxF4mRHD3szknvaFgT1Kwa+H1Wc2130uzl9yCznzkalsEZx9nfcei
AqrMVuDsbTDTuWE+ghGahXqY7/6k2IcZqX9OjODyC7B2JtMCcWZjB9EMdKIhGF1JwMlX5oJOYq4q
bpqaRRRC8o4G7c9YGz0aW16aefof3ZXv+ogRTZwUmOXEDQBeJet6iK5NgLeoSbcDkoREKYlxi0kq
O6rnmgyQ1PX9z5qmB3shNxUBYLTaPlw+R9tXwUorwR2YAOPKJg7i2LSedeINDszTb9LjHPCZXzu4
LE62XYJn0PGUL1WumYNJl2L6nJbfHFBAN82NWn++LEpypsQEVTJo/ykmTuov1Q5IXnqTJXEOso0S
nAM147QxNVhfjPHGUflkZuNuei1lSBebmwTeWXCzopUYg7d8WVdOqI71cU74yeVDEMWOfVapBzyA
9LiE9c49zvbu99duLU/wFEOkTXnSIO+m6D+saq9nnZe44WUZW6awliG4h3yIWG9ziMOqBSqlqxxj
xUKOHg9wB48eS5eotPkgWckTIUnaEnDeBe8SiZ4zFCeHfe0r/vzpxxA0YAvGyNMf3OdrecIzX29Y
zkwbKdll2k31wR4xB8RAfCNjbd26z9dyuNdf2UabI/c78sLAHC35Y55lJocbKyTLxy1Z9LNrKYKb
UDVkR9GBjahhvMrVL6AE2Bn6gaA+ftkqtk7tWo7gIDCmVo9Ki12ap9eaOd5oZR7STJJzK5PC/79a
M6XAFHiuwPaGdqf1twzTZJMEBVwmgi/oSsQyT2PMeKtLvtzU48Gej1H6L/dE8ApOYuHx1sLC1Ny+
xcCp2t/0TnQ7/EkWfr0ngjeY+85yKK/Q2G0SFAyULSOAshIFXevZLWN/0G67lib4BcxZdnbJKzS8
JmnU16P6Agb2y1bGv3FmzQQ4b5x3BICGwv5TTFVaBaB3QsO0DsUPa/wSZdcObghT/Qp81zKR6LR5
elbyBGMoFGaO0Qx5lfFDGV8IJn+K8WDKXlqbNrcSIxhEW8epFvMuNVK9qGAqzGOv+5OEOVI6/yyd
YAydrhWtXkJG1h6M+v9Iu47luJFl+0WIgDdb+G56kaLMBiGNZuC9x9e/U+SbIVSEOu9oVlowhOys
SldVmec4y0Dc+lJLxW3/pvcR0NLwfbEsbrZEvq+t9kfS5j4mSomDKbFc/N38omdZD0AiWIH0ZUZG
TcXaneKBiDV8fMYTDPA/TDw7qrA0g58AWuYuxpywlHtxMjuKojkihfbHZ1JeApcBWitJ46JQcm9U
ajtvfbG8Fq27ZPBN6m2JXzFeEpcFlKEaBTWGLmbxKKlXsgyFiOXiXZMXwSUAo7H0WmTKqMHrraGG
TkR6ZuVdScXL4ULAaCZJ01eQM7jgOn+q/DyITzVe1OWwuKGaOSgb4PzfiPTGKGM59wotTNsHlRrB
pL7POT7mpZKpSfD9Wf+clEE2+Jfj5csU7z5g8qvFeb0mz52kp1gtY7SFx+GUoylP+dBndhSO7gai
FXGwLfffdibxUrlYIOQx5iQbtkfWqamuNGp2mTBnPgBkkRZXK9psvFR66IF0FH9YJ+fyylEiuCpQ
0zYziwqI6NoEr8mxr1axY2yUGMIAXqx9V200mYExexVipO22qu6TlahmqO9zjt9r6TQtKhxfUzN7
nh+04fvldaIEsL/vFBB7IJ73EwRkiVdUp4maVn3XIcHZEj+nHpdq3wLRHRvh6sFwArjjTYRe/tnX
/fGObt+i9OE8vkuFTIkMJi65jpTrnsQNZCt+wSN5tMqozDZ0okHAFoMhSLDLB+AG3k6O+Nn8jAot
oNC6KEPmIsAk1GPcLfBFUX3CpKYtJtfF+OWyERCxn4coMiWM9/UdZLDYr4SWB3xhtPtSqrw7CnK2
wDdpy8uIvjcDcprPjDQyXlzWoAPom4d29fN7NHWSNIukTC4QqGklZXkMmdpjdVImvNDHXu5oN1IA
PLDr5eZ/ILFmeZ83EQ19seDlAviOyPc24E4RcAOdiqBwN7ivnPDi3easL/M41M3OkX3shPGxFGVb
W6Ym9Evamym7y9OPw/b535uHxhCzgL7EZme5dDDorTBO1czMIwLDfR4wUsLiTB3cDzV5E8P3w/YA
NAGcyJR7lpbZMoDNxug8RoSpH8ajnTL8e0ItL4Ji1ZAygZUKgz5O5k6h6sKBMZgwf/+dCmQvjqsR
FcCxSAA4w9rlt4n+EKsU1jnz/3fGZgADyQCUGag3uS7izTKBEqKvudenD6v8I9qccnwolHMKDGLr
3w6XMgfWdsI4Z8ItUZoLmpijBemDntwv2cmSHy8b27EVvOnDLVidZspklNAnA11f82mJbvOR6qE7
ShJ7NbisKvaSXs/1hpighw16K1Xnv+nAJdUauANon0NSrdvbwXwsU1eloAeoZWJ/3+XtqRpXEOUu
iDFg/quus81reuLwTIngUmnSwFeXBqvU9KFVhQJGZNXT5YU6PA3sd4IroNNIGwBsiN1eYlc9N359
o30YGsx8C0HpG5lNRcujI9teHpdNDWsBglAHndYpCxTtJh0C8F1G2+AU1FgGZWRc1FzjLpkBm4VK
ZMPD6INFja//IpL94ynvnmC2NBN7BQLi5xw4eAHQzf3cWX8szvQMzOzfqkR2a8e/w2idOVeFDudf
1FMuf6plL7P+vGwPhMnxDzDAqpC3PoI5pP21YAVVlQHBjLjoIPaFbxAGn3g+FxHUAIWk2J1E6s6J
+j7n/FYirWqVYlsGwe9Sfx68y2tEfZ+t4c7z4yivO0lg22CejNHfiv/4fc7t53wBsJuC75dVUIDW
k7rVpHze5Hx+wYGjG1sIyE6bz5A/gPPQeK/wm8Z9TTSokG7Cufw2yONSVtiPHkAjGvBgE1d3Kxyf
GbGyeUuNErPleZ+PAWUFSEJZQQfqz9vTZWlbMa5yvOsp9ip80o27TqxABUsgVx9eDYCf4x9B3D5t
eic1Yokk03rZ0+qBk9jRBRuXgyDYzO9bv3LMkiTrYL/+knbc3m2tnGygNMKFyujpc5Br4Oz9cNm+
Dyt2zZQwVvSCp8Y/IEpRsyYpqwCEUH2Ib1lgYydGgLV8XV3NARIIka6PTWQnkVvKIokStJehSNNv
ts8d0M4SfwukoL1mj7H0AeFwEXfiuEUsAcMjWxkscgZFMIYCjVAznolFZCXMu43ayeCsXq+6NbKY
1St3I+B1WBtgdTWdGRCNiAVMPxHyDs88O3lctpvLWIvjCZs2O2zsonWiUxxMDkvjgmsRIZzaMJ7G
Tx6WaV03SFsfMBKIN8WXgUcF5NiSJ4aRQ9kksWM8t7OiSYWYRai2FgFs9ndR4afGw+UVpERwde+S
KuI0MJUE1dOmP/LPcvN4WQIzqwsmwSP6gasKXSgtrFwcPhoqOlCecisGQw1aNjCsdVkWpQ2XBI1p
2oppxYL1qdOm9yLjl/+XvbQvZ5E3i+MZImS9N/umxYJFIHBAgOjCVAsua3GYanciuLigZvWc9KAp
82QwPOFk4kwDUWNTErhQgNHWCsCU2BNTOY/dqaMe3Kh94MJAloHFs13w/XS6NkRQRT6t0rf/tkic
56dzr+p1g0WypGtLfxBy7/L3L6ug8UhxkoWplG5GJDPLewzby3iW/POyhONNAEK3xjoM38FLT+j9
WMuYFSTbbWI+KpJ/+fvHGrx9n3Pt1JL0ZlNZBSIup2VrT0Zc/1GYxLDvL/LmmxiWEnaFYabUUWWK
UAMYJvHt4soeEpmbOphGEX2WyYR/PSz74oMM+BRQ6gbgzbn7ABPwy5uQsyub+UqMfiTNbTN8ubx4
x7F+J4NbvSIBg1Objax+605A2L8TwDOveax+A7bDF5F4nDw0hp04bhWbpE3KvBkQh/tzNfk9Rdt6
XP7uBLAfsNumdsmirOyhT/eHcvfKvwBs4xr487qf+wo1hnKsDyYCwPsIOqKX5d2JM5tGz7aig1Wg
Xb68tajJE+r7nDqVnA1NkuP79XZXpadScC/vP/V95ly7329tubTpC76fWUGfPqv50+XvvxvwZTaM
HnlQVmqA2nhHPxXXeI401h5pEcghqlcH8kk5y7YIZj0KDO4oEJgY8GUIQ5r8jqG+yiK5U8UGewHS
+CXOPFltgglo5YRKzEb5TL+Xw7lMhfGPFWU0q6B7TwcsP0pawavCwgQgROmOV1TL6dEm7QVyTqMa
uBScFgjs5qs0dw2dOMRRC8fk74wArxPDmLHv19KNWfnFcB0XRDnxDrqG2cFeB87QxFpcYl1jOriY
/O9shjpVBtIHDQgo9Sk9TcDrawLwKhMBjlo7rsgQFClJcmYUVv95E4NI8whroARwNUYstPPQdhAg
PWqjXQGDMAPBRpEh5rSnIVgB5/tbJ6r9YnJ1R4XH3UU2ITO7HnHolkJA7jqg6fGUF8oXUh6z6PcW
jyRkMSIRDD/9bCCANJpGVclx/Djr6LDewsmugLopuhjADEhpx/71jzR+ZrEfRTmSIkhrvfgbAwtL
3IH1haI6wZ2C5VJ4K+zX89rhHQlcphiStnAu/lm7XtBbaagrlLorWAPOnbl4Wf+YT0+iHgIAFKMR
VC1xtJ57idz+5X2vJi0Y2HBHI/mKWwfmk+Yt59lVvCqYqN6Twxy/F8dtH4boI1GbIG75PLkMZMF0
pWDDbCbj/qPLlsMc/CbP4GvKWjdSAQD1CMTXs5eGbVA6mldf/wfj3EvjqqSoiQzVApwlwvEcec2p
9DAB4ORmwCBAE48KxixgvLMWSbRkBQTqoFzixI1qI1iVUuPJSXzQzDAGVwqYlrJ/izDH4qW1E8Ml
GSmZ201dIQb3kKvxLAJLieq/PopcjFgGI+KiZln8XZplgnyhZH6mFuGgXa1kzD9yZBCI6DrzZRMo
xD87VifWgrHUCbMDFqb6YAiH0k6v2VsgoK9vF+K4d2x4O4FcIhOjwayjMYYnfx2umaHrJ+FbhB52
ONZKQycd5E0YHjANUeHgNZp/uTWKVcrBFZphj75FKhCPMQRPEQEenTv2QvgXSCVZtwXDKJnXSbiL
Ub2FraG24U53dFlJ+/KMQ7EqEZrxz7jrFElDp0GzwTgJ6Z1U39c10XtztFlQzJAUUdMkmDpXEURj
0qftChnreXJFD5vmmk9SwO605ivqnvpYoTdhXBnQFqtaComReUV7SjI7lq4XCpz+IDD8pA+XRorS
klt1hj6meauACCWubO1PXT4R9QaLL1z8+UkMlztqcYz6OYcmVTd/1wwlw4ArXqbUJMRd/J3YiR8m
MDZJ4hCCGeustf8aAgaRCTieYCjVFQtoHPyRJ23B+booSoZ4+1oMCM4WMLyozolJ0J7DRd0J4zx6
0c0CrXLADpa074Ww2tX8dZC+GM0HYlUPMvJPSnHGaFpbp+fMPhSgF6ThFupIkayeygHySnUtHCVk
jIkBSg69A5Kh8ejsYjtPa9VoKa5zJzcPM98ASt5V6hg3os8ilWi5hH6sT4G3GhACGDJKOA0M8Zx+
w9RaWdJuKQAcGUw2ro+Bulnj8vh3qjeIeJPEeVoCHI8mUSAJk1cMtKe+qa6Mj8LNa3HThjJxsjiy
EAVM9GAIFEEXz3eM9WmjRYq8pl4xjOGwDrbQgotgMzy0KP+WKPC1GGijAgwIt4gr7kMBZKuD+a3G
y2n7yVI/66YtloSLH8UqxXwTw63guETCKqTAYshRfHb4d9X+7Knu6oPkD3JmxnCjyxL4CPkyphPA
piGAvEhon5omaBJCiZfOKN7iVM0AVgIQaABDwyV/NZ21ohlB/5xLD3P8oDerY0XOhK73MRhged3J
oPhUjhZuL5ILFhgxayMAeqa4CRSe1O6PeNJKW4op/rqjpduL4cygbJbIShRoZtV3oxG0enDZWanv
8/tvytaSNfj+kHzQ43ARqTKJEsBlqrVIZ3Vr5tQbndFT/MpdQilz5PvWFf9YwAYwh1JK6HTkpfs1
47JW3regGlOn1MvKL9twXrUq6DXPSCi8q0PVdCBMswiEHkHuqCPmQ6k2EkxAra469W7Vwt/Ym7fv
82wNQme0hZbi+8vsm8aJHEU4dpudAM4vm6Ufm3TEQrGZyPJcO6yZtz8NN/927pelcXUniDtg6NsS
R6gSUq+S/gIUjFNpwH8B08XYUIXeUcWyl8RFghZRZgaoOfYEHcrlWT8Nns14jhyDijnMit7FnJ1O
zDp2F1lmXyT6xHa/B/9IMHrTqb2tz6lnur1b3IqfkzC5RRfx/3LmpZTkgoKyVYJQ9Ey0J/mll3rG
rXKzog17DSWKEfrwTLBfUS5C5Fs66toEI2HPweqzAgcWnqWzkNtI6u4cbj+AjXfZ8I8ucn+yFy5o
ZEnTNVoLmYxoGMhH4XbVhPWpv19DqlgnnFjjgkXdgNEOYDdwMuvE+EhnGseH2i4+TqytpVU1RLAV
HO7ZnMxy7k/6p5i8lqZW7t2IrpUto7G87Jbo9LdKmAcqmHjEa7oHnFg5HiVPaLJGMwqIsoxARHeC
TPjyYRh/czCdCxparLdJIiFoxEVky3Jvl9gefQwK8on78Hi4s3GdixprtmUJuBiRMcAi3N0xhgLz
UXJw3e6AaPfpv1m3zkWOPO/Rb7RCWnXNGh7KYAusQHMayKKq/8MqZbeGXKTQ0rzpJJCdAgTptFrn
9sfUUM1LR6eZ/dpx8UHOQR05R9imKLdBvdPhTiz2UqfG7YFXA6OK6vskN4sLDlMhyIm+YfnMrwzW
H5jVD4Iz+ubn5qFyqCMGZYRceFhqUNpoORYQMF+jcZ9sN7p1SqgGUMqVuAghoMRTkxVSktS12sem
pzaJUIO/2AH9amYODdas/IsRMrVB1NinPIRA13BGV3RBbJk/6h8IS2e/+0KO5K92SiNH61wJvRgL
TOLkZ+GPxGkd5l8JoDhOOpAVZVv+Xpyt0/SFEH50DN0ZpsHFD8PspVV7KQNPjIpcCvUT4H49mXwy
I5yMv3osR2EbrQg1x2Dgylt1VBV4OuRaHtoIxgIU0cKLo8wDWKhrKQDjBlLE8/osuRk66YQ/G29z
mtsOsaO/GkmYRRb23m3fTiRn/MPURfKgdyxxiQ6jtRiDzLW8wV5xcyB/ooaKKA05L4hWM5owIYCE
IvhK8TkziKeQl6GkC/rwybECAoMusSUcNTyeaf7wOFxv7hzUge5qD/VJdM3HzeueQQGMlmtqtPw4
N78tJ58wo1U2JiuD+LKdrvDwZdflU6WO1xFYiasFlyWThetjc3E78DZnG+EP8mHBuhPP+UNiFcUc
MfHFCcN7V1oIfFMbT8oqCObXZy00T1G4+jFe9TJ7ekbF4CtOBoKP2k8x3Uc9hLEofWkvuJQ7G2JV
twN+TQ6McTDCFM7YzG4/tvbcLx4RCg5z1E51LuOi13WS5hzC+tdBv/MQRuHfYG0SYWaHsXYnjMu5
xmSWtRrDazBS6nem/rGWwYcrVa6pfCT0IhxU53KvOCnWOkZt6mm5/8JI51efRr9O7dYFSrYj0sn3
MKjulOOSr6wWwrzVUE6zJ3e7ZrQKILlGUKWCAbWKXOyxNE3J5xWqmcNmi3iMhaVO8U1EzeMflxM7
jbioE89z1GQtbGPyqyewc4LiZlRs+a64BV8U7u8pWyT2jE/FbSdlUZxC3oCpNfYUUQbiF5QvduwM
N0VQEv0Wh/e/bJzs//MGn4NNxeyyZMSOqTeMCIO1jxie4YDbAfxbNPI9s+4Lfs1n3dIqNSAfQb0u
vW4r1+o+bItDmD2RKPiEW8tVKU1MRtK5aCTz85vtDBZGyy3w+iZ5yXk1bOvpslBKJhdClJW1krF4
NdZX/RBIFMstlR0MLmyU6TCmkoF9GlwJ5crLvfn16705WUscnkh3NsHFDfRzlFWvQJkC553xhvU8
5KckFEP6UYXyL4OPGHlWj5YJvQqcdhQ3ubO+xafFkRx2OBio/gMirRhc2FAldDqAJgPHefUHMAft
rAIw0YznKVCaxERGZZHhkqlzkcPAxSLaGSGL3TVJOGnnJ4azQQ3TEmL44bASPSJDHUNMdupOCrr/
lSAJSxJsixLDbGZ3n2WBZk5MWHHEbCI/A9fwf9Lm+D7pzfb4wTClSbZeKJk6qW0uqMNUrwWM2LK6
gAT8zFi+8MxINVIQUYmfFFukwsxTCUbYD/qNqmmf5uGzMqenyzHiWAreh1j7GaNE/nkJ9aptMqWr
ESOkGt34X/TqqduozsOjaSFLNd+kcM7boH3XkoQSJu5LvhBi+B5BPcIclPRgPrJO2tgtP11W7BdJ
5E0m58SSMcdSDEwpJMkIT20PstcG42wrD5sDkrvKrgJq+OpwLdFOLQKNXzYtfiag1tZCVssGj4i9
HxWlHYu3xUxdblJCuKWcFNBtAbIINi/qjjj4hjn4lfJILN5R6tDQl2KpsvmShn82i9bMK7NXmwzV
p+LrTuZ32k18o3xVbclB19C5ikM58QmhRyXvXihf7W+9jHtbCH2d4inc6QrdsAGON0F2U4e/I81Q
QScqK0Bq4i2/zrRMVrcyQyjU/Plj7DUho/hk77DCSRWpAuBQuZ04bt8iTVqBDlIxcYhVXvvRcqZz
fs3ek1Kf5GE+3L+dNM74R62ocrGENEsP6/gsWYQ67NfyeQTTuP8sHpezikpul1apwVlsPOqLo2SS
o/0ZD9Rx/sjY92K4dBUX3WYWFsSAbGIbfwDJU0GjI2EIxFrx/ZSJKmVT3GKtkpMapB/KMP4at3Ya
jECsj510cKrfwgWxdoopXOYSsqkwpYQp1vn6Q/aUOJK9hPF18Vc7Ov216Irhv6V9ZQ9amoXHZl0S
VcR7LtL3ahkrcpnDu/K/JFlwZqV1u5pczaM6bS+Gs/OxBcWtmEDM3w3tzRXD12K30tRN8eHG7TTi
jDyaV1mctCzz9Fbx22H5lG0xMY9xaIA7EZydj4soKa0MbTSwNI+WY0peizZmwgIpKZyZl/k2mhlw
6RAb8NyMQfrmakUHxVXHqBNQdfpzCFxjKl0dlrlgvNfNF64GUVF+DvJmKqxd3Basw8w8s0eyrXOA
aAtuA/BRFsFAPXIfpuS9QLahu3pt3kq5N1asZvcHwFwwWcueb8cG5I2yX3jxHXUTflh37AVyNh9b
f2+f+RFHf7e3C9c8xeikUwLhAaBvduoqxFXK8V6+LSpv/1FSaXqDtDJVjb1u3lD/MQvEMxO5kJzl
ax3moLMeC8k6FGRHxe149127RWy0cLOxhvPqXjbRo0p7v5CcHwidlrS6wrz6nIbS1RC+nr0SooOI
VIzzBKszo0jPYJKvr6gFxspNXPerYFBjJknd6BGbpbKro51B9usyWZEAcbHoDKurrn6rUXt1mPjf
vEzlQn1u9kpdzDCIZbSbk+JGXywHnHB30AjTAb8X5f8xP55EounmpF5laDTIqS0k7lp8ATnwZWM4
jrtvMri4sQo9LrkmyGiLc9F+H80vl79/eK+wszaVixONUkzWViMjj43DqIBjT3DQgmEE1f8AWH94
uttL44KENBgCYGCgzvwAKJsn1UHhGQIhHxjvf7wO3ShPhIJshd6VTzub4ILEEOsNuLsgUnl86TBC
w2HxqQlnnxEFGvf/mp/6Nfe/7RgXL4pyFbqERfoJd67tuQ7We+Wr/lLLC6eBGvo79ipTkkxRk0yV
HwGIxbVdBQ3XkED1m9PnSHFq4+HyCh6b4JsI5nQ7x23KKceADzLmNF9Fyb1KgSz/Ije+CeBsXFyy
dioXCCgkl533tyvz2lrQnC8EuGN11Q+X9SHlcSYvjv26SiLWbHCFu81NAAxWOssHA/0qzUfqovoX
YfZNO87kMdagybEFaRLwGdiAVOSmg6viKrJC9oiwX1SJQ20YZ/FZNWp4zUnZ2U7ylxM728VB57Gw
zgrD1DcdYkUpiZzNK+BuQfMrdjA7pWHhn4arLbbNxO5RUYFAdQ5r8gB77NZvy8plydRK9LFhIv9m
/0TLvqvhvfOFvpwEoqA05JJlgzbbpFexps16NUvP8UiUModmoouShopdxsGcH+CQet0Y1IFl/WBm
zWIYVMqd9jMbfs7Optf/TqrEqIiFuxPcngBU7mev7iOAZ05rn3k1640GohRYKWZgdr4MW8euQQB5
MJvjo/BeHL9dcZusbTWgU7+TbP2b0mWBavpl/xdhiUdmsZfD7VMxLYlcJFCLYQDpDtpO3OrqD91m
b7YWqdVR9H2TJr+bLhuyZW02aNVBq2LzM2V0zPp0Wacj09sL4YoaQan6YksgpAcXdvpVKYl4SH2f
i+9tPiWmUWPJMuBKmp8SimXyMOnvFeDieyZ21ij3EDADjonF91D5IDznFs4iJojk19D0yKzPfvSv
7Q3dtz+btzDrRZfVHWQ2IOBiw95ADXFisD1hEu/fM/GwpL9XkQvySS1ao7VBxVZ8mNTQxFSxSJVq
lLFxYV0Y60EYBaiEM7Q953ZSrrZEPZ5RQriwUOubtE5miypdx1kxssVURBuue9miKSFcMJA1BdDg
ElarEG4G0HUAlnGgGs/YNy4ZABcI5lLNJrOD1xjRGeMXdomRFohqMSOpoBqjujfY5y6I48FZMxBe
oMkH4iR98RJxwDnxJJSdbUT3RiPbUkW8216Op/JLWb8ryjK5icu+GLFPkuZYta3kuOYHzQ8FJURs
1UsttZMjijX6Lphhr+tp/Trjit1QPl22hl+kvr9T0TtiaGvWLDltsXbwnZfXCsHBA3TA+s5KV3Cp
aoWIdy/haqdSuigzkGEhLluupuVuqf3L+lBLxv6++35WLLiYW5k61mOa4cL2T0OciRqPksHFgsYc
APijIxbodXYqtuyxL3W/TL9d1oSK3PxAkyL2USbP2P10tcGP+ff50FQ8/W68jl96UqkbOsqyueDQ
D0ohayOWbzK/6fV1Z92LRrhNxKGGksKFBzHL+zoRsYBxkdiD8qelZs4anbPfeVncJYaXnrOdMaSm
lazwIeShVrGnHyVCdykRxkDows9P4TjdtuoCXbTGchfVGdvCU+XrgZoDPzw47ZXhKgWUpwVItiFo
wtMim22f0ZbsGQHjmjUaeyb2iAoMMlc4TFs5mE0H8/sbWwI36fesX13ykAXd33qm2uvHFQ2mloHI
mVVCI2YhWUNj69ROdcXaGXO/DS87FxGG+DcxLVGHRV4gbB5xcMmKZ1FviAUkooTMRYlJmxItYeuX
DB4QgZavyxxcVoKSwJUL4hbNmcQChDI96t+m9nsxErUC+8KFxPrStrhzoEWOAekuwebKPDQyjFOC
u1Ov3Q0zfFovEp50OPK0twAuLCzmLAnZgOCT6MlfsdpfxeMPCQAqqm64SWwmQW3EPiiAvorph8sr
STnXu6exEl0wLeK6V4OcDU/2U7gYzmuF3ARtGP/HrMs/i3W6tRk6M/YE4KyiV6Bh2HxqXd1maKn/
Q4+AdHkjeZb0YRSLtrAgr7BeujriMwiBcAgowQ23hi15C3L5JCjzLy7CpMz5VsFw1iB+Vs9o48X1
9vJQXs9uDTI66oGM8ASeJn1TC0y4skCfz18tDKKIiS1TAAyUDPb3nS/ERaurOjtEb0agx04inSUK
OYASwYWMZkuqrWRWIerAErlX/hRE4iaAksCFDKASlMXCXGzeHKAELF9Hi6iND++0d16scCVEGrUz
DI158en17FeF/XX2PwF9kW7LRQw1FbdNkrFgcvAKHWGe9Ou/e4epaTRi7fg3lNjqlKzRIaxGB5Gq
X6V94ibz6XIkooQwR95Z2TBbqd6xLL9Nn6LnfnxoKiKmH0swVVmzDPBxvTwl7iR02jr1lYT9Gdi7
3de6a+2YQpOjZHCG3Pd91eoaZMhoIpND41uRUmbGyp33qelNDc6SN7MrpWyBiBQs0qN8Jxe3k3Vf
Zr44XZnfMulbrzxH2kNLYekf13tvcjnz1kE6UgkG5JbyjS6hIz4KhOgkUVd2xwXKmxjOsjOAM8vw
VDhqHg7LXakQBdAv3PQfAXxtLNZTt04iQiZQV64bH2/iQY1kwGZiqddpwhr4EjnF6KayaBDVlL4u
+lPpGpQ5EMslc8VxZpRai15WdkN8bSbuTEExUN/niuE+jpReZTcMGH9ZlduWumb8RbX9th3sB+y8
kvUL6PEIBazHqbZZy6rpFitGvhn7mPCjCaiUSUpku7aTKBezKY8rJL7e4bNxMwu95zo4IcARF1D1
PWUEXEiIS5Cpag1WMFcm22wd4J5gcNT9nej5topcUIjFZrC6FDrFwF9KY3vqZKe1/MtCfpF13qRw
ISAfR9k0e6gSP7/CWZkuzn6MXq8AnJWhEEodNncAOvPviM2j7qFnq04kphU7iZW3rL+zdAwPXXWn
Gdc0uGW7p65pKB35gnhVB1UrG8iUHgtkO3CGABviVii814rRpLhi2Jq9C+d4SNXRiWmAAIlzMF0e
QJutoCVS14GYWNpbdtOgLzzGZMlcfNb1L5f38DCK78Rx7mbV9WD27ArHMm/a4spiRLm5bbSUl7Hv
XFKLc7KhLNuozFEzVJhSzUKwoVzW49CrdnpwXmWZjdZ3GfTo4qASP4qV3XZUpj2s5XcyOKdKLXhu
FLOq9KH+67WZyXLWFlAKrKE58qjbXEonzr3Sui8mYYIpWJFvfrPaq+G3jrU7jbjk2qld1YBvHMbd
JF7zJV8mp29n20A38/TH5Q06DrNvsvgJAbmOCkxJ4U7fvNl8w8/8IWxA/GbaGiClrNNv5dqdOK5+
7JtZx5MYVFPXk5jbYn1TzB6hEmHU/JTAlnXb3LJnCv0GscEMeuc7I3tLFefLF4a0+B+NnB8Q0E3B
FLoURj7n5158zj+rJVENHZscsIIN4CCK8rvWJSVS1yhDtJPLP0H/mIBo1hyoR+bDipWFNmCnqkAK
5Kyu6qQtUo0FN4WY7PQZ7q3gjV+Er8vzeuoC6u7zF4b3jzj+UUSQ09IqZogrPrcrdknFaKsdgYFt
AwBTkF2lvkAcLg9neBl73f9ryL+LjKlRp72OZZzPbPp/DlS8oP8Z2yckSC9NWW8bOsGsa63xhdMV
dXd9vIlv0rkasGwVoyu3mcXCxpFVG5Dmjpb9XjR8k8IlKkvM5mKNsKzLXTGiaQvtpFfiqfrUWi+Y
K9VHqlWQUotLVZMmCcpYQ61Y+5ykgan29pg7hEsf3g/tdo79iF0xaFXalmOmE/Xz6LyOrLTusNqv
cPYUSgSlEZe0GiPOtHXAEnbNU9QCgNGXtWdCoeOk9bZNXNIS5a4pRmNi9XR+y5CKWW3bpsAOBkN1
WDjSiRB4WFGgeUTUWKGmqNwKoq7ZqkGF7U9++yx6jPCw+x5/bF3Tjuz1qXMqJ/K0p8tSD1dSkcFH
CAJMWXxHDGA2NYZk2PTKdqo2V9puht9gVbAAC/ePCM6rMiPJ8zqGCLX7oH8zAG9qUm/rx6FqJ4Pz
qQVT0pM0YUig+azdMeDe2OuuqlC9U84MN+m3Lv934jiP6os+MUW83Xmm9nkwv+gjESMO86MCYEdc
sBgYBuNsDyOO+WJoaELM66skC83Nvbzrv1ivNwFchbRtRqE3bMSmAxIsG1rKPzafVHf1GS1PdoOu
gcsCj83sTR6XufDQgAOIiM7eAjjHhhepnlwRGfj4wPG2aPx9xLQUZlQUkCE9gpHSH29Md/vAjr9T
gFdo77JCpDS+TNJAbFTEWEF1ck0gmddB9DQZTn5iJa3+gZxAOAxHsAYRpxsdJBGcSWSpLgkrgF48
4YoNele470+D9Y5dVQ5ojfqtw/ZOHGcgklwuSqYIgDlIPLUpgjW+NoDgcHkRD818J4SzimhWtH4b
oVOdnPvE06gXT/b/352d/vn+O0aaNKmTztjwffH8CsW0nGVfDSmwuMPAvRPDmcIW6UJaDlgrzcrQ
RgYs+7q+kqzG7kv1y+UVkyhZXDBVhDEyigEqvfBFiN5X8ONepTeGs/oqIJyd8Y6+fTuOFjsFuegK
LLqx7mcouD1mJ4ZEkTGIn7/YqMHgJN5vZfedOGY2u1IilkxTTlroaMYY61lLZCZTs7OenGe7bH+g
FfpZkAgDz8UWelWowQw/GSl4zMOwt9OE7eZOk2Us6zwrIAAAx6w5JrYlm3UrD7Yc4wAn4V06+iD4
hI1cDhWAr/xZajWVsi6tCbOR4ZoRd8fn7nt1NQI1pDi3EomiRS0jFyvaKNY2k7GkxNlNIp56g2h2
pb7PhYmt7We9Y7GoroIWoB0JlTkIAfxBZyhEpZo6KKB/VDHdhWF/1A+q2/wF+oYQBSAZXYnAxB9z
omQ2pniBRpPPEC6mcPTZnSl17D1uAHqzv5cktrO/bbXySa0hx7iTMJtcfs0DOBHLGWyOXL2lKROP
n+B3IrlYEYt/xwo50M8lMOZf4aFjt3AIMydCId8I1sy11ccidq3+S7hLAXbECuZPjFVTcVo/+9af
1HC2qfs4Khjyr1/VOgjofsSaln+9IvyxyTy0Myxn1puKbljqYpMIIi8pYbeJepI3pTpDz0F2Nf3J
aJ04eyDW8vD0tts1LmQMQjzMgHF9Has0wvisy2hekJwKA96VRu0cmxW7kJclLmAs0tRNjQlpbESu
wn1WwYY3geNKgWscO7YhqRrY1kSTH+RdVhFvFKzAMOve1krralxTYuz1uBAErdrfMrgYr6WL0Egs
eDBkF1ZKW7equwUzKBXWsKM6BymNuI3CedSKY1bS5Otdpd5lSkBYwmHywDSSKYGHAtQknP8uRTaB
58NiYFoLAOXZWKHgRCCrZdM8sVt/vyzv0Il34pi+O+M2THkGybMJuIuqcsq2Dwv5FImwBYFqjWYr
887odpK4ZC9bsxXXERSbUndoPg1FClIFSfpUjtRg96HD7iRxFjGNQpwJWYSsHwf5EuQx+NCIyuLQ
DHYiODNYwIpT1h2U2ebEnoogjYgTKKUD56LTKKVaJUEAUFlb9b7+Ieq/FXN2OnBpXUjWuhZELNPi
R8EcbGEieQr8hoFmWNRANWFnfOuFmMXmoGvQR1xPaWlP8+BamN6OKf/8P9KubLltZFl+ESKwL69Y
CJKidluS/YKw5Rns+46vv9nyuUOoBbM8nhNxnhTDdHVXZxeqq7K26eBsFZ8IRpmU3gU6rBod3Ano
TouPAdpyDV/xKlI8iNglvoV1mHstjGPcRVp5jY3qi88YXnn5gG4/868M4gihwMu4GvcwqHGZWjOe
8ZCtVI5Mi4PUzmVfLx/PKNogMRQBE7P5dsiqGjBTfmEnBwNBwqv4qLvC5zfRL1APFSdvL94ZjPuU
yiNhzvIUYGL8DBmaXtIhQUeErtsRGGvs/J9F3OoFYTorZYQdYmLe7HYo9GPsDF4A8eH5CkPPHIFy
9W1uOEPylFrNWm6wczVoD1n7gGlkhEdQC8f+vuJsqWytRYpwB6FNO7hmVeXRLryu9rVr+fFh8RI7
df/oJl+tI8epZh3gtZVtVhr/sObbXChtwipq2ThKrVMMYwxD7NSwU3ZQs72fOrvbD059kK4rJ3br
Z+q1g3QOjmRDvCFPQwLI7MSOVrbDmOfB1jwNw1tYKCmHNvU0uvXlYYgSGgZlHar9fJK5a9E5m1e4
b1V/QIkIBrS+EdOf9NavYbjtmi10seoRYMLGKdG+04WOJVBC8lt+uAbhdqwJpjqwBh3sl5zq+KZt
9yGlerBJ52sMbovqvoiUqGITVOa3PktU2Vb2a3oQ8RCV3lJeTlnEXYn91Ciz2cOipD02X9rswaA+
Cdm/l2fYlT381InaKoOmYRNhZkVEkVNzNcXjgxZHnyTDdCJR8dFb/XL5ZFGQXHqs71tLx/WLWTfS
J/0vTRbtebgelusg3smVThxjwr81jtTlpVOWKIF9w9v76AA5PfaxSy0j5Rcax+uREZiykmCnRg2i
6HiIvYHiTWQL16zfN3PEh8truEkV633jSF1GF1pX6Brysa/zMbl7+7BGFu5U3EAfOrKDm4l6bN76
JFwjcixfSJNlaux0ydCfUZBDMjDdBZpfTGInJL+qtz4J12gcYSiCVQWBDCeJCtnLx85e0DYk6NJV
37a2VeCDQEcSOhIdFQPriLUlTh2vvV1ZPSa95PCZ7DT/beyyR+RTP0dPUNBy5BNLlOie+PUyJgXJ
0UobiUOfdjC3qq4xXcGc7+La+28QHJdYSR4iH439Cy1Hk3M7wKBk68dlDOoY6GxbV6GAvmi9PjMn
YeFN5Ch7pDXd4ZjdsNE/xqfLaFs39MpHeIVtI1O1PmNTrJrciZJ7RX68/PvEpvAjKdpS1zD9C5si
mN+0cm/V33PtD77bDBHz7vB4KBomX8ERDWVuLCWDsK7zFAVXxO//gif+AeBTmUUZiJMmY42iExv7
00LsSL6zvrHxMZVvfFEf/qQZeGURn8o0xyIMBAsfVmVy7H4I+b5Wncvbsn1/nE3iKL3IR2OWa6wZ
miadUX2WMGDU8ixr9PJ4V5UFRQfs9z5ekWc8jtqtKVb1tgEe0yBg7/ARpClQHs70N3bUO9tmOnG9
fhyxZ0Erz62ADUtOTWwbr8uJaTgv921pQ5YoRKkBFWSQkOwcrA5thpF0ssHIR0e16YEVg6KDTcTc
58EL76AQv6MeyEiv5Nhd1sNxVnI4iXzfe/U3fBRDpqizSwXFwkyYOHD+pPp9vaxcbCglitFpLACF
qqMmXKUD8WG3zRVnJ+EIvDISSTFZmqzp/BL3RYWBSQMh8bXNd2cMjsHlKVJTRYQN2Wjt0lG5ErWe
OFvbEKhVQNUa1A55+WZ0IfRWXoC/l/GqUg5F9R9/n1smxZp6EfMPofMu+qHpyeTM9O3DejaAW6PI
KGUMbQYA0wNsbjFtwDE+K2hEYPOv5YYwh/npR2r4B40vxRwmNVuyCsuld5/Nb7n1w1TQxrW7zHfb
rnUG4eJloUTPzTRgnmIyPjKdCO2qpyj1FxRwxuA4VSlQ/tFnMIQ9QOGJEIWEhhefmFwNCnKd9Ptl
k34RJ5zxOE7V60rWoKSEXMv97LC3+IHNHm7xIoneBLd8vgxHrSDHqVqkaVClgnVzf5LEz0X2mBV/
UitoiGeLOBIt1TozRBb5KKZvWg/BvJtHohryF7R5xuBoM8SYYU1l7oaJJqjAjG8Eu3Wg8OYtD2Hj
Dp5wpGdAbK4dG3oIPTKTvWm8vxwsow8WK8N9JC+OYeyKwpP6w+Xt2fa+FQZvlz50y8wCue7lf0ML
0IxQv7DeVdS3uFTb3SbJmaic0XUJetN8SjYs5GAuRdTPl9JtI9y11FhCxjEfWGH1+9xhMpfIyFMd
vy9Dr5jNZBtRi5Hv/uybc4XDHaIpMKxyHIDDgm32TB25bLYEG3NtHSQqu7J9Zldw3CmaktZscwVw
PxNi5X0Ocu1fxhPg3IWCoxaR87t6SUWxZ5skg8irXe63uxoPuGTws+nfK6s431PzqR6KETjq9fw2
9aj22dRSSAsVtuR0ToppOFTxFoXJBSN60KXLaACzxzwn1bC77KknyYLt/iUv5K5abSllDFMGCOvG
Up3US1zBszzVrg/mVUFPHtm8eVcLyd28QxFZk8rcQ3tkMwVav9uLP8vRfqMkaPMVAmpxEmadoMb+
w2zmupYrIY9CfNegACmHBlWwC+9ku0JRLNUAsUlPayxuJbshTlstECIvMJwMUxly5LdTR/maZW/l
zHSdBtt/fuvWgNxSQlR7GRsBgHL5Klc7JXIi+bOs/NUFDwTzbiV18LKLCmNVxPRufu60IKSTmusJ
Nu1W2bF5XywMX5z51NEpsq2UjqlgXoEqG7KBkub3N4nUCppqMYdkMu5sAJXit4cKzkER49bxMjVZ
MZHX1gx8W78HCoK2VaGEi1xcug/iu7a8TaiF24awZGQndUVVeHk/tOnmLFwCF/bawVoEvy3RHtDm
DrE/W4cYVbKmiv8bpsoXLChq2qSCBDcfnTqzmdykAEXf6ThCaPp3Su02fX0NyNGhjIYLM1AB+PN9
qvSNB/mu8lgpS+WzEkbiu2nrLl7jcVQ4jhiqWyrA6+pPc3wqRfc/riB3eMemx9RAZhAb9jles+oF
/W3YJ8YhQT2TekTcbK1cG8Sd3UHQlcVcgDejZeTIFHFLJ75O96WPfron3CitTXv85t28QuXHTOX4
gM8rHaiYyPACcXB/uckPAdIFkWcdyOTsFtWv0bgvEjOYhMUy2KbhapHf5gQKTnhgIsPhLVVZvRUI
rMG4aAqVn3WfD2xBjz9vlf8QTa1xONYYk36IlihC+cHr7DTIlHV74a/OY6JliAD+hHjXaFwwlU8Q
yktlWJU+IYf95iXFM6vZ7a6pbMvmEQNRoXZHM0SFr2odMT/GUMccC2idmvSgU29i27+PGTiaIqrI
sXDeoEuqqgQlfr9cDt38EGj+5SO8xbWWdv59zgHMXJsSMcfvS0aI1P/klilujZCayrr5dWXpuDAM
0LqCBpj314aUVIsoMEdjqrdo9v6qHjIUyWIsos0UdEJ3+JMYd43IcZM5l8NQy0GEIhRfmq8HzVfF
0E66XZ+Fdih7v5HM3NyslZEcPaWa0bdVjNAihobi3z/lO6sr/bRUb336LJSnGpkISD5JEk9SW6Yd
rNQnt1P9fCBepjb942wS37LUi0bTizlMUsPFEwa7mFtPqL5ddkLKO/gW1TSMxj5ne6Witj56EyHF
aPTWTmNbtfClEL7N6SBjz02qXRnHsZJmdamQi4ANZ0jgM5E29RA70v3kQauNlnD4CGeI+J8E/VNL
RJ6MOwN5KSh6NM4siJ8d9lwQ+9D0cUSoeEQeKQnAgon3ce57NM7/0xIVN0IHNChriscGhSOZ2z2b
nzBJgymssyg0dFH0oLnEZlLA3ClYxLxpxGJBmvO2n+00d4sIMy5Yl1jqSAsGXc3dUTjic8Inbf4Y
0b2zmX8hiy0jSyIRNieH7sSeUV9bZG5QhI8iGfrb5ePZeI/GcbNSogxWyIA2LvtFuCq1hzAjstIb
Ec97DI6fa2GEKmINDDlz06f0hoUfITpQ+tfkW/KQvE1Vp7JtG3Hqe1DuXCwiRNjFBKA15v/sRj/0
dHdh0y7YEKrK7+3uy2WfoVaSsdzqkaQ3hyKPUC7sNRq2KttjYL1tkWMhKRT29xVKZcyC0OkTwu+j
jnzE5OIm8ocrxKyn9CTcmzvhjrq+N2LH90vJhfz4iuoaeYJlUAVlFBOMtvDEJjipO/ZqS5UufLwO
3sNxFGOhFlKbK8AVaPUvyqeWSmZTAByr5PMQNZjygrf0/piF15JKsAe1Rxx5CK0mmCXjyEmsHW0O
XQuj3cZ//V30bpX4gD7SjHbAOyceSmLZNoX7MiQKeolV4gfFavHSF6iYAjP0GJ+K574gJYiBQuB4
weqzylRNmDDKR6W4QRH3n5xIRdNlS0cGg88nVCg6lPpWQlwI4R+tckMrwxhG5zLIL07HGYU7HU0/
Dp3QygjUtQTKPzfd9GPCHFNVOqDsUFbvlOlrZ3ksYCuoL59tRztDcydlLouoFlMFHCd6dXzXg3uo
PAZpHndYsjRQ6zrDIqr3+JTD0291hW8eDG/7HdmujSCKefXZIu7oYP4ivo4rtmUYnpE/tNBjZRqw
LL+AWarXAplppezjVYdMsRGDqgMiJDL87pNkYwLTFfuCjF/owRmbG4YRcejTlmR07nO3bTRa5lg1
YJ45OVbLTtG/dClxbDchMHQMwyUVxfgwii5aUkOqchzbUrsaJ1fXPy/y7rLLUxCcxy8zMv2NAm+r
rH0Y/ZgyX66f/xsE59lKHqe1MY1YKMzr7f4yvknWw2WE7QBhtVCcYyuG1E5LM7AXxv+pkHuZYTeY
KGKi8kU4Tf++0ga+vQLkfBtdOH2oWrCpOJnH4lNr1455t9wsTmCXX0TMTKVEBzZy4O8Q+TuilfVB
ajX4AqttHG6nveEIBpRYkIXZjdRTN7Wg/IWRjdDntWagyfdNidrX3mczRuZbNg8O3wd+v7+8g4Qb
8qPFtWgp57QCntVabgvhIWvy1J74dtzon36/hlwcaQ6ZPrYCdq32lNc36QM3cOU7/ZTc1EigNdBE
z5zw+2XTyJ1jV+cqzDPyoZ3HGKjJIThC2OPWdMNTdMPEFkJKamHzGj77JT9pHIUeFSYkAkvXrjQT
omQHwhh2j3/4ilsBcHxRBspQSBE2qvYGV9llLntFmG/ZMPNwR0Wr7BRdAuOYY56XatIkWIPgLkos
uzeegvxLXzN1UxONaTE1kWv7BlmZxxEJaqLzpZ5BJMJ+gYxEfIwx3nR5+yT+jdZ6ajE5FqlHVRXG
HGjskbVws9t48GLnZ/m/mDhkCooyj8/OaHIfWnmN3ctOkIkUPWUf+8NROvYnlmCgWvkJZ+RzNaMW
h01XAq20HsXBKyuChanfZ8u7OlipoiRCsMA92mzfB0eDqsUhl4vjiyJWlSRfcDni8wwZi9bPfYzu
TU9QHNoLLtWdQZnD/r4yZywDSNh3WK44Qnn8KUpd4uyyf+6F48S//xVLqELWCADp7L3J5IQIyCxH
ua9P42Anx3BHBbUU95kcXUjVqITWiC36OeU2PBb78hBCui50qSwBtXwcWRRxE0c6W75ueiyKG4ns
fCJOq8lxgzmHsTnIb9xQndjrnHYT+sY9U96ASMB/C/1MjhosTes1ucLCmZltlc9qYS/ZA+EPH99o
312HFvv7yuEwgXXJZwUGJQfWq4jZqFeaj2vpinQDYuksLlaWZnkpSgPWLLd5hpYJ7SpyY6dWWEcB
9Nwp4iGiCYsjhjiBOMCsAi6qrrXmsZSfEqrEdEPq4P3icdwwDlVflA3cDbe6/1PqoD4kGJRLhUbb
31HnO8nieGFI8ipuUiBJvT3dsbpk2Wkec79Aixi+3lC1sqNypsRZstgCrzyjmRRtngdADkak2xDF
/VoGi0+4H0FHFscNgtgaFQbuYAVPzUl+kmyWkLUyb3Kqt8liXUcQIGUVxxBS2U9Dx74S1NGt1Ot4
Jkr2tt1ORbOUKaJ/lS9FwLgOvbTUhp3ZRyv6FGWHiXIGCoLzhTAv89KqWoRffW5namSX0ecEGYrL
W7ONYuAxz0C9CJpJ329/FfVCUlW497q8tCs0CbYd2ouJUJIC4Q6pMQxCYg0ACaWDqp8sfDNRjfIf
IBQdH89sL9B1YVh8NLy08mANiaa5g3mbQJ0pPyyLd3mpPp7ONwxVwgg5Vh6icE6l9XU5GJKuuSzn
IO1UR/6c+6xuY3Gkp/aRjhq3jToDcteQ1iSFnocArNrZkaKrRC7cINldNosC4a6fUNLFJRqwcmn/
zVBvZaTB5enfHpf3K8d35QtZXoSTaGju2C92Ge56Ibf1nkitfvyS5VA4X25Ha04weUNzg8+JjC/Z
HOMEdVe6Xxp78rrfiHoZbb2LsjhAzq/DRY+SFve3O+SYyilL3jLLlq2lWuN0CjWx+AOlcWDcLdRA
4GeUTayhEhwU/UqhWtip3+f4RpuNeNIErJ6A57rupjEJH/h4jXIGMEdc3TSKHgSStMCAt4HpKHjq
bNauNJNySNS28LdNblTtgPd510JEVdd4qaqOcVTYsf7j8tGhlowjhNRMFrx/A0hP/ajdkaMXiKOp
cudftNounSBn4TbBMV6Oc/Flpl75KAju9MsiqvWDBBCSNV6NcWsXY3gMRWr2GQHDtyM3GLjQdzH2
XsJFFhieVKIHaiCuGWLfNe78yxi92RYQB3JV6ShAV6Iq7DG8EtWcuDMpouGbj41IHMc5gTXTa/mU
7vvr0EPv5dfG/N+g1IxUG/kQQL0/O3wbct9CQyCdYNrotLP3Ngi4sNn8xSKzs5vxk7ynwg/qttM4
PjDNRCryGkaysUx4jLWH7yC5HbJZqJ6O8R1EPqEzX7tApxpPEEbXa7nGfPF2eBGdGWVoaoS3UlSi
XYdfIZcQOcvf4kt7kl15rxHOw87qJXCONLS2NNOGXVGBlu6GsLIHJXeTVrfzUt5BA9a5TB3UgeCo
owilUYE6KzhqwXTLU2rcpsr+MsTHB/w3p0GhrGRBAcLgC8SsKEyn3pA0FxJIAVS9pbdPMc1H6Ud5
0LCHKO4nMLfNOkNyqwguTFt0ccKs5JQmV63pi2Rqd/ssnDG4pUuqUpHrFhjhU1Xa+rF4G4ot/0BB
izfd0LmtbVo543Es3OeLpSWtCjzUr5j1XSjLdrrcSNRA0u3b5IzDUXGW94WCl1VcwNqDVb52CaFg
xv6dHz38n9/nW4ajRsx71VI0dwnkv8JIcI1w2uty5ZrD4KdJW6Fv3CL8gfLBt6zR6tI3LUktUKbI
zjSrBGp98xCcML7uFj1ATM+WyqxtHmNNEvENoJuKyE8HEbR2TOcAIZlc/JXl11GQ+c1XNjxU+teF
I+x0rZA4fiy6ABWMI5D0eHQg5euMGeRj4j+6OVcwHClKdZKblgiYSf+eNLeKeN9ZL5eJYtPBmXKe
YqloD+ULPYei6IMqDXW3LG5kwctAFx1yhb13GWY7AFzhcOHyMiqos8H3jNvMd3jXF4bHrH1OgsGZ
dEfvf0TFj5Yii00+WkFyQXNipJ3RMdMMlLkFhzawa4367GD/7A/naoXBOUKUYEBMaAoIzG8nF517
vo53Czc9sEbyzDdiYhkpk9jfVydK6DPczBbgyqZx8szwxgwjQjCY5PJubcMYlmJZkmaha+U9jG7l
oaWXme6ODdphdDuU5D+ohHg7Q2cQziOC3hi1JgZIEhwG/b4KbtqRKsalDOFcQO3TukK1JQyRj7GU
uFp96qaKCAk3QXRJMVg9M3TcuTtJN5j6l4JNEZfrhdUaXg8hsSGbp3QFwV1DYWKOXbaw0xNlrg6p
3+W66RU71Yjynu3odgXE3UOaZWW1IMCW6gVbAs0bpgItoe4PTcOsjpjKrxJrx79UdVWdJenM8Mbn
IrxKVBPCQbvL3vzxdYJ52tko/oGqLTo9zzKAsHaRYpf6kl8ffr4C/+uUGgfFOXVhdnlVRIAq+89p
/moKltPFHeFwHx+sOBTOraNAzgapBEp0Ys+X0l6+q102i/2twMe/vHybt+pq9TiKw8URyQX6vNwU
86M17TZtNNv83rd3XUaxKft3f2DTFRTzlhW9YUwFBtlPAT7i7i280L/1G0JwSftq3qKUyFe+kOps
FCI7eCtExVStLreAON+3+LQqdtCEPsg/Go+5e39F4rH9v2QhxxWWvqByiRF4dLIem4OyD1zVbRob
8/vc2KW+a6jTxdFGjKw+xh0CzUxlWwgjN5TxTdOERKBHwXCkUQZSWJQLYHoVk+6Wv5Qg3VtRTHn9
Zox89g7+HSsp69QSGYz0WJxkp71R9rnT7MuX+ZWNP9Qhf0TQLmEY/54FqaC+6zQgCsL9kDt5/LWZ
CKsoCOYwKwdckmJqTRkQdfAYpfdpeUsPTqEWjqMLRTXmaooiFFPfzn/XN4zUu6vUyfAWeHqr8vmu
fLnMGZRVHGdM4ZCy1wXQYOAJ4o0cFjZZ5kNhsL+vVi6MtUpMY9yJSmA5hZbb5pQ6S/J02RJq7TiC
yM0uRFUbLOknT64+TZS0NPvvLxACP/Ij7bpR7BmV6+ljX+G7WbRTxV4gEvkndqiI5Uxd0RGxvl+t
WSt7s5ywWmX7EI0/eo3ggF/cSSZGAJmKgVpJDqDFnBRkqBFqQSJbcdilhOmTTttDqL1xkiPVD8yo
6+O6neG4fTGbdgybBtHjAt/KyoOum3sxUu1UcOtWsfMh8C4v4C9CozMiR91VHOjlPMJA/Wv5xBqr
zYOV+YrPBNQLH0U81EfmL+KWMyJH32OWqrXAIuTWmz0dD/dV4Ax4S2fiyVniXrZv09FNZIugYos6
VL5qJDCmLG97C1nG9nslnBrrT7h09fvchpVylcvThN8389YO4x/zVDtVTGkdbWcuVzDcLulTU+aK
yMzQ7PiJ6dbmvvaguv1uLNHZL2PCONWLuXmEV5DcNnV6VaOIAzGEFkKIYXlRzb/lZp+rfxRbrnC4
azaoLCGNUuAM6imffKP/ZiUZQRPbXn4G4S9ZNpJFapO3gGh4NX0oQbeO5qUnK3IEH9M/3PD5st9t
e/kKkfvYDNM07ANmVnQI7mUv24lfhL9maOOK+04gzCOcnK8YMbOx1Ps3rOC2CO4SqteHcAWLu2mH
WVO6OmZsPrq1/DioL7LkKCitvbxmlBns76urb8i1ZlGYGWFZ7VIjQ+Hk18sI23S+2hWOzpWqEPAh
iHPEClHYfBn9Ltix6TLynk7cUcvGcYMELeu6b2DPND73M/T0B0dSH8eKcDVq2ThuCNJoMlS0PLtB
exokryh9YtHY9n64lFaLxjFBgmHs5TwAQHmsZ089WjsmKpKMbh7bKIz8jaGnlEkcJ9Qdvs0GPOO5
4XKICseyHgmT2On7tUmqyBWPiSPuoIYBjG+PMayuWYYwsrnLrqkr/bItH8pRlkwO0hpCcm4uaV5Q
lFedrFJfmPKmORrUSgxR1w3+La1ehiGW2PeegJoA9MVN++i5qxzNZ3QjnOYHYvm2PeKMx53USE8r
EwNdNbfbidqbuHTONCMip/OYpFO4o3LgWwQuoVMFFkqyBhUYzsnbrAlUNV6Q7DhNu3hf+yzU121x
p+DpDnl/97KFG5smWbJsQHZIRecK3x4jq0tcaDXemeQRc6VvFWoI87Y9KwC2oyuuC2bBnAQVAPig
HL32BsqZuJCKv8sTSwn0+5k4xIzYOId/ZxBH4X0mzwsm9OHdvbhth2utPRmUKgG1ZpxTZKk0BH0B
k9pwN1vXBfXYs3WlvrOBI+8506a6gGiEKwkYu1HhjcxyStP/mZRudpc9gFHMpQXjyDub88SURTjc
sBtOPWqn+x2eEsjCDua3l2A4v5YqOZClCIuWiY1dLd/zPHGL6ZiYfq4Rlx8FxdE4plg2hjKx5UMX
QnlMs+dYeZamW2X6fHnpKF/j2BsVMXKpZVi6sHqVlu+W+Th0RPH8VkAMX0DZGrr/VQW6Wu/Pz9R0
7ZwsE3uEk5BTK/zgnkmTRLvYUbSXCbfSvKfqSrftOmNyC6gufTMv+oyP5vKuMj5lmOasExVFFAS3
dM2UC1mjwqxAr+ypvxnTXabeX96ebT/4fzMU/u4bpmEyLA0YcWQktpLLN7Ma3Mlm70BnwdOmhcq+
b8RBq71S+IJMMRzlsm3YujlK6EUQ9HgQ7Mwd9sORSVJkTlI7bMfiHTXLYSveewfN0exQiVI1BYBW
75nuYO0P9oK5EaGTQayRyquRaBzJikY4huiLx1X/d+8Nn5gCVmcb0BZHroApOF3ex22+Pe8jx7dz
J/YWNAHhK+FkG/WXTm+9/4bAvHV1SSVVF6noZUNYkTd3aOY8duJgX4bYXjP2IseSK2xKynuMFgPi
SrEf3r5s//9lJn9hN7uI2IW617d5YwXHOQRUIa2+LgAnX+u+7JXHBWPhqyv1E3vcRMnRd4lo29vc
pRUg5xPWJJtd2QGwixUU2BaT6o6WQs2O2DzTKxTOF4pZEQI9BEqddC7U2Ud5xvh3f9Jf4o6oudgO
XTRRlpFPYQES5xVmozZJpY7sMe2nIG7pYPJL+jabMfP6PSVBubmCKzzuJh6nahSEEniGcurxehL9
Ceeufp+7Ssw+n2bV6tln56sW26n1I3297OSbBLhC4C6OZjQVoUpxjqo69hdzP8c+3qLtJhkJStg+
TSsk/v5Qssi0dKxV1EO5kMmxj3fireZHD8Kxwmzny3ZtlcJIEFz4f1fg628mabYkiRkWfstrJ4cS
jou2Fbez1dviKVm831O53LwkV6gcZZjVWKg5KnvdwHrW9NeuTOwgpkwj9uxtpVfcVzUtREIbgGBA
z4wQXduNExJ8juJiTKLXv7aWH4U2hA3vqQ/GbfOQzcb0dOS1+XqfQNHGdGH3sxF9rk1Pm6+l1L+8
cdtHymADuU0sJF8eg7Iey7KmDnVT7WEo9lZFHKntxTv/PseyTamnSVCCjswqdqV2rxqqo1u3I1UP
uBmkQynu/+3gyLU22iyRGLmyQS8sSJd8y/8N5d1Nel3hcPRaV1rYVDlwmFR767Sf62P4tbNZ1hql
o35zg2psTIldflzepl8c57N9HNV2ZWRYgg5qmtA2L6ImN8Vrnc0UvDARxU2/X4ajvIIjWvRMFGHT
wysMNbTbGq+4vXq4DLHt22eDOK4VsqoOjBYGpRk0uhfIHUS9W8fUNU9ZwhFuKFhJUDNK75JTjMnp
lFQnZQZHs6NhJoNRwx866Lnkyk5AGeVCvaESzs0XmM+WNcu5BBDIbx16UHm/M46dT+X5KSfja8z1
MAznGA2b7tQeqwPT+ar2wuTlJ6ZPFR2pvSHWjq80ny1FTOoAcJlY78a8cK242E39QFAcBcNRw9LW
S1gyF4ir2e6TKyFs7LonYiEKhOOFpuy6YFEBsvRIRoy6HSy6p/TU1GEKhv19dRfpHToY0B2M+AF1
cbH5lEqNnVJCJ7+4zP85mxp3/CUjL5TCgDEJ2uZOxafFhbLkvXpoJbd3F2SlUH7qU33PpPdxjGDU
wdjEM7xcgozfT6mO7HuFNOLgo77Ru0w/1JHieAEdg0OxsOhfV1/06g5vXHap3ynztdVX7vDXvIS7
y4C/CJbPi8oxRS5OhtizrYufWCVl4cb3qT8dmycsKMtbfiLw2M36IZ90vql0LrEtZ1AUWEIEgGjf
xDge8065SZ7YQZ73c2iTI4AIz+TzpEsnK13DAgnhqnlR/eqArNyueB6O4isKC6ATSHfKE3cxP+pq
qaVsECRAdnLvI7u+n/v5Sg+tgzbkt3Kc7y+vKBHK6DyPWK1QKexUyF3/KVemg1nkO1NMXqw0+7dd
84qOaPofX9E5NjGVwYz6CJaZ6XNVP5rJSc5eLltD7RfHJDWKu6fGalmF93VYnOL60OeH/wbB0chS
Bl01s5glUCBIE52CEIM/CiKHRVzwOsca0MNUFo2FKrVwpyqQHHMvG0H9PkcUQRZBIWuEEaK8UzFi
RiR4gdoHjhbaSY+aZMLva8ah6W+E+NAmRIqU4Dpecmkuoy6wGNcV3bTrisY2EtHJasUWYny6DKqn
tI2rK1QnGWEZr720LMLctCzCKxR0KFT7pY2dfny6vD3baZzzUeEVl4qunuuO5Tug8HTqBpuNJxZQ
RSK/mq94EfJjspVr0yN0EcLRrCBa5z91azSUdxX71CjqT/J8pweEx21fhCsA7qu2hpaZ1FcA6I/L
2wuX4LBUJcsd0qnKTVZbgXEfaKMcBMYy45rou29hf1vr3zWUUFqETZu+sELhuDOrraCtdJjUmLcq
mt4qzZYHwhU2r4MVBtu3VWw05EsroXmRZb4CW8pQZ6afZOnvvqrskBoYSGFx7NnJWdGEUBdDwf2L
kot2lIaYpBC4S+kkYWoTPk6tHtvDlWUVSvMnI8XqTaHX/v2mqAy1quk+ekJH9uJocIyQTCpvOoZl
KrKuGmg54t9ZJwsD05cIKewK/f8atOAk25Jzpwo/Edaxvf8QqKyAOIbNsnTK5ZBl5lMbXW/47lj2
4h1UzF/EnQZREOqzY3PvVngc44ZhMU9SDDx8EpbB7M2lV4pYTi13pIl6jyeM46MwtR76vupYhupz
cM/ycJGLEsXMUW9ZKCYcSM0LYtv4OCweVFPJO1jXy6WdFm6Omq0Kkrjzn5zo8yrywVem90E/MZxF
eVWnT4HxzWwfL3sGO7AXHIMPuJIyl5TSwNpZ8y4or+V/LcvGoqyVCRxhoIwJYxoU5njIkLK2id8b
s0yZwXEFmo3qJVMB05iprQ+pEwxU6Tg7ItxKySJOqqnLyIB9EO+QFyMrkhnBXNkMV1b3aJbhHvoN
fiJ0n6ZZ9Pph8v/13rxD5A6tgj4GVcKEIbcuzcI2Y+k5yFvnMsbWJ9M7EO6kan2k67rSsMo5Nlp+
9H+O5mUDnJVvItklTeHxSh5Vmc9iF8AooUDrLVNW1+8sL3pmM38wfvsz1S2xweuwD/PcZAk8+6GH
Oc+gZywnuEVUFb2+mF3Yzc6SfyNWceND8B0Kd3tIadSjRQy3B7orXUZBqS8eOo/N4ol31FPkVjwG
NOiCmBhjJH3oUe2iRitzvULuILZnp7zRIZfL3gHSU/XEylNplayN8PYdIneMNdmcpNKsWeqXHeNh
z6bJ0fUZ25t1Now7xijtxbTEGDCLmthieYVttSeqiHiDK97Zwu1VG0WGkiTweKPzErxRa0Saapso
zkawu3EVSfSmEHYR251ieh7LximCgxjEdht+G4rQrhuCJba9AcPOLFVCUfKH7ttSFlRRZcQEYYfk
rsVbv+DNd5HpZGiRHnzhsKcE57YP8QqSC2gFfGV2tYolLCwowytu6c+CPUt270Z7dR959dX47z9B
ZXGFyGKA1aJGYZ0kWgEjl/mxCDAUanf5BG963ur3OQdP0zZshxoWlfkPfOEU5WRro/ffMDjvrvOu
KkRmQ1jd6ZgRF5iIoaWaimQ3wqF3S8X5t4y+jVGM2VLdapnD5A2mfTpCmBzloz041jjEz5cN2zxR
mJaFYhMM+vkwrDxQanyD1inYT7uSBEeRic3f+lqDSf8A8J+DZWOi460CgOxHn4zdsg99/da0FYhD
xjtytAphzltl3MrX+szqTLEAWjnbrEeju+oh1oex15PD1DzNh8Cjip22IS1TR5MpPnf59t9yjiJV
CzLcwqFft7e6TsTI2+59/n0+lLCKOmZyA27TXSXtKX5t+6c/8YEzAhdHgH/qUmEInXkQ8huF0ub5
Bc39A8B3+ebp2INWC5jQHouDsStx6VV75etw7F+X4+LRbzXEovEtv0uC13YtBaJefw+eyv5e7AhG
+IVjn43iiLSbkv8j7cp668aZ5S8SQFESKb1KOqvX2NlfhGSS0b7v+vW36MyNZVrf4cQDzMMAAU65
qWaz2eyuWrSxxXfXwNN4bUKKExOCoxt0Xn4qUEVWEgGpbJLiaBI6Sz814jMl10txCs2/qvDHGzzB
Mgxw3Fn0tTCw1S1WmtsJeozGb6b2VUsUhdvNvbL6fSm+FZodR9kS4/bVJzaCTdd5dFoU7ix+5FW2
vwKRDnGmxxBinWGEkw4uj4mnIRL0utvMqhLeVqMtVup5vaS9icLQ3LcGoLrgLFh2gpN1Y+QHshc9
eqrccdsuxqGBSaGP8XSyr2IbcYowmSgcLjUrn2ShP+NKEWumG7S64mqx6WrWM5T4jisobZnbEmh4
jIFwjGN6E4S84zeUdrF4zyDij1iBhAGxRzA0AARCG+wbT254p2ivEJ/6tSs8Q0j+1rR6H0cdIEam
Fy5ontCD31SR55TdDavz5Egpuv/fsoeeMSX349ZC7dkRPtEYHgntE3QB/f8GIbld0hXxXAq3S7od
JVe9iuF0O7atPo10ItjDqAnabbja/MSlGJyyft/6QoYguxlDN1fEBRUglV7jnCxa8qiGb9eQvRaj
jl0Abs1hZ+zSx+WLiplI4d5UqiB3NYiqqgpoXYBUMXXbyG3bvy9/o81r1/MSUul4yOyoJVYDDFqA
MK0eOpwT9c8ppoXXDnrutkNs7NhCkj1vG/bfHIRKR4WjzUkKUnP019aYw52SYzN+uWzediT/7eVU
ihBh1VpDG2Fn8fqYz4eMHv7b70vBgUAqvNEWLB8p7wP7plPOlYj1vxAaqBQa2BwmZA4BIHgfRC3D
/kEeJ+/XNK+y31DlcVJQ6E3tn7w0NeZP8TL9CGfHHWylsIH4sJeskiJDkdi91WD+A8UMoZCSnnPP
9OPT8quzWplvK44kKsWJvuO12XdISWhoembtFTU6O+w7orooK3BkxZ9Uz4LOiWCWGX1C0TZrpl2x
nPP+x2WnU8FIcSHEnEQBXUtkjYsXWvem/W35GeWqTg6FLxhSZKjyOHIGERmyWfejsvMayIH181+X
bVGhSCEgIklTzU8hfKoe2mL241y7K3QVuc5mHGAENG5PEpNyom2a0FCvLSTaXXXTJleTKg5smrH6
fWmx8qSNo7kp8ZJkgpnMru5Bb+DmYbu/vFrbZZEVjrRccw/3Mh1xRfFnsE+2Xv3T9k1XyB9n7zJP
NaeuMksKnzzsMF2rA86hsVsN3pC27hy5l41SfRvxR6wSrLQGh3gaY+2i+TaMPxK6u/z7KiPEdlr9
flk0c9CJb8+yn2V6StEO1Rv+ZYzNLbn6LlLgXCwHG3ICBplvevRV9T+K8r5TiT6oVkoKm9gr/1hi
t3unuJ1VTynb+c3KDClQxh0p28CEGdqxjzB5KmbyNE9nfn0aDuNbJgHAUv57V8pT/HU3NKDHQB0z
jFHd66Y229EC4paXv81roSUDDyorGClexlbQmGkOmOavES1poqUpuB7v68+iop25OmS5tNNMvMuw
io8lD/FHGH3nhYa1nOMTTW6h//Dffl8KBXqWIW6K2kFgpntimV+7rvx0GUIVbmSxB0wy2lYk9v/4
boQweQ6WilhU5gXDrpjIK3tFgFPsI1nqoXb0MQ0ITmoj+Aoqo5qOXvhX3Srq55tJL/hliONwAwqO
kptDab2OB/EIkJxE9W04Qkjs0B3a4+Xl2/aA3zBywy+ldUmpBpg8uG/Z/Zg8/Lffl/wavap4l87w
+0ZwY0wgj1RsHBG0XmVpz8skd/ZqJe1n08DvZ9PjtPwIzXZv4CHI+sznz5ct2S69raAkZy6SjMVV
j+J4+BGDVa5435qOjpdH/uznfuUdVZ2j298GkvGWmDUgsoKnaWMaqtXgaDn9Mht/6aoS0v8IOs8A
0qmjDTxouhkAljv0XnRvgp4aHK/jl/QaA86+gcLvk1iwiqhk+7R7xpVOIj4FEUVLIy4Myw1LdzaS
wze9GrNnCOkYCmKaFEmJqJBX9035MbQOl71BZYK0PbUxSpK5FN+m2FXFsY4woKuoVm/Hmd8myJl6
O4WBk3Mkt4n5EIBvrOGi6aevHi9bsgkDFJBtUJ29Yitqs2wwHY6TZ7autNYzE4yr/gxV4WxzvRDI
IPXiWCaXSclHO+zKcMLTsEEjl+L2YcQuqRXHjQpE8mebs0k3GtFhRiBPHnF3MtJ9WHDFt9/clytb
JPe1rKGZUjHwFqKnxglqtH/9RwTJe0MeFrFD0I8yc3qTRtZpaT9c/urbx+bKCMmB02hwzIrig2jH
IobAVLEP/OKTeN3RveqBHJWkX3QrUj8Dyv1JDBOVo52INp67wRcU1oGv3xoHQdeISXpFYqPwBLk3
yZ7MAHKjWMC++c7SqwZEWfXiX17C7Y3z26XlviSNNhrvKxgU6l/6xksPdv1ZixTns8oQ6dDpx1If
CIWvZfVNM32H7MNcKOKMwp1ftYAPQ5gVYrZ2pufMumpV91qxHV4d0asPL0xc3W1iq7WCIBLOXPWf
dPTKRrqvY7TEzRLtbnSoIiMQe+MVHOSkQCBsGjpIiF7C0XSxRyaGcHLMaFZD9CRdMmW1m4Dm1yB7
1jUKxO0ryTOkfEfIS2KUE3nqe/klpotxi4duJ6g0C69WFHg3PWIFJmdUC4ixxgZt6BW9dsyv6fSp
UTbyCK+6sIbyvSCzEicqAxhk3tjvRGwovdQzvubXwqTwLeSqlKxMkpy8HZqgdThMghAMDqDUberU
1aPT5f266ecrFPHvKz/MjaRLQWSOhePHzjhZqtdr1YeR/DyxWO7wDI43pCVq4R/nGNoifHfZiO24
vbJCOuMialF0bWO32gzdhKJDt4YmZfsFXh09oD/38KYsdAUonXY5D7rSEQcF6b9p+Q23VBRsqnWT
DrvWSe2BPE2aDbrLrQo9QldT/5aP7+jE4VxoV8l0cvFgZ6Ap0GHFclrKM9EUh8H2d3FMvGDiVdF0
5BMnn6kZTWzBNfQstC4xBuXHjtv6Czgt52PgBd8uO8KmN6/wxHG78mYb7AsDrQgMIjes+1JN7y//
/lM3yasYsAKQNuWQl3FJOgDMZ8c1vfjMTkLrslIqWW9frFZI0sakRjahaAekYd+cdHf8mXuz4Zou
Q2sLdaN3/DTzN4XsFaa0WbMu1HVNfC5ytvb11wjc7P2+POkArA66ijx/+4RYwUm7No/1HMpjyBXE
E4kYHEHptbriaC8Vyl1DoooS4pHv0seTNi3Jcp4nI5a0xSPgeBufiysOYrbug0rfaHPzrgyTNi/K
x2HABHFANhz0MnXxUNaoxOq3MaBE4oCIzQDx0ktXbxICghtB8hU5N2w8ZeX9pHzDEqemvGA60U28
oovOI5kSJrUiJ2tTBG/eHbrrEcmp44Xz3jl0/4JxdzNYrNGkzctaJ4FHiB64b9WpxkCHL9Rde782
MWZfYcRC2c21daKvEaXdXA+1Rm0xNdz5fnQvBq4PqM8eMPXgF54q+97c0WiCs00drVwEIx0vv5g2
hFZniENKUF4yL941uhffCAvFjiZI/bxBJe61FRB1YoOOEJqSSP0kC5uZJEY4oTyTVrdG/b1VSWNu
7mGQY3D9STLAll0EHBk9aUHZj3eN4CB4PAM/+9Tv25NQc1DxIjw9nL9yyBWa5CKGDjZAU6R52XV1
QlspaEPRw5j+rNHjjP7t62lX/8jc5QwGIbfyCk/lMVubbm2ttJxRylnhjHBRXu/I9LlFaU3V87P5
xXQwKzqihVtn0r4med5HaGgTF4/KhLogOzSW9VlxjIl1er2Ov0HkkcRWMzgkrgESXdOzqNnFB/0d
g0oA6LGUj7jbG5tSQnULbUUOkcJhVueULuLy0XzudwINcWRX7ZwbUSIsblQbTfycbJyBnAPKMtS2
bLlC2FvDXJTjaOIjgUADqjxk13LuB/x7kn1P3nBPNEwbPG2oRUJNVfIITBeBJj6P0FiS5ieSs8cq
VWW3W063hpAygZBpnRaXgDAbdpM3P8PQOuW9SpNn6+K+RpGiU4cjZmpztM7l6WOMdDaPr+fmsx4r
1mszCq5xpEN/iPO6S2JYw41d95kd+D7ead4MxxjAnw06BYRe1bbdtM2i1ED3LKOvSUSHseS6aDcj
aDdr6l0Svy/r9/xNH2oFI0UnrQujFs/VSNkgYZJRL9B/gjX+8tbddIYVhuRvupMMNSTq8ZmWG5K6
A3+cVVXcrdKEsYKQ/G3oSr0lGVarbR6I9ikOMan8rTMtLwKp7WVrNo+PNZbkdfXQREkewBzt+Etp
BuNZ+xlcsv9m1laEzleBYWWY5Hqk72tT1wFGW+plGtQt+bmJP9mtXzUPNf27Ub0lbMXytXVSwuno
Uz7RAis5k9bT09THi4Z/eQVVH0uKrUHLR8hUAKKLP5DhfVrfN0vmFdM3Gpf/EUo6mYYuggrGhOUL
u+u2+Ih5TXRYelb7nUMM9bJVCi+Xzye9ZkXKGKAy/SP7ZvHHWiWqpfg08nR8ZDYgt39yvB4EzW6J
Avx/M0EKBh1HxKYRTGAlO+Ra+07HOei2yiaMLbYYunIymaWsLiiv4goeMHqCLwYERfkh+bTrQx8s
cHjs1U7lVfDzsnHbq2eB4ZpbhID+9WUqi0c4ToLANn3G5rNlllfxpJqp3Hbs3xDyQ49pVZ3F8Qbo
T/2hoD/A9UENjFrMn9K3lKwN6xlJqh2m+pKQNAISwasFwbChc9BD6rYqjrT/EexQbzE4NbBoUjhA
SC36utUgyOQvztPrgrbTH8y7XyUq63T5G+FqsRnvnvGk2DAtDUgvHeBpbY9W9SkwokOe6mnh6oMx
HfR8KL9AdcRJ3DTU5r/YYgaVa0NtsPEbM241lyUpiHmyqinvdK23v7PZprnb9PZyT7seGmdFP30x
Ukp+xvlCycHIi/7cEFLfMErb1J17En6ZY2L3fpizrPFantBHVoTB34Fdpx8pOrv2WZRX+S6z0C/r
GfrcZ+5oJj24aFkfTp6lB+0+6/QRDLUmQcXIiuYT3jH4vsjy8NZpNO1hKp0gdIMK2jZ49H4gTgWG
qYl8HwK8FILUzEkfkYJmd2U2knPQjWjJ7uMp0A4zs/rqMFZmdE4ibmueYwTgETOMlqPsOrLsOsQY
RutFYM+rdrQher7PRw6Fv8ymXesmidMdgq5g3+zGpg8JAReZ2zBSHPsiWa55OzC/wqwuce1ca/Ak
NlVh4kISk4N6sudO6/OiMrnL9SGP3Ggx52zXRA27HvOE2V4RhRMKFGU63ptz3ad7fI0QrOTlUi5e
1qeRDQ3qvhk9mgdafLSThhkHjBdOBahGlrTDKBwvjZ2eBgY43iYrfJdopUlvtDnq/mYR1z7ERqF/
YG1gXE96M91GBd5CfXtEh6dX206mavvf3gGOYTL8Ryny85dxI6KT7mQLMqTsetyZu+XYudWuPIW4
cKuv95uHCJRaBS81ZL1kSSIjniuK2VvTNyI/St4F1DU6BaOyCkLKKIIxWWJeBaZf6ocgfyDJdZM/
XN7Gm5t4ZYUUNNAtShpTgxXU9tr4tjIVLTXbCfkKQIoSdh0ZdebAht8KDHuKiGA9PXqCueCo3yvZ
C7aMMgmnmE+2UHp+1cdjkgFDe6gaTOV7gsof+3x50ba+y+r35QaepTcn6IPh9/NRc8PQtezJmy0F
r4/CCJmub454h5GZCpHCujOKQ9ErnGtzt6ytkHbLgtuE2RFYYR46TNKKIkfnQkpiD9ZJ5fT91nlr
6hAdtigHAbQsyW72QwUOVICl89ey7/3Y/KsPMN7We0T19rm5cCso8fVWVXon1FOEXFRRsvB6bHck
fffnXx+3/9/nrJSdULY4tcbg0f1U75zI3OFGc4xilTDB5vd5xnnF357lc84jDEihoDf5gnA38Mm9
cWB7kBUcVCMsW4u2BpOyFD2uy8BsAGaVX+zhKjd2/2XRMKH38qOYEFdPtDxEcwCanfLBj6bezTXF
fW/LydDTaaF3T7w5ySXQuKTGnNpogA/Q4+R4SOyOCX3P7Y+XbdmsOBm46ttYMUMHP89LYyxoRlQg
YDZR3ypOoJLGHBt0N0ModIHSBjWuwlV1cmyWGFaIUhQlZg8FCRST8c6ZeOF47KpDWd8shuKdexsG
JX8H+SoIn6WtE2GcLB4muPagfW3zY+Xcl9OnoVCcOduezZ9hpHNN1+IqXnLAiHOa78Pz4IqHoMbN
33pOr8CkjxVZvZGCIs30i/ER2desfxxUFE5b54GxgpC+TpVMIDMRy1bpH8fqHr3Knq1SzVVhSFGn
q+aqnSkwFv4hmq+X5BzXiuKZAkKedbd5lIRVD4ikP1jB5+VrQhT+tblBnxdKnm/X9DAyIwI35sMV
0kB3NNq9PuwylrhhqzrfRK3qVT1mBSaFnDCtCyesYU5wU1HfgqRjc9Rv6aPYpFYNqpJWYZ1q/aTi
GQKolus2cqko6Fza3LchnpW6T5eDjwpEBPLV6WZnyAfHp4/EApCSvYv0dhebx8sgm3HANnBOW8gQ
XlGT11VpxEbNTN8poz2jNxGdUSsp3L5Q3SJVSJI5NM6mGC0CiDi92+353dAep2tB80LuysG1wx0k
3IVmiFr6aTsK2ehLEM8h7BU5umGzGkRvcMbkZJ/RoXCc74cKWlOQvENaGpDd5TXd9P0VnOSOVpzk
VWbAO4Ig8UonP4JP9XuzoLuM96NXhJNqacUPvvL/FaDkjlA01SMjE6fUqf9bdEdoXvJd+5CehPLU
oNIm3P6Qz6spfchoqko7m2Ee785me2f1y9kJIjfT3vL6jW/z+7OJDbLaAFoasrgdYFa/nFr7YxDt
tPFw+VNtX1pWGNIBZZsayRw8eOKAWvZkl+5iMYlYubWvHew9bpP7VBXft5OKFabwn5VdRlIuY40G
UTSGEw/KZ97SuUYDpbXsQSi0loHXviXerxClY4snASRoR1g56Nes2CXN90b1xr8ZrVYQ0qlF2knv
QuH06JhxIDLbkFMR/Lj8tRQY8m0srRoapjkw7GY/ZrmLYu7EP74BY1VZkAa87TLvR0MwP8z5gknR
22Aw/IK9JbSvQKQcfBjaJB5aAdLnrtl+pzT3+aTIkV8NIBg29MyYyFzRGM7wkPnSzywwB86RSL6i
0jXf5bdiACHEG5m1O6CwRfb0ujqo0lf5E8mYUnBIIPn3K0FKpqusPOrBjqkUB16FcxlDigujZpVF
lgi7Tnii+MVQTQpPB+kaGFow4qc47V9tWBlQChLGmIUDFyfxfP6lMZoV7nC0K+SyYCi74sNOpRgi
NuQ6osuIUogw02QxOuHpYRp91iGnXHTmj3YYbhZrfBd0tmeSRuUuwh0uYUpBwsTgMtoFgCl67LJ7
iEX4yXd2baGJXPB+TyppG2HDJTwpYlhW1WQ6UinfIlDOYXdGfGLGsSr/KlWk5sLpLiDJzfEGSzhI
XRH+ymkHjTfluMprj8ReRmZBbDQoWrYlD61V4dhE5ZhA+eDY77pTDWmHLH/i5iv3/VXL95dj1Ct7
BJzFDMegFofGo7RyQ7oMrW5GBQhWzjWKwgMzVM6wCWET07QIN4WqJZZ0dUYFSzVNoGDPoQc6gzGG
7rrUQ4r2Pbzmh9IPE7Reqx7XX/m8sGoFKYWOUsNIwbTYOYgorpr4asm/0vErys8eMu2dMaoePF8d
/Vi+F3hSGMkMo7M50jPUK1FD9lovN92uc0nizvfNLrkVDPu5qqT0iolHRpViCV3iOOsLoAaZL0YP
o71xCznFjyGai1VR5FUwliyUokhEe92aUmCVzqM1/LSWr3qhIK7RX+1iCUOKGrRH628KUi4/+Fo3
Lo28CWQyu8Kfju1+styC+9P8Tz+GWjlAOPqLjS2BSxuh1zK7n3IYKHpbxwOumv9OUGXbSARl0XZH
mKyulJi8TIoJOJ1PPApXAWuBW7CDk6Bz33y6tuSZ5VYP9Ko/Nio99dfnz5OZz/DShYJbg2llmQZP
RS8alOKFXpX+gMPnZtnhKdNXJd5bm98wdIYCLjXAiSftjCWkUdUliC9Nfyin21zFFLe59RgX02ro
BrJt+QHTqq0pAKdk7sNlmLm3wUglEpMo3xHHra9F36Tml7vLUXNz661RJVdleRI7A0Y+cYwLJpUJ
j0Yt5toTN1Ke31s7D8LNaL4jQt5Y5tpL9BrkwHVT+Ib9IRv2lX4mXJHTb5qzxpDMifVKz+0KGO0u
eV/tywOY6s648f0LcvlNc8D8SdHkim/25KCr0yAb0CjU2DjfzPmEcqvWf4hVFd1tCMcWErBoa5Vf
chqSdnXkACLU35HCH+JTpZ8uO4AIrXK04JQhFYY2JYVO2sszzXIcvDhjbBX06+QBd8urvC2fHon3
45j6l7E2XXwNJsX5wrYWJ44reIDbhX51So/h2SEedHAmFI+xb88aukWOClS5EiBOFzCcWMQGQybq
41LEb9qg1tHlLc40sPMjUCXoow3Qilzs4r2SLELug/+FJnjeuMVBDislCXQZSqOacHepHcjM2tEX
08yuRoqW65DGsRtp04FMiT+PtWvRRPE4s5l0cfMZXcoXYmLZDTTNcn+6ExecM3T80Oi9oCr/XgxS
qVS1toLiGk7ynob0mg2imtyP6i9o9mrar5e/3dZZtv59yWHyAaNZSPjyJxbz9tAdx310rN6UE6xh
JA8JsLvxsiDum4y6QVocUCDNM1UrzOZuhhfqIN7CswmTLriIjGmlh8gKwGX4IZhaj/TmXl/C3eU1
2/wmDB6NMwr6BkwyhhYsi02bofkX0iQ9Q6KhGhPf3sfcxjFoCXZv+aHErDo9G8Vnz0pUayAXCVFq
DPPWPk6qBkzY8IedStlg88DHBsY7DwVNECYmXkYqvpRzmg4Ihv2Z/aM2gLMKGrq/yL5tRba/9bWE
UK8FmkMiIvBLuDQqS5JmIiedC5dMN6AMmHNVoqgAkfuwqoQPtBUg3R4TyiiynemuxhxXs+v+HmxP
zD61R0eFKkKQHPNXphmSI4ZV041jBdTwI7OeWqUiHx1M75Yze5KV+VPGDxES13hSqhZWmVM0CfCa
+t2UX1nlmz4VLpmiSxwxV/IMElZQBo4DpPRGdlWG8a7MMAWnqTxiM7hizOM3jpRcVAPECvUWODZ/
0nALd/S+9pdzfW3iVVq1alu7DAI8gi8UL7qMy0SHQRmUjoV3HN++GXfaZ0Fzl3oQJJg82w29+s45
mQ+XQ8eWhczSCTHEnR0ZmrSSWVqbZWQYYChlT0xaT2m1lwU7QYo6K5mOxM9Jjsgs0wSjPnpVMNIl
wRXNMmbROFegFj5Cb8GL+p/peMWM0svBO3HZto2w+AJL+nipHZS9SabKt5IH9I6P44/Lv7+RSEHL
1mLIpZA0vX40mvQqQQtc5VczPbIwcs1R21noVmscFWf65rKtoISpq8yThLhEmK1e+ZS877Xd0IVu
D+lZ/WdoqqjOtlYN7+EMmwpOCFbhl1CN5TDIBRrIPbPBi5d2PyqltMTCy06ApNAiOrOxeWUllC6e
wiqpdSSF1uTXdD9i+DLtPXu6MqIfTasajNz4TqAecaAUgwoOxAJEcFwtXpnXrAubEXDoGWzpORhD
r2BXjYo3e2PlIHqBSrOFZhysnxRkZ7DUNlnQox5VfXT4F6J6rt7aqy8ApKg69OHMQwFQz6j3Cgpr
x4s+MTzwUj/d/+lMNmI4Fw1lUEI3QdwiH4dZAL2a2kLq3lXvCWTQa+Ww28apBAQxcYn7FK4jUjDo
AwI55bItMK3QiQq2uSs99PxUbgRlR3KtrgRteoKNdyxxuzIw5vnSE+q8x1U1qOEJrOZejiKrVReF
l81m4WGwXlEw33BzTlZo0qal9Rz0pMcCmkOJHvI0fJhIcjNWNhJ0ZIa+w4hbc6qIehsJBlA5LnYO
chmwvb20cbbqOu0YFpU30BkN91GmHwbj8XLo23ZFyGCIKxbSQkPKlSZa1Vbe4tZtfs3//lW4sH2C
dBCuOP8xSdWTKz6jvVKyaUczoglsihLoxHa1u7SuwqAtX9QN3TGfhkkNW/LFESQeeItcAHEthuoE
E2txpR/w+LVPdo6v7S/jbXkihhFRVDagl2PKHVVkahwQT8MThzzxLbS62aFbYcauRZnwMtLmp1pD
ScdgnaJbpxsA1WGkFLRlB+sh2Fc438WXKv70WVx8Kt1BQz4EKij+X1rHrhogg7xA/RhjSDgR63Ef
hvngUpJ6WmztLtu2cVl8ASaZ1sxJki0TwIRMeoUmCv1Qn/5cK0e2SXL2peZNgESz8EmY3Ye5Db7Z
4WPR9wprXo2eCByqm6ag46M6le875mKUYe4MKDh+Dj+1u/KjKF1APS7ZkdOwwwzwl7eFRCgboVGV
Wjqin3SmgLV5MAojrvwcDYpBGbpGATJA7Wevioab1lmQ3IDHO3iSledI6yRsOmeBduHoWX91p/Tc
HctD6lnvdC9x2zsxkV4fL/vH1om8hhS7cHXya8EcmNkcVRh6+VzSjylTtVxtBds1gOTt2ARRMhoA
EI2Rmht59Y3d+c0VuU9PgUtA5elh8kL1ZLi5pdewkt/3WjSCKhiw1mP+UTyfpAf+YfJ6lIz/nJtF
eCUuQKLxE2JOKIi/XMRyxBrqYhGJcTaWk7J9eWsNGbcpQ+M6wb1bWkNuxwNIJExQAZp4AbX76m4y
yu9R/Kck68IOZtsWF+MLYAyQ7HBCguQttdBaZWn7IMYcw6xq+t0qRr/AkHZTkbMgq0pgCEoMcX3D
mKcYwPxXBBxb3s0cikCLqxuOEMmgCYzxRtc6WDjjOjOOhqo5duvDcILtiplvBnZIKVuyWtuBoCQv
0ZMxuWHiVQ13jZ+Xd+g2hphiF6pDkPt76VydkVtz3UKkvMqnq7Af/TgJb1I9P1yG2SolcY6vzsTQ
PMXF8yXOSCFyuzQNnFiUP1rM9OEKVWOkj+7Bn3XjoD59GXHTMKQTDjJnTMvIbwXjFJUp5Cwqnzsp
PFvf5day13KVbuVWHoEj8DeMnGM2A2gH8rGCFhC7r5L+Gu1H13ZT3NKm/3DZoi13W0NJS9gSJw9q
OlS+UfYHJ+W3xah9uQwhtrp0MeS4GOLegYsH3sAlbyg0rW5J3VW+Dm3qErVzMzQ/W01wtyBnRi+t
SsBr0ySUd0zMNGF8SqZxSyDdpQ9hWfnQPHP1wHTrUZVYKiBk2jbNDvLSdorKz5xDT29rS3EEbTrA
swnypTO184BEC0xwUtM1yug02/M17gduX2vfLn+dTZc2mYPODlzcX72q1KgxT31TV36A8WsEWtRV
GpdSqnjR216xZxjpcINopZZOI7bqSHvofMxeo0xSNyEs0JAiHcG0lPxiU/AuTgqGRUPf5bTXTDa6
WVeoSOo312uFIv6KVfah5xUJnLmq/DQLP9iGtqvSCAdcEyiynE0XWOFIGxPTnODCifFdcvp+qo5R
/UmrYrcPFZvzFVmXOEA5VNOwU0RyKhcEkh5XydReKvQPB9AuzQ/hSbBF//mkoQQk18h5pAeWzVEk
xFNl5Y463yMzuBOX6MsOrbJITm1aFpd2EKGCF5LqegqmXW/HO6crPw9BdhNp2edEm7y4bA88Vlyg
t3xDSIpCjcoxwKAhJT1BFJtLXKUwkZ+q6hFN0UT50L/lF2sMaSNZJJ6HhQBDf7TuRMeeaLNh9/a1
+Tj6pR+4JUhR+XvFmm5dpNeoUgxv4rxJzC6pUNSJ3sdH8UoUjx555OCBqjyeuObyhqN2hSiLETVh
qptLDjutuv26EDDwGIVnzHjYU5i2FTbWQFLCpZNYy20NQPNBKNkvR9QI+n2Vuz3YuRtYxx5Yrtjc
246Cl3o8H6IgK7/WR4EZ5vqYV75ZO7E7CWl7gwbFzmmoqbBPBSX8aRWvyqjA6HmHo2pqUMLe987f
yzi8BQN3P86R84BnQcop04m2Rp7CO7JC2yUUSh1zcjRaU1F62/xSKxgp9A4jS53SwZ3F0PY2uFDC
/WVX2Fyq1e+Lf18t1TxpvDZG3JotzbrvDO22iMg95KP+cCRWBEJxU/7/1ZK+CPJhracMZiRjeo5Z
59WDrrBkMzNeY0iRKNZQnRoifJHgwy82qe4YfVpQ+IqO/2buUvzJcoq3hpOCEg3jxK4xD4e5y+JA
svYwpsahSDOPxCrJR9VHkiKREbVRHxawzDIeDM1j1veEKlZP4WdySy2qzENk27CGpeeZf+z+VIv3
lwOgiItrN17M5AfBWZsyvRvw+53xIWhPbHzDw7C4ev8GoC8dueQdmwPhyN2+QyNmgeYR56E5mq5z
KPfxo4pEY/uTPMNJ29+IQgyzcsClwOvR75zdp6peBeFBrz3sGUPa++h/IE6QIUprTXCIw/AcTtPo
5lP0SEuduBlxrrNc9XS77QjPoFJAsNoWG6kHKGiT7wx7/oiBGpVamApDjgZFCvJIcbIGw4ckOaJO
eDmo/Y9Q8GyEFAoI1FEZS7MK7Om/pNXtkx37Qp9eDOTUV8uPy4Db3gAdbUd0P6L089L5+qmNi7oQ
d5fyLpl+xPUXx7z/TxDy9atHA1ZVMJxpadLaLsvb4hzaFGP/A9cUwfp/LN9vc+SrmDkFDskGYCWn
6r0gpIxrd/7R7USrAKjBOYiDLhu3WQe0Uc34ZwHl4m2VNM4cTkC0UzAVVUKtGTt3F+yts32F8vuf
Dnw+hSMDL2c4uvH0LZdwjc6kZkVEhtAf+qF0w+U2TfW3pAgrEMnNp5zhrWcBSFedhvmBNJB9nN6C
AeZ2FDXxGPiKwW6O5jGYdNSis+E8F9+s6qorFLflzYNuBSFF1mmhoJcxAWHkzXXNGpAMl61bQYLP
zULz3WVP2AZj4tEZxImvWpfiZijqfEBoSINPU/aZLx90yMboikvLZnnTxgvZPzDyxSyMIA5virRq
5OjAFurgOCqoJ2YhqoPqrNjeTys0Kd3u0fHQtrU4XG+a68VnHrQxPfN9eqJ+8S72le1mG32c6IbF
c7euE9CoyP3eZTKOfYuJcN8oYna35BodXBaiVdZlacr6RzpTdpsFCdQGS6PMGreLNHvx7NbW4tPl
77kVGXEvhCSTydHZIdfEZxa0SwcdKz9s4iPLyhtekUeqq4RpVTBSMlZN+rBYNWBo8onzcxXBJk1x
gRGHhnwcr02Rgnwe2SMdW2DMNN1HTg/erOSkT+yESjk4s1QqxZteg1dcKjjBHLDoilN0lZr3xhCS
vB1KISmfgqb0YPjTFYS+R8ddvPaUHNWyI5smriClwz8hhRaDSKD0o7H02beKvxsDHbNpt12t6I7d
fEQDVwU2uQE1A3RPvLRu0jK9pkVdQnhXWFYenNvghzH7Aw7pwEXT+z3hLlFVmTf9hOHxxKZ4sEaA
eYnKJjzc9KiLoMXuphhid2Y7Xn647PKbi/iMIZMxlE0e1+kIDDv72ZZXjnGK8tll7XEwFBRNm9Zw
LKAJLSIUsqQ1NAjLG0iD4N0kmY6BFhwWCAhGRaPYw2JRXjk+5tKQTzl4WpKfHCxeIsHpGrwFVc3X
KihsL6sX5vLo/0i7juXKcWT7RYwAQb8leZ28L6k3jLIk6L37+ndQPdOXgjjEa9WqForiuQkkEok0
Jzvq91M9XeTBfBU62nEsZomhXpEQITobFB1EpaiuEa7QLGNzTcwS8R1GXJZeJOgSHpMv2xu24me/
AxGWMUnKKswKgDhgS3w1YtXyqsnEEEHWB1fRbH+fAhOjvZJCxma56gebYP1DGbKGnKFwLxR5NUNF
4aaiodtzLPswTrLWwlVlROgalcDwcj5MRZuYmk8da/CGQOqLFbvGjbSjpVyVmWSn1s3VQkuEraIV
wmWYX4ej1bnznQ3+3uaaPdtXxnV0Q67oUfZQWVENUIQgj4McqGZ/mEof5NqsRTU/Zs3sakH5HCBX
UEft07ZyrO3REkawwkZpKFBvwGB82Q61wn6gVg/bEDJJ+N8Xht6pWKvXfQP9m7WLvFW8wRkwhKmX
pCNWYdDtBqcX4W8qTsx16qrrMpsUfjxW+9RR3H62PDa+bAuzVvprOQsYwV3E+HZE3yhgQBE0uflp
9hsvvFe83iuiHUF0UfFl1c2re+QQlIkRAx1uYmhxaJ0hYYMKVUCdk/5XY0ouq9WVW3xfUG2nsEuz
qSBSnhYXupKjqH6q9l2dv26vHf/OB0O7wBEMkVOFyVjNwDGM7kDKYJ8G85eYzRehE6aSh4NszQSP
yUgtREsY1swa0MhxLEOJtq3rARgWcW1oGhqKhAhJn4NTG3Nq4EtoXvEy+yiOvNEe2JV2P73yvn7H
p5Lr8LfXLqyfjXIIFNJDAa0Pw6yKnrN5B7Tw1SQl/SEarGY4OGFdPzgKNa/CMAZZbAvyQa9NHMV0
284cOrc3VNvNiX4y675nhz6IFc3vwnb6Yc1GerCcqXsjRTxeY16Oc11qlWrszGRo8BoOSE9ca6Th
Xesw0KWWVlOhsj5qC/OkVWPee+mMvXRZoIagFovoQHa9U9USwVf0EwMW8P7jHjZ6igSvxkisokgt
uGx6cajxPuuZp0hHvK8ozBJEfDIZQx3nlIxIt/R2uW/bkXpRW37CerxDEa5EnbaJwlSIQg6YQ3lE
osevj2PoMgybMbz+OrixPhE5fAcpGKxqtLO0HgA5eOqedwNlXnjdg06IhzvkWrq6WRRF9giGo0RO
LN0NM00zbTYVfg2+ju6uCxAxOvxrO4LWizOEcGeFwTRZ2oStstSXILwYArC2NhjJ7EhsyIq9gvvu
ENQh4aWOeOf7i8u2+tLRMPrIzwMUAfdupF+PmEXWZPttedZ8i3dAgrFqUqIHRgEgNrm81Tf22bP5
VO7KX8WJN3dk0olHq9q+EE04Ul0+6BVqevDxi+7FaC8YplPUaIE3U0/51c5ee5ATJqxqBippDYOi
TN0Sk/lF084dAacyZvH9oNF327lVGklob00s9MjAXeIuoSr28Rn62CFUCW+mL24t/bIsZTvFD4to
gtFUr8FZx+QLjPV4rxJJEhZVGEH1+j0PwleHoj+VR+sQojQyiVwpp9Ra5JB38f8XUDRLzErSAX0Y
hT/ueaHaeJwtV3n5m+EcVcH/dpQDAofv3gp8Dxe+2gT9JkMEL3dybpL+LQsve9nNueKyL28xMdKL
pnZkZi3czFOQMtcYbc9JlT2Dgcr7+A0eguSmXtMJqISqOohegxtEECkL+7KYIxikSSV4DX9VbVmQ
UobA7chi0cw0MBkxIUDaWweNhCeMtT1um4jVs7MQQjBFlTNEw1BDDVTnNugyzw6+FqYsP79q71TO
rYcqP/phLF7LsmY2UaPkd/ZNRrwcbbYF2w1Z4m0L85HpCVqG4N0/QHxBFwvG7EFLIwdArW8f+CnK
v+Vsr2i3/CjVv6MjrfOCwWsYqbsNvbqOC2RBGZyGdtSwoQxKRZnX1rbm0pjUbqnUkoTGqlIskASl
CAqS9+kIGacxharfY06jRJa1KO+7ZRSUws4yk9OKc2eiPJkoQLevOFcpJ6OQkd3IpBFuKCuyujgM
4bqX7G0ydrSSPK9l3xfsKknyIehbvlqZ7ifR4EcJ8be3fhsCdcXvlS63cjOyc0Cw6Jo515Ysfrr+
fTioKkZLg81AcO3soUEdj4rgYtxT65qyCoQJQTTj9b4tx5oKY6AP/CtOpgRC+fdy0Do0lDrFw2Mk
L1Wzh//tzenLNsaqR8L74wzwnXBCNuF1k2G0U9mVCLHPt+NrcOAFSTib1+oFp7zMDzL1kuLxxV1Y
hKlyHFapAVQ527GHyEt9ZReAUsCo3QJphE81zb276ASFbsaY0jbDRce0t7j4kcmGCa3ZUlQT2+jU
AMvgh5rs2YjaajTh7KTWqXKQewi8rnpi2CzJTq16JAsgYeUaXS2NLkV0RbtVbjmZpnlyvhqH6Ahu
n0tZN9S6O8JvB8iEgKzo/zDmRFGVK7xuHmlFTl0bt27iuNmJV84bsKYPn5HvjCg6QI2RtPCAoBn6
9bxXr5IL2+/29q3mpaAIkerh6moiGwEuEjCWYUDsez3skjzEAxqHq9nZh+RYHfpjfsmuZvT71wdV
ViiwdpTRg0UwnBpNgB+Ii/KoVYapcxBDSKvWc/Lke1iXj1atyuqnV/cND3+dk0ER5CUE+1qVep5g
fFYJuf6mbNffmn2745Ttqce+fGLPFmjiGCNNoZMWT0BrfXXPA2Tg6j5WfvvCyxNm2T24dtQoxVVL
kBEA8YVgeDNUh2pTisq7EpWETXefVPdKiurafx8lQz3UGYarzsJE2ZY6ZSVFNLtKj0l/HzV7W/36
mYWjeNzC/dIQlhXULy31KVcs5G15WwqvTND56FuufeQYPcsIhlatLtpGdMTOEVvBv+9FSlnNu5SR
jdZuyeTyCYUKOtiaV+teOfDR3urbtnxrVyTil4iXoY9NBz3Ze7ws1RSd2bAeVT96ec18jIzZfwIC
aTe8L02TN8S8h+jmKoau43UxzjeZ/pAwyffXT9ICgGvjQg2Q0WhpWgNAOZYn9Ylzd2Pe9q664ntU
x/62OOtbtIATNGJSlAivJXgttT/tyrtsF+1B91vuVMyGTe8b4kpN4Ep2HYVm5xUUbkZl0obJbODq
kQuEwDx2zw7ZSdslt7K+9TXrRxFZgaYjsv1hhCRSbgZFXBI316BBpC68gOHYz3kus36rQGhXwUQc
FdFz0TMrqY1xJR2MulVVCI2me5qUbmgxyRvtd/2yGBzgxAXQOxPdS+LlMZdlEIaRCZ9CqRSUqvea
ueeV+AcwATPDm4sRzFKkAdXw3Ge17bGM0PZUGFM+upXehYnLDGpcJ/HUn3QnDlHamZH2qelcI3nM
8RrPrDbZG4kiIzNb17LFLxf2PKQ1U22GX64+mofZL/doj/TZqX7hAwnlFRyrG4KODozmRQ0M4ufv
z5BijWAcH/krbCQXalPuMif6auSqpOyKX2of9sMxLXgqiNB/mIZR9+hI6FQcVXJRYzxcf6x3w1Ur
H1m+dmIwBQX+EOgrjA/DKepIU+MhQlx+utAQowlOvLuZ91t07rY1WLOfSyDB9tQGOs9zBQLF9klL
XvNE8mbl/19csOXTQjCeGgKhjTPhoGDIpsbTgZ2Hnoqhf9kW4+P2o+rDwlQdDQ1kqFoWroHeHMAn
YlSTnxeF27BqV5s6JnpGu20YbhrfS8NhdLyBefIZ9BXvtWwC66xdMGvCTAewLWd7HDq3jxuXfe+k
5bkfd+YdlujxxChfoJltTij3aAs37f5D85x4rPOU6/AJg5mPMtrL9WX8Rz6xrZTU9jDnKeTLY+W2
YY+IVf+atUnywJCsoiW4PabTOmCT5pIx9TA0mquVplv08T6uvlvd0x9tmdjJqpt6aKszRMqcLwNO
U37RYDKKY/tGIps3vbp6/HkGwhR4IyJRWmiTMrITfULPZwwSMTfMr+rwflucNa2AM6dy44P6sN9m
d+ErBFTvq6RG1Y8asCdWZc+hLHX78cRi2M8Cgf+CBYJmNNmUJhiCUZPIo+G+zl8C9ZdSSJJIa4u1
hOF/X8CQ1BhYBAfY1/XLpnEd7TqSpSRkayXYNt0Kw67hECm7iqlXVZK9WHHc3i+V6EmldQWaFwAM
iJuf/iZzA2VXO3n9jrO5ycoUZWv24U7NtREzIiffsL9W2ewOxe1UfdlWsJUys/dCCTaOKCSMpwxC
Tff5KXsYblCMACqy6daIvOSJE4dgbInklpDslNjGlY5D1hsKMIOgQj62duM0OmzLJVk7KtwQak/i
ivKDo2PKSkMPvZ550jC0DESwbCw0aJPP2CDdqV6Lqf6CmcKeYrI/lEVwdrpgypohx3IV01Hr3Xh8
iGSetMQKUNEKUKT/SQRbRg0MSNvPA6b+oR4FmfntbZHhCGZgRA0AhhkAxzG+BcVXzQE/F710ZIUO
so0RTIEKX532M1asz2517alnmCcUPm6LIsMQrEEA7jtLYxBlBvWqc6kbu5FJyhZk50QwABipWrdt
ByVO6Fubn6LoDy2aGIxDrCpxHL5O7V6/ACfXIdiPHn8Y1qBokb0LJdKIcbgsibo0zyBNPKVvVj7U
LirZ93+0KaJj2MJZTzMHAsXTjTJjvuTrZH8KAuQlaGOhOhoy3t9k9ZQHWUVmXPv1RfvDtH/OslfH
+kL9gyBOfenasKyCGqW9Fohe+8HxSiLbi/VzeIYQzGNZtnToNAjRZAcM0+3a28Zo3KH9tb0d/AyI
DrTNiV7+XitDMJBTWyN4NECSkBZu/WbRW9vEG1V1p1ySo/0fl/MZSjCSRd/piRlAouFC3VMMyE1A
Pc07kYkrT2atPHf5rXlGE+xliGI6fSAQTDnymLl66XjjPai1fW33/+EQk0on2M0erhOGJQOPHHqE
cfJ9gKKBGQNNiz2mlEvCEOuW7SwcV56Fr9YHpKoTbhUm2z6wjHm9auy7+d/Oeeeck8s1FAzoHLU0
ihvI1JcgQEf5cINerdO2AspEESxoi01Cd8eEe61/np3Rs5LLhjz/GYZgECaq5ChQxXKVyl5lfjrd
6oG/DSHTN7H7tE30UiU9MNTH4pfxqnsVSkbLYxiBhi8GabbMfVrJDL/bHDHi5QSgMtEnbE7uuDYI
1+I9edOu+117I8+kybTbFMxEllcB4gaQbvBAMAgmtMLD0KZr55Dy6WB/pt0iJSkJFZ1kA19Kp3XN
AlxH3zLZNSSxe6ZgHpJazwOUSMBzZ7Fnzn91CLNaQegFDdrtf0p0g6/OhpEVm5naeqStFUIg/RDf
lXsU+PQIi7nDHtf6IT1MVHKmJHeHKZiHoFQMBmZjXE/WM/z2pjspxiuRjcyQnFyR6XyEn5hkBaRC
xGrHeuuyi741mMy+vXiyjRLsQx4qsxlWQJkm9lgl6r4oq4PWGj/DIHFDTUZ4I1s6wVQ0waSalYNL
au6s2zSzrnVqXrL+sVLJp97b/9hwMZyk5W1pGho2iXRfTTq4ZH6sZVWUki0Sw0ftmDtxFAEjZkmP
gddt4LKaXA5FK4kgSRwiMYIE2huw03JjNATFc5VhOlMhm+Yns0Fi4CgOtTnJY2hCNnnt1XCI97av
pTve00uO6YE8bCuebO0ECwH+79k0cohkjPHRCMCSrXW7AAy12zCrK4fUHIjQEFt2xGdwjJbDOU14
7C155MSj6qfiOgsAwXSng5O1Kg+CVcHg1saxIaZbBU9/JoXg2xnIz2a1aSCyYzzY4UszSQ7L+uaD
vM2wHUPFxSecy7rSgxQs9whIJK7zyAtoeQxED/1x13rycQerm3+GEwsYKzvsWG/wRUuih3zsd+Nk
f+kljzsZiODid6U9tzPD1oNB8q8g0S+1fjq2vewlIYMRFIAiCTcYXMPSIPo16ulrbXe7ySr9bRVY
tZyLJRNUIO8cZTRiqEAYRy4mVLiK+kTmyzqiEqDVGwG0yiCp5Jl60Q5kEwpLM8pmfzTq0YXnexxY
P7ltVXqV0173aOreloxfMR+ub7ADo2AELcm6WHxAI9zfjZLMvjreWO3JADfdZKIf48Cab7WMzWZ1
GRdgwm4xzZ4tuwFYXk9emmESiuJ4FvOIrBBhfRnPUgn7BT7JxmyMePZbx/GC4q40D2lyXTLd02RZ
U9kCchu4eK5MwTwkVQuZ+haztOLLsalc3XRL9HSn4eDV5fP2hq0744tF5EdiATjamkPjHLJFp/iJ
h4EVD/ySjz2at5K948scVv77txRE8LcGyIOmY8BZaX0RGpGvpDK+KxkE382FRHqM6U2jiiWsyMnW
HkrZM2xVG1BArWEmKy/dEL4/5q3aGTUOlVKUrplems1t1H1Vyh9BNHzmOC2gBI8uZhq4PzVAof4Q
J4na7mQYt1aD6Rq286u0p8ktpsdtjVi1gQtM4fpQ0RbboVkMyh6Y+w4MR2E03YD7yNuGWV9FTNLA
0BrT/tBmrEZFb8QxHrMlUjUpA7tt5zrxpVMkbqx/JvRon7EEpUMBWYLJWiNcLjs9DJX2tQ2IJLm+
vmpnCFEpqEabbgZEX73aaOEfu9nttJftNVu/2heCCPpQZDG6skYs2nQPfslTvrdP0y2i237rsb0s
YyNFEzSBNkTRrRRofMSmirq12McY0StOsTQcZYZh3RCdZRMDhVkxFebIgNZjoqDpVYfMm28qv99R
kHSk3vSwvZaSDTMEj8JsYhpbEeBIcRcVkefMnhEwyfmVgQg3lF23mFlXAgSdMm7BvGxEmdJw2pZE
cpLE1ku1np3I4Eph5j+q4GVMfg3xXxidQOLXPwMS7qYQnLMzmwd4ejOKFKjx3Kjtt9IOHM+YEWsP
HP8TeKAQBDsP7MOHFuY4UDDiw+kR3EA/8XAwv6qz7qrJIR0lgq1uk2Oj9E9HrSFM+vsbQ8nU3Aps
pL7Qswnu88g1kQYls0TjVt2VBYp4eKNUYWQAijrd1MW9zu4aJXVxy3xG6RY4wrFl0VCH0O7JZ/Zj
WGOW+xD65vhje2/WjcMZRUx7KsWk5K0BlPgqvtP8+ajejN7sUZ8eQz+QXBaSpRNffpVix0Fm4z1b
ozShzq5JdxrCBzVpJUu36joshBLOa6OCIJFUEKrM7rP+ENSSW2KlTZo/yP7RNCp4kkqa61Gc47HU
Xej3YCSZ/WTXH52vuqt/p/v+EO5lswQkui0mQ808qTqD592dXEMZAfGD0vFDazhI9EG2dPx3LLyu
qnOMvmiRECt2dbMrT/zVCR6i1uv25DvvAA88+mcHigrXOh2NEI1mEM3untv5sWkxHSS5NVoi0YpV
A7vYNME8VHD3qnqCaAPCAkmHFALN3NCI3ap4a1qJryLbL8FKICCEcRMphCLh3owuh+bY0i/be7Um
DxhWUOXzu11fJFBo21htxpRv1YRxO+SLmk1XDpjeorb7OZfJfhtt1VIs4YRtQmEWVUgJON5EwC92
8264m/a8QFh9k7VkrFmKJZiwVzX42RWLl0q0GJLJ+qsCL7Y5D92ZSY7y2j4tgYR9mifHSGpU2uMV
cJ/MbjXeOJXE6skgBEMe1l0dgtoIAdbmwkA9i3VSZNnZ9eUC5YGpoTPnA20Dia2U5TkgeudCGb+U
xRda3QeRRAXWbINDzij87wvbAELxziI8BxwM35o59xxZ2kAmhmB8uhGdjGUNMYzgL82+IAr8xcbP
6eO2Ksvk4D9jIYcTZa1W8CSfUl5P6eyafSgxNTJBBPUNR1TrMw0XXTH9ZcZ3Oo3cQfErQ5Jg5sop
vsKXGyIqb9NlwxRDkLZPd4bVuWF5XaY3LQaIGobPpOTasoUTNLlnXQwbCrHUzk1PLS6HygtKN/6l
XGdPIeaFh/tBtpTrdgezX9DO4fD+CgE0juOstIYGlvQCI+2RZGYHEM3/hxUUNbCf0A0+XhslvBjV
IXZatCNKoTG/Gboxf6mcazN42/7+/xDnDCAoX+vAeQiiGm4dZ4cr99mB/Gj85DTuptNnRqCDLZGC
LhOlutAUseOxGnHfTWWLgCvmM6jGgWaxZ4wSNVxVCz7BguKaRpZNeIM1kTViACrqWxMMe9Oz1M3i
8ri9bKs2dAEheHRZ1FC17AExqpE3oJJfa9DrcPgzEMGrm0zDyHQuRzdQ9InnXtuGO1Xasrt6b4OW
jZdwYzqLGFwdO9tkIS8HpsqVmoOAgz5HXeeN1aUqqzlbtUMLKGHZIsxaB2sFoDJ6UZsXpvY9+57L
rPbq9mPuJK+o4bNchQM6IHcdzCTA5WN+a8kTRll/YlvO3xep+RQl0dQKo4B8cLX33SXTH6pGciOs
n8oFhqDCSTBrtI8VnjZ01de/e8bai6rAgJ72wPayh9CqOi/ghH0x0kwBmwRECi3iduqVRZ+Yftpe
tvW9/2dbfgdqFrcc2MQMqpjAYIhjWdQP1csAfEaZjP9KunZcPxZAmVqwvkqxdnyymrFnF4k3o7kK
XZj/jyab1StvsXKCi4DhLHmQWgCr8MYPMfMgxqyuwM1+0PAryUd/ew1Xo1mYEPtf3f7N+bCQzbTN
aEgzLGJ+ld45l3xAKPNGb0xdTneJYN3TNiA/Kx9udMyHAjWkCVzxhdx3BNN+S4v4ZVo5xNcjQ92x
KAn2CQ0V+1JVyvqpIrTR7oIsACHriC/93P4JK3qDbhwdty0G7SCUIvguU6npY6viJxQJuclBx6Eh
L+ybeutOIQZUboOtK89CYOEk5IbT9DmzCV4VAUgzkOFG09zlfOh32m46Ulksiuvi1voKJp6YY47g
JITTSefqLPOsTjIRaV1lFhLxn7BQmS5N1MbWAfH3EDaQex3pEy5fjwsUHdLX7RVcvU1gekEZrIM2
QXSPwiwdMtRvEL8aQ19r3obRDzprP2kRuoMetrFWVINiOOR/scQccTbbNSkmbFZhDvejjYooW4lc
e8IspjKVmC+JXCKduRYQkjRjQMBpEu3KdpdYL4WVuAXC5bIxCqvWeCGWoIN2roOjh2IJ6yrdzXXv
tRFFj60sCySDEXQPtLo9CNgA40TPmBef24+zzF7JIATdMxTUiwRMgXqnv9r0ekZ9XC/T7/UjdFYC
/hsW+g3ivRkj7yFGHycJijeSY2q114j5+xnmaWt25/VlsksaCmqIB2ziAWFZHLPoBnTPkse77Kdw
fV38lKxGc2cd842znzt2Ncqmp8n0XTCFJOqtHMyPBJGp2c3M/aCgz449SGkXZdsmvOMUs4zyjkHX
1dA+pdpzrKSHMfnDA8WvnsViOU5FgykECCNvcekq2anTvkeOR2WjVrd3BcP03gNlTmpXfQWgDH11
qRod7E6m56sB2LMlssQnx4yhJz1ibARcDMPOrDzTi/fhz/po7NQLez9Uu3Av4ytdLT9dYopmwuxR
Ogx9+M9VVRxKy50PZM/pHybibZta2SIKxgIsSFWj8N2aRo25zMpuiuET8RzedwseHEwAA5uxoN69
3iEJjrGnCLLVuzZsLlE2s9sWY0Wz30EImm32JC20wCA+tWLPckAu0Xq2KlkrGYig2XU+lemc48al
DN5S0LtWZ+yi6hPWYCmLWO9sZ3ZuVkiD+w2J3+LGgXfGdqOOjL6i/XsGfnB+nLdGLHVWm9oOI+4H
KuW9FryVxU+iS1gFJasmFjhbtIoKXr/vDyEa9XsUCJjNXkv/fRz8nSCCHuugKbAicNL4yXyqW8Rw
b3IpfSH/huDUvcPgZ2lh2WY9Kjpl5JIgwY3TomGMkOJhwirZgwH8Z7yLD9tavXI4AfiPiywGibSh
rhrWww8izDmWOr1uJlXi1q3vzhlCuNoMEvd9akIBHDVySw00jLar9cdtOda873eCCBZAiYlSt8rv
lRv9/oTbbce5Usge7ALfZP18UjTBGHTxpKZDhWUD30PvY3DHJUNF42j6yRPO7lGGxz/3US3OSyiY
hYaU7dj0WMKqvbJqtAykbhkUO9x61XDopbzwfK024MRWMr0IFBMELsTPm1eWf2uCo9HZvkKQhtYk
R1eif2JHWaeOTm02gJqRBnertMR0Sv1RohsyEOG6M8M+DBMbu6UfEA9xk3vrMvZHNz92vuah4hBd
EF+2IWWIgq2gdqVPQcQ3LP6imm+BJlF3yZnSOP7CTuRtpSC5AG3Pit1ICm9SbrO58LaF4Fq1pQb8
RyxAplkdLCXGsjX1t5LepWiFsn01fk1zjJNQLgbybRtPtmiCodCURks69P37U/fViL6YsjYf2fcF
E9Ei+pEWBTYls0uPBvSgtP1hW4QVN3tphTTBLtBMq5jJXxQVeLjbMLxhdf6A+2mnOtFuG0p2SAWb
EJTVMBIE3fzZfA5ABmsn3pA0fgasKPS3sSTqpgt+sJX08zR3EEuti9uw+wt0qs+0kbrC/DMbCvch
nJwNM0OzDSoC7EcgmOS6Vp9T9W0eXTSC9uBSlA1ikgkmWIbUZHPw2zKkOZoarXDP4n4fWTKODhmM
YA4GGiaKicJDfyr3hvU4Ra7TvP3ZFgkWwerI0IY1Dk+ANEx3Hc27JpcYHdmtJ9KRNYZZRIjbELB9
7PE+BpVOuGMH1PFzHiJ6lPkma/Gn5WkSmTR1UtShGQDPQWjmL/SuAU/x9B8InqQvvHGEycptJOdX
F85valkpHVogKs61rZ7s4lo3vpul5HaQqYNwdPHWLyMnB0rNnkmCPtDbadhvq4NEELF20SJFl8/c
YxhHxLBp6k4Y3DmCqq6VBFEkRlWsWiwYpiwMoJHySyt6IUF9m+mJuy3L+nJxzjPDxAQvMfNXmlWk
tCiQRbPVs8ku4rRxzfhTfsgZQzg+DabUDCMFRmxg4rfBSeRft6XgqvPRuJ0RuJSL21TDdA3MbwBC
Fj925qsJxiH6Jcn9QqOwBrLRPuv7f0bjf1+goXdsdoIa4bM0PDTKUTXu0TY2KBKZ/scJPcMIV2rg
sLmlPWBqZIDB7LiLfMub7ztfOdCj48+ywONa5AIm4QwoHFDMhYxAGhWqoPIqbjjdenAsTvnu/9OF
vq7ZZyjhlM5JSpVZgWxJZd2UjXEbqo7Ew/ofFvW/GEiUvd8m1um1ZiRQij5EhVq5j/bpN91va0yN
TXfkUjYJcN1nOMMJucEhc1ijM6yeHqbXo/OttI6VcgRHF8KO42lb31c1UDXA6mYgNfyBib8ntaJp
CQxDUWlu3BwnTHIznBtDlqVYtQ5nHPGxYtQ6LVUUSfJzRXIei9ZmyTbJIIRls+tobCcH7o/TP9Zv
unlqZI2y64qwkEJwRPKQZWoTcoij+p3zOffHzPDaX3y+/HSMFYlJXTVGqg2Cah00f+hjfa93FosN
nVbQ7V5Dv1f4fUi/8fg2M27T4mlqJOu3rgpnNOHQRjaqmZ0JWh4WL/BNhxpEDupRo7L0+uqJxTsR
k5gw9AdK914qoyLhlNYIa0WZ6jbOqQlLybqtG7wFhGBXE2a304CibUyuN/GYVI/6nTW7GGE5e4GL
ES7H+d8TpiJ+tkAUtmpA6xDpEgiV1uR2yoZbln2iWuQdhLA/tdUHTQluYj+yT6X9FCEIbN1vW4P/
sXBg7TGQ28PENMEFLoKwqVWGF2uEh9F384DsOrw57cG0DtaB03tJORb4Fz9cuPSMKFzpUROnqFvh
Ul2Ri7/rIJp9uUM61sv+Hwz8a4F8rOIZT9A+Jx8tMywhIZhgPXSveR2I/j3dj24Cl7iY5xdKJ62u
GqYFpKCNjmKMGLYDyDQI3DLs/SFyqfYZD28BIihgBooZ2jUcJPxWNg/q+LStGjIhBO2bzDDE/EMo
OAoN4XaFHnlCFm4bY90ynPdGuMvHWmuyLoUM43zXQOnU3R99X3wgVyYJozzB950cgyS+hM7bn31f
uIECPZhyja/R6Bzt8qkZJS3akj3QheuHps5/EgKmekCXsRfAMcA/20Kseh9nRdIFE9AWSVSA/hc+
NrpjFf1FNUoXg3XcSfcy/bCNte4oLsCE00/yPMcwL4BRUj50aO80u+oYo0S20cqjaSenXEE7QN95
sWF5nSYjb5AonPhUrtCzU7UqFEIdyl2SURRhJhKdW71VFxIKh7+NGDWVCRI6I+ajOIlr6speM12a
HbfXUrZvggHAMPZ8QJQWueOaebXid8m3ifwKjR8NqKb+DEqwBaRtiVlxFQmz8pSSfTkdU6fxtHl2
rViScl/3uRYLKBiFzgpQwzBDrmZXvZAd73tp3kaP18nFP2WN/BKFEB/k4NlmXcAtUJqnmAyC+hlH
NrZnfZ8wW1jVUbqKnNt792d22pCB+xpOnf6jsq9K/TVsTp3qDtO37V1al+UMJFgLpa+Z3aUUD/I6
8PVq9PTk38+N5V7PGUKwFZyQq405RGsMHvp/3XH4EaaxZ2d/6bJCZr7PHx2FM5ZgKvKiNBPEnomv
Wel+ChLqdpWNoSDNkSj2DuPE/NJBW3NtSuzhuo3SwNGGHhCQLYsEyMQasrDlwKPqlice3epdPJbG
HWjVjrLm2VVzcQYTKWscB3xgTgF3yEiNQ9YgiWQnbta9Jt3LJ7RjASSoYdeNdm9HOMMBvc/L70n6
mbt88X1B+/JZL7Smw/dT4+ec/cyLh+3f/7sK94M+LAAE3SuN0TSjHCuVIMJInvvpkmHyleZazc9W
mXasPBXk6zbm6tFdQAoqOARTwbtOkTfAoQ3dvo68wLiKw6fY+bWNJFMD7gksAkMNQ79+Tblw7Etk
Z5jJHHolO1aNJFsuw+F/X+CwluVmPQEHzIdebH5vK8z+qAw3DV62BZJul3A91Yna6UaDtcv1HmWk
Su0j8HCoGnqTmN3VZKdvBa29cip3ZiE7wqt+02LfhPtqmquStgGktErl1E1geKDxkXbTaVvGdRgM
lNI0xEAxVer9YkZ1StmI2cl+3z+aRHEpOpzNXHKu1nUQ07H4BFdUvwuagdZFo5sUhCCKkLpgxUAO
S3c1tXDRSYBZza+fEOk3gYlGNJBvC4dsUIZaYzF3KvrnNh7wbLlKPtMSjHkznPvlbxDhWGlt1uo0
hqkgF8Zeu4z2YJgHpbR64IwB6bV02vmq0i/whCU09bJiQw48O7uLdG+yDH/WbwiVBKvXPZcFjnC4
0BJpjWgw4p4Lz8JEe1q680MFPiVewRXHuz/bK0H9CjIZes1fH5o1oLJK9cZRO4FF1f0zGOEwhVoc
hTmPdMz9l/h7DoICuzr8GYTg8mldZlKtBARVixutbQ5JnONQpU/bMBI9sIWwbgwK5iHjj48e92xh
BZ7a/kS/+N6WNQKvBx3OmiBO7NEAhSn0QBpvW5/zb2QHrfaGu3o37kJwazVfpNM0V43RAlK4f3Vj
VrX4d41S8pgEKOlRdpOsLESGIViHSakKO6AQa5qSfZJgtBex72gpsUFcoT5c9AtJBPNQO1lETF43
VrbRVaS8pZa2Y1rr5Y62DzBgp09DmW/BP7kFKViIOarqoOZZ+/SEWXAY3lPuw53pF6lnIAoWXWit
n3zbVkYZpGAsDMKZbRkPkFfPVeVnsrSw7PuCdSC9bZch98fUZmexJy2+2/79Ml0QzIIdVEwB3yeM
ndofFRTg5uZ4i6oyfxtGdmYF0xCknTkOOmCC1NWzrya7qgvv/0i7rh27cST6RQJEZb0q3di5bbf9
IjjMKCeKil+/R16sr5otX67bGGBeDNzTRVagKpwqhb1VAp3jBw+0MFTsCPspQS90kxdf6+grZhnT
Cb61eizfVRu5KDg/eTAzqdCjETLFRXcM48SRQ9WpJ0twdJsfUCsYziMkrDFmiULD5OabgRbMcCgx
iXw2km8KxrT6Afo9CyC3lc6QDbJsqrH4VpGKRZpEC0BW4Ys0SDtLqQVvrt+41gsEJ5Wt5jK6kXBT
3XEM7Bds2vItT34ye2/hN1py/Y1opmc7S47ixf/E4vwemRO7xLbiJbCjGRy74G1fO/RgMflJk+m+
gyYT7yMbRXWsU5QVft5RL2x8rfU58eT0KOenWurdbhCt/9u+ql8gP9/vqy+BoWoslL0zgBhBEx6J
aGZ323Avv899b2omZZoKclkQRIc+xihu+l45ZZl+rqvOv+4jRKJwKjHkU1o2I6Am6Z6m+07ExCoS
hbt+jJZgda2O3zflf4vswNgt02rsiRBsStx86V+u/afmr24kmWlT53qKE6MGOvKJ4StD6DBF2WkZ
exnBNnn92LZ93uWGuKBnIPWalTPUjKAZhbaHRtKdKVUcVc/xPu58gwhChkhALuTZkxFPYQTAsrbc
wbgdwP1Yp2BjvElF2rcZnVDdVlUF88c6z71nGYNkde0C1R8L9WnWHphoT4UIgguACUnzRkZJ01OR
wDlguuauRj+epzFFc69f1PaHxUoaLggys42mMgMU80LdYYdmZ6GhIzYwI7rUzETDw5v3dIHj38nh
WFuRPgIuHUu3I7u+Pkr1k4n2zF4T6OCm6a6gOC+h5JY9YXsF7smcHioCXnfD/n799AT3ZHHewYzK
XJtSQER15lB8Z4bF54Q+XQfZdBEYp9Uw0GqoaMN+nQrAtr6YzFhX42V9GORa7phsdrS6dsifr7RH
CnaFxIkjjV3WkxBI8fDUxfvI/IZVkNeF2TwxLH5DRh87ALHM+rUw06SE+TCgHwUE3WORONpCISD6
rNx6nRCZyDgsUMC+WYk8qSNJ9RneLjYejekGLEbjWDojKLXZjT673Xu6+1Z4fENKPbZGp3bA6yXP
wvsxjQIbBPXXT25LndcgnBok3ZAkZr0EVZ39kCTtoR5UAcTW7iqVyBibVizo25tdy2phYE8FFiOA
UE393p/NAEPNnu1bzM0OOnbYDKf0od1fl2tLvbGODQtNLDBwvNm4HPWlPGZ4q3jFUBxY3ew1K3E1
9L/M03sGk9ZQXJBIyihsWYW8oUIZfp4Eeo2FnrPou2L7pi4ScZ9HGYZqpnGARHaD4Zr7ohZQlmwF
V7Jwv2omij5Y2fjahspwpqFVDXgyyqC7S3qnnU8dK/zSvGnq8aYyRDQ2mwKtAJd/X70e0i5NStsA
oBp9lSTi0PLrdR3Y8gpriZZ/XwHYDLtoWwsAoxQoveYU0QC6WVGpUSQGd/1tVjdy3QGljApnLmKn
zHZ/Jwd383BItmItCPXYuGlW+7Vt7DtTVAfeCqIIBrh95Ifh/zlXQLIqKwtrRq6kpCA3cHLWOhW4
xioJyx1EDVDbd3MB44ICqiJ6b5Qymlzoi1z/0xutG8eCECfC4DQarEI2HWNYTI0B9mh+SQh1rEzY
Srr8zOtUDBwbwoFm4KsefQacKHPcSZQMpPOU3dK7mvihV++7wHyI9/Je/2wLWix+Emxcw+PEAi9U
zWZbRm9s7KgvelAi84PVEQvmFDTY4NzflG7oV6Iy91tFfy0nZ68NVkPqyDp06EsyqKMGuZeAhcCJ
duMRg3hu8pJ/EJH1iCA5C9bzJCXmjKPt59sa1cZZINPbKPFaJM52xy6sY6w77Tw2nML5GCpPKmhF
hSQRbxXxNQxnwJXM6k6L1M5Lh09afDDpWW7+PJW/YBgqlp3hvzekFzTMZpWh8uK1tdsdS1SB0yDZ
JfjEDBTwnYsmCbdF+gXHp5/KbkwsbF3rvNm+q+sDVZ6NSpQ4WbLbbxX9gsE5pHpIZDZ2wJgyBqZA
bzLOGj3H6CqaT7neO4P20WgFGiGSizPmKQQ7VKjhGK0ebwaK3FobOtpAgusufVuxL6JxNqyOgzkg
FHfoIwtk+0auBMF8IwH0Sh1szljtCNwnCPWdp30Z3KUPOA6sZ/Jl2ZNCd+ZBZKjbhnSRhzNUJAJK
DBzj2BiWfRuGI1c38pS5TSeoBovOjTPYohlHO6qBU2awoUPT+H93L5ylhtjFMYOQHvOcM9gTSOrl
cuL+HQT3FR61cZJpkdF5ZpW6ZfiJFt+vA7yN46+vnvv21qyWKCSHDCmcmvRUFJZLIrcYvtsilpjr
t/GG1kLrEpmEGW4jKlqn7Ars6RI846+b4xtSi4nmlhJaOCwmaW7ffOo79e9BOJuv9DrMCxliFE3l
kvADyJ12oagStdGks74WU+ZMPgFrrVouJqJMrhosBjk+zuj39nMwc4jIYkU3w5m/rmIaf7YARqKT
TR5q6S/vhbP3MpNjs5OgY3r13Kt+pyRoG366rscbifPXJ8YZuxX1mhrOEKI72ndovHTJnp6icw+i
Sw29deB2EqT7rnsxU+asXx7KPGch4nRRf4/MU6nvKNqoSPLjumAipeY8gDyB/71sIJcKEtQp2VPy
uQpFwXNRp98HT5NPydNUrbEtBDdkPilHdmh3oddg3SrmC5YSQLoTRYDlj76Cx2fnM9DbIBULoaxY
ixzkhU+JLPldkXwwy/lYq/Iuq0xBp4ngIH+a3OoDL6/wCtZGeAeZJZi/p05iYdj3z+sOr9TwZ65z
hVLD/xTjYkuRqdzMg+WbtSxQdZEgnG8Y+37KlAqCZO23PAyGdnBaEfmhCINzCZhpabJ2saa5fZnq
0qHTF2pS569U+2cqaHVWU2lK7VQCpGOPKXsqrNSp+uA6xm8+gOyl1RH/e0PSU2iYsTQsC18FwYTi
1jMoCA+SDRZCKIKXeeXNsG9Pveg7bzusXlA5q430AhVklCCws+HLwALdyF2avyxl/kEOfYGI29Z0
AeNiOKHyDCcBETED4msuvZOeZqwpqTQnapxk1wbGd5QsQVzlhY9DIbjEjU64ReN/ofO0PmyO6NCk
ZueFTaMHQ1cpngz2dqexY9vLqP6pyYyP4C5LkfQsI98u9Ub0kbsZwJAuxJSPieEajddWRmqpNvCx
uVBt5F52SgNsenOUl8EjPu54pz8LjnyJ8m8c2ApxsZ+V6mpKhrTKAIep7NrcSfbJMdmpN+xfLciC
+IOIOkskHxfb1DrT9X6CfKM5OYMq+cY8uNclEkHw0Qy9fsRc3rJFZ360x/pxCh+uI2y6lNWRcSaR
J4Vdzwbi5WTfV6UXmndy612HEAnBGcIQztmcxRBiyGe3zS1kwkVEypsQK23nPjORXqCRPMOwW0Pd
ZXl16utJ4LI2D2oFwb0w0aejgQkHEMrkq/bnJNwZfz5589pmuRDSZib4BkvYbCHfTPU5LO/o8K5w
e3ELy0GuLITORZE04FTHKMy0m3PN73r2lMWZwPYFvo+fvrTZYCwTpx1Yen90WgOqgWMSHeYmdzPp
ObI+X1cw0dVwhmiWfU3jDldDZcNVKnJKCyy/0+T938Fwxmh2I5WgAzCV2U2bT3PuC6nvRXrMWWNp
5UafxogZKkYdaJuezPnPaWleKxlnjRPmn2pTgRTViAlpST/2dYWhGnpjWrn/VwfGjxnQOlRplUKa
shj3qln6tJg+t5KIy2e53jde/2KZ/HLc2jCYnueAYc1BR3ZE17Hd3HSM8ft1cQSXw+/G1UhUgXoc
Sj2DP8Oklo8A9x5/vxKF8wBEnlqisgWiOfb5MRVSoy2O8M1ZXdw9z/FWkLkb0ZUMX+zKGEwlznwK
A3NX+olwt8/mca2gOKvshr61pCVjGk8BNHmSvOvXsXntq9/nzDGqtIGWFsLvgFJxpns2dvT19i15
BxEMLGYFxBklVWqlxGrszsu17yQ7h+FhJJ8nRWAs2+m+FQxnmBjjAmcdw3kNLgnQBhEUN71DwJ9h
BPWu3Y+CD+VNp3mB40vTyhTR0WghVYwv2EZ9LtTRU4aP1+9oo2786uxULjBrEWp3TQmh0kOyh7bt
qyOSco2jHFrP+B46/Q7T3pHAUW8+81eicaGahOFQ9BFEs5qPpl06arsn5DNTvuhMEHmE8nEGi8W/
0TBkyymeo9vRywpn4T2R3HBf5053JjfL9hBhGUck4GJ6qyjeGkOtkQpWXL5MLlbQ32kuam9BfQJZ
TXQYXhb21r3kCakiRDqz/PsK10hi2+xT3Kas1c+6ZTjzUD9ixEvgBUWmoHKuQw5tmmMMHM85nwSq
V+2U+3LfeoOngADD8qNP17VUJBbnSaaYDJO1fKigsrgbUhowE4WxLj5chxHdGudHEp2lkwp6WqRa
sW9RHXyF3Rmom6ejk5W1fx1MeIacOyE1qGroUj0wym8ymuvq7lsIscAGdExm0A9Y9o5Oy7I186uC
EbNE6v3GEhEvCE6Wn4WXQkkzsh4K0ylHwzyH8y0VLbxd5LgS0fjuX+TIWjbHgChtEHS1/lKziHOv
Hx8bemhASP7nLXivXBo/H29l2EjF0NXj5W3jVD9p4pyGCq5PoCv8fPzE0sgqRoAk+snoDzJoFpOW
Bfh6d+1S8FgXBGp+HLmasZ2bLD66lG666lHrngSqKPgs53nBpGHKNfTDIRFwsxClLHnM/KTusHfv
/1gMK1A5nXP+4dSXalhBGrWVQAFtu7Xa+p0mIsQUHRrn+CcwblbWCJ+RmocqPlJTUMQU/T7n4s1B
1mnawwXaeuGQ7iwkCdx+PmEfh4wlnuYbJjVJy3SKfghomIShzHZXTqNrGkEW/3mbyGIvFyBOEkXJ
QtWaANRNX4owwiK/x2kUJXgX3/nWC1xAFq1YRSaVdHZDy0UaRXdDNT/UQ3xO9WKH6asfY5n51G53
19V6W9EukFyQorNc9lSGVpe0CQYtOqhq9aGnenAdZqMP9/X5cdEJrws1IkupgeltIJnFnhl4M5nj
2cD+KMeMukMb9ntaJJ7RY+QvRzXaMATuSCQrF7rkRDb7YSnj1/CuGtKIILB0Y9G0tQiFC1lhXdW6
3eAS2XzP5tQxmodefvmr43xDs5bZxc8V6QB5QW8xxbY3PJww8+yD6wHuSNRkcd3MLL4ja1AVEFGl
uL15Nn8ohJ2mQtqrxX0bas51ya6fniVzji/SI3zXmUBSjf5xjvH8BAvjnEwCGJFAnOMr504fqhgw
kj3jQQ9OwUZnbqFOsxMK+wtFYJzvqIdiQLSFRmB/j2+OqR8lmT8O+XNZi2jQth3u/8zZ4kee8e1V
F/0SpKZ4cMvWdNpUYMmiC1qEXfmoTGsYnZZkboJemF4CjwVN/Dx+X2S6CML5i5GMZRP9rBqqkVOS
Z1PUy/ibp+UFgfcGFKsX7B63MhznYPqae7E3/TAcgv3K1Z3t/a0JcW6BdTGm+pcSYVm02DjZyMeq
TP25tvzBUgRhV3BHfAl0zjsLXI+4oziWfBAkuvYQHRhm2K7b6nZd/FdQtPiyp2xYWtRbwNGprx1V
tOEhzEc3XcB8C5/FVQBqHQGmSDTOPxSFOktTjWPUp9smfqr7r6Wo3H89Cls/FWel4Z05dO20NLBp
NMUuVZTF8z5FbubjDKJ6W+v3Vqp6gpNc/M3vIz/4bl5bVUliU21svPeMD8ouvrcx9Vzv81P6EXT/
gXhjtUj5+fLoMLO405f8aXyoz8vqzgKrsKb7Fv0MOdZzOCKyIIEL5He1YZIkRloYmiJJldvE4Tel
Gg6tHJ8VmwrOUnR9nOdAfdCe0yWC6MZeqXYGpjCGyh0n5ujqc5gLKk8Ch0s4L9KM7TAoFGiTqjl9
8Y8qGkUVAXB+Q6pYl9GltQmDWYVTWRZWN1mi9SkCEH7TvKz1WW8PUIciqx8UvFjsiAkemiIILoc2
N/Jom0vlSS8wc1GhHdQSfW4KfAPf/5xmeYY6PYxI0r9pGA1PLacKBa5VJAb3cGCS2ofZ0jw1dP0J
k0q7WlMFX7LbVe+LW+X3ydMwnuRi6clc+rjLYNy36KaGB/JEsymCV7nFJ9LVvGgsc1GuIfy5Tx45
qoP2VJztB8yrBEI4gZd7u03eNBlWGOJx94Rm3ft2V7i2W1ROfKsFeBUF5HDdrQpcgcK5Ak21Sprb
wDMsFrTq53HOnSw9z13ky8UJBYrrcCLd4HyBFHVhHC/ixe34VR+mZ3MWTUltqrit6oaCAU2souS8
QU7G2SqUtvcq5diTryDFH5OP75DiAsGn1JFECTM6N70X9V/Tcm/ngo7gzUtZ/T7nCMw6rmFCtPfK
kT1h/fF9GJcoQlLQUWNdgVWYt3amCDC3FX0Fyj0bQhQkFVWDUPnZvFtYbtleuevxtURBKSJ66m1H
1xUa5yRKlWmxIv9EM3aKnxzrE+ZWcmdJ/cZH6Zx8+rsrWxRz9WIJadyXLYNWUDN0pv6TLTo/gdqp
y7+vAIyuZSHtAJBIjRM2jty8yPZ7AsTq0LgPCyPV1MHOcGiq8i+2e9eiQCqSgXMGYPeZtCasodfZ
U6edKMWOWEOgZ5seYCUD5wHyUc8bLcI51UVA9GOeCcpd25Ua27Cxz9tAQoWnuZ71ogfrQdl78s7a
9c/tzrwlt+yIXjBXcYqnKIh3wjGf7YO7YHJCdUURGXUGTJD6Tcc6cSYfubbA8jDTQf3wjvgUTMCq
wHdvvhhXknKeLgqzYsSIGVSu7dyE3qPgf8xqjxCB7VyXzuYJ67EiIaOkhXQleh2b6GWsc9fKBSFd
BML5vGyw1KYsAAKpDpMS74thDMZK9PX/G8fzv6uy+ezJFA6Kqs/Aqb1mcpYV9v0+r0DvAX5ytwpq
4VyUSDDO02nIBMgylNKT+pPWBlXypbWDP3duuBaQbC8j4lD7175nkkaaGXYFCCNzkjowWS74ptyM
DmsITsMTrQAF4xIdChoQKagPS7XO8OTosTprQRGYAt3echNrPE63adcng25BJHuMrbMctoafm4Xx
7/WD27KgFQrfuGJJVcWqGRZUYURJSoIBNNHqP5ZoLbZAGL5xBYQyhBkEh6cvHdYfU1E03VKxtRhc
6DbBDTtHS1wo6V4KXWm6MUS+RiQCp8UqkyO1Wu4jzvIjia2AFh+v38VmqgRFCsuUFaJhezgHMZlW
SFODwXE/lAf2nHtY0OzKT+Sh91GuAHWfqA1+0xesERehVzHbyuOJGAMQ83Nyq/hkb7ttkBxmF+Pv
fuQ1++sSbmvbRcDlGldwoZ5KY2MCrsxSZH1sad4zQr2klN5lPBeg5Q9ZAWFo2JASHe9HZS47x2in
L5kludeF2da5Cwbnc4YZMZ5IwOitD138ndi3pSXSiMXn8ymf9f1wTscwpLlnCd4K8WEONL/ZjVhZ
+/DfLqZe/0uBOI+DlEE/5SHALJo5Wfe5QMW+EeUDBafG18nHGZRj4wwVmNXHsj2o4eAIN2/8xlf/
uhq+Ul5UqTan+aJnam1Lrtpp6gMzQuyvbcNct3d6n4NKtG+TL3I9zK4q99FHeS6He9JE5VlptOwd
DwgbtAuaQgzFQJP4a32c8igakhp/kDTdU30Xk2NLd9fVcduWVxicD8wK0ywq46crd5ZEa+qFB/Io
H6y79iA7iacJphs3b3KFx3sr0HoXw6L/43hqqqBrbuR3+VwCkhQkWA3NVDmNlGmCWeTFX6TtIWQ3
USHoEV5M9I15XX6fV0a7r+Sctj3chPqiVamjSsciZ9j3+YNGhXf9fraP65csvE7ms2FYStxB8UG1
l3Q32dKMFn2+DrI5t2evJOKUgIVKpSUyUKZdebCDea89F4fITf3SFTnzzYBITANooJl5w5xLWmQu
CoZnXZkypXKwkFX5Ys26Inh4bZ/bBYZz5UNSlmFZ5b3XgB1JmQp3HKZ9UYhIebZV4QKz/PsqYoR0
iFOLAAbZO+yINxzsW3c6bXAT1bFFRWbR0XFuHdx+UUwZwIiG4hjmE/8BaYbg3H7jDy4SccYT9dXc
mSnupzvmifOz/Otl7nRnPY1+5SWBiGp986IU6AH4WDQwc3D+IJNgS2GD74qoYU7JXB0kyolorkkE
wj1YpkgKoz6GUDL71hZxMFv+2Ih6k7fjx0qU5a9YKQPGT6ywX1S7qc1bRf2q1dS1JXwvqfEtjXK/
a03VA4XTqajk2tWZ8ZjgHq+bskhSTu8xg1HSocRxFlgQo9de0Zeu1YlobYSicnqvtcUc1tZyax9l
V/aXN6eFCqflSEd5L0ruLn/zG3+7OldO7+tJo1OnAMyWHrB1YNk4OMWeneyuH92mea1gOM1nY0+q
PsJTnYTxv7M6eGEyvSf4ySaowghWKMj88C0GybOJ9IgcdSk7Q/1gN/fsXbq+wuBOK0/bykxRQvBI
JTt92jpTedOKWBE3Cwn2CoU7LLVDUw+zBihAscuMwIif2/Z7dZyaly5kDktPcSyIupuafUHkK89G
3DaZqUKusMkcLb8n2EejlYd36MDldcJvmcBWoljDxCgcRXlSpZdOxO2wKcTl9/kPZ1JMMi0a/H5H
Hsb8gdJvNP7xDhEuaszzBBbR3NUFEuGe0n+Yy9tM5GEE1siT6hXznNZ6iChkhO2+VrwWA7bqOLpF
+nhdkM3YqmhYuofxV/sNbS0Y9Us9ClOYPXgqmtH2i3zcyw0Y1TrFlXNRe9BvfNoFT3ntvk0D640p
yfAhc4PWY3w10dAtzphe3E1waUIfuqkKK/G4wId+DcKkBnAsHu6mvHNbRs9NJ2JJEMFwoS/PW4Ux
dEp6Fjsz8NX2o6+lD9dvattzXk5u+RtWgc/qlT5M2wRveuuDyj6Uw/7674tk4IJaQWKZpvpyM9O+
xkxwexzelQpc3QYX0GSrS6lUQYR4epKqj9KfrwUAe9bq9zmvXFVFjN2S+H3WowEoaX1q1g7D5M/1
k/qNEps2liCqxHrDUmzHpGrQzY5Sx9MYRPsywNTteT4S9/95u21HAeUXGu+TZx2Fd2IAjcLpF2np
6m18xgvVqYljyf8qGNJj+vhY54JQva0QF1zuwxjzmIY2Lc9us6xBc974OTIcQ50LTlMEw3kELCVj
STwBBhTGcXlbzr49/KUknBf4+aLXiuW+BgRRMB7uaxGx+aJab59Pl8PiPECagfEj6/EsJX2pEbce
muqDrGstvlCieTrNet+BtpYy8pyytn1H2QrlZLRPYxm1Zuuca6BSlHRKgYA3WdVHW45RfKsET97t
r9cVBuceuiYm2jgDwyRm6+hjejMMkzMWtVNhT+uYSvuSzO4Yx88h1XYdnjXudatbHjtvTnj1B3DO
o8fGR7PqkQKTwUJC9sluCIgv3vEuguF8CKx9yJUG6Wptt5Cd2P4QYEQAo2/XpdnUenCsKbaNHTrq
zy/ElTfv0SFO48Woo/A+xnat5FxH7zGsFQSnkr2pG3KfQCV10OVqT337rR8EMWmznmmvMDjNI2qs
kngEBqW6k2JbVIYWgH+s/GsMNsbI1ZOHLJOdgp2a+GvBbKekbikLWnoWzXurGJej5DSz0se8jlR8
uahD/yHXVEdhxVm2u0Ch0ffrtyaC4nSwhGKMzQJlYT9CY4HyuHSz5kG8iG2LsW59rpwWqtOoYOMI
PpM0Gd8vNwM7WdPNrP2Y52/Z+NJKGVbqfbou2/K3XztG7mOD5GwkxlJ7NJTJU6KgJIabdM9qVJ9i
YfPu4tSvgPENa1qiz1Y5QW+mY3yvejNapAjiZ+RiUlHYcyqQTOECWRPVHYkrgBnS4KjdUR6Pg/HB
Rne1xAqBlxJoCN/Dlke5nZXwU56a9IFqfs/AyhGXzFNq7/p1bT8HLwGHs7xuiOSmoBAqT5UnMyK7
0HxXFWX18OAMC8x1BAvSAFEmZ1btF24ucRll88BWIJxJqeqAWtAIR5jaTuOXsUd7ZxkkHfeYXp18
K3dzR8ZQRL0TJcU2T/ASUN5sRKWp+d9CVJkHKbulg+Azd9vF/4rKGnd8s2zmFVsKXWHm6fqDXblR
8nxdCbbfhisZuNOTx4pSefnUlY/N7dItkCVOc1iY8ZXH61AiaTiPRGNSz9hwgmiSVk6Ta/s6HnZd
pwveGZvqsBKI80JKnyYt6t54wke1a1Zg255daw7o9PJX4vDjhmWn61nb4DURsq+h5dG8XRZi/x0G
53dQ1NKltMeR9fDXiR65kz45VhULPMF2NvlyZvywYV13o522wMk+apaL1YnYkdBiV5RD/gVlsQtq
p78UTIV3Xz1eCn3KplRdAO1PafxZtu8UK/i7s1uMdwUxJXKldYtik9nsdzkY+ZWWhK7G3kFAuBBV
o0FlyRW+mcRKR+zJjlmOLVed6YTm6BjJI2m+XJdm41H5CoTThErJ01APMXCTg4AgOUa7KVD/jw3z
Gzb6CmaJuqtDC6VeMmhVME/TgrHZKdauEU10b8TSVxDc1afxZGRtjoCm649Dv08IcfLS68yHtvp0
/cw23PMrJE4DcjBPkiyFMJIx74qoP2pp9Od6/AqCi6EJRBnDCXefYg9Lfeykm3es3TZfQXBBoCva
tO1DSMGiXatiAaggYbvhL1GBxU4E2QLXOlG5AGClsh7lid16Rf6vGvtlRlwjPaeFiMptU7VWOJz7
76opsvU4bL12YtVLxAwdfYR9y+6Y1oxP129+GwstAqi6mqbOD8ENemLFjRkxDwOnzhS52DLj1lRg
klufLkvt+hcKdzMaQeU/laXWy1+ij/Ss4M0RodG3Q6n5pj2jfx4sD6I1QFuu+hUod12kwfxMFwJU
+9L6xrHbVW7myj/IQ3vIj/nO3l8/yU0bWsnI3ZpphmbL0pihQvWhij+Uf75tFtq9+n0uWpeJEYO2
AlqhVvaHrPmaSV1gkmp3XQqBPvAJMCufUNlcUBQyndgsH7Tp1CUC3nMRCOeicyy6Le0WNzNhF4tk
pI5ifi3jUfC82Uodrk/s57+vXLQBJpq4H6Db0/G/pCLMdKKzubNAr5N9mwWWtNW29gqOc9doktas
YtG34agcoxPmxNw+dBN3dKWdsa/dYa8Lt7Qsv8l9273C5Bw3Mcd8QC0Y1Do3c9DcotcYVDSaQ3Nn
2dEiHincDK4XJeRn4VpG7G5ii03tKDI22U7dLU2foozNYivXxOL8RTP2Cmlz3Fxd0w+hlB9nmriG
ARppTdr3RbxLZ/LxuuKLIDlvkZpFimXCOMnBjnbUZm7cgHw3kpzmZ6+F5LRJ+nceg5+HY1Sd4kTF
YRa1W8Z38vztukjb8eqX1yW8xxjwPNFy/H4WGU4z7K3ouz3fyaK1usvJXLmsN/kFmldWqQHGpMeM
BQRf4c2MB3jauqQSxUaRUfMJBj2bQXoQQTVmNDQeC39Ea890h+U3fhWkN+/oUFnbF59iqGlqTc1i
02QKpuEYaQIV2PqofAXAOY2ilpRZAf+ux8KjiS0u3cECz3iyK/K9KvuYF3f6xBQ4RkGk4mfmTLlV
YjxfW88uH3Ks+6Zm413XPFHs5YflZs0aBskGxPQQ3hjHZWZ2uk//xZxwQJHffQfj/KtT5P2FMff1
0EEpDOPFQOt70TlRF1yXSXRqnIMora6xhw4iteWpSE9D4l///W1rNVWigDNCt/i+ob4sW33K8bq0
9e9hvB+NhwrvPtV6B9szzuqCw4UM0FlqRp6arRcnPjEe8hEPlo/XRdmO7xeI5d9XgTcyJdmciNV6
OtJYqfmoGaDLZYe/A+HuvMhs0HhNkGOmcWBTKcgIRWJflPsTycJde0KHqJ1ywBBbvkkz6WZo5Y9U
UgTSiG5/CU+rIwPNaNRqEWC08mTljxJsZj4auqB4tRm+FfTfWnjrLzMir1HIXOeNXeNiFLAyqfv/
hm+6S3fXr2YzIqxguG/jpq+kmNhQ5TiZ78EK8L1iVkDmKnYyucBO4E52rwNuXtIKkPOis4VV3lqz
AEoyOkolv6jmQ6uy9zjOFQxnOtrMdKlHazhSWJZT20+KaPZJdHCc4QxShWcPgxxpH09uEY6nDMvJ
8x5TFiw6TK2oHrzp01YCcTZU6ZmatR0EShL6hbJpb5pZcP1qRBCc/WRGbo2ghEckiAK1PReiMULR
1XOGUyrdyJQOKh0Nuh9ZpTeqyV2H1ZjXxdh+3a+OintMyaOmoj8eRzWbhxqLmmKvcOPUpf7473Be
Bs6xw1SEKZCNT5zOeqnFGYVs9Lvx0H6N3cZln6IdeajO0oPqMnfaK4/X5RRBch6iCEEOpi5RqKxV
d7JHR6q/00jUbilQCj6LGiV5NswyBEvVs1qc0sG/LoXo9zl/0Bg6s9IQvz9GO1O9UdM/b3s0UZ3+
nx/VF/yVt64SUKzFA35/KE9zvZ/7D7WoRWg7Z7LCWG5qhZGAooGS5Yxy22FetC/2jRthIXhOndGt
Py4Pqch7D6E+JDMNACsqtn5y5tqmhZ3bY8q89tj5y/B36E33S1m+AK2piCxy+5ouYJztVsv38kSR
qrWigzKc9EKgzJtBdSUMZ7PxUNcajfD7mX6Kphs5B+MOGvNJJhomFQjCtyjWS+K81ZHcZAlU+q6s
vl7X562OkPW18D2KbEoLEM8BgDTeMnK5fObbtisHuqud3jFy+QpMea15xqRZnRwmSNW2+8J+zLT3
pH8u12Jx1ol1m0nZJxCmV/5J5WBZBB6a73Sev5TL4mzUqrpaqkagaKMvx+6ydCQNJDeljpQ5TQWC
AfVnBfwdBZtXp8fZbdXqhEwNLKi0dmG269NPLBI847afCRfRuLCtppOuWqC99mz72BiBpt0TuXKi
7C5UBZnb7XBwQeLcgVWrnRn1EKYzTmH+NdTc+B0ziq/Oi3MC5WT1tOtgpO3opelzawhE2H7zXkTg
nECpKAWYw/D76h1GW5ym+dJ3u2a81dqXcvg8iELb8ue+yYZclJvfsYiGrDCNYqgdxkA8W2Z+HT+G
Epbr5b1rNp1rC+kiBc7H5kI2hqONOFeAaH0Yg9kzA7KXXN03kB9xlnlZ2xOlureTMCshOQ8hDRHY
xGWoRR35YFUEb8fCcYA5/fh2/j/6xLbTCSs8zmPkhhq2zQC8+Nz5oBXfFxAQTzFXRZYzCUQMXJta
v4xygfHOWLhjXjtAyxolNhdIJyjkQaHVf0i7rt3IdWX7RQIUKfFVsbud7fGkF2Gics76+rvofc60
TGs37/EAfjOg1UUWi8UKq2zj20AeBBad/eQ3erLB4M6wMjehZrDEC0pX/BrxETNGK7Wt24pTesth
Kg+rgBBjV08wPpKCF0BGbxW3iIZcKn21wGpI9E7RP4+iUQP7q3b+PmdwR6WOqzHBJmWYNKKCxCWb
DDftBZfHru3TUItjEV0nMn8TxmlnFGG6dG5VtGAdeCqX2yVBSyTY3kW1x/sLdobitDw0rL7Jzalz
Q2O5srTV19rVvqwGImm4PWlmSWoncwYETZ0x8TUtUNfbKbqlk+DOeIn2vlW4szTc9phyNpshONhc
6bCclt9d45SFjzvRzQL9idy1mFL9WHrpikgqq2kRad++dpzhuTOlx3VhJh32bdWvk/T7EgfR+PPy
Yor2iztSZlRHFR0hYd4HU301lyLbvutPbnSPuw21pKFyq0KGfEb8r3LG2B/7yCta4l+WZD8svEHi
LsUcoS0zXCAKY1rJkVAaHk0ldjBG2gm7Gzpfa+33ahQUd+6b9Q0qd1X2Zj2sTcK08aY/1rEd+/px
POXErpCfXe9FGTPBcvJXZR3TdG5DnK+oCa+1Ge3AencKyzyYl+J/J5UxrbNk/B3Zz5QMtcHWMzzF
PUYGfZijw+U9E0nDWYu4yWKysi2ro29xc4hbzV6pI3zT7LozG0k4i4FZTm2fhtDBeXxCtSqRipOB
dGZ2rWqt163UXqZYYKQER5cfSywVepImbPGoJud21ZhOSZvPS5QfL6+g4PxSzkSoaYkYCzOGOrmK
6geh2yxaOraDmxd1TKUeL0IsXXpsjyUK+LSgObbBIFAEEQxnJQhFGLdPAKOQQ5IHdRU5zfRgkecJ
rZEhcrL9uy72P6aVcsaim8iimRMAm9G4UlX9xghFdW8iFWAyb5aOqqnUNjm2pjXCe5WONli7b6pS
FMe9rAEKTzBlYVS0ipZC7NBiXa8oRRHTlbDF+PdrUOHpuZH6aCTKdodgNl2pOnU526teO2nt6OuN
tWSCwyPC48xC2RoZVSSsHIit3K79Pq+uUbbuILkUQ0HK9OM7zpBuqRqB86pg5NrrjaqsPBoTAvEq
ej3OdyRrBPLseiwbAP4QoTZqRkgXuZ32NOuxPU+/R1BGTN2HVTToY/8+MhSwt6HeCq02nK1Tk2Fc
jEaBYnuoXvdiZ7VjV7lVTho8ZBHJxq6Kb8CYbm5UvJ+WOpQjleUQfHl6LtvvRHcub85+EHmDwe0O
uGMn3UKM31VvUNn7TyCncEwQqR/iW+LXTiQspdgbvGpaBqYGo50Rr2CLO7poyixoq2PG4+gXeIai
DTQ89raFXMz16igIIqcPeWAcRX1Su8tJFGrJOqgxiMFZwXpJMcegxnKGxlW7ukl7TERz33dVkRi6
QnTN0GQ+yVy3RR+V6QCjlIK2NEMtgC4fpymxpeoLpoIKFH9fGzGi1lB1GdV/lNPGVh6zxYqg+Uwb
VxeZhgMYYFEwz7i7G4Evtr98ZzBOG8G0MCV0gG+klUnQKmGgDukN6ugEGrnrtJiGqWIFiaXwHKk1
WgIG1ew6RCs6WysfMgy0KKiTCmsOduU5A/FMqRPoruYsGeG2oD5bwbRfQ/LNUlgdsnuBbGC4WEg6
GNFogJPcHX9IP1j5b3/QbqYfyNqCTrQOlC+FYJ8EC6hx5l2RFrqs4BNFJqBF3al5hSPxQRlye9QF
t/zuRWJShchINBGdp7OMBqUgqwr1s4Zno7+SjA6sBH6hqXbcLXYucmf3bdUGj/MqWiJH60qhgZ3H
YqeJJ1e++iXHLHKQWAbKeBRN1xUJyBkqve5NKdZxdeXa5CBxk/SpUzdekSFwNh3VIRQc6H1d+e+C
gq7ltcGXcgzazUssqNQflOwkzYIXt+j7nC4OYxVZeofvY7KJh8GYhyovBcd3P0n0Z5MMnsQyjaMR
7CjASK/nzxnifU7uSl78aTyhRTq3ofOgGxUxXu2H4zaonCVU1iae5BqopgJCndI30Kss2QTcmYxa
tYlt84vy5fLVuW8/zpvF2UMMRZ5ltWFumxQFKf05lsrBiETc7sL1ZD9j4wSU0qzN0gzJOth4zY+x
nLHkSF59APU2uLjRSICRJyF1L0u3e5NtFpRzqqoJk6UzC9KpoAJJrdOcxbYePxYkkOuny1CiheTu
ZYS0JkwxhYTNYnoNyiSytHGq4R39bCamkf/HWhkyZz1CIyJdyJQf1VLZEuTkCuWUlyURqiFnMIqi
TqOOuaLqA3p7X6LCKuIVLIKVelR4Je87AGeZXoI2G+UgUdRqEXPlpxMLeScnNqLQsrUXWjFRx5wQ
jTMfnVyAlJ8FY1CdFwaFVwWDZOtPw7XqZr50FNXsCKzVy8/ZCGd0CBmbTPPb9VNX3hWjIGW+e1GC
NR98nuigsPgB0UsGehDYYDg07Wn8PM2gO8LETIHJ3T1HGxDuHGFy2tznOUBW60Yv3A58Ymibv2oE
xmj/btzgcIdoMkxMgG+BY8Z2mNnMVOjYoCRITXv+DfUDz6AorLB7cDeY3ImKk6icwwxvB1RW2r11
0OfMMUTJpH0QuBiqiniZylOvmrnc1kuJS1+X+rsulA65JN9HuSK4etnJfPMIBw3Of2E4az7NadWh
vxERJeV3qthKcVALb9VTDDe7VgwtEHIIieRi/99od6pZpFkkACbtdyP2QBduz6Lutn0NPwvFKV/W
SelCK6xdMX3TtEOn/wiTh0FU9rh7TjdLx6leao7/icSs5U0SXZHycNmqiqTg1CxK1jGbZqxUHucn
an6t1qdWtvyiEgUSRIJw1htTnfQMdKAIyfYnvf5aWIIMm0AQntSyD/+75cNy16uNQwqoW/HUho+X
F0wgB19TiSojQlMFhjOjbkyuhDz5AtXlp48WQ2GSCaO13bRKPulZ8XWR09ZRlURwJkXrxTl1eWqV
RTNhP7JhcEj0U8ljO41bu25ExFQiibjT31rhMK5s5+NyOkbV8nHO1sy2dJF3LLAyfBq3lFA83fTY
GUYvAk5n0IvovnwQ3Zz7foiF0ZmwziC25UOKeT30ZbECh3yNbhlFURHk38uDficFhY8BUaIKk33X
YAOovrZmgyxJdU+Zu1g7YWAcwB3osOJ6RmgJ4+ZeVvD9S/UsHqcYtC1MY1xX3NzWeiCSaktj65vE
jpcZY6L8y2D7p+kMxulGbpWDicmC0I3+syZd5yJOy33dO3+fuwj0MFMb0kD3lkS14czZeR7aWSa6
4PYP0xmG/X9z30jV0tDcwA6V7eesudLJc50/raXA9IiE4e6CWA6VdSqxWNIYlN3vPPck+vPyfogg
uOtgSZWJRGw/erVwjeakYdbIpHy/DLJf3rZRaO4uiOQ8kSMWtY41h0VFI09yBvCuHytUHRrHy2i7
IlGVop0L7igKPF7vTZXFeZy0BMfV8NvhFzIydScoUtjV4jMEz4qoWUWmdT0gquxUYA5u93ci8Dza
86Kvi9ng+2nyrKgYAa8Ru55GwY2wa2coZsfqiAwqqBzhniCSrIZWrFlYqZcxzqwYtD8ppwX9upIr
MjN727IF44xalxLSlRkKrENDtsviV5heW7J3eev3jiXepBRsTLqKkDj7DZtjSaQhjav0pYg7ICgP
MCriy8NnUxLRUewpwBaIO/+pWhXKQCjCnXJkD0lv18k7mtG3CNzZl1oKAuAaojRloBePGQihZNVp
9Nq/vGS7koB7j6qygnIovmpoTZPRkHs8O2LDy7vbdBTIsbvtm+8z/M2WaHKcEBC7sm0Hf2AYWFPm
JKIjv3tFQ4I/UnAbnyWh3pczUPTAOuV+9NX0ehmduZOLAcpBlzrCMYG7qrZB5DQgJz1qG0q2bhri
YdFVqM+u1XgDFQSgmbXin1JbyTg9WMw6afFIY9lmy1PVoCGtnQ61u3Z2B+bpQf2dGe/aMjCRmZTK
hsqXYMkSVZKSakgagJI50sE0phwbId0OO+9vBTujcPYgzY0uK1odNu4Y39eY7Ke7i684Bop2S0fk
Uu3v1hmM83GSdlEatQdYhok5ufpdbu+09CjpoiQSuy4vCcVpe92hxiYpsXQpaO/BkmKH8fU41m49
fsj0R7N6vnx49y24amLWAkWSDFmD16dLqlcU/cVMO54WjL4u/exmjGw4jmjaTlzpw2W4fVvxB43v
V0nDSs2sGs4CCjjCDlY8FPX0ixC4G2mch9IyEshDZTSW3Ueqd1mCXWukIYEEOmv0YPIZ57FHCdlS
48YLu+8N6DCS+FqP3+Ec0A0GpwOrPiFHVeNuQGYvCu8iUUfU7hptvs/ZujSkCBGAX8HF6CQn7tOT
2oSCIIFomTjjlpFxgPcBCEvTHN2ag8E46oosCBmKUDjThllJUWca2IzZOs7LYxQHRiKwnrsQhqIp
BnpiVfiDr8/HBBcxDZGbBBOaY6qHYXQ0KbisUrumZQPBrZWSgchT7wBBpys6qfai/Q7zD5UugNlN
XdANDrdarST1UT5T1GTrXvQo2d+RuvCXL9F1761OfGg+FL4oJLl/rW4wuddBISkDDVWCkuIr8y4M
hgBcHsZjeRh8KegDiiFxAsXbRySYHqNhOpSp8QnrKJLDqV1DNET9Hl+Gj82H0bSbH6yzXD7Ez6Kq
kN3dO+PxeevFJD2RNOBh0kMwRY6lSogkYaKD9B5N3ABxlm1OMPk+lAEEFoW69xbt0fx1WRF3o9Z0
A8HdqJ0OZiy9lqDslS2Du8y1u4CxhRR4CbM6eleU0d0tY90ictdqT9t5pDJ0EqVwdX9MjE9jeGUW
Xt8GaFqwS3KvDx8vS7l7ojdCcta1wf1DpAzrOHafozS1i/kpk1P7Msj+vbpB4exGNY9RQWe2W/9k
QMeDSZ3RGT1WmaQ/zoLc//7h3uBxRqTUIholFHjSob3ubtl4itGeW6f2Ri+0C5Q2xDdrLZBy9yIx
FarhuKFZnE8GzFUcRqaB3UNZTboep9G/vIrMIr1xhijVFfzpuBE5i5XVFrhkcMBcKXlW1Q80bezZ
rEF77RrZ98tQu6JsoDhDpU4xLcMJULNyn8AUJgJR9hViA8A5WrGiGiGZAWA0LqMlQVm9g3aO4QcN
xkByNZFCsLN6Ye34jkNLRil9oRpoMwrIA+vlt1zpo3JC7T76fYRWV4TGGadyVjo6YwIVfHEFma7U
L78vd//w6pn3y+PlvRKtpcV+zeZJGOOBPk8x1tJ6jm6RJXyqPykPgyu73V3iC22UQDX4bkSqDaQZ
aqBNzuQxNlStw6Ttzl/BkKv9YoSO8t8KyNkotIH1Stpi80b/T2Z3uq+OmlfeaLUtsh7MOFzSFc5Y
rXFL4iwFXGJNXobSLmLdzbS2E9GwkV3bez4EFmelrJa2SjxCTTJkwCx/HL+tlaCQX6gcnNGwEoU0
sgRh9IfVN33Gvyn9QlLUVbz41AsNPdPsS2vHGQ5zUUdzLKAdnaf5nT09o+2jvoJL9bEPVuUvrQhf
q9lpYd73/+hiGMSOcTWixDBnLLN+FNuGKzhogv3iGzAk7b9Ga3kApYFT+tZHtOK6a1Dn9uL2ztrY
kStqrhNYfb4VI5v6xcqJ3rPAVV4cZRTjgz7TPLQi1kGRdJwZUaV2jSp2vbSIjo4NwiLSfVR9Fqyh
wHzwVaFNZqjrFEHnJyf7Vn8gznqor6ofxA7t4a508mdRnHTnNIM5FdFL9PiCxoWPYXZV1zXLhIrX
TnlQ4ttFd5OZ2mEveHztedqvcLjDHLUyWGfNGDie4isuXhOodbhuPeszYw4fDoOweJNtCHfWXiFy
R3vOF9oNEhBR/ocC2xwFtvVhdlQU2Ea+Igih7+UcgEZUhDQxi1J5kX9zyxT6GmcmxTqqGA/O4ktJ
ipZS1n05HagmOmr7sp3ReJMf0wH1UEAbHEyVQfEwOvi98oDud8QfRff1jua/Eo39fyOaQvqMZinA
6k73zLS2tdZ0KvkdfUGvYDgNaSuQ5vUGg6E9gtyHKH7uy6fL52tf28/rxukEaTszttJscCXrOYt/
LUg/ll0LmlJR5YsIiDf0NMomtYcw6+y3skuawhkUW9ZFHZ879uLVonGOoqp2Xa/FECis0mtDWX6E
Yy2IzwpE4Qn55ko2J4tZiHW+n9rSBpVYaXzIwsy7vDcCNeOp+NZ6mAywIg5urvwu0L2gYnT2Iqjo
EmFwRhyjps0IMRqcUgMDVr93+rGmj5fF2HulbrdE5V6pBFM0604BhpT5GayclF5X5fWi/iqyO7V+
zqOHehwEBkEkF2cPqrUbczmCGsgZfYga3PHG8EDTyrksm0Db+PhWshSxlKJHwjVWw9UzCw1pwvkS
bHnemu0/R1TlzECW10uTM1HYRcHuv4jFmHUQbJRe4iP3JaIfYEfxEiBnEyrJrA1S5ADMn6YOYYvu
Dh5tjndjlXjF8v3vlpAzDDRTe3OhEG/RMS3BuiGzIPKz4xC9Uj/OIhQYH0ubDgCmMttW+DvJkBYY
btH1e1kQgcrxoazIlOPVzIATKad59aPoEU1olyFEl6rGPRSltMrViOlCUlPkhmI8phb0mfdOoaOK
VTacEk1VGgkxzZM8WUtxuIwvWEq+G2MmXS3L7EbKMuro0mMY30YY3qUQe7C+/B0UZzTKPFQqwwTU
PDXOpPo01O2K3mG8upw+XIYS2HONsxVNbEZSzWwg1X5I6sc51N2iRZwEBf6XgfY1hJoIrCJXhKz/
a7+hltOGxAuiTLN5NC2/aw909P4OgrPnVZaADW5EDHIsvqzzky7/UiXB9bf3RMSBOovBbU2xUjwS
CcSYTsmjDoZY6gy1neY2DSp/OmA42GWZ9rUeSQSC4VLwzN9k2TCZvi+6BMYcrqSJadP5lRkwLxls
UAKs3S06Q/EpNiUlaUpXQOlD5WFOaa9PIAsUPLJ3b40NCKcHfV/Wy6JF0O30OUaHgKgwT7Rgb/jf
5DRFGhRSqCwr2QVFEPrjYrOhfuLCkr24NyhV/2wPn9Sr+lYtphxoGCE4OA149FiTTH4Fhhw8dJN7
5vG/g+7iFSZ3ZlNFG1SS4cx2bQ8HLEgNw5FE2atdw7ARjCnLxs8HnceA6kw8mNbiTi07W1d+NuG3
xggu6/euVd3A8Bc8oeUa9wyG5hjj9Dkvfqet6kS9Uxki91ik3+y3bETCGL88Wyiwag2DftfPM5Zv
FHVm7b9tNxJxd3oXlYWVNUDBTJ1YRSNu7YPr4n66Vx600/xNPOluL4D/Sh+4S36Z+kpFCB83UxFI
ubO6BFOX5Hv1w3yyFESvWgTxpb+1FoRrcYv6KDGKAnIWoHluzPsBN2GsCfwXwZYRzlq04LAOdWb9
ZmxZpB4z1PHHmsCos/V54/Odd4xw90Y2p6nRdjBJMqqTQcXTxPeTfJjaKxk9Crpsq6WoVEMkFneL
9InaJKidgLtkhE6vutKU2QNqeS6fLYGpJZydKLrVyE22Q8nytejuusG7/P19KQjqHHEvoYqPO09x
0zdGWcNXnvXEVolD8FRv0v+9ogHKfQbhjtMQd9lq9ih0rMNvQ/wcEYEB+hcLfgbgTs+89F2r6JCi
/0zAXIy5Ww56bV7oxNHpdRwEl+y+Xf0Dxz+gc7iR5SBDnmZ8RuFBODqydLJEdSD/YoXOMNzBSbJp
ma0RMDS2GdmmeUhQ92o6JiaxIPqa+KLQ4a6yqbKsGSoGUIMT4LVxbcM4DquqxFNmzTCDK8Vc6K4S
vDL2pdqAcLcFxvWmMZ0BIh0qMJYeuiB260Mfer3H7vfl0L/PndhAckoOGoyq0KNqcOOjFbBGLHJd
HCO05YEg1b18nvboFCx5g8XpupbFQ2dSiNedhtamP2JkjGLXYA9ecP01Lx2wrOlWmKdi9uaNBdwA
c2egHNIi1FUAk+fOy++HgD7K99UPTNlF4UP3XRQf3TUcZzg+NxApSgNeRqwpMsO2urY+GRqns3qB
fRKoJJ8NkPTaWKwFUg36qa9vhcMp9l3NjRzcxaFKXTUNKeRoMAOo8MJj5zfH1MbEDeddvvkGirsx
Fq3TFD0GVFQldtfLtibfke4dmd+tAvJsTImsz3XGDnF+tH6z+RfGV4Ie1OXIel7/Vgs4i1GXYZb3
LcCMuHZmeqx6tLPUXwRniu3BBdWmnMmw0BgvrxkWLr9m6WWU9NjjqTpiECUOkvAEi9A4a9Gtcxal
FdDSxCYvY2xC18KQbzw/CldMJinScM5gKKQyp4ydW7UGTU5W2dQUnKH9AOZG8TjTUBWZ2aUNIOST
6oAlB0lDM2DBt3cQNm90j/CUCRGGYMhaiBtrDZ8z7WenPl/WhN2L948gbzqpMPy8z6sWW1NgqJ72
sSx/Ev2xFQ0xFthwwrMmqKNCFPmfK6r/PLqqI9mJN3YOuSZP6ud/7l76kwpe1YKbEY2ir6/fdCmt
MCkgXXydfGRvjvCorND00WOMGrmTfLq8muxw/vuxQsvDazyDmNKyJsCrWtMeaWb3tea3QqLy/YsJ
MzEVVVPgVnBiadM00NlEzG9UbJRDlUfTj07qfX8yTac4MtoVkRruC3ZG5ARLmrzKlIVFTIs7efIK
5eMkmiizr4lnCPYTNu/QcNQkojOIermvdWIbCpqTdXAgL957NukMxNk+DWxaWcUSg2AlTqKDoQTl
LHCfmYV5qwdniDcGr5FAhQ1Zpuwqln4i6lp2t1qJlgRnHATvtF1rp4H+nqkCOiI5U5RbbaXFKmJv
pYYA5ZM6/Lq8XPvBvTMA75fUU0cagxVkqjc9eBEMDDFZb/G8AWlp7ImcLoE0vHeiI/QqGSmilf0k
n/ohuUKWyLks0K4ub+Th/JNMJk28jpCHZE/KfD00D5WoLGff8GwwuBMqSdNIVd1CoV1s06f2OCDg
Jh+HH0aA3Pr/g9f/XzYJFX0U3fqazJN/rUM2heOCdeu8CdxBTaCh1woPgOnI2m+1D5eXcH+Xzmjc
DQvGuzmJQFjgpmgXLWHr5lnYCre/TWcMTq/JqkVrUwFDuiIPpq2NduatNr2lnT06jBJJQbOA8L4V
LSQfwKnyRl9pCVg5YHZ1PYQfoiC77kACshyEIY/9KBU4Nv+zb3wox1zL2BpVwK13oz+B68mFPUej
CioIbgxEtBu//1oGohprwdrysZ3SwORMI0IMpO5OpPTU5Z5kglO2a843gnEnIF6iYjFkhI/ySUOU
4kOBiVTt9K0SRUJEojBV3VwbEkZOYpAuFpD5y9T6kikfjfL7ZXUX7hL7ERuQtJqStEkgzPTATCAb
bDradhthLojqo+zeFV2GQkTuksqqpFWMFWJ1XhiYV8iy3lAPPNWYC1JhDgk9GsdZEFMSrSR3aYGF
aZllGZBRdDPrXxvppL4vALPRCs5wTLVVJQq43hE3CBE3mA8pgs0t2gJnL2dtgaiUFMW3BbaKbz62
SrQhdiYg5YTYatfY0vv8sbNUfPOxuqgINjNzqD1h7iPjI8gCI7O1IBttRmAVOqrg0t91MDaIXCDL
sArwdzLERLdsxTol2icz+bT0nhUG/fs8jD82yuQuTGkMh3RdoP1h39yRQr6KUZJ5+YTt656pKoai
morOV020WisteoL7krYns/FAmd+IXNh/sexnDO5IDSbCSKWE6sQ+ckvMk1KuJGf6YsV2dz0Hy+Fd
JWHaGY47TvrY1LkeQ6Qye+yKyBmzoEK9/eV1239Y6TLBiBOWgOWLIRN5ndNBQ8fA8mKZSjwEomfj
tkvt3GZEWa1TNrZ2/45GMdCMnmE5q1ur+TINBMKBJBCtJqtddJozqM+Xpds9uhsUzuzWcaymSOIA
JTuq5CCJ+IN2tW7zfU4jyn6RlajE92fUgQz1o2TVThwfLgshAuH0ICfViMGAACma22w8SPLREkWA
RRCcVa30oo7ahUEgdUzd1nrqzHcFmTdrxbljbRgS1MYCIz6y17t2ACv1/TDYGMcGDhQcH9H0z/0U
hIk+QcZdZmA2yOtLVx4LdZAmhTUl9D9q+GKKHXnUMZ91BfXZuRf5uqgCl1myN++2DSSnEHrfIbu7
AjLPHWYi2NCnYoKMbOxT5lveZdXY1W+MgMdQMZDb6vwA0mU2wLJba7B66u8Ocol8sF292HyfO6WR
QbI+QTUVXjqY53wVEz9PBSLsW1ULzbugL0ODoMzphZZqaFPJZbhFM7K6aIREQmX5OaMxi8UhRPkU
EdxLYG7jiSUgz0UgAjvUuu316nbBkrpI9zs62qtT3RbRGOyu4Fm6l1j3Bs5QS1zCMaQbkLTWwEuJ
4o85FE25EErF3bCGarZtJkMq5u0pkMo6rrdsijmbOKeK4HbVbiMU55pPNQnlsgNa1PkUZL3de9LT
qJQ3oNE6oXy9/BhqcR9pA5pSkqP1TY1v63fVcm4QuHNaNEWSLdmIZkDrLlbsxPiuiKbe7O48aEtU
ApIpDUzNr63PNBdNZlod3hXms5V+n7NDLiqKYL/yjbXZQHC7Hqe9MsQEELlMUGP9Ke8iO0Lz5PTx
spnZEwVVUjq1wAQp63xGupvVvu/lFT5CiBKp2lES3RlE/XjsGuOF2YJwd5CZrDPK/nFSJvlhnKgd
ldcy3N+KBoV+vCzPnv5uoTiTA8a/KQ8NyNMq13VxU7zHudl8n09Gz0Wix7m14PvLfQPOZ2xL/p4q
6y0Gp15zgxh5nOEMyil11Ab1G1XugNha4B8Ktp6fpj43q1ouIdv6/luh3JBQE1ej7Cb8trJw9oQU
oE1fTGw9PeTH6JCd5NSuPvceCtSDSBZItBtagzOA+xLxfAtE+68PZrJWpry2M14IXg23oPYjjxxn
DGhlc9BC5+E9unZG4yxNQqphicoJT7v6rlVOfSzwq/ZsgCKjFRchO0wI40P5S7eEqkwgTar+biVn
7UEBaIz2mr1PE85AnC8gN1VMELZjz+CjrNtUv0reQeVhKWyYOnPXDBDzvd6ZuCM9Oo/hztS5X2oH
A4qgCpzp/d3fYHA208Kc6zVjjZzyafI0twEDLMIwhM2WRB94dSVqjd3dnw0ep9vVWs55qKJ3LjZ+
SI0nl9c6aq5mIc3K7kHd4HDbI1W0jGPW9Wiq13l1QlKisPx3qPJLYzmKUdDJxplNOUr7qpbwZsvk
myJ8VESqvC8Ca1x/+T6fJyiIWjdrie+T4ndefIjzzO3HD5dl+Jf9P4NwOiYPi2pNFM1/MWZCKx8a
VIK0hwScw47+GRVjx1yU6hVJxSscBW3hqAOwy07xdJqmJ50KbMy+jp1l4nRMM0tzrk1AKMMJs6ac
cfmmTTeotLu8diJJOBWT5ynLYR/w2p1vjewu0xLbrJ8vYwj3h/2IjcMsYRI9myEIN+BheqE/irz2
sAZglPH+P/VV+3fPWan5QoZRG+OoQikcOhjZwJrOXq+s68VnqXiRW7sbk1U2WNxLXpVLw0xkYKVH
vcVcl9KvHPOWfFDvmuMYJG53Vd6IaLJ2nwZbUM6vkpsor+sJC8qeBmhi9OvvxAUH3ZH4y6EWlWDu
Prq3cJyRIBhL3yo1ZIyv88TWqv/MN2B5esOwXzhmXPVRoDSXDwDlixy0JDb1hFkmVJOdSl961O87
w8mf+ivygdiK09qtM4EmIBG895nGv/FZ/2wo5WlkG7OrjGoGrtF+HukVhrJcFuzyiaN81YNszXqn
LlhMGUMGMDjCGZvIH9/3fDxvGuXLHCI6RHX7ghPIJ1b/p9+zDC2jpoiERBiiRePMSL22ahYzC6zH
p3AI8vfkzrfCcBbEzCNr6i1sSjQVNrh/9NyriGVbmE2yjoMjVYJrUWCyQIj52mQp1SyXZoLI1nxn
PuknFKYj6jM/Gg9sgo24JFSk7JwV0UFT28g55CtL9Mb0mTt1uoP87TeoisBXFm0VZzvybkpWLQPU
pD200udiTf8SgLMW+bQoYLeALkjLkyldzyKXQiAAH+2RTYzsjVQIgGJzv1L0K6IughohEQTnUOhz
ivqaECJQExmbFuZGmD0UQXAuRAnqWwwohBQoX2UPpCGQvCW1Qz85rkh7RXdtIGTIZt98a9ooMdEb
RcGyxmtZn8+R0sJvnZWXqWfzAQUB6Mn6h7dDPoSi98W+kGdATteGzKxaxDMRg04xyHSyq1FUuL9v
Tc8InLKBRVgr2w4iEeUh7u/BFmmIJqMLIPjkf96O9SxZECJtHzQld3R6kOjv91wKf8TgM/7SaJkz
NSAGjR/z9Tt6nQvRo0UkBqdwGH8om1kDiEz9olkjWkEPpfnx78TgnFaz0erUjIGRrn4+/SChLZXP
lyH2LeV5pZjKbXxJkuVh066AWCfFlrTCNsvfaBCnsajAV7Re7P8bIGWJ10WVsO2Yb41GodiZ0UUd
dD6mO32Go2fXN0sq5CTaBUX9nqIjTApWDA4UTZmoXbAgnZX/WqrH0vis66LXMus2emMFNhhshTeC
paFayQ1jt9FRdctY8qOjFIAQ0Rb5xrunfwPEmZtVyTCaiAnTdidTfU5EvIeixeKsy5oayEKDZcPF
xNAoPtShF1L/srbtplJZQeV/N4SzL5gIFcsLIxSr3cVRMInKOKRucpM4YGCxl2s0raE2ehXonkAw
vkW8NJKITgbiGXS9RaOIjSyxsJt5/w1xlozvEW9VK8xNjYEcjDvU5J9CN/5Eb4wTq7kQlq7sXj0b
NM76xPLUp7MOXWDsBLqT+wgHms4/dJGhV3y6vG2iBeTsUF1LrV4yqi2D/JQw7m0ivzU625dBFKZf
Fw4S3xBuSGAFGmughM8k0B3dw8uIMcpYbvNDxmuz97ST7OpXkU+8y9CCk6Ux+TdHeJFqM0xGFhga
Jrsen+kaXAYQLSBnI9qqSo2VsUMpYHvFIyj2xuHLZQiRDJx1SPK86EsZq5fqv8Jmsifrw98BcObB
koo1MwcArItfjA/dIHgoitaIMw2WJA9aN2ATQgsZ/L7zlyG9J6toWq0A5s0AnVbKsnWGGBMSAoPl
zVGLBIpgrUTW4M2MgSyMey0HSuuzMVqla6VuAVJSigYGEGEIXVHB7r8Zp6MUo5owh0f+Wv3+p1ss
/BkmbovutMjJv9KjIjCq+0+6swnSOaPQpWYC3lqIOJzkk+F3AflCftJv9Gb2WOv5EAvuDtHGsSXY
HFJSL2sV6dCPknzvmy/xcmcqpcAGsXO4NUE6VXQDGXZqIJCgYujza4xeTqJ8iRrDSfsgI7ID8mFb
thY7FU2ofWPseCTOIkSluYZrXRvO6KeOdLAeWKxVc+er8op+pUEWsBG8pRd7ncBfEYnI2YklW+Rh
mgDcWG6RnNToWyG5hArioG8uel4+zlrgwTcN2gKY8EbxVSdjs1ZP+Xc0N5zAjudGTuzlGIYi2D9e
R3hUzoakHcYuzANQJZPcp3rmRqXmJHopkI6t0QU14aPwtZHVY5UDpqg+5uD4myJ7iUs7RYElcS5b
3TfBQk4kvlh/6IgxpAqwXtppVUf1OlSpRkfi4j508kMm7Kd9Y7x4SM65UKpVNQymm3rQfZyP0Sk8
oFXuhAmNaOb/X5sR/o+071iSG2e6fSJGgCTotrRV1d7KbBhyQ+89n/4e9PxXxUbzK8xoQhOhhWIq
mUAifZ7kiXFqJF9CKWoBOuMkVWF3zecVMPj/8Qg5zRFKlWIOCvhZTgzKqQmil+yoAWP47+6ZztMF
pkx4gpwemcohMuLq/yhOQRXUHtvywNxb8YDmB03MHyGnS4x+ktZJAzX5Tg+YJgaYtysHbGNo7/wD
5BF2/5fEn1Mhlrp0+bjgymiweOq1fJAfu89GIKMLN75Jvl++Pd6y8czximQso7hlR5nH39r6Ryzq
DxOoDItTGdJQRAuN8ftJ8Uundqi/tpZ3mYUPBZT3PKCJ9L1Z0RqLYskvaJTX/THDJHfsYkpF94u7
fxvD/U1JNVTZNDAax2P2RJJUDsNQwKzQR6v6bLRQsoPA8ivsyD/e/28iPFqPOWsDTQiIdF58Pz8x
zEfdSf1j7DBnXb1Bt7RDbGh4gP5iby1D8p6u1qfUS1zjWXC0++Jx/hYutZiWwB8JR3xLWtnGHcGc
KLa8Opkzn+QWeAN/MvrKnTEP85OaSxKNjGRJf03paC/a18tMvRXxLx0wpxObsh5Ib7FbZMsA7hZn
cAavfh6C8TA/rA7YOoYI93SbzYf9gwZAJvOX6HMKM5GWSNE70J9OxlPY2tRpgOtSAGAodMk9QzxI
D5iPCHDqJ6Ery5j7SNyQ39KqpilzDzIbFFNN5VJz4qN1p/nyQfJ6dId21+ob9JSw23HfmP+mx3ci
JQ01Jf3vww4DdDvcdo72PQafnT963XP/kLhxkPjVJ8Els0d/gc8PnRzNGKVtAi0at4cw0B3Vz7zm
pnDQVj4Cb0FzzDvsszmyyhyzu5nAVfofNurMN2fl0VMq9TpmHJzJWX0WojQOukrv2Ih1GQgtoohb
TqRXrDzqJ0Zt9KtbliVLrrsjm+oRwRUI+eKEN1LKKlZqyE96XLw3HAtMinTuiFYpchDxta9+zofI
GfqSzpVl9mArwd41fbmnonD1Q0H8b21zpsAZ9yWaq3GOICZR4b0NIT8YXhEA9k1yetuAEUFCxB1E
wiHiizPx3SpJ5ljiEDuPnnRnumHhq+WsePSVm9xlwsL/vhk+s8mZ+SUJlzxibmCrXpPkKrJedEUw
e7Uf+ZxJcIoFW3lXkvcgASwXW1ZSmybXVv1LxTqNy09bJIJ8wlEbrIwuC05Pvlt94qmH9ooh71Nf
sRNf2L2wb45/88VnHvNpbNVRBTXyMHjLSX0KA+sq8kY7v6JP2fPkL27KivvCja37ZuJMmNMgXb5m
iYWGDfiBDPC/QDbfCujBOP7H4+R0hyxPZTH9/aJrDEagR8hH8fjENOP4IoqPRUxx6qOU51BSWzBV
0x9xdCvNqa0kL51pj/ohloOYCmJJgVTyucdImtbGiJhvOJWeOlwtSmInSe2sCIcE5yhijVMlZRyp
RcmUFbo6r3U0geSmLXmJowX0KSjt/JFty7HQYmNcNwIu/0eMcpYVTqGkabcWyQraZo5NIiWA6fJP
raf40s3i4lWAqIBZgUJROYVSxVNZJszgmDczqk3dC1sobIBXhLG+4mJmKxCFsv8jVj8zyS5gk6Ky
ykIrjAZ3Wdity15+F1i3vxTsFCGucgA+nsAT/wCRwhkHPpkJ1ZWgHsy0ZmU6Ule4Xdg/FqlqD3Lm
q2ENDGtyrOf8dlpFy9IEcstnOIcZG1qxiQDaNM3vJaMEwIP0sC5jaUdme7h8mSJanKKpgSaQjj3e
JECPflU1uVWU3B+k6Jcainapiuwtn9a0pKjO0GIJ90HFFmo2a2M8hhjEMl3jJr8t3lrCkBm8zKDI
YlBO60TIR8pkAFV9cerrBP3doat5tQmbUfn/IIQXONn8+EgYqjSaNNDT7hg2URVkDjbrYU9A9IZO
lIv4E9HjVc9A2lgz8BopgO4y4FUNLAZOX9ku8fCWivKAbz33F5xryqmbYsg6bZrAX+Ot/vjDuiOx
Ez+v2FAwHuLvajCfkucVU3UJ+hgJUOn+wREzofzwCejTRgM91rrJfC65TQ3S9iN67FpjAWjIUUXv
C3bT9MtVVZd2qxdOG98l1vcENq0SZBx23bcNbe64m7JSDH1q4dtj1X1IP9FetEVrP0bdkOBO2NKU
Qa1ykBj97sTaQqtT7KKg7zDPo/ayY/yXEbDZ2OV76oQvIoMi4pBT77RcZyD9gXxSPqXZp0KEDrtv
sDb8cbpc0iO1HhZc3+zPib1eY+rXo8flznwyTvTQdI7Qeuz6cWeKfFY5n8c2MSJQlJ9mX7WXU+Op
PxSndKOT6Q4++VkvdniXHpaDKrAju7ZyQ5lLoixtY4wYkoLOm59G/abMn4ZeZI93A8ANDU6HG6ma
WmGIC8uNY6X4LTBH8+YUdo8EsCYGmZ0Wa44oFfj8AjH5OLrdYOqdgLOlRqet+ZRof2KaNmxxirvT
UBYnI3sG9XMaws8uXzO1tTvR+tNdE7ihw65w41po5aJjihWM0KKzYyRbZ8mmY2DpglY9ER1Oc3QT
QiRqMjrkRikyWx5Uu2x8RRPM5DD1cEE7Wpz6QI6SAl4XdIh1r+ifrf5qlUanroJJhMOy6/VuTo7T
FGsXk4ayh5we1+sOlTU1oH55EsUNooPj9EU/mouyMoVEG8CRFS9Sl3lYsGCP/3aq7c3n+80PYOXe
SwJpWlIuK/hpgZYP3a7jr8EUjEvs1+82VDiVMKsqNiUNoNJ/dotbhpizXgW6m1xrgXpieBu5I0Jl
3H+rFOvMDcvQsAjqPWMmcKmWbOoRCWnZ9ZQPnobV75f9rH1FdybBvVZga6ylsoKEHE5X/ZC6uRlh
cbSWuP+NDvdaLaUEnkcLOkgW2+Z4RzWkwEV5+H1X1Txzw73Vsi7WJmFqezqtP1jvWX8lXwEV5SZ+
ZY5c9WR9ETUeie6Ie7Z1VdHYisGYBuDlRb1qJ0MQpYoocM/VKtQI7gso9Ob3on4mjfffroZ7p0NW
VGnNriaun5v4lFe3Wu3/CQmDYuG2IQN0gHuhA5Ws1qzRRYANMo6i+8bwMo+irRb753Qmwj1QI29V
DSMJiDXrn9P0SRahxewHs+aZAGewi7wZAfUPAu1nLBtpn1l1p3AMz2w93TZ/sA1flTCXtf9Az0Q5
HYCag1aYjKg5ezQwT8tt41TISyfIRGKHsI0VVp8i5OMvX9i+iThTZWe9Ma7qoGbr0oIqi05UYO8x
E6EcRCZivw64OVJOLehGWmgD672gQXIwrmJsU7VuWBqruBO5dLviYVEAXmDVLYZFuYc6zNhhZZS5
5gzmdF1pWWDkheAliUhwLxV9tetomSDRJ6Xd5JltZbFAX7+NzX9wEzZscK+1HtIx7wvQSI/Dt/II
MAonfmLloOIND7t/Vb3EtNsXUR11P7yxDMNUdUtBMxB3VaNOk2FKEEC2P9A9/Fd5PXmym53mK8NB
Jd+71t31RH35BIxTIOT9WRFsQ55T7RPNFRIXiJcnh54kG28Pyl3DyvPQrk+YwRV4sW9FtY/nfGaX
Excr1ec5j9/oAdrwBjHziN7LxEM5FzjMSH4CDVD3q2PllgF9vPz69pMfG2Y5QarMrJVHlvyIMD1T
2sVUacdumafrMCHZt2hum8VOui6ZHIzZ08+6ntSl0xu0ULGDhFR31TxoonBl1507fxNf5J0Tc4gI
nqtTeQvyQJPHArH10H+SA+th9VJ0uGXia2fHfOEaeBeIzDGZcwVU8+N8nbg5OlbYKEt/UAMGy9P/
Rf38FIkBGfef8u/r1zgFSAZS1pQl2CiuPjnIV2ztdwKVuzp4ekDgFsJV74aDm/Pl3leF7eWSEWZM
FVa32Wk8FNdM5VrgWSBdzGRcOlPuKXUDen+kBWc6f548BjYJGG60m08Y3WNPV1RP3rtCQDwrsqXr
ugHr/96WyGpdNnkPxuocCxYyYLKroz3E3+LIX0QzKLteOto8gAWgU4Ab8HMuY9nlmcJOcXCib/VR
snO3+PWD2sP14Jp2j6srhXmKPVnZ0uT8gnXs4EBnUMkq2pilKvdlPRLdGfuNC3emcGofmQK5DSfQ
YNurp9v1qj6wGVXdb2/yP2JIO4si764pBVodBjTrOvOgOmjeubZKUTjFpPkCP3yJTqehWpgz3hcp
f/a9Y+R/ybPgzEQkuGuRK33QDQ1caPI1XZ5HxNSiyFOkqFVOtqNm7RatwVNSAjbDybLGGBnE3gE0
Wgpr0CITzM8DpIR0oRGDI7T2YDXObX2XvBKs3pAP+n3jZs+sqMk20devFGid/6C6IpBCvjSXxETt
CPOhumW4M2O0NUXaIal7n47GXSWTq3TQbpRseTXj1A2H2LVqYeuY6Bs47ZVLOQM2wTcsJ6wUQw/t
eDCfJvTPooDlCNvWBVpZ5dyAtpvzaWaNP9Y4HPIkfFXl5Viq0UMKVL00HA8RGd1ssOxUGQXyu59w
3TxDzgtopWKOohhvZEJZ19V8BgDbHtLX1SHXKermIkW934K9IcgpmTxPcK4SlGfnFbdpQIIZ3VYM
RNpyNJh41Ch8ZLCR6hDGAbvxxpkyX7az2qRRJaZxAEgMnH603tyw1iOWnMquWTywoGY/3BHbuBe1
x4hIc2Gj1fV63Ge44b5RH3o9uamV2l37wq1m3ckG6ZBEKoKv7vjfrDA/oCD3I7QTZXR9tuAeK4Fu
LQfLMm22JCAUDv6JpIkv48mSrkmygiMuXmf3/xe4WOeaYrMFOsKGGXZuFzQ8X8Br5ojoGdPwcFKd
8l4+GLcaOmLplbjfV6Dp+dpdJDdDa7JHavaA7A6x8vQkhbXoOYqocIqnXuS8RM3+79cx+rM7IRSP
Xd0F5ika06oviS+sgOz5ThtLzFfttJomRcheJEFbIQ36I9pK3RjYg8z4WxgA+7uhU5R1EPj6lNM8
lk5CZPFxd+Xa2kl23xdXGrkZis+X38BbJ+ElGeEUjjGHuZUwg4YZKl+5YWOw2h1DMh4P3ZfsmjVz
MUAJgnaI/F+v8XlLG591Dt+0W8d6VjKF5zREcSOS3SwGhoqX9l+CJvNkOP2iAjE5TljrU6pNThWf
uuKuI8AN91X9yooOl09U5Ipy/ojRNDWME3jSounOUjCq0H65TGHX5QGWDrGwPIVi1Rx3Z2ORTQBI
wDMgQX3UDvPhR+dawIxnc6oiJbL35EDF0lVAIhIAsr4PHdSurdaKNW/3zUOvvqzKc9I9XeZn98Rk
IKECcEGzFL4rRorm3jAqdG0MRPPkxHJVRYTJvFt71zc0uCMDGAbw/UfQgAC8hgFDY2ANn5qfA/Wj
t1M0b7HtMLri5p7kNoc/APRhUrj5BN7ALrlMq2ZmKvJlwIKsIQjv4apaNsJnLw8k//Kh7maptuQ4
oa/KnAAKFEK/nKS73sfzdiW7uZEwprPcDX7+qvvpyTiSx8t03yITXqFs6XI+fxtl0Rizjkbs+3ye
r6NbFgKW/nylv+WMIrS/Zl/NY4/T7o7aCcehsF78Q4etWiVwY8WrOZmqvPRF3IvEgN5gVDG+qKwk
L4xlp7MAK632dkyBgXqkU2JfPoPdNPX2DLjURdI2tOlZeE+D9J5lCDEy/KQBxD+5Z7m59KsoNbhn
LbYEuVdqJWNoLRZYjOP5lNXEXRbNJc+VpAvsxb46+P1WKWeBSUmz2AwhVRhwqG3dzOAnmlru9r25
updPcVctqOgx0lTDtKDn3mueecUw5KpL1JHQebBeZ8r9f/t9TlC7dYjLsMXvJ/O32npK6j8xBJvv
58QuRo7YmFb8ftR9NzMP/bciMdvz7/QNBU7MgE4Ix3gBBaC9uNlV4xROf7IQHiS+KHW/e+8bUpyA
wbOTw2ICKb2K7LU+JPG3sBTIFtPBH96pAcRd4GICjIHHKWzhrxZYfYEp+7dVcUUgB93xH1Q82MFf
oMP3tCjD3FbRFEHzfAW4M+sSjv32KjwUwMU7NX7shd5lSds9vDNj/Likip3yrdKBoBItL+loPs9F
frByNbhMZlcJbMhwAq1iG6gGVDxEcONsh6jAR4QEdIodyaQCjnabPHXUIUzsOgIEOF+KmIcymmUs
I3b0m/6amTI5SB8roI79kf+xIcQrnN4ai8mCUBTKsyS/VIvfjQJFsK+uNzS4DEOtSBJJDNAw4YC6
LNWcBL0nvZS53b6iLTfARL6A5l5UsT0/ZrM21b2usOSF9iAJBDqNXBXzcdGAzgJ5zwTO727UuSXF
uT5aoq8LqXBV6l12iyj3BJA9fz2xKDc9Wa4kaNbZFfbzYfKZy4QkQ5Iycmmv2cp8SjOKTuCXy6Iu
YopPXja5vqhTCSrx9fx5TFCMQpY5AM5ViXLEcDcdRI0gu49rwxb3uHodq+nedG1a1bYF3KPOj8vE
Nq0vlzkTHR9nNdAKP8p0AmOj9r3sn7Q8tptRNAq8l1LbiASfxWzYUMvUMSL/l136/5taRWMSuzZ8
c2qM242YZ+0ShrEBQpMSEBIhMyACB9sPhjYkOAWB5a99NMcgsZwWj+V/py/z43paXAb4YAkzgiI5
4HQFhmh0bWYc0dwdvP5HCSBquJKWM/hNiwFnLYgPLcZMRZlBkVxwCqOHBUG4zBTGcitrmLKygFJY
i/Budk3w5jA5XaEoxtKNWH4MZHIExz9yNJkDubLqc88aHkcm76J4YTcBsZFFPixqYhoaClPwvTsC
B7RrHMuH0AP/0Y59lHhjBy0WJRAtS6TkBhQaRZkWgSrm/UzZkvqpD8FzNVBsplWmGjuI6s+hrv6o
00izNbhgAs9NcMx84jE1pTkeCUjOi2UbTeGUc+FKdebJ7eBZlunW6XRLlvX5sm4RvEY+/zil1Uji
GUetKA+5/C0yBDPC+zHnWXz4hGNZdkMvj/BA4mtgWjJA0tBd7saDci/9IkBUAwLZJ/Wn9Cys3Ape
JZ9+7FBQ7XpmDpLXtbLlxv0bt2T6Mt2rDzDj6S0aBe4i4WCn4FXy4RAQnJVsYCc6WJ+M0E6s3I5E
+GSiW+M0TlkapFmZd9KbnQ1MHa8uRJ6jSIny2cayLFZMBOD8GBCeCjwK1lYVIftn4tmJml9Fl8Up
GS3qzVxiGpsanSO1z80y2ylaoVthbVBAic8vpmkUyW+OXeeNbvNNPrJeKtaS2H2BUKyegcGr5SDq
HREoFI0LXDWpQ3sIwYVFzY9ODcYJq1zS66hHcVq4FGE3BLSIprElH8jScbTGOi7XaES2sfOix9qf
D7UnPSiALoxckZ7cVVobUpwHRIw5CzMVifC/w7P+MPmsxilsM9q9tA0dzgPKlDRSzQZ05gErVN8W
PZymL+tBcqxv8avxwMqM0hfhuNPuM9uQZf++cVUSacgapcNJ5kmghDeKSOp3pWLz+5wrtGAvnLqw
wq0EJRFitF69SbXrfPzWo0vtD/T8hhQ74Q0rfTwnWsNuSjfqU7tilxAVTdrtq/oNDU4rFXUhd9UA
dmiAWhawGGRfstkAVW+rWKZ2UA6RW13Fnkg89o8RuWKCEoiq8rnvVMM26pT1ZdEIgBrr6CZxUNMb
q3CjVeS97mp36zctPpTR9dlEGwZoNcka1KbqSwlWH6edIBbcl7wzGe4NSyHSIS2bQ1ON9nqcwoPR
ieKl/bd7JsG9XXXJNDqxalLv62iSYHigbCpadDn7kfTmxLi325RYoDsynIzOa17reyzuvdKP9EkN
JFCTjsYXkVISnR33asEXhlvZ2dXhywD4BmGotK9gzyfHPds2bM2o7MAR63UAgOaR2jKaLDFCZovG
x96SJh8SU5vT495t2BptQUy8W0D0XWev+om1NxuFHQPJ91H6VBR2E1jeD2AovVY/x8fqvgjtAQvx
sswRif5uW7C++Rbufa9WZ66U3eSEl604by2uyC2ywU8RXoXomXGhDVbsWnXICiNL/z1OAQmQPFZE
pBP3iRhUAVNU1j/O9gBGNsnQsl2RuX+o1Yagk2G11Mltc6vT/kgDn6lxLDVtgTVoJaiR9ST115F6
uKzh9x0260yA86G6Ni6NuoCoRK8S1owDXssrPhsPAGcBcr2oFX3vkRkExT80HZuE6Dw3Y9H2hQxd
H/b5jVp0V0sj2lio7On1LQ2OoaXM6IxOH/Q2I6xmKzZSd7bl29hJvjFgZoA4TTYDq5wqLDdFHHHQ
D7WT32juGEgwNILj3fNBDILtnCbAfkzKN5WpFa2LLoWLainO7JonihRxeWArDqPr2YOk+viIg6iK
syejW6qcMtOW3pSm3KJONw320BXOql8pqmD6cFd0tlQ4jSbFFrY2Aj4eu4mjbwz2IPLMn8BuYes8
4wdR3kJ0kpxO61k8PTJqKsmCcCDBFJc+1q/ehjTy/+TWZOynVdhKLTgn7/0edSZGEsd4dYByPqYo
O36VbbjEOVZNO0bQoFEzevoTA4RB6t80Of6KbJFyPYxZ5S1J7HCd/WSVvl1mbPf9KTLFok2sQ1UM
jq/YWpOkisCXOa12EqFcnb/+NwocF5mRdfMsgYul+lXRx1TUMsj+f96yYSPybw44a0LTTG5kit+n
6xIk2m1fnhYN/SbRl8t87Av3hhCnqlYNndUtUGfhgMzI5OcYrSfHv5e1m7cimL5dd2fLFqe0FClB
kZIZFSUA5lr+RbYrx3SlFwIbTVxgyz3Fomz+viywXgJDwX5cPlsVreMkkwiaKXoFSQ0QWavNnO5V
Q0PS6tUncepx19cHtd80Oe+xHEtzXCToJfWuebWeDNlu0XYS+4kTZj7xDaCCMcwENJMHl69zn1lT
1YhuYcksv2PWGKK0XAtW0ZLuhvIu0QWnuatwAd32f7/PrxlBEo622I+H1lLl2rCgc3UMZEc/LzOx
a9k2RDj3vu9bTChmIAL9VKx2l1rkJR8aQ/eAAD8fV4MUVxXSrIJh5p2z00wMrGLLsGzgD+eKE2xu
T5VWoUiffm7144BVCpf52mv0f0eBfcEmzDRro9UqRqErAGGaRLahfW3D6znH5hHpZlwezekTlscX
1eik1lWi3bTNfWW27mxI7uVP2WvvefcpnIacykmNBopPCV/Gyl68RGN1XUzRAjzTpexF+gRA/v0N
VZCErGIbfgbwNUSNrDtXrUFHWzr+I7L11j2+OZFCM4tQJTLSaPiS4n7Jbk1JtfvZm/4ANwzwK4TI
sHQw5rw7S6VZhouJJ7m2i6NngzMDZ7Wb7FkkRnsa9R0lTqPWUz/FDctVA50c42aJV/d2AphHNhmT
34gQvPdOcMsXp1HHWYK2scAXHkgeFJKMIuXQtJ5R9uMhBGqCW0adaByHscBZJ7CoUjSaaMT80OMG
qJS1LVnCTgUAhNrVdty4xHw1hsKTFwCHiBd37bN5psjZ27RCiT7OcajAKddsetJ+EC9HWF4fpMcM
nWhDZYc/lmP88Aex1jtW2YdtJLTUmnRqmfko5KPc3apKMIuWq+0o1XckOIFBHCEVw4QrTKdPloR3
UNtrKvBXmBhcujFOTOAAxEu/gMYC4P8+vYuSGxMhcpXYQ/GiyV8iIfTKjgcDrnRsz4QlNBQ+IpjD
aZK6BBQ1zH0gJD8OHkNukLz5QcG+ICRCMW5iPF/Wa/tsnolyGrZqE2tcWUAQVfd56Jty6c7pHTJE
keTmQ+SVuaAyvHt3MlEVDQZXgw57Lx79shJpTEFwmL426MPXT2muCOzG3gyNhk1Ev4lw7sTcdXpo
6ggJ1qVwaYcptMEey2OevpTl5zrR7aG5baPaNrAVuVMix5ozu5MyuxwNp89f1XRwdP2LnCoOAKbt
JRQYk73Ux7vv4yxnVq3WUJr4viH06iMb6lVv19pRT/lBPHexK1ebw+CuuJlz1rsHYq36l16eSkyR
TsngAsfIuSxLe87qO7Y4G9mSdjS0BE8fFhjNoJ2z2uOn0f5RHVUvtcUjtCJZ4nRc30w0s5gqr6wn
oj6txV+TyN3fJYE1yaqK3mSCVcrvxbWWzaorB4L2gjq01Wl26vWUNaKi+K6y3lDhGMHeY7mpV1h1
lab2kv6qu3v0bkkW1nSIMMJ2SOmEqMhtY3kba3x8z5CM/QuREi+syo+RmwWykK+Au6k8EFwrQVi5
c3o6BZyKhRVAGtX5fjupi+tYmQqK3OkxJH5loSlWkGxg0vteTyvwPg3MnDKTgF057/np46rHlE0E
PY3k+XqkoqLKDtzIewLc3eg5mdrFklR0siwO1sA6vYSBkAThvnVCX3GJGS1Rkvvji31PkrujLs6J
MeggaaSDXZsntQ6U+SmrZYEe2j27t2ZIDNKCJKeGrCVMNORG4XhJd3IGXfxJoBCYnv1wORsCnOrB
KvWlqK0EiaCA1Q7Do+EAOwDJtRqu8b/v4wMLG2KcJMQkp/rYghs5exzCxzSCPIjw33ZvZkODE4aG
qHWF7jN0AcS6rU0ogyqxPeVfB2E2WXQ3nAwAgGpSMhOUyvh+mq7C+ed/vBvOiVrQBIbhdxDo0vrF
HNxsRf6xb6KbPOwqv0U07nbfm9fpocuyJwHtj3pBQ9ZTNi1gGVGTatxVpWSsTSBNsD5cs7UV5LDt
xAPI+rEEeL1iZ761Yohb9Kw+Hul7qtzlJbWCjPnQQ9yjKzI8mMsPAVvsvbwX9/cEuDsjk6oUZgUC
k2MGspsDws66Zbv+FL8PGiTVnMsEP0ojo6ep0OaozZtvWZWNqx23CVlIXEO9mvSvrPg5hVF2rLpk
OJKoVv3LxPbv7EyMk5dIahKjWxsWwrzqORpe8k9qLMKQFhHhvO5Rm7OEpIht+6y0M+VqhL+dxsLp
if2Lwq4IWCZF+wBSWVqjlciEkXFlv77vgri4GQt78kPE7vqnKr0TZdX2GTtT5GVvmhWrYYwtunRF
aX3IVzSGqMMfXdKZDCeBVmz2VE+w9TeqjNge+zA70TY8JYllCJpw92XvTIkTh1SapFBn4pBmaev0
uqy9ZivVHYOlRrHNpnj9E/E70+MkQyVlUQ0N6OlG5Bja5A9IIU+kP1wms9P2y97Ubzp8634tYaQi
DBlfx+xRsjvszYl9y5mxm6B/zIX4eQK54Bv3Vy1N+3EEOVnzGuvV6H0rEZWaPlphsKRglkWx0EH8
AWFuNmfZ0CsLqKRwy+kr3PKDdksxba16lIiXsu2ytCHHGf0xMRs9bECOLWlUvpWues1GaMvvi69X
SItVTxMKo+7le9tp8nzPJPuqjS4sW7WMYTD/ppoAPUYBOvsUFFiyqZ6i4+AqGILTTr2zHDB3LQhq
dwK699Q/PO9hCqsaPM++7Hd281DdKMfqaPptIzxg0flybxzni42oBTvfeHVHEujyfQh0jcvnuTN+
8Z4j7n13EgyOloNKeuywuWI8UHv0pKC/EcIC7PODHlfTUnZSmolat5ThySHvMXkrrOaSef2hcRnc
QyIzkPQDm5e8zJ+IKJch0PRlqSkW8zpD1ci2TIlphzW6cLuWiir1OyhT7CjPDDJrtBHNJgn7qcxA
i9XR6yP1yhgFFQuaRfmCNCCgrsmn/IXtRRI7xTsp9PfEudeI1GauxgOI58f+SAIsSXRkO3robeml
/mtypyNwCLzo++XT/ZhVek+Ue4xFmhdGkYAoOfXH5NQeei8+EDGyHBPCDw7X5mS5Z9eGZF5MJVTh
R/ZHNqKGfE4JrCPypbg2UcWvfNOOnHm2B6AxX2bxfyic861yz7Ay9XKc2cEyNdfZ2kFzmTehOzKq
+B1galEtk1p8BLFjD1PhopaJXQO84Z17oFmILKsWg/fB+AxHzDWUgwJEca3UvMuc7pvEDSXO9MIe
WpVcvXFKgLefAG4pdjHi46LSotjri7jKsZNJYgJkEQMzehR2i8sSRkWXq2VosMOdXTW0tU8Fyp49
NidETvPU3yoHUWvU/1B4Z5KcRmhKqusrEhlQQ6MbXcmH/sCgLHJMMP/ReZ4pcfqAqpW1yLrGmIvv
k8qTbeDo/GSb6xRgQv9qX0Qp+d3AB8lQGQ02BooP3AWOSqNVSgPbGJUIvauf3fyXgKVdF+NMgd9u
38haMrWMQo3eGquC21Q50QsDUiu+KOImwF3Z35DjxGOldaRVzNjTQPuseOtBP7EGstStv8vB7Bnf
xgztySIfY9dmbKhyEmK0bTYrzLGxpk8jRrprclT+PWQWBH9Dg5ONMCXrMjDOqvpXllO3nl+aTjT3
LGKEswn6IsVJvbDjiz5XRn6M9fQ4VYLqMNN/H3TzhhPOBpDcIKMy4rSSpfAUxHBS/2jmt0Zr+rG4
3MXO5RI1zhIMHZCo1xDUOi+7TQ5L5ITHzEEHvqO+Ltj38geF2PcXxan/OikKxEAguK6xOykIR6hd
LkHTPiyiFcD73uXmKDlVP00pwK9N0GIO/HSrvqmm5ZqNm4iSaAJVoXOqwgJORtQOsCr68KOOb/Tw
+bKm2DebZ14MNji4cYaSbMlIRyF7LYq91aN8LSHE+rqi3+42eWAbyxa3uV897Zs++fp3MYP71mzz
AZzu6DPDGg1mNys0yQer4gCUyYE79FV24quK7cT49w1c70TF4PSGaaxYsJ7h+mI5sS3y1aCC8EPw
ng1OaVRGGEsZE37a/FLLYzl/S+nT5XsTkeBURgOE0lnvcW0q5sn07LaQFnvJBcIhED6+C62mAK8K
S/BRZD/L8TqRRJGwiACnJaKxT4wGGC7I+6w+K1BZnWM8jug1gNl/wZ7OSRiY7rQ2vb99TlGYqK/U
cQJ56zzizKGdnYob7PHCtLldg2yJdqrcqf7JNjuBUTY4tbGQSBsaDdyWgET2Url6VaIJKJlmPblh
YcTBoiK9ltFJ9kz07ztd077UAMo4hQBrti/Lj+jkOb2yjosxRsyuNfJoJ+2DXK8CCqKHbXKapTCA
eKpIkB7S2mz3FaKs8GdvD25oW691EN6KQgD2zRdsjslpEkKQVZsy3Cyb+WIodv9wXElg20xOfxQ0
CqsyAh0GC6q/yt/7Ays/tXZqN6aNVbeik2Q/eIkxTp9MlpWtE3uH7Jlk6HH6yjC7J986qfM/WOUn
kA2T/fvGJEzWTJRhALm1f07MYyR9uSx7O71b756gybkiWpGYqE2DAIsmUC0+xT/JTXbqn5uvqTte
ycCsG56Jv4yYkrUrf8Fg0Sr4BoH+NDnNI2etWRrMQW5ny5YSrLAAekaa/HWZ030qGtJ8JpUN9PG+
P0kL69iJhYYwrNEjth7+mozIzhZB5nf/us5EOLUyNlHVRwRExuqrXN/m2h+ZmvPvc6oCUZ+ZViRG
ccgsHK1pbRmAMKneiKRccFj87FVatFKWFqgcd4sN3G/sPDvRxS681Ddu0c2NsY3VHrDzU1SG2neM
f/PHA0tUU6b2cQr+qv77XDd2YuAd1y9p4ebZv9+IxST/TItTHfkwVDllxetp+pZEp6oVVN9FZ8hp
ir6PaktRwMsoZxhGxQLAZPbq5PWyWAskjgeTIFWbatCCFEuU4tC1FtJhLk+SBAIhosJ43aihIpwT
ZZrAyyRHeUDzoTrGk746l3lhD/2DbqW6olFDV1kb+XsqNDb6Gqt6Mc84F3a09HZmfc/r04Qkx2VC
+zmUDSXuna4ZjXSN8UMBW4wbeqow2pXby2e2ZRmjJd9FQJb7vv2G4v8j7Tp7G0eW7S8iwBy+Mkqy
ZUsey57xF8KewJwzf/07Ld9d0W2Oet4sFrgL3AVcKnZVdXWFcyjPnfROMQoJ54QqeGEGN3An4RbT
TfviZbwJtvp3jNA45ZOP/fk92ruVyUKGWT3Cyw+gt7H7IEzEZsQP4DBmDXqQKjte/6ir9r4QQF35
PsEfkAPyTWV3qk9CsJ+YWEHEJz9ZyMJnqasC1Da1oHDwWYBh8BaadzvOQbcGHxQTxRHzdcIKR5RB
FpNcjbpGnKu8n8Ub3Y+tIISgrLG6bGAZ5bpyBsgB0bhWPuHE+2NdC2qPqQMMpRJcrGIfnLifAMwj
HAsn8eH6cf0mJ7yIIwaz8OlmkOu+jzETonxpbwcvOAJFxSarOq1Vg92clRGu+xy0+kc9KoakcmRU
kg77UEzjfkauAR4XD9SvWBAZ7PauPTGLiZ+BdkiEv0ikrEWehHnKiUR1fEn62o7qkzJhjgOwKtuy
OXWSahkRq02/MrL9USplNHrd12KnQer4VfzVHQWQzEZWsk0OYYbpDdYWzKrXLXSkIllo1GIRZzjF
JBrNKvoh8oc0+37dVFZlyLBKHS8c6ROnQFNMnOQPSLKjUL6b5nCjlpzTljIjgKxbyEIOcZCFReog
F4oSAd4d/BqcdhvCQnreJFi/vGgSzns2rML6aS1kUrd0DpQKLKNC5vmhIgGgK7PGB0JrIoU7dmls
PQpfPiXldGUOSP5EwqdsusTE3abPrCHGlaE82N9CI8rPVGNSCm5C0JK+tPakgrRFeSuAldxjUSie
McTR/2QjUK9Hk4VUytc44EzlESDM8R271OQd/SnPQSUtm4qnhrb+bHxjBZTfXKmXb0k5WiROUVLl
UFT2JGxiITfdAPf64UG1R8skF3lid5szLP6e+3HdI8ht/ekeWmhLeV07g70BhG7vViNt9C0Is/+O
HurjWdJZg9EOastDjvHFP4pO5Sl34nfeJnvgrErcepPnohNdfYxbnwesIE6QNHn6bbOvN9kW1Nj3
LEBGlq1oVKYwKUkv1AK0AmSXW9TkIrDUH5oXb/i36ct/djq6yIh5jFiZM2hW8ZsyeRSnp+vWQE77
ijXQNcYg79ExSPH3o+ZWUJ8iVbe6vLNqfquAjTqf/6vla1QUMbJGnuISHzDepr6pHqMGT7QqAWSX
/qjnKOvkdzFAfSyCRaqhD4nqnX1dZVbcpOuRmpGW4MLATyCN3ekFADHO9wyz7A3Aw5gNBabFUNGl
74oJzZ9zdFF/caa2ASKCLR6SreBkZAyCpR7jxtOo0MJJQg3oS8jL+PtZi/CvL5nAAkUgp3TNbKgg
UnSDLFUkmVW42ZT4lzlm3NvrAw4Ll6bCR4N1VQysIkISl04PyGNtIEHbB9yooqvf8Ng7YOUjrKOi
S40jFkljvoHM1k4R+LHh7oMigHvhv85O4UZMADnGV6QrjZiw77K0wVcMMeaAM5p15qoliUdXDoou
MtZcAUZV0vgJb2e33QpAVDOOBAfhD6IwSxaVj6gaKObiAepgpB4MY9JND6SnZtsCXp45XcT6dOS/
L/KthtdDFdh75/kXlJMarwJiHL+d3OpH0XvYDuJN32JtVbGyPLriWCRDF+U5pJKOXXlov8QooDY2
d/TNyiVMB+pfvXQubkAXGAs9BycWiR76C2FYMJ4BxG6VDo+RVu2VTSPDCB46FTx4dRDVmlhkbUTY
dg0cUd90E4ugj3V4VPTQ/Uhvqxh+FmE7ygiOAT+Z12M8CarXzJ6KHlwqaq3SQg85RFNGak0FK5Lj
W8Mxi+oMo6cHS9syKwWfNOnSLQGy0p5JTV3x8of02LD6XIzUjR6fkQA0Nubz2cEydMMTp7B8ANeG
5ggcF/VQ7FVbBRpHYIFnNii2//FmMeg3jsxzfFHh2KriV5be5LKnyqyLhXU5f2acM+QxUOBiYBVt
MHAibDJPQ8c/OfQvocOqba1/0X/LdnTRNiw0IJ4ZUCne+rt3Om2CQMaqDa+3+i8FJon6dJrfZWJJ
3Hiwort2W+LINgYeNdUhC01WcFx3r4tSVByOubkpxBpK6eNrXmyqkIXWSf7AZ++6CKCCr2TUUtGq
EKDdD5VFWAjFH2SSWgeuH9B1wMVw3Zt/YxQXgdS7cFCDBgPcEEhmSdMDSCEwt9rYxQGEhH+DYEVe
LhdpVMamjIokAJWA7HsMDjZ17HGTb3g3R0aqbK9rxjoqKt7muqBqjQK7mDSgDwhg6ukZkfA3idRF
GyrYNjV20xv+rA0P3hfdA42Gc2b/NEerE/GoJryKrDz/N7nURSwVgVswPMYDCRaD1WNpVMSWemHl
G4J/hA7njrWIwTIRGg1YkJJWa8kjXjzyFgbF0dt8L8+lgVl7LMAlxrnJ1DMwV6KiaRMUyqa0Nivt
TQO61HXLYCpEhYx56McxiFBSTbfGV2Lx0z2mnqzWCo/s42LpQ4WMZuZ7jSMOlvHAyQ9r159YoXY9
tfjXIGiIX1EoGgGIpvAnOcS0Iqazu9TyFUbnaoUH74Pz0oujxZgHsd6SEqZbgqq0AcD7iL2I2QJn
efeADhNG0HmXS03MoOdez+o2/aaEdVGTCh5Sx8/5QHKbxiGuxp9irItpjuJlB2zA2WDmu2G+W9Yf
8f/KpOl9E0Moq5ScXryt7rLXyZlQoAMOL8lNgYFNNjPbPYavLJ55s6034YEfi7lXCXvU9OJ/ygcd
CKAw9UoG0SvAGvQHiQNRT+JFFpgCrN4DMOqLfhODWQKZSeKyjXd9FmfxGyhXkfR5NAYNv4EUQrWb
yMScIOFZF14GW3b5x01sGpxZ3DCvdfKHP1+EF+Upt0kMLa1KbPLhxeN7hm7m98GesLsNj5hUzfd/
dw/i9hFVDUO/n/BGwnmW2kRUyQB+tOHAQ4QVJiKv+EYGYZi57WoTYiGOsmW1NlROKCGOfFfgNtk9
dumaLXtdajX8LARR12CFhcegHyCo4De68aQIXxnBlKUJdQlGiD4Ay8BBxaCiLrH2UjvdLUAT2EM2
q764UIW69+LZ70YtgCrvQymd15Ru+H1+5u6wseTpJm8Puam+iehS/WReuqvPnotwug6aNdiky0CW
RnqMBHOHe8NgGAHEjxCCeifeaKqVv/xBg2w1j14Ipu5DZVT9HrOspKSG8c/czjCYBmY00h6rbA5h
aLDjTT97w6Zy2EGIYT50kXQKGsGXifmoBYAXS0yn1x7DgFafeQsFKU/3Mc1UY9iHvPwJhzNBOee3
moec8Mt/9XK6RDqXkd+UMdTx90BZtMHO5GGO5b7BTs+ALTeGZqsxbKEZnVsT6u9mhDQMjP8gQOCR
FW3RjMN6S2qpznVp642PhTQqpNS8Xifqe0hpgZAS35cH5KMBCKh6q7gVIxNlMDzzwHXG2bpVOay3
0Xo6vPgBVKgxhMaIMvJxm12+5Z3mZUq87Of8nHiymTyCxGmEFW3ZA8osG6UiUK9oSaUXkGsoP2Lh
TWsy8/qnXc2vFopRgQcNeKmKcgjgJDBfqC+RKgLZhIF7t57WX6TQJVK5LMVCJ67WONr3scdc1XxD
mu8TaDjRtIrY9XOG530qkladEmmYOThfQsnOcJ5Vk2yd/WBedyxJVBqRd6MQTxN0I9cd2Y0crWeC
zzRgGPP6WbHcQKfCCZbUYzklW0kTHmQ+9mix5OIfhn2MYNmBika1pV35QLZ6LOlnumeqSv7+p8Rl
cYzEWhflUxQcMz/uoSp5nWmRKcoAoHxfhxbQ8XeNA1Mk426ia6ccBig4nuQuiGre5PSRnTiZJ9u1
8/6sSVyuQoLKTI5ZqlIRpzLyIeWJw78/RBFtdoUHvjssSquu+MZ6Ga7fhCo4TzGs+RnuKymycpRr
mGu6BR/YhmT+wp+wbq8b60UOdYL8OCZqWMvvLc/mTkATi6iEzbYjM80lMfGztVxkUVcEN0lqPohn
F+St+ABkBeCJc0iwo8TUnBF5/vQ46KbBBGlft5mLYOrsBr7hZEA7Yz0hS+0ZJDshXMN46ipxw3DI
9VvwIom6FuqibQWw3ZG4Njhj5oaW9CZvpz0mU8g7anITPN/KlxBNedyLJ+RRf7DUu547Xn4EdUfE
E9dhvBA/Io4w6s6ZMSZIj4pbHLUbEhh6cL6ZnKcY1ixjD47poeueAmQtPCwIhhsVlBRh0DWJ3CCD
xVs6nstejzKbjsQDNaLjHwhcz8ovAikbTvJeTev31IMgkSfgbeQ8ApDPrJyv374XSZQFw5D0riVZ
eft1ckCh8SY1lo/ZpviuQ3+qRx39gfk5WdpRxjuqgPSspLPXtFvp5t2MMGpxw8xp1o33oh1lvMA4
wyQ8QCrPIU64lTaGY+yxXYsd5dJibtSyzISyUn8UQh6MYuQtJYJ8yjQwwDWe52VmKzSsWrVL9suX
JZTObgpUdQoJQslatnyKNsqbvzUw8ceL0LPKzZE5DMcQSWP85t3QG6UAkdhCvyUABjFSAhRUPP42
RquP+V3Xo+y/p3juISzu5LSXYtTVzypOVvE63w5IhcFNKJutI5M6bWLX+N+/bPopF8FU3lPLHDr5
xFAFJTTbGcWS9JkfmXx76wnqRQwVXvRJiwPuvUpTPqrebHdefA8GM6RZOMQY6hnfmG8phuOfO7qL
j9rk/oDvSg7xWG+NyomcljeBXdjZqBSHZl3+AfPoept48UGpaJNkwN+cSCAVvpMGwpyb1XROOWar
wpxJUe0iPG6u32AsRaloE/q9Hvo1ZIJ7xlTEfcW/XRewXmVbaEVFmdHoQIr1nkgNjqYgjAIwET06
QtIdjVaLu2Kwe+5OLrYgB3WvS2cZDxV0RqkK/ZCEuDI5Ndg6LrvbOGTOH7JcnooyQhX/r5hJOj8x
IErIWp8HjHRioXPyB9M6v3kJ/OsV5/++MNCsKAGCCKBKBLZ8K1rhV4Q3bM4GTtq7pGYDog7BzLa+
SYbE9YrdW2MYjkgSzcUPCP25F2LiliSyapixF3GemSd58lffFE5KZBX3zBuLWOPnjPKiNRVy2khU
5ogUqojQqLbkiBhTaEt3rTM7kpO4/Wxy6h/QYf7mBXsRTYWhPJlzRUrwwQcQdOTfyOjZeYhjsssA
12V0z3yBMK5nkZzA4gvrsV4BKQYSpfvJ4TDyjwEwTCTgXYBS4B/M4TB8RaTCT5+GTd+Qkrz/Upiz
XQVoBsxm5lXnqIe760+2oX9TWLl8VyoABbmUzmB0x4OENIXPMLEbMrXlHzKrdvLX9nUcLXbpkWW+
VFQKp0oSgnPS2rwa3VvFXC5mfU0q8milagBS6GwvKG3qQNrKgcznAj8M+SOaZc1ROv13tahIFCtc
AZQ3SBX4yao0IJLG365HVMaHo/fktGYc1JikcVx/V/ObtvibfUINkLR4TBCIXcoe+rnpCinF3484
3dSw8xfVz3+hwUICdfRZO4m+2qCIMre7oXjwU1YvcfUTLQRQRz8NfNZyLQSQUAGQP8J/1qNr7hvA
s6x3GOp3WaNR6260kEkdfKLj0OsYMklk7H8Ak+dbh5dR53JeukkIjMI3Qit+/UuSP/opHF+E0qku
+B5aXiS4PLJX3JFn37jjvJ6NCbZ6vy7kUHcNl2SZVP0DxsN9RZP0PAtLQmH78gezt+SArulFXTPB
JMdAXocNyl5113jtTfKk76aTfyCtCf4rZhMTM97UVu4Zj9e/6HoOuFCVumba2uCUUDvbzuAAuRYV
Gh1DMvmr6qpgN/StjDEdxjBWOtMtQRSiYeML/gzw4mR6jkRWArj6oF2oRN0ryVRHss5BQroNNuX9
aJJBN27Hb5jbTyxdqNhRZ+rgA3WSOIGO/r3dzOb0mgFKFsyNVjg7bW6z15HWRwcW+lHxROx6QCXk
0M8/kdZ9z9uhAPyS2DUeerzBBCuR7MTGlqpRmbnFfKqsVvQW4qloE2KHqZEBTIbmLnBTsk2w+z5a
FSQf2duBq5faQhYVZYxGyOKGZJ09qIHlxC3GDV+wtgIZp0intrNS5aiGQogx3YXiQ9GyYJsZYYtO
Xasym8NSwIHhi90SZK/BxfTeDauku/7yuXyt8wzEIoFTBy4x8gRyBqtKTb2ySmB7uQoQRhLRbLax
w9mgMbLbwGIPNzBOSqTiSMQLQav0kN0VN2j+W3GMGqDCOiqW7dM5qihl4OMBGruV3oKt0hlv0BrD
7OV40+1nEDaR3UreNlCx15nAl6wrj85XdZDbxi2R3Tjir3g7OfUPDSBPGL6vnQbM8YU5NCAnDL6w
3sxMrak4MyopD6IsWCgp8Si9aYR2Yw2V2W/Imw8DNQQ4GGlrfdcidWW1Xln+QcWbOox7fwjRUwZ6
kslHnZlzD9dvIZYEKqSoQ5ONHQZ3rLQfzEA5aPPrdQHrU2qY/JFFsvaLP/XxbVMBCyyMJUjgd5MT
Wtkx8xC10BDYxsw+xLorXGQRbRdu6MvROHYjvpcOrjlNMcfqSdc187pG658MvFe6AjJAmZ7sS5QJ
GHBRitn0uvYdwZhzT5X81L0u5TeWdxFDZSZF2hpJa2D3dbDAkwL0ULyUQIR1hmC0o8d51z9lB9JR
5Q7Mi2Y1C8NyiSBjXEsBYPvH79iI0yx0KlQElnRrV40roBUHlkw0HedNs0WXw2HKJLb8KRNbyKT0
BfVyL4GYEvvMiokhzXSruI1Xv5VOb1ZoJMk28HxEuzvwN0ymh9UkUMe8KS9rCvBTKDdrpTEXsgqD
lPV3NbRCzBsIGJwiUzEz5Kqmhv8DE3KE+ZzV512fBlzIphzQwFAlxw2QTSB3gpvBEZ3YLjz9ER1z
G3BJTrhjjRSveYnBA9VSlQgBKT2lL/sTKtc6YhcfHAVlJ+P1kB6vWy9LBOX0RlJqrShhxrIRvTnZ
54ErcdvrItbsZakF5etKHoXaRNBUSjG3xPrE1Q8B8gdFckcmyiCJ8rRtLmURdRdxJVV1PhIryNIx
K9xydm5kjmps8jmwriu1mkgYAgYCdVFVBYG+6YZS+982OtkeDUtTtYLddAChgKM5wQEwGuijbOU9
e4rinCZ80nEhmbrpJICgNtGEtYrK6e3uVX0FTpLNW8MrmGhIHx51DbMAQ62um6XXOsGP89g0s5O8
9oRYfgDKF7NYimSFYCaH2LPbY7mpxoBD22J0ErTt9d6fBEfqRq6xjXhuDZPP1DByMWOdS4wwv3rm
IHpFsxUNVbQ7P555lhmj0oU6UJN98BEosag7/aS0VjrIlcsJXPR4/ejXrhVQFoF3D4DYAiqbH+Vx
jdqGSSGBMqXwxsmWWYSUq2XNpQDKYcpsUvmsggBSN5i38wZ4bBxqFQhtt6UV2EPNMObVIAAiaQKq
IIKTi7pFDH5o6nlSUDCWnxJpcgx/ssd8/I9SqHtDS2o1FiOVQL+gCy/d9UJpgUf6+uGsZjHGQhfq
dPgkL4Zhhi7htrfJQn6BgTT50cB8n3H4i7TPAJWjKgAFWRAFlXLFICrTCpueuI+MvRa7nfr9ujYr
pvbh71M+Bl6wOU1TERdA+zDId4PCKOytHLwBfhcDWEeAIsM/H005aqGTKJHfjwmw6XZs7uQuZBz7
mjlDiC6pAuwLj17qRMYg5XWwZSL+f++A7gbCwY1v+64SWpOd2exFsLUNLQPQNVALoPAK1PuoVZ9j
eg4sG3jjGb4rSINZ+ShbtoqlJCUe/hhYApmWgeYoCBlOQV471w9t9b5DAi2qiEnIk6h4lLdlWyCX
Rk6WQXZQl18TvNHNSWvcYuBupSTmGRFw5RiBiHKRSJlhLkqDLA8DAgbQIvnoqc1+6n3zH4VQtoip
7tZIcwhJpn1bP2TaPm8YVVqWHlSKJbRRgUEoiBBj/2va7tNK2yZFfviL8wE5qwx2I0MX6XcOLqC2
l/MOCz9y+1x1gIYX0m2pcCcgA+1UafCui1u9nlRVESQMkSFLp5TC8k+QZTkoh3heOZZyeAzEal/I
2U1p1P9/QOel4dPgWvoEprAZ/ECW2remXBkbpfgRK8c0rcEl1zD8eq3d+UEadWuAs0COeAPSyFp/
/I1MUwsAB/7F4/HYIze5aWwkIaKNF790kn6yhx1WI8vC0ellmU6QJKnQ8AtGN7srvylvof2dPAWk
p37EE4AV7ZnyqEgmFkbgg7qH7IiEP4QzZ8p47Gwe87LVHwCGMOVRiYDWTyLfVOjDyV5NcIh2GGEj
s2O5Sahu+sqUH67b6lqp+8OZUrGrnjRDSSNoSM60PNhkdDYipWHPylyOuYa8dlt/kEdFrmbMkzYq
oSGZ6BRutZvAeccELx+ye2bxj5wPlTl/kEaFMF8LhC6cYS+t3aP5l97XX7BaaGfb7nEGGj5z4Hnt
+l7aJ+X6CWqNHZjhUVEZTqLyzOs/GMdF7udrClE3XR35FXmHkFWG3m4fBUz+BnugcqMvkVss82do
QzMICDOfgggJtpGUINMYnjqtZVwxK6FyeT4qFVHCZJBChUQUHlNo/LAR5vvCEMykkF3Gh2NYgko+
7OKdKKlhl6ZkRrR3W9Ekzat5A4pwLJlJDgiXdqzX0hnX9cpJqVTo0PpcEFCWJYVR0GXcjpmVOdn+
odihWv8jTDFuo7poXu27x9iZbsBCj5gmb0ortVhFlJVL9sNHpoKKmkWq1IHb2GqVwAwD7Grob32q
2te/MMtYqECSoOwWYG8dtW7l2KgPsfgXef4HNajIMWhAiZdIkkciFaGWiI4GcL6KLdntlhgpw1rx
54M0KnKIfABYKmIvA1lbb+4aC7hiwx5zA3uC4DHmNmZdN8yARQLENauhAkgUlKUPgob3DnKYWz3Q
0wrsF4T2CMxnEGbxj/FrCdjJWDsENmvDh3WGVHTh+SqsAd+Apk8Jcy1iKxl+/Y2VgFVKRxkFDwTq
s1blpDYVppetpP4pATIqkg3ruoQ1PDGc3EUE9Qn1UdSmJhJg7mJgamVhSmmJ2Q+vV77p023UPlQS
oLJYkWz9IsXbiVQkVAE82h8DTFplpaL5EEv8PY0cFIZQAvZGS8TskBXWZ35VnWdou+rbC6mUUxjF
kAIgCiIqX3SF6bUtZlMWGfU88kc+GeVCCHVoAR9JGQhSkJWMr0PzIjQPmBOOUibeEUsOdXIBROQj
Bzn+i+C2qvOWOOdvCHz8yJTd3jNGq5f/El3dIA/ffw6PMvyJz9O01XF4ZHsotZOXmkeDXDWrrXwD
qhfmrif5e1e+KA08E4/xHMCK4Aap2famYJMlgeAlOgmAyUL2bFW32s54yu5RL2WvIjOMhoaiUUG0
Fk8ipA/Vz0pRTKH93jUs/uzVWHL5pHQpWx9KOWsLHGZqHFVjG8gew89ZAqgLVpyNMYtzaKGYIIlL
AAzuxTpG2Xts6WHTAr0/NGDYR0dSkmtHR37WIpGo+qiN0YPBunMcWlELBgkwrkrBYzyK5hCiZodt
j3orkzteZDg7wz8MKsRwXTKq4wTRnahjaa+x0+KmalRHE5lA7OTjXdOSjivZpNRNitMjSAgkW6r2
6kGzeqAAqM+5x6L+IxHkmjgqwhhxOOTSSC4esUdmlmBaPwJ4eRCfKqm1slL8et14WB5ARZowR5NF
MfAlW/k2n8AAExzl8W8obZdRxaCiSlAWItD+8RGBVfiV7ASNGF3akMEb2UUo+4P38VXjFHmelPAX
xjl0uh+G2VkiGV7PnODIbw2vsKdnVoK7/pL7x8Ehi8rdhaQpwOyBb0jyMTIyGofndXUirvzJmnJb
Lz4sxFEJfBm2MUAAII7M88lP0z4FlHP/pfIMS/AGW9hHX/wvIebBInd4YyVGTGWpYFNLUZAA14FI
l3eY9LZSkFPaKYa7py34RFl5ILG/3/oDvi0VZESf632OXOsp8pd6CE3deDDat7gIbM736uT7dXe4
nrxAHhVZjJIXG3+A/wFKyxsB9GppArq7slmnJt6aVhHCRXasM73qhZBKBZmEE5Vx5PFRQ0y9Gfqx
lh95Lmc8Mde69RcvhBQqtqhCOAgRuWtJzWiYTf6k79A1BpMA+D5Ha3bk3mqwLnBfWshJWWNO6yWd
hd1SoUacjDwQw7NLTpMpuWClx1V/IlWrzjeDr+wZ8qsXIxSmwk5ntHkSnTNRPnLLYryT+eLLdYO5
ehOBIZaKM3H7T/ycM0zdz5irrcEsIMBcNOu6JIaN0PMOfRnqYcrDMkdI8rPOwtgHuv6Sc10M45ud
/X8ROOc+L2aeRJcG77sZk0PMd8m6ImScGtzwPDayPobmGECeBkfm0Hj5W5R+j7h9nrHmX9amsWDr
FyFU3JiKLq7R4UFe+ZS8Vq+YUPEEXDjfgSe4xzSW9EQeraz1nvVvdxFKNF98u5RLWj4kQjvFd/Ns
drsm2V4/nvV8+SKCihSzr7btRF7jsqcD6o9suGg7kU1eu56HXORQsWKoekMuDMiJnmqsDZJiqLoD
vLejb/UvLcjpMHEcO+ERpK7XFWSeHBUmwNqOUChDcu+CuMrqfnbBps3NAviJPDg6gJ6ObV7d1XKL
ObXOUpqKF5WccpOOlxFEIweaIqtBrlecDAA3kiIVwaTsgPqV/AHAMsMp6Apj2zTVoFRwChXsI9Ip
BkteeWJ8WZYMKk/RsB2e8aQma+TmhNyhPwB8qfASLLaUujU63WPmpl7/7brY9Qj5ryXR9cYsD4KQ
I9vvIwK0l9cDZxUZ33p1pMSYQcYw1XV56wWri+vT9caokMZSA7IzaDVC0UR9zCxelMzE3vludjKX
5JyZy9wFY/i+SgWcvqzEOdHh+/JxcCqA4aNSNUhkzeK76pYWBzjwI0sow17pdqumoLubk9WRQUxO
c1V5tSAelWp6UDjFEaqA0TL/Te53OUoq+GDamm9TErlH168BeA7EzMfZ0naFzd+wH5jrqd9FGhWC
uFYpZLJHYhngs/GDBzH6VYS9Jxe7RHHrkYEJwzo/OuwoNaAhBFiNgVly3X+dZtbXY50WFV3GIhfl
mQCz4Ot5WEw+o6TkFpnRFRyr9Ko3gIfYyo/r7sDQiwbTCriC42SyiTPidVdnX9KAIYAVsGkyAWOs
xMkn+0UAncjs9/IDoqTrbyWP75BWqrmZHbCtt42er+vGcnV6iIMbs/9tusrAYgFMYWW2oSdtuMA0
rB5PIQsBO98PG/6BIXj9efmvbdKN9LBR+rnocJaDlWONRANesm5rx/Ih3jHBs8l77vMT6CKLnPAi
q5hSX1dkH5ZJAC3I81J4xjoFUFIkJ375u5fIRRiVwvi5ElZIMnDv+9G2iXm7y2U3Ugb3+gdkWSUd
SbSqjHQOl4Kv3IiJp7I+GuOqo6dlM1HRsadP2o9G4wCkyOpaDN9zrDoUw6VpEtMmCsup5XE00vhF
yo9x6Y3+TSHaec26uxm3qEYFj6n9Jx8bfMf3BiR+wl3qAi0ntERg+uaWYb8Dc14/p9+8hw0UhCVe
0jV6Pq6sMiHQyH6leCQzZYlD3opqbNYAIG228wlO/XZd5LqmF4nEHRbm3tR8O1cRwokwJeluFAYQ
LJZlJfwaWy09cLyqe9cFkk/32b8uAqn3SAAWCH0kW0Rk1OCfLcXWY62DrZvkRQzlxoFU6QZPsPc0
Ltx2k7GPquK2kf3Nf9OGcuBGVucRiJfvBfx3Mm7BqT1W0Wv9cr5oQzlwOvR6NZN94hm7NFGqmYYi
A3HjkA0nQTqqOUMr1scjjrgwCq6po8yYIS4aT0n3MoFBNJ0YI0Trw3PqRScqBWjjXIqkd+S08Va6
IZS5Bohs0Zu2WOPtdPxT8IRWRVnGyCneMp8gUNOk8+NWahpLCr2q31QsJnPW36eOBzhXvB8J+PtA
8TTb4mf8/y6UnTWQgA2miyLgNGgudqzBRakUdGg+P00osDZeVQFjilCFAS/3lTe5AyvbXdXpIpHO
ZGYdG+xVColz0JuB9kOMH6+7Dm1klEp0IiPrGvJpAx8tVt+E4DZpBYxOMub86GBDy6Cim4CplUjq
oUQMoGGy7EeeI2ws0U+pOi2HCmqJUvpCoEMXf48isRPtIk970dE7rD3fYqZDdMympZGjW7hno2h6
nnNtgxRQcFUsvamAFt0FDv9tcDGvZc0gknVjZGfMjT/WmVHhrp2bvqyxk4PgrRQmwWeXQZNu8ZIp
ec0jdpKs8qeBMQFW5kkngLTGlIPJqV6lEnFgco7aDRCOLOVo7Ah7isKawGAZPhX8lIAL+5DH1yVP
S9GaHyvMQYjfMHBo84/lH0CasYyUCoR8JYX8kOGj8jvFzXbthtA8Ya/Bue5vLKuhchreCOcWDCeN
lfh3GpZCjS4zS9HLopQhiL6szoeFDUi0ZjQJODSUkcy5LnJ8VUMQz5lN+apwhzDdl8lGFh+kksEr
sXpaC2GUZcShP7ZYMm+sNibpGeBfR51xG65790IGZREhYO+SoYT1NUgGNVfY9Bv/tnFbB20fLxBY
FRUSLJYZEv39KHvosqif/AEq9e6MNbvUNe6CPSEWJJmF+sAa01pXTxVRn8WiiYru48dwks/pLLY1
5Pn7bLbIjp0QmONRT7HCGu9SixlGiAF8UlBTDFxkZAuEHlnRs6QOjWyEhyU7OctMTfCm7ud1a/+U
Sp+/IiazDED74/lB171VsQ27uoCQeJs9DCPe//1NekN2W6Sn1sp/hifWZvCaWprIq6KmaALK4ZSD
+eGklUmM8ecktcXBawDiFd1d12rNh7EZCBR3AvjI0wsHqp4oBp+KjaUbz7GxE4bKERR7FpkjMWs2
uBBED3gnZTBHWgdB8j7eSm4HoiyjtmavAzY+oEQCk4VE8Wl8ipyXjkKziDQWjUd6QiuIAq4sVbmx
RLwLSDlj3BkYpgDX3fb6N1wJTyIE4YRg7grEfjT3TIlTAG1kjRWAGRc8Ko4R9c+G3O8K9F/yvPs6
SAXLpemiAqSIOla4dBUZHAEe/iiTG8Vm1qWYuPTkRJpZ3uugAR4dBRAxGAfWWMWvleMTDawLKrIE
W5EkKmJxQuRr+Vy9R6wQhXWA/gPqVb8npxeemCFkxS4/yKNCVhon2mCoJdGveo0eok22qSz1m+LM
NVrVs0Mod8KESVu4Evw/iKU8DousSpn7ENvNr2XwVY4Z6eNaEFkKoAli0mA08lSDABTbFJeERv3Q
o7aNyrpqlnfqhj3K/anAR2xlcXb0MnkUJlGrGJBZNk69zd3QjQCqwFma09ltZZG2eASiVyb06JqN
LuVSuXKfAn8QfZEGWFyjDZv5yeF9QcCB+xMboWLt0hENOLrBA2lU/pQkcIqOd46PSyd6inuz3kpg
itDwvHUmO3UClzXos36SC3lUntCrra6MPu7w6FcObAjQLYNiAdwU0kvRoaYDxnEmQBJTJuWFEZfL
Zc1BprqPXrOHZJd4E+jGMf+dPo0gh0y9PGJNK5MOOHW3fviulCeK4lDEeOxCZhnZnA5GkTQyU6kw
9c4uAqfwT4pwiyGg6zH102P+bLSLz0t5YpMXeTWoMB6MuYMrY9xgSd/xzd5jIwCvOv1FFD0DEAxD
2SchNGznu7jaTc0jQ5dVR1gIoBp3Ix+AYJPkQ4p5rgCb1V4H9p7mSQ53YFWAP81pUF/u7CiLxxwW
qMQhVWAk+mmyfA9W6aLevIsQNQl+CHMEdPVqWGhHXUU13wW8ThwhvU0edM0iyC39Zr5TgDLsps7w
zIJxWEmLlhZ59pKFgpwcqEEfQ2DB743ptmm++tFfxWkFeZeOPXlBpfMivuIkOc9xv5IdebyIbUN3
xRhl+84+l+P2ofL/bvWcDw5L2ZqEghJojKh4KclBKgghZKbcbuQfQxYW3nqINHSdN3QgMnxa74wU
tYwFOYUr4yFKCPMSSzhqHmbwncD+mwApAe5CktHfU7VPy+2p3PhdyQ2NNeyKJ8kVErAhYZ/ZNo7c
ZKYOODeZjOYrnvxBJBWTuQLL56MOkXNxnw3btGZky2s5JQRoeNpI0OrTuvmoRt3k5xBAINySXf1M
pp+abfGFVSwj4Y2Kuh8EUbaghaA+TQIICvJdVu7k4jA2iSUDYlDdd8iBdOHtepBacaoPAikvHtuh
busSAn2xxiZuLaShmXBD35vhYDCySZYscowLB9aHLh+qsMfV2dz68UGsjm3hXldnLen5oA+VlNdd
WepyDhkNRuTw6K2s6qccm/lGBfQpGX8B0vP0ljIB8NYuLqBNwrlQqgDAhk5dXFrd67E4k7eo198C
LW6LoX/b8FqP3WFf/Y4XUfTwPaf/H2nXtVu3smS/iABzeGXeUdFKL4Qjc878+lktz1hUi7PbR364
OLgwsJequ6q6WGHVPNWyARnD4DFH83ag3laDc/kgP4x/wSut5aF77LVykYKGgJCJAvimK8VFAuE2
xECIZGOFKAYM+mdQZN0vP8mG5fBB+4Fvkl27w9Sl3TE32228Nu/+HMowIq7g5jKBnooeDw4GLNYj
XVQdGjX42BxuZp/5vm18igBRJvPAsijA+t9ra6urbTSDSNSqMKlIytTSN5HQFDWOHtrLKzlXZSWn
UWOpMBHlgw9YAVORV7yE0TjkPDl5yVVSK3JnfPY4E57xpQcVGcssN73nCo/SXHC6DaOUAS8uvHC8
53rGo7qtrn8Oku6RkrPSmJcSvz8G51lD5HjVDbvL2rrxKb6+K3oMk9NkI8sU3BU/albSH0J+NJPl
aoIby6qzqDJKTuTqL9wQ3RuFTeNtUvSQyFBvZ+5Xr4MZsr3t89pMA9m+LNr22/N2PXRfVKVO6qgv
kG20yBL11tPOI1bdsglSGXpAt0LJixrw0ixAD9Kfevi1S1gjZixFIP++8v+NIBUJr0GSfHopx/t+
PAwR42ZYEFQkMKkLFomiggamr+ZQhuWjqmp+LdZfGZfCOivKOQi1gq4qgSict7i8U+4TN5DMKLIw
jUS+yEZfhZtSzMuwLOkozyALdR/GA5EOE0Jdwp8GfHPmesJ4p1nCUQ4hnmWjVCvigDCZKt0KNSPV
vvWpsjZXuiSo8HUFNiKcnnJXHPG6gM1ac9Kj4i1YvfYX/G8bVZ93eNSHWCLrUrEQE0qrn4F6L4v7
uB+8Oq3MscIIZ+AF+ROvHEbJ/6f7ovucDA67NIcYBymW52I4q5FulurCUArGO0X3NKViH3RTgGxx
L5yybLG1+SbnT6WQ/SMO0ZqV9fJ1oYSo1MB62x+L8WxUiRlNp4pJiLb1uYLb0pC8kgTFALfjeyCu
xNDdUANocHXPQNRRdeawV1+LoMlPlRHbbx/fGxrlMTSuX7I2J2I1oanPKaKJajjlk2wnQetd1of/
R/HfwCi3USV1XkwjwMimSlJw1c6a8x1MgMimcvesoR+WaJS7UIJGWbQKaHz/NUHxXRwKBy+9mbFY
cLYdxptYlMMI9CXvgg5AupHtmqH21T5gvPDbru8PBE0Yn82poOcTILjlsUA3tzDcxtiJwbifTRSN
B7eTqBuaZlD30wQKX4kdbKlzVS89ExraxE5P1YFUUoPDX81jbka2K0zqlsJcB+1zC0zO5xCxkKWG
3zCqeBptBbxjJnvcYVsLMWbCw/1ghJ2Oloq4C8dIhVuqHdRkntAQ/E2zjFN6r1iVNR9YLBxEgA/R
kqbpEhbSaTLM+r09D8EkqjWpFwtohzPrdOoLU+FzbcJdLsJkx8VcOwUX8pbQaZXFuNKt48XsBr7K
FB31C4myb3WokjArkITT7jjs+yQ1+NfEO+J5JMA5ZimBqAgt7RqPUqGpTtIadSHYgvA016cc8+x1
/8RnNzH4vC/Ltq2tfw6WtglRjlRlqnGwcX3NGz+UwksH5gyouCEPDx4o3hAwnSjSzeqYCk76SYI8
taPfxH6NVUIZzIFwf2BJqnNZoq1Mt4RvLUlUwL8myHQDaCTMSdd1IkEDM212TeyPsyonP2KCXrJy
kl1naMiW88I+axAJ4vUC7QE55dW7VgVVxsuRgozB5FT5jjeePyMTuPbQbIV0GD4l3wNMRRkY8gLX
lZVm/0uwk6d4jxnak/E1vFdLs3TDq/AzoTYoPv9gUhFPkYiZgBYwRFjFaegiM+Jf5oVFMLt5cisQ
ojqrk9PySk5zFSBBupuKa1m7uXxyW/q9FoKY9ur386Yt4B9wcDzX20k6mqkUmzW+9z8BA8oOzG/y
SMPS7hAKnoQ9KTnUWWMixbw3ZtmUMJZxGWbztFYw1GkVvTAZ6CMjMHdZ1YAt6NdlgM3ACb0XfwSh
zitDwqYIF5gqWY8rOrUXfwHpSvRAhqAwp1AxjHXzelZwRODV9ahVr6ilBIFKRNaB6keTY0TxZ6xz
BUJZ5wKe7B6MK/jk0e1+OETJw+VDYwlBPQ9gRi3wHYDfn4tzqJwxr7IkrFIaOfePT8LbvVBPQmuM
SVYQGcKHwQ6xlzW3Qm/A3mLRJZUZVp3ktbn7Eh4VUXRtryQjDz2Y98ludOC0T2hYvM0OjaP5wS62
qgdSzNCuk9cC8MRK1m0/gW/yUg++LHFZ106QlxNrECMqL1xQWVrG221X24NRMCJ4xhXSX5Oxrjfg
egBcOYBIr553cVk5lSC6lzWFaMKFU6XbTPVUGpemBEywnGrpbmwN0xhOkcFcVbh9fG8RC/VehFnc
6HOP68MeuF+Y4bSRhAXxVeVgYh/Fw/A1bJGuw8JkPYXbJ/mGTL0awijPVUhcVNhedwqWk38JWpXh
bT+Ms5PE8jpAorRTL8ATnJKuPuMuvsWCeXzikTf+e4JSdod5dhiFNyIIFRhfEAJRu48XCNZ7bAtA
exUd3Ku1UmVlCOnIIFdq1ofJPWEG6LCY94ZTgRGBjIuKNu+3h/n2su78P675DZsSOpE5lJoLYNfY
8EsqpYkbflk8zSvdGCNljKdmO4zC1iuQySKcAh37e9e8LFUiBSnOWH/hrtBEQ9JTx/iIif0jsXz2
vtnNs10BUi5ODcqwiYlxvFYLsDKKpCjZ4wubny7CCoc+x0jPsdkFOKInPIkOmQ3vn8nKB0Jm/xdr
UTdd9wqPcmUNH0+9QA6yeeqei50MxLC0hPP8vd01lviNRQb9mtz4oKRvgB+cWa1lvZpAQPUlxWsh
WvUN2c4QuRpWhwf2fEUaD0Or3DUoZcGrXvNgJP5ciWl1zrSzyzpBFMMcf8aYRfey0Xxd6l9B1DJc
6rZZrKSlYqIyDPWAHyrkrvb8vtshH3IbPajm4mSOwaxMb/rVFRgVHhlxiSWwMQHLQ1NWsP2wR1Bk
OEl3HKcflw1+87FYYVGxUcvrQ9ZzJb46g6tyIoxOtiD80Fhv0mZMuYKhoqNZ1KJ2SSFSEheYEv05
sPpxWACUI6mbKg7SGgDysnDfglhRYnPBQE/NCPOYmkA5kDDldaGJoHCvpLwYfcAkghUeNZCgF19Y
ERITjXIjgVQW09QArXOrnWTHexBcyza2bME5oidVZEQoLLdFjwEqzTTKI8EjCxBmZJXa2tTtGmVE
wVIPHHPzMMMd61QIMSAPbIQ5uTavQ+df50vgw032rG4FhpbrVLzQ54o6jAtgqjBqzZEHO34yfhPV
xse+c/+yRbHuTKd8hSxiP3WUAayxq53mEp+o/ujxzOTu/Mi8MYbi65SzqJssz0oFN8ZFpoppFGhJ
eRoLqKSgmMqeTKiouclsnmGdKOU3ci0qtejV3lB1TzGgRfJVKbgehMxWTcFCAtfPEntmBQyMd47u
pE+moZw7Eht17uCqewwL2MFzEJnZmYyntt9Y1XWWnJRfifLYGCQR/jEGEbf+JTd+pZE3jg+f0Rn0
PaGTSyFRH2UHoZhLcR6jZSw5YpzKkh5zS8U5kg/i/CpiHSLRwA9v9wqNMoemxLwKtl6RwJ30+4H+
GgsmA5f0+xXep2wPYw9g4NVklEsoBZ2rEfz2EcwhMLBgF4xQ3TmIR1vTnM+c4QqIUslg5qYkIlfV
2OK+PiNOdnMr+kakykAFxTrETU1cwVFPmtFKUdLPgJvBr022YeQymCxJaC5Zw5fQZY5psQApVZT0
Me9SHYCyl13jLXCMs4jJM28GKXXnVRY+Jv/xRKm3Ti67/726GBFesBd8zRFeSdlJ6wzrm277W2B1
oNRbZ4RQFakhpvYQn6NnwQyd6tC7aGj8xdsYO2KS8G576hUiFTQvZcVpSw5EUuVKQfuLna6j2z2Q
/C13zaKaYwlIP3bTkoRjMQEOvfWOgKU6GNHpDsppQoaFt3nOGg8s97X5vr5JSD98Qw6OpUJ51ZkG
HRkpWVj+N587m6/QCod684oUo8jN+HqS8l62UAwFs52M1jLBqm5RjdoxzY/4qA8+bIVIuRVeFzHv
Tg6T3wf7Hnkj46QTtuZ9xlz+zjpEyrFoi2r0lQGoBFQchZt6AoKUv+DEIh7jkkiUR+Hqhhc6YuCE
cj5ezAZ7jQP0Ybd2k2MWs8Q21/CuZiT9WKCUV0mlNJ+LBaCKdIv1TmPtNyXDj7DOj3IjSpCilFYC
4j9+c5M/9dL5UQ5ExdIRuSM4PMYMzPg2+QHeWCf4IdwKXnvEmAU2xYDkl1ULYuk+5UWMUMRkfwbY
pRIdRc5sicnOQZ7/C5LRjZRhxumtSiDmvbqvrgY/wxx8fi36TLNiPDJ0N+VU/J8TnmerOur7fJ97
iAxORWaKLlLnjmJffmQYp0ezF2diMJRGDdHCTnJDMQYjB7NRkSUU5SuaMdFyJQWGcDU6EpbRWqGz
hJhqGu3lK9KUX1gqsf0d9eadDMplNH2TYFc4ENs9mXHIQWvSPIZea4Pn2g9djtEIxbAwmq94CAZe
TUksQpITv918v2NntVh3RfmKdpjUcuwB0y87rfQ1jeGLWA8ynfnUs14cjFdT6k11X7gJFlAKZ+40
OWT1AOvrmuEvDMpfZH2E7XYaxOGM9CqSKneeNRM7Ac6p2jE+ChleliYoHnosVFgIlKHGZsBNppwc
5YY5SL3tJxDZq2j9R7RNuaJQB+tRHhXET4Q+mXLpXWXf/cVI0rY8f4DoUnFQVGU3JADihoMo39Th
1zlwLzsG8ip89HlvENRHSixnaV4EmFoNkjlDN0Z07Ix+NgNURy3wcGd70cgFRlC/rRFvmFQYM4uV
MvElxIorL0Xzji6c2hRGi77m/y4c2FzRPyAa+NyjQ8GsHWPVUKEPMzrUo/hK4hyRd+TpMUgZvHNb
N7VGoo6xLZJs5gQgDZNk86VqC5ywXzLWh/nWya1hqJPDQLaqKwm+8rJKMdXFy43SnqKTxmI/2PJ0
Ito8eBnfkyJ4YqE1q1qulpIBVRKL8fvYFw7ybnZFm50w2vREaxzKgadGGPYB2qct6Yq3OBN79Xbo
J8GriyXXzE/kzS+DNRq5xJVUdV00XUXSYIbP9dhzLCLzVp5SrwGNpoJSWoGiQZE4l3WQKSO50xUq
Rs/LSiJOScNCL8zhTYfqMGAE8ElweD+zWGx6W6/HWkgqDOTCYpFkHkdaCvdlixHY4eayQFseYw1A
+fMmKgJ0HUMeRVvcDN51yCoXJddfWRVbRhKy2pqYB0i5W7LnojXIe5gdF1dGH4MBwoB8p2AhtcHs
12Ic3ytt++q2JKUJKqGHjvSN1eq/hIzVn7vtKf6YFk3F1oNhS8pIzJIkx6E/S7wX9Iz8MrkB2qev
bkikvESdpRh/IF84SvJV47+GnT/Mt2Wza9KzWI/WZXVgHRjlKlqt0yOdBxg3G3bf94e0ja//DYLy
Evoo4PYN8gxWSuliCUcF9l5JZhgq62LIv69uXuywHjKtIEis5tZYjg4fuHrHWkK5GbOuL4dyB52G
tv25IC48ex3fAH1u4xMWlkY1iUqHV6xvz80GkDUk5RKEOFWzSIZkFUb6nNSZfMUhVP9IpbUg4CD/
p1JNktlVErwq2MNusLNAm8crgIqDR8wEphHqhSxRNxJVklIesUno64QNC9Xd5BePijPtp9nsj5JT
eaxu7k3lXIFSliALYi0rGUBTBAB1dZ8tjAGTTWe4AqC0P5XapmpJYTTGjmouO1YGFgzki1fONXr7
GYMSLGloOyjLZuxaqE6R3MbllTy4l+2MdUWUBXRVGI4cYaWoo1OMHEj3xOyv2gxgVudFaX8UR8ms
k6KrKPHmoH3PYyhk56gSY8iMdS+Uyk+LpqQoQEHbCmzJbR5ETvHL7k7hbqbi6+VT27oVzDejQdww
8D1A9wsqTa60RQzr0sRjpd0kNeOrc+tW1r9P6fCSZEIbF/B+YrxLlKtiemFP4Gwd1xqDUuMmUpdC
qYGhmBV44kGv9UV9JoPhuvjagoNGSD/at5pZ/meKf9L/s4amlFoB65ywpID+TTqHzpTKFHq3y035
bnb7HaHqAT29VJml+InPxTU0pe9SEY9pLePbp8/viu4nHzlYHm1e1o7N6GUNQmm81ldizpEQt3aw
aQXMdpy1nLUbQhcYWCLjM2TzdVmjUXo/oh2G0/NXtOZIej6F2+4w7EGiDO8qPTPZlVjKTwWDRU/I
VsjtQTrFDP3e03fSuSNVNTTfObMPGjMmCxHReDq+WQtJBYTTkDRR2gD0dzm7/aLbbYIXlJypMprL
8+UrZBgHXTU0Em0SZpV8IueRp8mZXw9YAs51lpBjRVbLGrX+QIdNWcSHZpu0CMScGKN6Ko6kIkTW
jXdmdDa+dg7YNPzoxGyGIwZ+4Ujp0bTIEMDmXwFTuFI9xSU9qfiG9Rbwfuc2uLLsy0fKUBu6Wtn1
Mra6oAnWGvJTYxy6ksk6xBKIcitjN3URT1InxK0sx3QvCE5tB1f/29JRY0eqdVkm5r1R7mSZeHwx
k7SQYtaZSUbEMxsz6b50Rrv6rWiTYRqZEepvG7wABlqs9wKNKz2PocewhoSHck6COVegMdfceLJS
C6vasbXNBaWHy9qPsi3oCpNyaSkvhAX2Q6Kg90SWqSkH8lKQFQlkkWdq+79YR7upLitAyqsNISc2
ZU8uM8aa5RHZco5VPdlMDiiSjIEM0L1oMq2SchhUKKCDFYWUDecbBdxRuaNfo2O+ctCDesv7rAaB
zYd9hUipaJWpcGMVjlEaix16N71AC65ro2fo5VbItRaMUss854a64yFYMSl2PTz3+fOUBybX6Yyn
bvOWQGdpgLRGgUbSbjnNavDipgiEqn0iP0USMxOwadRvCHQ+VMyaIOgNIMx7TNC63JlDA06OPlby
7RCAqvPfJKKXNWVGpXIywRuyF272edZE5rbSrQQiL93qmzNu6iwsNQD0jRkv4EyCUE6vWAH4SSYn
8ePveLV3DD+19XxiU61I5rdAAUQTFc5CbYSxHJO+FNI0u4ADrnGCK/Lx+ReEbFt3tkajnEXXTVFe
qq9ovCXX2OG3+JrVOcW5Oet/sW9ky6pULKzFJAhCcp4mXhk6PhinLEJ5F3vsiqQ3yym9mubEZpzi
plw66H94rFmQeYn8++rqlkCuqqoOGrSPk9nd2Ek95QwyEDPyKy+zJkYQsinWCo5yFtiQyQVcxjWW
ZuzH5DB2XqC7DJFYGJSnkKskUNMGGJ2bgZwTuniLb3VHQmMbWhNDq73jRlO+vYy65TVAj/PnHCn9
GJShREEFoBW2ew33InPejiUV9Xj0AT8tXEqksosdstlujgRIaiUP4f1sk4Gb9sBaQUU8HR1NrWWi
ouIk0JRBIpdFSvGEvT/eEUpfVmJn8/Ff41AeVxOqIZwm4ERH7q5/IJ3hnFMctMiawf/5F8wJm67j
7bJo3so8yZcU1DuNlUxuIT12gadi4F/W/Zh/yuVrafL1xuXC0FQ+M1O+EpVmr0w5MJGoE8wt48+t
9iDz3z6hhljjrYG6FUUPnjLnPlIaWUxCQrK768UfTfDz8u9vfgdiK8EfAMqAk6gzmp7D0b22JR0z
N7jmf/weixBGixUxMeEoW05aNecUA3AgCnPIkJlyiz2DHlq8/oL8b8OGVVUGSR6cIYhh6dyeoeR8
EvNjb806ZsikUyuymuQ2EMiGdUNHUYrEuVT2UAXv9yCkoAoW+LupvC5GhnvdeonfARDNX7nzsWuy
tsRkAz5kFzd6lvz01I4mkpMwJdHsahM5CJabYAlF6VxVjEEbCoT/eHFD0LB2rEL/huuDUCoCDMJf
+OEtLJNkmqacnFqPVXHx7evoCObdy+9cagqWaMt+5nEMVAYo3UWThFKrLwNAm5w380Yxx8FKWZtE
to/uj2R0A03aaoM2En3o9PAKsYzTzawVmiw5KI1ohSjohQQeR42ecmykjpWHIpJMhltgCULpwJTx
fV+NEEQ/qXvERo+xN35/HO1+x/ua3ZsTIzHKwiP/vtJzZcJqUJ7gGcNjE9t8xVwQS86FevzWSkd3
yfBdmYCzFQioUHtk0RViPks/lrsSZGXRJxJe79Do8EGd+1iKcEutI7mSnV3lFljmJS/yy7vQlW8r
+/KFsbSCiiayqOrUOSHnByKpyWu5fc3cBE/u/NIJUuEDtgmp/UJOcN5Xg5n6i28gQlevdBP7307s
bAw5o0t4VBihDFoz93ieLL68HsN70HKZ7XJQJ0YieytcwV2BU4GE5oJMU+ilg6LOi6pjE89xdjBw
RWY29CP3oj+114nT+wNLF7cv6w2QOsgmjDNj4ACIAVqzax/z+VpXPsGt8E4q6vTI53CeGQAZ5NtM
3fHZYBoTo8y0abWoLugIH/AIikTQldUi7zNVcoQb6vTbQX2SpLtPaPXq9ykrSgcZHTQ1fr9oB1dI
CqtdRA+9fIynYStzBM7ZNzko6xG4KkvRZYmzcsV9s9P86qq0OAsrWu30R2kPp9BlNrxvKsEKk1IC
PhsTfQqAKat2/RWlDRDQ6teGhfJCj3krUvb8C7b1TRteoVJascySHNQFseHK0knXxzf5WTuT7aXB
ofFS5uZShobQ5C8DD1ZwvQReXmhHLhKu+3JhuL5NN/EmkkTFYG0f1DMXA2JMHxP0WxaHPH0Ixprx
JDLuS6Le3Yw3pgRzmDg54zwZbivf8iz+fRYE9eiORayUkwSIQHiO2yst2THpPbad3eq0yIWtTHZG
w3IuE2fX2YtLlhB70R3Jksb3Yo7Bh9CV7i/bMEsDKB/Bt0MuK+RlCqrS0UfFlwLWxhoWBOUmOMzm
KiDeggYknRWUkqVkon1Ziq0Pl7WLoFdMSNoUSRExnORY7YxDCG6c0S3vQ3BRsc10SyB86ymGqmJ1
B6hd31/SEiqqFhJdw6oXa9FqP8+Ge4ZAW54AX5SiIOLdQysd5X/Q9TClfY1Dm54GW3PRvnRrWOUT
atJ25bWH8Ns/4lGeR4kFKS+Jj+VvZqvbkV2PvGJ9T1ENQAqCN1lJzC1jWslH5wSWZUwjLcQZtstO
LW/l/n4BydVloTbv6e0M6a9/OayLYUkgU4DlUl3RWGV9dxlh017XYlBuB+vHtIInEPKJ9JKT1c9Y
kn6PzhwsRq6+sIooW850DUdpXlhKrTrIgOsL4YALsxTQoM1FaPI8q4Fg89t2jUVOd+WKhkTtdY28
gCPWjL4U2FCR2OpzduBeiq9Igf1F4zJLOsoXVYnYSRjmId+A99hdbE/cMUkPHZMceVP3QGkB44Vp
6XTRphkDieMiDfYr1g42EHh9IbpJU+4uKwcxGTpAllcw1AGCBB37d3LAkHye4us7YkzigTUWsnlq
Kxjq1OY2QqNHo+LlS39FIjJdX/nOYlVGN01pBUL5cD6pJLUi4WqZeSqPtZLMDsctShd9fVxUlIfh
KqNVKhxX+0ve8+DISH92iSXueheVGgRcMfrLOi+2l8Rk7jDc9LYr8ShviwazVuAKYCtmECDxlTqh
0/ki5zWo4mE1SuUKjO7EbfNaQVIOd0SWpYtSIi6m+fkYSdhwL91mpmDVyHyQmgqzhsPQFLqxPQY5
X1risw3+MDPbeK/L4PxAwb5gjfsyDIzO7Il5ICnCAqC+c7nmoLe7kdWqtfniKzyYlxXdwO42er8Z
CslBlAZQe36vNXghF3+WzHSXqGaHHHYtME2AhUh3dIhNzwdd+HpjGBG1UycA4bB8BSXxDJvZI0Pi
Ytp7rOSj+znUOKnL/Dca8R6lhwz9C4+937Mvsh7KbdEESUE2FmnSj/uPoo7jA04mX1jKU+WG+26v
3QiWgqxv77OSIcSQP0i2AqN8iRhMg8ZPAEu544RsH6/i6ayw83nZt8OPyz74dVHbJTDKq5RSFmO/
NcBAZ4dM82xW92TCjLPUo34Xol+lBFEMykhWZrFC683vVoRuf06V8iqVkleihB53PAD8r2q3HMko
/2DyO0LCECHfZKH+7DAE3rK9NSjlV1QuH8ROlfBsW5OdPNc3ZIOP8IJmWd0k+4xjO/M6xbqMygCl
S+zDEGhVruGUxSE3+eG5a9EpPP68DMLSUrqwrg2ZrmcNucv81xw+xtxjuOxrbZcZmCQ4JH2G1QY3
XP7YsKYxtl6/1Zm+/mGrUCiZ0xp7HHCRHLikhx9dy2jRZWnKa5i5AuDiXoozHZIlO16zFVfy5Wey
lmJAX7CVYQuZaEYOK3BgXRoVn6RTvLQFAW1BmNuImalhQ2qWMB461tmRv2IlGto7hjAwoI+D4UfF
zvhUDWZ9OZQ7CbGcLox1AHT2ZAe/IgudAth5jP/dS1Zi1oUpsTo8NsP+NSblVWS9l+qEx9FpdwOu
izS+aRZpfOPtxIkcZjZq6+Ve41GepJDrLugD4I2WYpiEhUQwJ1/6llvITd5xoPObZJA8s4jEmBZH
OZOg0dIhJGcre7qnDGj877C1aPgFRMFkk2sxNJIeo2nQtDyMRMy5CR2x05xFyw7g7mR4K8Zp0mVB
ARSMuSQCppvPSvGCBV6mqiYmJizsyx5r6wtgdW30SE2lRUo+E4dFyAl6MDw0DodlPizyCoaJidRX
Idx93uVEG4sCjFDS8XP9yGABRElQUg1e/LCVt++6AIRdUATFHLDh1VRQ6dQs2ZRLM7eTG9ZWVGHz
ilZ4lG/SjSQN4gZ4sxfndnQtegiSMYQy+NIpjE0syBBd4QRLcy7f2NYGpneCUu5K4zu+qBYAgzfT
4UzVwrTJwfBIFUrZMbBIcuBDbLISkvJccabJxdK/Yglue4tW4Z14TdZ5lnYymf8MRzmtguv7sO0A
Fx2zHdkeig6TYw9GHNKry+Jr33aRK+EolzVnCoZaZ6C1zmSTvdEzuNHMzpEs/AEvLZtsazNgXgFS
vmoqhVZsEG9Z2Q71Q9C3RHbl/w6YWQxbmxGshJ3RyABiGogmuioMXq0mTUQwlT3khW+gehhdle0u
bJpPpLCwzu8PEq0ifKKklQ4kQcBcerOvGsbzvB16rBAoreg4zNZgHTdR+CJyildqH9XWr7CAxpZm
tOYSinZmo8nWB7ciI/+CyRdBx2r291GBLmVChxEO/DbSs9eE5AqUwp70wr2Q1vEoNVlMV9seZYVI
6WOpxO0gTkDEcqfqScXm9NoDC2c5YsOa7MpPv7e6ZezPxi3vjNw01kGAFVzDFuT3oqKdIhrSEsCN
TZhPsKgmt4rACn/Wdv/KqT2VLiu7uvlw6ygUgIaXJ11yVNVlCodamvMFDzfoGcA4WnqxV4n+b5JT
3td5xpPKBKQSoUkyVHVTALB1ZkdC/x+3mGS/Iemx1XasT6utQGEtHvXiadzYVwVHxOOcIUgdMCuY
BpNE+SOKCmJ6FDFRehSRZKBujkuFZm7aGSpTy1aAKDKSb8aKSQzx0XG9h6FsfOmKUBIEwGRHkCmQ
TIZsN5n5OsTE3Lj6MSR5D0YZXqkNeRdNAEvwPbr4ja94ZMiH+YB/fNve41DmNvLxIOo1Obu97kk2
6fVvnHxHOv0/1S78Ho3y/XkrZFqMywKjr/I0fyX9p7GlnTCfCkD3U3Op7wDpdXRdUfVBmUIBk+Ns
tV9j9Gvqu+XAISTCypUF6UrOlhiumnF19MjgpBh5FXQQUu1i8B06g3hU0++J/KKqSCigu5djdP1s
GPV7KSmjnjop1MsFiPyN9DS8yqc46YCMSeJw9n9nG3qPRhl1qoxciR1UCGOl6yo6TTqrk+SjJ34P
QAWVUR8vTSYBAN1lzvxQYDG09koKyKOjN3djNm0ewwpo358oQqUpJRDzB5DY+WRlB0gIYyRiiBmw
Yi6Gv6IJu40x7QONOP18sofg0KW7jLXRmwVBuY9lWPImJ75KLpPvi4YcaD358hDtGKHxx/jg/VVR
7iPRtUVOsYYCzwmIRO8TF99nMsYDZ3s6Ix/iowjAQGR4YTqfvATY+phDQawW06wgao3u4i/hcXL6
ezZXE8uw6FSyUCZTGxDDinbFjpDrgmJm1z5p4AMCOcU9QzTGYdKp5MhIOk7kgTbuF7dEd35paU7n
/F7VxFbDjdAfl4cVNZimwA429F+/j3gwnjKKhTwR6QR01yEzz5l14gzWAKooLFlNvPQbQ8RNQ3uD
pNtHF2NIc6x5gYjom1lec/PVY+O8rs69Zs49bjqSFRoVXSVNGJY8edw4v3f6r4oPOobKh7ZY+T3p
DFoSJu84C5IcwCqN1sVQmUWHgLJ+zvprQ3Uvn+CmYa9EopxvWEXCGEr4/Ym3hxzVkzEyx/H7ZRCW
ZtDUa4Ye1DEfAEVEPolohpBY0rm2wRBsz762K/47zwhUkfRpIO5WeI3+UlP6XC+kdoBLDO8j1Ohl
1kLDbVNeIVDRWw1FT1TwcoNNLtWw713G1ubxOu8taQ/eUJ+VoCA/9z5n8F4gygG3U1GAixgn2IhY
Xv8i/zCa74PMiDQ2siDvUSj3WwrpiBkwCNWjIAqGPEK50WIOFh9nLitU3NS81QFS3oKPu2CUeGCN
88uEwfPuttIZ8jAgaO+Qt/2sDjW0YBQ8ScrMob/lWIQOLAzKJyxQtTjrgNHzntF4avzCx6x47IMj
BwW1yGuKZPCygP9SAUy8ZImYBEFkF0+zpXwnBNuRLV/rPdpNFAus885leyXK9E7ZKDwi88rpcMjH
FnoXxvZoPI6ziY3udtzX5jSdRmxSu4z10ZAoMMqQ0AHMi5EG4dTUxKqfCoO04Q2HzkSMCDdnNp3m
hwuj8ChLSuOkWeoSwkXpl6ILTSE4iyyH9yFkpzAoO8KqmHbQRA6X5JEpTcL5RxLALBP66FcpHMqG
Zm1BNaIFznLVYjOM5KN7CwUksu5UBi8oaxCfhUd//kygL+G6BGcX/5qt8iv2qKOyqZ15VOAc1Wf3
mjPuiv70meW4bjoZ8hVJYoXhDtO1ZjXYlzXwg2t9f4j0Qm6Q8RlSNEGoPHfG0e/as9z6PP/l31Co
h1bAikkuGyFK2+h2kD5yrQY+g8is/vPWDUocylkISjJxAZrZ7Rl7R7njXOw+IQiCPE3hBRl0qpTD
i2Z+6Y1yiuxOyu1MAi1Z5oc6qDtK6zLQ5uWvgKjQB9Txwthg2agtSbdtayr1t4oFse18BBle1UC3
vEyHrJWay/GAJlKbpP3bMyEbR0GNrB9CjZ5Vr9k2nzc0+j1SZ6nQxBlopJrS3PdAQ6cllmuY4uEv
siObbnwFR90Ut0x1WgavwpUPE3plytNgdljLIFeoMZMcXe6GdmbJrFW42zeHnhLwZYqKTo9u8IrC
xQqoXG2uOsmJV3LuKPufUY43CMrDNkUq1mENiAW7Z6cbwXgclqd/g6Ccq4pPeJAWDlD05rT0D61k
azGLkONDeE+MFc2+yDOiG0WkRzVGo5trriE6ftdwboHvz8UP7sPSTHQQ0AcossX/PRVIYVIPbpRP
ah0NkOt1a9JV7C17FVw4rGGrTSVYiUa9sxyY4BOkh3F8P9RKsYzuag5KRvDAwqC0QJ6kHkQfwGgC
lxex5PUnP7GU+WPH3ut5oWSBMSReVAzKc6sBCAtVdUZZye7sEtR3IErSQXeTiuaApT8kz8j60nx1
oh8iMPENk3LiSbUsUjIDs3XAg4BnFoP1mHgxjdSsQDQ+OeRzs/zWgDtAwWaNwV1GxtFua+bbX0CO
fhUDLmGF3hedx/Ne3gT981J6l63rY4cWdayUGlZdkUeSDBHTh163FAzax45uI+xLd79Lk7rT7lAT
YkYxm8HZ6mwpxVx6Ls3CFsDzXt+jGnog839/QSBL3OulO6SUExw07RTwBEfGoigZraWGlWq7fEda
+SvWfX0s6FHnSbkrLKIfuLHEhSXHBh+jnuzkXuUnYE5EOiR4xIZSfCmweom2n7Q/h6ny/Hs14Zus
07gaQvI3vUOKy+iIccLX8nLmhDarmL1t8P+nlSpd3xLKMPt9d3J40tVd+z+kXdeS3Diy/SJGgAY0
r3Rl2hu1uueFMZJG9N7z6+9Baa+KQlOFmdZG7OphIyo7wcxEIs055bUc/iMwTJZX/P676YTLOywC
qJ2F2YcyuNLTqafsm24UeAzWODqKkurLjga22l9PUB8NqRoViMNUitHdjoHA0URHxoUSNJDNvGeh
hCxeWYe7eIrtUBXN1ggNgYsXoZaFYTpCTAvbwz6Er9+Pki3fsslmVuQphr3gO7GDufSduADSKlY7
anT5kU1l33IUYDRbv+uvCWJjdiOqsv/mHsBuvGYClxRw7r9+qA6caPHQy+xRp/qLv7iyzQY7Zzy4
ysPwOO+tZ4GG25Z4lsh9urLOa00pIRENZDZvFh/RaMKo/+lIWQxxBAKZt74/0rNA7iP26thH1XRS
cbpm79bGm7zAVlCiE0jatvqzJO7jNZE1T2UNSZPPeJrKnVzs9ef8lY3IluCmMYJ9IaIW/o2NnoVy
kZ9EWhGcvmBxfZrkPuZOdRXs2SBAs5O+icb3ti+aszjuAgjLKjSyAjoqqAIgMu4qrz5kR1EMFh0l
F/ixBqRUXQIxURU6ahbZAfUEX2vb1X5qwvctEmnMWsoMkXXQwr2COcvqanIqGyCmbExEELK2n2Wq
TC1w0BpYi+RUUgy9KAYDwSQ5gMbUY0A1+jOj61P2obhPsmn1Z2n8NqzVxMEysYB/GnKD3TPiIlC0
7qigHrlpECtB3IOM5KAtohQPMjYXqKIJzzIPMVQcM+N3XrwSw11gXa1WecDEjNgdMJ9V+dM0fQnq
xh6qwhZYxmaIWsnigqK0VHrUSJDVAK4+x7yJRICCMrqhAyLmfdS5fyiPC4l0BCV4ZkJe5U6hB0BB
cH1KTg9qcK94/Bf5zbZ+lCiYqcEUD89+ghGRYEYlBGkwaGpkEE6PicegcVjeD5iyD+U3QLj9f3Fc
yJCnaJZzmd1pUgb8wtCeFcyPFroo0IvU4hxMKupulBrIGU7hd9nHO3LHSOsYMt7yJPho2w6GcoBi
EqoTvh0eDZNZm3ODV25TYtKlVzE9qpmGS9pmPoJ143tBl+5GXTryPKb5J3kuDRHyx1YWhNleVVdk
KlOF75Gb1Rg0VVBijUy2QQcFoFRmOn7qSBnQYPCQ+zGhIkwatg56LZe7cpZ60IHFVsRu0Z8A+wJX
OywPC3CCxgM6XwL32LoK1tI48zEqAI6oM6Rl6j+GdR/kArsRnSJnNj2eNIAwr8CVTd4kPEFRsieB
QIfNW3qlBH/ZtMEYZLKET4UmlHTHHr+lA5K8FnNl/fWwYxBsAvsUfCS+Ua4V5VJ3OSQGN/kjuFpB
mZoCgoaCuU48HCI4Qx48NwvjqrL0HOVmFLM19Snun4tMcNFsXqDrM+TCcmElQ6gX0Mg0HIYUFHop
wC/TGJUDtiYn2j5i2Rp/46zFcVE5UUdrKS3oJEfEGafnbqSeOh6sQrSPKlSMne6qLGGklpnkIxQ7
jWuwR7VxO+U2Zr5e2Mhh86FntaoYhmViJV/FrPuvArUy7sHXmMRu+f0HurLlYRB9N3/TsVjFtvLw
kheNcW65saKe4yWXHA+VEtI57iK3LhN7ANZ44n/A4hUNFS0TmmkarxW16qqYQ0gY/BnX2rIn9wXq
Sj/mNk0RjcWmPitpnHkoUxPKjdZGqO7sdOUzFQHSbD/NVgI4q1CMWE91GdVgcvzfs8y0zefAr7+q
2MfHgoxht6LQvq0UVVUsk2NQlC9FTPkUD3NSo8hNd3O9D5W/L3+jLZ9SKEVVWAfAsMUDrwKoMZu1
CllpuuxpubcABFLXXl+IRs1Fcjhjy+JYymkPOU0y2Ib1SSeRrQSZTUUP9q3Ap6AfICMPUDQM0P/q
SXJiotPSIXWrtddEtvXxdVa8y2cmEsEC/So60EUzoiqFiJDs8/G5jD05/K/gSqzMplMLuOsoARAe
t3hJjAaLlmrkyijXoKC9iNoOmyFOARCUqYNzWlYNLmUoalBzdoEGYwbd46HHu9G8brDe5rBXauD9
d4D8k0ZneVzSoMo9wt+s45nKZsYNbAEDxtqwsNc2eApIfhchjN3WfYs3HGsNycCBPGUAq89kWWWx
FAM0bI/NNSsaSmDEOxXTyT4N3I/VUVbyuPgz1E0fRg3kKbveI17hB6jasJZ8dkTtXnD3bvqTgcV0
QMTgZPkl+EWtAb+rUHy+6Y4UXo6t2O4L0QVmuB3yVmI4U9f7WZLMwvxRbwOCPFswCJ41QO8umU3c
f1MB2/SulUjuKhwrCmaKCiILExQ8lW9VGBsTxfLt1sdKCvexIqMAsGoEKeNDjsT8NdhlO/I4YMmT
lR3C3XCsD6yUXuRg2Wb2KZp+2Qzsqz+AHcPKOgltDDNR4A9NeBvMt4Gogb796SxVUxkWIfYLuHOU
hjTrloFFXJfiVdnfyigFNOCo3S0eY3sHbYpoDWZTp5VI7lBbbR5aMKOjdrkcakCtN4sIPW87bK1E
cMc2Nnkemqdy7NN46gQATpaobusqfuaNe7U/XI71IpW4e2ucrTGTYqhUlv9Qhdha//3PBHBx2GyL
Xu8aCAjGm0S9C3vFvixg059WJ8YFXg0EEEZpQUDRgocE1VxZt0dZkEYIvwv3ZoujZqgr1l+Yya65
Zo9eYMs5lubP7r/pLousm58RyrSmtqQIpQVC7cUnf/efQk++1ZAtx9/y+x8Q2pfPccsScBMDVAXJ
2Pu546HQpHYsoaEqkZtRRfE4i5zLIjZPcSWDH91IJwCDFQSZBds2Rx3IGa7C3eRIu9zPdiLkw60r
ZC2My5QahQIfY4CwvAncpgRoRDzZZUMcNcg8gWKCw+O5nmcyJz1laaYeH9jsXeI3V9NjeAgywB2G
DsFCi2gLUCSSi39jFBWLzCaI5ja1TSO1hcyn2zWEs0nwA8ddnmF9soAI+a46AN3AlR6Bq4CbQ7EZ
MpzoyhCaBxf8JDqrfZ7iFAGaxbDwm8+Bb/2VHxiBTOBMghRDqB4X+/SmiTD3A/XY1B+9Ql+o2COG
MCeTQUtaZjfllz+0Ey4aDroqldIEkcpNVtrmA5CasGubA7PLzlXHOGKUyCeC8ZitALn2Ay5AykHa
lPOE6Zi2vGpV7GcoD1r9x67NBchxUcOiZhdJgzFuHSupzRcLlBPjtbK3XOGn2zZ+DJMoyAJVjZ/4
UWIjMgcNuWhwM1I76x3taPmsPDPNe/OJ+NiU+CIqC/7GPM9COXsBkqo+5hOEqneLL7vVnXSrPE8O
u5ljUB1+qJ5GzuI4WykyrWjB2oT4NTtSZJ9ohjDboRjI2Fjh/GPuJxMdp0qxbMuP6Ci6ugBpEjl3
h8quZEdO+GBh74QAw0tyzUeBK7DU+l21ayWNfeJVgmg0VJqUFNKAEctWhlgZGeMBjG6Lefsi8naR
PC64NGh41GSGPGQIPkNlD+4rrPSCZwhgfOXny9pt2id4ygH3AJpCyrfe1MzodRS8UHaQbyh5SDVB
2rbp06D7UfCdDOwIcbYBcEa9VLHL4BqN+YjX9G1T3ga9f1kJkRAucFh9bQFmLUMdPE6vgqA7dJFu
F7moocz+1neGsNKFixyRPsZKUEIXvAVLm6YUa+1ybw8z1rqU9KDE1P4TvSx+2iZNjKQgLfRKAFuu
T7Zev2ame1nGpgGsOiWctQ1hGg2mBqW0+FCW1yQW/P5mcrMqqDL5K+9JAC3TZyYKqicYMF/Wcjuq
X1pR+WzbBM51W06NkSZSm9U4KuxZe6T7NrWAUhs1wQfZPqyzFC6w6oC1lYcWh4UlFmrc9qJCreiw
OG8ZhnJszCSFtySF3eNN2uX/6HIHkK1ZoInovDiXMfQ4DRYDnwVli1F3guk+ifaXLWtThCrj1iOW
pRC+Ygo+BEWLFxwWIbuUup10HdLdZRHvN5hQclFVE9GZAAbB4AGBqTJltJpaWC8jmASYJPqavWsd
gSPpf+xaXQnjziyKwzoABs//mhHIndGKbt/U3eRRZwZh52Xdto/vrBoXbYZOHSgYfbF8IT+0BJy4
j1IqOL7NgHZWiEfnBWdtTEkIhcLxoQDj/HyvAmIqe8vnD5nCT134WvCYqJKsMV2CPLbNcd9qo9P0
b5cPbDvtWanDLtZVqCFBP2XKAHUyy25fGJg7QwCciDeeOt1qIfhC23n5SiD3sqmVMh3KGWrJsq2+
/iBQ6fbl6/hq7XJXckWdy83wsJLHxVJlHtTeWKBgVOGxrbp64VAt9kb1QyXblV9pXDgtDIPUUwtJ
0t7cMRq4HKSRBgDIGLKg6IEosHSNi6rJMEZDpOEYOzlySkB8pLJHrcfL1rEZuldnx4VWY6QYBjMg
RCH7Lt8pIn5s0e9zwWEi4VhMLX6/oF8pCIqXRPA6Epo3FxB6S5uUyYKECPi4twZwmgO3pE6dAUqq
YEANH0pENXAqqRbGYfDvr/5kTcBPAyc37tS7/EX1UQEGnRcjo38BU5RwtnjTClbSeO8Ne3lE+xXO
1B7iYV9bh1JEDCSTrQxuJYNzWIWOYz4X0Kj18tvKz3et319re/EyjkgZzlO7oO4iBUyKbgVecXXX
xPso+IhBr3ThXHQIMiUbGpyXIV8P9IYMgsthM9isfp/zSq0xzSJinfBxDLHBdjCW2a36x6UVrLtu
XkIrOZxjhlacF3IKPSKt38XW1dJTr7TeZq21S5GTij4L56SKZKodlfBZRmM6SCP2KoxqFyuW4GLY
jAUrlThPNSsQoZVWFLuN+Wmav1ipIBQIfp8yM19ddKmMa8AacGSVdRiWQ5F6l2PlexQtllYBM12z
LGwpvWNrNaWpnMMFeWiMRbL57/HISvzyPryhLAIEdy2GhG1sMwrnhJmTv3tinQWfHHilmdIDEiSF
NbjDV8M2j/LedOvEHn22kS65/5le8qQmBbIbWncEzL6/nmM154luRvhOZfqUNLsof7p8jpvmRs+/
z5lbrKkD0RSYmyk/6OF+VF4aUX9600tXIjhTK4OGGCPb3Z4syzFQn9P+om3sJL37EVVMkOuZmCKx
+IQgLMwhG1t8GLO472JPL59nIhCxGQjYwJ5h6gA049vE3VIjFNSYZlOUN0lyFno042sqfUv/M7cy
++wrQcy9VkYWxp2pJchEXcs6Nr1tdQHK0qLRJZE2XHhuZXnoyABtKFDt468zyGS0e8kgdhH/d3AK
TiEuVCdZUtYjgUIy6n3g+MbegH6dY68K8EM3omxtO+tdHR/nNWHdJMs8QRp9AocIWkxt6Qz29DD7
qtenjvgy3c58VhI5P5LmdlHbAmeZXE8nUNzEDW/UneazKrTow2161EoY51F5axVho0C9kfpEu7LG
b+n0VOeiCdXNSHcWw4Pg1mGQm8sMMYybjm1EGLNroITJdo7ANCoEmmdn9C6yruRxyVwct7msszlE
Bhi+AFJi8H/8m7ipM3+Tdwpq0ck/zY2wWst++ZJkLrHTm7hs8hBf78fwMTCbicMGuNk0nSbC4hV8
PR4k1wSVTw+OQYyssu3+QzkewbMwDQ+Xo+F23WF1mlwImcMwWwoCMePxhLt4s9zmhw7+lqEifFnW
5iWyEsUFElP5Ga30wJ7NxtaXe5IKkjDRsXERpNOJgRVuWEc3+bhFKMDLjPBVJYJWgUgXLnRM7dJR
lZWEwuWmJkcy+Uor+jQix+KCBem1eER3jj1dGfwnFqwB2CQ7AQPFFy5Xb65hru4Svn5OpsGSipQZ
QuQAMtkFh7RdYitSqezue/H4KbLDwhZtGm3nZ2eb4FdYYrNL0A9kUh3ixPvaKbHUhE5BhNaE+jB5
w07vbKMDRehlWxTFfp7mTYrU3IpD9gFBsQCuoNCrCLb+WCeSuEBPRkooyAqYJ12IHjzjm77IcjxV
kChPhaep036UC1+glUgG9yyszDqjRoTj7L6ylqBsh174T+rQhwDAktUufBL5NLtDLinFhY9EtbSq
AQ4ddguHQ73TT1vC4s0gkV5c6CgyYoQTi/mz6crSa0hEy/ICf1b5sDGlmHdhoX0ZPxNUbmh13wnx
HAX3B1/jBWdmoE0DtGAYoz9YSyxUotgmmsi+RQfGxQ45U4K8Z6mNJD9qxpd8+XLZ0kS/z+UWWR4R
kEnj95fmoA8PbSjAvhT8Pl/QzVuQN+kJfj8fPkXZgywJHp6iTIwvCQ0Z6QqTHVDwafIZ1pEROMkX
7a49JEcdeOaCu0+kD5c6FDTK6cjui5ncUKOwyzEURTSRCM73A2scS0CuIpvFzq2C7ZPY64gdS4BM
MW0dwDDZp+Q/E438mq9r7G9aPUCKCnXjhZ1ip06eGsjHJAr+9Etxvg/AzjnpasjQbiZ/ulYBWst6
FYy5AptCf/iduDggk1ytA/YAmdpXXfcMsv8jv9G4vGHEFmXTUPx+KR8wrG1jgFmggSCSaZzn07oZ
y6xEJDPHG0KuktntNQH9i8jSeOe3xpDULFWYy3sliEBE8enyKYm8k68LYcw0AJ4fjmkI3R9w4CSx
0SoYMfvMsH/kt8sCtzWiwEgBAjkFj/yvdtxoaV1G7H6RtPpAivRKF68uimRwIaA0Z5lU7MP0QDVl
U88Thqy+zBVQz5h/Amkg3Fui6VaRUC4o1FGczEkOoYGym+OXJRc92bfN7Xxy7A9YRQBQoGRt0UDA
MD2Z5XVe3mmz4C74zRvlLIOLAMk0Znm/MBnBXZTcjcG3bvpmmtiBxJRclzuh9pxLz2liiUKqSDku
GoCyzawWCsGM5D35FjnpMThk7IN9JRhCjY6FI8yI2Rd5n1GdleUiBGxkXEz27ssOwZElcCnGNT9H
e+1qtMWAz9spyVkaFy36zhgniy1eYqaL7WxEfjhgTxj/xUjQLIqu29niWRoXODSpy3SMJ7Ns8UeP
e/SjPcqVu8vevDnKC1y6/3fnd0OveTGpCivAYe/Iyx9ZAxXzf2869sQ6LFujCyAIur95PZ0lcgEk
y6smL9gmpgxetthGGWSy8xuGIJyqdn5gVebq3xSUmAVesBZ+CnaUJKJ0FVsr9NoX2SWfAF482snb
D1Yp44HE9vxcjfv88+UjFngGP7iWKUWtVCyuwO1D6UWqvxaiS0BgLPwobGZmMg1OKdNyoOVRiZ5L
dWcON3L/kih/Rb2gcCDSiAsydacag8RsZogwCUVQg+6/9sBe/bNz4yKKHGhtEHfMA8ieGn5FDlQX
hEuRIlwAydEb+hG0+jF2mjm1w+BLTb78mR5c3DCCWEtVFva1YqcgzYwyQJlFgsMSBX6LixdFa2VZ
k8G6f5AbYTzySA6nUdP9R1ZXzyHD4CfUuiKpxlSGQtVyq5S+XAkKRtsd258xCQtyv16UJVBIstiE
gOJ6uVb3ktchGjW3jRCt8fKVb/AwUFGsZGRg74AiA1FLbGI/cvxQFvv/0c4gXFaBVk2cyzF0kaPb
pPkq5Y+XrYtZz++jmkG4pCKfsyBMM/z+PBh2JWNpy/pu0jtZPurDywAK6cvifpNunvXhfJ80VpxM
Ovs2r70nvar7wA2uJQouQ0Y1JawjKwL1uCBgtcskE6aeeSP7ll/uqisGH4R00EET3BUoJ7IHLh5M
/VRVJTM85kTyNZim/OA+dwYsZmKp/kG6F22BCI+TCw5hY6WGFsJta292wNOY7sNjvAM+aWyPd5L4
8r2cMhn8auvcRYCFZCkTY12zYpvhk3agSQqB82MTO/xgdeWnvfDNXZJNQy+xqldbjb5VZr7WC5FO
Lmdmxik2rhLreShlKWYAHJ07epoD5grVjk/LtLlPPlaeOCvELHYlTAEdQRSeEt1xdjSSOnElCBm/
KbieRXAxQ27ScO4q6JOpjHjel0I7dTpyQk0EIkcEesbwj5IU45QmrrSqw0LvE3alh91jXF8nml9/
bC3iHNZPieFKhlwuhTGokBF86r3K3DPmOO2NgO7SoTOoZcHuHGPhVBCxLt/xICX79Xt1ATpRsgkD
RHvPboZ7TX3sC0Fj73JqafCUZ11gzq3OXvkm9oHVXQ3A51irHUt5uhygBPHpxLO+OkGziee6YCnR
TEFGFHyLVNFpiQKSzOURDalLlTIRCQg+JJt8kq+w5vcU3tf+3DrC+C6IR3xHtIrHfFEtiGPYkiBn
PwZg9mPxNrBrP/aFjw/BfXLaTF6f4BCFk6lBXuvJgPfDnsVBdxmZCNsikQTppeCpY/AkoZFCMH/I
XuPag+yn++wprO36Bnt4z62bPAIj1AF0t0hHgZHw3dARzcNAY9FjSK/14SY3/ij7NxQmf3WEgVUN
scKUMjCpYe474Ovn5etlQxeFQIVLMySpXJaGNbvku/ol3qeYuzafQ9XR7xjUpHQIS1cgUXRsfJww
g9BMTtUZv3+ZDujGI9dQ7qxdD4RauMPNvLsscTswMcpVwCNoROM9LaVBZ7C2WrnsIyARJXtJNCi0
rdNPEXxtkA5NUUas9WAYn9LlNVMOl1UQ/T6XqAfjEqg0YAsYxj4fbhQRVJro97m7tjFiS6bsiBLr
jii13aqf/kwB7qYdylhKzBwC0sXrtNhp1cy5LOE3AfX8DZiOK3eRw8jM1AFnRHaLzwbqos4ODwtS
WLLPnPjLZXGiE+P8JmuiWslY51SnrzUkSUTgmcwq3783zupwbtIaIExXNagzA6wmNBxpTO1pxIDC
5Kbl6BX5rSV6pf/mPXiWyaXlodXOAOeBTG1X3xZ+upMxBlSgoijK7X4Tds6SuHR8BCXkD0mjDsjt
eM+YZkfVnkN3xqAT6AJsEd2l6INxUcDIJyKPbL/MnI+T4ZPhn8sG8ZvCwE+V3u3qxzqmktmSlHbT
ewMwSsOb7EV1OnRSRTePIKLxVB5dkISlztpPQe4CkTIDvszwfFkdkQguIiiSkfTRaWaFPsbRPsoP
hfTyZyK4mGAkwzLWBg4sTQ5p8EIxCC/a6RB+FC4o5PFQVhELCoV1ImEKDmXiMQbxZmcdNFG/czs9
PZsAFxQMgFHWEvMfY/IzCaANs51RV2rfLh+cIDToXGiwgjiJWyYmIv5UfBoxZ6+MdiXdJoCny51R
OIkgPEYuMCyDHEyGyiaHta9ofZP8qgLHtq44ZvXQaA/ZsA+tW1MXZPsCl9W5IBFaSiQZFvQ0yR4I
NXl5uHyOv6nJn78XFxNiKyDVwKxDvTN3421/U2L3GAzb+bUJ6tjcl5OdsPSx/Yb+KZNHZGwGwwr0
CL47vU4uI21GF+A+PyToOYisX2AnPBRjFidjWDAHW6Ynne7yApjoh67D6L/+RcGArqhEJvhePBpj
IZEuCCnkSeNV1N5KItAz0RVvcBEj1WrFXNgERnT9A3uqIbaJATRpp19JrvFNYB7bb5jzp+KCxxgn
sl4yfRQDjIgggK7tr8rT9B0pzE58J26eHrJ8IJVhVVzj37ZjnDd1yXaFF/C8G9dBJ6j2in6f86ZW
rk1ziZDp15IX1n9Vw9tHjmulAOdN/RK1ZchGifLGXiybndh0pRR+9V3aFUeKFpAg5du8o84C+Tdt
jfl/sDlCYAHKz9gPu930obfDSgSXeM9Fm1Grhwnk6vPYjm5qHudOhF20bdcrKdxlq6LNM9TsPme7
IGyqcr5nuPT0RPQs6kQK7IB/ts5xQLOEjZN0KAMV10EosAPR77P/f5WHgwIKGxPMDLCc4Y6atO8i
6yAwNebo75Lj1YFxF22XKP+bvSMP1WHcAfn+qptdNlTEksdk8C7LE6nEXbhUT82IsM30oPuSj09L
KnBN5nqX1OGuVyCURlXAcBxo+dC1+yUbbcV8MemnuT/IWm3/mTZcINDD1MJ+Oi7zLFGdRKO+FeT7
PxPBhQIst3ZyxZLtsf3SG7tatD4n8hh+RjcYGjoT9vw6lfMdhjSTO8XVj8eDyGMEcYafyx3qBcD6
MoQpS29HmN5upb9JJHAbkRAuBtRBOmcZq98TTN3UnqJ6seRe/irbr66z2/BItanc6FE7QkZ/1I86
JkcSPwlc5Rvjr292XXgURWihRC4YgFQea66sRibfDe5w3TqJSx/1p8VhsyqhK+LJ+o1dgOtANvA/
77hqlZFmhiphjbf1wAqHEcrQmzGlBa6Ibld3tughtqkf6EQpECoBAIx/fg12kZIMbaX2LCMBr0gO
skgnw7vZ+kQjp7jtMN8sTCC3shJN0QgBhakCeB4uWIxx3BR10GD/8QSxFHvxTeAz2o0c5FkfQY3S
FAOkfqquA6KVC7SSMakqYYvXOSFupe2TfHFyVWCXW+F1LYQLr3XUhFFQYR/eCJt7udDvVCraTWWH
wkfYtQju0Lo81WuaDCjXDPpuUPa9ueyT+bCEj7QXvFp+YxPnM+Pia4Bd617SoU7rGSaGiljrFlii
yPXRF4FNFOLhoq37cK0eZ4bDMGiWHkPk+NABjb/fhZ5yj86FD1wj9HpENrj1zl2J43uNklIRMA1A
XJAGNrWejehuCEdHQ2HvcsQSWAbfcJzmIDPaBe7V9EdSPejq4fLvixThgm6mhF2F2Rr8vnK9WI9d
9KWLFs/MRCax7bM/TeJkMqucyDKA0jsWkNO5pLEZSm/1eToCIdwx94wl4rJWW1fJ+vNwQbcy0ySl
p1NTqp1kvdXm37raCYSIPg0XGULDnPSoh0pt8JQVV7VoYXUzlK+14KIC+omVOiUwMhbnMOaIzkS6
C/bWLgMcQ/358pFtZWBrYVx8kDXDMPsc2sTKW1h80+edPlQ2GT832U5YZxV9Hy5AUE0PVTJBGFEH
O/lqKrdy/XJZH5EILiCQUk4SMGxBH+uJhPukvA9UQY4n8B3+9TUlA6hIGmgBTI4pyx2Ltk6rR7aZ
PvyRLnwrsW5JSzomqLW8xnyrKqftRZU7UdDmO4jFEDa5EkBI58tfQ0xCR+7X9hUA0B5DOxJ5qMi4
+UdYbLUZyJghbjac4qDAtiO3T2z6FwGoHyKCd/kIhepxIQHUWUBzYnlR2dizg215IKGrWL+w5aO0
OxFBfbssURAe+L4iMFeLsEAD0y3Dh7R+sD7yJFs5rMJFh3IIcyzTQ6Ggp3dKtBy05O8/04ALCYbR
TKXGgHOSOLpaaHslx93usojNAqSmEhBHAMdL0/mC1hChZ4XpS5QA/9IfsmeGhVs63ZV+DVoM6QFP
AF8SfBfm+O8SoZVEzhDkEEWggDCJJx61AbRZCpjARKxjm58fqNyyqspQkF9lyhMJuPsjwB/k4JgO
b6ZopfY3J3cWwN3cYUTUoMkggC1pLte0tFFt2luTnR5mt3OayQ594RDZVu1WW2nF0rDVNT7GIZUD
hnBS01N5K/T0+wZUYGCurYTQ6dsxYiWN+1STWklxxLBbyM7Erm25+7FrGzoJyEBFLzXRB+Ouc4W2
U1JRnKelXhu1L4nGM7cj0EobzmGrqal60GEg4ulYn2ERb+rs7irwNRUEToyC90OPwfXn4jzYJLih
1AkitV15C36xz2C4NuyeJcW7QBZy4W4uDq/lcff6MmT1UpWQF123mLHJjwCR6gAAMAFDChVKJC7F
Tn4TTQkL7eTdXd9XgF+B2M7/YSfVVeuaNqseguDPFYQsZuPvA8hPx+NHHTQpqFqDSRt8BqBKrxJX
v2cAsfWh8ArN/kjxZXWolKvAJriUZyuBvGW51YbDHD3mmmDQRmD7lIslcx50Zdex75ZdJ/pV8aHh
Kw3kI5qlmCZGULgvNNNyUuXcQov7OLiqn4JpSXmjnm5LsAvAzn65/I02k7+zOP55Fg9S0qSSCWpE
865u7Tl7i+sPJRQrGdxnqYw8J7MGldrMZbAoiR+WzlcZOCXhG9tm+cjyMKoQAB4G2K1l8GhCnVl0
c2vi3hrNyq7V1o4UQRF2M59dSeC815yksqwWSOjN0ibAfiPmYRnfEsxeXP4823fXShJnDkPbRpWU
SgxxfPYAeQyY0B0bo5UxLED2Zm4roV0KsvXNe/8s0+RQreYMi2Oqhe+l7TrMJsS7EQyg5GP3/koM
ZxZDaYTDVOIQg7R4qnvtRk0+NOizMgWTc1da0m6qYhyf8jC4GGX0In9+I4feZV19YtiXv9amM600
4u78uJtSpQ9wcFR6iBdPzr/Rf/5MAnfPowGtJIGMM0M1ylD3tLjvRV9/+45YacG0XGUuZivrXStB
C7w35FfwcDsMaDvUPOLTf1Ok3AypK3ncbR8ZXQOGm5WJDzVMvHdRLvrXJi6SyV33AWmBNjbiHKXB
purNFL9c/k4ivzW5CJFHChuxh4AMSwPe+HeEQwRfHluaOfEEJV77RZSXbedNq5PkgkWqsBFTA18u
umYPN7CBuxYIfFlOwQoh0rNASeY97+73szx+T7GW5KGtK3y5KvWra8VhSg77hOwM4GBGR/0jq/Qr
b7a4iLFUaprMGg6V7UUSL2UAAYGv2yxJi+oPVuxX+nHRY04A1JElkNd8pTb5bviZHyTeiBGM/hmb
GXAM0SNPdKJcBAHkdGtWNU4UvncijQGBRl04jOnc9Mln0VtfELD4HcW6ammBeR1GePhNBqmalB4L
kSuIZHDhRMY92XbM1Zb2aNU7K9tpH8G2X9sFF0GyZcinOmJqxJ/LHtuC3zXjUWDrLCK8t3VQ6AFH
myIx49TQyowoYYIXFpAkMTJqXMmv7YsOkArlfnmoJA9IrI4E7mqRSWxHqrNcTjcFPfJMDSFXJ/ty
fEo+hGargRzQUmVT1ZBz/hrugxYtfhrioTr0JyShcocuWMS2xNkOteUKee82NVoJ5LyKojuu6jEE
onwGUgx1D5CfT5XXXjc28D78+osoH9y+0VYSOa/KJLMupAISMUHKvGoBaYvTZhgBmF22Y/ARLof1
kbITWN+gWqA2QQ95i4796dt8FG2WbvoUNbHwKauyDEaHXwUYk2JJamjA4NN9014l8q7SRMGWHco7
g1/J4G4wsrTxIsV4GTRY4Frc1Csd7a2DWbBoW+xEEKAilbi7KzKToKpKqBQU/0zDSyodSfZw2Ye3
De/nqfFV6GRKgmXGe9QNwodOfuhFQA8CFfjic9d3kq7XIAtYjENpejPayMK3lEgHznmqTGkDq4UO
wG0vbQZYCCbex/5twItgeSk865C9Xj61zYUZ7WwIfP25HsbZqBSIND/Nucf4u0sHqKCMb960A1u7
ws6MMOyJzpJzoUrLpiiXIHSWn1VkFfM+XwSPuO0cbaUY+xtWbpoH1GxyRu4Qf1+wd5R7SukELr3t
vKBlABJO6OuNc/k0Wbh+51XgyyGyjO0Sy+RkzrU66TSBVxXy97En9qwCVdc4SqawS7GZSqwkcReH
3vXDgiU48PRhJRJU1KwlZg6OZrMCk3ivatMwV+K4kJTGbc/2Nhhn1G2m7ovOv3xwLNxcOjguHKEX
X6h1gdzWTL+3w7U2JraqPy7D90qjTh/n9mVx23fGSh8uHg2ZFsldAnnd/0YnVCAuu70boQmLzQPh
59oMt2d5fC6tWFrY9xTnlx26Q+ZifjTrbO1ucXRsVcS+eg++68sqbrrYSiJ38dMgzPBigIZB8qSE
TixH9iS8RdiPXPhsPMBH1aD53wTwY7Zpw8YVCbLnEHvpSCzcP9OHu+U7tBfCMcQJ0ukpGoEYWN1R
eNhlIdtBY3VqXGBKyKLNtQWFtMEFGYhD9xiMkh0ptZsMC/foALrjPv58WaroU3FRQ89JGTas3lRM
n0fliSaHKRFEQ4H/Wly4KDVDG3R2OYbRTS9fFx+ZjtVW58bFh7G2xhRI9gjo6TEO/gkiTxUB2G+/
f1cyuBgBdPF2XkL2/sWeLOrN2Ns3bgeUElSneoh90XtU9FW4ECHlQ7iMjJc3l/O7oQkekb7YYS9q
h1wSQwn+8+s1RTAfGwbMT+vyn6lS7dQ6hH0ssGuREC4YjIqaUSmDLiBvcRusf5O/g0EWCLn4gZgq
yq+qDEAEyOYIqvTHHmjLdF861RdyYDmlvpdc69tlt7kYxJk8LiQsSZ2l5f+Rdl09duu89hcZsOX+
6rLb9Mkkk+TFSDlx792//i5Nzpe9o3jMeyZAkJcBzE2JXKIocpEbdfGx+7fET3/sd8ktEGjXHwhp
WxDOpQnQkAe5mbcWtON9zHw83YxHnd2MV/rcG3lBIRWaUZvG/34RwKSmFKudik0b0cdsnFr9cWyJ
a8AWLHCdBFhA7rnuZgU6FfPVlKM8ErzHxLJtHRFchIAMaPe0lYWffAk6NXgzZpt4GooNDOScg7+J
v7gwASJKCY3ttQ59zPyOYazleGMvCIl0/W+1EsAB1blVUvJ4pbFfrtUIXLwMN9xdvYt8KknwwgDw
2jELtcRnHFzsI7tqIe2FbcNfrga87/1M3VZfpQ88H8dat/D5EFbd295AwgrFwrtwlJeojCE77K8L
5X2FQe8TMXWdsMIXP78w9ClRe1zdIMLW5/tWNr5hGjGhBYVNL3+/kDHmcpyVfAnRktL6k2e47fvA
kytURrZgFM/fUZtGKcX/fiEwD6WGzTWH3Di5ttR2r4H7ZXtrNqMVbhcCQsjTWM0GPxGXu+JYP6rP
pZu0LtbQQ2OSm1tOpJGtNhTqiuweUoq5DpLMFdubzuwzH3zYnnqr741dfketIrlvAnz0GBofJQwq
YthY+UV7IY0eHMyE5Gnv6iR51LFP6idgSD3U8pAakIgkbfak4YUWjZSVo2GKrLWjC7Io/xKQBNR8
9qJEWM6MfbeUvVRnTt9S1s9P3g0AEXMjeW0F6FlChIk32hQzrcIHyU3YYdyNHlBjP1PjAV4QaUug
EHCEUtarFn/nLrPQsapdOqVOjEk2Ru0MKZ6bSrRDKzdkly+xmGLtHtr+5SyoIdY0j5rlD+11R8Vr
qx2w/wt14XRiwmToyoZZHK1Q+qOdVIyUmFHw7NXH/r6hS3+I41Ok/mg1S1Is/uioKC9ty9OhL1zp
/eBzTlZroRCFEicgShGYeqBOfN8aJ7qvdtFOncFFw6Mc+dBohF0SGCmW7ilJnSpogoRyOYiwdHa0
xvm4jZHcW7cMUcCPyDBHY9DgXmq2k9pbY/nU226cfbWW1F0icqAftX4CeJh5189JhfXrTzPGCiN/
d9K+zzvVl+6p1x1q8QTgCJGGNqMcPt2lspuZnOVCIw7mdXfSmWqigcZSdSHArrp5NkYbKTRlcMPw
cUgdpr6pIN44y+BqXpyTYZ3XYT5DRuvHt8yP/fA0OP0nPvY536Wtu20O64t2libYd2apqB1BuboX
G7sx/G4nFFX/CyHUnwZ3liCE1ItiDrqBvm7Eu5i/8uFnZ/cCWvCjdV0jwzR8CN3IH7++rbToYiEF
S59MQ9dQXArsY27+YUFHOX/YzxLX/MwDRLQU3m+vJddkS1PB1otUNaVRwQBtqQUZ4YJqRHvy2nS+
AfWmty3qlTDgvKqCsfdoJ0ddNmRV53g7Sl5oAnnDWuCmz9sSCUMROTySITFrc8E2znPt5+X0VCwZ
wVVFiRDOSGaqU99znVLQhuKtLPO3VSC81+BBwYVnqW2nGkhH444yPNfjsY6vZ6r1g9oXQ0AIpTZ7
u+tgdDLajXixfIDpSiGu/DNnoPYp/mlKJb6kFyphbgQI8GMurqh2ViZ7hjI5lUkYNrUxAkgUBtO0
osPeS4nsLMsnTSd25pUY85c5i7wdKsvYmHXYmujIL8UoPPC0Jz5pixfMMeKST0GSISBDWjSBHHF9
QFHvK6j40UZeWn60Mb7sOb+W0RkW+TiBR9CZJkREwR1zAyRE5o56yBkmyWDHhpc5FnwUKO/ApAgu
CCwSuy/VoI4rGz0nmM93A8ZBNbad0DhKILDa9ilCjsjZgR4xSTdkyEl75IPB6d5XN411lfQDIYiw
dJGxQ5ow03vm+BNMPfgnURQ4vS/f1E9zPjJEmo40NMxoUGGGvflRznMn7z8uwfftFXvlkvrL1sXO
hrYZ9YDNEDKetFNVOdkud8Gt6ZsNnhc58Xj8jnorWK+/vlBMwImB1eNc8G1apF115K9joeYYT+bN
4AfgvExOFv5Pd9RtlQAOUwCOqlAkE9PTwTZofEzj62rZb68lZRRCbGEuTZV3A5YSxJcOyxbkcW/m
t6UdLbSgyKiwxSTK3zE2lyRVLjla1MjWGQ8984KROPnW9TiLEE4mO8qqIVAhwmKyo+VeOzyUekt4
0Csge5YinE2hJldWlkFK4w0Y28X5uTnPb3ksvWJP8eZRKgkWF+VFYKjcX8s+vpLrcKfP6Y86JzkT
+Y/+E0/PSgkmhu60wkxjyGnxVs9fp9J/sufgwO+DzQ1L3Plx2+TW8fssTzC5OFObTl9wRUuO+i49
pfvlBA6wE1Xbv46rZzHCEVVn0VJgJi0OxHRwlOlbVR8KDPGUBuK6se6hZzlCzDraZpEsEeSEyjEx
n+T52/ZyUWYgxKnGYGVGIsFDFelUx7e6vtNj4jgnRIiEF4kat4sUwQLs1i+sAvwgR/AqEM5DCRFA
IBuQSLdrrFMhncb2TmWngRpSuF55Yvzaiz9GzpmYeQ7m25+mnB/ik5U4IRgMam9x40+cbbx8rqkq
WsIAROILM8sL6cUAFvVDAJKd5k1X5rNSAg6AjeTfS1ERXfVF7iTN9UyNN3sl6j4LEUCgNZZs7gqY
gLxnjYNZiCDsb3cM5QT2iXf514dtq37lDD8LFFBAs7PI7iuYg9L41sPkDfeJJ7nosYtxrOP9NfUk
sg/tlRziWaiACbLapxjsy7U0vTC5z9mndjhOKph9usda33dJ6XQK8U5O2b2ADwNGtxqoIsM90zzl
0jc7dMtx/kvfEjBiUetlYSNkmPNtrt1PwIiA2DBCDXFAnRr3Q2/wOjJJOxrmXTeBNv3Ltk0QjiT2
dZYmq5eBIymbPzMJhi4RJw91fmvs90DETlkZoTwSMT0vXc2RiLdvqxwlirzEqXDfVNZ5hiNNCBfa
rm6iwoC4MhhR46fs41zb/d2aCeCQ5SofIA0RSXCnxWhUHb5vCyCOUbGM2Z66qWcDBDTt06JjPjkn
+vscZLW7LYfcGwEQpk6awJGA3V/u+L2/2JWu/oh6Jjw7zQcqnKesWQCCzlDTsuZPJGiL0eprPQ8d
kypgeSWt/wttxMl0YCTO50LH0s0nZVftpgMnmGjQjPr/QDZKIQEBjBHv4SaYxDy18SukCRWv309X
FQa7uoHtSCd+KwrJIbp8mTZCR7FfM0YVaJvwwF6rd5PmBhjuNqi5Yw/XYVoQBkJoKPZqNpmUMInb
RzvkTrB8lHBh6SUCrAlrF7s1i0oy6p4nuDT501xd2d0tKgVdRjGCUGIEYMiXuJoMXjwzNR4zPoXd
+zJOXD36se1TBKDqAjhUWTFLC78UzcmRSUeb7f7u+3zLLnNnY65aHS78XtpljtQZTjV9/TsJfCEv
JPRtZZkLv3DFhTfGV9LbEs6/XFQXcMBapkIfem5UxX1YuQneqLT0Oo+fttWgwitdCAJYMlV13EFO
9U37ScoRn5pD0jiW8m+H/18inC4AghIHoZHx8niGRz3pw1J9L6u/C0zFhPaw9Go0/6zA/5DVd4Hd
OTJFK0cgjMhGPVpWiFdfqGFN/pTsovRhDB9VdjX0D8QWET4p5rZnuUPyYoSpdd+WXXlr72oMA++c
jDe2cDIl9H0cvxOHKxUFi8nuKTFqsM9APdSQTDuGJzGM7qtRVK7eKrNvnrp9tleOhKYcXTZQ2xBg
wZh7rR5eSso/zm51xJXfWxRf84xvXMtiHysEdPMPbgkUccIEqbiaQcsoqlzD+qGHxOatng3IK8ng
0zV02RKMfSwreVFmdMGN2UFNHhYM5KY4y9dd+CxDrLc2rVY2weIDGW70lD3x0mTLSyUMq+QVD9J9
q+2JfeI34t+XzWQWKv8tWzMN2RaNozPKrmjUWXJfRrbnoCDBwGbUuYE26A291b/LEmwiGKRo0Esu
C4Uc02OZPW0r86cJ/P59wQTQGVTbmYXvR3amApMiddfOaDT4OynCcdFKw9RnHaQYcnwYsug098uH
bRErd0howhSd6Rr6MVQm2FrYLUvVVr3kjnnnldI/LLivlMzJx9qxcJFdbiLDs6iqypXo+DepYopG
D4s0HFNIlQ7gYfeXZ6nE2NLFDVFAHt6RpLSkPG6bFwdvVJq6Jg2d5Ha74IH5aLDeTyd+L0fTIjly
YAUGf9dOuJdJetPN+QxpfGQbc8d9dazQGKw88BFCc+HQAfOfiPG7RCECqwewi1k2JCq480ejo9mP
8/yOMJVVoz+biio4VaUwZi4WhLB9+yOX/AbkCMMhdsfWz4x/nypMAt3/PMZ+V0xwNIwNZguzYCjL
UoAU8lbGlU3qPV2lHk4pR1BFZ1Obto64SSKX4ynjIaxLNzduI7N11eBdU/l9XDgB9cC0cqv6XUEh
ZMuKcVaKAIs6KbjDc4YLycXbHH9y/H/wJFFbKARuYF0JFAOd+S7nmG2O6WlIMMTN6U782Wd45NNf
RqrUjbJNAWGUWFbDNB/g68n8scMe9iU72hKV+CdUEzM6esUas+ULmVqyWzSdE5k7wgG4F/1xgp0d
QMzoGEXAbMQ3kqt3LrhBrkFO6WLAsxswt/oAKq39X1q/mOBJ874sCgadmrJyCvmdVlSOyZ7a9InQ
jFo8AT9sE6Q+SQ/NgvedVzxp4B4u8QbZ6E7ncwr/0Pvv/a6/2b3Gf9EFIhdKVy2FCqsI9Y/WdLLk
0Cls4nCjtBLAA+3qWdwkkNE338YEd7qULGbiUL5lEgJqxIxV9qxAhIICY+brz/bsBYfea4/awUrc
6dP2RhG+pAloUWpdlkYqDGKe7qLmQe0Xp6Pq2flP/lMlkOAqGuraDFuQIesVyCqLUXIxIHqvWMl1
N5kun6ykU9Vz/EtbkgQ0Gppm6QMdkmS9S3agKJ/9ZQDPp96MklOpGtoF0lRztpfwFcQ96yfgkWXX
QS8pkNr6P5OmqHHnwUDhzweNemPdXsw/5hJjQHs6FgOExX3u9OONrLxTlVM4EAU5fKVeX8k/phM3
ctKGkQkx4/A4WZmvxtkptcHKkKr7ebA0B+KJ3NLK6xT34P+t4x+DimvJ6sZuhExkn82fh1d8mjBk
RFMdPjm9DhwZaTqSqm7dq89yBaxKS6YlASwE0RVvQIxc5Wvqfisxh0Z10VB8JT8SBrPu45Zqm/iH
2hXBTJOqC+YAT4rueOI+vhzYPbcX2UvBIi7ttqWte/hZmGCdkiRlaTXK8D41clLLL6WdpBKZjlfC
4V9CxCIdCaThy9AriOQeRr+5b/fpflQA9by8qv/KqAVc37GzOCH61gOTwc0hTntYVE7Mg2ouBB6Y
LHwsmcc8pHR84/32Oq473lkm39SL82VOJW2ISqyjXj3M2qc8LJxSua3r/bYYSjXBGOckneaEwTaK
Om3wmmB0vhS31GvCS1n+n/591ob/jAttzLTRg7GDNrwbO3L7vfpuAXcIbyxhqgP2cm+6nT0T47pG
Twfppe11VOU2palwmEZ1XKu1hp/A1Phq6MbrVM2JxVw/D85a8j291HIc83RYICJtY7eU/SD6EDLm
mO1tmVHhIuFnIkmerKI3Lexgk1GL4R5PjeTXFnFYU+oIuDFOrZlJLyKmzNcj2ynQ3GEb1a4Ov9aW
4f2dJQrAEbSprC4JFk9WbtrlXgkP299/5Vb7a3dEWjwrletFDSCgz3H1w2vjg3SLbbpGL25/HTi8
HIFqnyc2SeTmQRXU2OUqROq9gVgka0NXK+fqpph76gWf2CyRKc/SlwlPMByjwLXRWyYeCNGnOIxu
ZjTHYCyIAi/CmywBN3o9LXJJA27khgR2aYwHn0Z3e8OoxRMwQ2XtFMwaNEqsQ2J9iiMMc3i3LeKV
WOpsEwIooAxYjvoIMrLrCuNpa1TNKvviNgELwH+vH0O4wTmaMOJJ0TSxLgU3uzSzGwbzm++m4b6q
vi3R9211uIv8gbIXIoQVs4wgSOoOIjSMokhP3UFHwbF8aAlPWt37CzHColVya4QB16TBXMXofaD+
Z47W31dKgFF9ULJi4aZcRuMeZJa7jlXe9kqtg8GFDtydLqF6GQtE0fBM6309o8urAjMcapMyx3yo
Byd0K7dwSSZ4auEEQM2TMhjGForxbs7hqXwYDku0i12UeO2Yk6du/zX/Sii6GvxdKCrAKmabmxOa
5rBZqJHkPSO48N+YPm8YKd5Tr1yEgmIOI9YTs0l5XJYE+yK4l8h5K6uYcNZGzGBoVlKDTw2mlx3D
w+Axl3fnVVd95uZHBf3RBWbwaFTPHKWVEIoZI2t1KYdQzDqMw1Pb+MQerWL3hVYCmI6jOk+BhT0C
2SRnWUkfsgak/ca9jqSygqSyZLjJPwFGuJGUy+uh9IVsrvylIyh9rlc2ZLP96Gsu8rxXuAHBINFQ
dEeyqq9bI6qObVXTMfVXWEoWd4pt8XcNPugDxOA7pBv4ZHoDfbf180yxAK2by1mcsLCzXSZjL03I
btQfx8lN64/h+Jb7jnoWIaxfE6dK27bQqNQqV+vvhjjFsxdR1MqB4U9gPwsREHfIutEwDVwZs7T3
cvsxXG5HZSdP77TmSqEI/qhFE+B37lAbOsfQaLHeszBylCZz1YjMPPG139JJQOAkLVU5MiCGXwXM
Xb8vsYSe8a73eCeqOjrp12034797S6CAvjZL5qXuIbDrCj9THjOl8frwqxYTx9d6UHFhEgLkynKJ
4QESYiPdGbzyscDTCX8b6m5pzhJCp5dHgQvvXcY8KVoFBq4hPdOqTwZYpqLsuVQoiCIc90XnC0EJ
rvWlUnFB+9nnlXogw1VuJ7DWcdBtdHd7r9Yh95fBv6DWhbhF1/Oqa7BX/fh+HJ6jlCixpr4vAAMy
xXJsTPz7U7PrUvU6tlNqyVbfi89m8BKCXOiQ5FVgjTnMgE9YB4DvLC+IHD5/Tz4s1O32FRw/r5gA
EaPVTH3CX6fl5PAyjvXAKie+bmYnurXQSa4QGTtqBQWUUMOWSfIEgyjZKZxO2X/vhOFB4FkfAR6K
KksUmcPDGIyg5noYx2dz8ratbKWI4HchAiQMbWzFjG8R99TkO3/T7xzrXX7kPUTomCMQiFozARj0
OMkNq4c4fjFEXUcy+WpnUkEYgQkiFUSo11IXlpDSLbrDZrAeZ9I+k0BIp1C0E8RRIXYSTZaJgZkD
jCDo3puY65E/mvJhe4/WY6NfdiASPiSRGVdRCxFyq2K1MCrV+DGjPqaVOgcUqs62NEohARe0PkWi
DdOTXD38YlTX9vRZnx62RVCeKhI+qGDqCMcC+9OfJjR54TFf8mcFuUTFR8PaP1RCljIHARjKKmu1
JoUjWTMeTY0OD8P9rRbsoq4iQJtaPAESytLuwiCEYrn8kMY3qLd2bKo9k3JZJuCCluSKlKTchzgx
O6eLSTxLRVHYvGufGtzaqBwOuV8CSBT2sBgVP4uGnbrLMYGgyZGxVFwVB1+0HwnzoBZRxAiwZdQt
j1LM5ji1t2pyJDnBCBFi8UqoJpVkcoW0JnFw2XameXGKhnyoouQIafNcGWzbHOFMo8uvnq0rVX6a
eDzHy7lN5EctdKJ/jEfCv7iP/hnnWSaGpio22geEFdRkzA8BUzAPLNkpPqhX1dfq58Bo5smHuvKp
ZMI6RP0SKL5GFC1ahvMIV6h6KZxWn10rOTXGjapreOz+76yf/Mg6CxMW1dZSec65/RuTl9ZHKXQH
ighvfd/OIngseBG4tHGqm/EAEW13jW4DZ2yeyoGiwF4/C89CBKSNTAyCrRgWLYm+SPKDMhFgRH2f
//1CiaQ2tK7WoURdILdrjDtL7nfblkaJ4Ot4IUJdNH2aFajQZyCzDW/KgkI7SoKAqEWRZNZUQ0LT
HJf4qaLm4LyCpuddENA0X+oF8wkhAAQfcuXymVLhaf5U2k56ndwuIN6gkoeUswhoGij2pMw9JMby
p3HBI2vkyPN9HvvRQCDp+gPvhasIQBDJYHREmShKND6A7NX+pvn1jeVx9L4be3Bfh6ieC99YPacx
RVOYzWxdHNoc67WetbbF3+eV3fiY+lLoNM9K6MTH6JDvCsO1C5fqeuS6/AF6F0KFZa26DO0tJoTy
mT8xunh/zvmmdm/9bnshR1jTbJTKAjPB+FvyhJZrPsPQvF1euB6phPm6cZ5lidlEnFN4NbGgU3LM
b4e7l8oy13ywHMXnNL3qp213JuUJ0LqEdVUlMuTxssfpCVQn97k7flJR9sjvbK1F4Md6ZHGhoAC0
phZmGCKGxbQxSvVhuO736N3AzG2X7dApRE4iXUWTC3EC5OoYbVQrA/Qr8TaQ3YxUHpPb2IYNiiVR
tgQOn06DOrl8EzbXAQCkf59OLst2odl427u1royumyYzDNMWp5XzCUd9EECYXN+G4PYeqBeu9YJK
7SxBAN82HcvYSgNufrxSNPEGlNm0R3agDJ1SRQDhUq4TJc2wL3n23IZfbIWws9XzXLNlRcUoeQOs
Q7+fU0MoVfEYY6km3bpGVH4zhQxsacZb7k4XYriaF8ehPTdNgeoTQBAKaubUn5vRQc339ra/4jNn
ZYRDt7DnsS/AnOuiM/rEZ9FVVzjbUTrDY3/qKr3+THShk2ADQaUUQ8eXTvvcxI75EZRb3nBgnRsO
KBjGAYLKwoli1OEf/dOPzioK9tC0qVKFjC9k8d1MHu0eVBO9o1FmRy6lcGZITRyrcwblqn+fhpZD
fNM55t7i2Xiq3IqD2ZZWwsnBlqlCmT60Uu9G30Q7T4V5tKPHD2G6nnzVpXTdsnRMBlZlcQpjlpcl
3tlCzFtEXUR8b1KXwlWXOn9fzLs2Y4rRSxm+n0inSEZbUnWbJm+K/nT0NOASwxQMYPzdobSZ9Ri8
JOE8KveFcoqpeSeri2Sb+LplYuwmE1wprKWsyhsb70pp4OSS6hRvCsIvJAjuYwWh3qczJJj1jZ68
U4YjgQYcuv4wqgsBwhINmK7TJR0EGDecZqvdw2melofBV0F6anrLu215q555IU70mKA0gtiGOFb4
FrprG/lTavggWXK35ayepBdyBF8JwS1cpmEQuJWy7Log9+rR+JQV7/Kh9k1WeFLKvG2JhGZiTqDp
s6oeO0gcl9bPF8eay12qR45qP24LWj9Wz7qpQpRVTzXaYAdudZW6a8L3pdzsTTu/ibXlMR6TvTRG
D3Ke3EtaRDzMEKsq0pGURlZNhcl3r7lu5WMm4bW1OyWq6ZTB51kmbGUVIi705KZ7cRwabdTKVYYV
LcfeaaNTKf/IMgpUCRcWW1rKmjX6OEKl7tvwMdhX6NJP95kJUhInP8IHblTVoRrpKZkCbCgmG1hW
QWaNcUX5PeuIl4X1c+li5QTUUGOlwyxnCOBjhzm1V584jY+mT/h074TPhEGuHkwX4gQM0cMEL4M5
NoqPaOXvNHrujPczuKDnK/s71dK+fsu4ECdgyJIh8tJ6aIdxTC7fsuGQjw7aczxeqxPdtFTExA1t
AyNVAUySyarLoOX75U+lo+PkxdOAs5zC+8BJwBpKXUUpDcV7m8YmA+1cEJgcf+b9Ei93bZBGTj6K
CnZUZEHYo1gT0gVaZNjcHnv2EIaP2fiXh4zYxaJN6KzKZhhI43UxFpCTOZp+0Tg/tyy4XSgPoFQS
sEOfdSXp0OvkSlexiUoJjOzam758lx4x2G/yGSfe9LfdgIAr8fLG7KApghwidX0CMXqwD43v4bS4
fydFwI7a6KVW464dzDdzinb7Z3q7CH/WBPgYlLpsB5nbA4aU8HkUKG4GEfrLgMc3DC1COvbszWJD
S2ErqdJxYVZ406NIog32EtkLT+2NABll3y22pENI7S8fZVdzi539iBcCX983X1DGj9nvb2sauFBM
QI1Uz+s2r2H0We82x2JnHcFEVn8cfJ4KMb3h07ZhUKAhcpdglpU82ZkEy7gZPMXjRROpG3343xRL
ijJ1zcNsWdZRhKRZimkLHtaUjdzpZoi7T9R8KEtwfYY9NaCOksH/fhEBWGWSz6GFJQRlvbOAJl9Z
3uC0l1oI7jTaaifjdgpy5FI59MvT3BdP2dh723vDt1o8QC6lCA5VyfHSaQrWKupOnZo5SfVOMq7k
/kErjuV0Z6Bfd1vgmr1fChRO5H6OiywsIXBqEj9lD3YV+nJMBKKUEMGp5lkqFnmCELNObjUz8ZNe
v9Njffd3ugh+ZMRpLZmI510wj121UutUNQYl2FTOYDVTcV4zS5wy1cVh1pkDTKH1x8zhw5Xzvb04
PQZASKfMz27Ue6rRbnsFMRLxd/s21FZNo4KrNj4bCNxL3ORDqk6M7/XrxvdHxaAR6LWsdNCL4fNm
cDOWKIKMNRdt6Fr1bnuvth3WEsdNoTIjTlMGWbr+mNW41b+BtcJkl7skQEJaJmYkhZAQTM54enlu
8ZGPHR3zc3nMEBypx22VqD3if7/AIOT9qqjke5RauCTY9xKsT6WmPHAA2NojASByc5giq4ZWyjw5
5nRlN1coNnDj/OO2MquvD5fLJwCD3LamnHFBZYTQmZehmbdGj4iIV+tQyT9KKwEgBi3SKtTxBa42
G6UrL+HtklU7qYru1TD0tzWjLE9AiaoxUGDMLU+d6qvIKK+KPCNAdfVadbF4Ys6qTjEoWpFhCkjP
dh+lOw2jGAzQJvsyXht4tmRbpdUT3ZZV27IsxmRMOf7d9PTZ0tBfCbOTDsENz6Cn7+X7GM02LwWe
S+KUb1rEs0AeGF7YuqyqIR/IhEXMy7veND0zkAk0X9+nswghbGjNhnUjMxHuJc8s+GxTCa11dz1/
X8CHKFuyaKgR6Y3FhxrMVBXOCmoGMaWDAAlqajLZyiAjHSyvmsub1oj/cicEQJjyLsewOYhIMAvV
epdV7//StgQgGC0lMJYYW927Zo+xOfzlzPBaDBVRT7wgVSLanV5BnvPGCGBg2dbcqQXH0I8TwlNO
L7CEqDlS/eSBIhlfB56zLAEM7HYA+S+/isX2c1DftmnhWXbgKHX+htvYhYeKhSvRlIfgaoJSaTg5
y3itKw8RFSQQ1ibS3E+VxILGhsd0CxhB5s6JKWMjfEbkuB97sGboE7TQh3d1emwa05moLaG0EPy+
CVEUHw+QYaqtkw/vpvZNwGJqTDNt3dJFGiNjKWoL77PIeSkSaj36pbyyq7QjzoD1pfolRczydvOQ
1yXPvS5a4sA3MSjHVTsizbq+VmchAu7nZZjpBjffoXkYrS+sI2q3uav9GW2cvy/AfFToUz7zfFYo
H7T6nZqVztC/r4cbTfkeyF+3kWY9/DwLEzaeyW2pGfzqbRtHVt3WLTJoRuUY1i7tv2+LeuXAPMvi
C3txfrW6ri+diftidB1/4JiGZK7b9y8DDHO06lPMc+s4c5bHreVCXr/k5tgi8eMmDUjnEEfNCfqn
DLcyPxCaUSbBf8mFpJHlUaDr0GxRHDwzgQDeU5wQke906kH6uy932Z5qiF19aLDls3rCGTFPxVAb
FYTGbeoX9mON0Sdq6vdj7vB7ZdR/n+XgXZ1QZbCUssJRUTe1kncTv/bPN9rit+zH9mpSTiwcD3Md
L4XMc/4s+6HP13atIt3/eVvGK+fdr8UTc7i1Gknoi4WQ/rTsYlC3q7f1tYq53/RbLeFiYv5WGWWF
BRyUGg0T3MDOXIRuX76P+D25ft7Wi9gbMZUrj1Vs5wtkyZ3p9DiRuoRAp1fC7PPKCYjRZ9PSsxAi
rNTJrq39iE4+PGBYmNmFF5n5UFL5dsIexMztjKbSvuP5b32s/HB27aB0ZoWicFiVwl+iLcNWGEaR
/u7CkZ6WaZ9EvOH7qkR9kuLZIXFX5Yb7B7BfiBCAfShBvylZuKDw9uUXTo8dJ/SgzvL1HbqQI+5Q
GthWzOXUyolTlpU3ym2suvFx8KtHemYMpZYA66Fus7wPY1SsoBq53jfoyuYvWVQCf9W0L7QS0Dw0
JdQLqNBKXlzZ/v7/6Njj6//n/miGrBlg9VTFwmqWB9Vsajoc9Zt+xykBUa22lybHflCRE6Z6RdcN
7pc0MTgdLFCHxQqk2eWdhceP+sZQD9tosIo87CxCsOluCMe6lg0oFHzp5hizSytwJu+n7joMqJda
blQbiydGqaUea+PAFw/9WcWRD51FXSqmPYOGpzyiemn/lipu+0I5wcrrJLYlzMXGo8F8FwwHvbg1
DOJpkdoiwbK1UW+DGMwubl3jaK33AYpca/XL9iath0UXigiGrcl9wYdy4Qax6zwVEzcTrztUV5j6
vc/86ERd9VajogtxQqyS4OguJAvi8vBmsE51/jgm13MzOX+plhCeLBP4cIwFcsbT4PF8rQnK8cdx
Z54YXnRsb6TOifUU8YVmQmACwo5GSVuYO/vMUHKBJHHrBsfiAGa56MvolXhVpEaYUhYixCpdL2mp
HkNkPknoT62dEQxlAxWtEFJEZhdU0kVVhLm2bt1/iUrFjab3S/i2DPt5+UQyl0FmaTNPkKLykWM8
Opclp3hOQdw1GY7uRifzaPiElRCYK9K61FNfplXNreSFLKx14GVe97O4A91HhDQOeBsgJbK6TKgt
YjV36Oy6zL3pWsXbaZe4Sw5mreSkd962PGrfBPyo8jLWAxniGCvxJoIcBHsKKiLke+W4/4XyFv8V
F5ePVFs0OY1gg9Jh+cjJu7qD9KHz+fxK+YoKLtYP+7MwAT2mqrSzjhsJ2zdH9ZDvlb2EYSYUsSa1
cgJ49PJQ9lIGMblyMvq7zLjqNeJwJHDQEtAikatxyTPuusqntvDkFDwNqRdpRK3DethyXjABIbSx
lAI2QBMbh0eOeUokS+MrB4glo/hZRTm92JCR4PNG2CAFxepddDTQ4xL7gbc0LmJyPituPlAlKaRI
YfHUsk8qJYBI44Y3Y2cIlTCIo5Pd1psBtPNBlwjfXbeIs5LCOk5MXXqT59lY8i7NDll+LPrHbXdd
36pfIsQ7oZWhbRn2jSdG9SFKnmeK5YL6vhCOTU05KHIGFSTjax99yy0iXFltCLLBOvKvIYi3P9Yo
RmhqyOLFmZMxR/6huZyBDtPqj2iG5dU86j9ou/C3l+0VADqLFSIxcJ6WqMGHXtGRXzcwMNzrfE7r
wgs3eiKuoBaR//0C7SJrasB3yi3PuIpQo1SnVFkyZdziDCIWIcGnF7CDkXeMIZQ9Rc+4Bgxg3ucX
m8RVn7ZXkLBtsaLHbLQgafmri43Mq/ahAcVqQFXDU+smIOrQFyOCTMiI252RPWYJgXOkFQiQMLUx
ioV6CPhJqt6ik2BysiskvzCskkp+rYP32eQENJBQc91EC4SZ4Xs98hkMPrb3CcWpR2yMWLSTDkGq
oQkHIRGLne57qPwTUrUg1LqJg4ZQSVjNWgOnZZ+Dzy/mhpuTHOLmxMvgKGelNOLx2IX7GMAgzOWF
NFv+oeS7Mnxky5syRGcY0gU8WEDl00gp/Act7P0PHkpi1KObmN7k87avN73AXIgTEKG047ZbwDrg
Gvk/Wpo7JkUYtJ4svJDAF/Vi0YY+nms2wQxYZO3yeqeU3zRZ9pvMHzLQ0lh32XiY62P4huHkKKe4
ECxEW1JmtUrDkTWO3PiDdnqhn/fbYoems125C++ocgrSGgWYmJWwrMYIe4eWvX4G432xS3CARDmy
2MM+3VFZHXJt/4+072qOW9m5/UWsYg6vjDMjjYIl2bJfWD7ex8w589ff1fK3PeM2TZwrP+1d5aqB
gEavBhEWONiotbIXFlbp7H0zYGQRBhZ6fV38t4lEilSUVI/DDWWWa3C2w6Czz3qhq2A1bPWJjVMs
B/1uronHirht/MqiQsLUasRypWsseoO02vLa3CXktzYlhgsstFwMS51ptWQ4tQRs9JmtUwtViQeE
X1hUqMaS5jri5aH/0CahbYrv6+C4uDu/gSa10n6yRujRR+4PJufwFjElc3ZGcU9R/GxXUK7kccgh
thgIGdDB6OQNSA2kx9z0Qt1vqtlXlE/m9IrPXnLskjIjhyVaKpS9yJqV0rl8Xrs0ALOp+1fhhM6h
RpjWeRMyjNdXDPXFWCyH1QH/jVX5+HdyOKwQxFTDRxrkWHP5HYQUT0kS35hxRkT+lMU4hEhbfDlj
xwjqran2jO1Fd/HcOu/QRJGw90iXZEPih23NTptWQVQRu1SJHZn3pnksK39fxmbIciWDOxUWJZdy
DRlDq9hDFSjFYsvNGTWNfTnbabArQdyx6EMI/vAVgkB4wOYvGH7rIP8M0Gv8TfdRAHghmT/Zk/5b
YuVKJndGhdhYfdwq6LT4PhWg7Ufu/H69EzJ7suz8TvGmG+rybnrFlUQOydMylywB6RVHXs/FdMxU
qiOGUOkNPK4e/WQqI7VXYcbGQ6+ahtFYcDhgv2Va4BOX1QkpIxIavb2UVwJTeRrA1gWB+fQJFd1R
f/07x3h7HK8EFGUeq+MMAWjORPGuPGJK1Skc6YOW4RE0AhZvUoQKm0/T5ZjevrWuZMaLlRiiCZni
cljkYK6/Tf//694QJF2JYHa9EmEVcZ/kInyv1Do7k8HKL7r7lmPeu+Pdb9/d1xJiSxD6HhJqeXWj
3JuTo7J8yIa7Sf2mzYd9YdsWU1GE1ExdU/lp9hWk0xMqD+gBNdwu+UeQHjOSnEZit+N3jS5COJvJ
hrFEVoyXts4d17AXr7NzN/KiCP7Q28K5OiJ9cGB9p4lPNU5u+/lFNvcCGsMkzx0rfJXK8lBWui9q
PYGB21h7EcFhbauKy5CtiFWmSXbnvLFDRkrc+FlLlb2o0+LAVp6jTLFmSJKeFie7i8EYUgT5J/Qs
qPdsHAyfvjfy+p6wUrmox6FtrE/tVGawYBypdqseyrBBsf99AHiRwiEsFokPVaxANeuw+hFb0e70
BQb5fgwf507/ed/xt9NXF7X4Mkcy513Tsdxy54WPjE+rme3QLW+qV6SuwCQHThSjdGYicUH4Cl/2
kCRhTWtQiztR50tTjQmnWzSp2qixEOqxT+udO8eXOgpZ0+qEJZwT1ddXJ8Gh5dq9Md1o+WJPcdBY
/y3k29H0BoOwLHHj+LKHaUTqiNAHcXXvZMvDolLdNNtv5U9XMTk4EcpuCbEpk020sgJEEXS9G6dO
cSv7KVbMmHdCTFw8SiUORIooFafcwLuipLdr9tpSLIbU73MIEldTPDchTDbqQaYfwvU/+95A4IbJ
4cYQpVoV1QBgvUzceHSqsPZEigBh+3P36kZxQGGCstCYDWghPWlPJhufDtQjvI11xNMjlqQ4DjHW
aJonMF2yShSrQjQBVq/5WoBH5X9oqyIsyC9IjVtLLFOmm6je4Ju3q1W7H4iLQ2lkcV/W5oB9J9kC
Ia1bmI4CFufxIN7Pi42lqDbNYMROfQciLAYhV4EGFrBW+H6CV4RCf79Y1p2q9F7YZ+7Qqt6wUvVQ
wsn5IUFFn1YssoV2w/Jlal7biQhlqN9n/36ljh52MiYk8PsLFt6X3U2qPu/fIkoAhwL62mCuxALu
SOF5HlNbSL7tC6AOhIMBJUvWPGXVOyP1Zclv9BcVdHjaii7PfUHEK8QvdctGLV6mHqbqZ1+sgth4
XuXPnfiyL4X0Zw4QjL4v8l5lJxKYgYadwuqxcX+wCyU+1ZBBnQ4HBwWorUJhgfFE6XmMwNYcPu6r
sw0BpqKami4qJt9Z2SvNIseMHWURj/jitcXRX/Ov+zI2D0aVDFPVQCEj80w7cwwGmZoN0vaRJ1dB
FL/E+kPh/5UQ/ltTaYS6nt962+qP9UMBSj9FPs2NSTjZpjdfdOG/MLMyrtq6RI+jND+1zeswe4m0
urrmSeF7bv6VJA7IREFN1amBpFW6zeFjJvH727HilQAWkVxBy5TGVl0pbHgNfIDsXatvRkf6wuqO
LOiWPywBWQbY9Ocrmezfr2TGSrWUmQmZK2J9/cQy42ihQvvIh+IoY8IsRvtPRBwZqSgHceuSN3Os
wf+ij1j37LJqJGNLyNh2tgH8UkzbnkKj7az8laoc7qVVGw81BjmdPH4ZZTcRg69KUtnhhLDOspe5
9bTOH9Ln/WtAGZgLirCuPQzFAVLjpH3Iq/ZpTAZnX8T2ddZwkbG3XQS73q9nmJtxHq8aADDDvoxV
wSOupV5e/ROT1KMMSn97y1V8wusYwGc71X+VNNYLlgih+QP5owWRA+qhfvQy377xObsj9hOqYGCR
D8uNRlUdts14kcyBvNLnTZmzmY4QXRKCoSEnK7j7Ztx+SK6047A9FsRqWiYMAZS3k6e4aGxnH4fZ
kS06yfHeU9dA3LcmX4lNKngj1j+y+86SFckpAgMoq8a/Kya6KMaXY0PTyOehZNMNtQqaY0tVzqLa
U3RUmy/XlRQOH6VUwbwII8CKdJB8L51TKdWtIIZERwglhkPJobWQVGTsHUuJ3QxfDNWmZ1/Yn7rj
5xrzxitUtMq5bsqUGQwhhYGQQjzq9g/yWXqWgnBtjUPDpJSwj2bGpZqM6qFFIcUOjeK479uU0Tjs
W/JEMCvG4ZKhp3O1fM2MHEl83RcibQPRz0uqcfAQDjWGDRgr03yP9PKPbvP+0GjO/Bgd2XuyHNYH
NbIpunx2MfeOiwMHbSyMvGE8CqNv4gkbD4P/vzTwbR6UhnBJZgyjCp/3xfq0skH5k3H7Pczlx4lq
bd88pKvf57wOVTtVHcwMAYY1e8YQRPnoNMr3/UOihHDeNshZWYYphKQjCFSaLDtL5nprlAKBbuys
fzuTK2U4jwPjXrVmKYwVtoUnjh+mWrMFbDZUTbuq3b/TifM7oZ6sRJWgU6l+aybPNHNbpRrdtjuo
rhTinEwpjbDF0kQYrvOse5bKC4/1Tde4oBVdEaDVATkltH2hrmRyLxKoN/uhE2FEtelfVCNz21lx
k7QS7N4cSxv5og9tpB6q8ksU6d6ABcxhqtmRMt83Cebzsi5o1ncNFV3+Jpm9alfY2GmKsM7sb1KQ
f26s7MZqIq9fDCIZRtmb31MCVg9RMMAuhGm2/LZFw43gRUFY/t8yHsD/h30nIhyWX1oixFOf5W2B
8DCtbFF8FFdbj+/APN6ZC3E3iDsoc0/Y1Jo1SFOgWmZi+jmYQTaYZMR3JAFW/MaSYVhEVTEhow0n
kOStZeyLWR3s24xShAOTwkiLOWEXL28HsOT0xsEsVtGJJ5VaPbD5tFx5HQcnUi7P7RzhdKbOcNro
Rp5OKRb2FqW/rxG7xTuwJXNQkojLKFYWNKo0Cdub5dYfW/MpMmRPkJTjGMlHZVKIqgSlG4csNZZO
mM0ImWNv2bIF5vnBFupv5MJ26rQ4NCljbFFWKrhEj4JiafmxWjhN9HnfgIQQflx9iRWsF4qgjBW7
ofpQS+c1J24qJYJLYDZrPK29Dj1WpbNDVIusCJ3oFP7I+57AM49OY61IXQaPU3KsDwdLraecO391
/rcZhG2d3qjNsH9A5ys2VqpG2HRXAe3E53g4lQN6/sjxJUoIU/kKuvV1nGrFLDEPutjVR2tw2DZv
wQv9AtOn/iCDHlu/ocklKbEc3MWCXoKKAWK7KrWHycP4mT1SmQxKCBc8qbLZTGIEIVPU2mP4WZQk
Zxo/vse5L6fE/ogrA1qiXBpZhFOSk4Mq31WJm1PZ2e2vUNAGgOTuzRM4pKvVSBAlxGOOABYBb3zG
Ygin9qoYQ4eZH5HrrreTMVfyOMTT57GNzBTypPvafGFBe+UgW7Fgq65yWsyAFcwzsmBOHReHebEl
5nPYw5KtqHvSWNvotr8z5ZxIjfwhirhYk8O8ToyrwpSYW2A/BGhAMYhoeZr3b/udSkDTNpT/FMcX
cLJMS4eGHV5VdPbQfxbNs6U8yuHrX/khX8JZF6RvSyamTYRHS1jsaB79aW2Jh2k7hrhow+HFPK7V
WlVMm+qfIvqgj/a+GpSv88WaXku1qdEhID6yLvEqMG91u8ZcXubSiwG2A7yLNhxCZFikUYgTAD1L
pC96Kn7pQvVoxtHZiqNTq+XvyVNc7pXFYUXdydkqChBXNDnmeYMJs1JGcti3IHGNLA4s5HLSzI4F
rWXa3eta5JRW80UrMn9fzHb/3ZUyHEi01gpnyCFHDcxTjv3NitsE5Q0WAbF9ANMxPuWGty+Tukoc
QoCbTEQzEUQKg2VLxXmcZ0eY3Zaqh1JOziFEnAgTxubgg3oRY5jtRagJ4+0rYvAsjyh5SqLaQUCJ
vUN21cV23U0OllDldlfn7r7VNhzCtBSRMT4okqHzGdq+imd8HoqVO4ZnCV9LCfoVNXLNCnuxuSj5
Fync2ZRq0k5LJVVu6+JEnkt3Puj/jI6IBdT1f60jVXSjlOKOSAjjLExDKNXq8VELFU8W8EYVVIVg
wxOuteLzsaAuiOXeZLZDPDRmj4v4af9wNjzhFwFc4GqtqSzKCwSo2o3avnT1OVZO2fRxXwphLY1D
7WbF/DFWrlRuVj6YjRPJ/1gUeSQlgovo+rivlE5eK7fPMNZl3Cz1y9ys1NvNzLHjZXwWdtWWBnNK
kCIGPzrn00/SCW8DoiBqZptSiP37VWCX5kVcKxZOpg7PxRL0y70wE+/BVqD1y+kz77iSkUtxNavM
vdRHMMx86ILYlz6YtzNG8GS7fmzP1pEKiimP5mBbz4qiTnPc06bOXCDTHRrzn//O2zgo6OWmztUY
WvXq8KC3d0pRuKaeHfelkMbjIADzUBkAD5p0nuKz3eOJZz7Ix8mXnNouPcQLgUVothU7Xh8YP+ky
lfkYNczLp5OGQ9NPjLw0A3LbzVED+wc1N0ScFk++2Q5mr/ZIP7jLqNhdatpomCHMyO7+zpXiB16U
cW6EqIYZzTPjJO+C6IQ3HaWN9k4+UH3SW1HDLwbkYGJp2jSWVhiQNWr1z8WJze1iwWZQf42c1KPb
zYlrrDMLX10xNcrCMNMh0Ayr2e1kcFDHi4lPJ3MiP6ap0+Igo6hyLS0lnNa/m1LzeywO7SZbtaNn
yZFd4Ui2IGwFzL9YlMOQbM41WXhzSXzOSC7Q3WsPtSf76iHyKyK4ZFd3z1k49KjSSlynCc6CTIgz
5uclPKEv3Vatx9B8GbKSwHvq8DgkmSqryKYGhxdpojPWh1yrHZXafk0BCU+I1EZZ0yzMJ+Nb456R
5Md+iO0QUWPXh+zIykaaSm4cIB5+g8uZT0MdjVgLhCdZ8IT+WW7vwnZxpJr4XiMsyPN2GmY6yhML
y3Q0+2YLOotP6fx1H0K2ZRhsj5aBQjFvvzUdm6kZ58pd89u4OrVKEJUE2BMieGsto5zMXYcAJlwO
lnE2rdweKI7IP9ykn3rwthpbec6VEELMM0sMrIfyU/V/mxLSgBqG38aKizAuJBPDZEjbAsKS/Bhb
d11HJSsZkv5+VS8COKTVmkhVugwCepQSPiJzBCITfKXJRyk5GugpSPz4vO8HlEoc1HZDVZnWAIlx
3N2Xknyq2vFdgHBRivnJFZpnetEakwgRJRa25WdMjTRU0YdyNQ5P51LRtTLFxWw7VyuOYuzNA2Go
PyDORQ0ORsNF1Zu4ghoNRgDYUCYyHWwval0HoxPe66DLA7E2NUFOacah6Zo0ZpXnDE2zT63glvn3
lqz3b0cTF824oEzqOrkrwEbtCofojuXIQ3cq2Z4ih3EAZh3hD4TL8bMUWVg2ucBQtNH9NL5XKaLJ
bZT+qQ6fgwcTi5RZEtSZxe9Z6aVCZTfxS1kRCEqpwYFBkhnYcz1BjQJLWbCcqCKXUTK776ABPxsR
JuhQnXN2ccbUt9ByqbQgS/lUS0FnKq6ExyFM/H04INyNn5ZI9XDUZeQEXDMzMAJaIK97gvcRUthV
2VOMQwQtbHVFENjjI8u23MpOOz/VQ+ursm5nFOc69USYHDikppzWSQhpjBKU9WPK6AKSHIT+79t+
yRrqTF3HHhD8D4fgdQvSjEQqcJfW2S6UxAYLw/4RbXrFlQQOsZNOKmO0XuL7843mCvUs0FzJB4pN
a/uzSZMUERN3EMd3MIelOUltnVau8dTe5g+MNMXw8u9sC1F/ptunNj3vShx3nbCbsOiHKqlcSXxY
m0Bd76w52LccqRJ3OKJqGvo4QgamuN5WWJiujHzXiGE4bF09RP8h5LG/+Tc/v9KJO6pMs0AunkNe
6yNM9GOnOFWO+HnxdV/9RB4YJY27VW3eTWo74sDKW/NUzSB5Np9rr8N0GvJ5GHFdXEI96si4i7WI
UZJipQ4SO6fhZD2xKDx7Mf9ZHrTzDDpXxiwdUvOFmx8zVyblXuF6Hrq8q2HStLoXMVYhSidZbuy2
e6jTY54QyZ5tDXGLsaXV1H/rsDdLS7EWAxoit3xaSzvvEr8TiIdkG6DYOO0PKXyL/RpFk15hcYYL
atdXxklTBNkEujLZB03ef6j0BCmO5euu4jG1SwerrCBuOa2vjBZXcDRP/fZjSRs1OU5Y8O2PuRKW
iKBCFUwIs9SjtBzUxC/kA+GH245/sR93rY1SN7teg4zOk3zw0PgtwBHRC1tMLaDFj4hfNgH46ri4
W23m3agNJgC4qx6UorYl82VOT/P6AX2fa/WtpIpD0uZzeSWQu9ix2VfaFEFgfJvfRp0dgzotC6Lb
XESSorQX5B37j6UnHEmSGNJXuCuuZdI4pxZEg+VHs2wFGFYFlqOIAZvTS0jOHfZ7vyMmtsKphoz2
TL4HPqtDQWykGhhmHKPZU4fnJDyqVL8TO6E9KVxQPTWirNYxpKTWYqfZk0nNgFACuIjalMukmg0I
EOTvUpujB+RdwPTTTnwMPU21iR0CECAKt3lz0sGQQLGybd/ciwgOJqJSnTtLhwhD/aBW/jp9SdOP
xM0ljpufO24WDcQ9JmT0WIP+YzGB/Bksw373eamQD8ZOhGd8VFHbF7YfkYtqHGCos7bMUtQgIpS+
a8W5Km6SxUkwOaIbWHcrava+mpSWHGBkyzxXcQNxsaV9aqzuU9dZfq90QTuG7r4o6tA4qLCKsBT1
kR2aeZ9Y7qJ+EN/D/GVaOivc6pYuWzwHIfbI6yD7hDrrfX5MMFOduqarnOM79oIsB/K9Yo722229
ksfMe/WEpHWWW9PSwUl8/VT78wHjPW6ImfvMJVPdm/a7ksWFF3I4KRjpg27V98kT7LYH3AlO4uCD
oYBM9h5jLtrbP7TtBPuVVA6PlFHNQZMLDYXYbjS/umMMx+0nLOW+jZ6FQAxtmoqf0pSDKEVoRaVj
EFX0/1mmoyE/m9WR0IuQwVdiJzxbphpBr2SxVc1mpYoaSVrhznD6FvUD5dQ898HfHiI/J2Ops96g
Wxbg+Dh49XOML5fCQUbfeMFclcPY26TJtoik7WZUcDlDvlw79m3fSAo8Z/ZZINxj7S1Ojvwso8Rw
0IWVlnU7CghwFkvFd/OITciF/DUxRnu2JlS78xtTme9KSyB8dBPDrtTjMEwTqrgdZdh00DAvZnVf
0xtyPz3lLuzfry76aCTdKmaQMSGNC/qJCjE9wajxFkvvgInGgQl4mXJVS3FMjNQ7OeT39eFtQvJM
DWtJm4/MlcU4KOnF2pJ7kFoi7aC8ih5y7LILXg22vqw+dO5sAE9QSUi8yBGOIjmcuTGVdo3SGocp
etuoY5ZAUQv8oO3wMGu3CaLj5jzXp8g4KAae2eV1/8Jvhj1XKnOYMkXiYpkjDrDIjmkRINjf/30K
KPlS7qoWIXbuwqbil/bW8qf/ghfo3LjZUfkOU7rGAwXNhEZ8LbdMh1KNC2iETgxb0k/JTFH6Ek7P
l3JHJN/XxoBKCtICyqeiee6mb4TZNj+QLufCkxfKw1gs8wAZbeRhWogNvcwHLMapMTN7p/vLgVrk
QCnFoUUl9qJW1jBbpL/Gk19Y97Ie7CtFieDAAhva5VxWIGJGsh/tbEMwJ4SIrbmd6zvEsxWatWb1
FntIWG0YSxTsLkgzx/KkR+NRdsWDcuxuovt3bF/5RSoHHKkxSHIn4Ob25Wchuw3T1CkXQjXKehw6
GN24rn0FzVYMFlVZ0Det01OFBeLN4GuMcTxpdZ3C7ZLxZZ0Y09WKENgVJkIZ4pLyhcZqXUxZ0dkx
JQcZg55U+83bLNTOo8EXGWNZNo1xgiL50YjdHiRMjh6Eweqm+DYBorc33bexDAqQQAWKM7/QTa+U
iuyGXz2NS6Eohcw8Mdaab03ZHaS0o6I1FjrsacmFFpLegWN+ht/JAeO4Kt06c0zXOEuxg9IDMqRj
6u3fYQrPDQ4nFrbXUc9gWG2wB291i7cBjfwGu0S/s41n+P5z90VShuRgo1DFupmY46fR1yZ7MOr/
7v/+dpnwgrUGF2CgRqgrK/u2VOz8uPqSqx1WG06DVYLyE2guscxjfg9R9zVk8GkTEZvudbWEVnmI
zdYyiBjCfxbJHb+j6z8oHSqpR1xsg0OPTKhDI1dwbGG5YCO4x2hulJUIJgiIMrhgQmiMZjIG6FQN
zSGOUQGb0K/cm+8CD40t1jJE6bdpYHTGrIMulNBFes4Mx6QGdbdtdfl9zsXLul4kBflWd4lVLHu1
p/lVqr811Fc5JYbz6ygJDRFxCjAwlm2zxorMEkuGT8bwTPj39tf4RR/Ov41MVI3WgD6s119x10N+
Ux1/7FOg+oW3E5/Yd/bv2XAv4bz2vVnWUEofAUpD4cpOCSrIET0+a1Dcrt9nfFS+5SHJ6H0bDC+i
ORcfRyVfQwlqTqdqcutj4cU+thwn6PNE6gFNYRFFAL6NTBeJnL9PUgqCBwNZbKH63Ea6HSuf9o+O
Wet3fP8pgJ/4HUIZCxIzWLM2FluRU98IbxvtWyM2jtz93a3ip37HokzyuIGstXvVpi8xFb8QxuKn
fOWhwbfGgt9f+tu4fBCpTpxt8LnYinsLh65QJaXEYfTWORMZC0s+O/vHQanA/v3qSR8kM54E5mHi
ErlzGtrl7O5LoJTgMGGJc9VSIihhRChdyU6KVU+T7O0LodTg8EAX0d+dDhCidQfLvCupsib1+xwG
DKKUYYk1u4g9Jpc+aVRRmPp97qKHYyKPKOagYrR4gvE8mI/79qEOgbvWQqNrpgryPFefZPB4WnZs
3hQ58VZuV7YvSMmP68aVGifim5WcwUsfWNNY5rRe9MAadOkAgJTHFQf0MY2M0oRW0r2BlezPKshl
I88AMfBBcvA2eO+L235eSH6Md07jehzZs9NjEqbuFFsIv+8f1Hat68qG3J2vp0mN9Aae3MTOG+mJ
b3jRrYVatubQO0MJv1CYX15d/wJtx+KaQaFcUDqn04TCzmvz1IcZgTPbsG+qpqyriqXzXUTC0ooY
XGKwPzS2GP6TIBMqhzdq+kmk1sH/wS0usjilBlXPRIsV1pDI1tC8WPqssVl1q9sR+1Xo8dPty3uR
xyOcieUnnYxgO6/F0R6tFTz/4ruesosMDuDytGlqgdWoEqM7rcV6xtcmcUTsJ35/mS8iOIxTsBNB
0dlrtmbaMZ1aDJTpT4aCjAM2Ir3Lyy+yOLxrwqYrFRZTDc4Ugg5f9eZD6Ff4z5ubU/eWUo2DvzlV
zWRiHpGFn/LxAd3mTX0eNOKMKMfjB3b7Ru8VQ2Qofi6w1gcc/77KFot1oDJrA+OBoir6w5frTzPy
o7vhMIMgYYDnRV+7rwbc/LmaQEA9+enH5oiw5FBSGxv/kLq+iORyABm49gq1hY5d9qRY/+lT0U4q
LxuPefgCnnlv1TBaTg0PEDeMH+1thFUSqhZ6DvkpLm+6kfBH6vc5xFDLrBRhSSRYs1tNvq8HYlRm
G2YvRuMQopk0cU6Y0Qol8+c5sVcsgdCip/1bRWnBbsEVmKt50tRiCimTdB9pH6SJCCJI/+YQos0W
UYojCAi/pM8oW/iCNz0oQXFU/RwDOApRJiFurcWBhFKlUZXLEFcJo9MPj5b4QZyxMyNz9+32h2zJ
5Xg4eBDD7v/QiDUAqI7uYPN8iOmi1jPt/q58LJ08oFqqibv72yQv+FKyaVrw9E5YQw6qWe2Qu+ZR
fR785rZjX3ctWZPcd0MkGn51kL6vw0HRYdAGfLCLnt8joPmyaBKBg5QYDiJaxcxELYYYK1lu8TA+
qXL/1KgUFLFT+fN7ZYhcpNQYYdfWIgwYVta9mqsB5v8f49qw+3C+m+X0JK7op5Qq4pncv2WGyGFF
bPTyomvQblT/kdKTvBJYtEUtijTav95o8Lt21EYfRhmPo5sezVN3zgL1XnJasMTje5m4YZQuHGL0
lZ51rQ4TtrFgGzVW+MUEJlG+wEFG31VFIb1hUnFKy4MpnMWJqHlvh8yGZEmmDhpiUeWub6/NTSy2
8VvKOCjd7pwEw6uJJKd4yMltCJsKXYTx3QRC01h1uCDvYujDQ5mMt0qmfmslaiiaUopvH+gVrU3L
EEo1mt0sHmOOjH3TTcsbLZA87CgiLu0m2F7pxV1aqZIjZkcEmLLmSNJs96XiG/0HMXzXeJGhgYhK
syQdHLq/opAiyWYhrGieVR/ZsFRyQszsKMGKfaj/Cw3+Hyx5kcc9I2KsGBMeDUwT4NXSP2L171F8
6Fz03oMehJy73X5MrtTjvHGcZQkcglBvtOx/+7uxNiZ8Ns5YSehak4OdMe77ju+nknxaTS+lzMxL
KFmj9bR5XbERp4u/FgbR8bedDL1ox6fU4lBVBgtMxwjcExP1yOSg3KgnVstd7STQvhQoCnktdtHJ
H4hHehOrriRzDqqoWjSuMyT3LmuK6pz8SUQ3jbcujgXL9kEe9MPxL4Vybwxyb2BoAwkGWAN+LF/M
gvEEokZGCY9alHaciUiRch+eai+ZkgVbAZi3vmj3+VtKg1EodZnfuKL/xnr6mSotbj85V7ZloHcV
OYqL2unhAKFiwBYUzwf5yNLpNUZTqPXE20HklSzuzWkw0KFiOoWhtRnoTnfG7lMPEwJoNK/8MpA+
7x/hNl5fLgaHNppeztMqQVxax35kCi52Q3tFFLv7YiiUkTmUmTqrSToB+Kl/6TyWcyiCSnMmn335
pWeKToC6DBzImNGyyFWPA+viU4bFowkB0swqv8VWl0PiM3l5DQ7UcIHViuzJym6RUMF7J9pm+iyP
3/YtR6iicEFph9VC7ZpDFU0LGBtLQ0QglMPxSbsoXCWx7yCg/RZ9ZTWUCPuDtdHVbeNU+JEvE+t9
KYU4zJgHqUD3BGxntr29gP9zpOoO7HT3Tof9BVfXVTH0VZwnoFLS3Q6t0+qPhXlMqq9g+m2K125I
7P0j2o4Nft4hhYOH3Ewi7PyGBessdWTdSfXOkaobldy+QQnisKFOpDCs2LQXFiOjtyFHX0Pi9YcS
pXjJS7CgXffHF4GcqKdOjMMILGKQhESEfoN4Do17RTjs24/6fQ4bBr3VYqPA70/ZQzPf9DLh4tsY
hxF6UWML8UzufMoChIhxH5bugNqdXeDrce2yF0npP+7rsY0KFznc8fRm3WrgRQR0N+XoD5XqKJPo
5mgeQzAAqslm8PYF/iHcuEjkTma1+rVrVUjMb4uvtasHyWEKMO/sDbUt3//gzwQuRS5V9aVMyh2Z
2cUNLjIEN+t9Wj5UIM+OfUI59hu/X+OLchyIW2qXDWoPGcAI9fRjwWD8JD8o57oFM/Hs5Vh+kDr9
N+UdCxBMy/gpmU9UitEYAeIhuTRf1PGmpebjth3+8vscpmtTWFt1BIecMR0UVs+K+K4bdRHABYOl
NYoqaCZLt+wUJ+/+U/RUrov9ws7h8CnHrlcsjExAggqfy93wM2Iw13hkXCzYhN0RCPuHR+qiEAfp
sFXZiQ1ORMAuwR+bwfRb1WYDwpmfO1TmmDogDjHkNOkKgYlL0fCUnWrqc4RwbZ5KcBD7sewTRENh
NNuyiOZiULWHLeo96Pm9iWYqBbDZZ3zl0BxO1K0Qadi2USKZNnlsw15/M/nWiR5IpgzH4YI2VWXT
NXALJfpQx2j4pDpxt9s9r1ThUKEbik5vRxyNfpaD5uMSv+0oLgL9aDh67sjfquP/8v2/D3gYG/81
pqgQs6zZCrFx8XlKnAWEQ/lfPVMmn35MF72a1By2y+f0ta6WV6NR7tKxTonLxJ6hP19dkJ//qgo2
iMcDCPbhDOBNlbt/kvBkiIIt6gQZx74vmHwCcsDYsdXUMJklfzQmFITbL8QLQUlg/34V6E2GOc8D
AyE5UCe3Kz3ZS7FIRrVHKTAmlw2RvDfD9S8UYQfQr0KzqZXmRbNKN1kLw5HH8DbT+9jJivgzoR57
BvYOiosn5lZAJ3sB9SYHPYrYHRgejXODzbqJS7XSbFrSlGUs2VTA7aZxQfmEJmA0pwGQ1u4gorZZ
GSXhddsQfiWCO6xhLi3N0CFCwYxR/lBiRqxxtUcrKNCJwBbKEdajVOLOyerqCtaGvPbVYhw9TCA2
DLANrfiW7gMrtS2XaknbBPYrJbkj02tdzHt0KrqmEUt2u4IsvTAeUuxQms0GHwdD4+q1+Z4vqiuh
HLp3SZ30Fsu5gpn43FT9PdqsicTWJvxdieBwXUETBD7ZYMyitu4T0KqWZfvUWYmzf2ibX25XYjhw
F9e20OcJYthWti5g81nxgS70EK7BT6gMeVS1SQGDlVjkYbzoxvO+GoS1+IGUeSgUYRDhBaP8cU78
Nevs5R3c/6Z1MRU/ktIu4tR3CzuRVcEG2/ycWYmd5FRjCnVt+bGUSVjDWi3wua7Fdl7ZLNHOMNaw
nPVRCFhdUyCsR50O+/crVEdBZClNBZrN6od69JOayCESd1TngGEVhEIr2UdTIT9XcWTPQ4/X4tEU
X6wICw4qAogodThIEMW+quMUBgQD9yGWxSOeXuLabGfXrpyBQ4BRiPumYRwmbAYGVJNOhP1muW0F
DRI4VLfBdmn2ShoHBqJQD1bDPszmb2xatHSlzulvwIaR27PDKLZk5dAc/u5KccjQmHEdFxo0VJvE
NUfRNtLIH8LM2xezPRB40Y0fU5lKXeu0mDlf7ogn8bHCam1vva2Rr+wjezz1i11+rEY7xZhxRGd/
Wez125N/JZ77MrRijM5pEcR33vzaH6UDZjtetEB0C8zNUYT9BEwZXCAYpVHdYFEjHn3jmBl+aH7N
eiJRSjg/z7TUx0aLhmkgoYQF7JL42CXu/oFtBrNXBuPAIokUCZEXUmJNbLpWa7j5+i0vh0/N8P9I
u67muJFe+4tYxdAM/co0QdGy5fTCstde5pz56+9p7X47s63x4K5celQVMUADaDTCQUw9oqizkfxG
Uw4bqtFQ+9XTjxgTCBJ/cpVnZSeypBT6AXU2kteIW3Wy5xJnU21W0FiDq/LyTkmoC5c6H8lx1Hh0
KOoGMnUEiF8NM5o6lSqi3IU8iBINqWP0Ikqfj9E70RYzfdK/TDGWPQp8gAkYtQftx3WtoKQneYsx
mrBIHBjQfln17tS9b/lDr/7xWzRkdA+seeTxLC7gqODe2ie+ne/H/PN1IpfrXSf9lnHyosk0MjaC
SnJgqGO4GOzeld7gLp2r3a+hgPmKArLgRai6DPmhKZmSjjpUvfO7W7F+YMP+7b2A6xGDqD2lIoQW
yt2vmq2xEjcxlD26K/SgV4kAmVAHGTBvNItIMxYIka+PWGjpDc7sp1QylmJCcg8GupKNJQIT6WK4
poHOzeFtKBtn2iB5hT6r217RwciAnGg5Wz7wxNx2vFPSp9H5Oa83U/s1hqetKXw+ws06kp9AykWv
Y2FQ8eq8T3QWdEn+UV83ZMeaw2+qvBRebOb2d2TboZI9PFp/CqwtM5jEhCOwkb8mQbFLvxNExQP3
ysXrSB5DX/9nZ+2fvePpHsaI7yI/CrfVXVPX8IYdlQO83Cp6Okw5y8zVrMtYD5nOxfiQYy2ys47I
yWxBWeu1l6azm60sbDXbdxzLv87vZWU1LUsHTJtmyn0KS2tl2TABMirixq7WrWNSUknuy0Z3IiFF
F7OFFav6JOqKS1iN+zl93vTwOhcUCXGoZy+FlKeVFangwgQ0Zf21LSdXKwg3T0lK/P+MxpwOZVut
YsiIPZVOYOhEJl0o1mvFO4lJchvcWsooFoCAfz15852xe+mGJqzqsgGfyEieo9MKTYsNiCpv6h8q
+vCNddhhXHrXM6rWL3zBNY4kX2HPhcVTHRKbtGYXN54YbIqNd462hX26BtdVgDoeyVk0DO0Swwot
qwo7VO3hpjYpRab4kV1Dt4xzITRAV/N3jZ49cqO4sXXmm5HuZrwnFILg6FVvQZoMsaqCXNz8SDWM
sRMSI4xGbijA+h0gGSWi2uqg7PB1Gm6LhLCZXyQN/tE2uacg14smKVLwYLrJhEU/6GPrd/kuPUT2
fsOOM2DSedf1gCQp+YKKDekcmVBw+/0WCsDE0rM9/jz7G7oB6VVu1ClJbqF1urzNX+Agm4elv60S
IuFGfV9yCzbwLLVZtH0w/cOY3iqjf11e1Pclf6CpKeo02L3j8+XT3B8b9XfPQ/ICOgIEsxc9U5H9
UqGpvRyLBjzj3RSI1rDRtZ6vc/SLJMhJ6SRXwJYimSwLGpAd8nuBMGkDdVfz/oLMpEJWkprkFarS
MrqJg7/kdgzEqyb6YWGn1QE5nuPokkUbwmqZVH8qTFW1mx7MKdUXszn2W+cqBhEmEzohgwknSwEY
kwE0muFzmsBpW4RSU0xIIcEUj2oyLiDQ90/z5Kv8ziqJkIC4TpnkBoDuZdlaARIYfDxs5WfTUr16
3s1AYMxuYvYjbaiKJCU18f+zAAFYfgrQqkCxVs3xsOYFcspDRVwKlLrJeH5Om86NooFK9DX+Jiq4
0z751PvpY4b8OBmaXj4ornK02VvckaPhaB1Zr4vRkinEMQVYv624OV6dLzU1ABWLiQ9qbwNBUw6H
lwhoN9kEmgWzXCX+Mma3hfWe8BGX7/J/GJMnwkxL35xKhEGmO/5p4qZ4wbNcXKCl3g0BXoU/8H4L
5z0FxvGLJMiJsKT6sbJ1Wh1jlEDfzYHubYcOu9kxvBCFfIerPgvp+V9KoJIprGrmzKUYN7ZK9aeq
ozNMf9a6n4REL6v/iTFJ/dV1VFsuLpLsgAKsCWjf1kPLqlce2gGoaXVIo5BTJAXjZxY3xUmDVVgg
CXCpp2VgnmJW++tsibvidQx74kq6HpUFODt4bUNPsmd7vBuVWzbeKhFmDUy8BiciOKcYku7KoZvG
hGP7p2/Yz4nyeaDeSeLXXuNGuhkXZVCwmwyaUFbYi2n8oeZ+2362U3JPEyU26VLUNF3PZjEBJ4D7
Ot2tel90+qa7bYdNFccZe3Wjmy2wPyZH9qbL638nxuUGDXvmShKb4NHGRuf4TosJjbhuTVzuztCb
fqqXEd8ftwPQuV02HZidEFHTdUXAiuN/a/YGgCCRQoIPwmhW/YBdqdfV+nL3jHOSkuQTZsZHtCGC
iyk0DvZ7jFC9rIJNd46fekkBoBblSC9bu65/XJ4JqxrAdDAbXrcZzb3ZAwcZ+9ZRTvY6rMq7ziEl
Qck3oCylrFENBrPkyWZfB4MoaPziIj5JUPIMyVb3HYrHUPEjS16WlQvcqKz0Z78IgC1G8POLd82J
nuwbVha12DGKqsOxLlyx+CX9adwL3NL6IHrt6u/XBXg5gDrRk3yFUqrTEouLKjuYoYBI7QJRgqdC
DOqcJE9RF46ijQwqsc6Fa07fypZQdYLAS/bt7JLop8QYRgUEDJF7MAGwMbxh2SxK8P+I6mVs5IxE
O/VYJC9QVQASs1vzQ8V5oBo/HYO4Hq57Vf6ikmd0pn5Liq7CkWhDAdCQseYuz/Gsbcz7RM38uW9v
pnwl5EfY7ItenhGN1Ak4B8JmeTV5jX3UbGAql15qvy2yPUlRHOQZoWprDV6m4I7zb6l1P2H/Xax9
Npxdlz70yuBG1ewWXe628RfN2F1XdkpJJG8xM22we5Gqiu2wyfctBXlAfV9yFl1kVFYmQjC+3a/p
jb69rSZ5Ep7kHcwkXzqUixE0H3Qv8bQ9Nm4LHGzUaZIjVYOnVEJyDW2nt05ai9spvVP6my5716aV
q/XUXmUiWOaa5Bx0S+E164WPRTuDGJ7jaRjhguKdK4YgMXNTeeSDnuBOHhG0l26yu0RY2YOAuR9y
hLE5WhrQmOsOno0afOehzkuMGFO8ypn4tWk7ZfsfWd0bd9mD4o1hcW94otFvdqlMGRHIyKhcRrWY
2iKwjszG2RsYvSy0+Ngbg3vdtKiLS5dCDQOoLxwPcWScP84BC7Y9xo5DscH8r5ZtykkKTf91jMvl
wcCiSZu6FePurQmYbWs3qTeWeT9inyEshOKNsGtd8humzhMH+SahoDYLxm+9lwY9QxwgRi6q0h2e
6CCKuJh12ZcsyVJbIg3NduL972AfLwvL0CYuG/LcJJfS8yWu+wV0Or8t3OEgMqnG07YbEbx3nvop
Cq4rCnVwklfZVNZkuQ090TFgH40f7ChQrUOZ7yeyuUeEz9d0RPIrTVdr6Ox+ObY5sHUXo1rYDYi0
nRoaQbV4VJBDXNxyKj+P4zzvB4hyW1lgNNznxnxMYu52y+aZZg0ohvX3XhBydt/WnFKs8caNVoGt
8ptWEAEw4Sbl1L6Sx1UTo1zvD/3BGA91fp8n30ZqRQb1UDEk79ECP3xOJphzlbrszw1okthCjS7/
2xEJ/eW+1nHHmagj2D+ua+PlWd9TUCdDfpmlg26LAQIUZmbeDFhUO/ud22EonXJZF70I102DMUt1
dFOytDLLu9EQc29pc1+lITeIEO7yW+WMgGRaJqazc87FvCBy1PFe2w/7aC9cVOfR4G+XHccZNcm6
5pH93Yo1H7cw3297jk58c+fgzs7RK0dd2BfvsRM5uYm3MY0IPl9USIbR26xd3zTupBK9ohQR7d/B
aTtp2DSD5cxYQvQtTw7LEpTK83WNI7RAbuQtezRXxAk6G9UqqMsHY/pw/fsUC5IlNUajLVEBFlJ+
ow33dXmbjkQQQ7Eg/n8Wwk9TMRtMSMmuHzggqIvd77EgWDz7vmL1aVZ3+H7sOI+5swRxW+26cSKu
dYoN6YY1KmeJbYGEwdinGXOow5frbFDfl+09HqtS7/D9cqt3VZ8cTEatIaNISBaPJdIaa8WEMOYy
Le19lf/mSUs2nuUrovUULMQt82dl8qe0C69LidBXuQOXF3aaOhtY6KIHRT1qmpfnv2fVMlR8z9dK
yYTJpSN/cNoS8NjmTakvwXVOKI8oN9jWaqFENlq1ECbOwXSw8ZhFjKh+xnCumwTVT2qpDiU6ydTx
FpwyBWlrv1f3S3+vTp71tj1+J7cro8FrvDWAKwoNGPzyGwvqnfpY387+gDlMepyGlKBk+XHTl0Yi
9C36Kh4R6VFg3QtwGnGnzJj+/c0Tk1xAgs7HJrcgQRVlGjMs/MQ3n5jf+/2hOBY7qtHy8oGZHDBZ
BvCz5XdEVww16roISLPsq9LuqjJxHaqUcTFg4ycaEkt1nFiqokCELWZMncXLF2zHMEOrIwLDyy/Z
M0KSe1MitVobkTk0HrYw1PHia26AAA6gFNV9P95Q79jLru7El+TqMHyEiqjoLzOWtXEHa/1ecnLu
+OKL4Ywnyd+NZr1MmHQWFoxGFtHFogStP/y5+qKwRVUJCXWQ3ws1AxqYVYNaXd9b6X0y3NbUINfl
+PbEkfxAaHFVo977wpHACQI4/I1+KA8vcD3EZUGxI4R7dm1ruZ0PicDhWDkQAvyh/Z5TgEsXX1hn
3EgeTzWXaLYYuMm30bVZ6W5ZaM62l8R7I33WmifCP4h479UL8oyeUMozlpC2/hssK0G+jYl8G4Du
TXTsqTfU45HQbxlVJF4VVjciQ67GiTcActF2/OvcEJ7BkDxDo8QqAM7FdYEmCWV8nI0ny/g568/X
yVBqIPkFFlUI1cUGYss2Q2XLQ6N/TgdC1yjvY0juQJvHjVVi/6pzhzb5Dgvl4sA6tNidpNauCYDt
OKSGPakTkpwD5uL6MatBMhkNz7RNdDoSLziCgtz1o29atBkGTshJ+M4eGr9Yf+9w5J6fba6ypRT9
MunwxNadxb8pFHg7oWZMcgNdOhV9Ljb/js77SP/iaGHWYjePQtw/hJrJnT9DtfZaZ0LNSuvGbHdN
fGdO+9/SZCaO68z6O21rlUVsf+iad3z9HmPGTvtNLgSXZyQ0dbGdMgeJub+NpgMq2aoTXueCUirJ
7C2LsWESu+nt7SYyn1pqlpw6CMne1ywfk3TFQXTsyXT2iwhqHPc6D5fnYk6OmEnmvm2KEzUzmFiP
eP6rnh2uzzB4X3leP6Nhv7kXgHckwi8lOsniJ7THMccAayI5xI56ALREH9GHyI5qQRkWzzmZRxfm
ceXKkRE1G3S1tq0FmsNnhCAdxqL504AUc1Dda3fqntooTLAoA2uuXc+WuYFgte1RSx+iaEecHEVA
cgdDC9x0VVwHWer+Naya+cDYuVk8joHizqs848t1koRCyuAGmpE5afnS9KUN3tbtVEzIjPFb+k9O
CmkKts8Ml7dFjfIR5Na396n5RPoeKnAzJc9Q1SwyFWFWbRBhCHvbbysWqPPdfEiO/E1jlWfcSD5i
SpPC0gq4oQXoCdgcMdyN445HP3/vYCRPEdndkKqi/BrFdzz/vEx1YFhUvzulb5KniCN97WfRiNwX
n5roU2QQl8Ivsqz/PERMySn0ztQVTLSCD7jVjijCumJcqcHgsK+jmZDqCCH4kfOeWjV0Wi74MbHn
yDr2E2WgQupXHI6MXqBP9rY5JfhBqIb6hPlHef8yUh6gqc/wotFNnoB3sgRVkIbUKk8iVpCToVOk
zcm8gbllsr/lZvPUt4PiWugJGI2OYJRwCzKyAYZETd0SEWON8HdiD1kZuW/rRzoZkiW5BXXpUuDg
gCEjjm4Mp/u8pQrBByUzyTEsE9vaLQOJsa69jH3Ltu+qqbtL8f26tVIeSN602VtTq4wif+lkvfOk
W+USMFv7+ALA42zjXkcc7PdiaZWxYulivLbf0hHt/9d/xiv915lt2bZlagxLeUx57hb5GTXK5pp7
S2tWLudW5lYFJ4z6lW5IRKS8f6VixrFWSw4cx4ek1129DKuILCO/utoFFUdTHZsZ+usl7averUrS
VtzrBYpVGdTPiuph5etfsKjj4GqKe114F/k6oyj59XXKmF4Ciccbht3WHp1ODBl+vk5DONR/+Q+J
K+Ffzm7CpFnSOFpwQIaNpTnm2IfYRIR7vWeu2q7ewls3SSiteK2cElXxq86oju04WoMGqutRC8UC
+k00yLmqS/cfXxYiM3UDYLivtxEmOmpq8yKmvqudY7wv4/uE6gh+nfh8YedEQ/IbeqpHLco23Gv8
cgXqShNGj92NPngrqv7qPrrPP10/tdcPaImi5EYKZ8n6IofKd74WB+VHAQVb7/RHJNU64KZ6yZ7t
qYT1RVuGEf9PkpI6xqY2TXge4mLpnHBttY/YtPyV4OuykZ1oSOpY13m2RAP4Wo/OUSzSYT/iW/Zg
HgWccsQJ7yS+9lr5T9QkNWyKKNctHdRsdJ5kyoNWHzE37WV1wCeic44iJcUdzKwjhLU5VMR+nnmg
OJWbpZprV8GAlTPXpUjQkpujhnSIl6QCW7nz3mo/xmPjLRMwzi1gUvzXQPrfeig3RJl6VjZI5HCM
7ZT8sbWt9DmpjB/X+SEUT26CmqyUFU4CInNZeGPVPHB7Ia7LyyRs3P2GjVtIRm7IZ75t/QSRpVXQ
GKWrawXhzCkKQvPPXF4yjWrNhcXGa+HnOlDiInIbwUUaHI9azdDt19sIuK6Xq9Ek3Ctuo3d6oO2j
W/vuyxcsMfL/jMP/nADH2WPvCpaV6EDXfgVDlzNt2+pOwQB+fGjYbs4/DBT64SXnDZgWrHPVGX89
+c7jfEU1JOOepX4YN3fOFHdSfvx37TqnIR3MiAmVNJpgmXVvuJVuuyN7vk6B4kLKe6+RzeetARdp
ZgRKVSIki7xeoRYzvX7bvBzISVpCPc5UbJk2Z+Qp6IiBjhWDYJlfevrB3ongvyVyX5d07Vxsgukz
YpqVp6a1pdybbKbe1klytKtmIRLFFBHpypmV1dCiGGczF9gYehO3u987GeFJz5iYrKHO2QiJbQMy
wqOWmLu5N2+dEliA1yld5sRBYhm4ja+H9PRtTPmqgZPR1u/a3ERYldffrtN4nWd7UYB/iMhTeUPF
DCz/gqPEwBxK2K23AOb+YAfO+80zvM6bv69Qb4Kzy9p9IipF34O59vYg7GesH9f+AR2BcUNk1i8F
qbZ6IiGZ6JCWY2GpIGE7Lo9Lbxon9DOU7uh82LSDTsJfEocl4yXrRd23tgO1qJXAKZC+S/M33Abn
HIlfcKZ4NgCjtLjAbcAa4OorWI8ZH64rA3Uskn0ueVk46PHinjLc580dkJt0i0jV/cLhnM5FMs8h
TxvHiCCnPtAwS4ghbkDMveAOJcd0cCmgZ5KeZK6LbS3OxMBTH6wB+kHD5rvx1GKYRxREq8y/LkGS
nBQeWlWxLaVQu8HXQkFuisDeX1C12+z+ZxQxYb2armqahgjkVYfh0tcJRhxwe/f2zWZ/mPSdob+/
ztJFxT4jIXHUJCyr2QQSs5m/i3j70Zx6wh2IM5dj6nMupEC3GaOx1ThIaGuLZXB723qHUXh3rqlR
bvGhK4Tk1JqhJwDFsUHIKoD11/jjgq09ecC3byb7pIylG1GdSBffeWe8ycm2rLczh/fihJDVFbs3
7CRUfyyAOkJpY28bbkfthbusg5rJkJux1ddNJ7g2NiS+cM0OnydftDS0WtiHE1ZINLt088lNfhfd
xhk9yaTLNO1sLkzaRL4fPTVh9CV+LucXvVeB/dtqaLxmFGrLLyR7YlOybAYUUT4qIPs/U7MOzm3x
N4RZ4U2E56K4lOwgjYdyioRU86S/Sdv6YOZYTxfbbwkvzoQp2QIWTNROZoOrrblrsITIAg4cEitv
sel/RCf3oUTof561FUQAqhhG1frNjkbi/r3sNk4kpCt+tTZrq5k4HawxwWiyt1CO6WJCwz6JSu5U
X8dtbcsYJ1IVXvyU78Vem2r1+tllGOoRQHYsdtNP10VHWZfcuJ4ZgHldEjCmCdBpYdEWqvdu4Yr9
TXFIzWQRaie3q6fGNpmlCGejeHicy/aOA8odA/LBdbaEsbz2jKfjEj/jLLioN1wxs1A7Zt7Eyd5g
d4Xz3k72SkEFnMZFSo6DFydjjMuBkpI68WzyhnvJAUAJQRGW3vql9TdPoGIVXv79OmMX5YeL0TRV
rmu2LtkTL9BE5gDU2lOtG65hY3nqdXSiV2jzK/GdqMgGVcxanW0q0q6iEXS+z/zFLW7qA9BcHqm2
oYuX5RkpybC0zcEISIc8aNIHfRNmCwBrkV+zKP960YDP6EgBdJ9q05j1ENw0Y7/S2mR7J7Wm/zzf
KAKYMypCW870bkKX7uzoIkOO61FACRRasL2D5MIUaz90O/wtbZCtqVeKMY10MFWMrjb+2CyM+VMJ
CEpwkilFlT1ukUjBW/Gwy7cKg0DL/vfYkG5ctcF8S2SCRDo+V5gLBQ+JRbyjL3qEs5MR/z87GW0x
Ge9Flj/pd8uWoPfpS6F+safnevr5e9xIN2uDYZy8msFNrnpG8qCXXr0+/R4J2Qusvc6Bbw+BNY/W
eGc672OdcGwX7dKwVMtQgUHkyPfCWBhZyswZ9qIPgV1NbhSnxyjeaVRP8eXA54ySUMCzk6n03mwX
4GF4+Z/s3cuadQy5RfuydpcAvWrBfy5ICxs9oycpNABJFQ11WzxtnRu9+5wZxAvjootmFlbDc8PU
kE39Nz9Wv/GiX/GwNZYi0EwnZJimq9rhLbZ/RkZSsz5GwrayoWYKph3nH1n8TqdWWl3UgTMSkpp1
WjnY6QgSU70dpr57iKvqsZiZ2wwULuLlOORES24dREpaLSoGWuxu8MXAaOSPs4vt2Qe2j0Nq48Hl
YOuMnHTtcGQ3Jl0Y6RKKdoEiXNCKK3CKkSWKveHneLMRDuhixc8+IyndQKh7N2mbgaTITQKx1duw
CU8FOhUyk4RDJWlJ91C2aoujN6D1V1oiDnoFUSRSYHgzdW8p0p4zJhmwYS5jNwpiaMBxG7XzWBoo
nPCql93Emfgks227knVdDSoCkUrz8Szzq5sm+CvQijzquC5ee2fkpDtptte+YKKgWefYLengNi+X
w3UvLsznVZR1RkJyFEOLUYpJgaNonM7b4CCcvgyqSfMKY9g7xYbdjEMFv2ua7nXCl7OkZ5Ql39EV
4zjnESiLLNJy0DA75rIvxY0YVs0/d7soQJmBRIOmRCq5k8bAKBzTQHU8mg8G9gOVnhm765fqRgCD
56GCVjpCxJTWyN2IplmUxWqB5svetzB/rmNsw7V3BjqsRyyz4/6b7uaTbOWGxAivDiPeoKcVysND
MGTvG+v3XL8peRJMyOZtI+Ilc/wc6bMbD427kilgQj3lNsTK1GMnRVICBjccDMAh/L39dnddGQmt
kBsR7Q3Nla2Q14o1kPp9ZRJ+V1jRFSuT+xBVLC5kSyeEZTxl+cMUMVdZvDo7phkxpkcqm+QzADlu
xXoBUjEiGXZsQmxc2HeZAKpiIRC5f1J+npKd5EHKZuxrLuy44Lsm/bAoRJxJfV/yE1tmL3MlGGr0
WxYBLrQnYiVSZJJPcFi3mIUo1M/e8gKdAtzVHawVjaJiYolCXaPufTllmqQLkPU56DX+Fm4+Hpx+
+TPG0PfqC6DXdb+96f3EuKNagL1RDXn/2qaOGctbxOqmye7WfD6oNZVk+0XwdKIhKV4U93nrbKDR
BwILpvDjoNtrO7HvCPt0iLLnL87sRE3SukThS5sZ0Ir52NyaoQDxmfAnnKqAHaCK7JfpASfXdhzT
wuihFKuxfjCNRdyT6k5tvOYgmmK20l1HrOQQm9GqO4rFi3p/RlFysMVQGhoXN9XA/rAZmsKat3T5
2GcUpABt6XhR8x4U6mAO1CAPUuYyf/HEdpaC9BMXnyRn1AS/Z08stFcWPbdwYmX0OAye07VuOn98
gx8/oyHFZ/msFgkqktDz3HOiQ+58uP79y0p+RkBScotVWVqJVqXBF334BfbaxzvU9F7ylFTgQGmA
pON1HE2WI7qwdOtmXR8nCp5R/NhXt9IZM5JnNSPHSdEUjXqugspQ96RMj/Wm+ZP56brUKD4k/5ro
G9IEaExCauWbYh4TjViaKeRwhQ85vsqNvLHjDHxUrHeH6Q8jQVrlubE9w6Fw+ik/IEdWbG0rLMMG
L3wf3UW7EbOt2j1/FsvEux33dYI1wmjkKKuto8kphJurTDRaR2FmTO5WUC81QhHkKAvrA52pssFU
9CzevdjSFC7cbwLcRvCmzQ7bNLAinRocJ9RCDrr0Nc1aowZvSaYc4kUNzO7P64pHSU9yB2mBRVqK
SCFnaMLnybd+wIy/zYmXzEvj2zX9k5yCxqI+3oR+1wGwFx5FqNrvDABBRr56GG7YBwGI5oRi4MkK
8xAVFKpmTYlS8hTdmGtTW+MXLNnXYv7K6/D3BCl5iqLAlGAhIpbN/F4p2BvxZ0ShF1EsSE7CARTt
wCOcFasfE/PIqG08lOXKUVduG5h9EwSmsPhQQskj37gvbsQgMhrVf1LZHUL35CJ1mgGpqDYhsszK
Xb37um1fBvXz9WMheZJihN5R+mIV545ynUClFZ1mY4XIdfO2QPebHXUlEZ5Cnv9I2qHNchGMq+qu
NUK1es7Q+WO9u84XJTuhK2ehQmG02tYL2dn1h6j2avvA+9/TaHmhZVVtWWq+PCyVWy3yk/RgzIRb
pWQl/n/GBTKXNlpNIauheqhHP1Ut1xz9cvzxe8KSbN/UsCCmErWRTmvvxnI41Ir+OeriP6+TIezT
klxAMmmcdSJzmJVhbX/MqVw/deaS/TdY2qZsIjysm0dmtP6U3wPPjHDVxJHIODlJNLDFFvZidU/V
9HPR92nvG/8ZPUok909xlQyVM629mrxcO32XB3bseHGuhz2rvesnQkhMRsrhVRVpuSjAcOVdv+5W
52dPxdOvIeUkVqQngtHGQ5V1ENgQYpGtdazCJEwGN1Xc9XHxXiBs/KRFM2NrE0d1+ZV8JkXJCcxz
nJvFBtJ88IDmUAFaWUwOR3jmWf4QiNK2dU/5N0qm4v/nNrtoi4JpH3Rx8OWhMdm3OvYXk/u/d3KS
ZxgMu7CUFlQqrKQzOt9Efa6dwutEKF2X/ELbtEWypSCic4AB9/t8+Zx3n9v/vuxYqIiFXgY0vKsm
UyXDnQs9YdUoitp/iODR2CfIiTPXOK4AOKIrZ5fvvBM9GaQ6qRQj6lrQG0L1KIo0VuU5twjAgd+r
781HqjtF/P5X0Z2FjR4YoHN0DND9WyXSzsrnQVQWeG8/AO8sSJQBa1jyMFWq+0FXblQzuZ3a/C2R
/xlZSUdia7LGWuRX2xZbZv9kutskBmFjwmdfY01Ska23rCoqxNEZvZtEB6WM906yG/qHTd9pnJrd
oyQpXSHpYke50oBcdSteTs5hDPnx/7EkUEQ919iSNLLtVG2qOUTHEIXnQX2XfWcfjJ0oc837LAve
YGeng5Jfn1qpTJMqXp95+rnkMWbZsXm4mQ9RzAhKQtNe8YXck45BD12MY/xbE1cO+CbDbCE/4yNf
boEhSq4zuux1z2hIXjdGt7JdihYVpXJTzLM1YXxE97XhA9D8o9hT3X//z5tGhQNBxwpnFufYAScd
V8HxekdXEwZY+H2iPyv5pykl5qNenMJr0f1D49UhrRra82DjL/2Uk8CDwJ4rFhZHajrvFwI8UZIS
hW3P1sIQ3MwemrFv1UCsHbLeNx+xo9JXfIe8si4GZifxySkCjAVZhhGBYBV/c+LnkXw4XTSnMwKS
2k2dUU29+TdHIucV+XYQH4A7sYtDaoiY4kbSP72c1w5NoQ76lucfqZ58dNqOMCOKhDCz8zvemKyl
6zEwVaXaXdpFX1ii+dd9wuU8oaPahmrZhmlpsmcdUq3vEtNBMnzx7ZfAJftk7PgxO3I//kRQEzr1
SrsxRmABh8Y2uCNxVKoLK7PIdtD/JyZQ4+N0RJur13hvQJAVxnpGSrqWymrj6Vo6Dp7pf4zaHfZe
+BY1QHfxgM5oSMJLsy2v6hkKt2yPSvxArgSmvi/dQ1GFaki04PtqHybO/TwQ3ob6vuTQGp13QAuC
jBJs8uwjIGsVb+kEPklInjDCKIjiMHEKAEpQnotBLNUc9IKoJRJ8yIu/WJ6qfatArfJWqwNz1KIA
I1k+obzqdeXlwv2cmaOxsW1wcvAiWt0BgXxjBqji/D8aUi5en2dCk/yYMyX6UJsW1KqKuKuoM/Ni
O3ExJPH5OkuU3MT/zzjS9MZs4BIcr0jMwzQoT9XICR92Mbg/40Wy+Mhc06YQRzPb74GE7cxd4KCT
YPh4nZPLt9kZHcncmSJ2UhqgY7wXszd4gB0c3wyqjxo2LQj/oj5dpyhs+4or47LtG2gnSwFZjFFD
AA6tX9Po5wbICru5MSqiUfbyMeHpguFyTTfkrDdj8VKaCe6BtcM4nrF620LksS73uDgnEpImAPAg
WaMMkyo8cZc/hG/eXGwTC1A2VB/+esNGQb2/LsJfHNqJqqQcY1Xp26LgDhVTHKI6KhrCkVj5w9iJ
tUT2I7mQ42KIcManpCZNmuuA6I+Ryr/d/hBZgnKnHtiIupgo/lIYgpcN+cSfpCP5xrK2yXFwsdW4
kXlfT+9n8y3KwTHvw+ARuCpvc5yatlKWDDIESnrq7NM3jbyevi97cLXU4qHWcAeZ0XNqdO/KtHbt
bSHK5BcldUZFCkYLp1d6cwUX8fzcNpU7r58yqox80YzOaEj+m9cFW7MJnKTGO9X5WWXUkOblRsIz
CpLjZmMyAHgAPmEVlfcSWW7FY4OnhkBgfKAgci9bzxk1yWabElXEQgW1DHClPXYotF6E3Yxo1zkk
+wZQa+wtLu+MoGSubdtFa9/gkLizS8wHa63DDtaTPTSzElx3DRevjTNSkp2mFfqOuXicdM5Doz7q
s+bhtar3bwmAzshIBloiLcmjQVzpxXivKfB/hoLu7eu8UHonRXHtaiwDt8FLMx2X4n1GVccp25Gi
OL4lo66LZ08zOD9nu8V0Y9UtBzPJTMJKL6e0/pGXJu9h7DInT3MN8kpZaAGnrt1FPzCONB3FntPp
Z+xTw+IkRckxJMxoFkNcs/p6iO+xxQs6XtluqYR/VbKVD41//biEuF5d7Gc8ym5iHJu4RncNym/x
fsRic/H+fsOOPPE+OSMj+QrUpvqoW0Cm5veR8bisu+tsXNc6TV7LaPBiNcwExtor6R96oQAnV2uI
C/y65mlyt5aJYe55akGjc55XPB+ixLcoEyU1QHIFo77wdQGstRdHQYV2ps1NfAWwRQCp8dpDGQJG
hmCLJCm5hT7NF2dpYVFg68WRL3vrR/3M/PixDSvmkgSvuztghv07EJ97J1dTJnj8iOooMhcCjEGs
njTu2B+IYH31xj5QcHyXT8/mODemI3yQuKxbZMo3DMh5I/Luw3Y/1kkQU22el9TQwVAMA6SbZWJK
/d+cOQOfOhu4qqgtKuEKQMt8C/+7op9TkPRjmhR1wRIex7O7/AcgXI96XfwmCUlSfBlaq9BBwpoD
Y/vSqhQOLCUl6fzXlA2aWho4/+0hTZ6NhXiGX/Jp5zKSroilHVeWmOIUslve/4llf8CVeirtxXX0
xG3nXex8+T/SrqtJbpzX/iJViaLiq0Kr0+SxZ+0XlaNyzvr193B2P7fMkZt3Z/3kqqnSaZAACBLA
wfVd2XxYMmUVmQgVM2HR2fP7xmOqy7JoIy6xNaosKYYtTGjgQDUxqizHvUiVt9fvAsb+vrrIJkWV
DaEE+RpjXySgYRSURYu+z2lxm+Z90LUQhownvf2UaoIcypb9rxeL02HwVMhxVOD7Rr4cNLl/bDvF
LsvWLQ3dvb4xW1a/huJ0eRrikkwRoOLyHiwINDiTVBAmiCA4bZaNsonKHHdxy7oZdScfn0rh1ZGp
D39Kr8XgNNrCWDkCEiiYpO6qx9dQ2wNXc9o7jKxZ3kc3rcCGNqN7k8CLqSo10VDMQZbZoNRB+vpU
igYXF8NR6D+NvvM+EpGJbK7hBYxvKh4jM5PzHmDGQD+3SdXaJto/UokIzjq23W/WcYXDxVeDNatS
CXmdaLLAbhtjAno76fcg+3xpBzyeavqP6/q3qeorQC68WqQiU/IMG6fVD2N0T/OTFTw2hXMdRbR8
nPfJwZrVyAZQaOS13afYuouJKCm5GSasFIJvKG6yMBzxKggdTO0mRUAc72tfvaeDi2cTzWdqKGoL
2nREBO3scKnQb/7VKW+7vo9DmFZOQGWEODj76/rC/UHLLwic8QZ9YdKMPaTJPivUmva0QX8pi+/n
/SwLtmn7lFjJw9lUHFedHhB4oy50WXA37WvVHYzXKbesLCwn3nX5ri8g5W8wViG1mAEE8YL0aVLu
wlEQKrDleWtP/1s+tAP/fhLpaTpoTYtIbqHzgwK6hkEimhelGC6rkRsrLz21kQR7tq3sF0zOpNJu
CKymhUwRmkCtpduHVn5rNfTL9aXbttwLDGdTiRoZLUXOxclR5SKNdz2xR+tRsz7+Nxi2g6uz3Axz
MzRGJs38hJGeTjDcTsFnVRbcykWLxv6+gpHA2mD2TJosuBmCUxPejKJxPCJdYwu6hpD/t2Cm7tD2
pw7+zutLJTBWKnOHOenBEBKBhdhZiP3PKeiA85IVEBT+u4KsX7ZK+UuKihZM2kdYMQzHtfsRPTOD
InjMFPgDytfoKGH8zwua6jPyomFvec3sTmzwLsLGKfavL6Bgh16z8asdqsqoiosBIvVju5fL4mek
Jbpgk0QYnEcAz7litQhdHaJHBymOHwdZ9Fr2h5Pol2m+LutKjjQxS6VhNhPgwsqmSESuck9uW5d1
yIgvyCKROE8wlNEwl+ydMxvBE3NXt+5/2xaGvxJHt4wgGNgZNHROGd/2ohLObTVTQJuGbIqlyzxf
QxMbeZB2sJvRac6LC8L7k+EtfxfevIgeajc9zQqMl2YEK7xEWdwoFZEbtUXtZFXzNOSGd33ZhGJx
Pq2IjAw1RUDqMaSV9ZqpB4Jafg29ESjoEJ3dTHHfHHWgNjdkBVEQ4akbZEWadIkx1JrLXRqOTtHf
Y5qqPbSIhvcqddP4Qyuf86oRGNTmeq5wuQilN+a5TCw0m0fmoQ73o7EPesEpLoLgwhIzTFqVopHA
oYobTH9Jyq7WBNeJTRtSwbFiKiyvx/fpybnRThErUNfa46Td5MV7RFh9X+FsaJ7RI9ij2quUJ+Qo
ByelLhH5z81oZwXCOQKTVFodMgYfTUttC2Obh9BWzJ8lZrCYyoeuf76u4JvbsoLjLAlku3JdoInX
CYd418/KOc6zYzRnolNIhMP+vvI/oZFHU8A6Gs3P1Xn8AoZv13TTs35AXN+70T7dgb5fxKEgAuWi
hTSgRT6XWMtMOsbjsxqeYlHwu+0gVgvIxQsjiUAqwEqVQfj8GtxXp7GyKeNccse9Rt3r+7WZVjZX
eJypSnLwD2lDdl522T11C8mZ9jCrBzZwPqmc8RQdIsFjisiyOOMtNCuisgohSXXXVw91L0gabZ+2
F6n4Gr1hSau6Z10fDXorQTvPqg1w3hq48akvYBwX+DuBPHwnXzTK09CxhgbaHqwMbHPKk2CbRAic
r1DmwjA71ivYemntxPv2RvlEb1lzDvGS43IjnnPDlPnN2bFaQs5xkADtQDVreMtn9CcahbNEMnht
89vcIoIYj+n0NSgm/MqYZ4kiAcd6Bs2a2vKCaR93c+yE5sdOVN4mWkbObUhDW5Hw1W3Md2H8OSkF
fkn0fc5DFFWl9QrzELK2a4JTGAq+/wfFRsm6SkAHr/PR99Qug56zCmHrafwCyh3bAlsubfBo2zjg
K3VF3YDbWvALjw+/SdDNSYPWbkeJGzuUT0H1nFr3QXu4rt/b63aB4SLwJUDEkEYoFTa72A2JspOS
eXcd4g+e9YLBmdBs0XGQYmB0rukvLmvaq16IzyYLB7fve/3EBv2zUa8budLpSWmrCo+CaHO8Y60M
vR+46oGRCkxe5olDPdECsr+v4DQZ4yjqAvtEUSXanqz3cE+bK3E4wykZZZ7JaA0zNPano1eUL5Hx
ItghkbJx1lMayTyjzhEFEvG5OFCXJdiIhXJxUAft6pLxPbFBom4mipO3D/bLZnGHbkLKplEbADN+
SJbcq+Jd7M/f0zNm3aP2FdNlbxbR3Kg/HL0XVO7olRPao4sYaxod2F0g21nRjjF2za6JETPmrbTP
bkSN0uxkfetqL5jcyZuWtS4XEhyU4rO+ieGVVUPZi1gwN5u9VvrCDyyJ8rkOiALZ0EyG4vXCjT0t
cKoX/SzfyTuNTSvXnMB5Fy3mGpdzJGpNgthQgWsER916nEVTTgV2xg8usYokmrVXvtLCAwtrKiKQ
EWiiwp26Rqz3i8V0AjffSr0xc6cVjpDfvBVebFnhfAXYR0Dyx7gaGJma7tTgQLS/TRgwlBw10Su/
yOvy2WWrzycNU8JZA01+qzjwuofxPnulwylu9PfFfb/UW+E8SBNkQU8YK+YIjj979Nhzv+mGB92y
Ecx6lit6cdss8VorHOc6xizVa8IOZPQ0ZgeK3Iwde5jRcQ96oclZPmJi1FeRdW3f6S5Sco4Dg6NB
zcOUHCUk9hB80sbOreVdFKa2Xj/LkaB2W7iHnNPoW6oOOjtcGjeuHfbqh6PTsyo0hue4lLwrg3LR
Tz6xpiRSIica4EiCwfLSPQ0mQbwucr38FHYtkPPJZN1qrdccqjNmHHjL3nRjXHvokdFvSId/PdgV
1UQrReHpsPN8SuPahFSRtbOas5iCR+Ca+Bezyug6S2aWFnzQUaFi7eIjOviRcD0oeJqtnOBWVMAk
OEz47JpZJ1mtsq5hhfgWPVTTkxIhz5YdJ8k38cAACh3RxrEg7e35ZamajGduJNc4c7OqRlVLdnNk
YVUDGjfzoD7pYLvqnHgnej/bdMaaYpo6wesPVTmwXImlEfMW4YwXjCTx9OA4kHdFpSsMzpbrKS2j
V2bLkbEuOBhEiOkuqm280oWJ7t3b14cVGmfJC6oY6oEd/6pms1O5dlD+WjgGIixwwhzTyP6vkPxV
PO1Ia42s53XYsYkipZ91dlZ5MSaYUoRWsWkT0cPatsO6iMnfxzVriNuyAGa3Y5UtKZKW5LF1WQl5
diMsDWNn8hudXKFxF4syolEasUtf/vN/T/t94man9MCqEhVMWhbFq5tWsELkooRxtEqlZRyD0YHs
iItp61/RSc/iZH1X+bWIfV6kNjy9DnhK50FlUUl2/jy5rPMgd7rXvrDUtcTibXqylXjcZSNY5rGV
2HsAe70Bf7ZDTsEhd77RY39g11zrXbfqFSAXNsQLhspHIeRjLXZYT2d4MbzJIaDOVU6Z/77L4QqP
cyyUFKSd2NvKeGQjOUCS5NIQMwooKO7AVvoooiIQGgTnZfJZjuOEPcvW3vIXC4qUTwPKcKhjnsRu
U7R9nJOpktzsaADpSnCNDQ+GqHhp89gxWYEPxhToOl8VmRM9HCN5Zh6FJdJyP35tIBW13256/xUM
t2bSDIa5aZxwGx1fdOPcFT+Kd40ZxaiFX6JwS9XMWiiZA0TpMNdZLaNHJW+dsan32Zx6UlWcRtDo
Nk2/6y3jLwVtTHl9R2vRvJHtIPbyM3g+IxPpo9msXld0cqdn9jSSvcBD4yra3WbHzO8+Xb/qC9aW
ZzRSFlkPNBOAYR7bdRXb8lh5mSg+2Q7zVnJxnrmtyVxVC7awfmUlzHZRgeHg6jNrl6J4h4k8jH8S
TWZgzuLNcbAC5Z1zG/YkKwGatvEOla72aN4ZxeI0qiA/9YdtQ5u7ZuoKwiHOTyqg/phbdNG+9ur2
/nSSLDdP0FNn+KGDx1ocCZItiVIG2/JdUDlnqY4ZplloQO1MvzMe9GSxjeS+wVC16zqy7bTMCxDn
JZOwGokxAEjFFMR93QeLXRnBD5Xq1O7y1jq0RYNOimhYPGzyi2XMaMVM6vAwjNa7SgQsjClBTltF
sTTnDIxQllrQKICyKEKp0EOSCm6umwax+j7nCEiQFI1eKuCSVmqvUPODac5233cClRHA8Kz0jT5g
zmgOMaL+KA/7uX5QOkEhrgiCe4FptFgbZYTuTqrmTjrtlbnxul7gP7YjkpVucPuRBxh5oHYyLjsY
gn4sj8kuaR0LpPdOY6NeunIsVzSrjqnbW7u+qCO3RVMQdxhoCp+l564hgZwje1yIn0g/9FoRBHjs
U1eg+BtwLpfZ2IyAQkV+gS7LDtepxGmqys4n4mhS74aGQDMEVs3fiOkIGqGMwtjK/pyod7110xXu
ZP28btMiFM4hd6Qy2i4Eihl/L5NxpyvFA9677Lx4V0PARUH42/CSR01GWJCgRfCJyClJolNTtEnc
M9qcE6XLAyCorySNlvf/4xPftKeVIOzvq5d9lYL1i6KuyGnJc2qA9RsDQEU2KzInyvn0pJ7MeEyY
XyDuhJC7fsA97et8H32kPxV3Fg+PYIfgNQ3nffuYqrMZQ6oi3RUH1qZmgvP9+9JgGKNiN/8Ptok/
BAO/7Jd34WGjZEHXY79qT3piz+3gUjlLyKH2bo1J9ZXTv4g60EVHGOV8hizlaq3W0PcJzxV/P7j3
mCnosd5pDNN6uW5dm4H3RVXeePcO/aZZBwnL+W6ZU1s1H/4bAOfbkygoupap/KIotjlNdikJPJ9A
21XOQWR5lC9xCEVcks+SuafUtENN8J4pwuACtLmftSYZsSma/NGydmGl2kn0Hpp0c7UXnHewEFDP
UcDMdvySLvdatXvHVlgoMTdMgondbyLovqvngPm3wHqJ+nvDeE+HyOr73EYEtTkMKjvtIvPOUnAS
3KPW6r+JwO1DYJRS3ObYh1r5pGkPquhI2zSHlQjcFsR6FKhxhO8X7U3SdDbJv/w3ATjXHNO5imR2
bQrkA5W/lLNIiTY1dSUB55b11shwc2AAyz6SJlCRu3IlfAxnW/nGF69QOF8sgVYi15iTUm96L9y3
4KFebjV/RsIEiWrv+pptu8QVGhe5WWjbTPWMofnlLWam+J09YiqSYqduKBx+uhlvrMA4/5sVfRqZ
uBc4bf7D6o9JmTlN6eWi95XN0PACw3OBkjqMVD0EDCk+ScldQhp3zp6D5kzjb9eXj63Olb3i+UBz
qZyDMcbqGdWd0iMl3sV2V8PV5zcWWPDHRnTx2Q4NVrJxjgDJrbBSVMjWvI5Mjj3z0NnhAY9HGHET
OCKW8j/ox6+bFt/DBVr8Vm8znAAsFy/ZrVN+SJ0MD+KFFz6JZqdtb9wvMD7QHmQ1DsIJYCSSPSnp
fS19SYzGnor7IhVo/rY7umBxh2cadoOeoGXIafLp1AUgtzRF3NrbaffVNZLbLC1vSJlquHyxaj7F
KVyyB9YpQes/RhrPbu7GeOL/MInSvNuO6iIb58rHXJpro4ZsMyltNTkMfeoG+V/Xdf8PqnhB4Rx6
FOiSNjPVkE5Lb7NmpGQnOVVukwd5p2C03rueAFfLycRexd6gndDnBPx8qIHz+sRfJi8QEZSJVo5z
8dVCQfM3QiY5CryxzVytInu9eA8DhbmShPPxoSp3zRIBpq++DdWRzoWdDYKqzo0IG/3jKF5XLRXk
pkTlZSlNQ64UTXWM3g5vR8zcdXSneIp/wNnb1ozqnbqyK19/vK4Xb5fwd1hOthxj/ZpYAmwQH0Zy
StK9WeyvQ7w9R36H4A6tBC8/SjEzyWpvlh+y/gQuY3umoi7zjSe934G4A6uLAq3MMFnH0R+U2Za9
1kER1M7y0Geco9STdQkI59G8dUy/YfIZuirUYvDRMswP0y59VAGZ+6Rx9HN6YLnwRbJFZRMiSM4X
0iJFUjBnkGbv6U1zthoRrdnbk/J3qThXqIL0r5EsQJR4YpYij1YxJqTtqfVShYc8Fs2u31ZCSzFR
PaMpbwhVJbAjk7nVVWfOlhs1a06NObIB9oKYWQTDuUA5CYMRiSPo+rxXdDzB3paaf13XN05gtnIX
UdhvWHk9XdNRg5cZqqM1oPNgZXiBqy1209gyXs0LX8TBtdEj9zsg7zdaY1SzEoBG50h3zKunzpK5
8u7/Q/q8rXoX6ThvIUdxo0yorXW6eNq3aeyntXt9Ad8+DP0uDucsVLqYocQQlDbxZUxMtuYS/3fL
4aFqeicpfqTl4TrkploQxVAw2xYMYyZnT1ocZ3KQqqqTaqe5PpGscctmEsi16QRXIJxF4dqsDjQB
SCb/rCJ4iNNMPoai1dtWvxUMF0ukM9jBjR4w+s2yM3YEfV/5meDwYM5PlEoXLRxvT2Y/SvpIYbZ5
92HKmruhJnsrFjWibyrdSibOpOSs75aog0xFeROSc2mJOhBEcnAmlERl1tVs0fr5TlaeUsvPJMEZ
uG2mKyE4y8m1sSxA4QEzJTYjS0frNGqBUeSgnyRXFHptBxMrNM6KcCCQOGYSVX9V5+k5+V64iRt9
rWa8EGqZ3WGWUP1VpA6ifeKOX4nUxkJDqEM/fdaM20qUGxRsE0/Vp/WWRWDDcD7DS5jbaXzbyIJt
2rZSnWgGVRXwa3AiFPGIF3a2bkqGDJLpStZpyX7i5eC6x9mOVMgvHD5qmEaSJ3oGL1drtuqzKXal
kztIyGWN3XmM3jtztOfroEzDfr/9wrOuMDk3N0XlgoZwpoHGF7MNXKn/XmRALH4Wg0C+bU24iMc5
uzmdAlVKET4YLbFn9M6ZomkH27pwQeD8XNV3ST2yaLmY783aCePzUHjX10sEwYRcneTasuCR1gRE
bt3T6dRY970kyBuJtoT9hBVE11Rm2cnYkpQ81OY5nwZHivbmfNOMgs0Xahzn43TMuZDjBBpnIufX
2IvbOqEnOfO0k1L4IRwRmHeZjfZ/W0PO61lWKaVLBNQc1K5L+9C3tS2NX94BQvEPJ7gCcjHOaPMm
VAckKBCswmij8dY0vjS1IDG7uVMXDN73zGE+D0QCxlLLRx3j7JaWHuvoR2lVqZ2U+nv80AqOs1Wz
VPVm6ZlIeYiMVWmTxYvaY9mIbp2blroC4iw1VE0tMmL4VKNB9dbi0m+LC+4fB/2gnW/MNnqrfSpY
y03DWmFyttsHQzlONYQj0YewROnOcium1WM//I23oxgVQompoeSV07yQxoYk1zAt+aGEf8A4lKDC
iVuek8f+WUx3uCGTrlmKbhoqSFfAB/a7JQcGIuMYfBUOiKzj7rGSH6iQfnVDpDUG3xYyDnQu+xYY
8SxHDbGtJJVbuw+JMT2iCIl2bmFpEyZAoxdsdvShS1+CJolfmnIkmPE5jHpg18ucvKOumBHes3EY
MjU09D/8LrwyW/I8yjN1pD2qkbpDtuv28hMrAUQL80707Lihsr+hcbFNTVWpDsuJOiH9FOF62iof
rvuTrSD6NwRuM0eQ+JvlAnle55ac4qPcH1p3RCF44Q+JqzSCe+mGc1nj8anH2MSshZ4Ab05eQF1X
ypEzSk6fe5OIKE+wdnxXfiwFc5aEC3WG6pksyOoMn66vnQiA8yejRNI51yFKRj+Gykfw2l7//pad
rVRN5XxHrKaYVm/h+0X+ScFwPXh8TVhYuGVoaxAm5OpYDtu+ygwNqxSg/xl95OFRQScA/Yd6LXMm
waJtvM2iEvPiPRTO3UcEg8pm5j0w7We3ixyUKvqapx1ZYr1wRHH65hrKukpRrqRRk6cuLKw4bqMl
ow5dDDcmWW1HS+LMhYi3aSOY1vUVDreMfU3SnLbAmfPSkYw9WCfO6FbvpHekWeCAUNGq4znZAhkw
54CyUl4iM0oo0h6yw0Ib0tmozUdBU3U7+PNp+vcn2G94nAuieRdXQRtjv6pv+nDTq4+TqE53c5MI
pRgbw4aX8OWJVqi2PbaFOssiJ7u8HlNX0xPTloxFNIxv02ZXUFxoaAyo85wn6DeKACsvoHIDMg1Z
EGmI5OG2aC4GixgZlEFtzqQ9kO5DNnnXfYNIDm5XMJ830dFVg4MhPUTSOVYP178vEoE7FoaMDHMf
4fsZWDLjG0X6nPb/unAAiqxQHXwzLGbh83cZJYNcy4CIR8vwymE+FlqSflTwOiWIMDeFAU+ESQkO
bkx8+t3HIQBLOrmGy2nz0tcpEl4W6B1Skb/edG2Ye2RhRDrRZZMvJQNVt1WP5UjRTbJ8C3y6n+zY
Z3Oa60OG41RUZ7h9dq/wOKez1FmgBRR4uYHmFdY5Hpz7nW6rf6mYDi98aNnUOYrRQhruHZYic+dR
bdEQUz872M4TUg6qR0+RmzpoXxy/TV6DWqz56yIqbNgOF2TGbKwj3uK3LunNzKgVbF2QR6oLqonD
tEA0Y9rJuUxsZagfryv+9iaqvxD5FH2n50FcNwM20Z09luIoHctjLIaMoDrzRbwJm7q5guOOw86I
jCVOAdfUhxSkYt2XQZRuY+rNXQ8Qcl0k4uKUSmtoJPVQkyWsZYeExq5b2kPdTTetmdum3qEcAEXE
ki4L6qc2D0XV0HVwJxLcFZjsq9iCBuaiDINMnQmsmkHvtsp3JTi2opzb5hJqBGciplApmH31O4zV
V8hkM/nUNErugr5XnrS2OpV5+p63LDgtosp4PMd9i+8qNEJw7iZqC4tTd8oRFPZ+/EP+FOw70I+5
nYNctifqLdxI1QNyhcm5ejoSLdBlYLYeksuPFaahYpDczeQMXvLISiAzP/0q6jza3LoVKOcyJy1V
pbYDqFJRz8qeCapJ62KnmB+um9umfesqiIVMUwYepyIqKEonq6upo3cB8h5P7bJLizMxTqOIB2zT
e62QuJOfxpMCsjEgGeNpnvwu3F2XZNtxrAC4U99sMOhC1Suo4eTFt4uLt+8HFWlszW4+Km7qFjei
EqntxTMVTDDQVPVNKpGSqZOLuEF3ZHAkcmJPbeVaaAk1Q7scfl4Xb3v5LljcWVPUo5YbI7AaVM3n
+jlKD9cBttePnSuKTmDJfBTYxkHctiywBf/u63CAPb2tUOZww1iglX19Eo392zw/wXinU7yagPeO
vxwEQT5m3ZIjlI4PrLY42ZludywCtMVoyBoE3nUJt7ZrDcctoRpbc6drCHhaUAIvu3oMydey7pvH
mtAqsAdU1jdum4eVoGVka+vWuJyNmWUaRMoMMQ3lYxG/WKKSkT+sowUXjFG86hs2bU0JQiOpIVjw
ecC4A8ZV2GOmR7THnc5/z5OIoWD2qYyxv7rBRwRaHGIiac7uIxRECvJz2/rXt4ktB39c4hpCmF5Q
GBVnx4nW0omM0EMDb0hT89zhfWuI33G3NyimNIK1EhEVfzQaOsahFrOkOAM5S3Qv6/tJVEa2LccF
gnN4I6WzOlJAjEHtNwX12rj0yiQRBNeb2rWShFuuaBziRktDvBjoiUOUAeMn7OsbshW/rNeKOwCr
uA6NuoEgyYEVnZqHccfK4kVkGWw93u77Zb24Iw8pnCzJIghSTma42CMbol4VRrBbDIs+DoEwtt1c
ORgMZaGR/IY2ckS4Aoaugjry5Gr5PhbN69jKw+rGCoAL/LQ5T+oZsygQ87k6iPVNUEo7/a5V7MBW
96L7gUgcLgwrGiK1fQxx5ur7OO10S3BAbO4POnlZEyNWi+dLD620i/RcxXvefLss5zZL3MB4yCfB
BWBTjBUMp21RbfYa7lSACfzU9EcRMdC2t1wBcHrWa4pRjR0A9M+aZQd+tTMP5Tcpc9Udu2CIuCg3
z1WMpPpn3TSeJr226iVLFODJvvrAmDD0++Qr+tFu9V26yxz6/bq1brqdFRx3obGsWUskmLMzLMQZ
05PVad4wtgL/eV0ZYD2/x/wUjMVDwIQq5tssuZOXxUWLSYv6mevSCFeP0+oxr3q1ZOKw0cqM8at0
qq+MfIvtVvsi4ogQrR7TztWVKUimVlZCKHllfkjGz2NgG+8oqdPX+sB+wgrCDCINlfWAiHGAxuHj
qHnX10y0N+zvKwBEpX1W1gBQWsNuxxtFaW2tvh1F0+o39wYt5wjdTKrKps5JEnV9kg6hAv92l2ew
pN6PdogZkfE9vg6KdvOX65Jt7Q7qVg300uA6DfX6XbKk7+V5VgEYT1/ykNpa99ii2+I6yB/EuqBw
OtBKKa6ZClCWOza0HvXfGAVoONbn5ZURUHOv44mE4lZxHitFmWbANeVdo+S2hQdsURqU/WT+bF0v
HK8SakARGsCKtEbyLKk8NBjudF2MTb+6xuACESUbVRpRyDHsKNjKiqdu37rs4YZZKkpTBXAikbhz
op2bKJxUiBQdphbdMMUucgc7Vb3gaUTLA64Pziw4mtgnr60id3Jo3ZSPS0KgGLTubaPMH8ZxUGxL
MtHX0SrG80yUyemRXhEJyxT7CjKftcs0SUaYh7WdH8qfjG44OKQjZolIN80ti8REqbWtEg59tZl8
8k7VOtpgrgPcbsXojjB+M3eyYt/ktm6z+o3Cl6Od6C2Oacg1KblDhURLKJeY2uvoxX1tPNMBNLbf
5yCzC11g4wKb41N7CV5ts4kFGUpD7ag85LhqyP07MjcoggLdAx7XoYmcQVDkjWsUYsKw513U3Yad
Z/SCmGxTjhUEZwSJVIQLsgR4LFXOFsqskqNs7QSGtql7KwxO65W4ovNSA6PX7N5jLD/Fk+RpHqj6
FtS5R+IXNwEir+1aSoukLYAYKUBkF1rL61A4lH3Bw58rue+50q42ild2NAygrCEFHqUfK1ChFW0h
MmCmum9U+7KIfLvsHC+9iaw7XEdvVwe8IbqWlzR2+xp0Sm4uyO1sO+MVHlviVQxQ6QtKc0vgdWBm
Up3WZlMZMtSFs7oCUdC0FXCs1487MJsxKhYyAayuYxftzHpfOJNyNEUtOJsufyUUd1ImmlZkiQn/
kOq9F7eKX6kiT7spCl4eKNXRqq/yqhAYVZgYMZ7MR+lFT/y5mjEP5oB7nMABbQcZKyDO18ltbFRW
BKC/uT0ZFaV8z7LI6i45Bo4seIMim751hccpBDpV6m42gccu8VrqNJG9fKUl5mISP/yOy4mNftXg
NgmdZXxXFYC5AucUpA5h0DQAeGF+6MbvpLrXp39PDabrJkWiBQW1INrhX7JnK86SqIJyZBCwfIju
cmfGUDmsqIxuOozl7N9T2wCOGdlAy42OlCW3pO04mkRJEGdb9YEoXko+TprgCNnU+BUEt3CqGut6
/WpZw12rPVbmx+vOffP8WH2fsygzi3taMzehjLWH7iK7tG6aWJCO39b1FQozupUzMpRcb8cCCyUf
A3+B4u1zFk+DlvSVBi9uHWFqlq39G3+7guTO3qyLY9lkLp2pe+otL/HNYIC2Lbk1d9UP6ZyKlGE7
YsIkE0I1BY+XfGdHYWQaWsIWhhj4rdN/GFUXPOKdN31J7MjLv47/GZLzIUmLKCZhtUOqXxwWt7mr
b/RP6mG5ZbRZyl4x0fZ7XV82k2HmSkpO5+VQw/yTBpAsGWYiKeukn8Ee5My76Uv4TLzsIUQOTli0
tK2nl8Xl7CCso4BIPWBZr7FSO8TN3HRyUr91wU7p6YU9/YiFPSfbp+hKWs48+jqe27YDrPLQe2wI
UHOKDwvI1lgUIlzbbZ29CMmZSVU1oEWmQMvOxjfG/Wd5qovR3I511ECaKop6RGvKmUgiVeFSGQjx
I/l2RhVBH/l9+EmgL9sO7CITF6DKxFRmkMgxmcafgxvv02OzXzBISY7tL7i6iB5BN99c1wrKRatx
2Q3NzBbRRCr4CCI5V7vNDJdd3YsPogSgQDq+UlsLmo5oFZNu2VnxXVE9Xl++zWjkon8W95an6KjM
qitskaR3dqV2pyxOD1YoPzVRKzhp/uCkf+2UxTmTNm8DVNZAFuMJz+E7Anbs4Dk992eEW27sKgLR
RP6ST/5ZYWqWuQW86JCCF9hLvRqj1soRpXQsSl10UAuJcvmi9eTciBaUeVm+2nPY2IHiW93tnH5W
M0HdxR/WUrfQX21RS+dbewZkhuvaQCzSehRUurWPevA+8WrU9bLWB5J4RNS4ti3aL0i+y6euZGuR
Qhx4cXqUGj+vNcean+c+tq+r5LbXuOBwKpmZYVAM7I7eFYMdFRiQWH7qpE50zjBte3t+X2A4bQzU
9p83uL/ZljPXvA/9CdMlOj+5Efa1btvxBY071Vqpr6UFqUIUjpk+2y/tUU3s7ji+zj9uX9RHUYAi
2i5OEw2S0IZmsOy67uw+fUnLL30zO1L48/p2/cHMLqJxR1i5jF25oJbMmZq96ctehCf0YS9/aneV
6aTPeCi7iT5cxxStJpN9Fe5pOTBDJAfwwH1qtJ3cCe4yr7MVrikHf3KZy2AmLIMzItgPDHfqvPZ2
9BFW+uS23xmaPXmFp7w0dpw7kg8ZHflr4In2cNMUUNQMCgWVsCKG3+UsOjyAq0aANwnc5OGp7aL0
AutdN/kVCreapmK2ylQBpfUCX3dKP3jOTuAqdcGjcZxEbmTbda3guLW1ULEtLamEkMcfXNnLdvEP
5fA3w3LyEO5EDxWiNeTig7RMM6R3IZ3e0F1H0C4vhSc1CL13qORKKi4qaM3GiCUFMEVg0/KlqT9f
//6mOV++zwcCbT6WcdJh1SLLp9anmjxhurgciKqnt3ptdWRfdQt8ahae7DnvS7rWCDN0xfxTfI5D
GtS/JabvVCfrZsEInLjDsVmJ6Go2LXoFy3njgqQLbQbAzinoLb5o/SA4VbbdFO7uigVSWPSNcxsk
YTLHNBtYwGkX3Y9+iokIsR+ejYdoz9h/jcO/JzbGc8EFkN+xwppM2qSRitrIwF6G2e4KX8hGIhKL
D+D0Tp9UrQEKfSpnrzrkeEhHyW7spQ7mcvgog/vR76+r4qZFrQTj9kpLVDPV01h1pBRTrPoaNbpP
4yBKWm0q/AqFOzElWdWHPA8xB0FdfEW+oXq+a/oPgWi09Lbm/dILizsne3khNBuBoxmBnaLDt2/8
96wXSps1vPmhgJVzeCNKGjBjM8F6dT7qEjVyNIL3bAm4HjDa1ZRlmc+T5rk2zaTT4VPTo5HdGLnf
iGiJN/02WG2h1JYhGzI/b84o41IPEhTh/s2MH3vJk4qJvPvOW1C8ZySuGgpslrlm/hReIfIT54y+
mFQTs4XBMnAm3Z5WvokhLdanILzN6Mu/36Q1Fuf3zP7/SLuyHbtxXftFBjzLfvW4p5qHVOrFSCod
z/Psr79LlXuyHZWzdU41+iENFGBuSuQSRZGLuVSreMC0M/JdBlG2iQeIgNfnvXndp80DqKFDOSfm
r/95oI8I5kNZm38dtYVDL4+Crd/QaRShp3KimC0/XQtjTr4CTxypiauqnYp2oV7FmV0UvJzolves
ZTCoGgtFUAu0g41ma9r7Akyq4ZVxGj06MCG9MRPLfLy8UVu4sJJoiH8u4aCPopn1kFgs14m2i3o0
jZJ7Ef9clkN/+Ufj+71VbLYtTpc0R88STX0Zh9ZPfclHueORd8HfBPC1PgyatnkUjROVQ6MvEFt4
ErESw6M3ufqWst+agt/yPItjGgYDrqUpo2Cfdk42hh9O+6Y4TjInrOSJYHA1EMwsKROICIp/yuyt
E6/EkBMT/QWSzntEf8PqHmD2eqehyBJqOMPL++rBnTD+5NcFv/qHV0C4+cax3iwmVA5RD1BipDUu
Va7uZ4+ymznBaHW72G4dzQf8WvKuuuKTE3I1ZYAjkvoGHKYQ3DnomJMxogpDCW9UCxTgdn4zHnl5
DGkbe89Ly4AHZpJoRU2TzYMHXskEEYxTYPAi+J9A0urgyaO0otaS3M6Pb8he4uSKOLDCBmtohG4U
HGlYUPO6jVOrKL5f9m6e27HRWWZM7dRSGAmexEPxSKdGYxyEA96An3RNP5cMXZkOG6jNcakkfYEF
LYydIO+T1lN55VIcaGQTbFNF8kymLje2J1IfcvMneiCK8J/LS8dxbDat1gVtWSXU6WhRSoXH2Fq/
V3jPRjxPY8Oybl5MpcYwYNwSVbzp5Dt13NPq/eXu1yTOVLazp/z78MTN71LsuwD8JgMqWZVoQZBh
FTXLRPLJLTxwnt2D8aNx233z2n9JObbIW1AGVFRh0KSFbluXPHW1P3T3s7K7vGfc5WTwQxnCFEWi
WE5wj98pXlRZLX1ZuaKurNnFT9N/785Ga4lzWTLHk00GRwSlB3nODMHZ8mCOp0V6ufx9XkhlMhHI
WKWN1AkQMB/S+xYpmtRW/P4UoG0qdmrOocbBYTz//XnidLNSqCY1/g4UuOpzi4RyakuvlO+/8yX+
u/bl5cO4kT/ljdGihQOFqb489uAoHx45y0c/8HdrV9ky2y4qZK2CWsD5X8mfATX+/uDKTuUPmn1Z
Gk8bJuxAQ3AcyhWETdnszkJ0GMeRY+mXnQml8X8umKi1M1j3IEIhT2aHLv3XKf6XIhiAqOdKKBcV
IpalsUpMpNSGzNLUf3UEoh/xT0UUkRjRQE98abAC4x8wG3ACXOryl3aegQQM1JrTUaUHUqCBGaIs
Y1tUtNkK6ym5UkoxtToJ18l/ZwEMHCyw57KlgScRMisuvvXa02UBHDxAB9Gf6xbQK8+SY91Qzv2G
dkoMNh4rVHObfuePR/X+sjiORbNX1Dw0ZAyahbQuvZnK46Rw7nA8dd5fI1chbi9ketjlWLD0OXoM
dxIKG+R9eSquRTgor3+NExUhKfLn4mllLJnvQXvrts9Tjkq8xDGv6QA8w+r3qfJfdHttvqeeAyMM
1/xTpoq8poJRxxSBRhfP7l7R2jpepaNdfoPCjcv7tS0NpBowDNSUE7aIR+/aWFPpI2TnVXvTC/bL
XQnG+cjNbF4Z/mYulRJ4/EcW48IdGATNhO5d59C7QuLVSMdZAzrp0dT7pGE18cjPq9nYDAJXQhm3
jrI2Kw16n2x6AxMhjiG51c2bVBg5K7lp+Ss5jCcXDUb7dT3el4p6l5dfc4XzxLkJ5KvvM34s1ZLR
myAUsU31LQ1xJ669mEfWz5HBPml2waiboUnXaj4Wtd/hRrVwgrvtiOGsBzuAFPzdcl7TehZKv1Qe
pF1aW9qVbsmonwmRqbV5iVOeUqwPKwqNXiGwkG5L/VZQHknH2ZttnFgpxfqsViadQZUaUau7V+3Y
Ba/QXfA4HEQvxBhZi39/2kbClUzmZJdCOTGq8X0huz0mnXgo2JVxAQ5RIBw60o/LQMExb42u8gp3
hWEyxYEWFCqY5p2mmCAee5clbF+xVwox8KAPBanRzEWhSL+jI3gTj9yXT+NVgiwG6rqeyaF0ck8Q
rOUrRzS1gQ9n/0o0AxJGpRp6JGIt4+fiRIlF9MSSXtv3IpawsLjnymaUuZLHgAVGSiVh86u6yvBj
nGLoEUFFl+7JR7Ln6MazfwY4uoWUbTtT4HiIHhdn2rf2YulfTVAHgxPDC77E3KI1jkiduRWY8ZRE
rYTl7McnbUa3963IgyqOPbJDfrp8CtWGBhqldJdlj4rxwlk2ngAGNvDrExKVwHPVJy+CbGXIh7zp
Ie6HyP1cpTfJU8m7TNFdv2CFOoMiUwa2nvdimX52CagaFUrZiNnrlRteaX5YWcm3/PG/PJu3PUAz
CZ4zZFliow4t6VNJiMC7pzwUp/JegUUumD2GrGt0FHdzxHN2njy6/Cs8kWOtyIUK8kSfdrtMSJNn
BInKyS0dYS/EDmc7efIY/GrjAvQm0vtrDQh57RaB3GAtGI5ResKeV56/bf/nxWSQLJhLkuSoz7fF
QXbk+qealsdEGDhryJPCgFZuzEpIG3fB7LULwb+x2JPAAY9tJzgrwuKUuNSCvECRunsd56PQ8g5O
atIfTf4sgAGnoQBPQ69BAC3Kx/RsB0NtwJUsPpSUQKrmpl84a8aybEpD1BIjgbxuuW7013Iw0dLI
e0L9SzjwWyu2aCAl6qiKBaQgWQfzXhx6b2i+03l66Q/U/dstBzq2keMskAErEaxugxxAoKm8CdI1
nqMtIrnRhIoVYk+ayfEmjlm8lwutnFfLh7APcrqK9S6R/KLnmAXv+/Tvq+931Sh3i0DVKR9lwZ8K
/zIa8L7PgIE+CX2Qpfj+QnZyfMx1zvepf1+wapnx/8Eos6Ls8P00e5hiL857Szb2+RBYl/Wg3nFJ
DoMAEFIvcgM5SdI7QlrfBjleGevhgElHp0FCxZKk7LVO/eeyWJ4TMaigVW2QdVS9aTym2VtdP+rp
42URfwkGzxbNAIOuz9Iv1lnp5lmzhpc+syhqo1PX1lqL2Gn8flR0/zjcR61tTMJcLxkj1MGhx+QY
07qIjUqHehii3u5odEaP4CVwUUONwW+pYfFEbtvLWSLjvo0hpTqhKKgmGNDzELQ3RfNWTz84a8pT
jIkvwkSaCySD0Gr/UpwoL0L6VHyfKjvfy464Q7nCZ5gRQI7zeyUZPy6WJhKSEEHasFSuTsr7rNFQ
UV1ykkLbbnAWw7hz3rQmaWgyH40gh/gQ+5ovueKRl7r/y43rLIdx6y7q+0SkiU5Vw5SH1q++Y2KZ
q/m03Sl+4BnFX27KZ3GMd/ezOEh6D6swrrSXdLfsBsRHIaIWmw70Mp3S5dgHzwwZvx4zc2h0EwJD
DJEYLMmJ3fkaE49s4ralBWZpREuOiqGEoKbiiN6+EJ11Zdw9jHVEhBTJVL+BmogHs2ProBHj+b+4
OXP8gH3rrJZSkgIRwjpndOkgqUCwUlTB06ef6nXcCZ+qCjn7AfvWWbV6PycqBLaNR2lppi8JCPpR
XW36+W1oV6kVeryxJ3/Jtv1eUvb1cy6CKItoEEpph2m2LfLkr7QRxDzQ4UGBHZ3+7Tayb6FVYeaK
Tj1EPEwnOsFSu5JwX3rvWeY4/Xsq+ePhd9aPARfM10ArOYF+yV5B6DjsWk9ATjt0eCu5CS+KLhs4
ChRMIWD8EG2OJiZmdbhqRuGXqjXceBG9RTOcucMMqFi4xnz6nThVPLim3/2gIHicNXB+SRidxcB1
N+n1kFEaRJCrguChvK684Da8ir5MaOMzf2Yuhv4ot/GXy664ebirlLAaLF2ywsau45SIJChR+BXK
h7F6mqpbWeW0J24rdhbBHHeGQKpyAt+BjfZRWzV+apqbt7VXiJoVceuJNp19pQ+zinkDJ5gFCFNu
5APtKBPA4jAdaJNqgjwZ7+q3Hfuv5DFmqUiLVPYL+FvHgzrblOwo8qbcQmUtXMFEBqvwS86W0U9+
NJTzejLnHwZ0VkocYctmffkh5UPlGkU4+5ftYtMLVnoxh181y+k4ThDya6Z7t6OcZOKOd+rxdKG2
swr9K3UkhUwgxpAfW+G5D3j8utvH6koR5pTr2skYCV0t+bV7GRzB0nbTTt/HsRVdL6jf4ZUHbwPx
SiBztnWZ0cSYbkYrrWd3+gF+XfQZjm8yUg/9lw6v8pgG5FzeLM4qssNbm0xa0naCyAUMN9ONyR14
xUEJhYmRS12KpaDHIko3k2ciVBj98BBfTfdmiihB9wo/lGyeb/GEMriBARlAWoob1ewVMa1+Tofn
ywu3GQKd94rlO8LoTuTUFaqXLNnL0Hii/kDq1gqU3r4saTuaXImie7iy9K7TwdFN96h1RRskwXS2
JAZLlvvSmb/wYlfe0jEQMatDh+Y/6JXK/qTsCvkQ8cprt+1cU1Rd1Q3ZxLDTPxUywq6atBrnFe0g
wyvBr2ZQKbSE5wY10Zkb3zS+tr+8jJtnyUoo41x5u5BU7mET9ew2ym7EzCulcrIssAxekmUTAc+i
2Ky2mBRk6WuIwhguByN8DmkdW2M3v5rJD6NWvED5XqQ8bN8+T1ZSGU8zkrxq0wxSE9Q5HkwvfaUl
NhUYW4trkEKiMo8HHtuWuRLJ+JkwBHqkSO8bOTkyzZXepP6AYLV0Rq5lbja4I7j5j9mwWe8ky0Yt
pTso+qNt3pgvNFkWObGtOgaId0+0ZW7elcS6bDhcLRn/U+tRiLIS/pecBsSqEyoJcMUxLLx+IrAS
7y+L23TAlZaMA5Jo6rSerumiump5Epu9+hmylvVCMie0QEAU0FFLiZrHRTsK3FBq81RZ6cCczSj0
KqZiwIopoTM5wYHWklSz0zrgIsAjfnZInnhj7bi7xIBKW6CXRw+wbpis+AtQ1Nsssd9v+FbsSLyS
rO3wYKUkAyh63oE3BWyVtnajR7bmgX4VQXfxc7Gj3fTPvPsUMp/lEeatDM+AciRFUHBQ30ioWYvg
jgvH+DgbRxgMERdakxNCJ9QRW532Io/eZevmQCNhEINOpheWhu5ScFCEt17cD9MxEkskJndzf8hM
zo1685heLRoT1A9oDc3iCvIqnDbjPsvBWmrLn3ukWolhIAKhYmdgQCntmNcPlVf6xEZudf9+fXYr
5/Ia8iyPMBCBID7qjZFKO1F6PVpLqd2/YQwSWms/mwVZKcfAxZTPRRHqWMPlAUWwfu7SiYHGabnD
E5yHFM+Oox61gQ+3lJU8Bj0qUKIu8gJ50al3O1CMNcfuoNDkmWfyr2GbCaWVNAY30GTWFgF8GUlc
mh2IvKJ0yBV97iv8JHE5uvHskQGNAaTmVdVCmrmTD3FrVV7oignIROL95IpOBpaW2DP3vLoFjl+z
vT+CjvRg1cFiyvI6TW5HkePWnEOLzYRnArKBbQS1akW00eJoB6HsKRE38bh5Rz9vlsHARwpiLlOY
IEe9k+3a8sCFETn0zRukOkfeDZMXp7LNPiPeyYaaDscJfzYvOqVa9LQQPNEYQ00fFfCC4owWj2uG
E6caDJQsVdKAkwtCRTO0y+Umnv1FS92g29U9r5uJY41sm3xPujIa6LYFuROot5isa0fCj0L6DHXb
KuAwGARJq7YKAoUiSPRUarXVl3ckRoEQrzKX+uoF5DAY5CgxKYngAoO4Y0rtdrLy4YvYvslRa0f9
a1p+piRXF9GbiikuGmFzmP1gTIj0Ufih5N48XY/G42Ww2HSq1fcZS9BatZ2CCN/PZFs17+vWiXmz
2bZNHOODMDYAA2ZxH/nzKgY2f0MtKBGm6MfE+dUFPXw3r6ud4qePKp2hEju8+pVNNFoJZby4Goty
CFsVftXOVhoIb90wfb+8dtvh4EoGc/DnkhL04NZAoKG4eY1pcLgseLozaEfRoxMsPhWdreQxmyU0
cz7EAuT1iXCdyNmuC+bvphB95ei1bRTnDaN/XyUDalkozdSAnORU7CkTlfp1Cq3prn6h7K/0PG4T
jHW0OGLplnzwrJV6jAeLbRrlRowtU33NS93cxyjEQbQp7UvmjruK15fN3T/GledU0jHYFALnA2jF
QECUfUlPv0hfAlvm5Jm3I6qVekwQIHYthlFQMr/oZKDLBw8SIE4jrzrueMi7ccveNjF+JY6JAmp9
LEzMqUOlqWCi83yfFk+9FGGSqcMFKY69sLeGQNEFOaSM40rgk/a2Heyh+PbvjIO9NeT6oAUFJYVN
TtWJXoRiX775r7nYNgO28+KxV4gITdMtInr6XEXxatoFO1qIXqHjl1cSvr14RBbBPYCpO+wcPgHT
+bqWkoip5LqorCy5C3iVGdtY+FsEm4Ato3jRF1p0GZOj0j99rvwRAzH/XwU2/ypKXVgl9Pty9aMo
E0vUP3UKngUwYK4tqWTmBQQQ4ymMn2LhU+nPlQYMkiOwnPD0BQF0HAjoBekwP8RgQAYHFYBcxuG/
IM9ZIQbJ4ypLppSg+IE8YBzic40k0/hV79F+UDqpN3DZ0rft+SyPQXQNo9FBAQ/9aIEjKjl34p74
IXJLfHve7mZcrSUD42U0BalCx841Tv9eQyd9ya/y9xft/kTe+7DpK4P6qaHVGEn02wwZOM8wYbzD
gyF6XzubkixPuwHz9QqL0mE2vgrucvcyKG2GtiuBDKInQ9tLi4BdjIUv83RIzcgytP1IOOcxByGU
D0guo/yI0gDqbXRfCoJT9Pp9mzccbTgowdJux+WS5xjfDR8YXrLuVPDSJB/UUDFmB5w7eLnWTcqL
92dU0Zr91ItVhwRuU892LEYY+N7kuqXl3P7xD1c4RhRjCZ3RyXXR9CCWldEBQS2ha46Bhzwdiioi
V0mshpuq+7B8jEzGGISSqGGlQD1Kud1fg74zt+TE0q7z8p3REA1hyE7+z6fHu1Q6ts1QEbCxsXVQ
IrEQB9BUhK2341dZSyylfrps59s7dxbCwK+8pEkdChBSkspS2rtUP+Fdihf+bS/gWQqDweHY1FoA
qhB7ehvd6ZFO/kzBZlBkVrmnu9Yfef77sWqDWT0GhucxSUS877b2bI4uSZ+i/mmYkVPwuvznEO5q
sXTi/zkxzsiki70KrhdhnpQwH1tb03RrxHbJCycf+THSZEQwnkayKpNjE2rhNfQN74WorfuncYvF
Jgd61SL8hAJv7xiHm8aRLKoCiX2TWkIWQSnnsg3yJDDuFQllBMIpSBj7p167DVLeon04IplFY1BW
JossaArMb9Tep0JFnnEyX2kHAEYcuP9KGTZgbgIj6xMVylRdctWjwlKMeVlAznqx8XIyR63Z0fVS
gisz3hHeeDuekbEhclbXtdhMWC/SuORBzd3yWnGC/XwrGNfyi+iAqdO/vGocGGIHzUa9pMuzCYkF
uC1K9Uuz3Gi8WegfS33/NANC13XlnkomTkNFIQHvxpo1Z4fqUUcHXf5Eh7zLYGl6XjDRz1pe64fP
ME4z0hlwyHIUUAsUzhvHvKHsFt1Ofhy993ZEhzxeXk+eiTAwYYzp2AoGFWZ+M4v9WHHiFq6JMKgQ
hqqKGnCsZesKJnhx4gMF9HRvWMU97RziudXH0JNZPgYkurQI44Ge+zKRv2LCw65XkrtcW25kPbvP
AuFRzjtbFlByJbSWOAZ+SYsq0q9Jb3qFlFvqXDjzqPNOtu1w5PfJRhhoKepBzVJ6fmKUZXD4daEs
dkVx1N8adBsLe9777ubOgiRS0w0JMQF7pxTbWZejrqXnmmtk3zrunIztrT1LYK+UQpcngU6a9r0A
q3wN3dAPy/fhQLIz79R76X/PDtG9XUmk+L1yzEQNDTHPoJN4p/sYFvuQw5aq518P5LxM28dOdEYa
E/LUnVRgdaGfjAsTDSADz8SFCWOEudMxqBf8kfZiRDFxT5EUwyTnUAyZSpwIQ5vbwYC4WBaKzuml
GD1hY8FzFY6FKPTvq9WUBxPjd2XoR5QCmxW7ejZyDrltKF3tGANmy1LpAaruW5Rl6X68WO/3TsGq
jrXTg7c/sVCE44y79KbzeX2mm0fFSjQDbf001AKhDhDrL3LpKcZDTP7XnASzbQy4CZIe6VkI7UKj
bqwRE/IsjdQZbxF5G8VAmpmDGHVMoEnjSZmdPaqozIocA+kCNUNitHT4fGY8kQxcjeVSdVUNzap+
Ny/XOq9b9mP248+lY2+aKSYsmhjgRs9YyaOF/WikceOT4NM0L+8hgCuNAQ68YtfGLEHa4KWgiZ52
ki+CATF5z+bxyrO31w4DHmVigheanZKqxlIdjjm95M4PQnHd8cqheN9nzEFXdARd9BKtR1dZ/zz/
z3PG37fm/PuZvTfhtGGz4Kga2julOAjal8sxx8cKsj8EfBiHqi5qUaoCFAA7Kdp+Mid7SH0wW/mm
P+5pPkrmleZvnb6SSOdUEl1DFxUDQ2Yu620Y48JVAMn3ikMb+JXX4ie5+5Vt+wy0ruUx2DMMVWAi
jMNtuatuG6M65RnPCrbgbS2CwZ65EuukFyFiBqMW/smkG7GPOGHL1rm0FsKYWo3a52Q2sG4LCBam
9ipH/X3xTDLZWkzeIzFPFmN2AmihW4VG3UHYjTdkmaPrWKmDq3DsMmcy0Dw4NgFvuOyWL60UZG9h
Yxwmao4Y2FZGGXyy82GQeUyNPBEM9hRVW4O2CSKqTHS1tjhEOvEuexTHFth72BzEYabQfMIcThYM
3eq1H13FuR3zhDAxCvpJJjmMIEQNbvvWsLroqu54BsdbLPr3VUySxPPUxCOElOLeCJ/IcHd5pXjf
Z4BAkascnonvN6Derh6q8fHy9zeD4rVBMZ5fB9EYzRkEdF7vNo+Fs4DtNEF/aHCDCj4VgT5vUCdv
XxggMMspmpMWEnP5rpxeusIR5R1HKxrqsvHpWisGB7pCqg1xeL8Rj65q08kw3Y7YyoGOAeXWbfM2
iUGCPjeSpiTQSL6rZGs6Kbvu+EYHEIxe8CY6/Lnzm6H+Sj+2bomEuSQoJiQmRXGtSak7CN1VHk1O
WZbHaoi9XH4pZcyx1evraDE43eWcHWSrmowxLOpZwOpKce/o4q5oe7sVHy7vITW8C1vIljTNi1Cl
LRUyVNJV2SZXIuntME8covO68en+XBLFIEVSmm2xhDiTUNZkF+1R1V76UbTMpbBqEFDH+2L+RCC+
3j8GNvRmqKOQwsaiNm7Vlt+ljhdDcI4ntoZpWZRYDEasn5KjDzT+Jmb3fR85bbDPEl7zKSdcYeuY
wiSV1HDGAg6eaCte5kQ38VVqZxY5ZG6ABy37sm3wdGMgpB77Ph9VLJ8ujJYhXeXhARPEbQktBFwo
ocfdR+OgUxoJhkl9GOCtx2piqiluufOBPkOGhxAdJg0yQfyO020cOYtirIKUy9SDeB+ixH2ZPE9c
alOeLsxpMqZmLZIRuogNyDnpgzFxu8jG6Jl7Pkhto8RZG+ZkSdVcI3EIYUSJraX62uiVtRQclOAJ
YSyBgLs9xugqpOtgCQE5NcUP/TO3Zrwz/7YA9jDpFL2eSyiS1hkGYZTWwr0x8zaGOUFmPdJIQ3de
y6MjmTHGaRzRyhm7GZ5OQTjkpTlmFxbRIWwVLwzfLrvTNtT+VpC92xpJteTg8kVMDqouvTr24VvX
fV+G/WUxm8mV1UKyk2rHssvSAPMJAROzbfZ2t49s5Zj+E9uDG2AoOXhiDSuw8IDlTSPnZrCN8Wcd
meRY1LaCaNIVxuz1U+sPR8U3DzK3+5JjjypFylU82JajLg70llPD2o1wb6B7q1ecywu5LYTgACHI
k+osh2+Uo9G/ojGbpIAxXbytiOqozcRZsb8EGWcxzJJhrHQ/qBPE0EECihN56tfyhaCHSdyVvDfh
bUQ/y2LWDbOYcZFJICtXjNxqAvO2jXMr02VbrIU7kz84YxtrzwIZrG3NKWhC+t6YnRIM7kHBYHNU
kO/zabXHvE8O/Y43v4enI93WlW2YSxQp0QSRSfDU1JMVkv1s+ov8hZTfLhsITzkGekczW5AKhiQh
ehqnl152L3+fZ4AM6mpSmESTiO8TjBDLOrRNB5bEC6t5QhjYLbO81BeJKqEoToYxTjM6v6aWV6LP
WysGeptBWrqMXhU0BaPbJdkaBU54xNl3ltK305q5aWgkGw7m9wJAXhPMFDZST6ji61gQOffeTXGS
qAHrDCTFdEahJBmzQlsAQYM5OBoqOQTzqC6TpZiwvM+8b0pnYWw+opWSfG4opJPpuojRnR1mu4iz
fpuGsJJBD8+V33RBbPRxAYXU3FfEe1N/yQhnzTaNYCWCgbrIbFo1wvwGu+k0S4xUCxp9wmVWEhiA
k5dQjNFRDgko0NDq7614a/KoyjfP8ZUMBtOUcRCDJoCMYLzpy2u5MFE6mzt1yZt9xtsR+vfVjuTp
QEKxg6CwUzCt4VoZFmsU3/7dijEgVurVgBp8CFGLn3r1GpQ3Gpesnq76h+B+tWIMkAmDBCJH6itx
HXokCB2hm+0l1w+aXJ8aof9mDINT6/OhKnMLz6G3YpO7nSK6l1XluCxhoC5sxt7oBZx+kYxbE6qi
wvpnDc6gXnDAhcERxrN1Bh+UYsmMqoIwJT1V0p007P6VMmxuYo6lCkNrsaZyqtrd8NMwLDF+Nefe
KiNeVMexeDYTsSzJPAojZBE1sur0Om9Uq0giu8Gk7ctabdZdrZCOzUcoPR40USeKZSNP4bib5tum
weRC+WTKnljfSYrfqRzGfp52DGbEIPzSKpqVN6vup+wiGWhXmmglc7K/rBy1rwtuwPZW6ZjIHqkx
BKXt6A35lZ5/i5XnKfqnVn+0Iy9nykEPNjNRkWrR3tEjEF+H5Z5UswWGD170Stt+L+nEwAe6WzV1
poCbnSY0udQ+MhJ7HUW1vPku2+ooJlqFMG9SURgMqY08QxWt0tjmeAzjW2V0somTLuKJYPBBxhOa
jjlvDZpovmSmbA/i6xTw3jO2U8HgSfqPIgww1KnRDSY4oWxht3h0MsAoWPLtAK4kkMHtpNHiRXjb
N4yzRPbiqRFdj4wQS5daKCmnwwFuAg8BOLp1eTQX26j3Wzn27tm0QwOjg3JVNdhC012Df4PXLbPt
r2cZTBSRgqbGGEqoU6MPaEHW8BSq12GyG0VXVyzRvDJ7sL99LcwHgG7f3k/t9xS/6LIv834EAxpS
OUQpifEjxhj1St2DPHf2WN+o3KePj7wTeBbF8fgfe1GZcGOZCPpbKkhKetA00fbnqXToZNfw1DrZ
tWI3dh5ZwXX45bKGXLOh7rIKP4aoLjPQjTX2EC+hm6iJcpRaCZVvqmpYM7JBblWmua1oOYocRIJp
X7I8W4Oe8JBs82V4vQQMyJhlCZkjfkmvWQ2abqIbtAgGdnGk0yZo3apCXN5VmQMGKoM3RKswcBiv
tQDrzoqj3o7EwmqzgmNHPIdhMIcMmOGTShCjVVeZeiPyCpl5ajBoo4dKkrc5rEcx9iiQtMx0H4xv
ly2FowM7jgEth9lYppBRVm9y91WM3X/3ffZm0upCOdRYI0W15+gZrsc5xXgKMIhiCo0xCRS1MsWV
+h+ZonEEcHaBpciTzVEW5gACivGLGqVW2vu1ynku+thM+ydQaAxQtMFgavBYmNJwFB4oRXXtk/vl
HtkdtDf8xOmC8Q48N/kLPBEV/RuKqhKRqr5CiTFWBbOWIXW0B0eC0OlY4ZnzmGKwLJgqFRtSb3LR
EgT/M1ZxFsyAgp6PvVRXKtBPG67EKLgeVF7MsW0XZxEMBujahNLPhDrP4tXZvTpxHOcv0e5ZAOP9
qjTpRAggYDaUzBJ01RWq5iYYVLetxqOoDncF5q/Vg+Ko2sLxqr8EImfhDDSYtSGriQGjpPSiGODj
lEjO6Y5uCX7u6SGXWmDbCX7LYxM0GH8sYT2hbLlcjeNjl4PGI6x4Wm3m+KWzFAYsFrEYFULBiDK1
09kcmCuqo4iIUgdP3NJTesx/DH/P0hjkKPpSmzICaf2hfG6vQcLjJN8z2H2y0498MpTNJaQNPaou
GhglRn/OytmWUqz0KsaWidNdmIMNlvjzoNqXHYta9QedVkIYHIn1FtU9ioQVlP2yr2xlxvwN8hTP
kmfO1e6ysG3UWkmjKq9UEsoCzSETpI1or6SgFbokt8QCwc3gjjcCmEt97Xb6elnspmevpDLgkc96
1ScDpAqxlwaRNdcRZxV5W8VgR1n0RluguNCeNS8Xfhim4ghZs7+sxmYFo7TSgwGQrK+FzGzeV4/6
cOwatxUIidt96oUO+cGRtmntsiobIM2TUcPI+JZWDIbUlzC/2o2vNa+mlFN+hLYHyW388nvjXZa3
vUlncYxzRaTVxlmAOLW2zQgT3hOTcy7/Zf3OIhiHUtMpISPFQNWfYHvVg2BTuBgdYxcdeNRCPH3o
31emTkhugtccm9WNxykqHcXgRZPbRndWh3EmcWomEtKQvaquhMWpyudU+8yxu7IBxnOSMKqj9yij
FHtMAxyOMenvL+/79gvmSgbjO8GUaVVCY2+K4Wgf8pfcmtF1cxs/mQtmAr4PKXeqp/ZYB8eOx7zK
2ybGp4Q57SQN8wqQuXuKyVMwPl9Wj7dJzLkbi0nSDTTarLPDVPt5fVeSu38lgo3I4yWvs47awSjc
drFpZfEhrB8uy9i+H553iZ2QhokotRHQqwudIZ/u0ChQ2MVu9igYLLymNc6iaQwWEGMspojmZqR+
PM4imGFEwTIr/ZGjFP3Ox8PvtwexkfqQpLI0zZCjXnVOuCs8/Va56kALmrgCl/1rUynUFaiItGSU
ITPumgVNndZlQK/2IFsSKytdGitUJA6Obkd6KzmMz0bSCGZ3YjbonxVt86W1Ek+w8xfKW9UcKp93
59xG1ZU8xn9709DEQIe84jTJYMlfdsQtT1OGjiaY5JHHWUV//oc9W4ljHDaQa60hEsQZ8+yYrXAz
5fpdn+RfF0P81CWL4PgTJQOPfmxXNV7iolTsDRzruO7ER+VLAgo19RHJVQP/NVbqxJjDVjiXzZJq
8EFDdA5ouqQreCFlIENUijbpRkitktcCE7T70gLtuRzGrjIL+N+3y+I2F9Q0DRAmiLqmsbnWKIq7
tBUJjY6eIsUNtJMcXBW8CtVNM1EUxSCqaeiSwU6LLxctEbCceEh77el8A19wQRES7+lM5sDmkdBt
KbWSxk5TMBBkRpEGafLwzRAalI0UuJS6pcIrHt/y6rUgJkqqoqkQcvSj2X13j9p0S9IGS8y4V48t
pFqLYRCxyU2j6gboM3j5cwwaRvm2ffkVioXOpxpzkHQHEwgqYURZY1x6VqtMq2MoVbszag910JIE
jrjP94VbccmSNxN+a2mMR8vjkIdLCN1oTUwBQkul94RvlGJquEvBEJKNdsfrz+EKZZyMCFHQRwaE
jvbo1veo29vLt+FJv0HfP5h9hR+fijRWarJMzeaUqK0WQOIiBf5gKn6SEvt/d+W1CMYYGylutb7H
vqkgwy3Ct0a9Wuof4pxzEGoraFrLYazRyMOk1ejioam8KO/qmUfit3mIrSUwoXo3jP9H2nU1x40z
21/EKmaCr0wTFMYKVnph2V6bOWf++nsg71oUhB3c1fesEs800Gg0OpyOK62DJJU/+EaQB+M+2une
7OpBEeS7QlAOQRWaNbmajhZZDNRWUOXBLJxV2nYyDZhpnLaDR/TCK9Rop9jTZdMmvlWJLDz3HbzF
YxZwAfU+rivgGXdkV+zjZ5T3eqZHL5bTcAnamp2SCit8+YtqoBtNBhW6KrNNaW2hr2NsYVFDzM0D
uYG2D71hwkzR39RqWeaKSlm4ZhhrasiYF2JYFmNIdImSFisN3vmxdKz0X4Va7yVl8vNqFLV3cXVy
A8VYkSbWRkkZ0N5HnxENZkVWP7NdtOt+DJ7iq3sLIxVEVCVc27+BZGxI2XQdBqoBEoUM9XJpKVe5
LFBM+okPionZl2hX08Hzz07C1jt7qumoVHcBVTeONXHNAXS4mA2EOPllrpi7YZY9I43885aE20Kv
bYDpzm6er2mdtXZsU+CjuZNzZzxM1/NlhoRU4sYP+g9lBVudvBdTr/MWlXohFq4fRPbYsMNk5I0d
lUbv6mrl9Gip1aovRvNVIB61H+y6blGYAzi35bQgewmU3fhE87IhMmxT0IFGOfH2Ip+Vt4tbNMaa
RRj2khWGjm9ntitruHBAzOtYpXTdz5i3YSs+CB1dZcoPAjF5h8IwMB5IU4lhEJnRUCWcQ0nuIGb9
VC2OdcrvrQAVMeA064td/U321L0ojM519DaYbOTXKrOlkWtg5rpP50pFvunFi2Oe5ED1xGSY3PiB
YSIlgcFAGua4U4XaaOqctVY10cXNHuRXavQ4iL4moI3O3OigHOP9+vX3YCn19vzq8i6NLTBzRPK1
kpSIAqvll7Tfk/BXOp9M6RRLopQV13JvoRg7OhZJHCoyoNoA3cvf+kPm40VsYPifjgEMXnxcBWUy
XP+I2mwVAUdLtl9/0WZVzSglowICLeQLPNtpvyTHcd9jVCioln0kL11Rtyz32APIsBSoqcpWHUnN
1PejZMOmTNGRxN3RlNN9r0n++T3jHogNDHPuQZ41jEsVYs/kk17fxJngGuJdeMbm+8xJz+pIRukb
lg2NeOuSOpW0k3u0jYmuHpEc9O+b7Ul7CeO/NCzXSiYXpBGXSSccEMe1kZau2aA8hG+kM8ajMvo0
DUurdzHqEkOfFafIwICduBjy4evfxYyBfBX4g8fGscy5NNtBg+GwSZvXGGQ2JniUziZeVOBUm3Pv
vCrwtsrSVQt20VIxYZpRBc1YpKWhW6WGfjLfTNFfcn1ohl/nUXhCbVFYhYikcmgroKSgXx2XxKml
0Q2tl/Mo3PDcFobRBxDWGIXZAoa+oShRUSo7ym70qcUdhGlgnmZYBsj7DEtXbNiI99o3pP2aGDZ2
isBnPeiI2eqp3+5pCrh1ugGZ51hUB0Q/yV7YFq0EUywFBKls+CBqZ0UNQSLuRnb0Ykn1rivhtSbV
sVXMQCft41QPV0aaIorxVFvFXrC+VBnOwLPxBEmrawOeGG7w0J9+qS6qW33iqZqvPq3UuxRd3Fxx
LVnVaRWabrLBQnnMrTbNsML6Dq99d31Ez8t4HH0zWPZkEZwE7nOEaHgRKArCTip70qWs6Ay8fwZX
f+k9ynvan5Kjea/eg+hKDkp/uoivSlGdKddR2KCy572ro6FvI6CCpzPJnRKKRKc9KE1g36TIyEj3
5zeRdxS3eIzWKmQtIqMF3hIbx7g7GCTfhY0oVMMzK1sUxqwUaWWhcAoo5ZK5U/+jQrV4Uj+H5Pm8
NNwjvwViLEuHGo24rgDUK69k6pGfuTEIEsBUmwWi7lCRirD1Jtqsz23f0cUL/Tj5qh9/bxbBqNl0
304eLf6AtUa4RiAm7+RtxaS7urnprLRE4YQOYENxcoRpXlss233ZOhiOF7b/Dw+W3mvsWd8i0h3e
IOahURXmMA5uQ8ofXTaCoCjTPDOe9zJJ3TqadsUcxInZO/+jqIyX10tNlPc6gPvIJ68jIPq9oV/Q
FBjO4J789xEXKCLaSsq8mVtN6Ytpxtqup/6JHKerOFgjp/bDOxVRWftZ9A7i+rFbQMalSDt1yTDe
Cptp7pUfq1d6kNRbsqD+Rcf4pkdRAILee2f2kg26DaVaGJVN1VZ/rtF7vuRP5zeNLtE5AMaoxBYG
UBY99myK8+vZto+6bO+k1LowojJzwnV8wENXcCZ4hgzBFARx6DRw+fXtvlHQNVFMUH3gsg+r69m6
X83ASHbnxeKt2xaC0YxY0qyuj+Bfqt1lFf+welFqhQuAYJuGIjJZweDC94dMRoWnYpIVdbSIv9Ih
6kXjRD8tfz4aCzJHtRteN6J7jrtuG0zGNK9q1balCUxrIb5K4gNclVoZP9H3ZGxQGLvchn2zRh1Q
tKq86Ob0F8o2RN4QzygaNhwhTVY1ZBSZc4RZvyvRUHv9WoeHiR2UDOxk+TR2nd6IzhB32d7AWN9n
aA0rjmqAgeGzGr04fIyj/Xl14z83bdBAEduGZrMZh1bLk3iS4e+kB6sC+f0ruUi4V47NId5PdxiK
G3yGhxqFVXjiohxH0Vi2elUvw6mLUOsrF/s8CZqyciZhhpm3dlsQRuXUCZ5AaEeDa76sweiB6OqZ
xtAyNyydVPKHg3zRi+pCeHGJLSajgEPa2IsBx8od5/7QqaWj9ycjuS91tK9JhihQwOsJ2aLRg74x
RlMZh2oKV86NpCS6kaTJRfDOievhruvyoDFSRJrVwn7U5Q7euU1iSRbcm7w1JhoStJqiywoSme9/
QZeGiV0ScFUs+U9bdTpMT9A/02q4xWDsYRpKeQfij8HVYhDJq6fRvBhE1Yw8k7jFYA41SmwKLVyA
gQSEq0Y/KlkQnBAsFHuQ+8KUiCwBwACZpI2huKS1PTUjgv0QyMEOli+btB6VAfuRN8tlt2SnZEoE
EHx3VIftw5NFB3UWo+PSFCZy000D6IFaMGF46GZ+JXTTnb51ikPkFqgYErGB8tbPVPE8MvEA1QnL
EaCCw3aoJ3RmSPZXLbmvu0C3n88bQhEEYy/QlG83IKvF2oWnSblIQaOtqI+fwTBsDVEPVcNsm/fn
Rc8ko14MYJj1l7m/rquLXkSBxVMBPFr/gWBbmDXLzpMG3HR4LTzG7YU0e+dF4AZ9twCM+xAaKUlJ
mQ1u+1R9013SOCgocA3feLFfwjvakha6y63tVSfh05y/RWCiIxYShR/qJcxqLhCMxr1RrYfour/U
Mccvc0c3uo9TN32gfmz/VXQHcz1nU31DZQxQNpgkK2SY2Qb29KY9DDtQQp+qy/C0eC1Y8UW6zt/B
NzxGSYpiKIpQwsu8iQfTyfX+tlZCgafEPcUbodheNb1U5SUZsZRd69SJE90qCaZ2Jz4G+x7lzk/u
V59gNKLoMSuQjU0x5ZNURIqKtcw6xDc00+mFna30nLLPAhNJFxlNEraNvrf3ZwwcDkVY0AMwueqR
vnNSr3Dlu+Yw7qa9FAhOA7V2H9FMVZdNXCAqS1beNyWJrBoPgtabEaw/lEGBqaDajYWxmYg+COfW
cBcQ3WD/4DHS1Ureqqie6N0BfdWtelI6kUT0/J6TiHmDy7o2lXqJ90caNbGPCj7XWqurRJWdJTMO
a165Q6PsezM6oiR+l5npvWBJ+Rv4JiLjVNiEDNYM7mC0umIkRAB+TXdAG+XvWTmfehej4fTPgjKn
O5oiYhboFUW4zyQuDahSuPyBck0TtBZ8pnNzi8ec7motuzHLgZc0qTPOL5nsCdaP64RiuAvaTWnL
KXvGJpLO8zAi0YKA4uT1qpMeyBEkfvvk0kbzyeXqFwFNCIqfK1Q1PqrOGzJzhSItl/ZLCcs1oFOy
ku7G3nJBAb+KUvPce2AjIeOCREbUyLNFJVyMvRQjIJ0fNRHDq8bVQx3Zfzz0DYS/GT0cjFYqqgE7
NWeZjmHkctygwTtUHtJKqXunWMYVYffKvArH+nohsWlemGZZYTiQPhe/UNbf71CnoN2mGL+ZOL0S
mTdV2PSIJEty8sso5In4Yx6NsyPpI6zvUJX+aizKi2Hn4TdpNORdg+41Se/iL6HZSl6P3uxDB7LC
J7NdVe2y65uwdqUiM3LB9cCzMmTj49G/b14W8tisHQb0Du4MwpUam9nWAjPD28Itwgc7lmQoNAKC
ESfHuvGUEVGv8E5wFOjhZRVyi8LYMmWYs0kHv54rL/voIbqefrXtQd7Zdy18B5qozpGaDyMQdiko
rxNd5FzPgeggolbQc2Xhgc0s42BGhabDHZ+O+cGifRyoNKLzDWXEiW1PVA9MP/dR2j9w7CMjC5W5
HULAaebsDeRbgiG9kuKS8ZTHwaJ/r+xQYGv4evKGyPiCymKaYJoEYjk0DhLXjv3fB77TQOnbGtqM
TTHBNLQiVQhHxY+/xG59Cg+YJu7aO0rK7/yvW8ZOe9VJnJpjB7hIOarH8bDu68cK5HUgf2ydxaPh
MVGCjX8U3haROWztGJqaNAJSxY2wSLeZ1Dv5+qnkyGYdmQOXSg1snIpw7NRbzpTlmLTxZVkuZuGY
SJFOMGcum1DQPWQAmlGq8OouR/4A9pdg8lon/F6+fG5+w1ZHGEudZRksMlX8qgk9rSi/1U0P7wRV
4nF7mNRVUBn2UULETnVEynREgQ0MJXx/rJO6rnpDR5jRGBLbq+d6dPK5ahyB8fp4/7yHYQ6Xbll1
pNI4bZqOztgSd7CfevKc6T+jRHNWPRjB6mqFk7PKh1yaBfAiIZlzJ8fVomIUT++W1bOMsXpy+yiQ
76Pr/F4+5ha3K0PGEAzIV/9IE4dmXebH5Xk8Wjer3x4l4ZhPTqTzPSBz0FR7rnSzAOCEroLFR431
z/F7+R3zCYsDZVJelSD5LhBStIzMsetGUpAwpbriyODlG35K1+FlpznzkWZ3y12pe2QVbB0nvfte
UOYIrq1mrA1VUHKFsR8gA7SvYVp0DMEzA3nfimZbfjRggDNQ3QqGNrRrsBFkEIrWMcjbEXY3O6cn
9+h2dmJNeB4+PkzewzCeurFMVt4SwNCBMHSSSX5BXwWZhw5M7/y2ffQb3kMxF7fSznIqRVjAJe/3
y3ilKZZTSvDCruwKWbrw13k4rpK8LSCbKiuTXCOGDcmI9VQi7lSUh/8NgDElU6TK7TxTecpf8/BV
FzEoigRgjMVqzVFq05PVtD9a2luiCwTguFLvdsRkjMVslJki0XMkVSe5P2nqZZJfR+QhrO9H/WbB
+LMhWJJdYe+0uhScp49+1XtsKv3GG04SDC/BWA5sj4YBS/OPJHmMmmvNCor5MGSjm+ECOL9ffETU
N6sEU2s+NKyZ+Rg2OVGwntKCLtbOWc3CNaqgyx7beacthTNIukDn+Xv4hskYjWpFR2urA1PvL01Y
wmF/Xib6/++9U7qKb99nLmkkCiotr/H9lj4o1hripIOmO2nefyUYseOeh+Mf4Tc4xlqUhZRjECrg
JDDmqMRrQrBcL987Hdws1oWciJxv/u2ykY/u6UZLJNvSiixRf9fsoWb7NsscK3W1a+nKOhaeOQb2
QXS9CIRkZ4Cl42TqhgEhrQqzaZf7Fqoyri92Ayqd8AZ0LgK95Fv6P4vKJu6sKIlH9KZDRhtlxbXu
VEUQ2Z87b28ojDUhoxmtSYqVjOsV41vD0XKSQa88ksCPlLp1ctBOUXo6+qTgeEmJKMXLvWhAs2LJ
CAuhKJaxNWsNGqROmuH6XNKuqGIXBs3r6HHJEzZDibAY2zKpWYx6M9gW3fIk7cWSFycdgiz+ls/3
tbSr8gOYfTHFViAjdyM3IjJuSUuiZRk73Dh69RDFe1s+Lubu/AHkQ9gEnY3oQ/0QrE/t1Y4bsNG6
lrWbbN80vpPs5jwEJ4oNm0LeMJhDbg5Z1mQGMNbTRBtFQ1q6c6f/1diOsWs8rF8wfP/v9dIARX5F
R3ce0mBsgDke8nxaDaoeykNdO02E3qXor/OScYyxCboJS1MVcN6abPdAqihraOr66NamPX2rSKlj
5o9UWKKLhu8qvlktjdF1K9cwpXSmVtmbPRkxEaI5lJkh3mdBeCtK/POvcZr6IkRGrQH7vLYT9Jdg
Djp8uKvB1wLK2R/t1p3prD4stSfaKs4yaq+Ztr/hmNOFMvC/7dVIDnrxrRO9Ybg6vhGHOUa1bWid
PsNSmeVDvf6VJC+DLKJJoPfih3tzg8Hcy90yp2tVAmPNRmTY0eea2yhxepLAACbsqeVeKAgbo+qc
ID3JduOtpLLX2sKBipYStrXBM/NkZyiCw2QjyZLBjqv5/1nTsUVviIyxT5N4jpsW78xccYh1IqLR
7fx7eQPAaHhthao+UNrA+kd4RSdJVjt7QRxu+rH+ov2mxK8swTXJIeuCidhgMnqH3PmaWLQQiSRR
sFgXkyG71Zj5ZY9y/ql15iV0mlw5lsbkE/VL2iRuouMNrFxbheqpTSZg3BRtK6OneZpVFXqUcKNa
YA5UTHdOm4t1qXb1dFPpiqfEwuJRuqwf1fZtXxm1tVJJw6QtLHt6mYHDRtljeu99cvmbtsI6iOat
/otlecNj3Mu4G5umU7Hk5ZN2qjFxvnILV7ldd/E1bItwvCXfsrzBMTdPVy9tNGWAk+vrXkcKQFTc
IwJg3MmmzsLZoPKM9U2po5jIcsz0EakGJyr2MuhLQ/NJmhe8hOR90kVwo71seDh/NkWLyhYTNFoU
qmoFvZGRSQU3vlf8RKVzjniJ4lZIDy8iuk++Qf2zrOzMbFJHpZ7Rp1apJk4336xp5xipQCzB0rLz
2rSaTGhEhmpqqI6JOo/8d6LGd8efpQ9DzXKbExrZUjBCerwrxuBT+2Irtoy4y0eeCg1O41QO2Bep
QoSH5kj1g4He7AQhHnTjeaEryob9iyr8gWSfGnk7ReuCvjSoQo+ZkbgPxv3ynIBON97Xu9R0s+/n
heTbrDdAJmZRyoWWdisAeynIC90Ju5feXB3LQN2yHQXRWgpWVTW5JusNkbmKzGnJc3QCQy+0zqHU
FUr+Hca7wrI20ghmpM5BsZvTxhdhn1yW1YMsQztjw5vkxulXf6iCtscI63aAgb+tjNTX2sTVl+9R
WVxLJPdHcIqcXyS+Kr/9ZOZyk1Yp62f6qIYfb8AKRL0g1s09kG8PBbZiqZXXQV8XnJWRqM6CODDp
9x1ur/NiCFBYO9P3cVJHNLSXy8FsHDV1Z8aisme6ex8upDdJWNMy1fNq5jMwfo+8TQOr8pbn7EDZ
oOXaFw69FcnEaNO6qmEd9zACqEVGakL+RUutKzfbdc9tdrQnLwWJjTgXwtWIjZiMRtQ1aIztErBh
sUBtf5DucH6vRAD075s4B7gGhmakcpHlpZnutME7/32Ne/A3EtCF3QCE1jzaCw1WrjLIMe27ab61
VsXtrRmc+N4yv9ijup+zvVl8Uasv6P7Pchy6BhVnJPfs9GlaMaSwHwI4BN4Kd1lR/KZQ/VVufH04
jpGFjOjqmni2zbAnDc46qKicpc0dUwHV/q+5T9wMAZzuEK2352UTiUYt0Ea0Em58AnZOxE/020K/
0yu/HJ5M+2eNcQK1kJNEpIGMS5SgPqCpqeeL+eaOPN0086Osfzsv0WtP+bljxThCEdqw5bgFyDJh
cvDq6wUSteEFclI9qp8qP+ru+1TEtiKSjHGO5CWqio5Gg5PcH8hDhpGAYPsVSMYxGCZ6sNELgVJD
zJFmQBLSrFJrLuPfTbigcwcVT7mneRvUrAvsLO9+NVVTRq2AhaZYDMJ6rxpjUaA2FHTntO3wtvDT
oL9AGhg1jdQ+hf4sMIecV+UWjr3ONdDHW40KOKQYHfiwbUi8zPxlKpdhL6h95hiMd1DMRa5YY4um
c0Cpkt+M96n8JNgozlPDVNHMYtmosUBIhjF5cVokCgpV6EZNvuQUfrMb97qnHcGZhGYWUVCBFzN5
h8dYQBPd0ZhzVI6ImSyvDTSt7GSu6WAWPHxiXTTJgLt+G/EYexhJ1rhGJcQrl7/03ldFBXei7zNG
KZ2aGoRT+L69BmGcuHIoOq5cBDT4q5iNroPTgJEAPSyRPOTT6M7k0BSFEwqr0jmum6luEBgZejUe
5zICQqHqTm4co+jOaHtnTT5nFWwdHQ+GyuH1QEoe48jQkPBaj0J5dGl5qXpPO/PlC1NwX/AWTpNR
YQDGIg7BRi8Z0jQM7ehOOQbBH5NSEAbmf58gLwNeRA71Q2aXit00I/JMvjrejOYnXrFYKYXQqQIc
IoMmtTHAIIIAlLtyuM7AnUtJUOq9sRsOqHyL8FQ5bw04VwN61Q34D6qioGWA0bV4iOXViM3R7bWH
HMNeeuWqS57PY3CXDRQ9aIEgYD1ho5gjpkwrtUVGVMZi8MZz/d8HpIB+cPN9ir9xE7S4ySoi4/t2
PMPDkesHPQvLU1cbP84LwjVlWyRmtfpUzcq1BFJ+qQQowNgbfu9rbuTWrtg15YXr0VIPYjtaEAdW
R8Yh0eWiqevFxh13VWuunaMI43dLlmF6efM33WwkTLLQq5NxUd7BMi6KPQ4Es+0hZHroD8q+3dNx
Fniz7s4vJlcrNtIxN3jcgiZwkCAdWkcvR636Ko2i2a1c5f4DYclM5ZEshaOqr4AowscpCvr0sY+C
81KIIJjbemmLZkAPDhwDIwcrWuxP4XyR96Kxflx/500XwLfwXsejEOWfMV2tzv/Niq/qHiqvvexL
ihq7/Cd6v/83wRgvIZ9NabGaECmV8NuY3hfTxRj9Og/Bc6qQNVRV1dZ5rQdzFHZ5Qdeu/mttEKZ4
ICiGXsvciapMYOe4C4gElK3DwaYF5cwCzraRLbGG8oMJk5xV+DzdvNNBE0TJAMqv8c9F5Ifw7lhT
1ohpv9aysh6qUWVzqKXwE/rljgyjU2BYmBlImah8SYDDuqZWl5Uz+ipgk9Yvah90OKvJvWYKSTCo
JrNmYSMPm8zWwnBexxE4NCCguzkejc4Q2Lt+N13ogouc90xCGu/P4r0Wm29MOkn6qssp2BJHvm17
aX+ZFJozxGFQwGNUI8PrRhBv2urhvE7yrNIWmFH7GZ0w8UgAvPYgT9jPQqZe+oFzy8hcVlOsghU4
BEDnz6+DSQqMt6h9vCq8CnyRokHwvNwKVhLt1wZK6KH/zCWioGh8anuMvdIUZzGc7kFFJR/6enfg
ddbpxFsLdaa0KEzIvcNfyjdk5h5ZwSO99qiLd+eTfJzApIsw6I19TS6NnRmQ7+LqABEgc6MkXWlH
xQTA0cIE9S9d65/XDZ6tNxUZTEJw0Qy0i7y3wbURYvhjUlBWpOtm2mdgF5sEEFwztcWgp32j+Fay
tFZMMXqP7CqwvRZIPqFdsPdBir0Dy6HIZxYiMgqiLZh22Uo5FOQ0elpQBpHparfZYbik1dtS6Qrp
uvjrqCsWOs7QSMQ+QIkxpy2aX+jbvbqW/QIkwWg5+/I6gFlzQcb9U5sc46/zm8dLbJom4tH/oLIH
r9Sabqxw8IwTVcbMX0NvTN0pAC2SUzaO+lhe/XdyZ+UdJqMxSRguEsaEwQEpL8wod239qU0fKlEv
LqfJ9D0OozWGZK/TMAKHVv0Xt5Rryk2uLD86TB46jO/QN+VNTooKneZRsKxce7ZZVkZ9pKaY1Nl6
3UxyTJFNudJR5IFxPcSZDjkY+MgQnIfkXngbRMau2NZcxGmHjSQ0ZDuNTmI9RPahrEXVRlx7sgFi
7ImhJYY6FbAnq7W3ugst2Z8XhP7QD1fB2/fZptK6JmYy0UiCbFw0y7jTjUOS3uohaCXkQ6jvzqNx
Hy+bA6AzrmoUR9JAbMDRhupjGcReKTv5L/tGD9R99V2UAhOccp1xuNQiXxGRxuo1ym6QnwwUg0ZD
LPBS+debAj5kTTZpVyIjlGyOUqEteJK3HqX+o2xnc+hNKepk6MsMs9NuyitDCRTRU53+/I+b9wbM
iGcXWTX3MoB/cw7GbnVFvN6xMdEpCYggJsjfOxXEmTYiQrLF5pWioW66wuipmMm3iBrMHbm0v4JV
E7eCIeJs5G7dGxqbX5KWemylaqCjMmcnnk/68mMSJX1FIrEJprTLh2KhInWgkNIwEQu8RxfKDqmG
YLlY/zvVCCzkRiRmu4xYDfW5gUjrjEK31fgxNpID1kBfweAbG8kOgWJyz/YGj/Ejp7wLc0OFdKBu
020wN16ALUaVJX+s7qZRcLdRG/tBFzdgzNXWliO6J0cIV6w7rWjcBkXf5DlWRW8ArkHc4DDXWR3X
0Qg+AThAHVrfh/a6L02BTeSLglGd4FrSQObKXCekTKNp7WGkJPSHo4H8zhry/WwUvh1LJ6WKvPNG
kZrwjyv3Bke3ceNu5eoSRgaN6+s7LdD2kq9h+EgRCKmGuY8n9Q2HuUpArVn1HUaxYypCC0rc+eJ1
YNDkqd6yn0W6zj++f8DYeyVTwirvFoBlzXisSLhLK9tdqkT0wuXigJDIoJVv4CZldNweuzidazyp
U9VblQoEBV+FeWg+BgGvuA1nEWb+/QaldajUk5Qittf4XfPSl56CuWjnlUCEwRwf0yjyOcRYe7c1
DvM4+52ZY0hG9xkUHVZIJ5iRZ7O8wdUwo9Fcp6sV/lCmv7JkRH72EwFqdLD/wWCsXFOpVSITYKxk
Pw5fWvPxEyu1+T6zG2Qdhj6R8f3K+lKhr9o4VGjFPo/BNTIbDGY35DDvhnHFe0SVfmaluxa357/P
dR8336fasDnyWZkjMGNDBiv6LhPcb+pLX92bmsCQcaO3271gfPJ27KxRWSBH/mQ4rxV24H0pSjdq
HOXmdzebVTu5qLtMtHyMAR11UmFcB8QbJcnR7RslEXk+dJM/2MzNAjI209QTLGEOwfRdtK9P6779
PqXOfGPtDDf1i9VrLIFK8N+oG0jGfGoT+IwWBIReZ4LS2FN0Qw6Z24HkO/fLn8IXKl9EQwHLG4wb
4q7vdcQmlTQZESwoTVlWt5kPUvGL8B630m59GR4LwbHiMKTSM/sHz2AC1X1BhmmgeL+nTcZu9BKB
Exn1to+hf179XzkXP27fGxbjMc8paaVuxvMJVUNH+Vt2tG4JwrvoAAhBZwgCel/foxThUH5OMwlq
BemMUIs15bEhp6FOs2dgEAgRELWkTwV5YV//QDC2w9CrZZlrQOQH2jwaHUNULqt3dLCGvB9kRxgl
52omKLktm5Icyh9yWxXSgXm6wiUag8mnXuwMaoQLY9fStbxJr1bDPb9/PPMFQk1Dww2CtwAbhCKF
uq6gzUN6O/k6DKcIxTw2KhiFZpjrn6NZBMEutKHJhM04yGMUp4Y84r66pC8rE0FDI3KsV1L19quI
54WaJVYr0bqBBj6auv/Q/mIuFgnjEK/FMvZrE+23mnlvDWDzUIMhKQTPKZ6N3IIxFswYMyRhY6iJ
Zu3zIXLi7Mf5TeIv3kYcxoCMipouC9wvHOjRo5Vs4SHa5XgdVkEUVKKrhuddbuRhHb5ezbQmTYHW
y1+yNT/ZY301TocFPkwxh44sXRVl70+TB85nTyApfy1tDLIz6SFgixUMCSyi/drhofNCCdaVfeyF
lzT+owYkwFi9fbw7j8jXlDdA5l6dunZQew2Ay/C1R8OZUuzm+Ndkps5qN4LD9i/7+AZGf8zGWbA6
XOOrDTBK/krJ1FOPHCyfvvKXC9EZ4PmhFlhF/1lKRi3BVZXUJQFYVt5py3erD6Tk4fzicaOgREY1
hmGiSktlfXYrI3NvKzRGHiw+rZsqYbhSWEnK6YLKTm1PrkUDenlybTEZq5yZRS6HFTDr9bbFRFv9
WpkEHRtcO7zFYLy6tpbUNNaBQS1/diy+orFoPNq402h6D9Gte8FC0hPMGqwtIKOG0aSOXSIDUD4m
GDIKPotUcTH1MPmZZH773QJJDg0/tY0zPQ76yVw8S/ATeAfhtV0QdRuW+oG4KmlTSR90qEucVI6t
aU5jvcDouF3xNEdCF4w+HT7Ki+bEv9Ho3zcnAQMLBmmWIO/vsewYNoYqUq97DUDphZBZhmdWtsJR
D20Dt6y6lYY1hGtW41ulleBrz7VaYEpEIPTvGxBzwPRW0OXgKUAGp+pQpS/KoosQGLWUOjM2FAUI
tnFILZBAVp0vUEQRBKOIYaaTJZEBkR4Mb3Epp96IgYSFg9o3cKOj0DO9ElkqLia8Y/ByghJbZvst
1Qid2/BZcdpQ7BA9t9HdeaHob/6gbG/ff00PbzYmHMyhrW18nyyHMHFJpnqkvcoRuD6PI5Dj1S/f
4NitVC4gXYcjsF4Xw02T35z/Pvf+gJ/2z0K9/n0DENdqua4UgBZ04eESFMit0RhTuxv2wnZR7hnd
oDGHBoQBeYMSB4iDOTiqW3qNS7uxabHdsheNDeeb3A0aXdyNbGM0z+BshmzpwT5l11aQHes9URxq
+FLffhaxjAgXkzlMWtuVKqGAdHCe6aaB+hwGv++t0BcZePqxcyrIHCtQQy1zmwNMDy9rw8dzBrxz
AjXnvvu26sG4F0OIF9FqAcQ6qa4JbvTCpSwttGJadGSF28V4F2kephKS43+7Mg+U6FPy6ZtWOzbg
BnOF28XzStEVC550cAJaFjvurF8nw+4yGKbfj1r0D1zIh9+BD9EcWP45foNiNmtYQKVoWqibJPWl
CgpB0ooiENzL1gB/Fco+LUV/bYbaKDuy2HZmZzOu+93idt+WXQ+K9G6HN5Hf+soNnUNRBbFwKgR/
11DiDnZWsM1rbOJHn1DCFuW4dvUdLcaTrlENsF6HKKs3wKWrphjzI7CJXNsLT141UYIqo871/bGe
I6WcwgiZi26JdkQy9lNsOFKXuKCU+XrePPLOGBwTS1XhV6D2lFH/xpqmSS6g/mW8k6Ufi+En4gwh
NXrsQd6CMHofab1KQJ6PFUQPfXtPm4owSvTH5DVfCi8KRGaRKxNI+FDzDI5bTJ56v3xLUjWFOQMu
LiPXQplmFR6V6fn8wvGcTwygw6FClbBM2AqKymikClPFkXwEhXzXEM8a0+u5yu7qsdgVinbKq+Su
/EydLSL9NAGEej2MGn8vWoLGoaSZ8MxM49shvO2zvTIezgvG1fctBuNm5sQCNxx1M4vcab79boSW
D9bLQEkgPfW7qAqVu10bmZjtypcl7lYdMunW9Rp/6yIkBj8RbbBNhFDAfoFZZGxKqx3SugppcUa6
PNKt+Uw0Y/t9RsFbVc70idZZNV2QgHaxTz4x74eyG7yJwNiEfkVCqaYvuCFGPCN91vZ4XvUGyieT
5xwTL+RCZG95l8cGkQ1pGL06YiTvq90r73EzggsUg5Ro5diyx1V8Xut418cWjFHsuC6GvGyxQ7IJ
kqXY0S1RkSZfzf4sIFsMoWUVQqIyELL4iciTM+QnWfl2XgoRBqPKM9gHc0LLqlb7a441MoxA7lTB
Uv3LAX2ThPH6tGmQcs3CxqgvkxtSfgiML+2SXXJYvNK3D6ZwBLVod6jcm6vXzLI6nX4j9p5xKq7p
pNZ2/2WJvNkv/ehO6LnQcPuHK+NN3XXGnbCittQy8FS+BhPyUwJSBMVNnfgo8th5XsVW8ZgL0E7D
vyuM1HLXhvt1fUAjp9Maz93487xy8G51Gw6EjdiPDQPOqLg9dDNmvaEPp/8/0q5sOW5cWX4RIwju
fOXa3WptlmTZfmF4bA/3fefX34R8ZkRBOI1z5Qi/KcLZRRQKBVRVZozmOktPDno/X2sGeEtwUGkf
8hLo3KLP2jBwTjGGJekmyYOOUzA7auAMBpdvDj4L7aE9Uy5fzUQv2gfs2wEyQTBrUm2QJmS30TQ6
Jq7yzTfIMSciHmbuHQT8TP8axkTCdMWxvy7A2W6VsDuWkFQw/fbL4utuGohqNVz3eAWzmLJQ2ipd
HdOvqCt/Z0njr9ZfKRSu8/5Yiua9OcEDyR5OdfxDZyvLZDNVm21DO3J2W1kNVrW7j6Q8xFH8eHmZ
eO+PmGaxkLyAEcqW2XmjKjPK1UzzmbKtu+BxmcMksN0KRAzzucYsg/gj8gpebyCZ3Zyv+qzixQIv
uKeq981bkuBFHtwc4eBEsQ+2AuU2uaFa9uI7MmcBcTEEBT81WUOm+zZ06bldJtWcza6uS+fBju6g
MeEYhuVsEOlxVuGwOc89cTuBRBTI2KCaIjO2WjVqb1BEn13QLrauderDPFRuG8tdPeqgwkipvI+U
yN4hcyprkLZ5V7ZZOp2USWLjhodr0eobbv1LvQY9LLp4cU4LKs88H1UMNGWhi5GK4TIHAR4gMdO4
AkyXgrT4q7eOUfN82T85iTWeUl8hmO+XNAuEsDZqD2g7MPt0VR6paLVoY3OONBO/FZGYKm6AHe2t
XzTSmoxKHy+uga5IdanQwip4EOfE+zcIzDENPZS56/FEgxuC4k8tWnLBDtAnpRvlT5c/Gdfn9sYw
y6LNCRQGBkBF30ZfD/owDbf7zd38wpeEVLPcAIIpHjowBMFvi51nMDJMR2dxBCdwmrNxgkw9jcG2
29dONntmWENHWNhyTE8PJiHAHAO60dD3b1Nx37frJQ1yAWFPc3ZpX0rXgknsTmnvK3UCce9VWh0+
8EVVAFmqRjRED+aQmaAwJxFjphGLBKBigKRH4/+W9BDzPPN8cQfG0uAvSqPotQKwFqwKK/k8D77A
HPp13n29V3NYma14jqy1TBYa80lQgxr+hdpfXoLyDA0izIAng3cZkroci4jJacsyZTw9vct2ImI2
GDteZ7dejnn9q04rh4gE1Ll+r6sWHSjDVOu7o4xMYGaVE4WW0oYzAcHyiuaeI5WXLfDcWosyHN5j
IQaPQQeP52Rc+dmgUZKyGUik/u44RpHrPkG/cXlMrpKT6BGDu8tglAqKBRmciix/sCmteawnMl5m
zqAvCoa/4IE6eA6h2RtAMztMzqqIcZ+3ZihKouEAnxQlUMbpY6kGiV6EF7ahuU7Wz1F/qgzBTZy7
ZGDdVlCxQAwBB/7bfdxZ0lQkWvm6sbSfxZV82x4rv4BiiSAn5d2VTBR0wReJ5nSoKzFhY55So1Vr
HP/Fl8FrJoemHRCuRbWscfujdrDvRMVx7sJBqxQZAF5RQDHOBOMogupg3rSzO57sWxqMS/raZT3S
Z2VaC00TdCEL7OSt3B6TOTQbE2wywwDMaThC44jUN9b46/KG5q4cHlAMmkwpNpqy3q7cMMmVqejA
aLoD7TNYDusdag3rF6oc/z8kjbyYtcNjW+C3yk6iSqE2fbGLgJzTk4R2s77zRgWTeolfueoHshu6
rUElifc1g63MK6uqowsWiJt9m7X+1OROrH+7/Bm5K7XDYLICNOvq/UK6GTQmp0wP4/6L0X9kj1ko
aqI2CNk5/WVT7K7rUUR7A6UC6ppgizMcPSiCPJxHByVWCBWE0p1ILZ27zfaIjFVTP6mbRRFpT0N3
tx2MO+l7DO5EC5MEIAJUHz/wFbG7VF23dQKpmre+WHYFzF4rzME2X5f6uV6vMlWQh/L9fYfB3Gft
DJQaWQ0MWuuCIo1Hg31dO7RyCOY6ARzdPex5iX1FZ0RVi6Ct/q1FSp118xQpo5upRXQ0i8ZwWrvv
aqft1ypA0Ib6XJ13Xg3TIVE1fCCCvNwgNAUpHaos9Jqx8xmlzCxL6mXIyBRXKwjp9fxG/Uib9xsQ
Jhp32zxpRQsQLX6YDE9DKjXdX/YM3rK9wWBcsZLymVTmBmF0jCPRvq/Ms28076Xv61Y0VcBZNQu3
ByhrE4xKv+s9nLeiNZpexaodY/S8pOEM9qNOSNTANwr9JWgDhHzLO/1hkEZLoCFeqabQjCseJr83
z3YXNMNW90bmCs8wTuzFgfmKx3iDZm1RPf7Gi0Ka3RtfwebSHEx0XSX+lnlmJMq4RZCMb8xRb6Z6
8WLib8g8u/mtl9G58cOsCglYOfezNzYyjoJadjGaGgBBieyYcvNT1vOrtCxv8qZ/uOyUnKD/Bor+
fbe5iNa0cd4DKm2feqtyC/tcSYb7ZyBMDpCag5GpJkAKxWsqyhXq60Q0VCWyhAlTUT4WCyo20B1O
T4qeBJl+M3SiEWwRCBN5WyVZNLUCyGqdZ/PzFrt2LCqo0B/6Lt7aCq5d+GcgF327JOhtGco+xc5N
pRup/UvPgjU6tPaBxKlgXagfXUBi2SEwhNblRgekBGJZreaspajpmvO90Cb8ry0sL0QVT2qEnjHo
vU7eipGzuDhLvSV6UObbgacSxB+8M72rPTZKAvkBSNMN3hYYJxMtd/bND8gCfdGC7FQ/izoKFE4N
AGbBLkyWIo8xGF8zSkOWxgKRPJ1io0Dvh2ambkPsoQ8bych0L1ojqNn3A/mlz5OcuGWiJVCVsPPk
c2ToS+4ZfZWHW19pd1PcRX/VqWEcISHbfpbipsidxTClz7PRKSC2TJZWtOu5NwGbsmGBmg6XRnbe
qJoVaK1GWHl6FG3nxM0Rsd0fmAhxO6e7Xw+5yKt5a2RrsoZHTMxMyCyimumJhpFflIaWxy1qPG0W
zTBzEWAPiAPwMEJYAfWi6tPWwFOMK1eeXIDddhbJp4sQmN3fbBaxzQkIK5SfrMfa/EAGbu8sYHb+
Zq62EsX0zB5Dm3yvrJs4I6LNwgsvOxD2SUcfxiTFDXh0J0MucV9Jbbv43lRjb/raYCmSu5gqQfNv
MsTVEWpEeelNSqXa56TWhtbT6Hf21aht5LCuIuVvybC7+G7W0zYs9coCr3YOatjg8gnCe9+wKNUV
vAf7TmZ3nLqOslKvC/QYnS2wTsRBle9qDJLDcC3KnDir/AaKWeVkAMW93CGajCCKs69WQzCHx0+Z
drYwy9zPXaka1Ba8xEMnonWlTyYoD9tjGUieqIooQmMvqxYd/m06oNHeXMmh/C4DOGVo1mkfhY1k
3LTTgp6eipoGZLiYqlQ/LXld6sijZTDze5KT+y3m0KkgQQyJ0JHSyigB2AysIPpRB03tCn8BJ3nC
QfBvGGAfFIu+SKf1JQycvhEv9/Onlb5x2NcTynAlLn0/+4Odev9//3yDyqSlcj1kU0xDA11T2l1Z
P8UhnQRonkScmdT/2FN7byCTjsp5pBdSCShMv+KWon5K88apWwhqYgTHXuSw0ovjZfM4WwLWgdfQ
gJIQpUl/m5JIy5zgUQKQ2PzgS+tDq8n/EILJEbHfpnXVAdGXp6b/VIrogvlu8WoCc2RjvtZu4pEu
kNIFZSGpXt4p52ibj1tidqJwxUsQ9h+MiSEz5qFXSQUaHQBoQ3o/p+0psnDghbe93ywNE0xstUPC
kABpdGnuQ6fMhqviKn2kkvPlX3/kBwazu1ckv+qc0484o1d59sZKNFTDP53+XSa21Ay1jy6JITIC
oegsALsztMZOI6IHqHtA6JWIti0vP92tk8Fs27Trzcwi9Ou9EL9VweYYxwWlvRls5kaQBzVx7ccP
fEQ6D4UahIYTjdlMNnrKTbJaIwYLnASjedUki8547n7dQTCbqZTmVNcpBH0ggjrzyYLYF1oE7uqz
gUbUsb/q0bMiuE1wv+UOlNlhZBoxb0hBG/1QYbIsTn1SxqIVoyvyLvpZlGELgy3kHUFxPid9Kik9
crBwC9LDdlDuaOVBhVJD6lkCk7jfcQdG/767HXdDWhQmBYu6II9ijIj+uOwL3G+2A2B8Qe2ztdQ0
AChaUCx3Md61jFpE+cB7A7VkAh5FNCITiLAzKyOBuC7rSIfHLSiY6oOTBMMBdY70/DJFfIWK6Cyi
f+Ds4zdvXUxLESmGjHQD8oBSPupo90ceGyc/ptlyMH4kWCWufSothqIiitsk29ggy7HSanKB5LCv
T/aWe3oznIxo7CD1i0LHJrtq116hE8EpdVBzQ2klJfS9Eufl/3s5rf0PYT50ucxF2po5nHO9Ldbz
RO47TfCEznHJNxDMyWIVSt4XFCKdPtn9p7kR9AbwDpQ3AMyBgj6fLEkUTNMkiVe+0AmBz/hhxrC7
V2KLibpEBPYQ5kgp5yXLbQI4NZfDwujdZl69y6si8o+Xy8VuG29bA34kBf6R/71CaxH0VtZX8kl5
eHkyh+pi4ojqNaKv+PL3HaQeF2Y05FgmOhuqubmPvqK7MZDCMiiuRTO+nCiyX7IX+3dgtR7lWdvh
G+rqOe6+LeVDt34RfEPeht659suLwg4DhcykTXtgdOjNmsBY6uff8tDOneSv3+QA6YPq5+Dyn0QN
uMJvyQRJo9KkDGQZNOSD1I2yZeDh3I1VlzbWNaHIIzn59ZuvyRyeJCV1omyw1MBrDAKjTirHzm67
+vNqYxJQFnTmijYAEzOWeWmyjsK1SjguN0V2d3nlRP8/EzCSjehQ94QnGvPXdAor9eHy/893Pgsp
G8H/9K450Jgaq2jp6oBH1JnMr00N5aRFE8V4emAw574FGnIc/OjrUd69ii5Km2pG2+Ao/pbc0Zxa
Xb1opCe/v14V2YdCxisc+zSaVaoCNcIaRafPwxnTa/d0Rp98W1zKABX9D3UN7jLtAJkDcyzasTc0
ACZn84GWGeLc6TNP84gL3ZVrEOkePjKAuv+mLJGutJQmJr4p5hgu5KnSBWcVf+fujFLf5k9ktgt9
oUbRKEg8SMp8MjAWTKNg7Inyat6j5htz6CfehShTatdc0oEmf/utTpgFaD3vb3u0gteedGxA6Pbz
svOLVo0JTRvpM2sCG56rb0rn445ZBJJUpI+XUXhEhrBMh9ujcxN6JkyMgN4zlG7MFnssiEJIYtWh
8rU6VA7u/E7q9aDSRO57I2qpFMIyoQOVgVQH3wZdvhf+RKcNja/Ref05+OaJ0sHod/VVKhqn43/T
V2OZBCS2y34eQOTgWtFNXH3foP0s+JycO8Tuc6os9Xu+qEXeU7t6PwoTt7+WfO0nVa/qQvsIQXAB
HPXy96ELaiqgBMCkDNt2o0Sd0Vg0lmBM70wv6JE34ou69YteVvlci97a+fuOdiDYyImNd8SXllK3
c0rPFPm+OEYhpGGP2yftdjxTFmmhOhfnaQW9Ka9o9HPv9t001Us26SncpIGJLw9/m9c8oAQnO/Fx
9IqNntOQpBVxsHKPnh0wE17GvsmMl1TVTku3bJ+S+mc1Ct7kudnADoN66844lYx1odNPOUfaj0WK
ZU+b0q+zMnSOGedTUNvrj1Q27i/7DHcP7FCZuEKyolvtBqhpeq0qR/kjBaA3a8YkOVYxy32eAiA7
TselBeX39qlHih/jHj0ftCvpKItYIkRuwgSxZGliqa2RiOAybSW/9P6Xudz3uagO/F+cH3ddNODQ
l2jmJM2KubO7ATj/TILbprPerYF06kIYJXJ//lK9wjHeL2WJNdcF4FT9aI2PKXrALvsC38tfAZjv
loL/cNQTLNUwP7Ttk7E816ILBP+GROd//vPNmEhfRroESjO6Nk+6QydXlisLRLlO5y+faRPu9PWy
TfQ3vwuJOzwmxg/pHGcjxevBRbE1twPYiOT6u50f8o6IUke6Au/ANCo/D6VxlGyZD9jHiT7TpnpU
QOjbPF6wn0xXe6m3xLeG/wHLdmDMl9TGuinSHMFwQymtUMbTMDbPHejLl7n2IlF7G9c3dmjMd2ys
0p6hGYdbWTk5i36wUs2ptvCySdyN+wrC1nTmPFeQncKkuAVL+ZB504DbRKK79vx4GUlgDjuIJlVl
Vk4KzGnM2GmWH031o2iePoIBMirTlsFMynJSxb08bHlDrVkXd5G1MCrr81gVwWUY/paCoNE/OEyE
3ZLO1qsB25aGoeG2dZP6YIKqf/Ugn724pHJFkYj/9V4RGT+XwchmQ68Jp76hhpKtBkkbB3jLEe0n
7lVsZxnj4nY8S6lh4gtqRgUCgOqgZVLQdae6GI/G0LmlXf5ssuLbsqEQnysfYGTF7MOrmYzPo7Ba
guIL8BhNPJU2eYxH6Pv1nahMyw3srzjsy9Tc9hJpNCwgJgU+y37lYa6keW696ntMZWGwEz4iuLU3
jX2o0sZSQw8iII06HJIgloNIRGvEox59g8GcV2CAlSKNPuRQjZH4Kvs6X5fXaWhfb276s7+Djmoo
bGniX81235LJ1BYymYNKNwPVh/ldhFZNZ4ud/PxCl3bAdhhE/EqC/cA+WZmSuRllBkcZEbdS9aoq
e2chB8E+F+yGl++9SxA79PhnGTVtPQ1n3KOvIDXpgKn/IBb9EnkkE1KqXl8zTAyOoF73iH7KhFMr
IluYCNJD+kueqP/RqZUmgIQZvIIyf6Ze8qfbi4kiRVOmKugxqUuYtkO8JXH6p4q4hqeHw/flpovd
WhaOAos+IRM8lLTuy9yATzTGsZ5xP6mFpIf8dOPf+PTSPLZziHEg9ojyB003DJDgQus0gISms7n1
HSV2uux+Ah9XmGQ30uQcyRTsKZvUmdZzK+duOX2+DMJPqTX0bakgM8WQCLN9EfDnqlzwxpecjReq
me5qOW2YGy096YNB8BWMLuHu+2ldroIjBWBa9hDloW4+9KImEbpR3meErxD0q+4g8EjULmNUwguG
47bhoU3HO7bpivtF+e72CsTsWD1aN6kYKwR0aG6loxbYSyQo2FCPvWQLs2clrWmkntrymwTon0Zv
UVfUf8lnXk1h9ms2FTiUqQ9Qqpz0UATxL0jzuS0qyvKhcOO//tDnmJ2K5kSQ+VI3oHxldIYuPdk3
cG48mkxP5vEyGncb6QoGssAPbCls4rn2Wl0vKX2ozI5V97DgnUZEjc1dJx0yEzpGKCD8w+zUJcag
7RbR74eg0IfD4X9ryOd6HPqGdYKSL5SWGXdopGYzthbuAJ1B86fREnh2GjWPl78XPyLsYBhv6CLI
F6UJHJtqI1QexNDQif9gh2DcDqFZ0Ioe0fhf79Usxhu6KE9lIsGswS4c8GFjYs6t2r86aNqld11R
OJMl6l3mZ0qvNrIMC1YSJdkE+hdXbQ8NigCFJ7kzbj3f52Dxx0ABg23jijSTBOvH9smi+XHSK/Be
gaU/gtRPc19oIjoH0eJZTAq4rVW6yQYwlPRYKL6VqGEqaU6dXy0K8fP5mcS/DP1+VJ+iqPYvew71
v3fhavdRmaMk2eSoHV+wMUDaf8sncIV6VutDt1dwT+EG+R0S/dK7IL+uw7w2Nays28FZ+utUrW6S
/Kb+2P14B8ScJmVTkcJGB60bV+FcxN7WFg7pK6dWRZSU3DZY9JvrimqixfkdTbqMKm82zBN9tluQ
bKJF6lMfSPcqOAEjES0R3/93YMwHnEt5qxS09bh4ZnhqKyMwFu22GoPN8EihnWMCoe5lgxB16Ueb
5VoEPf5JF4xr7SWTsQiWk++1u5/DfOa6s1YMvuPnFEfFTdzxV+mmaJtdvfE2DUQs/9xtuANjDu56
lraybAGWTp5eL85qCNeSevq7nbCDYCJ1tGllulmAiD+PfnRSD6X7AzOXGISs0QcsamXiX8F2cEzE
npOxyif0AsN19NoBNRMoTig7IYQy3YHy03wSNaq+3JAvWcgEbVK3OV7jAKmFE64T06EP9JNxJZaT
5B7fr7axKbc5NpU6agDKyVFJQ70PcqFkh2C52Ex7nPVsHej36/0ezwEFJNJk1SnPBHQmynN00wvy
OpFNTJCeM8iQrBPw1C8daMfkyVEzUY4l8HKF2rwLkYUmZxs4Yel9T/2xeHj2PSQ9KlOUiDMNhidb
6IZcRGgiqMQAAQ3GSRnECjStawpEY/lWRwgUciyIE9zvtkNgnK41QU0AzXK0VyoIRFmXg3Mk1kvH
SMbx6vJZJjCGdbuli+LZKgFVJxhnnp9BTygwhl+CfbWG9bqlGaRspl6AFUKeVYf5dCRwh9ajJJ9N
2PYumR2Cl21Q3MsC+/ghd4fO+GC+ZQ1K0kBXwgmTCsQBLay73tLZgSqUgj/7mowzNiQH80OMuYs5
OSzrYY2//tn/T1dz5+zSpoy1To1po/4wp1nrZgukPS+DCLyPbe6V07FYa526xHrSh1/jeNMMAjvo
FnkXVXeLwhxNdg+x5WQFRDmcleVkm08m3l+nSPe2PHbS3hCYxL/5Ue0N1SAWipLMwmRRgZeSYcTC
nLZABz9L6ULGEyxnaIbJg144Xsd3ux0gu1Jx1YDkBoD0ckFnfKPooGPktgbfknTctI90SO3g6Jru
HKOezAU5C+Ak+7pXHsrmcNkn+EfvDoBZMfAh2BNRAUA3sUo38fUUudaZziw3YYkt/JUcL2Ny/ZDS
R0HLwcDUFHPbNKHukNS0MSUaPVvfHNtwezHfI/e9cIfCxIe+SqIeL2hofylcSomVhhqIHMDulIHd
qRVEI2603YExbogiqxn1Bu0AS5WTmkdfUBj9yJlrU+JcUFOA8o7xhKHWemUBizi6lq9XS/FX41eG
Gd/LS8MT5AXX4isK4w6tXIMvdcTFRMcsW3wYHrar/tt6A3mgg+Vpzlw7kdMGq3myj6Ieff7W2mEz
SSf6YEc9g+IgspgVkkSxH6k3Js57WtKwMycT0QJzLxEY+wTljAaBPrCzvd1cmzxFWTuhw11K0LqZ
HjJveU5bh2bui29c0WqYfBBKxFPHY2PkHpVxTMvoMqNegfpbSL3wGrAS/EcnGzF/E5UaeL65x2N8
E4KoEgRLgdfR95Y+2MZaEIV5G3qPwMTEqjGrXp6BMDWPkYR6yd0kev4XQTDeP7WtXMbUCDvxzZR4
RnMa5Vrk/fRTvFsaiKRjSFeGYC3by7bkdixrOdq7aPMVJe+VTCc6UEmgIZQypxeOSHHN2gEyKeeA
O0hbQ97VTau7ogx0tFvpw+3lPc1d/x0Gk3Qa1jYro0075XrpSVe055WIJCIvQ+hs01oMZjup6gEh
p27efMtikQ/zXmaoev3vhYHEKrNTbSNelQ0ASf4ptx6G6HZVn9GNHxgb+UCqh1kNTPDgsdWyDCYC
Rv0Q2SAsQ5y1ZFdJpgNYFMLLK8LNWvYYTKSToP20DRa8mSYR8lPmQUYefOjQhIgccLsnzigMrnxP
ezWL8bQ5X5ZBpdM8FBK6gPf0hUINzdAl/uokTuSmzwIr+Yv2Csk4nt7GeKToAEkH+WlvC3nOISVp
+o2ffKeky1Vo+RWVdxcA893xX2B2rDhWt86QewBvBBMV9OY4Za58Z1WofhKX4qJ614h8VITK+Ohq
NGqX1HCcQYLf3KXj3wKzqOe9j06vZjEHR23LTVwUAKj9EfSvLlgc0C4UnX+3C71Uq508EJ4fgmVk
C2zQLDSzdcHXlIvUSUa0UuBFW/oyQrhsUHXBUSL6iPTvu3w3TiaiVdRN1SIo2sS1P3QHx5GPMXo0
LYO7nDlJcoL3M7NGCVSzGkdVD+l2F9n3l5eKa8UOg4khY7VsWUkx0rV96DWoGpnCKR4RBhNDNPQj
bY2K6qp8mo5V7iZe7ioPreqgfwc+Ph+aiW6uPzOMiSKSnTfRqgBUspT7YQWf81r4lyG4gWr37Zio
sW4LlHRp96dtn1SQAYJOTtbDP8Jg22fQi0+K2oYZXX7uCpD+TNeZ9OMyBvdmtXM0tqgGSgptzisY
0nzZcLNKQeLsxtd2DxXd/owgdK2UziqaJ+Nu1tev95Jj7/bPkMeFNdAWv74M1eq+T0zHgJTbVAzO
CIq+yybyl8rCXC3ogHFnYCJeqmrJpFCwdS59oySnwsbVsYs+cF9Edf9fGCbuTflQN1sCmKarruJi
OuQJqq2zaHpRZA1NDnefrk9X2awXtKglCnH7bvuigcC8L23BVfG/+MWrOUyIK9DzqY4VXSLfdmrH
cDfncQH7r/8fJcPMFbbQ0i/07uTQFAxBEVPVLdYV59Rcs436Ox2W+M3uZt40kFlDz/21qMuUe4/T
dmjMeo0j7HtpCqYixKiN+zIEnR3jPxSAHzufdnDMuhlDMRc6gXGKjMYgxfpMJP1XtfWYHIKCzboK
4hN3h+3gmOXTI1srNpO6ybId6548JSlkjyO8YUDNsOz1QhByRXjUbXdumVYb+l564K3x84pCZISm
NFI4Dcq7488P7OedacyxhRG6PM/pkbL0mW+0i1vr5Q+FgA/zMg63+LL3EGrzzqbeirJ802ATzQyh
QnmKw/WFAlDYGSLyfObAqsmsIwuASdJBO2n+dqX7akhcOkoQf6g7SMMNSlFlMCjYL2n/zqxZxbky
L8bg6um3yT4OU+TMqyALpD/43VbeYTDul6+VmXQKMNrNxGVYwZOj5stNes7jrXK6cXSWwRLcILml
3b1hjA8aGFmo5F4f3CUgwYzSrimjSX1zx6N8mEQc2PwAuTORcUOUZqJlIUCTDhUIIvGmG24mBJzL
43ym7X6RO4rmP/gxa4fJeCTR0sLsFWDSt6cSHUTDYYkRtSxELfmAvnLBDuD6JZUCQKM3ZkbZVoqO
wMZmNQdMzW3B5lWYu4rO00lCk0ocKIJZR+7JtgOjP2bnlzLe5JcmsgY3rsPKkpxYui1NkUo6XZX3
jvlqEROGiQmvTFSAyOZDJt8k4EfBhEEhfArgGkNv50SG9rzMkthaeCBMQcSCHS1dy9NRih4SIjqi
uauzw2CixrAUJKs3YPyjAFiHtp+6+unl7ngQ+AI3wu/QmIy319UqNi2g6egm2zzKgoW7VRuumQ/h
KgwRg48yDbTYWe9FnWw0WrxbtFdotkq4jtAr0Gl4VNXv0uIlmcDz+JFjB8CkiArpoBxLczfd+a1D
vR1+aymmQgE7kS2Ml8/WTPBsA6guXn1JlT4RZRU0Bgt8j61JK0UXGdJLwot27WYebmZt89pJlIny
34d2X40J8pu8qnFB4BHqrRWawXaIw3LGxc5yFE8+ZOEoIgcRIjIRfsynSFuhNoi3hRVt8BAp9RZH
uftBNT0TX9hgTYPBJb9jQrzU93a52S8bbHlJSJdDHja+heoCiO080fQJNzbtvicT3ct4a3KSAG5Z
wWi3/MDgibO1Vyp5uLyVRS7IxI1mLpIiboBTyXdbG8abIDCJ/I+JFMZCGhXBHL0kmX7S2uG7pKi+
Ab6Yy2bwT0P0gRoGZF5w9WK8QV6i0W6KaHBtBJ8fK+ZLlkPxnCSB9G3zlcMqku7k2/WKx7hDFQ+V
tsTA2+LRSaNfUfEUiSg4+dUeqKGA/Q9c4VCDfHsKJnNaVAVtcrWuZz9x0TBwK33KpUP2TI953e1v
pa+yJogY/I21Q2WiUl/o40poC3RyhO7qfXwaHK31DDg6faPRj8IRdeoD77bWDpA5hwfMqEtKiypa
dqRlz+Ggh7KnIGh8xEd2OEyM6osp0eoKhtHCMS6xhy4Nlk+/0/g8Derny3hcF9nBMS65xtkGwhOY
leDtuAR5I8ZYQFD2ZyCMHzbR0FW5CZtMcpfNP/UMHKRy4V4G4QajnSVMMDJHa9bnnnqE+UTWBI20
YWd+kT4yr6jtYJhYZGQknY0UMLGBnDauDpmqecomzNa5oXyHw8SkGdSIhkkdnHJ40tv+cpDc6rBB
KKQMsutSEAL/y4YyNNpkisItqzFkb702T7RKTOkLi8C6i5+Mo/qtPC6hdExlpxe1d/PvI+a/iCwr
7VwWcdTYQCzqF3nyBIXB+nq4aj1JR2mQzpnoPy/7CPWB95v4FZKJVRuSMsjYoHmBgPAY5AFZ58/W
sZ9/KVDT+zMoJkAtc6wr6wrrrCT3xsx08tnwUUHpnDiKP3eqJDgj+RsZIlgyuOVM/HsbhuspjspW
wnj1toCmY9ycTpudRhE1O/F32SsM4/5lW7ZzPiDa52t5C6d5GGflpp8lL0c7piBs8M9LTB/9YxOz
B3DzBsNG9jI/oaIVv73WTUd5RHUyaEJIXYu8Q/AJWarLKt4yW8kBZ7aPOi5yMTqdPhgL/7WJbY7o
S7KlxMY6aUvj2WrSuWDJP2pj/Pdl/xMsFEtzWW1mG6cWjJnJo1Z9H2LFkbKwhFzkZRzRIrHSUMbc
LnM5wSBE4Ot47K5jInuFSu5i+bMiKzfg2/TbuPZ6ZQwbdXnsokpwG+Ifza+flDky9VpvknWDqROo
csZwOoxBe1QOH3v0AoWGZuB9AUqmzFnZpZtZozCDkPyjQBIwhmrmQhk4gYJZqJ3ThywTxBCuQ+4A
6RrvHhiKQdI6iZIcGmCqScewz26npBWA8CP/DoWJHOUU9wmZgSIdaK8fOTTENd3Wix/prSjtXV2Q
B9P1eBeFd4BMDOkLI5uMCYAW5k2Hv605Evgk/7sZJhoNsFqQEHv73SBOPWyJjLYx1T5M81mLz4pw
pprG7/dGvGLQ37Bbm0bd5DQ1gaHcRyHx5tYZrgwvum3pOPWTyPf4n+wVjfWEggyqOQDNrm636fOg
io5/0SdjnECCwKCeEwBk5+b8Mup3rWdud4UpyfIYu5mvz46tfkQ6ydJQs/lnpRhXyAaEqTJGA0qH
urT61EQ36Sho9eQHqB0Gc4r0ZbYmNjVteSFLrsPFBiEZcVU0LCCx0R8FAZGbuUHKlkDmzVQgu/bW
M7rFAP2Uim4nTF0E+Wk6tJITVSjUrB6lJJtLJxW1ZnDdYwdJnXXnjBa6We21Rnm/JaE0Rk4NzkuB
VZSU852/7yCo1TuITF7AsmrBqrhenan8YoC+JU0Vt8zOWXpqiI4eoh/KKuS14jrmDpfZy70yEJIZ
wJWV1qfHl4nh3bzCOxEIByf5q5T7ZLCcVqHj8Vt+s6iPSnJTxc+X7Rf9DGa7L3I/JnmHn9HWV2ia
CooydzZrEXxlEQqzzaWys9WaruPQHcrpeqrQnmmKyNb4AX/3SZm9vpbQT18G2LIEeJt0i8AuHQ1S
y5BwMiAnJje+6CGCm4zsEJlt3puLPiwpENPCN+xPc6+j3qa4syRqmRRtBGavQwgxX6wRQImOVp4f
tfr9shvwg8mrJWwPVGNHZdPUAKBP2HQ8YjmUYR/QKVjJMz4J0AShhOW1igt7HowKaNGapKe51tpz
advfICdxnDZl85S+8xuj+9qBgqVtVdkzG90+QpTNBCVQpPqCnyNwT5MJMwme4GJbxs+p/cEzv1Al
2jhM723/Bznhqef7eoCosABTsKJsm5SJwJbWMbZE92V16RR1NHjxU3WVH5NDHiBL17+KBMcE3moy
IWeOV1yvUkDO05PddI6N5uWkfF4jEbO56HvSv+9iqtkTNeoUfM+eHLcJzdLtjSos7PBrBTuXZYJK
otnQZKJB5XdjdOpHUMbQAuUQuZIgjXgpbFw4JdhRdHkCLSAkY5CK58PfZTk3B6Op+gAD6jn6fCcS
LU48Nc15GuwfpNqU02iaj8WUF048Lom7SsZN0aNtvLZWdG/mmf0INVrJ6XJLdWRt69wML9z3H3Ax
zBojpUf/v6GpzAcaZd1aFgMdRV2g3Uf3+WFE66hyxLRLi4p2BxbDj5zXe0QmAteapesxvUlUhHgJ
GtUVQ6SqwI1U0G+kou8gN3gnxb51koEeQ2BQ8oH1Or5vIjdbkc3RYluMEcaPiDbuAZkgP5B5NWqV
3iPmB7PdwgnSzqBmFQUE3qbZwzAhvoNapJ1B+g3uTAJ6euXZZ9sdfNnr3JW4eubIn8a/hH2BvFC8
g2UZ0bppgaytDlgqWv1/pF3HctzIsv0iRMCbLWx3s+lFUtQGMXIwBe+Br3+nOPeqwSIG9S5noZUi
+jCr0iEr8+Rwm092iA0fC5oCl+vuKbrlhczN8tgakEkjiyiey4IeJyLNbJc3hq+9LIcpt83H0Z3A
nXcwPtnji24mKA0WdNNl9O9dkh5iwLGmhLpzYDzmz+ld5YOUKohKW75Fu76TP/I+bbbv84LIWJ9V
dYne1UDMlPGlx5oqVzKTwbZyNfT3DX0LCQsR/puYG4yCogFSnWIBzmnMKndRElD2P6Ns9ikUbLrF
4l5JUthdfnoRR5rWQ554uUpa1W4tpPxc695UR1HUZB0cs1jnyNxThvWsc67BZ3Xg57MtDHdHXnWV
l7aIS0JcdPePbrO1CAMIf/CYW5LnwSqIiVfgUZJUd4AFurFVhX4RK6mtdLJ5MPv4VkBm56IBGKyE
k2Q5+3/D1vWtnSY9klW0VNA5hVZp6tAa69BV5UHKu0Omzr/2YajvZUPYGoaJ/pHcKlXcAKYRQDti
/Y7CxpYQLrv7bBk4IvGwmFtM9SVSCOXEjBIptpv6cap/TK1ousYEV52IOY9YfxNwZd5M4Fkmrc0V
BcpZKXghabw2xfJqtALX2q2Qtt7+SW6lbmtfwtibloFPL5xoCbyOXL1vbiQx/vnvIJhgUCTlFLU5
5NHLyRmb4lclVrxPX44YbFezWDbtLMnAmMXbUJLsRuBZMzWeDyp3uRW2j7Sc037UdSCM+qslRX6/
xLYUPZgjl1KfZuh7SEwGL3ZpPVkhriRv3rYqYKXeIdccKXhbC3OQG46Cb74Oa+iQVWUNWyfRXvTe
aHMtS7VEhIbTJpzwt3FVOrkTHpTAtMdz48Reds3rgtj0EytIxoDNSc/DogEkqEz8fjCRhVQWRFOP
+7q3HaFXQIz1EgHkeSlds0Blo/wkaOCL7CLEcY5u7YtX6LiIOdFl04BXmIwfNnpJaMcCmIoZTFh7
k2Jho3aVVYEa5hzzpeb5QVdklT4mYccD9i8zV9dGvaGJ0JU0cS05sxXjeyp1tlA3eGNqsVuCZ2ib
hQk0C/5BZLRTwFpUOe8oIq2ceeEx/Ennt9wRhbP5gL5+k0t4s2kQYGmXVDANIMAxDkSppFw0G5Fm
WXRpC1YWfSMOpgVPpYtWqpd9jdn0JBcw1pOkYdSI2A2LxzPTXZIvffz6736fuTFJaQbBaPH7svVc
olirn/d/f1v5/hzW2yfHKgLHcQ4a4BG/n7XHVPkLFapxurHab10/2PtImyQYGpbPaBgXxYZf9kNy
asx6WcCljN0zo7egSpW6euqarnhsf4g+Xf3VvxDRbniTOJvOY4XLxKwMi1PMnG6+b80z0cGGOR6l
OeF5Dh4Ko3UlGF+bEuQUb00euZcHsX4alKPuKteFTceMZowZHbr8gXOqmwqIvXkgSZdUFN4ZBWky
JQxFylH1RkiH9/YMqwnE1I7OlNgBpT/J+9Sn7gqSsWnsw1tKaQAk3qKL+w4rLZ6rsNR4IZQnGRNn
eqlXjabBiYYjdsR8Gaqn/aPj/T79/5XqF7my1B3Vx1Ijso3pS9toEFn2Qd56pT643NVhUb1ZoaQh
CiRCTLXv7ds28eLb1jhXLwEaw8Xj8taomPjjlQae0Zuopfy5Ci9F3PbCqz+CCTE1tiMSc8AfQUuc
b70gr7J6V8MLU72M9BMGePfl3jSHFSKTlSaiMqbSAh3R8teJfJGTp2HkmBzv/hi7VoUizcEzTgtT
qt2JIrGNsCg490fNdu/6GLNWUnTcqVTX6fMwvv4CLVC8KvjUF/PluNjGmYX0lYGMFBc0erOVeWn5
YAk65054asDSieRCYWZz/h9dxHJoXwcrpwEOmL9TxbbkdudsQIKrH3UHOkMKmna28EpSyUTt8K17
HzWWY3JqR0f+8vf7Y/Fk/Fwe9/XuYzx7j8eYm4wV7IMgo7dek2P0poHFecCjRHortR72Ze5jfdTx
91iMVcmVUdWKANkmAtr+RMO/yTY1DpvJRtUPMFgYpCroT1A+zA4aWZ9mRIVI6VE9ZXcjeGekQP9B
tyHNh/+dMY+C6drboKL0Yf5tMoUpyXMMzcgJmIiLxzzhTchQt/3eot4jMNGjzUdzikogUBJx3UHt
+qjd/NBtIWiC+BdvxG7zjlby0L9m5X6Heo7mvgLaRPwiOivmDUl5EtG/+INEhii+zQxizILxdXg9
kZa6ofMc97OTPFR+eGwMTMRQgq0EfNiHT6jdCo7xe0KZda1cAC6zniz1WkqPCW+5+eaprSAYr9ea
0tgWE5VIOg5qMFtHs+EYz7ZnMNDLgS9JdN+ojKXmchOL+iLjZiQ7JHZ1JofUN91SB6UuTVxCz/if
c11o3gqRsdekNvHeDZ/gVOHyoFiVPxZzZS9KdbCs4iwsvDmfjwHqPR6jFxglxdYrGXhWfZ+UX0re
08z2LWGZNzboivqHITpr0MowbpXOGYrKrqubgSyOoXIC4D/c0wWFSZNiRcvTZgQKFnkcFVcTbRN8
fLZ4i6CBJpIRGfvnDu4CyahGPaqV2acq1G88tNJzJfC6lzejBMjX/ntyjCZEbSZleQ4AIqp21D1o
81lvldOETxCJNzC3rQUXLEYL2sWKJtWCnmtaa+PCnGjhfWXTP/ejA7pAMB4hROE6IfSKxFqx9eg+
HOgb8k3DI7/mHRvjFmYkWuDtAM5STKcki/GGHeLVv/AEeThkTc6J5Ryx2JErpTSEfFQoXFTYZPki
pPcJonpW8vRt05DA7PY2YqjoKiOXYS3lqHcw1EVYglQI3YSgD6DS/E847guMRvtxVrFo1Ct8OpXQ
hDh5amu/GGU3ViSOvXJk0ZjvwRRpWIbqHcYz89iO0ZLfY6o8vd+XZKNOBte2EoUJ4k2iDktkURTN
rmfbDFRkk5angovsnJ9VkEChuYzXZLipfitQJpanVTHVXU4tSVR9Xep/F2X8tcE1RUTyMrXgDKRs
Gu4KjnF8rYWJ+DSHjJEiu1OVX8tE4aQOPAjG0aW1kFpjCAhzvo2qb5LGaZTbtKCVCPT/Vxo3NOHY
i6EIxUYzENH9SXydqhcz/7qvDjwxGBeHtYEzVj1AjKq+JuGD2HFyBZ5OM/5NwaCOKUX4/XrGV8us
BjlY1UVtOO6LwYNh3IAl1UUzRzQj0b9PYaCiT3bh5SCco9IZH4ChSMxbEogylzcSGMZVwrmLjd6Q
d6bJ9ioK5mBZ4QQEggl3KZTvlVRw225w9QI8lSSrHVMsbuVpDpI+Ry8Hj0KDJyHjGvBY27YgoEd+
X96VcwT+G163G+ee2Pb0dMyrJReBkOSRPU3fMwSgJPhXuqBTKVeWM1pmp8cWLEexbjvlL0kE8fzT
v4OgYq4gLJ20kUyNE+9CkhZI1p3MyxCpxn5IDC72zzK0FaAyTpceGo39aEEB6m66u7zjVi944UBn
HMAUWVG4UFe53KKVCx1dpHQMw9a8yVFOsquDRsJveCxiGw9RVNOxDxD+XsbiatZem6nLGgH5gRwo
X8NvzbFwk29FB9ag4rk8Ln9lqG0tFSe+bgehP6BsUrI05qQaOkB7qRleI9KTr6IQxw9hseStizrb
0tlRGha8fWnbrvyCy8T1cWmVHjUC+EBk+XN9Ro+103dfU54T3DbfCw5jvmI3ZCAOAk6ap9NRQD+C
T8Su4hQ1tk34gsKEciTmi6DTU1TJYxSfppKgP+wTfUXvFERmjHiREykUNcgCIJRXT9FVRsdzv4c+
WgCx4HzysHb8UPIy/u2KzUUx2amSxOyXvIxAkUEbi5Cwuskvw/n7q9Zy8++fcSOXo2RifI0ylEUI
wKq4sDU9CIVvs3XYx9g2NUsVMeZsYnMUSx4dzXOvzwlOcrqNMrvN7OYsei1ecKyb0C8zvz6jVyvg
Tc5u6uIKlb2/xAL3cQr3ZWIdjf5FNV85YlFl/uAfVwCMC6ZT4vNEI35/Avd7hY2pkTfYqBaJPn0s
5FVutmPzCo+5K2vEh5NG0+Z+dqojXc3WYzvr77/ReOuxaFa0JxzjlOtpqQ2zgHBNWYHIBP0H0ksX
2sS0fHn5oYMZaf80N216JRyTpdVmk3bY7dE5Zfcgq6ZjRS+SwpkL42kE4/LTRVObtoAemk1+TLPs
GjOZ7r4YHAg2Q1MmoVQ0Ao8xFK8ohdoJrzmVc05sgtZIdVgL8ZuHFZ8GUt+pxXzuEl7PxLYXutwH
Oy6IxagCqen9t2Kgv3FjJEGhYVeePXi6H594PdZvfDI7CsfmZb2Qt3mo4uS0x8mV3MzFVqLwbmmv
qKPQHpSAlvWE4dpsr3jNbLwzZTzFZIqtgbo/kl7pi4X1YigYJLzmEB4G/f9VvkaEeZryBBiLeauo
zpT/THgfOjzdY/yDDlbAOjNhQhhJMaLXZH7e1+3tYt5KJxifYKlTGuX0gxOrIY/VYxnoLikx69jY
jRPdZk74iwNI/+I9nWCcQhoXYpqK0AnzG22oUc4F2Mr1O8Nr3faoXmHrnA2aao4Jb+ZoKykZLzEP
JpbJ0npYmpa3ejjfDE3sF3N2aEhyUyggluRISdOVHSnZEZIB/eZihW3yGKG2y+fmWN4LntLaaYz5
m8WhM5c1bxido40f5khCUUosGhsz80nUnUm5jmtOvZwXrtjhEKI0ZRNm9BxB+W60DgnmVzQYHolv
ltzJmG3dR/sR5usUVLSZBLdv9SjKa7hFSX5OilvCywZ5v09zgbX55mTpE5GmMLoXDz+FhPfKzgNg
ctq6SaTMoLFJ6IJouK714FNadjkh+gesJGhMyapnyvbW+dlxcXUnOulH0NqhYV0/zFc1J+nb1rAL
HOPv2jHqKnPA7Zfx5JJRPuTCYqMFxeWI9XEMEVm6dcFhnN4y5vhELXFu+jieF6LehlV91xbRiVjS
F7lqEhfPos+VVQVdOnJUnHdnjD8ME22oFPqFUIOej9yb7SNHOKq1Hz3DRTjG/81JZ1iDgjujfKKU
sWy6Kg6UKko4fuqpc3WOjNeLBlQSG+pqdcubJ7s0nlMe3RbnuBSmeqVWaWxlAr2q/CR1T2HE+7rm
6JzCOAElQW9nWuG4muI+lp6KFN0wAseOtkPSnytRGEcAkjWryEwIMcnnfjr2imbHBJufMk79eKPh
7Z1iK4xDWMJxSuURQIMf/1QdGvnA+ps8Vd7kzUf9Kn+cX7Tjp+pvFzVQGC8x62RpxgZHGOUvLfGl
iSMWTwcYtzCp4PmJTaiZuJSBaPWnJbaOHKvhYTAuIRvGtiW0PFCB9RScj277lAfEaUECIZwysEGN
9/uIW4CgODffaEnkDzwQXZMUlkzbRlLpLjHOJPzM78um+jbbIasKY5t6XBhmQ0ks40V6wSvdT6zk
4M5VUsVlfQ3+yP+CsPNMmW5NpIshRPn7P3OV7vi6nBYPW8yxP2D/xLYsdQ3GWGontHOfG7RFoDln
o0/MW5WnyZtfMGsMxlKrtNHbmna+tN5w1vwCVKP9a+ctXheMV7w6ymZuvEZjzFVLVSx/+bvPZjiP
wXLAQEz2IgXLb83JTiF2z4mcM9wWEDXMtzFFEV247yN6BbZuvagsFKgeO1fx+yB0lZveb0HPUAW8
rHhTx1dgzGmavd6Kswgwa3muo+8yjzZuUyNWv8+cn1xIQ9rn+H1D0lFxe8qyl1zl5CT/cGKabIH9
AZUSnTEks4SOixEMacCgO+XQil3lQXr7sgxveAq4LdEfMDatn8xMXUwCsHqsHkhNOXCGa1H+sW9J
2/dyQWGUIDLlYVY72hAlnSrzOlu4tFybjgFL30Fzg009Gtv2H1ZNmWkm7Cg7S77qlUF21WF/yt/U
zrz6yeZXg7xCY/RsjkS9VmboQVPa1HeHR/mnCvYvOqTKa7//B324iMYo3TRVS9dOABMD2mALNs7H
7lAc6rPikUeFE5e2b+oCRv9/lYDjQXzQkhbnOMSBaF7nvGb/bX27/D79/9Xvl1HczaEIfRMFvJ7P
Kcq5gy3w1vZQE/kQJlb3wwRXoTRbU8kpSt3IT1hIhAd7rZN/ZW27HGPQLQcdKBFEu0iV9q9Yayve
hMbW5/lKQdgWhRA4al7iGHURRPC1CLKgWpb/Uk30rBeSNy2ju29hm+9TIBuXMAMrK+jyYA5WEnrK
wSG8tStkRxULdjLTxhrwu9Ytj4pT+vkjbxf9tmauMJljDgkxu3kG5ug0sav5baDeqbYRO7JPH6a4
1bdN5VzhMZ8yeLrOuzkDnqL8IksgJjdl5Ku6aAvJqxje6Cn6o7Fu0gAHFCbv5e5O4TEObSXW61Nm
vnUSGdEFzTkd2oIWu2vPae8VMbhxh1/717mpwCtJmRggKcJcyyNwKG8nOSXBCEZ8Pm8nB4Yd7VGI
lZOwp+KYN2P3vIAXTA3B1v1rsB6VbsLiztjZF4ynM2+udeUAJMmcQEUJdlc6zNFHYPC0iyu6px7O
FDQLj9MrB3DTFC9H+fYHrQBVUubWm4zjqTjG3cHyyX1dOqarBHgzwEhOVdulr2KRApcWddPZraBZ
z12NYa6nON6lvp7ML0X+2H+CUlZWVhr55hdW4um6YJBwwnlSBsymwOJb0IWHPyvsEAxvdR/kJiGn
VYVjA28PaSvENJGnEEsbIFUT5MWVVZ5CGZdY8+YStrPV1fEx7qUPNTlKqLm3XndWwVqDT8sBTcej
GzmgBs6ueczQXETWwYyxEmb0MNUAXDW3kUewYzq9Qd+2g00DHu8Dg3eSjDdZBiwSFgg1v+IGQ/lu
ZNY2RuQDlbcnguM42TYChL5QNQTINSWmLQ2tjUqkvW9n27puoU0BI7PgI2FSvLFdJvQaA6JW7kkU
2b32Kx54tswDYfIugiXgddUjFaKkMMq5vmmxDqI7NdiW09iZJ7/M3GeXzaPDeOfbPKn0YdQSXDdy
azWQq1CJQ6zQVvVvnzi5CwLrhKu2jiKDxpSqvtebJzN+GHVOE962111hMLeTaqiW4LEM71Z/bxWw
M3c4GB7d65s8fu4r7JLjMVbURmNK8BVDs/3GDy3hmBUz7yNp81pWGR5jOnozlL2F7VbOOKMFgRKC
9U+xC3KMr/EzhhIwNvJvpWJCct1nZMZQCVVwQfdDec7s0VJ4HZn0797JXNkGWlXXRL2JcXZpeNuM
z2E8OunyPVd+DVVm5xqn0LWx4RfRY6UXjEENcTkm2ARK84weE+f4PM8E1NybF8PRghrf6Nlpviq8
rrYt9zOVVlnDFy7mI8DCzs6UqGM3Veq8IHJlR7k/SC3Hrra9+QqA0RFJ6eZ4yQBASw/RofBLx3ob
SBwwVxR7obdvx5squYJjFGSxurruFsDNkeQTsO01WeLuQ2z6P81S6HyxbBjsQIkQDupS5einq6sf
0eCS5JsVc9qWNmPSCoIJutUSCUUX4/lUxIAPyH57SbfHKFANf18UHg7jJGKzkOTBwmkl4K2K7kIR
/M/yUes5joIHw+hAY+SNITQ4MVRsbGXxR/HXoH/NeTsEt+/+cjHM3UtSO8W6DmlS85guDw3vu2O7
4nC5FtYvtL08CxUI2/848OUKa0CwZr4KeE01bwHngw9aYTHBwojyMdEWnFkZij4BgYGSuGUSPah6
bGugHF/M3KmE2u1FidPM/ZY77kEz/iiRi0FqBIgJdnVyozvZbfaaurHboTRpt7KbXqFoWNm8d6V/
iI9/7o9t/sKOiLYpFeDSMqzsJZ58p2OVKt4dPbwvFLyPII4da1SdVil0rIIMIyqpHXsi5owcwze+
RyfLUa7BtD67KMZO9njFc7g8VPr/K9S27ZRlSinqWHuzBq5kvKEtCZf8lF7S3iUyLmSeQrPpqGnr
19VZQU17eKlSp8fIm3xQEM94p0k/o/bwGFditFMl6jSQDBiAPNINObmjilhPIp0k542Dg1fe+YfQ
ctEXxq0kyjhTDg58KFwPLlZ5oKotY4HsNWV5R+px5GW+HP+iMf4lnvNwNGiv9tJZbt3XN7qZcDwl
RzvYpjA1zVot1HCKcnUXhjo2UXih9rlvuotvYTvDsCgvVyyqG9PXMKDLrgVwdi9O/lO2Kyf6BGUh
zW/+3BPbINYVQjHmBuDS6KoaUlviMvttHptu6W/kFHiZYm5minTJIDOaVMJIdWby0salr/zvDLsQ
4wLCev9ObJKw0gDS5r+xobYdrgqVE/epkXwwImzusLDhx0RrCmNETTLEhlpROWIwh9WTbfVPouDO
TeapRfgZXVuBMeaTqcRoatp3kWedm6b5nZigC1HgqfTm8zTYm/4IxVyOJAwkGQ0IpV9bj8NZcbEa
ObwrXoZTn9g6RriaIHo07nh1hE1rvcCyDfQ5/YO0FOIJqnA/KPEN6PuO++kTD4KJ0UqfpcpCT9BK
Hwrhrpo56kBvYEcdZCYQV1j5kWCfFAyneG3IU0kUO+5+D3jRNcAOmMX/UhymUpaPWmNWOi5KEL6V
w2PScWIE77jo/69CX2KiSz6tII4kKidBRTGnHjgJ7aYjWF06G13FolZTFSKQmuCsrorxnKqc0hvV
171bYSJrmIf5WFvAkMLykCXkthyQpdVm0C+FM5uJo2uhQ/eB7ivbdnq0ko1xDnpjpAZWg6FE6/de
dCAeqe3shfY3Er8HGb27j7eZtK/gGPcgEGsuSgNwqLxYPxup6g9RVE73k4hnRDsvzPphH3D79QTM
oRjIUEAMoTOIy1ypUkG7UqPf2qPyVbBbpwyUB9kIlOA/LBS8b7ntHGKFyTgnUDYZudgDM5/tMMi9
8sm6aVMs9qv+Mn3iYi6c90q6raJ/pGQfe62MWIUgQn1ibL4LJzeLGjsMebWmzXTsIhfbtll1qThO
VEkLyS2OmJpFjI9L0M6KvuyWtwk3yG+HrotYjK9KBZXocgR1mTNUNgcxKMNvkWXHIGPuxe/7mrLt
Fy9YjKMqlVkfJToBoJS3nT7jDShQyy8JOMW0Cd/KJcfyti3hAsf4LVXJ8kxSKZxcZF4jTcQpJRIe
ROxL/B1qXEKqbfH+BEyWBrao8O5UajhKATRRpuYvSWVnxVFsvUz8Nk1f9g+T51fYZrthaTIDzF70
s4s+bNeB6c53mBP0xEPoiZzBiu2z/CMb23jXKIXcxzSkteK1mRtYN5XYWDtt16HO8V/bdnZBYhRy
wL6uaWqBZCnkmOpoP+/n5ik1B05rJ+e22O67slhE0GbA0maC92XLiabK7pXIboWjQrxJ+LF/XTyx
GGWsMNnf9VSssm7cMPnRtQYm43/ug9Af+Rji/mg8+yXeFLJOeqrxRPsqGTcpzwe+vXXsATBStLHc
CFoFgNFZfBXv5DGm+pNfIE334pcG07boNcZaEK/ERGeHCpi9L9/2IV7ko/+/ykQiuWjamja1N9at
hYEvvJvzBns5/lBjsgSzXIq+ocnU2J+V9J7IgS7fhMsL6lMcYbbrNRdfz+5vW0qwh0kKDrNT+0Cr
aycXiWsR9YHI4HnLLExnD3YB0pGoS2+iMM3Ah1/eJIV5q+eWm4ZgpNs/Xl5U1dhIPg1h19N54OlH
/bvBuFvsCl78PXvunukkJK+msm2Cl+tkgngaq6I0JoCTy5t0OhO5tBMNxNbxQQQXipl+3RePYx3s
R7qh55EyUxoP1BlFbDmqq5d9AI7usN/nizmaik7Vc8gGcGsQ1EwPbX9T609K/7oP9bYgeccS2Y/z
WMlUtadkIQu2ysZO4mtuVN4ZNtblWCAGz8EvjSeW28nTMFyFx7fz3/tEP/UKe9FhdqaL6NkYKg3+
DCFTH5Lk0SoFGOd4N4YGJ5pvV3FXUIzvyawpjyQqMSyDpkZlkHZ2+2qhWX78zuXi57galm19EqY0
LwsoS/XDvG5oX5xT4yRRcUkC4WnwTL8IQCuyf6vbT0orGRnvo5rT3GDfKL5RrNPgV2f6NgcGNLfK
bdDi6jZWD2gorCoODtzlPdLxRKbqvfKugiCV40y5J0wrOXdtfEQG9R27jXl1ahrBd1TXYLx4YUSd
2VOeFsnCq5mEgmNnK4F1P2OdQ+KbPL1ROHDMmU4GapxNDbj4GN1QPCxVtVxwh7vYSYtGCLwScm6R
42jYxzldjYVwoXmuEdsondA2RwLGV+kmwoqAv7BTIbBci5PO8DAZ1y2Ii9SM9OlpUZoHdW5eSksK
OHLxTpLx1+WUkjol1NixNjA50FJx62dQytBOvcLh2iBHUUxmnIRowtI3dBqRzpdlvvAwvybH0X0L
RQ+fWOKGOuHF9lim3AJfzUksAW28x0Y8OBgEP6dM7R6rnkq3CAR//zg5N2ZS6VfmNmey0Ys18NRW
8qxouUZvxv0+BFXtHUsz6YWuIEJDj1GVxIWhifPYqBIWNUwnq1c8cC27+1A8aej/r6B6CV0xCYUi
HRg2ZNMuh9/7CP/wwfMnXWB3qceN+R9DxnCqS+kFsIHemW8pjaLg8qbbtuRRMO5hiehbQf2YcVKl
GheC3GM4R0rbv9T0l9XjAW9foC1/u4ZgHFNWFEWmZZjEsTqsUC+x++1X1T7vY2xpwBqD8ekgFEuU
iDLZ1R3xUu2QRKZdiL2t8SbvN3NHhZKQ6mBxBR8po2t4XG/GNkL5jDwvPn1HIo5+VoIF3wOp1x8+
dz8XOEbfTLMlxmzh8Pr2XGZeO7/sHxxXHkYBlFrI8raGPPq35EawY6d8Io5qg8r1/7cgalsbLgIx
2lCHqVUnBvAq65ZUPphIu/GwLxP1z6w7WF8RowzYLZJh+zu6cNSgOyoHgsZY1c9OPFoOniRMKBrR
xtF0Ia7GMJ5E2de176bKqZPxJGEikUY6K54IDssq9MXOzOqurWO7l+ofQwre2NE6G2Hvg0P0Uyb7
55LYESpxRPVTbSFaU7ya2l1R/G54BDubee7qlthmQAUD6ZJEKXZ1eTyjjTmQpK/KUHumVR9CbJ5f
+snLQhXfL4bk6t3CKZNzbk9lwlIyp7HUU/hcvrbCq0G8bTrO7W1DGIYui6opghj3fayIsrCp5phm
ZOSs1FhLIp+Qn3GuatvzXUAYOdQ4q+qaDvlXhR7h8xrLiVD9n+w86bVjhRIgx7g2hQKXtYjlw1hB
zCYrQzu10pJDNUDfYZetP2OjVaS4+xa8GZVWIMzJZa0sCwt1SoZ5JMVTNHLCBe/3mUML+8wSIhqS
TMW0p0iyx/K4LwHvmJgwoWtlOuk1PSZyjKbTkJ1EHnXwBoSqgqBaRv1OxR/KOIcuBLGNYWDpl5Em
z6YgnkSp9kvL5NzFVoRY47Ck7ODwApOERpeLgalacvEqcCc4OhYNC2iHj1zr5/7JcfGYy48KoxPn
Enj9qfxdfemD0qExNjnqXxGSQIi8j7fhY9+Jx+hCVMrZEM8V3RxBo0V3KEHcmZ4+EcjfwTAKIeQT
yYsWUuXNs5YezNHfF2NDpd/9Pv3/VWJqSBLlRqZiVD/jEkMvHDWgQZMJqu9+n2rj6vdjLOfptR6/
36iyjaVpdm+ArXrobJk4cvxlXxiOaltMkpBVQ7IUBGBESH5gEvAmkpXb2DQ41X7emTGJAonGXDbz
BqsTBtmD//Qb0nLeyHmSMElCU+pq32uQJNKUo7AsKPcnV0XDo6feiALvbofxBYPRC4lWQ5LxpMRX
WAPeCDchz+FstUqsUDDh/l4H6F6+QVUgzIivK9u8Tx5otQjTOSg1XDW/yZf6bnriv93tXxOKpe9h
5wa0zlkG09Hy6KYFi7jaf2ZMTVVNtBobkkFnahnzRPMMUdUcGMrt4uOjK9CPxnXvLh5xBZdXTdxU
ihUYFXhlS1JXgVqQLo1WMdakPnbLrc7t2qaH8sFeVxiMvaaEdJkaQqDGzb5gbOSkXFsB5qmd+cBt
rtu8oBUWY65jawpSQT22cBBu+5sCzZjEwTNJ6zZ/0empLOh5oyRbr/HvLoyx3SZTQew20gt7HCSX
ssiV19WhUf3pFN7SdS7Kcbzf90rbkcnULAupCQikWW6eQZX7uqA7+bJjiT6K5/oain/Ij5jcbJzs
PvK5J0uDz8dbvCAywUnus1IbY2px97Q9vQ+GQznaI+hLm6A/8IprXAEZK8iXIgMDOAQU78UT7YbP
gzJ1pUBA8Zm42iuvRrptCBfxGEMwO9PMM7q0Mal+p2Xh1KZuz/1vzrVRt7R3iIwptJlYSEsKlLyU
7VYdbQWvuqQ75fqTZuL5yQhK5UTUv/ZhebIxRmGAHcSyZqBa+XA3ZOkhwcq8peR9wPNgGDsQMjnH
uxkNldZNXT42aF1reZXsbV9yuSYmiEWkw+mFEKVeEmeJZ7tQF78n+i+TTK99nwRz0R7mVnHUMnod
ZMHbP8mtF0TY+gWfiW6iqjU5ugzo9rzh2DzGj+CHeOhOvT+6M6rbaAr1U97X/WZaaFqqjARbx3cO
gxmHdapjyzfWbrUPXXIjTpC+eohaNyt/pOXVrH7imxtC/gFk02xhGBVdnnDIU32IFXeZbmfT5hzk
tqO+YNCLXgUeXatqTaaW0Hqjlyyo9iTecBU9dXbvYm92bGM6mhfs/sGpXEAZHyaQsK0Vuni5eCs3
L4dRsI3rxdF9+Sq9Lj3eQmuekIwTE2RJNxLqVNLo+9h8VckXzinSH/joTy4CMV4rlIdB1E0AWI/J
zXKmLzv6WcKkxXjO/ZHrlTcz75ViMO4r6SIwg1F5SNu4qWXYS/5LSn+qauwMGs/UtwPORTbGa3Uz
KHsT+jU0niYsqpIOSWAmeEXCOJQv3HHfkDhWZjHeK4krMRfofthFOYvZtVYfOhBzEutQmBHI/E6p
xQkGPEDGldVzG7ZhTuUzpKssK+4n0/Sx7cmbDMWukvB6IjCLcOYM0fFgGW/StYlYWBFg6QR2cmrA
fUaHAHi2tq/6WPr53r5FOWkNkapKLh4i4yyNHDE4tqyxqbg46XOnoUEeDmQp7eI188PCaQ7x79al
Jda25M7Hbzt/yzIUdI9iwNZizHmJI9E0Mjwpmk+THx2623A8Vi/VYQA7sehKmjuotnDHfZTbNPIV
LGPk+Jy2MiUGbEfXdIKvM3ucDsl15dGH+LxyefFm69lHVVeAjJnrao39cTUAy+je0k5LknpYHegM
kWbnS2ibMnaYpH/pQ2yX6ddiCT7j1FbwjOEv0iJZSQH41guD8pR4lWijW+w8eJLXYLTPJt85iJuZ
ywqRsX1iCJnR5UBUA3O2RY+AdTp6Cr+ojxbI+XtUFg7ZNbf3Z9NEVqiMAyB5njQxoffqV8gm8Nx6
o//UKBMCHjzEq/47eeHIydMkxvbLrlk6NMX/vTuxE5wwtVE9+5qDcSW10Xq1uCXvaDe9+B8hddYP
ZISm1RZGdudTdZQ9+kgFOq0zbQQoHF4/BdWMD+FwBcYkFXGfdUZHNWeaf1rku2l6c5Q44zS4+we5
dXMathPh9RoSfWAPyGSQr8c68jA1ehzIUeXRZPB+nx7qKjlqmraSVIPmedqj3p8M4bj/92/pu6aq
KtyYaMCdMfqujlOflia4Z8TlqMS3kebJOQdiq3FRXWMw2j1ESHxaBRh57HT/R9p1LdeNA9kvYhXB
BPCV4UZdRcse+YVla2zmnPn1e2DvjmiYezEj17zNLbPVQKMb6HBO6cx+4ZWoHhez+5hjYhFNS350
q4FlGJaXOrP0Vb5l62v5gq0bahFFYTRCR7ub9mVYR96chLiuN4XymtRx8RhkmQ3C+SmpNZ8NJAN1
2mApO5pMZoZ2W9p8as02kXSNSJZeLFr0XYN6YIY/q0K2cu4utfKllF4L+f6J52Clu9hYkauzZjQG
7AcYpzu2rx/n2kmADzId9NypveZjf9RrJ/by4F0JpbVowXQJJsFTZmLbi7h3BvZkBHd2/PG6+W4G
qLUQIRArtoWL/IRFHHbKneaHpwFaoWPTbdCkJct8cEO9tpj8sK4OY02VJCy4RrShXkhrj3Xdvhqn
U6vNhWNMkR9p7xjQXh8esfFiSqPRmhTIHMqXYbrTq931Fdx0MG8OgAkhFiDChTbww8Gmz6S5oYt7
/fsyKxccTEBJgykH/P2AdrbjA6ndeX68LmIzBbw2AsHBgHgsLwD/17vkTnXZqfapA/ApX/EHdEWb
aN2LDsmJvshaaDdvgWu5gmMxWW5lQLvqXetBO2ku5gBcBvh0fd97gcOTU8pRdpmWLKf4ILfUaSpJ
BZFBcB8vpwY9yb2kCL1pERawvlUTpMCmaHFmX7QmiXuIYLft+MGSEZZshWZz9X3B4gZrSgpQh/eu
thyV7pwmqEOEX/tCRqkskyNYnhLWORpJIccOH9GlMmcLYsttbn6WWN+mV1jpI1hfA/CgtFchZ3kF
to+Xnsrn4fw6gFQGHaN+g+rgfG7PrmzWbPPZs15H0fq0TEsUs+OuT0fTT/PEW7LCfXi095kfha6s
HLFpem96iqaXWcHI0L6EJ791W8a3PcBeI1njgMT2RBbsNG07BYhCSJPMuzC7L0JJ98N2vFgpIQSl
RA3bqS+hRHRke6TngVxce/nRRA0CJRWJ79t2ECtpQnSa9IpqWgLHZOytk+7Ve5vt7NvqPIB5wNgt
l3SXfKvZTmKQXIffwtRKqhCmuqlTusGEjj9ZnDOvU53wou+jQ35nvtgfrouTbRk3m1VQ1CIzTFGj
gvMdOIyhXT1mTfKOtPXK1MXSK3jKDaMkkJGDP2z4rs1PowwhV6aG4C1MwJu3SQ4RVrG3m3M6vKOs
u1ZB8BJlotXxEuD78YgpsaL1hq73r+/E5l1vte+CQ2C46uUJg4ixel1Kt2gODCXxXNecgEhC7vXV
+u0tR+bQHBQb55SY36PuUUllKb/rzsYSczq5kkcGgIl+ZjrorvAS4H4ZnuEQ96XcHaqLJdmf7UvE
P6tnqYJnALFWMZf8ctd4AMdle+IpXxM8VMhjeFyAdYIZUPUARuV3zNwbb4ZhqYKPAC5wU84JIroy
2E6GEWztPQO7v4jgu7k6orOmp5kaQbXW54/g/QQInsbPP2g7zeHzujK/dz3yWiKka9oFY9Rq3Drm
2z7zS810kDZFxdC5bvAyIxFuEkUQgBCNR/iAnJb5pqluF1kGTGbogluYx15P2cJFsGZnqvl+HK2H
61pIArmlCq7BCDQFQxmQMVgHDgMTn4IP1P4xNqR5w3PoydZNtj+Co9CjxI5nhv3pi+9ptQfjFWL6
c6D8dV0xyfaI+IB6YmdBNUGvujjpY+Gw/GKy79dlSPZHRGUF92Rt1Tz6LObfdYexkliWSZJJEPwC
Ka3UUtEv4y7LuU9ugl7m6nj++7dwTYEkpxk2Q3urkKoKwaZu6EuL7S/uGtVbyHczvE+6W0PBRKLx
yVYvUShpANpsVEBXyT8yBaWYSewkpZBpXUYfs6T7GEB5/uv8WgI6D7eFO0OGPLS5jCuJgptrgVFg
o/0T2Y78Q6QelOr5uiFsGtvq+1z+ysdZEVXUMoZNo8PxYmpN41CWHWndvv6ZHP53rOQ0aR7r8ww5
peobYeKUzUMTUYljk+6P4Nl6ixBM8UHK8Bf5i5O25u4IEKDGRdemD2ryU966+t/XNdtqfjbWRiH4
OqOPWZHXEMr5cBTHcuNTdTD3QGvfyQjwNj3QarcEl9eYactKzLu6nfKMSeLcBu6qtVcCiUrbRoHk
LDNw0bbEejkzm2BmBCnnge0b87mfP+mp5LW8eeni+d+fIsRXURDbJM0KiIj0m2i+0dBhZDZns75V
LN2VbBA/I797ijdZgqcYTGoVrQJZfAbsB1yY4ZHHAXXQ/j71CneR3Sh/+J5rEgU/UZs1S4IIErvX
eHHLL8uAeiSKIsvZ8ho/Pc6Rp3pR5bLM/QnKCpflKZJE6bbreFNbcB1WWg9RvOCPyMrPs/59lkH7
bz/TVnso+I5+icOAB2EXRKPLffqxAWgz+LsqJ7gx0h2fN53PxqMM1oHb+LW1FTzJXGh5lnFoW738
MCl3Y1s4Fijxxo9NHjlDIrFTHtOvSRM8SjIiPVnxneTzfPD3P4DZ5bSw25eZ1VoKTqTQoyqteIky
eA6/sp/Ulpfoq3r37yB7JSfcFhxJotltqwVQK8Wzzba8qdxPxiw5eDIhwn2ps+rBDgiglNkQe2o8
xk4/GDdGLx0/uX7AqVgiq/pKsyqOUN6fOt0FafaONy0WByQxJ785xTvZ5UayXVR8Z5kmKNZijvTO
U6dgBNlFu/qZ+qwHWDnH6OxlOfTra0nFZ1ZrDfbEuMAUgyfxxy47pO+gAkEc+z9/gd6CX0O0MVW4
tFkQUaGoYj+XMvIwmQqCu7DVQZt6A9/vp7tKd0z7rA37665eJoL/vrplmHYaqBMnqGjrv9Vpr+f7
IPvwZyIEh9DiudloFCIM0LKM+6b70shaN2VaCL5AZ3OdGhp8QUEy3+zjy7JkoLmVjb9K/DcVH1Ak
Qi+l0fANOXGqptyfWtd6qb3CAX/IS+MWbnKRee/tqubKygSnoOuJFgR8/XLH/AGDVV+aDzUmsnec
O9q6sYAVoEWeNjh8gDmQZMSux0Qqvq1ylVZ0zCGdhNGB0uRuqaVMb9veiFEL5SGLqCJGSm80IA2x
sH3TLtjjNuin++rQ7np01aiH6KJJMjDbd8I3cYIr722rGLUB4qrldgo/9/mX0H6103dQYcM7vIkR
9q3ATS4YeetOBeaM4sbKdr2MaGI7y/wmQ0Q7CRe918HmyxMuk4cHPVAkyO1y4iM8mSsbnt8+Zf8o
JCKfRCDpHFKuEFjfnDZOnWVCaZfKshRbYiywzBPOB0ossZLcFxgcBJY73sF39I7zoQ3n7Gu/A/MK
t3SOC0Crf1G83zL0tVjhBpolSm33C8SCUOYnVY+GEluoOcwBrb1r3zdSMrbN19daphBAyqVjemKm
kHmz7DhqxVD58d7w7MvkorcXGP3RcPjv3ngtUogp2qB1wzJCTZ19LasvrfUYJi/XRWxa5VqGEFSi
rqR9MEFGdOSwfdPB9BfAR/Be5cKV5Zhk+yaEl7lkcaQRCEvtv1r7QtPX69rIzFGILUHUznVsY49a
5T5EWnbQH3oZmZFMhuCRMhuMX02cozYef1o4yU8KfEV18a9rsrlSwA8mNgOMI7oJf431nYki0TwX
sLbscz6ewkaW7OFHRLz6I7H9jwBhK0iOrLJlQkBnO9aJz0+ML23mlkcOMW3faLJ+TJlC4taMeWuB
UwUNNSfjMx+CyS/hhTxaTwpyCY3bn6nkgchd9jUFhX2yx56V6o8VPHLHpPjLvj1qh1ZyRjcvy+uF
FEIH5j+7duGK9ad+dsaPEQr++R5oVsR00Gnq08R5TyrdMg3dNBlVTSKOgJFBK4rUQI/u0u/V8KQB
BMG+U00ZuBzfkt9X8E2M4H5ibWgJbSFmBqDV+HEqUccuXsYlAvVu8y57f5Ml2PsYNUu/8G5nddRA
hDufplYGMrztwVfLJpi8vfRWkvHB0Oj4k6Q2eEld1ORr2Lx6ZtJ2w83q0XqfBJvPF9YnA59CpD0A
svhDavqU+pzuML2pb9qbxsm92BsS77rv4Gt1bd9EyweOXaZOEDs0d2YTuUb6CAAB98+ECGYPcNAl
0AcIabTbURsdQo563EuEbDoNi2gaiH7xn5iqK6zWyLQR/rxqD4N+NMPjdSUk3xfzdLi9GEFl4PvL
eK7Gj0Mmya/Ivi/k5sbIttti5neG5bbLLrmMD2RzpykoQgkluqmLtzw7nyq7j9HkHo6g3p7drP5O
E0lM3dRhJUO4axVGthQYdUCgUEHdqtEbmraSa6RMDR0GvXrYzhYBILwNFzrWN1VwMYYA6Didf32v
t4hADGulCFd0JWUqWWMDrxGncbKdOte8JrlM/WFk+zz8TIpTD9Cs8vm6UNnicc1XMvugIXXAg0Ow
+Ip9Dt4BD/GLToJLG0qTNgWP4hh2eJzt3Jl1TXZTkO2O4MUi3NmmkUBG5xmnxQPEaOHUqD10Dt0H
zngX79qvsoTQtq9ebZbgw4ykB1eZgs3i19L+Nn0wEEb/5jh/gQOwF8PRX0ZZTzBfrN/85kqm4NJA
LJWnLR8ZofRvJf5QKf4c+cYUOH9kEyJudb7YwVL8sMPmaKXpTs1kBDCbgftNERGzOszUkSb86qN1
uNGFs1OTS1B8aRJjn8+pRJ3tC9BKmuAgwLFUTzTFshU37NTcA9VqV53J52XGawzjzWd19q4vIN+H
K/tEBXdh5jbG5moI1PbspB8acCNzMhZZlV9i91TwFyXL4lIpEOFYnXp5OB01gKTolowjTeIiRPDF
Ja30rMm41dUPTfjSmE/XV0t2lKjgI0AGFKmkhzW0/uxrvn5gR9I5zBt39REZV69f3gNcuXZL4gBB
VBtqqVDopJZnazhqxV1ifLquFncA14xAcBCYAaJRzKeJ9fHcVs/2cku6FsBFnYNMhZNEmntdnmyb
BOcwpmB+s3moHch9yagXK7p/XYLsIIm9/4XOoqjiw8ONx+FrOFV6BVpDnloDs4enPl6XJ1lBMXeT
z+FcWD9wUtSP1sWkh6r3Wfj3rJRuWaWS5ZMJE5zEyNKalhWMMFbS55n1lxIvpLaf/VSHjzASTDmG
78iGruK9iLXYzYxhIg8iqxEOYql3odZItJIYBRNchBFGJCT81RJr+3b+yy7/UAXh+jDnjA5BBKOr
gvFUtQCho5HkirqdAHpz32Kvf2pWQd0GWCY+Pkh3mRe8FOfJVfaYEP4qq9pKfCoT7hIJmLTMgjuG
rjuW1J97DGJK7iuyPREcw6xkfanz8ErYodEPhawnUPZ9wREoNUiQdYr1UrP9GHxLtFBiVDI/IL5K
yqAlTc/BO6JjhroswUxcRh0QdP7IMrLbSdL/LNFI7K9Wdb3qLG4BFvNCcpMtf113NJJNt4WzP6Vh
HUdcnxhUBeBboYdl3l8XIbnxiKO3hZnMxswPitp8zdRboOc4TD3rIwbCdUngkW6PcOgrvf7fgM2h
CZr7lkPte8Gu9vi8bVE7MtgvWQC3BS8w0SEh4JCBcg/Wvvpb95JdEXjUn9jPRG3tlJ0j5U3UNwMs
M1RqgfyWiuQZVkcDteNvV/UB2Ltudbec1WNvO+UNH2Mp9rPMmW7v4T8CRfqMoA2rvKMQOBiPuuqV
SuSQ+djlp6QvnevmsmnxSCgYOtCyNVUc5k/62BzHHDncOZsemF7uxiGUJDxlIgQ3VOOGbyFNBygo
q/GTAm+W0vSva7F5rlZaCJ4ImRFQj2XQYmGpYyjf2uyzkUh8ww+mtN/uWf8IAfQuzGT1go31lmap
BSHdjifNLPDp9orT3XN2E2VygBnIJzQ/z2wnbT3bNIiVaCF7UisxNawSovmgN6ZE0QATO7ztm5yN
Ea1F+dEGy++3mjnKSysJi9fXlogdCVpi0mXRIDsmlxAjDGF60ywy9ozt2LvSkJ/B1eIOtDTsqEA9
pPQ5llfqa6Mb7zs/vTcO9ddF1lR63SaJKngugzb2ApBj3svHGzyLXdo66Yk+kofewyBU5qORRda1
KFtI/vtKRRPcMX1dYyGDgTp2Ubisat1U2i8rU0145DQkUkAGBTE/kMm95VNF/A4Rk1eyyqfoIf2q
fr5++rbd8mrzuPmuNGsmA5lDbiLRsTlmryFmlqOPzOHU7SEQ5eXocrKlFFzKgs7puOaVJ8xBLeqj
0j0asiK1TITgUmw8B5YBEy9uovuZcUGrApW1X0pOtdikUNuN0hQNRKSz5RHjOe+PqY36dBM7Sfb1
+h5JrEJsBC+SrLQT8McAj0+9Szv1WZWDjvLby+8O0gRQvcWZrEVc8hEAkJaG2oJr3oFE/SfOdr8D
WpfmgSjGk+V2tq8f7E2eYOl6Tkrg06s/GzDSc3sJ/eZTfFMf813zzX6RzZZuL+GbOMHKC9bGhZpA
vWL4K9Nekl4WYGTrJ1p11feVskCf0VIPCQ2coSzPTC1f6ADWnSWYjmkIuNMFNwJqnpohum+p8njd
TqSLKti91kRjUlnQsvF4lEMf9Tn0U7fyKe500ed3pZbe9lBMAc5xnKshX1Ri/I0jECXHwJa4p+19
Y5SYmB1hTER/N9lCanSTQqPmU2DgXiwJkLLv899X3k+Lkt6sTcJzjJ9ZNzhTLeszlkkQIodhtqCL
A5ChW6b3mXaKyfP1TZd9XzhIBajhI1bh+3UNtLv7WYbSwf/9747hbQeEkxMorC/CCSukK19Y1LiG
+W3sPi3xH26EcH5YjNrpUEKNZGCuOZDjUMiK9zJNxNMREMx/dxBB6tHRwLSYll4aPy5gwLm+Jdux
4Z8lE9Hc9VwL61DHkqnUs3V0UYKZs2h2gAZvx/c9q9ibMOF6mZvzVAw6tBp2ZJfimY0Sg+IXZ33P
J7T3EYZfZPptV4RXMrkzXJ2aOWjCQg0gs/E6b8Gg3YF9K+6GQ8f7pRhohMan7CG9kz3mJKZuCPdM
CiRk9ClAbJselP5jzR6u7xu3sSumbgjOoIiWllgWvh+qmfba0ZK6UQL0xbzTPxtt199PlGS3LesN
WbJEYpqG4CQiY0jHEultlynUA0KbQ60XOzy2qvQhxM3hmo6Cu1CNLiNKy20TqA4/mzziPRhV/fhO
1oC9fQt7s0zBc9gg7Vhs7pmaZZekD6PlU1nl+P+JeG8yBLcRkSaK6Ax1QH6IPs5kNyDVbILynU+0
6sdJ8vbY3CdbI+hWYRrVxJbyvgTSAiGAnGmyz+MAQI75NpmPc2pLPMimpdu8McbE/KxpCa6qMefM
qnlkBSy3w4JiPyWBd93YJSLE4B1OXQRyb35XMI/52KJVuvLfI8FWNdT0Vd3Whf1XgtQEeiI3atCM
GcpdMnz4MwHC5lvzQEMrh4GpAflo1e1NF42yk7lpxPabEsJOBGFtmL0CJQZcP8yov0Grm8PqQbJW
/DPisUQTFLNNYO6pllgMnEcKjkQuxtgjtXiy/XEHtkIpXuHma28th1vF2nMjvUiLDEvG5fSTW17S
CwcjtbzeG2+0g012Mq+9eUbXMvkSr2SSwsj1mes2P5jOT/bH7lydu9MP2Dl50Z1Hn2trKbg4M6mG
Yeghj1cKDRcUaZcQI0GcH22Uck1uHaO1coKR550aNzPDghKluu0szVuacH/dzLdMcC1CMPNuCuEN
uMuulJMG1reqvq1kdUiZGoKZA8AhNlkPNbL5o64epNQsW45zpYNYFFwWw8zsEDqM5bnIcf1itpca
i6+jp/uPVkusBy5Tx6oAgBru0h1H5Xu2+EUvQ/+XmbTIsTZUDUg6+DHi46T8oaUsXrQb3N7TXcBl
RSgKHv5MLeHuQ+y+LMbghxHcBUHis4JgXPH1upDNMdn1NgnuIRmnTJs6SDGdwRswo5UCcwddCU61
/1OFBK8QRbYxZHwJ9fF2Yh9y/X56T9vSWhvBEQwFs3vbgDZ0vi2A4zk0z5L1khwbsRBYxbUVGBUk
ZDfBHpCldxgcqHzDGfz6ns/mqP2u8v5QpuAO4rIMOIMov8FxmNTZcLqvBWB3yhgjQZqThK5uuu/K
16zXUnAQTVum2sw17VDV5xetGYO6jyMQYRM/oA5BxvfTdUUlIVGsH05mv3Q1f3hWagxuufSOKnrh
tNV0qOr5NOiNFwcjXqXz03W5myNXK1XFQuI0a0GCObuf8SNsUDMqkJt/DP4eXHvf3OaeZu9aVYrb
LXHzYn2R5lQBwwIORDTuFX1PFj/vJGNIEnMV64vtwJCA4ks6q6gon7CmkqXjXuj30Is3LTEAs6Aa
wmO0zFi82KXOl27yliNxWAki7xao8eMxL5weELeS/vjNWTWqvokU3qJJVOtGF0NkciQ7+0zO+Z7d
BPfTEzq4vObQ75LWGfbpLqjQFuJIcfJkGvPfV5cbo0nZXKYQz2k/eCSI/fhi3hoOL6POqiN7VG0W
W9b6Ci5aBxxgWkYQyEOP6hMnvzAPGVtetd3L7m7bBvO2uIKTHpNYYUbC95NagBe1A2UPbCTTlZjN
1qN0rZPgqDNLD4BcBtNvMOI4PAXH4swXEPe1r3+qkXBfG6ZQTcocGhX0sS8etSWW3D/+n7vB25oJ
/nnodbOfC75muH4Sjpl34fQJjc85RIpnMsoEcgu/dugE11wtU9v2XCXTGX3NbZ38c7rnba2YSPkm
y/nK7M8UKql5BB77lptEjb6B6abdD5/Glwati/kuKl1ZB+22U/xnMU3BoaSNZbQaP91aeY6iyJ8B
5jymRLaE29fTNzF8iVenOB2itJvoDwM0dTd/jNANwbzp3MEOK2RkdvifmHTtDEkwl5wvcQSmWtIp
b7l6tVK52dTd5nnz4frhkq0g/xNWqsV6BCipCiLG8UuI2zZV74Lh43UZm8tHUDnCI183ANr8q4wl
rhvbmAGAY8fPgKOeOJiL/Ze1yOZbt41vJUg4W0nJ0Yo4hiIvcLSPtbuc4z1vKYrO3bPshrq5OSth
wrnKAIUDjHgIW+h8nPrYJ9YgiV6ShRMPk12jEVfhiDutda77wgFSh1tbF82SjSxue6U3ZcSDFLCe
LQMH+5qAqAlo6hOrHP5e4ZVl7WvgyzJlmzliuhIoHKkCfSMMXaBInLxmH5TS4Q1GCFTfc83RLz0m
rTGvtOsPVuFdt8VNe1/JFQJy3obZiBZneIzxEIAr09IP1ih7ZG7nUVZShFPVhMqgFB200x4m8EQZ
uPvjrWR44QeGpN1LCXiJQNZZJNOM/746yVavoejcQiaNCweUIQ5m491EHSTRWGaT/PeVGI2VZqkV
fOOsr3ria8bTHGROLXvHaDxQ/Ba2VksoOI2hThQboC38IsNfFLFvvBiYtrYxUml5P1kQoot6Mt3I
Ty4yhFnZWgqOZIxDtQcYCVA3U3CJGZ1T2l9AT3XdFAn/yjUVBQ8yMGoXLOVWsu993hhTgPT5Mt8P
QLr6cfDO9tF8iRBHFSdoZUFNoqM4qT/pYUynCTqSu+k1uufJ/sAz/o4+tR5KkT44PHxZuJa4THGS
awgqDUYKhYP+S1I2jtZIHoUynQSvYlmhqqNXDD5Z+1ZPpRMYoEZFP9X1jZOpIfiQthsHVNUgJQnu
uuTJniTNvTItBO9R1H2mq9z020hz7NlwSfY0ZK9/pgT/I1bnuFCQ3mcxkDHz7nPW3sTyW5PkBFuC
pyjbmqozByjUqtsw/jQZB6NT3ZilAMfch+qXsn5RchnY3uYA3CqwWILfsEkW1amOxQNp7atB6BNN
jAMu3I+5bbhUrS7FZHlWVN/WlXG8vqT801fOsyV4jYYFpFg4wrIxfp6rW9qck8VZQgND9NIr6aaN
aDpQynUAvJk/Avpq+xR1ycKxGfkzYrix3HJvhs4jXrZgMuKAFOw2/voecCF0yNqQZ4PBwBDcVVQ3
BXAtkR5Y0qDyOitRnLEBgOb1RdyOnW9ixEtPDeYdbaghxtjrO47K9Ar8PzRh9t7kcz4v0/K96yI3
Q9pKovCK6OduqqsB1/s8euiai54DTid71vPpT1UT3BNmfOM84i0GyTHKd4ab4Q1Bkf9QZoc+zB7a
Z/cy7pltO/ln08QnBO7ktOlbiByH5wXD82ryWBcSu9/0h6v1E/yV2nRFkBDsWG3tWHRvylrrt01C
13WmA8mQWj/ad1fGXvYjUcA/j1zfq+nor4uXefnzrHMWj8zBQKsTnZZE4uQ3g7MOsBdYumbaIjaF
RRWWqTM6tga1+6zF3b41Pi5U3+nTsA+s7KSQUFI93lzGlUTBXxo1sihqjGXsl0Nk3AXv4EA36Or7
gmdURjaFNUFJ18L3pwSAOZ5WP10/SpvmtpIhuMBsNsYq5dlnI3X0yFuA/a7vrouQLZPghtqhIZOR
YmOakd0MWrWzZpl33dTCUDFAAXJCwDXov8bGpbOJHlITng5z5zs6hKNblEmDaYus8a5rIxMlnJ0w
aQ3CcooqOMvdcN7b5l8leX2PDB1840i6oi9B9G8BIUs7QUZNgEG2VxvEQ4kL2FbjTYTg2UJ90euc
i2jV3onyy5BaTiMDctzceUwz/J8ewrbkZpCb/Qghc3BL4jtDBu2+nT9YCRA2I68W0hOFCzjppaP5
vP0fyFLB03zD4at6GfbIdi1hJZAv68qx1UloAL0Gb8LgswJkqdbRD6Fvu+aFnPIPBOiz4a48XDeG
7af+SqbgZoq2V5S85Vvl84dVtgtL1zhyyg7Nab5ZoSOTKNs2we/UQWbTlkJghz5bR0/YSzTJnvWb
IXyllOB3ZiVptULDQpYV+2Rm+YNhDR6L6qMVT5JWxN+sxNIATwnSMySyGAF/mGCGCQnShYVI+Ayv
s2+5Y+o3hxoNErrbEmc8yCZYf9swUZ5glTRuzAKNqLGvZ+78sXUTT3Ezp5mdGeW1xp3PsiKCuJii
QMEqZ1CvEeA8olTRfFXGGwPsGdGX8r8On4hSBDsM84zlQczVQt+Cdmv0+1SXFJxkigiWl4ZVYlq4
dPlZcFHoh6S4VY1jUUiydKJ9i4oItseSoewC1sU+LT+k6a3ZP0pOrEyAEPEUXWkSOkCN0jfvjJOB
ylX3VUscCi4VGN2T+kkGUi26c0ElcXwhoXbXdNzkUvtpqPdheVfLGsy2zNqwLNsiACsy7N+a2Pqu
rFlmtranPaDKEp5jtDWRfV0iXQuS+h19ydz/vo5riWJPm0GKPAbWk+1xz9c65nksAfSdPrc7zhuk
dk6tuLIs8Za3+EWoEHytpcvygkDo6KLm6dU4vigbYIwSpc/7/5q3wr79IkwIwzi5U6RzDclcekz5
nnaoiQC0V7KQ3MOtH7qiGMEDFuZIOzp0tteflKefGO3ojT/ZF90FQrcnI3/dsMZftBIcYG2V9TCE
EFeQ7yBUGMbFKajEOGQyBJ+n9VmrKRjc9lL2pCqPTfKplTm8354x4rIJHi9Tk1lNKsigwFO+FEd+
kGFxiWM/z3+h/IeOENko+obr+GXpBA8ILufYmPkhK8nRJCeQK/+hKQjOr0RjWDYU0El/AgJsc+QY
dKZPL8qlPmpevPuvkzp8DdFbawE+GV0EAIX69cZkp6NiRLlpe7mpOub4efqvmIQ/BFBN1ynDLV8T
G8TMobayYbGgUGuiz7pydFnP6Nae2CpcH8XIFHeAggpV2rZlEAeeUn1Qop3VSIZyNz2rrVGd8NQQ
JWJ7cFROIRDPIaAqHYPyBjSnfbZdsgfHKW4Mp8iX3Ri2To9NGUMnL1N/ZxtoKytXynmwvYo9x/a3
pLtZtE/XLW1TBDOR68LdC4TowgFV0btLowQioq52jG8Z3xkZb55MhnBAaWRGCishQ6s7hwwuJaBD
ar3rivzWRcctDPmEfzQRTFgDVtZshJAS5vsfpDcofCnZntNnqwfZzmw6nbU04YBmtt4qegZpfeXG
3wvQD4NkxxssL3ia/AQkSICI/u++FK8WvNL46/n39vQ8CYkaW4R5rHlFP4VHU9SVZd17G3tlQgLD
5JeJBmyxl0hTjdwCnhoQfsxzgmaD8RwrEj22Yjcyq6qqm7ZmY8BMOKljV9jpUlDmxR8Hz9xx7oD6
L37r/vEw8yV2wYOzEFV/kSYE77zrba1ggKcwLoPXcSpsv3zFuwxZz8CXUVFuOQkToACqpQPOTtfF
mRITODxtnrXM0zKvOuZ+uc++hjfG3eISFwnzsyKLFFvqrQUKh0vTotwqQH7icQoPE1RPg2P65PTv
+Gr5GRLXUiPIUdu6Sjhu4K8+tgZ2bacMGvNIMzpFHE6f6Ny1lTOpcXU2CppoTja077EX7p9sUyUI
IKJnT41yibN+QmvIXXTk8K+c7HnswaBW/otQyK/9v+kIBm4dGQIkdUTsitlMphT9q7AXNOu3+xTE
ZtFBzmvB9+U3MZRSpjEVOBkipdlsgF6WlLntscx2Z/ujZQWOQo5BJHmsbVskg9NgkGar4pDD0PTV
PFU1BIGZ6aeBgLJtt7jmv6I03nIgOhJi/BYBGxGzYgGGYZuoy2xvIqGTRxfLTj02Sd6G3LuKi7cW
8tuZpn3exBCSh4vfLbcGOXfaHQkbR7efinR/3YVs3CxQDoLNM800kLgUrD4K26rVo8b2LHICZG7w
X7kZELlMHX7dQj1BtZhYAaIjqnlTl9geUv7OoHyJMpSpiSQNvul1ddvgfh19opqY7R/SoUP6AWv2
s0Mu2cWXEbV/DgykHur3BCsD8wQWJqk0gK8K0bjVGRyvgjgy6a/NS2l+XWTdIFuGtpYgROBhwIx3
GQXMy9tHZdgV8bGaJLFja+PXIoQMQdniCm6UCpz5YPqTWj+WoMC8bltbWiDgGgiEcKsoAf7qUWe7
KVNatAE4jy7z5yZ5KnrJxWjLZ4O6RDUMZlEYsbATg6rXqhYg0dDm3xZgGuUJLviKE77qqDS+Q5mV
KGFLqjAdF4uLqtUH9oUOnwPZw2hzuVYShOUCSUU+JawJvMKaHc0wHTsh+yWXjY9L1kycJTbVTNFY
ATFqk/vq+IVYD4P6kMBTa4tke7ZsbLU94oWr6oZ6yCas2dAe7OQpkXU9bPp/XDtszrBgAg5e8F5l
ZYQ9aUoIiG8s0CfFwBrRdE/NkOZSPc2RJxa2QttaIld5lX7vZwpHY1SBFyK1H6rHDpw2dr5fqOR4
bhvDm2b895WcuLOMubKhGY1vYnJuIEJGoLS9O28ihNtVr+hh1xRQpUedN3nKZXdhmQrC4RxtvU7t
CYhcmFIEx0Y5+mPDHqvp4frB3NwRTlKCMi8upapwbIJMacZInwMvqz/ESMNUH0d7F+j761I2Fwst
DBrqoUCVFpE7qzGe7XIZ4Gno2ZrvdSIpEWxFfdQOLUulhOCCIex3UhCdZSm00PXcs7PknNaqZ6XK
oaoifwluRvVd7mYlUdj+jKVaWNlj4OVjVTh2l+y7ZXwaUllieDM4r1UT7MA0SEU7rlqEeQrOIj7f
WQ4vHUV+6JX+9X3adgkrtQQ/TZZRqbP8f0i7suW4cR36RaoStetVUqsXb7GdxE5eVEmcaKP2XV9/
Dz13YpnmNCeemnlIlauEBgiCIAGcA7WyS0ZvVIZ977Ug4iF+67W3cajdSQTyPUssw9mqx/lfnqrT
0pM5CiY0/i3tV3f9RIpgSD6N8amccpSXbg0ZaqjQG1+U5BteKC01TVMhsyaXg4MqgmSsR3hGbL7P
3WIxAN9WKzMiaUwMSIHCUDnZTnU0y6d6lhys/7BiFtiRkB+CTJUL4nNHJl1xtChYb6y95tegkCl8
dMlTTJ8VQRzKOpfFyr3I40L4Mmg1CP7UKFjM0YuBW5xPQ+tVhfMJeD5XUyZLsf9BQRcnoWXiMs6/
CbgtbYk9GhBoNC5K3XofaD2omhqsodcP1nVkmbY30YaGCW07b07H7yXpPxbRHHtWGoFHUuKzzKT8
HcM0X36R9vp0IXVVV4TiF02+6mPAA9N3NibqA/XHvPtXGIbi8PYikFtjaqhK3GMoJ8hV9Tim+VWe
FEHnVie7jS7LSsfwnyyHlonkllklJeAQbIic649W8cMeV09V8UQLtxp3XS8rzIu35IuGXADXLJrN
ZgsvzlXFy7XOY09YkmUTymAvwI6la4Bd50INIP+cqojhuX2oJWA81A+453wge3fP6LLavRv8MTTe
c3R7EclHmrVIS62tITJtvZl4sB5zl2avfRgRGSjYVFnPgezJninyxj83Urn4U6z6pKjTGgWtY3xy
UuMxX42dC6YLvN8FY7xcNmW6J4N6OG9gYWTYiOW2BcXsjL66EFvYF6TGeQH8ZWP4MGLML9e+nZcl
zI42srgdEVFNVVoVp6JB0SaUDc23qZ33qZ765+WIfQZMVrgdW2DC4E5fGhWqrlpYQMMAr/xVHH85
/33x8W69COAO3EbJjKpMmON/1nzWoFj45QM74OkhOSX789LEjvEijNsBdrkqVCMEd6TLCBD3/QGs
upetdJRcYrTnSYNN9l03Qz0TCp2yOTSrD7qs/i+MTS824x+ShtitjL7B92Pnepp2RPs8ANU1SlWv
Vf15VCWBQ+hrNh5tgfyC5hO+OS0nymJpGdIF3KQ9hT5OBmbebEkLuqhswALqbynMqBujId9v5z5G
ijw+sqdvdoojyq771a+vWaES0enpvDfI9OJi7urMCplUSCyrj+NT5yZocZFoJRPBZclOij41PAvD
E/pdWz1MT6YuebySSeA26JR0MzArkGs52UEdr6L2NLcSzLs3He7PUXyzNNwezVI9K0sHWjAUhvSw
XgA/H+O9aSjbnzJluP3pzPnolCuUKVO8ilWHqv+IiZzj+WUXlcO2nsbPoaxLESt5BSl9WB/1YAVx
VAW8XQYrKUsWhZHgxXL8+7xVWXWuJEyUc9erpTfKIIeEoWAjgDtzgDBuJZmLpbGqn33eoLavehin
NBPVa1A3MiQBVLJAFnfsmClZGDsELmPRFUk/0nLf/SlWKudsFhcHZtNRe4dAoyS5y7KPXfnFlVV2
xYfOxmpMzU2s6Wynzxl8CdpJ/iKdVPz4En2qwI7AhUFyhGrMKG/SkY00LgjMekS7KoFG+s2yUzwa
sPbHv/+V+/Md4L/tfRMuB+QLV+UP4yCniBQvnIXnJWCOsuLNa42BfT8urYnHVLMFw2z2BB7qnVlI
op3Q2x08PzgoR4EamNu+qpuTMrEhpE6LJ3WkZhi7tfkeF3wRwsNwqKVVxGMFIQNNPKp7FfmlW5IT
T+wgGyGcudKVJAOdmLluAOm8Ww+jN57sPQsS5V5WEJCYjQfamBU7s3Ktj4LIynJ/yBcdjGPE/K86
cXsX7xprrZTYu/p9/jnao40dPH0D9TWwKWY/ZUoJHW5jQW4bO2VRlOUMC3bmxZAHlXXQp50kkMtk
sL9vtnFpjLPSKTDcCDLenXFCTRmdGh9idOrvGB81YII+YfpbcuLKlovbzmU0p8a8QrO46R1fzbMi
UApH1vLGzu03QWNjP+5cb6oVRUsC3Za4DDGlsXg0oo9Zbt45fbGLE+32vDFlWnFn/EDbKM51aKUX
4bgex/hw/vuyteJiw7SkpoV2Nxztgx2QMgfcfe9l0SyJDuI08rfd3gDrd+7QVCWrGuG6WS3gh9TB
+INn/XZn3aw7xr9Lpe0nbMX/ea3w/vraD5cm7jSdbWA8fF2aten3k+stKm28PpIRIIhl6aZjGHg4
xMP1a1lZl1BM4bH3Qmf5Pi+uP6/5LVkUr1JkYBD/YMsXWZxPuOApLWmES2YMPBcPBYvDAII6YAGi
QLKjO7qXXdzFTv8ikHOSPk0GV62gnNIcOtuPwXGl6J7+czJkU5tCd0QTj2kZWBrCIw/lCkkXvBGw
etxxSj4r5U51JW/yMhFcBCzXUUsXHSKm5eh8W+fvFZX13bHs7o3jbbTgAmClY8yGxLDXX3lMt9dQ
tnY8DPbt5S134kMRpX5XwwyfavLJbGm1/y9iOJ8WPB+VwDbtvliehl6TWPqGI4pHeG5wDUMj6ADg
a7PW2GsLBYFlEE93sf55HWW2E2VlFr6NWIFIavJdJpZmNItJAWPa/7BvmDZJaO7GU3HJ3jDTUNZS
LNRnI447NRZ7Ng2jyZHWDuSHajdP1fTzzyPsViEuMixJtizZAIXy9YoO4GtDu8fuvAjhW7SFKhMG
UQw0k/IZXq6WSa2kyCHYyy9ANBjwWo8WCfbcboX1vlK94kEiU+TkG5l8wtfEbRdrK2Rml4xJq9nn
vgmSEh25WBrK0hahk2+lcbHcRDlYJRbT8MRaJVfA96ZHNiDQ+rG0z1zoFJZrOOifIeA44JYsTjVq
qRlChIX2sLH+gX6K88YTxSD0/f4WwEVwe0nMPFtw9ZjKaxpfq+MFad6RDm1FcDEbjSxDmlQQUY/D
dT/TwlNGcMqc1+PN3Bq7FW6k8Hf2cZwtq6ohZQzTa3WHUkewxl4UMo7Kdk/95oJK83Lh+bcVyvlC
pMRRlqRYHjRT3Ayf//K9LPGnRwfevhyq7/pHiZ5iZ/+9YBb7+yal7apSI9X07H7O3oX7uX56ZHBP
uJkGMsJzifvxt3lwHFslLWFUq/jZtw/J+F2iDTMQfz5tDch+wEYbNcWAnKuzxOiG9YRj9GVv+wV4
wdsrGY6aKC/aiuKOwlZXwepnQdRsWEDDbk9pX/ijYnxL12L/H9XiYnlLVaNbYnayAymG8YZR1YuP
Q+CEy0X3p0w/vOdzMaKzHGqlJhYp055iK3DqCSAj7+mE3FqPixOZZjZ1C8RnaBTt1yPjyLSC7DOr
ehc3GB+RNCk+lw3OOQYXNJzFLvKCxaUEI6CgVvCUDogSxjFbnnEKlcAokKnXd2hmyDzZUfwPp9jv
TcaPZY2dAkrQ53sjbqWoGtthhjcZcq1nwMEhu3r/xyB13CLy1MGaU4911jH74sGJnSrAgbosMK+S
h/TPsVGfpaGdBa+cGF0GCNrrbVfijSc2zZaVxFkTw7BPAte3Lmdk7b1fvitrtzbiuF0+ltmA9jZs
vRWFgcz65NLY05bLePlQmpLOAmHE2ojidnlSjnHqqhA1KJcokqrOp/NbW3he2q7tEht9h2/6qfss
KWbVRdapz623fCVd4s3u7h0yHOQYmCtXrTcDRRnQH9J+SRAUm6scIJb24V1NwKjy/hbBbWdzsqw8
s6GGQU9ozfPAdpDqwKbtDK+1wRMrY/EVZ02uihkMlKXQTcmtSwe8j8XpKbqoKm/x44N+yPf55P0f
hvFdj0sw3m9xXACOXMhqMqS6mVk3O8dcsUzaWl1k4/SeAuhWFBd+6zRu1dxA3t6ixaAHdQkQ6c/7
g7AesRXBrdYQ90tmzxAx+UbrsdKXcRx/sb0qv8QJHXxjOS7w6rnljgVajYJYuzXbC1pdK6kkIRSn
TS8y+PC6tmpfA4MWN6tH+9E8JHiAwb/BaTiNIJlPA0wG+edNKAwLG4lcolYmHamNBu4Xr8divFLT
4Pz3hcnF5vt8VmZUM5ljfF9LUNYvj6S5yasbO4u983JkenCBe0AHoUIVZrk23Tt5jdZnejgvQro6
7DdscrKyVyp7tJ+9bfrF0pf8lIT9af4VebGPiS0p7cob1Lnn42hjPS44tJG16hWz3uQvizcDPEof
Q8UH7ucNg9JZDvkD3fffdB9EZbJUTXjL38jmIkU5WuvkOtAWgWl9ZD0vSahOHgUdkbLPf6ShrB4r
dhWMWhKLTaPxWA1Jra+Zu6Bp2XZPde2t1kerDQxNtorCzBqznH+L4VZxpnWhmhqOeDZZrl/SAEf8
zv3K6KVdXeKV4nxpI4xbQAVUQ32BKUJcvvRnrPV0v3xgD01kpx4GT8pQKtoGtqqDRxZdZuBY42Iu
jdNRowa6l12MLe9Z+aXwiywoD9QjmM0xHpy791SetyK5GExJuZBurKFiEizaQ/ekZrfnN54o8trE
AFWP4WBOlu9m1yrbGvICTRuu1YECa/bAN+BpoPw6L0ZoO4zhoptdAzwJ3+SVAL1PsRI07CTmrs0f
Z/fz+e8LnQGgun8L4Fu6+rYC7H4LAX+xnXZ+UYdOMPrsjcT5PhFf9igs0YhHiu2Ae4vxawhMe9ur
4rtUOr7Mwjd/G9mqxIV3a1iLZYrQuMX8u9gloAH1+x3xq7DcVxfRz/MWFDrCxoBckJ+qtAbVNfRB
Z2HUf5nsQzpIjmCZCGbSTYxfM7umagERqqI/sx1pkfNIK/3+v2nCfsZGDFhtNLehaKfCIJ83K9pd
6y7+VMpQDoXZ5XZ9uCCOYQa7G2JsnRZcD+pVdLR3o++gwEdP5b6RhVaZ8bjoo1TUrocZxnuGA2Qc
GsR3/csHQM3jPjpdBJGsGCE6M7b68cGnzXPMhkKirtjeOu7t4dcKXzdl0+bCnWQQQPAxrjCdR5gz
V5LWEfO8HnP6dWxe1BOV3OyFqmCyzSWMHvMN1IAy1XhTQs9LUFQ/amtfDMtOj+5rRaaKcJE2crgt
uyqMECOBHMYZVX+Nf8S9LBkTu91GBrdRx3U1gUkEGYyRngECL5NngFGQgMbQuSPHd2ymjTRuzwIa
jtZuDmkmeeq1X1bdBKOsBVjoABsZ3IatJprMhGlkKuR+sNbjTLTgv6nB7dVlUecxBlJnYA/7EWU7
xQHFkqzpX+Zl3BY1q8RYMhNCaH3so4vY+JH+yNvJf4cqAE2wwBbHjMZJscwyz0HSC2thLnR+XL9q
neQ5Q6jHRgK38W1bS2u3hoQRQ+NFfFRjx1MNf5DBUoldeSOIu/bhobcy8iVR8CI0oXRX7CIwhj/V
u/obG3GtZC9swt2JyVY2u2ligpezXEMN21DMiHUNKxdWYjyu8bxLp0lSw5OJ4cyXZXmGZweIcQuw
Nl2OXbjMd+/wgY0mnOHGNBuUooaIQd2XWdiS0/iuohqwX/62Fj9SWdkDqrg9ZKhA5Y4PNMS/PjTB
yp7r9tFOFmiE7w22qxM28+Yic+KiQKm6zULSWAmyIyAmfLRRpfvRz0eP4fiOstsDW+s3ydVGGhcQ
WtJmjZ5Dmrp6qRkBvS5AfdnTtVtLhjcqzk03sji/i5pWG0mrsFKh/dgAhAYY/y5IBUzHR9DGc4qs
gsKW/5xynAdqZmwZSf1sSgC14tFL37N6lOwaK4zbG704L+yiRJ96plfeXPfRLo7C814ujg8vAnj4
NQWDGmq/QEAboJ8caLfxzrweQgWUN4MUmEOizbN/btJGXF2nbuggTCWHqj3alSQHkX2fyw1mcxzb
mWA/2Wp83yVtiP7190QevHWyVkfdAJzJ68x3QK0zMWabzWSNp1gzj+2qgMJ5lZxA4r3zIoZpurGU
VY05URULzd1FcrcMCrDZq+vENfHOpZ80U0boIDbcizguMMxzEvVW7CI/jL/p0WOZSPpDhfF6YzUu
FBitOU1q4+DRYrKCpOx3zWRcxWYvuWnL1OCiQBdpjUZVLM6cXpaDh5a587tF9n1u06vG0hhGx76P
ySlN7r/CrGBjJm6326Qf52WGmTDrlx7MPDJ2aUHpnpZO5ll9Lu15EK0LIM4wmM46bkz+XpCbcQsi
tuc2ovrIGKLQ1HFhXdoAUdrjueUAdPddIetHFVlxK5RzhrUpkrTpIXSpv8XxRS3rjBfGNIc9tKBV
CTkc3/LsDmauoP0L3hzQ0WPFe+NILygFp4eOd6tVdtAJT5+tQC7uFLldtGPLBIZrqO26fXLvHKOD
csUuDPRT/vDnbrgVx8WgTm0xhqlAHJ1+xfmnYXg6/32pAdkKbqLPFE1dky4QoN72z/BQxb4+DI8a
mLXcQHrtZtbhj1IM8AKcE6NmqMBx6kxGnNf5jKK6csAc744ccl/7WBzJLtm5gQyMSuh8G2Gcato8
x1ZsQpianJz+1CvH87YTft8EMBNmzVAN47FLjCrT6mJBG4ean4zuxp4k3xfu2Jfv6+rrpRmpstSG
0aPkWl+5xt7oTrYMQkKigs7VVAChSruRtXrFa7drit5ztOxw3koyLbgNU1Z51VodRND0sn4aqttM
RoAgU4JzKqU3dbNgnblaoXtD51xmtSPpnRBFa2ezFJwr5YPZVSlroqGACZxzP45zz3KPbhmeN5ZM
FWbMzW5snbwEdDuMZS/2zVxZd3ouu7uzg+vNFkRnsaWhH814g0yUJ11utRFUcZrv7fBoRxe9eusW
iWfOQfquyU9nI407RuueAEDChjTV9tvUY1yVQF7a08Unv2If9Afv8rYX7bhjNWqUsU5ZgNGGbw1g
yMunTpG0/IpD5m+dUHfiFkkjy9jbONTI/RiyGQvnqH0cfeTRfr2XXT7EHvG3QoAUey1sjlLHbln3
oBldxd2p03bnPU7s2S/f57an5mT5Ujf4frVeLdp+XDCK2aIITnRJmiuMA5YJ+BUd4HmAYXmtSBs5
o0NHuLZRf4j7L5q562XgjeLDeSOD26aKuZSMfYgVzJadC6ifwk/3KZq22H2tu3jXJRuR/7dO3HbF
6ayuOoFOjmYdsqbwqyL6VGEcvMl+ZFp8Czgivy6LQ4sWk0mzfp5fOplFueTKIGvutCqkt/O9Qb/Q
1ieqJB6JfX2jIZdmz0nbWQlrTLOujFN6IAcnYFiVrFUxDRrJzhLdhLbm5ILFHFd4VGTCRvdGsx7y
WvctsouKizJ5T5jYqMWFCcvu164rIAmAQMry3dU+Osrj+dURbtwXEfyDT60D0V9lLbPxQL0hvWx6
iQ7sN74J5BsBXGSY1il3SITlH1XwNyrXTnmjYbw5nR5iVPj73ZB8Oa+RMFRsBHKhohnnXk1Yo2eS
Z/D4kxafANu0W2TMDhK/NrhIYdVdZS0DLJcPn8r+gpLb/h2I5oBZ+b1xDS5QkNYGGrPNNi75aI7+
7AB4bHfeWrL1Z1pujvIoxmDc2kKLJn1algt9kFyAZcHO4LZ/nDVmBz4FCFg85Z5hZONS4tFlt/os
3EW7TnKzF46Ib63GBQNi5qpTsrNoTT6pczCREC8WSfuR2CfStkFVnyJToqXMF7iQUFfG2A/MipEy
eTV4f2nn9XR/fqlkQrho4FroaVTZsUGrL9S8cu3OdzQZ+ItICGBjcflGs4Nq8UjTRlXrxVhZ6ItS
r3T964gRU+3+vB4il9uK4DwCeZYyuBlEqOuN0e4oDc5/X6wCkNIByg0gVX42yFGVdBozoKSTud4Z
KYgKG0+bGu+8FLakfFwDTONvKVyY0cw113KgqwZDfsjSD3P2aTT3SmN5ZZV6CdrLzosTHnFbeVy4
cYDYimlnnVEpYAwYyDXxzjr+RaUwXchuwDITcoEHQL5kWhsoZye7di49JAaqJYnTMhns75vIUy99
3C0LFErszNNXnG63U/7xvNWErgYgPQ2VH8wn8nff0ahRAdTgarZxR9wPbeW/5/sA7LUBya9haua1
DoqeWePEXI2md1F8F8uAB8WrbrwI4PaKgs6q2WaI/12xs05sMCz16TP5TagxHl2JPqKzExSHv/Xh
QmdSu+bQxLAXkrabyJkvKhO3hVi7wxuJJGQKRbGWY9tEK5LOV37I1Gr6MK2AUgEwG9EvVZL4Zr03
ZFy6QjcDHBvR4QHaG2BNK20HR8HvCCj5WQID29iP47fzXiATwe0WzSxboyzYbnGv3P5DlF2W0lli
tr3fhJuNGpynRQT7JWI7MrtcWky/5jvg5x+Ky+qSUSfKZwTFy/NiNs7xelLpTTlid/b98rVQdnk0
hEBHungXeCNgwH6vD+dybpvEOrrh3CDC5Hw07WINyWERvmOFbEAcm2hbBXwzd3TqDgiycgohSnGD
Bm2yXBXSvnOhxV5k8HWrLC3MfqTa3wGaAv+8M57LV6lf/qqO+m46ABdruftPqvEVLHDe0AwtFKDs
cOwjatB+5OpBU7SSrEoYSTfaccddNrXr4jSw4NTpXkS/LLKuR6EAjB6aNljFUMziHFyJK3fpHAXw
3eDRVG6V/Pt5O8m+zzl0o9DEXBR8f7LCoj0oMgxacajeKMA5cqFkM7ABIWA5Nd8MUAqoT13AekRr
f3mQNSIKQw6e+lzdAIT7G6TJRRvtIraSZ9jM/ilXf9UyGFeZBC6o6U1lN1GPuY1OP9W66mGkf6ke
3rMmL1pwaz7OdjopMWT064dsyb3EuD8vQKYEt+hJqixDRSHAUffa+EWNv9nFe4L/ZiW4ZY+QF/w1
HN43O7e4Bpa2Y0j2njDV3IjgbhdVugDkc8RiW8vVsPo9vc0z6mUYdca1qpplnVkycVywNNERCtZP
Nrxtg2amuc3HK53utCEJ4mQ/Oz/PL5HwggiOlr9dmUeoy8rRBRwk1ojcjIHmMyr29NMQph8YQIac
n0XYcuKC1xb3aoyov4We7Jo6T7QYPbyJ/0xDFcafkFKpoQniNdk+lUnjW5TRXpAR04lADpSZveFl
uG1TP3EcPdpFKoq2pCFqj76XYT7WU5V4Ra50nVdORb/4RdzIHi3Y2nFpBOYAQAmiwy/B7cLSjE3S
nbbYb1M2IFVpMRs118FCU8+oLjB/044V9kgCbus/P3xfyeQiyUArtUnyCSdUHlbkagD+pfrnPRAA
AjBU1WCcUpg0fK1WjcPdJFWPJMJ8tCxfc7/Nsi5PwfkBUgYVg7sYyNNNldvnjbOotpupIC6KwV99
jAdZj6dMALfLszF1UVVHQqw11I/bz4VLJQshk8BZaUhGa0gHSGic4UgX61hlkgKURAKfA6mTY4xZ
DgnKkvtlmXmOLJMTbajtOvD5zroaTmwtEAEeOQaZx1jkrN5XcR9CT9XufHASnB8QZuOWjwclUD+Q
136F29BsLmQGK4s+fm1p+QEo86VnqLLqoyh5sDBDCMYoMLuBR4xbmmldXC2lDsJEsIYRLnoo1hwZ
SlARxoH78bxWwlV6EcajWERG7ShZY+NKBKyW5dAv+/PfFyEkbLVxObPhWgwgyBYCrNwziedgqnm9
QF/kNcgm62fezhazdzK2L3aYv4ltG7W4FFWnvVYUC2y4zDcDOS4NMA7xqF1NT+fVk8nhYqipVnVh
NJBTLJ+q9qvVTd4CcvmqldQZhM7HnIFoKiZ1eEQOO5oXBWRq8PQlpPbHSvMX2eyWTAQXcxb0lI8k
YiLs74p9a85f01liLRYX36zKRgvOs4FrOuSRAhHZdNHFmPsdg2V8oNOtHv1piAZvDppQdLQ4aGCh
AvHV692qZWQcaqWHgC4O2zENB0c2HsEbjBfB+5i1WJVmQ4ckQvMOesp75Pl/uiq8EM7B1GrQptqA
HobxGK1+Y/zIM++8D78JOH/JwGEJHjQdOLrccdbrBORgKF/8v8sy340P9q4L2NCeHICPDzjPwkwQ
aIGNzAbrFLPqJusoqxjciQWsFiOS2scyliTIzIe2PsZ/n+3YzfcHq7aHjrYgvS675IMZkdkbJm31
Cs0ByndFEx/JoL3va/Am9pX7h5cMXjpnykF1y9ohzRgAZMtLcsejw+rZRiVZMn4j8WK4vZrROJtr
BWIwNj/VP/X5rs7vB/dT3Dyc9w2Rj4NiEjmyhQq4+qaWj8uGRs16DIoagBBZG4JPd6/pskHmN4k/
U8jWHECsaZD1ZgQIx9A4AXZoCJbbOayuzcPsoWXlOD0uQRGkgewsfzNtzORhDgjMXaoFymWevKCd
O0NtQXCPsvscEECl9J1v2x5ryk4O6kHJdtknaT+jyPW3QrmAMaHzSi1ihwmN9s5nckhKrz8kYPLY
dcd2D0KK5Kesu+QNpAnTFFNPBp41AbIK8a/3Q0zruQS69fBcK+iuLX99SG5QgcXRC84yLw3Ym2F+
L4XHeus5popLBSSDM9LCmr6Wm7cVUTMLNTd0BQWAAaQXleqvh/owhVo4ab6SHObrNJQd/AJPwguI
g2oPUL8BCccjwxfRAAqwzABxJFrGNd8+lPf9gZyiR/b4Uvr2x/MbRBA8IQ+mBWCbhl5VvklVzWia
m6kFAOoEQ8FuCHqUCtaNP7KKpn3UJKM5QnkOnBY0nKaNIMrZ1Rlw+zAqOgeUhvGhDAvgjvUtxr+K
j+suO8la/IX2RMKLfW4QTdNtzmmdfnLURh/n/3ePNnsQOT5PgehgSIj8WXJreJPT6zitGZ2Ijv9A
G8QfRkh9zDp3mznQiTde1mH/YAV4bn4EbKp0DF/gowThhhXV0Y+Lh4fXPlrk5bwYczkHc//Y6Nej
GZbVncQ/2Hq8Po/MVzK48yi17SaJCWQklwZiG2u+SsL6QnXB48eQNKLdeYFvg8xredwJpNZpvpTP
8vK7sXiqS1na89ygzGkEMgI0ggPq08KhwKVWZV2sGgX+WGB8XUDlDgSDEWg+OfD+vTps/Hw/fYju
K/CKljtQ3YQMLKQN/1jJVz+Bc8rJrhNrRWk3cIwwsW7KWOKFAsd49X1uk5U2madhwPdH9xtp95UO
0jVdtpMFnvFKCFvJTaYSzerqVDWETHh7ygzfBolU4TeBuXe8YoTlpGcBM8u5leP8XR0tGvVGMgHx
29nPRwb31ATRzV9nrCwSCxzxlXqc4wOHO9cdkIsGbq3cGMp4qgmdvP/mB5yzz0ZhJ4sNGVa+ogHi
sSKZxNNE8ZZRyoLoEeiiYFvnbBYjY2l0jblCSBwMppGD4iff+x39Nhk+i/DnNRLF21fyOLPNlZGS
rIO8btkV1+wFdLxANv6le8QDQDA3nswrhOsEnFEHvbU4V/gDRddjxRxd2NAsQRd1Z6zfz2sk3Eub
73Nu3jmDNlozvk+Hg0MetPqwJp/PixAbbSODW6RUKfMyaWA0FmDB63UxHqJLtIZ77BBWau9PC1Q4
pFCderEZt0iZk5NFI8wpzG+R8s2QDeDK1oTz63pGZc20YLNUO5rm6jWR7Z83mUwCd4OgSppNA5Og
9KeEXrVUFt2YCd7Emue0ARCiqLZyp0SipmquaTkOOeRhuCBPs0dvktDetbt0z0hsLc0zDnXl9zJO
U5lk7nAw4jLOxwGSqXG3VsRb8PLUrddJJrOhILdmbsBSo7905I6JpXRbO24gaTE91ojTzB4ju07C
KLTvtJshcBvgs+IWiHeo/XvW70U0t6uSruwMN6bwePOymu+79v789wU3pNe6cVvKsPKhN9BphLmX
MVT99ACUTMC0PSxP/c4Kq/usAVGoJJyLQ8WLUty20rXEGHUT9lzNziP9dQNgpPkPywPPW9clDkvK
GBgNdx8qqjLVR2a4SDO8kX5Us69FIUkf3jx6ckL4OZgpGilddSiSHLWTi+HVEsV/1q+zhKTx3S7E
ezVwe2Wd9+LU7EU5fjhGSdEj2juQO4FBwauu28vyA9ri10AP2Ln1A+1oA/4/tn7W+OqldZA/k0t1
57ZfapHWBZENfsMpvnZarz92+/6g3ay+fUquWa4hh48THwAbxbmd2Jum0/cuhBafu2/jsfEZtGR1
SSjAw/4NQrLomgJ49t9upHP7jypNMiZpMQXqiX6oATnee0vo7pubPyfrYc6EpjWiYqLXfTswiAW1
Saxq2Op67CXLjdoF5/e66CzAXjBwmXwmtua2OvqJTKNRdCT0gH4CcDu4MSUbWyaB39h9uuZ9bmBj
G0VgM1qMRfJALvQAHa/jNuOwx+Wf29fK0BkgBHOR296b9ywKV74TOBhiCOedyZqidueNJkwMNwL5
+tbQ5mpqUAhUy2sGyZ0xuCka9IlfXBqhfE5IKpA7UUcM244oE7ONtYYMgxk0KSEjf/k3Di5aMR33
fcdyQcqIOtTry0lWOrairwpuWEP206jsmy5V/fMWlIlgf9/cf/K0qGp0GM5BiXcwizxUcXBegOg4
QYBnr17Pz0GcSxAlXvGOMiOLaqPHpqReBKZmV1kkegjFgAUVD23IBQz+xWnJTaWrumUK7LI9GWrs
jUUMBlYZ1rhYjMXKJ4wqiX+saEoDANz1BDyz/jIz97S71HvZucVWlU/adHRJ/y2D26dODOZ5s4GM
PPEZovkaEC8LXd9pd6youhxkUw1ElKxtJXKZLo2aHPTRI1KoWzz4PPdggGrRXj3AqPcAXdYCxpez
HFYJFJnQ+TaacvnvlNOmG5imkX5huDdUhkEm+z7ve7OSIj2EXr1KfB1d52n0jgxwYzm+cjs7K94j
J2jguieAc3X6r/O7R7w0eBsjuBXab9v/8x4P9mg3wyWHBAsuop8b74Z40dG6rBegpmI/FUc1kKOK
CB2d3bTZyzH6MzmXWJZ16CnpIDcG16IbeaS19qksOIjDKYYCUARgRBt8nwgBzaJumNi2CmseMHbz
Id73p+FRDatQkVYchP7g4mTC5PVz4vk62LWIEFk744xN1twnRepVa3h+vYRm20hgv2ATTt2VWk6j
IE2I6tZ3Gq+x8L4/SmKdcLtuhLAfsRHSTENjAfIOp6xr5aitmqC7MBRgLUJkKcnUZSZjv2Ujq5xo
XeslTNbb353kU0okSYnMYJyfKflYkXxEUkJngh6oY5FUof7zvy0KF2bMVm91i6VWq7XurbX0Ynu8
iWtJzVPoyzh6wG+no9JDDE4VK6kTV19sPBphihQVR1YWGH391HeedqDS0QCxPBRwwceO3PQN97dO
jNVJbLgBpnZun6+8Qe6DOnn+V+DQIqcz0KKGIVzUA1yHc4R2WFpiVghES/XB1Y7z3VyHh/PrJMzn
tzI4C5bWmk/1gIWyo7A8MpQMJ7DpfgkZfYy0/MjuQPw5u5XGuUXlFOqsguUV9zQC3H1GvZj71r2G
tNENKklqLPLzrTDuKKojNXLbCqq1oDYjIwCB6mAqjhIDilR6nqthXUso97HUYrNbk7bt+6jOyLML
MlTCqAdXwxQykJHE8t+jFDqkdEwL2JDHP8vmzVqvuuuoQbTkDw7QwTJ1/damj+/QimGgs0wBI3B8
9VQz6r5yypZgoYC9emTPsYpPLxjNbHwvezEXvrkAXA99PHhbJHh/eW3DGfs4SsaCBCi2mze4WY6A
HyiDap/6wwShjJRcVuATRVlXwxOWxSingP/6WqZmZmlpkU4F7OupL/c0lXifaPNiwg+ccGyGHkNw
r7+v9rhy1kujBjEoSJbx87reR3HnT853yVIx4/B7aiOI766N9Mp2cZ9QUbMBdwfGoxCSHIKQ9G8e
HER7ynVwy9Rd1UUtjNNK6ampz3RRg9IggZuuYdXGfqLLSEWFYWkjh8esR7XXaJUOciZ/DPJDd5Xv
e6AfAR3xQeZ9goVC2o+aKzQCErTNOUKpIM2K3F4N0DKBq9JU7NbZqf2cfjUzNZAslkiYpjMqEBfb
F6H9tVdoVgVcWVDdA1tw/NEH6/9Iu67muHFm+4tYRRKMr0wTNJIsWcHrF5bXgTln/vp7oN21KAgf
cVf7PFU800Cj0ehw2jNcJF8Dya99lLNHDzRMVF8L7S7nfYNrEkXPqDDB3rGvWnNudIxYBkFJhw46
2U/QmTE6y63h0FonFFf++PdiavQ4G5aKbqN3cztifY5HaTZXb/2uBJpfHBuXdjxP35tL6Nw8xn7+
KErn8AIhiBPhOOs2pYFjm2dQdBthijC2bDhb17THWvIbHaz25oH45UG69KL6Mc5ZeAPIXM+FXoao
gQTglEWOtvqGHDsDEWgMx0yBNhzVaTqKLd6TQ05Zrwx1bK0YPZAc6mE6z7GQ8JKPYWDKCnhV37Pn
tXUdZ+sIDDq2MDk2B+uT6UqPo9+iUCY+i4sdqJVgTBaEegWkf2hzZ06rsYTqYq+gdO5P2bk96gfq
bohUgisXbUo1CSiWDbZyGcwByjRl+uq1w7ktDm0dCNRcBEB9g40cEolRhdQBwPg6f/mrcQOl0clB
vjVsR/YyL/ssurZ4LqiGOh9NBmU0ho6y+aU+joZYUrF2+mfKTqocwXvXuvLnCmO8pFPee/sy8pQc
nFmyiqsMI/HYMuZaD2XZGAEXlk/JfLKLn+oqgOCKtMVgljHsVa0vamD8M42pcHPTmSmlOBhQG9P5
gEgwETYMFEwF294/LAR9pKqxgknruuw8s8qcMRXc/jzNQFfabwzGNth1AwLxEgZQUx/knnhtJqLS
4jlNqOIDlTtB/SAsLeM0xWmJpseJKoIUmN8pSSgmuxzUz/NZRugIQ6SH50GwcjypUC2EwBQY/KAP
zO01Z1qNsRMaomMTORO1vKpmJM/3d4dzQ+q0hNlSLcp79Y7Ks7OSvop6xSvrWz2/rpPGCeenPPxA
WJFeTSoSAGhuQMTj7dld9LkZ5rRUvNb4M+/dsR3cZPi1LwtPs3VdQShHRnEtitgZ30LSq8Xu+kbx
SONJt3YwH40H6Um+lYPST7/+W8YCJEyQ78HWIBuAonh2e1rTtFaMO8bbQFFul3x1Zh1sXkPj7kvF
MQlvYKiWbKyemg6DHS6aDEKBvHZGRfmi18oxMmpBHIR3o7+0xBFkRnX40IyzWUQ06DLLsqfS+bbk
WLkGcfRrw9FQ1Fh40WfRKHGe7qHPBZNa8LqiXu5byfp2zOiUVdkr4LOnKuKwoBxQm7Nciybac25A
HScXxxcuBIAYxaisJurDNVMQ67ufjbMxXMLyoiWPS3Znlz9WW6CInIP7Bo55d4N7QNPyAXCl+ovE
z6swnE2J1Jgb/Q0As3LoxVQTKwKAHcnhH/Eal16XWfElm5rqKrLGP8tUQk1jMT5pQ918LuZw/vrv
tRL1oaj3hZ+LYBBznrth6uJpqRQvkhpHmheweCEbkYsexjzl38JQFdoof2gvMwanw2zEl+opOnaH
4jDff0f+a0B5bxXkB4IJTgKTyN+9V9FYZVHCZFHXWvGq4b5VHozytL90vKsEu/cKwKiHHVnJNI8A
SC/a2fpKX5GUWcHOnPAznSweBdr9PiTvpG0RGX0x+9wyUb2E3Wr0n6qRXxW9JjtmogSd/m9HxlGz
uMFi35JTLXVZVEA6bb01SwzdDfZlEagE23JjhnYUdx2+v+hXhNxq4bmqBIFOgQawxciKPivDipoe
LzV63+7J47jagh0RScHc7UNrlJORAEKzB7BLOmlsO6Zoni7V1HdmAhEl+gKmDizjs3QLofMu6LaH
KPQcLlL6JVwMX/lpdR+xeBsk9e051Roj6msZISWpqx1wgjqNdbe/7XxZDMStMNlJf5dHoWXja1Nh
wVbjGKlXVdkHaXrqbZ+sqkDDuH6EpfzGYlV4yDENS1Gos4Kisr+ZOa+jU3OiFkcS8LVzNWEDxmzS
CDbtpJnoJkXyZbGWG3Q2n20SC1xkEQyzQ5naIBAcAkZagiL5JK2uIqL95Ru2jSiMUk8axgT2NTDG
xtPOxFuPC6KzDxo4p9GGgcHy0zH5c18tRGIx3lHWyKRXqViafFTk3Mm6Qy5izxRh0N83lxApLGlQ
S2A0ynWb3qXqQSk+Yg42K0cN+AYiHKxSszRAGHrQ2D9L1JTI3/ZXiusDbSCYaw0hub+PqFqCJ07t
Yt012uaxL6UvRkesUz5ZQTXk5LpqP5AFR/0ySrFp/Fd+R4ikh1na2JkkewTjf9O7vBAoAddeb77P
KEFC+y7CHN/X2zu5uK/SP/aXjhcf1S36JAd9A1pi2NCG2ciSXhsA6HzrQAkj1qP6qTgtp/ogmuTN
Nz40dEgtEN5KzD7RiWKGbuc4RH+PY9Pvl0/zefJKvM5j0ZSfF66Ld3fEBo5xRvoCk5eKHJabdosV
fhp0k9s7kR/9lL7NLqbAoRyjwdwSdE9jFsbFFlg/Xh0flvZVXMY1ieOkjhqKb/eH+lR6D9XBdpWv
yUW/M25RQohZU0JMaut2ZLYYnmJlLZWwsbDEL+MjMe1jNjHaipae0OHXIhP1P7Tnt4hs6KBdVjXG
0wYxg8RBtb0vRU7+5+g2p9zPSkfEFcs9DK8LalHhN6YkMpQJwU2gZaWvjIgiPe0fBq413HyfMfJV
O05DmeD7ZXKfdLeNjVGtgqeoCII5z2q/mJE+A0KPPck03Wo45wgu78shWifGqtfo3TblFiBS7TXG
JZIFRokenD0lY0x6Wmttk4T4fq09gX/ZkUzVHc2rpf3SycGoCQqNuO7RZlcYq4GCjFzNVboraAoc
ZKedf2btnZlgop6UOPsrR//5O8k0jfbqInv4Li6Vg7Q+1ia8PjurAiFQ3yNrKcnPREoObTt/3wfj
OxV4UdBebhkDUZl9yuw0VrJhlb0Gc+iKztGQ9JX84Q/rVq0QsaxdGzlFgYR8I2xiDDrqPHUbFUJv
D1EDWhGMKyXU4NPGXdRbHsNgBn0sHf4gYsvmqruJ6SMQDhlgdvYDpkiGkyEh+wb6lWw8hTi6+kdO
FEIseJqppqazBKWNXOWGnSDrlqBj1b7CbMXsQ4d2A8HYHXsgZTh2gJAqp0N2baq9Xn0WKAM1Lu9U
z9ZN2ihFY7GM8albQ63kbEY92HftQK9i/Sj56qnHYOWPJmB1a4PHWKK1KDN1WCdkudb42EUaZnit
DpwBf18uri3awDA6bpTyos4jYHBW+/TLHP7Y/z7vxCJ4bWBesimjnZJR5yTOq37NbNmz2tyxY29G
Xb4VH4joBcDT5A0O+3BK+zYrEslErFK9zCM4Vhu3qQU6wFsr5MItVC4gDm+wBdGkLOem1WM8BENj
bB25tC0UR6ud0gqMAFcYrJmK6DhSWmzIWhlBrSiVkeIpyb2q3kjV1WwIvB+67qw60zK9fyCYOyJa
QylpMkCMQY0UanHogubUC7v9uNuPVKOioKQXQVBm+wk43ZcelJdet5ZeKXXOOq3f0jR11mEQPDM5
UJS+CJMPNZr4Zvteki6pUaBREcx09JThk9WcEtVvQgEKZ2tQfmaAKxpMNSAbYG47bVhUI10i4tXK
hcReZVwaEesTTxAMY0B0Gln19w3iSqNPqh2GqmcWnWdMx9oI3Tq86URkmrywO9qbUY6jGAi/44p7
e9Uo4ThlxKZAsROfaJVbemujQAHFm5Qgrj58oALDUJDLRE+ZivIEVq+zVIkLzNMjHgouHBPcDMuM
sqZTaAb7Rod3c78Boku88UTjSSa5vgAIfm+pOnLj0oItFNs6Uua0llt80i7gfz8JYGnAhDlUb2AZ
5bA7dJlmCoW91KfiGJ2XW4yLQ6VHfhAF4rl6uFlK5vEUTeo0aai99KqxcOIyUOrMmUSjJjhGgroG
UA8NZBPvCv9Vux+bMJwI0vc0Am6daLWbuPGDLgu7bAgRwqlDFh12gtHDFKegGMkKJlf1IbMmp7Nt
p6+f0vailbUv2CPqDOyBMaqRYZxPHDYAk8/9SQNJISLTju7PfvOju53+VAT3H+fOQJbuVTZGJVbF
HpRpAVycq4cZ0ZVQ5P2IEBhNqNZxBRfrAoGm8dhI5gE2X/Bg4Tmlb6RgzLgSK3KpWjPxFlRpjafp
sUA5J4rjL/nd5Iia/AQCsXX/4zxINsiykV6RRowxfmiW2RMoAe/0bHaFLXbom5aStmHN8ovpWGdw
xhyTR/A9BwQjVKJABhmnsJ6D40BiDVHADJZ+C88XxoHUTfS85xjJitDu6NWfGjf12mOG0G7kymCp
EdWP8t7+b/DoMm9soK3OVmXXsBDpab6UaOAzPptnSkWH20SwnvzlfBWNOcCgeEhJaUM0JexB53lD
pMjVRKM/+WrxCsIcXAkjpCJNrgmYmiIQ7f0RrQKXSCQFc1TjlDSTbQOgl4u72ZTQxNekX8OsFr1i
RUDMicV0N42kVJJBR3q7jWHsWgy3/0DhA4KGKB2GO6Rj5jBzaOMmXVsw6cB6Kw+Ndq6szCltX3CS
uOb0FYQ9rE3YyVarAqSHVktODK2OPXSHo344CYQRSk72GSKhN0xRDYJxaYyiGShUNpcUF5J5qwQ1
qizCo32oz5hGL/DAFU4M5Q0So22JXUZ6EgEpTpz8QQmiAlREee3RCADqG7+gZMmd02vQXQtJe7iK
jp5ExDfQ2Kews8zStrJyvKcI+F3hJS3LaVC0w0e2bYPBpH763uy0UFL/9lR8umm9k5zQjgbTZ4mo
ErhKQlBKjB5fAzU/jOlLR02u6Jvam7/TRvsc0+YwbcWXvdSPhBOruKdrA8bYvb6bTCPVYNsV8BIU
6HyLb+takNHgX4gbEEYReztNOqICJD1hqN25QtF8j1yTgUf0QdwgzetUQ43U6wIy2jgUipaBkYMg
KEQC+yoH7bY3HtNn65Z2H4wTfPXSlzz9x76a0M++85U2sIxFRDomyToLsEVz05JvZDnJo29WomJp
vsK/SsfYw17PlryJoYz9MgfpEPr5KhonxH3rIAWEJla03Snvkrh6XdbpiuZzL3lK7jU/D6R74yG5
oAGPJjekh/L7/tJxZULZGS58FTEjluXLnuPGXgYT/nljfNWy9FMVdgIbJYJglg0TqpUqmmyCzHfj
oo7UI50lgOCeJTRHY5avrNA01FsfYu2zekJNFDxzaUBx7eJrvX4vR43AHHEl2cAw6r10SpHmFWDM
5DKimhFPw/3d4MqBG4MS5iGewtZ7WfPSa0oPA1RKah0kaf3LCqv0SlOKwt9H4j2Z6N30NxIbI+pl
zPiIqfEeA8oL8c9gelHFM98ibHAYA55mjY2mdeBkCESdEd8/ofIB08aSQxf5g5ffU0MO2vWf++LR
E//OImBCCUqSYcvBe/NWIRQEQEcthEUYlLuCHMzmuQIH6XA/Itz/35AYnbCksZvyDK8Ac0C9QOZL
Q+rM8TGZbVdKPnJYN1Ixdm6N80zrJSpVHLuKjfFthei9zg1JoD4dfbi0mPtd6kLqhtJqYORBN9Nf
SjB5q350Njz5dm0dNFD70qkQ8XFyzfcGkh67zQsgLfs11UtAVtLo1p2n9dexbjn6KNB5EQ6jFKj8
Q6JxBI7a3UvTrwX9SRYGt3WC5n36mfe6B0pdcC1RAkVG5W01Nqdw1qDysvRYTqozp8sTiqMFiieC
Ud+u2oAEZpWWgFmzyjFsl6ShU1uCtwbX4lF64L9lYTyiuu4Q3o8BkpSIiWqFq4mie1wHdoPAbH7c
q4jC5UCI19XLCrV0zDq9m1XjoowZuliy22VsBalAXkrdUDegjCYkkT2kqNtELOJOjd2lvtEDJJYe
10OfHZEzm1dQHWRe6YpCBnwNfF1OxljUemuhlhwVmctSOnWqOWV5PcX1sR4EOsg176gxVC0TtBvv
5mkM7WqrUgizW6rpl8n6UXdJ7pBsRFbLGD4NYR+5ZimdE73/vG8OuVppgb8OORQDqTrGRBmqOqHI
HMB5PZ1yTTsWa3PV1qKIH3chNzCMT4G3nLQoExZyzNvH0ajcWS1PeIdojlGIOp5EIjHvU0lJemSf
IJJt5MFU5aD+kRwMynP3V46vlK8ysTNXbElL2wb8tt5Su3NAa2jMP+kgBd1PTimK0Xz6ChGFXwTC
sZ2uGKohkXYCaCTNT50RBiup7nqzENSL8v3ajXCMtQrjNSIL5o2BvVYJVBTRFAfN68+Uwiw+567I
qvAfPhs8xnApPboRYnoAaFdSf6KkW7pfPhFw9IBqS7B1okVkbFguSwX6x7CIpVLc9aFyKMzo1q5E
fHoiGPr75p5c9XxqSwqjN9bPvu7cZW5uploX2HzhXjFWyo4zcOXSe7L3lGB+wCvuRK6LiwKj2D8O
V6YIj16I7y7MzV4xNmPOiqUpVGozUkyE7DM3WZaDFBl+K9d+OU2XiORu1hduF5Xf0MPq7x887h23
gWdsiaKNSTlIgO/qG7C3L1aw/33RtjH2I4+XUqpy2CpSN9ernDwb4/hHV8yCjB/f5P+2vCzVnapK
etik2LUMN5g2qm6kFE45qO6kto4Okn0rdObwuC+bSFcI4+wQq9cHtJQQ9EVT4kU6AdW+B4WCk99U
QXnIngV43M2ioUJEltBXwUank4agwpkGC1tvrhyVPpBdFBysh+wEjmMv/xl5q+BK49uSDSZzvI3U
ImVCY4e02Fl1Sw/UO17jocExiAJRco4vIJLQFjL3KAhltGUw5TxH8Ric4QhFlOm5Jn/sL6EAgI2E
qpOC10oFAAzKdsrunqiHfQDe3Ux7y5COswiqQRnTmy/pbKdNicDWqHtdE8I5xWiOoXXtD1mOLRSz
M0mtrXLfYGesa3qrRGdyQ86Uh60UUq3wTvEWijG+KD2O50QGVNndyclVZtxH6cP+wnHfXlsMxvAm
4EFflfFF0QZU7l/wyHOs03guLh1GZJ8o64SoE5/aVtb2biEZ29ulsY6R7IBMqgUsnJdcQnfUt3y9
XbpZ8GDhKd4WirGzddhb46pCLzKwX5qSaxqiecxcYZCyQkgalPzvargQx8I4J62B5tXydJqn+VJH
6ffYsOBKtZYZhKOheYI9o9r8bgE3mKxjo2PoWJa2f+We4bs1DmW8jJ9mH7flzxLPMsEy8rVkg8ic
L7R5lNNCsGXyXdx6a+J0TufGAaZXtIF+mP38KK6IeIkH7YnJnDRDHw0jlQA6GlJgqevnXKu+Zlpy
Nyx/6IN9MrNn5OZdJK1Fw8/5m4o7RIP7jrIZRkPzRU3xyEmxqdrkFj3C121xWWLHHJ/H2d3fTa6K
ovLjHyxGRSdVnhciA2vQv7Tp50EUp+QmO8kGgLHuXZsSjPEGAK0lR0viNTgUfsVH0Jd78v2+LAIs
wuZn5jKV1UYFFtrAhicbbMi2u3aXv9hrRHZkf+VQwPTWN61KreukPMOtEmp66vbKEiEhFaVr/AFv
6nUF0bD6Fsgwin4sNaoOCchrspt1/qopgvgAV+XwbH4Z/QYvgzlhsy0ZRl/TXeoC2fysZv7c/5Ji
1VljUfiQe61soJhzleTyHMdDAudQfkoJBtV3pmtmIi+NeyVvUJjLKx9buLhyjKBe7862U4bXf3Uy
GJ5qX0eqQ3DTuP8//lK+5dhgM5eaJJVhvWrAHib0L/QPXWth/FNzK0+Zq87hH9lyZa6WG+cCoUUy
M3YjHsqlllO6sk3thGmFMmw/Kw5GL7DHXM3fyMfYDMXOMjL0wJEKcDfEz5qI/1EEwNgMhN86KZEA
QBWyvC1EpYICbddoMnvzrExa7Mhq4fva9FWXb3qSOIaKluU18gpDEJcSyMK2CenqqGFsDrBmLXHI
GIRo6d03e4IDpTH2oV7DBf1JQIi1+xjTjZbrUBLcEgLN0hjzUFlgL9JraHSV/1qRapcldyncSTjz
l27suzv3VbM0xjaYZg7zPQCHstIk5+TwFyuNaIYCN/BEc+x/mzs2WVKCy1bOFSxZ+NXAgKaXwTgm
ZRE0bpsY07Jbh0aehKULdCf2xGMMQxIiQhKTCAFs26Fle6H3HbM13MWrgiQQ5Ri4D9WtkIw5mEAx
acgRhOy/WHfJMUMtgeRqjmajQIJONhPVkP4Pu4e6aAwlMECfytyII9ou57DHO0tpSsuZB7sJFKWr
nS5qf0Tw2mCQ85OSgSPNwIlTI9FIFr6WvuIzBwFTBocuJLiRww5vicV2kvjRQspDX4V8TXxFfYVi
DkSr5FkNujzkwPA6viQ3xi/ZHzC92c98WnGgDo6y+OMZhM+U3gtkjof9M899oYN15vdaMyclb4dB
jjDmxiuR0jlQCtkFvZuxo4OpTz5msvORVzrB4xZJMgxXe9cuEI5jpiYlSqPkpj1ERRWYQhYsrql8
hWA7BRALs6RuAkQ1PhpgUdd+7S8a11DC0zUpk72OtXtr9snaTOkS94j82vJBzo1j2uVHJA4EYSmu
Gm5gmK0x2nie47WDEZP7+7hrMf4VE5ZCOUjqRmD6+WccVfXg6sGgOxDovRXJDuWyl0dgUd4wtAkf
YjBh/dC8BfWSIA+NAxHBDR9RRy0wJCRgTWGsytJEhdFmIFlDLX+A9udDHCB8eRk8LZCPuSvy6blX
Neh0QBOpgA+etdSSJdlKF63IYJrqdbS2V6DRMx2lbk4j+iTzRvQe4urIBo8x0VHbjKYRzoivVFeW
trhDd7Qj4fQWEQqziJU2y4NlL9B0fzkrgQFuz8jPFVQqDcFI+5ZoWzxKVPb1n3u+NrIxftuC9OBa
FUDV6wcy366aQBtF32eU0VgyNbd6fL+QV9NpFzN3UC8UiUwfL3iOEUT/qATLtmnVaxmREjB04hLI
NoN28WZ39qtgwkRLwZpxD7OO+bQotwel00u1x8ZVzPOFoFYT9SlJG/kN7b9A14Ikq08FZi3vbw9d
/nfewQaKUYoyVKUBDa6wsEiVJhjIFtZOZp5I6a/oJFgiwZOPr4OvkjHaEJIiR/k7PVlhe4oy5Dx0
1ZPmjwxKo4SQv1eQ0YpBLrulsbGCUnzAxHpl/GN/2fjO3CsAm0VMCpNyokEQs/Wnc38xj+tRv5FP
5OsUrL/QFugujrDeld4VO5v1LosYVRK6gSBV0zrZU3RPA5fFwbpkiNKDiRq2190Xk2sIDVhc2EEQ
JrA1FnlSj6C4QdmrnVwK7XlQ0BtR3mRfmkQRqDxXMTZIjBulp3g7SxFMoBmNqLix8jQHKevQdrmb
FKUoHfveaBgY8gyuL9lE7x6aWd7eYEWrKKCtAsNYvoDgOEO5JBn+tUBvIajAmzNsyFkbqhW6hcOo
B4li5LSjcZpE7bQiQZibQyqhPipK/0AL3QYh4jT9Mh73dYAelbdK91YQxkKQNTVCZcFaSXUcDPL4
q7VAmWcYoMRPnSIFN2Q+1ijz7wX5yvdG8C0uYypmUEOuJbxCb1Z6t0imqySy/EU2vq+6sCaAatee
jIy5iPQySzGfEjIeBz8BE+oyOQpOc3Gi5aDyItANwa69vGk2ulHokmRLLXRDKfNzFFUXNRU1NglW
7yVquYGQLC1btBgQpYlpcLNrpBBMv+0rEW+jSBbm4DYgBDQ61It6/YQCFK+QBA3jL6UsO3vz4htu
JOkR7URCCJKYpaM78i8NRi9FG7yJ8coH+9C7yS0ddSx+OQsU/yVBsAFOcwXReGigN6v916iKzr05
gzUy+bEqzbEuluspaT+R9r8uKGM4bG3Is6QCbIrumTzWndUSXMIi3WCNhkrGmBCsqJ12B3Bfm6A5
JGPjG30k8C5ESIztwMzFUB5GIBVD4SB5Y8i9v/4c0i/7JkoEw5gKpTYLzNwEb4EMFm3zIY0qr4kd
LZGCfZz3l9Qbk6QwZmJO9CEaUoij9U3qdvl0p64D5rzpIuIvwaFivYuixyyQlB6qcRoRTcgvZRv9
N1lYX2KQkwZ9aZAlmchN2oQnuVnAl6Crv/bXTCQKYx+6WYpIl0GUtrnr5puq8fe/z997Cw6KiVLD
d5X8UVzXTbeoIAtNz0X2KQNFkKY+Vroojsbf+984bJzAnuchrCuU1ff6iai3inWJS8GNx3nmUv16
xWBiWamSaWU2Qhb6zKUtypJbHzUPg+rwzLX8TlAtxt+aVzh2a9RxqkFUSjsFPlvhdTY+7W8NJ170
Vh4m9mGAByYbbQBo15SzmsYe6yOyimiB/tBMxLdoVNyNvV6WoiRj/7J64QGTKw7aJ+syuiuqqevD
cOz/EEj3/kn4Fo8x1ONiFGlYA087kJfus3X0Om8BPdYLG+g+mkDNTfr7Rjj4Qh0GbGEpp75wYLPT
9CFcPnUiLRduGWOxm2gJW4l2j9BCI/C/+OZ9GNA4C+JvwtypSAEZu12myxQ3CPh4qCN80JPietIN
gY6L1o0x2RhkPddaBnmK6jsGBSUh2NILL8RU0P39EYjCMnk1nZ4WOiVHHqIgxqhC0cgjuhTvvaDf
Z5V9iY0ziNJDMBN5Ufk5yW00+OB5lCDFhzaByjjVIkIQTlz9jXaz7F26QZax6aDdy9lGH6dy1E4Y
5kqH2xz+28oxRqJacmlQQihBNh+nJegVQWRUYLgtxiwM84IOFQwy9LLwWScJKrNPZDjtyyDCYExB
1urRJKMd2ZPX67m87jDgMcke9jE4hQZvd4QxAeqKh55RA0R3qDXNkKmyr3Ew4fp+IOD6FosxA2uU
jpa8Aiu+5CrGyxCMG5BP6ufqsvr1uTwY/r5wIvVmLEFC4rGKO1CYz9WdDI9qCp0wQxo7ciR4JQOY
nPbxhIvJ2AVSmCGJUwpof9O1T3Hi5dGlCX/IpYfRG44ugYpEPZeiQk6BmWCrAgujqjO0HeLO6O7r
6bu6CFwI0fcZDyIsomyoJOybWq4/msh4Xk1B965A1W3GabDJGlUdJZsfzE9V82VK/LkQ3UIiKRiT
MEoYZSqh/9CbrBtinqXmaX/3RTJQ/M1lGo7rhNFTWKW+gS04G/NNIVJorghwSpG0kDG/hW34HBJM
e+2ofk3alRF9WxOBCKLvMwemrPM0ATch3nChp5UPGhEFhkUAzAEZu3kx0QuM90EXjH3sJOPP/U3g
A+h0BJNJh2XRTdpsgmVJq532AOiTxz55AE38/vc5PfuwYSAW+geAsZfJ0BO9UREb6z3ZVVEznQY4
6J5+pEwbxaVAJTOitL0TX4MgbB9bJBtjPpUKzx70EODOybvrYjJ8pK4FEFwd3kjHKECaF7FsjpBu
sJ9RgFGNz5EhuJlFEIwKmIgIl2VOHdzuvpqOJH2WRUX7dA/euTWvUrCRsFEa22bKAJEbf67Sg2p8
x6ijtrrf3w6BIGwwLDZqYil0rXLrEZXMTmQ/Evvnf8Ng7GLUzv3UNJDEBlmXi2qFwjGVxvKzdnze
R+LkHt4oNhsRM/sqIcMMqIROLdbOlFoKfdinxku/dacUnb6RJyzsEKg0Gw1b5KyatQzHdTlYX0Fn
5a/P1kkHC6aDCc3u/DMKROy4ol2jv28MBDgc5zbEtF6vXFonLu5WZKhUXVApJVJAxkjUspybNTUS
Yx6M8hOoUWZQQE2i5wHXv9noOWMQyKzn0UqjFCVmPzuLXfokqV2wbkxOOmaHYsREFXRhiCq1RZvG
GIl1bEZjliDdOhz09mrMBL61UBUZE9HqRWznIQDSixFjYCSc0sfMRZOI3xYvZSHtoegd0eUq2DQ2
PKZUy2CgpRqo6o8q9+259HLdsS1R+JL/Gn7dNjZIZmGGj5whJ4x2OtD+JHTsh5u44eDQEIYE6qT9
k01Xa8caqowN6eRE7mZQwHhWeu6axzH/NhRea90NZuvUoIYmzdd9QMERUxlHC5lYeSzAeOsN8oM2
uyn5GlbHfQiRiqhURzfHGGH0BH3nEGpyDd2pH3APoyTsOya10AIOxS8C8wNEtm8sJEsMFJVDGkk0
FGSk52V1SPlJUwR7JdQNxnKEs1QrLd2snrjRkaDzMbzQUAlxu0/iBhLBSVYZAyJPdUSsEmhh8VMp
JXfCyHjBRlHt2tM+xljMYY06KJpwo1TDmkvnimmfhuBlVGQgqv3mtFdgizDJFjT8GKALOsG3arGE
K9i18hFbdF2e1gvN6UhuaqIWZYJSgM6+doSvWu4ibjCZGyXW7aax7QHm8HuBg/X30NTJdhrVCZ3o
/5VF4r80N6CMngxRraFsA5S6y5lSq85H+VY/g+zSizwRqwT3OG+gGCUxioJoRYQ1jcNvLWZQRP1x
HO/21US0hoyWWGEHfu8c4uidL/e3ViHI93Ft+0YG5kapi8Jc2w7fz7PRUWLH1mpnsY7Wv29HfaN/
bEGPvKaL0VJC5Xj4khc0PS8QhC72u+OEOxtFKJiX+45kZil629IqMEQXhKZeUakxPjfhdVXfrokg
ocff999QrBfdafKYxBnyX/mse2le4hxNnlH2/v7Wi2CY4EKWTKY0TZAoyfGgeTQ1Jzef9iH42vUq
CXMDJgoZLPA/IQMypUGNKskyE7ET8g3368aw7rMRh60VmRDDQFZCDzoMjC2+6AdgIsQtolTnq/Or
QIyZS0imgH+fpgzTs6n67Zo5tRFE5Nv+utFTt6NsL5fw5pJVh3oyU5okl+djvPy59N/U/GCrJqah
pU4CjdiHE0lFf9/CTUWaDAuW0C5uczw4ul8FcQoRLZ1I3xhztsaRYWUKUDr0zujVcSITevEFETOR
KIw9q6KqVUoCjYsasG6WkiOBrRK9DKYoRsx17jZqxxg20hdr2tAR2mNAb57xSK9WMXuuQJ53vrFN
8mIpALNWtWPrBxMTt0C/0w/HfRUQnFTWNSaDXkQ5JcDv1dIFp7cPprb/pmXv3GE7GyfFgoleMJUu
v43SCD2t1/XQCXBEFoF1g+MBM51TehfQSTfTDQYhe2gYoG0gy3GeHNHDVrR0jE1YK0leJHozdKX5
MJXZfRGJnDnB0WEdYAzGqFozhRao650qD9ddgcYErTjt64DgilMZM4CS0VVfJ6DIseH0xXWWXNby
pzwFnSrQNpE8jCmQkjiUowVIU58Egy45zVg8rkouMAYiGMYYrA3uaqXFzhTSeJMp6VnOph+FIWrR
5if6X20BS04/Kd2wpip1Pi5/JcYltz3Kn3ufJthCdxX4BwLTw3JWKI1NrCmHWEpxa3xrtAYRsHt9
dZPsi4oOWVGn2//w7X9feixbxTBlmo3CGNiG7wPG1tlBdqZNQFNgfMeIYkcSdwFx3y6vC0oYv6Ff
Wzka6YU0ne1bM1COmdtiHAvaLVWMjVJFBXwCI8t2rmpzH8dVT09w+CyTZ7v8Xo9esYia7ER6QhhL
YWSTlvVUTxp/BfECfZJF1+vBcLoTnf8i3++fZ75YFugkdBN152ybRTJjjk5XdFD/pqcXbhQ/dfY3
o37eh+GfslcY5pSVIebeV32PMIf0LDWxa2fP+SQKWIpkYa7bKZyiKp8AIlfmk54OGM8QP4w1tDD+
c1+c/3F9/JaHzf0TGy3ZpMSyrYPz0vDr1bLzXXPUoL8XRwIEq8dWAnTZ3HVzBDRiHOX0iizHtfqQ
GXwViDlNaRQrlSS1SI7OV4tyNbR3wquDK4WGKdyWrmkYoUF/33iQGMZuVKUBzY6azGnixE3bzDEq
0egUrhZsYOjvG5h4bZLSpjAZuAhb4q45Ak7RlTkJykxE4jD305RVdVjTR36GGQJTjtg/npSodnQ+
omobeZijQ2Jb7tIRONJxDmih8hwH0UkOaOxieq5Ffj7fkm/wmFOEEZrLlDSIKNRfwO/1Eruz/fiX
gYkg1ARFQSGIKAsWkn2Wh7qSySBuwlWl/DRHx7Qid0kEMX/+gX2VSmcesuakKy3442kuo/cWlDml
gY1qb/OQH5ejKOrE9fb+j7QrW64b17VfpCoNlCi9atiTh8SxHSd5UXU7iWaJmoevv4s+58QKrRb7
Op2HfnCV1gYIgCQILKzABGdq6llFAwLArOx+LD5MluT0KtOY8buJD3NMwUmP7zdscG2mgq2h8KxC
xuopE0PYinD6smtM48Cejmef+IGlkjOKTAz+95WnOiyjUz5h4c35I/ILtD60neQQuZ2KXi2FEA2W
IZw0EmPbnpDB98Ljy456IL6ZB5aLWio/vlB/eccMN6SaVrBCcCiipujR/c0Tq3OARtAguSEP/N2M
n02YjL5u+9CwghNihIpW0ExRkOVU78Ib41AEmF3oTZ/IBz7ncTxJE/zcwN7kHlZ4Qowo9CrSrBni
6f+t8ox99SMYDr0Fk9DCW1lPkiSkW+rvhpJ0S0J7A4aCafDeRJb7GFnjHJweI3pE9sOtxObFYXVZ
XBA4FiRDdfwh7sZrOszBPoTE7C0hOhREG/KkhDQWIlB/rsF3JrF6mb6E+NA0vdUUKE/zs6E6qkmH
Un/r3CqPo5b4+7LILM8SYsRoqsPcMgij4KX22F2ToPiBd4oFt3ew4RtopZlkO9S2/nBcJSb4ft7w
KPf9GBeNiqsGM7DBP9HycyabM7q9XVDkpHV0wuGoIvivsrCmsQ0MR8Px5IW2wY9+EJ+4w2fuwLKe
902JVmiC+1aWlhCFAQ1JXc9hkx9bbZDPrWSxtmEwuczGP8cWMwT5TIxaZZheZ4blBe0Gvto01wXS
BBKb2PQhkNT+D0eIuXpIp6pXIE6IKh9XO/CHpeqHfQ0KWTB54/WvP8meQTavuytIYb36Sq1Z16Qa
kl5BmuP+CUImDAwO75X26zBdmYXsOrht+CtEYc1yLVe6ooIy9W/DM7mQIDyThxYPPEghxZfQi/7e
1+qmUvEuaxEdBOJvuP9YCjczB4yBXga3G747kayAafvVaoUguLKT2lmXDyFCn8uLp2IvuegoAOY+
LCsA3rTEFRT/+2rnTzDXsmGhgxR5fjGmT3X9UHQ/9vW1BaFDXUBx8OoikoRMWhwOGipafQUk3jk7
h1HpNu9J661BhFBO9TbKwgkghR7dUSNzlTR62pdja91RjOLYGJ6oGaZYMzfMyN3M+CM4ij6H1Y2l
B/vf554hbuU6hkzyOdiGaYq0n3FZxvUI5jS/6Wq3Hc5J1brWQIKKeJEs8b6FZWDaIAWtHAg+xDUZ
VAfDKkY+PpPNntN7o/1Zw4SvIruOZAf+rS2QGMTAJAZMUITP/G5hIZsUq+lruIv5owGnnTb3YP8C
2fo7tto1jhDr7C6MQh0z2v0q+dFYn6b6PkroQTFTyTJtXsvWQEKE60hJ+kYF0IhTrIXCRgMPmBgM
TI+h2+AimHu1rB50y4XWkEKIc/Cq0I8MkHZ0MzvfO8erU8nTsgxCOEjGbJwdY0bawVTu+vYQ99/L
XKK5LQdaSSFmQovW7EETzHADoJ+08dGQ3ZIkliZmPqsQpcD2DC1FneXb7UFJumDOPoWyfPjmmWQt
iBBswrKvMfIDQNZdd43BpniyCEHWeGcd2DH3pHQH/HNiYFjDCYdIO+odPcFBy09+dn72iR2Gq/Kq
B4U/6DflNJhbG/gaTdh8Kpp1oAHEKoXa3VA/US1xYx3Oe6MsX5E3d+NBVignMT2D/321B0VREZut
BvkMM3Hn+lQYPyyZecukEqIDIcpEGrgtBnkNbt6mgR79nB0Qr/SHRqndcL7PcolHycxRiBPxoFpj
oQMSeeopusYQ3HK+TO9hU1gvlxAaLLMvQ4crL6qCoTnUw2F/V5JJIcQFM1FpN5X4frbkV2P33ciK
hx687An6fP8ISeToa9LRRscyvGppTVefbhYM+7C7czNK1mWzu2qlMpGgrxoHpR54qBsOA6YxTqcI
kx95URA970skMWyRp48MywCObwDF3cXW70vrqpNVBEmWR+TpwyhnFB8MUJphzi46IVyaHwf1lL4n
K73WmRgVdMIq0wYOdS7j5EfJt5H8obaEMGDkC1WLDNpSW9sn1kcFUTwZJB00sthNuEJXwabKMbpS
wYuVH4N8GmMLr5ygQbb43sHUtvGUm96+CchOC0SIAnOG4ZUTbnuYTscZ+ZRPxSX22VV1jWEzvFoc
E9ZkSSiZTQghYeiZCo4ViFhpl6E51uEJFpEPkuXavKWsTUKIDMTQGm3imhzVS37m02UUVCad/11l
hWzdxNy0MtPetBKgDQfnmbPfOZ52KW//Xd2gxHHFHLXTGwnVCyxaXtpem1E3YZhr2chINrdhKAWz
FQZwU5FFHvkn0oc6XpO66bbBiNP5o5Rfk6/127PDK4TotyRJUCOOfGTjHJRh8Jqvuunp4IwZzedc
Foz+YZFe0QQXViY0XdX8cVHRPc5RmASOpxqBeeRd4PonWXaN//g94QRfZqWaxV0E4ZLBttCFo36w
F4xwlXjw5vGLYK4qGPdszGcXHiwcp0xaE2w4LxlkAmIAE1HWm7z+3Bydr6okQG3axApNOFsurRba
g4m5jml5iKaLshxV2Uj2TbWtIITzJMWgH0yHwgkvYR8N9a5NDvsak4kg2FzTayymJr6fW4OfRrdL
5LiYZyFZF5kUgq2FQ9KmlgNFLRFm390P08OfSSEY1zzEnc0ySGGazVMR/+hz86FGbvXPUITtIcex
HrSAQEmd7FyiZQk1gwcQzAd/BiNsCX1htNqUI6CF5c9GIy6YbepR8nC9ue2szErYD4zOUs1Yh5/g
OcZ266WO3MnSXLZkB8ZknOKS1RcZQXQkFZJswuoX7LpqMazy+EcKo4LTj1ozozeJr37UuynYj2hx
b03P+yASjVHB1+c0UUIzwapY03xgRjBOYMxITzr9uY8jcUiRBrVU0LG2oL0AMeVrG1+cEI1Py5c/
wxCcPtK7UXMayKIN081kl26Rpx/ZICsXlK276PUWn9hNsO5mep1nN10kOdXIVCV4fbzoca3rPKro
P2FarGhd7T2kCOTVUcRKH2ua0m7hPh9rPyb2YWIZ6n0kr2cyOQSHtzDhsp0NOGOcg6MirA9O8YRE
+Z9FLyq4vDk6NBpDaKth1n1eJBiJZEXfluEdlJJ8vuqvPVis8lEbq9EaBUB2c5iG2FW1v/fNV+KK
YmFPP4yKmjrQl1LdaGZAqsci++YYks1dYr0ir0feYuhTwXMrPTv045HOEifku8WbA9FKTcLOXpRW
nZEaahpo4Vt2edTn+rZtbyYy+ZhPILExmc4El9cTrXXUFNIs3fSDFdqRFncxLDmfjNP+6nA7eisX
gQ2AaJyzuOPvq0vbUGmx2RtAqgmqdZvkkxZVl0y/1Pl4LpsSnW0oZJpSiXzbq/ULVcxXzr1S9HqK
K4dBnh3M1fuxL9T2Yr1+XthiWtIya6jx+R6zZQbk/Kv2g836U6XH7ijr9d6+rVmajfnRIN80LEGF
6tTUbVbCwF865nC2fGwPk9f8hYkYx1SyeW4axiuWuDkXZjqSPCsgWY0ByFPnKuEXx2AXbZKWd2yu
0QpKUGIyWI1l88BgZS6tfftID6lfeMunBAPiencIdD87yB7NZPIJ+3YZK3OZZNClXmunZvoOYjpf
IeiDjWQ1Z5thfCWe4NAhkmLOXAMp048RaMn067SXtErJIAQvzgqqVVaYY+PuvvTZ4hbNjZpoko1i
09ZXcvAfsXLgul8iu9VhEXlHAhtTNypdOWl14oFWH8XrsrnB2ym+FR5fwRXeaCHVaw3QW9ycIBqn
ga3H3I/Ip6i/jZ0ntWGu8p6uDJRT/s/FxH29Go2S9RSgc3yjNX9Xskc7ma0Le3rRIF9gxfh+lLVX
qdafCX3XQ9NKBCFKTGkzNrGDdZoLTBbIQP36jdTvKNdcqUncy/uqsNpxhhhm86XTHqvpXpPZ9Gax
2RpDCAsRog0bNcgxod+HfRg+JIHt18/K4xDwEUCs8v5NrZlkgcTtXSddN6sUqHhbyP3yTDCAI/ZH
hiIcXIQGNBgwaayVYQoRYqmtKZz5rctQDmZ1cWT1HNyo3my9rxYhMnhV4YyRaDa+P+BxZiojL2/v
K/yvsZmbGEEmM3KZ69pCqGiclGiFDSWCds9TO+pZ013Mvlep6ka4SaLZJUndfpac/yRR0BYChtVU
Shnz87INij8n/ivFdWwwJWWWMl3yKLmKSuXiaDqoaWD5JDtPGj0VyS1r6C3V6jtdia6W/j2F+Gs/
EEIG6XXINXKxnI+zfpPWx6X40Y1f908yMhsUooZWz9QpuFwaPUf0GgnN/e9vLw4mHqoqKOmpIejN
DJ2+1/j9tWZaGIx1/qDTLvHUdu68P0MS9OUsESl7EAD7SjO6KMR38YRM++DPQAR11dRqkjaCOHHW
XMhfTo/7BmoI/ghEfE2L6mgIzQIgRURODvpyaIPCQ0ko3174Xwvz5iWtolNp89Soagxf6KIhJCTZ
uw6TtmUjfeRomlh2k5p5VzkFNvGOfOq101RVnmO5vSx7tS3KK4wQAJK5otSpAZPM+q0TYh4UaSWS
yCAEMyblsITaAoi2YD9m2/o7hcL2V337uQm6+p+2BAPO6Vx1aQcMzouK6uPDUrihn9zQwDhmH/m4
YkU2p37bO18hBXPGKEmQTNsZfEbTR1dn5KSZne624XLYF06iP7HTXq9y20wa7AycCumUmENx7CtZ
gkkizcs9ahWjdZZk4HiCAjXeHJNVPfNZYpCjar4v1vzS28tjyhrJsidz5HozrNDV+ktkTn4en/Z1
JjOIl+rJFQoGqQ6DnUGe4TBjOss1dbtze0w7tz3Y90P9ws9rte8yQ6proOcx8LYlZhxtrQb3cIrA
0B3KCpPPeB28EyQ4hfuLx8tk5tSTnVS4+7w5qawwufmsJGVTtjRVB/Poq/pkoX0475Hn/mLS1Btk
pA8yLG5FKyxDmVoac1OMI/0+zJ5Qgeq2jnI9z7eObCDNpkWu5BIik2U1lI0ddFmGGUgTA9oWqAmU
tOXwj4jKM1GfqVGKQm5T7CjXY40OCL943zeenexDiNOWRTzzPWn1NYz+u96oWaIemZPBJQjj6XCh
5EuvyvrOeIx7IwvGR6E8l/8nVhzmUwF6PhOdJlH7twaq3kL/rjm3uXYoolsj/2vfwbZWx1yBCatj
Gsir9TGao/PpKuxPhX22ZZ3eMghh3+jnwS5sHRBt9XlMP072vZ5LkgBboXUthbBtOP3YVmkHlTna
56p+VJrP+1raLNJeAwibRJ+ZWkc4AUN+zZtp6yNG5p3JfY82HD5EzHjYx9tWGcW0MrQ3Gob4ZpuP
EVFsyvtU6Emhd1V0lUaSyCqDEEy5j+gQDg1aO9L51gyPo/4DXHL7UmyuigHCbxQDmzax+E9YRZkS
tMYDSvhxhsssd+l6T62f9hE2X+zNFYRgvglSPTXjTc5VMAbGIQuGU3nVBPqhQn+hjI9FJo9gyKHZ
mgaeonAbwbwm5aop33EcXQsjWPEIAv8y442gTQdfxJJIllz2+wUjzmajmCLGA4t+zO1DL+P8lHxf
zJsu01RXM+dc0ZQrPAFLnwe2vfB1tcVXzchcikgjcAvOMqajPANnaS86w7iC7gjOGom+ZNYlPnBm
KRooBs6EUQfI8eECciyO4Wn8oh/+1RACmf6EXEjd5rTVeWspBlCw6/DYA648tdnBcv/DRWB+lzWD
cJN9s9cQgukXxDYQ4IREE+1JTtMlhUlEGGxtpxhufUsxNE43Yjdq7ve9dVO+FZgQckaFpDH0iSA6
29/GEFVQs+yFanvJVhiCDmPMFi5VHRjqtzbgNTycGq4xXxomE7AF7ku0mahDE/ov/XGRVyEu76zR
WRgOwUy3/s5HXLqJ/hE9uy4Lk3s6an9jXH3rKpnqVa39qc9QdGMRtwCjV0iLG1yghj/9RULQdcY4
H6gGBWSNO3rNNR95VP0Iv+NJO77VPNPrbuLH93Rer9UghGHFyJDXTQA6KtFxLs2AEuUqi+JAom5u
jnvmKkRgPhKomjARBtfD4bpAsCf39bnxQMDuyXhCebDdgxKCsVWPTZp2MYJZg8FDSF6DYXCZu0Oq
Nl8rtuRH5BWZ2xd1L8nhvLAs7SELYRp8UmbWzwmEZB65lB6G0nyz8DC0nGzfeVw8sA0GA+YtupxQ
HwyY530l87XagRevqS1zZlougA9Z/mlRnYPdtp5TWN8QDCWiSqKPeFkNLSUv6gLLadH7YiR+n04e
wy0LJXGOJh09y8PLnmBC+EnSvE+MkocfXu3pL0+t4i639MgbMcfKNx/29bi9W73Ghpe/r2JDo4RG
SnET8R0MhotOvFIbp8aHLiAHsB/4xZMET+IcL1fpFV6fg8it7rkTesuBs4o2V8+LN6LMT/ZAuvka
a5p4iHVQJosWQsEPh3iMwiGDc6C79AGDj4865nPBFXmPuCpjW9w8qa7ABE80naHuKivid7vvame7
BqhSlkjGlyNDEbyu0ZRRj7hInYW+eq8bnpP8y/4K8c3gjQG+CiLmNLW8ix1wDSE0Z6ei+xrLOgM2
RbCI7RjoVsNUEkGE3l66MOd7nz0Qd1IfFgwvx0TgfSE2wwPVKJ9OQPQ35Csli8oJpr34mXqemqdG
e8A4Ky2RVJpsRgbMPlM1tBSqb1qzlTGMmGEpi88Qd+M28kgLltfiSWUo/ZXdHrdFegUTNnEzz03U
TGFdUu2HZalemC4uEls4AEn2r809ZSUVX8CVh4YmLeJJA1AXXmrLp/qHXv1ixZ9i9YJaDXd/obaP
QtS20Cipa7Yt1gSh/8SMNb5S7Yx95D/VzBjomF1z8gh549Wmda/ghPAaE6sw0W68+IoR/zVMyX2j
qhKRZBDC4W4pqV0aIyRS7eWakuY8h3f7Sts0BRuNnujYN9FgKrhQNKeGVltAQGnujzad3FlRn+xc
OVNFNtx601tfocSOgMUuNH1AL4ffEOt57BrfKLIWrKiGxGG37WAFJJzxNd2mfVEAKL8eA567IF+r
5xHt2Nmh/nuSvBFuOu4KTLCCRjVtMDMDzJ7mK3UKUbMJ+jajA/F5epr14ri/XpsWsYITLMJCf5ph
qFiv3ukOqpJemWPv70NsmYSlonYeI59tZBeFvQ47zViQCE0B5TB7mXEIk28tTd1o+r6Pw01L3B3W
OMI2F9OSMc0BTnruztopOY4vI7Nke/fWAq1hBAs3qiUxaMubDqYPZnEIh9412rOhzIGpSbJyWxa+
ghLZVqhpprU+83aK5XYMf0bFNckkEJvGvcYQjHusCv6sAozwJro1Qd5XeG3qZmeoMXC+Su97WxF8
DSeYdzF1doXnXFzR3QEk4PaFIudUhr4ZxJ9Bm3xoP+hXp/GEiXQP+9axZehrYMHQ62W0W7PG03Q5
gY3TPk7TX/sAssXiP2C1NyVjHccx4YrUMEhNLY5N3oEH1jrtw8jkELbAcdbUya4Ag1kFflGqQVLL
Hqa2IRzTAteBRd4QXORa6iwFb0tC8ZlLkwfdft6XYduFXgEEVXV2m9ZVhcrHNo/dNP6rCX1j+nsc
n4jxuI+0uSia7oAEHItvinngydHiTFeR8AqXG0ywnsghSQ/7EJvCrCAEi44z255S9B6hCcnA0PQb
o5jdRflY68FMZMyym6F0hSUY8UxK1qqct79Ei6xV3Cf61VLjIWWWRIVNtVnUobqJhici7uJJOzoF
qsVxEKb3Cl6Cxi+zedxX26YoSJoRws/bmljmkwxpbJlViKsrS/yy9mu9P2ZfFkdWB7H5AAqiQ7xp
EU0F344Qr6eqxIBAzYQsj811/1eMCRiF17nkQ/5ZwdU1OdjBvmTapmiviOKcOXWI02UogKhbPqvc
wfDM5/BY+qmfefnPCrnX5qAeQHgWyKA3PXeFLATzqDaycOayRoryWQlxj52ZrGNJhiHYe4e5OWbk
AKNUP+rsrpfN9tj0p5UMgo1bKbO1rsb3nakBbb/uaRjuoX2vlAFtkt7+UslkEQJRqFphVugW8tPV
d4N8sd9TvruyPYf72WpPUO3QCksLssRov0z66wHxjnSKvy+FzN7431coOZuVOO4o7C3VjmnNXOx0
uESYnpTucLM4by0QX7wVVFgwJR/Q6OXPVuuNZYHhHf05c75oZPy8JM4lLQdXafXFnZIv+0LKlko4
3THk9ZfBhipn5aM9fywzidfKvi+ECSNVtQzvU8h7V4mbpd8wzGFfgM1VcvBSTPCWZ2Iz+l11VVJX
04C/g58N3JpEnXK3S9OvBSvANFZJDiMyMMEkLMbsyOkJnvUyLajKn3Z/SlEAljVP+0LxH/3mzL0S
SrCHzJpYEbYGonjoBOHi9X3s19anfRCZMMLSp6HlKBOfZD2N97VxMJtrLb6ptPcYwEoUwQAc1oAg
hM+1wszamwyUyIpRSN4nN0PbK4TYUNJNUVpMFBCDNXqtE3nj4tbOdGv+UNXHfZ1tJk+tFZawFbA4
yReLz5KOr5nz4T8POeiLuIudW/VgenJqZL4Kv5sC1cGvg1Z2B6+4hsjjn7ZjgctfOfiRMwaZ6ebq
I6qOWJ176nCJZKOl37rr72j876tA1LVaOlhKNWBm7dcieaxlrfkb96LfAQR3rY3QaPOqwCXFrzDM
B9PHYp8Gs+by9HN6MQx3f8FkAgkea+qjbZs58Cg9T9allz3HbH4fhzkMxNEpKL8Ee4gIa0loQWHZ
nP7oSwu8z7MsY/Y2GkBnKwzhaIAqM9C84Szs2+geoK0Xa5fQOe/racOwfwcRzgc9STIyp3j306mn
HcILOxRHdtLv7fspyE/sGEriwsYB8ndAwdQ0o9A6PYZU/aXE2KXRV4MSZf3Zsf3itC+5QPkZcnu1
MJhNc1RNVcUDOKkzc4rRDuw34Y1V3cyhv6/FtyGVy/Tr+2LurGvUBsMQ58Ef8Wzt1GBq/NmGHwYi
gXkb8H6HEYwOM/UsTYsAY2o/zfYpHj5nuuaR+khlZVgShZmC6YEbuSzDaUQ8aPJgUpJgzHKJMDII
wfDaQukSFRwavtOmNzREP0ldSTYI2bLwn7CKajFTokaLseyAwCMehjfW4bWp452UECpp19+M18RG
vQyScuC1ELbuztYVkpAFp2rDqj1Vya6WOb6unMpfDOJTnlinsgre7ai6AhW2cnWqtKTQAUrvBz85
JRcaFNdgp0VPDuiXJAu2HSpMzaGGTTDoWLxjLk1d2jrBio2e6iGN7yZBiDtY51KQ/cQXGdn4prWv
4IQQniP5kzVgl/LN8kPaBIP1raMPkRXQVPbEvRloV0jC2tHWpFqn9YOv1WfWu73xnKeSB6TtsLfC
EJYqo22CMQ6wxSz2jA//4VU1HB9cC0fjhvcyNcdO1k++af8rTOEMNqaZPRkJl0tJ24uVtH1QIxeO
6Tl97muGbUo2XcmKiTf1uY2aCvzgWLH6lI6auxiPMbau2vy+RLIptNu2/yqcIwRD5CeGxppfrBGb
l4enCiQi2Im/n7OjrEV1o7AGoXeFJgRErXHwesWN0brhvL8FxhUo3kA984WlknnZh+xJ/3+njX7H
FCJkmmIwbGlCwtK56TPftJ9MGXfCZhBeiSVEyFYNcztvsWJOfqicT639sL8xSjxLvLHrnR7WUQq1
GXbuJpHb6/fL+LiPIXMtRwgUs2G2RhcCJEMSnA9Hz0s3uutOy10XWIc8SNC/LznFcM95czpf6U2I
GA7TjSIqAalekpN2io4mzK6Rmp1MfULQCB09ZimPuFFiXuVLhAL83h37UXYI5Na7J44QKEhF8hJD
JHDSfExytzzzEgp2ilAhe+hwt5HtJPtWZ6sC7T3pHdgdhzMKbJCupZf1c40X58/7hrEZ/pBztZGu
1qgqFhPqKFtX+6UDaZJzMyg3jja4RvepY9/2YTYXaQUjhAbWx12lGIAZs3uC8eFt7oay8YGbGlth
CKEgR6FQaCUwhNy6mWPflr1bbarqlz2/ITBWoj5FUTw3NKTUwDvhFLfd8Jg4fxQOQPwsHMhKtRxM
Hm6a9lyX14oSGOFpfzX+4ZTCy01weUaeWlBVaszIQ1IYVx3kCW6a5SE7Vv259We/8scTuQ1Lfx9y
c3HMV0T+99UxcyhQlBTyY2ba5M+lah/mZnrPSXYFwW1wBZFUMRkwrnTwFeVbpD6O9XNVp0EUSSg6
Nk15BSNE0m5Y4oTxSJoqhtvoGIlZednzvrb+YeN+VZcQOwdG2VD3kEWbDjbmlkQX9aszucqjc8yD
MHJloxdlQglBdAB5RtjkEMrKYrdSAhsd5O2fak6IoGDN6JXWwNUsb2+G/pFO3iKby7R9uvqlN/H5
emRjqeSELw6dEDnvzTHzwpK6RWE+kIF4+8sk0Zr41MeyhGZLBzRSpS5R0Kyu3hS9pDpjext9FUmI
B3TMiW5wkcixO9dHC6z8/CAsO73JNCeEhJ46TZKWWJxeH1BBM7qZXXi1ntyF9KQ5n/YVx83p7V5q
Y4AHdSzUsAvn0qGpGyOxdVhCdIyqT7X1pZ06b6qvBuc7VSTRbjNuW7ieoGCeIAku+BLKDzVnniEZ
7i8oSlOroOnzzrWT8jZ3ZIz626H1f7uQhcTk71Go76zJXih2OvsbzviYNhz75Sm55v0OedBfyY4J
25FihSeEo9CJQpJUwDNddLVxQP7UWFfu7P+bhofNOL6CE5QZTXFjKxngmLr4taK5yiTr8N40+BWE
EIuyITctNmMDVDrjm13nJ6uwD4pOvxZmchdFkWex4hQyWQ31pgOsYIXolFShgSMXJOsbKw7yFpfc
MjSWU9tnXy1jUuDgMuKJXWXi8CWc8Rr0q6InG5BN1d+aLPPm0ZTdqXl4eONq/xMLGMLGW/d6Q7UB
2hzvOlS/lIfwXD4xdFuxy7/oreC/eA9NsH6lNrQyi4FGTbwEL45nhNbBsqiXsNg1JutDaKHRoh7H
m0VvJKJuBpWVpIInkLRPzJgC29Sza7OtPUcfbkirHkGs6MaKc6UqD/thbDP+rxAFZ+CMCvZgY/3y
XL1Km8FLLfUusmV5eplggkNQOyYopW2RaNS7ABM7QKjRfVaihzIvTvPMwByXSTa2f4gqL/UrFjoB
xZ0ti5aoafndrfGXA9JYqGCAdf53olhzeI8aX8GEHS61mJ6lNcDAWnyX5PFRL8qrJUsl2UepUMIW
V5dtPLMFBlIH4dHwpxMui0Phou46qNBPELFgXy4poOB73ZCilciEfczHHp2O5YEgK3ju4Hz6yUTf
0XEfbzuCvepRcD5wzFuhOeKC0tV3bdN7Dr041VOvYpiP+dc+1EY3AfIu9BVLcDZWK0YVZcAy07n2
akLcdAhdZ3EejLB7UsAyoVIHOa7uOV+Ky2LW/v4P4Kp7G2gcEM1YBnoZRHq+FsNEWcTgExY6C8po
cltZtdB2yoT+ghCfTq3MKKd6AYR5P3vGgR1m4kbf9I/hybyg0CHzow+ykUL/oNZXTOFgZCtLTLUW
mPYNH8NE/7bPOfrg2Cf9JCsq3Q5er1CC11VNmiRz3vAr+UkxEm+o+COGu79M3Ax2lskQXC5cpjnr
DMgzYz5qlh0LtAT0qLlKJAFLhiN42ljSlpkdcDLFXA7EYPaxS+kSaH2E223HfuyL9Q+e/ao8wdXy
EBVx2QjlFY3r3FsXejVcGbca89DF7LNH2VpJ8QR3W/AEqdcJ1yN28e7aPIV4GR6fR1zX5bu4xLfe
dAppIDmeJoDp8yUug6h9zw2al8WhU97QwQABo1ld1BudLstS4/torsGTUzAmSDqpkozTZjD8BYIH
zd9BoshwdGVG7O1i2x3nb1QLslnztPmb3kluaJuetIISnHbRlARVpZAnxdMwmI/Ur71sotVGFRRi
3ApD8NYUpDCOEwFjwJzzub7Lk1uLPZPh1NQPWWF4Clr1Z2lFAv/lb9x3hSq4r1OnlIUdlMgMREAw
eAZ4yGLehEGfqCSU+PCm2aH1BZPIbMx3FKkHCK7SeUGR89AL4nW14bapjKtoM0ysIAQ3iqPIoZjj
jpNGA9pJFC54c5tGbuIsp6STcYJsXwVXaMLxsMjyNLJ1oDmnGXUDmm+coiC85g8iRqA/yYLEtv7g
VLzKGcO8hcWqZlDTDlx/eX1Txc+VfScJevwDb63hFUAIslptMGNsVMjTeQZ23bPhc45DVrgYI1md
bVRCyK632671CinE2ZkoePHmkCl8twjRno3uyFhGQSnTnGAWmpUq8D1oLsovGbtZqsO+5rZj0asU
giEYcUmXOsQTdOnkLhsumam6S/nZIbZra5JgtG3ir1jCZQEDoce8U4BlzOmJjQdntM5WF0RE8vC2
vSU5iN+4HxD6hobAzhsamgtO7frNeOFjUqMAxKc/+WuIfEt6KQ14Y3srNCH+jXrH2nrklztaf67U
+VTOy7dIqR7RIRxkaQPO9Gz8xjTrKmq7z0vR+01PkAkOXcPGsLQkzg5pGCtB5jzvr+22l69+meh2
UVuh2xp6GMkhvOFVb9NJP9eOy34aF9R2nmQ+sbnCK0DBDRkniO75dWnW2YMzO26qOcektm8UM/L2
hdt0vxWU4H6kVIpuYoDK2sOMvWb+QJKHP4MQfI+xKF1ink4fxicr8mywQM3//xG72DxXYgj+N6vO
MC2YMu+X863Wgm7vVpfOQuYGuGeggt8ZdoJeQF6qM16WA2/8zzwW0COnfsUcH8mxejNgrQQSTlBO
SArGBigtLBPXtgISSri5NiPWK8DLcWR1RAsVNpCeXyVpNT4YRRlYeYlJYvXRsNLrUeskTzcSeURS
ATW0u6SNuTzK4KE50KsVyZlz+za3kkgIIHoVpyzluXrtvnFcXlsyndgVqhOWux5NYJgVhJFcwR/Z
9kvoWGmxb3szy/nTNMO8EDUd3LH6OsoKuGS6439fgUxdRpaQx5+ZTo90sa7xYiAxN1msf6n8WGFk
xC5jqgNjyL3mXATFUU+OkzfgFdflD4amzJ0kgeel32UFaEVlkaESlsc42w0Lfx4bt2/P+8uzbeQW
+s1MkLyaIj99HHVMVXNslQnLvT4ePaPRXVKCBybywlziUdwl38aHX2Ai0VJU5GMz89fJbEQqufoY
Wl5RfFKXc8QOZTgGiSM5rm2r8BVQuJX0RFnG0gFgyTBv6RTnrWvICvpkGIJTRSXmlesRMOowP8aR
H/b6EfN295dp28BfBRE22FwFlU8c8vebpj12jXVciIxnZHtLfYUQfKioUBLfaoAoxvnQfI+n6zof
PCJ72dhQl4Esv8qZm3SetvrdVbUqtUItjHiGWrlJMjRhOPbRKWW0GFux7jccYS9CPYydlizGUwbq
6B7y/yPtuprjRnbuL2IVc3hlnKRs2ZJfWF55zZwzf/13Wnvvzrg9Ju4nb9U+qUwM0OjTaDRwcJJ8
2WnvYt9yBsGPH1kpPnX5oFTjTqRwGuTeEhIcGOWdOh8a7VH+QH3HpVY8FcegFEIl6MLghpYQhJ2A
utv/P+szWiHOC8STC3ehqc/aAsONxk5OECv4Sulve7N0BQh+ksHtmTbvCqPuIIPR5eJK/aAeVrd0
I8/w1ofq1Mh25IiYDJoHa+kIhHRimfjZnVXEuikULFOh15gytDorSK1XlZq9QInh9lO6alMR9dBx
rh/MxlbiT8ZChAxXtuxPZmQ/4eKE6Ke4nksFewlvhTaYNz0znFy81wVRSc2jvQJAP4liP+VClGSu
sV5b0EZfcNW4bWvqYYLShcMFdCZLEYTA7fyxsq2Xzmkc7ZHxu74NruLItrCXv2j7lbgqUqvEwUSI
lugiGyG21VdXbnt/lXS3J+dnXUtq/2Q/HhvasO6bEHLEgNWyIIi8ZTejGoExRT5PqMQ3GYRx0puR
BlHSuGCwXamqiqfIBt78x2QU9ttbmRLGnbBKbkoKHsRZJZDui5HkFayhuKb6jq7dMC/txzcahD1G
3es5Nm1q2dad7KCf2BccpF3a9p1F0XIp1ky28lyw8pNE7sgdx2ZakgQSm+qIsbiWct809xh+53RF
affhj207Eu6vcWhhxRbaNyfYMRbfNOs4LF/G+TaUvm1LoVaL/f1iF+dKIozFCMBoxXKfNYMtd82N
Xq7utphrVdA/2Y5Di2WIQAnJvGI6ZLf1986RjuCA+4b0ItvLrbN8MR/FD2SwfhLKI8iiqos+YMGS
8Xkp7kYqpCAgUOOgoi+6VAC/JFwwXrza0t1RprYuJYJDCb1TcyWvsT5REkloV9QqVx8nKpi8dpW5
tBRfIYYZi8gU9BDTu5OnOox9tt7N7N0G7LPUex7h2fwzepLMjVHFzBfmwU7iBGQND0Iu2+IHynh/
0ooLKsIk19c1w/qruXnI8tjpIvkmD+f9kKv+toMT+0jnsCEeOhlNBRBVzl/m8fM4PHblblvEFToD
Focp4BBTNV1W+AEMUzmj9ZrB+PKgB5pvHFM3edY/zY8DKlR7pzwkrv44vhJSmZF+Rb2zVG7nanM1
op0Umq13jPyvC0K3TR0DnSeKt4BgjrjXXLl+/qQkt2cLcQJzPBMnIwuR905kftaLu7z5nAozIer6
mp0147bvOCiaPtUZjkXzrsJds3jFTKpt61EiuO1rNWVuRCFE6H1vz/GnVbwrqevmb07Cf/Xg01J6
VffT2sBkwm59YbVugrPcZ6fFZ2TCoUcdg9ch6SyOO+AlSW/VOE6Rv5mPtdSDdIlitvgNHJ1FcBtX
yDQcQyikwNQC+SB7EtKGKxolFAeVy2R32nU4Ogvjtm6ChoLBTKAPpq85bX1nVJE3pY8zVV9O2Y39
/eKozWJMDWtNLFM7HdvumFF5NeZLGxuVT0eli1rEGYOgdM+2ab+bfNX/HygzKXtxgFBOgtSpCBxd
K7al3EHTwsL6cHGPDnerZhuaDWZLJ3PpBO9vEFC3GFuniFp8bqlavdCrjF12G28AAVyOMnO73+nu
7AhBGzDXqNG++P+fbs5w9yyVWzgTLSK1JYSD2zWfw2Y3U0zH1x3j/H0uBlOaOS80Fd/HbL6gN/Xd
OEfBR3DoLIJbMxQBK/mas3uhMO/ladhlXeEYAyWG0oQD72hEyihmmgh9kBoPdUbkq6nvc4gtNrpZ
rR1LdhTHzPRUc79tJvbvf91CZzNxcK0rRdcUKU7YrEztun3QUPQfLoexi+9N/TH7QInEpWPxA/gS
y5DYyMfBHTCzsi5eUlN0WsRD20pd36//KsUTDiQ1BsYpMqQoxl9iO3mCdBjNU9oXzrac39xoz4I4
1NbWrDMNA4LydXHmYt5JcugvReY0GPO3zNKhNaf7xCydSGgdy0yI3MdV/EPvqSwpBnKJPGls0Zla
Mes5nksqsLM78bh+mqxUcttCL15Fo479pl6PgiJMXqiXIVVFcf3QkoET4NwAW5fK7TErRzzRxzi0
tKdyb/nNM8Ml/YW9dSEHTBj7amBxIYzbadNiWmNXQVguFPfKGMV2XleDU0SWT6zq1T13IYnbc0q6
jLWVQ5J8sxz6U+l+KoLltXO1w230P6RMr3rrhThuC1bmHLZmhdN4QnkvbqP9nSxGKdjoa1dN2922
coQV+cSInjVtXMnQbZA+rdHkCuJrWKfunwnh4qVEaTOj1li8ZIHtzHoyasXWBarwgFKF23x6bNUR
SLSQLljv49hLHgu0RxnP3Qu8Yl489W310NrvU/dTSix3IjdRvGq5DuXUtbQNEISlqTNolHKED/K5
EPQfZGmeQLkCJ3wUsDrlHLwfEorY/fxb/Cie2qAjfON6WH32RI2pfhGvtQgKxXpm6/Y2vll3rN6b
1TDojcuGGcce9VhAeL7G4QdmJ6OhooOSNR5dw9pykvJOx9B4s3z4M4fksMNcqxGvEhA0m+NzuoRe
o2qvkqB6HxGjgiURZQbop+RcwxrNJqtnEOnIWeaCLkqChygU2edvVukshbnOxSrNSTEV6K5gl2LW
yaHsZhuPsI9awC4/1sdiQRAY/lcpzilCpdCXgt0ZyyiY+1tLJiIcUh/OC+Yoy8tKh9WWQ/KNxfFZ
MPjrYfEVp0dqmCqbuR5SXyjEOUMRyepUyYxe6UV6m1s0Z+X+bNuWczL7YP0Bine3dCpKy+u+fjYj
d6jInYxC8hB7SziukVfvxz27Qeiu0oHxNrTQpoXZwE7uUNWU73fhXyK8C3W546XoIhCelggStDV2
U5BZ6JPmddbiY9KIX2aYBptN7ipjpu7czx/Zd+cAhb+nWyP6yHsFssWltMPZWaLSzvOP7LoLIdxp
s1iRkswzHHSqPotspPexjPwPbOwLEdxRIyooX69l6JFK46vUpE5lhk+dmBKaXPWRCzEcfixa1ShN
CzFzo9lK2zu9ZmIo+iEeCaRne/YXn7gQxEFIUteDooDr283LO2M9xQnqHcbP2za7Hh1eCOGAo4iG
vNUKCIlPzYIJTIUX7mfR6VwZpYHpV+r0onRixr2ARbFu0JGYMuOhwCbEePfi+2ASdiN14rBjVCYz
HHtgR5jZEkr79kOArm8nwuPcC4PfP1WKQ41ErkUx6dlC1Z+U4X5qHtLpT3XiAKLp+tUYVOwf7Wn2
FV9BT0Ho63cswZr4VBRPuPj7AJ2LVZJzTAe2MhjQ0EJbTDEEJxZ2UCsiG3CvRlBn9+N7i5spSTXQ
vyNp85SrjuyxETydX2Gu8icUPrjpM12ReV0kGgEN5NY0XMl+dkEr1YVpSkDX1qdfzQzZQup557qP
nwVw7pCKq6yuEwTIkrg3wZqfvS1pScWeDGZ+RYezFM4hQCJcFYkFOkU2qk1CbXcVGCj4X/x4l2H4
jUxkjK+XqUj/yuOTAoqCS4mWQ950MG+0N9acOu4wmCRY/PobnsoCqvGEWCc+P6CsYOweE7aLW3Ow
s3H52hqLtw1/bK03jGhyR4Y1R202R4yQsFO8fnkSlL0+aq6o/r1ShBeEV5jcsdElGsasC7Afemzb
Yi9rj5P4bVub60HaxRpxJ0ahj+mkVJAh7NBHyLrgEEx06DDP9sZis3eR7K9tkZRW7O8XSBHGjW7I
IwxYZYcx9PsepLWU5Ui1uEOjymejXZjptCcBdevwPPM+PwrP+WfzLd3FB+PTtlKUV3AIUdbaPOY1
5OXrF1BtlqBpt5avXf6wZFTvLuXkHFZU2pymjQUnH5q3aQlU9ce2Kle/f74sqtz65Knxn7cktW0d
DVyOauN9RMK/ITN/VliF0SwYqomoK/s6mXe6aW9//6qHnSNj/oSYNPAlmCq+30YYBhvf1D2qWDsy
S8biz1+Q4EIMhwRLbwzWpDE18EqB+clB/FeSoE+GDdxKqOzE9QjlQhoHBoUxRqjYRsSAoRqPFrip
LERcDEbZOwF1uaAsyKHCLEuFWlgIHZr8h5LdWXmQaJ//bJE4N6umSW3aEfqMYBIQZzteZkdbgm0h
V6OSC6NxMCBYltqvKPUEtVuqeHMxLLbexYmLN5CHPot1Z1vc9a1zdmwOBSIx7MK8hdnE6VnSXlSq
4ZxaFm7rq7qcNypKulx05sz22GaOZHY7a41f/kwPLlBYtFqZM4Zm0jgH4EBAIEc1zxGq8M3XcZgO
qcK4kCdMLrCk9FYKq31GFs9fz+SfPUDhLpHhCjX6AnL0BwzrRrDY+Zg+YmOQGJnIvh7vXMjiAaGL
NCllAfc/lZ/hPnoO/XJn2q+mXzrLri3/zN/4jkAw5xuFHkO5xHoaIn8aqbppwqEVHgdUc5bNAQLi
dXyt5nIvodJu29eunpwXRuNwIFTkIZRZ4lpeUTKIQTqS+SXqXgakC8fM3ZZFqcPBgRkP/7lK5kpk
z12g59TRc7067EIdDgJkM65LfYXFGm/2hwY9/rqD5tMgOQk32ad4V7jJHcULQanFwYI5tL1Y6TDh
GFqfF6t5WBSqPozarhwi1M3SYOYkROTWci+ErLl2Wmt3rGViia5HbmcD8lXg4zyricmud73fVv8h
SW+xaxe/O0meuKOMx4yzcYrzJeFJEU/xyh6FkiX0836Xgdq0fDWa3JbCe9N63fZAwo4qBxG1Kcho
dWHa4cibqkDtJbTDEVuKEsKFCrJVar3KMibC4hflqVh9mRqLTi4T88mLKL5dKgWHERRJE1t4Ytlq
c695SlB+W1zZjj0yu0spxf5+IVAR22yZ2VE+HGQNrLqO8aY6OVKthtMoTpX7jJmhDKgRG6SiHGYs
mj5PMyaUsKboQgqyW4yvhkxd3+GKKb5P7KNG7vwmtYs4G/M8FbR6c4eWuEhW2yYWgtfg/dJ8TPaY
K2SXzofSUPJZEOeOXS7lbbmaqEIBw0rUi069PKvN07bP/8aEZymcP4JAZsS4Pkjp/cHTMJwtdi1H
P/Xee2bt+AG6IUW8UIpzTcEI10ph4hYr2+lKH8RhBdJDg2rSJPXiXHJKJLkfZyyTOoP9JDKsvVl2
JwxJxfCV0RuF0NMFVLqG8g1mmDjpIAZd3++FwfK2DXx9a5zty7no0E/JWuT4HUYIZrg4tZe2thtl
ty2FVJc72kpQDLfrALv+l/lOcCyn9eLbd6p18j32yqlmSjJGGYOHXhF1/h6qFnMLbiW1d6XpSQPl
b6l+IRS6coH7SQJnt3jt17DKdTy2mUGNNPa8EzGclwEJSoUFogmEnZDcOfOTMM56Yy3OtWJovYvG
XsCVEigTooPYwFRtzU1AlV814bFOqN6TK77xk1guNlAGDIJoFlhRzw7FXNv66OQyscEpGVxwMGVd
rAkJ7JjVf0d9Yw8qJoZTyUQGEhv24wscFgGjJdLMwGL5yW0EvmlQjztSwIj+CxToUfdtQieNg+DS
xFbFiDcsV/I1i+x2zmyFytBTMjj0zQSxFVMJdjOTfdHeJuFBXYnnSUoEB72SivEPcwsRdXfTjok9
Nt+EKSD2EfudW0vDAW7dmsh9ybDV5MwuRtq6lWO64c4K2D6ianavJUIuPZovZojS0IqbGCql++wR
6Uo/czAEVrclp3KFfUuR8zEQ2FKOAwnZLJolqqBcj5xOKN4pjekW/UtrfN62IrVSHD6guyM3VaZW
bgWjvBty36DIc6+9kP9kOg4MunJthSSDjN41QH5pS1iryNMRuKkwX7zass0qvNb/f9D7k1gOH9K4
VdqJ4Wyx3iy6IyanniKyuBLFX4rguz5UbQ6jacAqmdb9NA5OO9xr3U5rEzdU/9apTlVirfi2jzkZ
GrEvIC0swXqms+f3vwYw12x7BOF5OgcPYSOi0UODlFxNQWFk2S3m7+X5MY2p2921W+tP5uNgYs3l
YcHwTIiSwAdp+KkbYiienTgLZkoqKEDBTiYhljjgdQ42otLIJYlhEwhhA6GrgnamhpNTC8X+fnFp
0CdZMTITp1/b7TLzs1K4CnX4XdcCJJqiqmIetcWZbsi00ZRbs3eH7iQuL0pM1IL+Bu/OAjgzpbGc
VcYKAb07Y7JD5mGeqeWwjia0RDxq+22nu6qOoqjoEsYwp194F+u6z7rEwqIscjCnu4GqQGcw9guc
nr/P5/1gq0aeKnw/lPHwvVsyzHf01TBD1R0RcF1Lx6FB819V+NRfVmmVYqYwnHCc/fS1syNPcKSv
UjC4qAXyzcimggbCeAq3Y5dB18Mlg8Qo36HRUaR6cKSrMHehEuds61znHSZW9qhg1TCAT3LLu8rp
d61oB6OdfwsB4HUEBP9OnYJXN9KFYM4J8zhLozhmXp7rdibshDazqzW1/8j5FG67jmIhl9GEGA81
zra4viT639sC2Emz5X3cYV6g4cIaZniflcv+WtVBH+Ly0iCcbFu3U1tXLDK7W6l5b5RfcGf7qnZx
nxbQa0xP+ZzakviyrRclgDvYsaEwJaeHXuayn9TbimrIoZafO8G7OQLFGYNqUXqYE7+IvlUlATyE
CD7vN62hkeULRGCCCAb9pPVbURNQevVAPTsxn+pLtdVEJRaWQVYreygFe9L/MtDyNY8Pf7QcfJYv
K+dpEARs0yw7irk/lgS0EcvNszwUXaLneQVF0v6gR4dR2m3/fgo6VW67V3UNskbmsEjxuovX2U3Q
9nZ9VG5AR8bux3kgif62UMoB2N8vzupBlWJjGSBTREVAnE72UnytqF57ynIcACyGJoNWC0IQHebS
QYr+1HLcVs/rbDGiHEA5Haw7dk1N0MOon8YDskS+uJsMAjKvWg1TD9BGhjP7F1JNjFRfBWGUEFub
oWMsqyPWptPVFFPoVbtdiOHsNkR6t6oWxFSrF0nHMSOu9wygfgHmi+9zZpOEfEKeQsG6tIdc86b1
RVGDTihsJdqHrfyHRuPgcl5WcQSfA46B9jCsnpDeJBRiXnt4NKULjTjILAe1kkGG36PYSsHDY+xH
ks/m75SoDqgGYu9cy81dSuPZp8xJ7TEBChqpN0weaCpuZMXWvMGVvPRg3BdfPrBZz9oZXHoEuStN
rEas17rcCiPrMMMYlo/A9YUMLpqK1jI3rQoyjHpXmAZE7YzEsA2TqqhhzrvhfHwvZpRKdaOuMB5G
5Nhlc6dYpZ3hJTJeiHPhOq5eqMThqt7nIEyWIanz2Gt05Fm3Vos81ui991bdjZP9ARKYnzyDg1Vt
NjJL7+CHaDkMknxyhlDdY47ERy6rF5pxAJHNYyNFGsSM6huSTnaTnDqtwykrEYKuA56ClLAigQaX
f/MWZNzpBBWCGvEmWw4Yq64Nr9vOfT1Pop5lcMvUmwYmS7XwPOG4HLrP7J0pe9Ye86MSSA5bqfYm
8alRn9ch9iyUW6hZyrKpA3WFq0rBWLYYR1IRsMcg51c/P0vg1khuGyGpNCYhYCPB+l3vsWZjqvvn
vb5qSw4H5pVRFk3CNNGfw5vZ1R2jdY07XF69DHTC+8ZlhpxAbDngUQs0+2T50vUNfVaUw/d01TET
nSnaJfN9NIeYRYf+RWHaWSTlG7VqHMyLQtGYlYAMgzLGCJMMEXT+Xe8RDklI4YPjwdCkJRxYHuNF
u6sxmhDj79z0yxpMeK1AvdkX8rmVMCEfKyeNZEl5B4nWLvncngS7c5S/Yr/dlSBTkZzkVbaTpw/d
k877jo+blUITpXWF0KLYReFdS7VHUGbkrs91FtdDGSEuL83obyvtj1WYv20vFfPtDd/nI+d5FcKl
npkKQ+EhpwtOsSdk3EvEtOQEC0oWhxilheuszl7IMGpWbTE9MrI76yZVXteSKlD/zcn175biW4JX
PY9xy3zHDhbOrDulsKs3FEk46Y4VU4mYaxoReEUtF4cjxZJZRapCP2UQ7uD/B32sg+3l+k3gdNaL
g4o1HeKlYi63BB0w94BXwC9I8Fs2hpninmM+UvUmxPnFj2HPl3BRFgz6cav6DQV8kfB1oFokCBH8
U1m5rmmSj9AJ0wsj7X5EQxq1kwjX45/Hcl3ShlmBO8D14smO9Pss3BmaH85/tp94bjQwuE6zFDNd
yrsxXOxlOTTVcx8VbkjVKRDuxg/NxJhhfZbZ1gUJjW2F+D8iIlpKAvv7xRW3VQetLgwmwTgksttR
88aohecAYRBQI7wwZ9bbW1n4PjbHSSa5ghlIbiAc39zbh+BgqGQsfeO9PxX49ReM/vXQ1unVgfRK
vvdRSnEoYNSlLOk1lGo8sbXHE/qYBFtwEqc4sd6s9pD5ORoQ/wx7eEI0CVW8y2JCy9jYr6Gvxt+2
gYfSiosbwgSjJa0CWuXtPl1PvfClaChsI9yNfxSLBKMHEOC4M5vQxhs9RgYAcIbSLareM0UEY+r4
ONar3Zuyo2o/VOMeZV2OYM27bWUplOUfzDCuIM9EFpCle0ZvKB2tW8NTB5u92rIL8UBdRwjz8m9n
UioObYSBxG4bP/bj97I6RumnbaUo63LBRJ8KvVBPEFFId6b5LFE9LNT32d8vwEJtJ3MuUny/rFrP
Slq7BGRsq0Cd6r+MZCmtrM1aeKH5PP1gTY/jLv8i7pc3ISj8ZWe5FFM/pRR3BZlA3dOkLGTplEOa
PVTG122NqHXnwCLOZG2Q2YNfpn7q18UOJwljYKjKL0oLLmiQpqKQlpRp0RtosH0yMyLBe/3R7xwJ
89TlU4f8bsS2rmZPHiupmHctAm9WUoH0EbE9CXX45NHcybWxsIMvl09iq2J8I8XKSCwLny4S1FUo
BJYdyLv9OJ+S9qancuKULxtcuijTJs1U2Dkx+vPg1HtU3LlJ5eixvTrdvkAzEEgHqEYZ4pr0S+qo
VFAcsmCTGtXD2O/BYo4i0RYTOybiPKIsyNbwAg06sL0XCjuP9PHbHL2m8Y2hPG3vHea1Gwe7wX7C
hQgJ4VU7LViksngtdD81SuQgTtr0vVO/T0tIKESdCQYHBaGkW4WQYL3Cr2jT86Vdv1PdzrUeRDf1
Qo9ixqa2FN/EKzShNiLPhxP9xNgfWQGZ9E6uUSADQT2jk97IQYRqxNPSMaATdmqQPXYOm6RU7lqP
Mco1/v8wQYcNPNtaPi6i6KrKktD9j3rJCveWbPITU3BLDGkEW7wzdOntouGUV1Zf76g+FGIX8I2+
bSSa4cKCmRYjIsOvhvJtBGl3LPvbDkrsAb4suu8WDfgOMdZ0VOM3o/Q08SP1cqoh6TrG11m/DD0C
X/8KshcRzzfjq15+WjVXSFfC86/D7VkGB1T1mGgFqNl7N1n3TXxIcurwuO4JZwFcZKKuWSuZMZTI
5b8n4zSqjwI4OpLkmzyf5vG4rjeKRCwNpRMHT2ZaWIrQQCd02y7J5yknMufXU5dnlThsWoq8Etcc
32/7g9UdI9WvTXDwaKXdCp/FKbVN0fuIs50lcvBUqchhDi2MmKSZm5infhrsZSKevSizceFKmWqm
aMoLMCmxvFkqDlJHRcK/wb2zIhwStUpZzUMI04kPGEbhVzdVtKu9+FFBM42FBxziFPkNrp/lcTg0
likIQmQYTsJYVda+gGp/T9wrwYwB6YL7gRYGvG/8K46nohEqPenaECbUmgdLvUnlA0l9ex3eziK4
xy5D6UH/p8KCsdY7+bqigrq2h7Tz4lDeb3sdJYrDBqHJZ8yRwwPRYN6O3V6OFDtDrxoQiQCh61h6
1onDiNRclCJmG7Ytb6zyc78EWvx5WxfCud+PyMt4olNjsR4hokKDdPVNoEiIKFtxmBDWw6xJERxN
ABtdWN/mbeIhTBmp0nO2CX89WM+mYr/jQg8cbRgAx/B6tW7K5K8SecIeNSrq5zGr3W2TUaI4PGja
dRKEnolq9pHoDKjlKk9d+hx+YCrbT7uGAwW16spSqmA7sfTi5XFunNkklv+qLpqIEdKyjsYG/gpT
VLKBpDHCyWyJkFK7maSnabldli9y/5FD+yyJv790xTyWQgJJc4/20eVJbWe/TT8C1RdCOBAwRTSq
VAMs1mDYEvw6EHKqFfY6dF7I4HZ/Ea6qUgnY/ekJJERhAOz0e3s8SBqKbnIv8qlk9PXC3wuJHAx0
2jKPGKrGikvxyPNWFXaO0l/rW3JaD81+uks9dOc3xHqRUrloIW/wDl10CFW12EYy9JOOqlZzL++t
2WaPS5FTPVmu/Li9t0ipHF4kaxhiiAKsO9/h0oGBlj3G8BxASodCiUDC4YTpzqFDVUpcLwS5MDEH
H0YsyULDzsN4HwasyWgNqv0/755UHfdVxL0QxcNHkcxRzTZCrXzPileTKqemvs+hRp9OvaWUWLcm
2xnzqdB220t09VC6+P1c6KAnmZSYFX5/t9yN9c5admtCiCBU4K8qilxUS6rBCZLmNmfD2YjvX7/4
nXXgLylWZMmLbkDA+gQagBdWO1A5WmEbjnqn/GCEOtQQCgo2eEoiBWPnQjOEh813xQLuMsVN0RRT
pfb0JqIpNiFhg1gnnpgoaqxonJlLWyB1lHbT9FR8YMKUibF9/z09TA4iGqvKh5SZsRcsB49Njri0
tmBSNBSUO3CYoEj9LMYRPNroD1NylA3ixed69H2hB7f7BUs2jbJnAOtXP1g0XATifniZvYpN2Pa2
9w/72C+RyoUwbv8XulGOEruzVNUxDL+P1n2TuBlZPkcZjYOBYS5iLcqYi6+3oXnXhe62GuQe4nBA
s1QD5E0QUGj2+KYemEO3xxDNPLvVCW31JOypHCi1iSx2qb6I8mQl69Wlg8zpAUm2A2ssy7+kBg4k
0y7xsoXKqW0tifjI4gKKoUYA27BCpnbtnbp5tdY3BXyKoMoVZWIQGGVQiwssJGUwVSmDm2fITZ7K
/XuHz17HoHmX1aUWPo7bP4uX+L6YMiz+c5PB65aqeRH1ukVgkMUBBJwwa1S2XkbmmPPLuByKlohT
CD+3OHBYo74LIxamLOJLK3hq9LrtAZQKHDZUQ69EmL+NhKv1TV9qe4TDSYQOpF9zmLBknTXJ7EyN
T2xIPeO1TG7yI2PrVHeRqxLLTgGexYEDZuzkVoRhKthHVewwV6sCXXPW29GbRrsPDOLGTArkwEJv
o7kqWQg7S6jfYFChvoKgcT4IAfINr1TIvL1tdZHDiTAy2qlmxaJa/DwmvlWcJnAaV6Yzk/3pLPj+
PZzrIocQYhEp5dzBP9Yn/YE1qMdP2mOJqr3kk+LFDySVMSWPQwk5TMxoraCaeqOCeELZCZ7lxT90
m70GWvuCck32vS39uMtHakVhJLZYOf2G8UKwQS+sTp7Ru9P00NubTRc5vFD7NGxiCcbUlvtKdErr
i/Kh/PS/x6/OT7WqG4wAFiLoM9S3pbrXtUc1JGxGacFDRjQaeZhBhBE9itl9X/5tUBddysE5wIi0
rMF/QD0zPVRr0JvBHL+2imqLOUUvRZxLKOf9+dDNm6YWDQuLwuqhLfB1oyLaY8Mm+s8tKkPLQPn+
J5Cr85M1lrE12qaB/TrVn0xPEoOMqr7aPjV0PiGZCUMhJcwL6vgxz24EipGGcIH3++ZFoBIOGDEc
MkcuQdDZIgs+iw/D+vZHdnoH3QshTRyq0WACCuT0IOWl3Rl/tS0RlVCKcNu/nQxrNdhtMsJjkdQE
dXmvxU9/pge369tGVWY8GuFRWEPFWKgGi+okgmpvSyHOIBS//ezHTSWXxsoSN8h6+wp66rXbCFPL
WEVU6OjPfyiNA4GhUDFeh+E0m7c63TbBiDD1cfF1Pz4or9pHiC4v7mK6xCFCraGKX2Ov98YTw2lp
pzxme0b2jSZab1u37RuM/t4Ae+F3gGjLsli0Ukqfq9UezS9zGUyLuy2FyMno7zOcL8XoQwm/wB6y
dmzATXWDgEG9m1zZFXdmR3gHAQg83ak0/NcHTelTJZ0kKutDhHj6ez3+hTZKW6zITzMn9yV/esy8
0I2CCBk8FUPTpr8+ROdwPuZkLkyIhLqTu/cMR3iTCi8ZaFiolDtlMg4aBDFSpIFlafI56W2z0F4H
PFVtOwElg/39wmrWbLZ1yp5aqgIlIvK+FanIlJLAoYLRm6s4gSPKzU/hQ/Gt30s7y7ufH6PYY0x2
udNTDdSkK3DQsKbpuhTMFVAvNvrJo+rNR/VTAtoIcJVV7rKj+twoHTlsUFVNFacJVpzwxGdN6A2n
ulaYlTaiRJmLEcZFTFOZ3ZL66SmaP2XpSdYJZnQCdWTuCqHqTVJFrNNMSbzSeF7zhygzbdl42PY4
QhOe+6A2wRKdtrCVgOHfqK5ZpWAaKbShhHCXhrJC+bfATu52vY/ig2kdloIwF7Hmv9AcLGhPylmR
RN+Lx3SNDmVKOTIlggOATIqFf3L1xXIwERx+qM7jjGE8sem4pMYQs37WOBF2eW33Ijjxp29/tt7c
/m9BqIcLAYTMzS7XH7X21MfEUlAbXuE2/CTM4qIyFIv3LPHb3Kj3nWCPzuowiFEjW/sQFcSF6bgd
rw+K0SfsVpompyQCLVsQrf6fGY7b8o2RRFPKHKxbb9Cl01b3whxsi7juYKqIIXt4nLQUTgvZWpVG
YzWPiXXsw/tI+dDan7/PqaAkWSLGIwo4x+4Qxjs1eR6SD1npLIJDLXB0j5bA2jyi4ofQHAQMemzH
u20z/Say/VcI33nWWKkp6KzUFZq4qtMFjLtxPvzDAUDRdZPSOPDKVCWblYjxTCCyVdFlxEZ3/9Ny
+TG+ZsS1Z924QCY1qnbqQqxR+BVxUxDfKY9jC1b1CRNSaid9XhX7Y90MFzI5YIvAD7Bg7iTOy8Ux
cE94W102L0rdK60NJuzOZxPZ6oDs52O6/HqKnnVl++Ei2mkrVbEEVqKXRh5LyjFOYtU1+3eGp4/G
8WdxHPRZpTTJK6tfDqfIVeq9VezYPL2WmhH1mwzCWRCHf6I+t5KVQ6/yZfgxV3a/7+wE3faNmxk7
2S/c+OFjIc9ZJAcdfSwKIG6FbkU4uU2v7GJdJNDp+iF+FsGhR1giNp0ZY1qpyZgpHzpx/aOXKNK0
3xweZzEcgvTj0igD00Q4mjdskBOK5VN7GPDoweoNBrCJ7rbxhFCMb00rmqhNZ4ZZxSzYUWbYpnm3
4hTZlkKAO9+dpkt9gjmx0Autv1FyW1GtH5QWHHAsU6OKPWtnwfxrLXTL9Wai3qPYCm/sV74ZLdPM
rpRFqIBJbsesQO+T/reQYJabBcq+abE74Me20Sjw5UdTKnoZZ00CkWJQnxIUSBtecppcxq8Zkeyu
lO9pHEKkqNQXGxTUgTRy8lQUgDAiK8PJkWyukGym7EktGYcT8VgrOI4hrtOOCMrsSf3biCi/o4Rw
yKDPmg4aDnh3Ux7NzOuEryX1vkKJ4JDB6ip5St6pB0Gm2JUG6p3yY2Ks3rYzMHNsuR+HDLO1ZsvI
OhWlMLe12uvqhylypJxIAf4faVfWHLfNbH8Rq7iC5CtIDmdGo9Eu2Xph2bLNfd/56++B8iViIGZw
4zwkL67SmQYbjV5PC2D4CTVFbeM2eleC3Dfir0R9ia3rQdSJJjgzfvqsVqRFsRp8+7D0xiCkauTb
0dvlA3tP6144MX7ibF5YpY19mDb/ZZNfObnNx6tFAROG5GTlo5I+5CIHkKnTJUjOl8CM76BbNiCL
fCf3TyCd2gXlDakaWmePAvGY53UJi/MfyqLGmtUSCtF3uhvIXypL96qOXIVKelos1QtN9aDpxCXq
QE3ychldYM/5MbXArIZpmSGonB/tZF8KuzREAJx1aMkSDdjhBIP+JX0O/N6Pdsn36GU5SncEc3Dk
rP5e3PbX00s4U5GmYY+xZiBGJ903dsVO8kyn3YG03M1R9xAxE4qMO+HsRpx3tqox5kA989Sj6imY
J7Ni13xlNJJicyu62Jz9qIJIGkw2WNgOT4O966SaNguNtf8YnvCtn4ZiVjkGv9hwsLIDne1Ocubb
cafv1D3osASDFQIt4afYrNDUTQu7FcCzfgjUkypcDs0u7IVLxo+wtXE8xMQEQOv90fyJxH53/KNz
ntXClh+X75XoEebH1yLFTrDxGIBjhd4A3YvvUj8qXR17oVnu2DQc0eikSBFNdsirQATDhvY0SYCU
J0/5wqaBWZTX6O+BjzgQEdh+fqjNLuMYi2oZ3HytS94MnopCVLQQYXDWI8aykGoJoexdfZgLT57O
rejYRKrHmQujyZTaYjQzbXZrZEchL57gvpqceRjCQkcXHI4pn1wr/WVbNMQ6wFaUaBW8WCZnFmKi
zUbAvLA8RzxDFyzHC8z9JN0Xkn9ZtQUC8X2edm9M+VQggtLzGBTND3b7k6RPuWifi0AgvtuzAycf
UScItNRfVO1xnnNnkRNfrr1W1I30DzcHNkZX0Wuu8e0FXRDGStWCu1C/rk6sPSNwyan6hVWrO8kV
JSq2dfoDjNPpqm3tpYnBYxiXt8mEidqIDqWIS2Jbqz9AOK3OgmW0VVDYoF/xtpK+hMJ3fVsLPgA4
ta6wpbhdagDId8RP9/UxcyWvxbQYlo8ojkozr3uyD+HLZd0TnR2n5UVimVFl4UOFzdtQHtVmX4aC
p0gAwTcZjNVUBwNjcif2rZJ87fpvWvp8WQrBx+H7DKLRUtNMgRSNdD2g6ygWtMaKROCCaG0ZtGQ0
GBWnfp8TTIgg0BBRkW1+f3R5KLJiGSrh3ze7z+1yZoG6rJieHN/l4bQveqz5HoWtLJsO8gqKe9cW
XaqySQZUpjlsuCD3gx36GkaXNfqK0nmbZ7cCY/++ekQ1A3vRU8aMJGOor6ZR/JKL2lg2LdsKgjMA
STqQaGQMj6WxI+AICROvG56q5Vgmol5v0VfizIA5tr1dsj6woTHcILyeG4vKmOkaVVGKY1OnV0Jx
9iBpMKZqsG0oxgPxWeaVTYE3lVPAC0FjMeO1jUXcnCJMzhqMZq3NEZtzb+zDSPayfrh8TwWnx790
StJl07LgQ9nRfdxg2teXR2wwj0VtBgKF4J+6ybQHNEnjK0nkSX8qzec3kjqiepZAsflRhnZMoxEL
ieEgFB016swJg8eoEpCEbE8CfagBP7+QN5rdtx1Qgqfi9N7r7SaL21yFB7SAUHJV+dGrqB96+/le
gXIGYrabIhgmgKq+7Mhetkv97Kp797Nt9KFcVgrROXIGYpRjKTcYy1gFftbkyxi5Ui+AEJ4iZyEm
WR2rmJUU5jv7wShphFEX81790WCvF9lPHrax735r2nd1iJypGC296DvWyJ7YN/IiY/q7dRLp/r8d
HmcldDMtQ4w4IPkVtY4x0FjKnKjeXQYRmAWLMwtx1hdpJuMLFejnHQ71bw1FfpwUP8+gjUkbqe+m
juzD1BvbYyzKPwmUjJ9gyA3DijJ2jabBL81vsewaxdPlU9ru1FqJwXkJYVnbis4IVliamLFQln5x
BRqc/0crC/usn6LvFRSXTrPQcNCOzFCPQQUGlycjPhj1rUyOvbxPRHu52Oe9BMZZg06WZSNmswXJ
Id6nx2Zv+Jonvi8CLeNHGMopr0jLmuNj9VBkD3EmyGOJVICzAU3RSmnEGOcW9aRFj3LuaML1UoIH
zubuPMnQBF8y6pvaoD3IrQtXJYzbB+Yzo+qX7htrRERaVzhZsJmOWSkEZweCto7iLMfhTbVbsOYK
J3Jr8NL/WI7RHry510KOGtFxckYB7UFB3CgQVfbjHOte2vv0GByMs3woT5LJ1paAqyb+fvmOXQYF
9fPfnUm5kpfaYg97q423QfKjSxfXMEQv0nau6a/TNPlpBqVPtalnXaTya/+LHAvW6+2omsvaFLHv
ao/MzGW5tlPyK0TOdoxS20mWjtPU9fJJ6YhjF9WuqHMqgSc/qRKsyuh2utruzMgUYV++eKbMGZM2
rbS0YXVpE6sn0d78BTleNziojx12ld1gxZdfCNXn8kUx+REHe0zNxWAETp36o40eeklxmvk6xsIR
wcGKhGMatQo/Zg3+rMGotoixmDSLFT8o0eKU2dgjClpLBRHD3LzMVQ8C5piq2uhEMbrEMIhoFXeX
f4vop3AGCAu4zN5iEZ5SSPuBQKey2LsMIXiDTJkzQN0i/Y8OnJGxjWc2pwIicG96GmkgiFBE4nAm
Ry7NpLMrfEKEDFSrz2EnqLiJLjtnYSopbjLCCPKSdqS5MVN5vIqVb5dPTADCZyfQi7x0JQtJwMR9
tAbZsQNQhOaiSyY4LD5DUSNTFiXsfscLiPtDC7pWCTsRRbJwRiRpUzAWqjgwK9lr2j4hV5loachl
x8N8t5yr66SMfTcvjGu71uObYizdHF8+1du7RY5pW7c1tmDMgjt8OZoz3/tqVpjlAC409HHDNoK/
2XxJzac8PXXTXukFF1QQJpj8bES2FK2mV/hKtTd6NWhb98uVcV7O+Wnw+sNyLYHJn/4WL9+H6Vc4
szBbnSGpbLbENv2of6iKH5XmJ6I9P4KYzuQnI/JlCLWc3SZpH7yy6e7Q6yhRKKM6QnHNvXytRPrO
GYc4SaQYrMswDiH2bFpgVUo0AcR2P9Xq4Dj70PVgXJYS6IX5YLyF+9aXvOkeFyt7npHJmveGW7z9
J6n48YgkNCutZssWsvrayG+FK3kEryI/HUHKeg4MDd8oXEB9RRfddEZyHESRigiGsxOB3DQDSQGj
g4Mhzd+S4WlK7sx5EFxc0RdSOc9iQkdjMZk4L90vz5iwvQlcGSvFfItKx3qHvsXrUeRJCWygyhRz
ZSysqa9Lg42qq92ulnyD7HTRshcRBPv3FYRmYItsyY6PDYNNkhOUoNgSrQQUgXBWwVIWq7JY17fU
mG473kyq4YTh82V9FlhWlfMWmia0LDSIIfUiabTBvHW60Dq8zwrfSgS2ddsgYPMTJs6Q4+aXNEy5
1UxTiBT6hLY9ubyOzN1lWTYPzLRkG9EoRjn4lymrkF1sE/hxk/JrzPaV8phWghK+CILTLVTp9Jbo
dY+h2R+avg/AvT4LV5ezy/cp2l7JwWlXOuR6M1iQQ9rbN2zSOHBrd/yiOd3vThqvwDgtK5oiTKoF
YF26UxdP6Z+SXmCmNz/8CoLTMUvNMPWe4dCG9kuVH6xc8N1Ff597aaZFntOuhwizdY6wXDt4uKxX
m3fEtkzZsGxU53ibXKughTO0ondD9a4qD4qJTTBFSgc7vulFTQ6bCrbC4g2zEhZzMJW9G9VwqNA5
mT51geDOb57XCoOzybMUjCSrgSErh9D0IvN3vPbV32f4K+vY1V0R5ibOSyYDDe1nMPJK2PZx+aOI
Doq7JI1pLn0ZMyHsh7G4l6yzGn29DCE6J+5qZGM7N/oAOcrJW9KjXApqisw7+XTPV+fE34smWTRM
q0IEdIkRt09ip5hfo+SIG9iUN3b1dFke0ZFx9yTtZkW3NRxZpre01fw5PiV1LPguokPjXLKqlnNl
CiBUFKnnxpauNOyCviyH4Nz4ybQUI95xyOSwinMTniLpWzSnoFtCv/HwqGM0yhAo9GZUoOJdUTRL
sWxL5ZTNGiszTQtYmPE4uBI1Tok7XGnnpKFsx5YKT3NOHFGmayvQWoNy6je1gW5WCcSETaCSep/0
NY1HnYbNISP2QREVEjZ9tTUgp49VOJf5VLGnYLfsVNR8pqvwp3I/7jQ0HzRP0g9hlYlZGv4GrBE5
jRz1xlLsBSKOR8snBLMQNsYu9spR85SfpKOxcI33li1fI3LqGaajVM4WEE3pVZpy1+hNGlbHaMyo
LuqB2boKKyxeT6NwiPtIBZaKgW2zValaiIrRW1d6DaH83dQmpCgypQFEYR/0ocTw8WutCMzGZtyo
KoZlGSYhxOA7krHSW1HqEFc6TzCArnoJ+hY74ip3rApQ+aKpi81jW8FxT2BmLbmuWDmud5vSVD2V
whz9ptqtELgHkNgqyZuM2SiQq8cIGy13aRydsqss77Xb8Tc83/UBMolXD2JcBkpU5MCbczT0KY/C
MdrNdPUagTNQ6aTbGMABQgNKB0ZQmTvGOXYIbQ+NnwlpIpnp+XRvVdU0TORiNJUvckh4F+tZnnus
JJ0dNb5rMS2lGj9i0Q7kTVVY4XD2AfQKYY8uPNgHI3dUFDaL8XD5Ldm8QCsEzh5UXR+oYbXA1y6s
/dRbjiHfaXIuCBsuy6HxRYswNkpFsSCHgoXnoIuDWjuX5dgsH6B9T7E1YllghOc0ADPhg1kEgOjz
gDaNp7b3QerPxvcJrUphccjqHxERvYvsKn7Wgw9Q7olCDj/o2gmnB7J+6461x7LFAWnoybv/z1zg
1sO/lpF7oNTIsNJ+AJwKwqdiN+z7XX1Q96I+rG2d+JCK0zpTT6Yka5lUZHTaEFxC7T5VvMsfTATC
KZ40Bn0TSQApFyx0qI9zoDthursMsnlPNU2G0dYMS+erWIsyDzNJoRRV8bWMHszm+6RhI5nAj93U
7hUKZ7DTJVUMUk+9G8Bgj+Z3LRWc1TuRyic9WyFwBjtMw1gi+rsdoK1XlXTo0bYWXoH+9zAcu1/p
yX6V35RfmpMchcsxNpV8Bc5Zb9QZa4s0+FLdLrpFBXDfHf8Y801dBJuie7zpoGgEuyOR1yQmT0Rt
kKxL50JFMQoJaAMkU7mv3y5nVHNBrgz6wxJ9X+NebRzRkMf2V/wLmB9OCPV+jo0IwMn0Ug23ei7o
Y9pU+A/B+HkEWZJjtHrJOMaldvTZn1BoNES7u0QgnCrOS2A3UgohrLbzM/nNqiPP1h4v36pNx3wl
CaeNpNMKUOopsObJN2Kd8wzprHTYSeGPpt01paB5djv4WMHx+meTWqoIZIp6Z3CZka2dcEJ1H8uC
CJ3dxtHAkihcFrQdDqxw2VmvvJa0VsoiYJooH6dTM1CQjN7Y2GRn3ymO9gxO6AeR4RUdLPec5HGX
xeoAFUGNNo6P6ngC6Sgl0sMojVeNbtDL33Hba1pJyL0nQ0nqaMrYyR4WzOOw8oHtEHRbs3GS+kXE
ly9STu5dSdTAHDQDeiNX5DodS6fvp+tYqwUmRATDvSzGJFWMYgnPV9DRhFwP7X0bCZRSgMG3cVZZ
PZVLAYxwNB8bdf7SGMPRKmTRJlcRDhffRGFeaUYJjVDUyEnTjuroSOgjEWnY9jv5l+371MjZY317
O0OcFp2BpnWXd37Sn6ZKJM62l/ahcXwvp91O8GJNAKk+G9zL/RDUZCqtHFHrocCa84zUYDzBcmIm
EZHA4+KbpSjPIzJLFvt0K/NAUAbWe2bPc+zii76OPqgFdqGvU6NBINXQ8K0QEkNsOoCr4+MMxAQW
vjnscWFnbaCtfq1Ep6zfGcrXtNdoVTVOXQhsvUgzeBNhx2gOaHCOqXQa82dZ/dnqpynYX7ZEoq/F
WYaZFJJRZUAxBpAaVHdmJWDi3I7hVyfHGYV+LAyYO3wto3a7E+OLLl4MLz1ZdPom70W1X8G15ds5
lQZzU5UBNDOUDks5UmWY90U+CQz45rHpGvYhGwb+42eM5tQaSd3DM8vsfRO8GCJit+1TWwFw+pZO
hbEMIwD0yhm+MFLb0MOAdO71J8NpfNFonkgeTtnM2gwXcP0gGDXeJi13ouDnZT3b/C4reTg9S3SS
kUQGQBX6SnptpPveEAQD23ZhhcFpmpol7UIKYDSZo90UWCOhOwotfZgGhWp34a2MHMtveQ4foHwP
TyeHZqskCBBC5SAnd3r3LbdhVMFVbg02bTT/P50j38tT1qNljihAsB2UfbWrgltJEpiEbfdrJRLn
ysazXgZ5BozoBK4sm7L2hgGOv5dR7Z0rsX8Rbv9gf/NTnLXC5DxbFQ1xDaZDe1erXUbQFXrkVn+Q
XkeXtceLPtqmNTeQr8BGLMtCuPP3F2SYs7If0gFxoybTDJTN082oHAr5q4JUvikfiahQuKn+H4C8
liC1PUzKOMKYgwNF9Zfmu1wITJIIgnNYFLsrNTUFRDQ+ZBqKEi9z7V1Wvm2rBMJm9IGoBP9jv2H1
8lZRoi7h3EP7Tt1AVS8+6i62Jsq7wpMO4kHybU1c4XFWsFemxi6mjiWZKRQxvq+P8R3M4FV+Woxd
6MhUHAczU/dJE1eYnCk0CkOK5AIyDoHllW1Dc/BNpbPpyEXwFUURgc+8aXlXcJxh7MIlK8AUB7+s
aq9NVKiHQNQKI4LgtN3K9EBDPgY50+qYG14tWla86akQzQZliyxrn/ryeqXsyrSBCbRBgjJOe50g
zUgOtmhW+R/U4QOICbpSP0VJe6XDlj5Q6tGupM2h9ae9cY4S7DhnY6rDk5ZQEZH9dqy2Eo9Tejwo
xtKzlLN2Y9+whai5g2jgBiUIMP6Iu9eEeJzSt1oSRzGzFfEzW/jKagSxsxwXh+GJ9V2Ixyk8WYwh
n2fIp95luRPva986NCgbXS+Ovgvf7IN6f9mMbFqq1YFyKl+y6lTf4TM2mbVf1LamShkpjkVEQY8I
iFP8sWqCdIohmRlWzlQdp5DQVJSlE4DwfXlhYUfTUgOkVEs6L/48T9QYf2N+BOvh/rxifCNIEUya
rM44sqwzzukcu1OKdhZd/R3vYgXDvfwNQjddywHTL9dx9U3pTqqosPLe67m2r7qNHiwUujSigVXS
5Elk1T7DMJxJNKf1hlNQ0/S1/ulPlG1Ykd3irjrWFt2Pe2F6k7eCHC5fEw3KYCwTG7jyscMG9+wB
O4acFOte0YVausNT/V0RFClEiNyLHI21OmeFpTnNYuOjNadgFg21fnqReam4L1YkWqnNMqRKDsqu
u8nc3E+dqaFsViR0hbMi/OPIw3Fumlz1JArhGTiaRqiFps3EcrXyOM47ayICh0YoG2fuMbgdkDgy
2RcjR2OX35nnDEvK9V3wXVye/5Tp50XjzLyRYXdDjDvoYJT7GSk5Z34u4Iaa+8jNnfrLgnV71R34
eX6DdJKH5ix+Eyu2WVRQFPmYnxk7T/pkeu8J1jsQBwvu+KZWmhjyR+3RNGV+oDKshmrSG3xCWX2s
rFdTFXGw8O7AuzQfAHwIbswLFvnVAJiU81jfpctRDs+xsDdABMPdLgmz8FUPznjYkfy8uL2v7OPr
DpSMaHcIqIoOjpC1kwju9Kcgk5eOu3BVOY8hmkAhXebMjow+jpgqbuzlfp1ghAfT8e1t1lKQAh3+
3avJA3NXT02SZNY0AOeD5i1jfjujnDbrosyDQD34fVFyTOwC+5Zxw5vrbHmbZhFP+Sd/4w9BsPAD
3UxowjY4f6PDRI2hLkAYUVToDvovkEBcV156mN0kp+KN7+yV//TgmB94nLsRKCEBoxfwJMPLsW5m
fg27H4XiJc1zKvlFKspPbivmBx7ndWAXcSfhDGCSU9urq+swPDUlCiboPr+sEe/TGRck42kBZ0tf
WnMAUuvNXnFbNmyJ4vVyb/jSr/BWdfV97JatI2I4EH1Bvi1ngF0ZSPv+BUdPdQpUJifKErAYOAbH
DrkXyMmu8iU5uTtnlxgwT5icGEX0FlRLIjzd4y69zY6i7DXvzXHKSbhbZtsxkSRmHUtQEhIQ5Spd
4xB7EX069pMvicS9bUajNFoDyhV8usmt71snfNUfbb/whpqGroiK990JvQTHPW5WZylzP8B4sNG8
xVVoeW070vfawbo2Onj5beEVfnulUX1viyvL7IZ9RrfRGq+qBpjEOXQ5TaXRxHQ6hEW329B5qZdZ
NEDbRutkKX4DOEwQDOwtCfFU9lP04m06LeYHPPe8WrWVaIUC+GBcTg1ojWTli435NFA8G3btCpSV
acglYTnzNmiBpA/Tu7CT298jupGcN4Ss9+ND5cAlE1yObYX9EI6zbmVkxV0oAS6UblPwqWXVWV5E
Jk0Ewpk0LIEJCBkAUo2Y5QTBsokGVFsqHMHZCRSF99FLJR3iEr3JUFOEvjGNM0+fqJZfRzsMxB2y
kEYzCs5YsNVjMR+d92PlXf4J28/fX8ep8V6F2S4VchmQ1JCPUZ3tzCoWtGS9L365oCH8XoimsONh
7CY8sTfk2N1ie3n5E50WV9VVvF/25n3jMTuqg1MDGWvMAi9u8lMYDm2qqaXaWMht2yqat6DGq1xK
nSb50uTyH28Htu9iG6CNvj3mXjd+LlPRJdw82BUeZ/CIuQRWEgMvGa7SxAuU75c/3KaKrv4++/e1
PL0lLQXaqJ0lSKlhXPfkR6OKalkiIThLUku1KUcVhBiNryOWnlrRF5hxPwNPvOJVwVnObZopz0P9
JMtnTAnA1v3LXpb392klJmddFqzP6qyUHWN50+sPlfqoJM+XT3LTf7GIrmCDFdjz+CewCpO+7zOo
p6kglAyf0vaLHaaOcNpo+4t94HAakUtTX5JgQIu3dgwk7BbKbzUi6Bb4lDL847w+QDi1KKu01KZi
ZGqu7IwAa9sj1zqx5YkdOra6c3QU5gs3/c3V+XFKEg+2XicVIJNDiMXclDi1r6E1NnEl9LAgjfhc
PQe0c/KbEeSrl7/dtoJ+iMupx6xmWbZgN4Sjt1gmgOKGNWe7yxDb3t9KPu7FibrBwEWAiRydCU1B
zPtjGUp5h6XddBRWdEXHyb09ttFovcksMuP/1fbdPj3oO3kvSuNt56UwYmGoik4sm7f8uUJKfVaZ
2oPX313cLqLdD4VGBbVcneooQDj2cwruUhq9iqrW28mHFThzF1fWq83VopENgI+O7JCMtk5R0Piq
Re9dhmTzg+JUZ6Om8gsyOuLup22t+RCdewuaHr1/cY4jjkH9t5yzVBQ0iwC4q26XHYyhCfHYu562
lBEULViPN+7iWwNplfBGNNj+nhH99MiuTpS7+FETpUmUQSb4nMZucZeDZbLFLE5wSB6wmsUpFmcM
aH8CndDjeMi8ULj+XahSnCWoc+w075nY2SEApea0N/ehh8GWs/wGYpV9dCxlNOCEoEKngjvK9OWS
9Jwd0CeiywQz8A7r9sFOkUMPymw2TAMOP0fkS2w/GB/qwxmEQivJZIGyzSmrc9AutO1usDOILoWI
B5X96ktScaagmolEMhlAoXaX134SXWmNSo3oTtNfBAe46R7ZmoqOdlVGkpo7wEFWMr0YNJYNROfj
cwl6oQ65x/y23qUIUkR2ezvXucLjzhCpzmKQJuSPzJvZa2nWgcArhpYuXt3T9EbkjW2+vSs47iSL
eSJqnQEuXzxZHZCq2/eWMMi9fIifhg9aIpVSoAMFXGFed0i96EG/bTywVrrk+7j/t1y872/9X0Jp
fM85OGFUuwYtlJNWMDFl7SQTOhYMYfPmpr6vcDhjPdldUmdMrNaTHaxOMWovsu9iHwzKzHEPqmOD
/GNaH8OdaKnttklZYfOm2tbysSXADq5TZD1zr70OBnQGdYBuH7GmaJ9cN05yZ91fvhCXFUbjOZPi
TpLHegFuPVQ7PXqq0HCvK7PAbm1e8JV0nNEe1TxOlAAoMyggwWsaPWBy35li25+n1k2zf0/RxOsM
Z6K7Oi27bmJhg01njyAOilxVo2+EKs78GO+C+9+ylisZOctSloWqzTVk1IfXqMWXq37WZU1rpK0v
fzKBTdH4rdGBopWqksCGZYfoR+5N+45m1G7gekZe5ghVc9NRWwnG2ZTeDhIs2wUc82EWdwd6l6vC
LZ0A7tPi1IfQaRwkJInwRP/hUqCiocu2bnyaQFqUpFJ0LLCDx52fg4YiReiYizvsB2d0Q6d9UH4x
SrgsFUa1n9pq/9CfD2hOf8yom+ohgtC6P8G9YOsiDF92MUntC77m9vF+IHF6M2pIxWvs5rN6hzkg
kgm96kZBLo8RxOkUvCa/mlf1qrsT8yhv+m+YCfnzgLnXaZTt/xUFSCndT2EGMuX8fFm+LQhVZrMn
Mni1ZI27+uk4tSAJQmBrStkTSUdwpomK6JuRi4o/bWOtvarq78HiysvGSEFuywmOEOR6jnJq0QWt
34DC38k85oaJsq5bNnMNx4lUhr3dpDngFDAqxDulPYWiqGX71D4k4tQvNVsSZD3M14xgc35URWZf
eGSc1ulGJE/RCADwUmVUUam2j0NkbM1XxNATJkBiVxbxlYnOjde2uqsz2wZmWYVUz7HqCjVKVUTJ
ufWKr78OZ666fIrkNGJfZzJo3l519mttTe6IVrPLmi0Q5z03v9K6Jqr7WFIgToXxJgwQlNZBCSMB
iECa93BoBZKTQputASBLdBUUh7Jw8/DXAHLoy7JshlVwiGVNZVf105BYWMMCm22gOcNO21kEVqh0
Uj93pJ/eS31g6iD5+a5w+n3l4I15vAzPtI0PAFbo/KRYEhRmXSOXiRqvb8331bJLSOOOEuj5+p+X
oTZfzzUWlwmeurCtOmxEhWUvzxVGPrsjahY0QQg1C5Mc25/vr2PlN9rImAFZ6ooJZr9o1Q0oImlW
v1mpyHfdtBdgQCImWolwhTilt6vUzmUJOFhSEWFHlVS6gdIPzuWzE6Dwy1BBgZ7EYS/B8VAmNFyd
M1kUWmwjaLasoWPHNHiqST2VGm0pCF78JNf8wZKTQ9ZgSOeyHJs3F4f0JwpviKIEua4BKB2JaVQf
O+Tp24fLGJsqjUQryEggiMWvXkjGuI4iDV8kKvuzRMqbZlEeUj15kbryRyEHrXsZb7P6gD3gJrb5
Yj0KXkHcsZWliE1JM/Ug0p3GtbCAxQmOgc8G+6RzRxvPOLJsV30qztm+A/dq4BS+KNjdPNbVL1D/
/gtUPVsqMoe6kxfVQWmvpCTbN5FgGmBTQ1S2AgbsEZhOZz9iJaYdRZJsabHuWIuUUmtS93pmCuoB
m99ONQmayA1bBp/O3zEKK9CaYoSeJzYtdftO1fprjAm5WqahA2QUaKMIjdPGWm8R+wUMbS6cweiw
oOk8tG+N8jVAIuuylmx+IvR3K6gPEVAtcGGmpDZRF/Sswm9ZVA8y8KK3romm6P8Gwz7i6iPlclf3
NUrGjpEgIRh/TbDtNE5EM3bsYD69GgTOJVTe1InBGT1Fn7RGUpGQjwOLgjdtQILVCpGzVmLfjPap
mBRj8/g+EPnGDDLqZWeUQNT94jFymodlHzx21ARrifS18Bg7tehSbVY6sETpTyn5pgw82AQhEMop
rMSft5QFfLFj9Yi9Apq7Fc6YimLZ7UdyBcpd5X6okrjrexbzKbvhFuRE33WXAQ6+jBFQ/zfUhaCN
QDOgkjLfOpovpSZJLEVvFOW9FGFO0tIesrgVmI5tffkLhq9C90OQYy0fYJIazTOL7Y2DTOcUc1c2
llHbP635d+rrGKj4UzC+9lAGqZYlNhC1dHyKhvy+IPkxKFEB/08HyFeeCxP+m1bNaIUC3SsaNiv1
ax38Tv/fWhjOdqQRWWYrhjAF2ef7xtgP5i60Bd/ofdDp86W2LNbXAcJFvk9tWYK+Igo0b9i9J8KO
8TVLM3RnDNAK1G6z508FucmfWNxbkhhh02ESk4XerJ7XUGMXH+WvIWrzlOzkKzgITrz7rfBxhcrF
dvECRuMWfo5jZq/GfF8aEW3Kp8sKsflKrjC4FwxxVmEXeof4sU+9asrPSBkJ2h3+wTB9nB73bmnj
aPVLDozkoB/TK7YdAOS/MIboUaapK65H/INV+kDkDH7QL3DbovfvlZ+TN4ZYXGGS2xlv5O8i7di2
9X+CYQLm72/YopMhKmSAzaC/MeqXoFOobP/b6S6WZ/pQwU98KlZSBWEyMZHgh0rauAsGy6kt0bTu
pjCmqimGAbq5T+FdjWErGV4MdI689dnzlB4rcExc1rntz/MBwkdxTdDqtfLHdVJ2KHL69VN8DXYH
1v1WOr/TN6uu0Dh/t0gN1HuZSAn5EU6PZvYyhAIfXigR9wzmZSJ1gw4M3cd6UIc1KKZoUIz2xTEU
ttNt3tmVQJx9VZOZjCoBmDzmdFZHaqc/fusLGSaOxlZRAeMuUN0ptd11eCfku2kHmrJrNnPH5Gmc
32x/Z4xe/0Pj39sZYzmzHQJtRu9R7oAhEmXv4iXXPTVGcq54FTV5biaM14icTmBzEWa6MVPjpM+T
W94XuwkJ48QxnfkLIxBo7irHdrXDqDiiSv/2BfuQldOU0F6suGbdDE1iOBkm+pNZd8ewefxvX1Dj
lCSqZezuQ8P4e8W9utX21mFy6hMOGCkaTVDfFwnFNHblxhO5ynMbXraj1jK6D80jCt83dh4IUsQi
GPbvK5hobONhYDIp/bEbIlo1J6X/l4NW73Z2pYvco5tPWWxbBTBI/aZpObW6fUgEvsumHBiWRA84
I0zj65TqmKRqYeBhj5LAiaWJ6uiG7YVs5Nu52xUOp2t1VHYpqCmga25gUL1Gq07spc7gZOjyiyn0
3A+8y3q3aZtWkJzaLcQIknFs8X6Uj9Wc0EkXhNybnTLqCoHTNVuplCqegDDtzC9G7DW77oQnKvYi
1/Qmp1Rp8Q0NArGv7iV3+npZPOGRcipoBZNqajXQdT+/r1T0dIWlYzuty+bUTYznlc5v+RcrgTmN
tKxobsYckJoJqtnaq5WQJrWgT0703Tg/MInnJCAyQGbMfyI/rQg+22Z+cyUE5wOGhZlFJvZ4OZ09
U/Sj0riX3DT9tsTPl7+QSBDu5aqwRcUIewBZqP1LRUvTRODPbkaHH6Lwo/xapGdZqQABG85pIj/p
01clwzCcepDJq9z9vCyPwFa8h0Erm0cCOdDMBnc4wUxY/6wv56oXKLUIgjMTVaMTsvS15vRL6kl9
cAhzyUtLUYFPdHf4nNIYqiDdXXBwyak7DTesMAzaaWr8+v91JSnsU3+KEFcfirMUPfk/0q6ryXFb
6f4iVhHMfGWUNNLksDsvLG9izpm//jsYf9dDQbSwtuvW3QdPFY8aaDQaHU5nGMaArj47L9WHdATd
uCZbeqU+SIm508zM7+TA1zE8VYobL1wQDhe1+7bsT0JpftGUcK8nvV0mqdML6iEpR/v6zm6/Kle/
j7ElYx42c4KJHrAlWroDC4XuVU+JZ9ppaeX7sf9C18W858ZsqA2+ti6MQRGnOSYFZnvaxntznBwa
+w2Q1XBB1EQ7YcUbXv/OdtJoJSljXQqCOoSZWhfa8TW78aPkVoa1WJFnOLSN/iCCy6F8ynyEWDBo
gCfxpk0wJZR0yqDWNNlp6oNStaT9UDzxRyDe9jyLsP3C/QRgOcmkuSNZOeOFmzcgiZQljPhMHEy2
GKzODXNU1OdegGJxngJtbuQKlvFiJwMlOZoKWFqI28Z4doANhtaM2YZkSTsTjBzXVfZjZsqF6qwQ
WVMxZmYbIQ5tl26Pgq7ylXbwxK6aW4VX2saP2E7BKqagBolSgsw7wUMlEudHbNrf1W+gq7KyiFUU
orHQgNTNcNCFx3Z0jOmEPn+70W9xjVnXRd68uFZojBEp5VyNEMwFWic4OkY6a6gna0nimryba9Nc
rZAYc0DCpm0JdS2Sfff/FLPmIfd4z+Fts7PCYY5/PyValaSQCMMoURfbInBLHBXvgwj5fds8SFb+
VH67voqbV8wKkzEARI3KcKGYbTLaWSC7zaQ5k2B6/w2G8TIw10+oMQATFrW4mZZjlD1lKucNwtMH
xr/opEKPiY5dMsX7pKpRqIlu4xgB1X91K38uGdtFTZo2x5hVajOLX6rwXCaFVWYcV4azLexg2nSR
NdBJAQNTM6wy9ScU9U0SZ1O2PfaVJIzRSJC4qvqPXfGpwhUOHvf34gsY93VLdxd7duLv2fsYgcuH
Nyabs1tsk5Oe5YvYU7ezHZaTlLVuEsxgIQYrnM572HMuGTYePUrKPKr0+MrtIUm/5gYvdr/tP63W
kTEQaRRpZvenuR/d5rl7pr0s2rOKEYtpj3Z3nkS8a82kq7uytKG6dIsx0eP0UDwbvuSCGcYR7zSU
TBG3fBL4xK9UFS7vF03WkA9XDeTEzxEXQrJeEirsF1gcd4VXEDv51rjo0v7ImcUt5y7ZPgB/4bGF
Cmo9BokQwfVNY8xBme0h+aGDWOjfWKVPEOaaJsMi11MNEMW87ZajpL+UvOa3LT2nrOEKwtAaJqkw
dyKGSLaEhmDsNCIKqLlMKEaaalYuoXABlR7dw3WRNgOeGggkDMVQUQvElsc3Kn5JEguKLc02JUSP
PN3uv5DD5IISyfs3DtwajbHrRdSESiiDpjyTi3u1n79niV5xVGHzeK1BGN0La3RjL1Qk/QkV/y7Z
FW9RBG9qdD56o3fcsZx/gwhMOCzottMZ34LoBakVSVfwADD82SUopspt4xnum5XczLua8wbfUnZN
MsHIjuIfEHUxShKpLalKw1DswfRFwe8zr53+RRhhDcFKNKi9SAJIFCQEJXtqmiMrgijqde3jCcIY
wiHJk3Cg2q6lAfj4FRnlxubU2xWm/bnXof5G0T8XjbGBWhvNmpkCazxIv9DmebM8Gk+TG+1yz3S4
5CJblwgMhSoZOuqYL9IvsS7OY9IjMkzHg8hfKPFi4CyP5ql6XVyKqHDcmS1negXIpmLEqRjKqYlV
OyHpntTlMZGkB0y5dtRRey+T7DgM5r9aUrTYyRjpopOLiqclSMww0UrVNk7VvsWrBaV1FtjHvOrA
p/XZ8qq1FRijkZGBQc/zVKn2MtxI4l7Q3CD9ruJeGY293hSWbHBi4ZumeAXIKGeeJFkwxpAuUJKf
uiq5QaDfh2l8mPOec6B5UIxutg3BBa0ACvV2FvZuIpMdqjdEfrp+CDa1ciUS471jeHU4mw1w4uBL
rbwmKUeO7UOmisjSoXNVvChJS7uyHZsEmyRERw1dnqmb+mGwC3azB9+Gy/65uW46psdgVCPoPz+y
Qyu/RozmaJpRW2lnzbM8SVYbPi7inbgo/8JOYXSfhNYDWm3OVnVU6hI3GPyNG0V/LCcfg4q5g9w2
75A1BuNct71pZvMMDDp+h7bxxz+rG0ojT5s8zP38eF0VuHjMJWImpFLSHHjkSTqku/QBRK3P8sPk
hjaa+hGZ5qzhlu6t5WPOb60Vhq73FE8Baf1JHF85AvEAmPM6h/WUFQQAkg+2OzriwA/25JbWMC0n
9Mn4/1Ui5tQKA2bAGyoAe9mftJuw3F2XaFMgBTWJpikaCopjzn1ocCsWYjtoEMgQ+2eUJca3ZpEM
IWdj6GdYVx0sfaimA9sPJVA6h9GWJinSPlRBdfwcVi+9eiQxl2ho6z2Az6MdBL0nJoh6z0GExOj0
oMJ9qODpCGI0Wmxu6++S1yFzxVu4TTO0RmMc9Qzjj2WtxmWoDSiNRdGS2yzo2c8s0UsHW9rx0tCb
S2igCtWkNxSocc6lQ1mOZCZzBjzluWiecAMP4a/rysCDYJTNMKq4FWuYOjl9XEJikfhQEF5R+dYd
a+Aul1FSDneVlaNWSaFoBWYE57nmy1p7Epv51Gr6mxTi5Tg39qCpGK4ntjNHB7dUfQ3MSFeBHVgb
GhnSRcHwgDkyoGySjJqTrt3QC/joGugwUDKgQUTGBvVlF2iLoMOHuOuOys/wQGlSkhatAM1vdFNf
CnWOxmiFEg9NteDZZQ/C+6Sc2nZ/XSU2KufOAZhVk00i4EkIANqVO95mT7FP79nqne99bYQQzrEY
14HUTauoArAmD/Qbx2Wn7cG/FGOkPcgidq1u9Te8IPVGSx4wdWKi4BV12SKrjkYQTSilCuBfjqTE
2A4jtRehedS1Zt9I0ksWIdURaIY9YBSQ1s2c5d3yqNc6yUg89GlmVAV0Uil/ku6mEf9Ix6+Yax2Y
O1Tje5y9vFQWFWbx8+gxL2NRMYYyGHD0Ji/wh/v2FDmpXR4pv4Hgd/78Lf/GQaTawdr9NSI1Bivn
yUiLJJRnICp4srZ2/hAetP2fFX20k66jwwlyi/d25cjJlghp5bxoeoZVLZUH1GdYSsXlnqIbc0Uw
1lubx6yM0hEQgzc58a5w6pfWR4vlzXQAOZmVHRCZd8M7bgsyTzTGg8v7Zs5quoUIxh4k/RFEjxyP
YDMCu9oz9uWvi3HTkRKiUcrdwknuuh25zb7RelnNG15oIE88LHd86sUNW3OmnzIVfqUt8zLIqNOG
cNIDbY+lF7j4lVqb7sS7TTcTG2spGcNpxibcOJ1QzZS98b26q5DbCK3Rk7zghpbcJ66sOLxJspvb
Z+CggSoCdzkbCROyRgq6XsWTff41m/vWfL5+4LZucHz4r+8zJ1w1Mcx1nvD9VH6OpuOSHcjA0w/q
tF+o/gqDOdNySfKG1MBQfERdnSayKMU5WgfMAy0XU7+KnLDDdaFMtmZWKTGNaMkAGCeTlQ2eYYBN
oHm7vnLXdwYjlM91T5EEXU4/dsbYdRoKWTnP1u3vY/qLYqAfAYQq5983zQQUFDOEQPDpKQmUBzVV
nOsibD63ENP9C4ORodKrMkBvOz25s4vw7iFxzMc/OyxAYPiTx121tS+0K0xEDz16Sdhqk1hWWvx3
ui9N6MrBHgS7tqF+vy7U1g2C4jcJhcQa1Jptx4lKRdEzEW7vjIRtn+70+JlEv0pT4vhtW/uzwmEf
D3IrjkYZ5RSnvTV12R2jmlMtuFlIamJJZCQrYHtY+zaOTV0WcUH3Z3JE8FoaXzMnfi9u2o8+2BCD
6lJnfOOlZjZFW8Eypk5r4iATQsA2sgujIAg/r2/Rpt02odbQAVFGYoHxYjDGDU+yoaVyja72xwe1
sjs7023y0P9z64Oef4xRIjpIeDHnmREmKSQxLAMRcWmv2JsW5WhC9cQ9HYo83Dbcbo7LtQMc9ooG
ZPDA0hnRpjxFT/uo4jANwfd0aerTEk68+tvLgwQQ2DUdz1aJXAxKCUq9NZsMj/Cl3QmynxWukXMc
zU05TEztk3EiTdxr5+ZHJZI8oqwdsfagwOABAb2bXftyXQ8ujyoV4xOD/n11fddjLpZ1q6CJMg2I
lWJ2MOkw2COb3EoxeM2AG27KORq7M8WsFygugQK4ymEAR3/ipKf2ZXyh9HI56KHHwirszC9TbpHl
hvNwjs1cs10Y4G7PISnlCTReMRsA+vemObJf7zu/0VCYVL3889JOCqpRI4XRDggEnC/vPCwa+JEA
KnbHgAx2pDz3HY9Gf0tPYNJRxA/GbbxemSvEHCdhEiKs6tyPvS32c3NPmiD+eV1TNrioEXBSUGIF
JEJwfZzLYnRkyYUmkT6KkYYj6A5Bt4hojfQ8303IaI376KBWVv5PpxkrqOeiPeAK/sVwdpatEpMA
jaZuoZllnz2XufgQzPOXKOA+D+gynftIhihpJvpiNJhFjb0a56pXZq3WCch05leas8B23Qr+75TT
X566cyhmKVMpD8w60AgofY+x5KdiZQkd/DHe9OSNVnAUn8PsYvwk3FdUVZ/vmabUWpxS1aClQOGu
uUsiSwVFXXpKvPyntm/ceo8KJMQ5fHW0UN7mNDW3qXMrvAJeVkVXUBAPVgn24VWCJWzAM175aFyl
BWW1PexCn/JJFtxXwtZpQI+sKNHQqAlVPRc5x7ByUVlw2XSZVzWNNXFJ6jZ8Nk1cQzDbJydCpuYi
IKjPpsFnI8W+2S0HDcS6vQiiJ1t65By+SwcekIh3gGAbxwG1E+dStUujCEaMEPnwPb/VbPUNxXiV
FdvVq3Ssfpr3vBgL/d75YdCQP0YvNUKzhoylPMcLQqlXJxGuFRgSPEnvjwh52HrNg6H6dwGjICSr
osSA1o+ew8TNHLdzABjF7/byTnCXg+BjZiTnJt3wdkAIhMFVBCuIVO/Hjq6uuU6W8qxIEPhtDzTu
Gx/U2/iZ0lXxa1G3tF2SwPSAoXPo4rvwDGZjNs06QTCRXnLSK7kRHlEKZ6uHaCeJFk+0S1OCWNgK
jbnASxC/IxwGtBhDHdvJUcPWA4V2r7xzNPDSPAIIPAgIWiNSiqN8vlVD35WGWacaAgnFPSVWCveU
LaV44AcVN5RvDaUy7y6jKGoiLIlmhw3quYvaivXcMQqeW8qDYSyFVPeS1HYxTtPT4pWPrV3aAnpn
BpcSGNJOuMjllbZuGKczyRjLEWl5qms9IM0YY/x0DAVQ7ev7xBOK8TjE1sz0JsbaDfrgllVsBZEK
75Tz8tpW8k9tUKmgqwOFLjdxrqk2LHe9+2cVg3GU/dnJXD45GXULGStxtmqMMSLZ0jS6CJlIpKOw
X+oSq+yyzpsLMIE3ZE6/TVrSu/9tIZmDZapBmSsStioYFEcJnhb0VBUDj/CUu5CMS1xWomqkKWRL
9tW+8iiFXwd2eMkSMSWCl5nkKQfjA7datcALphpv/KHpN00dOyavv463WYydiHupMqQSAs36fOjN
werNg6K1Vt8g1xo/Xd8k3vKxIQCtnIg40l3q5/JlSKWnWWtvJmV+nwTiFDIGlpjhLoVXa+k9kuY5
hloGgTFzol2bxxq3CoJ4NJBzUW9Q9sogEQHlDVpiCc3RGPzrcm5u3AqA2TikLUGMKCLjQTBy1qy/
jfWp4r1VeEIwG6elbZA1NKtS9t9a9bsecuzttgzwAkUDL07C5pMVMEeivRNbVU8hOnFcUYzstuIU
PG9eh+onCHNqmz7rhlkN8ZrLzNt+Et2uRYWpOjuisXBs4Kair6CYk5trJjHHnBqI8p7EojUUA15g
x9LIT0rLCUPR/b2wgCssZv+roU3Tnqp5TcQ92JdTEG+mXwINgxDEfdT/x0VkNGGQ+yQISqCVS3YT
K1/r6HtYGrZENM5ltblbq0Qes1skBR2lKpkgCI+zgzrUmKawWDoRfCHcXz9Am8q9QmI2SwUfwqI2
QCo1EGsqgzXyBvVtqsMKgdmibhpJHcRAyJGTDLrMKmQXLAhWhLZzM+YRl215tGc5UGaPyGTmXS0D
jnKx9reY07ufvRnDRFJP5RS8bb13gKXSV7EqoWab8SnKXgBbb4hDZbzPtuoVHu3rM186V3RyD2RY
nL3aNBS0ogrlIOALVZiVrPQa/ssC0eKx9FXEB+Nupw6cE7UVDwICREKJGIpb2OQBClkVzBPJNLv7
HpyIaQU+nVxv2vID2kpB5e5CK31eWHfrQX6GyjiA7aCTeoyBKj00KEYyHf25PwSnXPuIiqLUylEV
z8BLvHtTXeM7cUVulfB2+nwlObOdeQkP1IhzDY+u6dj7gkt81N+Dx4LHE7S9kZ9LzDiJJZrJxLqE
sALmcuimJ2uJHXccG7J5slfS0B+x8kSngG5kAWnC+nYcYRb965Zju8JhBcAYKXUoC+TO6JadEIbF
gOBHOjsy2MsnOdmhDM/PbO6w9G2hEM/DoEFdMzTmdJtBaAamCqF0YlXH/Ja2cOb+4qNxtMXEMhd9
/bbOKe3e9qWMv0DZUuEI7mEFJjgNU4sWj/aCxH56pPTKv/NMphJc3GgrMObxhZbnWmj1DyWk7QXD
rvdaxGF5OWPOQrK0m3M4JpMuQ6Z++COIXrqJo31/ox2fi8Yeps6UAzOEHCrYKhz6EkrBdNM6yW2W
YUZr7oH90LuukZvOwGrpmGMlamWCvAAgg7SObT3q/Tk3HzQF1suIHWJixnO/LNyXymYAYAXLHDSj
qYQ0GQErznZ2T7csPKJVcnHpZA0u1zh941/ohwlmQFw5BLcOcwmAwGMMM/pUmcFeCfqWHfFpxWbH
nbq5qSErIOao5W1dx0oAoEEJrX66DVKON7Vtbz8R2DTy1M+UcAQI8kiW1CqJHLliGarHsCpED5H6
zorBMAUiAym9rZUAUYE2zDlKs33frX4Fc+AqcOuLI4Yf2pNpFV9me3SHZ0p6qx2r2das5NbY/QZ9
+vbqInslUTIUjQ28paJiimqF85frNxN5zot/4yuAOet/32fOAmxnZ4QdPd/TXRiPtrQ0GJ3qXj9w
m4cciQ+qh3AXFI25tbU6UFEEDgeIJku7Z7RC+4ItPtG+NRBn3hhQHOs65OW6oYUHjVeoZoTndUHP
KUVSQekNJJAW6Y6MgEf0b1zIcwxm7WqhQN1ODQzai9LtyY32Q0UEJ3GjA8/vubT2FErGP5hGhwcg
o3ykqTW9K2rQqeyHfXbX7HTf8FCNxNGGDU8VuSLMdEExJ7JFiP+fOwMSmXQtJchRqXcY3YtsfeSh
YbxClmPyRQuD7nle5NY+rQDZUGVbSGUU0qRYchxdAU3yw47sBJu8Z6C/07zKb3khc56MKrOWetLW
sRYAUjl1juxhOtdNbks/MC4Rt032kxeyvHTizpaUTfvNpTRKugC4RflDb+9D2W1jHvHthutBQZAo
NYiiY/+YW1RpZzA8izFyQ0jO0swiJnTQ4jXq/wau/OOfH641GqP4UljIgTgCLcZj2vxFsm/Xv/83
W/QpDnNV9lgwJcascbtHf6GjvNaY/wh6kXCw8Kg4VD7mavJCexv2/XwJGTdVbjMTBY7ANDHv6lb3
yp8CSJKwhqBquh1s3S8d/pQh7sYx72phRNV0SVEHb3YRz0E3W3XToyCv80OHfL2+rh9E+udOAWRc
paAZ1W/CIm0imgoOTrRYCtxQz5ln3tC4vXbsv9f78YkO+Qq9+o7f1nGxq6qIAnFTgzuOAilRN9lb
QNLDMolG5AVAbxPfxG4JzrzsdXQ6O0XnXr27Lu3F2rJ4zKEY5gQTKBfg9YfiiPTYTexXDfroFur+
u7zZSptwmOBEUAmPRDFRGbgKY07quZ0aO3gPHkKYscCpnWm2Zid3BC6bMWtWqHAY9qGqeOTjhmPT
tIvcdL1YDJhkVLWOohe+HGMiTxDzXm/0V69V5k8cFPXjma+pBpsBB7dWFSUlcBqnfcWp8LvdeN+5
vTe4lL9kkDkX90VghgFkaR3aoAkCMQcgLZ+mpiz7RvzeoXdB0PLA2OuHBWMORJiZcmLUFKxCsG5X
7RW3PGlOnHk1ccxTtBN3mc3lSKNfvbKm7EHo0c1jzilQB498B50YDr34Q0SwIvUm7tXA2UA2+GT0
Ud2WE8DqX+ltcx8fdDfAtMQFxWrhb0RoNlcUjO8YoUAwRYat9o2reOjDEXDzeNeL98P4wDnVPADm
YaOGiz52dMs6J6/t6Uif9saIelzFQnvQqzxZhc99TVHTdLFjK6kYv8hQIikIZ4Cmr4Jp0S0DL9MJ
pGYg+vmNdv5NUyn/hYcwxrkflmp1lAtUyArRCg++pVW/TI/xvtwjPurM33j+5fVFJWwwL2iHKMM/
jb2ARUU2nqqYY4w3zZWsoJqVNqqhFvRcoBj8sqlStI2tKhHix3ekvA80Tor9o8fhYpfgJBMDNVaY
SsiADFJX1VkPKRqkrmx0X8aoRVqc8dY4tLU91rZaWpKbeTRLLWL08KGMnPFIQ77jsYCh9qYU6/s7
0Zpt8T9/GV3/VZAtlXsiTgRX0SJ4i+pHaPP5py+5D1O2Ep7xmVJBneNUAoRYvobpzVjvs4j3PNhU
kxUG4yOVZW5U2oAFRmlGY4mV/ZFyfTPdAKNgZ0v5Tq20FvKs9KYJW8EyTlLbRZo4Vx+wxMvd0m9H
u/fgrpTOvEstSbQ5Noa3XYyNybo+KiJqxDDzbkHTMCo7HyLHtM0/ZH905ucGLhJvcs9FfSC7gYyN
CfthlkJqqBPFHRzhewvW3e5G/xgbXBi2cjfDUeIXB2zbms/VZekaczGXmqKhbtmexvCXG+let4cD
2MDxeJDv07fri8vRIbZMUMuCDNkqiFlFklsKg6OMCsdp4UFQa746baSRZVmi1rMY/GZ4jaKf10W4
eCswW/WxpCuAfiE1CdCRj5bo5Uty31oSqv5ATaK/NG7UWqUjvcV3XH+Wcww+oiwr1DEG3W6Ldk5s
VIwHSu2rumX+QaCRmgcylM7iEuRuLiSaDUxUA4Lbny1yb5UpzfKkp3v1qKmO2X27vpC87zPnTK+N
UYuiDus4HAXpYTR4QbvNJVsJwJypJDaRMzcB0B+Ug+qRm+pNf6dxUJh5vAEmTqjy4oH1oRifeGyo
EiW4iy5qwKPOa2TPvxLkFwfMysYFnlrhz9ivMfwjjBD2itz27Z92p7DwrDvbjn0pp4APMEJ6UH61
Boh6Fl6eg7OoCnO85FwqZ1C7wsU7oCQWVZSYrqqfyn11mzvp07jjxfI2rfFqUenvWem9QIykTTRo
oakce+GHCA9CiXkz6DiqqNC/r0A6CaeriiGUpN0s1VObcfxWnhD076vvm72QDnqL74Mv8Vhns2dM
2gHcRo//6UQpzA2td12nyglg1OaL0p0y3tXIE4O5isVY0MJMwfeL7pAm94J2YwYcV3Hbuq72m7EK
5RgacUKtTusKeH2hKxJ093eBM1d4vAdWtqse4iceLzdPMMZShHrQaUMGwYwqcHKMsWn72tPN1/+0
PWy4sxAwy6wXgYIh3VY83wsZp6hm+/n8uXhsdLMIpD6YqR6L+U2cOYs6gvLsJBd7ZCbtvtp34rMW
vAjBj+uCfcQbLnxvuPcIfuB/MutFBK1cFFKDy6n8Re1d4Qx7/a50NdQlk53pCi/JreTgdowRT+t+
Y2Ta9vn9xGdMX5t2kRJSt6LRfojT28hjzrzIYfxpWz8BGKuHoCd6kOkTiZICoJAccWMrcGTYWbex
Zoy3cTI7/De+0mpRGcs3VaGYLvRBI4mnNHjUeYVK2zGrFQBj9dKUpIpEo0iN0yPi7i2IvS8Pui85
0o3ArWfYdjXxClLRXqCjTYTZpGZu0n6uwHcBcviChjtt4z5FJz64JhGLsOebf/WupREygrlmtFvv
3OoqahnLU4SYXC75I7mJNE7h4rZEKwDGHhKCSRVjDoAstgY0xdeY9Pk9xQgkTHDPnd/I625evitA
xjgG8/8kMk7KgW5YgzQyyNXh0SRuf2O418/1RcvZh9qv8Bi7qBR5u5gxtmw+jK7oouXMa0QrBefL
YjdW7SUuqG12vKQJleLCmnyismWpkV5HYtwBdTHRfx/OjtAK30o1wGSaaa8N5VGZebQUmwZkBcno
ZjEO0qRl9Imu7ibpQR95lpkHwBgQYWo6jcRQlcFrEGfsnmo/q9zW6RGUcMq7CNFweyDW9f3bAKUD
79DxggY6BN8ZqdBDPvZFlHYghnwtjKeOx6+xsVESZUxEQF8hl8M5Y0SMk6FFyr2oiregrl1pEV1M
xvHFAHQJgeEpZsfxP7dEkjGqj9IoyggwMkdOGZt5VJSwQ6wqc4KwsuOJF3GgSs2on0THAQJFNdBe
yCj9IMoNaQ0VbbZ7SrKa+71Hmxx56Vb6Sy9hQLmArC765QzGOjVTmeRgJ8FknXa0VOleLkByj4F6
qTfzeCc33BsoALK6H21sF5xXwWg0IprLWjvriB0U6WOQhPYiCU/X1W0riIGaUxnzjyUZpadsoprO
tZWWgLQ2Wm3BVywrg6dUemZHbWvaS4nyjQVOkJt16etgFKbdhzXaArrpe40Z0FY3yaNtLh3mlGjS
m6kvvEGXdEXZFVc+JsmapipiNjH+vvLCw0LBzFdtaW2z3g2RnxiLJQv3FXcu7tbOrnGoDq9wapRn
BcOAZYjRCVwL2tdRMZ1pEf1JEp1WinjUx1vbu8ajf1/hlZGWJAtYzTACxU/qXY4au5Rz1W0duzUE
o6xyESi5mQJC02o3rdL7jChfrmvP9qqBHwu1B8g0scaqnMOhixoFSir/KOabPJRsJTiE421LXq4j
bQqDvjlZN0wRZA7MeqFqg4ShLqPRMEdDzITY3pDtr0NsWUb44X9BsOuli6jAUgEBVur4WaobzTEq
bLwgdvNOVEc8bsxG8pYpaDg7teWUSIqGwl8CeifUHTMWsojHqJUn2JXhS/na7VsU28yqHaI9dT/c
VmDkEkTvurCb52qFSBdjrX9Fl5OcWrK+BcssKI76V0znDkcOzJZdXgvG2OVoGLO0wnQ8WxbDb8T4
0cWLV03xsxF0jpmOtjqK9+2YOteF21SWT+HYoI4Uz9M4UeHU6a2rvy0Jpz6cs3gKc0dPSWCWS0G/
nwd7eD2WamKiqlBYrRD9RyjGB8mFSR4agjum1MvboB6dOotPwah48rTwtJB+68LWgrMCjD8ieEtV
5oyFUS0NkQmx6ORbSrwpa+CFax0RRfaNYnUlRzno9y7xUFyA3nowfLN+QapllTHRnkA59cL51A0v
C++9tGmg0ML5PwhGzXU1LpVa1/BsiffpclDM0EqbZ0E85gKHOocnDKPpwziXQplDGNW8E7QHSXEn
HrMxB4KdyTJG4JrVJUDEQugrYu5WMnQCM2+vn55N7f5cM9YjWOS4IaWGNRNG4gjgyh8jA2RhTe2q
Ne+O2twfQ4JTiBIMsGIyKrfUcaGPBdRbS/ZJgla15kUJ3udeteZ/yqqAdxFoa8HHIuN1CeeN8ST6
ro1Bsg2x+ukk5DtVuBdQWX596bZ2SIVbZqjIpYMAk1GCZaykOkAPvo26GWsIntV5wmS/r9dBttZs
BcLWW6DOy6gkAhDcVZaxuAXM99hHTpCfwoanDFumlI5Mx3sEDXd4lpzfExpq1nsSIw2co41IC1/I
xCso3FK3NQL9BaubqNDMupJDIDQOCmJAwGcZvuIWd6Gr26rfFWhLaU6/UT5Gfzlrfda4jOrJZdYU
cgdc7T3b54+Uql4OUYOnWWpm0UGCvNDG5i2/RqQrsZI0yTGJeKqAmB3p6Illl9ryCTVAdohyqtDh
Vc1z8RivYsrquqwlKErjZUfRBgHgnekOB+GB0l7E/3zUBT1ha/kYY5sMSxeKISKZkj84EyKKaOE4
FTfo7UWWgde8yZWOOWtmvmSakWI1lYfRpXEVAjade92n3Rs9qEVchcvde11VUZ95voEolKnCRQDk
1LgS3LI9DR/FJ+E1e1selggUqjSG9BsMC9dPISqKz4GDqSRZQc9I9502n6u7DlXsnVuhVO13mra2
ooyrnQR1yzleZSxyb9I0H6KMLq24Le0c5d+mX3qhx+t+460qY2KIlLcFkaGmWv+HFHum6afDUxpy
7meOvoAa8FymvgxyfVIBA06uAVUlZIdZZvTAExu8qm8hd9g5b9MYAxNiSpAmldg0adl3KfrtTF6e
bSvxcrZPjEWRKj030hoQy134Ott4fdn5e4RexepVeCc45fzqA55UjFGZGxBYGwKWcZL1u3jEFB1R
312/4DZv0b/uHJBIne/UqDVS3dILLpQVSyz/MNqDnHP86guau3NjhQbtc5BIDAYSDli65Ei+T470
2qAqIJ/QdDYdIgyT9YYH0cHefeO1utEP//29Y7B5lyozw7qPAByMy/itjQxU5ZQTxhK5wySjv7mM
TOW9yuCfaNIwnYw5UHrn+gJvn28J0zgQ8DHwDyP8PPSROYQ1Det3+8wz7jVUkIxe/vxRn8Ot1N56
WIDa739wLNWtIFdGnVDzle2jH5TyodgRcM9iLNtdYfPaBTYVdAXG2EoiF41OwJ9h14v0Ugt1ZhdJ
qXAcvU2btQJhDOSS67XcRwAp4zdjdGtVdwRMGq3+Kw5jG8UBXib4/Bp7TN7y4DUIwe9Q2kPFKcTb
PHErceiarjyTBRzo0zxDnCD3FeUe2Z2Wx8zFg2CsYRYVlSr3gCiMfTp8jbPjf4ZgrKEs1LIWUCmU
5hjJVt7vG9O+fnJ4ysVYvyhRq1wXKuwHiOf0oTrFUsVziHkrxZg/U54RJAogxmCA9TdHRw+5xSA7
PMFuKOtcaEs38R3vbclTaMYiqKk6qrkO0LB0kwajtfHkk7XK7gReqH5zCWXQiRHknZULdmGUwKu9
RP3uSN0Fzb7nKRrv+8zyJSKGX6BnAcZmuCHtY5J8v64C2zfHSgBmqdBKXisGNTDL9/qVIHNojyda
Ed7lH86E5mUxOKiTg/yVW1C2aUj/gr4gGQ4XjFPKqaskPhRIdCBO6AY74YT+iN+oM9xUiRUYY0iT
bGrLYaJg02Sb2oOsH2b5J1n86+t5fb9QuHZue7KgEyd1AIwx3xHxOVY539++7FZyMDZUJSgokw0A
zAfVxAw+2rJT7JoRbSWYKPuP2bM/HIsVHJV3ZUsTdDhq6oc7q/Rur4p3SzJzHKTNJQPBIdEJWGbx
/3OIvlmysqEQU/MgR3dF9Xh9SzZ3fvV9xpCSrtEavcERFd+zKLfL+SEo8aziNeBQY3nhCa1gGGM6
aELf5CMut7CVrSV4bvuHtFWtKXotuSVwVFmvYTFWoRzKZJYLYGkPiG264UHaU8+fnDAC17m+elsV
PRLSq39tD2MgJqXEeLUSWI0zOPWjvEt92tpXPUo77it40yKoGFCCDB6GJeqMcoM1YTTVpcCF9KA9
NHt6W8iPH2OvO/SKcD257WX8hGOUO5UzsVUVwNWoeFYwWmjaGUcdsyzR4udxlpH+9Mst+8RitBzl
8WWRUyxwniHYSUudQReyr1TLEEC3L+7aGx6JO9WCa5CM4pfxIgrVCEgxCy0pvDOKY5uhjVZ6U8Wv
fcwpPt286NGkhYwW6HgMNo0g1UKoDBOciVJGgUbmZlpldQZPG7eNxScKY1+XNh3UnLqQyZ58mRzN
LrzwsPjFL9qaknr9G68CZRMQAVYJDKfIKrPcYPFIr8ccdRldsM+q+0rgWL9N67T6PnOUm9rISEpL
hERYQDk0HVHY92BqysuFp4Kb+rCCYk5yEs7KqNIGSGHXuvXr/5H2Xc1121zXv4gzJNhv2U5Rlyy3
G05sxyTYe/v134LyJKIgfAdvlMz4Jp45yxvc2AB2WUvxjGd6hhiZN/127hA9cO5SqDDIOu7F7/pX
3Jeu5d0ZAiLqwp5U4Jp3aFZHJSbxUswmWl7l2VCzziN5jkn81SDRiNklFUVILhhT5EbipGWmFtcL
HFFZPlLKZ0KdmBIGzaprcAhJlvdtaqNLtNAtj+hR32kegZ5b93Q5cIgtecXh/GMp6hL83sCpuhtl
eK5kA21i/3v9fc4pyq7UmfoY7n8FxGHSP6bxT91UfVu2j0QNjATtOJjBxVFia3w9bphMp0tXHMNd
YB1YboeG8Unx22AFj3B2TqSitOKr0g6Rj3+1Cub6Hoh9OJCXHBnrG6uhB+7VYC+QNY2Jr9I7PM4l
7NpyoA0FvMr19MI3zk0EmiE84Abf8OZAR2a8jlD+th5dSU+S+JDeQXNeMqx1GscxwmLp+CwHgonO
k7n66ZFNNpcfSj7u0DifoYlBbUrhkyw1/kLTEFgnG0aSqMZm1iXZLeHJ8grHd+PVGua+6hHrCgIq
T2WpcNWbRwmI2D9d0D+CscnU300ap5SMs2NhCZXUw7Wq+59hg2e0wRBqvjqhiiK78QhD8isoX/3K
iVZtqBghNEI8WWuJ9+ioidc1jzWyxyS8HEpkJvJy8v2gg+roJf/iO1DxRGfZM72ZvAWp/sSPkTSW
hX5h8NqZx53WrtbbtqqzO4FWBbTUfZNIfFEYvnYI3I2xaMYkd0ocnfY8Hpt0utPj7bZL6HkD08Xl
5ZNBMWN3xxiu20Uxs4LXGt9X2eK31TmzIXZQfb2MI/1MbD/sgPShrbtFgSfOfvlHh+HbLLC+2f6S
QjhsDepoPmaFL8EUXk9368jFygKJcG12gIlGYhBQMf4AJzAC5Sa77f7Aa0nq+TLX4IJlnhlznWpw
jWE6N9qhSWX9rrLPxYXEhZrTsBJYBIL+W8bFy0gntOv+wLTQ1DwCbQH43m2pDoFsJbngWCvQu46Z
m7BGfYiYhNsXNvDLpr6ah/UoqzeJgiNaUdEmCrohJn/41lnKko0eqCU2QPLHNrt+qQeVu3gS9xB9
rR0Kzy3XQ3aBaCNQ6OcpGE75uWlCZfMw84fhvwUCZdMQyHpQhOf3HpRL2VjOVKb4w24M+S0TF0Wf
XNh/fSEniWRHqCgSW2hTRikNdPbvZg3rZR7c3gBYW21+nYdUv7M37IVl9GJzCwwZIbvwu+3wePfE
rI/ZxcDr68NsXWf6uc0eJF9N5Ip7mzjfSJqy2VBqxQ3kO6MaKkMoR4DbiJ3TKJlHMrI+8Qd7tYnv
VNvQkZvo7MH5v2kEelb8nxpSrz4bapeVRkQbfGcd/+BELs+OCfrx/FT/rOU3jvanlvgV+fLfFpEf
NxyHoUmMFh+KHFZ/DasgCQeUfPRzDI7v9SjzQ+kiso+6j/5V5ZZdUyMdFmFCDzMqiFdH9Y5ERVg9
y3KwsjXkzjSlyvrOXfDFSuep7jKv7O9yWvqV8V9XkTvTarMz3Yowdw/7z1qQg3zH9c1Qe2AqmP0P
GWMGOz341MfeN7jjbDb0pIs3wMXaIaFfFnA6u4OflU/LKMsiSQIH/xB0smqxSQ+ouje2I13S2rPT
rMLoSPE89irI5uqmiootbXyJZ4qyZVC1A60d0kqod3GekpZkGBsKZOW4RS+zP7MfR/aBKbcq18kP
CZwwmuzgOF9ZyYQpWAbXBThIAxpWKhRM2LnG7gduYP66DCiMkDs8zmWcYsq3Nmff0IgadO6XeqiM
p8sYwnNth8H5SWrFbEwMGEOpHB3FODjuKPlMMjO4i06VJsuMZj1krMxwia+SLUoXyV1HBsGdJXFb
u/XAQlSn3jb0U1acyST5GMKGk72zcWdJMyV2arycV6HqKx7uonloh1OH+UPmb0sWWuHlbyOOhK8f
h+8QzWt9Jn0Fs2awXbJIuBztECVjUKGBb0riCcKIgQoEqINQxQPb4duwu9nj2OgqThO3UK+cEfSa
dpJ7uTUct1K9SqzPHzFuh8d5nmkqU72uwGODbYytt1c8269P6TE9G7fq42U4oYfs0DgnnN1+btoB
aGS5W9dDrUQqDS5DyBaQc0LFosYI6WZwFNWHhV7n+YHq14odubIuaLYy72L7zhbOE9tEhUAAAZCm
XZdahQrLtzSGCKIqI2mXAPGP81lxnczJADT214NxnOovQxU49NPldROGoFdz+Ec5OODHPNuAso53
rfPbbmWSMjIAdozsLhRKj8athK3XWNy6/Y95lLiy7Pe5Y0jLqGKPFL+fmok3QTLcbD/Q0GHtloj9
C3YWNCk4mssaCHV+zteD49xNMvZsyQZxue3f03FFTotlf+btFLv5VTLOp3kdny9/bBkMv+vtuJin
gn1s8smuTxhQ8xYqSYnIMLi9XsQJTWK2EQ3tW6oGVf1ZayT5Rtkn5/Z614E03o5xR7WW73ScPDuW
+JRwkG//yblNHuMV4TojjJjPGOrsIhUFbvTg1oc4svqzt6YvE9vyfquLi4eeWK4ptjKSVptYoIxH
NECgbSQrnhxZrlEGwj1s827bTMpyH5N6X043Tvbcxv/FCWAHt+mrahtQkANEPT6ayteOPOju78u+
LKzr/PONgMFt/Lgf7WFma4WxMpYHRivCtxrMdFnhqZEa5EH23Q7WgwRVeN/+OxgAlQsG+aiAlJod
nOxWkB/Jb8bIpah+H6lRFSqB8utpCXFDuJFd9GVfjf39Lgr1q2HkHStwmgmIPB8LXBVSyb6SQXDh
Yai2ShuYbeBkDeaVBqg8Rk3aepI1ZL/z/z1CsYZciNCUTptyDft3PE9fmxMJs0hvwuTABvnjq+x7
5uWBfEjhYtQAKhc18kTJ0W0E6/qlxGyu4/WyGvTFOwgQuKgxpnaj6mz9uurOyX8q28NIAlCKS3O0
7IfeL6BhQp/S0pne6FtfWN2xXEH3x8rQbMARpKQRyyZKpZdZuHmPY7uYpYSao/2OZnVyWoWM+FCg
4vBVJw3S+Tmr/tCqWxVtWdWz4ZxUy5a8WMR3ffsVlQsefY/xztgCanZCCswF62qOwbn0ls12kCOV
ZnLEW/oVjwskzmgnrbUBT02nzOvJiIZE++xa/T3+HSFN26ehcH5c3gPirfaKyYWRRncbjaDxyM+X
zVMH1bOck5n+ugwioq/Aw/wVhYsZql12vaoCZUDzTKR4modnU35OAzssUr+81nyCRNyUHYLyQ+mx
HTTnotDGqTOdAFojn6s59crpSU0PHfkIwyux4J9o+cAcGiSM3+6Fqp6XFlwCAHoykLByv2QvDJeK
jXlf9jScZCl24ad7BeTv5Y075XacAJC2qFIYSEY48/2Yk6Pk48lwuGPacZMkrwmSY1OkR6k/P5d/
pgHjiylui9BAIw0YamSJK2Eld7eaPDlvZy3ubOYwLvegVXAC9bjfHNeIMVvK6NqEhaY9Frfv5oQk
0M8AVh+WtwQPbOh5P+c+JBiQ1OmfqoMiOd9exgHexbPdp+N3nZqTYWJdUJr2u09OJDvmyueyeai1
GxA2+MRNfTkbgvgyuUPldmGPSdZ5QSc9IzwGPb12XI5pZMxecjAPsZd5ber1X/IfsoEWof8gk2Ax
7XBIiHMbw2iVZalTwFrIxrVR2XxqUomPCo/UVwh+FgHFz9VtB0CUdbhUt70tKSHIfp/bAibYMo2W
ZfRH68ogX5r6UbLH2FHCO4StQu0BhBgGRIS5NVKQgWsmdsCx21xylcIFS395cA/x1XyUtWgKM0qv
aGBL50JVmdaNxdLd6xKSMz3ScxzkhW/emJDQ6qTqRSIH2MNxq+eCjXpz2F7W0sehPhbkwWll1+HL
C4hO3bcmxb0DhfAWJnUYUvyrSNZdaQdWJHNPtcTdRPdGWwUXp4bOZlz4uYDhJqYxQ1cVBsU39nq9
lUugt1epWweX3UK8cK84XJgYsqlyK5bQ1IrvXYdcIy29IZVNQIqce28NFxYMs9FXo2Bp0+XPpnrS
iYyCgH1fzrl1VcNQFHzbhvwMdwTPtgqtthUAE3p/Xjq1UXl2ISs1oBwmbdQV3KLeoHGXelfvUtq6
QJv9dfVaBaOV+tE6Damv/lQeNugvsSvq7Bm33eEj3V3wPYMJgEAG/F33DJ7NvbMwU3Uot/w1Y6lD
sQL9VtrvxFdBip70kmuq4LK/h+SvAfm0oWibARJJFd80f9n6DRjfe9XyWkPS2yrwlDdQ3Ea2SFV1
mJVBdmgpjxZIbozN+IA1aI0D6RPetuq7w6JJBrwy5hR3buipkcdm/GyBq9u+B3nL5b0lCoIgDUCG
BslujMHzjAhpXMVarS6MGEPFp0pBL50G1ZV9mE+g8ZVEDMFOBpiLYXvU1ck7KqulzVZrNlbGdJN6
2mB5MWbh+867bJMEhee1NDDAZuoMRS9TEDpfZXXhzc63yyAiJ7Cg/gjmANTbXP4tliWdoiSQHPeV
GoOo1P4zNQqJnwntIK4NR0CAtUxuCzc0WfRlYfRVNhqZMidCaFkcr7RTU1aWElqDlhEQVbCKPU9B
lKCjn6JfG15AMKUCSTiSSDxalB+C/NsrBBf+SFzkU7kAYj1vQYp+T2v21m/LGa2Q6LCPfdBrySXa
hUu4A+WWMFuX/3l3Ud9t1ugZSjDrH/lMpo0T0MKoLWja3p65lVqOvZPBsDh/slo33PLbIZEpkYg/
0CsIZ4htV1rKppYgjX021XMyykbXxCv1CsDOk10+q551Wq0lAAxytWU3dg2kH5e3jBDCQe88Tgbb
wUn4FgIUW/rUTmDUivF+gaSh23o4ESWbX5Su0EHYpSG8QN3NfXnm7AxJstFatR7UYAtEjOwjDbfS
66MxYPIpsT8f6ZfLVgm/DE458P9BCNviOW4pdaa16BFtuiW+mzaKCdb6dBmCfVz+5oCm8n8guFvd
tK5jmi6AYI0FroHXGNnuMa0SWD2k/9ZBUkAWvQT1PR53sZuHukhcAjz1sEUmuN0pqC7o8wDGYytS
j1bpbZJ+W6Fr7Cxki7z7aHM+DVauApHWV1t/1VlXQy15bcog2N/vIAyUq7e1hF9ooEJpbdcz6eJ1
bSXxP7E7OHi9QFsEAkzcRh0GCg17FaR+1eQT+gMa6RIAsR2vANxGJTE4NMsBAFkL/eZ6AjnXjWlI
vofMCu4httGc0jLB0VOa1PHynhr+timJxNFEd1SoxP29VvwoSKsUY9aq+CRj3uMqEM7NjQoC0o5A
Ws38QmvZxUB82dkBchEos9wEEq8ArL5mJzZRVh6qq+y3Cwb8Sp5QYdvk/bZ9NY/btr2J6wPYh8Gh
uXoNZHGXY5dG84hdtAYMECKQqYw5XvAmw9Z9xeS2btc7g6Lk8I7BvRnch6y/TtfA1qLLAUn24bjt
itZI2yELUMb82Gy/XBcCRNvdtqH1p3+uZXShIjrvN0ZxW7dZQNM8b1jI9DS+0P6uZ3ZTbf38UJme
+s19/Ln5a9Cd2aO9Vz39I6evjUE2FXJ1BrgeOL/RwWJPCQUFq1N10OX5PbqNpEInPLb2EJyz1EqV
xiaDMG7Y9GGRoKUqDpJrJvnX2Rhmkz7SRO65R+RcxXXQ0qLnQGTZ6OFT6ifn4Qp1BBDvaM80yiSz
/6K4BTVIKO1hqBefkwuM3UbQPJFOOJeN8eDG6yNRcz9zFMlZKZq70fc4XHyk1qa2eT9Dd5ftujJc
jttj6hdBh4DycoCl0Ipr/Di0ZAJuLCjy+32PzAXNCjqvc5UDebHqYJzH3xXJQPxTBONShJqqhA1x
z4PeHC9vRlGSeGcxDp23J9sYp1kzulhZYoO3CeR8V+mAK0/zB2hIpFO5ogBjg7wX3V8v+4HzGgTl
3p3bEcePOwWOXkeQ/AM3pOZPuX64bJjYY16huChDMFdUFBj18avSOdKpOGgr2HIGQ3IKicoyWL9X
HC685E0Vr+oKnPjPKWDskNoRs1rfjPv4GD/Rg/Wkn+ugOVRZoHy6bKHwQMLAIPYDmgsYPeXbT9dn
UHHuQKSEWxwynlrQREzZyUmCJfy/EByJo4xp4XxwCf7jm0RpZyRaazdwlZsxXK71Y+lbQXzcfOVA
PEj4BpftE37BHRz3BdttRIPL0iKoIXgP2rOqxZ6i/LwMIvb/HQr3/bKq7odqhFG1ZS5HozGaAyYc
HR//L/GyysRsh1sonlsVyIRWYLUAtS867DJb9i8RmssUMMEpiHcg34OegvHTdDBj6INvvDpUaBT3
jH7bojWJK8nKij1nh8WdF9AqAoXJ2uFLHuZQD9pDFWPkDqcFE3w+oXlbssjCfb/D4/a9zSomawXb
suv4wQR12nAab9JI1dnA2Oplj1Bm9rFFf13GlS0p50HQEK2UIgFsmqleMdB7zCXh2SMjPxfHgJ15
vA/hZlgvNXAUzdO+qmjs365iDJhgaAFNpphacDwdTGruvXr80CbZQbOV3z1MKnXSGqLiS1rzs+3W
3gBihfzrf1tG7vAdq7zqJoZBtPMQB7V9inXJMcS+xLvTb2cGF8pMtRhjYwPEWEOy105DpV/8y1aI
z/YdBnfCTvVsJqOJr2TeMSUeTLbOnn27Hci9gQ+knNUr1YYbInxKcjzvA6dmgT8bV5eXTJzK92W2
q2INRInTQHsawwqXpc2zkVcw/bRAz7OGTVctkuPvfVzjMLktPtjVbJqpAvbTGy1i1GIpVNa+16c2
Ur6ZswTt3UbjwLj9vTVzsY0GDMy3Y2xfL+qNWkk8RAbB7eXC7hdwKgBCsY9r+ceG3jAqebfKILht
nLaJ26szIIocXaGRnfiZ/uWyEwohUJ8EK7yGdBlf9SrAYZdQtaGBqf5WN0xr5R6NJe8rGQa3Uray
qXZjo+urKsyTuXwec/PkJqkkpstQuMUyIQywWTMsSel1ZXx2y9VT2/Dyar07Nphb7VaLC27IwqeZ
rbY0MCrtgIZadwAdth4klsS33kUfDocLcIPdmUkawxbVznzHWj1dmsBm2+1NgOMguADX1Gs61ilM
mX5apofswTmNqL8a4Rb+nyp4Mjwu2KmglE6cEXhKf0AFg0n4bUfyrR0Oyg2JyFHaXsa2+AUD+YG9
EfMV2TADML02vfgAuesAWsbkBHofT7tJw/a/7ST+uqQsI3QBLOC1YIbJi6Dt09BtJFvp/UXp7Wfj
J/aUdKRUWYAyvNztiwj5YHZRAsEJVO1l2WDJnjK4MDriVua8+OGIjsa1fqRLHZjJr8ubSgSCogZq
KZCvgmIEl46YC3PdZvah5ibzsIKY9PHn4c/LIKKduwfhTh/E0YIYSkcD9CJ+dTHdFXfGWUm2UHfc
02UomT3colXbXFjJCns0tQsXTBI7A4TaDPMD8W5vERdVDStLC1OFRWuVeTV+fhge5/7psi2yZWO2
7m5zGWmsPrYAgsuEr9GIrpA3T09DVX7IGgtM7LZl4A8fHqxkaHBlBdA8favV8aFx56AqZQ8N8bf5
B4af9a6d0unaFDBdfOMMn3rDN2Tv/Pf1BmxRUMv9bYrN+XOfG7SbagRvTYPCMZsHVR6bJ4LmzwDj
16AtAQ/RKmvgft99xqFyDk7jql7zEpYZSvJVcd1zZpJvzdgGapzisWqdlOnablZQxOX+ZR8RHVZ7
ezl/160kJubKrhBm+keaF5FRm5ItJXbD1yXlfD0xx8QsCxg3jpu3ZCWExHr8mbw+Di4bw449/tTY
G8M5/LqUTgqxBhro2hZs0AxL9IimhmckV/n4QDbJ/pKtHTN8t78Gh45t7lYI540yeoNC0Z2e/rhs
kgyDu0w07ei0rYbvQ5UvqfF1XCWlKLY1Ly0Zd5PYoNVgLAZ+PwPLen7uXjo6wUEhuRMJj779p+FC
RJV2uasTZsfqDddNpNwOtldW/hg4XoUChFJFlxdOEiz4Gc0KMyB92jFfGM6YOfLy6WDKBk3Y4l9Y
PL6KPBpLZ80OjNoa85vV1ZjNWqIiszFE5UBtRWaSxBccLkoYykLczQTcYFCvy38PMs4a2ZpxwSBT
CYRwWPCr1YNpUm9zZ6+yJe8imRXs73e7xpiMTYMcMyIs+Twvt6QJLn948e+7kK+ydfQD6tyOWVW3
T/ICJ3g2tN6if6ey8V/xKr0CcFsGfXNGXFtYJbX5qSDDvp7KQRIyhW98PEB1DZTQuvlOsGUqSrfC
mE0S2EnQuSgeGJiEsQKiodvQR531lEcyoV9RmLbR5IVGebCVo1z89ruAlggzPqOZ4EFkRhZRwxq6
NOoEosuJysxjv8VvnD0W58kbBg17tDIlQQ++SVb6bBXPvHFBcDkfE9m8gcghbFTKkAzF9QS6Y28N
G5IJ/US5kQQm+Rynz0j/XnY48cfaAXAOAeolmleFDmtMfCnQZ55zDNC9UOuwm30crv+6Qwb3hb1J
XDTNaEyMuoFJW59tQef0lU/yYjsvJUbDP2IdRAHBnomZOmQa3i4fZAhKUrVqgkcLKwuwvn9gOnrQ
B7jk4YNpvSzDxT4/7x7QI3B0AxPApmZycYhoujW5GcxLT+YdE5qMg/haP9jnAfzLMr9/3w2Gxdyj
cQFp6SpjA+kr7nWNP4ZMFYc+6KXn/lF49N6IwBkaFM+ykqfo6NiDclcVezQSve0AWtp40aqBWTih
ndx0buqts6xPgzngu/XUUGNB0RgzYYRbT9PRs6LT2Q7oUtVvSHqYB+1aa7unRRnDshxuIY8uCcOi
cILOp38wuVXNs2IEDw62uJna7rFxVQhYUi3z57hxP832Qg6X/VQUlfd43IKSwcrMwmThK74H4+VI
ftVSimu2Tu/WkRDThmIylLsIj9HHaM1elCRQD0xZKDk7QRP+pTHM3gWykRtR4IKu9j9w3P1yckiv
0AJw1erUUbk1+WFsMDB1eeGETx6HWKoGFUvNcnntqdiBDBnKU2i1BTvkHfP/1ld8phrYQKxCQxmn
OhSy4Szh59qBcu4xVkVfqSNAaRr/0esdNoHSeHFtSNxC6IY7HO6TtXWeDbqDNaQayB8ioythWeTm
m2QVZfZw34quCXLkbBHpVgXW+l2fFt+EdLjkWwkj484c7ixL13qYZjwSgxXN86F+nCAhP+ESnd8z
kmEZCaTQAdFngrZiDMU6fH55zIdmHfoYNYy6Ps9L+bCqVNKKIYPg/KAzcjIpParMTkxbLzNwU0f1
RvLIEYNYFqYQ2Kwqf7UZGkeZHPSMBX21enWHF8fycPnDCN0M6u3oXWfid3wGZI6pmdgdLmtKO3tu
fNcqupcp94khuTkJ3ewVh0+BJI2BRwcBTtv+0JrjVCC7PH+6bIvwreZYOsZDcF7gHs2d+H3mxI6d
4rMb37ef6T0r99gYMAiVQwldKpkkhvDj7NCYy+/eA1i3Eo0oQKtr1wdr1Km3ZIlXIYSNnmiMc2ng
XOZ2TZcYpWosC4JAddXqkaN/vrxiwq/i4ESAVDXj6eF+H/rosdJDXS8YksesOcXQ20k/8uF3ENwd
s1XzdUoHQEAhF6oxV5nJutYlc0FCL96BcNdK06noMBCA5E7yncyFpzTjs9ON5xG8PP9pyfh+S73L
V50obMns/Ik2ljeWw9e1WCV3c9GXx8UVPmxjhM/g5xZUI62SQu/xiFquyvHbrD9fNkO0Yvvf5z5L
oxZrlzf4/cwF6978qZtBXu6ce2mrLVt6/uqxB+I+zTqtaY14jD156DDXj5sA5vrlLVXCt8xLP44G
MV0NEx9vd2NDZm1cyZwEbAbnL+UBcgon9KlVB9kIjvDjsN6f/2Fxize5pdUW9YZtubbHTO/PtNmC
y99Hag+3bgP63KiprjgwH4YgOY4QJZnQM34YQtaEr9/L/Fp4m3KJiREZzGGgkYvFin040xpIyse4
hzJVCgLpBhq6j+NNd6wKz8KYW47OzfCykeJ1fIVkTrqDXIupQrLLAqSu+EahH0qlk6yjKMLtreLc
YqtyklaojARJm0Gk+G6Kv6Tml8tmsN945+IEE1m6ifT7u2p2n61dBXGkJIgN6t5qg4kMfEZuraXP
rzI7A1EAKJAkFyrh0ukooGM8A00V/LlNG0PP7Al2Tc2ndvg22rKGPtGTAQb9DcAf2IuSqSaN8fTq
f09gOmWiONrjcF7ObOSx/6GfLq+h2N91F4U4rKH+LvtFiqVuqwH3qQ4lRgvOB9G5gI1YMnfvj/+a
vg1vZyjh/gPHbeEEQ6bLVAKudftjt7anrrQey8L50Gd6heF2sT2uQ6xlzKq1u7ZMtEYmMu4GYYvL
zhS+5Jw11WpN7CaqnvPHBtQiyQG5tr9IK0v7IwYhuYE5RwQ/TLq93bINaEdHzJkkASl/a+ipJkg4
XPYEoWfvENjf74OCWypZyVJsnX12SDCmkgNc7Gk7AC7QxVYVp1MME1gOTw+2I2ZZlkf9rPtZmP5Z
+NbzZYOEeRro8P2zZlyYswdF72cLFumjx6haMaGTe25ohvPXOSBBdwPtBOnwsjDw7UC5wDcnttku
DaxMm5u2OBtT46mZLN8lSofuLeN2UWW3aR4TgKgPTAc2P8e/zIcXtbGz7KwQ2gMZHAN9vrqFAdi3
boEq/mxjfgFBFtx4HgYhwwp+4qm1EUo+lzCc41ACvQUYglz+0g0FtU6Bkjpc/Ds50Nst0EFxPlzZ
/gFz8+W1EeEx8WQ9SlCF8XaHyi1lWqu5URrk76XUj3GQ/tC+q3d/JZdtGbmkcJuhY1rDGD0M5ZXV
p65wCPoTksCKvzjWc0dk24yITsUdAOf1U+rMDnos8EC+WQIF6tm1jzbDl+OjOMgmFoXeYcEKDN6a
kD3jwPI2rvKs03AjM79arVeaP6ZZckKxn3h3yu8guA1VDmR1FYoP5HTXqn4uncXT1RvDkMU/cXza
AXGe4NZxs9IBtihHNn5ZRahkJCCGNzzlYBzB0yqpa70fDWJn4Q6Q21pgaQd5+wjLmq8rWBUYIGk8
jAMxHjjww4PWnxztU3YirC/0SVbmEN88X/H5JxWhy0hW58X1KehKPuGfAFpC9Vv51bhTHuZr0Fkf
L+82sfP/4y4vK7I7Y3p9U9KiBqKWjDekyNBiNMr8n02MvPMXyPJg9txRTY2nv3VbJWWKqqiEqZpv
NYiKCrq00gx0uJjSBp21Tt17vMGuWz2RYQv2nglqeBsSL4wmhy99VOOixGSuccTNeDuwu9vaeGNE
P71wsnyR5XtFiZc3eOzfs1vPDjp92tQ0SYAqgHWwIx0CDT9tjJVBIVlOUy/Y7G/QuDsIXfTVnMwK
b1ctO/b2CgFfiDRTWdulaCO+weFvItW8VcMEHE0L4sN4ADNceyzQq2+fraNyaoJWSkAucExA4vUF
3UaWLeWCzFbobbUkgOzDJaBHFGmPxv0EVdfYs65AExdKGasE584bRC7aNM7cpJlT4p5w3YPfZDzg
JXbqo83fMD2jBLJjXLyoUIy3MeptgvyBfdydq5BsQcvQlLN3enVyHsxIOyp+DL1n90W47F8PBrBp
cuLoqAsTF+c5t6BJV05TZiyK35nrPcnrK1VJrtZcVloXHA6mhgKVie2O/fxi9c4qvZv7arKIAr49
42mhm1cnLfW0Mg+mdJI9zUS7ew/G+WVWTAaNM4DZFGWp7W6tOm8GS/A4HamFbE7yk2r2oa+8xngs
ZClJ0ebDzR+NkygtOtAmfPv98lRx2r5JkwBzx2FDm7CZaFg7UsZEoZHISiMbgZcGaupvcSgp4nUp
XKxoEVjnv4Q2YCc9qeD6yaVTVqKNhxoSNPUgpMZMewtn6rFCljpBTOm76WxNOUjNhjX2Lp87QjdB
owIe7A5mOPkZ2KZqlIIqSHZYg3XTm3WYayOSBZaB0W3HlpWqxGjIhuFwB5sDnxLrTRsDlDn8JCsn
32w/4awblNmbpn9fpcCd6xWHCyGKCn5fuwfO4N6ZTpQYkt8Xxow9AOdzVm61G8S7FVAhDUZoNNDa
siEEZ/xK4hsVWnfywV6hO2BMhdimCXoavvCim7XRL7ED71tjNkq0rWBVKP0PeANofNDaz0iK+P4O
2he4iAy24iejW/jKagbunJmQbxp90igSMOG+3YFxH0lbbSbhbWEN65sOMs0T8r2yDiYZBvedsqSs
py7DnrWTOkr04jEjqI3phhpeXjgJDp/xWM2ubEEXhHOjuu/aM9V/kX9NKM3Ojdfl4ktJRk1oObLl
6o0YVDtNWfvoPhoeLAcjN//eGpQpTWQP2SZSmbW7syO1zCzW8w4vv/xI7esYHVPTvy9WQk1Kxcgq
S3gR/vG8lVY8jQUgNudEnM80/nTZBOEOJfhlBE4bpyB/zM5ak1sjGXEqgJftEVNlUJYCr6eJYXH7
oIGb6CPnOqRjWbA2kHnln6+51cxbliLdXzXmyV4HvMrmH1mWSwwTedoehoXY3bdpaqrV+QAYU/vT
GO8q94tiSmpXQgiUeViPkuniM72FMBZdqyCoioaaOvNm3NOH8TGRdoAIXiOgDEJx1MXlBA0g3D1o
Wkk3dC1QGL3yiDIMnlYHpk4rS+SKIifUrU1NUyFM+q4pI0EV28FdCwn3YVjRGuQ4ixK2aICR5Z5E
F1edvfUdxrj1juey21jP2IxOw6HwGUdBEiZom3w0b0gN+Rx0gBxb2dNcZNsr5Duyy85VG23SAamj
V9vraDx5Wi6TIhf5g471A3mninLMuzqMuSgONNpQMOtzD725XqndavbnyxtWBsL7dQs2NpSs4XRg
3Z1ogy7j1htlDfTCsLC3hfO6lJbERacEvhFqSoavB/SMcWDQY0C575yepY8Z8Qd6XTvukANnHQTa
Vpi1WkH6aUOmNYuGo9J7Zu/Vp8F3fuA5HlxeSqmR3KlHenup1ZIZ+bX/TGAkE3qczu2EaecsREj8
wEm+W1S+MkOdesL1hDkILb+2uXpKVOt+6w1JZ4jwUQ99YQgxq3B6nb+s5jlVSZsiQ0i+08+sPRRc
xn7X+GpEguwsa9kRlTFwcrzCcTmEqp5Gh1SAm1yPJaGck/5dPywhWH5uZMLCIvcnFtEd7GHci3ke
YXNOtqbSEdZVCoGVQsOk4yfNlKGIElt4xSOR7Li4HICx8W1op+s8G9oImOXOOrgevWL17/waDVbn
NchCGsgQRf6/B+T839C7ausXAIKCcMs+EZmagtDX9wCcr9dtqQzziOjOqnR6kEXJs3rfhayMoR7N
X1J6YeGxhdWzVaan/U6Qra2ddWwMtCk0A8TASTRZD4VRgv1187btlCnHY02llXDR0xN0kf+AslXe
Hfr6aIGBegao/lR+Bnco+EQmj44+80UafCAXae7RmK/u0MrG3rSmBRod65BUo1c30rFbob/vLOLC
vQ7B+JqUwFCOxXW7+S/l/e/DMb8G7UT3hwpnxHF5vBwYZaCc9zN+1zRJAYo2Fw/MF8GGI0Z6DRB5
CJIRaF+z8IxCeejt8oFlzxqtlt3QoJgynbajcVoRoDAJJGGXEpmzB+LWcBrGTC8LAOnd18olft3d
mK6UXU1QUQMl0Ks53KKNm5q2fQ2U9MRC7nKczmrErjPyc0S4mXXUf0zHdBkkh1XNyqg5aZIEoxH1
nddd21EWQapy9ds+/GsRZek/4SJCXFHHcwedEnyDfAcpuLwgyG8ak3LQG+2L6k4/q6UML7ue8DDR
dzjcFk4yE7u4As56ZqLx23E7JPdgVsMyymYgWUzl8vyoOtkWbmqahosod3/X0fqBATrcrMfinMf3
0/YLNaGghMrd5pnJz8uGMSd7B8bqFo6Bt8K7tjBnXho06cCuMTXNIJnSPIiTYvb1hRjXZafKgpPw
e+3wuAPFQV1EHzTgtf1jshwTcl0tkm8lhDA0gw1hY/V4nbD/R9qVLMeNK8EvYgRJcL1y60WtXZZk
Xxi2bHPfd379S8gzbgqiiXnyyQdHdKmIQqJQqMpUwNOMxBoFxXGsLX+2NfGxDDn33/VQV6BE/9qv
qbK5TDaSpivwfmfr93NhUWVP8844gTmczrADK77xmkNXF2phkMlm5FwRotyHwVb5gScaS63vwvrU
Ex5X4dqJj2mT347RW9Li9JiaodPixBfsbvgmFoMzTuJuO+RW41tB/iKjQIGqJXPk046xrE2AEoFi
WKpwMWFSJxsTO5pOU/Oz+UgN6XzHet/Hl0Y5kcQYADjLrZWT8ZGkyl6LeYpNq2G3uD4ykS3oUmX6
AewEJAisZB51S4puu5lLSkhR9N2WxdgZ8k0VfO5sKdFQ5XEYZRjKfpanwHAMnYoKeL/uQSI5Kdea
Fe4/OiCEbomzaSYIQV7fRlpE31pqS6k9zbA1u9kZN5UDxU+PmFeT09pgKeRcUFZjcmGWiclOqMpq
kuCxFh2U/lLjXvNW1w6db3g+wgd91/wmdvEc5bSYMb8oNS4LDR6tgsvxNjrIL74lW+Gt8MB741zd
0Geb7K0Lw+ZlGGooocVqbOXVQ58dxjFHMZ1X11jLPkHy/a9z7CD/jDbnzlRgiI6taaikCa54GF7F
sHy3+chb0tIaEyIDsL3SJHzK1lOOopsi11UO5U9Q2e1NR/4QDC98YyIjTs2w0fWKPjaOIEUme/1K
cag4Dh4bPWRWh23oWof9hT0mDZDLXPZbA97lKd4MFLf45DvlXr0sH9HFiFyg4uSIvCChgbtAY6I0
k0x0rN0AilrpgQSDRapvWjlaHMd4QUL/kIUhOakKMR/gWONqu9GhIi+g1bqSjpQHXvtAhXIZI0ye
CLWarqrp636D1yOcAODMAFH330YiA8hNKAmSECA21GtoE6PzhKBbaABAhaih8O546xB13mTMoTbW
SJhmWhAvp4s0OcYJ59DkIBQ7xC8EvU90Gc5kfZd7SpPeCnUzeoWG+vh2KHA8YVs9BI1kUypgcRSx
PIpiaWmqxlsaui3fH2G/vxY7vy/MphCIdBsJ+xa9wLlX9x4mhUF4mXnyN/Pzh7JO+mKJuRew87AP
Yyp0If0owc1xbg8x2YvQHUi+bX+292SFqLa/vor+Y4MJt9pP877zX2FWxH0YHUdW8tg7OpjaBbvC
TI81OP5z4Uz7D6WGC++Y2Jv9IFB6euE3tNLCjDfaxg1X07+ZHa/7+L1MF3VSl9Hehzq5jj6PtzCh
Z2IQzxMWbjgK9+VBsBq72oVYO8WqTskDek//i2zOargsrDLglNaTGsr0RgTUDa6i/fAldsY9vmmw
mxzaVPKxEuzCIoNQ+YzbntDDovZlfKYVm2wH+vPL9NHcqTb/8Wn9ermwxwRP3ARVCP1kekufPZCX
7fN9dghsKvH5ke64N2vIhEuSt9MYy7BlVgd6hgVuu8crkXwNQk0dPTMoDXi8ZOc9SeRr4OAdj1ZU
1Hdt3h2p/zk4G1cwLf1hNi06VVPcBijfx7pT15Z6lJ3+E0auOGfbKnSi6+Nf08yZrYlE8acG0DlH
g+oNYTxfjv70BJ1E3iGwWuHGe+VvU8z2MDPcrKoRpqiKHW12HAarcnqXFjOlz7xiJl2odyiKVgxU
W2hfHovUZK4SXaVn9nQ0jtK+vaBJHZ+CbvW+sTBDU4dFahAEahuXGuJFkJrcicWqtOIsrw+hNLZW
khkJCF54w8qrlW6wP//2jUns8IQ9pQbdEPmziH48sH5ELlBG9KqX1qV6F2pu84J09eRb2GQCZRSm
WhBj2JTm6nNmDCgHq972KbGazy1MMAFSF0kuqRgxd6ZIvqvLzlGHcEfi8TZT/m96fLrjFqYY0BwE
CUzdIiots1Ds80SyjZ7XD7S6sxYmGJQMlEkoc4rLs67YYv6SCZqXVLxkYTU1XVhhsFGNMSCvUrzq
jrMX7VMPTTQHdQcGflw1ecjPiwEGHEUz7vVshEuyltlF/yQHnNyXF9msJpqu+hpp6NFC5wqHr0CJ
S8Ged0LySlkr7nvQDTjbUcdZJ5YndzTESO9rmEzVlyi50sxro/5IfnpeJFYTNexE0Ka3WCSxuauJ
S4ST/7Fb+sIGgwlI5es6i+AGQUKvovFAPJZoPQg901bBCOQZ+5KvmrcefXhuQ9MbVS9iAsKs5lAi
E0oe8s6/pZTeAZg+qcryf5Hffq3tvof039ZYlbREqOJo1mGtmKzcNpEfU+hDtmPV+94OvTmwZujO
ngboc017CBKb3PLz+lENKvZ/PGa1k/TRj6Spg9aFvMseXwf1Dv4NRChO0/OVb9XID6a9DHVwDjSu
BakC9kwVLT8aOswZMGnTwcd0B16hjewCQmdCfRfI7vY+WN17SxsMlCRl7SejCBuNi9lhmzxltn8q
3Q4DCdo+BqFO/sKxuBY+S4ts+IBll9RoLEHCTJ6Dixm9ydBbnNBQQjPlD0ytqAtr7OBDUgSRIEiw
No5X0OMc0juRV05dA8ilCeZ1wpTRN5nSjghD9YThetB5XQLrBjQNE4gSGp/ZMYcUineqgCI+Sjr5
iSCLMkGwHVg1HpDAIRXYUW75dsaps/whMs5WmdPSz8S8kzVY7b2xsGgTeei11a6lRPpu4dWG2+15
b1dr+RteKdDUBEYRU2XfrppATcNJwL1NnslhqOxM051SkuypTHe0QXQsdlInWpyIXP2+6PZGGwES
1XcaiVrVJ6IcAanptKIAtRcnUazWtzsPCHoh7yuU/ve+aHPMUnBmkU1ZmKUbZZFFao0g4+n29RQv
T/S9JLMVZzxSJZ3XsQCevdWNt7BH/56FvWKUwKdC3QQVOG33npEft9bwPLoF5Nx5acNaXrf0jn70
hTUJqIJHfiRbqn/sTU+evEI/mcXX7Y+4CpELn+j/L6zkUlzkoQ4rOGl3wWjiko9R6kJ2ts2sO0N1
0jA3DShmMEtV/RhlXMSlqF+NXgLVk7FzgqblLBHHzLtEqM7iNCO4LJXk+yB7ogppIN0Oqvttb1bj
XQZ/i46pKai6MOcKnrNqmSg52kd7cjVVxV0d8hpuV+996FUl6MjBRCkkB98uTDYr+hC3EDYVj/4O
ukYe+qcwZYB+LbQte2jB3nZp3R6h/CoahGowUvrWHi4pQx9kffjaBkfnf5MfCsxVh35nOtnTtrVV
mFoYYw5NsI+nstm26Fnx6NBSBsINE3ODvBrd6jotzDBRJwa5UOClIgSJ3z4iT5H0bduN1c3z+/fB
HPT2m40NSTO5gBs+HpFkr8m+6vFHSg0ItH/WBd0jb22YpQAqOehCOkNROwmUggcyOrrScDYoZ/3x
CvjWDji2jDbWYUc8ql7i+jdCjQrc5IUX5a54ann3vLWBc3SPnv1i4juspzKu0ByAlPD5eXY0qJLp
V5GNvh+P0qHwCpq8paKhssA5IQhGDXNWoVP10UXdznhSnb025BEd8MwwcKpOtR5mZoOI6GpPj6wU
uo0NUo0PxB0uDlAfkmUIUDLfblT1KQhyWJH8awjaWLXgShjX3zayunkWRpgv5mtmV2ljHeJF5aZJ
RyjV8ZpEeRaYj6WToTHngLoxX6X6Q6vc/50HTAIGzfKqNAX8flDeNOWXmPf7q4u9+EIMZHaSJk5g
KQYtXX9KlZ0kHXRht+0CzwQDlGlbyH0nVaEzqoc41Ww9S626Kf5yqRmc1KO0aCcRjnTyEcFrRf2P
bTc4K80OwwgqrmLyDANF/3WeLkXB2f791QsmVuLfHcGOwgwtGWeT7rvGxe32p+wmbmbXe+Frvie7
5AaaZ05wrQUWL8nnOcagZpUOddCiA9kZputEvVGJt+3YakKz8IvZ6cWoBn0mwa90Gq1qtqZqcKEF
YPUNb9CLE2kK9XQBkLJgNGo34yzLpD3pFKg3VlbEU6GnO+Jdxo4JIgxfYIwRs8NvjYidgVeCMMWO
jzt5P/SD6UCB3D/M81hZUliEl3VexB87a8BQpqnQ8QFrNfMVkyJXC6OcsYskPKBRgZXqsrEqu99j
WrOewFmQunps8XpMVj/pwizzSVVpLJKgg9myqhzBOFT4p2oO2xGy+s4D5Z3fztG/YrFw2hTXYSqI
OEiRuD/r6CM0HhSIG3jEjbg81qvxvjDGQKqYlBggzuCSnB6lfK8EnDFK3idjIJXEFZ5xDfx+l4Y3
kI8aSXTf8joTeEYYUMXlOTGKCl+sk449unLwYsUraaynU4sPxUDqaAQB1eeFBtaeVpirXb0v0YJO
K8x8sgHOqrDwWvplNvqpBElJclflTg21mO0gW4UhOvqnI2cDVSmzLEpi1nFeRUgOIRAdGVANEsPa
Cltka2LBSzxWlwfoQJXJIZvM0jfVajWAJA+3K6xNotzoI6RvHrb9WTehYo4R2wYPaAwOleXUC7IP
2Jb8oxFdkGTfxu62idU1QbvtvyaYkyGRzEIpExx5beiqXWTpAW9R1gtM6PNHYyoKW5jdeLvz/UY3
MkUDmmqXGMGS7cYiF+YVGPiyk/wsuSAwvFQ5H249bT/bfBVbWaCNHkRlFaLIRGsgrTM69Q0dPcAz
2vV8O6LZAs0IF7wq/fpq/fbzFQEXNg1N0ORZptdt9Xka9kbcW7H5+JHlOttglktuA7OYFVy3U/+Q
SadM+7L9+7zFem0DWzoxxKQ1NTiR/Yy++j/JHrfSC7AWWl3o0gdySCrYHJP0b3532i7WiobowiSJ
iZpWGnzqPeOVRAwXEaiHUmp5Yx8e1YiTrK6iBBACByxIF9D5/dZerGHTZj6ukNOQWUhUqvpZbg7t
yDGz+qKhLOwwh1BiaNDPKHCX6454P0FvQxIdY8/H6y3K7qKjT+CCxBSMV7VWJ9nxno6Q8qaYVtv2
ln8EA4mprkZpl+KPUHboNgIXUPlkiBeKUxxe+3HuSMR55VsFlIXXzKlVjGSWQvp1E+05nk5jf/eR
cFkYYOCkDNBgTGilAc9SOwgjH9Kn7Hm0B6dwQCTDLTjRpOtddKJeDMEB0SCoOL2NFlXrmt4fB0QL
Cly0BiTdgaG2P9JkbNgX+0Zzth1chRGknpDCUdGhwb4CqHEARUcdpyRafsPRM4QvjcCp+a+u0cIE
E5mEEBDy1zJunMK9obzkxYfSo7MLTNAFg9KEoQwXyvKyrt2srqw65fGgr27jhRNMoIHMue7QGYLU
pUQcoCWqry70BtXnz9vr8Ycc6ewNEwFlJSS10MJQ9BO9O/6uOhbgxi8CN7yj05u84Sj6d78LuLNf
bHE4nKUUHXtYnLIoLaPTIex606b3eu+m4fXkc1CK5x37Qo5GBqXpoBWP7VQZdg8NbsGdd3nm/Gpo
5z0XcEKPfS2PgrqNgg7mSJ9D7IIc5Wncby8YzwRzjYp9s55bDSYqCHz6DYaWBC4jHyf4TPo3LM6s
WVXyXiewIVx07uAigaaDCJltQtSMql6nluyEEA3hPZzxfGPOrrISs1SmwSGY1+N0UipOyzwHfEwG
GXwhnsp8RKyb4V2rXGqBq/JKnDwXGHCgDEVjK8BENRGvntqdX/AE7bhBzWCDGtRzHBPYkK47N8Cs
MJ7cvsePdEJJ3AettR1wvI/GAIQitP4oS7CmFuMxLwtrSrujhn//xgyYdN7GXDhBABNK0DjKR9kp
xhFDvKeeF2DbvrwbsYHeiFjqHYyESmi10tUQl7bOM7IdAgpbxM/qgCSQq4cRlDOE7lPOo7xa9+J3
sYEdJMzaFhLFxoQzFA8Exudcv6gDTnPWug9nEzSrXSBAZmiNXoq0xFBcjNpnZf62vdrrx8D59xkU
Gw21Bus+bv8C7hG1EVqFsG+yz71/AlOTzntf5XlD/3/hjdyQIRPQ8EObmHxyo3fOtjfreei50MBy
kOXGJEqpCQPal9lDhbCxccVA3/v0go6i2AqPvIOGwsj7Y/T8/RgkQ4GuVRQCg02P+RF/l6Y/hdTr
un0a80Zx6FJvmWIQLQ+jOGgbLFUYfir1bykYiMtd2zyncWNNcmBJP6TiEhSZYJbjJHK8qprMAF00
tkUSNfAyQ3cSmFsgkezoifVxYrdFCY8dX4yMuElilfpJoEiqZVaEqc/tOOHEIWEwDlwumpAlMKGZ
omfEOZhbHrYt8CKRMEWVNgs6KLPAhHo/PtOUHkEfW8q96A2nwkEgcpLh9aL/OfQJgxRtr5oDepdw
pu4TkJoomBsUrqQ7OmYUP3WwqlFFWc/gNZ68B0GwcYA+SDYU/Ise8Ld7WsOzvdH1OWjKxvu+exT8
G3F42f6Y7zfZWxOMa5IWj0EUF4KdJ4U1T/d9aFpxK9vJ+Fj03ELSe36Ct9YYSBQnMqUFgTU5UOwB
LI1hicO8stCbrSezrUqfzcIeyt22j+9D8q1V+v8LaExTiLRpIayS/LL1r3KJs4d5v0+XcfH7Lckk
cNbh9yVMQ6ryddFy8uGVbOitBwwUBmJV1LJJAwHcKbTBi0qWGde/GGV55Zz3mfFbYwwYRopYK8EM
Y/J0MBtHjx4yE33eN9uLwgs8BvcaKZXUgYZCFWEWJ4xALlges1KwZn187OcP1MnfesWkeFoezZGu
wKvwMP2kg0307ALhB21m5FdtON6x1cu0AatqN9AFm29G4vbtjyi7zJN7sf++/RlXRKff+MXWLGc5
HE0wZIHX8iB5JWZ95l11aHfoOOcA+zoYoRNAQQulgjH9t1E+551f9l0i2H1DkC8NsZVlwWU6+py0
bAXeqUe/DbF9xLU/gz25jQR7uhXtyZXwfmZmIPzu3fiOvq8KHHhf375newzKhr4iDmUNe2N6EuUf
Ha+Ji+sQg7GJpmX9BGoe2//0Wn4ovf4p2I1HE22S6M8c9hMH8P6AF2eXGJzt+yruMxIj2E+dq77q
lWgnOnbwX1iMOYGhMvAqj0k+BT6MEehmEbeQfwgCBwDXt9PZHwZhDZBHGcIME/K0H4uDlp8SKbBM
9SbQHzj7iX6at6ng2+hjoNYwyhFnPcJ82qUH0W124XViZ8+NA0pmTIH3n7ft8T4e9XxxdtQF3rDl
Ap5J8ZcKMvXDF4FXy+PFN4O0ulkHodDQjQtm3Un7FBbu3/nAIINpVLWBmga6w1HvqkvJRlkUhICP
21ZWXoTerIzGZJaDRPyuT2BGEJxkstKD7kWu78idO96KLyBiQ7UGrd32tlnOArFkKYpujFJuYIHU
zhaih6iRrBGkh39nhEGI2q/NLong2pCFVqc85UFtGQYn1FbPdcyBiGhN0GUMwb4NtcbQswysTYjs
+MmMvQi30sHf+eKnbV9WHqCwTgs7TLypvtyIkQhnynZnXgsWncfP7DazyKVxb0IRJfP0w7bN1UVa
mGQjMJL7SQH1kA06qimMLan/GvIEFelvvAOGsw12PoEUQ1kYJgKhrQdLHp3E/GGAFxs9/t1jEVwY
6f/f4vfmO7IlkLYuBeJjnN2OxhHPuupXKVG+VeD42P52nLCQmdhrMTNjxmjssOPYADzYmdjaamST
gXMo0WXf+n7MmZSD9CzXc4RF3E3dZV9khqMIg3g1G9p12xHR8wtxcAs94xG+rR4ei4VjzqfB0Exd
qBEcaJNxJoRf9JiY10HxOeM1laxD1MIUjdMFmkdDIvvljG/ZV2gQo/0/smL5jupq9+HVcJo8YvPV
/jjBLzMnVt+JQaLp8E+LfWtMPjW16QU82gNe9LPgIRtlqUrwTIZyIR0pl3ayp+x5xJerZ9XiAzLY
AW5b3S80+DJo/XGakt3MFe1aT8cWNhiwIKk01qOBQFQuo9SijGiBqx2E0UpOsld4gqPcbe8wzgKx
JZFmKKdZoBs51MTIquRutrtqX84z50rF2clsXaTPIVWs+bCjDcp3JQruQLW0m/NxFyqNu+3S+rXj
/BHZkkhNMhAQ0o8YHgx8QXrt6E4xTuC/hHa2pW6IK1J3JZwap5tu2gnig8rLLtfT5YUzDELoRdpC
ZgRRVz+3kQXhTzCTzjszxWgdHjds+f9+YH8D7IRBCTGboZ7uw1wMnuESJz5JOMvDizgGEtDsBEnT
nF4/1ewy7GJnMM2ftcCr0PLMMKDQyiYIVks4EqXgM66Cg6wc4oZH+sCzwmCCKKEVUKHbJ/c1L9ZG
q/dFr5Znzjm4bkZFhwAY10SdfbUfe2No5AJSA32r7uUEQwlKd9JCXrvWH+DnbIdZm6QIMzzeY1Kt
fBk9sOljkpPOVUay9d/4QNZR4WyPWaQkF8AMoMMvI3xqfSuBaHqau6b2kVs05vL+/XzMKhWabigd
6jd2Lf8UlKNm7rYRh7c8DGpLSdoVVYDPFhaf9fmbLn0u/v/mcbovf7vAvtsLmF8cUg0uSBqIPq5i
Xj8R/dLvM6Dz7zOFhqEWzMBQ8fuD+FDh+jp818arafaMj1UcFp4wOV1dhUU96iiuUV2hETEGCYL7
aKfuZKf8ktu8iiFnbdgRMiEc5VCiH66Rbsvgczd5ncp7oqEfZ+vjMRhdGyqkBwy4pOyqK8rZH52y
A7FbdLny5FD/cIM5LxT1d5HGJVmX9X5OYw28s9FFdATBowqi9tkWjrSBbv4efduO7vW852yRAQWt
zedAnfEF5Rmj8Vp/TXSe1CcHB9i5u74wyaBRKZUyUB8VMbFiUbwsxUwG33fJq+HRANtaLQYNtDmZ
m4l+wWkMjqni780gcuVa/jSE5MUopMu81Lxpzg9m31+FverMIq8Li5rY+hMYwJCnfBghXYOqm3SJ
GQA/1Kws/FHgtSEddGvkqYpsf14obL2NmZRIatLRPWDK3yf9hOGGVqisFnSa25Gynoj/GykG+yYU
Dek/X7bEK2EBQjj9U23c6fmPcTz5JubzeVKP25sbYmVvHet9oykrE98Rs9c4NlK718dDATrSbb94
34+5HkLcG5QyCSKmMp+M+VrHw7L5QyA5xwzPGwZGzFwzWoUGZqlDRW60RdQRQ4PzIMQzwuCHUoGl
M6KxUKenRDs1zb76WDHnHAYMYMyxMo9jDxN+bThBcoj9YKcb4Mv50LFryuD3kmmXPLMspVwonTri
eyV5YFUQmtI+tfrT9tKvh/TZBrMmqt8H6CyAjUHBDJWu35cJXgel2Q7qyW6m24CMVmkGnBNlHXLP
VplFksqxE33qWdncluBy1P3v226tR8HZALNEfTYGxazXSPOHi2za1fF+5HWx8UzQjGNxUIVDpY6D
BB+k6iCOVmZc+4a37cUfLkdnNxgo14N80KuBrs70Ki0TO4hrkARDey7/D1pG6/Z0WRchuWtAP4nJ
kipCMPij4+6iXY6U6oQqsPpeqHq0nTF0eZ1MXHsMvkH2Xeg1AfaGo7aL9phqchqPphaxK/Bb5Vdz
wIV3zH4iYaX2Cn2GbEK7PE1u6QmBNV2O+wYSs77V2vGX6AZNDC7vrrZCf4jsdmGZ2WWQd2t1xYdl
6R66ccmVYktW6HkR7h4GprheBkf9D1KCqxG6sMrsMuiAK60y4oqY1/u4dhWIMP71CjIbra6KtBhm
nFDB4+hRtRTBDZ/m4wyFCsHhyfjwHGK2HKn6sc8rGIv8AENJ+1HJbDQtczYdzRbeJS+Lz8ZsOqOJ
6nBQ8NkEVbYwln8QBbKrRdnzy+GqATWalSi528bKiyb2h23jvBBlEickom0ul/CwHhI7CTEVZZjQ
572WCkTqyLk2coyxtTElBnGvP8BYMYtOlF6oam4VUE80MZuPm+q2Z6uQf/6qbIFMRx8FOi+xBVr9
rtJeMh5WcmKDLYr16QyS0QjOtOVwILl8MyrTQxLlnAXiucFgSN1C3rujdb6wja+kPvUKI3/Y/lI8
TxiwMLQwTWbav6ANspPF36dZ39XaZP+dFQYcQO4d5AVtzCn6T7Nkp9JRSJy/M8FgQ4/BGTmmLVR+
8RKVmTWb90XPqeetl3QWccVgQkbmiGow0yNEuC6uILSFM1JBO9Wr6BWfBpUXAAw6RK1fqDGtkhvl
49helP237Y/G+30GARSpFSYhwLqU/nUvHsmw3/59zqZnx0g1jeiZWeD3zUboLDmS9iqeY6RJu+z8
ah8pNcfeSpPlm7OPHcNsY0OeGrrxld3kjg/RUXChLxh/Ja54URWckON8PYVJKJRBAEmcQfeO8qyr
x1HmXa5XSyHncFOY/d8V6CrWaIPWcHzlcd8ZJ3KkpH78fIW3UtTXZYKZ6jqoC7FSUZVaYnYyJpDP
dBhq2YW+wVklDuawU33yPAhjadKobu7Kck9aqIvzSnB0u78/V6GPhNZJ6Kux9FBkHMiQJPCnJyHG
ii+C7kFFf0z/czvA/5BU/rbDlhKTJG6mPoOd5ojxhVfRefFAdnh8pDLiH4LRszEmYy4Dqdd9emB3
0VPTeqXcW5P5wPFofXXORpioLo1MqwR6cVZlW/5Co8FtLNp/YY4Waaz6Z3Wg06UGB1vXN9PZLBPr
hkCCcKjhWy1cZ4I38BhaeW4xAZ4LSTbptOpfRDXq4t8R2UHKuWlyo4E550yxHcB5ASOt06SvBH0J
WNWbCMdD4qDX3OGsFe+jMYdekIxyERlYq9YT7lV0yTxkGFnt3db91QHGaw2k583GrmJLi6pOis6k
tf/GV44TtN61Cuyes+q0dXiH9iAbs1ycmP/DdQZ9gpCRQSM0S43Wa34kTDOa6sJT+ND31vW32EO5
8ft4NCwJxHyFE9+qnAfW9WA526TfYYGGepzVbZvDZiYpVilcy3XlKLzRp/XFOxthDl+TxFAXyNFn
AgqE+14pr4RA/xDS/jbBdlKNVWwOvREC1cubIL4RkmPScfbtOtCeTTCYFExmEHQqPlUzQFu7/iKK
geXXt2nH2VvrB9TZDgNLY1f1UwgZedvPjnnybfYTkMnENtJKvKp+KC0622KwiKA3MBzSACsTXIrZ
NeE1P/wBJ84GGDDSU0lHZg9nyHX6QAlWdLf+Kdmi89rY5m6jBO/LMaDUDboWaiXiTPEhRZgljpkT
jwg3ZfC9UHi7dT1lOXvGIFIV1t08jPDMvP8lKyHeSDtacYjd6mnbL87+0ajfy02qzEEytQjuwQC3
YF/Z4fB528If8v2zNwwOJFqQakYFE3W7U45Q/kS6L36Pf+aPskd7IHj0gusPUvrZIIMJtTHEsoou
TmR8VebQfCLZ5RfyvYTRvh1VuamewISw7SXnO7IaT4af9Fk+wSbm6ptDNYMtqQoziROFvG/JKjwJ
gVKpg4hN1f4joprZvlc5nUMHPX1b5OASB8J1Bi9AbTb3EK8ChIPbMjokkaPJh+0PxzPBwEQGPk/d
l2GCTFdagn7oxvJLXtceb3UYqFDx3C4NAXavD6Ic1RjuDSPiQCvPBAsQddQP6YA9O4HfIs9RB+IV
MniApzOwAK6ZVglLuvjPvUP71EELi6FVF2TJIAM1ObUm3jbSGWjoJ2JkuQKPjE/pIX9oD6Edue2F
/KCX4IOECtYukjjIt3oOQlkZXLS/pOfeolEGal1VjlCrKVNwoEc7RUWPXnvXVbsPBN3CDvMl26zp
+zlDPEyYl53vK3Riaw0HWVcDe2GD+XydFPghkWBjwFh+2lmZ9m3s7rb9WMeDhREGWzWjIeCcxAeT
rnNiG8fpE8bu7O5Fv60fZ4RFx8mFuAYZbDVClZAyRCcbtDr8XY5mQByJzpDaFIJoGPK4OzifkS15
QpBEyJoKUZiWl0nqTOq3D9CDoN5x/ohsoVMrh44MI3wCG50lS49V5GwvEyes2UqnWfY5dAcRCnKO
Earhtka2kt73LYfMYH3HLhxhsDSdBIK+YWqHtp061Q+QkJYXvZ1/ldzwaMxWdM27TfMCgjDQmol9
7esBPl7ldpkrFZZiI4mAUMMAcqOjhNPWd7e/Jg2xd/enhZcM0iZZM9cTDUFFRXvJcKnWqZXO6FW+
GeZTUbeYieO8UK9i+8IiAxfqXOdRRXdZo4qWbjxJmrft0nrJbWGBAYtQhw6rLiDKqfKJjDka34Ee
W3bSgLIBjxiegsLWB2RAoxzkNBhThInfGE+a0NhBr9ogln3QpvBK8T/hBHve9o+3ARjUgIZukCo6
LBpouk5weIVPMqY/DfKXO4CtlUpmDsHZCYa03lGOVE8Do9UP/n54NnexRXUbeWy5vE3HVksVaQjD
1xto48ayNTvEkfaC/ZKCfSO/Um1xzytYcKKRrZhmpEeoxHSXz9OujAOvKjk5GdcnBkjMwhgnQvMl
7XIOXMgez2AeH/eK0/uudk2OVJaJp/lOQ3wjKlmmU1CKtKlPB69GSbNUTFfklTOW92raOjNPT4sT
j2zxVJRDczYH+DfOSNS6FpMcEH8NOkvj6Yhyji+FgQ6oW4xzoWNjm7CQD55ES1rpX57KCgMfRpHN
80xzjeSnKYEYoUQXgPJdSp3kQPO04lvHSdR4bjEQos1aYvQU9cPxSSoPZvozaO+3MWM93T1jIjtC
a2iRmpoJnKqfoX39i7kAuY0E/R9tzxd24GwrdpBWVbI5NgRcRPJAsKDlsusMnqAzJ+xYvZ2uhLdG
ha+WI6/Nha9IO+ymuhV6zgnJc4W5tk2tEHU6HTGUSGSJ+le8TG+vDWf52T6nfshiUcgQ1ZJ6aKeD
WmFZvm6b4B2J7KAs5C98eRax/OmpPBTH/gIjwDsZGM5/t+ElMSr1d1EFyUxx7rMe/gw2SMFUSNHQ
IoXqDhB8v8HM++5jxatzcKsMLkhF1glCBO9+vUoFR9/rXeN1vh460X+5XAw85ANaq8IGxsrsMxqf
QvNJ4pH38kKOAQRRK0CjGcJEJO2m8HscctCAF3FMBlFqVaQ2NKQNQbIm6RAS1Z54Yc0799hSbyjr
YCAy4EVX2ihY241d7MLWKvfzrbnDoWcJB948PccxdmI2UhQEOh2UFELFGsXTmJi2P4Sc8hTPCoMI
JpRezZnmRXN5qzd2N92Upbe9YTkRoJG3eyg1xxC8ejCBkqKTma2lmZy0hGeB/v9il6ZVLaYhPbXB
pOxM4Piceo4PnBxEY3AgrEjf+68WhgtD/hIWN5Nyk5aRpegyZ09yzgKNAQBFzto4piUIsQ7cQblv
5MYTZdcYPlTGOSMNW+HVoNAa1ik9DNA8UNq/KrD+jeFEhWV+0Z7xyMWdMOatFIMGrTT5EqGvMqWQ
7Mw5PqoyTxmFF9EMIBgTSNtiASZy/dCCtqF8qSJONHBMsDVdcWqH+PXRrOu+lmjlnsPQnoPo77Ym
W9INlbbB0wLOHrV6JtNjRgJL4O1NXi7FFnLVXCeSQjcn+KFpekgZPTH1aFGR4/jI6zHkLD9LFV4Y
Yj0U9OjOzKekuDPMT9tQwzuvdQYJsjkluf5KOxEfoyvdSx3BNXpbudekV9UASlS7bZIXC/T/F9hD
SNsLM+UcCIob0l2Z9YkUd9smuIvEQEKkR0Yu9vhs8Ym8RHvpwnDI5XycTq2dc+UuOVDHVndjcxRn
ja6RLmtWM39Ki+/z4HXy46DyhhV4x6rOwEFfqONo0NMnNy31Wn+ht8nQU6/E7xnVtwR5KHc0mvsx
GXyYYtDlqjSlm46SR5wZl9cBTdGyJVp/nWAZzDiLMZtNp9BzIzW/RqKbxV+k4O/AiJWATiWImqQK
TBgyamzqU49iwzRxDov1KNcU9JGb4NZkR9PqyBAns8MLgyqkqMFDHoMUV1GTcHqy1vHhbIbZvmgh
D/MiwlUraHTEn++2Eg+718P7bILZr3WEdDeZ4Eme/I+0L2mOW8m5/UWMYHLmllNVaZYl2bI3DF8P
nOfk+OvfSd33WaV0uXBbXnT3wtEFAYk8RGI4GAJHm3bmNnmJim3dfePnMTUu9gdEwnpHh1liralU
wecYBzFnG/J63Z+CLaj2BdrmuJdWWC7BrrOIYt8/bcNXgVJElyiaWiuiZcBBwwNn7UVi2sSX6bQN
X0VIEZ27aJtjqOLLxHdKeb/aTw6LeB2qiUlIopSRHCLLbZ3POqyXO0+O8m3YCL+mNJG8oZ7XaeDC
4XrMMS3Wl6z9knWfN/cr14ky4B+era9Gk0C8VAYGsIMqxjU2mR30y6Tz6r15L4bji+FdQeSrMKH3
0VepUHR3aXPhBNmhT+46kLlwjvXSys93fZpeBUkIzrEwzlQWaKWC5ykRvu1vN4IiqwzHS+q5SnmD
BN1VHrOuFV0qtl08JLV9W6zUe4i6r3JsV/Z8HBZRVtK+8EBsDRX0rJgRRBfly9rQ94VEvwwoR3nq
phQJj2HAJrtWt7uNouc9idwupn2wdYSBsEiyWYzWvxyMs7hBUMLtek+PPxlkW+PJk3mVIhfjstlx
hzZGFDSY3oB1FTtk2KNsp1vBssJwglNq9ijTEarJ5bmkaHW3s6Ha2NyZfD+zj0NN3NqT+HCklwSm
TbbUG28gwhibcLafdR21xi8GyHUKilpRHMRvae4jURKolqthxWYJUbZ7O+b3XXnRFTe2urOXK+aC
AJ+izH1hWjonUMLW3LBc0xC6uUN+bVuYy1aVb0bfHCZlDXVtuGnX+9xB+nv6mdvJJd/M2ybRPYZR
ZwdtDMj1HcamOoBWJGxK1+vQ4n4eXAQinvsDJXC2W721WQunwtLOj3Uy7NN6UL0RfbnazIgPzemw
8Mj8EjyrI3Zpag6ssd1ytAYJbp71TgSGVdDu3lWpORImwXMyIZnUC9Nn3fcBbb8ttR7nNIwdSZBw
2Wj7wnQFn2X1E51iz6JDo/K1O31nNMglVhHVW0WdlQQzq25ZNrPEWTnzHbd0r140X23WIG4oIpPT
r4ZX3eRaXrw2Sb2tkIWUIr+awVtc+OwLOIgQUPn/FvOoLw/lHnIxT9XVJB9S2DN+yh+Fe3CMwmMz
OKiOsEGJ8g8C2eRKnuuYy7SVkNba+6x/mtqbsiUiHwKx5emHlfV9aQiFqngC3dVFA06l89f3NI3X
0TlJAGPWjZ70FrwcwXXEUP1MsGX8Ekt+gthjaOFvfQsDsJ/OS6X0kkAjndLM0GroNYxfVecaY4Xn
f586Ggkn7JLn49zh993+UCgfbAXTaUR/NCM+BXLVruFD1+UDZCQ/wW2KwvG2Z/v+way89NPwvKLf
s/Xny+G29ZNopBoWSVeXoKNF4ZpPNY5N22G8NWx2qK1FzeG/TcZQqkq4MTaT0tYm7vJUFZfG/GgY
39X5gm1d6Kjewq5YQbRs/AEZLRvbLBn2Csld9tZQqaUhGFCa0Pk355XeqnftzznQgiIq/Y/n/eUP
5nyVJ5mzyidXxZQpHku3IsG27NmN5YHcE93ImGEJz0s77Z2vwiRzKmzQ1VqMhBUxSFCjukq8ciE+
y6dfMu7/CWEyRwfC42FzBF/VpP20NVQqywcFOyz5tV1+YvFlGX9qlbuZSsEThmQyZUcMBrPY5tBN
rJrpD6J517oasZ6nwpw31b50+nv2qqMU+LWxaRZJhVPja45d5Jcx7w6bGXHt4fyBEe7IVCnsc5Ii
6zYxhNgAg2+cryXW82W+U/rWGqFRT4zqEwh2GiFfVZNgebWUGSkjqOZoj1uZoe/s71weKxXfvj6d
pKknY3yZrKsPWrjtk13/a5km9WkW9+f3KPFVHQmQq6pbxraGW+hbA+KO0h+qi4XfKL2NrZd5xKga
+vkrxlQpduu6bHUVMZcIHlN/rQOm5EHJngm3ONnpf3THJNRoMr1Xyhe6mEgsd1v2W+KZX+xdjV1r
KrUggfIICTXmUm0ncMSgVU9NLvLV3RvLQAQDhNVeiBCPEhIZA1dkLcj91wFbOaZ7vu1Hg+gMINR4
wa0jGU2uZnEswE83tkCrnV3XbhFxLuI6nvG2F5A6ktHx2LQGMTSq326RCf57RKE+JhIxKgUC/Ihy
bgr0XuDjSN7M0mVWkdDDfJZ9yw/FRRwMnxPAXrovooxqAKQsKEFDrq+8MidYsKgeEuQLWEaENpQA
CRlYbypdLLBnSJ61tPZKaokE5WcSGtjjqLe9oD2pwOQTu9lFyuKo2VwCQ0/nBX6BjkwCjUEcoxpz
iHHn2u+zx3a74VlUth9r8/4vPU5CgnRds9gQSytc0LcgtQ823G1f+Fofomd4jVhYRFQUcQJSdVVV
mWupjmtg5e5b/F5zKzcz0Y5Ubvqls/1ETHGo7NtyNb1+mZ6NjtrodYoH9Y1E6dgEfbuiiqc+3nX+
vOzT4tpyHlL0uCpfbO1C0+4YuY7mhC++kSkDuQn+SLeCTBS//yXj7dEcB5OKJsbRMx/f1Ur2RqR0
ltmmGckLxfs0xDuDtz5HFyXhLyIykRDqjQwJzPMuL51GdEELhFoOwlcmX3sWCzro+taJe3AsTM6W
5niparrYkJB01nW+xHvNXsJqwvSgsVwPNtudV+7E7X4jTiqmlM3QOKMpal1m6ylYKGutXktRwxF+
IZfEwQphD4MoqJmsD021DnKKU+9U0PdGDyno6/SEaZXo7em/oWupxrMgCZ1ARQPT8xJO2DpCNSNT
hpOA3VGRxJxFH+iWX23DZb3dVuQUEmU3CTWUoXLyRrR+Grav/TRAltn4BcLaCHxF6DUdPs178vNI
yZRwQ+2WLnVmyHRTz75NPvwr1fXtLxUaHCOOTzKVmzn1ScbhgaBVU/EfbFd/i47NuG1lL4jQp0h/
NhDd2v5ysYQmtoIkAZXsOn3BXoVJB7exsRq3Do/x2gTr7Fzi8V8k6DoCSxlW+pkNxe1DyZMOMcHU
Z6aItJCigoeA7zfjupkCbs9Bn34/f5lP5YfeGFI+vFm1NNeFbvHijSaugYaigXPQ7ppv/N+qAfrq
3tPz+EaqsMBRROWO5dyzBVLX+jsHUVgN/gCDiHb/cMFfj00C+hLB+1QKbqH8qj6woLkXuxvApgVu
MmefwVeD87Y8fb9f5Umgj+X16BIU9RetLsG7+w0rH9EM9+O8EEorOfFauWOvWcLzB1zoK45JomU/
zl5aIimPlAbf0Zy4p5K9x8clJ17xDF9zQ8i03GGvscUfHT00Yn2PdWT3o6Kirq49rpblb4yFWZft
R1YFjWV9G3SKkealoPT7p/WXleW0bFtna78IgvNxNMOh1gJtMcNyU6PS1p7nnEUqyM6V5LnXHd9a
lF2xuocuz7xyNG9rOwvSNfum84+t1u6wg4JVP2wVWevbKQfr9+gv/zjm91ifwOFl+alTXnYcKbCM
mjk7lb55Y1EJv+LEyMZVZEitzT20grSuzD/P+Mht2HiwJeld4lZfWdcHcTpEzlSG572IcFV5nMN0
F8fpRohXqx8TBGI35EJt8RTIce6gxN9wdMdVkGi0QwMZbnNbso+xejCY5g0J8ZqhVJEADB+I3DIZ
bp2q3k+wZ/qkUoOv1NdGzgWnzLHGzhE3+37GDiqGcM72nVtswAA2Ul8bym4SbLF621p7BWxht4Pn
oE7kcC8xQy0mkrCU4SS4GuPZZbOAxxJzCEUb5dXPhcJgQoY8trEOlcFqAYlNtw1+P7Wob6JInFQx
AfanY5BfqCAPbwyly+JEFG7d6lbLbxT1cP7CEIdiioD/yJnb2TXZ+PJJnrBUMvucZK2POEB7z86u
Y2CQhzfsrWsmQwDDjE6l+auYFcp8Ew3uJfi96E14lGv/Nshh13W3ifFasV6tP+h7fmlfb/4aiKwn
9YU8bUVbtRzsbWKanD3W3Wq1VEWN4XLfuB7mxYBhfCwdCs8f1mmvexUjHVbRzHrb6FrsJ+ttZQYx
KhgWkXugREj4DbKRSU0qFmPMYfAKHlWd6bnp/rwep536VQ/x70dONw2qbVQD9Ji7AnNpuKUdYSlK
glDzSIKzajyzB6jBUserEnTY8OjvdBAucSSha1dzcDZI0NW7LP0wxMH53/+DA78aSQolUQipa9uB
kRYxWyfKdPHj9sHwRCmJX1MldspgEjgjtR1vA4e0Pg3n9GPMns6rQ/2+BMrJYqcZa/H7U341ajed
uTv/+4TfyingNk2VLtFwHBm7cCwE3c/VO5o7gWC/DkTOALc5tqcUK1RQWIrUHHjiuu0yS1dvntmV
VXPChf8QEL/Kk257gi1xpTkJk0VLJDJzIvzzsl0xeeib8db9SlZnxe3+PbR5FSnd/m1RYpZ3EClA
M0FdOA2MoA/RvYNiER0REE7xEp4f3aG6G2rF6XFoivuVNd9yisOScgrx70e/X85z7FYjfn/QJw9c
vAMCj7kigOAPIe+r0SQkWJqe5UsNo5neHLrYub7ttYO9a9DaQ00rnwYF1LxUQ2Wqa1rSNdJnXe8K
14jR5+m0oPoWn9F2b5fBhP7BgkxHnHywv4qTM3BpU1vmhLcfqH5vq+y2anZ6bHiFu8uo3SEnj+pI
kpR8y4uSZ6Wqx35nREobxGrQdO9C1CMZ0oUyJ5Wl8QZtqtVvPi6BeGF2edAh3I3qi3JH7ZASB//b
bTqSJ92mKm15n4DP2+dgeqnXbwb7gYeQrRLx7mmgOJIjrtmRm89l6ypYUY7oo/G0najogY4lNLAE
M9RDpPHJhMDJe3skULpXU4fd7r2Jw8r7x276ZLynxgs6nl9uLnMOaVup8nKB5bAbJwMZow5ug+2D
CW5OY//O6O1ImvSl7XpNKdoO0oap/Wqq7C6N9V2CnQ0Z2QlIubn0mVVTa10MG5bj2vd4+rywx43q
vTqd1DhSR8KI0unifNPhDvGTfhvvqvARjVC+iwZtrDJGdw/ZcHgaAV8lyoMoadw5qlFBq9EKUE9B
1rLYJUloiuHVfUO4O+F88kjKslRx6QrnU9Xb2bl1lQ/nIwni1joSSmCPyrx0DX6/Rqvs4uvM8VQV
Q5/fzouh1JDAAVXxZbMEGBXqwbRvRmoZJOFpjgQKVVq1UzZBDU17dNwfY/ohLUrvvA6UDAkHsmZK
sDkAOsTGfJ9oz6kV32Tbz/NC/uDPuqu7rmNgykW6ni0WCjuKjcfVej8FYlFWHhQ/1lssQg1yrBqn
GyRPH82rQOmSLquaM1WE9skSVNkNyZh02my2bptgC7R0uYMlH9B8gV4qfFWHUNcPjr3fFOJZf1qF
VxFSTKKAF7BJNxHI5U9bdZm3PnEo4hb8/m17FSAdSg2qyIFbIrQCt9S+wCDDMIOSi4fJZ6xjDGOq
xYNSSDqTqU7sWlUgbym+dM1jTL0f/vARfVVIQk3XbCtXqWCxIdz6YDpkF+qdWXgWCj1W5vFduSOb
IQk/kN8sU2cPyyLeLFZ+0Y7hxh75HJ4/p9MB3C+t5DcLOgMnjHZCq7z6jM2MavzdRnHTaA7z/C48
e5UkwWanr4Naize9wvfD8mktiGEJYf8zDvdyfkdBjpZlrdXHMFbGP2jZdYb0td5iw/j0SbWeB/6s
UM0elEfIr5NtyNaW17imWHLTvDBCO8E4evr95ltRu0ufKuLL9ofo/tWGEp6OWtnwXrz4nGvQmAUd
mmPZrvqPzbGkfhJGbNwq8tqEtG64cnb2C6leVaOej+om//hftiCLS3ruDCXQ4M6cuGoJiQxMw2UK
1uRbZfnC6rBC70laU+NWlDgJM3Jl7BVduGSGTW/W9KSPsbe2147hc6XxVpOq7f/hS/V6fhKGWG3q
9soIgaMg/cfunuyCI+oCV6YvGpzpLCeBIPK+c22ubWuMIbDUUm+uw2kePZdKCVKOIm97So2uXDuR
FRhCFlX7zm98N6z3Fobeq6j2DcqOlFYSlMQllgwMDFfdVj/OyQ/MlPXU4Bp11TQp/KqbpVE7GzKE
TkbI9mvu2ddTiOWbO7XyLAKHSRtK4ZjalalWmULehdh/JKj29BuxbkB0L7j0ekzx9/921TTVYczF
dJ4lkyFwo13iesAjQL1HfvXfDV3qoXnOQdBZRUlE8baePLMjeZJ+U+nq7dRZ0K9uvmusvm7W3PRS
rSGiwZNxgGZoCATRIKHKFdtinvF+YjYgsi/5pVhsvJsSlwDik0IMA7GZbcB8cnUnsZKq2eYNiQJs
/K3Mf5qMcIeT1joSIGU7+Io2xXlbEQGiEaKpHnjT++pAxICnfNxxXdO1VUM3LMxIwUeOPpmpVdsz
V8omQA6/Phhhch8H5SVojrVIbN1qPp2PNU4oBXGY4LcM1TF+G+OvNM0y7ZaD1D/VohYcwUU8RoWb
/++PjjdiJE9z1bbD7B7E2KhkY03p5WzZuwEjmue1+YP1XtUR6h5Zj+HTnzhsbIIpQiOYYHp3w8W3
Ee6+LIQgu41ORNRv9JI+x7Or5o3pDk3QVN+V7rpo+iCtGi9OrhtkYnMe4MGIpnO0deF/qJopqa3k
K+OENnd9gbYbC/oDVscECbb3OgyZX7EOxfpw3rpCGQme3igrfZrHza6NZu2RsyyxsnIdvdz5MBZN
NHUEl/ipb/IbSdI3WWWmG2P1RQOKYPQA+XWwXbZONATuvYmmxfqHlngaEaqevQhY4y7xcpSm6WhO
DA/VS9VL1e91ghGn5PN5C55KurwqBikShvRlXbrzCn/hLGgPgjuu8KvS/5c5jmK/PYGIb4RJn2SF
Z422zBCmJ8l1Oqe7ZaVK6pQI6YvsdglTHAUimPOklZ8NasML9fsSboy9nevlAJfLM3wVi8nP1u/E
kVAHL0GGq8R5vFU4eFHjdi4sVGwGw3OCLnBGvCP1sL82P7/nafzmbCTgqJtCLZIFhttwafWHmZy/
F570x8sKT5OwgblrN2FsrwlKtGWN4PqevDkSq4T6HbVK6DwOQZYEDINhqKBpgaweszahyF7mARKx
uq9G71x9+cZ2EjqsiTuPnMN2CTqpqvjCXcDxR3wXCceTn/lDpjlGa0OGtR4sND25X8+7nXb2y4H8
tIQEIyvHzRohwNjp3+aPjoNlF/Edv1Rv9Z2D/UV1iP6XG+vKQd1w2uHl2r2nInBsx5djPfpYZsOA
CR+BD+UWqbrpWYrindeS8oyXCPtIRKy02toLM2ZoywbeJRfaYUVTMzrqwfbtL0T7lXC0M04vv/7z
rFM6E4QFQeOUgdOMXob9SOW6a9wH9OIVNhXWkPpJ4MHNuNHsBJ6PDXsvtdda9YZnkWvor7tLiouY
FCehxmrx1HEFVhlfdMyONhcVtpVMPWpGHCUCqveLugMShDi2OnCu4vDSOmrHn2auE+5BQC+TcGNR
6mZLhPUSLFkBW6fPl4P5jgGjN14uocU2O3lfTdDCnC5aTL/mNXGVCTPJ73mbu0PiGhCwFeN1XfKr
paXuEWEo+TFv9kA7TQCsm5pX7lZfDlb3jTNqkv183GVic/Hb8HlxY3VSO8RdSKY2eH7E6Fr180i7
2+7LLUxvBEc/UpHnQYJSToohmrXLdUXYL0vuk+mxGK6XmRpQFn/4GWDQxBke4VAWKykyFACG5OO/
+1DSoN2nX1VMCmOTcXBeIdKMEio0c51uaiZQ4Ut1OYSiDaRBVvpQuZ5yne61S/eOzFWcDc5xdBI0
6FXmNJq4SzqGK+5F5zwykSFmRPPeaz82h9gTC5TcgLrDAgTOWVYCCVZqls4bIXfooly9ypIp4usu
bh9bigWBchQJLrKirCtDPCItwEVi37no39JMat6Bus4SXuhj2ZsjqN8CU7lIcrymwvPeQfy+TIwk
KslOpwot0n2lXJikrxORn0yCNJZNC85LCBCRH/PEXgOO2G88aHtqLPDUwMYxuMrrSvRNSRuV4e7y
5zlUPAR+jldc5/8IohzRkNz/GD8lZAc04QjyvM3aGQqvU2joXDPX45nX3IjHL+YE79BVY0TlRYlZ
2Hf0i77RVcKQdU16rIyArmsdxtpDVj9p6edOffo79xC6HyHVwE3TzFpAsBt/tdp7i2qyJO6rLuGE
NvBlsS3YrlZcf0En7/BzWmtPdQ5l/OG8KuKmnIEGuQZc6dk8xMIRK/616QGA/ejx6ataVR43ZkTu
15obnRdJeYYEERZ3MR0l3tfrdtvMh7n4khtEcoK6vxI+TG6m6ZuIihLBi3zFTeL3CRXkkZptneqi
c2E1rS9Caw4nE8Mg8cNf2UnOyOpuU+WziMtNZ59PyKakl7pOKEIYSp6N6ZQxqZxOfHObm9m5nOuJ
CBxO5eePb+RvjEW866YWbGx4upealw2eILVygni/Nt6CYhhNxn/iK+uqKt5+mu5gjFXm7mSabRlM
3E6ucn+ZPw4gSY7bW1YTXEyUHBHPHKEAS5sSe6BmXJ1p85p1V+oqlugG9nj4n/3gjT5S7GVyexg3
kWjTu0M8Bny5Vd5TtXkjQ8LNca2K3qkgw2znx2kxsLR2eYpdVSyz3aX94nVWB9yed1aK7jcsPtn6
OTivJmVOCVSZulS9Kb65Lpb9KOqNk6pejsysQw2EnfD5N7qKP+To3MCw2VbDOOEt4A6Rxng4NIzQ
hRIhBVx91rjtksE1StbvG319QF/+/ry5Tr0z36ghwehiOKudl1BDBK/iBYA+kcmfsbdtRVbbowbv
T0DeG3ESpKoNGhPVBuJqNcIbituXzP5IqCQ8WfoYHcv4rSt25vOimHABxMf5YYZeA8DCDafsoEZ1
WO+U6LxE4pxkGk/m2DxJhFJJedOlYfuO79AbhSSI0JreTpVEnJGgdEpvOUUjTSkgYwO29/EcsX2w
LclD2bMDxsUJGxEHL5Ozpzx39RVEmkHl3MyokGDPgPKO9/8bO0l3v4+XKalyyBiqnxsmpUeKhoqy
k3Tn54rHXWpDwLJeFt39SI3Ri///Oc+VLvyMkueg9DjoanxS+p2W6HjTfVMcai8LJUe69FoGAspk
hR6xcjW0X3v22dJCPSOiAurIpbvOXMUe7ALw1Set39mXVTUEtkVFBoQUubl1NYqlaiZhs9WrPs4h
u9L3MVi0GgNLycQghggN1A/nb/wpzpJjV5O7XLUOfKFTC6lmMjxq5XA1G5k/MX1nm09dO97Uc+EN
tvJYZEZ4XjThg3L/qzPxjk8cdzXlZbgNbUA2D554N7zRTUIDpmj/Hw2QYgXc7HLz2lnB+dqEcUUE
JZQy4t+PPqL9zPqEtXARfbvT7Zv8PSsu3ugiQYJd6XPLGM4JfA2R5WcX4CW+dzwDjc9ohfvf+xLe
CJPgQUm3jS/iWmE6vW7uCo04esrVJXjAc6RONAVHP8agZEy8nvOdnhNHQgmRsCHhaWqVtbCY2FmQ
RHHrRrHxl0IkaEA5O4lLcSzYZ35vVmNQ981u62Mitj71bDg+EVcq9ap6js3IBuS0QdugzWbcVaAl
AXnrdrGFZZhEVChAWM+Vaj1JvKy1sUJgP3afq9W5HE0DwyULOcgvvvlnPhWuFBMM2Iic1xUEjRfp
o5jAcIJ69cuX8cN1v1G5P0ovCRNAFTVgNgLiuh4s0Fm0gFu1V4hglPgsuRIagI96SjcB5RoalQTN
QlFvvtk3/2jW7jyIEhDnCnWPcCe2NT6BbQGRdfZPp9Se3aSRwya/zUHmppG9IwTMuRIwGAs61vFI
FrVtT3kQSwvjoPyUXC3wQu7Pe/r1eiox/cbzJayIpy5fDA0aNtVOjKdmWMmsgGw6TCbvv/K5Uo8J
V8KOalqYwkV8BEaXCbtC/iV1Ccx1/295mFyYR4T6roQj9VZ0LRdtMfWzATXrSHRZpD8NtFCBwYac
pDl/Cwy5cwSkTcqiZxC3sB8997Xya58Rd4ASIQFIa4FSIh3xRTS1qyq5aOKLYSRKp6dFWJrt6KbF
ftsKoFVsSZa2Q2mxeGiVS7e5K7Xo/P0iRMiZ72qq616zkRAamhuz/dSMu8QgtvoKX/odAH9pIee+
3aabQfUILfiwNzXXa/JPhW7u7PWpb24a6oN1+ga/SpPgtuwHZ4mFzUR3iltt/tb45012GvxeJUgI
qxV6YcQaJFRV6iWs9nRuBUkVreRWmtPg9ypJgtm+VPMyAY9fkB/4FThzfgpmESsYnrvMc7wpVDGp
Ol+Sq3wpEwqfOcLcWW3XuRJJwnH8YGVPuhGcN+Af0OdVLxllu0Ub1RYCpsjGSiko5QTJIe181P4i
N6BK9JSPSwjbWIyv5QQzrhh24p/betdlhI+TKkmA2jbZCOp5qKTsxeLq5dIM/3u3OuWBEpjapZ27
fQphuflhnQ+8/NlhsM4guu8I75OT3ivXFqcTfp4OdqDl1seF9VHduWGM6cTFftcb9JdPyNnvbiuL
thG+ng2Nrzij7xRr6OSdR/ge4dxyBrw1nVjpLcgRZAALVj0NO+XD5Om7JURR9p4mXyS8T06Id2bf
Z8UAgU1zU+kPdn1pcMJ2hD/IZE2sy5u6FRcWra/7VCv9JjcPbEv9uXo8bz5KGQkamsHustyBMkqG
vfPL5NXt5rOE+LT+ISZ6dQYJILJ6npK6Rykkvcq2gyY2wUdoGl73bYk+WpQVQL1IdQhQqkkogSnq
BRt9YcSm/p5oh4IzjxW7vzOfhBJiFrLMc5iPL58sIzDyL8U7Nh0inHw1nYQNfDO6yRS+oPSHakII
qd6oM9VjRXzS5b7+1ir6ZIyhh+7ohd/FTeWpje4Xm+EPaRe2iQ7+o57yCuKEZAqnODaWJu0gNT2s
fnWjhTXyA58z3961H/QLPRReEb+j9eDYnjKvE1t1Y60aCJ36fe08LuSmg9Pvw18HJvM55Zq1rZUA
JJagc8ITS5nEModyQw5cE5z54XkfpD5VMqFTqy4bKzGZHYAOLdDxIO0/TV6PdpgDvpD7ciYQl/iM
yMu513kZdafAXW5R3G7NPR+RCeOoC2YXitkTwggklPdyO4VZO/UM3RTUAqc4cvG+XpFNUFdC0Kku
izd+IcHFrK5914h7hjRMFiwzaF2qUvH4mN2YIKbFjuaeR5ve76q42YKym7oQsaLuLfi3stL22cwP
sVXU1N91+qH1y53kl50+L+ZaC4Q2b/M78N7v44NgS87u6jANk4BaU0AYXH7XJVkyrrkrnKntgwF4
Y1g7tb5aEuLDw84LcuQX3YyWwX+7ztltt3oxu6gyH2jjiyZq42HMsJ3poTmIotFfho+mBNqaPmNE
u8BJDxPm2erQ0L5X5JAMhW0SbLvTmJpZATvqD+0B6c9QQ5ff5mEaPKqwKTtAXBSx73+HBPK+9GHk
86SJ7hljN2OLK7rTkl2R4WGBrcJhfEP5CqGjXKjHXJvq8hKGLI3ioNabN6NXY6ioMUtKjPb2+VJr
rNE6G6Y0nAcXdCfLbdlFf2k56Q2YOENrrUJGfmXtxANG8RfQqoDmHb2L+uG8NEohEdIevcemGWy4
uYggsWYzHLTrJWsP23umtI8BTaaTN7qhNKxEnM5V+mhDpcn7Zt5j2EKsTAioxq1TUzdvxIn7fqRU
X5W54QgL8sjZuVidEe/dXYKVSfRw73nosH8b37PdtXWNFh+F/KqZr9wuTJdbR6GegOIYzuQ5LAkn
sJHS3RYRFBk7EMbqz8U+j0BCG2H2TFTpnX9qshucCpRlGiu3163O5MIPM88StFliWBoPqGI3+RMW
n2D3dPfwDoq746OTy/Z5CsrBQQidZnOP7S1IspHc6+KSnjGmXKnPeT5jFSq8cYqcC4akqH2jPYh9
Gi0IJEzi40KEszKXfNKlqW2Z4uQqHmhIs2w/e7W9HPQ2BClwwHqqd5yKweSpYsPVzM4Ub2vn+iUD
Muz4P9ph1P2l9EQUhtz9X2GIXNVPxprVhkiLrWYUl1/tKhioLknKigLGjm402JXXvBcPKMMSVeTe
UxPVZyya2tar1geNKkkSsChzW41zP6K4AZXi+QtKX2w9ONQiGUqEFOR1fMi1boUIpch9PAqHKQ8R
zf3d0ci4MQ9YgIadCUGuDVGLXUXKcEVyLhIYaEvxRd8ner6KO2sul8swhXP7uc+5Z2uf/koZucjf
r1qJ1S5QRumDxbywxp1bEbVCAmflin5Xmi3LVKiSxl83c/QYtS6ZEiAFEIOTmE6dwZHVUa0/VI6W
fyyH/OffGUqKIKrS1FNFZMWT2QrM7tOqsWDodueFEFGzLZNXTSNbnEZc+z4Cp50DRrtmt87gvsRo
mfgopRc50JRwaFKqhATNOoPyZYIBZ1/1t2DerT8X/Hd1nfmlHdRiSbMI1LM2PK8u4eSO+PcjBHIU
MDUkIsA0pzpUEFQY12nSe0X54bwc6rPrSLhQbI3aryLb2wYu8+KnFqQA2Epj+tyzbvuP0w3fUR9d
0qgSTHQFVydXJM2V/Rbdan6HL31zrYT204KFqhhuA/vFSjGIEJjuSLChgAY+Bm2J6Hx3fSV/sviP
svjgKJU39PFuo9qd/tAG8Pp6ldoAnMlNi0mUo0RUCKKFC+P7+Dm7UiOofdA+aFR2h/oQy20AaZEv
WSU+/TOYZgQ3cLKbo39ZZug1CQSwyK0A2bbZWx0L7Voky8zYS0aisYX4YLkSqsxODPIBEcTb4ISf
loex6wLs+Tnv/pQQoebxNUtqzvgCIZ32mBW7FJmqjhoOo9IYEoQMi1lvbYlzKfkOge0aYsFPBBfs
IoxWrkiM0fu0qNOR0KNmo9kZSOoEFdZpubuWRefNRqCTvNKUZ1nVzzaeIVVT+ph73SnOdmOUzEck
+Fcn5MiUBsnSO/XY44QU9ees3dt884yU+LacNpdrM0MHm/NvG1qHIitYIablM6usfFDkDd5WGf55
m1FCJNDjzZY52iBio3FtPzdGNQVllbTU0+20t73qIsGcA/oHVr20w3tblIGFz/kMZjS/OGSPIH7d
9yah1ukb9H/yftvNis2ETr+IYSll8pLueVk8Z3v6G8v9toeVm1W21RwdEFkTGlboTkR18PzJMFUK
kpphyLKhgwrl2Hmc/2D6u6Ds1UbizI5QpmoNdywqHD2YmZJrw5xAL9UvLfeyTKc221HnIZQ9krXV
rrE5KDwG1ZJcbJq1d61L1vzliYg/4kjIkDXYaSwOvSj25vpPUTyeP/E/fMteLSYBWKFiEj3foMWW
BMbFS6h3F2uCNS3sdyiYUfLO35rfdqzW81JVvSPkMU8Q7YkqXb9Xfhi3onJBN/X8Iex6VVBCgzIZ
0QstppKN+yVQvAFzlNU1JgyjJUz88oLe60WaVAKGuQHD1CQmeEewjZkRasU++4BpGEH9FVAhHnGl
ZH4LO9H7oRNjgA3WelQ/SOIWyn4yv4WzgF3YGiFAcLXVSKpMl1YQR+xCjIWKPlv1C+GSlEoSSgwt
WxVD2K+PBBfDsHNvyn9KkIGKant+EYfFu96fv1xEJrdQt7VfLTH86uAj63YXFjZ/Nn14Xq3TX/JX
IULro5vc/T/Srmw5bl3XfpGqRA2U9Kqh1d2e4jnOiyrOSTTPs77+Ljrn7JZp7eaN85DKQ1dpGSAI
giCwQEEUPjPXNBdfetCfq9/1RLGHQbDBBF7p7QlqBRPrTSR3rIiNZvu4cy3rPk1uz0vyLwH3SRTe
Z9C5pQlzSpqP5XHyb+w9Rb2VY9TjY4CNv/znLwG5q1NgSUURsXMjuix/scn10W6w49BD1O0p++hK
xB0vUiLnM+akquOmgRIbTH2y0tpuBurOSND+pVycp5Cqqm8m1nOv+PRW3RXIaKOO87tmW37nj68i
XyHyTDzDBUnCKlIz4KGA01WcyEm/Begpjx9MsLiQl/PSCbYxz3VBI9AW1axrOCV+GX+JwsP57wul
4fyEOmJAeDkAILhadqqrXkhelaMoh+7QM/4iagrZvtX+Y/Q8Z6Ukz0lSGUDDqOvCbsARNyu5rbcH
o7BKvwb9VySIMAVWyHNdZFJgzRZLi83m9UydvPOVQRBTMgP7mDE/CcX+hJW3mIcRDK09DF3DgxTy
yXv2HCUL6QUEvo/ntNCNMa3UEbpb8mjXKE89q5VBnUK5O28Sm+Io6OtVFJ3oHyZBDWBhNPGEjjU6
dOCQbva/+YmE+2gziFEoJigTywLHJ+ePRglZ12gskYeb7eZSsjM3f0TztXzfeKbNAqdOmPwXQXIu
qcB47b5LcBGsI1Re937pdBeW17ryV0bEnrqGaHdtrtlKRqbrlWmMzSD3SDCzc187YqKWS53fY3AC
V/6SHxQEjP+PoTSbNn9C5esHjSGGobBip5m8BPMxCUfHNF7OW4lAMr5qsGjmviElVDlhBjaIF11S
kW9jlLppKbjviKThPFQUJ3mJcdtYNFQ/zk1hd4viBongyN90tCudMdNZrVTQN2agKAUSi+2+GJ6q
+vG8vkTfZ7+vvp/FU1ZpGixBU24ty6tFkdG2I18JwHmhvuy7eZCxIK03eorHmhmKi+XIyHlBQyx4
CdjOia7QmHmsxIlzKSOaBDSU2uwwpLDa5VfBA7nud8qu3EmodmH3kE/ws4JO9h+XwQ97DGTlv1V8
ukJtAubmDOPwDEEGTGRvnJPQMqNUCwrR5BRH4YEqtlLd/50xcG5hmSqt1AcYQz8+5up/KlEZp0AE
vkpwmdqqLRbmdgynyi+yBh07n6l8PS0FXxK4zEuTt6w0ol28qSycMPH05gkMac5fqYqvArSkyIiW
gpl1Xt83zeOQimj5BTuTLwNklGsdkaEsKTjK/UPbCzQl+j638+sMZbtTxSRoiVdU1a7PLEEMLFpv
fu+TIdR1ZrJxcQRlgGVcBP3T360Dt+GnLlsUZQZEZd3Q6ThUgqST4DzRuWhAL7VIilkxZhe3N1S+
kBXrWCM+FPULiFTF7e4sUqfJqrDaDbg5k2sMldGEVzvRinPbO++bGnOXoCvtaj5mDxFejEKvs5Ub
8352/18z1wXa4+vJ0DunS0kE7an32aFGi7fmpJ51N901uWf4iv193ufP8915k2BifIh7Ty6AryrT
lQWT1wmOTDTJHMg+9t/KsHbCDrYNCq+116dcADCia8BKFKizcweXTbAPDvLB8std4X+qhnslEhcF
mLS2spQ9fug6GgFrr0f1QVMI9CYwQco5BF2K625ipl7RBeV/qDesBl+Opt355RFYIV9WNqqlXCL6
xItUg+LmgNph+3fHGOV8Qk7bxhhytjDV1VLu6+bvIj++fGxsq2mcOnw/Tp4n4zgWN2nrn1eSaC04
d4CAKdXLEWuRaRjURqJjH5mHaaSCM0AUnfHlYuYyR4Y0Y69EB4yD+z09wXCIji5MNsvgUy0VJzvm
C8XUsBzBqYy1LzXZlupnDT0VrYiOejuFtULhGzH7aFoSCpTODRcn3te+5A3H7jgjTTsf5r1+OL9Y
AofDV4sFQ4tnvAR4A3pgusYjykEL/bl3x2mnSs+RiFRG4FX5WrE4kVO1NJkfT6+XZvKk0jGsX6CI
EsQ4AiPkS8RAGjjMVgDjGMrxtRrIV6spnVz+Wxj2Z6xidkszesViV5As+p5GraOD2Fv0+CVaIs4l
KEXWYOgvVDbOV0FmWw2ys0Vjh9qPcvhJw6sg7wTK286tr6yQixxMM42X+u1Ed+e32zWb+YohlehO
QeX9reH+XaRicC7DQt6iMFhwXYeNn2oPOeYND+XPshJYOxHpkv2+Wq+BQJshA/qdaGydaXGLGwnc
U8SPrhlvC/pufMYpnjlJ4p7fa4Sp7czpzteTTZm+KDNzISw/jZIe9AZ6utd4vQsK7uvGSabff4CT
vp5HFpxbfJUZagFoRSaYkFxf5vPzQEV3V8F24+lhFktreo1V/GOwzKVlK07u5X5n2H1l676Kyiwn
f40FQjGjOKdNLrDI+yCVrQhCdRGS+6oBOoVrffJV+jAYbhmJWn9EOmS/r0ynAhsyzVg2Iygusukm
FsVJItdvcr4EVfjDpDId1m/ZhhqkIct17YIaAqTImNj4d5EAX18WxMEcgFoDj0vy0UDuLL5MK4HB
b9q7KqOkghj4jx9p2M6lltQ1EsV99SSR2A4WZ6wkd+y82BREZpsGuILinGTf6tJcs9Ins9IczZx2
1pR647QIEhnbQccKh/OM0kKnqdNhdGCG3bGZpuZl540uPAYGeYlCjk0LX4FxbjGQdLUmYCJx+6HZ
kXjYjeOhzb+3WXask1dFFAuIdMg5x8wcO5S7Ai7ob/rs+/JNnUPBySKA4F+Fp8rKMpM1e8fmfZxe
YO7aIlLa9uF10hr/MAxebLM32MUtu6wOzUt6G+3UO0yvI05jd99St78QeSIhJHedslIkCxJWvV25
5WxPbrxX98Pe+m5GKKFkAz7ai/j5vEvfDKRWUnLeLzMXdCLK0CTVxy+0eRwlzRkoUpSGqJ5EKB3n
+dDKLmsWyxbPt9RnFbCMz6o7TsfRVdzmKnRFdEbbrnAlHOcKLaUOUkMCIitk1Dw8YzgWzujsGi/7
trgyQuCn3jKzK9du0t6cWwW6LMiCCtt23IGg+5esPram6kro0Du/dCIn8hYnrPB0PTGblFXiNy6Y
49zUk0CQ+0X1Jb+4Rd1rLsDbPLlW2uTcSBRi4K/JtBnWP6T6dRbRZYu+z/kNcMfUcs38RjriwjJU
3pTm3nmVCfwG/0CcZlIbkbd2DHBRxtli09CPhpfzINsZ+JOi+JfhbhyjJQrg3DGdADOF8QCzN780
F8td9DSgKAcBGspyMHPrPKxINs55NGFLkqHA8kxDbbfhfWu0tiaMLthXPkRLK9l4f2FZ8zKpWCRC
3galgLLID/b0Xt79v7JnApvg34iVfDCUqYdQ6GnQjixdhzLrZt94A/yjh419YT2Iwg2RItnvq21F
C9qZFeul6IPnznyeIzwM7c+vlcgz8S/GUp6GVgbaOJfcNJfpnlwM+/El+k5Qc5Td9ntRkCZSIxdu
tF3739p8U74y0isaCgL37e+rBqVEo+aHgZAlSGTVxEBQWyf7OvPa+O5T+joBsD9gtSb10nSxmiHK
bL6irwAtzsMr2gps/VeCipzC6T/l6k5wnAlgIJ5hJG85oba4wHjwXSA9CiTa3kgnCC7SpF0/GgPI
P93pR/TQHNjMzs6OTEfb5W64q0UGJ4LjLEAxJtS9Flih+VY7shf94TV1qE2/spIm0eP6dlBxko07
KUKUCOZpgdXqNdmZ031jhs4YHHsRpeQ24YB6AuKODNTyBkEkQ4lswNZ1BFY/lsFT96mfIMNxFS0O
muDpLjpqIoPcPuv/Qebv4EuTKEPVQJ+K33vGV9Zimrjd64CJvMRRnRzll5hkcowEt61/OfNPuFxi
b2wCFUcLJJYaT0azv34RHLoQFOXugJJWWcydKFhL/kreZo0qWRYETdu7ILecMHocFM3WRC5k2+ue
BOMOliAZzGrOgNONF5PkkuS5D9y/23N851dhSWnbUGDIx+ohB6WIfLM4gd050bFwMsEdReAT+Xt4
owWVUafYBBJN76MmutZrgRGKloZzIaRKQTUhwRbkkH6LZYyd7LVdlNW/pvj+LzXHuY+iSAIDDWS4
JtziBQv3Vd3TMf6NBTOSK5rnJTRyzn9EnfrfHElIrEMsUReFOo6V1J5MQRybgNdVlwovVcgNBrfJ
NlIDGRraMpG5bJukocgKUWTjwzjgbDHTwOgRxyF7yd7taidBIahNXYoCxgzNeqLoantBT4DMia9O
uSgAK3LLsugTHTyzbm19zD2KbuumEnGibFvnCYrbbmYIBlZwFOHpG5PRSf6VwHMKbIZ94mOoeIJg
f8JKmnBup6wcoT7NHy7Zq2cS71JncmYXtNaPYWGXr+cRRevFfl8BgjMoNGMmkyJfzeFRqn7Q6vk8
hEht3JYDiVOtgrYadyD5qlJvtE/MhbFk9aQzbp8FkQKGbIMtC5o6NOWYdNcq8p/nhRDpidteGfrg
LNoAJLZAGdOMPuZFp5h4I9zH7Pg9ZwHc8ZxQrWoDVomm9rYk7fonVpNLLiLX8kZipwc24n2MkLX+
fR8XRXH/EmX/o02+2EaNtTYkIfAz1aG3Aev0dSQn7Vxy+7aBNVs0ylawg/namxQFUlGHTAeGcu2W
7DYnP7vRW6Qfn1hANC6rSM1QQ+MrMppIN8JingpXHh5B106XL/IsiOg3bcRSiGEYsiJbCrd0fUWk
ZdTKAoZ+I42XheSposf2TV2dID7QrBpT1ssBIEp1Nwbf6l2qHdRI8LwrkIMnWqVRWIShCRBNvsrz
u3J6rhKB29mWw0LyimoWrkCc27H6QS7nbizcgLZOmrkZSt/GHo+fu/OrLsJhv6/c20BMLZhjrHql
XtY6sXsDtV3FbYej8O+AOCcEDglj0DAc0A2rCzWYHB3TKMq4sC0MYTqPtOlOrZPqOE+UVn2FEWlM
deGVPr3m1sv572+v/un7nBWHudHpVBnQJzs1dosmRnS+xKIpNAIQ/kV/0tp8KReARMgTd78o9Ufc
Os4LIlAUT/2C2YW4j2LiFqpsVVvJ6J6kpWDV2ap+cNantfjwhJ91shQGgCDapdrq9iJnTgOqNHLZ
hKLYeJPpCP2Rmgn1qxRPO+9tmZZZTLKogYmF1B607612F86O2T905DbTQTmPgQ23ARXcnra0SGQd
Pke3DAx75i5PvYSHpLTvCndUjqrmt4Fgh25ZApEtVTd0g43Y4swtmtUm7gICjyaHGCttOpGMQqVA
xBW8tVIrGN7gahU1bFGsYsyWzK5L/njX44AzlcrTy8905a6xOJUFyWjN4A7DDoofk9Huyh9aJXgM
29Qa1AW9aTohfLdBJC+pFFQaxDH2Wfq1HJxONFtnMxIgKwzO0YAnr0jMCCobj5HuLS6x60dMHT02
hS+7rAw7F5QiCBE5WyCZNuQpWyRWhq3vWAEOKEdR14HxHY1fP4vuDgIt8p0F9bDkOomhRcRbTifp
mS0Pymy3UUM+4YtWuuT7C1KQEktaBCTQE1+AROzY0c+w4q0hlPfuAbUpVKopICYVdCntT7OIdiUV
8T9tuoOTUfAsxD2NMKVaxRKlc+m1S/G4pKWArX7rzF4Lwv6E1ZltxWRMcxkQJEDvZdd1jiqbFDV/
jTfPIjIFkQmw31dgeRSiUknDXh0z4uuN6RVgBx4i0UHB9gp/UKxl4uKQBHOwmlgHjGEeMBzJVmlv
T81dgmu6AqauenTOn32b1TaEUEWxdGJaOv/+j1vdTDNTRrh7a7aX5KtkHmQv9VjCtP4aK7Zp2aNi
k9nWI6TeFFuckdjWrIXYDixkBpLZ7zU7NZOhFCNEnsCGneKuVCX2Egui+m29nkA4WwmbsZpNitNj
NJ8NvANQPOuFd2X3ddavQuT4zmt12zJPaJyx9EVAQrT4QanFNaV2PjyQZa/pghN3+6AnJxjOWORM
KrsCJK/YY3gvqnbsET2O395uCv8zlQdgPvhnmfjAtSukZmHnb9UdCfHa7qgn3nm1bfuMEwR3kGQJ
sYxIZvKgLde4TIRDf5hr+7i7TgDcuSEri9mYBAB1Y7NZK9FufFl8impUTPxx6d15cQRWwKexE9mq
Bq2Ff8qqq7H01bzzML3aznrRFBnBDuJLx+Qy7eZogljjctMvvTskGGMUP52XRgTCHRumooRkUeAo
lmYfhHut84XBPlP/meUxOU8wqHKhRDXbNsd4Hx9R44oebXkvIpIRScL5ArVPcJh3UJfRgtb0+5SD
V0jUni0w5Q8JakLkNNSZW827xyoeL9RFdFSIxOB2f9XIFFOiYV5US3dNP2BSFggWiLw/v+4iSbh9
r4N7INFaLEoSYGrzixLvzn9fJAa36fWw6syswPdT5UjyQz/vUlUgwoeNqGiGaRm6riKvIxONM90Z
tSpm0hDLSXvDwSgYO5smp5qulC6y/1AYDomz4Ewa9FyOgKQOzyTys/gw5PfnIT4GvxwGZ76VleiV
RBTLQaqNDa7zhr35H81e8LqJvXKVvwrwPhgAh8cWcBX5aCltJly8LMdSveJtXtTwKjnBrkZzj8fi
bYoMhiDC/2AUHCZn21ZIrSFFA7VTF+rO7HZpmu60VlTs++GuBxQQy1rMNmAZPEGWGupKX3Wq5WhV
asvST4LRD/SyNI+qdBAokZnYO9fGoIhJqAWuOVzJuV0UFLK8IGPKFo2VE2V4zoxBlCP5yj50rQcB
GjOzD2hoLae4kBMNqcz3SwYaI5laeWU5v0f31o55sDwDy8VY+8AFJjKRTelWeJxJYjyfqlsp8H7z
L6bgecFQXUfCQ47k/nF7AlPlCoyzx3AkcZGNAKNyfgxqw11a0yFzs5NUUSnklumvoTgzlKI20gsG
FSp+Pl133Z+yNHCicFahWqFRSAPTW3K/mPsUszRDUQZt01+sheAcrDKCM23pADKFLt7yGLNd6Rse
vcxm27plN/Re4G8/vjFycnFxVjnENW3mGvWAO2btrR+55gPxlV3nY+aEKNrechYrAfnb+ZxQucsb
CCjHTmU8jJoTG3+5oz7cy9XSCuUCGP2RZRyy3fBMD9Ot4Ud7FCI8yn+aWX+vQP7ESuLKCCe2gfPl
Ro8wEX3BQ4co7/lxVC2HwrmJKtRbnOxYJt08VObLFI62qtmldRXPl2H+U06dUMTZvLGjMEpBpqpi
gf0C7vC9Z0qLFMMimhJHcfkzzF+aSvC0smV6awA+f7fUwTDEEjQHrovAz70JtV9hbPcuO6ks9xML
9Q6OS+H1WVNo6G+APBiJmlybnZfpgjTHhnm/g2DOd3X+NlUklQUz7ykZ7JnaKUF03/5pFIZ08Wpd
+Eu4ISGXkoYAMZEDN/rWNqPvvSgOY56GO5begXDHxFwblpYydxcM35tlttX2GgWAunod1g8GRtGc
PwU3or53aNw5kcWqqo49lqZo9glm95TP6mS3oq5n0epwR0Q+WAVKGYAyB70Ljl676Dtfx5vYeWG2
9uo7abijQkbDbD8FBaxgIZckavad2rZOIUt2begXJI2cbsSQl6n04+yPJ7RzxsGdIOqgjSVYT2Ac
eORViB0FT1H3IhBwI4Z4JyDnGTqr1aeCWeAA5jZ0fLnllfJlcNrLGg3P+fN5NMGq8VfzasJFHOxZ
ODL6m7E9ojtvnu7OQ2ydu2uBPtzK0YOSgR4Jk5Va7zfrTupIT6ovf8VoV5yDIpbcj+mg98vEV5PF
Voogs4YGc3t2WK9t7vwcd5LfiLmhBYvF39RnDSNkayZbnKEmsNhFrnpXXHQeS6QkP0UZ64+liJxk
nOOo47bTwRlnOclhusy9OnSGPSo3iD+7mCtwUPYZ7j+JbYniGJGZcC6kzPQ6NSVsusGyY3SmuMXB
2IXHrHVif74ZPNDPshJPEUeUwHN9aPuyrDqOQfnnaC3GNo9o9O32QX1RVgL5BIcxzyqOaa+zMusQ
Dw/FDuYOOOHw53HMuz3AeY5KR4lIgdjJKXq/mS47yQtFh4pojTi/IY2GoYcWhMALmtH9VAp77H4J
trJAUfyw8CHD+AzMc8GCGE781D4Zu9YJEP5h0krxRI4E7Jwi+gcRJBdYGBPaHOQYkFS+0mLgBJ8I
m9drw5ODY7SiYsxsU8WZ29LGHiVH61rBISxYHZ4fvFStfrKYo0BlqIPhZDP5GcmCW9THnpD37oGf
Dt5VjWrGCkyg9dJrxdEel93iRigobC7Cy+S7nsNLzPtalHYVLRHnHQrVXFjnn+WQ9JvavEapJzA7
gR/gh4MXy/+CstlwCkzMXvalr70Uz8FOA+k/hvG61hfpkgpg2YY5E6XxWRHU8aZ5xyINqfmqqYeC
3lWNv8QEMyQfUi20AxEtlMhGOCdBJzIZ2gA9FuWVBV+eH01TFF1sZETeGTvnJTK0DTUtu78FmWf6
BqaBRy6rVb4ZMDnJY0OgRJyP56UCseD7sL0HdXjcshDDGi/S7mYor6fhVmAg56X6wFmYG3WG+X/s
oLglJeYas37kzs5MBzNSvRSTjUUv7yKhWFywuotk1mJIRQRAqu/k5GlGI7kwVcY820f702SU82EC
OXK27zHSBoVraBJiqTJGuqy604WM0ZSFF96LhoJt7+ATFGd5RdLIBUrJEQYuVxHOj1AS2N0mACqc
NdPUFFRfcGaHeJaquYq9lJJ9rVyqw0FgAUwZH5R1AuAD2WSgxqCMABiPyLX8QhXWMXIZV0Lwoh0C
zKpBgJJ4ZuCIijEFkvHRbdUvIZUU9CwgO5ss+zwROHXR9zlLa3MNlQ8E34/T57n4npiCW/V2tLzS
HJf8kBNKO6UGAKOZYM9NEriqDN/czcIHp+2rwAqLCbvaNnWiqa0kAWvaBX70I/ZMVz4kT9SO9vJe
qmzl7rxZiJTHtvEKLxlpn5MOVqGUX5rkvtT9899nZnvO6rhL7wS+u7qZIY9aVnY8OzTQ7SZHTz/6
0mNbT8CKozbOeUy2F89h8m4hlqJQ0YHJqtqk9Fse7UPzhupeWd1O+f482KafWy0Y5xiqPkrNcQFY
FT9OqCoioT2JIjwRBucbMmPRhmICRqyB+NUs7CHZdyIzF4DwkWscgJo8b2EJEcXs8azZp425r6w/
5pNiEdhJXxYXrQa60ZtLCph4aVInrcybrEhQkWUqAivYDIlWQJxbIBHoSlW2k8xh+dnpRec3yTR6
UW6E96DgoY/n7UC0c/n4ddKaEXNzmH910u+sMKYE/3/5g9rFtba33CmxBYAsLDhj5nwsqxaqnhjM
8jSfscvBlYOdhYJiW3TJFFkG+33lIyJZi4ucNZ0tVrmvcjihQrpRdeHdXSQQ5ytiMDRqTQacqj1O
itPMs11bN3LiSej0Cb6m0kVVj+5fapFzFqWJ3MtQAZSYfq0RO69qFFC5eB1IQ98yPNRGe7Xx50TL
3Dbg3EarBRiH3rDddgj8wlWfIzd7VfHuke+k0Q7+fIQ8h8e5EMsyi9lg226BJ5S8MrybJpEq2Y76
d4PU+Di2k8nc5uwiivl6oCFEadiBuj3SSozATfTuu52+/2d/f6gipp2GQZglFm5EV5hks0ucefjN
aTVfiApBto9JNFVr5lvRMrcFmjQp0zKHaGZy0KL/qMXreTPcPiZP3+dMX03TGuzH+H5whb18oR3Y
Tk6OwgHr20fjCYez9jwYS7IUwKm+GjeDu7itHXvTRbNHXOaEh75xf9PtBc6fT1d4s8ATNGfxjZpR
I8wAPTo4X/CuHdc26302jqztyLz740pcDo+zeDXRUH+ZweLN8JAbhyjHOKP786v2Lz7/H5n4ziYr
NbO4y992ce/JXuuH30YJyUYWS7eRnfmjiP1DCMmdn9WYxRUG6bDkd/uE8oBd9QpGwQs2GQ79fP4g
qnz4l+j3JCN3jtKwb6Oc5S5UzPAFI4hT+pgKyQ6aK9El6yOl2vs145mGtb5K5MoAVotJak53yI8U
I/YMTP+OUGWaIehWneA5+rm8fGohTdZgalqo6+P2Rd3PRaiwUyC7bA7EznbBIXysE6/f4aVuF9/o
459W279JegLkdoNURmY2xwBUasNeys7pq8ruw7+Vi9sEcWlOKjUzdulj1DvTHpUxKWZBesSZfOmg
/4eKas3+xUD/kYwnd9HppExKC8jas3r7N6WCeWk89m+jieZnEb3Qdpx3wuM2RNpr0dxNwBuMV0p2
Wf1advslejpvIdsHwAmF2wWylJlTEGG9Zv25DnxL/vMyJoTFp+9zd8x2mvK0mlPLMVrLbgPL7Uww
eAapICgWrg6TcxXLNTMMojaBE3xjjZj1VeD+mFAOYbPpDqF4lvp27HiSizs4pVClqZZCbxNx5wyn
dOZiGukDOdKdean6i4e6ny+ijlfRYnGn6VjMSiyHMImkepgt5CH/uC3z/e5VOHehKoNlxAoAKvKk
6F+KwEvq3XmD21Ic5pYRBBymKesGBxHPqO4flClwmhRPm22H4UDWISoFRRBb8cAahXNDtSVpEpHQ
cpwrw5WhjLtqLG+0BmwaOd6xZMMvG9F+FQnGuaQy67Rc0SGYWVzknWzr1ElMwW5lC8xHoiux+FyX
lA0kHZIxcLIhrP0pDmDdRPvWFMvekjJRjmPL3NZonAdqtTAquhRoknIpmc9SIVikzSN4DcA5n6go
liCN58DBw9vv2bMD+BfAYsVmjYoOYZE0vCeCYZsqhUlUg3zMZO3L0I7eedve9EJrgTgvNIA+clBT
CBQ8glrB9C08C+e4LOca6hwxtcJRP3MQrhE5P6SjVjwFV3bgWHsNLego6HdTEHLml+wdWnJFLyMC
I+ffZZMijlDpCLgg+6VX7iRdzr0gghCtE+cgAhBYS6RiEOmha+/mP54DAB+31hjnGhYU5aHMB1Yd
Kke9fC4mNxIZtmibcq6gUlPDGhKYQT/fsEqiJFQQC10a0yeqM9ey8LmtoahAm1ICKNNbMCzkdiVC
EJk0n9eqq6gephrLsWSOusNs+WsDs15mF9yi4FVId6KsusBz82+yKbHaEc0cWB5w6JXWvdbeVOFV
NTwRWqFKmdrnt6zA2vjsFs4nULAyg27J7TClNjVuzwMwcz3jsvls1hjUcSenAEitzA9mP1leLVrZ
uTnbhYjyQCQM5wxGQrTKZM4gD6PUXoYRDBTZKIjotr020cDbQNCKrL5ZzCrUkhQL1GJSHyA/1z8x
mqMM6e8b4hTeuB9FU2A2Hc4KjPOo0jxZeZvCa2vlU2bttOhR0Q7nV2izsAyq+UcgTm1mkZCmrIFh
aLBxK3KVqdkl3bKfR2TrLPqoSobb6LJLapF4zBN8sI4VNPMkK12qYaurpgFdnvp9WKZTlObZ3sUr
HM6pTk1QN2UOEZf7zmVFoeFt7hgYgJZcy25yFCX2N+sR1irlnGzQln2UqMDLfzWqI/9inHqsN69H
HmaWdhRdyjKSx6LpVCJr4RwvGcZFJRpgh/wF986ofFI/5TBOmuSvgRiGU0txAojQyp05kh1CBBts
cxevELiwK5Pw9KsvsIk8t6CiOMh2hdE/nDd6gaYULvQKc1SUZSPEKEOwD/4IjGMrGq8kchQKF3GZ
4HeZmwGCzHgbO7ASOepWs/17Eo4oyy7YSTyVp1FpmbpYb16pO6Re6qs+q3cWWbZocThfoWiSJC0y
9DZa90ZyH4vYQTePi9Xicw5Ba4w81GpEJzNYXu/N8ssyXc7jkDd2obeKI8th7J+3hM2E82qv8pe+
MKKt3jMXy3h+ZcyPs+6C3cSYIlE+QQSPziK74xyDkcSzQkIsUyHjfjTg7VK1pfDpvEiiReLcgGyq
Q2YqkKhWHsbWtI2lEoQNAjF4ciFZWqJZYWLUy5TZXU1srRpfF1p75yXZjCRP5qByvmDSjSWUmUPL
tZ1RufqMB3o4z+7neZjNoGsFw3kDow6VMs0AUyKGVMl1ORy6wJPLA0nvpVlgcNurA14p9GZZOuUr
Z7XE0CwSL4HThabu15LU7zCMR3C3FIGw31cHK21JVUWNHDhxnLxUdXWlWqLit20bOMnBfl9DaA1K
gVLIYWSjPZVfqhBUd6NAWR9pzdl1hZxQOIcgaa3WpAbiYYzNNf2RTS7dR+aOXKtH1AD78167VkRR
yaY5KLJp4Z+qgXnqvWRGGURGqkEyM47upKy0I8Ww5TJ00tTc55hdGuzP29+mKk+A/HvDEmKEpdFh
tUineaO2+H3sCRtvRCDcXlITRCTKCBClwUi2uXPGwo51we11O5hcicJtpUayUjVYoLvWy697P/eN
q/rQOJVTC8IEwSLxbwp5SwPMk4A4c/bT0EdH6webyr86lFIMpRfOr+eXaHNDreTiNlRVz3XfDYBb
SrAIT8TRFvc8wmaNO14q/md2Oreh2ibKSVQBosic+agdVTRASNfUjS/jAQQFv1n8PrWLV6Dc/lKH
edJGpsa0+jHFHlFzJ0sE59Hmob7CYL+vPEWqk85UF2CUYeqama10L5k1ODDBRJR62IbSVIXlVhWN
f/CJFSlX6xbuggx4nLBap9TlW5SqveTz8EL7wROsGTPnDxcY5YTHrHQlWpSYqR5lDG+6ZgW6bAgC
uZ6SI6sJT4U14dsXmRUe55pQsUGLmOKKq2Ruc8g98LVX+xbjZ9rDvAM7y/5TAd8JkI/3WyOj4xhC
wGz00+VaKQUOYzNuXX2f80rI5ocyCRDwqVPbOygI9fIYfdGYA2b10TEIxgwxRoY+i+oTjQkoy/yf
pfA3gK7Ph4bkECzIfan/WS+7UJT72Pa4JwjuAmAEuCm1GharNK9Tw1HMK6vanTdAtj3P2B8f9leY
DIzuZBa5qLI9Tc9lYe0wYpmQ+/M4m+5P1Si6uEHQo/NDFyI0Z5kGS3p0SXpBFP04ZSLe1E1RVhDc
yVE1fVIMPSCihWD7oirpYlR+EvoZja1guEWJu2jEm0GLdS+VDl68VR2jkmc36NLJLkknMDORVNy5
EXQk6eMScHJF/UgJ7ExRHkCaahuG6NFHBMWdH90QqpHRwBZI9SDNl2kke3qFl5/BOW8L2zemlQrZ
H7JyeuhNCgsqdTgLLZScs97u0G/dzjOObCabsLhl08eu4LjjAzSmtEJ5IXJgV6zzuvVjP77E/Gv0
dEjup87DFRjn0IOpJmEtY72IqthFY9gtWOBFzwii3cR58bowSJoqUKCltXZaoPJO9JIpWiP+hlZO
YG2ZTUBovr5LvfwxvIqd4H50WXlzVYhMgu2aD37opDb+oqaPWohWb8CZWKP6OnMxMdJTfiwOm7ll
CVdJoECV8xUk7xMrqJivQB65mfd0uj9v44K9xPNnRElBwySEPCWuuUBgcUuO8WiJP2WTQHkiYTgX
kcWZloUmE0b/QWpU+5TfzwsjNAbOM2jZIE2NCgQwRbNHstCr9ou/HH8/komyrZvH3soWOPeAE2Qp
Z5YcGNLLJD7QyEtEXHybYd4KgnMJlZlEFfoDUE9pYqwHWpJMlAN04UEGA60kCvJE8vwfadfVIzeu
dH+RAEVSelXqVk9OHtsvgqNyzvr13+Hsd7c1tLa59l7swwUM9JkqFoulCqc4lxD3od5QdlvXCV1S
+qexJ644DSWyOM4nmLIWhuvAHM9dqXvhg4qUceRJqJ62iwNWpGu2DQDSCRIFItvguTPifCX1wlQZ
B/215qa+cavdJMHkat5ynEWJo/3v+fPJ8TQajdE2S08Apx9AuWVOLvXX42j3dlm4Vv7/exRn0fYm
ISznMHQqIa/8ZpO+5nd2hfR/5tCb0StvZczvht763xwIz35Z5dK6lMxo+sGyJeQvVeWKmMEYifrF
Bd5D57wHGA2XUs8BNBup3aidPRFBiL7/0aErhkwtlegqT4geT6QcyximWX+cfZbJLsBp70SVXQTY
eINtx7OIO3TfKnXd0jXQM6lE5TwWrcNSWVjBxnwxbHJC8txX75uPql/5kqsFl/3j7tXbgHEOCxu9
rIoOAFObr1huEDUf2+VuEe1H2T2oDQrns6ollgbKkoyFdati7eUisLhdN7X5fc5N1eVUaBOrzIQg
FDeVIEXLajgIwlmREJyXatZo6bUZn2vVMjuMrUhW3f90GHzgEqvxkPQ9EMaoOmmzEtTy9LGpFswO
64IJs91X5KwxPmiZo0Vb5xEaK8MwkBtnyFY7GbEfUn2ORbVpwenwEUuMgcaxYxVBq3owRruqno0f
lxW3iwAKV8UwQY+lEe5LelJ0Ax+DcAR1ndWHhDRgHaWVr62JIF4RAXG+dCjqWM1muIN4uNefzdBt
RfRRIgTt/QdGOKegdFKAoOc/itqx6K2SC5yaCIJzm5o5F9HC6mW1+l3F3jv189IJLHn3rmwOhP0J
m88kUFJl0kIgxVR/K+IX0XmLfp7zWqUkx1PTQYKw7W5buXUNrN74bybFuSwF7A21zL6VJ2yMnrFB
4lshYqDY9b0E8x7gqrN0nfBKCq20S1cdoWl4iqPrEUy8BsVSuNb+A1E2OJy28NWNz/3UQBCnPVYd
OIZVvPuywKj2n60NCqewRTXaFqUDfO0fVDCYNgfLw+RvoCN5Wx9EJd9dE96AcQ5frZeGSCnAmsVT
jJu4PMyiWrwIgnP3Ou1jK8aAtGOMr/BasvbY6AJvsp/2PovB83WZk4KSqIaTCV/01q6f39ZQeuji
w//BLihQ5TjZ3R+lNTegnLMsVnVS0SoROqS+B413IzLr/ZhpA8A5SUtWtaxdIVWHPeFse2zDxmJ6
m60onV/Eg+zssH/5AN/gcS5zWuZBDQnwhvp7Up/MJZhUX+tDO8QO4On58mXadT0bMPbvG8+2VNlo
YZUxtCcf1iqgVFDbEZgd5ZxCEmXjCsIVRBnkOU2fDa2yW9r8iXPbCMF7BGOKKC0AMuuPRLuS1MqW
pofLihI5BL7duy1UPaQTNBVft9eMkUny1GD6yFYY5jeijUyiY+EcgtlOcrkC0BnUU0av41xwLAJf
zXMZRE04KNoEjWGcB2yplhtdr5Xita2oALvfOnM+G77RO49juS5mIIET7i8eqwzrS2zN6f9oIR6r
MW/QOGeQ4rveSDqgDafBM3xsZUFfuSMH9QfiZ74iSpYxp3nhqvIsXWbeVvOAz32nykyfrKmr1mCy
QhG9iYk3dqWzaFlQK+Tw32yRbzyYzClZlB5ihp9XzWHfcdlNecQWz/w2cuSjqJNVcIn5dZBhHpdV
FrIzTDOnvpq15TDmIlY8gcnzLNtLpPTYPQKT1/RvyXyoRVUioSVyXkKZ0O2Uvb2AGJNjm03mV8OT
/fmQ+MJUjEgYLnowp7hUIplp7IHVErMTwcjwc+KYd9ahd/LPOLn1v4VFJucyytAsCapkgAzv0+Wa
1Dfdn6WiN9eLCyKGItLKkgKDPYVj0GGiN3PUJ+tQ+ZHbvF62coHV8S3hhdkmrZVAh0n1o5WuYiyw
6BMR0Z7gBvNN4UuuasPaAARDPLaeeSoJGvIUGfeNNTlDkdqpJri8IrG4cGIE+SMYj4GomMck/J7K
TiricBZBcBFEFfZRO9Y4ppUeBstrdZ+IvohEt4nvBk+ioVkJi8IpdhXe62ieNp/b2JF9TOYfRIUj
wXNlMYE3UUqddtEYsiiiWLDYy1OjL6lyLcveZYMTXFqeomsp53Ja2KNI5yureaX958u/v38spmVh
6RXWXvFbtepKo+BpUxGmdCdz8iz9SolFny0iDM66pKjJhtIEhr5or+Bw8WQpPrFtR6ukOGuDnDCW
rw1K5VTJELRo4Z8b/UoFH2JENR+0+oK8zD9ETWeZOVMcZQzRNg37ez6vH1mbQ+hiZmBlLAAEU7um
KN4Qyc/OeGMp4OYx86EGXmJcFfMxlD7T8Xj5GJnv/vXRP4vE/oQNBAoiYGQP8ehP600bXbUyPkGx
iyCN/BWLBi9j7ZvkGYt7s+J4aIu6gjhLNt2mFrp6YioQR6Qx7qkaCRmNhQKijA6t9BEELIrsX5Zi
38mepeCeJi2WyjycANH7LAEcBspBOvR/1tEMprH/3S/udaqt3CILi8a0oX3Jh8JT80jgvP/hY/Bv
jLemuc3hS23fLCEFRhxoilvcGkcMy7rLN2qgr6t3kj8b9jsL9eaHN4DYkhpV7QDAzLod2vtkFFEr
C87/7QZvAAYDHDX9yiRCW6SRPCqoiemtQG8CO35T6wZEyiI5XRRYQKZ/VMLn3KgE0Y8IgLv3ajuQ
VE0BoC33+XjS+0kAILDht9zHRoLBCjWZ6Aq+mJanTH6WtAT9BA+jrNtpAg4r7dOg/0edcXd/teJW
ag0cjE5kJ05DexCtgWL37hdPht46DQV91sDMXZiJYq+xnhMEo8oDthsT7SbCqGWx2ENytViiAJU5
kgtofHZIlpKxLAkFGn2ax1M5Mm7/1DbJqRHubtk1h7Nk/BrQbGjNWZ8hWTwd1u56TQXFk/13bQPA
vbND35SDRiEMmpnZuq7UTQ4E4/IzclyJcJRQCMc9o8rUJGZXQ54IjLV90BwyrM0FEf7qpV75Ihow
3q+xbqTjblPeYPskGQBXf1ta2/jIVrrHKCcbn9ufGHsKxK1Bu15og8g9qgkd0jBWoM8iulnodTVf
9ZHgodsNIjcQ3H2ic9WSxgDEEuHCjrFda6Y9oDgv4vTYdRXUMAl2HLP6DbsIG1fRz/W8GJOJnJry
nGDYLlJ8c8g90M2U2rcMKzOsSSDavvbOiNwDO68kTiQVorXNQzU/J9WnTLiHZv9KnTE4ZzFGBsZL
U0jFuKPY1pv1a3YD2hKwR42HzE1fVsGAjQCQb2do8c7HoNND1NBNdpcXNlkFHRMiBC5bFLWgM8vZ
QVnptUmCSvUuxz2i3+ecRFMWBtUV/H6dXpP5qNU/Lv++4Nj5zoQ5MrJWH3Hsa/8cGYZdK581tFte
BtkPec7mzLclyKlES6sFin5D71gKL3bRxH63nljbXiImJBFpjUm9uT6aReewL6E1EHQXX9i8ZYQa
Amizw9KesYeIbVkSDXPt+4a/jVvnfINMiJJp7KRmirHcQ258z2lpL+osiCJEJ8a5BjprqZwVwOk7
xe7IPU16l2LCWXBkzHB/fWrP4nD+IDWmcFlWHBljXutulaN+32HKXb6OT0TwEoo0x7kF2qnFqluQ
KMa8C+jxyHHtfdHx7GcbzjbIj9VE+KhTavbc9tZb21voarfTR/bYxp4o2/kPj+3f2jM4t1AmmhRJ
A0QaB1s/vc2Ff/1WXM8g84g9UWpDYBEG5yPkCltvrRZgGIO5mWT1K3beYSRT1IshuFT8jE3TJXIT
MgW2pD1q+nQfm6LxSxEE+/fNvZ3iuEJ7NCTJpMbW0avc1i8Cu2ZhzgW75udqzCI1kd8ARPRh9btH
xY487dFA7xeqMK78VVRa/Ic46GwJnFuY4yZXogVaM54WT3eqz9FL5jjYu+WOD/Xhu8jyRLbAeYex
UovFzACnVBAo/U6xELL+M2qXzV3inAOVkgQDUEApsV7WtXyqOIVD3H6xQ3u8zdzpFes3BAfHrPjS
wXFeYtAGzOYy/5qDsP3OBK9V6oNZrTvRg+G0wnyhQJGE8ZhuTLHq1aTKZohIqsxu+2eKiK8QtbaI
rINv00nXNEPfEVBQ9b6LwUUH1pyTNCrX9WQ6i2zYZnQfheFxzlUQrMeOFXWRvYyqRxf5IFCwwOMT
zo30c9esUgMFd17yOB3mo/7UBIwxzApEffXMCi+cJeG+RWpaF/JUQ2wVbWmmdNTB/zfcamswt4L7
LvAohPMoSUrLsmBOK2602NZT9UuSiGhhdk3FVKlmseoI4Zdlgfq8KuWCfVllT1H+bU5fi/xZcDgi
DE4OCd/Z05xCDisG05lTIw0aeclLLzuzg7W4znRXO9NR9DKLUNm/by5BjGtOhoR9xGHBVHdlmoeV
egLJdh3yRnu8gxykZtUwv+lEC2Z62WdwvrqMjWPFgvH1R+SLhNo1vg0g5yLXSZpakzVjDLpsL2lm
azDCSHJr6XNbiJLpIuk4T1kWsdaFrHa9PCS3vWpbfu6SIAFTFKTLj+Jk375L2YjH+ck2mfNaYp0M
tAmS/q4oPbm4GhK/X17V5SYscQuiU2m9jrF1MJRgFJFeCtTLV+sLy0yMRcF5xqrkj+qHvrhRpdAb
wtzOJOey8Qjsk986gPuYqYkFWRUSB1EU2bksu5305TKKSKV8jX4ozDhVWTtNiZbn6Ki5jdO/KuAV
W9z0KNv/ovi7x5KtnA+Rr86DS7HsGglK1PvxSisaW5GeCmvEPmdPxT7GwVbNW2VwL8vJfMgvXnkD
yvmYQkP7YpQyUHTiL9guWCh/EulvEDh/shrgmJUTeDGq/FDASzofQvVHt75elkNkgZxH6fqx0rUW
cgzDl6o65QSrwFKfhpO9ZKYgLNn9dtlIxDmTLknqqWNZwpl8lYebyHRb9Cf1Ii4fkUicG5miQTba
CTCjpr+otPNLJTvoK7Xbbjkqqyno7RFZAudDNFabMlXARbPuJhWoAco/KWSe9cZX5sOOkrphGQE6
vyZJ5i1SMJl/NHu0AeG+wgYQX06jjnsbVffD+CgvxMnzr5eNTaAqnqJtlo1MiwoIgvVIpnJlifZ7
i36fC5VWrKcv1AZHgRfrNani61wSRWMi/8YX4iWlaVONyTAPNvIzWDaANeLFIcSOGpvGmK38N41W
At/NF+QxxZl2hNlYS4MlOS4kszvr0+XDEdxOvhxvKFHbxMzfaD0aGV5ytBaoBF7gj54homClvEk0
mR9jIutShwWjJVlMy5tkz5IWr64Ol2XZzymYZxQuPpcwfG+aBcg04qAMEpC5t8fWm5C/b9EGJ8rf
75/OGYwzu2yqliEx2UB8Htlx9zSWP6XKvyzRPgYeacUgSEnInJcxJFnJ9Rr1sBY7scwssaO0Oq2Z
qNmb+cZfn7W/Yfh6a5mgPyGZQTgxYa27QbCQpn2dpNzOR7/vEwdBrsAc9lNN5hmR8ztYPIIArIJg
jaefJtCehEfrwDZDlo7o7gp0+GY0mwjdipPFRFkRPeZd6OqGdkxAXN1mieBB+AfjO4vE2UMaVdjk
QoHDFtbrjoKNAhj0vmZtWyBWFYQJIqG4QERd1TzOWuhPG9RDWSxeL8kP2E0peLv3XetZJvZnbHTX
yBIudAQYE8ya9UMu+i5k9nvJ8Lg4pFaaTO8X6EwZG2dpfLD62+use4ssOZhgdxUsAaGiLYEi3XEB
STxLK8j4IFRlYf2beVWklV2NIvewH4+cVcfFI0sbETNmd8pQPkgyVjdjmXxferqBjY4iKoj96sHm
OnF+osLtNSi7TubN5FWFnbrkvvtWBKGdfWOez3j+T37pF5aTpu1CEqERoO0PcnNdJC/VKChM7T+5
Ft4KamgoR/Ct4JNaR+Y8wr/i2QtvyEkHZ7r0OBmO9oBN2KbNthzLop1Zu7axAeVPbW7SPJfn0Em7
kzy7Wf2Q9QLfJ4Lgzop0MhkbFXK1amJX4ZOm1k4aB39wQBbRTQ1TqCZG2d5fXFyqakosyEHWQKbX
NA2GUgDxDwd0xuAuL150SU8nvLb6jX7SvfSTchW78Wv8RfY1VMyxYVh0p3aDlY1U3M1dUnVWJpCA
OzSr7JnGdgsG/6Z/6EQTrvvOfIPE2UHcoOQXM1qudXgbp0UKHINWN+NPxlIUeurN5ePadRaWZSkW
66w3+M6dOrKiJo3QhRJlp1l/UeQrhdzQJXJR+ha49H3zO0NxL4dU1WlSSLi6anqs6alpjwUVpHT2
IFRZ0wxDx38mn3PoUfaPKWtgTpPS7id8iX2qWgHGnilsMbhQzxqlikg6MKbwlej3s/WayG5JBLVr
dhf592mLwr3ppUmSaWWDO1F4u0rH0TwU8YPGgqTaM2ERySDwer8CEmIRCvIvg5pYkczFRXU1F2bX
KdrbMrPczw6T/29oSXfs+z0Op761UkfSrrKGORv9FGNHVXFTe9lzBOI5yf39ORuAUTRuwRwYrRl3
bSkJ0yhqNQ0r6F7a+W4SdQDsKm3z+9xlDYc2NntVxe83ftp6I4KIKbzHlkW1UD3tR94U/uXrujOD
914i9hdt4qK1NNMyL4AYs5Ni5cvE64/ms25r7GPwLzX+/vziFhRz/hxoUodjm0CNUxIozWnuHsEt
JRCMnft7gweGiTY1VacakfnuaWvKuzJWgKHdlZHXXmPvry+h1uhX1xgs/IOVegwOlq7rGGlFeeC9
SFpvmJFBFw3ph8SWytlOq0M5/naw8g6Eb3GRrVaJ6hUjPHHzjLjZjvqTNYpaI3dew/co3M2ViBVK
kwKUzlN8xgsypw7j6fBKm4C8Wi9sVfAN8Ouj8R6Ru8O9pmDGAXtsnBRVsVJ12ym182mw1zUgwsd+
3zD+Pim+C0aeWjnWLIDhkxC0J9HJuFmd0I7QGpA7IksXSca9UUpT94k+wyzi6aptTiiE2RH52tU2
bUU7cvav8tkE+UhJbk1VtqK3c6PfVM+4Ip/a1/QrWyRmOPkpulNSoUP89YF8f3Jc5JTJTV9JKbNI
6dRrQRvdZLPg5RJBcD63Drsus1qokNL+RtK/ZLn0IGmNfdlfsIP41V2crYLzvBMI6FJFhyCIlUv9
MP0+fcZ7RXH+oS7znmrscMzu0YpfZVPgyAV/P9/xQsNs1asaWhqq72Z8OyXeZf3s5DneCcB3ucST
obRGBwEW523NoFPc9CcZrCzTsTkKsFgwcuEw+CaXVsmSWiW4oh1WyShuc+iv5E+6vYKam5HnGyJu
IpHyuOBoCPuhX0coLwcXZP0yJJ8uCyQwYYPzAroadZncQndZeat1bg0BRhHNiEgG9jdsHvKYYgvT
yq6JBoaesj1Ua/Pbn3vvLYC760ZNhyYsgGAm6ddBu1mn7Gekfr2sKpEY3G2PsEN1WAaoqgvvc+Ul
tP7jPeHu+RA2RteYEKJJb3TjG1WfLv/9oqPm7vmiYbTg7e9PQr12V2uB2VKr9DSaiWI3ARTftaJW
a5V3Km4JyWLUtj9QEIFG6fNleZg+LlzFX5pW4qqPSnY1ekx+5+Ehb4J5uO3axu2GkyKalRKcPt+W
UlDVassGaARZOuWaVgIT3kkvvbNhvhklN1MjlXXoTP5sPJWB5Rc/Js3Wn0zwI7JJxEaUs2XnfUl/
TOLNtSzaJh1bFm3oh+ioHP/3GSTa6Mzu3iUY7vbrXadVcQfFLfW3ldzMWe0r1eMaxiIFioA4J5DI
RYziOIAmR3aSY+6b95YnBw12Di4uS3uHt9WxFbGCCcIownmFGjGpZKLzEXtHRhdL4I9t1fmsfUpt
o6NJckESYz8EthSVoJnSUBSZU+eqqUMSNsADLwD47dGAk/qJUyku5gMnt33brCj6tty3zQ0op1pZ
nopOm+H64uvB03zt2F8Rt/NXZ/UY36mIRn3XMjdwnE6bYqpaY4aMNMeTJLvE+tkln3MMHqAGPGp+
aYq6mXdv9waR871xY7Z5MkLAyngtp+tQFxVjdj3iBoBzvlITJlPLvo+q6a4ZgqYPyua3a9lwIGcI
vsAEWiddIQlLa2A2tbym2UmfBAGvQE1vkdjGZQx6ZGDqlz2BsxdLH7tGdA67d3gjA/e5JQ2FYhUl
O3kStOq9huejmg6TaCBtPzWzwdHe+z6Kh3YqI+CMoF4sUGRWNVsOxhMKSa4UiBfV7n7ZbfA4X8ti
h2VlIaoBxgbGoon+J2yRdYyTfixvUpGTYH/+Lz53A8c5iT4xkymtYAp/rZaq/QrMkuVVhs7vfzPZ
ufsSb+A496CGUdrX7NRm825h40G9HbVo/LrKiyM2CAgcvchGOO8wRCPas3OgkeKk1K99eZ+VTmv+
/sDy++vEuYR0SSbNwu4qkOMFlXSQxx+XwxehDXIugTYp8lsT5Ojd8W0MCbuYguKa7fgJvd/fUP5O
Gr6YBIqDdkRVRHOk/io3Tmp/1YnWbOw7Bx2pVax5tpDaen+nKq1aMznH+0vNl3S9UTL3ssL2Xej5
97k7JJmDiho+4hWT2N10kms3GvzLEHuJCiqrqmKCWRSVCX5Vg4xSKUlUVQWr6Oiap9rXXmN/fay9
1ZmuTb+6s1xRhmlHbe8gOTsLBzohq6WpjlodlvA0RoIk/tvRcs7gHQBnZ0tUKqEhQabOm13dSx6K
D9iQ5pb+eMQcUoNNMsf8hIqp2x+Go/mSvF7W6c6xbeF5yzN70+zA4ao6+fxUG59N8qiJ5jXYjf9F
Qh3rNfA/lRCVkxBzY2AMzqHCODICK8WJoT09HOYb0panZNUEhrgXDlFZJypbPEB0i19QGcMOK60H
3uTM7goeNcaJTD020pV7ka8LcpC7GtzAcYaP0ItikkdXnazTkKNzQXRmK6IugR2v+k4m9kdsnvYx
rQpFHQCSNticZH3OrN42qu+6yO3tmvtGGO6tyMNmUVZ8izqz+qPX77rw5bK57WWD3gnCPQ8W+ily
ijD5LUdMHKzC7G35jpVLy4MuKmULTYG7vVPdK9WyQm2Ynp79xeuc7ofpNt96b/XGg3wlGrISqY8z
9XWsEQPHwBuNbys4dbVUUJ3YNTZDwzZei62q4flnTTD0xwvBdbWWezJ5mfGNVKL7sxMNURlz+rKG
pwKz5fwRqXOkRnnKoqHRxa111qPk6TaWxXiJ3wkE2nMOCnq7UPbFBLPFs0nFlVJoshJrjlKuUulk
dE1LMCwaiuyatAYN05qF+jdVX2dRMLtriiAksKBNsItDne/vVNvLVqxjOyWizMXDaj0/QXnTYSzm
9UES7eva2e9JwMZDTFm1TFVFM8d7tMkai6GNZDwkhzaoorsOo+4jevNm7L3vS1fH8ul+BeWnqGFg
zyS3uNwVWMZQyiplhpTydZmdpPWj4EbvmcsWgLP5GYkRLN8EQOfVAZuiTd3+WB5lHzMFV6KmL5Ea
+cGBNLHkgehAY8Ype2wyT58ceqsH3Td6aO0KuyowVpannkDMnaB9e358RX9eiqLv6YKHEm2ViTe+
tkfpiwyatRKeK9Zd6/gngDAXzQRjhqLxVRm6xH2sl2C9Gn3Yp/yCcYJj85EgHmgPCvjCDpfxdu1k
A8d5fpn2U9qC8tAJO7WJUSGs6XRUJL02BEC7R6jKumrJFGk5i1+UEUb9MiVyqCJHsjirW7ooeLoJ
Rq8Nr/w5sG0jV9onJfh98bagTPzNA2othkLQvKw6Ba1qWx7Mz6TQ7csYux5FhTcjKtoXCOFZ79eq
AXnzaqgoHcuQLDslLzratKRT4VOBPOxW8UGViqYmywQHMli6OXcymNaYgYSIWQejZRyPA/gRxNXp
vc8gusXh3Eek13mxJMBhq04ZG4N5rwZs1Wl/iFz18bIC92wQ0T1zx1hyqf0SuVU0btUOwUFmuXF1
SzQBS5jo9zkjmAd9lhUW7OqdH8o/LOvH5b+fKf2XQ1F1i43xo1mZj3SzhkpUrnBlCV2vQ3JV0Q8k
HzEXl7hyLXBIe5GAesbiSe/7KVzzdmKkeMajaUruqKPzYhBN++ya9PZ95rw7LZV6SQje5w6ZxTFQ
jqYr/TAOGnrAhj9IeVNFMTWQAalUhtm9v6OdnDQYxbTwRBp+WL3KpTuOcHTFTYq2iKl3lqIXKHE3
QNxCssdt4xZmo5lrsNEh3vWjR2xPPDRYC/mdcRiwXSY06EXvCLsvvIlsAbnPcKkcFAnbQvEJa92U
5NECCTd9bmltS50/KyLOrd3rq+BKqVSXEdGZ3PF1SR/pGrZ8Oek14yIt/egkefnPJoBH+mS4l81/
X5tnNH5eB89YluYz0KIvzK+DtBM7pLCWzYkc82t5+BOfvhGO59QM8yQq+okJt76W+vI4Wt3zZYn2
HMYWgTMP0g19ZZpMoM7XsodmFHw7is6H93haUU9Zj7YSuFfFx+CRbwZyav9VsU5P/SRIzu3VJ8AI
+bc98EM82jjFYY5x07cqDAufwvv1mDm6XX9hxYnyEH29rME9l7gFZG5sc8HCls4SmtOQ2cK2y+Uq
7W8HlMv01ZZWEYHMnkfcQnERDEZrqkmhOCyLBpZ11UqeKWLu/IfzwptrabppoD3xvTg1maW+bPEc
ZqaDGc9jAX72IfJGT8FHA3okXy9rb9f+2D4bCocoW/yDMqjSDAJklp3pvXC9KkT1KsHv849ITeQ+
xzcJYncLm0CN6Chp3R+86cpZBP6LlZI5QtkUELF2nahPlSF40/dfqA0Ad0dRmF2lYgDAhP4SSGIn
p/rIXqj6IBoV3D/+DRbnvbHZYrJWpi8Z7BJ90GFZw/xQXCus1/vw+yv/8MWISTEDfptYBl9LzIwS
0/wDiMP66CpXHupRVIfYvTCgDsNvE7TI8ynhMady0an4pJn98IA02UmSHc1y19sqwAIFN39Bx172
NbRETujXuWUm2BmXWeXGJ7BVbDINgZtmo5/G7SOlyiGkCJKyKQhlxSPpcJOl/ZXSC+MZZg2/vL+W
bOjEpMgO8ou69dDKzTxEiB5fzz47QZYaNB7+2gwp7Kxj9nABjW+uMharq3N0BDvGXTs4qCr6hWM5
IEH8OXvoPT+IiF127/NZOr7XKpslfHbFwOvSVzVEP2kvum0C/fEdVtjhk/Ylemed7hTdMpKuytGx
nWBxUZlzRfrbF4dRl8HTghaL87ZZ2xVhPUk4rOFQmp/ySuCb9n2HdQbgnowYXbFZ2SEa60Bq9saW
oX/CkjLsDHOle1Emhv3Yr8ZwBuM+2WSzkDq8hvhk07CjZPzQFt9141FOFPvyo7H75G6E4j7ZwkEF
lYkFHFrNPtVQsWppZ1txcai0+aUrRQnDPbzNpzUftpNIbywsKcOndazDf/hL8tUaj4XyIRN2Ouyp
cAvFrHPjObJQrrQuB5R0zHIQdNV+5EUvepDA/9rI3DmplzZ2dxX1Ap3ulp62yJznL4oqU4YSyBry
TiyRzOj2kbQ4EHyXYEABHUC9rQhGIfbsfwvKOUo1bLS1a5h5pq+kNe1U+nnZVPZegC0Ad8FItKhd
UwAgro+scUBXPZBkuJdBRFJwl0w1rDTRF3xj1URfXqS8q55whIJISWQZ3OWaxxltc6Azc8qp9vRB
PpjJ8FxkymtXr/5leXajgK3WuAtmTtqaYk8jtJbYFFaoHUNw0dQ/Fzf3/gVPoeiQuG84PdYyKYwA
V39MTMc86Chojbax2ulXbGQFQ0z4FQnr3+8lQQ7rnKTjJi2UYQEVUgpQ06gdXeodI//239TIR4ZD
XWVlUuPIiGGzMYv8iXraw+IPz2z1lcj7CrTIb9PrIjUhFUOTG2xnfig6d+oEX3N73/bblAyXv9Cp
OYV0MXFdLXTrY22nlMe2bLfj1Rq1eItF+ZJdkTYpIM4bVnpIyryESAvpwVkQOdQyD1WtiOK13Qu8
weF9X65p/cJwyo/y5zKgPtpjzCACvb87uFjmgw8f0XTt7ofqVpec60PdRqJSBl3O1g0z+fW4Fnbj
JohpcrcIDHj60JNEN1ukUfbvm/elLmm1jBKSaurnHDygD2yGPXUlR8NXBXoIfYLqwp+MEmPcbaNf
zkH2JAu7qoB+C2JP400tB2YsiNt23+gNBOce87jrrKkCRJQ+5XWNbJpsk7Z368Y8xdbv78l6LxDn
IBtTytOeqbGp7xP6QTeDfni+7D1ENsk5xYiNiyK5AIHyUzY+lIbgLu/msjaHwo9M6dgnadUrAMDv
3wYDiLCH2tZyl6LggwW2rvYkKoUKROLrkd1UqKuxwuTlqnUzmWAy+nBZafsv19kMdM5jhFPUS3OI
Is/A4t0aZQP1+/owoPpY+OLeGaEOecdRjoplVZBoOrHdhusRreD6c3T9lw4nasuPlwXcjQI28nFe
I5dizPOh6gTqd3m5xkbQQ0hIFmikBk/VYgheMIG34Ct0ap+kqTJBPAsDy8WQHaXULMGFUwnCQBEO
5x+mKunBSQWcJj8o3Y+muRmQpr6sOZHxcQ6i7w1iyAM0pyyNg+3Qbq6JNhuIxOC8QmHIXZcn8EGa
/rNYTjXe+/rLZSn2IUx02ximZer8mK3e1eaC/jBoqr/Wl1PVowVREBiJIDgp4hKOwcxYd9EIyk8p
xcKbpzoTER7uH8dZEM69WXmu6vEbSjo5jUru1yw7XtbVPzyx/8Mw+GFaZU6Hv5J/8qF30+fmkRV3
Ole2ULKU3dSzhJ3j/+AQzpBchGTkYzGuEVMeck76T81lyedowLL6ys18tbAHgVn/g8c7I3IeT1rp
pFh4fZ3lBP4Mbz72dnbdBCqS3aAK+a9o2vv4YSwtc0HPqIpGdbvzCGh95uMMQvnBrgJsvAhECcld
M9Hg0UyDtXXyq3B1EoLHBS13GM6X/SgvD6P0R1aygeCcD9bqjvocAwIUMamK1YrNKUeDh/qs3imn
vLMNZzlagjsmEotzRkYWVkZIgbm2wRSdkswXmD47Bz4Vg2Wtf+uNu8RyseQS/AdrxkEOyzG+Sh5x
G3fyuwBtlq/F62U89nOX4LjbPJZF1coUSbO5uinKyJ6VL7n1RGfbeBGlSHbd01kyfvnJvKCZxBwB
FWanuDpmw6HRg8vSiCC4S4zpeCmRJpzOVN2T8dit99os6Ip9m4a4oDHKXVu0WGQ9lSCGemBZnuIQ
BdaB0QyL5p92U4AbU+CT4LEhW2baAykPMtNlHik64Csj0TH7nPiLiHtk3wVquKoy5oPAL8BpL0cm
RDKyBgWxq86LjqjIetTrTwRJR2w58EU12f3DOsNxiowiKYnMpUYbO32pLKcuvs+iXXD7t/UMwTm9
JqNxnpeQqJyvci1INdFtZX/jr8ZwBmB/wOarDFXeUe8iAORBec96XeIPqM874FQF67RIYSJpmEI3
YHI/hGucAKwpv9flh+Tb5cvDXNclWTh3OpAC3c/s+OW2wvhFtVp2EsbdjSGlN+YSfaqUbv4/0q5j
SXIbiX4RIwh6Xmmrqr0dc2FIY+g9aL9+H3q0Kg6aKqx6DzooJqJeJ5gOicyX3mXI/UC/UTnOndJ8
BftbC0yKjSqS0wQgZXPikDoNIj2o2e5FYekfjOr8xTj/alZ6ExUStE4J2eUd+/GC+sgoQVJPVAQR
fS/Ot1ZSsiyGCShtfKmTF0nUF7d/ehpIW0DzhDZVfnlViiV8StWXbBATs20BAjqIg+770dd9E6+M
KAgMN8KFv7tmy7hiFLR4gUeIk0pTslkxpAptN/mxrFdn6o7Z1LiXFUMAwl9xB0mu+krBCoARe3y0
26T7lnxgfxVKAWdB+EttnqjFvGoQpMBs4uKXfhLENxo2udLQvhe9mO471w0a5+1qgy5YmAW0ORiw
voq1/ncH+w/W+l8GTesoj5dPcL+XcQPI+T7aJVHSKm+AUA70D9mwrJc6LF3pZcQejya0qWc/izpf
9g1sg8u5RFrGZLRnfLoZ7X/dUx2afjSwFxA0oxqihWpCNM4nVlUeGVIHKccgv2Xm3Ph6iCUOoZiq
UvgJOQdZmXZdGz2wJlfBttDH9MCWkMWpkxm4lWD4yq0FLegiM+Dco6TOBDP3OEtqHofOnay74QPk
Ab9ZAecPUz3XM12FUM10NeIeInyS2HtS35oZ5y8Ss5Bik0KGznrpta+ychrlE5aGrtOrRC0vMk+G
IkgD95/EzjrIP26DoUYrFR1CaWFdoTc09aMwAUNh4qXYN9Dn19RtwiV2BCbHEqR3EXQDyyVQ7ZrW
wyi/Kcjg4w3GXa+UI/PEGE44CLD2VQMN2JamKpbJt2BIs7W0FuZ6EDlb0+uO6iF+kV7Nr8Vr+lzD
uDP0bY0fqpNoZ1DOAmZUHec46qAsM3bitU9rjDatXMRb8w+Gdobh1L5LqGIrKWQb0f1hdY4ZrAcb
H65h7XpgUxKy0P6DGzkjclYAAt+uTlcIpskhe22vwwYkf54ddifxe49QPs4kcjuP4qUGWg+9nLHK
sHTNFa11FtbPKE56J4zZ+7WG84fjR7xHWo1qMQGRba5Dixg6atgUMRsREE/h7+Y9GzDODJRJWQ1F
xudTmldrfKL/niKWBe6/P9absJs8GKw9bUoyCDOQcC6PyhLITXjZvATW9fYFNxDYk6JLxsi+UHOf
ld9NwylKUYBmAfi9tziLwQVKMy2tQWqAYb2Mnw2w1GVYKtdnjvFUH98GfT5SutgcGxcqMR5vZLQH
Xp0fxuG1FbEjis6Mcw55SzoFJFYYzrL+oNFzrfzQ25fLn0VkOfyYrUYrI89mqBaYqVEfyf36hR7W
MD9KYReaX0SsTSKROLcwa3psrAnTtOqHPMfuvPr1+P2yTCJr4ZyB1uM1p52BoeS3qx7U9EPPRefv
zs/RRlQqCtIBgH5OH/GS56cn/dbOHTNUPHpj33+AnvU3++S7btA2ZBcZgSJMJ8wN450SnTA3aEWE
805OH0uR/rYihcur+wykeiOWI7lEQm4RVEbjdNlHXjk2J8il0qVhlm2t4QSb7rgkpwx7d0hTibIH
9pde8AcK5w+GZSxVhbk1TITiDQJRqLwBIcLbykc2WSWL7qfMIC8Bcg4hH43VKAkAh+lra3zuiOo0
61cioslnCnwJhvMLq0ZWebTxhTItA3/4JxKhszIoMXyS2o4Uf+6m58sWJbBafgBpbC10GuSQK7c/
yckhVTGFJ/xcArNVeNeAm3eVEXgiufhkVt8nkTcVhWy+wdpsbLb0HMfW+xNmQIsAmj0ElkN8+UC+
NN7lMxPoAt9ubZUDsXNWW6q6m3o8qtGnvL+dEoGOi1C4zCAyp4wYTOOsunOJ/KjGGsg4AqI8XZZG
FCf4lpqsJCaaCiBO/nPBqD26QUJ6QD8cRTd8h/Gw+YsAUKAO/ORg249TWTLj1W4G1E7ZhljreflO
wtFnj/LaY/H5MqJAyVX2B20yFGvGFVu3AJgR5b61kiuU0e6kUnjBFngllXMSdJjLpY+h52wM5I1w
1l/u9JBpYeHOAkcr/G6cr5gVaaARy4zHz2T4a52aHjt9wLpr/qdknNnpO++EvSeqrFrovearQNSu
DaOJcD1t4J3U/EVJXlb1aK83S/5A++DyR9vVkg0YO+zNR9NaS1ekHBXBrPgq93dD8ZFems3vc4Fq
Kg1kraziqCaSP9UvUe4XEqaclFMr/3lZlP360gaLU8CVWkqlGMAav5nmMXv+taVYu5++DN/shynx
Y5ctdhEFrd0jxBCjii+m4INx+rjq6dJIdgF9NL7lIB0RLQDYl2sDwKkge6VvKxVFVTkkn43CMUAy
0GCkOjo0r/l3tNQetFv7KHqfZVfad2q4QeWuvH2/9DXGJpE82+D0kT3bfDJ6r7ICTXu9/OFEB8gF
rt5IzWVk8k3dbZR+rYpC4OR3PdNGFC6hLZp1UdqSHSAiVjR781D78iJc8Lx7fTrD8DWeBGE97UDR
gAJIdURLUg+aBGxKI48rWPtq1cGw/YfKHxtILnyBiE2y2hofqUQRK/2iLbfxJCoiCRSBn2LI5LSa
UmzidhN6KtU7TfJbBXuys+tqerisCPtFj404nLdQ6zzPzfqtXAWO2KselLQFCGmTK+UgeqoQScU5
i5podVaWgCrSP+rmJQO1xBjUKEXXfwiEEqg3vx95maoyU2Mgrd8WVw8Yd371Z/Gp84mL5OYhwqKI
58uQIkTOYcTR0AwRM6heCbEIlgr7HHZD8OY78b7BqpVJf3N5b5OYILP/ZN4YDiMOjoXLY/YflTZo
nH+oSnQir0ycMYZhsUkCCZunHCvB5nnjjS0dj0yieS9mORfcn875DNW0s3aR34x59DCNd4pQqVVP
bZDfiVRR5OB5jtmkmZupbIHVePTtQMsTPMdxdHuvv2YFuMaNPVGfxX46j1k5EwPk6AB7y3w2ob+O
476wdbTqyuH6LT6wfHS6n93iVnflg/CVc985ntE4e9NapbVWCbOt6uCQb1FY4mVkuU9e6U/2vBUH
Ipa4f9CaMyAXlpcFY5oJG8annuzmBxzol+oqYgn3ChaZ4UC/5aIRrP04c4bk7E6jrZkMMHZXXVfP
Xq4wS+S1H+I6UTbfjTO+mmBqqlYh2IjNqd1T5mEIWscbE+o1Dnbvao9LeNmd7OfAG0TOABUzJmn6
C1H6puLtIr5Bfy+rDjOLtx6XUhCwyW4ODCplIqNB1VR4Apm6TYs8T3CS2oN6ZPzkTbD+GX1XH6tD
H7D2jw42IR/USThGtPsNN8jM9W2soi+xG3bNgGyieiM9rkrtkEFwNxNhcGFuxIyAYleIqDJbvYBG
vsQn3b+nUMUc9PkEOXvDK3xWJwMwiHRq0FO3lDeDJnCSuzF0g8GZWEymtjYY+VVr276BhqD5trED
SzOuMkXw7rjvrTZYnG3F0VhLQwZ5dGcNWGYv3Rqe5tigqUs/RFO3PTzOxCp9bptlBtiYWk6F9AOX
F1X6ftmsRKfHWRWmeYrIaAGSqT/i4kdMA0xhxRHqD6K1BSJ942IZ6RdqqROQQGc5RD/b/pjbz5eF
2Xe35+/D01k0s0KbqUAMSwtn9qJT79auhTXB/hQwa1V/pIHo4rWfLm4wuexXa5raWHXoX3HdYOog
OtLT4LF4mfiJQNVF+sdvpVVGmnZqBvmy6/RW9lXsCp1P5RGZt1e5ovkr9kHeJR9s4hrsdKqO4e/f
ndBClKZVSpQAsiPFO6rkx3hOKE4fGqI4w/AXlkrHwkGFvbQnIKihp/YjW2DghP6Wgx+x7pKxQvkb
cqhP3XV61d7I98WCMv8bAYSvCgzqH77RGY7z3Z2p1aDjYzlbzOjV/OhYT07nJ3+wpZr/Q4qxm9Ns
xOP8OEkqPV8GiKctxwZDea2beGPpRGb4a0ok8kW9LPtx8Swh59W7JJVyfcUXM+PHWnuqp08KSELk
1lkIOt+FYXjfcZzhOAdvJZ0tdxoOVLuRE5c1l+Y3hTc7EutZSHwFA3vi9V/7fvEMynn6AYQsddcA
1FRA5NEsjiSbTrOEat47kiYIxUKd4Vx9yxLvyAAa2wGMT4jmoPS4op+1w25ZkV3vnifIuohFwCyj
8jP6fW7OulwBrFVOcf5nm/qqaAXdvkAbDO74GqvLlcQCBobao4fV6934FP8gs88mr5EyUU/g+UVC
cSfYILKMbQadjFGaCtND4pLDfJW7FsXtjG1FSsBRIW6Q2IW1QUEmgyIKjN2c889Gay2SdIBvoaz5
iQmaBVhpOjqja0Fjg1/XJmHQ2TX6DS7nZIY5rWxzmZCI3JEgP+QPWuXKT9BUdk+7MUznYxc1W8Xq
btkGNxXPS5XVtGzVfIakGLD8q6rZXVWJO/u1lz0Ir6NMgnfR54zHh/JaqnWypMAjd79eDiSX3Kq4
X7BS44dMYgPGfUZbj6NFZ1uITBI7g+Up4wNpRK88u5mCytgGVQvjLRr/GFImKR7qcyhLQrxfW+q6
q5HNJ7JIJBJp974EDkps5gQRkQouot/Dt0FX2YrsGPn9A/XosQjGq+5KeqU+M0AtdkRMurvJ1waQ
b6bpV7B79VgIiuYQvC8ZoRmwGkmTBH3Q4/6CByb9KApFLNTwWrLF5D5cY01TnDLmjHjWPEPunrsl
FjUKMF91CYOztQ7cKSZFWyzyIBBIHdnDmYFmOSc+UdR+bGyTwZRDeif6gCLRuLjekiYGAy6O08BA
jT01V1YkOZe95p732p4eF8hju9bQyAGIvOydWr8fW9WJEiGl3Z6z2sKwP2N7m5UzrNIoAZMufzGA
NJ+sKigcRh0KIgTVmYRJw5772GJyAaiPZVvKGRENDRJwtCFpqEP5Poq96E4GMbuo73AvV97CceEn
TlZrTCTAZUfWcv6L3FNcLxZ9MO62huGxatELqKI6XcWDl/XX5ni8rBMiv0E4vwH2ZkWvG/a1fmph
9TyFkWe76XWe/iLZEc7zCGTi+3CmRCNzvQDP7E/NCErFkyK6egosmI/SJMLmXa0CBKXEaaPvtH61
da+SBEcnkoRzFKWh1JPdsK8T/1HkdwsY31e7E9isQNMU3i1M4L9sa8iyYhO3RYPSlLAc5FbWTa8q
7rW+dYgp6JATycW5CWvNkiRjGkH7z1GL1lbFs+jrZbUTeLt3NH1LYclZirOrsfYpAgVrt4aXEUTx
SeFcQpxKZmkzCONGOUUnaIJreToITEYfF+ggFg7P7t2TNk6Bb7hRsyUv1gSAa2YdlbW7tUBdbiuY
vzSKwywvoTnJAiFFx8g5CKnKKLFbQFZlUCR3haiHSCQS5xxyMyUDVaEKifpzrg/F9ARO+7Rvg1r1
lET0sLj7JrE5Qb79Zq5b05IG5sX/WulS6KF2r3nptYMFBG6O+7T5ZagOAk0RBCye50a24jxZGS9l
jwGY/KpCg3zpFlcaei0K356EK+IFX41vyzFmkhsjY2El6R9N9KkQTcAL/B+feOLdpY3iCVoxGZFr
YMWGMvha6ZainkqRHOzfN4FeiqtIalV8LjO/zu2bVrRZdfdaudUH5qk2ABgyGdOGxT/tBvS/aCcy
Hxf2BrC6BhIJ0FNcVgSRPJzHwGj4YOUFvouZEWfELGYmagrYvxOcs3SVSxyaIl1NbJ5nfUR/rW64
ko9sccMifP3ad+MWBlgNPM5gTcTvh5fSQtYlCqiiDGh5zNH0JQsK5PsHdobg3E9XdWaSj6iFStbd
BPri6eXyB3m7Q7zPxc8AnP/J+jKnyQCA7MgKQeOBTRmz/FsXxPJ9k/kbiN9aQLIMOTGL5RpqhXb/
GY8Lbj1faUlwWSLBifFvTOCyrhYULnBLa18N+1SJop5IDi4nqUliGuYAOSJaIs3+mdmzm4NOqF0e
LwvCtOfCl7G4vKSr5hXNLQDK+8LpImwSP825r5tPi3Adwa4i64qsouppgjaR8wLJuliWnMDNRF+b
Y4W13myTfQxmPzCsdbjelsGQBsLa++6X2qByziCXZEz7ZkAFz1S9vJV2GavbcpfXTpk66okBi+4V
b5377451g8oZbdLEvU4Yf2LtD77so7MfTDn+cBP7WNCm3kg3qp+dCL3DHPrz5Q8qOmXOlieJypVk
QN6k/1zqaOZNsBxHdLfem4JTN+Jx9qzI9ZDO7FCzY46xQQnkzCD/QROl6CVeIA3/ygBS6790ppe/
zNP3qPwST6+XD2w/Op2F4R8aBjwVR1THt5pcRg2OhhT48l+ttbYn6gndzcQ2YJxhr5PWS3XOTk5e
vbYKMZzukfwJu8Ay+riKtvUKZePM29S7OMsSyJZd0xqcIhV4z1UTtVWm9fZRtKJLYGz8Gu1ikNc5
GSEdMfPjSJIbrA4TBHeRRnBeBNsqa2mNQG6U5deTeW2S06o+XdYIEQTnMqRV0sjEINL5RU/ulvXW
GEVKJ8LgHAQIi5u0lnFS9DO4oFF7iLw5dlIQ9Lx9Ga/By6Co/CzC5FzD3ERpkpTAxPprR6py1y5j
h4ruGvuViI2Kc86B1Oa8kBgw/231z1/U2AH3hm8EXYg3BJFcIi3ne6CaiNZ0NfDBiuvqqGO8Ekvo
TpPHWnZROXIva8duxNR1LHY0wO+PqvDv+Zi6jsbQs7KYVGaeIT3K7UO6fK7WQ9KKOGb+QbAzFrO3
TeLc1E3S1DGis3SwGtc4sRKVfJxZ9V4Bh4modrnvnM5wnG1FqAVb9tvNF1UqBZ2nKuY05pOCjW70
SrJ+XD5IZkbvY+QZjTOzObGUsjAhXAHm82G9a6CVsoLGPNG6oH29PwNxtlbb/UQK5pWm5VDWvql9
jkSlqn3Hd4bgTGtdW31KWd2yVU8qOU1pcPms/sGozgCcUXUy7aw+AoD6tJzYIiKWxChP+RGa8EES
V/Ws5Hx1T7Jko+uYewJvt2Orrw12xDTz/2dJfH2PJlaODU8s91TUcDW/1VLhJp0rL8Qjwvooe1K4
oG38ZF2y5u2kajBbPDZGIfjhbwxvKjAzDLowT7g9jYXxS2ick5iIRMqMZWEqnsH0oGcz0f70mXV8
iKmHdgkCtl+LcxPDHPeWlkC2CarB1giCIMPtiK85hrN442MXJq0zNoJILPJOfPEv7Qpi6ilgadCk
SC5YX4t6M3jVLR73wdx52QQEVszXAWtVzdkXQFmu1R0JFLFoW6CiPvx9O7awlFEHf5fG3+vkbjTT
rmHdTvGfFvrvI1Gt5b0hazJrygHpmW7aaLfkfaw69jLJQcXX/8xKtHSzxQjUqV6Nb8N1jLZEkU9/
/5U4QM7Nmq0apWoFYmntYcWb83pgj9zNK6wOiwT+fcTi0DhfmxgVnYYeaNRLwf/MxPOHwNYd9gIs
XlzwvjrM4XGO1yq0HpetN+m6wNb88Rq9XJ7prolLLYxOUHQQCI/0nS9hoNjYqVgaPqDCz23XZQfi
vHlB7wDoFRowFa1hDabDBgIKD/Sd2nNYnICrSfpmsIDFuA5W7IWLfWxyVZ4bpDjKW5/CdJBF63fe
hWYOlIs2Yz8OmHkGaGk37rpqGBF5LUzNoYoqiAHvDO53JD7QLEkLArd2xlFiDHmOJqfMBQiCA+Sj
jB1pdDBtyAKTdPWVHPtePhVEtL9637DZvhVN0yzwzXEuv20tLJHRZYprJNtjjtaZhzzM3QJtpnUQ
lY4w693XwjMg5/X1otTKngFW1/TYolMHlZRwOIL7KxC1dex+JRPLa0BUr4Cai7u1zh0ybEMbqSvL
RyyZdqRZGEzY8fwWMZkimKZmKqqBXYt8o8rcGtgXsxKKZZVayPbFYH1whlHJwWM14shXny+Hk/3v
ZbFdbaqmgnGG81RaXxO9sNEAlF1jMq5Ec0DqN1f2zWy58jUNm1A0FLfviTeInCmXLZGGKNMomu/L
W+Y2sNLKM08ZHEflihzHntqbmJnFlj8F1Ip8nCljWujWalM3sj7pozOAL2voww+c4RaEiy3a2veK
UgCEvbgkbnlKnvKwuGLNKl04wE09Xgbc08MtHvfNFsVKJYoHWnfV/T65j8jL5d8XHRr3hZooj7J5
fDu0W0x3O/0a1PO/fZaFor+NzegW62/lU4w6NipVqtHgVlnHTP5zZHSYgtsCOwbelkDKrJhENghW
THNilG3axtpEBzdL0NimoPXKhn/ob6ypdWdDMOW8d2ZbMC5WRHK8NtMyDG5nHiXqy9ZP2gvmEXaj
/BmD8AzKpZVSee0gkPE1G9/KWInXS47mldcsxBtIoITVEiEo16Sk5krbRjVA7UP+Wr5Wzz2enhMv
d3FtKP5YfXGfyPtEHroBhmGiscYv9d3WOwmXPK1WmgEkylaIGBImiWMc07D3sCkJr6ZSUD8Nh8s6
v+sILaS7Jpi80efGr0bEypOZRlE7uAqGIlBlAI9kFljeQpwpRuOnAsJoUTwRYnKxy5CN3IoGrOrS
zdB8skIFeydMvyxc9J6yVRfijV27arqRkv37ppTSrt3aZBIQ7YpId7FBK5dYyXzXdPm/pnh/+4rn
A+W8olFJYPEzAKUpz1gE7ZiRsCdxL1puvxnnCPPSWGuwLQHC8PLXX9Sfy/1yZ7Qee+yWPCKw8n1r
2Jwf51M0K1NVaQQieWJ9iX2owf6ef73bSF+wmOR4WS1F34tzK1OHdpl+Al7c5o6qualdYDWIfxmE
/cg7R4nNfwSr+ZACGJyJa2qeg6amgqNkPYIHinWG6P09iHos98KWtYHh0qdpzOqeaIBppNMaf1Hz
18tivH+OZhq3AeByz7HKwPYeAWAs3A5UO+CdvTGIM4OtQxK+sYqk4Ww3mbVx0i2ADXhboirKUKIQ
uZspWVhciMRFxS5dni1mKAaJjFYNiNMa6AE54I580sMY5RPJE+Vlu5p2BuO7VaZVBfvDCrBaui+a
Q6n+jP49idTbB/pbIL41pYrLASthgUGx3ZtxN+Y3uo8p/2OGaVLRo9l+GNlIxOlbLltrY+fw6L0/
e2r/VoACtScegNAR88ze3TFpfRQ9be1mHRtUTgnpkEw5mtxgsXk9O2a6+Gk9K04x1KDhMb1ME+1u
EKkJzxqTWWZCSQbE6lpC4yNqG3FYdU55ROnr0PwQRS3mt997i/NH5EJIbCy6klmIzqsM9i/zXrPQ
wDKe8kJEGblvYWcgLoDYsrKUpQy5ohmNiGAXugJ1tchnMCW4JA0XQpqymhXsIEEInmvzKtfMKsAA
8oT9wVLtYLnC81Im1J3H/gc2XhM/T/Ma178EyxyWSED0IpKXiy2YxbCRpeJP6RLNadvJ6btQ4CF3
A+ZGOblwkmVKV2Eqf3DTzqk7xzgNj5gyDFP8P1pR2HCCqF65H1v+/og86fNSyFigaEBbWPdqp9/P
c+aNihnOw+qXNlZA96bTSoJRQ8FJalxAmw3DsFsTfqbEFkp5HAPdWlzBUe77S9vCrlwZ13V+90va
Dkm/yD3MAN0MiasrzvDQYkGvfROXbvp9LtFZLyMhFz287acgKA78F5hTEwwb5grYVKGxiUNiT0KA
wx6BLJAec3fWr9a3Vg7zeFnc3RNFsw1u0jpqUHwTXk5HVR5bKE6thjIm/yORHe56lQ0A+wM2iWlB
7TGVKgCoT5iAKp3KK1snxbRjC8JWrJbFRTE0HosXUf1oVz83uJw3m615mZaSpZBsNQeonzHsePgf
WmFEB8g5s0FVJzsmwFm04BcvKDbRZF7nD5guAYki46cwv1/+aLuqYoNV1WD/YcaLAy21Np4rA2Xh
LPaVU8CuF9HzcgferV8XGmFJmOke7023gJw3nTRLIZIEighGOND7JMAkmyM9NsrBvGG14dwbrrB4
wI8TV5hc7J2wjVUkb8NJps1XOGk12HOcAzv92V0TL/ucnozjGhJ0SFePhZ99/ddtHshmtoBcfrEm
2dwlCQCb/iEeH/r5x+XPt5dJbH+fyyTSdkSbx4TfV0B7hDYMmh/M5WuuPOLS6F2G2nNmtqqjSqLJ
WHTDlx1JtESxqUBRyqQLpVrz7TS6mfvevwyzr5BnHH4uTqVZr5cpnn20m+zI3m+TQH1E45t6o55q
bzlIz5WoDXtfLdALaagW0TBP9rtjMeQiJpFWDu48P1XW7SoiLn7f1cnUAAsbNMyZ6+Av4zyI3St4
yWLBZp0+yf1Py3K16Nukf5qI5XbTYdZqJ21KwQfbP8kNKmfa0zrYnUqB2p+q6/W6v5FcNHkyqicV
JRkWdnoRi9WukmwguZPMu7hLph43nmS5nQZPkp9JfLisICIILratXS2XlEk1VfQLaZQXzZ69KekE
erhrWRtJuDQoBZW8WRvQCSl9rOsX2/LyJBjzkzSF/5c8/KWqSfqKpCaAKvWbnvjSCP5D2bmMsZv/
bxSQv1WNVFUbecChZdcTLjm5Tw/l51/FZ9sTjdPsmtP56Phuf9Seo2iwAVYMoa3crZmgCfsfpME4
Mqp/yKr4YsQgZag4RgUu8UH7B/izg9wdwO3pErfCsolGF+Rxe3mHjYHg/8JxTtxII8Y7ji80mmBP
Lp7N7rGR77Jc0Cu6e2w6PIT8Vuzmr/KpMfeFXCANbjvs7W6oM43BZTXYNZ0zAq9qmPjvjV4DQh3V
V71JnmWaeZkiehMVwXCpdUTXzpJzwHSF/pxnnZdKC7gT5kWQcO47uI083IdJ1fmvjNN86szDr1hB
HdPw6tSp/sBrGF6LVkF5b184m61sVPB8ye+361qbRri2o8CuzMccNz0tkR7mjgjWje3qnIVHUtwY
dYKnsN9DkjmP0QCiPpxhOWL2vfdlOT+uY+cV8fp0WSv2zemMxc81m1VsJAPNBlxaSeZYRXmorepA
Su160ObAoso1HoZPA4mDhGIdw6IcilET2PTOsRqyglcY29RV/d2aTPQPLNpcV8gusIxOWjVnyAKV
Cu58e8X031C42KFi4TW2KTMU0ANHIV4NghrMCa8YkMMqROUx/nT5aPelMm0NWROBwnBfcY36xrCj
Aj0etHVoN7lL4lfJ9/8LhLfqOLcbK+1KPPUpP4zpuHZ/SiJeqB1txLn9LQcfPsi0JH2xQA47qxzb
/Jq135bkK40EoX0vT/oNhzPoeZhGeWaijLgAsRbOxmeLMbGiSxB0d3ztb0Bc3myqVm/aOgQivde2
Ry1/uPxN9mzqNwD2B2zuqmSUtcJaIAlmMR9+dSE2V83Ptz4ULCcXoO2Kg7xVZXNPIBrkxFHnypKs
Fe/lbLGIAYYOeQ6rK5DVIc9LPQPrHTPnI20cBpFVHUQrCnZ98pepeMjbxdRyVIQe6p/sYSW6r7Eh
6YmcwFp/k7yIVnDuZGS/4XHKoVA6LV2ObxaXP+oiXKLHCZP1pPKHMXIuH+ievm9F486zXqpOJRRQ
SfbVkkAlEamOjUbfzhAA7X045vRQILJt7V0vx6BinXeuQU2ksg2mNnu0Juv5six7PmgDwd+nBg1t
HSjpwQfBuUtpD7JrxEhb+NAmEMXmov6Y1FGVF8AZsf+r8tYr6RGcLdQZwdmSOcXXqfZEhUMRJKcR
YzZYhcVEG5aHXr7VU0FQemtP42oVqIngwqvLpqq+63yZxjGiTQ8Vz44k0NzuKX0ow+QTe2QGmyaa
YQkMLHI7QZ629yzxGy4Xp+aOYmlPA1zjZTlFofqNDUaxB3VQAusPsy9fi/lUWCx6L6tqaZDXJFhX
zXksbV6pYULnWZVLPaAjC48DXfgRz0sI+jlM0HjbJv+GjlmBNOrGGho/JK7WPhtdIvKGzDrfS3KG
YGqz8b1NG+emMTCIKzZEqx4QRw6py/ihS0/cN7rrlzYScQdnrOm4mHmDvkMMyrXYrSzpR7zIORq6
VotRtC6EffpLwjHXtRFuWogeY7cpdXXynbEIzD814zg3pxU1hEUXDQjvxrHt52LCb+AW0yz7tMRZ
yuGSvL2YlqFxnSp4Mf2fGkaZyb4TD7QvuG6x5dF8xhRnOs0sCVrIIlmJd6pSBwua5Yy3rPppjyJd
2f14KAdiBTHYpgy+aJ0qNNZVLUPzV+5MmD9EZ0fyvHqggMJE/PQlOuhaoJ6Sqw6NdZf9sgiZ09JE
wpYhogDZSFZ3JMqpT7HpTzdObYIREk3/981UIM8/C8ppaY0WAVD1Ao7IqdPlTyPI2S2Rcu6rC3IQ
Bd10Jno7uYR31pKh0WO8hk0YIXHSAzmUbhToYKbEhJGYm3I3AGgaxmQxXmQg/fldO+uRULw6QKix
nPzJyPypLwX3vX0IS5FlbDTXCb9vL+3mPhlWROgFl7FsfASV40dyAFS9/4vAWfSaYaD8LX+3kQNI
ueFKmSUQYvfiA5v6G4M7KAkbBszcghQ0WD/Xt+h180bTiY9ykN+P4XBIP31AuTd4XADTSQw+pBJe
KqoWxyhzp+kepernkFxPolR7N1fbQHEqV4yExMSGaE38ZzuC9KH+stDZsauXyyIJFIG/Ja8yNiBm
LFXT4iA3j1R6vPz7zADfeT6wmal4QbNVDM39rsvauFhNU0CX9cT2QWGIM7OxvNWUni7j7NvoBohz
PHFS6JqRpLgvflsDtsu0aMPKwnxPHUwH+3mSBT5WJBjneXK1bmNaQjCpR9N6UTopio8iktVdb7oR
ijOiJlKKXO8BUjQPJvabqRhX0p/HGOOUw/PlA9xVhA0UZ0tRr0c66XB+dR9E3d1MBW/8wg/EGU9m
13nTFQDo2RA+SJjng37LljbWQfokWnUnkoYzn5S2WNlGACavmR4uq/4FW+6FbOq7Yf18Zu/YJiSs
o9FtoDCeGyYSloeO4DVpj2jBuxcNle1rHHJ23ITBAsq/7SeJEXdSx26m9i1JEk/rvSEnArctAmEi
bzKjum3bphzgD7L2eJdPz7r9Ibs5S8E5hGXSpDZiCUKmOnLOFm77CWifLyuzSArOGcx5XE4Zu8Rr
S9jOt6n+tfp2GWFXwSwb22pxrcD6cM4yq9ZWY91CeryotaOirF1LomvaLoStYBYC+Q24JzkdLlqa
15SFgN5Pb1ev8jIvf2muKAZKKjTIVi+iS8xuEn4G5O/URqKkE6haAFhOQWN2d1abev2QuTotFaev
Ei8aVtHb2m6g24ByF+y41TptzhBTm/hxVv607diNY48IW2Z3XekGh1PsuSKq3LPSVSzfWLji6mjM
qe97+1AUsndZN97zX2nou7fRj4kFXKip65yrIzM1pyZhMn2bMUDwNlpifDG8waufy2t5QPWAbRzr
awHw/gc843Iag9KdsnQLcIeWOs2ArgPwopYliE5y11jubOGh7mdgZ0n5yfuZDkrRZzADM3EqEKk3
QeJJbnyNOyMjmK1CUXFk17I3gJy6TAV2UrfsWhqrz4uUOvmARQ6CV4r9ULUB4XQF7wa1rJTs7gu/
rga9Gx2bwzdEKgzvtgIzFwnE+cO0M5psxLuYu9T3gwxWrOnTPIleSvddCTh3ZBUNtQZ//zRnCko7
swNIcpLpqasE17DdEwOzDzGR6OHOydc/sG1uGbKW/ppSJB7GTFCcYIGwRPYl7G9lZ8InlVs0Ju4m
SMVTpmuWBHHI3exJThU0bCtr/jYmIaXux8o7W0D2ETeAS7uM2hgPeGGpr+rqsRKF9l072gJw4QTJ
15qMU8/OLzYc1vE8Oupt4w+efarvxCOsewqxxeOyPTzaxNRKgWdnptp6gy6l17HVN6KS8552b3E4
T4jF16RtKxycKT8uxkHOAlv9yC1wi8F5vabLyhbdT9S1bmQXcTJYZayOaL8xvpH5B+qYosaaXf/+
N6It8+NIujwmaTTg9HQnGZ3yD+bhycE2HePafCBuVKNpLw/0TDzzuf/dsM9KUdGvBFv7XREH0FjU
fd6ynCC5V706rOCcgux1wuqKzm1C9cv8kYu8Ip8hOVUZIztRdAW1siGja7CCaeU/pF1pb9w6sv1F
AiRq/6q1u70nTmLni5DN2vddv/4dOrmxTHOa7/rOYIABAvRxUcVisVh1zlW+WL0ogvD39AsM4ynj
VK7GusEy+e43cXjp2jKtDNdHjMU70YdY+L5Ez4q3YeQFknGcUonrjFLHwDmlu1GRDlXnq4oa9npy
kLQmbJb51CrLVWpn6MOIDe8dacJuZU359cfc8DTZyjPwKfFU53XBFEThGNZu8z06jA8kKL1OmOTx
8qA9KHOAdi36vmMNoGX7I08/r8PjOF3r2q3AOO7GxzM/RqEVMB2wJ44u1+08aPicUXM71Sc7uRqW
ULB+9Bh+8/1eMNgn4rGqSkMvcAzMbnZPfMgvfCCNUx3oxgdXuojzT2AS+1y8ZXa6lgRw+fgNNFdO
pZwG88t/tIlJPZpo6aZOfrYJauOfC9RryXFx8dh00YRCcjzRCjLJRzRL8jgp+EoJehLrU3QEp5a3
on87BW2SaM6GN6UEyqS/PsGOayzKFE0z3eLSYUBaVXlR5ix39DYTfxQy8HHjyQ6MObJje8o0Y6Zf
K4F/yIVDpdsTKONFOUSFaCYnkqnjZd9785jYXBkJqtHIvN1u/VhFT/H4PS02x4ob16xCRTwxL/p4
TGBe2kiz5hEWriAcANsWrX5iiLIGER86xgVtXCLnZ8LzVOs47+i3Kxt8NPIti64nEd8t93DbfTIm
Hs/2bE41xnzdGq6OKj4NH+e3lwCBnckok7zW1AU/CzGrGgJ46XtacXY+wNZocrnIepX6QP45u6dp
XIm34k0HOyK98CVX73pTJchFdAO8CXjzZnZwKQ1tP1cE5ZTUQekbBH+RlwyO9Wh/00P6RE2+d5kn
Kq/x831iEqjr4UlEZ19ENr1XaHMGQu+pgljScjHFzna9uLNH9cG7SvDd+PnxCx57VM7TrClKBrzB
A6MgpZWxvC0cQPKW3xZwd6GB9Ox9c7bsAJljspfzGfUCAJLwt97kFlLGWuzl43mX5G6sHRAT8GOz
19fGAFCtPhJo/PbNMTfvz2Nwz/wdBuMkupVaVloCw5wxJ59+i+cveZy6BK+DkrAmwN1jOzD677u7
UjqlSOM6gNndQ77cK9rjeWO4bQRkB8BE9rmslTjRAVDh+n9N3BFcGphEza/ITfRRgXiPZjnmo2iG
V+iCTHiv42aSK+qCGJH7uKG1nb4xfG90Z/Dz2yEse6Hik+izMQFe07JWs1MbBwr4Ezs6FYTmoPW6
y65aIUuOaEebTICXSKvXGd3RQ5B/Sw8Q3/CSL/pXWqlKQLHpnP+IIq9nQv1grFM+yUBT5Cc9ckA1
5KymoIwjcES2Om/mXaVNzzHKTq7rOf0CXk//vBkip2DJPCa7lazVhh0JiK3tC/q83mAQbkPCRkeV
RXJOAo+wmGCBTggjanUT1a/lq11Prhp507oGUx+YqehaTf35TARkmaHlTVrHaoBpMojydMe6k330
Px3gFpGfXzYFmOVoPIyF0owC37CYAIISkxYPFYA1pbm0crQuxJtvl5N3/tuJ1pIJI9XSycgFADP0
yynB7lpBft6F3Vb7yywI8nw/QeXN0BSdPoQyW5lY7dgS0Azj3l6AUOOAPjJ3Oqm6o6MLowwiX35P
vrYDZLazPkM3oKL0P6qSOKN0i0jiVPOH80soNIvZxrnSR00zA2VpPSqamAXxFfnZrRCfhkA5MoFS
NLXI645HqvN3JdkUrgCnv6XKzysZJZj5Tk8Shn/i2wm5x3hEO4YnnO3j7gQVHWSygsssGuZen2h6
q5mr1tBd91Rdqg/0IgF10jhcPvQBHhcffic9lUjmieugO1jmwLGWzTKbArDRpHmZfV+ioCRrN2P3
IIkYS/7Hqr6YyPpnYtWyORnIEGJv9Ddvu+9BowfzEtf4AUZiD13yocB5aLB6E2B29rEuqsxJYcaw
bxjLz7Zqu+ZEnC4zIGlVOLIFogejO5V1eqrL2pOM8mqKRYP23FCz+xMY/11kzHWtGV1i+3YEWXDd
OI1wrodbZnoBYVss9MoY+ril7pPP4VQMfjlXh7pMwhxkp6VUu2Vm+7XchErbO00pZEmg2d2ZdX6+
lu8SstmMJ00d8W2pgM5vMg3jkg6H0itJ5BLRHYh77u7sZQ6p2TT1AoPotFFRz6HhRUW/JZCFBMtp
faCtpXh9E8VXgS89B6qdjQseabtsxhrjsBqflOfHUsuLwLJ/TanIRC+lgq35vJ12cOiLjEsL8nKu
BOpiI/ocG51T6LKTpmEVizhJBeHnOR/egamSXq5tj/UcpuwgjbpTjelVlSx+p4gq24L98Fz43kEZ
87okK7UrjTswhCPjlDS3XzPn/NYXLR8TbQZdn0EaB5jF/FTI11AHmiDPk9neqguYw0RITIwZVb0y
LRNrNy66X3YXtvrNzqxgKb6YpaiCzb0y4jKsop8fDQFsq5NR5JKUJkgoovUqhvRsZUtOLn2Rlktz
Lp1mfizl21GU5PIjN3ihFR3Pe+itZO52qtZjWNrQ0SI0hFSElu41K/WUUPr6PGQSjI7hn/983A2+
g2QStKWCPm1tA3I0V69Zh0O7zIfzEFxH3EHQf9854qpGK2op+G5ZJx0Mszx0pu43mWgsW2QJc8RK
lTlKUk4nTNTMbXLowA6ip1GRJYyvL8SaRlIDIi7IBdGmSzUGucPYCi47/FvxbsUYTwfhfjkYOVas
X90/fGA6EqPyKH0rn19Q4hvL70Q7WWQdc4CW1fNMLKyz9dRBh7pT1X7VfDrvDPw088U2liS2Gloj
mxvYttzQMYzSL8PsS3GxuFIIAbhANAMkMIodASpqqCSoDYzKpKs2+15r7ijUf+AeWDuTmEMyj0mk
9yr20PZxBbH/iJk9+da4oU0TkjCD5bu5hZFLDPyiiZkpZmnaMiYl0hAXNXFHUmUnW+7PfyL+kr0g
MOYUU2FL6wKEFZMCrXTM5dvMEgVY/pq9gLChbtgGcFnTUCcFtOqYnsARmwfqXX/sQlAHfjlvE/+Z
V3/BY+LcmKtxNpQwioTKA51AUw4ZcgqodBgO0lTFJU7iF+EkSvz/h7+/ANPV3kU/dbN6UtG9HF3Z
DyZAwavjLiAuQl8h2s2vRAFdCMjEwVxL6mW2sLI9CLTTb1TK3PbnH/aVHOh4ycaI1fmlFbkLExTz
hbTpElED9aDre2cDtVT/dB6Db5ShgGYVPVgK0ZjYhFOxmuYUBL+dZxbQWFEPCYjByYiCHRiYvOqT
8IGLmwG8ILJqRZLZFRUZUYyPJ304amVhHDVNXjan0jcNdJpqhsp4ZMnD6nZytbR+G22N5tgkF5E0
cXPG3V/C7PjUitZioQdbqj/EzfcNSle9dDWjSi9YZD4QhvtVC5T5YJt97ap1QmqjauE5jTffkTvt
RIsAeRhVDlgFeg8qy5hNyjDxJcDlL/ULLnPcrZmhtWUNXBLSmdoyjA7tMcN+FD0kcmMnOMj/MZDx
IkqtktaY33Gl7thVBz0PBZZw98ILAHu4qVJvr2kOACN3rK/pteQkGHUtIs+63EwPtxfwP/UXohsT
HxUiBODaxrwaS5C0dG1lz7aEC9MQedrWOKUGxqJWELL5i/eCwnhHjmlTbanAelMVo2NWqp8UqyDx
ERnCOIKSNJsulYBAP5+zphBnLRxkcgI/F6GwXtBUhaVSWQNpu86i+3y50JNfAkfgbiVTwT6yNNUA
XcDrrUT0UZ0KCZZ0i3FSlj6Q2/LCSBfLQafx6iWZ9jAn9oWtyAHm5R7yZgP95qoOXoTGcGectshd
NBnVvs3IvPN/G898VcUcNv5HKD376z9NTbTFIMj03ZY8SmhyL+Ow3ESHAvcqs0dhvKXDXU1KDKDM
bltgbk2jPJmfbHfw1cL5zSknKieKDGO8R1bMxiLSgrek/iHvro3MQkO6aIfzCjB7uxjn6dpaGlcL
IJ1nhNZpSBzUfFz7a/wTXJXokRWNKfF23Q6P7eNuozIiuYR11PUSQ3HHAdzv5/2Be7aC0sUm6H9X
kFAyn2ress0ulxHhI9wCDa03kDXsLrT78pgd1kOr+KIUha4RW8TaAzIfCupeZSMRCrhcTabklHXs
TfI3Yn01zc9SonkQGBUZyXUOXYNGHUHVXrHov+/SsEUjayTN+G6a6U7o8g8KtOBLbhn7re3MAS37
VqEJoSwBMA8X3O1/AwGDGzdlUWRxAkbAanKU9iTJkmOImmhFIMyW1sb8D0iHsrKVh1L+lBWCNyQ+
BuorJqRuKJHv6wUstn7KpAURbV2/EpTqQRey5T/e4YqEFnF+g7De3kt5CRYjgMhh/0Qsl0BVVLpe
b2pQxB+7E1TSjucReduLWLTpwjR02tz22qqxpHMSCYhlpBpcFK1yaDDKch6Cu3A7CMbbS5R7bF1O
wX88WN6wzAhPxTezmlMBDv0ddlftTWE+EGSMC6WQKUfOdiT593K4nOqjQWZEjnsJfcHnrRIsHDss
oI9aFOUq0NLmpyw/Je+gmqIMfrKJzYrGFLYJHZ2q6LLqsG+0tLmothGzz0Yuigr8T/MCQo3cBQU8
t3aTpQJkkE5zdLDMg1YKHIz/Fr8zhP4NO4xNM0ar1eHStCG09OtQqv7wgM2Ql9beFW92cEwo0KMk
jpQMJm3Es9A8tPYY0Pz8nm//smzMpjHbTqs0GtNa+WAbUCDFANt/Q2D2jNWYM5lyIEz2laHfLqKM
ma7C273yYgGzVyS1LKWZ5rKGCvlgG3xmDYbkbvv48bwd/Ere38+B4Wbm65PEnA0TQJ23BcXP+lSG
qW956JS8Uk6UvAJiQrpIf4e/N/+xDsSNr0HLVUm6nkbRuM+cabmZJZFZvCzoZXcSmbxGkLfqT5yW
Dr8l8RbIPFygeeEbihqedV2aguDG26mqDBIazOchpWZNGkBTqmQxTCIq9PCq/MOW9E4iifQzeCun
Kga4gnS04UGgnbGLrCDmkPAGXhJkB930UVtyUWrMNYUY1jODiYyU6zVGW3WyjZkk+lTqo+XEbYbL
MRelWNywo+5QmC8Ur9WYD92GLD9x15AWkeNT8n3oMK72/xEBoQvDbqg9HFPO6820iEkFo0ifBpKc
O8kqXWSlDKZ42Y11kdaD0Dw2ctvpAj4imEdFBWiJq7no/M2VPSqEJ7pY8C8zu8VkYrhU9VZjj7BO
C5+7qR7zsIlc2qUA5b0gMdwkbEuBxwtNZCJ51TRZHOUApTwjcPpQkZ9bMSADcTTvRRR7Iq9kPL9V
FX2VC6BVS30wSXJX2K0jldqv8wGRu8F2K8kGdmXNuj7BdyvUS3WInSb9eR6AF9n3jshEdmsbVjg+
7GiGA0k/b5UvpxfSULrnYQTLxVYH224q5LinyzXcFYvtEtygW1ymz6NwV2t3VWdOj6aRJqkkuPzl
EHcuy9Ep6g/nEQgvku/ul+xzQoSrnz7Te/oUpNeYu8hBp2/cgX/1ZH+Iv1qedKWfrIvKtb32Hh0V
oLrH/xXdX/hX0J2hbLTaiLWoVNfPusKkhNuG8acuAzkn+tIKfz5UD71we4kMZyJWa0ED0coAqYVq
MN3EJ/kRZV0TuiR4+g9sLxcN9HJzgf1SMzErm4w2NicgQqDGcJZLyhsNTS8FPHhzIIXaZR5IjUNE
93tuaN6tLRO8Yrkspjmihq5+pN+2du3l3YKOgJsmEuxuznckBDcptFURkN1AMZY52zD4lWaWjRkN
lBKoeHf3BVM84ImFDJR8QEd0/a8nbl8DskHS1KQeOhaz2xGvstOgtANrHrzzm+TtZn8NwsTGcW0V
oyCwqtGIU61JOCIggzv6PMrbzf4ahQmNSppFqILDlGT0U+x1cNIIghbnHHsNwQZHW4/txgSE7kze
dknfXsvKnUdnAfFYHRThkDnjvydXeQXKtu5a5Whrpg7QIXssmi8qGqwjkY9znvdegzBJld4RIxoW
fCIqXkhnKbuLpvGHL8a9Aeer/Cx2R9vTf4qeiQQfjW3izetpqooMPXyrclfJd/MmcAqB67GNu6Qo
x0qtsHijlB/WVD7qc/NBtrKP532PD4OmE0WxZfC/Mx4eL7lK5jxeoGNI7vQtDhpIgih1eB6Fv1gv
KIyHyxYInhJU4dzNPCjDr2QSXEtEVjDuXfdWjXYeWNG0preBCXOGcnC3PZy3gjP6Rn3trxls16rR
67G1ajBDRl5N1SiKC3psoOVQmHlyLcLUpUmVYVV8mtfxVO3zKnmOPFaVemPqyll/CVbY9zjZDoUJ
onHbmWoXY/Ok8+aMZuuOqp93gkjNDz47FMbH9MKUKzsHinTxeyg48Uaoz0E2lTKvrV9sT1Q7F60e
429dpKKupAJxUwwnXpLDUP9AF+57vHpnF+N1IPc01R4PcK5eBJiQd6ym+9dpIBzuBYFtOp3RZaRU
NhDkUc7yANxO+E5Dk1iz6BvRMPn6GkeRMEWN0WiULNm2tzgidWHECDf9afSHowKKbcdGzxGBqkUv
vFa9TcGAhpF7zVYUjDGzN+FV6tV40RO0/vRod9PR7pZ4xs+1cczFLzH5OB9IJzoCRZhMpmlEVQIB
G2DWiZt/Q1pJm0+2wzw7UXuwQ+MQfxQ1mPIDxs5O+jftSoBjvfRprqaLOzZo5zIDqsg5YPoMHCRQ
JvbPhyeu0+/AaBDegenWJK2ELqqVH1pLvxzkh4roAp/nJ3o7FCYwZdOQNZYNlDI7GDCpDeXZLWfH
uhknSl6AWCiKUnS3vvHNHSQTpZqCkGzBE6qbEz2I49bPRwf8804jH0r7ai4lkatQVzgHyASsUlti
28wBSEf6qaL0DJVMSJPQsp11rd+f/27cw3FnHhOswDlbzq2CwyvKD4V2FesizjaR5zNxyoY0VS+3
+GTFM1Mw6sLX5uZAWdLG4YXy55VQZUFgEntJVvS0TO0JiHr5aKTf01bg6pwbFQ0gqmbpMgRUIbP7
2tfn3jSWLM8Wd3qI7mSXyjTVv+ZbvDd7y7ffDV3v80IDr4jQywGdJ+MUWrXWs5bi8FeQ0p7UpEVZ
fxp+Rbn52ewjzG33qgF9+GGdRFVdasxbd3xBZhxkhAJWW/VwEDO+bqrrfD31Y2ii4UonF0Z13c65
d94j+ZHkBZBZXRsMmZNlwVR1u7WiNliNm6wQ9ce9rdfQT/gXhL0dxGAKsYsUVikphM03t5mLgxyh
FyIWbGeeM4JmBVPOtoUGMrbQQVY5ztDRjWTAepxbvxmP51eL64x7AOZkSSy1tvLaBK2sazrTscUV
JK8uh9Pv5sLGtY+JEgibw3heAS5izDOBDw1eyfijEtkLaN4MZFXSFVz21sxOK1hWSuh06qu7NHeG
ehAYygske0jGEcs+qSxrAGTvzz6Ni9PBusdk/HNglO5VwcJSC1i/38MxbjjhYTNODR3vptkNWH0D
aXW08X7KCyeCMNV527hO8rKabP/WapEqThaYNiTeSr4Y72gVhibLDoC5pzYzXpx7CcbIYUO7EGiv
cHUxrGBYo6PvomglsofxSc2KN2lIYE8trX41d0+1udydXzJOnZqaREcloGUKaUUmFYhixZQ2Cdnp
n+wmPqmrl62OGqIBOniX2BEAKTM7QaMAVKypf+4yHKsYQT0v41hpsg5crSq0btBTsa39QbK7CdzE
WyGIHfy9jcYEyOkA+o0IQiGRMqlXhEKMfN7LroZnXHRzhHOgwOlRMJQ8Uasif1lfINlWiG0up22Q
aSoOAUIqmDGCTwB9KiomMfWfteAo5cV6DSoZloz+QcQJJowQE+8ps50vbmrWnzaEDTmVjqtl/esG
P3y6HQwTOrScpEpvAMZuYU1WQEcHk4CCTcwNGDsQJmDg0J7bNS9Q01KksMUbg7Q5hTL6ytg+5Zuo
dMLdYi9obCNEmuTFZKbUJJTHU1kCo5CoTUEEwQSNGT45ghMZma81GzfJZih+ZShCCUA+DDrViYlG
mDe6B4h7iwLmPxSBfmTH6G7zaIuU7VYHS3HkAC8qoah6xvU6vLZCvUI1wCfNeJ3RKo2i0bITqXyl
SJ1Fc2L5kyA+cY+rHQjjc+iBzOSG7t3xFF11ELtPvMoKCsulNiW++mim3nlI+otvTqwdIuOA6GEd
wZINs7r1dq39iPRONz7NXetEelgXRXAeTrCKbD2qR29TbGWAqyaMaOtaVXuGYpyGzP7234AYP6yy
NVNtWr8brIOOIJtsp06o0sL1wpfF05gja4a0ZmPTrFNTroz1OiP/cbWY02OW7aSNaqyWjSe7AfMe
UeO1tiZwAe6dHzqd/7i2Rs3cHVJZv8VGOcMMWiQ0gzpErSs+Tn6LExEj0Oc/DLe2tkejLrJDW8cS
52EHo+YTVXKKbol0HE7Qwv4ANS8Xb9OmWJKUevEZL9eY+3ickh506cCkaiwK1FjmIDnIh/fUM/am
MTGitfvZ7ghgrNgdUNNdlPvFzPzzC8hzOnR8oFWbagxDRuH1+i2xItv6RBZ3iDDrCQKaohAgcD/R
HoJZrtnQZtSBADG7i2eVXgOfSF01xLVHceug+wUJMVHaQn+T/UQQhEC3JmUwxpvca7MKSc9qjNPg
VP9MO7C1cPHKOKCaJaYbfTS6q9jNvRj0cOdXk1sdggwvRAEVzMQQNptY+3VEf+CMUgMUX9zKDpdL
KtcDXglySj7InniIm36gN5ZSUT7kn5RSgvmAEtRJSrz/LJhC/j5Ej439cdYE0Y+XVtDeIyhQq7L8
ZiTYHDe5kRRpcY0BSad5WKMfqeVjm4Nm4N9znoNpeofFRI9VH7TNsiJUDOvr2eqcfvkyEFF3AW8D
70GYNUOgBTdLBIPUJakTB8RgmA0rkyLTb5o6y59K6UExUDO/g9pnL+qKfb6Ysl/MxK6CpphpQQae
2dddiTEqY9Vofrt4lGU49jXViS5RRFzuRhAX0vfI6sfwSFZRtORlBHtoJiNYzKWt1haXMMwCQk48
A82a8gHLcKLzTRi8EFTeeMFlD8ekA2ajKOgvhKXF9EAqo3HkRJ8cwZajW/nNcuKRyDAMgmOHbZDb
Ugst/KaKYzNc/dJfDlUGVaLfxC1CCjeuRTsw5oyWl2xeMhVgZeUb1i/Jfjpvjej3mTNaqjp0k+VY
MZ34YMvzoDUanEfg+T59U/tnuehfsDswm0k1IOH5vFyUpnU6jOjAGMJ/316OR5QdDLPF1kYv0NsH
mEX2CvMxmUTfXbRSzKlir0sWGQkAZPkqxyVks4V0ffRjnvMsZqO28wwCf/qxO08JVA+PF0flwwSt
MkrMKiQT4+XO+xVj9ua4NFJs5kAbJ+MqK1qI/y63inZfL9spIxLSKFH6LHIFZnsapE5Bsg7E7HI4
qgfzeg60oDgJX4F4R9TOMvYVT5U6u83pOuK/OIwVR6sD49H07W8FMgD6wpYWV+/pj9mDMhmAnuvy
IlHjDOnDKIFQr4J6wPL9/GYSOOFzKWO3mdZ2RLN+C5BCuZ30h2URVA24+YRJ0Dtl6SYE6tl7IrjN
C1sZUVpdbgaPJrj2Nc7g9YaK4q6HyN9+njeIW3zBxdDERVhDSYRNJ+q6a41KQQAiyN5ppiZBVbjD
8Bo05UIIe1YCC7kruMNjtnFq9yiDT8CTMDjag8ZRHQQBj+t9OwRmF/d9kyzI1lBFjStnag2IKAeK
dDy/biIzmM1rSmqkdxZAItMb5M7VoCd8HoGbRu+/DLNba8nuddLRlaocKlER++mnJXZykBDfkaDC
SH2BJP4gQOVmDC+rx+5dpbXqWp7h4cll71O9xvQqzbztTgYi+Hk7VyRQz3X5fXLGeMSmdWuMXhl6
XTAd4hru+Kt0Tbc+1t5wZR9HQf7A+3I6xAxBAIv/aOxL2hpHMoitkD9HxrVh5LGjWnEtwOC5INjD
0cFvEh1FcOYwzMcOGSa9ZGmq5YzLXU09UTSmRteFPa10k1aikaHLb+gx0CeTRVC6Ru1laq2DVC+5
l2jqcMSz3eTP1fZ43jP4Nr3A0cNzF/qyYtC3NIZNBvI60geL1ri5Ldi7IpuYdGgm9WbHC2yS8ezc
e+WieEbv2paozsgNezqqiRD+0PAkx7IslFtdDqWtLZiHcdQfNNBOh0mmeeTqEC85ibtwecc9rmxQ
GTGIbEJo5/X6bb2stBAHxxOxUzsP4OyhxNdf1EN01H5mT+qJtlXZt0kW6oJQ9T9s/YvMPvVUqyK3
xmbiyu/NfvXYhuR2DehoRHX6f9zEufsLRmIAVUEPGis9HK1bvebVQNHqz/k1bZiQ3Nazwcmqupnf
XAnTDep57EYwINmMqUZ05L4ZoMMA9kjUBndwKs9L586Ua/kjfbCoaF/Nvx87IwRFRQuHswVJVFYi
wJzUpFPqERfWonfqNpDXHE+5gm/GW8QdCKsRUAxGSyILIEvdpA74N3Jn6Ub//I7mXfP3IEzGVLZ1
qm4LQNQMWkubv9jEbcBO3NZXU/ThPBbXIDqJD1IT9HexeU0c4wWry3ta/05BbNJ3liPZa/jfQJhD
WR1jMqykox1PEp6PdOj94n3843kQ7nll7ExhNnJOlK20E5jSeZgGhCCXgueDMoQm4HZcMHKUBu+q
MhmQUkP5QNWhxMukNIkUZcuyTQv4eqFl4uEWBz017caAkmvpgTVNMADNNXF/j2fOLwMS9kuhIfWY
AjWgOwpceuRoXNbHDi1P9m0sKuvy3GMPyOQAutFE6lKgTmH3kEYyIvAL4GYk8HduIMRRSRtaCLp/
TfpX7I4woxnXTKdvxLQaonqYvZiOdLRJR1xqFTcVViW5pYodILOO2boqxRoDUMsOlGiWqowVJV6L
iVfevOsGvgNj1rDU0k0eZKxhv/mNfG81X847Pu9s3q8e44RZ1WD+kvZfLPrqjMaDhhfpVfthW955
HK4v7OxgdnFvrjhANdiRpxhx6yMH6sjnEUSWMDtYnqJI7XJYErUgYHel+avUXvaDYBfR9WCPpd16
sf0+kbEqarrR2lvT5BrYatrKQVsOKhd4ekcX2mIkHzqQOAhyT+57zB6XCetyLefDSv1Av1FAcgGx
pYv6iEq0KwnL33Sh3ppoyjSRAv8Lm0sP1gi1bgmD951dQjIEp5RkPGWYOXbGsougN5y4Y7w5apRr
gtsRf3H/IrPXlDWy48bKgWxpy6O92V+Mbv1lTcmP3iQ3akc0warynfIFj1nURqlQdi9xLUo3P+5v
qkzgLKLfpznOLjQRdcDkXgN7ZNVyIdFTRqXA6WmsOfOtnmP+DmHII0kaUlhQDsEc/1TjwMgfzu8r
kRH033cQW07scuthBGb4VMiJWboo+eKfTOrLd2AiaoE50XFNATGgRAemnaB0f3dkUb7cyBVdeoR4
TFDdtCg1xwV4lGIOfQIQimwO1QGbGOWR2BOOsAkBmShbJqOad7QqOATLQ3zoQ8lvbE9zLMcI1gMe
cmVBZibyCybcgm7NLAYNFmLw9yHD83BFimNJdIGDC0IFe/1RWonk/QQYLRzQmZDSjiJ0FwsvA/wj
96+DsJedXh9aUMgBh6YuEJ8NtgoVbzmg5TOLHP6Tw7OvjmCLNrq8A5g8+1kSkOz+/O/zvQFJsw5J
VlpKYNxdl5p2MkYFeVEClrXu0kaBrrqAekfy+ZlEVCjVwO3/omn6P4iMw6/5hFZjghb36NOIzK9z
tJPqxaf1EZp24HKc0O3mgk9MSPbJPZPRGGND65PeGpmbvzkmU11J8Psm+dQWF3KWgUHmqPWimz/X
3Xc4TIzqa3lROlpV07ZjPR+X4uNaCbyCn2fuMJivZheKohn0UUc60JF9BfJWW1gewUmJJ2gR/4HI
IOaD9XGDzDkDWG1dyz1Ytj9piuCwFUEwMamNLbtvRkAM5NdkbJgfuVqEbLncw2O3aEwciiPa0Ewd
ILnUbzCQcxF59IFi/bkGEWjU0htLdJiIEJk0kMSK1Y8yzFJb63IsK83R+vHTu3bwX79m41HZEdJP
A8ySv+KWbYT5IQu0I04QtEljKmY9iPxBYBUbk7IY5yPYDOAPw3fZQk9g+V1gEs1F3mQSL1+KMLnK
Ylp/XhRBaNtdqlRd5X4wvOijFHah7QnPYK5FmHsgtFiHgguDR4p5jqYR6XqrO/MpOVK+8A1CvY69
+L85PkSdOPy4u4NkolGuK3qizcih5XD5QZk6Ew/3hM/5JQkwpX8hxOMu6Q6PLsEuc6r0LgbzKfD+
0GBvF3m4Ks4YtODOtW9FeKIVZQJU0o3xstnwEW38tBqFry6TIGTwY+DOIiYsJf1WmD29hSwBfaWv
w+GAoc6b9fkgnkQ9FiKDmAg15GvcUX5+t5GWh6jpD4o5CR6uuAfUziAmPpmo3TZxDwg0qvTJUwmB
+bq9V1vR85Vw5ZiwpCtNrabooXJbn76HgCPCrd3ocg2MoAnf1Xxt/jUL7T6vPa+zpKmtGpg1nwaP
fqnomHzRHKo1WVwJ9enO+7n6pnejXK1qpndi6MamjuyrB1obHp6e61hCSSbBNkZN4bVxylxWk0n9
fA3/jO49gktYw9AUwTyicR1/F4TG836oykzcUNcszuMWoQqb6nnc0gGdn+4ana/7PcSOp9A+Sr13
HlUESv99FzxGpY51iQaPKpUP0yh9UmpN4PzcDGDnJUzA6PpUATstFjLtLa+RdNyBH9AP4pw3RITC
xAylRT1GpYa0RuER3O/072Bk/28YTKRYtDKVlhwYWv+hJR/j6GaaBYul0FDw5oDcrRYTKmoC8el8
AEaNQtlF9Il6QoHWKzzjf2/pZKVMn19uIbV2nIX8EKItxoSPITXQrmoBvH/mh0j9+FN+ubnJocH9
WDTKyf9imBOhryEmTmfG9bq2bIsY95NqqE2orWkEvL6NsUD5elaJoLuMC2ZY6EiEjDjmqBk/NxLo
P2cr5trm9AESwBdNZDuLJdRnpnv0zdfbwTC+ntmNVrcWbcEIhks69IXXaF+/GkHs0iFmSMF5h+Se
Kzs4xulBAidZEh2mq+L1GoNvXqcZn5IZLQVjJlhA6tvnLGN836p1s4o6zC/ZC+7gEQnGpE0xirj4
urZ4KSFfz5vGj78725iNoBaDqQ4tHZj6w122Sg7Ih7wJUtfd1XhoRE0T3FC4A2T8sVZnMholBVSu
tuQmLe7PWyT4ffZdriF2pkw6PtaUeLb8qRHdggTOwIp142VJ62obLg6Fl0sQWv+S1/TWnBtfjyZB
IKRL8cYZ0I0KRlhwbqjsO2ZXTl0GYcbfBRnlkIZ6SB1cpJfG3bQvMOyKSaomlWkEmKXz+vFRI55h
3L3jo6BgYaMBGz1MBrNhuwQyYRK4vVy195P4URF9FO5H3/0+s0MNDBFJGNagtV9nBe2FIhSw4m+U
HQSzM9fEnLSVnkpLYJxoWVPyQbXijh4N27GXC/IUrpvt4Jh9WfeTtS0p4FoZUmdSd2tgIs6Blt4h
1SvRicT1AP3vGcHOxkM+opKX+vmMML1MSb2quc1F46bc0AZ3tfG4TAyZvWZv6tRYY4FrtqU/gHLb
qeJHa3tqxsdecLiLgJiHACuXtLa1aJ1qzjB7P6tPgzYqQV2aF63Uxb7Ub4MgLeL6n6EoqkYstFWw
IxtQ5Si3bsV8ZNc9ROl3WdQhzDVp9/uMf8eV1gwQ0cWDkYZHG93cNC/G8fsRjcnjIU5jDFeTfg7P
b1quV+wiNbOO6jqC6VhHpCZJ7OjZnQbSCU2UUPLvUjsUmiztUuM5NSr0WSJe12VIRT4o78oMEcze
t8MprD6Joh3/U72kKEz+D0E9pUgI8NYk+9zMGp5BZAFzDXfhdnuXOeLS1kCNlkY72XyI5NkxzK+9
Jvg4/HV7AWGFy/NYKRUMEP2uYFLJ6ClzNSe6odx2/UG9P+8LvHCEuR2UtzFzQsVmX38lPNRbWpGD
Lxwi2W5N7qL+hhT/R9qVdMdtM9tfxHM4gCS45djdak2WZcve8DiyzXme+evfhfw9i4aYRqJ4kY0d
3i6gqgDUcEv1TOn7ZZy93UEUCaF0k4IOiWe0aJdGSkk8IbYdXyv5z0nkhPaO1O33ObfaahgNWjE5
WJ9YiXkyA+qr20BE3bub4d3icCrQhnlEKgo5cA9x2eCV6lr3fnHsiBR692TaYPFZ7LluKCL24/8/
JyJP0VAzASYr3BUwPCF151Tg7vYUfIvIacM6pGGPAadQcPIERnSpzuxWVGOwq+BbEM4xzCBVpvAL
eKiPLnuewXGjidpmfYvgd8Z4hMuat6vhr5rHk9tZ1RKvcgU4XIdta/0wJC7mpNuWaPy1QAP5IdQE
lWlqNLC1w8jUjsXcjqxTUVhSuPdG2i4f28ONXy3quLJQH4SMwPMCyiDG7WB1oAlozixIhcYiwWVV
tH7cEdUOg46YM/CqUf1Etehayj8bJPlGeu3x8k4JfARlh+VGMvCzqCvGesLzqTEGzpX2KpysK1o8
zk10a40wHDNfE/V2lh3eg74Kk1UwG7AIuvM/6RkULR/nMKK1IdPYAXFpEkx0PCnRZGdz5sijwMOK
7IrncjCbda4MCe5CklsvN0EpngzJVZ5ULlU6pxlSv53A1l7NdlYu3ybD8KjZCfv7mYvg3zYb9eRr
ULuWFFHB5GWMEqzQqzVttNXaCpLArYjX56XW5BIa50tSDb19qP9HW80xOWhX/WHyVT+105MwfCqS
i7teqOiIGzA+99d7Ojxhhkd5iI6/SvPDWnQJEKExU9mYgl5rugmfhcjEMtvrMHp0TE99Ao6JoSEB
KIXtds4PRVOeG8z70JJa4DSFysR5mSy0JoJmDoi7OL86IDIHpeBawPgMMl/kpHc7LrZqw3kZK4mU
VNKhvIw0tv/IshaWo4z/G2JRBpmMBth3nXYWBROpoSkmH0HL9CjNwmlFTGa8ImpgLr2dRj/f49N+
Y/AvsLGsDDpYwMiT4WwmljPq06fLEMwtvrWBVwju0O670UrzEBA0ym/mJTqEfXiq584xq+RgrbJA
N0VwnMnNUjgY0Ygqhbms7Tb0LcN0Iu1MxrtxEAwG3z8QXiXjbA7VpLq5sMWrC4xPUobCjsxJF2jB
/rn9CsKZmpWOudqtAFHCrzE5F5abk4OkXWc0s6PV78rj5e3aPxBe8TjLmqYo1zKK9ZNXe5Vzm4K4
A6R16SLKTfyNDb8icTYl0znScgKksvOMUw0i8MRZcidDqTTjJBHZsGi3mOJsfNbap+agMMVIrce2
X+1UE/WSixC403tRpeSXwWpl59bhgLbNd7zwqPq6ZNxpHU9rq2kFZJhwWik4KB/lXKDU+08IDSRi
jNlPVl7KgDbrZKCJYRgQyEKZlNV5OmpUyB2mkR1zy0EdnfcObduAcTpgVkrdyqz0MCP+0DroiLqR
RcT6TGPfOKANBrfxsjl05mCiFKsq0chw1Sno8heIsbvzGwhu56NJ0nDUA4JKHinPtYhfTCQCt+9T
1U6t0uP7ETEOWj64Yz82mGrT3lzeDl4OQwXBAartFVCLKQaumn/aSFlI/VRjHotr6H4JziMicC5v
3ow8ACdIHZl5NGIEutu7I2YcsE4nerQQQGiO5SnyRZ2/bwgWODy+GDiJiYVxbbXkTqfsG3EwdQq1
fx1oFswPqH2uwNdnVEi9loGwh/uNe+OhuXMPdC7RNLC1LGKHwL2lKEgNR4iKBLof34u0XLB1Lz9n
Y7Zx2SVrMwFuUg7z4oYi6lTR97nDLpkVJHdbfL+Mv83gV0wEJsSrOL9cDH/z+4mGAYwNYarXntXB
JfNNLiICFGkf79qWcDbyJob2SVfKLbs2gn0m0L623q97sih/JxKJc25Z3a1mokOkmgbVfG/SG8X6
dNlgRRCcb9OaKU9kFRByetCqQzE9RESQGhSuGucURoQOYn2FDTVeAb5JMEXEYCzXrieUILFh2qIS
JCEg5yTMVp6aaYVQ6r2SO6xxL/JQY/VYM4ZIVhgnuhqIbJXPESxVPiqdCUS8Ciub0dmTBEw91TFk
PM6NXYumaYhk5GvxMA5Cn/IZiLqtnlgzxnyQjwZ8A2MjEtfQCvSEL8zLkbspClRau3l/MHDxqYcP
WiwqtRKBcC5CqUtraSlAavNgdndz4U7CSYLsG9vDnHMTfKbfMo3/HSDZT1YurqEWtLzCy28+scqJ
OphFQgn8nsqE3vilfpllnfYQKtZ+qP1tWXy+bMFC3eO8hF7+/6pJIBFXPZCIObqnB6wtR8xKJZKG
8xdhPYQkMSBNP19NyTlUvMvSiL7P+QoTLelVHsHD6ihKS66iRpBjY///m+2naCciIKQAFSl3qFp6
FuogLpLcVf0kW5+Icuhw1y5wKnUnsv51WZhdfd6AcU/JBTUlaWfh45b6Qx9uqJbY1vTxMsb+9m9A
OKPJJ01b8wwgrL7dVc7KoXCkb9J1+NSeloOIR5i5zkvrx/Zvo81mn9LBSLF+v3otGF8dZsqKawd3
9WAjFWc1iVyDjk3L4QqeBk91+tqOPOtD6C9+AZd6ytzQK/7l2+jFM2wgOTtqVjWmq4SFXNOvTXrT
0UdaCbRPpBCc9Zjd2tKuBUSMCD3yOY4RgrYm+i5QCdHicUZUdKSqlBkwKeZB4PV9YgcgqsPib4rD
plHPkj1+EWDu+tXN6nFnbouROmVVQDFYc8z6kXVPjXbGLsjEr26VL8KApUBIPvKEu6Qe4v0PIc+s
uhTVVLPdXq3BUtkhhoizAZrLh8tCCrZP55yHUkdgcF8ho45c1XCXaWfdOF+GEEnFuQx1HCc0RABC
bZ4jK7dXESeKCIBzF1MZKlOiQzf6rjqk/bO+Vv5lEUSrxH7BxkUMIaVgFYAIdd2A/1tzqnW2aftw
GUXk93TOQ6zVMFCNrVTaz67agwtKBetkpvpdqjqW0n9Y69m12syL++FqpZMtD73AnPdfh5imiqQK
IWhd4pTeiENz6tjrUA7MW1YEgHsmygBCn9ggjXOiu1/UkKLM6e4evsLyj9KosSwQewG2q+9KOQhV
7/LaMjf0xslvvs/pOQWFYVWi1MXVjQ9x1Ntl8bT0uadkrtKLokWsCPwSFqfwkTHNa5fhQjHV35Xu
dgnPenllTAFB9Wzd27Hqr/TnZfF2FXQjHmcCKziaW1Ov8LAeH6XssQ8/d6nAU4hWkLMBfVFUtWoB
sTbH2UBduHUaJr9PD6UmOLX2HwIbaTg7aOKpM0zpBcqtj5pbPuBQru3u2Qqo3zogyv18efneJKVe
DsoNIndQttWyyAOBepCgvCv9IjCvzZN6KP81szUPxB2XCvoW1TKFbgzKKTTPannbv8sdbmThjkqF
tJmeDIBo5Ou8v5Hrg2CxRMrGuYghxaiCrARA+dQ/zXgbshjSZ8O1cle5b86s6iV0VIFVCUD556iJ
F/ecMr8UTw8JDLe8WRL3smACH8S/P8k8Ub1oAVF2BxpfNaJIn+j7nF8Y4HOrmPkgSznnkUsq0YWF
feCC43mZ6bo5psxYahezB8Bs2f2RlUWmf63BkDN2MD/yU+GLXbQpnE/IwL6XJiwMwlKArLQmdTNM
B/amOwO3pMgp3LSx28n+b/vEuYdsiKysLYFaW8dyPZYiJvA34X7OSFXOG2SVQpHEBUB8ZBGx+dD5
2ql9mXErJKsRKQXnEJapKTSdWevkXCs+Zo+djhKo9TG0BSVDubAFQQTHOYfO6mW0SEO0tnPb+DYm
Ak+6/302iN0CdxEiNn/elPpaX4piwV1stgKS/tWNgoNu/45kvQJwezNVZFULDQB1hFIkhKWukHJP
HL3FFXlE8a+IAI99761NveJx+5NPVh3SEHgKze2kPjfgFyhXGxEQgVbv29IrELczbSTFSGng8jeF
IDer3WxVnPBdr7XN6nGu2xy7YtISnKxV54fdFw1Rr04QGxVoAP+IoXGyjOvLc1oag3h46JVCdEdl
l7ULe8I/WihUrE5ySDH6v5hnh9SefDNgXKnCkgO2JByYKcvg9jatX/MP/9Toae1nvUhgoKxMsQuy
QAtYmaKotZBt7yUYtqwb341R8sUoMcMczBSl+Q4FfUBE7qr6UBsHQ1QkvaPVfwjFmemIfitw6EIo
C5NQx9Cux9TujL8KQ7RVO0fSH0CcuRpN0q4TO5J0PCYwRjwAr+315LKjQRzJe1OSAsf9BxpnrHUJ
ZvuY7ZXxmCzeCEpYxktseVhLc3QXcGj8+zkEvzApMoSgYaCYWfnnxlV91NGcXVZBt2+nz3oW20T3
Lp94e17PROGooWkgRcd/uOdLPLZWa4Vr7EmHwVvdwhuvFoyzQ0+8j8yN4MG+44kQSMS4X5OwGnp+
2GfT1grmoekAq+6Nb81wbFeBPLvKji5/jOjDOHCZD1mqYByipDZjb1JRJZQmxAdVVuWoJHe6sL2a
4PpwW/r3DhZivYIyVd1YmJqiSnuYAYqhMmH5MXk2/m3L3YsqbBC4Vxge1Iy9HggdfVjUIEJNpCSq
1tu13A0G5yfqIdK1TAWGqRIMUWjI92lZvCxUHqTOmgVL9sIz88YrbdA4P1HFCQLXCdC0WwwfN2yy
IPdU43203Om1M2NqyfTEUoWsOCV0RCUEIlk554EZx5G8VEAfUuTDv2XSc1z+CBNfYFw7x8kfisF5
Db0I1WGxAFNnvhEkh8SjrmmhRPyf1DbvHI9/gHHHfDNU6apKBlS//1CUt2PlXJZGtGacO5ox7ryt
DHxf0QoM9XiKRuLX+UkqPvwnHP6YB82usoBRN/ZmkzhpHCzh4I+6q4l0YC8YsF0w/rCf0JuwaAWF
CjaH6EbFMM8UD5vuy5y77CRWQfN9WTKBc9I5P7Eq+pIsGEju5QaoVErlsDSTr4XJmUiRS2W8BVTZ
vQwp2DR+cp25ROmQdVjMqsdjerlaoswu56/6cn8ZZ9ezUxmcmOAGYYzOf7rAyVjKpq+gHN06H1Xj
rjSruwjH/2WU/S3bwHA6Xuq12eQLDpBa8rVnRlLNSkPRM2cZyB9Xbinsm9y1qg0ip/Wx2dNOMzX4
dmO6T4z5ZjQEZUCCpeM7OyIEmPtiILFXWA/L6NXpZ0PEhCQQgp9EKsGcwP8HiCn8LC93cybYl92b
7OsiUU6xy3lsUr3D91dEr01ypxmPiBXZ6fgJAR2nqDGARBV4o72nNNjFfmsc38qRWk1TqRI2xnpY
3RjkHKFrnM2g9BYhLYxoh9jybs73XlazIgyhdYyoyEHX4Q+1Hk6qNAnOi11j3YjEfscGZ+i0Tm0K
LGOani3cxVDu3VG7qx8uW9G+OASsHyALUN+wosvS0mdTBDeUkCfjG8YIF6IL0d/Y6SsEk3QryWpo
cvdyI7ofUNUI9jyk2ZPz4Mpu4VuuqPZnT78VzBLAmF12D+M7M+uZ1kZXQBfCxaukozQe//2KKTI4
fzVQyWOiL3dJri25XKMSl+QOVL8IPI3ToRN1T+/exBXMYNLAj0JQGsiBxGEoq5FVwkgd2VEdpCLv
JeeZvT2z2/dU/ZiYvWlhsKiFBD/fda5OPfiyaQVVO/+qg4h9w2Vs3Yaf+eGNKF28p9kbOL77PJOk
ZqyHGgvY+tNyyuuHRjoRUFO+Y59epeLb9kkN0uY4A0xd+FH1caAY1S5KIYhE4XzdYE0F6qWAkZ5X
P8Fgs6ix88/KDSsiyZBJNcFaj1kUov6EXViwdqO1GpPVZI17AQy5Gitx1eCUGB9rdOt0SBhL1wuC
opeXcNd0QYsHY8IDjcH9abrtUIS6mQCo88KgdLtrxhtfopemO6pX6aMm6Cjbc0YbOL7DNU0ahEcs
KCK438IWzGzktkLI4LJQu/7hVSaTM60EPjdMWuxZ3rkrhiJJot56dr3hXzPomAXziqnIqsVff0a1
sZZqhO12uN739RcrRJGtLvnz11kReO+Xusk3WKYGEjYQkFugjPhzg5a8D/usL3BtHVAfWHgQJvyo
HjFeMsg9FLMdkcdyREV7uwJSGWQ6howRk3wsYgpBFlnoMzxs8rmyG0fVHXX2M1GiZO+GjIAYehYh
Gtw5d42kSpQb4KOHls9gKMv9YfbX1V2p7FfdYRAxae/eIbZw3HUSWY0+JBX8OhpJGLtceMTUHYzW
s3CNmA7gfrmshvsufiMeZ1vyYHV91gKvfep+1hh2EfvtoVzAgzUd4XY9ARzThDea8grHZ7b0NK7L
LAccfRyff1XgKjfLYGdH4sNB+v+W959FKTbLyR+TUzmsiGeyY1I6Y+qTUgluyrs+cCMP53pV2g+g
l4B2yOlJH51Q6ezVsMf+y+V12/UWFkqmMJ3GxIHPGVgW1rUeKyOiVC2GOQeFdrj8/X212wBw90kp
7fAMmye8KdITRRVigzfM0qB/8J+EBZTdVdugcbfKDPqtLyPEyX4m+csEI4yGTe3hy+BTkMiC0hPF
j5jw7V6Wctexb2DZz9pcASu5IE1EANtjrk9zjlq5DMKcjqGnN10qbCTfdVAW7k2qLiNgyuueFE3t
lFsy7uiKHZpOPdqGjmn3pRse1xvz6/TUm25T/UPS3H1ZX8E5xdSk0lyXRMGdoIycJLKT8jEVkTPs
YaBPBHRbGAnPXP+f65nIEa1nZsxh9002rsI4BXW9wEHtYoAUV1NZMxICLX9iqFOCARcF9qzrv+Hx
nqI8OxZNf9izLlW3ECeQwaH+hmB4Gac5G6U08Toy34ZgSbNNJRZd0vY83xaEszCMuRqILmeJ1yyY
1YHpt2gJYWXtZevPGPrAWuMva7tIKrayG23Xm3DUWyNPvMXwR9OXRZRhu0fHViLOnPqJkhQFuYmX
HpccRfPJibh5Dga7CEMzBuGTdzfhscXj1C0shxkvUQhEro2g/diB+7Jwelt+xkAXpFhQSfYfV5A7
i9NwwNj0DIB08drp3HQinWBGyJ+GW4m4wxeEQBkuNlhB7da8/cXKQB4Ys1PrsFv7ZX3YtaRXLeeP
XrMei0Yx2HZVHwtwUBaYHiQ6bncxMCjSVHDhNFU+qlOhaqWDUuAiSINQCpIoSJrgshh7ZwdIBX9D
cI4tjsNOKQhCBdb0EBoOXRRH+UEMwYG7r9wbGGbOG+tpCEgQxhAwndceK9lhnC0KRt3hmgJqBiE5
vUgqzjushawXE0VQtENiLa5RZ17akhxkIkInoVy8V+jXLux0yCUdtOfokGO42aTYPVj3+us8sAT3
CpE+cC6iraK2bEroQ5ie8upI6bdFE6TgRSvHeYV+MAZdrQGRWKOjaqeywwzRp7wu7ct69xJ/eGOs
G43gvIExDqDz7wFUG63ce2uBAKPXomFyuImqIpQwn6PLYmdKpQEmViz4J72a/VxiI6MgNmuHzG5M
KQJ78wjW7+tpJowXZUhxAxoyUItc9WDbSq7IjHPioBSJ9pRofX5dECMFucBoZNeYC0siuymL6mM2
jm6RjYjJYGiWR/N1epaVQRSkFW0f559Al9gnZRXi7SOdl6+6Diou//KqChB4UhCi11E+MzMrxm9z
iaLv0JYtUQxGoCI850fVSGspGwABv7/X9G5iBV1ys87fLssisi2Lc01zgnZTtM8ynzF5MhjFwqPh
YtFQQWG5oviVaOU4ByU3ZUKyFELJ2mjLc2FLYKTpe1HxxO4t4lXrLc4xFZJW1aQGTKMGOn0g72no
wijT3/7cYnJuHG0WhpLZYIwjYoysI5iV1bW9Td34068al0o0UEy0cJxPysaVWgsDtEabTkEVBUSU
GxctGueTpraxOoMdg/r8ENLbRnrPxQSEhmxmno7yM+779dDXQ8zyqjU9ttrRrAVWuRvQUTcAnK8b
VXRNhyMAWDfIcs1al4m9nuIb2T05bIrddH/ZdvZN9FUiztMsJSYAtiyTu2BYo6W6FbziXH43I1GN
DjOLt178NxB/C8Jkz7WZMS3ci4/GKbuqHhMQpM1sdEnqTZ8HcWPNToE89PsVkHvALHhOaIP2spQG
5qXMB93Lb1ChKpy4tfuq3iJx7kfrk0LSF9wh9NsCJarx6LCCoCyonkaPPBXfMZ7ALh2RHxLpCl+I
O6ZRipGysKfZD4OsQLsSdcPSbr34g+LFpxRk9Q1InwUm8DfO9nVdOcdkpEZKM4J17bzZVVzUsV+H
/uiw2TelI6IH3H97mJpqWshOqG+INuWhk2WJJeaXe/NW/Unv53MXhGiDDs0jG/xQXgvzIWy73mjq
BpLzU8iGSX3XvKzrS3sUlrW80l/q8UCS8tdl+9tfzg0a51LCUTOSlRUCgDjHxTQrN/J6TEd6CeAe
RVwFuxF9dYPG+ZfQzPK8auEge788lnex0wWRl//V22agIexuC3kRRYvJ+ZcmmXu9ZZVE0//opjOn
84sj6+8RD7plH7uwc/ylpqvDSOlZuYiuJDaaRhNFsfPEN7Pa1jHisXiuSGEL9m/3yHldUf6Ok6FG
dyhZVYXeuKxqCbMa/jLO4yl8QEQNtIXKnSR6ve660g0kW/PNya11tMvrl018np9UR/Uwkv5DkWNS
8urlXoxke/AfhWS/aIOICy7JFlZz1rvFt/GoYIQCcemtEigOJjN7odcKDkLRqnJOJozS2KqYkymn
9HqVxiulNb3/KBR3AYqHPExJA6HIdXpk46ZD17JQOIA6HCe1CVyM14mSQ7t3oM3Wcb4lNpq5DNlC
ruZxTHyp/z6sogoMkc+0OJdSWBomr8gA6SY3+4DksYdmCZAWneNvFJO05QNG5ClHwWoKDN3iPEsc
RnI95fBj4dcZ10nlMH4eUS8tBcMDXheiQ0hkApxbmdoCk2xioMlB9C0MMLIbvehgoaN27xS3kf8f
xSP8TBYjma2qZ+J1p85jTLKhG5fHwU8/oMrkkCoC/Rc4alw1/7Q4qynaFZTg7LoUBspHLKfd25Fq
ayfmVExXNCZlXzEN5DgoBpWafKJDjau60YwITyf5Y4HKxPVL1LgCFdnftFcMzqjLPDM62HTi6Q+j
Gx2UQ+yiAOmexUDqoPhLqCT7KvmKxxl4O2exoUTAWxhX4RBUDhsYBQ7MG8aeInKS+4fPKxpn2nmT
TiBhAFp+/FXCz1Jr8kEE8zcXhlcczrpB5CmPuQYcEGajcfaQnVgwtl+86dzjiSAaEilSDM6uzThu
zLpKEq9Gy72FKEF9H2qCWnC2NG/P7VeROGte8eCRIkVCEgxP6UJDv4jyUR6drhWcnPunym8cgz0Z
NsfYnKzL2paQRVY/pvSLagkeU6Lvc0ZbaVU0dSW2poquk8xLIsHvF6yTwR38tSRNtcyMVM/91siQ
kAlMrXb0URDaE8nBHfdpZZCcxFgnZco9k+Jiryu2wBnsGieVFV2hGFSs8Ek6vURLg24xjNxh9hK7
z+ZXA3RkTIlFIfjdNKu6QeNWblkGqe5jZJpIoPnjQ+pTV8+Q/Ga9Gi1xBbLtOroNGrd+fV6MctcA
Tf6qv2RZI8846i89KWwWvVA6ER7bz41eZyDXiqQSeIv+UgYyyjaiog/xJ0YikZ7UD4boHrN/Pm1E
5Hxr3I6hmkrYPsz3KHAFZew5xK7O5ImlhP7BI3v3Ob8B5NxrpkRDTGQAkgHvsfFqjmNH6e9k6WSG
QYoy1gxncjOLtlIEy3nbWA9XaWKw0fI1nP/Ko7uEyHb7JW40W05rh2jPuSiZs3+B28jK+VyNmLPe
s8WNQdHB6nqqH7G7fmB0yeg/vC6v31N3vDUPzgH3pB+alRljVvxAi0wTP06icp79c+tVKL7ur5zI
qPUaMCTNYwNsMaLS1b4SRH6QhX0HczCrQNnIxBcARk1stJEKvOW+dxtYgpN5WRAetGAYYBa5B9bD
w2XDZ/vy5hxDaSg1KYpPCeWWsYsmNTYowvaZfhVrLmkerem8Gk/U+Gq9q2VBfQXjH7urjHkxZggw
64EGbPrmaK9Bi+mbbKbtdPWunOwGjjvblBbzcCaDpSSKhwVva11E6vs3CvJ79fgofqNHHRpLgADK
XV9xcRV1tZvWYxNM6YfKu7xVQjTOR6MgOaplHWhyYJy6r1VgduijQrmXihFw1nejEx14+076VTzO
SYO1m4Q9U474jHKU6dsQjAf9WrtXMM+ZaaP7nnLKrYJwLrrRlFLBgHlUooBOiI4f4/WwaCL/uHuM
WyjeQB+fipQ6t4yhohSZ2rSJx8aJMc7aBQzvfnWOD/FJ+m4JLor7u7aB4xaRFNJKMtIAbnGWEzlN
wXwIfdq4/5B+XCQet4Z5o2KyC4F4JJg8BbPmQ0ZSc/srsyTi1NiP6G6k4844OmhVLJc90O7HylZ8
1UO1/IclxcNWQqOuo2JqRC9MgTMZ3ngtcA6D6hzUsxZf6RN2q9wqXYX6BHo7fh/Um7gV6f7+Mr5C
sL/fXFBkhOFLKQNE+Dg/sygZSMkcebCb8woCAtETadcNbwTidLKr9RrD84BWgRm8wbDv6WuyRo4l
xXabH3pJEB1jOndp/TidjEstlGBriVcOGPExJTaZ+qPAW+06j41InB5mmTxZ4IxPELdlvjHHXHs7
uu5fWMLawPxifhQAinaMU0WrlBSpnItXu5ac/CoD7WjhWq4o5C5aQe6SpazTOlYy00C9cIm1nIe4
FRzNe08nsE2ZqMtGIuHNaD0pxcMvDgHRoM7Dso4DBldXzXUnqpLZI/kxNUVBCAXjuwjhi/MXc6xn
K6yxcKH8NelWJ6kw2LHUj8o4+INUOYok2WakXpG2/n550/b0fgvNKWJvlgsIpuEci3yV7WZ5VMf4
kKL8sc/SL2OtBBUVtV7tQqpoSUc/jIpCPm7nmjEEcUENaSf5Hqebuw53Zps4GRsu+HUeBO/rPU+l
oWsbc6lkw7RkzgqSca7HykQlVWw96u1VMV8JJ8GwH8wbMyjY0XvDxhYiVfKnpzJLrYwapvd9cm5k
z5hGxzIGmPSPJTOcy/u1e5ptwbgNq9SuWJoKYPFZPrFHcA6uiUB+YnEjvReW1e0un6bgtU100K7x
DfEKG4WWpdisUU9RLR1Y1adZEdjZninjJPmNwXn6Qq26bLSYM2yP3XhURQq3KwN+PvSNWBQD+P7c
H0nXEryNkBgwresmsnP9yhRVvu7mczX0vLARnGhh5YvpZjlVicIyx9Khf5paO/4o2YwwXXLG2sFA
JZBRgUncOoqoGfdle8Xl1q6TsogsDHfKjhr90vcflPg9ZSVb2bj1a+O+M2nMZJNvEiO1aSyIHe0r
9Wb1OKVeuhRl9AQdkv/fFKUep5fqckavLCLOYS+qN+a6AeM8ghWqRTTFLIfzP96U6WW8m+hGsXsz
2y4bdxx2cd3JVoRlW2/Ls/yT1C8MBdHJcMGNrRRo42dvWGHXxt4pvIXl3Ct4OqOBlBBPu2VU1Sv4
OGZHPyF76ueOiKJWuHPM2W9uaQMiSEPEqltaBB1KPMC6CSOaVqT4ZDB/R58ve7/dE3mzddxjue8H
SaELQ5MKu2yuU/MehBl9LYiZ7kaqNmvIv5MLvYpC1gsIfYxVm+X5xkP1PC6OdmKU5srdLLIAZkMX
lJJPCat0NPV+BWLvTuBXRUrfcIjbeyDgtasHVBKKnkUCx8G/nBM5xXzFl6Wk6AdwDOtklsHl3RIY
Gv/Oa0NSpJkOmUhAT3iVeANrAnxfdmO7W7z3WIZlwUGFNOJjjxxRceoPIUjGkdlmXUqiZuFdqQx0
l+Hlgz98wGZJrLrqCOwrV1Y/U0CSXNDbjiZBrkb3eli5HW2PuS4LDsl9nXzF5XWyXKdyaZOXbOL8
xLrNxqvQX+8HV/VZPf276t21DR4XvDFACJY3LxUD0MjupkPogSDuRvzmVkxmtquNGzDuGCuqNZ/G
CjUmBUFmKtRPWYXz0tT8yxr5Umz3xsw2ONxRVulFtHQDAirpefSXHMc0TVBbpqHNp0vtLLE7tKzI
R1ZgJm6CFG4hp6gWTZRw7bCF622F/r0XCltnvh9Q81W9lERclnZ3USnuIwpupRgRw+1gbaRmKifo
aUq6D1nrFNoHSdSNs3v13UBw+4aRUCADyAAR0egjAb3xQr5IOSbN5oZTJJN7WaDdILdmyQoYqxB0
wNCjP08b0yQpWldhe/E5+mScBhQirSim/dF74Cx38vv0+j1F8VtE7nyTqsGycnZZSOTrNb3X12Mv
DGLu+v6NVNyplimZPqJ7Bb4f7Jig184OA5xl5+OasLjLP+js3FWM34AWX5hgJUvcIm6Kxs4isuuI
OCbSMP0PwWYx9XpjaxYu3RTTvHWVn+ceJkNs9TqjPgn6MxvfsgbRnWrXjuQKy1d2Lz0bLO6uVfZh
1BoqsBovuZFBDD0e4s+dywoMI7cS3EL2l+9VME4LJUzIK7UZYEp67iaMv5Ec8D7al5eP+YK3q4cB
TwRhUnRrc54qV5QqIiXIPNDmpi6B2ny8/P3dq5T1+n3OF3WFPLYIi+KaWF7LleVRFd1g5accJ+e/
ByImuvVUTdcRK+RWKyybuk3CGGogB4Xhrn2CiNrJBJHQZZy9XdnicJaKMImygjWesSNl9oj8otrZ
ukCn9zZli8FZKpbTmgwCjGlVHzXMJHdom4gE2fVyrygKb56raeqRRoFC7sG2jnJL+sUCkbEzuaWX
niJX/9iKGA72tGELyR0VsaEj0JsCcqEPSAHYsXZYm59qfn95j3bfRFscZseb50LZSpmszWwBnclD
xZedurppJxWKgRn3YuZGpa2adiHKRO0evVtgzpxmdaKYdsrWNFi8wov9uGJJgFvDXw5xYy+p854L
NqEqNUFjg4ANb8CRLCV9HJLI6/TQaeTUGbX6E1UbgTPa3bkNDGfHxmRFyQidRFP7UR/opxGeqKDg
gU1FXGC7BkYx3RQlSSB/4cvLqhSN7XViRV683kTRaV6Po2im8q59bSA49ZjnTIuLCBAWDbpisCMq
6gzbFwJeFale2cIAvT8VUC1iQgYNywXyoiiyF3QlWqGo0mFXDEbKiqgjpOFjjhg7osh9DjHWIWgw
uOc9rV5k833utIutqNIzwpYp9LvZaZrjsrrvsdQNBue2rSxWi3yQIk97QDgrrH9P7u2e7XZ54SAU
18Pt7s4GlPPhiZpNsZSEkacXuhEYZHjq+6Q7r0spcngiJE4P5EUf1R5DTbwm+SwNjlTcqENweQn3
tECXEXIEsxSUgA+dmuZoRKtkRN5IH1f5vhbFHEXf54ylAS1vGU808mot+hHJxX0+Js47RABlFTq+
cI17wyml0oqaowIyH61zSXkr64IOnz3npW++z4lA5Rz8oIxwyQT7lq32hgrfheZT/ToR8jXu7fgW
izsBjBkhTI0Cq9HHQ7uqJw3JxFURVZAyxeHvbVgobDooEHQs3J8ORgYBwkqSitX2T3/FQ3SQyc8p
HiVbMnxlCT8VxXxIclMwhGBXFzaonOFQUx+WZACpjz7JEXqSpSfc7ezLysB++VvJwC+GhBjoF/j7
fFwba6FFCryaFdTpQ4XhmPS2zmzkyQRIe1uFXnrNAFkaKIV5drG+tOak1FIWsH9s5+c0esrm58vC
7GneBoKvLFrWXiM4btA0h7yGnLnNsHhKgjys/O0ykEAWvqSI9ObU6DNkUVC9v7q0uK1Fp+Zu/nAr
DGdGllZPmcLWq5trN5kUP8tV25CHp27WQaiu2X2M/BrJgqYX5qOY2fBaYRjIq2AQrYFnCqfvvdnl
xjol7GIVHfSryhltckvxGpdBDJM77xjHw9RPpZRqFLlS7qJqlTQtSm3EBbI4DcuNlgo4gna3a/N9
binN1BhVzI5nzL6HSvZ09VCrx8sasat6GwjOEQ1muGIQOSD+j7QrWY4bV4JfxAgS3MAryV7V2m3Z
0oVhy2Pu+86vfwn5zYiCMA2PPOGYiyM6XWChUChUZWrDfRl7Qbq4Bt2X0tK88MvYFHTLePNyKC8j
mYSLVqjFyOZCWT9gvhsVt7LdAezIxabYxapLpAxVQkyQQlrQ+zPBv8Udq0mmh/VcwLYkdsNvzad+
Z0JoHeqciukum2Qzf7Elqyl8gbBeIXn+Uy3LdcXMALlcd+BVL7b0kF3ou19VUVnXgfButkbj/I8m
at4HdYePd63muxepYLzx1dAoi7Cupofrp5RtWmoi55Q4trQuJwBVb7ODvu0xzBh9aTbLZtj9Rmcw
+7V3O3q1oJx/qg0uaUsCtCZD0pdvkm1zEWLCKT/81nuVxGUoO9pWV8JJVRarLwBnXWZoOzi0O2eT
/LQvzR3r8wmuZPtCdFSuvyCLACs8swxCKD0Dj2iXZnofyho6pS7CZecdbCFqDoDgKbiFbDaIOOOd
tluOqH7hwS/bydo6ZRZxIdjq1WhJGGAZ/jWph3z+/oGAtXIILrlIxtSp+hk7jOboAZhBUNS7LZTX
GkkSI4y9KxwueCxVUqNHtsfeUjUvD2M37Ws3nR/+yBr+HSWdpqXLZqDY6RNtnvoIFYfhaiKSg0RY
6mASqrZl4bR6N4Vc6ZreD2XLXkZjsIPjnvkVYszX5AAKEX88lRrOR2lXv2gJ16Cc74V1HYX9BNCp
d2evONCjAWrj5F7xxhvtFqN9j9mtTCBEhsm5X4beis4KcEmYlZPSXAbqzyD/gGeszeI8kCrlhMcv
QAT957Qu2CB31jyd9wthlF2DcO4HBaIqD3Ks3bCNv+EJA7yltZ980z1G8CQbiZcsGu+FOUZL1HBu
cBuZJq8btybKorjunjdJBsIdVqkzmGY1wqI5v6IKcR3tMi9l/BYyEO5w0igYG0cdIMl40YcoiB7n
evNndnAnUk/r/19Da3VntgdwuINC+dN5DGHYXn1+njylpn02jRm+CBuqR9UV1PDV9zzdtv7sM5LD
4M7QdxJM0dm3xmRruzqL0grSGL0CzG47+Oqm8Ifv1qFzQdCGZqHwOvp8Hk/2qbjooCWduYQh4LJw
l1VfKHWlmt8yCC4YNIlGLJDs4yyqfthag1vHiaiyhiQZCBcOkjFH/UaFy9nRZz2+tlu5NrawYLz+
NFw0KEcbBIc1MILU7cFa4WwLqDtMd6OD1vt8W3+RneISxHfjwnbV52ET4+uATHanPjD6kdijGvp1
A0wox1uIg553B2YCn+i9mvhuXjhTh5T0zB2GLWskxAUBo9fy1mrhIB1UiNAVZ9p4SODH9rJY15aQ
oCQSHSj6uKf9sisPTLXuY30EayguGBllU6m9hiKPod6mpquptzT1zq/av5wTr+Zw0UirkbE6rMIz
gwRp8VsPms87TOqB9Le4TD508r2Ccdkx2qnHOWEGmZCKqtW9ZrXeIpNm+RfXe0VhG24Vh3KUe0Iy
ASXRX+q8+Y5U7nydPQS4yCMJ36h35xeRRZr3rvcKyEWiFkoIJckBqEfUzUGwCZm8bHmKhv15HHGk
eMXhwlGvF61CE4SjpLpVBjei96lsKlWUfa9djgtGah1HjWaBu3uoPpH8OlAlu/RfDqZXG7hIVGNX
0TSAv2HqFVphG7SVXrPxbUSi3mdijONeVmWR+ThfHgu1v9dtue++MurnxHe8bsYj3e8Mo0q+0rsa
2ZzqeRnCwjA7NuaT1Vz2hmQfsa9wxuF0LjCYy9JCsAkON8w3JR5+qHIwisoN6ktrOk22VJ9K4uD8
698cp1FRM5Pok+a4rBDCmAT6Gi19sw/F9Gu0FXry+CdxRp0LF4mGhpU5gplQ0eyVXdlLbjVsv5xb
Ri5QqEU+z6YGs2zrEBYR2HKg2HPdZrNPU0mIkEHxIYJGRV6znN/QR58ue6fY5xpxi/6z9CVF7O7U
JDh00VhEXtTG1vEvI5lTQNVrMzIZMdZWFH5mc3bticnYGRLLhO7+isbTmqGRD2hahg3dQLP6vlMP
RnV/Pu4JF28FwWX+ptY5CSGAyOubPIYKaULcdPhRtRvVkLWuCn0Oi4YiI054DHS8PTxam7QRxMNQ
wHnKDpDvJGi/6S4cDy9fzeKZ4MXBEkr8UIbJ+XlgVfO8LMBU1cJNre9a9JGDY2UU5+gIF00+xVjA
QMeMLOTy2AvO9IHnL3sFwrn44FAINLK6fdZqLu19i2CMtXWnWNbPzKLbu227AuKOwaqajWByAGRe
jxtI02KM+rnB4c66HGUPYLJPw52HVZp3ZVQDK6hvRu1CyZ7Pu7Y4WXEwbIOlI+Aa53w7mhs6ViU2
q34fXLLdWl4aN8ZhOhag6pu/S0u+wlAOKjnUcByLvGv4TeHdKbWQJrcb3/w6/U3lo98FEEMmoJs6
/ryVzSgIQ8QrJl8eaCfdSbQQt492uYyajZOCfamQhCGRXRRaQXgbwFOlyjPCD6mKOaIUZcO+w3B7
gzGVadhoSnVKQlkaJvIJqH9QEKeDBhNE929DxFRVKdQFcSxpxp2RXEyqLAaxGMM7+BqA30ltoLSR
CoDkoKODF2P74TH2LNeZkcCyjkNppU1mErelOnvKnNoBorrDrM/XzC89jLLtxq9s9oFcQFfWP+/3
IpdYm8jtq8IOIl15udqYF0574WiPiyxOiCGg5oTGFVCC8w37KlVyK2eX9yA4FcGhNJ5LmUaZsCz6
ohj1fwy2rqujNg2HxSqLl0unvg1iVCcZ0cl012/rQ165rF9Tf4y/f2TtXg3j/G+AAp+u5wB1qktT
31vYUePhPIQwTYeAGDSPbLyEvuu2XqYR6lwDHkKbbf6T3XNDUKgphd+gZZ7sx322k7J5Cr1+BcnC
/motHadf2nJGqG3Qos9uovUu99hrG5PfDe5kkVAYMJhp6AAwDfQ2vIXT+7ZYAhNn4hyU2yJR9i3K
Y0aS3BJj3J1fTaEnvkLx94/JHtXZYlBJewzpxVgf9F7GC8DOiXcxY4XBnSO6OZEakhhI+o7Jp+Co
7eknK8PmTeGC0jF90QkMRZi/146/f4RloykGy/l+EVUkPr1ptxMYUMne+XM0LiXLhqLGf0DTr+lu
3A0XtmeCd/FXKJSdVcL2g7Vt3Ja2SBKHhAItuLSOxmbag/r0GCAEyro4RVntGojbxmYSFkavoGkj
z1o3b66onrhE31fllR5JUjNheF99L+5AKaq6dGJmU6tdthALlQ1OyBycOz7moNGbkTmfU16DFDBU
rhMZWaVku+rcgRFnujGnrCcIZ7LmFm0TuAvNH8wlCn1iJpV7fssKL1Hrr8OFhyKIitRgd45hm39j
5DL2JnPpM3O6j9G2rsAMjpYtWmhjEuYKWWE+TunskbD15i72mbqrMty1fbLFu+V/PoPRyG5izATi
duiKM7iAW+RdPMfJ5PgatbYoH0RV4C+xpFTx3vXegnCbN69rGwMas+MnBkV6Hlqfpj66+88f6y0I
t2fjtLDMCgSVvjFtKKiAcFh5Q+Mx1QwdzSGyMWXB6fgWj9u6aTaOcdkzvMvla//QupkfgZFZq5Ck
zX62QRVf8q0E9wRA2prBRA9V/Z3QXajEU47mQsdfrmMmXJVvpgu1gIkYxp4wcDXvS1uyB97vagZJ
MQDOtGUNXhLaRp/foI6D40/GXLg06S3Pjg6GY0uuvy883W/PLgDhfs/a8EyIpnHLSTOtG6apx9Fh
63F57HUCJvYQ2f5GrdPoGaOr+W1Qj+2XfuhC1DSg/36VoCYAOVjS0h8mOCfRNNzmWejZzVzkEIPM
ui9OlmSTP6tWm2wXZZ6eWkgKJBgGKKLIxYje8lWPE225GmILWfZ5j3wf299axAXcemlBMt11jh9B
aQuy0y4eRt2m/1Zkm6GT1VSF32m1fFz0NUhql4raOn4/oPmqforKByv9dN4gQTyEReyeCjFCm0BW
9G26pKIV1EwU0/HDb+OGxUPHy36yJhpkNTvZVKrQInZhVE0T4378ZQ7dnkuiFJrjB/m4W0plG7fq
Rd4WkmNRBsOdKVaBgS4Qhji+nj5Z9VMdo3lilPVmC1cOUwYGU9BD+zR/XewG6uRjipWLTuyFpbyN
7uNd0bgmJubVfSsTmRA8UEGrDHU/Sg0bDHD8oKShVQqaW0HkrF8zQqr4WF2En9i7v/KBd/+3UNwJ
4rS9PetV4PgV8RN9T4NjokuCg+j8WFvDnR9hwwSKMLboV9WjMu/7fiNx7PeJ81sbuLMD1ZAisxUA
sCEeEAv5dgiiaGXXQTlFRir0Pol5i8UccnXFSUGgDPJEYGGCZjcUKM0W+X5oOn/JWtmFgK09H1TX
C8eFoJkoWRO3wFJ37EhkLGGTV0FtIvULT5bLCk9EyPGhPfOFV4W/TVFIokYENS5/2kY381O9s1DE
6jGyqG/K6+ozxrw+ciCuEPlLVT1XQ6xHFvtuqPiAHAI0Aw54FC4sV/MoHiSkrFqicKGxLFo1CPYz
3wyf6pTGtgobk+LRpttAf+4GSbYkg+AiUjzRYTBB/OPn5BFs0V5m+aP27bzHyzC4SN5XOaSfIM3r
T5Xih823bgh9JfnrT0BMfurPqto8HBrq+GV6IPpN0PhJfHMeQnTGvn4Ok5/gMhaFGCFkM3wH0vC1
dmiV59D63pVQ17k9jyQOqf98eeTKb/ctkiDd0SdA0cuFsZDgTpiDCex3WqnEx8UKiwt4s1bUmpIw
s9AZdvnrtTL1dNv76Fg9QtIKjgt/tZbYKcFR7HdQh7TpcQ4rb3YO5xdQGPdWIMwlV3HPKuloZhR7
lcTaTsnTQ97XVySnbtoUkuKp8LxYQXFhr5wcUjUm7CF14ubRXZHJAs97Qly2Yo7pWCj+QgKaMwYi
dmHUJioCD5rdHIwSJfdO6uVl79pl6II3vi6vs+Hx/AqKzXoF5cwK7XDKAsJAlS9d2rpkvvsAALEM
i+qgSsEV4+0nqpx+0kk8sw173w6fGkuybMKoY6hEI5BTBTkc9/sgLo6qrEeuNWyrdgcdNHvanbdA
hsCWcOVk+RLETo7XUF9Fqq/8DLOnppQcqsKQszKC+/T9WA2M+AuXMEV3ra5wnfym0w6actKXr+et
YVH43fGNoSEM3eIUfzcaonV1WzotgTWKcWON5k/wsvlkady4t9wuJtuxfpwrQ7KGQjdboXKBrrG6
iuKtFbljd4zSW7uX7E6NHWDnzOLcINWGLGpjHWZpw8/aqN1SG/Z5DgW21tihCpu6Ld1hEpeAl+si
UCYoGJNtqPWbsp62Vg6F5rj07R/n11r8WV/XmvMcEgXzgpETx29o6oPZtwLfh2ahflq6Sze458HE
AX61xpwTgTquc4ocS4CuZjZyEW3JzfzDwvA2+LM8VbKvxXC4XoMJGtzT74RR5znpp77sIO1SuD1r
xrO3yRZclsaWUXYxJY3z9gm3IRtmgkKcrr2jgF60oLCMJA78jB7K5qnR9skHyMgQgl8x+AfFdNbG
DtQLAXI/G0MWoA/0te8V+ohSrwbrDShiibaR5bgSw3hSK3Ue7CBjhlGMv/ZXZLyPK8mFVFjlwfMN
po0Mk6J5g3nqKobNszLmowFB8P44H82vEaPO+hwn/q9eRnOUTqCJESkup3gHccx3c/DhhMt2PrQU
ibt1JBiPyb25Qs/u4jFlgBR6iN55/xA6pIFXU/YkZ9goJ7y1sc7AHt5juB8f7xfLNagyi/0Ivfdm
p4+erJYgtNAwLTytU0a0w19NxjjPHHspoOt4WtAaqu2hKOgPSKdmSL3HW5mbiO17xeMvJhGhUZkx
vPSnDbY1jEn4zwQDDH4J5YOPrSZoDBwdb5yYzuCiyVRUZagvIB5tfHbNy7bxJRNyZqoH9YWUl5+F
Zz58Y/z7HzQuDTGKNHCGAWiVn49+dWBtveSgXyYP9q4Ht49sp4vOI8PWkdyDjASVT+6uMqhxPtYJ
8HCdcEfzeyG7RooyUxRlLKqZ4ABDheutMy6VXvZtHMGgufb68L7pLB/FdkuRHOei4IFXRpSyUMKl
7+6OjtOEVV9U2GZojsn00zASv5VJ2orOsTUId3tcIs0iQVpCVUClXbE1aqKrbkEUZ9zlXZJcWK3d
PJi1PkjSIuEWs5DasZ5o7Gz+qb0sIEzspCP1u+18LELMzr5oiXl1c7CPNUhJZI+3Ir9YA3InttUr
uI+VACQx5gahJ25DhvYDcWqNwe2spYw7JWQYY+XRnbFhc0f2U3xQt0w8ScZ0KXJEbCyQCjGKJDAZ
vXXEnixBokD+0Q+Nr5T6ypi6prazC9mnYhkcv4MxYmkQihMaf7gErG2txkbTI6w6Mnr1ZW9eTWjJ
x3SiF0p1WcRGvYJxnykMcd3QOoBp1uA79FvjbIcc3Jq6jKNEtL3WVnHfqtOMLI3wbOt3zdeYbmq8
ZuXZB7bwGoOLffg6eRZgZ/l2v8u1e/Cpp/9dngnj4Ox1B82Hlv6us6gbaicwsgbRaPpilZ9KKvFp
0TIhAKmMyAUjzfxRCEKaesiZCSmhuL+c0q73dVNSsRWBmIipjq7hRefd/Zj2GELUu5r6TvQ0DS4B
oYIpE9OVYXDfQrUrEjUzw6COhgafBBUzO882ZWfbknxFCGUSLBbSMbxRcRuGgnWeYPSR+kmwePb0
RW2MTeVszgcbUTwzVyDcRqkbjQYQz8JGKae/Rse6jch/p2BDn8sKgtm5Si0np8c5GwMiqj81ysmW
jV0ID5/V73OfJKbTHMwjlPPGJPjWUDQK9XiSqsvLUJ1uYotuz6+Y8MwBA4rDaDXARc2X/4o8VPuY
najJoay9GHmdszEvncviAan/cdzLJq3FfvCKxwLrav3qmESRRuByS7qlyUVmXTSyCgZbIj42r03i
XM2GjjJtHUDkte6G0bGFtLCxGdvD+aWTWcI5m5LbTafFgOm0CIqKO3vo3SCXbBuhR0MHwDBQJMOr
Id+PFMR2mkQZMrfiOI2fQYL6ASNWv899DmpH9TiW+P0pqJ1tA99301wfLtQ+kyCJKjE4kXEfA228
jv+//fAJJdFEOmyc/8iwLTqZTVTfQAcCglPkcW9x+sAZnQb0u/7QQtcF+QaoGKBmrYJy6UUf6iM5
lOmAzQ08/44NTre3eFmnjKFVIuMw2ubeDAxXdwbJ0gmfhdYYnKthlrxF56+BfCZyc1yGGFddVW2C
bX7qPyWb2J8SV8o+LXS9lWHcQi615dTqBMPUXTu7oCFl2Vu4gb9nvnWdfgJ1x1E2Ni6KfngXwkXC
VhGQ+LEBtYnKyHYcRAdrH6T3tL1+Lpz75r83WuGKx+qBeBQn7/W1LNJbo5bbuO0NXu0cq8V1Ikl7
vSg6WHB0NukPp+ev5z1UE2oFBIO+oqN5v7qeEvAJyRIRYfReo3BXlaIreqK2M77RrXXLeE7y3XwT
nrIHpvwQ+rIqmMwobg+nXdAHOKEo+IPuuu5rZELVQPJIJPK6VW7FX/tNBVcFO1xwHmnWxkTDsd7K
3qpFVqwhuJhqLiNtUpT5fGf4kic3KvlB6vvzYVVYvVhjcHHVQC+Yaqca7pAdGBfQSnVUb5iat7r9
nWKhbNG4GNTXVt2rDhZtAZ1ze5HKPorw5W5tDheATNBHdGUKAD3ddifQv/jwAWWrbouNIpWvkC4e
F3nypdOKTAdamO/Y4rFCq9m6TYRqk/aiWiz5Wmx9+IxhbR6XdNVBDPqlGF+LQv7xgT0Wlp7iLY2X
/JxRUFP3vay8JfNB7p5aG4GVqgV8cDYrlwY/zfgQKP55s2QYXHAI2loxIIeEL1X8IKXXFDd6sfkz
CC4g5JPq0KbFl8KgUgous6dC/UAcXX0avqdTMa3YUHREuKao9rY5fo0xe68M7Y/zhohyRpuouOag
hPWel3oJCorGSsCE6m2ybEfQW6rgaJE9DMlgOEdD915bqCoCqGFc9PrWHp8NaKijdub+mTmce5XD
EkZGDHNS5Sbtr7th3hXjLbFSyfeX2cO5mDnmxmwk7OtolmtEe9Tm3DA9lTI1LKErrz4P52eN0YFL
k51zef95+GG3rbuMkoNHHHVQssH3x5sB6upvE7m4CfB2DykRX69RA2aJI/Xr5+jhRQhTWpIVWrRC
41YuikbUElE/8G3auUrsdrg95DKRI3HcXqFw6xZi0H0pQthk7JZTcx/5qTd5mtffqNLxcOEZBP0T
0Epi2gVERm+XbwJn4hCp+EQ6Oan9bWxLkmChq61+nzuC1BIj+00NU5JsPtntPq7MK83cBmR/fuuI
P8yrHezvVxdUO2ig7sYOnyY9aXSbFo9a+v08xL98llcMLgxM6ElvaIm1IrtfKnzBJ/2SydeDy0HW
gi+zh3PriEBsLbTY1slCtxg8rbmj9CAxSPbxOW9WUOGNjAqLRjIftMADeItAlhMcgj00z/JsO206
D/Ph/nlYmUtw3k2LSqNTANOMAJxgkMNxajdrMYW0OY8jWUJ+NptUtFfMkbmEg726+M3Yu1T26iBZ
Qn6CtQMPeeSwjCBO75sBgwSSPq9/iW//OB1P/ehkfTIUDlbLvO83bLQp3iUPBR7UmFLMf6eyYoyc
r2BcNNBitJUnNZZMD0FLQfzCCrxWyroizNtWKFxMKBenqTLmdoaFnjL2jpb4uccuXCxV/HCmvULk
okOn9JHZs4NosPdFe2UPsp0kM4kPDaExoh34xdfc5BPrxmRBu302bxmTZLWTlS8Es5dvvxQXH/Q8
tVRIt+Lu0LvFQfPLY3Yf7oajBnWwxptBwC9vbpD5OhcuaqOrs7KFrzczWg0azc1lI6VCBLyMqyCf
RR2B3011kkx1zBKgfPyczNdh550PCWxV3t0YVr/P3e/0QrfKckYil075cfhhBT8WMqOI9iVVJAmw
MMitkLidtLR61lYsZSTIEKLsyTHHTWh6tro9b5EwyK1wuL3Udl1vojsIK7ZczrVrDRd6/ZGsdAXB
bZ44jPRS7wARJK2bplcOFD6nJymDmuzbcFsozo0MjIcMBp+kNI9WcFVV4aYgn2qZm4l3z8okbvfk
Q6bM6oAyjxHoO8xPeWZGNhRHoF0Nm4oGga/myiHXOjelxreEYvyNzD/tpdnWNt21y/35jygO8qt/
D7ezIgicTHMJ2wvHRd9VAT2pZAuJ5Ok325SEFSjWgvL3RuPO4KDNdaiPYgG6bQT6TzAv5DvlAQxl
3YY1/yeXMipVyc7mC0ShA+FuSOPigSS7r9tjVEl2tmwJeeIhe1CWJVUAYLqD/0teHf101GWEa8UO
o0/nP5nMHi6StOpYdWaHBSRKedOZ5UXXSE5+yc7mn97MZqgMs0cszOi3SfUbvPOPZHPeCnFK++oH
PMmQkpmKo4UAIZiTYPO+wbY8sDHPwpPlFjKf07k4oteWVSwsJJaRR26ZZtq0ry70SyZ5O/vGR8QE
cUaujOMiimo6GsbQYJyFxnUmTq9AoU3f4YVsg7c5yQVEbB6FZDAau9C/xs+I1Xq+mBnL2Ktnmr10
ByVbdEY77vhs7phifC9BFB4x1NJQb9fQZcDXqqOhXrLMGnC1qs29rmrf7V7bTkZ/IFMkaZwQ+uIK
iotPGThOMZoBqLQ9DanXoBvkYynUCoMLSXlZ2WhdR2eced0Rl30upKBH69q5ZRJ+8b3sGiLcwa94
Fut0X90YMXS0gIUDeHZa3aMV/240Jf2+kg/Ez6JZEGHKlR6r1vafITy3dejgtUvhDbKmA7Y079Ka
lSlcMNKTfqynBEBkF4CtYtiHB7LtdjJ+dtGKUaI76GDX1fdaOBo6l1H/tG1Mqs5u7WRu/nw+HInc
DAU7FROW6I2kvPKyY0WpmTUqhkbpXOxMM44AA9FlCJl/IHyvkbgVc5o6MAZHs9HwfErw0phINoww
GqwBuPyv0NHIklcwRb8uBngzNFO9VHEz0N1uyGm+UE4yQV3hCbiGZJ9v5dBKOPaNlcOmfHbZia5s
MM5p+PGBSedFf8maL4UfCzLpDgbbTMyccDmUMiSWoo6T7UckxqwJjvTnSaqfxpaJ92y6AuECD9jX
044oAGHPzymmvukBHZe7+lRs4q3+6b/TudnWGo6LQcmoFxMk7aF23GZuQL04NFzMVZ/3cvGHejWK
L0y0ymywp0wb55IFs7S9ffe8eP2J6TrLekhFMWhlEX+jUvIiMMN8tv2lrV2zOqKhdNOZyDN/nDdK
GBtWNnEbqjCDpSl7rNxoXVTFlSHteJEBcBvKUpW0MQ0AIHugkLAi7uIXuGUrHtqLlWSvbpnuquye
LUNlf7/aU+ZSLujCXbB83aGvbvPx4fyySTYRPx49hkFqlcwVMvKDPmj5j+npPIDw+9vYpHg5R387
35zaK+gdtvsYOVD3zfqrmu4KAlGm7XkQkRVoI2YtlWDJ13jhGDXqQlNpAtsn9v1kxq5ZlF73kVa0
NQgXCqYurgp7BkjuqLdt9a3QMRoUP563RBi31yhcBMBrUhoiu7PRUe6E0CDJN8FB+ctg1M0shwuu
tMN5RNEHWgHyL2WNFUW9GgAwKopdFll7YyF+rmo/MvtDwzeOprPDG2pmlB9DGyiUaSF2ZaP3CQkq
o28OtvFJeWJ7B6zom/OWCb1ihcbtHVuN07pfYFkVnyzwbTtf9L/OI4h2pwOvtjGeRNV3/evJXNdl
bDKSifo5Nu50WaQWWvD6+xqXIqp2T+zUwe930zbUb0n9NW0+skiEtc0QDIOg/+ltgMmMsNGJ2WLr
qEc93KloSqsD/yPL9IrBXHAVxJLKzIt6hhnmdJFot4usc0/8GV5/n8sEzA7zC6TD7zvTlxiqn4Fs
PFPYSYVihYHeMMyevuN/6WNFyemIMNkgERgyDLK89MxcxwfQBi2bbNNfyCK/OBKsMDn3tXqjC+wO
mOlPPIzgFX4fgeWm+glZcWU37EKpGr2wKrW2kvOFZY7wutQAEa1bmyzyi0/mC2b5vOzYXH+2/MZc
v/DjQU7VwpQcHgFNzsyZNcR3cW37RfmoF1dS+mRhfFv9PmdUnMeh2RH8vqI+xCF0qnKv7jZ9+vW8
j8tg3vk4GA/bATBtk7nAycfK1cqr9iOdl8h4/1kuztdnpVfoZAKnWrZNc9ES34wlLeRiz4MqmoOZ
JiTX7+Z+kjqHBpyJI+HE6iS/2lq6ymODTYzBXXYEsU/AJ9nOr7kLsLBiH7+ND7ay6IgQOsIc+gDA
Nk2r2Wtk5A6CD2RjAM1EtzLiNQ6ZtyBZqizjRHtsJ111x3ETa3g/aA+NTIJdYIyNVAT3Eg1DU+gU
fIuDxpOsKJuQPWFNeyMz8JSp7qdZkbxrC2FY67UGRVCK2dK3MATbqYHEDBoF632luUZ5maS78y7N
Ug3us+AR5BWCT6lp1AVJhFG6Iboj0XUNojwC+hIy4Btlbjnsqg8E8jeIXI6tlSTUWxtGTdNWM7xY
lZQ0RZ4NANQQdHRxmnjCfrtqmZkFSs66fOOHfsNKPKiNPJqXbBZ33uPW9eX8CkrxuJxxSPFMRpwU
znBvai/ZnHIVbDFZNHvmkT00yqqAgmj6xkAufYwMzSxpjMZsql5W6uPYyWID++jvneKfFeTTxSRX
oiiZYFF/tFCwrS9TLz7YO6a3LSe2YZ/jHRio+SwkqFR3+MBAp2zJ9Bglsq41/cxoXUM5ZP3iFkHv
O62kWiY65CG+oDmY/6KOg1jx1jnSvEdFAYzQvvEU1t7wNf3GbngDJEa09vSSokpHtES7+GXcyLDB
tvWO75zmaDq3K3S3T/XoJjEGqDJXLyT7WAbCnbB9rupRwsZbaP8tSrZR/02jknKTKLiu7eCCno0s
dZhHhIqiAvdH5s6gWdOMr2n0h6Zwp2yIrmjIDsGUeSoQgTCo17vp8/lNK9pCa1uYU66y1bbRqx6k
+vDw6gbEUK3szUP4OaAOgAsDJrRQuHr7+6OO0akwV1CpaO/suHdLK/dnWduT0IgVCBe7lyycCqXH
ZVUttD2ZiltdHbYfWKcVBBess1Gf7TKAHQp6EZv5UHb7PwPg/HbIrXaZSpykNE5Ok1Jv7FF3/wyC
89s8TgLM62GZnDT3rEq/sOZasjWEYQVTf/98b85ntSWjkRZjnbT77vlXswkKvrHffmVtydGxvJDp
BYo/vgVCAVxVQBbIefBgQ9BdSXHxpVqzNQfrQD9ybUR77SsEd7CVcWHmU4SFq8kxtk9Jd1I7yWEt
s4ILx3PoNHTCLLcfMB7Ji8X4cv7bi/fh3yYg3r/dh5na2oM64fe1tvarsQDRieZPVrQ5DyM0A4rn
uF5rIP3nn1GdoUk1kuHATMrHRDumsX/+94Whd/X7DH8VrpahSoYwSJDSVPo2SuZNxHiXnH5bxbIN
KVyxFRS3W6aA6iGNUcvrMceRXSbLtdlJrBFmTJppE4zzgERR5fNaXUnTPrPgWNq9Hr6QKrBJrB4c
nuD8eY720VF7PL+AYkhLtSCLhGuVzl93SFPqztRjg5q1P0ChCO1g6H1Ifua992vaXHq1FyVRILL7
G9HmXI82sdXWJhBTNJxBIJB1Daee0QGvRFL4x3jckWMEml6YC/Ci06+0N/C747jFoz4oOGTvMkKH
RxcfGB0wyAQxiLcOadoj4p1mIZvWzOskTx7LWeYlQkdcQXAhNV80tTYbQLT0RJXExQhd/t/F1m3I
8oFQUcUhDdIIbs36RustSANizbojSTLXSQ5mJSmOC5dqhcGd0ik0IvNGNZAKdAQMtYF2V2nh4bx7
C9dqhcEd0x16EFD/gB1LczD1AyZnA9ngvKiL481acTFIsYuqZ+wbvmJj8gbjfkftzsk29s44zdJR
YPGiQYwcsdSEiC93LiSkT4uxRtw28TiW4u2vkkmPC0Oq/Q8CX3ZFgUAxUnSro2T012CglpNezNaw
Wcpv5z+N6CEO6/YKxPlYhFnJ2C5hirJnzFBMJnbZzdvfo4uVrNvLP2Z1UJQ0bYuavSzQ6LKer6JZ
UpFgRz5/WVsbwzlaVCZBszRYNbM5lBDhCL1uSFxKr0MHVxvJPVTs1a8rx3lcqsexGowwZi5uDDCr
YlRJNjwi8wIujhFIaOptBohksbwm17dtvLH159CU3GlYNnZu3bhglljasBgVnKDT88s+Srdm2e/n
6VDQ9lGdZX1jwoWjGmOHgIzmu3GVcLSNqGaH3Zz9pRvX+nxZLBKDxAfqCoNLDsOaQPTdhEXRqfOZ
CjuoWza1v6At+HeaxoWOvYLjAgJxsnEAhRyes+dDVHi6c39+m4p/nzWEYEwbA/XsA642jt2Vfaeo
OG3SuHHRg+wqoeSmI/4orwjcgvWBVbTGgPhZOY4XRsNBAYuDg0PnvCFCj37pbPllCLdQmlKMCVnY
yVw+hNVdSjAWHvqlbFpNYo3JZTczxq7opMCaQauv+sYz8seK5JJoI/koPD1+YytzYLUAMa09Gfbo
PTq/VrLf547m0Na6Yqjx+8FCvKqBim7ebc5D/Ms++eez82PrVVE3E1r2bNTS+k28zyAKbHxadmyi
pwJ/8iS5UEk+P//SkoCBK5uZSVQ99uqGgG4xQrOWI+ttkn1/9ver/RKl5awADIGz6o9NlF3GmVe3
ROLMwrD56swmFzbH2CHLQLB4s55dNOB+XYLMU2t6LGj0lMyNxB9kRnFBoEnrqO0HwA3FY1ttezNx
UxkBoewDcWGgCXNV7VgaZSGlcdpbNf4edqPbTw/nHU+Gw8WBwjCUdp6AAyYfiGDehLPl0dazy0Ly
jcQJzutH4nscx6AzaT1i1YzgpjlFGO6ih+GYqJe/V06VGMaX1paZoJ++BFxsqp7q1N5Yfw3awxLJ
+sJkQFx0iJMqHjO8nflKUXzJ52qXw7/tLLpTI+fPAp3FpVWW9j/Srmu5bl1ZfhGrmMMr40rKli37
hbWdmMEcv/42pHu8KIhesOW3Xcd1VmuAwWA4mOlO5xjtFKi0lMd2vpV4fa88U2ggXJ3WBGoZnVph
zZZOsgd1N3ZXI6QYDJlzi3IOEPsuZmnxspT0my0Ob6ocPTqmY5afLjs2J2jr1NaVLbqg9/VED2kR
XgvzPhE5QWDz96HIBgJ6BZ+wbH9or0qSIVFanXH5ksk/J4GTB/B+n3GrWR3zYczw+ykJg9lqZnua
R14fPA+EcaiprcK+SPEGZkrzB4UkO218V01qtU70T1jtQyKVQ9gaqHkhI5vQ+h5qNp5VwvDp8nZv
X6ArHOamCQdVDyMT66VfSd/MQx9kwRKYD1qweAXEdt9V2VjBMe7VhkqH0irgBvVjH/4ncsVD6NK/
+RRYATCXzCiW0BaUsG7CLroWvulO6na7UnKLU7mnIkMVcTgruHkqV4jMlTNXkTrEAkyqnsJAd8rM
NbzkNHgipOvG3cvsyjtGcQx00YgaJVoSUed77R2dFqajLgNTanaifJ3wfn/bpl+/z+afkUIKI6W/
LyefDOm2p7db+uHywm0fojMG8+WuL3I79B0OURhON7LVXaXT58sIPCuYWNBFFtRWSyBYeneMjcoH
S91DVL1DhWe9GWwOalYjOgBFvHaF+c9c92Y9s+XqXWHtvFhMOMCHbCKqITbEMB8n81rjkd9tpxln
j9KYOEDjfoldx2TPbDcJmK4IZhCWux7KJA7l/eWNbmzvDYhkZbSSoDTInFNBEka9jFEIl+TvzWdZ
+sFrLPyNRWcE5lyq0SxhPABVfTmo0U+0Q2nIW+7Q+kV5mkOH14GzmQRQZtz/N4g5kn03N11cwyBD
/q4P94VgOWUDAd/gsk//JmD/wmE7z/U2z4veBM7UHl7mvVDZHw7zN+Ou3iOjdt8xowT3PgMy57RL
5WrUJwA2TV/4EGfysmVxBby7e0X0eNm67ZhwxmJOrCFFi15rMchgRvlRaAY7bVPetxUPg7m8DRGi
iFoLv1BU9ASS21ZxLxvxXNx8ewedrWAOa1mneH8ZcQc1Ve23AjiFI8HWx9JTCxwmQfshq2VnD6Pw
RU9HmwPOM485yJEwgFHJwHaBrcd6WFzdye6G3Xw7Ya58+li6487iPc9u37lne5lLXRRaNULTFlb0
ZnLRc+SVP5JgcrIP6Q6Kmu7C+QjnWciGjr5uIl0GXGo9NuZDWvmXl5D+/y9tHxM4zLCwlE6Dg6AH
zevaoAYlkR7dt/NDYdz9GxQTNDC4WWdzASgdgvZGSuzEuk+Ln43+VPBqpFsBl04PQEABLEsgz32d
MowQ1517FGPdisgPIOn/OkZfNG56v7V2axTGFaAukiZNDpRUCz/16YyaghjdESu7y9TmQ5mNnBn9
rYZbsEedzWKcgZiNlEMpDKl4ZnetJx8siGdilP4Jpb9MtkewKPxJW9VWtF/DMj5SlomO0jkNIpV6
X0+RU07fBym5kcG6ctlFqAuw3iiD3B1W0rE6dkRUlUkzZFUFosHO11XRCbXGJuB0ST5Y6XUlRE5S
vIfdw1hjMtZ1qRINSgTM0dHBk6O40WG5j07GFysg3riDvutlGzd9U7IkNHhA5EB/M0KTqZ3Y9GhT
qcGSnws3WSaCpYBzrHkgjGsKxJiUnmYcPcH0o282bjlxIuFWZEJ3+y87GGdMi2iZ5AJ2NK34MazQ
3mnwFAx4VjBb009ROBQlbsgu9koJupK7sdj/224wQamEZ6C8BStIHWGs8qOoLG408IjSNm/J1WKx
dAKakrZTVsCSLLwtDCcrby3lYxTvIvO/cRjtOfMT68Nlyzj7wxIMEDMUE8PCy82QqnY41RDj4XRA
crZHYRIYiEkaSZLDqGpWMdNWNLdg36ZTe/L9ZVN4QEwWo0wtkhgLQH13IsoujO4z3gcaD4Ku5qoE
YTRQgiAD3SDhZC1+aF4R0btsxWYYlWUNWjuWBoUMxoo5jspU0wGxpF/w7mRBVdQqfloRr0mNh8OY
UhDSN0WGs18sxO7I01J6efmzNTnX+eY3h7yyhy7peslkoZ/lDtdCfFIPiqt8ygJ5b0AJATKSVUBU
9/Lybd9+0KsAMy+6sNBl8Rqvjqqm6HLaoxj0sUMHx0uncIqn+ltxGl3aHZ07vEmezSt+hcm4+DBI
uQb9CoyQ1xBUDi3z1ooqe1QmyQMLNZrY3lNexZr+MpJxkmEuLWlKYGTf9o41HUtddaTxv05/T/Re
4TBOki9anMm0K6LqlWOilqewnd5zma8gGP9QoyRU5hAQ6T4M6Bd261OuFt6U/7a7n1eMueqsSJ8K
1PHx3Gpg/p4M5U0kQjBBI6OvxDyVbbosbxKUlU3MpZfN+tK1GWwadE8XfJ285zpa/T5z45EijRc5
wXVUKp+XUHat8XOm855ZNrMsGfUgzYKkiMEKS8zNPERiBxD8lx0q14nYoO8isk3BB01Gpj5piOKX
D+9meD1DsvdfCgJ4xYRKONrw3SS5FQq3qjnNUb+JR7/MYi88NZGbrBmA0R4Gn9Z0Yp8ckxPVWyfc
HjmeQWxgmOMpJjMCQ2h9MpRdFnkgzLi8ZpvVD3m1aEwsEArIqJe0DW9EtCtAio4BjVvVlhzFg4D8
cfl+GY9nEhMSBmFKtJr6XkuOg7IbVN96z4PF2iImJIyYDlINDRC6UH3q4uoRbQycE7R9Qs9ewIQD
tdPypZkBMSmnCH7cyx3Hl3kITAwwu74shYZuS3lrDndLsru8D5sd4OtVYoNA1I6aKcEEfAQF+S2Y
Ma7VvfjQupIj2+RLv+O99PN2nkmCrSTsyCjAIvSYQih36b72VfOdZD1nb94eUUWXIceMqToq0YLq
4esrvNcqMarHXntuLI12bdAdZ8VWQDck7vIA8gKclaSn8FW4ZvCYU2pM3UgSCMe7ILWjjYbTrgWd
hC0d4p24M255jfRvTyyDx5zYMizDWhRhX5P5vacfsh3lVMqpDugfMkW+2ToGkTm0CriR61yGhTNJ
bf2/UItdpS//dR3Zc9taTVlaQFGD2aORCJXfxxwFB8UjQfv3Yl7PRkG+w5BlHV1UjD+WelqA47eG
UYfRE73c12+TE9Unb4I84NWy33ajvkZj9SnVTO90g6JBOoyyfMV+d2wtynvzHsFNBow5ARDrQ8dG
DbCaBGF/R/DymP2tLDkDwTh9kzS9EneV5maZ6kwgC0yLxVnIXz9uMzCMr5tjp0EBEzAJPM+cD6XA
C7S/CRe//MBinFuozE4scyxW643e4lKq32o3ODK63q1bnrjgb9DotKcsitBmZOL6aOp12xNMDora
Mx9Rnvid3T/ppU1fGixXFx1OeKKb/TY8nRGZQN/r0VymGRAny6bRMHQNB4xLiyfb/EeoN9cW3S/0
cYJFDjqeKK69jr0TJoBRfU2xX/19UnzuuMzmdMPfWKPQIR8IySqglXsNIBuyZgpdCWu+De4LH5rh
9b5p13tKy/z3UwrPBp3xGO+odVRaDbPQ3PLZO5DvufnXCnyQ9C2/+HR5r7ZX7wzGrN6S1qoeLQAT
u3tD/FDzHqF5v8+kLaUZ9p0p4/fjdpcqO4tX59+8J1abwzj3MjZ5PYhQ5MyWfd4cxui/mdeOxoNg
vDk30lrJ6BL11nXcJ3Y0OGPy4fI2bN+w+HKB8p4FGTH226UvTC2zcurFP2dnKUEAnrulg/EbpGNu
B0Kq97nZGZH9dLHmKkzIDMTxsKA6XKPIQTMxSlscuX8t2EF9GqeTEtZtKY+2fSrrM4KqQZpDQ2q7
CvMvYbbwUszNxEg1UYoSIW79RvYPIitNMmrPkVXyC68Mmt14q4M0iH5a6LzyJ935N5FhhcY4t4Ax
AnSsA83o9MSeQ+kKTDU3bSrsqmJyonJwlLF/4HgKz0TG41Po7yy1CdB+flYEjbzMmSW7dV+GpnTv
Mt6m969sZLxfSHq8M+mAWzTBKfLek4bOjhuTl4pt4mDAHdxlkIUUWU4k1UCKPkDc1e0iV3qS0SK5
7L4NTuQVTvnUYZTa7bjMndtXI5hJIQEGbfI3ZBhSLBSpEGrqM63deBW7gz04WhDa0C/ZCZwzvmkh
HkagNw2NDPA/vb5HsroW9ayZVXecd51wldZ47OK1gPAwaDhe1S7NUQ+tJJFUN2v8HrdVe29K3jsc
AhOc2COZKrYxmV49yKaQYCjWTcHK1aN77jTzRk4kmgi/OVgrDCbV6+ckq+QezqDZo0d9gaqJTEeo
WN8YXtcgh0VjFrLY/qt+X3G/rjYv/BU6s1FROjYdeqpVNJ2MnuTmuIDV790z81jmR3729fKCbifq
Kzxm09p2WNq2Bp4hQ+1K9dorwdMxg/lHgnu8paUetPKQFiO4pTEBrInItTbJh7pJ/CYC+zrRr8Ro
wliU9KFref0F24559ho2VEpzpXToS3bb6mNG7pX2a69wnm3oMl1yGiYwlmUXS+g/Vl1RvGqna4NX
5KF/4qXfZyKhNFtZHYG4BxOET1EZmL1Xld873tsgzwrmG3HCNPmkCDhepXJYyMfQ/HzZ2zgbwX4V
5lmBKj/9/bm5T3QfneGi6rwDAsK7mAUSFSol/drFSqWOR60YVQxY3I2Dqzc1Gqo5eev2oTmDsN2N
FtQ4DHEECDnNnuKWQU0gzrM4hNYQeenLdnq2QmOC3hi1elxkQJMe6KBy5UeTXR2Nx9FXn2hHasbr
Tpa2vA0kTagUaOqGAmJbJ6CxNiMkzr0zO112aq/bIHZDPxrsOHHawVYa+2VCkmftlotQYUcd9E1g
qmRz0W4i2lREmeYqbXpNsvzDgrGSXuONFm0uKsajkRBKsmHh4+21n5hdlFhzRzNczP1QWtnYbcBD
PuFDGHf9seS0mWyatYJjQlBSprGcV4BrhBsdHG5h7ssQxbvs+9v7BpYDlANBr4Sc4rVRWScQvWgI
Hct18716mL3xp+i98OeI35IomF0qRPLXrZjIYaCTaYJnHbzQ+K/XsJZc5bGqVRhfmG9z9acJon21
fUcBZo3BLKAFQbzUisG5FiafrP56yR6McX95+Ta9fmUGs3qDiIf3qIIZyqy4sxraJN1P8V4Z/3aa
5Hm5cKDBoi3i2Zq54o16GPBMiF2aQr+pH5SUV+PZCuNI8n4BsHe6YZTjUhVwA/T6Sh9iHiUm7/eZ
/e5TsZxbMcPZyfZ1s6t4n4ebh2X19zN7LfTJVJVpTh8DhENRGo4RjUEu8iTWeGYw+91DtjcbFphR
yh/a6J7P8bwJYCGYWRa46HAeX5+Lumq7Nu6wDy+6ycK9ch8sd1TFjVKdKd+V75cdmIfHZK6tmIBe
tIVjVRpxslzbiypPNYVen2weoq1MYnw3avSxynWYFE7mQwmFllRdHqR2OXZRu0/M2cH/7hFNeLhs
2Xa4XuFS01eZoza3cjsuwB0d0UHV0l4+QRkAaXFlTwEo3DjhmreSjIfn9byUGMXDmCYeu2oNEqaj
y7GIbga7kjqOP1hrwUz0hoIq18mwKDW8Dx/soHeMDmRHrdH+qNvwbZ8HYs4ajXGNpcwy6B0noHS5
MW6SHZWBjX4MoFUo8T1DW0uMvfSZ12e7+Ym7RmW8JautuW0NoKpXavAyERD62h0dQU9c3i20tWc6
qIZRZDbRncpmDim6RkfS0NMWXcnqbcr7itj0wRUAW7TCVLoCmns4xYjGfN+kvTKBcq/MIN8TfVom
41m0vX5nk9jX9xHqXlJawKR0350oVXPlFfvQlm2qzcLLvLhojI+YVSRMggk0+a73ZI9KpSyBFoiu
bPNV5n6zmjpYMw0QsL0hyKqNTI+oZLhbh94zv2kg3+quFEDihhaTGgxfv+fEAep/iMw31JDHySg0
QJSD5qS4y051IQSDomPlJNyi41Yy8TyjCEHNDVValbTKkDRI+KBmAXGWm2SRHK1sbCn5zjFr67ak
LHYG5NJQTWLJrSKSy2PXd/D7L7mMRxaqMC8rtnQHcqES0kd493BzJ/rKgaW345v4tYKlx3EVkdF1
Pg0Yv8Jl43buKOBJsQ9qDP/VuE7t8VR+iBzRrgKezPz2up6tZSLzMuhEzhJwZVdGsKROIaJaFj7d
XTZuM5SAxB7lcFzbbwiwYgNsTVPfY4a5/tgsV6rgXP79bedfATBHTWg1QqQYAMJxPtAto9xT0rUS
vPTc8QLJpj14PQKNpyKC8p3JdNJZnXAokDwXkwc6ukTlZM6832dOVkXEnoQWNiUSUsUW9SW2ZXXk
KRZvOjq+bUwLB0p5wwbVTbnULDo8bqw/avpiGy2I9XjP8pumrECYnbFC4/93ZhFPmXDQe87sCc8I
5kqU0z5pJXpsam0OxlBxoUvp1VrP8zD6d745nis7qJ2r45loCmQaMSuLy2rASE1rlz8KR7XLvbmb
j+95aNM1Ff2CqoGWM/ZjOl7mWm8pf3hU+0u6j3gdfNvpywqA+SKwCqtOoFKLVfPQvhA7zd7yayfG
oRm/kZ/kWsZ9wZMu2PSEFSZzaCRt1hsiAhP8zPacaF4+vqerAIUOPDwolqa+mcLVSvRtxTLWTRwe
U3OxE/27OXzkxJpNOxDHVLBIW/KbQckwqmYDLCDgNnoSHqgmUPbYHJdrWukA6ekxP/Dm/TZdfAXI
RIO+tKzMKgDYm9fpNyu6GUaPY9Omd68gmCpfLYOUOILYqht9XPz2Pjlg0sQfQWjw/IDIm6B52zxG
s2fKEgZxBgXc1Yz7GYsxlUMNV2jcwQ1/Ilz7+ikGH90V7daZd9JtH9mXTdxcRAtCW9B1oyk0EycK
Zer6RBF0twsPWnOUln1LdpchNhM+emIh/K2DWYl9TZH7epAz+pXTHvJ9s1d23U7C5+lzeu5z08st
P1yjMZG1C5s4lAkWcfJnT3f2uW/us9PkKM51E0Su8eGydTw4ZgHTuBak1oJxdXePzsvY5Hwibm3Q
2hyKvwqwUZ3WpEpgjtmcTP2Y5z9LnlItD4L++woihmOIDYIE5AVOMpRA1fuZ+/RJl4G9J9ZmMK6d
mG3dVrQY1XphoOC9SXDwCnlFaXErDDnzuiI3M581HhNVZS2OMLMKPPrZK9gZnsk1L9sjOUYaHnHp
IrayVEPDWBgYniRFZp8DDNIVlkZ3KRsKexDBM3sPfoUkeWxSXpzdXMkzFPsooMph0yohdmvww0Db
TbsodZdAvhGCHCNveF4TeTFiezFXkEyBabSicCHQTHSnHqO6dJg79Q1P+dI/UdJUfqGXRu43zqKr
eCYHRSsGChm8tJdaKFVFuEpksKXvO91p2/uiWCBKKkPg+OvlE7wdn1ZwTMTIo2yYjRlwlUu1Oyk3
13g7ObRl0XILznmmjn7JNiZelH01ZEQFWD2CPB00jVeiHNr1JByLqX+Xr6wsY4KHgkrMbEb4FFUe
JF91KtOedpYz+6pP7ojH/9rmGcdEEhWCBOXUwLgMUuEN6vOjdFMlmauPfz2UgKvSWFlG/5JVzDJj
RYtAoIqiquZjVtOu4p2Q33McY/Oo4Zkf3CVot0FR8zXImCZSPuQAEXbGzXTKDoLXHaIEpawXagaF
c5dsBuIVHpPRkEoXSCXiMhar0tEiydWtXSk8cayip+eNB65QmKRGKGqUGglQaMouO7ETHapdAdKZ
KuBx+G8m1ODW/d8KsqRgKfg0jbkBlhooPtVRiq6awtY/DM6ERkkw0NzWO4NHSbR5Ja9AmfBRG8sk
tjVArXaXzzc575Gcs006Ey9KkrVlVMMt5PygkcYZIieKuPwI9FcubBNLBrbMQilnEqxoPTrZjFTw
VrztDqJP+7ZL7lsszygmVBiQhhMEenTNx7j1CJixEw/c9YMjBVVuv5Sv8NrncJyRc8RYqrBcIr06
LLBS6JwefcLgjfthedmIwYKetp5CVtu7DMkzlIkcYQZxjrCEoSq5Rp2iKgLIJvwbBBM3ekPLQZoP
o8bphtSeqKAlkGMFz8eZUNGiz0qoCKworTpo9MSZQN/xb1YwcSKLhlmcR1gxQ3nDyj4McAYIwtiX
UTavjPNhZfnRpbwHJVEGFC3+muYkABunrdeTb5W8IVS6JG8PlGqCnRojOCbbRC1WTYpXI1yGmZru
M734HuaqPfXFoc/KhyaWDkJvcXZpMy3EJ8//IBlfMyyijqTEw0QXB828I3qgyB/U9ji3nHLP5qcj
FLx+ITEuB4bCtu0pUo23+JcGbuleW2z5BjTd+HSEFDQ3x96+SM6YjA8OfQ9WixiYmv1ykZRX1c7A
BPG842kdce1jnLFrLKIsFEv90nvQRw0SLwsMrwXTMLmnYra8MEF/8IK3sK8welpJiWXBW+iLEoYE
AymId4XfctLB7Wj0aw3ZpxcQluUJdI/Q05A5kXo7mF7CpWzfPmJnDOa+6kSrzUUdpnSuYWulXd2a
IDemxQVXl+z61DnVXRqhiM6rB2+6P/TXZBOEYHBN5iJGM5EgKTT9XNL7sTxFzY6E7tR9Mxce3fH2
J8oKirFx6prBqqh/tF5xraOxHBxa98gyHJqpWft3ffWv4JgsHq4h1YuJ8GsJzpwc+/jz5ajItYe9
jkW1QkcCAJKP/xvIIEfI5dmiW/j8R81NN1zZQ/99lU4XWWMqRYKd0sPrrj1W4fWkcUIUD4KJhU2U
1wR9CpTx1k+bIyaj4+EDZ9U2c6aVGUwUjCJ1JqJGVw3kcNDTnXb5EWECFLS5lzzwOCK3s9sVHBMA
xabO045uknqnXs33tK81fUh+LJFtoEtvdgnEkrjTy5s3/wqUjYRVHpFswjqC2jlPXCn89G+LyN7I
daIsaUZTC/WuOdGrxHIw2vQf7cPjOx4nRBhMiCDDoJVlCLAK7JCDNwiHVvIrfbBFhSf1wHFAgwkR
eDuSlCEGlG7dloudi3c6l5CIszlvOvwLUqLlD5sTgzdBcdtHwZMi5LKm3V13qD7K99x2AY7PG0yk
iFPUL4yZQp5GT7CJmz4MO9Ue3fq24T6Lbt/DZ+8zmEBRpo3azikWUdjVICBAc8J0JJ+kxW793tX9
zM9/aN//0SGZyNG2XTwtCjBb9FCaBzprp3nQM3A6R3B5d9aGlyiibEmU3kmGog1zvPLM6KMoW3S3
IMdauM/m69z6+PcGrTHYr+KwUpt27IAB6UtM8Cw7pbDND2DaAxu8CBJY7zLexhl7BcecsYmkSzIk
gOul0m6xSaplG4Ib5abdQm74MthGsvEKjDllbVk2FrZLd2NxsoeUOOJya6XHJf7760QRFUuV8SC4
Ia1nxHkuJcaku/kQSMoXrYLYIacXdNMUqI5Bal7H1Dv7bTrJcldL8qyjmnVlyI+9kTmm9TlNv15e
sa02bwVPc5KBeS6MSLCdFTPIL9qpl3RXsdEQg4LMcpT3L0w83Dx6I2d/hcVEi6FQiJHlwILsanUy
/GWnXXeqbwS0/CP4ly3biIavwJhgkSnDKAsjwELQyMS3ef/30xCvfp9u4CprGYYomZpQpIWep2S5
zXgPI1uV4VcATD6BeQ5oAlGAeB/f0mH2LOhwp3tUGzm/Uu8vL9dv4DDMq6vQ8sMg4Wt7qkFejCGH
T788XZVBMSKDHd3GbpzweuCRTW1vzxmO9YVYC+WqG+B3c32tLlqgWRWnvrMZTbUzBOMBuhhhYGXp
Uf9bvhTDrsk+ydnd5VXjQTBOkElFVLYyrKgLUAhltS2HN2PI+Uzjbg3jCXljhgtaKFCavZsPDb4/
zX3xhFkMj3h/MB69uTN4dVPRf7IhU1dKA5JxFUFUDAQBzzwUDo6HNwmwq38EtwGesHhcCpvreMZk
075eR3NxbiHaSdAZV26kyI94ajEcs9hkb4J2T4FcBRDZqaofNPHpHa6wMoG5e4ZiktQRvTugNRRc
OTI+tdbXfq44elSb18IKhTmllNZAnEycUhR9HUP+zyLHMr6dYt5NuvUNiFHiX17AZnbhYg4YWsVy
oaaDRkn6Zmp4S7A4L9LsLWdegOcAzFltyqSWIxTs0V1zO0q+JV6N76h2vLKIOasJveaWFBaZjW+Q
3Zj7NW+ukmcFc1ClQhyETAHEAkrf9ApfEo2wv+xmPAdgPvtIJyZmRU9nL4vuaP7UlENb782ek+Fs
5wWr/WdS0SSrldBYgFPh24tyYrkm2tAP5Do98j8rOetmiq/vHrUxrFKgeVu9XCnKLpJPJU9FeDuI
ng1iG0GWjvSyQB26mDEEavj0hUG6NqFAgqJh4vN6OOn6MCW8tbeZTDgQRFELM1S+3FDWR/ocGdoL
qe7qKfskjYkT5oubz3gMNQX7soP8xlDdgigmOnne6GJCVTCVBXxhuNoDVXuSdgnKh8X+RRON2/FC
A85bO89ozKkaG5BOqU1IX4rwyEZfij5XxwV4uj/v2iMavv7RPOaM5Ulj6Y0F88ZD+3HYJ4dYtBNH
zfGoR/na4tS9DLh94M4GMgeuAE+SmHYw0NJ2UnlI8tLupAci3F+G4W4bc+DSDgP0JAGOQqTCq3oI
j+taUzrtLBe2mNetLQ9LYwt5cadbWWZXpZVd1ZYS22KXiJwos31Z/jKaVaacF4RKImCRC+FWI+6y
eJet5f0+81VICT80DCfqLniwnRZSdwXvHfY3F9jZBOYAShgfLOsQEOMd7KBquwmlvLZsMuNbV4bu
CK9qz4VkLmeJTEknl4A0r5QnWryqjkJmt5/pNBQdYk14Qi4c33wumKy+QeKoXsBhSbdJ90kKUpMw
c4z2Po9/Xt4urmXM9SxLnSYkGP105S96sLjZMTtkzjczRw7agKKHVwfZdA862ww6E0wOGUxQEUJZ
yvE2i7MQHkzl1uT12vJ+n4khbTmmTTfj9804v24T6ZBMvB4RGhbexMWVCUzYSDMTrysLIMKmB1OJ
lyY3jaT5Qnmy9F3C49TedIQVGhM8pKIi6NzV8K04fZeW2o2bzB6kwo7J+66XMxR7V8cz6DzMEobJ
d4P7LBjipA24eyVP3IVcHl3OTrG3toRsapwgKIiv+ANpAoE3s7yd56zMYcKEMVtGV0PfCXnu4M5e
60zH+Ub0CfoceBWJzSwHgwko7pkbSs9NI7e1NGGTMFl6VVnNXhoat5FK//Jh5cEwFrXdmCjGgLOa
p6kzfDfw2QZhxMsYW6VYNAmfbWFDnWWFy4LvR9TpDdu8o6KSsQvemhqtrn8y+LYdgVaA1FFWoU6o
Lb1aKh1uF4g/aenIcvKfvUuHvTM/dHh+wVtEJuBFqahUKajP3HDemaVPln2Z/OM+MUEuioohhQYX
PI98Lwu7lGJbkjkY9DfeRqHzNjGBjkQCCQGB+88MtPkUFp9RpxpHDif01lvUK29ggp2k5VI8JoCB
iotT3A8YxvLBSecJj/0p3qmn5TF54I2v8naICXmCajYYAQdmjxHzRSnBdt344NvieDpdobcrCJYI
8ERsqID3xqzVaIfCLiHnMspPlfQ5s/xY+kgsHu/1dgpo/MJis65MaepKRZHWnSvHsEBRRtzYRcuk
4P/ZyNT2Ep7xmCxsXqJlASEt+p/kH+hLsSXdthLvcqTYDuBnDCYaJQIRhIg28uTNFaQSF17SxbOB
CUS9JkuNTvvt4vDQSLZgect7eDTg3mcbmNgzRUIvCia14QTmOHrn6Xvjan4ycOllvuUanPPEWzNq
8yrWxYmeTjHExtzYeqyTx7nl+DTX0ZjQE2tWPWcDAKTIDdFRHXmWl36CpKE9/PcH73Z0jy+cIZay
YzYmSyU9/Hr4NjsvfJVdYffoBC5c8vgOQjVkjaqI5xmRymgzqyeRJK9Lw8DLyUh2RqM9tEXqlBGv
CW77RlrhMIsIXXi5ltEnjP7mKULTIl3GAtT7NgrZf8YBy4VkwnkGCnnoLuHKGJ3Fz+6p5EzlmTcz
ppcLn08quO0nKxOZuG5ZwwBVIeCFj50b7QimWcQHeumio8HndTRsnuQVGBPQl3hoMQsOMKMPhmLf
YNyW2420+QJ1xmDnF2Z5SsY5B0ZBezQo07vqYsbppXTAI4bdPMYrMCa8hmQMm4V+RJflLWk8ofxx
ObRyFkxjQms9iZnY0M9NzXhUdYe09wrPBJ4HsDwuVRaXaMWEDeNB8mW8Fst7UNLZlMRS4M6T8xaM
ibOpXphNSTMiuWjt2Lyuck5ZY/sAWRh51iVtS1jXGurEmvAoCCGs4qN5mK9yN0TeOoHiCi/6/C60
TZNWgMweVaUslkasAJAcK1CkRO5lH9jeoBUAc//lEKcfmhoAdYHhJsqxYboJlKhRDqOZ8buu2xUc
s0VSClW5pZKRdYk3IzkNo9vqHD2GzZx1BcHE77ZZ8sLqAWEspVvkkp0aoT3o051m8kIOb3eYEK5N
+pzqCqCs8VOqXvVckcPNm29lCxOwIQMTLUYLgMalon+tYxV2ByrR8YR47fMaA3krx4TrqerbUAAN
izuKd3H5VCjuNO/TiXOINjPilU1MnJaNUurTCB4nWDf1UtnKULk6Aikq3HXqc9ybuu+b1OEMxrLp
NSLBzHWBBRwP0CdVfAWEHeapdq0rEKC71RWPQINjnMXE7NwUhCkUgJd3D5HwbYjtyHiMwn2aGt4/
msaEBnMgVi5ngDKvwI4Awn/6Aa3b4VNqi3bk8gZ8N2+L1UoygaIaMA/TqXCOSrxOsyez9YyQO6y3
eb+uQNjwYI5GDV5R2rNA50bKIE8xkE+FR4Q94U2p8CxiAsVYaWrXiQCTe/SaZ0GSivaSBZe3iXrz
JQdkQkQ3alWh0/4YjPzv6PSwglbs9+bIq5VjIkXVj6IaZzhV3bfB7fbSMXTBj/qNejn/ot2ueq3Q
2EiRioISpah6DT5N62I8uIJxHWmQT66UnufpnChoMRFjBnvL3OMdzIWYBWpseCVyC7y9Wej74Xfr
X47phsi8JQ5xXVXyBLBF82I1IDKnG+Oy1xkiEyHMuR2hNonfV8cvpeEL0Y0lcB75eRBMZFCXsVfm
gZrQusQ6poVd8Lhc6Qb/3q1R/8S/rz8x8dKEgRRA5MKV1LtGcyMK17k82Gr9IebNrHHSLrSavUYj
cSWNEb0y6DiZdsqfyxrLdectXhcIis0r2ly+CA2RiQxkimuU02CdVnsC6mpRdl2B4lrN7y4HB65h
THRQo8JMVAIgYbcgPZZ20VXtUn0TqmsP5QfOSeI5BhMkQl3rOtWgu5acOi2oZggbOpdN4kEwkSHX
6plM1CIzP1Smn2u+wWvG564aEw8WTFyZswaMBA+dz9/N+r4QbNzqX+h0q7iLRPufrGIra2GY6T0B
/4XbLk5TTvYoHDteUyjH6Z5j7upICVU16PoCjEJvnREXOTRo5/g+fQdFkILihorJYhmE/+y4fz4Y
Zmv2OEx6/6hUB6W9b3iX3nYM/QXBfiZX0Sx0UQGIQju20aFe/Mvb8RsPOAMwQXQh0yTXIgAG3/pm
gGPOcoTHbP9S5swdkRNQn/f3bbg74zERVcPtU/YW9iYGB0iFUWCahAtB6fNEBbmWMYF1qLupXRr6
EreXMd2My7V2up2V2bRs0t/yv8i2n2LO/qAxwdUU5xwElc/BdQTnSOIVP7qduO9wkuRd/6k+8t6x
eN7BRNdWWP4f0JoemuyB8Byc9/tMUI0yOclM+km7hAdV8jud433bOf7ZGZgo2iVTJyQNfl8WA1F4
mCDIrgRG+bHseE1UdLMvuR0TTMnc5yU0m/6PtCvbrRtXtl8kQCIpSnqVtEfPduKk8yIk6bTmedbX
30XnnFih1ZvnOmig0WgDql1kcbFYwypRSmkfDJ9e2fcFHEgRPykessO7iuhWliDhaggD7+sOiqUY
4Nqnh3C+DSOF+6PYHLl9wEJtUdYKaBjsb21xFzeKK071fQkZdGcC7sVCh+qZJbdEe0/ZtmPZ1NYd
G/xq0uY3dsjrbERdlq6fKDky6z2FjKvvS1uuT6mDxizxfe0aA5oc6zb/UxHSNvOBZk5A8SQZUbjQ
fAmDuyF/VAC0AMS3lvtrmYjkRdvDmJGaQQ12wAxWv74ZrhpwSfa+ePyYpsLp+Jco1qs4adftocua
7iVyAepbzKNwlysN1Lc/S/PM02Xltn3fV2HSZVCnWjCHwsWp41M0f+rsJz0Em+R92B2r4a/LspSa
SfcBqUhi1OLZjTra2e3ACNUdNdDaO2cxq0vF57YNba+qidO18kEK03CSshLbhsoxq/lmsBtS39D0
sKhGFm6f01dJ0iWglbR0mDhHDhKHCzuFlqo5/1+u0lcR0j2gs35wCg0iuv24M/f1AQweoN4UDDIN
RtU4x8tbpdJIQoaEaWnSh9gpgoq3ISjvY0fVAaMSIYHDOIWmuZjQKCSYc30zJn8GbjI9sAWnravF
MZqaz1F1npv3vXd+bYncmG5VzZiDHh/2lfniKZ+HrnEM/q52Te4bu/6uUjPabt+hryIlaKApN8OG
QGS3L06CICnwq6viOHmiIz7z8m+XreBf3KlXeRI6TDUL7c5ALXK3L2d32YvxgQnmoV+ZN32DLsPo
HKj9UwXcyl1Y0eAEXelA6ADOZQOzwqzQNW+Ms3gM5d9UDpw4OBfAnUooYfV8IG0GAOx74FJQerED
AijjuuGGootNdYapBBPm0lt2V4lD9TCA78fZB/cg7wLjsiBDi3blp8u7Jz53STMJMvKuJ0Er0hOU
o0EUU7ybOnGprvCBVFIkpNDrJazbAkq1YLTKDrT2hvLjnykiIUVBUX+fWUCKaDB9w1rcvqvxEnfc
y2IU9wWVXImyzBEULqHJHH9qzLuRfyyjnQlKC6YwBMWSMcmfQO+FXtMe+gwD22lpcOIMLUWOMimv
UIhJaEEmjJFBgA6RH9eJXH4Gd9GT9hgfwCZ0nbnNsyBsTm0381RnSmXpTMKNUXcaPFugIfvCHgTZ
93REkUP0PO4FUDm+6gJWARWTPIuKLI1uitxSf3aebgTD1Sl0Uw+sGhjl5r1rDijiDr+AkUmo0RhG
F2OyIqI23TemgWmQPl02RqVGwohW3ktNSjPoBNS3uxlzwRK801F6cB973I2Oyc7OXap6oSluZCYB
htnQCmRv2DWtcBkqC9GV4UcYvRzHbl1iIQXDoCrrqNRTwo+xHqw8FnrWuxvdE62d7C8TdDLRMTuP
7oMq+qE6exKWLOakl00NcfbkT8Ry29iPh0CBJCohEpL0XEurdMFCjigBrblLOagoVRkfxcX1Ji5l
97OWDNCE5ndF5RIHZBf5Qbc/KAxRoYwpoUhnllOrzVAm+GJ8Dx6c0o08EcZh4KJ6CO7Cv0SpgCq1
Llbowt0ll3P0fTzaKWZ++fpZlJg1x5811UpaPPHjL8mRcGNK4zpNTCwiEt6YClXsSbIzEIsXBArD
sFMspeKAydGp3pwmiloMOAA37Q7c/cKdyiLX2YWnugd9UrYL9ypaCtX2ib+vcKStdNJg8hZWMv8n
prXLMb/nT/1EU0IOzO/Jh0LAoXalgQISgI8c+AlTmKtdn4DYiPjRubQUp0y1mhJy9JPpREx4HpZ9
ovZt957acQPTcS2G4ZMcE0Z+X7moMeLcFKG3NAvdJN6R1nDL9xCVoC/tVYq0dHlpdAtrxf7MJ8ED
IFrxGsuNr2c0lKCAXFBrqFJCm6C7FiotXaVbbMlFInf0iv4gcrnazvJQwDJ+7/F20Y+ZF3+6bPxb
drgWKQEvjzTDzFGG5Dd9sUuHFIyk/UMZ5KfLYjZjDGs5EvZOWltXRQc57W7yxTxN81GEasQz2fGV
A2+2bHAlTS7JoAX6P0ZxeyXX44yaIwwNxVjXAN7WU31tngGNN6p+oC1oXIuU8BjU3kllveRcsXEt
BnAIp0rdhrrpw63lSD7cEIKsrFigWnQ9gYy3hdtoedVu8QJXeFRKmxTfk6F4LU+C4rLvWZIIF47e
6QsyE7moxPWS5Rh8xylQEuiollHs7AoXTSc2h/qlYAJBPZEFMQ7OYVCKUS6jhCLmMszpUkOt7Dr7
YKJXQ/BtxyfnQMXgJzBu/5n9OxKelBVzchBjiyysfRBFijpGUgvW0PR/qJ3Y8kHWeybhCJ/TKnca
2EhtMJeEJxt9d3l7nFSVSKpT7UjoMfAub3VRSzOj9BLFxSj1BVC9aKWuDhIfu2SJEoToTpyMXHhW
Ef1bb/fzeFyMh3Y8tRSDkfCOVuzYlg/yuohgG/ndEu15zMtQYIiYGsd+hMhiutXiofzk0Ofu+KAQ
J87Rv2tnyzUbPdf7QA+xlPzG+C7qfgMMwpwem920y3bdR1Xv92Xct3UJRmjiNBbmAMDnsa6SKXWj
5RxzhU6XN8yWCzi4zjKww2AF02h+7O1dZnwYhthz5sLVhq/JO6bmrq5sUM3/vmFtmiLuJ94Q3ZL6
duf4vUn3il26fLHYctVGxyvM3hR5jey6rJE6NY42ymbBeCOef8UuAcO8KiCr2ikJOTQj6ZpJ+DsV
+RGFfmdeLaoQmEorCS9icynSQND4mDTyCoy11bgC/1RKSEBRI1fzM3lSZK3fzE9Vk+9yWxHAUakh
AUSKanaTipqNITxU7MYZFN9XwJ0tl2iEhsb6Xhh0di3ivGLzURDyYCJgo2b+U1xRtlyskcZ8jjCZ
V9SVps/CpxjQrM38yas/dN58VEWHFFv0ovzq5rW6l9wCxMV550eaP7SxF+XvCWasUPVF6ZWUErWr
Rg/SMsCc7jEv3YFkDYGvPT0Uz8LDTXWXqSorFHbx4navZGZJkLM2hszQ9qiBPvsc0y5sHz1rKH/5
L3P3e2pZ14qK5V4JnesUOZoJx9YoK5f9sGsTBAIKOFIpJkEDGuvjYRGPyKSyjy2LTrb5p9egnIwu
gqLpxxBlmNFJkOykqN0nH8aX/FasGpirPGASTJiBxptWPFiDj+QgRi2K0VLJjOaX/2WMxmZPKJwu
Q0QMLYLA4e97VBjh4CwECYZuP/jjLvJQyH+Xw58OPwQvE0BDX9W0u63iSqakYmonQdYvnXgIGfvI
o+Bfza7EQwgB2JMyALvpvWP+OqXADx00fb9r2BlGqs3VJIr7R7DHpzskbSDaL8C22V+ponj/otyr
OMkgeV1Gc1ZDHDuIGlrjKvJDzJWZwMhEjpOyz3/TRVtpJ+0f5mn1lWNAnJhGi5Q8iAGD/YzGeEyi
PSpu/k14XMmS9s1KS7i6TKh2U53Ijn7SPK3cgf4fwQAQvz5Z9/ZONdxx83yvZEoXGlh5okEbhH42
WsBuWvpRoZTwYd84nQwleqaFseFEdjoLSrspzHAAyH9eW+2+PiUYa6qaRbZ9mXFqwGHGiEN0Pv5u
iFZYBnWUNwJGln11io+iO771OR6R/0ub1uZuvYqTb2p7aJrBiFsgI3s0qzuLMLdWxoiENb9ZvZUQ
YZ4riI8QXLOI0Gl+YGcGTu0wdFtMw9NASpiA2FbMUjrQe1WF7WZlPCZI/nct5Zu66EazMTUo1yHB
LTp2JtTS/eSDUJr9JoCsZEnPfxr3dcBSyLJvKpAdt4f4kDwjdP5+BgWDO3ChTXTFGnKqo8iszgjt
Wrwn01sRJdJuyWm++xknSn4o4XHz0bWSJwFIW1t00hYhD1TO1b54Eo12xoP9JLotK/HOUxy4zRO9
EiihiKDfCYcJJjOgXkRkVSbAcfNJTNAGRF5hPtUHhcRNjFxJlA5e5YSU9gQq1rvOp7hxwnPyqcQ0
m3gfKfxjsVpvz8Ov3ZNTH33c46ZNoJw+JNbRTNHASpPkexxnX1q9A01A8o5J66CFpYw4mERKTNmb
JGVBs7hETUJu3lrpOa6fFKu3af4rAWI/V0d8NlqrgBsH1/F5QMuLqIziTwtAHwQi6ljbJhyvpEm3
dUTGbAkDSGvxRA4x5qU+haC0W+bnQbuu+G1UJS5rP13WcdMkV0KlO7sIx2hsJgjNrX2CcplcYRXb
0L8SIB2y1FiMnIUQoJ+X2BXTupNPBfoPiJvshoN6yNa2W7cSKB0y2i2ahWmbIsE+ix5qUXAcjB4/
Bfvo67SrEf4FPyjW8vJCbpr/Sqx00somCqkmaKSL5LqYWtCg/RjIOda/2aYisKLYMrnyMVg0Rw9i
rOgSPlbNrmeRQhXVnskT5jKzTLWMjnjpnobBFYMCYi+/Lk/wGxFkzjzV5NrN+9oCOxdw39LfjMCM
0xFcbg0iEPXYHZYFnc/VB3jt71PrVYw47qvjTKbcoWEq8peBPl93pZns2iGJD20aXmcIqrutNv2N
hY29ItKR24yjBxvkRF4/O+y0GJqqtuVf1vn1B0nX60hB+drpsBkQGfv2OfISf3Kzq/y0YPzXfFRl
Hbcd9NU6S3iG2cDIslPIoyBepPv+0B2XBzGKQeSzlEHvzet1JU3CM1Km1dxGWG7j6Sc3Q+k5Hr8W
bQ3CjFRMANvH4nUxJSQb8nxIzQLikuJmWI7R+OHyAVd9XwKyqbYyRnO8To16OoJP6IjLbn9ZxHYK
cLVkEna1rVHwSeSiazwPhQcU3cU1SmYEzTXx6yfnNKlwa9ONXYmUcCsPEPiJMbLcz8evLWo9hl1W
/ggDxeIpTrickpvLoi/bDpvjWCejPnTGOawUde2q0yR3Rg8JBvjqgk992NfPgoALr7UnwWwoaAba
o8reVCpJaFLVCdOjF3tLMCmA7DUUDdBFoZRid+QBxBjz0Q26qHIPs08LeBNDfyn+CdPPl+1OpYow
/RUw0qis9erlpE63JPT6+HpQsaKqRIi/r0TwuQnHTNSP1mXsc9sLq9q3Ju+yHkoTkDCgcDojTmIs
V5d5nb/4/a3I/YI9g+3/Uz6iikKo9JJQAUVF2RiFkLhMaKYzb9PGdO1M5URtOxe/sE3OtMVtHQ6a
OKT2l6vBzz6AZuCFLLTaucY5H/Ag+1+GfSgQT+6KHmkYNhgWKZpUP0f0a92+y5H5r1aOnGNjodY4
jmBw5mFzmOzsdh7H42WLuKyCI4c4KE+bsBA1jxjosHSeXirq2RWI7ciZtIQ48biIAzrsy2eRFEhv
wGb8pd8vHt9XB7C9qXBHcYs7cmINU8PQTywuCRFDzHf9TemlXv+Z7LtD4ZFQ4TWpVlDChmBe2NyI
uljeWW7SUpcoyb4ug5wjp9WWuZ3jWvSEdB260ARLFdHc5VFHCcWIZgrDI+/mmzB+3XyOLoFF2Nok
11OsI0+Oub2LytuS/qH5yeiQBRYthGNb0Poq7pJbm7yL6HKthuQzLLGFQb8YeIm0VHeqwBs+HcGx
e9OWL6RRYMHaERUciavtzVN/tXKSzzDwPlh0QR0uKLWX0wKBIFLcDzsx3JCrrg4Fqjtvwnk1WxY2
QFzo9H6ePXfT/E/d9G6UTkeqfYtNhv+F90kRHOIsPUyWvm+YoTgHl4EeE5B+v8Amp66tVDDA82lH
Uy8oH3ipuOxVIiSPYmgDTIHLoWdSfagnz5rujNT/Izx8WerVNUwbOx468QRqwWNf+Q75cPn7b6KT
1EH8n6MMG6FexnVbetI0sWEDEEeK6KTo9c32egLy859DGWJV0/wbKJSlyeA0WinpckirUeaVY2Yj
hsuN92K8l5jqqesK/0J8bm33sjjJicmsmOVxBnFRvrf4h2RR+GHi3Fz6voRIdUXHOAoG6muUXDVd
9Tkwi4e+1mu3wUQqUy/Qy2a4mILTKoxbuZASUEW0WFhaQrOfeal0h22zUM0THfVjdKPKycqGLq+j
BFkmTWzSWBP1i8xAMxu4RK3ubmCGwhhVyynBFI/iqMpaKFUhn8eJZy6NV5Lr6UdeRl7EU7dWzvdS
aCa/c/igFTyaIJIWbh44e44QVNSqIhkqKRIWFaThNKggBQ+QvRPVH9vOvtGNWeXcqORIgARCimgq
WuwTvxEveEFtlU+H6lj7+UnUrgWPbaCsSVUcMvnJQ7VsXOIaysUF9LtPVPPlVEpJmDFxUuqFDqUC
1IZWzO3LI1d1eW3rwE3QaFObMZkBw7T0WZts6GDa3xj92/7/jnH5eYB+fV+OtRfzkAwahQ65g2Ia
NDJU91qYqkBB9stkKZKZEWvoZp4vMOan8Lb4wNFhYIbufG/dgCHgznaJL8ChUUUk/gWMXrWTzG5I
u6nU4hnkcBgAKCZ2WA2ShbbLMbAD8Q/jdPnOUmzWGwZJbsygCsdm2fZT1KLp2fh2WcC2xb3qI1kc
m52xsUfsVpPmLp/YHTMNP2xVLfHyI1HeLvEz1nf7rHd0MaBHZO7qYHLDOHXL8QrlfWGuKhdSmYZ0
Uw1FY6dmANMoktbLGciEguWjnjmu1oz+5dUzVLKku4kbS2noAfRqPmP6uegIqc+1F+07tzAOu/+t
lWx7yxwHo+YMglMsyez7tg1GdDj6I1psE4powpS7SaIqedk2vVcx0kXYjXPnRBHELMY1B8AShUe5
vXSv35duwHFG9iXELBN/4N8McCdj0oPD3ar4eHmLFGrIGQk+DKBGyCCmCu4q9M+qZtMrdkPOR+Tj
GGHyH77P2+s8/BHaH6e6UKDdpg6ohEUdBKUW3NffT8+4RNGU1pDB+vwaTDwPxaCqpt88oCsREq6Z
Jg3zeYSI3OFR546NZmn73BjMbzmui/uZdKBSjywEkt6xPahx0lHGbGG0g2QFNAdB4JjiANWYZ8kf
CFMA6Ob2vH5fdnqctLIHvCvgPC53dbK46ed8VF4KcjbhBd1WQqT9scaAtnUJIaOHYnOUDorisHYv
iotE86rqUtg8OStx0l4NYNrvAqGTDsZa0FBGSGfXZBfxZHd5c7YFWZiF5WCQDDclpBnmBiyXGgQt
Kcr0UXkQ6z6hz+nAFI+X7aeZ/SpJAptCm8aiBjcLMrEWWArSG6t1wcH0MviHqJ5KKrVkm4tAQziN
sLmxvNWRRAztu7D6y6lVcrZt75dSMttPYnV5HjlQSmO7WTO8NvUGw1QcIJUQyfaiUs/ypoEyRvTI
CtMr0gNGYyiEbLs9r/vDJZML50VDZxukkAcxFq1Gb09boC8lPxGwUHLVwO9twHtdOemlnqPviwVc
iDMeluowqIYSqBZNyF+5IxGfTUwwwvebbDZ2Q92WOzL14MbIClVjqkoV8VNWoto4jzImjG1Oj1GL
PG5PVJsjF2f8hJ/X1RL2vhLByaj3qMbDaum9N1J0J4N8yC1CtiAMRdzMivZzGA0o2tD/YlP99TJI
bN4cCIyivQC3hE4kBQejXbosbfEmCu6dDofJ9IP4muhuE6gmdgkUeBODWImSFB1a255I2uF5VHsl
hrKM5DYiH0gVeU5tuGpg39y7lTwJ/2gYkaLlUA3J1e8cA4GyPlO9ZDZNcSVDQr7aHPqqY9ApDd2Y
POW9axPFW3lbBNMN08F4dCq/Wrs8C+zWAj83GSu/HmpvCj+XycNlM3gTCRVWaKIPFFPHcFOYVFqs
gvGQaFZOkG1w7kA1A2r48DA9/LeTkjxelrellAkGMvgMOmYuv/GCO0tvUfcAooPsujd+hKBHURXh
qURIW8P1IEUKJSSIbO0KPFWayZ3e456u1ZDuotTq6FB2UGMpg4ORLj4fVcPUtg7oSoTsARdDn8cY
VWP4ZRa7ZnBOeuY1zqch9EZVbGHTCLgOjlqEWS0dheu/QxFdGNG0fCA+/ziexdjA8sDu9VP0XJ9E
rzp9h3cHggkLuS2dUC4POCMdARfPpBHfTp507b7WvgSd4pmyefVxbtsOtakIGkt3UWTpRaInkFH+
sziu6NgVtSK94ffXpqduo91yTrhlWjhDcPFMLq1gUhvdUFsVAhvjJz08F/nOCe5JqkiTbCHbSoo8
MjrvI3OIeQGCl2R8DhbnAzFDxRyerdPDbcKpZVF4kHLmLK/m0TI60OjHOigi8UK1riqism2VEOlG
0Hk2jmROgdDJMWJH3bjumQI9NzdkpYeEaxkA07QHiAic29G+7pbM7ZxdHI+Ka3zrmK7XS0KbOjVn
Z5ggZ0i/xL2fTHeMfTIxGR0DS3eXsXPrHl2Lkmys6+bJCibs/tw+5ssBN2maLW4Tncrybp7fAdQr
YW8yZI6V066CMKZ/ZtbXkN/YrSoRvH1IXzdJzoA5RmQHDoWQdtddi9ROc9SfTMwmrg5qZoLNw7MS
Rn4HuRSucDM0EKYvXq1fdZ3C4lTflxCnc6yxqkJ8v17cuE88I/t/F6OIy3q9KeInrFzGaYjDJKpx
ODtQppFdfYhv6GN2JSgjq4Meuqryvs1DBO+DwUfAv+V7IS2JrbGshAvi3GfL3tA/Nto9U02p3zaD
VzGyrcWwgm6pISaNPHYGIcA5uO57N7/mYHNQM89tbRTY3wl6Ny2GwKi0UQli0J1eJ1hFnty1eu2x
nitsYfNGXcuQdgolPO2cpAIWxE55HHWYuVcdB8852Gj4Vg0GVKkkAHdlGF3HnZjHEEet77ZT3BOz
V+DBlimsFZIgu5kHzvQMEkztYcZc5rBzzeS0kKfLGKcSI8E2GZrONCPsTV97M6jfJnvygsRwnVpV
TLp1B60VkoA71MJ6nMoYMfrquwanl3C3VJEqqWRIiE2NZAxYDm3m2gvwrlq0CLnW5z9aMtlR5Lyt
GbOxM0VwY+Dx2DV7hCwW+58/EyNFLEBtMc6shy55fNICtw+QHp/21IoUt9zmmolGV9MkYHuXE12R
3vCiyLEvhNke46ehuo7Y7L1DmVchcrZriuY4D+wIMR7yw8AUmrJxg+Ar11XReIUyMqmWGWBshp1g
0Vih+1n+d5AaLu1U5U4qKdLNxvKQx7YDbRoncUmVHQaOoXxWqXANN8/matEk3ORFPtiBjp0ZwsfF
2RsOpu+Zt+Dwci9vziaYreRI2LnUTljSAuqQll4PPPxQ4r8vi1CpIlZ0hZeWMRC0keCzk3PmqZ9O
n9HykKlmgGzvC/otDeaYDpcfu/O8lFOe47ouWPMJfAXnIXIOYaAqGN1er1cxEpIN3RAtgwkAyGMv
BCdRkWaKHdkM9FrGqwgJyEYtnUonzeConUW2rD1knUueUEiHDvtAVTqy5eeuhMmAlqVGVsbideCM
hedUud+VqHKz3LH60ra7Jf5+2RYUuySnacqcD0UgxFW631rP3Har5NtlEZsezlol6YSOuskDWmD9
6FPwRXAeRXtrN8zwBjALxle9r8VuyAG3tTTpoGKWKqawO9AIqcg7Iyn8vObHceoODSKZddaCqq0O
rki6HC+rqdo46eCWKYhSWAm53EgObYCGwK49lNlwG4XTQ90EXs5DxeWnXFnpJLMynKslx8qGz2LO
KsZ13iOvKl4RoliWzwrgUBmLAJYVcDAQIqR2BxVz7Zb3N05wy1UTFBTHmUguEOVgqEUdKbCpH9GQ
G0TjXusjhdFvCiE6o5QxFNfJFQpxoBs1RlrAz0pTf6TLEZNidpetQSVC/H21VCFLGocwIUIvD7Od
32i2iiNt0+BWWkibPxs2SIJKiKhK+5hE+a0xk2Maxvs0Q1poDIwHaowK137TAlYyJQtAlSgNEU+G
wVmJ5zgnBpzKVJm1zftpJUSygWK0rdZ5cbbAUKzn9BCU1h2p/6r6WbFLKnXEEq92yUIlbMUDXOoG
cYuk8MLPqaW6oLZiJEiC/zI26fZoSKEFndCmi2w3wNRWekedT1ZxSN51475KknN3qbnk2kygjTa4
+oSCsu9wub0/smsuOcJ2k8SpKd5aUWV7XP9haQpOG8WWyFm7ODMrECZCQNqX3pBn+3yY9mFWKNw5
xfnk0i2hoVXd5gnELFr9PFngncpUHqNKhAQBMzPbeRRoueR7Fj7bvbKvVFycb6661YaLtVyZLxOM
YB2FBDtJn3n1tQ6zGzqBAH2p0FNdTOdh1s6w751ZJjeUzv6Uq4rJVdslAcLcGLa2BLDuoT1qXeyi
UzdkXy7bnAIPuIQHOvhYIqOFDJYeZ3O849Yhqh4pMxU2oTipXEKDbKrCpq1xfuoCc3vPWgo2kvRe
pCS7vy5rtB0hQfDFBDKgz0hmkhm4NkfdyAmGTHYnUXyV7UuPnTCZet7XCJFkia+QuGkrK4nSRll9
2muEQWLdgCW92Hef7H7X7NjnwC334FlT+QrbvslKoLRrcRm3bQlKjxc6GUECHJysHQgU9+Ve81Ud
z9s++kqatHd6Nmui5YWAK4fu01150/+1nMUY0vnIVC76tmpcbJtBHG7J+Y58isI5NnviF59n76dD
Gx7az4LmQs1ctunPWuB6QDrCMGxLQqqqLUNU6xHid/R7Fj/S0SvN0k3GLyYYxYLeb8fny6ayeaRX
AiXcQk9SH+GKJz585V2YXY2l7VWqmJ1KiARdXTLaC1JhxDfJdVSeQTfByPGyHpv4u9JDsviiyTMt
LRlomdPrCDPzQsX3t81gJUCycExlysc4gA6iwMTCuBrb1+/Mg+4nO8dXtaltguBKmGTgGQJDrLMg
rOmcfRMn+yBrPmZjcerZx8vrpjI4yWGpuggsXznWTT9T9MMNR+OADvODanCeQiFbVIisLi8twHy+
LISZVewx0zFc9dxGj42pcCcURiBnW8ve1EvMziKg+19OKBu+7m2icIlUikjP2zCeSNZHWC9SDJN2
wuMiPwW9xkuvHeMGVR99mwzu5T3axjsL88yYg6lmXE5OaFmHjg/bgDn4YmINuliOxq2F+brVQTU9
a/NafBUlJygSQ4tSVL5CvxQ8qknpR5HuWRSsoFb0rCNxcVm1bWT4pdmL5iu7qEllUTOCuHm54XTv
ZDurVnAYqkRIOzaCWNrEyB9AKtjOzfbY1xrGrijS1eJAvnHO8CIGAxPKEOGN/G7fsT2xOhxDpKvN
wC0Gr23Cw2ifbOtD1HhDf3rHqq2kSWAXx6Wj6RjSjgHw+6rk+ww0t1z14txct5UQCfDCFpHDpIQQ
ro1uz6NdHBwGQ5VU3naOVmIkqEv0OW4zDWI0LX0KS+MjnVKv0mOke1GlhQHg/jJEyDGX3XNpOech
tB9QEneH0JmijmJbX8dA+g9VzAgq/b6FJMg1jDKCC2MOV7a2K+wn7T3FAJb9KkK6bGuSzGHeQwTq
Vt2cO66REDdX5bM3UdAhpo2SECY8zt8VmVJjTBbDIX4Ylcsxm4t4FyXa42UT3MSJlRDpVGFI0hyG
GEmJAVP3JjbMerDJ92Y6TRjacVnS5r6sJEn7EtnmwjW0TPpa9Bjwaxrca6pxTKoVk/YFjlhixzMq
aPh8Nzj3rYpsdPPSWKkgoQOwYe4ahu/H+oNde9z+J16QidlfXiiVFhIqzNnUaKDIhKMaHkhzR6b3
vJhWWkiAYM4N4+mAjUiGAsXP01z7LZL/tFr0AzolzgvKNC5rtG1kXEf+i6OITk6QjV1ZhKlIXBZl
6EXV5Ie6n3eHeL6Kg1JhZpsI7vySJefJ5qiird2KeAoiEPM5Y1+i7iuIahJyzUms8CIUisnJsiLI
WFLMQrHmOGQ3RnOVLqCXi0zXyL5eXsMtBw9tE7aD4jPcT/LMjzRlRZY2wvaS+TnPg4/oPHb7kB+7
QN+bUXMezY9hraoK2LL4tVTJFg3eaEtrQ6pd0x0Bfkep9aXvn7KuVADR5gUCEgpKCaDVRIXv73BX
84BobMBaVp/zf8SglgS9DbrhGgd9D39TOchn65it5UlgoelDnjoL5IVj7oYUw0xVswG2JTjgCLCg
1ptuGpq241Qt4nm7fGnK21HzL5vEFqKitxKxJAvcvW9aWqwuAJFYi2soaY+tdZ2mX0Ild6LAf9kh
WsmQ21qsDkGPIIYMB5Rx2JRwB5qDCWzvP8k2VcSem0v2qpJMX2Qa0WxWIcQFcPRiuuyzuFecWZUI
ofHKVZ11DI2yBqFRf6bLqSIK+N48MkQ0GXGboV5UuiTKsB0wigGPFyO4Izneyfe59TCqGhe2kAeV
YQ4QFWVBlhzS1TIwsXc1DmYeMY8DRbv5FtxSBwvV3bP5Dq8YNaIENVUm08FQ9/uS1VHS50MTUD9z
7mL7ygGdd5Q/ZNqnQS+9GY+Kd9g1Z6h0QqrHwgTo38VlfdsmZmYim95fF/2PULsZq0lxTWyenVcZ
8vtoLOsSPPyQEVuBl/SYtqa7kSpesmlqeEsYHL4oM+XXRF9ylFwnSLcwbtxRYt+3Ya1YK5UICaDb
HMwnM/IY/syRsbc6OwJ7fG70T+/YEhvOJiOo6+fyDY6oWp3Pcch8x75Lml0dfzRVtaKbkRn4uhbK
DvAPlW8406mQRTc0wWMxgLaq8Esv9+iNc8h2xUEFNJv7vxImrZvWh3qlpRBWtLNnIiqHkYYHbdZ2
71m3V53EMV6BjTZhhEqg4+SUAQrpwDVYdW5Lny8LUa6c9PaKmoBnVIMybYTIZgHKeNtfwGD9n9lS
qgH2mza3WjvpfHZpkZlLDHGLnuydtjwUlooVUrE98rXDMOI5cEysW2CUbjyeeutjVSkugk0IfVVD
vmuoFiw1TQWqTdwz5ts69Vk7uKykntYqUrBvKLJEHezKuB3p1llIXBE0TOGcPkz7n7X95q3xOCP0
SPx07/ytYtlXbJLci0MXux21BZukteduutZGhWWrjM4RP2Bl2uUYNRmmFYhOSkGK3V1hqCne95jG
WWJ6lK668FT6CItZiWsKZrOZQFxM0n9AmfY17j5dPkYqm5MgwZmSerIE/mTODY13dvylqfaXRbxc
K2/cqZXNSXjQOENlsxEy8mWXWh9CfhVdL/Q6QTWfPiIO9DWfVX1f4me/EflShW3omMsjFwvlZHE6
m5TMLyPituOxsvJ9+N2wVVzwmw+UlRzJwpNiGniFIV8+AWG6l9HEdYriXDr5PqKgzismtzWaTyYv
FM7J5jFeyZXfDeUyJdSomd/mB9PYpWXihm3l6fa3fPj78vZt2uBKlGTydtC2ZrFARWO5NexbRzWG
c+vtircPHMefWyXZ+BxnzVAHUKUKD3ZxTfXM1eJT6PwVmldR+I442VqYZO5zRuwhaGEXdDa85u+8
qV2mKfZm+1G30kiy97QlhT7mWLF61/4jqvDij+hNnr15L5J8+SfrHbGNtVLSTYgp6RSVW5C3gJJj
6XZTfNeZleuUP1LjPZWya1nSNej0ke7oiThYMfhSnOchD0EyoljBLVASjwimo+DOQXz1d9jLDJZP
wZjDJMr0KsjyI7cx6UMZyNiy7LUYad3sOtOtIIKYOkLbcOfM36JQZd0qVaT1sow+sWAM2BvQxpmf
u+RzXn+4fEAVIt4U09g07qa2gJtqpeADQliGukH6cFnIFuCs1kp+eo1axJqqgh5p2rpJc9MlD+T/
SLuu5cpxXftFqhKVKL0q7ORsd7vDi6qjcs76+rvoPmesTfNuHvfMVM08uEprgwRAEAQWmgm82Scz
fr4MJdkWvq6G0rSpaAp5zPbz1NjuMPy6DCA6HLaycM4TRbKaGsbQYQOHw9LtwLfmI1VfmBJnIxOE
/X1zevdmFIUdAY6Wn2b79v28xyy+2grCNGMD0JSZpXYlVirFVLLmK+iSAv1BweVBxzw66jfSMRai
XvgtIOc+qzkzQZvOVm6f35eY0mncNcfWW1xb8u4lOhS2QJwHmIfMHmcmWVP9GFU8rT0Oyn0+Ki7G
5LrOvL+sEEKPjS5xZK3QX21rfPpCtfOYZFFrgO5s9FlgF/rzIxuu+mdOrWxekthiX+G4ZWzpQIa2
6Aw/GumziV4DZ1Bjl4QyuWQ43Cqm6FgfmhZijdqw7zAYwSH940glD9fCoNhRQUCIBBAeEPmo2ypt
glGCEGeMAsbiWu312/40n5wHtnyyCZZiq3pF46wKNFdFYRa94SftDyu5H2KJ6sm+zxlVm805HerB
8G39IdYeJlOibGLv8/r7uc1fnEwBVym+jznZbe1ryleDeEt7JVFptrd8BLzdFG7vDS3JUHGNTUE9
efiV5RaMgDW3zQ/rPiTuC0lshIEYiv/eCXh/vNKrgNyxmhl1NKM/DEceCCvy/kDbxBtkaWDZKnLn
KooJrTV3oNqxOruVddsXq5eqQSVbx8vLaPFM1VFkaHa+Qpg+Rl6Gfm9D3zIX1xyoZ1IZXZPYXv+7
chiYde7Ps7Qgha5gz5YicVvjOgpBYG7tLmuGDIS7skR9PK5tziTqPqM9OSzvtE6i4v+PP30VhDth
zTSuzWoGhoEJWWzml3U03BltFCRgU79kr/2XTRbzZc/Xrdao2Y821q1S7nvn02BLlkzi4Sy+274x
O4S8DeRRwcEOouV0h1lfLcZvU0iU7MLg320R5yKoMtU0iQGnh/vMwOwfDENUfvw7DM4/ZKrWRpkJ
DG05pMWHSf8lzaDLNI1zBLpi15HDtsUa41tqd65Jooe0fL4sCFuM/9/RvakvsmZSFDjXEP6WupdX
R6Qw5vpJTb5chpEIw+fO1aVGCteE2x7p92IKMuNHpj5ehngzwOjcc1p8QZE502JUVGCwuYaOG3vN
vv1kf0CZ9AtbF6pty9SXTaCWCcb5A7xMF7RgtlpWX0hyp4MS3ZFcHmQQnDsoqtFayprZZ/9dV65i
si/tfxeEoJXv3AdUCQZadQYwulN0y3KN40H7UHymyDSqB+je5a2SScT+vom8jXJMQDaGRYuxMwUo
EcCFaue9dxlFotov/JgbFKWZO5qyUGeKNJd2B7IabpyfVBmprMR/8g2QPSZ0oCOZhTzWpzw/RDLF
lq0W5whMDKYPaY696cGFMR0V+2nV/1XUZhEuHiCKrbUqqJ78ZXF+dEn6obB+X94M2SHA9ztGRlYg
7QYpWl9tXUaKDKKS66py/zceQsmi8SnMWSlRnqkDrtZ/qKri1qrqT7HkpJaBcMbf26NKFSZTjekl
KblNzMKXDgGXrhxn/+EYLnjjYvv/eZj8l8eanXpvD67D5jAbB9kVQSYV5wsma3BokkEZEBh4NdFB
hpsGTSZL/spg2N835tlaXaStFcwmzstbjIndmwUJdGn3nDB//hrKWxpzExucOKoc3XKAYy0BHR6a
bB8nj5qDZozsRx1PyFw9qVRWKywk392icgHCbHRLpmjMxWGexO5G+TzgVnysr9Z9EvuTzyiZqfQw
kngijfMU4FErzLIHKFFOaftd/6snqa1UnJ8Y1yaLTXb11vbaSWl9Ni0KbKJ+OEATlVP/kO1k0alE
TXSWVNlsXxo5VmfF2D7aHJM8qMurWVZyL7Mwnbs5EGcA/TJzFtqDemIp52xfXi0//ngmWd+yZJN0
zmm0GFeh2BbA0MD1qGf1LhxkL/wv/vpCVMfzgikkXtNwZP489qz9WHjx57x0x6vGHzETPMYAyehL
/a07ahhaXHoyvl6mBZfQOQdSrUs/GBGz7L45xvEUpEl7VLPh6ET5bb2AfXHNr9JBNjRGct7rnEPp
UY+Rkw4LOxiLr0QF2DtG0JtexYUkOyBTSc6jRGs64ZIBIEp+L8kvYo4utWQRGfPqlxaRcyBZ36Ip
muUB4ush6G4xIMlLPOOJ7R+6dXayEXpvtRLjR1D9rBm6aZvgDTo3s2lkbH+ajp4W+2YlN/p4uHz+
v12z8+9zh5he0zrLFxCej0nnEeWqAmMl0SQbIzBkhmJigApqAlE/x6EoQ9eGXUFV36Ke1rqrn4Pk
j3ogi1F3PfRe5pzEq/aKx2n6WFAaVo0FqXQ0nNwVstl8b1X6XB5Opde2G5Jugjzt0By17JNlFjd5
fV83ks5Lwe4YjBbTAI+3oaI08Hz3q37UijKyMfhN/aDHqGn4Usse42UQ3NmkjZUVKwZFg6B9W9F7
RX0wTEnFxFu/g+qsjRTc6bRgn2jrACI9jhiuFO0ZydoiHWAo2JQtjMGdSGVurdlSAEZf8y+Rtuwn
pfFQF/rYlt3xstUI9OsMijuYnGxA1n4GVNZ/p+VPmwR/833KmEoNigFRnH61SYiuo8hZfTNWJy8e
C/wnk1UTiHf+FYRzl0ORJ4vVhauPKeVu+8XSfzT1uy+UbOdfITj9jbKiCRWmv2v9YdKewKgzlO93
YAYeOCyMNQChK8pnz01EHatSNSJshdWirDnXXadO/K6WVTEJdXgDw3mUJO0dMtnGCi5zjPdR7qz5
lCy3heYNyM9MmTfFEqMR7s4GkFMBXR37MLPM1Z+m4RuNx32s2/dasbz7hokd2sBwSqCFdT2stgWP
nH8N289ZE/yFJm++z2mAoc2alRUQQ5v9kZwyWXAhSMoyAQzVQEmjadoGZ4pjRqoIDXoryhLWz9GB
YKaP8tz5q4eWxsPf8Oifw3HncRGDWcZWADcsx9F8HEM0rq2u3UlOTMHug4AMHLWGBX4Uk78mJ8VQ
lGoEal9tGT+PrXpFhjlxbUXGNC7oYwS54gaIkwfJ+bmxaQInUN69zCo89ScFo5of1qCXPnIJPPQZ
GGerqdnF+URTuE0Nc4qyYLQ6DOj1ClnnMVOq8xjtXCjOWFWa1qVVY/UMJfRy+pQZ4DgfFiQ4iFtO
somFMjTOUmenju3WhFRjVHuTEjTWtYO3d/qtsiQZR3YWX5KLM9ZsNvJ+ziAXShUq516rA2t6aAiy
aIUf6hIHJLKss93iTNdU7HnKqhyu4ag+M9Ko9dH52CH3WCFlq1zXpfduV3GGx0UilrrqcQdSWRRx
5phe2RzqIfcvQ8gUkItEmKX1icHMSlddbRpBl0HdpfdmQ3ZNEBqwTnSMStWpjra/82OpU8iim1OJ
k+8Jr62ty3itU1/x1sdo8MpnY9figvf+QlHo/SsoX2qb12uvkQkr6NQ4oRTnypgkx4VYKTYQnLtF
02mPkARyFb8piK31Q+wPk4tRH3+GZYbeICvPkKwkX25rjnE1piUQLVAuDCez+jH0748hsG4GRZ8H
G4/EV2bZqdM4RVrDgmPm0QftVyqrZhNJoau6gXa2lxJyzpgqWjhozYSfpUhJNia9T+vimCupTO+Y
C+VdxBaHMyIS17WqEODog2vsWVIyCqI9vaEPc4Ap9f77H/XQW72Ri9PzPJszjLKKV9Q52jcWGtTH
qsOw4CSWpSVFd8gtEp+orgY9nJwIbhaM9KPfH8nB9pVn5QZ1on768W+c+kYu/gBGcqvo9AZytZ3j
5tUdKcZgSr46zzSTUfgICsrP1lDjzmCSzT1tekjW+8tvzcMD2UfzNvHyZ3rS3GwX3hKZlrAvXtAS
jT+ICc6swoSWRI2n73SspBmYD8Vx8QuQw7y/QeNcPu44nlSYcILUl1/2zZXRRq7WEMNDMbPsusE+
dEks7iTWU8VKhhVitc4u1k61KonKZN/nzt/UKrVwbtlGFZ7Z3Zbvf7Q8XyjOSRQ0jbW+w/FUxqW7
KD9bnE5jL2urlbgiPhuNoGtWjBirZC7Jw2hlXjPmxMtNKmsTF522WxvifINarVaqOwCyysrDDJYv
w0C+O7bqFdICXpkN8enoukybgszAcp6mwAjWQ0F28ScL6W8Tgz2NEGdt+Ov9wcRGPD47jcY2jXTM
iOb5dlxKjzazqy9VEMsa+yXryOcA2yGjad7Dfrr8RMOrFOQP668aU18uyyPRbj45XUx52zYltHuy
dgm6+mWDSsXftxx0uYKNFgXQ5yGR2UxmrK0sel1vDeVBk10FhctEVIz0UMEV+4ZVckyb2EB1Kk7x
6m7SvlbLfavvpaOLZChMys27hxVVBXpLlMWn+k+6PBLzc9F7+vAXEYm+kYVbKzR2TEY7AsVY79Y6
cNQbh+wub7fQDWwgmKAbQYppHvJyxnINzr2ePxh0r9YSKYQ7voHg/FlqtrXpZICI58UbK32H/weX
pZBtBxfvjHVrh4kK2yiKX1F+IFPiDnQM7MaSWIdsuThn1qi2MVAFstDhVp8DI3T14cNlWdhvfXN8
vS4XX/I+aWZLVgeb3szVTW6QXQUeUTKmx7TNUaNVB3oi41aWSMUXwMdUK5KYLV+dfi21bxSjQ9T6
02Wx2C6/FUsHW4SKclrKh1JjFRWJPcBPauiYHHJ7p1SJv86PGg3deTxeBhML9ArGxVJxu/YLyOEQ
/zpoSbGgEety5YQydj0ZDBdAKSuNaJ8AJsqe0nBfImsuu5QIjUcDSTJxMH7e5qu3lyHRNIelgNjQ
kOkqkblLoQib73P2nxWT44Q5+752vUQnjX40ZGTC4lOZ/XrUB6DXnFcvrcJ0mriG0ZSO+1JDfaME
xlH7kOYuK2GKTxSKJzFUoUfYYHIaoMZRUpUTrKjOOh/UKFoyuqT4Naz+ZU0T7A/VMbEKp5lJrDdv
M9FCQlLMcwdms7u4flplTV2iqzYADIImMowjePMI0On1UowLAJZ9/5lRRsY78ljknuXaLns/GXXJ
ygk04gyQ0wjLSDFioQUgxVXuGx6DvTyS7Y4Iw8TkE8dAAzrrhTg/derCsct+MHt/6sYrK8rRnxsd
QxQQvH9ztjCcKElZRFFdACZRgqy/62tJc5pIDBTMmohiTBvRDHeyjdOgYWyd3vtDmbrgaRgz9Msq
koSYKDmL3LyD67WpC0gHVsd2OquBFNbD9Bxjiot1n3iTrz/LU7Mibd5CcQuW50tjYhggKL+Tj1Z7
Z9QSaxFUgVoUPSgqCAdwxOm8K6hqq5ltu0Uj+wtBaHpno8TnCpXgHpt4jY7F/IYepbSkzNi5s4eC
shPF0yYBhR5PvJXFGSFJ1/S+7k6B5qGREHfd3q2O5f/wAClyd0DDJDsVQtI300OmtJ0Mq2t7P3PX
z0tQ+i8l4veGu3qha10p97JnAqGP2CDyFEng+8qjsgWith994oMf0A+vUWnhv6Tvr2QJRoFvxSrq
Diaj4BH/TQhPjH5VwVDSw68qeRoocTGrwahEA2Z4zhW6L7S2s2vJkS4UEkcIiIQQ2lsWHxd11qw1
c5vA2Fp3CSwvCZKb8pOBBvXQHW9BMPt42XkI93ELyCU5I7PSIpIDsAxP9h70RTs08SZB9ME86UHq
svlgf5EjwTBU1dDw5It5gXyFBHXqPoscBSVbRlc9apETPqX1jAc/9edl4URbCBxTs/Gvgdji3AGD
o7ANY1C/+qQx3arL3BpJBmfYmfTzZSBB2Mfer/4BYh5nc79wutWMuw4u0qk/WOOdqZhuhgdm8rEM
ZRXFotzgGRZ3qmRmh2atAVj6k/HAyqRfhmljgBNjBN7ZEr8scv5byThfmZnRnOcUS6g1cCv1zsl+
zfr+8uoJff8WhDthwhDTLBICkbLlhS869vsD6KlZFjcOZFlckfffgnG3qDUvyzZRIVGaGe7UT64t
i5aEa4abP8GkT52QN5Usa5arirH2frgEUfxTr+8n+kWyZEx1eWfPsgv/xeCkyOdRqTJr6VGaNSZu
csh3SpAvHnMU1k49OPezDFF0vGwRnXMdL0gZtXYBqVBNynLtBeoTpwEc4qyOFOGTxKTEjulVQr7E
pc50OtoZ8Ib/TMKJfqlfMgfnS+1WGKptPKqygeRCM95Acr7QSometAMT0Qbfje131ccU97dEd+eq
lASgYk+/AWPrvfEZaV4mgxKrvU9jt0dJtXmo9pYPxmACx1vvBzf6LtEZoeZvEDl3mNSYclsb0Jku
WAL1G3EZKxrIT7Q79qCVBqVXyCZSyyA5x1hhKHRW21hRIz4qw+oWrSxXId4zhDvg+1NZ/HO+jEuS
NFkbzr0fFYs7JL/ROeANQ+PqhjtOf5F0p5hz+w8YJ87YJ3pZg03Td6zDUH0b6LtpE6yz73O+fejQ
clctEMZaDmGGwaNPlowUTXx+bGTgPDpZp3KsKsigHKx9ckhOo7s+/mESj3bNQaJzYq/xumKca89M
cAEME9BafwkMDB6dO8weGHasrjm3vPcXNp8vIOcWU3AiReoAOEvbZ+t9+RdPm2cbxDlBK8Ozi1Iz
bSt/ltUx0X5PshlzwqDldX94rnK7byxUf0GEadAx3+J2Mn+WyadkXiQOSHxK/bMz/HUhnI0irEvg
xOUdCUHV8NhIryTMYb45pUwHtbzg+7PfcAFjrramzlMJ89+zYBZNlypaLseAdXQ1Ml8j6LLA5m/Q
OI8ajYZZqwMi9vBmvmbUTjlOQ+VU7P4iY30GxPkcTY3AuI0uB99RTmFruDQ+JqvEWws950YYztVY
6pColADD1r6s4IIZtG+XTZOp6pu9QcUVNW1CUFHGWebYjPGkRQAoq7teBe2R/dQbmLPl6tPXsVrd
FWxElxHFR94GkrNOFSQJRWcV7AAK90wd6G191e0WEKWy9BgITSWAbMcvyciZa69ZdTdQAEInXgAn
sku8P/pXdN4iewUU2pStIo1JVYwP5ith5gzpZeqEyMUpuybdt2Tfy54yhOfdKwRf96IPeKl3wIDk
E+ebtpwaeg0KK5doJ9zIg8vLJ5GGZ5obV6dcK4NJM1858a5Q72MieWWWQXAmq+SKvuJVg6XhTmtx
pTfeMP+4LIXQkF5v1HzBy5SBlaMpE+hAGzjpgfydCP/c2E1Oqe1iVroswfftzPCi8ls7fhyUL5dl
EAfDGyE4RcagujqsK4B0GJLha960j04Zxi55s8duSfMvOQmEKFBgegYWToMSpJW4aHhRrHjs+gEH
kTeDfIIN1Yn2s6ftGLGl7KgQ7NIZGKcITjT261ICrMGgP+tjKy0WkgFwPhvUtmrXM2lMmu/IoB/n
DqNorRxjEyfPXCdXpfQqzqMd6m5dLVwf6lr5CtK0X+s6fXz/buLdljCiFWLgXOR2M9IbzCo2sZvk
KXkecvSIZMF86Haz6U6fnX3Bag53lzEFUQUgbRNMepamvuF0jTGoMsxA44mBGu34M+ut7qlmKYo5
7OOHZg5XicYK8ZBysaiGZh7n5SjY3G76zOgsY26RYyW9F8bUJavqa9Oz2ssaucV6aryk6mAhb0he
UQezzE2EvKeJWik2ngRtlX64o/sSxA7SgJZ1VnBHCl73/kHjs5BL0a0I3hBkaH0ULMkx7mwXt/To
OrXD+Fkv2yWIMxs3HQwWxOwI2RVVdIae4XNWaasDY7rFRnZg6uk/DHAE9geN4B6eHtRD3LjSokRR
OvsMkrNNECdEysR0x3TzY7jvPK1xq71hejSYPZDwueF3y5Y2XYp83hksZ7Fa2g0TybGvva96zP80
SHVFe8MlyDDnp3L/F5eHM0Au5LLLrqmaEXLayn0UBa3lX7ZBwWGHnC4mY+AlDSbBPw4ri1VYtW3i
oQbVYDa4Z4bUdp2ukIRZQk9HEXwQFWxOKPGEBm9ML1WVeTVKC3eg9aAkd3YkeQ8Smvbm++zvm++H
StoZfYzvtxqYA6ebUUfvYeSV4ePl5RIb9gaIi1BzLet6DNSFzzpOQXhCDf1hfvxzACV3snS/eNXA
H6aBnFwFE8i5VIVqLbRICTbHrl3Tqt1I+izEFPaN66CvEJwdLaiicpwKmUfrRj2N1/oBDxi7Bg8Y
zZElOmU8/mJXscHjDKhAQ2WDCxhc1c2C8Vro8vWdAM3fRxYyYDKBRO9EaVzc8XSCpzoNyXaNO9ac
eC2cXjfYbQ8j60Eipjgey+Ky96fSlKAJ9+sV7E0RXBbaSToiZ2xEN6V924y7y9on/L4DPnwQx6OQ
mSeP18pCM7UWm6XSxdllk1IcynD+eRlE7OM2KJwtYV7rYC4xUMzYNZ/ILjvUu9zvr+Lvhe6tAXoD
Mlfm5oT26+gmbiiMqZ6vfWvrrgPxFtyQ1Q5etZ4aFVOAnI+6zH7FK/iKw/6+8ROgm0x1xQROFdr3
zdT+Spv0byIpuDkdiT8H1SP8dMQk0yKtUtjDS+mmKMzHNc95GfYQKW6+uA76N5I7WSwlEmwDSlmI
sBGMhspQtSk2rc0xfya5M0bZWCoZAueMNCcc07gBQjVck+56kk0EEprqVgTOFTnxMpV2/yLCy1BJ
NrSkyb0/0zFkjkF07m3BOD+kOU7aOQnAYidzLQwstzO3WSSnkoDtgvEP/6MKlFO3vF2rzmIi9T+a
3yUbdfrQeIpXXun7MVBjH7ULvpxnQCgboawyAg3fKPo614XWyLJEK+MBTAqHcnAt+6Yc/MtOgn2C
PzYIpstgBKhNkKvhli9Xkq7qMcsCOfQocavmSztbJyTCP0Vz+aHp66/m2D/TnAaXYYWSbWC59Vwb
OrX5kg3+YnyOjFNkPC4yFk1BLsMmBsYmYBQMJej5P1+8JWlb4kx2788meP9sF0VyqnZLh8dwlXUZ
s1v4m0XcQHGONmxLO4s6QLXtsQb9n41KHKt1TfvWiB8X+8PltRO5WEzP0DRMOVFR/8ttGcaTlUY1
IE2cGp3bTr+L/BqDo+L5eBlGuH4oNQOSY+CSwbmJMCrBaqfjdcXqH6skc0mjuVP0uM4PGJUlUQdh
NIEr6z9gnMtQjbUdCYgU8e6MVTx2+wIkoQtxiyMGyh1g1bJkmvBw3CJyq9hH9ZwNIeIX5bDuXmae
/iwP5eHlpuNGfnMYZJBCnd/IyOl8Zw3JnLMHQGIeDIySS/NjTWTOXawcrwvJab31Qk5KIJalPiz5
ISHEVTLflLXlyWThND4qtKZKKGSJlfDYRJHbk+G4xrLmIbYkbwxrs2RckJ6i4bYrCNNB68ru9rps
LpHw+xRMu6pG0LLIx2GhPqG/lQXNeX23hvexrCtY+H2kajEhhhkrn+UyMR1smdmW6+GcH8Y2nu/q
Qpm8y5YqPp1sh8LdEXTF8TUBSVUruZEg/WTdOE8xmjF9PIbdxb4Fsm+MpYpGV9m3++hJkzQxCrUA
aSZTRdE2fVNYuRpZrKHIAQ9W9bMVP/UDdVVLwpItdEMOTidUCdrmG1qCZgnVBaSnKN9QoweS4m05
dxa3rL6XpD0ksax3QyzSKxxnpLmmZ4mhIC/QJh+XDKWvT47M2QlNdCMRZ6LxEi6JTVoohdbtnDhY
wMlfRx9ADnZZLUSnEnRORa0guGLeNPQjOzioTtojzrMzfdeOmt26aWR0vhmmM+jZo1OalPWnFHlJ
9zKyaBE1w7AwmM/BMcUnCSYFQyebAWZVgp10KYMWtZ0YsnoZRHiD36JwPihO02ltWa3N+MPG+8t0
U+3NAERdcxB5bHrMZTiRKWsmaohhyQ4I1bjjMCm6sXawVf7Y78l6FZmyRRNu1waAOwJhSaTvS3hu
WqAsOX0gxb7QURN/S6JPjiKrbBAp4VYc7vgbk0JRQhXi0OrBTIJONV1DvVXIp8urJtSEjVCcOfW5
acZKD5gw/z0Pv/rohshezUUbg7pxgpS3ZoIciTsj+hKN/IbTd/5s38R2dXSKThL9i4QAZaQG34qC
1DfutRiczDbyqmMEexhF6Wf0pCOgvLxSIjHA3Qd6eRSGkjd+DmR6+lzqZecn1pVRPJqxxI8KhUBj
tqa90MjyUWO1GjVJ067zS5AdDprtTVF9iDpj/24xGFM+KpxRufuWRWSadZCTgTzYt+z5qC/Lfuhl
Y+pEweIZBmcp09Itaj/rwLix9+XPDvXc4FtmfACsF6LeF7XE1QhM00GSBjOKUK2LrnZOxbI6TpKx
ZUKNyy7HjNGWGp6iJ6DEHE/pquz1VcIZITDPM0T2izZZgLrGfS2OIWLZG4Fa7olWeN1cenrx+Bf7
hY4SHBEoKqf8LUmfrXBMMhWi1T+y5Ee6SG4RArV22HTE/36fc9KDWehG05DWz5uHtPneyqxfoNbg
a9RRaIBrivOG3yWuQyOzcQ74UZd9K5R0l4MbCXUA77dOwCAHgCEGyAfxr9VOjfc9HOktui1yF+xh
8SKJ4URy4C4HdjITNRNvers6a02ok+p4DrcNT++0YHbIVatLnIDozERB/SsMZzppP/Zd2Wl4En+a
fcXtvChIPrJHj/iq2FHJ3stk4s6YVaN9vjgMzEjcEowGseV2Mk40kYIROE1EnwbieL4qQlniVpso
Fs4qr4bxaCQS2xd/H4TRjBEET5uc7ZsoIMcEixXPbc5dpBwNWW+KaJFwsiCvDYoTAw0d55ZeUS1V
OyvFQ3j21JvHyf6YpbvLNi50mFsMJuPGm6SpmYW5kiFOf16QkWNvA/H3BtROKwozpyvzL/YdIzEt
3UCMqSF3cA6H+9A0lzFK8HXnLk3upv4Up5LSDlE5Fg5kigy6huJMyudmw1R1VtXEsi0n+zQg9Mu8
7Dgce/S+XF480f7DMcLoNdWBZXL7sxhtB+41AM0YBd/UuldVlsT2ZRDc9pBlxisAg2idOzsL8vzT
ZRHE+4/JNbgfQsvQrHC+IXORqySKsP+Tt+6cymXPJ+DQbREqm6AyGT7JblGiV10clKg/wPXDMgx+
NmraNslKFIhk7OP78Dc9pDvjiEYl9mZTHa1DMu0iX5YtEMv5iso/nxtzozo5mJ0RGPwhNlFAKZoc
V0/3/pe5EqJDeiOkyS1rmU2pEpeAM+bDMDzkyUF3bhpN4oBE6fTtWpqcz6apqiJ78LJ7s68GnTcf
yis8PqAhI5aUCIuyYmdYvLbX4cima7ECgO5ZC5Kg/WRdt0GJE0Jzte8OXvskusl+PZfiOUPklN8A
D1dFGCLKU/40lvVugVaD6ljtsidTRtjC9uQSHHPHG1eoZoiCbbaY2sOfUU6opAOx/Z3mt/ta9kgq
9O0bfeSCn3ptusxsIBt1Ps70ZJmPJJMIJPQdGwjueCKN1SWkhjwIeWL9LlweJfsjA+AiURvfnkLm
nJoAfCCoDSNXK5jte/QdV3iXcBVfxq4sNCu0guoUTe6gIuR0sIuGxMTVFO26mCFYLH5m3Ia5GpTp
d4loQtXDczIiepQQI3o414VYgV0VqBnyJzSnGUGzNz5Y6ACpMHs22slGrAul2oBx61g3SRe24dD5
kZIdeq327OZn1c07DEPyL8sl1LoNknMuVjTMWVnXQDJR71XTo0Wy63ZFCuYyjDCWRCHIf5YPOcBz
HF1pjHxesHzaHpYLXxH6072+j1EphMe+96canS0Y52tjjF9cYwqwsMowSuNEwB7atPvLIglXDu/x
qKJgI+T5WAyct5Uyo9fO72dMHrAPtEz8rJWdxiK109G+i+GVKNXB1eV83ax6HSvVVpGw2JFd/gOa
vesP+bOyzwZ3ugolwYVI77ZonN7RyDbTsQSamXf72BvQtjJoPzXpVFORn9Ax1x13I4LONL4+Yw1p
2A8rspq1D5Y+1B0ScFOPh/g38s8fpuveWw6yVk8JJF+l0eY57tBzjdCsTUClqMRKsKbj+5mjnY1c
PDlR1rV1T0NWAFjMe7to3dFQUJQfdR8v657QnLZATG02J1NZzrlpNwBi3kgD8dLodqgz1MG6VHoy
rRAGaHixREkj2qxB1sc52TivFqWzsV32TX3s2EXwZPnsIrgGXovH7Eg6942pNX/yGhq6jg0khVGf
xql9Vjd1RUw8W7bshjvswfrkdS06JBWvd35dXkwZFqf0Jmpg6dQvqLcaB7eZCzdyMGK3jFy1P03O
X/jbrWCcv9Vj26nRHwYNaT5r2TFur9Tl02V5xNv1ung8Z99SOlVvsb4d8DH3n+sjm6JIb9eH8Dp3
1Z3pOad2L4teJIvIVxQ2ThmnjsI2zIifQVJqr3hH6svTorcH0hqSVRSGnptl5Mn7Et2sh4R1V9Wf
y2NSuLmPKslDfpVdq7vx1jhEO+XD5VUVufstImcDuMj12mICsSivsviQhad2OlyGEHlfw0QvDTJg
eKDjs67raJsYoIXCv6j/NvXfjdQ+aNYp7BPZYcx+6xvrQq0DHkR0VBDzsYxSlRGuxHgmw/Pyjlyz
xE62B8cF5gKUgfpJeX9K3DE2cJyBJa3SxF0NuNIK4u7Ktvdr8uPy0gmv+FsMzq5Ipg95YgMjP85+
7CWn+pAd9SA+ycquhYqOLgSc+CZ7MONiC/C3l5HW4OUF1Q5eMSRetHyuW+rm4+BF9pfLYgmVjiUT
DOQr37LdhF2LOvMGVlU6uZs6hwWn5dr8zfZsQLjtmdZiSTsdD7PTWrohVi9qXXXaXZZEaLGmrjMK
OhRHvXnm01AuHpMpRg5mT5+IEVinGtQ6FMu3K3OXtXJM0jNfZFBbTPb3zSmpx2MV9lGCmjz9B+bs
jePsmdNB6SWuwRCY0xaGqcwGxkEdYzpHEC2NH2l5Mgzv8trJxOA2SMP490qb8f2aXIfVT9Kvbp4d
M9kTsPDcQJhpWdTC8ACMgz6Xw+pqa5ktvAFP3o1tuuYuR50ucwvziRG7VyAplYUWwqWjiKFB6qNr
FmUGsFm6hdBSbUDz7xPtuSPP0kpnkbWiVg3kHrj2Uvxz/v1eWZfYTuAWwrT+ZeTgqVP0+rpIul01
JftxVveXt0qGx21Vg6kxnT0BT1Ufhuae0Nu5PBp4iyFLJNEKYaoHj2aUoEwcbEgGt3Z2XuiZ1aJt
Es+xrAqKsW9gGi8j9vkr9g0kNF/BOFOK1zxOMJoMOlg/lMVOxVt9/heTpzCuZgPC7ZZjUlVRVzRJ
TqfEgv5hrEBQfDb36zfNLffvn1d3jsbtVaTTbIpUJhJIJIwj7a6tSvKEIlTvjUC8RdmDSdoQAlkx
yinIhyncXdY34bm3WTI+i1n1XdwWJYRYyxzPmVbu0aF8VNRyBx6rPXjJv4fU2kedGgc5+Awvowsd
06t4fE7TspRpIaxxF4M/T1D3gQZ1XwRGJu3XFV2Dt2Jy950pT6lCma7bN2Tw2FR1J9C/KjfKPj+o
V7JgVlQjtVVEPqtEUO2XNKzlWX2AcSlXNmq50135PbrW7tQfKrqEWy+SMtzIlpNp08YZTuhXzscS
DV19gTwJmb1YBytlWmMKjWTjRHHFdjk515HghWzARR/BbHifmL5BromsVlgGwTkMI0OAqcUQZqp/
gNp2jTXXkLVqCnP4Wzk4h6FGPTXCBJd6fXDD2KtuSx/Dh/bx7/H3cN3cy685YoO2Uf9nWP9H2nX2
xo0s219EgDl8ZZqgUZYl218IhzVzzvz177T23R2qRU/tysAF7gIGplTNqurqCucAG45/CQdj3CgF
W0ATgmtzugkodmjq9zkTYFF+KSX8fhM+iOO+q58ve+xvTuysAPfldSHTW+zTM8seXPUXVt8xDvHD
mNH1yDzB/cBM4yv2PhJmtFzfdaqFJdUSpRxRnlXmXWNKx1r4wC7bGxFcaJjQxjJ7c4DHLJODgoIz
pAeZQjna+i6YhsFwEnJ+cN6wF9XKNYWgHkQxxlTPGDt6f68pL5e/y5a3rH+f++5trZnVkOD3m36n
KbfSCABNYkpks2a0lsF9+rqKC6VRIENECVbzU0/wkhdlp/oyGHuoac/NZBIbbIAgBaQDYCe5qy+V
kiCTQkh7ZqhJf09pWw4Q604Tykalb7kqUfXdyr1WEvkK36KaKPJpGIoKsx1GlfTR7WrAN2b7oJM/
8oJey+JegZKSIyuXIQuO5FQ/e3BkqrZwHT2w5mHsU5BX2+b3z2HyWOSx1hdyWuFWUJfPmgnoeCos
bHW62NqIJGJBGnUBTh8TmNGK2ksY+IICB+0q33W22tv9SXOaHRUUNoPQWhrnspI5xUkWoMycHKK7
yi8hrPEWQFImNmu9fqRHBHhICwNLhvwe/VQsBKDuRTg9Sd/nlRMDz1kLnaB6vOzDm2qt5XBX3lRG
uSxGwL8tI6c65F54zAInehmcxWHIZO0LDSuyFTewryKzjpSqSryXGZM2xNoA1eaj8QOQ/065C0CI
uSsP3U3jACps3AceladvCgU4LpOoWe86H8ISBYMewfiHIfOW5aUNMntOqOSSpd98kcpYSeFCItb0
rFQIcJpNWQxOG0NIrw+pUybNoRTqT7VYeWpPsZlueZqBux3FMYAFQMG3gT5GfQ6NmBhBRDqqoYOV
nI8YCQhpIEPBCB2/phVIUWZacQhXvs5ODL0uOMQ7LAjqoP5udpZLzbxtWyU4XF5hYN+D5o5JkPZL
AY26z4PL4PlEzdHdyotuGPbRbNhUhWzTPDTAM2NHDEiU/Lu0yGMrMs0Kw6mdgpzvqzi9NDHRyf6N
VhjigwmiOPb676sLWenapkmsBheyM3oAUvfj6XUSoD1Nu/Qxu6aGVJjvvrNGE104y7IApcjXt3Ot
mc1FRJ9ULMzwJS+wUGorOf4MG6DY1cMSdQPFzLV5jiuRXJTskyn7uzUrVddgWRTb4/yRphgDOzGR
RDOSWO6SBitSlltaje5iBKKxIfQ6mdpe3tJiJYK/lTGOaaZAIcasIlZU6yDzTDV35dDYXfarrcsf
K98i5m0x4vVuSToWLYxEpjC6USgKJ43056XTTU/D9qrX6sO3VpZDQuT7UAGkFrC+Y9YP/wH4sreh
olSSqpVCq3eN5DQGD+1A5DPvT+7t73MfRxyjUUkz/D6mbdXeVcrEjql5IUIHHsPJMvt2iKKgd/P2
R1PejTpxRoQO/Chs2IldUubQoe0AJxkVnmDCXcPSu/z1KTU4VwnEXBV6KIMbCUX5FMB+geleFrFR
wH7zOfgnwCwvS9kwGdgcuBPsBitTlhcesm+zi9r1lYVe9mWJlFLs31chLpWseRIWCAxk7PMGanhV
SglhY5QM9v1WMiYMDhfYfO3BpykBjyhxlowsUbG30dvQ+fbguLSoDks1xwoEPo4fPihueCyuMIBr
M44gcFAfqB3vjZfHW3ksVKx0SrVlMiIV8sT75KDviidQezkgwdBd42t9Kp/0q3FPTj5RSnLBoA8B
xSPMEFp79a/Xax0AMdJOv2XQCYJLpWDUd+NiQ1qFyVwLENdMqh9ZoYfemHPZ/Dau2PU5Ahri7Tnq
SqomcwrbUAAh5IR7NgksPzGUEGuXXFU7ij78/RX7Vh6XehWAq1OKAfLKxm/VqxKAE1n6IuvUcBWp
GBctKiCRyGAfhB6F3XrqUQXklVrZAJ7YyX63M+7+e6X5rWbMeFYWqeTlUGCAAvjw+Zeycczm2BjE
jPP7bPmtCC5YVNGkTc0AEfEYX80ytBmindxFpyIvQM0U72KZ4ga8bINYsnmr1aLnYtqw+88UTkZ1
nESiYEHZAxc35CYHkEKNu6nVrb2VPCfj6MzacjuH1Mz75VvKErmIASzIPpQmaDIsWIGtb81FcoTg
+bI/UUK4CNGEZbTgTdO7fR7aGpCj4q/yf59Je2sFXFgAQFy5GBOObOlVzwpPOihC1Yli5SYiLNCd
3n75MBtnvWG3+ugUh/ab7kg28LA+/UB7tQHod+rG7vwBBE3oxlBiDOyoGnjIvBWKefVo1lg4Sk7V
QTsxkgfxUfgKYg6A+qgNEf3YSb27tFbSuK8VA5omGEL4kyqmPpIwe0FHSu89s/Cs9kGb9uN/p1R/
qx//7bKyjDDjCnMvfob1qbGuloa47dkRXVCKHwwCa+4iaKEOII28vEmtT3XtlqErG+CUDUL3srlv
lBvf6MO/mDqpifRIgbBWA2Uta/aHyQ6wK39TEGmK3ZFDpu+rWG9FcoEdqJSFmWgQGQJWAyLLnflT
86IHVsQie0Tsxy4dJhfU41mvm8CCMEDu3hj+sg93y3F0sU4M86dKWORpcvFdsyQzlgZYRz17wwlU
C77h1Rjv8mTfxF1Mleg2Y/vZ/Pml7LnKFA0EiMihEsXXmvzQjxT7weaNtRLBhfexSiw5Etj5iZiT
jCLXHKCPsJ+DEYBJX/v68Q8NkgsgcavlgICHwClDjbPfBa7hSbscE2MA/SUxzzZvr5V6XAABFKQS
LzNOsAD1cAumvPBeTwdHNfeX1dq8VlZyuLAhho00iSUClcwmF5HZqj+HlIgbhAz+DQ/q0qAUUsiw
hpdax/n9paRE/kKJ4JK/BrgRdaLguCRVAPQzpk6E1q5bjZh12s79zsfFV9KTVKm0SoCc8agemy+J
G7lSbtdu27gyht/GfUuR1hGuxM+Jm2XToPOCw5Ng3wx/tFx+XTYBIqwrXGwwsmLUZyDGuFl2iovQ
N8ynEbtFmWnXHbGBQynDPuMqk8XkW5m2I5SJVOVWS8abpRLsy9pQlsDFBSM3wrTvICIOhZtyQem3
yveZrv2hGC4a5IZcC7mp4bUxfkvq45AFthZQMA2ULlwQCEU5HmWmizSnmKa/N8trqyFKodQn4QLA
Ig9zqASQ0VX7qPWzDzDivblVefoTKSiTTs0gIDml39joRQ52EPU2P4hu7gqH/z4S9lYcFwkQzdRq
NuGhunhIpKNJMTAS56VySUJeNZU5RPj9SUv2VZE5SkYlj5QILjXQoyROYwsiIhAhpt/16MsfuYjK
5K+8UJUyoVlapkI+PqRJeaxl1FUbEiqI5fEXUhy+kp9Gi2loPb5860V3LOcQb62dbEcetUpI5AIq
5/MV8ORCjO/CTyLVLtTbpL1WgJSwWM9V9NCmT5ePj/o8nOvraZEbGfs8nXDspxsShWj7fXS+ZFTO
7fu6zEqzhIDmc/xN+8zqT5Ev341fhqNuZy1Ig8YrqkVMZYj8Fm1cTr2BMSlG9RfugW/jpIBkb0+q
j46nKx3+6Aj5sTNT0dsuLSAsb7+n+ZeOgj0iAic/WaaNcSwtC35/SbJjlNe2KGQA76buGiJJ47dl
I1FJjZIladgAccdp8QrjV6wOXt0L7uUDoyRxIWGRSsVqJ0hKhRrUlX4PekxAKZnW/WU51MFxoSEd
LSGfc+QCRY2VyJuw98bkD0WwP2EVfZShMQe1hrNaXXIdjqUDPMCjNTTEiVGpmsYFBXDcIf8bcWRD
fSgO7IWlPZjusgtSf8bNE7tUAZI6Oy4uoO4QjFrHvlFrOGOr+X0le1ohE4qxT3AhqvI0DZh+UFHo
hBgt87P+JtOJbJ36fS4hKPuiV0tWCpTLmz7ZxRbx4iB+X+erP0Eug1Maf7/e6V+BRPww9yS1IJHS
8gBacqiAXESHjIhtVTi9153mZ7Z5lu+yK+Ve02xT9di2G802QanH5Qdi0CadZMKDxtzt4yuJQqMg
rEznIsGQll3Tsk6BkRj3aDX7qRXeZiKVRlHuozM9V25aDngYmjGOMDlUJ9gy0rbxS3oSdvpVvzcO
VFWdOjYuKswmKIxNFkpHMfeEELQg7eT+UWzTuYAAcqcusAr2gJfLDI/DwJbixpuDnGLEI4K1zgUC
BYXGeGQJQqH87OKbwby2ssWZQv+yPpQYLk1QlF6va9ZRzNLBzvvUDoESpYoTen1EKX1jTPxNUs2v
dkxpsijYWEbKI0cA8zpgTYX9F8beEzwY0+w6yAY7ozYrCVPn4alLLJT3aYkP1mjdY6lhzKDKD1lM
NZk3TU/F3JqFjWJV4ae1wSQY5IYQgo0mfhELN64psr3ND7USwLmSnBRVn6UJBmZLxZ/yAex+d+GE
ERqtJF6l2167EsW5Udz2hTSr8QBUkgzI0WwDp7gq9kAU8nI/+URFCeromOarINEvIvYTwK4DZkmx
chph+GUIFMo7JYPzpkrro2EWICNfJmT3lq7Y8kC+VVjYfHerrg6OcyYV7yE9iXBwWm8bGdqV2lXE
lpckV7ZsyQMhyY4crWJXwSWZ3E2baCbe3SU0G7CF+rqu4mRX2k44ynZMspAQx8hfu4sw140aQxhm
dpxWq+1JpmI4O6ML+vC37lSMYxxKOEMpjI9TMn5JFKuxx7i0wSNzGkfjVihE93IQ3H4sqSqwzID/
JL8bEW/mSOuWOhtcIbKjHDP8ksuqcvEuPGk7BMb+BO6BI1m+34xNK7HcNT/Fil4Lcgqxe8DXmE4T
2IzrPXAHpzHc6Vd8p4Bc6mO+cFaWu/wbMxQTTYVUIJHZWvJUtT8vHyelFrOilUNnUSFUoY5PaAS6
X+qFE0uT3RvEE+C12fbeUs56cGFKhR1k8QQ95J3Y+HXuKn7hl053JR6UHWqptWwb8ILKoXHutwdx
Vl+Oi1m10KVLCOwGdB/zb6KXepFbvLQ+3opO6HTXGCx/uHympLZcBDM1qTRC9VXi6GU/sWTyNfIx
tQlAf9OubsDs4Lb7UbSpB8n2vXM+ZS6mBaiKV20O18j1q0oFIMHc2GrqgAX4soKU0XBxbF6EVG8L
fM1I+FqmhwQP01nzLssgdOF7CIUxKlZUQYbVWbahPeTWg560DvLfy3K2w+Q/Z8ZDcNRyKY/igG9l
yfmndsD+PLmPS1kg30Roxsa0ciRtrnqfPdUPmTvZAlCosHwH5CsM1aKmSNRbSJFc4OjBA2cFFtQS
j0DCsDN/+B51drU3vrKdfeEAvmSFCCXUSXKhRFEUZPQxtAyBPN0/j83j5S9F6sQFkXGSUOFhwVDG
ALSfoMIYHDSvaWxlN/1qD8m/KDRSOnGxo7fAHZAxS48n5TQ3k1+Uf+hMPGKPFJpKESr4Uno2+klg
PQlq+UnvSsLON1/I5yiocLFhCOIyUguIibFZp8TfOsPX2tjDQHI3Elus26XFlSwuPoyAfqkSE7Ia
l6HFFwDb0O8qTzsOu9C3ni6bBaEY326Yy1gLix43WDIrbqrfJYpsN8tzIqn2LFl/dor8uL8xWY0Y
mEiqplgFNHCo3IHN/pNpAjx3wGMs12vnsnbbKdY/4YnvPhhFbeRKAANc8OAyTNes/QbDLKWH/RS7
K9zL0qibS+XCxpiMIJ3tIU55XOS/zHvViQD2kTv6ybjOyru+R8RiEws0aBD1GbnoIcSloRclJBd9
v5+V6RDXvZM0wrHSFVAVkpgmhGfzvQpRiMFlZ8Jsyl8JwJAwlATOHTafi/+7Z/VCGryAuDb5roUy
zorWRVBRNyo7wsgdhkw1k+pYU4pxyUewVENnCnA+9Ss8Pb9hfZhqLz/iSfhr8UTkWGRuvP2uORsp
F1tGPasMUcFZDp8ZWJuE0RZlx9Cl2HYW9QTdWLZGbeIcXfjGxVBPZtiMzOGTk6Q4gDhD+i84FZsK
cZYjXjn/s9GPTdWcRfNtjCps4hiId7iBGj/YKYAbUK47b5kBopB5Hywwr8Rxrc0xFySgkEGcuVxn
qIZIT1hZvezxhE3yHY2yzeXCCGEto5neJ6rltKPiCjK140OEMb7kYmq1gokkiBGCW629aoovAqhj
reslBnbMEBH5KeECGhdLAhlQF6MEaWV6BJ5GRxXiqExE4zKRwEyAz8o+TOdbt/WNZJcOYEVdPHwZ
I3jqB55IvCkolbhEJC2wWy5NUKlOD4a81ztinoZ6VvNQ1HMQ6VMaQcDszA5gfKe78jncMy567bpl
jH7aJ3roadv6XrnBGJcWj69d5JqVVabQu9XQWygchD/COLoaZSrHYqfz/vn5jxx+bUVb4Li1hIof
OjV2IIMhWbGn8lck7C9702/uz7MgzmPlMkEPaoIg9brHGON1FdvGD/NYuEBU88RbOfSwqv3v+hDE
WVosSK9e8v20VFWZ4yyxkei1tewks3klZdRRUmK4DCFtsWZidtBQ75SbRtGdxRCehbAlXHgDrYZF
+fNJcj4MUO5Sw/WP2dNXAtBhDz5OMHir4Ou6/M1YMnrJNjhfrsp67DoJgoCgbodtcBpRuA+xC9bm
IxDlhWs1NnYpnp6XxZIKch5dZ3kRjR1SybS8ks3nJfdm/VEAMVhelnZUf8qkq1raFdbzZbmUK3Dp
wYSZYZSL8f0AUXCVl7tJCxy5z7yUAtugDIVLCtREnJdgwrmmc4/tAlQjzE9B8HRZG0oI99IwEeq1
smZChJdEeqnB6yvP1FTWduz9nymCqfGtZ6lFLkR5iSPr8aYVRuFTvVAAK5e/ChD734oojbIUhR56
5J36fRmCh66+Sg0Q1w/UYAGlDBcm5KUrkkqAJCnOjoPxdUwm6iphIeD3HiWJXIhYMHQ/miPOywSF
SneXubljnno/uulPJdJqco77shGAkvHt4fVlNzdpDHmJoOq2XA1fpjm+wkwVFZPY2VxSjAsVemCK
WNKGIAUPWjAFv/ISO0vjM1rij1bwz3bHRYihKweso+JTJUZkt2qE9XWKUWf7qc4Yjhi7hfWOgaJg
rWshQBSS87+myI6DfQmzCw2sxH5qcZqhebtE+zh9NEXiNDdNfiWZiw9mqIpAe4FkEcwdZvtFiP1l
uU4qahFk0zpWcrgQEQcV5pxqyLG6g9DetOa+C35djkKbb9ezCL7VYqJz3lcjRIzGlTkstlI/6voh
FK5b9dNlSdu3xkoUFygmsemDwoIo4AmBqXoBq2SJwcp/A4OxGSlWorhIoUpREOUDROmSdtv3wGit
qGXv7fblSgYXKtBFbsIkh0ephmM9Zk+ql/iWE57wkjPuF6/b9VSGthmcVhK5YFE1VgHID0gUd6m0
Y7AbwWG+zTJ7mMFYwdjMqao8dY5c1KgMs6zzBe/VdpyfgvlJNMIvl62CksAFCmyvDvJUQIIE9s+6
Sxx1XNzLIqhAwc84ANC5jQZm44M/e4or7avvAyixJLSZzZv/TmmP5G/1kbjYMI8ZkOI6KBRFldMr
PxSZKlFSR8ZFBVHrR2FSoU6kYCfN8NvJTsBeXrvRDTh2NWe6Fsh5se3KxVktfr5BLuKu7SQIlXdg
e8Os2FXimm7rS/fgecazsX6SbfZ4vPzpiEBrcCFDHCWQA7B+eqPvhVFz2xQg90Fn17lKhHQi1Bpc
xEB3Wy8Vg1l6kxxGcXQrZX7KVYMQQ9kiT5sTx5oal+zCF3d/0+umTuvPfvhab6KKPpRSzJJW76pU
HjKjnXB8vWHetbWwyy2ExLEgpvCor8RFCUCJzVG/QMyQnrI5suvxWBWPYU9BURGGb3CxojW0TKqY
Dcbi5Ejo3E3UajFznXdZ0srKuReGVYCnb2DOuyhaYVdGBacSG2E/zWnhz8UyHswy/9EMQuKkk1QS
gYo6Ry50BCoa2GoO6fL1IvhSBai/T7FGvBlJC+TCh9bERQIaKtxbO/a6BwERsOZ/tn4Arpdql4TE
rUUoZXIvkGWsQIrQwODjIb8VW7+ohWPUKbYQE1ZIZDImFytmgEMNQfdaZjpagS+awG+dbN0Aemvw
cDksbVecznZictFCK5Uhmip8qbkC/oYH3FuPtRrMyB4aG5ABvwaPHSYVDgl/NrmUIxW1bGpYsVpP
HiftWqzuRWplZPtzaSJQlHTG7cX5slBMydwFFZK00BksTM55uMOs7PvlA9xW5CyF8+RewbicKtbw
s/El0J0p/xVR1WFKEc6Vx0oGPV0MEUJV2Qb4nsvpqi+O4ofaatpZFc5p52WShECAHKWRMOP+WCY3
qEnbSnkjaHeXT207/p1FcZ5bVtoQig1Edcb0aGArO5j+O90iy17+EcGPLuht1kh5CxHFfNVMDwWK
6iR+CPP490H2LINzVE0ui8KSICM5LG5rM/x6NFy8akdBPv0m1J0lcW4aRnWcBUzSeL/48b64FZxw
lx7qg+Z8ENNjdXScc8Z1VNSFBWF6BfQi61Qpg52A9iL4AM/r24/EXevS3BttGzfwntvZCXbokrnq
Af243b97yxOepHAhAby5Y6lpUGwuZrvRbsvxxVROY/2xi+n8tbigALq8OJ6YWsLevA73BVuj3/Wf
MQ360QWI1dfiwgOW7jqr0Zlp6FfW8JwId1P6oSBngnQC1KjgSeYNogM3c91An8m8TWo36b6lObGj
uh1HzyI4S4hxG4BymB1ZN+20WLKF3LiJheRwOfBsv3UZ1bMGBDUVXN9vE0nDNMJKjHArCHt9l+4l
cPAYDrqygMoHBij92mCO+S5ErORxjptGQlKLfc6mMJCRAy8Q1YLAl3ZNDSSl2JepQst2pFgJ5L6V
BPLXZQkKvKn+H+HA8PITQzgA+DXZBt7MVFbCuK+mBOIgyiKETYPiRhoIjD8v5mMnf0GmefnDbd4Y
K0mc6wb6ZIyCjnOci8hWtHtVIyxjMzasBHA+m7XogloqBETRSS2+RKYXWbtiJkLDppmvpHDOCorm
RYhGSAnBfDejYh5fyfG3y0e13RhdCeEu8lSV8iHFxDtwboF/YkXozS/7Zj9nTmFHrT0e2ggQozVV
caY+EXepL3oKVHuRiVUcRHR33DHA99rNbsbSVpwPD3OcNeXf8j0cfNRDiCxD41Mu1vspTyJ7GkqH
OFLmNRfcmH++T2VdLJqOoc70OXoKWdjYWxgeVI7pXYgbmEqP2Re6JI6LGpmoJHVSw6+yqH1SW5RN
0SfQl8BpS0y/LcqNqDTEyMq2/ZuGBX4FC5i0nGVGWmAMidAjXTacWPVb60ZbvhQi4cbb9n+Wwpmm
KAlzBapJFMnEzsFgmGa9LOHnyx9r2w7PMjg7rGM5t+oFMqxwJ5q3YUsY+uWTAv/t2yskkgMjQukK
hY/0lxHbWfVSsdctcSGyv/K9CfxPC4VvRrXqOAaaggtRClU7M/D+q56HULIr0Jzls832ZQyBiIGX
Tw44mW8168N+nLMA5gZyDUO+1agXNPX73N2UGGY/mTN+P5SPoAKzA4p6afs5q59Pjf0FqzrRoqSx
Oib4NtOP3gsA0OvEXtbZ4p0K2k/VL74u13SL6DcB9yyVu5xylFGsYoBeyYlxrnfR6zVvOcmzVTmi
X/vCIay8y1a+3YRYqcpdWNqcTuaUwszFMX2J0qW2s3F4FiLFncvos9Zogq3quof5bXsR1bvRTKiW
7G+SqbPeXMyQrcZoy2xARSRBNmX4sWe6Hehc0bJ3VT/3g5v/zkqGB8NKaS5+hMuQJlOFk16qp2b5
vpQ3df1y+WAvhyjsp701oXEKxmZhgVApxsMsyL6uI2ULqdc2EUV4OLZSrjI0aCFmiD/F5mkRn2Rj
r1m/LitDeNyrEa38YegHqdQUnBcQDHPjkFHbVMRhvWajq99PhKI3RwlGWKg/hsIu1R8N1fBlRnQh
EL4a4UpE00yCasQQoWnLrvppyrWdC9hSGb6ZOXFzUNpw0SPT8roEMw5OC+QtTbgbZhBoDUQuQQlh
/77Sp43qUA1lCMmA8ycKXlGDDjt2L3/33zwD/nHN1y7ISkpmjv2IQX1Eh/vqpPjKnu3VJZm9eP9m
zY0Ux0WCxugjIROhFPbBZgB14cnr6gftWjmy3hQ1LUQdIRcFUqkC4ncDacVUOwomdUYg9ehSY18+
RMp5uEhQ1mkqFSrEdOD3QBV9ALjpZQmEIjy2n5UN+hwX+EpYu9aS+z7c1Slh09tbxOeQyUP6WYlc
g4kOIUCqar9M90p/NyafkvSpKH5Oi23kVxUFBEIcHE/0WeeFYJYRC6ELLp086R1BVn9ePjoiLMhc
LhHKcll27OMMkmy3xWOk5LaojU4puOL0cFkWZd4yU3jlTXpYFUusQqHsxCAKp714B2DvyRldrPHc
kQgn1MXK166zcEF9vMU3az1ADexjL/4ErjMH43F+s9NGW/AJBTffN8DKAJo8/qfrfFAa6r4eCtzk
4j1GdQ/SPnc6W7lfMHL6b8oimwayEsflLnqUopOdQlyW5aFrlO1oB3FMZLPbGdJKCheUwGkP5iSm
VKb8Te3hpU6FmYad5qRkTCKlcUFpCKwG4FQjWpSZqx4VPLmrfRY5sw9sVZ+CetxOOVe6cbFJaSZw
HiiwyKaENaqloxStkzamO2FGpB1mZ5J6LGg1J+DmFXZSV75pnSRx2GOjlzIe4mvyr/Bcl6IafQP8
LdioVr0WMEbSTXzSkXL3h2aX7RaifbAZNoHhDypyJIPgQHjrjlo0iYGloYjXt2NjGxVaV5IY2lZK
qbat2VkQ5/dpXQB0mtVWVS1+jIX4Tlqozva2r6+U4VyvT6q5GFhpv/kBTM0GszCRi6Kk5ciZgwoU
0A0jCguYUotzPyssTGEyWbHVeJCKXwWVFZI6cZ4nlIE5NjMrGEt2zWBd/x4pUq6XzDWgE6guvcsR
jDIJzvuiQBCnUYTEOn5ZZExLIQ+hNhq2r4HVp+KcLhDNPA4x2ug2qHCdtH23778MDuzc6+7pkSVC
JX6nLp6CJbE0qGSaL1nhFPlfyl9/dGj8Il2mdr3QsEbPmMV2mNuG/mVqiejADv5d+n4+M353bpCj
vqg6aLGkxa5MJtuaD0r2oktXupnZDVZPLutE2Da/PNcJKG9FIa5O05iejWrcN2JN2BplBzyU36BO
YzoJ0ImtWhl+vcN6t6P+0BzRpomwKIWYmaxyDxF1IHFhCjXWtaX+lfYf6pSuvhAXDQQtKcyhhoCg
F+xQvI6K2I0odMXNdG0lhIsISQxATatnRzZP9tw9SOnnNHzI9R8F1SmgJPGRwLAEeUiZOtboqubw
Nc56L0/QfItC1L9h6X9mcFxQUBMhqECGjMtoyG2pTO2U4nshAgG/8Nblk5qJJTSaB83DtK47N3uL
qs1RMZtH77PMKiqUEcEAc87a498EC/KdXvjK63yhlJD42JRe8lvLTqSoEcMANqHFpp0JbgYqcxKv
iXAffuktE8KylizE7EQaXzLBvFfqlAhxlB7sT1h5aD4meZZH0CNrtH0WfEt6/SAo95fN7Df55T+5
CL/uVlaN3M+sF8DIsyQXawl4X1u70s921HOAefyFmM2D+GV6WbZ1BYXmcajtoI7uAO9qTwnGAaxK
/OuyYtsfCHwEIMQWdZUvdAtRaowT0yus8aSCD9Ux8X22I8JZAmdnkdKK+hggVx4C4xAlXy3ZE9Ab
yFn9pd1f1mb76M6yuNS01KpGDw1oI03hd3kxnspY/VUl0ZNWUxjVv3kDnGVxdifkJTiuTMgyZEeo
XVaBTXzBERtPzUBf+AeTmMZZKHOGlbHHtVDolojDTDW/K/ZVugfm6+Uz3Panswh2xisRqSxbc8wq
foYS/YpT5UlYtA5khT3RyKEsj7uTLGHplJ696mUhuFna5NjmHwKsXp0WdxktbRFk2gxV8qn72Wnx
vRAo38Ff/nD5xH4TvM9Hxl1CU9RZacP6Hup1Y9nsFZZg4adGpQCiDyUm+PSFuPe2C0tn3fgKdpDG
ijSwQqbYoddQpuANBB9VugACXhZ8BQslRRg7+ZSgC/3zsr6bFoKRPlU0Naxmv0PGE+vZTC2s/g5B
uM/Swo6L5dAHny5L2e4mncXwD9ukK4McGMeoY9lFjFM1Plu+8lJi9EqonMkzYxtN/L1EvG43Q8hK
KjeiokypoSwVpGKM2zMRFEEQ4xnKdUzhwhOnyE+Ky0k7SwMgLdwQQLpRf5SbyBME7/IhUkK4gGjO
RSlpGYRU801SuVUC1ib3sojtq3F1YlwgFJEj14kAcxgd0ZEZWsZRPrBJPOFATeJtxoyVKKbuKjaF
ap9hkRnqRE2b2JoY36aiShzZdmBfCeEDoKiFiorGmmtIdvitxm6Ci/09YKvljYtEFhMH/wKii9KM
i4aZCsrWcoTQKXxIYndUPvZ8NjXL0E3ZVCQeZAfEIWqoFez5/Jn1CBi4aXgSrkWXoZNTCz/bIXEl
jQu9gF2ahgrbe6+7MowyfcDgVY1JL8lrMLAhE/36bTs/K8dF4KAD1VEVQFyZyQ9q+T0OgoMo15Sp
bxZqz1rxRYEkb6RUSCBG3c0e2Io99a64ig+TV7rzXnygmHUJrfgKgZpqs6RW7BDV2Na12pbE3m5I
uBSWgb1LOFdacRkaWFeKtjMhpvUWX3VSL3CVm95nPeRsR+01/cYyLDAvY1VUwpjmWx9OBFPX5gHD
5yyTZshIwWHYV+CyVtGqz3YiMc6/7VhncZw3B2IRC6+gT8Z8owp7gVr1oH6fc9ylHIshZ0Ab1hSB
rC6yg5Z4e2xbwVkDzpXiPAmtYsKBpfXz3JX2IO3Njrj1JOYg723gLIRzIFkDes3y91eZ3OyLIYGk
3fDzY+iBIwcQpHYa2MIxWezETt3R/lBNGeTR/28UfDaT1hrmXjXoWFqPIeAIiy8Wxf+4fbGfRXAX
e11V2SgxpM4IMFJlr9hhtO/BkG3EkXP5RiQ+2GsBa3VLdeOogGgSkiZsD/fCXlZl+2MLFqsT4272
alYlMwhx6+rohSXqfha+asUuGg6XdSHM+/WyXOkCDngtWwToEgJUVPXlDw1irNTgooGV5X2sz3Af
oNZ7o4I+CYjt659zSAzYUXpwYaBSxbHsXkF+yiuhOOb1h7YpV4pwcWA2pCY3GNqg9ti1XtydhlP3
CMoxpOBXXXoESyb2aj9Ud18J5UKD3lWlFgYQupShAyQLEWXQ5etlC6AC9mvoWJmAJBaVFqBfCJ7W
6lTlDkPtNd36B0PtHR7+RS+P+FZ8X35qm7RSW2gVxTZQyyWf9Xznu/l29LNvjCvRcq0/Mw++TS83
49h2PUT2I0ogFtZ7/syP+Ka8UqRBrzKIw6VJHtQ59Apzyqg34XZ68k+I47vycyUmXZXjS8n3+q69
yVw0Jh9aV3Kam38zd0J9J/bvK8NQl0zvSxZRE6O1q7YDB92OsL3t1OSsERceckFJk4wBag4+1oUZ
k1K3l3ay4swndMZ9CliNiNwyFyWGaMRnSfCVuvpeHg76fJNXRKCgRHBxImszMZMZCGUyF45g+c1Y
uf9H2pf11q3zXP8iAx5l+9b2HpOdpEnapr0xmg6e59m//lvKOW/jqj7m8yUo0JsA5qZELlEiuUge
DtTOCLhgFBjtHsdYtlhRbkplxuTUnIi4KVhQhYihkRTUTslQpNnxF9EUbTYWmKCHPR8I3B2puJE4
vsWOsmbwbd3i5FxmupeUb6HsNMOdFR0JgyNc6C8uXPSLxLoJMTYGtKLWvDv0R+Yph+gxuEOTCj0T
kxIoBN+RkrVxzNmn0+tRAwd7vpd2zV77EH9T94VHl8sS9idm75vWDFMzg4KyqoP1/YLJypJORKzr
KbrXc0kcr1dZ8ZwzHpzoaJjjY2h4G4zictYvetDnqmXYTLXAvmhbqnhLapFEtZoWqZOkQTRX3hpI
MrXS5y4nIHx15RZyhJ2K0zRpGhXXpCA9NsExVM8RNXRi1W8XIsSgTtGsuVJwRw/T4FBrwQdpTIm5
FpQIAbSjaYzxbsILHqb8ETM6LpPxaduHOLj8dZVYKMHXcXEs9JKa6Tpv/ZUzP95Nqf4dQPHRKMbr
tBwUxzcxj0h+3pa5jkYLoSJyV6GE7BmE+inOcG+s0QKDi+xJuyjopeX0MAdqRPk6091CpgDlk9ZJ
vS9D5uCimAPV7ubt6PHSI/MmOEkX9clAyGffUSXS6w9uC7kCurNEkeeMN1K2cuWy8YA6TCfUb2eY
f61+LaJHrIWTGCepI/ya8gAB8nur0GpjgAdI1jeZ3XXBvZwRIgjzFLOtWhzpccCLiwb5EvSXPiSc
mDBOMc8K8qCobg2ugtbv4vacJYeefejBMJXrh04ichwENP1FLap3UVWhQcHTWRV4YSBnTjTODHe2
5psuWd62E1BrJ6BHodt9imI0AKF5xaLrVN1vf399+20Ts8RVjTGxNj8IpCbreWMti1rPTBSnsBKn
t4g1I6SITwGNHEmDJsEC9OImHmKn1fZ+9qZj3v6tyouLLTDKkpM0a3hZR3wNnOL0ufvEnW84vWKx
766olC6lk3B0BHGOeegxVq6LH9p2J7UfA7LmfN3WXlUSdn8e+l5XXirZ9sZtgBGAvSunTnSV7s37
9mzF13oN2k0dRRjka++K4Vkq02yc+DJ6lMV7hy6hPNdkPUaPJc03f6i+MJ+aL7Wygn+I4D9hsWEs
lKMp6wbM1cRdoHqIkutMoiYJUTL43xcyansw5rqFjCr2v5mswP1TzR0ti9xtP1rLMPyhjHBYhZnG
4mxCA6rmaKmbPvLxLdlhxqkxPTXXfIiKfr8tktoh4aiKO1Qd6nz5MtCJh9bstGpMXGxW7O8PpYRT
KSriRB+7EUS2U/VlGJibTKXXdNY9K5+2lVnLfVoq2PrQ+K5b4MEWziFd1XwbMTrG9b0wECKRcVJB
fVS6b6gngCDT1FCWbZiKJVhEVmZD1jYhn9l5n8o3SRnuAs2JWOcQGnEAEGKmPwQJFjFJWavYRoCB
LA+tx1kVOWdB9sQTC9Ge0motPP9DmmANcjmoShVGIJY98LKF6qDfgZx0RLMcp8/oKb7cVeNbrKJg
GRK61DWQVWGSWvI1UxVnsN+EDgsJgkEMGo6mkCtUyZe6OCfNsbH221u0Cg6vIkT+ZK1uK6ZIMAW7
qcDoJDlVuleiT9tCiJWyhTfqUh41ZqjQgw1HxfQy6gqzFiYvd15kSK7lXunGFFo0uwmX9mgn7aKD
7v3T2gASO+Kc5Yb0l1lbisJsFY3Nhlj+FQaRkmMOBhZNjRzJnh0jCZwg/lhHZ/D+Ek60ukMLYcIR
gXq2tGxMCFOKi296qfSEdOr2/qx7zkKGAAiJUUaNoWCD+PrpHzlfnnwaPN9hV8PzG0gRkKp9XT0B
FDQpUzBwna9eeRn1U8Kem9a1KOaAVZtbSBHAIEsmVgYm9510Z89HuXuL4yy+L3i/EbFeDdAVjJvZ
L0N5thTV8RE7bm8MpYQAALgNhZMSJlBCOQ3TjTIShxthWyK9aTGlQ5Y3fCvYcSr3U/nYUQCzHhW8
LpRIjiLNczxFXIZ8KK+HT3y0Wn3l76OTdp536TnYU95JKcUPpUW8Y/R1NZYpBGK6j9tGnlzLrt48
vmtnxNmtQYxiBKPAzvTZh8Q/RBoBMeuQtlg2bhoLLZQRNOJyBS3C0wBWzuogucV3tFq6/CzrnODz
tj7c6TYgTezVYqxPp1iHu4TSvigOSoGukeiSaMQzDSVG8P1IssxGlyDGb7+1zUUKbmX0XI/EbZu0
OcH5u1kNQEALMelT9Ss4tg/ZxboO+QwRjOVy4g8scKg5GJRmAh6UcqtjiCD2a2bHLN0F+p2vXRc1
cYskAEGsUVOKsps7FVK69Dx2H33q+2vVaUtwFqvT2JxZVcawcs2OD3gC6/FB3VWu73Vfgsf0vnXL
i/yWbiUI1ZlsqLqm2WKaKrLsuK1qhIlJ6PZ73tgToOlf+ql8kPf/CxfZOkK8yhMQYq580J1YkNeA
WY9hCAZIOd+QEIFOCOMVVUFLnTgAw8rTyZxbLGSgPkY9yAgfw4LI7v0HRvyWIQZvMTZqKjOEPeO+
xoDY7OJfWz2Ip/jMmuGo127+fRsluBH/jRKvAsVATsv8puPRog+2EK2vvF5G9bYuO2N0xgwyT6Ly
9Os79SpQ2Km+7wxjQLePl6EERbMPTLvLradtpdZ96lWG8MKA8V7tFMeQgV4iA3PsdeJtblUHW9FN
U0EtLRPnr8TZiOGiNo4KBoI4JplOEIAY87CtBCVEgB8Nvb1+pULILJ2N4brK9mF/3Baxbm4LRYRo
ZATheqy0Gc68zlE/8GaOYCe53OL29qHaT0cKU9fj0leJYnxi9lPaJxaPf3bdjg/4tE7yidOAtAcb
t7xt/VbtYCFMMO56Tu1IZRBm5Ydefkysx+3vk9oIxqxpup2YPQQ0O86HPh4xlBgrB2bo/2F4PWEQ
YoBS+QP6yxVsVj48GJhcZDzPAWHYpEJ8RRcxSir3XVhXKSz7gqwRCKws5Hy90Z08XjgoUW+BlEr8
7wtxitRUlczF+WPuWPnDVHwYGmrCN2UFQoRSzg3wQMcmKSFanMsz038SZsCDj79A1Law28h7mZpI
fGjLTWL6Pc7w6YP0EN5hJjWKahQn2tk786t00dBgto8x5vgNxSCWhtcl1LwxZEFFMq68GFNlnqTW
S7uDrV/MgTCHtQho+X0BgmKtUbt4xPeZ9bmcHlQTwwQxzbD4uL1+a1aAhyu8k1lAVFmkCK8w3Vsr
0hKj5PMvinEdsdgxx7eospAhGHaoh2OsjJCRJfBO/0ozdmOgOHVIQMK6LkzRdcuQMZ5HgBwzDydV
M5uXBx4rucqM76N0v71ca/asaa8iBNCJS1uW1QYifJyglX/PUiIK4agvmvNSgHh8GrWd9VxAfPLP
DeoKsuvwWB8ogjRuPVtihC1Jp1ZvGg1i5uJLKl31GkN335fUkJ0u1x2ZHJ9CbQ3/+wJselYrul3V
eELCYywGgnrZsTqUxypFa7blaLv4q/RYUUSba9CwXEsBfKrCSlurhtBBOWuSa+uogYzv68R2B+oC
u3qaazo44Jhp48nZ5L9loSDz/alTswL7dl1fT98wGmbXO+qjHOyKEycIiFtv2xJXDWUhUMAHWWpS
q7crPDbMrWs2OGYxXbG/9fuHmVlOaz3EGVH+u7qHC4n8Fy1UbOIgDsYYy5mzZ6N90iXbzcv9tlaE
DJHAHR2UFqZXQ0bRmU7fdO7kO2pDVHtTQgScGFR0AGYR8EiZ612ARto63gXxl21NVvH7dbVE1nY1
72O70GEQpvojbU89ZowWxu5ND2cLuxNZ2oNy6FX0geIKmzzkrZs21/JbAgVNZ7qBJIeqG+IEWMlu
1FnSIKKOPho+BmB+U+I3XMSXIgRPVZQ8tlnEkRtNXJg5KBWTs70dq3tu4KTTkZlGAbmw59WUoLHY
hBKD8QSe+bh5fgulEl6pXkUIZ4PZgC+/4f7BLHTiYoBiQr3MU0oIhwOTGUp9CkiIUZJeYf6PHLqs
ftheqbUq/z/0EM4GW4oCeeY+OJQYcZlnLq/ba59tt3czpNDSXfPU7nzMfokw3thyt6WvHrCLReRL
sACZalBmltoQjkkYX8MivNeaH9sSqEUUbK0qI2Ns+akQ9B8V1W2zXyU1pW713WdpCsJpME+st7Mc
MvDwB/qb5EZyGpcP341/scfxbB/my/9AOMQN7K9DfbF2wpGgR63U1AOkqof5qT1Vh+gQRE6/A68C
huVQ5Qqr9xWN4Z/KdIVpYt6zq31jnAMgHJy1PmHILya7JtcY88v5qPbUs9Yqni6kCduWBVmeNFxa
1WpO16JD/BGsPE5oUsw7lCBh76Y5VjD7D1e9TC9BvaM4c2r+UiMkdXubMHZKlLBhpd6DyTXLkQ1v
4q8DGAZztfiooXUHL2pEuLBq9YvlEw5vS881fWqgVaJqN3ZkOAmrbhCyvAVmX8WIb2itZkidYUGM
lMR3xWTuJCUqHUwue586Yg7UD5tCQsEMbn3sSTM7R5K/5g3xur767r0wcDEPWlRpM9gB4gQUfX1S
dxFa3hjeUdtdeNSPkWecqGkVq+DHcKFEBGnoppgJrRs9riafv0eXdXoMMjPYh3ja38a/db81ZUPW
DcvW8KD6J8QavqQFmYKLf3jyDza6JuyPlsNf8qM9wvHdtrRVu1sIEw5FJY5b1lsQ1iqBE8vXrRSA
Ifv4PiHCuTjZU1OFLYT0OBcN7WMRfFPK+20Zq766UITv3eJgGqu2n2wNlj1kP0z72wTuUa36pGlv
SVJqeMfQZYNpCuY5/CmnbBMlA7kHbIBdZf0pr/bbeqzfVF4FiC46jnWEhyYI4AWp4OHi4w7qo3lh
NSYQJPvmmapbWV+53xqJvprIlT6OOnxVjz/b8kMdn3s7dpvu11sUs9C5rMOwdVtMjUaNmkp+UbZQ
jB2qG3sfnCPbKSKMK+Q3MOXOoIoJVv11IVEw7jBUWc2UAhLVc9dd5pJ4DFhducX3Bbuex4oNrY7v
W82zXX5u6/ss37f+j+2FW3XRhRTBskvZtNsZ1dec5jhrb5X8ygjekBnH69zvreE/YeE8RpKqTW5A
kSB5YP2jaVwFb8kQLUXwtVyIkPweA6sUaBFG97Z/NZffg/7n9kKtu85CDSE0CGa16yIVMjiLIh/6
noC/0eXxXI5yPMvtqedTamuEAGEycs0q0ZPogYR4jsEaGXmN9IZphNZy5QTEyVk64ZB4seJH8P0X
/edmoHyT8BQxETozWZ/bDr7Zv0zFDPeG6Uhu9mQcOAVO/rE5Fm8KGF83S5wHIRdhk+Rd3WKOMnIE
uDM1N6rSukb0nbAKfl7+FXYvBAkogKnKuoGqd0zyyPF4KnsYFJ5Hn2vrsbJOZYOinMMQZrgQpt62
YG5tW3IFdJDQ/qhoLeT2+r3VfVFCPDWcwuqHZlMs8tTuCQjBhs7UI+6+YYNpvd/Z/LytCeVYpoAP
Uil1dRfDsYYPquHwYbPBmXlG4khfuW8Fe6qeiXAscboj5lvMRalBoI27WPvTtoBMT9tKEeAtvgii
XNTumQ+TVzBDdI4fm+w2sz/GPgVKlBwBI8YmT5lk5fzY41QJ/J7ZPrfP4334bQL3McqEb5C7flNc
tzB6ATQswwf5GDe+br4FAxBqKu8rXHa3l5CwO/E1MAYJcllV2KWo6K8K4zHSow/bEijLE9+FMt+y
TXnGLqVPJZ9wW4Kfi51UzdPOw3XgykeqyJrYLvFdcJDlBPdmLJyW7Gf91FemoypuPlBHx3qYbyuK
KuuailcpYYfs2iqDjmHxMBOuhF4BijgDyZlA2QFyFfcNFBqW9ipObL2sx8Q2kgpwWyeyE2nflZyA
u1VjWAgQri1926Hlp4aAWc0A5jrY/98SpSwkCEA+t5Zh1Aj08fZ0b5le39yY5Dzl1e1fyBBAWxst
q5hKyAAHmPnAka5yLa+OXf8Y4e1EcaVzCzpm/9u2nVOLx/++iI7ssEryOcTiDYjxo6uZqklexdOF
WiKAR0w10MPUelKlg9cAvXVDdCsxqkaHUoOv7kKN3kjCspSweqax88OrYb7fXibKaUT+I3suQRNq
Qg/9EByHj/E+/Sw/BCd5z4FUyveEuNXQYbFsAnbXlTSrRQBxvFJYQ6V1Aw4kt98pu/A8UhkjyvQE
QFDTUo9rfualDRgjP8VBeQhHvIRbBGrz7/wVl7wqJfIfTajciwuDuxGqGKIzppqBX708UA0KhMmJ
2d4q1aO+mRoEJfqut/d++dUMY0KV9SeghS4CJJS+/+8G6Qdtb39GOTemFY2OjkN9x41ieg4oegHC
xkV25ADdh72mcxsvNLeSZy+g5latBo4LpQQwKJQOmR5+rFqd7tkJsocgJOpzt7bdrP+xbeKE0YnJ
I92okjbUYeHR+LXGy1nG9tH3QKNyVJRKAjAMqty1ObftKmmcHr0DmNpoIxzXZoziIkCC2iDhFmh2
GvoCfcjK6wc72QUhgQrUkgmgkBdqb88xlsws2EODp5J4Up5Mw9hPtu9t7w6ligAJvsT0Ph/hQ311
Mc0bcpoYoYrYqFshSJTMllsamo17THONrmUpdZL4cVsPSo4QG5iW5puViiUrfO3IRtkx5/EEzi3H
YhIBCcSSid26mZRLI7KhUKnObrV5utX1lhBBnULiOzCzOhlzjSADFbwvxPyevZvvsydOJYxZA4ft
xaM04n9fHKpKVssW/sMhNMbnvI6urJZRGvGwZuNMEJmRTSWrgpQfdNIVQh8+e2iP6o9/i9swasDd
Vmk9rH+FOJEe2QxZgeQG5CkP/8yDCff5M+6T7Y4T1ln3FPEIKVAABXtCC8OQwtLH2xjMEtcYEYFm
Yc669ck+pDx4IFBiPce4UFGACWMqQDIYQuJwtg7Gvvjgx47l6T/a3eSBrfFrdWt745ftdaVMRcCL
tAc3NKYzA827yC0w2cmkSpQJTxZrVKvQ6CW/hoRQRb5gPJghQtbGbd9Snrq4roiPxZImVXHEnwtV
dtVLT/rwaXuliOiEqX86VWLKXT2N3KlSkLaWbsEulkwE9ZTRiVWpWpHEsm1xIZhBlO2Kgym7+VUP
3lteMaqicHS3rRWx/0yAimEYijGxuM01+yH/GM9P29+ndl+4Rtg5phXqBb7fS1811VPlXwZGK5Fz
GQk0YvxnLBBvVuaw8vltiCWOkgJicesHF7P6aKbeuFPfRqizvB0zER7CvA4b/sY+Dg9J+H3oDg3V
bEJZnIAHGhqrdSR14Tltft8y40ODMRR5YRDQSokRICAq9bJvA4QM2eQpTeAoyZVOFXISZia+Fkfp
VNjpAFXy5mmUUTRM6ECYmfg03NSoTed0pl6bxTuWVYdgHI5tjdmYRf6+NwVTwIGwiSat5TgQ+Hd9
tZus1vEVCge49fx9uuqGAW5+hj5awboSNlnB0ONNSb+AH/FT41au5JZXvTPc9W7qZKf4KB/DS/C8
7a3rpvAqVrA4ZoSyiWHmiLqKu0CrMMP0lFFl/pQMwdzsqLSLWIYMSfkltRggJV8s7fQePUxxWnDu
G/pU8wRIkZz0EFzHiivHjLC5/wDr/1stUxyiwOYU3I/8ndb/WF77hw7JI90zL2g32mVAHOoaScoT
LC9JfalP8n/fhZmbeqGXuAYodKUDLweyj9uLyDf7v20QRLB/YuoUNJGkhXhILaray8oekznrnYGG
pj7LPLXW75uxu98WSaooHEdVJJcFJsa0nqECxEEhdgXGN5C2jq7l2Gf9aCN2cN4pkxvs4uzQGmlo
Qj3jvsbwJgCGbHha80W9lcHENh1RnLQtcNsBUBvyp7wyUFprmmCcqNQ/zoX1GIWd42cUTq1D7qt1
ChCCa/o4qS/WOd+y4WEu9ttqkHslgMXcZXYzg8Hi5WVNOw6X4mDsKu3/5qcdUuqiplAWKUCHadWG
zVJYB24BL4zVxj4/pXc60HE8YojJ1DmDB/YtcLXtUW1M6Ktu+4PIUDQNiMwsG/pKV92uPvFc8XA3
Ylgjd3aKtpjYPZGpSEEWIFFqGIlpNY6N9HpYB0T19/qZ+dtAXu6sC7tHZWGdDCNWsxtvJ/DIdtNO
zi5JOBALR9j7ix0t5MS55OtmBlUm+cJAs1Qf65A4k6nVEmCDpSjNNLity8pjIl+p/jtVECHCiMw0
kfD9tD3a2dFXPdMn0JZaJQEVsrQK7YnvhinfSfI3vfHMiNjw7aDCfCG2W2xEWKSZWpkwYK3Q77Uq
e9S7wI2GZwyr3tUmdXxwZ9w4Pl6ceSFtLrsaKXRsu1wzL4m6k2xkJ6NvT1ZigWU1cSWZHXSlPmy7
KWXVAkagmKOXihlKNslDEx6LKfY0acekN9Ur2r+9R2QrzuNOZqhehXrW52R2igYM7QmhC2HWYl1f
k0RyWGLirieX2h6X9HNVKkQQQ9iESFAcBaaS+BrMDtVwVwmqOlsmu3YYuU2j7xJyfg0lTogpugCT
cKcQGgWRinGbPzvzSvfR1B5/JrOLhCGI44MVOyykgnGfNU8dIrJEcrL+pnzb2/GrHQjQMJSWlbKE
71F3H+j3dk8Q7lIrJuBCj9yBNHJcUEHSYtaO5BuOPz8b8q+BippXCbZQ1ffvrcNU+W9ZuKwS53U2
RtAln+Nji4KeLARVGU5S2ZpcCx1lQWc5Sdg7ZV4TalLRhCpEE4VqpdZoQE8kt1H+y6cpBef8GFwP
KdJnKoYpmd42UpDqClBh1PmQjiVETufRaxzlqJ94JXBJsv0S2C5m0vtCV5nPsK72dGN2n8r8kERE
aTMlQngvzztVrccXqBhvbWsvVXszIKCCEsHjo4V11HOuGT639LKVwEGK8UzTrUzVlRGQJ/IUh77V
GHmMPZnTDFPmtV0KMtntfaf0EIIFrdXiRqshggWurz93Pl4MH7dFUFrwn7BYqoiBQWPglhVhuqIa
3nUUrzylg4AKeZ7lYc4PVyU42PZVgRfpjvBISoQIBnWnqMgl4SCdL9G4S8zEyans/3/kRX4jjiZ4
/Yyxff8EVs3OP+RecB5jDPpq9tNe26FDnkrPUzoJHm8rg2yBEhFPXdWnzpicbrquVCKQU4iDR8yW
D3ZryZ2BCKTdT278Q/OSc+Hyi3obgs+A98YiTX+ZqWslJVZAgMnqkyFWIdZSHkMVD7qD4ugjnkNH
AgcI4xaHCxsZs2O1wiJa9b5pbiWFaB0kTjwxXY78aBRP/zjPbZgnbhU3Xoje0QCTKiuq5JJaNQEM
UJZfqR3Y6kA7e8eS57Yc3NZ27XLYbSMCYXli1rzCrTXpO8gxxxElxtHVqDaOPv/YlkL5ky7gQlrF
BSaBvdjevJd3vN18vkH72J4TglCECZROAkKMbVqy4uUlL+qdpLseg8SrB8KdqA0SECILcelPZiyc
Eh7qYXLkCl1iNwFChO2lo+QI0FDmVinr/Omza0rPhNkl+uCmxaEOP20LIlZNzKArGP3dtvwuOceF
E+Sz04XfyEkQ60JM21Y1S5ZBqvPnAWT3UZ75vFS1ATt4rO76KnHK4k1A8CpEMLYWfYRJ1fFwMQgu
Sp4+jlP/ThGCiRma1WkNL67TYztyhn58LmIKAtbx5lUNwcLMvpZbhWGt9OkY1aHTdzOoE+4GDax/
b6p/tV9lCVY2YTLj6EuQJfWfzTlxdP/0Fuv6LUBMtJiRYo2WjAVD97itgCHh3M6H94kQDhp0EjdS
amPbMxQAzfsuQVFGQ+w7Yb9ikkUuo4HZvMyEVZGbdoPbybWTvYV5SnvdDZEqZRyH1Oxz7Iap75T4
qfqSRwQxAWFbpnC8JH2hqWMEPVLwX2r1h84anTY9BUroNMGX9+2L4PNKbhZRH0Gbtj1Ew2mwL1FK
xITrIPlqXYLHS32VBxYXMfafWeTWnQ+e9gOjnq6p3Re8fq6iZq4GiMlyv3fSwbxug3B0JMsmtuc/
bp2vCgm+75dZkIQTJMUn6Unz4r3tal/jT/Jexcv/hOQUcZqRAgUACBmrpYYDAIaK9k4EzpTErTMn
TtHVXXgyl0kVRvxHUPBbSbHovmlmu8wTGGGsePqZF6Wibb129Adelkrfq9fjw1dxAj7kJet81ef4
4D/U1sNgEPjz8vb998viqwDhIirlYM1ueZ0ML+GcLjEGEOW1Yx4UXBkQv73Lq0Q6jiEwrMBOsWFl
MZzk3nKytLmVYfjbYv6jLvVVKQEp+HSKoVMhB1ko+fDPMGnJZd5wN/PCVNULdzGxkIQ3i+3+YEb0
JamGSDm/6/RzYf/EEMvyLRy6C5C1BMyI1KIsYl7/I0lfCzRFZL0b+MSVgTI5ATAYyqYMjTejZexK
mnCssq/b20MgkiXgRD2jazvnbquEH1vJncPPWUvo8B/PUa8WIEBDOcHSdN6TlWIkNK7Mbo+OiPS2
Qx3vlMfenGDMEcozUmryBmEGYvuw2g9mgGQ/0gLjHrxuQ5x7Vb/PR+r9iMIhsW14kJk+ayY3cfgt
Lxg08rN8mzuT1x5MnFfUgnIc2MAJsdvf6uVGQ14FlseTyf+wMQaKZwAo6gN6/Ql3IoxQ5K0ztLTB
LARuI5HnlxfdIJJc1NlhCxAR+CycZwkGMnzgo5xRHuayu8hNQOEC6hZUALzL5m0hnjACw2dlh+Uz
MUekvbD4OmMf3idCwIZwzqcChZ1AoOzH0F+j4tLJ8qf3yRCwIfKVUdE5sLaK5KqWF5e+VwYP7xPy
Fz4oZlVi8rU3/lC1O1927JAKVShrFuAhH7qy9HkvU3ji5W3FIb3CgD9HdUo38KhW2228U8QCGoyx
VaVAgz7SXDsGbsSx4fUjsTPbwKOI9TNyFsYWKFmwMwjuY19JHfABO1o+K+6UzcftHeLb/N9goMhC
0JAnkp3yhCTveE2qByW4L7JnCQZXToRRU5K0P+/eSVrKRckrA1Um783IUVB5VCvgZ53vpYI4lwhM
UGQBE+KpwvMIv7y2nYNBrSdOaoJKsczpzzxrQnMSUZYhoEJfWMEclxBoyefp62w+ZP1+e6cosxBA
YSpYHKQ84urLi5mfLFQAtaOjIMG6LWcbr8GU+ec+TRhqVA38jSRlz7n8aPzc/jxx3CmygAlosLbt
psH3f7fx7qMDpphi1FSwV07b0qhtEdAhUKWuR90jt4PcZakTgltgmt+3M2IFTFo0hpzzEutY+w7D
LtvGaeOTIhG6rG0Mys51PiJAs8B4/ufG+OVkGrbR8VZu3e2tzu3ykojqV/1Gl3WLoZUWLBYi9rQZ
Zl800wDAVhzrK/cbTqmuNY6UOHweTn6gyJrXdmgpUQCgXp5ZY6s9dqjaRc05+j6r1BHBF0bEOF0x
OJ86yHNtWfBNlFoHESpVEAb/Sk/1qTvgpDv25+GJFwi+bZDEUpzgqCytElwhIM5GP/yEcq+qetSB
4v//lr2UIrhpEbCwMhI8aaftuekvGM7rU1MX1hB7KULwVLtQ6nrKoEg83ZR4bPKjwsmCb2m5zzV1
t63OqnEv9khwVLDwVVLdQJY/n5Lxyfbvt7+/amav3xd9VEJZV+zz7EmLBIPZ7ErddytGhKKUEOGK
L2PQfWbiGu4N+ZUaH/TqZFKt28Q6vaDrIoVagjeyTWSs0zxXV00sX1UyRepHbPsLRixEjPUYtEoJ
LZTEuG7N8q7NH6QMpC+m73Z+QGz86nmwsLKXF4CFOBl34LwMIK7f+4cM9OZyB652dHagA8zsdhT1
GDfaDTB46TZaiFO7qkknntAI4lNVfiy0k44+vSp3Rv1KTYiHQWq3BCiQFN/IQFsBJ60+9Pkng+LW
pwxOAIE5AKFNPGLtcu1nMhwNf3AM6S3kT8sNEmAAOVvV0LjJYQyXoZyblqi/o5QQXF/Xx9ZuJ3y/
jaOzrIa3cZzvNYV6HyP2QqxMQ5ldbE2YL+31xi7pPqjKx22E4Xu5YVhiVVqHKeN97ieIAH15j5zf
PrFQnM2yxEnsgYg4KF2EQzOXjLk3U+giV27h35fxp/fpIoQaU6x0cl5hS/SSYfDs4MV55hWjehhQ
MrYtith9sR5NnbK6lBhE9WhH8n8Ww76lSjaoneE/YenyEigCDW7AdflBaq/86lgrl4pqtqIU4b9i
IcVS+rmxNUiJiy8lurLRW1q818YEf8+ZVc05j2SG+KjbqOj+VLKn0f61vSXUegkOH8pVgIwcLFnJ
voz9jVX5mKscOREFxZQVC44fz8mcji2sGPPp8vpqotIyxI6I9WWpNTSVCWp0tG+drX7nmwc12m8v
FXV6acKRL5Vd2WgtZJTfB7e4Kff9sQQhcoFouUBxXkGV21M6CZ5v2t2/sWweRGc9M/ZqK5+tmaLQ
IE5J8a4xGDFIzAqckigLukkm85Czb4HK3CpXXGsGAS4ziasHpRg3loX7TKaSVn7MFzK6b+TBKebr
kRE0g6s1SIujTOM/YiEk8+cAfPKwuAEvn/M1Hyrne9EldZhTfqsdjKlyUVb5ZdtGCDPXBGAYJKWY
rZfQFmXl0knqH7e/T62cAAqgEze7DpNZPaV3O+Wh6pCqf6cIAREGf8iMIcHmhEXpNI3s4PZZ5cf3
6SHAAeLmUop4sDQr1+i2GGQ86uvEXZB/Y+OQFovQyiE05pkbQDGiRSW+LbLOMWLfqRNnlPYZBua1
P9+llcjekmS+Vtq88D6Sj5b1KTWuimok7oIEYIulZ2g56hSJ3zjbZJ9F5w6VYQpzB5sqcaPkCGFB
aYy9PmjQZY5wvun1iaERTR8xq4yqoSFsWhfQAMTBBTj/IEk3MWL2RjP2Uvu+2FwsPWsGX84wbAa1
QK3ptnN2kOuEwDTqdBDrzno/8a02hhrNbsCA2XSv3zFPO8y7FsRk2edtS1vNlC3QTReAQEkwd9yf
YQZm8WFiqFD/pYLLpwc5DNLawfgdIwbDd14WdQEZ6mAKFZmXjrbZl6R2s8h0WF851XyxqACesgkB
H8pUKdJAh3qF7Gr+E4prWpVYQkKEWITWaP1chvxRxShPbXgbdVfRSJxBhA8ZQsAQDo0vNxG3bOna
Gj2Wjm6BccB1auy3zYHv9gbUifwt+YAHsZ5f4w3zUPiNm4yPXTO5mnpJqWaM1Q7EheWJPC7V1Juz
z911CoeDEaABV5p2BVhi6zL2pIE5vhkd4kTZjbPvzkgEKoVxaIC7qDZ247i56sfO7WfzPFb9YXsZ
KK8wBChJcruQkVBBzsa+IMfVoSGSjZ6aXfX6yfJTt8FT5/CWbu7lgnBDWwQavtZMlcoXn2G8UfFR
Va/75HlbMf67t/aXG9pChDGHox7xdxPTOrDoues/bX+fsh/+98X305rZVqbC3Vid7JT+VzQ+TTEq
jp40qsePCDYNAUMGozSKhh9fhXnj608pjmTMrNULB70acvdjWy3Kxf8fade1HDmObL+IEfTmlb6q
JJW8Wv3CaDf0BvTk198D9e6IDXEKd7RvE9MROpVgOiQyTzJeJG/k1VRpm3ZZHDOtoW8oYv3yP2Gw
3C69kuZTQwUiy+KDONtTZzkU9Ybzks8RhaV2WbQedFAUJrVeTLSBE/G2nznmw9Eylt5lLYpiUgm0
bGiujNWLRO/yUfH+PpNS9CSOjWmiVROlOTYttqp+qoV5Y4ssl0ucRlad0lGx3LqZzcrG+CA6M08t
hnsvy7LLVLRFYqx+rbMhHWh2uT5gpUx1MPzUy6/70pa+qg/5gc5QDaF4/z+iMo5A7k0zG6gaLOC5
p7y4uNQotlg52UvnTm87Fc32xKNl4ikf4x4G3HyNjHq4TveH5DbT7JHXJcrxCzrjF2axFmMpg26I
ieWk0Y0onwbr5xKtTiuGev/X5XOkx3TBn7I7kiNzACdmjWMU+3stPacG2PTXL6LGu+hyNP5DK/KQ
zMs04OA08ZZMp4n8bxbFcr4sxrhaM81hJs3Pxufaerx8Tvu/39RFU5YVUWa7gzNhTeqUjqLJhltK
D83nXmre/z7F38QdcVK7WJHRkaCSyNVULGJPsUQh4rEm7OvvOwxjq1lG9HKhjPOSEaCzPZvPAo8K
gndSjGGScYrlhRZRBuElmb/qvC1Z+6+10rsMjA2mqzAbmgoA9Tp+fuPPQ6PuetP9IAesEvd5g7A8
eRh7VJcI1ByUsSCPr2twAvLOa98C38VhQvMkznIiFvj7lF/eLN3SQFd4Htb1p57p/sZhG38rC+vF
TDp0pGM7FVqMpdWpeW+nHPVi6bZXsSnlmXJyLEUHztHr2cJUZczjvt73kO+SMNVAtavHKqZz412D
iTbzUR+eBSW1B9NyVPNbufy4bPo8hWO7frVkMWuDAG89q+gOUNw1VG6kr/GBEjbyyes5CmcyroBk
BDR5Ew5RWXxNuW55c5a8j8T4gLIzhHigQ1T1/LVL7kaB2HXLUbZ/qAG8fyPGC+QTBmsnymsjBr9N
NJEc1S6+0UnO8rvMqWrsNkyr7z7BZHwCSAX/M4Yof21d8vw7HxjteXFVm36lFDuQvctqwbFbtgtY
HnShXC0co9nVnrH6xIgCVf0pKrw9p7zvxTgIKdVEQzcAZLXebIXx/LDyZOFAfOj6Vfo0KktAFOJt
khJbiR1uNZWj1mzD72pYRlNTt02sG9K/FjmnyMlTObbDV52LQUopCUfrzu7qFm50iPzi7fMXwWd2
Um0Uju3vHcF4q1UmpNHFo5qftOg25zWH8PwO2+JbjUo8LT0wfvM/Jr78Kh6IO3pZmBzrU8Xxczwl
oP++SUGqStXEhfqFeD1YsqdYt43Mubvt6oCMlQWqZGELGlsWNiQpEZUZuW08giUFxCJN+5lC0waB
iQ0ROAMSrQLC0ioeFoc7VfvdIrdGxnm+50nC3OCksom1ZMTa36VHP3lfBEXRci5WPAj679vvIUw5
GpEAYU0not6anxl4UzdHxXxvMdG0YU1wVLn8GI0HYhwk3oarXZXaQDBRYJ3TSSi0FBqMXb+GmXtR
e1eSl8uOmAfC+H4i4EG1n3BOc1+dEoJH6EzTbEUZOa28uw5/IwyTCC5dMmPqA+elxYbfRli5Of4l
d+SQJML/+OVZj7+24ph3QGplJ66fUvlTbXTvorAV38ISVCMxcGS6Ko7OlCzEkcoOy8F592XOmbF1
XznF3EBU4HoZF2m4RIWrZIJfmNJp7nldnDwoxvKtYexVwcShYcjjqyCuXoxaOUiunpaRR/bIWqZq
yZJkSpJogZIT/8l8n3GoS5hmqjoGGe/6ujwIIgkuKzX9E9t7OQPB9u2s1BkPWaY6yzEOldA8KIEQ
FEfeloUPxRsWhynMk5KusRYhSusqX8Rn7Qpn9iDc507nir6E9PpZPvEMdv/4VKyaRkcv2m4ZzEJe
hpgMguLkZRGmonWlLCLHVtkrwm+x3iEYZSCaYc1YO6U4hqF72IAWxCbmPfoHrfLHLsxL4l7+XB/e
An4DYjk8ui0lE/sJ/3TWZt9jwMiKVWdyRGe9Ks6ikziYs8/81NEC3ccOBsFVnDEQXB4VKOv/GGjW
mCUQVurrBGiCDQ9G8Yjo68fyt8sCvnF/fVTIvwVkLVkfioYUBlBQO/DTsEDhNch/SaHgpc7qLC4d
P8ns0qcd7amv3xe/eEkqa+CsnMw3raKiHAb6CxIJC9dMI3WENr3L1XLE6nXeoNC+jr6Ly8T3XJBh
4VMCcdvXUT0bq2hfPtAP6SorDv0Fm/CuoINRFQYgTHQlGtqzbzFKGFhfZX8MqoBXxeApCf33DVot
zlWh5kBb8UYuraltCBMqAZzsi4dCP+EGZUnNycgifCJDjH9g6QB8cHVvtLnPOTve12FCvoXMXMZM
oupkh/mqeFwfCdaiWY50TK+sYP6anztO4ronmIylvbqF4h+cB6MO1bpKfTua4DMdsekix6qyX5nG
48bcU/AtCKMReFCulqG1FKcrPAV8EMZ6FsbrxLrnnB5PGEYXImGKjJxAGFo6L24TB3mZG3t9qNum
vRzMl9jl0avtfbCtaIxiJFO5KiIebpwZ29fGO7n7t80g1Jq2AIxGkLhpZLEAgNgXp0UDXUfXO0vx
tKyEU9qgf4l1hFskJg2M22ZcI4EiDd917TaVfG11StMzCY+O8cMFkBWKCSpWNuoELHuKo9l6kN/T
D5W44mt5kF3zu8Cd87v8kUAV86f1ZmktkrKE/iXrjTb+SronjuJdVvAPczZDJy5GngOgdekuwwo3
9PRYBnR1nQqy3thRXwbR5i1A2Y3NMpYZynTntqSxPcrFnMgCIRrsypuxD1nzOyc6FD5WT9wWgG1t
8oBnoyB/4CLv6oolibpoyHg4Zrc954XeCV1lAHnxYlA8ebOJjEC6aZ4Nx8Bu1OTU3ESn4u7EG9f9
0PP3pjrvyGxFx6qJ2PQqkFGBc5Dag2OknjAMKB/QIuPMgYKF4FJ84CsRF5nN7rpWFxURyHQXbPuz
Lm1iesNX4uTBfDe5Zm3DtUXZ2TrwaJL3P/RGaCZDGLJkXMYU0GaDTsc8TH4mjmTnua2d24NxqgPp
Pvu2Vp7eYRaSR6Cw61U34EyIMBT087cUXBUfpzVA92jcccqcPAgmQIAefGwSExDon8Elt3W68kk3
W5djpnt3D3kjCRMfYn2ujJl+wc7rr/rUlX/VuZs86K5uS8541z0OV0njzE90sY9+zTvH3cRoC8/E
ikYt87pZAd/7E4yVBO0LpS1LwuxoHHh7Ld94jj+4842wbOAwFTKqVFia10qjPZ4ngt3Fo0OeSgeb
XZHWio+dgK7m8jvnnHfd4QaaiSTVIBGhGwHdulHQ3Rc+tkDfYIj/oPvyKXYVO3crZ33loFIjuCQw
E1TqURSUYkFQqeubqUnF4yoqup8MBXGLTO5OUyyCYq/G5TkbYukqkuT0oLTHmRexL2uZ9SHaaFU1
WB2knxvzG1qFw2o0DjUxXNy4H3JzvhsyGe2wg8+RfzfK/X3qFjvsOcatWVl44HWKw3qlyV5h2hFe
CVYHHut6DJY24E/Q/4OWIW+UdUPVsS2TCa0GIkQivYWgKOjRf/NTfSKB6eaH+Rt9oVD9oYKftGPu
7fCtUvDxe79DM+akzU0P1gNdwc00eazv23N86sCumYF0ow8LyF0/ogaUeUWghv8PyfeP+x2esa+5
acCsJQGeKvn4OF1nrnn7m61ATezUT57+9Xaw37HvHZKxK7PA/VA1AIluAE99Fr7X2JdCEwzyk+a2
vPv3PzisdzzGonSs6SIYtaUnLDrkpn2IsIpDx8mON9kdN7LvB4G/0dj5DjXNYkPUVOqd0/u1ROcL
mD9elUBy0PIKRRpjUEBwZdzPZN5RmagOLuiyknWc6Xxur8aD9T0+oaF7ftFvDWfxsRVdtfMv2dfP
htV3YCamS5YyLxgBx8fEBqf4IQNnFa/b621X8gUTYec+VpKPyvRfhQEr83cyeZbgYFfMNNuDaks2
3eJbnOAp7Ca2+ycC9xzfmqEJcorEbgZXIrbx2v7ixkKO9Sj03zcX6mSZJn2KcOyjH4eFZLeCE2GF
bIVAvF6jvbV9SrnXgH/I4N6PnHFWIvqpBTWDPms2DAhFNGxFNezYi3/9SPGxyxQrgB1+5rhbYpLB
wPcfJ8mOjIhlWbdWAlxKCWSEA7FnX/iROO0ZDWVPEmgs3gSXrvPcKa6lo+nrnTOEl+MD78QZfzW1
XUJWeuJrIvqggjw3dfz1MsR+3H+Xk/FPejIXUkWDgV4/96KfLM+pfmUJln0ZZv/6uDlPxi8t039v
H61fHBRskBvDAQt7sCFIc3LXclfOmxjvA7JzJha4GclQvjlCyU8aO1PsdAV7++rLTgXqYyxNTB35
p6Qh4nWpNzxkhk9znJm72Jcm2xcsmn1obKYpkcsRR1wc+kN5l7i9bQ+u7o/X/BC3n8j8/TnZOZR+
6XuM2QMrMX6SbrBBt663z628evly0ga/7/oXzpelN/FL4jF3jZrIZlJSJVWD8r4LavAGorP8UJ+N
AweJo6vsSEpSDnKXCEAqDtERZGrzY2ViD2VxMgIk5CAtds1TfeYfKk952UGVWZx0XU0BPP8YvOhY
nOH+FXv4gq560BzlZ6VyOKJyAis7tgKsZGhVBNbqavJE7KKge9ZupBvhenLHO710rKMc8jz8nvKg
JoENPgjZpspy88qJbhUpkemX7A/ddR9SQjJ60bks3J5X28IwSSCooIU46wFj6ohU8bnmdeXtxtAt
AuM3FVmNFaEDQvwNbGSjG8UOCbqnePYM0c6+YCDCKx6nmzWUsVehvB2vqwBdurdzeSPbsXmUvByc
gDav7rj7vqVIpqaaGPzQTTa0541WRIaEj1o+G+D0VMLE1a+oG8L/wkASRh8tl7+bav+rvqMyYbtf
h07OY7gEumde9dZTc6tdrWEMBm4Vfgj//0o9LSFJbOvATdX29HgrMhO+uzwrjchSaM5Q36hec+5v
hZc6SDo8L1Qo/ggI4nUofKL0v0VlNAzqvRhLhVNN5cBqH/LoKep4HT77Wvx+rIyOiWISdbhf0dR3
9ZfOnoLUK+H7Jn9yrWfcoCqHd5o8SCZWRwIe+1bwSToTClcCFi0qOS9M713ItydHlWmT45lz1GRS
A6no9WF+LO9o3QFJpyNf9U/cB1+aqLOhY4PGxug8Fs21pQJp5yjAE6WTXw9+ftsHk807O/o5LkEx
dwZQIEpdJkMwkLvZAxyPbBzi+bmowqrkqQbnENkgrKg5QZ8mxAKfCuhf/fhoeKqNETPRpRkGjxKP
oxbsWoJ5UqfYLAGXNjdxeWOCKOqyw/7Aa0svsdvvxLiQfLCqQhNxeDSDWa7pdkesr/TJmZ94f+ie
ZLEYj5GKcWcN6X800PxrCqJDbw9+fQCjs1P+PxA5LooNtVmpjAYagyBcczbKyQZ9la0PnHSUB8J4
i1JrwUtCvQUadOwCw7qyWWPD2fPlD7WXIG2/E+Mg4iqNFJWilPmDqt6ldDmSFdnJJPLyE57OMX5i
RENIauU4NFqpRPN+NCPCmliyPrlN5SrEFkN+cwEvgLLdBXo9q/QuSEOZ8aXE0m7BFe4tp/dwi4id
/JyFsK8nnuvYralsjpVtN5BX7BXqljeVxBVUtlGsOnVu89wdou+Wy6Nj273ybuGoe9n4YDIOppHR
gJ0dRhAkFLgsraGFZ9HRoXTLCNTJMXZ5ayaoblxwkOwAaQU3PJYEQi7WOgpBVCrmjRYJ+KqToj0O
o5wurpX11eomaNTisV1w9IkdEZ2GNsWYPtBJK9jj/K3UeJ3L+8eK0I+OT11TNHa6aOzECCxXUJ7q
yrLBo4FSlfVCX+rpSzO5pQrbchds7evOOyo7a6R3YxFnBKiUa3G6kYD4Y3YkvHr1T7zEere8qmzA
mCAXWcbcgCOIBh7cGrzKX330Ut5JSDQtLGdevhh/1YfhkHlTKN/rvLC3F2J1WbTAj4iCgfxWd97o
rVZYaqtoIjTorjrMB820i3McKKL9++1icbPQ+NWZdvL1M904W2TG70m1sQoWRY7jxxk0eR32bIrk
uZ85b167X3MLxLi9uBxiVVUBRNOj6RvlmunBXILNL8f/R+1rLz3aoLF9d2oftUZD0VQ8uFf+HCbP
JnIIbHV1a05PibxXpNhiMaqTt0rdF4v0u05dvRInvltuQMbhxEfLG9zIxlgT1Fa2ndLFAvPcTR+4
96O98KWrpirKWAwjSuw07TzLlbiM8+8CY3PWMUbZh4lP+/+aZ9itJ7wWDn/N8p7v2cIy/raRLKmR
VsDGz4PXH+pj4puP3Q96NZoD0Z7C+OVymN5LBraATMUEmlomRgNAub6t10BpfsTjJ/KNLQSTsVVE
kuIhBgQZFayn8GvzKRJ/XBbjrbWUDRlbECZVy0w9Edd6ojqTfxuxaSkcz/FxuEZ19np0utTWjirK
I27yNTt233lhee9eq2saXscsTdFNdhO9HnVZXFkjrGP6JqeJ/T1T/QKNGyBGkYYz4REJ8uAYH0P6
TCvrDsJmeKpTTrQ4UiNo8No0eDCMhxkLYZjkdaCpNnZwXKdBiRfY5MhLMnZV8O/D+/DgOU0y1pmv
OLx+OfXDr649EpXnLHkYjEsZhGgel/hNPehUdOJEAdr9Tqthm7fG0+B2j+NTOx44SrnryDaSMdYs
0M61XIJknYfmV7dDXpqAbPZt9MotuHfY3aC3gWNsuTT1dCUi4Abcycu8txuk3tJ3KT/qFm9umXeg
jFHn1aIl6BCgSVKGWcPXhvwskp//4/kxRq0IZSLlLb5a/Nf4Y3br+8ZPzqDMaf0ZJSo+mf/uhe/d
jjH5+We6C8rJZbaoF6HvAhMIun5JN7MzPss2ff0GU8C/pwqnd8wtJHMbI12zyGSBkZH8YTSOqXmW
/zUnAIvB+ItcRe9p3ECserGrx8YXMmdR8OAxeqLbOsIBm62dKphf/8fPx/iPdDVTRRSgI2qg+blX
Xouao1/VgKuC8kV5TT8Ty971/wOrbzNlKTGBJ6ixXQo/NfWxaZ4uC8XRe3blfBnVHW7p+FwY3zgZ
anPdle2taVmfiZkbURjPMcnaUhlUK6QGy2CKH+aKghRvdn+3L2yje29vDZssWe3VuomofWn28Ffd
2Z2T2guxE7d0ImwXXVzpufzZOmKovfIKRbumZmDDgIqIiUFNdq+O0JFMU41YcZovy1E/Vn7+y/qG
5MpGEwiqz8DkeeO9FNaQRU0zVE3XPjQdzkME/seqQNktUI+NP5+ikBxiYPHLYHtasoFiuwxnDcsG
mgZQJMGLsFDbkYLsdYjty8q4W4TY4jBhrbc6HSurgFMWtuZXboJSr5v4yXfj7SYpumqYmB43Oaba
xyZbW1hWO7F3LEv1khp2e8iuyLN5zI9KbGN30ejwL677p2mosgVqePlDk5Awm0bXWC3cV3QTY7lU
14MVyOSc5V7Cj2Xef4Mwrl+TUW6ulw6d7IW/VN86y5Oka8Hk7TbkycK4e33sykyjsozZlZr9iLu7
+t/yjlNvv5WE8faanCX9GAFiaX8MveYo8zfUUjjHtZtwb1EY5z7nIrF6Ayidt3gi1h4f+kclzK+L
vwZ39UrwncaPK40rjhnb+Sc8/Qac7fUxc7NKUMekxcVjOZ716JgonFvobo1mi8HYllG0vaTQYxTv
MBaSOEqoXBWugCXFsyP7wh0uoHR2iWdcezfALSxjW2bfmvkyQA/b9tjrp57Hebn7gLwFYLJEERSN
ZIkpgNscEF2078mDhWfyLAQJJmaUuH0zPInYVNGM1hK7xBFlxNs4uifR42UvyPv71OQ2UWzqzAWs
pxDIyM9ldF54xMS79YjtiTGuwVASXRSothVXX78KiJK1A+bG4xAY93Nst156q+HNNMPtMnZ1T3rV
b3hT9TwRWa+BlUbTCmphZxE8ITlPxd3lI+QqBeMzlFiujJEqRe9LvuoMmD3InzRPO+JlD82I3BZf
jhtUGO8xpONQRBPw1LvFQzO65JToRKSrFskV+Fffnp+ln5eF5Bwi+8JXZEkZg+wfn3G5qfXblXCK
jrsRRBFNVHQNU7TYWSjZxH4MVerhMMbcTsUTmt1VNNFqPe/FY1eQDRD9943C153crI0AQbL6qxW9
tCnnoHbf2IwNAGNRbSGUeZch+zRz2wwUN56d4qW3yZXiZTEmQi5/l31Pu4Fj7GvKUy2a6cGpwdyF
9O01OmRu4qbO4IIvZ5GREYonfpa2L6cqSYYiW5YusmWbtVRH0q4ZBe4PGPa6NW6069HT/SWMeKwF
uxq/wWIsbBAHokx9jo9GBFBAaY5G9KCoue+jND58yM02OIxlzZkoFlUCHFiWo+DaFXtgXqHzf2CZ
LT/XSGL8jfdhCZrcN2QqR5yhZmPN8bffNHdlgK5EwyFX4lVX2TG3/WrX1DagTGzOZG0Q6x6gjf5L
Xmv0wKKu0itXWVW5HOWkrvWfz/PDSrRySqS5FN90pD10tnIywlrFIATtjBexbTu14TQdLDN0QBtw
GfuyykgiE6l1RSjWTgB0a0lXmakd52ZFqtWGl2GoRlySkHEnY9nMajJTzTzEYRfkweQLAT+L37/x
bT4a41XidkgEiQCn/5Lc0gW7vWjLh/JQu+UDXdAHs+AkqfSXX5KMcSzFIoKiesABjuK9YLhCyrml
74fNjUhMXF5RBkviDiK17uJhZMLVMvSozOgkbcHtOHzn3pp5KsF4kXrIRsOIIZEI685Xu0Ogjhqb
Lka2jvUDTbhTn4fKA2VcimEtZaVIAF0a2VmF7lrRBc8clsNlPeQpCFu/weK0bjCovqcm6rNKGLnV
9+pkJnaPvKAN5gmZCC/d5sj2oZ6Tju1iNsDsQFwu/FUPnpY+X5aLfpMLWvj2kLcJ143Ytk0ipMhP
he9pnvtVcyvID2p+TspvdftyGewDwfHb7e9dJdmajky6aiyoQLTFTgnHcD42duzIIeFdkPaq2xvP
//Y5N3KVQy8IBf1c2dUI9S8xg2u6eK1yMbYTFte8ZwKOMb/VQjZwUYx2lVKBrS2WdAZp9pXU17xn
gsvBU3rLVDYYcdHEkTACY0QaXHqZTwR0nK0OJZbqwv6V8614J8i4j2XUijanJzj67WjjgQDcESre
I+pD5WEHVexyJ0F5iIz/6LVMrXWLqrunfIHD8md7Le0CLSRJ2AZCZmuPHBl3Q7WGTXuGZKHWx7Y6
dJYlt2Vf06zbH0FF5NGnVPNgOPKPQrdBACK/rTbmN5FwgNluh14rDKMZACx3vV2nR4zROU3jlNy3
pV3FfJeQpVhtiKD12GaKF9ovmOQ60yUiKmg/tONyJduJVzi8r8gDZEoESBrNeUgaZD9tdZ2X5iFV
JZ/z2XYVZSMU/feNJZiRJmWlCqE6T23tKLD8+rp7pe0p6zcE64DnTXb98AaPyrzBq3tjKLUceGOi
/Ipa3AEj4xUDmQFHLt7Z0d+xwVmzroVaAGdq7Xm0wZSBpTb2jwS8n051T7/X9P1TMWYjG9XUDWY3
iiLWqKJcKs6lXZWWLY2DU6WDw5Ft13ttcBh3ouqLMKBvgXaEVDLqwVKYgz9gXZCh0rSAJxbPwBhf
YskZybBpG3GtHY49gZHhmT0dhhurL9zLovG+GpOBxAMcvzBBstH4WYutLeecAshuuxLYcf/rplgW
2KEwoqVNIQxozH6sbh4Wbo1SX4d5UN3FAhUHYc6jBBN0QEh5vCzebi+PodFNrpJuGqBp+VNDpm4A
IcxEaNBW/Lmyy0C7GR1K0Dm88Ecl34gdPmQkGzjGgajRmvToJKSKMrpER1vw6tPok2FBgd142mLT
JLZ9lrzSXU4kzK55rQX7mfPmJzD+pbKkKS8FSAy64qPs0OtAhG0oWiC78y/+TYCLRzVsY4NyAd4r
2vzmJClKGrqTN77pxgeE9vvKa5yhc3jmsZ/ObkRkXE08TMlqSYAEGbrb3A5FkPmWBwo+0W/t1oBN
xu44cZzAvqW8axLjaxJl0Ia6pZqU/pLJuflUT8NWVRkng+GjYQKpDNUdyZ/uO4eylCgtnu3oU1rq
rryZNZ5EjJtJxqKMkwoSzX2oDtel+u2y8dEffMkYGN+il5mKRAx/v86NsJyuE/1OEK4IOUuV5l2G
4tk52zScKiUkyXF44EzG2AQe6+ZQxUMJnVqt+Bq4HxD+Vga2WbiR5ERK347uhxlIrvhLwT6eBE2C
st8HAz8i7AfxdzzGr3Qkj4aSavxMGpuUgxPRSuvKUfH9U9Qlw6TtnTo4U/605VXOzHpeEU/lYKwR
57qgDZW7Ff6yd3KfO1hOXdEHBdnAMQpYSLMaiRLgEBpUT0bzEG7dBC6yB1PYbwI77lv1rtJvMBml
jFMs3Cvl/7ywqteDF4f5Mb/GfG+J17U3du3wM7r5DsnevpXUFLJRexNzdN9eOa4tjIrQu0jq816h
duSTTRMv/7JmggKIDXjDLA0D0fD6b0wPLXlJeLUEej7MN/vj7zOaKBqILyntLnivaal+yeW22btt
/4HDhDFt1bW2FIEjGN9k62UUb6z5mWD2tKjtmaD4edbVM+dD7Tgs2bRkrC/XFNVSDFb9wf1Rj6Yp
495dPUr/4XSOPf0xv5pcGYQsNN0TuPNzVM0/HOkGljGDSls7A0NfMgbZ0O11LNLntjskOcHerSdj
mdzLUu64kj+EZA2gG/Je1oEm1OdpjJwFwwaryvMku2r4LhOb9YHA3hLmyZKd6Hr5ywCljuAoq22B
8RWTc7Ej2stJSIPLkvEwmVzPatc6ySxIpsagEFrwOM57sNxJzLdnZzLKD4RIJgWkWqzbDBHZatyp
/pLzFifstQ+Bj0hGkzSU0NLYFp6xU9uuLSBJ77cH+myjeiTAOPKt+Vq80KGsNiieNA29PLwm+z3z
3iIzWU62qoNRTQbOMH0ZF+SsKRZpPqzEU7CZeCAEG+FS+/Jn21PILSRjdYMJ+iVSU/UvX9S8sEkc
NPK/3hmE6t0fR8oYmTbISTUvQFkrciMUpiNWo5PoTUjiPmyT6HYUlqdsquwlxgacYjqo0xpGehoq
PXFlDDNzpH4blGCtfis2Y4eaGM16lb19Y8mPnolTgiOnDtoTLYtF9vKQ+tYtn91kL8ZvD4LtoCLD
gs22FHdyyHMaSmH6lOM5UHKk6+TIe4HcM5iNkCwFfz6nfSRHAKunr1n6WuV3Q+Jp8+NlDdoz/C0K
Y5bKKLdysgJF1x7yIRBaDn0GR0PZ9+e1mETDeDNHK6iK61TzpJ4Te3gi0H/f3KKSghBTG6kIQmPP
6uQtav+JPOSPL0/F3GBAycVqqd6+PB0cwqpCYqsgXa685GgduLc03rdnXAl4JCMzmwFH+5hM3U7x
YJpey7gZRrbpJyGdcJle9PvLusD7Vow3ieoRa+4VoK5RUEsnbDRteeqwd+X94yAZX5IJHfLkFhit
O2LvQ+kJESoav/d+5Ikd3fDeiXjawfiKuizqrosBSEby0JDOFrlLwPae7DdC6Sw7WjLKg7TkwKDP
G/0ZbSqOek5COYzPPHH2uiv/wGIitdRb9bpM9CNJb7yc2ks02f1JwgCkDtasZrVBb7RwOSrpt/9n
l6uLjJ9IldHUlQ6wowgOpfTc5Le6cqPgTaz5DJPqHyIy+Ws6CNUUE2B1Hqj27OYMPmf1tvUkRwNf
I9YucYffL2u+LjIuBNmWaBJsE3Pa1Td71Va1Jy3ldOJwtYTxIXE8K9iB/SbW4g130WsevJXT3Bw8
o5x8bq8T8o8zZDxIV61iv1I1AbFnYadh5UeusMKRlM5633sqSAvRAmk8ynbm8Z859iqXf8AzroTE
oH5oqKx4g3YW+EuMtaxuP6ILePJxFcDLeuzS99Oyt6fvUubySveXzR6b4P502PFEOl1L6WEXYW21
djaqnCyEh8A4Fq0jYy/QkKBjfNQEJeCXy96Yk23o7N1Xy2UxqSyaT94pX+g9wHwsr0xbOMq2wA05
uxYgK5JqoutIxbTYn+e1rLKQtJaAomfmD8gkV0yqSU+XJdor8crWOwibPyViXBgkwcWU7siZblCm
C2mpzvKqEyXxzG6GAx39pb12WA33GnWcTybvfrPND2Ccp1xGzSgS/ADNnjzzK9rIfMEeArz9uY0n
3MU4WbRKaDcEz8W1KxwwS4nluB6P350e5gdnuvkZjDPV8xiU3goOG388aPwyWLEvYgx44857PWw4
b4wVqBgCVLAH8s+PKsljlNX0YZXyCiejg/XemKLwRQWFdAlMBFiLSVkseba37+kUEWOqYHFGOYzx
dBXWsWq9GtE8eXZpthQdROxfw3zqgbezZPcoN1CMn1PX1sRKU0DRmgrmNYLBV1FH5PnTXfPYwDAn
KazTtGYyYIT159pOzhANztL/umwfu1nfBoTxWbWqKxPe+iGL8WRYj7m1OpPgpq3MMQPemTG2nme5
rAklcBT1oAlBbTmJVjhRdzTTk2p+jXte/Z/+8A/6/i4Y2xlfttlaEgF3/2E6J9D5KLbX7Kcuh6rp
ZNPh8inytE9hjLxV5XbVCcSjXkbBW1n8S79afDolOvDSsTdVviQaY8prRHeLUf0b/epRdWBfAcJs
bINSD7WH2omvW29xNbx0WiD/oBOC2VGAxbW8fQT7mfXmkJmsicggfusX/BK6UU110CiCuYDfxVKU
Zh941Y79RFRRMLaE3USUuPBP51ITYdC1OQEz12DTvvPInTKv8yWHlqhQRLJFuwhmTnPbvh2+gzKJ
mtSXgyXkcOCrdq+rN1X90xJ+cvSHh0H/fXPXA2+qLOcrBEsOdYjJ7XsQ0sBtltjuBL+5uOj7DXn1
/H2TfJeLcWNri50l5e/ScBQMYB4bfHLouRGBJxrjxuapwAYfNDM4pCvsbPlVp42jy0+cA6Q6/9Em
3oVh/Jgg1zNJBXwk/SlLsS4FTPqh2tjCEzg6b9qAp4n7QiFlkdHMY0rs8uyiSzVU3WiUM3VnNB/X
dXC6iss4KO5K9Q7DqEWbZHNTEcAkh/ZAySakwApoiyiP1HRXHlUx8AChyuqHuf2o6qe4o6158pTc
6Aq4QGMDCVm7uJe/02642eCwnwltUYIyACda8vigqITcZqow2a2SxaBgAqPrZbxduTRRV9DUDvIK
hXEYWTxZC0G+4gzVr7bRbW22TfHpMxiggJdFkOyILF+4pLdxmZhwgkuZ2lkSLPrV2vCqrtRKPui3
9g7C+PwB9D/DQON0nB+X4jDOz2Nylvsv1Vg6l8XZvwNsoJgzG4lRZYoIqM6DHWHcKzpUJzrqVfsI
orxo9n+kXdly3LgO/SJVaaWkV229uL3bSZwXVZJJtO+7vv4eeuaOO7SmMZNUHlPVMEjoEASBczbT
4zNrArrWud5JpYG81BhvlvlqSIhK3XYEvC0c//8zZG3bMm1HG96APD5cdtV6N1FDSZQJAUjbIsWp
FMOFRP48maehvc+rB2JT+KJf2n8BRaNYivMq4W5w+jrmFp/Hqz5CT6a9y7EpkLWmT3dqa4SPNc+U
Qhp5CjV+qw+FzEmvdqarcXJe2EQnlTd8JLnZNxcTXysYe9B2amqCo5wiuASzCM/jwwWXNUjbYf6F
s9vZ15jDQSFS3lO1z01Hz2wKjq7TrDQlf2zoZ9Dcr+XRXikuH8qEkP+uZWuznGH/cnaQw70+xQTS
8b/xXYC8+SAOdSljp1YgXFLdWf82q4ujaz+y+WCqT3WyV+dvl8Nx+1Z9Zk3Id+UcZYhxgLXXwxaP
5BkIpaSb+E73u+tsV1VOdMcC3oNwYyVO7k8fqbc9YkFFPsfBjtgymPgLikzBdWIMWF3+UvXszEsB
CQsMvlppjE0rT+2hf+R9cBDD9Lo7eiiEcof//xlM2Z0mWesIU2GCprMBy5k+Xd4zyoIAhJOhJe3U
YMGgfIm57hiqN5cNEF+uyNk4j9WcziWHqJW5uYUbicYckNMRZsjYExBCT+NcXfnXyi8dqv9Kxweh
qPou80cQf3mDt3i5n9ymD6pXoXZ1oI6s7RPyLC4EvJBMFmYYvEf0n4bc6Q8QOQRPhPoN/M/oCKbQ
afvWc2ZOwI6oVFZ7jbBznW9/66GIxQ6v5X5n/MHJv3DzuZWp904CTsQGrUXXzX7m8ViO5c6SqiMb
En8yUEyRpKukzg5dPhFzFJspzpubYpNW3CqoJ3UcU9a7NLrRwN/byLMzYnXR3XQ5VomPwVB//tyi
tJUWgz9BDvGn3r7RGTFAsZnnnvkiIMeoVQzz6/BlUa+X9EnSnln1VDZfLnuxff8+MyOghirPHd6+
YYZ3VnJepbR00BqFF+nVR+XLq74SBjmuXzhlDAFE8maum5XnuimYsKZnTpu/HrmwiPqRbP3ie3DJ
lpBWSejLjSVeXFDQtDc8NLjt1759v4Brne7YowJCAJVQyaJEXrGSWmsHtmrjWJH3xOJt5nBnuyXA
hgri7bo24RAvEv2p1cdeOFUhT63jhnxh2q5KnRkUgGOIsrYF5zn0x69R0XeTY3iAY5y7jFadIXaL
8avs2QE26sucWCmcC6/5pPS6z9zoUIFWhrMrU9fvzXYzPqj8V5YoshIquMPqWQhrXLgNOAGSam2X
3RUBVc/eLJKcGRKAopXMtsohJoqAB/3+rt9PqPXSLP8E3DIBLxapaMuOf8htMnlDXnpRVhzMJAFh
Z/tDD6vcgSwX9TFTWyagR9JmqOHzq5GJRSw9yPXushNEIrwYz3NkYk9ZE6CjGZMssnjVsvoxerxX
FdqObgsCVHBn0uwhFDQyAT1GM+rrdcTGNT6HRvTquDYEYjAhahxL/98MgG9jPoobtm0ZhiILDo5y
OFpdiBLUdKw+mJ94LXa+SjAMmEDKsRhxUv8bhqVt4HqzKvi51mk4lgzlNSbvh/FppTgQKK8EYIzt
NjEGXr7r9Qe7hPgm2Mvy1K2Gx8voSNkRwFGbGw1q4Fi9Mu3cabpv2gUP715ZPFy2Q62XiImTGg3S
BH8G7biCC7Mj/NjOgv/eD/EFdbB6c55N/H4T5rvRqFwFdM0jKQVMmREuYDHLwrEvYUZh3yLrzob6
iEE2vW1nZG++8E/6DNObbGmagRuxGFJP/VBWiaPrB70cnWgMLu/LP3ywb8YECFy1uVx1/k5aLW6f
YCaAuaHkqDVqHFXrSTuOEgbJ3rQNvG9WBQxc9XBpNL5d+Wn2xkP0pVshPNvcJ0fb1QegLqY5lGeQ
b0RudUu98BGx+Jr4n62vtkp/IYZkTa4FFiV9Iq6wVJiI6GDaFStj1FvXFqylcesZRXdlVgaxeZQj
AkiMeVOsEn+XCes/pOkPff3+m8EhoMMqSeqU6zDAU6cQin38AsTftvRghUouzexGxYUAE+g/Rd8C
hz39fvbAkApCL0iiB5yNBY/1u+W0PKlgYglde3/Z1c0dM6H2A+E6EM7rgqd6CwK2lb82YWRgr6S1
b2phMHSS+3tmBP8mM4oitMmqrso+VfmH0tCdLv+VS9CbK+Idsu+0Wp96JDVW0mIe8rqUDxr9KEgs
mHhtLFEvzFQ0erushPKe/FVSnvqGItDYRMIzVwQkNCo9se0Su7LEq18nnp58G6fPnfZdMqgni81v
6cyUgIPZzPAMwncm1czbsO8PrCaF3zaj+8yGgHpVaNTawGBDvu/8yR+YUxxTr74y79eH4iB7fzKn
8wovVcygdov//xnkJXobDhnv+ZmkGwbteqV0pvGPy7FNraAAekaWR/bMy3aRct2GVywilIyo3xfQ
Li3xDIluWfgwPdfGQWu+X/77tws+Z9sjYMC8FJWcllikMVCPsxe76a0OThVoOXvFIXtpsl9j6oS0
4t+4YwiAUC5D3ZroyndD9aWoEhdKIk5bkqPZxP6L18Qmn01WJnBtaZ3FN07oo1eDwk1AwZvuwYCw
108Qb6QO2q2KnSarNt7RdQtjGiLBlSFVYErqV36N42/D4WEEl4rBy3X/YilJa8L+KdISpVILa721
D6fbfeFot30boZGnQmd9UIzQCx2DlBoO37rv/+SlsIejbsdFM8Pu5Kot5gHzYJIcvNcofg5xkolU
79jYzDN77yivIIinN63yam/yC9v9DAUxJ/o+Qj4MInxgfdjbE020tfH5/WRVSH0Lo47XnK8uu84P
0H5Bp0T4Uu/5TIR8wgWFTgYoPwX0H7O4U3tpQTHUBreX7PPuPdt0QlC8IIZOKjRKmq+XMWDjwPnJ
SeEUKFvDig0bJtPuaNsHZp0S1Vvbx0hbnMuWtmopP5ni630GyZkh1YzVWM/laIMHorxtr7jGYH9N
SovxP1qo6P1kia/zmaVRl3DHs+AUp0hLOLPALtlxHWQFk+cLKZ1IfIeKyGLeYZo5LkO+iGifWGZQ
XGAo65EPNPT3AzoE/csruRkmGtex0dFv8E5KEBLI9RLNaJ41tO9yAhoI5U63X37PhrBZoW3HkznC
hmrfLNUpau/nX5ls1yDp/rcfwjbF0xrbBbcBigBE+a4M4sBYvCHoDkVgPUBjmUhGtzfqzKJwYjcZ
1Nk6ieHxMtDA3rxezbD7qLigB8AAp0pREJL2hBMckztrrmTwcIS9Dh3qBvihhm/1TQ92e1JsdhOw
zrwTjoM21wwQ26MUVcSPhbXvDaJBbRMrzn5fgH1Zj8BzACZk6Muyj1OGxxJ7ZAZEWULFH5oaze9q
R3HlET6Jz81zojdSFMMnU75J6w/1SNwdqN8XQB4Db5lho+XGbVMM2EEeMJ9/72sVH5CNdEwSiz8B
Ka3flcdyL4fPl7/VrTzu/EMSRQA1K5aaJoUTxY/F5SVWHP/u1Htt7PYfqiB/BkneJzLcCBgSFXnn
uq9MmYeDpP2Ry94QPYzxgfBsc3t0DW01mqWZ78isbEXuMfCKD7b9NHqcLJFPu0qfVz9HJwpFeLb9
ub5ZExmsuqyX0SEEayN0hJ90Pzqy2pkUzsHkV179/RcuKRqUE//vnUhkNcdlrycm7BUj6tNR7yzs
weypN8jNfcLYg65phmm847qxsrSVE/46Iy0363Kqlfsqe7q8T9vb9GZCSFyMfFnsTrGREDbfh/B6
tv/7TQgL9fb7QpZiNIVWG3x6TzK+m8vBWIi/n+P+u4Th7Pe5f2cJQw5ZBjnnPQtQwnNjDGGVUN1S
S5eFZFfBRqvlT67w3TozNamNXiSvS+Wiea+5YUeo/OGDTRU+nbHrPMuZvywHfl+Idza6dC/v1Nbc
xE/2hSMQ5AlLIWFSxpX2+pEBLZQT5NDR9jS72ZP2g7+jTWTjEz8ZLq2vcA5KstK2IV9fPskw4P1H
g0j4LzW3/OSbcADWw/jX3VJaPybzYzMSByDlhnAA5r0qlauJteN5XodOZg2zLfQj3VaJ+twPsaDF
ujS0ev6q3wOG+JsSyCYOaDgJXid3UvKqsxn+TObMIAbXfBD8KqS5nLRUQWaeHovWteXKiVunm4iv
mDAjPlng3RutyznMZBjrZDNUeIu9EsVOWf/3wWwNInL/9+f1/nr2jZlmGRpWquGRfTF3tmQcq9HY
p4PtX/6WNoH1zIyAekqXd5ply3j6U6510Efm9VU1Uv12lBER+lqtK6IIi6bPhzYOauWQU6y61L4I
6FfJTZoiANAvUF6xwnT7bnKr+Kse6cHlBds8Js4WTMC+ZZrssBhU1bWNAr2WnQZ+ObVj3mUr792x
ZJXZeBplUPpkr1/X2e6vlZxV6mAqbt3ch9ZplF+W3teWT5etbFxnfzYjrNoMGcwiXGBG1go3i0Yv
Hnyp75xZ0Z1kwkOO4av9y1S/EHYp94RFLEMdAwE17IJ08MCn3tavDNUPv/N6yGZBEgE6Wg7NPrtp
1sZ9E0VHPBqI3COpNY3zKMGspJ3U9FvTFG6afl+smbijUXb4/5/t3qR3kLGKLMWtes3JUYKcwn21
fpzWkKpH8M/z50PJkjUFSkga1yuVxUm+vO+XNiphSdqjvw8cU/NHsGw8Wreav+xHcsaCf6iXzAmO
QcMqHMLodd9GzwyqyJ33o+1xwidQ/PuW6chxcDlW3mMHPLQ1VWcMtEWWWATts9ia5cxQMBITVCD/
Do1dVH/8PRvCBWopk7IeK11xF/VpbR+STnb1tPUvG3kPHD87IiCt1YRRr6QwEvcDFATBrMOsiprk
21otXdFwm+CSkjITPqysSZuyN1XFHaePWfN5Vo+StLvsB09AxBg4NyHEQN+0uSnNmuIy8yZkQW8+
5zFe3oq7NP0RUc3TG3yIlnxuTci6YnNlzJxgDZmEetRdxUkD7aEAr8tYu9at4oMniBq8IY0KOZhR
d2aCLw7krpAZszABHH2W3PwqOcVfFD89mgeTyCpIi2L2MrSGXarYN3XHJ46hlIvpvBAd1LPPs9m0
ceynhColbUXk2dqKV0VzLAYpieBmWIENKf+B2LwcKkQ0infDRBnKblTg1WDfyDWSiygI0/vLNrad
MFX0EaFoifvhz1ibDkrXlQWckEZnkL4lUU1grGjAkPF8LduY0NY10LaJBuxpGtDXhpniSH0xi5tQ
JXDh3Y1dNMD/gLPTwp7LWK24AfNxxDQ2H+IwXfMeXURQN/iv13XRmAAQ5tL0RYbmdlfNf4zogC2i
KlATg1gzHq7nGPFqRVFNNB3KDLNeAqDG1TyYOtg03GJaHZZfzXg4Nx4nQ3VU1bP0T4pNRNrmJp0Z
FMC1lEKLWQbcQqHA6VTrIGXUVMq7G43olBBpkW2njZzCqdarIMwHeilM74J8tv4ge/2OVlCgfBLi
Qo/lec5H5LF9e50Of0gJNYTwDnVEj4RgKOOmSGwd4+Rr7lo7zuxu3UGDpYZe9uKV/nxd7yQC6The
X4oM4fSA0KLOGm5SzY/D8qmFbE7tjyDQboljavuzOgsJ4eRQGlmOlBWWbMXh1APWi/5i+vEHTuk4
9E78fBmHSHvCoSHVktUzFdul7uxPEzo2IcA9I5uVweDwX1ssxI0TjguosfUWF+HEy/NjKyXOaH3N
osGt1BhzdQ+XHeM7cmHHxBvvAh5+OUuwjmVZRjel2c3H1DRlB63tzO2zZiASPiLsxYvvVCU9nmax
jol1NYItoiAOjHcvv8LivW7kGd7OVVx2EidR0Hf1gfMPtJU3utpR9eLjSMnxUGEh3uQGaYzVZoU7
kyu7yNDdFfiOSmnAM3SKIZtaOwEy8lrCZFfMY97c9+bLvFIXRg7cl4JBQAyr68Bd2sCbP7kbqp25
YubecrgzNUmZIKaa4k4JYDEriZxrM6zJR7yABha0XP6a3WhcyVUPIOBfMfBfBBKiJfQuxz21lgJ+
ZEmlmK0E43PoyANUnNFhedkChb+vXJlnkbjEUAi0OGR0fn/isTHpoArrnZQ/u6pOdSt5ObWo1Ocs
QEeXzGpRSgiRVbH2crTc6P2yn+N2t86Lf9k/YgVfSajO3IswJhrlHT8w5ZsyuS3zD5d/n/q2Xqff
zgzEcZQORgZfOn/2/iTPaa/WI0d421MOl60ROY0qpBhDH72KbE6v9V884oDJhhdOKXYBYn9edSXP
fQJzZrmOWDRN/UNL/Cb6tlZ3LHq57My7yo/wab0yMZ2ZKS05lzv2CoL9Ybju97y1YDikR+pBigoC
ATEiO0/ivOCG6g/z/KCbR8ITnnZdgCRVAIlwkowh5udTByWtT7qffJ5TV7nJFzgkQb/ORgGayDap
VFAVsCEBeeo48twCL4dKhUYQNEi8SG73zdjNfErjX9TTqXUU0osIHBr5xI9F7XHBOcInJtLb0OuC
9AunPEm84iOxsJRFESkWlqM0CCcrvO6c/qQJsVKkvKM/fhkOOYg1Q2JheTBc2EuRiGiR5URpIzhZ
Vrc5OyptINe/GS8i/dCky0Wr8MjvP1kFmNlV3Lgkv/VLIzCPnAueGsCinBKAo5JMue10OLW2n2pY
mz8v1FlFnSTiJdVa46aTbdjIbce6rr68UrHvbNltvDV+1QQpr6lWCuor0HgAnWFINMu1UqhYSS5A
UtxPrzxt60P+hU+zx9/JOVtqIQUokeRoYIkJe4Z5jWeENAqGnEhwKBMCmAwyq0dt4Og7Pa7rQ2U/
z/OO+K74fl8KcgE8rHiVYynDXsnHaK9/B7+em3MlIb5qw0fy2kqZE4CjrpdGNkKY027lI58lg7In
52HGpMrVv+j/o8wJqGHVEOhNW6wgnyVLXoVZC1d54IoAEK+j1pIAf7G1pl6WOnlN0qSrGrwDoP3B
TK/uaZh87f/NqANlTyhsoAov2aOMxWy9V+4yjDhoEN1hjh7I+8ij7l5EOIp9N4uGslTME0QTVVbj
s94eJIWYJN9MayCmYGBgHKQ8Jvf47COW7ahVMRXHr63WMTtCFwwc7Oq+I8xsenJmRsCKVcqKpjEK
RGGSPo3F5GSG8bHMOgLdKTP8/8+8KRW9QoMczNQyUoDWemLN6GgtxfuzmaSdeSPARKxmESsbLFo0
niI2ea1xG9V2MKgrcSBuY+yZJQEs4qXq7ESGpd6TbudDHoymY/jVKd0XAUpOu+G/khm8JoZnBgW4
MJpEj6oeK1io9yNLXEuBPpd8M0eP1Zw5ShlcRsPNJOPMnAAXzOoUVls5/EOTO9O/hv91eEfwR1Rr
UI2ya4oW/szov4ttqIC5skne5DbvxW9uWAIudHWUq9IIN6BCyotNILzfT2iAhhZWfk3VcLdP+zNr
QkbRRpNVdwWCAkchOrzQUjaDy0M+hK1vohtZ3mvQlf/4WxtlCTgxGaO+Jipfx/YQqY+MGoAicMgS
AGKODLOzdaxgU33rin0eY6QiV5xJAsmm9ZzXz8nXyw5t3x7PVlHAirWx016LeOiB6pyn8JzpdgVp
HBpbA4pSlgAmS0CMJs7Cdh1gbJDupP5D2kIT9/CbDglYIVXlnMzcIQbtHyPIjiDLPWYYUcpAR09l
tQQEWgJOyJqasxKEGi7YulFxv0/aGuO7d6pBHPGUHQEgwlrrW4kh7vpsdGoDnaf7IimdUSUOKCL+
RO5jUylWq6jwTem78Kjs+z3v68c5uCc2aTODeIs6UTYCxcewWKTsz5qF7nIB+eTaRAYR78GndU2x
kPA9f5dsnpkToIJFegwSSSxft0Sepn5p68zJ5UNcnwrZ+U3XBIgwpi6sdb6Ejc9JxXFrfJxR7Pxm
Qp+v/06xTVAoaAuIMelS0Y0zdw009DJzwOgCRtUEudkPc8epzwp80qSTRDzaAmqM2aqjqIW4z0/W
UW3wHK2nTrv/ntkohM7QnI6PdbrTXij9VgqubAFBtGplVsiPGGNwohvOQprtcjQS3DYH8Md6ysvl
3aS+BwFMwsJMOmXB6v7ZJ2gd0PkNxlPye+ABeClABRzR4jXLF/TuuU3sDiBRLCClIbkmVH/Rrizd
UbBFJVS2gCeLWUG4Pnn9zqO98XXdj1fZzrjODtMJxS/ZoSe/tr9420KzI1qX0c3wc04KuajGbKJm
cuPK6X7ox2kXo4VhdM3F5QIlUfBrtyK8iP/fovDRg9q7bPS5xjPAvvphf+LcvxgSWW8GTw3YVfvM
iMn5f4jNN4PCl19XJdRqM7i4HLMbBdxKsRc+cQCt7+nHLx4R7yPmzZjw3a+1jGYdvp7qeq3nN0MO
1VHMES2HrL9eo8q//B1sH9xv1oTvPYuUKLI1WOsWX2oexw6PDcSlZRtS3kwIX3bS1VlaqNiusvdL
NXFYjbLX4pbRj99zRfikezbKRanAjhY/dHjRMEwvbanmcMoZ4Xu2qrHueh1GzBA6ybYVTDm7GWrm
s5XsmtnGjreFE75le1nHWkqxN7wAVR3X/SA5xj2aaDx5v06OTIX5dpb/tz2xp1kzuto0Y/jG3/J4
z7l1MHbNAeoVZNmcWEZxUn9eO5uVNkypxV2H+bhcfSrn/TCRanYEOonsbkm/WH1nwtBy37RQudX9
dZ9/za/SDxjX9JIgJoaVKMcEqMgrKRsyE41vAySL4/xera6yGBkkI/JG4rs1BJSIM61YuwSxkeoP
NVudCoOopFoSFRACONRTPk4y36XWMx0+fJ4c1QN/2kX9k/DnH9Kdt+DjC3tW2ki6tG3HEAtnXdeH
GvPKxc7ScO3L8CbqL0+8zSBO/V9ADA1VLUPVbfNdU32MfsV05uDXa6eymp2i35ukSN726fFmReww
qItlqqcUVa6h/l4NaETWbsfoal1kL9G8NntS2pOR7eQhdJSa6vXbDJMz28LhXFRzZVodOim65luk
N04TP8Qy1UK2/dp2ZkU4kKum1TGfg3XEP58L07Wv14uUFKXjUf3ubDwzJHxdktyC+zKFO2y6rlkg
61QUbkLumQHhs8pSSyvsCQbaT6AeQj0quS4xTo6Htn8hFk9GhvB9WVlnG50Ga/GphTAwct44KK8U
w0nuIpdmqt9ODs+8E76xMrazWWp5NEDXLds3uxVaVkHv89f45cq6oYoqVPQJJzLvpLUXDlIW+P6n
KHXk5t4m32koK8KRbFt1VWklvDIVx/jGh5cKaDHKBzXyV7e6kx3OzTNSQb+Zpp2tpXA499YY5ugr
4ED/uciumlFywjRxQaUSNN2usl4uQ9V2W8+bPbHbQGNKpIb8CYw/q9hXnPSIt4fUD+1/lml4rSme
mRJAI9SZFNW823CcS39hrmlggkGhFpCKRrHjIAzDbig6eMTlgeTSh07D1XpvXpfMQbIbmC9Ucx4R
KGLvQVMvit3X8Mvoj/1y6hVQ8RHjZ++Ux8S1EwCkMdWxBsM3Ept76TH+g79jx57xkPiW16Bg+lfz
hnrTBJlne1Q2/27MWDQvIEqeQgS8fD3RAmuXPQy76LP5sO6sR/5ghJL6YxQYT0RkEqAsdiiYYVsl
U419rD+Fn9dA9Yv76HN/tdxJhmOArTKY9uGXyzapnRSApVrT1OpsAIvRyqAZj9oezdFZheqISQ2F
UN4J6AKmyiIO+ZGDO4sTJZYzUrrf1DGgClASGoucjCa84ZWe0kt8qPcqu9HX/Ho3ADedy4tH2RPb
EOy+qpeOH3K1V7zqyIKyGmSm/JCjO7IJnBT7EViPAxUcLZMr5cW8U4y8dUK0aDuaBokMppmPkpGD
HTPuP172kofAhVRBE3KSum5HxeAgFkfzlRFWO4ulIFJrQatqHNMwIvJ+IkzEDoVKkuQy4o3nfXVr
Vc8N+4/aFcKHLTYjpCtb1I7HSNZ+KxrZHVlQKSQFIpH+aAJ82LVd5x1Hr8lVAvC/BLE3OuqtGuR+
uaM6zt7NOYs+CemIqUo6G/iRpu/UH9newKEWPZf71p+89UPtlL79QperNi9ob4ebKCoxJqmhNDOP
xzBAwlB9yB54k6zlYY7cBMnuvRq0fESPbGqmTnBNQBKMEkyMhdhCTphtXIXet+IUgkyy3pEp0eat
98xJAVGMQuohdo6Vbb1wx1z0sS6Q/1qhjdW65XN8zZ4vf2zbt7c3g2KjQqRlXdhGWFV5N3qLzxmE
Q4x5oJp0H7kyiPcl4j2Dyh7EsmMKUaKexXAxH/AkyWuANSKnSZ0p4MKeLHKYf9lJ4hMXuxWyTDfZ
NMJHPUNemUPNdPh02QLplHC/qecGA7N8GfXd5Cs4CUYMYTQYwtCD9Ji7K5GtEMeoSA8ih2i4wzw+
ds2sHcvy0XLvlNnv7pQAKn0aZ3WjYac6XwsYagil4pouv3WAXvqIA5sqglNuibhSD4qi88QSXF0H
a8pPSVcdo9Ai6ppk0AtZSI1O8TGU8EHXHiYHDhWEsvfJcbwy3QW3ucppHXlPUeHzL/fCsSZygoZJ
m8izhS0DLZMrF4XTdxBYaW666WhPht/IgTI8XY5KajkFMKnCWmpsfvS0yXOaBqv8UhTE6UmYECuP
kTnIsbLAhKUFYXwVdTvMj172gsp6xJKjmdp6iBLI/7OsNDBu8isdjWk8zaKb+wkIFguPcavLY9Fg
o+IlCHeFX+20mwaMUpgmkD31IxCRGD2iwtEQwAP9/EWcSbBY5hg7R+OE337ty73ywF8q5L0autVX
6t2fNMpB86xspy3LNNgrVhUyjPpOuuVyq3HmZqaP8Ax6vFB65a6gIIXIU0TtiV6RZ93I4GofKLjx
g0DeUx60HThZD/WO6tolI0fAEz2yrb6y4OMY8AlGzsWipk4X2EfOEaZS+Tn1MQiwksqSGY18YLJV
G9cyW8e0DOzpSl0DqAgV8pEelHgYzYQdaW/tYjSIzHvTRay8KmiCXcm9/AESCbnIKqpIw8gqjsoj
LlHdvDhSDSLtWHNKxYasy+GytX+4CTOTKaoKUiVTWEUIhoK3LkI9GcMTQQ1tVHbkUhS2a9S4NTr8
DaX5qFJPKNtr+mZVXFNtXNqOl/+ne3B7HaZdF0G30zV9PH3dQLo+zRxKMHQ7LXkzKcAza2q1ixMU
6WdVdTo9dLKFQJbtM+dvC2KPmSUtY9kyvCnnU490tY/3oYJOBGk9sNB+0pv+UIMwpGpYcHkPtz+E
N7tCHUpp7XxqFNg1usmZw8gz1mNcPV828g+3kDcrwkWRrXOaxQa2rPGzm+GD7Ne3lSv58p1xnz4Y
bndbu7lrEmcqsWliu5kNCo1Ga+FaO9aPyqDcSiYVi9TqCcgcS0yJF5t/AMq1bQGd48KZlq/E6lGO
8L/iDP8TcyhaC9Q0bviZP9usV6h2dQ4Ig83PIzK83LcP67S7bHQbSd52TMBjg+GpYVJhMzafFeO2
G68MNYjDq9AidukfHjbeLAkgEpfyZHc9vq1pHNzRlk9zNgVL2TkSy3zw+bkgqvQHsw+yeiCc/IdT
5822ACVaG9XSEKJDBc9FJ/A+e9n1EIy+GqjgtaXSSipYBBABJcg0aRwt48GyT9JstEeTUxpAyJoi
NSdMiZ1oVjKng8Y73uq6dpa1dmy7dsaZSPeIuBT70DIMMHV5CYcktbmJtDhYW4qdhnJEAI6i0Xpj
5S1EHVqkiw7D1xO7zrTEuxztlBkhrbOZOUJ+E9FeWs/agG8rP+o9cRH8hzTu72ATm83A26IPKOIi
Af88elqg7ZNn7SEaHfR+O/z6Hrrr42W3/qEc8maS+32GHE2mQpe9hUmu22RcVTtMNuBBQz1hfn1/
2RYHhPeXpjdTAmAsSt7G2oolzOerpchRxr0rpPs8I8CQ2ikBLbRIWjq7hBnZgFSJfGuC8jpviNyX
CmwRFsZiZKmOwF7GUxg/9Olv/r6ABHPVLaWR4PcTsHgPg+10VEATyGbJ8s87X4zFrMu8Rw2PZz6X
quNvJOXe3PGbGDWgeXlTLJGrg9XpUE8RwkzLU78tC08FndQ6mESucnlbQDv2s0+xOjWLxudMlv60
zJ+U9MPlECYXTYABxbRZp+Xwg7+WrV7mSw8JPhjo76I0q1F4wLfgn78YcBT97M4y1+D/z/jHiYl0
XtWAZMyB3yKpvo/Ln6YlKmWpWt/ZGieKMpLO7dkOdGLOYjzoik+sH+WRgAHpbPZRxGBIbk+d7FvD
99L+kmBs295biubWZRQsNhEUBKxasoAIU7ikRaTB6ODOtqMENQrqkj8/KDvlCKLIIAqoebjNcIde
MvQb0NGi6Pz/z1B1mMZptXkbTSV/aorbYnBAZeoQa8mD+V10nBkR1hI8Zm2sp4gOeVcezCA5Wie8
2Xq8uiyR98bNCDkzJqyhPCkjmJFgjOV7wKsbyh9W/dGoDfc3vRKQlbEing2+WfFpDnjvh3kTHfgg
IX8WI4sKm4Bx5paAs1aur3ihei1HTZCZKoM0GL/yIxBsE259L3m/dE98MyjW2KqoStOIn7epelql
q0EnbolE5In1tWyM1KrmXbmD+pSvD2y5ybKny1tErJlYU5OjItNjXsJTUN5vlo/qL9Uhz9ZIANlM
0vo5K+FDPV2NUMjMHjuKJ28byM9sCNCa6/pcWTPCTN9F+8xP7mvZ4cqf0i4/diieUfcIfku+8LG+
q5Wl4WQOvD4gKdAn7naWZ/gMT3oGHp6o0S0qBgRgKGIlsy0Ztlj2uLC7sX/oeiI/IddPwIMElZ2l
lmBDueUHYQce9fYj/2wmSBJQajGvPSGXVk8ABTz5LHKFDOL1JY3TQA837Ae/jaGJ3x2yYIZaDW+f
io/VRyMGqWcJeRWqdEYtq4AVKAgOjK0IGcPc9SbuGA/9LzVPv0WlyEMpzWmEnlz4mQ7HxX5QE2jE
HC5/vdun4ZkNoZ5ThUzOQ47keQXRj9Wbds1OulH/mBcsohWkn/vJoSZmt5/UzowKiVlSjas+qFg7
7ZErSmh7iHCOhz8nxAtv6p3md6FdVHDNxzmtuxF+gskCzVrZMQ5st0Uz2uKlTuokHnu4vLIELjIB
Uoq0N/uCQ/tqfc3VL3Xx7fLvE/En0m4OSSbZM1/DMIpOSb1cz+N6bTHqFkqZEdCjslBnzF9nEcrY
YemdbX+MzM+XXaHggwnwofdxP6NlEEEIKgm0g/MvOUy83pd2YDu/pq4fZPwJAGJKVRW1fGCggVyh
9vourh+i04hRKvkqd6Ovl/2j1lCACrVaxlHneCWv10X5kOPxheSnJ9I/U7i/LVkahTW/ihi3/Wk8
rFeZ23kKeOlbl8Y+Iv0TSTa1cSiUme9Xzfal5nTD6EiWZ1Gxx7fhAs6bAkxEg5KW4YDUQmprp8nu
ZusZnY/gJQxXxAnKp7+1TSItwbK2drLyQyxCx4LW/ai1l1l5vGyDCj1TgIXKblitvGL6gUtV5eCo
b7+ar5dGPFyVzi+9u+umzGzcO2RLnBIf7KaOs97g7b6ntMNhmR/WnIhv/nm+36c3G8I+VYXc9fIC
G0mr7Lswvi3X2Y3KyMsyY5+bJZU98d97Z8+Q8U9RMG+mC99TVlZmhfODvzQOvrU4xonLwU7B/APt
zL+YQBkaFEA4JStTBHRaVB3PR5OGNq81dwo7+dAmi5NK3RMRGpswYZgamAwZM0AuC7fProlVptm9
sjAkoffVB7Db+NV1tmtTnFLs0/9Iu7Idu3Fk+UUCJIraXrWdrfbFZftFsMtt7fuur7/BMm4fFUt9
OF09PcAM0EDFSSqZTCYzIzBc7xcOblqiNGb7TW6FygX4Ue9VE8zluGHFdvTU/FL3Obxx+q0/sXf4
xRuugwfRYOnm2bjC5Fa0GdvUMGNYGtXFaYwDX7FEOq1vX+Wjk5xXk4vx6N2sAi038ASHl/dXc8fE
YbsFM4LdMftRPDC5jtDJ0VMmWtHNqLUyjvPOIaHaRAmMm0v5Suv0r4rUOroV4pIMeebGcEib+QLX
ESzoh/q90s4BqLlZ9W5CHgfpC3aEduEb604DObVxL3rK2n6jO9vJV/NVuRjKZQImK0fVDyhJoWkv
PEKGev82H7R8YbeZKnEv2yrYJRYXbAoowYQZ8x0QCkI04LnVXsXK2psH3Mo27s6Zx1BYSxnI2JZO
K3eJXVe/kfF7qdq29mWDhAvJPu5q35OkVWWzB9hyK8+2fpx/Gxi1al5SZ7kPQfaDWgfEKcXNjwJH
5cfKF8wTzIqBHTIqmOPqTA+CkZ7Vj09dmF8rVdY5mB/6t7ocb/2lq5Xlwg3U/rSpHgAald9a84tk
3Viq6MF/83a9wuDCC9WsoAJpKNJJMr5EDXj8p9S3zO9mkDllorudqu66ub7qLeWKdIWI7nL7jF/h
c6GnXqRoGnrYmBzSG4ouIzYWohyhVIS2S3HAEW1+LuCkmNiIIuasBf2rUI6pLIguF/++LvNPA1Yq
jSFZ8PdJehjSa7QXCDbA5nkORUYF6j3Q9eKbpEyazVEdBeyeO/kZdSbQkZo3WX6vgTwnCW4wngSO
j2h4UWqRuuZmNFlBc3vPiGZou9cWztwa6oZL67VoCBmoiHCdfYIPh9EKhjva27ydylAHjFTcLup+
aO+RT9hd8FI1N7X6XAhVVkR2cdtM7dB1lmJqzqEzRBsnV3X75/yZ/lKvl2NyIx3L2+Qv49fl77gZ
T1ZGcttuiAaTJikw++o1rjM7a08tRstrzSuaK0INUdxkQfjSonLbTDUkQwsXk431zAZU7gpf8jpb
+q5nDvgp0OImvDduBpaVhdxOK+fYHMYQFpba2z11UBzTbV3ZT3+J6TcFn5Cv/hCjiZdkgnmmstOL
q0ryYhEB0vZ779kgnav+FFXQjdMADHln3bInpTJxw6vZZ51YFXUv+8c/oFEk7LJCCSRB3h90c2SW
nTJRljHoO/a+POzTq/pQ3H82rdXPWFya0IVpXOsGsBiJ2ZzZxKseE5fekTt0BD9pXyA8YQlTv+1P
dgbl0oZhUIM+lgFadPs+jCHY5Re4G//HZeRiVh+Zc1UnQGGE2Ojd9hJWrO5dRuaIicfLaNuR62wS
F7kK2tQl6vvIZo8qnsqG/XRkDLciThYRDBevIivDaEQMGKZ0h05jKN0toEISlY6FLsjHqNQEB1eN
1KDKekicIF2OpmutUo5QynGIFg5OpYAGTMn1fZlkN1Icf7u8nuzjfAxa5/XkglbcDSAwzWDoEhyX
7mZQBYe10EIuRoWTpGgphYVvpU6Q9sbH6pQfiJv6orYHgbvzM2uthMhBFUAFs3abpLrXk/QqnoUz
SWyvXlgzflxNycM0mll9AWUf5h35jhwmp0ToyLz438uZvqWo59DBT6n10jgtVcdcvroD8eahSJ+L
4k4KT8lAHaP5kWuxE6fg2qt8Ej1ddg/BPuBH1tK+z6qAha3J/7MPRj/ap75ou22nqCsbuRiilCla
+1UsKb1Pb2JMneN0gbYRk/7J3f/hZVX0CbkwIkHdTQ4L2EXvyRsjLEZv3eSHivKkWMVEaB0XTVrV
GkmuomKTHFTQZPjLXnLCQ2M6LcTg5X3mzA+XPxv7g5c8lAsrnVTnmRqzTZceDWQ6jW6g3b5x0z4W
xGMREhc/LHRM6Z2OhcxGzIXqTeloI8RIqeVKzSC6SG1nWH8HK5WLJTXVKTY5wNgQbOukR5K4MUbW
oFLlgeXcHURaYm/yAxcWkp9ZM8pWJnWJhZyPg8vqGPlzczK/DTnOt/RJgy5V4M14FCicRjRULIhm
/PDaOLbKRBYYa0jHlmBswTqEqlDaXLCk/MAa7aeamGyDZwc8/Dp1bWuRz16+2INlWtgTdUUqwNvP
K+fNTrm0xMLzClgusaiDTwxX85mKUP81HjD0MlwXO1EBTIjHBZdkWTQIBMLGzl98BW1RUeCyBKWH
dq0Z2qK+bdF25/trqqLUaV4CT7mFGg0TM4tc080tVL/ag3mK/cD7T9udcvFlQmoZVCwpAs2rnZUI
MTJF7z0+6hQIemaFxnGhZaKdHjcsaa4sm3Vzlw60vA/FzwGXHP0kC9kiRduACzB5E1OlZzswCLxF
P+rdsRcxumzGMENRiGzpikU1ziSr79RGlWXw/WLiNj105mInQ2LjDUHwnbYXb4XEGTMvmMQASz3z
xOaqG2zDr3eaZ4bu6II1EbPMws6OzYNuhciFTCvUpCAYgNgfmXzBctLRhqU4bHw59j/V2nEG46+I
1gKiTUNaEJ9Ly2nVlzIvbUUTNYdv7+cVDHdva4u+jAwTMOqtec+asPRvFM0xzY/QIftPPVitwNgC
r6qhQRuNoxZjAbPZD9NTiRuiqO9wMwdfQXDxcK60oYeuJ+IFiWy0ITtZ8+NygNhuq1hBcCEwagsQ
FwdvSzbOXvY0DDa7qaW74WhKvtTY+R3Zi0bMBfuKbwnIS6tJpRaglpnaGL8owhwyXS8J9Okum7fN
qGJQTYNAqgblbs7L5bltY43iBQ4asD7USKAyK19Ht7GTX8lfGa0JiHm/lQSt6sRmkuyiI2bb0r/x
+ZvHpM6xlNfAL8DbPJrkECaBJ1Uokxd0FulpbUbEs7H89cNYFrVXTAWJwax+H9vsYHX6dVaIbtrb
gy0rHM7zm7IfimSBUbQI7TH2+/IuotcBAkc+2JF2kI2f8yQqgG7vhfNKcntB7g1t6hhokGESDk+M
UE+87Cz/EITPENxe0Cup1BIZEEwyaTgo9nRik6jkq4pyuHXQngR4bJ0+5JCrdWTfcxVB5KnRW53i
ew3zY2HdZ9W10h+l1nCk9EVKdnOK0tYdDa6Fbfrbb6krZC4vkJqazhVbTPI96p38y4zB2+S22dPa
lb5buxDpq/gZZ/v9aIXKHaepHC2qPgFVeSwOX4Odup/s0M7xaGS3YF9l415i0Q32Ry8tMneyhjq0
yiSVmWo+jtk+goC7uezi+QV0nyIHEn1QLtoMVi1LPcPCJwVreuSEeO4fnPJ/KvIKQgt/A0niGOzA
DcDmDqKb+U+pyjA8/Vc7fLnspoKNx183tGpp4qADTk8f9XDXidTpBVGLv2gwIU9dYXZYy6uGiqfx
Vc4757INoq3N3yxQQ5CyzsJJmhxYw/QbQeRVxyaGoOfRn0SVIJFNXCRpIyWsAwKbpr52g3EnqaXd
ZTuBUQJ3468T01gSrSvfUJBxq265i9oTuJPvccihp1QXpcPbVhmWRay3hJiLV5qRDt0QTCiLq381
FFqo2gmynoJNJALhQlOUm1k3pDMOF9OR+29x7nemwKO3S4/G2RAuEFm6GnRhBUNQqfOHAwRrvfCa
qUMk96JC7vbuOUNx4adVsjLXQOLpaNEPOfg+Ct8kRQBczAnNyRyUGADqbf2FleIit8bEONJeJvUX
lWhtEN0dLkMS/p01SSJjkjMsXwWRZIuewv5w2bMv+8AHieS4gjptOAFAUn5XtVvrez19vgzxDxHh
/z8M4WeuZNKgDVEf0SyV2dJr5BgvEBvYabucMctkXnj7uTvQGZBLYBRNLVSdAS4UDXVx6lTadNAi
UZeGaO240JOGS5XWFtYuMFvHlONDJlO3DmJfsH7bwedsDvsdq+TF6kyjDQfgDD74OeP9ssedAVVn
cFKhVOqaogguwuPiwlQMaVLWwANXzS2ux9cWtKyCWwh4+FACFaCJPJwLEHMG4e6aGZe0X8P4iEFd
QZT7hwzsvHxcXFAq8FdGzMWTQ30TRFDaW/bB1XQ0ds1N7ppsFXeiWPQPifsZlIsVg0qzYGCxAv94
3d1yMq/KA+Ymn4Vle/Y1PmZdfyO9/ZKVd8Az4tYEvQsrBk3o1mepEBt8SDobHLWRM+IRsIISxKem
aP+O7OQt8q9w5YhaeL3FJptwFamzO7zj2mMrulZu55Rn65ivrlBIZrazUcE6pbNcq5hsRb6rIJxU
B4ktgTz+8lYT7Oi3SLZC02c9GhoKV9GXwB8rCTPv9Afe5wRBV+Dzb5WCFQwUa1K8LQKGFr9VXJUD
4/6yHaJV4yJGvFC5W2YAYIhWfwzjIHsJyrB6sarexCVAXcgxDgwiCFSi1ePihj4rRDULoJaTZM8S
Jotme0wEZRTR2nHxwjSkZmlLgEzj+DRY4Y5QUSuqyA4uYGhLEpWjBJ9D09Zh6OpjNek79I4JlmvT
EpOaOjU1g1j8ux4ZIUg7tqjilvmLUd7NpcDLtgtOKwD2A1ZuBsXvMghGJK0pOLIhLkWc5hb9w8j1
7PyK5WCpcA5rc+lWkJzjSXqvjaTDK9sAvVGMvteynWCe965oC1P0ErV1TBFN1UyqqlRW+cAnx7JW
Wirem7Bddyzu1SiDB2+GVZgQubyjNhdzjcYVPFUFXZCEsnD3Vf3KasamOx17zNJquMOzeVrReNLW
Uq4BucgX5kvaawSAnarbneWTVLaNeScwi6VC/OmxRuFSJWMCj2hfAuXPPRqz3bUXQIde9qnfoHEY
XGSXEbeOqzUg55R1OKo0lAC4yDran/eWeqt3mTcpoSCx+AgEVlr8V9FM3bJkmTuBcbepZkkpW8ew
9gST48Ec2Xn/rAz7ywZ9/E7vcHg3VCywOo0LcAh5ktpTOd/06vNliG1TYIkCX2ft6+83smoOxqwM
des04+McHczBCYkriW7SGzV9ZskZhot7IQ49XUObrLO8MjKBekfu0HLjUNDDxZ+QI34Pxn2ePC2i
OZIApgyRhzE8z8wG38ha7/LSiYziSbFmeU6sFgyQYAIF1Wj/EPxltV7YBk44FXi0ru5pdq/pzxoV
pBIfo/s7+/ghm7SJ2qBUGyhy15Wb5MEhlOOvAtvYGr3fvMAwZM00TMXQUO577xehngSyXM4tLgYQ
kTrlXuLrbnwAYe6NDgZDRpk4n6Qn7UnMX7C9rits5rOrw6U306DIC2CTHes4y3zyrTj9IUCNrkUE
qBtlBGYplYlqYGhJ4RMzcKUPyzIBTZ684kA85dScaIf6y4KmA1FKvfnpMP9saGiDJLrJuSba6IIm
MDDjnZfgZNCCrvVM09Tdy19vM26cUfj5DNJKE+nmDu/9JXETGvw0BnqiwmHNjYMLS7fC4Q4uDHt1
IfiIWmeEGt5sM+LHaa9f1aCpbaAMStD6onuiJRQZxx1ekVKV3awAlFJ4Z7hLjdop0sPlFdz2ipVp
3OGVjyA1KzssYXRo8LA67dXr8oCWCbff//tBQF0FKQ2myzSTKDL/Pt0UtJUbbcDaEW2PyZ3rwizv
Izn6JTBpK9SDxsWihqZpFiXcltZ1Q6LlwL4W7o1SbGd+d8qfo58zcjY07EVH8gAe6m+9qHNahMtt
56wql6DQEa4Ka3hYBkxDt/pjI6n4aoYnsPFjzsHW8mwjd5yhQ0kfdIY15cUOomb+EPfHYFb38gwi
TbMo7DjJoCJE3MzAIVTgbcjoj6B1E3C1b26N9Q/hDrxA6erAqPFDlMfeUzHrhufY6qflqDvpvkUj
Yfgoqkxt1MLe287FllJua21K8X3lHZv1BHO7P3/roNnYghUh9POXy2u9FcpWFvKPokWj6UERAa6y
nsP2OIvuMKIl5B9Cy7GMqdpgCclOPka/avAyouJ/PWvIi6XfoYLiuKjTZiu2rG3iYgtI4qbASgGp
Q5kgjDFr3N4Pin954bZBTNVUNWKhysGFFoyPQbIZT9pOSsE3BC0E45iaghSB+Tl/fJsYV1UsTVZ1
he+0Dw0jScGxhb1egX53xlLaPTvNtQSqcZVKcEHLdPMzhimY3tQoDlQY9/7clmWz0PGy0DoSJj6G
66j+0gknTTaDCSEKMRDAFMI3HWQZNbpuAkbnpjfjsfcstrWOuaM+jK8soayhbyKaxBCBsn+/SkjK
ruzTDmOkTgJd3qZpbDZvaY37xHr4hGusrOPCFxmspStaAIE8xYhvp+QlE3VtbIYJi2DSDmO/ugqG
qPfGqAWC8TIHDd7HtTc+qhJK3uXhz+i+6Ka5uYnXaNyho8USmL2nN7T2C/Hq3WGwFxkjv4uTQMCW
zoLUZ+N5GkatzOO+laoai5kOABz88sfi4qEYtJnO6xShkfSt/9ctX8TFic2c1YKIHBaVpZIfroQN
RsQNGbDy0TQdJjEYO5Oj5SBPTF2mPnXZUTY6V5mZf+PxV8NWCmMlKoFXuYxHBSRCxxLUNGpVO8Ne
hmIuiHDUAbWDEtrYohRso+79Hp1L/OpoHAzKvuoEYnMLRMBH5cbYYRxex3dVHQKCk9AtRYnERuCk
skbwCVG4V/CR33uukZKiG+QIQW1yC/U2M5xYSBG/kUC8w+BOgGmWsoroDONN/gT5X2FTtP/jwuOA
MeFREdDsbYQWqH4w+WrNUg2ZT8pkmqVGqhfAMQZPorWvdd3NYvSHQRer/mwc2e/AuL2RFsQKcLdi
wfOPHnx8lG4sKHMzWZAChGOf0DXCdliZxwW0scOsZZGgghGOLmtQhAzJjfEcX8k+uYq8T9Tt3sNx
WVdqaVpWWW8GIsW1c+Tt3Z7a5WHYhbei1sGNM/adbdxxN7amPoUgy3Tk0bDVGLyVOgbh89JRJcuW
tEFArrYVuIFnabiPUwVXVg6vV9K5SbsMa/lldrI7BZI1Rm4vD4w0U2cSd6K2t62gtkbkCxy0wnVl
7oHYuIy4JvVQUQ53rRvtm52KZyBRUGObi8ta3uFxGzzXi7KgA0TNm6+99+cVPLiq0e/nsQS28S/H
0M3dgOo46rxIWhR+8EbrMSKba2HrtNkdzb8Z1iRIwrbCJJVXCFymV6GVL0QzK+7hXgkO/1u2A6Z9
9DI0EPeS/RI9uoHzievkO1DufO8jiAYbEUDLrNmNdXZIwtouA+Hk1+bHQhXUtKhpgR2FM8600kXC
O2TrWI8KFN9C8IMOM2KJ4kDV/DB8oi0Le3uFx9mVRHIc9xXwmsxB6rdjUzaxZLORTpx1kKkXeOPm
abPC4zIXombpIrfAK01Q+eaV3Ua7ohBtatEqciFZH2N9CFHQAzeZ8fimDY9ctn6V7lEjFz4db3v8
+ZNx0XgojSjvJJi0qF/m4FWeXy/vqK2qybtvxMVfbUgNS65hzfSVOAqj57jrMP+q+6y4IMBi4e5D
sFh9Hy4c1nqyYLwSWOO9hsapHIW00m+/I/t5lBmz4eRMmps1z4TuQ5DKep+hJX3nkXwOFmRBAsJf
Zm1+26hX5UL8CaOkkqiZajPyK9CXR9iXNUvmqaIiOVwKSUWhOWEKQ5U/negT428MncgL3fhRlF1u
nWxrPG6rxfJsDlAewXWxuFWz+6m9J/03y5xd1RTGSBYm+M+4xuK2mdFUWVbXwBp1l5Vfa4pe0s5u
IACHlCtH7iwslGzt7DUkt+fkAh3/C6vb97kn9bbsEKe/Lp3UUQ3HqpzhN/hXvXmfiZg6trbfGpfb
flHS13OnARf6xeCXCA6xHuwv7wqRadwGVIg1l6QDBARxK09PCDp5hiFzZWKKnuQ3swNFVk3DIAau
kXxLaUJjS5Kh3ooSqbmz/PDYoQFYO4boxhe3HW+v3RmMxdHVFVxvYilZClZtkjq7tH7FhugVliUX
Hx3xjMCdZ3JdJW3XovaTHIJjgdFzas8QxMQNyxFKJm1/pjMWt8HSYglUDUo40FpwxsaO7oiDyHWK
nRBsWI/66+IxjkgRB/5mPrL+Ytxeq4se8oNQp3HaGSVgyBgdQwJeSnUX7RNvfFGPBQacReco202X
1pXbbV1iVmbMQLs8xl0R+62jz3EUeSA0dS97v8hJuA3WN2auyKximE2PUvPYp4IzR/T3ud2V512X
hQlbP1k6Gqa+DzRRz9pW/QLMb2fX4I41DcwtE2WO3qhOfEMc3ZE9aDHs6G3xxdrJXyloF0JX8i+v
nMAheWboOM77ZAmBmicvWnbdki+0OFyGYIvz0Q8MFYk266x4CyerHTwtaayp7DF7LE5GcZgmPBFp
19P0EIwv1Vjal9G2P9UZjdvNhp5pOZWANmE4KWgtu0yeLiOI7GG/YGXPSOu2i0ogpERCzaf0KhOE
wHn7OATpvlTILpmTl8uQ21/pbBS3fw1FVYIOccPpQZHfm1+ttHN1KvhO/5BtnFG4DZtlXWpRCyhh
Y/qSWh30RvWHoL7Oa9C1LIlrZJiEUsBrO3aYhKpvlmg5TKCCumzsP0Sr8+/gdjNd9GSeCjzjl9Q3
Hs0dqx6G90j68cg+4JoRYp5HnNSJ1pjb45k66J1B2RqHzS5M9T0Bp5wUE/eydZtRUZENaCiglI1q
7HvvaRNK1IL1KHTGc52/NAOYi+LcWXRLsBE27VkBcfYoepQu6FKAm9aLM5BoBxkvNHDmggCyHbdW
OFzcyjVFj7UCOJM/eqoLptFTcdvtjftonx0lNDNhMA9S1pdXcTsHOaPyFYpglELV6ICK+lIAKt/Q
s0BjB0JAJjwoHkMSLCbfeSFHoUH6EnCFBcq6fVrcWunuskkiCPLeMWo6zHmXwjFayC5RJvF8JdNf
lzGYc30IxatV44LjrGaRbi4wA30WKKJa1mmOO0cb8iPGOX+VceVdxhPZxIXKJiga9BHApqF6GqKQ
eHSxNDfp8/w/Lh77IauYjHy6nVTmhFVzqMMDQZeojtLAZWs2b7nKavm4ABloclx1C5LspDavWrX+
Haf1baiC5cCwvlRR8V3KzdJWcZVYtOYF76T/0Ur2eVdW0oVCN7HGco7SVZsfu7Cx+0UQn7ZdhCog
Y5UVovH9PzSFPF2L3g4nzfXvejuDAJl6QaR9kdrOpsUiMGnrPQO9N2c8bk0HSdJ0TQHecju8sts8
E+ADVYVbdDYuMk9MK5jY3bN1F4o6s0WmcstZzIFixayLZWq1faRGu7TQvtH5r0XrrrVA1HW+9SL2
zlIuIKOGOxXGAkuT2G6/mJmN/wf+iPCAqqB6rG4yNFaJxHzYBvuw4d96SxQU6wivNYjh80RuM+wL
iTZQzrihxrfP7IkVArfFrSmYBiiWsssgu1lgaD+xw6veZWUsQyRSv3l4rsC4bW4uwVynGb5YgUa7
xShsTMvY8eRb2cNlszYD1wqI80qtMYIuZ/c00hq2PB5a5YvZii6emxWQFQjnf2aWDWpbA0RDq4jm
tzukkZ6C7sjZzf8HFoftk3qFxzlgr8Sh0TCj8t/pF0ZfEnrGDbmrXvpXaZf72rfcjTyRNLFoJbn0
oGrlyXhLD8b6VW1eSERteUlFkVmwlHzj27KMRR9P8MLsSvInDCeXx/S6Ow4z0sXPiZ1gsvu8lDwp
cWslmdo3zBGT75VqV83PUhYE4u2FM/5Ma+oy32bTq5oc0A5vIm10XeWHSvetwv+Ml58huGcXA/1n
eK7CMw+almxpBMHxHakFAV5kBpfWRKTSzbaEGVHT4LY0HvrW3IPIXXRp2A4NZ1u41CZKhshKKWwp
x9nX49AbNMMtqH7s0FhngNFNxSRYEfZXTU6e5wjJ6TB70bR4aqJ8r0dyai2RjOfm+YIS2du8Lb4g
FxqhHZ0XyYgbhW6VhzYu90FeYuT2egyb+6Wi95c/pgiNfYhVcqBQ2iW6yj6mDoqFQqmvEz0/zEr4
mC/1dSwvzmW87eviyjwuRtZkHkkpA5A9KqeWwx5dDai5tNRhvQ9iAmIWnz4eZuf15OLlqBXp1DZ4
5JUQRJbhEb0Q9lS+zFpiy9VtiJHmyxaKXJeLl3LdxlMExVcnqNSruQrv6qU7VU35chnm7bngg10o
j+iaDAIndHe8/3K6DHpUyYSfsP7MeK/s6YHJtjfXoofrTYNUip5TPClAYoBzyMEwpbxkD8l1fzUl
X8PJT2SRRNNmJF5hcG5ogBG4LHTmhvSB8UgFB/1R8sAxDk48v/QNqOB8yhFXkJwjSp2mNlYJSLor
7kABjJb1etpVGBTDmOK8j2Nf/XX5k4kWkvPErjeWojBSVtB/zDSU83+auiigsa/+0SvOH4vzvjZL
jHr5Y5V5hByJD6L9Y/DIBi8DZxJ0o4gM4k5pSKul48L2cmZF80tTz9YxNkge2hVNrE8sHsFolWyq
isK6/d+7u1ZTDM/mWLx5Ch6y6Ltp1s8gO979+0+0RuEsyvrRbJcM5w5ZnpV6sukAnjZd1KvKdgz/
kVYoPDNWO9XLGOZAmVvN1xIFAtGiTSuC4A7pcpmpBPVPNg2+n5Zv/ZQIwtw2AMV/iIkOTr57E6/d
tNIUABQq9SVD9sGM5V3+GFuRm6h/Q/C5jKoPUMhgNmS98dNETHUo+mbcGrNood0b9ABdN+1eliNB
aN1MClQTEx4yWmIV/gS2xtbQWgURPLZcWlxlkMABo1hNBCu4XY1a4XBBr6IFUSd2UtCd9ZWdg7Ez
+2ge8BktlXG4vJjbB+8KjYt38zAmOuSyGFr6oEBWKh28Yf+HmpmcJM0Byd1lyC0XwR0d3XeWBSY9
fnqlSAs1hMotmhUa86HUzENERNPtmxHoDMFn8M2YU4Oy2gqlmkP6ysnJF00XlXA2NP2QuK9guN2E
zhXaGgVg6t/hg+yV3yuUKD3DYyKCsgvqgyfZJXvpCW9/uIgtHhr2hQ30wh/BQv8qVauULsmpgh/R
lDaSUDYhEPvj9R9hQV1BVx5O/9146m2wW4C/fzcfUrDlGtV/+6x8Q/qoW0aoG/gdUwO6PWSLClS2
LnvO5g6kmiKblg4GN37GJR60RNXYXEYPbYyhtOxAUb5ZwXCsQlOQAG+X5zD4TKmlWjrhWyqrcagS
qXjLo2SnvcnYU+5te5D3aNgW5BybG8LUMSOM4pRJPjRm1EuwGIPeOCCjMo2D2gnGSDaXbfX3Gf7K
Q3BQtZY0GY1DG79WKlsqoOmhPqRlKMjXRIZwkSsa6lgC0S+KQyo44ILkFGM44RMuYGG0gGgWphL4
Dmk5tDSKxxXYkv1F9RNkU+xsWuyU/PhPOHxXThRh0irTUOci6hMBx+c4vTRlZlexqB15c83OBr35
4erjZKU+znEFg8bsMOM9QH28bMhmKFz9fS48TFqUJJiogCHNeKPpxtXYVCBay8Q0Jh+FsRENV0gs
mV9ZMsvJkELdonE6ObmJg2kn1foLpelpygx3LrJd1icHUsmvcmL9vmzk1iISgsYmXUUzlfoWI1fQ
ZT4peYPGDkfKfG0BzxE6Ii4jbC3jGoHbQ21DIFPHjklC0f/goUV4rkAlrQU/p55oPy+DbVR3LYiV
KzIbBCAKIuf7pRyrNCsCw8RofW/3aPN8ZS/4iW/eVSezPrCrT+iq3wSgH01koDgRMdABxRx+KEYn
ZbcELQiBa08K8Q6Wo3JODiaaSiBqmd81zmwHXvF6GfUjKDieCWaDWUO++WGUNZ2WEgI6eIWQkuek
v0mSQy5S6twKfysIPhmQaZ9OoQYIK2ygxRge5xKkjtEACbAiF+y2zXRqDcalBIbZJyRgz83D1wm0
fzg28PjhRL/xmDh5qlfsWhETG7t7fLg1nFeQv/CjRavPYtYRAXr88AASgTneoUPCaSU1vc+hB4Ho
opn2lKvV1dSR8q/LH3ATfnUB4101HAIwGSAbh6CTo1X1ITY0J0mSxe7qeh+oP8fC+GEp0+Bext3c
8qtbALfQIwFbt4QxJ4e2P9vmazF9ZsOv/j4XN2XaTqSKWcU0uU6JYpfZU6pkgoRmQ/AP7r9CUd9v
9DmhVlXWQIGajSNhCC2rXOkl87MXpq1t3es+pptwQx88UdKxufFWyFxAKyYj73tWSpVAQCsHmmtE
E2b6SsF5ve0e58sa+xmryFxljaVK7OacHECut9PfilHySXSv3bw0rReSBYEVTqqUZr3IcAfoFywO
oz+RnGUXBiDPwhyRsB1NiMe5PQqwraaySyhrW1TdZV+dWhB0d2BLLRyhdZsfC8eboiNMYiyNc5Ni
JkYPWRc4I9RzqJMfl58ayimQGu52488GZMWhr3uXN9jml1thcg6SBcU0xQkw5SOT5g13jJBnFlK3
b0dMaio4P00k9jyDoEWkYmpT9D+33uITBzz44IhID4x5lvUlV4K4sdkQRFZ4XOAwUISq8z/jFOGP
+ofixh5rFcaAyIDhPvZaNu+FzcLsA30I0itQLppAdHIMDGak8ThTnx5VjN1Ayluz28yxdibUUkSQ
25/vvKycy8R6BjmYCojJIQYTZLf/Q30hcs1Nz0RXDpIvzOt+mKRtQX3W0iCBlwSPKYJw1F/VvVBh
YzPYr1C43V1nRphA2givA75xO3vIhdz0L+smdtRjfUdsDOn/+oTza5qso23B1HSe+moMxqacWVmR
QPOr3w17dWftwA67vwyzHUZAEAVNAZlQWeacsSmMudBqbDJ6j3FWjF6WTvjcedEeTJquqM9ps3C2
AuOcEO9ZodzNAOvNqnctVa/sUJvUU5aTCLIhefkQqzKSP7o0h8t2bqZgK2TOGYuukeSyYfELL9Ly
w6Qdsw4jHaOIGHzTGyHPoBLM+BBVZ5tidQroHYHAtwIcq3zKR6+vNTuQvl62hbBler+XTUM2MZ5L
VUxcEr4KEUS0aAp1VHBmG5CtZbRekWlXd4Ub+YYDyRd4JFwFqgYYPGDdY0ZkC4Vst36EDt+E2zDG
fv6GUA9RFpldvjgWkkrw/WaQzm0lmz4Zu/RbLtRe+rgBUXJBhMb9QEddl19Ya6msqktL4kj1tVQc
yvzfTzBZaNyhqAiqhobrB7fDc4hChLMa4YE9w7sV9dLv4PS0CTpuQZgdeSS0L3/Fjwa9x+PPb6LU
mLwBXhwnvxK9PCWyKjhAPzrjewi2HVfO2JRSP/cjIPL2gVhel/8ORP1VG/EDGBpIEvAurMMt2W9Y
YYRZEEyZnCmObjjRE6POCfE8pg6uteuc7loUrzZNMjQLxQ/VMvE/7+F0OTQk0gOOLN+XepeoT1Yi
qCFtmoQaO/avjuugpnJfRsbgKqQSZBkvwdkACUSWyQ0OfWV0b2zS8bIfbFm0RuM+EkaphyYagVbG
L0vndePrGAiC30ZXmgViybNFXFQKMdyF519gMA5wpyHu9MYH78U787E8ZA+mb812T5CqVhi1FyX6
7K+/D1cW9isu2Zj40tC0xcXeHvrsZToFPfI4pqIU70Zf8WSxSiH7OxwOHBAJIwoXOgIwd5TNeBcr
oyaGxh3yOCZsGrnkW7ibHGk3XPcnkUDUxocz4fVgIdIVU/9AuGU2FGOxQTc5C/RQRnpnpc6cPV92
ji1fxDHIBH7BgcKa3t77e41XrqJVIfLbufDHA/oK90wDztgRt3oWPVpshCQM7xs4JhFpkeZzYGab
ygnIhsGGGfeJm/XVPtPK0BeYtPGZUOUx0L+nyxZjpnxv0tKbepFlKC0B5wdE2GztJXKZMsHoRjle
B4QsDx9PKlZWOgMys1chCtVG6JF3ACzB7ZV79Pgnwyf/R9p1NMmt89pfpCpRWVulDtM90eO0UTld
5Zz169/h+H1uDVtXvDNeeOOp0mmQAAiCwMFwQ6upEi5vH/UPjB6+wmN8lNQURjbTCeE6EWwNXbdq
cyOXT5XuW+XMUxCq1FtgzLFVju0gKHTPwMC2k+wBkWLjmbsateo8O155kTARJsKTiKDcl64mTssN
OrKrYG7t/KR6d9Ex2GXgWzmCSnS3rSNrirgEYnasktBzoppTa8dgFMrAmlzVHASuLMwmhSPG1pk+
IMR4TzVi3BdgJnd6N+vtzOM+cq5KBGoMWaFP0qiMea2DIHPx4wxPE1D63skeM/cx9FJwWtnFhxZj
+XhbtQoHSmi0sxuqiYaa13ByTXLUy+SdHRuHIvmeNE/bG7Tql3RT03UZNwe4dmb59BSeQTPTzk4j
TCWmbj3Z6efy4+TE6FDm8q2vyWNIikQDTkSbbPQ3gF6YYMZIZ4cRXkAwRbr+8BL1YgZg1h5/8yrw
iF9XMbFfmimJhnb1KBYXk9TVfdbZciSjD7X00phHjLq6jMYCg/6GhWtKYkWfCcUID3RmBu09rV2a
ePgv4594AjF71sdVWPkjwKIYs2AFnI4673FsJbdhmkuBGHc04oqeSBowisEZvfog4BKCJ/36RrpL
DXsqrHCf3QVO9WlbH+lnWS9o4CUcFem4K189yvV+ZIxpAHWMm8oKjX0gVVYXf807zkMmXaINHPZR
Dg0nchJlcYd2gn+q7kekT9Yc/9qWZfXtxQAlLwpy0bGAq/lrpVCbeNJIWaGlVrVaPIPQwYzKuANj
CYaEiQ5qxLXY5lHbriqHJolQd5yWyPC9Bq0wXlmcJ1gYKOMxeXJwy6nn+Ny1xTNlBS+nuGaBboPR
P0MH1YE/NK0tFw/+eE7Vz+O456zdWnBhovEUcYUJclK2swnVlnhrESvQ8eItwNKOE8oQEjvW4WrB
arArd7ws16pQC0AafCwsmJgjSimrGrPbck/o9X1SnLuU11aytjlLqVh3XihNKhSQykx7/FNOKAzg
bM6aBS0hGE+kDWWtDTrkwOlva9BwX6xd0bCa7uP2FvEWjNECISrMovMhC9Fcw8fdtLN6oXC2QVZy
ulDjxbYwfqgPEnnqRIgTmxbIz9+uByuXnFeAjP0YTY8ui5TqwaR5UX4KMkxyEb/oGCqG6XOVkFu6
KXCk5C0lc3VMMIm9l2ZgKvrt0FhFeE94vBY8tWB8EQZlYnILoWKNyd3YfQIN0KkefwXoZd3esVVZ
NBRQ0iykarAXnRj1jbkOzgc7HD8pw5ew9trpyzYEXQ7WeSN+/R8E+wxb1JiK0WiAICSwFP9pKDIr
aFRrzo6672mSuw23LhEdXICXBUljQ6QkIrXSy+TF3YXFOci/vNPdoSCQgIYZ10ST2Z5ZNmJDTjoa
VnZkR6mm+j3Y8s4gP58wN+g/RGLXNRYwrD+IKHt97e/yNMN8a6GFzu38XWjT6u75GO7DY8jpJ6IG
c7VbuCPSpDQYMtnbfD9OQ2TGA5JI42h1o9NFP6LpfsAIHOPDOzZqgcS48EiO0wrTYVpbmGdnbotT
rzdfCjniTWNYVYgFDuPFp0SuZNSOQv/AVKw7Bvp8i52GS0eNKGJnntUjnR/Eu0tdoWKPUMZBUJxs
gq6APXXxGF5HQYchdoOJ4p4Bx2LU3JQlr4qIB8M43KFF+UvWAKbucnvqvpvpZCU9r+DxOr58kUam
zKwaSvDYi03c9sRASX6L6+7gSkeUhljtU2X7jvZhQlZpDv5D/mpdtAsmezQGdd+PKjCN9pQ2kuW3
h47XeLiKgfAVhS9gg4XLeG1WQtl3QSNh+RKp30dDYUPKBPOdRc4xT67OKbqACyBG2UdJKfVyoECh
bTwIyFy5o5fcikfRNT1iFbvEVoil+cfgAybS7ngXYZ6crA0MuKtK6Ay3jWB21exra94nY/XWs4SR
kdkwPUlEYaBzG7MsMq2qQ2YTw6UDlxj+1ze6DooEZnsZRL7gC2az35juXDVlg2rGdKrRCGj5UWoV
xVs9IQPCmFZb1kY3RwBRtPkpHLKzXw6fUqXdm814F5cJB+46diKaincQRUPPNIaDsIRI2tAP9VTM
oSPsy4MOQqQehEgj0nOxRae48B4Fr1XiNRyjkbE/kE4eAOeLx0HyyLQfKnd7m+iGvzpLGIkYrSNG
JAWSAIhg/ioFj3rnbH+fJwKrcNHY4SkH34e2OH3jYJCULQQP2yA8IeiPWNw0psjE2C1NxLVduA/J
B4lHbMMTglGzsEj6CIoWOv1I7LA9JJXgjLyiJp4QTJgcFVXVVxIFiZ5RoFn+7SIxIbGkzH4dU2US
52hwURGa2WNqfv+7nWCirnCap6APANIJn2TjVhHs7e/zLJClMcoCNIZnLbaatlLTystmJ2dW9fl3
H3r3qeA9eXG2RWWOH0w4zSviA7B2wtCRvQ6DO+v9rNs5KvbBvTztq5v5J0dKatgbVqkyht8PcxKH
MZaxAeEzCkzxuHGj/Zwnuzmhd2HHKxThycg4Aa1I+7prABcmz015lngpZY79qBR/YZ95AHpWkpLQ
0cL0PpHARFwlLiG88iFqhlurxrgBxFSVUScQQ5bdRDxjJBCakHizvHiyML5g8mMQeLUAmSpQ0RiH
MSu9iMcjyANhfAGqPxSxiAASaJ8LciMi2ph4bYc8DMYfCEE2icMExRb2oxftZdD/4n16F3+qwMvo
W8opfOANweXpGeMdqkwPzDGEHnTTXes7OeGczxyR2Ca9SUozpcqwbNl4V2E8u/IZrMnvME2c/iKq
O/B4dPUSKItCO5bjhHe5l2Uj+8zO94OHZiJQVb35BRyn8wKMbacb8DyNqxHAcvlXUeVW3nxvDR5f
ydXlnwFhPFxstO0UZwCpyBdJv2mGEwIq1e/t1r+d337nei0R49kqMPglUjJiiwTVMiNLQhqoLjih
/HUk/xqE8Wd53Qo5Le9wlC5yA9WwIyKDT2xqH8dBaax0eBTm6kFRQo5yrOnfcrsYP5eJdZYiQYyV
LFtLwGSy0LTmtydymf2iv2LhTdM4jQLMqgiduQLjuowayd5KdYvSxcYvowh4T2arh+5SLsbndZke
luUMDVHOCmrucs935FsJjD2U+yVwkk/bNsZbRsb7NZFMJkMFXBs8ztUxkQMr1jiBBA+D8X6K2g49
wRRNJ8b1RB2RIhw/5dXjtiBrB9Jy3Rh/N1VNPws0GiIVUhmNgxoqR5W/pDwSfrog7MGHqQngjUc6
A88UzIKNkYRkV9oDR5htKf0uC5WVpo4SH4OOc2ysufAlFLNuwZBNZhp1CBUwWDIzWitRD9uLtm68
YMFH4ZSCtjtG2dpgMrMpws6kB/p4Wu9p9kLcv3k4+osVXWCYNUM1ZWmKBIKU8bNUfIh4F6vrtyoG
gFmpDJPZhBbDox0BYeoxA3Edys20n+gdsISd+lza6Y4bN1JXfa0IF6EYhTOqqZzRS4aL0I5SMmA2
Au6n5g782O+6m6rSHyidyXaKHRnKrIDOBdNszdqdgkcRJU84ZrqubhcU5mwqu1mK4h4oRu1Jxsey
4Fjouhu4fJ85jkZxKNRJx/f75rNqdFYq7rPx17ZCr2Tm6HF0AWGOo64o4jERAZL/qNzfHltw9ckp
Bot2I1Pu9Klw3lyE9Vr/2ClAbeb3mHUF1Gg++LprkFP5vsP8Ihhd3cVJ1BLUHowGVFyr40NjSG4u
mK6Y8sgFr2sBGFEYlxAlcZMNFdS6/f8pFUhqOioI9DMv3WWcGx9PJRjH0EqYttxRG8q62Sr7XVJP
dve+SOGycoxzqA0xRq803Zzo2IvHtMSj4vO22q0fChcIxheE/mwOgwg5hLi3ZAMjRMEnkh16/5jy
GC05UCxHp5IXhTJ0kEYzwAxaKadJQjScKE5iBPac+Zwwi+MU2JdsFV1r2jRAMr01rTb7Gc3e9tLx
FM5g3EJWYWyyPEOxp9CmT0eC24t25w0OccMjomTO+wdH5VjyvrBLFCEdsH5i7uryuTQcEBP+pUhM
bNqKpOpLCRhZ7VEf5B/wGjFgfCfIKzB7xdF/bgPyNonxDZKSEKXUKJ56k8qW3HPUezVMkFHERYvf
petaSb0QyzyOsGbHaJ8c271wpg15FccbrIZwCxhm2aIpQj44R+YnHvroOOVdF1iAnWdrKjAyxSmU
tnjPyqFSV8KQS9RXsc97cmK2U6dAMgHhVZmfNbCovGNvFgiMeoPV2kzFjiKkntI/GMmH7e+v6rOM
jiMRZejmVU0a2grbTNbRqNzlTpF9G6djyhurwoFgw4+caDmGtwAi1gMLyUynCb8KjfiuhfojiM6E
Hx0JNTRW+YGTGgfQyhi8xNiqkVwWSmc2oovbqZLoQhkYvdEarVdkvL2mJ8lVSLiAYIKPrNcCnYQB
EqaDHFpT0OVWZs7oXEcGIxydSa+dMegO2wqwKhcd9IRqaRQbsX0C6ZQKRlfBalqQMQnV97cXTNGI
YAHAnJ9BPlbRbEIqI8djaoC3uuYz0e+3pVg/BhYozBHappUhzjFFOfcO5q06iHaf9TOK5neBx+PP
5KyZwgTU5pSLaTrCKJsEvHoK7vQa71jjQTDq3ID/qTIVyNMds2/0XAs028ASWr+z54FhqV94rarr
96DLIiqMjteBjGoFAaB94mln+QftygJdgpP6LintCpNy812x3965Va+9wGSUPpibnggvXhvNSXr+
uevOkrGLofvbOLwFpX9fBMBKhOFwkwQ9R3fAvdrGR8H8/HcIzDHa9OngxzlWr0j2c/+x6zk6vupH
FytFV3IhAdJkelDWkICQf+LaJT1cg7rbloG3G0xE3cWmMhUEGJM2HfEG2PqICJqjwu244m0H4xV0
uRwlQcdixSftIXvEq4nlOwrqhivQxVPOJ4dX48hzEWxFahKTeFJnyCbfde54oOngSkV3nGFRZqe5
dbaXkrNd7POXkZAukGVIWGpooOjdQUNLdMfRCc5+sU9eZmoOYkADENxc7aT+OAh7MgdOWHL0gicM
4xmmMWgTtcTaBeatNB6N4UbgTWL+l/1B55MEkiVM1mLsx1cTjDhsYngfr7jtdv5Bxlg+SjQeOYP1
9mL8l2PpgsZYkyY2aiVmQPMrj9zVJ1oiEGNA96M62dUpQM8pAm2OSqzv1gWTsS4jVNFyECew4LSw
arG1MowwjjEYLfy4rXvr1nUBYqzLF/op94MUh3pxJ4peFHAE4X2fOW3ToQpb+NDQGUXtqWqKu2Ju
3uWv/4jAFqkPgSg2YQ4RUnKb4ZmdNzFm9VIC9jNdQ6sYbRh77U1RhYhC7toIHOWl4jBBP99/mfK3
uuULGGYnhFkem3GiYamugX9XN+6nGISoumDYovkeI11gMbuiTkagmA1ECobnCoVXc6/bmAvG2Rj6
i6+iVA0kGmgmkeho8dcLpzTqVKgl9Wuy8hzrH6NotEI1tkEQtFPU2ZN5KYtV34PgXUFfpHbdopin
PemDSQeHRVtaSC85YXWjwWq2TYaHQlV+cbrCO5dV62sB3u/yb0ainjBR2SOCdNiGWX+gWUjDLN9c
ZEFYxP/TO5t8L3qXdmwRt3mavvt2EL7nYrQAZBxdKeaa1hMsX5ce9fhDN3F8zYslXivEZX8YS2rj
hhQaVTtDu60ELxWcAUy16bGdTn7sY2yhaucDZxlXHdBCKMas4rgogjCCULr6OES/dIUXLq6fRgsE
xpi0UBnbUAaCDz4fJGGyygJnua3g6Q6d9A+8pxSO+knMlaKWIxTHVVC/GddXM0BKbm/G37d1j4fB
3ClSoRvmugZGbTz0+T7U7nXeyEPesr2wPizMyO9BTjYUWLbWGVxKCuOX1g90F7vtTgv4pzhdlg3d
YxnrMj1Wm6iC7sWH/J4SjJjnDLwRkcOdEkgjnC0kxj+g6SdNIiRJUVyECbs2vRhlZ92l857FT+/K
1qPvh/Ywo86VTZvmpSj6YK5Di1l6BA00igk8hcuatW5DFxAq8WKruizX/KIxA0f1d8IQW3IccVzP
v7iGCwRzuWuGOJaNCIuWn/xdjkcusutOlH+X1x7Nk4XZnTSOUV4qQpY4L6xR/DByEwz0p17v/0UU
xm/nPWnligABpHfOC8HvL1Sz6S5lhRf3U+nyDqR/OSkuiIzjLlJS1HgZwEzZjxhp7uVe8gyCIISo
tuJpNyoagtz3+IcLIOPI1Srtu4ruVpqKNqkltHynIGqsnW0YrlYwzrtUMl0q4OQQevk7+IhjeaPu
DI/Prf8v3ugiEePElV4YtSADkvSQgziN3CS29CE50Amb5oHnwjk6yHbmjPpIxGkEWC98a8g/kvS8
vW70x25oIDvfJDTHqDEEfD8+UF6Ifl+7zaF9e9s6vRhdfA9LhKhhGkGOAWGAabpjVGT7KOPVzFFF
2pKEcQtmoGrRJAMiLL80+ikMHuopxlj0D6X8aXvN1o+8PwpgMn4BVMfiLFcIv8lwoxue1BzjYb8N
wdt21jEodTf51FeLyV5XdpnvbX+fp8Qm4wc635/KSoFZKrsqdyV33ov3lYMu5PIRCbln3iWVtzmM
F5gF2fDrDpuTwfrH5kYzdi0GIirmjoy8ciX6068UQUfHAfhZMYSU7ddFgkQqJQVphVBsXVV1pQIp
76HCaETO29D6Ii6QGJ+Dcm01F0IkSvyzv5tx6/a0+7q0f3tvNXbkN/N4UzMC3Ql4z0DLCgIeiL44
XbUsquKA5tVNHxQJ43e15HA9re4TiJ7QJYxOZJ0lCq/kZu7LAW8DGILoSvU3oQXNzyRi1N38ZMym
va2Fq4a0QGMMya+luMfMMiTP+ia3tDJwxr77ZpQlB2fVmhY4jDWN+iCS2IdUVXmrFKdR4SgC7/uM
MZFUKyWQ0SCt0BNLJ+neDHkljTwIxoACjBdCxVKLZxwMKEs+EmQ0t/di1WoWa8ToMjFQqpRMADAz
5Kk0w6rmcid2R7//uA10zS9ClXiBxJyfIXocMEQBq5VlqIb5PdGzIo7ogbiH24ROf/aVM/gDZrBN
mVVGWt1IAFbF+xFHD8a+a45Z3mU1wcBDTnHctvVcvdySsavL2gSYWINLakrdwT8W/Z5MuMbqvA1b
f1hZiMaE2nJDQtTfAC0uQIZAyzLxUOUMsiU+/S6Z6wXu3WjbYg2RcUDGrNS6NgNTG4Vd2QRWAc6b
iVcdsx7MLURjHIPkzyQBpSrKY6bcqoa9QEIrFj4I+V0Bimj9WzLnrjj+9YoyfiJrhNKU6YpmoNPe
YUQlrMGO/0ktyUPqVnDeVYO4EJPxG/H8P0tI2sgex9ySc2fb2Hj7xbiNBjPY5CiERIVwEtVbhMhW
pD9sY2y7JvDEvj6U2pxkZEqBMRS3Un7KR3f7+6t3Fo0SfqA5EzyHGpNiKBpkhvUBroncIWZQveQI
PkUvO/l3sxvj9ZCXxl8z4yUeY1h4hlWSkFb/ZMpnokZW2MeWlj/6ombPCi/zubZDSzDGosisTbBk
CFeAgL/w1Oak8VjIuQvImJOP1za0NGKHksmqX9S63RunLAWn7u8WppDLCkt/Nut3l2IxppTXIC0w
FECGw00OJ1/swHz+0GJIzln0YnDq8nqYVt3hEpExJpL2WWx2WEjla+eiD3kXuYJdOcJZPsov1suL
M1frOpeIjHG1qYG4hepJhfHld5QhnA52Kfcd6kgRnmGebeJEXK6xtYN6icqYW5+IUjgPWFlipM2P
VjaFmzwPxV8gZzRUG73mIcf+1jVUNeHt0aKvyow5GNoQ14lQ4jnQN38aseaU89BbnS9723a+bnYX
HMYSpKj38ZxaIfb0iYY0wfSzIdJHQgR08pgFWATT/M2jNxGKoEjppblcU8Bv+tp1ZbVhRsSEzgwB
+Tq2BgitSGxJ7YdtydZX8OLAmIhnQtNT1cTUoSQovvxgtDuf92bLgWDroWY1UYuuBURT3I/9DxTn
97yiHp6+s9VQo14V+UBdlfok2uAz3fngVkchh1WmFrHpKEjBib7/1dKxFVIYSDV0WQ1Mo/whtLdp
cszHwzbE2vm1MCiWwL3zCy0xc2rGYm6plLUt5nBj8RAY/0tKJcLkZCDM0z2E6HhNGTwHr1PtWNwL
MWw9BnkVXaVzcDs7mMmIOgTFAs+xbP+XsgeetjG+NizRAaIZwCv6b8WwR5ulLuz/blcY5xrFeQf+
RkBk0jFPzk3B2fV1Ef54G5bRM5vkQQnoTbeUcUSowt0QDz/6MObAXM9ifnExf3DYFj4p7dJOa+A9
GxeM0Cr6hzHG7ex/CM7+3tyFN6KVSeCh5sRkq6kJTbzAMjETpmP0opICFiQy95hj4bRVadd5cczl
+Zfalp98vD01COJRvWnlXXBIRcHd3sFrbl1GdEbtO03FaTRiiQdb2KcnlTh1BFLuxM128u1oy3aU
eqOdHRDFHXkJJ872yvTvC4uQ5DkjClIlyN1/CVQrjg4a1+rowXcd41zWmLGCCMxgykDTCsqOeJlL
9u1eeupQI17vUlv9ub2aPIEYezAEOEI9gUBh7X8ZhrtBNf8RBd/ZRuHqDRNdREndi5VfAObwm/tT
O822YYF8CvMeeIE2VYCtBWTOxUTO1SJrqUzDTvTPSs7xIf/iF//sEFtTOZMWfG0Jdkj62nsG6AIp
YbWZH4OD6Mko5S94iJxdUhizw3BLFI0KkKgwn8ZitKbIFUPOacLDYOKxpsF7iq/BtNENaI3RNxA7
exWvhHs9yrysHBMZKVJo5D1VN5KJbqklN5Wsfi76VLEw5YundHRVNvRAoXqyMFaV9GQAZRs1pPQe
3aWH/qjh5Gp3wuEv/QJbaBLVQiKoOvWLkvQxxlhGfVa9qis4eVSOZiuMa8hKHfetAhKBh8aP7wvx
HR0jC/euMN4gqMdUEE18fxSQoagTTHiK0aX0lyiMM6hU3E5TKsUQJI5IdnjKAyXcm+n+Xx8TbAkl
wc2tkwygmH1uE+NY6CNHwTg3C7ZqsszyXi0MbLosNx4o7N20yk6mGNuBNIHz4p0Jiz/GwxZQDpEe
4yEcEhlnjATC2wqmYt+Ox9/tQ50lf+A47fXL9gWP8QhprCplmMLNZbXVgbwK9Gn0JtrXdoOH+B2d
jV3xqAk4Gs4+RRSRMMUdtdmsuFWC55lHAMz7Pv370icoWhumKb7fdd/C/HbklRHwvs8ECJEeqrXo
4/uy/Kub7hPehInVHOblbok2iNcCpCXG52K0AHKYofa1HnVnbDGXej8o6P71dduP50MU9KdyIrxT
b913/+9Wa5iM2XZ+LsRCj9CZMmrT2wDK9vx7E8Mnejuebai/O+zb2Koy612KeEFmDvQh0Uja5lBE
ykGHgWmeVniYruESG7RmGAq9Iz+3Edd38X+AVwOq8mlU2iGgizx1VqN+L3mj7LbXEh3hr3dRStA0
oVMAjHq5EVMX7wluZzwPAafm+l8Cr4skjA2LGAQhCTWWDuz/Lh0WMqL1vbdFzJOMPI3j2LlozPE+
xr0vFxXQZMohobg+hn9ixpa66z/i1OU2i/O2if59Ycw+Zs+2uQC4MbiRhZOgc47bf0lNXFaPseZB
AfVmTNMEyHDmJ9nrfQuTn21FRoe1ZqFBtDnQBP7M27V1z3vBZc75iYilIhQvu9Y77YE4+RN+gz3a
xO4f63dwBL7KV7Fc+bHYNeZAU+2yiKeXAAOUkK3iMResx5cXmRj3UaG0OGyp4xJkV4rOUnkeeOUH
PAjGT4hROosRVb8KZSfhsYq/Y84LxxlxLPfFPy90DvNrmlTJIAYJc0tECj/AjOA4VGw/eDPV4atd
eXnwXCDFU1jKOn0UE9WbWkCnjheM3raf4yzYiz0vIAp0I2ugnULMn0W7CT0MCJXMWeAs2b/k0P9s
/cvfFzBtOKCcgWbtyZ3w9PtFEeQr5Z4yvbRnOqzxffH4BZExXBEtIFmbQzBSh25oPigJCg6ib9ur
x3E/LzmahVhd60viTN1PYeruYPR3YyTvtiF4HoitOhGbbB47+sZinLPblwkMTrJLrRbFnLTdJHSR
EnC2MdfD2svaMYaaTqIgKiHEQlm91eZnEnwxK93KxCcdZJvbWP9ylb6AMSZbBrrWjbTGgXIwkFPq
Jed63x5bt3yUbny3jjmAHI1na5fNfgrVKaIaX6CCy037Z7G1t2XieAiJOdvzSEtErYdITXGbDD9E
6UtdGU6YcraJByO9Pvwk08CIE/qq3GOASlB9E4PYaotfcjhxloyj5mzdcosJv6lEDyNldBrhQITH
7fXibQnFX5hRIeOdd6SFG6X6PWhTMDX3IEjgCEH16DoX8EfPWG7wyBCzqfYBkgfkrBX2JBvWUH2s
WmkHBtEZL/N1G3F2aNWQ8LRlYi4hxqyz7coj6v5LKcP9sG+PRnUzJfe+kIEYd6cPnAqRVV1YIDEm
WyltPk0SkHBU6MldIT0R5cHk8WnzUBhbDedZqkQdSTy0dtpqcNPPjZtjZp/MyUStnxcXcdj8WhXX
IXYSQMpX5aH5JlgpOASDHYgqodzysXCEQ8lraF/V8gUmY7XSYEYKaWiGsh0sEQzofv20rec8BMZg
ewkleO0EhBpD7kidWjKPFZe7cEz83eudLE4m1YPSRuU/nsdV3RJjRKvmQ2AjqPsU/+K9V6+a72Lh
GPPN9CqmlWqoVuwzS83Ocv19TnkXi9WAeAHCnOdCF+S5REF6r/qIzNouKrzG6/EWjsEjdzIaAn5u
b9b6wbtApMaw9Eo+asmKFojTg3qH6oZjdOy/S7Elfum8yZEcY3aMx/dUtWMI4v88Bpt/m6Wh7Sr6
Jl4a1RetrR9LPfR6XXK2hVvVRAztkTEh0FQJ272qqW3YCTTNl/t3IvmlvYvQWlsAMIunF1FUER0A
ym5AmRNSVeCe+Uqfc1W7oNOI9tsCrXp3RZQVEb1+IKtjPJMq0lpzX0LWaJTbm8LX/FOsl5Gdt74X
Tf3o6kkUWr0cG3tMeeedLes5mQs8eycIIlGu0k6mDeKjo9ARDfe/Ry+/p9dGWwAxTmqSQLYBcnV4
YA0PsXLvNtNJlDjud1U7FiCMn5KkBpVJNaTpKi8sbw2Js1nrWYIFAOOl4rZQdRCUUNNCb7FxHM7J
r3yfnRQ0Gv+HcYSrDmoBR+VdWPKYt6TXc8gzZTdicmjBvyVFnDVbdxcLEMZBoW1xKKIKIKMn4YzC
e6x/QEOZ03npLX1y6G/5lxzuQjJmhgrq3ox9BVfqfe8E+8Ttb+Tb5KQfFYytFjjVyKvRzEJC+vfF
MpYRJiSXKBJyQmH6rFR94up15U7+ZNpjKxBLKEde7wVv55iwRkl0TIQbAKlGJ3U8hWSnVLttz7Fa
Nrw0KcZ1BKKMrIFCkDMI7RLFroGbf9LP5gPtlOK5KY48V5ePPCrkGcQe4K+ZbMUPrJpMXmvw2A05
3pC9gNRaPsdJSt0Rmm/onMDBC1Eax3NGPLfH9k/WeiPHJtUIpfwoVG4m7IYRdeofxvKTPD7MeKVQ
OYkxuuFXUfxFB9mrSNanJMqpoyXCeBsisBHmyYuz/C7SM4ys8b0hI5yLw/oNdYHJuA8Bk0fHaoCR
EVBxgM56r9+SR+G5d1HzjZG6wSeOQlL3uiUj40miciz9IIOMw3H2dG/em66Zv0yDoHHvMDkcvNXQ
aiEf40TGpAN9v4FdNHq0ntH5EzNSxI1HMJn+pID7jNd79qLmWxIynqQwZyMfqK+k6XzNTkAPHp2S
MyUWRc8b2nHdwSmPw17SvdpJbcH7S4kZt2JUoICq/Bf8+kQwRx2M67Z4l6MeO/MEh3CUlnOesiVB
ZSO1ZqhigcfouQ/pcNpnjkAclWGLgXpYe6lRlWkd+TMtigVF4mFwMGoXyWlevM8RR2ZjkC7O2rYB
mF6f5fwmLXnbQz+woR5sYWiOK0xXolLAkZ9mj3L1Ggd1tpIDLYBB7wFn7Tg+mR2OXJimn6U02hHK
Yd63pDtOt1nYCBiplI12GmLyY1OKmNLQT41lBuKPqcf/NwSzhUMf4csYTc+Nj14Jzu/iuDqZcTuV
lkqZQp14eOpc8676Fn9Ovo6Wac/H8iMYf73irncljK/iVTyvLwidXQ4qejSEMdapiqC5GghdEMza
jIk11IM1czd53etcUBgbnPpoznARoirbo0WZ2mB0bvGoYu6oDRY8r7quVBc85pgvpqJIMxF44sNL
iG7FGFWu3YV7cc99BePIdsVbOtTZmI0aPTGUY10ieyHYKN5ODqNb3dMiroj3KLFuk3+kY3vwJRSM
JzmI552+3Nf5ru4P29rI+z51QIvYT2t0zNsZoROZXFg9hixqHHXnATBXAqEeA7EKsWQBOWjDUdc4
PvhfTvHLCjHmNOaDkLc1Vij4x3iglAjyd+PQYsI7niAyryLcgdAcMzLo3xdLVsyZ3OkGliwfSzfU
JUsH61Ub8x6SeQvHnN5i3wTaMEMutZrs1qydQsrd7c2nn7j2x5elYxxCUHapWAiAGETBivJvEqrA
o+xQ+F+2cXiiMC4hbwN1UFOYaCEelPRR5QWP1zuiy5h1KSm6KSI5wTIGTt1Uqf6k+/bY6w7a6SyC
ppj4zUK8BmEUORHToJQ7w7fj8UaJbrW31xe//j6jx3qtm36Ow8cemuBQJ4NVN5kbdQ/bW7Fys3wN
w2ivKofoG6Nr1biirdgN3KXvqG5xoJOJeP1qvI1hdDgKIrMDu41vp8EjyS1F/xZKnKDi+jR9LQ+j
w21dZ5OE9xJbV2Irje8ywa3y06w6Y/Pd4FVrcleP0WSYfVwSHwLFOLsjXMGke7kBZT6x6fK1vNT1
inN7LR1zuFVdpoK1GNI1R1HxlKPsUCbMoXJazMjzcjqVlJeQXd8zXTPAlCwShc24CWiGz2ZZ9m3t
PKP5j5JZg+5j+JFaMyqwMye5+/lzWydXEWVM1TQNFaOm2bhE6eqkSmfNt42qRVzy7KNWQRl/bINc
+yCs5AKE2blebqOg8VWIFR9m45M4PW5/nycEs1O91kZo2oEQgflkEJStgy9H2G1jcGRgww+9KmNN
zqF9YfCtkX9oxP277zMXAIyJ1cJMwRr1eLezArEvbUPhBYichWKp0kkn9JpQQ4gxfFYTu9L276Cg
e7XXLD16rQ66XrWAUMFkPwqOqfi2z1OodV9w0SiDcdhNNJfV1AOFEHBzlcgvmbbwq8L4jMILvHe5
0gUaXdZF1BGjIKoJcczZcUWqu07KZzsvRHIk6vT0d1rAOO2+zprEVIGktDJyxNIh6j9vI6zkVOkG
6ehkhou5Hj2bmHLUjKNIDyHBtPyjptnaF9+jrZ7CEU1V5UPk+C6v6Gtd8y6ozIbpgZr3g0GgCz7G
3bT/TII3RJzjiJr565DqtWTMNrVh0fiBMGObMIym2f1XQsf1g2GxgswmiQXGmKoJZClq6/fsFlzr
bBRyfKXHQr7jvV+tu57L2jHHbNNjBnxrYsd6X7NIMuzaOXa2tYK3PYyHnoKqBzEcIPJIteUJDLwD
gt/x7XXIr3eIcdQSQY1XXAKm1CQM59UsreLViay81r7CYNPBYlmrwigDI/Dd5B/lqLj0xQBi5aGt
P2hebQcOd/AkvaptqB6bHE5akFlgSDocqweeLme+iZAtGjwMeHLEPeExy3BlZG6OfllgLnUBGeWn
SYUDzFBCntkyKlE/6y8V5GDS5o1a4YIyQXgQyCZY7wFaf65SdPYP58g1nP8j7cqa5NSR7i8iAsT+
ChRUVW/uxXbbL0R7YwexL7/+O+o7nwvLGN3bnpiHmeiIOs5U6kikMk8qAf3RXv9zORElTYSQHGsk
g1VaicLWUrqmEOjFN/9h/JRBlUjHhz9TicYl7PBXW4GvacktyZp6FqMkbZ3JCBIMwZXV4z7IHw6w
n3uacBwyZ/qYYDQqbufXSA5fhacO1WfE19EBKk4ush/bi06OQDTU1JU5I8al7Y9z1x5bK/fbxnTK
QXDTE/AI4XjEyAcSzzPMarXnonAs3CYb0TQ4kTUcidCpGsOxBkaapd4cFq6UaI+TLB3lRBMkUJhj
dhzHp4BriOAmC9vWpmoHydQ4afN5Ku+kqvTS5D+/BP7CW3wGOC6qBRXyMKsaC0c1D012PUWVV4Qn
XRPlbX7P2/2KxfGHlOZZ0WQs+hrMxlbRGa55NDwUr9lg0YvWZkxAwtJQTc1WMSgFTl7dnghaYaZq
RvSVcXg1WRBdoKmFKeNU8PW0eUxecPg5vKQNxyKtgaOrL/FyUMqX/T0r+n2O/0JMre6UesYxTE+y
zpQHvu8DbF/NVhZwdDeUSZJEBBaQ++LFmPEBmEA9pcPXpkpd9IezdyP7NH3ahxWsj87+vlof2iVh
22uwq+rTYLITN52Tu6k0BJQnch/HeMtiT6NVwbjKpI6KQq1K9EK7uVtX7uNoTm47AqIDQq0OKLh/
LqvY1fCK2T3XEDfdd9rGCze20AqMY7pRzpU2m+G1xXbYdA689D2lPxbo3Ba+sNZbtETcFjKmMKdl
C7C4PaMyoKL3kejeJHCeIf8aBRNZ5jmRceOjTfpQx6Ff2/N9nIcOCracxYwP+/4TRAMvEzSwC8xi
Ya1QLFVnvkzc/d/fvqRf1sfgKI7ORV0aCQAwsGe4/ifVJp/kr8Vp9nKWuxEYtHkqrfA4dsikJbGH
BnhhEvlK8jLPzVFj/30UGMYW4rczaQXEkQQ0YUO7YlHOGsYYQ6DHAJUI9A0yoL9EuMHxwhyxntgU
QYc5ok5l3VWFLzCF+WTPFI4SwiLKSNiwPXRnBEwqKkTZtUMPw+usWuNBKOEsijqOISqz0JYuZ0GB
hCikZ6lfuYMj94dRwSMZEon+eDRlgZmCzWtwTNGlCe6wzI8ltEdtnBuEOJhAI/DltmkW5rCaRIXs
FmealTd1FrEP7BJj4m5kVDmwZkJ2Q7fqIxrTPHrz39tBWIBcIDnD5kFOCr0mYHQD7++YQl59LvOT
wC62T3+PkQsIR32SEUuxuQBEDvrDfGC6eeatfsMeNMsbYRHD5sXoYhL/8dgqrV4aCEq3n1G3pHpV
gP6w/H9pJSHapm0YBIw6dhuSL/xr1pSHSSx1SJBVhzh5/YwbviQBMsw6NMVpUIk+v7e/OlaA3IYb
0gJb2kR+mU2GZu/DLPz7r8TvMCNLNOh4+zqzQuNCElo9yCgYMC/VoB3JnGkeqtrBp7GjB5OFo5IR
cfRlP2I2N8IKlYtKiWQJdEyAWvQvffhZelOqZPX7XEBqoWlaDcXvJ9ljmwWa+b4RnSUCE3gd6aKU
dKORsEy0y7+VM4TfiPy07yXR4vBa0lmVhdpSIdNYPjceY8LoQHTXerLfz1DbwOZyF3S+iK5Nm7eM
i/N4aWlS53bXzLAsjkqksp60+LawX5rxYItmaIp8yJ3HU6XMsRYCSTacpXuvmZ8EDhQBsL+vrs1V
hBpKVUEcSLEzfWVDo2MfdSTzaXJfbxgn46CJRuKw/fkbGa7cxx3JuYTxVYS5ryD9QVLdcNEdq1Dd
Pnvet05kHEcUpDEw7UAHEJGP03SnvaGyF2fHyhKOG0JiYiiJCu+158EfiKN4eHA9WxgVPOjONGPO
Mg364xtqX3+F5chhHOhkphPsWvB0qFd3ptofwkbwJb954K9s4xgisiZ7yCzYJhdXOvWM4TG0BHeK
vfUxZfzn1+BLpdZukwwQFZOrzVWXRqe3RwBD4N6joGA0hWULfqDKj5I+JoP7d7/P3c+XvEJfhgkL
tJJ+XCzjR62KVCP2dgszgaOAMVT1tGFBrGP0cF9SRyFuXiROn9XOvjHbXxv/W3IGxZFBKiflNOfw
VofxIM9GYKKZRjvNZsAqYZrAFg4MFwUAxwRaiWzUbDHbmvKqjgbfjAQUIPIeRwFjPXf5PGOBovJd
nDpp/w31eoroWVXoOY4IknmpSsKOU6b5ZKDLQ3LLqyVYXFYqrr+bg/2VEvmNI4B+yYwBYmM49qoo
d7WsaF3IYAjCQQTCEUDYorI5ZOd3Mp97qCErjSVA2D5HEXCKgQYBlRd0wXYtTENiCTxFcelwJkVx
hBK7qlw14bd9j/1hhS5YzNrVQdeRXFMr9tw1B4vPSt8L1zy0/uzLXgqdMeGteNt7liGbhqYZJv+W
YoRtHmcN8Mh0kM+vg3ZYmcxtpbtQav1nALYiOs3Zkvx+sl5AOTrS2LuhOgB0dGV38RQHX07vUn9y
TpnkIPtmOKHDvg5T27EaV/R+tL3XLugcU5narKJ8Gp8dbVrfTfZdMRtfE/NMo6+Ctdz8vtEvQNxa
UqvI+zJGZIIRw6APsu8oL/HDOygGCPUvtlNkKzCOo6ZGHuQuB5g0XGnn4lgFUVAqZxmvHJlQm0Dk
Qo6usiFsQkuFC+0wPFiWywZJUMxFGOa38KKho95Nt4mq6Rxh9R0p5TmUsFZj4up961gY+S3LjWtk
IqEUtuy/BeUKiiOrEhopqW0DitynT8mR6eGN7zSHSVPlZ8kTfR5uksoKjqOtJIwyZdIAB+n2xjyn
clDbbp++zzCaZT8ON7f4BYlPNmaWNGs0iiRXmfzFPFsitUfR73OXl0KJ5tiqYYmhPpnttSZSXdn+
kF4ZwNGFSRdiRD0AtJvehCiPeizQbTHMeMLLD5EvEo/YvFEir6MraKKQFX7SR9SrCpWyEGex7uv9
ba89hJaAAUUQHDMYU4JwSwERomu/NUen7WZXSb7vL/xmiGEaimXqimrpfNo3S3TFWJZEwqUidqhx
F1o38vyxmx+UsHb3oTYJYQXFL1E0SpmdA6paTgr1lvC5WZy6ftxH2T4dVzBsD69OR3s2Sn3JAGPc
QDC1ObGXgAqyULXXe5bDykFaYSXkJi+sMLm1UuJ6GRI7xkva1xm9nde2H/tJYH4OewiZo3XbFzHD
dnBclo39fWWkrsWovsxTyV2ke6s8hN3TIhp+IHQkR+BpKy9db8ORdowJGWEAjVbHOi3yQWPFj+gK
qypvf+1EVnFMXkeLpKOnWnKb9H1Cr/G/HaoIvgU3mWi1VByFJ0WrZdIMDKoZTkm/hqIkusgIjrRb
3axxS0csVGj0LZcPU4mpdF//ylG8XnlZj3luxDBCgcDQjLZY8omK5nmK1p8XLE+UWGlkwkDu+tkx
v2pu7g1HCbKsyE82ZxqIJgYKuIhXK481qKMbCzw31TddeewNP1QxsSLCp8H7ff9tHxeXKOBVy0d1
acLBxHknXU32a6I3PMnfxucKNSzyUZSXF8Jx/EDtQuusBttVOqrP7N6AlOvdgqGB4AbhSGtBAPJy
5hChMrthgm1VnHlWlB/r/AGJMcHjvjA8OHqQhjg0JAkwSCZbOpSp2eNG5paNMxTobPw344i2y49W
y8YRhGS3XUfYaWXdJIZTPFTnKjBO+ue2xygOdom1dbd/y9XItAmulphMbfN9jXo8hya0o0EY7VPU
nfvlTZfKCwBf06IvvSYXKgDwOo7mltMY1C66Am/nHjp4GGx7EAlH/2HpfprEV7ZEKQRP0wFuJAFT
O62CvrweoGwZoZMyrh1NdkUiq5tfcysbubNfUnJ7lgbYGCOrjd/X7fuhe1/n11qK7Ox0FQlzTdu7
4GIjdw1oLIlIKcGWm7POMzo8dFSVr+aqIDpEMNzOhnDwXGoY8OEOS+zK/XU1KF6fCK6C2wtmMcUU
zVB0wquhxsk8p1KH223xw35kn4mhV36cZkygYe/MpSuaG7F5SK7wuEOyxVy+uGW36XDCfOWYurao
U23zMrhC4E7JoRzUuuvAHlpneLEZFEkBJebcKfMvb6H6n0hQa/n1qlRFoTIlBu7RMgaOLqfovv9k
4IvtNdbv3/RQtALjvnMyK46tfIDjWvqhSU657Qqs2cwXrAC4jaQoNSn0FgAmcdlkIPTN975xXZ0o
ZqM4ol4yQeChTP1X59EuzBQpYYE3OzOKWp8kp/Rinx51/Ur2a4iriorThJDcjmqKaqgHHZGBGgRW
Ssu0KpKg/ap9nb0hwAxUgUs3d/DKo+zvq6t0rAyp2g64dZh97Qyou+8geyr6PhWBcIclmgdCTctg
lJVZfmMTJ+rNu1FZBLZsXzRWxvAHZBrWam4wnPeza5z7oHKTIP8xHV7PkcN+MIqM4lgCjc1tgSs7
vrkNctO3kxuW8zWNREZtw0AMWteQVzX4shdtjOMiLXBaQU/K183Gk+Pe65JK4LtNGBzvULCzUEXB
v69EUmfjqRrdZfb0aBUvenc9/PfRt3jsQlmBaquqbCq8Up7SFlPfqmiLanOU4ep3UfTQljdvWJQV
BrcoZar1o4ox4qgkjdycHDp9cNrw6e9AOPYeLRNjVk32FjXVblLf1tKChxyB2t/m58DFEl4eb+xk
OVZZE1mlP1MUImG2UJOdNRo0huAKtr30P9eFnzuBhLplzAOQUvMO8y3U7GRhVN6+yzaP1JU1HHGb
zRzPacXWJXpHwvNYCNZ9O7m7AuCouimkUk5VrImMeSrsUlceqxMbKxW9QZD6lzjmJ04QI6nCNoUt
lkVuQkNH0bf0pt14WRK2ZCtWHlrT7EsD1sRp76X6KZ01jygCkM1b6cplHCs3ZGxU1ALhIeXcnbJz
c8XmkDdBLUg5bLPyCodj5VSKh7xla1/PxxKtUMgbH7L6pDlSwApuJEE4izYORwFq2RatnLNwVmK3
LPze/iE1DzY56+XDflBv3uJWhnE8EFdGbxcsEGj0QlO/1h+0MdBFdUsCFH4AhdHpJM0YEVjSgcpX
03CGTqJTjYKKva1oUCAWaOqgfx0TsH8NOdJVfZISXBTTsnLiCYmVSHPS7ktkfk7aB0l/sOhp331b
nLBG5OJPXya1IREQcVvs61OvCeJ7i9fWv8/FXT2WNE2g/OIWuI32t+X4XthxLjKBjzWzMENKYUJk
SlfQT/BaXG72vbS1/GsruCBLTcwgjiVASFDm1YYHOn4uh5dyfr8PI1j+VxmwFeOgDK+zlBowVgr5
++zKSk6zfaiVRzl6kcP3XfoWVljZ9UroK8AhLi1dZx8mc4wOCTc6sjeLwSXmcfY6NB2JcsZbtLDG
406gEXuoGkvg1e2XpZ+cZvxcEa8nD9byZd+VghV7veKvLAvtvp4XBUg69Mgtcp+MladZJysRXEM2
iXVtEovOFVBT9ui5Y89KYeb0jcNmVKV+cySKU35YDpVvCjasYEO91vCt8MpeSjNceNHlTD4k1YOt
fNLVx33fCTYUr7YOhZhJayxAxBUUDWoofFZv6nVbu43jBWIRpVNYJFiZ81onh15FTPBEBoi9VYi+
ibedZpiKQvAoYfG5VszOrRtaYZHy5NqSbxLpcyr6LN522gWCi4PcnCx9GgGxVJ/U8p0ieu7bTDwq
8gWA2bhaeLnsUhoWAMCMoBINgio+ghFnMibwWQ6THJbeYabAfiRs76ILJnc6KEMtK5R9Xg3mMey+
paOjE+pOojy/yHdcMNS1PAwR20MdhjUXyzvh/CiRHdwRkVBa0KZFtGHGkg/Ba0fqqlcVgskWFRNt
XoLX68SdFVDNnTqqwJg8R7k4Bjn5kpvYjhmwtl9hWl/FqvPlACs0XoICOqFNRlOgSVem4rCJf1VA
rxakzHCz+zf6XtsU/jMkeAGsbrH1VpcYYHWTWgGh33pIsuk0dfq3pEXWtnGnBbXMArd65kntQYqu
bZo5smhM3mauZw3CHLzaVjW1aBmxbNZ8j66t+Yfmlp70kF/N+D9oefeaN/XQrBE5pmBVmjQ1WTCG
6bHKIU6R2N7+vt2s5F5jcGShJo0cGeyUCN/jUGJhEfvyJ+WWyZPjVPLYJ5kwFtku2otFji2GhTRh
TZkrz+MBc4KOw6l2Kzf/Yj2GYCi0TENOxqFuKZQAExCIxRHIEMYorWP8bpmak9UqHiWF5ZwiDI5D
uqzW8nKCSztveWZiid0xOltP0z2mY0EvMa1c/Wl/FUWIHJNkYZrKLTuH+/zcjueSCj7SNllRgaaQ
SXQ0GPE5h1YalsiOmWBKLLtZ874yv45QUTJFis1sn/4WFyscbh9brd2MuQGcHo9L80FzMU8vQJ0U
GlrmK2EUbp71KzRuQxNzhMgqdMlfL2TZMToW5wkC0dJBvZGKgzR6bJpL4gm1CLfS4soKl63mikjy
pZCLPEHyjqCJrA+KoPXr078L9+3tvcLitjfBuItqYLJXU88unUi2fOgD69REkL4yY7zZMUmLN8lg
m5C8uUQMt8OzqVmSUoeNIXK7zWuFU+aievqfrwXRUopWkt/VhhEruQ4rK0zBiLM7RaoduTvubzIR
CLetx3iQkpq5sp+PSf6x6SGCJLiyb+7jlde4fdw1cbWkM76BtdZ0lAJDIlJ/3wgBAp+ekNVFrgom
fRSjGGPpb2VdNOOT/Rt/38OqjnJJYsjIhP8a3dmcyehhAMN28YusBuYSOuN4TpKXSWu9sgyiJtg3
afOeofwE5L+F7VyezFKC0yiJXUwhrKbbaAkyDPSohU3i2+67YHFPZkUe58AD1lx6tDxG8sO+LduX
jJUxHAP2fdQpJjOm8SYMdCz91MNiDU5+1ScOq2OKRW9Y22F9MYljwRa6CkvfAVECCRnfq0x2Yv1R
YJYIhKO8LJqbTs1xQJGAHfgt3oS1p+Rgpy7m2XqzZ/n5vSGqdBOBsr+veHbA5JiaxgCV6bs2eszC
szkKNYFFEcERXWtMclWytFV8XaIpEuK8Q+uGXuh3P0ZkRtBpH3mK6GtLZBnHd5ba2xg5gT02YHIS
qhT9UpmdkYq+JLeP/UtocIyXkjnLwwW2dQkK6dIPGLHtTtljlN8LwmP7RLwAcZxhllVlSQyonY+v
7S835UcpP1TXxCfQc99HE/AF36VrasuQ2j3CQrcgmOqp8fsFo9s0Ewnvb/tIAv/xvQg2pAVN9Nsj
SZtgyGf/gUT+hBeuWiRAup1aurAGr/o/0SlBcROA9DsDklXTcXCGc3XSXfovJnwK0TjGmKih5wSa
p1BKi47VObmPvqcfFTTdGFAYMTTBcm1/Jq+M47hjoBXVJQNwkLXE/CTlqN/a96FTeOJqNMFm/k29
qcct2lYAtZiZ05Spg6K0/ZAQ7FxeucmqMBRsZnl7u6m9FvmFKrlO8k9vATFR6q3gvQO6nL8Sn5pN
8TjY0EvP0VyQNxOkgVs8FIjOqm1vXWA4eijtVFLUvEMxQuwUH+oPGsawMiWxBh9u+etzEbQsBO8e
21vqgskxhYrhr7lUAzOUn+rh2moKF3MS3EV5U92ZovxE4vMlUlM0NU3gxPikPJND7lsn+cSkVGXP
uJKE38TbgXGB424WPZo1MqmBYbpunyHQ4KME7LqyRAWCf7hgXHC4C0aRRcoyVsBJrwcPqhlQt4sx
rdrpveVAjpEHza39YPwDXVwQObpQjHY2RhmIGQR10OiMEMFcU2c6Q27TK9+LvgWEeBxfoN0hbZQU
C7fcaQEbDhJ68glyWNALQL7Y3bdOtGzs76s7hj70mH5FmTsHI3JqgzznxuzpsiipIIh7i/19hVPL
8wztcuD0mn3USq8dLGfqSr/t3vIgqxD2qAhpCRMtSr8iMaWJuZEG7GrUIMpDeE6z3snz8lrCMMY0
y0Qy85seXOFxlmWSrCTdCDyCadHKizQfqOj1apOoVhAcHxJcqRN9BgQ1JT8ZMK88Fr0bbCfdVxgc
GXZF2aCnGhh4plBZPpf6RWA8kacC47TQ/leeEz8WlFGI7OLIMFOrSVcrYCaW1+OtWfSWLVga/mMx
WbRqSifmN+jy9z8U+aYfvu3vn20+uvhN53jPKow+6fIRBcUNnndKSOpADVy9nVAuikTgfeL/94FP
yEysADkCHPKiz3IZRsV25sz9J7lTnALX9n27RK7jSQ+qPYtSwaxCuTfnDAPrHwr6cR9j+2a0MoVj
OtXUE3ws9uiHml/bAqpgHiGANB3IdROIIlxkEfv7ioHGbBnyaIDfxvFzEX/r6f2SCg53YTBwXNDQ
3KRSD4zwMzuc2mC6Ghy00I6+AlGR/iiLHg6282MrF3LUYECITScNs8qdXvWwYuShYy9xW684qS5x
aFB0gtgQcYXOccWsx8aos30bvp8SR3JM6HBl7oKZYBi1iz7lc+SJ2lUEVKFzVDEpNgZnKoAcOpfU
n626ERjFHPVb2ufiSL4pEx14SthaOKA05WwXUGnGDUY6pvR2NEsBlMAWvg0Qym+driewZYZ0bHI3
yAfBvmKbc88W8muo17SXOr1mznpWfNufoMc79ic2K4B15KVTIEr7iJzHsUUX9blmM0A63+bRbUde
EuuHKr3LSesJbBM5j/19tY2lNmpaglSmqzuDZ/1gMk7SgXwbXOmGaU3k34svAkSRNzni0OV0aDsK
ROszG56mXtm3lB7MQ++hfu0mN9xZdOUU2cjRSES0JLfZWUzD3DHb21Z+Sz/R6hAxONpQ1G6gSgGE
9DQeFC85YDzsFVPeWvDAY3uLgBgF3MuLwElFL0VKC7hM+thIk0u0b0YzuvsLxbyyF/UcRVSNSo2F
HYx5S51seZ6UU2Q/TLJIu0UQ7Hw/oNZilv3Q4NRSw/Gq6ckhLchxTIfbUaGRg9gUBOC281R8uOP9
Skcl868RP0MrkrYjBdti7m0yv9Old2QQaSuJQLhtNSRVX1RTjaY50jpK/TQ0pjuLuq+24/piCbeT
tHnQzN6CJRp5StpzLhpcJDKC2zeVlJExnfH7tD7p81UpXadqsB9kfzj7LjZwOyfTDNusW2DI99Z9
g4YJKPIdyOgkiaPgxlc8Rh4pBAfG9ichMVEuqUAlXuZLEahikSXVcTjVh/KEgPNDb3mortlrLLLD
AnLY9uIFjDs9WkNdsoKlKKrkBAGnpYuQEv6878btSLhgcDFtz1Galmitcc0oOalL50X5eNiHEJnB
R3QcFXlrAqJMqVvZmQeV1fgtchiotPq5MOwfsTqNiJ10pazAV3nyuUz9NFPcZHiHj819W0Tu4gK7
L5OmLWXYYhvHzLi1pcf932cXtt+p82IGF9S6aXehOsIMNTX9UkMXf5Gf0WjiYybhc40lipNJ9FbO
lngPk7tEpk09pwZL5DAp0uKIIyj06BHyey7yHKXTf0w+7hspciJ3PsiRLOU5u+Hl+qnug3oSLJIg
4HjdQqlJommqcC5ozYM8oowVDYNvKmS4xBuvW9gMIybkhgiEBC/EZf4Zb3gWvS+0H/uu+sOHzM+A
4JUKmwaFFNMCnPlcfGAlIDFehEBxPcRXMj964wXhgsfxQahFQ9Kg6RKafjdldqfipV2CsuBfWsVR
QqmNXVewhC8bEstujvhQCnRc5NjNEbz9FiJF7xEGw9k60Xjp91mSVG1kmaglvVb6dzWma3Zv2kUX
DD7FYWcWphya+E4f/P83yfCs639MygPRIJvt42+Fx6U7iFIuU0omZB8Uz7opMdmXfW5qT6Q5GJh1
2+G9xhbsq8173QqSO48KeY5tKsNETE91pNBJJqeTgyoXHEkiGC4E57ySe53BGPOdTHwtGRzSHods
EUThJk2szOGDsJn0phrYipFrmtYo2XY6keTCJp+vMLhjKZZkaSAYT4kPiOalMHWnU8vFyYfc7fXO
16LCyWzR/CGR/9jfV0ehUVGNkhaYMQZqe7mUuHFffzR0vPvXo3G/v5VFYNyBpczDhKFuANMNGmRT
em9Hz0pTQnM0dveRRMvFHVOlpkxxMiDgw3L0rahyF0u5KuzQ+zsY7nCyukovlwQG5SMJ0igLJCt1
E3xc7sNsnoGXwOCzHHlpy5ZNYY1lQ3r2g04f9n9fxA98bkMa55HSHAA1HksCg5Vj4vtc/qQfpM81
+qYlzxBAChaIl7qXQlWlRQeWpeapik86CsUGVcDkzPu/3VVWbuO4AUWX2YgJXrCq/VKnT21yWrqT
Zn3o5E9LnztT5e+7UYTHcURW90k4x/CiRq2PoaGeNCM+QLbipCff48LwZ7l2Z0kTxKBgU/G9v7Sj
dtUasBJDXibZHxq30L+19LBv2/bHzMqZHFEohax2vY4F0waverFRIWR5+ccIY5QhjUcD0XuaKOQ5
qliaeCqtkkUkPp/VGhQYfdq3iP3CXnRwFNFH5iwVjIzs7tQOj7S+N/t3JiS+hl7UViR0HscTGMBC
poQCqz2EQevmfimjErK+ZorB4WEUZaK2U/SXxeKTHRCfb2qFeU8O/tF1tTG71WNjtmhgyX/HTrwI
Uq3FS5Oi9s41LDfU3pmSgCq2r7Ura8ivZ1RLFGqrzBq0N/+ToDdOGcpzK4zF+Df1GKLl4ttxpCrr
4+w1+A6sILj0orOGVlQ287YM9NN+HL62K+0EosnRRhkXmWzjyonchIzCdA16st1H9aE52PcoRHJk
Bx2DR0WEyshvD5W7bDSqLg/26wvYD5o4HUuJ+OQdeewOKnsNiM/CWWwiRI5BzDjFExm79E5foW6D
rxPLW26nM9N4Yk0MIgsFJwxfjlIVGEyEOjkopU3fiXSfJUFWTc7+2okwOA4ZjKmpTAuk2IfKQ9bp
Plnsp7gUiUILyNDk6EOlTa+O0AbEuPiTRT7m2uNfmcEXndhDOldlPeMxXA1o9VXNz+komv8ncBWf
DMvqVktTE64Ki0dZUjylfwj15LBviMBRv82KVZqlawkcRbKzbH0XqlOImIGfFFun6KKrFwDgDc1/
3TTIfpg3rOhN3DwlchlHDFY62JSEiOAwf1xwqYzU60xPvLe4TEPJlmzgGsnPYEnKupAjSJS4E30q
kne1KliS7WP28vvcFtHD3J7aEr9vmy+2fbdoqNEqP8hm6yyTQA1je/UvUNw2IaSeymJEGE9RkMb/
4rN9e0F+AvA1nI1iy3i+hy3zvXTXYo43Cs+aq/CadTii3vwuvsqEraECo/hqTr2RND0rgEmim6h+
LoX1dOz0/P0guBjFna5DuaCYIwEATtcZLdZMDJRemff1qYNanOg9X2QOOyRW35uRVdNW74A2pudK
9Un9tB/OgnAjDH/9+ypR09DGntFR0FHRxa37e41gTlLzVU3e8j6mXjzHwmWFJbXUyGgOW8zBNctz
SoKZCphZ5C7uzAztchznBhCUXbtH/ThLyvHvPMbdtHWjnBuZBRgyG2X8QRpqh0ZItKLKS/hcL9pA
HBlI0F9Jxgw71LROSfGiSoeJfNw3RwTBkYAdQdrDDgFh5T/QDzzIn2QRZf7hQvpz4Xk5QmMuRzVD
37Hb+TqamwxUoMaefdAPrIkWop8CGQSBSSqXvYuVSVdmRjsUM/Sik2GfZdv/K6+pHAmEtjGapAZE
Uz2hzi9Oj6EqSAiytd3hGZXb+RihMxlqjoUZ1O9DdZxCzcnnOwwnHaIHWRK4TLhEHA8sfSUVqHrG
5+pNfyge4tcS4c4ZZvSCsdYzUUXm9kZF0liXNYIx5RwX6FL6v2cEqii3w0SvlFk0P+EPl48LBkcG
VTnVbVjjqWJ0za+mH52l7waq/Jio53gUzZ0TGcTRQjLl8TJnAKPqB2LfVKLZjaLf56jA6ge5p+zd
HzOdvi1Ujh1ZmgV5duaQ30Pu4jCOC4yii3SNJYD66l1jfFim+tC2H1tVkIMWLQz/htShWdpQS9iS
npKj/SU6QILeix8IIq10RWMfBI7jH5OymBRNyzJnoXRIq3OmC5z2h63z02v8K1KCA5rUGguzM5tE
XgW4GqAW7h/tU3Fv9Da7XeA4XlC7ZFAIq77rrGM5Xc/NaRKJygniwGYuXR3UoVbMBTUYhCY/zZbm
tNEcxCQ6L9Tw3kKkF2s4HrDtzO5oh8cqYxnqQ7zYt3UUQox0tATJTZHbODLoDZJnsQqgxbpD8Ucs
6U4qmh68fZm6GMNzQDkbJGWhllunuL81i+tJuqoxp12ev+67TRh0HB0oTVpglsArtxnQ+kERZi9h
lJvb+8OhPZEjpt8IC7b+kCa72MfxQ5i3ikUZaHoN2SQ3O2c3g6OcpXN6FtX/7ruS8BKrU9jkZjZj
uSJ7+FHWi0fr7CCnuaeYaJEuZ3ffn/skQX5TajTUUarYHi76h8Xy7URQA84882dmJTJ3X4iHuY7q
FL+PiUuBmkFeN8u8jmZu0uNtVvpUdKMjF2bwd1ZxVDGzunCVUUWZlR/rxrzTk+e/Q+CYwhwzPdRY
wWpRyLdjn3zMCT3uQ+yTEeE11OwiHsySlbfr5klLzjR7lIdAEs2o2qcHInP0kOV91JSv5Y/Q0azU
qzl6yPrTviWiIOPoYTZVqbEILAm7LxVYwRR90P/hXer/NyiROVaAzm1bSKxob/AVnxU8Dkf1QcOU
itCBDNOjuIpKZBLHCIMVjmiUA2Bl+It6pzUf913G/sE7+4bvGlfTPtUGE78PtbbHqKwPPYbrarTz
TYIZOWbmZYno5UYEyX09KKQwbRxBiLcqPjTUdmJl8aKs8ZWe3JWhAX3x9nnfSgGbk9cL0+rAzQs4
UuqYmacqx6hx9cgmpA3I9ea3xIvP1XEfUBDtr/+eFR5tk6WAXjYyP/U5zF8sep6Kl32I7cNCUyBK
K2OAmc6PL1M7tV/6GpfJAQPFXhWeY/+f4uzxKBmHfbRNkliBcTyECYm2mcQA04besemN3Hv6WDp1
9n4fZ9NxKxz295Xj0kHOdEMCjiVdJ8WVkWL8i2gXizA4KkqNNlFICozZeiz1U0Y+9CIxhu0b+MoO
jors0jKUfkEAyPf6s+m3N4i3I65EqHuCktCbmtVWaGzLrbw2LFIa9q9XcA3+ss7yBEWT9hBpL80o
yGmKnMcRUtzEcUlifMdm1XdZ+kYNPByOotFW2zx7MYgvMDBKu7NkC/u1+Tr5bHpdcq+9W24Ht8Cw
j8JPb0QeFMQ3X3Aw4SvG0ljZSVsGo/y+n88kzHHDE706vBLqb4S7soy7qBTZkDfyzAL8hl3xis/R
jfwcH+Oz9LS/kzZPjhUQdzfRsmk0iAKgcXhP5Xtj8fZ/X+QxjhFCq2/CWMfva7VruD0aZtUPWfd9
H0REcnwxgRVaWho2QGm88YD2Y492jolBglJAjqZoMMT2MbHyGccMod5r7cxePpc7637xMPMKb4I9
2gBO6qG8jzyRVr9gM/H9E/KQ6bXGXiALDCo3PzSNS1Amve/CbQzTRhYIoyCJxW3YxFrkIpZQkh8Z
uVek35XE8rM5FKBsR9tPFD7jkDZpk6X0/0j7suY6YaXbX0QVIBDilWHPtmM7sZO8UM7EPM/8+rvw
+W42kQk6x3nJi6v2SrdaS6LVvboCy6GzKumY03kiGY6ZMt/unCsEd28oiVpFSoZi0pwWttL+6pJT
2N4o0odcOHv0L/R9xeJ2qSpHdChzOK1xOic8Y6Cq+13fK25z4+9EveiCBeLn0nW01Cs9BRbB5CQ/
egryCI3G37ajQGgRt12TIsEg3xoLpCgYsDbXU5ludi5ccppLcUWiq38h8KsDZ6OXJ1LqV+h4Aly3
0/PXQUO+25zZpXCzF2IjDbUXNzGKYpDbvWUb1cpE4UgPpZ3O+DTXBIWlZbrjXZlj5qn/HUMFP277
VbR43Dnft/WIeXzo46A1ddTgFI6NnY2Cj1sRCHe8t8wPY6mEYaV0KXD9Cu+74D0XVozj/D+WMDmW
mGcZJXQCRG0+R/qdEj0Xope2+Sf+vn/fDHWRfaiKkgoQYZO6uDqk2VmZHrzqRLqXOHxpuuP20myH
A+FTDp2eMnNMEIKsjPG2eymqp22AlRMQzVQmpltoJmRyeWb1m7Ef01BFNU73qR2Oed7tWYrMA8Zp
bQOtrP8SiCfXTGVxVFUACiK88Hof+w67V3QWrbjLVDBTDGJ1lNI34oZmigocj+KtZQj2TXZufMHF
UfT7HKU2Fe0Ts8DvM5NZZtrYrEl27/DTwgTuymNoatMGPSCUvjwqWn+Dxv2DkXWCvbK67guY2dIF
t5lZPXXyRAFTay5VJSuv45uJmgfoyu63LVo58/5YFJ5Gg4Qm2qBnTioPthweIvk+11Oni/de++Pf
oGarF1YVpZ83GNebOQRFK5YZeKdOHs8DxJqmxLgtq0jgxdWgXniRY84J86nrKAXePB8XnW+NcqSo
Y982au1G94cDOerMx6bwDYa10vbm59gtbwJH/UC+9rv0I6S6j71ISFZkFcejOu1oiwbSzOmHfI8B
x+d8CFwj1QWRLthMfL8GQ2cvlFXhPElpUitISWUNZesKnCcwhhel8PVcUoMZhdzlVnxb3879+Z09
QUATk+UDF5puojyDCJJjCZ/gow83FUCO1NVYsEtSxY0y0aBUwb7icyeh78cSxlNgX6XI7vs4VCsv
35eRcZ8Wyg2dyP9+gi/DUOcowwhyr+8i4AXsRTF3RfQolLQUeW7++2L/Sro+qEU4QzTsxmOGo0mQ
cq18wUP2yin+hyUcTdTES3NCwLFSnH1o/douevM0Dc1pZNJuVLK7OpQPxKwEp8fahRK4VCeGpsna
Gz3NQQXnBqEB0r2DiDY0p8u98TA8eIcOasLyoT4PoiTE+h77jcinRtPczMoSsg2OEk8fWBx+YpMi
2Mazs7gr0dKo16/fxZqVviyjrBcQxHgw1JdYOpI6stRSJC4kMoXbVW0xjeVYMbCSjIHuaG2QRfMJ
1qPv6izu6O0SyYDKGizJI5QADCdZAUWI+pFEZnC7SIk0o4N6YuYkoxwfjDGKjkVdf9pmPZEl3D5q
oj7q/QAgNE9sNaysRGvdLhFcTkUo3DYak9KMqgD+GiL/xmgGVzKLS8re0Q/0R4BxhyzVs6r3ShhT
RBko7qz0L6G+33aYKIi5I7arNH+UQmDInm/7uWaHg7qv44s+CID+cphfg4w7XDEaJ9P9xMyc8Gna
SVbqhidIwloYQYmOeSezRT0f66fEbzy+vBLDI6aoILBsQNUWxMxVvIgkOC70n0Oj33pF3wuuK4IA
52sr00xuIcuEqEjibt8q2g3DmM3t1RI5kRfJTFDvqKUtMOLeUXYFJjVWz6GNOuun0SlOmS3qNZmX
f4PjVI4ZqKkZRjgzw0h02+9faBDZleek9Jvq7dVGUAK5pmS0jHi+3jJTJykeFazZeCKfyV2FsY2o
IJVc75CjhQxFpP9Nc5BgN/OCmeqYeoHczVsgeg4NO1Pu88rdXjdRaHCEIamNF3UtIDLpxkOBmiL4
/b8csKYJrTsFWQC+PUGq5Ljx6vnj6bFxqmOLqtsO2qbPc9oLYi5H6Yco577utSsiRxyE1T3zJyB6
hWeZ3mA3ZLCJXjrbnlvnpysMxxpNE5p6aRB4LolsEn9OwsxOhwB0+GMbSGAP37Wg+GUqYZQWdm/b
W1H8keCw9YenbZD1OPhtDd+2EA2eZPQBnKb1hdMG4S6WVUEoiOzgbgu10Zv6hIGUTjsqh6lVdtJo
YJBnIrjSrRIDroqySRhT3igsVkz5v0+lJmwxBbzVC5T21Qz0mn82WtkyWdFZzSSSAFsNhwUst5GM
otC04vWTWg88i5H4Jkpq2eq9Bt9qo4DQ1+logTYfMYsbXjNCFltCU66TXIILuornRqP+Jv2kOcUv
mWB602sHlyDi1zl+gcrtrGmS/EbPgOr/yi7xrYTGAB9z3ksM8t7lO/P4rq+2BR63xZQg6j1UqmRO
1yWunj21+vdgEESlYN34T95RbtI0m9kiDiY3bO/oMFia5luFdNjeYWv9b6ZytYb/7CWFr3RjDWuC
i3bCZTk6NhfjkO9NO25RR2l+lXeoGXBF+dHVnb2A5bYdZZNmVjJgmd78GBMSWIqfCpwowuAO407t
0P4i4SNxKm4Mz+k9Qa2m6Pfnvy/CfewSI6oZqMNszV3clLu+Ex3wsxve3CcWbprZawERxGHVDhLc
1NuvpRzz4S797Hezihry+852MKxy4QKNY4vMbP3BUxB1ie+h280NcNmk+q9tEJHXOJIgZSYzzFHG
vTZJbiMUDUh+9LgNIbKDYwTm4+rQNVj4xn+h+UWC7ovEnv4Ng2MBOamTJPWB0Znecwf1V6rTb0mh
CM4NgSl8bYAUJJ4hq/DWUH6Efq8lY2jySIRiWfNWeBtnlGmYX43ByK8cu4gzKeuDthunzJlHUMwv
z96Roud2sDEA9pTY6fO289Zj4ArH7Zy8DmrS5wNIx7ur2G0Ru//2+7NXF+aQMlbNroQ5uX9Thx/0
dzwgmdAUU3GS4xP8jbYYrZDarxh+n6R3EdKRQes5LBcs/dor5h8oHEeWSiInWSwjxFB/R1Eg6znq
0XyVbGS3oo6D1UBbmMSRZax5eqLUClwmt9YgE2vK9oSagivC6sIvULiFT5BhUmkAk+ThpvXuokhQ
lz2Tx5s4Xvw+t/CykWGMfYTfr4va0nGbh8Iwq44TfS46WWCLyGMcW0aB1LPJxFAYI2+ORSs/yAS6
LUZS2dvBLMLhCLMxjSLOTARbgQvA6KOgVO+hl5U62zDCcONYMw5jaNgFwKH3MoqQsDnxemDcz8Oi
0EchONlEgcDRp55Ida5JcF7SnqLpKHx//Ys1xICguTzXgnAA2hioqtf181sIKiCfgx27lKaFGnq3
2feHXnRhE+HxNzZmlCwJGuBVKKLAoMp5IgcKDubXA9WKXPJle7XWg+K3efy1LSRNlKH3HUcc/aRp
ePBPvkk4uLdB5gh+u5uuIBwBjWMQJ1UKm0j+sS4/NMSw2jC1dOm4jbO+aw1FJyoj2psu6KBKu0BO
EQyYt7jTIu0xVsmxG8rIKlsPjaTCqtx1w66AXKgHQV3p3oTzp2lLSw3jU5R4F8zqPQdElOVaX6gr
FBeH6HMJq1IFVOT3DyTs7uom2E3CaX3rX0Habxw+fZe07RiFGnBqd3SpHWF0RfCsIfqiw4jBop6o
IHde+7exccXjCpSmdPJSQ8aazQW5seufTDv9PGC43CyXnIm8KIgQPo/XyiSf6mhGiwzAGd25piyF
ItPwBT0JkAqvdVF93CpDYcg6M1Ud0hh8T2FtttrYpEhw5FO+NwZvp8Uiq9ZJY4HBHSGZ5KmYkjUf
V5VVz3rur6VKGCeAfq//JnW3HiULQO4skTvVrFIZp3ztTijpT5zcrs7XcbDaw/bGXg3+BRy3z8yp
oV6twL4i8TMrDOr70tNLSxbqKAg9yW2zojQhptbDsDCBSg3Ztft4P932n7Vd6vjvmSdgKle7+BoV
k4SDQieg9cgZqYeJ7Kdst+06QfjxjYakUxoazKHBpNHO1dyZRl9wsVjP1yzM4PhdSZW+Y5AqckrX
fGwueN58TAKLOdILvRt+zZOdlEj45S+ICb4CMFULrS4SgKodEgv6IfVld6Rft723yhcLy2bvLj4A
ir7Rk87D5k3N576N8aT1KUiSm1T5EGmCm4zInvnvC6jBaJJWzrFQA42tYXruMI4SUgHb9qyD4GKr
o4hEedP+kMelp6lz9VXjvTT5YWKF5emC7431iLticD4rpXZIvQ7pjDxNrIzcy6KiGxEA56mOqWnW
JwDo89DK1Z+JKH/x+oT85lDSryZwfEoho4OqLyAkl/m1Z3iVZ/csDFF2RC89ImM4JkVaRkv7OdGO
e8pxbHMoy76nrwI0czWHo8+CJFLvjcBQ9/Os8Hwf4+nK3M/DkjNb1EO/eidagHEMGuqmMlQFwGTM
QIvD+wo6MeqFeh+3I1ngNz6hgY61KKy0OaVffwviR5TGbf/++tPO1Q6+ucEII63NfAA0O//WgNCV
+kV6iXOrcUcn3yX7YB+L+j3nddgIO15OUWcqDTGCChRQIZFZKcqN2bNzO/Z2qHuPKsVB64tUqQSM
QLnvdU2phkmZ3y06zz8MAbHRwH/fGaL3JBHMvJwLdjMb1OJF+ZwSTL90He7JP3NZIE0hCDy+6yGm
qMOMCbitj5svWRd9kPXujibmbRyVgg8NERTHD0WiaqnfwJqs7C0SYAIavTQ1c3qRbPL6+fN75/K9
DkU7KP2YAMiU08oy4spFsaarEjSOdHKzH8JWEPaibcVRxUDkMTYj5AnJmDujMrp6KvrEFUU5RxCe
4RtVN8CmsEF5e3kKyo9ZUp9T4gytTbr77X0s8CAvolgxCTX1OuLboJDfTUvzl9Zo7KzS8WXyMv+S
4HvK2YZcj3VDo/OUD9PkCxJ0zAdlbY0ESKtNl8aDIG+ifYsyYaWhvEoXVxzu2hVVYwlNSuBkYZ1j
+EXjToOxMyfN9UPpLMu5YU2Tcpv5tLGkUfQkKLKSIw6mmTRkKI1yMvNF8c9VhEEC3c9tT/7lOn41
kaONfFKMhFa45M2Sm/j23Y0E8wZ7Z24/TexKVL22vq+vcLPNC5aSQuKFcga4jPyspHPKIDTDLDl7
1w3pCsPRRyI1U6RJWLhYCh+jMbiJU9EVZn0fXyG4a4VmFFM3JoCQaPrCtO4uS1Rre3HWd9YVgqMK
X1K6PJg/yhRDuuRD745xZ6EI0ZL84oOS1+42nMgijjbCkqmaOX9yTgkqBGpyLqNeUKYpCGleESr1
R2NkOSCSSr/NG+00pcmtTkTaAaswFGLPSCoy9qa5bBq0hlUFYOLmEks/wxJdEAIKWnXWFYL/sETX
SDs1ISD64Jjmd4FI+170+1zWxvezYpQ1/L6etSeV4RD0mvd88y9M4NgtN6qpZTqO8wqiBEpsK1Jv
qWy3HVSCpeA/Ikc0qfgqQwx3OkpI42OipXamCx4TRM6a/75glXbq26loYUmpfTSrb20r+HJcv6ou
XDVbuQAoEi1pughnXGtnl+CjjrmlUHw6a3fKaXQiNziJuH916y8AOQKrcjRFeTIsGjNl35HBwhAy
lzAnRhq06ATP46I14qmsz9NoCmBd6d2S4lSPj9q7CnEX9nBU1raRqvlzOCtFvc9DXITVTLcqKnqH
F5nCcRiNcxMTROA3PZItedp7CrXC9j0s9tuYNy1jmRLFIzUAYkhfoRmSjXehqMNm2443XWKa1hp+
bs65iuImBPHj39Ld3pmrR/HCCm77E9p0vloDwiDumO9plloTSsMMQ9QnNvv8zUfXAoi7x0CVvArb
OQdXeoxaOqOhlbKWWVOU2EGqncy4iS19xDBRPFts2yhyI0cMEAQ2zcKY3RhepMkZw6+NSLZhe6cS
Xqemy+oyHOdTM2rvjdTHLTh1plyxEdsnvUkFXw8igzheiLRmCOU5vZT1z0R5YElnVaogvLfZFILi
f5IdSuuMnPnACOqT7llq8fHfFoXjApQQ0Twe4DGpUyxal1Yb7EvRK7loWTgiqJqBlHj2QEYm8qyk
+RzHrtGOh6CwpUT0wjKfxRsBzrdkDI0/duWcnZVP4SFxuufpwbjpXAa5wUQ0B1AQAK+JtcVJZGi5
TGIVi4Mrp9XrTjpWljkKrs8iEI4acp+iXDkDyIC8kuaU2V2oHbeDQBBkfB1LrlQEnaqAqPogvyOl
nhxInog6TNafUa7c83qwL9yFDtU+8RQsTTxa5S98bCPZWDVWY+mpq59mFVJR4K1/US0gZ+cuIPNG
CYNxjrxxP+3CQ7nXbzWrc4kduaEjygWuJ1IXaBwhyOrYdd6cP6e5iSnN56j5bES5FRQdGOg7jW9b
lbqeNx1MVEBtL6EoSjie6HukaMwG0GS4HXu3VJ5Yuf83CI4qAtlEfVAOCBl3UxraZdRZQfJvfKdw
VGFIYdIREzGCvmmMN/d3ef6OyTSmcl0l/s03DxoN1a+ICXPoj0Po3WTBu/JK1DDoa58B3h/+DDsI
hQYhKnpx0Z4Ga2o++YFgLf5yCb4icKFG8HaipXmOO9ydf+sfZLTVuOj4xSQQBLdqebUdOqJel/UY
u2JyMaYVEpSqG2Dm6c+B3gR1aA/tl+0gm3/jLX1fMbggY+2Qm8qMUdUmrHgYI2RzzN7yWWQFohlj
IoO4YOtw/SmSAmCm9DXMWmtSkWMUBPQqBtIGs2SMphh8Yp1GydQRPOE4WXQh9NQpp1IkHLx6eTSY
bBiyxmRF5cyYSKHTsihxvDYJFEkDB6/jtsfGe8xXfA/NXKH4nAFN5LaitAAU9ezYrzElLd3Fwif+
VacxRVeIrCrIrXGRNqa5lydtjdcI804iR5beNaIJLatOW0BwgRaH49wnUaH+3e/tTP1Ug83y6Uxr
wefw+qGwAOJWp9bHOkhT2BJjTtWJOJEDJZDW7XfzCBH5XZfs32g6r9nZhFVCxxhoRKNWG38j2U9T
8gU3+dX7wgKEy4dAfK2bSAeQQZtOUTBA5UAWENx2BOi8WKdSYT/WBMsztuY9q3rHJ9HBMETJqfUL
wsIU7nuItnlPegpT2lMGIeTpkNryUd8TO92JCXT9BrRAmx27uI7omp7VxACa8di7+UO91770H/zj
f2YoguXeM78Gwt6aqTHT1CnjX4nQZB2yXAfD0a+jnXycVd/Dm+le+z65c4XHu5o8FnDcqaSjCl5K
KsAF+kuPyotSjh0zEDDqevQxAhyKaZe8KLsqhWOtxaC7dNR3hiGdvb4R3Ln/EhZXDG6hWCEzydPm
k+FAUQlZ7z1MJUVX3SzhKdRhX6eiK9i8FxZRMWHKVk4KkKrPkmMyJmhyMuJdXU0PbYBk4/YBKwLj
lgj6W7RiGsBY+hiq5yKmdhU+prn0no9jdjWKo3BtjNo4MYAT9tUub78Smp9bQ3TRWqeJKwrH4pDP
7BUagiaqPnFp2n3W/fLj1LP7bacJ44EjccOIPRarwJlfZtqvgcOO3sHc57v0sT2IunwERmnzS9gi
HvqwJlpE4Lpp+pCkN73ypFdftw16veS+uWddl0fjKLyB/mkxYIISipgaR/quuroz4AMpwbzvEuPx
chxSGKlVYfLAfzWtbKbVLXjuo7aHzL0kUexhba/sUtRoNAf/QvbMwsTBQ2uJ6i4FQa9xLE/6Keli
Y4brJmj2PzDjKSy/6KLhjSIYjjWUNtBRqQ+nhhjJJ4ffQ/+hrI/mIFSInN2z5T6OMYxGLYNqQjj2
9n9m8eKI1461I+3TXYBBr+52tIjs4jgDk8cb0shwX6F/M4IHQ2KnorodEt/ZxhEFPscZY02z2lNn
ItS12srCKbTqypMhISsV/0ZPGk8cJlrccxMm4bU8tEJpOtLSuG/Sd+WOF/uMI46pUou6KIETl/5O
SvxdkBzN9uO232a/bIQDX0WfdiPBKA+AqJiHFBa3Q1BY4fhB1n74w49tqDmE30DhSqFivB8hlFdM
k2N0Hcp6BHsmV0svWfcOFRxIsysqY1RjBp/BjZNOy6I6xA0peAm0Y4ysZJQ+/O82QMNcBwABBD8q
0Ry6cfApPskS/SFpd54u2C5rYQz/yDJanFRd47nVLyAFh/ns2C79vhkfSnIxhXn8tS25xOAIVJbU
oS5MZBhSPbXj4gFbxNKTZ9rV1nucdTWGo84s6sMOXeqgmvAgaw9d+LT9+yJD5oBbHHaJlKpVNV8Z
Oy2wVN3EcgeW17gmWp+3kUTLMv99gRS1JKx8BUitnHwc28Jmw3AzDflxG2ZthyxXhiPLikoVLWPA
6IPhUBPtQNPgbEPMpMFvwiUEx5O9XsppOC/+XOEIFYbdtNdP2kH07ilyGMeRo1wEWB1YorFbxfg6
IFebvOtbEttdIxQaa4TJHEF6uoyn7hCbsYZKa0CsIG4EEbx6eVtAvHkSKLO8CfUEH0E3bI+C0BvN
mUfDqFYFdTKRVOvq8l/t4d8EAhzN1IMQDNTdxl3Y1Ie8FA1VWqP7pT3c3lcKNHWgzRGX3uImM49h
lqDt8Jcin5JcEvhuNQQW1nC7P+/zuCIJVsfwLwMkTLP0LBmBIJxXP4tVVYVsF9iYobH+z53Z09zQ
kwJtWcPdPPiq3Q/n4lv/xbypj9W+f05FEbHKOQu8eQ0XTKDGOvP1ssVnaipbQe9DkCx76SPDwUy5
w/ZWFUFxpOOTUes66Pyjjudr6VMcCRepzazBf8+X0NKHHO3EhZfIUHJCcrYYkcj8gD5Ltys+vcca
kyoQNJ3PT26zVmaN4bEKHOfnqPNDbbD3YNQvdHzehlltsVAhRv1/OPyFptCaGuoKzXy/HZzJgTQF
PsG7g/bYOxV2bffJdEQlZKuRvoDkPojkoR4CeTZtQmGh8TgMti5KXIgguH1baXnXBC2skuV9ZB6q
NrD04Ne261bpZ2EGt5XGTjcGDNHB/axOrFT6PooGCa4aQXDHU6lqavKb2atTZY5ago65NP1l9j8i
dFFK72kOQV7nNwZ38MgTUpZSBAzdVO91rbHSNntowp/brlrdmgsULpg1rw2jQkV3XCY1eLFLoS+k
Y5D6AyPvKOlZmMM/OFGJ9bUfA0gP8ovnaw5t0MBTCmv45/h5cy24GsRX4uZhW6nRbFCdONnR2EW7
6jk7T6P9quji5II8nCAS+O7CLtOhpcuwSpPyk74Yxm1r7rdXSITAB3OFIpRCg0GN9oN1h6j8roi+
N1bP0oXPuKMgqNsgMStAaFVom96NFjyVKCSSP8SiR/bVS9sCaTZ2ceiEBpSTJxMEnXk3k4mhqEej
/pxLKLvRbzR/L03Gbtt7q1SwAOROBKoErDHmXZQrR2lwQ1HuXLQ6s2sXBo1xMGRDANdF6FI0G1eP
JrudHv7NCI4KMghrs3qmGyh02RoNdoopEicU2cHxQK3QMfEpIGQonvjDx4ZGeKAR8LIAhH84U2ss
RtgARCGqVaOhYaLnQFT+JALhzjC/hLt6hhUp6sg1ZPSAQ981i2LBpXD18XlBaPzkVV+JdGWQYUyr
W3Q/n89xbIWfsrP0afwO5QNMU7NUwTuaYKPyWX+aMT1VW9iW64U1xDIaUQqrwyukRn6172Ns5AcY
lfGmzXcxD0VUe6kmI/1P6l1p6sfCbI9mKSrEXLfpCsPtUNY1WqjOZes96oeSNrC98NIZ30kVW3Ii
ardaD44rGLddh6xhHoaaI+MLqZKs25m1ge67RBAb66RzReH2K/Krtc7mlnNSfY76X2r3eZsPRFZw
m1X2ia93s1SJPN4VhdOwRz1617n22wS+mhwzudrI72BChTGBqtt3z4Ho8VlgBd+mjNsztOFnpZ2y
e/FjNxu+lpHg0jHHztvLwNWK+bKwYGdI1BY1m2MrbxqrV5+iBjvlwR9FTSR/IYMrEHdI65OextFc
VF5BAqU46gff7c5K7rLH12eEo3oTac4/BQE/G7Ud0SKfz61Agd7exyF1jNE86Kgq24ZZP7Gvls2r
uHChlupRYRDAjM0LGS9pfZ7KY0l2tXrb+ZXV+MdtvHlvbC0ZRwfGRBJMWlRwoRpjDChx8vIzKsxj
9ZcxuRV53gYThSBHB34VD3o/awo1SXWS1Bhy/tGlTBWBD0UwHB906BmrG3X2YRQ7E/lUy5Wby6IT
SeQ5jhUCdK4mWQqUwvzapfh0K2EQ0u62Z3QNaocmJ5QG+18cqL2ptKjjPvRarJZS13fxGNlejEcE
1gsS4ttnBD64/gxC4vsSk32sE4P4JfGsVrrEsm4FuowADAWrtc3eaMT8EywNdAXzHeDHGA9YUxpa
UOja9to2LWkyxxaDF0hDQYGQToNk+WpqZVJ4Qek0BvSiWGAbbDv4oAn/pznqkKZ5oIPJp/5ZU29S
FBzT6nEbQ8B/Gv9ikZZ0yMv5CyKurHK0vPtZSjPC6KQRQ3JNaxaCLPaiFznRQnFUAXc1EO6AGweV
3EHtde+X3f22YSIIjiCIiUHQ2nxGMVZgQ4VOKH/bRhAtD88NdaqgORahPWFmjVT7tmqYp8T/uY2y
nv4l/5/GoSX7ZxTE1YiWrQ4w5qOyg8DUGfOS76k1K0zFznsUptQrGJ9rRnK08woDXqvqxJUa0/GH
+C4z/o17+CSzaqAnSZ2XX5KmfabLt1U4OF4m7bZdJ9isr55dHIBtZtZySRHakulZEOW2oDZlJ8nZ
f9/X0e8l4hPAetuEmT5HQtnQm1L2TgNJT30sKk9aD2n0KGs6aiUNfqRHzTqiFSWSsamu26hiO2YY
KbvtsvWYvkJwlJN46ViYMb7yI/Txqf7ndCztUiT0/ZeQvqLM/4vFwlRpYjaShyzfeD/aKEjZp3vk
5n/NRV2SsOx3PQquYPPfF2AaU/VaNuG1UO8slr0MyCwyc6eHgi880epwhOMrLPDobFRbYFLHfT59
316a9WcGcjWE4xuKl8Vmel2b1jbu6KnYpftSssi936FsGtNqTpWo2kpkE8c9qAhp0zFHOIzqvTld
DIzuEBglCDheGSToQ7UMQ6xOt2Mn1Y12lFjyF0zgsemu2Esfg5PvjA/boCJM7k5iRHjXQtEarj6o
MFDOHv3GuqdtCIHjeHEQLVWUsethlkQP1P8xinoTRb/P3UOCWpNrfV6Y1owPuZTvWFEJGlVFXpr/
C4t9g9a6cRjmVDz0FM9QBTyjv85uvPhdn6u/o5ov8VQjKceQrDmzpD4Nxj3B7mzxsrC9HOsvMte9
QzkS6PsKk3UarIf3ie1T32r3OUSV+y/dqXfqowaZMswsTj5vowqYh9cDwSz7KoongI7Vt8Y8tHS0
MDeEZAIpFdFCcbxA0G8rTxliwWCfMjyj+y/SezrI1YX7OB5gI0sniSEW5AFl5vKtlIrEiAW+4pU/
TFNLG29EGBS+bLftpW6PoxQ7TP20vSYCZxnc3pdY1ofDnMYOlMAe43NgRHZT7LZBBLvTUP/cOnqk
m1FPYIxkjh/SJNsrw3uUgBYrwhcB+dNYGxmFHSXk26HhetMNykEORJPsRRvH4FhAGQwots9c2TT7
8Zdmv8rs76cHZV8ZzmTr86BT4VQakf/mRVxQj076LGkybJyoRJtGEBzydBIs0bwp3iYrftOOMcfj
AgJ9OaPezm/2uhFZjZZaQ/dc+jZUWtzOfzQg0bIdEqt4ryVnui6jrYqLuyqQIjNh8COpDSerXFV+
SuhODc9Ffek0wUfdapAvwLj4S6ahVes5BVin/i4yFXtg/r2iiKQERTDcIaS2RRRFJcLcUJ6C6SLJ
9/Uk4LZVWlhYwoVfn+VDGc+0kJY/pg4f9dpkKVVrKcKKtPXr1QKKCzoox8ckC+E0+cRO4yfMhoF4
DcSk7crK75L9e7rRUDaEGsT/BAQXgAUtWyP28Q3UjsUprgJrCM37MhElsNbv2gsc7lpKEp31UTx7
8Mnbk4N5G16MvWfNZdH1IbK3o1zoRO4sylIa+WU8f9kFluE7s4Cd75q2QR3tTt79N+qmoiDkjqam
KSuvqmFfQ34O3hcT+sFpI7ijiMzin79GrfXkYmZb6LXi/jC9pki0Y2cbo+ujGTf7JFIaXM2bXZeN
cHwxyWEtawPM8oIOyaZ9SC9BpFps2lH1ZXvR3rCtim8gGZr26N/BcyTj9ljBWk0OIt2zUTCDYTjo
50mFQ0pnxvmDbjkMbnOVJK9lvLh7NgRocM1X0KekOf7HOQ4lRxSFIoO4reV5+VBDTtOzE3b0wydZ
9DYxh9SWMdyWkqqyywsJv6/uqyM5sCPZS3v1f69f5HzG7SWopbbhRDTPDprSGsfOHsjJrAXvLG+2
DwfCbZ+wzQNIrAFEj6W7IfeOMmVugGqS7Rh7w+N/wvCPUl4utWbZwWX+dDO1z0H9zUxP0LfdRhEs
DP8uFZc9oQVEvu1Rax4oLfd5599SyXB8jdpDql1QSmmVZvlxG1ZkHHfcqnopYfwTYCGrlAahFTeB
G8VuUv3PlZOvXqQGBkSoJoGC1p+XljrG4N0plD27YIllpDWK5T4F0aEmjVuLRmStG/Ubi69hG8tJ
rgsCrDD9NQy1Vatozu4ehujbtvPWN+sVhyO6Mmv7Km6Ao9LzGF7Mzt3+/bcH4J9O07nVoV3lZ/UA
gOCYoKpoOuBcd8qLh0K8cCeinjfXPA6MuxLhPpS1A53BxkczUd2WWiTEIBqCKvfgJdEEOac3pwQH
Nzt3cYttugbXSQY4iX33It1Ki8SevNbGWI+dGon6dta54rpUHIlPARqBJ2/ybDO/z9qDMmZWqR22
l2sVQ5Hn6laZKJSvz9OnEA2tUPazs+ImNs8d3okm0Qv5qtcWGByxpp5SpQ0Dhq8xS4PusdEYVkcO
pfYjqEV7dnUfKYZsmkSXGeGTtkmP+5CkFgCjneWT0oF2lRX5dhOLJCbXXXdF4oJhNND12UIzGrGH
evf70TsJJ9y/vQjNAbewhgsBP2RtUBmwRr3vXXwN7s3U8i7+pcwttBM6/SGI3HcEBL50DQgDMHw6
cdt3KEJIKmQZbif1tyk7FhkmkwrOwHWKWGBwu7YbpFJLoxzFOPv0YewdfQfDRmfOQra1030yjts2
rXLeAo9bqVwbMdEghE0K/X+kXddy3TgS/SJWkQTjK9PNusqW/cKyLZs5Z379Hsi7Iw7EIWbtF72o
in0baBw0Opy+j5qXiVeYw/s+s0tpnPlaj4HctqgKj/pg3HZoRdtWYd0SFjpQu19ADyKDaqAkVIcQ
+cKytTUptQ1/fijLwKr6yRs08z6UhXovqdNNbVavY9jaSc4tG6Wb88EbW/wQxhvr/EAaqxTKpufs
ZrjJMMdKsCO7dzXZUvapzeuQWD1mC3kMegi+WQp5TA1yOgSqlZiXnFfMTXgbyFz0uHbHsmkhIxh6
hXzWyiAPQUM3tsmV4LoUj11ZBCWIjGO/uSGzNg92XZXdXZPXRXCNhsRsQBU/RwhyotPyPkkmcYbj
g5emqpmIGQ2lltl6lvWDhWkesT6B+7uqEQWtzLGwtGEQnpA2NTqrzIpk3jddEX0echQaWoIkgjpF
bbVT66eB8qDHqmIHslpUtt70wNOyKprIkqIs41QSrK87rgVd1mXM0mT2GS1eaHYqAW+5eQ3jK2jK
SfB/981TeKNXz39lMHvbj+qsqw1kyDvM8/FSL3RmBIvBdZF5+u3/PR2WkcbsMgqQtRlxfN9uA4y0
PxXhfS9yXq6rt8+7Qmx6JYqnXhq12rdnxXDRvLLPMetBK49i5/8eIPy1dixTTJQosa9l0Ea75Aft
2O3qb/U+Oqt4G6EQLeZ29a6fkXd5zMVQaHLSoCQQzvBc3wt6dB7DT9sYx7E4lm29lTSF0njA35lK
F40jjjmBdNAofR45L08Qcx+Mc4O5mALMToyL10AZT7kUPaDi3vszfejPWEC2XAAl3/QZ9Uudh/bc
X2IuRf36ZUoUFDvIsihKLEtrkjW6rgdQhlwpZ5m0zz+hgu+lc4hb7lpeAnF16RbSmKUrxjDMJw3o
P4I/HnUldlIJuaW2wW577VYP0kIOs3Z93StF3MLxmfLaaXIkXmWU8T6kk7MtZ9WqF3KYa7WIh9BA
wN23jXmP3KQ5cFwPiikfbsvF9xkURbZ1HEMF6zUd20Ozo7GLDl1qMWe51t2DhRwGSQlG89ZhBytQ
LvqDv6MjjhI71i2yo1gaXySOXvR7W3oxWFqYghgWNdatylL1GrTpDkG7wMoT8G4F6IwjdbDrWg5A
bG8WrP3vByoBuZuvUyV1NXmYDQzESiLOlcQTwTyP6wkcoFkBEQbpwaicWuTHnxgcetf/rsM46Gi5
oQbnJw9l+9XI99vfXz2giqIauqRg1hu7RqTwfdI1GV4l+j7VL1IBlnbtblvGOuYshDCrJLVm2+UY
ZIN7O7wtvWIX2fLV3Kl44Q8Wr6yIHpEPprYQxqxY3vkkMwiERfrgGBr6kwzhnBW9m1bENiQe5e3H
Cj3qJizkMa+TCaR1SaylcHxehNod3PZQHbNLfmpezNIuzs0BvgnnNHEXlJrl4qrI40iaFCqzgUDJ
kSz/UO4Vi3ZiCQ7PD1rF1oWCH7BV6vPQhzDkkx5V1fAkAeXJaYKQ3exyLGX1tbCQxeBrlgx+3XZ0
8zDsEtmJ2On39QkPWLDGxPuaW+n4cdQ2s3sM4BqS0YKfFq78YAtX2Y3c7GLWdmvNtoJRW4MV2wkG
Famv23quwsZCTQZ+/dgH/VwCNdVWsvT6Puo4uMQ71gzeTpFeNYICAZ0Z2F15i8SCkylf/0gLthpR
b5VKjlMISfLI6uuzqnrbAjiWxxYitgqC31kOy4sRr+u69sswINJZRo7W8IJnnB15O3GLExX6SQ8y
MIhqpZsmLayEV3LE04WBiRyhJ62u6I6U30f0Fei2Jj9EqHzcXjLOxr+h1UIPeSzzrKLoF5cX0MT6
xZ2W2NsieOjzVpSwkOGrsTEnBmREdDxih9bpMN+Ti7mjYyb114QXteXtDQMKPqm7cqZmQIyvZP4c
82rt36KWG1cGG9UM5L7SEwqn0x19Wcq2ZhvHBmx2huPvpZ1wMV5kZ9rz+INXnaJ3FJAYFMjnCLPK
J4itpmulIAiDvj3ygyiBq46zZSCXvr1xPNtgQAH9gYaqztg3Ob/pULwT3JcFxzY4Vs42I/dVZGit
AJWC2Nzps2Jng+aWgb4XMPN9WxueKMapECojiAi19EBSrLr4PAyPM+opSl7UgeNPsI3ICQLhCibs
+naNl4yrKWFkh1rt6qpvnBtNeVK0iHMLcuxdZqCiM5V2HkNIrBRwN4JkPh6nPxRBf8LiCPdB2iha
gGsvMm/EwdXMp+3NWX9gvNs2y1GskzbVggaG0NZ7+r7o9+3kKFZ1lp3clU+5zcvIcyUyKKH6Ppr6
VUgckMP+xbUJYmx38kQn+RdZbM5hkhnHQfbLARF9iMOUHrsvHQ1x1iJ95CwjNeINZJIZiBjHKCLj
L0ev+korivWn4kA7C4Irj1+cpxCDDl2iVkNGXa8gMe25OyrSDLpvZ1sh+pENfdhKjTLL1EGnENTm
AVbudgpii6StTdAIIj6NrdfgVbgt8mON3N9dPLZWo/D1gfgBZKKFLzSt/PDm5tlKaU1XX0JtNs01
Cv//MEpGLPMOKQSJtL0GsaSWXbOdvFYIOad4FQJBe6qaGIBEa0SYUxz5g4l2N98GVTca3ypMvJQC
YrjKGMx2W0w8Kp1VE1nIY1AD/FmSXCiQFxXzRZkmd5Cls5Bz72O6NB+sZCGH/o4FOokSSoHVLqax
ys6lvPqm2x8p9TjdJ553wVOKwY0Jy1tPIw4yiO72RAa9jTrc6j4vUUbXZksnBi/0dOx9qcXaNehI
kyTf0lP1btvSeSIYsOj9YRgyKsIYAhcvXtsknHg1b60YjMhID8LEhK5V7s7NbSTbkuhtK7GKEO97
z9KTxijfKVvq7OngfSDSg17daWBOMSPLR5hFSgyv7DigtP6EX8hkXInETMJYo2r1HvHqz4kruNqj
/NA54b57iDzT4bpi6+/OhUgGHRpxSPNUwl4FoS3e9S/EC+3IFezadBovfv5fDaB8v726nA1kqUrN
Gbn1CXSzNgpx7GbSwYmn70IeGQDHEBX6/8X5TdQoQSM9pEjxk1CnFndk2voTZLF8DEJoKlFSIcSO
Ne7kmuCiUW7FN6Lr+Kjd86hoeOowCNG0ZtOlVFhSFbYZtWAH4GzLm6u/gQ4Kgw5JF8mFSrBigqQ8
JVXrTIO+1yrhWpPknKsSShPIDoR5DjEbW/KfGj9xpkA81InsKnqMEt9SsfyyuqCCfrdtMm/P+K3f
xsCKGWuxEpRQP8hmuxfvC/9ezV7r+kbKzpl4VccdKXgdITw7ZYCmg/+bjD3WQ07KH3NSXSsdbWhI
YXN049w0bBmVMBdJNkbQrXbAM++kju8oh+hAg+Cmw+NL5yilMjBTJ50ppwGEkdE4V4HsGDGIno2S
B2c8pej/F8dPKKWuMiYsniKC/xg9qXuxtPQn88vo5u70jVcqzfFC2BIasJSmhTTgtvYDxAWTuykS
LX10hIBHrMc79SqDK9qQxqFGD2JJ7PFMAw/9MfzaOZRGOnR5elG73rB7lcGYTpDkIC2pDQrCcyS7
oaDYZuzlYIUJxOxp6jkHjbeODMwIgRzXugztcuNrNTyZkiuEij2lHC9h/aH0jp1spj6ITFQPVtCr
+Nk73Q2yTM50bZABlNzEUz/z2mJ5Vs/ARyA1dahrEJfmpSU0rtr8GGVOuJNrGQxe1HJaoakHawdw
tmW0wRSXBFFc0SNu5IWcUgfORrFZe5C155g5Sg1DFe3Uxyz7evSC+nHi0VPxtopN2suxFGflDEmt
Q+P8kRsU0EqzhF3lJY5/w7uH6DWzYfJsX2QXlkIrDJAXG09BH1tzdSm7adf7D0bDg3jOrcqm743Y
D8SeuiJm8DWP9xOvhWjd7jCaQhU1In6gtsgKs1UxVRcuQhm5dNiCIE/OkPJq59fVeBfDgK2kjik6
zxFJmcMnPGQr/dv2FcX7PvPGK2rTGCoR31fHExE/CxonjLbub7//fgZTDQKyX/DKA9Pa0qn1u6y5
F/1XkDLbXfFZI3vNf9lWaFUgKkc1XcTQIokwrs7QSIEPPkTYWIAWT7xTQSXYWbX5qfRPlAFAiR63
Ba4e14VABoC6ifRSrwAbooJ4mXAzYna5iqrBkYPfqwYHgllFM3QTA4kZxXqjxfjLtgeuluRclpo9
1NXFiH/rEb4Qw6hTBzEijgrEiMmDgn75ZG+kvwNwCxEMmuZdb6RaDhEybWA3avTlD54xard6UR+2
N2cduQ2woMmGSnQUjv3dWcn1Qm5DcYLne+rcX7NQ8lNy+HeTIVa3aCGMuWLDoPcTIRbx0AuKY9VI
X0KpeDbkmLN+qzC6EMNYgtSAaIBIqMRO4y+wgSA4qmpu1fOX2Py5vXw8hRhjEP0pqoIcCkmC0ycv
WuhghJq1LYO7RYw5tIhUhIoOdQLaXoWWsbv823dyR47wJveE09e+fue9Lx7rkqe1PJCph0HQEpjI
nb9FF+kmO8+27Ih79RGcytvqcZaQ9co7cyCAJCxhmV9L8tRFTyZ5+DMR7B3RRp0kyVDJNz6R9lj5
X/J0/2cimGtCbPJCN8FtYpdSaHW1PZMvUf9bXtZia5i7gmQaEq8lhEzHwQUy7CkxyOCFe2WP9nze
24z+5A/OyEIagwyxIQlpO1JDuGudFAk4N0caQTsPxC4eA1vc++72GvIMXWXgoTSqtgpNGLqwnz3a
BleeGnRRBzZtx+TF21cvdoRtkXoXJQXDHP4OfH6DXgo8clEap+8r6TRpnOtoPaq1EMBYnaH3hQAe
HwTrfkqILsmqI9zkJzoGx7cqTy8QS+UdXp5OjBV2RtvOwgyRjfRZFDQrDl85W7RuFO+rxpigqWd1
13eQID20To0SucKeMKbmdvIkF+Uh9wo3fUCX6aMZvktkzNCojThpNKqTK3nBSTq1kvtLnrhPIk99
/EMNGSMkueJrNV3D8EAf78VOEm0psBoHU+rsxAl/DLyixn+w+3cVmfvK1ItxUAOYYniYPdGlY5qM
R/NCRwgGjnzPUZC3oMydpTXKUNQhFDQSSwanIw1QpJ+QiRkcEWRmvFPNs0nm9tKkrjUEKi7STknx
lJYcB5rux4Z9fOidnOIIoz7x/R7Tzit9sgfziYStVfSc4DtPEAMYiLBERf8GGEns5OVBD1tHQSOZ
z5HzVlazpREDHFJrKH5fwhwoDOpetfPPxRkzCzHSj5d84ZkeW45cduaciSlkqdpBkXfxmNg6+vLy
84Bp1zrmagvE6r9o/WTVEcdLW7346eBCNCzIGDrEHGw9iPqyrTv46+KhytGAEZx09MVzrH3V/BZS
mOOsEHBSdh2kxGfxODqiC87UJ/mgXAcnPtF8lsrxqHlqMYe59sNMiGYIJMU1VK+ZfE6T7xylVlF4
oRRzhNFwEstG0+LRexWP/i73jFs0MdCqOdlrd0Zs84o66SH9YJILgcwh1vs6lROq1HQM9niUoi46
RDlg8zte1LsY9ixPGdHjSkBLQVsfdHIYay/jEbWvW/xCBnOMDUwCK5MQqoTnXw8ewdZd80Ls9l8k
ode96YU05iwrbYXRghqkqQ+z1z9i3pWju3WNyJjoZF5qC5zri7NR7HkWg7DVG7AUIpUGcnD4a533
b5rv15MSC73osVvEuEF8loGCBhYYY8Da0L325b6R9ylIgUe4hvHVkDQEoe1tu+ccLZNBjCyqyqTo
sZijei/FkpVOh5jXM8y1DwYwOqPS5oACBrUP2uqo30i72QZJL+yDF+PmacSARWPWCqliCJOzXZfc
RPFZze+3F40DgCaDFYJZSNNIF60LL219qnpOkzXv+ww0JENhhKUOSwikXdJfTB5bFGdDPrQRaLUe
9AEVQK9DuiFx5Gnn1hWdwgkTa1Q5VsYVyCCElGiRWjRYMeNp9NpD7kUu2PbL1EJaCpVMGmcB12yA
iJpCFITkMPOEEUeiDD1NtM8Ng5gMFE+FrsQjX1xNdxPRxDw8TVEU2WA3SSOh3ok0NlbMFjIolmRk
+y6pHbmQbD9unWgsPWkSvS7IThq4LsDYuSuM8cZPNTvojTO6ybxtu1xzpxY/icV6VdTnQa3ht01+
j3h3bEXGT1UurHDi+Bmr/tRSErPAbepLqjFD+ZZg1FD3Nu03ka3Zla3I453oVcRfSmMQ35hzRRFK
SAOZRu8AHUPwBQvudFVAF+wYJwyK5Kzk2glcSqTewgKLxb7JkjSFxMm/MaqD+n/TEaOSavl9BusD
UaoMdHihaGG41+LzOD5uW8LqAQCtLip90Mius1mWsI/VRh18IJQI32VXtTu9+J0lWohgNmXMZ7Gt
GohQ5f5J07PLXPE8zdVdWIhgdkHP5GkyJipCOsvDPg/utldptY4O4yr+WiZmGwalVRPNhwCFzqy2
46t+02BqyiN9meZuckWbRGmpvIlQ69CxEMtcurFYZr4KPlrbRK0esvSUADtwfafGSKWn+UjDM7gZ
b0dibeu75sks1aX4sbBqVcr8UeihrhTFYKi+5H5gqf2uaHurBWJ0/teex/azCkkLVZnbOM1EUfEl
iDSMm647kPhK2vPI4+bnSWEu5FDpwijNISURL5V6NMa7xvwams728q3j0EIZBvKleBoykptwLb40
bnlA25ct2MKzAteTJpp5LY10bdgXwmK7PjBUDnTOYwAzScCMrk6JdasUJdo4diGXLJCDFyxJpdo0
iSigcc72xccKwXBM9Enq3fbyrcvAfSyqEo6czKwemWa9TyeoQ/Jrnl7b7GdDnrZFrPoZRP5LBluM
O/dNpQaYRI9pEOjjoFRwZWsZZ/WuOuTHwJN4kf11w3uXx9yDTZyUmK0SCGAZa53wdtjFTvTUXEJH
vx+PsjccattUuC7u+jl+l8pAr2yW6KZXoWWZDI6pIKkdtHYgCI9lKLsCiR76oDqrGJq3vbrr9vgu
loHjqp2zsaOnLJwlW+xAak1ui/oyoe654pFBrUP/uywGmZN2UCMJxm+X+sGPd2Vy2NblHzD4XQCD
wQHRM/RvhoIdHyhL7uM3b7YCFwNbrSCzR7e1s2u+41X088yF/n8BwFNbBX6vYOOqVnME5VoJqaUV
F269FOeosQlpsS0wGsXATkXt16L9VveCNbfe9gryZDCY68ttYwoldkjD2ItUuzaIffo8M6Af+QiB
77vEYAYoZbKmliGEgB3eyNFePTxr3Z50X2PpS9993lZptWZxAR9spW5XolIkJtgf6WHCIM32sbrD
XI/iPvfGffxN+NIcArv/4Sfo8jUfObLpod1QlR2CPWkGKCU6qFo7FYwQNAbJTtqlX2naWOCmajiW
qDAQEjTgC9ZqSBNUtCv4XqAfuuheDfccrSgAbmnFYIZMIimSZ8gZTYvmNgQ3PYkvv6rbfif9tNw9
BjPEJjKyjp6uMjz31XPLo73mYBKb1ydN0BdJi1NVkvHBKE03jHl35GoQaKkDgxAkk6YpGKBDK5/V
XrZasbWk/Gcb7Pvx0zzs6/Qhx8xvzi7xNKPIv8AlVZC1uEbxCrgTZAxVw3yEAo2CVW6PKJSwwn18
TG2J15/6D973X4dbYRBk6DKw4k/UBvcZKIofFbQnhp7i5JNVyJaE6KFo8edN/4MX9y6WwZQQZMmR
CHpk3NnEtPq3osv8VJz7t3EQkcNz41azlos9ZdP/w0xkH4xfeIwdO9ffJa7UWuFDewKZK/pLq9LJ
bV4SgnNVf6gACBWhiWSI1OZDaDwTc0Bf9hM4C+ykfeAYDwe4WLrDKB4NMaQ+l2oNrn/M0dIV2ZqV
3KZHk9vash55ePfw2NLcIYirEE8KxAI6RB5yrz01gTOilYa2s6aDva0c55Jjy3NrQxzITA8Gev7i
8lCkvVXKvAXkCaH/X5y+OO5kvauh0nTUZRvgPzqYU7TXXvXZao+0Flh9SjxeEpEnlUEaoZp81U+g
WiO4UX+p8VflhIk4sMKW5UplQrSgg2Wk5lNawyPXeaWK9KxuXC8qAyGmWqXD1NL9QW9QUyfOqE2O
gBqH9rZMj0N8o/icmAHvZDHooQX6FGLEGB5limjl5l42AisIOkenXCzVn5kfW5arRyUGpr09Z8yH
RHgN/Ydk/P5HFs5GijD0p88NE/r0fmvpzUMj0xqHH9tCeO8ytgp38FMhreQ3zC3PwT45RjvpbrYJ
Rkrx44Ucp5Etw81CEPLUIYSl8jnEkFBl/JSN5xqhYNMNMo4bzLvFNMbrMMlcNOjtQNXQr6Mb2qln
xna0Q4WxpT4nXm6Tzzx850plMAMFm0acJ5Baf0d63h1uJCtHFYxDbkbbsKrGqW3AIsc/5kAGO9Mk
iX1xRM0XbRY4aPW1UGyp4ziMnOPFTjBJs0RrVAHmWOSKHaevpdk7ZqXZhTDejBOvTY4DUBoDHz7Y
A2JJB3xgBIgwp1ak8QgKeN6GxuKFMHRk7rBR4rE/E6dC5Lq3hu+z/UYH7Aiv2yeNs34fYkbKUMZG
Co3UbrCCSLcM7XtUuXp2DbTDtijO4rExIzOJw1HOKBLKj13uiaq7/X2OtbEzTdK5MhRThrWZ1WCN
4c5HO3o7cIRw3kHsVJOqMapBV7Bes3wek5eOeGL3UnOveN5a0f8vrngSE7Ee6VoRNcPYbA2DDilz
k3wJkJaf2tETZ9+ahWg/FMJdisiNPJID6pXtSZR4gEW270ydrvvit5hhnSSzgHUtasv/kt0Q+Boo
7gHfiYouDEq3lH3b3kneIfgw+yTRNUGjYbI0tf2LdpwuoSeDMOEcHSqQjKEKFs/7bZm8FacHZaFl
Xw4hSahnoEb3fnRqUh6FL08Agx1FM1ZmoGNLp7vRmx3lbcQAutIUlIyITuyWF5UXbeSJZLAkANW3
KUTQSWy+l0OBzIRh1cNwQtnUnpSjVZW9hYoqtwYJii6Lu7jKPEJmR9V4fhfv/jEYIjrAsZr2DX5K
nHyp8rMmVDsteBL9S1g9qIYjR9+m7FOawK18qPKXVPwp/w5v9+JVxRabFnXuq6qAX2CojmiOltR4
RpJzHDDe282gj5+FGc1NAKYSekOMkjWFdnkAhF+00grO4TM6S27b3XDiXe4c/8WgB3ghU46MQqsq
WFYp//TNs1R9yhDwV/PdLA+42j/90UFhh3GYZl5lOQ0mp+oPIj0KMqf2jmO0bE1aHtRtLtJUZJ+h
xg+YYwhftzXgXBQG85KRMJY5iKnP0ASj1WDGr1SBhNnIOYjCtXkGUlRDE4XhLZf11LgJ3rhobx8t
BANR0vp9tCWbkkUF3IFYvAVkgCauxViNANg2Url3aPdx02s0WsartENpkDedNMnmsvFx7gi2uKGN
/RTRGZg9DYTSeFDokZtyP6IYLnUjh4tsHHls5UIoqKQ3Z3hJ8WF0+tvKDr5ktC3wu+G1P7o9r4Fz
dUnRQWegj01XFJPZSb8I0lrwDYQsEmHfZf6uqHiUYjwRzK6lgZn7dQkRhl/t0HULBguTc5Ov2v1C
C+Y6aEN0r/s1RGCQs0WSz+jjsrWAUwu8fnf/JQVZo7+jUYlpprIxIumptv/lL0RhyURwz+Upyu5V
dC20Au+ordrDQiiTVxMjvLIlkwp9KA/DPeKCjvnVvJtQnySeUptXoba9kipLSVqTyUjiHuLmYNe2
tyRzqojjL/BEMKCuguwfOkHEECvo1SqtQmmsauC5Pav+7GLhqFku7o5EHtJkMGATjRg4Zonqp8Ip
pUMbPf8G5i7kUHUXcjCaKjTiAerkSWE1o1PEoiUL9rYQnjL0/wshnVxHRUsghMD1T7ujjllpY/oQ
/lZgf6EMAweT3JKAKDo84sxK89uB167J23sGC8K8qzqF6pGWF5BdFOWdGTvbS7UNN5ha8felIm2s
looOFfLiczPeNLG3/X2OCiwxpqgUcvQGZxKZPSU8ml1mFRnP8+FJYY59mgbj7AvQohtHO8QLdqy0
XTju/0wXxqcbVUxgnHOckUjeTfl5Ul1V4LyN18PUhICRXEGpg8EOmR26phAMWmrTuHFmdzfRMbHF
Q3YAkzuf8nX9nLwLY85JLDdtWNF0b6nex8Y1Kr3O+Bq1HJ3WTexdCnNK5lQve4yCwnUTHTLTlaP7
7W3hfZ85JZlRtwI+j/KCfqcqO4E393c95b/YE+aMKHoyaxjngIBCaKWyFb6GSDjVDUZ3jHbaWOSi
HunuBFde2v8f7tC/lo6NyqhBRoaBBs4oubH23MCdSuzO06zilU4zLT5tryTHHtjIzNx0Y6eV8Bi1
/DnLv43TIRdukELclsKzcTZAU0nCgNQIYC0+12fFrS5ybBUg3Qj38qnlZWI41sEGamSlUXukLFCy
LN4W1ZMWfOFowxNA/7+4bMRJBFM91aZ8mewaJcrgzcntNrNq17DoaPD4qeHh3Xpc/N0k2ViMKCQq
iRNoJYLIhr4td/VpLlzaChK7gSdz6qLpEfqQLlmIY4BiruuijVHwaBvxXoi8rv1hEmKZ/WzF5a4Z
OQd6/cG0EMciRpOYsU6ffllthbIl/wztxA2d6IK3xM+pgPc43kTeH582BkgiXwkMTBEGUH0ZPX+X
ucJ9ZptfhxfFk9HVG33bthye4TCwMqA/RBYzapndcfRddeCcs/VL8S/wYEMtQSGVcVni+4Pg5v5p
kp2m4LRB80Qw966ZA9lberikgThF1OFmDCwfYy22V4onRv77EeuNGqUNNKKrxJpVodpVM4+SVP6W
1/i+XoynLfmZMIkhDWgIX1rfU5pjFX5Hzo6jzHpo6N262cBJBQKIeahhZklom9fZQSOSNyDEEdqt
q+CZXCIDE/Ba+3mIwYZTRB9zuA16hEE79CK7sYegqm5lBwmzTqpP+uP2jnGVZBADnSj1IDdQsv2e
H9LYAm2bm9j9Ub3D0DJ7fuJn7ygobGCUwYBGVImaL8VQ0EDdU4cgceNJJbHa4rUQOKEpnj0yQNGX
AoiQadVr2SND6MLFxawdztF644fe0oeBB9IGRpDT0P9wrA+h3VzGvXJsX1MnvEo32tW33rhvBdvc
KWd+DTHPXtjISl0kZUCoLyAeZ9kqPf/wXXnIHmsQ7pZP3FIXerY2lGXnoUqovY1IiBWtvc4lHobe
O8nOOGuY1ZfiPuPNceA5Vuysviw3/5uNr1wRfAC2YpO976huXNmT06JMj9uLQqFwS0MGXdL+fzYT
kvPQPuUEdUSZYSM1qaK6ZhQ9E9d38ok2V20fRY6xmox/UgyFVHT0GmiwmfUYWn7zopQSB9U4lxnb
DzjIeh0ptMYtHE/ReBR570ieT2AygDJjgJ+eRFQAeneOs9NYJhrLbR+zD+Ovem3Rpmw+Iy4Px9iI
X6z1rSZQvWrQjhGvATWKJdygNBsVWFluYaA2twaLt5QMuoDyF1309Lab58rqxlM1ca8gemFuGSOD
LZjCV6IOHOg8I/3/NltEsPOTmqAhgebxeG11nM3DADz8noWPPJuN1Er0CTjdoZHzBaUOOOBl4Uj3
AybWSRdUKdklNxi4vZCmyHgnoVwpoplAy2wCa5xxlJ8q2Au5Sc5dZwu72BWcinMzcIDFZCOCxdAl
hU7f7/Xba6DZoY+g1S0NtAGGRdzplHLzstsH3BQZZJkVNYuStx6MH+k5RjUkdShEwerxAsl6qzuI
VmnztpQnlEGVQSrLYqaPbvD9xcQKNNB8edvAxds++hMWRpOZjdKhrRnbNx905aDqnL3iqcAgStnn
2RiUMA9f8XLpvhlBPMMpZOOJYHySKtQHdGxRERlcoL46RELnmQHvjUt/6cfjrBPVUIgqySz5edob
ampkEXLW5mWWv4HkwzL8p2xUfusqeZfDbHo+amTwVWRbqj6zxswbiW5J6ev2tq+v2bsQZtv1NAKT
L4EQQkJb9U/oR7XF6tOfCWH2XgzqnowgEbb1HI2o5X1TvajVjz+TwWy+XyeqoIs0F4auuT4BXyEd
b/K8LWS98Btscf/be+a2CNo2nIQBmsQH//jmZe/mIyWE4FF98vaFuTMMIx/NsIzhcCJz3xx91GOI
LkcZClUbhsz2UUht1oxVCBnKF9Vqz9kxdPxH1Z2P1eHfjPP6h0jUX4vH9k4IcxmVhY+DM9htZIGQ
xMMk4G/hs3mU9wPPEVvfKrR8ExEUf7rJlnSRQJuyOocXVugvlbpDm5KtKY+ReDK1l7E69tmuN7Pf
ObLvMtkIYpQLVd6EMMKIYIK4ZpX5c0oet7dtFagXMph7dtLEKTRo3UHeulV00ngcjKuWt/g+8/yX
QEwtV8i72jX5mY/P1fhQSi/bKvBEMHdoYsQCqWjbWKK+SMENIpSWEBz+TAaDnppvhrJPS18k8iqp
+yj5Ivu7bRHrrzZVwsh4grwUehX+fmcSY5inTqNAA4YuCWHB3hoDC1NNwWgcHvmtGBTDPhzYhTwW
R/3IFEA5gUeq3Ts62BnQ2XqPEjT5kRxBPmKZnyfLfEW+R+X1JK/u2EIyg67z0E2VEEJTgyCJjaKN
ifyIpOR3njULKQy6FkNqBLTe3R6bYxA/y+V+e8N4WjCgqphKMkb0+7H0ozLtEC1xwR+uFJuCa9Wx
zMgMGfX4ILU3vvSschvgVh8U7+v0BrQLX20yy6wkES0puIigJaJB8PLkP/x6S/OAdNXdWQhj8EBU
+14tQghLEBxOpr3WF04sulX1sL056878QhCDCn3UC0T3YWMpnPlfo2G1Q45R0TQqgcm6HGNYxVEV
zAugeFCIyKYqOsU0KrHFYar6yE5nFGSPvKKM9X16F8FgkKkZkd7KEEEejDuEPdxmhzhLa89HyQWl
KM/01uHhXRwDR32VyqEyQlyufVOawja1z217rzagitE5qq2fpHdRDBKNYi3KMsZso/L1cybaenwh
HUfEP9jDuwwGc0JTL0M1gDuvXIpn8Zns0T9ipc/l8y/GKl7MiGcPDPgIJBc0keabc9Xt+++m/8qx
b/rs/oje7/ow6KMH8iAPGranmfZhefX93hK1xMrJZ6V6mKXHPDuK5e8dqr+EsmmJLJZyonXQqnFR
snVo7P6baWNAz65wkmt64abK6CptKMnWe4qVFOSBBCX9J7Ww5voQ7Ev0bAuu8FW5Bp+DV8T8JDBn
YJAYt+Ges4NsFaiv1FklZNA1Hk5yetKLn5wd/A9p37UcOc40+0SMIAE63NI0u1teYzU3jHFL7z2f
/k9ozq4oiF/jrDbmciI6VUChqlgmi1ugS8IJFioZSRvNWJ2J/EYYdE57hyx7kCHVACb+A9ZefrmM
J5OH///GzPfrsIw973eyk1Nm3lbdx8u/v19qfzGBYpUCtAjtmKQ4sPlni3Wa9r0xOhq6pMtDFgyH
Gtxfq194ZWB2Ekcve9tiM+hCxo7lvO9uslw7ABG7F57mwlG+Z9cKrL1ykja3S2yxWLBo2qlTphCK
mX2OOofv9soCmBMLNLsUrCCTJRFRYiFtwZxk6lpMFT9bBfuKlx+2fly6+/fcH2hxEIAaGrPFdqI8
MWNa6/CY4SfzYQTFY42DTLCU8qgZSC5SNz8nHp2c4T2yveCKMU5rFCEzOW623KkZlob6ufTjdPe+
NhjCZ86QxfGUDsBov042Zki7oAiWX8o3NBc+ZQcZ/+K+Qm7g+J+zeWtdudhjynMG+jc70Lwic4zC
4QOymsvxUrml3C1RbBAFYzJ1Q9kqIGx3x6/pvXWIzuFHjtb8qgOZa9vPq2+wBEvSdDlNtRlY9c9k
8jjlSnowTxjaUr6RQ+TWLvNkOrJrvDaQQjDS1YY6dBHiYK0fjil6TuxVxna/D6HbukmIYWvi3oNS
X1KbMDwxLT/Y6edIRim5qxQ6pYZpWHhh2BLwWinWwp5VEBWiv5W4BFndZ0MVe8XkGJabnFALPL5L
EbeYgt2ostY2aUoQhnxdQp+z3oNEzbWYDzsFIr7nzeCXzciepdoiCnGJUhgzeAUgpana9/PSnXqt
80ddOoyy96J1aqmqZlomZeLXstZFU93F/OtOe2b9Wb8UrnZL0R+vXqtHqc7L4IQQNWv00WaYQf+z
LLrwozNyASjlzphBT6QGhB+SGBoYusnQZU2ZZopxj2XlionuZN40YTzEKfoJ0+iuq5baUcfU06zF
SasvpB9Pl+9u14VvcQW7VTDkCcHPjK2FhPPuYbZ58TGHGVg+tVwMMHLCVZ4akBfr9l7fFlmwX1DU
VasTSFzQM2l9TUZKsvf7zKaUaIYG7kZNeHyLvuoLm1XbrcNznd+osmXHu0ZxCyC8tLWcQKBNANC0
Dt/2WXqIQrz2OGngPI+PcDKqY3iX72vvrW0xhbc2ZE26hAmxQccTj3csjFBsYWWJj4BYVpDbaWkw
ea6VqcwA17T+Jhxe9aToipy6YQb+OuxMDRoXaT1EPwo6DMbjcsdJC+j3JUE5d76J/URzL0u7c8Sv
/wRBR9DvinUuNKNu8xcsmWsc12Pm6iBHA18JwXZk1JeDy5BvteY1Iv//jR+3CzZ1EUec6yeTfCar
5ALfvvPXvy+4NcXuKp0W+P3xmSCVx8k8/S9r0XirJ69hBOMVo5o0aR1g2s5wSPK50NH00n64fFY7
/u01ivDEcn1e4m4FyuSqLor8mHqOdMeOOeUrQW06D6bZv4zJf/K1nXwNKTw6EE0kZAbjhGtXrRv2
4IFen5rGKzvbM9OPl7F28rOvwYTXRiMwlPRLCmWIvOw7vmu8yLe9kPoMa8wSKROg7DzFLp6QdU1G
NQgHXjt2x0vDCZyO5YIqhzOfZAcZQakUUYiS19W0YourI8KT6a8a3K5e5o/HNViz8+RxRyfzqxLN
FHt5jHLAPqWFI/afuuaXCe6hapHUimUXJ5J5L3GaJ/oMEPOGMx9rPPVzzk58oXoZSHMWbyOFV2oi
9uwoWTzWhg01aT2Nb6HwzCfT6zzOKB8+ygyU9MoEC1LqjRpT7Kl1SWAHXCcrt8CMdQulxIfv/X/G
E0yJOYwW3jmksz9x2vfCT/xJcZqfygNFM2Loh9KP+7dfNq/PUzQrTat1Iz/P9FrDNpvsPEwuZxLn
az0QDL3nkSNCtzUDUSwR44SBtQOG9oHGM1x8kyo/T+uGj0CWgYxxeF8zN2iC/So6JadtArQVI5cm
aJTs++WOD1z+/7Sx7b61DZhgv0wtKex84mBt6huxrxiKo9W/Lx+gBOQ5jNh4zAaNj7m9JijMowRc
PM7GQW3f9Z5fBBGZvrNyqszVgCA1c7rP3DDy/tR+QR6SG2KZjdp10hs4ISg29HnOBwaR9IBPxY5H
LVCCPuhkYvHw5Y0z2+AI4c08TtrABogFbmjQA1MEkJiAdLNrfEMFZSBjzts3HRs8IbhBdr+Oegty
cVUnnyHZleLGuYMmuaANFHlz3E4RHU/ZInytNeJIJvJ4GWPbFHrJiNsf2lOBfTkRvnrRoOq+47v3
NZIgW1WEpFYbG0g/Jz/9xWMRPlvcDVhA0Adw1u5ltd/5cnoNKNhhs2B2aXBAvskb88XPOwDRpo3S
zKn3F0+7aYPhSFoZ7q632RypYI/zJi1Jinld3kIS1Mj79E72fKixj/FjGRo/tjcqukETbHGogX6o
THCBJJh8gg1LdYfGAac+TtjDgeGVDLPIjmyV1K5J2YAKRpJa+qKAu5K4GiHOMB0n+lO1JR3bO90k
r+9PMI61kZVdXgHEQlc/p5ov3PyqOlWIeWR9hhJ5TKGhskaSlTYzoObyiei3JrtRC0nv2q7Jejky
keDLyPOkZvye0hPf9JAF0wE0/UfZd4VEHUSGL6Itw1wz5Aqm+NzYp1W6b0EGIJhEq7CzGuQLBLHU
MHn0wJcOpD90zeObzVElPElesexqBLORmnU8jGgA+vsTBs2YOjbABZ2HVOoh/hZ52j1TvcuoXH8v
PCpxbHSdUjsO+RPWsFlab+/thDd+uEb+GNKfkaxrYd/sb3RDsBhquSTGzC+NBOVJ9TO/CKIbcnqO
OoL09/siRgvZPmyUxQIE0VsXVRmFdRtR17gbPV4NSj3zRD6kt5zwPg+k0yu78eIGT3DXaWM0KrKD
iFBz1NVQhzqVhlP/NXg8QLVlXF/7GopEHcJF2zRF0gx7iteuKnGa+oSpweF7JWvO31VJJJ558huL
uEU+xUwbFANtqMSNwi/1cF+AeDvspUH2rhvZoAg2Nk/zdFLJs8HgKyMTHzuN71uf7zwC8/3jZYXf
PbMNmGBrTZuarFC4AUQ7i3EzmJLf3zky20AykYArTLVRkcSD28Sgcd+WS5kg/zRi8yrI8UCrWUgs
xY4IryDER0SXxk5iQOhgzwG/TRJ+/NdnZONWdfxTKdbZCJZPaaq+yZCNQ1vRfDTq/rYfs+NliL2v
D6SsDbx1S2dIiwr3oLfDNGiDqiL7tCDRq3nRub0CIWRAvPQsC2/5jwlWjqlI1xPdME1qGYLXW0q7
a3nVES4pAc91ApfEV12+J/JjBHvSiQUNUFVx6KOM8IiUDssmMX86tQc+IbEeyyuCBoHaVQ+crkdq
4nZeD0OmXjXQ86UTQ3S36swWltXg5BkPnKsH+XJsrg2McwV62uxH/yS5tx3lY+gxwr5VW2OYOBSU
L7b6bjajSXPjuNc+Zjb6oM/GnLZXZaRmT60+9tgCNM9DehiaNPoysAJN5euS259DJZvR1Jdp03ye
yrayD2U2Nu+YVzRf/YFCmBgVSUmHFH8g3zVa8JLTCuoYzeXziuuTjNhnT7NQCeLxm2kyGMnXzz20
zDpkqqK5Sl7o3lzVuYtJDoyMJJXppUtzp5N28qoutq8xOmZIxqt3jA0uXYeVsbB4B+RCr9GNtqqT
qQo1l2BGwLdbdh+uQ/ur1ZLsQXLv/M2LT2gLJQiqrmM6WTlDKOKHDwYWWmaB+VELRp8/JPOxktiH
XTXTsQMeBShbx27J15LFRUdCM4uIOyaPyXLbyHjP90/un98X93ZMRh2vaEHFvYXYiJCozmw6ZSL5
quZv4c2ZGfCd0A3UdcXZtjyLmkabUuKqKyncNs/Pqx6BxL2znLXqvcs3tHtiBlbAMxOft+jifX1i
bUeqxLYgkb3atUtDPXdoyoLLIDsDWXhdGxQhS1unpGr1NkGFrg+eIyoP330+c5P2SAOeZmSejCtJ
Jhg3gBuParck1GK0nLlp2MaOQpKfVpwcLsslwxA8nl4otl72MaKCKqVBo7RPs2LLBq645XmjDiZ8
nQbCFxP+6LUgfdNTKxttzc3sW6LdJBbz2vI+nR8SPXEvy7Or3mBcRMVfRR1XLFCzqpzCRYVTINmx
nlKsy/BCWc/OzqcD0zcYgicguTrS0AZGNF1jN7CjTpFbpp+r5kcHskKUi98jEqIOWDuC9I1g1xer
aupk4C82U3Q3Yjp2tFdLjgzwIkts7J/eC5QQkM591lrooUS/jHU15N/ZDHJbiT3dNQ3WC4Rg37Ss
pGmeAQLr7KfEXccZq1PcPr6/fGj7d/QPzJu5mLLGoaXQ6zRmEz1MkW10wUQS1TiRnmWlP+Rx1F2h
B5ZZblFNfSyxSrtHiQX0uqYT00LiTdD5pYfTqCzofPE7a1W3Xh21/nJZyH0Mw7IsXVWxiVjAWMkw
tFYF17QUXpHcU9OZDFmKZi/K0u1/MMTmU2ybLXS9BcY8ODZyXfMRk2wqPlyVoDjA5j1eFmkvW8l0
LJ7XKFJM+HYV7Oyqo9iXGBlx81Nzy3fA0qC+BXe5J4tZ9w/vBUiwrjSb13Ul8FFdd91b57RO/NVK
/cvi7JlX2D1L1TTYP0PsztQsmprFCjW0KuNWWeZT1H68jLAnhkFUjVoatd9md5V0aCZMlBC3Qvdx
4pfF71XW8LD3ZLcQXMitH9KiDlEgILqwcSLly6RpThXesExyWHtJEnzTU8OiGpi83iQt1mLMulJF
VNdjdFz/w2ATWOCM+qNrsp1ie5eDlop/nqhgWOOyzGhXwC3py7eq/Zr+e8ZrhAyb3xetaZvmaqTC
BBhr5qKlGlxr53j+1IaJxENID07QZWwJS7umxMGZnxbjeT49Omu3pAGNKOdKnY6qzFPs6wS+LPGt
b+5kYFiRTiGFTiBUdWojcVP9YCtnTTakIMERy/FDPleKZQKnZqvbqMdEVU5tdpWNqeQM95TBQC/B
/xNI5NMgakdnDCsgH6jMPnrDPuhJfLr8VP/HNb1gCNekqUNj0BAY0zm65d/j2W/9ycqcBR/l6hG1
n/VJgsh/UYy8tlIJ4V3ZU40mCxDD0fu7DxH7J9UB+YbSX46jbH5FdoyCrVB7xeoNGzHrAp43pp9z
TZJklwFwe7g1RuqEZits3HGr2WPhdddLvix38zPbI+MauQFoesXOchVHphC0tfPFhopb/bRuePcH
KLQkNk8mjmCD8mbps5VfUA49KKsvlexC9vq3EDSq+FhWTb4RUkBo26mtmjbn2fzJH+8KrFgbj/j0
c7oCPYUoSJ9kpdu9sg4gqW1rYPWhyM28PkJ0DK9GNxcEe4pGL7ripRAaICR3yFHKn7yr4Rss4bpK
zWztpIB47GgGwy3eFEpIRqB6vOAoK8Xxs3rznDA6ruENo1lZzA+GLa2yDEOpbpIf8+qjqUSOjuYZ
I0c96R2f0Ij1/4ESHpJSqMoyjghPWr3XT203UI9aFr2jpMHodasEEkuxq4gbPOHOkmYds9qAaK1n
DVggNwQFVq6y0qPf6JlzGE1XCvUug8qOU7i7xdKrSCnwlu38HJqW12O9N/u11gfpae6GldvjFF7B
tNZa3PHP91nrfYMFavyNzKUzz1fUmJCvcsFC4pSyyEkmoBABZOvAunLAJc6sOnZVkI+LE6qrl2BY
RZYc5xf0Rjd1bBFCuzziwTfp0GFOrK5H4LwWT8ZyZYE/Y7Ekxnfvqwo5fh1Tj9C1N8G5ald620RU
c9PWcBYENDoINskVKdErZ99WpcRh7opk4JmhHU0jaDp/bUfQURxixBwf2nZ7iJsvjf6oIut/WQf3
7eMGRHDKGMRfm2o08M371+CX989NC9XB8ucH7cz3ZYDN811qsYEUvHLVxwxEb4CswztkdbIMjWrk
+4T98e0oiwD4b71Riw2WYEey1EzCagGW8UE7mCixh/f98efyNXRSB+TCvySnuWuON3CCGQGnSlZU
M+CGc3tNPudop8l/6Jimx0ZRebfmrtHaoAkGhA2NacxYguya7EMBSisFKwkkAu2en4k1yjbo11WU
UF7rIFYk6WCVhg5izNMevfAb781PfOanK0ICFQoic5+7QqFoCzYCZtv4snqNONhEL5JKR76n/Wqa
fq0eJSLJAASrtHYxW8YCr7j82mteeeKDS/GPGs7acAbPPGSH3JXG17tveSMVey1VWuR9WiQAtfWr
2gxM7XM1Hi4Lxn/ijaq/QIg5nzJM68aYAdEvmtsSze8YDZQKtklHxGM3noImXlKN/mVYyXGKGQsz
j4pK4QZE736UxpU2e5d/fz8i3cglWigjU6N14HJ5fEAw98ZjfcU/inN/uJJ1R0ruSRdsU5rXaC/p
oH3xGoPVOIhTLNAKJa+Kv8tLN8WPdBNj51hSh2YxgFAyBLQqXGKiYz2mq0P6RjaDLrsf4QUXRmRV
eojji09/quw0cq6Hw4B2FhRcj5lTSy5s1+tv7kuwSnEaFcYyQbpZ+51i5292wyYvjG/XVJLklN2V
YClKrUJZhSt82BxI5U4dWliIbOZLBiJYiyFhyYztYHi4aX7f9urXcDxoqgxl3w1vDk2wD4qSMYvp
gFEfFuR+mkBXHIW5OVyHgUlz+lTe5LLxGolmiNVxO+3Xtu7wcosicqbiif6+/HJ3w6UXmcTdsGE2
aVmUQhFY/mTZxwoB54hyWP+7iY1gVN7pq/7xHOJ+2Kqk5WqX0AfjTnV5k9F4VL73Poyhkz4wr5Pk
hvc1A+5ItdDMoKmC+umolVt9hvyWlhgnuxmcsmju6lj2nGQwggJavT71tMEtjZHt2Jgla5ENWoLL
V7ULYoG5hPDCDsZRX1skJVbTuKo0aDl9Cos5WJWj1Q8Sw7Cv5BsU4cTyum+KpQdKnmB8snyiX0Iv
cXkpWSeIx2ow1Et7ZHcjsg2mcHwKbTsTy5S05+465HDd6pPlmw5Y0JH/qSRfrbsvagMmvGKaV0Wt
cAET5ofzbU6/XL6mfV/4AiA+2bGnpLQTAICH8092xoZb98ANhmp8Ku1r21ULNDMRFR876KXj/791
VLlalGBJges1OidcbXxcncu8kLhDGYqgfJ3d1ebSAGUC9+VifjWV0C+V4+Wj272ajSiC7g20VeKW
n5ye/zVO10yTvKB95d4ACIqG7WYdiWxYH4wrllgNdpgCkIagK8TJMTn73Tyox9ydJS5QJpWocB1P
bxFIVcelo3W/qcww7CdtX8QSNU5XO3tuByDEyoFPj6MB5MYE8fGUgwOIj8O8o7+XoVL0t86JXmOl
uWLNC85RhVdixX0VycyQRN9EPzFXvdajcYMHlH++CcFAHNTH3o+PhZd4qM6j4/ay9u3nBDdSCXGl
zTJjHkcc41Q/7/abj7ZX5G53XSID2R4kaOpegLlB42qzebdGEg+DUkDCeW79aDkT7SNt/KaLvZEE
jXZNzUP6rlrfBlOwFT3Y1ZgewdsnXT9gkzhhBT2adAajrES63W/SDZJgL+xYoVVVQ7q1+Tur76df
xvaZDr8N8k+yVyZ722ISmaxxjn2qQGx/zof6Y/6r9BKf3K+BuWAGoQ2sk+w7ZG+249UzEMzJnFQY
tC6gMBASU/H5R054EV43qTP8LL8PB3Lgupq7ssY2iUUxBItiRXNvzRpEjbuvVfE0hLLXJwEQJxH0
ylpzlgEgv2YO5qiO2NHqZW76Wf+qgcVmOMpyQFwd3nxtvaiLmBkkaNQrSh7bhE3CsLq0c7CE8tSG
Kt9fKmvNltgWcToB401j1y2QjrSPZHVblIzDUuLKZDZZ3Duuh/OaoSeUZzDYwCMptLdjKL13W7+7
tg/T++KazREK9kTto6EqLByhjv52O6RI+UsiJ9klCdZDC82adisQ8rrxmvXOtppD0X0Nte8S47Eb
D25EEYwHPrRSFnHj0eYwxLxPdHTy1M3/Ug8EnbNSnigeV1zSPiHuoGC/ouoEvFX/bRmRr4bn1vay
PnS08vFdstk2mp013kUgyFYaqKQN/ANIxdAgRvmwJQQd9cUJNOJH7amUsUjvv+QXOEE0rIWMtZDn
tArysda/kkYWUu0qBTabMXDjgP9BZCTJ9SoeianiMX1DSwSGLjkde9o7UTC7s9+76RkzitJPhl2x
NqhcgzbOU18b1BGxDttVR8MnSnkwNImyyxCEYMBSVmtWeUy1pt+S4WMm233AbfQbndtIIDzXFXUu
MAJBghzcddk5Cf58H8haiPa/RphhoT5hUl0VRyuxDHdEHxHkUI7r4Tk0dA2/OPEZGzlZy24LKnpp
/0ETpIob9J+vOtQN1D6Y6cFSyyD6ZDxOT8sdPfMuD515/56pGHw4G0zBLGFFTFyUHV5vvB7a+ZGN
Hy8/2V13wcC2A3pDi7xhiCniivUR2Hjcvj+vk44Nv38hU+teBtlXtxcQIZQAnSvpoxDtMbT7Ovff
FRmDj+z3hZChU8hACgy3u1F0s5oPk6xne1fPTBUvHbUM5FnENrKkTNViSNA0yRpPrd3slsdCDAva
zuohvZKvOdxVtS2gYEhHkyS18twlrnrkYbAQZv7hJGJuhS3ofKYD204DWWFs7yC3sIJBzSnWiWkq
ukeKRP8xxPRjR2IZF64MQ1CGoRoxB1rgLEkeOVFyFVrviU62UgjqoMI18U0PULcPM9Zjf64PVcBc
lKZUhrRL5cW+rGS094o2iGKXlJJ3U1EwIE60QLyM/UpYsmgeLr8ifviiUd2CCNXYhqaz0i44uGIy
VUc1jLvCjq6mqnOxBexkMFOSuJdclMhSkteRGYPZHh20NZjn7JupkAi05123AgleiNjhYGUtAIwV
fNujbp4HI8fEEkErCSv8y6cnk4b//8apqrbS9h1XO5o8GgY2x/zH3+cqsvn9biwaFT2GfG7kU4v0
ojJIav97PnV7WoJJCNvQ0tYaAoygERjQ0jMceFumrKFn/5x4fz2mLdDMIGiZ1cZF09twCHYaRx6Z
ot9DtHy4fBf7z+UFQwhw2lZPslJ9xlhvQAl/tJr6yzQvErez+5mCnbRokdQpIjhxTDVR6yJSZ9wJ
Dw84XSnWNHggqQZXFw8QZJZtt8llgyeaAWvBZkGLN+rWVdXczGGynMEwHjtTNIX+EKPrr+q7xikV
UKZmTTKeirQrJDHr7tm+yCz2UZqT2VqxBpn73vBCEMbkXWBm79FFjVk2UvVwi2KDWU/WdAQ/O+LH
5HtWpTDjf43kFNeJQ8oDRcosfrqsMf/jKl8QBe031Q4Mix0Qw098ZylnMgX/wn3vg133MFxJZ+J3
n8FGQsETTk3aqm3OjR+6UlTQjlffIt/ym8qx7+C60ImoyrLQ+1EGMU20YGOWgIp5glZfIlbwcljv
cSoxDHKfMrfxwDN9iA4yCXcFpGijwwQnaD/FOTfMjpmNio3Obtk8rMOv1JQlHLn1fuOuXgDEsbC4
sopSGVGdSq/7yulxZaHXeC32beD5gennHdTVJjM3gILlKjqWKoMFwHpZ64cCjYlQzyH56z2auIER
jJdWILlp8bFXXQ04C2yFLiIwHprXzWn6pZzfl4/eyiW4yTJL5qoZAdipIDlUn8LqdFmkXZOxkUhw
jXXU9G0yIXxmFWjs7Gtr+G5nn/4bBv8bNu6RTeBsXBgup6EPNnoNssEf62+XMfbt70YQwUgUvb3k
Kp/5afujsfZubj4O8U9FX7y5uCpMn4XfNNnOL23XL29ABUtB5rU3shbXM5xHkHVwBszod49Fe555
3x04gVx9Tv2HrPaYJEDbNxgbaCGUpnlmKXWLi+M7KI3DM2vd45/GlDzQJFqymxDe6iE/iM0VdutY
64kONM6cFKeO+Zfi8K145q/RnbxsBCM9voQsR+pWJZZE7CvqEtAdgtEJ+ZA/66oxkxQ5y+DwyjqW
mz+wE3lPImsjq9hT1LZkBAULZLU+FCaYznNQPZvXRuxywp/8t0zE3dD+5SJ1wab0TWI2dQW4KjsX
a6AlzK1nt6t+SlNa+2+dGmBYsJCBEYkCLAx0r3MLHzPrnTMbtbMWnl2/JwZBhudvEEEvkUpT8pU7
MovlTt19GKYvvUz59wWBxQe3AkbRRf6YtAk1RePPLm1uwuTWto6FLP237yJfIARzUiP5ktW8sUyp
HiwzaDD4KTFY+5r9giDajmpphrKCEEtgcUJnfKmi6RvZYL6wpQ/y37JuBJlIws2kCUhIwo4bK4N8
1Isv4az9kMjE3ewbv6+rlGHyHI3DVHBXZEhNWpYI7sfD5NtnZP9uaKAfzCssOHYlWLvibLAEzzXP
WL828Wfap/ZNG9OgyqzJAY300WhGHwtzg2UCk8uQ3WWFdUMrAi609FAq4O8qpVXd3cvc/DGCi0tW
tR3sAiFq51vUpdfJGdPplTO2z8SldVD1jnQrMDcMlw5bUNG1LdqVxjx9d0DwzVmvkqDF+qznsFg5
yUi8ZOct6OtAS9rkBeBoeFPQW916R0eTuTlCQT1zaq2MIluJye7v4Ks2tIe8+fQfdUZwY6uVsFJL
cE3Gh+i2uaXH/ko/qXetP2DjGMoVV/TpvyGK/iujmTVnNRAbf/LRdcYhNc4E43LO6NQPfVkNdbde
vDlI0X/N6AGKxhoHud5F3zkfVOiR++bn3wyiw5VsTnC3v8BEvzR60ZAfBV/26+igiVq0ifUpwuKg
P6mfOIejhhVN842cw3HP9KM1Wzc0FV9olvidFK9YSA82HNUlZHpYZuvQjcaxlajibjAJHnoTiw9V
bEYQ+WaaBUHAipUPoO4ZrzltY+3Hj5y2UZZx2T26LZLwquqyoOg3BxJfSccppOPY+bOvOX4wJFEc
127RYGyxhBfW97NWThwrP/Wn/I6hWsIbg2SVGRkM//9NrKhPETNNDsN5j8q7JChO6bGW8h5JYMSE
S15P2ZAbzzD9KXvoj8VpOslhdgPtzamJSZURROJ/Ti09IfR1B+QCmMtrWtHPxJP5aH7db64ItHGc
7ATNkCJB1UhmOsb6grDDIEE0TOq5LLrYaSxV+agv6mcLxTtZILL3pGy+/QZkCRpWuQlOe4qrOl1V
YFZoyk4cHZtweL0hOpsfldkZUH3w+LLyXObA93wm0zDuqWsUfXyW4MCrvlr0iI3cZyrMIX6Dqbfp
3nQqaGWO3dOyRP3uTW4BBTOF7RMK9i0AkH3gXJ5NoOGDyXYMtw/kFcO9U92CCd45w8a8cUoAFqkP
KfViir3W7ynlbjEE49F2CZo9DGAYLa1B+GRGGXpam5VJ7OEb14/+SxCgaKC4sm0THHOvX3SeYhiy
SI3BLRSf1XgDGZMoITc9r/T+NYLY6Ic1EnQcdH1AFa9CEWWNnC60sSYxqHvdWcP1VFiyBvQ3FyRA
CimjWdHLDLIOrs0G32TZ1bIwb9ZlrZ/8ni9JxqO4jTWcSwxxzCtgclPziwj8bOqKd+VjldYqeVGS
axIr4nltGqO+AGpu5ugxtlG66Y0pvrsc0shQhGer0m5GBhgoS2H5U2I4nfL1MsLbhypcjfBQ+8ok
NeFnll7ztEqGOfDZcp7bzg7TF/qvs5UCnPBUQeDAkOcGHGcyLlAqWLCR/Bf4cVzuHtXKky5Tk52h
8HAXgiGVTAPi5P4h21jSgN0mrv1hde3DcrVODvoJLp+qTN8F75/bcx7TGI84HLyMkkOKoQHW1hId
lKEIpoJVvTrU/CwzxddZ7LP+WxvL9ty+rQg83xgWOakUBQjynJfbPCplLgxbrbQBvUbliYDuMPpU
aIcR3fy8sT5OpctO98X6B1AkebcVhL5oGxxcphyW/q7pmN9N0/HyDe1rxQuIYJGqvFui0gRITOyP
Zgk/SI1/Ta76+uSIYI6suUxsIye4H+s+VgpfNe/GuPH/myDc82+uxwCrWVt2EKSecn9s+tu6lLk+
mQoQwQwpFSIHhQIDVJ5+ARVof6gTNs6t4FxET+z9VEnej+x2uIpshFJZ2ugKA+A0FwdwUXqGrsgs
kQxDsESz2dgp/PCADylOqxmebHoLZk2eYyXXnN/coM7QS1B3dRscQyAppdAoscEls4xkQlkKuj39
pvpVg2/i6ec7FGIDIciVNJFW9yWsQhWfRwQQRWhKbudN4Mz1eoMgWNRVM5B2SoCAcfXatjAPeqzG
B9W4mbNZYuLefh0KWIIlzRa0nVXcxsV55ShxUJEnrBFztKZ1JwMzw1dW6Zvmw+Uj3Ff4jYSiZbUM
kKrpuCY96L7zPR0xllavj53HVzOYqTTBJlGLN99XSxaGSgEpwy53+mRy+jJY9Q8Sqbi9eRMevUgl
fl0xtNqumDIbnschNHSNKo/hL6Tunll5hlpimGSHKPa1YM5s6lYbh8h5WmNMOpr34S/L5ZPX6rHo
HRmNpBRQMIUsK9YwMwE4GCD24Fv0VMsPr+czhhQ+g3kDw00y9eQ/+eZITTApmwSNQMj1vzZUs70M
xgA3DEWZPepVQZjcW64V8KXB7Ekvj+zj5UvcfXvgV7exPIZRiwmvOx4XNHToACzy09R/GtAdW1Hf
iv4yE8kj4L/0RrQNkiBajM3wjRUCabW/dwzla8uhjStdpb5rhi2Gw8NIIqgshaeWg++PjRmHmWno
Gfg6CWhhWZ8uH9vuA3tBEYvkxlCuyAOsg2tWj7VG7sLUCtZQ1tYnQxGCCrNaI/SiQBbDPrUqVhKH
12UYST7fZCBCVKEYK13HFSBLGGENJmbQqvvKlq1E3f8u2JyY8JgmcCL3hoET+7OqCJztEQL16XmD
3PBDlUm1q9dgbWeqxnslxHoZdn+olbEiYi4xDG1Ud1m0HBaDOIV6HUmpjndVewMmOJU8Uaxu6s0/
HyH0Oj8U4Pv7jc8eHetp+LR8/hsf99OVLOO0e3UbXEHXe12hud1DyCFb/TzUHlhOHGbKOth2n9Q/
MExVXxulUq2zBkuMEK5pP1rt2Mt+f9/QbgAEPUcjdU8aDXL0nnIH93iID9aj/rH3+Zggu896icrv
KwezYWRB0YnQ6bVAU2QgkprhuAzjV5lmwVz97PTeWaGFoSEb7Hmb0+chB5J0f6Px490En2E7jEk3
AM368KcX2KYO1uiimaL30dZ6YKes8lDVfYeF2qBy3dmgmvGcdQWciWuX94r10bYD89+PEwmSCc5j
Nvt46njgpgbWB97cZUUOXwN7hxSrWx1QQZCtxt7X+JezFJyIFjJiFTywabtjrVROgW2l4e//dnLC
a46xsLnJZ5zcGntpabo5uwrD6j9ej/B0tQTL58MagmTsNg9nF026qhTkbYXi9QWJFaxez7Btj1vB
FstFEMBgkdqBz83z5SKtjK1630z8czdi7apK89keOq4Ny13HHuPodPleZA9J7LZAWr2bewoA7B+9
5ms/wvE4pI4BGvHWae4Sz9SDfz2YL5ygYCryWI27QUEMqHWn2XyiUvf7tj1HQBDMA42nYexWIGD8
e8ZX1mP3kPjZTfqF3Nl36JL02sRt7iJpuULylMQRfeRQ56XOuYGobo35eiVnY5QkRfad/osREtkh
yrhY0bQADE5Mi5fk6fwzf8Y2xOJAJ0fmD/+HI3lRQcE8qGZvRmPE8X7ykL0E07x+Mny+Ao/vxpJV
yzRuCt7EtBv5BFNh0AgRaA28+NSj8IIeskP0G1VA+4xa8XF0m1Nz37pp5iipI93QzgOzS+CCCUnI
ottVhudA0M/ICabDo4kWTU6HER1k8dt+iPPPyYpJfpUlLSHc1Od5fF0OYeJVuh3dUbowp6rWXqI5
ElsizvJP/0fadSzXbSzRL0IVctgiXNzITFHUBiVZFNIgZ3z9O0PaJjiEMc/yxgur6jZ70N3T0+Ec
tW5SQqhucuzpMahk044TTjj2zy7zk0IVo476XWpkTtFez6Lo6qHGifM8RZj4MeXDBEpmKBJh5Rxs
7/PddlCkH3nDCDQmesy6GYyWht9vutYfysAekzm2A6TyrdmeSUicKBRe1C4m7rZgnkHQ413kF8FY
dmZCy0KBcZWSJxGbM5kJcM/dthhe0NeYHANb5akw0s9Ufy2L11ErJNfxRXVj7AWh1zi+DCB92hbK
+2hMGFGiKG7LCW7dNbvGOCs8Fhbe2TFhI7BAWzwM+P20Q+VOAlqTqt3IeeXGoszZGOVZORMktLjL
Y4z846E6FLYcVE4yPtcdzxjWAy/wJtGKloFrxCJO1kY/dzHNNsF2u1MdZPBu/qQCLJdm8NEjF+Rg
9Qst5NHYuLC+si90QaPyxj/oyH2+G7FZVdrTtXrde6Ej2nFkh7wK1OpZLoQyvtzmlqAbNYSmQm2r
oJRv79Pw+TdMzwI7EMaldBlTfR8VM4K6D8fKglmUe2DX25bScBx3/ej+lsCSilijCByFIsDjJ7yb
kUJLBSckrbvsuw4G+5wzg5gUESTM4NCTHZTqnP5H6Ym7AMT3os3v16/nGQuJjDmIdSNqw4hTe2WQ
dOanBt2kH/m+9/TdtDd5VfdXXuVPUXchj7EEQwQ3gdZDnhABqXl2i2NxsTxKbBP7ZHBnh45dWEDc
2Ie8t+s/uNr796Pfd2H67ZCCZmvA6Ra/ABINMHQwPnvjXXAf7SlQEI/PdP0NsdCVCfRZmeCpUkNe
46VX9HEePo639Gku7ifD3rZ+rjAm2gdGFXadhYOlNV6gru7axMEQgUMfLA0vXVz35/eTZMJ8Xgiq
FIkQZg4XrfsZZcSueOjC9De2LIUJ9VGAmaBOgIw5lMud1DTzPrHGZ6UeZydM9dpuJkXhXF+rJkLH
gTDRhxETk32JYcAwyIsRd2b5dcDSVedHrjC5OVgNKFdy/iLzqm1rMWUpkPG/UCUlIRY6kxmanoPi
atbLtmGsfaqlAMbhkkSZJ4lqJEmTbWa528ijrVbq4b+JYXxLG9oYYEQQo5Y3Mgywui0LzvLHmkEs
NWHcyVTNekyoJi2pUzsaitSeZyO3DUEA7a3VfjcHgbfrwjs9xqsKVZ4xO4bPIyVnk4BQJ9uZKmeJ
h6cX40zAM+x7c4BeeZXCoe7j4FcL1O6+fBT67jeSmuUZMk41ZAQMGj1kiemxNBUvFh4iNJC3bYHr
RcxVLFr1MGvgCsKlImE9CKARWAF9Eq8NXwEto6XYIC7kiKQ3IxstFop9emWValoC/QqxPak89Kxt
Ek1YsJ5da0zdAJRPkQU8vaK2TthF9bV55CnNsRT23dUZQ0vECX8AZoPKEgj9+RWBt22rST/PlpZM
tACUYyln4FwEFiEG+2Vl1wdWaStGfMAGypeOxKGdCSLH73iaMREkwC5S0dJ3RBNGtqRcyHg7TT+2
FePJYMJHaAmCNNJXq2Ic5PDQBS0Wg3izDKvp1dJI6F+xSAAEKdQqmc7bDY7ovM4dA4/hKGDjlBKG
YoSGszS8eikDydsCUZJO4fUYR8jTSQvSGkeXacZDAc6vwImKXC8cKZDr7ynmXvwqSY9Rl07EzqQR
cQyIbp5RZd3X7QNeDzJ//yWv3f2F6oMeZ+1A43OZocgsVhEkqc+AqhYCGFOOPYpirLgQu9QeP9vr
u1QmnxW0QdUzhZrOW1LizoaNbsHrsEr0+K8XpFAPXJz2a6670LGfhzJrqBFV03WpHwEbIvLYbf8h
tL1rxDiDIaVmmtMAqt1r1+E+3wlXbWgTEOoIfn8Jd9wdRN4RMp6R1QXGhemLmjKbqE6DLUs0Z/Ek
oNBZ1f6/WQnjIGYgt6NI5xLk/JeForrW3wzBH0XdOhMu2m1Z9A/fsg3maiVgWbVq+r42xLtavUS9
yRGwHlMMRbUwyC6DT+6jtyMjaUG39TqPdZVmgl2PexWtuG0tPuPWvBrduxTmRu2SugTOAaQQzP1j
gR1VdcM2VH9K0MOkSNLkqAK4BngMPJ4dnn5McBmaacBlDslTLzqANHe7vEJ4mTh3zlrJRQdt3J/H
yNLxGZUx1NkAMXrd7xNzvEnjbg/gVWeMeG2x9SD1LooJF42sBqSI6Zge+VKaoPWWbVGq7DoMbS0Y
d5wvt54yvEujnrcIF5LVFHJHZwTmQj+aynhtRaJ+1dStcpN1YoujLGI0wZPKFiSlP7RThGXfohV4
lwRPayak9FEuBDq10wbLUhE46EQQKeNieox+NS7gH+wESVO3F4K9fLd9BKsWJFN0JxPLCJ+whuU8
rkC/ifMWkDjXYvlTji134ndqVl19IYdxdZlY6gzaOshRYKy3Kq+Uux6VFwIYV4/nYhCCFgJq9BJo
EW0u3BbMEiib2OQW40a/le0tBDJeX5EoUbsUAoPoEpqW22P9nSSEE8FWqzNofv/9gRgXV8c0mdUI
t02F+1NCIp05DY0rbxTbNU8rnjw2iybIjyNAl73d15TgHKZIUXpfoa4f+3+NZkhj57t6n3JmAVlf
TF9XyJnn7qXhzs5wDI/tVOAKIHof0vxj9urupRJ5M9k8AYzvtopgtqAxRkZJ/E55sgYexzrHRdku
haRnQd72OCJT3NcVmFK602zycIRXQzxW1zHJZuoWCPo+RkKjkDIALeEqbjtfHBJHlxq7Ux7zOeHc
JevaGIAuoKTMGJ37KAgs3YMhTSaen/qJ9BE25Xd99PN3gtq7DEaZaFRJ286QUaSHIfxZ5l7Vv2yL
WH9IyO8yqFksrg5NTrpE6iDDuEbiPrvDpXikXcvR0wDzArbNlrv4tzp/C8hHzOUZQHf6hFuYkHhC
6wMJzNtG3rxXD9OOVvdMj6PdqjnQiUbgf2JDjR2Nbisja9SxQUpzpvzz0p7yKaE58IgJH8xbuBT4
0axBfs4Ld6vmsRDM3BN6ooS5XEFw/XUEelUObAA5d6TaaXZU1doHVJpi97xEavUCXohlb486w3qt
XOPxOd2gGdcAka3TL117TOI/to+WpyBzbdQEvOd1DwXl+SDFpZ8OWGKXOU5Gje9TYr1Qh7k0wqmx
KkAi4xQlux/viMBxMM7vsyPSejYMojjj9+fpZIGSd+55MHnr9/m7Cux8tKw1dW9SQxhuW5cOEKMM
68xXFIL2/wEzXH+nL+QxcSkPVZH0VJ5mY0cSjBXhMfRptSre8daRubox8Skx+7gHSR9apMfGqw/K
3rizPPGg+NGeHBN/5uw5cOXRz7mIVanZEKXFGJ2TTYDxzPZxatc/5jvyy7SLh2KHsRxeWskzEOoF
C4lBnZiookOiJThx+U0Wf6uToy++FxMogrGtix4Mla9rMIo77+fxHJx120SbDLsW43F83nbc9cxI
VU3FwBQ0pYz+qJPQNhM2hiGxJG8crcfhOftae6880QceVNn6q3IhjvloZFbLbJwRkmoXZL3O5Cnu
uMdpXnq66uMAWsTnylwNg5qGdzf9zyeIu0iN53pOJjpyJDqCHTnFS3+K3CB35GdyettNIE6dnLSf
nMNdDYtIBCVDBdTFJxi4thzTWI4HvGT9eaftMAX8ogROcJ6Pw7l2SkcbbJQ5eQNq67f4Qizj9Z3a
ayIxeloOHFENJC6giHzzULmDGzr9o8Clmn+1kk+heSGRsaImIlmpqVAU80fDuWyKrrCrTugeWqNA
2RO7cLswJ9ElkchwiY0SM3qgWk9zJzdqxYskDGQVmHhtB90Wm3x25+kx0NKvctiDybf2zF5IrvrE
Qh8BsIzkZrT6iIe2uJocWLKFJQFd0XWDuV3i2kI5QME0eiefMm08ycmui1DyThqPYxX0Mvx0WMC3
A1QfSBBFthcHwoIsFlSkvn/NveeiLUle+SOqfPmQHWRQxBrP2WnA/xuPPPqQ1SC2kM4YhyoPfTFl
eJXXVkW9Ph/sfB60/baSqzouDILx8zS0JHx/GIRgXgfCi6TLRyn5qmcXHIoncadNXhcdP53pQh4T
mkV0D7RohDwKvIFqIgYMYtXegYJ0FzwLjvkw7Ca3cOX97fAkaI52E/nbCq8eK2rhmgK8VesTCCNM
c8gKrURuKbtWi35C8GtbwHqkfpfALpjMZqxFJMU3a7zAB6CDZ9ylZ7rqVPrBvycDoi9YEHWCqEnV
ASbBeEPfxkWdDhCmmk5CKsy28KbR1+/vv0VgJ+PjzaOPmhaP86s+yk7FymeHgcnBrj2aiJd+K+3i
H5wjXL0JFiKZOhxGE4MI+RB9agAyBSVuefSz/hADg1sElnRs2s0P4cF6kEVHv+PIpiHws4X+daKS
yPhdb9aVCWKbNwul0DDht8xpAY+BGoST+zw8qVV7RICRaXtGV1lQNRmAalPX5cjIBa9XvoW8pyLv
95lMpce2U5ZW+P2+ukj9H1Hy5XfOa6EA83gxjMRISiGjg7SUa3Lepxf10B9rIAXSCZ7KsLcF8hRi
njBx2nZ6SKBQId9K6tdO4UTEVdtb6MN4VJi2c5mkBR0tcRMiuWESunPhz/U3qSC/E4zeZbEDXRre
SXLSU12qcJeEhTtYtbt9XPTP/WTOCxGMK2nSPArGABGqH+7faOnp/A+PwWu9OrCQw7hN3jVqTUbI
odUBCmNT7t+qA7wAvnr/GxowqBTEvE9gd1Uf5FhdhX9OISj9SleXJkdXHZU3FbFuZ+9y6L8vHhGt
3mP7x8RFMWZftcyV+oftD8P7feYmrOIxabMIekjBoy78oTdchKHVSLY4Kcb1wzCUxcmCBu3O9Is7
ad//qDFLj7VbOtqpJNwMfjWNXghkQoE5mwaqRBCYjhfViH19eBFLHvcwTwjj/0ohyKKcQ8gQXYgZ
e2qi2VrH+Tjrl95CFTYK5E07dARfB1QQ3nimeYrgGCBEvDd8SpGuc2tPq3HHRE6rKKBx0tjx0Uqe
DTmwOpQmj3TwMvZaXDrJFfrIsTPtKL9KWdkNUJQSL5O83wur7+LZUNSGlpEqA8SX5qTaBhJ/hUw8
mJLVbNPUAbClSJoFXMGPPlX2wpSMBV6Vs3YngtRHritf6Ymf6l4UX8ncM131gHd5n5aoGkCVRTG+
YuMp2DuXTmLitWiKUiZ48QlPOl7lYd1uMOuC5REslygi49WTpNVzHuEYKaiN4mKqtLKHxDb+3Nzq
Ey4k8WocWbyHmCedrmPsbejwHkpzv2l7O8GTbjtSrXrcQgL9CxaRcIr1NEbVHC+uGs+6O1LtJB7x
xfpTeCGDOTcd0DKpFEAGxtzAOJlcx9FP84G84nimO5lc9IiLx87Ti4mPwAbTS6HCyUnyTY6JY+Ab
p9wtEp4QJiamU1dWxIAQU7wUlnxAsuQaJW+WgSeFCYpNYumJikF+Zy5L3yJd6qrpCPMWQ15LcF3S
+6OYMTc1UbRypo/iIj0V6k027NL067a9rRefFk9fxuCUWCRmNIg0ZwG6N9ajEtGWBydB2HMpBxjY
ZNCS7r2RV4hf3QqjkPZ/Pfmp9gtTF+Iwq2UTkiuPEsUVfnwxJlccMH4C2cqR4m2Tl+rHpBzQ0rX2
24qvu/K7dMYgc7lrFEWC9KHcmVOPlz8PjWq90LxQkDFH0E+OyqhAREwMu59AVhHFIMuInVi66dF3
wEyyYwE5StdcbIRyAsk/fFgLzX7w04I9jIn/OpF0Ka/g5eYFEyP4tDjgyp6fLGDtAE7PCUQb0w68
jHH9RW79LZadPctVEulxhA3NwZlpF9spfOOqeeNyeTad7Y+4fgUspDEZt9ikuh7hUfe6OQl6L/BW
xRcLq5PNofW1Zx7SBFc7JvNuShQ5Qg3yUKp9nfJvT8kTxX+u/eqJB0e87v7vR8m4fz+RLg5ECBty
z5D3JtmJGgf2kCeC8f5QrbVCkSFCrB+T8mlUBzuNdtsfiSeD8fPMSMBWZVA1AM2hxk6TX0YeN8Lq
y2thB4w3k0AdyKsM7DxjwT4F/HC0T3e8lxf9mU8PvIUYxqOHoMQqcANVgGDf1qMr5teGvCvK0d0+
Mq5dM3dMFnYmVjwgCHPN2A1CyQ6DgKD3wS5f7sWuxusb8RRjgoUsDMGY0LQjOpivzJY14JyTk/mT
bpXUd1gUc+X2akq4ZJC8MMXCzrXjbJRzjNtUkJ2O2KKH+mRwADxCRLCyrjjP2S7IbF7/g2MvLA1U
DkyQxNIQpSIjs9E+fW4wvl3pfi6HVxMS2L63hyDmXDk8oUzwkIY+SsQShxwox7T142IGi5oroL9e
dHQEox8mj2NHnO/KdrLArNhLxQSR6iW4UKDswkkap95HX6zvtIOWY9qsTFzl52/INUQF3AUA9QD/
DmO/RmIlZRTi6nvrsUo24vLLWHp1gNun9+g4KwAg63DPlUwPkXXRpWTGkrFekxpyAsl/rUYBaFV1
37AchHPGWbFYhSVYiGMHJjuVTMZIU863tlKD8ogbHxvN6Y+9pwF2FxMiVwDqy3nYrquOs5TMXH3z
3HfYLYdk5Z7y9JB71PbVZ+Dje8md5qQUViS0ccicL8s5X3aqR5yVoJzpl6U1LnCBNS/WlYE5EXU3
Yk9ntGUub9RaprZUlLkGy0yPsFr35xelgGaCJ+GbIjDRp2V5aU68Nvqa1ywlMrdiasx6pUg42kY8
SEprR2np5wSz7C2Pg2PtblxKYu7GHPiOmCmGblO0D4zatoq7Mfu+/cl4Mqi2izx77JUpjAJokxFP
FKxdkd02Sc2JNLyPxNyMk2CUkylDEV0EXVQdHNSguvtvejAxZQb82jgB+c0Ram3fp5JiJ3F7rCL5
dlsO7+szEQRbNkkNpgYUI7VzG0WuSr5XauEUROdkr5wzY2dr5hKQ5KYAQaXgSuKt1j5vK8L7fSZC
KEFTyjKNEOnoYnEzxgzetgCOZbFQg5FVkSKL8dHr3umKx6bZNzxYzdVixcJDLMb7tSo368yCEpMz
Kg6lAAnc+YqWzHzKjZc81hdelsdTi3F/YgG3OKMpyaxfelKBv9PrLB6aJ+/j0D9i4ZWTJs5SpUOI
ET2n8y6VHre/zerrc3lwjNuLUyLmGf360j3dvcboUYagCez5m/9jXnH9VkBzVEOtUcRUyUdtjHbq
CRrAb+8wHe+w+od5bj26a92deo5d/8PV9y6NUS2N0iKO6KR0cEluKMp96pATOqX0TqBDkskFOJfp
D86B8nRkQpzSaUUFFFnkjBDslzvQFxIwGb11m5u9eLctb91A3pVkw52GVQGNLh9hsKoI7lLsmGwL
WH1kGMDE/eujMYHOKtM5KumCIaUyQvcVA+flyXDoBHi2s1z56r/JYwfOZaOPegIya7StygfAHO1U
wW4Sj341yRP30njkzd+th/K/NWRnzsN2FrtMhkRZfQ7i1pYMZElfYkvxtlWj5v056XyXQ01n4cy5
FBoV4EoRCONHqziq0jlKOZnmqjmAEYYWc8AH/+oTCxG9iA2nV7CVrK56Ox57ciiFruDUA1YLHMZC
DONaaF5GQ0ihqOjW5AwyEPrwDH0RE7mRx1uZXD22hTDGo+qSzHVFt8JKjN92sq0K163ytP1p1q1c
UjQw6FFbN5kLJG+7UStCiVo5BZzGAuZOu6pc4yjvhRtsB7vb8tZ1ehdHv+PiO1mJqJVBhjtxNq/L
/iXKfRTUt0VwVaJ/w0JGN3Rp2kwwNwoMThsfQnqh8xq1Dd7fmwbw+pxYxFOKsYo6iMLBokn/KLtt
ctvGTqZwOBf+wfLeD44xhlhuUQmI8Z1qd8S0Ep6Mbg+sruqAWHTglinpV//ksZKOvphoon/E8n1k
QBcwCx2xr/Dmneg1fo/B98p9Q+IJ3fH3gu27QDb4kbbWc5neWWhW/ZI9yrgol3b/SrODOrdvcOvr
NOhsqMgGv0LVVEVqXyWWB4D/uIUTufMt+HZBdWP+joUAJxRs1PhZrBB+NEkiB4aKeIRnYazYKQXi
xWpJP8WHbdOnV9InnWS6YC3KpmSx2wpjkWQqofVecqCYLuBBBUvR/zFhQVPjLTmMwecmyUimQI54
nM/KXvDAvXegfeHJ5lV5VwP7QiXm5DqxEghW7uFbnT9ldyLhPGdWfVc2QIMsiuCYYSlTxjrpCEY4
kLPodicQT4pe2o63uUSTkc/n9S6EiXpdkRVp1EPImHzTx+5Ua6dAuyR5Z+uqF5CU83Jaj4ALpZgI
qOXaZFgppnlFn7YwMcF/qRLsq9D8b9qrV7yUk3eIjD2kYy/mlUgPsew8Kb0qJb8DNM22ca9bwvsh
MpZQqpWkY9gKRTMVcCd46p511VQ5QlaHh4zF0TF5ZYYbagiMFg+PasRgsWhXyaHBFlODbRjSXbfG
l2Y8R1m721ZuPWlXsMqEcWK61cRkm4GqkbGaYefkbHoUaBV9t2dZcxLsG70lgGH/W3iMWPr9Syj7
xO6HcW4i2quVxqc0vbHGO0W5DfrY3lZu1TwWYpiXdqdZ5jS++rDsZmplE+kiRNxFiNWAvpBC/31x
7atEEaRIQFCqPLolQOdWhLtyT3Oz8pH3CF5/eC+k0Rt0IS1KE6UW6ZSAiKkcDf1DPbGbfk9HmhQn
c2XAeT1JP7fPkSuUiSNmNs9hK+J7UQAEupaQfkN5cXIbt/0yHaa9fhcUHkcm71iZWBI2mWIoGmQ2
HgzDQJ+0D/FOntEjLZ30nnewq1fY4lyZUNITqQxTOlNPmSQbn15h/9eQIM8mmWhC6TOHklqLdF38
ak6KLR/pQPEQHg30RwMb93Rxz4PMWA1hC+WY4NJJnVCHEZQDlped6gct5nSqeAKYKKL1OjhwadlE
Lht7GMi5HUxOJrp+cNhZNS1ZwfA6c3AW0Ye6TJGIFu2PAQOpFrnKrV8co6Pe8+nCxH7RX0KYg+oj
xQxnOn6Qf52O+jHf9admsMe7N8Q48069+48CmYNrxDYNDQq3QCflkz+IO2NT/gjy75+U9FNOHC5I
0vol/a6jzgyza02Hxx2lsJpDdMsFW7JDT78RGmS9lm98AcACx5Wp62wcKsuc2qZSEekUJCPJr2X5
hHzIlkuXBLy6J7WALTlMIDbRPDRT+qTM5GdVuZfHcl+MIL7NH4AAxLmvOdaoM2F4asMkm2rIapqd
Md6JmWM2nMIMTwQTdOe6mNqOYlIEmdvoZwF0IzWnesETQf99cZlYKdLclnJy6clBVEynJich43aK
1iP5306lM6EV++6mGdJOUWnZ+jHzMj84V4o97LpDjX0Qbq+RZwdMpJBDS876CAeH0XX1OPh4sZ7U
ZxHNPySiFI4i8qYzBs33vA1F3nEy0aNpy0wcCRQ1sYylHsL8We5+cgIG7zCZgGGFqaoLNNIi10Al
iI7yRC5m6uhI7okHEb4a1lVgMargIFHAcfHRPoiaIcEecFmZxWkkuVNw4SfokXzy2XcJ7KaQKFp/
pp9xcpiNY1QbhxYNkTR2peCLbCUcHLXVULQQx2SESiur+TTRW14JMTVRh/opaowHvVBCX9aS/3h+
ChORQpLGWDaHOF3IHdXaaxgr49jD6o210IgJRGEXl6VEMDJBUzO6t2nemD/lB4p7ROHUht8ZGwJv
7l8moTBRiSgTkCnoqFUo3wbB6Pezr3HX51f69zIeQ2B9Bbe3ZCoqo5XQGYZohSEw6D3hHj581fgo
p8GBLQKcOAqRnD8Sh1fbX7kaP4pllAOCTT0aA8SOcdXa1dQ6DYm8PhMucq7c97J+SDOCct5cPeVq
YYtpiNo8JjNHiRc0P3vex7+EiczVVBq6XuIvKXPgNooeUZ+2DeezJ3wUwATlPteNSM0hIJxy22x2
4vhVSO87db8thnukTDBuxBQcP3mE8ZLuDf9ctVMMTI2/Zo8GYsIdXfochD8qxgRhIYutIExilPCS
u1wmdkgea4WLqvf5jvkohYmMSkURxzocny7cY7TFDhrsa+t7xbi15qsiiZ26qLG7cNdJDzXWLEPp
ZtKuu/hmHPZTpHOu8dcy3sco+uGvYauYfVFVfRPgr6HEa8EtXZ4o70eAoeh2uafL6uDhGO2cy9TH
sVK2ltlMTa00FT4uwBv8tq3djvDA0jmfk4UPKiOzq9MEqnXNndLv1PFq4Nro5zv14/Ex0SZoKkkI
E6gh7GkBk/ayNU+/VhzZjnc8MnDemTExJrIkQxNqCGtlV8Oo74gG2LbP8Y6MiR2dXCqmiKYeSBQO
KoEHgKG+5oQPnhZM+JCMJheDGDIm5QFVRczobevA+30mbJShEBBFw2fP9euuOw68jhrv95koYQZV
K1g0vqrNWatq1Ma/byuwUjP5aFRMhOiIHE4qNaquBqCJ6uQA8TETO/ZHR96JD8U9EG44H56jFPuy
k6dWxbsESlnySz/+KHnNzvVgbsqmAYYxDcADjKOUcRqJcZQitr6q1DhZ6GQ+uEHswNZPpWrzqjLr
icBCIlV58UJJ5XQejRASVT+5wZTZbfMSXYPg2c4O1QGPZFc4aJrz77uF+HYLqYwHxSQOQlCr4dvN
lzjaZ+Aa6HndwtUbZCGD8SCNYNC0zyADeHmvLd3qZUq9IHHbJ+F741KaIXLMge3eutrDtm2uBoiF
aMa58qo1GhScoV52bEACUGd7cf6xLWOlsPzxDBkPa/pQTANqK+LtuItuyl36bW7tCXkwUlPFIbe5
hicYDxWfK5ZxO6A7xTmJIbbfIZKjUKkfO4wm6g/Yxj4KvgyoCqd42tZ11e/ez5OdNtVSs9KnP83F
0oAbwbnfeb/PvFrmocm7QsD3MuQbvfnadJzq3bo9AN9SwhPvM8rH2EllF2gZks3kOwkGm/RnteFV
Z/7Bld+l0Ft44cpaimXmvMyRlHzLQfJzC7bH0f2WeeO+PeZYuZkQF18Xm9ztr7MycgVLtHRdsgwN
Yw3sFJSuymk+S+CAkH1afhj3BrZJJUfd57+XfC5EMU6N5+uMGiVEGcI3UfYbiXJ23nH0oVH2U7a3
EMK4r140BbFMi+pj2aIz+OizHboz9jlt53eY1j6eHuPH5SBbMTaOae34esIiitAT2zK/cHSiB7Ol
E+O2kS5i9TGHFPn21LvtgRKD2ICTAhHOgS5XDABeVX4nDL6fI5s1m2MZytqEj9XKv5rkSgmeJGHP
0WvVdRcyGNe1KjwUTBEyJOmcYx4csLJOgJh4beAKdWvgyv5mGrCQyThalJIcPGc4y1xp7KjcD51k
c9TimCDbvTYKRWkLGWqFX966UJmTom7dudSF+TnzSnf0gxGyEJxRpKVqQGl/gsvkNXZ8lG9oxau8
BN62ZquhcHF29N8XQSrRoyhJeghSYvMQKDdlX7rh9DvxfCGEiRI6EcHGRI2iM+tDOhI37ofDf9OD
iREpJVYLG4iwkKK1rSdKgtPyJqVXL1tFFEH2bcgqpt+YfJAIAK6cLFhaEWGM3Za+ih4dEEr9NrM1
bFD+AVio29znPaHoH88Gi6VY6nSLj6RaYxwNBsQ2+Wmefs1V5uIF7CTd2eJtsHFVZAwCsPwoJQfU
IK4Hyae7OmFlyzeqHX0X0Vtwqp16Etx/z+FGRwHeD5axkLrVekmh4XAcf8XZWeQ9f1Yv46UAxj7Q
KAkQ1+kR/skKMEm7JKLpWXygiOn5bbzrTmJmV6q/bZkrE2UfdWMulKqOG8xPQPTg6L7sqM58km+y
A7rlwBbimcrqM2ypKHOxFEBMH2Ua5JXQK8+0pRfltvAF+M0R8o3CFX+EO97XW7vMFjLZ5TmhxqDF
a/UyN+8APYNSKTrXU++mMueRyRPE3C6xLqLRoeEo4+JGyW4j4VKMcPco5qRQa7fYUiHmRgFeYNnV
9EaplN4fdcMr9JITsHgi2FAiSgAFGSBCTPdlci0anPcW76iYmGHletun1A4SFfdH9TK0mpM1iasH
z9v2/fp1N6KTzESMetbDPIzxCq88OuGvO5jgHh3jBO6sALyCrS1cAhvWfkyOgbnLGodLH089aOsv
YKJHW/fdaBGc5ZTuMV4TVfdEv5IS15z3MW/DaO3CXJoGE0i6APTCYFihTVc/rr+F3bH994i9HwKG
zAQMI+kwC2JRF86vs/xOA9Ro+O8HrD/KYMJEX4pi2yY4sreFwRRot/GlBLQo8YQDD/WSY4ts0yuv
gCJZChBWauASGW5a0Zfmb2XKedZxXEphogPKW8mgVBDThLfJvDdlb9vSeXcj296SUlHrgHeJ2eCv
6Xcsje6BC4knfgfIEtpmBcXeKbpweaZ4p8dEiqLqzaSlnlwL37PgmOk3Ouwi4G5yruW4C8tmO11x
FI4j2O8wzv2HeoxA/5w+pk7j9l/oAFLoEmf7NDmOpDBho5rLUQwliEvV21o/Gt1Z4daceBbBBIZQ
IYWZ0HxN9csHxa0uRLQNj76w1B2gPK/VzI6fttWijrMRixQmPkygPpYIzXWVvnLaXLwOW/3BzBO3
qrFpIkl2LaouoNMet8VybZMJGupY67NGs4zaFY+v5NauUfmmi9qlhnV9ilFcGbbIu/p5J8zEkVyZ
K13XIdbUVVtQCltv7jmacUSwiE7pMA+CmeNEewst3zzAOJ5EcYmd7JxhgxvcnfwHGE8mE0rMJCv0
aYZMqbg2rWMQuNtKcXxaZRKMmGgkHWiIH+pd3p7MFn3V+QgomN95uC6cmm0sT+VsgaQW34ccJgGz
mpIt3ClXAcbJ/NZpHxPgfnFU42WgKj3bxWul6ADjqanQrZbcAZs7D8VdTpdDHIm4yrxXnBSD/7w6
KCeasDUvNezHXByhp2KmtiqHjmY1zshfd6cffsO9VSaiiFJttkKEZKfd0UJA4+cSQOKlIx5+/szj
yOApxcQSvYzx4NRxkqqAiCWR61gVnCjihklO5FeZ2GEJai0aNQ4v/VIeqtvQM8Fk03vZTYvBA/63
4hk/EzMssYeJhBCngRa0xcJVX9eOFNZO2O223Wy1gbMwf7bkJRutrIDoj04Pl2fa6Yx2nWIbl8Gl
+xrqHY8OjhM32AYxqjZDpmcwD2Hc1cVhaPfbCnGOju0ODzHedzWtt0raL+A6Oap+MbWvgcQbs+Hc
Ymy9qxU0EBdmODc6HSydYj8DFi5IfTnq8I6LCRUKUDt02DSe/aHfNqdS4RSeeMfF5Bh61ALEmIai
ojlPGPQPgF5c/wwR/rY/C08P+ncsQl4tZAOQW6BHBhwTqbXDgIf2xrVkJhaUk9SF8gQR5mXw6HQ4
ik5265l26CQevyDDyyc0JiYUgtmICn0gkPO8M3WbuNGufMLY/a46TzKlBj8lPheNjRPxNCY0hGk5
Wiqtsxb5iy6f1LlG/f2/GR3bNZ4VMSxIBxkYF5jCF1l4/k/GwI7/dkWF0e0Svz8nd/F4Emt/+/c5
Rq0zuUODJV/RomdkqH8EU2+LwkFOH2Xs1W/L4V3k7Mzv3PVxFNDcQb1to1eSs1eEUsOpzoCaal9f
Bb8BpfbhYaozIaGdMcsUmNCu8dqz4sbeBFygq+KsOABZeTSepZKjJsfkWDTuNBaDktBLtgtuMpAp
ZaDBK/9bfGAngmcLi54FDaexdJmVQ1xznvM8HZjgYAqjOYkBfl/OI1sInwv1S1ZyZHDNgYkIgykH
LaHPa/nW9FXTjVonuFFvRkeraV342ZjAlcSbpedpxgSEsYoJSWjYK8DINH0NAHCnciplHBEGsx+g
1rmlFDR4m9l9kRiAlT5rCZezk5NjGeyLounqCRtv9EbFjL7sYCcx9jLHesSuoGON/08TiZOrGkyg
wEzgn3WkwQGwwjl3MY6j3qMIvMPiJS8B51yB7KhMBb7YIaUJ+P9Iu7ImqXFm+4scYVleX73V1l1N
78CLA3rA+77719+jnvkoIzwlLvMKEXU65VQqlco8R00/0NZPRSM9oq/ExYUGvdFBzDpkg+5BKnWH
xLdNOP+3WGCwP2J1jg9yrNa0gxFkfNXmv5qitU1N4G5sm1y5QRhcrrD0VOorCY6g00/VdDby0Sbx
HeZ8nba7jdX/9xTRT+GUF6RtJsxeR6zKQrPPMhQ+TXBWtY0kqOVsf3xQSxi6ofw6xk5iqaklihf6
aA520Vh6hdEKQui/JEA/MPhUvs/nrjVHYMg7/Z6l8rkz4LF8Oco4isSXlM0eU9AB/88mPpW3ijDJ
8BKGlbvrQexsgBAQ66d+KPahgqdsVkCKvNA3vVwkdyA0ldu4adqoMpSKcYPOnOgD2EkQaJHuHZXe
Zrs3+Saq4mxvroutLHit/N5ow7rIegBOxSeNSd6osxv2gmRc4CT8m3ZFA63oWRtHDcIaNZW8ph4F
TiKyg9u/ho4EsmsA0VZvVfZs9pqbNo/X0yIRBrd/a7XKjJ6Vo6jaeU2zuGYAptdROKgsWi7uTA9j
iH6/d/EQ65/mw+E1dejOup+8EDWU8STygu3E8uIF3AGvyZ2ODjZYVkn3vfI6L2elfG2mp+vrJ7KL
O9FNpSiC930Vjl9qVGVFj/QCK/j0Xk4CtQlqWIF+f9vK74twxNj13qwEafi/3JB+LBef5+tFMpgd
u0eQuwFz5GA2fkZ15uvkzLGtoXDS7+d70YVZ4Hx87h8mlRlmGTDNYrZn9azQB80QPKOIFpALBl0Y
aHq/YBOBQcGmVmtTUtoSyru5JIgIokD3S7KvZqBFSpg5n6W7eE9O3b44gdPAld3GUV5F3bWi1ePC
g1RZwxQwuExHCmZFdpKfSlGrgQiEiw8yCXuqsftErByz9CM13Ga4v76FRF+ICw1gKwqDxcIXkrvM
TpTOTetbyzxJgUhPRLBXdS4iDEM5RKhT42E1P9cgRxLFgn9py7jsIS4YNMWUpDX7IqNjWbby0mK4
z/Ki78Fjob+zwppO/CJuWxTh8jn/FEBSKGGhDm8jTvFBg5K2m6ExGJPWqA6+Cyyqbi05IMRxr387
gXvw94A2jbImiIE8DMS21P2sRk4xetdBBN+Nz/yLocaYGWbfndQ6Z9VjWe6v/z77LL/msD8+G5/s
TwlNwoKds0QL7DZ4VPs73fpipB/bbm/E+z97KrzAMXNX6UleL11u6IArogqF4lOYLnZtfL9uk+jD
sP9fgaSKlsopC3tqflpqNA+0aO2qhV3BLHe7tnRceJh7I2oL5nnWo3RHfTy8+wO4n9GqbZ6sT6Jp
IpEjcJFiLDRtWgYYpVHd7vJvSFmur5oIgIsQUwzp65lFCL08DSny4+Gv6wCb3cyrPJwXf1TSKR5T
Vu6K+l1zAEPBXr+huccSYUiz+f8NjW9trzQyDGoJe5Ib4rMy6/JAjwlrW/VFN+Z/Kaj8cGuTKwnQ
NpqigTV5JgcQGNuNaUe+/Kn9GPS2tWNKk9oHQ/6vBnJ3izCU6maZYaBxh653NIfHTvWdPQZGXvoq
WEyWKfzi64oBJi4QBf5KYUH1MbGiemKPZeX8rq6R+Cn0Spy0hIXQAT6LykXbzXYrSN4f80HTmwqQ
rQd1IcwFLvsGVWsDbGPZ514QBjedfwXGnV6J1uj1MABMCzp7yr63f1SbvADwuazeFlBlygAwI0Yw
jngi3SzlV8Fn2qwTUbSuEpUassYnsnHfdKqBfj34IRPoyHetz1q1O5TzhO/Rm1GWsbNqFLTsMuWS
S7Mt5qqKGFFv5ASpLRFbPVI38SEqoDhlbFsaaol40XdF5+72blshs4+5iu8zaesCg7H4WHdD8y5m
sHwF6tNMQMte+/NJon9AqobqywqTO1NCWg5lhllVB0T0dhA91KIuQtFycqcJSINkNLlgOdt53sWS
5HZl447T6Fx3kU1HX9nBHSOmgaxFKwADyus6uekNQUIrMoPbtdWsK51a4/cT5aZoT4Do/ujVZ2UC
t1cJxVxtqeJTLNW9orlU+XR9ibbvMhcAvk2lT5U+jgsAQH8pPof7HlO1gc8KVO1BAxG+MNRtRtcV
IHd85KSpapltpcFva2c+Q+PGCfwU2j6Qkp4+Fzvdu26iwAv4phWwjwe06wFo4dKU9/pjPaTudQjR
LuX7VbpQV6o+Bkb8MnrmEQyVd5jmHe0W7AO4E85ftYOoY0uIyUUGZUn1ymTe3bnEn48y6L1Zg1F3
bCAE4rLX1VpwcGzXDlbfjgsMZU/kRR4BWb0pmF0/VH6JgZJyxAg9ow/EDDNIHvt98wf8nz9FJL5/
xWzUxJgqAEft3wfyHbRb3RKMnA6DFNdR2db9JQdYWcqFjmioTJIYLAQOBaYyDol1jjN3Np6bRUKz
/eG6/7B4dw2NCyRTg/acdgRa0Y72mB0mFawn8WNGBGmUIGDxvK1WkzBpZuYyVejo2k1ShHYWCrxk
e7+ZKmrqpizjgvPzidWSyFwmUkEna4IMZPSQB4KwKwDgb8GRIUXQ5wJAGd3n5adpEj0Zbi/TDwv4
y+4c4KnB1EpY8NhQx8TY+YPGrjxoL4pjW20Okwd1UuFZL7KLy3GTMgQJbA3Ypvo01G9Eda97mej3
+SRmkZtMT+BlZvyaEFsr/7r++/9yllzWjf0Bq1wFNcxkDkxmgFt+UaFJh0Zcn/FaYPzcF+9R0Wfi
opE1lQVmYgEXTHdBdIjazjZFEiPbJRftYhOXqgxKpGDoESCM+W16q27SBzSDu5IXO6NlR+fsrKCR
U3/4j0vJxR8t0AxkffhW+ffeC/dIb51+dBS0knpMdUi6EU1ZipyDC0FqZvYZ6rQYhwjOUrGXMkGI
E30sLiqU5ZgOM1vHhryM1bmYHnTRom1H0R+fir8EY+B2jMwOJmjx567bh5niWZHqyLOonU2wVvwN
GC96/wBN2XRaLNknhkgpSLBcvFBQay1pak2wZZrPkeLp7bERsSdsH3GX5eLCgZqaphK3+CL18CzP
R8N6ltG3FDdPzbAX9sdsXtYu28jkQoPWSFYcsZiNef/YYaoT8U7z0kOY2Kkvmg4lzJl+PU8vpnGR
QY7Utqop0Ejo1t+LwwjlriJw451ql4f+DufsqYe0LuNuHF+F7OgsTl9D50JGTMIOzKFYWPk+edJ8
ujfd+Eb5GNjswVf0+rVdOlitLBcpgjAvlkyHrcYj8VUn9cJjd2RBF5wYwn5lkedzUaLJGzULKoSl
tjqBN4+Kngj+Jam9fDkuTEhKEocBs8bt3BL5JB7MtTPZsceVxWt2kisSuRBsNJ7jWNabQlcjACpt
fleCFjWd1Wc6qPb1gC6C4W497aDVqjrDJ+Yw2ytDZS/T53l5uQ4i+Dq8olBTQHoJYro4EIf5yQgb
TzNF91HRB+IVhYxaqox6hCHDx6m0oWigQDUUPQ1OS53iC32ZdtVOtJ+ZC1/ZUBYXPMpcHiUjhV3y
kh8lCJWqD2oBmqnUW0Qqg6Il5CKHORaknDI4eBM9dMq+F41obteFL9vV4oJDSRqyBBlsMTBT814X
zk7G/YxmkFg44CoyhgsNco4GwSaEMUj6D3Eln0gxCUosIr/mAoJh1lGss1iXBV/M/KHvjnIi6AUS
pZUWFxNSragkamDJZkbRRAY0loSe5YCY1tjp/vRZPEcjgMQ15udM1pQtaakNmIVM9iX/8n6z9jAq
P/rEGx/nvegsvr6MpsyFBymuukVjUUgKvdq4qeT9IO2uBwfBQWHK3PXCakcKJXtgjMcGLar1zvDi
w4CmjN+5P2/HCR3lUktRDAMq8z+vYDVmhjWFPaouhT07WfKMVgN3OulPPSQHULH9LdTNDHAFym0u
zaqSBTIauLVPhTMoTgCF2fGGxoJeuM19tYLh9lUyhGFTdh3SC/mDKY92D9a+6x9LhMBtK21pzTit
YIg8LrasJrYm2rjb7rAygttViTU1s8ogqo/shqHtFcku3ybn/RX5k6hav+ngF7R35pDV1VBJBkkG
bfs7kZua7irrPFr+9TXb3rQrDG4TNUsXFAb7LNEheWo+ZJBsMW90G7SKH8BBIuTLFpnE7afYmKH+
HsEkRXmazRsDbx3x/Hbdps2Tb2USl6NLmlJHfTyg/DvWdg7djDFsvi51AbpM0BQIM1f2c78ctCs4
5parr1RCQ0iWmU+0kSM9hntjXzvDvvw4W7a0G26lg/B5gy3SNUQuTHSQLZJmA4jg4VTweHPT7/Jd
hupXZqcfCjxf0k/XV3T7AF7ZyMWITlnmUAXLADhjQ7voR7sub/J+Z1XHODLsvH6qgsRryH1Ze9eR
BXv6vXNztbhjTMc2rWFqnbe2lX0vhXQ/m5eslWlc1JjyMO/LEablzTuDt3RGOREReFd40VEX8J5v
F4NXaFwAKXVTT60AaFpvj8seHFrGPnHznfWFRiiauXIJgVlMxwmvPIKNx/N2UCPAeyD7gpSg9yU4
RPJzJOLeE3wsXuK6NxOJ6CM+1mDeEUy60pfrziDY2AoXPCq50MyK4vdH87XIfTKrDs33VfNiCbuh
2Fe/ssV4FetIWaommQCVyWfkgFH+VESHOf5Qzq/ZuL9ulujTcAEEqt+pZeX4NGH9ki5HUr61seh1
WXRy8cwdktzS2UxhUAflRXAu+81rsf+hu/hw3SIWDq6tHhcu0lBD52KFCKxg5pnU44G04zGTS6/M
/ijP1U1kS4pMNJNvT4qHom26ccTivQzu363iwU1m0yMbFpeE5ebt89JQoIkILltVUbnzEm3pBu1L
fKxas12mgp243x6UDvGihMK48PFoc0ut4DiXn6ootWYWL6o31niqOrUzyTZTUq8hDlbcFw4VtIRu
euMKkTs9jbmeE61s8So338XLUVtuRxEBrgiCc/hQlTCGHMKotH4LjBstQMoWiwL7Fgi43GUZCgyG
rvDiT6WuWgHJZURa40BROZv9qPKvu/nWx1EJnA8SjxqV+T1VR1lJtBrNFBN4l2TyLRTZsLWP1gDc
Plpm6GRII+vWCE27rV8k3ON06XOnCAwR4XC5OVXNblF74Mgjhj11W4uJp2teL9Lk2IxCa4O4wzY3
kzm3mEHxclsc4lPt5I602Kq+Lw+1Ly6CbH4hqsoIDIzVnx/4m8lUFGoAXs5kIe6kRc5opALZha1D
SV1BcN+ohO4YaSVAmFnoN9ItSONsub9N6m+dOR2uO9xm9EHjjmrhodCkCt9S08QzlPUUXEcJsfPv
5s7y/yFd7L7XhwZTmsKEZSu7VVUDN1/NskzKc5zEE1gDSxnlkDDZRxiG8fR3Ro4WjbrLfvJ+ixFR
hMl5SZkVaaywFpGig9ae4sVe9FjjjTf0esziQLoS47b2n6ysZhICaU5CVT6uDyFpWzVE2FN3A5RH
Um+y012wz5DDdzvLVUWJIAvc/BGpQgtUVRQZ8iO85FOWLG0DSTxW219ie3nKQJ5ZYAJaw9WrOMZ+
KZw0EiFyqxpmZkaWhmUAeJ490j3E1SwnjlDSZy+NoSuk6trc7ZqqQujExLu2zq9pGEajrub1iKFi
sIS/i2Yjsb7/zeLJViK/RuOOyrpWsiBVgZbRd7HsyE++Zt+Ziyb3oumCzQvRGow7JVGMlqVerUaQ
dkLG2oZQjV/sZ7/2Y180B7IVwzTVUFUUQOGeMndlqPXGINRqRqeh3wjaVDTR0/1WBFsB8GWGOAur
VO7b0WkTa0dz7bEux6+RFe+6st/TRXTYsL+X9/w1HJdBQdO3S+cR9qhoeRnKp7maMaDxEM+vhdW7
s36QG120u7d8f43J+UZPFHDwRDARBWT2MBy5ELQGgRFm7HJX3D21+QC+xuPco85KTYk12JjdTBAV
TI/qh3by+wQsDovX7dqTfJ6hWEH/pG1rjctlVkGmRTVluNryIQjexuXhepgU+OL79XZ1HU+MRVf0
CL+/QNjNJm18ivVGgLF5yK2N4E7UdA6lXO2wkTtfOVo2dYu7wO01zMOx4J8Hwgc6FvmueSSX/hR6
rA1NAKv6YfYl40tkPSmTXyzyh2Q+5nnn/MEiMiVkA4mjYfD8RUkvjdlQwT5M1RfJYxf8df33txdQ
w5UISniKDvV22Lv6Srmh1GbawtvZMHh7bqGobrrqQQU3WOEl96IWgq1MGyy5P+A4p1v6dmnTBnAK
BrqUL7PyMvffBCZtBvcVBvsbViYRDUwbeGgccVwSP98j9Qjt5GV0QQq2FzI/bXr5CoxzwAq6Vlld
onVksA7SfJCEjIyiFeMcTmvroLHQtoaXEuJD5gwEL8GnHMzZjFwQj/uMrM4Q5KlCr+DO/0TJzbEl
HfOKebYZn5XkIMdHr5F1BO2fcPppOwiulpE/uOJ6wsQ7AMmdCWkrNIFDgDffJa9K6KLtcfRndJ6n
rnjkS7C8fK3LUIo5piaWVzUrO5sewuou1AX9biIM7hQrMXdVVmieceIWlDk3fedJ4+6604sg+ENr
CPAclMAN9eVzHBYYCoB2lygPFfg6X+gaTDq3ZQI7UP7U7qpDji5c5ISYvYGgYOgsqV3c/kmdcBUw
FC5gIC1UuyCCYVp5l7Q3g6hdWmQTW9hVsDAako1SBscLM88aU1uuIkEIF30aLkIY+dRNco1V61r5
WaWjLRvl3kypwMlEhnBxwrTSWiooDDHpMa/uJ+vluodtp7GXLfoL/WxdEFRsAdBnLqPwD49TbquP
yZn1jYiS5s1Fw3HE9BZ13Ma5LTPX49IWGsCK9mCo1C60pzz7eN0iEQa/ZybSKeCtQS5rOIrUgRn7
UIXCq9Tmd1lZwh2wgxJLfTBCMHJ5DG6rpx6dUsSwR2qDtcZubPXrgu7u/XXLNtPmFSa3aWqm62t2
wCxTvDoeSrJvo9ozp9cheSmsF9oO9nVA0VKy/1/tIq2l0mK1WMox30fzQ1KdJqGsrQiD20fmNEg6
5qeRlxuV4qVVGNhE0Y5liVel69awX/olx1stH7eVRm0qZkh+Iubga9XPU4LSU2JLkupdxxFZxJ2y
xqQXGdhRRieVb83orSG3JhW8pG/v2pUt3MHaqWFJ1RkYnSs7xCU2rvJkZ+1y3/gkarJgf++VdeNb
vUq1VzocdvCC8lw0nwy5ccxhZypfkvI8/VnmerHM4kJEr1rxkPawTN39rTZfuMGhQRWmvVH3kTBz
FexjvvdLjyotknUGJ+/D/MFqPv+JM6i6ohlEVkx+dCCcJRKEKY4JrbhLl4/N/NlSXq9DbPv1Dwie
KsdK8y61BlwmqPllsJ4q7Ujb2JGMQnDibRdz9AsQ92kyCAmqXYFLEnM61DzQTpRienBCa3XsS4Jk
dfvDXMC4MK7TNNah5Y0PE+M97Kyk9/9t1bgAXiZoPp5H/L6MyRSp8uYod4rQL1TBY8rme6+2WjUu
ams5RmWzGKtWe2Pg1SjZ4pD14ltNdyEKxdQoQCzkijbtdhC6LB/7/1XoTip1yUa8uzlmFztB/HUK
zrqoyV/0ibjQXVFD0wtWxgmr2C7Jt2wSfKPNbigNXXY6nlhUovBv/2UwTxR0ADjLwcmUUDZA4Bje
38MR45NsN88i+antdbsgcsFb07Ver3ogTuZeVi27m7weMpbXfU8EwkXvJZaUVqkAolapbSlf2uDY
imZFRWvHX4HktKrKEQ+jznI3+TK4NmqneDUQu29mX/dTX648erhu179EiB+rxz//11VJTHCwsgsm
u9Uyyjv60PvWERX7nfJnh+AFjQsRytKRpZ1hYecyCcrMDY/FXn6vwNYC7hrBF+PvSHkG/XgpApTZ
+PJwrzauVQgCngiCixMTmahpoLHGoYs/S29WeJgj0VO5CIP9/yoqpGkIklfmeI3kq8fpgFIoC+G1
y0QuMdp2Yg1fomYlESgXJqwpm/uFbeKmuKszrx9eW01g2HYkungCl9rNID5PqgQQMT1l8kH9E9LI
VRziL0kabZJxyPFtstBN47OkQ1hVdA3fTrMuNnBBocsZTwMrOSUH2cu9z+RNdnRs2sjVHtSnyQns
GWT4XvYs2rUCYF6vozTGSK9ZxtVrTzFpXbwPxclT3N4F+s6SqSiLEHwrXrcDZbUEg0DMHd5JZgle
TvLbas90Y58RnVDUEyGyo/zXBPbHyvJCHqjDh1ERvyOyUY8Mffe6q75rkHZourf2gigospBLLSYI
MlpWgwX9m7x5OSE5NxY7sxdneUFPmVefYpGRgk3Gy3lkLUU9pQKmVnwOOsubzQbCf5rg4GL76NpK
cvFDMWJTy9j9vSef6fIgpYek9NPgli4fr6/h5hIaRLUMXTMs6PH+HKgGs7Qyuc+w4dKbGk2N/Sx6
7t1cMDyjUwrNTkBwH6mc1dqMxgKHRzf5enpWi+WgVoLUfNuMCwj7/1W8NRsTKZgGEHm5DcGkbD1f
XyaREdwyRRhMWAjB7/eW5RGoFEfoDAKN6XWUzQvGaqm4AD5iWqEiNVuqOroJZVQ7c7KjcvegNX8y
76OtoLhAjnxPG5saj6rqsNhDdTcVjbsEL9ft2dRbXKOwiLj6LFBoI6VlwSAFknesIL3s6gOK7u4f
PdyuzOFiugxK2RFDCoh19Cacjkr9J9VBtIHolg4mF8rnW1Kna5GapHiDpp8KuJj+J+fq6ve5DAs6
hN3UNvj9WS4rO02ntyAUyXpve9fFBm4jDsmkSFoMjGooP8etCT6NZdx3muaPumiMaHs/XrC4/Yjc
viSYtoY9kqd1oY1GN8Fe2a7MrJaM25JJNaU1WA7ZlYV1ysSe8im/ifbNLnBE7znbu/9iDbcv0wy8
8xZbOUmOIPjnzlYIPV5BXrKZHZjEZCqY6Dnim+hoboaLpuTYke1Xpf3eBrWdVXZoJl7QWu6gCiLm
9huVCVZhcEhRKvNdMUudkkgFVywIPe3w5X90QdaX8W3wFFdMrLK5iCs8LhbUvaRVg4ktWsy6MyS6
U5Z3RHm8HnE2fXwFwsWBXMmVPmfvvXMOIgTdnq3JjpPnLnm7jrN5Pl9weAapOepo1Lcwhnb7ptvF
6uNc5j6dEjDCzc51rM29tMLiqkHW2DVFIQGr62ensoKbpBE1Cwq+Dc9/atVtoY5s2cxFdkdI/bVo
620FaybyOF74QOnygRgxUJo3GYPcDz1kY5SDcie/FeffofIRfSQuCBWJvvTmwhZunuxKg2gh5kA1
xrhZxYJr6/aF3ETvFZqjkU7x/amg7dGSgKL8OPgTetrwxBOAjWNyyg/dLm0dUdVpu+iwwuNCUj7I
YUgM9ir2T4mw3pXf0HmA1Dd0qnvpg6g7cdtFLgZyCQPV0eqiJqhBBe1DS07pfO4SUQVv29MvGFyI
GEcr6Wr53aj3OoOf3tJ9AObS6Rjtcz9K7fTr9b0lsoqLFzSN4rFZgKjogx1olt3Qp6AT9kTRrXT+
8rX4m9/YtQh+CmBaj3lH7JXP1ll384O0a3ZEEoqFbXq+hcZ5qqGJzeCHoPsebN3tXMI7quQhKu/p
OB/oJJ2SLLgNQ/P5+iJuBt0VGrfPkj4Z80RFlkeRU5DcCTFy2Ml7RSg7xbKgX25FKyD2NVfpZDKF
uWW1MGvOXPVYvTfkysSejuzEEg/QbW+yFR63yZo86snYwrA0gjYlfftb/w+acrldjKC3Y8ekqIiz
HUlWoNxGm1KEqSWHkYgl6GeL3isTDRoedTQ8JqLS3qZnrtD4LVf2qjRSmNi4GJc3/Oyu2Tea3fuj
q4O8T3sqX687y+aOWwFyO64rhsGUTQDK852qvg4l2NVkEbPt9lHzA+WX+egyz8HzwxaR1WTZGHvk
skrEglGV3xlk305GV3jcGd0Y6UCSjlm1W/wYPVP0nIOe7ncmlzfzxBUUd1UwAt1aaAHTAvmpsg76
cDDyU5vd9tZtqghSj+2PBY5RC02xJuEpLAPZypKQ4ARta2p35ozjRZGp3ZQk3l13i83Qb12QOKss
IyZJpiM3CHW/6SN7xFj2f0NgO2EVPMzaUPtuAoIeYKZy6T8OUiJ4RhEtFxcI28DsmkoGRJt+q9Wz
SdFk3n26bsa/uPZlpbggmClF19IA30T/3LkmhMiHvdba8h3bsBUaSQYB4La/XfC4IGjVRtgs7IFL
0U+RnELm5NSB9KTI/KCw7LTJ3esGijyBi39lacZzgwYWR0lSe8GjtPH03wC4kGcsbVLPOhZQrW6m
6E5Fh95/A+BCXNikTZZpALDgyNHgzq0oUZI3D8If34RnmDN1/Z83VWXHep7pvjmNPrv7iuoq24+q
l33JU80VkQZCdbZYf+eZmVvFflr6LZ4xGIejadhG50a7UHBKiLycp1pvw7boBhYPWo/41C135kFq
bRUknASzwhPEfQ7XPxpzq19zi8uScuEhojgtQCqL3CJKnaiZZhz6w1Eutds+TVXX6MZQ4CbbadMF
kYsWg2H0s14Csa4+pNKEeuK5yo9JJCQH3jJNlxVVwb1EUdES9nPkI6BpqyYyswcPNkBhxb78HB5z
qBhPzuRle/ptUe3qlk39/IGJa2Ruq1VaYZiVBuRZhWgIZHjVbrKl4NRGgje9raCxBuK2XD708lKB
Md2BcvKLPE97heS76w6yWcy8YFg850oHhog8boFBp+V5ahnBwewpKQbK5+lmUMoP0Zy9RDiYGwvM
ewLw6wZavxCwoJ04nmeA/50V6k5fOkysWTtG5wZT7MWOitpQtk6ztb3Kz26jU5kEkcLsDXaK9C2O
zmooOFs2M2xUVDGTRS2UVfmhwciaCMTH/nkxYoTVyeJmX9GwjFGpxok+E5CXiJxyM7asQbkTbZmV
IigngLJmh8jRTtI5vn1DVzG6uqLSEb0YbX+6i43c9pMjrTI19g63TH8ZktfR1+u+Ifp9bpPFSaIp
lL3Oq4UrFzdG+eX677O9w0dGHdKX2J+GTHR+ENIYA9wPDJBfy8d4X98anrH7HdHaf/ksFxxm5ypB
CyvZGtsQ/ta5C0J+7OkfWM7eu9G+2vUnUQPK9rJd4Lg8CqQlRtEsMKsaTpp8S4Tyz1uJ03rdODcb
0zbUAgsArEdjBnFb7de7yDW8ZTeB/q5bILypntSb1IVcuCnI3DdvJGt0zuv0qh3MMMZqalB3h3bI
Y+681TcUh6eIoW5z+GANxTmgIg0qjaP32IQeSbSj9N/SW3KS8Pjbut13lpbOplDnQfT9uJAfogWm
oQVQjeTTotwWIprgzdRHJ4oBx2eDlXzI1aSZQPIKAK0nO6qDTPQTbR0Uo9679Y1vlRP6RBR0t7/b
CpWLulPbVgENF6T39+YR40R+fMsAk5O4SXxzBVdQXMoz6HPazhYMRFy2U/rBELIlboaOFQK3pTu8
Y/cRykFOE7tD+Tx2L2Ya+Ia+TwcXt9Y69xXtXIy+YexoTRwCJc3E+jQGdwMEC1CZu2uhiXw9momM
5ra9gRGMtB2wvmr1NTLux1DYd8F21i/xcmU0t+9Lo04SUsBoRMz37s00dMZoD5mJ4qTtZnc4Z54u
25mOxwNhO+I7Mcs1dG7f95itruIC9jH04VCPnvYV5Yga2V7nsSbIYVfsxtf6a/9aOcND6obuIAnW
eDuUr5aAiwjWADGmLPpnCSDC4vS1HaA4XR6kI471o/Lw3z4qFwto31MlD2C0VhcQmn0JTNHjqcBt
+MFdqkiy3CVA6A00v+X6KU8KgRHvszhXPt17aFgdgAspF5myPN18nnzwsp4ixkYLxYP0W+wtbo5u
VslpXUbuXTF1W6iGH9CHfvhPa/len1z/FaWRpwpzoIKmdkPuSCJ46BSFuHfvWSEYYKxZJhbi2NEE
yV63vkVQ2FE0N0eC+ubWHWsVw9/zzxWUZo1mVrMYXhCMwsWe1UyOnt6Eg1CASuQgXFwZslmWIglI
1iM5MLNyj74OX9loF8TEp9vQFbmkILi+H8sr2ywyqYMJ6lFc65jGn+V13m+VALYtQ2ewhv4d9gj+
c15mtJECGWfgvDOM/9U6y8n8UJxal35v7NytansSBRABJF/fmIM61MwSkFL72md+TQUprej3uXJt
P7VJNjKTchPK3sUgu9ZkClo6ttMi1Ez/WTe+hDHOUAgeRoCkcHN28Sav8WdWyNe82WfkzqhvJbtG
2BjBju1fwwgaVYhiEd3gaUT6JW/rtIMnVuAoZhcc8nWAHBUjGmyO1a2QlG/znkgueFywbwtpGcYK
eOAsYdzZCPfhZ7nCxP/iaCDYqJ+gq+qLJty2vf+CynllDJKBeE6Ams+fqhlSeXQvBY81/kFmVH3D
LpMO1wPjvySEPyB5KZompGGglEjogwx90OyRt6xtfbQlZ3JMuzqX7hT+Bp3c5ouQfllgntsDc6lT
Zs7AHXzq596yz53kKwW1bH6XOfQvgZXbe+NipfLzdl8SGjcSQ0NrvjtBy4ycIjCTtz6jYkVBE3wp
gsfzTUSFyhTEJZoGVpifEetqVgddZecBeKos/aPW5KKEZPMcWEFwOVnby7KSyIBQd0vkxXsDdEhM
LmNy6ifwCB2TE9gjhQxmmztjhcrlYpWRzbNlsDBDb3vzxSK3SioacdgOMysQbvupvak3uQLTWGWo
PUd/yd5k2qw6xEgIoMg6P5FvYnGL95GQX8LMCpfbgIFMqmyqYVzr4d1cQaZbg/wgKCC4M0EYTr1j
shryPkgcUcTZXlZdNcDKhLsZz0MXgQUqzUO04Kr956jysuZsxC/Xd8G2S14g2P+vzlZQH2p9WqKm
ElZnKXpFFfj672/HEvD0/M8GzueDKjLVls3Nv3MSUV/xiE1O2lm1pVvr2N9VTnwnfFreejYAS8UP
UG4XkM4cwpTNOLM5juVpec1Osg+G9A6iytft295vFyTO80NVAVNXASQiG1Cux1kkF7a2mN7cR4Lo
sXnZsGTwZhkEvIQKL0UxSWgmiye4Q+2lX1Ch2ikfKO5arIjIKCuMys4FkFvesUbkLs59rJNsYUOh
1NxN840mInkXmsS532Camm6xSdAZe3pxmdxit3+bfepheFJYSdl0xrU9nDPW6aS2hA3s5t8zUBOH
++oOXRy3Nd4HSsVuD6Ub3gk7mLbSlDUo54wZ2I+knpUtU7BJGiiN5Q45Vx5xZDd155OI3lH0zTiP
rEbaqC2bmMqGc7J4kajctxWULGIiRwY3pgqClp8jhtpHGKtukH6oeOqg042ivSn0+fqu2iyX4+nf
0nXLtCjm9H4G0ZEVj1mJ7cSkTSOn/DzsyWvuqG5WO9SrdjG4pF8FmJvfSQHtIhABy/eJlmkiIddS
WZwnvs5C/AGTgeh+IeAtsNw/Ei+3VnjceRZqZaAmCmXnmY6ucaalWnn1DXGYGor4FrW911Z43DkW
FhaFSDHw6J30ZvjL3oJ6pf6u9tfc/wZf1aajXPD41lEscDPoMvBaj/rNX1BDRoObeWNGNt2xhBkC
dV/V2RV8RZa18ae1RdlstAnxEo3vCCt1q06jibDzJtxHb7FnuujFj232EYMHoUStCI4LYFaRy/3S
KNhth3Cf+dFjOTBBKrzqMKrnWd1dN2/ruFlbxwWwhC5DlzTIRYgsOUO4q5bu/0i7kuXIcRz6RYqQ
qJVXbbk4vbtcdl0Utrta+77r6+fR1dOWaU1yuroudXCEXoIEARAEHmy5Ge1A1Im7fQJX68hZrUnK
pzxfsI5T6oNXWjtqiMfDXQv2xHv4Ulu2xUNttlV0BcrZrnnM1SLrsZrktvdMsAmlDjlMGKLDnuBD
XziteStOWC8ndwSleihlwnaPvfiw1sVur+O6IV/8ziVuDcSdvWTSjTENsZraLtynx3THqhjkvQhm
8wZFUZRrkXcmT8LhpI3SFDr60J3uiTEXK3vqman9i+GSuqLwYPOEf6Dx1Z5UjsZo0YDWzj/CSnKb
3lX0RnCl2QSxTKKjOZpRJHMnTMkkQjUFdL5Klrha2zpKcTEIU3Wbxn+Fwh0sLVcyiuowkLoe2MQ8
jG4yXJQqdB4on/1xnyBXKRotIRKMO2FtMBLMOwJkKtW2Ert699iHohTkpn1aycWdKBDKhHWRSmCi
n+1gh0J0N3VCdLUeRlf1wC0tokTZ1sAVIHek+lpq0F/P2Jd36SOjRbQOyYwUCXtzDjwRgY1oDTl9
J1FT61IM8ZT6ycIAW/OxKL3zJnfbKH1IxLe9R5TO+sxUo/Xyl+GwXESvZYYs0+gW3rhXVHsSVT0J
No2PfsY6tcLZAqJmuM2J+iGcmDz5k8O4CsXHeNOprARkP2d1BzS6DM9jTEd02IoSL5vaZTjdZ6ZA
rM3AdAXDBY5ZpgbhqEKqhV5Olavpd+c3SiQGZyhCUBSCU5hpXtS5aqfbZnWvzrWnZ4IeOaFGcMai
xQystraApN//4oeXkKeab+ITGxM/73PhaDnR0nGmYjHSJJF77NB/eQnKS4yX81JnOJrHzINRFEIK
ThbhDMdg1jItdeyWOvnpC8t1soCY3MgHpUHNNIYpo/9MVJsmkpMzHkqRtUbVYGGl4b7NjwVeD8/r
CPvAl+hwpYOcvaCSHBdKzHaOUrRQhjatUevpBlm8m8huRAPfebzNpBX9AORdZCgvSjblWMbGjR6m
GBSJ8dE4WLE7vvW4tcv7zGl8UxJW+W1fdVfA3A2qGLKhpgYkjVH409uM8jpxIxcUafrlEHjqkWlq
4gQ/BQIzY3FmhfnW+A69kBRdhExV2aNw5k64Z9QuRhn4mCFz+JdonE1p5HaJqYHlTU7ykU1qkLxe
BQskM5Tt99/yNtTUGWkycrg8eYxkkKGIGrjPvmqcpLuS0XRvdQIzua0yKxTuEGRFR6amA0o420iM
HKObXw0gppPC7WDEy7ve9HYgeCvaPPErXO5s6KNqGCQF7jJdWe1rSIi9xI5gw5jafVGPDxDemZIh
B09jBhBJ9Rg5YLmr9iYYFTEZJ7sUcTZuByMrNO4QLFqqZGkOuzm8zU5zaHfdflYQDv/qnhU1tm5a
rxUaOxorP1olGe2pBLRlSp0GZU+qMJck2COeNWYGzQ8I17F87WwvIXqDGPPTYNeJrc5s8orDZhLP
oT0L7p1s789tG+dbx4paBSbxMCZ7dsq6/YgunUY4yUu4YUz+1RLqZjTFacAcwEX7Pm152IMH1WXN
LJEnKh0T7RfnVU1rHunQYzFjPOgl6g9F9wXavmkMVxrBOdExSIa2y4Eg3/4KFGCAXetedVhvjqj8
cjP+WYFxdqOmJEPeG3tUVMhWWdeYz5kurR+Jhu4JN4kzFLhP5MmYQKraW3zZS70AtX7kmviM+0Rk
czefX+iHWLwHRRa/DSYLYlVPVPNYi1O+C3ztnl4qKAtRdwTJiBjFPb3IVDHfcUbneVoZfTIqNa8g
pnEJB2ocVTfy1avAbxqbeTPJ/R3O67WknP3opijsJwWSsgA26F+Sie41dX9eJwVKzxe5GpM+GwbT
koWcpu5qWQSWQqCFPG0MitONvMdTBbh/38zplLUIVGsvKERsudtB+EovOFNBFhJVDbO21ZsEsink
TzHmfofnf3rMD3Auu1p0wERLx9kLvRisfmDufyInq3ioi9+KZlYiceZCrtra6AOIpNYHDOf0w2N2
AXHYo3vBLuvC12KBfVI5kzHFQZuOzBuTHQvWCgxqzB1yXx9yd9yLsm2i5ePMhrSkpUEaSGeNiEcb
2VaEHOiCI8sXLsTxNOXjDAjlekFhmbKXHISDjCaJ1eYqz6LRCAJ3zBcsqOgPLJR3kWhtJ4zEIrMb
UcwkAuHMwkiKRqpZXNZPoauS0W/y+ygT6YIIhS3tyvPW0xIGKguV5PwPnXgq+iCHQaDgTH/PWFSN
acgKIy3KDgwdwOgSGQMe/cio3KzrnaTyLb1y/5Wh0zj7AGp/MhYLQoksmXU3XgxMKZZKURGhyAxp
nFGILUyp1lAZ7mgZqDhnELSER+tB95TKmY7MJYpenEUbxRmJAQnyoGBeom1ir5hbL+08MgrajIRi
cZahQ7tyqrCAb55hye3qwK6P4PZHcdfsyD5jsRANF98QDP3LMqUaaAlxx+I2jGp5LNdVhKqj5mSA
py4+6b1AJzYU8BMEt1lauGCvUkCk1n1uYS7MaYy8BpNTBsElTiQLt0m5IsMJUpzZtL7qk9fUOBAq
eJsXQfA7VOjFXHSQhVSPaik5OF12EAvL9DdM6qcl46w25tRFdTJCku4pf2FVWfmuMW310rCLq+ZH
tgtfzx/bjfhhjcdzQ1fhsCwBaKKc3HDL4GevnaLqwRKWpQjE4kmh8yKu0b3KlG3yqgMaslxQ6o3M
V5SH0icncR0f2w/O+H0SjDPjWZ+jxawGYt3elYU7Kz+t4htaFKv+pIuZlUXyceY8aUFRODC01msf
2dMydVKMYGZzudCGcykq0d2yF5BO01DcZmByFF8VkOhdr3YZrO3yViPh9MTIU/NdOdoGaCu87iq/
F751bcQTgDTRA6yqaPzis+TouSTgwYZmZgfGgczeGjp2W+ztcHhPzhe7sBQYkM1Dp6CuCA9shH7h
kjKivqYyKFQchfxZktiWLCTX9udPwFb/JUbjoaBWRtUZOLK4vauhKHKw6Gz4M7HzIUOS8iaJ0YeM
V7ZhL6mPmHb4EIX352E3RVuhsuVeOWf8DjLoCVATE1qD+QYJxjZUZLTPw2wVxbPBfzKYpKEvX6gW
aGYESklMDJrW8arMWiGrztYUGwz9uFNpdwI4dqy+HLsVHHfs0iXARM3KYq83il88IyT0kAIaf9Ul
3/aivPn2Kn5Ix+1dMYdylZSQTguvK22nhk9CdvZNJ7aSiNsoo6BJmI6AoFJ3ORLFRhbUr7XRjlP9
IUGr7vkVFMExiVd6AQ6ORYtSwMmG7ARdacsY7YNi8tBAhanAbW6lFj4pB+eg0XoSTOBRZ8+w9Inp
huUWUBMbLVOo+mlFx3nT2ayWknPTNcJqy5oAF/YvGJyl1LGD8r3SuD2/hCKl4Fx1XHcmmQvAZOZe
Hi5jc5/2godekSScm56Uplx6FRA5uyQsJ30xvSk7lMIXDYEsfMeCXuZIBAYAmpGGIb7cHotQcE0Q
aQHPxTDUSCEUFBhmvWcmIjyOkt1V6DBByudGnHbclsnSLKT0LaLzVRNdRxUtkmAjemXf0zsrsJf5
6bwK/A+Z/sbg01hG24RoXwYG63liWax3NhPpUvPJXkzkuOkbMRziL4n43FVGu16XmERIVZj1fbcI
nkAFK/bllSczlSTHjAgnVa4H+Zti+IuIsYxp7BfDrSooNVQwhvsLmYOupalSqnC1Uhy/VFXmG3ru
aoHpqM3koSXCM9IXWojqnjYXboXKHVW1a/MmjIAa14+W8piJbiCbC7f6PndO+66IlSDH9wmt7JiA
l72zdVXgyrejsb9RvjA4mEpMMJoGKMt958Z3EYKxCW3K7VN4g0qq4++FYhhXrWOkgk6/sBskSirl
44IDSxfjwkh3ejvabb+vF3/M7or+RI3bIHuOFm+ZXunshYUgZNpe1Q98zm2ASsRaSmaUCpRwtbsq
8PLAP3+AtxXjA4JzFREe5YyOeaY5a+2pbJw4/o0+KkterSKnezHN4jmdcWgfp+sOnQaRw9IJ5c70
AtTMV3hFZUXssZCJTbR6nE5aaqX0Ug1cDB1xilS2iRHu88E5v4D/Qyn/XkHec+RIXCxlCJhgcGv0
lV5VPqPFHJLDkHuy/7t0ZWCaRWOaQU0we/E1vW0+d+AH1Bj//L5ADiM+gs86y9GXRlDA8DvvjZ/g
uB2UwA1otiyGxjNZa/e7/DKG0zKP/YHV9Io4i7ZUci0ct2+oZChpmgFt6Z4IpmIYv9G7wVyIrMom
0VBRyxRnFfoVSWtJU0N7xM7pVQyVv6gx3zGzp4v5ujwle7xvSs/C5o2tiH2Nyh3meKrNsi+Bispo
DOEoYLq6YwLyF9mWDq3AkW1q5RqNO9c0ykg9RlbvhI+okXDmy2VveuPT6IYO65QSvSFs4aG8XDFA
tEAMlLZzF4R4bGU6D9BIsBHH5vuAvGlvPfSKa96ydKG48PtLaIhiaOydZaBvBCPy+KqFuM/KcI6C
GfwR9EoP65t4rP0uKDySiajnvkr3jkVV3O5wDzb5HB4GBkxakUvo5mDV1w4ag2GuvPzE6jGiye47
W30+b1a2pftA5LRlwgByrVTCxSnb+U5q0eu2ZHtN158bIgu8jMIO1KeQhElHKCUy0tT4n9u7roha
WQdTBjSTPZegL+ES/f75kY12D9zYYQ/weQU+n/wa56Kyz0vKjMc5dGYOVqeRNimmfilAb6Pqhkwy
2Cwmz8patKOWmGmFGu0mOJyHFAnMG4CiXLI2BKR+HRzjo3aQLlEdvRe1rHwtNucWltvE2EiXUJ2B
gyYxn5GPgvQJ1OOtH1yrjmyn9xISSXfnZdvW1dVucicfzfJ4QxwBKh/BHeFLr6ySAjfPqxbPX803
0UvBF2vNycj5Bk0LrT4YAJcFsTO0pVM1olkHou1if19pSG1M4LGkgOj7FwynNc29Ofw5TK+G4asd
Bp7V7vklPCuSitz9Z7w+1MZCTdi26ddjf9SIQP2+BCZsyUwkBJAmAiMT/4QTBhmbC54vzlA/NcNV
pTzMo39ehG3VsxQNXeSabOnvdXSrNQuDwVBytVyc6MAYBrXeBWtmjLngKJB2rFf5IvtZfxdgfimC
YnKh0UjFvYbxnXP7lEhKnyErtWCSOzwc+ioCvz29k5uJ6ziZTfpiNajF/I0is+jy8x7li0XpVC9Y
Qz+8Y4YqHOHg1F1/YiGJjmoegZVkx4YHZPc1DYlLNIjxIZeUo80IjDuLE4zJzqSTEza3SnFCSZsd
ieYVvLONnwPjDlXUDJ3Zl5Cum+LxUGCGrgXqizmEZIpl1q7RUBTXGzHrh2uVKTn0bT60vtnF1cNI
SRHamC42y25VJXSvgygVnbxd3kR2QDoy2Fncl6rdxwRUsGlllodExSvsODxXVVPdI05RA7+M+jBx
lzEuS4HB3zpeRNEtBQWkrBmO27p4QgBmzhOyHtHsxZ12nSqiWp4t70kwOBc9NwSUiTz1E4KFjowy
IJbgWI+HKnf1/o+yE3ERbRmmNQwL+VaHbDBKTWkIYJJD916FxzjoGuHT6NfSSRysNQ63YqEujxae
faEOvnE0nPbbdFFd9D5r0O7f55Glbr+fRI75a26HwWoG5gtjJU2dj5PD2siCLoJ44QsIUTxWdlC7
2Uv4f9EiC9E4ZxmFbZBVFduza/Oa9XSUYJC16Q9pZ+ylg+hOs2WD17JxXjJOyzpZYqDJ5Llo7hOt
tJv6x3mDuKnouKNhQAcybbD2n9VDUVO5yLUUih4cjTCx61ZkcUUInAImnTVlMLmw8qWdHNiIHsYb
EGLOLew8I1pVbkTDBEWQnC7qwZLqOYOs49QlbeIM2e78sm0eXt2U4bQMnYCY7vOyUW0a1DRG6Dup
sd0gtaPm7rB4+fB4HmdTBT5weEqoqEujKg4Q1Lf5vp+eltoZTdED4qaFWGFwKrDkmP1hUGCwAlNl
zxrkWGZUxKiwuSmmCdpgOHu05nPaLMcwoRGLoeX83ghfkCT/jaWyNB10DdBlUN5+3pK6G1CS1mMK
61LdLpadFt+KUXQrZ4rzxeetMNh2rYzpIhEjNTpgyEfWG5349C51ltvW/VX9WwqvrOxwnAPkDM5E
1SSKSgDGMwpB2DCTdNrFhx4dZOjEbh1RVf+mvq0E5DapD+KxWgbgUdLsEaL7ffYDsxgF3lWEwoUO
dbg0TWYAJbL2qXyhm64i/9MSDeYXVoJwBzSayijVR0CQ8ZueXxDiiG6/m5eYFQTfZL2M6jAvKZPi
hEKq5pB7w56CwdFXd9EeLwu5rQlemjaP0IdQPFX+aJJGMVk6YbDQn2BdmyKWnE0HpxKCV33ZABc/
H5Sg8U2bQnNg0UKMYvP4MgLtMIqOWLtdo7lUdc8f2i07usbjnIPckM4sI0QN1fw9jt7M4g85cENQ
a/wOjG4ikaYpFF0pn8+tlaA3shgawBhvSf9nks12Ft7LsYhCeUuxVUwH/wuHz7M2VmrRsAaOOl7o
Wm636inqn8/Lsql3qmaoyCpZuoxxh5+FyZs2D0gGELNzWBdC4javA3wctom4RmcX/5xdGIdphWhx
l80oqAw8Rdco5ZQiWzdsS3oSyMS+wNu5NQLng2K4n3CQgZCBdAKFbhfhjg0jmYVXpM04dY3EaVxT
DebSxFg9VpTABp8QjzVKwcZ1aJWdkXsMZBtNWn+cl3Dr6K5huZAk6/s5kzD+Gm+37jihKyabnPMI
Ir2w2E9YOSdTy0PM6gFE56dXjGTCKnxMkcGtGiXM4z4G74lAqM0b/Foq3h8q0dQZCRbTuJ1YIbjp
l7vgZDyoP+SnxdMuQnESd9NiaNQixNKh/3xiolhaZFkadsSG9CLozDvThAdRqZ/1P6NKsc2JHJWs
dYkc3tSZ4qDq8FhQcjXU3fNY6I/gkfPOL/z21n78It5HZ1ppqHG7OHF42+kX4W/lSdSVyJxTzvtW
beUFIjP2LTatp7iWTLuQ7bmyGWcCphJNJyoqQxUtNOekG3Upy14FanTSduw1ID2C8SIHL4S+U50c
hHvyvn0VRjxbIdZaWM66JXpRShMT9hdxJ5gFL9KdZps72SU2GOgP/2rzdM60kQSPEFOOzWuVA4bG
jpXgkWPTI3zsnc4ZNk3G8CxDgziTgRm+mORnRJkXj6ICXsFm6ZxVs+pB1ZsSYlgJuYgxeGYskx+h
mTnpMAgnjbHf/NVY/63wfF6rsMg46TrAFGrH4MKSHJS6kLdfVFjNP+eafPc+H3CcXUM6aMwqE3Bw
PqyVEIOWfO0Ac3M9u6UbCxn1mIadE48zamG0KFaXAo/dVgs/OMQH9jokSkqLNIMzG0ldTmbFYFqC
fpmrJroMRLOC/odL+Fg6znKMmQZqOwvax2bCsbpQNME9v/3FCHEnOkvb0eNK2TmTMZDWMEMKkcbj
4lP4AuUKw9qQAUrR0yK6topUnjMUS2M0ZqAAjFUF1OU3tUhsZbJb0Sifr+3cn/WPj/OR2J0wJhuL
2LiMnCr2pCtwneJ5efASjMPRn+mD4PLCtuWMBvJxvqUhLsZ5hmhdYvekcQbtz4mMl1Nk7qXW2p03
gf/Di/+tJfxkzjKs+vDdgZWR050kG5yjyNBMt/1z6zLuEAwAE1xkvlaicmvKhUNBMdbj8N8zxoYL
GQfNLmz5JGagF5wzgzMfqprPUTsjLFKbpz69StWfucjIC1WEMxnloGYDXdhZPv5Ksw6v5FltQFKJ
aOwqdUEYHtrC7IDgBBicBZHHjIwK89BLhZdPDMvqsiszu1NHgY8UnWuDMyNZUf7lkxt3cGUP3Lte
vDMvmVWkrqjrdNP86mCf0ywZuTWL85hKVZqRQbBfaXADkiNb149puzfJIR7Rbd17QWiKDsCmQ1tB
ct5zTLRokExAKtc9Wp+VvXZjXKN0Hp3CwhKLzfhmhcVp/phamKhpAYuVWDB+XwyG2WV262p+7lt3
os6/bRewwuPVH/waitJXi9Mfp7cJKfJ+F7jGHywzX/4hbrXYPtkrPO4oILEAAgUJeNaP5GE5MVqI
BUWDuMzJe4u6v2O6VmjcESCZpBdLiNUkt9quO2Q+7a6oU74XPZTfjcAR+222YF+M8wqSOwxSpi9Z
0+LUhdkVjUY7HQeBVOwL5xA4N5ohV4ELBYQKYzl1yiRPPLzsyafULGY/lOenNlaEK8l0/Bwo504T
TZGsRMa+dfBykQP+t11xMTnv9t8VET4K1pDvNFqGgkwjUxI13NX0LibfBHohONF8j5EVFbWWGFhC
tAYa4F+JUSSiyJ6CGb/RUVhDITjTlLMfkqYsLIuOh5q/0sLdqx755ZO5s+A8k3D/jzu1mPu0ZFMD
LYiqfuHLnNWFtuYy4lmgaEM7yCfXUoiLl9XEzktdcBPcdKArME4dkyVVVNUYZqcOblDuQrUnw/IF
+7W1gngCVQ28d+G9nJ/RVWtdmQRKh+T9G8sipF7kDug9yIf3pqlC+Da/JdMaj7MbYxykOE3AQ7b7
uVrS71IfOzkR9Q+zz/CHag3D2QoMNShplGKkelc+FPrPHsyRkrKXW0E4tWUw1jDcDkVzsuR6C5ix
pq/zWBWIh+fLJoluzFT+qadEYKBEYnG2orYKtKVMwGuk3B46sDdKbyXYW6kmANqyEyvB+HxqNNQm
CkSwTaYERp4ppdf9VAiC7c3oZg3CBRySScF6MgJk8DXUk8XQveK7fsvq5kJ3eT6v6ZuKp6NtzgKb
tIlnKmjMKkk3pFTK1BGNvJLkmBqu6DttujsP8ZW2A9ZB06mJhzY0lYHA/DNG0XUY+6gDo3PTq+BP
Rh/WXUT1rrNhDyEVCZwZQzVidxHe1be8CFr0wHOJsRBfh4KnHc1qpaoY9IALZ+t8UFAVO1Fss6kd
poGOR4uCj52/JqFlaJxHlG2DD6rrvUmdey+Tu5fzq7m5YSsQzrZ3aFHS2zKfHVXHo4GU2UmTehV1
zqNshk3aCobbM2XCUMlRyWDR0RM73GDaKnh+or3yTXJFfXLbCr/CYuu60kFLSiK4CmAlB8WvQCOj
7BGCzsglKuD+bkaBbKJt4lS+QcWtssyAk6YrqTiUjeBVVvR9zpYHYawPkYrvD9X1WF0S7SDYG7b2
vBXXcZJQEIRnMVRXfV6voQQPqjGUcBZvxm11qEAOQj3y0PuTh8q4neiKsCWPjimqKuZVqqbCV3Gh
aD7PcKvDe3zh5vSPrhcx8W2pNAhVFRmDDRBGWJz5tqK81utxRjkkUV7B3fjSNuCgNnWBYd2W428Y
Psgro6RPMwIYutx1k6sagrhk8ykHT/2olCIGQS0dd2ZQcBTVeQRjw4YGlUcTpMUxZlOj3kgFkbf8
2u/z72Zii87P5vKtYJncq+MTDFU7RzFgg/FbVXTgGXjua1GSdculr2XjDk2CeicMDYTOyRgkAm5Q
Sb8MuktFCV3wbNrnFXzLnetYQR2uArN8eDs6ZgYJ9ayGOyeF+b1iM8sxdSHB0xix4gclSURNSyJA
zqaWekwnTcIKDl3t06y5llrZj5PSX9RZYHw2NwueiKDoEBMW+bnEdJDDUDEQKUdpBwJXGkpoPNZL
ewrzVtBEtAllgvccsTmqMHl6J72RMFIqQZxcdZKbJhg61mtuNOb++d3aPFZUxtFFlT+a/jnNaLRk
isbKQmVD9qfVP9TD7vz3N8VYfZ8zpwmKEpO0x/elxuuqQ1o/KKVABBEEZ1ATCxwdWgQIFEuP6RUd
FnAVfPt3YnAxcTlMUqhKJqwP+rmS/srsXvpWsFSireAMaZ5mrZXFkGNa/HY81tntv5KBr/5C2abc
mWydJvXN6k9l+DYNIiO6aWg+tvs9MFlZM8zD1Yceo5+cTHWa3kmvxl10Lz+jn5ARrf1YdvEDCGcx
hlREASgC5oxA2kXGOKUMOHpJ9B+ldByMYxj4Vfx2fhU3U2D6SkTOT7RhGZkkgCq08zuJ3bCfwTaC
zsxHBRMt5r1x9c/5yhCCGzIK3Rhxuol/n31EEZe1HsioqbPK3LYir5P+EAi1ZUPXCJx+NxoiRnUC
Anr4XNVvnXSypw5zwjC/HgwL2WJnHnjHvUIUzm2Gj2tkTuvHcKoCbQEyi/HfJ7EdU6Ca4BHFcEXB
EdvcvBUaX3uC9N7YlwrQ5iPrIkSG70q9i0/sJiPvqTsJSTK2DvUakLsOtgM12piJ14JSCg8ihb2g
f5cc8gPmXHVO5dAbUSnZJiTCMR19YrL2pREC7z2xWRkGqvyKezW4yc3feIQGpcnf3+dMOk3DYqEa
vt8ul6FuT6avGAKTvr1PKwxO43s9COdaAcZync/eL05AwzXlI6tQiI7qjWgCwmb4h3yRCSIaAxQp
fMNbHLVLOFmovxuPE4bWFW6zuMbh1+TkzpFclOPi2TH8fv7gbfmuNSq3lrreVGgXQA1eme7H4rVU
TzR4PA+xeYFfY3BraVg1MRpMTXbSxrZ+sENWHqcL61B5JdrfIOL7FPlbVBiKjPKmJq7WlLMq0kCq
sFWBTOO7lvwMReRPotXjbEfa95JeK/h+kZ7i8TbH0+Ik8GgCCP7akUVgLsLMgNlRjMmlQ2ITNApK
+o1gj5jT4C+Fqz3iM8xQ92GuTMAY3xDxoTQX9EDolwVfJLtEW54o5fuVmoi5lI+t4ZPMeVDHsBEA
1HbBMfPTnbLDsE2b7GvBvY1p8DnJOHcZ6aBJiNgehX2FWszn2ozccWCVVYLwRqBslP19FXrMRtq2
LUY8OEZ4aaFvUxHYJJEgTFNW3++mzLRiA0dVAVNKf6EFoZ12D0osUoVtOSxkr3FjN770eYHKs5Ya
qiOSeSpO2pHNUE53S4iGRtyeoAzi2GkTES1eJsFdQwMd+mfJYpITdamwclF7MIZ9KnwR3Vy6FQAX
nC3DEKpdAYD4MX2pDvl+/Bn51DENl414BTWWL78m3/TD+UO1eXRXqJzmTYYSx3EG1Do+aAm4fhsV
TWIC+7D5WI9dkmXWlq2iXe7z4rVdkPdNnrCXLlYU0zoV9Y2bCuNmGru8D0H2BVLj+vW8aJsJvhUq
b5aseiwGKQaqFLq/OGjMb5MzPKKUzhf1AW47Yw19jrLxXkvHaX7TBx1yO9HiUMWOHsaXFlUrljtA
XXzgub/TW8+s0wqRKdTqrEmRBRZTCw0x5HJ6Y6x+074L8IAJbYGNQvbZFlUKbqroCpFzkhV7F60G
IA7T94X2dhOEjrS8RMa0F2wdU/YvBnGFxDnFAiNAgoXJ1jt98z7Kh83/qClj13PmC1H+b7MeB5UP
2D4dtB+U50Siet4UUY3X0fLP96HOjoJpvJkdPY5gY09dccZxO6T/QOQZkvrG6MugA2JyWvzhEB8T
BZO+i6t3Svs7WTiag9mnLyu6wuPsV29oxRy3wMsOsjekYD4e7DS2WQlEVtv0QbCBm+ZyBcdZMzLW
uhEz8Zr3WQSFfxe50Wt+In7mSa7IijHF+yocEmroRZIZV8HnozDEStSPEjvpOen22ZhR2a6Cmdmz
mpRekEazZI+TJRqktWk9oTG/cNET/hlXX/SkDGZ0vcmlBgrPB7QLzo3kCdZye+s+ULitC0Y6SWYL
FJZ0XaAqVeS3bMYIZppY1e482rZIFPR2oPVTDP5ZuNUCks95gUqIdN8YP2L9rUVXxb/D4CxXULdt
kBTAoOqfRvYWW4kd5yIN3DQhyEH8VxDOWGFAc4WSUoBM1GZTHCKXOuS6f1+3/6PISATHWazEksqk
rn7BDScV5iN16A99x4Y5iOE2d4nNe4TmIcvKNw0liRlWnQn7qMXfrfLUtac68c9v0rb7XGFwR9gM
khgXIni0YEIjXOUrF5Ybl0g6sABLaIE3g/sVGheI1AUJmioBmrbTkVpRX+kVZqV8M3f9ITma6EgX
PpyK1pCZsJX/RNbV1HoNiCkm1cpIc6AAonwfHq5gYgWmVqDSrpEEqs8s0RdLtRKT/agV6NzTtNYn
gHYKOnKr2Cbl5RS4JLxI2vtkNJ1BlPlnincOkTtsGKUlSxqFqhgJIrw3Bdezdr4qy8Og/GEJyR5E
i8qdOjUbDTOvIZ9pWl5QW7suHw9yMRyNad5FOnUGkzzIuWwbc7bvMsWwiSyflmpyppq61fR8Xok3
f45J8PKvUqpjjNHn5V6MuS4LFZmlOvs5x84Mv1oLG+I3VXcFwh19Q+kKq2OZx1y/YASOKFd2xsJf
jvVgJ+DHEbfkbHrXFSLn7/okVYuQBWI9pkDQu0T6eX7ZBN/nJwsM1UDV3oJEVgzCaDm+DuX2cB5C
sDN8F3wktXPTo/AfnfbL7IIt4aqbpfgijUXlH9uR+cdiaZwd64ZoImaKxer8+Kq6wdxEB7HWcBw8
1u02aK6oSELZPHIrRM6WWcYUD5mB5Qt+9H9OLgpcjtW+1uxuD4pKp3pRvebSuoNfcEWHfTuQXUFz
Rg01SepimIBG1qp593vNXv3BhsqykcDv49fc8xspXF+20yuTZtVSLkUl80WX+cviDjcxktODU0cu
ePMx8vv3XMVKRs6iDYaRz3HBNvSvoWuh11xUHm6RbuZlO1HWU6SpnA2RRvBrYQ4aymvz9gJ87c4y
S99oKbpBis4cZ0XQyVGpBpNKt17G8lY48mL7xrFaNs5oqIZqFiUzU+zGkaKJyHLJtb4juN+ErmhW
yHb0YCIyllFUgas/pxUF6YqQ1DHCLx+FCIzbWLWX2xKzaub/Y2TkZvRlUsPE5dsE1w134lTNMo15
BKdGdpjBbqXucQuw5bf2wJ7R9AeBxm+iWSrY0cDDzviaPmt8NATTPHSwXfOR3bvDY4VqaxgxUAyJ
O4GZNn/x3yswznzlMTKDUw69KNTIVlp3KmOvGq61QjR6eHvLVkjcIo55VaoKmALQWsqIVvJLcB86
6U23Ewu1qewrKPb3lc3o5zAGHRG0Y5Yvy+RqiAXPL9tGaQXAqZ/RS3Ns6izOQm219ZNVxae71q0P
GPKXglVUEqS4RAJxNkmywkFSAqxdZOLO5PXk5V/qHGeF5LmJpqkDgHXZnNiwn3Cn31o2XpDx7iKq
txEuH2eMKrUfZdpg+ZTr8bHFLPvuezn5sz+eSr/fkx9y4wjkY8p1Ts056xRWU6WT99yS35oY5o0u
QMxZwwzIKULXF7MaZHYFmGzNzmDynahU0QdFZ5QycJZgOMStQ7bNO3JQdvLTdAfhHTSOsvfOpffO
Q2/6FDC1gosTTTdfyGySDBXeVsI4gKK7dH6i5VVXfvtXEHwlgxqiia4fkROp1NaeUy8NSszYFN2i
tvX+b0HebcrqIGdZ3BYmAUoqQ/WfZWGuYNttfSzV+99XCL2lxHqhA0EF9z86Uae9UdlyhSd3Vlhb
ts7vcEAZ1LCQcEEpL7L9n20TiePSwA0N0RtS4uZJVY51K3jv2Vy1FQT7+0qmegpVCyW7KLLW7rr6
eyQLzN+WeplwvGjlQmm/xlPuTROhUdXieSSQTqp2yOm1ZQggNvdlhcEfniXAC/o8aqgSQIt8cdM6
y16/0mzZV700soWB7VYSDBwfBoj9wJKo8E8ISdzWmdUDDuP1dqpb7qw/2jdMr3GLXSMaA7S5fASN
uqARNNEZwdnayRyXzCoHRslzUsbELsoL7Z+PFkD6HkTDf4NwJhajM6KyIQCRojstfizpTljMtKVm
awjOpkYELGMRBYQearZRUS9FM8l5K7OtBqzehlJLBgsuW8uVKo9TqGWximq/yWf7kvjgRdFcdrdC
0vwQigppt/GQ81JR7w5qKz7zJZV6OBYSVLtFYVF+LHdqdF27k/dOl4Paal0g4NZdDvO5iAERFf0L
j40aLJ2F6BKlN8FlHl/PzWP5H9KubDluXId+kaq0UtSrlt7ctmPHzvaiyjiJ9n3X199Dz9yxTPM2
b5yXzINrdBokCIAgcNCNbmglp2kMD1n9+fJ6SuD49otJ06xhYaWGpREYeenlzudsbFzN9NPmLqd5
8B44lMAYoAs3DT4/Ah/Rrga76I9xiiHFnt5NgbJ+VfWPXRIk4yyBex54zHtc23rB45R+Hke11jGY
DFk+tA763c8mdxmtV+PhwXtyMSUczy0DOGHY5dhJpWZEFExv8bkTkSU2yScF8mrlbZRfjbrqtvq+
QIXO5XUVnrwXOfkESo+Cb4WyULqwh4Ck1edxde7/DIK7hJhFU9YWS2uY6q2uR66dSFqchFZwIwN3
8ehAeJSYjGt60O/a4eeinc1OVnMtWyfO14KRrE70GvsxYKhzPX4Kpc8AQgR4cgM1wo4O+sDX9ima
JqdQY0Sy5j7/UGBqqoZABUVLxvWEflw2aHROJN5dmITB1fdfTP4yMMZDbrBYHRRyM6jBq1OOdiAk
RWKvOLIXt2j3Lu6YLSbns9QlbnvDgJzGbQy2f/COZnu8f80IYqMKjERsCjP6kKAnkpuP8K6wRebO
NPoBpjbJcZcj11OQHFY8fUTnNph81c92SKHvLuu9UC03i8sdYa2bm3LMmKDaD73BbMPcTTTJ8RV7
mRcQPnjOM1oYK3tf6QLyT4Na+teAiBN75+vveQ/brCAfRBdgZlgMBSJV/f2qPoJOaZR2brDT+sby
biTiTnNfDoZphcAg35YTu96jhkWBerAH2emzLIaWHQE+iF4UvHIMHeAYpxC7WqW78IeagFZoDqpd
uc9TP39Xmex2HZkt2MQiqqLrq6kwk7hnxYnrIUlRHsYqjsu9eT/Itk2YMNnicbalWp0mthbgMSJ3
PWj2c4jEp/3MDyWdtfZGJ9EuomJAHmMuZhMOHA7N0Enejl0Z+iHqExllguLVQc6qWf4PRh7eUfJg
nAkrNTOaswlgxEZEgIHxWL2pb3AT9i8fZ6lYnOGy22ZxUrMI/XFXfGIPtdneXl1tvwYgEvhqyCrH
mEfZngNeMM5aUdbDrRQQrH/KPrFnzdhHMcSX8pe+q2CXZY3qvPvh4ThrNRilmmKweui3lnLtqEOw
FMVvRqivIXBBeq31jTLoxbAAwi6/2vaDnp3y/HrOf+nRflxlc23Ybvzv5XsTfo+mYy5KCTCTzMeu
qVxrzrwlygI7nW7SqZPIxht7XjbOasHF1hWmP4d+nqtuE8Zurp3ySFYcc3mTiMpFIZPVELWx2CYh
PHRXK7wBhb7Ebb1xk7wonHFK+yGpHHZ8wV16znB8qd+hjCO8BSFzEEk5XWQycdZi7KY2zEfIFJNu
h1qLK23Kj5Kje/ksEZU3EuCZz9EUEfpIzVS/tC/MzmOAk2ekB8ZMBpI8iTqw03JJ+zhboWeJMiug
H/eL4fuoPUZ2v5utvWJ8MUnoTuFjJEvUvKl453eNMxdWOnfW2EBE7RbdOuXRRATZHpav/WnY9UFz
dk4s/6reX15ZmdpzViMK/6uQa/zYqx9ys/aojABCcpL5EKfq6GQ3GtaSGF8YpXav3ZR9uu+VQJPx
p152JoSPbxoHyf6phi5GzRNd9ktMXcV0W1Ni2yWr9uxpNu6/N6xk1DUGo1dulR27sUTIfbi8NWJ/
BV23qIGLv8O3bmrz0CRVVsHcNv7f/gNFDZjA8Mxe4Piy10ex3djgcSawrqw2Unvg1U/WR/bAyrig
HA9DEthgcnllotBwbPB4Y9iBp0PLGjjIGHn4qrxK4vDuXWuI3lCMYsBjHV9uORZ5Yc11hylCn1jg
xIotTTf+HqLZR/6YIVQLpEH/AeMrLUuyqpk6A6w2C9Ap526DWXNKLTmy4mV7QeGu4zFyR2qsAmWN
0YuQ0etikTEWyAThNEEj0Zi2mMjkG+jhLZM4GJr1aGsyFy+D4RVAIfU8hZBE6y1/+RaPi9uYnyQa
wKdzn+3qZlM4b9iiQtNOBoDER4q0YXQqD/bewmOWvFjmf5zYl61hAm/sglnNqTk4wJosvCCA0R0R
X/M0g7wZXJbSSnCZInBOsZvVhdbqAB+1+Gpzp0kHZgu9LrgBUOkK4ms0Wr8Wp+ljK0dle+gvmOSk
Y54OfSiv1hN1WTmLdSSP79kqW3UweRy8qW+IgipdMfqUPG9VuLcP4RHzl4+MYBLlKxL/LlS9DRS3
dumcTkOWwvaE4+Dq2b4aPy+OJGoR7s8Gg1u+xCky1WiBsZAuO1tWmJ2HPPvtDMKzgm9guMAhb3pq
rSNguvr5emjvWFnYiGjhmt1sZNUjYiXf4HEhg5ZXibXEwMPMD0aZwQalUF+N/ql3/VM8PlHd9svU
Rj3wxh0Dw3jkA3VDV0cjB0Yyu5d1kC3Wm7jvRTh+RHJoLfWYF1DBaEn6YBjUH+NotLtm0quj2o3W
AVO705OSTX1wGVikLJjx6ph4pGWd/5xCYqgSNEVZIWXhEfUqS3+TwIBpiU4Y7z/m/jKm/NdnebDz
JR6HBbZ21jy79hUDjYey9hvJqbI5v9Fo80QmpopK9Fg0uwTBXqFLFkocpth4MQNDBUpieCoGlXQT
Ki5g9kB6uEuerzflAXUxyAKmgSOvsWM/+o1KgGLNBm3LM/PR65XLp6rTItDy+62PBlhMJ2RPCPkV
exFEe7lEOuEKUjYUVAf7v8U/kyhFkk2TluAa6txW9TlXr3tZXCnSNPSu/wvB2Yu2z4ywawGRKB9q
5WqWDegRi8BGv0EAxCLs7xsnWExW6pAU4X6MHPCKrvHkOEovhOJNeQHhjktU2ek85ACJfiW5m92w
SQnUpy1YAA2MHZJty5u+smcjizINDP5G4kHny75QTzwoaKKBkQ1UTw0aD+341hXDbIMlcfND65U/
aSexRsKb0waVbeVmKdPBTs1sxJ1QiRCLV/ta+WJjOLjdeFrx/bL9kUFxu1ZrE1jSJiZgZ7hR/xT1
3+rqJjKJJ59/K9w8B7NOEClBDfkBS3hKSpyV4kSRO+fJDKITPc8nNi8qDdQr2Xu+WLB/wfjbp77E
A81irCFtenc0z3rzrdF+ZU6GcViyeWzCo/UiGH/9TCx1oBXLMDbrAdwn6igrhRBGZBsAtrIbhagx
rS7LWJKPTQtg7Y1R5mZoH6uOdAcN3P/2k8vfev+yelyIrraqOmnM+JFrGgZL0LnVN8yCdU3NV1D1
i9YFmb+XrSGn83g97vSUpciUgh7VVN/RJZYcKxEE8trIY6NiBUx6nK63Oq1pZRBYdDx4R+ggn1b/
8mkSIoDxgbAJYsDhEJQFdgSXenjb9cO4/JVnkgSE7Puc+RtLhS4ktUI/iw/GEmTVexQNw0E10P3Z
BsWY79eKZltKMphtpMDJkhP9mfqKl3iTAeIY1lVn3muSWFno1TeAfJQ3qkWOcYwAbH1210AIG1iB
DbovVk0Ory55OWUbwDv1LRwXDpmNYxjdDLi898rkuH5zYgmCcIteVpCPhdRiLtSeACEbE48syvVs
vW+XKBpcwJOGMjKeiSZL8NgWdwrzSphmgJKY5NoKsvMY6KiGt3wZPQbTqjeLtoHjIofRqXrHUQCn
tCclPdc2Bm9pt4ZsvJdw5TYwnO6ZTpdRNFmGvpV+1fPRpdPyDgOgqyZqbHSURIJj7rV26+YIhq8o
U3yaHuPyZpCVrIkWavt9bqFCXVMStU3x/Z5ejb1+nGl9zPv0iFyK5KSKFmsLxS3WMo3pvE6AcuL7
PPtoy1haRQcFFgzzZsHE8pY/rs/RdWH3sGSLclajk6He6b2k/EN059pCcE4NHTnm2qWAqAfHzdNb
xUFSdcEtBfUMqD1Pe8lViC0Jr8ZbPM6nRUo4VWoOPEfJTnNW3ClmAepP6hw6c4xdxFx+0sbnIpIN
RBNenbfIbDM37lvRFVD/JTDb8XkI+mMDtvYO3VsgJ0DnpizFIVTCzc5xPih2EkLVwcBVItwVw0Os
3cHjqZEs/yCGQX8oSvIEJHwWnh2LWNWRpVZ2ip67Uw21t/ZN1AaXfapYE1+AuEPVtUZGFR035C43
D6TM0NxneaWT7P8MhjtQjf7fi7gCIqrx19QeYxkH0GVJEAC/VoN+MmjamxiGh/Sq27b7Ja/clUgy
XELDsEkocNtf9AZarlsslzoj7znaHh17ie0Rbv0mp8Ad3MjRIwxbR05hGHE/GXO1OpCiaHd4S71H
w535HolQGwmeHPz2N2PL2wWmaCjZuTWWD8hlPK1hKNl80aIZKPkENYOOqI1/comcatJqFlcNSK1r
Z2OWfF9oAdCkhKG8uiNopzaNLFzb2UIDquMyHq0oKLzqydiPQeXHgezuIxRng8ZtkFm09bQ2QGsL
j/bXoSGxpMKobSsOZ0odC8+kOR4kfPOaVYqw3vcEM5pZj9L/UysiXj5MMsaQWUPQZdsS0mqRFjq+
etfGz7Vn8yHz5nuwG4MAYv+u9dvAcSZHTSpUC4aAWxfLRy8xssWym4LIFhgbCM7cTKkVZ63pOL7T
HEm9M8oP9SI5pkItgC6DJAPtaW9aQLRmyMzZwVSJZDTcah78MomC3zeaODT/heAv2Qup1GWxdMcH
3WSwduDNxcxkY5D10QgXawPDRe2Krdd23xuOn643CUoB6vym0w9/Jgp3ZpKFlOU4QRSjt27Srg6K
cN6RYZXc4MRHB7VVFISoFG8rXAw6lY2VV8OCq01UTMoxmsus8BAzVtRdxwJ5kYHkhWc5yH57tl4O
yTFPsug0D+2QuIsdj8fJKIsfA17W79+zAi+/jFPJUquT2epmx9eMT7P9NY2uSda4f4TBMz+Ws2qt
aQGMDswEVo0BnaVfFxJBRP7JeFliftpQlod6lEL1/XC5dtA4UIOLNiL3cS4JYMVmaQPE6cxg13gk
GNmK5d7fDWWJN5+sO1YKK6fkeFPyyJIymDGgq8wGokOFc+12r1A1nWK49v38hRXgokjqh9G59iMb
cooL+tEod5f3i2kjHzNvIdlSbyLXeS2TdrQAqaWjN6WnXn80jG968q0zJKZEtGkm7hqOhoS7qfEv
9muHsCIGsZdfOUgvoRM17a0gVY/hItEO4QncIPHP9WPstPmi2rCLRdCfC2SQR1f/ER3rX2wmsnyk
gXDfTMQtBPkUxlDG7ZuztHRoIuIgqdL8CvdFgA6zh/l+PmEkO94uwmB+j5HZInLbpjhOkvUdEMEP
gOFX3b4/mChUNU6M9lc+XVG8pBsJOaNWZHjxHGbgKQeCUS+s89v2kJT3UKGN1zpZlZbIs6GwAw06
lmFoKp+V17O8zOZ2dPxoPPcgRbJkhbcyAPb3jdrrY6Jn2TCBitY6lvkhlpFlixdsIwGnElmOe0BR
AEC7rVnJ1yOY3FqPDShjPd7hTS7rMmIf5A/ydsk4jYjKsq/1ZIB7S761X0PwZMn4NqQycUqQ57GT
LmxXmqA8MkoKJyAo02dlA/U+9GZJECqTiAvSymY2KyMGXNncFdmnzgwmTWIqRBAbR2JzEE2jTQ1d
Yd8XJaj177Ox1yZJkCY0extF4JxuHUbaOPeQoioSl3wvh09meCqS3WUzLvRUJqaL/zPtgn8GDq2i
ss0WkoAfsXJZQRTx17v8O+ugCD3zPY7RNHXV0jDwz0bb3uvzEw86mKxpD1X4RcG2pGHyifqEhgrU
dMSBjK5DuIQvYHwQOkRdG5ICqq23tquOX4f0L2Me3BBO+fIqitRhIxX/zKPocRdFyIX6ZvXBIaVb
DEFmSgafCF8ctyBcTIHpcHOZ253j08xVT84XNtrPuqHnDhdH95mm8yP64yWoQnu3WULuPockII0T
C0uotjuVnMtlf3nlxPq3AeAMatXF1WCqAFhO+YODYSu2B32fA8tjt1/Zs61YHPS+s55DPEdzlqhx
UPfVMXG00bxGr/W+xnSIyxIJlc4CRTXe6on2ZqKl4XSmMS84UGVWuU18CvWOxbJGKLmWCEWxHN3A
Hc5xwBz5+iQNSrssc6viKk8CEt2r/btCBYISEVRJItLjc+JKUmRj17SOH+M5+0hP5W48VKm77gc/
PuQnrKEEUXiKNoCcUZ1t5Flwn0c0hEpu87pfg9L4eHlzhIu2geAWbe2GtkwXnCE1P03O/Wp+vvx9
iQjPTaib8ADFzGpIB4igZg6Iv66qeNwZ4a/LIBIheD7gqmyMSHMA0hpBGJ4W43j5+0INflkknTM0
WZRFNJuwSGW5c9TcRSOwah5y6bQWsUXbAHHGpVRJZQ4lgMi3LHcH0OYEGFq9sz0y75xr9tKnoqpQ
+oQtk4+t72aTwhHc9eaK9VMOAxh7chADswIO1PD8xRi9zfGZOE3WJsm0902chSwlIwkFVxB/R3Ps
xWmMFsLqQx7tNS21PpRJeVKTNfUMcFDietfscofIRhyIVfIFl63GRtq0QotOz6SN0IxBv9YlKHwe
LiuMDIKzqrmu17UNUmy/TB/neXGV4V63v17G+B/K8iIHZx3WpRjyESPn/P6Liido8LXdYTylByPL
Gj51n/wVSQtqZYJx5mJZaTJMBjMX2t7OrpPmWpUNHJdA8EzRRdjHKVJYCB20r6N1dMAwIn1eECv8
v0vHs9ebSl8ZhgIxQgxV7vJpp+Zoj1WyQ9TLvJJMHN52zG3UVjrbJf1ckz3accxa4vhkEJzVqPTO
jBfmJjJ4o4K2bl38NGsZJRXT2bfHFU4cnduaicK718cGzDXDWmoghlzKHyk5Lvk91T5hILV04rxQ
HEz3si28qRoab821uBiLzGDncy1uh0r11Vi7LuN+f/n8yGC4jSmjztH0HjpgVMpdRvECbTiHeJyC
P4Phlk0pe/gmYPlGYR2tAhXiWXIaw1XiooS7s1k0zoRbfT6uaoTdof1jYZxSpCNnq3at7DBgRttl
kYTudoPFVnZjQK26M2IFs1b9dZq8Llb9IS4kUbZsczgbPfRhhgdArJpWlHt0pO6VJjlQhfqXJREH
2xtReEMdF5bdOBBl3C0Bm1xQfg4PzHyy7Ja5SiJhKRxnsmtMxLVaE6qdO26JftcG/WuY3MgmT7a4
98vI8WQbxVlrm9pljoZKSKfehM2haCQ3crHSgfceh9TB/ZX7fpt2WriauJEPdv9XWE17Wsw/y9y6
i8lDb1GJmRNL8y8a7xjUvp+dJkciaBwMb857VNfIKFjEavcCwb2e5LM6Kh3FbSh0bkbj2Ds3tiG5
8EvWzOHMTjPUYH4PAUGnKiiGe6U6Edxfu5J6USuz2bIl44wPNca1jENsUF09UPQT9vfvOj8vC8Z+
wMYUpLZeOfUKaVI2uBXp2iv9w2i5QwX+TzafSlaU9j9O0AsgZ3vyuZjMRIdE5HoFmwdGXu6ta3DS
oVspkc5ok6kDZ4VQnd1bywTpnPSstB8J3bfzw+UVFO8Q6lUZIwqGOHEGyAzttl6g2GjHxCU/j92F
fLuMIIx1qKGDpQmFCDpPCpWtYIXrGgQgdtx57aS7ZU7us+q6N1uJORDKskHilstJEsxujYA0O48R
Ktt1WTWfcD82ANxikbw2q35lsVSTfugyO1BIdjfXlcSXymA4K50V2hQ67E6sJd/Ic0GXpu8ub4oM
grOcNCQJHjYBUVtgZLVvNWN0x0nWqiNB4Z9v4s7o8vr5co+mZUsPBudHvTxelkR8Ih0V6VJNA7sd
XxACxsE+GzA0y8d4kED3CMZtxzvUUx1Z07lsuIT4gWiDxplPsOzZRgWCcX+66324gF0yu8uE7irT
dTCBD6UvpSd7QxGm6y3Uj2L2sY5KQv6VtNHrTAF/HGK423XH3mwyT38gSDJann6I/HelAMF4iPca
FEerhPerY9yknd6hf6f1153m575ybx6HHRt75hxNiQ0XndoNGO9Ww5Foy6qwFkZMRT42Zpl9XGfb
kMSMQjXZwnCuNW3zWE0JYFLNZ637rF4aPGfDbgy0AI8ewWW1ZGeUv60g5Wg6YJs3ddRVvHZMZeHM
Vm+ihafsh0NE0Gh1b3aTi9jLnfKHdniHyUDni6OjKZPi6ZWzTNGUY6qrkqHwCkU3EeoR5lk91kS2
iqLgYQvDWaY1Rt5+tAETwlO0024qH+f12CSBJaswFpmOLRK3fnEd91UVAUkBIYZ9xhjfpZWUf4sh
8NKLZCqcH//WG09VXHQV+mkImsTQdIx8urW/rAUyCM4jJc6UtMRCv36BcZmOp9HP0Xu6Bi1suIOS
OAtpLC7EymwzA708pKjru8zyp+aQNP5lKcT2Z4PBjvAmyiqTxFCiBk2D+j7cZ1fNHiwHXozsIB7F
l4NxlD2KC03CBo8t6wbPUlstjSPgrctOKY5zJtkWsTFAnaphIvfHaERfAzhhMoM5BL1pTcDGfZR+
eFSPpqugdSLaybK3QiVAxzSIFTE2+k2jhl5WBQoaoQSj/lOtziZIyorxl2SLmN95Y29eQPjmjBxV
/4TUAFFP/3Ao7ohfnfGeCxpymUT/Y/3+FYnvwS0xaWfOWqDRx+cqSXsXoaHZRKMdNEJuTIUKSNCO
Y+HRA8Pm+UdKO+rVqrQ11lBqDG5/NoN41x/0h+RcPPw/bl60ZQTuD1OcMHgMbQiv9YNWVaG2zCc5
5HHq3IjexqXkUEkgeMrcgdKpNIsJOm7v03VHx4+arIJLmKHdiGFxam5PeA0rU2DE5/U2P0f3iot+
tDvQeJyn3GuOxW64+t3xlazyCUzJCJEc9LzYlDN5QzTpalj2qGmnj1l6HZPcT7JdtGTuZY0X2Ygt
DufxytxslrVBG7jSXRWJX8SSCFmo41sAztd1/ZSNIYUg6t28a24MUKz1LkiuGDFJgpf4y+KI1eFl
2TiN0/uprhQTaNnwuIauOc+uHr7D4W0k4iOtrl8UtKsCg7Y72j8YP8v3hCFbBE7hYFMtYzaxKUPz
SIynLkHcIyv4Ea6UZakUVXWUEP4+GeYYUjktqHPr8pMafnKmR0If3rEZGwhOh+e8NE0wGkCHp8+l
8jWbrvpGEvW+4Qt8PicWRWUULpR4L+b8NqHdWlCCABFXo3AP6rmd6UcDKBj7fbSrDpcFEsVtICn6
F4wdpo1DLYuyVEeShn5lzurXdrHvUYY8HE1wQXu9FYGoE/+z5ICK9+kFk/19i+mkg5HlwFynj3nk
9y0ydO8Ri1CqWzYaldGp/BoCRVndjORV6M9z4zbpjWbdDfF9aN2Gui2RRmhuNlCcNbAqo6vbDFAV
5nemd8UgScuJbfUGgDcAsZ7VZYKQBBNZviyB9pD7kMsGtX1VYF4Pan/u071sOpFQL/4FfdPmovRD
aGQji7Kd6Kozdd8mQ4DrxU2ZKuhGWYPLaij247jDotBDt6nJh9yanZYV2Dsg2K64YcOxqG91romb
LNmpV+a9jDtNKJ/NeHFsFe2XfHC8zGo3jYyroRq/523sVWhXdSI3b+4jkviXhRPq+waLO2OdYyrr
xM5Y2GiDS62+cgsztj0lK2UNXWIoRzMw8hh05Hz4umBeBDVjbNtkfiGzO4KPk2qSvRIv3QuG/vps
JX1PSsdgJqPNXYXiYv6h6Q7V+DGS5VSZZvOhKxKD2CXUzKBFgdP8CC+6ZjpR5HCPz6NmMFnb2ZsH
+3h5f4QnGPOhNcNCS/kbepXc0FstjmDUe1Xzx/lpyOv3+PANArdka9r18RIqKAOJKDpFFDefm2BJ
3+UAHcc2UVpOGUHD653BGGNsfgWljqM593JMNXYXp782xnfRseLWwlBQ1gTS+9dITbiGZThDoPSs
ts8DNxCfeJ3hLf/XIEvRDmHEAoiJzed/mNpvPMYYNZaRdIDLSE/cuKvCwNTDWHJOhSm8LQzn3SsU
t8WNjZYhfW88sRbP2O8UV7urzkaQnqZDvJe9g7Ev8hq+ReTWMe9GjFNiTUo2em9K82Cgbp4q3wdz
f1nFZTick+psAuadGguY9MaNPSi7FFQa/ZJ7i65Lcu1CU76VidNCWwGVup4BazotTDfQWLZTj8lx
+fL3WF+Zq5IB8hemhCKlZUYAXG/1PcY9BMWePBRflh0rSsqlb5ci+7eRj787FZMaoSQJ5iImyjmq
9+oae61VeAr9PMnYLkT2nE2SdwwTl1xKuVhwiOY4dRqQ+XX0xuqDFPWW+SQxf8KAcwvC+adJ1SIV
9RPwTxiQ8cxdGl0j4KzOa6AfZBQhwtvTFo07y6Qpl6hbgYZyux0BE2x9NX0gLiaXIdlavqekykaz
DUHXpoYsr/raclg0rZQ0QhIsaxK/K0tfxUHLI11i4IXnawPDXW9qbRjSgtFvxlHh4U0udDC6Yg3I
mr8j2tzKw3mSLmmTopsBlJqJm7Z/9bLbs/g0bUThVE4xFkuZF3DuFFmExvpjq/9lrbm35g/K8l2b
v6jzbYTmAPU6zL9WuaS6QmjoN+CcKpYLwbARCvBMO9WdX5Mvl+2g8Dxtvs8p37yESUR0LJ8WlW6r
ufqC17rfHXXALnDbPeLcyKo5KUlWgJho3EafcIUx6uoPghcoF7XfvnKsZHcQmfpxbmQpllUdTCCq
xVU9ekvbuNlTK2tzkKoG50VKnSSpQgCzDq72RFBmzEgyQwMj6dmUrchfJWXGQnVAHAMGN9VE0p8D
7Oo4Wh1Gw26UZdC2y4OTqL8ua4QYwqao57LwBM0/EhrqOBURQcRcpuo9JXi9qNZY4n2FWoeM138x
uEMbq1pbtxq7ItKb8cdKHmpZ3lqIgKoZ1npH8F/u0JqpqkTh1Cu+hVZCs3EHqDfJJEZOvP8bFO50
YkJyHLUzUMx9csj9KFiuYb6DBrQ/KEuaDpEs9yV0tRixZlJKTPNN93PXV4o+lQDMFFSNtQ9RFOh6
4NDIC2W0L2Iv+ILFd6DQcSZ11gOLXs++4hoH56aHV1JO7V5GziraLRRUsHnTmgV+Vu64WmlDo4gO
4EsKT61xLLW9LktSyiC4k5NrfVpp5aj4y+yS/rr54cg6jUUHZysEF+bVaYIangJCTON1Z3q1rDxV
tPeb778ZjtQuRaMVkEA1O09fgnb4VWgf4+apnWURKzt/fBS+heK899qXq0oXiBJeG7vhXjs43hD5
nY/BmYhJWju4bHKEIdAWj7MHZUInTFmBaPpe27FpaIMFZmsMXQE1r/NDlSSQhKpATEy9xQMJmIA4
20A608qcyVD80bgf1mCyv5Pal0gkw+AsQxb3xqxkwOhOoM0eiuDZ7+2jfXROEndYdmz+iCJlAhav
5EY29rs2F8MlHyZ9ynXgBtX35Gp1MbTpXB3TQ7VTfFmPmkjjGVEOCqJwxX5T/msaq0bmzoH7m68m
EGXIqldFi7j9PqcWdqsRLdbwfVr4bfJg6q6aPFzeKJkInC7kodOU0QwIrX5Y7V1X7C5/X7ghWxk4
RZhzYjkx4/9iTcR60O0Vb91be8xrw/bL3INswbjdt1cH1b5miGgRMWnkLu3t8OMP5eFiOaTZllhp
sGDL6W8G8vWGRXEgyfBzTxYnyHaH8wvNpOVqPACsd/CseJNm/mVpZN/nnMLaqWEbEwoF+6npt2b2
5fLnZdvBeYRqHdQ+1PHzxx9t+qWL3Wz49EcIfNmYhQaMdc2w4YZzq1qLu/5s6o+XIYRBzkaDDd4Z
pAno8ytIQUGLg5ajHQooDhZanOIDUu2BrMVJsmgGd+gNJIAaw2AKNpd+kXgtxSyq9SARSuThtkJx
537SRhQnRkCZvClg3KPjIdmPeFNi04xkRQAykZgaboyyGqeFMrJjSTHCJqJu/62XzqmXqLLBHX2z
i2lnjBCorjAflzFaON07etO3a8Yd/ZSSKkuRnPNpeK5/zMa19fPyrsjWiTvuIwr7+mHBcQTj9hTt
1uYvRXbi2W/kIxtHRfYIvTE6Xuq4IxmPY5wkGoOoutIvp6z19SwcnlB+eTdpvXTQs1AksHsj2KC2
hrrE11u/rDNZa7Ba+mvxNWy8sX+cR4kRE7uYFwy+oKXq50jvI2Do+wxPRawNOTsyzgXVlY+FEAtk
INdNcP14w+kNwu2kizEMFNTr5q5LDFyuMOE8tiRCCWEszG2zCLhF3lBUTzkGnK0GItAq/2U+GvlP
KW+uUBM2CNyhJK016ksKhLnJECY1KV6jkt5FN5Vbp9rusmYLL1OOBaJ3vEJhIAT/EqHNVkxVpWB7
VB+n/XzQPzZHNq0192R94mJ9eMHiL25FVGVOzbBoDlaxIlCeZ7Mj++vV99lORism3ClsEorqDFXD
08drDdfHdJxDNGb5kXXV/8jLm3Z2Ly+e0LRtEDgv3fVpUjsjEEiVuJOdufF7arxB3s06YyyM/uar
huckt8J2anGPR3G3PpxjRBqF7E4gVLgNCOfYmHVp+xYg6MVxCbkiMwmsxlVLye1NgAO2IVOn0DQ8
RlEOpxlDM+rS3vbjJUUMGNc3C3r63dyIjpreSc6p4FL6Cozzo0aph0aeDbbfFZFLFhwkZORt2nlq
H/Tl42VFkIFxRzbFSJU4QWGO348fmzbxkw5Uk9Pg2v2ZykpeBUr3SjCm9hufHVc1Yd3Htl/PKVi7
jQ8hGgIviyMqZHiFwXZyg1GYeVpaDCP7VZ6r76aHDnLkD4ev1vXsJR/oYTlUksIm2RJypzWMUaqg
ZKPtt2ABdI0IZk/pVMNNq5W6KFSrXHuIkt8/wK/k5A6wjWf+YqHQSENPD2FrBgN9x0svBjRgzDf+
ARM6T/hQaHFH0rm1ETXeLjQw0hOVZfuEGrGB4KSo11gz8w4QSaztzFg/OqjVkWgEi6W58OSVGFy4
MBFlLgoDGK2vejNmlq1X6lHdGZi3LHMTAru9heIfgqpx6Ls0BhQGAlfdblEbd5Fd4EWu6BUId3dY
zDHKR6Oxn5s2iZcEIRpdgxHZcTxEXr/j8fgVGmf55nCkpmkBbaWmR7NDF4ZBnx2t+cvlbZJogs4Z
PUvvW5rYWLo+t454d/8MDh1JwCDbHfYTNqZBsVeztZmyqd1ZIXd2ddPL+gaEpuBFn/nqQEVr+mlO
cCrbYfqMDOwxWuoDCG1+ZVCFXpUVuQnd0gaOM3ZhCkMKfnfbLzESPWr6Q1NpkZemhd8b693lDZJh
cVaupJ2GVkdgzeXXBjxDwx01PnXz05+hcAahXBo7UWrsUVYsrlNcL4nq5tXeUY6XcWTqxhmFosZA
xQjtJH7dfezowYx//163PTZ8EqGZ1HImDVbLadWTRZ/WLqlcSpTfT7u+guFsAagKFKWwIIZe3hSR
FytnEkrsp/DUIOhRNVAhOm+6nGt9HKcQVzFEiq0Hbke9i/1K8S5vhwSErw3WO2Npp44Q3yz6x16p
Y7dLvpNCNgtcBsMtl93YmZKsgNFU4tZxUFlQABmnkCi5o9kvK8b3OJsdwsg2wYqVc/tTmxJMeZzu
zIy4YCOsvLIrB7fW6LGeFTdd7S+mlXj9jGGQuqZKXoll8nJGVavzMexQ5+v3ywe7uLaSz6asfE5o
8TbCcka1tRWlylosaYIywIm4qZ0FkVJ5OQ0QMAfvURMUUmLkCCqX+UwDikj6xrEV4lP7Y/6EfqZS
lssQr9i/CIQr5VCTKLdQCkOQy7im37XyU5z9mQz8W/DYEKM2MsjQJmcjDtQQrDXOz8vrJLRurOD0
P6R913LkOs/tE6lKiQq3Sh2c7ck3Kk9Slqgcnv4sen97WsPRFv/Tc+2y0ABBEASBtf6xk8Ed2lKb
9yaGDQ3wjM6lY+dFCQwE63VfyPbKX4RwzhU3lKqmASHWUlFHouNXQrMxCNXmMKC118mLdBaECZFI
ztnGekymUIbIVAceOgms6SxLrUNnPKWKkDdFNmSessoW7HosymaGLH3Mb4sivR9MQzgiwwLOH7np
aqG4A1yOk3ExIwj5t08pTV2UZt0KDRyNaB568wRfCeNO8DYrw1JebMMrxi9t60yx7dLM0cnTvl+I
thB3hFOpbTtqQqdReVfErV9OTizFAk8Q6cKd31RSokJjugBFh7paGNIAU/GjI1ddiksyEbVtCjyP
rwc2bT6jAIxd248pPepVUTwmKjUwV07HFv3WsgLgoThfruipxFnya5Pxo25WX6ZtU8KYWvVko1JT
jb6cuRE4q/cXTaQfFzG61swijAAZXkQBMDtiBEgF00mkoUQ4KdGTISTrEAnkogfgEu2MhFDMes3a
B1Aw30jpIdYf+6EVpHrM33b2mMkFDQ190WOSQVI5Gn6kyU74U5nV89K99p1rysEVhgQtlslYD4w/
8Cbapawte4lwo9VM39Kzm9EsPspWfdTa+jQ0pWDdNqPUShwXQEYzziKZMnpsKcIE5HmsPu/rs1Vl
hTYXhbioUcpJatGFnVcRJtfNAMUNv448RpEsLnyK1OFiRyWFfaTlsJ5WW7dhHtlOZTaf9jXajE8r
hbjQURRLppEUJqNG5nT2e3TZuZEhyP9FZuMvAFOlg3xkgBT58E+bgnwqUJz+vzwfbMbCi0L8Y6KS
/yuqigxHA5FHMjhx90wSwWWDGeaPjbSSw8WIpiS07ywszkBCsPiwC6djvUYUfOlAXsuVu3F53l+q
bXfAiAkj9dHJH1NqFQkV4JIZnjoujqVJH5Uke7cvYrucArC1f2Ww37A650kUV109IkdGv+ktg9SR
fPm7dnjrNQxEvYbbvncRxiUVGOytuiiEsFz5qYCiGHOWdiSoVW/fP1YacTGhtIhKFg0Br/YZpX3i
x57pl8fJBYr8MXRVgVsI5XERYmIQKFGKVdIPWsAa44FPlI3OhJdfxsHc3nSiQc9tj7+YkQsTi1km
mJqGxDy8C+smc8KvRhs5tUI/7HuHyAG5WCGbQJIzEqxXlJJzF2rfkjE/7ovYdwmgAfzuf1VL56G3
oIsV3veh+VSF4MpuRfQM+xZDMfd3KbVMFWxS+ESVnKzXomvdqjm0V7RO4KD4d10MmYsQpIrR2B1B
l7aloLoINKv3etXbN9hm5rASwmUO0VKGRSixgkRpHJbqYVwkV0kVP/kWye/3RYmsxsWGHlcAq55g
NSlxdPsHKVEBiVy7sv19OYIgZPCUyGmtk36yoFNPHAYkluLJwtbPrTf5VZAfZjPYFyhSjP19FfSq
TE2yKcRCLYbuNtK5T5LbPnsohlSQn4gWi4sNVjwthQ4QDK8uvpfofERJwExst8yc3iwEVhQpxUWF
VkkYrj2MqHaLU2qqoywk0DLUXwXWEynFRYUK3NJZwm5tNaYXDPlYgG9Zsz9qPypgvf/VQvHvzqgg
1UoEjkqPFEbktARcCVZ1akbQ6raipgdBJHpLaVZOAS4ZCv4RrFXaHEhSutRw7VC55uJ22b1vO2El
ZACYlGyxkpSEyQhgkch95fXfo07Q1C/whbczayUmzCSqhwV8ITYN3AzfGRXGCOfJ7euXv1sgLkRY
oM6Kje4t5GmB2ZdBWFHNGRXjXE16Iwh9ohVif19pRfUyTvQSxqPDSyv5ufxOjv9uEylcZNCjplSn
HIbTC/KJqI1XteRh6pWHPpoFiYNgG/Hvi9WotzkmYg1PXj7r6WGUFGfQbovJONfDh/1VEhmOCw2k
B5/vWECUnQe6ep/pbiHiY2AL/Wd2/OvsU7igMBQzEGIoRNAO0zh5O7uV1VqCcCDQg39gjEy0vVo1
HKDCY+xrnD5V9d+tPw8/3KdVD1hBSGiqd8Yr0m+PRm57zYjZOlNQuUxh0qMJVA8QY+nVe7Uf3qfV
8/6SCyIA/6CYdJlUogkK0QyQFo07qIXTh46kCPa/aEW4/R+OyzRJaOPzFHNoMVE2xW6sR9XZGkRj
94I8+w/okVmtEi1NEGpAPfuTZQnVAXWhO+Nl8tEqHIgeS/7jCvvLo1UuFCi0HBqNJVoEFNhvN3/L
o7lnHyqvPNSCNHh7+2ACBx1PDBWLS1DHMc+0maVaVFuCxF7egzlbIGJ7qS4iOJ/r6TDWugT7YUah
StwU1MFDJXhxEanBJae5XUmS/VavS6ajMsR3dBDR9opEcB4H2EzJwjAvIvT8MJUfQlFnrej7zIyr
QwbQwt0kA6LTa6PuaCbLsehEwLzbe/OyEpxnLYWSWVEDFey09XTQByqqv+TnXFTDF604l32ia0s3
C5ntmMFtFNMpRz+NRMOsm/ZCYxhARQi+xcPASOli2zgkcUckePM4WSIaOtH3ubNrGuo2t3t837Tv
JOq13af9QLlppNXv5w4upaoNObXx/QIE0NZPo3AXEWXy5nr/EmHyd1ypytNZ7fBIKHfVAdAkmUPl
1Ot04nZK9P8/3cueBv+3HABe+d19wxyTFHiAxRGJ6WH9q6QLMst9c5n8HbfB5pBIqOPBsxwDtejQ
sCv55iT7f7MqaA3+XQ1q6qU+DlBjVm4UJXGr9sZurwolK1txoUTV0qiXZggx2DSVpX2iZiMw1773
mvzNdjDrsWojDbtDlg6ABA1qRXTHFIngookxF2FhVdBC1tHg1dkvI10ELX4iB+YCSU7syJBKiNDi
LyaQqtPFK3t42Pv9Rd/MiFfrwW31oozBaIL5YQ+Nn03cH4BgFeSLm9L38tRfkx+tZPHbPstiTUrY
niSyA45Br6s+9EmgGaW7r5Rgw/BXWLvoQVDElgdK1d1ns3IbW6CLwG78zVUxW4sC3sLwssjUnEKb
Os/Ixgc7aWs0JHTfwaXQO/taCZyOv8eSJpTNGJxinlzeWNpjOl6TrFyWh7/Akqiy1RGd/N6YnXtJ
dWrq1SJ3E60Mt/1jK86zLocOc/FDWbyo/HwNZsU6Gr+1666SiTgdpTbL3tSIHZI4Wq8+TNG5iUnw
d+vBBQFlltoxLCCoHlPgeS12f+j6VISytZ2Dr5aFCwQgyTFmK4KY1mf8rHEQ3cUVCFPfZtNvtEdp
+Mvdw4WEpW+KuuggMAkfF+1Iqw+xKGcVuQEXCYpxKaUZoynYM74dPRADyFGCHGO7LftiN/7iWkxV
0sUj1JCfBq+6V5zcK1z1lAP5/2QD93Y8LqCiEthOsEf5u6xp16CJr+DfXXNq4of4uj1qYWJHVUFf
yePJ1c1Q9kojG9403pT6Q7o8VCLM/+3IdhHBuXUah0m8dAqSfbkBy0NevLND+UnVo6BuQfXY6Kf9
bbR90F3kcf7dJvpAlQkqafVTNd5K5WmpNUeTBAF70+UA6mWBVR7XAB4Zr9GMsQXxJ1yOfKrrwo2+
Jd3PKzRZieCCm1Jkaa5lKt6ISuqU800LBCUlO6pXdWis5DBVVxFualsD0O5QZS6+D6AykejkU/pY
CSFnN5dmJYhzBTCVtrqFwiJQgeOTWZROaQA5s2hvwG0rOHy2t+tKFu8GbTnbEUbvvE4KOrTNL15/
x0Cqy5/SHf0A/LVD6YqS0U1XX8nkIh2t5SlURyxYhMcj86tiR15lHDXDKURzKCJJXMCjGExKjBlx
oRwOY/9OrsyXxnrJ+8+LGn/e90KBo/MAE2E8VHFtQSkL/Rkt3s2jFsTK12SnF8vxnL12p6SW1UFI
FzfnBFmWFp/C8abSBG6xGU9XctTfXT1U6pikDeTUGXkymyx3szD9tm8wgZfr2u8y0ixXLKXFdiJz
EzvmaKNZtmheAImAB6pIoJBodbgYUXVx0qCHGsVO1XBaSpwx9mpRgBBZjQsQhWTJ81DBatL4cSlS
J00FV6ztpGS1LlxkUHOCdhm2W8M7hh9QH/Kv1q38Yh6AjOdGD9kVkAhgVP8VvXUuOkjZZMjdm7zk
45gdtOJHfwV1wW8iuGAgy0s7GjOMprbPxXicyhtZVOkWLT4XBUq9j+eCIgpYnfRe67rMndrEXxoi
up8KXJqHDsw1ORvSGrqkGAqRyec6N9ATjnvQ1MqCW8n2Q/JlaXjcQGXqci2P2fbpXMYXPx07E7Qf
PsOTYE2laeft79f/cD7gZrGKC7Igrt5Sq2YtpezBaDxHr9GxR/+M1jrzN8bBSQ/AdPu+L3Dbmhd5
XBAa+8os0YoEZ5/vQgOdW7NDfpBY8Db1H4a8iOHikEnnRNVZXZ+R0OhuhrYW7X5yGQkNALKvCuAX
YVwcwtXFUmK8VHqYmXVwTR7AvZcvD6MIVVe4WFws6pbICLWapeGTn+SOAmzE5ajdS0DxJQ5jT8gC
EaDN9ja76MYFpzQtrcyMcLvQp/JYLE96GL+XQt3f9wqRFC4kLRiPHa0JFpxV1g58l7Stq3WC4j6L
CH888dkXVbiglLVSX+UGVGmaT2ZyYw4vmfZOau8THRi4GaooovUS+ToXopaKlD2SB7RpoKVPk2w3
MVJfzStHOPcgkMQXaaQxK2ylh6SiDlM/UyXiNR0efoEaCxR1gbtvn4i/7MiXazoQaWVoEMdbT/2k
lR/IdPgrZ+BrM7E5RaOFCQhg9L/ogPPKz9ZV810XV3jbaKusP0EPyP+iELmJux/9d3kUOJtoRbiY
EIfUXlRWm1WK6YCkTpJkT7NedNGRIdg5fIUGBKCh1rNpJV1+QidVRJ9m0Um7hXmM0/yy4FwMINnc
T7SGjCI5GYD1qw/6Yyh72S04vd3GybxEiNolMh8XELIwb5RphI91NngzlofGkByqvZNFr2Ui83Ex
QZpDM5VGqCZVT9WERwHqZFTQ0SmSwYUBozY6E5jVuPkBesKKnC5yk/Rpf88we+zENr5Ao5pTNhI2
GpdimlCp9PvMiBRXM3Pn7VU2s0SvsYJgyhdnZKmcK0tC+hXao5PkZ0DrHqvyAS0TefJlSFzb+rGv
oejw43sOsnhsF4V5utkPaGCvARokad+qHhhPnb0cJap9sQyMm+rl4ugtukrViDq0q9ugHlRBfzhz
C97cYHDHayFQRzFhz2UxNbHCPJOhvd4vjlG7ZLGCuM6cKnakOveHK7BfwCR0kcelMx0ggzuFWVut
XUk9xZOXXnMLXYvgAlZPazJXEwLWoEqu1t/YnenW4cMsKokJTg++sWPodDOv2QOf1tc3WVF9qaZG
cICIRHCqZL1tpgOrVsbwCzUcX/siPO17o0gE2/OrA6RW9ZzKQEz3qK3fVlLl5UUU7IsQhA2+f2Me
J4J2Efh7LAVy5lgW3tn9fRGCKKtyURaVL3g9SxvU5hazwSX6hBbDUUXwKyJNuCCbyNpCU0D3e83w
Mn5p2kcMHO4rIpLAhdh0yGijJVhxvXpUktpNR78S4fxtywDVH5hCQQTB41ZVeWb3loErRdR+NfIe
oxpedFWzgP1LBj+nNqRprhY566wAEo5ByZ1VLN6+qbY8d7XPeWDZqZcKGUOsuPAly3ctT082sGX3
RWxZai2CW++0B47GUGC9l+Gmr25mNXFa0cj5luuuZXArTmkUxiMLI6nxVf1RZj/r2BdW5gS24st/
c0hjFL8Rdtvorh9eFlGhVvR97vLdyzkhxYLv98q7Nn/VRJm06PvcMZUanU7HAd+X4uRsSk1Alnd/
tdR8vc+urYoqBpYhyha3lh7zpfWB5bQvZLOVbbXYOtNzFW1Jo8V9xy6hdfxGd1Uc8o+h6hanEigw
QqR0gfvq7O9raROOwZa93Sr1pwysFOngyCL3fWvE3ckgdObfKyGIiJhsZKE3/BFmjvF0N/styIcD
y6umgDzpQYHBAVtwKRFpxsX7KkIWPwEqFzxxyU2bTg6t8+e5EOSigq2pc9u/MasZlMOwHw3B2PC5
K4zACB9UbRG4hUgbLgTgkbjrY1ZKqolnKN+LzK0HQTlbIIKv/cUJeh+WEMESoKsu/aypsiMt7r53
C8zF1/xGkpvRzJ7xgQJ+kNVDN9gnSX2ivWCrCnJWwgWDJjdyRaUwV2O91pVfZPdRcm+SeyV8vOpN
erVhCZevSlJTUvOf28GjGR1qbKTG3zebaGm4mJDrYd5PrC8lk2fPar+OOV7zI0GpQySE/X21S2MK
fIK3/oe8fKDq+9p+aDrBVWKzVLm2FRcJrBbvtR1rQARkDqOwAjy1153JgbUFi6kiN69Ra3FcDOj6
RRrTBS7dnknksSJzeGoKJ7m1elDYFoCvVQS5ssiIXDygIUb7JZCFg/1udtJPeq04rX78O2/gYkE9
z/VMWL+dab1q1lEGhAmh7/dlbD6rrkzHo4uAakxTE3ZFIsaRGY6NeQ2ztzwtqIKoDiqXIBMSFWAF
25bvrLanuTNs1kFiznLk2FpztGqQPnbhcw08604uU78yvuxryvbOzuHEA5BYOmzZshWj8XNMzuYk
CHmiA93g4oPWg6iLsNAdnwAcxzrhb7UzA8wOXUsgSxBeDS5OkNaalnGCv9vNWW4SV83gHaEv7CgT
eDnfTYKrmhaVKVSq2twxB8eCC2YiBgrRwnCxQsrLLFLZA4AUvZL8h30NzcG60GBw0SEqmkQK2du6
9aX40JwwDwUfrxizaOElgahnQLijuNBgGkljpx07+wDQ+8E65I/o8nDCk/SqPVUNxidLUGqLZhWY
DnvezcUKko6xHQHMF7BKeFl7leLRGe1znqpOn77b30gCUfx9TitNYxlYgj8rlSM1qNrIDikCaYjO
iohwT+AbPNZIU+Z1HypsT9VPiuKrmiB5FGwkkzsLI9LEelezWzzwurXkfVk0npkemyvQc9cuaHI+
bgGZtYhs2GxRW8dqOictKlcXtc2LtOEcvanVOcvZ1a5AnSsqMNNq14e5HYH4KHjfFwQGk/NxuVRV
q2M9h8Xsl9Upqe/Ua2pqq4PJ5DxaV9t+0lj1NyGDQ8fbtBa8pwp0sOTf8yCFkkSe2D61VeQJTyPx
9UKQJWy7L3jaNUA52DbfaV62cRTL7JwrreXQ4NGKWLW3vxu3RWAWAgzzpvUHgnZZk8Ia8xwIGNmX
EqC8jagVUySA/X2VLurVkCQgHzA9M2wDU1Ju8igRHGfbK3HRgduF7aSGdhUnpmeMX/DUXEz3tYig
Q6QFtwEzZNX9YqXQAkPYDfkSkp/76yDSgdt7mWnMdgq4UE8JiXzWSZ47bRYqvj3nib8vinn+n7H+
Yi5u801zPWpRBFFyO0UumYwGo+Wo19PuQ5hWt1kpnRPaG66mibCtRUpye1LOCiPUU/jCkEmVgzQk
A4Bg9RDNbSNwic31UoCgTsBLaxh8/1gatmEfzpCUhNNDm/XnHPBt+2bcFgF+LQWvHeQPrHatXuQi
6gGHo+bdh6SPfJ3Ckvsyti9CwBr/nxD+EZs26LXqCYTghpK7Y5dgkknxw8qeHPTrH5o6fG7N/inV
FCeWp8jJwMlsFNd01VurX8HV5LI517qaACanbudjYgxnxSo/m4ogw970jpUU7jKuF2pM6xa65mFs
OHKYOAtR37VLGuwbdfOYW8nhEu2i75uZ1kyOAoMZxC0j/WgWKJkIHjk3ryngdADCqIapLf5FXVHC
Oa0iAA2rEeYy488EcKOd9FgnIBD6P0TaTb1W4rhIOxI87vU1Zb7ypa38Sh6dUr3TdMHZLRLDlnEV
0AuQxiqRBjFDjOfG4ks6PWt45tOmK6be0Anyy3rsd6zkAMufmGEF6w3z/dh9zkzB6oj04CJubIcN
xhDw/WIxTiqGZ4fZAX6un8yCJHF7E4P1wAL7lQwUXm779ElkZw24KkDS/g+aUNMH0e3ihg7otk5h
cdz37023A5O5CrYF3YDQ3w2nVdmiKHJhMn4UuXos6vdL81zHOiCFVE2wZ7dvKxdhfDXQ0odkLHQI
o1LASHCXI0hTPnRn+0CeRo+41BW3VW8GipVMzp7lkoyx1EDmXPyUtfsq/VKWz/s23AzuKxFcLEow
BtUPRgnnMEnQRtLJjEXctyIRXBgaxtjMhwQiwrkJImp7U/p9XwmRnbiAUDexbYQyJMDBKQVk31EC
UO8VMoiugtFLNTELye0iZZCKXE2xFoZ+kxROrH1JRAMcm2qsRHD5SrrEIKqWcJbHw8fwZzI8NbIg
z94MBSsJ3I7BoF1oAjoPoaarnVA6yt2d3b9qtWCzCBTha2VdT+NBkREHjPAxnD7leKkJrynOXjTh
K2N5OcUDKSGCWodxOkjzSRI1RWyGl5UIbmvky5DFNMGKkzr1FY9YptsUP6zqcx06pojLQ7AyfFFs
TvQYWEtYGUu61fK7GQlrWARGdQ34qrVSit8qWZ4t2QQ5WXLqDRSqWofoTimynUgd5iGrM80iadWZ
zJWjaXG08GYyqdM0bnJNg/5aHfY7VnKqOakbk2KN1Ck9d0XsxUUoOJ5FzsxtfB2kjtbALo71iBL5
kroAPPyc1ZPg8Ny2mMmiC9JsnacfkBM8BWgqkjWjvBn0h2i6AR1AcQ38FZhFf0nh7GWSpiuB3AOQ
zii6Q1oYUL1DLi3fzC8kmgTRZjsfWEnjTBf25TIpIfBHW3/0zSD3rFN+w7AMO1DmihqxhdK48Gn2
CVWnAboxDjvFyz2Qv900vnRQj4BhO1xzHFwMyUVSY0x7o2SqqV1Ql7ddFLSi2hGzzh/X14v1eBjS
zKKlalkQEWu3y/SdPGfWN0s9au/2Ndl+FEJjC4jFwOZl8kidEmDDpJxVFcan4RsDPE0D8779zADs
7DOwivx9eZuOvhLHRSCK0J3IESoMtD6X6THRXgb1ZqEi9DX2mT+stxLDRSDgJbZyRiBGGW8S3Bqz
a7jsFIDS/bIbt5dCEhZSwew2qaqzqJ03NY0X6lcVfVZiuE0ELvloxKwWksDm1mzuYr1wzURw1dns
8l3rwu0daxmjOWKQtzrBZIHkgGnno/q4HHQMgbhWQN+Dp+Tbvh9sxtWVXtwOsptC72kPvQBweW7B
xEVpcgzVSlAg2W62+CXH4gFM+pBqvckKTsZ7di3Jblo3IYgNxm36AdRmN+hgfpHEufu+m/8xW2Ms
oYwrA05AHSDnrfRM8tlJwsN1FWbDtDHDrGoyUTkzdnkyzYwAygtzh6gPWo33DEGutZkIXUTwgagG
4woIJDUw45gLAN+6o3E/luSslZZf12qGqThTsGjbvvFLKR4WOS/6tE5zKEWzyokBFZpHTqheFYgu
Qrj8rmjzUAljqKUY74EzYVhemt3P9GXfzbefO1fW035PUcCiOI7gTkN4lXJMKHYBKBde5jxcnKSC
P6SjZyoJckxFdYCK+rGdtWsSGFNBeZDYhmXxIEfgjU1ohwEbrwLGSqIeLJIBZ+PnvpqbK7YSwgWQ
WK/0GU1FcPcGfqi7pSa7eXPNvWIlhPP1YmLwQA2EjNU3C82L03O5CERsHhsoxQBnGVToKv+SG6kS
6tKLjBtSeqvh+/N5306bYWH1fe7QiAdAlqOrHIeG3T/mMj116idF0two0by/k8SdG8lMLIXK0ESy
BzDN+WrzoGGgUO6veR7Ci4qFPFwHmSfn37GSYzIWRJheZaNpDe9cRigVTlRnAsttRCFEOKKgE8qw
QVXPFUMG2zJJaKfgdl4eLenYW/d2fteHr5H+rESiuU/mSVz28JswLjYshJI6V7LQk8/NSbvBoOyh
PzXIWvfXaGPX/CaGs11epxmppxyM2PqzqZ1S5bOeCXb/hkMbqg5GeqJhyNPmsztbqee+l2C2DD2N
y2m+YogGUIyqhVc7S7FwAv0e3rREkwCrQkJAnE2+WRYBBjVu8yQ67VtqK0v9TQ63cdC8GC76CDmY
fVw+NScG9j4+agegbqMTtDxUgqXZyL5/k8dtHyvqlxpcHeDdLjIvLZojLc13YbYEzdA5tCXXLNPK
jFz8tPCsN2g1xJHuvJQIbQJ1Nj1t9X0udEYgN7QnCoaxpMSNf3mexve5qJAtkMG/4cj9UFZpCx1K
8rUkPsVwkDEE+36wET/Xy/J22q4u/P0caWPeQo9Y+25lH/CU4gxRIPWC5dhWxQZ5hqza7Gntd69e
rDxrGzmSvD5fpsU1cqt6iCd0/ntZY1lP+zptBhsL/aNA10NHOU+GbFUq8FRAxwQQ/u6kgHidHBS/
OcSHfTGbOl3E8MsThmOrhBPEKAaGvKfzjFH2VrQ+IiGc4Sw97YbYgJCy0pI8CMcufVIiWgxOm0bS
j32NtvaoBmo1GUAPhOh8TZZRjhQDUAO9hXwd48aZQyC40m9SdKd2raD+uxVH17K4DYpJXqMeskzy
bHrX9+/CUhTg2JHCHzmaqusAOsczGmbyf3c5qYuSVKsSMIk/5Cct0I7dUXnqvdlD85UnaizcWqa1
MC6aTnVo2m0Vg0+8ujHVU5eeNENQ0BKJ4AOo1A6SokNEiYfv6lZe7mdR9W/zUFirwS2KMihN1aiQ
MX0bfcPt7+IgO+gnNppaf55vJEHw2VJJXe0gLiuwltCa0USNFKSLvcE+Ggo9mP3nfafeVAqw8Abq
vW/kPZzh0jKsWglDhqCfoafspnJjr3OSEzmzLtPxKOrD23LstTjOhmpdT4ZkQ9xChg/lZB8rUglS
0a3SnKHaSDaBToUuAn6qoptnHUilSuilJ7SdB8uR+GMgBxGaPiNQvu8bcPOIsJEpgu0bifybfddH
RNgUfdVoUAgdXaRwSXHq61M2CfLe/1DqIocZdiWH2kkqFT3kdJHPOoIjf3AadOUkDgjugMYgKpxt
et9KL/b3lbxSKVNjrHC8RulJ0h6U8tCY/r7pRCK4sEAXYitUhUp54SbWB23yxllwsm6620oLzruT
NjSLYUEeNxfnLjuPooFr4bJw/kzSuo8bAzo03uxLTn/A1KxLj+ah9LMX0ZkqlMblVS1oUjp5VkOU
uO1vthODs7xwpdfiVAfpF1F3pMB2/KB3k8rSXNhQrVBAx/Ey5lesDVqJ2AkEQGSVf1DHlLU0z2gy
A5PcPZkeLCpwr83QthLAP6LLSYYHJxMC1Cf1bAbJWfJttw9GT3PrIBHilwjlcdkIsSdNaWwm78Ce
BOqDmnrLYQwWdOvTAyld0W1oa4UAgm6hrRNzomAs+X2PjlXWmwO7DanVvTzeqfn7/Q36HxpdBHDe
3aWp1g86BHRB76Oa6QOS9avtjoF5Ls/RNaRXxlofzr3LiYyGOeLEi5TqzrScyuhvB1sQsAVG4926
rpZcStndRNJbJ1Xe6UTgdyIBnBtUff+/y08edg6RHgxJxL+yGQdWhuIBCoy015S0gQ7xKX8H4q5z
fqMdGI4SBoUDESLAtj7YopaFWpFtsTC+OgmkKqW5FJrI5O0HsJVEIshk9v9/pKKofv37fe4YAAaV
PqBGhVVXz5kapMpBF4GEbfXTwLMuMridkjWAY+1iluU8kSwgn+yAnZ/Lc/VpGj30mLuNK2EiZH/7
iBTjdo885rRC8Au9sLmtLc+I3xMRL6xobbgds8RdFqLbC6lO7PfmbVYLymBb2c3Kbjzd9iK1SWEn
WJtyMXwF17hukA4ZVT6Omi16FWLlpx0/sLl9U5d9JNEZsqw79n5bHTDy5LZIriOsTiTEfXm7ge7J
4/LrFFC2UVJieZTyIVNrwB7cSs29nn6htm/KN6nyc65f9j1CsFx8eUxZogbNhBAJwAWALx6GRvgA
tSkCrOS2Dg52WePnIWWlCStTR96WzA4gEVVgQvuyjzzhQPyMPOf3xG0OomRx001WQtmPWoWIXJKr
ET8HMTV5T7JnjJq7unEww+O++bbj3koOF4rmsqNxy7KtGa/7b2/Hzc1yAOvE5Kte7IvU2nrNA/7C
xZhcaFLLuRthaXb+paf8lDwvng3iwsjHWNQdYACIm/q2Z/hXqYm5b7RpKqZscbs6Gfo8qQxczvPb
JWAXGOyEc3ECjyouMKLwvr12v4TxW3yQ47meaIpKwFh5GFkjs3FbqgG1akE4/I/Vu0jiNnhqKHJf
9FBrCOpXzWMbXDnEz/+oJRrG294HF2Hc7o4ns5NlMC5gtic7aVl8jjMRTfZmfFcuIlhAW3k9FokW
GYGICXVBvb43xx7t4oIIvH10raRwe6uL86SZI6wPazRJT7JrBvVhckxksos73rLJ3avqNSuR3DaT
ljRTema7RHlq9IdBvjNFdz+R13E7Kx2ztBhHiLDxErnkT82cBcm3RdYETidaI+7gp2XadJiNgBvQ
uzZyB/mdIhrFEYngjnng4sOUGRaoVYBUhqiQDW4n6pnYdOdVvY4LCZPU9/OSMXeO5MM0zDdDPAf7
YWdTj4sI/uFdB0FdJA0ob6nN14gGLaBzGlNQptuOASshXAxIKg20zTWEUCBDo4xRu2CRea4V0EQz
TElRBN90s5U4LgoYlErZXECc3hdOkR2qLPXAhGYY7/Ztx9b4j1xCNS2Groa6LX+wJ9qgW9GC5THQ
eFFolteAzL5HAV9Js9M0JMfCkgW5BPPcPZFcXNArTE9VJURO8Lekv5XTr3GkuwYKuenXfe2274Er
9biAAPjbxlCYeuSFosx+oEFxSNxQcYzcnVk7+kEUgkTacfGhS6Rx6RYsXEJx5+wjEI/8zOcv8+Kp
QurR7b11WTwuRujomykXG88vcg6e77E8tkZ6nd9fZHBBIkmScU5S6DOejbPqR7ixkYPl/JNAiAbC
RApxwWKkUqMmCdtkjT+G50hUudmMFDqR8QiCejhekX4/+KgcKRHq7Sh6xWgykcZjqd2RKfWu8bqV
GM7DZyusTRPPLnijoCf5NTuDntodGid9ZdPa83EQYXttNaYZ2koi5+fNGC2NFdpo1/oCSFOvdbQb
ySd+65UfFp+9jIiuiEKJnJ8DNjXRMb4XgoI7BCJ3dbCkk3JggNyZF59LPMtZlb9vV9Hqce4OjGlN
iy0o2db3y5g6NvjUZqEpWWT9IzytTMk5fJda4dDkUKwLQAB/LPFU0hVO4zO4IfNREu0v5nJ74jiX
r6S50vIG4sazAirz5Tg4idv5CqaBGGioKLsUrRuP14Xa4qSbJoxIjWN5UtkFy1U1B0yBzU85SAGn
jtdc568Wjn8mVnrJ7LUF+8GUvoTjUaHgkBif9mVsHpiXZdO5AxPcIXE3Z5ARkpsyDNLyPrSOpnTa
l7IZ3VdSuAAS0TajmYrV+n+kXVlz3Div/UWq0kqJr1q721scJ7HjF1WcZLTvu379PXS+G8u00pxx
pmry0lU6BgmAIAgc1BrJ3AzVNg7SxIVfFlNs45AtT0tJdec86H7ssUHl/Ek2LS1mZwO18xqUjfnK
AVW6ur06stvdiPlvBHbGP0N16Aduego4zQzy7616qHqBRKLN4pxHr3RRksVAANWl1+mqP+iV3ZE1
SFTzcH7xRFCc0wCh+4wpvGztZm+eUzsZPi3DqbKyv3NOPKNXVcgYcZ7hLI6s6fMcGl5KKl8eRWRy
+xGNoYD/EEz0oM/k/AU1qzSpLWRiQP3hzpddkDU2ufyVbSpuQJ0rytXvLuALIM/PoShZ/eudVesD
POPYUvFBVp261d/jJIiqarqOzg7L5ExLR85enSlCtUK1PlC1ueit8DpRrXc53A0OZ0yFKpk0lnDr
0W8nj6WgqVN7q8OydUhCi7N17HtvHPwGj1nb5rJdFnSu0E6EW5ann1i/Rexatf2djSsA4k15VQjq
kEWAnHEZgzzPWstKMPogpp9GEUPerg/cCMRZ1KDGIZ4msYDVcgOyjjhXnFp+zPLODufv5413X9s3
WNxhXM6mrE8DsKJ/Zr8/1nf0I3Xku+gToho/wiVFoIT7x+MGkDOvxZJQdAJqPuxWiJcve7pKZTf2
qaOdih9gv5l8yP10XkrBhvHMIU2fTWMrQfPD9JhNFzQVuKY/rKJBMGPTRM8Uf/4O04Iu5AQA2l3v
NrbqYMraPX1cwZ7mRL7osXf3+CBobUZECjfF12mtNSiLDFahE+KcXwy06j0uwiOReYO3VvUbhK/S
0sCDUmKWEdsnBYnN1FdLZ/k6OmxKXeKPkzN+Pb9Ju27wRSq+og5dF8agyABMrUMSq67anebHJRZR
9u3rwotcXBiT6PNQryMWLzdxOTmki+DkFX2f87JtRIxOZanMaToakzuIaHYEm/9sXxtvNw4De7LC
MlVlccxV9SLr5xMSZoLkogiG/b6BkVFjpmbsoijpN0leYOzxJ7375/yO/8FsXvaCc6S0xKgZjNCR
nkskcPX1Yhe3DhZ3KSCxq+7fQQKIx/AXPM6xFuG0UDnG3shZZJP0g2w8xZngcNiPJTcgnEfV6qav
LKZgo28FiqscsmC5wX0DlZS5o348v4QibeO8qWlZQzXrALMGd0UViyoI7gRqwD+Jr6qcRDMrnsvm
K0u5Vwxk5yrBkSDC4BJ/w1DFam4Cw6THtnmScjsbfv7VMvGv4p2SyZgIh2Ua6L1Su2kp0mTGPfXG
W1INYRXIbxSFfwlvzHEeIrrg+ckZ3eyQnCLc1JkSG8f/LgnyKkgmypZJUO7+2i6jVpeszhjwXD0m
rkpGTxuKd3gwJKZVmVILpX98g0PbDkkyNyt7skM/6WWYfX6HCJvvcx54CLUkDEsZl1UdZbIqzL35
SwTOB0/jhNqrARIo1nrQCysgyiJQ2j3D2y4S+33jHxUp7jHwARBtXblo4XHA9OCdX6dd96irMtEN
cEdZCt9SVw9m3koz9jo/qrld491bPoYHFknnXvszEqcu2MrzWqyrJqZwUVnXLb7pqAPTEJlC1Azo
QfmpwOCvEA9JoQ1GUVtcA/EH8V7QOO9fxGNhZgSv+piZ5/Wf2pvUj4IIR4CrIYVXPIl47dn3zknH
eX9k08J2VIFHltJeS3DPTI6Mpo3uHWS6mEeKAmpUxKgK6klf64ZGx7VbQ7wN5w9lYlvIiUee5Ci5
K2M6lvhNblcVdR1zQEwTrCB850sy1npXsB6BvDvE4UUbvyMU0Dff5/ZJaTMaqhq+T/UCrCPzISJI
xRBRr+XuwakzYi9w4xlgX+RcG9HGZc1XFOd2J+uqPdb+eKgLe7lh7z/yYX5XHnKDx0e461xMS5XB
Dw1IHKugPS7AQqxdPVN+/pu3092rzxaQ0wuTzLFqRhBQuxs8w69uU4ybd0cEPDSofERymSOq1FRY
tPFG6YlimSbquNEZZ7zWxbSYJ3QjMGde2hSJ6+wAjnc7RdEH1nb06mv9hkVbbRA6s6BsZ1cvN9Cc
3iRaO1skB7SsXE00t1PtXuAgd/3VBoGz6NCiHe0ITl35JD2wlyc8sTGHVaDiI70SdWLtK+gGjovs
LKnsezOBQPklUxa44ztiYxyrE3uRK6rxF6Jx5tBl6xjN7JjsQVjkJAe8rrmGF6GBBeUe4mc1ER5f
E2vQPCumEdKNM0WLuJW5OcZF91qBmbNGgDZON44qbxq0x9bKvUIpna4h/vkdZdp4Rlt5Gvpq0emo
MZOU4oCMn/TyyhAlmHch0LepmRqOVJVvb8nAuNqR3qKuDGY9w5WTy3V818G9weA0n2SjHOYKpW6p
OcmX+sheb6Kr+0Jz8mvZbQOhle+a2gaQMwRZ1lMpSwCoNEfpTndip3Iiu77I/8HonhEVUHUQCoQU
rSNnDGtbDQRV5xSvfB/G/nqY7y3RPDERBGcBZZsbapoDosdEtPbHqD1qIiIqwcLxlQ2o/1/WkUFI
kXYbpt1lM4pS8Wzt3+j0y97wHAIxIuwBwRZ1MWsDYyXdBsIs6SX4iCZRhLO3YIaMsjRQ/6DBno/c
Ryk3lbU0qUuT8rpA1t+g1DM0OfjvVrqF4QL4ZW4jtBoAprd0x1DdZiwd3RLcPPd2xoCVspmwCn07
6ShS5HSudOqm/aklJyUX6C+zQX5bNt/ns+5LsqIlMFEp6IovpLq282l2CgncTR/PL9auX8UaGxjT
plDjDaewmjWVPEoyHE6OSQfPJYIf1tvs2FzKLrqUBcsmhON8T6Nq2oI4g7rmzeSx4b2Gt/jskKpR
KStqcdpVOAxlZKQf6HHiKR30weriWJ+pi9b7T4P5xegrz5ImwYV0t9ANd6DfMJyvaagyNXG2YAmD
0aU2GIGLk/U1cZaHZbRzL3FLkB6+6wDeonLup6BykWQVUEd/xcNxE4ymHfq4caNlwzxOkX1eUc6v
JZrUXkdqjTZba2dgLWflyzz6IclsKqJD28MgMkIYxpEgy/zNpCrlxdS7lbqRfCXJ13JzJdWidrQ9
w91icN7BKJRmNAq2WSfyj+Li/ezniAe0/h8TwxXaxk6D/uv5ldvV+S0kd9/PFqLjARyQi1NfrijO
aNCruHwwA81LbkSH7Z7jQPiggehT0UAxykXxRp6Eman21IVZX5UN8cqydeiQHqtVmIRna8U7qS0W
t5aD2jV0tQbqGjeKr7lIZrgGujmYMYuLCPaXcSMZt4x6p8kpXSFZfOyPGEXqZE5uN5dSAMI8Vxfo
ya6abMDY75sEStgY2RTFI/zUPHrZqgahqfnn9WJX2zWZ1SEhW2aYXFTUlbkxoB0bmlh+yVbbHL7M
ucDd7h3uaB/5DcF5pm4dElprDZRBk/E6VztJf6rCT2MYOfl4+3ficP4ojLN2UHRgtZHpl6rXhh8U
NXLPgzw/s7xRuReJ+LcyQ8vzcQqBUj8sKEhDdc7P8SQ/rJ56ELGOsMU5B8VZ0hg3Ydi0gNJJbUtK
Z9PC17sSUxNtdBWmorkiAnWwOGNKtT5fJhiUS4oLUjmY1pUb77jygnmGmPgHCRn+tm2gaVteY9hr
Ih/z5JiIqKJ2jWbzfe5wx3HUJ12K72sNum5TBfNLZ9Fhu+tzNhic1eg5Js8tHQyzBtcIsjDIibR4
wE8TR3NSdH53ggeT/W15WTPOhNDtTdtOgtfR9QfZcsuxsIdMINS+mb5gcKZTmmWvaAVkUk2wrsmf
8zGopN6NMaC30t7lEn5j8ffoiDQyjWtgJUt+1BertJcEU5DlWvOarLmZ1CkQmKxgx/hbM0XPnzSC
PhGJ1NFVcfmLThZa9bWTBj4aUbXKbhZro+P8CLcFM507M52oG161n6IcbBdfWKq49mbHat1OvksS
pJPM43khBZrPNy9Na6HmyoxVtcCvoZKnVHQf2E1Hb+XiDiRMbKVz0QBh9KsvrAQsc3QXQyEuNTTX
iOs7BWpvsN83559VkrLQTWbKyaUUXlT0phwFayYUiXMXqg5K+rDDVulBPdqs9nH6mttQRgcFdV7s
iUqzRZvEuY5SL3UzZWZWmk9Gcr+Kehp3Q68X12RwriItqzo32ZolIDeY1S9p39my+lMTnRT7kZCO
KmbQiYFpmyeQJ5Gq5X0MnzQ5ij8fOyc8qkeWps298qeoE2F31TZg3Lmk0aG26gRgUR0+JF1zocaG
wP/tG+0GgwvtCn2KyMQwFBSoaH7tY05hQCN7tBd0Aj6UnnSEmpw32V0N32ByBpWg5CajBjCH8joq
QSj1GVU/5yFES8cZ0aiXEx1lQFTLsScP7yG1BP/Jix5wBrT0SYjptfh+Kflz4q7p3SDiiRCJwNlM
n7RdZeXQaSU85dFlpgpCEna0vQmyNiJwNlOE2hBZYYejL2iPw9V4SI7dUT286xTfwHAnbFY3Sh+x
WxGU2Q2nqbDBi/JN06jAp+2e5C84fE9ileSdQiWIUzWtW5IMVN6d3aax3Q6mbQgzuQId5juPU8PA
NGwKsQhqGVlt4YwhKW6JgjWMBjuZGORT2HUgqiEX6ATlPEKbLUOzJtAJFGimIJESkWOJvs95A6la
Sb/i7cStx+FakcJrZRrt85a566o3+8T+hO3x1maaFYPzwtXm1h4qR0KJv4kZOu96xduYKOVcQB4t
YTevAMKEejQW+6kvOX1kr7Wz4LVV3DcmWjvOJajFuMhkAV6qxfbSPBSiMRWiw4dPqnWrNvZmB52b
HDDOugjnPIRzGPBRuWUgmkMoEodzD6qBlp0wAxjeY79r1vxVpYl7XhVENsS5hjBbuqJlh2lWXsuo
yk0fssn/GwjQ173WtnkGd7jGzoFY/1HOPwvUEKXZ97/D4G6rNCv6JdVgNGP0rcJjWPvUDqLKAWZ4
f3bWpswZ/lyBPzPvoFxNa/du+5wt7m0rtpVA9XOMoRSmi/cRNWqB6R8DbHiqHYzisSZVwcoVX3S8
+h2aQAKzwoRhYSdWrv0vsky7iEjGqJZigC1P5dZxHEaLRL3O1Ft2MPphCvqLnrVaYM6bk6Hm+D3N
MQRsvahownSeN8yj6ppgfDYYwVgaaO29BUBRKti5XXdn6uAeBWsuqjA4odIsbjKrRWK1ifFc+4/V
hE7W3MaR4G65H9FvcDgFSdK2U0gBHOVm9dmg0tSNPqtHCWzpXubnzvz1vNKL5GKbuXHjQ5rXmJsM
vEz9mmRPGd6uov4Q951zHucPgjH+boq0CQhiXwONaJgyWqrgvLjBvfJYuvOhDZ0GxUCY5PWYB8Yn
ASDbkTemZv4G5F/+oihdZT1TkW7PHTbx2jrSb50rBfpBfC8SSce/Aa5dKCHNCemmE2t5Uw5gwXDX
295jT0DDQfR0sevUN7JxWtIqtQE2SsjWDZ+rxLT79vNfrh6nFymdcAqiehACWQG7WCofiyO7KC8H
UTDEdv7cRjFhNypoZvUo15HGAljrpB2s4+SzAFaU1hfuERdILBEqtwumEMbd+tCD17e/0K7lu94b
v+iHyBe+9wgBuUii6iolqtAX5EZfVl93arB5mJ6l2Kz+rQ4G+10d9pg5+v82pnFXDUXTyz5jT55j
5MqOdWKvg+t1pLiLT/z6KuoFMaBQQi64GHs6qRl7i5yc2V0RPReNzd4Uog+/XjBWUXfJruJbCtor
wTAPAltOwnJpy7DWcZNVq8sh9kZZkKsUfZ8TSI2RhcpnvNHpKZhllpthEryK7C/ZRgLOD0rESuZo
AkJ8bI/NKQEXVYID2TyltnoQN0+dFwgMtq+Na6nmDCVwDK47TZnX9oJmsN3zg1VBGlTHCzFfUSpF
pE8UEy9zanqnGd9T1RuN1ImI4PjdF+MFhjMlZUyGKszxxk7pqci8NH9HCSSKElEvYBF0+PA9gZIx
mm1ewQdl1rUUu4ma2IUoEbB7s33B4AsSRlXPJsKMRY6Ni0FZPKVJHKtrbXVI/TZ53zWDggiVWhAJ
AzNfb30brkMYm5BJD6TvGs7b0Z6dObcZu6tY0XYvARs0znLSWlrmMUXUpy8HOlyv5YKr87fzp9Lu
SbHB4Gyn64wWEwSBgcdEnOhF0PnNUT+IYuZdZXuB4Ru8S6nqhiZiAWzkh9ZN3AuUed8HbAC4YLI2
tK4aVexMBy6rK9ZDnniSN2g2uTNucQ84iSTas1LUDVtg5oetEr4zNJFHNU6XDpW38lVpfaJThDjW
DjEO5PwG7SmBqWC8NjUx/Br/vVa5cR6NUY1GcNJNto5IEmUVsvceCGrASFGU8obhV+qiteznCY0Y
GJEaK9d9kzv5ex6WEaJaFt6VVeUNP2m8tHM055jKoKaHbsAL9k0jouHe3ZIXCP4VScrWpVwzQAw5
mOULf6l1W1Fv6+rz+fXazTZsZOEfj1JzHWKVMFluWZVLjvRJ+tQ8pNcVYjl9fU9IwKrUDfCkU8y8
YSqyieYaKcIA4CxlrBarD/Y5P3bzJ90mNmN/GC5ErbS7GreB4w6GMGxJjRIlSDcdW3JrEruMM4FM
IgxOq/NWbRQ0V4Ol0sRc22LAC0ujfKEAPb9VewfEduk4F1qlRp13SYKWk85U7EYpvpvlhPHU1ud2
Sty4f88oiC0e506LNpGzIYVcKQ3G4ljGh/PyCNaNT+VK6ZhLWoFlkvrZn6vwliwYEtNWx/Mwu9Vj
Gzn4HC4I7KhkEeDouECEt8VhPViXM8rEwciBJCELtkUdursufIvJ3cDo0shJ2wBzCXpq66fanw/U
i+/VO/JgOPFJpOf7Zvyi6DzN1IS2giousVnSIT+y18skCA+oVXvO4YiuZHsn4FY69vvGiPsxb9OR
rWiYHWr9KjNEJyBbHv7OtwXgvERsIr4eQqg6e39jaffkqvN/DWwMPSrQQ6GCcE4i70aCjDjQzNie
/egwXRWBtNrSl8YFQTOKHtLH+EqUgBBpP+c1apo2faFhw4bWtNNl9TCl8jgZkuBCIYLhnEYZ660J
StHno52YX6YomEX9TrsQOk50TTcV7Q0nZbMumLE7Inow0eSRZOCgQ7uw6JFUAPLGWYR4iouTFpTj
7VNtfcrT+1p4P95LCZkvgvCOIh8N0IsgdecqCnKvJfqPxpNhgEH033QD7QqEiS5Id+l4CuNnhhSK
PJZzVeJkap+M/iKVJrvX78+7vt0gYoPBbT4tw9WYY2Ao6j+x7BJMWVY/ydnteZR9STRw6esKWt74
jgrZKBorWWs0qujfQZZLy9Quh/ecfcYLBmeiStvGWjxha9TFy/UPpokL2HiXYoZQrr7jjs+apTBJ
UMf28JnIMhulZNDRdVlXN4Z+tb5nAtLm+3ziMa6WogFHGvpsSO+tM3XGIfEx3sd/x668iMGnHIu1
qAap79HtmB3S5JO5OmPyHt+ygeAOuVBVYzqHWKkywiyIp+xhTnNBbLV70mwguDzjOpVjW1qsBba5
bSyv1AS6u+/7NwDcURYn9aKnBACMQ5X6y7fcRevMVeda35dL2Ubdz3XzdwqmMXvanJ5zGCX5kEAB
yvIBs7UT8o5kxVbBOFuJF3WiaYorUG50rTMZPcYLqAu1Z9Kqgu3ZNX1Qm2Ach4UBJHwOQRrTyDIt
uH6qXMqVk4YfqC6w/N2CVHODwTkxTD9vJGgyTB8FDKwpdDw1x9SOvckWxTUicbiIt+3bQsO7eOhW
RfNP0iE9aRqlq5eFQKZdrX4Ric8gjGk3lHEDkdLeqdR7YoqGDu+HgxsELoUgFf1UmxQInTe7LIDq
7+sD3A2r4r0QlXILlo1nhivKuZvkCmCjhZ6FZnDARmNE38/7M9GacZ6A9JlG55ZJtB4NKNx7xnYj
Of5bl3X2B2zMUqa6tmYLAGafnFhFY1ke5OcGz9KbMHVPkBndLcna4nFuQCtVPIRqUDaU8bIcz3qQ
v5pedkmvqiPLwYlHAYv2iXMMVaSbtbpCwrz3rORiLj0hD/seBNoqWfGzCeoCvnCu7BBsTnKI3Fhy
XJCAkTBvS2A8u3erLQZ37ExJURd9IeHJurWtK9ZSlfr9Qfo2+Cm6K9UL4cvQnuptATnVC+MuQWYY
gMOpPEp2ga1iAwgwHQ8EY/+KGoGJwN9/toicLkrNohZLiGXMh+fHydhNZXvEZbU7NuAjFNVtCpeU
00WCVLOutLjQ5ZH3v3yjk6Qehh6PHvGRB7ruBIcUc6XnJOR0cZDzeV07rKkeRAf0CGEYju6LO2P3
9ZGqCEzxP95VXht1lERtHdaAwQQRE1GQciqTL+cd0x8W7wWDO6BoXli06pjO37LaysKL/Sn1euS0
4kPha5It4uUXInLnlDl3admUQGSJ7vEmOiUBUrYziEHYBFLtqypK2wmWkacBQmtOvSg9ADNyMZSD
PcSoiIwFwQTb8rcq8Xsd+cKQ0CKTpWUAaSl6Dob+KFfjoZSU0q6S9HB+00QCcT4EdYkSiNWAZRZ+
qN4P2Y0pKssXQXBeY4iSpiwaqJ5aelr6MDVeKpoOunvMW6Cq/J96q5yf6KLcIvMKjNYNA+IwP9ge
zCvWo7iIGTNEErHfNyckIf3YJCkWjZQXyCiM1nU6CiZ/iVRb5fxCtJKBSEwJpN5hrn0+yJo938p+
5S92+C8GlOyew9s15FyEhLouEGFStoa/HqlZyyw4OVRARn4mDDL3N01T0RIOf4QBXZz19mGx9rkB
Zzt/J4HhY4CwM0f2HDszxvUth3wS2NXutqHCC+kZggol/n4eL2WegpIYlS7w53KGVHjjTKIkwB+k
ekHhNs5kbADl8ryM4FtyEk9HQuM0uLovH7r7VVDVLJKJ2zRjiHGPblDTlQyf26+x/FnLBGGGCIHz
6kbTlKvCmtyXiNjDbLeTZKuJ/w43tNkaThVksg5ZVUKMwrqrv6oFpmgJNn83dnlB4LMNuVFT0+qx
LaUVhOQSFGjnJdg32A0Ad9NImqSIaQoR5u+LEx2yE9iuwdawOIx/tXKnQyhiKWcr/+ac2CByvluy
rDolMnZm0pMfZV04RaQFaID6HKaYL2S6YScqMhboAs9qD2KiMUIHP+qlk0f9Wyd1drKIrgPsrz4n
FefK+y4xx2zGOqqMJkBzWdHv8mP4nl9XfhmIcp27Z+1mDZnEG1eeRfkitRHQZHWdnS7UHvC2gOY7
va3sXBf17TBrPCcb5xtWtKOrJMWOUaSfk8sl8wqMEEmQlxCxu+xmC6yNYJxjSEHEZ8wDc3YPrGBf
OeT3JkhSWYFTQFrnvPKLjIvzEUObFYmFezZGUfyYp8dK+HS1C6BrqomaUhA28686cUdjZaxxGjKy
3OWatbXXB2W16dWvs6K5iEWzFXZ1fQPJ6WFZwPPJAyDj5SKvZ5xLd0YhUHYRBqd9BgGxaDoibBkw
nGTBMdu2dtOIklOixeO0Ti9qYoCIB+QU5meaPcjCYVysOOqNWm+WitM1y7CW1Yoghh5kH1llon4j
BX0wXIgqmEWScHo2R1LSgeoTQVEbe/VkHlBE5Z5X5X0/vhGGO4qSLJRatOKyO8XqV9e4xWBuASrP
LTBclRg38a65DNZvQLBRvHZBg5qyvB62x7yzMN/CeAqPy+R0Pou7CpDBCseZ7Ud6G0TuqGqp1g4y
fbYm44H1yXZB9GgdEyf9pjiqXWHa41fBqrJP/llFdL6gvzHaVI/ZNZexKJcuWJQ12/BGLz/UAfKy
59F23exGPu7GQUZ9mmUdYJLys1hrO66CnmBwph1hdsJ5qP1wb4PFuQlTDxc1kYGVYsy0++sKr1yn
337Rhou6VIRwnMcosnCqWwna2dWOfmJ8WuRolu7k/6LVzZ4E4rGlerNvBiaEq8Qi+hvqzaFaBlAS
wbMrN+CW+x4jnpU85VH+/izfnSgBs7tzL3BvojTNCBs9gnhxr9iJ9HHog9nyRvphFLW27rqSDRJn
AzkacaSUMYUZeNhWPufTp/MrtxtYbL7PBWe0W2MdlCXwiSoYDpPKU4fhsQFdeNKKmJV248ANFKfu
yaDU1czuANmgugMxvVJfbtr0C2hMr9Mhtfs8Ezx4iYTjlD7GHOemQ/GxO+teOB5Z+/Egu5bxLn+/
kYzT9nlpaJGyG5vZnZLxGIlom/bNaQPAHY3oeS5LhS1dsTgWmuYw8vag/pDvGNVmItTu3eN+g8ad
k5IhaXnIlq0tMLZ1CYw68tpEWG0uUm3ulIznsZdCtmrSgdz2xwwn2CDZcm0bQfZBxoNRnQoHcopE
405NtE4ZuF9jIaf1ZplnW/kprGoVKN2bxyKJ9lPFDmatwyCSYrXTyouTo9renbfc/dDZ0AzTArk0
ihq5bZqoEatWGbE3I8b4XwVdjyHlbF59GYTvqdO0NmDcZvUTsQrwZSMErMgjxoUoTqPpR5jtvUCq
fU/+IhW3Q52adq3KMsC9Cz40B9NBfPMjS85KARs3JXrc/YNp/T8e2GxfhzVKn5I0b7CK6w2rJdIO
/cH8DHJ2L/fg3oPz0u3rxgsY580Jbce2MyBcqaf2SP00QhMd2FqE43V39ZzIGJHEbtagbXotlVaS
bioKbFd8nDyUozZoSg1/RMHgg40qcVNvebI+ps556fYDtg0q5281dPZmqF1CVx2q4Sv7efdc3FIP
5iM17OIT08z3ZJYoeEGppWBUAFijOEl1LU0asE66qfkUhT9N5dZYHgRy7ekkxY1OMzFv2cC/rzFC
vMb3uQSM9WbwNF87qHjPfoqOjDI+PsmFLSpx29u+LSBnbQaGS+tTCEA1v5si00mgmorQAe9p4xaF
MzW6mqQYDaD8MrXMGy8HvOzU3vQwoxIxBYl43Niiw3LX4qglmzIl2Djl+WazyWXoalzOljxix1D4
CD4k6oFzxwgYYPuzQGupIPcoBOTUEpkTJZvXZ8Di4xBI3hpUl82xBQ9w6CwCE98dRr4Vj+3tRjy1
Nmp00w4WyA9B4IA+xegoBRiz5Yq6AHavgFskLiqYwqmqBwVysVqY4bq9iW7bA+bWDW6M64qWuopg
JZ/fjfgwm2Ieh4IpA6D65J/n2q6x4mxYLFeTOj80ZX9VKrcgCcq8Gq9EOWat67bVFg4pisAiGA+k
hXexNvmxKtngqrs068imS+SUReEka2RnuByfN9a9qOK5Rk/DyCwD3u/18g9GoRJ0O1psWoFdlV8z
ItrgvczfFoEzzp5U4RAhk4CL8ARacOVAXO1xeb7ZhM57RqBswTgbVcoJ3ZQjwJYc93rjcQzvY+Pu
/JK9NRANs9FN3JxYjb9Mn/36RmVjXZ3iOJeJGy02oxAD/QNqn3VwKWGity98n3+zgBwcZyHmPM1T
pgGOPYf2H1IXb1NOV9nMJDGq6OtfSseZSaJNcQruNcKScq2tI1CqMXDUSY54pML7jaS55wHfaCAn
HqeBsR7lUdNBvKm/RL+R2f/l9zn9G2drihN9JSg2OE31ldr8ZwXnBOB0Th/HsZplLJh6yxg6mqso
IDeKw8rvE1d0lX7rxV6j8W/VnbUUo8mUL77sLwuv+ZlA/b4hU4AUD0bwDG4iSBbs7o8la8gWQNnf
dAOBsZAquTYS1zSPaYV5I/75/d83pxcAvhdo0o0iTrWJuOmlFQy3rPokukSp5eSycKGUbAHem/CE
reAGj4squ6QaElmFQNpdebl4JgIU6o0mCl7YY54ErkaBhIIV5CnlVq0fhiWHgA29U+gHXREEkm/C
H04gJvDGH5V1TWZMjSRuksuzo/XrZCshXgzrPG48weLtOqPN4jFZN1iNbMhdk86w1tPqm+jpzkCe
WBwjh819FUXIzHJenZ+cYJznK1NCxoktnIoqmgKXeCWQAnFvvGh/OI+HE7oKDaYQuXSFmozFEJyx
bwN9Tg7Oxc3T2inVsxyPbAph7rIHZPD42FbOyOpAvyd0E6J94rxeWqxyncxM57zJkz1QOmESB/0s
geItD4SjI0QmxblAM59bozTZCl6y+irGslJ7v4YQp0h1C4dHv8k7v15Qwt1CMU9ca7sceIN6KqOP
Q53YkXEvlacq+VbNl4v8j5X76vL9vPIL7IxnQelJWTYtupjdwbou6xMxg6EVHSbsLz+j8oTt68a+
kOGmePyHZIw0dmoCSw70MiDVbTuc1g7ty8NxIce/k4vzH7hjI5ppIRfJA5U4pLqiisAF7h9bL36D
cH7DqMkomc8Yj/N31n2CnJw9f8wukw9sZISon0Zg0nxjvmF1JKsSuCna3PbWdT4J/KBIFTiXEXcL
CVsZS6apna33l2VCHWEHochvEM5vFB26qMyMSRHbBib4EAdUjR/IsXPz68HF9BIhD+nb6xhnWZzf
iKokaRMdgiXQv0w75Nr3OAKHYifbqSHbLAkoob6mFui9aL84BxLVJCJg1kdUo6u2GhVOI2obEGkg
T0DQyUYfm+iFw/XvVwXPeIhweV+d4VgHEaobzxsVW6gzhmxyUcaY9nU3j5BoxpSUZvpqLddS/USL
QLEuu/88x/D1rpmc12D99HnVQrZ2VGy9U+y2dJVEsEeC05hvo9easSvXFSCaof7sQuMyDpVThNvq
FFd+jsR0jMS3Qlv7/EKKYDnPsbSRVEYWYEccnb9KabtjK+5pFZyYJhdsJHC6UjoznNxh1GSxnzj0
M+OjrzDVTHSECRyIyTmQKTP7MGdomuR347FHZCPaL1FgzefhUGQ9rHkFFVQDHJD9kXXN6neTLz/P
uBWFHAITNjnPIevymHcl0LLyoqwOtYiLXigO5yMqsM7LJIc3DK8Un5H7xE9aZ3cuakVQQhQLpx4L
FIKniq+tDNNb2Rall/VzA4PlNq4ZoAbfTnxRqCuSjm8tMLRiKi0WI/b+6C4I2OaDftRtM2j8xP/v
D87PDgNDopChRd0kn5lSpiifVLIQsEGhJMo6MbsyMnvyFze9EE/f2tf2FzhON2ikZEqB4ldXkb+o
2qnDnAyrENTWijA49Uj1VUkxKBBHyHxPjau+f5oU77wr2lfx32Lwd2/k88yqmqCBnXwcosOYHM5/
nxn92zPj5fvcmUGaotLAJ4nEUnRVT1+k9UrvrltRtfsfVO0FhjstygnkFShmZapm3Rp+7ltHjDzs
PdahgEfZT38nFBddxp2J5vOaoU3kDpwmNo0f8K4TZEXjnkcSCsb2bxM8k7QolrUAFGsLY88p4dHw
Blf1e8gluvSIlIHp4wbMisJa7ZkJTdpFrd52vSB7/IeA5WWbuCMiL9U6NQ0ApJfsaQ9VhY3dHxpX
azGyFDb6Q5Q8FUnEhZvDSma1nWGleLs5jGVzMoWHuUjDOUdQq23YLcwRpNloZ/OhQeNPu3rvYJJ8
7eD4NmfcCDXMesXiybflkSLrHLvyj181u8UN6GAdgert30h/bxZf4oKGZwlUwBCsWZzyqHvpTX2h
96h5L738szAlLNgpvvtZCoc0MitI13iDV38agvle/1ofVnSMQTfKzE4dIbeNCJPzGn0djnmjA1M3
3XT5OKwf/3IJOUdBmrBVrF9uacScB4I5D+vH6pgjCSiqbRScFRqTdWO7Q2zIpYE7nFsUP9PJrxXd
rkU8V6L14vwDStNXKoGA1lXoSa2ckQqqdf5wO3xROc4/pPHUmY0GIaSDHoAxIHaaoEedy+Au6Fd/
pjn7P9KuazluXIl+EatIAkyvDDOc0SgHW35hee01c878+nsg71oURA98teVHlXmmgUaj0eG0LNgj
kUychYgHqnb1CJl0+aBpF1R0wYr2hTMP2Vhl+TxDpAW5Rmmvt57ZCNrThcvG+QkpqfuuS5gMl8tu
ObGGeJbiRJn4KXQSzzqIXDvBovEVLmNR6EHNTJGZfJrN0DbIveDksKN3xm/gZ3almHQedQv8krFB
QooRsDYXhd+74TOSEMLYyvaD7Jfe8f3QtWEqZtlBnoyoNjhFHTrcDH1kZ6mf0ksSO2kp6KYU3BqU
swzFlEjo4ARiF5TOTG67IbGD8sEUse+Lrly+STqdwqZLFADpl/VTGtotKtItj9qNBrJ1EOF7qsBp
Fbks/EiltJjLpa6hjeS+VvYVMuDRjmI0/WHyZsQlRHExoYSc0QjrWSoUpv2t1xw08GGD18Yz79kE
xfQ68FSBkWIH9pxmcgZDpiWYOjoGN6c/zFR1MfzjZDXjRRyYXhxQFy67ff40bNkQVUZa1iBg4nvH
PBMZYdRFZYfAC8gnJriZO10T6OPmrq0xODtlgnWir6se3sX+JaC/iy/n69ZlcQkUHQoslkggzmBl
LU1ieQGY0Y2fTKPe1eV4UNWv/2nZ+JB6FI9ZIrdYtnbxC3ooyivp/+/nhFO2WjY+gI70ojy1RstC
OSgLYlODB6/dsSu+2PeJI0xlM7vAa98aj9nN1TVPUQpsUAzydeklK1ZDK6JHH9T7GYc5OvZ2+On8
Em4Z+jUcZ6ZSzHq1wglwGRi1CGYrmYLr930NI7eA7BesBOoXTJSTEmwSSJxZ9u1CvtH2ia+i9EgU
oNqyuWthOPfFisqxUXIIg1Z9W0LzaP59KG9yEevfloFYw3D2KF6WbMwJYIh2l1tPbXqSuifS3g1/
00xyzu+P6Njy8fRSkdMqHQDWuGzeZIJSScMbjv/0ExOBIRLuFmclwr5Oltxglkj5kWJSJy4vuTs1
5MsiHQ29deoAhffBdSLk3hDpPWcxlrnqO1pDTss3rkO/wOh49SE8TA5mXe7DnajbbtOlWm0iH1pX
aotMSwK8/jjsBre+Yyet7zHWoUcOH7QHj6J7RWAT+eh6F+vGPEiwJJOJPvpHRT4sIt43RXAC+KB6
0I1zFLLDxiY5zF8LjArscV2Ge+mp89hKBgpGjH3oJbleTM6KlAmRxgb9xm5ZVJ8wXfk7SM7uTD1z
DRD21HF6VYEWrKDlKauUH4rRuucPiWhlORNjqVVUFOyMtOMXRGmo+VWXBQdDBMGZlqRVMEOyB4RM
p8e2KA8LIXswwgpgNn2d9UpytkXS8mEomG0Zb6MDK9RiY40s9Pz9cw5EpB8iuThnh8h9p1O2dPUE
hmnZzUAVN1qP5/dHKBVnVUi+NKaVAQUUAr0HGonLBMl9wys/gwBJ/wN//zdmkxINY9cN4x0D3qJW
NEkQvUPJUe+xazS8RPwTre8sty+q+d5exFcwbtOsqSdFUrM0woTuhnKfRk9lWX5MNV5RuK0yorKq
6UtFxqV8JLsCNXypo3nG5YxsT+SJDvX2LfcKx+1ZHhpza1ZMqOKGxB7pYrtUT3NkL/FJEU5RES0h
Z/57s5P6mNWzsOiQ7OERs6MYYX+Yr63b2c1A96RUyBIK1nTbXP6SkY+AYZh4UVkLZOy7L0VqOQ1K
W7PYNvXb8wdg28t6xeGC5Ci0rcOUQjor2y3jyUgET5bfHLBXAPWtkxWXgULjAAA/ycViD08kzDNh
Cg+b74mshhCPM/hqR+ZOkoCnfhl2LLPFSiNq8oujQ0gFtu0evArImfi5zlCuyAD747RjDB2RK8mO
5TAJ812uOKIadoFC8pSAuTVmbOwXTBb4GqML8lUrRFZxWytgnSxVBwU730pepmRu+6ZB6uSJ8TS0
uKg1GRVWC4iQVRSYJJexwNv/jdfzCsktY07iQdbCF/+gcfMrDcVwpqvcsmK4PwkjCfHYKq+cf1LG
UhpVELH20q8sbcOGwFd/Gc7isH3Lalu9O3/UfmP5X0XkjPGgJlU7D4Cc96yTI/eC0Vafa2RUkHIt
nY+kkNHhoKrgG9Ooxr8PC4v+c7V14VfS/Sh0wdHe1MPV97mTPZmhCl4kdnXCket9Ol+Z/dP5Jdu0
9CsI7jC3ehyWOns2wTkbzKOugypL31n0mCf2lLTeebTtDVrBcTpoSVZTVy3gECndKy6zVfKBoJAV
zV+HZnceTbR8nAKmoUnngQIskhGcHw9psDhhICJ33DzJK5E4nSubkj2agBKQ0l7my0Hxz4uxbXBX
CNzl35BRTQLmYUuKrewkRPnyv1MHZIg9+OBMMGl0wgG1W+mhtWZzDoCeR12FMmCY3OiF8Q50nzfR
D+mSVRyLW0U3DfxKQM4BCGUpnscO9rZxkd1n1tB0o7/if3w2yaUCOyFQDP79ZyS1NlsNpNPBaFX4
i7KfpP1/2zT+xTdHrTLILLgyVk4T2zPcmmRnoVI87Z3RZY0XgehwCZaRfwAqS2QNnQxIetmBAwAj
V3BJBr5uzy6jzBZFXJjavYtWve4aX181SUqtjiCed0frKpFOJRqu0HShHdL8cH4tRdvFGY1syckw
MBtF8Ty3LobJQdz+PMSGGYR/YWJIFUXbGuVlSc2hQfxI0typu6jS0pU1b4mf5M7JpZNJ/m8+faK/
QeMECtRWxaRkoCGofQId7A7U/Tvz/qe/JsqSb6weJQZaiGWio63rxbqsruGqDOOcFgCT678yxQ7l
iyIVbNB72mYm0AqDEyhNoxI0oC8CKZhmjcsehEmDnf1YMF3MqZzRl29FD68ts0gJJoKj/1Uh5rtZ
mVZempHFXKjWSx6MHTgoUO+EYZmuigbY8P/vLWcyvsLxbR8WHiiFVQJuUP5unpMqxZPEOa+FW9cj
MBB0Bg7Y4fgyJ1Q1F0pVIUxUuWwcS8qux2eCYaPdXr8T8VZuKsYKjLPxLQXPnirVcEGbnW6eGrob
RTVOQoE4y542VWVqIzAat31iJAAmSJwfJ0dlDmDpiEzSxl28Xj++4GmiaVMrCuAW6uTRtxadp4Id
2kawGKE3xhlhPtNbp1ZOjGzW0cCCCdSz95ITWPYYlrp7PDLmWVEqdsuHxghOloSAh0kUjXPPUlnJ
pJLBhbNn3b8UariSMz8XfiR5jc0mwoowN9ViBcmdZdOMu2ZZACmHlwvda4tPRNX1IghuEUmcVgU4
TJEWqP2o2GGOe6iJTBLzjbnb6c3KcW6ZJhtm2CnA6I/1D9apG7mdPWYOCyiIAybbxmi1apyPJoX5
PyK1x/k4ZjZmKbnmQbsM0TXg5QjRiN4eQtXgjm+kzaqRKiViNKM7wfN0Uy+mNmTcUTBGOBhr8wfR
rq0cwZtl5Q50vsylHhhArTIQgiIncZ06Qef8pKX4SNnnGo1P8sXTXBKlY4pyb94yv5BtoqLZoP2B
5ouWdPNsv+4h/5wz5VKnoQnZ1DL6PFfwcyvTErxJtjAorisFrcsmeT+ZOApLUy6AkdFTP963mcCR
YevPqz3uDbxIZcxffDe4V65mNI3XCXylFZFzLhxUvSkG5JBxW1noteROcGEmQQGeVs0N+1OiPvbJ
83k7u2Uh6Or7/OktiTnkGFvmZtOFbmC4Z+Et4ffzGJuX0xqEO7O9modZUUAIda9jJFS+Z4fH2v+c
uCjKrm14yyhdfl0x7rhqCYaFyREkItVtYj0H6KKPym9jeIqiVKBjosXjzqhSTgRsfoBKiGd1O1J4
ffv/RybW0ry05aycynTpUtNsADHEpx5lJvMNNf+bFC+WaAVhGWFFWozKdBUy3wzd5Pa58ikJRfSl
m5Z7tTEvWrLCyaxlMKYYWhCdZoTWQSBxRw/55+XIMoF6aAsZJDaeaW/WjrvTa70sdfQCai91cCzb
iQmm++wCHEI7NlNWEdTlsqPyziJQcBtrMDqGzBdb6RVqTuJGw9PGaD4NRfVNBr32vDyVSRyKvKNt
0V6x2KW8WksQbFeR1UM0635wf3bbsnCfvGP9tn/QV7l1yWOIvGEpumYZ73q99TSnkzyrGphb0q9s
72I20diancjPjoEnqmzZeiWu4PgnQBzMNMvAouRK+U6WvqXa57x8zMJLmuzyIfjQYr4Kx4+CDGoM
6o1noNE9Mj7or8g6W/0+3iyOabMZGIuQVmhz+8CqoWOQJuhNeefWHEZSlLGiufoX+RjsmUkMdugh
uR0RQPhQlwWaOV7hOCM/x+CcNHUZdkr922qd1ngMhIu4Ech6g8HZ+NpQJjUKgLGg0QxMhcku3s+9
Le+0PxBo61YE8ScBd4oKsg0+ilCFhSmZ86y5jepK6eUgIrzbtFUmXvImwi4gmeer78CX2elG1GgI
qYdXo6c7y0XwvQMjDOgbbmdf9MTekmcNx21QqfSqupAaG6SFNqU3s/Lt/BW8ZZvWANzuTIkel9QE
QBWXJ30wjjFtHLVFfdX8kRQqXWNxF3BbkkUjIdYu/Foc0GEOs6tdqd8btJEg+CzZIm9y00FH/lmH
M0Z18s7wLkNDjL6qcIFpwc2iW3aWx3tDrR0jSPZSkzlSD6acuXDN5V6PDEfNda9uIlfpC/f8Mr/E
Dfg7YP1TOLss1YUyVh1+ivpFvS0eWMpuCZzKbzzU3zuyn3iJL55jsuWHrFH5i67SM6MugTpLJxAH
xeFdoe4Ekm2ZrDUGU+HVjVP2yzKTEBpUfG69unZY0MTI0andGSB56/btX6KwyVadDV1Dcr5vNFRa
IUkQKzoo80uZXnehPzShzYiZEHlCrslED5xIn0SryR3GrDJqEylrHMZwH1N3WHytEK3mJgaMiwwG
cPCnyJznKGVDoEc5MCQ/MfzwjuUaQi91ssBLc8wz+ekai9Ktm444psH8C8t7k1RSCxRIYROli+TA
ZoUboR072ROGa2M5Ra/KrVt8jcYl5NNxGmqNLaS+HEj6ELSJow62Ps62hfIoVRTsFcFxZ69T1GgM
lxJPmQNaWu2qsFkJM8ixKJK9spuwcj5H9QOvzm1hpduWg7SWlTuCcochXQHEZTM0X3xbb5Gd5ZZp
6oA2H/L9/HEU6M+LSVydRpCHp6Y2A45gckIe/i01na2Juok2b6WVtnDnr04jQ8qZTFF7sKyLJhXU
LwvVkTtpBq4RU8qgIOqeHlnjboEcCqs4Z2FlofJvWrCVONwdqIQz6WWmjllpS/eMagLlL4fAJ7eL
9ye9rezXv7sLVnjcPRi0eW9KFvRxsY7yeFnIj9PkK6L81zYKJorLFJMK3g1+r9tGi+MRKCF5aKdj
Jp167U7XRfHYDV0wEIOwZBmDbnWMPHxr/ocRecO6HKjbzfdDcNOJ7pcNhX7zfe56aZvS0LUI39dl
kJrs5nQnidR5S93eYHD6PJVLiPGQPXVHNmqC3c2YQINKUVT95Rh5I3rEiJaM0+4wMLOgqQAXjC5t
jo2I0nojAvVGHE6fjTQp5xidVyiabw7ET0FKGvniUWIiMTg1VoK4txKUDbtxNO5RkGk3A/HOW7Ot
tNYbUbjrsEvo2Eszlgr1kS/BTnDwN/5yZaoOpso7bKqTciMi4ni57bgDukblkxhzIVXTtEAyxp/H
Ri4te0x8B+XHByL9b4C4i7A057RLDYgXticj8hCGJ5NzfgkF50flLj91kNAwYwGilx/M0W+0i850
z0MIFEHlTIA2Wkvd5tC3uXpqZh9MIue/LxKB4a/uNKOjWdVl7PvF94kezLCw21Zw5bAz8W7L0fpj
IElrkHdxDKtPJy0sWuouCD8p3xfUdqL+pg+us3J3XpqtAD6CQL+g+BgGyAtDC7PQ0MmExrt+P/jj
DsXh3f72A/7qGyBOuyx97iVNa2BnGmKHy9HKPEMTveo2N2clDa9fVCvlTII0fXyQIjcsH+RBtGIi
DE7BYjOqIzMFRuOirGKxibv4hoMJUV+f0ZcDGmkR/97WMx/z21UL/TeyruFme6tyoYLO4qYsGOLP
cbGhl6OQY3qpm8PYHsH8l80T9ArHD3PPWkVrlgZwg/U1jC+STrCC29/XMTLHBKPWuw63fjG7uZcr
6lJ6lS1emQpyHpsbhKDVv9/nrgKqFHVfGvj9U+2ni02LB1XU6LstAqapE5ONVeeHtuVmMvRZk1M3
UzunmTByUUQruhUuMOAnUUVTkVbGEMG3m67KcaYMU8LM/ujFCAubN82F4aQnglye6mvPH3kcvEHk
Dk9vVsUkDyl1NXtw5SfWdoN5L98+ztNqQDYUNiA4hvAY5xfovaXpURhSlGtEGoh1273lkds5Ai8Y
42IUlQJsKcUajlMKIywwJGwGHC1vSLNvrPtpPAhs6cbr6o1I3DmdmqGSwwkMs+rt4MZoTmXTHtmj
jgkkjDswBeAviZVEfDIUSxd3icUk2suZ3e+tK+VWcRQvO2Kqm+De3tZGjGdTWe2B8m5K4SSTKFNS
xBnKH8F+XOwY4xtip3elGWNUVTd1/+AltMElaGCMCx4MsqXRdxMPjEpuizrViSsfket1ErfD5aR4
1DdEG8dM9rulRHIUmUuQlIMY+e1ZQ8m8ZUwVljL4EuQvLSJw7C6qzC5Y/XVip64QclNXVpCc290u
hqY25ouuyKymko1Otx4NDeUBrDhPdPtub+AKjztuuYkhmgMTke7N5ACFYRyeOSrM09guntplh7kE
jugt80LkcW5huVOnjZMV5UtAXClsbvQZbGuemi5KbsNbn1FRPOG+jOVDLdHEOmSTlFz1U2ndx0UU
3WWyZHwxp0BCb4uSVJdULxTZyaok+pT3abzYWqDnyP1byzT7VrdkxJnnpjdsinTnZBtGsgT2nEwq
tVN4bKdkMUfZXQprftJktf5k1glpbLlXcoQJEyn7AEmHAZptDKuVKcHQbU72PJaDbqE4Mo30JciO
popJT4r9EZOzAuFMTp9lVKnA3eIaofvC+ubCV8w8DL/2EMbdz6KU3qYZNSzDwMAY3dJl7laKq1GZ
MNECzc+KT+Wdip6jWOD8bro7ygqDv4cqao40hNLQPSpn2Oh1y+uOOrhhNKe+Fl8NW5f5Go9z6IYw
HpuqNombt9ltIet3aqDsP7RPrxaG26euVyy91rFPy7fBZSzy4SOL9zVXKibfiCp/mWadOXV8PbO0
YHhkVgCMRjIG2C+pZqcGwokYWZ7Y6kC/ltD33aCiDF4g5vZS/hKTr3LucppM4QLkJt213gwiQmPH
ypyNyVOvBw8XhdCybWvkKySnLZOUl/NkALKI7yJ9b9LvZBDcDyIITkGQSdcpRtpj6mfml+1127ra
+AFKBliLVzHYyq6elQiOzQtJgKFdKzum8y1aVa5xwsBZX18Im38ENx7PFmlmGOGwNIBLTuqxemC3
q+RQO1eR/8nd4iOtMW/E4667Tg3URQpwpsv8SMcLTdg0KBKIu9+WMVI6hGmJS67ZmIb4ONiDQ/Ys
n/Un1N7biv5q3Dk4loyPM0zOYlR3Q+BmhsAIbn//1c5y6jCPUd2QBDZJqx9IcFE0H3jjrW0e5/EU
SigXfYP9CKLJ7ubCHnXBK0wkAbfjIaoCh2AAQqNdh8su7QQlR8JrgtsCkOGmGkLBxJ0RFGP0URge
hXLA+ZsKRwAkl+Iay227+rop3I2elXJZKTlEquhdoh/kLgNVxiGsj1X1dYoF8onWj7sxwnZq4oGJ
N1V+gOQb8c/barY87y+JX8LwSTYZ/GEd+q+Iq3eG01nVYW6LnapWfqlluyaOBXkv9nPPwXGOQ2QM
1kTYpY7xtUj9ws7MD7LZOsoSeAXJbdLGfjwL6z22zcKrlNzt0Lb1jGZ9SKnZFOk9dEqHXuxEmQ1P
O7lDGdJe5PNuxu9XR4vPQbSGlFktk1S7nv4peup37QnjLVDyJIrZbp8Ck6gKBlxj9pfOqYmlLVQL
DKAxu8dKrIIehE+jyygWA28Y7co9rzfbL4lXRN67qKPMGvQJiGzqcYGePZ3Yhteh94w4Bcju0IUm
KpbcPAsrSF55TAuVNAUg1Xq8svLoGNciCurNQKiywuA0JWxDbakYBhn2StHbrXKL2Izdll/huNf9
bZb5k3Y1TJ/PL6dINM630Ho5xUwUwA4gH4kPSfQhx2IlF/sBK8eCVnLeNxUA/g0eYkj1Re2ySQrW
QUQquukprcC4ayVQcsmUO4CZ4aUUPufBZT3G9n9bMe5iSXNZ1jGaEFaY/JC6m7q7Pf/9bRl0neJ9
g0Idwp0oMo6G3BkI8GMUo9e0y76aEaQKI+8/wfC0el0agsxsBEyY22F+N8TOON2dh9jSLYRr8ABF
ABGpV04SPHe7VE7w67uXK8QUnZktm67KBsJ3mO+GAjdutytFL41JnahbnEI/PcZ79BqgZlVoUbeM
uIooKEZfYsKhwXe99J05FyVB1ohezpGTXlE2R8C1nBrJeERLxJWImzZ8jcgfGl0FO2kzIo9wNPfq
E5unuFyxHJ/8IH5/bi7jSjxuGUlOMAGa5d1+1uhLHmuA/uDFxHrjFKqrVEPF4FtLEOaR0kc6tivU
LobmEgScdmQ9yvIF/odtSF4h+RO5s0xXHwXe5uadgRivblACZTH5sIHSNpZUjgaSZrfjUfv8wm3s
mt8DjJB7ag+odnFEL5xN3UcJAAZFqgZ9N3ZQoiOGHVdIAtTy5zT2DBG90paVYNFCTNykaDnkW/Oi
ts3SekEGIM29qj4O7UkSBeRFEJy7GZRGswR4UruLuQ/Ui2nxJ2Fty9YyrcXgTMSiyyEUBhj5j/hq
cQ1wb7JqdzbfLjmyzihhIFIgFZ/OngornZIaiEFqDzvZGZ8Ud/w7wuDQxhs01OGyqhrR3NctZxeR
a52y4XoYGs6JafVhaQQmcnYjmoeCPNolGnGtON3PUnpA7E9UxbO5rIT1KpnEYoQeb49aEGVovtYR
+4vVfTodlUpwoETf55yVdG4mpTTwfSqh668Y7CUUzQsVQXCOiRUnQzRiloqLskDQNUq7Rq0EN/nm
rqxWif2ElWsiJeiLkCukuEDoeVSm2m616gtSDZ+UdrgaO1E54zYcCKDY8Fiq8ZzabTVWs1WVyKjJ
BzW4K4dTpoCg95mGz+fv3c3rA1Xf/yLxXELxMMx5PgFpdNofMc5U9hfYhFAzllyIQ/ubB2oFxula
T0gsYTI0davmEk2upDsNlijsK1g6wulbHEpEkSxg6O1Q2VZXH7t0svMoPAzp/EwDS9CksumNr1eQ
0z49mWiZ9VhB9sigCIdViZMeRkz+mH21cc7v17aqv24Xp4ftSCa5yyHduPhJ/zSK3r7MI+XfvoQq
LMmJbKfJj+4u68JQspntkHrKw4dA+buTrzUhbSLbhHMw3H3RynOIRzbWbNhJ12zwZerEp/IAbgk3
EFKCbWrdSibOog5mVkqVDjC6+DOKBNqdKeJ52Hzbvq4bivre2odYGmdZIcDowHeZIveDAI95ohhO
GTqxjJSjMM15fgkt3k8JiRVPSoTSBO16iG2WwmVRUSPCmLs/SUpvKwbmUrIJu0w/3gqoVsNgNibu
Qiu4TOmnPHkcVZyo/Xn13t6qVxTuwYQGFNrWEvL6s1ra7VDaaibbZHg4j7J5iNBb868szISsjPmk
dUGCdC08CflQdTd6L4iH/UYbXgE49QZzrFmCZoHtDevcYcTnltN+NvaMPKX3hfn1rVcHWQn0TsN1
kC8uGTxIT/nGSMkRKLWtL8yMswytKJIj2CU+rFLWAfLgOeCK5G7RH9DhGmpfzm+RCIK7KZo8rIJ8
xArW83WISSY5SowzORRY0+3b73XheN4ZuYklWWGaUMQY+oZ8uqffhHsFVYuomP1LOBd7+8z+0gu+
y2rO0CoQl0zxcpBIVQjwSY56n/0oD38ymU8oHXdZTHoSlVELuOBLesXUwjyg46q0f06lEjEviraM
/X11quZ+pn2cAm1o3bR/DozjIB3Oa8Xm3b7aLs48pLUmVQsFRNLn39EaOmJKnpqD+LAwPW1Ja0/K
SmFcVmAt+Nle2RDipRgDNH4a3Og79TLTjlC9AvIMeEk5mCzi+1l0xIR7x5mQYk6TQI1wxvpj/1Jy
xAZf/3xti8voBMbd4OwHshN6kKoMjAQgwO2PFl2cLAxQ9ar9NwvPj/oKsJB9krxoSeL2WnI7ZvI+
kDKBCRYoIz/jq4l60BgxGDr7muQMy2UisrpsUd77ML8Os8k5mlKDQqM5Ysp4QD4AISVtzyLZH5kj
YKyMu8n5lwiFWKrMLpPxGD38vOfl7xky8uOp3PUXIpJM0cpxRkOKMUI5xTw29CVgpAUoKuvwJvtQ
4QRBazcxIJuF0OVbYyHNzYjZWHAn6C1Tb8XPwftZeSww3zizL3zKs/vi/Wa94nFSBUFoZAULHshH
bBabOLhn5GJs1IToAf+bo/uKxRnCrBjnGozI7EEwewr6duXEjg+Lo4PvrvUnwftje79e0TibiCoX
tNaNQCvnxi1740KqB3+KZPcjpvcVhvOZanPQ24AAJm4QCatit6z8TLkouuOsCdKxIok401flUqJI
FaCy5WroWzBouGXycF6czTDfWgE5kxchHBK2TCGGXe8tLpvarKN6Dt0RIzrMSrfYp38JILeKBFeQ
fBi9iiqzSCggUdd21HwU0V0ax8YpnEiwgCIN5IkTOrRgBEb0gtSAuSq8lZwetMT/5NrkaHdesu3r
45du8GNqqNnnWceif2N7asJTg+m1cnNqJvs8zG/c6lcczmhoQUKz2AJOUtrdKUc5tj35cHQvB2/x
tMd4J+oiF2giP6RmJJKFLm8AatVlkV9q1lUoYtURQbC/r7wmM9CQlmDvqrC8MQffVJ4qUVvTFgTV
0Pln4j3PAsxvIcqoJLTpOqQL08Rpq0cNRbGasPeHLT5vYdco3HU4g4y1VMCw7LbH4lR+ZTUOg1+g
SBTNYMVRckUMs8rW/bsG5LTBGMKZFv2ANP1YlU4mPc/JYFO9fMrDyLakxFVGxS61wp/y1O/S4CLt
QEURaxejgRb9sZj2Q4PqTjmr7Knu/Kz6wORqY/0DuTtHonlLRhk/kIyaq03U6VoTVIaZ4PSxz5xb
eE6DMEdamhQGo7fxbmnBp1BWh/MnTwTB3TFgcmt6NUXjQEPrq2UKb6dg8s9DiJSUu1/CjhK8VaA+
0nxT6Pta+7YM3nmITbO43hDuYlFpCj7ukm0Ia4pjrz20K97O3ybvTyg1tuF0FlU34aK96/A0kzRJ
5VBmNfbLztqFx8one/TeIcj1sTc5CF5+gXHKNhVlaeYISLt5ctS/FtNdUImWb+v+WkNwijZHoO4K
yYL8P+qc+9HLl8JOwW/fypM9jH5kfNbjfRl84MGwRuV0L2/rOioHCKYXV6FxFerIxQSiydfbe4U6
dpDW6Kir5/O2WtTIjPMBmfpUuZwm3dPzKrIx+mOYyVWDuyV4IkG4NwxEWMLYob38eF45t+5QMMr8
+gHc/qmY3gUDjh/QkNNCfPo8Jo8kvzsPwnbonalYgfA7qEiRRieduNFQ22RxZ7TrJYqgHlC4ltyO
BalVF0OFgkBp2v07C0RWbHKL8dEgDegFlmPTOK2E4ixH05YtXXIIFWb5l3HsvhhS4Xxk3Uw0BRoU
5QN8BrUxp4JOA+o4lvBOpbUd5Z8GEbPkZssuaDl/gXDWSVvCupzBzIP3pD5jhvh0n37BFC089LRj
eRN/I56YCHnTpVqDcm6w3uWDVi7Yq+ASjRY/qWhNxdZQjaqBXUW/EpXdMCneqSC63hFC1lG2wGf2
zTBBJHmZUCvYHhX5zmwsW6q+Kcm+mBW3iQQX17YuruA4ryRJ8nC2MgYXIjuTe4k72C2xM5SA9Q/i
gY2bySAk2X+JxzklQQF2bmkAXq8hoIg5OKzvegZpLBu8JlrLzeO8AuNshgK6irDLARaa9zBZmlbZ
EhUEUjZP1wqDMxkBZhI0gTwTV5GOhH6WRLWjmzJYjL9aR1nguw7LuGqCqqlHAgqB+6XyZAwrzqkg
mLwpwwqDO1lhtlBVXnDv5woJbRJGN8vUuOdNxDYGo+DUTJbh5NapbQrVkJmixfU3BeyIoultm+ZB
I7JKKd6QKI3hzJw2qGqLkCc24noARXq7v4t22UW767wTo/vLHNE08c0n8hqRW7bOSOc5oTVEetJv
8zvFrp3cgYtdY0DLAshwtzyfX8TN47qG5MxRLuVqEWHULhgTMaETxxUNGfVnrQIPX8mmggrs+m8W
leho7lVVRePJQKcCk+znCF6niRojD10ZTu0MPqIAs508gYTJGa7SnYjgd0tVNBCo/gvK3Y+y1XSm
VbWsvtgPwqdk+Xx+FbeO1Pr7nKZQrU/KXMb3rfZz3T+n0vU4CYo62Cd4K76G4FSD1FXWDDEgNLl2
Em2fzzd1dFQrMEl3Ap0QScOpxIy5KNJgAErtVelq1C3JjQdN84aY3p5ft99o36+N4evMjX4s8twE
VHIqf+hHxrM22HLoWihAHX1Rr/ymYHAoVIqSLLSMctukjz3ptTDF8VrA6jftreBTre8FIrH75t1G
rUC4jVLUpTDmDCCarR7Lqwpc86mj2yC3Z4RYhSPKW4iE4nYLd3u4jAXw0JBfBIeiBTGtKBS5bZhe
heJzCFrTtF1jAKTOvfwrq9BjM8WMzE0v+93kZX7xKAwgb/nn4EX8d7f4hMKQJqMqVcAcj9PnFrMB
XthPMaRilx4Cy1acxP4jGnXmoJzZQD7LoCVNZJZsQUdn9JioVo4opW7Xh+ky24vq+Db9QU2jKqsE
0xTj5e+rcFRfF5GGf/AHv0gWnFCMl3Syi+jJAqUTojg3ojKGTVu4wmN/X+EtyyJZVInhWWNCUOgb
olCo6PtMX1ffr9CaFJgU8uTt3azvaF/b50+YCIAz5mU1mHNvAWAMrqbEp7V3/vv8gSLgFrBkrAGq
oyljingrQJqlajdloNSpratm2CXDY5aIHmy8kXjBUFSTopPVRDaGCxCasZmigQfFK5KPSYcYoOSF
R/kQgYX2wIiCeltk0/nDxANyXrmqZ3U2a6gyyuJyh/dUHLdejiLLQDTBbnP1VpJx7ni6NEPeJpCs
jpJnDCl+mOLU1QMRV9C7Y8MLxKlxjKiStrAVRHQif6Kg5J786C+18VoM9WCMt0nifkAvVpJxio2G
tTobWZnbiDKC5K8FpT+ZaL73uwuRF4tT7rjVFtWSABKdFtBFKr7kIGSaHpjDGTjy3UdEQtE1YFVC
+KLHGrVn5TiDdmewLsFlYutK4431/3sj/pTpF8q7gsdMKetBAgrjJm5UvHlrNn5FcY09I4fQRluU
ENxWwldE7niFxlh2bQhEK79uDdme6bem/PGf1o6vehxTM49oCQyjzAs0rKEj9wFk16Im/u2D+yoK
d55yxmYNfgQkG3sS2zTWrxJME8/lxp/i+/MS8YaV3yf+SNVEUrIFxFJlOD8PWoqyi+lwHkIkDXeG
jKCMGnDjQL3T0o6+GdaIrmJXFhYHinDY31eXUKTXea4SiDIfjc+7/ismeuwav0In4S1j8B0/hffi
3NVvbNLrXnH+Za6ZxVTGQMWt8bC4SJc5kqOf0pMFzqz+kyhXJtov7qLSqJQi/YS69aX15fkm1QXd
YaLvc57lFIZpqDHrkAXGgfYotZj7r+f1QbRkfIY2ndpRSRpgsHmk1EkRLsoxq5YN/SnBZygJXlFC
PM4ySI1a10OILVL3yYPq1fvcqTwN1Dgy2LnEc6B+Y89/qQSfqJ3LSO1r+X+kfdly3DjT7BMxggD3
W5K9arMkW7J9w7BlD/cdXJ/+JDT/N01BHOJYc+cIhZldhUJhq8qEfZyfz4SqG/003//NB1gcWuny
IRkyXcgWbVwz2+Y8au3k2ocYup18O2l55h2ZUHzBtWVkJ3pJrhVfbNPAqkAOjyjU9dzTksKNdDBx
xJJA4bG83JQLuUnsJgvtTGcd5eNmoJ9hvC3M3RTo10Xqa7jPjKkniUtJAtGFBBI4YR9aI/Csx3nf
PhQnPp3DXXjQ76jj1tecrMJ+cD5vw8pQhQSimmamGDxayi45pKFbVI8Bi/ySScyThYmQOcIqUiOd
zwKttu7qgO6y0ZG0dL9jphRHTMgeNUlzU0mBkZx44eV4bPe4Vd/Hf97lLCCJLIVR3De2zVfiOD/M
ewt6crZvQfH3K+//U93BlR2hJCEvii30SRIWkwZA0uC1nd7p43nUJUeEdQzHIs6r6K/YFpCVzmxO
vP3FmkfXgIwhtmdKd/+BeEPXn2FwUlzQB75dJsNSn5usRykEMfqdUxDPUfQre36pbH23jbSeCBdQ
woSaEqXDhEeRm3Ok9xUktvjamEyvjFZIShK41Ym0QBMmUlHqzMxVVPB1rbarcX5jk+Kjm+i7SmWP
tPxT7zLTAkqYS2B3d0adwTBS3zgOzjo/jDG7MukON1CSk6/UicKcGtqCBl0Bs6bKsw/DgdOtT3f6
I3/mk3fjrYbgxTKx6Hy20yDKGdAqlP1mLy35DUYnSVhIBkrkBJrLPFJyXkcfXY8v8Q8urVTeJD/D
U/YUvKhYsGIf2mH+NqrMMOEwPOnGPDcUhvXlZyf5Uuhfs1pSI7i6Xi18JyzE1tRWdaJiZnWTaUPw
3PbMJgGhWKh+QQNW52pmvlf6b//NLp72F7veVKdp21mwS68ztMupbmin2AlIMpNsyLh3FygRVCc7
dQJKUpuNW1h42TPUe4VU53G0JREvGykha9C+nCLFQHjM1nzs2l91EJ3rNpUshzIUIVuE4xRbZYJD
N6HXanFdZI+FKdl4rmcJdBwTVBTYulh9O9VJHehdhOsKan9KwvQ6oKDFgLShCzWQz6yr/pQV43VR
1CAFifslCw8fwkYXOkeJFhTo0DTJoTDOQyU5HKwG+OL7whxCVx8NHQ3rU5O3fga6Pmp+SWnkWb/r
YNfEL9uRvbphWaCJ0yku0OugwX34R37WAmPY9XYq2WOuhsECRJg+5ZAHCcthUp50d2ryK+mMr3Hw
oeSzQBGmDzFIGJEepiTjVWWH3vi7cCLJtJG5S5g2+qRHoKuDJUN6tLQbKqOgln1fmDBMdVo94x3G
gfM8sJug/4+/X1hTu3oiOsl5irFPqh26YfZ1O57Wd6eLURBW0rhIFOikwwI7tI4FlJ/cfGgf5lj1
mrn6PCiJGzTD5zK8bamM7k8SZuKbV5w5eprMgC7z0A10t9R+QdBn277VdHMxTyxA1QpFTSu+ewxG
7dbQzkk5nmmQeFHtjO4gJX5cXRIWcEIyMOq6mbQWcGYNKRbdS8pzoquuqX4oLjQQr9h4OwbH5Nul
p58SZy4VLAedhhLS2d5TqkkquddN+QdC3PToU94kKr8oN4unAByvUenT6br40yKMv9PzBUZIz9DK
VMBED5hCb1E6Cy3W6naoH7ejYH2aXkCEYZnHrlJQowh3kUNTPqeW5PiwfpuiXQCEtNxOFcpxWwAk
kKvJ9v1V+KU5qo/5qdgpp/J5lC1q74p9RLcJKVqx22KsZrjNcCdv2kVefC6u+DVydfjTmgERSsjT
cawUEEMHVKblvkHS35Y+ScZnPROAcMKxHCgBigUmTpj1jFZoKJ6K31n3qaefjVKy71gPgQuEkEkJ
HrP6qQdETs9zcSqs/XaIyUwQZiSqKxu7ivH9YLozjcatpgOT0V/yb7w7YaFG4P/cJN4Roq0CHVI9
bpgqPXZZvDPa21k92dbOIedB8RsZe8uqz3RV0wzLdMCqL4y8TdsyivkGV9Guc+culxWRrX8f8g0W
GKzBDirMmj6r9IGh58LvorOZ7aM/ZSR9jVz98n1hkpSsMIrU0vDC2z+DHxC8l64SPHxg3BcYgo+M
oqVVyYDRQpuumV46tQFRlSS/yBwlbGPG3hjI0FMUYNl27cdl1B0C1ZK1m66ulQaqTB3QemESCpsZ
onVFXPByZ60a0l0R4qQxq07s2rREpfWUvQykl3UyrlpmEWpg3nMBSMF9tj2bowouK59gjVG1T5Yp
mZerAAujhHlvU71U8ECKMitoJUa+1Z22x1/2fWHeM1RxjT2K+/zeguT7j2T8vP19yaCIBSe5EqdK
XOP3l8XkVt0uKjOvpk9668WKZC/IXfEuvWAW2pyqF3xNwlLc5aNhZBRVwH22t7IH0HeqXewxXLnF
WeJJxeZXM+YCTliU4w4qtNoAFjy9eNHI7PfsM7ifJbsYGYiQYmivGVGp2LwoVnUr5apV0VXaP22P
0fpqvDCFB8niJiDt22CekGm4uOGea5/Nh/LUgBBfzve/Gg8LKGHCNHELFi+GevDOIYVbN9+rIPnV
lI4XdcmedDLSF5n/hMyTWlBVsQbAQWAnNcEhUX+10tTf9p8MREg8WeZkyowGE39KjpbiKfltZUuW
/3fllq9rwcJvYh4geAuvS0Qb/R58t0GWE+6cB2tn7JK/5nNyq6FG2pwlu3TunK0JJeQGBQzpFSQF
UNGktKkbKWxn1GhLM+pwb/ZM4kRZEIqCNPhlg5qBacu3mh2//Y/v7U+a5ZWn5EpebS4ZMkfIFUka
ql2tIy7y5JEFN3YQu04muVlZ31VfxswRMoQ6scAqoLns5w0e8XgBYV7ui+O052oT+rN9K1NilEwu
R8gWI/ieSYwSaF8nn5l5T4Z9CPGiWHd7S9bXIYkNR0gZuF6xo4E33ZCsvcsH2wWNz77txwMkpiVh
yD+1EYaOkDLmuaxiZcZYtcqnNvoyK8ft6SubW46YJHrD6YYUAJZ1yJ9mHzzpaHKf7mZoZTyNuxBd
Z5n3obenRXAISYM1bAKVIkCZgkLPYtckz0Ej2XfJBklIGkUQlZWD2z1/pubVxB5CW71J44eukHhQ
FndCosi0MiFThOQUzoVfld8683pOwn2M93/Znn4byhDZogzcg1jlBJOQjvxcK90UgkK6eXSKK1Nm
1rb7oIXxdlnMcuyMFL4s5o3t28onmvTemLeu9Olp/Rbrn2CAMMlbpADKtHrE6Xsr7ZdPQlD0RzeZ
9n3sznP5ZA7ZTtpqJvOjkCqI0ziRnSFV4BrT1Sow3D+ALXRSzV2Qyq7ltyewoQq5YiyzuVJ6YJEu
TNy66o69LqPFWE3ol4242GfGSK2RzsZG3KrOU3zQe6/8UEXkAkKYTaCloCj3BMSgTT/N9JfF8ivl
jxn1Xxf6BYowlwbNnvXJAEoW40R8LT1Urg7G5fsiM2dtZdCoYRiMkKo+a7t9SD60H1pACPNmCBU9
mPjaUKt3eXJrgCFqABnFdtaW2SFMmWYwtNyq0bsIoSHtCvcjeFMyK0lik0SVKDOJyt4uJDFALPKk
pz+T4HmuJR1W63N/4S1hdpR2EStlCYwhZy9JUz2WpnOO418Zy+/q6HdDzOsyCNxOKQ/bHnzXDCCE
GhXWPb0ZU7wA8FDLvH5vnocDL9oqBze+Tp70PTvI6ZJ49L5byxfG8rS0OGnQIJhVhmthX5sgLD5/
LdWTZj9bth9k36LCZ9rzto2yKBHm7BhAEQ4FGK/Lhas7mRvIrrJXF4mFRcJ8jatQS4cWwR7rg2/E
DxT7H1zYg1VBEosSU8Tq27ZSYr3jqxG4XZhyncgqsVdjnT9r4uoEFM7iVUbS5Ko2t4iGLjnbP5Lk
Ubf324OxgmDhIZPz70NU8R01a08blhsT1MmqBIfZ6cUeao9hRdhGWfHTEkX0U9UwUx1UrKXDPINr
LJxvlLKVUaXKQIQUl2ZmlwQpQOps9vrKuIsdWQOSDEJIcKUagyfL4eI97FyPt7FM4nRlKr7xk7AD
sIucxg1n2E+i8UqPcUVWabvGNL3cUPaoKP9dFH9lZfiwPTqSGNC41YsEkLSjSWN+8KLJsKf15Aaz
ecVAhbANs1Zh88Y6/jsWOPzVdAQb9OvZi3fS98cQVxvoXeZSS+CcK3cSQJlhQjKNS5sECQUgeyEv
yl3kETfaa7eWN5+jh84PXP0oI0WUQQrJNBgz9Pdx2RM9GrySXIfJFxJJso4MQ0igdo9t/cR1QOz+
i6Fabli5Ktrdt523DmKY4PrAbfc76tzRjC2njvlT+vypifdZ+hjL7urXDuMIiAuGYEgf0bYNQl64
8R1X3Lw+CUWGt69iWHRPXTlj88rC8AZQWBgYKfJmwF7er8LcA29Qkd4E9FeV7bZ9tw3zjj63mQIT
Fw2AaeNn84eFIdJSN2SSMqj1ZPQ/772jzO3bMqVzBO+Fxnhnj/l9ohuSIFg7hi8c5oiHoKTKLHQy
AYP51p3+lxG7XLDM8fqzFeywtkIColTdD5Q9v0EV0iAYqFlZ5/Bfoz+0wynJI7dgkhpaPhGFXc8b
DDHp6b3ZkAKW1Up9oKO6j3Lld5cHX3OG5/xhknhSNlh8ui1yHxSLQTeMphZ/DkqGXiDlZGnsYTvs
ZBhCuouM1mgZhdu04bmdPk2yypftlADRo7c26I1aGuOA4gqjuh81XKte27J+Jj7j348KngUNCGWg
OFdwE+hQWRFN2FCp0zEAES/D9vOXbe/0vPdq7cu2v9an6QVM8FeVUlI3DvJop4G9I9hnyT2qaM+V
IhmX9VC74Ah+62YWpFmI412uq95ImKehhDCERUP0kMj0+Na3EBcwIadOVRE3E7Z7vpGidSpN2lNi
9L/LzgDPS9ocBitEKsrpaUpkvaMyM4XkWtZDnnc1kJOwglrstzy+HXEBWXbnOhw+NJ3+sVKsJKEE
Ml813+spldV+HiHicmPmzbft+FiNd42/jEN4mWvbv433MRmINYcIxpTcD/OhA4MokxGSrGJAKYVA
0YSLZAipTm1bPCkHM5bA6W6gj8p8lLIbrIb5AkLIdAPIyIrKmVAdnugP0IC/qjqyjwZ2mM3kA9fr
yKqXcRH24GANa3OL3wsnaLH8mwi12jU7GyTNjRf7soVi1bQFHH07QrFe6EHNZ9aM04ti720tcVH/
OcsqTNcz68UsYZTysB6njF/iEzX5GirkMVBftmNt7eAPBneqO4gFh+sKvzUlicdxgIgXHnZ+x5nL
edYT1Pzov+jnkSt9g2TNj39KMLl73mXbBaYQGTWLur+lTyOwHJ7ojutS14UHjgguQ6NKeWtXg32B
x/++WAS7mRiByrVIQVEyj4U7/h7tv7ZtWk1CC4h3OT3GpUwGN9qRvQd1oGt0B+KULrojTxWVVGuv
hsUCTEgQzB77hnLpU9UMQ7cO69TVSpmizfoueYEiZHTS62M68mUKStqNHxxQqOE3V9m063zebwlC
j8/bPpQNk5DIWYAanXGCWUM+ucRATRD1nHL/n0DEwiN0+Nq4goZVo/EzT287h7m2bIcsm1Qicyw/
iA1DBUsg8fc1OGjHwO8U17gxXeWQoz06O8g4f1Y3MARbFzQXaaYqvk+MJd6sIoZ9HtX6rxUB3Xld
fG6N5iEbK2+kyiGhxR9yWuHKEJnjAikkwVnPiMFMQE7Kw8C8VPbksh4Ol+8LmUlJBiS/nJfz5r7d
fpu/99HTdiz8yzhdIIRE1Oh5XlMFJmTXjIKnYz5xEpTsKoEkjDs9Nt5wlB4+15PfBVNIRo7C7MTC
QyzkGelZ3fEHRuN2hlZCsVOvHEmtwHqmuIAJaclW4jkIIoBpxtGebqf0ftuDq2kPBHSOg+Jt1NMI
mSiclMJR+YkJNYl7kn8toT+T7ym42rLyxzbU+mAtsIR8lJdZbgchsDrPIa+0cP1Vc4wVyD7PHmQI
r4xvVBLi6zlwgSmkpLJrbDDDIkCsx25Hd+Ro3TK8kd1zuVVQ4v9SJJl9NeYveGJ2MgOG+W3Cxrx8
UhSvYC1YwiWO5GP+bvVdYAh7JWeEcHav8jEbiOuE9NTNqhdU6FlQZHw/6+HhmBYB66YD1sW3Cy9q
SCMIVeLKvRwUlz9ukzQCPUngFsoulTXtrfvuAiZM5igOWmXo+LZ5ugOZ1jRcdTL6uFUITSOqpZq8
CUdwXUW0fs4LbDMLw97VU3zKUEBUFZO/Heqrs3YBI2TWvFQ6XalhiWW+JFXijjKBTZkdwriwQkvq
kO9f9fLKiPZBfTPIsrfMBmE0ZlAQtjr44X2n83rtrh/ut320GsULH3ETF3s6UBJ1TdbCBFC0MfXc
aXnOvERh3bltJpp5KA1QJMOyGs0LSCGZ1mVVFQkOgH5Bh/FzFHTfho5ip6I7+a6u0GVbh/QD7+UW
qpb/iTghwSqcjDwtEApx2uJ0G4eGG6cyZdr1sYKeK1oUwCcqysZSLWOD2aPwd1ILN8YlS73/88Ei
KrFxsYJdAxV3Jy0pDDBUjai+jtvCa3PjtsiMK7t39ootyzmr1/1LMGH2zFoZZlqBc6d215Rucyr2
gW/irgUa8VzGSXYWlOIJk6l0AlKAHg77oHsdhBCv8kenOH7tgpYLmawF4dI6YV71mZ47xQg0vUat
0Nx4evWrHkxPzVt/KNztcVvLE5Apg3iibhJVE6vm02wOnBhMmr5NVc1TAvNAomkXqo2sAmp1cV8i
iXPLzPIWmoPciaCji8JD/MCLTy1vDHahfeLc4iBn2G2bt5ZDlqDC5Gpqm+RDaWC1NSA2OFzreeUm
oOOmvewKc22GLZGEvQsqoswKpbtwZPWCmtBI9bYtWY2KxUAJ+5QWonqkzfj3gyLc26ih1czxS1YZ
12leqx5Ne0n6lUSG2PAWdmXMWAhA1rTQZUnQLJqx1LXGXmKZDEhYchHshYYXXNyX0/nHHI4emywL
dy6yCk2JB19n+WI9mXqdTLQCTpfqXp69qAruLEeUQ+wc56/twZKZJCQMvBXbISqIcDE24IQ4HB29
25FEsnWVRNzrhFvY49RDrQYqQMCop8w36QdaXq1FRL++4Cy+36NM1sqhveubzc9MvS/KWyajJJf5
ScgJLByMFkQmSOSt43bTfRE/2zIOGj4xxM3w0gwhBYRRg/CKkQI4j5l2TF8VzeVS3DJThPnPUFuT
ZLhr8ZPmyMpT1D6YsqPYWtH0mxERcgAYkOoGInwYcU/1UDN9tn3mamd+UJEdYiWJUywci2jWtKYC
qLEIveEB2TNKHS8uTtsTRQYjzP2ssyqmBYBp5vS6rOdfBauAF2a+pVDJUieZL1TYNeBhtqVjiEDo
O5OzW2c3dqbstu1Z3ypc0rRYQ1YYWg+TYJBuBJ6SenZkumgXeW2yM77S9mTqvRtO18FQ7ebpsI0u
yXBU2DkQkC0lgwYL1XjK/WIeDzQwwBYf3qCa8Uim1t/Gk3mUz4lFhlApc+gcIuZz7WzYt5MsOtbn
lIFLKM7lbYqHSz2rrannGcguy18pIb/0sNllvZQ2iqfj9ynigiP4LUoSvbAV+I3TN/K3BQVkZvxt
QfNyP5TKgv5LkFzwBL+ljORtXphcb7LbxcdsnzBccXQ+h0vuZYUjaxeHBGRB//OikGT1WOtZxqMC
E5iBNj4ddg09qgFz9cCdZZLFsjET0q0SxmCpr4Fm9M9Ft8vJX5Gz2w47GYSQaoPE0RjWcexM+seo
crPmSkuP2xDrkX3xmZBp9bCrzC7GCKFMuk737QdKTZHJ//m+2CinqIXV6gq+r6bPKijj5zupQvW6
l1AiYuoqF8sQUitr26jXcKnHhYhz5WWMPUIft70kgxAyalSbxA4IIGiInWEPKqUiV2pPY5ZkxNfX
8Istwn6qwG1q3MRINBnFa8j4YNCnpP9VGz8r9ASgXLaWUVGuj/8FUMgIYTbMPfaL2PuM7S0o6q/b
9nnbd6sXjwR9yv8bH+7cZfLU4Lqyg03KETJtvMlrPOq/cGHHdtER+5ObD9DGIuYugEIewCVWYicG
bLKdT5l9H6NHWna5ub4AXSCEyV+3DqtaBzZZ2kuvfiLlMesnlyYPkazIZn3jcEEScoAOHafWyPgA
9bXil+XwfW7N2OvjxzkYdMnOYRWMGrZla4aJVmPBLMdw9CQOLeS08nPe/Szmn9QavFF24lqN8gWM
YFNMkiGOBySF5MQZINMDVLB29Cg7E6/G9gJGyG1xCDKjpAPMgP6g4DjL5Nwk3xdzWzq3LfYE+P4c
f6mMgynrc1r9vkYtA9cVuvpOLqyhiqrkEb6fasZ+tnN3VGR90usr9AJDmP9qyWqmhxzjrzCHBtrf
bbKGvuf6GvLqwdVECkkyip5yYuGp/m0u6JS2xfUSr9WYnePg6JAddF4mO5Wk0dU4xhWggaYPA+V9
QhxbPdpWLTgVBJKnEpw5UO8IQaFTPUtS26o5CxwxkCu9zkd+rANPeudGv7haSOQ3R+0GlAOx250o
CgBk18Xrp6MFquDEBrUPVYJ7Et8JofvCRSlSLyUoOOB6sqGsE2A1ChHFYJzHW69jC76snYTSmvE7
SDvbjyPUE7vc2/bjuhsvEIIbwUeWj2EACNxiXSklyg3M9swGGYzMEsFv5jhSNmk98gE5M/2kpKdt
M/j/f7e7vnhKbPVlmMR5qvHb0/w3Wly64redHJoK1+pm6xXpJyar1FhfWheI4tZHzYhWtkBke/tA
fL6fDw/Bkavx0GMiFYOQOFDs/GVD64wzv7Cto3hvmgz9e3S/7UNJKIjFXDjXdX00DfBhcdWb5149
E5kaznpy+CfaxB7fUKdKU0ewwphLv7R3bXxoncAN9eN/M4Wbutj3aHZtsnjkpqg4lkIo9hDJ+udl
3uKmLiD0KhxGvQBE0oz7ps6eLGg01O38gadcsggzIQVM+aRGrYY3j945TyMk7k/GKNl5yCwRUoCT
hDboT2BJG3efrbL1jJ6Ubp/2kvI62eALOcCe89EiFkyBgNC5SA1XV9Bp6+j3cyMjbtk0SQd/7dvB
UVulDc0McVYkuJLP3UT9lpoP2zHGPf+vKQcYQgJQjcGaqwTm6Mq0Y/FDnd6qLNtRqJqZnWRqyrCE
Q1DGlAkvycBi5LpVj4VylViKO5e4YhpDyYqwmWlgl3AOIoEZ5rUJrJKcSX1wisO239a/j/VMJZZG
wW31dmzm0gqhT419SDx914bvw+xvf3917Lkelkl0NCdQYVzmcq7SzMESrYyPhnY0qpfQ+fYBCFun
4J0ixMTD6lsTQo3UILls4SLnkVifR3KoPsDOZZEFBPfiIr20TmiVGi75ICfoz9FdYN1vm7C++1wA
cDcuABS1BwVC0GE2/q0yE4MweL41vqt7FGHtZc+pq4O+QBOyZZZNkxLEMEdJY/vWslDAMdDOkLxW
vM8wpmPjoZw6Fg5R75hNawdN77lmtX4RfG7GxG2CnUp+KqZUoZYP8Nu5DyC0Hapg6QIZmFiwxEhH
sxH8dqCstoj7Ko4HZvHxfnhR9/8/8sXvY/otnpCiqTUrLahN8TY7u+bwNRu9njxKAkJmk5Ce1ciE
yEditng77V9e2ZY9cBQUbutrZwhxHGUaFRKbxCKlbu5CtR4xWOHo07JwE3plRX+8er7xm3g/Favz
FPUlbFKzx3GeILM7elVteNuuk1kiZucsa4fAweg0uebFjVcm7WFSmWSZXtlxvjWGD+Bixup5gY7A
nA+Q5VWn8KrFeSf3QJ+ju4NfPTQH2aRdnU6XKBf1GyIbgrQaBaCdomGqdCsCGRuvK2QbkH+xDDpD
lmmgMk0sEHCyRiFR6LR+B536r3/XciueNrtW5fU7spPXP6ybdkEU8hFqe9IB8oWtn6o3XTC6XfCS
Bc+6VEiYT8z3ieKCI2zfkqyhUWParZ/p1K2La5s8hda1g8pkk/zIiw8mpguekCjiKLH1Jgxaf7zD
rhRFK6Vn+gzXFx5KhvfZjUw3UTp0QtZIUNkRmBYcmTmv94uJH/g0ODK385VzcgZL0B/L4uEO47XZ
+/+iRSwayNo5VSNuY3LCu4Y/PuuaS09cm1nzyr16HKL9R+Y3fxsyUUKF+tS3Ey+CFpwTMgXZt/5p
Pzntb1X2DL4ejhcEYbVns8aCfg6ZbyePseU1SoIOXFdRZR2R75dh7roLjrDo9yjXy+MGlpTNnmjH
2ZFkwn8JhwuAMK/wxFUU5oSxIY94FORt0sFJeSqJH9zhXuvo/PpzusS3FgkTzNECQhsKwMb6GUDj
kknGXjYy4oRSuih2YnisxtI7JT/L8agNuTtksv6z9UXk4jlhIhl0ttvagiHqdGOT+6Z/MVqJLbLR
EW9N27pweiWFMeohiVHTxovMele7wbP4iRPlyhYQSbiJ/IlQb9VHGiGsk8S+KcHVmKnhaXtuSsZH
lOS0DXB3KhZMctTQ1X+wpABNz44pEhjJ6NhCCiAp6PgUHga0+BSYbgrBtf7Py2nfhLItJoHSKeO0
BEbGviZV6pqFaw+SSn6Zu4QEADK3SAtGYOgRdc0RzBylO823eMXfHpaV1uu3xvAfstisKMlo1naJ
oVeOeAaCQjaXLkV5lwG7XOKFHj0WhyjZbcOuBpyGdkSH03Wa4n6vNXKqTxGW2wHLACi8ZO2pq2Gw
+L6w0zOLMrbtDt93ZuZFVuBX0X07Pfw3I4RYUzpcBQcWNsb2cK8qvikjlpAZIcRZardN2+dYsqv5
sS1m19C+WbH1od3qwlVCpDGniPuUAcW84fUH/H60VFzzUd1TXznN3wbJgVY29ELApXUb91oMvEbZ
z/qpkx1XeP59t5Nb2CMsNLXTQ/S9x9D3e3YiKPEyDvoer/bH7cFfnaALGGG9AZe1PhUjYFSrcvXw
VAzfWftTobLlhv/cLXOE5WbIeAc7Q5AxI3DLyou00zi7ES7+pGyIEpPeiXAlNAlB1gaTgvBArHOd
sf0U3nay0jVJXIvaW0wjZTBkiADHOdeWx4pPmuyKfD3IoMmMqgrUO4gl7nFImqFsABHHODbcWH/e
Voisqf3zfXFrqzThHI82vs8iJP/wRIonZfrQRLlgCPdjjLCq62dsNFr0hMT23RTvtkNY4qTXm6dF
6k8H8PGwCGtMQM6t9VT9edP5WycJ+XEumJIPBN9P6lPU3Nf2HbUlyz3h0+z99Lg4SciRBM2RysDX
4uKrP6K9+JrL/EXefNQexgdU5WeZ+08rgGzXtB7HF2whczZqCBoCfjbVjF2U3qATLpFpTKxPyQuE
kCwLlHVHEd8Idt2XMlC9YUw9tHa6tv6hfcAiooW0mZVtYZAJSPS7dscLUDghXK0c2r2FVsUU/b/6
rZ5KFh+ZeUISjZW4YQ1BiKe1tivr68ZuTuhstmR3ZjIcIYn2tWOAoBs4ydy4LTlZreW18a6XFW2s
9DXwkLdxuQlqEVw3il6kU5UaMYUXK6/bodTzqT2wq+jZ+V5eQwptT5n7od3oAlLwYalUYV9xSIVG
blhk2C0Wnt3LSBfX16GLZYILaapi7zECZjSYZ3c3rPjd5zex+WSi+2o7L/FPvZ/T/0C9O/1kNW3N
AlDTWdt3h/wQnqwz/QCH1puxEg89eV0WaeUQbOPDg9M/9VBvSSQpfDXuUFuBFw6KUg6xxqIkvZIo
ChZvbHp26pDvmWrv8aziRcySPNqtvBPAnAWWEAeBygKQ1mL11u7S2/iIByFv+IQM2O94Sbgpi4fV
5LeAE+KBMGcgZgbTrLhww/6mp9+sXkKBv7pAXTDEuvMSDOSU6sDoptxt50/GeNyONIkR4hOUoww9
pJwAoE6g5i5w4IFsWNpIb/tkOMJxxM6VwkoKjM3g1bZn7HmPml65wT68HvbxZ3M/gaPOk125yFCF
9bcNtbEiI9YnW7+yyt4dwAkEqv1tF65OVgjcaXjIw3lHfCVUaBrg3h53z5HZ+0TD0jtcV+pNFX4b
nU9t8KOpJICrc2oBKKz4sRoMTm7hEj9iO1be97bbml/Yh85eCxTu28XeSMviCS9UQKFMg67YPSvB
V0h/bPtOZgr/+wLEUltLzyL4zoqV+7pK/cYpd2CLus2mP69QQnZY2CMsTGmAl7hq5lDtOUwPiqyf
aj39LACE9ANOR5VCsRUbMWv2R6J5KeqmoVuR491yOEc69LHwQnsH3ZyvhAReQ5SbppSJS60uUosf
ISSlxtHyRLUxajjInMAj0ZLaLcHZ02WodJ8kVzQSMFOoXWisQte7FskjxAkwHb9b1A9QRB8qWBv9
7UBZvxC8GGYKZ4E5cUDPyV+uhvOwM/b1oblKnnW3cPllbf0sfS2QRKYpJKyqqKsSxSatP98Zj821
7qlf5mcsxAfrpjz1T8Nd44V7cpJYyWPk3cK/sFJIWEFHBlAiAzW5Jpk37/GkTvzMDzSX3Do3QQZF
+frX6w2o5/iy25zVbLkAF/KKMo1GqdkAj2z0Q7zM33X1y7Z9q8sZKnSQJ3UUVIirTWZjuWmCiPnG
cDVonyZNspqtD9rl+8KghXOl2V2H74/RzrDunPIUNLXbjk/bZqzUVvJc4uD5TyNgRrCFWUZnI1Jm
NWF+u5t2ukeO/dF8pCCNDn0ZI8e6y/6BEssFh6kuE80ClJHGJ4v2N4zIurRkEMLUiqBnQXMGiHz8
nk7nln3ddpfs++Ko5HXXpwm+H5kPNrme6G77+/+SeS8+EmZNYQVgj2hfh2N4MsEv4+zyr+Qw+GQX
gWXQ3YZbnyYXNG7uYs1qmj4YwxFozgCGtycwd5d/3m/xJr5E1Q+9yHJqRyleIzIV2uwlZGckRkh9
Jqy8uPRM55LCikLf8ccvSOp4YekO0JtX/XT/oTPaZcaISvCTqk+4koZFEYrOjBh0NsOtLduyyOal
IyzBxmiFgRnBKBBfM+ekjtSPXizzGwPobD1WEdmX875IPlK7sTBOSAdxkwVJVgJ2wkJhe2PyNVb9
7aCTmIYLvbdRx3pl0hJI+2KtBTUZH6/UiwZ/8CGafg4kM2o7xEF69RYsY9PEnBxgMS7e6nQ3KtdS
Bv71XP2/aWSJjLe23mtdxbOOEhbYmN84kE9BMbcloxR8PWK+X1MvQEJ2aFnbDHaeYb4+9v70A9P1
QEEx41rQJEo9dp69+jM0fCAsW0viYjvxoensrRsHK0fvR4ygN+cbdfRo/Xk7KGTf58O4yESZ5bC5
GPD9dr7rqvtI1hojCwMhR4ToI1eCBkNkYWUbTz29t2StbP+yr7uMjrAt1xNTze2O++hm3pcPrVd6
itd7UOEMvcZT/MTb9tlq2EE3EuxdDie0FPDqJDXMER0mfj/ejp3lQ+bCr9hDySRjv+q7BY6QivSs
Kg2i4lWx1b92NoR+jRbcfof/ZoyQeOp2qAM1wa1eTr/ZBa4Nza8w6/+Rdl3LcSsx9otYxRxemSZI
GmU5vLBk+Zo5Z379nvbueugWPbhXflOVqogBGg2gu4FzCurlWiKMxhf6fSkJnT6wq9F74zZ90LFI
kYvW++OERpbOCex/gyG+6d1nC/IVv6U3jVKxK8u0iGxTfFGoySxKK64umcIYkA41lmhCkRiJjS0X
oydkjwFFzkj4gs5FIKkv9bJmd9iSpTqtvNMjwYs1whcoIVywmdLQADkUhJhjdSwN9F232q00Uy5H
rQr7GauYE/di1ucDjAZeebCyD2RfDrUq7P8rAVmYLkmmQg/FHlxzJ3pNZA+fAO1wzGM7vFMQFawv
wvVEsiZQBuQiQzE20hTHzB3CnyNuEkAs1UP7Bb2yn0eXNZ2gbyMnwsR2HQbOEcOQdfU980g6VU0r
szQYHX6+OfipU3k4t9iJF5LBb/t2fiWNM26FVofErOPOlW7Tl+6QHw2wt19n6MpMXlW/wflF+345
RJEKcmaN5FgEVBgLhF79ygYHK086zgzR3kHHnXtZ2rbznK3JRd0hDvKGdcC5mXEQqv3SvU6W8wHe
WJTnKytyYVdIFWXOJVgxslK7lv5pc+Lad9sVf6nB07iEklI02sKWqQWwZOHICnIiNT1BCeGKvKbu
a0svcVjO4mdzctL4GfCzl5djO7ufLaVwITYpinTuGyjSHic0I7S73ImdZTcBmizz6OROqcQFWr3K
Rm1MsZnGwJOia6X5ZqmfLqtEeBjP4bKkaZlrC0Rk4mSLdWQ3TeN0+WNLQc5s6mKCMQgXJaw3jNNF
sMpZtQyUrYG1PFboR5L06UEaKCCt7dy+ksPlDWuOjbBuUYCZhmPczpMLJiy/2QsTgkJz6rzidXlR
99bd3+rH9F/FecFUl2QICxyaWiE/Ctr4jx5rzQk47f+drwjbdaUhF/SWoA7KOoIlhcZ0krCxy+Bw
2Sm2g9xKBBfkBMvoJ/B3dK6Ye9VTBOoO4H1eMwi5HYPgo8IcKY+Lc3WUzOPUQqX8ZfTYQcbwzFsT
JXPiFc6HSuaVcly4q5QQ5XsPYZL6JgjHvBXtoLhVZioDb26tX3JM/ogri1GVgfitc5fOsgPhNA83
5aK4I+V5lBwu8JnaYs51ATnj8Dyj43xRHYBkO1a2v+wVlBwu+EXLWNZ1BTlSaTrpMjhJFtpTddWO
/532i3m4gmlVGZhaeGz9fS+JGrJsF2AvTeJdED2nH6otV9/nNAk7echzHd+vItMuw0PXP4/NR3Ie
OpVMTTL19wRptSE1YsxuCWOx05xAnL1BsAZHnajl3w6svwTxybWo5DGX2U2KMH6alm+T8CmICM4b
SgS/HkU5AYSG5aEx2Yla4pZdcgJJsHfZwbbT69lmfHoF/0OwSOyCoXqTd+Zu3JVO4ConFa2LoDPb
feg+YCWOS0lWUhlNI0NcGGtHtf4RZ9OxCih8Ucp4XEISe1TEMdgZXU28buM7If00ZBS7N/vGuzuh
lSbsN6ySj9ZLRS/VWKC+f5CCTzGFm8zi/aXvcymnDPo+yTJ8P5g0L0bnBgD9RHTeBOAsbwgSTUoX
LvdooVqbQQZ74UrNjsN/Wv2fy25GLQiXbMQpVsKgYQK6B6X9UWS7ViZC5R8S2nlTcjmmqAHTq8+Q
ocoVBvkawY4V0elRhcyL+ajVwM2Saq+Iaq8bDRtoKBhsmCsiBG3/ClwKyWxW9j0XmxUkZZloyHQZ
pspd8ZW1AgMXzLLbw79J45uGXYnjDBsuqtnPIRKEqKjAbbKcSXfMmDDtthDGXSApynump0bKlwY3
Hehuzr8vCSBoAieKqNYbFtDe+Ttrfvg/IZy/p+BDx5gThODJ4qnyp712017LNuMO/1AQWoni3D0W
cyAAsJ7NKP0ayaY9TPZgPVz2+M0ttZLBLQyWTOuTBH0jYXifNnuD6kv5+dB5yV6cu2tNpP9vO17z
tviLG3iNm74ubuFGOP8nL/N1vpu/D7iaZq/bgSMS08eEfjyrU1LOoPIOsFxyHtpiuK8plFHC6Qwu
AfbRMOFNBAIq9SHQHtPpU10Qm5XSgatJoqVSexMUKq5ZtzdtFu+ybqKOr+wbF5aJH6cLhqbCcDtk
iPfA1saMIgPRAUzQ5HUg5KPqbMpoTONVUsqkqAZNFXqkFvmlkr4p4WTHJDDzZlF6dm2D/YiVELVt
1Dno4dpz823pvFxu7Tn39Q+9YK7EcAFhUrRmyhRYzopzJ5KeSoEosajl58IAiCIEs6khYC5PUuAa
wV9uES4ENEErWjPrb5dwsBq9aCGy9maFsDIQFwGKyKiLSML3BfElUl8K44sKEqVMs0uFsNS2JEOx
GKj+e8IrY5iVMUnYhWoMTE3huWoy20hkWw6vtJigyqRkcS4sxEmsgSgMdVUXe2Z0EJU3uapsIXgM
jfvLMZotwPu9eVaLc+SiWGQhZ731av88ZIMPInFADdzI6Y1V4i8KXvoPtcFZHufRlaRGel5AteZz
MmAisd2Zh7G3sVu98TbyqDS37d9ncZx/S1jJuEpxO2f046HUBy8XqQbW7ZdRtL39v2dwPl5VgZEA
Uwsvo+2x1a9ER7CbR/Ow3IvBUfSDz4AhkBxgU/yLi9rtm+iVbM7/+yWVpqiB7BhYRC94FrETXz+U
iW3cyG+zO+AqmiL4Yp+84DEq94RutN3SKWwF1V247wEoOPrCjiFgXXbM7Qj7y6r8ZN+gJNMghBAz
YDKmnIDm/zqE9yT/5Ha2OIvh819VqJPEtloszN8wSeiNSdPbU06BOWw5IoAlTTyXmqwq5lK5jnlS
ZVCQlerOr5ZDXBG145Ye6+9zejTBKIwL6wxuxLs+PknlqQkeLq8IJYI7t9ZTJrRgt2ldrdtNsV92
x0l1L4vY8q21FnzgW+bEWIBi6ybmq1R8acITOuJtTUd5Fat2rbR2CQqgyzI3j/+WqIJkBAWpiu7j
33P5IE6hPgTIIdn16IlehvJEd5WbCVVjtwsciQju22b8JY6vGudhQB5hU2uAEUPZoHURqGA+XdaJ
ksF5m1j1ATwRMjqcllVM5Eo/goRIiNsebaCtRZTBH8dD4sxmoyTlgtBqoS2onU+WSTjDVgQAa+8v
AVxcBS1dE0gme1kxB6+dj6F5a+ENW1Cox0NKE84BmmS0MgU0eMhJxm0n26qTuTgZg0lwp8a2sQud
bkeFt83IvdKOD6OR0cVKq0Fo/mN2zGPhC177Zf5iPbMxqXkPMKOQcIrN3Av8KklB35MiSTzqyqQK
omqwfrjqDWR/AANIHgUnme3uBXSnO2qwddMHV9K4TA+0HysuE0gzGs2u28idvtbUDeH23l0J4fK7
GIkSmn2ZEHBugzbTNo+qF/mGp09AVS3wOEZ1I5EiObcUFzUtewEi49xrMabgG/6yr/aAvMC8BwOv
+Vjb33rhOAeVjU6wetaQl+h1b3d1c1w0QNTiqEOU65tb7mxOfhy1lgdxmZiHCGpii9FNrn0Thmdr
2H8gPK3EcOGpEcpZQuckdvZ8KqurpPwOuO3LIjb39EoElw/FvplwzQqTabX6o8ubR7X/CLbKalV+
OsrqDFiUUTqJzPfCqnnUrMkFy3NGqLE5l7oWwvRcCamGFsMQDe7SQJgTfZMawbwas7aUD7lqWJ+0
No1fZmsIj6Om4dSTV4n2oM6tGaKJqWoUd5jz5lTXchb4SqUt15rY/+iztoucsGisZzAklEQhQu0P
nuFF12pLjFmjYFzeMYxjhllVfu4tmzWePIkuHUupteYizVgG9SCmkFjlGPGKWgBJEVcYRCz7eQRY
rUKdgOqsXrDUeRePu7qLBV9SWy8MQvcjbotHO9PSxPdMgZ2giMLM3FZNPmXJvqBy6rapzt/ntkU7
SYEKuHs8qYhTZoOG8DWOS8JnKRlcnYhuul6Z2du+KRqYZwaHvDkRtcd2nDqrwX7Caj3QDpqXASsN
QMvstDquRjAVVJ1kiygNKDnML1ZyKkTeMEggx0CXejRLthBJXjD0+3mgjpGUKM6J5yzso4INQ4C4
z0Z3W2c86uYhUfzLDrbtyWfLcQkz6ebexCw4W5ynun6pBPTs6YSMzWYIC2CJ/+/FfIoEFrwcZuhX
Wd4Kwf9JDg6UMFCuhof+c/IKwGQ7dukXdko3Lk32QZDMYHTAc5Gg2SE4CQdcbCctNWxOiOHhLXRD
7fEyBTGzatqd+SUJ7oSJuJb5QxT9ZUIe20Io0zbBgzRSpGUDusncGX54nO/ia11CkSFjtuAjVyWr
RdO40GCGxpSiwQPprGxvxLZ7NDqKro+yHBcZpFhMdWGAiFkR7aaym+61F6j8Q4QfjYsNVp8ORjtg
I+Ed31WdFAkoaZ1asTE7f+h2oGY20Hjh/tW20pjmq0CxmJo4jUyoYqhOZQJhJSqPEdlBzNaAv3tZ
rxEXJCQ9TKSJ7d7gWb9n1OqlA/6s3pk8MDN96KF6LY2LFSG6yiOrhbQcJ2HxZOCervvI0MdaBhcq
onrG0VuFjCmSH+NFfdQqDEv0+X/nxsFkyTkkaVxsMLJEN+YUm7ZAV4zciXaNexLJ+ysv4Bu8M7ka
BbSG4s7KmO0y3gWdk1EDssQe4ptUGisx9MKEIuYgu11wW0a4sqDakykhXCwQ2trKUvbwjrFUp5K9
eplshapFKCFcNBB7FfR2ITSZMFmr67YZf+sE4kCzCUu2WnediwaRNMdl9bOHxOlaj4384HbnDkG0
e/EUpziGeFu97ARsD17YozpTexUK5HKYg4jdJiT5lzhq7FmUAXX7JAnEIYrtvktyuFggVFnUjwrM
V/XlbVl3djYWOaqgdvGbOMe7bvpwWbHtK4vzHtK5eJA3clLnIbxCvhFqNz0B28W3HLPxih+9q+OJ
tbeVp8syKWNy4QHtwamesB7hPNHtuTkVxfdQb1Effeh+dqUbFx+CRM0BE4FVi1Wg66alHf1l5cXf
+/V9OU0Ds97QGO6Sf+47wy0oMpbNPSVLqooeNvU9JXPQaEUmNDMuF5PcqbIbCa+fsvmh4kRW0Q0K
cBVV49Fp0BveWd0IKdotmyJf9rmTC0AlXhzhKOIloKE687bVOgvk3ADJVRs6GQIF5a0OH0GQYEfa
R+5lV0rxHtADhaQrFrxE1U9WfKuXXzKKX2pzy2LWWZNNECMr/I1BNcd1NfRQYxZ3Zb4vlNcyelGi
eyX6CIAB3qN+SeLCXp2Gltmit9WtpMZrwDko3waA9RGUp4JCfmR2eReHVqK4eBdj9kgPFShVCdFh
WcBQILeeEsUYFY2dUfmulaBSy2oiym56xEoqF/20tIuNJYbUPJW8PAH6W2u6AZ7aLscfSgwX8uZl
EvQihh2z7qgoB6W4mqkLk80Qp6Bd0zRB+qPz8EFLVI5y0jJApPA5R4seorlYH5OWalGn5HA5XZyM
pI8nwBTJ6CNIPxuLL6U/DOvxssGYY733hrM2XFJPwY0xFZoIwOF48fJCcfSOyHvb19grg3G+3cXl
oCkpDKYDLyMr95b+XI+lrSs31eK3yIFBv+uNZ9FEA3lInC62/eGsHufslTWoiiVAtto+oCHRjL9O
BhGHto9+K/0411aD1monHTJab8p81dH20W1z9Ra9So4Sg6qBeoqgdOJ8PAsXLQDIBJ4mzVOlfZ9Q
5ueFf9ktyEXjInjVamVmdhCizvvioLjLXvAKwx6OOfCI8b7y30mgUe+vjMhFczNKJkzLw4gJYKWE
7F6pUzv+AN3ib1J4WIm6qpZomZmU6/w13CtAsIidxlOO43WI1qYPHdHPSlncvXk1KeOcIby6VbOv
ai+1DpdXifAEnnMqrZY4UUIsUqCByE10haAHigkBd0O5Aj+So8RhEywsEEU9aA3YGRaRez++Td6/
YdIgwh7PQBUIBubMGthsETOvwAhOcdf1ILjWPvQcsFocLjR0Y5hbXQZBeGaz2fwFYOGIpPfz/eVC
dLW40MB6IspGhIzoUGEThcdirx31PX2VRoRxHmgiMIRaxF0nHpA7sMzLUvGWFWpDuBslhIsJah7W
WYtmPVc3y5c80q5NhUJMozyaCwOyKclBYTKPziwnGU4GuraK6tvlbXNZj3egEsKYKFHNAAD7evGs
NLhWyZ7qy3q8g5LA6aSWBYaaWIe+Gd/F9T6odpe1uLxR3iFJCHkedV0CEVIr2eoAtBQLD9+Tp+Sv
lwURCc7gCaf6cg7CloWx0dF3E1BW2+cBGHb5ofCy+8yhauFN26myqIsYoQREOJffZgM40XIJNwuK
75F+SNLAtiieu22dVkI4X54DVCVhhtNDdLDe2ItwvOv9zmuvNQyT9XtqumP7XmMlj3fseirrLIc8
3XD0yvlfpt/qqtKAuJ39vGH/2TVOBSBWvr0LQGexPJJiFc6znCtwdXaXMt8w8g/zWtqx43962++1
J8JVNrfWSh6X8TQx7qpUwdotkj0eCzwnMjjZKvLl3rZ2pTvvjSeqT2JzI6xkcoVyGA5zP1gwbZ/9
WOLXMpe9YbGzgBqopORwpXLWF2kpNZADlkc/aGZ7AG3hpDwF4gNhRWrVmJVXV1KVWUxyZuKwFL5Y
t6LHek2yq/6N9cXnvuVShC2UYlwmLM2pM+QaiuWY1JPMt2IOXUHwSo3oXSc2tsx+x0otQwCIgjrA
OZLqvpxcwTiNnUeYji32JYfngoeFgdSwFiGjrxCsLMyIhrtsdjqPzflbLsV1TanEhZHOMjOjZr4X
hn4d7FugolHMFtSW4iLHWGuZEcfQSGpxpN23A5FHiO/zg4G9qneaEuH74Ljdq+AUzE3FvbwqlAgu
Klj5pAN2hFUnwU0l75WU+P72Tec5BLybCOxmIbRYNG8+m7v6VB4TDJTAz15lX/IYng41isyMfsHN
eILBupLjHlyiMBquMwwN8/D9q7J4WuxLi+guizcVRBlObFJ+Aj/U4NkKiwmJkNnicB+UT7rgTpS3
bVf7K1NywaCLA8SeBWs1H9Fah6eEHUBIKkc9aOAhb3YLCYVE7FiFiwpDpadaym4gYjQ4xLaO1jqG
8iWG3r87YLAIcGnpuAiRjokezxOWrjTTzOnT+bZXjc+5Ke+XttzVhUzsLxYCLsnjQoTRKY00sv1b
if1OL7vraGG17dx6Ap497XEYEvBJUbNWRGBSuKgB3NDSmHUmNR3sZPxHFTunSb/91b7meyJBuTVO
pg5TtiAITgbZXrL/ThSME/vZHfm28ibvS1NgoUOeqgcQEwO+fTm0eUHkDcJcKnPSVWoyrSQWC1Yn
JbgZ6E27qV+Kjmq0oYpAlasgmk5bwpjtrdEZPcltndDLMGrwrf7MmlZFO7xVvlhU8CX8jycJtMIi
qSIZngAy0dCWm8Zn52lRy45SIeGFOCqdWBKJaEVEfJWLIpEZdlo+wjNyZbgB3t0xlqmr3k1swLVr
cIHDCpp8DAZYs/YkX3ETXy0YhZGvgI5QnT+WYjTVQr8IeGtNTqMFKASGasKMpZddC4//+zKZOkFk
a/eyn3mhTxHa/OGMchbJKdgNoE1rRShofgUezh16V22MfHkTaDKdfwM9tp1iTEuRDQkQrzyk97AI
QqkX/c9NMKpfJCNzFR3cM58uR43NvQYGRN0EhKyEqePf95pYpXFbR+ytYyq/qt3oizEuk2SK5WQz
zq/EcFt6kee8V+UR1iukvaiJh0bDLb1hT0t8pSj3l3XaXquVNG5rQ6W2MwtIYzc9ubfstQfzuvUH
DxjvV9HN8OWyPMqGbP+t4lUlyhU4jiEuBmxXhIBSWW5NUQtsbuKVTpzLx2qZSUsFIcH0VTJOPYWT
RH2f8+9gqeqpzZnNmk+p4qYpcd7YjHyr389l+jFL66BRBoAeoptdaL1M3enBpySP90Z3bSaf/25J
uDzfFYHcpw20yYO7ob1Kjedwefg7EVxSr8q+mgEZhDoarOk6GuUk1cSFORVZN+PA2W78iYCRWpTV
CDFWnEXXUz9F+86oVLSfCj3wHETijWY7kK/kcQFhmpJsGXXEncr6SdX8s/yTbNEHyCs5YUgpx4UF
fUymOLXgFDJ7NzGvZiuy6/hBkIlWVGKH8ieEsMlqjFHDiHWqvok9+GTTtrIBdG5f9ontgn1lPS4U
WEk2WUIAhaTb7BCCyK/bRy9ovnBzNybPPcSWVbiQkGa5UE5opgXjcP5ZmKrBLnv9I83CK4W4sKB1
i1gIMWTMaAJEh76cvYb1vUbNrlELxEUHRZ4VOTGxQIhzdiKA86hDD5hPrA6brnxX/WuaCQpaXQZa
EbdlZyNMBF1pcEEwzE+6nGu7dqlP8aAV9mKGT7L4toAyaC7Mg1h3zmXh24v1Szb/2mXqFaA25Bb7
GIQFdqLlKJzjl8sytq14lsHt3aqZ0JmuQ4bQ7K3yqKT7tt5dFvGH3HqWwW3Zoh+rBO0RON274nFy
dQc42q56lzoGjqTdMzUIRZmNS+Vt2ZpWDQpG4P0kt1PR39YmBcRDWY3bs23d1ZE41sisDSjcrdo1
W8EdQL942XKUGPb/VZUgDnEWRgI0ybSXVvmeVU4YEGFuu8o6rw23WVt96aqZGWsIXzNAdwSmm8n3
0XyojPlD7ow+KVFH7SjzGMaINnlt1YgLgWV5SzjtsiYgKobtpT+L4HJ4mgwqfneHekq5r6OHbCZc
mVnjfTQ4f5+LBl3eGhjjwffx9HATKf/UQvyUK9eyTpSjhBy+sVULActnSJBjBCkApTJHGL5W6nGI
3j7iYL/04ZtbxSyy4k7FkgzNfhEfgvFTRI3Gbt/taWcZ3O4XcqHLZ5Zyxnt9J9iRk94L3nIajumB
3elqdxQ4LWU8bv8r/Si1mgzjFdI/YXWnDH6IhlcpI3yB8DW+0zXHSMIiLqh69Oabat7UA7FdKDW4
zd/lOO9rI74vVo0zmomXSv/ouV/VGiGIUoT9kFWUWVoZTVc5OzZa4T+YaDtVdef+nZ+xKLQSEdXF
MFsFfCCZT4rsxVZmJ8rjZRmUvbi9n6n9jHE9LLtm7HvA3PR2j3Fv0/jLrcmFgLET0evXQUylRz/M
SLwOpPZTNeg3Q0chP2yH/187h+9gBazBVOY9rNZrV314kKunheJD/UNuPsvg8r+glP8XlKVbfaf5
8XHYLw/tW35g91njVTESKW0735zlcdEgGzQrt3qYDyRSTiw6WqXbRvWWV4eColB479eGIlqWIYsG
Litw6vnd6dLSGiehbga3ix8K6b6guoM2KvffBXA7tG2roAzidnAHEGax8W5f1BzhJTpJHiN3oh5n
37vD7+K4fToZtTHWcT24o5oBATD2VGPy+lohwsGWGAnz6hqIqQxcinF7NUvjRu2ycgAXl3aNCa+H
ShOeRFMnTo3vHcEAss9ZDLddJ6tO8gjN+25lCIYtgE9YaTu7GGpnqbuXxaAmPTdXay2Q27hpZjaV
MENg99Y2WK8Kb4uxk+V4ppDxrk1d4G/kvd8U5NkwQTafN6Djgjxfb/x4sTEUhc4rBpNeFLsFWFyR
Rz1rEWvH97aWoyIAwwUyraZ222jEsAB4cnBLfDnUbovRkdR1hpzH3w532oDLxwGmrMuXuPwhdbIj
1t5lGe/DOTPfWQbn7ZiZ1Dq1giozZk0jabLV8kFRdqBk/EtBnL8LQV4EncIcMYxau6qD+7IZUzuf
lIO+UI9JWzEJSBCibOqqJsF4v8ekURsqS+3K3o2XytFwjx9L/32yAoZbieDCXp43iyRrRe/KmBOo
vhrD0+WF2Vz81ffZ/1e5PAXWWzDWTAXhrh5HVPOvXUkSB20bSlHBiiYxhBouL6lKnqZz1fSu+Rzm
IDbIPfDf3KkyXoVHN70D0sQh/fQRxc4iudSkBXlgtmHbu10/3OlC4mlqfsRsx8tlMRsply3QWQ7n
A0sr5hg0hZzwJboTbPDkfRnvOoSh2k/dcU89Q1CW5PxBwoic2S6wZJMYPrANDlU8+5dVokRwLjEJ
ZdzpGtMo/T4LhwmESJcFbPvc2WRcMKiGVAHgAwQI5q2qPVqYN9aU/95Q+vu6cIFAAah2IokQYqqF
nUa9vSTE0lN24nJe3/VylMp176rLYofRQ5ITveyUAC7HRZEE/AoJKuh5ZlvZyYh3lxdi4wn0NyPx
d1JtB6SSYYQ3aY+K4hifGWi8ficfahdwEz16y73UDX2BeI7cTqbnPcN3YrdGVwtSB7Et3gozxZ6u
C3/YD050wgVM7gpu6Fp/K5OLB0UrFpUwYbXEneQzCpDm05Lb3ZG9UM5782R8pxq52Pr/fr3wu3G5
yJAXqhnqBiTKwnUpOkF4bJYbUzpYZWtP9dfLS0n4Ct+oXeQ4WvQNTDqamqOahdOJ1Pw56S1cYJA6
Iy1NFQrN94Y9oxEuwXDAqdmPd9JucbqTuFc0hzr/b1d6ko60gQrFxGje7xmqT0U5AjsDcxbFB+vT
zpjd8MDAxcf9MNrTl8uG3Hj/YMv2Sx4PUDBUWd2nE+TpKdpfci88Co6QAm5VdmkShe1QeBbGJUZp
HAdjXpDeK/Ogqp+K6kqbiNKcMiAPTSApWWn1QcY8n72TlzvlRrcDG+ix4G/tidjOYvd7pz8rxDl9
l0tBObdMIWsvqIYNhALV+NpTJK6U3dh2WJUtYRqCBaCDGEN7qJbUjuR9SZ1pKBmcuysAXDD7BDL6
PrPD6UYGILemEWXKH+qHs8G4ZAiwbyH4qUl71HfxPkMgNJzRN38+GdHsNNT6cGlxLsZIkwJ4d17e
pTI6nns7mw79+HZ5F1FiuNyo5ADokUSIMfXBjvIZrXHSPhUlB3jjhMdtR76zAbn4MJRzboIoEuVK
4ZXZN6klIivhBvztLfr523yK4QZadZMlfiE99RSHNWEt/uIW8EuSZhUQMQafjP6UmF+65iSmxF3X
pqFkUMTruAzApCS39GbRDb1hInwL2ve5fCqtv/w+t+ZNjgIf+xL4vvK1otxE0f4DPrX6/dxCF2rf
j+qIo8qgxXiJ/Fb1r/riKymJGra54mdBfJu+0qaqNQHIFHfcOA77N4p7CL1qL32Vb1nXfLFTDpc1
owRyWSA3ZKHOJayMpD6MhduWT2lFiCAWX+bKn2yQYn1gxUiiP4zzyVzcyypsZxlZAYWcpooY8eSi
JdiH5ALwwDAauunE19QbgJsJsB0RBR1ownPi0mK7hlzJ4+LmjEdpIcx7VFc71r0HoBoUI54EsijZ
l/c4zH6jbgi3V+msIbd/WrNqBo2di+Z8t5R7VfBjy79sxc1AsFKK20KZXgYzEH6QPTHII0p21IWe
FgCkyyDMt+0OZ124vSTVNXiXdaZLBZBYX6TIqIjv8weLLov7NgmgyGi2Xrdkjhr8d7gY1GlnW/GH
iMDK60xqIcJqZC83s2s9zA69GRJLwlb1XUGzEsNtnDSWhnQAlYorggK77jrbrL9a6Dq0QGERRsSy
EOvPD3eWepKUQwqdOv05Du1iLnxjuJZVavdQctjyrcqnYhR7RRAhJ04fG/2mNQ08F11VIVUNEluG
5xCXhyQRgxFywEPjBMI+RQOJmRIdKpSvMWVXyujBgp25wJcj8a6e70JqU1JKcPveNFp0xjFftson
qXsUBZx1SN4xSgi38xPN6GEqJkSS7b4W78cIR8ZOJJ7Ufyb5S+7MbXxNmLWxCYfevRK/isc5d3+G
TjBKCM+Y6dVt+U1F+LRci0jel/WTeV61XuvyUlSgn9j5Q3PV5n5fP14OnsxEf1ZN5kHCu7BqB1WF
CEyG2VoJ5Ovyqan2qZn57NJctr5clnfZ72SePDwwAB2vljClslzH3SGtvMvf3z4a/Ao9KEh+d+y+
nmKgc8Kxm8+Dy3rJgALopNc90P7ZJQlF/bF9vl/J46KCXoeVlKQIdfEP86Y5MCav+CYenfBQXjOO
92on5zY1s/UHLfGuB9I1FYPjnJaFEih1ZkHqfA9kNqCyMX6T+Vb/SXBCn7i3V+0sjlNyqIzS7LMR
KdZ4a4POHqknZUoA2wmrcNQAVqoe8wluUd8rIrCG3ctusR27zwpw4Q73BVGX1VBgihMnWh7RhePg
cstpSLYJZvn3G+osiQ98o2VpQwZN9Bv2mtzuBMdw4sPiAPD6X7Cib4eIszguBE5VkavBBEdIy5Op
Owx+IgNS1mXrUUK4+DfJcwqaU1hvMJ/F4SC3x55q1P7DPvqlCH9iDPQBhBbMA5bHKXOSJxktcmzw
NrsCxnX/WfQ14JBQ1SnhFvwZshyGaa40Fo0iV1G/lniCwKWV8pErafmsGlcNRUkqSMsI84V6BfKW
H7M8ESUQsX14nvJM+X8JiuqN8d1MxZvteu6sAZO/2p7CoDfRz3NDrrenBijB5Vh5iQiHMPJjBWip
y/72h3PRWR4XDkKxsgIzw7p0vuTLGEWQGmdyJIe9Uqun8UNn8LM0LjiYk6X2dYX1kVLl3shrB+jO
BCggsYN4HDut6camlCCiXDxFv09EnFSINkZyB3GhQEqWKTQkVqWYmVtdjy/pPvXS3bIbUKhiPj/3
Q78iIgPlGFxksAQlCCMWfpIFsIOlH3ZHqTnGemxnPVGxEibkW4HQ0xpOhgFR+XwrVACgPAkJoQ2x
jXjyMzFvFTScsmC63CZgSi0Ol/2a+j4XCDBek+fKghXKgett1uUBtOd/qQJXGMT5ooYF5gLcJi1s
q3ozUsKTqb1pMCVXsQD9n0Ev6FCC4TEUbr0LngJ/xpCyuNdP5AsUM8mFdMqzns1ZYuFwD33Um+Ka
wR3luIk3b3+OBvgUxMV2MfwrEBhcIAjUoSrzAarJnV8AzXDSj311L9Xfe8XtqbbjP1zGnKVxlYI2
JMoUA/oKw3+16Sh+fsRzxkE8SDv1zTrmvpLYVBlE7SEuRMhaOkgTq+MU8a7rrjThWpa+XfZxIqUa
XETQARGKSxjsIS0T7cy6r4dPI4jElI4ClyM2E99cZA5hx8DSkVXlG325syiQQcJWfPtF3PRZZrLa
IC53xfyQmK5SPl+2FbWXTC4gqKKhJIYJYy23vccOK5GrHoLH2ZVtQHk5hDTKYlxsMDC4KywxNJqP
2ZPkZn7g9l9qF3fbu+4mBNc5RdhMCeRCxdIITdjrUG807rpsb1I4hqT92BquYpHaS0NhJsx+bwtA
fRJ3+CadBq8/TDvhQHFvbj9ynus4kwsPlqCi1gYUvxvUYFbLAmc2Szudjul41Yz7xDzpBYBckQiH
grpep5yRixV4H2yaJmRhvfpSao/ZvNhN+Ur4ByWEiw6p0bRpV0BI55s31TU7VmKODegjmmc+qm9s
KHmhqOMpmVy4mPAGJf0Pad/VHLeyc/uLWMUcXhknaJRlafuFZcvbzDnz19/VPvd4xu0x8R35UaUq
YoBGr0ajgYWWnVc9niX6KHIyBSFLQZXSEZ7Ip1brNMuyimGtWgazeqrGvwvx+bxqv64DQmF8P15S
LxIrUGUTEihf55nyjLoUWo3hUe8n4EFusC5KMLmR0zqRS5UtEMvC51SlCZWTBYtX1fRJwvtN8xZb
7ra7USI4cKhEnEVTBxGm9KxVu7R516ihP8R5zmdS2yTtE4ulobP8qcmCrt3N9aGcH9X5k74Q5x4l
iwMHUC1MlZSye38ezPnLgPm8Q/FUmordmsq+Xl7+znocICxGHzeSCeuFmKK63KBhSaBSGdSe4eBA
m8dczRXmcNOtIB3IUjDKAbitr4iJNIUzvq+rmac075Jo2kVO3O2uDAbBi4ci6uCnZmy3fKt+Z4A5
YpjxLtl4moXalLxG/03ktZgO7ioP2mGRUdSRH8rG1oho/+rd6EIyd7jLbZkpRQzJ65x6+vpQNkGy
NH7a3lYS4Q1Xl+pCFHeyF5Up9WiSww02qXf9FHrGQBWPX12tCxHcdi0qHdQ9CkTU8zGsP1uaPxaP
H/DpCxHsJ1yc5nXezvMQ4bk1kYKp+hppMkocX7dlUIvCbVNRHVvVUKEGJk3Y4vDPoC92KT9k5oNU
UDXilCz2/wt91GXR6nmBrFXLbqzVPBl9D6JyUFJUrYv65adt1Sgn4Pbr1CfiPLACwTxEAtqzauLm
R32f269VFqJPoWHqGKrf6fJuqql2X8LJ+LZ9OVbqrKhYTK8cdGWyJ/M9X962zUSsisLVDQiS0S8i
eyAYMeB6mk9GcTvXn9ThLaPmNxMG4ym9tFjqVSmGpDSKAqOTnTytiJieEsFt/G5YRVmvISKabkr9
bTCft411/ZJ63pM8Z1dhzoUJEhzAJ+qN7cnrwZ5bBNLjfKhuqr3mtB9gHP4FsPn+fGEKrVgv4QPz
+lqoj2ZGqET5GIcAcpOvZoc6ZLfGbMgyZwOprLuC3C2UGG7zRxPSYiF7ac+tr034yZT/NTWqIIH9
1N+SIxeLw+149G1AmxE7PgvFe+SVghJ9svLUv6VCRLyBUupwmz+u1HrFjBakrqKTVO1y60miai6J
jclTcTUC+AfSDtqo3Y1Y7DCBdQKxxYT3gEG0t92a0EblMEC0dEEqLYia25MQ30VjUFOzHYi14em4
1rmpkiZj2kyV11sPdZ24ovm1Tt63VSEQgCfkwnBVc80aLAz6l4XlJluJtDL1ffb/i0OsXeU5siL4
8aDJ7to1u26muA+vi1BFxjCBF2GeYCKNUcu5sLSrEqG9vwOrnEySWLBg6/et8lMGfwHMxaI1aouh
vt/fsBFdYKt4mh3jwN7txQ8FMmdhnHuhESQRQhYrNQI42dW7bpDsikquXHewsxCm8cXC9HNc1Ugd
4Qag4+VezTCUp3WGNHIKKlNJrA9/GRTNJjfRBIAyi+RLVN2FFREoX9+NZ004F+v6pVXWFi5W1m9G
fz8ljwqoT7e3yfUXc+UshP2IC3OtA3osQ+bHrH1Cd1K/cOJX1TZtsFvtQo8aF0nZjDtlyrIT1jyD
CySdn437karrpGzGHS9KvkSmxYqRZtTvzAdxtKPQ/0uTcceLmapRK6GAFPXuiyM7qlP6lVNg/Bvj
0VSPFGmJxM6QrT3KnTH9XHdJy7rC0pvwNLrl6KCh2M2CEXOHMein2Yd34Xtot87yaqDMdFvb66fP
f/1D4WttqmRai5AlR6fsqVOCSmjRb/KEBl1n/t8JZ1iEcxbFwQObY5QPMtYuWktbXYLUSJ0sJw5s
tjh/NqbCF9rEKaZEWAxU47V05PY20xq7hrwZaeZpsi3h3237bTu8wtfdCHpriSFLx2f9TY5KLGX3
d9/nQEKXMNAnY7VebTwGotru9JIa8POHYPe8MBxGtKuaSgvrsRucdD8tdvzc7ks/O5W7UgqEgD2g
ysSlipTJAYUgFWKijZBZeZiiFtqMBVLf9xHKyhY3Se2MCf2r80kROfBIi3BJJ3Y+JUXmSnrqyMNh
oeqzCcRVRA4+lqRPUPqJFev9GicU+sfYZp4fi5t4px8/WKR0sa04+MAR1XQiq8TK+9oe9QPGfdvb
PkjsKX5WuWLFwljV0Kgrbw3z62o9TPqLkavOWDmyQrRQUPb78RxxcWKlVhrXGQtZ8Dj0nTli7LY7
8UkLknvGQi8QcM8cbQMwfuSfL8RJWaNNmQzzVcJkD5qCTHzsVMMxTAmk3T66fhtJZmZxmYJzB6+s
yeyFkYqoMnHDtCUAgxLDAYY16EVlMCeXcJOY6yHApOtgUVoisKDMxmGGoCXxos3QRqwxfCwpZQ8N
7i/TELtRP7vb/kdg7I9c58US5dZ/D8jIvF/r+0j9SInFeQfxzS7aiJ4gNFoCY8MgS29LbFxqHh21
KhwoVFU5V1YKEaN6M5e6o6T/tuG/22aiZHBAkExWCmdmwDMdESHbGqLwPv/Y5fvnYcE3vBRdWcUq
yyOY0iFRduqwOp0suUP19lfa8AnsqGlkI2YHBPjEnLRpHFnNgmahGDMJ3+J7XcCAVzQa65tu48dq
em5LqqOSWBWZS1VVstCDy4IJcMXYMQ+5b912kz06lmZ/iZxd7Gn3yevf2Y7DgBkzwUfM7UMQJMye
0R/VzgKzfbAtZDtsVWSm+MWu1OJ2Lnt2PZri+sEak4dBMHdxhtHj2Wy36XpXau0TQktyNBO1ZFzo
0MyNsOgsvxzvTZSaajs2G2W5K7+IrH4Ar4ILETcQWCdzcYNVz7JesmaeYk28CbRFZtbstCbObCut
id5zyl04oOjzPgrlhuGqMN1rYlHYdZ4vsGdMRWDsorxx8MkcXAiJGBlqhPUbnNVfXTYdLPbXW7x6
+sldQ5xK7GdvCOMz3IvYgE+I4Z8qIEjJ0Ipd7LXMU4s7xZS9fnS3fZOwIp/stlorE9FYjGRnieb9
dPzUr60/le3f7TM+022OIAXs2Y2ms241PZjm14lqKLn+/n0+nHg2WjMV8xIpSKjirr7oZV7yr7yf
HSFog+FV97btRmwtPu2tlWtU6KwwB0M/3UE1nV6iCD2o+I5PdFuxkQsLKNNcS3ZmX1IcsAO4McYb
q/oue0a5ePC/j11kF09Dk3T0DJg6Tz8ZtmpTzhlaZsciCcqqP6VKdZqGhoL66zhxlsPt3VIt4qJu
0DzfeIM3u5pvHLsXphne9dyitkU7cc1bqr6JksrtY21sJq2TM8T/8WNblY5Vfq/y51Eg4P66a/xU
ji9U11RlrAvcM1y1Wuxpnm2B4kghFOGr0mdZTfs8hIS5l+zI8mT5NjHAq6BRHW0Mr38Ho7MqDBkv
Tq61Bt1MpKELvM8eBdNyzTryGjAfRtX0TTcSAosoaVwA0BWNmmcRvC8JvcSw5UQGPe1jGe2FOSKC
8j+AxVkztogXmmlZNychGB1R6maCjmLe9Xa2twLZjj00FxDSrq6XKloaeF0tTLHjAgBl0dq1FdFj
3az70LoplMkOjc62wAWzjUpXLXghiP2QC63yrrOEOIMgPdmn2ndp/FRKh1r9J7Y+bQu6Xkt+IYn9
kgtJpSwsRmlgrTDr/UaL3epRxOS1osIQHeMEAonS03BeHqnTkbIkBxziMofl0kCsXt7nemFngmxn
5antKMrxq5v4Qj8OK4xB7aQshKA0ul3Cg04l56874FkAf86LUaEVoYylSveK3981geVZJ/FN9+tA
uqekEdrwp7xY9PnUxCARSNJqV3XVzdxSDKmE6/EnfNUJozLIMNjaPlTqrRG+ZcVDaDzF1JSSqxHL
heF4lKiHXBdAWe02Sgn60uMcin6mUA3KlMU4fKhnQ10tFVJC+aFT32uKxojSgocEDC3MZsYYYk7K
bYN3LbvvBcw6mInXuetBxIW5OEjAcZebygBFJmd2QQ3nKDvWCqi63Q24fl6pDXo9XXkhjwOGUTV6
U2Y7dH0f3WTXBDN26WRH+9lD7abbITOfU4SplDE5VNDqMR8FtlhSETmrrDpTEwatTHV/UGI4TFjZ
HpqY5+XDsRtOa7LrKFJrwu34J+65l7s4ZcSBUz040aK50kBVblIrxL9tN5WgSSJTo/fbPTj6c19w
1sf4e+8x+qL8wdAcqkuDUouLI9Sl6XKROaG57lb9YUqJvBTl5fwjtyAmcrkyAaNf3TI6q8xpIxvP
t0GJomTTK9+3zz/iHOIHTtVDkTYGI5Cchc8Vhusqlp0MDxV1nyY87jcS0Xg1xHSGO8T9ZJdZCec+
Lc3Tti6UEA4hwi6yZMGAkLAGOYKZeApMZ8wUVzflAxww6AvmREfM7cY4kOLXNUqJ4Oe6Hqpimoqp
aMpvr9BSBypjNYGAKHf7xdjH4uJPU0og6nU9zmLY/y8iH7WeIMVI2c2vt/PxJRW9j6zHWQDT80JA
PmOclCghul+VxF7WB2ONXIV6zaSMxS16FlXKalTQosJ9X0PSu+1DV5GoOPv6Pjnrwi26PCZrFzYQ
06rqSUgqt+uaO01G2kT5UJZNPYviDoE4LZq2M2A2S3gBb58thEcpferAYNKj2XD8Rxqe/26duONA
WEI0XLQQmEkHS43tEYybaf24LeQPyPZftVT+2dmYw7yYSni1PMVoyRLRB6H7k9AdmqndJyWesLR5
csI6l92h0/1hFrxCnb6B1Hi//Uu2PUbliSDUViiMsMdSTuW3fl3ssEJZFJFqux5EnpXlzommGAuM
OIWylpaDDnrZoRy6GUoPs1tvBHIqJ4sUf7vd/vQYlX+RNjXVqLQcC9iCPFcGNXnhSI+1hzACrYrq
I/V+9oeD96wdjxwhaMKUGfLKN+l9BkdIDLbr2AVhJgjKhUA/GmTg/4d72lkmBybjGmOiFrPohBKN
2VUdMfPCe+WxP0TIIKVoBvf1W/LNmq3TlmU5dFnryBzlGb6i3K0+mzzOAs7oXgE5YkIybGwDMlri
fsVL1IN2dVfCrLjl2ILx1FrOtudvgxgedH4VULVx1s8DBKz6TrDQ2v7U5rtJDbalUPuLg5OhnRSp
T5ga1XGaD8N6m1IFlBSY8O/T7VAZiZljXawnXAa85KA+K6fBZyycwr7b5W9/pRL/QD2FVZ5JBcR1
8IDqMQm/pCGBj4TV+EdpTYqjyGohQlStO1SIBg3K5w2LvEaJ2x79w7IXh3LVteM6ZFidRFEnR5ra
uyyNj30pOWI77eUU6THFFaLhzkz/97mtSMqeYeoHrFyIXnHnwPMDVFzqb4v8JIU31MgeYgf9AJEL
CWM6hKCfg4RkPfWYLC8QrWnU9zk4kPuwLSNw4Lht8riW9ylV60ahHP8uXaUjLrkqFIi+5zfaGybo
ooNH3+s38p2BFp7KL4OKCAMJUJA4UChXMWzDCDotEiPhUu1WS3coG39aTY1ABsp8HDLo8hSFqQDt
ZG20E/UxCwkB7LduwDX/Uo1XuwTDNSHAEj5bbTALhd2VmNljYF7ly0I15RJbln+v1vRkKHQJ0lYc
8rLxqij5UQi/b0MPYTP+tbpPV91sFggRkbLuk8jJRzLVwcrwtszG4ouLbdNXoaqHbF16V0T5I3zu
EPrsxpn4lCxqhZi6F6IWAyygFtuha6rtE+VtWt57AxOOATqSFp/KUvO37UctEvv/hcB1XkqpZNFe
XdW2pd7kS2lrCVGC+IckqGHKeG4yFIN/yFjqedQHEe9A5kl/0MCFFLsyqAAw+aNwxdcPvW5hrPF/
pXHRZaUk9QxaY1wQ5diWVn8OI2ehCsmv48JZCOcUkahpg2gylaL62HfgG0SPuycqSIYZPVEoRdqP
cwsNcxe7ignTT6vPJhOlnZO+ZnsFAWwmOdSjJ6Ub5xSDIOZF9ePdqRhtLb2zlsxWQGU25zMRcl1v
pb9YK/ZTLvyvT1Z0xrJoKN6HgeXPxzUobcmZTyX5OsPiw9+38XnF2P8vRBVKJYU6Y6TO5Oe6fjOX
1ja1u0Lf1VRvIWU/7sxIxBDdDS2WS1G+GUrlGOqI5/3cDmXirkapxJ0Y4bii2NaAoLY7aIkf540d
9cG0HKtWtz8CFD+tx7PupGsjDFKGRHZi3g7LsyCh21z6UAPI2Rt43p04XxQtr+ENSva5BxLV0odO
87MWHDTIatmvGYquwRV936//dhamyEefkuJt21jXYfwshgMHsCsK8azCWHL97xS1Xjvl/tq3vlFY
Toq56z1ZkXr9HDxL5BCiBdf6sBRQTNb9ot2vwm5boz+EXmcBHCZUeR1JFiMKXw5V/spmF66v8r56
nw/pbfEtBjXbN7oF8PrpdBbKoYMkCl0hpBBaDmjMOoXmPqWoASjDcahQZ5JeKTlQAdexXPnS9a/b
hiOwwOCwIFe0frEUqJDl34dVdkLMelsx7lqkRsuyvb4BbzzfjrYMlVjUUKTKnoR6N4anNXtexGMl
f1K6l4jqniTsxrPuyEWaLeOCrSp27w2yYgaVtiH2EE+7E7VCKBUNDJeqqKT1+2W/ps+RfDPLviV+
aN7NGXh4/h2Uu8qN2GH7dJa4K7QVhTHD32G1yWFCsjDmzAoi8uxFVSe7LyO7ap6ibhdZz9s+R60N
+//FSWdkQleWrABGzeS7ZgX3qEp52x+SXD+3Js9YXlhTO7cjsxjYv4xdcqhFe37oPcWRbfHrsJP+
qbxtragoiKfdCfWyakpmQf1U7g0/vxM8ca8/rY7ktQGGmWyLo4zIA0MuDWnOqlSqvAiESHX0nJoC
TGCDyWGDvGb/P+E0YL6lLS7mQ52tip0OUoD3mWBbnx831Q2A4Lsr1bRT5nCA+UZwKY6j07ROrO1j
t7eXtwUEtfHDWAX6q3iMQBi3p2LKq1CuSbKOEQqSLPHFlXnVjpjng9KEcrbscZJtHQkcLaU6M66a
9CyGL7coBNHoMCsPGYL2vREeF2Ox69q35rdtY151jgsxXOfWqpdF/GPwmxmfqnb3sa6+i+9zcUqj
m+JSsrc6NI47XeZhfLejVY/bSlC24hBpbEsZE03QMRxHQbve6vlqx8KtSmUHKTEcGiVzmeo16qJd
LQyS2Nea1yJ/6ai2sOuAdGEyLkAZpGYsDBFiEhB5VDa7TUSH8nW5a/G3rTj6rgzITkXKD5juF0i7
yFNb6yLcTf4cP69w6h+Z/ihIv6ss1f+DC5yoh76e3L1QlAMmMWvbbmT2rJGQMAaHFV+YLiAD40K9
CmOWqKl5xNZVOJhqUZyqGQWUNCPHiu/G2U3lp21XvM7Oc6EUd5MRM9lslx/jT+6yWxmjXBH7240z
7pTT5Ldfum/1oYht7X79SMryLJcvxEhlQ5DFDhtNlf8Zy3u1JVCXcBC+CKOqVqUVmF6LknhiuAbC
OBIiiOXhCQasAePgIvQ1uYPuW3nmTK2Hl2XiNLx++F4YigOLUMmHbMpBY9C6s7tiYkj/1fBY1bW6
i9zi9e/cga+7sMo+K/QB0kCJudjVl9iR7H0RNK7+VNrlp8X9v0yMJYCKr8Koc32aDB2+kIcHsf20
gBPRzGwMhaZsSQniUKPNu8nqCkYJEbT7cP6RxbY8jb1IOjPmrh5qJ0fNN3UEX0+2XKwhhxyrJut6
hoojV8md+QaM5F7n44VXAXNc7FFV2JTnc6gxtJjAKHQQVppgptcmpzFNn3ATyvU51EglQ1OFCivW
eBib4+VuEeT+vLPA8y/lP2a05YFGjRkhhPIj7lBEI5mRBsXAouqXQ+FiMpebxA2lHNtRv8Vr59XS
uBjDkrom7wbg/KTZLdh2QFLT2/rz6AgPCLHtQXKoTt2rV8gLiVzUURbD2ubgO3XFQ79fd/q+2LMn
8r88T/iZBaGwrEXMTupWjux0fS+yzwoV21CnpMZFHfGcNYW1MGCvHR2j+xhbEd4fDIddFwpwnFKj
Fgl/15jbXIQCUlqlucb8fQxfjDKx44o4+Cm/41Cj0BS5nXoIMHJ/akp7FL2ZOocpGRxCDFUTa1EC
GZXwGpYvnZrYqZAQ+EdZikMGTcD0qTCHkCHDHVg3jC/WPLnb0EApwiGD3K71opaQIWPZ++PSH2Tq
Ckyowfd/pNbYNgmr9i9Ak6rvjHH/VyrwjyZdJuHQLdj3ka/WAhGdH0tPhD+EmXRuxxelZjQRm8Kr
SLcg8yu7d6SqiOWmtiI/lGAaM3VBgyBLFVidx8JVy+veEhw5GJFbB6mzEtEktTLs/5dbUZKzrrYg
MM5uxOS2ioidyBz0d2RWdUtXRA0FB9wuiYqlF4cV3086xbZ6YVeCQlK2BWQlpvhxjqmW3OurdJbH
bZikGhPTZPpU9XvSV7ZQeOZM6HTdZmcZ3IbRMctczhoWk9QdSBPequlDrvZfAdpvBW69lRYpI8Fr
p9eKjefSTTueiZeybUthSuavK99YhmWkAiyV4wBbVGeJgvqDA9m1syrcrlnaYgaDI1QxX4Sn/LnD
3PLYT1Q3QR0nItMsttMTVYewvT4aX8Smjo3ZCYy+NBoyO1K+lxPxSMuOjz87Ndz6V9MVYjkLEXOA
WNHtatqZXWOHVhDWwTasUYqwJbzYnHMkCCijYEsknBBs22JIAQ4lgTso1xDvvjHjj8tl8TBZ/TFS
vmzrQLkZDwBNngqSDgkmHnQq4VGJZlss37aFUGpwuz635qVCczAuBfNREW7izNv+PqUEt+OrbJww
nRULYcazLQ213Vg5WjgoKk9CDb4WTVoVLY4LbBbNPIA9eKQqnKnvc1tezoq4txjbqWYGkXzMDMJf
r798nXf7j5vxhcOatRzJ1QIB0pMemAtyPLkrOL0dfxHvmpv/jFOhInFibX4cqRcyjQmvhwm7bZv1
NxQJivlnRaLuF8wwGxuerzeLY60XJUbjGt/MfoKJGrhemIOt+uJuOFJ9UH8IAn5iJl97hkmQYj7r
8DbFHt38XsVk8HK3Ophw4BY+uoCdv3JuniFlBifCtDKSCUX/WmVg6e9QxN8KVGhDrRMHBIUlJ7XI
+JaHg3pIjsYx8gSvPEY3nVt/Ubz0UHzVnrc1+0Oq7GxJDheSpejlhW2o1h082VFcOXOrQHV1u/1U
PraHzM9PaUC1FlKacmgRCdmi5Yw2r0nTm6VEGVQ8IbVKEXJSfvJbjVoSjqLJ6DIZPV/+zgqn+0P+
BZMpUFIcudq3bWsS6MEXqeHOpvRdB2N28qFfHxed6lgi7MYXqM1raJmCAH101NDY6kH1wv1oF6pb
7lgjFvg5TuHt+s+2VswFNrY2T7GyiqMMMlAs1oKLqNogLBkwT960LeV1TZ9IilPKiOz/F2jVVRNo
xtnerlvtOVVC22yT79sa/SH/+NPr+d7qQWmHOQ1hx9ZdMLG4CQTRUUEGqAOuup3yoXEUZ9CXuRii
l8I1kSLmhi2AA00D+feU6pa77hqmpMiyYZqgYfjVbFMWTf9ppZ3Dkx7OtiHeGeRkmetrcxbCKRKV
WajMGm6R893kxPfoPbUjLzmptd35zd48WvvqdXup2Bd/d76zRA4Tl2Ey65q1VIfpTh53Yxfb7RKI
KREeUdbjYFAQwVIWsR74SXjN0mBab40PFRJqZ004zEtEqV8Nllmv270s4Plh9fKRCLsJNfi6KqFe
4q5nc9n1vMPgtEBSRVvXiRiGcAK+rioZ0ZGSlhBiyDeJehvp++0l/wNq/7SUwd2IMD1Wz3MBb8uz
rx9KMBdat9ZqS0G1b+0U3G7IIhFHL2U37j0CM4SzCDk3zCwy9sLgj9KzGRPYTYngYM1sh6YpR4jo
jckRTF9pMnvKCSFXlsZUZVlUVcnSgQGcHrrcRm2fYwyc2iaOmkb3o7USq3NlQ/4igtMjNMsRQ28g
YpD+kfvCN+Xvc1fZRkx1ZlK6MINenAOJgbnyapj2bt/uTesx7IjqPer7HJYttVbIIzhR3EpbfEVc
juHSu9uefOXk/MVWHHgVst7E4woR42wEIsYPKV0SCEr3IHbo5AqTGzQ6/uXycEDWiBZm22FCjTu0
GN/idfEnBFZU/R5lOg7Kijme8kWHkDL9nFTPQ0lsR+L7fDJ07SOM91LgY0rvtdoxpbpxr+zFy3Xh
k6H6rKQNuqZ6d6luE9kf+kCbiHVgS8udW7+I4DAsmiwMvkrzHswWi9OAmlS5j43OAb+JUr5sexll
LW7Tt2tVzQu6zVwRd6364SNlrr+owuRfbMS8HwspM/B9zUrtQh68Wk2cMslPYbnutlWhFobb84XY
ro3eQpSevq664kfNwUjJMnFmkK214XZ+1wtWqIFI1hWOyyEMGJFPVzrVO5jn7NJbdgnFnkCpxeHA
NA/SOtRQK1/vy2pfdW/kBZyAGp3b90uNas2SichKlPWrkieJw0kcY/QsyOttKL5nYk0A6LVz+hfH
4GBgNKNOCAfIjL43Xr3HLdyzbs3EFcDch4aWMjAUd9s/iMOHj29maYEdJ0hMpIOov05T44TLjS4S
GTliR/ERTiPXY40Edu+m5q6ebiQqTLt2/7i0HB/hpAUmn6c9BLB6R0YbLzigIwT/ubgLnZnIlVNG
4/AhKyRTBIEkynukAmMnSxTNPRpyZYv64GwvD+Hn/BBXZS11wWB2y5RDJyd28h7Vr9sifmT4ft+8
mmqKkiEaosg53aDjSXGWAaxRe6uMnqR6knljKd7Y7xhV4BTuZepd67oBf4rkk44NStuScoBIU31r
O1dYKkdbnWn4TqjGzoQN1fjO1xKD3rS5gZz5bjnUeKSfd+oz+J18tpeooa2UUtwBJVVLYlRG0SND
X7jVbNqJjsGMgitIT9tqXUUmRVZQJiSZisEXwoihtrYl6ijdDp1TSeQ36W2ufJ4y0S4EDJ78UOyA
xjATTi1DJOfteEmrssyqehdPHE6YpW5K5YivermCj6uirosqX0uuJ1KRN12NwFSwnNo0nEz4LJkW
EQNRUrj1UWbBnE0RtHlt7FnR3fw5D4nD9qoHXOjBWWoWUkmKNejRFCjbKZwoHe1qCDrJ23aAa5VC
JshsfhqMCyCsOk36OcSSCGjC2dd+7Bue8ln08bjlm4Swq9B9IYuZ9SJYKcW0VrsVshYMFMlSCDCn
j6DchQhm1wsRGD2roq2oRVQfC7vYKOx5KndRVX3krLsQwwUNqjjMmSVBk0RokM1p7bzRgwiPBgXh
B9eKXU1VRbmWKCqWaaocpOIWJIXgJmXhtsNq4aODNGCKb7mTDvEOR4ar/VN83faJq959FsmXPYmz
mSXIVPSuNR0VPOGX96B32RZx7anlUi2+5Klvy9HUR1zq6rcRJGa1X/wrTnZ+rL8bQWsXILs3vpnd
R7bthWLcts17SRXyCUJj+QYcA/YqgvLrfVuzqz5+IYPbuBFQQS7amTmgl43Pi/yy/f3rgd2FAG7D
9rNklNoEAdYO1XZBiSo481l1c9s49IHlSkSAQjkDt2eNSZ5la2H6pDdi9I7eYdkiYlXKZNyeXRJt
6S0DIrTGcFO9d6qpIXJvV298F0bj9quJwRBtqGLlO4yCigdnRDtCJTc2q3qySgKDrkeQF9K4eL/O
jDwxJSikBgo4uuedWDqdj3jIiw+R5FA0NJT9OIhQlBBcKTGUE0v5uGThMV4+UHl8uV35Sz+6PMZV
ZCLAaegqluGMg+GYBQWrlOX4y7/UorPNaJkqB9mJneQhdFVbt0N7DhayOvFq8HNeJr4kalrWxqg7
LFOCcUPGemP19yrKiDK7LY4RSWlI6sYhw1ysURXOEGftrLt+r6Bxz5GftWDYt4FWkiWeVyOIC+04
nCh1tTfrhC2ZhgFK8n2jopq7xDiM/d8BEv+4MfZWs4wN9Krf8n3+TbLBGuskjrA4itM7AjmomnB3
nYcLzVzWTodijVY4Ydwd0mrxt3WiRHBwYXTqlJTMMzrhXmpvQopS4Dqo6hg6KIKcW+bZTaxybFK9
FbE2xsvc7cNltkvqDnFdh7MMDoQiLVZMdYSMcTxkwimjdKC+z6GOUAhJHbYITNhkAMuavETNKSAl
7MQ/EetCnZcZZqqicEEPehkEW10gYSyAV+zTx/pWdsdTRLJPUUK5MhMDHViLXkCovtxJkx8Zu4aq
NCFsxz8VS71oxEUM20lxUIx7WXnZ9t8fDvTbbVX9ufi/PQsXydIpOXQQdsYTRgndrG6xQ+2aq7v5
cXai3sMc1//D3qRsxxS/CL+leJ7MwoBienks1rcwxKzdR0I3FqVt6cZ+w4WM2qrNcs0go/MUf7hF
c4MzRvYa4GHNF48DdSZRKnFwI1ZJUaA6tHen/AnRsFIE6UxAKOUOHNxMK2arRSw60SOceZ1m1xQY
/CFqPDsEhwbpiLKYQYcW+ov5AJLYXbiXbge/2MtIYKA+1yMW6UrJEQKGszwOHbpsQhFQBQeUImTR
WBZX+MIm1frlIfKlv7Mf3wqqrGHUGUy5tRrva7G3q3IgYlTCC3i+7b4v5DDDp92oSOwO03i0r4JM
nDrMJhuOzRNuj806K80KGekeE/uCLFAC1adHQjCH3RLDxSFtq+TyIENMgSRMXzxnGFVatp80quyM
ksNhwaqkEZok4AJphnFzIEJf7rvkS0OxWFKuzQ/V0MK6ntvqBx5IvuWjhfbFOLGYMXLEY3qiqNUo
tdj/L+BHA3tlozFPyOfbPPLa5Sbvv7SUL1yPTX/uH4WDhH5UzDnSoFRUpXZSHNpkspX4eRZPZX6M
VGosBOV6HDysePsMRRZTpft+nx3a3X/y3VSZBQF0Co8KoTCKxQLbxbhMYrL4QJwNxNrwPZ5RZcRg
pcP3rfAk90hojSjizB5RI0VFJmyT/L6JLE2RLNPQNJ4UQWtqRakG5EjEQ7LaHWJejJpytYf8C2O6
EsD0a28j6lXVNNnSDUuXFAj+1e3SWIrGVEZIKrY3qm6XIQiA3nNq0sn1dNOFGG7TNmWdKH0DvUBh
g0tK7veiXb5q3uSjaEXGEJfQK6ixalex9UIm+//FjupW1azGDM43m19WLRibrx+iEzfVCxncrl3S
HjOYRujVYTrNegNSLTc5hf7qhPZ6KgOFyJpQq8VtX6WPCkvNoVKX7qri/5F2Zctx67r2i1QlkRqo
V43d7fYcJ3ZeVBl2NM+zvv4uZd8Ty4zSPMfZedgPXaVlgCAIEsDCXV0f5fpDJpzZsRsKbaTitm1b
tHrXLTCK2ScnzVMOua255Xl2VhMUzTwRLRO3eecga2djfaYxxsdk/DZGjta/55lG00HcayIlQfka
zS6pQrkzcGRow1XVaZaRlVZrPiigRlCzp8sbatcXbbBW3W6srkM6LDZaYMkZSBeeOvbx8vf31fUq
C7dh+6okZlCv3y+/g/Ld6uc7PRdNlBKBcNs1rBajilYQKfAl+Jy0dwsmnDq36+w2qlr/io2qMiPM
umwGSvNttn+OJfWKq97rXMUmYCEwnMua2z/RdUoMjTECih9u98Ty0sfp+gq03CYgi0NDLMagdqfR
I0hLvIv1gKmGrIAVCF1eBk8zr9C5xPtZh12Unnr5io5O+I4OwjcQ3Dql4ZRV7QIIRcqsKvmE8ZSX
dbaq5LfzyIAQpgGmHriEt0tU4amnnIIahlARd6pvM62yK+mQZXg6mwXDvnaN7hWLD7cD2iykbpBj
mcxb0/Sa7kEm7mVxRBDcHXyGhH1aAULF1pfD2KKDYcvsw2WUfUMzDZ1qOp4wwVf5VmvJIsmsKBOE
PaWl+v2X/JT6ZmqpoSN7BDmI+rB8vwy5LvRv67RB5Dz2oqRTFyoRsvCSGxfnJRSsjej7nB1IszSR
nITYOqPmFLJxxjTA41+JwAdZkdEYMxkgwqIodt3HxxavGJchdo/PVy3xXBqGruFHExBrVXvZVXap
nGlwgx5cwbYRqItn1CC6IQ1pDgOYyvB7UMWdBSsR2LJIGO4gUEw6D0kWIxbI0C5IXWl5ockxFnEK
i2BWUTdOugq7RJcWwOjdl049q2xyG8zn6X783dKsO3cDA5bfhrK1YKWdblX5WmHxoYoex1hEQ7Lr
ATYmsIq7wSmiah6MGDh1hXlaWne3gFXfGHrnsjj7Ae8Gh3MBZTlkVdDB1LraYT4Y1N3Jyr4WV6ni
LDaYa93x8J6KZiRyf7kdlXMCg0wTpreQDVcHufqMgYKKKbgJ7Z4HGwjODyzxYATKBIipM60quCX9
B1S7WolxRfX/vZ94Kw2fLo7GIVDTDBosVLsf7mVRxlNgCXyqGO+Y2VLU2KNF/sK+GO2XTkRGKlCW
xoWC2RQGSkNXL6AlVpFYo3To2ptc/R4IL9qiI4e/x5kgCQ2yFAuDgZ1+KgfIXsgvWo0EIcmdPhmt
Vm9O9ZR8TsvcAVOhF8WpBTpvwTkhUirnLeIi64Jo9bBS66vduYBrikb38t4SeCSeJ8MYEF2jkml1
FZ+pipAksevkVm4Fdy3R6nGeoiqb0awxXd4xme7FDcZfJfcGKKQSeqLvYOZ4Y+uct6BzPoELBmpj
VX5WjfAmNQKw34vyTyLNcQ4Ck8sNUPhDpJyclt5jxYfSBKWsYOOKbIDzERIbjUZpVmHkU8oc1ajt
9QS8bASCE5bPHKM9O61x00L9Sgpq5OVlbgUeXCAFnzLuQiOoTQIpSNigacNwI3Ksx0Agxn7ByqtD
5ZPFWrBQmiqQw8vOs0tcECgeo87SrmcvRCole8o/vWNW2NbYeDYNMmHSkrbuUWpIdlpOHhmeY0lE
tilaIM4TVAMbmT4BZZm9pXrMEsH2FK3P+vvmIKemOqSTjoi0izFSwbg3k1PQPV42MhEG5wJkjAjX
MFADGLLhx5Jp6eF8E9eNwAhEquJ2v2GMC+aEQZRBadxwMK7kQTQzRhSP8LXig9Fkc6BjOcIf3XN1
pE7oIpuOZj4/uqG2bM2HdzQnvjEzzg0oqVzkcgCpQtBPzowcdfDIZpJo6InAp/Hl4WVYsaxZBWPx
J3CSThHIQXWPpM9/ZQp8eThRIgNkQ4AxOu0QVZ1bR8VdIVeHv4PhQoa5xYCVZgHMjChxxJD62S+N
l8sYq+Iv3BUN7uLQYfZq0MEjO2mSXVdB6oKixirC9vPSlse8SA+jaVi6mRwvw+6GKCBUkQ1FMzVF
kbkdG0eKFgZro0d/glEcUjfymoP8c/B67oWeiO9k1+S3eNzuDXK0rSUJ8NZyqdzNfWV2pnvFXymG
S7S4l4epdy/LuKdaEJ9osqHpzFR51cpLPSZSCZsf23PYfjTpE1kaC/wxo+rVmNOkCcag7TmoLR7n
ZA05NbVoBl6iKk4ZorpRLw5JL2Ip3dtjWxhu5TBlcDFnQ2qRq46tpjuUWu3U9YegmgSeUATELZnS
zayf21V/KQaQdZ+HfLEN6cYY7i+v027R1FYizuVG0aKryepyk/N6O1sOkk0ekbV2IjdwRUfh7iG/
RePiroHN+mzmQGvdxdN/UCcpMMXXMuw1nRjEaw+/zwzrPS1IW9jVWjdHpNkYzKARnEmQ3ymDFU7P
beVcVuRekLyB4Encw3KlSWOwjKLRLBXjQIvp1sQ0+xadGaIL2x8cyK/dxRfhh+pKWptAntpNbxQw
iM6YZ3juXHTaHSI3uVa+XxbuDx7kFZDzxg2ZjSEMAUg+a1Z0px1KmznkCDFbR/XIoT+IiNf3N7Rh
YsyNip5+/oUqCIO11RaIObmP28pmg2+EIoprEQgnVtnKehDJABnB6FBPtqm36GcQVDbsBTXwg78k
4U4ZYzFJYK4vkk19vwyYskk+XV4dkRSc70NMrSfVGl80Wmx18e3cPWui2Q5/8BOvUnCeD4kjsPuu
12o1v9J9w0NfOqiFnaCz62OGDp13kKSwrdY4B2gOZtDEa1RLlY/teJ9Jd5GoBGC3NWOLwfk+o6pn
vWixMktvMb/ySl+70a61k+xUfuD+3SJxnk8uh8kka9iUL6pDGvjaIHcKRXRZ+4NreF0nztUpM0kw
tR7rpA8Ou19HbCXOcFBuotEx/dJDcbEgmtk1b3QaGQhldJ3wLWlRWqpGsKBvK0ECtn0Az8dlxQm+
z/efzXqAlm6KVq3EOGSmF4h6xvctW0Enk6aaiFgMzgrUMgR1o1GgZqK0kghvlJWHSXgg1D+sTTqV
L8q+7R7tGzzOElpFD7UxAF6Vt06zFPZQPU5a746RwPHs+oUNEGcKbVgXEwvRQ9MOBljJngKKET2j
4I1j3+AUpMQUVVeJyXe4SWmQT9nKJACCZyV0frbQgLmp760GDSCnxe38XnA3EGJyziGNzWmoNQS0
0mF4/pkvdUxXjyzpeq3nMh3RdNZ9G3yVkTORQh+aVl6bzOfkU5GcpMW+bOP7JvH6fc4k1HjAbUGC
DlP2uGCVogR1E+RjZf64jPMHW38F4kzCJGUXkvUen45O0zjUK8DzHHhF8pOfOPVE9Uj7JvgLj3+6
DpEyz9naJF32T6laYppA7BBdUNSwqz2i6MzA0F6F/rSWTXSXKUaK+zc8UBtHfty96OGDrBLLFL3D
7wqzwVmtZINTGkMRLmvTaJ//KPRTNn8eRPraFwW80VRVVhITLi27lKxmRmO2TjBfN8gzy6PPpGsT
E6ovG8JqsPzNV8OW/Q8OH/gUUaQXA3AYOenxx348yZicrihXU/oOdhm2heLCHxpkmpSDvhw8ov7S
ucVyXYpSWfvXCsI0zaRMY6CRfbsyfUyijHTAoJZsd8cWLG62ZEv/KPejQ20MRlRsw2lEFWO7XuEV
lTduSZr6WosQopSKT8fECvXPl1dp3+B+icUnZpSyNaU0XWOg4Ithog8ytkfRc86+L91IwZmCFNTt
0LfQnfp55dAv0KBaXCGw71zVyz3z+C5fiqAe+5RSVISsQm92UcdaZWok1oKw45hN3/IxtN6htQ3A
usc2ACh7aWiLCdeojPbT4lxrri5qqNtdGAqeMYPKmDTM55iGpgujSkMwV/dfat2ZMd94Gj5cFmN3
i6oElemEKQr6x9+K0U8yDeKVJaGInkBbashPRvI4tN6sCtzn/qGwQeIsoK+0EfNecChER8VTUUk+
3q1le4h9bNMRPQHsqg5RFnp7EW+Ba/mtWNPcxFG+3iTDHFRWyf2AYtjSe4/qfmGY8luMmChFuazX
falg9hzpFkaMgukZ0y+mx0pExykQyOTWKS+TVq1W/xZl0r2igK3ejL/DPARWvetsXvVmcovULqQl
5poErkn3lUrJx4IK7GD37NkgcI66icN6rhoIkqrx93VYUicRG7WC31tdEsQ7azzz2/GzgeJO0gBl
e2wOANWzzG/HL7WU2bg4BEvqz0j4iGZ7ipZo/X3jEZA+HKaQwo/2IWjnumeSkGP+jvE0TNvIxLmd
OonMGrwFOLqLfyaEOW0pyo6IFoiLQnUjDDNzFWMcPzNmZx1eBlObiiobRNrigtFYMTXSrAfCXKAg
yAXrM8I2wa1BZM2cFzAzbUmW9Xl4RtVzImmW3gkehC8ry+Q50osxANV7A4SlkRy5vqmn1DZQrCck
iPqD+/yPtzF5onSlnBpzjqEvkNcfU1DyG25+Xuw1aSmuEb6sOFPm3AAL6wnxNMDYfFsVd0HlXnad
IrVxTgA0fUNBCnwfUw9d/UubpSB5+NRq76iOeN0suHa/3ZENzTGVW8LqlMWd/oXoRxY57xHExNga
QlDkype4SnFaRtr6tIdwEWXOxIvQgDx1D6Xo+NxdEYz7URRMIsYDCO9cJjqCSg+FobryoS3t1Hy6
LIjo+5xfGViuM239vgr6VJk+pKJawN39vhGAcyuYsFuVSQOAHF1k+m1r3hImyjKs+/k3h6+ZKkOw
hKmFfA1Bmw2xDpYNuC5bthdHBdly9MG0jJ8Thkhv0VPpSEfzlDugyBG8FuzL94rNbZmh1UFaMwO7
Th8NepDQqyniu9sPojfy8dtGl+uyJcCA0+/RADEd16Qe6G4ZBsmtvQKijMa+VbwKtf6+OdKULFIi
UgBw7h6alT/Eu2x1+15tIxFn1kMVTBS0LqiuV721v7D0qwOo1B7Zrep1mKglgFsVdMlAOCufpjIr
YwZ5THDDPlbH3F2b3Al1+m//MkBlonvpngbX7aoTqmuqyrvtglITTJ4Jhmol8kGd6VWvL4KYbc/q
txCc5dVanMuxHoP5uKMWNXSrM/wiPPfkuzqgJbBNrER9vKzIfak002T4+wlqeN/axSCZaVGHgJQW
UAZXgUcbRbCZ94I3HQXC/w/B1xnIcjcYEgVEgjE6i3JX1adsOle0tPr8KS8FJ8XPew5vGVs4Lr4u
MlYvcYh1ku9HuA31H6Ozcj98al+6E0jvz7ijOuFXjP71mpvMzfz3kH9s8blFjCYW9HMNPt5OT30F
fXUIJd9lJ0gQrZfi9Sn97aK10qC0TRmtw8IGNAea7nr3Vg/G8bJt7O5p3SDMkAnTTY2vOxibWTLq
DjgjmI4mp3CmQ3jd/aQrDB9FHmrP7YKhjuI9xjB0lX+TQTkKqM8wTsIx5ciW5MCqY9QaNLNzWai9
gGUDwz/ChIU8ZFPA1uqq0DKTx2C5acgVzb5chhFIwz/FxKifGLpVmn5pR6seNVumESYGTKqAuGlv
A2/l4cytL5M4YHQFaul5GIbrmCzuO2Qx8PqHFjAGbgzO3II0TajaqHgvRfC9tNdBPdvq8u3vQLhb
RCi3BaJXgFSBamfJbag+zNLTZYw9T2RsBOGcXUnbZtEWA6FXcC5yL+t/jIWdY8Bf6/eiJ59dO3vF
4vP7eR/GxZRCHrO6rvqrcvwU4FQXTfTZNbMNCufsxlbvmbxoa6F0l/hZWcQeYcm3rkVy47Ludu1s
g8TZGcYFqZM5Qp6oqiwpPvSL4AImAuBCooDqsapVAOizT5L8Uvfv+v764Kuijc3kX/0HGiBLYlDk
BanqZbVyoLqIhXA3QWygX+0/GKuMmyirjrpWrVeMnKEtjx5SzAZJiYWcFrrk3pMXZDgCdBSEwUnz
AYmSJom8dLRx2ICuBfmQ1X6cyFaYvFxe+T0b2+JwK4/ILsnDBDj15NbyFV5iq1iwNiIIbu1JKmtz
FgPCCK6X7FpPzooqgNhlYNmKwa2NpKlBHRdq4xB/8mSb2IVX1hbIa6b7+LgOsyhvY8c40u+i6ZQi
4dbfN0YxZhi3jlknDejy/XQ+Zelpeg/FOGwOlRt4uKC/0byWWjMjFUSQoCNOOiA6FTy/7Irw+n0+
p46xlDSTR3x/xqOoqlpyPVqTqOlDBML5sq5Hg3YvA4QppxDTyQrZDZL7y7a8eng+ONwo6mfEs1kL
WQ0xUpsAI0YHRPliJs9q+ZJRp1O+pMPJyEU0DntObYvHGbZWl1pfx8Cb6sHWcbLJy8NlifbOtC0C
Z9aRqcR1hVEGjpoGFlKOVohpGYWJgXiyTSloKj5extu9um4BOXPWO01LWAdA+T64XofjBs78ovjL
yfQ7fzyIilFFVsFd9LoQzyVjqDROXl6l3W2anqmoyV0oEhfgIBUcTmoGkWDd6cd/uYTl79LgDK7u
zQd28x5S3K0OuWBHQhKQKqsZzoZsqdGNpD/nzePlhRIpjgt21CIbiz4BBq2u5eRmykJLi779FQZP
B2bOchJXAzAq9Zuif5dGzW21dyQ1N7ri81plbzZ12cEA1M6w8uz7egXPJNFbuUBbPAFYhx7aMTGB
Iikf6fK16B5C0U7d9QW6wlSQxmIWJl/4giZDzPCicuO08rVa3i/h4fJiiL7P7ZQUGd+5m5bGUdrD
hK4E0fd3IlqcLsQg1MAjKd4L3p5jRRDO1Fx0GFTn5/ldQB7n6MtsiB5BdmEU05QpLoEqMqZvYVpj
aaMGGQU0ZN8FyZ3e1lYzudL4fFlbuzAEKWWwt4BlgK8XjaQuqNReQzggv6SmHfaDpVU3sohXd2dR
cG15heGCp6lLxoDMgOnmm9Wu6v/9ZAYfA1glKWVYEz6zTNjUlz2rWiduGnCAXsVjCYZqUWC7c2ya
Ml6s8f117C6fhFWyLh2oMiDnP/XWgKpvJUIZ9lEqvtFwRI3Bmb2j1WqLyKdk86Uj5Zh1yCsoP2h1
q5TftFAQC+wVKb/B4AKOnvZdhiIQZOCeFi/C+Wz/bO2xmx/Mwgz70M69d/QDvIHkzKEvMItoHqHI
pFqODRmstEtcTB8i8ztKld8gcdtIzkArhuphGEZ6HCV/nL1IEdQLrsciF0y9geBCDxQc0C4PABHV
z8g2r3OaUPOLttXeSkQkXzv++Q3W+vsmcCslZmDwM7Ca+DxUTj95gYi6ZXervhq5yfnPeTTSkEyA
0KQT7f5ZhDOa/mBwyPkqcDgU/38rRFBlaRDIQMjBT37svLWbLPFSe7kpIrtEWTSoVARJ+n29vUJy
kUYi4dlpiWBwbXIKo4OUXzERY70Iggs0yspIFxDEoJhq9jp6Ky2HmAoeuQQQfM9qKIfKUhiASIhi
N2VwpF3s6L0hOEH3DfqXsvisk1w3yP3MgNELX27Ac9zchvU1SVAhr9rvOH70VyjOEZRK2oVLhnVp
luYhy5dDAnJ1JSsel1B3LkPtDQHB3nnF4lzBkhWVLKfAykvl0OjpbbQonjSYxyI07Ejpraisf4QK
HudpIHAR+wvHZNlAT8Za9MtZPMGI9pnBxRbBbZvfmU1pV4noZr/q6nc/9ArCbdysZsUULgAh/hAj
R7gOuTc/m/eanbihI7qQ7L2KQ52vcNwujrUMc2AnwLFrxRsx3AkTyFFWcW/4eIcRz2gQqZDfwake
LaZRYwcPX3RVserumRbvuKeaaC9UVQoiH3AWcSYyd0MydiMsn+UYqR4Sa5S/XrbCXTE2CNxhUcSg
2SnQYOe0fYzUGdJZTL6PDSLYV7tOfAPDGdwUNIVeG4gbtCy9wkvJGRws7mVJdoOhDQRvblotJ1oL
CKU5mLVPjEdj9rQ885L0QDCCqxMdTHv30zerw1kcifFNOgLRUKz4Jnrpn7qr+nk5TT+iQ3aPfkyB
hCIlcibXSxKIDRPghf3XXv+asfcErRsNcidG0WqkxAQNLFKOFgrjGgw2tkEFbuGywRG+oKfpVLNh
mDDsFMyXygMpbrXheNkSRBBcAGmC3WeSati0Bs7j+munOZpoHpAIgjsn2ijF3JQWECAjyZXaqlJM
ARLcsC8vN5G5zV9OFE3HBTAK088UF8zhf6cmbut3HaNYcazECGqq1Gmra0N1LkOIRFjVuAkPC7lr
kzaCCLEqH4cFRbC9KMy5vO2JzG37tlOqnuWQImCVpSkP7fRp1K6pcZOjT0pBH91f2i+36VUznVi8
BiO54Q3TQyO7mmgWosi4uH0+TTpdwhki9R11Y6JZQxu6aq7/lU/+reNLJm01qOv60/Ah7m8VWRAd
rpr/7fwHVaCi4dlAN3mqvRk5EMxwLpGXwJgsqlOUTVRWYD71JLMum9m+wn4h8UR7cmxmDYZGwJLH
L0t+rXd+Gwo2owiC8ympjDecXinW4/4J9Dll+YFO77kTvOqLp7XGa0W/NBogevaop1eERhZ934Z8
1RTnU2gSocyOAqNJnoh6I0WCy7tITZxPSYehYkuIdw9VchP2MsqOIdqAe9k8U2aawnBUGRQ1HW+d
Ss0C1ay7HEuBCi1MOrDT6/hs+ivlQi2Ik/evhmgQIHj3RWEg/7g29GnTzjrm5YEj5d+CsBYP6501
etNs/Usf+46CC4j3CsmpUCr0jEi48jiyKXtK9qGUk0MvambeXacNCK/DvCqLMUf0GqK3XQ17m6VP
kygnsev9TSJrpowqld9Ks5SyVtN8fSwywJOdHxfRAbZ7LzSR/9IQ97PfiqQwWbHsVLI6mLiy86BB
/usooTvNZE6oPF12MXvODAldJpP1CRQ0A2+NLqxLUx70BYdxGfvg4XDyVj61cuHKQq7FXShi4nEd
JTfkt4obXS6bgcW4F9J13Ml401HZIjP8wTvCJOwgmeI1Fy2f/OthH091khhoXdYj4KS3NfvKDIFP
25XlFYN/Lxy6QTJYBAyaZE4WST5Vai9t2UO3DIJDQATFeeiiWIq8nmTEGv3TnD/2Um5J+lUgIh7a
2zkbrfENHBrLhmWhkIiBOiTTjjl4A8Vj39b4kT87tyicuelF1lBQsa4+bnbxGuVIbnaVHnUv9cSz
Vff26RaM8zhkPaTntYddispzOY9uU1UCcqtdCNTWqwSMpCZYq99uH6QOzHwYYkRNyodIfqikx8vb
c3dVNt/nRChmvURpd9Q6HdFtsEDYRtgeG7P2LsPs2piOQjiGx0KUw3E2FlcGldCw3DpDNlgg37W6
4p+iOg/CM27VB7/+qENHuzBK3tlvtV1tt2TmSACEZ3wXhVdgt2JObE8YDLIWR4pcwe5VdovHhZxN
XbRtpQAvOjNkj9fuQXojH83r9kgOgfuOQSQmyiLWQ2FVJv/+VEqj1I90zVkNxZVG0ntTfwcz8nro
UAPcTGhR4JdK6uZhqRMJGZ4aWfdwcbQw/GSOIlqDvTNoC8NdBHMtYksyA2YG55TEJEtlfq8ek/Ba
F7V47hkfaC7QRYhYev3H7SFUyKWqbCLD36duK/lsqm10FOvk8L8b+QaHj6Z7PRiLrjIakPrIVyQo
MVpe6q1srOw0jwRlwXv7dovFb6i8V8KUAmtMy29LmbhRaBS4kJjPfycTt0xJWWqsN4ETEulqDMe7
sC9vx+7DYIhcxG54uhWJc3UUw7iSpGWoWoizuyHUrDRUD3mpHjKtO+PV/1R0gSvV3xe8Tizle/gX
Yfe/rIRynlDvM6UYR1gJvV16e52PE8FxjN4IRiOrB8tP4hovorFJomVcf9/c87tuaEGkDvWy+Tol
foWiBl1EkLn7wLuVbN0fG5BiMtM8NaBYMOKxlboGnQVSaw12fV5cchCNZto7srZw3EXf0Ge5pqtM
wVi6aTlfJzQS7LR95/G6VrzXBY2t2apwg+v46jn7po3kgEootKDTxEIM6r5jE6C/CWUOMu4zJieR
Kqszm8egcfT0MY1jSx0/qf3VLCr13zWGDQwnVd0s09rF3zgm7uHpDVrPCtFL5a7iNhCcK2zMJh+m
HBAI/y06RRh+8VQ3PkUyzRQc+ZelwdP0W6sLks5Ushz7SdP7u6lndp3nB9YugmB819oIA0cWKqHR
PsCtTTQyydRAaomp8/dFdzMrD5fXfveER3nILwBuVfoMPXZ1C4CFRNbkFUd1pWZ17KpOLdnT/guC
HJFI3CJ1I2vkSYN1s+pjhGnwqmD3CL7P8+vTKAxaY8D3l/bQzF876R+BykQA3OHUSpLWKCVUVmT2
jDhMcWZ3Hfwd2y3a6/+r4uFda3tdJZ5nP6BKF8nrKoXkxKRjpvilLjhyd/fOBoI7n8ZxGkowp6Ko
t7qvGQrDYl8xP6byh/EdJWLoMf5lcuqq343Dnko9kXqMQXB69TliidVLvadXohIxkWXzBVxdPmbD
PEGg5ln3p3Pudl9jvzhEHyU/O5kvVHCV2WMpwTxSFIppiiFrmEz6VqxEHes0BwGCg/mDZ8VTntfU
JnNAi387wxuhPMV0dPeyLe4t2haTi1/MgLIu7CecFNV11p/G+qyQQ4sJiK2QoWDPBLdQnH1keqqa
bQjx6vaMCKZtnovg42VpRBCcYWAsBjFDCdLoTW9XsmoPA7Gb6J/LKCKdrX/FxvwYLVNCCgjS65Ud
pNQKhk+jCkZH86ypAqPYi823SuNikzgNqiIwRwQLYAakI0jitdOofUuGl8syiTTHHRMBK8YlCSCT
0atuZ3r1VLm0EuQB9/zeVhjuqMDNra/aGMuDCX63Ujx6SxzZl+UQQXBngxyOHVMl6KvUH8vkbEgi
9hgBAF8aj5k4bEoWKCqKMKLCS9WnywIIjOvnLWBjXEFBWaOm0BFmDGI4pK2p1638g6TnSlTfuRv3
bpbj5+8bqHCW1BmNGAgNIpv5KjpqJdcsHOljfizc+ZC+5wF6i8c5gEUHNUm2QLRcARF54y/yh1QV
mJjAjn++u29kSsMYCVoDGEZ3LxWnnn7MyGhdXiIRxvr7BiNaGnVBryTiAxV1hKBSnLTQm9vFvwzz
2/mjmmD3wfwyzGHDHBz89xaHIpwzFVRw2NGRndJTcquFFmikyHH2qFv5c+WmXy9D/hxLvH0e4iG5
HVqQmg2TAsjijGK1M6oUEyf9h30AswDmMVW29DIc6p9EkdV17kWu5mCilsDl8TuA/xu4LVwoC0ur
Fn/DYIJjZn7Uze/EvGWNT/JFEIP/duRyWHzXXhUMGPUIhiVbPtU3haN8Km0ttzAnwY7vEktGWYzV
fhVN1ebthwflznmdZVMyLwCdyMdRuU0lE2++qnt5KXk/xYNwB/tSG1nY9ADJer9jL436ePn7f7BO
RCtIxKBW+LfG2lTP9XZZiF3/WFmhMg+zrT8Y10iOO9VTZotYKBT+JPxXoFc8TmvI/o1SJcnETo4g
UaiOox95wRk0kuE9qSy8RIDJrbHjwspFlQC/Jet4aE6XsYy5AxFK5e3GyY66/++cx9huMquxGhuE
yoJD7DfPzANynlIKBrUPEug2O4Iwyrwq7dxeObDRj6uikV3kmIUCrsa08WjgNwVzXg+8prRqN7gf
jtVt4tCb4YfiJg/UJgchocO+fb4uJ+dE25EpJED7lz2r3nr4hOAELZ/Vo2pNP2YHQ6qdXuC2hRbE
xVKqEiazUUJKxNeZl93RQ+SEILmXHTAvHHon/K644hJwkaCcF1eTbIr1GqhVMXg9SFCLdhZJttr+
7277VZmc2yZEyvs2BcbCfD2zWqu2w9I2XP12Xrz6VlTV/rPP5xIe56InxD+tOv3cELinOJljPmBu
uqu/oI/bR7rHX0eaG4mVX3XYHvqDwPWs++0CPF8eHOT/UWnwuQWR0kE5YJbfsY2c/ogJucLG2z+c
Er/Uyz/50xJZcwwHx4nkDQ7yi72/wHTW4e2zU9+uTHjxX+9Jft7NmET/b60gVW+swI/s2o7/6dan
1tjS7NQJHdHBtH/yvsrJuZ3cwN0pyhWc/npg9dpjWn2g/cek+TgP3y8voWBT6OvvG4czSZj7p07Q
KCYX6tW1KqpDFp1OfC0H1RJMJC8AkGVecEpba7XPwFEtqbhSveEJrb/OZZH23YuBZhlc31WMOuZk
ioZaNXNCQKn9AzQkdmRjElbgGO6Eo6nDekl+aCcnTRAt7Wpyg8r5Ucok0K0EQJUSL9buVF1UKrwb
rWwAOK+5qN2cBeoKsNR2Yt43La7X/2vb1M8DD/S8YDdR0dfE1h2/sQcIYPQsQXVwEeUWST7Xi+Be
sG8QGwTOthOyZJjgpBM7/xE+VHfKAROHre7H4CYHRA1CdpPf2s95iThrqEnYjkUGPDCPeJ3Xu8Gp
vZZsNBmgvKdyweXiNHbhi47yfXN4VSRnDiRioA8INBAzDqdZvmuL42Ur37eG1+9z1lBXYT4O4PO1
FfU7kQ6MfFQrwTuiSATuwFS0osqCGrZQ0g8g41JFRIy/9UfwS8Odlo1eFp3RYWmKM9JYdumnvubP
Z/kgOid3Q9aNzXHHJFOKea5rAPWy/DxU5BDV+udGUR117py/Whe+Hqbre0mpU0DpPZzPfL8QFc9F
goNXsPg8lWmHubYkX216AbOT0fg5poNrovSYQGl8HcyYx3I+h1j+ul+sabpL6q9l+9xony4r7A/u
+pcl85UjcWm2U9ABR7uV7VS31qjeuPGnBwODmzNrcgtMHm1PpHlXcI/bvG6g5VtBJ+dbX0dAEBSE
KNCys7N+Wp/9VUc5BbhKrEe6MOhdv/ZbrLRB4/xQpjN1KgegTV5Cz5qHynUXVZpod9Tc2flv0jO7
VoLoHcQUpob6Cu6iJim90ZUdbp5JM2Jgwl06PvatiO52H0TVcTvXUfjDrx4xm3iOVz83tIeEGlYr
O+mUWJdtZM8ToUFGAd0KZRRx0duV6jW1xfi/idhj8qOsbrVWUPu7e+/aAnDelBYRHvtmAKAU2zGf
qdP6oTu/ZNZiK/bwOfboy99JxPnWjhb9MKerRKVhSdFtniTuZYRd77qVifOuQZsGcZbO8ELBjVah
jnFwpf6JDe6cPHQw8GlwB9F0L9FCcY42aMJ5QlEjjgxWoqvtGBfa35kC/9phqugdR3k+Horix7w9
aqXAtYpMgScQ0+O0YkmxrgwSgjGeopzYZQnCR82nrvopMUAWKwoWfispWU/CzVrxc3dzvWuosQBU
9eub6jZyBhQgq157Kyam3Q2IAIY6V4XpMsapvN1MUiRrNbruEUeCBle1m9viDrdUN/mEmPxeR/VI
f1Xdw2EI3O2uaWxgyVvYsk9HpQwAO4EX0Gy/0pEJTGM3tNxKxjn0QO5AyWIAYrTX23DsktEO/dnD
28nJ+D/SrrO3bpzp/iIB6uWr6m2usWPHX4Q4RaJ6b7/+PXT2zZUZ5fJZL7AIsDBwj4YcDodTzuzH
nfHAOWL0m1mbvgakMq+85alXFn3QAfirUD1zh6cl0G0hQJWHyxu0xRWPsYLGNJBUTkYahqav0ObT
0NnKNXYtqA6hYccezwPgqgpjFotOz+MkAuJ0A785MHbEQx6nM+3II07v9qfpJUoAnDncQWZb98p6
aRkDaUgh+HtELG2FBOKe7FAgOdkY+nOaYJGXzxkeC+ITV2BqEy9tKGMzhcQwhzqGwKOTICK1b/HW
DwGa6HZ5lePRUJ5oT0B/zF642FsOwlpixnYqyji2gvaPMqlOjl54W3AyG1SkXm3ahcM7kbztZX3V
3hr6MqWIg28e9IDGjxCsule/Y8AaOIUEPM3FY8QN42xGrVaSsu4rchsaCpWwyqAZRs3FA7HzH6gQ
vY9eKKOmCQ+su2qf1KcotnmHiGOFWKcWXiCJJGqFTHJVhNd6HVw2CXST/lAgcDRjAp9MPSLGuMKH
gDsbd9SQd3sJPHRaoPoiP2q7qSwrHMaaanJStzkBDmYn3CxokUlcUtsqAqihvbyMO94wkO1rcQXI
2NalhG4KVLDWy3FdINSXO1OOR7T8vHgJKpb5k9g2o+/KCpMxr6ZspU0j4x2FqR0unZBWO8PR8DDN
HHPsPhTMXKMx5rWWdSvEdDGKJjrJbYya7BLDGrVA8oZH7mQsar8uKQpjWhs5H9DODjTppji91WPH
dubrt8TBsNdr9Dg7GupM+taxvl/W0O1Tv1pVxrISXTAxz6iFBxXoh9Rwpt0MolRXwTS9Q2LDu6lf
p9r+H15AW8Hx9QIzxtVURV2ZJYicf5691okOzVPttid0QPoo2rgs5dbjdY3FGFNjWFB43kB1YvWe
kKukeE5Qr1HXHJjNiPQZB3yw7z0AQZn0NtWxmIOv+DS0qT6WKcx27eZ77TNauK/4daucc2GIjJEB
zVVZ1yFAkYG7VuDnzIMnP1BFFXfSsOM9XTev4t8KA07i9zJmqjFYGHUFm2mAoEPEoOdjMvIuIx4I
Y1+sWevk1gRIkz3I5eNY7Qou2QJ34ViDonRWOIzQCgHTbN1m39yEaIXfT7FDucvHncqrtN9+hK3W
jjEqg7D0mVJD5+nDEl7MTbMz3vap5TQybl5sKyDGnqRSmIqxCqAyjlGQfi3Jny6fKB4AYzZMUuak
VrFBS/aYSkcCFuePAOiiKSGDC24tBqCR0qGxhFJ25PhqjH5KKLW7DLDtQKOe7/8RGAOkdooZRXVF
L2c6UK99JCqKOCaHzs9qnzKVO854051cATJWqC+6fDKpSIZs1yjmQQawfMVUe3uoUzdseLOo/2KN
fgvI5uNaJc50pYKAo0Ou58xWPeU1wrB0pztAUhSrYN5a7cm8nds2tmdYxh4ZYzEsGQFsUw7OIH6K
xx+qiGbNSOTs4LZ3ReeXgnHVQEfje0s0RHKtoNeQGr5op+yGnRLQtxaXf33bGJ1xmH3L8mhBoyhw
Wo86qJkbu6mDMRG7Dg5Puy/uLHf6wlFOakX/dAh+Y7JNOVYBrqU4bGgw/NeI28ob/dlN7MaJXJ61
3T7MZzBmx8ZpQWuaAgGrdjcXX8eQI822Rpx/nwq7ehibUkLkSoMwMXh59H0o3M/ayZx4XGvS9gE7
4zC3RtZVVaHOwIE1PxnPvQfr8Wh+IQ6di5aDHdUKZIRzrVveAm5GrRV0nv2jimwXjtVHskIyrCAN
E2HTXEtD3zhxtINsi6fcxVypY/zCc1J5+8ZcJ+ipw9gIBfJm1j7pb5vmkaOF2z7aWSzmGgnTqrJ6
yilH3y9T9etRsTiiq9Q2nFFt/xE8XUYVOXqaNExDfq8oSaz2iTgjnKffNQ8Vpsx0toZNm675QTZ6
aP84YCsoZu3SsEcLaQ8oajxyD7OWYTy6gGc8eDDMCraYRSgMVKLBp71ZeaDgBfixahY0CP9eOOa2
LNK6lcYRMJZ6assv/b/t8XmLSK5+nzG1rUqE2Gjx+3WM2irjTppf4p7DH7J9X61A6FquzAQahgtL
rwHSetVeDLpTfU0fXYIjfmqJLaOm47+qAdjE3mMWGOLYiREw1SDaoSQPd4jqo9R+x9HszTtEt0xZ
NfGPxpJ9tKM4hKRFkEOzR2/WUQnUqghg0RvEggdodnZ1oBEWDiz9/D+1/AzLWER96YckKwCboFZV
O5p7msMQTw1/EtDmhbUSkDm6cY25PLGJUIoaiJlNh7IXO/JA361NELm88Nim5VuhMac3lKel0Gnw
M4+vSPa5br9wFo4HwJxbaakwHv0tPu1LfvKltZVd6CIJiTLK5FDf8Iv9NgExPYCODYU7w3Y3pSko
PM1CxTtcCkb1tko5PEabpwuDajBIBj1hIOlhVMEA80MzxfA+xcAMRK8N9MRWrjpPcg7XO/FYOLyq
5S2J1oD076vjjHLvqpJy+IEy2LvVWyH6cXmPto6UCk4sEaGCjUmrsZ5qCN7h98Ueo8G+TdnR/NdT
0qndW2MwnksD3s7BjOtf5gGDd46mO99oQWPLdnUVOjxC8s242hqP2SQ5LZolroBnGs7giqhWKl9Q
nfJQfqOzhZZHwRUeLq/iX/TivIzMNuU1hnpKFiBbxPST5+jFvDXdAS6ThtB64ZGbGIP43Mug9DdZ
s4Sh35jfhfTtn9NkUV2f9nT+nqM1uyj+LiuP/+n32VC2oAtl19PfB+tuHWIwe0zsywj0Qr0gARvZ
LUKT+sxAsExiJ3npmphXnGImz0MpWc5lrM0Y3Wq52DA18h5FqQ4A0x9nJ70eg2EHXvz7DMloJ3qg
EyubH1ZlS594YYTtI/Z7n9h0/pSJkjpjsqQjlrEtCt+N5WYcOceYKx2jgBYRlLGPAEIVUD50mMGH
4fauiEFhygHJJdToxS/aLY8Dgycb/fvKPKVKEukhamecTPqWF+CSixw1+7eca7/sx3kBmWsE5Yhh
K1mQLQ6veuE7iAguqwZPCMbvy6VerOIFQvSoQZcqtyu+S5Z3GeMvFuIsBOP89bEyz7MOkNFRG3v2
8p3yhOv9KfRnP3K6yUZrwRXPY+JJxjiDxdynmkS3R192I2ZpdLqv1p8uS7aZejofLNDqv9eBGtzj
mTgD5M07B72Y4kK02kYkqDlWu/RqOsyn7kpJXHTZBJhYxQumcr+AeXprKklVXcIXFKVdPJSH5ZWy
USPT4C5BfN1cN4jAYy6OJ9tgGHX+2xkAQ/57+cGvEKphBvRqOtbJ9zR8TbXg8hpvPsrXa8xeaXFI
iDziCMjBHKBO2x3vjafE7Y7JTzptl1aGqyd5VwQ8koptw6JKlgnKq41ZskmmlygpBLLxST1QWiXM
eY2uwh1C4w4qf33Rp9NL9fvGvyzy5u22wmXOC9gKVLMlwO37k7Hcy9rXy7+/GW0AQ/1vwZiz0Rq6
HoYJAFpPKu0KwQ7VQZ/gjeGV+/ZZfY6c0hdueZf25ok8o7LhRJJJrVqGUJakO5jjl6R7rZLPlyXj
rBxb0Z8ltSlaHVy6dPbm7LqWP2IuVyIw+j5Y8lRipiwCRMJVlN/DVLY9Z/O3reUKg9F3KYtUvaXW
cvmEOpCTBd6S0tEVmwSqXaDIWN8lk83t26Ff/oc/skJlLlGjIT24iSAZfV8urmRPOxIMSNyXfhGU
vNcsb5+oqqzuzixLJNnIgTY68gFJS1fZoSbqnr5mQQx/SF548vF0j7lHo6og+kTFW+ZjOezm6Djz
iN428wGrU6Uzd2mRdbqkNlA+dI66KvLLpAKhuCzZrWzTdNAgYLwbz7Xj7RtjK7o4KmKDPpJo4FCw
6WxPqii0XY/4AqfanreKjN0o6jGLO2qKw3Qf5l8Fcsh0DgRHM9gps4NVYkA4NU3xcMjlJz5dAQ+A
uTATTSwVowSAYlyZQkCMjzRWrNTAYGyEFsU9YtUAGIxxNyvZQehhV2WFw5S4fS9qlqSLsoS4E8vO
Y9RKXcRphhfEp9mLnf6Hdq2d6h+Cl4928Zm2IeSfksf8xrwPuVq3FddFh+hvbEbr0szqLaKk2CXU
jlnHkLb3OdV1YlcOLwC6qXMrKEbnOkFSyyWHmEtS2Lp81Go0oQ4fSuadJULO8L1FkheymMSCRAM6
VQYjqLrrOg9trW3sGKVilvgcR3dG4RfmtVR4WcRLer2VT/9hgH/LKbFZ+DI26kUI8QHpW2rXp3U4
qTehUg2DAFG1Ne5T30CrEfwdl3eut71IDMXGECWUcao6Yx6zfO5zlerSgJGKtP5nPlT7yl+OsYuK
Drzjx33rTnAiuyt+9mjbcK7QGcMZK5OlhCNF/zYjP7YcVTfcE/TFSs68rwLeLBUqzB8rvYJjlFc3
EnR6UROj5sc8fx3Db1p2qBvZvuyLcMViNHduukHqTFzkND8cd05b25ZXeXR4df0dIy38KnEvQ27a
trNkrPGs8JoUQnqtdulNGx1F3pjazYoHdQXAGE+x6RJFojv1Vtj+1nxXBlEA3mGPfPqQv7gCYwwp
6FgIykUhzSSfwmFnkX01c3qSeHvE0vR2Wj/lRMAe6VeDi3W7ibw0+Iae4S9d8D+USPI2iP595fdM
mFIF7mGIhLK3a9HL3AqHHEWZ1vwWpohcVC6JvMAtPT4X9N1gnK0+ETDcT4WMnWvYzcP4I74RnHDX
PKnfVXvwaJmPUTiC5nBntXJOmsGYlVFQCitE8yQa7BGZ+Tp8WtzYSZD4bnIQT+j+otrSD2Fvfci9
XGkOY1DaPGwVqYSadgiBUoansnRMNPYuqM0o/RkF43uT44jxFpkxKtVUYNbZBFGHRHMwyc2V+tFu
q+4rpox4cmLxFJeHxxgXVLdEoVVARLDugPA13UnHHi1AlOJCchTvV98RufmQH31eWZZYQ0GToCIl
EFOSrttysY3iqRF+XrZi20HsFQhjZbIptTCN4237/iGzPZAgOqS4ieq9erS+SJxn3WbDxMqusX2q
4IUrijiGWManBveeeRvtkeoHMQrhNmds+jMr4ZjnnWyp3QS+HJiA+esM4mFLvSOhwdHGbedwhcIY
mkyyQmkQ3gxNGKRPNDIquTWKTsD54glBisAvrnPEpHiJNc6RNxlj06oYAt3JWMl+fshzXy6/jtmp
yXjTJXmryFgWbZGLaBYhXyZO9jS0tmh9VSJekJ4eoguW02TsCMbCyLNcQphsHx7oGPB0DyoCfnKX
cy2YjPHIjRj8mxFw8p/9Z0W2UX99I38Xn2XUs8ru9DhyizC3Q0ArBWHsh5VkndlQ+0Hpm2m996+q
b8HRrsKbGO0QldO+cstcNl+rZ1Q2r9LVDWiwEqCGV/S1Gjvp3a+UcvvQXfFeDrzLnc2xzGktyS2V
cUQujMqnvHbHwRHuFEdE1DDnMc7KHK1k8yyGvJTpSD0+WvMNQLAs5YHhkV80BfGD5lNibuk6P02e
hsT9DxgYX3P7HTd0Sa3IBc1lEy9dmatZWOB80BvQInZ/NewwpXI/niKnehFcHiDvBcFW3ujY2lmm
keDWk3/iPvJk1F8Y/rKjRAmoqkMFU3Y0kPgMj3wmj+3zY6koNFdQwiIy1k4YKkWXBrydzPJT0d+T
gXM/8H6fMWpClYFmE91STriIjmq9ZiAH/NCddxaBMWh6FtelmNP3p4/yB/Mz8ax7/USfQOQLffJF
BTeJ+hd1PWMy5s1KihaV2G+Y0a6SoK0W2A4/WR7ZzYgjtH7xlQ5PFfbaQwXynty1Erss7OwHGrT2
l+XfPjnnT2EsoJa3mA5OdzAvjo1+o0iHSeGUNG+H8/UzBmvyLHOSZXA8vj1eFF9H/0d8M51Sr74y
QNxAbrv75sf4xHvG/MW5+I37VtS9cvpFvdGJlAE3OS0+5f6U7vP928Jy00HbF9YZivGcpmGRwGcD
KKXei+RqLCM3lTsnmr9lzV3R3Goa52Rw9u3twbiSDZRupjzNACTxs5Q9L/lTItxfVo3tyMh5397M
/AojG81Y7gpgRF/NYNlntIpQuqGeYXlI3OzVuIt3qZ/8sF7y77DrLteu/+WyPC8rY19GuY3EbsQX
gED6MDwjzeeje+ixOuanwVM8Cy11TcDTG97SMkbHUFD/klN1HYqbTrvq9GNO/MtL+xdP+ywYY3VG
XSexFuGGVG6KfbanZezkRb9Fp+ALJidT/qP/vpiM1Wm0/1eZxgcNGrpc3uqhEelCnYpr4Kboi492
J4KeHbwMGAVlYErG+6f3oouCqmu4oJL94g+3EornrPvcA03DlwrkzKGtePrRRELv4QNrvAZmTJvR
ik1e0Ku4suxib/iV+daHWe6XgxEoDi3b4zaAb/lZqMjRLVoriFkWjLBjUzZ5MgETFJN3lAFjQCXs
8BNcwy6/8mzzeKzRGAlNUA0vgwq0EGOVrmnYskZ/wBdkITC7Vd01CEYnHnF5Tb1bB2QNy9hzcyzH
Js8Aq4idY2HcHZF/xjGPPIsn3ZvnszI/5lLKgk6THvQRVbmD2zykXvxJubeu4CcHut848453+DdP
5kq4N6O4Qp2SKapkWm2HmoEMNROUz6Z67aAypTsfG9Cv8dzlLSdnjUh1aoVYS0T4VWqSVsdZihxN
GXivUmpOWK90DcG8fScQpHeagqUUjuAK+ErPoIBH/Qi+EkyucWmlDr9RkKMmf/B3EVPOE5qzTUoU
3vU63qSYwZjOHFtKj9Ql2RhzXchhbhoyYFCx7YV9uusJyp7G2NfT/vT5IzblfL5lxm4XiTHqKdVJ
GtIbv86P7WMIzsMEniPqnPWn7IfEI03ZjP2uN4+xKVLbgUO6ppgYBhAeKMlDdsz3jT0ExOWF07in
jrEpiRxngiABjUaamz2o9KsTLDa8b7jE6GX9VPog6cZZ4CViNt3EtZyMWQnlMtZmurYZ7Qo6JjeW
Q5CNCNHGjpkoXnW1JPZ46I/cx/HWm20FzLbsSKMeDzkFTvbxAN6iFmV64QMCNcisoefqkXfgNysN
1oCMt9hW+SC0NFOZndDdRbtOFjwSabKp96NbcAg5kc8ry+JYGbaOXTKHaihoYEpTT52yU/Sny0eD
Y2LYAYwV+gummtbsCGj6SG4GDJcp3YUX5dr06ddLx3iEQq4KVUOzyLgU7jDcYSfus2vaG/TBpMEa
i7EshtyiSm8BVty41T4FtdnSOjgLX63YUVCIJD9lNfdx+Oc6gvsP1EjopFFNRdaZ8xdFTdVVAzzD
1qycJB3tVD/Fw71izrxL4U+NeI/EnDdZInoTV/BzadBE8QU7f6F9DZNT7mW3/GS5PQeRA8hmyYxY
IrJcA9CQb8fhql5azmP+zxuHSmTQumQwgel/6KCYj31FU7kYvtCOV0V5W83BZTXfluEMwegfBnLM
i2DSRWs+D8Pj/O/J+t6LwOhcIZa6odHfrzAPKr2TVF6r+7Z+nQVgbrAkj42xs6BfWlOGey1T0FIy
GYkDiqnCGRRN+ECG/71IzP0163KKPPPbkZ29sqEz8l5IoGm26E5B6keVy0uWbFxi7yGZQzT1CQjg
qeuh2VcYAEgfO8Rrnr6hzEn5afrgDuV27PAUgzlNoW4aJjGwcYVOHCEN8p53QdJfeO/ovBOKbTQZ
c1NMcwE7l+zpHdXtRj/eVfyGIHr7/IFjSirteNJFkS2I6LKcVBaNiKmB5EMRb8z9dLAOGHzF5T/Z
XLQVFOP6jmByLi0aYbCigCS3dfjwgdO6+n3G79XrDKMAaviDJEEDrrQz5/vLAFSRLq0VYw7CspGm
xABAvUySPegPaZQKgSD0IMdtPUtvnpcQhPGXQXmrxtiIXlLGcqBRETksduJc7ZIkursMQc/kJbkY
KxHrikE6IUbopxGvSUESu63TZyPJD33bOJPaupfxeCIxNmLCZHIlXLCOQ4eaF1Xb9132+TLE5uWw
0gXGJshEG6YswqolofpTLA3EAAYD7PZaXnGE2UZSwcpmotNN0RlTgLnQKRgWgFQtxwX8wU15JE3H
uUy3bZz5G4W9TcdGsEqMvaaekI5STprfnzDZEuRW1edfeRYT/TNcMrHN+2MFy/iu+ox0rUiVz+q8
dKlAW7or1Kt+HjiLuK0RZ/EY00B6tTQbE9YuzZ6S5KHtnj6iDuffZ0xDu+htJdLUQq8cwCAKft9T
zM2WcjeJSrl623dNp0wzDa8nxNZ/1gfpKUXHcv+8XKPUxUns6Yf4ZNzymhM26EpwVaBy3gIbqaIj
YvketoFmi4KMIEYCyjXlONmpoyFg8j9kULd1/YzEnKpZFSbTTIGkIcYW7Qp/eC1e4SEjz40BEph6
I432oHF0f9vqnkGZA5bo6OKyRoAOSu0YxoMWn6LkW1T3GAH5beCxim5r4m809t7t6loo0wxoanvK
25cp59QJ8X6fOVEqWK2nqcfvF9WN0B4ng/P7nC1iR9Wh162VGvr9YX2b66WvkGc9l9zLx4knBHOc
SiIslWUCJFN+DPVkV/m3ywA8KegHrE6SJixmOEwAmFswcefirpprxxz0jzwhzieHpagd8SgC+SRg
0gbRhuxarCNHsDhXEUd/VeZ2bRKzjuscIJbxmpNDK9d2PRy0/kuMHlWVkynaNthn9WVsARnLRmmo
RCAmtCVlcfTmJooSJ215s8J4SIwtAGNNZpg0dJqhmm4p9ktxLS6+njxc1oRNGEptYRqWpKhs6WCp
EA0z13EzDNG9Pj3gWen22i6tBI6V2ShjgBVdATEqZxaKgb5vAHWu+caqSKOmoU9ne3eBtef1dG0e
oRUcPQErDU+6ONVa2tNmCDdEvQUfM0e3NyKJ7wVi9C5SrDhBuwnIpbzeE73CVUcnRblvf8o8wS15
ZRk8gRjNS6tI7qsKcLUBmt+jtTxfVoSNYNB7eViFQyjWmHI882gPBi6fG8rTuCCd9JFg9nso5sqJ
FSWUWwJZYozpamJnjk5E/vrf5GGL/IY0lX917bY/aaJz2SkoiXcocWhacDuPOLvD8geLfShGU4rF
q5crPbyfeA7cprYpoqa+EbObIFp6r89dVUSqMiU0bt2js6lABY5xrXlUHMGNHy+v3db1sAZjLtE6
bstIDfGAMLrnqb+NsyeSPlyG2FS3NQbjks5lVGlxQgWi1a1u7mFS1l4EHZd45JXKb9qeNRZzn85F
2ohDDSw1GD9rO+F+sPXT8NNEtnTeKbcKRzbe8lFlWdkevbKmdhwAZ8qHHMTAmnEb5/eX129L4dYi
MfZNS6ewTGNgVN0uH3Ztfnf59zdSdyoG/J0VjjFvYSIUCZoM6P64EspMMveH4BTH3qXpQsvN/31d
y3s8xr4pQmE0BV20zkViZrYNPzpoXk3wJnLKE3kjI5x3YNG33IFbt0QVgH2hr4VlbF9j9XlaigCn
3GaxU6BnpHmixpxeTtUjj+heoQfoEh5jALN+7pIoBx7NCwHVKe/CL9JuBMF+7igYIW7T/xUc6ysl
PY2c5UcVKKOdv9LGC5qHnp+00q93l/dcpmfuwmexhY1xmVdj0/7zWbSwMYJXeEBK+i5268QNfToe
prmLD/UxfytyEI+8nASV/NInMKZHKEwhU2nsQjxQpqj0jSnqf5jwtuX3rHb8jyLHOS3JTEWl+fD+
WgJ7d4Xh4OFeWJA7aj7T2XkpnyCIc2zZisYmGi2zmSGepS5HpVq8QZe9y7vIO7lsESPJOyx4BtFG
x7qhBKy1I4ARPd3LvmyjxZzLmU2P5qU9Y2yRqhq50ckUMBP3C8EIsqRzpMk4FVVySBLetCSOebUY
y9TWgqAsFd26POirk5Ds6nLPWUOOQWDbEknUkzFfgCGDEIsW+EoIBs2VraB37boJxoq3abw1ZCyQ
0ciLEkkAXG5mR+gxoqs8gFgew19Km9YUqEft1tyBB2HPK7PhqSRji2pJK1XRpJd9qs5uqg6YriYu
Ose+b2+aaYFM3NRRBsfoyKD1GKKlRriCu8ywtdrQ/FQWI8dIwprz1Ng+2mcoRj+KlmR6nAqoOW1A
2mOp7WLHeTu5RCSm18fd5HKUZdNmSaBIgmSiprClfcmggaNyxArKwegoz2RHS0JIkDuRDarsu3rf
OSJq3xW74TYqbJQV4tpcYdPdXfkalmJg1sJC1zUIA3A73OlXkyug9t6i2dUcFSlWQKdm5P74oO90
0eaSdm9eGqsvYHY2RCdmL0z4Ajx/UDbVOlm5NzHLLr4fArHkZjk2FWkFx+yuII3WOERYbGIeE/Wm
XY4zj+Zvo6Tg/aIyvohOaKCxA0brzZgiPPntNb2NGw+ZtmA8oWiDWye5qbQrsZjzX0ZFY1U6cgRG
B1JJUbRTxPr6FgffkjnnQ+LpK3Pip1KpmknBjtG6G9HLvckH0cR1DbohKUgf0GHmDYGwpzXTvPIQ
zu6xZWiLOJTzEEJMSZGm/VzrZWCVbeVgLvq4v3wsOVKytWeY2BcaYYtNVAPzUPjmvvHaPZ/acvsh
c965N6dqdQIFtWuyBNSuTvioHsaAvDRVQNvXpmDeCaJ/WahNY70Co/fWCqxtOnMeJWxdnn2Xpdsk
5cS3eL/PmJOYZPEQUtVAtu/YqaIrZ9ymv22DoRno0AarHLod3suQTeakhyLC+HTShYqHRf4YYUAM
na7RP/FaOrYV7gxGP2a1YEI2DUNs4l41809Gi0kQ1Q06u+zLu/IXHTijsNtS5xgXSpkENFsPaCdS
6XQoq6Y8zOYHAtDgLfy9eswOmcUiTalGUy0F+JAI+VJl5JgZMUfReOtG/75at0rI+kKiPp0SBxFe
YtV186En7EoSxpKTtP/HT23lqyUP1I7jcvzFjJ+XijHjcW029aJiqeQX7dvkTvvCB+cyKnrJQ2hX
9yAvDPT/uDuMGTcJRoS+JfTIgEI7ZTiJrRGoKXc0PA33/OFyr9aOMeEYT1tWo4rtoYStyBPtMoze
hT5wu/q2DcLvNfzjSQhirix/K9GZksdymfxYTXihBo6usR1u5ZCA5IzuU9I7Okx17CoJyqEdJQht
HZ6Lhjph4QEpBM6p5Rgi9g2oStJYStTJ/6fRDVM/SNDZ9b50x6PuXUbjCcmYCCnrMtSdAiw2iD0Z
D3J2UnjEmTwMxjZ0TRQaMj20JqaJWIWjYBgWGLndj0iCojAROXm0qTG6Z5njrEuUrE0XH1rRidqb
ltv7vvkckn5jsBPtNIkYU0qD6xnKcwofk5+8JLbN2z6x9U+0AV7cyaFTIRAl/3vmG+r8naGZ64lY
dVgutItabBfHKJR7U6v9sQg57slfPPczDnMz1WQcCKmBQ1kU0NwfTJFt7qu3se+CY37vwcwm2/qx
eASvpuDLd+r95X3cPtrnD2A0ss+nhoyUNdHsEtto82Okx5yjzYNgFNJCEavc0h74PMTNWJi2lXAM
7mZ2fr1d9EysLqpEm+pqoB0xZZ56S73AEA6Ch0HYdif3dmWormUOfrJkN6FmjBwTsn3gzkvIXGFR
asxlnQNc0/ZhXdhTvG+jfz9N9L1CMteYNjZW+FaqFmveIH+t5CA1Hy6rwlv7wJ/3yVkQ5t4qEwvZ
nwKCdAj2UhK9DmPckTVJwP2F8RVP2RGEL27vGgdzV11lCCJFrnEyeJ+xfa2dP4MxLSLJyqGidJf0
ZYI+Y7xLsv3sVX64N080FNpdq37yNosWMxS8y4uwHTg7n3ydybFE8dTq2gJtpbV6gt28jZyktJOH
Q3GI+P1N9IBdWHSW5y/ME+kXbakcLBjNmPnqrf5AqcnjnbgLHeU7R77t++736uqMxdG0FOTXtDR/
uRnc7FZxE1dH1cwd7cZRO25kgB7uS+Ix9kUFHcBQ0+pyWUuv1SrexcPI2TKqD5cg6CesDn9OpLKr
JuwYLc1Jwa/xa94TtwSWt1OMkekFsQPlGvSSRotbp7gRvN63PAX50SYIr5cvl3eKY1ZYIqux6Hp9
TAEnJ3u5xdBYza14lQw8DMaqNGiZzAradxZ1fj21jhoHGfqlLgtC7d+l/WHMSjuiNbsX4NkN6WCL
mrso1X5qvnZwGy4D8aRhDEeuTIjYUMKOPPKVInUiMFyIvBQ8B4QtElSVcRGsFiCVmsFXJXaW3VZa
7f4nUQzG/8iUxVrKGDptJY8ZqJhLTPoENch/A2FMQVuO6RBTCiejvEFdr101xI7rx8sgm7svy7qm
a9RPZPs3RbKQop8Q7Bn7zLHq3SLDHVV128gIZ/s3Tc0KidGzEEMQ0oUitcpdKrlDFlyWZIOJBnfw
CoDRr6zrZzEcAUA5oGovfqDDHieboK1J/hR/7l3qkYZO4/977vF3wGzArGtqtdHoGyUrruL+59w+
zeSBI9ymdTsLx0bKSAX+5UyGcDQbSQk/lNcU7yC4n676Wjgf6VxZrSUbMJuUQc51Wg6tVz+r+lPO
7VzZvBVW8lB5V7fCEuV1PFBtoI9jZWdhZpTqfzCXt4JhLp9J1dq0tbA1lSWh4wPDelL9J2drNq/s
FQY1SStR1Fpf2tCAKOlnDN7GFUd51hr8Z+dou+BFZ7cLJVZwjD9rqtqc9QvgEvBw72kaof1Bq08z
HcxulISbh7hpUleAzC2UIBlqZCoA2/QpFmc7Xl6kcfiIsVuBMNYhy3ojF+giTv1Bz16l8ijFvGAC
x9bJjIFokdA3FQ0YlvIzBVH7hOnIJnkSEl5Qi37sH1fqWRi2v1IuKyL26VtugpZl0HpkTNZ0QnjF
SPZEt2+z0W6UL6n/sTKaFTRzM1nS0lU6Xcf6ZwPlqF8QL3G0u/CZtgySG173LEc32CbLrB+kNKel
AGHd2Q2N3XbPKc++bidDVkIxxkJQiWX2CoT61bgX36KUb0+nv5e/RvlayPiCbc8FrQq3O4gnIWNB
RkVLGkJTB1p0r2bf8ii3a+Pfc+y9u0EUxoSIoxmpPU25qEF6rzzTnudlJ91HHtqQbTClg8SluKv4
vZcy51pRGGOSG5iFRGhPBZ7ft7hYTnRAe/8ImmzUJOBhGbR+5zXX7Ulz9OP8QCm6eSrLOZVs6X6p
x5lY06smndB67dWGk1aPJZccg7ePjIFRQjiFNfhdnO4ZKSDQdEl+DsrbsHAqLz+psZt5xVX6xLkb
tp0eXbRAjqGhIY7ZWNOc60mhrWXhVfbQ7Ofr5ai71iOddl3c527ywlvN7SJE+YzI7CiJitnUQ9x4
MkYY0Lhz96pc0wpeVLwmNq8cafsaP6Oxd8NElNqiPUa/xoar+xlkmyDS5fh225t3hmE2z2gH0tW0
bU5NDyO5LjUvHnaXt4oHwVwOaTQapYh6VGcufqrGaZK+9A1HGzjKwMbpK9QRDTmtYJPm6puWX5PR
/PyfhGCj9FNcd3NG3Z0ehkPHsE/yfVl4AbXtTNpZxdiYfEFaVRMEoFBzTBuxll21m1EWOu948Z7N
XdEU1NIq4Mwx2Ct71uSRLJomoZ3oa0y+NF3myOLj5UXb1OEzBntba1Oo1iGofKDD4UHa6XvaOcSv
mttOdekiJumg0x1vKCrryk9MIyEWplBEux9qvkDJ65MXDII1bDqLgA4PqlIbA6D4dBqba7jCZSwC
WkbKYl6ASwMj4eS0qGCkLD2gX5g9FI+jpda87ngtS9uGaAXLmAaw2UxqjWZbiDu4GrEtFItmryJq
ogMTVQv9h7KhKzzGRuQkXfKeAC/WrEM8onFBtR6y/kPd3bTFDMPpMMVCZruFDVmoSDEuKB54HtFT
AIWhbl1mGxp2UfGqoOQ54Nsu/wqSiQRkw9D2mTZLTn/41cYAsvR7ArKQX30ZPKP+l607i8j4W5PZ
9qLSQ8SstInmV/s+iG90t1t29anf830sLiDjZNUi6cUhxd5RAZeThByfdbWAc4K+Z3jFdFw05iBG
Ytr2xIJ4NJCuw83RR1u5ojdX6pevvEDh/5F2XUty48ryixhBA7pXujbTPd5JLwxZeu/59TfRurtN
YbjEHm3ocSI6VWChUChUZXK/HrP/TFVBv+ww0o0gX8jugyNS8l2HnKq0+Z2e6+F54S3MxpvKshwz
6KHZEGI7jdWnSL7JiKuL76WaWWHn4zse8xYsXbwjdN1SHbtCkwxTNRXmDE2TzozBqEAtlbwosyQr
OrYQMYr3GSr05Kv8uB251029ArKTimneJ+MkAdD/jDYVN3poPO3bv7sFr788LLCYm5VRtkErIyRA
sSB9NnaU6yyxdVc6ymizhggG9+ax/my2QGS2fRgYk98YQBSP/aEC53ZrTZ6B9IpHlbN6Ai6AmP0O
wiUTuhcXoGgfHXVX3UFy3fujLG4Bw+xyX1P7RAKrty1B+gkl8zJ3pfzLtkus5lgLDGZv56oOkYeZ
mtJ+M0hozQInT+QBMLtZGzUxgCgqOleF28G8i3l8K6un9cIAZvcSjWgCEbBIc703q91Q79WAYwIP
gjkpy1TJag3CMnYhuEnzuWnf8+l9+zOsX9kXZjChQAzr2sebr2TLD3QWKtuDa7abrRhtMJRxZzoJ
Ie4k3bNs1Wfzz/qlr+hsa4JRJbUQ0biQpqNniu2uDXxv20K6SB9qPAsIJhzMDURUSuh72FWSnuMk
TC0yg2xVMAfLHKSbEMO6ZcBTHaMffwuUiQjKoIP0vIJztJJyNzXdQUtM+HhJLLUk9mgSd9vIdWfX
NYWSCxHMYvyesqK4kwxoeYezh2AflKZdI/jONsS6SVcIZj+lkhhoaGKBgGuPpnrpRemdak7sQi6g
T7MNRX/q4+pdoZitFedG7ZMSUMp8749nXyd2TW589Kts4/BW7cP+GnyF1MAZjdaN+tyVJ58DsX6Z
MEDMByJqUI2yM8GtieEH3JfoyTfZlB0ndPyT8IVQwh/QLOD938Yc1rZdqy6/wKR2Ly4wopbmBroa
sX5BcBa01ArxKGGZZushnnhqA7mkuXncxmRjlSqi0YeybxCDXv/YApUpGGLaJvJgazl6HNEKXTq+
lnMM44EwjqGrI+rPhTLYXX+q21uZnAiPN+dDKxFrCOMUQTUJcTRh/pgKeCZH8zZ/VqhOghO8NN9m
G2yKVv6guLHru6XTvQmcmjTPRCYe9/rYGLoIeHAv/Mia/Eap0f4f8Ni1P/B/MGayGZmc5nMfz8AR
MYCm3pWHzO2/6o/+c3sUvdyNP9OOMF5Gz244FpSJxe0MAXTIY2NtW9UqJjy8aLttN/xwZ2Ah5N99
P4dWcpyMgKCjjxKIZ9t9ejOiyS3zzANPtZBnD5OPFbNZC2mPRawgF6Wf0pGj6MZxBsJs5EqZ82Si
/t7WTub/jDWHq0e+boKhiCISOgwKMCaQuI2GblAxp16+pvpzU3FK5qsmmJKO3nR0N2qs4I9v5IEP
UfUBLWWY4BkOo1ra3JYrHggTF7rOiJQIQx52l90WoDwVlOdJqu1t11pdqYUlTGAA5YOA1l6AyF0F
5Ub/VEBQaxtifVealJ9JV2UNIvS/e28iGBBeC/zBLt/xZPhtuEX3+xnPUbo9eKNhz26LXYnyMK8a
vb6AV1xm10ytNqOj0ISjJZ+baQfpGzy6cYxbw5Bp+Y4oChFlg4lsJUQLZ3TGIeKMn2djthr/Szd+
5yzg2kdagLCl27xCs6Ig9ziGztoxtLOH2OmtGmzeyYFSXZc2r/HzAzksDThLROaTVQ3KM+EAsyjV
A9X4VN7pW2/olV/Fe9qAptjdE+aQeA8lPEuZT1b3iRDrLXD77t0wXjKTkzevRtKlYUxkMFJTCuqa
GnaMbqlIATkMnnL8w1s7u4zU3EXO0nazbOLYG2z63uslj3TSNoQSWgPpNVqBAZ0/76igBizTTBaS
OuwCUpI7s63ol4PmsVe9UmkS5Vb4TLmnwTr9P4vXsXBMAp2kg2BIElyzbB86XXZn+dx3GeercTYZ
O2s7Fujc7WXYpEqnRIVY5b0QciL6h+oRawgbCAMwB2YmDJke0Fr6jvdHJ/SC82RaM9IitNZwPhTP
JjZw1HhyTXvY1Cd1YuWlqVkEd9abuO15u3l7U+FQ/N0lykHKJIw5DXaNYnEmq5ge5CXnnOVT2Bgf
l2ad1CrMmb+VJ0zuHgVbevwVKKQzSNyd7ZC4vXqKyMSJwJ/GQiypSc1R0lwZs7w1noT+GwgTK7pJ
0yOBBqM2ymzcCruhtpTx0zYId+WYGKHPcapjOHiw6YylhtcsDeQN91R7HVWwpyG2Bx6zKScIfrhY
o91d0Cfq68lk0fJ63dgSlArv5iOoO87RzG3i4XkgEyWkuRZkPcLnEmYvjp5bbnMN1yQmWar0pjPx
2Igbxkn9ZnoFpG6Gdxr04mPENUemv/bPQVYRmWBh5nppSCXQhqN8FN32KVIdcbBmC9OdR+PQeagy
ulSjZXRFB2TZO/kmuhN3+Y/uD1Shfo9cishEkllIBMyUYXEzxav6hx4skdsuSr/OhrWXasDiSOk0
M4hTiXpoNLl+r6DOpB7iQX1Xo8LdhuJ9x0suucASfdGc4gbG0CI+1Uzx78t9g8G1dpeeC07yxnFL
tv20hriAWtBzpW3f2/GzyqvW8vb2pWl0YU0eBQnISQEwd9YvTrPZd5Jz5bSugn5qq33haZFyAuOl
MrpANIZoEtBFj6NSewwLwW60u6QcOQ7x4eWDcTm251STEjmIR6DUTviM3bajmmdUipv/Xsb5Rmzr
aVZ2ulSqiFVdeY+1tJqI5968r8S2m7aCMvgt3c1yV3uzNjvFnJy1cDriYm/NXfBlkpQbXVBPuhQ5
tRodYln21NTk3Is/vPGwq8qcN2oZt0JvwFTtAW/WeOHJdnOBbHHEuEf7UNrpC8awOPuNt7z07wt/
SSJUP2UCTLKbXIWq9ukP5JDhXhG7wj3YMSCZG4gcVI6TyvTvC9C4NUVRaQDaFJDsG5+ruLQV+ek/
msYcOqZWEGnML046OhJoJ8a9/viNgH7v13yQyD1X6QfaCJSXY2Nh12yaYt8aQCS78LvijDemW5zE
O+VIH+bVA49FjOu4zDE0hkMdhxHWEVmkQygnsdNDVNyE3FJt5zseYyLvszEHDQi46qmguz7M7wrT
baZ7g+y3P9q6O+qiLCqiDrIU5t7ZpjOkxMMZ1wk5sKr8i2RwQv76yX0FkH93PVn11TiYcb6E1WGW
8cZ1jvqDoL+X/Z85+RWJ2c3GLOBkGSmSCDWqpHEFEjgKCTkGra4YbTzRZEMCGrOXlAoTVMoMH8CM
xqDcy+Tz9hdZPfwXv8/sogaydFlY4fdjf7a6FrQjyUulvPS+Zm8DrXrXAojN4NRU9v0RQJV8LIbD
0EJIQFE4IOv5xQKF2TJZMiWiUAKFgIUB0/63/X765P9//1jau9s28T4Os2OGtJaDmXTInMzdKL+U
f3Z5uJrDdo9V4jgEXXIxZ3B1jGOGoSUfCHqBfEuCnq78uG3QeshZADIbNNTSuhh0AI6eNoEaBvza
N7NuNe/9K+0rb0SLO269Wj9Ew99fLs62eQu+lEa+Asy8g3BK6QU4EJ0mhtD56EIZSbQo4U6+M0+C
9x+tZfZwVQ7jBM5BJIigoGwPuYNx+QxN0bMNHb0XpPWc5eVsNoU5jZtWrGvFbwc7Es9pckf00QqF
1yl559hFo9yHg2qxokzQyCLMi4U97BL2whNl0TPuUZTCGCFKHZGjHrbhOLuAfUXTwsFPdEgo2GqL
AmIlfDeH5vs2BNcvmeiRpZrm+xHOJtpmSLuqjIPyKO0GR/MmUF5EX7fxeCYxYcSs63xoY5jU5D8D
vGWZIjcr5X0jJnb4OVHFgCZJ5h4icuguSr8aIDbAvXKf2v2nbXs4wZd9OCMJSKsVAYFKjR6H/GUO
DxGvQ5KzZISJHLrQjVrsA0JSk8MsafvW5w1G0lXfcGuWer0KckE3aTSsi/dRmO1B1j2lSu1EiL50
RfSMfIlDLsBDZAIE2FEJBvxhFCWSS6AojEJvbThS8rOengPe9Pv6DeG6b9mns6QpKjGghRuyA/VE
BVlY9NNZmoSANLu01oEWXl6p7cNj/+VasgBlgkU7gBjcxJ0SrWfhSYdGo2SB9HO4jDb2rzLqG5HH
m+zhrSuTdUggCYxzEZid4fRea/wc0U8QBIk1z1Y18Ji6V5PChYVM8JAh7RHl9IBRhgYKeF3yaUjK
11AVMMQ7oT2zhWjkbnvDfWivo6tKZMkkugglb/Tz/p6IDlKXxVGZIq+CyCClMf02YQZR3vOC72pk
XAIxny9X2mAYxAQvVDv6djydszN9PYZyqVd4pmD57rZlNC6xm3CJx3y6DMOBaFCOqY/Sk4XqJkmY
gec9dKyFkyUM880KecqmWQHMNPZniBb31iCM99um8LJFwoT5So+acjCwvaufvRPtKzA2iofiNLup
G3m8PoLVL7XIc1janKFCzFJoMBm97FZyqp0SWOR7C3ZP9AbfhS8Tj8iGh8h2qhUtavZzBsf/i2W4
ecl2kR08K7ZsCQf9O2c9OceMypwBs4Bmm2GChZOdH1qnP2XH8UZwe1t4MI94BbbNAzd8rfkjVUMG
qwWmoBSWUHeO9Vjtsv/PDHKn2A29m/UHPbCSo3bfZ+gHpGKiidfG943kgkpH5BwS/xC2r/8FZq/L
qDCltYBlJuf8BPI3tEupE8iS9Qc6eRFbwr38v9Id/AraV0hm1/sYastjCjlp07ENs3PRyO40t872
F11PWK8wzGZXo9AIdVp2V5ujho+pP/ipaNUBr061ttuXH5HZ7UJrFoZOXzXbJL/XWvRg+SXh5ED/
sBuuxjC73dfjSs1oLQz/8OidOxViZYbhZnNXeGJr8caLeEZRz12Ui4zJjIe+gVFi6qb+TTB/2/44
dFHYSIyiAMTAJZnoMjvXCY28uWlT7DYjbyyp1qyxPNXNrWHu4pBHkL5qywKLcYQgCUczj4CVtnvf
/5ZAqvO/GcN4AAmCDg1/DfW0yhKjyCKoTLbGbac4aaBx3HrdFRbmMK4whmEYJznMiQ90zAbTUmf5
HgQ4YHGod80br7LGWz3GE5KkV40pwr1P949CE1gxedtevdV9erWHze/DPknBgAIAsaodzE68ZtFt
XBFbLcu7baTVEL9AYkJ8mU+jTkKsXKu6EsF8mbKruL2gnPViE32jnYaozmGOoIRWQh4hjL5txfrJ
vzCDSexb3e9VMwBC/z5BuSUGUbJ80KHVWmCOndcLwPs61NxFIOiaQknRvErX7Juvvg3986R8b+KQ
49W8T8OcCZlBBWnMGmmu+GoMz0PxHGWcN4zVw3axbEwYGOJcqtIAX18230RwPAeVq6XHdpqsFAOG
WfumVbwOLJ4vMIFB1UZDMRJANtpNVX2eydO2K6z/Pi7bhmgaKnrBf/84eEToyknC7yfyaEej+di2
CgdivcIF7oy/MGgtYOEAlSEOkaoCIz2MDp1o1Q7RUcsx4JMdfPTmyjfDXvg+84L2B9KaS5awwGW8
vGgzYU7R4nCZRQvpbObr7MkId8lObywjtyrHsGjIUwpP4iXXvIWlf18YrYaYuEazEi3Z/GL5DR3y
iY6jopfDyu4Cj6cgwgNk/F9PEi1PFKxyER/66bHjEimslmxwGyYEZ65iskqUddAmTWXQfQzeYvp4
HYG3uLnoocQ73vqt7+a/wViuKSMcC6GrAFaoN6niYmbSNgrJ3nb+NRBw++OCKqka1A2Zg2lSgqSq
Qx8Jevkc9jeB+VXkaZFyINg7iJlokdnEFEK8n9ubtDv5f/RhiKSKOvTFCZo1mS+f1UKGM9bsbfJg
Wmhn3PmHBGVcjAr+m3lSGhHYvItImNlG6mVImLD83bFjSUrFMcHVNCJeftC9yDWcbthR6aKIy7my
VilZgjG7qIySMZRyXO+V6VYMDvmIsRL5Tpn3dZJYas27V6xWg5Z4zFJqaFXCSDeMU54MdMrVaB/K
bO2Qd16tWtkhxxg+4lTLu2isesliTZmDBfohoalXMLOMXnr1nBb3Go/ohQfBHCQNWsmJKcEys3wg
5K1AJ2/ESY7WDvrl4jFpZR10WpJ1gAia15nc1fFxaJ97mZPsrcW5JQqzacMM82AtNWQMvyjip3I4
bAeF1fvsAoClwRyqUCrlCADRq3wcXjU7cKOz8Eql7JsDpOwPPGpkjkXss3A+xWIkELpu2TEg9/H/
qjl6KcZdvYvlvZQwYKYFPbyrLu76AQNM2VfOktE9vxETNCYmZOFf5SrpKfji70ov9HRXP5O70ZUd
fn8kx9E0JiqgyiIaWQCDMHZjkyGwVRC+qI+Sdtq2a3XPLKqYTHKU+6PqJzGqmCR5GqunaryReXej
9YizwGCSI10JFMPHVfnyCAceMLs6o3hT+jYugcWBMkvlu+brmHvbpq1eAZYVRuaTjbE6GJcKrfGZ
ctk0O8Eu9+I3EVw9gcNTIVi9cS7RmNBgVlMQZAFWsnZG9HJQbZb2hgqMUdUDNA5wsi/eh2NjhOJn
hibDQZp5r3e3RXvk3gVWhwgWJrGP03pXG21TAmOsnGyyyFH3YsdwxHsCZj88UBenyfnVisNTZOZY
d1FXW6SWUxH3ozDAZUTxQPTXQXFakdN3Ia9usatbsq/SvZJPDalhXXrKoYIy383e7Awo7QlI/cCb
i8spODKaQ21HHrpxbOMJ48iXFjnz+b95qsJ4atbMaJmZYG79/stTMzv9Sqln8yNfkXw9+i8MZ2KL
JI/pVFDDwxT6QUZ6byT9sVFbT5fku2hI7HBAeU7IUVuFPlwse8FUnaLspdHa/xZ92AKXJJmVOlTY
M73xMsemFUGMMuf5Ei8OsM/XZVLrOsQa/9qZuUOlm+YdZT+BiivHrbiry2QhGDLyO4W+C0lPLXjQ
QGwNh9JAcG/1LuU4agqHd7rSvf7hbFp8UCb06IkY1SLdp79ebPp9criUufYcN13Nixc4TMyZzVCq
KnrK0jd6ymcvTI4IviPaHZdUu200uk4bRrEVL6ITZapigOXoU2kSNKe08U7sXhPNFbn9FOvxBlQq
mERQDY2dAlMTJRSyLKSWTe54SPHJ/O+U+pX2Lfu3pR3x5TDXLpsEo0z/j8kOhZU5icRRBOZ0NJBP
QCYJN5r09sLuyO14X61QLNGYg36KjXIuCqDh1cYZHugXLI7jnhwqJ3imVEAgsNvxHHM17VuYyJz8
pZTLhtYANCSTFRXVrhpyTkbOg2BCZ53OYVhFgPDTfVvcajylMI5nsFKLUBApYgmNmrYf9g7oCxrd
t8jAe2BaP4sMA8Q3pqmLbHbZYsAyKIcIO/jBeKCsQqggOeajdpq85J4eOmgetiPONWPdtCsocw4U
kx+NegTQ3g/2Q/QTyjZeI/O4Bngo9O+Lo9w3fS3S6NlmDF9i1JSVwE60wN0OFquFMCJfbaELvECp
5yZsRhWfSUUvhUdZ5X6VpIKjdvA9+al3JTd0pZd/8eq7Hn2v0EzA7+rJlAdofdhVaI+l5f+ooGhA
JxPrfVda9V5u7fGoI5ZQrSiomXB8h7e+TPBPmyqIeh2Wk/qFZJ2VTlD04vV2rgfjq41M5O9QnMpG
zGTbJajYEjSpyJCNQrIwe43GPa/Xt/TfYGxhzMzKmRg6wLojRqpeL13R+/wmOOBB4khbEZTc5rgP
jRIfD5srJBMd9bjIJcUApJZYtCZiehhcoQKPCr4aGumd/1VF6lf3yBWQiYxxXRhDKwEw6yOv7SE1
oLVeXxPeVOT6IXPFYcKjHjbJXFLnxK87VMLeP0jg8xR2eLH8o/7yxSbUmYBCUlULKijO2MNsTeYP
yXC0/hvnS/EMYsJJDuFEYaJHyi8dZ/UmO5c3EH0/9rvgjpeYc8IySxNgaLoYdypil6k86sGpFVRL
Abm9+XPbKLpFt7yPiSBqLESFTD+SrrwKYDoKqlNW9vbsP87DzVRxwv56hgp6dpWYuqIiKfg9Vubz
bOq5mdMM9aaBJjIKgLsf8VtvNyeaoPIex9ZTjwUeG5tDqKcqWYY3pYf8ENQoqwdH6F8PCRSZE1AI
pI9GZnexF3m83pHV2LhAZhZ2KNUxiDJYWpuHRjjIoTuNnCvM6rdbQDDhN5PHXqhEWkCpJddM33Xp
XpZDK69f5eaMKMaJVDyLmEAsRnKYtwHW0kSrhjnNz3h/eSgNwdn2yNUz7WoVe/M3GuX/YX7dKJJd
52GylMscx7GGveY3CXhXohHWzFAk7s6x4Qjhn9RJFpYwgbZVhKjLWkA06vAQpeZhGPpXRTY4aSjP
EibOmqlCTFGCG4RFAPI4YgUZmPV9zuXyMpf3IVIsrGEibBH5vdQWsKb36HSlcjOc82cNpASFHZw1
qDdF96LjvyVgvSxCi0f0txoOF+h0ERZJFgnjclByupaDKr6khVJ/hkyv6YSRpKCyy1V5WK8cLgCZ
yKE0RTKRBvs3RLsXymrts7KHLo9iSY/gS6WlmQRkR+b3befnBSyFCRuVP81yH8HO0ZshmnIgx+wx
dQqoqFHqB0c9QgAM4o+Cw+ua5X5fJpp0hpJVTQNk5UknLrRI7vt7zPvTacLcg8i77Z9KN6zsTnbk
iJ5FYENyt62nLrTlYkyEKea69LMea+5P3SFMgzdZSR+2IdYrMtfvyt7tQ2kWVKXAbhGP0Wxh0G6v
27Od304nKHba+oEDRzffhkls53rZ9kGn0hjQe/4ux+lD7vO9hPc82Zn25JGn0bg6XUsW5jExR5PL
QG0IzGtycG6KkdsJj5L+g4g3vpK7o9jY5Xzni9+S4BPHUpFjKROGEh0EkIoKS2Gr0x+kfY3uXc2L
j7zuXc4BwTaylxURa6kGUKukXopZvKyd7KwixyYw3VKH587PXZB849jHg2UikBSPREparGz26rsV
2g7i71lm4X32E3FEL/hUOMoxfwxwXeaTBvCiEWGiUT2XQjDVAKcFG/SUORF42PznBpJ5/VnAi8J0
w0tg1rvMF67EhCISIXGK6QeNoRBmGMFbYMoeqmEvoj86WhC41ahZQmU4s8kVbeVtGyYY+VleYUYc
9o7vcQaWQNpV0gfWL1IQ80fi8UIPd4Xp518cMHXSx5CagrVUZFlBgMM8c7JLv6aW9q1GGw1e34nF
48fmHN1s/wIRJszD0SVuxdEy9NCphIew4/RV/UPSrWqmiIkBRWcpcMpmMoVavJjWO8aR2PONYBNn
esd1HTHPdMTH7b2yflibGLQw0T4qsU+uQlNnWElaFJaOZX2Mu9Aa6jsl4uRX//DNrjhMsPOJFsu1
fik+t5DFlt7MwMr3o12iM9p4CzzpEDi8ROQfDpArKBPn0rgbMlG5VKIlb36OwEgvPiUHYdef0x23
W3HdQ65oTNalla0oybSk3zf7urvPozMpd9tfa/35ULliMJGtaaekCTpghKfZo4ycAvh1LToIGu7j
Y8onkVn1D1z+MHZsqhhhYfZaBcnnMonhkHl3HMzXTk+s3rR1TCxyLKMO8OH0vQKxd4lWTkxloJ5f
iWe9flIwIoBWwlp0SJoj34dWpbhvtb1fuQXhDUisfrkFNlPXKaIuLSQdq5rHyU2Sj9+MUbKyLOGU
WThryT4lmsmkz6YBGH0At34wQjZOiBxJLo5ayH1opv/nj+upmqaBhwrDYCMJWiXbtuyFHkmxsSPu
uPe96tTaohVwXw1Wc0FyhWJPAHHyw3oG1Kj+iIU3hcdWvXqcL36f8cGuT8gkmgFtm6Rqe5TsnY5H
8pIVekj+84qBm+L3YyVXslJsBZgxpK0Tat9D/0GZvhbp51HW7W1v50ExDpdOfdBLOqDkXvwRJZlg
K0mDi5pm5HYxKgJYy+txv435QYbpUkz8exlNlkxLmJMSSo9Yxvqbmdqzk9wQGxclu73MOQc/oK3l
0gSbvtZPN/SpR3zjzUKsnwOL/wQTkkcDp1uKUTW7N0NbaCaXCLIrquqxNxUrVhWv6AK83OkPcWCA
9Tr+nNW5nU/aMRLjW5JWIS/ubDsvaPp+/+ogYxmMUqRf3e4u0yAzuA92vd2dcpeya3R7XqfLerT5
a7uYH/iu5WiOJQzt2KpxENTPRfQ4Rt+2vzUPgslBOyGUDEMGRCEe2j60gg5cC9+3MdbvL4tPySSd
cyONZR3iUzZufE9c0MjHrnYKbysPrfO8zcl1HCbIpPmg+cIAk35VdEv0mCSdA+Yjbyis7iBauS3G
ds/TIeKtJBN7Ar8Ss0miH2vymuh1CF2xeuIs5Op17LqQl+x+kc+WGEsNphwY4YFKHSl7qL+7+rHd
ca+464fs3653+aQLpLaLzTaM8MlaZ4awNfo2IJUM8p9d/i9aVjk765KdLcBiHRpOM91ZSvhYJs8Z
70lrPVlerBsTS8p0TNAxCACyw+M/ioOJ6zum3Tnta9hY4JK3o7s/u3wsQJl4UQhCEwc++pjbb2Cf
jtDBFR1ltBK68kXSqTxLX/6FrBP17o2z6bI7FmuZGEka1sVlr/m7+tSf0mdMroH00z9FpxHMusmh
6THeWO6UP2IoIAuLmWAiEZDOFdQ9IdQz2bRDTvsU2a2bPat2veOdEJwNx5K1JWYrB+0ENC0Yrab4
Upol2LY55Xhe7GIZ2yohS02FnvVUC7H0Mqjcjnb62O7+hVQOdcOtb8eEED3IayOmmVh8SO+rI5gD
HYxcDJdSuXbbvPGuPZwVvFQPF77ia1MeiSl8Reh2o0CcXnjNue1SnM3N8rWhNXwcDIU6BepW07s4
8UZB1y9vV7dj6dq0UKuEKIAZ8vlX/3n0UuPCWB0oAQLP63gOcUmeFotWN2OXKnQCAtVGe/oCH78n
1ugOd/yR9svabDjEB04ASiueUOcbUWjU95GbPRZHwSXfu0+N49NRYXekz8kH/V6+DRyerTz/oH9f
mGoEoC4bafIJ2ZJW/FKjEhdy8g9eaL50VS4w1DDrqoTu4tYjO9pjIe2FwDLt4Z3ah7rbU8V59Fi/
Gi/8hUlHFKNs4swHJGVayNzxZkJ908MTAC4LkH/5FBUO59xeX0iTKMQgMtXH+H0hMe+oi5OBR2Zh
f5mPOPsn84v0ONqDU4GOZn7Sv8ucAtH6VegKyWRBtV50Qi5gU6Akvk/vgh0VFBNveI+xPMuYkNXM
rUaakFo23Q7BIaieAx4FHAeCbd9ojCDGrRsQCr0CR3YSubXAm+/kgTD3LFSaVckQ6XJ1L1Nga1Jo
6TxBsvVI+Pcn0WnOtXB12ABitgqGyPOxyj6Z3f+qWv3r3nYFYNIcrVDHQaQAnfLJzPd6cK5VTnfQ
emMUuWIwWY0vdnGISVQ855x1Bxl2alFy5zCxk538Sd2NlU15xaM77TZ0uan9elZ6BadfcbGCKGGo
fjTjK9HnCEqOXNl0DBfslO50w4t+60WYKxiTzZSaWWoFde0saywUtqygf2i0n8Xwczs68NyCCQ5t
hKdBU4VRaXAjBt8ayOJtA/zDAXm1hIkFORgOocNKl+1Yn4J9ilkT8XtxEnb1znR4PS68ncREBCOM
SBvHAAvEzjLb+8xPLIP3cM0zyWBKMAKaaMBvgI9DHzMnNNhHIBiP7OyQQj+Up0DJMclggsM4Nn08
9jAJQ05WjXm6FuMmFW9ncZzbYMJDnlCVshwmSXdoa6HjJW4IWienuZDZEd3b9or1eYXrTjaYaIG8
L9cSekI0rlFbWMlnBI7XBqoO/iE6QU8C1QAofis7/y4AfaiPySTVTt3w6N/yWvQ4W8BggkrfGHWE
xyhstfhNLVDtHF+3jV0fPVkYy0QOTUoLTKkBAZVBw6l9K3OpcdGpfc1vVRuX9cK6MHPbvM48GiY+
5HCqpoiajpoRFGZ/j1lzJkfSQPNfXUBcnMCVHVhi/6a1ib1tIw+I8Z/CiARjoreHXBnRUvwgKJ5c
H9K54eCs7oaFQYzf4GNlGumA49eKVYRHI7yfxLf/ZgvjEEIlm4N6qRgFgp21hRWnodWV76HJa9Vc
db2FNYxjBLMm1rqJdH7KlecgNfaKNrnbxvAg6IdbnFpqnoXa3MD38iGwes2TipdtgPUkemEEc4SM
Ya3pFT0XG1c7Cu9USX5+a/fE0azmVD/mCf/FjH7lLbdmzhTNHyppBj21nZ8CaP/u5734qQJe+QUi
VA7kMTj5LM+7mWMlECetiCheH3ZWRW4jwdNlEGL95CzlahS+LiVbYvNFAVMNIPvAfR+9OngwPrZW
cNChwS3v+WTmnL3Eltn61CdQHIRVxH9qSe0QBf3C4/u2TTwQJjCIoSTKMr3vKN1OEx618SlKORA8
D7zcuRY+Do2nShBreGB8Sm4pVbkv7MKvGh4MaDqo435w0mZr2y7q1RsuePk/LTBbMtQ1kYCpdsdZ
+5zX51bZqxGOD6XgxDzOFmarakOclLVPY56q783+x5h/3TaF9/tMiCirqq78Br8vTi/D9KZyM2ee
DzARooRy2DjQw2FIjv6u2xV2faOdKqd8zb9k97/mQXjdZzxMJkQM+iCVFa2Ii2NrpULh1mpuzUbq
bq8d/ZktN2AiQ07w2JNngOkLTEsQq9BqK0mdFmIHIRqVDB5v6brbmTpu8hqRFZbUA5yyhkEo4UEI
uUkqu+uHjqGGtt886byBp/U8V/0bjL38CiQUxWJEK/eIBs0MhIPKo3qmwyfivuCyTq03Ki7QmFyl
MUI/lBOg9aYlh7Z27HaGYMFToBJkae/S7hey+cwjVl53lauZTIiKYmNOWx+5LyQGNXBGm7kbKLx7
0Pomu4IwiUsohUrbg3zYjuvnUH5OeRdG3u/Tvy/i0Zi0XQ6qK5zzys86fjLD/baj836fLuLi9wex
y8XUxO/PwX1f3MbB0/bv8z4CE4TiflYkccDvTyA3k9+k1gu45wT9kB836/UbMHHIANVY2ivwsAk3
eOkkd1QmR9qFt+E+fQgTt3jbtom7gZgglGRlKOn0oki7+1RKvXLwT51H5zADJ+Og8b4QE4p8XDOI
psG6QS8sY3yLpweOOZxvxN57y5TEvR5QBDsQXHpLRAHkU74vvplnyQ5sv7VMR/3+H1GZuIAS8GwM
0P8DKniMGod2iaDXzJN2xaHF5al/iBxuqyLHVdj7sDSliYxHSAz6nesTnX/LbOE1Q1EfsnV3/xmN
CQ7FJJayRDcvrULLbuRqh+GePr38G3ZtnleyF95S8LWO0LBO52ZzJ8JllNx3nrDLPDW2uESy68nz
37uOpTsyVa3B17sYp/1UnHlvfIp20cl0a9oKaVXPNAHgjrKsF9qvx4nBBJSuGPtRpgGX7j1iYybZ
9h1ySMHSUR7zncB7q6PfaCO4GExwmZK87tUJeOGpcwsw5mJ2ghLZU0LX6jtUjzpORF7djZoi6Yau
GCLaMH+PyHovo8mOpgJa93WOK0tUT5XxibP5VvfBAoSJYJk/4BloRjOYvOtP8XvqqfR9xEih9huD
Y9XSObt9NYhpkFohOggTQFnFGGXGRSSo8M1uFqyRDE9iqfHC2KpDLjAYm7CzC39ugEGJ0RoDFHfY
3jutxOv4pUlj3IWuElviV14iTP/zH1xkAcxEaNkMhFKZaPwsXoPqHnSrdoWTQLX/j7Tr6s0bZ7q/
SICozlu1p7nbcWLfCEmcqPeuX/8devddy7T24cZfLgwEBjQecjgcTjmnmETZ+O1D/iaLf0omnVXO
lA1h/0VBEB9l6Ps3ZGj/g4jqoIJ949+SQW9VCviTECqaib3opznYCSyRufkzi/eq8CoAicywqy02
4K3thkM/2aAuQw8FiOWfq0sRTLlIG84fy1ELkMUIskrlaZxviKjtkW30OV2Y/JUuYGKpB5mFumwi
LUVzy1+o5KISu0gNLmarzFECwDVckin3+4aYXhTH/vltEYngvGxaZGPUs1lqLdvn1mOUZ/Z5AdvP
gpUhcx5hbqKFzAOUQNj2u3hR9wBmfNH30z76LV2yfnOrZf1vomtLpBjnJOo+qo2ugdgBtpaHN8r4
KFBs88KgJjAzNLzlNL6FZNZY+gVsZzCCiLU5gRLsa2cXvzGDLvv9DXg3RTptmt1KIqfTMiU07VRI
jA6sEmwdyK495L6of2tz6VZiODeXRbSzaKhDMSU+pbTax2oiaNTfvPveRPDNI3OY9aW1QJNlxhTF
tSl5sbo/vz8CLfjWkTnUJDIW0GLOZtObzSF3SaOISEK2GwZXmrALeOUK5mGsANHIrOC2uwDSVmqP
9eso8eSAc7V26huMptx9iksAE9P/Mz6+kSTuk6JuZojFg/HAECYyN9+FO9aynN2K/NDWbqGCTXRN
BcWEwc9o5/KiTaCfQFMkZqPbskc1ovcs+ef5Ddv0FGsxnC+atbyrmwxisswvH2fGQLWLrsGQ9KDu
wJmLiOXU7cRz2ZuR5lou56EMaix5qUKuVNjKbX6leZGv30mP2ffF0/aFIzrGouXkjvHcpGEXVCqa
f+PuVpoDWx/jk1m0gjkAkRjuGI9dWJDZglpB1I77MMwye65Qawc4uPGJs7ZaQX6qop1ooFktRE3A
NTdOXSUIzrfO8vr73BNSq1urNHR8v27IzaC2Xm/Nh/+f9fFjE5iZlo2lggzjEgN1jxGgj1IneKKO
cg0oAqe71X9Vt+aNqE1704GsdeNilcQKSJGnkJtcdIptAuujdOIdLhFn8DRfQ93gJDrP2xavoOPD
QDsRUflxrFST2y4OCfqmwESmgJtggRyn8oocjWGKnU22EEFrcwtXIjk/WRCjbWkAkePyJWtePpVY
1Vff55ZRn/UgHyd5QMGvQ2GxcmX9BXSWthoctUEQNG0OQq6FMWXXTp9MbawW2DNLi1JbzedDbQ6X
cqseAiN3Kz30y7D3wln2MKYpnCXYCjzW0tnBX0m3ImJUJobCAZmBydMdUAIVVN1ND8BZik1SW4ya
Ido8zjOrCICi2cTidvT7NKKhpRAFU1vv1LVOnA9GcjVI6g4S0E+wUxxiEztyC/AAg0tFnK/ZaoVf
S+M8cDnU/UgIjLGK74DU69TLZZ/MdhGc4vQ50m97DTMr8JcCFyPaOM4jlx1ticRcDCqtjV08yN/1
U+QXyJADOzpHjVD0YGUf5N8pKz35AoCe56RJeqxqFhY2qT1iJKAAlOxS/ym3u3b6GtAngY5bz7y1
SM5VW4PetwOBjsquO5RHAFgCnRPkaf8FGluwnnxPXKFnVdgokKXb1m3xUvlsjJVhvhulHXwVF1w3
H+Vr5Tgn01cSbYIIdtN6k7u4wI7xzKvKk8DoIrna3fml3Ly/3zwaD2BU91JGKuYxu7y4TOZs34z5
AZ0u7nkxH842kWUZSOaqDjoCVdO5k1cUbVFmYdY5gKdRLjLw5lx3aicavNyUYhCVdbECGvnDjZPG
pm7oZedkICqvUd4dBCEC+zPfmTpTw7AUBKkKxQApp8bctpFp5UPn1GH5JM1h6RZT3nvVPNhdPniG
OgtOM/N5HwSalq6oKsOBlzlb0DqSWsHQdQ7FPNvoz2iDytW7Koi88/vzwQyYYgz4nYLWzTL5imEy
x7G1BFg5vbHuuto8GHrzkFBRU9y2GDBaYe0sxATc+g0RGqnjrII6ZnCvtggE5OyF1tbuvDYfPNKr
Nm9iOM9rEYWmclV3TlE01WDLS3xdEO15HqkVuWqfVfoexNdkZ+XgYCv7RBZ0gojU5Fww7c1pllOo
Sar5t0kl+KVsqIHHQzNBp/imfWAkViVo2tbBFvD+lh4LDBBjoKVz5iqxB/mr1F0VVmVb6AU9v6Sb
R2sliFvS1NKrIccwqTMoGGVJnnvrTx8Sr3v2pgm3ZkmVVbRoISDNtHxvWF1l12XVX5j6YgpO8fb2
/COKz3paaV0OUpF3Tj5+GaNfA4ZzSvOPWz+YPiBwM0xFA5WbyZ1cUmagqitxouQgyfH46ndFsFxk
XfVEgujKlLPPKLWSxzZwFa8xr9KOEyxhqJ6SDvTdNRjViTAo/XAbcmqxtV2Jqcu80CQVar0C4qLa
P9hJ8nr5JieMMTup+RnDo7oJvkkFTUAad9Urs5EWQ4OzPKTKjRlPbmNKh/O2vWUPSKLpoNowTEyX
c4dILfqh1pmIpD/2wc+yt83iy3kR7Hjwfnwtgjs+rYmyaAxUBcesvy3mcyC7FDN9heSkqR/TyTkv
7ePTC7uEVIoBpViVROOMD/k7XW3KtAfbgbWrr2pnsePdcBw8egT4/J+Dzr2KQ4YSIwgqKN25BSRJ
ToFMEfdA/7mRFztqr2TZPa/S5h6ha+V/IrgFnBo0RqhD0jusxlvNL2Oo2Zolwpr7+E7mNOG8kJwY
C1jbIIbe199ZRZd6bIzcsunl6GJYCxCSQvjsD+8EJpOyOha7eXWNWz1LzahhFlaHEfJDIp8W9XHs
U1tGFzyYXUP5qql/SdLL+eX8GGRyQrn1lI0UKI8hhLJ6OZueBS/vQWNYQphT+OPudE4Yv6pxnqpS
CWG0vqTppSwdIxGl1rbJv60ij2mTRw3JogEy5uPogWDPV4Bf/8AgyBVX3s+m/cedFO+V4olBQyVr
5T5l2zYcjeVqLj7jlVYKKZynbfNFM0FH4BgzWEr6ix7s0HIoiB8+dkVyWnCeQtKMdk6ZHbAyp2Tr
e9kje1ZqCl9kgDCLG1D+ZaN0FbhccE2Ub1QstCQCayzbqMY2f04dWhmWPUuAlXQXOvSxEo7h/ouS
lmkpgAID0iGnZFJmlTJbJsL2HOCfuZf4k2lLrY1+09nGNQnorPaHCGtaKJW7kaOxCpG1NzrMIaVX
6FbzEhcEruDmHIB3+ipU1M74L2v7pih3O5ukNAZ5gUj9HtDdNpD4n0bJnq87D5N1e7l0RSeb6fDh
XkMo/7+V5XI2laouWR5gZZvAp+ShUe7P+6mt7ysyEKTwcjRAisd5jgAs1lmc4mZRpmcy/FQ0wSHb
XLGVAB6SPo/jLDKmqIcflGd0KzEQkeLU+jmSer9LgOURQVGKeXN+xdYCuXgmy8x+UDKm0SAhwvU6
8qWyrpLlWchCI1g7yjmQZTRGQ8Zt5qjhySxvunB/fm+2ruS1Jtyp0pVSpXKP79eBodomspWOric4
1MMkAizbvK7w6qaGosoIMvg6m0xCNTQJZiqn3jYwERscltzujjl4rZHQuhTdyZuqGabO7mVFNvig
M07aKl7qsXNi40Szyx7uXVQ53HQPoLpVNB19OQDV586qYpWhOhNApWs761j5RWHnlyAi+aqycqub
pvC9QfuJYJpBxiNEw2PxAzderitFHbFQA+QIPlGWi7ie3E9YxZsI/h5u03DJESLi3aO3jlLGtjIA
QTQpBJps7tBKDHeM1CqM9UaFGEy+da6Zo5KSpH1vV2khAjgSieLOERI8VZ4PFC8Qcy+DkGM81Ybg
8bt5VKlG8fiQFfMD2Z8xjGYSJ9DGAOvtoSrD1p3jRvQk3VRkJYVz1uWA8iMpIYUuqL1E+1zypezr
+e3fdqgrIVw0S6axL0omJP8NCtV+cZRH+FQvdhTiRlclWEV8UQJ6Wy/MresG4ucP5IWYTVWqfoDI
kBzn8Bb5JVvLv53XSySD7eD63UtzKy9myChh0mlS2h2iBm13XsimT1BlJAtUnYKSlk+TWmqcNVmz
dMCJoPfRjWRnbuRrh/CQPRLH+g9w4ZsPHkaUCVgqZGVNnmqeFFlGslDDBQ6wYWXxCPLN0z51GDae
h/KBV8ruf8hxs+PJ34Io88tguCTUIDzZWzqV1ix3WM7Bny76HbhbLy1EYjJwIbU/nlpFiLuWxbZ2
tXXGWDSyxQ7X2PjNofAj4Opo97Figw4JncF/3qcLebBFZLpN2cJPLmbJlimNl9nsnR73FAZZIvSg
VY3deRnGONNPWT8yTKquaIpsGnyHEAAUrW7oRlzD1WNoXUzthSyiSN4yfkB4Gix1ryDRyDnbINaJ
JEsFXsVxlPuNAUQipJYA2pBaD4ITwJwpbxjADbc0WUFDy4cUfjhVspk1Lbo/gO33MLnE1U+wji/S
Zao5n+hCYnu1Esf59hr1D31ou96xll1F3Vb9ItBny7OvBXBBUhgOVj5X0Ee9zr8XNy3e2aCTu1bR
lk687hJcZ45A4tbRWkvkPJWZ9easRUwisRnTQXBo9tVvxddB6ia09U3LWK0ff7byxWyVAuvXucZu
Qdc9Y8kKDsaFvntFeX2udkKZbMnOmQh3jZndAHLcAgo2rgKerCvWy8BAyqPYkd3/BIMs2kTuTpOs
vp7LHBLHBtFn5AyFXYLsEE0v9+lD/JK7sa++nN/GrcT+ehe5/Mxsaak81FhYub0zu4NSYPv6E1rL
BHGUSDXOWcmkKJSM2Sd4mS+rGOMSqiawSIGN8PXhsm6TXmWrp6q/wsqv69u5+sRTZLVaJuegWhiE
NiRYrQWAxqV+JTWd3aWCl9vm7byWwjmLIJykfMYIFZKD1i6o7czvMKGo3Zu70cUrH43T++aPW6bf
Oyi+jLAkQ5wNFhYvUX/1w9dZ8c7b2dbmWFTBUwBc0+jR4fYf+JVdtwA01pHMXt7ncjbtrbrI/FqT
Z/+8qC2TXoni2zER9YykL5Bb1WIHvUFuW0lundXo1SGfUoriopKphcwB53QpGs2lZsajfpGCSzBb
/wgU/YeWmIIy32asS0E0jglLdOF+uKywbAZSS3gBD6AaAgipVzod8OcnZ/JYrV56OL+AW69ggvKz
jEQIcvsqP61CMPad5rMFb+s3FxrSZkjY7thMFUvUfebN/U4a5/XmZbJQyYc047n9bR0LX7rKTmlp
R3eWLx2ooH614YjwLMVuoeEU7zqeDy7oWMYwU3unbJwhuZ//nPCQALJaVmRQGGGa6MMkjE4HlJ7L
GR71CEZeRNYlTjBejraJu4MtYnpvEE/Uhrm5ZwqCJrTBYcPwMHoffVbDMKnZFLGCmepPh2Wf63+X
y0AC7IDf/byNbJxngqIjyjAGAQ3hq8mugt3ckttpahIEtuZsR4UDbBuXFoK92no1vJPCNnMlZQkT
QoH82jm9bvsRpt5QQGg1uzvVLgWPn594v29F+faPnbtsA1eqMdVXQhugarfLDKHavKfX1E+ug0N1
6o6jH1xX3uAVVyge+6KRWdGCctFGmo1aVWWQWsf9taIXv4wIDSySJnBZW76EoMtDZn4EVqpzS9qY
QdUGIZPj1b/DfQES1WaveyyOsnxxFMXiBy6IQuoJKS6gYeLfh5B+UoqllgzwcszJFfIBij0uqm80
NPT0WDopyuJS8C6cN05m6x+EopSLLJ7JfnI72Eum1E4ZRjH+Ar+OXzvJ5f2ntmwlhtuyeozSKZfN
1jHnGoCtuZ0qmA2fiSB02t6ylRzOQZrjsNRZAXX0+wIwpqw93jiYX3oXW7aPPBFcK/vcudXjQkKy
1JY111ArBU0F2seLLsjtZCzlB60PyEXf1ekdxhDCu/ObtnkAVlpyDqxMI2tqe4jNNHTZpe6owXkO
AiGvccYZ5fjmbsXMe1ShsJYLoKWImx8Nh1wYR41Rp3lKZZuX6YOlIB+ReDSxTcHNurm0Bl6Cloq0
KOWzIEpmkiiZKIZrmlt5QHcovQuj2e0AYqmkIrNRtvZxJYw76UMbSlJWQBiD50TSvLyVrjR0Lxqx
PTwj6Su4EdjnPqzsShx36MykwzRhC3Fh216mS+bKZXP7CRNZieAOXGcmbdwlEIF65WFsdEezJlc2
6e4zYlSK/j6FpSO4KN+Iu6KOpRS1yvHUWceo7WwrFcV0G89nEIi8CWG7t7plunxGF3IBIUEuXRFj
vDSA9kUbEFDFtVct30OL4LxJbmoa17OCE3hex+3dehPPha6FTFQaVGiDaudnQ34cRPwDW4+Yd/px
1gevn49LAgHqPWN/x3ApUi2ohGKoxwHmGCpeokEAtvsfDfBNJc4A0W7VZ7mCFTWHr3FbYhqrs+t2
tOlQChZv01Wt9o6zQ0stAi3SIUk3f0TWZaoQp9FFr0C2A+fU4bz+LDUY9sO7yRmP9JpxOGhP2Ul/
fqXbPQZOIMrab0eQK604vz80qZJP4IB6nQOtn6eT8kAvjev6wPirddU9b4CiNeTcfSIZo9rqiEOk
4posd7P20ogIdAQi+IRAhRS6UkpYQUl+JJgqCA7lLOhrEIngXIXSRBPwirBmSfqlmgCCY9wl4qlT
ga/gW8NpLKmTUkIRLc1uzXnY9Xl9rXeF00nzUSrV310/+w1R9zMow3Rp+nF+qzbDKfaSkdFNq5s8
nw01DXPRgEoDw2B57WGv7oBs5v8xhACLu9/E8FezoeRdYDAx8XxdRocgvy5qwYNie7v+0YRnxZTT
UQqXFh2ZkqHI3+pE1U/NIhvHIaRCEMLNux6ZecSfaM2U+R5uY5IN2rQw8MZId3IOcLhu9sOaHPWi
cUkm3Z3fpNf8+wd/sZLHHd/QbGMpl/AAlE69N3vjVXefpzYYHxwNC+moDLDyxAiXB1XgDkWackdZ
H4oIZLDQVOtM2zQ6Wx7RrTnlYFFEo03yKFBU2XKM/yiKvNX7m1O3unFZ2M3ZetoRdSQUWiLZVncM
yCa4UkKBdps2sxLHHfEQwzyoZ8eomQZxugNMaO3OfdF6XdMFf16eJUjyIDJE3Rz1OW4hk0gp83xC
cJrQWyPy0kwQdGypsvo+34TSTh0K2BTf19KvWnGX6y90uD2/OyIR3Gqp8ZCEdIGI3OoPg1zE9myh
+1Rr7/9cDpIdf58utLy+N4K2i5YUs6ewdu2Lnp/y5VQpX8+L2L4QVzL4GGmOtaCqYdf6ff1o+uSk
3FiYPmIhNKDKp8Q7L28zJFuJ4yKmCbxhKBJBpQhcJtUxHnfnv78dkq0EsL1bhZwJ1ftpiiDAwlCo
6ib+oVL39Tdzl5wAMAKSq7zYnxe5GZIBHg7VPExaawYnsWzjQOtLSFSjXaZmdqrdGNOvwBR1aWx7
oDc5XEA2ZnI1jiPkkOwp1Z5oUNo0uwXBrR0sqSBwEcliv1+tIsZqMQfBdEqsyVuMRykBKXWWh36j
4WEy0bvzS7htFbhiLfSlIyPLGSG6OMxOeW2Ezw5ZdRWIMPy2Dqxivn2fs7p4qGZZldFoX8Zfw9Iz
exBZfaKui7mRNxmcGcBRUis0MTOAecHD3M9uqWiXRrsIDFykCmcFndFRrWZL1XTf0uFWIjsignpg
l+iHSxZ9TUQjVEVKnnNvmS6RXqcQMWZKVt5aNMhvAJqgGkDm0Hvr0HcZOsdSIy4TO50sU9RjsGUN
Khtr0k1UUj7Mt6GtR9ayHIY2+a+g74DN0L0dCJMBYB66va2KXiFbly2K8eidMBVEf3wqDWmfOMcT
GYzbiCmQC/UlRz5Y1wx1MXBEQBBbR2stjNtAI42aOU+QAorVY5vcav2d1ucOzTUnGZ7OH6stW1mL
4k8xuoYbiYkK6pcwfhzCy7YRjQmKZHARWQxLt5IZMpo5dciU+epsncog9s6rsmWTa1W4qEFXppQu
mEgHNgguJWAIqqYdSs+N5SaIwzCDJJC3rRYeihjfMzDLx3mkKaK0iGpQLav63TSmLnA7olFUFdoW
gjyZiu4WMNNyQsxR701LUqCUumvmu1j35kHUpbiZWEUd6B8hnO/T0nKIKkBFvUaS8R51tS8UtSfN
lnYgEsOkgnN+pzZP70oeU3p1dRQL6FybEfKWNB8edVqUCF2rHC1e5+VsKoZWT+wOodQEb917QUhM
t5gEhOVFFxMoT9V9vpOfNDs9sBiZHkStT1vXvIZBWNSBkC+jPH6L0hcVtQwJCep4St3FkACIBUAc
bwwZjtksUUFI/hGyAE/FtUBu48omT2M9gcAoRnSpSpZqA3QOCMtVa/mjpXyx9FRyS1w57hIFxZEg
1SXwjFt7qcAFK+gfApQMz0hoSKkULATPgr5Dw1yW+oPaCJILHwmWoCaeAQbagy02xMDZCw2jtExr
3JuY4LoFcqdHMtOtq9pVu+4wmJWvkPrUqOC0yfN9OC3+eTPaPINQDluKoTgUS99b0ZLF82xViHQW
2qONaGi6wwLIuJ2EGRvBjm56fmKhAZ/KKCjy1UtTb029pCqOu3U1NddK8jjkiZ21vR01z+e12gzr
oQ+rKZuUXWzv1QI3bhG1GbqGGWFG8Jt1LrG0+PS9OIqZzLbMZC2MO4kpLZapKViL8nyNPoQi/HZe
G+bc+YBk/X3O+atlEqVqiu8DiA4NjvmO7KorMfbC5olTFfBdIw41DYzXv1+0rJX0sJYReGi78ioH
KfRwrA+gftuJHP/2gr0J4mKAurEGI8lhCaPuD/2j/JnOPzyyFQNoU3AiH5oMJz1Q56jGdakSl9U/
JS/5WmYOIFw98Jb9kgXx+2Y5eS2PRVgrpx8ZSg8oZPjiwZdne3KHA/xhpEA2G4BKHsMHOfO1CI5Z
lBDfLJ+vRXOXqBblUx4EULUBdeXiVuCZxwyy8lTtw0N9YaDcqxJfhD26uYGr9WW/X+k7yVmhY8AC
Cf/+glhXZSVIkmx6JUxXIfjQNI3y2ch4HAxZ7sHlAe4NoPApY/U8TXKCsCcoBenCbQfM+mvRc2PB
/DlXsfRlNYPXGgmZQ3lVgPIwBj1afVDs2BWxOmyqBU+PTmUYv8E/lYu5yZKwwAHL1ItFu6TkqNX3
533Ftj3g8CK7hB5bNCy93xqjDJNAS7A1euMtvunHz+BONlzlmpWSE1vZE0/cN7ztb7GGBA1SuMf4
N1NRD4usx1hEZbf4ipfhCdE/MYzJ3I8uy/15HTetbyWMO22GRpPUzBBi9U3yhVaVP1L5+3kRW9EO
i0r/pw93qiLQ8kxGB336Ac3Qerzr670VPUzRyyfkAE3X0jGvq8Mw3u+WokUamZQAbz0A0GvUs7Sb
LsIArZDIbHPNMByENyXQPz5ACIALYU5bg71TvulAXz5SfzoZh/klPlj4Lwb6aiG+/qa1r0RyTqIJ
UosUIdKEtaqiE2SYSnshpHWXKRcYvUg5zuYXqw5igylHlF9Ne6WJgqRt/75Shbuw2jkkqRajKN35
8zE0bOmn6ZfPaL9+aF26U01X/136434W3CubERNmuXGP4TB/ABMwExAp5ay8EMzlo45sO8ZEihu8
oH1DTQ9lrgkezJtWTzG4YWIyTgWmyntrXJYUvCZdiL4htCIegeSKeVYgUtpDlzZ2sqSit9LmGwZv
zH8EciYSkRkYdhQCw9G1bjGMdwS61Ff0KWWO4ldHMbrApnvUZIyY6oqiI9zlvH1QYqJ3YrFaf0R6
/0D2HXHkwtGAwUQe0XztUpc8CdmyN/3jWiwXIqIpqqkWFWIbjEYvbuGHR+0A8PrdBHxIYUJn6+St
n4ackrNcKqFh4Q4wUnvyJzfM7daOvRRXW/Yda2vZ7MTrQkZkZh/vA1W84mE4mBwB/oDO1zbw8JUq
LH3EmBJBUgfa6Rv0RFKAHkT74rb4IhyLZp7+jEC+2CGF5jh1rYEXNiDQGT1Adyr2vbt4GXi7hdMQ
AvUo56wLaeqJHOmRC1wynyC3HnRucDH7FUawlR8MwFtw/jfM5t2C8mO3lhUVKpj/Ijf+rdtsHCL0
lsQJY8Bqs8gOU7/nr6ONA/leIOcB2k7Jsj6DipbphHcMIjj9ZT0MgIzCRFV1lMSdwR9t9b1EzgX0
FWraqQUVw9+t12Cgvty14K2zb0a3sdvrYids6duokbwXyV0XMWhrA7rAapLD4I9ec5P59CoAnfY3
BGQ+kqyRPYuePNtq4iWCuSrWusvJbJtlQbcHidxculGkX1P9GCpfBJsnksHdUnRMUyWplMhdCI59
ddA8JE8AZ5enfufNLnjKfonzuR/vXraYb4pxvkbpmzIYeigWly+N9q0VZQ1ESnGeM0PreCCP+H4W
3vXyoZAfxmF3fuFEIrj3dboElYwQEiIiXEOVjl5PZNCs2j8vRrBS/DRzEE9x28vQREKDRxraDQLz
8xL+xV/8sxk8jgh+0Zf9CE2sy9fY/2h6y3F0VZCIiI+uSB/mnFePQJUOmhx1TB/Q4IYp6kpRLVBI
sDP88AWJtKKtMlh0uRyS/oqC4pcIdkUkgvM/LWC20SIILZJs+p6F6SFo1SM1RVNFH0Ord8eEz60s
gTEVVg4x/XJdV6ldJD5gy22S/zxvAiJ1OB9AqkzKF1Qr3aW6NMFVQB7kyjsvQrTv3ImPyrTKVAmq
pIudFl+kSpC8E6nAnXi51Iy6KvB9izxJ5u3cfQv/mESAvN8N7sSPqS6n4MeC6Up+lN52iiirux2Y
/HMQDa5/BTO7Yx210CG7+GtuUr1c0BKJvicEmMLAhAUeH8OgN2lcYDJXuVz3AY798HMGXlF0rb1k
trkrvPRalPn5lwjhTRZ36qViCaZYg2bzbTnbQJAHFI2F0aEichijfOp/IsP1brP4MpEUofEACK2R
y2CFWBN34qc7mtsSogTQp4SY9Ja/wmuft3KBFfJT5SYZSNHrkBok98H8DbiOeSuwEoFP4NNBYRHO
3bxARAuHYEhfJzSt9cH3QBccKNG1YHBOQUnTaazRlu6mv2cHDEy+dZjuJjyx2Ay5aGJC4B4Mzj0E
KTEHeYAHCrov+XgZz1/Pb8xGwu69PXD+QcHDZg6Yi1MzRwfifu5Up1ABn3HmUbcW7JFw7ThXoRZz
hO5BSGMIuprDIirj0Pp0p+0Bmi2QxtbmzEHmu1nLNM+rfsJGhUgyFOmzHi/o9fxamsciFrQZiERx
PiNUVVNvmBfvu+/GAh6BVAII3jWpbrT44fyOCSyCb21V2q5JI3aUYnKZJidTFaya6Pvq+0CkJ0DE
zkGf4+pgbyIntReliNkHzm0L+wNWkc40VFFTWBCApqrbxe8OyG960q8QcLBusyucVGDiIoWYb1rJ
64Ok0TJcUC7AlC+1bLmYI6FXFcngfEIlzWpaysyuAVvmM2QJbbSrPdktGF+s/e4y24kmY0Rnicd2
VJdmVkC6CJsr3IyGsDfEpgHaB4cYzfUoI7cZmrmuJNq7nXLb/DlW6zvHYXKOQ87RbS8vEC+TW3k4
lNpPYj2eN3XR9Why7kKOTILhYMgAYgIDl8p3yqF9ajwDKZdmR91FUKIWCeQpEqOqMJJRwj7KplMd
xl3ozRJaQ2yg/rgqql2hG8qiLIEguuGLxlWVG8nCIn/jWcLYQrsL3C63+2+vHeM/RNxVIrPhqRE7
YyjCkcXO6OFxWc7OetFsBvFinf4D5oVIOc6baE2NDCHbwcE3jjq6KtS7wNefy0PhjfugcP9/BsNz
I6poMpuB3gWXP9vZQQMxjirbpmfcj252pzvRUYh5IYgWeXrEZSYFoQssht5jShMgIumldVEear8S
0phvW6cO1DNLRj/bhxFi0kzNYtaQFaKl1m9ypz4mPtLYDomc+CZ+UvZCx7a5fyuRnLOOl7yQJZRT
XHn3N75Gvgv89htjm2wxlySIEzf96Eoc56srOZMMc8T+pd2dpJ3ST0yGwmux1lCTFcwJ/wZOZKJn
WQR7TC6ai/aKgKuJOr1ffUdy3hG/6jeD0pU4bvmaZhpQVFzwNKIdqMVv6/JiAVzOJJrf3Q7jVoK4
hZswT6BETC+5guOq/NBDlZLY42tmU2j0IrW46242zcAYZahVZQ7jV038WcO7hTWFqJhXAwMDMuK3
eSdwlZvWsVKSRWGrmxyzQ+HY1FBSkkM7lj2qifJj20dsJYK71fpm0LqmgAhMnPiaE3s4bJeMU4IZ
PKoZggtn8120EsddcGYQN1I7YiGb6X5S91Xjt7Wg+s8+8SHcehPBP55JC9hRAAoihxFVDtVjG0MZ
dqPrjhLXNslioPN9lcKX845YsFP8QOhoxJOsSRBK04sgv6hFwwzbWeeVVsxvrUwhThapqivs07xj
szvI5VeIIsHIg4usOKLbqj/1AusT7BX/cgayWFc17Igp1pUauIN1T0R4eaJlY79fabUAoa9vO4gw
yaNU36eDwBZEboJ/JGtjlBOjgQD9mtp4f+1C4HdF+wTjkcI8ikgZzknQWW6ymsAGohbYvpiecK2D
9US/ACz5gu5ANCXkuxHtEOcfEkVCsYD5h6g9yCFw8lo7qkXP/80Lf2V5nIcI2XM5ixE/6fbf+NzX
1Z6lh6qdqMNFaOWce6gx+v7XMVquUQR8NDASDBJkV0Ih0lnQDRLciSor2+Hhm3r8ozlboj6IK+ya
cdm5swdSna/kbgKylgf88X0uIhEQOVweIKqvws6s2FXSogxowOE2CNjADFtcYR4A/cSfqR6/CwH4
B3QlxePS57CSzl9QeEw9FrE1YPFhDp4+nHeEgpuSR4mKwmXSaAP1ZtOVk9tluYiqR/MT6PjvdeIc
RyKj2aBjZ824ZBzkBKzgOeORy8BF2j40AG9EYfzpvGqC821yIUcblAvNTMgk0rXV1eCMuz8vQGgb
vAeZLCItLdupb/l31S/ctrbpnXL9WszEA3cnyiGKVOIcCDrKFknrIbCWPBBXG+nt/1MjznlUSzGA
vxAClB3x2UCZ8dJOu8GRfaAcuckvS9mflyiyP86D5OrYBEaATQq7zO7Dw6z9NOguKv3zYjZ6et4Z
IP9w1gsptDJ2qAq0uMLZg5/hKvkxo09u8coL4rDD/Jle4fdSubQbAIAlRS8hdZAuSUTspRcFhILo
iX8tB306G4qF9evC0s/Kp85A5vpbhZulqF/S6rluBdkqkQPmIfER1jQhxscjF7zP9nAAo2zkx2i2
ZQQhSWqLEswCA+FfzGkC6KMph7jevE86L+l/DeXVqArMcKNT6P1Occ6C0iQnc4adYqwWihd7SuIa
bucxy9BOkhuib0eEqCEIB3hQNsmSx6JNITNpv6kxooL+R6uKRrlFd7TF+YymK6RRYy+G4ZvssIJK
fGte1S4z+gYxTvRLeEVv6mVqBsWICEW3I3emJw0gdMmELWNz6wzHFiNtV0tnY4qpO7JeltTXp2O0
O3/EmWv68I54k8p3ByVhs8RBN0HP8rqad6Z8o8inUr/rif2pSHslijvWY0NCXWMxCKosAHq/SWNQ
ynyCMAkmuZLCPSFomQRy0s64v66H197y3MEb/YJ19uZ+6PeC1Mb2bbaSx6XCSK1W8hBDq+Xa2DUD
gNliD9EcJmGZRCCVigxFtGNcUBC2URlqARQEGRkQuAtwXT2WdHCH5ViQ71H467yBbHqSlX7cESe1
ESe5DHGd8hj1D3F519M71fp2XopwGdmfsXojTbmuDukAO+ydNAEReg66ZvWK7EbNmzyGxC0y/M2g
4P9Iu67lunmd+0SaUaWkW9Vd3eLYTm40KV/Ue9fT/4vOOZ9lRhHPn8z4zjNaGyQAggSwsJKLMfAs
bYM4Qxu4Y3QPZv9EuHdZuvF7lkX3cSVRpGPaAJEBQH2j5tGJP4KruzR2k535K+9ixpOHcR/aXEZK
3AJOGb8vn2fp419tkMmyTcyjHCQRjeil2w4PzKD1jj3iTHaLR9HUyVv+TXN/AU22Xn6RKhE0aECk
w1U0T8KkEFwhPPoYlf8PHOn7/tdkmRS0XJqmVMICLq0rJudUueTcsdDU+fxeJzBk5b1OJNHcmOkC
YxIOE/oOaj94lI/BQfQU3DMr3gxBjlGB/f09nDk1pFAbiAT+/FZ3aJVF7kdfK7dEScBd9ZCd/v/z
adbe12S7ATUhKSJFhYB5eVN3t2XBiUj3nR965N5LNKnJElbBiJoRIbNLcT6ohdMHpq21iteRF3Xk
pDWpF9jbMMZLKIky10ENHRRIehn6qzD4Q/FU9OhNEQ4cC9u3YJB8v5etqdE/2tBXQ9lHGd8Xyart
5mvvCb50ou2q2UfeszxP4xmXEUR6poYi1EOXn8rq0pgfOl5PBUem13a6lRPskJLKM7w+gDn8cy18
Nv/oae1fL26+voytvo+m5l5QU3xfkZ5mw42WP3oXWgEw4UQn6IOu0+Md7a1Opl2Hzi/72wnjihri
9dVVKi/EvDPKTxxl4Di/V9NeCSZOZiRgYC/C22Nx1L0FNMexPeEhVENGo+CP7OLhMa6iD6I5NAg9
5h06yQr0slfkUPD0KnqTn94STmXFtuoZaB0yUDkIFof3ui6VhWHkdFlRimtJxj2mIFu15v/RIr6h
MBY1iB1GnJZAEf3gSisScJbcFIfOXUBryben3/jbNzzGoDCLZQ5kekZWEpxt5ZU+huKplnIveqVT
fuDflLevlfq/iGwaIJPHsSoUqp6nwZFt5bCc89dGjfyO30dJf/6vzvANjAngQaqF8SU050AnKLX+
cIiPgo/sJKdUZfvutRKKsbkJj4e9Rm/nxbfeHcEyhAdShE52MeLZIXdkh0/Pu+2n3kRjD+awJGMT
ApKAOyJFyyFHFXnfZ8wrKpu2DTp8Pxqmk0nEe0HIeecHb3uoza1cRllmeWxS7Ru87Kh/E5E+AeW2
7KLw2B0s1apjqz02ICezjHPM5XTgqiJzNI+hNCyFCvjRLo6alzmBUzz3nuxlbv/MizM2dQTzwsA8
IKMzCnR874VNpEEOZvB8Q9j0RraRJrrBC/prASntSs38v0Zk5CumviHS0OPN7SnDBYUWdLS6G16i
mxCvHfNzCr63B44DoxbFWtxaSsZNVvqkp1KLcEc8pTeYLnhcUHokocmET1u7uX9rLNZZmlqtht2A
YPFo/KjQ49tZUFV/PNK6eN7ta8v/r8EYT5kVRMrrmEam8YMQnJf0lGu3nMXbsrkVBvu0oYJbkHQy
BBIiqzimB+2ZVgXon3unv4C53BnP3LqKrVN0Dcl4SGExJiOhpzalGpZRp1LbkYdCFWvCVNToJHCi
YZ4VsL1PC8kwqTyATop+clRefpYZ6TYGES/IJDV+f+BeYaga7Kgky3oz4NYMZgKs6uApXvNB89AO
bsdX8jh6oxO+3szmY+ImPgak728obz8ZH6rpZSNLC5CbKrTVtrbixt1H2EykrveP8SqYZKCMSUKj
Lhzgl/RQXqeAFuKcktbqsJr7cNRj7C0l41GipRwbWcHuoXxaTO4QKzmTdIhSXv0Ub8sYL6LOappX
ARYOTe+2Sb71cUhrBwPRUlUvyf8kG71eRMaRaJnRpYIApyUF17z+Ook3CaY7hx9iwQuSSxIdZPMU
Z/f7a8lTDsahYJJ1qSwEa4nOFEG8r7X/N2Ukwbzy/5w3BkbNvz9vBFPI+kWCUKT/2A5XxbgJ/v9D
Cd9DMM5Dy+UKQyQgwgKarDrMUefu7C/SrteFEGxgFcVBIOsQopieC+0ooZRUHp/2MTaD4PVKMaGU
lLdTq1WwIdqKQOzMawdMI+zRYIXmutpqz+EzB3H3lIRYjGOouiZDRxcWTqmd5mLimCwFMGwvtvkD
TCacSG7/nAQa4yM6MYi7SMYiUgdYICX2mru//ixd5ZXj7qo1wBgXIeVTjBlCAMsLt4tva+4huXti
AYDxDYtWNSP+6G4JklOidK62U1+572aXFpCYDo/bjicR4x2WRJPqSIUz6kbfkC8t7/aw61QhEOMI
6qEuwtSEMkzNQSmOYACzJNUKuu8cpaO28lvnDQYdxiEQzADU4hALN2tWg4c1erUkF9owUnrNlZfP
o9uwh8b4Bl3V8DZZAQ3PsA/RIFpoKXXjorlrs9ZXel5jzwbN0Ttf9GoEq7uE3rVNNKYw4rKyQ+El
Lo6Z8UWEYjTEMuIzGq7tUue48K37y8pxsE8eYzNNmVJARpncaJNbj8exOMiSP6D5bNDt/2EGDMcf
voZXKylHEomCpEAXy8aSafO4guEXeGVu7PmO0ts2VvzC30ueh3zNqq5g81JQ63yGoFFp9bNl+JU3
HZSb+Va9bb6Ijnj4q2gbusp4kU7GBJOGRsIFXlsW9Z9wUpyB2ByL4Fj2L7QRRB0HrQcKuoJpZ22C
jvG5slpP/TajTx2K5GR/i8l4E2MmRj3Sa+Box5jyfuh9wRWPF9WaPbyZovT3T95M10rKuBdc47Vy
FrF3VeoFsAXzVPOKEzgejJ3bVqWC3pAcEBPoEqTAyqbLJH4aeC6Fo/zsRKKsqqNFp+dYpD+U42Or
PZQyr7SXd1jKTMRR64shTDTELcP+UeorK6trvxOQUMdQurFernEkBXa71DBvTKCRh0OWpB5HMXkL
ykQkaYaGX0HEj6AMGM0jSDfuQ9f4/i0/6j/oRbDHExYvHcfDpMaysnGlIHkoSPSY63SnKa+lgIs7
qj5aXtTIA2LCkawoa8xohnCznsAne7GMeclGYkXD30XAMv0hK4nkyezjiL5FCF3kyqY9gNNynnjz
MTdLSlYGJjMBSWSUXTTpWDjZp44x8drEKVAw+J9SRfMSgqmtLJ19HeGtIuNHIrFeGtIAda6/9rIv
9o+t+pCknJdNnskxzqM0hTJpBaBoY40TPL9NkGUMy5znFTkBMTtBIq0CMnQ/kwe4VjrhqXLVl5+1
WryiDo7TZydJDLOEKiOaRq+Ea9ZekpQXblPj3Il8FMaDqEOqoEEGaocX7m8BNCK/zppdO7RasPtc
+Lz2UrrTe3iMszC0MJNmGvmMYI4Zyy+d5Bv9Le5lllDaVXDY1zuORiiMm0D2qgtFHdZbJRezOITL
XZL8QaplZVAs2V086oUW0webMvkwxqep/9J2HIXjKQHjGoosLsDPSq0nPWnlITE4drMd/eoYUimr
G1SVhZ6BcXPu8PLTJNdg0E5zV3/SCIZ46Mad3pnu/qb8JkB7w2N0Lm1bsVxy7EqGufOO8NLiUiS4
gTc11uxkB3764TcPeW+IjNapGPkdJhEQp8wO8Wj4nQ7MpIPMu8aKBJTAgBWBO016W/neQBnlm0jd
DFOHZdXx1iB8j/LTJHzjLOX2NekNg/6G1amhYf7V3BYQLET+tFA+9olsaWpvifNZb+9i/SQHl7y5
5vmDEn3gYNNFY00ZpMGYuoDB5hoIt95jC8lMklrUQhShx8Si5RapvfjiN5zErnjAMFyOMW/u4hqQ
0ZtEjLsahAihE5vDZIFBbbZRxDLacoSWt0ruY6ue8bYTjFNBAyLTTkOZHEmrjJZM0vYgJWrsd6HM
jYC2dmH9wxj1kkypnIwGP4x2N4CSpPfjK00lNJaUWoLD6yTb8gcGATckkruiigzN+4UPhCgkqkBC
RyTkkDSTm3W8x+At3TUwmVczZNMEjSoDYQZ4z8xmQGjmVSR2Z3yIeIWmm25ghcE2TWhNI5dtBoyf
44Yju/QNxDzfkUiDG0Cna246HJXd3Kg3sdi+iTxOw7ErAClXtuGroIdLCmtKbHIr2UVoRSfz+z4i
Zx3ZtonSKPRlpDIqwuchv3bBs9hwjvAtCAxkAEE+nqrAfcpEdKOKMYKyNocOWrusuFOtQfqs8Chq
t1RuDcIEcOJoaHJlACSUPzWVozU8R7blTMAuCZ5JyoMrsy0fdYOYLVuG0FHvaRQynbWHyk0xQhId
NAUoi7npjk31A2s9yOsx7BpcgYz7asIOpGFtH76WgCCNi4LgQbeKw+zNF9SA2BVv8M7mbW2NyPiv
GilkE3PJsYhfJod2Pee2dqODs6Zwo3tesmxTLVbiMT5JrQJznFWA6agTLx50zNjmDb7bdMhrgajW
rE6ftB2yAafNT7/X3NV2DVdxDksL3azgBhQeo9L+kwaaNSaVe4UpEmXOpR6KMnfkIZ3ToyRV9r7R
bir7aumYeEtucwN0+VQzUk9aDspw3P8+VxEYkw2kRRzVEQCDN9uL85rHdKQbqgj8eZXcXWJsl2iZ
MA5Kh6QU0OIHUCPf5v905xhXPsXtJguhgsMRcNOaVyvIHB9SnookbSCgeNK81BUeMBvZNa8jiktQ
U3jDm7LCE5HNRZuhmA0yRu7inYr2cWE47GSTY4056P0xOqeOjokCFkdGjpawVJxq3Zkpasho+BPd
CdZ8RffOQ3Og7dyB1dwnn+vnfUQeIOM+MEEwb4cKmm8ud3H61MWcB+LN9OzKtNjc8ygnS9l1AMBU
REr0eQoOpi+jB4mO/NmXheOdTCrryorlqs+ngZqYWV9RDSxlH7gPKhvLRUQRM5TAbY1+D3bWQ6kI
dRulY4ja0i9kENwxMnmpWLriTAS8hmDpFCctiYssxYJ1oLpUnNIvzuDwtUEEhaiP9+S1dWC9Q2MO
LI2ExhhEECh53Z74JKgAHD1KwkDQNzPaJifi3tild4iMxk0YCIaid8g3CVdMlsxK3xQ4vpAHwRxT
ZqlNUp0DIo+fEx199W3oSrw039ar1ztBGHULB0z2U2IsHQF30uwW3tRZ3TOGMeGdI7SrFNUHoZd+
3dfxLTf/DpU5qjJFqTSDbhj1SpS3q7TNm8pFtaJXXLm3I7r9e8rInFrqlBVS3AON9gRTamB5tDS3
d1CDcFJ4NJ/Uge+BMSeYXkYRBrS/6mJ8oAMmRo92UPGCGI4Na8zRpcWtqoQqtKMldxhgXvceZ4t4
i8YcVO2ihMNCo4lOsV/TG/b8KfqC2p4TZhE7+2AcVWeLSaMma8OQeosBfBJp+I+miVaDTdpH4bkJ
9lpeijomgTT/0Tp0kjilLdjFObPohOXYEx738ba3SMVQJjrwAfQw7z15o3WRRHocg1roN8qtwBs4
S9X2V017+z6jAiHGVdSI00PHMJ5VYi31aBsdMqT+vhi/WTaUOpqKImkaW/EopmHQGvR07bzk8ef4
CNXJftA52K8z6Djlc9vL9gbHWKuZlTlRDMBVpm9Gj9nI2ZbXdf913d4AmH2ZST1MQU2jPgxloR2W
qE+qLLzRXMl32hnbX+o7mjMMS96puBH8we29ITM7JvVSPCw1zvbskh1Ft3CWMx7eQtCBmT40sLB4
jA/bKvIGyBhxjzYmOR4AWGq6W6bLAWU4XhNgLvuQmi/7erJtxP9isZFmOOUFqLmwrKF0XcaLELiZ
xqG32YrD1gvIRpZpgVnfQgh5NMzx0Twc9PY3eqOaz3+QuX6HxBzwytKJRjtBC7W2tqr6NptwROZ/
uWTMEZ8FUhd3FZasFXonTlRnbiJXmmd3f2eoQu8oPBtSNoaQNksCGL1xZ+kMWuBSsJfmtuIk6nie
wmSO9aRMMYJUptuDFtj6Jj2ZD9V5updOEZ6ug9CaPu0Ltn3Wvqkc4yrqUOvjcQZeMyWy1zXDcEB/
PQ53pQkxml02vEAP7tO8DDAxOucoI8dPsaOJYiGoqygBeBdfSHqXqTw/xQNgvMVgptWMaezUT/2k
Mok+4CX7TEcayFZzTa5cCkiOuzAZd0E0oa5zes2pXkZQFSvPSooyYvUutqunfLAnP3IRjnaWdNzf
x33XAbt7f1K2kpiVJn1wMuOLKnwYhNoSCGe7eBjMHaGN6zFSKYYeiRihIqLhQnsMpZlzevFgGL9B
yqHM+xgwYXYXxpfQvJdlzmrt6wVheznbQBnDoINeJN1RL84Kl3yDB0D/v7qCokouQVcWdUugwqKk
ZQOmzn0izmsruzNjcskDj7mat2z0/ytIQip9FBpAxnplaYWl1qiK+hPWiJVTJ2xRoyHVWi3RlStd
9Pd86f3kVrBBF4znlwY2pT7jP4d91d73vYQtc6x1eag08hqk9ceyao7CjOmmc+o04u2UNN4+2r4B
E7aTM1EREhJ6m+vA6ST3la3JpZU1dpq3HCTehjGuIk9NszYLLOUcXifpC4ncMf47U2ILHTGoMlfB
sYtnCsyvV56J7A7yh/31+s1F9L8nCHkNOFZ6l6ZpbQgBMKLj6Iou2DbAGeVT9iZU3aO13N3H41jW
689ZwY1jU9UFjW1l4akr/omrhnfHof7l92c9eT2iVwhak0+6QR9Qx9lun9BNaWMi5QParosbyice
cATiHPkYkfrecEM69dVALYEjpa9DTabDmFi5YP1slw9fCn/hOPLtIFBC+k0HaalIWL4SEsiNOlIl
b5zJkRzJSj9Op8nF04HPs95NLX+DYmNaRQqricjYrzJrLS21FbTfyrGzrxTba7hCYY6mUWmWqdKA
MmT28pLfoKYXvTv1S/ak++KFtrRwADfVcAXIHFKKXjXpQNXQ+Eh8bcAgIWT8QUvZO+1lvMiX/2EG
4ebVZwXJhLoBZmTnigLIV8IeqOXyTAk+dR/EkVZx5XUL8TaOUcuyr3SkcAHXFLeZ+Uk1Pg68HA8P
gv5/ZWlp0NUZoXk5o8/sTDt3TWJNCsdB8XaKOvwVyJyGA8noskWZaI1Ka7UVT/t4EMx1eAwF8ERS
F0hfx8bFonOs0qv8CWWSaJ1Q/klokmBfAbcgMdEe7haDYPH+zECm0xLO9YjZ24r2JYs+FXPGEWpr
b9YATOg8La0e1xIACBqParO2yNCfpUn9kwv9Goc5BTG0cdJjETjJJX2iIfNyxj6Ffn4MXjp7Pv8B
9zx5w9PYQNmsOz1cBuBp6nys5tjFfZvnHLYsdY3BeCOlE2ui4BkTdZCBjw5oHxJV594b0ElY+alo
8Uhrt3JUREFnk6pLIrLOLItoMujNILZpgp5MDISeLspBCezxk3xLUO6QO7lhoTbpTyqE36EyppWN
XT8qc4Jc8w8dBdyFNxyEJ+Eqe5StiVfct+nj1zIyKj+kWROYEmQc70dM+UCLvk3uxrvWoW3KgsOj
OdiysDUcYwCo8i/qni5pFN6Y863GuyPwvs8o/iTjRbDM8X0xPSfiQeZNXqfLwYYxq9/PVsAIKK1P
qzFLUCE2+S3qXowvkqq4GFZqRVPp7rsj3uawxS8ZnlLrtoY0sk/ZE1AoXrljguYx0QMP60e1PCmP
+5Cc9WOrX9p8GHulhvKN4nXqn8KBEyRtXQTW68cct00SRXmQYf00sDQ38oclqaw+Ag0q+YMDag1E
BV0dUC0pWwxoxtKBmd+uBtmik47214onC3PQqjGB8SR54kzBaaoOC/gYUO3Je03n7QjjDmq1AHGh
CUFG5VSEVy4Rw9aRtF4oxgEE3QyqoAI7QoJLMWBM5LlbeHq8lbNRREWlRRiSBqbF95uBwZ/R0MRY
qeRC+2CWg6pY5FJfqOOeuK1aW1eNNRqz9fJsooWiBxqduKmDd4EI1uJPtuA3YAS1efRzm3e1NR6j
B1lVKqDMBp7qh4cRc1DsV6bdH/SMqFDcNdr7eretEW+ryWhEacZRntPV1I3FShqwcnEuuFyJGJ1o
ypiETQsEGnrlh9g1Rku8U3za0qmo3HGe206VmBLosTQFo87fq0dZFJ3YZjHg5tu08qLipswXSw0e
BYnbTbGtim9YzBUjT8GTUU7AGmmXIlr1r/KxdYJb1ZO5M0O3N+oNi1H7vqznbKbONJ3cdvI6nmv4
TYDyBsBoupYHTSHUECa6DA56b73G9FI7OzcuXp1tIwBPBY/o+Te68YbJarsaBCYp6Ga9jrbKPHJH
CU4pIRd/bsDmnRrDfRRkVsFs8ktVaz1pUScO8H69PYM/QrWlg3yXHqODeOCFQpu79QbFHu1LSBqU
awBKMR/DHrzSvKB80y+tABg1x4wz0ho09hHvZ1vxMOYnBf2Gdv+aYxO4bzrbOyWBCwbFkvBPbJlp
nMS5mIgVWBYPs/zYHOlYmsDTqyfaCBhza5y3o5UVHhPblabYK7IOvJ9eHuWZTp640ZPpl8540EBr
xSWl3V7SNxGZcE8fNFPJkgLWbA8OLcujFZrFoTyWTuHzUm9bPcAE02j+u6Aqkw7oiyJTpQloxWVy
0EV9CK80yReduA8hHLlURlVGJSBmHgMJN48JA+Qkq7RRdzDh6jvdiNyBArytUxmvqNVGNY0Dti64
pg+Upgu5FKTHJLuzIze6cu/2PPkYz6jl8RDXBfCab7NNNTNwlJvGTW7oaLS/Xk3GTY5d3S1NitVU
r72L4pdz99X8SCz4SB/vg7xC/G0/8qYljINMlTAVgq5MkNt+qRbTzlGwuR8A/MYrvkEwEUA6qiio
VSCQcZVtwZIsxAI3C8ZQg4eZlzvdFEfWNcQbJqryfqEPiPNiFjv4+xcF+TfQ0IauigelexSjNlb6
WKI8tPyTaQnk1efLeEYVAf4+Ikii0VRyuaEhXNPjWqocMMcLTEXV0wS+s//Bd20qJJEMU6VdGhD1
PWCnK0JZlXUC0uKot9WTionizbnIUfoFniL+SycV4Jd75Bse+4BbhVGjZDHw5tPi0doVw4meG9ew
JJAUBbb2yNGYDflo5C0qOvg5fq35MbOux+TgOgYv0n8i8CMlJQ9QKsqfBrVVvPcOjTkJ+i4aW0kC
WvPSOcaJPOlfcb84FghM4FJMVD/i5frrvogbt7F3mMwODlrYqlIAzMz82E7HqL3M0l3C6/ndOlTX
MGwv+qKWYxYsgPlZt4zETG114JJrj8M19Lg5Bc6+sT3p06TJXZw3MWqclG/xIfMwNO8kv9ACUr4V
bMTh72SjP2Z1Zy6SIuulAbKZkenqBM+tErGnZLLzsLKLTPP2d2zDs7yDY4xc0dEeFiB8deTkNMiu
IHJcF3W0jI29+z7FX4mDqR3SgBG2MbiYv8njddBexoBXFc3VB8bbN9VoNk1P9eEn60mO0j1kzyjB
WYY2GF5F4tZJ/U4oxvW3k6z1SA5CIV56kGhTx1idhX86VzhRdrP4eX+PeCpB/79aw1QuEznVAdfr
hVPMaPgVbkRSWCQbrFLkvX3ydozxG8ScDXWmxqWbxIsj+WqqyUlXZXdfqK3z890iMr6iQjtHOmSw
qomgCXyo7Kx0k6C0VMy8H3/06UlUj5lwWkYe8IbbXwOzfeiiPBT63NDd83qkdVMX7TfVeXjlyIlv
81teqadEJdmxgV+60aUCZR9GBXbLq+RNR7xVWQ0dgp181T/Kt4jMvcwfemv5nvPmfW7uJZEVVTVl
XVZYz5Xq+pIS6o9DNbfbOHDMPnV7rbH393LTiaxgGJ8liOh/MKjKmPm1NTGe1d///uaxsvo+46Q6
NaknkJXi4MxCK1A/jP1VrB6rPLP2cbYdyQqI8VZKkBSLnAJIue1dHeTuCoZtT+5Pandeu8+mWa/A
6OatzDpRtKyc6ebUZWg17TMR7pvo2kQ/hv64L9eWGsiyjuEx6HyVfpnl2c9ZImsiFLDFbC8DQ/I+
VZju8ncY7NJJjRzIVMmTMEN9gXommeiOZOFd4Ld0DQqN9Jai64bI9qcIMUpmwjaP8dCnlZaC4VNa
aJHvIWZp0JexnL638HZqc/0Q6SuIhyWissXahalPAqbLxs6iOGZrhcbBHHlyURthnYSsYtoqbR1G
KTWj46NoGnmuFAidLpI3HFG92lrly+xlh+Lanpfv+7u1uYorNGa3cO2Tkg43QKeprmMcoz78xz7A
5pKtABjlLhFYNwOeqJy0uhGKQytf4oTzQsqDYE7hItbiXiugcU34ILSHmWAIX+X9nRjM0VuY4JBo
dYgxaA95dCiabw0vW7bl3GRNkzB2Q8bms6TjmTKKhRCksSMNL830LZWeJvkFD24c+9zccdTna7KE
+xWRmQ0xa2RtWyOMUdo42kTJnUT4g1wMfv8bBLMhfa9lSltE8J7o1BCGp5kchOmjIX7c35NNLy2j
a9swJIICAbbhLo7bWhDkBO4MJYjUA8T+cvOzdzawecm4TS1bgTGWomlD12CKCdZNvJrLDIKcyiJC
ydmdrbNgLRKzO0Y8aSayCVAC1Z3L3AoVTAtWvunJXT7nnNN082a4BmP2KVRypEtGiFTPtnqfY8A5
3ramA3kEA4YWIQ4KXy+HvBwNbyUZW8qrQYqqGbD5cpUqRywfx5hjrptKTjRQa0gqMlxsE8+SGyAI
HGCui+kP7aXj2epm0CqvAKgXX53ZyjzoVVlRf+DRt87CCY4T3o7/l/KyrahxDcUcCFUxTmNO4KIH
j+ZIhgMdusGnz9/elbclY/S7aRYiCikkUkGaPMSWRLwletq3WN62MNqtJJgOpRR01UJ/yY9FyIlv
6JXkl7NztSuMQlcY37X0Cb4/F4k1ZjdSdGvMk1WJh1RAccg/+9L8xv+8LRmjyHWvxMWAQRHYmcBf
MMBBv2k/da55Eg8ktHjPD9uLZ4AoBUeEpLO0JaNZa+EQIvgoFU8Uz43wY1+cbQX49/vsdUifSadr
Q4kXAPFWUW7D4ST/QbEuhqDLKBwSMaJJZEu6xEgzwRiPIy6Q/VL60ICFvPrwB1KsIJhbaxTqchPL
WexoxadJPZroSajdfYjNjVhBUINd2X7eFoGpKpCijf+Jc09oPu9/f1uv/gVAwug9AM5tuRpeAVza
jg+9eoiPxIoOKYbF5hz2qs1HjLdNkdiEbxBgdsCkQhzaFw1Ku9s68UXM0JTc6WMaWYGdcIsCNlVt
JSDjPbt+UTKT4JSbvjXgMce0LkfAXBA6O8u8B8Uo2r95zJibXnQFyXhRoeimoi+hF+VymJfENoTF
rUxbTl9GEWUB5XdV4Q7Ipd/8xR2tMBmXWuqKOWsGxGywts1xvKYfOwhZPPzscOedqzwR6aqv9NIY
R0nQMSbayY4hmopNd/RU73/IT9Hd2ROL8bKNkbSpokIs2W+OqVteU194omGXiKQ9JuXsWwNPVxgn
Ky01WuzAFODUxCljv27BDcsZo7Vv0BLbEKEqyVzEHRZOTA9Rd9fyLii87zMOAyZHDHoRctLQMqK7
KeYcq3TBdzbklx6IslOlpIAFh71uCZJrojdGKv6pM17bOkeQ16hopWFgoWz0hV5RuvY+L72Yx77N
2etXx7j6vtiMvd6NdK+Hzhfr9IAqfuSceAQ1PAf76hJXOAuSgtI0Qw5Kko5X9cP4ab6dMLqkdIRj
JHA0mLdq9P8rtKQQlCRL6fY0ltFddYOz/bzvM3bfKkNQjFR9l/o+FLyC96rHXS7G4IUqKXtC9avz
DH865qfcFu/6l9exb8iocpaLpwSMwYdB0clyBzSSSm4ZyG4kiB7aM519v8KViokU5q7Mu7AFjnIL
1r8GI3PQBPN5hli0hZHX1MOFY5xALE9hN8uA06zqYpy083QYLMXXfyRW7PASxRyVYBNjIXxm0Esw
JBCxn8Wq8Luo47y68OIG9k1Z6EzURVO1Uz4Y94qH4Y12+BGM2rQyLfeIjsiBs2M8qejBtDKkWUmH
XhGBiLal9OknH7p5E32dTslN8EIHK/0BgcYqYJVkJmqISznLW6qLmiB4Rj4exYU3M5LjvGUq9Eqo
UdKnRDOxVXH7MHfeqNc2aj7nilenwDEr9t3HGHQBjffAEXq/Uf1B8suOw+W6/aDwFvCwJMyzOpKp
oX5Vs4jfoTwBdd+I7GpH96ubwU9Of5jeXoWvLCOzYMrTmDTA7E+9S8vuzBvtHHmmXb8YVmgbX9HM
yyOv4iki4zpApyFlJMNaDqMEvsBPS8x7BeZpBeMt5rlbClODVMkxPpSnIvGywopTK3CG144b8hxo
fp8idc9LonKQ2WtgkhqhFoVANsWnoPjaiY9RhX62LuS4eZ6ysNmwbE4IXvUARGsXp2NrJ7fT2bTj
I9226aayxz9KoK50RWEciJ7ndUtqamvxh5l8VQ2nwxUU5UeFwPFVmy8Rb5bAFlmPSx8tBY2UavmU
mY9ldxGMxgEflDWZH/BkxVtMjkayTM1ljDaLeIJrJDOIeDD98Lzk1vKAFJkTHdQznPQnXuqAd6Kx
1M3oLqrrMgZmA+qB6AWckzcTxtqITvGZsqD/nfNXmCCEdEtXZAr2jtLkl7T90Yn9IQctCi0dG8/G
A88SuAIykUha4tLY0mvqeAp8DeU5ruBidPpTGli5I55lnknwNpFxK+asK/0IumpHLlMrTBUrAFM+
Zxmpiu/cFRTGsXR60KdJA5loNTlIND3Qt3bWiNu+eMjs4U/olNYnKFumGc6LoVU0dpQ+iA1mmNCe
ptQuvwkfZc84xB6Px4tzzP1SrGmWbTPS4xTccpaYYJ759EE1PnFWcaNw/Z1UjCMp5nTsywVSFZfA
FyzlEF8VX/AVW+TOG90WSNMVGdychsr2vYVmgz4tGvSo8mNuXKrkOKe8UG5bKd4wGNtKizTXpAwY
9eh0F8qnGTjJs4A6o5vSGw88XrwtPUdPNrhqDdlA9paxq2Ra0izXJ5qwE5FBNQ9CRJz9HeJBMKZU
a0scpN2MU0z7xyBf5T+pvEcDzZsMjB21A2a/5w1kEM75jAGOeDhzDPCjO5NLW+h5mWeOPAbzJNgZ
06KlFeBI0Hlpahwqo+Ys2ZairSRiCX1nbIoYhoAQCz+T0Xmo2nInc/wPTw7GcERByZoiWrAv412t
JZbIjXM37yVrOZiYfUFaZpEKQETob5IuNWgDiaPcj6/jHzOfd0rwlo1KvIrfjUCrEj2HpinjuRq8
Vj/qIS8apD+ZddprkehvWGGks6qjvQQYEspRXgkDP4qFTSILXWioa+tUZ/nwV/ZjMB5BnpZZWgog
LvFlTN2s4lwVeHrAuICgnNVgovpspIcpOZW84dq87zP234RDh6ZDfL8RbrX4eSke9tdnMwG43hLG
/gVREsCrAQBUKNNTDUPPuoMRWb1s1Z5w7HnPoByB2BrlIDKqjKR0Q5YboXoumo/7Am0FrCt5WNI0
lClPfZ5BnqEEt850UlRXrdE0FxbIdD9KBc9sNuVBasOUDFGWJZVR6bgMVLNqYaVjcVZLTzQO+/Js
miUGuMs4XoiosU98IIFrBZUqGN5CHGH+LgT9bVcMHMvcXLUVCpVyZZiF3GWR1g44nMXTuLi1blqB
/nGeH2rhGrQcm9m8MaFo61+ZmDUTe71f+hloyRGx1OTE4M31IlSrq6A3OZIX0TFTJ/V4T1fUFn/x
PitYxhfEulHPvTEiZDTaU4Hxc0uRO6gq9ydDP/c174jg7RzjGlLwb6WFCbgp87TmOUufw/H7vnJs
RvbrlWTcwyBKqKSusZL/jYIzlI2DuorSriufeM1s285itYKMs6i6ZVYiBSKZB3JvnBAufjQ+tBfN
bnzeZm3b1b86wr78pWT4P9KuazluZdd+EauYwyvDcGY0yrIs+YXlyJwzv/6u9q5r0S2a2Mf7eaqI
QTd6AY0GFuYyYJpZgjvPd3NIhL7vd8dAURr6rkD0aaIsgdsdA1MeM1nCfTmQ/FB+TCzHjIhw9L0K
v4vgNsc0MBHY6CACXRJ2MqEoTSReWN9b9O8SuP0IG30C1RskGAK4rU+icNAsL86cpHP3DW1bFQxH
UDEJHiTJ3IkFE/5iilklOJHp98phyAk3vWHITJM3AdzZrKKuk6cOAoQjiwxqH62Ll/wkumAdP5D1
7u+vPb9L4zZfTHRLR8kQ6NCQa4uRZlDvjHs4iX/RtsL++O+g87sozgiUpZQLI4JiZf85Nmcnr5Gp
EWd7lKgpjZQkzhiSSmgbYWBLODzKxlWhGHYzYPSw9HnfFqi94jNr6TSlpSli9aRH5ZZNjwu94gsK
wNMLK1gVqefgjUD4tyXkE2xlbtRpr0KefG/cLq6CQoLUTy/DD9FNPGRFCVvfRoZfpsgn15S0i4dG
Y8c2vF2iQ9s8xebT/hISx4nPqgnDnCPfi61qxdMUPc0J8X3CFPgsWp+jo2gysWJFKDqFuHjyaKAq
O3Pk4LSvyUa3+O+bwyFDqaejqTRQRXmMZLSL9353LNHK58yYunqSMY+0P1Ix1wap8e9CObSII2Ow
ggX6TUhbgxctBvO9E3qVhBS95bOc1mQ6s9s5FTl3ZBty36yDg47JHMOkTyBak74b6aXvr5PmSzj4
ZI0RtYcccOhlI+VSw6xeHmzBKuywwFyfwG+XL8QWsrvqDkTxqTQtFyRjmdhq1q7py16M9OCsoP3M
uO9Pf1Og99vm8Zm02iyzcFBxvvTFyZRTtzhTTzRpEeeLT571iYb3LYmdr/y7GN/IAhEuU9/nbv9J
FI9to2PFFGRI0BeeUUliAoNU7u4v54tSRgoEqJ/KzJYOQmCX98JNcxyceLA75AIQxNqFQ3JOE7ag
Ms1XFwGjnPFwJ2Nz0mdGc4KpN2gYYS2d+lV8oJCdOEv83UmJY3EE8xGiCrQC5hhehpYFMGu6/fIl
6g77Vk5tGQcZlhDjbY2taGGeivhJoOY/Ut/ncCGqjSDQR+gyFK9icmOF9/v/nwJalcODMeqKXJLZ
Kf064I3VZoAnIOWdPWPgnYhBaTEZJxEQxLemKFrejrEFYxCL2Zaaa7RfuVX8qFPukJDDz08JwyZs
awZAZvltCC/y/NIluq30VMvA9qlCSb9omuBw4OvszaLByF6xwx5Vr0NxTJcbhWJPoURw5ycPu3oY
jZYhj3ExQRTbZsVnUIU/7FvD9oq9acJ5XSssJHUeoYmkBR+XVkajFSbYRWH/0Cnlj31ZlErsv6wg
Ya7kuTSZrEBMzuAOO8TB9BhYVGfKH8K8N524EzSC/1tJJSyd+WmxUMeiHUOvs9uvowVShcyz7qhA
7w+B7JtE7kipomTqSQGJmGnzNNyywZXTQ4Ppo2jPF48DOfjtffqTeb43eVyE3nYoKLYSrKR8D+Ke
k3QUnNhJL5hm4aHzmsy172+cypffGmMuVYkA9TLpEqRuGz7goX3fNohNw4r9bhyDrHSBUULGeJ5c
wa4OvWqbrn6p4LVAOmBghvBxXySlFed7x6Xpx0mFxCDUWsxPUTs7D0M4xU4J7H1RhIGoPPk4eNr1
vBawYaMzoTsic0E4cFd5rD8ieCCZYPbNQxU57DCWWTeTHJqhDP9eAzHfjAE+oc0GtEledE41kl2Y
Wkv2++poY+RD3fZyAwvBPaEyc9xKJTzuE2C17Rr/3+xVnohcEgpTrCqsYhgH11kKOjPN+q92yIGH
Fi+KnoWQwboNwUx6TJ3WZUO4QCfiYgQJIY9aOA45Ggyv1qSqB8y3pZ+ojb+0+W0XNEScSYnhAGNU
SxkpPuxPlyFAMlMnbkynNxRv3873vQnGYP5uBlNad/VsQswiLH5hyafMyO+TLlHtPrD8fVmESj9T
jCuTawR0jkc1Vi4U0rtiHu2w0h9TsSWOLtuA93eaXzb382SvxCzJpMyCApXKIrZVEL8Z7feiM2w9
vsXEFrn432dzr6Fd5dP0UyxHmMqKs9s3IKqqsyd9GAngYya8pxIHD52gjWbYQUSrSbddprlpoH+Z
687JNdExm9f9fdq0CR0F3TpCJTw9cMAeynkwqs2A1GL4eakaeylumvqQ99/3xWxiw0oMh+ZCOjdD
asIc6hIhbd9fFelCXKY2LW4lgsHuyhSCUUY19sRE1F8FaCIYL5JCPWlsYvdKCLc5U9S0UxgDf5LS
FlFl0/vDR/0EJxiBITI/GHdkDpOSyNReqWUMYi2MGGjotGiuAY+/F7jZF9Z7wnolMmeminqoZeTC
wL7v+iYYIU8pboPhFbM4qvBx3xi2o4nVKnIoPoD7W8tlyDBBLGGAMSz4ZhmHAcy0bPwkSnFDydsX
SWnFATmSZEGa69i3As+FeXxuMTi8VakkGbPid0d3pReH452iiAmmHgnOXDn1M5s3HWJYt91ptuUH
uFjXH/+TVjzr4Ii5ymYiQ14ejk4dHbP+Qxe9/DcZHEAkYyRlZYC9auaDLnxXluMQfdsXsX3nfVs3
nji4NKc8bCXIWG51v3r6h4mvCZz5q27r4CULQFzsEDKJc8VPoE7bTh2TAGtnPIqghuwiW7ixHB0T
qCWvj+y/zDevlOSgQ7ByvcQUWRhHpj42cPQgmxbtoKVIRwioNTjAmOY8KgYRinW5djIq083QFUcs
HmHoBgcSgShpY15iw1hxI6vfxF3nlJ7Y/QatCMRWUQpxaCEFumbNEYR1k+oteuAWIlWqT8CDwcFD
OWULWmMhIg1udPUObFUhVYG16dZX289hg5jXmoL548Dx+ipOb4birEcPcvMxEb4Sm0OsF197NaH3
ZQFZEJIGtxJGAcbeARnFq8kxbdnWnOievF9TAjmIsHoohhlRLCiPcic+osfOyR3lpv86oLm4ui98
igme2C+TCyeCSMFkpQoSFeU51hswm5ybmPD1lAwGICvHK5rgSdSbEVrNd53wWRQjx6Jive2b55tV
mGxpV0IifV7mVoJV9Ofi9M/sv/Ygnf8h7iExj9ooDhqEFNR6WQkIik5DdiieWpuFE7WrBV71LHns
lY3aKQrb+cqsTrWmWukYHNXukjnRk3LAnBQUzhuTZ1S487IcDGWS23unSTLqNcGmwPeed+qMoZRB
DceIa4FZfccznJPMT/sHbXs1fwnh30fH0FQbw4CQRnwstW+5TtwK/7B0bwK4c9WHfa2kGQT0iFe8
9rOKQtfc785LxF4H2LtX5FErJ21fCN6EckerT6RlWWIIFWLrQ5O9SkHmhcvnYDaOcv2gDmDiTURP
sZKDMSxnMzdPVj3Zob74hl7b5TD+x1XmjqE+DKaRJvg/y2g95bXyWbdCb38jKZXZRq8Ooa5YSK2G
uHGp84SnKk8OHkAi6kTB874cckO587ckyjgq7PEgR2flp8kdTv2H6BAcJL/I7OiB8ddqRExK6cZ+
X+nWlKDwUVlqwRSm12wenVbPb4YEtH+1eNhXjzoPnJ9OFpSvLS2WEeMZjpGio1DSIEIBShvOT2uC
PhpVzxYQNNgozY8vZetpk7+vyLarfjsCnKvuQ1Nvhggml+Z3ap/7bfEVJAreIIyeIGtULEUsG/9O
GrdBBfZr6BSkdo8mB8HOj+hC8yovjFzRxeAWt6Y4FFim5/1F5ZeG/MNpXmizWjN8TGX9lBaCPbfz
cVT110EXT0UQ+2lbORU4extJJqxko7gMKRT9TTYHMGVQ6r0+QPZ8Zvww5im9GGcRzZCZQ7YZsW/t
6cmDRz31cAWw/tYLH9gkvNAbR7sCwz2Yb2qbWldqKzkgydR0TKYOqhnjRyk+zB1xF6PAmX9J1bu4
jaMI+ki382xXp+i1RXyHh7u78NSDxdBl92f66kLuGYci0gg+xmyG3PwHZjrgVlvg5nIwfPOArhUq
QU44b5XHkSLVxsmAsDqYvSJ8nnQQyibf9884tVUckkitJbXVAiGJnBzVaDkFQeDui/hDcPdm6RyO
xMYiz80McxjPyovuKMfpaDjlZQYN+18+sr8dK/5xNW0wiMrCK4aD0OexnhSv6we3rF7aeDnN4Uzo
RuyRxoUm6dBNnRVg+YJeuURSe1Jk4UMUiBRQUXI4sMD4d3kSasgRED2+TK4l/yQsF7zpHEZe81zd
lBgDQ7VRE26G5zQEHU9m6MyTGZH8KBimj6kwnlGk7phTL2uUghxkiLkBfjsW48WtYVvBq4xBvnpN
ODTC2DX2J1ZBwFIP4jKhapDl9LrhMDZEHc5GpfdvmK5x+FBJmtjOFRYszNBJbYIzxo0O8msQ4Y2V
0U2nld04wkn+qyvarwPGF/fmcqLqlQ7XqZo3YvC9E0/9RGSVqUOscUAxC7klwEUzF8IaEJdjcxV9
VNGBWHjzsTaoaICyBw4z0KTVy6GIraq95YUVXUpXkRv6puxIPqvAjjx0ITWUoySk6vzLUBCrk6qx
Y4aJ2KHumpXpjP87D9VvRsI/NeR92Q9VA1O3po+z+nU2qciCefMdb69zYDFZMlgkQmgxHTDiGfVt
+mgL3uDML3ijvtZzmyK4/oNxgDnSNEUDZMW8q1ospWhM2H3j9h4rWUUn4kk+Gb7ipY/UKIrtTXoT
xlliONS1MLF3/qU9C+lTVd3pBXFbIBXizM8cLcGQWelM6wV+4ab37YjahcXRDymjyDCe/spF/r9O
72Y/dg1mEFUidOrPzUU7tBj7Mt5paEzN3fGKvNtuh4Nv0jivFeNuOwQKtGPDtowr1tmbXlj7vngc
j3+XU3wTxlnj0itdKLLn8DmMnLDI7WrO7bq/21/BfaPQ+NIFUExXasIeJPXqLo++JpObUt0nzK7e
H6s3RTgXFcSxMBg5jlXfHsbgajadTnsuu9tS+1o1n/fVYfa1J4upu/JUldWH8jJg0ZJTd0rPzfEf
elTqKP3BYb3pxDuspq2mQIac7iAdrIN5bv3AbUd7uek8cLk3zny0XGH4q+vrm1QOLlC6Y0ag1cFr
dXbuc9nNyivd+CTUBeFFtv39mxwOKazEiuMqhRw5PRrpfT4SRveHB7w3ARxMCPqcZU3HtukCvog7
cGG4HWLb7DMrUKSTUoQ+fOGCoSK00FkZRphjTkE3HdDtQywZgXygNf7d8sS678WQlb/l0c8GydAT
E9sAr8FdfShQ3C4RUEsc3J//Z2Xp4DUeip6VwTVdbVvlcQAFaEl1ylMLx91/xakqtZJhUJVgVrRm
RyT7FSWB/b5So0mDrMxYIWSmRLZlPgX9yz4ikBvDQUKmjWEbJdh84bgctEOKjLWo2HgZZLRNGkUZ
R4rjkKGRu6UXJCwZQtn4ho3QjR6Tj2mMJ9zyUF1TT7h/yAn+Oko8R3stmGo2MrvLLrkJy+t95pba
l/jE5hVh1hpZL8g02MFYiUOHRstHrdQgsRT9DiTUQmRn9ZUgEJcOUjMOJJpJazAg/admE6arRQka
iPTT+MKKtcbb1BUrj+oYIdwH302oWEHQyhZEBs1F0r9N6PYyv1uFJwQHXbxpqEHmFA7KHGgkQ5zD
VGD90mPnsmwWBvpMKF8A+ynrkcr8VCJcCGWfMhdW5EuUgHodIhldQHyMz8ZDFx26c3lirfX5/z5z
ngXtv8yTZxQbMdRQzCesqFr+aOezmn5S6g/ECd+O299kcBgSWYHWTcwgg2tmKLGX17baucjUxZfB
0w/zUZAfCZlsmXYOAd/pmEWDmsgzZE7gQkadxhl9wihptdltNXys/ndOxd+XkUOVqjKiKGMVplV/
HszHSqISJZQ+XGjRSqWQhgzp1Ws2FO8n73ZiD059Yglk5ZVYPsJ7yRyGVHFfaRF7zcbwAq23WTsR
GyQHqwQbC+i3UMgDNhZ6XC4ll8OUNg3mMZqY13zRfesnAfzyETPBPPO2PoHIBMlP3dvXlRDJP/Np
Fgr9KxkiR/3jWH7AYAW7ABP0vhAKSfjmx8YchDpjZ0C8ZzMbMazDCz+kF9aSw3LjVAMQ4QP45sci
aUV0diKmRyQ6iP6Y+olxJeUPhFZEdMA3QGZBNZVJATHKLZta2vsYmdQdi2Pv1ug4E15Nj9otSiKH
JXJcVIaoY7d0DVRRT/L0TKjEIH0HOHgWsUWb1LFmGxWdTJ9VIBdH5RyiA5GuPiaNgkONodWiZmZx
b/Vi9XZ+M/oYq+bUX7Pn7F8Nu2Sndk83DkTCUkIpMls8wwIL3NEI0FLg58lz0Fxr8df9haSOFYcg
kr5Mpsyq4CclPVVld9UEoROUMhWFEM6F73qsK10aA3ZBFo7imQ3BU1/nV+1Teyk8RHNHlZonRBgg
/5wnpkOuDaxvoShvy/61z+/31404ufzTXVuqrSoXsIkiOyQiCFzalyR+nAYC9Sg1uDCjkuM4HZnf
l0rGYF3YrfBlX5E/PCr9cvt882NmIdIWI4gYHdGRLtIx9fNLf2p860RtCmFsKocKkdUai9FCFFhj
bDM8KGhdHnKiXoMSwn5fXYUSSxGbnOUUYuVpFEdbjr1sfvmbRcNLjqUapiSbPL1aZ1aqvgQLez1l
XPstaAWzj9o9KwZOKWbjbfwxMGJBN2QTQxC48HbMDDNHmSTrVPmHfG84mpqjeYx4RDwu0mFfuU2b
W4njbA5Nj2I4WxPiwPYhDr8pGvFcQOrDsGK1Q7lZLE1iQgAG8Dhs4nM62bmToYu9spOr+UtAHKJN
i1gpxJndpAQYtlhAXiTd9cJpVC419T5BrRlndGnWy0USzoBR4ZwmftsS+EmpwLkgQcnLUEXaGbUx
uS2GZ225DjVyfh2lBed41CpfMCqESbnvBpsNmc0OOZhBjE8Dhthp39Hzetq3NdIWOP9jmLIQSzUW
DpX8+bPsdGyQtGKLp/yyeNb39EAZA6UjF7oOnTG3CQayOVl9bU2XfCR2itKIz5LpQtobbQwB/Zm1
HbKMpvSg2gXaDhO8VZE51E1P9GbdfMYsENFnGzB5yuNyWDCMwAZhPJorff1x8EJk8AsfE6wr/+/S
+CvBHE6kmGuVpwwn2Bjd+gasoG6Ojk7xUHjylf5AGAr72rugaCWNA426VpJCYrbZgIGCNQcGd6Gv
Ix2EANZVKYjalGaC2tLUDV1XFO4k1FWLAT25wiAKda2yt2AuhvCh+Cx5jKSRSkJuZxNW4rhTkHbT
NC4pxEm3INiADzbd8CKdUXYEPh6qkJuUxh2BqS/DvotVdsn5p2w89bOrzlvYWO4D9f6yed7eVOMD
sVi0emkWZHjKpbCt5BGV8H9jGSsJnHucWwxXFjH82xGR0PLyIyaLONo12vQZo2bmUx2x29U/Fiag
ibqMgZh8y0IxzFaoptCItamKn4tD8gjimvplhDue8X5lTuDyKz5Qw7G3gWUll630ym0Og6zF+SCx
bH/8YKBh1XTNywReb/2Qu8Yd1XS5bSaIcNDWh0jn3dR4CyS8Rhcg7ECZJBsaz/IK8lPjMarSfwEn
mzeEN3E8blodrsIGO+D9eXmRwTDD2hkMR2pAtyD/i9E+f1jPX/rxwBlNddgYrKXLQspcAskw4ji8
G4MCXvXEQ4mR8ZTv2fTiKxU5xBTMMYk6CysqWJltTmetvrKoCaeb7mAlg8PJKUhatWP+TQ2vR/VR
wTM4Ht8zMlbYvICv5HDWWOAR+Z/t6kDjrbilv2B0w6PkyO587MjnAEorLr4S5iGIwXLNQmDTD87x
2cRl1e0PvdvescSM6ZmfzNAmS/U3/cBKSy7uMoNcM6cI4Un1z0v8AgbdQ3AcXXA2oz/4oD7sgxll
IZzfMVCv24kJ5BmRJwa4S3hxQOQoqaXkfE2nDu2oDjAQUzwrmHta9nYpfx9T8ilvs7p1tXacm8FQ
vSWbVQhidyQVdXfNleKDpIoMgQiN+OeGeB4WwZxhHBnoM/UPSQdPcD1Jj/tbs+nI3tThHxkWGQXC
SgR1Iu1BN57jkChxYlv7LsBZfZ8Dh6BuO3PMsfWWed10x2V5UOTbtnpFQsbe14SSxEGErBbj2KfQ
pNQre/w0qncNiGfLwdHFD/uSth/4V0pxKKEbolb0LURVX2enQmzfSA6gya6eo486qrdY2WBFMn8Q
p5Z/VdAbyUKfH9uqS3GyMJtOdRVfwoiBFJSD1GMXcWT56SUG5sFXqc5UnK7G5Ko0P5AEdpQIDhXS
yZoLTYeBS/K3Yv4atV/IApbtNNBqpzhYaKdejsYM5jc6DM9jzwjt+RbNpohpFgrPtxSSRRksvpqq
mRJP5S4nmqzHPYSp+p1UfQzUIxijCCvfOq+M/B4SJAvTPdl/WIVLcjoqk9QjQ9dMV2X+RS9f9m17
C3XW3+dcQxulcSwvyDMJykORmXaufK2DzxnlzzfDsLUcbvPrMenLkvWmjefxByYjI8D1qysNzORy
/i+YYCm1ODtQy3iSGgtRkdxdqqWzI8VX5rt4OOyv3rYFvO0O5xwiMcsji7XH4lXHTuZLJ91n8XFf
BrV0fDG2pinqULMmekx+0s9oVLmW7zpMmlqc9FvjUzdxQiW+GFtHo2Jd/CzaCz6aoOfJQjsfiWXb
fM1fWYPGeYmmExYhKrFu6AyJnrQDnvtAzwlO9zK2J1z32QMIGQVtxXproZzDKIJ6GaUa+DO9NCcJ
3YrGTXwSfP2KHsxELSLnMDIw8vQ563OfxafgWcUIlY7IDxO4wFdhC0tSiA2TUKQfyvpeX9x9q6M0
eIcLgRovE75fY25jE9ha8kLqsHl3We8IBwpRrg/dyNo553N5I7n9deQ2H8VbVhwzi/ZIcoBuKiXr
liEquqwbfCl+1xmCUGTgpjPLm9i8zONVRNFRUCK4nTeSPAfHWganLf8wptYuhIveNX/jFFZ6sD+x
cgoi8jplIUJIEz2Y6t1M5Wk30XP1fW7zu3LU8qnJsfn5VSFcp/BqQXLRqXQztVbc9gcjiJASHWpk
sWgn2knLvic6BTVbUZS80oXzBOh6NUMlhS7qNSYdspKoyMXosMb9dy2vm+dyJY7zCKCLN/QohDhx
uY3mW3K4O7E1fHF9HkphlypYM6O5zrUcdPTXpgGu+PR5//z/LNziA/nVur0rsO/qsOgkCOpcEc8b
EisrDM+xP/Z256loeeuPbWiLJq6tAViPCQsnTIOvvm+zqO91A9ID8aR1H4zQGUfiprIpQhFBLYau
brR9cAk3SwKrdtFip7LQ78bvRX+RKUrlTWNYieDc3JKrTZwJENE06LQ4DdQb13ZosBLAuTRMZ6z7
qAYJpvb4DwM6uLGE7xlq/QoPRegUYxqlDwduYaAkoixgVyxJutGayg2j0d23O3Yc35ndSiMO2tIl
UMRIwpJ18kWYQltBJWuRHS39Lgi8KPmLLIK8ksYBnZJ3UhTJUKjOH8f0Sh+uzPihEL7t60QtG4dz
qWXURcxYmZt8fFKCV7G0Pvw3CRzICWoEMoYWEkDJYNfIBC6pvy+BOi0crg3mnJaGin1Zitc2udPq
r9Vw2hfBluH91mPMl6xIoqKanIg5GxeMVY1hXWnrirPq6v11jxEskly4ckjs/LY+v4TxI2VSpTXU
VEjgFlCYH5ROaMx23xGh+yZYK29COIjp0G044orIyitEWx+9Pv4EZviSarShdOFgxkhjUesWiAnD
azm505e7ySDAcjtUUwwZT5mmigsvZ8NN0VRmGGH/heOAhyv0rn2JCjtFEoS9lKmSQ91Dtu8IK4mc
TRt4DxmtOsXZjFCDmHvRIWod7Wa5Hzw2dQGGYbnT674J/gFQ39TkbDBPhqGUKgACyx+oTsZqcNld
i5WH/9UsVYy2e9OR9+bK0g/aqEFHw7rtxC9gNdzXZ9syfqnDO3EMaRrnocauDWg+UMKbJFucNv6P
i8Y76xjlHqm2QAvzevRQu3nsR0e/sKRL5dedrT39N6U4pzd0RWxVOZSqYhV1Mc8aBmFO4fd9IdtH
923lGKavQmxkY9pRbqBTEgknY/ohRe11nS5uL/1N0+7aBtgeriRlmW6BexqS2vTRTDp7qW50835f
G+r46pyjmxOjrCsZa9Z68Q2e11s7AyvE1wFsR9+SI16D/yo3trJsDi9yU46DvsVBEsXrSf7cWn5K
kWBRxs0BBOp7lrJlABHqlSNZB01PnMgigI995L1TerMDDhBawZiqvmC2Ld7XSWJrSuyI7THsf2B0
rpJ8IfaJ0Ikn4ZuqolBSBggoJGE4Gzn99/gcuMoncJs7hbfU7JnI2Ze67Xh/6WhwbqpF7BAnJvZK
DzAqIGnspP1RG186/UWhShK2Q6E3UZyr0qe4yKIAoir1R9Y+CCnh1olj++5V21yMQGCAJ+bfw/ZD
kd4X1VdlbokVo9Tg0UEdMe4ogRjTdFGLpSXP+ztCnVeed0+sTEkTRnZ8UNyQ3Uk2m0qKAnwQhbqM
9ptKjlEKcfhQKgIS2QUUSpCbLTDUO/yPK8bhgRgE4dgkUKjsZKeqDTtpCAnsJO6cVJ52b4ik0pJC
dnTQ7Zl7wzE+1XimM077W0OtFAcISt2PXVBipZTm2IfntvH2v09YME+4B36ATpZ/AmenHZp29Jpl
BPmRbLOBc/uiCLDhh56mkzzo0QJVBOvzHB516zakMr0EtPDcen016W3aY9ulwToUvepmy0ezluym
mu3ImIh4e7OoZeVLTYXzpU1jJAo7l+M5/4xSPOTfwNLDotQmw9MgDk/iWe7fcMyspXJokOpZI6ns
bhS2qS2bl2C5M0jqO2qz2O+rMCEo6zQdWR5Le4yeWCdh6gfH1rVbUMCwGWRUxRMlj0MEI+kWKWTJ
OcnqUN58AKOqXVKvxcRhMjlUqAUlqKyBoUJ60obWVtvJ3rdx6jhxQUKLROZUsnyCKQjPzVIee6Xw
y946lEtBhAoUaPMX2FxXxClroE1m2fq5Pisf0w+RaBfHAbVGQNTCp0Ig6r7CX2MHodJVNAmwLF1x
QqcP5v3iSvso+ODZO5TU8SJsgp+Tag292sgSILbWwC7G2uswzREttNVR0F3G61D5GKP+ur+DBK5b
XMhQFXprNB1UZDwL6Tn1x4MKGl+KpodcSg47tEgyZKuEcqyDQHZY62DpN0fDn0+4xhDQSxi+xUGG
khVaqjOUl/USxTHhcQmoomRKBAcYkZIoYCxj1ohpF7NyybOaOFubI9VWwGdxGDGJi7aoC0S0KBJm
7+1tdKy/T1dI3VgIV1HvdpemTn8lfqF2izIKDjhGaQr1kiXuVJ/NREl9zWejQ8gkxFb1z1pDHj50
WZBLdg0cDvq5OASnEC+GrB2R2i0KPCwurgBtiZwOLAhX/dlT4LXiD+Pr4LBO3MpPv4gP+6dqs6bl
TTOLH/Si4n0vUjtoFi/WEWkPT5RHv1YMEKUNvp43V6NieIWaOZVYHCX9OZHjyp4iGZQGomMlM/Ge
SRw/i28PURrLCGIGnuyYD6kTuTmALH0K0YcJshiFYJ3YhzJL5FAlTSRDK9k7XQu6lvhbFp9k6Lq/
xpQMDlHUqBDCLoOMUDwv5bmSrwf5cV/E/iG3+PEvnWEMwhKzXZx7EEz8MCmeJWbgf46qLZFDEdRt
yMqiQYcs/KxH58445PmPQHdkbXSKiOQCZ0uyJ45DlCHsQqNn2zI6hj2c0k/RY+7UiZ1hRsF4Eo8d
9YRC6ccBiSB3YzKrEIhW+BRk/pVfqNIJafRvZWd6Uhu5siEsFHCyG/WemjyspLUWjwGyz02HWtOk
uxVq1Z7G6CCUodcIP6RCvdGG5McC1U0hI/oCKKPhoEaqMErFmqCzVV0P2X2Y/7dAyOKLoJPawChC
9gg6fFXnn8QXLTo5UOeagcCtRHk+dX0lThpfBG2BVqgdWRxZyM+97hTJsad6gSkRHGBUaStrVgQR
WXIZJhCFo+mv+Lx/mgknYP38fRXkhzXYdiJm/t1LeMMa7wUvuKCi0U4eWBsA5d4I4/+Zgl+JU7Us
UHoWIlTggZvlq1S9tdJDPyeOKHdOqH7YV2//Mmj9dEkrcZWUhmHJrs51+VWUX43mY9dXblf640x5
N+KA/bworkT1Wim1BjPxvDmwqv/p2Ce2Ph3yn8QWxUgc6P1bhsXzrkRhNtdjChiekGe3ZLepv1TB
zUBxCVM2yMFGMYFcY46xgLJ4bgtXMR7N+LC/R5QIDhs6PJRHYQJNKkm3RXBZyLIdU8WmxNuOxdc6
58gKmNaM7Rkd1u0Fmofrn83ornhQPPFqPFIAsVkYugp33r32twqoMVliVUNeNT5qH3MQ4yzn5Nh8
aP9TbG/xpCrFFAlW8hMpmpNgHlLqVZHYIp5FRZONpWlZKq3TvojGS5IDYqkRzYSLkNnvq/Nj9FU+
ZCxPi7JTpTx3VFEj9X2m4+r7Vqgo0cwOTK0OmMeHR17qckIcSb6gWbdUlKGz4KvpUkfuX8JQv2hT
6mWq9LR/ZChd+BBiygWjQp2HU81XnfXRCCgwY65lJ1rg+VGMZMbQEhMCmO3KoPPIHptjcKt4lWO5
ZGMYAZ38uANZM7W4YikF1S9vGPVLe1ic0FGvaAYWwpJ5NpRxLMH8q0BU0r0EwXFabg0KMjfNQBUN
ScUfF2W+iF5VJSss2bjg0XpMq94Ou7OuoXn6dt8GNjVZiWF/Y2XPKQZ4iiEbb1+jByEaHGEsbIHK
oVNCOEOrq7E2Iwmcp33b2WF2lScY50wVMG7GBCtNOB+jYnQrptdAk6Dr0QzwreufQbTqIhp10vYQ
l6f9hds8PCtxnL8Rei1RVTYKXsVwjS55FKkhe8Si8TamDoU1qozl3yhus+G57H2LGuRGiWAnarX5
s56XcThDRI6y0sFV6xcrIa6rm6HT2zLxFDuZJCRlyQY5D/VpQmw2qqOtVTdjiLlWNVVeun0XX0nj
Lq6SZuGFXYNCSGSavupJV4KXv+iPrNSjIHNh29HAShyzkdX6abkx1aXCtiiyO7fGaJLMjdzBzhrb
uq5P7MJA5d+2I+2VTLanK5lxIKdqxXBhvm9/NKfqELmWk5Z2emLNfzRPHimQQwhFwHCXiu2gWjnN
JWyQq2Wd5rGDtIMZucU5/KueHnmlI4cXpjzqdaIBL4zGTYVvGeakqwRZN4EWCocWQRcrSsa2rkrx
+K53jorJy0PxzZCwmE8KObODgAuegGcKaknHOAmgU43xtkN8FQCU9hHp5+30nbt9Wza+19usKq3D
YyILTlmoGJ+r4z+1LNS7EaEMz77TyyDIXiK2eN3LbHyQNZ/QZDObstKEBRYrI9ebQjcjHZrkP2ZH
e4lwrrqjeJqcAtyqOSp4CXmbocNKHocbhYkZqRWbPtL2qTeMN5hvGxkvoGIacj+vbpX0i5ZgrqC7
L5ZaRvb7Ssu5lGtJYZMRxOpiJScxJWycgHe+BcsIFTFO2DYlIZI003OSYdRVT1waKCEcPCRmbiSW
wAB+vLIkJ0ofRYXYHvaJPbvm4KCNZEWVO4gQ8Rg6/R9pV9bcNs5sfxGrSILrKzdJtrzbGScvrEwW
7vvOX38PPPNFCsKo5zqVqry4iq0GGo1GL+foN1P9d5uHTh8vxGuY0kVwCvWwDo3CuazmkkGT1EcK
Ed05FXVQKTlC7DCB7gxAiW8HlY/moklCBeh3vx9eOf1R6hR3o+bpXy9bG+UexHEsrUWU2XFOK/mK
V4mA4f+ve6BqHIR64iSWPRlKOHPmoKI/lvpOnf4qsofLyhAmIc5hdfqKCdoapm3UX+XhBrSmDutK
x6QygpQqgmNoMGIo91wVI/TxKHPs+rZRXv5MF8EN6FaPXG4JXeYCIGPzMWxtp5Du8oqQQ93k4uhV
onTdEOowOwac1v7A9oVru+qd8Uai9h8ih+3F00B7gcZoECsLi9dmMIR8wuItD5bu9IfmCmQE99IH
PoYx30ygdaIzg7+x8pNQYTWtuczbgiPdyTvefMsLX/ZO20fee9DUVDzD/qcd1/7Me9t6VfRLD1RH
eUaDbbXutbnypnql7kJqFQUHa89qWNoRVhHUx9+NqyHHSip7hGPPXYUmSICBfKIjML5Kv7rck3KC
y1WisM0iG8oV43HtHwfKpVPfFzytwUp16DljebYAQKho/bKiCiTbPTVnGyR42TquyrGYsXDRetCu
sr3iVDv2yG4msAE5nacgNwCUW7L/5DfH7H9rZ4gFyjVL42rlzE3KEwehLfy2dzT2Lxyyuo+ChIRD
3naHJ5HCQ26OWq0MOVt69F16mnxQSCBVjZYK9YAGog8L2B+DzLNr4rrcLsX+WGFDrEXOU9REKl9h
42b0Fr8Ocq96sZ6rY+jwUnPkFST9x3Y+9Eym4FSstDXA8QSZ6aG6Vf00QHYpcyb0bGfB+/iRT4fc
EMuUa6u0XcmZl/ovQ3fkT8rIt7wSSEdSYD6sfr97V5vemX6CWxkkTZ9tzo6YqsqxbpMAC0zsGzf8
3x9uQxY8ilYnSThzPNp5esq6D9Mi76Lmbq0es+S5WJ906XD5gvvNs/xknoI3AddDKr0xwskPgPOK
9gpunt4xgT74hnlF5sz58+CSgoJ3SetECof1zWViEBytdLgFbjqPc9NHnvR8WTvq7Aluph9HuU94
iBDmCVoDAdU33aMUvKsbssh8+SoAAtbPV07bdADzsiAqV7xxcDVQ5aInPkORSNmtbdDj/+/M7Xfk
+2izm+RklGKZ0lziJWEKLMao7qX5mOV/VaAPHI+ZAsjk+nPd3CwZRQlJKcs3+ex+jVEx0tYOyo7I
bpTlTWItmJb4Q9N8c+ZnUnolXMI5geecrowdR/VCKXZfHBiaN8rdu1oTz5ZRiE3aEnTNAw+I9Op5
6gO7Bx3OTJgjdf2Ixcou1+qFlRASwxSOKuge4wAMP5Vj3AGzgkPM+ZcPABFygcf5550atLA31RbW
MV3x1jplb96CvBldTVTegdRNcCRLmK1yVmG3pH21+PG9Bo5tpK6/ZC0KcD0KzSTKIncVF1zJLzQR
7RADWALuuLedsHZlH5xunnHIVUf2u92bG6vdVPLXz6oDhH6iIeFymGQogm8p0qU2Fu5bsuo2VW5b
UyauAmpFxYJmJ3dxnxiQYL2YdyGY1irXvlXA/APWctWLryrqDBDuUqxnmmicrVNO7Yaq+sEaH+PW
8oy4dleKYpVYO7GaOaVyWo8VBEV1fF+iFabNlpfLlk+JEGKRKDW0HCAJyFNWNZqYkATOvD+TwH/B
mXvSx3mcQ85nmXavoRzoMuH/CPMWq0zlYo/1oMG88c71SmsfJcc5c6v6wUhe1pgQ9ps4wNQtQ5V1
wxan+hZMuPwzT1z5g88C3uJu3uo3/zT9vu/snIQJ90dhVlaV8yGBNt6t5W1KTQRt30+n7wubP7SA
H491YHLEanbUywdTX4+hQqWktk3sJEUwAKnHuI6MQi0wdCRMUvyValT/IiWB63lmYoxJOZCneC3z
qAT5186NfDSVPSZHjqfd35jM0b3LRk2tnHBfYOy3T2SOZpIXwTyiemZ56vDtsgxKK+GmkIdlGEPe
B9CY4e0cx4faHCnfyS3o17vhtDdCmKkPVoG8B1bOVl3tinmAAnKV2ygB3aeK1IblX1aJWjbhMijD
EjyLC5bN7HytPEqLryREMpdYNXGKb1JWqV/AhO0ube9Vve7pOpX8pEQIT9WwRq5r5cdmml506zaR
CeOivi8c+2Xuy3kquHGVd7WGpDpxJRO7IA7qLaOdyNOI70c6Cn2N3y29W1lkoxFhWyZX8+xU6mPf
LTPfifZ18MMrnqvrnbl1FPe/kGFRSvG/n0nTeDLLUiBtyL7rWuwkCtJa1EjVb57uP86LKZz7uqzt
BgDquGw4IGozN16CHrqWjYfZGK/0eQgwWOBVcue1Vu5NLAouHyDKNASfkIVsXVXeIWAkStCuxVWH
Cf3LIn6TdDrpKPgEuR6Xki2QMejObAO4N9tjtuXFUR4Np2Pu7DM/3st7Kk7d2EAbaMjMkHVdRvul
YPWGvAzWkK+ll6AbYQgz1+geFOodTwkRbryUzZORyguubcZ2dd24WaYGCY2Dz/dB8Ks/KSPYvtpU
dtPHUAbkc9nnNnfbADNCfnWTX485oCSLo3TTgSHD+v+3F/8kVzgFuVHkdTvOpTfUt1b0aJr+ZeOg
1k+wf6uvqmHq8P01D7ryMUZPwkTURbZaEn7SQbBxU67G1myxR3aLXJUxoilWewrl6DhE875bLbc1
1G+rnPt5Fx7GRv8GRnu3ivRAjeLPf6aucBQYcIqafp1Kb07UoLHso1yvhy6iML+2njA/qSzci/JQ
6MosY1nDl95jQY3eY/Uw3c/uW74noAbrN7zIuTixyj7K47xiMSGueLLKj/Bel5eN+r5wQfamLi9d
gx1Mp/Sxn4yDuWjOZRGEIWqCt4jiSlpiHSrMcXVMR/RqV9JdLEl/Zu8itU2TpVMv9xCz6IG+hE6S
A7mu+0NdBGchpZkxmhaszFQix8ivYmCL5VTEyk/mBY8kVtKNQcL7KIMmav5kqi8q87V+36yPf7Yt
gn8Aj5E9ADcXhNPh04qO9u7vtH75MxGCe8jMNKqmBqvF5nSvyKAHT9LndCmoa5Bb0K8LZphAflU1
8xdIJFyBhRkadem1X8Ib66q4QpeSn+lu70u7luaD3DRoXohTNdtCn6egFupwQz7pfYkp7SBnhxaJ
0YRolNx6vNrqmQzBnSW2ZUZ2g+51XEghCgGZ4Zq36212NK/GXZi61OA0pZPg1pqqB3JRD3ma/DE2
dtLwwqjswlZEdq6TCOMjpUavpiVkhLlfHjjsMKpWsh/dc9hh6sG87ahPKyg+/5twNbtUxS71nrVL
9pnPe+W0J84S2u9Cn3LUxAKK6D6hoSjVmEOcbn2ujEBTCk+tqZbDTW99ppMQExl1gymoDEKWMndk
e6dI3y6fWHLVBAeXrCZSDQwSVnDrHVgQ47pG0jObUPSSPalx6KwnN+VfTi9YJ2RN0wxMBwlKhQPG
ktB6ikAo+abYIGaOPi3SIa5vWVL4mTYQ3mJ7DU/iBA3ZCJzLroI4BV1WRl+4IOf1L6/ipi0gONZk
TZXlXzJP3ZRMM7OwiDMrPCMrfHitHfp3CU0oMcLFmpasADHnUHpyuzi29ikLU0fuiTCVEiLsjqZZ
coWUO0wOQ3Y1+2yYqaNOH/5swYQ9SerSHBITmkzSmiHBUez1VmrcaKTyAZQ2/O9nT09l7vslGSFo
HecrtsQ73Sj3lUnR1FBihLtVkqrVqPKx9EY7w3jQdVqGTl39/3MDIIg5WZlwDVV496Hwgp1Rpuu8
PkhF4mgUVfbmYTmTIVxDw7p0ZqdgvbRpTB3JBpUJgO/2f7b7wt1Tap3BkNnGK4IlTjZ+mVrbixqq
bYHYEzHbtLRWtuQppFQAVRns74X2jVFUgXzJf3Flp+USIaK0NKwbrcdyWdW3YtRdG0DdivR1Lu/z
lBGh6PbWMNs0mI1/4gCKlFhpYoawsczsv66tjUQgozzMdhgCAf8KEccC0jCTVUOFQj2YWAAKXOwa
yckGV/keuRx6mlFdHtu7dBIovEescJ3jbkHICI1e8pi/LGsQYfYacXiI1RNTGAnDlGrBPc7ALK+z
612cmMQGkYsnuE49aQc1tCBDffgH8A/xhxdhVL9134WlDm9wWjjBhVpyGkd9DXNIwoU5aTjfLIql
eVPevuu0ngQJLtSQlKVuJ+xQkQ7PCnKRYRd+rJZ3gOhCH1NTVGaYJsDIf/bUbZloY8vDN2WWMFqF
Dgu/TNKC2KNtcztJEfwbU4ZJXWyEpOjwTaOPhuVoMRXKb5vaSYbg3uJh7qckgSbrHby0gxmKO60M
atBOtQ5awu6izpWJS3vzBflj8UyxKazIJm1dNahlhleR8rpMoAYMgzQyiQjkNyb+P91MEY4iD7so
sXQIyr7bT7ygGx7KPaIRThsW+9QgNilOiHiiWQpZMkMcuhN9w+Uxfb83MfzS76JgJYaJLtsGwPB/
tkBTVebYCiFsab+o0peaPS/j1/fcfKflEw6tNFh1yVhbetJybSSqK8WvCokpR+khHFipAGOkPDZ4
SqaWm+gRaIXRu8y8y6rwk/LL1WfKlmYxTUGXlyBFjRLdCHmkEKWHZjmoutNoz5n2pTC+jETacVOh
M1FCdBVJVhWFCg5UVH+V8DDW8CIeqEzPtq2ZGsIZpugast0/b/+oj6Zu9DZeq4Br1dD1lLmjq7/R
jic06wa33F+X7yRNsATbzLR+bi1EwLrDuziLnfUsvUxBd0DX8s07UBps9Uw3YbOGRZZGrZRwjtTn
vjy00r1JNcRub9JJIWGTlDKdhiSCCE1+WNbnpdWdOiGOz2a4daaGcEdoSZsY6hqWXrPoPus1b9EQ
c7WTq9l5YLZUMwnfg0t7JFwWTTe2szbAIuRe+7sop0NRU0w5lAjhrtA4I0eEFmwvziunsT6TF952
Eua0ZmJCWZ4rBqxjKIE+cuOKs9vbrm66vP+G5nkk1BFHt6ZSm3oph7DV/sysv0oKbp06pGJuuRxn
UDFrODbK3eRLDoYFA/uRo+D0twWJA0JpI3iEpWtbeRyxOfbQOIP2paGqydvZl7PN4b/g/Hk6VrnZ
aSZiq8VRAgUZMuu+7J3EVa5aNDnns0M1ABNHSMw1h1ZiayzDDsWa1L+wSeaVABO0BWllO5mFDpNx
XqgJ7c3w5ExNwTeYTA7XMMOuIZJ06zH2NRnoFnLpqP3h8q1EbZngIcKhMpoQ951nKDdxdLNQWH+E
l9MEl1BowOIfVyxfZA+eaSG1XUsGnv24bS8rQu2T4BgwvKAvaQLbW7ThAM7ncgYM04qpguquMd7R
pHN+PYizW6xTi0xroVX7GoF12VG8eHDSu3K/XsmxVz8CVt5jHy8ruFXL/kmo8PIDKGRjjvwo940H
YHS4puR29viQc7Hrgja74tVs2kUROyjOdmVsHk2pgK51a7llw5xKvk0pXgBKiOA5FKuVp3bgbqqp
n8DJ6bOSEwOo7uU13BZjmmDbs2zVEqNxfbXyTq6iyusXYBC0ddBV8ZHRbZx8K369CE9yhDC8tQpr
HkzIkZEUmHbzvgfZDSfnfhf2BaziJEpYuaRrWTPNEKV36q6tXkctvFUlFlxeuN/cIycxguO17T5X
qgJiJjcdnTfO2WeeJvIYOMA18KsQ787fePqTQL6VZ54+KlRTL0MIbD0O7dO58zUfn7EcTJruyp1E
KcjX6dKWCS6310JjtBrI667Cm/nYgd6pvTZvisPicQxUqnuMf+6SOMHv1ottLQMmk7xqPVjs2pgj
16yvo5Tind12i6dlFPxvJU0R62qopaiF18wPmvlBz2MHYEK5TjwHt6+SkyjBA9sGuJxZBlEa6pnZ
U0VhBBDfF8ct5KherFHGVTXIezQngSbzz2z8LTI8Mzk11Buz5ac2PSQYijEO8rTrPBXVsOFaCpKY
MDlKH8FJ1H2urpnOHwBMu7fk9rmUqD4k6ti+nbIzlfoytnKVO7zy+E92Ur5bXT4OFvu5Sz2aCJsW
YeCsyWZm3+IKtqZacwx9BiDBCJyhfPKKiorLtsYczh2fOFhRxJnSVfxtw/RluI5a+1CN6PyUdAUI
yXM2+VEoAR4+GZ+mEQmXNVy+XLYX4jIR5ywSNneGPmD/VqAohd9la99RtaXfPEZ+nCkREK5rooml
OvZPvtKD+AsHN5tey0d53/1FPd4ITyGOVlT5PLZYuwpJgxgwWrMz14mTA3yISYWTh+T01PaD/qSa
4C6a1CyUCkB+nrpjr3qw7tF2fGfuQqT84ivqIHA3d8HdinMVTZ93eggEJ68bVoexL4q9r5tdHd73
3eCG5vviwx+6iVMVvTKXUrMgZpL21k71V8wHN55THP7JbA+Od9kSqWMuDlfYSYnWHgvqcfhkZLgB
NpKW+9ldQfVR79KZ0o+4LEXoOM0GwZbJo4H2S/bhH1xEJO6P6Qc+0kSnNYmTJqLINfNsmoXGHyng
L8iQH9aBYpm/Xl5Ebm+XTEQIOIZRi9We38h4ittR6pbsJVk+N5nsZFOwGJa/DkRET1wAIrSclmj5
UIxQS5LWfVWqfpcREgiPrApRRmObimRxs8/aoBm8tn1UKtcoiItzc3ssRdFBhsoUxRBOstZKIM3g
L4RJe1VCh8nPSfIuCz/JEIuTelyiYmy95TGsHfNykJhXx//NjJPt3pvx+5k04alVsigz6xlphvL4
hs3h8Nntf4moiMXbbhE9kyWEAWFeV92yQNb4ZX21WkdD1l7yI7xhPetOC1Kfzm5u+4szmcKjoU2Z
0g0jZCahzx0UbzTqUqcFyXnQ36KV1798tkiB/CicxSGY/TAX0G3xuoQSNFdpkOyG18lTfHkfujNV
UNq8Ws7UE45yBtgHTQthLIDu4HDrka/eN57xNPt4v1yTA5eUOH4Kz5Trkna24xqrmTO0osE9BfU+
ORp3fAaSnu8kTpvIFg+ihtQqV+RQ4minJHfTsCsVYu5k+/F1toD8Oj3TqOyKNTEKLGAFiIsOpEFW
6jReervAvad+5FENnaRAwYWk6AOIFZ7dzyy3+mwgpxF6yFbbjvoKPH63dNnhskVu+t6ThiI9Tpym
rVpn/ASgfrUuGBBSpt2fiRCcSDPKgEDkSTxZ2WvqB5InhFJBdBxqAszLHN+vi4ndqpm97srSrpzL
WlBbI3LhmG2r9Su6gDxtN3zmCMiJWxwHjz8iMi+8fQ9aAFIzP24TS3AVEisMDExjZ8A0aKPUw8d6
ARdQARanCf4DLA7h6y3BWRhJlaYqv1nS4+SbiEOVW4ZkcurTLQjUjgmOomLhaFYKVMOafi9a61iP
jPC0lAjhxjdZWusj1yaq0Y6Ufa9UQgBpD4Jv0KW5ALQ4JKg30edwVwCCI3N1v/w+o0JC7w/h7n4h
w1m7oppVmJ8k6YUTVvrjWgI5vaRGbwk5IgNOK3VpaOfYm9Vq7pW89HO1u+ojis9w85V1sm6R+saK
7XhUuAmYrX47hxidL1kQth8r/i4ZGNHEQykluIhuXFe74261WRo/NxXPaoynLFWpGIY4Q2KHaimp
gznwCxcwALw4Gz2ASYK5zWF4otthCRMXOW+ydJFVRYNF2Ooxl472SFg4tUV8Uc8uv34CebBq4vty
qvhGti/U45De1ykIzClkRUoVwSGoyiQ3Q4qwiNVW9aDF+Xq9Js3zn3lwsVOoUeTKXBPszlvulqNq
WF7jhXeoF/ynTitKK9FDzHZdVjwesg11H1bq57DIiBcoJUKIF4qyrJPVgoicHSMbtwNl0Zsvpx/n
FE3KPxvBXBpr2ncQYNnrcQQXhN3Gvpmg71IHB/v0mrUL8A/TA0CX9lkXH4uY3Tdq5rVlf1ij+WGV
EyJi2X4o2BoodhTd0gyxlDth4GVuMjxQbcWpAG7b7cKPlqffrG5+G33ExMBOIURuuQ8mK8hjKDI4
fsVQs9QW+PoJJ4GB6czpCm2/mHnkVfPsXTbRy9upinUZq7bBXWVAECa5HE39GlITMNR2Co6wGrKo
QSUXQbP0qWy8omucekXvPBHybefrzsxGfFjpy8wSftTUXWE4/Ki1+3VXHJLUoa9GUhpf1jNPtciL
rbMS0rRdel8GxY4bA0+ggVeKSO5vmcIpKgNexM+i2kI1RtbiPKT2CnxleVdb+U5ZyX65zcySpemg
O2AgLGZi/JLPRtnp/KEIlFkQLfoZOn3yv9LF53MpRWAf1pSIcLdt4yRScFfjgHgp5A0fNUBlUvah
sB8TNXbHyr1s5NsH+Ew3wWlFo9bnSY2MdfYhf9bcxpVubcTS1h2fIo/94bomjtVvDOSHamIvixF3
eVVaUE3bjUfDbXa2C2IRc8fniSyqIYxYR7GXZV5tdC0osMa2h7+cksWx7Olgh5bh9AYjFnPbHk+a
CQc6Cq3MqHjBeNLbzC2K5soc8gqjwlTbHrVr4tjkbGRhb/MOBnWX66AlzwPbr3J3wbQPHqa3lScd
5EfCUrgl/JKLPFmKJhxsOMN+XPDMRyWqeCxvcrfyO38N+LSRsge7k2+ueI+rwdg5dLKGWlrhqKNb
w9I6nrxmqfpZrsKgKLLByUxqzuiteHFJS25QZ+6rRcuybkzcfd2kiWNP1+ORo+/Gge3mptehpfD7
6stvyIVUeXn7wjmZj+BmtKodEoWXqrIiPa7oGCkKistnC44RD9mTDMGvWNbSzZEElzm45bH4nESO
ch17mZs7Cui4QY/sL/vumuTdIDyoJngZo601teL2yhrM9Wl+6vXXKUjQQAGo+KBnIgcJCXsRm2Gs
nv3b4qMk0xd50q7UdfyoplQJ5zc5xB/rKeIYWzbrKmmGYgBy6N/SAup9GGDWogK0f7lbqNkOwkbE
xpdcLgc5WmCeS75+jSPti5ErxNWz/dQ4qcT38uwEzHayppkJlcL5zpa8IjZdxJRrc5zjnhBFaSO4
lKhpx3UwYI1RfDMu+4nKC1DfF7yGzroUgwg8QGisgwUgwghv6MtukTI0wV80hiSzkscGrLaDvEle
Ikl5qnKZCOK27zGQvFgIe81fqApDu4jGNE2RKtZf2+i67q7NInSakgiuKTGCNvkYx6AKhJgx/jxN
vlL5vQ6q6ZbK5W6v2kkdwdXFaa7qa5GgLeOh+7D4nZtg+ru91pzRV4D3yTlwqTEESqTg+frVlCW1
hsgwekqVZwBKtcjfXTYGavkENzfoXZZGOUpbtn3VyW6cfzcLlLmI1SM0EXtOWpaDzpdBEzb/xdgh
ax7MnqpWbJ+cHxv0FsSdOQFpWnvUzyBD2s+dH+7KwLpv9/l36459R88xkt/Uu+43ObyTSPVnv5NL
WlJZOp6S8g6I+kEeFO4wOaY7ePG+RrfL/PHyZv3Gd58ECo5uKiq0qUXQUXcmv1gx4zMijywH+erw
C/4d1Gm4ek/iBGdXS40S6hLEDV2gdh/n7O/L+myahY0kk4YRMUMVUafKImq6tcPZLcr7EFxg+fdI
I9zD9pKdyRB0yPEoz2ITMtpXTh+SB/2+vk4/rwDyBGpucFkhUhrX+MwIE1kyV3WGtA4FQcXjPaVh
MAS8+Sm9eV+550w3wfcBRiGMORWRF6ZXprN6zUOxA8ad5k8eRr4e3gXWZqtnAgUn2JTjmCLDi+aW
dG8Bj3u8rqgSNWUTgtOT237qwHgIEZKfaqmzVoClVohn+PZr5EwRwe21xapWUwUpWQ7kZjBJe9oh
RDcEuD2nY32Fh7/kFIQT3IxSTjLFWtmYl1GZNFg8ZhnBUPpwt8U32QJkdNd6hB1uOsMzWULRrIvD
LBplvlEf1Kv5yz8QqEDB+NS84rlzSzMUbCt3yqoJAtMqN/7tGx+TYOlsxwZkl5XsLECi2t8va7dl
Iuf5NMFEJqTii6RDmitmQKlrBj9bdG9oqAQ2twHxXXUuRrCRcTZ1M4zQhZlqX/QWcMOAx9X1G7Xq
dnZ9nciZ20ZEPpb/8gsiRRMpUq0p41RHrGwEsWI4qx3Y5eyEoe1GRuG05cvlldzatTMVLWHXwh70
ck2EaHNpDS/sc6ezY0dqQjSe7s2BcMWUMOG2nJWsWocSymVg7BnkT3I+YLxgcLr2xjAlIq4hbEQs
t6aAmWokXpgOzacscpLkUz4TuZNNZ3++esLVUjMtqtsFBjLg6gXSjIYOtTVyVt2R/xNU5tahPpfH
dT67XEyj1+pY5gaZfC5UNJlQ9/1mM+i5BOFCyRUbqLwJTtaqxk4dvhTxldQeK+1BCo+2+rBm36aK
MHlqo7jVnCslYzRakyGyGdPWSdLZl+RSc4sh3F+2df7bL50twWtUMuYEJTTDex0gZ/r2qq5ZYM57
vf50WQ5pFoLfSHspmdOR27nTV06y58nr6XV1mVt4kmcRVkisn1hwjQy7X3sN0iLE106HJx3w6QKg
QxCnl1g+seIqWdYcmgbkNHISWJLiqA3b5RwDYNHDhDi9m5H1mSHagq/o6nBICwCqekuxqwHhVLnj
dXiUB6ADqcH0XO+ofA9xtsTSqzQi66pnEAiWnVu1nZ5tO/UvGwbh/8SCK16pbaTaEGGPsafZkdtr
7jLWfqh+Z9SgCSVLcBWqFipRrvPdqrF04bNSXkld4mbMs5Z3UAbZ53slOI1Fne3C5CeY1TcGmtWV
53bZXV46ysgFJ5H0EbJjMtTRmLEvtRYIMeG3WZ+JCI0yAsFFJElZVozBwU6D6rZZ59TqHyoi+AZ9
KqeqbKFImBSHOC1um4l5qmq/S4yuyhYyL7YpTls2qc3CocHtp5WxU6hPQ3MzSo+X9+Q3fu4kRNj3
XpH7hfHi8fKwYOgapJ3zdSY5cu7G+yzIdyoBNrGZCWbySaBgBXKB3jYpgcCkDXge37pKrjt33If7
anBZ7P5DBEEmTLet4iRWsIqc2eVqFrBvgN/mBxA0uOUTgJ4/zgse+pygR6odyuC3ve1JpmAnKKRb
aR1C1Qh0jUXxtxQ2TlME3UA8hAjdxKTzOFYzGLj5krJdpx5XssWdO+pfb90fiojZ5nbKNL3h3Xv9
q9Li/d3tkp39KbQd6QpM9iSzxbajOIkT7o1pVWa7n6CPanUP6SpdN4nmyBZVXyW2RxfyMKGitrrM
y7iLJjuL9KFAyXOKd21LxBLctC6tHt++s+DIXtQSCQyYnpEWhTu1L8D+u5a1eW8w41ovANkYvoMK
Ht78tILCzdFOttnkPURq1dfEPAxrcNltUDskeI24Bip21uL7TfFdSYIJUFxd/a6Y8qSD4CiUaO17
u8L25KoUGJPmNPmKKbTIuawKP4SXdkdwDKwqs2nmfQOYGD0UV8UOhG+3/Y4inuS/9pIYwReUFhsy
i7fUaYBFVDpHqW86ewFyAzotJSKa3PYHlqFpss7QgCEaNkAh9KbH/dRLBfqGZz9rc8IANqvpTD7J
EIxaMTO1rXLImFxwZYFah0988+LTsqeodbaN7SRKMObYqvp17XChqw1IVtlg3JXreFXasn/ZEqhl
E4wa1C9Sa3CVqureLu6n1bv8/d/EwydFBIs2uphNuQVFQPmAxsD1GpnmwUGCAJNJC3DXB8q2qZUT
bLtYynYIUSfywK96b4BrJlrUb3FeEsbAF+ZX2z7pJdi2nJoagEYhBjBsgZap3pCqB6P/K12pToff
hCs/RImza5kypuPIIKoPRo83xES+fqvsbNCnSR4j7lVi+cTJtRZ4jFbOUwN9KR2Qf3aySD9mjU0E
rKRSwn3XjEZlGTMMD9QCFkY0ChcwHl8MR3HDyqErUtuu6LSGgntIrDgee9BKe3PXgHnopQljV9ZT
Rxtdxf562eapJRTcRJ0wKZYb7JeZS3fWXLumZexklQzvKDn872d3bB/nddcVb+7IROgav5WOIj88
5qjygfDxFs2diac+vkM7hQfo+MmGJmbe0L+cSnw03+vXewX5tvWma/zLIjbP1pkIwTYUeTWjYoAN
2rHl9Kof9rKjKKXTNE+XBW16vzNBglW08tzZEs9L1UPyVxYW94X1nkYTdiZCMIY00cF002C5YvOl
mh9m8/WyCptGcPZ9wQjmPAQwl8r9K/j4+nZXJ6pTVIfLQqh1Em6JQWdDGXMhE4L63g5WsJn+mQTh
mshTxVyXCsuURqCOTv6SKGZBap2Ea8HQlZCDKeJCzRpIUJpreQ5hXdlEaEIZr3AxWCxZjYxnwovO
uEmKAei2htPgklAtit2E0EnMoCWRKQ8RP4qp9bmuP6rWDSBNiFBxe+t1HYh1sqJZYjfR0hRK3I4I
FbNZv8s7EApGDTGkwJf+l6tU+SFCfMpNazT1dYS2DgXHPU8fu+4u7Q5TiqSg8bUobt5jaSdpQuUg
Ac9NYURQKDamZ0OuPiUJNQ6xbQInEYL/GpQ0TkcOjDcOTdA1t7V+o0y1J41//5kqgvuqDTQlMT53
20QPkbmPc//y97ft66SH4LuMNOx02cD3Jbny4i5yJjNxJGl3Wcq2hVm2rtimzlQR4kCq2jDLOGzI
BIjRQXoKCyrI3Q42lJMI4fAPGC4cNT5ojaRs9NgBBY2DuvVtoFxhunBHtb9QGgkuoKhQa25qiFPX
GWO1f8vNx8tLtrkxaJC2TIwDYBiA//3s5p8TwPGYPFnQgugwkv0isZwlIxwZJURw+mYB2Fe0PsC7
sPZbMayZs0bKJ0NF0uiyNps1bXamjuD8rTEeW413/8sP1eSxV4w2uLwJdNJ85eG/TZVtbpEKsgXb
sg0LVvfzCoZJPyvDgjJ6br1k1XNGdl7zs/eLU2MYmkCDiKbLIgXGXMzpClRb3vAyehy+KPrEOz/D
OwZYaOmwvids13GBmYZl6qoILtpFc9NNMRp65jB3SjtYAMCXGoRFbOcxz6QIJoE2eUVD42zlJZNn
dlfq4uuvNqarbVcyPKO8i1S0b/BaETWQv7ldZ4IFC2m0SFuNFoIno3ZjObBl1btshJvWfiZBcBFT
UrKhkOCFLA1DzpEbFqO79PvLQrZfw2dSBM9gM0zs9hyno33VFle64+iSictqt32bnox9avB+8ypC
Tk2xDYa0kjhYo8e1mpkmXNEgjbsJZagaLklDVT42gsu6bS7gmSTh0lvbrl2HFJLsZDIxeVq7WjMb
TqT3hBVSKvGTd+b8GjtFOzqQ/b2+i315Bv555pv5VdK85146U4jb5JkcyzDCZVHf5ExOo6MDNCdC
kW3HdyZC8ONaroAUl4NzGS/9a3jTfJ524SH+u2+dgaEWUYPxenn8P9Kuozlupdf+IlaRzbxlmKRs
y3LYsByZc+avf6fl+92hWmPiXXmlhaqIARpAoxEO3nBMpvx8bTDLFOdr7KTHBrIMkxKhlrtqf692
lTdRKP+XL9wVFcGa0qpF2gqzJ894NJGbPwRedcivo0O+M++pzbKX3dKKmmBVsp1bgAcBtRZFf786
MvS8Bx42stiTw/Gu+B1ve/qPbUlePj1LY6qumRZjskB2HPpx1nsF6c0v5p3sY5naXvLl43ICJqi2
a7BChyquXLSxM0WxGzXV2yxfClBU1J+lFDo2dl4WITUPRTEmNqRqlWJraYxkifawAGNVv1qujNEJ
rht/3mFi9CEtnJBqT79o1SvWBPdRd3lnhAtoFrJ+K0nxLrbqBxV4rnJZE0n2y154RUvwIF2gypls
g1brR4/6joOkG152hT2GSKmFXv7t7xTlWd4rT4J8SRtrEz+2OwnbALAlAg3Yh6EBXDan2H6r9lRz
xcULc8Wi4FnGXMpDu+P5LnY9p34hE03LXLdfhTer7/PjXLE0mkOEBmx8v5sNdxj2wOvvy89RfzvI
D3JzE5UftmVI8SMEADkDQqikQYTogTmNc3NIYqp1gzIuwWfZy5wPqQQSS9M82cMUO+EUYcNO/pZ7
ZSU6wW0gqu6ltAWdAte9elu/6YF7/r6YLta6Rsv0Dt8P9atYd4zqcfsoKPMRY2dDrVNDG3H20VH5
HqIwatwjtJ2d+IjgHUl9Y3EIisTpi/BmTRpLAH4GS8aX4ZPshgdY0A7t4xnq2KOHcJQsx1I+UEQ4
M1vLLNUBJOUK5UtHO1W70s336m3AXGzL5Wvzsj2VOeZavGFVIs5ZZVp9aCXIHJdS6xr1h7B6HKKD
GR/lgIqouTZvkRIcBJtT2UQjBF/E0z1VjeHbY3HI289lIl/1zWezsP5O7UWwMwkDhQDfhUDH7Gjq
V0wnginCfEWoM31haonxU96keSrNp6Hw8+RhWw+p4xE8xGQ39mhYkFmemb+CNPCG1Lw1+9o1Ov3A
zNLbJkdxJDiKPEi1Oc1hZ8syOZV8GzSIQ6lFKJdDtbO7EBcYhanaNFIOpoIUYDtoKD8iaqp8PhwU
nXon/LjNFGHKqvjwLqtU12sckyJ7SXLI3tbcY5mGqWh48OgiZoFkdHE68kCi9bGRHQDxGepKi8sD
suRGozp7eKjwyoxsBXNiGtMtW+xXSqzeLu0E0uPUMNINrKLsm+YUzwFgsl8+b0vvokqsyAnXriH3
GY4L5CrgjjplZB6MSHpYSusv6XBLWF3vU51NmbKATtcpjq64NTKzJrWe7WLIt2JGMCdLCzs95dFs
FmlOv+ybNnMs+b56y0o7dUVHsCM7HnJTKcCM3h6i7l5JD+Hw9FfnIqawdVYVUsrlhcZ+tAE7yC17
NQXtdNlUoWOo6KA3Tn2+mFenEkidOU8FVBsNzTugRe6xLuvH8jCjZ1s+LG+qXK2ocUteUasnacgi
HcdjoySz1N91KjdxWZnP7PD/rwggmdRVLMRtx8rEGfTjKH0JZaK2cNHdrJgQDMZMYqNEqo8jbh2H
7r57U1lp9X3BUMYoqIHgjO9XuQwebua6wqLJt3mZs6QES4mXUjMmBQefHLujLTuxb952uRNf/3P0
w4GaB6PORrCZ1jaGNu9xNunQ7e0Ie+04LkbxpsDuLD4xVg1UrNcuejCG1fKw/t9PI/22T5zxu37q
H3OvPwRft231lUow7D+2UBRVUNTSsH/0pdqxKawjzZAtt57vjOxdUe22v//KrT1/38CMDYaKmCkm
55MEGQNcQJaLSMGxMkzTSSPafn+iTdvfpnSZkzMlQblVXFTL0iuWOxV3ymC7amsRB/RKDQReBPVG
4F1XdalarqlGT23ONIfliZezgHgiUzITFFzPNSsOM8gsbL4p1clUq10x+ZVEhVSvW7gEhgS9Rmww
AToEhOYTh66bAM6jnxIAGdKLGQiexOqsbpRY7lNAdlbyPoi/G23rpli5M/TethYQZyTON8w6i9tY
gRYo6F2uvLGCtqXUE4xQNXGsIZGSWot0yE2pb1ITgU5t/J2qiXMMDCOa1sDNZgHicinpXhpaR9bH
xDPh9ev1pQaIwwwatvWMyFxYbhY+Tz4lXoQXv1tnrrnnG57qw39OuQoU+QGu7rlSMmvg0YJiqnw2
MDqWDm4WU1cEw0deBKICEcEXhAuqtTayJG7xafr+3NJ+iCWnaADoy8F+WpM4LsqSRFC5JO3QayvB
jUYykJkkv85+pmimn6419XvZ31ayiiGi27kifB430C0+BU8BYOYI7XD8+I7DcTmEe6QkAXFO9V9S
+i74iTDLoiZCbc9tulMVaE5SUA/w11nrFyeGdqqXapHO6DRF7d1y1fcTkH36feBl35Jo13ooecIj
RR8CVKqp9shtxl5twFGrephTA14pslX05Ea3g648bjskigRX1ZW+z13TokiJI7L63EG52P9/bI59
9e4ShCekcBdA7+mDxdV93vGoQfKta/MGiXcU754BgyhYWoop/v8VU5mBhbgLvzgy6xgq2PL+3xtX
BZYEN2FgerUYYlBI7LvR/jXJDxOpdNt3hSULXqLN0b/cGaAhl1e5gVpt587zt+3j3773MMfzUlKB
yQYttaFh5Vw4VSrtxvhDwXahTi1z4h/6syuwZMEVjGVbaxVnxkpaB+OlbgHIqCg0sCSonxw1UX9s
M0apgOAT1LboWN5A5zTlwWLTQdWL/V9REOs7sjkOwcyVLEcrTDuWj8qsEYl7QgPE2k4Yp+2A7DMc
W/jVnK4HFf3YFjXDTKjA80N2ZSy5gcqvFUIFGutrjJ1DC+PbeibD9rblRTEjeIE515ex4pdeM5wi
BSgI+Y3VBdRNR+iZWL7JZECAosIOo9n/Xuahm47lzXeTe4thd/+Qe7Gn3VLrKAhte74+VjJcmrxF
xgkyVNh1af/Ircdt2RGBkCWur1GkxlYxLmhhAtw62btyP38GBpqGzcQMkHao4YeEY3idv3jp4cRO
L9NMWxYEzxSbY3kq94gRBhtQtPKu8EcAEhJB0XasgNvgpScyZ1NtRxX0KsUZ1WNb3rfarZbwvqx7
uPAkIddTUoovuAhlatqut6EqfeN03y3sAgh94165xciDhpoBFol55jE5UdU+gqz4pJ27oEwNHtNK
6nKnVJO2y/rZyQrliTFGlof5/b3hd8X6T4BFaWFpI/JLjs/LMQ7N4SPWgu+ik0eliAgjEAs/tS5L
9sSjPWY4lXbDEsIICAciVnlavVWHHjeLmwFcB0tex+Enk4l8A6X2r6o6VhqxMAARba/uOEqrwu46
f/Ezvz+UiRt0O8KyeeS4dUCc65XrKPSlzGUJWqhIqdOW8W1uSJEbDeXo6sr0MZirUz6a1+WgO8oU
EkZHHRnX1RVxY1YAcg9AfRcbMdUKgz4S1QB00R/bsmKrHH9JEWcYWSXXstwslmtU13MDZMPON5Ap
MNjkzM1/7rHmPmtFjLO7YgevAJbNOYhV2S4cbkzjaqDgRS5KzMbeYiySNW1dtCd0jFuZMUE/lvk2
H97PVCPTRe+w+j635xULjYSlADK2hbtNGbpZCU2QrpiROkFFAc9cNKcVJeE+jpRU1uoOildizbSB
5Stpei1R4qKICCcyT7oc2SNOpG1iQPQcTDPbSxhUIozoopdb8SIYUVSHRrHM4KXKXA7k8LyypnIa
rPHkaJM1NRBFnZJgN43Ux1OWw26MG8t2DWBw3QGEy2WVo6mesueLgA7BOyq1TFHltrbSDSUolkTC
w8bt8s/F4BZJDSQ9v//Pqxufreis4sJNLKsZEHTw4HWX6tEYKienoqXL6YjVcQk3b2FOjd1nOC55
QlpHf8a4t22f53QAdexvKwchNbFmWsyIy1rEhS5Wa5161Tji7Xaw8nY/6v8dKu2l6F4VTBvTytUF
J2R94Cjf+iHw5CMfKtsr6LXI3O7zNm+voXQEgoK7SBolGfWIK/5Ye1qOmpYi3Yzg1JknxbGrfDdH
spdWlV8n0XGbOOEKVcGBTKpRo9IKwRoAs2exZ6mN93cUBO+RDOq8yBO4K9h1PaJ7ntJEigXBb5Rd
kSoqv+2l5jCxu4XczUT4P1VwFFo1tVWVgwOOFZn70Q4AcMBxqBz9BtqOvTXjIVicQne3BcdN9FVQ
cTYwsXFUxV7UYOYPR11NnHKWsBKydKQJOA+dl8z7un/apkfJUXAZamybsVaA3qC5kKNpEd+/HEX8
65JUwWGowVIDNQXfxy5Dp0+eAEjgZI3lhbVfRw3hMAhmRBz2ISpjs+FnJrV+Nr3T83fbwiIckgi9
XoeZqrbcZk1zD3AvR86vqxL4BP+5yebZNwATR0fgZVpirQEAv2ob8pQLMiHY5h7vunLPIiJFcVlY
ZyKCAwJYk6E3PHtgYhld/yTFxMlfzrzaZwKCl3neuRhxLqQrDQAIxS7y5M9FccBadQ9JBGRepUeM
hrzliM5EOderm7Za2LzUCo+LE8xpjq5cY9htfJAKebdN6A9X4ZmS4IGSIlBKg+df0Z+3Q9vaXpH9
3lPccjce6plgizosrpkrtlBkrYqQv7FDdmpq5oRp7Wzzc1m3z+wIIUpUhJ2RVDwRMjVog/LCfvaT
+bGoCcgSihPB4eCpkdsSpxM0sWdG2WNYF4Rmv+4qFOxHcDpVVNalPWqWO7omANbyW2DcH4pDAWAE
V3H5CheT2l9w2c/9T3xYHvPygKQ6blUOd+SaoXSwA3aqMeXiTNH4UNnL+7bHZr/t87qUWMKDCQPi
gGMxFWTGXlK0zaJvo3zi+bJlx1egzJ9T3W292eNZHu22roir6cLJvSAoOIwBzeNqa4DgwH4lSom6
E9FFcuHKfUFAcBhTqWtwfCNe8Ck0nAFeq/ohN4wQ3AVFf0GFs7kyJex1jOQ0ABuoT/pRf5oMyZmG
r3K7/8sDEhyEynTDynqw0+zyJ4DhonoyPXSnDi1/fFCCajGk+BJcRKkumlqbIFcww22V/jiGH7s5
voMCERKkFEFwFSHLTYCQQoJVcScFThpRqRx+0EIQ9OKIBB/R6D1rTBWsjKfske91Bu5usFP2eHNA
tSeUPKkyIcWS4DFCawKGl8IpBh/bAkFeTxXECQriZl0zHZkpJxBaDvcKLLTEs7zxs/a+9YD8iNJq
5i7vtxWQoig4CIDiFVVUzciSjrljRIk7UZuVCYM1BY9gjl1bpxKkZpc3kr3Xog/j8HdOR4QAT2vk
zycbYjPDXt5FVsJ826DirUu5w7XCmVyUK58QaZh0q3Uw0qW7AoNNNVDI0C2HQb7fL9s31L1f0BNc
w2AAELFKQa9XHkordMz4/u/OXnAGdYxxWXsCATO/Kyu3GggTvXDdvWBAcAFJu0jLVOFYGgw59kPm
lMPHeircML0Oot3f8SJ4A6MLlrHRwMs4fEjrTyoFqnzZTjSGRmb4QpMJtm8mLe4EfiGUycdE/WKp
h+3ff9kx//t9MY2RoBRYTz3ssNNnDIbeGsrs6sAbo7aiEXyIKYyMJUpgWOAjMt6ZeoVmUiJ0uxTR
49TPnAj2nlizGmQDHt3RNd9nwFfGjp/V0FFv5Tt7XyCuKjEl8nFbfH8wzjNVISyYsw6ZEgXym5Fb
d/oAw/h91v7I0/QKiGfupJi+3EV+GWa3bG7edVLgArPB2/4VlHD5/1ceoonrKIsYfoQM5Gv9IaeA
FrmSvb7yzkwKHmHBKxxQHPg+gMJaT0ejplL0h7H92iTFdVnkmtfW8tWQp4RyUnyJjmLBMNaig24q
SVcAxftZBj0RjlMkBF/RhEWKuJHn9su73kzdlP3nHmqGHlAFM/kK0zVuwy8PJ0wGbRqWAXerdD9l
PwMqr/qHWPtMQHBBQGZZ9AB70NxRd/hblueDmitZ9VIse5IP6PGhNmNevlrPFAWn1IamZnQNKKbV
bRz8Wrprrf+5rdLbJBTxydJJSxqGKaSGMK4Pfio2mp3fbZP4g+3+jw1FHIxfyg4DHRLYKP3qujsq
h1rzUA/77Szsx/wN/UMrTVBkwUOlY21hsSHuClnW/XAcsG1FSTLnL7kSPBJADKq4NsFV47GTjF0/
w9V8b4CrcmeTUHGXzecsQsHzSGFiKEoNlqQodxvVAq6at83P5QvqTEHwPbEZh2VfQRH0Qh89LF35
FifBN5bm075NqTIZpXWCw2GsxwyHzYkp9UPVPQJb5aNlU/E8xZLgEVJtDBrVwAmpeelkmeLaxlXd
XWU2YUOXskAvFE7wDGav4H2ucwVvdhUQ/vmWbm3iC12wapJC+qRkJziFvAqSbGaQHTYn61jarieS
V6lNtbgJkKOJ5wNlu2KbVFhncm/LoNbshu/GKfcD7FfFE/Z3SCxTXUaEnj9LenXDjlNmyEMJcmjo
P0S5cdNLub+t6IT8njlekWBhaMdz9BxJmmgO7rx82M8VJTdu/a+v8n/N6fkyWVFpzR7YmAMYiY7Y
JenVe2wgf5cBipM/84xbiShpUkwJ/iHPMjzzEmhgMbUaWlNm0zVbtuzrNKCgWakj4j9lxdkyqBHw
hsFZ1qGFSXqYlDdFI2fRCc4hrcJEUyYQsOdbTb1PNeL7F2XFFCTVGQNKpYjfM+QDqm02FCCc7sLG
zWMZT6//3pmBgZQzDYEHFjOlg5nC9TSfTHYXaO62El88hNX3BdfWz3lQNBrC/GLZQUaM6lijvi94
tDooGzbwVEhd/WgxkDgxwkAoAoIXi4yyyhaeCWlY+Hmehms7DfxtGXEZvDLBs4zEZIsqKYm+ZJxE
2Dtz0Lk1sJC1w4JlSl3h/R0tIc0Cm8AaNBnyygqzwWIc46Goc+aYg3wwjflHNPVvMfgVc0KMU7Rd
PIbcSOpe88padrsscgJybQMlQ+7mVsbepFFqKCP4Qvu6F8XeYD7E4bvc/hrqx20JXg6vVxxxjVmR
WiYtaGz+wpf3Wfw8Hh3t9FsrciaXYRn1/JGau3te4r6lIIInw6ylFacSFETO6spyglCP0OM+NooL
MLgGSfSkradDh4aer5ma5ZUz2WGSOEFtVp+BYNVcN6HRYfy4NtN3S2RY8UG1Avlj0C5L5CnoKU4d
pkfD+yI0GrxZ4wGNkFKe2Uhelu27EuhX31N1zD11nCvL7wNd+cF0XQ6dUmFY5BQBMgA7SrOUfTbD
wkodaZTqg97n8zGBYl3VJSCH/DyQQnmHhaB9+z61zeRmzrVZOUpZilGKMTeM3TAEE1UoIk9LcHDm
aBt5yRWDoVEXSx0OueSE15M7odWOQ65p/3mBCH/eIT0D2EL8sVThsBaZ3zu8NyOKryfmSqGCdFNE
BfUXr+0VFYEte0TrPJreEFyZbvp7g6ePgDtxl4fBX55o/MLLl9GZLcGRB1WOpBNvCsLhK8xhFsC6
h8dt0+I/+rWen2kIzlzNsqkMSzBV9ft6+aQtETJ2v8r+xzaZP+jEmY7g03u9wvbqAnSeN2uiiwsr
ZW4zhyOVAHXH78jqF3cJrxizVYbtBiYGrsQ5NnOQsmhiHR/r6QD8V6HfE9WcXR9686fJ5zXYpPO2
mbx4XiuS/CetvNSkV8g8pAi0bBuDjLo/DFgzQq7YohgTlF3O4lLOUC9EI1Lnzb9kP/MkP9zbg/d7
mUjmxt/+ji9B8eUks5RBBcUIsYo1Ke6w+HpPRF6XarI2nkL/Hpig7W3UzmVht9BE22HY2aT5pYuF
gwteMf8k2fUfze7vOBO0X0PpVY8bKMmsdta+q5voXirMxDct9U1X2Io9wQAUg8Vy0XFSJ2vP2xix
Aeb+f/ge0d4kSqXbWgLEwZe6aNXlUBQNpNlM7yP5s0rtZbnoN/5lh4l5m7yxImYp0Im+/yqHJ6SJ
HIxZGy1RprjsN1Z0hFhGDi0jbrgZF/NtFzsckjTZ4W02O81ytNFVWMB7bCsFJTohrhlyOSp6jZNk
T7n8y5iIo6FEJ7gJOe6xFsHC91NWOnp7tC0Ybnm3oMyzzchlf2SgpdjQsZFFbACw2nmJ7A5xoLnc
DxhBNQ23aonc7eX8hn0mIhyQMYx9YOT8RVbb3qIujordZMXOTB3zg7Z4nZvPO2Xa/x1nwhF1Va3E
CfeBbYX+6eFDJT8qDRVVXD6nM2fCOSWtoltmC86SOHFNYKPM6uwGre0pVN3kssadKQkuPSrSXo75
CyFVHgvjwaDwHShF4JyuLiZ05JfSxHNQmfGt1L0mGNGXSFkqP+jXF+6ZCcF/15piS2wBEesmQ+Ov
crA85QtPfwOB0bUJGyLVTvDc1oL+t3wEtTI98YUm0V2wS9IDbxyr9uSKB4o3wXmzMRkB64sDWtKd
djJRm5fcBn00T+UjUEB2FHfEeYmv07Yy0lxS4CFUqd+VBdCxjem4VLa/bUWE2pnCw1SNU1svebaw
C7HhqB4dvH63KfzBff+rFGIDwGTlS1XXIDE+yA/W3sQcVo5c5GnAY+B5X49J8EQYrdgOUFRF1pm8
npDMvyKp9+ph17PBycm14BdfA2e/J3YEtIAd1aYAhOzaq9C72H2TfyS/0hhze7wHBRhhNhEhUcfF
tWZlxV2t2bYkQZZTPjjNmB0Sixp8vVzAXXEleIpRbYMoCblK7IA8pzVOfQvsyoNx3X5Xdaep3cAJ
scyECv4ohRd8Ryj1dV4nsC8tPir1HitjO6pfmzuEDfdkig4Dy3TaiWetph4YI0hPxvg7qNcLIBm6
GQBrVOP05fT4SpaC05BblllzAFkOOw4ThSePF338XQ/MXP1x29II5RAXP4OMOgUziOlpCfSHdzK1
do1iR1w4o86ybdQ84pO/cNAWFWoRXCOqsDFOCbBJwo6fx143zssS4opske0m60FOvbPvmKs40272
DQR/qav7GRZWebywivzsthwJTRTXPuvShO113NMXQ+skIXOm6WROibdNhTot/v+VKYdVpNV9Ayol
a3aLrlzl/UQJkOKE/39FQx3QFVNZEKCReb3PXHOnf+wOPdrI3MVnh8BhDlYVUVSJm9ISHIiZZ7I8
yKCqvx+wrTHbST4AoCcQ5Q99IGlsC5K6YCzRc5gR2vJU6D1vcuVLuSIPvYDXna8hL4hQjXjGUQcn
eBHWB2Pf85J4w54UwB3oZDxNCVDwGgtaLAajgmr0iGs0P79BggmN47xtt9z1V4zaAEZwJMIjtXIc
yAXnqJ++JMlD1bjECfEoYsOQxVkF7Cqx0ygDgdHw+IrzxEtv9MHjwJZIgHvb1ChuuHRXSt/PtqQa
6MZwsckGc5bzY4YZ820SlCMUM0uVpasdm3FCHIdA9ZZDdZjQNR5iYoFGr/pDWuTfCOoVTlLIojrA
cLSrGIffSZHc1R7ROt7bWN/H4TRtj0oeEK7DFlwH8G/D0eohRYsNpzBR37cSIF10S6O6Magw3hbc
xZB2k1HwO5LPZM835V5ymeLkx8KPd5pMqCLFluAriqAfcptrom3dBIbTZT/1gYjRiPDTFvwDoGFz
TY+55LB2PL6Th4/24DPjcVsFuQ/YMinBRwyj+U+ZNTmGh2KX7vudtKeX9RGajs1TL60J+N4GloBz
TX/oPI4wLfnYw9BiPEdFK19Grey6dD7oMlI0zWCGZYt9lnNXTbYR1Him1seqAj7Xe0nZbUvukn9Y
kRBbLZVQa+2xAokRoDj6ojkptUyCoiA8qipbm+JWaTC+8rw5GzMK4c9tHi4G6WsmBCenTJFVtROY
wPD47I5P2FbhhTda72voIcB+DPgEpXCpkhhxOuJMaNH3UqymyChqyXutdCPt00z1tF28zdecceGu
3HdiZKHdBhDe6I7+4mVe4nVXtju59r7bm/dUpo+kx3le0QOlIsHEMjTumL/jweXkmC4agngmHRB0
V/I74uguvRrXDAr+Lm2UYZQYjo5nuFWv3FseNp5P2DzOX8PtYaKWOnGfJrqKNUHB5wVdmi59h1OL
QyNy+rLe1/l3nS3XSZu5GTrmtxmktF/wf0krh2PFlaTMTpXx0FoP29+/eGGs+RFcn7IYoWzGPK/t
DR5DNjg8Wdcctybe1YQvJ3h5NSyqxm3TmTgrS7/qgx/qSPBCGJQ4LBombR7MSKS7GAYLSt3Rzeuh
+EDI61I4uZLXc517peFMKpOiCiEv+cG8M076oTtIts/jFWQprsj2yotXxpoeN4AVvTAeqoRJEFqP
TVT74Zhgo6yOl9SvwZe9hszVU/qgCR6jHm27lTk9PmTJp/iWPZ++xm4vj2oZpM5LcBaDZTSJ2oGU
MpeeCUTMomodI6Ye2pfVTtWBCifLGDYQLDYptFwBWAs0PCruJ1Y9oSNpv60Vl6IURT6TEKy0LaUh
72fElJPyE0A0jdL7iewX0dM2mcsCO5MRbLWc7K40eIpMGZwqqZ1hcqKALMtf1vD/UVHFIKXpYinJ
M1BR8eL8HQ5JP/Hg9AGY7FFlvO3DUcWyV1CqBYtjEKvtW6X70BfHbZH94UY6cyPc7W07Ma3hncMt
QDwxBRYh01wAW+Cf7sDZdEp/myTFkmCxlRQ1fc1roLgVvDBKPrSWRHS8/cErnLkSrDSpg7iaJq7T
SEXwinVwZMcJW3eAxLWjoohttUPh66ULGpdS1kZev4t0f5QMp0dHdJY7fyc14SLPDASRHedosjNn
6p/QKLpN4DIXpqwYALDWMWr/koskG6Slm9GAlKYnWz3KzWG23nRZn0kIPFSygqYZwP26k3lQaqS6
Iir/f1G3FBmDUxi70GQxZmwDWweECZho9d2INvsMy7K2xXRZtRTVsix03zBNtEhjUJVUr7jBnHo/
PKiH5uPk5kfZYyjMvAHgDQsMzsQE69SVPjPHCMSU+EtY5NjFEHj1lDh1MVF8ceG/CtxWpASznNo4
H/SO8+V31zoaqxGjaj5ggby28zITOHb2frnBK5mS6EXFWxEWbBUbLVjRKyAcNB22zjNvlG8lWaf4
u5QWWotS0O8KkOadaoNMPANvvsK+EyS6Gp/tMr/6QIVyl93qiilB1edCS5vYhLnWvvKJFycltzoo
D3wnXYpVeJSeXNb7s54Id7jKkNtlNdeTtDmNnQHwqFT+uK351DkJl3g4qmMz81INVps7YegMEaq6
ObWjjTom4Q5XE8VOUn4fyXiwGO5y0GdveSiPJbApQwpU+nI0dz4mcaKgicdIqWQcU+fJLp+bma7i
aw70BcQMIrqnVOL5t6wiVZRLgrFG2w+AvrjjUA7Aqr3V3vMVNfIhcKmcGklP8B1zqnW5xIOuzhux
oib1g88oIh9+Z6pr9Jl72/pBecbnH7RisMiwpLXhuahFQSiBliOEEoCsepCxp4SukRPqKKKzBnrx
T1tare9m7b4p/Lkh+poJl/icF1kxZKOAl048+AJswj5Merda5jvLUFGjkXxCeBcf6itNFBxGmedR
OnL3O++nfyZZDSCk9h4WL2Jwh3IYlPQEh7F0IVPZs9NV9oq2OHn6+BZ8w/XlJcKw5lo5LihfoLQV
+7lxCGKqFYhr8MaVpQi+YjC0UE/sZ+tVsK8SLW6tw8daeKIfIJQ/iCMiXJOItqqabT0BxoIni3iH
Z+vUN9UVnz2Sr8hEEcGaiA0pF1UzaNozLWVXfEa5/6BiYwVXhuSBmuIi9FxEW53z+Z/elhTbUocf
ff3JHj5rKLVuC5AiI0QYhjQ0+cgbdgyWu1btmg0qdu2ntvu1TecZT3hDL0TgVaMsJyvkPXzTbvKK
H+pBS5ym9DqoxnMlEu3t7uyhN9yjnDxxDzNudiuP0WpqawbcBbIZ0D6qfWOkMoXbQamG4Cm6Xor0
lPeiSQd26o7xSXKnB32vukCAu6L8BL/Ut0Qp+ImqwwCBwRnKJd+evucBWvrCG8ssnAWoTNnyafvo
uMVukRNijKZe5ljmvMmn5Vo5pPvlBEzjE9XTTHg/MfFvtEvLCq6JGKywrF8jIDyoRBhBQkz8z6Uh
jwpvJwjlm0W7mZR9FlIRBeGQRHyF0crKEUAOvJgVHsqH6TCO++e6LcKXoCAiM0K1Va6WK9WOZ8tg
EffmQe5l8bGkzuQPsZipMgCBGLJpCN68yjIs6JmhapN0mroPI9C4dFNyUCAutBvJuJKqL/F0RS/k
uHxS/9IVm9/sUQ97HfVHNzcC1yoxDxlhtt1qCNW+LL8zGX6YK/mZ9pAUjI8qavouj55MlQjPL1dp
lDMB4YAy5PGQmcLbN3d6rH/FeGx+Y76rDgCVBU69o7gcEXUuCCW8yBbDccmaYduKCA+JslaQNRhy
B+zz7MaN4pTJ522fcDmuXJEQnMKMTk+lnyqezBmfNzsGXnHV77QdmkrcnIj5+MdeeaAVMUELoywb
23gGP3PYfJmxV0kezb1Zh84ULzcykGuSihG9pRcV8ExSzPtXUHotwtCXa9b9bZ91O0VNd6pVuNty
JE5KTP9LttoB7glkemMnJaeY6lCkvi/o31zZXaxyTRjsr0z/1gfe9u+//KBZyUmIH/oao8RzCwJy
5hXX3TWf9AquU80P7n43/TLqqr3oYFcUOcsrm81RO0ukASLrQk878RfNcKVgmnkPtMhdst/mj5If
V5M1MRYDijADezE7JciOaSUVgF3s7VBW/AihQ2jFPXagl5AgmkavOYh/ve8ObeFizfDo/f8aSijt
FiKILrJzLS3BllVeqexOC/eM2s97+epY8SV4iCbG0IGMuUWe23lOYu9Mn1eASo/uOKOOSXQQSVCZ
qs1pWcOhVYz7YqEeg4TIxK2iSaCWyDBCZNrwITCeFMk3qNuccqq6cB3pssyMuAcb/DHDMx+ofB/a
XXnMUNl8UxXjfD664BpicwH8gAxiUfMwl48aBWhFCUzwDI01l0q8QGChhJ7vHuDE8vBUpiFxN5BC
E/zBoDR2XkaooLZ++VXFjuF4X2Hhh8+L9/QYHGWuuuARwqZJWxaCXBofC6w9S7yAJ2ORg3g/PIVu
5dLtX9waN64/XfAQStLlfcpPSpInID3vWmvy4/rQBF8mCuWMf2qLlOAYJlbWGCECqSWsOsfKu12y
VH5X6KmT6EQMQRitLjiIWTUnSzVAS2bsxk414DXqn/7KfeuCX5CxKzqoJE6iTp2o+TaThUfibAyh
O8rq7JyhmQgR+E140L3f8EWodnOQX19Dqggdm3B4VF6PkJ041TXHpt1jqAJxA3tQ7ftZ328LjtAD
Q3AOStOmFTZHwRMhbV3mH7P6W1oMjkE5IUp8gpPIEsWQF+4kVHN2CuPYTrve+K6PX2QqAUFJTHAT
LMPoZbTgoIzuXWTdGlTBkfq+4BdUM8nnmeH7XQ8U7lstIPwc4U4NwQnEdtBoOr8bdOmmTG6l+Qad
WM72qVM0BOtP0M/QTRpopO1OS74ZWGudH/+OhGD0ej0C/7jix2C9N6RDbXdOFH//OxqC1bdRpP2O
SRvmte2dYjhDTJwGcdri+9RQJm0aefedJV0v5ceQitsvPxzPt7M4llVnSdgrNQjUERbQOf0Tb2uZ
77XOHU7dE/LqB2ClkTNuXDIb7l+c1ArRiYtVyjgdlseHefymTrKXyerdaNT3cmw7+RBdB+NbkMVW
EbA4rmWMfTdLKqj+H2nXtSS5jWy/iBEEPV9pq6p991i9MMbSe8+vvwc9d9UsFFTQjGL1suoQTyWQ
SCTSnCzH96l036MHtrBfeuXLdbUQ2DS2WasYbcOIIjjapjaj0D1M55eoeZJFdTWCQ2SyhqAZ40a3
II2NSzPR3GH6popatETqxxiDGRJkZQ6MldR+XFvPKF8UBfKp6b2mC4wxkKO2UU36zuqh4p8Qs/Xi
k3wsEneOfVq3n53+42OL7c6aiFwkuQadT/uvObktU++6AggPFWMYIpB5xflrMd/76nb2wU2KtxYc
+XeG6oNw230tvxyD66gCfWCbsrpmUQhYIbBX8qkBaWf5aP/B1Gl7d4DYrqwRYfUOVMFgTTCPQ+8l
aIzvN1EntEDn2F4svS3tpKwAorTfpPJeyf7jOjGuwIhQQtrSSMIQLb4MElxj/phL7vXN+Id4BdqQ
MW1eNXW2LmhptnggtH5veyhu6cgWKLOzPKkhLb5Ng0iAR6+zy0P0BsccVKMHD61GH9p6+Xkyv2/D
l2I5VfXjZr5YsajMl79Db2DMiZ3IkGxaSWXTeifGzRqJioW4DXlEeYNgru8i0hFzpJWWJk7MJ0qC
vR20Y5wia94Hrf064BodXuj0vb5v/EP0hsue3LyyQaKECtaIrCe1U/yoIN9ksgm2S6QebO2BrVhZ
udBrd/DSe8UF/UiYoblbex0JMYTzYW7C65JRDbiiIWwFQj6PmwEyTRwrzGWtP0iWk3W5P8SNwPgJ
lOP1Gb2LZOW2NTWqChzZfllpR8rhv8nBHN+lWnQlpVX7eoxZKuSZDKVjqT9L0QB3zgOcxrR1xdSI
ipche0uYVjblJJ/Ra/Uzx5vhaGKoSoxp056J/kLUpbyXb37/tQVIRSEaUiAmpnYw2lc0KV55YOdy
lal0Ki3yUlKINO9yfygGWEItGRxeqPaDnuz3ZynAa5loGDwyx19Vu/jad5NfKNW7RZ6fBwJXwo5/
DFtx07ZVOA3DCVRXj4YEKvpeend9K0U/hTFa9qbEI+hJiFvKGEoRaccORZTXITiDzSAu0kq6ats2
cgWMuDrY6Ig9QFw7VvTK0+2tKRxjjexva7ZWyGZh5u5Pe0vjzMn7snmf5xjP7tvFoAmHul3aFlO2
LVlTDIyxNFR2hKWh46FbbKsMkhKUDyunzUtcFEeAMMVRF/gFBkqBaiG5HCc+aqJG3kR6xkIZ9mWJ
9xhhBKU2yugMn33KBQTC6wkqrKBCfhRNUOTICFplomq2aWnkopB0NsaoQk+p7GZz7oKcRbImV7ME
z0dOKA4i7VAYxdHWUYrbFChLgOGqXoIhnehZfQ1iB+3XTpQ8EeIxF16jq7GaUjwtHI4timQd7ZGW
53QfVDyQBtHUNe4iglhO1hVVQzyZMXFNnESFtA4y3q73FmY5Raep8AXn4vLsYQl3GPTvezMwSqNO
KmBU1cOvei3KoNIkMNsOcVW0l6aeqAFThEnl3mGOzWySLulltETmTqx+HxWRVDRcdH7JnZ92RjGw
lBg4OeK09/7i0bK3bvMwEcKj/dlG7Ym8rsuNonC6hWGxNPVqMQLV21ZgWq1MXN3KtBLxq9R8SiLT
JI4kRZ2oVpZq2YVwugG1wNxuxWDVwo4NY8oxndS1q+rGQPnHhNK6hDgxWZx5+i5QkEuPErLt0BgF
qXtMlxumjbzWF+S+Kjtdg/xKCaK00sUTffYUxBvjB63xGs0RVSVxjtw5PLO0ajfmVWwCnjbnUSKu
FC0dqEPOnrVDHIgILf4Bjt4QuHeJrDMnfBuVxIwJ4IZX+ozUL3rXdAe0EQ3h+PUPurqpdG9wjHtr
Tq1MMKkbcK9Z7cLrvpoubVFAg/Xj70cMz8EYr0KWB2ntCoBFpd81HzURRS/3FBiqapqmodpg0D8/
1lLWd6iOg172sfxjkprEGTTJ2brfn/gFOXY4zOEmCWiYMOeFuJ2GOyV20G4muli4opig9bRNQgz8
71wUZTZmdHTAIzGekqN2MtzxLnpU79LUqWAVKYm6mTlCwlmu1dqh0r/v7GIZLwRdmgpQC28JuuMY
Tgc8FXWw+7RBGoi8TM7jAwu5w2PuF0pbZLY5pJyCDAOt8lMSpGHqqk9KUAcmmJlEPif94IXl2gEy
tqQymmEyMgBKB/Lwa15FHFaHOaC8TLhnBE8d/i6qhqXjH7SDMAqPGdTNMuKouyXm2ti+ZH/E8HOB
eaTKdinS3xhsiVent4qkqsBQVpf2hlZorx3D9AnsmLczpuZ6+vs8QLuRIB7M92dxgyho1cErke35
z5a816YMV05y7I6wir7kq6F5+hf9+PxNe0NiVjGRC6NYa2hl75MA7cqeMjstxoNZ4HKRb4xnUcs3
/8FlyXiU4JCDWJi1wVoqKwk9BoXtUCrf2EdqEK3mTvElcjLMuE095VmwjVwhLVNTbLRAWqADOD96
5tg0kjq29CioQXkgNwYo3VAmj4Y+t2ud7P30+TripW6aMmBQqqWZBoF3dw4YD/mm5vJA3FyOj12n
hZtpH5Jh9a/DcC60cxzmyDWknAtlBY4Wps+G4RQghJrcybc3jASNPeGzki7U+Xk4x6Ny72zYoBUJ
ngQjFhJbR6erBjZI63z1pLudMH0gWkTmJoDvj+roCGCGsn3ZYnD7FvKPSi6OgkXkC4XXuI2yRBsP
mnOhVnQrwoWGdmS039dtHvKQ9kYO9+LjRk/Txfop6CqDuUJbqcactq217UUzGwqVgvsiD9UwOXSh
yK8SwLDVJQqGOq0ThZFRPayixjY99keQSYuKpy6vNKjDmzhshUmBISTwqIDTeavf3+f+dNDe9R4G
kYT67IgeFpyi73M45gbVJeyhLAHuV7tL4dWurCGTkAWT02agrrEcgjRWod0LobmSqmADR8uEphP2
Va/Xkryac/0/Vy71VRBQ4nlNyXLwb/8Qz7INm1hQPtbbUsk2kz5GjGgKplvKIkFsbwEeZbyqv04i
auvLZwBWVn2DY45aHxlgMBlw1EAain2Uhs4z1SK+MVCO8KgZeRK0y/azaLJRYME4wGcPVAa4sJdx
U+gDdRpAIgqqCn39WKTE6XrD68GPOiTfrp92PqABv0CRLdxBzGEnaqurVoI4SZod9eUb0uuztTjV
8Lx2HyvwBF1H45gwiPeGxmhs1kTL0NRAI0Y4pvcSOnHEk6Eubzc88m0ZnjmxEExnHaHFVuD3r5jJ
ILXgR6BDr8tQ98Exp8NBGVxxGuLSKzoDZL2iBEELq9voEIildTf7WNSnadocu/j9Hu9zIGaz4pVk
k9IilND7VkhPgZKB9X/yxyNtp+tEp4Djm5zjMdu1gNrY1NYO2/UgnxCvd/sQUVHPzlEARk+69F3U
TXL52j9HZByFQZ6VMi+xlFlSnIz4WCbgQ2pSX1YPbf/zujJyXgQ45Rj3J+uILMCuMLePOammRQY8
reQnOXEbvEAw8sLXG7xJqYv+J7OjKCBIvBDFM3BRMIBpJa9SHlE3SPqY66tbG75tiUpeqY9zcae+
gbA1U1llryg8hKnUrJdoOhiRKHXN9Q9Qp4aBELqpq2zbPFmqxIgjGUEK0KzTHE5zQ5vBO1cShpo4
JwtD4t6gGHPYT4jGqAke8Ruoc1XdL2UlWHDLFK17XRe4i7YDYrzwDMwjajlQIDxujCJHmYQtILUT
QTDRDzvXlRjjRZAHzw+W8vEPuG6gXDo8eh3JA/VihGqZZ3Ks0EDB1Bzy/kQWNxXNYOSYb1k2kBdC
aF1XLmY8TgqpZFsCRG3erHLrWJaDnL/gjuCu0w6EWae+m3W5tRGUWqf3nfkinD8l+j5zCEFrrapY
KOK25DMCEM4Qf7+uS/xXyN8SYK3OHei6zfWOVDQ0hDckzYFrqlMdJjBQ0cqiTMR0yrdjOzzmWpg6
Y9xQ+AXlHRGrrILlJnqXfIyPa0CrdO3votAa717Y6cHFhEcMC9DbQscS9p0zgzGWep4FmAxcPaSI
iFUKmYGEQjI3Qza2oBVMIWTnUWZcZCWnI6W4JneNG3uY2tOKIm+8HJKM5zEmO+CtjCg6YxQUEo9r
vcGSDgENdhhold/uzdcZu6J7j5P6x+ndYTFaX0opqbqOYo0OTVnR4G/0Of+rQLttjD7H/Eibf0RN
t9yH0Q6VOQvjNtrNagBVQTvdiMaIGSyH4ik7/BPxhsP2+/Rm0um6DpwJgb7SX25KEMjGx8mn/nsr
Ssdxb40dGnMe0GeHUBgBmlaFvXLQcq+3vsz18fox59qRHQrjHNlKauW9SlGKQ9y8U0Xjwzmu0F4j
NEbhVyQvcTHi+1sp+620hHUlVY685k9SkrjI7oruddGyUYF3wQxjMyLJrJH6R5ftUwWKa3AjTR/1
e+UxOiTPXQEm1MwH36/IXHJvld1C0r/vcBeziOZ6gKBj5xhh9pgg6jYdlGN0IKH9RJNY/VdhWpqu
3oWXtANlPIt0HLMkKyDseKIcavFpOCjfaZiD9lXpj6JxA8ITwNgSc4gxunqGkMrdrzNQhtFt+4ly
sVShMKgoko6xJkqUraZBqzi0pyZ1XmlF3dRdTtkXFfF8sZ/GvxHQT4DQsGYpF4RQHYKz4zTDOs+4
7yofFvqQoPt8DuZvTRX+u2cX9wDCB4V1RlZJZuNUUlsNpB8gpK3cVuuB5P71A869clSEm03EwVT9
IsWTF1aXbhES4P0JdcLU141zR33eDG8NkgNaMf1YxI3Ok2kPyahlb3ekTdtZdnMdMQBMVdBFnVbc
m0bDgukqnVpzMX9zJURpRvqoyztQmy4oxwDjUeIUXuKlbvYheVYcpMFfhPkXag/ZE7fHZUTLi//h
yqfy+RdVinLUXiZUgORgrnKvbx7PqOzRmPM2DjLJiQ0pLS2u3SiVDbe3Ez3QJWFQg+sn7LGY02an
Dd4lJrAy1U2faQg/d3vivaZ5AlEsk6chezDmykamoEOOGmCG6XVb4SiqiHeNe5gtFbxhCKOAE4Vt
S1eSIZ+TDTHz3l/hiKiH6ER5iXvPDLVgeEofhLrBe1LuENmCfw2BdHOUgdipLuUXtI7z43aCsbwV
V+FzTfEejHEPpHUr7VzGpD8aNl2QTloO+j3l+qpgusQcQbwN28MxfkJUEr2NZ8g2eDTvSA7P0Tsp
d6jerwfrWX13XfG52ojCDF3XZBMVV69R4911qtW5vaxwNlEmFIXzXeorj8kXGiH6F+16PB9lj8Vo
vhWXVRajpA/5ltWndV3UnJADGl6/zZ/LI+7zwwoC+lx0uoVCMqcg0RHXaRH9RqHEFlBmKcwVx+Wd
IXkgyquKsFgSnEYymhH1KTTqtngYMuKRyKXEKshU3E2/T9CNcrm33WNZcBaVyKakbagWwvRlzVP7
501US8pTyD0Eo5ADZtbVoACT3XZaU0wYttvnrsyW/xqspD9jp4eSJUnxHNOoqLe6r9xBLji0wzWw
gsQXVRNwzP0+5nsxnrTTbVJEACtab856r5MOmHUouFM42n4GwtxgJNPyXEIRi5us2l02Ga6dWye5
W5w2ju+mcvWun2SRTMwVtmTbWBQElt6MzWAkfaDGT6r54ToIRxnOZGJOsBZPEvhFIFMV3S3Vh2kS
vJLof8/c+mffZw8q3rxqK+P7KKsig1Oh/PW2yoryLteqm7ywFS/aFulLupqi5lGBZOybs0wWMkoV
kOPYcMy1cEtROYQIgblIyLTp5bJRH2P6UpDPeStyQDnXIhYPFawq0Q1annN+hPStbmwjR7x/sOHE
V0F9Z4MqAVkMUAN6wkuYbsXlVr2hMaqQjBUYWyagEZ3UBuijtmYMsnWNpU+SusyKE0NVnvRerjXM
x+pLUKjpxYoYc1VFjqSvc3REkp/kSABG5bdqs6QPbZb0m7csxvY8F5r8oQW1uOwjQI5Rz9f1WPTj
GT0btGhRox4/Xgvp40PySSiB0F5kZ3hvgt2WwOqfb0lX5Y3aDcCRn1YXtShh9IjI1/Ksh5SCTZUc
4cuRr2X/2xYEiM8R7VaeqmwDIgabF64ajKH9HIep7tJyZho/Ke4i0UQZvul5w2SuiMROeo3EdDVr
MDCPC1q4kPyXkuD6pglXk75jd3dEEW15ss7ASW6XYDgWgfXYHArQWBA/OYGqXxTi4LxBznaPrvUO
b+qleZzG17WUYsQRac0ZKlbXb/RI5Q8i14G3daDmRdkSOhvAF8RsXdRUUV1j8KRr2qszogd7XgVE
OjxnFm32bxDMTqVNVifFjIQxym+pOtYuKtDv1KdfvM+iwIJIIGa/aimpSZ9BoAyMoeaH/veLKlGB
uJOG2Z85wliwpYE09pR4bXqfY1BEKnsCreNpwR6Fav9OC+RpnYttAgoltDeD7TA4jU8p7TtEkkXV
0jz38UwmxmvIo3i1S4mu2ZHSz2yHyPtWHunBTcLrgvFOLTQNpWTIaOoo5jyXK4YmdMWM4MEw3+jm
nY2rwmhfrmPwfCCIgwJw5C81lL+eY8xtMo1on0JwYmrdXn03po+WOXmVfEymp+tQXGXbQTH3kUEy
Wd4G6pq0T2ZsO9sgrHwVQTC3RmasA+bPQhqVvDIkJyhJNrzCUU/SXXJowtiTBKWM3D16E4r1SiIt
xuwau4ZQve6N5ehI5fdO1LFKVYq9yXebxEbG2lFuqn6iYuFBW0ffdQyeT0tXXT5d3yERDmN8NHme
p3qEMCi3cI1sAlGiY0W3xuBfxxEtGmN2hq3KNbuhSpf24AUHVufZo6B6SyQMY3vGbulaOaf+YoVs
1nav1tr9vIIRQCcCJE6nNMzcTgmovDsDNKOFeJstyIMmO6cinnJS/PSEd/pH8oTpDXSApXIQDQAV
yUf/vgMF05oeV7RKZa1QNaI70/BDbp9m0ehtwZHSGAORDptd5gZ0IsucWfo2o0PkujLwr7zd6jF2
oU41CRlPrF4boQyGTrsrXemHRV6bM/JAlCPjC6RpKDtGCyFM6/m6xWWbxJhUCeXrD/18SgeBReB5
rgQDuf73fWZfGitdFtLhFTFueBtLyrM02EGUFq7USA+SZTWIA6deVc6C2+If1vENmNmpDdSM4F8D
8IQIyhhuN7avvGCSOPxY+3sXXN810Soym2aZzdpMFrQPNR3O1ud+ntkCxRBBMMa8HfsiimPIM8Sh
Xi/OME3/DYHtX64VuTUtulV281mClSBk/o8IzBVuR2QYVgPLNONCpSm33yfqoabn701/VYqdFYCF
w/mhVmDMPibqX+2fvIn332dMdZyk0rwVWKI+/2iZ75PF/U969Bq73v1+VRlT9GDi9xv2i97eGPZ/
01O2c3ZM5drIBvx+TNfKNgQNhL3I/MvsbQeY804yPW8MBRKYYwGu1wqdBckA8qfcFIhCz++lF/AG
xJzvdCZqo1JR1BZZ2/4ggcJ46L7pUCtZSGWrCMCY8900/5PKuut/qkGPUrr5M2Y+0y7ELhxEYVJe
juJMj5nDbq5qnsXUeK3yMPvmbL3TV9nLanD6KQVILjZ3tvJPs206qj39BbWJHVPFPLZ2tZ16Hbzr
Wsl38omJfBoiq/DBGbVf43rTzLLCk2KyC9+YrN5t+r53ptYISzUOwBvxnMuJU5vbTzJ3gdl+uf4L
uFqloGcfVfuor2VdvlwfN4nUuHa1/KdSetvytTAE+sS1rzsIqgK7o9eOW4WSBECs5SmpvhtTKjB+
vNQkso9vQjCruCkg840bIKRdQOe+FrjZM+Qlt2cSWrRDlzIAits4uAdlB0sF3wlWYiJ7ptvYvFGC
huTN7OXFR0vOgtVc7q2yFJgw/lahCcawQUFlsXwHfTVKXZzRJ3v9FJsNuJ4jVyoE1YZcr0L5G4S9
qlK0g+lqCa8luhsQFhhu5sA+DcLOCr4TscNhLqyk6pctokbmtZUIxaCy7qJxENNLghnlSrHoOc1X
wje5GCWc8sVaanoF19Jtmt/0ncA3F2zOa8Rqpwvzus5ZO+P7mC6boFSc3LYiD5ka+Au7vFsyRt3a
FFVXG83gZmBaScvMq1Nv626L/Ot1k8A3SjsgKutOFow4kCptApD6QmOVFQaF25tDBwANodBzEUlF
/74DQ/yrMkkFhauW1h22oG9WNytPSi3oQRQpAHurrYWdDzTo3ktDcrsmlRakYylaOhEKc50hjDJh
DhWkkUPQoHQgXs48y7NAfBDQGYuF+10UGOAjWsTEO0BD1paRq+wXzUgjIA5geXBrfZucZDUFpod/
XFXQPloWKnXQJnq+S1an9uNYY/U679f0n9qV/OpAp3tWGMYqUEB6GC80fYfG6EQWtyomJ8HVId8m
Dyw/GOPdfqLjQ/JAP4pik9xgMjIlf8vGrOCsFG2f6FQzTtbTULr5oQ0tDJSxhvDXgBT1jygy9pCM
mrSNvkQrzQiqD9vrCJs01B4QlcfMkjQQJb3px66tJuPyZGkftW0C+aJecVUrcxq9d9XZt6KgS+5k
4ZxEwe6xXXPDpGpyL0G4IbBfaA3ZcLDfU/3PMEZEWJDH1X+wf2iYYqco4G0518xN0WWweeFWVMLy
y3yfnuI78715R6nDKN2I1Djbi0A96d10saDgyAHbkaGiFpBRmBzOGV7liJdimETvUArIyZlO9VF+
9y/az0VgjKqsIHgty2KhYHrtqN5yiDF2a7iXHTF/LVdTDEVH7Q6obyyW+7eQ2zatcxWXJIaWFcv3
Sk8dy5h8a/saZ09FJppBSBfqYiHhddLeFhkd2qxVUcy5NUosZK9HrtZ8kFG+2bZeBfayKbi+adz7
GTYSTTs6nZrB+Bt4HDfKUqImb67DpToVlTeIAoFcTdxB0HOxu8k6TZuWhTapzcYnAyNfJEOQtBEB
MKreVKtMhg4yVOqPrQC72/QnTsxOAvoDdhLUCpgATA0ARvUhnx4atXZkEVkd977fYTB7npbdonc0
raHqkaNkqhPbmmvC47M+X99x0Woxl4ihRJPVFBBmSDCCp0icpXX+BMGAFdAVCx2tjGG1mq2tyhEI
vfQ4r49SLdBZ7vEw//4+2x8YWXo2tTO+P9qPS6kESTXdmMZ9NxBM6xSV3fAPyBsYc0DkWo0xSAt2
Rj7pQe7PYeLGPq7BGt3A95kjH9CJLOyD54JaKoHtRpoTJuBc4bayjtpoVKi7lIJoLJx/bl7pW0f7
S9JisHztIdsV+dd3jaeAeD+hO0NBjS4GRTCYamqj56VABTfy47LbLIb1nJiWmgRDq6/ESVV5/Xod
kiempqBDUTEImvhs5lwhqaIXNe0sXb4PleHX8j2erAKxRBj077uzW2VZ8avIqC7CZPoxLMdU/+u6
GLzrQUONtmqBTENB19s5RJfXG8lpZUxZ/Ggkr5oHT7XDjNROVN6Vdeldh+NKtINj7KkEZsmie4Ur
f9Zx6kpbOESH6xhc528vE2NTjdLSl7yATNKhOeq3rbs43UG9y1NHDijxrJAejWeW9oCMLow1rQPJ
ANh3f0WNV//+JEaT7L/P6EEvZ5sx0HRU3XYgBZZCUhp3a/EAGleBH8Q7SHskxsDWmaEMjYp8yhyB
L+yHNj4li+LV5afrWySCYbytXjLQwk93SFuyU7fdRk39IBnunAlwuKHBvWFg9G0wK2NYzRx9nHfq
t9XPD71bu7Zf1472ibapxn+UIkKNB7ofFMNAaS1zgWBkvTUkZUlcU/mgmOFiCU4Q99mmEBDqorwb
xLrss03rwVYugZjztaY3v0lPiZe7MOnrbRdG97LgDuGp9h6NUQjQuGhDnkGcODtM1mGrv/++JoDj
z7BAPoM6ZZZArhliSbLzDJY7K+4WzU2r8T5VvFQ0I4W/bDqxDDSIgNGUZY1IzGKLN0qQEX+YPHAY
4gWjPhkOHVwt7oHhmTnUysuaiU2ylYs7sNXaSk9AmwJKGNWLSw19TCNqAidjFJVn8QXbYTE7hDZi
zGdtOjRDEo+y0y030gdceb8o/2JvE7hg/CO1w2PObpFG+WJPkK0oXH0ELSwCV3Aq0sHT7yg3knXI
A9H9LlpPeovtLsJFaqdhHYCJzlcMr7jT5dqRog/XVZEbI1NMtPeAFFbVEJI9R9mkON2sDV4EejeM
E52vZdxaIzjIEMYUcpDxTOAOjG1zqFrN6IcBYFKX3fXqyc5f5K0PIlvgp/D3C/QlsEjISCBaei5V
3xepLf0iohnd6pbG/vI7ya2c4sO/Kx7lbhZqgihVnUVJUM8B7SHSkyWjVDTRXxE4NVFiIIncdL7W
70AYwx5VYB5o6XGeQJX1ZJ3GMDpmH0Egsvnqe/ErmicTyMzAykVZLhWWHXG063FuYg3Rq7lyx/m9
WR2tXOTucXMeexRGzbVO6nT0vyAi19yhV4/S424H47g9m3/FCEck2LTN/1cRF6oE7Kt9j8yo/pCm
c6u0QEbb+OQtHp4LTyC5RD+rS5UkFVYYCxaUZaZIu2EsJUxjQ2rs1Ayomr5ZRMMuRBCMHtbT2kkg
jUBzW1u4lu4pRuR0WygwGrwLcrdy7PyePAOXYEEFwVBklK1OL+bHDMxfiysHw3MMblJhFeFrk8mV
zTKYEw26VdQmvaqJl7zrS9C80qb7HOkxe3RBTxraLkrcpSfzp46pKZSyUeCD8B6xe5npmuzMMTHb
pDQraEu6vM83b7KOsvaCQSru1L7/j8tLN3kHZUUzyp1RLu42n/SH+gtthacMPjaYZ8I6wOg+3/Cv
Q4o2lLlP5V4F97CJDU26wyR5iizIxnGfJ/vVYy7QFCPV44luX40i4Opm9iVneFkOmtfVj3BPPneh
qGzpHyBRdgwqEMtANPB8FddkGeeIti2Npw1VrhjF4eY2JglQ/snCnw+6cAAItb+XOvqGyKxi2gxk
RnKcJhescPMo/Zl1W6CxbgirUMgJSX//NTRmSRclqhOiAU3+K83x6KNEGzloBZDCjUsXrhHaWMXT
4qhRvIbKmOtC1kZU0QG1bL9t8X2kt15tgK1X2xwjCaz5JhXFv0RyMmaa1HNtIluMwDguVWP9K7Nj
z0g/Xz8AXI8BpDEEBW7oC8Zr/VxbzEmayCLhhTGha3BEt2dCfIxD39zIAWWWJ71Tj+skMClcyUyU
1YHQUzNR9n2OOdVFgvEMwNSyl1W7X9PbYT5el4t3sPcRG8Zs6kNqDhGtFQRj0fclz98P/Y/rCBdC
aHj3oRIaoRSig3GMUXrFGjCyeVkG14zAufMcdd4kCm7wITAbAU8ZdOWyZHuYgpfPUdQPiB9mbrJU
QTWoDqp5BNfahXdKJTGIooIEWEUTOrMdmT3pa41pUe6QSf6WIUxYo+VkfbKWb3+wZIYFXn5aBWuw
jlVhRKVcJTJKa2WCOujtUKrW0cxEYa6LvX+V5w2GOapdHC39mgFGAU9RNI03hdL97kuZgWDOZqbo
UgfepcGtF8+KvxepkIKNvyl/C8H6TMiWyTbKBbApQXak7O7VO1S8vkTvKK1p+06+LdGrL6Iu5irc
2waxAcIh7ipNjwBa9gF44L3O9jEdz72uBXRtzizp+dqxThTRrV4dNIDIp/RQBMbxVwuVqAeHK4uJ
sizKIH85ViBO7XquStRxD83d1Pq5/VOKf1yXRARBFXHnr8RLpRXpCIhkucnzME6eZ12Q0bm8zelq
7cSgv2GHkRTplCYrMNAniTEzwxG1Q/7gGAO8zs5wQBF0Et6w1Dhe7NAOkzFtqzQTLVFh2rJbOjAX
zy2PPEfB9srYntwJOZDogbyGx9zoGiL4HZrXYRdAS2w8K6H0QDtmejRpTSfDUz7RJv1/M4f68mXJ
rC5jKrShm0mKskCEDJGeRfViHsrI468IFImjAJe8rUBD/hK3HqhSLivK5U2bGrR4D//Pr1Ceptu0
A82C9Gx5g6/UTtk4KNXKUeom8uK5kmroKQURMxqELgoVWyseY61SB5e8oEbnPn/qbtpv4zfUayFI
rogCVTwTvEdjT8asxwNS1ANmXxwt6RiPogoTnoruAZhjsYz1PKFQgS4lxo0dkBPO3Ffq282lXGvW
faZ51w87fwUR3sO8InjVF4UKutK1fQzT5SbmT0kynDKxD2sTOSpB4qF3iP5iGolfaKOf50GdtaKn
BM/aYJrO3/jMmma23LQ6xddCjIEB5fQQfza+Gyn4cKljD2L5+DR3N5mo5JZ3Ove4zFLDgesWjeKW
m7+htDZ7Gjdn1tCZjB+RpILbgas5OykZ21NrVTrgJY+Nnbx++YT/51zfR2pMWGOzF4c1NkPa9VJM
AebRUZHvMG8zzJ+alNOqC0rWLoOM9MDvhGHMS51W6xrNwKqH53ENM/1kS5/H8XNJfjRDUNiJJ0+P
TSpwTrh3xh6W8U5Mkkl2UwMWg2c6L7+fw+UgfYFXT060BCty04/X11SgmixThrXFUqkhG4JmVE+f
ErAWB6PIq7ucBXC+mKybmhI5XYYRIK+c4W7i2f6/8xwEGqIw4cbRapSiSgCk6rlbFfJd199XUH5T
qYPFsg5/snaYj0LvBqKwUyYLu0dBo4YJtIYSGtGPFMNYEpE3yXO5QPr/NwYjUV7P2ThnwMhWSCTF
fiKpKAwavSJZn9p69Bep/65mlUA0/ll+g6VGfOe7zFJk9LMC2M5+kJQHFIlcXzq+ZXr7PmMR67xM
I1mhGlGonmL/7DVEnxeniY+6Do4OIjjOfL14g2MMYa8seYo5RYO71mgqKFpnK29U6VGx31WRiAz1
H26bNzDGDjZlVREjwdohkQQfrPIiT31uvfZYor5a6PFxDzDNgtCqOA2dxOc7pSZI0M72OroG+hJv
h19lr0c1dkY6BYOOGusTR3pURXca9xrf4TJSJllbb0a7ja8UO8TDfI/n4gYzY33FaVzz+NsJTmpC
dnCM7Y+mvp02FWKWduSOao44tCHQeb7NBwcTxuroBmrwGAzQCStGTeTRLW63QPXaEDMUKQUs5ked
WlFVPN/U79DoEdkdsdqILaOvlBERaQT87pHuwcyGyZ+9zlEO80FUiirEY66WbVU0rS8JFOXOCs2g
eCjBBnzbAVB1pzspc4hARbimi+boLJQqWIrCaMimoShmIeqIt0F31PzoSDD/RTv8Nrsa1YwdDLNr
+lSRuZwBM9ovE5hLxufrpuofFu5NDmajWkXN7VUGQPfNCOnrhmC8udN+0kFXUj+MXzWRE0AX5sLP
2UnE7NTcd0XaUcDyZ0E5PfND7pchxs97y3PvyUHsDrnTiCkouUb/DZcteuu21FriFbizm7xTnih9
zXKwvlPQzUf+QhZPT+NakR0kE8Ay1qzXjRiQdDjR+DN9rf/OEAem7ORh9kP4mOKayx0gc5/q07LN
CpVRMxDxplToYDDxqkP3M323oYVbpJ1cPENDDB3M9JfFr+nWWtpI7Vat2Qdb3066Vrqb3P9ufSo9
BCaaECy0k11W8+mondGmAtY4M4yTgXk2+bp4188BVxIUZWBWFM6zwiao7XSJEZPRRjduP1jF19x+
b3aCKjeuAiLzYWLukIH6QGZzOqT+1BnFF66epad6bVzVrgVRGR4EZdvAZELUIVosP1NhxM0alzP2
o+4do7lTJoGrwTUXewTGXJidsmZWDIQpaFvXRGQi9m239eLER98onuxENOb6MhOA3d9DMgYjapWu
KRNAdh7GuBcOgnPINEpuFIy10yNOIB9EMTqejXqDBF/g+e0FSgyryldAVnXsjsWh629XeXaGVsQd
wHPd9kCMhSjXrdL6FkAZofnnW6t76DfUIUVPavLhuoYL1tGWGf0zrEVZZQ1YduKQID3UJ7DH5qHp
oj+VplXwVH9JRfyxXAExjxBjGYhNJ4qdryR6DKw+R6zbLRBeKjBWrwvqVnezHrP8lBeBhLxDrO/A
6PH4P9KuYztuXQl+Ec9hANOWYZJGOVjWhseWr5hzBL/+FXTf81AQPXi2N3fjc6fUYKPRaHRXLZIO
WZoxZsScc3Qh54124wwTZk6aueOmuGvcytX3xet5TJF97E9aQHbtRIOawr5eH5w0fbCbZyNW3VR9
osY/56FE1nEZBwbA9KDCf90kzJwKBMBDVDt9J6KpW9/iFhRBNAIJkk+9OkUTdQm6SXuIrBi38R2j
4x122sv4zI7J4lJ4aK2dkmBDxIgwAQmSzit8j6Fl9z1pejd96330/DL6/gDy3obiUY/Vj0SIq1Fy
AcgFFITe2gYVLwKx/jbPBQayBVtNY1uJz3HQfc5IjSFk+omUCD3vcqDRdHBRNGMDUVORPg8m+DOc
cqya2QmaUu29kpaJ5huGQpsNhNRyBJgqNWLHmHJQuGmjQl8MkC8fx8SIXC0rCrfpEzvbYHxeGh2l
IrLfpV23naJOesviWN7WeTjuM6lAS1zUkfgloUlwZ1ta86p00pjtkoJK0q7XNCPdxXoijYe6MI1N
bWFK/Pa8t37mlEHYxjM/VkFDf6bM075WAfSTIeuHXARU/knvxH6V3RoFmEqVw4y6YHCV6J7ZXQsZ
8VjM/LT4Bt5XoOGGx0O+m3OI8PQB2bPBDV4YByxIHs2r2GVTfsXkmHuBmWveCwGpn2jcruxR1KZS
ADM7b/DqO0l2WOcNeMY99Wh1DsSXXAHiqnMtELkrQY5sXVHnEHc313Te3yMem53J6P4upN8Xi37/
iifz+PPeSgvIF2IxpynYy9F3A0rYAnvYYfrpe4GkAB8LrLUQ8PkYQo0ilEerzZElH4ItS8qng7ph
92zRqb4WQPHi9hOIOx76qJsrvQZQO+VOpl923TGaBBmYwhbkkzWQsMQrAnoXIEn00ZowalJJCTP4
AzQ6JgydqG42OIzUzfCSp/LZfkHbKNQtXftrLtKZWD3i0cT8E5xLJ6wO4lI0SJGdPee510BaMPCy
CzBMBEem+kd20k395fznW13UBSSXVeAlOA/aCvaGGl7Dhh+q9qYKyTxWXWQBwrmIauZ6UFLY1Shm
eDWXoe0ZQ6McaGBQl4bd4OJbhE6s5/IxJqnsSHI7CPbd2qmxXFvOezDmSwKawFCl050Ad2RKBLFE
hMCWepFLBBLUOzqGENpXZbyz9B/nPxU71865JheqgkErJ4V9KvC1555R9mh0R+tXj/a8Xip9Ncdc
QmBtreDxPO5ajrRcOS5gFbiVlPIIXLUFITe1PbC2KhEuwBCI6wbBLUu0/7iAxXqhjIJtAQ1kBpOE
ey+ZtnMDgnMyoRZV0GMeCWn7VkPywj+5jKKKhhDZFCyEbrkFvtd/hVfDZs/kNMYvomrX+T33ifMV
uZJhBAXgwDDl1OpmmC8VdfsnH02D4CpaiDASwX20IC7JYIcF+2h3WXsL+kY9uq7Vp74WDa2vu/0J
iftiJBhIrJZAqtFuLAcgrxVxPq+v1wmB+zxx19l6WwNBGr8EybbG3KYlkiJbfUSHFOj/FoxvjAkj
FZ+kZbsL8f0aRwvy5nxbJk5cguICt2PGsPnWO+H38x9KsHx8b8zQjXL07vCoxBxRLtzJVFj0Z/H1
c+Q42cYFedWiUzyb7OTE9DGkw/st2Azcjro9ThUmh9M7541aD1UnQC7gl6CyTrsei8lyAqBtw329
77ai7G09Mp1g2NouIq4RlKZSMceIo1tJedJUzaHxfSPrPtVDUZ4j8EJ+HodUSHJIgkUcQZhwDCCt
HWBoqjX3zdt79gbFzNpXvp5fyDULUb/AwNG7ojdfEZL0YrIaJe7dSsqcfHrQ5K8p/VKNu0kVFHbX
zFsicdsY1x0tjSME3iQ5RuGxnhsnEUlQrb4+LUG4nYx5Xz3UjASB9nnwYsgsxNv0KG809/8ZoFpN
p05omKP76B6hFRHJsICmNGHj6IP0akXzrTVeWcbo6UbhzRaqrLG8i6YKzzYVBhdSJ7ZsHyoUf5B9
LP8ULrObp0LracD+lOTRsA+BiNp9LYosf5/b4YpFo6Yw4SeYjnUi+askooBddw+iKDrGow1U9D6u
ZWErVKcDDBgMPAVN+l2eV7u2LwSl4tXXeKa99D8cLskZbNSI5QaRI22xvVr1rrNx0QerVYRLcdn2
/pi3nlUPP4KhFu3wtTC5xObOTAiADP00sNzjmo1uBTcmJK70d7WpyA9AA3N+b38e1cHlbInHbbnK
kKcuGYGnOypeFb4xyXLJLUeH7IlTHlX2lvIYblRR1VL0LbldWMuJFskSvmWvoeglXTVG5rW54Ca1
7pE/PyQ/m9blGskjtvmmzrwFp83eqjTv/AIK7OD5qYcclCRKiPWzppfaelLnG10YsUQY3MbSaadR
nYXF/pA+JTetAy4lKJODVVe5nV0mNWV7oudk5uP8cb3wC/4xw7TjoauZH1Ij/dK3dKPFjR8oKIFE
xcPfLSH7iosTFA0cYHarARUUPxL9OsvfzOTmPMQvgv7JE7jQkeW63mYZMFDwaPbv4nE+xERfk2/Q
IxMPqogcj4sgCfjWEgxF4oFyeCTjQZ5FYUIEwIUJy4q1zmbbR7nPLfCgVdADH79W/uRqlCmCg+Vb
lE+JILlIgWEfENFWWMIq+BbjXUhEYc/+/3Mex0UEWw4KzWjx+4UJ6Y3c1Zs7zby1yabOjkR5PO8Q
68ag4obRHQ1tE9z6JSMqRmmNs6qt3vqYOKaID2d9z54AuNUCoas0TmrUQ3y5dSRFc2Tp2owFraIi
EG7JaDZE4D0DiFZcDxSCgddtIpCXWE/+ftrBc7srBorgQwUIjF05tnKjGIdauxuLwZmJaBhWhMUl
KMNIJCvGWJk7R5XbxLkT6Md0MD1N2ZWiu9Z6fDvZxcXUeFajssasjkvaYyN5Y1/h0tU6ditixvxF
BnhC4u4haEXLQKoBpP5gXlP/XTv5RrvqHOu1cVQnu5Tvzvv26uuLzTQT/nVuwpx/EVBHjSZaxXxP
vR0wAdtu8e5oHLXbwWf9w5AVNkUZE1utT3sX9OWsig3+JP5dUCF0sEiJLwdmbxZcmU5m+5zv/xXJ
FI1yMLc+h8ataJTmCTrg2LGOd+otqIHuyslM8EjXKRtQHnV7NL0WUJPtMHYc1Loo9q6maAtjueXN
jEKbJxPLWwWHivXtjG64TffDWw8CQvSghp5wimDtPcJeQPLH11RYJGCpdQ3iRpRkJReVYDYjjte0
rehta7XNa4nGnV5WDlmCyWIeS93uSPxoQ27S0smuWMuJqNFxNYYtTOMisTHbyDVyfExtuidNjv14
r3eCPFDkMFwwToqZ5gW7wZbTMDltNW3ICNXT1Hb7AmRrYbsP9dJT6t8mXmXJ9cI2Lj5nfYrEQ2W4
dfe16Mw9SNJewy4QxGjBEvK8uKpkhXOlAcaGtExtHgP9Ry7iqFvPoE62vDvNIqjUXYf+mhDfKbXc
/luLIe0c73BShs6n4iAezV4Pmws8LkD3idon0M7BbVJ1deJjLMCLruMtiC+LJ/2gOjIm0kU3ZNFC
coGlKaJen3UspBYVV3bPnsfNR1lvvPMBejX5WJjGBZBc0/N2bAHTypeqtCtFHTai3+eihW2QydQn
/H7Nmnmnl0Df/p0BXIAwcOvBuC18gU6zE6t7OckES7T69LvYOvzTb83epyPIMjEOE5W6yjPUFt9J
3xLQaGcYhWa02ZgLcc9btn52Mi0BFZOpaLLitqxVS2mf6MjcwyfbdhgjwYzHX1e6ZE1XoCBAcBck
cb/w9J+Q/C21pIGW6DmKevo1akLs+DSvUD1kHTX6Wwja1f5i+HrezHVHP0FymVYjTUMTGrByiiR0
DxTbFDl3Gv0+Aep7ADzhcJvYjGMTjwDA6V7zzGkNcIRmHmb2MX7g0OfuG+SphBx6695/wuQ28ZAZ
gznnzLbmsiV34W+rQXA2cbs3yRQ9tNnnIvqz3IHqNH09/3FWU9OTC5rc9iW2SsP6vXCNlLuPfgTx
YxhdJKZ/HmbVB/DAbBMM7aG2yx28edrYpJpx3+rKr1nwYEtf8lmQF4oguHO3maxZ01hxySovzPi6
Sb50VNjbt5p7LuzgdmydhGWgs3sjo3/+V43M2g9ufWQUu0LlQgEaf9ZOipUmtAFa+z678O85ON/a
W6Z5r+3Pf6L10HCyjT90UQ+XGktFFGz9sthOx9ad0W5XP2tbdDYxEYr+uwhz9Rq+gOS2bDaUeqOz
h8ExzLdp/JZL91H9qkAfE+RLThuLsulVbweTBxo3LGKh4+HjZaUe0fcDlQfWDUp9c5Ns5mN8SLeD
M2FUdbjrtvEm3IhqGas3zQUoZ2TUj6qUSdjDVhuBrq/Ks53dprkr11HqoknOgjAbppUEX5NFnk/3
lgUqF5lUZDO0lN9fbxSMTyCD2oaXxOs9xW+29ZdyJ8Bb9VXGYKqCLsJCK9PHpc1rRY0nOUQe8Iap
BnYRlFziQTAe9wbcUsjd3+Hx7fFd3Y9TOgCvwvzhFlcv1dOCIEapfKJ4pKow5lPbg5uPk+Gag2Zd
EkP/3hby5M3QwnPP/zUrsQevLbKm4iRn/B/cYtdpqutJio0qpdS1DGk/DoOPWaDfT4UAo5m6haFn
Nov/cY3LFhftaEKaGtLYx2yAV0VCCZGVE22JwddgWlsKKo1iXcFDS7bym4JDNPJid2icAtxnYBkU
srqtr95Ps3gak0KmXRyyokUeDG44vEIP0dcngYOKQLhdOLWTHUvMX6ihHHKa+iZImExFE7wqrkSY
D8vHeYJRWriHsevsFA43YX0RdJmvWvOmbgS+ILKHywxCWak6KKvh+jDed40/V68yESyZyBb2Jyxv
YUYw9nhTxNUcNy9i1zuwBRdumYPxtql+/1r5Yd3Y37LACsNiIgn7PDnURFU/6u4mZXN+k64/P6E5
BKMfMiYa+LflpB3oXA2wp/ZtBSTL/ZO2iZB0567lpaA92rDuF8n7bVVRlsMtYNkhuDDNSBqJpu+R
MW3b2SHoLX7uwJonO3JSjIJ2opVv9gGMCxHNGIVTN8LGWCFOTJGoFBsonGxtIU828+RPB4ytER01
bVv71CnfWXbV2rrUuemTtU3BHGB54I56n3FM/OxRdFla8XcDoqk/4Th/b2iXqUQDXEMiJw7eguQF
JPCOwEVERvEub4djFVlAIbcQxQLnV+qqD8Fu8I1NdIAs1tfzeCKjOK+PzUom8gS4Uql9LTJ8krau
EVX+38Fw2bdtp5lqldhcYWM6o/IM6mW3ooKAtHJw4AOBkxadpBpIxbncKrT1pMsapI9ZJjuV/C2i
+/NWiAC4CG6b8dgrNiuYFF/V+pkG3t/9Phe6lTYyqaTDgNwaPUKgzBsJAur65z4tEefDSUeawppY
nSG6K9oHLb2fB0FeJFokzoGnpg/0npUyxumRVLdV9Se3rMVX5jy21jKSJj1+H02tbqhgiK5CB4nA
iLWrCE6Dn/kUXxgZqn4qa3bttS7jO3sTH/oRN0dw5dJN43yLDqBWBlnc+c+/Vo1ZgvKlkUBq/vs0
rDujX18Z71VH7YqAAL3w48gRtXevfKoPePyGaVQ9ISxppPpVTW7MWNhezXYEF6I/IHA7Rg+JmU45
EDpv9FFe2uS9h0HLa3aZS4gj6t1aq6MB75TIcXEmLbK8ylLsULt3gtvyil1YJQzb4cIVXZH31gF8
UkFw+4WznFC587VsZjDXj4humMd5qx7gLn71PbvoN9Hstvvmsr8QzVL/wlVOkNwpGzWUzHoPSAMv
eQ+scxJsnvv2OXyQts023Ci/H/qWC8srCQ2zLdEiA55SWm5Vp64Vj4Lot5I4fIDgvJFkhaQYM75d
Y19G2VHtWzciX2uxRuHKEfsBiHPKxB6lGjMUiFCH5IG1xKEx8zC7KpriGlfMKs6+/uc9YEJrAhP1
IGziAqIydSCnZvXpKj3O1iYg/pi+VuSlU7dKqAt8cX0RT2BcdFSMUUq7AmA4PiZNcwxZdbr0KQhy
AdDa2AZW8YTEbTUjU0J1YA0SqolalPQabImrOMMXG50mFWuydhT0GDKxR1E5470OdG5Fuf0W2TEO
sYp5Cma232tgF9oVG1dKbkV7m+2jc1DcPpODWLIy9g40xzVUSdIfth285FCubefQG2dzn1jNrunn
5/NHgeAz8nW3Zug1dWINL03plOnFnNya5EuXCL4h87wzxvH1trHLaGuyDkMtexhDKMukjyUOtvOm
iEC43abEilrUzP2byqHRK3od4lSwWuvn2E9XfA+Wi/vNMFFjsthH0pt9XhXOCOKivzOC/QULBMa2
WQbs2TYo74NRvQqS0DWyVNCeKFoq9u8LFEzgWE3EUIh1VQRfw+QxtW7PG/KLs+q0VlyAaLs8iktW
Y032utf77+0Lm+JLB55YdVMd4o3o8in6OFyckOyZzjF7ZZRnP46PjS5odhMtGhcMJLMf066EQbml
uTqdjiOtLy08CgsWjh0/5zYLFwnqQE5yKBazym16RUGlmF4Sp3Cmp27b785jCUxSuS7q0h60xGRd
lrnsj1Hq9DnyGdGc+doTN4gVUBrAnDmGPvmiVxcFiTRLAVjw9oxdet7Rm+n9pZH1dPzJ29gHNC4M
ZGY9mqMONL3eWbcqCMGVi+Gi27UbWdpI4ISEUqv/B8u4MJC7ToXZkJK8A2Roy7eVNl4a3bRJc1ED
yWqsXsBwsWGQ8tmUY8BMmexnKADbavjUJZafxaXA14XfjI8QcmJZgQUsG0LgthNf2e+qphXZ5HuW
U4voSkS2cdFCzqe8owHw8o41LtO8cwOtQeiIi9GJ61Kk3b6e16KMYqJ5VcMsPWdgKssUs8gAhGZr
/UYO6B+7Na+qHbI1dgmqauElaHWzLRA5E9tWl3OZFcey2kvz2bFMvAOJ+qbXw+4ChYuCZUqywGyB
Yr1MnuK1WwI6rsRDter5X+VWvDZliXd+A7ynCZ9i1gKVi43mVEdETlHdifbv0zOgXGL8+2L97dU0
aQHEBccuxwVIY1vtndHvMt4yPr/mUpSNrfv/CYe/huTVEKQ5+1itz5Yx80LfuKl8/VBuJM8WhHyB
Z+jchcSkQWYHGozKgsmvs8pTZntvRiJF39U9trCJi4xVo5ZdauIjoR0C1yynUL4aGIGIbEEOI1w8
Lh4agVLkOWE7KYPkEBPKCYqN/mLfsjk7jAALOzPZX37G/XQuMtYklOu5AiB77ISg0gEzwLHb+YxY
yTAdUaYh+l5c7DC0PokkVmRUYzfGzarWHo2i+5N0dvG1uHCRhwE+2MACVHVFyc1YX87qvWDbitaN
CxaRHIRmzArb6nb0mQoDZAm86ImJfmdb4bsp++znvhIXJJqklIO2B1r4jYKdsHS7Fi0rjKi53DSP
4b2I6Y599XN4XKywlLbI0ZCO63eUbzM1Qm/MQIe/dHZ+uNTAzVWmLFIo9/Z9t9cvmFQH4+1BE6nk
ic5JgevxI6V4fs2imIUKlVr9ro2tt2JuyJba0uyfdw4REvOdxR1BMXvZJBPsSrSjHYPkWu0c1RBd
sddjkgnSerzyggCCCxVQ4hwitcEjTq4ctMqTckSn8jqy6z/ZTRqoczAKbqvQ4/xoTZDk1lA3KLMq
9W2jWptYSR0ZY2d/sGYnFD6fphlIUtsUTR7akPh1Xl6UgbqLg1LwadYD7AKHOzDojPBjNxiOzd8o
GsOLTbcrX1m4y/xwI+ySXt1HCzTOE/pGo2qaYu2G1wD8P1vNK7dq4aIK6GVXdN/vVSHL16rzLSA5
t6jjKh1IBUiqHJpyX8z7JhLcgUVWcWdGHimpFbGORHuqvSyZN00q7//OHZiViy00TYMJBHwmrbpt
kNqi3DgJXEFkBXdKyG0pJ4RioYoQjG/muDfiZHPeivVUefExuFOiiSqtDtneUW+VV8lpnfQWNK+6
P/iyFz6Le5RXY8ICjzsnqI2ZGI2xDpDiCrrH/Zx4enUTtdXfxQS+j0ey7cSmUHN2NeOHFcROa72Y
/d+5AN+7E8xBqDcybJHbxgNFyo6k9BiW9lfBN1otGpzWTOMjQhWDYKqELeS22Me7eRduh7fGwRyD
KzpWBZ/nnWFr4dXjnBVJYLJOthq0pC10quKj3uPFVUTf/c6a/ekAXxjFRYHMVqJeIjBKPgSH1E+u
u+/hPvT1neSPN8WTsUlu6wsZna41CJasKyrmrmWudu4v4IJEP3aqGTEWgvJNPlyySItizN44yphN
OXa+5pZe8U/ymDyKOolFi8yFjlZVQiPVYHpgpBt1mF1NbfdUDe+nhvxBozQUlQiklWzQDys6t8xl
3/WtwaYqq2cozE8oQSMTDPam3z8r0Av1cavzRResVfsWmNzCNt1kZlEJTAM8us4AVSdiDdedLTtN
QwVjKqsxcoHFrWUd0jaVmX26RW/A/3SV6uWfhJIFBDN3sScm6EmDGQ4QswXaci9WQkcKd+f3uGjJ
uDAMNURpqtm+y2V6EdX1IVZ7x8qaAy1kwYqxFfnk9gtzuAg8F6rZVejYd037kE4PtrzVLMHruuij
cAkZjWWtitjDQ9LYTj70u9TUBGejwAo+M1dJRapMhxWSFt9aeXyMrWwTR6Ky3Eo2pkL4E1p2qgyJ
JbwKf/z4sZ30w9SB5F25B3Mhq3/kW3kfNt7kl55466ycxx/xuL0z6kQJodje4Vmx98Hzvok80w92
rSdBPc/2RC+yK8Wdj3jc/gm6Fm8eOfBmO3qszfYwFwOIO3Mwz6WhJ8/FXukhok7oxpYzwfm58tD+
EZzbWa0ZZOlsQRYm2TN1D0/1cbu/bL3uW/pAPc1PvXEXCdxfuMLcVlOLWYmNCKDGY/z0Lhd4gHpl
9GQ4rKXY3ovoItjvfdxvH43k9ltUh3pepMDL9GwzZodOeWQaUaU8OeCI+e1LykcwbueVSjrJJjMu
yzd9ggyrdIZQFQRE0abgHxZVOY/6jumYBI//Pv5Ifncw7t9bpDeVdz40ilyUf2AEf2FVGQ1skiY5
djCFuCNleBPJ1pcubfyeKJ6aGreTZiBvJdnDefTPcebDgr4vxSL4m/OgpjHTTgnl0Av7bmN3qU+J
vf07GC7MqEqTgxEMZMQVxhFHBJnwW1sIPH/VFFVRbMwag9Kb70YyrbkkWqRDAa1VnDIAVZDiQm/m
Dww5gfDdR4Xcp4FhYr0ma59Mr6G9L6ynv4Pg0mElryA4UEIKAxe8K9mSMAKLGTOSCY7kz4cYvvzC
Eu5mPNvj3KsMphumbaJIFxhJ35y35POp/xGC++oRKHu0gmm9tFAcmusvYbdtpF2hCW7DqxFoYQl3
ppR4O9WHEDCpITtpfGtYBJ/nOHVHSu/OW7QeXRdY3HlS5KnShy2w+kNxhJK0z8i21AdWv8hRXRcp
lQh82uRPkKJUu9QGnFRd2vQoVa/UvD1vkgiCOy9iOkJxnonlUOXSNntH7XxMogritsjZuEMCTD6F
LEkAUZrnXn5KRTxT6yF78V24g2EcavS7MCti6qO/wS8vmwup8Ez6/iJWbKU/eKz64NwW9/7cGEXe
Qe8VmYz7Prmzse9sCn7p0YMUt4sH6fx7IFpGgafz4klJ0GitwRSAoAu1pS24DGrJk+TAl8J5o6qx
IGoLvprFhQiaKzSKDcDlypZ210kkSJDWXc9C371tYLSWb/qyxjJRlBAF4c7az/SYSodElKqv52Cg
n/gfBreDZKpPek1sJiNnowqEDAzTXDomyVjjFVNOtnxoEP5JbNXAFabbmBAgJrenchu+Hqg4igzd
UH3J7lXHSA0i2FQrkxJwwQUMt6uygTS21AIm26NXwGmfCDoGyi0Bs8x1oGEcWnbGHc0d/eF8yFjp
LfsIzO02M8uGJmDA8lZBV0S5LS5MdCeAIFc4fb16hpxstLjgHs+SqUsDs7HfjlAK65XamaYXTIkI
nH3VGTEjgfq6An1jvtOjqklOBtlEqI1bV7IcS3mr6f35hRNhcBuqqnPbilqGIbfZ6IQVWjlZ10r0
IGV5+uM82PpZtbCIP37rNJIHA2jWCwhd/8fBAo4Quqn3uptuRIURkXnctyJWBq6/ysJemyY3TKSL
gYKo2hw3AsPY73y6ciwMY3/HImmdpeJ/y7jr/X/lb0wXJS1wkbiFm7miItPnAiVz95NrcDFkLCAu
JFnQoB0rtwC7S+hbN1bkBNfsRiXqN1/pgmBolmZCMlyRVZnbXHUv01rrkStDjyG9Yls6/8d2y9fJ
tZwCw6+2F38/v6Dr3+0nIn/faUZLVsYYN5B0fCzKXUju2vz5PMS6VUSx0LBigE6TD4l1hOfgjgKD
oBmVuJqCQIWS6JZZFbrzP/bXWNRUKcTk4mORGbFVBji/sqNx272y5/xoE251usdlGOVPEB/9vhIs
Pt7CTO7jNboVECtHVpDWmD0PbLcTTaespzonCD7x0Ky2bHV2BTFewGzc7ftLyJhv04bpTWEuWvT0
vbrZFnDcdaQf5v9m16NyWWUhBpMez7vGalKzAOCC4tBjurwY4BlN9BiBDELPHSmYnanAoYkJhfNg
Imu4mFiHtVoZOsD00PRnqu2zyRLMSK7H3YVBXBg0TAltkBU+0JC8TNZB7S+beFs27lwdjORIW3Ck
v2Qt3uwuILspsE8IzsXGCkP1AZUArt7qz5jvBi0k+dqBKjpFr7kv79Du/ncrygVHDMsnbcsqbCV0
FKWLQv2TJHGxmlwuVYdEw+0Ovx8ZaBpIKlDmZWgyFyqPrwb5BQ4XLJrMmOaKLdx4YPrz8SHwbJd1
aIn1zdhPfTq/FlBckOhNWvcNcxAayflmqAqQ1+jg964TsiWplmD4uf0njKfUPf+pVuP8CZcXkQAB
kKzErNiblNeq9iWprzTpT7KoBQQXLawpMFVQVCClRw97Og6QM3htZZHAqygG2lzM0GdKDR18lxAT
Cl66vXbB2OXsCsrQOSbfReRygu9lc0HDDGySEQVBw6zb7Wx0XmDET3lp+DNSxVpO3SzJBDmHCJKL
IdlA2xAdlhDlVZojRiie43F0SZ/t68T0LLnwjFqkEyHyDi5yNGo7GbhgImyRKnSG1HyIg2QTjaKy
+DqOZVi6paj6p7YZFFcVOUVdwyXxvjVdZXyJRQyVIghu9SR91tJiBkShvVVW40Vq4RBJEkS+X8Ta
kyXcipkB1I8iFTDlm3Fg42XN9xjc9eXD+0jPRjRbvX5QnuC4SDt1kMwZWRG1U57UcZe21wHe6tAM
1PY/zgcKoWVc0O2ayjDzGpbJ2wltiQV0XUHD92A4gWPt6E4SZfRsv36OiCfTuOArp6QZ9ACm6c7g
MVovNpEYbMxt8f9Q6LD9eg6Ni79Q4Ms1uYN1jRfcoh0db16t5BBWFEAKBXFj8+H8egq+HN9bRaJG
i8McgGrced24za2nEIQnRr+NY13klcy5z1jHs+fIoZl0VMJamopDG4e96ZWgTjBbh4Z+7yU7emH/
sHfnLWS+dw6UC8h9P3dqzpY0rl915S6Z76RwcmLhnhMZx4Xi3iozKWaOWWnJzuyjqw4FlvOmiCDY
vy9vl6msKzqLT7LtN/EX2ovmpH5xev30dpWLG0ZUFpHJvF29bfaFB34Eya9MR9vOPi6wxBlFkeMX
N6ETIhc6JHuag5b5xLAhh3iHBtZLyY1d9Tq5Y1WicDOJjmjRKnIRBBoHdhWyYKWo/6TT3uxEJBCC
GK9yIYOolZ02Ez5Tmh7m6Umy7/VEwBIj2rZcnLBtdSbxDBuqOHGb+TiZD1pxY+l32vBw3udEH4jv
tSqbssrTkTndrYUmxeI+33YXTESYlSmHf/qL39fVYBfVnx7BN13lQ6xKEbNNiR6L1ostlEWTVBCL
VrMYHcxhigm+CYOvVwfQOdVq9rpYtz/6+KqbN2n8NJIfUwouYFnkEev10AUcF4S6pkDRVcPlW4oc
FP7d+ir328voPvtev44lygyspUxDR57girLq6wtcLiiFVtIGDbs61CA+1fYqFfSbrLr64ve5iGQ0
ZRyaDewiPQWZFO5yReQ1kyQIfOtOuMDh4tKYaaAjq1lZ91bDmOCmwtwUY3QtS2hLT9+a/4MVX2Qa
F5ig9Nh1ZY7SWhNDpyZUruGzF/Ykb8/vr3UYHZq4Joa5ZcLt5LDtq6AGltvkg1M3hcN0ZIg5/5G/
/4ThJ29MK0pwPAEml79q7c4sXzXjMMf7vtpZ+Z+cuID6r0n84M00laNp4zKCGYvUSZguvfWtMbyS
/N3S6dymomTqK6wqNpWEK5bauBCQKwbRKMJqqF1Yw20htcqUWIpQOs7LxtMSw1ekqwldwfLNWP5R
E8kCi9tOZapII41RF2+z+2S8IfGjNT39lb/p3E4qSQhROh2LpkePeeYrxVXc++ch3uluP6VcCzO4
raOmg2IOOnbrHPrTpgZLFnFTfwJRQ7CJ96rmGs/Ysf8PIS775OeQ2cdcZEiB0sRhQ2CdelvhEVy5
sO96zRnBIajuekxaCI7h9dvIwlLuqI/lOaekxgfrNkWMhwzWNZZ97/COEd9AHPxCNDXAVu6cfVy0
SBsS2LOMlS2n0A/N8Ubq9S2kjKCxIixICiIT3+hnyGMzdRPbxiFIzkLTA1mtY2oiHQXRGvLDN8rc
9rM5Aic5Kq9NBE7hYlNhQ7uk2bPZC/OrqNd6/VTEZ/s35hpc4LBoVUCAle0BiO9Z9lsXigqtorXj
gsZclJGhmvhO6i2lDjmoLmMDku7m0LEv7dvypr8fd6KWjF+ckie7uPARVDVaMhKgomGS+kDc2Ff1
CNrFAC3rrGVS+irK30WGsn9fbLjJqjIo72ADUDzQpA8V6v5KcHc+nogwuHDSQMAgKbR3DMkJNLzJ
aNQjRuyehxF5BRc7alDey1MNrxjqh1L6YZkCZj3R73OxojWyGoStMKNOiRsGtSdHk8AE0Upx4YHk
WqiDggy1OT1xxvlQldTpRCM+AhC+0cwwJwtDWABpdXRm+ZV+Udn++U8hOHN5nSpFxlSj3mOpjO5o
Bkda+nR6rorvsvn1PJAgnppcJEijARG8xzfvm9gj40OLN+hQSV3pT/gacK05HRU8xSuUzisb08c4
Kv7l0vIi0BBuW89Ge3FSO6L+aYG3mVwsaGeiNDVLwuZ2N4aHIBRk/uulgoU9zE0WO19H0zx46QFg
vQyI2crOvGs3gx842U7cnS3yOS4EKMVICksBmKK8BbHq6fXTnIlyZFH85F+Cs2bKzSrHJxqRgDnx
HXHNi/IydSdXRT0OItaRbwhi2y8wMSQC0l8CGT8u6ihtqlujgeu1epk/hTt9l1QevVGvw5txjxcD
jySu6NHgF5/uhMlForyQ/vswFu3jK9YkE2/ty9mFHAxma4Vo63vshMYFJZxIjTxKrIBQgY7PesRz
UnVMd+GhuFBrqJrJUO1rwDP1Z0fTT1y+tDnLkTYrrHu5m9NrKYBCfV3vExoLNsL6RjvBcO9KsjoN
lVkAZmxeM9urLMF7y7rrn36fC1GVYuujOeGKDWLlXSb3u2RGc4esCcwQOYXKpSymFIHbukapgGwh
X7KZLySXXkdXxgYDYFvt4XzcFaJx4Slrmv+QdiXLlds69ItUpZGktpru4Nnd7mmj6k4nmudZX/8O
3Uks08rli5NFNrdaxyBAEASBA1Bp8weKyQWhNpggqifTMx0FzPSoG5SgyVQkuCrG5mSMLSyhhhlB
JkZKsVwW8O2+0VovWhIdlFKbUcy1pIRB/twqSO5LM9DODOsnfZSQ2YTgNKyKqunMV4/cRLe6SwN4
39vlLqEnuCrMJx6Ohu4Wsg0lW0bBbSR2ZFaZDdR6SgMlss99KSPT2D/4X5ZR8BVq0tdNM8EI7TK7
Gggup9NwrDs10MPJN1opWTnfPG/uUwSM82Bdpwy0868Psbkno16POFc6X+NUzgE78Q5EXj0Vuquk
Qn93/TZgoo2ATkCPUoCFs4uxdHn0U7Kp+Ba9JI1gFqalEVrx+H849xWeV4aD4sc/ctDZf2lO40E5
rdKrvgxSsImClUvU8mCw7PzwgOrmg40W9uI6/Y4Q/Vi6MhvcNZDNGgoG0mGsUxbzVoqpvA2Zn5mp
Q6nf476dS2Lp3WPrBUksSSiW2OrWDNpSm9atRi+PdMdQ7/p/P6sdceEGRzg/2FTac1QBZym8qflW
YoJOLzG8XXexgRCOkKGPs8UosGhpm7pNGx1o3roTzfz/Zn9iNULYMTVu7V/KKU+ck4x9BHV4/B3p
F04lKS1/kAnGd9wmBi3bdrJsBsAItcQUA0UtJIWz3LkslwyF/75BqdQlRJMQUPrkmmg3fdM79XS6
jLHvGyywvOMtgr7pFq6VgRrpjM7kyfrQaJpTRzJ6i30pXhCEtZpQKJqlGhD0unAa8lT3AUhAJZtG
BiIsVdFiqMTAiRNa0+2n0KmmezJ8urxU+21pGMDy11oJfjRBGWM5c0nCG15cnpz1Eyb+ggRJVjW8
7wJegAR/Wqq0nifeLq5Xh0EdQf/6eZ5upo7IogeZ9kUvatRtYnPOhPTEztqR3aN6YjHw6o+p627m
MfTXnZDfvryO+7qyMfGZ8Guc+BqPu2pdp00NTjMUT7SmQ+IDjWQvXzIQwfWMbWmubYJW/zl5WrX4
0Krneh0lkuwfCi+SGK83KPhyRwxxwfKZ+ZVS8bQeVo48tcbkGPMgicf3dfUCJuyjNDZISSgkSjOU
IcWYwVB5lxUjE0fYRJNiKlOZcsX0pmMN0xGses5a3C09cdb6PVkp8iKOsJmmrGnw/A5x1vpYq0/l
+A6iSn7AvSAIuyhWo1FVGLTTB2vASRDGo4bnYx6n5jey0FimHWEnxSVZq1qBOEX0e8537dNl3cjs
WYg/FhLmFU8Z4RphoSxYue4jI8igo3fAUKJRg3ASe0tYs3buYq3lMIsVFOjYmlRvSB8uY+zfwTYg
wlphMGJcjJyBpvMnP8YLDSbvwg04nImS3suy07uaoTZRbaTdVQyWEjYpWJdtpWrA5E4T4qej8TOL
hklyVO/3/2xQBHMeRlKUiwK+eLB3YXpxdVCTq+jaOo+H/IbZElfwDyv4IpOgpomhxZvU2KkT3vQ5
k3XiFxivy7ms64PsLZ+r4010vxFNUFc5NAabF4Ct5IgReOucPxXsW12AcnAwndbQJGu5e/pt8ART
txarDtMRSzlNOM/1HE3zobuYxyyTPgFJbEOsMVFpNJh6C9tofF5j0hxW/Xtneo3HyZAyL63cCeRi
uaQtW6Y+sdJkSZtxpPbzNDcDI86qwzQ5OsbGYQYNH8cX0uDyjpOJKRyGmMLMWJJBg7nija3OJ61L
TkIZgnASDqvV2uMKiaIoXw+RvfZ+G4H34LIc+xHYi2kY/M/YRMT1MJpWxhfOPIzX3aE41H5zKs/y
655MHsFpJKNWmqEJw1i7z1lfuwOTtWzJEASHoTZqrM0EOgHFgDPU82+YdPNTsly7h8ZmuQQ3kWUY
xVYSLFeTe73Ha/jnD9oRrJDXmPgQe92pCOLfZZTNMsEEd2EbHbKu3BMuuJEb93Pym0Qqbq1v/BEz
VBPBo4qUjaibkGCS5QDdtN5z7sTTJwetYOAyDsJbU/LSvruEGzBBTZRqa9FRgEX5ObTigI43fJzF
fxRJUBTa3sJZxWRAnIic8TT14iRI3CWYThlaskzbu4y3q6KNUIKKOpZFRqZxocqDxWpvYrJ82v7z
wgZCcOJIeiVrn+I9mBdLg43Z72tfN0AzZ2AqdebhmRCNApVscMxFbdkg73ntH1p9LbVYh2BWeLaV
ws/1Y1GuEm8qAxESJ6CKXcxFAYhde3o4B1Py1QplsfhFFUESwWXPahuXFQFIsboo6nWGMZIcszIx
BJfdp9XcZiM0RFALjWdHOn209A+XDW0/LPrLDCAGF3PjsFEUkOTTDDF+BSr80lyjMZqfcjIa3/16
Dt5KqVkYDGcQAStbSqNSIzie3hufSZ6Tye+Pra8917BjNKPsmv4PRv6CyJd4Ix1trJjNM79kBlpQ
gG53PCKy5NGD4adnMLpfh98lC8q18tb5vUAK/khv9awZe0DyGSaatx5TzbVuy6MaaH58pqU7yOxk
3xJfEAXftMxtpY8JljVlJ62/7WXzLfm/vySR4IwyY6iLUcX3aZFHrpaDFcqcq/VjnsXlqRmzT7E5
GpItvB+BbWxFcE+YZdF0KidyJDej15+aQ/SESaFgAES22pM9icvQxMqFftJSzMYD2q8Lz3BIQZFi
PPCpjVGgSB7UJOsp1jC0lZHpWYz1jEvXBhHqipnsEzV9i053ajwcJAbJvd0F9YmVDGylJrLVgOPP
dxnIJEBskzuTR4IkaGX9RRJbFGsZOr0H4cmIhVTtD3EB+jfQQV2Wh++ft+KAeYmCQdGiIotolvYz
0pVwWKHtDza6paiT6ofYkF099r3v3zjizQPDNbRpNhH+pehpzNvGnZbwU64ZEn+xv2AvMMJZpaWG
oSYRYGh2vSS3Rfjx8nLJvi8cUz0hYa2u/GbRn/Tw3FgS8+L78II6DOGQQviaFTXD9ycF5BD5oWie
NI2isPc04VBU6JX0ciYxAPGKUdVZkS4aEMvFdnTlkbbXCJEck72PUw3x65+mZginh4JqVWTAuGwu
p2vv3Plz5k4B509XTrKB5f/gg17QhIOD0mk2Bhto+s0cGMFwsG9R7D0E1ln34jOR8fLIDIN7qc3R
2K7jqOct4NZ0edDHxhli/eGy7e0T2WwWUDg5lt5S5jTHXu2/sIPi5N58RU59gbfo2Udpx6G8KSov
/F2CKpNMODrawWiHvgNqfL1iIY1j+wPVlcoTcZiD0tvjQp1Cku/Zd+l/604cbU0Tpek1votBeTa0
g48c4KGYgjimTrbKwCTyiawvZr20yNkDjK03YXrbjBJuMpklmoLPKOuCKWDz5OMdtAC9hh77Gga8
fgCn4YdGsnSS7WwKDqTOIkISjOV0h7C6z+ld21u5s4bZzaLn7F0R9Yua+MpubJ42GYgb+M2XdlqK
I6q8zxr1tzpBl8BlG5QcHuK0G7PTo75/9lHWY2Z5afYhniQ5qr11M1Wq2gikKQWR8GtZIl1trLrD
SZsMj9r6KTEajxbnXpV22OzZtgmiK04no1moRnsN1EVJWHctFq3+srjo/QvGz9kh+R1bKr/ilMyq
c0b/Hy6LsvuCDFjwHnnTGoMeQcK8O6fqbWUEaviYtMeeys56GZKwlnPfp9EzazjGizllf8LMeCcx
fqvH74omS0Tv7d7NcoquArzIJoplsJykY1ddbD1aeRZctr5d03jRmOggOrbk5RhjSxUG9fXY6JC7
BE1nNq8eKgpL9zLarrvYSiS4C3RB2yV40TDrAbNZUelRHMxT7aP7ykdrbSCN1WULKDiMSbVTXDwA
NwZoCPDQPEL9xnI70P/yxAV7nA3HVH2JkPyrYpyzFVJwHS2InyvbgjGanMGG0/IUh3UIGq+45uNb
MNOUvCOxtUUUoo+FZEs08NuynapOFVFXMUdHWyKJ+vZc1RaGG9PGJ5qgBq+IDpiqSBwFVU5557FM
4qykNiI6kaEus4HfUe3YiU+/WI3yz2PuGWfOaYShY5f1JZNK8B0WGqLNoQceW5ag0OpjitPF1IbH
/wYjOA4tr0MQsACmIMvVbJlHlY2fQiWU3BglJi/26GGqQZJlC2AWdAy3j5msfXy3C3VjBGJjnlLV
Y22ZsG4+oPq56NK1qGN+HKlj3XCavCxYFcf6uagS65MZhtiqh4fGJmy5aNOZd/2PVyFKxTWU/fIB
s9KKY+6KLuxikXpfm8JyQNrxT1c1HCqX3mKI9DV3VZnUVUmOFXFMVlyFi17yJ+epyRx99KmfO2ir
Q43kZSvcTaxt1Se4inHS0CfFKw9KcGtWTX03U/3ASubq9vIBVZPnUIl8rJNXVQ8Y2bk61toe6VTI
lClxkpbgS1DFWK0Fd808S07w5jkeKaYGD3g0U4/K9XK4LLdkk4tv4XVpaUYKjbqdelqJ7ub193D+
bzvcEhxJaaNGgfA8VGKt38dsTZy1JZYXo1TrP0oj+BKjzPOs07B4pDR/VKxE/WKoP2XlLHGNEmci
du/RLskHjZ9kbXlnGN9iWcHavtVTXHF0Zusgln59oJRqlSQq32NqubpNlblVlji0GJ6WvDoWq5SZ
Yt8KXvCEk1lZxiJSBsjDs8rP1IMoVUidePWU7wXnjPQsEKWgxV1yPv/DrnsBFnYd0ZZ1rPj2jk88
uYyxe/159r/qToKWfekL1P7eekET9la7hn+mspfz5PNBk4q7Pg7Bity5eszdd/GlounkbzVyNW/i
AqVny4SJbtwxq67pcvqN/mgdysf0LEt9cMt+65VfoIQ9NqmxPYQqLKZuGMqFr5vhbhg+2mBEUKbM
sRe/lnLOyYxU2GzoG6Tpyid6Ge2Xerke1x+V/nONPySklGw3iXAi9eFgmEuspUCKYutKMzRPRcYS
+SvH0PJvakrchiz3CpHxIO/mXkxdBSmsTgwN/UOv9VcvyzitY8efPkCj6q5XyVUatFeWX1yvi8Pf
d0rTe0+R1RaUn78bozETTa1BA4qkqZqh8CQYOtmm4194YysbsQTvMih5WS4ZEGLMp1h8PjhHu51d
3isnpzLfdZUbMMG1rE2is7QBmJIH8ZJhVk8lsQ6pmgQnssRZn2fgenCV4xqgL/1oftW/1po/osKT
V66SAWGJbADq7rvYVk+CM8G86w4VikDVPmCy0pHf2foh+IW5HO3a6aXjwvknLylO8CekULpQnfGa
qVOvNXN3DMHQgXmyiulfjgr2/fJGa4I76THsNw51aK3yB98KcgSVS8oLEOKjfmWfZJ5SZiSCK2mW
fmqtnFsk9hYGKZqabNqRBEEM//Wyr43BgLbqAsPpC4cpMjOUKEeM/6NcHVlfQYZJDyLlOh8/xcbZ
Iu+5xrwoRoz11TEt0NEPOewk91DamDiENDISp91wYAMiOAi7sZURg3eR1y4ilxSIuVl3rKtaUpkt
04ngGvpVq42xBQzNMLzjdi0l70L7Ypg6pTpKZDE0+7Un1YqsDFHHgnyDdlar67q6T0yJCPt3L7Q4
/YUheGtM/Wxyg2PwKdIGMinI6RXTc3F56U+gKpPtzH3njZIcDPFQKf57LRQYUOtVQXYeqZs10PjU
M09DDKMcWjhv/fFdfuAFTfAD09CgRmwFGn/4jMF5UP4ilbvhh8Xy+V35GqzlX8IJfoCOmsWUkgtH
7oy0dNfpRkNa6LJQ+2b3N4gYTWRo3J5oDBAyJoGdVB9YyyRHrAxCsLx47MysqQFhlea3rtUwTVpN
SknWXwYimB4Y8ejYcZDaOuXLY1zKWrZlAIIbUFHaFLYdADAoujHvq/H3y4r4hyP0RRP8D9iEOmxV
h8jiEvCufeJiUCtoErF3Fo8FOgLy6rMtcZ/7LuEFkf++QUR/UK5bK961muE7iA8su/JJJCsO/IfT
8wVFCA2WgqXT3EOuEW9n6s16pK2r3ZrO6JcIR6jhaDI25t1Y/GXjMMErMH3O14IHI2t7ItVTqRpO
rn5Z0enCjONlrcmWUHAJsdZjzm0C4ZQajzJflAacJD8vQ8gMT3AD3bxaSdsCIi/cdeicOXnP4xJ3
2n86GrH/kNI8aUkBhIZclVp9IunHnMrS7LvXFkPTTBtzJYgmvmCB4KedUhVKGUFJonwxCtcYTBdE
4EV2o62nWAvesWwbPMHs0ClarPkMPKIHodI5uDa9x3VuEAQzK9OsqtGhh+MgOndt4aY09i/LsO8T
NhCCedGsj0OzBkTvLW52THxyP1huNYHKfPH4kToNQS0LeHYNbgMqGBynTrXzEaCYFZPU38Llx2Wp
JJYgRp/50JZ5inpeTGzhZB7JYUIlW/uu+TPmixhiCDoPebHWFDAsO9ISo3RBMXpZEJl6xPgzHCfD
XBdATC7vN+qcPHYK97fB6z/hqoV88yxpr92PsDZCCaeQpqPM1uSRO68g4bmpygVH8NEGmQHmO0m2
EN8ib25YGzDhRMqMXGlSfvlOaBwkY3sowL1ds6x27TVhnmQxuS1fQhNOI60jLNW5vmK8LGLkR+Pi
Ju6AygpDAw6D12Ba+eTxcgvrKx7kLoPvuvGNpIKz0CKUzVk6sPP1loT0obO+YRyhpAxCBiL4C6om
VV4SgIymr5iHWH0azEIiiGTvitnlNWV9PXCLtPPZ8GyzoA/WQuP3BA4GHzGII0O3xZlVNcazlEW7
wC0ltVOCw5TMnVOBWuiyVvZzGRscQS0dFsssZ+CgpPzBcvhMM4ydQbdq5NT+8oUE9QGvSNI4f38R
X8QTFBWGRFcMdeUVt5XTX+u8t+tr/IfpaK7hJ4F2b/yUCKrv2v4LouDnDXudx8qGoL+2teagrsmb
MbatCuTb+h+cyAua4OD1uI5DzUarFf0we5z6m87XxOv9+Ng/aenhXWHmixafW3w2YWZEizjqIizn
rATLbdh/VHvJDeMfHPHfEomX294kg8ZGrN8vaojIp7coSsW7s2MgXR/d0Y+qDFKisudF3kg1W4ZV
WMWfKtNAK8MwYcQ66DxWP8g6GvdVZpoMva0Ug+JE7qZ8icu5rDDau/ObTzpUxrwBGd9DesyC6rMM
bncDbNAEc9R1PddWBWh5pjm67hQYiXjZ4mUIggmyerGzoeWjypcgYo030MS7jLDvPF6EEEmZGHho
S1ICQtMchpdgNKRcGXGwfG19TGP3zavEC1V3/iqB3bWLDaxw27Wgv26tAWt9GD2ef2U/TdQJquAo
AVmZJATV3hyajKiqZlMdjDIGJbboqkA3rw9xbfmcVYY7D91v8JDTgxIFoAaevUuEIfw9Rxomvr3Y
CdiilajToIVZY/m9p+C9CKICGCTJ9kN3+n8Kdd6cnwKeYDN2FU0GOHQsP1v9QW+csfKj7Mtl9e2s
Jx+ei1dGhkI4W+zTjMZkZhVYa/1QWwfQUmlT/yFWmqpzioIUs28ohOYOFFGAaT2ksqoWbhyvYiBG
wBPOGCb34rFTE2vR42YCpXuGDPYY5PcFXrujU3nL3/8iTxbyvHUpHEvXDc0mOiGmaDp6E+d9qUHU
2gN3Iz9bYxBddzlKaXlPsez+93Y/cjxD52SkaNghqrAxEkvLpyzJLD9GkiZ5Bqzcws1sh3igwPvY
3/JJlLJW5rdGw5hqEhvPxhQlOuLj8Vj0I21Lpvr2czGDO8YPoUYl3uxt0xNUtkXh7m5zGPQaW1Ht
ApS1Ow/GlWU8gpWkLDDdAjdPs66dNT4OOeipqaw/4q3Bvkbm8m+Qq4qFbd4AeWTfE+p08VGpY4xW
PJsxioZ7mVPl94vXBvoaTojIanvtSLIADqOSr/kjdXVYwJQarH+0Dqi0TsmPy/vxzRXE1g0Kbkc4
Nw0r/Oz/NuKtddcoBWkmn1mg6A2T4zg/6YbtWIpsLtTbGEKAEtwLIdbS1DOgou/ZdzN3OpSbMG90
kwS9LXpAP9XyMYdvlvM1pnhGNbReeha1uModmtuMusYx8ttjGKS30ddmcJbPTFalz6V4pUABUdiF
iqa2zAprHBQHvuWLg3aoTuZRNvz1zbYTYPgpudFbo/WpBrpewBiqm5c3ShP51iy5UL3ddgKKcBtW
4ihqQBE74fQLD7GrHfvj8AXzQw5RIKuRlwkk7PClV9Xc5JpKlM88nRR2vgVKlsvWzj9ySTnCZjYM
bdDMDCBDcw/G/ErGpLqnfFu3TBUBpIl3fMHEB2Y2Ncu1yQ9veN21cmscpuv+QE+Xxdhbqw2M2OlE
m1gf60if/AJM5dlynrtrIwouY7w9vqB7W2fM1DV04pi2IEuvd4u+mMbkj1/gh47JeQSjyAhOXcQ8
8gm8b08vG+9apmZpFsVRgkax1wY9KmuVWKMywNTij6u33DQIjvnx5VKMx8s+YLjW/xHe7RjEK1TB
3dKlHlE2A9TkU/VdcRo3/WDcEvijErPWdSCGvmRZ30QgkJNpCEEogHHZELYUMvWoZFnUwVcxIqfH
fFePd6WToImdyJPdAvaUaNoIeAzMQaMoLRGUWNpjWtkM/S2dP/MG3iAHaw+mh3FeGC19R1smpNvg
ialHq1LMKLeAN52fSfuPzOPxBw+VUb/SybIxe/Jht9nUJIxipLKYKFFBlZJMpT74eu3W2HFxQDz1
rrievAoj+v412fzzpntBE6xl7GidTw3Q8v5s63eKcrxsHDvW+Eoa4bKhkbQfDaINPuqHgyhGmbpa
/3sPaMHswFJI8VLwZi6eiRHQURQCorcek/W+YJLv77imV98X3Liat0mB+9ngF9V9hDvEVARtIksN
7Jzqr0AEX8GMvlVjC0KQb/lpvB7AWmL5FGYdP+JGJo0idmKkV3CC2huiFnSmkAlj+Jx8/j1ZbhX0
L6qm5Hayu3YmonfdQhHYG+JAi1ZLH1Zs8NOp9rU5fqBZ6DTVKnnJfUv5ws0YdwU0a1PbJCJ9E7gP
lEU1khGblJx5FBaejEN9C+7yw2V75vYqHLdEs5CowR3IxAVIiIWyyKZhvKIqwQ7js0V/6MpvK6pk
jY55iaypZUdJBBOgdFVF/YVliecHjRtrMA0oqe6/2NZNXR8U8kUpZB5nZ4sShFQQh2jMVomwRZd8
mbOmh0izWnmZEvoNlRWO7pgBwQ7VwLWBOpI3RLY9zECx+3T2E9sLh/xAdNttLJkge+H4KxjBqjHq
M7HULpt97Y4XXeGdqApMZ3VJkHngPvZCd5Q5n13JcN9AUxqGcqqqcPaFbAFRdBnNvmWBa6HRnMjw
iqWTREd7KjIsvNTgQgrDE9vfkryZc6qPsz+3H+v+SiefLlv127wMiqS3APzKuIm9RytbmjIcZp9+
4IW2GsKG8Spxfxt95awfZRdsfkSLm2iLJhzheW3ahWoBTT1j0vKhP/LXvCJ4R0xJCLh/VF5BbFvi
qoVhMka9Es6YRvgYjR+J+Zsay3p83natYOUYYkoVETLhTEOvVy6J0ZQVtwTlF9/WwHQL6saBdTui
BCNyU7+8Xb/z2FKWH981ddtgFMyYOkJaIph6qpZzZ7QDYB8GZEKumpvwI/gXXR7Kpo/6eyaOQVCk
t2xGbPhx3RY8X9yVRQdabbTmrOjjK9O0dax+8OxaRmi7a4y2req2iZwWM0TqpsgIi6LWQKmdYySY
FjuYrhuCfRh37eVqWJcxuTVyvPp5WVcrk7ssYXTTL42CS0NYWOonLUvS9sOk1d1RG1kn2So7BwBn
jQF9DAJ6DEQTvKVu9NaQjjFmu673jXEuBtUN9WuS1k4uK0fYWwhqIE3EM4ua/SawHk2ew831xWdP
i8sJs2Ovxvgm4sw+QxJflm7b2ZaU3/CQ3dMYRXrvtSkzO57IkJgLtmV/QmbWX88mniZk9/xdsRCw
qTYUjNNa3DKN1TMWpRCr89dAR1V/hAmDSANzZhX2I5aW9u9dxOgGUCxWUdWoiKYMgHxKruKgDM8r
fuepZ/q0PNcR6KGrSZ7ddw4GYGLHaJizTkCS+XoxW9LUdjfHqx+zp3DwLIzssEZJcL2LgbEcKvdv
JtqiX2PE2IhDryC1PXVIlVjXi7G4ShG7ksNh536H3m64N5iEQd/kQzU1aocwZYv/10tjfPerfEA5
EV+CtXPSvcISgu0KLRFktIGlHJ8bvb0YHeVOezSd9BF3Zm86jl8vQ77Jhto6sryYtsUMA33sYuXX
PERpTNE7jLCH3cdq5RpV7ZpWclgidlOPybGYW9kkPe6dhQPwFaZw3JIha0gJsg3fTr4hFVXZuTN2
DlWDy6LtLeZWNGFDx2WkkIIAhtp34Xg1SPOfO7cWTpZqWiocEVyHYIBrqiFqGJFQWR4GHx0eh9CL
Dg1eoXHP+z/arvfsfQsnGEcf9WulTObkK0NoXjXKzJwkClWnHmx2uLx0uz5ja/TC/sV0eprPaF2E
0Y9e/ZHTfjIvHN0hmHCyty7YUB5raTTBc5yiYViEWgZDrg3NEYLGEkRG+swIzB+RJNYzebJd7cDn
a4838jb2vfUE3S1q63B5tg1RfSC8ZR3YcBcMjSwcdXZz1CJF0kejPSPZoghaK6I67noClMktT7z+
CLxWh/bqz1KFJ9kQQplQguISQvS07TT0firXoNdlSjBT/z3GsVk4Ifoaq2KsMAh98cMnPAd7ZZCW
Tv15ul8fwFqH6gH7q2E4stIqmWBC5JGUJFzLCILVueInJHMMffUVpr7jUNmqS/BN4ZTMCq7yi2/a
txnuuMu3gkiS8PqumW/WTzBzYlZVOFTAUI7KwF/aPfuu+87rt8Db8BHthC5nUfhOYnTnOA0ISFGZ
L8u47DnHjZxixhkMPUuczPgb4uv4Pk9BDBQjb0m/EUdzs68Y4XFcJSHB3kmzRRQi6LorljVPjMVH
UOuO1nHOHqrxqcgOMVgP5tWU5K32MokUaRe8guHmTRCrvg4P2imOSrtaFrwM87KC0kNF3mE8W+cq
iALzXev5gibmSadQUdBIg22uH5Lb7HG6XWY3vG9BrTglTnw0GgdtuO+44m1FFAs2aavlaRNCRMqe
et1Pui/tIjHW3W23kYvb8uZqnGcpUy0yL36TnTSQbRjXenG67E92TXEDIR6j0dSEaQcpWP2pWr6M
VGJ4MhEEDxyj9FJdVIgQFc5CrtvV0WVk4zII/vtmlQar0szUXhd/rj/m0TUdvidEkkuUrZLgdDGf
ckkTroiMBPF6ymQscrLvC/6VZPi4RqEFVT0S80cP/p3/pmbBsxZmPVrmDABkcTr9Wm8lMcueAIQg
QrfwLsLAO/BaB1M7anYWEvBIWJ1TGqpjlY+XJdjzYAQRn0Yx3cTSLcGjGHrZ1GUX4fLLKou48bym
H3t9sOgfSj0vONkJCtqdaWTNp1xF/ZnEjnc9GlP5fgNRP2raBPysD1cLN25ICFJnzu0Qay5P8PFa
8OYH/XhZ2j2b3qBR9fV6ttRsNDBwo4KnLFx7eURRrKskny6D7N6GtyjCqdATDWOqyDr7mDw4B+HZ
OLIT9cNg8BZvvpXf8nelwkOJznDnIUhcvpZqjKZiXUrg6cudUp2n8i6U1VbuGSLbQAg71WiQzk77
ZfYbcHuik+tD2QxfLi+bDELYrOBBsutuBoSyXM/VVVpKypX31bKRQdisK03qUdEBgIPFa0/GFcoA
70e83PLJIIonu/jKtCJYNouYTmd1nv0pP7PwZ2ucG1mdmgRCLBxJWk0xwhYQbDlZBCzAV6PpXdbK
/gZ9WTVdMOaobhcrs7Bqv7iOq4MeHnkNfomn0tUC3ZjEpcpkEg7ngSHc10LgqeWBtlcLO4X/vtsf
CYKNNYu3JAvUtUZqAsO6+zU2zPbHyIlO4R3D9ETpHMN/WEOkPk08MqH2U3Djc95EMDzgtSDj51XC
7Q9e2K0c9ON0JatR+Qc7f0HjG21zcFNDTTGRBGh9YKF6yKdIyIdefTQezC+Gm59lD2i7GjOYzfCW
YVpv0sh2k41Ry7oFxXW9H6XsGKk/6SCdeMkVL16kmYk3M5QP6jpeAF6LNQxxricLYNA4wTOnxSGb
3AbDDCpvxk1aWgOxd8lFzpSPbEe6Funx13iFFWs470Z+oyGH6JiB5tt4LI+z253ysy3vK971fy94
4u2lpq1BaQI81XKqT5ypNfTYR9CjIDvcfl8+yJ+M9y1lAynsbYxiqtdiBCTPiERX3U14n36efstv
OXlac5XLyhRlIgp7u1lIXqsx8Nqirj1r0T5EEXtPTRBGa/6tOJE7uGIrI8wESufzBu3kHHvhtXKD
UhlOaPPzPf5xgybsNgxSs4ywARpvbC2RUwIZys3o864UTK95/I9ofC9u9naVzDOdtWeNIcl4yzth
2qv14c+Z3tLKnD2FofAS5U46QU5ajM76Va/rrq9nf0BdHVrrE38eg9mhPg9lFpCboSRZ+hC2t/E2
oGKQFjWWraRZMyMVMwfJkbOmo0Dn2n4wXD6gWvZGsrsLQPiN1yl0MlFLLM+ZjbSuGjyZo9KAHXR/
PY4OdXuf/Z9FZDxUEv0YNSy8YeLBCVUUwqZTymyMCcHLr1F9watYEFvR9ZSGV3EyPUisZc8zU7xt
2bzwiIA367W1UDrjtYZMsw96xPCb6q4evSoO5VVyHd8mIJjks4//NV8BztYN5puXmVApI3VFTKLm
kdPZf9D1hvWSW8PuEtpo6+T1QXiiFY6CeI2mSW34azN6VL7qdkE0Z1jpeqWBAuS0aGb+/fJK7i6k
TakJz8HwP2Hb9cVcY/w8TKRe78fVq60rlgSXIfaDBBgFcrco3sAIu9fKMsDTHdVrh2BuduovPC5B
Q3Hq20/0UHnlQyy5e++JhDfIv+EEv0VSoymsDnCJfaskDRpjnXaQYEhlEtYNXOBRpHOQvvHIwfRR
m3uVfrYzh08sy+5kgzn27GIrE/994x0N0pG5xyXCZ+q5ym8tvXDG+SbUJQwnuzAbly/AjOliRmUF
J1yHZyseHLsJvVx1KebmXbYJbseiq9ieZIKd93k9NBjCgfN5PZbkhmC2yPCV0Ucio0p7Dp4uIQl3
o4wYUdEVQOLXcAwiChQ3d6oDuc+vrAPDWdYdo89JIFPYvoFsllL0UGA1iEj+jMsH2qHOK3MYupZA
ho/qK0fq6/cOtM2KmkICgNdvZ4Y98Ijn1wC91Asnh4U8p/n8CDShu1M5XFbjXmkHRT2JjnIfoiKV
I+ixapM6Rhpq8QeQ7HHqqOyGnBjmfoc4Y9Qr21u/Xkbcy+psAQV11oZZaWgjwvN4/Dhn3qh5TV+5
Ojh4I+Upll0Adk/QLZygRX2siBqp0KJ56E/FQ3wHJm/Xfmj+bNXOU++yeLtafFlPsZd0nNqhrHgU
VMbLbWp3R0tatCtZQbGX1GCRWkYUEHnUudnqZPkKMnJPL/H25NHJvSzQrjPeCCQExtQc5zln0FcH
4qrRvlLyP1LshMsgMjU9/75xj3XG8hAvkbhhHNhB/dS5kZ+5eLSrYIW860o2O31/d2/EEs6Yqa4x
IKuCWOoZ4xx5Zbfi6z+rBBM/9aMtB9x1zBs84bhhsR3HhQ68obytu1PbR86A81OV1KbKzE/w/2Se
1GIeYBuNEfyPtOtqrhtnlr+IVSTBhFeSJyrZlhxfWLbXZg5gAMOvvw3td/dQEPdgV/usEvsMMDNI
M91zse/j4/WJUn1fShcm7TiLKOYpXY4mP9UkvP59lbdJ2WFMGzq6REwL2FMXfyl+64sCQvzEV+vJ
aiakjJCyciHx8/sH+1FMNxH47sfpnnb7hX76T8bId2DLhFWLts9zDl3AZPELbz4X5Y/rKNtTIqrE
dGJZuly4Gzdubo+zWDeWE5l/1IViq676vuRSbTG2cWLg+41FQhsUlxnpFFOyPesXE2SvQmWdkTuA
gDaUlx4caxd3isD4m4XugiF5Frc0XU88YEyi29qEKpR10gLyYX7odyLmvXvVaVFlleRoqN6sWu15
A0EPDQ7f0eey+fyf5l4+0Vicp25X9EjOze1U7SJTEe7bsfLXoMllmEM5DPng4mKLoea0sGlQY7es
ExtHmskfcvdw3RzFiFFprQGlDx9sDXM08O9s/jLOj0uq8IMtCEpxxqVoSscJQzri2tWyZJqZCze4
LX5WoOh+Q48cClcvCJIRlYkCoSICwrCcYgiWc8UgbTUVogFKdCShAxtVmZIJaPa2Zj1GNe6YPwpd
gfoQ7av6neCeUT/gbKKh3cElBBSTuJqWvNgqnA6tFDZ/3kCJ7SF6C80HsQnWTrFKYnJjdjyT2hTJ
DKWar+oYB+L2dNHR/Nln3wrtxm1/RNMb3lrwGIXjt0PR04Xny5cnMVvT4qkqLJDTm2h5Irg40gKj
AceT2PGan6Od6mZsy6g1oJR53IyURGsBWEKTyX7PtMBOFF69VRj+wihplryF2WPJgSEOD+mRBbXl
4xUpBBk99vIkQEPC6CeW/5ZCDGjSoTPOxOnWRVH6y9Fs8T46a1kLceqzi9NDh1p+8FjgXtj56ex1
tOSpGq43RxPXOPB8C10kcpe+NmmllRg6LG1v+z/c7K5TdVlsbUY9FKkJGmn0zDuvHp7HegRdWsGf
K3gZ+rlx8WaderxhfkZzx56GmmL6NpZYFNUD8blzADp7Lwcxx1GTMGPmu9nVdxNpTnPffbueWrc2
vC8wpLRE516zQTHH/3cZXB/cnWBTn0ByWB0KVW3h1iyhXtyjLirXTZwsX1pESRk71gQFiIoejGRf
Nk/28HTdomfpCmkj560xpI2Jk3v1jDDnuySPSvedk4KJEBV43TTesjJf8nBCt6zhQ+plWe7LhnUs
LBxvvAenBOv2bMj5EgwkimJ/ckn+4FraDDpLbrhpUM+WSY+dl6TotjIm/r6sSlMPZ9rM2n5kmo6k
oaFT4zSno/3HoOn25HtggDWwlSTDPtKhEeibLG2gHoqvPEGaiH4bej6cMGTMDNusiErftnJsPh0k
pAY0M0meB3mSpF8t1/H4vmoNc69lWvkrTbVpb/baAuZ0Le3NQKNue4ca80IQY6a14Tcx9xyQ/g9T
EebmkkaDr7e4g2zrOIn309iZzq4VbCi+Ygowi/IMoHcCXUKokEAaEH69OrVZWjwv44j74soKFqPw
Ez2Yh1//DUPypMioTNdpcVFc0nsCJq8xOcxEcWu2FRy49MbmmVhgVjHk5p2qqyLciBfinh1MQkKW
JcE1kzGjtNgO1FQjG9GBBi4Ut6O2BOuqvK2a0x5voEsy7Rz7Bnym43hT5bvrw7Zp0hpDivd4Nrlp
28CwH9pbbKjP7s57HEOhDhGHKuEylUHSBTGnetqSDmANnVFZ3qPw65erJPgXP1l2Nyw0JorXCJo5
5FkaPC/r+hgpTGjWUrxoaffuLr/VDuUeNbCn6wO4lZPXYNKqjSeCYem1CdkFGqLTuarC69/fGDLs
cQw8SVAXiV/O+W2nl3aVw+X0DBuq/OfUuf6gWli2QWziEAoCAiC9DNAs6ZLG7ADS5sV54dMt7mz3
k1aptqQb72Iw5oIjDVZue/VkeiJ+nlkf810d0MDdWb4G3sd4/4aT1Qs4ebfDmFlqNuB4bvkNw9Nb
04WuXu+vT9HmRoBi/cfAURPNaGJ4V/lt7nhXcYpO0uVhhBCgeNhvjynupRj4o3LllbNYsGT/hjOg
uwG7m9fdfbqtlQ10CqadlR2d/Kaz3jXLsctUa/O2Wau0LW03iDvFQzQjbU97frucFjRfzQ/tbyG/
UB3sxqf//hQJSdTLMiGloogsY1vYSOFxBwa69pg5d/F0jnXz2CxcMWdbYbvGkjLR6GWGlpWwbVh2
NDt3TOXqYnCkSaIGGph1Bz2exqu+NdY3dtHV8Ini1D65xyzk/nRmp+FR/fy7YcsaSi5yrsdqpJWA
6opjY5xNFTf0liO8AJAcQXdmtLgzAHjfmtN4yB6SkIXznj2JgvjRV126bmSjF3CSH5QJaVynA1wD
2aD20TAOLHvLSr6aHlnvrOJTZJIWGKijuxX9H9ORgMtb31dQclU1F6omSPx9lR+apGxzJ0uRH8ab
wtxZueqsuj1iFnYl2Knquinl76TnNIkqrKvWnWv4kHuCGBdEBJKQBjkJku/P1C571aPJRh7CPF1Q
pWzu5kVnew7azNHoehdBHTRBis08z4dAkuIZdttAHOfwdI0GXDnDRk3Z6a3YOAzOzdA/RPVDoiJh
EovB64C9QAhrV5NkR0uZNSkg+F4QSvFjB/kFNafQ9oYLdVD/b4o0V5FbjoZVA0d/P30R7EVilvQC
vdmiO00VS1tzhCc7tASjfxY7b2lpmvqqyfTJw8o+zBBJvOXRjdl2eE5THE03zVoDycNnNvNUOQII
rP+4aAyWo2iQnBFQyVkVUJsZaY0mDSIp9bE2Z6ANZ+3xzx6/NLAeRU1PiQsn1Shuud8aTvL0Im7G
EZto1A7zj3wAOUnynqiuSLaSxBpD2qxQpiXgawQGdcvK122Whh01VDIZCn+Q1wrsHFrdHoECgqSD
4eUB8b55YA1B7bx/fVekGDO5SKjWSsLQNQt7ul2dveuLox0pNgyKIZNpy8uxL7WihhdE1j7rbmqV
fKRqsKRNQlNOdepAXG6n8TkwyF3ZjX5f3LjG4/WhUtkhrQ+st1mc9JiUpL2j0Y3NFOuDcE85tZko
NMJlsI6ObHmxG7UoS4sc3y/MBG+lh6z8g0UPjN4tOSpen64bszloKzDJmHkGGUzGAVbGrV+DLci5
naPzNClWhK2HGro2Ssps6P429ZE6MOqWPlgH51yiAcSn98+V3VWIBlwlB+d22lnZJiU5XBZ1Ka5d
sNPa6UF/AknADpV2OzRgnapzdTAUZ0uljVKaa6oxIq1mT7v6N0fVtR4H/WdRuchOgiKATz4NVZTJ
Wxf5L8ZVynVsKOeIC2ckKKd6JlNN77LCh/zVP7jh2Fp015MoJb1eHDtL4SwausBqLdnN9V2lnwrC
/CJ6nO0HGqtqCBT+Kat8ZpHXsxRnm12WdU+gFzkWPZasjvvpzFXzt3ETsR5LR9o4g4NqdtMEWHyP
p2pQ7SVghWt+a4fsHIfl5+uBt5lFiKD0c8G/4silklDUZWxwrWmXd+8W8rWuFNZsJvTL9+VHRLdJ
qrkf4Ixad26jMHFuctWb+7bzrTCkAdNIkZZWCwxxdbM8kWN6NwXTTpSOK/cQm5ODen/BZuWA0k4K
rrm3rb6gWKDIw5900zizn/4sofoHvIsqNCmsat5kXbMArd7pLQKr2vdH+nEJ6pMetgdVVdqmL1i4
fCaCLxj8zy83syybO8sukag064Glu7E5vMHXVt+XkvzgpE29JPh+jUvr6XukulXbzrQrACm7LzOh
zOngCPp7NBOI5F4exq/Fb+9RXOMNx7cBYp8MTibD8cBF/nLESN46iy0uH9gOfCVfSLgcjfsegttC
tEqwdF0fwM3Et4IT7rI6bQz55OktSuHxHsZP3SE/5Cdn3yudfDNmQVdk2bAML0dSfjWFCq+Jutxd
1h+WyE+dI4kVlmy62gVCrnVHyVdTZWLg5mXwU633NVWt3GbGXiFIUwMdSQ61UYwVHTt/ZE0AOlHI
hT9N/On6pGynnxWSNCsp+uuQrmELqL2NfbOPTlDomIL+E8g1lKx92z6+QpOCNCmtdKlNoLUUbwkg
Uto/dziBSOmfkGpuugJWBvCOEdF7L0VU3aO0s+qBljZQoHVA5lH7OGNcH8FNZ1iBSBskQ+/J0piD
aOd7mKaHUbVAqIyQcnabzLRsOo71IfrM9cLX6P2SfLpuw/aua2WElKr5ktAqGWBEjE6Dk7nL9umd
dfLQQ/xT30N/CQ8jqnSgGjcpTsdRq5plBiTpDxRsLvwtQXoxSS43Rd3k2EwNJr9gT1bL/Lj4cn3Q
FAbIzxRDbfGo1wEQl49udT+Yu+vf3w4WVGLgHcwzQCAtBUuNl9VuqjBC4//aeMrAOvHAQSFme6Ch
sgVxyyCCpnIQCIFHCHrfLxO0zXs6Js2CBC1KTYUahYk32LDFihcaz4x28V7VrCR7N1jlwEpqQJUa
xGpCm/ol5lxXzdgasRVyepeVX2j22VI9YcpmyRBSLjWdjJajBQgrKnOQnqa3g8U/KuZK3uvIIFIa
XfIhLypID4WsKj7wTj+zAjT0sfmBe+VJ69I9uvX3utX6EN0IUGRzZ08qnhF5fZV/guQuHc9yzhfY
WZz+ZHO0wW6t3kSqhlP8fbWM83ZyBqoBpqLHlv2olDLYws3WR3fZDuEyK4CcE6fnLLHC3jku0GOn
lXloHO+dPRoHXal2/Ko+SIaT8jf08iZwOcCevx7oDo4dxHdukJ6yezwK72tQ4lVBu1e4jMr1pXAr
eOVopvDLDhLs0KMtanDgM0RaD6pK8wY1ZHvnXv9wHVUFKiX6ftbQm1UA1LV/lWT08+446JYi9apA
pNS+zDmEOzLMIEl8OnyCuDfNfrzFDjA/Ii16qEWSgtrp2MR5hHhbmgeN3nTdqbIV/Wqv8u+fnnHB
kGLaLEvTbD1g2D6o2/bZvv9RRM/EY6KN3iV+r+Lo2h64C6IUwvmYgTuXArHji+8xCFNFPlUt9sKh
X8fXBUQK4HlpiadpAKmH706EFi9wdSc/qPbz+gwph08Yu4rjpV0aNvbAGWw//i7qCWu8EbcRLnOW
HdZ85QImfPeaYVIkG6QcdRea0iF3Z9+Eql39MbcOrhWYQ7UrwQR23cBNOBsswNSA8A/q017ah2ZQ
tGVgFxBW7EuMi79pfjRwaqtuizZH14mq9m4z717g5JUy70mekqy0QvAfReRnESkyw/Z8rQCkkKI0
ruYpq7BOoh8IKmXvnBOE2CwoFgiC/bz3VdJ5Kouk+Io0tJGNIyzKgcPJN/5vC0meA3hlkRRO2eAt
hVfCoig7dfGvFlqAi2LUNiN2BSEFkxVR1MLYhRXGQ4nrNR9kdCGEca972quXJtkQKZQgrlkOtQtD
uLYXgRTvfhnghwbjzsh986h65Xx1KJTxpEhiVW1bUYGZobmz+I2RfM+9+JzkWROwavSRQfw2/ZpZ
5DQM1h619gqDVaMqLY16OaZdzYA/eNF96tb+Yji3k6liNtjMhKvJkxbDxq55VKFoNqTed9v87tAP
s41JVF2/qqyREgWPuM1YhNmr65uePDjsTk8Uj/sKCLmfxsxMZ1xSQHQjCg6jojmBIaMKM7PeXXdF
FZCUJDJoeoIAEUPGRLVlHrCWhWWjmH7FvDzTFq5WjiZyysUekVm1nAee9eiAtCDSztF/HTUpP8SV
1/YuR/AOE0obI+JXaTCqSOVUIyZliFLjdVxAgCiMYvtmNhYfNL6fjOzT9XkRX3m19l1cWaY5jiEI
VxYE87KY7ne35pnv9rpiwVNhSFlB6/SpnnGFE3pZ8c7R+xvHUJAXqsZKivukoXbdNUAwZ1wRV0MI
YZbzlP36b2Mlhf086DwbE7iXZxzN+PtkqTaOYuG6NhlSwKPL3AAFB6JRPyzgwhDsImzEpZqQqmkO
k0qfYvPAZHvofNFRUv5Knj1vZpZZMUYt875bHfGd9hvN471un6JKQcK47QIXKMkFLFr3rbnkiMx2
PDUNv6FDGbxldi4Qkg+Y/aJllg2IvulPJhqgidU8XYfYdrMLhOQA2tCC3HpASE4Q0zJ21vxOeXhQ
DZTkArFt17adAaJPd253W6kox8X/v3axv0yQixpIlVZVtOD7Rmyf6uUhcd63zadyPszMDafyrGyf
3c7JF0Ap8XtMR9u2MCj1Ho3qrjVxlcpCqAlen5q/2epccKRNIdowWN4w4NhgpMdWh0GWwjxlM8pq
xDZUxfemMktaAmoNv8RGz1Noszkg3Qm1syFZTr1qvhQuZwt/WS1pNsncuJyBM4EwWO9/5HgWg1j5
9cFTgYi/r0BMg0W60QOEV/Y9m36YZH5X128AcXBFCBU6Ap0aV4pPGs/EisiA01x8NxYHUv6Oe0Vl
1ZYdKCAFY4uHLoBXzGuusdQ8tagRRnYUVMz0o/kd9prXB2vzvLNGkaekdlmF0hEj7Lr45BSHcaGn
rDGClBXYbYzHCKpF9T7SQrs80sj86oIh/vpP2EoSIHZDh4iLFzgIJ72cL5ZgiSN2bIaLTr5NE78b
CHtDNkVLAGpgXLQqonbxJURbWmaZtakZ2uO+I7ds2F83YXOqcPZFg5uLXheZ29gmDC8HTWKGlvG+
sRdf0+8Spbbi1gInpBX+ByInu6QsorFJMU5mD7WTanL8jhe4ltHQWtTOwZjYKu2TTbMwISggdMDg
+qqRtF6idp5tI8yg99P63MyHhxkXhdGu5XGWKjZWm+cttDrYBGo80PyQ3+V7u27SJYuMcDLZz9kw
z/My3xQGWLn7L7xNoLibN5WvzcP3AQ1Ms1sqHHHTXNCrQWXXQaWp/HaeL53GKpTehZDCvXNdqJ2Z
WElsT+Esm/4OGT/4oqcj9KRFkVqtAfX6ygwT9t5Gj6LqoLV1I4PLQBN0hmhKwLPfS2d3o36hDZrN
wjLDpU8e+4TtRmhxuAPxm+WuVuXbrcVDqNtCmBBD96rIrFwM2oyzbmC7ang/ytLqW78jFfrAZ+1k
0FbJu7s1gJ5FwLgLNZrX9S5d4nITmrpGaMeh04Kb4082EBtLygNoTvb8Q3NQiURtYqLrAgxXrkfR
lPVyUMukH6p8wqAudmHquyRzuzhIyWQ8Xc8kr94gxaUD6JLRxISi3devtZpJUyfCchwS5+QcBOGO
FmQZVAq0oI2x/E+f1NJUm4sACiDgj+Iaz/GkbQ1lfVXpaIYMl4fqFloFkPEVEji27c8hxCWUqu9b
kUYR4+DDhKLQqze2WKQys8RoevlnMnxK2H1LFIeozYFcY8jb26I1Ic4JjLp+RyFI83MJq7A8NOBI
vc3MMwGpv6Yk5Ns0DG17SGM6ge6zFNvomlmqperNkA0VSBC8+n2jxdnecVNFrtoKOoQamuB120AT
svghq01OuXSmTTrdDPX85BofHXr2ktBJVQ2cKhjx9xUMjz1a12jECfuu+j2AZ62wOt/BawP4jlUH
682xW5kk5S3Eeumay2KGXnUzOvdobWKVYte2FcXrUZN8oq6nqG0ExFgau9kag0F7w9FwjSA5QFtE
U5aCezJ0zNx+JFlb79EHPO6vZ4mtrcAKRS69GZAAm9mYzLAz9DB2wrK3dpwGmXHrqA6iilmRJSYb
rdKX1pjNMB3MoECf8UD9gimCVQUiHXdic2kypmPU4t4LE+uT2YPecfhwfdAUky8zGaP4084iGyA9
T0IN1Gmzd/xvCOIXrKLF7s15IRYQGvIpdX6klmKzvrWyr6ddCnpPryjRZny/s4edV+M6cG5CrXH2
rf01H5rdYKted1RjJsX/HBtxDLYoM+TjZ2vCA/C/JUMRy93aJCnoy7TmCeuESZr5NWusgx2Rw3+b
FTnokz71kgEQ3qixLxPu7x+hUvaGw9raDinuF3AsWdMIEFJ2obcE3dLuckvhX5s75BWKJ9WJDDFI
/1F/idEaUY0SZ1GQJj0EoL3SX6p6n42O7o8Lez8V2FVakbZ3jPQNR6n1T5C2Cp1rjZVj4CcYQ12A
Wm4692asSKKb1x9rECkf1HTQqLdg2TEe9LPo8kHJbA7OEFECGu3+rZSR5IOetLcbHbszO5Gz8+hz
QXbj+FlXJezNBAcybgM6EeCkkItM2wx1WChqBbGD+Yfl+Bn7kRThG9x8BSGNWWINjpsngHDyY5e+
447iPndzK7D6vjRKMc59Re6JVDAMt+0YfdGz4i6b4p0VxQpTtv18hSUl0sIY8iofR6Tq/ylrtD+q
G0HDpR+J6t5YCSZlVd0sIBGQw7Cy9QVdUnSqRzz4UnSmp6GynELEh3xlSVemSRnVLieedS5Mo925
OdlHQYaj9wdyzo7/oNJU5XdSeu3nps1ZC6fIK/Qalhp4NBsIk9IgjpOPKCIP+JLh3oXuvYl/pYP5
iTscXK04WpU8SOdkd91HtwN7Zb2Ui0EihRc5Buu7nftFcKZC+zIwvgm2qOaXqhZ++1izQpOScs7o
zA0PaNb8vcb+SHMzf9biHZ0dSCYU0Jiujd3E+nMNYS+aNe+syvI93ivcWTEJcs1CxCp9wr4QkVm9
y/oba/ysLJtXQUhZeaYJDnYMPlzn56R/xN1txd/wuLpy3OepXW1uign9+7GwIqWPELn1O/ZUqeqw
RVxfCQ75no41kDPXRCjyftqjRnBPGFXsBsScX4OQUovRUXtcQEYRmgfvbBw51J7Btqms8VZZIiZs
NVq5ltUggQNMbPA7O0lO2qS6nROxe80SKZPktHEykEFgt5l4ft73fjQcQTsXuPRRV10Tq/xLyiOT
sdhRNQLL8SBOm7iHech23VIoNjiqUZPSQzuavCsIAlYfsq9JlX0dmaqQXHzi2qhJOcFoB+iPZYAY
6vulf19rBF3r+zIOWbt3q++KfCcWxddoEB8wKO4UX0mlF0upD7zvkO0H3/4J1Tvc5nA/b49DiGL/
fXVoVMvZ9kxdEKUhxGV+QnkORM2e/Xy4LYrfc/flulkqDGkMyYSKck5axFBTD8FcgAtitIewwX3R
fwKSKa810LhF7gigwoI8S9kdOivIm8frIJsbG/TIgmgHFd9E7o8YWjua0rrE+0OLStuzltKg9HzI
wiuM2XTuFY4Ur3XCdSufgNNwvH6/01Q3Xpuzsvq+FKN5knZDjFu1kLbsrkqNXZeeB8sJro/WNoqF
Fykw7Oh47niZ2DjYGNwoAkUZnfKghmjIYgSzpgDZ3pOBtOD/UaQsbXU6GzMPKMlJkG1Nx/hED6Yv
+ALfUntPV1DC4FWmzgq9GcoMUFH2iNI1M/moZPxUjZk089WUs7qyG3FsG3z+BzZAfvrz+rRsO9dl
wOTJt6a8GntYMblu51sDORuaqeq8FkeIV9kMTYU4wzgufVVuHNUx0y0TuQW1rAb1+9tmj81UUCxH
HQrLuCbeXTdqe9wueNKRxo6KZTYi4DXGp7bf5cYnT7kj3R64C4bkz1E/jIa74Ma2KYLppwehh/JX
fkCVGvXNL4LNMbpXkUpsX02vxlHybo0S3mVc5Oib8hPnvvO8DbZOIAOxD6gkPMYPdvjfhlL28rlr
0ixCJtWLJaDR91RQCtaxIsWpJkxy9NZb2oJVQIFOzL2JUs0APFw1zjd4ErpuzytF7OdD+2oMJYf3
WETwPCTG0Lj1ch/CvaDUD8UzCZjT9ceOPoCe5h+ofm8fKlbA0gI7uuCttG2xJt2W3znIsdCP5AvG
YxQIJzsaqsixVA4qLbZVHLXYXACPg56xQYne9LaU/lcI2NKtUgr546xMMJRzYRwSC42PThcMPPtv
0SzzgqBoMsudBjDMtgNjKH2HPsyNAmRztFD9RSA1jIZHuRy9sr08jUoOEP4xas96pPK7zfP7BUA+
zA0WKxvuIF9MDn+os/EAhbxwZOS+Kr/p5hzgnfBUksonjRaFmlkqGD22c8cKXzrp1dk8dZYHfOOR
GigJ8YVOdbLv/ar13fdL4Uf/pBRaZNpXmX+FKv6+WiRttmRGzoHKWTjh4O4E8Xn+2tu+dmeie1kl
pLx9T7DCk7JyhnKYYZiBNx/QF/QnG0UelCQYQ9wUHDzFfkPhNc+DvjJvnBc9QT0krohz7RuKiG/M
WlW9LvLRtRGUEvCSoCJp7HDuiG16iqzkZnC1OyG9jcp8P4/+re78c3pcDaCUib2Wt3oTwSKn+hyb
WuDZd/PSK4JBNWxSDm40qtu9ARDSPlkTiJ3739ezvGrQpFybN1gkLZwKw5i3+2ge/Ly6jTTr0IDN
/N/KxMojJuXZxG2TPhI+0LNiZyTJMdJVeg9i0K/4gFyfPvBRq1knxkvvoUZnh67VIAvmoKasFFOj
gpLSRAw2l5ZpgIoX0BJ/g7R8kHsfF2WRrwjEayZJiSElXUXKCjj2Yx/2IDQogzQwHyoUDpShunBg
e9m/+LUsf4qykCqP3QEHgyFYvjSgqYl3XjiCxRkdOhAk2pN/0LCv8HNT/H2VHtIYLXZ4IcBgsp82
fQfF8utuvv19MNYaKLO0wRD38vuC/wvVF9i8u3QfwZ5a8Z6i+r4URg5yW9swbCHsMoupj6upaJ/G
vf3zuhnbpzbQ9P2/HVIIRZEbeWUHHJDN5wc9c3/joRr7sd6PS/LE2fSL9/w02B0UNqyG7ozJU/WH
/c3K8ddvkJ/IGApLkrLGbxjPgpCV35D7AXsmcMkUIC8d5lBh83YAXPCkQKuXQk9c1JqEvAgo5BYg
8HrSH/Pb5Lu+r0UEKDY4SgOliNMNjuKxEtuoZ8BnKmpwC5EiLE+i0VklOybWpdcBfrFP2L/y/ZIj
y0di15ZO38om9Vle+2X+UTGK4kdfQ5EibPR4qTlQ6g6T2z/TCL1375bgWZcgVA2hyiTx95VJZPJw
yZjCpMY52vntYMR+pSpq3cZAGR7oHsHiLNMvFks3unREniqS+UvBOjC6N4Y/N9ObUscFR1rnF3Cv
WKOF1LRMn5n2zVLR2arskFJTxrXMHMEpH3KSH1hycmpoJLeH69O/nZ8uRkj5KYdcGa5PRX6tCgiZ
aubtoM3Nm24vvAuKlJ0yK6rqHKw4of5+gLquKHFjWVjMfn0SEgeRqklMYZV8rIpB/Dp7BFZZenN2
qh/QrFQdBrbD5i+T5CNVl1C7Iho8WT9UqR8fBadoHowUq+8/OfuqLJJSD6h4CNdTLPZzgwrktuI3
rfNvGcn/3IZdTJLyDalM+EKMUSu6OSiTo9kzEMYfrzvc9iH+4gtyI4Jezo1uZPCF9NP4Oz+yjyDz
Pzg/TWwfsl2sLAvc3o1djJIyjmNwzWXgDw27dvbLFFKR7V2X+PGkqv39m9XhgiTlA9OyKr1sgBR9
G3bGbXrmPlqWW1/oD6vZazZpI+hqHKX04E2zXvconwjBCCb6VOKzF0ZHw0/C6gZHw9TPwMaoFsv7
m1PwxUw5Y8TUbjwRy4vhMzB3eQfBTOCFn3kR8t0/0jlSZEJZ9KVpLEYz8ZTTftE8iKqLWOt9lKXY
74t7Zy8YaK3joHBUMX6v1kXctoLB10B9rtxYEBNrKo0GD6ImFIkZ3KXlBzbFwZh6aEhW1DApwOSE
xYqJzzYBmEZAt0UeK3pTLvdLHCyOInFtxAOY1jxqQnjAxF2NFOTJ7DgWdotmWDlIv+SpmOug1z57
uSLnb8zZCxxpW1EREtuFDhxIrezSKZyyJdQ8xbBtOeMLFCm6iyyzwWsDFOsOt+L1dyfAxUyYHsrb
iIDmITlCTl0Prmewjbl6gSnFOccrOR5kPXijU947jWH6sZVA2yl196b+h2Gr7ls38SBGQXBAQdWx
3JsBGZmUVBMegHNGUl/PtfuaJru479pAM9DTaZkKAzfWGghGXQClCLeG0qtTHUd/ZnvMnzq+64tI
9YS+6R8rEGlLgCdbEveiPKaOdhXYpLTbSiWIqYCQWUe9uCg0SG5iA+WeNNC85Y9xo0gSm9F0sUIm
GyVZNPU2qPJCq1gg4oV3X3OJv3paeVfPmWK/qfADR9oCsM6GOKYDcwz3+9Qca/09hUiidYO6d4UD
bK3Raw9wpCRhmGhJ4KJSw7kboDxsHL3T1AblFwe7G3GWK5P99ZhSTZWULVI36buxB2C83E2R35d/
LJpiqhRe/apsfyRZRhN4dVWOp7bKdo5ZfrpuhQpCygzEYEZu2YDItTHkbRrGuaISSOVvwkdW56cM
2onWkmGcGjvznfncEg5ewZD/W5ZvbAVfOICUAniut5ZtAidKI9A/fuwK5UvcpjsLElhi6+hHkVu+
Rs+KtdnAPoJBrwtdjmh9ycL2WN9GX9iphHKHeNfRQ+gHheaH6/O06W0raMnbogIdvm4LaJCx+7OO
J+Fhp6t6s8QQSfsHKNle7BM/YjVVPanKmDkAae0yHNwvk3OO5wk1wh9YD/Gq7Om6TZtw6JDCQFqW
80p7z2qLJh1pjm01eWqtQ2z+Gusgi3YT9LJwC3QdbNMNV2BSKiJGUedRXWC7gmZvdzgZcA/q0B11
GkUq2pyqFZKUiTqWdJU7wCwH3XRp7PdQZIrZ7ro5m664ApH8oUJXkYceT1wOm/2uHE0cfj6Bdgvy
dJD7UVm0mSQc9A0RE310kMp66ReU4Y0Mbbbwe+3W+xVPj9dt2TqGeOjo/ev7kjG10Wf5aOH73nys
cCdWH8x3qH1AtZC5L3ajksVXZY/k5wtfLJu3wJv7wi+Wu6Q+XLdIBSBl1dTEHgvSDDDIHcPJKlE4
q5j/TScT9S5o2SSeaUkXiWlWgKbJwUWivvSOb8zWqeyyD71bKrK3CkcKm7zqhihOYUkxs2BO0dY7
Q6tDpTygQpEcrJtSi4w5rOlxu2bMdeiMLMgLVc/YZg5YDZrkZ1bCtD4TBQdQUg7d+SZGaQ2GLOgM
xez8jUdfpkcYvMqkXumUVTUDySgCcfiLcNHCA+jBi6sW9TWvyjDJ3yAWwwe9wGmzt/kn+8/+jq/L
QHyiM0Ue3Xbti2XScl5bGssTcWufDuj1H0FGbJPP16NH5Q3SSo4aq7LSKCAa92MKubdh8amKW0I1
YtJe3rUSKF0b8GvWQl4WgnwohXWisKEf3mILKtVtw4Oe7fMjyMoRKruGenNT4+oh6QJCIKzDg4wo
Xmz+xt0uKFKURkZveQgbnFxxWSk2v1pQHe0DKAMDddeqGJpXuwSU8v2/SXKwViQhuQEw6xAdqn15
MA5CAUlFvL/taBcYKVhplOTp7KDx3SF1gq70B+rVyvcf8Vuv2SLFKTSkFmucADIf8EAiaOJETZBz
y74sZ+2gZonbdruLUVKgErSTZc4MvAG1o3y4L6CQ0OOl2rHetAJdgKQwNWKHxyBqg0fEyfwJAqHp
QaumcVZkg80t3MoXpFDNnVzPWh0wVRUHzlL5dvYU4cHOsQLP+Whkiq4ilU9IUWuUo5YuOVyvnr95
/CZX8ZJvPRhjJ/LXsMlv7q1Z2nyIUBWb/rbzvXWG0ikejMsiGH+OX5YdtE0CdU3p9tl1hSot5pFu
9ZAQEqNY+03tx/fPel/7aD+iE/3siRshxQKlGEiZLa7wrIzOHuzU6WPbfYBW8PW0J9zrSlzJD+9J
nZoUzcA4HPdav5+bgQW6ox3sgqL+t42XQ149XUdUWST+vkq0nlMVU/Z/pF3ZcuS4jv0iRYjaKL1q
y0zvS7lc9ovCXV2lfd/19XPoO3OtpDVil/s5I3QSJAiABHCAfIA7KvdF+miKXPq2U/rQDN5SqHGV
L5TVS9eWP74GpPXBN7svw+aqgQ4AZdlgFP9EE6TplaSVFSp/lwGjC6Iab4FmdF1ni53qwV1M3/bh
NkVawXGH16R1TSjzGr11l6GQb1BNWxNVMolAuCOLSeSdBoZ0JDOC3JfH7qo1s7/Uuj/ty7L9rPoh
DJ/Jl1oyNG0Oh9646g8V7MkgOHASNFC0fn6aFs/8oQk5PwX7xRNhFGaCGasRMLvqupofp+lX3V4E
qLIrlad98Ta1eyUd5+DVJZIbNWA+N67uulkBU2H/vA+xHUSsMDi/vphGkFmYl+eaT9LjcFL/kpz5
b8OyiScfM2d42Yfb1AtwK5lUBtES+HvOz2tPNCkNLJynsPqZWU9FAIIUkTkXYXDeNqdyOvY6bMI0
3yXLY1KVjiFKeW/uzEoOpiMruzM2C0XROTAM+aIdPSP4QlICk94NTFzG4HuFH9ckBSapIpZSp/WP
eIgds9Jtq/25vxmbe79C4Yc2lVqOXuQeKEOPrlbcwB3JW270a1aVEgsnE2/tC0iiDAwslykKb7k1
6+usKJKoA6GLRR4IuKKImlmevli6wA1tAoE2SVGQOFIonzlKZFDwYVQwWF2UGING2lOYSl4MKoT9
5RPBcL5HqYMqyxvAKOZj2twpYWLLkugtfXuPVsKwf7HStNJK6dIvQOn8hqXvWZ+7/Diz8aOoXG9F
eSp23HkXTlAWrZsKCDI/0XlVpb7QZMgJDGqIYs1jf5C84ijf9m57Gg4ISb60iB94nIlbhoSEWQ08
9B5g4HviaYqtWqICpa0AfC0Vk3q1iGM1pA0xC9Dk5Tdk9keSuFUe2LQxBb58M5RcI3FK0VUJVfFe
D3m8yU0wwrXH+CbNLr43b6i8wr0sehLVkGxF42tITkMquZLDOIJwRhs7TX/q/g7JZYonldx6KgN3
X+nfa9d5BQE3ATiZiAHuIj6R1FfKMJvtQNwKjImj5lZgLlLvWBAxp1dB4Ee6bYrYh7e2b43JKUkH
Gqy0RBWx28YokDJJcdRCtMFIqgwODRHbiAiM05ValnrLaiBgrbb3dVxf4fHcLxatcNpyEHjfLROi
yOBZkwkiP8PiTOIySm2hWQ1x4/EtqfFws3h6K3C5W65qjcHFe620qLSsgVFhKlYRdse+VwWH+J0u
7lwp8PCsw1FZJqT51B6ZlzqYrgcNsye9RvOMixHjqpS7anZa9zm4BUGxE7vZobdrgbn6vH7nuJyr
J3EehglrK5XzyNaqt7C7WHLB7VOEwe1RWZAS5DbAKFuKjs+jPr6GXyjSYoKggA3Ebpjzy7+1N20x
W/1ogsYZJdL/uQdWR+ORtSeJ3w23JfoA42zUrKZh0AbgLjSKxC7A4RAWNgZz7xuKz2p3LhH7EyuT
m7QtUcMeEknq32V9SkSP7SIhuK1fwrQrgwxCDGZ+Pc3ZZQRemxkNLvtibNwwzuXgth/TcQsDuwYV
O0y+jDmdGZ6KtFPgG+iiMY7dUyQI/T6bcwAaqCqgMK+fu5PIMg4kKo3eTfrpmmCMSpmhp6Gqb6dw
AFvcvNigthZIublZH5h8w9JCCgPzJaDjirRgIG94lI2H/XX8bFXPpOJfRHMJLZRDB6laCUT1BQgn
5daTyptpOuwDberFShTlXO8UHQxbYQKgUqNekw4+1Y2rFgNk92EEu/T+uLNS76gdrVIasGJS0N9p
SF0YP+TxUsKtqTKdKBu/JBXeBlSKNPSn6n8173J1WHCayuV6HL0qPoWNty/RRqTJtugDg3MUUpCb
8xxa2CKMaAeppGueugvDXsBBYLmigebs2HzyGFRVZMuguAzwtc8TLjfjokvwGOWv8BIENA4GHtpa
5PVR6e4LJoLiLAXVI6nvl3AAKUm6DBcjWFu/T+gZ9hM5zG7nVpZDP45jSzT7chPXkpE0AVcsziSH
yy4Hsa7J6Pks0d9Kw+Znl9AnPFY9BVJ/pZM/J0LA/q3w2P9ZqaRZ64OkWTMOcfrYLJdo5dEzwXvL
5uFa7RoHUclmOdUadq0cMPRZz18aQ0XlX/nHpX+QZAXDaWIiIVrqTcBUGK0eh6pd6oq9jPeyKrC1
Inms8yUL9XYxxwVAWfHSmC+aeUhmQZZm07R+yMIXTIIzqZEDmD83CxZv1Bd37P68V+FsufgK7ygm
tUQjKDgmRYI6oFWeh1HwaLgtBSoudQMczzpv7qyZliB2hhfsmuCgzqlPot/7p3Tb/CBZ9n8Q7C+s
1LfHZM2gigGhVc6geYxlK/QM16jwHKH/g+ni23v/gcd+X+HhcHZKyhick0w5KeQaSbsbS9TNtwnC
ijCJoegyKHnPQUYLY72aJujBJPNzbP1ZBieS6K1107WuMDiPV85B2ZcEdttSIjsYv0lJ6nStb4SR
wJBux0IrJO5qlKSKbs0SkIofSFj8p7EOt1vVjU/wEu4M5o1cVMGzaUVXmJxatHKWalqEFcwjelNT
6pEscwPMQFXm6Ro87sd9NRRtGKcV9YSsal1DxG4pTr0msbbbu8BsBEvJ/vUn97eSivMN2aSkKWoy
IZV6H0PZJ29fDNH3OUOd62PMrrH4Pij6NeNuNEfBnU+0UJyNVsw2kucEdm0pwVCkWY+gBzjgHUvg
Cthn9haKs9A1ePSHbMFCgcrqisjZk0qqqxpjtHRruEBUdFvI4WF/7dgnP0FaKK/RdUX+XHhu9mgp
WAz4bT0ys5NVgfcJ43wyu0sTrxrRIG0Fww2RU5TQNoHgQrttBVfgnLpLhjwpY0pgBXU7fmvQLFs6
4BpSHeLUd+KM4HvczQtryTLCPg2U3ogfzg1UCwZFGmkILKser31s1niUOHWJMdMFSrAi0RyxLa1Z
wfEvzksG3qmaxbG4bziS9WKBi3joBdVLW8q/BuGMboqX5rJgV09ZbnxDMb0lFVWeb1mlNQRnc9Gt
EEdjgFtGM2mePA5u1Vku0aVbjGCL7Tb583wDldd4vOWt1SwMTeDp2kM4HhtZsGQbyWgGgLsQGhHZ
GwRn99JkWbIuwn0m/i49MkUgiUOvUeNqowjMS65F8f+2InzgcQYwl6fCALMTLhuaaceZ29QxKgl+
7p/kTRDNRIEwHtg+l8slNGgx+VQeXA3tiKh+9+Kx9vHQ8gVTaMG/a5plUUL54IjKWUXRKT24Sgum
M+v7Uv9l0i9EqmsMzi6Q2KiiJgKG2c8HM45svH46k9QKRNk8OitRODUoTNTKoeQa5nX2h+p5Eg1f
27Rvazm4fe+KrsakWm0AaReru1mOqYOp2afQSd1/0ALGjuEn60ZxxE30EX1ONw56Cftehahx9wuM
f/SWI8aqesoP2e0OX+ngwxlaoXGyBSGhsWRKuGiWoFYOtMHTKs2hjfQrlEUlOBtddQDD3B8MuMBE
1U8ZwnCxOtqPyYhhzM2VkoHipb1nVUztC7lnTdH1I+qnkidRNfyWP17B8gZcRhFgJU+AldsHvfqh
mShtzHS8JN5K6WT3U+vvH+FNQ4tKcQN1dIRiYMm5fzIHZUwQdQ6uXGrxbNfz9L3WqXTMzTG+KWUd
E18w50DUkLOtpitYbivlOSa90QF2NlzWN7gc1QeMr53twSMYTCfKT20euxUcF64ZQVM3cwE4Pbi1
4qMeCS6hWyENRqGAjo2qrDeLcx80BGHt0AawUE0eXlpjc5empLXnzogctZfpq5Lkv7UqWmxNjUQR
/IYVJggwUOpN0KRI+KqjsF1Arm4hZCNjl9ujmRwWs/ye5839vqpsLOIZDidkGfb1kBvAaRTMIAdr
RGM87yOwXefMyRkCZ4TlxrLicIa3l2Ido8+bm6iv3JAuThgX3j7Utt5/7BgHpTeJ3qcJLJdUVfbU
3TfJo4xinVH19PiwD7WxbvJaObgjFmoYszKFgGriwJHmyekiwaVqY93OEPjTVM0YhRpFo7uov/EY
h/ff255GdhOJsuUiIO4cqdqcjyGBni8YBx6nN2X8pKvfokHgjEUrxt19SGlMnSmx4zS9Gerf6vjn
mny2XlxQPkmGtqApZ3SL4Looj2YvMAfb0d5/7YEmc2xuUx8m0aQDIP1evjHrJnmBjwdJ1hZdHaBn
ohBJiMjF5BJGPBpLAETrMX6IcztzI1f3pGtTdXSkuPQX3d3X6i0TTmTwTWsyHKUK73HuOegYtrQ1
jcENrqvBZkLGB+tJ/gEO99vsWsQOJoTjbgQkRK4hb0yYcHvxFzZu6oJ6mk0PpT8fRcxdQjTO1slq
l2O+GUWo8V353+EHmCX33obmjpeiB0YhHGeNor4rxrkDXOsR33BqXBPDg3TNuPaTQy64A2+EGNg4
RvJumKpC+PlItKm7MdNwunJV900QBzdy52SJLeWlg2KHh6x6EKjKpodCvRBRkMmTUYJ5rip5AOqF
SYV9qr3eQ49s9tI6EUjnMTZ89oiDyszajoWED5uo6GxHZKoYGHLFocpRGslasCDG6PGYPtyXGNzV
PO2LJsLgLNUcq1qflLgBGZjqFrRRaEu0kuywFB23bSBcHE0dhw4lXudL2Gtd3uk6nK8lXejjVdb6
9Z/3KYLfQMUeaYhicFfldJ5KvRGFzTS4YaCrmS0N4CJwqriZAmfJaIQ8RJFcBkOUPw1BJv25kzxz
/Zx8NFsGNckgXxHcSsZrEz3vbxTZ1PpVlMT5yCAC92VVQjpGVNHeNLeJa92w2QfaqXYXPP90i40y
Ct+4iUXQG+7sTDZOEcPOKFrZQFijP4Lb1hlTuz6EYFRxKBhjHMNHUu7yC52Z2M2VvJxmpmqTgPYI
C9pOE8aj63YbaXacYK78nzvrMyDOmZZlmijIJQ0gTjuE8ZPy5/wRZ4KonC9N0ZHZWRIEGcLc6cdb
GcN9ykXwDLptgT+WS+W82dRIrRmlUI/Ojb4NIFUeLqsclGWsB6e4Vl/2tXEjjlqvmco5s7KoKCiv
gbaMj1N1GyOxoEgXVenvwwh0nh+YmOKYlpKGpcusN/SK20X7MA8XqXXdhhi/J1DzTQu1WkHOh2nT
MBI5hEyKUbi0OGH6km2IuV9FMJyhkK3eQlceDpNyr0VOdWVeID3iGaeTcptiTuMhu8ieRKOZNw8w
BfOLQVhfPf+Im/QdHgpUdoDjt776FoYC7WMG4NO95+P7/KW/WaK5HCV8P9LAmBuYjo5W/riRvSrS
nFyPDl9QC0vFVVFGRdmnqrhQGRV1aPCOUksYLqmrBwskQYV+ZYSmjbk0XjeY7j7ipr6vEDljpJCi
yBf2TqT0OSbmGm4aJ840VK5cHPeRtgLhMy/GqWEU5+1CmBpqh9qwK788dHZmg5fPKe8UO/ZFTwvb
jkVFZ7gMv4lR1NxZXtK460FFPbjq4/Jj9JLAZpTbXuxpd9O9div/BJ1VbiuMOD92RQV6myd8Bc75
7Faa6qIDRQeexO4W41pHl0SqRE6JK0anu5FovMG2mVzhcasLarh87Abg4S7jLlctqpfjk+yDiAwV
iKJ5rxuvKtjKj5XljjqmsPZzLQEsGZ8j48GcK7+33gpLtgeCWSHtoRf5ms2DuELkggQrHBKAIpwz
q58mstbZZTM9tDNK6aXf+3q6eSJWSOyfrLLjE5VLM8jYQpbxcCK0Ca6XyrS8Msyjq9qK/pxlhwV3
JlENTUHxOc/JXSkF5t0G0NJAfiHqMbRuTWHpMlO2T2ZMQ3xqqgaCbr7mSO9VSZdLyKTeGheFPz2b
ruaOvvxD9eZjexTd4jc9gW5SzOk1NDx+cUuoDlU/yAkCj3x4qmKvnO9qKrCUmxCGQjDiWAWtLd9O
k0nVVCT1jPBemU4aGhapgnzakJ++oAwrGE7tCh0BQG/BZs3jYstFCgpsTMRRJacaC4El3raPKyxu
1VJZT8eY+bLoRHzrsj6Y7oyJzeoFuhaP0UEW3f2YRfikFCs8zvQbaoFzSyDb5BsX8019kB7S69pl
08bkv5RncVJiG1A30JqCt9BP3SlxO8kNMQDYtSnmFdbDcQmz1t7fsa2KbERwHyicIdS1rqqaAZph
IXRbTt2VZBO7xGJKv7rZS0A8G7zbxOALc5tZPPyBzFlFium/szQCOdIxxDBJTxMafDAQ0t+XcFv1
P2A4ncTbaDVRCcuoqg9R8pbQyu6IwFlvei/L0DWKtA46hDlRupjKpM4pjleNfI5+KKrrHmRmseUV
mDpfUsGz3KZIKzhOpCk2Z7XXTdxUstaRybNELvAuK9KMTf1boXAHjGYkrzoVKKNzLTtIGzmoMHio
PGi8L8FHZs7+Rm2f6BUgd8JI15tD0iC50WXO7EwuouJHRouYmM7sFp445BFJyN342qpCrTFbR0lb
XC3QnF5292US7BQ/WxkNMIFVt0DolsmOVHfGBakUvdIKtI+fqixnKAJvNGhfoS+3rYZ2r77Fy6wZ
HofxDu33xygkAkMvkouLFbUobyaMbkW4BnaC2rwKYeMt6/f+4jEF+2RxP/SBf8cZzCYJ0gAgdXHX
NYew+BWkHmkxKFb//u+QOCOIesUY1TRYQVhDVw0zsGP6lZb6ieFj9NU+1kbnF+zeSiy2tquIydTJ
MIwsh8eeZGeQhIUXKMesPDyiQMdxZ8Izt4gtY6t85wyUNxl9QM2YSVgjxD0VfumkDuhGFYxaEp+r
/+ckgwsKJQCyofH39ShogiClUHv2xq371W0OuOViAkMCmoWFEze2tfEDjtu+We5oULRsRdvfuXFF
w+tg1r5mnT5AuG1TlxAVFTJAyG11pfvtYbJTJ/qOPC/YcNm+CdSEHSFe+9mtAZ21INpFacq5mgSl
HCZKpiKhrb93c4LU1A6v1PsF3POSK0oUbNmQNRp3oCdTNxspQcjbW72X6uQyR/O1LVfkZ2K0tjFI
npWOIn6VrX1bg7I4fHUSRm2ypmUCaJ5heOZi+IupvRV1KTBWW2YekYap6yY0Er3S5zBtbrWNPmAl
K7qgUq23QyKk2NkW5b8YvKFX67QPxwUYEmaNvsle5rIeaeqNmQOessEzfNYSOwlazjYP2ko03vTX
c0kxpx1VMrXXsbq8HiMzUkfubeuajbe27kSvBCI5OT0xizbp+x6ApAONS+HJyt+qqMZMsF+83c/l
omhmgrXMlZdgeE5EdPrM1n0+WR97xZmLDLawl3RcIfOg80E5SYfkAL6OKhD4r+0z9YHDWYxcq/V2
JsDptfR+qH9LTbqghA1gVlc7fRxdxqNopJRo7Tg7XxcSUkg19qedX2f9r2g87psl0fe5oHAuwlxB
xgW1E1n1OKnKoVRxoPYxROvGfl+ZhTZuwlkdsG7acsr6X1P8mnRHzcxsMuY2mLoFlnYrzCBEpQo1
NbyK8hmpxDLaqogAl0WFHTbo+742wBOvDA6Jv3ReV1jc9kjwwWYdYfkGvzmlYDI0XoKr+Er2Q6dx
+ueaCpZyc7tWeNx2UWuiYQLuEzcO+tOyWMd2Et4gN03CCoPbrqptTH1Z2HYd6I8BUk2X5slwyf3o
AvM69KVvIm+1eYJXkJxFl80moGg/gbWlh8y8GPTXKbzNEkF+WbB4fLMj7fIW9YJAsehx6SJbEhkI
gebxvY5yPS0d0QAQqrnTBPZSTLZCLrvlGChP+2dq21N8LNn7g+jqUDVqZVXjDCz5wvhtODF2yfKQ
GUpP0TH1rc4VhZwCtXj/QytAI6oxeNWC6mXzTdd4FW7GuSbw7AI9eO9DWWEslVw0BeJp14pfx9ZO
5d+97hmKwOaJtomz43o2oZ+NRWIke9GDQzY9opXY1xd0nL3s79L2mlFi4IHTMhXe81koZoDzg/U2
zZswO8gYj5MkIhskAmFqv1o0qqVdNTIXsfR21jvVcqch9ZSgjCG8QmlPPz7/s9pFES63jHJUYRhH
guuc0r1R495sL0rRPO7tE/uxfpx57fupV9IWt5wIPaK1+TaKOB828wYEpdv/t0OcQZ1bKY+tGUIk
p+akORgY4TSXKhgOi/t/wPzGoqlPkcoKjTOtXSXNcTWxaOs2z97vbaHXYcYB3kPYvU3EsSKUjrer
KUpfEpRGYhzp5LKHwPY6cAc7v4rQvy6cy8jC+x3peE4uva3jgSIyR6p69Mi38ld3GWPoWvvNvJTc
5CAKlgX6x7fYtcUQqfkIuJwcqzy2p1ct+bF/fkULaHLh8Wz2SRZQbBiKM+4Z06Z81+KJmHl3yRVe
EdkVcG8BufuTbEx9XIzYLh0zIsC1GXqDjRFEiv9P8oObVlCRESFRS0U3JHcfzRQ5ydseYH2ROUT9
NaTXCaiLm+SZirjaN3dqBcWtYjRoZg6mAfhF8yYm17Pa2o1wuM2m9ika65I3KHI9nK5budrPQ4at
CvVLA5Xb5Ng8U285WPLhPyy8oqvTpnH6AOTDiYrEKC9h19ARnT8p+ZWNggKWbe1bIXBbFAyx1aYT
fHz1c/K7U/+UszcD5X18orgsTSQPt0vKALKYFIl+l8RPEn2sRJOEheJw6j2F4Gew2J26jRw2tZXZ
vkBx/jMExcK86/3Du611/1UIPphQa0uRah3yxNZ4P4/IcsP3Fqnm7sNsnyOqoQFIAzsSz24mVRp8
yAIzFLZ+IaErobpbwEYi5b9U4u9DbUqEpyOkFpH00/msH2yrCr7+YXRnK3yNw8mVq+hqVKYv6d0K
h3O7WWwZwdwBh1V9IpTwx5fKGzHCujpkzvK4L9Sm2q3AOA8sRX0SRBbAyPg8qv5giV6lRACc0yXo
DgjUGQBmXvly8ahlohGam0/AZCUDZ3tSBaU5tO1H0Dm54Vv6xsqAE99yKMUraQ3X5A0HcUJx+0Ch
1Vm3dBBqgK3/PPJbKlCoqUn3n31i1bl5PbvUmX2WMjWa3NW/7e/VpgKuANlSr0PNmIx1F0NOIk3E
y6XfuWUm7jDG3r/DYf9jhdMvSiNpGgSTiWb3iWH3RXzQU4GBYBv/yd2upOHUHNRwpZqUbPnCqj+0
URRjYFJ7qSj5U1omJ2LEBypX7r5om9poIf2r4xUYyXuuatBa4jSXkhHtW8uhNU/N9IVcIsb9/Pf7
nM8wcymXxwLfr2kw+6qEwCVvNdQ0hYI92ryBYhqBiuyHSRXUO5xvkrrUXREPUIbyd5m5xYlV2usP
ZWLT1+ARXOTiwd9ba7dG5E5yGaXpEqH5zZ3v09/xjeaxS05eONGMgkjisHRLLnpx2VJ5Rmymy5aO
AuT3fPtKFU016JPWmnGuUXkTT7bZZd4g0kQRCCeYtug1GSJ5dLNOt2sU9HftX1YsCpG2PNVaFM5K
VRlqtUm5oLUonY4YKuxVJph30vQhpOlBGUUZlm2hqKYoaD8jhGfjDFu8vzXpBGNhvYX1a1Deao3g
BG/rIBIBqN9XKdrz2X9Y7c6CBtBoqtCVGMDsNT6qmDFhdzmomv/eyv5P6EO2rIYqKxR5MJS7fyIw
UrqynWepGN0oTiZ/LobczrtMvpaz7CrMWPdZGN3rQZkKDMfWcqpQQogJWqFPjCIxwnWpZsY+r8A3
uvxomsYJul/71omZPN4krkG4GHCKCpA35zhhZhnaIc2uwxmDUKl2FVulsw+1mcKEz1IVBQwpCNs/
eS+8HqRSDiM/edrFcmLszcuEnuAJdKOiYH1z9VZgzLSsFCVLraauhwyrBwM1t3YevC7LYV8iEQb7
fYURkXAOlxIYw+T3y4HWfieC2FS+lRicyzIiKYiXDhAT+XvA83Yz/SItamD8eHg2jNd/Jw9n4Kcp
K/uiwQaZ0XOPftssOZqGgH9gy6SrCi5sJkh74UY4dyWpZTr1FKcpS9tUd6u2TWdnbBdRlL4ZK62B
OM2e8ziP9R5AS+NhuJWTXv6Rvm0epJVcnHIbI4gWR1LCMAWjbc7fUvmykUInjETR7ZZRX8vFKTZs
UWaOGTYpli9SqfJm1ZNUPxhsPc++pN8fe8Xptxp3XaVOgMq76sFsU1x6h/tZFeVvRCrB6TgBGYWU
64BBGaUHBjcHc4z/pSScZqfGkI5TAmVQhsAPo99gtHGD9GX/+Lw/AHwypirmVCLnT8HUxfnbKB3A
ctykcIAkfMnKH9acHqyM+m3SXMfj+HdD24McT0dV//OpPSCj+EDm6/bREBWU4QK3uOSFehVORngR
hoaodHdT9VYo3NmtlUkmlQYUpX2Shle18weEZcQGz4i7v5SblnWFxB3e3tI6C8Hf6HbBazneatFr
TAWGaDOUUFXMnEXBLkGNMKcT0kBilBrAtMIdMQNhXcae5Ciqx/g+q4tUSIu+vXwfgFzQR7RATkEv
BPWgh0n1zJQ4lR7Zc6icVGH13/YKfoBxuhhIUVSZPcBoA4p/+Qo3fAcELPvbtG1kP9aQn2eatJLW
tAyFX0PrMB3ko0gtNi3FCo5TwMRMw1BH57fbmNI1IWCijixvXyTBuvEjTVHuWaK0ABLpFCyOaAEc
kMJRMsGlbVMQg1qY74b+b2T1ziMHteti0I9NyBNZ84VclbdFpAr2RgTBaZvSK1MKN4GiQiu/7vPc
I/n8tL9Wmwq9koLTsTQNlVli7YRz+XPOOresnzJ9OMrWwRARg29uyweUxt2iowW5VpICKmx/dqBn
7ia7tQSXC8GK8Q/kUliUtKLAqEf1Sp2sUxn8+QQY2OmVGJxdayV5oQHrbCWdo5PvRe6n6HhKy9u0
OO3vzbZ5W0FxAUk/TiQwWR8hBooa9+kDBc9r5MfOMHuKzwreRIQxAm3Q2PKuouHRaqck1LF8QYOp
i+nTYiR21FMnx0DBSaB5m1tFNbCMgBEeLxGccOEUo3hgQsdFnC7FTTbJ5XHCfX1/CUUgnECtXtNW
6QAyFdaNbqVHE9fnfYgtokWc/g9BmN6vFm0qDd00QV7ltmDTfzUPqkuOxh0eEl+12/BOxrOeKK2/
uU0rRC7amoagyWe1Q87JQj9aeQyRRVbxfok2/LYRmLmNU6sqMHHouJcxT5evbku0JjIauQV1NzJA
sl7aDZr6qlCg6huh9xkKd6jMyuq1eOzAaJY/a/lbhedDRf5mqKKAgX2HC+/OcDils5awC+oWOIOv
+vRYHiSn/tm67J18Pg4i+y1aO0775ko2MqUH2qwN9kAvOvC1UNEoxi0HfiYTp39mlZjgVwdKcVW+
qW59oF4ag8tCBjtIchD1e249AZzBccq3aDOoZ1ooRD4jG94e8gPImb9/OV13hsX52ETLtHkxeqhF
FB1A/3qbTqIpfBu38zMIzseqAyoPFXDBuWnTuLr5QBTNzsvjQJENoE5nft+3FhsG6QyO87e9hLdI
WkOiUPLS8IKkh/3vb/mMNQD/Vh1jkpdlSdCGxmXsH4iHb7TT4Bi25jeH+llUBSaQh0/oB1M2T1IG
OMWwM/0i7gWVMoIjxCfzjRjPu/PENKC665ODpP/QRH2aAttjcjYBBEG4cA3QADS2D9FVhGmjaXcq
VYGJ2/ITZzvDWYOq1lEo0AOn9VS/8hO/S5zq2LrD+8xC60576EX9Q6LV40wDJbHedipWT+qaq7yN
bbkcv6HB2NlXOpEScCYBWS6K7isogQU2BZTkCHN1LDTcMdt82mLQwzJWcUtBeeNwxeaZ9j5eaWxN
6FnZ8dsD4qxBGE1Z1TPjlpxYMcd07H394h9kRZhO7eFwZqAxcqIlBVZMuhwvWH9r5JsYBgROJ+aI
jNxuxi+EKWv1498XmnmiC+aeM9c3epqTesmtMtqWMzkoLLqOQbP0hQalM0Tuqqc3g25JbDEHvN+l
ETlO6IHuyi/UDJzBcLFDSPMwR0K/d4PlaOkXk3wiIkIZwTniKflwesp5mZmCL34gISsc30ulqORa
BMLZB5QcquPIYhPwNMTKY9m6eXuzf1BFEJw9kKWQ9tl7QEJe+skztZ+N6LVbBMHZgkqSJlk1IEWr
lPagH4egtov5274cAoPDc0BldZ1acg6QJK1PFg38osvcfQiRHJwlqI0a6fsaWiVhbK7SFnaAevSw
e95H2Yjkz3SXswMKrtzpUkKQDqN9lqRwlph6gxHa5VzfoD7h3xhqEHZwV/BGIYNWsXWL5fqWlNl1
nlfevkS76wYI7tArehNgjCzWrVI6Ly/LUw7qlt4UVRvsagCjHoGBXV26+rhO+siEJA2qTCeqerQU
dbeLILi4wMrgPTvmdOLpIVPu4+Blf6X2QzXIwP7ASgYtlIlkMCdAblVMT4AXwCTjvyPM4f0xuwPK
dkTX+91IB4Bs71aAZECzSGBCojS8rvXHwLiSwh/G8H1fLpEGcBYAvJtaQ1g8lbSnqb3UkddNv/07
CO5egB4yiv4kxDV4Kc/qQ2U99sKr4q6LxmJxBiDM6SyBARk2/4hy/Yv2YD0sIEK5IBfJkTHpjaJg
TaRvnC2o5tocWmY5aapeTol1kKJSYP8FEHz541DnmUpjFg+Oj4H1d6iL7teCReO7KXp9KLuSLdrk
I35yw4uU+IOD67WT+tEv/VR+odTjw4Bi7CBnB8LCDJI5YeZGrQ5mRJ1gqrx0FrV0sc3+f+M1Nt3w
/OTUoPOoFuabjaJ0qBbZaTKg9e6UBjEYG25ILHjH3L/UA5CzDVNSJVGeYafkQ3jDOl1NF0lwFZd6
5ajeiTipBEf2vVZuZRjokiumzNBC0l6EtDpOTez1eeb9q2P7TpO9gplkWkTLu1DyvVk6vfRKE3cf
QmRU+dqfaMykaFjYwl0oTmurf5kn5a7/Se9nt/THo9oLZBLuFGcnSBgkQdIwlWdzeVU39HIneib3
mMvrFwfJ35dPtFOckagxDzyjBPre5INvtMrBDDQ7SN72UTaFQsGMpqkEg09A7Hmu77RCYWSaZrjW
U4cV6ExH85uevne0NgcMTxDc8rfsEgqBTGqh5Mg0+KyrGYOTz1BKSKU/jPH3cBTYvU2tWAHwl5+0
y2qlqwAwT551qziRU4M0dAjtKAeXRuaJN2rL164RuRVsFqmOxqnAEAh9tgNykBb5ZkCMolKBuxUB
cRYwbqkuZTNEC5T7ZbqK9QdqOIYosbJlANficAbQWkalSZKcDXy6CnSkI7XeCczFBtmUPY+vqoht
UKARFmf/Ksz1SbsUUg3GcRicenrc13DR99k5W5miEJ0P6OqBPEvkjspjaH37d99nu7b6PjRaCxLc
Ed0Mw9qNq1F06RVqNBcCNZgDkxQo9nGVa5T5sIHgoZc64x19ZRO4xJlv0YJxZm40lgRF2dBny7ql
9EUtH/YXbMuwrRWMM2xKR7u5VvH9tP0rH69R8G03ombSfQyQ7J1vihIt2BYZGFWEjpZI96g8X0qp
4v4bUVBvyMFUqhXIEbYm75UncMD5pdVfKf9D2nVsya3r2i/SWsqkpgqVOienidZxUs5ZX/822/ee
KrPLhfvaE096WSiAwCZIAhusdC+LubwiGLfwu5jUZmAwiaBNnwTj/GhRnbGXgQWjLH//vgOWtDR3
8P0uwt2uuRu7zk2jhyUhQuVcJT4KX8DoiHZh1Ny8qeKwZnAODRkuPq7trRpM28YL92nnhZvZm67t
Xe3FjbsSp6/zgHYUKvlzvpZZmGrp4E/FVf8d0wICPl93+q2gsS5nwiP+EK1HaZJ3t3wIF6ZDWrW4
/EGQv+DZZAdiPvC/VHtMY9uV1IXfWWeHQS0xT8cy5WEcpRarYbdgCx811OKDIqhsoqCheI/OZwon
YiSgy2olaywNi6dunadwO2zHXVu48T+CbCPdUhPGzt2XgFX6X6Uk1JvmIc1CpJD+DBKnob7KjX/q
+iOo9dxa+XE5vCj7SQ7St9bchR0U0xdMn2F80yRss8yOd1nM2Sg70UjyDJ7UYR7PEJMW6UOiLltn
dbzIwIt/HSWEGxIqvWE/LsK81HCqwFHCecAQp3v0JN1Veru9rNJ5bz/q9Ib/eG6HxTGwuRpP5XW0
KwLQ5j06L8tGcNCD95AAEEotCQhVq+dZLZJVJ7u2zfseDBUQ/h60PdFJQsO4SjAvyIAQTPq41tPV
zVYzIOwmNgb5lHni3Yb5O+L2a1il+gq7pd3rSM1iy68bA+24/wtBFGU18feTDMW0zKqLNSi0VLd5
9jBZj4VJNKWJ33tJHwkb+rLpWcUgYoq8pLye3/X0fWowCQ6Gul1QTCZ02Ir20XyDYTLR1rgxDgZS
+sX5y/iRIKGOVW0AJxOSxvphiPZ2G8Q1ETvUqkhwEIVDHK5iVeplY9uO2yWPTT0TvkwIkSuxwI2v
gTEEmGMARevhtmAv8/xw2ZmJtX9TicXWNcXrsHgHYBvGsZsziumUUkOK+yZK0JmvQo1Vbd1wvMmy
zhuGn3+nhxT3GZoQp8mEEDW64Wnu1sn3ywKIDUCuuVJbDLQIaxgqL2sX/aF1Ge1y5XbIM2KnEcFw
IRplRl1wnBgqiCcG9Im0XwYnA/csoqXIdnC55wE1Upf1olZHCn7T6mbbiqAXRykF2uqCznnR+ppQ
6mwad4RlU0IAMEhp89xBSuV8HPuDPu7G+CVzPvChDJSFKtynpEkA0MYF59kKE6ZK6IKg2J2jG7U6
qCle6z71CXFrQYWQhAVpx53YxHudz5L5KjGdQ5dQChEi5IHXGK9YgcwRiFb1/FA0k2s7FB8I4Qfy
wGsM+GQYUw0RivmtbA6Ndl0WhKGIELIkIFDTCIWltnAC6yozr5LldmZXFd9cdmhKioQEqFMuFTuE
lCb5WMyhPzWNP1jf2oZKNSiLiUU72ZlDuzCcUmybVno99NyN8/t3deEZJ1unJX7EiZCu7lTcHEHI
f+uE+iv7tQ9ZC0BFRHYhn61+Ae+fxhkGlxqgr/hdnlIWZhIzHIp7X0WlfulzxeV7FthPzXWzF/Nr
nffcap+KlOwYGbhEL/oGWxCvXqwGzHxTukuabP8evzhqJlnSiGoeh3qNgxbb13Vg8H1dfUjr//9Y
B6zXUYoEp85YruqoQYqj/ngla+5/Oh0uZ4et0VdEfnAeFY6yJFAt66GY0qSFRvESYLoyug52l21G
SZCAVO2mtRprLE2o3jjLLqFG/p4PoaMGEnRGSWKudoTvM/srCmSX6B8nDS6rcFkEbsl/d+hhXouY
xxCxxPyzojaHjmF6tzV9/Dsx0mVSktV2mplYd3DtN9M+idBA+I7B9ye+xeWbpMVSzEHJIMPSfjrh
lT19zKmpZJS1pPC3TUxhnAeIKLUPWX6PxgYvGX9cNhWBMVx+UGeFOVhrjiUxNHcIUBCN5x9Bv7I4
rrU1N9km2lSEI1N6ib+fwGjcx6uz5AiV2f6aMG/Sf2Q9keKc33f+68tgNv9dhA1ej9pUhC8bkZuY
T1E1b5nyvXJmQhClixT2K7OzzDIA0V2NW6kpSNSfhk48bFIypMBv1nlpQhGYdXo9jftKvy5somL9
Mra8mU7R8KG2BwuuNpm1N+ASJStUwlLEksjv6LOC0Q2JgHwMXgqy8XMdjt7Ad/VMjXgmzCW/p9sm
X5EECpCZMNiO4b2qNfd5vWwvRw4lRkqgarAOx2sNfcY2mJLtoPtL8/R3IozfvdjiTWcWEwKlSbSH
sY6utGmc3XrqHi/LIVZffjg3Gy1yFB0W49NL22zzlLjToJZemPI04LM+tHSO71t8DuzV0+svLAEJ
HcW8JALh7Wnt36iX38ojDF1fVbHyxfwlc4LRuetmb1wxVbH8kaSxf9lqlDQp9PvW6IpMOADnT51x
E0W7efoy5k/NeF/UxI72hyvjo2oSBqiToXdaA2FaG4hrmxTjRdXaNbXXgc300xXl3VIykFpL1Sgh
cG3Uv7fp3Zo9kQwxhAhdSgb0OHOsroUItt4r7LPZ7tfx+fISUSKkRMBWm8ooxeaW1x2mDGvlNira
wdVCtrks6A/Xt/+ujzwDuq6dVplFCKV7ewHr17AVEyBAaG1s9Q3fxUFKwI/wrgu+LnMi1dGY9KnY
FHrz22Lds2Kb1NdOcaiM3WXVCHDQxd9PgretotQqSwgql49F+qX5y2zgzZvLGK5G1sGzranEGJUb
E2XczXtaLo4nAa5L+QAmrE8sFalUbofu2GLCRPK+h4KjB0hwMHZFNWsCfHIWupX2iaO7LDKJYjHK
oSUYaCINfAQiLHV+y0I/1Xc5VYxMQY08nlbHHMY1WWErc2ts1n1ysPfxx+6bgzEP5bZkwWX3IjSS
31d6UDZqySiAZrlvtdsOw9PY38qQYKCzokQFAwcyAgYWJ63znBQkuJlCbAgUCMhTJbW6bCal+I/l
Oi97sPfocQeftAHGJvuWrH4k9lV5XEVoLmPZMMjL5juUDnvwiHEw/YEiL6HWSIIAIzJTMxHZoWKG
rrbCvU3d1WbiToCSIv5+AjRTnKpFK1apKmOXaWimjVrXaU3ioE6JkaCgsOq+1R0o04c3jpp7unof
9yohhABNudG9SVAynojtoMGQRbcvmruYUw0WlAwJC6y6K+tGKFI1i6ui0r79u/sTDEWRVqSt/nOO
xuje5077htHFrhIZntIUd2FPzXoTX7uwo8kvLNHKUnMQJ+qQVQ+9ot7adZG6zWju627aD+tVVS6u
ZrTE1k34g/zo0kfGYg4GxK76tW7dW8uXkpzaKADmkmrSWSEfCn1uhDvov2ai2J/VPQQG3d3/QIYs
TgWXhEmnhooPA0i0EEfKTgyx0Xb6fXSNTglPC9Rd6C3E4YGynwQOyWoqeST2vUq96ZwPSv5THyiu
fkqG+PsJNIQpY5qzQiVM2aztQ4T86i/TEFOChdxkUVcK7FaXu6V6MYogGYgrdyJlk99dBqUddF7B
UgZucurmEOkfte6xLw6aStwYUHu4KWEDDy3bSsTOYG7RlvkgclFryw5iBmrpVYS080DkYMQ7Rsvr
uG/9fXXGBtUyvQG9RvY1MhI3sYhc9/zyHwVI4aMuaQbKJ5yDs/arorp1/jOlWOf+YLGjDClq5qFs
nFLIWCM/RPUuxuB4Geb6uWJsHObGfryc9pDypLDhOTp+MnEdotZeuC1A8Zh5PHY7X5QivosXDteV
R/WkCGrj3EnKUCDQEm6sttpOcdBQXSzn85GjECmG0q5Rmwhe7ofj6lb1NQNbua0cQuoRmzSelGu3
XTmnrQVtYswB2Neb2M+26yO7afY2jlrUPSwpToomJZ/zwhFtoMb8Sr247vS9HeNox+/MTbGhCOap
eJK23QyTVpZM4ERimKB0+JA5u8vOR8STPPSpMea5RnKF276c3U5Z6Rcl37GY4uEk9JBpMFplmEa1
gZjc+mZNX3Lq7lWY/e1G96+7MQkWlq4vdHSbIZOr9cyNuHKfxV9WEMkn2XQ19PptGVFD8CiVJJTI
WnNVqhKeoK47A9Wp6vjz8tJQvsYkXLDRyKQs6NNCx/uCluMkYMxNPAA5HC3yCypR/cOZ5WhECRjs
3J7ncXyV133QAzGOtrxSXtC1g7v/6ut7+ptPcIhJEFFNcV9pEQyozbdW6Wr2M8aOXjYh5RYSOGgN
R8tWDhEFC73OeOpROApyo7nyw+FQa8TmR8WShA16jJEd8YRgdeIXp3k2Owf1qUTiQHmdBAgmkBuN
71gjtfyeGY8VVdFA6PCG/6IDQ1+k4vtNfNPVXyYrUHRiv6NESDmC2Sel3gkVyvDAsTT6h4XqoqVc
Wea9GNETHE+OMNND7/d7bddfaY9569oud0tQBKjUkwallIQGdcsrsxJ2i9NrO/ONPHJbyr8Ib+YS
HoDiRymi5XWry4NU9/SG+/W4Xbn9onAwVBKuRhpR6HySaluhoTa92MOnw7S4xmbY4qXWWzAOJN4l
3+jERETjBRDnEiB0WhKjIg3RmiGnW7AHxfWuSLlb12jo/+cyMlDrJSFD0WcGiD0hy4lMl7P72Ch9
5x3DC04zLS4BQjTGSZeOWLCZ3/WoTjMfDYr2Utjkks0kPGC8H2OrgQhDyT3LSl27Nt2lijyFag0k
VkfuAbONMZxnkYpYneauYDecrqd89CrDreyHv1ocR0KIeNK7uLLheE540KxtWN4xijOe0kZKGPLR
6ftWhTZgL3LN9ltZP2nFj9H+ZJAnfsLV5NIdhtHnpSOIa1rMCFr9HHOqQstbza0Ymqf6mJSreVPo
kTTuVPzKTWCllqx6KXTsP+E1eocW7IB5yb65Vv00cPz31Qv9mz44ElyAfHVQ+gx69uq9wz8PQ+Mq
GuXvlDEljOCaMs2ZSBrQ8eSWdg1i612oBu/wP0Eb76jiX/naO2260Ypn3DG0OJ2DhmxfzfMBg3O9
y2LO7uVHMfJ9tx45bZcvomdr+aImX8iIPWurk+9LYbQaXcRN8apmdvyq4I2bTbbHTXPzd2pIoQTa
Yh73EcTo/aOBFmvqLp1SQ9pauzROesPB963oJVsDdRq9hTqDUzKkrZXPqh13HEsxTxomnC+bLO+2
TI/8y6Y6n9KfLIn4HSdb6lrbVWEKW7UKvx0d7baPLRfTug9mYvj9jNbgKXtonDx253p1x6q70gaq
KOI8Lpz8CCmGHGYXrcpQUlo6Lt/WoGnqJreYcC0Uupi0dGXcv2OICkjv/w2oN3fgzZriRfR1CZfA
KW1PTQDuE0U6c76C6USOtOFq8ZinfYll1LeYfq5j6LS2K7/qe3bT/xQEborhvoOQ9zfVpA04ZZFa
xQNUi5jmWtm+sgr3stOIL7zZ4o9KyZfhnKdTPotGxSHV3VL7qc541slBUugvxpckV0GNSBRLEtEg
34OvBfoCihoSeXvdotjUuoKXXlaKEiGBxqSBrNRRIII1zmZq12tn7m6tdHxPMdOJ7STsUIqBTaF4
Uox6djsbI4r1R0ITAsXlBgRtNQvbthBNtXFtzXca9bpPObXceMCKCu/HEwTYN1MQHhTtlTcy284P
/eKuuWthIH1DHGXPppUndpMgAkNT+tUSPbjwN838oRoF2li3DvVuRYmRsnBdG4xuFm/YBqqBCly3
zku2GfPOdbrNZX+jQE++Bo9YmJvoikYUHZS7ZJcduK/eGVvwdvsobPRJukLhWZeiVsKFcg1zvTUh
j7+k+35fPCiBuRcEJIKvsN2GwWX9iHiSOxHmonPGdEI8TabpxuOmWDJv0Cn6e8LX5WYEVi9p8kqW
YNgdxoBXrlkTAUvpIeHCuhq6gtJm5CzrbtT+WfiO60ThBKWEhAl9uVbtzLEySWQd0F5x0Nr3HC6P
0WOJX3Cyy+uKEReJhsUYldzl0fdOa93mXd2BJ0KEJU+EoGpuabUYQrrs41LfkAh99oR08n0JAhwj
Msz8Ne3qzZuka3EYyzxzfVhHZWvyhaAwoeJT7mKvFo31hiBIaMB39rNGi/e8y6+mb9Ez5uP45dby
LwfMH1Ix23RMx8FsIZkEz0lxMmeiMjy+Xg6ipTz2zT2mFStb3K5uqKfl8053lCZlJmGerHkKckzc
bTgPSQJaa3slIO48mB5FSIhTZKrRp8Kv16kOiuZaARFiXd8v1KXqZVVAbf2746E0ozAnUX/Iy8R1
psydOHH+/8OW919VHJkCokyGZIkFCqx39jbZlU/ZNpm83P31cJ2+2LfU4fUP/ncUKQFPNox4lRcl
nGHmomrvedhmGL/nqne/CMtCb/z8Vw7oyAQR1mSUc2lhvdTRt5mnH35duYfVzbIRXURkIiFUeLsl
HVWUYCmZzXRMZ6jYb9aNHuQbdmtf94EWtNthVxAZBOUlEjxFo5aGWQft0IVlVzecaiejvi/Bk10a
c475rdgo8t0U3tQUg84fHMJxQK2BnitMW/vdzce4blFBZaNSDFfIv/AhuundFoRHOqjBqZfF8xvf
UZykD+hR7bUsIa5ovy7wCe3atALC487nJEcZUrq1LKVt1iAEx4Vuey0coPDCa/1JvCgJWqqZ8nBK
ngR6aqGzNTZN4XDFhwgXUEowP+pPYyDYLZoryuUoE0oAqKbqMGNwHkzY/zPqQVl9Kyl+cEKE/FyK
l1JjsDJhwWV1i+bFstEjkVLcI+cpXTA24D++Jz+XDlwbjRxDoTBwz+3KK41vl8DwK6/w1q3ZfrIs
lHoLJ6QOs6RgCQXzdhlVXkJwl/v1XkcpQgjavEfQOG/bD4anu7Xn0EPAKatKGVmYzKqa1ZDaBIa4
koi93B9V99vsdbGveb2HO9IrEvHPI8jRyBIcplprWasNqf1maHGmKgL7s40uEa8P1I0gQDAfeyIi
KJHCECc5m1Xbo1IPCAjWzpvJMjxGHhcpW0o4ko8T03sRcw4udZi5Z9ikk3pPIMn5reRoOwlJ+lm3
rASDmX1+I7YSbac9Ko43HkRl8LTLhs1fypOQZBycuTcsyDNvFrCJDtv5ivvm4K6vuSE1IETY6O1G
edROAhLsWlGiVPAMjmkXbjIWmF82HUrb3uUcNZyXdTufZ/8rTH5xHeaqatcKqoV4oy4Wf1KDbV6s
Xm0/XxZE7WjysAHbaIuw1OEa4+bXjOvohb9WAxqYcq0XbhUQAgkvkV9hZxY6/fyK/3j5MBHUMeZd
hjsd1I6KbxLPlcSiyXMIYky4+xVb6agMGElefDINnLTjGPVHJf90WTUiyuSnWHAXaHwOsWiVhvfX
TYsksXrXJdzRLySsUOcmCcsSq9WW017tTVct50MRL95lTQhIkh9dm87SI0WHJvq6w5TwxSFCl3Jv
CSkaEKOC/hVq1FHtdZi71I1ug/4ejGEqHi+r8ocj3dFkEkrMSpSbTYS4jfe5jgdrY9fvSsSsJ/Kb
0FuJMyvlcRJMFINlhBg/B6idn2z1k4bJF0kExiHivkL86gto9ObhtY2iSsUgTx+1jx/aenSjJNso
efYhSr5y1MWPKVWtRayZ/P46hlwxWMewH1ubAY/vy3a5H+anmDyREAmiIwDkZD9Mui4J0asjKpzE
tJXyrvDS3u1RphHvXm/rqXtNIm7lt1jOawsVdbBlFN7O1pdSf9CU75e9kAgo+dUVlepmUovlGgwF
I87a+ntpxO/xPMNGq7mjcfMNS3ykO301NAiqRLmvTcddQuarYPFZqRU6a68TQdIC5Stoh0YGFw+T
fT/cr9muj3bvsNeJCCn54y06/5IOuhQrnvnvpncRqJx8X6zXiY+NEVMLlkOFEQBUzDfF4Lh6t/07
JSSw1tqsKDWcDXzdqFzbeOR98HcCBBadaDGjv4fZMQSo3fUyH0Lq8ohaaAmmmdHiOQ50Ob7V3CgK
Bj7Wt01GPd6fDY2TpZDwWW2jzElDDe0I0dd8HdzYIuKCEiAh8jyzOnrdM+sWpBib0iY2s/M7zFED
uXOdLWbEqwRm6jX/1+R1da/e2XeiUhv9G8Sin91gTqRJD/gZ8LEbhTQl5i5PUNhaP8/xjUIxJZ3P
DE8ESWFeNstizZVQC4mamHo1XoHfCgchc6PvQDtPhDyllxTycYMNTcFgJRTYmxjV8Tlcba8at9NM
pFDn7xFP9JJjv6/bPGRwOH0b7WLP+ChOs7dtoGFoT7WpPXafUFW0RCC9nrBPAlWx1ZZHhg5Txtu4
DiztMGkvl7GAEiFhQd0txZwJLED3v7N8XNDvNfaEp59NOk4sJ+FBGSWNEfZQg1uqa0VfUxD328u3
1LwJs+t1+HxZo/P3DifiJGRQ+oS3TQiVzG11q/npZop2du/XVxYu2/JDPHs9C9If1EQPUq4EGKoR
rWEqNoe8eVgx09AUxOabdlcvbrafs13oFj6aQIicm1hAud097MGopAwwrp7mN1Opezzv7pSEGq0p
fvybxPFoVF2CjzgJZyueENXpPtoZu2w7beJdQd4rU9pI4FHUUdGpHNoMxkNa3KQA9jr8cdlBKFUk
xIhWbIBRjXWKVdvr1GdT+bjwyC0w5qVOMFZqZ1JBRkG93OzO1nZhoQqR6X7AI/vrDIk2crUHcV2q
7iKNcAoi4nRh5hPgMLW6WmwT8jr1c5ygdfzDMlfbWofkqQzISQ+URSUQiVnCmbnCOYw684qkDSrd
2Odase3sO6ZO21arthanptBTO40u4QrSmHopUmhp3rDBzW5F9RHKnoaN+kkc0iq0dPmXXYdyTwla
Fiscl0aHRMw581dz35m9NzTEszWxo72pGKwVHqti8erYdA1wzhmQk7gVI+QQqyaXDA4V42M0Y9Uw
297l2pbV28j6hmVizpVjPCfUKwthPJmKWNOzvlBEBtKCHDL8PvebfthfXp+zE1Ex0fy/hxm5VV6P
rLFoDNjO6I2rcaiuDbwuD61zr9bmzypl38CA6GUzvzfW8aYZqIceYunkzvkOT41WJ07xRjV6innH
x6vEmF02EMw3VDIi0xPzFExXdgqcbDFcxcHr2yZ/cgLTtTV/9SxveEof/vL4ZkiYEoKDfmkiiHS6
xQvjXRmPPljULy8g5SMSknRrzxLNRJKlLjs++2G4SagpMZQICTUm1Smq/vUMN883aRdfIQR+VKZJ
QDDlChJUODZb866CuawZ9XUx2vpqLZj4IWzf8zh64vIizE+wni1oYlYECnbDIyqeIO3ykhDnILlk
cMUIn1VZ8P0q20/zdqT4GQhDyQWCKijkWTbCUDMOJsr6qGmmy7hnUTFD6SGlFmluD+Uo/HdVXhzn
1uLUAUHkDRdSJFPOK3hUKj0XvgsGbPH+3u/MZ5CR+aJB3nykqkAIP5ZrBSdDHZPBgj6sSp+NLL9V
lM41LYXw4/O7rGnYDGPVbZXJ9bZTZtoG6l7gyAOY/AQFUQhy0vInDBn8L2ToZ9fpRJ4UOGW79LWq
h/BnTNnSrBur/XbZoc863IkAKWD6SG8mR4dCM+Y2KTN21sjynPBHF1PVtue3o6MoOXYabc1AUwtd
eA52ExtzrId9w++m6EqvJ3euruIe1De1a1DOTugoB5U2KFNZpRBcoHlsNL0Jk49ma9NScijvMKWo
KsAHMMU1BCm7BczfGDqBWU5uztBx3uyrTfZEdXoKeH4TZScmlaKsnbCD57mCG+z+sc+eWzgJV190
DJAvd5f95GyAnUgSjnoCrOkSln0JFnh/Qb852Lq92FK9XqVqfs/v5SdyxO84kZNPZhOWKuTUn/QD
qklxvIoOYhhwFrr2RneTDXVUpbxD/P1EotLWaIrqIDFnmTsA1vUIdOefovbp7ywobbVK3WdlMkJO
UnRu5oBIX3EHasQFgRdyMW6nhukQinDW1f2Y7N9XomYyjG4BU42jyZM6dS1x+JDC4Qr9oee31bvO
FCfflxajdJy11hmM5IyNp/9T2KNvkpdXIireRI1lOFxnnFlcxoMiNMNwVWGkqkU2irIIzKh6KDw0
amTX5jc8kNwoz+9Ye4uZYJm2NVNXJZQdbE2zBg274ZTsLetGT695vLks4uzKH0XIF6g6AJVlmopi
9viQOXst2V7+/lkAOPm+dOeh6UO1VjW+r6I3LFSCsfxuUCQnlAwJP0cNKDNbkFFgLgPOyruy0YJ5
WYLLqlCmklDT7tQxXXOsBpo8gzbP/HomjiSUBPH3E0yx9dSZ4HdYjOpDNe2583JZg/N3KCerISx5
IgA01YxNbMVe+qI/1KiwSTfgX13+x+olal2kqIzHqYhTS6gzK9i5b6cEo69WwsHO754nOkkAmU5K
pIDwFUHijb4YhZj7xU2yZds1QHnU1iCeNEgbSrlV2o6Rsi7wNo72D7ZZd6B+3rMtRsLiZpLaZUjt
JAhowq4HHw20awJR2JME8cbx6qAPlO3r5Mo94SHnQe5fyJGvQvU6TI2lgDwzD/TDuI8OSustd+3P
Zl/4uNkji82EE7xF1aNACSDikK39MkDgOH+cKqxf37tzmbml8p5U5OgnMg1oroy60sXI9dFF76Xq
VzH6QBueL9tPLP4lbWSMqJvaTDJok8Bm4KGJ29GdxuewxkSvufKS/OGyPCLE5EtRq02WiNtwxmYt
3YZfR/HjHBM+IVzskk4SaEQaeKXCBTopxjcHrdHFP2H4RfsxZT8djI5+H1XEyTpJqNEgZxwx0BCL
87Ru1s7PgtjXQdQXFM9Z7bZeErsWoSEV0/ItaK/HFisMmDF3kH8beO/QmGvuTbfZrzfqjqpno1ZN
gpB41HiSN0LF8i5Udk79zSqJk/RZEbapOypTHdWRm9TKuanQLgakV63R1bMrxmovGonk4bwQhmJs
m+uYBih5u1YpPGtEfoKngACtKLw2A22lkntKirQrOsm0mjVa09Clf8WMu17bltQkzfMOYB81Eb/h
ZGPUolT9hUKtrx80+Fy4B7MPrsALPCJTx6/zoH4iTXJx3crthImone9GDBavN+G+vSp35t2vXheH
8IWzacWJOGmH5DoaqdUJBoyHA7euG4o8j/q+5M4mutCiUewZoKT01cbx2/rlHTB3ooGAqJPlSbsp
VcoZEsTDe5SgIIl9rRbCTOdvGo5S5L2vyQwDz/vYIYbJF9Xx/W7CXSBqaMVAy4h6dCSsJr8GKvOw
6oPY+GL9Z6o8FwV3LxuNEiClxXaGHvpGCNDzr10clNnXy9+n3FjmuU4wxSFJKwjIclB2uPzQbQuv
3uU/10O8qw//Qzm8+MlvtiJmWg63DdUGpeHvfjCtcRiZFgrhxJQf08swidH0W+RCokWMqooQYXFB
mNzCWepNGdcFznshm4KBf0q0yC3r7021GYuP7zHlUTG5kVNZLNXROrAv6eW95rBPYbltzbsEFVLa
GmQ4+k2ZV/YbBbcovVO7nJB/Ngk7ES+5iqE4IS4ZIL7FhJx03miDje72u2Qh7tnP4+yJIGnHyJkx
9ayEIOdJw4PLunM8Y9tdR0ieEzJ5PhsAJ8LE309QI15Ho1E4vAUjGuZiU6rUyOIz6nBcZjBcPGk6
mhYdyR8HBx1+rC0m37oT2fm6m90eQ032mKPgg9D1/8+1eiruTadfWMxMMdNyei0C4eGPKvqnjWL3
si++tdrvQqSEfFKNsTV6CFHTj6v6EFIFOdT3JV9bBBF3ldUTDrmo3U9WFA8MFEXJ+YWxVc50TTWs
N81idq1l+ZilsNR/DmkCJtQN2ko85R1+BoudCJO2c6uvsjhRksnPphdV/15HxCPzWYudfF/avzOj
KbvExPdt61OMgRbUJMW3CZb4/aahcpUxFEhLQRlHo9KFSz75hdnhYkPzm7RCwU/6/z6A/S5GCkeO
fs5GnyBmNtZNa9/kebSxKyqVF+75O2r/LkXK5EBqkvX2AClV8Tp0Ngocz7H9ydfB7ES9555JGX6X
Ji19yNs+LzmkiZKe9g5kp15x/VorvaeuAs57wXGVJC/AFuGgMiqb/AbYad0YCtGvIf7/JcNJWdyo
oxkVgz8mTIPloBH/PClfjDqow48spQqhKFESbKpFNOZKCKuVduLy+mVh27remMu9bTICzc4kKb+t
kPx8VK+Go8451MKApp+iBQFt5T4mlecfbFQNMV8htjhimd7cEvdKqEwD5NnG8zgPbkORelMCJPzU
kix0SgfGY01152C2e1QowTu2gCMgyK+wk9ImlrFAB3OKzWDm85e1t43tZSGvV8sXHE5+fE0WtWXN
LFZmZL7F7nJMtQsxPeMm652NjprtzOsoeuLzxmPMNFVL098U6ieV2hfGXE3gdWLfMSMudeshJxSj
ZEgLlCdTYSkTZHRx69ZN5nKqhP4PTn1UQ0Lsqk4ivFw3Exprmp+illA4tTEH2tbZ5mj446VPLNbb
DFGE0VGiUPokl0p5PPZ9iF27+Dm1rvlTdI9VXoa3vO3sgREC+XeDWkaKb/n81nQUK6F5qaLKMBRi
VbVRsHGohhdWfDckDoUTZ/cNZtqa5Ticv3miV3p1WjCndPLz6/ba2jR4oS8ZeKRF4UFCUX6ddZET
YRLWYtiiYYw5XKRpM5c5H1cqU6QESAhb9Z26riKJszC0ZVZANVd6hEcIN34TvkcdZGCd8eairDlE
ZB9+zTKIblB0gpFK/f/AkX7W/RhH0DpMZ28eEBOe9pjiCT+okn2FzshwN0S+MhLJw1mrcc3kzDFt
y2RSWGVjjBk32jz5KNj4VijNy6J+vGw1sbBvjHYiQQoj+Feua9mEsTN1/WTFhq+GxS2b9J02Jhun
mNGvYhJpl1jqtyK5gUOzY+pvHhEVtTVMlJ5Mfo37Os/ik6fGmqvYsbdUSu06Y/2PYhaHleS1IwTL
T4tZuTpZ3I/IvFDsX27GXRs0e31H5mDqZQVfc7QTaCp52E8mCM39njlCKbzDG2Og9kmw5MOhx7TM
VBt3k9ZchepERMFZfOL/Gvf1HHIie7X0egkrrOe49JVnrLnpWs7AQLlpfbrsOed98yhJ8k0t4kZT
j7BmiJt+MPOgiZw4ZpzNyk50kXwz7KKpi1ZIyPp8ctVMeQhty5utEDy2M4YAU5U952PhqJGE7VYZ
1hjSB9s16GWIFs9WnxMg7mzsmbUZB+Kl5Jz9gBt4v2e2Yb65Ooo56vt5Z8B+Gd5hJn1rdSOx8Z8D
KVQ4OMzC9qGbmjDwiTPYYa/oq90huI0+yK3EtfBQZw3BwL5d9oWzx45TScK0J5L6RO8cy+zF/o97
sGDehbtqn7qZX3rvOXacipJ2klQ3mqVMxY1o3ewypzvwtKCuHM5F0YkM+eK1L+08jGKoo41l7Y3s
+zq1xv+Rdh3NcevM9hexijlsGSYpWpLlsGHZss0M5vjr34H9rocX4p3+LK+0UBXPdEADaHSfdg2F
aoCncITUhh4x2bJzyCKxu0X5Ypk7cgrBRiWSzctc/nEC8Zmxxf1anirIgmKNd7+YztmVdjO9004Y
Q4rRza71RHjDtmufIYXQgDN0IzkGxPpJlVQ9FScpqK6UBdw46RfFq3f5DaO2f0qVQrBIrKye0xFi
5lqRenad38uZfBUnGjUueFM4BeU2lmnrjmIIwqmWHqG7CotKakbNy+vhKlTKP+fRg9FWIII0lTRF
EZr7II1uuqPyXFFPPpuhYQUgxDrkqcAJ3gDADkd3qQMp/mAo73SK5XArhK/l4D9jFRd03KxzkPkD
RsV4kmVv5N85YXvy0bB/XHa6TfuvBBJiXTHGUfhTY6Uuu2X9vKizb6rBZRBKa0KYS5dQUuMe4oTS
sJ/KY+Lg3j4urkwVmlNOJgS5ipXOnPJFm/OB5GbcfNVwjLgszOalbWUck59jVsZppXKO+qLhkYFd
J4d8p99nEmo8rZ+BQb813xOAWyf0NaAQ7so4Uw21BqA9e/w9C1WlyE4x8AZ1yIJSXEWEDk3+a1bi
hW1oIrkPNLRJfdXV0Y36jjgDEf5girFgzpmF3nRoEGya7RJI5QfVxuA5qlSENJUQDzCPyXFaBllQ
dfPyiyhLeoalUFNU7EAKfbxsKWIxidRmXdSpyhhDrkjOdk73cZ4UX2o7ygEpfxCiQ5g7UclKwIxe
nbvJocZzXY0B1q7svzUtvnY/IUQkQzq3agQl5pPyorfF8zQ+XNYb5XJCfKjRhKinBhDipfQN+dQq
E6EzIqCaQmDQ2zSdjAkIg7z4vZR6Ebu259t46L2oJar/Nr1ARQLCMJGNV0XGTSVL2xRVAUjs9ZGn
y+ymYb2XtDPhbJtK00x0HBiq5eDl6t/rFNPasi6u8JowWfO7wmD+gioiQm0UBvfEVSwo47Ga0FaI
yDOZshtJTurK4UyAbK/SlSRCOCjDqIk6Bkl4l7z+zK+YZu9it+BVQn5/9eeMRjglrPCEqKBpdiUt
qNX32zDyBtXTs8HL0CZPdSP9vCiIV/Y1EPeUtfraucx6LcZFIkdNo+OipvEefQ++FchRgACLcRGS
37t4YQzesKBQ4ew4hqygGkZwd2Oq5sSWYLewStxCizDxZXcZ4T+M9htC7JhUNGtgaQeIqfloh0G4
Z365N1EYjgE9PwbQh2U7amfa3DbOUolNk6w3jVKNeMZ8QpWCyvxpCndaeRv9ORMrd5CzbILbh43d
pjUHqowYU3JS16LIWUj1CT5vqr2WxiHUFx+zLzxN2R3UJ21vIE/J60GpQQHbeLqmaUiHIS6JrLxL
25qRncEVsRPq6FzCwK69EaSzy3Iw8+KZ8Iqq5t6MHStEIajjvC9lRiENfq98UkvP1r5f9sDNMLv6
vuDjs4TpAFYRIaWslu6cXuXFD5lyhMsYikjJm1gtGzMcWn1UFrrh4vXh52wiVtKmV/+WQxE5eZtY
M+qpgWUmqfMt7XkyEC/aB9SlX9bXZXsosuDUuhUbtpkDR4p9O77K/nxuOhbNSg7Bo6dwSA07hT3a
fPHmz4b5pNQpsVVQ9hAid6U3naFiFhwaSW+b7DprPrYUIRAFwf+/itmaOURxYXGTt4Y/K3fmoIMo
gLD5fyxHvMMoyNnqSFILKN2gVOCxGnxWusUzbxUbDnWyV/acIXM+DB1Zn71t/jMid8OVXFFZa5am
QHUxNvBa+6aa+8v+RcoknBONWccQoRQI4fs2AAcnL7+Md4mXGrvZL32JpPugRBIizDS0TjVwb1Ck
q6gLsvANT8CKflaZEGGGPFfnsYRHV/G+tfctVXa7eSg9f18kvbViJoVhg++H5TeIsNi3TrGTte9h
TR1/CU2JvLdLPZuLZAFpru7t4tNATf3atr0hq7Klq5pqi6UnlaFOOluwYyqP5Y/sVv85azdtXPas
7hqv8qjHgk2BVnj8/ytvTu2ldHoFeEV0k7e3M2WazSiw+r6wPqUl6/OGfz9hj5GDUjDnIOHPW1bM
CkVYk1XJlEkxgfKLpg+DSG+rQ4Ix4rykoT38Oa8iIvQKTligJcoYTOTcAMe+NeB4VfAqgO4nqneC
0p2wLOfZLpY5B4yZPc4gvWKf4vFwWXMUhLAyWar9v7sZ/DhzlShumxLvDJulZyttie+iFno96oRX
UzX+4M8BjregiTaveRUx29eEQNvp5rNtxHITpRsMuUyBpjzKsce7Tfa5j9EmPt5x8PIVH/hkOcoh
NgOQgZuQhtcUlFEIV0gUQ06sjlD2iL0OVFffM+Um1g5ahvkGS+RdNtl/6PMMJpw/uiYpsgmcq3D2
8J0ctJgDgBrLyeNFv+1XUqH8c6/uXgYY5h0NnROGeOPv08Gw0MOD2iRMi1Xc5NbZRQG4jc3D/0bx
vR2RfuOJwVzrZB2MrDjQ58tjob+U8afL+tt2+fP3BVvlmTmhQhVVNr3WPSiVfqzyh14Zj5dRNoi7
eIw4wwhWktU4dDDjBjCFDJ4O5Lcblt07sV68c1BY4TbdhHGLrM1cpZviwzRiwqIdDd+MqpJ2cqTf
sV5NPKeUqXJTSn7heFnGpj7MNuxZTbdKd+q1F1ul4jHhM+Jg6GnqtT7CcwhctLhFZcwu28uPLWip
1EPuLYRBKYfhAq+2sC6aE63mF+hmNj41aX5rT9QwsM2rxcqYwv4SZYak9VxnctrXCMQfWqZIbjIm
e8mKfcJzuAEuLDhL2F2MtEuGaUIE41mc+jYLosA8Jte2q3nDjeRT/ZuU+oRdZhhsJZ51OGplPITT
fUGVW1DfF7aYTK+bqlBhnnCs/NSJvFl5uKwxwjoiQbmcjnOMmI8seHqdTAe5xrDAyK+s58swxMIR
2cmTvio6mefw6kH37fFLt8i+03+9DEJoS2Qkn1mbFo0JkGmyD7NjXs3dW0o0VpFJ5CF3tEINO5NH
pvxH+hIX343vfycDl3G1IEFwPcVRBoC0fFexK9wDqfhCLBFbWPJaEbXTHHGEa/Vkn7JT4YHa+qic
eOI+IV9yKMsLy79lSMGofAuU2xx9249GlXv98nJZa5QXC8veGUZFtX/uS/KNPByTNMbo4tiLM+ru
T7mYsOAtNP7+f8IxzGs36epPS0Q9UlPCCIveGvscY1ERw6Tx0bSf7V7DXndswti7rDTCMiL1eJNG
eMMZ4AhJ+Kg6P9plV1GtdoS6XnGN53beNTzB2MuoV0BsySiybAqB76ar9bIYLFVMBiEw7uuxsvOr
xKYK+f7j0Pj7OCLyikstunkx6JmvmB5N+jVGLSt7tH57BfIJVIkMZRUhABhzrM+sApihfJdaj83M
bUP/suU3PcxE/aOBaj1+Nv230lCb5VgD7zTSjK9D1nqa/aGpGoQcogmSwhFWy1ANlhHyaBmHujdV
vt19KlLmTvEbis2UlTziignjvo57yGM5X3rskrygTc93VXgbFsQdadM8ZyjxQsY01TCnDIuzba/1
dM+WY0IVKmxeiFYQwiG7MBY50VRozZG+aM7dKJ/Sl37pvLYkbpdcLa8OSysgYe0UuRmpSYLLkJIb
qttKsadqZpDEpp85o+dMzNdV5jWNvLvsftsVZytgvkWtFm0zdE7cTrCX/u4X60V1qJ4xzsOLyPQc
iSWspzCeJc1MOJaO7uh+X+wry41Q4g5CUuYVxBGE8HixU77W6qmUK6g0LlLfNj+G8dUIBmeFokzb
jkkrFfIfslKhwSKN9RnEUu5kDDjkwzDqF84Ah5h0JMcpbp4ZVmhCwOhxJGHoykYW4MQHOM3veW9S
dA3+ZvS0S0dqygKlRSFu1Evb6UUELUad3rqYkfCxrVGm1Yd8KFBdEfvgdt5wJZ0QPvpZkszUgnTs
usSVIXmX7MOd9N7am7v5MFouOZyKkE9sBi6TBk2L3CcbP278Ynb1E6hyrxKei6h9M/eSe7zAgXPe
JkQlopfYGdwOJZMTfvYb687NHYxffVF0IqpQGEJU6UJLGmf+btlbrVcnhxRT1DSb2MEo/xcr+Zjp
oCqANy6N8Eg9KPe23/qoisRrfYTXbCJg8d98IVKKM1+dtJL1kGcTlzuMj8Rqi33tFu0cKIeMgze9
MJ/d0eAKXi3tfGwrFDpwd4zlQEoLb8K9fGCBNhLbJg99l6QSYgjTatXUFwB18j1GErbURrbtCZpj
KJrCe+wFQQy7zaKpcgYfQ0WPPBkzWP1xnkzCOhSMIEZudWPpZIBZjK+NdFdVmdsVhKooDCEAjkO3
WFIOjKZ7lDBNy5YfbJPqAN+2x1lfQtgDZ2zCrCgcfMtQbu0l/5SFRfAmTz5jCLEurSS16Utg1FL0
2WySqzIJb8bRfpzTBdS+ysGZma9Kzk5SwVCZTHnkdXh5uvwrtuOfpaFS1VHx9iTs/xXmYfZRj5eg
DHTyJfgQks825k2ziRq/RgEJm3+sOjaq2/HCiRfVIJFu2RzuIvswTYRA25Y7CyR4epPoI1syCJSP
AzPRVSE16KAr+z9njUNiFPr6R3GCq9tVrg3zCHnmovnYZOGXJGuIAy4liuDps1U7HcitUDGB0jK/
7ozTqC0Voa//2HLPggiuPkeLBepxvJrKe/1dc2z3aKPYq8cW5Uj54X/g+tg+wJzxBLdfUIHplCmk
Gj6muBx84ay52U1zGPFIDH6R4pFiZVII1xMTa1WkypPE322zH3HsM1A4BLkfBZmX/sgx69gCG6vh
yS59geSqex3Vf4sqptrUaMyLQQZwp14rcuLmxb6rUDWieI32rbOIEwXhLmLODQyGnWlIUGxu/qhx
0rWRFrkcLLZfpc5OL+bcVAVjGVteY1POrrlX4kDxk0AKlj0fW74PP0ZoEaRq17bj/VmJQuBYltHC
BE+IpWUoSyoDzOvzzeLzZcko3QlRo17keTEX7iJ6tlPn1gsj6qq16YUWBnRooNXSZPFFz4pzzJ9s
7QHVCYtnNy9FXrgdzmW5QZppc4mtoPgZanVsYaZVy0NlDb6NJmXQbae7pHb1p3nHUEvCZ8tSS2xT
fXjqN7CHyIouEpqyRNXQooCtzJx63Avsz50xKm9yvjOI2HdYS5XKBn64GE+J7cmetuNXyOldvytU
VwEzS0JWGG6HjhWmkABwpoHhxAlMifFXQz48r7vmw2vAI3a9FIFyQo80CCiogyeh0J9n7pUFzT6r
o0UCrlMVB2NUg3miiu4319VKNGHn1+sinBp+/Jis6BOL1YeFDwEuqckW29eDFY6wfsPKyrTGhN+r
7/rAwHiX0Dd99gz6I1ADUeRblFDCOma1IScoOMCunDlelJwiawgmavoZBSJs/RjiwlQb405AnBi7
0vRc6pHrVETCjvIAYfN31GGuJBMgpZxZLgMlfxOalJttblAr2wh7vzK0o5SAlxEc7KhqZbh/oDlv
14IVFJMZXG0pfBkkv285wK9AhQOAU8ac/BqgRju6enSwih8ONeV9+936DCK2HmZa3HcGX7ioZEBJ
7eQvfr6L/c7VbrLjYOywU+GFhcoYc6O82vAty3QMFfXClvjmmZt51NotzlJ1XdwxTp9vjEHRvfRh
/B5s+rs3bForNMF6LRL6eslPbrmJ6cnGS/iG+QY45K4QBFNVubTIhQ0E+6a0/Mk3veKdFNQ+M3Y8
vcUw7PWySNun0TOieFZTVKk3dAmIyXOr7H8VQlrvi9JVTt3zjDZz0lMIm4mHNN1Iy7DkFwbsWqW7
JK70sX02QYMRwluQ+ELxquqnBzCKeBQLxvYa/+0u4onNaixlUbh66zY5VJrldorpEwrdDlZnDCHM
L0094SkWGGrlzbFng5USdflPw0n6jA6h2efHAbq7mEIVgn5uyihk49WlkYLJCvPo9nN6iLtvl4Wj
UPj/V7tkUqRRLctACbWPY45tuTd8WyLC1X+EkrMGhXAfVnVupTNQtEd0T4R7AyknJ5gxVvOZ1yo5
fozsNRVJ/mPbPKMK8V8ytAhDhYC63NmfOaX3ciV5We/9b4RXlCaFUMJA3Ca3GZ6GCzX7EMbf5Na6
i5THvzOXEE16nBETi2Gl1eNiuyG8UR+cXTYxgsqbWFbia2oXgS9DY1BdHcnX6jDddCSvLD/3XQj0
4mtqJvd1B1oRPHNFASfBiP3Eyxp+ZQ7od/vtm8NvV3CE43xmD3qscOM0xohDzQDygeFk2jY20IaI
v5TqhGih2XLb9Fx1fdJd21UbJK1NtMNxK19SnRAajNlig8Ol0fcd2k66g7aX9unpbVeSs9KE2NBG
ssk6EzBGfexUL2mI3Dq1UzliWJg6uWS8vyHmcws5I4DtV8G4S29RH4bBJORGRdlGiAhWajDw28A2
Y+UtL7Kn4/En9B1vQa3m7OL5Bxcg6rmJiAuOEBeGMS1NUNjgwi9XD3Gz7OwqDaJK3V+ODFS0Ewk3
s3mImMHbkYaXXz3N1a/x5NXtsM9IVV5eULbYxlMwOyuUGaabhvFbO5bHQa69ZYyO3aw+XJZs02g4
RGkKhn2AIEgw2rD0UVPzIqKK2d/Vqv4UTQS/37YjriAEG6WYkJNInBNTOvDZWgoGF+i+jhsxH11A
n3EpiYQobiwo6UlTSDRYJS6+XRu7qi3nxK67GSXOQonvckmkDqqpQSgmfV7GGiz7N6GJhvfKyyTd
S4zITePDX5nq1Ysc05fUQRWeHw/2wU6MvamXRHjd9vOVWEIon1OtKRLeapoe2ZPmR6fOTZ+dPXhy
d6FH5fYJS4kPc8VgoPKe6xDNC+E726ylk14U3y5rbTsnaOuGaeFEZ+KB6d+HMMXJrRhZdlznXNmz
PoJl1Cu98Gnyons+vzW/oQLhZkxaAXKxV6e+lDnhjOpivM30LHAm6d2YNc9y/RYuN2UFI2wgkR0y
ybZxgyya66Z4LNjxsuIoMYT9I9L0rJh5Y1mGMV15daeAza3siWW0DYIIBxJ/Q7fFy02uYSiMrsDf
ZhhfjbVnTZXvldC4uyzLZkC1zzCCW4+ppsVWC5gc7b6TfhPLt8v0eTCJUMeD5aujwwpGcLWolYsl
5uf9CAScM5g1+gQVc5Nb62jLzanFur18zkIJfqbrXQwCbaCVWXdwUsWtBqprmjKP4GNdk0t6z/uw
wIL4ORvbK8nRGRgwqJb67Wh6FkXwNVAjLhhDBfsYYI0J5S9SVLiSfoRbywoaWQfHlSmW9f/Yls6Y
ws4Hur1pXiZgtkFceMYuOWVeX7kGJurgCHHXkA8FlL2EfXAu5wovw7AXZrGiOvtRiz5e9nJSJGHr
08cUbHAmzGU96qfFjz1+5ouOOt498oAumNpcVQ56aDFZzdFUkRW/ZXM8mxnYQPkENyN5P4PxvPos
Lap/Wa5NLzzjiHttUzlpmE3AkZ17i9MKscgzKmLtUiBCJr1mnR0VC6gxM6M/hiza5V1xFw8kL/Cm
F6yEEUKRHaYDmqcgjKa4i+Mq2JBaj/e2N427hAHv3XD8lgiz2/v6ClWITNIwD6EyAtV4REL9OjvZ
4CXPn38RsFBJMkqVQmAa8ZTEjBKkmVVb76LcT1oHg06JZlcKhP9/tctqc+/INqdzt2Zs6YtrNVFA
texTthLCUmLEc1szYDBT2jkqZjPPj29xbRunbxktX45YYc9YD+ILFXntARQRzAT5nI0xYuqbeMac
M4wgiAMCntwKkSysDOxMS4TK2sEkRNlW1hlDiKeSoyVNlWEBTdZXZlyFVBTYjjbn7wvhMxsrzQBh
Fq4R6XRYlIfYyv0RlfsZxUe57VlnICGK5sPQmSjcgSD2eyX0qyJyzZJakFvSqGhhNHTk4jXMDvm3
+2a1o4+gBkVq8Lt8wrDsE8/oZu+tW/UJ45kwBtx4Px8omrYtyfAG7qgmZjjIilidPkR2XtgSatPq
bryOE3ZTyOb9lLbEyXHLE9Yw4vofDG1pecGdxJxbOa8ezcL0/nzdrCGE1T8aUWWFvCw9HCNEbMWN
dDtwImq+57aVzgoT1k1lV3Y78/pqjVWPcYW6iCHxZBvTNtI3vWWsRRI8orB6vUXHC/JON0a3r44a
+GmQPMEoKPTwGihcoO4pm4/Ha0RhRfW4XGgGA2KHqTaS6jJfesCU1ypYPPDVXFmjxwJM7yL7fCit
Cgssa7UCRE3AdYrB1btPSnelJKZrMuWvvAS06/9eZFq4zBhcAC+xnVszjDH0YyfVn//GE1/1JBtO
7LQyr2Edhtplzm5mg9f1ny6DcNuLF4uzpVSRC8XUmtapea+iWYRuUT6E8nMevYtzv7YJpM0i+DWU
9m+dhTrG1+h8joB9E+6RyUC97LKPH9iJfkO47AeqLMSJbLIbVfvZ3983jxVYUfNu8OQBp2MtUd/i
CiqaElRwrNuGyD42q0OLfQM7oFIfQ1TZy+/iLLhspE1xQJ8GGneQhmIK+b81txSWPTcO0hlm8X2M
7iSMBe60nd2+4fVARTGkptuqYqgiM1KptLXe8WE8iSZdhZJ1Yw1/PvnOVtYQQmAYMAexqDSsGzYw
L8sf274KinR3WV2bm9FKDkFdiYZXP3RhId41xl0avc8X+95J3sIIdxZFE0PAaDimk/BYE2NctmK8
w1vp34ihiZwEhV20/aRDVxb4lkLj3soidw6PfwciXBqKdMJ4VG7zLp4ObfphmOKbhdpTNzNla10J
Sz819bRm3OzyHuwxt5hW6jcHFP8/D4GBBGBLnkc2Dwq/XQA1Z/9eMUoUN2o9Qqx2th/BGHpdmN/+
TnHCOSF2rDnreb9GOMlHoxldY1Du5vYvfYBHhtVdpJoqNXIY5JDtW2XBJfgpo/rwNm9wa+MIx4PJ
lFqr7iAJ7o3VEaMbfdtXH8fdBNvEAXU22I5l/wQZTGj6t0RqbedWwUOzMTdBND4NkuHmTeeCasG9
bKFNJJQc8p5JUHuIzFJjU01KXeMgHHenpHk/hrmXtR+6joppm762whFsFDZx2ob8fh+Z1XVmdjfV
YBOibNtohSHYSMZbbmQOuC/qexl0Urk/HMJdv+PTPKNdQVyAKYEEE81a2EVKA7BpuirZnawQ2xn1
fSE+yyg7sXMd35/HYyUFJXUF2oz/Z2WJBCR4ZQ2j3sT3y+FLn36t+70UPlz2LQpCyOk4mc3qyQFE
PoPf0by3Ot2vRorpgzK7JURnpAiGtLCw/KuX4tk8MRC3ZJ5j/SyF+B9qPvnnXh0GV4oTwvQQ9Ynu
VJDKvPlVsCh5feouIHrXAumoL4RXbysRtP6gPEeIFjc4poaOLSd84VSNh56WFk3m6J8nULbDwBlF
0KEzG/aCB2R4A1BS6aZ0HM/KHzWJ2Em3vfqMIyivjiR5chTgLJEMVpHyquvfkv5S0Tbzj8L4T1jt
Bqmua1IuIVJLjvku1b46dfWl16kpFpQg3GwrlKxL9UXjjY9F99DVX8uWCC//4dVnMYSAuQy9XFj8
8jTZMgw/s5usXEY3baJjq/dBmyRe4dTvw1p+dqbIK9uw9BuJqgAVbz5gG8RMC+SX0XsOzmDxgd9W
xqmRRxs30try1Q4tuaPxMmTWrc3YcbAsiuNMVKuIJ0S9wnYYyu2AlxT3qfQYUa9qrw5ZvwBws8b8
N8wIFS8i2VCkdV8Zi6fvk4cCIzTyzlUeTLc41kcWsL1xxFyDy2GQxBQWV4UG0i7TOWbmDjveBBnq
vuQpe/R6XFcP6SkMKEyup3WQEsUU1plcxS3ODIAcdt0xB0PyiG2w2VO8emJwEmGEtWZHtaZ0HAbM
ura8c6RgGIhCGjEyiRDCQhvV2pyllktipm6nBk75wSrv06EkIuC2550dQ1hvumTpmHgHnMy8Gqwn
nRwzzVV+ySTC6aRinS6NGgDyayfH8cS6Sk6Sh2cAxo/3Pp3neRVCRNUJR5S4HMHOxRHTY/MEZr1A
8tQn62bx+HCzkKoNI+GEtSuHRsH0HnDRM8NYTD4V2vF4BxVKgemqt217Wbg/4tkaU+gFD3ecOJSz
zlq8ymjd3Eg9i8r6bDv3GUFw7tFR8qQbgVDK9n0dK1dKoeyLjmqKffVs+MtMZxzBw3NAgKAfMU/f
N0ccW3fxLv/Q72zX8IrH/iARnQPc6q/98AwnOPpiRqD17c3FQ8vn6KJO0GUSC+KxRm5GOZZK1Xmh
/v5yCNxexGdMwfdtGz2qGooNvDZBg7RU7UxZDnRLf54H6w8TgqI2BacvOkVX7BTi9ZhglddPDWtc
zjB0WSDKNwRfx/iBqsTTEZQolRiu5o6S5hZJ8FcgIoNJCP+ztQwgaXNM07t6uc0pxpzNVaShJcuw
DUzGFLNZ2jAuSz3Ji8dy2U3Zrd4Q5Zzb3r1CEOyhzXmlzhxhBPlFV7l8fqTpd407vyRPnLyYWYTa
Nve+FaJgm1lvJ+QdgIgKTH8O/Rzj1HPJt5u7yDF3C0oNwk+XDbWtRd2GZ6m28+oSjdxQildyBYEV
9S21E7t2+ocVND+9GinHfxCERTuXfWQ7rYoB4+EHiR3b8knTdkW/uyzH5mlvhSIs06JcnHHUIcc0
fmilbwsLlnrfZAcr/HYZiFKY4BTxlOfysADIac0gGiw/qpfD30EIXjBhDIlWdoDIZwy9Ce29ktaE
o70q/ResIt6hkwYTwI2GY2jgmjCuONcKew53zP3A52Emfu49X5ZqM+6cLSQyM1eaViVaBj+Iw9xt
MsO1rMEtqWnam+F6hSIcWOc+yrUxAQrTE1cpj+GAsVU3LSNMRAkjbOFTVTUMlWmLh/5dT9buu7Fw
0z9NpYk24q64uqhVYC8KlwqymFOEAtHencokCNPWG60/ZYUQobi8KyjL6ebSzgFVYsxTsR/V939n
fCEIxFlTJ2UIfS19HqTFt6KuXCkNLoNsH+M0W7UwdxWVuSLlmFni1QG0rfzUmD/xbiDHy47lsXHB
H0R2xG0HgjOYEAj0dh77Oll403vlzsO+Kb9cFmfbx84AQhhoi6ZSUEeyeLKVerWqeTKaxZaEGrJE
wIhb9TyGxlgWkENdbrT0ya7e1fbTZUm2F+VvScQG8VJxTDAUwy5x4+wwptt1WrR4JF4n7S8DKVwn
r06IZw/QheUfoikskxforA3moHWNQ/qtwqHUkb3qMHmcobV/TIOmdiM8SqhEIdirZ/Ffq+gspxAV
ekkpBzmFKsfTGCy+cSi+M8yaK72hcE13+aEFIBFwUIbi9tStmfJ9cTZ5WzpTLzmQHNNyvQWVYVEw
HKoAHQB7tidLIAnnFynImqQLlzqHpB2SAnKQncr30Xsd7EjFfePJB2SViKTS9v5+Vq0QQAyjMWKH
ARBvCzdTIV1PhnQ1JUbg2Mu+SqjjBLUoxOMEk7NM4fJVrbpvzJc6Kk9qR2wi1LIQIkjbYtZUbAAk
LjUPb1iKZru9/h2jfy+vCkoYIZCkdqUXqYTl56Cr25LB7p5/rvo/TmYL3i8WW2pLr0oRhnjjMtgd
uzueykaHgxeBgCTxFYoklRBK7GmoZSMeKhP+rnWKO0lXtjW7lU1cOAmvM4RwMg1Jn6c9QJYcrUiO
g1fU5KhN4SHp7Yc2romEEbGqxLaG0Zy7WslgqD5/7KQrJSa+/x+nvt+rSKQYq0IVbc825JnBWIAe
NT/1zdFVNTfNMYUMJ0Gvqt3lU/ThrxxQJBsbzYShCx+eMVnHpX5so31K+TixlgwhPixOwfpSA0Sa
VB5GjJSgIlFVL7IIFVImEgIDbmhlUrQwUTPF1xia4je5Q5RpUKIIYSE1+7hVuChW5/i6XXtOZ+OS
2960LcVpSu0ahhAaJGVBdZMKcdIjfxoeDt0JtQguuvyQ1aOIAV9VCAkRQpwn2ue1VhYVJJu1Xdx8
NsfeG+JD7NyEeFprMAdKTa/AFO8moUSkSDd1ivnWGNZmmaYuCztzURdTEdtA1iNsxOno5tiSZ+Mw
6kTSYDNirIC4/6wO0tK4DKle4Qaf95bvpHcFOu8H+1G3UjdpqFTOpjOuwHiMXIGlTro4eMxZPEl+
UeMHVBIQatsMsisAYVXZRVQVEAmsPno4+wmmMLpLFudBbZkzkZbadsUVlrCyetNssLcDy1I9drRw
emdfC3D4P5mgP3SOVEXr9tPGCk9YZkVbVYrOY2EdgIEpcbWDFLmd2780P+Cg16U/HmyHEpKymLDe
6hTsHW2Le9DoKTttx0cHZKjgN932mvN2jOQkHEqtIrcQXHFUWcw937gazLt8Yp4mf52qFw2EP+29
qf7Qu6uqPbUNEfQpBf+MBivvbNpOxQmHp89gT2XH2+fSR8mzPNOdgvkxPkm7y9sModyfqlgBoknB
XiIc/z2DIUkXltaXoQ2JFfFq0uXPGHZ2m59JwxVIyiKnSDLoM2V3KAc5lPvm64AHeylzrdsFjN0Z
D5+8+PWPCUJFaCG2dIqcqw6Hnl4wtA1t2aFf+92PXxThf/oWLYIJsaXM7EzVDCwPHOq8vDp0+uAu
GnGqJ8LyzwvVSpmhPOhlk8Bi/Tx5ynxtTQ8LqPvhOYTZtl3DRqrYUnV0DAqLvXTC/3/gqZbuSh47
t8r+dBgUVxhyDniXBQmpJauCwpop6dp0UmRvaiKvlfSgr2x3ZtSAs81ltcYRYvKMI0hctsBJj3Og
uDlz413mDZYHDeKwHQex7oZk4NraCdaoQnSeO2nCFEqgtsEYoD3MNRC8MJ7bLT/mbnvUDzWS8FS0
5LuyeJtfgwpW6+LR7NQaoPqN7IWc3+VG96MnLiZ/dSTxVAJPiM6yUrUhXmFkTz7xWdPWbaT7GgYV
ljt2g/moi0Z45c/ge0FAcbRsWSQ2ZqMAcMTUXM5QORz6XXvs9v3hcmikvEacKJt1eY6ayZ9ImDzs
td50qGSUD4TMRe/dvXlwjgMJSuhT4/9fLe9IjfM45k5TPA9+clgO+QfOZ8zbJJ0j9aC/tcRtRcaE
r58PcmJ5xJSi2TCZZOhyRi7uZSyplUcBCNKUc1RMqTHLXub4Q3M9qkS+b3OrXkvAl8NKXVI32VmT
LrLnHJadsVMOzVV3GgLwye0in9osNxf0Sl3CZqLMSqtZmJDjmWPumpbu6T0ogHLiukTKJETFcpor
awYJpZde8wtG/T5736Wetp99MLDJ6NilYsamz63kEsJjDrYkKTYBKMUuigdAL1Ts2ZX1mY8b/R84
Xyk4IS4uC0Yb1xxO3cs/1AAD6lNfegZnvS8fHM2dqeItymxCSCynZcD2Ay+vzavFPOntSe2J++d2
rFipUAiD44gZyhGotL1mN4KL0vQWNzolP4+pimeCOZc8ixNSia9RtZXj7b7naxfJSxXRKQm6D8lN
/jXcWVDlfDCRQKWqPriqXgXfs5jigxQLJ8PsU4DGxU7RXv6PtOvqkRvptb9IgHJ4VWh1mJwcXgR7
bCvnrF9/T43vbsvltvjtGAssFlhg2CyxTrFY5DnT9D1rDFtNbrX2bmlVexuBCfTgWz21uUryisFT
0x6GLrcXXAy3LVx8r17hB894PSyBkQ8dTIhHbad8VNEiZlkeSjvasdxZB3OxM6r5ktrfvJAcrpyo
kYWw2YFED0yEbrRrUHYWfIyN7yg5e9IahyayaqRmbWG3sfI+Y+iF4HsNHjvWIIbu76/EgrIpr60I
4bCkFbooa2cWIYfpbSZePTDZcpGk6qNCkUMRQZKqZgnhVz4jowrByNp8XZQ7tUTXXbib+sO2Y5Q5
DkT6NEYXMPgNHPQfn6pxF57a6ThIqm0Ojz16kratUZHPwUmy6KAHNmAN80CR8nmk5LgvlpVWcc8z
K9aCMhYBO2NQo0UMts6yL6B9yTo0/ivxzFuSf8YMnnWkU3opEQqYkpad2NzGlPYlsVY8b2KJ7WTU
Kf6+oF8L4pNQUJdIygCXYyhJbTZoMMF5LBZe1mFc1KQUGf6AQ4qJSTYZHbj8OJs0qBo0H3S2S5Vd
e187w153NTTvsW0KJK+JW6R0OZ4NHHyYohRVvhUoHCdBinTznwCIMH7UfShucRI7wZV8mx8C29yn
j+pDpxHpxuXlPFvmdtLYTWneocvdsQQ0hNx00bftvfOHs/hsgNs8clR2UNGCAeX2jU7+OfimP4m3
P0/FSbDVh2ZHmGQh8Dvq/WMSucSvaWgmpvIUBTA5QMsoxxSnLp5qd/LY3TJ7tlwp9rctMnTbMij9
ahCaWqXes0U0hwkDCYk9gSOtnX0l+zAlL9u2GGRv2ZJ/tYUHdVlsCrwHR2Jv/igMce7cLErF60WW
MhQd1dZQiBi5WDIypfOCsiBa5fVJkEP7ooRNEPrMzuSquD7jZRhHZepI96YtYEh7uqb7TLe3hcZL
o3Rdl6Up2xapIT0IYXOczO4+WSLfEBqw6ubXvUjR8fwBi8++ckcm6sRmiycmpDlud6XghE46ezj2
LtP5bqiq/vbu00Tu2JSyIVQEFGVQn7qd632pEefkH5Ds7A2/vQtjjEZMMbyVa9lYFmjNToaTgZOw
3GXPFAvUH/Kbsz1ut2th1+n1AHssv1Gd/DjsQ39y5B2yKVo9gtjofGnYZIrSXQdr+v38ItmJa9zE
hwH7XLbFE12/JL4WXw/WskwuygXmQtXworK5rcVg/1e7+219VztNFP+JvsI4NDEEqHKnSf2s+7Rt
5vJ15d/P9BY2KzOLqOuxCTYvZ1ATO1EgtR25U/2+o/pshYMNcPUZSaPCihR8qdGdmf5Xlu2fyczZ
AJdND/rSINyAS1ntqcK93FEysNQX58CgkmYR5yMMSOhh1a7K8dv2dyBOR41/1gu0fixkhuZ4+epc
dnUEGQr6fSDfLTyLH9mNnyzaUR+fAx2tqsc4QQOaU+Y3JXvdM04ByuTbnlFGOODpMUdfDTWMdNOp
Kw5qcF1NBJEMZYLDmjarh7xkp4OkxSD2Ge1wvCnJmz1xtvNs9aBmS8aFQbR+PTti7Qh260S35hUe
aEDtyrQtWDlBuLLI12bCP5nLKtJ6TnopZKeucDWGJThefhTD0/ZnIgJc5rKJWdDCKWBAAN1RNZCc
0aRYzikvGIavoGYODbwr4K7mtNVdMep2P0RuAL7Qv/OD+bmyojVdUmXMj1Cziz4CpzmVGFArxfxc
W8gEyRxjfI0SfaxN2trisNv24eJKyZiMA68/+CD5cXDDVKc+KjVgQdh+McPYy5rk65RSdCAXA3pl
hsM0bVQGbahVLJVyqo170XTKuHdy46E3qdf3y+nAyhYHNZJuZabcw5bq4yLl9M+CF/qVhyT5IJ9m
6vmDWkAOcyQxGMCWh2ubNZ7M8Dilj8lIlYPZpvst/V55xIGOBnk73N/g0Yg8eHFTlKiKveWXIHim
boUXI+5siq8plotRGSLkipyol+xhRPf0e/qzzZUFDmEsNeylSEHEZdaXJbgv8FAaJDt0h/1VYPOV
w8UMexBA4rsorVdkH2V0Q6hEyZf49HzlsOzUrDMSfBaMgzjmMjgLFKHRIkOcatQn4WBGmiGjrWVY
MGneqfKjTL02sOjZiC6DA5nBLMdssPDJjfg5Kg99fJeUJ1U6Gequs66SnMrQLt92VhHAgUEfTZPR
aFi3/vjzxUa9Cx4XDyygLhVsl+8iK1scGJQFaELQEP6zRj4c1NpOdro7OZCzYZer9uu7al2ygfds
UPpoOj++XxdhlFQpIBtEWLaag+A0eVfYnS1wx2dtDeDAGWBhLG8i7bqQ7w1KfpSB1u8hcTbBnZ9D
H8pzKeKZSdD30Ba2vw+xcSNA2diuQ9mfx4oiPfjDdzpb5IJcj61ZNAZYHDVIalS73O81NL0ofmCj
FfaUPRtEk+rFrk70dP77obiwN0V10DUFFiNIx/+cXlUeQOxQu6ynEy/lj6anPL0HlM42uchf4jjs
GgufLmy+BtG+GzpQF6sEXlwu7K0842K+VgZ9DisWgvbo/XwXCmsbFBJ4pLmpP2J48Uq2I0/41mhO
/L7z8Owidx7qbVI1LYt/VIT6+aOeJG4tkSJilzHxbIU7EVu9rgdNgpX+OL89tqFq6WkPsSPcm7vC
Nw4UM+EfQOtfi/y1X9KbMJpnWJRB1sQeiYId0zT+X2QiL05ErEKTv/NbUG5MoK2He8xuPiqvgV/g
CThwhRZqVf3OOJqn1LUOBtlYwbb1xrbnCwGROGpd0mNLQPEV+mwOKwmDhMi4rr4EUG+OPPlhez8Q
n5EvCcTBLGBcFwZl6SmtP1oSkd1SsPJ2FV4l0GNV1VrCqgE/n0hZ67Zwk6IUhexpx3b4tj+XM4Jz
kHCYMoUzyOFS+FPLnwTjU548lyRhIIP3rY/EYUgbgZMwrmCj9ST0O/zsJ2o/vkkPHah+hz8k02eP
OCzRtEqWChXWWDI9Xie7GnzkIEx9e16+CahXLzL0OfhI0D2ndDrsVW7vTa7kpp+F3H5Fww1aj3uw
b3UIQ6GyI0onmPp0HKLkpRRlCfJsZ4pMtIeNp7rV9ouVPW5HyOWIVNh7i2jpCtgM8HlXEanO8pwa
JhwEMYhms3PHPEAv9VU6Ll7jYz7iPXnw2R6f0KelUjSizMJF/ZhNu1oL7KD+sO3UxbVb2eBS+mJp
JDOeBGSo400o7EVrny4EUlDrxufzprTEYaGHEsK+ke0ebHls+HZyhhp9bUxZnmrlvIhNK6e4HCid
m6jtOzhV9UepOAgWkYBczLFWf5/ZXwWCIpa6pfT4+wUG6yroPdQQlNO8WRj3ifDBKgkofKsZ/YYb
K3scNmXTrE2pgUAIntFYjLbi6VDfM0aS8RN47dwQ7WX9CU8qXgZWHJHqwGE4sWWdQy1DDnvkxfB2
qKXrIlWfxmHa6SqYdnWkyOXwnqFCUEr/s8145UVFjMHeN8Fb8X70dKcp7OATE+UKelu5L16g0ore
Du3JGojki/KTwy8prMuuq+GnZn6T8ZqeHMLhtgwOyUj2bF3ss1i5yCFJAuUYeZDgIpscYzKqr6zN
ovEpBLl8BpwN8Z0CZTU0jQQiL0cotU9aEN7KnfJFXJQPda0eAulz1DTYiQpSyVBHn4fUPSgB+Tx+
8dhb/QgOYxZlbJZ0hLfKI5JmwGbkVif1Fk9K75C5eqvxr4yxH7Pam+o0TCLELrH3QTJaG46ZxX4+
fPsr1OTFs4ewMY0pghE1eUxx1bFOVXbYNnE5a105woGMODDJwASoiaz1yCaV2l19kJHLvbcPWFFV
E0+Kogx2l18XTZskqdUVgz1i4iRAQ0lwZ2BGY/IKNDWRj36Xz5yzNW6jFbOlN6IEa8khOEp2AR2T
0W4+QFME2UljN9dx7SXfqdrFZdA+W+X2XNeE3ay8FebT49TdBdIBhFhQ60ntLPOHMt0T3+9iRn5e
U37MvCiyaVLZrSOJwULa2pIdRXbWOpibgJ/Y7LLkvS/nWxnltpoSYXzOEGE0b6BwrbJehoPhqLeD
x94dqJz5rdz/+9Hw75ry0+eLKEBIAyH1ltBaEITWh2ups03BTlKnQu8zEiOn+9741TP4i6zCsVQ3
vR1PJZHFXD7wz7+DO/C1wAxkcE/hMpK7oHXwirT1/vJzctuxLUu1iVmTCK51yKajXfG1C218TN0O
7MG3DrHqb5uknOJO/b4taqtq2RtF+W2RRVvuiGoUZYA72DVlFoKI7frJ+CzVu0kjdd4vI//5u3C4
kqdd09QyLIzOzyb88N7yVHaDc8cPFP/hH/LMszUOV+owEJZqeIvGwGeaAKVxBQ0CCEQ3zvhBD+2y
oqKCcpADlaXvhqxmgScpnu6zGYruq/QZ+jTzLkHfMLXhLle+zvubHzmP5qgXO/aqNDsn1BZc6dSc
shP6GFESBdWCN1Mkj3/IIP5dVH7sXItDHSpt8DD9MYM4p0B5T30SXjov2ov7gWyvJVBT445vLcE/
DWv/Uv3+i+IuezGxR+iZo71R36W3oDtO3O1tdvk0MiwwZ6oMq7htloojBvnZuaBm3yfpQckxVp++
/J0NbqcJs6onFWv4qsZTpx468zGmmkJZpP0OxWc3uK2mlKHwEwIZiyTTYm0gkNS9M6NUIUFn4IgG
LycPtW2WKxB0xLtmg2Ot90vnTaPykZFr0wy+Fz/OyhqHuiNmZBsxhDUkkY7QYwuLoz0U/1X05y1p
XJnhYmAeJEjXQE/PCetXS+9tsSUOqMuNGysLXASEcSmoRYaXmg7FkXCvo+Uf0tPOK2YbXxpntiNi
LPvyvl0Z5OIh0i2IHxhwSfQZNUt9nE7SzeCUYE6dv9ZUsnMRB1fWOOjtECvNDFVox3iMApvhIGS1
QzeEj6jWjft5eM+uXRnkgFeJ86FtExjM5B9ae1LLJ43iwricgZ9t8JcnoR4CpUf/LcgwHKYMzRR6
owxC6yYGtN93eq2scakbCj1mUGHWxTFn5RAYmW2qN0PuJ+bVNHtijSeV4maIjmpc2+B/NKgiw8Vk
YGWeA96qzmMxDmFerU9JeN+TbL4X77wrAxxwzHKuDnWAgJR91mUbHCTf8tngMHnppVzhQENLBdkE
IwIg6sc42+NLgYpJd2rRZvsw7oob48u8175tAzzbvr+h78o5DkAqOctiPI0D4KUrUFrbUoaOVylC
A1DqbFuinOOARMyLScwY/i7S9zK+md53b1m5wgFHvAh6LbFAiF+mj8ij9qkvvCQfWlfw5X1U22Tg
Ux5x2CGjGqK0BTzSkbhDyylzp1P11Ywx5iLvqmN13e8pYg7KJIceRjXErVDCx6U7xIZnto/bH+ly
KnpeRItthlUVQgkmxUhz+BRdzSA+YIS+8Xf5YN2zWfn5A0UWRfjDa9gLvZgV1gh/9OJ7WR9Azrbt
DxHevGx9ryaVBEJkFDyHyosS20ivpSKx5fQdhLDgzfwnueBV15p27FQLdx1nsYxDPo+7tpk/x6J0
2HaHyCostpyrr5PoYMLO2dnYZo9NK9tjeyin9/A1rX3hIKHBlJim5GzNpB/C8hovk52EP7YdIeOM
QwOzm2chYZ7oz9VVX6N2E3vmQUvt9AqDVXh+35Mt4sRRz8+eoHFmCiG3xNpBPfbcz2ivqshZjhAk
cCOPmnKmMiee1l4CpT363LCO8Q+U8tFNWX5HS7on99CfZZcezISQL8bsLNqA89807KMybHrWSiXs
B3f2Cqg42KVjut3R8Osd7uLkmbVtUeJnUOK0RHMIyw8l1EjZq3G0i0Q7M2xGcsBe7GLq7rq9CSS+
2yVME2kwWWo9TrdJeTDEJ02i5pQor7ikQjFaGc+dzMZx2rGsUArt0G93rACG0LxbiIoGkfVKfH/0
uETGULP90O2WHWu3K53weTiC4dU37siTa3sr4P74K45E1gJdxQ4fzdr3XozCtnxXuz1aUHIX/d8e
sddZAvjnoIQK6q/WgtoCOUQDaxOIdNiUd554SEe1Y44EexoJyGen7pY1DlnmDDOuAkvXBB31rQ5N
n1dx+xBpew1ioknxddu57QNM4gdbOjMDm2MK34LkQ5EcG/LFhfpUXJLRJ4oRJSqjg9BsNiMv3AjO
4DQ/2KQJ/a0uXsb/PccgyfHrpyr1Js1DHYuXHOK9tMco+f80RUtsYb6xZVHzpVFbmKnF+6m7idKj
pLrbH+byq/7ZFb6hJQiFugLRHHMFd6DHZa9+GiGC+Vm3mfRq5LWYXPuAQSf9mTBMfLG3rb46pPVY
MwIpgXPoWgO/Z8Q0ETzpxvBxgT2RpxqBVG8H7cpaK7Xh0EuID/26Apdjfi3fqQoajycvwRXFOkwU
cysR8Xx7S5mXhijUWNfUuimTr0ZCPaNSBji4yJZoCEAOhA0c2dNOdpSr1hcc5QFd250necO1mdtU
B+V2nijx9EYymLfqnt28xA5UhOPTqDxY823bE76xK8gGNr3NH64+Vl7llhKydLStFSiBu4X4oys/
jVnrT5TW+eWK6yr+OeDQSnDIDCyNSyOMpE6uYIvPHUb8bPUpO+Xx22BcDJ5d4iS7/PVMmXHUa5rJ
I0iUgE6vqjBD3gfBzaRr94GgeNs77PLH+tcEjx7poHcqrl2ARD1wau1mbj8JZWyTItF/gJCzIa6y
IcWqPgwhw16Q/qhoTZtO6l3oB7KD7GZ2Oz/zXUncbXv3h+rN2SrDl1WQBLM2gjoK7jXuT/xYTuLh
5xgxFfaXcfhsioHLylQyQzAmzuFg3ii2CbHBxrKj7GXbISIieMAYGzPKzRRGFBnMTFoBOnmireVi
QEBaQhQtCZxCPMexlC6dAGlWZPaltLe0WyUObD0fHPRF29u+XA6JlSn2U1YrZhmYuc6n/38YYt2K
ZXiANtsOG2oAOHXXcWRrnyKfImalXOSKG5W+jEuxYLSgKm4DeTfGqV1Pk22GlGQrZYiDjRCUCYI2
w8FUQteTZBvqddoIbpZ/3V7Ji1GxWkgu02iMTI3HGHYW0++tb7VEHMPE3+cfnAILo+mCiQWTZ8XW
WuV51Jof2y5cTtrPPvBPTBkueEk5wYbqlzfjdelPgaPc5AqK1aUrQEKNqI1f/jYmJDRNE4/h/Flf
dJpRBQaL82zcDdJNK3XeGHxp3zVuCga+f+ywtV0FuRxMaVmFsJMo39v8U7C42wt3+duc/z53wivB
MA9jxl6Vkquof5mo69tFWFv9fraOq98/ja1ZZVAjdcJlAjcvGpezo5K8K4DPTnA7cobSqFBGrGMh
FlDM7/bhaBDfm/KD24t51gdIyLFORajaEsifuya1xflh+2tcTEpWq8XtxFrJND1j3fNSVTu9IYHq
C4Rc3bMqmG5kEnuG/eTfMqCzMX7KtKyDSJ0FfJqpwch3YU14IE3k0SvDuT4YjZI7VaW3trUE3e4d
bkJd0JCx6y3Z5IJObWZrCGMGCIqAxexOoFz4plvStzpGYq6Ez9vmLh/jK3tcEAbJ2M5azmbOQKkK
IglwgKYQuUj28ul9RZiVLS4WVZTshCyELRMFtJcKtegQOmwFEhbUfTIPI3v7be8uRubKIBeZ2Fuj
ZtQwmCJxiIKnNAQIxoQe0WV8XVnhIjMWisDQBgxtdWDVu2VEw/qhr934wNR2QW9CpK5/sIcpMNNU
IO/O4/lYSuassfm9Hl0f0ErwUtXWD+wBQT+Ne5nqT71cITRljaG5Yqkm519TWrKxBAN7WwXHsJvs
LGcc7dfBM3fpY+AEXwjc/YNBXZRV3YD0isbFSR7IQzNqE4DxRT6yhsbwuS0c/RG66YxMHEwZfiu/
J1Sw5f6xyYXKLKUm5qFgc6k/6uhoGV+H6LAdjZc/3MoGt5DlGKSzmsNG57J2nczN/RhTK4z7oz9R
2nYXT6+zMZ4bvZubvKmhNuZE4Z1l3kTTPeENZYC7drT1UstDPyJhVvCuBKpCvLirlR3s8MD/k/v/
fRo5GMX+5yvp8q9H5pzrrZzLcGrUPrZybBchEQaUU9xVAzIkQ2qhxdXpdONjUJXgQM8cYuEYpP52
uKycYL9hde5H1ZynmJjCl4ntqbdN39glLohFVH9wxFfGaRW6uOeENtWieREOV4a5syUtjDiKID/v
mKBmq5TbXH5RJco7agW5AyUt5r5U31bQ1b0OJLTshbPyDMzGMPVLuhhILSeHFqaG5zNsLCQGanoQ
arANmLL+HEi9X1nU6/DlB6HVEnIwUc55PGo9jKlQvC5vWpDcgDIQQ86MEyx3s+eK4iSiPhoHGllr
JfHc46OV1clQbrv4WqNmWolPxg/CFJmclkYIpxogLBqQ7Jyq/xFO8NSYXSIJUqDDCb1o3CDsbMF8
bKgiNFuJjX3Fz8HIaE/U5wmAlBy0XQ6C0eWoYpCZ8oWCcb5Fy5qtaQxG2PmHXHTZm+6r4TN2GCqD
IY1xYCEGRq9WYL1nZZa3M0P/pHm9y1DCcmUix6YCgQMIU5njOG/gWRnrtph9MmICXqk44MBB0MY2
wHgLoC96zkJ3UD/qf7tF+fmWQA1CKNTCBjtl2YNt5BqAn+mNLdByqWElChIMDhLkxTSiSWRfKPRY
Tospeg3qYO3H7mV4KDBOML0rATyDkMFBgpr1Q9uwmIhUj03chkf5W/2REYsrbFDOI84rYl/xfVrt
XOvFwDYvVAPTm+ROgHBpcBcfLWfxFb+8EneG1/xgb8WYu31XK8nZV54gUy6mrB5bhGRhftWz0InR
/77tH3F+8BSZdad1/TLAgtC4Df76pFYIz2PQk5z3LDvZACh+rGUplyydmC+z7oYPOPV3+h0oBKSK
TWZ4yVF639jyavU49ChSPa07A58uRq8UprMZobR+Z0asf2EnAa8CIlhYsG+5yCHIzKZ2QkY8W9Zf
A3GGGlRpC5Vs14IvJC9R99cecogSB2Guy2xNp9vxjdJfFWzLGTSbbYZ5H3g1dR8iMMzk8g0jj4yo
ZinAnH03UmeUIjvuqCyK5Zlb68iBShdngtBVcItR0EpXvZ/+fNbHmyBTP1MJ4KdAjL/j9brYBRZa
39jVnLUd42Ie7cRv4050G6concABZ8f2viPWke/hAollnOcMpwPtFETH2nwWSqLiTpxnfN9WP7aD
oYE0zpGSYVeXtY+N7m57QZlge36VzJuSZSY9iwYlLe1Ga50ioL4NtVAsVlYmRkFTGnQFsQNNuBW9
jLUE+Thg0Psrs6/j9HuSZu1iM8QZOPgWrtqA9OQ8wmbPSEcUtAwqN8LnwftfWpAIALY4zMiyZljU
CUsoV41jflHv1BjDy2QvF/sSv28pCzzBKJnoYKD5dRljPQm0TEEZIzkMUKoDdRw6q6Tj7KJJ1teo
M/pyXJytcbikaxAPKiJYk3VXv7deGUcr4w9OfkiBBwUQtHKRBzVDni0POWRqwjhuYwk2y8jpveZp
fMh26OdX3TlzIEGFWIlvo2PnC672rl1w9paDKxRnczYbxErxP4L5oxZSNTbKNS7l0UZTA7FPh1p8
aWdPy9PP+exg13kK2reKBwGdn6gguhRlO/EZeUEVK5nSOJlgt873rXQSou/b8PEH4P135XgdlX4R
kimAVAEuE7MDHRW7dkofdKY3yKeQO1JCq5ex5GyOg6t0SYQ4LmEuNB+tUbYl6b6If2z7RK0Zh1dB
HKi92GDNouihj15Mygfq77P/v8LDLB/CNGrgQ5I8h8lrTt2CLor+muZ5kTikUJOojmf48HbBGw5T
ZU+vrKmpdAS8aeGqL+JGEdzK9hsvF3H0U95xwFGGvdhXPQOObldZjzP1OveHG+XZOw4lRkUwpEmF
AcamzjqnB4hUoLDK0kHtE/XoTQY4Bw1drkljwCIOPVQgLcGYrqvfoQBwLTkJaIGpsuflBPTsHQcU
aSsq4E+Hd12LXvrsnp36FZpMwX0/Hwvlw3ao89tJgyyXbCiWolvgNdf5XLBvlyKqBa0Ha5ViNxJe
u8EKpn3aNsK7xBvhVnCp+wJihjAi91/yaS9Yt5hxE/TW0a19ML3+nTFu/RTIiAzjrONpAZRmBtZw
HsFaEtkV+oCXAmrx1BArsYR8GjgOkZVDl6t36ulzO+415TpYiDSQMsFVqkerMENFhYlBfZClvaD4
o/ayvWy/7SruI/Et/GKABn4NpUGQ17AhC6Sa6MY5ggfLxUxRaJPEl5RPHMjGwlSZ+QSfUGK9ml8q
lJDNwwwh8F3zIkILSXDL1qEu40Qk8lmhEYZ6axhwUpfvB/0oJo/64oPVwqkUX6Cqkr+1hvFLypZg
hfNBrhl5zqwN6EV/TZ4Eu3AF0WYN8a/ia/wUx27jk/3wfObLW+XwF4qImVIqWFjVD/fDm+o0Q8f+
KTlSlUQe6nlTHBLLlhzHs8G+YXk7SQ+lQfUBUQY45BgsQUqSGSsoSr40gxhhoOaX2WqsU07eBR4u
5kqYTBEW8gCsFvOTUX0QZsMxlsre3mDb8Q51l1+DIQnDsk4irJUujDaSXHsRQ3eeqRWjzHBQYSzo
KJGgHuFE8ksuPKjTY1/72578diL+umYgBPnVFU3M1DbJYQOEAOENm/EIkE/0FagOQDG0r66pogzl
FIcVGTQBhYltJKHFbU6/6QwNJDzetluUES4rU/DeaEUNvKqj6wA30tlLZwLHWTD9Odh+GyWPmjiO
LHY2qX5wZNqG6SHay3uyT2F724DU99cPJLdhUram0UOvDFx/UDJ/YByK0MT0ILTLZHVpLQO21bdc
46CgkFMj6Su4FgiarRePYf4QVpU9hqdpOGx/KOKoMkQOFcyqG9WG2frJGsHyWusBOph3gz+eqG4F
ai05gBimQUlVtqGk+rpJ74uJaD66+PdNCIAgYTcMlW/kTaupnNVURdhlkWMMyIgqqr/pIsadTfCN
vGYcmXrawUSnf22sfQJy/rS8/+9c1m+4sLLDYU8l9HMrTrCj+hrYuZcPphteKRjCSnfdSNwyKJ84
DOpjQW6rFJAwmc+VeKqqTxggdiVKj/ciKKxc4pBHbocgT3u4FKaqk8iYBNVck+SC/61hhF85Dnt6
FKrENmErV3xraz9admg+LccPtQJyxOw75jUTdT/hqts8QzHe1skXGXb6/LZ9V36ydVinKkYQZQOL
QqWDBjzYM+tD04C5Rjgm6k2vXGX9s5neb+9jam05lIJiupikCmwGYeSbsew0fefX4+T9nRkOmfRK
iDt0M+P2IR6T2O3FUxPutk1cPhFXy8chUjorsYyuuh7kP+yNovW7vdXaIDqy2Ttn8kxVdail40Cp
1RernJm9AmoYwslIj6NAzOZdBPSzSzKXr6SaUESdhGWr6utOyt08/GBaD2I62GZL5UYEBvLKFHWs
dEm0IBKKODilffMw91SZm1gxXpgCb97tguFhZJL9l7a6UqT7tPWJKKDc4MCiM4ehNBrYaD7qPpMU
zm4bsLLpdnajvekzUwc95RQHGxZUvLVAxTeKBD+IkB4Hz7H2n/m7OXDi686LPspS2sKtBZIBGBSK
T+kxwKgrZkHGK7wU+/95bpK3yCFDvKRao4xsIV87qGZVOzaNt2jghXpPkyVvjQMIU0GPrMCyy0lI
TlUk2HlRZrZhpcSO+q1VlTfEoUQ19GAeZPGRYepPOUVuhxFlvE/Z4p7SericI622L4cQzVzIcZvD
KfW6/KLs0qPpBvvwaXkj2aU+GBGHfJFZGsMiCFFwZOwWguxp8YeQJIlkm2fjhOLrzFWmCLlhAvKC
z6yPBE2cgYP1M5zoRnLYGEBO8auxJdqyyKUYnZTkQ8ZSDDakmd53e+mo75Ij9anYV98yw6GGXrU9
2J+weGat2C3KY0l0yAffkDS7qnc19TJGgJTCY0YUKWPLdrMSzp6yJLeZFhBCSpQJFi6rZEK2kiQT
2acqx+c0zewq+kEgLRVwHEBM+ZRXMjswmo/FoYaMr4srgKNcixnuOGA1sKPP5kPpbVuljHI4kWpd
qRgVjMpZhInn73V31CvqDLkQ5pZiQLgT/zJQleWMyPmS132+oEzQvOA/TlGJglGio1NG3S1yYuuq
eeihEmNmd2DkORSgSJY7YnzywvfDb8BfsgxJkvHa+Ov3C9QoL3G9QjYzPmvzdV4T8XEJnH4xwH2+
XBASXc+Gnxe49oE1WKq37GaaeNW1cdj+bG/XG26DWQpcETVNUyHAym2wtGiEWCg7lpxBC9eOj+ph
3rFun3ccx78Y4rZWGZRWrucwFJZ+Jj+r1t6kurwvZZpQA4KmEzrnNYQIFx+lHnVztMAGem/j5Y1w
zzyEvtbarTu76afumVw/9if59Vub5I6tZoI5XWl7MPxVB/Ol/Q5lV8dgDWmB3SGvwTCWF3mBl33c
/nAX9tsvrnJHmB60zSJkcNWKr9rxvq7vzZS4fL9NAm/4xreGofcmXZQENlq19jK1OeqBZYtm4ZV9
g3r0kv6Iw72s70ECVFbXQxt4ijU+K5AMFQVh13cxsfUu3QTXTvPtYnU3ipE04wfpn/Gc+kN9m2oX
HzuvvmLdxxVdL76EOKvPy7ePGeXYinmDz1tcxTf6UUUffOloNyp64JvWTndUgZoIJ76JbIRQpFGI
Te/0U26nVmOnnWUHeW0v1gM5+3EJytbOcVuyrRp5ygIYCws/6e/0jsjpGFJtxQ8HlUlRZYYRYPHC
5dDFnhqfBvlYjBSEUd+IA8yl66yunBAVot972g6Kju7EHj0L3C/znQ7tnv323qPWjYOZSRF1aYhh
sNI8Kb41dKq9hCVPWwvHgcqABt0QbrEjYNmVX1hfX7S4jbfMNtjzjhXFU0GACd8fpk1LbS5g/XcE
6c4qGrus98F/lvdEgr/evPxToJLp5iy1MAIJVCu8lfpPf/VV+HawvFyCJLEQzUP6XFaFnZNyxUQ8
86+A8bRkSc+OlznFaIB0lPq7QbhT+922IxTM8UReOE3KQmAwN2N4DnI0rd+iOcGrvORL+aSfsnvL
zf9uq/Jvf5mBySWoWSMC6oNpXtXmSx7e5JSGCxFnfC/YGJmJVhv4RHLhmZ1oJw3mHiZ7e/mI3Wlx
cJDoc5XUzJVqkGwTJZm68f/OArf/w2Bu9FjF92nF/TweB5I7k0A0nrXL0np5LAoYCJ51f3rKbgXW
4P4qv5Ex03NXF5PA1UHAM3ZlcT1C7g5L1prlSQ76o1AkjhTnDt5oH3vrttC/QB91Z8XDQHysi9nu
2TQYJX5Np6t+NsORHbBGj1ZEMHe56Gnr7PhQH/JdVtuUusllg4al6aYlg6qOJ4JaxDJutbRGjnhg
3fWlnzogBPX/Ny2Vi8f5yhgXi+aY12MDVhfHHBV7aHAfF28n84cR7SuBOAZZwvfbmbEyxQWllGUR
WiFgSgWTduvH/og0Pt1RaTxlhjua0tjQyzCBGdZnGR+r/YxO7MqnSEEulYMsdeUO+x2ra7KGWR8t
Hyus3HNzpXpJZBcn5ShAeex/YI+9eN6ejfFvQDPoDBVDgzEdoimyt+zlylY+/6Q7Cb9S7dgXAWpl
jXsJGrumE+YG1vpAshVDdSFEScD5RaBdmWAOr1ZvbjvDXFiQy8aj1LpjiOKJQdBNsi+9EXBvl7GV
DXnWUytAM5vTmd0pEQd3TJWr3hg/FbNhS1CI7tqSupGwpdmyyWWsaVA1QavDZoyWhx2jT9TdrIE6
VuYl91QuTsXgWwvLykMrKCopkGGtBVcjK1njznMvoMwa7igO0stn/uqLcUgRTP2YxRPz7P9Iu67t
yHEl+UU8hyBB9wqacqqSty88aqmb3gK0X7/Bnt1RLadG2O37PD2VApiITCAzI55sEHlwKNCBCufe
xLPu0qQ/HGRAKHORFV7YUeNMsQqD9Vi6feJZIJ1SZZHyohFbVxc5IpXQ9euCZtIqaVsEfBrvp2Zr
Nn4iu6VeBKQzEyuXgMqdVtUVTAx08tIBsyjxR5ZUNzRVN6WqPReTwbrGlORov6su//DEM7PLys98
oymqVk30xSxomTS07Rcnul/6LX/exaHbfQAWQWQIybYb58Y+DbLOnMth7Mz+yl/G5H+WPX9g2tyf
D9RLnyaoWUHAU8qeeBGxbBMM/zbaIcHL+r8XWythnnGnWLJDEPJS0KFNf/LqRc9MrBCr0FItqe1y
OWvNe7Gdt4XCupe/INj5lO6fbEWrZy884OmqlsFcVk2saQZWS1ckM7FyzE60mp3pMFFe0T2keq6s
A7oT/d5dEjkyuolUue3yafv6TCufrFHBm5O5wkV4yFioKzvatSyyit336e/iWv90/S8zK9ejk5HX
Yw3kEBMNHBs5/NA/lTFnrT5K4tjlF70zt1ihlIX5wNguYGsMJsiZJfvY014FeqnQGnTgz7L+Ytk3
W2U305QONk2Wb8YHzeu0MQpomArv+w2UWVnnNnlPYhouVqKqQAGAT2AKmCSxUmJkzT1lxI2RVSWc
YTCfDdxTZJIZst9fYUKczpNhL1ulTMFk/4w6GcRJvHktZpKZTWJaNRYwqicSlX4SXxWTTDP4cvT4
25eNFQ4YRNQQsQeyOWmYsqiMr+au9HlS+WNZ7JxMYWObuLUmUwu+fOX6cmxj2d6z+NES3ththtVx
P7pbZJ/DbbMzt/Les8uZxZmlFSq0mjlZUYEPxfc095LTjC796Da8aiy89C9TlPqNJvG9f4lOX9u6
gohmGLS0wySKGx6F5mXgLqY3zqPeMmVPfkKmWNI6KHOVFUqMnTLnMV98Edf9DA8LU3MEJn1/aiWw
Z6ywITJoFHYD1hQXky9U4RUVTdyKNm5u9rH3vbF/AT7HtkybWra27nxTCjG31XL/ER/09i9hcAKp
k2sBYZp2QwYmG/K6nO3af1tcX4LCqNaUjMIicZi+5Na3yQazxNUu92vKZF2rlw/el7UVfFi1aRVK
CGt9j8fnevSyPtxM1S6N7mLLL9O3iT5+v6WLE/wzbH1ZXGUYeNLg0KCFRafCFmra3jbAulCqQaLM
rC6s5+/NXfbJL3MrZBFxnOfqktDP9mOF1uk2h6ybbED6Mgh/GVmhSKNqNska3PNm3VPsZyeUdUz/
C3p8WVihx6i3aAKvsAz6Bjp1rw5mUBZTr9OhF7/o4qlbWu2ppNAj27sVfBRDX6vjgGWhDY5Ra3zO
qblLrfn2+08kO2RrKty4HZ1GW0KMdqR74nXHaA+GAFf/hboL0uj/L0PP7xfwsxO2QhBchrraxnS5
m3Q5G+uWNelVqMkYD2Sbt8ouirbmmVLBSo3JlLQdGc/u0vHh+62TON66Aa5v2iwt+LJz6W5Ib3QZ
74YEHtZNb/046xVdbqfcPpHiGve3dHxS9LepIww6PpWM5k2yaesOuCJvtAZjDUsj80MTWSxsN30j
eTD5l6j491nSVpBgofu7VxJ8mcbvPT0ovXAHfSLotCyNW7IXBdmKVtCQhSKHEjC+UDP7tTg5RtDr
kmP6DyLalUOvm99avXJac3lzzB3wCoAcxeu3EOk0PcN3MAGoeqmfgSNPLnS3RIc1lhuqDhJ4i+rE
tNcAAS3JUK3T5fa9cK0V/ngItwvhaSIVXL0UNs5NrXKLJo2yJBpgSncw1zhdlcPbEO1RV3DNgQTf
n6qLgHRubIUQCjGjynESRP0zdpvG+x92G1nV59IpPje3ggqlKPQ2bLA2u65crmFCRVaMuZhVnJlY
V/1sQ1MrTcGK4t1C/61vi03PhoAG+b7bfr97lzz+3NQqpQg5tWc+YTXjGJDMbccfiazr4tLUGmZB
/3a8dQmwsUiCYjNsOFvh6Qkj95Dh3XSbYuO8K6YHqQxX+yFtMrnQgP6/rK6AIxIKOi8LWG1yccXj
wk/U8RD3zansraOTFZsMOjy92m9BB/v+/aZKP+AKR3TNivm8rHhRHsMw0+5D+IsiSOlK70TLMr45
1evyYGcYvHEimIqHA92DP3RfHlKwKFZs0S1I0Gwh1UmQnIB1sVCbI1HzZWe1o/Dim9hd+jsyN7qi
15O3UA7IChuX4QTTTaZFMOdGV0fOsqsktkJcOA3VzFkM1lQmoqJwKY/NQIvqgVW9VkkSncur/Nvo
+i1gbjJ0RVkwOkD0NDva8ev3TiL7/dXJi+zCJC0qiK49Ep+M9hONeMv+Mxur9D1T6sopCe54RkID
3SqCuGru/zMTq2MmTH0c2wjLqIp9N510GSX0v8D713dYnSULZBB23GIN2dNCx5vDwwVr/erh/zZ2
dunGumiS/7evGQtgnr0x5DQHwqtYDzrlNgbpAmzgNnISZDel5AZ+MbcB+T1FUdVR8UK8CpNZq4aN
ZSHdWCiN6hsOSiPzHsoOoAFQPF3ibxdfT86treJkZ2kZWKGwsr8kYpSl2RkiMfFedlwvxpSzZa2O
60R5P5Qp8kK0ZNyro/2uOcRTNFnx9rJnfNlZ59PJaI3qNMIzRDD4Ysc3mCFgxnFCoFyoALnsuf0i
DJ3ZW53Y0eY0IzY+1wCBPf2quqMuhpggROMZGzCv9nf8PkaZi29VWc54ESvOLK/OsaqWJmI0Pp3w
wBxmBfM2/aHpHrjFXR3Dl8l9X7pE5i8yo6uTbeTNmFQU25vuMpNpbh2QH6HXu3buOpvCax+Hwx9M
zDpnLqqtzrredSA0L7DDNVXRf0rK3pv1mng9tAD873FL4qTrNJzYUV63C6wMg8gDo52r+75SwMah
lVzSmiYztUq8xz7B+EeLVUWzr6U/ZselmowNaPGAf6QBZx6ygpLWJppQU9iYr6H+ADnm5HGAgCtI
jigmDMLJ+373pGdvBSZQ9KhBEricPW/6ZQTxUnodGEjgfec23QqoDUsS1Yu4THTwv5smSLDXLPCR
U4B5yM7Q3yUStxl6ZqI+X/J3a5LNjl1s4TXOTK2+V6P0vLdN5Dfc5zaayahr/lxSHP3kPHaLKOlV
dc2v/w8tFRdzuTPDq49I8iQxhY415hDFOVHkVeGr45qM90xjKmKCNHuU7erqM6KJMcSrHiwq2/Gl
AeMNyEHFVrunD9yrHlAvYsggH2VvOjKrqwARplwFKw2shgIKx+ZtWX+o2WOdygphlw/F3z6zvkc5
WtQ5mLhBimWBCBEX3m38YyGUBnwF5UZGwnT5nvP1+dbNlEkbdbNhYFncH3x+goajCXqk7Epp2f49
A//ILCuKXUaWrwWu4oJBw3qKYlisRH8Ik8IvORoGCtnD+uXAh+ERauq2QdYFn4bj6uSYMNOHP+Ih
YfZ8J4oDTfxZ+ZTgyuWg82VqFQGsaSiTqUCkG3DwZq/0kts4aLcjgCxy+0fnxpTEgcXX/gmcXwaX
LT7L9+KoKrmzhFYzKjD0QEJmJ2FAYutIYrGdQo53NETasQwkK714PyVfhlcoE6kVVTIDzpkq0ZbY
HV66M7c8lcNHOs5sfuPWhrd/MLqMAPtldI0walXpUArEiSg3fHpxSr+TXQguvn6f21hhyoygCske
LGyYKj8Nh51Iw30581074MVrIrtCYISQZN6okU3YvBp9uB8HyGyY9e77PZb57QpndC1HN1K8fFs8
8yevfKi3ItsYGaYEhMa+t/UvyfzfW7tWF6j1OnYSBcvmPsbgoCmt3Gk3Q2CBXTAKEtmD9b+AzZe5
VTJKY6rN1lKE5f4iQZEHjk/u+mfKOq8+gdbQy908lUX9y3jzZXSFN2UZayKqF0A9mpvmZLrzwdaZ
hRBF3KQG2/tiVqagJXMoc5WIlr0a5nw5ovnV0mmYB6g6O37z0nnLuBCmlPn2T4qjZz5srmAILb2d
Vi6RY3Zy5vQg+4Ie+f9bs3t5Cj63ssIeoqdxlC1gt7gMR/9a5aaCkbulSmSCp72sJKBzOfB+fb8V
5kD/sdTrEssaS+7lmGCJHOjj9nHriemP2oXOV7fCGitO0Ly7YE2Bzho+YHQ9Up6+P3Sy9aygBhPq
VWFUMKGiv7DcgkeIqZqn/8mUxPlKVjiCZjxHm5anmmjyZvWRgwDn+3VIgMpaNXSPjRnF+XIZKS31
qNmjYGUBduGI0lOb0ztRdxJkXP7ib6LeWn0AjVw1ncIlogc2eIPEVvjKRk4ddgkvLMchhFJHh8Lf
auPmqam6QsTACwMczZ3NDPpayHglLkLhmZX1sHhv8IKYJayom9D00hs0qGPyw/7MD5SA9Lryysd8
L2t0vZSonBtd4a+Zzt2cq3ijz9Uu9DRHmSBXUs+SW88lxwBZmPNXK8o/BmfjkhNznCI4Rj085Gn4
UCfz1srD96FV/bEwJeYuLerc3AofGi3uRSVgTis3Dho11LJ0v/f0i2ES4qIYm6WEmlRfgXkeK1Sl
9uISx3an/FgIRHOQybUn+6BIi8cXQ8e5tRWON2oOaYUB1qyShW/ZyQlmFnrdK5RAl5scPP4oG4e/
5PPnJlegTjNoMGIQbEmxfupIlitVuGYhE5W5hHznVlZfSplMNeo5rJgcZfEisOjg8eI4DbI3ysWP
10hxbmiF4nPTl2bZwc8nWu81mr1VcejPBfE0Ut5plrEPiz4Y1JI1/QhmTNkNR+ovK4gf2t6arBEL
pbeIkegVbonLgwF/j1d5w9YuPYmDXrqEny94hVmEgxaTcyy4TNDSk/mRT3f6aXRtFjK6jQLlQWLw
8qH7+0TQFfi3EbHDbinBZb86Hw/NSxpge9lV8mDslzb2/8O1X+Kj697kIo650v0GryuwC/3mlem3
golfBBPYS/IYH2X3LInD0lXqmPW867OlaGR2TsRykSZMaZyRhUl8X6aF//2myvZ0hTI23ksxRYSP
qBUxs/Q3u5YgpWwHlz/g7NrYpXHo8AXGul4BpYK9z3trH1qVDC4l3rhWyM1iwxjDCQsRHwph5r7w
46DeZgTl7exm0TFW777fObIcqH8ceAKZRVu3bWqrq8DWKwNaYTKkBsb94CvwxpmNW8fXOr+4ejb2
VTBsDzSD/PRw+73lix5yZnjlIU1SlYUzLI8ZmOBEo3e710eQVkh29OKHO7Oy8gwOeUeEaVjRIo2N
+lVIPnPx4/uVXHwdxYvr33u48g40LVl5JGCk9UavQ2I/H9pDgjeMkA330/ZPWr/OzS1rPnNGrhfR
GC3vhnp1XcZ4rUgDNZdG7ksPFudWViGnTXmqaJA2daECu2m6jMUcTzP4QL1mbWKbbPK82ZZ6/JKa
3JNs6MUodLahqygk7DEyshHosVTKlmbceQvtr98FbhkF7cUGnfN1riKOWqqpoi+7uYgDQ8qEsOTW
uUtVEAkTd7qaI1fZGSmzfVmBSeaaq8hjDmPZRCMMlxmyZfMUQT+jKB6+38qLGeXXTq47VqlZoA3o
9xWePOB7NbHOtOK11vEE00m+2uLl3yDJ7y6JM7dMncyu6AyH6ZTnOv/VGbKO6YvgeLaWFWLkHR9S
vpxlpWQpBkYWymdxUO+VDBNgFZ54/yi3OzO4Ao/GTI2hIzDYlAelOI7hTW3Ian3LH/3dri27erZr
ukJrJyLYtb/atDLfvqGo9ClY0B8opy5PEGfO/vtudWYtVcupUqplC7fL/sXXJmxVOwHinEhabpA4
+O+Td2bMqOx2LiYYG6qN0X1W8YZKGRNk2LsuqqfOWIi6B1R0+7+memeLGSfu8aul8db5lPWDXbx+
nm/hCi8sverVaHkdR2e0O/nQUTlCABFTEPFTeK27ue/syoGlMtFM2elaoUU6gOKL/oYpM+i0U5p+
fA8UlzPvL2dfl9dVTTWsli9fyyUv5Aqiuj8X+aPyJDYklV/VJOFl3b0qcptP01I9UcK3prmJcuSl
7XbApcM+Wvm+bu5C508KRGefbt3BquklVc0IZy1GGf13L2ZUueLQo6+PpVt1Ky1vSE7Aupu1N1SC
wU8sUt0PT0tJfYb4g/1J0ay1TIT3j1Egq/FJ/GRdUx/brrKzFGsscREt0Kcgst33niJJ3Nal9Mxu
8LPLq2JdGSchaharJz2xTlTIHqBl27dKQebWmblVY/sS06u6WyvzHf3m+8XITKwyjb43dSdfIN5W
N5nj4T3WUv+kWH/udivEEBbCfOzARuUXE0NXEy6ZituhBHTC4I+UH0n2fVZIUad5ZpHFnKbyW6H8
CCfllST8kCfF/febd7F0fray9VNcWVViKKDG6NYvHWa0YrRr9VvqKcdwp17nKL4SaBNNWzUOJIYl
qcCazFEUrVF2GgwLD6PFuNFCiMGDAunSAunsZAXsf8kRTZDzoK0VzdSrLcXdz+m75fqXXvXWtnta
+tJir93OG4ysjDnLc7Z0qCuejEbpX1D5b8vrp+KJpBZpl+cJ4VlsYZ8D0YmfQIEH+HGMZRnW5cvg
l7XVZZCXjl63FOtsvbS6Xpp2UbCHRFjOssiP34ffs9MKxDWcGxkF6OW3O8iS/fcer8VrFXPolcLE
YyT38wfNjd1ZZWKbuNrL8kaRv3VSjtPLZ//L4iq9Az0nMavltTDrVP3nnNmoqHU2OSAMFrIC3kVb
oGMkSxzV9bViaZ6C1iWtQuFaQ/SqQpOHZaqoXK3qpPKvFz/il6k1JR0p9aSYKUwtl6ffG/kcesk+
vKIP4UPjQZkcTYDJj3lwrc8/OZZnplf+o7RmXeShIvB6R/fIiFy8XvvpU+8bvxNMWefh5ceLM3ur
G0FfdQoZF3t8D/zZLjRg0JQHj+dUQYvd8Keg2ymZt+gVaJLEXfJB1yx0Yo6NvpxhOjfvrHqfNQ9t
dff9dl4M5WerW/77Wf4cKlGocAcm4mGfKjdj+R/+/rLEs98fjcoCcTZ+v1OPQ3bQLMnvXwavswWs
4neNyKOrHQzQDfo1b2Oo/0HX0O8eFgVP2TDP74zxHzepM2urUJ4KatrDsl36PQUL4Xz4ob/YvyDu
sDHxvNp52U37NPv0Cp0JrrOTlZAv49eZ+VWUx1ioCqImmG8xlwKRSq86gsmA6Zulw1ccc+ntdAk6
3613FZTKSlWdfITBdBeBzajfDsFS4pCNjFy+YX0tbN1WlWOqd0o14AlYQvRgUUZtoYXZYshW2woX
DWPu924vNbhCEdqWGTi1sbDBbRMMVJoga7YiBAMkZ5thV2Jcb/sfmlwBSa3r9kCWozC45uY3yauv
nCw0N4ZoxZu2zsP39iTgsWav405iWYMGcybKvoax4dFdEd5+b+PiVIp99t1W8BE1ZsVbA9/NvM1O
mg8iqoPxNgVIOb1CZd8bu5hzntlaQYkVaWY4t1hQOT13/I3kHCz/95GMyEZ2yNazKFOk6HVlwU54
XBo16ciqo43H8fjEd/3GfC6PsrzkIghTFepoxHKItX6RT0UeqnqPJGEIyQGTvtspmyQOf3Hzzkys
YNJWejsyl5qXPfldnLLK+Uz6my6RCc1dPlhnhlYICfWgqdSzpdb1Mv2Wig698NO+4pjJyv3hh6y9
W2pvBYmoWBZzhq5Md9gLaAMvmrPA/8O8MTY0YQVh5UZWd7occ87WuELFLksmMRPYDBH1tyWUpQRz
jtbthKwVDE7e934PSu1/iGX+flP7srieHBpnqzLaEbuaqe0pSfWadXOzwRCTP3T9RjEtPO6GbjwO
HrXUe55bJ96NfjG/aWG1KxwSZD0mgtrGU6OazelbT4xjrjtPSvgwq/HGGiqvtZ3TpI2PVphsxih2
B9Vh6ExlhRCsySzWppCHDx3X7n8OGgYEIL1nTcqxScuriCduP5e3uTl6vInRzv8zsl9U5xDrm15F
GlociSh/tV2HlL+HTA3UnnpyrWBavgNtOOl0L1Qh6zjnLi+HjdCfB+dUdNStlHdtvkvJkxX9VGvM
uotwy8G/m9EomObGp07gzCOL+jtbiVg53zjNI7jJvLR8VugNIelbzp/DMHKFULZzcWwgtFyUJRuE
dozS0KXhyJxZYeEk0NBrsSGLggyCrYWzsRTNG7Rxz8VrOoUQaSyuEqtleZRuw+bKTGpvqidWNnvb
OuXiLU1/kHBDivdc/9XgBdIEa2Tf3dbzBN25K1p+pOiCTp6SPtrZaFoZc36vpdWBTsSt28lFm6+v
Oo1HZ+qJdPb6qGTcPKnag00qZovryPiIe5MV2Y9SwVtSdZVS4Yrobeiw9Tx2e5UGaiNYDUmX3Gy9
gkNyNFI28Whgt1TWom0gHFpGI9Cz1w9Wd8j49aRt0hIU4H7LTyqx3IKrzGjvNfrh5Laf6u+lI3zV
1HaijF3H6VhWUTQs7XMIfQ/jHa2EX5N704F+ZZYfhQ5Se2O+yrrcNesksFOD2f0U1Pg0Uxc9dVS9
0nu0TM8jvpX2OFm5nwm/hGqpNXUsjslG0V/trnHTrgV39+irreJOZcryMGI8B3fDRxx2GPd8yLt7
K5sDMr/OYeer9m3c1m7YZj6aX3dkektDyJKGgxenB92qmJY5rEdTQ+Lczmr/YjWOq07WtmoA66Bq
qJuPhr5VAj1yucZsEykAbRiaFPAJxttsnh70EgIB2qvKb8wq23UQ+Ssdv4qIBx1sNk6p24axmySv
jfgo5pRNETZ6fLenyBvTZjtajZfw7nnQodix6CVFrE5us9SBkOng4eBAMu5tmlr8jQnrshwc+k+p
U+KbPYfk0e7xh6cz64TFhHiMkmyT97qnzVd1+Kmkj63x5hDbrXHO8u5nO96j5sm06jlOY0/vD5C6
EM19p8VMS1GXQQdCPQmvmj94rLna/FBGx2Ry7e5BwZ81p8faOkQYgwjtnVDniBU4wjnB/VwpmE2u
C8wmtS1hDWqBybybml+anQSD/VpivqBKCrZ4pxEanjB7L43wVAMpAAvKAM7zMIbMiHqPKpCYTN5C
A8ctnYM5Gg9KuAX5j2vZKasraCPUbt/k/gSUm9B7N48pa5UHjH/fDTa4Qk0ku0MZZOPOnJH1jl1Q
pigh23wDqiK3dMJN05xSPJYbypEmH8S4662RkdhwKZq3rFLd16UCDuefNu2DooruIOSyV6yXOUUi
RsmDbuy0VnVDEm+b0NyCh8pt+hkUtllQmMN1Me1MTJ0n+UHt1U1j6TdVDHrABk1HTfLs6Bi1M0t3
rBNG4d1KXgd8BNmY/WDQihHtYDvTncEhXhodyhQVT6q8mlriEfu9yxu3tkJGsKyUf0xVywp7ZnoV
oX59XVeP6ej3IGHT/bKNr3B4eX3fkDawwtuomMGCre1jp/LN9DEc/DiOd3Mn/HFq3MwkG7VPrnNt
QmwIr4xoZzWIjPytwf+Xms9WXrFGfRiVH1O5N0SQAwi4RYEmE+PNvWJvE2rt0RN3Z6XHTH1pVbgw
3hdmuw60fGMrqW8rt5At9fNS+E5RbzLL3gp8/9iIWJSYV7GOAcSOblq+aUmOZtEHu6+9eHzSp5vQ
DNoRJdAiY21y0iM05OToqcKBHdoJ/nLTpdNnM6pbOw6DKdT8KM/dwcLx6R7a7o4O10M1eQ7SzyJh
ph5Az9TXzcR14tQ1uvvehmqXk7g8jO/5fMudyLXiH1Fp+US33oRDtsK2GE5SNgyeKjJWYPQtT+a7
Xp8WamFnsoLRGaETrd+IsvIhRbznWJqWhLdxl53sNPtosmWzxkCnRTCn9VUt8h2ZKy/V40C1Cxyj
khH+UQgESOXRdlCCK18EgdvCyRulYTqN3E433AKgCZqwsc29fL4uup8F32kAGlKW3pg4uKajE9xI
3bgI2Qj8Up1tjJBecXzOGRq4n307MWu8NqrYK0CmR4D5uRrUjXOwM8Fo04OQPZsKqDZHTBtekqG6
r2KIb0dGyCqKMK+9pv2HsJ+6rL8LJ40ZQt925U9FhECJmREr8pTkU50ct9Si3VS0ftt+TPVe7zj+
o8Fm8p6XmwxPP4YTX7dEYxr48+3qs3QwUViejOaRdFbAS5D363fU/EgtzR+0hxawVTQfoilYZdCt
INs2xINZBTKEYwsd3LJ3ggwQViv9oQtvYnFotcntnKtGGH7RZPusxmRaerToq0N+zcYT5M7cEYS1
FThQNRugXiss69ACyyFCpYFUeRzcNK43Ef6/XiO+TUMW65CMyggTDb6vgilF1EfThtmh4mnibtLA
lR0lrK1ipti/bGgDWPW9qe0zkLua8b4oQY+rwVq0KauHlFfXNLQOcYFm/T50jR7xEM/JxQCu6uQ1
Nu/GCMxfI78z7XsxfBqA2xGtAHM9ugTJVtQhn+2Jx8XNqDxNtu05S77ZRxhN7yATDYDBJcVp323x
NORbbh7j/jm3axaCw3nmKBK2Nzx2cCLwOyRlOtBW55vKzJDnkE1U7HWr87oeuRz/VOPPJZ/JoOkN
9Y6Hgd6qVurqphnEFmeRUvl9Y4BK9sXgz3UzQki1QxNU74socTt7HzVg+p/iwOgfTWPnKEhIauLr
9AQBFcwouaV5Zcaz32HCXtPR3p9UqMEhPkefk9bBe38seYmBIEWiV8qfCCRUkxDUXnVg2qmrcuMa
L564wr7ExYglD1j6k53kULjxRUzvrBEZpJNuwmpk1Mi8rMv2UaLCkyJ7q6rjXi+dQJQIYw35QbFz
s7nJ6YdJksAyHxWx0/QPG4YqG06JjcQEuuvk3CuVH3FyZcTv1G4RQTqvaWcmcKSEfVNloPVR4q2+
cAXUP9L+vp0itDFis1M0+IdQmq3Mox6Xx9LJXHNs92W15F5erpNj1fR+o15VOjyoeALKB7ZVHEVN
NlZYuvNge7kGFRj1NOjX9qzvaIEnGPFhpI9jzF2FVlfgMPKa2qMxOkeSm1HASSvFxSwMxANrJtCc
KtTWN4o7il3tVJDqqWiMDYknhNiN2kdqVAdSVixDbpRqn+P85IC1tVLq30NDan2VhCFrhsylE3cz
3AG0+DlxfAXpMEHOWj+GTcbUBNsyA4mUbE9KjBMSFKwziGVHjR/THiH8IWp9U/xUijhI9YYRZ0n3
vZi8iu4V8apIeUCSY4wstuLlm4n0Nwe8KtaONyY8qntMnJs0KmAp21gtgK4WSJGeeKduiuojad6t
md+11uMQ7wEKhpNsqg7us7VmlDDSls0AR1Wzbpy5eW4QtTR1ZHrWIM1FVtUbrqmXtwUZAmgaebX+
s9TiaxB43Mz6R4VwlFgvnY4Wc2tI4Q/jRu+vZ+VKmz4aQR/jCJcHUv/AUDP+Ye/1aQ3Hex6xTGeo
IYmJf7jrxuKgqIpraxbrE1AkZ4+Z6eAfjMjRFCh+DGws0eqqa79C+2ai5jaLp2DoM7ydZ+5M71sH
QNu/UYHbdHo7WR9zf1tDhKAqWVJ/OtYYJFiiXRI/b3FYFW2jhs8jbvj5NB4FzVwMZwTLIc+Vt6i9
pxh/U18dbrgGEKp9DgvFbaob23qeEDyJJXDnit0sj9nQ3OQiYmb70pg3oT5uZ26yEnfqqU+YaqBO
Gr2boFJ3wpxF5nMK+mK1JX41WnuqVDut/omhscc0eu8zHcQoeB+NQBya3mepyeyhf3eqt5p+dmXk
NVg/sd64czJpzbK4ZvlsoKFDu28bNMxOUAbXu0ONDFFgntS00CBf/8oU/BXq1rBeB4Ozbnqak5uW
/qrMJypuHFp4WpRd8TDgw4dtvAwR8qWfES6DVDnVwzUvtaDFmZ4q5FWl1zXdRiQZw3l0cXGqS7CB
zD7HpF7PdVy/7s2k8jjkkAXkbwUotTEhjFupHgUadrcaqFfOkDpqM3z10l18i857FYnGqCvb3Mk8
m+OFAMidOfe5EjO1eScK0hvnp9VprKl/5fqjWiATmB7C/r5pO6by3HNAbEOdX4kyYIQcOoY5ptYV
4i6KB5QYmA24B/URi0TvTUp26jgYU3DDaArkZulNN7xRdacqud/UjSecdxIhp+O1p5fcHx3dIzUu
eypmg+hLBJ0mJeo8C+Ca1w+Dhol8R3U1bfIUM3dTSm5ineDXES7MB53ismE/5UgaivoQNehlho/G
qeqBgJZxgBxutp4evTm8Z07sxfHnEh46wMts4ZqmUNxQ0ewW/ZygzmhkDzPJ/ouk89htnFuC8BMR
YA5bJlHJki3nDeEw5mHO8envp/8uBjAGDhJF9qmuqq7ebbHqs0/RTXs5tMb2FA+wDeADU37mitZW
dVYNWmLjcarL86gYrtW1bmc9tUKc1/Ij0eSASYNwzFomSNsdveWHY6UM4Xfu0lMCsoeUVi1R5GuZ
5f5EoGI8JgfJebbbHy239lt7KFXWYGL/VivfyCqWfkSKpD/rdEvGoNB+GZQ0xSsEUFmbIof+pcs3
r1Te1+TcNcWllcowL9GnIfCWJt4V7FGI60iYF3lrIsks3bm2Dq2ce2PH7yT3M6/0Qzqf7Zl3phnh
wrxboSjAsNqtQMCSDagZvoH3iF6ceOzqtHOK/28H/Ne3LqzmZdep8m4zOtJ5ElebMq+ssqMx01Kr
C71zcszUA6H615UlHMXyKM/2X2dnkcifBaUmea+3wZXnxxook3EEK+kUCu0rdZC47DRYJ8bv6QtN
61RTYeSu9CWZ6l+vO0k1XNmMH4pkjcR2LfBdp/3Xaj5XEsigJ32srP1CPNnKQBcX6d3s5ZwY87JX
q1+jjx+Vbq/IUlCbz/rc73XnebZkbzTpHCo3ceawTh6b4bLkX0mRnWpwXNYMgdkYZyeJWYzRXXIt
dOCtKqbMrIky2H5PbY0VJX5hiPlqGmsAgsP9/pLbDIlunTtbndtwBuhS8yr3wi0XmH+AYZz+rV2x
l5VnPbsOaNLS4jb65ua9Qxz7Pnbq0wbAaPErV3MbGvO/QX5oeJlOy4Jq4Q7Zi6Vap9kuvdxRQ8d8
QdsNmN6k1eHzyk0vAZPKySnfetnTJjXqm391v+67Xotm0ybI5LXiotsfOmRHPg+uaAYyvm036yO6
FhiTB23R93XzmivvgzyfjTjxY6l+7klNYhNY4hlGEVWd4S86AVQAp8aJj+2M1zO58//MGdRmOMfJ
bhI/yhau5kc2yzsVhGdbyUM1Oq5RWLty/tS2W18bT2P+s8S5vyY3McfuJl2T7LtLzaOQlzDJ54fU
ybx1+sxtNZT1pvEcXQol1rYr29QAwpwAyBsvD0pq/qqQIOJ+GTS2iXCxapC2ZHdB1jGbU92E2rqj
ZQWx3gRxvHglV8ngBqql3VB9ybAKKbKMTp9ZkwTdbXTcdv5bF8U/tpSGW6XtFGuJFh4kYlo9NU4C
uHSmV1JvNthLLafJThi3YdMvaQ8F8USXEtTt4E3cUHJWBZJqezP12kmGnVlOLjmQwZwP76Aed16f
1G3xJJPuVv3qtpuzXK3mVx1rMjcgmJvuONdS2LbDGfEqdzNcGhM8u2u3yQ/t66tigQOMVokccJFd
W7tpWCZuWKIsEOin25Kvrsge2urQpCepzcONxmzggRkHx9c0+XfVRViLjaI3HQzJeJFK+2L1oBe5
DrONSx2nUZq8b6bYO0kdNOuzurZvNKH7LFNdbJ97EknYvMOPaOa5Yqe6DVEabJXhClN/myumX+qJ
E05uSy9rstvY4i9R2oNEQ6d0zV9MJMyWyJpvGlowF0zQz31E2wzFggWGwbH4zsYkf8s8XZs6vS1C
Pt7X1RF3Pu/ERJqNLYVqrH71hVL7zkIcYTr76UoMxii/KFnmFWpxKe559poidl2sH7BLcYikUTtI
nqn2V6OxKO1ir7T5ceIWFtZf3rSXtNV+Y7UPHGO9cUBRXOqdLIzPLO0v6jLtR0um2zU9DTC+Du9S
O3vOQpb9wH707lNhGZHWJ97Koet0k5+mE/cJV6nOfFHqvpy9mSq2m5mBtab10gruSsv8Dkw2GZPX
0EOBBef+pPSfdXKezZ1lgX8MJhoaaGsz91OgEXnIvjJkPBqlO+Jur6wJlNb7U0VzXF7MGITJu81B
HQ0YF+CiO1YgJa2bNNdZ/rEKILXR38k01xYCZuEQp5mfW3yk23xYZTiB4mdJX5I8pIfqIVbqhXFF
YlpUiLM2fbcW3bPjc77G3rIp4bZ0rrnSxHd3Du0cd+IJ/7ErN6+x3p+0ASAlA31Ka0+9Dqw4IaqK
7b9rdbHrt5pXUbVf8nLRnOrcgyqMwfGccTsREuNuzUSG8L7Mkx3jhW7X61HrlN6W9N66/gkTrKUu
rjyiyehVgA0HxFHSv31mJfJk8sUh5QtQTr+8VBqtT/YMyU9pfS3m1hs0kmD7J32yXbt5VVF1LLBF
Ow6+OTGxkl5TfrcG8Fbn73F8qS0n6maOTPBMP5CtrUOCi84VlOUBrSJ2tkcDmKlP2SWZlkCy9FNF
d65q47nqhr1EEnHvPOv1dYv1QNZmv4zvHcLuP6QKdO/ieGOS8SHOLpViurXNVHdHeBxUrZI49/aF
zVReK3U/yfQmj4cVNDeqSkcxmOGJM44gKFYz3Q2tdW7FXtencyq/ZkJ45VjuFgetY1SUnRbHvmZJ
t14KsmmOJDY8Cueru6P3pXpkJqM0M0+qn5L1m5XhuGJcxfhu5r82G87LanirUkSGkp/iPkaE+StY
XLfBTK2W7UpqzQoJph4EN5/1kEkD2sy7mklM3BXu0NjHTWke48YEAiuunllIHxadCNSm1EVaNb0p
JqP5W+avYnFF1Z2tfPVVuP8ms91ytV1TVj4yQ7jLAKku56GAKpjoOAecbFX2JJTXElFqmKZAX78L
7TXrh9DsymCEAjbSIFNZlmPv+8SJYiy0AmRn90+y2viG8ovbkT5G5hZ40VrKfF6Fcz9FAsxSl0SC
2kHJre4YDCO0QVdn3rZctqSLMtN+SmGKl94+5Wxb0fqDsu6aqeWoRTac34rc9BFiXE2Ocg0Ph1xB
I8rHfsoYbB+p7IU3cM6qiwjYR7nTK/7+VYcRl5RsR9Cgl/N+Ou5jB5tnlo6+3r1tacXt1+66UXZn
NbkM3UXldwhh+auesY8qDxObM0SieaYIrrkRxryiHCo1o4QO5a0Vp9hi1Q4MhjZ9TB3D3PX3vWEZ
SAqVRn++u9+nJsqGW4l052SASDVqylM7/l+noF8LbZINE7r9dlkf6lgL7LyOavVLkmRftxk9MU6j
Jnl6zSszkP0Mx4/r/ChX7x1b/MbtdYHSNeq/LNGfF30+rdYnr/TGOK4rDNLzTTXIhpemVQKzsvbx
Zvkl0HkpdoKBF2NjfqJJdhntd86KAkV5tSeUKu0fn73VcJFBmbPJXEx9NaBhM4MVE/0Umpp5MfWK
r0uvHJ4mIKrORyDyCuYv8RwYLcQKzfwem0i1L2Z6GQWqDD1IM5PCSaivVUbxutvQmtSBoEeNnUhF
ulN02+slezflXxtaUTa2fhIv4dyYN7PFSAbDJZpIkR3hmQYHiZMFKLAfdb5Ar0PjGfTmyq2wWQzZ
V+7GtZKla6+vngEBI/MGNFt1O70OLQaaIABJBS/cbmyw5t10SQSmFVnq9DW2rR9rtwJMvRbNV68k
MKT9Qy+Pn8SbBjwQkC2u4YRJP+yc8Sxrr/EYA1DIEkYeJVDCt6Z/paKjzPXcE3T7MhgXnl23SCWZ
YoKn88DUDlW235wGhqOMTKMPq6nzTP2qIzaM5mtPKzMstWeViNmcZoNuRQ4aRpWjWkrXAQ1EnGbj
GLe635b2U+6IoNczSOqPbmsp8R9FJXkyfXFbju6M3GdBE2h6T6tqPtTie+NRVpc3dZu8wkjQQbHB
03V3mRRUfHciWlea/jmZ4zWoek5s86j8kSvsajwmpnRrltrX8+canKbGz+Qpe3nZ8gYEDOYCgfa9
mkTm2ZW7sHdA5oaUlWGnL4RVq8m5z3DSKlmg2n+w8T6mxf2wxIEOmVQpMIF00j0vwMk+564NjM30
6uKaJh9bAiRauW1Scda7gsW7F9XhMGu+2BpGn6/4SUMcWms/6LI4irTBpC6aR0WjCorEI/foODLT
ZdG+avPLWF670g46+eRkk9sV34amMsf9btJp9sm+K4tDbb6ZtbhWUxlJ/5G8FOsCc1cVHwfrMsf1
adqax4EKUTQp6gOhbMjZstz7hoZdqQA2Fs55UZ9iefLacghjy9izi5MH7tew9woTTWWNa22CCgdj
phreowXasJlROX66LLmqPTPYjgoD/ZBZgmPzlKddZBlsNr4YxXroaD+1kr/X2DtbfcnqBztWiWOk
i9dBAwtETZeelvSotA0nOBqs8Ry3KMnyp8Vnj9EeyXlF+RGY+dvunorOTadEBgTKiHCtd3FUAR63
JvP6/pqgqWkdl7B3KFaEijTdWdZXuIox2Y1L5RaOiTKoXdUi/VQ5YYYYBm7jNijPJYpyphwT9R2D
iLdVticB103Qalo+q9KptJhaaHXU3toVgKRBHZkfokFtponTPvf75M9YAeoVMTSwn5o4MPyLrE4v
pQpPmd6boo66Nt7PFJyaHP4sVaF2hddsdbhAtzupvWfoD8jUhhr1xZnxVKCEQIH1w3e3sQrb0F2n
BysgW9rcd6Np+HIff7TSzyaTR7+2qtuYAAaIDPLrgMyE/aHly/Ozk/LS680t4xuejFAfSqZOp5M2
HjIZNmJiPFQrof7FdlrKP0n/MpwygPxoEv5ErHvWUvmMqpxXbnJ56KMKIrdUuI1BTQ6moGLG5gdo
qPgbjTWeZ6vx8R2GmoYdvYfKLFEuMmensxJZri8iTz97Cb3Z0t9gL06MS3ma/JRt0M1yOE1OlIwl
hFW3Vx3LN2H38zvKzeb0YhtMOKVwjI2rVJI7aE+W8+LI02uSVVHS3BIOnyy1ENI/ZVH6dzJRT3Iv
XcSLyM1TY6830nu5jpc8PScO8mK8upo9If+qXWApDwrHOBtywsHOEbkMd64wozrvZbuetR6zqGR6
TE6EihO/isW+055ad9EbbBwjnC4nomqIKKs0b4Ilq5STwB8gVc/zpAW8zV2VDxdNn73SQie3dqbC
fVeDLZNaO937XUNRI31+1mkajTq9GvryESuXRMbL0f+ufePl3YvaTTtb73+TtXxKmBtCx6blueVY
9obmp7avpvSTO9BtS8887g9xCQi3lNSuhGxgK63BLohR+aeCGrvC9opN8STp1xg38pqO1fxQbps3
EAhvSHlg2Q4JRKvrOAIOrNVwqsgho7DBfQbGHBC3CnSQ6aFyUC8zrr38E5d5ZGHns53FM5omELLh
r5g9MniVWbZ8WUY6hCcV89e4JJGOebJOTov46qUpNLRbKsRbbji7vl+ClTLpbPybUugfMzDzx0Z5
MLOFvLlwgMqck+K94qhrrOlqbhcDlFDFcdBDCWqfPZKek/QBPVF1R07OH7eYR4M9GKs7Nw+q2fq5
VOxK47qhyKYtfJW6kAqWRVZiQ6zdWGKxjMLPZ/C7qZ4X49LHTtBbb2IUJ0v86BbMFy1jY7xoZrnf
yMwXZDWpurZTac5LeEbJAKs6zXWzR7/oj53N5jIYW7uiIulK/dqbnwZOJ0NV4fMPDRSAnliRSV8w
SNVRZWiFbRrIPV6dW14R5wccvVE+O/t0/KduJadMkKhvWqZzyJTnvuYu7GKK0BQs5ssyntStxpwl
noqlOkyiDtfyx5gwCdGX6ftmIS2bzz7nGYRunudTAl2/NNkZbENR+LFgVTYzsEcRzkKCBUapsFtP
kfPLaj2mi4I5ynhQu/qkwp2qrfqJmBEtdrqTnHFnmeNJKMNrZ0t+0Q57RUXm6uzAHGk7oUAwkfna
kHitpYVxctOdlmePdoJWYdEeUHlTuT0t0BHzhrGBUp4U/XmyEJveJOdDTt/G8o2eRvVamOoOM0aT
qyFJC8v01krcTzpqyXk18cH15Ajw9CTrTdF7gl3lOyP2t/Jll83+MD2rFhVlvi7yV8O8hTbk/tYc
um3+bsfPjnJWp6yr1HE/qXtZ7sI1r6+qYrzI1CWNFT+y8jfpazgUv0Wm+mUZlqyZXhLCSGGpe+PW
U4jzOvWGtPcU9TqW2alJ0GTqG85AiO4e6vu4zjHvArXhL4sfZwdqu67xJ+IzQcZiiuEcN7lvbe2+
M74d0+RkU7oAjs6YKy8xVrQ0XGNs9WqX+VPmNMD0g8MqXCQITfsuhklXKVc+N4cchx5ZZKldx57e
51LGnRNlE82KGWnq5rh5h57eSwA9vYHlgubY8n89cwslpoN+hATjQatLJPwM4tDCRrhRCm1+Tgrk
uAy0XvgFyp28Du6GscIF1XudVPsSfoxxlVwpVzktzAdpEGGVqtHA9Zk1yXV055/OTKTXLEzPTovX
ydvviF5u3KnJTgQF14iUC1+TUJVh4YsVuflNlziIIAngr9ymM9zV+Mwtekjz2ubkKY5akJlqSICM
l824NLjPTCs+DXhGpllG5TOCyjla21HAwCuFcqiH5qaDqhx5fjNWSJ7uunJoL8pwbOmzBP04i4K8
AVVJLY3Dxq1l97ZfGdGa/JD3hyvv2yjqg9RgVwIbFVvBB2WE2eT4s5EiDsk4QLLFn1l3no/Zue3S
J+JJgll7mygiM5doQwfO7eSQ8WgPSEzS8FZob6AOOgWUj246ChaaFyZze+DovMKEo1rdYdRLyBvu
mSQOpgFkBIiREsONFdqyu6RpXpXNPk2NvsMXhI0yvzaWedBpQtV7xyFl4bgl+9x4u8vuiVoHddw/
SqbgScFYIpHxQKcYa9W+Gglc11q2NiAh3VVkuQ5ELfZDWpxXsZvAu2OhnLu0woJj3m+52zxUx9Gq
o6RVU0/pXilVfqN8TsgKfWPsNVt/FCgVOa6IIhEXwPkOwym8QbMbgDgOWQELx0BugmXUKbJ1nvCU
h0N0YLEBE1fC/rc7RZRly3GSf7ZFcOc+joyDDr/d/NvDd9WN7ZssAlO5GwjadSttAkegzmuON/Zt
aJYdebeoX3PFyVH6A5CfAJS3Yfzq14NuO5GVfhflEuGZD5PqPLRqoCVjlAM9WG/iD6J8A908GLIW
NfxfYzzjm/K3CvEstxavzc0A+62fkjKS8+GsyVuDo0tb5IPRC2Q+dIfFfC3T+mG7O2fbkcJk+VkB
S5yktOtSfsrFP6uqD6ne7rKCX6mo/mReJcGEgIElpOr3ZVF9zXWBRdS85Z3Bsq5sN23dsaUTMYpf
9Bn6QTNc12Q/88DKrXPROoS8FD+lbD+BBO3Z2tWIAutYvnLpluyldNp3xkHO2fpqO33UbpfEfhW5
cuZbfFntwoZ7kArpxfg7J32OLIm1TIWA3YxdbXQ+1trx2jX/KEbjc4uHjA4Mm5Bcn82O8F3K8zDD
8NLi8X2qOYTSvdLUStTLus8EMUhHfE7a1rpmlYSz2YUJRsxaCRKj8PQ+9We+J2VnTrca+zr/M9LS
V6D5CnrYOG+58oOvzzwzkD3YO1CX3kd7DCYZ1smOIXJG37HVQK7/CQkAa7cwSoL2OYfiMNwGYst0
0oMD2z5nl1WJtEU9tazVMoYaK9d2NJZ016bj95iWB4eOd1vkQGmWaJ4llLopqB0bE199qhJ4OqG8
YDPZ98V4yNUq2GzhI88kqJTsG5NxXVRp3/utHkdJtexYrMUV0cKulGevToeHoUAkLfvkpWqJa5RY
IgKklChfpcUuJKx/q1M96IQtQt11/5Rke0xzPsy6lD7NO3aVnGNZgE23VTksWhf1efMhl6xXQxRc
1eLIhoKTpEgQaclO7rCBDQq2bF3dL7X8YoMyYrnzp3T6l06qP9TyvtWq6M4W6vG0F/Bls9O/zjpk
TlMZJ1FbRKjrUSW/Dka6MznON0UKrALvVKYc8kT6ZoE9QUk4tzpDjQwT07RVBnbLOZzPXxb2xa0W
wZA5kbKWFwnKyZbQJfIRu1nZHxtFDrgKravT7Fny3IVOooe6Ppz1Zt1pef0hI7c4MYZucwy0tgmW
BvfCgg5vdCoACZcpDFGbbNQH/k677fI8OWq4HdMMZnk2pvdUFtclbh76BhXKGpaDbNEnVrK/Lm0U
A9Fca9x0JBIufsU+gISJL1F95Yq2i6UO8KK2z9osAswZjKv2s18rzAP283l2tIexoxXQpuJQxWVU
1yZ2DYqz0hlhqpgnmSDbSSzhsFk3Zxj+8gLCuGqWL9bx7RP2OOUY4Eb5oDQhNtVInengjsuMiIFd
eC7eTeXQDeek5anD2qN+LOWTAfnRG3Dshtjd+bJtRlgRflytrrHsap7GapPZKUAeMVV6tyYfCy9C
kl7zxg7WTCFY9/tO3myS6poIeM1ghaWNCLma/J943OgLLYFMQfKcqV7zsoucu/LbfOrSMeaPTz1G
uvKpwzhDN+NlCjbKJKMS5dA2l6l60pqLrZ+bxfCbGZsvNuFYTo9JD+pnc2NW3WL5xRjUnTVZPro4
OC8oaUBbsEcpEVJl7ZvpI5auKswlSDXqCglNHStI6zbFXRRuPV3Z97a0t/OUH7Pw2NBGd7dlu872
oxETCDgVfjPkYVXia8Ztshl21JjrXwJaNKfM7e9ktnPQ70kshTvWmjtYuheb+MLQ50x23ykWPpHl
ucAeleUMaAOQiqwJkvrP0N4W5VWysPXwYModYdbpB4RfZuzxBHhZMT1mpuJXC0TA0EZqpR67mTa2
xKrAcngu65wCiet0X+WvjrlLqqOw8GSJfi+lElLsR7vR1yz+tIATemdBE7cfYhvfhyWdtcl6adQc
Gfm88CbrQndFih9xqD/6sggqG/VBz2+KNZ56EE8KJtqUvWGhMI5gAQNeZ0NUSYgCq69TKUVqjEIv
pUikhteU52RCJY67swC9VExsbHX/BTVVNNeUsaLFeKopc7G6hfndPN9djFx/EqPmydsWmDB3Q/m5
3e0mS3V0MNbWDex6qbv9WgaxGql3oAq4aey3dvpKiDnX1zxYO0BVy3XB8lJW3zm2m62O4fVT6Nr3
Ro3EfG3ab60efGlQPamDjEMf0TicWuZMum97+9fxsJvG7HfWT919m8nJwEy/OD+T9dxbmJ+lUKP/
2dLPOY1Y1+ALYjcXjCl5Yz23ciBsnEtV89Xo8W10jskYSGW6k+3psLQIg7Ud2rPudhrYERpiwjqm
/Ip4QyKip8/INYQDYWwlsPrsJuyTOlEuJNYZL0+x2aM4Naccv2k/8mbz7xhmH4TpShbUv0NuCD36
gvG2avpdqn/oOqbixSXH9VRPJ9VosAO3fqesrrydlXZyUwPjx3SdHIGV6HPO92J7ksHeUipDxGQo
UjDF6nkYAK8zxygze91ToS23SVk4QN+X1Ni3jnqOV9tf05GqfFFaiGs9QtR/VNmsPptnbtT3eHru
HfM7gQVI2NydZgJkyPGO2itDeKgYvu1zzrQQVnA9QSHrEgzd2sGmfozwZ7L2lsJD3v0brbhrN8bX
qgHTbI3xgZojLmVcZNnj4rddfX5sYvtpTFLfluHT0i+R/k7KTcXfaZlJKNh+MaanRi84GU8OHfrc
fklIf2PMwzNsrq5KgejbqywY4e48MM0hU35WPTmWWXXtwdpYBXyipcLa+pGYApA15qEZI+rrmjmO
HEcPVag3X0gtCEX6aVriXOVMvoPnVWwNjWEGuopB7WWFIlhhYQqMKCkLjFvmScb5ccF61BVKMOU4
fToZ2JNf06UJDPkigdKnOrsgWaSuSGg7hkTxsnx8XuMfycoixyIfh492BbnBmH/OThr0ZYNVtcM9
+KvZp8wGo4G357WKmmXetwyKlOJda987UBSrh0BhH5u8l/RPfcu/Rv2mxT9Vc5R6ipRssdC58nJ8
ZRknUDeunm4ZlzJ9FdN7Zz3Wsc2IghKsOPGSpN51wgprzmyHKsfX/sr8Q6YViHZ/MjKEaVSv+EQ6
4P4CWcs82rQOB8c+6GLZE2HnDdlJDBe9zPfwJZBQL0Z9LtL3emHTHkJLkV3r+jpSJwocu8liUBtM
DNV1E64cftKK7pPyPPSfiSFDnFALhy/7PlfDpIZma3Cl4lSVll+gEMV1f9HSa8zJCQ8yFdettM8j
Q0sZZkpNehHqm4l5yOFTLeEuNPEyMjAxFImfJgnOGJC/HGXjubfZ09y8TWW8M5YXO/+n9DNDDT/U
5a29Q0e0QOdtSEy/qiYEOsvNDeGbzgWtsjG+W8uEILJpDV41lKEp3TAIpN6KgMMaBsRCA8fR0US2
no4M00lIKhnylAGmjeluRgs5rOm9uBKMjuU+5MSDrp6W5Udfkp3BvM0ysEvsPsfkBAtnbWIpYVs3
nl6ZwahwY9tMUfHg5AV07Wka9ubUhR3TP11pebLVe1imvDX/dx+iWMqXjUaioQGMu28re08o0xxk
Y4+T/5++BYM1RAXuAYvWsVWeFfzqilr6M9NyDVb/+3ifndxk8UqwgCcBsjsW/cjyUzUqFN2wXR82
56Uf/zXtGJnOdmuEepWKj4ZpjnG13D5Nrpvz2IsOe03/lWv09ypso4TzeMIIi9Uzg3K+k8ImhKi8
UqC5tMWc+HqDS9hZduPU72MRLUh4EINNDSnVPLWQ8OXy5wj9u+yccBwKf4FNZ+uwvVKN5jTcbJ0W
GpuC0cphIjjGYB60u9Pc4jPoayyss7fO666wekbadH9y+GSBBksZDHgiFGV6SVf0FulfCpJsnXaH
muPq/UMMd9h3NAvGaz3j1MdsrN93zjzb6oS/sXwdpHU36UC+GgmrXt6JYrA6HVRxYd8unlTzKsY1
Sua9hXewmAA5xm7bukAplfPWNp7S3BsrZq7q7pQY3lZAzfJfJn13pwZxXYajSHl22ocFyVi9E0ct
EbRzwS0pApHIMPORQqqpnpv40ZyztZ6aUTtmAo6CucF1ZEt5i0fTvCNjZ2fU2V5qX3O01G5Fz7VU
QLq6M3C1OKixVaw+jjo7BKZjDlZI6/pXUpRTibFdH7+S9pTEDeL5sC8za9cgvyf6sWdGoYX2U2C4
Fhs/TuOBxg5Sd86QbszxSYbNNCowoHTpzM+8sIIE21tCkC3EtCJFWo67k/nRVnmZ6U6Sp3iBvMNt
kTszTUcaVvEUxIhtkmF+OxMnDNqcomJQHRhr6D4zkqwy7I16tcFxszXj7nrkE3ew25fad8qGoF7/
bJAUmIfqYEJFi5UTZxrmurThAcm6XTlwK6TXWm0OknFai93K2JhWfqn19+Z8EVwdpO1v2cnnfLMC
ixatmn4XvADlF4dl1zySDe4rLdC3SMIEEXLOH2LmvCiCkrGvWhMyogtW6x3TQQ33szBAhWg/88r7
LMOyhJOTaqC0uxQ2SxnM3Qh/IpY4lIpTq/AGzObuarWTHLFUZqrDgKzOf0pOuE51vBWKEJbl3wIl
3Kt7dVmPJuoq8pYzv63xH4bNOqluhjg4VJWF09n+uk+htjaHHlxZmrzi2wxGOcgZkGSTmu8M8/84
Oq/lSpElin4REVD41+O9k9cLIaklPFTh4etnMW8dfe+opSOoyty59s5umccu6h1TqzZY9qHHylZ8
096r7VCqWICyTwUbkfSpX4mCQ2cC8g6fJIuCGBjWQ7rnZ77qnjhqAKZuixWvfUwYlLNjCUA94gXu
YrS2/OSwd4Syx0CaUwmjrmRTSx+f2T7L7L2LpBBhwSkYZUusOu49wY807ucK0j+5U7FzaojfpDmV
42tanyImYfUF/WosghO1gSovxBsDRHfMFjW6G3M7p5Vq8qsMbmAvbYw9kXcoep3UnzsAqXf0o032
qIEFMBWzWzJYlsGxJtS3x0oYfzWRfchtrJz53YbxUGl26IuXLoDAOaB3tM0lEb9Vskna1w6/ReZS
1D0mBs+Fwg1ZfVb1rgsPcQuHnlwKrTn3dPQy/DLUniXTnfMD9RgYMFRQxx2CRgDt47X31q4Pqp3O
CgYhKhJMiD2jd+rP5A4Y12cQVNTV7pNuHfF/LJVIEfWKNe3gTptSshVH/KqgXMNzXf0kzOwCJE6e
uIw/2sj6QDrUrTg4fwHtljKo3hI+Jxnc+uGmcKyI6snHf11z2PgxzNfVZwxe8CEBJuDbifqfCI4s
Yco6pVdd7HztinKLudzbJDrGcm/dcJEI8dQ7uE66dtd1BzGUPHQM3duVZ8Ol4b/1NjEzxsAnbxIq
oW67Rarm6jFajNymOVqgZnBepv/SBOQtZNeJgVgz3erhNPRXmevrIL70iWCklTAw5NLxbhHMHxHT
B9v69BBzm+4HQzMo+C5xGyb95UY6SIP+VvMuNQOkCQUaz0vIxJpn5T6aE6gGuQtTuvQaXGz2sLKd
384keA55u0TUUqBybbdmqECIMIJnTwFmrxFJ2CNksBq4XcdIOVMuf+bj3OzYx9oUMTUKR4FzD5K9
x0OXei853Ychnvm4UWl17rl8UdNwZXp5d8djYzB/HI5u/tvLfjVQm+fmU1cLFqFmizL51bmYlftg
OQApFMOvKOkA4o3OM0IK0qICtEhGkyFRHTM0178666XGGyJQxbk7hbz2OYWu8k2HuTID1NZt7zib
lMdL3BxFL9fleBisHxFuDOPLsoqdRS9ZRCU0Bb1O+VzS+lUgEjjvBjpHHbNWIvWNFp897ZMwgHC0
32to5nK2g8yyf0Y0TRXdUhue3RiPWR+tZP084ehXkaDCzebHxvwKYUNT9oGFE+ort5TM7bVOKS5E
fzAEi7IDrBRO8j5geoi0156pVTxg3rcvwHVu8NQEcEZWs25ZeZonGKP15DDvyulkvBUANl17DL12
P3LnJ9Zw09kVHWPoizv5EN6Kuc/RKadsYTN+zdUlrbt9D1bgxfnFzh5Ny80U1jCpKrwx8DkOdv+Q
I9hMkuNRYvQVJdq1NlMuOJIIvjXpbbRR8Fy2PobsOF9Iw1z6dXQsXLX1+SSnYtpFMtooiHI/aItd
OjqvM6iCb8Zbmla2NgJzU7uAuCk/6pRbklIaViQJqQPiFptloK87rErZiNd1UJgnu1g7FYlRL7Ss
4Ogc3FVbAe5aTWHSyTXkXWrjtRwI8mzV3s3z97qHDSetK1vUgYN7onsfK7tckG3KZTGuJObj1sOD
jZBng1ctIwBGlVm7LIlBxFTyLDOHP9jiOgb2V9p5q8lo5TYWFqOK/hyL9kloNsPBYeFVZr+1mcup
PH4zZcodFZ1rjI1h0t0GY24587ZH4rLmbs8l0FqZ34WJvKJb5VbY2s5uxVJnT1foay+VRrMsuD8a
WWxHG4zalWtNj77YdcXLqSPyGWuW7e6dkB7TzoZHDwGVxDD6M2inxZtUs86OFsMmtPjHymnfy/jR
ReD/Tv5Pk9q9LSgHLHdJL7EqR7B601j7wLeu6392Ga0HTKozkl3gNxDx7lolwRWm9QEdtbR0lC7p
fzEfZkbjPcMN0FVtu3Dc5tgSnIk3Yp1ywvTa80BLKpkJs6+uA2TXKNgs427lh2osNi1YWTTp6xLs
MxCESnntAr75pk/1WkPCbL46UhF6hMxwCu8h355IqmsJcThq2tbQX5RtLHJGGCmUwaT/ORipa/1u
9+XBBeaHO6nADsKoB1bBXKunq0qeZ7mlsp+ioviW1SbwPmXxrzObVSqP6RRjdbxKSKLcjpcx0rhO
EAL7xKnxEKRvKY2ZJZp91u89shMYFdGXuFtdXgbJY43HP4a3cmhaYo0hEKbnXOCjoqmKsCsbi2q4
O8Nnnd0TQNaI41SPLp4BstcwWGDK7msHqf8xCB+KjwI5qtIOk3nz2FuSF6+KA34e/eUfLdPRAle/
bV2KgsQRbamJn8Ajyt5lApm34ybu83U1TatB+0rs89ShuwcEbHjHrrfWZhOwPzM/aMNHYr7anP29
fh08e8WbvDQCMjdGJk9KO6rps2ne5ivNCHAFpgTIEuJDRaFvqhg3d/Xq66spf2QZluaYJHgucMWn
HQDIuB4/FfAfgw8Jr8U5eQw71FuMOFrPT8zAKqM10IJrlmyZlkBLoMlgb9WrU+xsJS+qnGN1AnIW
cmpPGoEMR0Vmik3rv7rUvmX+JpPvcBIrjFzLWFRUza+jfXcc3iRVLTFebZL+3sXJsiPaoVdPUcX/
+JUHx7Hyji2YbV4/RkgB+xx53xkR8HRp2kcKBw+h7GvUlC1jO3vlhg9pX3vMg9m9UY8mGTdhdg36
H6OhlWgJG4KwrK+uPW01jBvKPRLtMMXAc+V7PPz2IJ4WSL6rLVzvHrMsIoUWa1Msx/FJ5JBd4K9s
gQZmAFRe2e55wGHWpzF+znvQfEZYK/J9gxUGD9rMdhR8a/0MNTqbOI5WtXkNIXPL+BREPn6cU5DR
/C11yRexoJdug/M9YiqqtJ8mJSL9qvDCdUy4MdgY4cMyQAcV6Qs/NlwizFCXbwP9O9FOtVgXzaMJ
u0MsTtZsFnbOuXoq05SmzNmwV5EHcuQ0+mtias2fPjcpEOjfiYig9rdCAN/nydnX/i0bXjEM+Z7J
w8UQuLmZwblDP5+yaBO7RPa0nAvOh9R5+qyDHRztkTbSxkDVvQl5xFsAUFVs7MDY6eNN0w5e5nxJ
cQqgM6rAQXb86GfipPr1fZTl2ea8n4zLDNymtodiXGP1K5GZy1U7pCtf+2zCmnrpT/lPOVZmCjGj
pXNh+LNV9jlmTmz2OM2qte98lD4l+RpL0tKOBDXxLcBIOEH3TFgFCjTFSp2mRu2F4syzwSz459N3
P/yZGCH6alNjOAGGLLoPd7qFPtki3qoe2fidXSZLUC3tkv6t6ZYNjUti/yPU9hBna7KqF025xVDC
0+R6FPZUOBGzfvfLrUA99A6Tk76v/H3a3b2JiM9+5VT+2rSvJZ5gjYohTj5k4zFVbdeWNy47HBre
QBPHQLvmgub311R3rfk1w++eoq6bWzPqeL61aiAMjzQi+2i1PyWXiORpmrxD4IPSSDxGhruYSAgI
25cGO1POtT9uav8g+Pg84zBifYPSXhUU8OW9ib7Q3tchFHbeBhvLpOAmSiYZ9g2MheefEkpiDN6e
8Tz2PxZCFPPnQT0VfoeuywPZ3yq0d4yZS4Ka1nlXLdr62BCYIO3HxIgvGJiT7n1vkdkRMLuPuwSl
03gd9O8BXCk0T3YPAV6vghFJjpH44O9ydlJ25Z0sm9Z7nQH7chpBnBjeMH/WSKr6kHXxPNNXiXiT
MG4uEQh10pKtkG9CiUtIzv+vHlc2IgSBMRnvTPYUkRWAF0NrXvMG6mo8jNPZLrxtJNKt0mHjGevA
z/rFNUNGz9/z+sQ3M/m3AUw/CLjDnsxmH2HUmox4NdkM0jDRB4uQtAO/+6j9/K1VySUCgsR8YY8o
GggM35r+buZ/Mnm34x3WvKWHdDMCUXehtaPyWAzhRyqmVeRW+8Ad7y0CDYuJF623UlPwBip+z/0/
vYK8wXXYg16xpM0anuzuWSlUrDdSutqEuxTZzL3GVb7rvfOUvTfJu5Q7mbwI/SuiykGDALnBRtOf
6/ph82IxPOst2HzHOLZayACM36w/bd1yOFgtHOxaz7HbcIi7QbvJ+mTtGABO3bjzZEiIuYFRdz9S
uZati5D3v8ZumvsaVSKVG7solzz/tvNs9Ecj+Si9r4mLJ8G5rIf3yuG5NZp2RdW2Gtko1a4RpnDT
gTaV47tXHL0x3o/EB/KAzRlTSXixBUnm0UE2fzZz3/wm63fL+y0ynhIuOIYACy2/Dt3WoM0U09mJ
n/WMi89Od9JXrxH7QD0vX/spROPYfZWEYYsGIoer2WfNOfrXqHVbEwEYYZeB8AYnC+9RsHRD+6QR
WiT4NDLK6gVzNmnuS+eYUa9ojcFIyVobaFM+w9MQ25F0nGNDhBlDfBwjq1EPlhR1WzYFkNKGR6x6
b7NbC9NagL8W/IcFfsHpoqJ/k8sIzDiizFEL0w9O1MQ4F2tdXFIayoyDX3lMbENmatUR8WwNrSNW
Xvc8wI/I6dvPKyhaZH8A+vLQyzxZtuonIP/K8RH8+udi2HtaRtng4jbXILwrF5VGDbMn4OHQ0U99
svXi7y69GgBgBupQ6q+xHuJY3yVM6wxx1okt6IeniRefxWBoGJJQDKTjic7Q4TklzkXP06NZfmUk
qjgIkcX4WjE/rTmUtfY3A4Vp6BLz/m5yyPra+wwPjGO5KtXBSsRG5RDvqJKaeR3thw6pYwVHuN5C
bhr7aDN6hkJ0/H0Ot8dWIqxDzC8g2nBEmC2d9zIMdrbkuvrQ5Zc5fQceMwjAqfGuGEFmPn7DU5yB
4+MgK8HKe+TatFqJ4K5zkqOF9xT45qcy3ut0Z4TjKYk4tNJ6WRTtZTYCFNo9g5TzB3YjRbfI/qns
C6vjE+viq1076isYy7XfMwkiqMwmncclk5L9BgulH3X1UhmgAnulsz4V3l6BWo8QdQWHcBvCqi99
il331Uy3hSyZ1u86j8HAd0SGiRkbGweFIwdyHa3bXN3o1dJitjONx5A5sH1MaYHNRwF32chNUWz7
+Oj0JlO7aW9b2yDdOebTTKyayd3IKK5xgjdX+yskLCUm9GtTNc4q7PRDzGaTyR/WMeZQC/LMmbYx
xjylok3L5NRvf0a164dDJsN1X72SutUzHSvGz0D99BkGmuKrJSmNQGgmlYcUa1T7TYTeBBZarRQp
KKxrXDjGV2G8phUkNnJt4v/ohBQIC2ExXVjFd5be84yXfS9tDoh7ybhMqA1pFbI+1OLOn1PM56TG
DSM0YkVqm5NtdH1POk1IhJZTB0vH+McJ22LE8fjdu8NDg2sjpUAjO0ml68z9Fln2bIwYkeVmBjGw
CWrWPjSf5ogh5ObJwa8ZABpQ0jFdDxQICSs2BKQj8KqjnSxLQOteYZi1+FMN4V7V/2Y/oM6ec2jG
6CHDixP5uxiBzmfFa0AHb11TTs2BJ7eHec7FuDUoo8WI2kIKWkK6XhC8SpygLVeiKojBUhhWN472
N4eK1G7AIfA6GQ/pW7sST2vwE8ANCrmJCc/J0NrGW6JgzUltSb2TJUhEZBDoD3gPbX4D7ZufvDbO
exEhhjRvRgLi1qQHlbx31p9NspvZ9JsgaLGJJ5sS02Me+aioNQTobwNoFCLM5R3nL6P1yd6iLazy
9sXknnRb6PDiUSI0e/VRADS3NHpurda9g9LREVpzbs1yKa1orUghcAPWCb4qxtNjS8n7S2Ang5rb
nEyYJdU+5BNXptwokExjwlEv1MEmSBIf5zh8NlGycn2Pz+pfLNJL1wU7jpkzRd2yCh/J7LhWqbgP
g1y2TLXjyuE+cZfpUC/YTL0Yo08z8DHdpvfKus+TpoH8qW6+SdDa5biUznuP15jpQV7y8Rpi7XjD
1rD+QD5wrmWnSp1lT5ZMVqwCDjTXIp7etL5kfFNo5+H07XEsVx6bA0uC7HAeGOLXtDsgMx4kRD/T
esva7cDQipQM7IgvY/rI24s7pNc4zbd99GY5z10yXmzeZX84EIezDbDntFhn/NtkNfAFJ98+ONPB
H8kk0CdokYAvfaqpdMZy2/BU+fQmsSFJvjkSGCQ6i/GyB8qJHhBiDRqfO7RgCaZfh+kxjbSdsm+J
cfHrjzq9Zd4TYKqjMODhKXLkPoCj1AKaca6m5Cycb419p7b2qmvUudwI8zOt6cQWQP9/dGraCzHs
9ZIP1ULfQ+02uVMTvKXKf250/RpW1M3WTjBfLvuN8syNAivRE//D4XyIYn05dBajfDobMdFYNfhb
gnSjQda49OfDENwzjqXaUQsGxKX3nsAclR8pgMTITKKN1u6IINn+KyAxpuiRm9yx04dlYg/J/9zo
3cHPIBMUAPLRYvWuqJHG6HtOXnJi41xz85dadzWG78H9NhXSIAbBKdnFjbcUo3fSyHbCodcxWw96
baVFn6IJVlqpPzJuaYKGDDxDdnoDktsEJfngGf6mgia4qHjFBFv24lNFF2AyvRyje4VMY2f3jmq4
23fcwFoyl4l/eumdBdNvJz3hjCgIaNBjjErFpWSKUjRgVm966q5n6CuIutUwphjBKIuYvgXcXcRz
0YOpCTWHD3DO29CApSkdSre/2Xa6h6s81K21jqa9j4JVBe/Z9HB5FxubwXH3wWIGhs5qbfAejPWp
mMGww6SShxu8GNYl73G/Ofm50q6jhQcFqZAm3kMXCUBy2OZG/M9j8vcCawQ8yEqPHRhvb9VSXzBC
2zSatWmhcwnuKXkvouEJw5Cjzi7/ukPwBkhnlj354qnWPrv6dcRHM03nIT/YxVdFmWgzqwxBmnHs
24BS/9eIQxAe24SjLmXlNQexLjbkCyzyRizi+q3RzJ3KNzbHL3tHV56/98y9Qf9k1p8+GSt8eY/V
g1H0UzvvjXjo87eg7gGKj2k4nGpvEzVsYpiwgYgf9sFMreUwYBKBwahCi97fOAU4vAm2C/c5vzrh
dbspPgBV8hddAVqwzdkaNagViouVkH9V5FvDoE4LQSiLdV0di2BvFycy38BT6dqH4F/u6Xsq9qWn
AWbvZV5DzX4Z9q/GmWZP+CUwqZn5ChJJGP3Cx+wGJSOie+qesnkeQMYMqKpom0XKT5EGT6b3RtfD
O3XM8A9m7177CLSEN+Eim+gU0c56E9NdwP7ZPGvCQIxOfNTadmdZH5V9TmhTJYkHFbKN3A/yWYte
i/ZAtNpQXE1sgfwzUfywtXsOyu1axHa6hAYhRYnwH5ISlOZWBQ3zjzcr54Oky/PMrR99pPxzOsz8
BCVsyjdiUsirBV1zqGFgJsN/JtFMTNAs+z0oHpa+NcNdYGyJLOsd4npea2NW2gmXrIFLs2lZg3KO
6WWe3EMlUWToy25kTwM7YypzE8lDaT7rxNMwRtCDP10JBFAYwYJfEj4brjNC3vxs23jPbD40wGKG
yr2mvPZY9pdkNzjx20jp3JgHrXsqjTPOMluHviMAMVy36qnmcXecZ9f9FMSM1GTemfsguAkCiOLP
pjgnHKwJEHJsMCEnJ6lwXyLtMGOS1Wdeyp+8KZJ1ZbQbH0HTEd2dBNlkW8+CUoYwMm0zsK+2O7vB
jd9yEDEci+6iP8WwMKX3aWL904fXPKqRWZgU0mvHZOnEx4SiKmzPkXgeXGKA4CbEeDWmJ9fGEV3f
axJZCf0xrGnTF4eEHsbHLjnsShfLbP6ajI+ciEHKZj25eZ15CQKiQ+JnGk8DxFkXx4I2f+BAkCgO
TcoAYqi2Zc6jUGUvLlOuphuPesFuKnn1NeBuCAt7fMutp4mJd6p+/KajJMcvOO8uMbF5Nc++5Jun
jmnrrT8Q521cjYKAE+7UoD6a2fDrgOsAJa2i4lXrk7dS5dcK5KjpnTVP8Lu0QixAdbTWO7CbyfnQ
Yv+l6Ppvv8m2WRqs0T/RvFOi2LLmXMbpW2iEr26GvSIhLoBQq0SflpHO9WMU3HzmDoVnV8bqTocD
QkYB4QzbzHSXEWvoC8vRdrnIr2NXQ/GRnt2rcT/FABlKfEmDSl326iJwISyryHjuB8abRUKG+LDR
lXV0LEHkwEyREjzdj+R0uXuNvrkp9D2487GUw7PND94ZyQONfu8n6dbXnZOK3vwY/xk9HFMo11wP
hn5oE+9QYNULHZ77ciJMhWzsNLjUoSio1UseUU76npm1XmZYgH2qRbs7pDUNIJX/1Ie7vB93AiOP
yNFLB2da2Z6zteg8tLTfJ4ogFBAi8gZP6OQEfY9kLGqbQOKTQ/kfCj7Est12g3nMEpBnS0cQNJet
5LIqCG6Kf3utP9qhuSltiNwW9k6xp20+8pLuipPqy0DlqSi/G0N7Ek63HL2En7WYDcPE5eRkwhH3
xQ/QGKTA8ffKKIihGX/p9lbMPVOyXTDb9gDiZpcfsbVcuoSobgxuI+NFT4pubbo89am+lk1xtY0S
LtJ8IaXtUDJpsmW8tEiZyCHkMj6WmtYhV85Ftd0L2w1fkRsTJlEaBWxJqaeKaDsNBRqhy/nj6huT
527wmRmXOD9jRe3FTrNzqEU3LN845f3uzG9xI0aXvNaWsEIMW32BrOyT1etw47naox6MoyzwZE6y
2skIbUu1J9m5T95o7Is83zX1kMyBdAgcvVnwhhgE6rT9PrUI5a0eQaP+CSfcW6lcm8lACmwHJIfV
Ki1JyXMfVTHu5DDSpYbG1hLDWcjsHmXdT6S/5rxXKQwgNeE+kKSq6dDUMmRhNbwDJeSh98ZLZQ5/
uTH8iwMGfQRDEBSZfIVwAKEH7AHLmUU02iVRs1bbHv1xNlFbVyRnwLR6E+bGsdbE3bFGtTVzZk8k
MgEMDUQqmGb7HcT9fRwtyDWrXweRWiWx/pcHlH8NPEncmOTKZXsGf6dyguKw5LfJS8CYH11FEBvI
bC0tcZjTSz37AzEAnSPm+RaStCKLe7aFG9PaHkiuMycdUQfLP51nMdx8HSd8ntvakQKYYbBF1Mhk
0LMaBGhAZRnNasJf+GK4wmBaibkllBbfdVb65tUaJ/e57atoVTY6tQ22gYUraPODRtN2ehLvMmC9
yVF3z6h1iDEjXE2OxLpTcPSYE4yRM2ThU9VSfnWu7hz6rDAeY2Rbe1JBmR8Hg092jZmdpKlVJ6/q
8+PQhAwNKsYQU+rDKHyXjIEmcfIGCmp2akW5/uUIAz9aoHw41YpSjdwprQUi6korPHkd0c5ZU1Qn
v62cl9xCgqzD9ruuvZlwlS+9nuZYaExMeD0VeuNOWOTs7ElWkpd20oKtNyKokIHivFWNuxI1Ak5t
tmx+UNwbTYPEnETxuEo7xWYBMm5ARgD+UTbqrWGS+DhNdCaTB8UzTXhRBgBp7Lud3OWy3JaNQNSd
LH834Aleipinra5ZHB8ZOSJJThfbl+bbaJjdNvHkRDw74QlJoy55OMf7JGOCaAxDyh4RClBbyHVi
+GSfOjplTn/s8jRfy7AkGLcq/ryR34zeEOgRDdVw9Or5POHI+LEx2C60kWraaex7kIUdlU2arcgp
gEMzumbFQgLAmTij0qXfOBlZ+TXWbr+rjeLNcwI4W3eyF6oYU7EMh4HQmjj/5S0nF2MkO8pgs168
6AMrPNgMEzatjvPOmpHjtEuTc9LOKcWx6fNz49DL64n7HulxJy2J+m6V+HZZkEuEA1aPvBAOJvUR
XKP172Gv1/tKx2hT5mWL/T+HDp7zJwRFPCFNHf7DEvHEKwhTIvghfunbgLyTiLA3qAubEJGpuyZN
6gHhp9MqJTyAL+XLZR917t7klTtBKJAZErDaAdQxdINmJ6fG2zgZQW6tp+crGeFo4UaoaoxKxIR2
Kk/P8dT/A6Drz1VKBFujW+5+yAuFaiA+es+uVn5WVRtQEFb9mVF+DlqT+LRZt0n7P9T0YDUlgv+y
Dhm52I7W4iHMsnWlBJ62PABTLHOyvoroj9cpw/FO5T1WIX4uib4durPek3iPKc9/h9Q0j6gTjA5F
0qyanImoPk48yU31R6B1+mmmSkEZ+dG5j/p26QZuzJUf1fglAGidSopjroL47inXWNqkMyz4BSQY
FCEszA5Xqsybflt19h92BTqzIPlnD6n+nOb4hgFn9I0T0U+KuqGoHxBlTC42AmhQJ7rW2kwqTk61
YQX3ItTpNDyTIU8zjYcp0pw7n6TiBCcGyc87YiUGSFoEk7K/lY6ysE3hJ/Md6TISUMmOOEx7pXo7
wX5eOowsiAYNa3TNRDUhNQQSal0yL+4UAVddSEkduAPjX8PU3/RM+MiXxHO0wjU6erlEP4EBhhsb
cYH6PY1eqpgpUK5X4iITB8OogUl47w0Bj1svWUpilYxVBStJgKClc3R9S2ZMeOZx/wAxs61MAmqI
56YQs6z4mHvlQGqS70IMzPUIw4ftCDO/rCPOdVNiqe9FnANlRMZf5Abjjg6A4FtXOrvKZ7Tn+CSS
JaPF3o2I7EE3rLIfsl9QpFqddfRda1dLLaRxcf2S+FM9mlOzyDbTosD7LVOPqJYi9Bjfg9DEOIVO
k2zTfiG9diA7NXTZRFJIfWWUgX1Iq5GZX0rCtjcO7S6v53qzh9kqBP2fpbvdSYkpfSva4DyaA4Nx
qpClrpvUrG2i81g2DlGsfqdOdmOmu8xxSxZeZClKrCY2HdmdRoTVuU84YdkUZ21lNrJzQTPhTVDX
r5reheB8hLghAAXjPk1UzIHhpfrDbIo8XVdxpM69w/y4I0CFBFuU785jHjjaZuBQlFAqCVGML2Oe
kadmmvCLPWmO4cywlVkDZtsTY52YBGo4Cl9LEU/1OeQz32ia9zkqJHd2aJoLy1T/YjOaCH4Qf36H
pu3zuTH1ayoBGVmDeJWOR/xaJOW7zK0BwwxASm8zQzfjuj+MpDK8Z6iYRA22wFFNbpPaF6qt3jvE
1ic8qA+j7sJVOghW3Xi2fexYFH7J47C4Gro3Hl38uyyXT1lAYzLcNaa82pO4FC3Coa2OZRZUazuJ
ieiq/PAPxknfWIqYlBSAdTcSZvBukb+xquYZrms3+c6bYvfNYyvPpZOBsy0mgy1AejWswpGsic4B
fqx9D93a8bi6kuHAwpgXpFpuC1dZMOZkxca11a2oZIa3nuQhNmcYdNKi9P+KKFSvSWklK54DOqYI
/kOZCBZh2ZBl5FJUhgKzpe10wzE0PPUv9F2+qLSnW1tH01dsFCywQO8jcrB14J6twn44k65/aUnp
9UBelrqNYUNsohF4fHNT4GM7rmhEpNbtXYNwR9OMvKPbdPUlxpZ4MfGI75QxZzfPKx1woYxvURUC
MdVJIcn10u29J03sDH2hMzJv6j15KUiYRcx7X4TWCa2K6rPOn5ICs0Xghc0pk4oCP+n9VyiVfuuk
g/1dMTRErLa/M10R5i3hlN3BecoNf/iaHIeISvj2XTZk3UGa/D4BfO52mKb7TqNQjrPpZpM1uas6
dyA/xGm2ZSSsTRdb5oHA7RwEeLA3mUiKMwTfHOWrZy9mK5pt1WLGKCciFAQpRpjzG/KRLfs3GCuJ
3AoLLntrQJlLCXGMrItewyxbGTOIXKrqYdbE3JuhVxOVYsD2l5OK5pxjv9yhG0+4wQc28ri2RRVO
uq0ecJm5afZcyabbuTUJkWkbY8CJIxzYHblBVS2eZUBeojDIR2sm2+F7GjDGKBsz1RQ3hH3IlIBe
X1MMfcVYYd0QtGdcAcjGBSaMDMRHInKNTUNSovLYKUHW6xJnY7XsDTLMtNIAiZF84s1EbJFNxDSz
kPTT1+p0m9oiWLPcgr/y4ABcTH+8EBXxaliTipDhu9Hp9YaUIvs2xmPKXWQTmNQZBDk6EVEHMfn0
bsX4q2uwgY/EKW0jj2BkRZlxNDDfrpmGzFuIUntf57Fx6jOu0Rz3OhEsqPDKFdXVI7liobzIP7P9
8LlryWTiTCGSvuhemTUUN2Qtsnks9ymb+axRFe4qsIh3mNxZEe/zSduFAfhR4bnJlp7krWtksurB
AXaFS7Zs2wNDmo511LWZhksL6kQfnip2kI2gJuguK2Qg1RogS2BNx6aOgGgCC1kQmGKdaHm/b6H0
6eVYXoXzNTr7Kg6PQWTVn0Poln+Z8JpV2GaoPaLW3oChcHLTgTNmQ1WAzK2ek7IPD0J3QZkz3T5O
Sf0fR+e1FDmvRtEncpWD5HALHWloaDLcuAZmfmfLsuT49Gf1uT+BadvSF/ZeO0K0Da19Miwio6zJ
Nx0f0LefB9VJuUN5DEXmPC26rzY6xKRVGpdVQA9ltUu1fzsmwZ9wbL0Dr/t6Ir4A310rE6ANpcbr
Xa1y/o4729+u44i3coBDQo3F5KFkP1b26V2QePacFZR3Ox1EHhdvJb1HK9S099tRvVkIbsOmwGbw
NleV+EonitQt4rMmPC5hI+g01iQbcIPM1bPu8Nvuujnx1ntrQzd6rXPaJ5XWMTMCuHlyS+pGkh1T
1Douw4lxYqVEzBomebzfKnokO5E5TN5pdo1ZqpmDuAwL4kMVNVdRbK+u5orYSe/06q7lVvC9qru+
hRq5G101lGcbRg1eoJiH57+OCai05zzSDp2bneGWKtblEIqs4RJcyOVIDiglOzaJuevM390kMxBR
zTiNRy+e8ow7FdQG8mLNIWj/9PGsP+MAu+p1TDc398MK9gsneiuuPiv2QFR6ia5ZwYb9YiMXNEHn
NJ8JpyBjXKdhnrKjNs3cFkRjQ4kfyj6JfsIiM/HPFJFwB88YWAQy5LFfWIVlfhR91MVMdkrtz458
muQ6OC9eUQ/zsZvMgMGbZrhjRDwqgwkgAIzGNk85EcToPJ358CWqWgLekpQEAYKYxrLK3BuFGzp8
C5xYDLAG8xY5sBc4peFmU9TONljjFT/POGrJHi3sNBL8OOXfbcawA6AejCj36e7WHDfYauSIqG+a
5o2dB29+F8kCg3Xo5eyeUjNNNe2J8lG4Ygr1yWwrTX3KGp/CDvGcnB5GXiG8tME1QnkXRVaBoeRk
piadeQkOEMWWEkVn5U8P2oVqd+9UzRz8JHHa8r8NjSlwyONIAdX8K6g+sB4kgVXDS5kOcoJ7qYak
3dMk2gaNnJd/qnaVtFWGUys7l5PuxGHITcKMOo6jov0ep7XwXxcZhvYhpjTGgwKlviuf68gbkKjx
6ohrfhyO37jbauHnzgu/NQDlwHV9w1oUyQCiO9MY0las5/npcuuXOtCsORQpapzviLOR67htvHTU
70UFXm/J4ik92LCy+dk22Jf+NcWatCDNA9s4Z6GnRe68eEhccGwSbIrYurXIy39p5Lfdu2nCGCE1
eUYFyiaIGBkiiLA5j/5s7aEHAAE3KKyhVS2W9QzejHSOmjdn7HqfAVCnUoYaUncfOlNN+j1pr2BE
j0UASQ1kdsEl1THlsQ9JaXoO6lRzri7NAFrrJgyWhD3U1DdJ+NqYggd2m9UODA6WAKuu93IpGKJU
xP35BxVLI44MbeRyH7oqKTFVeOjPPNENLeIC6bWwR8Ds+L8xREHUQnYcvBtMjMuLEzVJs6nQSq9o
NKOG1r2V0WU1BiqrtjbVB4rUINxyuUUZq60qjz4a5VHQu1aPBmVUgHglDUwQ/y3JeSOUlUj79eAn
7pRtNUufcW9VzP4JEXS+AGKR9m8ceg3sj0zp3z5S6L4oRQriPpj1TNsWTzaMN6U+o8npV2baY8fE
IchHxdjKIokuVjCXt6DyZ/+2JeUeZjMnLCPCBumGhtNGD9E6U/sxzJxnScJojOCVFIt60hZJcbI5
+wZQlROWNdASNHu2lOidlq4A1Z73MxFTIxifhLmWuh5b1FkxRsKmujq8VYY/kEhVf2bSbRiSi1AN
GfbYbkFBUAwaM0Ou22A9qCUxy8/StkpQg4u6BKgylbQTgq97L6qRg45pRoRE4EYFRcp3kU1cVcS7
rRPryCmBnP8Zt7V1o926tiAmwF/JfqtNyIcq2waHD8WAaY7e2Ltf0SxRvUHKwcZaGC5ixBjecR7B
BNxpqYhfwPnWO9AqppDvo26WcJM2q/kQa1rsJo99Tqbz8VH5LJG04Z+D4rChCMORqsOr2sBFQRpp
BrVLmYxIOruJSMWeZHhcH6zJsvQ+jn10D6nTsXWN+6+xYe+rIlXh22LBXvJcv9PumksQe86bXyBN
CaeEKZSj9D1YEyYcdsCS2wVYNIIEcULmUUa1Cw8Gdo97QFXtnTu/T5Fz+PXQcu3hoCRfq6O+twl3
fzbmIE+KaVk3hS/lTnRF9VKDCsFb6USH2IKea40kEK2rWSZ4AZIwX5L1etM4niK4w8Z6ga8ESraJ
w4XkuBJsQZ2HT6MDLZGiYOHLKNvfxmt8aIVe+OFlHHGoaa54gEbG63Fo6Sg2iWoltp5yXYbXyXdD
6u5Iquvmcoi2XEhedfZpJauLM5e0IkmZJf86R5fZbaWT4d9AS77FI4y6fQjj/4QY8xdNiOofhUAM
hy1/8Rh026JLvgr01bg5RL2r+SFvIs+BRISfbYnUD+CbdR+m0CsW1MWklQ1QeFT+p+M6By+Fzwa+
NrxOD/BtvgicnIP/HSjc2rACjpFAz4TtEBFpf9WWlRhIbUBVMcTwEasoTACojeA2A0BgRU3cX4Yz
/yZAZgqNZagQJ5v8NeehAPqip1yKFh2nU0WkOs1lveGbXz7LYlkOwH7zXVDH2ReDmn9qnlL2DwgI
TfccBFGP2LpTSKxR0+sWXXXU1uEmaIoNpcXC0I4RgtXJJywekPlFWx1nTWxo5mpzwAQe3TmZA5a+
8Lj0B1Y64Zz9KTH0nZcyFsyNeL9vIiOdLz8L/nkJyVE6SbxjtwYuWuB83gRkaoIQTJdT28npnVff
/mdLuNnXZS3ItWbEq2eKJ1J46l2j2/qgmNgBvVy671WN6llHAwTJhUSIm2Lh8IicLj/XndR3eWHV
xQ9zgnGaJd2NCqVx1gTFMZbjArHM8e5FhtV5TlAcNXFdo5eR3rGKrnOSBK1kMEThMQeBKFPM+kVc
k1LmI89yKwt4mGTmmYsllF9hGspf3bfi0sSNOMAV5z10BBv2BXdKnzAQoj6D/6OAFvcNO0a/TSdk
+pAEVkegYHNpItZIu/ssg/a6/OAOrDc998++8OCwQzP8bcfZeaOnMttxcDBHlQvDEtIq6BHXJmBr
7MGu4yv2vzVRK1j+uvjd5fZiT9AAZnQaz3lPS8QxsarG04iNNsP/xCIMGaqhhPrnEZ9w12hYL/Fc
3+EyDzf1Yvo36RTeb1rXA2yaboAQX5ut1CVG/qjzsoc8x+Aew1b7o+KZEwdlx4ndEdp134HLaPwW
Cmo3HqXLcpwtypfqE+eni4PuBExofg8Muxblw7/uMsgCeTLg70DVs42mwEBkdwcg5GG9kSrs8I6v
7q1iWs88WYQkOgV4dOcS40kk3HXb0DGgrb7W6yknHYhtZ0EeHOP8RZvng6efDXculftbEyJ46+sB
4UpR0aMUHGCbfuJuqqca7bjXtMU5tyQirA4nG/emobtK3rIQkVYFKi9T6gemstxiLmtx7TG+tz5K
OCz60Y4EBdSGESc0/tS+xjbUt81w8HWanjzKzu+Usv7ZhPwTUncmLsstwJmOHVpYQTZPz9ZozwhW
oTdiG5rW4Qq7wypO9UT+54N0IcZhnlCmduIhqMt5j6oagRs7HTQ+Umy6Pg4/fGHEjV7C7JZnr99C
ueZnlCIWFEbTvAkPXAY9OISBPFlwKYd19RsVYf/gRwQZ7PzJQYCBIc07ui2OpNmUmGFX8Ufkkk32
qvWd24enII8egh6JxYC7b8v+JL9ztVZbCgP5AlT40ebosSEK3OYdlqF8goPXxYBQBqDLW1t5oL67
qjpgM9PvOoJzNK/MqojrPNIwIR0JqQoD6YCPiMbsISLSEA9vO8U7O0Y/PcXKOWGl+KQd6DfZMs7H
Zgr7zzBrPiqLa8RJ+REGklVvlRr+Qwzf8TEu07wzEp2aM4URYVsOgPcKw31p8RUXMfULGm75mKl2
ftaDf+VqeZsqDs6s3DIgBUPGyFWygao7cIFlJY4GGQ8eUYCiE2UFF+dU//W5+bfllAHAFrXmJU+X
hBBG6EuQUsMd++2ncsRb1KdIJ9mOiFNS0HqpqjtXM1bJYZrDG7BYE4iWQj1Tkptj7ZZosz1LeAjs
zydofZY43O61LxnTl3ODLDRIN0CoGiiQwD8sW8jbYI7FLruuh1nsIuW0jredunw5mGJ662zl4+nP
sq2/BP84xEAatVRJXWorcHpz/8YiMnuNG3VmnQbI0CfhWTjDucAIyB8sEVdB3OGdQWuxNOYhYMm4
a2X4Z66K/8pFEz0MBEy3cvnqyuG/kU6WEAUc9wJPLaSyctcueAAmax6kxLNP600l0KHexUpLcOTM
/dQikn/3hmsKne9nYGL4GW/YBMew/bsnYUVzVgzLbxtkrch/DD7BdT6PlJqX1hX9JoWByOACZrNo
imtwTF7+aTxm6GDwrjxf79eB6CN0YfA7la80Rr8FdcGmb9tL5aJWGbGyCOFewjHBKHSlXrLncJjL
jM8Rg0AGSvIt6ZPfPpYk7DB/nt3/W8vjbBO1iCzq1MvuVkk2cliRmBpds1V8OJ0IMQdva7L2Ky3M
SawuY/vYPZVB+Q8S/bwH93io+uqZ7LCrzaobNx48uJugQdTsCf4w1x92TEInhHz6wco+upHQZMoy
cPisvXa/Tj0YqLknk7J20x3Z0OA+qLPw9QiwbaIS5FDU9rbv0/kbTyfFPHrVm0xc0alN9OPqANe/
rvASrLPYOez0SoJ+5o40TC/+S7O+lTkogExbFAGYydNO/BeyYcYK5d6naf0ypM6vewW+oyD4Ws26
aQf5ZUbiSanXvnzKfEKaGeCVUn8w4DhBurwINM0ILAAzzo1+jDIN+K4GYhUNhT2QKEE5ScIh+SMM
fAYcIJDKSWNxVPQQpk78ZPJmmwOxIznD+YQ5ugd4hO/NA0FGhb+e6qZ1DubqVFht+jk7o721XGZw
WsKHIlvPuW+nbaMSjzKYiKLIb94YMWJD9Xwks0xYd8wM+NsmP3qMu3x68lf7Y+s6OV1XoncMoGF5
gJO7FX3l39f0Tt8BigZa3uKY10V+F2l1oh4nZndGHyBbQA0ShTdWBoiYkIHwTeTtBtgvt/fEskq5
MZ9me9t1LnPDhTNUtvi7I6d+CIf8vHI5kzNG7LLvx/8g0X/ma/fqJqzCGKvwmaYBATSe+hvVS3zk
+M3gqzlz8tQEJoRuqMPfoAsOLVXy0Yr1uRrDt9a0HZ1Nyv24tO4jrWH0haom/py87nPxRbmlhsNK
ZMePpG3abWoNSh63OCQsvBlV1SGe9xUvMb89/hXipHuj+6+CnvAjK6PpaK80UA2+4sAyGYu3+xwH
K8kuZdUcuoZAJSPT5yZs+70PeromE+Aak9eTCeMtu7WpnkyjmfhO1mGeMSECUOhP5/6/IRd3Olbd
ZpAZkRUjYLLcZdhZk0ZZLU/Qj5DZjdkpdJxXl2siWexPpxhxNrwH+7hmGA1krFvvjGhJHq2qU0OW
Dt6WwVyY6k33Vor8MKTSISzROPdUwOhcGYN2+2Ey/o/WI7eeRcIXpczgCZwrKD/8ND8nJXSadCr/
mqBX+xw19tbz8z+uwh1RscgItF43VnR7+HEfnoz3YkgS1H9Vcgq9suJh2gT+Red4e6KV2k3nJMGJ
Xxu4vl476BAOo4mnkL7+tloVkVXajT3cNmMYYBqaR2RNVxFBmOQXW6cE++mhLC7YOBRRnMGIdah3
vklV755jN+FYSryofViXlaFAhROUVsQCkbXso6eijP9qnuc/Qj/DzRQ07ZssWfHhDVqfHTXYpwVk
8V0ftMTGdh2uRz0lAsfZhEMliSJ1yRQAFRMk02aKg+HgOixd6aScE9D16SawQBsZwWPSSByOer+K
wOHgyAwXd+0RQjTz32D0qPNCTrC15/2eJoWhSRfy4ujO/cpmpPg5T/sgzCoga9SCF3FF0PDoSNXc
Zd0SIqYv6le9FthP+AB+kiEr92xQpkNdO8klGpdl37aYTZBKVK+6Hz+Kwg1LSsKS+AUscJfeqZJj
nXXNlt96i6/2McsJEhJrAAitWjhYGQHrNwIzuJ7Zur8SqVSSB+SQbhIDxKgdLrsRpsxtLiA8tFJ9
ZbTfN2mDZ4z3700CdqZXcf+so2YspPn0PYMRWeVQf/sxPs8E8AID6RGBdqJJSOlJ1I5JzviNEBla
jFfxNg6F+2cKy3G3jCQJm643fyIxkyuDVubA5jC6q2f/G4LCf75T1KeaXdGuyVhNRC7IlCJYHyfL
NGUqcT0uWl5d3E3J+Tef/KpsfqEOJscy8f6tpisuBR4w1MlJ8eSSy3m0I2YkgY9lJ6+sCgIS4Ck5
rga2F2jWB8j61qFDYl9FL7x1x6RnkpLKGEUPD3IvnQ7CDsqQfo4D9C2jfki8Gqo/aaXHggSQYxPx
TpXY9XEKxl+unT+w+T3FGek3fbLCxWdJetdUkBY71tVPeFvymyqc+ru4wTFnMp9HE/TQEdsQGKYz
hAcQXv6r22CoNzn91sKueq11e/AYOWzHAk4JSrmD25M3EBXZW2TWjIuHttSbwupQsvSr4DuVyFKh
7DN7ZU0LtrZFmpxYRBRqafv3zqc/SWmyv+YgQwmOp3XrQzhjPCOjjaPhPjdxKrc9kwX+P5F1h3GQ
fVZTNJ/6jkyqiO0C50qWHkFKsDYPKTSj2SgYrQv9khOlNNbrSsByfY3ySb3jNOUdNoF8OA7l3O6K
ehb/xsH2W0Zsr1WtViKa4kttMqL0DAps/hKwHH7I7N1Jv1XToTgsM/W+TLghEAz2/zmpvgYmNPl4
6/qiwzC/cGBUetzRgFevlgXYVrLeehW+GC5xNC2sfj0Yc1kWPKp6YEXHSfZLZfY6+n56iALmI0Ol
MTQlBK6kNYATNC0WiS5WzXzUw5Hmh3G3zOOdRs6TH/tljJ9apf+VU/mV6jxLyNBsoP0yUKbRXmvy
J6x3ERPa4rBOBwas8WUtR8jjXvA7dLC17MiKPBZIS9ea+Ri2czTavFVHYRfLdyCebTB9zE6EWXrt
F7zYAusKjJg9esrhEPX+zoSt8w5glncM7ep/jfGio9DNS1OTKwS2EsOGR2hrvAx25zrtO/lfCU0b
X2Q/csM1S4C/3wU6Pvd6PCe8cscYuzqZKxQ11wjtmODOPmSCFrohshEmOCNlArZvtGBpdRJ+8l9W
wuweWKd2KKluVY8rprUQHpYEPA1GVPeskxzXCKsX6w7hVgd+sC9R4ixLuidu4CeW6lt48FkM6SvG
DbBTggElIGmcwReMWtBvjZ+h4tUspfhLNgtvZ3+e8x7LJ2ai+Srf9frn/9tapohrv2kxSH9486Ho
5HleMqA/NdDa8mjxwlp1bOCQ6Bf+8BuHH8G9Bsu6D7qI9zF2tbS9X3ABjuGFlSXYeIxDFR5xbOYw
CsLSbM3wy9L4GNFztjNnDLOOKeDbbj8Xeql0H9q7meoYi1g/lh+FeCpWsq3G13JiXX/vjX9j/77U
vBaI11n5ILysT4STYU1Gek+mtZf+oJHd+JKsQUJBXDK7sh50CTDNwNT33vprpYfaEubtqIFBbW0n
DxXmkya7mLbCivptYLW5PoHDydkn2RvfNu0XjdXM75EnZNoE9uSp+bvMJrq25b5xIR4udQ7QsqXE
T4Haxga1O4LYZ2j5u1rxDwxqD+mFWiAEi/GpbMActngsTXYP3s+9lX7Wbu11vxQoxmiVBsxSsElO
mO5PQbGviM6MTZ1zFs/TAe3fvcWz0JIszwIHgQ0a135g/y52/jVbNWib20KAa0vC4a8nj24d4HY0
2BtER8nXpMsLOaqPxqtesuF6LA1/QoZSTcG/ZgEzgjgUfDokghK2H4ceopH/esV3NshgP4JxnKf2
StViFzgAyowZXg1p9dSszb5enL1KX7Gw0RUtj+2CrKZ1nHbjGOrh638YpeIcZv5d3kZ/E+N9BFmt
bgd3ijc281cIte+KteqADdYk61uVf5p+OCmBBTjzS3wrbowfD3kCkbpxk+xmnbCik1BmeXNVTPdZ
yc9l8dhKw8ldVXPMA7kPrjBF0LI5AjVUJeFyV+Kg9FJxsjw95oLF7RBQp2czcQ+XBr6NlPMFO2C0
xY2KoWppnwmhx1p7dZdIzc1bJQcT4mibimM0Qw01eCXWTJBCsn5ES3eZr6FY0XdAgxJ0+t+Ewa2o
cGHpnByUfDmnc5ESyVhvoqXVCBuvIgzpmE0t7E5o+qWun+dD2Suzd4V58srvWGZ8WwqRbwwcmBdA
IlK99WaS0B18rN7yX4cT16l7ihkF+ZAxHGlisTfu8b4/DMUV5F3/TWf1PoZ89uuV6lVE9l7GGfNv
f24Iy13OHuc00awNetwaRJg1L4WMt/MVKYAQh/eyOWcxUfGpBFkynlIL1nQd78yaHFwYLHOSH0Os
59O10xcDqZk+hso5eO9i5iD1fOVTeMuxIRGp6vSTJkdp6tpXEc83A2LiWl+THnDwCb3Nl/ov9TVX
sj8S+SAeVEw+T43UoBieIsyBUVa8enEJNCx7bteV4nv9MZP4y6waXF1zQZx7b7Ly6NXjR9P33J8N
wR8m3ZtMfCKP+MjRbCXJyGVRV3triYmz/luj4sdA6M9w8L5aYg9a0Ptu9m6B8BRRdmBRi3F7fA8C
QnTj9D6FWdpX8gVZHyBFIJWK70wNQC19VHnOq/YZhsyYT1joL1hBowxTlhArompA6DI9A5jdlAgr
OY/fo+o7G+Y/YQrk3I7B24rKxict4mac+3tb27dECe7T4A154Htq4SrUxN2VDMIaNP0N2Q6lQKoW
JMPfSmDKqssvJ7UXpBeUDsxSX61MNyMsmZH48sKuKMM8yraqHj5gNhxLdzwGY/YeN90OLi07WlTp
uZlwcAP1J0QkDRV4ClybgCesFzEGeXRJgLyxuM0LPI/+1W6IJIEmHRV/i545wn/0qlkF7QPGefsy
zF+lqW5L8L1OhOs7qliniUy/SIP10pEWNzyzsgqmKiRhmku8Ll7dP4JqucwqPYii/iwXj4uyWL9G
2Q2bBhV/1pht6P8DuD26cgex/zcZBUjG64ueqBND4W6TtFi/TPBNuDp30fybteK5zpl/jBUVerj+
GpA8puQ7LDBq4V37UziME1BU30xgM1MRfc7S3RbodWS7TjdM4D8nHKyrqh+ieElujYYzPhf5p2f1
s8I8WIfPjEjwLDlv1hDHmhP2U2WYk4h5sl7GBw0VWcVbX8lzS0ipgKLTID+ZwuzQkzYhcDnURXkX
OQBlEvehyePf66+OIv6G0fMmTbDOdOpsCpJjhVuhrTIBXyQYqM5r7mp3/RMuGhGVBugumwt78289
xve9XPZh8k92K3va1rZHd8GYYaajERMi2NE+FCkDcKYR9+in3k2mgss0Jg1tfU46dlweA6NZDbTL
uayS8tBPnIwlB8BsV4JoQbF1yueoDB+Ux0EcVoF5tHP8Mk79y5gW9yCdfrkRD6wmQRoyfecEt079
QvPxTfrzW5GWv2Oyfoe1AQbJ6GOXjBVZmYNGhYBi5obiFkhSfyrYvI062CGi2nbdNRqh/8jT4cnn
HAfE/MFk4j3s52wXZS27teboNlHDuFq95awJ+0xeajqKF8dPVtJOSNBs2/8c3DyoGfZJ7+18ttQb
bcYVQ67zVkuKubyGqFZqLBxx7qe7MqKUFcU/ZgTPrb8wEQg5mE3Sr7gV/OfatD9pQARXCgLU55h0
r4LorBwAnpdQysvFOcuORJMmb18xnX3UTmB2YtDPtd++y2WxJ9XC8OuqDkwQl//WZ46/zaFm4COG
AOiNCnoYIzLkCiuAJzFe6B93wEag1cAf9xFmc9jspfb2s6zOQ0zPk4YWQWzdfLJ45eWO/JfFD19a
D5O6k0XnIVufwpyyQZJUKNqHvCNtZWofo659HyCSZUDc4iYnK8nWZ995Hgk9A5zN/Nm7a5mXVln7
lITjt1QVtYjPhAhZC0DJhIA9ZqKFEslpwJs8jcNGVcuhKgCuZQmXY2LFf7pNXrLMExBRomU3cELu
aNaO1FSPtph+ap4PbTpJdF4Zbex1mk6G1YeLt691gLMaWe7m+NogthLVk0EJzQyRwVN9Lvr2tevs
baRcrOQFgfDoN7rnpAFCF4BoT9ayuNIrttomLwMf/02kzauj+WI9S3RsOIHIDfN/pYaGkcd3zOiX
PXbzO+TBV/ryoUIL7gfhT+XZ70GvOPYW9MXk+7x6fvlo6/Gt9bp3SUIKqAc8W4CMneyPWblnech4
t9bjSMaLalnEeitGeoUNs+n/xAO5AUVaEwU3uvVdGpbxdpo0GUkY826KBg6XZXiyiSwZVtL2L7Zw
SYw2nC/bYJCU4dgcFfooPqP7yVs5pmI23RfjIhnYhF26cj9Qpj9LgOZqzx6ORtdCuwm2lS9mQePU
QaBuUJjFeCPWnFi2mge2aXqneZ+IrryrxyFiaCCnwFP7YRhXGFw6gEM+yHyoEfU7ebj3dWdxjWSB
W4k9ow68uSYQZf6d8cAijqiKC20oyZT+4P/J9+9ZJ+dBEOPfxFd15RwIhigYTiryg9wVNR9OrL5B
2QAsi+Ga1YB9l4EwF9snfXfI9ShROuamgSidGhzdM21/5oT1pWNRgUalM5eyLZ9cmv6FqIgall02
Z9N9MsfOU90qgtvLPMD6lWQpSF0oUQtyw70XPg8Zu6RwNw7KV3uMtry9WYyY+jbTsZff8YzL4WyA
VX3kgRvyCWg0bduGcW+1sf3cqxPGhaE8+SLPHkaQUzhkB4TprpmgDKth4dzgloE30pq/tQoTvR9E
1qe7IsiKnRqrf+S/A5NZ2sI996Ofik2LLHzreon8W/qu9xf3hz2IcYVzQYM/ksoZLFCtZ69QF36S
4OTmhSLr21QPS6FBuGoT8cIwx2b+3PGuQAmLGxKfgygkiwWtdQahNoyL4EjBh59nWJIHlOzcs9hU
7TNyh+i57K7MvSaJzWOdyUBsYpr8V1WGuKDQSeAmE55PpTKW/AFe1ITUog7K1sb1cwV6NGUJO9YS
87/vhemDGKVDuO48q0tZp+UfbBH9b+As3CwyZ5NXCO7LW+KuQckMoVsfpth61cFhtNveSlLSzGVo
Ep+5L2GUzmlGKHD1tWUNF3UUjM8DqveLMbINsdgrdmXIxmjNscR1G+H46ESFTtrjMuXpqbBLLbf8
qIU5YABznrRqI7lBuC1/85bh0ZXRCCQM1hI30SJrB2zHOrm/szci1fHEQhp4EC4Gi1NGs+AVCfir
jE2n3VWTyC8xQ/H73qjhOViHDN+M68jm3OseyU/IIFkefGT8pLp3DuIjhjczpv9Fh7vWES2wYVcV
PgUM2usYybX3zUPtZyTMqTPh7UNRELJA6O9asXQPkKnFS5p6gHaxGZZo0LBPEEPKqO9cqXAoN3Kd
2uUBkjza3r5M2PdWk7yyubx52Neun9AXqxS48eK3lqRs/k6w3WMQfwHr91/xFLHD94eSfA/phXO3
M8oFB1KbKT6WygILa9hfE48693SHQw6WQifFh6kyxhvlQFSnkqFxkEUHK/B/1KPpZghyFsToflG1
EJONQBshbHXO2VuCqPQcJkmVCPu/iW6YZdRIjOuNr+heRQTaJC8JQCBR2ROfWasjtJedjFm1+MOc
flC1MwHEQCXJcEuC8sRxjb7e0z0VQ4x8AStsEPOMBSruWz+1OSE4Mqk/hiVeIW2Wjj1FIcu6mzmP
GGvILs9gU/tZ8ViKNvuoUhOuzLXGvgaCJ+y68cslgnbroTFhhzlNDoECfIjwIWhT9I2NcwpVE5YR
O7Z88O6jauze3Nio33zxe6DKwkpmZvEIgZnIaPSoXiF7dzcxs9t7S+KsB9ZXklkR0edgA+cXzzAT
EeWqHsfJq+8jVHE/HncAkaL9APyhyCLgVagZ95peQ9yyoLTbwLLI2QLKY2Pk+kv9kdF2e7fJJFhM
Y9gtn60yw7xFS95/LcZTnGF5AGcvjVM88Jiu8DdzajAFYpmyLoTeLEyPON4rtaFvcC9LN7rfKZKQ
S2b79G1aNMs4msOY/4aNrl0Gn1S0MSMNBLvOhUX0qHMYr2VXF7fSqKrddq6X+hu2TV3E/gHPtzsr
cZFFDQMqLwTuyma6GhWStitOQxhB2mj8Qv6uiY8hbkRf6R6TDPXHxvfBhc6oVIZbGTmMm9vIXEdU
oer349IoyFhGfVZ5S7YeW/73JKEhxCRM3UEP2pHU7GhkdmPDSKrop4y6ohUuAT7C885F0rWMCcq4
fmVJjXNAJFCjbhczYjPMF8AYC2Blce6HTpE+FBG4UxROBqgHyHwQCNU8k6nWf9dNAfa+8pdy2Qo4
kI/DQMDEjROXDuzBGK59joYLGUjo/4+j89huHNei6BdxLTCDUytLDrLlWBMu213FAEaA+evf5pv0
pLu6bIkEbjhnHxjBnkfiu45a970YYrRcs2ZbeuelERGEOhnp8aAotLT0Lew+e7aKPXZkkFXS5+LN
LSHzC9qw+ivEYMknEQpAxFPsYhnHoNjumZIHwaZp8/a2WIzu9wnnFuObFefLcU8Maq+biUiSJSuu
q3GjuhtCctnu4oR8tX2Xs+G+Et5tXcXQFNGOj2ANbhErviX0i+ArsQk6uk4shbD1Cg47ZMMQlBiU
aTd6doaG56lh+Hak2KywzI+ukHdOgBGZ/YFQL4KThk3r5JRMW5yWr1TzSNwpBMbjhnEq3u6KFBp+
tTEiwk2kgSz57av5pcmt/Bufe3pspA0zEpHtsIlxgOCEELQxXw4X6R9ZhEzdGvpqgkwpWJ5TSxnW
iMUQoXcdrP6FVbUiIaqPSGdOPdw6y5RD4nKmPmZ92nkPIHCjb89qh6cZqxjasLph2JKm4GM2Qdc4
0QoMLuCg6AHgRC8Sp0RwWvd4ur0uGcBK1C01qxcLlr9hPQOncFPnXFrKYiQRSPnl5Wz+N3Yd4cHr
VR9zwjeWfjPBKsaubcd7ZEJsAwDuMUHjiRxIMVB17FwLlZQAjP1MP2WVoXdnq8B6wuiOL6gH7Ia5
fdKoUWq7SNpNJKPgRXhV/x072ZoTQGyo3igOqHdwA1n53guFxFAJzwo5R5fqbWLI9aqrkCBKO21o
0heXDjaWcGccdmnTVZlSgycwwAd2E/4t54jEx74UjLMBalgZtuI2itfuvg0fNbZuYqhdj/TKkcSJ
nSij/jx6aEJfuIiSEQ2mkJAPK1SqJKCHfo6kcWpZocHZu3my5CmBlEIYfDIUOTWnGjRch5ZsV7p8
xOh5KKpzyh1LsQo7I7zK3iv4t22a5h+B7xMRVCCHmO5sK4RMxb2pYP3x2AvEYIL9RIXvq9iSWWmR
LlAVOaLuAbnmpQtQeQU6MdFr69ZrHGE1xhlCh5q9UBswtb8ySq1K0F19+xH5kh5sKj1aCc6Zut1P
7pC7QETYonMuKzLNOyQja0JqesuqIECxk5GN185+4pyapAvnM79hAMbTJIxXRraDqBcwZhOZlgrU
CobkHErMaCZFzwWgwvqHxiLIlPyuzVT8artzybNoc6xnyoudFxbHxHsqwS4+4ER+Sk3P17A02Ug+
Cl+EJEooAqRU+dp+s+s2elSzFfw1np8/dH0PBiKCOAqGR9eztW8gxtQbq3dlsBtD5bTffVIVho/U
5KdmQEvtYS7dRbPNRsAJ5VdWpMtjjLLkQ04if2t8atMW49GpayIHcwdnZuCmTxH7vi3LXHs/tvEA
+8dg0JhlQUhn7OztgX7MzgguW8bw2mjdPRm6fM+ZrhFRXVaQHel92HAg+EIv8YHjCnE2GoUdK9N3
xG7E6RhwUpjJaPgpldfEueSZAccZ6VCw76q43oYqK/45k403ZxPrggmIzx4s3Tul5bF7aHV3DqY2
/5tlMeKjWjdEbCFddYE+Qn9RZNTT0fmbGlsNu5Iwnf5mpdTqORBT+C9NdXRNcR49r67Xcme7utPH
tHTi6lhN+d6p/h/oEQIRwsyJ7RGvGukF8j8F2CvssseygXOvc9hQWYvDhCePTqt2YwQhDHYEsFA/
w4S2ZPkPfqXvHC70geaJ5aUd/xbW3JMsB8QnGFYyMprbsZ7+os1hZgaYoWCpwRb/JWi8HfaudA8Z
ATdHNNAfdt8Kai12f2Y86PDANo3vKd/gFoW0e7RSltlVbsBSgXPZTlbzM2bBkxvFLAwwoTh0JFvL
g1vcerbaDgHGItLnP6BSrpMQRFIhi3BlFbtchS+owe8nPS5H34VJEjfjMx73n6xK3lBH3juJCg5W
ldhHnjxMzagBQyJ4mnx5noEo75jQvszo8/0FvFJYdMcxATfYx84NLMQ1Bbm1FMWvJ5PXuIBcNvBg
ZSlpiVbqrOYGJkdZ9lz2zPnD2v3jKBvJRAWKCcZHQNcZjPWDhyI9k9nNKpZ9rc1DvoqeR+ynEeGM
LVpsFGF2fxxcb+8HM1EeYXMlf4Ggpe6aWLDcLcLGsnn57CZzhokIkHE6ohBbwTDvVGv4BHDr8C42
90XUMONlljnYEzIqMoFYY1j7qUSS0hiW6dNI6Rgj0tJQkjJAIzIwryoc3rtJNxs3LYj7MGK/dOPF
FCT+SmMgckfpzsJnFZYE2uWm4j4Jb66mfI7o7FkYXkI3QgG9nBAnk9uNx2SPRASx3DgXXM/S3vUp
sxArySU4pMglGTC5CPIU75Q7X0ztHsOaIRISg5KI1eihbMKe4LIRqvC0ik5TO6LuQ3joNjIknxjp
uOmTjzqJV4NmC2VOTNC4VJUh46bDrjiXNoHXQWyKXxBus0Squz/o68kXqbA7hwnz8SlURx2M1TZX
ULutEp3LlPYviKhYdozJkx2U+2mZ76yIgQ0l62lEcLZhwaW/XSK2QsZfjE+IenPqngtUtPEhhJ3w
WRs0Bp0nmaxihmKnyVuQbmdXzrtxIM4nXadgRFNV1L9YTL9k7O5SfyS2zMj3uLTuCSRgN+QU94my
8Z21D33qv/bewpDT+xZFu13c6tGm2rMMuLWIh3cK03+dPTAh7J8Z07Ae9B75Ej7AYZyH3Nj7xRDB
UA07G2qisv/PTtPuLnK551vt/2DdYpm6HNoy+faVeuV52urFeW/yHAIcq/P9ELcomVLFlJ2DpGkH
KrVo9eovRKLmFW49tUYJz68WywnpSUYtHb4qC0lQpjdgD3jIkxk4s4Up1Q8e7WZ5aIOex5jHxO4Q
OFvWcNUI7lADz3d243x1rfyKSvGzrDYNMwN4YNz6VcXiRn17gGJKE2obn3FIBPUPfi3QcHmwvfKl
78N5q1FZM2JiWlSueZpuZt8cqyf4xMFqUgWfNY3EEVsdC8x1l8W8VNq587TKK1EGvmLiIeoW4SGs
GEbXPMFdTqpFAWWmEe7DOpc304AiXnTXsmXeEngEEMgJv06djxgHIBat3/dRW4SIYCrk7+DMQGQW
AkxI71HdMd/0+Xr0e0QgVd//JMbcL2UMOjY9xENEiIXrAnyzuZ/yDIoN3jEys5bRwA+NWcXBx8ja
LtiJWX44AXND7VFfNHq2/ytsgo4jXxfnJi6uOMVPAOcYXs1rsV0UW7wCyHXMnnSnNQq4PXaUXJD9
o/sehiZuuq2XyFOa/vOW5hH34g4OwLESxT+iRdlv9Ba2fvY4hnTabGE8m2hOGrhYvAYpyd8xq1YV
TfBRo66+xtm0bz35jyjYY49P5tB0I0Nng39rEQ6pR2Uu+dCCaVPOzWls2ydvrF+zjgC8yiUna5zT
6oDJnOwq4GobWthxb7vhqS2BazYuEjtNTBhTbPVFb0gJ0JPdnEf5aeh/g8DaDklxtBmyoDf6z7Ot
07i0bG1rOidCmzGjMG7P9EE67sL137QENoCQwMmJPcVsZTZwSBbiaCXtzhVQgzuKkXDItmwImo0v
fRqnkJ1ipZcHNac3expuDeszSThCjVN4063hg/htwTlVW29Iuk2Mt8p2S5iYqJ48+78upD9jKoUe
FKBnITc5Huqe8lOa+U8I9plEG+CUVbAfp+VBZ3pXKv1/Hcboj4zHThyVp8kQgk4Vz2ivJt6MiLtY
PY+h/mLdfq2qAlc4cW1th96MzQtynysg/T1v9JdrA6Gfuh+JE9LClTGUZB/hGW+L8qf19KaX7lFw
UHVJ9JCSaESPjOh8esKTfsB/v7ND++JBf2qnYDeE2QkHMegYwQHMB2rEpe2gzyJyeJ/jdMc04CEb
OO0mCH4Y7/+OfnelJbu3feeEE5RgqNxiIG49DEH2RDAWEWzlXuGfYZIyeuRL9dsJjKmFuaKYDOdj
wVmoLym/2jaU1btjJdfYZK8u68QxuXZxty1SVSIUYSePXPdtqmx+tgGNbTxTHd81UwldIq3ZHrqg
avfj0B6nhYWDDtk6cqNSKcXTSyUCJKTAEdnqEU9U/0GRR/2SXWUXMnO1xesC5IL4NtcCRDbkN9fG
VFZL980gIeOxTuA7A4ub/NLay8L6VVP7Lqzxs2nB5ZqKFaWXvtY277OITwm++m2XUx8azisrrWnB
B59HkrzUTVoK9HXDOn+kdoFRZuE+KDGlU3xBOepgujZCH52xRAmlGdPZRHtMXfMJXH/gw57UIQjx
CfVd+hbP4XLsq2reU0nk5NGgIINCYF2Io7zVoTwDGmJ3PISX1XALNGmaDpzQ4zldKUtOiJSRAAMG
orzpG2WbYjNp596NohAwJAXXVPvErw09lizl/sQ9HLdohNMHBjmmsGBU68zqmSk/InVocTRgeCUc
grP9lsrdFi4IL29hoyszwqiTkCBGwrvjLVrtQ668f7ZyYUL58CSABtOexdVv4r/PQfoYZEgi+uQC
HI1ca9m+mhK1ylK+hXnw2hg8KENZ/EHkOH7EDm0FaAC0b8MNy82GHchjEiwEu5XdW+GkN1NThyTw
Kwr8PPacv41VBfU17f+VAleZ65OKFqSpejQ2i8EF4eUjtIALjJMXokXvTUpRjbv3G2TeTIYpRdwg
2giAaEdFVbKiD1vJR15+5gHOaHhFO6WDG+PKGn5vRnHZU6jEmCfwCuZvE8/t1unoYauFXGwX3O8/
r6UicPr6Newoflxoegc6i+aundkFaxkSNxz3EdxX8F+4Y/Nzn/KM6J6nGtvwzsEqF3kYteLFdKQO
J/Kt8+BClYtghm8hRgi6//tKDX4B7MF77VvFGzsGixQf2zladaQPxBgjcaU+FNM2gJa5DSLd7VMR
ygNmu+XEODFmNZaEx6UFuOg3LnZ+yIHoXOVDHofLjlEV3Ydvmk2Wu8/41hWnZAFjt8ahlsS9DY0x
38Y2btyg2K21DprrbcvbzJiddK4sDdiLZtCnMfuNW7tjoCN5ySXOqx0T/ngLDeZNYFveLjF3Oc3O
eOitCQRPhAU86a3+OpaBh9XQ7wn/8rMZYF/AGtJCQGaBVz6kpuhPTg0hwnPVuNMF1WjrIS7JkAU4
LHn9MCSIy0NXVA5PEQZjg9t/02fTtElIN6w1y9q4ItXdZo3f15AskKXu0dVspYG9w5cEaO8la8ee
9oGRZVkGz14+FZAB1efgILbQuZdtxZp4UwOOZobZ7mI/fu48tuuqKu8t9ho7o8JX5aJ4G0qmJ5ZJ
uFeWls3zYgeHED3Nb5XzydRL/WeC94bK9lxFAmrrzC+Gp20cRpchaXyjTXiSg8d0iHlPitcHQ8bT
Yt4TpsT4PNB6jgOdDNI5xsRqsQBgpxM59xDrjII83xfffcYL3sUxapnCHBevOgw0OFaIoB2SXLW1
LWLlMXQinO/d5FQMmmXACrtVqCe0YLnNf443EQ5YicS5ZFLKRQq61OuYSMRJlRH6oxjD9oQ7lTN2
ojs2nfDHoBiSbOneK0bSd5rLzXEiahYoOmRqiMcaeSLd/N86nEGnh7namYhtZAGkB3jV55j0Bxav
d8pBjzhRhsMYQL45OhDSOVU4pBzyaqzhdxbzHxhOz2SuPIkZ+awox+fY7i7tzIixENHJdHBIC8Hx
Apo2zsNdNb2l42Nn3J0PKlmn1iEAacr4D9pDuRsBHbR8HCkzhjJWZ/ZNW+X5RCnYVy8ZrhWL23O3
/kR9ON1MPJ0J4bB5MWqbfVYr7osZ3mNPQGDuj+cgJh4aUz/FiTRMP5KnsSDdowr6ZzH73SGOWLRb
FISsNH24qVm2HYzAiEOZvrGgbY8jdqJqCIBLSqaeZcf3jaX/kaDCFNuMJTcEi/ANT9z0NSLdo2cF
KJFXt8ug42oPNPoVv2L0k2Na6Q0r6wCnufE+Z5xN0wBcqIx4BzkU1NbiHroPsOPlie8dEY8/ktRZ
sA0wBGM23dFHRlW07QPM/i0ZERBVguj8//bUtA85D+FOeFjKVG2T7pIQ2mVr18bAQnizE7Jsnzr9
E40z0QCFHMen3kyG8wEbOHcq4U81SqGjZvO681BHrmxBHyQ7DQXnAwP2dHit2VQc5WgRCTISgwvi
5NcfYEKalToWE4EKKQeCBPdeVJTHuAYHP3jlBStS14XHtC4fhdT8D+KrnxHfHvnpSWTa2xeql+cs
7J8m4JIyGS/sU/xNmxfvvb16wX0Swcvse3Jq/ePEoTiprDnHMGDgtLdHbtsrAxDkxgORuYZLAq+q
ttU95y0bBdJJ4yZZGx0gPYlY3YrZRMuZIgFEuLfJKkbrs+JTcIbuNqM9wsjMQisDrsXQbWeQ3aJd
3i7pYo5NGO0UCHvEtx3gA/XBvdOQ5dPy1wfKIsDV/kznsL+MYAZgzxi9GSpuj1SLq56sc2HTSXdx
+gv/I32mNXux4uXGJhjjS7XtIaSH3XKPLv6f6DLMESSGg/OwDBdbRSe1t1gnsQdIPwXHyU56+l6u
4UrOGJKoZjKWiEbmOUFaNqLvYob+mqbJcVRIGRskF/HMujdIQfYh4n4Cv+cwC028I745+NLJtGxb
qZ9bVpJ3o1MdI5izkypJemqjJ4zXh3BGwJR5YXhhFAcX0Ge1OAtmC/V030n57c/dqwM8aiMs+WrW
4KESMkEDmT6OXNgzVnKwqcHJcPxk2vmPYdOVTL4rG/t2g0Bw08loTQ0gKILX5NKE0rkDn3kpi+l1
QvO8AiVeLad4CoAq3iGieLN7HATMXndBxr7V66ybwk/DsKffKRhpoM9DXhtDj1O9SXdko5ztWQ/t
ZojcYfi76g3w46LBze9CMhlEkt+CPrlOMZQAEx/bNL810XgTyjwQxXYJquJCRskX7RB63Y4mZmAg
WdX454cWAS+4lxCHDyigVf69Q0T5KOV8nnmnGpSIeJh7RDva9wmpatO3qej3S04suQBbFawOZX+2
LySybdcguwkCEqI0+x7NPCVrzDfMHJzkVgMuvq1z2vbyd5Qs2N3gbz8QSmGD49jIiMsJs6t6CkfE
uUak/6aWq9PRfMhEmnu7uoLshnrbmwLMme4dVqXnORuOJgAhL4EByOkIio5heX12MnQeiO+bgKgo
XOa60PyB1QuskdjwKLCyml+1ExzljL/BSoq91PjKBkYI/GN5pjN88EL3nSg9cPtcNzSX41uNERdA
gX0tkuXBW0CS54vErdy+Z1G/t6yViNR+LbX3X1gYDTIXMYwpbTIVdUEtPGAw8D7YA1/LBD7GNNA8
lEOCARnhuDPoQ5UTIF8jDdnmuXePo+ivzOwP/BBrXIl3STy2TMmADbcgJQDWLAwB98G2s59gnA7G
zFQc/mNky20EUxj9iEe/7WDbcBh3ipFGPvL+S7gBDOZxysFdMoWXkOYMBtInAgwyoeU95pjHXr9m
ifin1UDYvB2eXbvdD1EITyTC+MHIMFqo/Ze4RqxMFqjjU8GMgI7KfeC626Fx37yaonHGm3rn0Jek
SfE7zirelBIDI1GtW+Pw5x33aXQ9lKe+HW8aZmpA0NZ3uCaB18+IHsyd/gHv/W8gif7ANzoVb7PI
9gYsQk/+a1vmV4YU+zarroS+PAQJ34a/bjLhxnJh7iF5/8tU9FAtMwyJqdh1qPE35HPA5gBmGkRb
loKXNpaYnRkE244PRKYV7OXQw00OZuaohYwzut/oJO/x91HqVT7POJypyxKvoxNt5L1fwnTqmRsd
kqKVe71wtsSSzkdmibMVI48Sg7iSwR+fcXeXdvIBovKnHvyHEGNyxuDc0vljHcA+8//ODhkYUQXo
jADJMjZHBD3UpE1+wlSOl7m1jjEqh42RwVsv1+/Zn9CvuhQIyWxdmFwcePrwfhRyV0HjUA2BtxWW
ndoh668nfaMp9m2MSLEr4fBFZD/N0a8a+p3P9mOUYsPP/zZ4QB1TkM+IvK+DjaM2FO57xZSIqEN1
MmPyo7X/7JbdL/avCf0Co9fA0q+TpR4Wl7s09z8RFLUbPoittTpiBnL1WEYMLKeXnTfhz3QY7uA9
C5bxzRSf2rhgUdYmtb+XtcF/GZ9sG4cffqKtKKn+heeGD16USlDpQ04MoA8W0SHY04cY2et5PEbe
VG7ZtnEwDYJxZR94O1Ol3IvogrZBIvU2G713+Ir5rlqG4Ihzi7wFqEdbabkPvOT3xrTtzknzR9/K
0Ug05MNHZDdkNQlPXcvV0UHy5uR2JU8PLBooHOikcEQ25ywIfttEwcknXIbqB/fNMtMKcx8vvnWY
yIsocdCMDB0znNXEdDXUo6Opj5DS6L5iVx+DQh7UuMLY2W1tCTRkWKFT4OJOZx2EW3wliFg9tsVc
7SyaSh5gq2M3wOaUibq51n5N2G3tvGUeBmabCe1CEp2mqbhrFmiPhUPlrCoMnlS2d74YUqbiA3Bz
yk9rHayU9cOCNvit97kPWq99zfLhpY4hfVRx9wsj6pl9NzGOSQVdrlh4PxTpj52dk44xqssATG0T
BOPRKhFhuqVsd60a3zs1PcnKZ71l9d2xX3NvYg33HsJEyiSqTs/sHK17drzObVL0Rx07gyL6csc3
zK2gZpki7DzX/mwQg1nNnD9GpBXwQjV/0jImk8jCqpTAuWqyEI0ea7pnkLbLttdgC5wmL+5ZHDNg
nrMc0Tmht6kBON0T9L0b7BjEglh7hGZ8dZL0qhhN1oM5tcglfmFAfMX+GH4yvj/pyj/HRL3NIxAs
KP6lxvmJeD4aGJgg9VfsHqogZJaGooPUPTQ6e5KTD12NnDfeijou9wJ4HqkZLdsehrxIf8KaPqsa
oTjDfNoYfzq6YfWVFi7oxCnhnZzIMGytdmMI3oKOuHEH526AF31HuXYCbT7uZJByEQHAP83oa0Ac
gB5UixticQTZMoWcF2GBYtmz9y4KsjCOYauTOtUAqY09dREdhlPMyLtp4kGZ0EHFUwV8IqRIqg5h
uezz8i+OoLusgQc/ruWyQLdRA2wg2/iIlHVhNcUucBbyZ7ajbhOBft+KzkkfBIrW53jwnINTquUQ
gx/c9Gr6NbX/ZSXDcgGBfZLV8JTVw30+BC92NRSYGdV/nsmvo5SGvnrEGNPLb1C+/3xZ3BN3Ripl
iXrY05a8Gwbv6hHBEBCadZrcYO2kyFrUhH3M7eicAWGB2Zy7z1zN+8gdxL1n5seuRruV8pGBQLzk
Q4n3T8M3yfApC/HJ/PXko8Ih1gOdXo+lkZfBJ4vDg7JZYxdGnZEhNN+gLbfvjGzfV0BsBQxC4cPu
YkK8s7zFgP2j/eW3qM1biC1Oz2ico69wmg9N6z91OvjGNfQYlOgoZFtB3hocIuMGKtY8LpsPVqEl
rykiABua6iN+HbnxsHLvHIWMuU4JMm/pmZ1O84UrWsqs1C9dqoDtZuJUxc25BGm8IzMdC7n+O1F4
CqBIhyIH/x8jC7Pgum6SwX3SgF6dkL4AzR5DsJhEQZAxC4EynTEP0krK54aYdFanZMvQ/uucROKK
V7PpXhUTlrzblRa07LB67Dnpm3VLw2E3V89xAvIwxm+Rzmfgt/tycMiZqxKifIbjkFX3lnH3tseZ
J7tgPggdPaWF2FuZT11VngnJKA/DOgPIFM1EQ2O6mVq4/SGG3JkJO8btl6VUn7YUD0s+bqOufPcs
64ZQnNvRHs6uhmdV6JM25cMCDCpu9S0tSntXpal5KlWgz4qopQXRwUErPmWS9xaPfACAJVgHAp+d
Z/m0dEY+CJtmr2iqj9DmXfV9jlR3Sm5qistb29OTxC5Kg+myVA0BJPpKYs5HDSbxTrjZU9Wqc76Q
z+ZgN6cdbnL/zZ6Qxq+SmGFuXyZFhuoofqqAhj2SCKRA6EBFKwaSHtSjFvoejUK2SR3iV0wdsTr0
piuhWXvQMlu5XsHEgGFoOGUMs6Mg+FN14t9gFtb/ERxBlNe3kDOWVoPe2OeRq9s3dHvxHbadc1my
cRb1yr+fXnOLo8xFrLGjAwy2Pq5AXOMAWUomqw44tsC0mNdzWhL0nk+O6j+w+GNYT+O9n6NAT91V
gwckq0RgASqcn7GRKOoQUYBS3qo8OCJpf7QSTq+MH9rTzxKJgVHtGZf7S+s8WaSUKZFsy8Lc2moB
g7L4T0FELIXyS5LWCDyo/eEB3Md7mYy/AoMUji90Nz2J3vMHg52HNICfEGusAqxD8wLJbvlQD8u3
y7Krlz780zmCem89lsVvsrSbQKq1PkRpQhDJ6u4bqleOJD45KHxoIDDOeCb9LIwVcu8Np9ZDMp/8
jhPOa+lkz8jbyYL008fQo9qdgq8wIjIBV3FiHBZzzX2tfX5gjjRG7AzxiLUHav48BTRhM/mCaecc
x8B+gJ57wk4FggitIXs26vugtLr9IIIb6CAYG7hDySsLyvy+aopfy1OHSXUHUamzWJxdCjH3Drzt
jkSGbVbLUzK6H1haufxs/xCRvRvibkAgAx9rSjAS6z926z4nvXoZuGijwWZKl3m7zqL2CgYYUt7q
Q+0Qx2UlnOx8eRD4XhRmPDvKP4tseYIDcS7t+uS7fLHWqtseym014LWaFixmcS44gjBcHz2/9fZu
2d9XRfHiIATQOrp05fLsFTVec0dBXzO4Wqm615eNdghBr3DHpyhzM+IE3G7jKPlcBqE+xtJ6m8IW
bRmnjT19mGTaCR/n49Llj9VEzFdj/PEQeTCT80QcGPXCAYmmZ27J8DAQSAA1ErdHBTC56/S1HaAH
I+RgXyGO7GBfLF+8jpKqdLDci2FFIRSTzdU5o/kjS+pemV6y9vFmPGNLdxNGHzj6eJatCjUlTAD2
yNE7pqNd6AW7WAZU5hnaELrjfTwMDFQjBrm85A5acgoO2DY2u2ZLVa9TPgZ3pUVeogqrXe0qDMAQ
FSqOF3v0Dp6nwRJFB/Zjb8IhlMi39nNqtVt65gcncv+yM/pbuB4ta9wBuJog9ucNdzx5toeJqIiY
aOMs8tEJCSTdeQK1xcjPQPT4omLqgdK2/2tdfa/s+U+BImbn8v5VMYgI7RDQXHK7VoKpB2vvx7YZ
AT1OvxpjM0MYVNJRvkVb+ietvF8XBeWEWAHq7lMR6d8phxZoiZM1y9uSxY+WwpwR57usyK/Yct/k
FHnoOudv8BVfse2prR2x725s6juGNrTS4wVYyCnu47ODO8gQFcTPRRgHGoEWaMAUD28ZI8s+BBCB
bhxf9BnI6QvpL1fHEPs7EfTIlDQ5YeW9kAF2ARbx0xaM5aCpIHXeNdQlhl5Tyqkm/ZSLS434z4MP
0zTPczAnRwP5nZgvp3sqZ15ADouNCW06FnjEfALbqEW27owYbmuFPL3HfMw2ClzIEKD8NA2yKLT6
M3J+IdZZ0bGC8G0Rfb0hnuOmoWCFSCpwtGQEPcaIVxo5r/ozQJWGeEv0LGLThwhH1KRAZwUUAlP8
O0XZeR78LWRDHu9sK9v05Katu6tCdDKyt9NNFkVnFjukggxIN60va65xn2a/PTWqH7xZIBLDKN61
c3KymFG1axBUGDmfrgQy2zOGtbtjIQjP46pjngunAog6I/MmYUwXtoehUQcHOyg4mEuzRPvITPei
61iKATkKuS/Y8P2FSUcBCDW8lCTbSBIppFes4zVqgPBDJTGzFIJHdnEWwLrPfdIe0t9l5IKahSNe
c+mgZunZFDKy/M1015w9lPFXl8HHtlod++VY3KAIj3d1Zqrd5FFFMfO5lGNyg6XMODIkVskJyXjL
9Z94GBmVqvGP8bwcdTWiqyg2L1GA8b5B30OPnvIqRmD44xR1RhpKTGFl+2wNiK0RJIV3mRHFHsUs
KaON5218go+u3PuGQi0EyWCIpGvmkfXJ/BZU5tu2GaoX02PpK5SmgGXvtBc8ZhP5U6wrXlkfnUI/
IV1qLskG0C8LeuKmb/8lY7VnwsN+nGNNFLBzTGwt98nSISWQWMWObmY9sQh4ZCO9b/JE76tA9ReC
TueLrbjJnJjDizwR9yNmav+Iceg0e9kvdJCXdaH4WnQs5P0Y9iG6tHTmJK6z4ojHstyjWkl21Xo1
xh4yDBoHbyNDfUYWzxKorwXUH4mnRULio1qHflQO6qRzI7ZpTfITDuT/WKPeD7nNu97dJQqnMhpj
58VJWZzZ1vRiZ/rGAqC507i5uhBogSYFoIlBezjIwYfxqxzKNwHNAfLrN67KfZpTSJEwe5oIdeH+
i+AKAFlYxzh2t6A1Ue8ytqOr1vZ1puqdnJBPo0Hshe0vmi9T7v4wTX5d0u6AX/ppcvuO9UN59lh8
0IAxsSEE/B3FBECLtvkJJ++Gy0OflBPY165cITjRk8Wvf1dU0UHX8scBSks5e3Y6cmrRj/GQersm
6U9FLp6tYM2NRQIc5z+yRt3W6kBsndSwUm/TSxLkn5JpU9G4e4e4q9byjwnqX8CDJ4dQ3CwLL6h9
gV7axMkgKhe+uDVpeYuwbONXz39s330dMIwyCjPlpbDdA5i/45DTWJHb9g4lx/20gGTvkQ57n05H
VnpF0v0WzWp21za6o9izJhyEQ/fdJugOVFWIvwyLQrN1x2w4B1gRTppwx08lMnMKcT71WSouwnOG
l9Kt0E63tWSWADIQ0TGmZGKNO239BHOf0emJ5ThA1bixm0oexNyjiYlG1C45oryL6lO10d782c95
+iIwQ+9FqMSxkwSaMDNI3E1ZlOOqogfhO5S+x1TKwYzVdP/VOF3IfYcT29d2SWRx0UDpWJzXGX3D
ifQlVl4DRCeXA+APORniXcw8TanIInwTEGvugmwJWM1h0QYRRuDfbLnBbXT0n37u1CEUuv4fR2e2
3CiyRdEvIgJIxldJaJZly/L4Qrg8MA/JlMDX96Lfbtzu6qqyRHJyn73X/ilxlDNM2gnUOp9isT0p
wYIdgzasC4z398IcTXxIjMfIz/hP8twi8NYgNrozwqPRv7S1bp60KRTHimDYGUXRf6YtwDm0YNGG
beQMhHaGCYHeZwysTXhlMJOGjT/JVy5wIUJOTsNMN7fWhaZ7TAPYFWJ0V/ecWdX448YEduIGPGOD
mw3/Hp4nqyZDb9nJ3ZQFnYCEOvJ/Qhftr7UcwKWLwyfndc3+oBweplCLL1Nrpid0FAB4bFyubmrG
W68uxoA8CKkxZMp2m4YiPofILrtRp+SkaVOLuvlaAZCbQYb3IcLhgaVO6AY6DTS4P6MY+Sopwtc8
BVUzmdG0DR18OyVc9l3NQ/ZOqKV5GPM8wpOODWIlyCncunKy76ULRhbKdBLfG9tFqW9dZv2rLNuh
YIuPPQ+Mj1c8sjign2rwWQVJPfrREkFcTgsdxYyYUiKzYifVeOROB/4ybfdeM23/RZrfPBiCOs7W
sTNcnzXs0s7PKX3n6saUvDTZIbp89ry6d/ys5kMiWP7Foda+RDZhZ0B3t2HB3kTGTIw6cT+JOlAA
zU+cGxMAvNsYSWpd4tSSBDOM8JFt//J/1FbxHWKcfe2GHF7mMA002rejy5SO3kjtp8DaG62Vjtem
KOYYKuecPnf2CBkZFvFZD3GlWLx/Nqnewa1qwYJpjhn/JEQYeM/r6qPGEPtHWQatbZR9rcCI0lIw
tuKVNaW3ryLCxgwp5Q6E3bBedMAXnmDtWdrTvBWYOdfWBE/NgpO95rGjw2aq6lvKQGaARo+pS4bT
bq7NWh8fJUrpVxt3dAdVQjuarNU13AWqC5Qehtt4NLNjGNE0lDZ+9VmRk0b2d+etzkN/IWVVIyj4
KQYvUuOTNXL8FIOkrKlWyWaCjIu+guEv1caea/PizZr5r62W85dfFCnOK9YJ5hUuQh7UnkbBrp55
A/6UPt4V8wygUQPR4pZmfwn15MwKm8pMtB5MSXfbzLILbajJq+n5xJkJkK4z3f0qk4k/kjVC+ZJV
xYvW4tipytRZT6wBVq6mI30lil1XxbhbN8ht6Jq4jMlxbrQ8at9LM4k/Y1O2h3KYD44B4YbWPons
xDYNsjRO0SwjG6U7+WUwk0fXSpcX7HxsEjt+trryKyzpo7NKt3l1x/8t/wB4WAbNn5K/9NaosupA
jgotqIio3StBLjyprqJ1tcLHujK8IX6tROW/hsTUNpaefBACFHhDRnFNPV07UEllfsKEMGlmgJEz
rAHqQQ+lX2xb9Rp5TQtvpymHrxFnzMVO++ivdVFYy7nr920fV3c4W+MetPp4iKiBoke1p4yJB4mZ
rjD50kWYwzJLMJyBChfk0gYFk3kwtwAsqRJuWLhEC5g37OR8d9M0DXot+aiJMO4hdXqfdqK0HS2u
NT6Swb2EFLzC0NeqrdLd5tQ2VvHLGqT/qmw+O2vmXUBrmXWYfZW3uNwF/NIKKrzTJS9+hAOPhfHN
T4bsE2z8PBJ5r7Ontqfw0hsTvQ68PKcKdYwY9RQAhetIGQoWN42KVbtW4psPbSZc0Hdr1ct8B/HU
uldWbzyzVpNk3gem1wo+FYrYFwVx3T2WKbzBqN7h1rpTyEL/tsyaDVpE/zsYhGRQU2gmAkq31nz9
Sr5lWOXewJJ5Jm1dDwl7jFHV3tGNWeiFNe7LHNd3Fqf2ke7ClIFSTp9E7nd82Rbvn2cenRqPkNPX
lOLNs4ZzT6fXz/bpQYxhka5G7BrhVCBcl4BW57o12I+bpkqoehXhHsZA8hOaNW1YvHTXgnmZK0ij
wlXH3L2KLWY8mbCFD2tKDnk7zN9eyHxU5B5mogTKWUXuaLHN0dUYKdS3mYr2maX0y2hZBo9tCS7Y
S7LvZEhxHiy8xjZTI0ll8jETMfhtvtygIuwT7OtK6zFmlgksGMRbwyDW1PkQMY0sNa51OnktkMEJ
NXOEtNmbmfVEcY2+ofw12lGfBK490hYWmlftG8b1d8dlI5xUnGF5ypXMEAsOtI8hDDgN+lU6xo+T
m8Zn4fkem2CP+24yGd1DV+Mdw4LisrPXLE/hUEj8Y4QyTEceN6BjmbU+WfveDXDA9dcc2P20mQqL
ZV06u+FLqnJ1nyT2Kj2SdtBbtc9VzNfp9y2yERHP0sWLUxdPseOmOKUjbUkCx4A9lXjHM9RtPb7K
q7F0qD2al/RcGvrXxhLjPsxN86DjWsRxTzkXq60q/OG3014H/gn6c9lC769k9whrtGKT1GAgJ614
mnkPQBWni5AEOtUheqn+mCOiF9WF4qHScZjx4VcBQb3waJjdm9s2KqjxUu8KXxNXTKBnyeJvKyQS
d9vnz1yw0h/fzdTZBJ5AZMQTkJyQS1ZTS93ExuFGumWPl/8xsPDyGGrgfLgDQdXkEAdmdfTZ3wfQ
HZiANVMdYmU7F6p9KT8yGlhphF7Lddh2+tYGp7mDgSriNR0pWD8AIsXPRKrGL90DLrsbpWF9g2q1
2iCD480Jjvvlj1Ke+WXgyoDQGQ+/lF3+arKjwI/GjGvbCuCZOk6PiPR5BH000S35XoyuoW0afMqP
7ChrDhZJA2hGmhVdmNaMInB08C7EdxTNmkW/LGk6g8KqpFDB7Cg3DtJyFrDSBNYQPTWMnWWGUeBr
k30olj2KT30jb40uYTOeIp8h62PZm0GfrohRGmFQNz1OSLIe62Jo6WVpZpzSwBm2GV73r8yR3fMs
6vgjc3Q+lw6yUkogbY9X88MxGMsLia08mkR1qZXFaGON3QN3zZbfOXZfc1om32YbZOFEQxM2jQH7
eI1brJZ0d2txQnyohde7bdFKqO1IIaa0soYjqXLPO1kOlYugVJx16dkAUpbpLY1C54HUvI/bJwQN
SrqDVyIU0eiC7WaJ7KTelvz3tE1dnKETBUOvaUIeKPVqpDg3xnDh1yeHMf1o+VividVDRKckAJNn
3y1LLNf07GcdrhvRTJ3rDE7RfKi2FMtkB8bwFNjo7I7GNp3r/KRSIju80Dz3hCOjOEhDkm7Er6S1
+6iQfbZFZMQMrQ/sf3aEyTRcqb2mLGx6FPhlIUcSSUVwggTa2/KFPLA8kgN0Ht0s5QkYvYLw1DBS
8VOeRIergDOUv6HN4Y0khGEeX+AcCHLyf11rczoV4zP8sw5vqB/zbxhYZ9giwFKYKWteaVTCrA0d
2lnFHHzSm9laS/AMjzKMTffL5oLOS8vPqvSlgdJCjLlp363KPGZQ79ZunCVsS5v8qdGku+d7BCQJ
EQxtZfQvbDfKY833Y0NBUESX0IzTL5/sleWmTyoeUI4o8D5VEshDCctrDZCyWTExOjeqHmxehcg+
0HJoRB46HeR/rr7SPFucX/TveebwxzlpBn5HDibjrk3SSObi2CZwpiHMIReCscX5gYp/bI3UsPe9
57HVcpK8/EmGaT4QtothjcpZe6JnCdpb4WhXbgkZI4olQFfwg9/ggE6ufeYnD8ua5l2MxZmGYYkB
Hy9iNM0UDTUmLlsv7ao9l1+0UCgX7SHkXgNZNAdGYA7QTIBQMLqrDBI8Oa9eGcbZb6S7dTO/CcTo
ENjURRlEXnGLImAhNeyCLU5LelKTIWrTk6YTcvPwrd8jF0GR/uQ0n3dznLrE2yav+dZVLpaOhQ7i
t9uNgZwXc9nMZvOYx2iWMPAG3KaaDdSy8/SdrzRx1tI5CaZu+DeZwEyhUhF4WrSMAmvc3GJ0TDOB
FaoEr0U4LIkWKxYxZD+hF8LK9aPbVONNi3X9avBlxbjQjnsWSd0D1mkcMTMCGnfdQTywLx5+qCzz
GQKlF8Cm8IBL5bQ2w9gIN6nS6y+MJMlXmE+zuRm7ZedBHRtmPt39N2u0pZVNpZ5b8CGBKFHw0cZb
UvnZHLGSwVCzHwzAACyRMZYhHCkMEEISpDcnfO5DdHPgcWcr3Qf3TmUt43/Hj8tPQrLQoTV+dQ32
qMZTb10FN8vNFu4FnvJAoTqx0HAKjiOeYf/HnfSMEQVDN8iFBHNXnMmdG4McL4EEQXHkmnSRbZ/S
r8dvDhi4UYlc2TNhxhUu3AjLo1dSGutCZ8J7itPvBPcA8HjtA7K3p8xtyH2Y1XPiefLDAxQcZFFl
fDnY5MO1LjzUSXBd493pUhIXXeIRI7DmQgevZ/ph8cZER0xs7OGHQMKnC+fFhmFRb/2Yi8ZDHNvY
LGYvLoYz5MtM7S3SbMQxCtDh9ALr1qWg8vHJhxOWLejl1lnpywUJucrOPlwubGdS3/lzlEMCx39n
dIHux/NFcEHgGkfZS3sqhrp9aFzdI4mrGIpWkR2b09skxvmNWTwk2OG3C1qoNj3vpSOLjOdJSbM7
oqPIcGkXMvixjB6c1S6a9QyaxyzOulnmz5WPu36DglgrYGeJe9FaAhGBncoWjl4fQ1IwI+2r4vnI
V7AFofARJJu5wIp+vsmWnX0Qsku5NUBaWItlCzxOWBgLDqnJ5uw+pNS2bRXrQb4DKsKq2Q0eGMBY
DfGBQxtrO0NmfIGegWvBFsXwF9YlOIBe9rpzU1mI53piYINqJRG160Fj49qz3X+qFZ/xOh9Qz/ZU
eyTHubRn5ibBS9dPavNcjJb30aHvyoOv2pIGICOjoT42bfHNTrRNn2c4gIuor0MYnMamCOwpTXnH
NpDE6YDRUwiFfUluKjOxupGHcmwSMlW8GNHQNvtVyw2h2xHip8E1mlKLcaGaDdyVVuvVP8C8tC5w
cHQ4Gzh6zBlYW6DUFi0JoK2oR6j1sZPwdS3V3E94QCYQKFFsQ5fLPGLOmiVQxwGvc4FhrnBJBIAv
uxPBaP4cNyxe7WamOML1BmiJAI/rTcHb9OiKWrvyIfMfnqTfoWyJhMxfHiXcbLvkx4n17AF8Vffl
gt18nGoa+4JqlAA+ILo3HxVkER+cjAyBpYxVd+oXrsU6Tkz3zYij9G5QrkAQy2Jo5d44IlaZuIx9
bkJag7+kFs2FVm3oLZE3W9ahi8LyNQPVgLaOm4Zto9cYV1NM87OR1GStcDu8hJhdziqi2AiQqmzu
oZShCzwPY8zKlYJHwIfohNTUI4Tgsq2/+7a1KbwqvfGT3Dn3bYZGXEOIN+jWBYLmAwJPVmwpW7S2
epr3721m5//MaSYstSgm26Kc+QgMRzKMFDXw9hU6HPdlGptcDUTmoNVsKirj1Lqd+Uefz3QUaRL+
jkKXT2brjDcX45hznGJO9sSt/XLNYq/+0tTsC5CQk3Uv7Sx9MXRXspqyYbyy6MMiwIPIKC18kZxJ
pJKCpdyZa6HrNtestkEOZGFPMwotoeADlF+J78yak99Rp2l4+evhbtIdCNMce0uXgRuHizVZ+dvG
ssn65kZe3EyPgYy4TQSjn+7w6V3FvYmCb45aui8416gnp8wO6kIfOxv8tRWa7AiNtMODEQXL1SNe
QzTtT3ZMeg1aKCVmtAwNlfasDC3V/g2JN1zMPAI0kY5253F8+8QtfcKDzZ7qaMBqYWiTwcwMSgjd
gdXRN75PLOR8PDo+XQuAyIMxzN27MfsEr0UUW+qYg6nwOYudOjBaF3pKir38iF0LlR4eFxtVAuoe
9GpNJ1o9hL/mHPJlwPxQiBrCLrNTZojqbsam9Q7fzTqJxscEQ2KaoaxK6irahlSW38hqczdXBAUk
T6m3lM5GnvfYUOPjHrUuc+ujScEeHEBU5XKb1wnwTO4dOe96Y/kPhr29s/t6OcQ6330wWF+rd3vI
amip1RSd0wY0KFweakOCKuVQtcm9Oi5GTWXpD1Omiv59LmL/idskn2nXDfhME4yAGJPrNv1RKF+3
0jKX0ooxIW8WDa5wtqYwvGkPkaT5QWrxh18Vmd6DVrg4fg0cDZCRwPWFa1FOvJzbklA/qFo8IvAk
TQ8rtuZFfNFaDJvbxiiYpWXYwORvY8uez6TMYEwoTS/+5qoPx4ubewvLNRkVofGBy3egcdlK6Zaa
CToWDqyVY1XNeKdj3s58igndeFeBB+KD83sKgHf7D5hunGcPXeeWaGn6NtkgAfej08gQ8FRhnwtK
JXIGGl72LFqoX3dQaNI17wzzYbIsFtNVk7jfjun38mToWjHvjFLkbuCFaeK86dza0K7JReSv0hT2
u8sMyP1eiegX41VkP3mZyaGHMnxNc+cv5X7/NAKcwFCeUmcBEx4NKRu7uF9hv+A1DEuKzMowHDV3
bAgP1dFrO7OD9yU3bEKUvsXg0kWfjaWgNgDyR/cdmFlA2v5JNiKWiYfOxbyIlxOA3tqZnP7dnXo2
YBRBToBK5wJHVgzfoyv+iryn0AOnNR25U9SkFL8Nf1k9yE2pt2xKa9L+pRDjlmotaMUCqsY8wsQf
3IY5vki7ZzuhzYvy7OLcNdm3XqbFCf+be0R5mrkiY4YEaixeTAusC6jXMJgAAcI80XQNRbTynwzM
gWzxZIzaNKrv0C7NDYG9YzJi6+Vc31F2SurSJ5eEzXxu9l1lP3MXX48DtSSz+6a4hS15JX/liPZe
FsAYRAymdpry60wpfVRpK+tvBg8qKWEX1LBqnzK/FZ9JiIna2fbtsGsIpbkiPevjfiCMb0Yd05f/
UIR8ATcmzJFul4GXXkfOFTMGHAtgyJXJdspgixRvJf28tMqxOwVhTmFZp8frwcKHaPQGZSzNlUz8
ujIggodhkE3yA+pEOUfsyNONlhaHsKwOYYfXShNNtrYK8xkyHmlLVjfRAmEqp52lgf60xCurVMCy
rNZ5iKK6e58bHHiZB6snjncqbtnLgSlqivFcDj7r2yldLkBAoGjnAfpf0ttkneArnCP9W06CRjZn
46GbIstARPukw3nljMWLQ5cezuNVqk87b252hi3/aNeCyjWeG4XbAD4guh3QXDe8o/+SRo0/KJ8P
So2kJEVVswQ5izISOz9DiWdO3AXdg1HLLJXBI2q9K9V8mAcWWlpC15uAXo3zmKk3ZexWJCa18G5y
NjYLtKJvnS6QUBBW7Hivypj2iCIloT2qA6xhp4R9Q2J/ok/YxUJmpXuElP3cCSA0/pmBaifmsKfZ
iV9jzry9KwE0g5pOI4DMAw/RkIOrBXBlQvGsxu7T9sG0x9GP6cdkyYD6aYVOfWZ+G3oTzUOy9wcl
RmPXpDK6KEJgNvqQH6x00ShyTsxUp3zUG74TqR5w0DYk6DDOLauAZaSwCGJYC6DU79liAAG0Acc8
4V44zJ72z8+876QnkxFTa590e4dSUX2LuObxV/BzpEG8ai9DFaYHO+7n+JxD7ueIxwq6Z40dvXag
2UmsjRPxEhwmfwVyS/dIKw2yHDvqcacXZabujUO0J3QFjEis5A2Pmezh1o0/Fasik8MKJpUL0GFE
suw5cpvOXqtxfE6MDM1jOM9NFcQ1Sa5h4hCjVjtwasyHOcFNEzF2haaxL4jajBVLGbymGLjqnwog
p1bLD7O3Pvhk95w9lG8uRSValGFzJpjaoonBdoO8JB8H7qX0N/Kij4HHVlf4frckNMaf2Ss1BEAG
jrnCII8LqAtSUc8n1yfrnDYm8XiSsS8Z77XHHJzVUUU6VvJoal4w17e/7jjeMyfFetdesbCzEQCS
tXa76GwpahRy/tnVQ8eHP5HplMyEH5Fl+Mdcy69lGl7kzGtJ5/XPwy6dg+1zvmHP8y+ZMbZBkvFk
hsn36NB3WImDbQ/v/WxwP9Q2ngl5qyU6QRqWbCMRRqcyWD+271FuvCHzkY2CAiFZd+SxgGAzUveR
zD/lyBZfw+MksvGrlDwUMS+QihuCAoc94zlat1X01oHk60Iee7vDkth2aCnpSAdKZ21IC2G0yvGf
EksjmGiZZ/qTrY1UalqRuaGdNxvss9IttR2ByHByOxujyP6JjKpsVrMiMFHRQhqYYLjMzqmvGHPV
FxICmf3VmC1EiWkNmId+tJZVA/LxBZGUFZyxN2gACY297b1V4mSCaZ0qFj3RR7YEwJcA0b6uiVPK
bZWAjx15yGg3oq/PnBgPl1P/B4fetmFtHsNqSsbjlPQAnyeCaeEqi4wXg7sv9DnpnyIJPMUF1avb
I785P4uqJN2BNJrQTYnWewGAsnY66yWs4eY51acmv5UVfZT6fWiJVgy/iWKVU/j/xpGXkP6hI1jR
4iAFTo5wN06L+7OCUg5HZgiPgoKGCegSf5DWoX6Arbtlnlpzl6NJgaXaxcWTDt2dXlrD/ODGx6G2
JJ6yXcTT6XvJecjeBTP/ZJ5oz9zamnEcuRCGw5PVXIFN1qm/ks6jQ4iOw2StxG8kODRxkY25sbMr
YzfohERY0Dak19OjLP9FxhleI5s6dy1lzNUaF2r7y8TtJfupZ0K2riOn4YwQUtQEXd3jmOyU+S+h
c84koSKrN9Xu3e4qnafC5kv+14wfyCB7o7zN/Xc5my9pxGGuXu2eMgQ2X8OiuA4+4bWnktLxfkLA
IgM2qkUdrDaAXbZYH6BGccGwecCmDUeNGV/rAvcnnY2jztInDDp1ZnZP9UtWvTj47UegKUlgisco
+TLSZ+ig65mFkFuMm3w4VqHF923rA1nNgeahNw871+gDzWDRP73HkX2yDHXTx+fRPCgAMAZZcxER
ftyU4q/DiJE+DYIY65ORXSn6XcfZ3XY+Zh4mt/1SJslSIXZueiUXwQaIaoODS4B1ynG4Dhqv1uZO
xjVx/bvHBDnhvieXF6g0O+CRPRdgjAZj3kqUOVSoVUWjQ61Zu6zi4SqbYI5uWRUF7nCnG3ttjO8G
rbu0XbF2R7iGTM1J4J2oEQgwkQZtbB8R+ja2StccqwnF9S7dM9Q+9tzPWG2RDH/L4GeU4JV7ByBH
Wj+U6alpt077KDhSwouQ8KGsv2TK3kYUSdzvcCx2Dl8b+PgNT4c7ygdngX4zooL6M0Ybs6hp7brK
uU2WdmlCFWBg5ma5G8JbZnpYmyh5YremSX/jE5d29L1BQ82UUkIxbqbJIF5wrh0ksy9KJZQEi6Uf
Or86xGjCbEBWc3OSeAfncgMXx3ABxuXhflQ43InHxA6TWEYbIdVkhFvN8JMzZUx+8JA/0SG40zSy
7cY2N8xLP7inBWicqWd7/NHkqbfP9Vxh68q2fBFWZfMZ0WqaEDntxJ/lgagz/kx8I2bJ14yiVuQM
V71Y3ZJcT9YmKfWIg5lqotx6Jvq6Y1O0VdqH7X5Z8Oq9vUCMHnAO2e5DWBGs5iYwh1+qz/aSF6oq
vrmLrsuBnyL1dyEjNymJHSazVSq5bdLXhHlh9qGrFKTf3iVxzFwQXtCIyInuFveMjcfGeoiNVw+r
Lrw9Hh77YTlItVKckW02JmXgNQflUML8aKbA4IeeAJycsw0yQjAU1lr3vMAmp8zFdtWM4W2u67e5
QQqQLundfj1ow66bm20uSf/KNDD5V9sHbpoBmbGrg9BIft1l5aN92q69BY+Q03YNt2FdA8HSyRrP
DmGrJ89Sa9O91fLNyT8tcXJCQhBg6FHgZUYJ1SNixSrq5cXO660eyvWkqdNkxdso8VadlXJ6gglv
/9wMQ+2AblTZ94JrEaXz8Nr4MlgoSpQYuZAXQm3dy+fQpeh2ScTCuhQTsMy3QrScZF82TqkqPvvV
o6F9Iy/EnP5mn94qiJoy4Y7FzgPII9tdRWCxKfYaWDFJYxzrYEyMOaV8+xwbkG7/mMKF84NYM7z0
LekDlrtk18CP0fnU7Rsbgn1GUhdx2HsIkSkH6t8pPMS7wL0fngKJidbaWBLuiD2CQuFSZCZL+84b
dGhTqkNKN0ToaBdAragTLEKqYj+2/whpeXHz2GvaOXHOGl80dDiigUQksbeGw5dob0W8HxlTJwtZ
4YxLtVVvxJGyRcRol3Yo8lfOtpgj1m1PQyw2tT5ttPiKHNYJzkJFWScEkLILSrMG5287yTYRHJFq
cAn9me+urA5JPZB1IXsM0mdb9+6rXRQ3ODY7rwUc1Gb7jp0GGaGDM7QPWSI1IALjg53wEk8xvG+c
SXuOTHPXphhkW9P7LKQTmDR0rcsOk15k6uWWMkBaW4tLZr9MwF/3rqBL0mzML7/3sOU3dP66KOKS
6WB+S2W/6iSOVo2Hiewm2hxa8iEvsBaKBj+v6aHcsUCHlsLmDiz3zpgpFVwakzyaJuKftqSexBSn
iveWudBmarKX/XAq5EguBwx8SlfOqsSW21UQNLhXXPisT3mXB474SIZXJsOVQ7eVDkfBeC4/lWm9
yD452XypvAVy6O/MJgqwGK+N5qCyh6Si9HrpToZ4tkxi5DYRhISzL4d7yW0V2TnSAiLcKaNBxdDD
yjpsAeLPGACIjK5M4ZM594N6JKF40CJuoAVHCqtyk6Og3ZiQSyuqtFW3yzt7I8RjOK1Soq7s4rhc
fksjoJjLEz/xtHPDfYWVBOAQFWw4RFdC2yH/DKwimdl9J6DxnF9X7nOteESKJOgBcbzboeqiQaxr
4upqs3zThyevp6Nc1XfNPo/13Yt58ZFjUxiWp37FRjUfafwG/WXn21lwSFUSZ/ixSR8biggTbpcZ
0aiWc8nlSMafCLaIuvh3J99F/UOY/UnFzCoe5ELf6v8MDUcwS6th4j36Ndm7gYMvNy6DK/85g7/L
nPmMQLry2nRnUv00D8+sMfD/eWQzSoDUrvE5j8dKtE8ifJuaa4izxyZa3vuYVBbaBEZvgjfhZ613
AQZvginvec7+haEZ4LqZH3zjjcF+kv8IOan21hr4yJFP1DGhtN4uaYumKyH6ToAOuT16BD4sRUI7
Sa54GsG+USqkt8fK/u5a9Cdn2LTNwXGOo1sstwRIWpSghOeowemI2eeGqr7yWEdO8i0rH5bkw0Bc
CulqLj567W2OSEQPx7i+JMbENmDT8E2epm1nPceJDrJWsKe/QHxo+V+uvSvZYTEp0I1BkPpeAc9O
QOrFBI/HtUeRn71tcZPLpxJhquSaa5UnlycA5YYR8s0R44uWhn9x8tiB49X/L8m7JPaFg/lU4ukp
tyaLKHKo5q+qnrIC2mh+4Vq0HokTlfWzVwYYkfEVkQseEST4HGmovyweCRV/OW28qYaDZb8j69Ic
d9Wzx7R8zlvasH3ww+gSLWJSLwip8IFM1a0T7dFq8g9d1UePASgfeZlmm6hAZZlpR0XAEDt2cVBi
2SmStuH2OTH9JSX4Bd4vvP4Byci+uC5v3oYi6bw+ycl6a3pAlkuFe/avzp9TueVJ4EQZgKpgaaIk
/eybz1iwdmPxVWafnvVIMg5sFt9GsRndl8z9KIq/sPuTnbue6p2VYW750BCawaauK/NeUTvLWxy0
G4FaTvTKv0YOOUBbPU6gjvLsweTljAlrZxfjbmo4l7D4+9TcjLuR0cod3yqPT6PWQWR7+3YiVxef
ZuMEhnaNBRJ4krOxkMxALu87b59Oj/lUrituEV5N3Kdsd/ZgbFycbG3/B5VrRQhiUylsky0h2a48
hZSkFvZxDLG1aRXnmPjW5nfavS2uq0v5GRyp4kDqWXIH0CBtj/jIfXc7hVj3rXhdd9jStWe7Omfa
1zgUnGhBRHrS+8ix0Nsk/cP5jb63R60JuRSH68puAZoThgPnD5Nikeh5k+Bkbi8WpAebb2TB2vDO
y4XuVRD8CPEZKXP2UNJ7lc6/JNP2LJCAYqZ3XLP0n323zadUV5eSZy+5Ojy30UczfTI+5P2jywGt
TdwBnhDSEFfB0NXUHd6AEBVcJY2/2juPxZ/ibC0S1l9Bop1dN0BhPc1IFCGNi7h0WTOtZEv9BTpr
J7eSFwCTFQzQBsCdSgOsmnjrdnFIWGyD92c7zO+RfE/NY8MwZ4WXqLzPkq5LhWUUqWuJSvA0JEet
MD4H45lDDvgZZU0hVJ9qHYMN5P6cqheX80p2Nz99qE0grXvV/wCwPWHpxcm7bjH4tMDS24RgSLi2
qbPjrVCxcIeF/ha1u3Q0rtgcy/iVGSkdzA293m67891zj9aBB2OhK+UZzT0JwJtjzsKd8ssNlsA1
Jgl+8lTJCCYmqvtqJKpXtnvBmPpP3XT0Gn1NGnzvY5MKNwVf51B1m2SRWKsNzU1IvaeSAEZP41y0
CKl3i3Mn2armjD8TKGhK4suu7ctivktKvGjtXvAR+ASmjfrVL4YT+TOKQFYgfjimXqd0hoZDEOLB
Zt2WPGQ/M3mLUip8wkHqQzXqjz3skMwM9OHb4lgYo1+SLS5iHAcvRFufXrwt4Xl+dgwq7j8dsigB
WgAzh5K/uZrmtY05R2PFED5iad2E0MAEEEhRMTay2/J54Sy+rvC3xwus5b85t+6KoYmiBUNFx8nr
d018cH26iJDbXYEMM88MrvEPMB6A8Rt671cd9RQ9d+AClDtpbeUf65Ln83U0yfO1a1y7B0zoUHq+
HBlMmIkaDcHxOjVU8mk/zGYYqKsgy/75+HGgzZzIkXKVn0k8bLLsM6O5gr4OXjInZd241eUfLcWo
3YThnAS82PvmN1unT9wju5Sbp4+Hn6ulbfz5qNoFD696FcW5EE/wBoinfkcAOC3ycm15s1JeQe1R
8RlNvLMFf1rxOOo/QwXNDC+I1WYLYIUPPX7HNMGAe2iFw9Dgyy10iGSLNJdtnLz+xrt/jShWP+ce
RsqQYpnNPI09CgKiYiWvMRUFYgl8G03xT4XtmQ0W5JPRPBneTdFzmBWMUVWXPWl0oGWzc80mOII+
lBXa3D06yODQAa9GVArRm4dwKPZRqv/OBpN5YXLj9XnRrZPM2Wo92MCpCdGy8m2R+1zMzGeHqI8E
j90vESqApFX2WjnwyQ33fVawGHK/5XaW1PDBk9w8mK0O0xZv0w5iXnmQvHPNxZqsIh6m/zg6j+Vo
kTSKPhERiYetyjtJVVLJbYhfLQkSn0Dinn4Os53o7pEQZH7m3nOnI/gL1DIVNGVByVksO0tGxT22
YatglC6cO+mm2LLcdU9rrn17h8BipaJxZ46MRhoaVW/+NzcRsBLzNo4RYo9oO6BkdtIG15P/5ZrO
c6Nj/LLeU+VaRFyCg8XZifOnsXZzQ7FppMFFxM772IOvH1w63zxDKi87S6yRDpJZGYO3Nt2tDxAG
1wN1NjEsuAyt94FeZl1ApE1YXZExxkTeiZ/kxCw0CCvImJSZqcurgtM+dHnSw7NHjjjK9h1bzlVq
IJAm2mpJHarJqxRluYGOftI9IFwSQ8MyAcnU9z9G0B/LsqXgxdTFuAh8JGc3HUUMkXNGXBG77r4i
tGpqXKiUaKHT7tqyGxNhsUmc65ATIJ3CHAnNXW1jaGFXfOwg7aqQOjn6yRs09Ejox5kZDw8wxzKp
uZFBCDygpjgraJhLIBUF1oPrUXSTPcM6zdn2Di9htm/r8VpZ5T0X/iZvmldfAs2VRAusZ9QiHETy
MDOHjdo3lRmPimjunGFwj/ffQprSdyakBncjvemWBOMmVbQ+XrstR/rYLubsJgYKXn5b55cE6p60
6Kn4kgfYiVMzXIqgvI69AOsgN6mHgxPGAh6hXxCrO2PhgUNd62ycCt3GxIo05vWj26odBvFDQKkX
m8lGERY8qXxrOzfLn+7xEkNKZrwbx9dG8o2X3dki+LQj5MjAoZ+WGBJFtNERS0A+qCj/ZIiI8Qdw
aZKln5kUu5p0elGOx561dym67yimvUBAcyCq5crMYgXe6qtGfy2ndIsKdKUSuW6wtdZ29Tbm1t6K
nTUCfV4g8WwGPqO6Bv/3FHPcYTrKETjLJF61FEBSfsfLHVf6j/4SuJYGhzl5CQLSmxP0SOT00T0D
+Zzeo0XZzl5lW07hMzQL6kj/wPp+w9ozZMDrz2DtAusyzej3AcVb2sXQWq1Kg/SCxiKGp203ZhSP
qIQp8JNmOpT+i4Wvcpr7M1EkL0anUADRQBRTEW07k2nBHDUMnP1Hp7cvWZ8ds3qxVC2WHcdPi3Pd
sIhI8meNWNdlk7+ZiHPEC9Q/lVDOUAfyKU4rYqAnLhoqyiazX7j3sHOxf4ieZvXcDOKgiCwzOWGq
8U8MJer/ZTngku8APDmIk41fieNAQACXmcU6ueObNhhxOOn4OIS0+/qoct7f+Im1882Fn8XkPT1n
nUeu6TweBqt+K0jfYpr0bJBeabM4rRWrSV2RSGqtBCP3iHLanxUyb1iWBu97w1QTy/xtkMFjbrIV
ywrJwtJ6b4X1VAjG9qLpdsZ0nUsFcbsEgn7zoRs/tAb1HTkOlMd8A8qpz5IXR0m6S9WjLG74i5pc
2FX4h/FxZYzp3e2qX4+ceJWMe0ct96UGx9U3CCAHm6LKMsaPGDcD3oVHdwDXDeQUkWAU7+IwuCS+
9Won6XdZxHuxQB0Yza1dRWRIO/RbAAUbxAycqkxRLBOOlwEqvR2IKB4ZS9gLYnEhE+FSPTp5dkgq
55iNyaVrfez63viYS36w2SO5uPrJGfZMVfHRlCw56rh9Bb8B6v0d4f05c1Hx1QSjxvmaHI5dISHP
hI19kknTMiTjCQb8wBJx6UhENdqKdVLLne8V7344MM4VXBANlfetUJjvuj2OQzgnC2iatiitTL5s
Zy9HXoDl5/TJsOBFw2yX+zemp38jdDN/kVfmSw8DphrUg8lI2D4NFfIWIUeB/bzOydzTghoJWEVK
7vkj159aTNmYwdRgAMOKr2x4jYv2XbInXZ9OSINFqCu5FTTWlwR5NnLhoR12aZocHUTKrI+Cjg9G
RV+eKXPmWSI6ypwrKySm7YqEYwKRHNd7J2mSPY67kgU3jIqotz+8sEi/bXavDA1B3VGi6WOojQ6y
tePALbG6iyZwaSPa0Hyx8WeuCTSipKZNupQMNWlUocoCha6QphXGT2dosARNxTtgdi5O674qL14u
ILV5tnVG5pS9T9zh/CxcsR224LWp0ugpn4isIOCqdE6zip07tjXjQwfdI/ryGVl92n8Q+ovgcPT6
+pEDlpGyZWQv4HewrFuT2JQaN5SbWij5LVxbNDLhah6rU+zPIZCLvr/4ibxElpivsZrAWBjNypLa
2kd2OPznZfnEbDEdjA2ZT3816avQ2msw325AfIQRpbdxQJKHe9L8qQMvJf0bfqTZKIu5tsLji7mI
5K2igJPUFSrbJSVAssLDCOI1kzq7vtXj/kRuEi4gJ3PUcAm6RbXqkQVy8lXyz/TJhmkrI1oZpQHz
OWp9QG+O4ZzTGrsCmxMmMnOjg4No1NkxlbiqMitx8lfjkzsy+0EU8pzwlX1nyWA8zEFRPca1YPDj
VdNBmB5298IwldxnnXjryyI84SedJzPdSwEO0WtE/zARW4e7gnNHJX290xbHfC6K9qKV2V94rN4T
+uBg06uOTNqm6BKGUbES23By/VXW5fJFJ9AO0L9iPdMtM7AuGFm/6q5gxNksono/7DZ+4bcH4dPI
5Nq/tKijt6G//G5Gnu7N1pxXRTe/FzUkChpTRIpdWSKcQHpuM2iiM40r9RpF3ruuYY6lsApSc0GU
pNI4EkDlrUs/L16ssCVzJQ0n/N3oALez1sNJiSA8Y2GZb31OSGUGGrWqMM3PjtldYityHmOjY5Y/
FyaLisLaROChs1lZR0f58ctsmB+m4N2oydgimHHmo5/YhfiW/i38xc9nqv+CJuY9LYChJ1klT306
TJvOz0ucF/CjQBG24tjOWBizfEZfgK3WRrsVctjy8XO2Fss90e571wCshzDl2BRT9DFWloNNhvsL
YLi/FTWyEZ1G2dZIGzR67JTM16gcoHBEyceAjv1gF1AzROp/2hOJTKHpjN+5XcLpq4zXuSWNGj4Y
JmiBUs9CRrBqXPIvWb7YLDebqT5rI/01A+WyebLd/YgeD7t4yC1WWuG+SoL8YM0WsKFWP/eYJLZj
ByMnm0KxSxwm91UFFC+CRAGsovxwcmbk2cDSKSgJZCmVY/DaTBP5lMW4x+4YrTq6F2Rayj7z0+mt
pdlFJzIqyStBaogYxZAHBoTFzQnb9hMZyk9rWSztsixyWL1lmPtj1OrrdCokMmlGaYODFFlHc/I9
uNI5OLUd361RGEiOuW0Lh82nLSvjlNeesbPd9JuM5QrvUnvUEdF7lBT9wVeWdUxBTWxaD6My6cXm
WsE1vcJPjzfMYon1LdnW6qHt3sp0QMU5UOiDlSR7UxxNc9l2F3vHLoAfYsbtouDoTQUyU9DSoAJ6
AeG/6U8mhXgl4bksc5ymeqopnSf6GdwG96Bkesl/LKI8iMNvXF3ELlFFThB7pB+hAWtQfiVrBNeQ
FuJVT+7NQMrH4pbK02FXAFLh8HGfAi/fl559qDSTq7bcIYx5sgx1LRrnIymnFW/Fk+WG+4bprMl4
ImcJULP1b9MGK2C/y+HGltn8OFbixr8Lk2pe2+kjqSiryrEPfonbmt+rqNsL/4l9YOOotMKd8JDu
O0O9ywbjbursH1SKDXL3nSa5Ilggjcl0jktxYv3GaChcDSUxi2HKUKj/67J8mxNhErsTazvCmUqy
IJEa30MqWc5e/zNz7QdRMwy3z5PtnRDJsBB6XU5d0hRPQ8wCEvJJ3ZUbIsShIrg3iYaLtNe1Z3mn
eqx2acBWukC4KSp2Rmzqshndb6ZHgKwj23NCQMgAtb2Y3iOgAGpYhjrz3QeFw/NFGOV+WEn4TqDc
Gj8eylcrvInIYzlFUkA8IkHJkV+tBiuSzBr0OWc4QE4fFOkUgTRq4f3kebSICT5+pEYbrArIbjGs
NU4S7TjuGCVV/JOm20BH5ehRI/F7pCDTVOJvx54ixpPMSuycoBtbFj8MNZruL616BMefXp/emtq/
mEW9dcmwmlT6l/PeAA59ssnpKdmsBU5ystm8m65e0Tywibj3kF+n6NXvptcOGd9ggzo2vf5DAYpm
HMl9Pkz8jIDNCL5lFjPkktLY/y2j7K7YZPgATcUwfc2whB7sqXVhhfov8YyoHBPENrOjN9uv2ELJ
58Jd1shJkNFGe19jjaYgc9pmk+mSsXJj3F3EAGLu2U9F+VeNyv5B8BHFafIbZ8OpMXzWI+gnDXx1
Vk/Wzjy95GZT3QMjPQcmO96uJiOg4dN1iM7tttUU/AkfZQriwpsni1+BWCWVLbHKnv/ZM/vi6vey
PXFQb4013hJea6Q6XyR0f5eoQfIQjliwKNdIonxJWu7QauAdnINWPHnzEiLc9FbzLCuXQzwcP9XI
5M3JqVTG1jnb5iKfQDo8RPq30sHVTzrkIyw71nHIMeoV7V2q7isUiFR1sO6QoTF44+zhlziLOX+z
JxZOKcxpy6BvHbbA/ct1EqHFTFoA8WQNZ434CHP55xf1wiCo7yb3EnGitzJ2fwLa3MjQyFaUyZIN
nx2xu86vNALAKunzzNBUDPalihVRYSmpbyFWmoPL/tOiCJWB2FKl7kMI3tXMziMsLvb8D+5c8tBY
pbfSCQGjXFsMMCVvZGZTZnOQ6wlQTNBZeHSxDG3VHLx5kb8HpXeXMXVwDZojwTtHG4UAS3OaSdT+
0L33Q4V4xJTWWnMs4S//rL1+M5J9oiAnpYC7vah5Lpnkq2Vc1EK/aYB3Koi8ZH8QJJFD9eBe/jPj
ctWk8Q26wdrhnxRiPI9TBws3IUmkS/lspoIphfk38YL/Swhm31bJSaXj39jC9B+QrG+KwGhhHMQ2
2pX+o/ZI1s67cyXDqwyjs19o62CH2ZeR59RfMPTrGMSEsSsxaxnIxMkkQStnAx0ajOyxCuUebirL
oeA6q+OETsu3qENrReLDAHmmOJsRHY4fj9G68mbAMss5z0X4VYXtqTb1yWvJDnKZpGgOIy8eFwEp
h6QQU7oxzPLSeoyVZhlnx2GQlzwbfliysNOJ2GAbrZftXNNqtotF+AE07hG4hFxVLXsBQqo4eeLo
n6cZooZdeEuq9r+o8E6NJMW8xcbGsAGBcc1812QRibrhqjweuiTKrhRZ/U34UHepbT++Sl0iJZ6n
d1di3CJMDn+DDf3GN5JVqDN/J9xgSX9wp00Tda/IzbHmGM7rRCb3CpNVTOR3ySiQ9JvUj5CWxRog
c7wH3AF21CjvgvHXI0ts9oEp6wGHieqc8u7EgHhw9YkPZBVP3SCYs1rPZhyr93Dq7LVXGE/txBUN
1YYWFlbSXDOAcOYJ5Rdlgh8efQaXue/8loF5UXb6EYUjMUwoZBvLxU/JU0xHlA8FxD6WF70JWDXS
CNrwG24in0Ya5/CXJee9E5jbqLPfDRTCAGn2Q+JURMUV53AKdoEX/UYL9t5Uv54mv2bwH6UfsJIQ
J+wsK9tx3uAab2ZZ7ha0cZ9OZ18X28IR10hn88OM8XMo8a0Y2mdli5Ax630gpCjam+UvCT1S0cBN
6YHvPTxw01JWW7L88Jv6iR5Y3NKm/TFqolIGm3IHVbDcKI6E0MWUGSUYrkUjGF9MB41Y8zZFw2Hw
zc9q8TRFIWevp2i7J/1F6s4bOTcoB8ITrg521mwjxbMYxm9ydxhIje9l3p+wlG6JEIA0nP2kgJW0
80iQ2z/lhfbDordLwFqvMmDSdX+eFpFkfveYWUmcwoN4IVR3GxUrMAA7mrunMIsJ+kP8kyiOJElk
xHJRVqBOUTtglamV85MUx5IBDra4tawZZcDb2WRsNwRsRVjCB6nHY1tdxuKWoI1SLJz7ymbAZkFF
rgAl5RtpyceFbka5QKqO3o5js54F4aWSx+1/1wrpb1lvsXVfGwGKI7Q3IEq3jbyGpljXxo9Bl1yH
87nv9EcIPs+qr273FRQdSKf54vn/Uk61EdKH7yX3oHF2roygmzZvgP4pDduOXR6EKTIlfBcxBPum
2mWr6oobihIKjRIxhm65jpsoOriSw5Q59WuSxmyGmdbP1d10jbVCipZKhBZR+el6I0mjxttUmpus
h5PHq5QDwMyHcUvdg2UHDKmVHlun+16WxbxGK0NwpgFaemjUViIwMMJHslX+slg/hfXw3rLAdy16
ebRszmfTU8/2ZGRKFcVrZeuba6f0Hy1cJZMvnM2Dv4MafJ2YAa5TJvWEXRK+1nOaZg1W6KBHlc78
9I2JBtegvZvS1lkxMmAKwQW0hhhI4DRFrudnL3PmDccpct+jhHNyNBAUy/bUeSo9pgEJtUUYgezs
AKGG7jBtE22fVbh8+rZTrKTtgl3Ag+wG+cWGQf/gacWEfCTvxX7zxgWKZZyV9wfsZMlDg5bewByy
Y5AoLYrksOi2UBAsKlRv3DSWdXHtDnglEZIssrwmCsg+at27i6hrxSYoRBLBBqEW7GgTF9SHZw5c
n1CjNrrk6nSsgaFZpg+j4z9Fuf3tFyXWUDAodcGzsBXOMw9NxJAuqYbonvDSP3A1I7mt7M9U9Icp
8rAm9wc5xOG2CPIb1lj2WsYaAisvycKnTkALoq5B/oCU/L/GSK6eix2AwLNHYhwe55kGWeavSevf
rAIISVdTzocZc6Sp7+C2knfszZAQmUFRODr9Pk2R+BT1P8XQQ3rBpgn4jlFFmlA+es1fl7PJQonf
jtNIjgR2NRd4XCn3osT4CqaHaPN+YyfeVxuAZ7Gmdd8FpCti9+8brk0mnybjXoWkQNTpY5MgNY3B
5ITGhyKFSc8GKEIqR+KDtqDEN4mBWMHPpiPRg9iQreHdqt3vIa3X2kzJNq9x6sJXRxGIIY8G52CF
PDuiM1WxNmF42C3pOIa36nOWnOAqwEiQFl7/BSReOJENRw2cFZO25RqU82cAwnhNgvRHzComYlKc
aNc5mpF/yfLus/V+vAqbvglrbrZOs03Or7Yelsg7FEY4RuvpYtBOrXmP3Qe36fVWWs4Fdx4BVTku
9iSAga+WqHrrXFZECSAzO4Xglx2XOEv26vsU7Bq/VRgBWmTZMFYXFRvneiquGG1myj16mLCnmE+2
dd8QpMt23hNcE30PHGmeOfXEJ2ZtUsFYntt9/CxmoBmRMpeIL72Lu5DbHfg87i00APmRMc+jX5Mx
kCGMKtLqlObirayRV+c2mn7+/9yGu9TunVPBrijVw0/WTntLsHWpiu7kZ95bFyaPM/MWuJJ4FyKL
BMAJgf++7eAMp2g08TlTktSNRwNDkkZbhm+533vHgVYKyYj7NIfVeSHQB6HcGUOA/NYkeA31ao+/
CW7/pDYBEbGdiv9iz5g2E3ulNqHOkZHzAO6YoIo+PugwRpk4KZt+PDQPeh7dVS84gMIYOb3DMqgt
oJ3XkXP0Ec1v+kXDPft8yv0SwYeLF006AavpfGgZ8ncd0tFienbakWV5Wj/51LPoEOQHYynWHAGV
+uBsli4qDZI/EHefUdE91gX+zZTge2QjzSoWrKcBFh+gIz9kuTgNNQ2g+MWN96po6AmSXpcR6W45
FaGdXmZkfrFD+ob07/kUHSaytGwrXBWleEsY+rnZTPE+vgwpUF2DdHcr896HNP2L7OCLn57kQBQA
8HwoKmZnV2fRD/GhpKv1KOwKq4NbzpDiwe+CtbDVD4yPQ+D2S8IIAzWd7sceGH8BAjwSZ4uFuOA4
WSL8pDEBNbgv5xKG6otpDohw+l05LqdKhVCYOqH3o4mvTlSHkogmRP/nUJbbrrXek5r+jNzgDyc2
9hORXH1fHC2AZ9DxEDnVOwt5nOVb13Imn8MsB0mZnNacaszhm6bG+dN+LinGcBZPgCy3bSpWbtWe
Q0i1uUX+PJuiClds4XFhNNCM+gYhISu010nOW+Y8BNno42S2hyLAfEYJs3LrHPJa/N5Y7TOQhvXY
iPHBDLqEmhQYJQZUvmEUVCvw2DQltqaSMjAvM/LPcLU4I0uPiumpo3F10/6Ew/iStvZ+GaF2+j2e
g+c5m8+SoOWWfjGMzEtg++EjyWqQi4GjMxZQdXJ2W3SqYFlagrzxrMdrbcR3gc4Gr9bWRu1ly+45
1eIPqsC5VAZr/Fx+kDoAOrxNCA5Ds4cVGt/G8Jzl0cVpDbZZmvSSOv8nBU7vooJMGtr/RXL4wYY7
oJmGBcMTdxh1OSEsPTnD/8hpbLOrN7mfE6EIBRbPpjh6YpmulN1X5CKOml28ETWKa9J/lxEvWw2/
PmKovfjwUaJKHcFc/7Q9NNak9m+03NEw/ggQVA+Rirc+4QUyiyj+s08oGdtAFXe7dV8WF7ZTOlfT
05sp6J+ncdwGrgk/vn2DSPZRUzNB8/hqCWWaQ0molvUAMwbaafxFYBui0PKF9cW+8hfDO5MxOf8V
jTjWvkVDW1+6kpgLyWsfYEJ/6Cxo+FkXEC4AbNynQ9Mu81sZ7dMw/6jHYqfVTaHM6Dv1N5S4IKB2
+6X/I+H+wvB8Zf8tCLjwvgs2lYMC8SrlHcXQMSmWNppVZtYMB7ORpzLM8pWZ4b4byJsBd3LNjfRY
ehyHTsF63ENgq9AG90zwkFsg31ujltkUg4lgx9o7BvugDI42MiQEAFRQjomVDCM0xOHMgZXETIgI
KYBj6IBMzD1Zimhk6s91RlUIlnGf2SBHgjjGOd+zcS1tVB5JFuEldzzGVqEBHou6kzgQAACIf9eB
a+NG1MOMMpkTf80cwUVdVw+IKRAnAzB7UlZTnHjOYgd2D0hY7hxaVxA3IXdlYBxEZt1bL3gxcZKi
Lu7vGClQBYAKqeLk0AWae4wFR4nqh6JBPqpYfDcgj+q+zC/TyHmNw2+hudiIUXmVy+xNSwNbvv3s
6O5HJv1PgllplzRhsetyxnNl57JkpP8idf6PePNnQ+M8ddvxtViOaubIx3Aall/QjjeqpZwKJ4Ba
4Wh+MEVnlN6H6bbFxbDWpIRJw4JDr2BkxhMeKRpdw2XP1HsIBiBouTbiSgHiDYsHHTQaAXyUcC1j
ooZkHTbwiUzS3Jt7lJfXUhh3XJ+0M3X3D/XfvGLC/yGr7gV5yW8VuEfTiO5Rav6qOd6DpPntsj5Y
iQgKRclbRKCIcQea9swpdTOnQVwTRSbADGn1aBFW9tIIeWwGFiREu3lo2UfvxEQSv6ZyGHWGcbHJ
E+u1aypNqo6/s2vyItyhQ7MqTmbXw+0vdmYL/oNqB4SIZXwmISa/WalHyypYXaKYjvg7omv4s7MA
7SuU1ivHIi9G9mpOJpIFxoQT2ju/4r8SSBfzZ/mUO+Ty2MNHX1CFYT551JkHaWhmhQaf8DfrGX4s
hecyQ2A1ZGwII0BE0rR016zPW/5NArbWSpLOikL1KU3Ss6HUwszW60HVT5g+n4lRpTeuKIh8G50j
ddB+COu78ocXiKMPibSblWqLJYGGZS1VDa5c5G/m+JunAIywvOw8GlCUA9YhSP21MqyPgfrML2Jv
JUwTPBX08AJPRxMQ5YqpPyEFm1XDC5/KHnbBHk/OJRqshd52woZvbFM7Po4DPAGGpCuIaDtHcwXO
xdY0im+WQgXi3JbAbhUGW7uqDp2VvaDK2nlZu4N1VZLZ+2ylLurbyqAVCccCeXn0rkEh9YI4Na9l
BmtM2cHMWWPSeBwmzR4cAThh7uBRltvFilFP2hNZMj2OLg5vnPVu/pmAUee6Gt4NYmcRbuNAam11
zRtMUqC+uEHq/qcosA6RkoViWTOrnWKPiEAbmCaLrtdZix/ME3A+hTqiN+Hnrf0n6WAIsTuxmnhj
kN/oNz8r3zQzDxavD0bH0qORSFfmiUlchR6cvyt/quUwe6Yy2gU8S7duv1IkOPCYDpUd/o1G/Ror
vbHA9kIu/QT0hhgrHdkZBdsWuwt+tehNNsFpDkK493gq8ty+geQ+6Gj6Ze2x8/oldm9evEgxyhBr
tp+NxtkXdXCTVMFajcewC+6YYJCwDcO+atl1JLH5SErIq5ESSRYuRlWHhJsK0UHgEL3VES2iaSpo
vWq3O5uMFPSyBO8DEJ0EQ8WKbC0O9xJTE/CnLe55VqGTwu3LCW+pD0VwTOIz1Aqd5xQWpPCRI3BX
Q0H751OFcot3P2nmAi7LkQASNS0gujCiQ8pBVuaMWR1OUuhvArw4A0IIYZA+Wns7yOmHMvlRJjxV
t7cUMyKkQ0r6JxrCda0ZDiTTLaV1g2gCZ12QqqLX/VicOraoAQGGrskJ6SyuK2e4DSH6p9BBhlQl
uB/yQh/Asn+DkN8mJUd2Fz3ZGshgGhn7Mp4ejdLfNLOxA6WxJmJw1eiepBMG1pqWC70X5FKo8tuM
9Ada4IMmgaJHkTpgvpid9KNu+IMU//UcK6FlPCsvPrVtypyAM6Gz0DUF5U6HGZ94/BQB/lNABdpp
PGQuVlmLbQfuw6SY4LWFx7JTe+W6p6zEul5ll8BhWBqZ4lDw4Z5aHe0Gc+mykQ0VOdg2vPk5KxzE
6hKrTXQau/xHN/E+jIAF4eHeWm6yI8Z5WxAQOqfZMyCzC+ejtxnzkaugwblEVCLSBLI4sTpJtQ6X
u7rm2l+jkUi3VoF+XDBV9Fn1Qapia5+GzJH5o6S5emO4Wa5S3z6kMbYZc8ZjWk+3op3v3kT0Qxkx
Nw1z23gAeRiQYTJTrnpokbLsSgg05JNY8rBDBFNm0n94tD2YQtDml4BXViG9g7RBLfgJORdTQT/n
yGRD058Sbuv0khk/PuUGbBaHqPHaTQpNxxIJAAkkXLszw0Sw+euEKOwUbpKeAcxTCj6hDDgikSJY
16i32h8BQ2Oaxh0akGEM+RLoUm0cSU98n2GEaKo1MpUXBDo5QtGBEuhldCmFxuAcgZLwbJN9n950
pvPk5hPttrvOKywO/rQTxL+h47hHMkHY4zC50uq/bvj0EIc2yM6pKtBIKPclnuRX3oPkRj7730C4
henrjfBxqTAFf3B6cwvpkCrOeB10uHEN78VhkkA82KCPLjjQg3Da5wAGAm64nxKiy0PUjvQEllOf
erxSDOboI5BLy1D9KBegg204x76b3c3Ac973C1RsLmLMhEMWI2ywHBiao56za6/1iGWYgfKCFHpg
yP+ZEl2DF65nCiC7f2KYTyNHyW7AdrQL6ZE22YA3WBA9Kp1boOBf2pqpGZ9FqiEcB+51Nr3/skG/
WZ73bKD2RXU0vHgJm15N8xO6hgWRxgB4GtbH2cOuDefl2jb+YUzwbcdi73TFqUcWiCgXnrMEJWIy
so0TxdhIeBs7M9UmyZwPqrOdiYfbRqhuOnDQe/5kcZj9poH9O8WahidJ71AZ7s7cXckg2wNW2qRm
/6c6Uf9GJnYHYPHgFUuXG1kSNmMlZb5NLLtAT2J98Jb1QHJapPNsg4qBnSG/aPbsEK8pKb3qHN1R
Wh+RcqilTX3ofN9+SLAYBJl5VCY3oJ5z519PsUwtvHPoojPh72OnuRmFvaWFw/iYUCzUQJxtwgmn
HPqvl58cBzdD16OyZZzN2prrXBU4QLTx5A/Vdxt+5xRteVi/IvPFyhp+dCAMKa9cNiGLjCbpoBpk
BmJRTQ/ir2rCpNoElm87Hv3R2mfWfx6UUHbQ+WZu7sZQv6AjYb3k7YNmPoDXQdQgtxGGOxTC5Rla
1jb6v3l8CdrDR1GqFYKqtQ2uAU/YpVHiV/6fWCzFizeyHGvRlDHdfR7cq5tRBDvlfC+0KlapQ9+j
4uio0efwyLoOoIl7LTKxbZpE7mWGHnosCAqZNGvrLEypJhp9iVv0xgrhIQLM/YL2kNp9JTv9XCfZ
gdcWH4I4U4JeSIG+cUxMRBNBQ+o5EXk7PSc+ew0BWTXZttPUbBjGbtvOQWqOoLQDnqSdv4QnUeaP
oMBlhykXKgI42T2r8p1th4AucH0i4MV101xLpzkAHuac9z8wv21EGQIboBIAQ6AKsgfQAPDIAige
0xJ+6k+UpGgWUGYOaJfDOXZ2etT/kDGhmJsF4b0JWpnNUHbWZeQkWAVFsXbIrGM84sFzLu6AJl8H
2MA7f+JUkDL6p7HAzdGYw3XIEb2iXrJGLo2M7B5zzqZNp8iQtNPaOrT0YXQGjJlGjya35bJ1yNmu
ulci8fAhlxQSYK2iDXsasUN6o1+ZiV/yDlnObHPNwHVODo2owAR16hBP4WoqAFBaER41YIEEV6pq
bXUGu7MohpoAmM+eULsmLieAj4oCpJ3N2YmM+cILOGxIFSVDzQS9kk1I0eOe+QV8MNqDLiFaHJmv
yifglg73XQ42cQ0j0if+jJMxNQ6tVR4pBP5EZY3r2Z137dT8VVl5YFWRraxSc8kVvBN16hOakEWk
IprMk1SfhYRl4gpOvID86Ckq1mmfjYiA5QvZ3yZeA/8QsfWJ6QsGw7z5bfFMKCDkl3A7+uau60FF
DVBmHImaoUZHM+OxM7xnkLWrMo4vGMmJLcp0vXZ7jDSyegnZ3zYjLE8FB5JiV3rmqZ7rHy/FROnD
B6RJAsdibGsbOgEqNUFovG0OnKDxYYyfkrCkEPAafVxaZ5/h1eJd86jbYoPUs4Q1TCkmYOC9Xvvs
wpHJvBl4Ix5qkqIm0BfrxCCQfgRHx9Y2RUViWih7NeO8yQlWzcz6FHzspxSN5P3OgXsk1o8bMCOG
YIlPEPluXvdAUsc7wLMT/+uiIkCcA3ScLCrQuQAceSw864dMtnprQkY91S3rEr76m9sNDBAc5I16
ZDwHby5Nn+0pxs0zfhoz9ujR5wNN2mOTxeid2k4z0S2jo9shwYQ4PTNfZcHBXUnmJXQHP9NLrg3M
FL74MnkHr5OvfdvJMcfy4WRZrTceyGOoXPU/YVf3vHZ3ifaf4lRP3y1eyf9xdB5briJbEP0i1sIm
MJWEvCmnchNWuUviPQl8fW968Hr0+vatEiJPxonYAc4ibeNNbIwjczh7C4QUcj74Ya6mtvjEmszn
ZiqWzaZoPlSYJY+91gw73mSvYWhMBxLC1a4tSbgr226uHpQTtsPVCLzN4x5ljHIr7aLcGb2HeSBO
K4O5EpLsDn7UvqiMf8aUIOVlSU1URtMXypBQLkZgE0Z2FMIX4c56amusWvbsPDVu0tVImrP5Qz1p
eKeuGQZwP7Y3WgG5lWNxYdGhESFLih6HRGxkgdQNRDXb9+FL6BHrC7I96M9EDI8ozlgNs9h4oRgF
XcCds/0YRwgpWfk10Tl9SEX4nXNT5ffq2BfHiBnFwfC9aLCKNlHUY2r3++HNoLD2bmnUCA6ZjyWv
hCXIucQQ78zZHLR6Wy3gOb6StE3gmHBgc6VOcbWaqFnFrV+caq8Md5mhy7tp2Vx/O37IZBOFinUU
Ij/rBWNwsa3zKalDBhWD7dkSuEIeqhRhxUwv3AuWHP2KcG7+M9v0LSp9/wF7u74VeeMFLV/6NTxb
e63KCmM2PEKPXJfWfCqtOMYJJ4hSOEpk7n8pJyWK6nLpIfcE0mCIDPNEd0pz7R3xzivPOubMKTvh
mHITuhDLyioWWFpSrkC2sRylOfEBHveIzRD1NMkHf4WYxrO6emnGQpkbrWjatcNXee131b1RmGTj
vtrPw8SxCFv2wsYdWnHls7apZOfsqHIBidLPDMn60JyHAiJ1yib+2Fo8A0YXvnTEqrbxXOF2EwT6
Z9ew+LbInPNvKls2XhhyUl502Jn3VtfPjFoLnALH115og0ujkLD8q9H+8XnzGGxd0l9B1OkuYWPz
X6ls9+Jg+mUhjbtrBnmTseBVuxR78lO4YKVzVolUwXTGcA61FB/dVBnTA9U+LQgOlo//OtW05ybP
n2lK4y2Ec4j+h+hkC4a8k6lDlLercD+QR9h0XeLwGuSiKXjpbkpLx78fEgOJm+dItws6iXHl8qKv
midzYq9l1EiMLE3YfdqC7N4wIFTUXdG9yFmFG4USvynquAbDkImL69jhaSqLa6bC5JOii1f2wmiJ
NDOy92mOmjMywXSQZgovV+uBsqyNzqpyr2BJkWojwTQC8yW14BbbPhcTOX0iAI6N4TItDX9DSZd3
1UY10U+u6SjT7YgpfIj3UlEXZCyW0DLykFXyMsAphuQ/VvSh5LALJuyCJYr5k/CiAQoVCy/pz/9q
7JGD6pyVlqoBsZ0hzyzp7DHRJaiPISelmiWeXxH0ASy5ysdkBEfTTBuqmdrNIFhxdVn7nQO+34xO
rO2QFv11ZbVnBwMADzNYyiSd4yMfhPMgMY+npvGAxe/e+oSJB3bI+558rGzSX9H4RyMeP3E7fU9R
gRPPdFkotdV0C2VN7Qce3+9C+uPa9jE6RhbJ2Dx152M1Vi8zBsVdwnoH5A9/x7Dw+luk+fZzV9Np
YXTMTdWEp8Xx00dp99+9qp9Jv9UbfqRvCiBYdDkl3+M8/ottFuK1bbuQakw9EHhooAV2j/BcvYCr
+rQ2yGusHcH57NABvGk1Ww+cynuocrY5wOWesOTQ/tmO3KGGyHOJ+WNjb2yPltyO3lGvxjAN3IKG
1GbJBP9LZFXyq9PYyISTMVybND5JzLebdHS0g+bSnRvmYXEoy4SFPaDYLa03HjwPs+cqKT4KCq+o
JQP9NdPgxoU/poYzZuvq9shyDWaXQ7fc31BUCczz9yX9uhzJlHIAC1fGo0B6gFdYvVQUblJ10wSo
qvBGF3JCbCU3OgFR+jsabFmsrJKp+5qLKA5AANMgW+XcRwcupakX81CEyaOIXDhXjfY0S/EAess9
GmNziOuILftCyBmcloLp2TtFcX2PLMzm8P+hecKGha077socm3c+u0yAqbcLc3J8uWPsgWdTdqvL
33TWH0HNsRVpFYWl4QiIhSUGFHESzbNxdyRHhF6jA+iZq+9qpU/PNg5DrGzfjttaBYyFuH1q5uyr
nK3iUk261Le1zL9nLP87q6TlrclgdXV+nxz0Orm1vj9vuXjqe4aue2/q+aqP0KQsoh4ydhHRbJe5
MSx29Nj6F32A/RNpCqgm0U+nEvPaqgfQGQQiZCOQ17NqfK5R19AJI77pcQaEhdF9g0/bh8Wa5BuK
1n96CzRJD/0r1JviQVTjk1W5n7zLtZUm4nOcgPcJbRec0AzOT2KAYXzzpq0GaWAnO80B5J6MHzSB
semWXDX0NiP52FslnuUYOLBlU/TI0UR9j8zxaJN5nhNd3+UTQ3ySuZe5by4wEnHXOTpEwgQoDB8z
1zDinDdHd7QxAHZgAxbsm/eGNTAKVlrybq8yhXxEKgiqoPtEPYH15fp1fJA4Wl5DnqWzW9vTUfPJ
Nso5089jk7qvveqKl6nRYSd09YT1JFOi7HdzYmAuwHz7N6ZGdtBsjYL4uT1NgJbWfr7QothamGvb
BZ/URWb551Tm/NPaPi653OpzsGDSTC+qSmlwmPG+9E6Bk3BJR9rMdgmBUPwouJPt46Qr8zeTCTtO
faj1ixdOzpqqcq55pT/uLSC24CvsgXFBgn8oC+KUuQBaraeQ7sD9L32AeE+1hGIu1nIzLyxiCi9s
5PEfp5zDMm0eLNoOArJPCg3YZNPrS5zf2FsCp8O9PwjMNY6Nu8DJvot5PJcaxb/eMNLDYFj8Z5hN
hjWj/ScaxXSWXYH/b1wAFd0oj2oq7K2oebfmSn7wtlnkYy5j9dA/FIn5aNZeNuATaYi6dvaCrhvR
r3gbAH2o3ILgrTsuHA5/FWrNYwungFJX5npwSBNhSpv6Mc346EzmT8ryPitggu4c33jjv+Ujp8lY
WCciJMXOn+1DqorXkiqWQIfZhXESMcGovheHTAKOljw8INrC+4w8zCIORwgFnuYud8gpD/gv5nsN
d9B0cvBr2kzHnnZChfu24iW7m8jLyDZ7tOTOUtNuaOWehpWLRmEOPm/O1fGlt1HZio5vBKitGSpt
RSalHBMeOUVikstUO4LInJudObsE31L8DSEvPloEnZ5QWiKSB2PGf2vEHl4DLDjLm8u3Dln56YYA
chaECRhNQjZUAJx1rq70OiKUaBXXBA/OYMpR0PB2dUhJ6/YChk/OgIHLU7qwdcPqAGL5QsdwlszY
azKY4u19am3sAkRITX9az4SBM6Pf+EiYDrpuwc3PzDxgOxq01faz1nkcoP3QjbzhTruDp3RIZ/lK
1Tcntu6/xJ14yGV5n2P2rpFr0a9NIfFAJihpCjiOyNg+UoWhI79ZNysTjz6XDJjIXM7qLauJldXE
b8PEasJsXpwkNk+jS0xy4KGpq/gvmUhYpAUS96BOhmJZsIR7F1Z0OGe/NJWsCz9+Lodia7PMgktC
8Ly4JJhX5ix814dwDQqICz/OK/lYdm2QF+oDR8DVybrdaDm7pvjRCG6B4j9hv92Qj9rTHXCoSRsQ
UQ9UDXiS9Eg98aoFbjkRmgTDCdpYYyVkrUTlbRpdfNhJtedy/pQiBaLerGn7uvpxftZten2qjndc
ks/Xvl64KzP+pJx63HACV4mnVsY/rseVQVed2EDFZ4cy4ueoO4XppDFPHCe3MpoX6+KRbzH9Sha4
BFeh32BPqP2QiLg84r5euzQLWhTKEjFzPzwTc1/h/8urzFssjAHB49U80qDMtlg3su9alzezU5yY
JvZZ7Y2mUbbEpJZ0neJqSZe2pj772HjyRu+U9B7ss0huNK+6KvweYTdwGeoFYwX4TwfOk9VqJ1xU
HwoWgmNZ97hKvzSar2qFLSxh+ZcAmTKRp0i341/EOwz+ZQkhFXb+KkgG6BOV2PwOON3XmFjXQ2w+
aKZ+dOZim1KVwPb0pa/F1XDNhxSqmDQodFRqsTVZ+Wu56LtzFtBSeBpqDnm7N5wVNKFADtO+ra8R
oAuA9FcTwZ4kD3gCrq0isRetMusurBCTSycYX4s47HZNh5g5QRqvbRr1xuho1P61mopbyEoQGwDf
YqOp3igT+iO0dmDRdB4LY61ruMJaCpmn9KMUxg1C/DbJ7PPIQwxQ1HvKKYzBILLBprbB3QonDfbS
Ml2sJ4eNC8FDRu6OFFL4j3geX9sWtb6vgfjlJNtlOm78Lj7BDji0FLaJ5WjRZpLyTTXgc/HZmA2s
dh0GrnVOR+cIK7EXn7lbXs1owFtXBi5vkgvBDEYvbtV2Jqxdnuk93l80N2zMdx7ul0H2W35S1oF/
qGCfo6dgLJcodzo2ns6Gv2AiTfUNAKIw+yWqQcC928cRTk29EJc81E6j5iNODl2Q5Q+lz+W6M+A4
IeVQ2/op+/RvBGmu0WZcg0XBPLe1BQ1PliFJixnFvhMuTlx59+PqlRN+FYnqjPy9CU1eJGlywEr4
4Vvylo4CyATOhSh/70uLcut0hsxlP9p8JMDQlk1Fy+jueZt8BlDU9pvCTAPHaR/K0ntf3Cmt7Wy4
0eP0dbiz01nL73V4slisMqgduLh1hHWsTe7+zh3jUZUnkCYwdOV4J636Y2x8prUi2lgxGem5PeAT
gPLgQJUdVPwofUhmGMeRsObAscrAxD6JrABQ0jT3ev/cOHV9UnTcbi0shGYKOM/Xxa40p59a6tHe
ZHJKU2P5egPwC0l+Je4cFOyBYofXz2hCQvhnamziElSrVWEg29Rq/izxmwAwaTDlSoO1Dq+uCeDx
ePd1HQrOjLAFGi6kTtT1kWGjcRhXndWf3VRDxyx2dK09Fqxl1NDAPJQB9HpArZTqUhhytweidIqj
LALgq7X6HfRG6WJQIFwSyunV7kcEujDQYrVszF4HezoBh9uOA2ggZZh7iWDYU86bjc5HhYOxbvog
TppnQ03sQrmzMJ5QxhZkkPudCVFd75Mf0og/PbZ0WscHBqKw1ILK5uqt994l5wLxjRmurh0W6cAC
fbZarEPuuZ4xyZv8ESNpEZYeiJ/Yxavkd47cs6RCoLMNqhjbo55zEOJsebZcaz3TSIdG5exUr+W4
k4f2YEsHxRm0Hbfb3WhaB4wVOzKeiLSVSndq4v/YA5esyaDwSj393+kXuXd//Crr7u7Ec3l1a+PN
0qwNH8y7RtiLfN87FWAVFW5hsYc2+dIkvkJy1p/8xN80Mjq0MvxCw232NlU2CGq8+geHGzStCrtE
mx4EZSf5gi0re2ICjHBNxdqhz1iCG/irYuHIIG6ao4wBk2fVTjOiFn9y2AetAqjnJzgsO7SbU17i
aocHOJj83rH04PH9sQcynpqsm9UMeHgNm/tNSz1G+eQjrvJ2A4p+3DRY7+6zzA/ZYmWgVIctp3ui
6kQR/dOHfTWijzuiOdK6Qihu6Q4gkMlPy5w3hLSDeOne1vWBDaG5HcX0L+RvUbL+0Acz4E85ULD3
WmUu9gIRSDK93hTfQBMcybEhMUVVhCsu5uTyHmpV7gfqTsplE+UimOxwI1wjywiykjgsTKB1Yaob
tVbYaggyTqb4rFmwu5bBUDl/+uh2IWignlYCy8FK5FSRv6aVFvJPiRo94YRD06LJRxGEprUapMOV
6AoDbwWpnfNrbjk2uFXsmXse0kF9kl39iqfpVXfmrxpROh+XnGMPBHn+i0r3F8Xp2rrhs2uZAZ83
jk3YVTybDzMQ355OgEAYWJaKix3DNuqXQVcru0fqiWAUzCOroZpbkyEIddjm4zzU2Nb7Qwh8Zm0m
zbsu53d8gie/7y9uNDxabnyx02xPmuTSyvKbniSahuH+7nLQ5GZR72AgBI1uXURkBX4FCJS78hH5
f9ntHLD37xNj5igY1rrf/MWRhTbLPFXJ8iobQIq1m8JGaaDAGI9jZALOHf+ESA/c3dea5AFB5cDe
k53cnJPfy9Zx5t06O93yeTxOifNiwboXFBgaqX5C4mFHWF8wg/wUiOg6EGHbg51FV3sEgLdqvgrf
38Zs7rNc/zDK+QKc8lG4841alKCw+V9xxBm77nJvG+GukJl7kCICa+3s20G8d3391dK0RQH7j3Da
f0bt3ew5ozuU1o1Dx4fV8wfix2ADVn7XJtW0XLcUG0QdwYH8Pr0FnE2kJKeBSlF/vEt2cxEuV9M1
asab6LsrCyqqhfmiucV+qtJACGypWdNyBlivXY7Hl/ggfVjIMvVFOnLTiPI1asOg1JA8xs+ZJO9M
5XlZ8VJqDIMqgxJ/gLZuiASl4U8YDj85Yomv+SeNh9JbSFFZ3jGujF+hRX8Zq2/Ldybe9WySeIVs
S73ZRVn4W2PXSkZFCKw1b0A6MCb4z+xNNkKzePjRVZwe2Xp54k0wYQWVeQMunlJcSUiQTLSic5og
WOlkWMVgnAer2xtqIAyZXgob5L85xBeW0a/IJ/i3EGJq6QAXCduHIcN0TusQo5Gl7wvNepwMlOHc
3TW8bbWRpbTZHij43jelG0CkYUPpPCpcQE6e7uJ5fogXJr3oLqkZnakn2tWiujRGPNAICFEJQ7EW
OvO6HLNfJJhplTpcTufxoefT4dev3ekAXtkDGYIQC/pQYjcvKWlkW7xuXe+zahn7YT2Pgmu8V/FG
nsrL/x5vPQ7CJN+31LIEjTJeSXvcyywjAx7jrutDRE29JIZf8v4jSAcu3rqYpfZO9fEXWbetY4oH
mkUoM4yOHqcalSb8CqmUedGM9knTcK3SmLEVNgEEp0atalzDPvoxsI64YRKM/RkKUGddLZ5zU4n3
puzeE129eLW7L4rhm2xzhi2fqzkKbgPojTmgoxBAC/H4eOY3dTPBUA63ZMTmNloVvGdRkyCpX6FM
HUcr4lsE7Ldmj00ty4KY3NZdfsvD8VR08Q4kK5Ggxc7oafjduEDuoqk4LWAHMhkVnje6wnPSy5Sm
7riIP4jOO2n+Z8kPf6z4moMKOzhRYxwHd+4wp0Xz2oO/xFdsAPuDeYm5LAKvp/nthX3QgTurf4lN
lmYJoD+YGzk7x0YgBHMthLU+fsU4HNnhhrcOVuVmzCl/aasvP19aOjRMNQWzERpcMFvWLaqIkNUN
30smIyoinuI0/6unhGQjrcYAwIbd1LOJ0BEYESJin+KZkgigHphJzJ4p+zBtZ1xJPEULycSZ3pSR
/1Z19jLwdmR7da8b551CVxYbIbVQYwqXHLx+2z+nQ4JGWPYvVQ2vkCLYpP1qxtrcoNIfoVe8tIVk
1xFtSzS+ypM36mswWcDZqeLtgnVxlPtAMoCkBDHIJnmK9XwtTPvTzIwnrcRR3jbPVjYeqdn+NMjG
HF3aXFcQdR6z5bBsLW9AUnbZf7DzaK34mjuCznB1bDCvBw5S+MryYQwqZjLM0UAUfnqMZU2u4zDr
c3MlB4R7m91c6+PYLnybgc52mu2UkJkVOqjWjAn4QIHlxUnZjsXc12KN06NPMkx9euivClDpTlyT
/Z+INPUEvTS4kAopH0sSEDjfD59o0dsSfT4NGl2WuUHJGLDyN9cu/7n2cGkrdqjD+OuiRMAE4mCb
aXsqYAhn+IZg6WgsrRv9zvSh1va0OIz85mFU0Z+vufhe4aDbDpmptp6veqi9WryqdkISZLS7rRk/
4sB8YcX4pfnRuaoBQoninrK1m7v05vCSLIyajasJ2cdLi12sp19RHLOfsrv3KAROjMlMDrhT9bI9
FXN4z0Bme2m0GZpxJ0gmjlr42LCpTgxy0JLr6gSJ3QAyGDQk7/IiYsnrCihH00o5f0I1e5zrILxM
M7BMdkVW4t8dbtqKp4IqHvbaXM7DyT/AcrzFzvCZZ0w6yaTv8xDvRk9vwZA7/aZnG1fxeusWV7M2
9v/0rkXbgXrpOw4GPaiPMJyCKZx/gITtIpAxGzPlwxk0bdMmhkDjBHTia/o5072tagV8NDEtJD+T
qQILswsVoBqGfT5V38pqmg156f3IXFea/TlV7sGOUFemLDr1xvzcFTM+RkLUeQGAYMm9G8SmURm+
tco6y8Uz2xjflaceK9sA9KVw3UfTaAJkfDNr/CK1iB8rarFnj+4Lp7z0Nd7kZPzslP9jje2RG0zQ
6eOzJYie+vqjGZP2sFgf1v1+9rMgTOvf2a5fx8Z94w3+5JrcIStcX/GIhF/DlZnzAcRvM32GvZDc
3nj6By2Gmj0XVF5OAXXx97lBi4nI44dAb3WwmkZkvmbOIoOa/dZjRQ17sGEZUfVvDishLYNLOUgu
nlo/U2HuYruBXFt1kC+W/RbmmeJOUkrf1FRVM0b8yoy+nMLbaUI/MKc+NLH3oXw4wRlDabyI7rR1
eNmrwRmvcsX+aL7lzCbUUu0jktLp8BnpdFKVwwswnWvb99t8QNjxAMLaarEyPY/cZvBBEmEIf2gF
XsuZP1ZaVCiL8SNMzGfLi95oiy+oySveotqZNrarqUAKqBcunnzeCPLe+baJOZo0P6Cjhwm6ctbI
s960/CbD9sMl65/H05mX7LVMyusoWC838inSC85nTJObpdgvXLBGKkSZLqfoe+xpkALu9Uhc8wHV
L9yCEHvxR1ftJqMeCKoOyZdnpcUK9AGLCTE8znHoHHyf773TYgDSPCyIU7MbsDz4SDC6aD8wgjQr
kXR3YPntRrkSNwR2RwoDP3sddzsG8ldpT1e7sp+TKtnaeg+yr6HbMlPkoiihxHynDfqlTsN315hc
nPSJfdSn9C9ntbh3WrQSWjw8a1VatOMB/zc+ho6giGuRmC7Yrx/SphgD4VnmMe7yiBHaODWJ1XEd
SMwfmZnAVNisP1eteNHaEE8jgNAcc+RzPFPqBLnynRwAtONaQYbFGrZKbJya2SRP+HreypG3Jrth
YBpjZTyx61wJ16upVAHYVM+lCiJ7bDDXTR4W/1TsIO2kEBjEoe/ZTztSaX9pnrRHoiY13DpOjnYy
3G2qAxcfreTHIcW9KvUlU0N1xMpKEfKdsjqPTBqZa2l8FZL5xejj+RbyW34kB6euWcQv1/JjFZAE
o1QxD9/tuPcCbSKKT2Dt0wzJGHikpXoenrrrcCmwEVj5g91u2bUwQZM5eGxjmoIMdzcNwzmmf5wG
sexDY0ArDevc2uZ76/Po5e4r96TDiHC+1mfGsST6sa2FoUkVl5ppj9JuvdM/hGnzqxMvZbqKwXN4
ePBZK+Nu20eNc7Hsati4Y8aL3t3NxnfoL/Y9RjBSbmfblfNTnel7k8AXpy+B+R7HVakMDBgUZUQu
c2Um6CWpy+7CBHt2qzzA/AK4WWX2SlDJI7oG4KW+yeR4aMzhJg3u9GGITVVGYj9QrTxwKdtxsb8k
qr5iPtrPur98z/BlLSt/xe7H77+UW90nwfxLQQXRxPqf6zkXNoJ3y6axntcbCvI2AS2yEgNQQ4bb
m89BjPUxhhXIDI4K08iQvZz/xcy/Qb/cg8V5nkX8E6p4J2feC95s3Zykfs0NeQJbSVK+BTjf191t
MpawiJsRzi/dfwngrCjPqKjwN9WETd9VD+xB3ii/bZkbjWdplA9jkpLEL661k7HwleV8Tmr6I9k8
chQvl/+yWcdO8+X1ko+5vWdUQuWJd4Am+KVC3K2psU/VMlNl1jm17HtaD7sowQzK3pw1d9K+VrI4
tArABAsbDEu7zGvFyRY9gmkienirSEMQuYvTOKmjNdJhZvUPlSQLmzvIhZpN6lOE9Z8aia/FXZ2D
3uScNEPqYN09fI1vNWWvLEz3fEX/MIdiXfC1h8G0Losc4lf+DV2ZMnvDPJsa2ZLOtvfscuEs9d2X
dPMg6ZwXnWNh7FKWYG+twNCTwJjXvGfIcYANRUjoof21U/lSlhgbSJxEPOYxHbmc4h7KAJUZJOxl
X13ggb411nxucEV7bItLnlF4GaSiCbO4Esvj7ECvLskGo9yzsGXh68BkSIIqS2FoMlmYuvPPi/qL
6eYPHpc8qoxRFyWKZvRPIbhqdQxQpu0VvSCzdRgSuTMa/5tlC/46iZrUTTShVPOBnvadSKotSRC0
+g58S8LQo4nqVMVp+tLavXVRJkyiadzSnfxYA28sUV25TY4/2IcZDFFOPUgLoa7OoM0MiD/yhJyE
icj+5W/wYsxWYGCJ0Vv5HjfZ70gEEpzQ74wzHNv1WrayX090FyQ5SGbDeiO/upaZbq5lrp4yL780
7vzgjMivxK3DkRRb533S+pw++smw1XNnFbOtLrkODGF3sA37wc4TbQV9aFtmrGtKnUCmoaxPVhHU
yDoIWPyip7bN91ARl1sK2Wk4GK1OB2vCfXndmNFHhFFqVaedu8WXxd3KCYaCfkNtWFD07ktP8muC
jdpE7T2qqp27xBZyvpaH2nHFU54gglaRhShRq0E/Y5dA/hLFXtN5t+ij+1J1iwOrUTxQA34LIaCt
RKD4wIpFvX2awvaYZvGpi6MLD+jTMtlN1XD1+uhZxgVGPDYwbl09mR6u5GmmwJOHFT6RII/S+VQn
agKA6pD+Q4CG8EkOz0r0c18S20uL/J0W9lXXEyjy5LR83nfcXKdyCbRgT8EGlyeccXmyKwQFVnTJ
vCY6dzRH5lvINBiuZ8qhwwqssg65OXE2/cSlMsfMXDv8g7bUnOW7cetGoQdaMS7Iq/7Zoqivj/VX
K1XXGgv8sJDzQfD1EuDosqPiEd6UGjoKswDF1YSn0682Go5puIzipPpNpqvBfywquPSDd1Da+FuJ
F8F6xs1lUJskiBgLWLsm/rFL/F3R22uzSl7xfvKyaI5h5dOjFuYBQVQ4Lglm4AmdzHYBwGfmEGRp
eBjN6WQkWJQKikmE8AqSXjQh5THz54dtR6dBpzEEEoQTOqjV4CFGQ8Npgt2j99sXaIGfHOKfMKp+
zCHlgPw1hQuugBCbq18ogryPiXv1ymTvL3eZSW7GDDMImQRhVacuETevwbmoia3ly0CHchLJ/rE0
5NkDIlgTtpV9flCyCbIhOfCbequYmkafz88s/rUdTQp+8twDo/DtnG2+U8DKl/OOA4BzzAlk4t+a
gnyMj4mAqtBXuyabnuJEGA34S6aaPwZN/jntfHY5LB3bAzzhnyyL0qtK/M1mjD9keIk1ec/JcG4s
mV1LcBYOjJkDU/SNVVMQTeqV8lXMvdAFlcuHTFIpGFEO5tm4NaN/Gxu4Cc7sHfKUY6Jf2Dm1zVYO
65/P++xhwjmfG2/Qg15G6fzNunsevBFnK4Xt5HO2wNSNqAk0VCXww7shcq84iP45Xh+oJr93WvSa
e95eduY+j7g+WeplrHMXb9l7B/zcbZqnVIHolfSwrxCjN22RDOvOUcDnFJkCdn0BychvBM9507UG
eoynLwXHntx50UCeWtP+xWZG9wpb55B+i2JmkRzWtO8k2uNCnwlT404gVW7aXFzxXDyjfHw5ZfaQ
RM5jjAKtZeVvaXXPDZC8QzuMl8zzUZY6OFHWbcihXJDIDux4yvZWRntMbBTb1s4CRACP7CI36hSy
1Jjb7godrV0LZdHGZHfxNuFnXfWat8U7etfs6tXTOUVFEVEBIvcGt28FhWJiMkxq61NTORgg3OJ2
yTvTvtXV9G70YN8E1NiWd6gqy/dK8i9o0XFouEP37YM9/U855AwwtD1WwqtHCx5+7L+BqZFB/tAK
CgVMyAaYnyyQV4JXOEZ/BJKLHRony9euesLYx62tiWjrwOEMQUMTj2UOZiSDZtfONMgNwP6IVYdh
fa2i2ATuXl4RfgjK/otn7SNzu298wjuWBBt8GQp1Y37ojfA4aRRnjIReyWitRjMG9wLkj8EtDVqr
3Y1eoq0zqzNXTGoHfqgPoZfQr6bHgY6YyGaxWmwVGyzH5InSzaPS8jceeBqSEIvdVBIJWIDSHdu3
QV5yM9l7S7lYt7i4xWQfPGFRBIvONfxfsD4svFYjyrcC/AoesPmqPDlv7bjE8GTXDBRA0aa5+23T
ObDQT82p5MtmLx/KUbEj1TT9pJOeLCXT3BjHfDWocrZoYh/5Seex/rA7/+QPVPVNofYigJ5sAKot
w2MEiUWwgIRER04eQ8lgXXQrREmKGVhoIKNHHE/8aL6O3PvWoZ/9FimQbM1SV4WHDe4u+XtS8lsu
a090FKBTjVgWI6PceThWoim9IdHeNBoNp46NpVc1Zy2D2tWqs69lEGnFzssURB+scIRmySbowRhx
CUWH3RWGRJ6pIOFP3SPTD5/P/NjH4PNbzwyU53HpKp+RRRfOKj4oX5m80cufKBq2WNf9lRN7xII7
71zTvb5SCQUptkixbvG7YGUHdSUCmeZ7D4NLc+dk4mpOXHejJCO01hrfks4GI2L3HaEA+mYMLD0+
sg4h+USxStzi443GRzlWl1FELw7lrVrtoXJilKfAfnl06/bMzd9nxSV8qPIhWH3QgF35xsx1b8yG
cHmLMXDGM1picKVi8zWp+PHHPMHqV22nycJNRW9sk+1w6l28OeIipu8Hz941aszWdhsS+BRfpo4o
UgiWcoBKWNZPabRrTZ8/jduZY3q8y6iECmXykvvU88C27PDQuLhy8NA0kiNUxyzWttoNyeTCXf6c
J0VQtc0MNHk+6wYRPIIkFu10rQ3cp6IayozxFhf4F+0FHFq3X0aDHsqGmw9sgCOHO8m1A6jD1dpv
oy2G02/JDatD6vGq8kM0KqT1Dr+g3Xo/FXp0/B9H57HcOLIF0S9CBAqugC29lUiJpFraIGThPVAw
Xz8Hs3sRM697RBGFunkzT+LNyWR5dVgWDQL5Mwjnsy7CZISvYFXNixe9P7RMGMshw2mqe+GfiJIt
r+TNlPnPSeVfWcKf0wxoYqjNJ9nMLY4JOY5uhIJHXiYzdyxbD5bek/W2brqgaXOiU0u3X1vbPepl
cIx8QOtw36VVnfQmOAdWezYa/y4EJoXY5RI9JRWftMfs0w/DR5axA63wrUPqMZ6czntTMWnYvt33
QqNYBDMU1gS2Vnyt6J4n/Qh3zxJnr5UnqwUm6/IqkdWGxti17tlv3eA/W5StIcgeDae4NJ32gT7z
KOm4RxhwXqVukzPV9JTkLomXdKpPudeRV8tJjIsYeHam7TJhVgcTHS2aUzRuztWZOY+LdcrsS+kc
VtmrQAiT1F3WANpAXEZzhHNlThyBoCZXicSRCFF7XzBMMXNQ2hIUal3IAMag3DrAkUXSbFLaRTU7
XhFUXnV8zMKW73afvzkEXcyJjXeck00wSA+G7ovMeHlI13gZTadZDVPyKwuS5bK+uV53chrisKTN
jSA9NRm94nqDjpC05atV3PUYeqCwzoM27DUejqDTZuC5jXZO2pjldFLx/6hi56ZUeWAB8k2YfO7g
abYC0IWmr5SJcZOdRdDblDDxj6xqozvTh6mnxOygLIod8xnGcGRc0gJTibjkFO9j42MXNUk2hdAc
8AiESPrFB/Bk6n6ddSnbN3LOh3YmzbfzByp2cUbNVtJxiZ0bYchINjSGVjooHoD9YRMcMDXiOW6x
OWkLT4IjwB5g9j/kmW5VC7BKoyBtMp0TEDfcGsYLY2YMKkIoh3oK6ld7rB4833l+kSH+jPjZT6AB
hXyX/jrqi1KStDJ5DOVjpJgY2MvCqdxTQA0JxE4O6P+hV6cxIw43RSbdnzx6cC0C9dxiwKGmAqY1
u/xWvQO2I9Szo7lkO3G7XNXUEfAWXphpxgVAvgdY9Uq/2FvUvkeuWk1SUwu4rgeP2azCjZuGIA+6
BWb6zmIUzfzTCMamy/6NWryRLVeqhJEqhLHavRvRh5q2NUZwh+YKRRm0H04UjXxCmFzW3nchzY07
UXDIrj4sFwJbao8tsWuTt6IjRErHSY/nxkgnCkZw/8FU/xBDe6QFCcf+W9o0Tz1B7JgMsW1udNT9
iuS21YLXN3dt73/hjj75RgmlJbvAv0SBA1sV6ryyJ9kfrZm7IKJrBuI6bNR72w6bZqTHYwq3fOJf
RU+3IKwfq7jSZcsNcWdM1ZPXPVcej2FzLcloZjRKTcYaMfHZrAC1+Z25tkl2/59MA1pG0m7FZPXN
wAUOX3vyqABOpvRrhCBVtBn214+p/phdXpJ0axD8ESVZOuO3ysjgAtyN7GfL+hHh8KnIl0712tPR
Vnmpo8viQqNTnrtPMGxaFJquecfQJ7dlc5XRl11GC5vjuJHXaVDH1AZG5DxjCSC0gAgucVim89rD
HfAmKTwM7y3Y0jD+qmB0ASt0xtcCfRzF/4fvxdCcReOtzBJFuif9Ix0Ep3bbEPEjSsA9Xd9JSGYW
JKiK20gEftLjwem1I48Mxqx1BPYC/0hHN2UbfhNnosQB8IL4aksH+Qtbebi31XhE7EIS5BjiHT+l
f2VBMq6ikEcUDjqcRrIC35sqp5abCmw5g1T6v4rkRk23Y0vXRYl4K81tiUAeOerAlSGPAHiGxWEO
8UIF30CiXTlgl6ic3KZwq10qxntPrSdcGVSTTP6vLCMMkPdxxkqaRCPLZVlCgg5K8PUaecIIhmtE
jrdiydURWHH5a6camFlB/fxJAjrE7meV6Ol+Q2YPjDBMCG5RPpbrOo0veX5vaMHyyNh02NAJdq1C
APISK3SUCqadB54y0WTraPoSxS22nxoB2SQFMzr8ZdE/rDV8pDCZMtiNFQNbijrA+or+HK5sxS40
aSSB/Cy6t5KSrwk5IMeyyyCw7U2LH77bTwXtmOayoq+2s7EO1csYe6CZQJ/CZ2+KBnOaSwpa8zZJ
ZowzMOeHbfZSs2ZsE+EoYEHhjP8KjoIsYdxvGq50nUHI+09l79FAg0B/90mQ841/D7tdjdqisF8X
7rauUrzwqP311oL1MWFPKLCGBD1u7YITmXLRrdO+cDgT0Z+rRU4amzgLfInt/0RUqFeGs7Cqezde
dOyjNgtLE6QitgKzk4tCwk5L2tXQWueu/xl4DFiaPwzi20guNqAgTwclQo1iIB0GLb5EZoYwgec1
xTGDRsFBMWX1Reb+LhxIB6lgYMcCtgNaktBvLeLLxAE7xd+m+AuakY2LxuX5xeCLQqZh1aJrKOPV
svYOL9qWq1zhVkTRLl5Kp0fswh+N38qyOf3P/EMye4JQ/T3iLglVvPEaZ6UJg5cp8p/Tb6x68nGG
yWfL89neqjdIoheRG+tBf3KAtVB1cbP5TyroPvF8ViTRlEMLQHKidbzEY1IBMrHqR1MTHqGMzRR7
F0+Lgu1iWidMBqBPCi49MQBhB+gKfZWpx96k2masfxr1ivqxNGwEhyg6GNPGpVFJrzlxSm645nsm
HLQo+yjTJ4uFC3Sq7BpG9rXnAmpW1VZkUJSqe2KkyGLw/LJgAwmCBaOCOaO/Sr45TsIhayKT5Hxn
LYC9c0NcH74SbrDIDSblTunojwTKuml6nkZvPaAtOX58hC7GFuqPNeuuMJ4sLPYOXyhyfnyxzwWO
/1p92qCVJ9U+KuBblGLzg0NGnrTjKOo31ptPFqVwUdrfsHvkfLFdslV0/cIxJp9XQRrCd4ND37XQ
Y41NxOvUzop/bf/Mwmgja4868Fumke0DmIj3k8LTnv7huF1z8adngAD5PJnGevgkek5Ttzm7UXHy
qfuekPhbHEITvURRF+0h7q980pBzdoIo82oAXZJgqIZ5Jlh147WmptCojllIQS2vcaKJa7oJTe2K
NhMbVMDVG9TxoxmeZ7OlY6OKOws1eJQQ0XI/QNxwm6XHk1m2hyT+Eelx0iBtVxeHnBqpeq7khH8R
4Qz+dEpsAVXsJpinfURxkv43Dj9QAkX6GlJLmOg0c9N2a7SEZWP9brHdhKVBXSwnsv6agfK1ye2B
gDM/RoOoGP0iSO68q2S57SkMn7zhiXjpsqh+rCJ9CeIbr1uepPegBWOpMrykzvCSRfpJT8JDWMtn
TWMjC/5tXsH56kFMAMUiXZrc7BTJRn26yYklj4zBQPSYa9k4IEhCDmFvmeEGdxFuJL7RWlUbYqwn
RsZcvTrezujLF6AlaJk3Vb9FHf0mEjOyD//bSLH7exs8iPtEBrd+KOitcmHsle6cWfOfiNKuDBSq
vDa29ihO7pCtC1yM5GRWaCrMLqzuU+7nmjgalbwNEW79UHYXTbc2Lu9xfmJbPMxpo/QbLQ3bXP+B
/L7FPA/VlnZ6hZveiy/Y/dFQWmwDFKfYxAv+P4jNRz2SjVOCV+awd6ePIDTYME5vHgdJw1eXa/qT
SozXFpw65HuEl2YHbyuf4bIbIyFOOT1UFC+TAoNWxP5GAK+ESWMm3A3HmikOsIZJ5zvyxqOMNZ76
J8h125r/WQTDDrPiiREViHQ5h/G2rRlAdKriJyW7L69vUjbi6bfDyyIPp/0YjZxT2tHgNzLY0Oxg
isNoHJgGtdamUFvuBj/9tWNstLQUm5QlU67EXQc0yjqcO1qpC3Ui42CyAzIwarbeLuQlqjNPJ/SP
4oVoglff6zDpU73lQF02B3KJcpVSHpLaKPnstz2EwtrhdKOnRVVrB3Go6PDsD3z4YbOedPZj1klF
eBRH7oLxLu11SgKbJ0qiigJuEZoHYcm84Ijmvc86n75Y0r0+XF9vvlI62YqYhk4O+DfBEJKziSOY
uWLZwuoBnP6sKrBNoTcPcZQFl6CgHMjcr61lO9/QEFtIFdQ6hmZ3ukiLbxzLQYN/AM9l5RV7RdgD
oFjR/prZh0UvLuWMlrsOy3Oo61RmvrGZ3Zgd0mB3CBHqGS5wbiv6XXQPBkgIHcDZdiZik65eNFYC
2djz1tWfJ4u0rfFjzbsai5c/Q4/bwQJsjlPjca8LL3pTrAfrqKY3S3CfNJKNMYDDmL6K8FyDQ7D7
QeDFGKm8A+aRANlaQ8uBruG7lyIeJFfbVK4bl6BMGMiVSUfkxvYiucnAaLUjSpfVvDsdJ0Fa52uc
kSdqAX7jsiBUque/Ztu/VTI99rn8iPEGJrXYx7b87HjVmezP6R7d4qWRizqh9Sile8hptgjl9FPl
f04Edc73+8s0ddexo9S47+bIBfXMqY3A7ylBQpmPpJvKF2KJ7kYvpXv3KjoWrBEkIfdGN47WZqBt
R336hMr2kbTGQzQTakBgfREDWtWmujeGWBMAoCG1/WhR/iun+ohEtvY8efUVxe54O1a9wMU1hRW6
IoTOxvpiHwzTOH/1BcJVUY07OQVfArOJG/Y7Jbqtl+ZnM8P+b3FmeZN2wBcEbYDu3TnUOzXW0TF5
B1m52CokfdNwb35LoXCZgskNLVB/WM6vkoysHusOkV2ebjsicWtbj0ZEey/Bke33R8wlI5Ewnrss
G8SWIgBabktqihWmbtoVZsmnhCBMS4Py5D978l+dOQTvFfIYZuogGxJro4Xg4pbVSgvqTTDWxL1t
BPkA2zNgppNTSYJt6YfTpnfGvW8+aPCg+tOYp4esUkeM5BdD8OZOWjQOT11szM4tmYgW0CBNJ4hS
KQb8HDGqi7pnTZVL8E73LrLpJ/VpPEWOLMGBaKm+5jqw1msNF3HnChoAQXeouFpnmnaIS+fcUWas
Dd7L4BEdUuQOR929mWN8Bcqxrc2AwsHga2rFXdYoBGC9aY+W+tGliI8uNjwcoh9ueoPvZQxQAYca
f7BDArug4NegzbTg+yPjERsdfxFWeixKpFIFsMc7Bbn0bofPhcsx4XjOptXG97aDxMDD8aTycd0n
7V/jWQz//vgvVIWzgZLsrorC+6wCAc2jfLb8NFsBgsUlVMf7sujU7FN98e3qWifVVh8Qst3KWDsh
Sa0C/aY2eoJCxU4TH4EE10CqKGu4wdQCaUvFzk/gNDcH4w5VD8S7DlZPJDwPPtsYLgfswsn/tir2
DJWaCY+VdigrBP7anW4hBma/TG6VMTBW9fGZm965TLK9WYT7eI4l8TsaBmj7BJYPvsKFp7FMBuXC
vQFPjROcc0o+oIRs0AJXggOnzL45YiGEd/vWd7a6xW2zd7LvbnYoumOiL5LSPvq07zl2sJIcuSOn
jLI/RaZ9KgJCcTucPAJQuBpgGGJT45vlx3hbZJ/hUxxGxujARwK1KaRBWAja8BRghXAEQ6veeCe3
jj8yCmb4rTJJCDzbYggYKcK1Cpi5cXzCBKBN1re0Xa0Z72Zu/2OVxpUD6XGGd8fyixRFu8Ra851i
u+CvQin29OSBpMsaO3qMPI44QGAIsGmbpuSrq+PPMq3+RMllJAzKO4hnyM3sYo/ZRAG2G8brqENL
K8doDfeLyZc/dwJjZqFE+zbdmzwo14bsKK+c0Dhkvk2AOec2yncTbK7xKDDYKz5sLWOWTGjzyOz+
aFfP3ZjZ92mEmda5eaiIdbkniDKEvYEA5tFkcGOZDw8qgHqCvfzs9JHmWOswsCl+GXMwwQwYpPjW
eGGQPrmu0ja26taySV8sL+Q7iPGUBjgQAKD6tLjn2EtfymJ8Ljq5ImMzR68AyHceUNquzB5UEZ4h
ML7WY38in4J9UgNzE7o+7RBWs2jnkEmste9u2e6b2v5yq0nQj8qtKyBZdjJD+eZAzvn/nevn097r
w50p/dnoUx5rPHrrjpMlKdq7JDNgZvDl4mH4jSnqmvRgq0P8W9bWa+mErE/Kaf6W0WJAm3pYX7Dq
PTNe0o3Q+SdgruNCF8a41lHtEdKvRYuJUQYl4OwEHLuRrYjHHG29hM9ZLBMc0C11Yy5Bfj00dqke
7E0ztomuamdDGz9MrMRVLt7GieJxbql5z6t/SpySlAh7bit7MiN+sA5DNyc26pzvSLkoNerZE2tX
s6U5FFH9Gpr2bzaNBLZzevsqopdp2D1Dw/8EAjlvh0+DbnRbGi9p5J32Wu+/pnC0m1R8s9nEYJ9x
kWHwHyWOy9izr1aObFj3bbCIotFe5RZliJTCYargzMpl767SJseEB5BU9hAkhYJ5OJepyIqXcxHh
uBzChzWKaTvRpEmAuqRSD/gCD8DaKYAKKKJ8Epc2Kc8O3S6unwun2LkowthJ8tlKeGiDfmuX4yfh
zVXKsgoJeO84A5fTMVsL2HNmED86Aw0ouTk6ixNMepuiqP50uqVVOFyLiABaHp4SbXiWcCHitGxJ
pRXJtnYxUHct5MkeuYp4QCSn11qxcY3YDYT1yN0ku2slklQ5dMc87DUI5GRSDUc7Kdt4lKZJ1KT7
kV3968YEVLwZyxw9lfQyBn54Cz0CNFl+Uthpa2rOVq3pPehq+TcVdgsHjoBfomq2YeXFNc23IGRS
sAf3JcfGa5qoH1F+9bLo1A5iNQj3YvsGbJCSqmRdv3SO+tRxCouQZH9h3GM2S/XUfgjsPzAsFlh6
/mn40hY22VfXLjf4Vva6SYa76sgJsiUYWaXr7TaJ/StBqp1qKQhzLbFJKfYpue42XJDpF3ixSrJj
ejN8mIDZNNdlq5OYB7RPGJVGf2A1/2/Cz142UD4qA4IIXX9aUKDyOhcbHweDN5u+svCem7amrNgo
tqxAuEDRT08eRxKcK6kFKlNeMIZSd88OjVVvq3tYZnB2KGrw/x/6DT3ZZH3KvUfbh4V166S485F/
9h1/qiQIvkxdrivEve4hNgjYFcvJHifMsbwMcjaotX6wcm1D3oS2bgt8modPqW5sMA958eoU/nsh
yeuTHViD81+LLt9iAQKjYsfHuDefaIk4oQEDvu2uPSTjcYypWmTdxuJgk9oYLFJ+axWu1mIAQWTD
UenNN5j9bKLg+E0AqBqhXibDeLCm2ZBvOkHRXtRM0z7MtrGJkB8Yi9LeA1MxfJfwkVT+ZVkVd4H6
2R3KnU6/hB22YPAl2dOu6O4D3q9ucBlv8BKNVB7CGXsucGt6UcGy7SvrJkCTg/9VJjbvFRJJDuF1
sNTbBl2w6uWln+kAUO1sgCbGis/73PTWOSafXVfavas7G3qNDtuTZE1j+dbKaOjVznVuuOW2mt50
L38CGbQXXcstsOIk6qO9RdaJq/a+y5uTywKQVcxXFZWMOB16wDRadwy2R8ExsIhCuhZdbpBFmNx6
7kWepb3qkhSUa2+7nCZKMJ41xgmt484o4FRjwIb/GTRLvox7zN7NQnVksQNmYNURbyaSxAusRcxz
qFfE/nLLQnPvO9mOtDv3L3kPxyZYF53xRMwiWcSxeQrG8YZOhRVoehEZLzLHY6cSkHi1RTiPvKuy
jmhQtt87tqI8j066LUExHtT/aV6dZUhg2eLaa/WbOfvbyokdSSyd3wg9jf4SUlX+vzDp91E7bQ0q
SA3TfkWY39OMlq4ciZdhHPIFAI9rKZz3iLv3sqtAylo0kgys8MuwOVv2h5U4S8sTlJY34tcp6++R
44F6v2NVUAcWzcTPsuvPsg12gVQ7nDjsk9I9O95vZZa/hBZtsA9RhhlF4wZhOviairVwajYI2ZX/
GC6pzaYzjTOVlOsJ/V331CE2mcATght1DK2NDwRvZm5yC8UxkrBSCWpjN7mQ121m38Km11Fo41vp
ZXPvLsuOyf0ZW+g/uXa02/ThyGDlFwEdKFSAaG5IZEtumrz+xD59HqiwSiRdP2SkV12F4Ar6k0R7
+ztQZ+VO6lFO1FAWc8t1qHYFjSLR5C1VmO4bUlO8HU46Ke85iUcMEexVNm5Uj2dJAUauKAByVPvi
8Nq0y+TiKx5BiIwAjqvqAh6fPRN7KgKXegYKeVrVNds+l4BGVWB5g4w3pHm/mygO6LLqyzCCDbFP
xCgxfNvY9iI1Fwcb9IdIn1yx85CjR7bNFmJh6cW6SjnEeKwsWqpD28f5AWukocqnLmPon+0IkQSf
vh01N7IxlSDAHxqMu8U6S3pmO27rAwjiPr7RXXmsuoHhsBQXi9Qv/+2Afwf1OiY2QydztpjUryHJ
xni6+mu6r5JuhmYY/zoqjxejMOgehIrsaGW0DFrmZkshkwAxjPFghdXWmPcrve6fece+d8b4UVnl
T9HDcqg4fApHO5rAuvHhyGMyBN+sHyk+hnfjhhGXh2bGtwJwMKo3KoYZiIDEGFQKLhRJG4eSc2E7
336YbGWk6FzVrgm8GH/ArxWb4zdmsLd+1L9oTHrzDWozKgxz0YyW9EDdppMEfMxc0FbyalC0O5TN
KnQAYxrcWHsWTGL6F2rdDlcSccASM2Tg0MrkjeWO4e4ctLDxbd/9LFpavQoLVQFgxzKb0Sl6tK8J
/ZINxcAJBUPbcGBfnMh8YY5hSA7jz9gozu6IlTVFw1YQyRrZGAA//TX87H4LA4tWBhP8EQmWy6CC
NUYOiy+u91Apg0oyHaq0WTU99o5hrCkf1tmcfMD62tJRjwEyRB92AjwPrUMLMnq5wZG7Upb9A8SU
zmFFXscnPlf0/Xdup1DwEtJRiBsNb1X+BT//sCGXm8r56HMGGpscR6doh21c3ljUTNBy8SxVRYmb
Bqshu/qiehesoCWbQ0p93UuCeT1yIM0YVF3XGRtKbyc8jLm2ndOP5J7LXt/iuVjX8fCQMPyWApca
WcGnsmuerZp8oYFLOAj/hprXYUSnqY1XxcKBKD31gdpQLTtPfQejybaey7H34VCNM0XQlK1rEbS3
dnQvBoMsad+dVk/0FSJuKvPRALSdSOEseqiveaodXVRA2HA/saHdmzYAfAYAk1+42dXIrcnaipPb
6JofFRXiXKnm5Mbo3FCFME+zDFlrFvU1U/+SY8leSTjJhUDIMHiFEyWoeNlw43UConeu4621XvuL
0+Yq3GxpMliVEZsjxK5qfo8V/q7zEd85Ixemcn+FLtkHJPQ7hI8ssh6AIlOUAp1ivBESaThYl24A
e+bRkoOZwP4eRfAK0Hg1cZpDINnkFFLwBuOiMWwjyU3VJ0cjx3bnVtlFRlwJGmxnPYPg1AX+JicU
3Qbl0R4wAyfTVmvZ89ZiZXrFL7bnV6axl0bYuzm6YcNZb+nbFYN4yIwxTdfDbaFM8AbWqmerZmrO
ndoS9MXKeq5pzwYZiU5m6leKmrgj+dvQKJ/KCWU9qKhTkxSQ/8Q2x9Zg7fXUOyK2I4K2Nx+KuAdu
euOF/VWrmnMr/DtHxK2qwGFn5ZZ+xiXmaC5CIzvMTNYji3s0/9iZtasyvzYp8fsJYiKN4/RekC4L
0qPbjRgc2msZmac4EcnJAWqT+tlnq6t1RqXGwsimrVf8eD1OwnywPyp2lMgtj7m6sTHcpT64v27q
Xk3sC1aDKcZNqQWdwzAk7QLfmDXeZQgafeHV/cocqo0f6b8csHwS/PYwr+ZGfmbBfEVzeiV1ug/Z
83LLuLE3WMEcPU3axMs1Ww6AjSxz+iAGgF0t7tnWivi7cLIfhvJVJ5OjAPRrcAZmbfZEDPPANWsZ
BebW8tSvrC5Ysqk+E9WV4PS/arTOuGLOHUby2R8nR3z0pIkUa24fA+5Yqfee5zjXoQ0AlF13NLZZ
Ul+nlfPJ+Qp5LbglHlIbvwjDpzjMRYdPABL2QAd0SCGAd44JoYKFnZT9/CZ8tK73mYToML3iEPkR
oLENFMxMpQS3upcmdncAtpZm7nzoGvxdBq6Wka72wnd74kLi+1uNgIShIQ6jpAW1u3N6wjQh7el5
GR9tv/jKzOEVFtzdZ60kyoIRzKlbzB7Rkz66qDjcClvYomPqrjMV/YtM1l+D3BtZzVdH/2g8pGm8
oRriCeuju+756dYfKFjQOVUyg3nKVleJr4Hy4qVpo86MtARXcfsAloQ8wl5RyJc0aBcOE1CRm4d6
IPHcmMVKywyMw9Y5CtznOEdor5vqWZX6P7DgGBK3cF6IoCdfRe2wWGtL6rPgB7l4pQUH3eRFqw4K
jQfuD2ypTfe6Fp613v7rOpQSnEGSsd1KopcIRaZnGRfFyNn+/M6wxs+Qd4U/sHXuYaJVdncc7GFu
hCGNN1egV5QiJVrF7hTUikJn5pu2snR7m+EKCDQMSIEyZrba2er1O7hEXEOjYW/iJt1ClnhRprb2
XEbrDh7PQiDrxFZ20GT0o9v2l82SurW4C9rOHm2RNS53GMPduz1uDDM6JJh8RTQ+ey1zAU+67vhH
unFQrDGqJqwj2EMRjGVRLoSBSwgus+2Xu75CFDdFv7ZKKq+88dsxuKm3Zrapeh9rU+Ay5pSXzKwu
kxlHwGIrQtIDxIAqru+09dJHMCTB3Urc5hfApYfDTZSrAoStaqARC1FbauP/T6jXNe7jrElEdciI
r3ML0f1gL2NgI0gctxIoRWpaGQBkYxsWLKFMLdjzb2OogyK4txLp8eujJyOvZqJYrz+SBM3M8JsS
AJHjsawoO5zrYUo2T5B+iWEWyIgFQhxM3vsI+5XFcUVouCqfgjz+qErLvVklK4mh0NLN5FNz20pP
4G0LyKS0er/Ow2imgiIo1hKqF0Hg+W6bG1xyCJQHAVEu4BbepmC6xxkEDsWQ3dFtx4P0QCIxTchl
j8iF1l00T3XTO6dw4qF1UD+fKyMbt+kQULcxYTMutASBJkOAIaVADEL/buA776beHG/2BA+5lLYO
ObqASAtd45nWkT/qk77z3NJmFQE3SQEzOxm9D8/rkTpS2gvAA9RvuiOvdsGfNdrYVYuIXoRApdW2
c5Kci+aEgzj2eQXH3PG3xaTUVlXGI0haMKCV1+xDPgrM/OwTBydUd7dnH23YXbIRSrIwy7HFKZct
SOrHBQfyGG9MEjarNnXkNmkzaMGTiRMbvueurOlOUVkXHtuZgsGFHoO/7pZiWTc5ZrohzI+uT1CM
gSdexVkOfzbMaJdxKDBZRMKYyHwbc++2+Rx3tdiE0HuvmCpiTMj9W0td0ldqyAxEvAnmi5H6KYIm
tKQ7sjuOY3Tvu3J8RDjwVoanj2unsbK16dj0b5dTfsHYo6+ttviAJEIKz4pwuqX9T8O2Ya9BtgFr
bGkL26X3wJro3u474C9W4bxStBGjldqKtowIyQC+A1uiDgXR6mYoixtbl4xoF/27Jm6WLnkii2yd
GYswPeph96ZSlHdfkMVuBlmubUCii6EWBG6BwZMLBWIaR8nAoiZvnjTHZFT3nPDf5PLh46a9NjyM
1CDhaArppWI94tqLth+wYTgtqzldFDRkglciUdTtYlQp2mCClrQZ1IiJfbLtwvD0IrfcFGrG49A0
FO0zO/41nLHajhmdNY3NUNY29QN2ck+vvV6zxtemPwtazbpJayx1JfsSvUG8DsKQuzzLvwURxlvd
OQIfid0uzSafdkPoB1tVEOqXRsdcS15uNaoEDjaUk/00NPR7g5/YIuJPW+p2DXJo9ktmRd/5TKUd
AZXR7koch5DxI+cB2WmBhq0xCMejCrSvum5I9UUFJK+475a0xGKJah3ByrII5g7Jo6v4wgTFRHp8
xAVCWI6VtN1f68BhGY1uyzPRctJzA5ACdx0N3zjjSMUbFDot0qgw2GboGLIpBFzpmn5QAQkLYGQG
kGXuCNgmQInQemAJ2jKTOQ9rKEZMdoXuUpQ5vV5xdRia9DO3hb0qDBe3rN59Da3unUXWywXgVfEw
qGI9Sxn0R3jxzEWWY3/nJWk+i2Nj2Y/WV2u6P66X0jtGnxnmB+Nf4ZUVP2N11i232DatxoQV2fpJ
WCS3yNEMW9fGtNH5XvwRsq7nGlL768lCj5bzPsuTELJkFLafnoRVxx+icUWJsLMFRJGXUGy+TKMF
1+uxm/1pSJEebIHiIbueiSFs4hUO7vgwMR39gf1MNzEqAX3yev/NFtA8+EUiyann7jkwqnATwSCJ
NWZ7CoVpKcmNcu2bCJ2jPeZ/VqAuFIM1l9BiaizUUD1nod4dZaRpZBR5RHVN+hvYRWJT+0PwadRZ
e69o/dzqJqwI8MzUDDMY78spy29pp567rOElVQkMOgKbfjuRFcfGra2TLpjoJLWtfQC7fwkSkSpN
ELMLpXhVh1FDdmV2ECmnIRbUdLhDSDMkXME2uaSoDkKhxyll6CuS8YiHQxqux8FNacfLDF5aXsNz
5+JS1UKLLZbwS8rsyTv6XlWQYBmobRvsEdwKtYZDxYOLnefqNDwzKJlYvdq2+Rl6mdB7NLA/rBQE
Rw4oeCTKJLARaG68gNfhvfc5mIKMvSpWmXhl2FReSBf+tScxZQ2kDp645ZrLBoTRvYFg/EaMkd5v
vFgLzwcKXY0a4XgyqWs1pvUhQP/QwPCsYaR4zOixw0zNCBd4Ph9O0WUl3ER60cu0eTfSVkJiwhNH
iwhmYTei2icI/yVVf+kSwrNU1v1koaS3UgSXFKKJNv9ih048yk6AqJhbrIrGc9dSOuRv8bbzh0hn
5Xts02ScWcTYi2wjsZguWJ9nyBq8mxGvqKWCS7ItTSysodH6b64Wgu1sqLTxU2dNGqJeCN0yj94c
ybXobwKfER9rH2kkDkftJdYb+ePVfERpSIy/KalDwMyKcbRNyrPqPcLrqWIwwksEiNRGwfBzqIoV
4DzqqXHhBiJ/TUWqNj3ehEWku8+lptVi2agKEHRicmwiuYsh/cuk2S0NqY5sLfQVKtCInp2ly6mP
uj0LG4AdDtcHJhKlKC+uTlMzoltiUOQl6jsrvvlIlizCFmQ0/uPoPLYjVbIo+kWsFXiYprdSprxq
wpL0JLwNggC+vjc968HrqspMiLjmnH0Yh1dnN4Z5PfU0vMB8AxA7Fc3h0Lb9YbkqnqNJfiOIOEVt
Xtwm8CiHudcfkUCI4Qj0ib6AdhiGKFz7CH0mbtdFbxjO48by9dW2oWtM6YB9bAqqM4hq6GO4rJBY
Dmo1jU7x1U+9vuHi4Ie3vQdu4gHfqp+4O9edr9SmcjcynCffNvN3YlGmWT5apqh6C+PcPTA1Llaa
PC+mF/QHYct3URkKwnH1ieURRE0hEyLmGc4PuOLDVdrr6VZx1+91QBOh6ItXTYuQpXZ6n5wJ9qJz
m/wsmo2JFIbEpySVNfYRmYYpycI0NW4zJA996Jc7xLsWAGobDY3sRs5+5g6En1eJcZex7D5TOaPq
zmWwzgNffGjy2+jSsKQlFvGmo1+XDwmJ5RvDa0D5MUgAREcLyDUy8GhXFkvNqrt3bOo2DQ65z4Es
wpsTDRbB1zyCY+faZ09SEBkp0znRii19IO5B8De4zdppazs+rqjYxdZW8Keg4e2bXyKlDrQq763i
LeiSvEAB4hmgmAeASQUocwQGfKlEyh1EIDB6zpLhsZNQjw7IJ0ITUCjWbZJKM1KXVnbs/hIU9mNC
5l05nQBOMRMapNsW8KaX/fkBPkOSyCnBpRyp8iskpcXk3dhMVYzXwxDQCpIrOAHo3ZqF70kw97pD
PM66zXvtWoyWImBrN1aQFY1ceV8CHy0UnZYzukuIMV7bfl1/yRE1HvKl7huvQ/cwOMvHcPwbR/bN
lKz6Gqf99lyCjgo9OxCjXCTNbk4mN09BtSnxyq4Dt1MPfcdGS7EzPc3FOHPk1FN7LEX6JSUPNifK
nz2Pr202PMaortekfjyVSUI2kALqQ4wmueG44K7EwLYLXoEj3A5HlKvpxTQCPAk2N2ZR4PWxEinw
LmD7TkdycmUts8dG2aQ/QbiFM5O3N8eT4pYSGotDziyYPPftNl1y9BR3E+liMTONPL9hZCNkh2wN
AFOZRc5RiJy1dajnUmNoX+uSe3jxKwPcqLlOAq+tz8CLOLRysBTovWmJIynzcyuMj9Z10mtZW/QM
U/TkK26m0Mo+OyHUyRLoxLqmeQoytFI9ULfVAs3aAQ3NiDRG94guTWwl6RrHcCxhXXQgglZlyDi/
ClnKGWP7j2IcaJXJXgBzCFmcVv8bz9hr0TuSl+6EU/kg7PYrcAAorTxAxIURuMgNUHkrclTOTkDE
6NSq8Bwxmcs0Azlshdjz8N1gwQ/1lP4qE21wY/c/fhlFH9jLuy94+whKamR7GmnJ8rYOF99rCNDR
ue/jWbMWBAUt9WW2Q8TnTYisg1XpZxcI+L74i6Eew30UdvnbB12/a1q5zIVgu44pay+c6mTx1BJn
jeJv8hTXKXA5wjccxgJlqT5bumwsJEzqoZW7Z74gjambBeSEXZi1YUc+W2/fiPoEP5ZNcokyXfIz
hGXGR3dCztlQL24T0zoK0jvXCXqYjWjT7j3Sc3zsIpu4O8fzvyKMXH9KBhM/dcHwnZyMp57tBsLE
Tq3YW4jPuLDLdzo6Coa6dWAsRhQpcFZ65i/rKU+xSRYhE8CUQVo2zq+OwMtcOp19tIEdbby6QGfZ
JG8dWNhD4FbygDdyOKiFYVaxZvwPaqLcCVuEGxxc4e+YtMmaS4I4rm4kFgrEvftMXnuxGVgcABL0
7JOKNazkwgMWqSMYdWAYAOwGufhvwK9ySR2B+W8KMHRIEX8YBb4snXn1HxBtiuuJX4kQZ5ND0Ud0
Y0UL78yd73PtNGdjLqHJuL77OGcoz+Ekm3te/sOI8e7mxy2THhXGe0hJ/Y5kwh4xiRf61zInwhBj
53AIixg0ACXStdbADu3AHdhloRqGLc0onmiJFtm6aixS6tAB5PyQK8RxC1CwwdgzOKwTZkqsa+XS
ZUYOu54kyPo1oj1sh7Kf+O6R31ITN+p7FsYXmC+G/WIsdw2D4FtjpeKchcjkJHAA+CehewoxjLFE
hg9b1Yz/V6U55FcvUOoHeFq15lolMzxNuke/HhTKxyaOOewi7nlBXAfy5KCvD9nsvju9tK6AB+W4
qT1h0FT7cv608kKe26qFr1PNQOPNACpQy1pNBvFD1QYcaHHwH+d9FK3KVsU/TVEPvyIYHFwujGR2
3DqY1HHRU1gs1h8ELI6zge3bkUfu4JtSinLDCZrgy9Ks3YICs9MmcoR5SkYcurswqmAzhLDXoRKY
CN3yatd4YrxNXljf6NexZJnCSv/L/czZhimmpjJilmfRd21xGY47NvcOMmwI9VEDKyaTtfEQePK9
rPxvAbAezTfiNhOiKbjDjg5JzHP05YFgXyV8XdCOtE8pFofOfxG5Am9+BRy+z0makJX3a6WRt/UU
R6GWQ4ixMJpASBhItDV4HqvnMRKu5CI3TO8c03IwIgs7lukRbr4uR68rey/fcanhlLLmJRA8LPUh
9Mi2+DAiCw6X60zl0wTSotoYSJceio7z1WdrFB/aBEvEpuLNuRBDJm7Eemf3aQpBFltaca9P8bbJ
qNVwgyQbhweY3sWv714aaeIXO/ZMaGTGlvAM2kCoD9ClV50L1FmoJx2pK/njIN4QWIfgLqacfq5r
x2s9BO/AX/41Ganhsdl8gZje9vb86DKNafyKkDcDqHQZ4Q8yvoqmuYkqPtgBJw1aoW9wVb9D2R01
0cc1rr3Knxry3PstP/ixKr0D50a8lTH1hJW3rwb2+tKeqBnb39CEYuc2d0ZVGAoJ7m1m9WspYx2S
XQKPmdhkhy2oz9yiQ41tl7O9c9US1if6jSjhZLKMgSjxZhUDJ0bjIbuQfWOsrdgE7Ci/tAn1v+eG
bMxm+ksdk/U3vIKVKjDihJYBrDyCpNDV7riRCZJbf+wWtN2IhLu6zu6Cwvcxifb9x1wRumbgC/Bn
2n3FpNeMzM0UIAZwyqtvOsT1YOjSGB9rL3wzC3QpRAJeqlHSKizBMe3R6kauzpgadb7bHtHlsB1+
QtEdQhPdT9UPKzaFaVZdJp7+SNHQ1sG1Soi1r8a902MbQ3Q+ohGOF9mXJ9of9qV7TuwjAMkP3aTZ
AyzQCIEioc9+Il6jyH+QFS8QoSu/ibL/Kb75HrHJhuhvjARMjrd17rzVZsPShpiNyUgvJA8m+Kyq
WzmOzm6sMMoVkUtV5ry3HR+igLhmYo4E5pH/l8C0ZB+0lsQe2MOvzfJymKq3RLNGDT98z95aHvtM
lD0nm6UTMeopi0lyLOjHjfjuzPzfXfNBs/hkp58J9esVT53ap9lNLGxnSM5+iwOnv8bkVwvKhhCf
kfGYwwBtqp1domW8dNlnnpg70482g58djehRNz+FeA2dH9s/uTbnM6Hi5VM2XYj2gyxM7hJWz2g8
9ThGKqIaJYvx5p6W7DbnQ64NtujqLSWiwQwn/sx3xl5rmN/bPPoeGYN5TBIX8bHbELBdD2vP+LH5
bVOEkR0cGFiVh6i+F0ylVSt2k7eOABv7/YeImcjNr51Cpt9iY3keh5MX+biZAbsziqDqIi7yqeEa
oDLGbA+eK43+Ymt4s9Ez9UFOmEW7yc3hLXMOGd4jLJA7tySMYICY4VFfcbCeXWNJWCQdgmV6PJ1h
Gmw6xPoWlV/WMwF+J1Jo3bOwGwI0lEQOdCWCzadgeMlq2Ht3y2P/QpOZA/Dt7c+peoKWvSv8U2kB
vaal6cotiyFLVIc4OVkpIqsGsBavoB3u5XAvxWFcLiWkJ8oyrr7xURNdObqwNFuuDswjyLK3doR0
D2CF1f1LMQdGuLRBeAJtcvbU43mkiITe+oFcTepx+YI8TjQ8AwwwKvitzLEPPYxKmB0rC295RgmE
s9alqhlYIvBxM1zBBv9EvKAgSQr6+f/oJFZ9JjDN3EO8PVjY1o0otxGOLsZMK76KtWn7W4HUvna8
FbZ3pOs6A8SUjIlet62JDV2YuiCJNigJbDfaEadhH1jqWqCp0A3CbPtSw3Hitt8wWYHsPe5d0UKt
wfkyOeeSB1Bg2tXhtCXYiYpUY0Az772NGjaPvlw7PyOx/rSYduQTM2aBU0JFhwZ9f750pSHazzij
fWND4Ot/znSPKJQy9Wdk0Tk3bMZz3rEsw7vfqtM4V8cyu+qpR4babyVO8CDgFgE9ZVYJDswI4BgG
dRBFHhtQWLZuA4Myodf/GCB7lFm5Z5uyCbNPGydXPb7W5nNu/07GzxK2IJtXi+OsCxLy6fwrg3GU
qiaAPhT4fboxbYbVaCDZWrAx+/LpnTRO9vqvM+WOTE+Wy/hLS89DQUBlIz7m8pV40XXVdQhmr0C7
DE1MDOqZ+MZY67lbAAUhnBeXpOHOOCWJT1zJvAdic8Q6JJneSKRA040g5GMdp7tYRwcENztz7tcN
DH+zfHKNW9A9e/IrKf+FwA/smtpSw8nA4Mx6oalZa6vP3PubymOSloiBGPE6L0Vzr3jyx/lRVQRq
Hesh3cTtpS6ddR4/8zgTQJeuG3ZOPrcn5cB3w8uT90/Ke4iYNLka94SwH/JYsnDLtoGkj2TIFej4
KPJ57fikVJkfPvqFnNGHghMetAcS1SHvvJGnh1LiC0Tlrlm6fPuljO6Kq6ctxx3pOceYB40BGGI+
d8MRvIJfycb8LtFUJCwc7SLdV6m1GQifneRRS+L24v+GTK4tNfFtpniyho1QbEDqFilZu1lCljT/
OwC54Id4LiHZVTgETLdZAzjdkG31MA3vttntFKRNUMPIUcQTjJuTFWS7Kf2MOpSRxH0wyNkKC7ZQ
SGkTPPTD32Sb19QkQ8dHD3+fIrXn4lpVQbCKvX9dCb7QRhT7WRn80Hyf2rNuNgTmsst2TvNScLBM
3b2PMZPVENCwtPoWX5YZo7yAloBluGR+5RkvrWduy5pioEBKgB/DgqsXXKXX3BBmcNzEi59nK8JP
3kQ5vkxmzyT97CWExlknA7ij73zAqVjJ+AcO1PNMzn1W7IGLATZmmD86kv1bzZBMAT4z6aW+nOQW
Cy5KewfNAWgTl5Mv1sx19gy8DghaFpueKVmDiUvIgBKEupeeoa4cmI1vlJufNXJ+x0SChmFM40yf
6+INREXLJ2wxxsvqi0moMUMBa95ii28XxbbZywcGz/s+fBkLXNCZ+i8VRJzDkQwQHQL6fwTMhov2
Ncihadq8Qyo8euVkrrhoPs20OdmyWbds4Pr5Mck/TNe5AYuc9ZtLGlU+O1cEFUy43XWI1clLl5eQ
H2wu6LlxOiE8UhFEIJyhEsQ9dNOZUYphMpYyLpD68PZ8CwEUbdjGoz4VxJ/MOEJ7goyjcNeFD9l0
M7IfPeyL9J2ckUDN7Np5FxNzfB7D7gU+zLrgsoN77xMm0DZPtuyPjWfdeyTEgdOcyjl9RmGzNnog
0eVHkgDXnhPzvUP3DHqCRYHozsmYLjZd9iLHOcxw+Vx0yUsfgUrBQJj76QZ/wl4NO6t+CwvnQ6Yv
OcsWKcJbJNtL6N66RdNVuNsu/uj7xyomCgJvbu+eAhgRRbF1LRxx/oOWG5stO1DkjarSi5+qfTFD
EfTGj2mmH4K9FjRoX1DDdwkTztjbeEN5NsCDKHQ9oidQhAzpPL6FUuxGtzixMWMUFp5NDqugfWvI
AiGw5WJEkDsXd/XAIBPXC/a2cxLYDvHo3smzEIyUsf87e8PF7FKmDsGh63jKY9e9DdX40tnRbXTY
8mY5mvraYRVPyipcMaK+8+TJHVPiTr88G/q8ZFB7ykM81JH7xpF+90IgAQHKIm6kzLZYVuOHNdIv
T24n8jQrFHCOM+JkcIGcTuZrPjHyQ2198cy33pteShhCNVRmjaQxKWvqRwsIOFdu6JBJ9mfnf0wM
XkkAPpKlgjO5pKBpvhHWofusjl6jycJtNn2iX6DMO9m0yRt16O1i8fA+cK9vobZ/2tY7auRtThhB
59HC/4HxWvw0Fz0tGxD5UsElZ8OL5HmZbA1rCia67I4MGiIB4473Q+4rpja+hVq02rjVK8Edq8x4
i8AHZOgA4SL01jVR/7V4bRrUyQnbRWzBKwPjfIWleJTJaUAxyCoB+zkcz4szqwMUaaDv/jWz3kR7
qgNjXbo/cTURZWhuIrSFVtsgpjZgBXF2jIqkB/NlCM2PGnsMFkKuHoTj/j1gFz7nLylaDY0aPS/J
i9HxJYv6gzt4R0+TsFXqH9MqnuwpxHbAfwdaVhC64/JS1WUTbu3Gf3PQ7i0Zool1k0n2yr6P8SF9
RsHaShfX3infoyFngzWdQzrd1pfPWSKOI+XUmN9yDe6JFA3H//BAwWiv+5rmD2viTYKYKjRUQb88
eHaw4x1hRb9Jw11S7smc9C15KhBDsuncRfJRDRhDYfNSWcQTvjf3qZ0JtEAn4TQRGTWfqgv2VoY/
Oq6e5z7aoKqpsw+SFldW4O2ahfZFCQ7vvM4o48lHVB5uMfPPguSc+u7FAhFK/PLaMf9Snna83luf
nNkKPsY8dgCbmg3pf6sid0iqxmbGzFrZu9iizAjEvegswqSungEE7Dm1HkARwxO6ZXSQ5IOuKjva
mBZ3elJHW8dluMcgyM4GMPDzOdTjmh35AbgRiiz57nT9Pzt7L3/M+BSlXyY7CB8Kz9wxO2vIaaBg
XlDxAVOgeDTMb5coCVjE6JJA3u0LEG6bVHfNwW7cE2qoa+xm9L6Of52bbj+lxTPIrA024VMHVmol
jD6lSoNlPranFPBVO/Xbqm2wgaQIyvvE/ytGxLzsa3jR/BGAVQZxLXb2Ttsei7TCkxwH3yVaNKN2
voQMrh65oWZg/gE75Bd6KwVJ0WZAXZ2Q16uq5tGxLAewIwlMs1586jj7lJkf+zIFxIWdDnYq7NuV
K401Y/enFDp33+EXMVv0JKjD+yC768S+KZyyxWz+lW7yyELmW3ot+V88uI0iOCSuu5Ypi3/C7ffI
jTtCY4supSguimRmx1y2de7wEfpdiioV8n8WWrtZRVdmoBgpu3QX+BWhRGnDo5zBZ4UiwQQz3ZZM
DZiAPuIuQD0aAq7KYLS/ZoPvo7NAFDoosJgBU6IJvMs9EOGbbUWXcOKPNZbxsYLGLKwR6Ff57kOE
VBXZhUPyFBW8uyE73Dh6GDXMWHeUbI7xyiM51x81mUYn5o7ofRQJtMwpShKDt50yqJSJPF2NZcIC
Ll54srkT45e3eZg6F/AdrCYonu7yg6TFoVIE8pnNa1ojPx9q/41Z3EkSy1jGwDesEvbm3MqLSG1Y
Z1F3sOP6p8woHocuw43uI+3Jgp8+cmigDXAWOGCQ2BZy5Uwj/XM6/uFDou4fAEhVAqPaoLKDTb4R
vhisZCZefD1k+XGCsP1Y5Q4bIz9HPxWzBGdsgnMy+FfbLkVrqg9ljdlIiebZyktCAXS3cZ3hprFA
BXP+rubigTBFXG6UdqsoJiJLAmnpJ+PamMG0jbTzqP8fo7rEWTHhHVU2HrVmPzU3pw61aFklL16K
ZdHW/T8nAHZB9klwiT12p9VI5I4wEfUgXHuoAnFWNvQcTc7a2BWPBtmtBPAQnIiXv4ZVovn42DLw
/rcRognOerk4SB11E3G19QzvB706S4kpfdZVcqhRYDMiydZ1jHAxLD4K0926sfEbGxDAKigqZLR/
sSCuNjpnf2mzrcTykFGMN8XrBFBju8wFV6MgETQBkOvI4Ox56WEIc7JwQ3n2quJ3ysd/A6w0m9hC
x6op+f2dmaCii9OZDEWreTUmdPGTnhjf0wgCi+nHgk7BiOiB9GfIayR4/P2ccqhsYH2igsnn4Km2
AFrPnYbU3iH/LgijZe3KExW7W+32Dpzzds206yvoqw+PTIeVZWMT4xvbtnP0yeabN9BP930U/vGA
Y+NGf0qL8xyCFGUuHX/bPT/WlJBuPbgmySgmy2ooFTu63cdekXGnSP49Z5BnHTbbW3R2pEjpduPY
oGdKt3yVtX7Bi4C1kDGOZgM5hk1A89ZtPS8kejGq/ovjDvFVnZ/YliPK8RHOJwDdhhnVAbj7J7uD
J4jp89WojVdkzGKXNrCdtFPF29w1QCUOZ9Ekn4Me+TcNZxB0AZeSau688N9WO+/EUMPSsVOQ/QFT
HskAd9O38T7W/V5w0W5gkFTrIQ9+ZUPdk3tpwuNMlgzr3IQTAypHUN4nTZx6LpCpaL5YVHQ1eYyg
Ohm3snWLhtVkUGMGIsNjyAtjdEg9gtOyCsd+bKzEaJx1SWqibWLtiqzys42YuRE5sAjctsJ0zowS
lxXyQeniN0RMpqCSzpLe0Yle+yz/Gkr5wx4dNYTWfz7hLyhb8ccHLUuMYoPeh6VdrP95k0aAkj1y
etJ5EvQwN7ivQSWvZswwm4RVFsOFZNvNzsZhEbFNggD+jBvSgefheXLr74bAstAa36rUvgY1LxUh
c4SMNO9uPa0Z7zz1CfJsM/Oekm68FDSxaOjUQc2KRNXpOUYzsTAUeZb7s1MY6SbzURcWIbQas+pg
NAXVtwwXgj3JmhseyHwdDvl7k6FHJuHxG4riPx17R7PjtE4bRINNxmx9Qh6qCjEdFArxVDgMB4PL
aOKNNlvxzHJyQ4bQUxDkgOckjWTRVCe5nE3jgOpBgZjD0otcsAkv5ZS9Qse417KHx4OWkcHsbZzl
No3MaztWwGfxLmNKhzrS108BdUaKWnnlAkTofHu7SOnY77LPxe2guyek+9+1/1T1/Wmyua2pTxJz
iehsqJfG7yJ/Ccaz7+YHGzpe07JRdHE4zCYf83cRFqGQvtqoCKEsQgVgEDFObJXZpJPjGE0EPTvJ
dU4p6gCNQTviR/UVKA5Qsk16mUgHzZP6GrPuUjbyIAOhGHSAtMl3zpIB474HiGFE765tkRPfTRUM
xnVF3Q7YyfyJZvcQ8vB6JdSxGQ4INwIAwThLTxQPp26e9iMgtzzFAPU6Wa/DLB6lEq85wVphaWwL
Dda3WusYXTxNpSlGUMGMYPVPB9PA9X9FDppeQh0gm2DlabHBvr7C7HXQ5D0Ik9YNB7ibP4fLxIdt
G4Eba0AuXv8pxrOtolVQRisPmlwIZ2tqeLUIKADpjoTc4QAL80MLiA+PnaRoYi/vvcVesMUYfjDn
A3Lcg4ytYxAt4OBjMT0xrrxGATVwEZKocaxD/G2LWhODFdDyPgKwTVFWxoRLI9qwsAmbKtnmMn9w
l7AZRrCiUFsVBod0KnHtM5CrwOCytzzMCduG1CX3I3mZUs3607CwAaYYteeZV1mEjc+/Gf86eM/H
TjQvsVGamxScB7uh/TBOO8kkn8XvNUFYW2r70V5oDLC/iU3YOuNLyOPV5ATGiheLsJ+EY8AWr6i1
EeWkh6TwH5Rv36mK+LvHkLuxOzb4dmsFNJY9Ek4Fs3lSxnhqluTIHkvYaqrNazVF6yaWVzCuS5wZ
26g8q9xXt7fkZSRzi4AjbGqGr4lgVh9qCcwyjeGv8D6lrD6KgWQ7vcgO84cWD5qGjdJwmfpM0CXB
LFuj0IyqFLgEiwg5X0WvM90ZymfEXLI7soheFTp8I1P+TiYypkRUahMgimOfxCyzrIrReuE+t2DT
2GlclEJWsqShQSqU9GKja0KoRnmRu+5ZBs2xNa4tr9NIMSizk8ksNRHVrh39vZ+5CHoQoGfDAVEx
jxXroOruUZuUCVu5cniNW/8pHcszLpttRnwqG5UbXzkMRiL4MsnYLSP16hpF1yL51/r9NvTRnkbZ
pRewjhm4f6NGvszjV58Ez52YNlWVvEFKvui8QuNnnpi53NtkDEhLoGOmP/WycWu50JtCjji/RHyl
XxQszpVl6EMfFQ+6QsffL1vROP/Ct7V3RveQCMZDn5lAVgZ4gnq2CxDekURXT0xhIatQl7B1YKmT
vkDNIBEUwTshT+Xa7ymskbsD8+LE9fhp5HzFm8m6yzuqjjDDKv8xlTXuWiM9SaGuXRTvUJsdm6F4
lRg4VjiNXs3J+M8D68AS6dNqze/RR3gVVCVlv8fIZ5kHJ+aT2bORijI6OlmZb/FiquUPolm8ToSg
tEv1zBvrdv6HD2YO+Ud17ZL4URk2SvXy3Vqu64E0rignwqIbZpgk2ZMh2bGW9ZCdIs03IDN7Izhi
wUgPjNUpJfB5YB9AsqB1UH7NmYSeSN+J8x/hsUdpOruw9PpqT5l8oExghQNPMsWIEjUlI8nMvTQA
ZAGSL+j9+jPOqOA1HECuOu/iZOE/bPz0CNAfPzoP1sYWRlDNLMOPmUwOHvOMdZ+VNnTAiEF17Vv5
nvqEFJzUqJ/dLOsP9TSUx0h204GcFVKlHGBRHt0WR0WGXt1OAdP7HksQXVaMtYX8HeJCn3OLz5JO
wbQLMRu9FEmLSJzA1GUIwI7f184BLvmycAF4i87D+9Ja4M4Ylqjcgs7MJZ/YZlSrn1TQhruild8t
MBUELeCyqxp9vlNYDmDfpHgn9OInVD7vaZkvgjK0bLe+nL86PMtjgGwlRvSBiMTjcDOhnKALQQOY
xROGX1kUjzNw5RNU9u4whYoRahZMCURrJj200Pl7O498SD3bn00dwxNMe8odW2OhK2f8bm0MV4P0
62vjjZqbmIavqoA8uvUQbiYPfWDu1fA6FW9kZfOmuU5z1eHcntOw86Gw461hRZxANLD0IfLd6mIN
SbyFArAPcgMOQYo4Q4L/eCsdmGdWq7/8NGCQy72yrQdDrIXF3lKWTrsF8+SuW9Bp9FEeNJWBfL5V
amURwI8qvkwhsIKBf6YdUCuXFhwFYhuoZ2PUD//8Crdp39fyOU3wgIaBzI9xzMxrco344Dm40Lqs
B3MZjt5u7Er3WUtvYGiyHLRlF3OxW/8QWQZPsxoF+4OZZ8UsNL6tguVn3CnCQ2qFGp59PmY2xJA7
UqpafjEmqwRNuB8deqNdZSV6mzoGWWFaWx+unHDrBnGNN7w16CFyaz+HJd2/VdveGcKud9P2aFx6
1+3PE0DUq+p0dJLMXCclxI6g97MWNZfRkBIWqHCnRDWLMTgl3ldLzt/eRfFJVDyuADvKzb30CvSO
dBcsertxYxRso5Bn/SNKqPuqU4uQq9Fj3e3zwavGh18HO4UtuUNtqDpAsJWXl8/aHBav+WhO6AC7
7thh0HhIINNcbJ2nR2nUwwEWTYX4wk4PAC6anRF7/krOLBFpdNsHw0nkX020ddLSL7kJemvW63R6
fjmfVKDcC3466KVuhBLYVALrqInMp74hb/WP5AgoQB4G1PZVOnLceOGCuSV9cpchmN4LSEVA/Ofp
QFQx+AWIHEyPJL6z3nKTXRUFJk7OetrNOSQuVPv/j0PETNmK8WlCrf5KujRoghYzgtOVC8+091hU
uJa1LxUa57TF7U6D3oiXkU5rLSXLR5lTetngxemc2uFTBgJl1gytaTWj5Lx7gOMfBQTYcxwyDchB
ZbyHWfQ+KijoTc4cDbdhfnLzgcgWZ5y3uNjfs1DiFLV4Uhtvck4SOA+lCiICFYqfMEf/5blFzzIx
btalV3Y/Aurap2mq4Qfbr7NvTeczaTC4GAmrxcL1fHwA2Tu3PadGz1oCtHOwIekjfNcWR2mD8GHu
ivnkkfy9GZPpryqtkDWMVW4HjCd42/XJnL3gBEj0X7AIkUw8kGv6SegE3VCTzxugMK8nUL1uX72a
NbXR3ICBCBov3gScsmDukTTkUsq9ripaOK2pUTmwyyT6QeNrfSCZ8R9Zrc13BJUoCeZ+YQYW7NOd
OPF4jDC/DrYFqhlg06fVeCgWR3tmQOg28N5RUw/UfAx1dPFvSJZ4ltmQ64oIDGQSpf0sYx+hTSDR
wJkI3Bijxw6pwX1oH7AZTRtBwYQD0sYfGdvMPbqiGx5gdRXEF9uqAUdqRf/ZmVk8gEsddoExPpsW
K3pufDwCFU7asMjIzosUGOm2Hkg4mda9ab60cgQzob5SP9kyNFwFg36eJ7mehiAEV9RRcMkH/opt
aHf7ZkzQXjvPoHWIfIUl6L3JxHkmxQCaZvIWCffQomOBI7YrLXNvUL0acX6sbKYfafSRVxr+tP8S
5vkpIpmKq+1k1v47Xtl+XVXZtCZucOOT1mjJ/BPAybY1rXOds7bS5CP0Jt1AkG8GktlmN33rKohp
rY/nuZ7ozxrCioud6qCSUPeEyO9ouFIJ4XQKRmChRL6a4QEn4VNp9A9ZyIlDDMNHqo2vVsNDxa58
jVKXtOhkelZxkZ7GKLoxk6tX6eDdFBMN0EaMXsPJO41NBVzeQx5Xuv7enlnPhERpQUCxFy2qWngH
/QCMD7txe1CcRGzjfjvKUiYxOyEN1BB63QNfDirvbvnAdsYi3E+zD7zDATbRxuW1JcN73qZFVz81
CfpVsGffOCzhX80gZ2QM5XNusn8jXcjetDQJXTYD/TlpUFfY1niuEVlx0j3lMZBa2zkUWXMOo/49
ctCY6gqivYUOkUqREgOZf7kWMaG6Lj7Gy2CE43aM/Ff8mvc55PKbQICwQD5w5uYX6lKLhLDw4Myg
NAfsbbO8ezHyFGdIDyXGtJWrnIfIJT4IVo49GK+icD8Nkv3Ags0HOWL6N7Kz7tCCtPq7Mm0+3bE3
a/ao/7kaxnkEZEy9RXGBFAA6AJ4dPfpnbc/DSmkiyzLkklxrRJb53n0YOCU4ENGqd+h1h+YdufbR
RDVWMMuQ9pNS2TYWz5bd3jNL3pv2bSaBRND0DuZwyA0wcP0a/KeTZjwe/B1tkew0/3wLgWk93C2I
FlWN8OZ/HJ3HdqTIFkW/iLUwQQDT9E6ZKW8mrJJUReBt4L6+Nz14k37dVSklRFxzzj4y2DgNkaRQ
nnFRIAb9J/tzQlx569KxZ88Zyxqr/eNgJPAcJIRAkZwrpz3bj5cMLwl80hyGWNzHR3gcu9GXe48O
wOPW9ML3CZNWZGg45x1KToMDpHV/QP3jB0av9i1xjSnrNqPWIY53i0CPgtp/1bOzH0qux8A4kp/H
ufSwNJKLqxyUXAtEp+Wfkkr7NU7UfhE0AFjmnMVtWn0CpUYM0R0cKgxemIHOk8XkItR4zpCjaiD+
c8twJ/0Z4FKzRVnVFr/D59irXyYYF6IQJ83SWxjlXluoBh6qEeOO/+1KOMJjBk0bOx3xflHLB0Jy
cGy85j4HwAkqMu554cv5OSRo0QdzKgD3gW5YYHmoAetdh5snDlskxmxfsUoiv+xPg5Fu53ZeYz9B
1OR92PT4XtRvajQFEGmEPs91eRzIAQrdY4o4qGvkfvGBzVa4DrSzStGtJWhGqndsH6BiURoRb8ns
3cV+Oyw/YYDdSzwU+MpDyBCTuYiXnvs4fa6VAUo3YguMjTQGhD257tHW4AaS6pTJ7iAIgo4Ckquh
+5iCHoPFNRQ+xDbNsVbmloXnoYQrlqUfbkhuowfngs4MhSr5E1gBjAVN+zZBwpuQu84oX6o9KaKr
KhefbThdrGreUz6vvA68QH+zWc3jaeGviD4DMT7FAx+XTAVPVX+FcYyzP8u2KQWqj6IfE0chOXXd
V9+jyWLWMkAK9PxHwDUrBU+/cEkL5SXOiDU3L7HHLNA4E9K3b1zkyI56ox57NjAqazdDOWJs86JE
L1yd4MCxcXj0CO8cSemGG7pNmv/LEayFOFVppqsx2Jkg2LkPo8wn+UDuEOUjwvtLFms9Ad0Ndn1G
oODU4yrtOnLlUrIyPgM2+rzjwaNJRMKzYF/jrEbChTcy5Jlo0RTwwFu6RfLa89Ih2HL2VmImp3JO
vqICIC8dXnrK0xlChp32eyx7+ZsxxNWvk6li7VlsAEgCDIgfd/ztQL7mva76h4D10WkM8NgsqODB
stPTULmPBUyEdSEhu656t5upvqu/yK75nJbnITAt0CWAfbkjIxwJoyDThgcx2GvMNKAlNGu6uFFv
0cw6urL7XO7Rvg08kkFTYBZhP0nXyJaLzFoMT0sPVeHgrGI23HOUnSQZogOQQFIIxv0E2KupxlNc
6L3ihFEz3kGlLzP2qzT9VjmwIDe821h+0AtakL1sOPE4/1ZRiFqR/4Il+jlkaBSA7SjzlqhOVHTR
XbCdkE38LnEPtjnjCviTRd29FWV/bhndxRCbUwGDh91SR9lozo8o3F2COwArmRZewIhfwZPdTbRQ
bhNAMgZ0cy4B9szutDJ0cnVAes6NTeQDKdBW8+7J9Bw5jy0ooWBimt/8LvvUjE1hDL+2dR9KCNwm
kOkMT9AqX9I4BUZDThQ0+IAsWljn334AilwRztyE+3IBttmQeu0hPueQvToECYMUj41EdIboZlqk
KgwOJPmHTkFcEnKtwfgIY2vP94KgsP6Xpa9QseCPS1wCw0VF0YPvTogANK/8UxgLGHMhkhqqdn5x
1YjvE7MHw9SQh9zx1FtL7quo4oPtf3vjgvvbz/l7436QPw5DCUuo9A8kgu2SaLjNy0UTPg84D3uG
MAOoUQpGouMBSxNz7Nx9hjdu+Mx88MrkFhp7t83I70Em1D6KCDl+iox7ZU+IEKfqRI15bB37Hgbz
vnWZxCxDpeZUAyVvG7Q8cB2Sirl9dZasgNdJkj0ALj+6VX4ZoLqzGTkLbAPlO1DUnZ2r3QRavxAu
04HurW5fSpwQtQv9pk0I2gjVoetpi+FRobMEnflUzupim/mrZCxjkjHLzljG3ady2n1A/z2VPt3j
tAkRg3kGN75zQ72/aoyUCsU8E2axVoBmgA5tRxDusBhWud/eaQQ2Oq1vI/P0lhlElZTlvhe/0uZJ
nR5nZT8X8onolLvfhU86lK+mRQJSjz1zeYUKu3+ilUKcfpwIc4n8mEKDjUyDpdDDh5P7b0GPDZwg
ARn6j321EKCin9I3v3TKKi4ifoKQLz9H81fmzWbUHph3JiOzZJuxN8Mnu3rGwL72GMpK94us1cBJ
j+BhH/MlfYCB8NSjociIjhLG08yWaMBfpSLQ9o+dsZnsa2CfzPIR++CmdgymbMOWPd5K2EeD4YIJ
1SjgGHDGZJOLmzu/6/gly84yJ/SUenYmSYt6tyYQQY2Uc8aPZEKy+DDKGpsybBHocl75ZACwFAhr
Sn4OzEU8S3St6bdAGJRjQhYTsnm9BVP2lMQ3O9+J7FuUcObrrzx5TVlKIjdAERfZEGdob8L4wliJ
xx49vxsE28bfAEhgAcb2u0K/RKNQLhTNP1BF1sES55CFH8Q6beLipKhYXcN8GqBuTXTWLUdRbB6Q
u5x5Tk/LQwGFBEncdOo0pa5HNX+IpkvB9xWX3+4C7lMHu3wZp/euaRAEouYpQbIE0TlPUTT4Hh5Y
BBzkl/j9XWkfWbCZn1Ckg7zaYyBYEVZMHhHESjs7Kwc3GiP5NmTu8yPs7pwBU1Y3R4LPMRF04pXk
b0oMcvLGGPkCookKzadkXK7J6YPIdWyD8lRbgEHei4KMrPoha7yVB3jRo5YqBv+ci6NoLvFwFtSd
MyYN52HwUEoJ1i32+Izt+ioycZ6i/C+XBUn2FV4dCAsgjBAkVke3TfamCy9XjZpoArRKtvrj0gD1
Q//RD86DLLlZkzQ+NEu2s5UZ6yUdBHkhF4jxGHLtbXzL27ce941gWtoTVWHC9i3SAD1+d/TJd5CY
EjrTvDOx2mII38zmtZu+8/CKxBmeAy+6svaBWuYJ/imhA+nBvqQp6QVO91DEAF4kixlZuC+12xIc
nGm0/crb+pm8ZnZ3Z61ibf3Y0XdGkLuRI880oId5DeNgjkUpBzKuAUGX/GpCwD+t06w76gjRzsdK
YZ/kHrMqeYDEuy9H8I+eDp6aMQ2Rfk4XFuyfBTqDtVkUp4ls3mhoofsRCQ/bA9kHKDo0dciS620C
Rycx2UDr4Vka3Ysb3UoWmKFP9F69rhoiVPqQwHFqQCci3zQ4tLq+Ls6rGnyUT1h8L6BM8KvYmjrr
yItsSG7DBM0rwsdKvOKxMqe/DdhP1yX5Ziy+87hlE5U8dgxAtRVswpRZIMy9XKL57+Vbb/CQYCxi
uGnse4eGO5xOGa9C7YIOIb0xcpzjwF4lm20cOO2r61aXvPgKcZElYIRGclf7cuBp5NdK1Ca5pghh
+c5MXMnSGJnR1FAlmoywRTdgUjjJ6m2EcS/oK5mhg0179srhThm6ZnT2MQAeBZO/DsoDkAbSApi7
o2MEGg+/fl63gbPt8+rZAJVjtHfDGnbYVG4dnbEd9IzlckLdFLwRSIPpT+cMHOZxRiyUfrCnl5Zg
7sIk8gUaRiMdagprUypeV/OzRgiGkAhG5xM1OPvMegOrBtYhcCPNcxQlZbeBF6ywkicgUdnMmdrf
F1m/nK1bfzHXoJk+5iVCE5DuUfQb6GoDBw54un3oMUtFgdolpB/2uXPG7X9Oe/ehAd1VTupH8jNv
UlPvW8f4HIHTxARteVV4MRZqsg7KLXgABHARMmzmqI/8CNMhqzjYIpsEjyQxjlPZYG43FkMl4CDh
vCHyuFZd/sQU+5iYs4HXrSigermJWknfP3nKwedjbaquPIN8xvatWFb5HUVwlfDf1tmA6j+Q+7Zq
QHDhZa265sHKQobE3RO+34tl+nvJ8Ehzz65LHDkCRzKAly/KVRalzC/c8ioB4MxDyoiGk9z0zqhN
aWWMo6naz2quzvAQxHpw+CXKOrjgNNi6mffAj2xtyc7Nj40jfdY2xvhV1sV0goWn2P817c0Fs1YO
06PlxM4xjFKETDL3dr6gOiZeDscvOa2NNRSnOBHNT8snPVOrwWMTSOAzaMMoZ1zzXNnOdBVl5UAU
AmILvZgoiKh0/6k4tp8sCXBrpNmBuEDt/ijs9t3OIaZIpQkzsZ/d2rZ2kdnr1QgA7jiMOREZSZk2
774FrMrLBfE/Zn43DN4IjOC0WtX4L67L78DujxHDXNbuyQ53bbGS/69By/PkjdHWmbESmokVPPgj
dZNl4VpyXUIBC7Mig45pMvPhJZSLwJ+p0aCJg28zH4btUPsDGyT7ji0IU5cbjVuPQ5xpT0J8GPjx
TeryWfIxB8fbEYqW17VYsm2gQvitvJKXFo57I5bW2RUcAZWwX01ehBXTWcYV0YSiqCpQPGvMLhS4
tDJT88mM+2jOnn2SYwxuNcJvONK0bV0z+iW+7l3K8VNYjCIn6vS1nny+Y+AG4ej8iwPyoOVEypmZ
pv1j2vfBPyfUf1QBkM1IWkHzBWqcqrI+EjVOGGqE1IdqBSxjMx4ZmKa3XIJxdzW2BT+JcA/kaC6N
vIvwRnnRe2TNZHazWoLq6D1NDcoMC5Z82A8pHSAuLarQDkUqcRYqVRnpG+UCywqTq6Ut99AkYXNt
zFmjsqZ9G2zfu7rlLEEO1SheM6bwuo4fNVYldAF5OD1RzWNp80xdnnnjahrT1HrSeBMG0g/CZZM4
cUwh0PfQBrcVjNUY5wlt9BKwGlGUx96DizJaNZolennBKURtzwTHt4+1CT8rDVMQ3S6zRgHCxC6M
30lMxJbCc0EjnXnjd+P2ihKMMIuq5MWuWv5YMBp7I2gX5NSjo/RfX2GynJFkIvhwHD6xcrvPGD9W
6EwuE1qmtER/JMG2U+GvN9rvOd67OQa64bH178OnkalgWgaQCAlzdiXDWHWbMFOFcHjb+jjnoFTh
iWrMYY7xXgRPWbEwJ8Yd+xpkghS0bcN9Ee9rAQvTDR+0yM9Dgoobq6mTbjDUx/Unnql1mVQ4a154
CV9m67NKgPw6ZrI2ouhlJEuonvWHwIFnpGi7MXax6zkJnNt0Zd2BuRcSWWzaLo3G8K/wDJhmPzFo
PAPupB4X48H8YmDDUa58XjxcU36w0/kdTtC+xwRQQmiZFjqjmTPeYhnR+9l74Y3Equu3etL/sj48
BHW1d2GYQKd+Vi5XXxzipLDHPXbi1yRBJIVe6TFrwaL5Jldh5dVUhRMb/c6nizLexOjwjcnFCleW
8XPrFBTO8xjvxLKDN5dekpgnlgtB8m7IMNjaEdqGrNR3NxYX10Xxndfl33LIrmGJoJd1JlemREeT
5ufYnw/obM1jYBm/fSXC7SD5s0zDftaBhLHep7+eGIs/PK0dB1XM4tkM8RZWUXWZC8bGcZayNKx9
rt0ERzRy9W3iwHU03HTaUIWgk/IJ2fK7+NLSoeYF4VLKEhfmPYdUoGPRFCcjmNSWSciu9sLT7KfY
bDqH8Ge9k+y80UFMiyPgkZ76GqOHY/I978dGfIY5SSHD1O9Dod5cr+Ge12xzjaeqh4Ch02qGXg/q
nBagLq0TSdu3LjQvwm+Zu3EydgIAccTSJ0+rETQOGZ5SHmvUVyuzmj6Q7YHILh0YMtG71YePkYcE
draTmyyW6siNLgA0OtLOKQpY2mzjCNVWU36SCdRvzREcNEEKa+ZwWJXUcPaYtOVed7a1bW/RH+Vs
zC3QG1UM0N/r9w3ZQPS3p4CIZzfAVuQlPzJthhWQtQnYgE/9CIiU9F9ZN90NNky1qetgHKHskWOR
2q8ODpFIpXc9T7u08Sg7XcJZ4FNL3epbRf8Tg1/YoCz+B9OFn1n2qfVjZv6nu0RS48J9YClAqnac
nFpXAJGuxqNJGGPus/AAtzOzLo9b78YEblWXrsOANtjiR3qMaB65luAtFjwi0TNbPkxYOdpwOI/C
KhCxuhrVQgmF2I6+hEcygsfC1pYRbhUnO7uF2GCddg6TldEfxaHeYqoHOmdEFxHbet0MlnFl0fk1
QHRMExYSItOkdECSYaIsDqprxzVf85pVsULmk7z3FnlwQRpSApX5KZD8rhHvk+dDD83oGJbvlw0K
LpqoXgYVr+I6uUMBX6G9PVq5TwYRjSzpAvuUbHjhuq/CIJ5V4dPWNlT1JFC3nNJxrPyzwzbURzSx
zH+SFhgYkrG6nfdxDzO/Ze9UO8yTkuYwVozR+Mw38n13oT8wSPBwnUwmLDM4soLRdTuSd5ucpxig
3NAkbyNe0TAwHxO3ugdCX6GDUJK5ho0R0r5nsGthFU373Pbura9eMzz+nVU96uojD5s/0De41ov6
ZRiySyrCXae9Yzub1VrNxdUZrfdEyXblkeYi8+LbnIjxKcxPkobuQ2i3h5leMmBu6yoz3JQslHMB
YsFBliUiZlw0SjsbnBqNhtrGhg3eX21sBqiw5+Ibu4Qf5uX86HPzPNLvM++MH4IFu1PY3UEW03vh
NAQm2v2rZ1rEdvDaQsLVYU077u6ceX5hgZ6vCRp+7Ngr+zEtDAIha0weqik9Ags5DlPq4X717hUL
chx2ZMrI+eTZaCFJNzk1Jm4Rn0aU/AQAPeW1muTFwzkepKR/BbXkf8XZJkZq8uQ9pHCAyJd86OyN
oI9vI4xeK5PEtjZO/jXkSXuYHauIsyrOjD0h7CfonnvTw3nisw+bozc/dQ9hHhhIt7DzSIiW2lRA
ihIQE2W2jx1vV6mACGwHSBgBYNEiExcpM/9yHhZBV4IjrdnVPbJKAJCv5ijWSB5OvcvNT/ueDM1D
4PYPOek3BMCxgIwtD4G4XaA6l4e6V5daeiwMS5ij4x3n3dVvC5gtPhoT+Z6V4iJMC7tliesmIdpN
kKPQIueScLVUs23hVgGPuQ0djU2OVri0Yd1BEKqy6iaH+N5gAs8Ld9cOzlmZNaKZ/klB1gOC9xqM
pBDMeLhht7z20XTg8L8afD/UAjdWK+d2+cN8hgmeAdgGY3lGzNQcP0Qju0ml3lFyXPVCLvAkwQMR
+GAZDCzhxonW0v7qDf1LQNGBF3BrK+yyXTTukzJ7ShM2Iplrv+ZxuQcF+Fy10BadQj6k80DkLoA+
MSMBCS2GXpGmjnJOBGez+mB1Ho7BXnnmI5aVtU7QBxmUIQNVQvYakoEQe9WDgYCCf/3qlP0ezuk/
1+3vzmQysWwPRUGf1rfP6Ii3iY8/ATnoRs0+/CwfE1tD7pZHIk4M3WwYWPy3c/FlYIK/kM/w6Ulj
2mvReZfYKvbOSNWbJD7vIZboBrMBArSFvkpqhuImpFSGiTvQQDdvQ9qpMzntKEUSwS1M/EnwUcj2
IUPVhB7c+OsTnLy255JY0BHvqWrQJkaIoTvF8gQ3Pv6PIKleTDIp9/5IGWDPFpponK38YSgZnLq3
b3VIoIhyrAKJDJqoOmUsllbH2I93o+pxmHevgjgiHTNLZzTREpGbIhc2zITRXG5u/yflVO6fqile
6JXf0YKdPGk3a2bp73PN6RosZmjwQHEDtYFANKCITXRA/fhFf4QTMU22anTSAymMb4U22ahjHTc6
XNa2bd0zQRoyPJsbeUq7tkSKCqWo6P2l0XRYEQk07kGJbd+5uBTTKJgSnGchypTFCeap59atXruF
9UuPg3JcGm92TjEY5O3JboxDiAF/5ZfL/GcGTg6tGo6aB+gTNxkUBYC+BgYC+ij01SB1nWnY94vK
0U35kaY5PiKcFs8wDeg06wARevwbF+03gGt4AIuEMi6uhocoJGfcNy2NasovR87kmyEvGiNp7m1f
/NE5+/8CUVOazL+eVFSVnLpwSxhahiA1dVP9TYbuanHtwMg0HoxuBlkFic4SYC7U8B2UbbWqTdtf
GX3Oeo0QA8dDDMUExPi2qeuvNsaGkz+I+BkHk4JmMmZrT7i8UKRHonilD687whpca4y3nTDkGX6U
tbaG+Tp6LUM6ueRtFsa3NZOihGEMkZvipc1t0sxhH68sd76hwpH48cRjnOhLBLYJIgOwOhZtKxul
Pd7dpqGMsJ4z36/p5VBVB5SRKpEYL5QlL1YpCrKFp5NKayBYLHkaxyOIQNzZUP6WWXMzA4qDPrkl
1EU7E4ndKjf5MqxGXkeHQ6kyyMfDQw489inIs5PuMPG5TUeF39bEGOXtgc9cQ5KAyRSvu1z9uJ7A
oEWfD8WG26OrbLgp4bWEqjE3zEnEwmMXiP+X1NJxnbQt30vlU45DlrhNKc0KXN0YNTQbW9mLp3q0
eFlxnbXMbvkeQFwgto8BqeC/+fTSZpe3zo0k9JUvGQdkveKRrJ0/RhXciH5Vq1FA2U8bBYM/at+U
QSiZtsQBZPHOMpFg+Kn3QAQjYeIGM58xOweJ88nV+0lmVLAz0vDW1TlSttHbJcDNfOW++Dl1B5s1
/Cmjzz0Ezoxdb2Bk+iszwvl1Bsf3J4tAtw0GrXGoHczSIa3I3IPiBJB4nRNCwfrOxGVGbJdrdCRq
x4bGLOkf+lpvo9pnZ48md53ZMjmmTftcSrx+WfKPZrv50K1ZHptoujJ3uhoGxmorQUZZgOzPKCYz
p39QKliwjCBB8c5b0CST2xjne6encsPjR9Il1uh4cR3lwdCuIcvxdNEU4kG74/QSG3DD8xpeKgBX
7hncK5skW1JoembddBcfSE3g3nry/2oands+GdMvnExM8mFiAf8s14YwdqEyGScb/ZdI2rd6/E4b
9qVJNBLDlW1Dc1anyGLo2zdvLvEDLDn6E0OsrayMI3zwb6lG9M4LoloVlEbTQwqc9UIUIxxuHcbv
LYzpc1fBQ0fBGfYvU6TMc6dImtigLOcl7uEyb+C1fSg7Idas7pJVYqd8NTnhcp6N+G89j1rDIslj
jsxK60vTeM8OMDjwmuY2rKnRJgEVLkbrAdXvVtrppil8AaeUqgKJZMB2IuTkzvAdl43/YASL0zyH
fOYEwDZH92aW073vEAPUJP+BnXV2zOIfNI2WmHnq0vlq02M1EkGFT4EBsyq9QxKEPN4ykhU2fiDH
q96JgyQlrrBfOjP/9Bw6dNMmP02PKRCeqPlMyxwvwVhT+4XebirdncdiUdjFL36gnYEM3wT9Dp1l
XkeEuYvBR1ldZt/94rKoAyqegIwJiwSfPpA+kl7SzgArvyVjcAgmPEyZo7FXaEtzZavxS7YOX+tI
Hj3KQnPOfiMsqtFiU+Bx2iajY6FxbTkh0/ansPlmg1yR5RTZjz767Tfp6HaNql7dMFspUqRzSY6m
rajxCq+CfS4SVqWUw2jzSCwJAMdCcFuTAcECmCAAPpL4TpZ0KUSyNtqFgcFAg2TV5Ah+cLshgRzG
v9fpvL9bxHlc0jDbWiFpwj4C4kmmFBmIXamnecDU3D4lo/UaIht8r7KMSSxKpQpb6apV6VfG4CCf
82rlhZg08s65FQHWGJPUXKd8cUYWjyGMj7l5s6jJWIqzCEZ2AEs4Y6Ze/W1qgmlV8tHFCP6KpEg2
ghegntJLrJNXQIVqk+KsXA1N++tVNviP8XOSxB60ungzZiiFRK6cEp3f0oLZMeN7+9fV+Bi1SUp5
nZqHWWQv4VCSNpeZpP0uKbAE5fWf2LH8bTB56BMbDnG8gNvaE/yffsvCJvBBmcd2ePB1IQ+YJDLu
bqAf9gySUkUSTtPCzm8S5teOjK45IYRbSTarM1OC0v4xs2SOku+0MjaMvStOKV6d2opobRiUuPQt
Hca5WRYEsCjvUghhfaFGa3m3c29ltSmRIApCUJjz7kXFuKCEf7KY5Iye0dDZgZC67opOPKReTXtn
uXfRt4cOL9WDO9PFsIBLipQ+Ofuol3yBJcEvg5TSQF1HX9jehdk/Djin4egHw0fK9X0TJcs6xw32
eT0QAt6DDyhtMW4HPSavvhE/UaHdfFKYLC8t2eLWDAhi9z2d0JDVo7D+ILj/tHz1lXCxBKYPZhDt
o1DdZW4ITsHpfvcKg2w2Gf41sjHcRRnvUmGS69NaHQ/zZMW3Chv2buYO0oW9ZST0Rg4tdkfDyj4C
/txNm4+UE2FoH/Ox+TKX6GFryTePJvM2TsWfcTL3MhmCjRzAfymS51Z51n6PxLPz3pFmms35B6L0
lZVjsGsIUJ6SyDs5E8lWkFufkPu764TkO6cjPb0w2yNM1oeU80Ol5Z9QM6+Dxc75aBkvLjxpkBla
vTiDa7E/ARuNWNFEecYP6ZyTWF/qLC/OSTf/1iJ4hgKOdA/WHN2ebezIVWQ0N0DcI0HqTZghP3B/
r7r2jRDc9zkGIhgm6o9dsOhO+4wk2thwiBzq/lkdN6SiYvEVKe2IJyyDgy9e9rwl+SIbh9H6emr9
E7XnuDJr2GVOuQOfvWoqkPiEdxPKtY8tfWZARjmiscrmzQ1N3/NgcKP3AVqVrp4BpXTBhSzk186Z
vHVJmhuiXqbR04/weA+Fy/Vk+MNzHClx8asi32Adp5NvSB8t1GPFJa3IR3VRKoNRPmaUsfhQGSaZ
iby2qrsHrsupIRbnPMmBDaFh63Jk62SR9sjuZQGWuT7VtumXmvFanx5TyxeUDdQqJnRhJGIQVrB/
NYJ8Hsvv3hg9IGyYOZ85TbT9RQI4u9O0c7BNW9bOhmBOf+2Ex6h12faUOn8tS2JKR3sgN0JAQslj
VeXcgz6WeOVRgjESfU4a1qNnI86rf3oJCzFI4LgPrlne/KGyt+XEgHSeWEBhQBfbRibqaCH1pqbt
SUPAVsGFy3RVZKb/Xi1uEFXUeFTJM1+3cwKFuJn/csF2V+4N2bO6ge6wTnvgRTYLT3bczdrPPPbg
k4gPXZPwoNCnvjuD3T47hnsvDJ/hrGnKVdZZSFzBhK1IeMDBqRoopLPMlxjyvq6+ut7Yj7GzsZiS
ZhT0CM0cJsI4tHku/LTE9FNGuUFPPfh8GehHoWfpa4O0hUkIpzye9dRC29F0DZodWkfScPK8Q5LS
ts14zrIh+cq6ufhMXctkGZd3oNG1Zei/sx4G9CGRB3LFLvVTFRrlQREWgN04nzCoy+RVLHcJYnYH
N2fTXgbV2RfcTy3pPNklFFXwIpRDKrTwCn1oDUUGq9kwo4lcHu86MhtGclMjdugm+6WVpV5vNPEw
TmS7mxqiOwqKPrxTeLLlAVDMFGVGS+x3OCPWs07idd7EiClkW5j3ySVdZjRNyE0gwuwGMMPMHXmb
KreHuM8uL14SjdOYKnAy02gfy4TntnOuuSXytYBavCqM6gs06bhTDFvgqwHjD1yyidMpegM2RIhP
RV1YWr15FEQpoxCvvXViy/noeMleJ7LbxrAm/AqaxdSCIMxpgpT53UAJMgXGP6/mMnMwa18agbmt
zr2P3tbYqxr/zRmIFQn18DeuGvtt6MGO9d7egrvD09GxBcjFP5ckweNQ8OAL9zW25IlbB7Is8Svc
mB6IVbN/YihPjOTEhCHA2xPMOPsmwlKph/QXLTc7zcggLsBjjst5dMHFipcIM3rVzu7W9nyLNTY8
kVKNcqEZBhuzyp41lm/Qrl4Pa7wEJGQARuNWI5gsBNGlE/Y5iV6YzFXuHMn+wZXewBXrhxpYkF9X
pCH71q237QcKw2KnsJtccRcNL73UaIMlPunKGoOV7xQvomTDg63oXkI5wfwUA1PJjWvcQB8j8It1
q2u/MUIj/FPY3lY15r8JSxdWJBygIZG+K6srf2GWGQ2ybGK1AGXNWm7xmz1NXZBv40kZ724fx69N
XRnUnkm3rdhlXfw6aQ/N1GdXo0FubHbzSxPDMEBcw4w0g6UZEvwXD8X3oKtmgxnrwtoUkFzM+tjz
q/rYAboHNQgJQ8vRvne1617rwPH/zFmQPlAQuHT/TvcWMU7n88NfpySr6OjIw1GbvEZgNbqmxXCr
7RdBi2Vfajs0043XOdyukSZtVpEsc4LVKZG2d/1nR+z7FwTQ8JRjOLtJN88O+ZATboE/iRm14nLs
w+4P5vb00ElfENpu4EfjD+wPXuo2bB1ix3yPTIzv89D0NINugJe6qD37OQ1Lmj2zhbxDtClOZVis
j4M0kpuWA54XjT77Tr83ouCB8MX4iLed+XCvkUIzK+/JUn1wGuW89i7lnuWTuqezuN8P6dSf8ohN
YgCU7sSuv9z0VsWEnK+MmLTKM396WDseX0NWPweWIz6ccQBm0cqxPfXmpNaGHua3QHX6Hs8SZ7Gk
kdrhoi1/5rnKX9FX0prXgjWA09bFolAQwzmM7O+xi7lCaq+hSUHr6lyZfyAHwf4DUSv3rEdVzziz
7cA+m1A6cbqzm5hdXvnMR2QFXb/a5RWvHqBsc48hyD1MUuj9mAkVMCzmFyMnIKedgenA6sGls4e+
kDiGAT9FPbx25pptTtACCYrtEe0ZkJEtodkljnwLKwbODYjxBc4u0WOuTdltIF4cOCHz0gLTxeCX
7WUPqIqvMgRotyhYHcv6CHVXvuZJz6tZdyZ/R22PJsMceliuKjfi6Cc+p7l0qcrv2i6KmzKAQ0Be
zfHzxnjm1gbZIweE8xA4QORvAzvSDBwqV/JoguNP8p7fCo3pua6NGXxineyyqfdgH4zRh4QhuAa4
gptyYikzdlRgqqzeZhGImsUYS9i8K1mEwq+aqABmMkoGfM7Sle0l8fAnp2Rz7ihK05/ccjBVZcSV
yD7p3qxAVfjJguTU1Jn9zof547H9gTTT/UmYwlxc2xm3VZh+GVlQPgmCIHD/4reXLVSL3stYks+g
3VjFwUGhOE2IKtkxSci24G/jnzhBbdtYSM6G0Wx3xlAPJ1NF1HFJ/stNyJTVGaYXp7I7ANiDezKT
vv9b5gNK4NRpDyKxhuPU0nMIUEbrWYXzlQVFcPOqietf+sYpiBAXhjjmXvuiDKByLUWFFY9S08rF
6aOT5O6tZD27bcrqP47OazlSJYuiX0QEJDZfy/sq2Zb6hZC5jUm8S+DrZzGPc2NCLVVB5jF7r52Q
KokG2GoM9nDmQCHFWqrU/2iPkWgbLQxkt+3mtR9jKslNeyHzdw44ZhxaiCISYr6t8V2l6XtCtNI1
5Je/8t/9VwIU/EurSS/YSApRYJz4pNXQl6fCmkrs2yl63Chn+Tb7EfOYtCDES9v6in1VvAZO31zz
xWDCxMP9NmsSArgms2k30ZxAZpTMU+tUosEfwtEgUKsGoGwUvU3wIA5Kfx5Zwle4yngfSqTYExou
cMZMyCJqmJ6UoaFV61DxGxLOTiAnXvPMvNNATouRaMgDch97+5caLJK7PGVbDrdPpL+Vg4/jl1oT
Cn4JxI6w1DDU0WK/SQ81hwUTsVowuiczUVx6y0o+nCiHToqJqrsT/JUd0sglqcBJpuGf3yg+R8JN
mR6ICI82L4f9kk1u1x1ZpYj6zvfo3tB2V8SEKSku3ElkCPvZjF3AHWskx5PIHiEY/vcSHzsDLcQD
11RRca1rVgM4bxx0TEvgD9JRuwwGKA8huIZ1nFjlJalteKd43hXpGhJRe0JGAlR6lm8MfMosb/eG
UXni3jSee4EpzpY6wJlrXxpBFbqNOitL0Ayn4XrsZvfC+qA5UQc6H7Xh1jtXK7YimeHn5aZrq3lX
OnkASKYhe7LuGXuvFbCmH5aIMIfYsRwDVpuvBmFDB0tUPWKYpuKdIDgYeUP+vICfAsHUV43S+YtQ
s9wRJuI8Rxm0N8OD/+RAmgaUDJI9AGHe9tnniPmsu5suMYHbIBQSPJxtxi9pL5AghAPqYzREbwWO
0lMwgA23KDSO7TgvAriPoENyVKZlf6JwSY/+XHBCtXUMkWXK8rtI2+ltmh3mxuBwlrTfpo42TWCE
W3zwza1M9VfHj0ZxkSLrNefwNiczYq4uhQy/scyW4A+mFy/mSHYCy7PE2gUz3kaQNj5zjVFOaMc7
1kKr0RDkQFhN7mfoAl30kn1IbOkKHzsZKqOZTmLjBfGM7olzyxxU/RgGdvGgLUzJnxzU5aFJpmxh
H07RmUmcvZaV8SysNEHQzX+HmjeuG0l+hojFb9Nb4pYQOfBWmy32UNWlAv0LyNVfrm82NAH0UvrQ
UP7FYI5sJ56zx2Az9FoZooEMbek6R11akaOZTdHOhvAsKecWSUdvZc68DgZX1+wVUvnZE3vOMAQk
l1pPVjvdSstLfGBhff4V2/bwlESuuPc5aT+kD3/lU4lQdYCA2c0TpCIMNGxzhe6ND07LKj/WdcU7
TittnTzPmawj42c4EdWEHtbwPNz1ppVdyDMSL7khbcjATsM0hlE0skLg5eIlE+SZTnYReIiStB1t
Q6IqotfeIYILx1E6ZsTFu2x5KPOVwwAYSv4Ku7Px5CvDE5gdhdmwCa0E7FVY+ohN46bjizDH8ssl
cI4UK2sJpZwIfHTXFaCEfw07yVsoCb4KiJr4Jm8CJUNu9OX4MdKVOA+fKQrxCqyo+F5TZrvdl5o7
0mLAO7Aa9yn1D2Pr+eJQdq15JX2QlZ5MifFjI1Z61clq7CMW4fwjaufoS3nMQLFPBOBAzybP3XvK
i/lHME8sDi7hN/TRrLitry4qavdqcoeTtWZn40O5cvwOFFESO/zwZDqJpAfy2dItmUiNrtIizgbW
NR76mkBUogsjZ2tP1fQZoFMxeByN7hoYBrLWhJ3WK0pJfRMUrluHuT2botoDwpmGJ92bxl+fDGkr
xWBRN1QZchA05spHNlE14S3NRgSSSDkPyiZZkHAGAthDUyACjIlmHYjdqyh8Pb/eMWdlN5z6mumS
G2rU5AQ4jh9BQWt3IWR6erXs1vo7xn0obm0WTdmV6NIE6XMdtMarchjVYP5wMczmGKvoMyOs3ZOI
V6QvLvAcb+K4NYWmpWvTov4IsT2/al7lH1zRyT0GjtnsLd+E+12PlSm/2tRQ2AyLyPoHfNzYGlWF
/dp3PKS8+ITcOISEsrgnLY3yNxxZb9WdbPbZhOs4L8f5JhOJwX9Mbb7jsoA3cZKWWnC3kTlDwh4U
uKSG7MFiP42+AUgrhwxGXnVKrm4p9XJV0tyXjLaF+khoYRYx3hj8NeSAr7QiH+Ut8XO0xqCviAZi
P8wIzUaLttCBKyYLgau9r9BMePn7DN637zXOnwiuifMyzVMBo8bG/IEiIZ0BncpyYekjskW+HUFV
O1lEHKtNWcYAD4qIevzokDpGU9gghtuDeZWvHBlmux1LGyF9TONJ4nTdfhR9oe7KcdXDaNIEfqrO
0p/IVVm99cnWkG+p49iEUjVBtGpVmWzHpimROrhDy7QuG85NC1ym7zxuCwJqNmGAr96eA49jp7fj
HzZCzqHlf6JayuMDLPxsY0vl3ubBcz4tuKcbbQT+HTKyIjUI5zUQ30k7a9+mWGGt7qGetrLu0frM
eEsy+HYd19Q7tySxmTLp4kc6NYTX9U00HqUNuJB4B5xFmXTbfWyBKFu1tg4+iyycnqQc/7SVQ2wN
jkD6NzmGIHMb7fUvxLlOR+oMRgKk8/GA2Cq58AqbbzV0yEORVmxmsiaoNkaAIiUIzAixF5bv+xKt
911G48IfqPQWm4r414Xl9N5khf3q6ghXR5I404EtEUHLM1IjO2VgFEF5j8ZC/nEdwu4ZDOZ8pLLt
T4NmnS7cbPhDXCccq3I2mc7k1cOg4weylDrzAwKU/dWHlP8rMpLwuHclcipSKFJ/T6cqfmyDVmoi
BXKPiVsdkra7djWi57KvolvbViRetE6gn+sltC2RcAJXJb3AFe6OZrIGuXJHGd38Nlz7x8h3bfIV
8mgXcP188lEotYnZ0/w2NVfkhqsMJWpiuDlr0MDwjnOp0g9GBfZL0Aik6nnToSCJkX6mcZA9upJY
UcmpsWYQUW+7NkguuIsdnPBwUpu8d4+SQLSTIxSeaqxw2KoK/1i32toT9UCqhLTkqxU6n1wSDExT
A/ykwU+DMsKQ089Qv1fGHfSPt+JXb442HIh1mcTtMSUW61l7/vCE1OJUhVOHdaVgltcxSjnzLOqz
xdEBuMwJEK76scczDCaob+Lh1RuB4o0z1nqzI9wSNIu+oA+yfrkAmn/g8Wgjo5Q8l8ot5JGCdFik
J8Uuw4F8qjuN4DLxNIeXNdQvimz2BYD5mTVoCjZLkXDlZ00X4SwXf9aO59FGYlZWVnbufR0+67gN
/4OJLM5WDiRhjZjRvIAFWkh0w3SyXeuHKBCxdXRLtAUgi+qYD6X80oRgs2ewWMXkZG6/sTbFwJeS
qTrxFpxT8BD/qpTOpOP/s8vY7lprxIiQDoZyYB7m1D0uiipAN40KxWbxpqYdqlKwmmn2OyDsWTcZ
w+YeS/a3LwPogLWj33BTB89W7ev/xsBPuNFpDJ0ogLo4Woya/N4vLvgqACllUfOV1wmntm1X91b1
80XmjIDiJvF2M3q+/VTW2to0fmP9t+zzUWJ5wYCuHovxC5lI/D1Fo4JjQBUPNs1kwL0MCF6TJmNX
FM88QDg8dmrZQifcrVQq0ApA/1gnlZTtp+N40TFO5/RfUTNrxJUwEKnTLGsjqeygWnu2ElT1/Zgh
RVVR8ac0c+vV4E645BYJ3ARBoLsw3XZlSo3gIYyi+0zBvlwnVk5Kgkiei84sntuBK4O3LUa7Sbzj
R2u1+g9AhQkBSObdTS3cF/R+3aLWwL2OKRbTeWj2f9lrhDuCw/nLJqRAKqEC9CqT23dwhkOvmuSC
fG3YIVJNWcJ3w1upmFh5BjuYoqbSAp/NAozANfHkMWTGoogJ/RAKlR5yIvveiEquYFJn7jFB0fQw
tB2sjTKutkDrckByqb5qg59I6BhgQaPgacQV3/V7E7fCjvYef0nvlJwxsWyiF/7NCGI6yhY6qfxR
hSAsC/RMJ9PwrU+CByHOK/r5QED70Liv4NLTrVcqdc5jkehd46IrQFhDx6oKGDuOlUKeLs1DVMwV
oT/Gw8ziEmoQWZFRGUq8+cpD885TPomOxhPX5UdsWtHz0BMEngIeIqeN6dtqxkyySwsvf7MbhBJF
qd/mcYzeyb5lflNjZ9K6kch9veLQM2dcNbWHR4rsLlROuATzOAGuZS0zk8wJDt0YjRd6VsZHYhbH
Vjjc/r6vT0LY4j0CEXYMK9/e24l0jxw43RvKXbo9FIA701+WOE7qH1CXst+m3IUMx5bPqcavNhG4
vsOgROqNHvHDmTILugryK2hj/zWzk37TQhJzVwX9i5FhGXJE1RIWyLuIhB/l98xGU7sS4Kuh2r99
TQEMSoPjfdGJDxuv8ZFe1n19p5IZ2bwn2R84qq+OLJ1jMXav5jAoOEW9h7oClprshQFHDeQpXpsn
z+vyL+4zYFAeuPEhE8GF+t94ODRQ28gndjkVaD8cFTHgbJ1/SZRjlkfBAZMnpnZRftZfbNucLh1V
DCZLk5ffw1AB5QqGdkiJG8lq/mOq+auEjIlQMJa7KGaQRPMYXgBO0zyBHwSn0UHWCpBb8Flo8QmL
2braA+tx3wIm4Kj2rUybfzpbHMp8NT8UQ4t3pGX6wHJhxWFIjKsgPox5yoLVRjaZBMFdItZ4CaMK
pkVvzN52kmwRRMLVz4LVOzd5YR1Uksi3cUkkscaAIKjEuYbGnP5yIf+XombZCYM5bdcaZLTbybh3
CfZjxW6hMffSV6dWzbPp9tMqYoT85ASLfa1hHnVKY1+sBydC/lqX8hGjH0cT4xqXWGHm9VQGsHkG
35kk0U/EbGHL2Gzc0sGiIJnShsUI2usywZhduWPBJF1qygYcgPNINlcBkPiNA+5P65c/hWJihKv7
6tmI8I0FS9MYMWqFqCMTS78W6OK2eTO5a3hmFEzAkJgepz2kDNORx9HkQEbv4l8xSkBhsaT/WpIn
T7dr2JdClQAQoq6FpOj5BYVnnMof6Kq4CGO2gPGOHEE4FUHkOlgS8dChtndHcH/4BW4enszhUETL
uNeJavvbN4FsOeimYF+gzSHg0LjVLGAJXrKNiq2IwwIm4tpzKUVG+RG7lroYCsycg9SQcZQLLbsn
Ye7qBRCW8TZaZXmoh87uDwYbWhJvOytJzgEBcJ/m0PIKDglGLU5cFyRpSqF+VSy00EMn3kvMWiuA
P5jMbzaidwYJWS7eLFeld8bYukB22fIKkA1qQqmvLfdPUQ3uY5Ax2pBytHV/Kfu5KLZuOSqGFKWW
XxgVCt4fWgR0XwKnMFNRPQjmlYb6J8QSNdjkXs9CGafhvq7AqWGocfc6zUCyzzV0vvXihMeGDJcI
e3GF0m8oy/xRe6P9COGUoQsgan1pTAWmgqAK7HCL3qm2dmD/WLjY6NjOaFu6FCmkwlOjqcEbRqku
rAcyM/K7KzAb0gH1nDpNIZIrTVr2zswzD+5x3Ip9Q0r7pzWbqD4o2TAP6awfk01jQfFn4467c/YL
sjNiVXwj4Ck2WVq9gObLyndT2MEVvmg87ke7T968TmTASqwYIeJM+ni/44UAZUY3ijIGJX9E5kg3
h0jHO47rdg14zbOOiQ6ifJNlVXPrF49XLGvitEoSZc7JKNIHTc1AxsmQ4h2KLcuMLozW4LH3wHax
dh3547xoLSFwbKs5qa8VfK/3IiS5gEqZjLiIjKixOIrWW5llON37uDL+THVCO5d3SK9WsoT2zw3c
AAtgr6zY5sxDye5DhvUauj8nYBWw11fDderYHSLDA1FS8f7m0bHshnPi2vWeSYh5sNy8P1TCw+VR
TMc5BKCNWabextL7aYUrV2qq+XmhHY5HrqP0U4JG2pqE2arldyBGteBr6JNT0UOHrA2/PogiCjY6
9esrF0ACknY4act8IMU9dIULtCBRhMh1BnHo5GiutTPNF2QB4Y8y/m+2ERyRtftC0C8IDHyWpklP
MZTFN0A7vqG2XK6eFtPwkoBbZWqPdPQ9Tc231omeZq8m0GHxi0/2COyXLx8GbWHdkt796RIITxUo
zd6pGqbOjVo3zGhZ4zDnrqOuwAkO1dD3m2ijC6C/Q8O6JbInsGFtyapZRS6xNrLDzdJ+1gzS2YJq
xlc1ew0LAPPOcQT5OjVSksEm/jvvcqajYzWgOufRzirQojniXPKffhDTuhviodhNEF9GqIbzjv1E
4KVietZwJW/zivxjtPMk1QXNB2JO/56FQIjSDj934YA+QBKAm2DKzWMZI0v2mr7EcxAET0xDAxaV
sP25EJ8ypkXnKMQ0aiSwVii02L1UGaTBmHji0d5jfMfT6vLeNQCPEDoRzDnrVzwHPjeioBex2M60
zY5Ma3NvzgEKp+IjS/PndmQN6GuObZaZxQatABRen0/NciKW7HyS30TPdEfFpBjmDMF7uikMahR1
7VVWYLVvrzPW8DX7Yay9GqBADWoZmkCE50fK4hHZlvHOYOBCvEq/wvylfjsyl4H4zf5mEIkPxbIK
rsDWURZW6jUXwcGJ8UrFGRTApEAlEc39mdja6HkMZmK6qZR33HeU/dqoYZumcXsgBdSwdkXgut++
apXzWkZsjHmS7P6d5QLpeIbTGuSVkAZOgJAbC7anoTr4aYipFUKvXHceC+NzrD1ScWMwbdjdCWs4
YDWFMIKrnjlwQ/FCWxkstwohWhJAicMia+U5o3onolgQ5S5IIkqLlrd1KLib8d0n7DLMoGYslYc0
qcsyEce7J+LyAt0CFExuLwtopgLbSHGjoWNmvreaGcVFGyhvjHEm0bw3tgvu2CYS6JcTarw1QTp/
0IYDOFBoxJA4EN3cboJIgXcn3g7jdcausiKBo1TrzOoNhtWquRUevJMm7PxtyX1M/DHvU2i0F458
wjTcUW6jIBwZXEmqpkAm7ZMZ+tC6ZzO++CZC/8pe6B5ykyCWWI3xbDFJbrMjVTqkASicaxIFeoam
XvnSW+ZXYCMIL9EusWoNevu9Lvroe6y86cOfg582SxajKKqEIgErpQMJbCTS4tQzeuQDC8SXDMT0
16+9f7Ig4jIWqOZW2ivkS+m7I8kNGU3OWtCjrmk5cRUvC9CUOmg9uhUILkSd9jodpGAtQE9pxhlL
TKsAWs5GmFF9zU2ODJkpTh5UvEHOf+Y42Dc6DP82AsbekkXeI1OfM8DxUf5leaH9nOW19ddQ2Y/S
CM/WgzFMvwrn1b2yImZXDLb0f/hADSjMUXExAlwshRuWV9wBzEgVQyeuYnLPTdOxt+3IgWCX9FUm
W9JNqn3+vagXu0n7Tw23Ktwk4qdrV3m72J7bcyAWia0PJLZOq+pB8cVapJvs/SSz6dj0jTcBKYNF
lupU3ZjzkxVTVFjPkgC7DE0VkV6TgTWoCmGpNgTv7CiPcd5n2kJN5fH3KhNcPRYpfMqzP28b3Zqf
nRvWD0skLS2xkKeuzUkj0sRS5n3RnkvHy3Zm0kJSq3qwpSpswxuuQdyEWRUdUmcMWAKHNTdr63/1
EDJ2tU4R71cku386c0o+T5PGdEc8h85sIxHMBjZrcct4Ie2NNde9Xhllt2A7PGfD1DVC69Y0v50h
J/Y1OY2vLHHIdOWwtaSud77XgenprBni22Q/yFYT+97lH0JuqG6ynfG/WoB4p0SgmOg0K8vYRUOV
hOOW9Yl9n+Ft7UkuSslOc4szJwhuz8w3dn2fu+xS6uJC2ou6EakB4xSn8yP1Pfc659Yi8+X7rmwS
MoKYzNARXOBRCSfZZ8zw/s4Gbh1saQGRhhjHVDymawcXOHA1y1vTC0TXSjK3ZeHf1nij3PArwMOO
7pCGet02g/kqZ6O4tyGk59IfvUM7xxFQBERsiXCnq2CVTu7icK9Rnr1CVHS+hBpZdSUKVGdieoR7
4i1FpqN7+vg5pqH2eOfQ35cI2foAZaGJAelbZiMmHZuYxm+G6Dk/yhqfjUpA9uc3+g+ZRgQ8Nem8
f30ZD3+YAQVIxPECQrBlCGOCHuv422mH4c8ugNKTEWtrHeQo5O0qH/e+mX4RKFLjoUkr2HHzhKAw
xJtSxWew9YiWKDkuaswQeuZ2us8peK+V03kXoxqCQ469C9swZD9kGclRN02yr6zOP3U4VPdSWtVu
rEf8aeBxd3bO7m3Ct+t0TPi4hSv7Ctq83eaD9VFNOj+4uluKTw6JjI70OADRfSq6ElNJwhZycHlm
HD5HUnlCdHVlUWyG3MypKKLvNJMvXh52W9ZQ9q3wwS8Mc7woRDsVLOryJEZqJmOe6dzamiUlX+4j
xIiRdwVjg5amD+OTdsBdrthVvNdZig8qktE3e6LoFjoO3nC2ew8qjiIl9S2LGABOKGIFJjQnhrVk
p3E2rAiIowUDHLDvTQK+7e7XC9+ZTI9bT6bM7ZQur86YL/lQjsmYh6PkN0NyS5wrlJ6GEn3tAu3A
ZBURn8DZY6z7MqEt09mzAaVg8LofhZ9r3SrxhXIReLVJ8BEOeMTJRn5Nec8J/ABJwJprXGnGlbhr
5+jkWeanGUPhclhvrT1BLcf0+OIWVbWvmo6ZftoAfTQAjWmQz/Z6Qs+PVYWJHloXxJJ0/rNCVBsZ
tyqU7j2okVfQcN17WvtDN1RPXOI312p/3Iox1MzByrwAsLVjbzifxN2053VheMx17fjmMtZaB63m
3mnlm8TAxigvGdiGiDt7PrnF4Q3dupxoB6RNBkVuaSr28qdFD7PLzQIDCeB2/GToyoRjfE8pCez9
wFRI9OapJhKCHbi3Sr3yOLIlW7U+AUMCpJhnxuiwANHmnntTDpLOUlzclBoDMtslasy3ivexS/G4
Iaw0hvk3HAiySOBKJZX71jcW2WHl0a7YnyHq3jtO8D4zBR/d4WYh/QN/t3PxndnUXIRQ7aKpOFcu
Jou87167TH5Ca0bU3NyGIdtpQtG7YH4txENYA/yo8OZm3rsW+Ull6L9U/R5TolcZgH58U6h+B593
igyxOYOiqQULF+Ph2SXquOIPtOG/eRDwtTsWbEcfSjCMDYuRQPGMbRFFXPPNIPOjUL3Y2I7zz2xp
SZ1wBDSo63ddIlEzM+/oJkvkT3VfhnLsJbbm7N4tiSdA0zJh0sKIUbnDKzQ23PJe1a61abcXNJGQ
1GToQx1WnEYk4WC+yl67mH3rEKQ1fjtctUFV/amqTMB1zpi/pFB27ZFMo7ovj5PpVXtzYuftLnpt
N3ZCDvgK3OQ4nOMJs4M/5L8pfpJdwpRxFyCt3uFxaZEV86kFqrhYY8McwGB0hOXWAtej5UFF86Pt
YHka/rZX5V2NQC1MN73F0gBcHkYvmQu0siNsi+LSOyzsGrZspylo/qgumQ+NlZ484ZqnQXgl+mQp
1roev0rD4pxhbAmL29jBzfGB64uffnKuBnASxn9wBwjHCIsl7dr4Vjb4D8Z+wdoqqRMWHWAFvQqu
xqF1ZhzYS4krweK64TOJ6FcRsaALQzBC9Ek9PqwEc6XTvmKGWEUG2WQ0CRfuMLmR6L90qVCFqk0i
26tLx3dQw3wPKlwZPqTlndukl5QEsHU0xOlmiKJt1bN2Y/nTb+OB38mIEU2U3QfB5PuBG4SVKmlK
0VKCRBj6Pc/CQ85Ys5fFSY39O9qYU+JxrTX+4hye/tN2YcEc7pYMzAsd24VBsqa6jv5gHNnNtsLa
tVROdAVEoCABTV1GdIYZvnF/H1DiIWzpvqOqZw0vHmpI1xaMACREgOunNeycnQghKnuB+2q0/X9u
V28hFpw4anAbGM2z5hYhh9Z+bxiseI5zZqry0zd85qMzyl2XR29uC4cC39W4GuKEvE9kkHViOOvI
wzQyGMUPk1p6z+IvBIZqteBeDE9iL0sIhEBP+122YFRD/Z5L58kaxY0L+paF3sUzk1cU6kCSJGOU
rHN5muaYdejo3IltuRoN/Bsm3+/SRqQ3RMEVkR/PpOB0Hvp7vyjHmQRzokDgWbEnT3dhZB4qpv4+
o4CjHEoePhNgukEXuBkBQRmJ/kYnkLyzJG7Y1jbxEWmvs6ubnA8rZvQgBn1zPO9SE4Ne9GD3alH9
1qPHnitEgwhrd9Kcl73JvWW44GiXGbgoi/HU+OXJbL0zG3pO9bja1Shn0B0gL69dgtlUFxy4A5g7
eae2xn9nTbia4dkx1OdJPoRGRcdbq2/eoE9chQC/M3y5JElSD1o5YoniVU/Lqr1ih5OHjHdkxYSB
017ReaOZ/7aEt+mXGjWZPFIEB7KxvNR1t/HE003BuK3SrDzKvn9FFo5GRo4CWES5ge/yVgTweCcr
59xQKE2QEID2M7EC1oJMtJ6NSdAmb9LDH1kWC6kPDSZ/lRExECz9G3K7TdpkH+XYHY2KObXWRMFy
2TR5/k5HhN19sjfBMO8GQ38qM8OfAmmqKUcQg4o0mjKkYQKW3aAg73v2qgt8YIyebBO8iRknL7k5
7qqB1JUARlMI13v0Ya/IOj1FSGc/0wpLyUQqYZpiqazofVadga6+bsHNeu5fNttvgNVuIq3fQmz7
ahzeOAaeed9wcGHbpGyEZEC2h7QYvdroM1aBH//UufVT9ZyYTJulZMBbsf/rcEphHaMtsaKXuOTx
06xG/bxmqaiPSD05Qqla8dXg50MxC2qTjuxhqBmaUtDc0wTlechUlJjT4W4OxYNp8rAMvI911JMq
KaunoRpZlVNSB1NxRTZwcJtxxzJ05RfmeQ7su5uHj3KxofYjCR19cI1NfAjSIGgoUztPei+IgvaV
m9xh/T+hS13F1GuKIe6K3hzWbfzUCnszuSgU/AG/weg9e3H5FXXjwcuC57ocD5Ov1lAM0alDfXES
GAv+BmXWRZJytwQTuuYEdszbBXa9Q1dJhQpJ2jmXcHYCK384XeWuWp1yMOEjLe3uXDZMzTQO8xpx
uvVLOsnKdqp3SwOzDvqrP88vRVh9ZK170EV66GxQn0OcXRKSQMrFYRGWx2LmX6gpRx2dk71rXieL
2lA7pGsVzg1gNBC45D3v5oPv47SpmZenHk1CaTOtniPY0rI99zYWd9edztNMv1lmM1gPlucrqw+Z
VQbOytNohgu6lF05G88R4vgubn7ryr5NcbxtYLVGxDdZYC3rXo73ua12GKZwNdTzuTA5GVkDMMXg
FwPUUBmY+sl/xGOlF/je2qgZMFS+4F/VCL+khCpaCLTVdHtZ/eUsajKWNUB0U0qaAESkkf0muu33
uAtJwkV/dqgn29pMo8NR0lo/jql3lta/bNHwUTX1p5H5T1A++Nvyo2C5OwoO7czxvtvIQihChII1
M1QlgePdSsec7YT9JNgbrgfggyvH4S23qRPOll88h3DWJPMBQFW/YWz8F5r1l9lFR1vNF6jht6BG
SYO2hwIqfHFZfHtWu0Xkd6M7WOEP/BM14R8ahR8zRxuV8rWulvsTgNkY7lna/2fE/H85RXXl+JzX
xA+z7fooOvsbeiMgm/ivXZAIUaaYSOApsA0fmMuXMJ0mEhCp96+9Dwe6bvz3oKBOsvAZ5o3x3zzO
0JFKhj7RcCNhABMs99zM6Zp54x7pONrBGFXUUtsnKjoZWh/JwrlQoYAYfU91D7fDfouQKJog57V0
DhSZ13Yc8egQpFeLX0jG57jTR9PvXkXNrtzMR85Fson8LD6kJA2tUByTOxDuaUAM9Frx1mo73h3r
IuHh5FNO0h7JqoGZ3zug26Wq/usi9xWMU0OLj4OtMsKH4p4nJZK03kXIjGhayBLPnmm+R1jQQfs8
i46jEuP8uHM8GFW2xrPZzLi02XZ9zsGCgQmgaCNrK+9oKouNYyEpbIczkuCT0yOVEWpnewT3OLiA
0fpsSmMEBo+If51VRHF61Zvp0JS45RPqrktrMgIa+42K/yL8v2SevZh1ihPqrFc3NF4jSpbCm86V
HP5hh9rncwHdjIfTivYdln5ynMfxoLzxZuS4nMZ24kNNXPE2GmgVJmLhnufS/M8x4nI3TAaRveQm
DCECAiK5yLCNrQyaeg39EJVDVy26zJaJLlnnKQtvXKC+tWc3uKmZIEGKc28jht4VNAXCTGfVMmfU
W4tS2qv48+3s1yV2U4OSRmjCWzhgqRrlcKsT5TNjSf+N03zmuD23fmFvGLXjfROpPBrGfOlh9LK5
/oaFh55O5mcnYlGjcXyn7W/CBGeKnc1gVidt1yeBEg139ac9JEiz2UYY8qmh7GCCh/lzydSMRLeI
VmR39NLpPTEFGCvwDjY7e0e7FHD1EgkOG8ghjgZW2LWh6xphtiaiw+kEMRPG2YCdmPeLMaDwnoo2
2PcJ12rR4RyOpc8RVW5FR/BQx1DFYiq96khoYJw8QLVIfnVE9JeHhNpEZ+dynZQCUpQfbxCMkT2B
dYPoi53svU2tjFdUYNhWiUkzh6eMcFBa0H8LIU+PHul47qmFzzeNzQ3b3aOw5dqRNqhz+2z29pd2
6ADChBeUGf8SCT165sNM9YZx2tmT9fMSZ4AciwIqIQlXdO990pyyAPMSZEZ7zngTxHAH2pYSsjkV
hBTEByYQ+7iXPz35rgIKKErm18Cm0g3VhP3JvYNsYKKOta32nxpgVjRP9cG2yqdhWn4gEVr8jkv2
qEE1a97doN6ns/UU1B6AanR/yfAvSqZt1AZb5TfLgkOwTzCQOFB52sxGITts3bk/dRlwG8k2r8Cv
iogTDktvH3sFGog0hZVpTluQG3Ai3PHgo63Z0rEcaRsOHN3JvoC9wgSycGmbZ5MIP2xrOSnO7D+C
DzIVqy08pVONKW2xthPsA3nI9q/ElR+IXtzNE+rxNLQFsoY82bqmva8Syl2UoW3fPyGidFax9v8U
S9Xi6T1KwodNjSVm0jn8goic6H8cncdy48gWRL8IEfBmS4LeiE6ipA1CLQPvC6bw9XMw2zevezg0
hVt5M0/6YtJ+KiU8G2q9zUgu+cRAV2pYPr28fgkNfW3m/VoUAax3DIYG+8xRHLQOyzzk9UQAcmGp
tAmw7i1b8M69Sgdn0wTBDvGnf9p19Npk5Mfq+FqpstqPlqEsdB61y8CZ9cOKtyQN6Q1xKrrAWGV8
xrrDXdeWTB/cO3ucfBHu8qVV033Io+G1KJVVVOA9I/bkO3p9ZGn8jmOs8BWji+ZI5ztwRgycfa5B
CZIISiYxBE7wurLPeT+8ssJxjnqXjxjkakS94RSIZCVyHAXOxIPZtIih2cWbPt9PdbnVAYJktdyR
OMEVSxZgUVE0V7rNH4Y9Mqht/IkNdR3wyxH6+NKY3CxdHMcJSgktycStlYTW4CG4N1V+Vgym5VZj
0rZwtC+M3I1OXqddWHvhhpa1ueEv+uQa/wRfxrxBysa3saSStFA+YnAntM1gOIvJgq7IS8EoGmbz
ttcFqynTDjo6ZRarqt8D0fQRmvMF+KqrrCFAGqm2R5kfNiVpisVIAdXCFuOvpTiflit0RHyElSx/
4tgm9eKZPDt72txksknVHH9Y3fXsLvPdJI2TRZpsWffGS5YPxXrSmKasaLxkmP9shQBL7Br7ku3Y
Rm89ZROWGEsIMMp12MXvIdFfyWZ3GUiXSduYf9o5GFEt/DBi+WdQdUanmNCXukZSYmjdf6jPv8qQ
34Zy5NWHOVsuIU+VmKhZ4ja90bApcs+hHDbK1HeFT3oRCLlRx+Rl0mbL6VBAxNP5xVfwujuzwT5m
7ngsg/qjn5mu6Ggp8dCD3ga55dIHPtP7XfLMC0tA2qMbed8r+k9fOy7J0xrLGvGPdVgSPKRj9ZUA
FaGVzvCOA6HgFcv0aUO89K31oJBbXm8vm5ZlpjbbAaVnKVTDB+IQaWRpgzL+afDo8PYR9hclH7Ca
FXJrUOu0UvR8xyyEVgL5jj/JLiYcbVgNbn8m37HXoo6Qcjb345JGWlhdY3zlLRS1GYdCsk75dfJ8
z/X34knzEpvetgd64Ds5tjgS/Cc9HgCbWzjsDPz5queo6/8R6I4IfnJWBAJTBKiXAB9qjDVlPPPo
2odgHLZYvzgOilPNX7go3eCBbRn6hoOLKM0oYTFU6gzbsjqLKqaMygZg0rHzdUDBqyW7DQvuTx7U
r50ldpXJH03r4sZ2zve8eU9oJXfM1GtVid/AuPziRRhAjcR0Rqb9xu4hTiG3YfMrpvv/UG2PNmKv
HwfUUhfOK85dxdLTVYqUsTQj9YuCW3vpUCnpjwlwbnUOtCsBUa2AjtSBjaZvhe5+ooUS1+63kUXI
3zVWbLc5yErwjDQ/A2BmO1oTZkGqeNJFd3Gm7GHK/ky89eoV5FmMltoftXJ5mRGcaEvdOFb2rhTg
32viUYsKQ1DUFVu2MWjn/NjS6R8X3mbZuf1I5wEciKqgMzCHAsgV1uEyUaZXyzNhOHct6F9dO2sV
jQOsRuCA2fG2a6prPebX3iYfFFgC5LH3oPN0NenWHqgD0hIRPGi981sXu+9qbIVr0FmnibZjOMjT
XTAS+uVIXardRNsxx8TS0aeMoYCAl/5IJ/bNg/0uwumQzXCZlt50oysRZ1R3BwH4VZXBh5zAGmms
8vOgiJgvwztkdoOLLjhFCw8t6Zj+M5m/IYqbfCdN8UE20t7FCRKV6HfmQLC2izN+jeygSrZRdERl
xMwi509Vu9dIKX+qvP9npOEzsIxb06KgBwWWE8ekmMBxkO6y2pxWXtQ420BgknIhNJmQGVjihr8U
TL971XgaZ3GHfplqQTqDpYBadWu60nZFVYSfaTr8G6oBX+e8sKyNWzGCl05a6ytUNAqypA1cLOVQ
7KonydpDVwiiUoFx6nRVWcU9AjFikqZZ70OYvRVtiOY9pouh67YwgniBrplsaTHjpBknGkIVgtO0
vGabRNDLWNmdue6G5tfBCQGTEKovTLY/ORLu5ZJgLgI12+GtAmeWjTc94nZuJiynMg8DQt6ErxHh
IH9QAeENLfwWDObXLtYsWqgwumALJS0QTjctbA/NgI7dZq9iQDzRs/rXKJm3y6hkxEixdGgh36Ux
cxinhmQZEdOmM2b64bP+ZekzAVEIjGui9tmFkBtEgxmNoCSwZgqLvlAvDl8HQBSYmLK3ds718/WF
3tl+YIE+iDw7ae3InrWivylrPejgPENJBzRkOJ1hI8IAfmof9L6IqMq13bT6DulM3dgtnMrJgL0U
ZVLcoS4SkDBB8sdFhS8vYJqYmEOjCrEefAT9s/maFfy+6ayDk5C+HzXwG3wj9imr9bWsnVf+Dvu9
SgdgfHkkdhQxDJes4sgx0xjITmYroIncKy6CYtcKrvcMb88ejLpecByFqfeIivarZG8fZOOBJNG9
bQrcdUISB0skpTgB5s6hpPNSVuei1Q4DhXtFbx06LZIbLXCutYUTomJPCzzcwYwd3wUq1Do2e8YP
THtDFUMUi1rAU6gXRdGezal+OFX+TxP6BzvOjtWdyA7kdt6TgitBbvH+aUH4GdjiHDX05Q2NfCH8
A48n5xpgUwK6zAiZrgKYVY/GpgM1rcylZYfHUe9PZkMZWDPhEaUY9xvOxanM7WJp2ma781j678rG
3EwxOdkxv3Vh/a52stlimP/qu5omLpfKMhnyJkieILQs7R1Df1hdu7NNpNSUssHOdG7SKK5x3L9V
nE6nNjU+47Sk2AzwG4ycH1wlf7B1laUmKqJegubWJGN7w1os8JoLwQ5j47kx+lGMQ6FgG4bOSXrS
w46AQspMQfKVyUBQaIK3BpYVvxaMH9pKK2y/8uaJKq/pVBn4pae6TS1IcaGO526roLXNsdwOtv4A
cvDeKuGbTgiIFENAuEgjyrKRSj7sy7E25uDPRtecW5aq+xgSB5JC1sEeNpFic0Lh+QQmw8iGb2Uk
cZ3lziXP03NgoPnoM3+St/m3hAZUd9kWQB70sWK4galEsBsKi2AJpLoUd+TJK8sPtozfYUjLI8fs
Uqngsxr8H1t+ppNW0OOdB1j7XWJSLHu8clwZDuuEYH6ZJqHWjUH53lGDdskFw7YxHQX8OeWgCEo6
Ii3yhXCMNdYw0LJUDKNC4zoJW5lviCvSUFGTHiNXG/mRZyhrw5wejLxXYatcyAUrA3eM4IJqyEGA
rQjH0lZe+Z4WfHdKmr6O7OZnBxPy5qDTGQQQ6p4Ims80L96URAOBO9mABJJCLovIyvyotbkM9rRp
urEVbHJL8U6VFbH5z3iMlmb3rVvG2Qz7717Y6bq2qn3dhLvcdLaFjS+sZ/m/SAkdcpAD/jLCbCOh
2QBw71IX5hz8P9Z9pWbA6PIatoDSD60P4MEXY4jIAujcHNUPEALnQgVjnq5NKz/Dyj5UCCKc4TP6
DuYl5iqXvRgLH7YZuBuVFwRNgIJ6ck+L5heHNc+fyGNbyeMNFwZ564vH9sltGa4VG4FJp7IuAZHi
9epF9KTky8lcjtV0JPD3APa51I3uZsFstL35vLQ77isdzGXtFHbjsa27o1Wq6KZFdkuLuQRevwcd
ckGPC66zwpxNgoIPbDg7U78yI+fQxvT5hbCzmBoPvaLt4IvTlJi1gNJ5t1NSWI77a7WYpdNAvbNp
eUV3vmVDe8Rhg6TK8DGpxNHyFy6o63bq9zjLimUqgLoEzpmbqN9UGmoQP93EniC5sycaphXhTBDV
cfhoTWdlVcrGgCfnynbjVMMDQjdrb/7NpBhUFrvOWQc0T7TraDoEhyaICp19ohVjk4UOSjd2RVB0
O2qaljpfvUU7GSDWsQxoVUFwha3cHMMP6pYsWRmcLFN9tImCtxkcZJTHOtCwdK2VxYfqUsdmet5X
EcbBpmjE3TJK5EfKE1oC26Fm7TUh/3LFtVYExBmJUh8sCVdAOz8VlUI1VTf4zahtNaBCEQNOnqUX
faASpuuW9GznvAr5xkKVtk76UxYkzUEIVYTzdH0PMvFS2N3fqNvfshDXccxobe/1zzgG7N32Ok4p
66XHE7vAlf1CItkvSHzXIjgR393bgqeNDXWCbVywH2MLLrPcua75HNV0B+JtZwc1Kfoi/Zk8dSUT
bVszMzVauiO2vpYWhgToj77SOE/ZSj4AOLw0m2WR8S0Y9XJD/9CJtRtA4XOrPUZAWKwMV6htvnma
c0jJ2sVeuqokT6Eh9kdjPEjyxEVPW04FcSQcKIF03JvN2UIegO8AlidvvI0wuNjQRwt9bI8ejBvU
qdREFyg/alqZTAWMbVGe7Hj4TPoxWYw6nMTJ/bOhlGOpsejjKF5EFL64xM1nuh2lJo53587abIUe
XBsHQ7epxh8w466loqhLjomN5SU7r4Uc2HgZZnR6ZoN6m05Is1Xv3RG5+pWigEXo+MBjmuNiYPdU
DzbXKZs2Hox3QGX0bk5Ge7FCeSnjgDKourVJxWAzG1TyGkCb4v/BghGkIOfFirsnyVieuvSE8oV4
tZXoFa2EkK+r7ZWs+WwyUmCRUWOS1hR25l8qa3MjVY6VF+1d1V1U9fCDp/RNNZAcNJKFsLFXAV8U
qKPiMhgaN8I2eEegOmaoXyssBrybpbUbpLPyTOQMNQpWGe0ccYhFxghQ2zSJydBq5sFmr8I3IRpT
094zgbRkbD46mejhfCWnRimXieHcbVlsB/b8SzGYdCHYI9KMeAMDE3KUABXVSh4bgWg3pjFwdNek
fo1zaQsAKg29HizzAD8sWDLSqBkTU8cERn19oazY2Kg+dhsbcc28Va0p1xXUwCVM79rn5CO0UxnO
soGmxu/FDXZOAGNoqoBIq8R7tPSlY4OeO4hsIah8iQpjEntgDB4HbM/mi2NQ7dBT9RQbcy8i8EUn
xBdOruGPrD3P2WZ6ol9TKjxPDUSAvzBiXby47H0CuxO3WHkZe+07MWp6O+vmyykhZtDmcsl6nvcB
zV2aZTkwfqgjVPs3NTb+ZKHs5y6RSld201xlzez0HDWiFV4UVfg16o5RJv2XOFW9JXRvLNlmsLDq
0VOke6Cb40oSjurogNKvjvMMJEHo6y5GNie9Si9ckQCbKM7NTmWQ7N3GndthjWMrnX0Zqs+RUdpU
dRAirU+b9W9IMApE+0aja8yqPqq6e8enVGJLkyyCYtO0lhyU8sWNA/bVdJIppa+0zoWE+zdoty32
3p/aVSlaa/d1Gu0zqjwN+CHzHRfCBH2APb7UPs/+zKS4aFaMaFy2W83pdk403UYnbyhijjdITE/c
0q+qpUzrhAgApj8TZLrxbO0EoHRBLR5m7OM0SRC2er5R6p6ul97AXaqNBEu6fRdQv9zPVjmLfh03
jnGfqOesbjZwXt7qBmtgknvdWrWsZwpIjjcH6Tlo263C69wVcQ3Bw1oh6q3YImhLQynwumRLQjEL
aobWuhrSzR5ab1wI12UdkKRLV15SVysu9TdXpblDP8KiOJszCYnTnzZRz9hgUcPe1QNqNceR/Zfe
Pa0sOPJ1/KWN5490zF4gw6q4UHoXGoQZBvjKKCMb+SSRggSGkYzIHxvUnT7on2juO8q8oe+MFIwK
TqS4AOLZDN8Rod+8hObqUKduHcEw7+yw/5fo1jnXq60HaAnuFZpWtVbREUwvfEip3xoVDIJZF7Rf
YVpQDEv6LQ05dRuvYocrWOSiScdwmON9SZAEKMae3NJ6KiRLtcwnwPWtNe4r8A9Mqb12pfgLcrPe
IUyq1NDEG3xnq0DKZaJpP0pgv0+CpV5iXpOC4sMxex9aGI2BEv2pSkDEZdoyBW3U0DnixXqOyf+z
MldVLZsIg5mnsGpfCCM94lZSapzITZkHCPC1u0l517hHHyOWBG3SvBPc5V9SAkIqVqQCkGA84idu
pXKe0SVstuadWupj75mbanRvZF1feI3Lrh22usGHntvXunWfU2EO0CJQhoqeK3bpJD+ap5yikKuY
I4mVAGTkNobX8mpn3kvWo9f1RNrKGhlMw/Tt25mB2jcTwbEH0cSKG33giTGZ00vCJY3Yc/B0SKBs
UnhsC+LRb3GpvXJqfWpxxSwkgq0KwnmdD90XdDrzhw1yT9ApXbX2F56A9dippyjuL3hlV6017vIp
eUvs5JTjXVq2vQLhmZe36HTcf7GbvHVG9eS6c4+1ZBeQFVyaMt+pMif+YpMaUSzWuVaHLDcW6RGs
FvSwoPlNwuK3mfWjOgq5gruMfHWv+vogstWEqp9E8S4tixcezz+ONc3d5eI9GPCNgg2tETMY5Hn7
lT1mBzQRRm8hV2p0zj3AhnT9RqG1mzIuiTI19pNHKGlS5l89IxP+lEB/D4AHBOTgIaMjg7F1ntjB
ORR+CX0lsvZQqcbRUUI+TRQzkOHrsiNSoir0Zg/LYmRV6vab0mGPq9envg7n/Y4PRZp+7fAN7Jyv
W9UKU/4VA9vONOqDVPCT6NZKpsguLv0Sjvhmc062HKOn1ZBtaqoqWPX9bD4ZRoQ8nEaGwcuzcU0d
J/DWCzZLtxiw7cprNYVVcM/Jq9YssN3baCHGNF610+Ns6xb1vod8l+D+XHBDoDKZm1dn+KVe7cPu
t28jqomJJALjdkkq0ku7btOf+UbDfzdpnvzplO8eJOemMU+aKSidFceuMCERNNA3ODYGjY1Ewc/d
ZSmtZ8FOokACGsDD0qAg4M7f84OAq6hAOOLpq3moJwVKhC3rFQGorXA4AwHv9Eb8JmHUpHdGHCwI
WOVLmsTqzFetmOtX/dm7VJriRSFG77sds6rePmVZ4QZEpkb6XUeNsW1TBJ9hy4zGYOqxlpHqS1hn
a8Ml82kqQeDboXmcoPH43HJ3rs3ip6b2TJv2+VSf62m6AIMOuQyCGW/FT1AbBxGa27FJDg7Nkhr9
ynNMdnLCT9uZ7TJW/rRcnoGS3YE1lqeBspC+YR9NUnCT1PkNgeUndvgfR+V1wo6qimqllcoX68mS
DQztE4Ht7QO3/pe6+m9p2Ox6DUqwo8G+tR2r+UnXffivIbO+x2hXLbP2K8dj3mc10P5xX3hQ8TKD
eZ4se8Agh395o9u3xpMwOCyiJzQ4AnhOTlBfvgDWp7u2j/A+EWVE+k7T99QDd0ZKELdBPF0xoWKA
0/HxjvlXoCinWgmOOB92IUIWFoB7kYmtqw3dmszX1cW0wjXKvFPose47eC4sCZZRF14Uu7ppbFk7
IO7ITBfuWd9Vrm3tOrnqOnjOsFYuRZ7vIJlt07ll0ZOfSgFxwo6TlQM5e5nl6dHh8cLMx9CVdWhJ
2MKN2gSN0a/qlJnecQHkU//O/UtNT7x23zI6sepj5QCtD8nC48ImMvooEv3PqfOXIEEJCCxz46nh
W4r7R6NJHBWTISewqbFWIrARrKK5OJ46RY7MxGO6bnN2p0nJxnQQ+TZr3T+etz5wu/cQf66OpxX1
aQ4sbEyNWx0/ec5GD4xidNeD/iWFlbHoZf2cXIz09IcibzDgK/i8BlaSWrzxrHpGVrGTkf1dobEq
0lSePfDPNaJPiVd/5j0OL9oB+7o/EKV8pEb9TZxS4OihfdcZXzUDHhEcgJEvqKDcxzK7XzWcP3aW
JzUGLU+PMeDkBhy58aU3tFPc9rfasX7wov0b3OjhdfHKHdQTDIsjSTv8Y5TVgcRGnZuOupoAEySo
2PI3mJRbckiBeqzEQjXg1rTRaqSvFu4Q6EZsv+KpGRZK6bCaEuUUypJclQF/Z7LoTWYlrAYtEXVq
bM3iNBnqDm/cS2Q1v71Lm4ZICJtYhm8k+o7mtTVLsKU7j/V1W+/bMFipAcnKGsk2gaheBQVJJQa1
XgVh20Awnv2JahPJpZZk1y5vCz8nZya4jDPfUhIL8snKnSVENwf3FAEFnm8rFegUqe49DWXov7j6
VG+N7fymDdo/ydc9VpNbWnX4TSN/zIqN7nIqggEpnexbJPHHFHLu2cI9VGl912T7Y+eSSbU7A46X
vmFw0qk6l6zJYDdjdtiaqAQt9OBO8822zJ1T0zgvOE/ndJa3V2EptPb4rSj1TjdLiq7xTAeN92KE
3S7k6ZpP7n0iTEWKnk245GAiFCAS899kai+lbv8zAAsRZVB9Ox23qhyfsEaPWdkePHzpjeArLnoo
bfSzZuxgtm5p3Q3Ys/hr6bsP89AHvbLMbbm3NLkT9Xjs8gTxnKs6wTyTbGr3ZEPxnrIVZmF4SuL4
mIbU64r4kXMEBSAE1dIjNdkT/HREBmllzpuN0cOq7B/SUlsi2p90RP3aVoZ3Nmdj2VwtEtCQ+Y4u
EFuq7Ty4inry0OiWWKamek6YEQSCB+2G+6bn73NL/TxN5aNgPNka0/gvxJhOIXRD7d6Y2fSxRK+Q
5Tcuk+8qZUkDyJuuO7P6NNjF6oHFBa1tjy6F8YmKNN335Y/FjMoqBYagCoI5Vnx+ShgDSz/VByYb
ulSaPL7ygWLQqdq/SDQR1NDpoKd44OaGpsYlnNAoZM9b3nhUOXhHc7uWbhvt0hHDPfHAInge36kQ
od/M0wOEi4xfiJYS5wJ9kHRYR8DR4R+h2SKcS4/q1H0Zy+xdj+UVyfFYlJQqGHbid1n+oO/rhRLS
H9ljCGwhZ9kUonnaSA9X+u4OfCMm6fng29dqk+oUQqpcJqMChrQCqTCtuy/28erG6CgZsmOULjeA
qtfrzMjClryNpKR45WFJzXXwpMplHccEzqq5GJDo2XqKx+2kpBswNh6nT9pRBEa32ESAdW0HLdUW
oWrS/BqISwxnHTDyWKwNGSOeZRw+xbUwxEl3xcrM27UNR9K3NdLnWaGcUo3wUkYfIbY7rt2F88+q
7XTv8myuMo0bvXA/IN7SPUOE+j6UrfHOEmPeMQXgV4Zk3PErbecI9C3Vml9zLpt34zC+qyrGBDsa
MUeo6jZp9EUrmUa6Aeim6J4N26ssHusFowz4omxYsZHc5Z2HbdiFX1N+UK+6s7hgk3XnSRQ+VGlf
7CYZtnZDxcfAJip2IOsEbXpTOhZjZHS3ggzahuBZD+utowog5qFuYpODsVKvSAD/ym5evuvjoa0U
ujpYbJa9eSJ/TGdB9K6x69cFk1IY8l4k5UP0xI8UqN+mhtbKDtCPLeegMYogvT8obXoTevkj6AY1
ZHFX4mKr5P3DEdAYhvKT9pA/9qLEjuu/Pjp3XOkqg4eXNzW+dOQfcS2yBQHf48Y6eQmpFldP8Mn2
SGDheRTRmYAbj/r2W6rat1Djs91Hd8tBRxyzwzgCEhFl+pq1uh8Zs5FfRdMqGOfpEd+TJGJ/qNFQ
DjfDH8v6EUEYMzRnY8EcBzhcYhFrUaFGDkq9ZyBIJJoyVRxCc8tt2fDUT6rgs7I09qg9sF19p7OJ
bsrijoXfBpzZXQsWxikeDADbJfi4bNn1MFJrTqlFVbAadCzzFXVwpDaDDQZu3GSGkuvoHW6KMS21
nm6m341qGpdObdUbtc6Ig+i81ybkK/gGDeKr6ZuVPFNhRqgL3LVVKJ9o1RsRWV+Rkr4W9VdLvHyJ
tLVkp4n3isD1nDf4ygf10VOSEwIrYI8AtHNU/8XCxbTsDPjMA5WTOvcLBheWd5/83MHL5WjLnraX
9vjPyZ4ePexDZC3tQQUrV+ykME+ESuCrKAQ/InsJs3BjuO3B0JWHl1Y/eKHPg2lcZGBN5CCrG9fF
AqyS+d4b1ZpuTTANOaSr2kV2YOuBoUXH+EqDwjqZ14IJ+/wi9oumPdRK/c/QCcWGc9VNzTV2ONqZ
BRtcAmALCYnSm1g+apUYRVU++4iZ3Q7/wG/gmKzRG2T0HDkZl1UxbJsoAg7Wt9+RWrwi2kHQlLe8
Bpav9rNptD2VkI4XVoj3hBpvdtN2Ti9ggLTITUe1qnOkR2+A0xYzGUhgUC5w1kJEOaGHHIpoUPxo
hIwv2tcMR9cQ1m8cJJue8Vl0tBuHczANezg6xoYGJbhtHamTUbpfDbhlkWO9RMWLfEYd82F47TKp
8ptLvf2CFvIQxQrvdVnBgCgD+jGySDlP6XAcXVacehjuB9nerCjf4FL787Tw08tSxDhVXFDc3/PK
2ZRWfxtbRigdf0tZPdOeMlX81ax42oxa8Mx8DOwnQoeQcF4ofyX0d+LU1MySWY5BIaClLTpT+fHI
UfIVpRs3rv+Yt9DdG2OlAfkvoes7ilyzyTyw64Jg1r33LbXAarottBYDOP1+TnMVYCRUPteBcX/m
hTk6K9oSBppeebck1j51aUMvY94h38y4RvgLuzwBlyBYlLa3TkrlHDjuXzMm+GPZYQN55EPTvXeS
4q5fdcVKyHyOI7rYoblbI7uEq0Sq+1x1QL7a+Y1V5S/snL2L1lI4zQ0RgxyR5ny1bqpuCtmSFbGH
Z4Ozk7AuN0nPfOC5r4gJ2ex/AtAc+HVNtujOoeHuWkiCFIASHNNcR6GJPTUVGFt1aFc4v3etG2Zr
0bTFRgvxODQk9cEVpGGydOvaO5lO1rzyYIambxfnKicwxjBFxSypHAUxdUFG3vyynfbDIZSHAwa7
dBv1JYOIQ31gN8QrvcHiqBYFGQgCMCZB/5Xi2sTkzdrFejq81uQegStgP5yNQMJsRvaxHAsUs7EH
48EOcRlMxjLrWrnL8S/fE8Bm6z6l4zRuQb1OCu8kqBusWSp2bkMzdlyvh4UQwDkITx9dTf5GHJuL
SbFwOIXTM8+Gn7TOf1n8ykft5NkHmvz4iKsani3UomWamxgb9RK8GMjyp9Dyeme5I+3q1DISGOo/
KppzFo2biqUOl5X7i3bpVHNNsOjGlhu8SQwnE6KuI3p4MbjhrRT3hRpeNdfle4xISnDEVdMNP+7P
ICH4GuRPEzA9JpffIQo3haV/E35eOQr6XzW2QAMKHEK0ouTmm2M759JMj7VLtyuZMvKSJE8h87N7
pfayIaDO9xSIGxvjWB2QSAUyjy6/rMH9jLP6avOPFo0hz5Xo93qlU9BboANKYIOzl65FNjXki5IR
MFIM7dH3PNnzQjYHF0H5xr197ozPF5BWbUaeWFtNMYDXhdAj0hKMjkXQn+a8qHDyAa8d3gu8UEcC
eaSYquZIRsBCakCVIdCIVKc0swvT+4h5oevYjUxM/8TaYlmhNrf4Ktpc3w91i30135alOi5kjPvY
K44ia66Z2Wyk/L9xulxoGtkPECzciJhOEGahNn8pNvkuwyXpVnlm6mujdQFC+Dc5gFFGqoPLqsAu
7pjwr3X5TaMcJtde8KHpZEXHEd8h7rWRcvCBKSON+hzU7bAc3eHg9qQz0smfQ5zCqXFKuPM7INcT
YlLk8otO3PnrGW9M7EZdKdYBL6ChS16qLViC/GJEfOVplIRqTTGD78rxEUbJKyC2Db2X+yDMjhUV
PbGXECuO/L7GhIEC1jfOI63kp4TWpTnA8rO+Pwdax9zgHaMoPDhRQUeOgRKm01qT4Tlj/bl1XVwG
6HSrHEIHF7JqbXTTRzrbrlG+oNKMe8Psdoxq+4Ai2qky1uCrvsJMpT+xJ0EstnoGPQdLLyN4kN0V
xaxAxLIQoJmrKYM180u/wOGynpAm+ejh5VUbh1o6DsKdsMjrQD0/NVaxVCEiUbBWvzths4pydfI5
MGOfzC6Y7QSjYaK72zYH1VuZ4tpB2Ieht6ud8N7o45MqFaq0k5NSmFtbeI8ywhTclIB7bZw9w4T0
gHDWoZGp+G7TyACLUuG+w9gCnnXjSmSPcfKBs8Ag62jO0+R37tEe4pJKJVV3q+a9Z3AVMYQpUxGf
lhfegq74s93kTLryPeS67Yl6V5XdwRbs1WkpgIQcd5+jru6kpj8rlSBRzJLDrwMSK1BMF9Ipv1ir
/5FS8WOZ+Aa91x1FIKQRuMrb1nCfhYY8GRfA03fQuP3SkH7ViH3l4q0xprMRAm0OOn8WMnnN54KU
qkVtINLRXQmLrzrzDsMYkMFoT4zLF69LyH3FK3KSX7Vqv+aW9c7u+icm0liGxg7J5Yi/k02tvRlK
7ZBkzsWh3HsBr2aredMFmyHYW+djKuu7ETFq1ykY4kzOfFoIPvadfbVv5ePBLsP3nsiFN0ev7Ez8
8VdeCHMu+QcbmYCVyocdlr4t9E22jspLkVobnad2bfS3icWAI41V2vL9xOfPGmbRZf1WtTA70kiE
455HFs+Mzns6vXKog55+hNb4osaEosy8/dR6PM1waKFoehglg6Ned1tCAas2pdyKPZIcZw4Ebylr
i0MOTCRghBYZpfZ5QJ95X/zShQqKzlo1lnYJzXadtyHmOe8v9Qjo9V3hM/fT/AQENNTQBMZpx8We
512RKpRtKkMSrdiAm1jvykF8gEKf4PSzsHTZeYwkPpBDalCSthNru4Y84zskXmc+YgoO8oo13t5p
SjYn5oeNk3rVsAbA2xDdtaz6y/GCtqE092GYUwKZJEzXZGJpx+gG5lYcz1BynPhkO2a1NyvwnZrj
vmtBYx9hhpE8AFjWmdaltdMPcP+rkd2MoggfxWnTDcbZYABQKM3Vk+zcWya5I+Vi2BpLLSO45IF1
UaPyWbr6Umsrv0iDT5Q3rhTUmXS1h+YJsCBdwkW6ZU1LG3P44oXBzUafXPRJ94EuuHGSYanznWcH
QeqdQxwu0ttoJtcJTNy8uW4adWmo7qdsy3uGl4j9wFtTUUcxK3JQuJXW9oeu+I+082iSG2nS9F8Z
+84DW2ixtrOHBJCysrS+wFhFElpr/Pp90GM7TII5lTbdpzZrdtMzAiE83F8BNhCpmrFAMGW8rwQB
8b16FSDNYmE6XnBnrXJ+tk5NulQxjea9pEytHYNG6EvzpykkTz7IGT1RHYqErqrxEwUU0YwawdGY
Jk0V1Xd9aK6NBOSlrD2J3QfvVCQWKkdCCK4xDfaE7+bauC+VYGMlAZlXDEEk28KjvKp0Ya0rxTUv
ue+RzKs00B41LbnJQNRSzkAYH8iIM9Tli8+6LnwR71mALt7sAW25HT4BMg7rQ93QYxUfJPDFBj+3
MaSbGSAYIEUOVK7fB9iwdBqZJupBZO058hdeZr6UgsZjr3M6LdiJbf9e++a9IbfHYcSpIZwOUOcP
WpdcBXr1ghnSsc2RNKwAIa4omm1RpwB81GH6atZQraRbWdQ+xRLdDT6P1CAKjASTE/bpoTbZVDW4
1VFTr72ywuspfSjACtsm1XowMFdTqltUebJjyAOwrZG+qPSNYU47UAqzIigEJkDFwDTwDczj7Dli
a24wEnnVawAbSPSsOtW6akgiAQFVm6CJQGgCczbNXdwFEL9yV6v679y80K+AXMszVqydNsOk346J
ssPYbzO2gAXF5sYwmJ7SLDb4U2YbUZCu2yK+VYXqsSjAevSyk4mxOwgBpsKNcmyEdj2kAl6H1l2A
8J0lD0dJCGytS9+DsN7LOJZmRvzcF4k9CtZD0NFMomMGzvUg+s1R5HJsKLRh6gB3c3gGVH43lMiI
gmRp+/ZZQjIubyaqhb6rItsIp8CFKGOj8GVrSrauR6SzDfU+0vRbLBlWHqYECBauGrW1B9F6Rm74
LjKoqNI8Oxb6gKAWLgCeeDsZ49avGx+WWr+bnZKkwQNImW/MNNvXyC6KsrpRdONTQzZSVduNUarc
MrQ9a4hDcbFVGhGUCj3aKj5A2l83LOYq6MGYhSqb0Av3sc9TX66R+BWu/bbkkYOw/IDcdoG+UydD
iQBYHNM8Q4Qw2wa5+UEVx2kb6w2q077jcPQh6lNNUrYxjXG5BsBXhlT2ZXU3qcID1z/pY7bXYQCT
BYyI6bYbMiLXGIcfKo1SQUOR1OvetEiAAFLdhRW9fwRcS9qNmIgOa2wp3i0Z6Y7A3xcteWGLqiU8
8APUo29ZbzoVdQCrVAD+BYjkZndt5V0pAg9TPQY7qrYPOL09IO/uDGSiLYwB38e4FQ6o61UxTbro
G3chgOYQ3JxhYqToH2BCOZGZXjeStykL09VolWoZBWOjaV56w79JgnBbANwEiay88ah0+7Q8lHH9
6LeIJLblE2YDJc/z5vuYdy+ocx+a+fCVpuC7rsXb0svXng4nusHkfMYYY4Wp6zGlSPlRbyjF0Ev6
GLC48ilxK0rrNBIsAQ0hKkpRszuIEr0h51G4eh+8IlAJhAIJL3gfx7bmSer50mGuh2hgDSuZdmvb
63tY2wj/Gc/98FOSplsrIjMJyVgHIzjKPJMcibuwTWon69NdluqPiICDKnF9ADVZFbnCFG9ljHW2
BdKbpN9Ua/Ccyyz/ICPJLdUUga3OK1whAkSKE3fxFBfWh9/yxMy1rSimvgvS1J5M8U7Oa36jda3U
06OHwe0Wxbr12KK3TeEtl8ig0ZjawpFxIr89FpE3+9qYdmnSZe7lbN10CN+W4hESG3lAKQAVDqxr
j3rUSBWy44HKgaM/6X29b6b4mqLhc2eNe3hN76WGy4kPPE0FCwzwguZA646adeUD3AY5vIsVEQC+
gJVrPW1IV1L+iyfJl9/w/uUdhtYH3ceVzi9FDqh1IWyxlmZW+zihvgB4yU+V+1RN7jO8fDQKR7Fc
/Ai9ykEyAG2a8Mkw6bmCG96gXcYGCg511e8bxGpzkbdk4bs6om4dxMN+pr5GyEX0grbXhOozgWWz
4mGAwkD35udcJWpFzVs2bmVNjkEJ+PepgdAG5LxDDyIF1eGacj0NEBgGjVpvcyHdhwMQpAR+Hzoc
uEK4FejicWJXGf11O3qOFbQ7OTP37dhsm57WBTWW96DivaLKYKI63PUE7HLgPFhuZXqgZ4LXMtZ3
HAPSqmqK1xQjCEczg11YILcGtgqwsPljQnEEGM1TmBtPAYYfdlsgzpBFlO+ktP9EY84N6Gj3Aweb
3qPTX+1aUd6qqm5j7/GSC95LZrTpasLNbEK/KDeVJ1mmG+KX1E6QH9XheiMf/eLloMIrzpKBb1iZ
4v0YeLfCEO+stHlRs+Bj8CtsREIJZdIenWlhnNvSfubEMC+BNDx6gn+PqDjvs6n/iaQJMi7xUQmU
DyzvZyJYgZuG6Iqtrm9SlL5CuZ/WiBXRg8sxysD1kXdmssJ5pEdhrucX59q1KiEUg9JBqkGHt2Ss
RE2ZBRRW8bNPBox6O8m+doUrH4rS47scwgLAMAYWXrjONO1pCHMSUv9aSApSiBRlax3fMx+IbOh7
r1Kiv8S679YohKVTfK91006OIQ8YEvBacxwfIZM8qkODvlToyKPqSKDdQL+Sfo1bwEVQH7FMGnSP
NDlEqad0Za1Dka76mSA7Rj5sOHoZcjfi4mBMN4rc3oog4CdRuEV80MEq/lpuxUPGXYrdI0rScHb2
1lD2WxUBVBi0ENQQNMLPxxJ5pvpqz0PTfxfLcF9jxmRrVA/lIlqbZopkrmB7sCYss3nEzTaFeNTd
BoZ3DUfW7Q1KGFFATVHPs5eE1GalDP117I13dKHKjRwILvIajlb21/VssZ4KmAGZFdtgTLYBzYIq
zyEaC4o7Ypo3VpF0b1GUZX+iv9PRrQlUFIPYx46Oh5Zv+ttANrZFaO497QGAB0KPPPwLoT5SMH9Q
k/wm6lR6M8q6x6EBZvyhqjTHT1uHhgcGHNCQ4lG9RmPVaX3Loa53axUGAjf0nnR4gIZm3mK+CjZb
RMK8Uu6yAYu4XN7h6nCFVpqTNvLch+UQysDQhvdyPWyk4XsNpWHwLCRDUqTWpUPaRvdm212hcHIH
F4jmTys95XNOybGWTsYe/2tbSs0YuRblUYxril8456ie+khbnRLfiIzx1KmHlhoalfJbNFR2ypQ9
mVW4BzIawyXsd/jxutqY3KGU7+ID+xAHwU+lMuEc9Rv+B0qsOZDb8Ihjhlu28GeBgqVuqzRbT4pf
TCvYwu0/RuL40OUU58QIpVk499+jpHrmBfApGN2rJ+OY01Nv03L4xglV1thUrtS+e2hKgCCFr2XU
kqFktn6kuzoS9Vtj4nGu5Q7+TFiGtiZisLVI3gwsZFIAEZgkJ0Iw3MATF1dqDV9AVMZNpgIzhj2v
pc2uhDU69OSolcBxqUQjZpLWPhJaWCoibHwDVgJGZVNaHmskj2KPhA+bVcVAHjqS7roq+4k/HSgC
aG8WJVsbI777NKF6ISfSPtd+xGXy6k3WBy4aO1AcO3nwb6NA3KqijFQpurAloEVN7Mg1a0dK8weE
NxVkrVBuGLL6WFANQP6fJmz+CVoADLZAu6F5H3CWyxQkDUqlAl4HXiIQMesp0ThJ0FcbNSdvwrdW
SUFIdvVO9iBjiEr1DVoUbdv4tcw4m+AlcV9jyWKo3XszKNjjTj9SnBtUud8ktLSnEY+HauSYtHpg
IJ/DUO9CPiy+0TlVe/TjMderqQmTAQC/gECgb2qT5l2hb3Ag/C6GaD2mSDKq+Rjbem2uKZ5TX4+f
FSt6jr3hMR3C2kb51hHb2oE5fV+LKGSr/kM/NCsqutCh04eYyvEmUvvGjv3RWwXcj04tmrg3dOJN
lPXY3Eb9Z1SOIJFRrrIyUHginNNMpRIEAVkzhA21Ag7gEMRYjnJJ1tOPE2RhLxlY00gNcssjpesc
AenJCj8FihG8gdE8FcLQHeKKBC4QDipoexDoyU3Xmk7tKbyiYIowrFXVt5yGincYTW3uKFNEFGij
iLVKRjMzmWG2DWAneCoIH0jgfpgChu95uBsSC3WUHhndZCzfsEH/FoCpgH3rhhGFx0x7rKXpIRz6
9ymnQlPFr4ZAh1Wi7KYFKO6WozhtpWquA5ioDkcBmmnCYNKGN3bZOKFTlMeuquKw0PTVvigtiJPq
AQIoRI/GKSVa2GTNkOInHhtxbO00FPPow6igwyxehsAhUJDgvs5jmPrGri84JhGderJ6QEGKPs7v
lZq2Y/89QImpbqNN3UBPk1CRUixWpEwpv9Uf1Mn/iYH5llbhrTZiwo1B+8HUWv9R8atx06mFA28Z
zkGyKypx10ztT90Kyex46Qblh1pXFAcziENZ9hoijWfnUQtpsFNXDa8SMYQ36xkAinsY/uinqBCD
w/AWM9a1LE8u/oS7IdKYaCA6uufvu0AP11GZoaEbHAQ9AIipFk9FUVIZAu9Tmi9Ni/W6Id6Ogob9
OXafCnVyKlHroAC+idzmZijF5z7G9mQAcLYJE7BDeu+9lVmhzmiRFuGJRtNXWQJAHZbM56g0mJVB
2cbJoZkNRMVaSG0DP586R/M8TbrvZS2jM91kRngIpr6ndmNJKPIV3MC1bKw4aXQ0n/EjgvITbYYR
Emg+KR9+Q8Xby1N6L5EWoepsoZdsNt6NhyoBnNKKoo8hvdUVmjtmkaMUTpZpi0aOKnjBq0Ec/exZ
iwdzFXqGdZtWffQwNNZWSlnvJf1HukFxvokgXz5Pkk9pN4zfBa38IcKQXPEV6S6kckB6FlBfa1KQ
vSaKhGMwNOtE1gd3DIBattUo7wrYxBT1Om0tm1J+GGpli0LctTRkPzQJ/JMaQEfvlQCPGODLdVM7
PSwsX40Oogfju6/K28RAQkbNYsALnh3W2WPgDXaOZNAh8+BtiBC8AKTjHT8lUBuUtuyufclLEdgO
q+dIBhhSm1Hk8NPx2vGpZwUZ1jG8AHugZOU66cKEp2HyLY6Bh1eR8KDBaBd5e+Vm+00cxoMMlQil
va2v+rtY7RFBqFzPj79blEqn2oBXPq4xZXg10+CuNOoDduzAdDrvyfPgUKK8VjXmizmqV3gOD7Sn
WV3dmCHg6Duhou+yrnoMAF0ievHIytv0VuvqGifjhAwRdkVFLFG3j9V9mTDTXkoZLAq/JZqCgyR6
a7wmX/A0PVSm6eql9lDmvWdb4ghJq32IKv3BbMV1rHjHUS++ySpwgS7sPovceh9GWrAGZ1Q1Jns5
F8BXKD/UATCvwQMj72ACC/AXZVm+xjEBfKBHpjJyvnoiZeah1F6jofmR6+19M7RuQeaLNzU2YVX8
5CN9M2jmgyZPPEpQuJO0emuFzS2JxBNUUNzKMYYLe/+A/WELtUZYi5g70YkfDqXevVkNDiRS6VTE
DuN03XcUENpUJtfz5pL0XaaZiPTTkaHY76vpBtHJLYiHtWb1O9EQnKgtXAjHTxridXkI4m5gLUqN
IyXSZ6AULqZOb4Y/PraFfjPiItXADypU8FiJtbOg5yg+vaJp3IVTf/Rx8LZwth8QHkqaErTGKNt5
7blS37htpx+FUKPDld2BOHlps/ZNl7u95Mk7unJrq0dJBI2YgUIcfczbLPL3iQfANFZ+Th0yLRV6
Bpj5kD72Ap4xKK8k2bta6/dxWdvYPiDbYrApJVIX7YbNST809e8bNXH1jvdwMBo3kY/BRyWtuzA+
itQmUWXcYx38UnnlVStGD6BLqM82yB95XmT3Ej0v1O+v4G7dGhTA02Zw/ax6R0DxRRVLeW3GvWyL
yNYYQgaBFOBUUNpBDh2uqHvqKH3+quOU2is1Qj+am5ES0LmgUsuBghM1fBXhrjUrw85l60BlZY2G
521lIZ7X5RDdREcrxIdCiB4Fo1/rXCGwZX4MvsdTVYrwy6OxMco3vUlWRwqXz/yiIryabeEadbgq
5ooyks3zKxIll43cjVc5L2abEj/WaJodURkfgJZ3WYaYHRjcGmZXJxo4UQBb7cBeFal516jeS5Nn
OiUP7OWzdFuHMHfRYFilSv5GbnkvNDMeuVcpq9OVMguJ06wC3Ya3bdZbHwJpR4tyXESP0pcidwwh
ESjldQdwfWA5RSHMtb7b9lr0oET99xo9f8wCxCNwgG3N0ezRX4gn1DbUKcsdVSmuDNg3asTH8j47
2kNy4e+i/FssPJmDei3lwIGmNSxJpx1uAN1OIEmRPTmir77Nkg8r3goYH5qYQfEPQX4L0F4wo5d6
hjTT0BiKErhEvDHxvIufANUKamKr0oM1orgKPiH8kaLPwkG758nZ0TwteMKZU7NBqYWHtgu1AIhr
wBWqPKm+AoQGsgil5cFD1DB/MCnU6QGKH8NOHxsHKW87NVJXyJ9i7Qeq8TxBjgIsjqBOryjeYTp9
sNppL5YxHeeSw+1oZt8nkCYWUxdz87f3Cm2UCvB4wHqTUM8bofFOZQknKfuRU+AGkmq3Mg9IKgIe
PFr8GZ9jyrGdRQGmx7zpPYoex3Tf1RF33rtcp648gRvD69lD34kUAM4/l3uVOJWOLF2P5hC6D7WX
7xN4uyW8Oxi1A80Vbez2YZrBDQidhsRi1DGENvYgje80KogetNqWVrMJ2FLUALiQsgUIreC5itwo
7U9tP7Y/LISC1OBOBgunI4k3WHdp3G1hXT2J+ROvVcXodwZujRYdo9ay3GF4a2sdKUUQV/ImpwHR
zx4ChiuD9Jl6zBPMJyriNYVdkw5m3FUYKaHArcM0x+NUjNGI10CHqM+j2roJHKiCtnKFJlGldzv4
OSZ5DduWx0AwituZGYFDyAG0zGtgPfj4vwi8FZF3OobhBn626wcbXKgexOEuzX9oLVbgVr5vS7qG
otncyUYIsh91Up2yWjmLP00HzKAQLtFvfb/ntMfNOtM3SCR/SMad1b1NwGwHpgsgDObbqIUi76AL
CSc+4OOeApuFBHtYbfBvtDugeAP9R5FrVBHuG7JtP+VerHmERxaMhvueilqNshwaez17ZJoOeXtl
xf0OypOjxP1nqJSvcHtmvsA6lriN6TJLjhE+8Wdqso8Di3HcjfJLjUdWyPNGkNeavmUlqLBuwmKk
1QJCUCax95ErRz4K92o+JfLKeEvnQIvq6ZtEctQA2IKqwP+JX6hBV0ViDXvedqif8Yeyy17jBMJV
QAYal1vu2LLHwsQx2ta1vAez5/nXCZsO7mUNGlnUry3/SfCStTBTudnBxXgroMiF6P8xQI2zwYQt
AB2hPk60IzUAVhJGry3t+4YcdfYJzjgNQdvBfqGkoelX4JPRT1LfEQOmH2GLFP+89kfWQp9CuBHT
9HD176qZYE2nKxVXB4gQf252807iVABJqITfsu7WhNhDGStf+9AapomPU5Q0p8yOhslfopPSD7Bk
P9KpejPap1Gjc1g53Cn7qGhesJsFnO+9aEbx0pZA5XTkDlGfTdsrD22szPQewoSKW9NTsRN0AHp6
BaeG5GaUpTULjnudh3P9HgFccQfRFB1fpwVBS9SCOoMf+ytHNTSI6MnkHiiotY+0DunhPgqW9iPj
nFPnlEPTs+9WWl+BuXlQY4q0eX6YVO4paXT+9W//6//+n8/hf/s/8tvZvjvP/i1r0bcPs6b+j39J
+r/+rfjPf737/h//MuhIypYJA8JSFV0GGary55/f7sPMn//rfzcNoRg7Ha/SaCc+Z055FGzzSnzD
vWUFWG0VuOOWur90+3XY+W/9Kqr2e1Stp24Zg8O3p+F67KEvPH7990vShQDzsE+GlUhepjU+7ioV
urJrDkab+oi1wpbJAYx3aRLls9EsQxEV2tiaYvwercGBDo8x4OljYRc7PCO2HL4FYN09pb5teRhu
vh7e+Y/2K575e7xELw0U4YmXW7e0+/yA1xGSBFG5+jrOfzONvwJZi0DROEgVBiq2Acyw+dkiCarh
PmMNdgxTlGZ3yz2chipVjesLoZWv51QVfw+N22GpCymhGyfZNTucb9bhkf71hur6Jjm2l4Z6Kd68
ok5WTOYLdTI0xOvWyhoZ9HV8lL/DCnVkR9zKFF92FwZ4YdGo85+fBBSGVsiHmdNQu0hZOPmG5q23
NTagNTdUzuXjP4w3T8BJPFBwOJf3xAN6sBbdxDF34k5fCZt07TvW1T+MtjhXimJq5FAnWnBVXYWH
6Ib+7bO41ux4DQnavRBtXgx/nif/tU7VxXmSUM4r/D5GwoOlohyAQq4mm671pt5eiHRpmSwOFitH
uSqclyVvlbWxLjfkyxA4VhyWTrGR760LAedf/tXIFkcLpl850vXEGyRu5mGy/fym6y6sjfPH8a/p
W5wnOHhVVWUSRMG9wurjOzj6F0JI8w/9YyCyjiaTbCqmvLxoqlAtkCXyYNut5+Uerf1tvA9pCq1a
B+Oojeeir70J16b99Rebj6iv4i6WRtuaE4LkxPXiFzQmi+k2tgo7rW/UUXLK9CnMLmzss5N5MtDF
CmmDocWswWpssbjV07dOOnw9oLMr4uTvX6wIpTQM1YAGhPXclqaYPYTAYvP00p12aRiLNdH5meCr
OsOoXfSxbrM1HQhjJW2sjbX3bUTPkQS58KkuhVzcNlotqWqJVglsok5cgU6FB1bm376ePunsDv41
f+biYgliIUDFm/mj6dA5gAhwnFqBhOBq6R/NA5XFvzMshTIp5ERNUYzFB9OGGCk9TwDenW+a6hCH
bxdGdDbZOQmw+FQQTvBTbAnQ270r27U9bTMuEtmhv7r5OtYfi08SNXTJDNMSVRNxxMVYYMNMRafN
wC4kG5R0Td3GToanr4NIfyyERZTFgJRYK9RYIQpV5n3uWg/I0q/TI2oW0sq7ER3eJtuvQ8p/3MaL
kIu1R7exNikdt7YJP9zf0ESX99Eu22nr2PWcT8gh63iHqrtjTDv9U3RSx18rF3KQP9K6+TdoCkq/
hmhYmEJxlJ3c0PC9o1jFdMVWcImDyioN7+jUOV60/nqwZz/iSZzF9GYy5V54dR1IOqQgC8c0vhnC
hfzt7Fj02d9S1zQdxajfxwKteegojLbUB0BtagIZ5DVqt5KUu39jMCeB5rV0MmmNEssVRJ55RQL2
0L8X4kiP/cLykM5O2UmU+c9PoiD/l/gAjMi4aXWuh3Wrr+iwuwCvbchU9D9Hp1wHrndhcGc3wknY
xV0ijS2WLBFhK7BuORbrfnPhcPrzOJwX3UmIxaKTQi5lKyZE95miBbdrN55THLA4FV+pXm0sZ7rw
9ptX128X8iLgYvWJAMZqlEiRxSs/8gzLWa5mHI46pA8VeQOU7cKuOjuHBjorumYYkrE8fulJyVEI
7RwEQoFlRu14zeR8vQbPDukkxGJIUhW2uNLnfCbwmta1nt1jjyzQIsh30dBd+GJnl+JJsMVJ5U2q
PtDgblFSpVJgAtzfK8qFE+L8qjBFS1VVy9RNc/EaKpSmSWiIzq+v3gVda6vAomwyNVshV+sPYF++
nsKzX+kk4Hw+n2wwxfMKuJoEFMWjVN+K46UHyXzg/LHsTgIsD6SsVHKvJ0DtovPjoD2xTTeI163K
Xb4OH/L/aZY2r/KTcPN4T8aDdquRCbAD0TnUtpEo3KuYJSo6iiFfz9vZ1cB9DHZbZYn/lXafxDFp
YKmQkThncVsVsZKyu/RSxjTP/Z9T9yvGYnkPOjD1AckuGw6li9+TDeVn423LXbb315fexWf3EiUp
nFp1w8Q44/eJM7VA17DQbO1UBdPQ3ZYJDmvUXWk4RjrqB9OPrydQOju6k4DzDJ/MYBVEQu8VvB0D
dXDKILYDKrWjhSyFWbrNlMz8sQNsQfCy8wtMdepQubBYzi7+k5+wOOaVrDaieuInhC3dIjfpLnzB
S3//4owfCmDyVcacDiFt3I+0+/71HJ677GVR0rhGVMkQzcWRhA0uRlka5TxNnXUcKM3i/uoaYrIR
/Onh61jnxoLIh6rwjrR4SC4+Vwrepa8ExjJ7iY35o5peOPvOD+ZXgMXH0NLe9LIs5b7IIbnWfnig
2/kXa/taMC89ec5t39PRLL5MYVbiiPh/iyhGicRIvh6SaiNKzfbrSTsbhtRSVGXFEDV9cZz7hm52
nc4Cy2aYyNC+Kl2/pgL1+s/CLA7xBNnGdkTPCHLFtCn7chOIyq5TvP3XYc6+D+ST4SzO8hzSdqHM
w6kc0R4cOjJraNlu8Ny5iotSHcbE/3AC51V5ckj0QSXHwUhEBfndWIGTLb4lwY+/My7FwvCNh6Il
LWueJqRCTQG48FdJUHWnre6gszzYg5vzlkPZ/0q9vxBy/vLLs10+CblYGQU2zph5j1z09PYh+9XW
ez2ijlzhPBlMKAElEU3EsEk+gF5Zt2NdFZ+eVjx9/TPOrs+TX7FYOLhYtpUo9y10VO8lEZBCD/T3
VkwvPEr+7HZwK5+OdrFwkARNS4RT+Iw3/7ls0I7ieVdttY3kylvRQQnEieyvB3f2hjmNulg8Et35
JmfX2cjsz+2B3Mbl4jG8qp4ngl56yp49IFVL1xUL6Q3A978vVR+TPM20Su6z6F2XHqrq0nDmSfpj
yZwEWEyiCKQJHC8BQGZNn8UudYet+ii4/pWxaR+rTbT5ev7mM/CreIvpE7pMtQqTeBlasH1+lVo3
uf8wTHdwyL+OdP5LcUzimKhasi4uLrLI7HHvyOkZifv+W3kXrPHkeTbuqud5/0EsvxDu7Mh+hZMW
pSg8JfpaDQjXraV18pbcKg5E2qNPP8VtqIuCSvnmf85ikBe2/dn9pumaolkyozUXn7AuDAz8Yt4Q
PiUGoAPhhxRfmMuzy/AkxOKr1choKqpJ0oi7zqbHGsnLGvfC/F2KMQ/z5FSuYg9IU8owkivZBgi1
BgNWvViuCV1/M7fe6sKVL50h8/75YzmeDGyRHwg4frQiunG2uGkcZY0y2lOxLVxrk68FR7/woc5f
dSfRFglCXRuBLkPhsuWNuh+/ZetgHX2oTkW8ZgPAHwNG58Ksnr0SDFE2yEjN+QH4+6w2NXazADz/
Oq7UPbqQONCsxBtl37O5L51WZ1fir2DaYguISq3Ef23uOEIHqLmWlNcL4zm7SE4iLG64uCjRfw0Z
Tq/eZfFLePFleWkIiwO3aGUcnXwCoPB4j6McVSHpvnqhr09zDdSAuiIPvpCkXoq52MBiqSQjSQlJ
qrnzhzsTh6z64cI6OLvQTyZuntiT3TVRhEVAnRhe1037qVVRBatfSH70vZd44sqwUFXtFNQ/QI8Z
aPjL9HEyHLdQJusvHZXnf4xiUHK2yPyX79x89IREURtOrOf4G9iyteCOt/GVYue3Bb2jvzX0X9Hm
R+rJ0Gu46YgS1jT078LnYtdvUnwvVmiM7YYjAlcXLriz1RbZ+BVuseP0QsNGZ2JwuHvgMrRFCgNW
jmdXLsokqFpBnbQvVfLP3j0UxDTJwPhcMucVdjLELKysDugc7yhpWoXiqyr/DJujMtwZ1f8UrTAn
XSeRFgemOuBt4nW8DqFoIT24KZRdLz9n6cvf+Wgm8iaGoViWpi32hOEVvpH3jAi3bfo6idN9gMO3
54MSz/O3r6Od3YAnwRabA2UHL4hKACYlhNj0fppQnL4wb+ezERMWDitDYdkvTq5oki09nFumOmYt
TrjVXkxHvDFvpmdESNbm31r0JpAgSzeh/Sxf8YMSgUjz+U7Brtgpjr8Pbfgw67nZl9mXkuLz8/df
wazFuY+BiNWMIj0rXQ3BMlZoA4+h2aEMhOHR15/q/B0KQtGiESGplIF/X+oRHG1wrrS351ZmfI/4
x6Zvj3OLrFrhdf8kI/N0odw479g/koSTkIsDJFG6KIgnlkcyVNvJ9G/0WN9QhtdBkwUrSfQee92/
Cf3owkc8O60ncRcnCTA5/I5bhgpifR9q7UGZwKCVzYXkbt6yXwxPX3w9FatChGEJ46UhdrDHqr8S
oKXJWIN8/e0uBVpsAT1LQqGImUcZO+MMS9HuUw7vFf/vPO9/TZu+uMKlSZZK4OfkdPXVDKhU232s
X6panL3CwNkpEgagCri735ehOsXYbSJvZKt3sh3Y0mrYdlt4sjRqk7tLedVfb4c/P9F/RVMWnyhp
C3nUZqDKuB+cehXviwPA9jUSh39r7gx0wngvwU5dHLvo/iReKnFsKAVGQ9A3MkUAWJ1fWAn/zS7+
FWdx4uI6ARDeIs70gKLuq2rD2N+14SZKVvkVFZJ1v22yC2nW+eX3K+a83U4uScoxGHjPY9NaadUX
H96E7yL840vomPPb9lec+XecxDGxoikLlThlpDyrao3CfPQ+iNolEM651F4RJVlU0FS3jGUdcBS6
lFuLRYF3qrdpN8EaJZR6beyLfXxzqZJ/bvJOgy02VTyBjW4rgoWYplfmY5dDATuCO//6iDg3dxQ2
KXfQaKZvsNhWSohkBEZR4GHy762/y8xrUb9wE18IsdxLgYzTfRARounhkXrfp/pTG1//zjBM0SBx
EXXVWlxSUF9jKowmIA4BarNBP/ReutTJOfcUUkAd//8Yi1tJaT1oNOkMHZLffLGAWx9e2KXnZ+pX
hMXHiDxzEGp4f1BSOAQg/Ablpwkb4eu5+nocaAv/vl2CJGythDKhHUFWD0vDabvqHw1EExcXj9xm
HvrwTFUCTaBoMUcjd02+fz2OsztEUi0VxJapcDv+Po5oUvRcbpitsv4I4ps0RIrsRhw/v45y9nmh
nISZp/PkdBFKX4o1JA0ol3sb5WqGLfjH5IBU9JoHPa3q3YWAZ4+Zk4DzKjkJ2KWjiHndvJZtaQ0v
fIu09bW8ztzxIFxItM4uOAlEIbAZmQRq8Z0iXZm8BAdsWxPeDa/aSlNGnpBuvh7R+Q/1K8riKBt9
7BZxNWxsbIzdqSi2mHHuUPmZPQQuDOjs2j4Z0GJNlGUfFajl8OwrH8d+NwQXzplLf/9iMQD5Ea2k
5u8Pu3KLIvp2yGv369k6e1XzPUyDLq5saks4bq4VZgrTlZTgIbuqdsq2O5iPxtG4m4APoODojPdf
Rzz7fU4Czn9+suA8OnaBodNtDyy4U9p2bDRHVrd++/PrOGdXm2oposFaA9G3+DjjaCUIDM+laO9j
0I5qeVfEzYWT5+wHOomx+ECA+cXMmssuEtaS3TMUtwsB5lN+mRkqJwEWuxPzMyWdegaRIH+yiiJc
4ERfWwcDOsvBrGRQe/VDmOvrr+fu/Df6NXeLbxQl6POLA+MKu29+eQ8vGKjCM/WJC8O79I0WFylq
0YosxsRBHdzvjohJDu2FfOC/WeC/xrK4SMMy7YGbE0N9l/fGurjxXQSHVzPqfHhGYWJTbv/Z5C3u
VVUxkD8x+Ga69Madh1reVpsBGb14Yfb+pHxQrTlZHfLibk1LUY4NnaGZR33fbqxraYN/xkpcoXFp
fz2oC19qWd8Ic1VEeplQlvID02gb4McqjP/hevgL+XlyNijI18nBXCpFFaoa7vF1VY23fzaQxbFQ
NJlWFdO8HKDDwMZyUJSy9UuF5rPTRSVNVSSLitoSkyVp44igH42HaZxZ35BSb5EzR/U7ltvH/0fa
dSzJkSPLL0qz1OKasqqrNcmmuKRRzCC11l//HM2301kobIHTu5dZszYrJ5CBQCCE+/UFcX3QDko9
96epI+UOhs6QSoNwg3aU5qfrv899nWo7AGbHYrCibdX0Wtb4XUDcIuMGQ3vC4qto0xhvWhpa0zsD
gKDB22cgzbqD6uf1xXAd224t9J+wM7C+mOpY1QERI4nVQOlwnG/QOo+pZ0lwYPiR3A6K8aHztsTK
RHv/aKc3SJdNZDlLL/tcHlUf4tUkFI5FiSyB8ab5ZKpqTFsbs1vr4XUwyockhfwBdCUgPXRTvwCp
k8gHUR9zcUPtlsm4V7KBKt1IAFrLUZdEXUrA6H6f9p9BTOWaPXRrGi9ent/zGdFB56CXTsML7Pwz
SiMKUUoM0KTLwHz1sLRg/4nv11JU9qU/dLm6f4DYkpdBmlxVJQQr2TE9KAfafKD6ICUVmCU3fYxW
kv8syGBCY3T9kiFegUNe4qf8oJxqTz3KX/oj+AtD4QwkPbHXVsW4jELJKgMifti+2zFA1/wN2PyQ
fbei2EWsGYryx6/30DU8xoMsarPUSgK87UGP0meoBXh41kDK7K8kdDznm+JhMtGv7urHMiyiURRE
cf2Kaeo22t0Q6LLFhjWVMU4n0awX5GwayCXaILMFyXJw3Si5x28Hw7qvFBxrYN/EN5zS0OycO6Kq
x+sQ3KYYbYfB+K95AoVEY2MpSH4WRyUEz8YduDWwi3kf5EdQ+jT39KT3giQyfwsd2oFgOHgqMPZZ
m2ahbiDUpgFhSXVBIbUqehjwIzXzDYQxSyg/oGUxB4gaJY9qQOf10mN16oLZp0+RwhsEsQD/2O0Q
WcMEtUxa0X5SaK3i8VOFJEg9eXTRTY9zIKzaiHaRsZAROj1KXgHOLgIwSVdHyDydNpCTY2IWmVFQ
6wSgyvDeGb3t1smYTdrXbY0mEpwAK8risDZ/dKIqCt/63z4ec92BKk2Ne5qWr9r1FiNbxzoTFUy4
l/duFcz9lmwm+I4HHDBzLaEVcwOei1i+xTVz/ZCJVsLcaAjeNRti9PD59qckPplbeP33X+vfF+7Q
0tDQgxl0Q2eLdyvUcDW1QNdqi3aem8mv7+ObFq87H4SWIWgPv4+lp71W8kRPE77Bv0GzpTwUyocx
SRH/FLdKiO62SD1uXuOCCySQfGFAwrX3HRrjNewpM6F2BzTzblN886YMMp/8ZR4xzUSZvl0Dxg7R
JP/6/opQGTeiQH/TAM0VXlw9SE2b2w3Vrib9dR1EuJOM69jAoTZYG1AG345UtCbWXo6rjI5oF5Eo
Pc93jSjbOEigWqBMZkx/2LSyN6BPj2Y30kNXBI0HyyH3ZDDpvlT004E6SRiPcyeptB0qcxImKS9A
Dfz6/aA3+Dv4n7/KD+aD+rO4J57svrMDU7NRSEevmwJyMMZXQTYLUoeQ5kAGdPEVv/fsr5Y3BLQ9
h/ii5jq6bxdH0caNaqIigauN+Yp2KSWtnGOFlQFtZwWqGKCUAfFz0f7qnL8EJkN/7BoYdTy7xwfE
W/u1lvER9Tur8Mwb2iAGGSlwr0JWPsxuCk9+vg7JDV8dC2p4tiFDOZ3Zy8ZqNlDhb2js06HVUZBT
DoJSSYd+3jyFyYh8SFEfLV0W5Fx4sDomajC562g6umXOF6plYOauFzQqO8sjSKSgUFOPoK58au1P
c3U3pT+vr5J7OvZ4zMbOcWW1aQw8KAXddI/pU3qHTHnngn/Hg3YbWjKFB5L3LZEv1TRc2cjPsZNq
nTNvE0Tx6PFXEBUdWtCWgIPtVg7bj3/S8cG7+/Z4zFG0u6IZ8hR46PtAB4v5XavyF9W0ntF2IijS
cV+ueyz6eXd2CnlVqSR0beZdglNxKEInINDH9Y0IygBR6pe1wGXTfz17MnTNNtECjdccppXPEXs1
tjJLBuK8frOm+8bJQRD7BFI+NzV/bYWoU4G/wh0ec0XITrIYAz0X+h0Izj047zuwGoX0HZL7M7r3
rxso70baL485D10xaEXaAG4sPvTg0BqRDijA1XwdhefL9ijMKUBNelU3CacASvOuNN3rUF7Lx6ep
ecT2CrCEO8h4FmRUjTSb6Rfz2hdcfzcIWe7HLyArDLu72DM+Xl8b1/x3H4z+fWeS4POTV1B8IWRS
vzaUZRTKrUvxqGoCz8V3JTsg5qLtZ2gnVw6Ahi9K2D4XPr3WoSh/rL7/DpJEtsENJPafjTnZer+u
nSMBEdM+91a4HZCYCuIH+hAQ364iS2SOdkHMbamIjNio/mj0nzc6lyV6K3LT0qjw0V0ES5XDvreH
Uq/JmFm4wb+MwXDsI0g/da7i0TfVe4K9PRZj9FaNnutSARdAvmaRusmBU51MognMnWt+uxUx1p7O
OeZuJKBI0KQ0x4/Z+kB635CO161cuHOMma9xAlqNGTgrmgitsPClwPSVGzNMbkRDr3y7262JsfRW
z2NDm4A1hNNrbzwJbH99+N0b/57S7/4zMUYe50RVig1gy9RCRnMAqV8oZ0/Xt49+64tbZLcixri1
3tTlfgSI3pyk9PNoC5wQNx7erYJtpSvstiKkoQB3W5iC1dcnwQSZJhdO1wy/H/Kw8Oxe8Bzlu6S3
ZbGNQCqoimWFGoWpn6wPNCZOMQflgFD4tvdVyLCGGNh4j8GDIw0MQBauYxazzZZyLR2werRgMCS6
FCgrVP0g2qIPoloj96vtoJi7uNfVYhgsHZej9LkvnidDMATCdXm739fOrw5YRIvKC7ZvACvTAArI
BCScNf573fi4qTkdcxigf1QhMsM2BanxsNiNro5e8xPauvSxFD8mICX7SmcC17D/MgVtWEW56FPx
9+8NlzladT7+Py4EPnpQvHd1KFgZ3aGLc2VDQA75aRkNkcwOYrmkwrP0NdYNMcDpl1Ea0Zmn/liG
sXhqh0Z7F3gOBuTBWoNeG5M5xxNUpBOrwxfLV5d2vpGggWQRovkiIKEw9U5/7QqaxRRRobEFZtHU
RjIc1m754CW3ozlK/KPlge006AKw5zS2BzYFxIbiG5nrhw086k1MZWsY4mFiXw0tmGtiYH5h+Tn5
BEUGyYMa2d+0YlNFopQM7zCAFMiCFiKy4So7NLci6S/ldGrVSgxvMSINUgal/K6i0A6GHZYbGyeW
uwwwNZSP4PJP6Jd8IRb5mpDabyHxivlU31TaG2UTFcUFK3y9YneRYruW6iqhr9qbCtk1h29yIqMh
+fv1I8GLB/brY3zWYudaBuYwpGM2uEVIvRfQh7ChNTGpH64jcQPtPRRz+No11p1SmWk6ZPI3zE9n
Pmon4MKQ0aM1CzuEuXecAU1STXNMZA0sxp0kjuZshgW8wnGbox7UUbvcQGfsGLsjXrYQAzhk0bty
rntU5sirhl7q8YYNHbJPvXLqWkH9guckX6dnQNUEJjS2ywkq1JpZaCMuGdAqowrsFnlw/UNxTQJz
eJZlGzjKbEmyMAtTH2PUuObsc7N92MbHXv9VqV+uo3DX8YbC1iOlqVfBSIvuhcz8pScVZNgEbcfc
47MDYLxRa9hymmgAiJGRNuKPYM+H9sbh+ipEIMzxSWVoAJl0KnlLwSGdjhDqRFVVxKLJew+jMP2f
L8I+QxqiJpg3xVImnbjpUnvQYvOHCYQX8Zfc/nZ9SdwoDZoJuoL2RlkGtcZ5mFHH9txKKa2Dd+6G
MBBzAz2YSU1/w0AQiKgCJchxWV5H5RrdDpQ5rMYkVYU50LIxWV/qvotyVHeqpYM+XFcJmh25WOhE
RxFOs5ApZRZIurI2Vx2RLsSKtfm+KxOwZh9XPbq+JK6F72CYJRFiZGoJMi3PwE3sgLPeIIL8Ftf6
bLC6G0ikI0VG/767IWplXBdMc9Maqu0EVdz4bdV3niVLAiD+jr0B0b/vgFILTKeLOcF1lw8TKfws
9nsJEoWmwPZ4EQxoAv5ZEPNl0kWaoF6KBY3bIUkbF9zRUCS5ldYbU4+m5NkGnfx7PtIbIvORICCk
JPoAxMp4jreTqr7Drk0Z8ZCG/nrQgDErageiZeD0hjNVR0iE1+4oFd5SoCVVF6yEe273UMxSpLGD
pgiNFwaodJCApBhOR3tCaMED+kN+88rncXpP2gLRtIaID2cJ/+/cNCpnSZHknCevtyaoSylhXtjH
MmkEh4l7m+9xmNXZY5d2NlQkQKKBkVX55jdnnPIMETFELR4UKV0ovRyuWwfP7k0VCXlDUTU6P3W+
OEnJ50Yl8uSpbe214LjvoeY1WaccLO3Xkfjr20FRb7I7YptmN6murpOnR3Fkem1ESUKGQ/8V4mie
HZYhZBRFw6s8D7VfHuM/ICAmV82E5TXJ99j+jkexYFH8/cNYpyKjdoP25fNFgdxaxwQ1PhqKYJO/
BpASBfmDax7RtfoCNXFveKa5QVPwUBbBMreyXMgplNLBgbd1X1brlFW/1OFGEY3v8ZwVaCZRkcL/
0JjN7N7Y59MClWn6xWi3OfgmQh1FBVGjHy+VRpl5MGVkGxjXuDDCorR6SYvpTJ0SauAw7sAL8rCG
Nt7gEFYUfDK6N8wj8gyNsUMplda4N4DWB0pYBlCSyAJoUaFvBbLTkJr4cR2PHttrcMwmTl27TbYN
uKy925LGbWPDd7QPtXmo8wd1mPzrcLxHiCkjsYExNMdULzippn7VEvwVl/KDidUdkNI9mR8Xj3wc
XvRb8ZwizysDEMPhIJaTZUdjjkDmbFLc6VigHq0vFYmMUDmAvfu2elGgD48Wp+xG2J3DOdcmZiIN
ZB0cR7mYSc/qDvEblUOMTTy1ltv1vgCRMsSCVm/7ewtKPxWqEYggWbOpkgQafYDc4jtlhbKPyP/z
7FLBFpoIDxz7YlItK0gx641FTwF5pixVRqDgSvs9Jy7KRNFLi7XKPRhz2aDQDEkcGXmbOTO/Wehr
GkwlovpxxIz9fEg/XbdKERzzZoSwcm3ndG3OtnzQR6lHZl65rdOJQPezitZJdAw4DhI6Qf/ZzItR
ttxSuqJrsT7daFzojEi54hnN/VQ9X18YLyV0BsRYf946ZWpDxdgj3+W/1YCmhBb0VaE6Ca0vYWu/
EI4a0e4STbJqK0sV62o7d/lC+ZtpQ6Fk+r+5zAyBN+EaPZjt8EYGCyY4h8/hWkjykGmyEa6Ot5Cu
WRJB+KHwvCNiK0eH47CQOGfiD6u1xs1Z4TyUB6gVOmH5RFurcOM8lN4A/n8DpOhFMH2a3xPWIdoC
OwjmjRTtYsKtmLvKlhe6NOdx016GFoJwgmcYL898hsF8LbmvNL3PgLE+/VZQKKPm83IaRxfpPLBN
gP8hKm5XURMvz/jB46dYKrRnQHLEpEnhBxp9W0BErRu91zYn2XgkZu723VeB8dOvw3oRMLAhh67r
4EBk+39mxCG1FuOuabTXuefpQNAwHJouss1wwRA9/HEdkWcumH2D3IGOvNdFD1C/bdAItyR8NKv/
2tqQhEQb5kq+EmgPdrKnCwmq6Re6WKEBQhC0jxgwFerYdudNLqRFR86XhkDNcfO1E7yjlx71sP0A
tWL3+uq4320HxjjlLQVpNF44kyfN8482ifGmUTxrsu5J070nCgKJ3T8LYzxyTqRxaSQCLPOwhN3H
5kMM0u3KPM1+7YNkVOBIqKP47/uIOOF8H5ciTmK1xdIm+VGHkK+5fJi1XLB/vFvmbU2ofzAgw9Y5
Vg6QYoTo1aBh5CAN1OFgWQ/10gpWxHXFiK9g+Gh/A8UIYxqTVELoGwKb3vZTh+enXUUwE2QQ3D/y
/NyztoNjjENP0apl1tnvDwYeHlDaHtI7MPejkTx2zZPYHP/LChGLyOie0sF5cb6fKUENVYJop5dC
XNWlY2sJrH9IvOEFTP2h6C3KjSRxqP/Bo7fR7rBZTW9smMtEKccvkgAi77/1gnQfTRBQ7n4GE4pQ
eYF3w+0xmRuuNwjRHQNr1Hr1u2olvlYoT9ePNfcaUE1NxTPRsFADZuzSRoZES6jxJ0cJvbUQZiuR
ucgDtNt5xYveB6PqZ26DZnKRR+G+BvbQ1L/ttrRNVHkYq1doMKw6KcY5Mt8KrCcIBGuvbSuiyJK7
obvFMkZjN33fdATHIo0z+06LN+tQW+YvwZby/ImGexu1MQe0kuyTcTGKJMVQLU4DUpsIhW4nEICC
2PWIKHZ121uIFD0lgfDdwTuEKPyp4CBHywwi9fPtVIa4T+VppBYKSZAAAuKH0kOTrZsc1JPji9Li
3BOIG1zWQS2BQVS24CghUibKMk1IB6WHNICcMKSqf2439k8qZ2WIeFmEeIy5QFV2TAiicTSabCGU
SA5OhuGmOaSSBT3ae0W3EHc/d+tjjEXLUqvTW+D1N6uX4tXT5oEV5LfQRTTD2p9/zKXgjuA6mf2W
Mk6GzE2bLnRL+6B+2XwoDi5uHTme9mSBatLs0Z8hisd499IekvExupq06jItyEKpf/fJ57hv3bh8
MrsDBIIF50K0oTTE2J33TlJBqJADiqaj2nvIu0STO4fjLZ7hwR/4F17IAm4iSuttYnyfPRDjuqIF
LxnobkJJUvGTL+uITqjhBjbqppDQjLrWlR4dYcM7z83o6GRQQE8B4hU28TbO4wbZxm7ybO1juXxo
3mWauNsRRqPQb9jsyvoeffxbjPu2+jL4tJEfzRRSUJ3So1xDlkRFafX6t+O5tB0gO++RSbVlSUWO
/G/zZJm9uxhH9L6KThzvg+1RmLuo3pas7HKgbHZUtt4AuVKkLBOqTfJh86TVrWxv9RP0pkTCLeWu
UIFeE3LpKt4mzDko0risSYkthbKWN+Z0pOrgBOltrrpLYKYYaMQdCI5Z//rGcpeMZjwDUlHg0mIH
B9DdmOaOCliMciWaX6zPzl+QLLsOwnuZoBsaKUzK7XohzDMNeV9WuBswW+sc+42EyzIelGI+pXJ1
jJppEL0teScdFCBo3FdgoQ6rt7UsSbGUhNZZHqB53aF1Mwm3e+Xb4o3H+sMqfC/znJgJHSVUTWWM
VbHmqYy9tuiyvULqOYM25QFhkjY9SniDrYMqctKcxYE+k6o2gVDrsgdA3iTUYuQRL7rVo7N+aKP4
RNMB/bG/7eBURKEnZ3FneIzbJFofd8YGPNQLfGNZwp40aCBtwBr1LZkEjcsc1wVhAPqaxBMWDoy5
9LZmRssUyI49izzG+nNdfrluipxjhoDIooVfUFxiVOb8DijmunHUCRJApEjcvD6BhlrdBAUIHgad
U9GgcAtKS4fBiMsyz5ct37x4No9VUj3BOka3VERVcz4OYi0b4+NovGLcVZea09B3sPJxPSyDpxlP
jSroN+EEPbTLCgcX7QeohKnUOHZ35tpI+tR3C3qPoviJPuRIVN7SHrI/6eq+/PjnYMwzrqk6PWkp
2AAXn6ySmwhjgEtjPodggtRK7pu0GwCxPg1+vH77fYCg8qYiNSlF+sEgd3/WIHf5tc6QWUK3cdK3
ehmBLLUq1O1fiD4EZBF22V56BwVtribShXiayQrbIdRAL6SROhsZXQjn0N6NIsT0CfqsHKi8Yp5b
YOucRxQOqY00F15wln3RiddO8zzJyzyDrGEOJLcs/CK0/QkRjuYVhQ/pVcGNxTPJPSLblDfN9WJm
vxHtaPhVYAjMLSHyis6u4pAsbjEF130Gd424vvCoQQ0HBT/moM2FIm3z0oIAw6uO88sYLafJHV6J
d5onceBIbfA8HwRZG3R3QaRFNtCoxNjomA9JaVqAA7n3obzJceJeWdMEZ5tjkPCzkCdzcLptZHrP
j3aFdtsydxwEcWCYLOobZfye2qKYmwuCyTv6KHyVhjgHqbu2GS3bxlv0oEezEbb32kl/LBJvDsuP
8CJP5kkSVwI4jsTANYy0pIZ4TleYHeyc2oT4xYbKfQRuARQemh9FixGEDu2omZt/aKdw+3rdSHiQ
cPdIvRr4n85OtloOFAHLCh/NkW5W+W99+vW//T7jG+ttTKwlw+8TNCzN8oswQchdAKbSEYHqaAuQ
6d93nl6rtQ5sT8VMWe0ks3RH8+/rK+CUshWQLqAXBryDeJ2w/dDdsm5qYYKnvTjGN32UR9YdMtOg
eUp97VGAxXGDJmJaG9ULuF0c2/PV5GraG521LbT9U7/RUcnuBrf+ad3JIVX+RReOqFn4MpJWcGTR
CQAyOzoQz9yURaYojWX1CDEXTL9j5EBppEBSlAdV2FvGSZqdYzHG0DcWIWBaWbxhdLsvzsPmg3nB
tyVXe9aeTIdqAOC5YN+LHus834tFouuB0tGh85oe952RkLx2Ko10APbTe5rjQbLuqD1JkXog/jtk
L+gy39CYyNOUmr4eh3Z5pR6i7UxIz903GKEG8e7p38sbUDA0WUBmFt+QHfZdq8GStALfT85vdOu2
tg5WJrgsOc7wDII5YpMZx1psYvcUcGQk209VfcmwOoHpcw7yGQrzjXTk+UfbAErehXPguPVNFmJS
qTkMAWqvPYjVkkAUBohWxnypbMiUTM7p5hkfNDlY46icXgTrovcRcy3iIMt4GaD+f5kphv7DkqdD
A9uDmvcIeQQjaI/IFyM1LLJzznIs8BXL0DJCbupijrdA24YMDZnFa5zvEwj9q0dT8gXL4WEYioPO
TUOHcBI7r9GbSaynU7eCvEjFWUW1Go17aLaxy9uJqm+F0lFroHUhej5y/BTCeANFScuBlWuMeVSl
kqK2lcivQ+YaZrAaBan2zaNVC/IQ48ocXeuxEFglZ7VnqIyBIErUl24DqorcJVG9cjqlkrAJkqZg
GRM5Q2F88KQY45BNr2v73Sy1aq8EidJNAlaC+C/BJ+TCobwFjn/4ezwrz70hCGeNfiiJ7CkjBnzQ
buBPLurXi6eiE8zxRaOOnIONhuI3OMbr4/pfnJIAbkJTrP0kE8GlKfp95s5sbMluMgu/b2FuPXbu
Eiu8vmEcI8BDgXYVGOi/uhgtawtLQn9Zu+JqfNDG+7a7W/QP1yE4KWycKfoaBgg+Cnvxm1Nub2td
ITUSAic0vVV3pfvmZEXbCwZ3Ib1gPgsgObHGHpJ9kKxQrSXzCkgqXBu3nvqpelA+p1HvbwHBLKWQ
aJ/zoc4AmcidOMilNTMAle5OGv7KQKv9Py6JWv7uni/WtJbGEQhqNNxWX+vFtdG1Wd6iKds1Wlf+
LErwUttlTu7Zkuge7wCtcmq7ritXr97ukjGwZeKq0i81D9cuUlahPAfn5L6OBeHdg/4aiMqfwxmV
pm4pUWkcU7/Qo1vfYagSo4Dlrymyjtd3k5NzgDQeSu6y4mAehPX0Yzc3UlIT2Ic6BOb61Uk+N13u
ysavWhK86XiWsYdiLAPMZoVuLYBqpE9Tic41R3QL84wdYa5qoaMFE0JsvTZNtjQfNijQmHdSd1hu
mweLuOiyioP8o+ovf4mfw5wLC3Rcb4iMLdpJE8/EBOKS2ne5YvpOkZ2cyrpH141g+3gv/TMsxgzX
eFLyZQbW4DsP5JR49Z2CoRuvPtaPKLkd3vNqOAOkH3Rn95qBroW8BiBqSK6tRlqdBroZjZOIJZ8X
ugNJB3egitSnw76+pD4vZjBAbhj6xtLQ+grN9YNJ5+Tf1dKC3lNNQfIC9Dl4fzHnS50xMlDqSLPa
20Ox/FKm5+XfB9OYTgP7uqHqqF1ctDuVErIyfYvs51ItN1TNfUiVCOU2gSu8PFHnMMwHMnPiOJYB
GHWCxGsqu9O/Z5xTkR7BjWhY+DAIB89NIMWzQ15bFA/M6u9B+ToKxfUund05ABN7FcMk6XkDgNlL
oGb9yvGTggERGTrajSNM0F26iHM8JizK1qmU1hl4baA5Ljlo6APAAPkXqEgFmLwU8nJyTi3o52Bu
CMSQx7ogMcr7UXKc1sr9snBRKscCKWB6hEo9yDrE+aXLOOYcjwnEIJBlg9EceENWocNiBZmRqycf
r98anAOrobHBRLcz6jwq/nNuF1Uam1VqY95q3u4qiGOhHoisxcH+MAWqTxntr+NdGvoZHNsYWWV9
6kAyrfA39WUkz7ZooJm/HvRqmGCSRpaJjcyszllaaypK3wbrBCWIWR/To+2qfu47/r9/zWM1GEjC
tgHqYowx6WfZ3pSs9KXkk50camfz1jbxrm8Z1/DQ5IbxO8wSIF/LXLdZh4aQWLcLfwlR57PAQ4hx
1ocpQDbaL+7EsrQcDmu8R2lFH7RyaDxjM9HqQNKtzrQCe2jeGAf7UUfhr7kfhDELz8RRhzNUMGfQ
DDHjlBI9JotEHGTzp6KImsr+pRhDdlC37vv1PeQCgY+Vps4gSsL2KmQYEOor+qHQV68WJwMDQpao
6nMZQWDXcPmZiPQsJGiZ8zphLs7UCDCQ+TlInT+MYEBAlm5FXHt9NZzMHFphoWOKRAV6ry6k4pVs
VWzIsJW+4foGzILWnstoDEHQ7W43UwA9ksMgetPzji5y7NRRyOjAYlNXUj3Fcr0OpZ8YP2s0M0MF
/fqyLqNzrEpHQh1N4Vgd22plDY4+btpU+iqqpoYR6HJ6XJr7WRlcIkVx8q+LwBQObzjUaWX7QhJZ
nRKnneO19Kfmo2N9HNLD9eXwbI4WI2gUhIQfWyPTO7JCeGIu/d7IvK7/MCE9thSCZB/P6PYgzK07
rVLSaAtANoLhcHx+rY79Tf5mSIKPw10N2G1o2QHjPmzJPEnaDbKh+DgYouqq42SeRiW4vmHc70+7
CS30HOgXeleGLM0SHgSlP+fW/ZBZqj8kJMpH1fZBw+pZVZO4cS/sdLgMXAAnwzPQ8Xf4CCYaL+Mx
TkdZhx2E2Uc69aP7yf1vcjvxM4O3jTbNx6E4oaCfl4laHAgWWZKpQJwxMyIy/WizOpzsSeAgeEcV
bhuPQFD50MGR80udZA4IUCv4h6REF8xzkr1c/1L0X3n+jsaWOejLQg0Hn4rdMjVekg08kpgwWPJP
ZHkmW3PQM+tHPnyOs+1fWx6ypNTX0bYexOJ0S3ePF0myusawGgmZZjyR8lOVPBiz4H7ghA3nIMw5
yrVmJBtq2nhwjoEVtqgbbff1rYzSMgnfwYd5jsZYQTzEE54uNUgwI/PmVbVzOpi3RgQ4fz3Zpas6
grhLuEDmdgKN3ZImSBGgRJre0+AV5XMLMqiKV/vSUagAf2nnWCFsj34x3E+sdl03lhkIEKATIZuQ
gqzyu6LF+HT27/XSzmDYdoeugF/vFsDk4Fjvuh99Lgq+Lr3DOQITfM2aFY9bDoTZA5nYLZ3B1R9s
cECjvAfqxuvniv+VULrEDUsL8+ywS7bJ6jRVMIzZQK6XjsY2n3U3ua+P6MwTBuOcyJIu7g2OMQpj
Jp06mRU1ikEPaIZqOjjfmzXA+x2CmrEnyhwJEZnnRpxmTpc5QFx+bj9pW0wZDTD3D1okRe2D9fi+
o/bPEh127KXqMTU+5tjR8SbtQnK/gSM5w8BeaR2pPql4Uy99735PHTZal0HUlGQJABtclN2zNgny
fPyT9Z9vhnfHuTtEJdOpevrNKi1xzbjwJsMvRbGRwBBRaT5HSXJ9bS0FKL/b0PMg/6R//K2rV0Si
robL6+R8y+iW7jy80q+VlRTYslj+qNhuj+HUdg4yaXYRzYscIf2Xn99d52DMdYIcyZyOSoH9+zKC
Z7NGWzE6zo8y2KwjB3zkkrCiIvpizN1S5UQnCcizvWJdXK0/IvRxiZCZjb8uXBsYEzXwCmHWtaHq
DPEsOHj1qf+bniw6J6c+JN9X/0+oRPnf7A2OWRRqVWWhdoBzpiaoi89Ef5yWLszTYEsFAQD/RL1B
MbdlvsmNmpaAqrWpcrNeAx3+Koho/ovBv4EwrpB0pNyWEn5e+zCA4HNE4tIKspfX61HYOiTaPMYL
tvLcGRkFa5dvFqY6tiJEs5lHkJ0dN4HB863vn4WxdYEBoa1Sx9g9g0hBu7lxUrjDaP3riJOeqjcU
5ppsi1Vq9QIotvM5xd2lCzPLAvu2GL8nT53WkZEaXOKqKD0gV5WFqJoXvg6iChPSdKKW5P9yWb0t
inGCUrqu4LvHZ5pGd/CN2pVc8BJB/UcmQX00PPkgbNAXrZJxhV1SG7kyYJVT4SXZrX6DmSpX8iBg
aG13RoTU5jumHs4/HeM4tLFWwPAEyLl+wVDOlH6WhN0i/CjqbScZb1H3cZ2ZNPqkShp06ICAyYS+
sf5Ev0XgL1g+JGkxSFI1+Gyd5ufd0RSpwIp+n3EV2mDOTi9hMeNYumCGxKtZcJo4TD3n34RxEAle
cKmBtmjPGt361AbU2rdT9WN51h9QJACZYROJutnoP/vyYvznG7HjDFuxVnJn0GUpujunh2RwXPTA
ouvVj8s0aoVcrAIvyKYZK31R4xQlYG9bWlj4/dI3/qJ8VaavWXx4V2D9tjjGe5BuVluZGrn69Pt9
l0aYcfP/rMOcWvPFTtKHj40xG3TzMmBjmzpGleX4eqX0YGqxb7cYGmzs+KaWRVk5rntH85pJx1Ag
HsFcjrLcz3aapMCKv62YNJBKV7MFVwh3PejlAZuNhkc/W2cj2wpO7xUBDJn0ytuU9B5igD/Vmbxo
4yYqhXGtYgfGuAqQVKnGROOzROvdgUQd1G+kLAYPoZ/2guwZf/PeFsZsHumzqRpiYNlG461gTets
X//3/Sg4y7sFMe6C1JNmTAt2b7H1W7U6KfPwPC2CFmiuT9qBMA4jNWuyFSVAVuVpTiNT/d9MgO0+
mYrYWBIVv4/XfpqCuTUzfsZ1UldgRlu31gfJ4yqcMuDdGroF1jfQkKKiozCfR286PL8TO0advML8
EarJUtCH2QZ64SIQlxR5e7iHYz4Uuq3LxugBl4KkNkyGsvIxiSV4vvFAdtbw2r68e+tMIGHoB5Qu
PViBHX9rMkFzAf/3LQwe0fwB0tvnb6m21hdLcuBUKzCC2FLtrU543ZfyD80bAv0X7FbQpo2WLTEQ
6uxgNb4mP0lLdB2C019Fz8wbBhOTVKr8/y/CwZfB2ELpwY/zI4GMRQN1I7Dhn2JPEblS0dYxnieN
i6wyM9wRaf8sO0GO/rTry+LuHFizKM2aal2QV69Sb7SZnCFb1TwSMP1l0/dcyDYpAmEun8mQ4qm2
cSGoLcrhhp9Dq8lqPl1fCf+5hJ5VOp5rgsGX8TeK1FhdtcFzKngu0UbZ4aBAUFkNIXUbvkP1A+bw
hsZ6HyXDzpUz0PLOLVdIAeYHqr/QGCc5RGVXqD3I38N/Vsce0kLZCvQX0Dsou22Tw9jcldZ7HPZu
ScxnytJRH2YZMUJc9NCGnlxDNFDENecdAuMJVishdmUDoWwe5WZ2k7Z6lz2/bRPjCTapiGfJxjYZ
dlQUdz0m0HXBDf261Rex1G4V9FPtvE0uI0ZcVKyiL/wG88rkpjmA55YyBItzd/wX3w6NcQEWcbZu
KoCmPGwhpdGDHz2YLg0UKZ2SyLBFn4i54KSVgHAFDEd4QoAXRP/ZC3WVqRld2z7mTuvtTe6tGgiU
alHB1NwAIYzRp5NexJdFH4tuD4tGC3cgI6TDKeysqKP0BYJUPUZurbjtXxJPcZHBPsTHJtA6OrJP
++hDYdacJhcuYKF8gFYM0BFckC0PSosS6QCX10Fd0PTGyD7qH5yIdkeLHkk8zwAN5X+gmP20S9vY
9ApQ20L+6hzyUOZr6zXrV4F/5eUB0DwPgkUwLGIOhjH7OkGhHFQEiOeestsGzCq1B8x7626B2Oof
jDtSS7vYwh0eY/gxKB56idBjVgbST8q0QKWcJkjt/aI1IsqoJPmq/x5JIgtVoreFMkcgmUcyQ8YW
fhADMcXzsAW58Q5Xu4dgvplmE1SHXteGAWkoOrniKhHXAnerYK7DRdZB71ZhFcmxOlohRmFOUGRz
0RgknBrh+Qwdsm8I7RzMNLKvZmOo+iKJ49hrlC5outjvRJSAIgTmarJWFENXDQiZ/FiB5EpEasv1
ErsVMBdT39gVelrw+6aKRsHSLWzi9aq/qofrh0i0Dvr33dVRJQ1UNWoJONmHGmpNcSG4/7jXxf5b
MKfU6qyeFBMQqGo9PTTkCW0rruKBADWE3ITAkLlR1x6POaVzq4E4h377JVwDzU/C9C5BfXDGyVwP
Zuf9b/vHHE05AbPAQLC6abwxjMY1JGFSl5LOXbid3QuPOTcbgaJo1zsxeOLaUG+9V5hRD3PkqdMf
ZaVhTpR4k7Azn3te33BfNdh3plF3i14k9Kk3UGlRWmdNowWz7NhIcVTBtfcdGJMbt/VknksHYODf
cyJVy6IsMYdoLdbbvhN2C/Ju/N0rVmVO75xlLVkTbKm+HipIkmQYlM8dVzGgqvAnsTL/EOyWxxxn
9GImmiZZOGbfKK84paib3OlGf6BXVSq87UW7yZxq8MB3y0yTApWEl8fwPKKZplKeqiZ8h/XvlsWc
bbnSW20ssY92ubpZ+8Mp/esA/NO8Q2BOs5qXvdSZQJA6PGno9DBi9S/6+KcfSmQZzHnuJGeb/4+0
61quW1eWX8QqZpCvTCsoWdGSX1iOzDmCX38b8t4WDXMT58pVfnPVag0wGAwHM91djpUjcwAhT3iG
7XaglMVbv3rE9/Rp377NVGllHnftxkWxGKUFv0is6xANT3EgRQL9lc06AV5smTwTxih1/rG9LcgM
JXU8U9f9wTqQIDrnHw2wl2HyleXs2f+Qs29u2xqTO2CF1tY9kYGZ/ECXBqvMs2+SLvLZt2gt5Gza
8ncDOjkogeEfmj5/v8WoGXUqGRWUD6vhug2tYCntL8PQIwMVjkJv3ZhrLG7L5rGYw74CFiP9YYpG
P/POHln76LAXr//luWYzgKxRuUuAVnnT5CVQIVNKfSbYhyl6xgFDA3wW9W58xpzWvm9uPrCsMPnG
IUlLLInKbFWVV+GmFDGrRMx8yFtHOzAq5+lID5LpC3C3Lh50zIEWW7fQ8sx/IWWqQQ3CbG18JlBl
ovNgvpVRNSkPouZ0tmz83bqG4vw0ymjeWamMFqxURnt/WCeO1X/Ukviuq2cnqhtPXUCDt9SCCuTW
uV/jcvdBqYSUWN0iuWl9I49XavtQiDqFN8/EahW5O0Az5kLrY5gmxSkYiU5FNzqSdR39/7ViMFS0
wuHugAZKpno7AGeITccuLqv5UQf/fAxO2+EIqUT0IXzdd5DNE7hC5O4EU8q1hi5YvGg52dKFNghI
y0S/z0WTBoy5KODCIlUbj9Jg4lk5ekfcXy8aF0RMqTWSuQCEYqRON/t4U3S1XtC8vVkXWqNwQYMY
S2sNKQ5SNKEuVLxeZo3isUGz8iA6toKjxPdQRFABLPB+iJJ3881sPoXkmeDpt26/NfUNWjUrVcSR
KQLkUkYKTlxTZWdoxEdLZN7K6kOsYzJsOFC0i0TV85gITq3AMfj2Cgm5dt8YDNE6Tep1Jur8E/0+
FxWojnnOiTm20VxZ0smq3/Gxt/IHwvBXGb0a5tU0x/AHayi9mVa+NYu4WUUmcNEAp8ZSpRgm1PPH
yGqdTP2yf/gFYY1wh78Fs8+YW3AzSfuejCTo6UOiyc6gC9ZqG8cCf7vOZmv55lxzSpOsa/AG1YO0
fbQc3Sxd3fpi23f79mynSihR/APE37J1pSxzlQCo87snJjhUuMq19AkdDJ58hOD6X8Jxp0Y186Ip
2NNxmDnVDxYVWEo9RP78Osv2nuot2H+g+gg1lz/lQuo0TyJaIxE0ULtvk8ax0C3xHpNWGFwwTWv0
AmUNMFpvtsExORzG43LX+/lnGQSohiB0b2/YK6Mbill/qk1oTdmjRSHF9XBgQvXLsXDx4HrNBhz/
h4nKzUxhhcb5u1GpTViwPgnWW80ac+MAIx6MnmT0wW/llb59GoSpn7qVF61QuStwwkfdMLKKY375
c0Kwvphdy5Ff2yTf5yOMIu/ngnL7t4z5aMcNwLKm+TGU6XUxi0YqN0/zyh7uJmzH0VjUGXtW1leE
fC3iKsgnnyiNwBcFu8VfgmaHrxDQUyPClt9STI4rym2fPO37+2aIfbOFcCdY6jPZbGKcYCu71+gV
KFz2f19kA/ON1S0BjUFURjqsVVN+CE2X9I9Ve/g7CO6iM8xyrDWbOXWBhHs6NSH020Uq01vrZOLl
VcOY3AaNlBqPIfpHYcdALoryxRDJV24GgjUAd52muVHP6GNnXdJg6b4eDtJdeyx/lNcV3gBEj3xb
u7IGY/+/2hXVCIup0GPsunSZkqtJfVKpIO8VQXChxlLqJJFavNvk7XNaBHFLHGoKyrMiDD6w2Fa+
mOzlXRsvwO0lNye9FARo0b5z4US3ekUvLawU1EOujSX7iPZUwRHZhrBlvOpjwB5dbL9vRjNLs5Y0
sMI0nivy1L/n8wBjzL9+nzuCZkyatGM70dkfI/Uw4zG30QQJzmZJYQ3CHUIokEgRxkeRSWF0HpcL
NHHcSnd0D4TCLBlIAtSz98/95roxQRzo9LFPe2736WgUYEvH1shyBNVkPU/cmaT+Psimi61AuP1v
KbW0pIrwFGg+LrpryrFTZoIAxv5Qvm6Asb5fhnD3ibksVi9XMESKCjdqLo3lRRo+WwU+GUUfcWwb
dqD4llOp03Q0BrODP/vj8781SQ3kK59YsTr2RQRA247BCBzwTKyiMZczrpnADEnSmb2r5pevtLzB
BI58qEGpgX5MAtFYxuaGveHxnN1mkqSFPAIvpBA0Tu4TMh9qRcQkt/k1bK5guENbVGEaFjpgwD7A
5sYqVM9UcIShjpUIu2O2L4cVGneEW4pvuQqT+2DjZXXr5QIvxefiFLlM4EDUEr+5guhutdFSYIIM
iDtXo6FUhl1RZNkdeKHy7EOpax9JmgnfojYP8AqIO1tyUyltqMCq8RktRl59n9+3HxExDs3ohHj/
psem8t5xnFeQnDdOg9TWrQbIOO7ckUKBBmya+u0+yLbPv6GYnPKTZEAiQu6xgt15eJWjjL3wcjyb
DtMUQfVCEHy38lFwGP+7YXyJs2xmmuSQWXbH7lmN7jUSlFBHj8AKKbBrM1CtgDg3jCItLDJWBWwD
+152F6/wh8GTUycMOo/NPZl41xg+VrIjLJSzn/4jcK2guftlmqk+khA2ouXpcvEyf7xQrjtPOuQ4
AdK3fUMFJ8BkjrtKj2wtluKM1R2mlsiOkeeJT6TkQiGjLbjDREjs/1dI40g1sL7CU/L+LA9XCfR7
RMMTm082a/fgMrEeih7UUoAB3W2dgiiIfKxc0F+RzOl9Rg9pf4eujiBvEp4BLooMtJ+U2AAqe6ln
2QBEDn3bZYTlaCUOJEG6KcTjgglm/PWkMLFn4IBG31XmJ5Wr3bV+fqceUf26nl/2fYRFij2H5CKJ
UZaZpjXAa6fnRK1cayr8QtJua5P4igYCJoKnG9sQFA0F/sJ/Esq2sdhKD9RBMY/jSQstz5TM4K9M
478JSdvT0kqwdSWKEPOlZECYZfpGja/FdKs0XweLCAKLIIDxpVB5GWkcTwzQvkpaZKeWazVXhfCp
fnv1CGZYLdCEGDZ3roelqOwCnBcuXoVcYlbos9A92xYd6u3rGhTs/+Jwp7qsWzDdJ8Axr5on1tQY
XZFHtHbJGCOaQLYjCCL/4ftveNwJD1uFJKMMPDkGTRaDYyz2uGx81kUpCbsoRevIne0EKrPNMANv
su8r+4cVHeZEQFq6nWCt1pA7z10zJk3fwCdm0AKXXnWoocjtUyg10qMi4lrZXkEIythoobSQ93A7
JrWRVaBCC8rhy8F/VXM+WZ6K+WsTfZvVF9HzxuYCruD4DQNxW9tEHeCiixqVnaW5rIUVBZaC/hGh
ViDcLkl9lOvL0OJ6VF3GlR57KAYvEIpTcUsL83yRSdx+QddYiVUItHvR0+gpXncwJafqPfOeOT3i
/UNfutNRmIezI7tnJBeGY8i+mIMG2MkluNryIHns0VlBIYzNypnTRdYcQH6/HyAFoHx3PPQ+Sqnp
sbJR/1hCRbTpBQCCxXw9HKu0II9lu0S7FKwyLiAuRuur9P8vcwyuGhkUPOishS4VP7YyKwlNCe0j
r58uBnrQYlGnyJYNawAu2C6ZljUGZBGxM3rrsFwxDow7E7Lskxe55rE+TBeiDpgNnq7frWJ/1Grh
mjqnWlXDKnQ2RKajBbqf3Gbf24vesZzsYfGHD9aFuOFsM+KvjeUONDjDOjJlwAXn90/K6OQQf0lO
ajAeYqEW/NZ9uUbjTna+zPIQF0CrNUexvxWa4WhzfzTyRJBVifaQO9TZDM15nYWQsrlq+sqxS38u
7vYPkwiDO8GpPCQ1xk0iLwQJmTW/aGDJUTPBJ5kAhK97mCSlJmF+AYU7L4kKf1xUb0Sbzb4tW4Fh
tTF8q3DYjlAe7QFTNT/i+lsmC9ZK9Pvq7+4dxZJWNGw/DOsYTRfFe4q2679f+/33MSITguQOf3+i
QzdVtnuU1KLeNadENJklOjEWFx7KLCZFkgMK+jHg1vaTM1qB0EOm+PKD+ICyE8FfE2vDuLhQy0uT
5CPbf/17rt+Y0rk2zkXoTHUrSMZEnsZFAgMT3WGjMBcII7eJPqJd2YWEiABFuHxcCIjC7J9AN4EN
HY3QTAqCqcVJIFTBF/g7PjvWy8fFgbZKczpWMGrIzmp2GOyr0hCNsjDf3dsiLg70ZFFDyraIKVxB
IwwfjOMRsr3Qt6JH0e0k2CW+SpjFZqqnLcDk+im3XiwbjVNP+7FgM6dcLRovxDSTpUZXCTCm8+gx
yS5IT17UeBoPoeZXChVXRSZxsaGguVrSGXG0ooaf1+SKLJUfh8tp3ywRDBci7GLA2G4Mq2h2r06p
m7bfMvKwj7HZLAhGa7SXGnjFRcPE73Go1UncjCzB0q/UW/t+8aY7aD16XwsbXO5q0LxkgTCB3UqX
15icYVmFxjNFZbF1tK4qkt6CPuBAyuGQjrU3RDSYl4clah8oGcAor5rPApvZ7//p/282cwERAhfW
EOXYPyY3oLsJ8nXzlLhsdAwlGrEKz/ZGvuGx/1+lShal/ySxyQ/iKMF8kiP0Rmp3aIe2bzEQ4LW6
E92IFGX+I0N7g+XiI3REZT1nWwueq69KUAczCrEXqCEmECuJ3PLcN0599T98KYj2l4uYY6tquZUC
mBWk0PvgLBdMPkLDx0kqyH1FS8uFy0aZiDyMgGrUw2gmbp1ETigashKBcPEyiaqJkhL+YnTHYj4s
1XUZ3gl8cjvf+LVZ/NQGSZRJm83XryvrMF+i6Q9du/RDjuqC5pa3UdAILhoRINvElVNGE5lBvo2V
W7SncrgOM4FFot/nAotlNyC5KLBoeXQoQCuuzj8ES8Z+YecYq1wYISkY/rL2HzcbPzRu4conRqBQ
+tKLqNnlP+6Ytw3igoaqdZNpsISQpQH5S+eiXt1+WQ7d5XyoYqeuXFHzi2gFubBhF2nSLg0Qc9C5
jMeMHAQLKPBrlQsQ+O3ZLsEO5hHI3EM0WfYx4BI0qQfawilAE5ZTfx+OkYgFhR2XP/YNqsIQ/FGg
98u/JmuFRIbYxr2mH6Jjdk5Al8RqP6Lnyc3lW8FwoUGv7WXQdMAo2WWOsqDuCZZv0/9WAFxYsKwJ
tB4aAFqPzR+DHU7x2S3C5PEWXVgK3Eys3+D4DyvMk/VWwTJDWX4Zu0O5XOZgULL0yJE1kdjUdtK7
AuOiQw5BeTQ6Ayx8HHxQcF+F3lcMnmgukx8QObrAISwuVJTLoOYVAVgOuU7mEIyMMT2L8g4RDBcv
rF4qJoulvempPynH/gIzGIxtw/87v+C/t/RYV3vlH//uHCb5qxUn4v4kclOqQPu2D/jK8L5zoHiq
+bBv6zHuhsgzbz/JLjh38ZGiBfUpP81e/SH3Yq88OqWjEW9iVKsiLrnNMLLyFS6MKF05ywv7DjPl
GzX9UNfX5ijsbNzM2VYgXE6RY0iqpQZAWNCAZPeNUUCUV7ktMLmDpO2lNtz9VRWED4sLH7Ut/VNn
ssoLUp2pJnAT0apx0aOibZs3AwwKk97T4+owDHOgRJkA5j9OMobIoJwENc/Xe211zy/lNCdThyDf
ItkFS4KHZl58wPpMYa37Iqp1bl+TKOz/C8eWdQVnk3Kxe1ZPNT/J1FG85na5AOepchj99CiXTLxE
cI0x9/rT+98Q2UKvEKk2GFhHILbdaSZPrfy1SgvQFghghAvJuTnJzS6vWLqBaVN8ZLKvZgwpHxjT
rnrRHPe9bzvYvxnFubteo+01iwFGiyjo0b0TXmXqxzQGqvZxH0poGO/pM5TDCFtA9jmkeY0LOWjd
yU4mYnB3Iewv2Pw6WHkI5/jDMti6kcM0xb6RxvOkfJPGxRnDoCle5vkhNEDdvdzQKRCYuR1Bfi0p
n2HntSmBKwG4c+4OP/DSBblI+UW5m8/GufsmH9+Xf7zhcVfoUul6lrGvhiJ7SktvSAQdZgK/54eh
21JSUfTA70fqrUwOEImytKeGiIhwRCeaT7NLgjZdWcKXSXwpU5TcMRN6G9ZOF6Db+yf/rvGwv1Wb
oVfDAAe0NQkksLgTjfHFPBmLDLXRqneUNP6QKPntPsTm4q0guMMMcvAMLJopXhHIPUb/tXlB96zb
RS/7MJsdIRCl+mUKd46jBXpyiQkcekbxEL1r1oP0NAT+5DVBEhylUXBrbd4qEDCwIN0NFWVeysKq
DEktmyLysumzkt0ayksvfd+3SQTBRfjOBO2uWQGiGz416gQ5r2slFHHTb7vAmx2cC5CRhiTNAWJ0
z5b0NdEf943Y9urVQnEOsDQDCJdLAIygm2DjO8gnRtBBgH1JQxW0UNx+cvYxRTZxvqBXUd9NbG+U
7CG2PFsXPeRvRriVTVwgL6pUqmkMACZ7L1du7IHy0YN654GeMi+6V0VZmcgVuFCuKtZQqLihQGRX
gFGVVLNiecUAadqOxsmX/eVjy/PHPQ8FHdWA9gIE0Ll4WitLrGPSF/HbonhNCAYr80h3iRnPVhIJ
p2wb9obFfZGQPDLThFVjbCkwsluzO5ZCHsAtfhDw3Pyyh+3mKm+JtUkz6hIY6emnGrNyaE4oznmD
IJf4D19/Q+JObANtvLggWDnpOPhawOq76ocwGNDTx6iy1Lv9jdr28zc47uxqU9NKI+tPaGrqtP2P
ZnnaBxB5And2R6gpTZ3K7InR6+Obc+1YBpLNxgVfrL+PJTKGO7QW9MmqeQbWMl+E8ncre97//e3s
a+UG3KGd6KiSiRmjHtgNMR97dK9CT+RVlltYxRKZw51YEBESvF4ALT+F5z5Qz0aQnE1PIW70gPfA
IwZxi/cUGvHtAclxqLzJfJNzMw92nS+ANNsveTQ5Zvqwv4Sbh3UFwK3gYmhZjpdthPI4+mpMSurP
UuwZ9ijkRNpyPEsGMaROLEwo8Y/OlKrURNWUZQ0uJHYPiydfZX7oQZuq8RZ0W4zXwyX2TtzzwwIO
H/zWyFxASpZ4SK0WyCj5MLJYNXXijwu+ftllRU6WsNFNBMhFpxFFjJIwQPl2fKWn1SKne5E+sZ7S
6ZiIuou2/HJtH/v/VTDMwoj0JVtZ9oYb3/Ta/b6PMB/YWz8uJpEs6rqEJniyM+jHsh8/WqBVaMqH
eCxvSBs66aIIgpTIIi5IxaBlCzsKi7L4WzdiWOdx36Itr1+vGBeYjEilepTi90vlKZbvqPq9rgQ9
KSITuINF6GLoGvOBIfSH6SSLvpA2Ow/XNnDRiITjIpsxACZUn9mQbHRGcza62MSMIZtxdoXFv0NH
RqZ12gIsRtMP5YGLZPSjE1OaTP3kZhJpsQi2h3+SlpWYNkqNb5hw+US1j2nZOYP420ywQzYXFtp+
mCoCERY0U1qHFhSiWEKf+Hi8NcGlbwXSSdiRJzKMCwzpAkq7bMA6Jr30CKLfWEqfZKHirsgw9v+r
eCCHed+0Iwwzr2YUW+TOSUHvCS6pz+Ezk9ydLkRVTEFst5ndK0QNEzoxZDQRYeWnZjmk8/0sQ5QW
OXNjft4/uiLjuNBgaGkUFRiw93Kl9KssO+rKJJjX3HzXX7s7Fx7kidhhygLqGAxPGshRw9LNv8RP
gzedqvvESw/dWfiys/m5u0blIobVGNpcjmwR79tL2cfd+EInB03LmEycHnI/vA5FTOqixeRiCLXk
ZGwbLOaYPi7951FEOr7v7ygz/+4XEX67nWN4YqFJF8gw3FHVMacl+/s+sZmkvy0dull+xzEpmLBM
tmFl7ibXJJgvlCGYQYdQQ5Atv7UwRfLwHkgIHVoyiOx0SGj/DokxekmyWPRgBLoE3wWhAdXnn5yo
/VWqO6I3520jV4hcvII+T1raWc68UgtYm+okOeqp85oTY3mcS1dUtd3cvRUgF61mVS5YSxVG99RP
Y0WuQq11QPkt6Kja9MEVCvv/VewoIG4UdiVQavDz2ndFKij1bWYvq9/nYlOX9uqQDtio0nzSxsxN
s+KDQUtPnWcvtXVXqUpv3zdE68aFqEnVByvPYZGi/Ih7N7fuyfyXEFyEGoq+At8njKrsayv5YJFT
Kxq+f1VR+CPtWy0cF4/SZrYWk/lbftmfMNrw3SAOWn388dilmIvVoLVAQULz0S5BpeLsLyFboj1s
LjDlvd0qowX7ZlC81RD7sD6BHcKV5tt9HNGh4mcgK7uRKo3CSHaMjUvlaNX4ODAOITh64094wBcJ
kQucg5+CLMJujKgNwGa+7eUXbfDMXjiyulUewXPVv8HJ5EIFxfS+jcZ2lLfLBc11mBZp5vNg2tfd
VB1pQ53RKo661aFu2wq+WLdzxRU2FzWGiGhNbgObraiJBjHMxtxlJ/aBnLr0bn//BH5icsFDX9qW
TD1WM0abMXHrajmm9KEepr87b7yInm2ZUlkkKNaFT2jQgvTRjTI87JvyH66o24pJVBsq19yZziyq
9kUXs4XTz6wlgjFtK7c/SdltT0QavO2Ib3Dc8ZZo2/d6BThLPqvFWZ/uaSJYNaFJ3DGe2kluYzti
FfwlwDjsRYPymfS5OpVo84hvyenvlpB/poIyZTtbCmzC/gRQxkJjbuOZjuKmToov70EQpZh3/Rml
fi0hX1Udx67UR7aEg/YQS5dqLzpLgj3in6lqdCDmpAXAAtmBn8+mxSNUAdAoUzvpMT/bQhrxbUhL
g+g1WloJ/35UKvE8GhZSQuh5V+PtqKC5VPBpLILg7sekt8eqqhAhRums0toxy5tpCgV7s51Oo1Hq
X0O449QNEuRucqD06DBicai/aEAkRV9YLEIjh+yI5Eq3P8lXkNyRMmgz50mHNFTPEtTYC/sEwVcP
3Tkumu1v0NWLR7n50Ju2EynRTVeJJt+3o+Gbydxxa6TRLKQc+DU5mdmBaIk7hYGuiGp5237/C4cv
BxSQQUGpEjjTgBJaWF2W9Sj4BhOYwpcAdDqaLUR3UC3sNScxLHfQH/U09TIhe99/BKk3a7jLclQL
2kkVoKAphDY+1vJjYwQcxJ5QioiC9wwpQOfnX7+0uftRBjFBa7LCkD0cOmVyyhw2/hAEQvY3/xmZ
3kDYDq6SaqtqMabUAKT1KIpDMYpD2dXosikF6YOIiWM7w34DY+d9BVZ3VQo4gOk6aOFKCfpFl8v0
lGC4rc2u4/rTXxrHxQ8traZ8ThjeIdVd9jAcoettABEN2DgQuNx9PEG44rW3h7FJxpwFkgSyL9kz
mU+6MGkSnSguclTFEBVTBJPSU937ywmsRFcYYAkKMEdfN0FxPxzt475Z24kaCIksyyQmqAQ5R9QJ
ZtqigeVOJ+swoqlP8sPL5do4MInvSBGs4qaFmmHgyY6omOTkYtMSLnlHWqQCen5hqZd1KnrA3XT5
NwCeU9Kus3IAzRLIK73kenrS3elRfRld6i3oIxQ+KgjM0bjP/6Q1Kr0Mgdb2vhTfEOluf3dEv88F
JS0z5NGwQ7BhtMfUPFD9PXfwarW4zbdzOxrxRovtUD4t5jlsbvXsPW/2iAr/brnGbFzFhSJulhja
vKj+1B+M4cNUvWN+Yf37XNwxysJWshK/P6edcWyLPIPGtPIZ3R30YX83NkPAyhIu4pQmkWxpApKa
nYb0gvbnMn3ah2D+/0fEXkFw6UpiLQ0NTWy4cWOdtSO5Mw7IjoR+u50WgXdV1g3FZjwCv2+KMS8a
TVWGg068V9F7z5qgJDy68w8NeVFzMYlIi7frqStMzpnHTKnrqgLmctN77SnzoUFuUE9/IAfF/5F4
Re9QUQVhc8tWmJyDK11GU60FpqRQhyajM7QPoZ0E+7u2nTysYDgfb0wrbmiPOFDlngmhgeagp46C
B5lDk2BMlL3GFKILaTtyr0A5x8+maBzn0GYsQxP6b3JvPmYHAzwaTL5rER1j5tx/eOYKjXP+HhM8
BcmwknV4tYQeJvW9xPgBGQxvfy3ZUu3hcCegivVFil490z4Z0uUiepHbLmitDOEu2bQdpGFUsGyT
26KkpQ0Y3GDvwZVrevNt1nqsqaMIcMpFzigyjbv8aB1XIDHAEnZR0OmNY9eS81eL9wfjztxAedWA
bRr6d5tl8RojEdzg2ycKXNqyDik11Ch+jxxLWi4VVWCEXH5vwshRlk9WLCjWbi2UbWOeUtFsfFfz
X59DSSy7LApwgFRPk35thoLf3zyvawDOmSlarqq6gmrsT2Wmwm/cGVUC0zHOZhCfVcE1vrVmazjO
p+mgSUvXAk7R3XII0tYVyghvHc81BOfVU2akVq0AQu7GiyGhDgmj3LHa5Jy1pSD1FmFxLpCTppdo
XMVeTIM6usziwc3kyyE2BN4s2ib+CzNO1YHaCYzqveIzxVvY60Tft8XtToxZR/SaI3A7/mtzbCTN
VBvApdGhlC6WWZBrC9yAf2qWyVD1aY3f17sk6CXlQ5nNfq113n4QYFvNR9CVK/CflkXXqSC4Yacn
wyhfOzu1CYkF/UDJUfmuzl/20Zjv7qGxRV2ldyOtbdJ1MCq2HiNNPlIk2qZ6g3GxfHrYh9rMWmyb
yKqmMUYsvtKWdjrCgpRDQSrIEtAwRGfbTXNMWVuOATWf/AB9HUG42/aJN0j1d/NCXUawm1MUA7pn
fXkO3xca3n6fS1BCMmeqquP3Q03rArNQ5yMlRef2tBLVwjb8wkRTM6bUMbds6DxPj20VUqtkRuV1
Rdp4Uz1EgUWusgXavCPEwCzlvkLIEGzZRqwAqGnYsq7KuC+40FdBRscsa1LhK70/FeflsnOag+Xl
DjmQ83BiQt2ojx32UUWgXDCMp8QiUgjQhiT36Az0lAG9V3EdOgjEp32srTTsNwu5aJhIRbQ0lgUL
ryCLdOogLzp9wNe7X3hR8I6hljUYP8GoRZIltwMsW/TCU8ZzR57yfnD14Yw+ecHebbj+b1jcN8LS
RwWiCAwbo8/6fE1Mwe8LdomfWUxrFZ3WGmwpW8ORW6jBQDVHBUNtLdiijbj7myHcGcv6DBNcNQyB
SH3pWXo+u0VGAssMvX1fEFnEVnQVC2UKdv2+BVBRKAdFjv2yVx/bUHbwACKIS9uH+de54lOkOTFp
uyhYvE4z3G76TKs70zq1Cp7bFn8eBN/YWzVt05ZlWTWRkamKzpZ4ZdmkqUVYNSHgqJs+2Jj7sbxO
8ab/SRFx80it0dg6r9DyxjLHfJIq71/5cMlX7hg/VQ+ZWVGweCVA426w32zjQtTQQBmkr2BbfNlf
1kHxqBziu9RBa/w7/HBtFheW8MWdpTmeIzylT30kUEFqo1PzHRWw38zh4pGV9AQzzlg8orol5OcS
bFWTgI6QfYdiLIMIjvHW6VpZZXDdPXrVJp2hw6olos8oxbhVbd3Jau3vny2RC/KtNlVU2PIYYZt6
Y7xRFTy3xbVTTkPipH3m19ngx1V3sLvW6RSUM81Sftz/C7bi4dpQ9XevBBPIxDSQK8+KMw+f3q4q
EocQOT5fjE27WM8pehG83HYY3zkTqDFjdEYz8UB6FCU3WwnV2lcMLmBVltJPugo8qT2zukUO2lur
Qxl9dCFF+to/L3otFbkL+//V2aZoFe4kUHajIOtDBmGSP6il4NVo67vhN7O4+KHOpdlrLFqV5LR8
ZcNJ0Zm+NM9z6FMspJiPR2QUF0IKq5rjJsY6KuCbjuqDnFvHUP68738iEC58RKmFzWJRMQrBOtP7
BC5oj8d9kK0rbO3kXPRQarmYJANLt/R4JFKdfHiSoHBq6YL7a9sYTTdVCAmhb467k/WFqhntzMpr
W+qO1Y05Za6VPu4bs31i30B49y5sfVRkXJIpuLCrDOQLomrIf7jaGwSzc+XOyRLWYZwAQr/CQ9er
1JwHwuMyYLQzTMcqFN38opXjnDvpx6GzSoY4TaOjW5aTtmDpjQdR/rftCm+mcU5tQia4y0dsUbmM
j1llnHWCDq9xSgItlLz9nRIZxfl2EdrdbA7A0vviJg5Vl3TVAXsnuKtEDsF5d6jp4ItuADNXN031
kOjvuuGRbEKPVflTfV0p9LYnHcs0pfBIwMY11efOvt1fq20j3kC4eyia4zom7BtAb8yDJRe+PMpP
+xDb2/EGwZ1OKy+rNmXfND3GVBJy0cSyH4n4G9li/5l3vYFwp3MZUjriTb/y7GnIHTmenLpc3FiC
uNgE5ZJGbYgr189mGAkaapjj7gFzZ9ZURjUjDYCrHgIORgKo+1rB6R0Gt9AFtUYRGH9c0bA4NSZ2
q6atQ4dvJtQjWhVSFaMbGYI0XYTFnVhSZH2s28BqtNFRZkjOxWNAmgvyfayFQ+3MzfZWkTuyqqmU
VoabzxvOP3nDQ682nNb/GfaEo7//kau8uQt3dpWZRvoUAY/ejsHoJcfhCjLwmM3VbZDqMObwUHBH
bb1YIY/4BcnXH0vaQHuqAiQEj9XWIS1aKDKkZGioAWn/ifF79+b/8Kz8H7fKGzD36U10eYkM9iEp
Q7caQnsX2SG/GME5Fx9baHKI+icFEYUvTIIDrDdDArimSbzIzByzEpwCEQIXUEJwFYJ6CQhDfras
m0U4Csx+YMcbebb8ig4NRGcAYF7R8yu9jZe59uOMl39kt55o1EUQIPlRlyhM89Rm1z5VDqV5tkFh
JiSVZwdozyQucuApeNSQuODPx3VYOvGpPGHU1C8gdeOEl9WBuBLFwGSLHmV0pIp8f6N5+Dff52NJ
00M8ncJCNfk4jm5HHhLotKTGRZP7GYRUK+MuqwWJu2hVuZASTqbUFCE2MU0+DbNXhpOTith8BDHS
5sKIFmW9mjewS4sfi/hKTr6k9nWIcDn8VS6AnBrbu8oM7RFDuz27QyMJs63FnbK8S7BwtUl4Mfsd
I5lae4lVYCip5UjD4qSWF1nBO5IBRUbNHbVjUJVwK4b6iAFe7Ry8oh14ZdrogO/vWbRamwHiDYSv
IsyaaTeNnNae1Wm+pmhXnSQqA4oguMXKCFnmIclqT1taZ6hv8+qwv1DbYXtlBJeZzfWwgKICCGDE
+GEEr1fFoXvR0EsFEt3HRVDqERnEBVWTTKGFye3ay3PZIZHqpFRwIFmI+SMErQxif8HKh8u+qEo5
TGpPj8bZMZqidJQyI04rLd/16fv+8onAuLQMMsFLY8cwJ0QuJmf+FH5TVN1JhDOfIiD2/yurajoX
JRkBhHFwZ4TCYFIG1LpuROnYdjlntXxcDM3DgkhEBdA8OHINXQvWjK6e+hRyaKye855JPvTw/Tqq
BhdAJ1CH5wpbQgXDMsWFoggy5+0i3AqAiwWJHlPNqBALbIjVtmE8HPSiWEBST1B9c+TS+BKFdupE
w8tMa9mDDJiITHzzjnj7C/hRnREy4VYkIVAYXXVjj9FlE+aBEQmpKUU4XLSwi6nvJ4qlrJ+Xyqkw
PoBKaujZbnGZPLQNKGWZ6LGoIidC5SKIGuVll05AXbpnE3fGcCe9Q6d87SMmFzUSuY2muAeEJqvH
Yukv1FRx9k+yyPH5gRxTK5W2t4Fh3I8eU6hJDtnlglyMDR6LuC+FaFzgWFJ7qRUZaIxXlvX46yWG
MPH2jfES6Zst6JkURF2Tix5LVKj5ouII1Nllb10r0XF/8UQuwAeNMiyUiLnAVHwDFfMUglsr8/Yx
RDZwcSKSEy1SFLY/7clOnxcRV4QgwppcmMBEjJIsCQ4pVGSloEgUr5TM9FSmNDrlWloLlkzkAXzf
U0MpZJIU4PVBdG1gDLc9DoFxkF/97S/PKK84ZmZVHjXs+ij0e6X4lunHMhG+m29+z7yFOV5l7P9I
u7LmuG1m+4tYRQLg9sptZmRJtrVZzgvLS8x93/nr74Fy46EgZpBPqaTyogrPNNDobjS6T8cGSP5A
ZYlTet+/kIdYJ8NrnqeA8/yGriIx7Psbhvd5lVi2DtLd1y5x7k2mtGGBGK9Ondx8mPtrmjmmjAro
HyKkM46geDSOypaqODzaPcN7Bu62zQEEkJlTh/7o844cGZfsvqqfEQVVVNBNZ6wtJKsxVMNp1OG6
ZaVM//bP7G8QseMsa0iVGxwEw1o69Mce+HAn42s3OeshG9CnxTXxXyQodnMwnP/5r20TC2JmrQnx
jgjcxi+eIgxTA5/rYb3ivkl5r509ownOKZ9Tu69ybF6VHkswZaCp09dmP0peBnnkB9moUK50b6PP
M57gqQhBy31Egcfwxq2t90r2a66uUfmAYc2yHZStJFejTUwI4jdNBYcyFLPxylMdRFcqWoAXZ3hW
gyooD9I5eJITRwSnpZoZ6hAMANY26vTQE4YZr3ieGBPJyZbov8hQrlSr0tcGVGROHtMUNLLV42Vf
ItN9wXSsDFS1RglBhsb+OBnUVa32YaapdxnmH2z8WRsE05HpRa2XBIIoR36+moOC4ja3eq5OVTAd
u+W/4gmGA2Q3RTFPkEs3TuSqR8u74s+qr2roCCv9KKCn/yag2LpCrRIV3R0/zL/+CpqsU5q6/B3J
CLJgkGV4JIoh9q6MucXQ2Q/5jCp1lvybIiOO4Bty4fhSwVxUtmWmGuXyVE+1MYEe4KgWX2t6TKbY
o/YvyfLte8zf+kEFa5EM9gLvArj2h6E76KbnTXzjEe8wxWH2ezf23xl4niH5Em+MBmZ3U9toSkQC
v3jpVxkoPtqa7nnp178wv5KDRgWLEWnGoHcmX8/CzwrPOtQBr4dtfiSV0+DfaxaMN+9qfMN9wSSq
geIfimGkr4VcF7SQ5EWMK98au0vh6Soc3Bpc3r19XTmDcGu5WUkak6YKwUDnZZp6GtGDNK5Z67T1
4Of66DfFH10/SCD39f8MKdgtFoetuiSQy6wfeuu+rNzLIu1v1/n7gr0qKkLNmMfAXZ289K8qdLwK
ZWUxMikEK1VFA+m7HgtX6fR6DNF8riaKJTFNElHEd5C0Bs16kUOUDLwY61q5JH0Mq9m5vGD77v73
gonl19ZMhrjnOrC2zzl7XIabCU8REd7ndEPGLfYPiYwzmGCc2pFMyUABphNQEObztR2ZgWnaXlIP
btSoAQZdfy9wkSxH5RCpxeGyrLIVFYwV6KuyflQAn4+3Zvywzs5YvqvS5nxwxSeReVgrsxmxa1CS
jwrtPjDVcC02/Dc9F59CJhKmLYsgyqywp1Rbvod67Jqsk6yYRNFtwUI0uZmzmuK4htrnqfjYy9qX
ZTsimIPCBrthgad1r+/n2DGH9aFO4oOq2pLl2n/H3GyLYBcUu83idMa2kEPvgc8BNyDFPayq32La
Ws55+94xwHdrwcUnD10r13y2sEN16zeq4ZjmNeliyenl6//W2///gWIoFX1twWtrxghsFSBDb3hJ
6WXZ6BrkepalpC/uE3CEvFwb6TlZSuAsBD4vKzES9iZ9X9B8FkawDsmqNUbG895G/bQmXwZpw+Cu
NsOlMgIvQKhY6NfkdRfFPLto3fTXq9d/zB4Z+hio27r1LWcwllW57i7bBpD/oI2DDW0VM7giRHtl
mDs9u0n0Ozv1Lxu1/RB9A8J/xAYkMoiiqx2kik8r2NDWY+bWmIkYQap/8ULJbeQbjdugCRahmtuB
FhkOUvLEayWrm/643s6feRpBPaJ5TzZ2QbZngoWAc5hnZYV0Ez2o5GmkEgo02RYJhsFojWwcdHw/
XI5V5tnp1SIrUJeJIEQL+ZDGY8tzv+lQfphQpLiYsnJgCYSYnx+sqrNfroPERIr+Uyarp5Gskti5
nGexWs38FY9UfzaWHehlemqi8eG/qbLInTWjnaWhPIMd/eqfayQE8N7ujxjxhfpR+fgm2ckRk/K2
ldtdhYEKL5NR+DzR9Wgjh427rVcfFEnkK1tCvoWbY9p34VpUfAkx2+vDEqOYtEq/6r0q8XS7HuF8
PkW2rIn2Vpjz58kFfWjx6KJw0enCK23wLu/VvsYxsBQRDdWcYhIsxCS0RikqXFAs4xNJ7NsIAxov
Q/Bz8dbUnCEEf6D0k6rOGS56BBSxZTAiu9ycMPzneBnmH9TgjMNN3mZnonKYK80CTn7dnsaPvNiD
gIU2dNY/5TNY9yMRcAD8vXCCHoAaJknQ1oENyr26csqTHYCXy22QAV6c8mn18Wh9kLWty5ZS8BFo
vw6nSIGI4U1/yq7qDzylLZ9Utq98Z9kE52B3oW4UKmQLwY85MsVFCZIzrJqnNpLAVLqMgl9Io6XL
whES6fdoTfyr9qh36HLs0JcI5pZD9f0dbJkGyOF+75zgKlAdxhKzAOTYn+rmx5hIXJHsSAl+Ihqj
Jl/Qt+cpde3oReKsskO7/xJwFkHMdqmjOZtqjA3Kr+fnvxdtCKbnvwbiyHI1fEUunGAx22WT0hrn
CHCYe38Fib7oCsZ2kgc7yW/K0jdMiY2VHWUx+xVa44K3FACqB/u+PdFj4Y5O3zo8OSR/A9036b8V
Qkx+mZ2RdBYXr7Nuk+J+nX2llEX4MgzBXHStuVopx2j6b9XqzFXmVMSXWMD9oO4siGAebAxjtJcc
IBpIQqIjPYKiBOx9fCYpf2+XqYVE0algJoZ2UKsqquHmp0cz+8VkE6b21+xlSqfFbFXMaTQmHXqd
trANJWflf2gxp6t5V6emTc4ognuK2wwjNooGcTf7sabPsWxM/H62ZAMg+CV9CmfVtiBGenqZgnwE
scnpP/QHYfCSDvoHy8R47tcuUJsK2tQ8awz2urV3F4LZx42EwGDf+FD4PaLhDqaJLfIYCwf+kgqX
fbxkvfC1uKGHia1DFsxXs8+5BcZ31a1sIIXTU2pdofRlhDRJet3O12b5oQvf89SzgRDOzoj6PWMZ
AdGyuzlzWfd8+XDuHpbN94XDAgqxSgNbFOLG5iarHizZ7+f//xsbvfm+sPU9hrVrSoNdsWFXOqbd
1OGzrgxBTz//N0EE99mV+MfmgvTNQ6l97g1J5LvfUrqRRPCfag2CpdLk/WCR6mrLVZxcr+0DM0+R
/mlsqKMrn6LqdFmoXVPzG5OICRhlyOORLBAqitG2lT2ghsQNx3dwxRvgffn/k0PE9AsY3DN9soCS
2OSBaWAriCfvvwkiWjOtmkraQg3QUOcuVeQwNQYBmqy9aW+4+ytRBKM2D+aUpBo2Se/dMeC1CNr3
yI9uGEr7s9GZfYIeYNuTzffcPUVMIzqnqieotXht4DLdaPSeIbfUkc9J+RG9q5eXbz/y2AAI61cu
ljKooB4Fg3B4WB/AAOOmv8wbPpUNsWgl2a19W7qBE5axnJW6sHRsF7vhHrsEq1f6fQgMhwWYKuvJ
yq921ZxZGkUzumkTkYdRm0mjRQZ2bcI5MqrHNPwU2c7lJZRhCPZh7JUJD5bcPSRfeurFfeykhiTE
/od1Owsi2Aj0olnalOEkFb8GPzlqH2YMle2eq2sVDaqKV0nU4rJMWL3XaleY8QK+AMDV3ZDqQYUW
sjHQsiw7zVFkvccT/d4kKloJdcDjw8B1wmwPWnY0FcmdSyaMoOKD0dvoy+FKYIyOnqAoE9H8LHF3
MhBBsSeqgT2v5wY1wRDotXrKlqd8Gt9TTrhZKm4uNld+XZ9o2MdcDYpfnZU7+rs6enXM2jKQLDcN
MQ3TYj5ooxlIk+ZKxx7DYniO0TKABss88bvw4fLJ4S76jQvfgAkhQjGaQ5P3SDMrpF0WpwC3cwbm
76skV5djq5efhkRt3pVo2oAKccOgTn9Xm+rfU7yoYLxDrR4TQxI17BvWDY5gFvAIqkaWhZW0NUwQ
K4MCzOzjlXKzeO++0oFnjZrgQGNMPENlahusJkCb9A808crxsZaVge7boA2GcI6ooVA7b4BRap71
mVOLr0ckz+rW0XWH95qF7jtm2Rn2BlI4VdFcjPlcwDuR8D7qD6OMZOsfdum8bsKBGjocqLoGQHwy
n/k0QNo52fUUaC6nv6hL97LG71qJjTz875vz27V6O5UDlnBuG08rnX6+qzPZMM19oQx+H+LTkDEC
8DVK2tlmvhoU/YZZwPN00VX6XfdX8OYgHx37stciKZ5wjqNy6cdKIbwB0f7IC7iRQAM3KDoQ+bS8
UbaIfE/emI2NeMIJnkzcK8gMOAutH6CaxGBcWfZi1zJtIMTD20+ZqaaAyG3QGaBZhoZB2DO/7r+H
snrQ3YvMBktw7U3arRWJsVur9aOfQl8vV6dmixf1surWXe07I71cRDbap+dxO9UWpFK6KzP9PDQ3
di9pKt6//G8whIDVxpSQKiOQhqSsc+pZv830+jkZxsfCar9Men+dh+udpbWx0xLVy98zScewNz9A
sFKoVk/HGc+9HubQPAxJ1boD3rPdRNckvliiIy/mcrOaYUy7KWsBFK+fluhhnn9kuepbxpW19JIQ
U6LxL0nlDdTamLmdNFjUqrRRGUdP5Wgc32GZNssm2IzajLSV5oCg+nqMldDRuspfaeNfhtlVdpPX
jIPP3sDEktemaUwNuoQxFs20bXfuHkZ98lj6WJWS+y0/NG9sxAZH0AI7VSqi8c1JS+tYVp07W4pH
tbByq1b7jJYJ5WQxw1HC5HBZwP0E/wZZcFkKVWKbJlz//uBkyby2wQlP6VN6u/rjIfZBbS2Jn3eP
9QZR8GEVGjGXVFFhB+scnMIn2oFicw4uy7WrghsQQT9SDYmxWdXQkz0qDmij3KQhkj3bh7BVHUEM
n3EvGMLJ6It8rqCCSZQkbsbG3glz6z1HCf0d/w8i2sCZaQ0zZoB07XfbciitJAD7Gn4GEDRcN0Ct
qtQMB8kaPc1ADTWIu1orBW+NZEtkSIKOZ3ZYa0kGfpJ4Ubzx01DrxwwbVGaJxNLtK9hZJEGlF2S9
tUyDSKD4c6bKr6unmEgcB/eobw/sGUNQYmPW9WRJwTcZLY0fzk7SBTk9dcXHMVSDPH66rM0yiQRt
7ix9yqYUElk9Uz9hUN0HI13W675GmdBlpH2HuFE4vosb273MmpkrGaDsBjzmw6EA67ZdYz7jv3mh
2JXLAtmpDtYHjYrMe5lOKmJwD5/kv4zs1Nat24wStXs5Im+2agMiSBSZdjKNAzStr9v646jGqUPm
KAWR6zjddQxVnz0FE0xfjO3dbKXWsc/V58urKpNTCAGVorAwypa7Ea0+xO1nGK7j3EkE5XK8kdMG
5xQ1DM1gYis76YY2sYYFJ3nV3BBE353h9avfTZLjtb+gtm0gbqE6bveCNLmlLJjj2QNoKt0G7GpR
kX5o2/lgxb3irMbiJis5lowEBDOBLq/kfvC+ARdCXVPLFUxiHQCO3jEaDIfsMH/mTBjv1s8NmGDi
SQ96G0uBpCp77ls/b3qnJBJ3uHdPNVUVCRcdPoS+IQRPLa1OdTJXXvhY5A6mybi4gfPpPHPwwtUe
yLKMUkThRIQYdZwaJTRF/cyHFXQH5U5RffIR3UB4HVpS+bDDnQPwSkZBZeY+T3TVnsCIZnyv8mM1
flGopJ1fBiEoRkaHIcXcwcrLEFZodkA7MIukElYCGYigEBWrlrqH1/eMJvTy8KM6z46yyJjud5zL
drXEknSDVXNWr1it3vo2dQ5Fszt5ijmh5nTMZenGvRP1Ck2IAFJ1KjqYQjgXw2tRDeFloGbM3JUF
FRr55XyCfK8FOwU8TtKsW4j1xPJQYrZDVFeI/3KNfKrLycnC0O/B7EqV6ZNtyWYi7IRpr+AET62X
cZzFBcx/kXXRx6zPrUODW7jEb+4rxlko/veN25zrZMmIsaKijWIJ17sClaizKbG8Oxaek2mjCozp
MPPiy27XxsbMTPAX6gmmkirIN36qyo/l9O2yjd1dsQ2MsGKjrqltwUlPI2VGPFOdGF3es1wbCGG5
2qxLRpoBIl7A3Vp9XxZyjBTZOdrdlA2KYOdIaClFGQJlbU91d2u0Xi87PbK1EgwbbYtOyWZsSWjM
H6lu31ihjIxMJoVg2KyKRf06Q4qW4t2pfBjt+1zWly/TLMGuDd3YjyPn+Gyj0lGb1rPpo5brV8g0
Xtaty8KgxP31OVHjHGRcJYQplMjtVOpO9mOMYOwyyr6H+73zb/LLFsox86nHtoBr1gQ/ibs81UEc
JG67nkaf163Jim20XaO9gSSvJYs1TUnSAktI7+dndpUdx4DP2uvcKHNsPzxOzxiKqFzVmVMe3tEE
sTEMTBVuPGACnQvVxqrSRneK6heZ06CSXUVlWyeYBaSex7rn5LYxmT06HFTDDux3OdjNKvIfsbGj
ZjuDgYITIUfIx7hqjNcOm/4Yi+mXREMuH1x0B70GIg2SA70FaabPtY3yUOrlXoGXeDTdGvd/PScP
0ilRfB/euL6NdIK1qGajmgcNoAOGxfLMczf664G3RoDfKHNyd31HZc4rzRCMR7WCj0BdoJXj9GFc
7vr0VMwSryRTfMF2aPawdhG3TyaIA6sC5oM5auV29K5dBqeOqeRw78YP50UUUyLxjLF0Vg08tb0j
47dK6TECFH105CYZZGMlJDr/clveqGM8L71dVli+fp4PQ6I/aNofMZVlkmQogulYisZUQR0NtaCq
0ymfUtzeJtkbgQxEsBFEw9hUwiBKEzlt90nLHN2UXc54qHhBv8XEbzOqXd3l2JrlhdqxOWh3xYli
eoniyYhKZCb+hd9yszVKgRxPy3mw+x9zwAvXMTkFnKAOqMuD3Ee+1JVYDMnhfSm52QCubRovSwvh
rD8Wt+e3Jt/+lpxWlw+TzF317jLevoEywUrHQDdqiqU0DE/MNujuoRT2fcTualkL716mB6bhDCBo
nTKHiZnCInlVC27nGoX/DUa1ti99GcsxlQVjMnkE/avtQWmVBHCJ9rUa7zUmMQuy7/O/b7YnJvHY
FJz4tssQ7F1n+uHyfuyfn/Ny8b9vvt/rcVzlCb6fKWqgFrUTJcxZ03dlAza7IvilLlfrAhXP8LLU
ZZ/BuX2sQPij3rMsUAP+PokU7WXBZAsnOKUwIVFmRFA0NSd3aNS5rrtZcnZkEIIXSkcl660IQkV5
fqub1SkyHi8LsfeO8UqbBS+UG2s5NRMgwsyZftXIXMYgSVU/UuQucULJMXTX9yQDzlslEjPl0zxE
KcPCGXnsWI2jg6NSqnaSpRMJmciCaG/VINdSfertT6HmX144iVqLXEztWOYRXt+hb7p2WzOKQTXD
sdYjiQbsBglU1W3K22c1cbKebfUKK1Scnmgo/GL5PtJfyvhDW5RD1h1b2XVmj9yYz3b/G05swFhr
ko1Zi63BsLj6WnUbZNUat0KXAqF+5xFU73WdK2Md2b1FbVCFTMrQlQZrOcVrpx7m5QM171X70GrB
O3ZsgyLY7dqeVNTOAEUpH2jp1Oq3aPqPEIKtDsn6/2OfSv2Hlf2wQNXSmavE7uyvFgNNIjUpGggE
u7MYWV0PFhw47J2LcZFu01hun3nw6RKk3TMExfsbSTA/WT6Moc6Lbgd6ZUz3aSRJPRK+5G/ing2A
YHxgdso1KxFb6Xmpmzdx00a1v5oFvR1QnHaXhmFxXRQZ5lUSZrIrKzTrn9GK/umrqcfQC0eZq4HP
TWS64leWascOiojCzG36BSNt0iQfvs1Z1OeOloFH2FXKsrsH1Vx4j2VVJCd1P7BimGZGCTrrbXGq
WavNqYIhI7A4V+GhQI3RHDn2DPLzxeNxVT05qqRlYXd/NojC/qxdTNqC4DGN1bdR+TWWpQD3ncMG
QNyfaLB6rQMAGUGARb3GLQ7sZ2467OWqB6d6K6Md30+rnjHFaWYsNdH4quIhDeM5wgMK6g7rbdo6
Bkbmvoy7kR0n2b5ZgvXR5r6dYhCYoqwJZTk8ouOvCM1zRV2e8kgCWX2OVETBEhESW/mgQ8T2efT6
Ux70RzSd3Wh+AaxKEhlJlMQSbJLCFm0oaqjl3D6jp6mI35P13OwXx9/Ed81SZowlfPnC8TCDd7VO
iufLlnvX4vHSeE2zVVzpBBGsdelR843HfK2qUd590NsPeUKcxpCcJxmOIMoSz4reL9iX2jiOeepO
SeTlze0wPf03ecSQOJqGkPHihJ4RpwI7wYDWNvKB9l8v4+zGKJt14/JutgbjIpOQdsBhw+NSuRH7
Ycs49ne1awMhOKO+XodqULH7uroWTl2kp66SmSGZGIKZI9acsQGPO55SWcckIkGHG0QnHduzK4qB
+cIoLGSYhynaAVVdUQaP+KCeg9U+sPI9u7H5vnDq8TyghSnl+Z44xTszur2emmJ8j8vegAhHpZ7D
ASNoEMCVqGikaNI16+CyUu3byw2EcEpQjBpNRgo52M3g8yHZsVcf6R+9bwQ15lDIKkZ2d38DJxyW
kiJNpvM5FGH1Ix4cKDFmJ0pE4n7sTRxiMFsHibxFESi8Pijm2pGpqhGHxCdM9ahPPOg1cKlH6tsE
USfvRa+uFy89vpeq2MRAEWrZmobmQzFwiBRtjFI+56j3Zo9hmEjsvVAjo9Ve3irzRlRCbTTlGbqu
E1szRE59NITNaGSpTbdhyX0Ul66i0oPSNgidwuq4psMhsbuTOZWym8zbYEJAFs7XONnqGsZAVo4N
ulsYCsujP2y/yeFmVa8Ihu+xJPXw1tFySJugxVbHrQadDq/3tTeGMCxDQKbDCxXffNRu10M4OJwF
2vZkhLlvj4aAJ1iqhdEmIxbwQtO1DsMh8qfJZT9RAw5q8KF0hi/a6bLqvnFZAqKguaoWKyuYhyEh
6G5KL6/RdYBifVLfX8bhK/XqhLzgQGdMZnJVFU5hrfNnVbM0XYZi7Eq/L4a7wf5ZRrFLMilT+Jsj
/wKGCcGobFINU3zpHjBIq6wpwNTD4GMAISgUl09dMHicxEc//WwlJk2GJ1g00ibz1IbAK8PRq/vZ
003jGIVUAvPGwQhiCWs4xWqH8w+YqvzV6jUIXh8ub5JMDq4sG39PCk2vTFaZbpEfy/BDXFy14fG/
QQgnKqrCLLEMyECSDDmJu7DoDqYiAZEtlHCMamKACa+EHI0e1OpDImvA3/s+2iypjbG1aB8mgpNk
baaRnM6mm8yFE5fJv6As2DuX8CPIcvGyA0vsWJ8InnZSNuBcnlavc8oMZr1yFZc5lu1wRxm6bYCy
qP+Z3w9SbXGFpeuLUM0WA7jlfF/qN7N9n+WSEs7d1dMMjVGqgflTrKaY53y0rHo13Ti56/M/lfDu
sorJvs//vtHiJm3sKu5VE23+D2b/bfqfR9fwJdJsnTeKYoKM+EBgYHxJPKNc082zP3qiOmrvNt3/
muIUMIRYr5ga0vV4nXAz+zYZPDM5hat3eZn2DvtWDEGJLaWrs0wDRGOAJDp2FBa6uYxYb9ejWQzh
iamiewpkFa83o0bXtVqBSd81EOxxEn0+6GwIOPXGv5mutivUGU58o2R6W89NDt0a7E8lxZNB4bDh
PXtj4DKpIjYwQdT7WiR7iJJw1FLTnSeSEq8nYTI6SpIjx5HFVia5Hu9KZGqaZmHYAGHi9XudpoIN
Uw5tVvWgYNEtSfIrLZXd8vdhGMjPLVPHVgn71OR5VndVYbq0eU4KxyzA10Qk/msfAx0b+L5lI1B9
vXD9irLOsE+wcNahTIJyPQ2yfo7dsw/SvL8hBPM1DosSj1YGz0+Sj1kdflUaGZPAblBobTCEpWr1
rgU/PsTo/MXnA1wMnes0ovzi43BcZMULklUTxwCQ3p4x+gJwMblO69PcgXJKz913GIOzTCLdWdWy
esSwVxNFM5M7avWHyM6cAWnByzC722Nh6BKKy8H8IkaBKuZ/NrSAMof1D8ITqqjRuYyw6zc3CGII
k9dLqTEgxMidz7aB+WItmpSrD9Uw+5ehdjdmAyWoM+isUjPB0E+X5YkzZccVZC/II18G2TeglkVA
bG6qjBLBm5XNMClaFkGg68GnAUWZsLd8zK7NA3+UTHon+XIZcX+PzoBc7I37tNWoTAq8S+LOcyjH
n5r9dPn7fFnEmwBSCL8FEnYoaZM0Ki18v5sGpNtvcvpoV1+0AteqWaIMb5+juBvdYAlbVDerbSMY
BNbVX6kG+5aCw5M6eHGfMeaQl13PGO8je9rdvatugQU7lKb9XJIGwIwnvpnfIHSrTWcYHHr4q921
O9KHywu7D2oj/6SaGryTGDOWYB+P1lQxXHZQnxJQ8gbNgZwy1MW2TnrLi+/0r0QSbO0eAnAgquhK
0BAOC9oSIZWmgwYCJxojz4qVulHim5PknWfvUNsqAT0mmAZgpYRQJYlXg1QmPC7+E92PaI54mntQ
a3fgH3bXEP5KspK8GlLUURtxPXqiLZO8GbOoxQvraY0LBMX4BPOqaKLuzx5PqU9V14T9F1zSzchp
dI35ujlav1BEnT9UGsqHT5d/yK7gmk0wlYQyXGcFwYcefPLZCK/cpF9a82tSB+X80bb/505pHBPs
3m8YwcYsQ1Ym1IDRTMhDpzUOXZ8vy7F35rcAgpZk1mBkTQI51LZ3tDB2dOtQ5auDFUT9WHAZbNdB
b9EEC6PXSJROA9ByzDbt3Oqxrn2UjGB0FwgcVq94h8HcwglGpl3YOg0Z4KLcL8pHjTQSddyzyLhr
6BTUIAYeIwUtmDH9Lif9aLq4j4LyiX4xrdy/vGbcHr1R+A2EoAF2u6pzMfBrX6X9UFZQ0vZmYDTT
aWq7Y2E1TyNu1BKxZJiCUrSZuU66AbGqVEftCCN+SQ1/0Yzv5li7Yz4F7SxjiJQtpaAahl0sc7gC
c1oPdpG7FqaIXV5JGYKgDeYKI9gyIGRd7lRtg77Ow2WEXTu/1QfBueRxEtPQBAS7ma6MK55lVlqX
PCxBfauC5ruTz4Dke3FJP4SYt8xHvPKHgOx66mAksrNMASNHiWBckd+gUAOfYirTmPhOF+cqbdQC
A2HL596rHwZU+pWmQ+5jOK/4yn6YJTe5fUuBEAFJe7gVS3yyIXVUL+iHgKW41gLqRVfM0w+h04Kj
S06Nu6sZGzAC6TeBVWnr+jCsAGsH38ZAFyaRZnePNt8XzERqDb3Z9bDis/0tyr7PemDLGmFkIvC/
b0RosHPZPADCSk8pe07MzxIN4GvwVgPOGyLYhC4qlLxIAEDtK3JlBmlgeQQNgL+W4N/Mcds/Ssww
MRQPrGmILV4LxLI8Q9MtLlfV4lT5S70Af7wfNG/+bB54yGTcSrP8/KHijZAbUOH8rqba1Ir5coHU
UI3OH8CWr0OAts2jJqv+lEoonFw4lMoaKcB6j7dF5N68Yt4oL9bt71Jf8ditjNJ+Vw/P4okFGGYz
F5HBEVPruz0+hRYeEu1I4jx2NXEDIjwGWWqoJ0aKw1SAMXC8r2WOQiaEcFjHDAY2LfjlLgudDg+u
teIXVFK3vRvebYQQTuxQ9DTqZ6wUnosX+073O8VrdEnwvG/kNijCoUUBzrQmXN3GgAa8HkZbvFFH
PBQ6VZBj1q7EjO9KpZuqZqGoSjMsAc9cSVjEcwsfqyJTd5gjvTos+qo2rlkwRn3dZt39e+zGBlOw
G31ZLyFT8HAWn5I77Xr9YHYO0f6iur+JD6R1LwNyu/DmCG/whDgCo2Fz3VbwbKZX3YEo2gnloh7r
a39gmjdUslaPXW3Htc7AFYKALExQlNkgLaYyGkhr9tdJ+ZhPMru7DwBuDpTIoLlczP+gniHKZgs5
8+kzBloaV5ziqjed+Fd2/dcEze6D/vPyEnIr92YJcU3lTaLwG+Jt1Yz7pcEBhloOyD7rTfNnbC9f
1MoIKv0p7OyTNS2SXduVcgMpGF60ihE1HACZqTf6fMdk17Vdrdh8X7C1ORJnaETD92uQDCOb6pB1
chL747J8QMWOxALuWqgzmDgTYyVjb8Q5wJqajBgupIT66upjvRxzpEElmyUDE8ytPrTU7hMoYNao
z6MxO3a+qs5aSgckck2+oBXiiAzkEvJU7SAVOaB5EF18PHNSfmAv8xGVk2waqEQjxBEZoZJ1Kc+8
oR3SVYfPevLjspLvG9/NLvEfsImYas3oCboXuDwDksVlwL6qn3p/9ckxPxTfL6PJpBGsIAtjY8JT
Ii6Kta17lT33nGe/9S6jyHRBsH3tqLA0V4DSLrck/jEQGDyZz5JJIsRlLU2maY2AUeYop8EcHnBp
dxPaCtInXsYJMo+bSLJ4u5lW2L+/DZIhWIey6RYbbh+RUtDk4GLsDog9H8g9LxtAYaVr/ry8jrvZ
SVw6UKKggvzYEHNnNrPwkqDbeNrRnfI6RL1HBfLHT/Sme57BqxtfyQpH93fuDCjsnKWDpyTmymhZ
t0MKJhb9py1rpNnfuTOGsHM0WQa6VMAw9TtiX1WyEnnZ94Vd6pt6tOiM76fKVcme6SB5nf4HNTgL
IBjx2mqmIiwAUD9Ht8lR/4ALga88It/u1lfyeZ8SecSOibgYq8V6MXjpKcy/5bJ0+1tGap7cO2uZ
OKSC0BTed4Q89H58ju4Up/Crgw0uZa9DZ1PpM0wEulekjNSydRRnVQwsW5aVK0LxC+99qqs4zWfr
pN8s7XH22bW8E1yi3WKydGZT3/cJKqeM9ntN/Ir+TOxAcmT3Pfxv5aB8NzfmvBgqDOFbcGTLZ/N+
RPPr4OC/K3qYuYXSfU13au0w+ukxC/7nYYLCRgrWHUPC4gUDaREERs8mQXsV+TD1f0oElKmjYCLY
hHZBTJ7hGRFs2hOXK/9ifzNvJljB+ArxjPlwGVK2bYLBYLWuNnkFxKX/ZmWH3P6i/kebQQWbYcZj
X6olVDHs9KtYbQOWy0JLbhXexi1nxRCsRtLGZlgwSJGZoHDT3I7cJpOLTHc7PM5GEIHt+/KySTaK
8SeMjSaOvbXaEAnhX3LTZleGLJbla3JBIDE1VvY9Pm7g+1S7Lg0/z0pXM72oPIa9X7ynoGpjoxh5
Lcxip/3Ygo7WbazlS6PPt5Eio6aQrZdwhWrnqFjyBjqgYtxIecyof3k/ZPaO8R+w2RC8AGSqsQBA
w7Mm55NSHHS6ncjPeXGb0/ARMzgl1oifxUtbJBiEpDdavmgIxIzQiaPrRKGOrR4NWZpCKppgFLI5
G/UB1TCovA1vOG9V7Bl4hO5fOpOmo8zQybZKsAi1ktdxzcNYs72p2yBeD5e3SmJxmGAOrEyf+2yF
OGTyzPGpin2iPb4HAiTbGGahGbb4YlkZSQ7WcobToy9O/zNlN3UniVf3d/8MIehbV5cqnj8BMc/k
mEZgXLTvmk69on9eFkWGI2iZGdK4R88c4qE2vQ2T1u1y7UtvgiQNrXOXofY3/iySqGfE+D/SrqtH
bpzZ/iIByuFVsbsnJ4/tF8HroJyzfv09HH/Xo6Hbqt0x9mGBHayqiywWixXOEVRrZWmOEeiRymcp
eldHAB50vzaGsy3LWiathV9DPxqGteIjcgxsMG29UK772Imz0890BxV5/z70/3J5v8rlbK4Ol9LI
NKzilB7VFg3kZWor04OlXuVgb8rli2G+qboD41L4uzXlLqawFLMsAV4/sEVRZFMeNPXTvoDzN9//
NEMyh7uIKkWPwtLCiqrBetkE+lELUGi9oKpe5w/tqxguAzHIYVsC0R6Bib7YEcgZwN9CYnXs2jp0
4e6hUpBmA5jJeEArX6X4i9jGbjhfxMmH/SXbtXOI4e6ixbS0EIkupL7Mp2Z8KNp3ObjXteJcg1kU
aE4u8X0ttKfptOp2ST2TqJXivEIm95muY+bWiTAjFPfAkKu8VDrKUk7EOecLGP9/YrFYnFNoehHA
mxOT9CG7Nm5YC5TgdT4wb3728+eO9ri/PZSpcT6iqa1QMAD45khSZA/KnQSqUWkgcv+UEM4hVEsj
mHoIIdXwNHS+ClZ6ynP/Ifn0agfc2VfnxZJDVAZQKFbvWH4hLFEmVnN0PpXgBC+1v/HfKABwriAz
knzRImyVtuAeCvNA6qj+dLb2v8c8v1TigYHaVjdbEBojhbGA236uRTSrCPeTmAVy3t7Ocv532/Sy
xJuoTgZEkLqiwdkxpP4iXtGlJrbemFK9EJRanEcQojJSVuZ4wOEdtMXHiTm58booRmC6Uj2ShPt5
OXFbncY8ESLM6TilHNtLfp+b7v4BIq6El8TXRkCuKpXSMOeQH5PDzyuB0USRzLbM5+8ZA+caZL1B
HjKDHLF2woABzanHdAF9BfAn/I6Yg6ZOE9++PFuDbKYS9kgMih/tsXhB6+wscHqh//e/k0huAwZW
THv7nBB7S5CFArpVwvhy2Wnf9zeJMjnOOTQjAA5LFmzpg+ygw9jPJOW4IhvUjOOnskyf9sWdz3Za
GGdBowXAR/mxiXSuIlWeEdWP/uLpTnmbeSmIgRMnb22G5qSgO2s0PELqWS03UvkbXeyiBc0yrDAY
Bsh9oadgwuigdGgvyoNQO+k16wqztP8OUsP2byOYO9G9lZiyLkJwBzi7tXCm1rSHkeinPnuJbIRw
F31ZSkMJcDsEzOmhqtFydJImYgUpEezvm7Pc43fLBQuYm1aBAjeWPrmDRgzOn39hbhThTnLYTiaS
72ybKjv7EAaqV6BwjCqTVxzBsHNheibZo8t24DfvsZHJTGejGRbOtEx2ABpvdJvr0k1RG9fd2mN4
T/I/2nHfFClL5A70kCZgtFiholxEdhJHdqml6KPx8vgRg5HETUztGne4M5B0IEsJ3bQ5BaTYVS7V
l1VOVI3P3iOvC8jjMFVrD2YBtoB9/diad3r3l9/nQn5AnU8RawgGIvexlu9klUj1sxXfMQAegilb
0fcasfCoNo/j+qEOXaXzu+mYoo2uaogdOX99bFaLcwh1kTU5JhOZ/wPhA8Cex0N0OTsMahxTI8G+
sVEHyuA8g9z0U/KSHmxdyWdtP7FruqGf20KAqfAjlYo6e+NvlOO8RJoJSz7lUG4R61NR/1N1n8ch
8ZXW9HBvHoW5Ppi6QTwNiBNlcE4DWAtDoTOnIdetG0/fZf1JW4JWeJ4poCHiOPFtYvJs1anM1KvK
W8EKoum5tQj7YD92zxg591CNYalP7HpUjGOm+EnU27Ny0joKk4lShfMMzSrPgs7kFMpdMl7lzW1B
RkqEDL4DbG7TaZhLyLBKu1hsFe0kq81w23HbYxZB9is/cYcDBVBK+CMeiGfoB7OQWGFamC7a/Ep7
V97w1chNLpYYxWwWWpixU4K/08Srvc/iUwqGbOLsUnpwnsLq+rgQmKfoPMkv3QZtsOt9/tLAnoHm
HSWnT/sSCdvjO7bitEhKlbUXpfHTECEQjO3MPIg14ZQos2B/31y4smDUFcDp2Sm6WBR/zB4W9bCv
CeGHTM4lzFmvVi27ZFO0/mcny5v8+CC+L0O9sQTmmTaaiGHfCH0LMRj7qqtTVhNqUCvFOYM816p8
WvD9dZhsqQny7CFav+0vFSWDcwQWMjZtDzARJ8k7ezYHu4sG26TuWOra4zkVIjOUI4tdssJh9ZPD
ykj/DsVRAzhtRILTEoZscRFDv5oWsMBRg+mUAlOmVyAXd6Xx0hgf37N26G9EZl8BPAi3dno3qV3W
YXa6K72pFx0L1131tC/jdy/AEBuBLiCZQK4y+XL2UIl9MbEx+an4IcZPGVUQOxMivBXAfsDGiNdB
Q55LRM+fcEAZW/JrvwrqQ+cLn0WfkbqQOXDmH99ecW8Fcue/i6NwjntoFE3uT5g0kEgv9nxiL2i6
Xv67MTBxeGsaJhLrv7GKL8LQp2GisIxxdbD66Qiwhdxu+9yJdKrJ9vfD9FYWdzUMiRpLMVhXnUZs
Oi9f5gtQVigXRd1Y7r5ZnKkkvBXF3Q4t5hWEaISo+AiUWvRylAfwhdiiLeBm2JdFrSBnIXI91CIm
P1DUDpPSlsbREbvhusnLi7L/ui/q91jurVacbQCHcAYMGLTKZLwz5TgHL5Rw0uYaA2LS4Omr9Z8R
2jFkguIcTrApw0h07gwDulyWSpblnaTHuvGU6us8Eg+Ms+v3KoJ/IBWJYpUzgCScDEnyGniEhoV8
nvkUU4/082d5I4lzfFJYVo05QBn1M/B1DD8DMFJyCTLcR81JPeMTybpw9ixvBHIGn45qqQmsxMCa
ymt/PpQXJvCJfCvIvemgl4TVnz1fG3Gc0etg/xk11ISdUB2OQDR20AxzWc6Dt2+FZ26rN0bBP5uM
JDbkSoWc5U6tneRaRZLPdHsQ1kIvwRUe9+WxA/SbR9yoxVl9AyaeMmEREUuuJMNVKH/YF/CSlNyT
wEx04+TTcKoMhb3R9c9VDEwpA05enmzN80pbcZLEBuUCLCTC0Ni+ZGrHuBBpKsW5SViNq5cvxeEq
sYKCAmI509r2dre4MCktF3AslLD65cSos1nDRYrhFvlGclq7dSK/DUrnXU5xs2ec31CteZGKDIpJ
cvso6x/FRrmQ5sbTKGjE35lN3noo/hm1FGVTjgnUE0GRkduja30U7NwN0USn3GlAzrrJ0Rado5Lz
IXX2d48wTP4ppadyGKWs6KaF6eimptwAF51EdGOndsc4+QfViudUMhZQMAIsLDKzCc5aqfq3wHlH
i+/74o/XneOhVBI91pqwhTirR1Nx4aUP6u2aHFFGdNggjNARTotaRPb3zdkTpmUFwy0WsY+DDM2P
xXF/kyivz8NpVMKqKjXiH4xQ2ENrA8HNS8AgFsdO/qM6siJIQxVBiCuNf2B1WmHJygKR6pVmz1+L
a4Z2q7vK1Vw7vWcCmmo5oE3seV/Ts9HBZuc4ZwLcs6w32EUqa83nrrxKlfGmtDp0O1WVrXYxwaxC
+C6T8ytDrORNO0Jclj03oPxaBEdOidiAMg7OjeRV1MsCMByctf/Ygfwpkp/214wQwD+8TGnoVIEZ
h2Ucyva+1P7zuClzvpoKIA8GhaZwe5J3kSxGKSK2VPMa4T7qD0NIWNv5bX8Vwe3DugKdekxl+AeQ
hSb1PZtq7VAnj79mrbe/Wmy5f3dFr6K47RBr1QqnCaJGPzoUnnlsPZYppW7FM1WwN6vGt20mXR4t
owk52oPwIDu6oxxCN0QFwNEA6FIH/WRHmDXYV+4PUcAv7fhmzqldW9B3Qqp8t2CqpvBCsP8FDIL1
+MLcsjqyKx6AxiR8++/NfG8V5gJFpTEKqQ0huhifGhCOlTlhh3+IAl6V42LDKV7QcsCUm2+0G/1U
eAx0NfleqXZ0NfgsFGgeysyjFPtDrPgql3PvfSVOVtxBbpzYsoahOcyrX4ffls5jl7J1Swk875Ve
5bG/b66TPOlBSsFMtGo/jOpnc7kGrDXx4qNkcOFiHEfrUKyQkciBZQyOGl6JK5XqpoRwniMt0Is9
APrQSftDHV403XEeidLR+Wvqda04zzEOUbP2QCBzNGu6EDPZQ6gF3irtGtw+3v7horThPEcR5V3d
5DjA7YRZtU6zc1DNAYLe3Rdz3p0z4F20XcugoXi7++lkKTPA9OALc8DuPmkkdcf5YOxVALf1AmDs
i1TAkvWoGDX3OXidviZH5U5FFC08Uo6QUoezgbHOxVFmyRmzFWN7EtRHcdIIY/5DAP2qEm8FujKt
YsJO6GX1RfPbm9wfL9RbzTMCwAsA5CECe3HtlFf/nbPqJXR/lcwZRRoDQzsGBBrCpN5N7nWH1T8S
p6jQLQKEXXI25HxWCJnC/5kH33qVJ7k4dwwwUjWvZ/k+Gg+p4Y4gQ0w9UwnC9bb4GnXEtXLe8l9l
ckkHRY26UBugZCEKgY45Qymcb8ySqmUTpvLihzd+r02qeJhViMmLzgVKpdfM6/GvDtdLoL0RIejG
UBoRrFEWxs/ZqD7loP/4OxFMy42IEkOtutXj8RFKn0L5q6QSrSDnY6XXzeD8g7bKlYBOcKySGdpL
ioGA5aJL2pOm+dP4Y18XauM5V1EULcbFKywXuFdD4CojfE2pCvZ5D/6qD+cgNH3qU3GBjEYXHqX0
o6C3x7i/nKi2DEoX3kcssjHnzBEpY5DNJ6u/l/4zjcJbZyBxzmCpK3MBtDdct3Qa1lMuNAAM/rK/
JWfaZFmc9Wu9ZK73Mu0SQVjZzS0Gys3ql7dTkHjy7XhSLZuho0c3CnFo/vD8fBXJnX8rG0XLZKem
82Z0NKQ+yJ5R4AUnvAnA+9xpqDNE2MQLHdDmDAFPb8wkvEQcLevcNvyitsqpEd1q+L6/mGflyLhk
JWChArqWiyjXWGqjEXy5gFz/NkRX4RQ0ampL8eHvxHAuwRBSJVciiDF6C32YQWeoThIe9fg/97DC
NEAqJKILH+kGvnshXJM+FAoBQV166CU7FQODSuWc9dGK/gJQBoJxlfM+QrGqwBpOTGcpg6W9if8z
PS07QgomooEbbQEBg9uRJUmMtq4zE5jLl1Z6lzSP2vxxfzfOX6EbGdx2yJmujKDkM9nMuXqqgT0U
Po4t3mUM7F+hmhXO2thGGrdikaE0bT1BWt3eNel1Uj1amWv2FE4OqRX7HZszI2HOaQ4VyFGD6PCY
u1mgYJL5Wj5QZAlnHelGIc5hl4NmgkMYgkLxJIi2sVzFmru/RZQIzlcvaW7GZgIRSvUpEQ5z/WHs
ibNy3qlt1OCcdakUZpYzGd2pdxXfghkAMrQ8WAEDC/0XTcznj84v0+YdtxzpQi+bEDgPdvwoetPV
T5js0ckNN/3yAlpItZufNT5kbuDfLAXFZc5zV4k1hFoVmw5gEu2lv1yqyVVVp6Vq2OdXcyOIe/2b
pSINuhGZDi6mGnNWKbieJYyQfWVjVm2QO8q3fRM5/ypXgWGjaIAkRYX+rb2rTZJJjQLVMPFwlxyk
Q+YMiq18ZmhegEZRCZN8wfr/LXH0Ko/nQwmxkKrZwvO1uXihjB/bZjnqPUjv0cDVt542aJ6QmXaV
oplnLd2xRgofD+tY6k6LfFlWlmOlSIvMwNVLUh1fUf8R6/qLqc9u31KJoLMHaPNjuX2X4UdBXYAf
q5vXmeZaw1My+vsbQIngdrzpFKNSpBRn1LzJ65tM+pD1ROBBieAug2kY5DnTscUVOmmH/Iui+SrV
q0TZkcaO7cZvxkqc5dMEPeS70WUnEmXAE3J0L7D1VDn1/Hn8ZbQa03gjLO/CqlgNaDSOqhdqz4nS
2XlpOfFAtf9RktjfN5JqHEctbiBJmi4A2yJkBVo2P0hm8Z634cbSuNsAjbtTJ4Lqw8naf9LITZcS
HBbBvqmd9ZwbGdx1ADokY1l66NKr99N0EKanv/s+50rmaZl6bcb3lVy01eLTGhFnhf3AHd/BQzgJ
ZVF2VgQbW8RPg3AQwefR1bdilqIKdhcR8Q2x8/z8RT4IQlxF0EZMD0pzU1lXqn4/qcSeEGeTx28a
jFFUlhX7PkuXqRGEgAqVQjKoYSd8b+E4D4DOK4wu6ZCCZp70qHx8AeAIAL8hBsA1DMJr8q3D3Nae
RM4diICmNcYJq7d+LTHUlJxGG9DrI2rorSO4lJ8mLFvn/IE4TGNSC0yacKpxRccNMXBxVgDzN4qK
SRzR5Ew7z6dq6gY8Peb5OR2+GdPjO47O6/f54tM6a5FZMlCPXv4+jl/nd2UHNt/nLjJrylD5X/F9
SYodYUHCdb0brQdDobikiIWyuOusWDtjUthCJeIxHVNbpN6aZw/MRhPOlMHo0WV1AwGAIfdBkuX0
wvLNCDtiQ87fZxs5TNGN4w9Bot4JLeRkrc8Kxak/2sMU9F58aIPumeITodaNs+ApBuBfpUFcWnQ3
1VQey/XLvomdz3ggxtMtFR2YaMp5q1GWpzn6MBBbouEOcTNLWFuO8IGV82W7eAi9gihHni/ebSRy
F45qxaIWMYlADcg+xKMtAqBuPgyfuq/W5/UHVtIpHarkztT4zfNshHJH1TDnSq2Z3x7mxAfFoBJe
LsgjL/mTIhDOm1pS/kJCqdWEV4CCoGyOwWthd3bjRB4w28Gk5qq+eBC+UaMj5w/Ar23k7yW1sEwE
jMhODMX3HIUaONVs+bpvK+et8VUGd4q7CpnXeYWMMP4u9x+VmnCn5ysNr5vE4wh24GAUwhoLN/r1
pfmD8T+GLkgmlKveG8D8KNsxeqyGEzD/nvdVo4xS5w62asI2UvbgwaSFHsg4BzIOt+kaV8WAZJzu
Z371TN2H1KZxx7sqewOsk1jQBQxo9QD2qNaXkve1KG+WlYtWZzNaksKCbubnBQSMiML7A2w/tK97
3LrvisI30jiHMmZKvhgrpGXFj/CDVV5bV2Ls7W8XZYmcC4lEc0b3MQylFzBpm3xWUyKmpARw7kLv
5DFpWwiYddxWcmInPeEGib3nu1pzeRnTkDmksE38aI1cXSuuuv6wv1DnUwevu2FwV/wMVso+F6FI
eimjvU/C4EDiJJcM9IGFXFT6ipTH+Qi5k/NmViEvi3+mKnz0Sfa2dRU9xgeGB0/hZJ8NyDcKcje/
ho7W0gSVN3jqFhfzCgV6ncc2s0tqeu0Pd/8v98d3tdbdJCyyBNVGX9dsBuAkeOFBWZz1hcaUuvvP
GAgSL5IIjjxU4EWZs/FRtqakSgXYePiPZWgXo1bZiUhxSVFSOEOXrTVTjT7EvYgBeTG7bfLR7t6R
arDA6ftSBwBHOZ/XFutoVs3QgFGMGEyuHkXLD2vd3jf1c5pshXBeTm7QZD8hS+eEMyDAwe+o9nBu
GQX7QInh3Bvqm2Gigi7JUdT8k56p7iBgGC+ZpP/ugd6sGbf94C1UegkUj07ZHprpAESy/eU64+He
fJ/beOTo59HssSdL+yQNl2FL+LdzKfOtAD6lZ5SWVAolFNDQc1vfDkEWgG/r1DriBdUGcS7ieiOL
83JVopRNOEHWcFLv1o8MpKUIptu2tfsfP2k+SdKLM37njUjO0ZmN0akqGhTQEr4s8AalH7qzYTdf
dUxmFqAhQEexYxwppmFi23gMcwukbEbVQmwPq1ukS0EmQIPZvnOB8hu92A/YvHAA7VXioabj5jPX
1BdmtXOnRgDbsKCgBUySqpsqVSN/7cfZGeuJ6Bk9d3+8Ec+O30Z83FrCGObQrwEl9Qt8sOB8rWOn
OLK+PmDVUH1vbJ/29OXcBiaEu7xJIbD9un5l81Qx4DTUxp290qPxSEhL5dyHWIelmZs4dsWPpHDR
Z3dijb/icfIxo1w8im4bUJhf5JpyriQes0oD0yp74jHMkAbAgwawn15iAPSHr9SSEi5S41xLvxhd
XDHXgg5xRqaujDYL5QWvjWwRNVq0C43X4qH5O4/GP7u0ApUarWFLK99Z6xc1fdz3mNQ68m8sEEgy
OF4ISC/bS5a9MlGoH9zuMnpJX1HTA+cCju1Z4LOA2ZBresdcTCVHx3ou/VmsRDubDX9exitFW+9a
CY+GZEjtJFRrO+qn1DaHlbiJyN/BhVixGFYZyM3hc9DTFjuJF7vSvRLEqOMZRyo9QPgf/iFWTxM6
hyYIE09Y4jvDM2/QDX9B+VFSKc7RpLFWlGoBOeaTMMB/s4OfOSFGNm+xnfQhJA6FzvkZKSsNoM1i
M7WH7sPqxs56IWCy3x386ii6mTs96/frw77FEpeFzjmb1Vxf+ENNB9ByuXIzU/0E7P/f8Z081vuU
aFmiRxZOnIIBAuVCHlI/V6+lorbbmognqPXjnIrWjOq4MicWVReWcjDSZxq0nIUJO/rwbzI5TkCA
ouHuU4PqumDQIgxRCXkwsIER6hBbw7/L6jlRxKSCOSidG6WXZNM/5ax4WBZR7UEAxdYrYwkNxm8W
9i4eYp+1U+lVsR06VF8Bu0b2Vo9zE+Film3dQCUL7TGiGfsN2G/L5iEaLvLkUjCpjkbqCPMPMkNI
wHPVQcWfrNjsbVseFn9xW4dGmCfsz+D8RT9V5tqosI0qfM7BHryg1z//+FfnlYdimTWzKscICsll
YEAVqkuP8K18C1M9CeC80/H90WfP1/Ew+UJA+zpqqbh4oxiLWS5KiKnmm7Fw0uRxSdz9laJeFwbn
DlRBSpWZxYnJAr6x2hfuxU8rkq1IrtJQlueyg9ubmJ8hrC2j0iOdOW+8ZZJDWaIPWVCQ9q8eU7t2
hgvpVusdmarQEW8MvsEEVcAuTweI7WLdXqvZjtjrvGazWsTjmVpPfohw0Msy70Xs2U8Ov/XQn/7t
PDwVA/MThFNfGFKz4NoIG+Ek6OI/WpeiX6/xkqw99abmh4rpx2Dn7i3L0dbCjtD+obXfrEz/u5CR
h2xJRlNtgReJYMN6kLLGlinGH8pH8cOFrRTljca2cDmxetF8GO3xZAQMuMOi2SKIk8fPFWpJPqVA
I2QX2OKBncmXDvVFD5IDpLDZbFJ30acuFadSQrkoI+rWvgWJN5ohFt1ZMldPRydSn/YPPCWE8ymW
JkgFGDNhn5XsCe2zhCRPUxDThJQQ3qlUkaSFMzRZioslckLzqswIx0WI4Eu6s1ZU7bhCRJmY9pjp
TgzCe+vT/mJRVscjuBhJlSsde9SywQnzBDDUZ/REgmwUUyjKJ+rhdW52DO5RRwncAgOP9BKLbB7t
K2xO0WIkEQHQntjuz2SIWDqtZgt3LUA1yuCheJ4JLc8v5atUFmJtpPZjBUD9lXnH9NSjSxtMyJFI
FU8oIezvGyGdNMz5LECIljwVkxcml1FIvK/Oh4KvenAvAz2uU8sAI6nTp0Ps4rUFAPM+plCF2QH5
PTp7lcKd0rWrF1xgUCQFgrkY3TTK5CSgjCv128W8TtZ7wgSpheMObFOKeTmCKQ88UOjKZM1f0kFm
g9XIAkaM86Bl4DgOIfV8BP+qJXeCjSqvrGyAVNBTAFAjPDIsjQjTSSgbElfm+cfPL1G/dZxOTb+w
Fx2o05+aORjao6Bfmn1QUOxqL7SBO1vH0wo2yYiaSg+lphW9E4bVHIRmdaI69cI2fcC/v2gTcyip
U07hna4DBqCrTl1WFMjahbaKFF7eZl4BztI26k6dIdr1jCipqYm2X2LPf5ssyMAKo7L3oBHdx8N1
ud7Itbe/w8RheWkk3Z5HQ0EUuzKzWvvPXWi5oKt8+jsRnF/J1aFEryk21lC/leGtQF0BlApsFTcq
LGABFEv2TmrX0tHyGFM/RFjzh3j11TY5l2IYqx6aORwyGobVYHRB135gLQiZs9ykuV1/QcNVMBBS
qd3nPIw4m0sjy0wv5dLQrjrtPn9HQ9T2ouFrYoqQoKVrgl7RHLlqFz4BKJl4mFNacB4kMbsyMTAh
BIqJZ3kAluk9ZmP2DewPb/Nf28OzlaVanw1TidJe501IyCaeda0jlajb7H42jtRQ2x+C+1d5XHmk
15I6WdjO/OTHA3dt0BxTYLvk+IfQjbBunrAsVnpdTyoWCwSiV7rzYWo+Jw4DA54OhX5KJG9fILFf
PMCbrGaAxBbgEGT5Qh0eq96zQFm7L4M6TzxhmV6EljSgxcbparydZ391BRs8g4F4K0S2igxwF9qg
jwkIsfL+na0w3TeeQo/lrLJe1vJq8FgXPlD//Oy4uIVLd0v+4Vn2aiWc06iWzIpTVkQzn9rK7j50
AAIqghhNu3aHbrBl/Dcqso/u3G08/oXYycCmSGEu7CiUsq35uV858m0xOfWh9yQntcen8D6TCDul
zJQPT6SuX/IMcidj8vC0QG81NdJOLijnStBd32lmDquRbtIB3RAMBisefcsZ8RwLbTDWyAedGGAl
1pNHxmhqPSzVBZuI9n5n1a9yTcTE70EmUXMI2+TBMKpaz4UwY0fCEx3VATLEbeKodnMsfOtIvjCI
7eKpzawQJwHgqmyOoHzMLlgJqz4wVmXlBwPoCR2qLnh2HWVRVHVLk1VMzL09epnV9yPIX+AyKwVc
Tad8Bd9H8kUiz/hZzTaC2DpvzjgwnzEfIWusuJKO4EBk4FvImT2HByOo/OLBckmRLBH725nbiGR/
34jUc1Oc5RAihYv+5bEGqA8LhYj1JX1mYc7nuO/IzvrojUC2BhuBvVBpQJrDYiYyCsnxIa6+Tuu7
KscbIZyzrJdVKdMeQhrM0TL0GTSyoj+HYYPnp8gnC0jUKvLuUtRyPWWraMI5G36D0ZbBV20Tc8IM
X5gCQ6DWkIuukkIq1diCOKn4ZEaOLhR2qBO1//N5g80acl4REweyUHZYw95vLwE3fchNv7iM7xVG
HrDa0rd9uyDlcR6y65q+Brzdz6yj7DVBW7nmpYYhM/EgpyQlESWPz75YXaZZy/Aib/IYnjsAHp4B
hwD0+Mitnve1Yzuyc8z4JEwj1yOm2bBjayrez4pmYzzxhOFfd6oHQM4JFZG9ouRxniS06rppGsiL
p4dyRU14PA7GYRqPI/7bvmqEd+SJ+cQIcPR1jXUcl9ZGw4adtYes9BX5YV8OuWGc5+imFvRiGdJl
E1AXVadzDMP+injk2AflE9Vxd/7CfjV/i3MhaK3RWhCXITH9NH4UQYGDxnT2aIoqO20czMQgZUHh
EZ1DlbKAfvz/N43F+ZE4nNc6N7BFvSs6zCar72Vv1xcjxj4Q/1R+GbQTnJrkd1TsTNw9FudT1DIX
80yAaDU7Nj1Qswi/f/6hs9GN8yd5Gw5WWWH7wMoMSKkqQKuC8L32WHMNRtzvdYr7kNxCzqNka541
xoQtBAWKGrQYlmU95OKn6DI7Zrc5WnoUqt3lbCT0S0lAHby93cClVSprApEL0lzMRueD4anAlKz8
yKeu0hcImj97FU3kApNUFIVMG1Q8gRXxYMyCV2uVs6AWLhlI7evjF0Aof7Pq2RcB4E2cxrPZtY2m
nIcZCnU08pf6JKY52XtEW0B/XRyHo3joe5eQtm+dGs/vJyW9OkjMd3We4jM8ssr8MDoM5Tr2povm
eUZnNjWwSslkf99GKrli1XELmZN0VxkoyweEUswY9raPczENUBk0/aWM3IWuld31UeUa4VWqHiJg
kY6NahvrFUmkSqnF+Zh0WpS4KqBWpruRhYxTb9r7iu1fPprIuZJ+bmtJVdlmSYE8D66oIL8Qf0sj
AA1SbSfn6w0bO+TcipE3tVEoOHHpcfqB/rIY8zWxu3zT7cllz4HusXcWsr+M8GaayPmWulxnQ8nh
zYbTDBB+wGAddFe3F19xesDkUsns/YhP48Go0j7OJUPHSRfk72L0rZ6e3gMIsrl7tJfE0cbcU6UY
Exl1AUczgS3sVPGtQLVlE6b3csNvRNR6DUwldr2Nk3KhStlHs5mIlB0RJfyGayKCgWgW0D2BKEF0
2BMqOv3PA7tlQHng/dhHe7mBNgqpcyjMJXOCwoQO3DLol3tJUu2Qgu2kzO0lKbURpOWtKhgrtGo8
Hbm0DA8a080vZvBg90HkG8QDitoozkfERlR2SwpbUHVHzu8tsK7vuwjKnjkXkStaUs7MEvT+XlOv
5PpxGT/si6B04BxDVo2xrjAvpErBMh7b+bD/fXJPOBewrmWaDgLO5OSoLV7rpRt56q3haVeiX3pp
ZgvErlAS+TKT1klANyqwLf1H1kCQP6Sdkz8z9JnIyR6K9X3l/FfnylebLLE2F5V17xjK90RpbHF5
oJnqiI3iK0VVpsV6xiLt/BKzNC+w4550XVg2cIJeOhW0W5HIjJEryR70m/PUL3LRpxlkChc4uS+t
3n6XuvVF59YNiBOBazIREROlJvv7RuQUSk2yMJM3J68GBJZFeD7iSMlcNBH35lgIJr4/ANpXSv0k
/ZwZRFHvfPVgYxCcYwilUYxFhR2qIAwAPuNXAlLCPxtKUMEiThi1ZJyXWKLJMhsd0rpTxVq7MGON
hvy1ReWKzc4CiLGw3zE8u70G+bJSVMqJYLJGwqJGOxf6gBrtfpi+7WtG3Bsy5zqsSooGlJaQwMkq
e5jRB1R9yJaLGRWEfUHUE4EvLxV910wGe3WBT+65jXMPjLteZsjHMftepZXXyKHXJcAZnyxKNDtD
O+Gtwr1OqqoO04Z1nba+dcNa5LOgS+3+tPgspVP8Q03/EdbCV5uAaB6XmDfDmR6DfPjepu8AGNua
Bl9eMpdiHoH2gvekOSNQ1+xJD+2+vqz19m/XjnMWspBGScfekYywTHETr73o/MZlw8dotHepDDfx
VAbS01vnFC+CbuVs7UD7J9uKX/rW9So6k2/amsMijOZZ9wjTJJ4JCudLxGoI84n54PZjeWkG81F5
jjzLiY7JccJIah2wvpA6oFrUiLPHV5nSJBmATslUDU959rEV3Vy4FVAJJ9Sj5HDxB2DistZkKT/x
BSG8w9RL/0+RorbbuMtHGSHCdGhSpykIwdQx4HxLn9Sx1LMAOAZm5fAhXj8Sisn755ovKyWiWgFy
nWUdPlgPbLwO5PGTXcaOAbz15dBT3UrExcZXl5ZyzECsBoXW/pQmfi0FHdVWQ6wZX1Iam0WpTJZe
kNLLPn2oBSJWPP99RTVlS9Zlk4dQ6/QWKGToI3FidAaZPpD937UnvwTwA5ZFMldSz5pXOw/d3E7x
OQmMzwwRrg4sV3kH0RMc4as0zrP3cZas8QBp6Xo9qNeleDVS7/rzm/4qghnhJlqS6r5QTNYrKxqi
D7Y7L8yqYDaAbE2sHLE1/BBlNfeGNrMhPP2q+5BcayjegBzyDtfh6kiefEF3kFOqsV+0UQ20tWkD
+EhUwPrmEIe12+WjH8YUVjclhv19I6YUNAWTyFAsEiJnqAcg5P5I4x/7y0etHufDhxbsbCHo4py6
PzXAj6y8/e+fvyNezYCPAGO0Q7asedU05/spm8HLkngGGotbTPibPVnIo/ThnHZdx2DQiSGP3bsz
5iK6ORjZXN8R7J0Y/THcPCVUPH9PvKrI+euoUds6Zw05i/kgdI7S5rYa24Ph76/k+b6V10PLj0Tq
RtuMQOZltQVM3lfP81cdLLLCvQ5yuON8yq+z+l80dbBf/3sQ+Es7fk7SMKdOmNlsEwNLRdOKp7yA
v5J17PPp6Fc5nL+YpTWfCtYTnh77SxUcIAmYKkCDcJWQj+Jz0DRb98dD0yTmKogKgzDoPAzTKccl
sG6Mj8D2kS67IAmGj0Z6HAXkphmD4PvCl1dFOe9hFJEI2kcoujYfYz1IgXBZ6R7GrQjHSJwEHjCt
WtMhHGtmLuttHN+MGWH2/0fadS3HrezaL2IVc3hlnBnlZFl6YTky58yvv6vlfT2zWyNiH/vZroHQ
DawGERY++AQ/KsJBxzxF6a8BpHSfFw7agTFCCw7qT+X1f2OAY3i3ZYkclExjqUVIouFFWXey8qBJ
B5ma2fogjD7qxMGHnOZzgjZERgRQfKrlt6XkoSvvs9Zd/P6TcEgPVAqSUouDj9hop6JhHaSRcTsa
vlD7sn5HQAdzno2j42chlWpaU0uFWq1bV5iPVXaxq1yHg716bIcf2eFDQCI/EImlorIyKdApfF19
1iwuGHb0JH9vXDRhogusfbJSW3uhPiCJo+THJK0mmta8hZqC6tXZlbEi+CBQmBLB552aUYnqCZo1
TfZUmEvQj4ttWXPyd97Lj0N2prmWK6uVN803pb3XBSI1Q+nB/v0kuOiMNZ8LRughVregN7PbbD9k
hNkRbz8/AVmbiiRJAr4P57l3TPnQRYaNzku7nF09I/olPigb/PZcfhxyiQosiGHv1OSs/lvh9rm3
Ww+L1dFeqd8TDnU+NXKUxuGE1YNYo2NhU+eZrS2jucZC2piV+EW3v4pIKiYCzPkJyUrSijBnINGY
hR9Psyf82TDTMbzgxyKNcBhnbIuG88TCvlMxchZZ14XcU21JxNHxzXjzIvdDywglkH7x6u9sMnsN
9JvRA/OSk7iZ+HeexA9DxkqtlDNr9x27z0tyK0jEp9t5T9ItybSwbQILlP7tSUsUp3LK+nqbZQlQ
Zwy0dXY0cSQc9oM66VEOZ3JF3YP2cYCc5Gd5OboGUJXllcBvYue5DVZk0cXSUroj4vx9HeVy71Nv
zinWRkPur5UWuTvbxj3badGhOxTcMUQHBnGcfIkkl+ZWjuTIcob2vpMvJuNJqwgM/+CV/60SXxVR
SzGcQaRnOaXilHvJXU173WF1y2ALV6xi0Zl26fxZBfgolL3RJ4ibY1zbBG0q0HDxNelpLvFFTIEg
cVf8QE1Zan0U9ZhFQFvAdPhVFVFfkHY8pAjKCt/YEzjI/uj3gcVRKS6YbcqmEaUcAhuPPfSZN160
u8EX/cqvr8iWLko97tHSe6OoQNzGMH50pUvxRwiWDy0QMBSmf03oCVxKOy7ClVatmBfMQGFMILtm
pegmUPf9gVUH41eqd4wyfA5HujTRLaOGfYz1XWvaff8FFLF/eV0chtRZ3GKqEgco7AbvLS5zxsj+
9UWXO9kzIe78N93ROjjoALFNlSkGzs+IfrUmg41WwrZF1tdBUlWefyJ/C+MLJU2VC2OSMdtv9uvo
Lx11eJQApu2JA1uiYLWmAm2mQyEFSffGgzTumm+tp6KaC46wPw40jlpxqIEPfhPFLAgdDkruMHKE
GB3lNRbNooUxvPgPU5eE0fNFEmHKx8JkQxyshfFXC3tyhQ2L+wp7bKmKOGH0/CxOWGuDIrLHc+gM
Wxlvh6ZxdXKxzAdtmcdT5ICj6jWE0zpsQ321HibkZxx0C18saKvFNL1xSL+AagLJoWFHOfUHH8lH
yRyEJFgrghYXSJZuWAKlC2bbQvVzBs8k42ulyPOYR23gMV8b6bJ5MuMQ58naJaWduddgmOmBVIsy
Eg5IzDKKxZy9oDIjoWXsI+blGkx+vMsPNF0LO6QtrTgc6UJRrrsV0krhyhwfNfFmRSdv7RJwRYjh
6yJqZXZm2uGu8svonsX0UmGDy7c/lD91EOyyLlfhUl3thSzyEsfJV0harQTnIYsNJgcDTK5kJ1kg
OJ2LrxdfRAvcn4SsCsr8qolZdI3nsUibeCnWEOcJZk2vaZ2wFlyypHH2NE+EcJY/CrIxLyFO0xTv
hCiQRBTKO1cRKFg+CyEncrh3UyxTU2vTGI/0N0myQVnAGr0rB0s8FLv7bNyZn8eAHhinpHIOIPVj
NjQFpJbKN1O3yzW3V9nfNsizD86JZrzZgzZUHpnZi9lOHe5WqkRzPg4+CrC4ZuferGYFK7eRBAhk
7JpfsRhoDUpMvShgNCmdHZX6PI+GimJYognqWHDh/vsJ1VRdjxm7OQQOGNlAF5wfBaGv229DG/RY
z1m/OpHH2WAnr92UdvCrgq2Cr/0qkNHf1WIbcelldPc/JY4zRaGK2mVkdLKjL/lTkPr9br3vfAy2
oYxHtsefN8HjYXImKPf/r1wcfkkxiTg8RTr1QUFpxJlgHWpYlmbhANvP/WXtZ3chaMcYy93yQEdw
5yscx+viKxxpM0ZmhO4dpCkl5HDMQ3YonB4JIxCBSV7h144K0sn7P/Gy38fIFzjUvpjLGqwgDlgu
HdW6V3NqwdB5Pz5KYId8GjjK2WJlLLLXzEAy7nKLaiskbomvZ0xDPofJCAEYEd3/WsxU7taD4rCQ
lPqOPd9CdnJLTN0TdZbOMBadEcR0XnbNUhCN6mJVgZvuspuVGhxgBvbu6T8RxiFGpTZlVLPsw7R6
0zjaWndd17kjlV8ivbabzjWib39nDxxmgKcLD7EJjAJDzj6uEtcqO3tbBOG5PJVjUshJa65QKkx3
cX1Ykif5DxZcWsrJuXHgoGoxWsFBbe2o6kWduElynS5EvERpwWFD2qYFePuBdmp5PUVIJD9ao7d9
UB+8UL9dhy9cyEmoVxkLjDqw3d409j53y/xOd3uPkcNZ2i218ICUyH3lzao+aHMJifFedgQbT1SM
+S1xz3q3FE/caS8TFf4RB8mXLarRbLS1gciqurb0uxyKJQFxkGdTJ0d74Pe31nUkliBzQfbppndZ
z0/oqns2lDZ7bMiCmikkII8vX6DcJFWlwR76/r5U/dlyCH3YU7qBCzyDo2EkUr6wD8fOC2OH9buN
F/lX8TubKWJrzLHiHulQy02+bgum7opDh3wN61Zj/E7r/GyUgj9VqVOHFeFa7Fe2tOMCiUzDsm0r
ZlKsovaKJtX3upGC4kNQSj+WG6Ir+Lw4Q5Z1U5Z0hW/gNvJED9MEh4nskDPqiAC7BrvpLkqdeKnO
n95RELPSk6djKkW9T9kDr45P8XxTdr72h5Z+lME9T9DxnyThEugBy3EVThR0GO3BymeUgihLp1Ri
/36iUqel1Vy0OLtk3XfRQUsPDUUvS4ngbK4fNF2cRYiQ59JeY1vpv6cL5VCUx3IPhhgP8aS+EZfl
YGuuR1tCvjN29X24i4V/UIIEWwqVuCdEFDA/JIPdyFnu8j1jmsuu8B13EF5XT95ZbkfUnggd+RJX
WvTZqoZwq7rfwxPsYqBmBM5f1e/3ii9upcVUadLbBo5kug6V8KJKakfr/mCV5Onrzte0xiYV65U5
7LA6RS7YXYqN9n/Elnd8MnhmT0HUunFmNB3j+DDPD3VZOUnj/RWc8pydRlj+k2yUy9ux8cbq20qu
LyaiYz7b0SSFZjTMshm5ieg1zvhsoWjGcivWnvJVysQ4X226pNTAMPQWFK3ivSI8/N2BcS9Dlw2i
Xs34/WJ+MsrWFVTXxBz2thDicTU5LLBSZQ1TDScm6YkTSi+J5qorCmPIQEvUnjDqwDgI0IysFlRG
+RRHot8b063UKLu/UodPc6zI6rULC0YijPZFzQCqTgy9LIbfj6Yr9xQGEBq9o4roscQ0Zwn0pIzt
ePgSUhVtAmT4BYyaGSrrXDJ99Aspfcyyy4WaV6REcA+1ojeZorMW17HbRbFiR9mN1BFRx/mK9hFg
eLIErbIaUU2hR76PMIAb38RgTxMwOtb5iw8OLjt9bb5iMHzbGijVOA+SZL2TwDUI1dr9uFzK7T5d
/u6dsTj/qas5HsOIWUByZRYvuUKAAOGfFuczURxpXchiDq3XXE3bS9HVKhp2me8Tync2jdkUeT6E
sZWUQlYgSoWtrS+69LR9G9Tvc59beYy9pQl7ZBJMa5nxq0ElUTevGwqw1+EkPhuHVs5LEde9iIdQ
eA6Va7WkEjyUDM5bkO6M1ZJ5fIW+0eogqmjnJDCMOif27ydqFEsINgwWWKTNYz88pWRFhxLAdDwR
MItCqEaMjREfVAEjaCgMDwUy9j0VYYBI2KsiuCAJX9zO+OF2uOeyVTQ0bDe4ndmH1F0CYksQxg0e
iP9Q1E+99If1Pfq6bXLbn/gQyiFAPo1ma7F0We+yagvj0sQcrnhb5c56wPewP+0isjWDOl8OE7oZ
w2A9e+es0pYDtGY8qhgoKoL8Qpewn4ix0VDhNSWSgwnNKqpcY+9eK37tBFcSiYHV85+N/wS7pshz
GujD/0fvBvghMBSrqKGTDeDxIODufG/f/z8UEMSBRFQURhSzjGOLBUSsJF05IE/c/SJlocbaCGd+
+2NOHEFDVbNKGLga1WNX3lvm9VwRn8HUwXF4UaZaZ3Q6Lmathl1Wm4Emo3tGs64yaXW2jZ2wgTdf
ONGmHdYqfUsNF3lkG8prXbrbArZrOrgcDji0VqpEgdVYFBlVgiK3Fw/v+EF80Zs9S9uzccdtkZRO
HGgs7SILOrshy/iaFz80atiLsgAOH2RlGMwhwfUkihKoItZEoEYaUZ8+pFVziFD3SaTNLBD5/xFR
5T5E4CMhyZg7yfP2mTFf/zCjhFvisWAAWbTGahDpW4Gg32E2H5suqWeEODq+e6/rtHASZ6ZT64tL
UMX39bjf1oSCb757bzWVta0WqFLm4BHDZl8XdDEayFTnn2zwAAl7V3vclkmpxQURGAgUkoXVLQd9
AuvnxdI2vjr520IoT+K795o+VsyCHZ6KxOwlGLae5BczttUbVh1NbrqLP8td/QZwmTnaCTiUcZSt
DftYRQU7Te/mGQUJqoLIsOy94R3TcRx2p0asinKMlB97bBm1aOxbnurOYHJsUZe3iJs6b+dHcZzv
pvLYxBprERzlwu1D3bWUg6Huo+VZap6VDD0/DRHDnLeNo0TOjYWqKOSS5TRj9WdvPMbzF5lapHge
8I4iOOe1VvS15yNEVLVymbbJddU2xDvxARr9lsG3zxWdOk1RgmYD6WFEs14HUlblHsQrbr6LPQom
PjD1ozTOKpZOMkL5rSErQO7eXS8sz/ASvBdsAFnbU3Qh5x/cozjOf7VwVbqa3VHXGY9NbwagGApA
3Lg3Bj3Y9mJ23Rv2zrfPFateKyqrWOWdZcvYBSmiORve3N8oY+j3BfGpSd4b58NZXIxKygweixkY
9Qrbczb50SNbzEjXdQhj52kGhCqRtIV9Dsai5GTKugtNX+s7yhgJg+eZBbACNu5lxqk+D3aW2+Yd
C/rmi+kl/bkeikdGeE8OIDIb2Lo4Djm0Dh/VmQTVKrbs+tfq0GWwQe4ZsAoZtWDtg2fsaJM8biT9
WooVdAyfelDcltjCagtefjGBWqAPmufkhoJ7psGWhhyMTFMj9aoEiQK2SyyrayVPSna1Vopnmi/b
XkCZJd9LZ0UKVuK1kNV/Ztmd7BC66PPBS9Y72R9+6Pw+Sr59LqqLEq8MO0rrtoh3oXa/rQ1hjjy7
QKbIrWSxiEMw7Vk7rPXT9u9TcKiyR/TkIQ4HxVz0GgpgnChgOwQysNGzdaQsGEyvKHYwUh4HGlIs
YMcPk7eiGsxsrwiiK4QavaejrE7j7wff+ccbYrhyomCldaI2Mob20UcTLD64kwtsl3yWH6yr1Ykv
sFTImQYiniKwSuU+E4w1irOBRR6lGRjDbaL8sKSH7YujRHCYMWShlGAyC+MP41NSfRGVyO5VYiDm
PAOQcjw7DiiUfEhilV0WJqPxLmfBfBAC1q5MbRQkJXEA0ebZqmBfCtQxOuQuc3vWg6LPvWi4Hq2r
qAbjyk4V/iiL8Fs9nvlCtsyk7lgN0CprOwONy9KWdqVe6jU1Ef1Bwvkoios6+jBPROyXYGbfeaMr
g94VXJOxLTiGY1wx6lO2x0j8s/6Oo1gu+qiqMe9KhrvFehXGu3F+Nak0LRHg8CQYmbUuscr6vhXj
acqu5/kmCgOD6rUlzF3jYGPU9UgRmJS0P+jp9Vh/y6Pv2x5FKcIBBT5/0JjMrijFp119ryydVw12
oYfutpwPutiOl8KhQ4RHo0hXCMovWZ+PsgODK+iSVF8lN9pTx8ahRNPW/0ymDOlBri5iBVs4eoIQ
j5LBgQSIks22ZBVhU8GCblN1Jc0tjL981fll4FprtUvEMi/mVb8vvPWicjInB1Hr8Mieje0rYmiz
Ea7w3aBxKFmDxfBbxixD4RUBCLRAlkltOiKiIr7/MzKT0SpY/spEc7/2PBh7qdzramJPBbWnhDI6
fgm4aabNbDEk6Fm6Gwsko8lpPTYtN+0mij6beePW+fFBhZ5Hocq6DIs5OkyhvJ/U0tu+IsJb+f3e
RqNHk6BBxKLVdj9drygSYGV5rhDWTYWTPJnF2pv/DDb+ypVFnlG5oxM+sJ5T836iKLiol4Jf8L0K
kfCrGqJfGTeLN3iyo+OtYN3PcuTNIBZqwcv0t3EZ3xiaFaYgmOw71YjZdw/7DJmx1KD6tnxjHwV0
uuTsBaqirsvoxgdTNf/iF6Y2r4w2rkj3y+hVkmyPKvDj57adnPWxoxi+Aq8Ok2yyQRRnzkVsurid
RKSIdW9tdu18ty3qfGx7Iot75JNYk5U4h6zljsW2AxIZSSD8YHyT2GbjrkR4RpwgX4xPUzExcwNk
aql+H6uv7XqlNl4eEs/iWV8+UYrz5UKK9BnTvejI0O7l5VZO/O1TO5u1OPl9Jv8kPp/TtGzkFL/f
mjspG+2ovhTCz+UwOJP4dSqppAWlDvfK52LbrlWvII0gueUe+1YwriMNvnnZYDeV4jQPw9c42NaQ
Esnu8URDtYr0qphwTyVW2fU/6+bp736ff+STsooXEyqJ0ZUY7aaeeA3PPvAnN8Q98MqQr6lWMzuz
bibQZ3U/lfj736nAg0GvNB0odnBE4VUi3Gc6ocJ5FP+tg8E3EzSS1JlSDSvLP7Mm5CkI9/OCpQOL
j0/AnUw9gNuuabzbrtAl+RxlEGeZX8ruWUpA9ll9T0uqEZ7Uiwvwa1nr2ryCoBSpjv4hxlS6cod+
KVu0kc0kAOe8IahoWTB0C5wmnKGtmi7LMWPdTOQ7zXgZq0ATCF85/yGoHmVwxob9NlJssZUwbPMq
W3S9BtVe3dGkCB8c3VESZ3NjUivFwpYU6XdsuNncjxhHb/YyFrHT1Fvnc25HvfiQMizMse4Zbcvo
K36N+RFkIuS98Spc6Z9ld9lh8limCiDngee3hnx8KWaV3vUTZEYLdlktXu2nbtRgpiC5bC57HYsb
E1cibOS85R9lcgaZCahgtthl4mBThL9I+7aJvEn+lC6UobAfehdjnhwo/y6NtSSsbAMGOOmwLqVE
Kc66rtG8UfmCKzxu49N5rQxNUQ1VkVSeIDuR26QcMhm3Zx0S5eHH2v0cB6q57vx1HYVw70QkVfpk
Ih/nhNpnDF32ir+tBPX7nPuCLAPskTlANqwvVCWx6+Z1W8AHLnXUgHPeWkv62hBxTMoDqvHMqyLV
7uFWk6tXYAikpok/iLiOAjkfLjO5ltoOR9a6g4fttNht0INOZfL/41QnM6r3RvdbHl+qSodFUIQW
8ibnVzsI0onoG9ffWnqnHbVxld3IljguoDSUflLnCOLM8lMa3SbphTy3dhteWzTn8Hl/OqrGOW67
5JjDAHPaW09AgRWTdeW23uRGWB210J+Ib7XyLd04/9XDdRVHHfJYdTb8lNlDa8No9IMC7oB2p7og
s0yv413jZo+rV7jWC9XMcf5TSz2qzBzmJDDLJLDF6TL+hFpye/T3CLbxNbsKL6NLdqFjoAWiK5PE
DOdf0aNU9u8nUptiTI3ehJOEqLOPdwX63BIisXk+6X2iGQclyD0rRR9DxmSAr0Z2il0V9Du5Rp8j
Mu3S4W0q+Jr6IKH8n+eAkDv0S/UFEwv3YDnOFO6oulYwBiAwIOCMOkcObKRCMZpaYwarX6zGo174
VUyIIBXi8GUWx7EfxH+cgg2cmtgrqAS6n2HRHzUO/EGM8Nsy+MrVip1xSjSz4ztUO+uBjY1HXuF0
kcsoVwq8a+r93yE2X7+S2iZLohEifzUk5n7oGt58+PXBSk0LE3DGF7NGGTtS5RIP0KL6YXTIl9sE
g91yYjfTz7/Ui0OXGV3qTYdP/386nGJ/KsGdPrkKmDTU++iZEEfYosohyaQmhRWFEId1cf3n4ZOF
5cOC00e2dMc4ed8oXtKAqqoSD7rKIYmSNeqaW7DOqvqeCa955GyrRWnFoYj09pbP+P02ua/Dixz7
TxeiH5ESwccki2RYMnOw2tjr427RsC1xWuxtPSg3VjmoUEeMJE8tu569+JOxTaz3S4S5PKz5QvpT
SFxCHnUxHGwgJqljk2mV7qsvKvYVhpcDkydh2Y5o51dxAC4XQubZ0AQkf4ZoSKDr4ndpIh2aZE3D
TvKzddPvs4P+gsDkIbzB4+kLe8qXzz8xJ/I4kxeKVI47BfKwVurAEsry7RzZ2YQl37/mYM1r7XtG
DQuePdkTqZzJx22uZLEEqYpxaHUwT3jbx3jWHk9+nzN5I2niSQjx+zO2wc3qa9x/7RYCdCkZnM0n
UjyEqILDOmLGM2gMT7FOfIWdD4xP9OAsfkiitCgKQK14N3974+7yc+zLvK8uWZldEWzq7WcH8y6c
OxHImbwkNPM4siRU3n0e0WvRPZbYTJgU1Dfttpmjhf7f0VM7N1MSVZAzHKY3Hjms+hVWGwSK2qEP
8gBrMQSKAHPb6NDC+m+ZcYxJMT1nRqF+69v7itqJQP2+/O/fz5VKT0Jm1OCPC7FnV/e3jZr6fe4x
rMpokFP2+/JykxqlrVov2wLOPuy/L98U2R9wEtLGc4UvFfZZJIPMMv8igrLQfBarG3IWZdt1sALl
34JSNZ4tgaUis/xhRcqkRdtSVxJQSgnhMKANV7OrUwgZpCvFvLPQCRZ3KiGEuhMOBMxSsnqRAY2e
74sZw3TEJwD1+xwA6M2STC1LJii5ryg340CN0FECOIfXdX3NQEnNIizFB5F8kF1hpnkNRg/fca5w
u042NT5DiOSnPuYhlkOZRfy5ONtzDyo9rKbYtuTzMfjRlPmBj1qbU61qcflJ7Ag3BjJm8U32JE52
eLmCOU+KHEbFRghlDv4xeJpv8cuJ/xRFXo1JA6FLuqtRcK6wBF7rbOFp9JIXuuGQ3f2WOA4PzKxT
VJl9986y22L56LoToZeIjVRYJJZhSzShHuFQb2d+ol4rLOqgMfXeyFOxkwob5lS7fm7w0X2Y3BKN
t4pyTUXHlFQOK5Y+RNMAw4q4fqm1q6566anuOUoEhxSivPaanuEgtW6vl5fNGJDjsMRLbvIkz/0s
dN2YQkbvlxigSA4x6pjY58U29MSHFEu9CRegvIxDjtE0LEFhL7m2+FF1KfcEMlGHxgHHWKXqErM0
pJL5ln6Y5MvyzwY1jl7MD4NEclLnEpMR71mxp7lqL5Zb46nYs+8/4bt0S/E7ULjBj4ZUozKpGfsW
k24Y9wfYNkNHuR8123ibJhQU2/RG6e+uimdPiQyxlmbmyAIKs/Ft1BOeS5gCPxaSWb3Rqyy92qTP
jdA7Bhjn/1dsUHRVA325hX4oS5X4xi6xxNysGQ8tePlUjDu5oFAMMrbtxRnBOQMbl3f/ge7tXbTK
SeWwIZKtbpBqSB39UfkRh2BuzN0C63pmpAg0exkcRBZYjAoqQorE7J35c6I5zBjVukiksG8dQ1Qu
QmQ8G2F0V3Egro7SkIsvLDVaItOAmFi6VpddKj+VWIMgEIHfe3TitOHAohLUJGoEHCS7u/WSLVgf
dz32X2XfWdGOpHE8f3qKpijICmDJOfd0lXq5TIM+tnCz+hKbFP0hkMAdOTrrz2YfOYUb0axz76Lb
Nx2PMpmXnD5fklr14gqZ4qEcbUtxpG43fGEre9udcTd/mrq9Zriii8ZYn1T4XWjACecsddUiPe5C
HHDjFTBJ0PgKToLgxGv2GvrZyfEY9i3zr9iAk8eZp6K0ljJnM/akHsKgRA9QtP9VE51sSrd36MKJ
4kxUG7qlMSo0ny2guh2zB1N0t8GFMhbOONcwTrBShxln/CQrj2EX5BL1sUApwb1mS9yWqmrAOLC1
3q8W08a6wf22Gm8Tkht3wr9msVHPyaxCRjoAsJYALODXMqhmI0+7Z1ttdZDPNuA2x25Ue8IE57Z4
4hT5l02xlgLZTUgXltYexx9zeFt1z9sy3ub9tlRkbnDiY7lWymK84qoAiGJrN5/m3oOHHZRLRg0r
vYqfO2QukID05XvQUDlVhGc1A5c7ZZTsvrb+EA5grHmphpYBjBroB21XBINfXvcBtb6AMBt+/tGQ
80Fumdm0KVrOu0OpEo1OlAAON4amzGpjwIF2DRbn9phkoh6yD7D/Ny7KHFTorSJXmgIdxEOEmwE0
6bftrvbKT9F3U7b7gCr3UpbIAYZZj6uaMoHYU1Bqsb3miz0Uj9um+H5FG2BJR3JWlSRZNXQ+4O4E
3Sh6GZuiGy/BuYmLZx6sm9XF+pHdclNPbtYfRvj6AI/D8+pRZclzN3cqn0OtchUkfN9KMA393lAD
Of5f429OPw6xsgbjFYjEgCbGrqkuhWRfjkSWjlCBB6wwFdKpKiBCrsGnK5l20xLmfc4UTg6JB6W1
HdDYqeGSotR8GbXeFbTxalhkb9sYzkVRp2I4WGrjOQyFBooY+tc5f2rrQM5eRZNQ5hzmgNLVkBTR
kFU41L/BrwaPuJQVeuvo/eCYa74fRcPTY901i+UybsbrSum8xBD/57QDs4QTuewaT0A31tNGbWLI
NW5Yk7Fkx2DmVG3JmYOMZH5/X21n0mRJlEXLUiyV7x6T2irPI1VrkQUwbDZVKT3HN4WTm9eDu7iF
n1/Jy678IRJNKWev8EQs705lUQptBCUz4VaKb4Vetue8s2eqhfEsHJ7qx/uVIYj9qEM/+aoHiXS2
A6PUvf5Y7OtrGc14CpHiPxeV6jKiCt3SDcPkW5KwZTKxGgZTui4EnT5hoe6PWVx2Xae7Rfey7Qcf
XN5RGof1aqLW+bhAWnglOpIrY7f90xsdSpA4xoLG2eF77cSZPVM8PWcdXQU1qG4q0JRvvzdSYLWY
qSAg1XZWeUjqG8H8sa3cWQs5EcHpVoWDVWK9CsOS5065mMC3IeavqUCNLJw/RNXUROwEVnWVryMY
8hLHWQlB8R4taz/ZKhA1taVdEmivjA5XxnCOrRpkoH0WX07kcigWrYma9gyO1YDx7447BYuL5B01
x8w8iQ+d9BMxHIxJZprUUg4xUXdvxrPd64qrNi9NitUc9UVvENj8vqrLAOVEHgdf4B4XrUWAvDwB
v4zT73Ow3mNCsfAYGccfPswn8pipnsBlNQ7YimigV1jT9Iu+L9yknIm3+axTn4jgTDHPx0RfRYgY
sy9ltsOeU/Zh1HSxs8aftq2eui0umAoFrV1THadXrcujpPUP7WQFc/TTarXMVivNrgXZ3hb5vmbM
3RiHxUveRLrF1Ju/YRXOcM2aYNkWOazpfp3c5bJHcr0hjvRcLIJXVUIeSbRE1eL0FKeibauoRLgj
XyfCoRsJHD4HUKe/z+lUCWWnZT1+3xgaP8pbt2iL1K4iqvJ5zolP5XDPS9KbimAMkBOzNQFF3i02
2Jwie1gzJ4qNQLXQSpzKLra6UqTx75ObuDdDYTk6SdMNmWeWEEdzWMAtykJirKdxYif39dQGSxtI
M5qHxP8PiR6GSTyYmIaEZR1Y2IFUD1dzDc04qcuibp31G1toEd0hyXMwWGs7GBGM79uGec5GToVx
ABnKaKpYLQgbuvuhvgyX5+3fP2cjp7/PIeOyak3dDg3svt0plq9Ut83o/50IDgxnNQeNcgsV8rF/
KCogfKg/1ZW+2xZzNso5VYUDwSGZ5SIWKmYKqy+5mSfVHvZyuNlt7iXIvq2lQ0g8l5E6lchhYt8J
TWVG0AxpTEM/4BxdtXyq5x9G78v14zpfme3nluzGPvtan8rlgGOM61iOGmg6OU1uG53X6Ni7lnhJ
0C7Y3ZWiw/GzgkmLxF//Z6JQ+NupaA5TQHsaNgmm0J1F96fuRq93MrVNmLxIDk/iugdV/sCONciu
2WzAvDM88SbbY18jCnIz1eRA+ADfOi12S2RlCeTp1i3WQsTVJ0H/M1PRMNGH4RTz3Uxh3caGOuvw
s+Xwa3ik3A2XKTj5/wNAndfntyx+sHBNkmQyV8gSQh+pb7d/WHfls7hH86SFTyiWnfoPG1DOw+JR
KgeLpSa28aBAarpn7aHzLr8YXAwXObWDBjNv2/WYhb/DYBPsf0B+C1xdHGylk5HkiYkaQqhddEoV
JJhbkWSkReYbkfqgPwvBJ7I4/BpGI9PAko7IZ1TxrStdYW6Uwq6zh3cig8OuSkqtRI0hw8B57RUX
80v3hie95tf6btlVhLizBnIijcMtFGDSdhIhTQLFZ1pcjuvs1PJ++4rYj2xdEQdSzRIabT9ASL48
GPHNWn9vln1CTaa8JWy2xHCAVAyDZaktxHy+CBen+pnvF1Q8kKGN/SQQH9LGMS07TmD1iP7d73fb
Sp6NG82To+SwajYGI8yFjkHx5IFz3kn9WrRlBTvdf3la81wL9p9B1m+x73rNrL7Sx7Ri9iJ9GrIg
M/ZZRjzb22b/rrWsznu5VpW2dcqk8bGizI805Wn79Lbt0ORpiNsErSWzDhFFvq+n0A7NfWbKFPRS
UjisyIRxakMmZfTbxJ4xkZViDUps63uW3SkP4uMcYdyMSteff8ZO7ojDjTYaEQVLMI3lEMeMUAgm
qbsrVr36MvaiThdU2pu6MXYQJ1+B3TLH2HPJ3NqcnFipbK0h8nLUUXLAoSxVNMkKVFob0IRfDFga
EBMZx7PfzkePMt8REVtNUusltKgrG/3WbFgd3ZoO+KMZexseLm/bCKlT4wBk7KM+XxbI6wfsd5ku
l4j4zNsGQlPkIKKes6lpLNhfWKb2mt5EfQji8KdJ+J+n6FhsdjQ4vgktNvu8LXrcDijwJ+NSs4iT
es/UwQngnvhu7BYVtVFE2GH0KA5Ypta0TzWQBzDvCk15KAXNsoc83vWS6eM/EZBEmN+7ZrTQatox
xVU12SGWv4TKpUxN4VMiOLBopFUsZPbYh+pjm13p3Q6z/tsGd7aMc3pPHDA0udhjWwFkKOFBjbG/
WKgQvudsPvAp2xs/K9mtUd3xsZz8PzQNEOb49qKdoMSipFUbV7jEsrlb1/ukfLEGt08ocpLzB4mU
iW5p+EbmJ3yNbokNjbnViF6qDHGofsh2KQDQqp2mD5J9thfdliSu+QA+jnK5D2ZL6BMlYv0znVfv
GWucfpugP1L120C/psLQDzD+KI0zl1rIzALfKki8PSwgcgVRe2DesvXrkqc/0wtW38+gv3ngUR5n
OmVZ5m2WQ155yT6MwFCHHog++A8fEecj0qMkdr8nZtIZgrIULSRNB3GxWdsYpoZsgSXU2caoP3st
LRl1GAs5DU3mUFIv6kIZFqCkHMAnmDwMzNptawuvv3hlJCI7dvYssTBIt1BpQgaJn1ESpDDM1Rka
pvvZjR1p12KjJtugR2Wfz70w+EiBEM0EO8GbEZ0cZT8arWkV6CbRh3vDfDB16slkTxQfA58K4KzC
QKbZmBDlYArAGwdwxWFWVfYYO5QGWh7Ugn+iZbeq7JKt9Ca5FyjpnKVUip4qDYaYnEx6mfqb/yPt
uprjxpX1L2IVM4hXhuGMZpSDJb+wLPuaOWf++vtB3rNDQ9zBWZ+HLVetqtjTQCd0+LrAmyIlNxhX
d6rpOcn+pOyyZpaLQcolXuqBkaPVU1I8jdGDsjxdttBbJnJNgnu6KJWiEYu1/zTqizzsqXI3p7kz
iORiM3m5psOFHq3Wdt0ygg7Spm1mRyoG09mWCdMlmVthZgFhYuaLjNamOAKhHRUrUyYmv46rS4mm
dKMMy2yFGpY0z9QuJCF0Mpt2+SSTKyqcHZYDw0qUcWb6DKCyq2H/vXcRFwg7LzaDEgq0BRn99ai4
6ZzhULQyjSUN7Oh+ecOmvfqddoW2SYBliPZYsU995ulvUjwqo7mQQasUkMpI8TC0gV0Zi2/Fs12H
QOING6wqAFqPJT9fFsdNL7Ni0eDirgaFedqWCmtlLBmgcYuImDgBtkrsfsXEokaPLee9JshdXqCU
ehozESnmL128S4NbZdwLmNoWw/Nhcq4T2D1jLRdgaopPo6c6w2OIGea29cLn4if1MQd+LQr1RWxx
dhK7BTpD7sFWW0V+XRc+0Hz0WGA8NiOQ9eFx9jDV0C8RDmCMGuZd0R6mUbmWK+IOteSSHK7TCr3U
qN+UTL2urNm3hLjlm/brrBIGZyITC7zVKX5Bmz8O2m23HCxrPxUisdwKEdaMcmYykbMpiimOs3Ox
Z+mOeewU6efFkU+yGFBj26AA5IRVqXWdb34isdW26DrB23OZ7Da6781rnd4oBJklPykVHyyaogU1
W2lGyoBV/qLJGWjZwpMnbZgRyyI705/buHUKFBbIIZq8y/qwfWdnUpwZKyc5nLOUkdItey6/tPmV
HHY20UW7SbaV4G9CfAdUqwfTiBcvEHaSvaKjy+9REjk2AS98hWxBSb+IJnTqRnprB/J+kktnDN+7
RBTCiXjh7FRpWmgvGUCIPsoO26MwycCt9e+IYZs77Fg56A8iyLTNjB9ljRK6bqkq4fcALq0ZGqUF
mtPr9NZ6DVsKmrnDkQCfmhK2afdUPor6Czc9z4ooJx1Vn4e9UaLJpQn9QsvsZtmN8d3UlE6tZM48
e6Wov2zTPJ8p8kWEoSsTLZkgJqVSpPZgKaUdZ+nhstB/SMInj7qiwnk2VY3bbNJBxUCfF87xUN/8
WomRucoxd0zMEvW77mW6KW4MR4ymullJW10mD1Q4LQztFsh7MGGG7hVPDPs4cENfvwX+qJsCrAz7
cUMxzv2mhqz45pzfXJcjqRTc56+0ceTU10PrkAegucYo0TDYrclwxr36cPnAtx89K8KcC6w1TF6O
Fg68a64ltOnHpp2Pqb0QYxcCXDPAStP0pfozV7EiyxR59QQK69kMZg1KU5ywRgNJ8tT/zh5bDOdL
1MAsOlv29xUtvUxCI69xth3C6qUFPv2NQe6r4v3yUW7anhVLnPdT9WVQUgKWLOUpH5/q4FpKBEkU
ESec+0ETcFQbzOWZ4XWVYWrVMO2h+hpK7mVWRLrOWRcjDPo6i3FiyvBFMb+2/evl7wvU7FO5Qm8t
ayhNJnXfWZWkcMvn1kfyIgaO0sd0imu8hTvhxOym+/77ij6VMAAwV8F/g2z6Epo2eV3c8mrB/Fbr
dst+dA3s0mv3TARFEBSXZeNTYUNeSDM0DcyKBgeU7krruRMlYy/fGSA7fpdybbFSOscgMU5f1fGQ
6z8v35no++zvKy2KJbnp4wYyQXtfle4tEdTE9qNmdTmcSQiK2AqCBASARGLa7U0GmLzpvi9h/sxd
4klu/eUyR5d9qMWvVUyx7dbIsCbLGZfbxrjSytumulqwzWSs9rlxDGr/Mj2REHAGIpEtw5oYg9p8
10dXU3FDRoH/3H5rrA6RsxDSZOpTSSHhRLGbA8NrXx4wt3eavAzjpKL1LCKZ4OyERpWuKgJQq4ar
un6adcGJCWIri69ghBpN4oJ1Dg+YKO4OxRMco0MSJ3nvGsiFaue3iQlraF++KZF94kfr2ywcZb1l
9ul1zuw4d+fZ1jDAN+ynhwYg0BgED27Rx/lHwzbn+OPTeL1R5ZZasvgn1e8X6W4W9V4JboxPPUpa
PPaFge9P6kNpfs9FOnXZQ1n8/Hw/A0K47PD9uYzsuL/tijtruQktkSlnuvLPcaLFFy1yGsmTxByI
RL8F2UtcJK4B1CrZj1MBeoSII/b3ld0jGOUJTObWl/RrKl81cu3p5LERTTMKIt9Pw/NaOJJgYIGY
YdPb/AswVlljEIDp0tpWvfAKleLI0XvYQraQEBP2wolVEaec7SBZSaW6ZU7KfM/ml6l/Hq33VhcM
OQisIL9jMcUQeEWZhZKmLz0qFlZqj73gHSigwT9pFXXSRo35wqapO2dRNLzHlnGy5yL7cdlSCM6M
f9n2FEIYMUNBjdim4VuUfJEAngWvdZmOyCLx8/NjgAJhHcESmvcNmu+97lADsjB12l17QhFGcQyn
8o07EXKhiD8uqmiUQJ3bHGSXjtr68lVVjsOgOn23v8yf6Ma46ALT00ZJmCcpIfblPki+6ppAkQUm
g59CCWvyV8yZT6oTYnfP0NzWhnQ9ZydZuNlLdG7s7yurQdu5HWv2vgHOzI61ISedl9yxgqD1prvx
YFulrQ+2ODEgMPAqF2RkUZO3Q4YLk8rbQr82DMETRPR9zkgECSWmoeKiiPFjUd6qUBDBiASBCyk6
cwnyhIWZWY9t1wG6B6rWHyMRXiD7mRf8B9/iGcpoWhk0sJH01K7itxgzu8urbAR2MmV22Uci/RWc
m8YlNkw8d3NtBsHxvvdCeS97KSrR5BoogrOGkhzrZBFl7UVGQ1N/l8KZyEUZTDhMtUQPfrPrFl9L
nvMwadyYqu/ogsLiVI1gr2k1FLvWynLfChrV06WrMgh/NnqX7pp6+aPnJZvnszRCTDQE/P6zqGkk
6hyi4wBzADO9Na3dZWOyHQWfCRCWOl5rX9zoQ0ZBoAWYOPOhQ/eB7czWg0S1cGhp++myosddrmQm
BVUz0DNCtJq3D1NhL/v+bXwd3Wqxx8L+L96yzPJekmDOMqthqtVRgbttXsefH9uk7yUHTcSlDRk+
ivekfyCoXCLImejA6NMuYB4oOQQ/U295p5HLajSDzZCRxt3kMajeXHf0Y+VQt8RDerZFeU+RGjHz
sbpZNS96PWVqZGiSm5aFPypCRB6mFZ8ZJQQTWyoFzit3m12jj9LCgEJaj8ERZjsjwQInrLOBj+2e
iWhqYNvinclxSkpTKVqGfIBFNfc1EpxzYtNehP2wrRLGmQonLpEi0VYdwRTQSA6sLzXA6sTpigKb
AJtr/8hJnIlxojINtO/bjhGrnyxpH40PAgXfFoMzAV4MyDIGEtAPnCr8phLdNru7kRyj8jAvN0n9
XiyPcd4Cu/e67Q6SyWYkL/8AZqEuiQjn3rVKzluZtdsGBOj0sHNXuUTcQElvoyXzlbx5VVGBCuXa
vUz3H14JZ8Y59y7FcoUJbBAuTvSk+4trOktps7amwC0lu7sqD+HJ8LGjz7duZL+7FiVTt6Oo8w/g
/L9eD/2kl5DWhBwSU7UNI7el9IoW31okIy9zuy20Z7vKz2Fj+dzSqjW4jRBc3/7KZxg38vfkQbX/
YC07eqnoihrHGrtUmsqw4lnbJnZW1nZZ1a48Ns8CtjZN94oQ5/86RW/aKQKh0bHu2fRHdAsj6sRP
isMmQITbxTeD0TM9fqFH1026PjL3pCi22dpAxlpcxU5c1FP6PYYb3fAHpoP22bWoiWtTTVeEOUtK
Gz0qaYf7y0fVmVpgssSTQCNEvHHWswCAg9ozETEWVLW7zG0mzeuwhTOIhBDrm5Z6xQ5nQ/smTMaR
AVWhMJKEH20sgCH4gT0HI/p1XMsOnelZvE5adIrs7yufl1hm2wQpri8trLdQVk+zND4JRFLEGmdQ
jV7qFQV04PM6t+uQk89c6SbFuohlthWngcJVz6L2CxFjnBWVSCyP8oDzbIfemfLYlpTDZb42rdXq
xjhzqZJMoRXr3g1bVEVRUZO719G4LZW3ohbkHESCyFkPVU4X0lU4wXzEArx6H6e6HdPr3hK4nu0m
sTNPhJN4qgBWdkxASL6PHxiwAVA/sV5SfrVsVsCIXRE65Udu4ZO3W1Hk5H6p+plUFqPot6gs5641
uqpjnDDMPrjDIQWOmvrY4H+jPKo5yU/TnnKXLScSbaEU8s6pQoxm+l4f8EuCr2yQbXxgSRBVs+fd
ktnAlNrXnTC635ZSAPiiq0pBOyqnGlNel4WWoilPrn4ExklbRN2a7DXy+XjPBDg1aFQSASYdBDq3
R7J5v+znilkUBeE0Oj4ua8Q/vFXO1DiVsPD4K8IF1OBT+/mjwVAiNnUM4pQx0PDQa+5bouVf2+bl
TJRTjkTNYy3LkA6Jya6Qn2jtKPT/LjMmuibOqUoLluJSA4FJLzVApQHmqJ4+Xyax2ahPzb/Z4LMG
cj8Vg8JaTUcH64NVxF3GPrzqPmx/g+DLtC07/YGJPV+4bFPAHp8/kDXFjDLWghrG9F5CcNsU5KeA
PRENzrIsXUqDSfoQxLx2VGf0lz1QBL9J9+QKynUMXU1gn0UUOctSS1NZqgoo1oBH1E5FuROwxATr
gm5p7AesfOeiS6Y6WyBQZI4JtM4FwEHzdbJjmJ0TYDOnh/mXogXOInAIIt44u1FkitQPBWS+GY8Y
TtEqwezVP0THZ2nk7EaKWl+WB+ANc2zooWifKbLBxTcFI9EZ0kyXT1Kgwfy+nFmJjHGJwU0pH0Jy
6lQ/FNVHRXfFGYlhhBWsWvCj1d1BG9KrOAy/y32wz8f8ROXSi3JJZA1Fl8RZjTyJcEMENJXb/MW6
Sr3awfTkiXjlafEQcd2KcnICgvziHFQ0O0KAQO8MmC4j8W4GTuflmxJR4ILuahmRQtBAAYgzt2ne
XJWp6BkqIsEZCmAcxXqtg8TSvVrhc/knc6ArO6tzZmGcQjTmRhC2pNsbEVIIjtkKUhQi7eH34DRq
UpFUBQ9sAJ+Np39vsJEvsXFurqhayTTxghXiJ0t0Dft2RnZeqv6qhveNWblZcJKFfeHsai/R4SxC
EfV0xCQ3yw784onBXZTYE5m6okTcP4Rif1sfnYsjlCZTlABdLfCFsjOdTARiNHDG0UYcD2RiLI/J
LZsUAoPO9PESh5yNAPZmXcwhkwygZWt7Cd2AwHz9swmds6P/NEOQanjrVTjIZHpMp71SCYIVURTG
Tw4USjI3BXPnrUe/h3vW6zK/YcgvsLE0D6UAWdTSILDf/MgAYCjGoG1xcPj3Omq6m7JSbhYp3182
PttiQRSdMsxjlj793eGGptpgnQsStOp9fBODscXujtrX+LCgcp3uomdRhXLTFq0IcjIv5ZIE3DzG
WNn4cmfsSW/5AqY2D29Fg5N1edRNrVZAIzv1L8aucFnltcmRs6kPJSrxgVM8i3InIpqcpPddQiQj
xEEqQ22b4c+2RpkIiICXWdu0TCvOOP83JhMp8xqcBZFyB2goLygBHRpg86rVCFR3u5nnP7Q0md+H
Q4xojnMZHM1XKpY1fkyt6LZxb35nZoo11kpCM3XxFEGTc4YBWRI9z8GfGWMFkxxcVzrQF3r6cPkY
t/V5xRvnEUO1RsmpAR2seC2B2Oh2h1/A8JGMsdZyF+7+rO98RZJzkkFuYlZsggmpvRnzCLYOcGpE
t1iYaquv+s58bx/FY5kfrROfDPCKKlPHVUDdZl1klT0YTQ5spjDbxUDk6YHtnDvyQZsdC+so2QOo
dCvHFOMDMk27RJ4zL8C0C7RMYvc5LXZbPCSR30o/zCi3A100WCgUWM60LBr9q7N/dMqXBAN/h9bv
IT4Oxb5NNN2XDN/rTqT4mwDTdHXEnLWJu5ZKHz4OENpuvnhIteyNgTXJ+iwhl+ywBv5e3uWAsUzu
l59Y/GkXky3uB7poWaE7nAXSsinXJtbbMrNNzH1n1/96pR7LuK845awP+llktK2CQhxW1wspX+bG
dLPyy2XlFNgAvolwBlB8MVSQmTq4k+QH2ud2laQCQyoiwhmamBqAqVqYXmAMj+hXkuTp8+Jc5kRk
Zj6C2pX2dUOkxTGbP2KruVH40dwFS0tDtJPY0Z4NJgitjEAIPn7RimKoqqqBVgzk1x/bb+0DA95l
8HZAm8awgJt5KB6KmNyM8c5S8RFirEgqQTFkmQmSbBYCCU4sIA8wj106EWA/erd5YcEl0GP3jRD7
46I71GS+rdDMyryUWNtOSSo7bp6JWdly5MeZAHVaYMY+GjfWLKKxIkmxINmp9IcgOhD1W1W85NOu
GCyBXIooccZk7oc+SViSQAHuLnCJ7IoEDolDew6ve10Q/YmOj7MYZZeOysgymYRmNpYHYx+sX8lP
TSsLZESkbZzhADZWMIVMRACA7lhS6sgxWi5U0TY9ARm+j1BWzHpoZpBJTM+YvkfjrdIfBCotuCC+
24DoIzYMsdSo8cjwKTJ39ky0iU372KHX2TE9TJ51rK6xQe4yYcFd8Q2F8jxopcbywJjYdDUgjkgy
cfL6yprfLxMSHSIXp1SaKtEmhs2a4sQhqquOlZ3ngqqIiAgXlnR5m6V1xDwJxT73o5aHdkkEiXrR
TbHfsFJaS+/iDEvOMVgu31fkdtJ3WrTXo+MyCwht922dLSC/rgCMBLpUgxvVV17RvtAApSo8Gl8C
V7d7IAh/7d2iRQVcNKcpMPZ882CtJnE5J+BQ1ui7Gs27IB1fLkuDiARnIjBw0Scf8aOs3OfR3pof
L3//8gNUk3nckBqdGfNSggflVvluoNkFC+K/yncAUKhPDGy58JU/wcBchTF8WaAyjRTrHnBdtXKv
Jjdh+WZIAjMhkG8+/V+0eagk7GYC87XP3k3reYlEbIjEjm8XBGKJ0sesucq87w7RoTlNJ2VPPfWW
+K1rfkdC1B9tU5SIYzd+IaTnEXulMTHnmoK11sueTOMDkA0j1UhaoRJGPHovt/vy0NjW8c9wstc3
x5mNqqgWpWcrhCrpm04nOxhEPSyii+OMBtFyErYlznQZrIec0JMFRG41lP8AU2zNCLP2K9tkZEuZ
LyxDEba7vHyY5KsydJv6f7OyfBGgTmeN5ixbrlm32IeX9N/6TiAOAiOrcfZhnpM5rdgEt6JrX80o
gq9Y8v+Ti+JUJMV1J1GBYonocZHEEIbTorFIIi6jO6vX3AG9xtjzjffk4pJW3l02T+xzF4SdT/8b
RdQ0YJGBk5hXbGdVfMAGYjHqlUDsdO450tetVS0B2JrRblwdWH8oclbXy41uNy9szXboCleDMkd+
iTf1dxmcstE0dPYEGp0Ow+HYjJc76oE5K+R2dpmjvV0+S9FriC8TTMigmiF7oFpfTT96Yy1N2Dip
o4htvSbHea8KZFN0qJy1SPqhtVJWTFS0F7n52rdPsQiJVZRf4UsFQdamPWEvvMp97VwTVeUTW74w
vaeODu9v2myZWuT1AKBPd6LilCjjoXNmBL19fz352RBSdK3djj/jfctAzH7MOtY+YMhECMIiJMpU
dGW7FqVLQo1F2ey91z1VEd6Yg40mxtPHWkM/8cS5DVGYoHN2RtaClCwsvdq5jWpjeS5KwpmtXGm+
cSW76S5wRDBLItXnLE2hdNiPx4K64sSSg6hs+dFeHMNt92mfg0e+tJCrzV+qnxzGFxS2jmnsBEhW
pXbgouh9KnbBW+rkJ8VZvgVHhT3k60cTx70XqOdmX8vqh3A2KI2qpBuZugw7ttk0OKQnCQU2LF8R
vKb/QYJ0qgIsjioajy3YzWYfjhXavOT7wc3u6trBksxd4H5vX2F8Ig/51z+r6RFsegHmh4p1A9x1
DqklR1kG7hqgCkgEcOvpkSr3xtS4gnPcNjt/U+LDy26eh6VIQCn+afrxfnxOAiR+GHTiMDsSsPGc
4EtS23+CHkvPDPIhp1n1PbYgQS0tfafk14Vo28U/mO8zX5y/GPsurlJ2gq0nAe2DrWqwDgr0DylP
G7DrIilh8vabf9KxV0OzMHIClDOT8jhnRaoFdNGyFr63OzS3DE4wP0X7dCdG3v3MG0eL441g+feC
ZRvtL7SzfekwsMTJSe8YZ+ijsQUyIuKNe2Rb5SJpTQd6weBWh2oXHBpiKx/Qwi5GzUUI+Z/NJ8cf
5wo7c2qLbAY9Vv1NH3IvcfXR1t3Rlfx6hx7E3BblBdknL10fF0mHsSSlQwySRfNqdJ6ViRonPj1E
OJ4459fViV6ECggsNKPOLGXI+5Ty8gMjq42vKXPlV6n1SIhKHMHtMWm4xBrnAYNaosukg3Lnpt/I
rvZDX7pGiQzImoUjdPKf4jTGJ7amK6psyMDI4w4ys0arbEwgV7Xe6Jnf2tpGaQPCqThdawM761lI
cfPqVhS5kyVVH+ZzCRzIqvXKb4qLZTqAEMLyXf2xI66OqawgtEXxKPvop0NdEeUOtUoH2cyDCAg+
eqKfslGKXIwDq3dlgkRXaZShyN9t3iKWnOnA98DUHJ8ql6K4xVYycDlflTfDE7Y0Y2yod0cVfeGR
JzJn22d6psZpIKZfzCJneP261O4tgvbz0hB0mH16G30IypkEJygL0WMUodm16ZOtmJgrW75MWoWl
wp0dj5FIC7Yv7EyOk5JADaMk00Guwbpit0VDr4NK+84sHPptcaYX1p7qdU68kx8E+retEWfKnKiE
Q9/WVgv9o/tlF+9rP3cKlFEVB4jETrgTWbJPkeDHuVLZ0ii1VJl3REuFzhKaFcwRNYf0KvUbT8fC
WFE271PcwMgY2DxNEZ7IOh8IjnrY6llTInxXxpNGqjuLLIC6T1zB6W36nhUdLs5TlTiR5Ql0Cg3Y
1b0fesTL0dDvla4YcmTbs66oMS1cvRYKbQ40Qwa17nvnTq7mtr51SL50kTNgABG7MUT12E1FWxFk
wrMiqKhDQqsSBNlS4a77FgT25QPclPsVAU6Tp1Fv0B4GAr1yNTReS16G9EtDf16m8rnhjRMHTpsL
Y1CjqQcZ8ji4BsYau70V2R321jc+dWXBW1l0apwyNwZpiigGtWk6KuZbsrz+j+xwOouVOqYSsVPr
XNlhK2+R3wD6tQqYtnEv6lMWqRILHVYyULSdUbYKiI3LXg4e1BZdRofLDIlIcO8JI8gA08mup4ge
ksbLrRntoYIs4falGBR7cnTD+oQx0pfjHI8szjDIPprfaf92mYdNh4GP/+f73DEtUkUHfcT3+yKw
ByrBabypSOqSd3WkAnexrTVnWtx5qYXWEouClqQ5ZoQRkEBxSLMjtBdVYwSnxlcBp1lNxpAFnq2B
cYlqB0CWHmXh0a6Og4PuSmDzhYs75wKzsCEQRKeWwbBGNY3wmdBk0ruKNgF2py/aLm2q1sa5e32r
iYJ5ESHuJEt9SLMlDTtnQpogM77OybM0/cEhrrnhE59631dhpYNItxt/ajsDyFTWjwev/y75mWcR
WxRzbogHMWSFApUTETm2Qv2usUm7DIVSRWBqPi5kAcjCXZS/GFh4dVnkt8zqb4Q4mR/DyerlCYyN
H4u8WI9OjZ5blroSJx0+pwd1+Tdq3F2lqRoYA6MWHaz7yW2eqhgbUbR9fE1aW/EXJ7BROLnVPAMT
G+lOhFJ0+VSxqPL3U80KfR7yDKdKpXvavtbd7Gndrhxi0aluRGTg08AuTN3AfyaT2ZXB7c18TEhg
shCJ1cOVY+iZB+p1nrrDVpFn9UFwi1s6sKbHuSuC9dKtngAUxsDRPqmAjMBKZC9+ro5F5BC8xRRP
3lfC0Gn7PM9sclIa1SpNChNsTh3GBYe+wiSfMT5pvWl5AY0TO6+T275e1KuYmtMOb9DJm7X455yE
6EILsHOvB/CfO/RdZ2coQ/77B8Bvt8DJNumABR+yn0eD27rq7WwMvCU+jN0XNGsJLIToBjjJri2r
DeUetGTzLqoeKVCvsO3n8jWzb3BPQvBjsY3GQE22NE6qdDKkpNat1snbyi3mx9lCIpR6ZfKu5e+x
9R6L4Na27/dMkBMrtUwjCsgcuA7kfTE9czN3mdcrrZ3S5vV/440TJSKrWqOo4E0P7hhf+vxExtxP
qoe4nVyC7c3l0ArOc/vOzuxx8mHFMob6CGjKytfEyr5U8mCbRnd/mbMN//vbrXGSUQ5LpMyAr3DS
njpA2/f7WhWQ+JxBZnZVUVVL1SiaSPk+4WqMSmzhMUADC+MGACcu9iH1dWxta9l8WOL9F/WyTb5W
NNXfbdzQmk0UtaDJPEd4VPbDMQ33g5MeWJ+C9IZY8N93/XB8co+ZsUowy1uCJhDp/U4KTpaS7EgM
0zYIHgCbor/ijnG/suCtRos41nXIhuaP3XVI7e45F2F6bQqgYmD5rkZU7LLmRINSsBK1MNsf3WyK
vSy32BMqkPJtF3+mwsMJAV1AiswIYs4AYQq3vh41VBkxA41R2fJ9EswNCslx72krJCWQ3xlTvvSI
yT5/SRzF75AjQBX1WdThKThCfpxcogNNkhnUggxAof3eALggER6hiAondwZJptRocYSsxqe4sf2E
dYzXQKBx2kN5S11J8NLZSlBDof+WDMKJn9T306REcCfJAZMGDobtMIbyAYW6eFiyqtvUNZ4u26l/
MCJnmuwQViKvdTNwIifQNB5Nv37I3BLDhEj7R+iKP2Hdtfc4CHt2to3ImSbnYeYwLglCCJiKDEhz
CrIhioumHdQyZ6wVBM3kWlTI3L5LqmAgHnMv2FfzO5uRHKE1fMLDpLGahxwNcPGYHltLtKdRRIZz
Lq3US8ucw+xPDcbhCRgDdFE7epcvTUSFsyBLOBhNXIOZKW6/JUn0zczloxRaXy6T2b6mv8+Mf/7M
hjQbSQ1mEPG6ZtI+d0UqsBsCTviWjzKJ1VBLwUme7DVUl5PCGZJY8OoWEeF8VhPqJBsLEEnnFmoU
VcRptA4oIVIhemswMfoUrCnnI+NMRpH3qYUVKUhfJl8K81Cnia1L39Py1grr3eXbUZhJvUSLsxZY
pUOzRMb1FJr8Zlah2xX6ybLQ0YctIqRc3tQWHfeGccq1cY+akCD23bZW6KRnU3MI1GR27CvLMRB1
VIoBzzqD+MUBFaBr6wAMIvMRSJGz+9+thd500CuanOUY8znt1YK9yGv5JchMV56CK0UtXxQ9+iE4
XxEtzmR0XaoioYW7lI7ZSXrEPvIXbW8dOjuIbOk6atGDUDmF868bdli0s2KRMyFAIJxGywLZJjn1
FXBzdvMieCJt5aN/o8EZkFAthg71re5jyzwbiJIc6ynG0ptorx4DT+jYmIZ9EtUzT/w0i1Wbahrm
oPfLk7aOmdjtbnQBrnQN6LGD4OaYll0ixwUjQ91VetCC3LRjD/FkZ71Vx9bNPjavBw5maS4TZFfy
mZ6JNZEq1WWTcFofqDKhZgFNlKabKnyJpYesv2r02JnhBbTSEGn+pkFTz/R4zYcrKxe8PdFvNaCc
wJoQTMnW38wfhsccKBYXFYd/PbP6IZdnopy6F5WuADkYRANs5Evvw14Q/YiY4lR70pSqsjrEdHW2
N8mLYTnl8n75nrY1+swCp9EYaQ/GkrFQh2hKCSvXaiWg4UkH3exEs8v/YB7PxDg9TmM4T6kDMeOW
xTjacThiuKRDN1y0r3cRduKNRCCHmw57JRecWqNZpLfiBiSTwC8nvxXBim9H+ZpqoQKI3VU6vwVY
7i06xFnTOdb1susO8VXsm7cLmnnY+LeohiWixluNaKlrA8WSDk8YBScYezS3l5setXd0oF0vorB0
8/TOzH3425U/q5Lc6KoG5FIA5SfvTSaQPnb6n6zE6vsq/r76fplF/ZwqwPYeMapcAveEPNF5p5mL
HSq1nan3SfTvEXyZ0mqUEFmxqK7wbROLSpQmbqvOQa3B6Q7Gsfy/4Ml8kp4BNeSlOwnuqxFEW5vG
UDeRrcKCSeStODZp081dSHrM0y43quGrxXGRvyvN4Ebzm6bWApHftBorapzpLcOmoxZSiQ7tpNKl
yzFMSjQR9c0oIPQZUIwd5YoSZ3SjFjAVag5Kpialflyr6NrLB1VHU08jxU4cDfmDimUZJ1Nvl9CO
q7pGN0yaIVcxznS6ARi67BlmFOS2phlh6cyZEYW2Og3NYzvP1imqm+lbGaEjA+vZqkrBcNMgn+ah
JPvLZvAzJBTHCmfKWwxRab0OVkZH2c032WP02B3lW/KAdK6HUP8I1APMZUpP6HMTkN5UstUpcla+
xyg9tbqB1QKCCo2dOcBrAD1nyxR9rGwKW5z/337irmhyZt+gON2hAc2id4xX9rJO3Eq2myNxAPpR
O+0tw/4V+cttB7AiyzkApS8snVKcsnxfHPoYA9HoJnUWX7kqVbu7QV7EJ0+C42Xi/snGrGhyHkCR
exphi+6vm2UmE3tHmiPWMCCya64x2/5H0arBQOawz5CYCne2XYUtoiTvOifU7uX8IQ4OiahHaVPF
TQ176mTZRN8qF80V/RRoUQe72RahTZrHENgSqiU4OfY7Px0ckbHZGJu+UWjm+MinZdTrGIaSjo8T
VFRS7ydDhiK+CFdObkYhRFfQ9qsSYvHYfKMcSUaRw4nOgacZ/lB+oYWnal8vi8Lmqa2ocIpWWxMa
AhNQGZudVeb2TN4lcUslM+afjg0rbuBeYBwNvomZApTFqkpGBSkyBlo+YQG1jn5/IIz4ojmD7WcL
1mZicTH6prH2+ncP2g1l0ikUkpAc2KRGfK3MLgYzByBCZ1680wqnE2H3bNortGejGEtNaprcMZKo
LtQwlCHfsqNGN4b1cvmatoMctp4TONcyNmBxPFlJp7W9MuEEr5Yd2S371Km8Etn0/6YUu82NpaCL
Qkc9ia8YTKGuBHE/d1hUgK6do5EK8ufbN4Qu5f8Q4Jy/EqGwTRgByMP8UeTFPknA1uWH9A6z98La
7qaUr+hxpydHNC+zjNGrMzShdMdSJ/6cF4IHs4gMO9dV6JZOfRJnAS6pka7T6apuD61o/7noathP
WJGYY61H3ydIUGl4MNPW11RRclJ4O5wwxx1GrOYGNLBfPesd+l2yI2is+aShW/6KLekRtfP9g3if
BYKzq4lkRIUhgaTu01fNZRPik1M+AQrbCcUvBtE9cS430cosiQeIA4OaKBS7vCY3AOdA2YMBP4S7
4Mt8FK3J2/TzJsbqFYKSDuSb80893G0Qjwrs+VUDaGWH7hiKTuXlpZ0fjJ8Fdpgtb5etxtZTYk2S
U7NsyMe61VXs31D0HW3ew8WXk1MXXdfVVV6+DbEgTft5yhYR45ogp2dlYY3tYIDgsFNeZ2+4TR4t
1zrIB4zk+MPP0S3RUJRN/mU2N1Oca7Kc3klhrveYZcE6JApjgmP1Kg+7RWd0uIohq4UXyalgqLSz
2nS4yJE42RNKEpjNk5wUIwIAJ8K2k/8n7cqWI9WV7RcRAQIEvDLUZJdnu22/EG333szzzNffJfc9
XVjmlM72fq4IVqWUSqVyWLkNXBEDy9qpXwrInch2nLNYD1UE4qKjXr9p1f35FVw7EMvvc8dPL+fe
QH9A6xTmc4cHkpLugr53vwPCyvKpRVS8+j6bLj2X2jZk2qgPP1LrRZtvMFn+PMSq6aIfpf+/MbiT
nYXIqiQ9FireV0/GBs19LqZlg7eJXZSMzOw83vq+nETi/Og4LOlYmRApGL2kv43hQP0rAD630qpq
qyQy5KnHi0q5b/7xNLGPA/tHAD6xkod6Cgp2fL+XE0dKSi+VYseH63ReDLa1vP+32BaNM0T6XNfD
GGKdSBHb+XQ39deqdBnoT0b4fh6JbfA5JPWzkuXd1JVZDIGK2euHA51eIr3YJPHd2OqOEfw4jybY
f55oE0Ojq1RL2PZUu6R8JZooVLd+ME/7w9maPg2aqGYHP6ueAoRhKG4LtHcKtkeEwpkX30oQLayx
PVF2L0dPlu9Fs2BfRCeT59RE93SS6x0kMe4HT0cfkDWBz61HMoEVaYePCGec3xv2p89pAmcKiqKN
WomZAkIKxNG8eYjtOAKNnKgyWKQEnBGw1AaVJzJWj3bpUU3DfRJUgv4+AQTf7qDRwex8BgELszP0
djfIosFVqy7Y4ozyLJqhXvmZyVRtvu5BgY/u2rfwrXvuvQ/ueVHUViQRZxECc5L9WoJEYXGk03Ok
p4LtFymcrn62BNOskEoZgNDhxZT+wrzYvXInPf6uNakQ3BEACg6RziReeOZlRFMrmIE3lWgEpluT
/CVMfohWjTMH8zz3JC6wR3hnvwZNEtlJC16H8wdHuHKcOdD60Q+Kj5Pje8EOPdV762cdot2LVelY
N82uFCCKlo7zDBLaN7OEXLtjTschR9ANrriId1m0dJw5yExaZxHzPgL5em4fg+z5/KqJZOCsAK44
Aio+fD+x4kNdFztMid1pJN19A0ZRLKKjPAXlfJxWawSVpOaHqVa3SfhkTdtcFb3OV0VZYLClXGhy
F8YV6Xrm4IKksd9Hnvkyxpj9gVnirHGzdNLHtNgMwlQY++9fLPYCl9Nu2gSDWmHuskNf0329zzf9
LpLsAPS64IHcxUdRUZNITk7P81yq6pICLwzfQrCMTt0PWRQwXD9MC6F43W7rOE99gCTIYrv5A5tq
Umi2hLK3/CcaH8qtaPTM+gNlAcmp+lyHQdAnUMX6vfOsZ0aPErrBtnkvLgmmjaePIjd4NXROF4ic
8pPBlCOZ7Rz4WicbS8lohPvd9IICiCu6IRfFZtqJ2iBEcppcxX6U6GobgGIDr02Wv48OloF1rVzp
yDoF2r98jCcQ+OOrjuxJUL69EVMku1BjR0POid1V1TaXkKDbRUBW/XFz/qyvmixYcsvQTXT182lU
Hw+mDgFn7GPxEg0XqYhpcNVDOn2fT5zmaVkmDcX3S1JujXDwSFjcpgk5FH0rcGDWj9ofUfikaZWk
eaemgNLQyKHus/aQRYIZuCJpOI/CmLq0ixMWGYPmh6pXyw8xkqWjaFyxSBTOArcxTbFswOlm820I
yZ7S0TYU0AKd3/3/cqhOa8aZ4cRPSrVkIV/t2IE+zLpAhjB2TcSpWFZ2fMwfw4PwTLEz89UGn0A5
G6yi8qHUI7ZREcEe1V4ZqIegQZavmZ8aWT3ExbSJGvnJbCpRGlq0spw9nkCN1egh08focQh3Q3lL
i71gUdeq4TCc9T9nik9EZUQfaVQCwwAtR4NZkeOFtkd63cvuRUFNkTicGfZNKZ7RlgiHML2X45ua
PpP44bw4AgvBDxzPGytMm48Va/dtczn33zm2cDUosl26ipLYz55AM0zjBK4UJkJ67GHkwE16lRBN
4DqvirGA4e5IK+kSNVVYolm+DvqdYgjikqLvcztBjDmMJoLvayg81ILOrqXvuGULCbgLsG4NZaIs
Xx3UsW1kRzJiunMjKH1aD6+eUPhn4GDmE6ptgTLBMWNB+dgdmCsRIUFNN/KmthFd2Y6SyBKtOmYL
XC50PRpZOUY6srcsrMuSTybYioeNaatOv43Es51FeJwpjzBDskGOGk/3rXYYHyIP1O8eRs+DNuGD
YkZEWrB6dRBLkXUdXorxYYkXDq8RJW2cqLC0AVG9PCI3VmPtp7HcNlUuav9btQoLLO5IkZTESmMh
91DF4OjJHxP9OqtFow/WH/MLFO5EhVHfDWX1kWCbPJZwBS8WiC6tLUXxtHCM3KpXtEDjz1dYpXNr
wNKlU6hvYll/m6IIzZtN8DYZ1uOA4LzgvK37fgtI7sBFsZQmcgIB1WuQF9+EDti7N+pdVNjpFXpX
nPwouhoFG8e3SrcUowlR6ItkSuUZbWj702UlLMxYtVSYLoIaLIwtAYvGZ4Mr52o/RyX8S22rbvoQ
9OD9Tn8d0fqKdxdYzrxOeOWLINnvC+VHxIKMoCnF4U50u0x/6IrIaV49Xguh2MouELLC0Ig0Qqj0
eQ5dU/shNXdaJ3o+rsuho4gNBQYmWms/o4Sq3pAuwCGeiT65llkXnoVosHv+xmV69cU/Uk8onGkK
x8m02h4mOK5D1MXdogzbLtufSnzU2n03v33LNC3wOIWYjbjO6MiOlv5egTC5vy/VWyN6Py/Vqm4v
UDgdCCppMiufXV8KmgEJQuc6hvdEmmDx1h/DqJtRVE2V6ReSBn+M5bwL2BnaYcBmDf7iEWSB2r5x
9b/BCLURTnJi2/F1u06AnGWaAmUyKMvIt8+T4x+abb0LnzpXBfuU5Iq6Otbv54V4nFHytSgxxxji
+a/y4fcQmLD0jMfGZfP4kIyEj6nuexHJwbrm/xGSt0ya1VplxGAbKbhqZAyY08n+vIJ8VE99WUhM
CAVnA3jzdD6a2vgtiQnJYJhu2YVSHJCi34WdPaMfS9/6Nn3GSE+0OciYHPSENv2NyJte1x1dRd+b
ymqXTW5xzb5JqiJNmMWnBxB2Xsggqti3XvvEWFGqnSGaK796KE6AFh9e8A3fwIsSD8rmEJq3aryX
RdUcq9ZkAcHZLBWU1N00x1CYjlAMKJIa+VIyJ8R1lQ5TtB0ygZnNL2fTCSW/2yWSgtEw53d2VUo4
+DL6WZGTpZynUKGoWIrrAv6IfzPv0/k4CyrMVrVzAcAdQYWOQVqUAIgT0/ZxQQ/+w3kRRAicZmBi
aKk0Q47nQ37TTNuovj3//XXVO4nAN8kWyUAl2kIE0GEq74zcONz4D5rbelNka5tvzGhjadkFIKcX
hTHi9ZgBsG1jd6TKhVWpAg9q9VJeQHAXmQp3vsl1QISq25oPnfSa0WM3vp1fOsHW8OFq02rKLpaB
orV3pX+TSM757wu0l2+FRe2/ZcUWzJLZPqq6l5WvSrs5D7HuSy9Wiv2HhfsySmoAhx0yYMhIh/qS
Zuu7hoPBNBPGeolfP6KNYb8v4OayGcOqAZwyUgf1wMHQOxa9ENbLrjrtC7G4g68PFiYJZyhl1ScQ
0fXKo6qq+7idMAFbc1GQKtgp4TJydiCKwGg9BcBjRVfJRXAAi2fpqbejx0qfYsMTbJtI9TirUGTN
2BghrEJ8OTko83KVH9mW7oMtteVNsYlHId2/AJGPR1s1ZtCgzBVp9PJm7p5o+i/tEB99zsD/QeHX
YsuQQ2cMgqyCrNlMG8wwxpUr8mcEh4tv0ajG1rJ6ZiLaLvdUHDKpRgW+KG4rQuE83KCUqT9rQAmm
vZk/aKE7i3v02Ue+uC8nZTfZ1i0O1dBL0TQPAAmLD56rbKuQXb7LMD8UHL0/lJdS9OhZ13dTpniJ
KNQgfMVuNEmKIeURvDJvdDVw7pgvM3SP5VADV1Tptx4sXqBxAjZdgj4RPWRoyibbpbihkm168cF8
6oB0eOd7/s/zJ2x14xaQ7PfFmppZY2ZFCQFja9u1CNxtte8Q52BU6Z815GxhHc1VKkuQqk4vTRU8
B+RoJanAA1o1hCYaExTZknUqcwqot5iuU5rw85p5b2nXNPkRqT9m8lCTQGADVw3EAonbJIp3K5XL
FB0mtdepd5nwDby+JSdRuC3RDKWfQG0NG6tedtKvvrszMsGui2TgtsSXTan1MSrRqfVd3l4a3XdC
zguXmPNLZlpkxuQzl1g+wie2a9NFo5hgy9fDRwsUbs81hU6qZmDP+014Q53yOtwYV/5mdMK7jyG1
sT2+nD8t/8WJlDG1hxjoeCPc/TePWl2kFkwQfaRb4mTwIyQv2DesTpW9RkX1KKsbRU943P0XZYE+
50nFgurptlWUCxLr31vHEwjP394PiTRkEoSKLxUw+4DQxUdVl3zdeiMmDngywrWaqDyBacBXW/5H
MJ68vQSFSzR0cCT8R8YnEN/jSr/+zWcrXsV1TVlIyOmjZUU6GXqg0VfjXfP0H+FGuYv2BUZV5LcZ
SEhEccb1i2OByOlmAOKkXKFY0662OxTgYE1L1BbntoJ5mPFBxP8pxOOsUtk2/lSlUJSPq8MLPDWw
0wuWE0NW+Jew6160fZyNypWx8Uuml2wE6OTlbnAIthgIt81Zb87+/KlbNYine59vPAqs/v9fbuBX
t01yMRWBU4l4C1YvkAUIpyJq3vd56GPDdOu6stXmwqjgJ/V20/51Xpr/slWnxzqnGph6XzcpexsE
T4MJp5bxA6u3U4cbHl6nOBGzvlcnPE41CO0GLR+Bp5Uf9MdseInx2IHYEk7MRtQiIdosTjPCdNYr
NJ3CmLQHXfGI8qQ3giKBdaN4Eoi7vZAViWp9BkRrJnaEVEj0rRfp4o7nnlVt2JdmNON+HBu8q1/a
7DB0T+fVYFUINNIpaETUVPSbcY4XxWQvc8LLJtQw65Lu6lRwagQAfLwj72M9CzIAFNO1ou3iWiAA
W+UvFvwkwJdWmLkwe0XBgyIiuZsqrS2lrev7btAI7opVjVoAcSeTyFMZYtQvthtjKC8bSt+Kvujt
VFLNzfk9Wb/eF1Dc0ZzygIzRBCjG6sneZpVj7ofN6NV2fvgfephWj+YCjzuaQxR1QciCXq3L6qlz
N9xYTnL5u8VRdOeKNow7mVkNckkaQbhOtvaD1t2Dq3Wb+d2mp7lgy9Yv3IVg7L8snhUkyVQ97oFF
tjH5GKWOUVs36N/Ub6MHbRMf5sHRXcHuiRSFO7VWYFm+H2M1y/c4ss1DdVs4mZM9Y4JQ/cFSJNuB
KypRXgW1ZNRWYHQLHogcqG9k1qCgs9Ppixd5uFWbxP7nwxVZJHGBwXmdQ1PjvWEAgxZPLaYbZxcl
FS0eU+0vx3mBwdkj0jalVjCXvXRL9rzutuaN4cn78u+P+W8Xs6CcY1UbT3h8U4wVGzloFoAXzcdc
tU2530Ad/UlEwy3YH745RusUPWgyPBJ0uUaHvGL3yu08vJ1XPZEwnIlKgkIq8hogknKZZTvQAWzy
7KKOA9EurQOhkZwRb1syH4rNM3lAZVfDDFTzBBP1OKNzLfLaC1Zaoac21vJW7EKwvf+qGydUzkz1
NFDzkJGzVMWTb8aOaSmo7Q4dkP22UuDkqUs0wQuSqfQ5SM5YSRU6jSj4RZwEU4rsXtceoopGdqX6
3tjlez2KL+dG5GiurS7YU5CZspAc1nhd6cs+iSwLcgZ9ql2GZlh7lp+E9qgM3U3SZunmvNqsresS
j1ObIZ8yUOygJIdsYYk9f8/GA2gYHH4eZs21XcJwt5qlFZiwTQAT+z/l4EGq76Uaw+zCi2J8P4+0
dtiWSJyiGH2t6uPMFKV+1xOwffhHP62c8yDsI7xqLEE41TAw8yVNO4Cgz7EubkgrqtBau5WXAExN
FpdXOWUzrQKsV7rPMDnK32u2cSttiS2BMf07ZJVLMO7+ALljUHcVwJT8uqh/0uFC1h/PL9iqW7PE
4O6PZmrkzDeBwapsxntWiiU9hVeKk+7ILrgXBS1W45gGSNHh1YLexuRrnue5pElF4KCH+0YHdxSC
JA6jydn7dg6W2PAKL52tIfB313XvDyhfCD3lUZJIDNQcXulw1IK7VkTDKILgMnplPJlmm8MoIcVu
I1+50f3OHdNRZOW/4ihYONOSQWDKDD2nE2Yly2UdGp0jv6rX2oEVWPi/yp3usc4n1AjuirdvMNh8
xuR0BFnpysokvUP1f7kPHetHdmRkMgOY+wKnuAedjEhNvpqlz4icxxF3A53BEN85ZftsxqotB4aj
ZdeJbm1jUXvfSlXHJzDK1QHU6Orq8wxLqkmktjEPASImUX41F5Z/zEL9vbY6zc38Ca2MXYux9nM3
/zIVdbwsO7PdoYNTe7YCFHMlUPqnzCw6T3BIBZvORznkKgyiuMVykFeWF+q22bb6i7oj+GleZ4du
yi3tBPfPimH4vCrcBZRNLWnlAJhBo7x2YXmpZ4UTToWNB5YXTLpDOv/Q1mjoquSDRk08tRMfN0co
OLurqoCovQkiMZDNydy90UUqC5bFyJGOGCUfTE6Y3Ke5i+q8zhJY9693PEReQLFtWBh3rQIflp4A
yjBmLw9RDJsoPzPUNspxI2r8XjGEn8G4myQt9BhQAFOu88vkio1VzbZoYaWXrYey2ys2vMv6dV6R
VvUI5JQg6EGNvManrHw1bkfDCHqnmkYnxaBoNTmUonEpIhBuw5rJDFCbGvZOlN8X46GerpF+sc8L
wr7x+Z7H4i0E4XZqphlRpA4YeSKVHsrRRi9TMXfiPMoKQdpnGG6PwpLkXV9EgFHBktK7ipt4f40w
fcY2xvTrCD1es5fuwEEhQv765PqMzJn5HGPJBr2GgNpxOjAHcNxJYPR1WWY7uE6EhXSrqr9YUM7E
V11MjJhtmlb/SqJfWvBuKfA5Mvf8iop0g7PrCVjvjKDFggZScZGmlt0oyXYoFQHMCmHIp+XjX5Bp
Dupc34Sis/EExJt385WxZWNtUBQocDnXDeVp6fiXgZHleKCypesOTW2XezZErrdrzL12QGSH8WTW
w/lFXLWIFO2hqOdCRvEre1M9hBZCKI5WXJE6sBt0VDSqreuD3eSC98H6QTthcbcAxithsFeSgLlJ
dia0owYits0P3+vrUT4hsJOwMLqBrI1JUzAEK73oTfNJzaRNGPrPpj4ckU31WjK/WmrudoosoHP6
L2pywmbSL7B1vy5AzQZstbPVTYfclvbLvP8d/C4El8u66p+w2O8LLFUZ5rDPgRWY5EGKs7+TNNxN
6bw5rxz/RR1POJzNiiKMmJY14LC4YbBLkO/p7XzHlJGNkpYEyriSsmBH7YTHWaoytqQsjYCHqU5b
4kWHxAn2/+thEy0iZ6b6KS20PITqp9b1LDlZuyWRd34BRRrPmajeahArDCBPac6uEVXXSuD/8xDo
pzXj3yOSaZFAkSBGNNms2jDwBsnG3T/c6FtGohtrdnic7s4LthJ4/YzKPVGkTCddxTRjOsiO5hhv
xTE6Tr/mQ4yOimnXFa5oOOn6rfJHNz50Z6HzFMylRRACMY0lLxsDJybvo254kzwLdm1dMcBHzIo8
kDjhZOt00FLXfY5diwtbxsTVwt+VluWeX0IRCmcNqZ6nKEYFihXZ4fCeJyBSEuzSuvqdBOHMYRtk
Oor1ATHg9LJJw4FoDIIIgf2+2BRijp0KpxoG4ldVvhadqMtzXc9YETfqVOAw82HvMmiKWtdwyYeW
rR1UsI9iNHpm+5v8zcxtY8smnQ7a9vzWCFE500DTFlO2J6CywbT6rtgiqlADdWfh4i8d804vbRB3
nEddXcuFqJyx6GSMXksnHORMfh7JtS9kUV7VuBMA78gEUhTFmsYshTJtGj8J7AzDi/3IFJgkgSC8
E1MNEiZ8Eaye4r+UZKv2D/9qoXiCKJCFh6VcQ4669grzehJRuq8/4hcLxZ0bFYmQfJYBML/PG8m2
LrIrVsWt3GUpmAZNtFe1ia0gs/Sd5+kClztNeT+BnRwTqPDa2ZrxL3981iTVlsJfUiNkYWDm5Yur
tMBiyrI4uZgSqoRNBiw2uP53dD/cIDKxL9zo+ntPkAUa50jMaqOpWQC0+DJ8YIOlo0dtT9FYvTVB
9qDv+1zgSYt0nfMkUnATqcYAQHW6MtTrQL1Me8FurV5IC5k4IxF3RVxmPtTcRLNd3Q8OnTD9dGjs
uM0E0qw7YgsszjbEVhVXITtSrRuiltwDxfXRdKmLwcWsFiYcbVH/sOAQ8+3DJI6tvvOxgJMq20lf
Pkt+LkjNicws34UX1UOiRMqHmW33kmxXRxRdu/J7esd4EbW78FaUmxZJxV264JVmDCtM6+Glp2Xv
dUMimGEjguCMR+DXExnYjTWjRS26GaigRWZds6khyzKmXVm8HzQoRK/kgXleQb8PVfKKOaT3SS2i
p10VA+9BFTWuiowqxM/2oUBPUZY3PtjNjdDW4tfIEEat2Ce+mKAFBPsLCxNEDB9s5h0gArBUuOqG
OhXmhPmX5J1sMjiR3yiWg9O6AORsXjPNLaUFABlXkeyxUdn1RbOp9u0W04wEr93VfUL3G4YoyppJ
+VtQissqjUapc/xgcAh4BeO2djsauecvQxEMp9FK6Q9y7Fud01m6ow2Tp4++W5iqdx5m3QItxOH0
wZyiTAOfQIfCP3qg4M/xWci4tVnIuN6mj9GbAHD1gloActrRtVU5jwYAw0t6GF7HXX6BIUn136wF
ZNihBug8HrPWX5XxtF2cbpSh0VaxhiiPnGDGoCU5aRQ4Q6MfLSMI7LijV1VZCUzFesxgISN3LYJl
mqa5/BFaYrEef49aNnRnRMj/ibIgKxOTmfKfBORuRNoMQ6jHTPkPyrPsMFfa2AR4YSulI6M38zB6
jGBdvlPuCxRXCg8fezWdW2DuugzqsZy0CLJieni5L/FOtRyC/D5ofv+Huth123KSlrsw60E3tSQF
mrTrUPGU4NlQ7wyMFJ090NLtRYWq7HNfhEMeDRV2OsErhVvc1JoxY7HAKdS2LA2ZbNUta/UTZdhX
D/sChlvDiaQjTQbA1GOwq0d5X8f+ZlZHgelad4AXOPzqhUVZRshU/b9z2Dg9sdFFi+Zrcu/f1z/B
0PUjPopKOtfDPydYvieqzZvJQAKZ2ZjRhY3xJGe6SfZs5LTvjP+4uhPnYQHGvfJVTJJXkBuF4US8
szB+6pbAZAo2i++IinJTGicCgCSf7MJ0a8RlNCIAWTVbCyk4sxwXpSUXBk610XTVvoqpikkg6G4u
STuVtlLWf0dxrdlmVopi1avu7wKZs89tb2WK1kI8K3+JxqOc62hMPmiq6IJj3zlztEy2zAsvQc7k
eRoV4Ci6/wMz5me7zfW788ZftFWcHSZmFqgkB0aMcnaqW3Yd73Vdsf8dCmck5tivK0kCClF0zyTl
sypHO62avxMcXmwMZyTmhCqoLwfMVL7TvLPN4T6XhIGZ9SVTQY5lEaqCRoPbFj8M5rpBpiLrUsNt
FZC5eFQJ58eEmurfZFarg0kasNYE3YsUpdbDkITRgxJRcBwYdN5OTUw3YRB3nY1+0kQVrPW6dp7+
HrfWGca1WlYGL3yku2be6mAJjbKHKtx8Z0tPMNxaT4NaJ5mPVehlpOyJbnfqaEdm4J2HEUnD2eMy
DnoypZBmQiWcYrehbiOY3P/zdi1mEg3QJljomFE+3muLo2a0XdYbLBlkBFdSe4c75rwYqw8+TcbM
K5CqafCKOZsbBqBiGVJYq+6QPFWVo7ipm22jbeVmmDGIC9Paf+fFt4RkbuZCJhTTKVmWAzINczuU
f8bpN/ZmCcBZ4NAqggphfebna4422n72U0HZDrVeBIu35kAtgTiDaxiDVagRgGokY9gcpqCyLcSj
pG29JYbg/KzexdgibBTmT2CyPadyxJQCw8IAMtzFLGWcbXsDUVd/VyBAJO11UVnKmpXXMPIJ7a8K
5gDyVSl1DAru1KrxajZ/arhKiCp6bq4ZLE01dQ0EmRQ+Gqd7sTQVSYy4vuOPO2L+racHraKCVVu7
jZcYnLINKupcMAwa5kBlrBy+7SN70NabpKxtRXdDWXQJi4TilM+X0j7HbHm8WupNFl+lxUVVC66T
9Z05rRundkMctwNqPRAykW4SDb2O/t15xRYBMBkXJxSZFWMM2cYU8rGXH/1UUOK7bnUWO8/d7lI2
pHJEAIBb0Ahcc1tuYjeBa9lTt/y7ucw9aR9/gwdPsVDaa+HJhf48UKZ8FivJVS3LoopVXWAuTl/Y
jMwXRDT3SeNJt5hIfhBlhVcXcoHIaR8q62tJVQrExa1HIsnX2VR/w2deysSpG7i5wsqKIVOFsWlR
8WAE+/O6sHbRLQE4ZZNDoxosAyL40qVC3jryNPh7WUgIt2pKFyvFqZwSq2DlkgHzn3qYYG9ta/t/
GY+1ekIXUJzyDVlQRtXMoFCTpXeY16o4pmm6/27dOHcnjKJCn1WghJEnY4RBO12mWWhn/u15nNUw
kKaBcg6NKCgaodzKBaHUKWoMg8M45xQ7dTUv3iSOv6uIDSq97Shy5NbX7wTIrd+YFVWXjQCsxs6W
+iu1itzWehKIJULh1m+QZyPXUibWcX4vP6jGysId7xgLonb9O+SkfOvOW6wl5zyacWHmag7Q2D/q
4bVabs5LJRKKu8LTCMOlrQLfD8fEic1d3tWbaBBxVLIN4N9nC43g+/+MipTBEAJl1Dxfu+rpRd+i
TV0XThpj5uscEGdQLVTKJxPmzzvktndZDklyxlt0HjuxJ7nh9vzarfs/p80xOGPazNNQJyMujRp9
x8zbwnTPyGGUHO2WBrYIb812403y5znFqXnXycaoMneLFhc6vRVONFgNNS63iTfdcTU3rKzBkQ8s
HCbdKVfaNSoAEWfHcFvB4q3aV5CQs4Q9xSBCDqwfrdkKVKV3dAT2sVUO+g29bM+Ki0U507WFw3DS
P1DcjaFbRdHDrUQWLt2H8t4Xsa6tHqLF99nvS++k0SJMm8D3R/g+bVxiIlG41ZJEcPGtOykLHE4B
xnauIzgR0O5t784uipJfetDlwWlBeWjmxsd/PmUV/gnbHBT+yXDyueMUVaWBtIUMB799ivP9bGB6
rXCYJ7ObX87sAoQ7RWbZSjUraXSi4mn07QExlUneSPNOH+RvKZ1BWLcaAfkg3w1SD/9ZwcZDePsS
ZINeiwoR4iZCtu5Vm3eC4muuZtKYqVFhs4wsbiu7mNSu36sUc53qrPftrhyJiD1jVQ9NSnWFKJYF
OszPeqjnmp/C1cQNVeb6VZvRTLOH2UzeDEn/52Q9UI0FFrdr9RAZs19QliV9jsOXOMcItlq0XWsC
6bKMgLmiMHIVzkZoepYjfD+xByaSVprDJnioW/NZfp692gk9E7MnhEkI9lFeH5egnLUIQJkbVDJA
pV01fXSfhngJmOA92bBntORmgtfTqsOEScYKQs2KTPHw5PYNNRY+cpIo+35mmbNyUziSY/3E+L9N
BXMoehCumUOUrOkG+nk0SMr5FG2YYB7DCEdwjO7q8bo1BWWuou9zPkWMPhYpIvi+ZR3j5LmcRCmx
1R06CcAfrXIsZGWcAEBeo6fRbeGLBV7iyCOYy9j9oYjK/1f1cAHIHay5DmYErFDCplKwPOSuXE1A
+3fLxift1QEmYmLLFqtPldSgMUhUPSYSgztOIB3sRzkFQh5sg0C162mbiBin18zeQrn4+GA1WnUo
s2o/Y6wcjd7Ije5i6oNUithURUDcoWl0TcIoeaZl2IxitLx0nq+69jYvk7vzrsqqPhMFZ9PSUWDI
x53m0QcJRwck1drK/Y9ANHRhdVsW3+dMqVZVaaN1JapW88BRm30lFY6hbs4LIQLh9l4uMPENozhQ
sIqmeh+9o6jDJHDC/x0KZzuTTKlniWKpetDhWYhq1cq1/J2Aur5YL27n26GLaoXZLxA7OCh780zf
ljVBCc2qei1A2O8Ln25uTTr17DTq1T6PruvIK9TQDkRdymvOz1IW7lEp54mP7A62RQnRHRX+lFG/
0IMcR2nvcvLj/OastoAtwTjDn07RQBKmaLFlt+6IiQ/WW+j6l0XukIff3Zxy4YqKXNavt8VScvdB
1GVEDnQspbUzX9nDOdxEx8qyR+dj/pv4PhUcWP65qfhUT0EihkBx7eV79Ah4mdPGzntfo5RAdlkI
R1Q6sa4uGqabWypR4PZ9VhdElHOtilOEcORx3+C2sFu1ij2tMgfHCkWPp/XD/AeNZ0mrLa2J8iSD
kcWDo4lTe6xUO0xF8cn1dTzBcNdeY1SdNVoQqpuufSWyxfOdRQic6evzUpmrHoLIoycfkh0bLNYa
aB8p2fBs1kAVuJ3ARgm2im9KJFXgRwi7ojFGPqrTcQ5elLx2sz7bCo4b+/NfHElyWj7OGIbTPEdg
boKfhfwlOqeZV0f2yq28QTe6J5rSJlpKzirGUxQMWQGxov7nlL7EicBLXV82pHnwemLBas5SpWmm
SXUG41Fp8m1SRN5s0MdanTZKJ5q0um4xMNFZMRHsMDU+gpjNWjKmZvU7NqBh2sjY2omj2TDF8PuH
nYgAZvU8LfA4Y++35UBDCjwjkJ1o2AWVbvvCeYSrOwSHm6LHS2evp882QparpFKZPpCabuNYuxzS
0juvcyIIzgx1bRmapANEKxW7gtaHyBLVWqxvzkkMvup3HFJl1lhbj/xKj/XeumBVWkXgQRMweNd3
RH1EApn4CmBwo4ygqYNMGb2gyo+6FSQsVsN4qNSwQNBJiEn5SBR6/8cARZescDrubRY1NF0psYd3
ecP6lPJBYIBWBVrgsd8XrgVm+xapxLp8qX6DnLbRvnxDCRbf5yxBZJW+lqpI0Svlg9U+pd97f4Fc
1jDR1Y0ueQ5g6ippHkaYGvW+86KdciF5dYnjibnorryLt9+goUUuYQHInc+Kxl0TsGuCgJUdIyGl
2052zy/aqlpTDCwwCcHaEd6+kcz3fZQQsWAuZjQxlsz+R4KnpIOqA0iVgVRucx5yzaJSorG8nwFy
DT77F8m+GsLJhB74N7S807XMnqUfrTE553FW44ZLIO6WDWNDIlYDIP+Vxambo4XMnDMeBrfZg9UI
c+y/9dQEoxYxcFUopsWrSG/lkZyZKlw8ZAED/6842ReiKnd24/D36xKD04pes7Q2ZhhmGaFqurfj
YrRTUIor3Zsv6vdauyJQSG9gViciJ7grPh9ajOmph0nXRicvrwfS2AMuQlXw5ljFAPOEgmww8sL8
6AyaNFlZTM3oDKZHfWqr42FMRe7PV+uDYnOFYOQKUSgm/nKHty1zH3sDPoZJAdFnjisvEdi3j/jL
5435DMFtTBWBIVhJZsghmdsppG6YGJi7G0YYOdU4k24pXmMGo61Mt3kcigJ47I77im4R7BXFGn5M
nlmY1yHtIkPNRqjelp1i9PtvNJSfC+fHfHXvICWVNd00ERyH5fisEYlS9paaAoce542+YdT5KH25
lN3akVwhoeDathFZQ6qEVUbpFqd/nZ7qCfRuAKHgvAGrvUdjV84R++893amui/vontydtxtf1ZGw
Ci+0JUBPdPXLm6ZQWj/RAelPmW1I/V9lSu2cjr/Ow6xKhunTMrhQMHOIP1mK5mtTZdLBCfW7rMox
0uX/SLuS5rhxZvmLGEGC+5VLs7vV2i1b8oXh5Q03cN/5619Cns9NQZzGWHOxD4pgdQGFBFCoyvzj
/RB+rAywH7AKiKbJNSMcYKDonpHvVGJBPnJznFbf51cUOlPtkOD7VSY7oXlnQopqyX9cHqUNEIcX
mH6i438Nl8y3XiwaaMbSUBtfwzrDHVrdZwEjb6nQa0jvIy/pBOv4/f701iJbAKtxq2I5bfpcH93a
KJ1Ki3wD2c+m/Wr0om7qTUsIbA1MAbqm85E2mBEllpyhTs3+1kOsIR+vFLo3ExEz/1aoIZGOZhsw
++jvMnmGvSBzqxeT29XXUhs5y/J8eZY2DdgmuG7YQZLwW3q1hOD3NkK0ffaSNyX0prNFxF/vdz3A
AB6v8HUo0707fC1hr+Z9ZY5uqdDsS5iVmqsj43pC2FCPTukEgZdW4NbGyzCM6rqOBCjKOjSeBawx
ZippEwaOBL8qH9pdefh3xTAbx3GCRxCcwRDmug0FhbdhV9QUWkUUOy3Db4gUP4L2hnrgwnKZLldv
e5enbGv12gbE41DsC//4N6auIqCCSggkEdGimUalt/ReX365bGRr0mzDZCOogUeI1xpr0wwE86U8
ua39aCa2oyRoD1ZcM8RBrB4F572tILRN2bbR+Wfi8sxtTEU9kwjP0RhA8HDGn3JR77Po+9w9NpkG
xSoVjNgwPg7GJ3vwLw/WFhqsfz9/ia0jA+cTfL+jqUu1xSnr+4bu5Ul4UGGbJn9UsC3IBiq4yhga
f+avUrM3Q4KzUAViBagNsBpWtEQQ5GtQxNEE8dOf19/h0XllkRu7Uh0rK0xwNEqth4Qo17Ol3F8e
va3jz9oCN3qpkVi9xfi27Nyt8KAAWtsOVabp+KRWqjP1XmGKTlwbd6e1V3hSfLtkbRolTRTDpgx4
GIMyKJordP41/ozOLftQpd5s7i67KbTJ7YdDrOZtMsNmF3nFQfPrwLgzn6B0x6QRsx11Rc+mm0Bh
KwZgF6c+xMtbJ5NhoJWhY+oqjCb0WvPat3TB5IlscEu3l/pUajTY6POfKupVSugwT7NgX99EWIAd
KB1x71TfKQml85ynkomTK94BrEDzo6O9OGgTZxkcGZ325h+/bCI8VvYYoKwOEpMkLYNVjUC/8EtR
/sg+8MLw1gAb1pWBGYITpjrBwHy0guETy/drHlLI6IRgmVZXRM67HXwrj7hYKHUVxIMqDOrGoTkt
p5bJMXmFdQPQhR6T7YmaB4VzxkVGNZbLUnewyPqSf0l1Y32/ltrPexER7OZ2tXKPQyl1+Z8xy0b2
Oo9YKtFJ58JJ42wHsiJBQG4CPvK8JlDfwgLj7jaLvpBlUbGU+/ZhAXUGkklz6+GcI7CzNYh4xiWE
sI51XNo4Q6WmFBWJdcTJfec1h2KXB9VeeyQ7+i/KAzfWsiKrBOcKXOV1EAW9Dco0NAo0T2AbU+z8
iyIvR5wCrrpRxPsgMsOf0ke5T3SIjbth+VmG1LKRnQZNxMKwsVHCFySudY3gf77TY7b1OI87nF8Y
yRd7UCuvcfnwWAdrvqPX5ffL4L6xh8EcztEoiYFBhQv2MLWrTEKNh5uZo1/ZT/J4MNqXnpws6VYz
nsYmuGyPxTN3DkAXC/MP1w/LNDiAomk5WLnZgGWAlfs3D01z3Zn3S/mTkDv1A2j4xhgHVkbcD2C/
gbG4k/yuN900DwWb40ZMvDHBwZNe6ciN0bZ3E0gA5PFRVTRHtj6QSXpjhZsl9KXTXiphZQxv5PlG
0rzLs7K1XN8Y4GDIjAiJicJG6lB+03fJUbkBLHjpnjioivIvWxONGXduKuMOhzNceF30yzpZFdjz
dW4L4lrkEf8yHVoypD8TDFmcONIjQ6DYs12r9l7J8naiDLPAJ56lDOGuUctmcZ0e8CBUlDfxePhP
w8bXQDcykmPQwEHDqnqfV8jO35S9CH1EbnCwrbfDsnQ1Rg1SGvRT8bOePBXyJOB1e57+glD0Z/1b
I4yHrT0ed11Zs20N6aN3BcoWrRMQActo2nvqIBvCNgv7m349gPV63lN3FBz9Nm5Vb8xxGLRkS2RF
zQJ6APJiWo99JVhNG3v6m++zQV6dkUrI7+gVhTuaae7KxgrUDo+crRxkdNiFRWcJNtuNTf2NPQ6D
FOgsaloJf7KpcKL28xQpzlIljioLHqZFA8fBUJlKEdEHGEJ6L1VKRyhmv71qV5HA4VBnhxLeamBB
2r9GAvpRQfZWo+8DdKt39f7yihIGHodEM2iAIZgEc8ojuW8OqscYNY3EV4IBvCbzPhcVrwhGkOdU
GFqliqMeoVFmhz6+66QHgUfsqPNufz0PIH8UYmk3uhTwyFTwslbsJN+Sd3pQ3ZQ7ZHRk97K5TbhY
WSNvIz2RalMyOliz5msyXGdd0MSiORINGQdJC2msftJgoyjRPO9NJxXp/ylypM+dD6ljtK0foaUl
uoIK1hSvOtuUPVWajkGSPjhIWrlp+sUqMtcWVQsKwIJ/JJI0K6aaPSMirMcovo/IVTYcDSnoY8Hi
3Uprr2HC4mDCMGuVShUGcr6XlFfSl2lfXVknZfD0gBXz1l860QO8KEB4xBixYdkLbBrKPQ1LRzJA
oCfYtEQ2OMzIFaXV0wJT1UAUrpp/GOQvRRfYEM0SBxRRnIJsyYYf6qJ4jfptND9DL9qpm+Mk0rnb
ygCv58mW3y6qWqYmSmQQEX06QUE16Ylf22A9GpJC+aTXHQ2SJJpOSSuFbpkQsq8tffFGVS39y6t7
e+WhD4r1DalItL/9Ib22kJqwfQwFDlN7N/05cyR6y0Fx8L/vcys7iebCVF7XWGtBZkULJ2fuJsHm
yGb/PSCejTAnV5vx1KSJFbYKNuM8L/fIP4/fM4Omnr3EMXivUQkAHYLcHWnSCMDxHzazs2kWuCvT
LSiIRonAdPh18IivoAXGdJNPqpuj1u4DFJJvR5Nb3lLSj4o5wZqtohSTkUlpB9yxejA5dGilEFGV
i4KDW9nSPKalwYIjb6mrQjlzHkfBa5/IBLewrSTUe62BR7rdORrU3Aw9uBzh/4CJ5yni1rVW1aaZ
gF0PJ8/5VSZz2INZtn1B6tFhZLbkIfpy2eQ2Wv22yNd0WWEedbWCcavqxPqSJPP3DJIkmpOTWPrQ
OfdsikuL9Oj2SoyYQFAm2zfmY20Kvi9YWjqHD3WVDJEWwZWkQb0B6RybToGRdo4aTugsm6adFkOd
7CPjBxlm1ihHkIx8u6jMPu/lqZ96dzL3cz57c2s7Jfq9/pMVvu8lkpqINOhxduNGd6yucttJ9cr0
z3lR2Zr97czrVrBCCDwgNHFswEzTza7a3STL4tmx6D6yHXJnK9w8RXPd1skEK0OYHcJ+fIrnyk1s
XXDA2D4ync1wcN7OapT1GcxUEnV7+mh1vdfVOFEvrXd5draB4WyJ/X01bKFOShsdwYiBsTuUnY7X
PeljyHC2wYH3oIXlXLXMG/tvgjw8tMj+rODBavYoSA/R+4SU0n/zjAPxGrWqzUJg1U5lPMY9T+3u
soF/QLyzXxxuT1loQeIcFv5+kUi9Yd/t69TRvxooK2TK0YWoul0UGTyQZ3pT5SwyFOWUhkHZIokf
B0MkKqMQxQWHDRrYG+1ihh0Zl9PaKFxdFZBp/8ON8ffwvfI6rkIPCg9FPGswQQxvPkYPY1Cj1rzK
QcTit4cGmiCinkU2Ie8PMGeLHIoXfZnY2FuxRYV3VfvSpl8l9WVZcPYUrN9/OK+cLXE4oc5UbpYU
B0+l9ipchlO0iZfPqM9lpMagZPU/EIoo7LJeW4RBn8uFYgc4GsoY+0eZHqObZA+GQd98CqFkmWGR
1Qd6jHai150tLFzb5EJRSoyykDXYhABYmfeOErmtqKFpKwzXNrgwjNM0LxN2rkVV8JA+F0QwUYLv
80kEEEkoBfJ02JzSwunLT7W+F8yMYJT4LMKi5GliNvAg/4tRAav73LX9pQpaT3FZqwitHd0ji2Br
F/nFxV+soISnkeDXkEu3rdYlbttm3wWusV2IX06rybG4XcpCSZSqhjCiPyY3zLXQm28r3wKoo6//
KMp1i3xif1/hhWXGcTqxGI+h99nYTohaFIFH7D54ySNup+rzQjI0gmVLDCN1VK2+yehyUJJmP6C6
EYey/HNdDBAhkT9XWSUo6d9Cp/VwchuWWhe1HrPsjIxEqlLg1HeDRz87+VKmop2LTf8lPzm4QOZY
L1oDpth1ilWBWp76ddzJHgTtPUnwkL61Za394nDCTmQ8iLHrTVKhyHRBjQMKeI3WBXejaP5EfnFw
ESWxobUsIlt/2TEOvmEfnVqPVcWIX7cF8cgnF6SxHeaMJUtAlxCPvVN8aBN+rZtDGav5vh5db5as
qTsNEUFbJ4kejCi4HPBsPN7HAQrz/jbAhVwmDZVWqypOMGbuhemVUTxp8q6yrob2uz4Hs7B4aXvM
zga5wDPadk6VBQZzpFHt64KIInsbk84GuGDTwVZsKwWGTMW16cjomFkDW/kD7YZMFW4UVh1sUAoT
vPaeLXIxl01y2cQWXLL3CvhVQZIce9rd9NA5BiOBZu8uxo368/LEbe8qv43yV19DGsxyqeFm1D3Q
9HY0n2oRLaNgqvgOJqOOSD6gLwuxAYGd4YeSeZd92OjsfTNy/KU3GrNOoxmcsHtn9OnP1o1AjByn
rnab3kQuccbv/ZX+SWB1GyPOQ8ftWnWNevTeRp6i2fW+umPsHONd6zE9MzFGbB5yV9Ghs1FebVpL
VBSZ0WIUp52ya93+OvaiAIKIEBojeI9b/pwt4e2YcjvYaOXy3CmIRqiSuKFa4OUq2xWFKHUgCg4O
OIam0cw8x9S1YM2ebluRhPT2nnGeJA4nojGa4wL8Ai5KAr5NRPtmgEQss6OrIRRuGuxbF0BQ5yBj
RBl3aDOUnZFFvZFz3QId0qi6xdg+QIu78cymAO1E1C3OkIa5U0rN7BSSVH2ZLfkF4niaE8ZW5lg2
UjWp3YQ3di/VAq7HzQEHiaiio75YhzD02zgK6ywmmY7Npm9zP8EGKneCFOHmnQWdE79NcGNuo8de
bmQsDDlYdmxhWAd6pQS/hP6ElOibCLayxo06LdBvPhiwRp87LwyYHqT1c5HBfParRts+mD+FTYyb
V/a1jxxY53KdgzEKw1ja1HS7djxk03KslNqH1OxNP1kOGlZSb+nxIttV3waq71JT9SM7cUsyC15C
Lg8BdE/ezumsjJGtsxfMPPwSgaFKMXa9iBFycyH9HmZomL+1gUoVGivskFLoy14ejWu91X7WRufH
ZuxdRlaRKQa8K6iTSNcP/QyoG6LcHaTrpjX3wxJEeSY45m2vBSwDxhiFajRuEslip7NmAOMq81BV
x3oILjuyDdpoUvjbAL+7Zppc1WoJA8OuvFE8RsiHrA59lQTJdsvo9AKPtofubJCbpTZu+qKnMNin
UIv2W3Rys8KDP2dGw+aw8ouboV7KTbmtXwfuuxl6TdY6dfxyefBErnDbq57WLS5qsJHIEqovQZhI
W7c0r9VEMEtslt/DtmmY6NdEK+rrJK7CTS3rtjTZFpTl6aGxcJsuFVQgG54k0yswAri1mh2MUkjv
tRl98tku+/vKLs1BMJEMcFC71m/1Z82lXnaNW+9jfZo9VrkrKlTfhImVQW5L15tBltQEwvJ4/nVD
0xtiGwks5/K0baP/ygqb15Vb5twkmZpAyXzpkaRl3FSmDwr7HpenfBf69v6yPZFT3GYDFsp+mdmp
mVqBER8VdC8PwgwjWzaXQoTbYyKoSVklAwp2+GLq0CnOlqivZkTflegBQjiCHCzpRjGSMEVATrfR
jfwtOybBEsRoiGWPlLuP9Fbi3vE7Dvn0qaWMKW1mmGM6d+aOosTZGRzyiRUbWrviehgdURHoNjCu
bHI4pVJK1AgMVijyUXDhRQNDGeg39Or1dqUg3y3K+Wxv2CuLHGTlw1LkygSL3TOK/j+3buzpN8kJ
hTiuvLd2kvjxV7C+CQdgLe6PZZdhITCyIYiZL85t+HpmZzx6H82inqeRgxO9DBsgHBxMerQcL4Vn
zbuwEmAlW00XFgLP1Qdeu1BW8ASM0uRGdvSp/xzLUhCpjVsa/Z2FDvTLq/sfLsVnr3g0qSSlnyN4
1Tynh8HrEJiovzYf5J/2dX1iOjvoNn4RIaUwPjlUMWM9N5USfi633XMIOnRWhEZU75fUjn4nomDZ
XvO/j1fvyCt72kIrRMcpVrvuoSPNisSMkwq9+5yJqPuCUd0MzZU1bjGopoQ7CTszgzxOO2p++wSp
RNTNoMuw8Isg+q5XH6reWp2Y+SRvaEutSQwcICn6hKvlsW1Sv5D9URVkP7fPDXDu1wWHrxJLCj1U
9AqnxxaNyFP2lKG+aVDviw/06eEMdLbD7aaTkahoC2D3DmTGwxrat5P8KS5Dp+p77/J8iVziFkE3
6nGDAgWc6uRPeXmlGZDRQFWp/h8vbhYX9SiCVCo876My7CvrPmVBGO76Z9ZHJJY729y4V+PH7amo
TyjsboaxKjkhvSD3+0gVjJsozLmNNJwmkk81QiGWjoZ+MlTB2UPwfT5xm011VIw2XJgm9VjIalAl
sQgARTa4nZKGSZdHrGBEM13jWB5BN+Tno6M1fu+FDgEjv/UQi6T+REY5fFjSJJQMFUbzxm3HIxWV
xArmnqdzUHMyGipad1wLN4cEIICKjrgS3IVETrC/rw6iSkupGdYswKynvry3kt3lVckC9N1eeA5g
mwMAu65SyWB5zUFJ92WxPNtld4CE9FM8mc482HtjFqVWtl06X+84l6xMgpwJuxNZyidN+WJKgoDe
npfz93mXNPbc1+P7bfcQRYeF/hXNPy6PmsgEh2XWXEwQXgOWKXh5QxWKYYWHuNI/NPdnRzgkM0Oa
9XYBR5A3dRroeDeik8k2Jp8tcPAVRjPV4wmzvyzTt1wt0Xo2159AQvekttOny2MmmnYOx4ocfAt0
gjdV+kTy2+hjz3jn+7zBJZASedDNRYKBX7CfBdEBZSdu4xbu6IhKn/7hrPN76HhGWWmSwpw0LMp8
K2DCAaFnfPrVTBe6y8vlsds++K9847DMzKJqmBNYiw8sG4nujyBzl8DAk0rjaHtUNniXLQoi3ODO
/SGNo/x1kc7FT926Z1yLWiciOxeEBN+zZ4dQH47wj5tIfm9+VkWSQyInOCQwcgOZMZbhKaSdNR2l
4kYSda4IVtC7jvK0lTSD5arG7HEu/XggXloB2UR0ocJ448AghGgElUFA7yq39i3xxyfJl77JP+I9
u4Z97OFkFW8cMKgmnZuMxVuafZ3SZxpdz9WXyxHGfvD7nee8gDg8kFp03Y42sKfTssdFn5xMVk6V
Vu0KExIFtihNKlpCfN+emtZSJDM0tQuHBMiAPFR47NJbxzTdHg+TVUDwmvHf9iK+e0+ZUcscs5zL
EPa7bDwNinTT6B975z1PF9/BVy9RnaDUHWA0uwkUaY/JFTIgfpcezevsJKHHqRc4Jli6fBs2Hepw
KF4BaYbS44RrXl0H/ylATPYTVkeflHbDUrcYuzyjN6RvvLC1ftIIL1NZclTNUnRxYJB2ISBNDi1K
Q9Pnkt0nyTUJmBgeuy6Pd43Prg5iCn8BOJncGaKAEh4x2VsoGWsk4hrdtUd9dmrr6+Vh3Gz7WOW5
+Wq4cggXs88wjsijsxKAaa/cSE8sZ1QF/3HbMDnc0Ef0YHZszsz6Wcee2CqOOQniYhtyQSproscD
Zc4MWFZxIYHMvU9Zka6a6Qe7TqBh2bhTAYGgWESzsY1RZ1OcO2U4jqDjZaYIfbHk5Jgmk2MvqjtL
phP194KZ2o7AszkOEvNqnPshh7nxOPoQrt+FnnxIrtWAoXz9RdRa/A+Q+NsenzQNC3usyhg1p8uP
X1JL3T4J1Gv5h+Iy4TrLXX4KPNwsKVPOFrmLYF1HCRg64aFW/DXOnkGCor+p2ht9kb1I7hySPLWK
SFtMEDCEOzxpZBgWYrFhzfJDbddOSrMXucyhJVQIqru2F/XZP+7Y1FlZKtcLTPX2ozzedovk1L2o
VFg0iBww6tYwSFoEIwV6xvLBm5AjotY3i1yFZeKM3bQzytIJRTkpkW8cPiZZA557aUBipcFziLr4
rHUBchTe5RgRzRaHi2UrGUnbsBABvWSc2Y6ZX9klmG2EccHG6T3gnyeLA5KuWHLAPSwRJQDddpV8
vuwJW66Xvs+hRxt3o6SGGDC7It+KRJoc0tUvkakERt6CWBNVjcqc36o1PVw2LIAtnouvn5KmMVmT
SQTuDSOqT4VU4NVFsryWNo9NIljVgnHkqeylmo6xzGAkodEu760gL6kgKASxx6u6RlKlST2rVe+h
g4RalDF1Zq2G6HWVCY4BIkscWCijSsq4hDNzd0qi/Rh9i/OHy9MjGi8OJKAkvFRVwZypPs/qQyF6
DBOsIJXZX22QFM1RVcNWkIW2/SXxyKy6NXZ+QwB22+8aOFoQVTFMiItxiKCa3ailNQqE2aMbcWOX
KcCZN8WVafvRoT40buJJn+hH2vfIyiyHEP2ShFlKYbZTab/TSgLTEhozLs/S5iJaWeHQwaZWZhcS
AkGfbrL6LkaGJ7m1es3Py869bGozIFamOKCoo6EypNeYAz/TkIROGwoq+zehaGWBO1nMalmUYO9C
8iUffyql/GDNZeWZSPJ38+LMRXEbZdItbUbBut0+YpwN89nlcowzTRswV3JgBKxVdS5c1DXZT3i8
d8odDebIMUXcV5treGWUO2XYhMbhyMazlU55fTLLz8KSPKFjHE5oRTKaBWs9mk28PqGnxcNh7U5B
yGODRNqJNXIZhWg42VffbSkrzzjoUAhImesRJd2jjuJayLBA1kw+WI+Kq4MwT/TEJhpHDkj0mJro
iYS1uX+KDb8wKrBrCvYq4UByIDJldKYKW80Ej4ZhgEK7F9BpRic8/DoYzVsFHWSfLq+3bb+gggFN
OuiE8zy8RC+qWmEteDm4lWLV2oHQyTOSUbDoRGa4EFGjIh1ntv+b5UsOsvEJdQ+mKIUrMsJFRCVH
xC4VGInNHxEo3gCGS/h/HxgvlZUVySDKtnjq077L51i3EAeL8jMnQWfcz+XLZRPb+a2zDR4o5lFp
UAuPhw6q/N0jloGPyEdp3h5ETp6oeGNzj1yZ4yBCkaNlVNgroRa5HblpJ0+2DbcQdihu7iIrO1wM
dNnYtGGKpEJVdo/1gmT00P3UBunBqulPgPL+8jBuRsPKHBcNuVXnysy6gkitP7dS4Y2W9tkgkgCH
tkdPZ7s+RAkIT08b6m0UVez9w7KgSKCCoTSid1OmXanQybns0RYTPQ4YZ1vc5mg1JC0J41lo858N
ep26mxT9v3inVO3Iy6vK0SDqrg0/L5tl0PYOaFdWuQ0TBSJQ4axgNSJHO/4i3JC3YU8nKlObAl8i
z1urWBX6JOaQbYzTbhqcwluukicNVZXQ4ETDJwjobYFPm7O2MsmNZJnRTI1HmNSzXVpeG3Xl1rXH
CmE+MHa6DhkOMD8z4sS358/F0tVcoxA5DjU5+1aMQCjHziqc2S/b2W6Z0G3yqjEElkYu2jMVag4K
gYzN6E4ecQtv+mKC5t7Xr8sTKwJpriNPF73Hby6xlVEWOevTdWFZmTZCy4YWeIaR0ntNUo+EtKJ9
kf34dxG4ssONop03aCPrmXNHOjixqzj5U7irTzqaJRg7rmiz34z4lT3uVK1WlkHaCfY6iCil0pVW
fYSjiqwscCfqpgSDJorJoOkmXaOJUBZRQIpmhotvgi4JHRkYqBpZup+kfeUgYXEY0CggCDy2+C9N
DQcO4J+Xkq6FoV8vjUzQFkl3qOZcju/NveM8Xhr3oGmnFVURbFhHEyTUBvt6CfM9la3PkNk51il5
vmxuewte2eP2RDmpy9hUYG90R2jMUPDzJUHl/81rKLo8CuKNJwGCFKs9hSOsxSd6mEC/m3qMDbd9
XsC/m/2LzktBeGgcWjRZUyj1AIO6BaltKh/yerqyokK0cEWOcQCxDJU1SkzAq/GMAB1wrv4lhmtM
WwlEVTgBfEAcHZuwQQwQn0Ji+Z1kgTInc9YxSDJrw+869tr05/rrb01w55g8tmlVMGk6KCQ+113h
JkskiIjN+Vl5wc1PncZ0SBWY0M3+VI/ZZ6tXjykdBWG+OT0rM9z0DEs2FqWFwbLS9gXl5MdJWOq2
/eSyssFjN+4UJm1ho1A8DWLQyxXEoKkv7xj3n4hCTDRuHHDHnV5kzau4mgriEPq9oQe5ldzL4LAJ
eSuPOOzWpDEfcwUeTRmBIiweKNTE7zt9Dxk5L4oSd2juqF48XbYqco1D9EGVp9BmS6kIj7V1ypuD
pomWK4vcd2C+8owD87kYq0o3YcN8VFBYAT15F1rH91Aw+Rcao9sYe7bG8/+kY9bKI4G28ugqu6Jy
8sxDaOABGiWXkdMZbru/PISCcOeZgCiRzDxEwZWrSkhU1C/5h7jo1/Dz6vPqRJTmjZ1GLADpSdmx
InjlxnBCB++LbrQT0ZFtHmINWycGRGBMm5ds0vOYKiH4Tl3ak0cjSXbymD4bqYwqPF0khbw9dmdb
XPgtEplsq4OtBO84c1s7kij7IbLABR9ZkppmFBbKKHalfnHkUhDf20votw/8IYLOKEufVex6Q3Uf
yUE+Ps5CVg/BnGjcwaGR24K2DO6U2352WA7nULrVd+NUzW5+eH1LjJ9CEavH9hXqHAr8CcLOzF4t
bLimQb2LvhSQJK4qP8FiqhzpSPbRsPvQEXZlktujwDiV0ZyZ1LvayQs3JS8fWK4gRcTrtgbVVL6u
YrZBXx5q0eBmynWrf1dFb1Kb4bD6Prf7WYmFdyEd359VzcnQ2Al2P2foBV5sT83KDPsZK0hoSIm2
QQVmYhXsd8oz2gbRzp5BsM4ZdKcAaax9p9xdHrpN1yDZBOUhiJ2Z7+ocpCRsK2hMusYog1zrqh1u
lPhDd9uVEQ4SkBFoYul1/OqbqLhNtcfLTmwupdX3OUBA7wv0eFXcnSsSOXH8NW++Ds2P3BS9iW8C
z9kOT/VDo8akMIFtIfGW/KCmny/7sb3RrQxwmKAr0aJJERyBeHb/qsWJ/HjlzLbziwEZmkCXLQqm
3+JOqLo+ylpRwqM0/NbUMfaDk56JOv1FRvj1H/U2Vdn0W+XnJDnq5Y9Zfbrsh2hmuBUa9ZWS5gNM
hMXiSrHuWakqOMxtJ05Wk8PcXC/PPJoXU4aNORjzoDuxTVs7ZGjlBRi4oAbxemh4CGW7tzuSVnZZ
9K/sZpa8gA8Wdsl9eB/twbRzME7JYfDnE/Vp0ArecoVByJ1au8bQlhSQ6nY7I5j9Aq80YDIy/cFX
fe17+5F8/8o7DhuyMUpnI4O1ugk9dP3i2UTbGVa0uxwgwlHkMEIhCxhn8WiI1nKfPQJNV8ZhvpMf
KXXC2wJ9h42om1MQk3xyXh9Uqe9YvMQDOOefdEuAFmze353BoaGLY6SmWihkfBsXfT7LS25BTllu
kPjUAyVGJbp9my6i/Xs7IlaWuAjEdR+vQgN4h1N040G7gdX42U/2NWuDFZfDbb+Qr8xxARilkt41
OhyjtlP/VZ26k+IVu9Rrvpu+ej/pyOTJzr9o22ToemlAuVAs5KgMkwxutj4oQsDzHBgHcos6AKaD
3IpEeTZRceUlF5BhBb6mlk1fHB5Nyeuk0zyKgl7gEc9CMBqtpg4d9hMNC3k54JpmI6WiuNpp3oe2
ACBf21rfj5+KHLahmBAy5HBeQsFYl6QS3lGomQ8H04gq1DpZSmW5Y9M0vkJJn3nI0DX2XutsNGag
dlPRHd2O26seD9ANGjZAk+t1WlqYfqNIOsBczrP6qhjpUu5js7O+kaqVX3ILJZNOOmj1N6LKSoKC
nba71aW6/ch1RoVwpi5DiFslPLVLSaNoAXklpikKpCF20vrbZWTaioO1AS4OTCkMK8mEgWG6GhRI
MSbX2kfooVc2+C4PFR0e2cRsECO+Ufs0SIbFu+zGOzRi0uEEGkI6E7QCbeVbNLLGxSgV5Dj8ij7g
mO7PautlVHekjghSXu+hnDPFrdM6myfJHpbRbzxG0daCM9JRbnCRQnUE7mteLkpdv5siziA3RXlH
tAy6HqM/ZTsDzwjNfhRV2r/bLN6a4G+cRRRLdLQxfBNY/1P5e2n+3+X5ea3wfbM6OQvc2RIy6FaR
1LDAkigGqo6sY+53i6dcWZ7m6EcFzYW7xGv3IpLP94k9zjJ3yIT6mYLUPyxb1+QvPP9cZ27lN5+n
m0SY6Hi/VXG2OAxSM8vuQhNTFZ+kR9bIqqFj0oHwmdfeNX9euc1Z446dFskVecjgWT/7nbof0dZU
7C/PmygwWGyuTn/lUlgpVWFisQONPFr58+Xvv791cj5wm7ukWzUxWFyUf4EewQWL0j1ojY6j1x5U
P/Vt748LjTiDHFIseVNSdGeOficdl/JLS9yQHAROvctPcjY4iCBGM6fRCIgIvyo7exff2q5x254Y
W2rkxcFlawLo48mE0nyuo3yCQ/gvoJCUBFe1H3YylDJF1eebSKSiE1uBIjEUOTkkqirNSudQxWSF
fpJ5lQaiB/+yNwIT/CV3MaGJFGoEOIHKpTnzR8iCTYbgrLC9Ts+O8Jy2c63nskw1ONIg91VBDoxi
vCgyX4zofymgTHvZLYVN+Tv8W1nkUKhUo4qGFENXoW5/8WI8nRmSQ5FyhZ64/JgNjHN2F09O81Xy
REdokXEOluoxTg1thHFd9sb+kLbOMp2i+a6unKQUFYNvQsbKUw6V+gwKJGDiAWSkJ2M8hkQQIduA
vjLAQmiFSf04j1XGorCibnxX7dJdcwX20vZEvOZa9MS+DVAraxxApZXWgHQbAdn6bONKd8MVVKhY
0UfxIDsJ5kpI8iZaAxxEZWhqovhFwPVXYc6uOE5UMIiiSeIQCnfDrDI7mAjJy9A+JKLOXlHEcUiB
gti/lzFFLWCunNrlpKlfwvCQl4e2G0SraxNwz5PEX3bttNWUjK1nLegOiR/fdownafSkI2slrkQ0
BYIJsvnDTExplMUwNy+3tfWXXbt99nwZMDZRfeURhxfyTOoqyhHkGfQ4ddTh6Ml9poMgKRa1qQpC
gedEaFDFbCsdLM3jrdmZEPxO/pT6kW2HK184RIgjaCuHr/Gc3XXVZ9L/vDxWIjjnGRHmeZlKu4cL
6qP5o3xgomCag3sfdLBB0yNqmBOa4yCh6+LabkssHsJ4JsGut+ROd5x3FuTHQjcU3NBE88OhQbzk
SW2qcE4L/Tm9SuudYPRE0cxhAfiZtRkl36OfHpJ9d6I/qJdfhz/lg/ZYHsA8jW7iQHRoETnF4YNW
zqQJU+bU6BXZdST9aV7vTcgpPDOl1HWgRmFT1LS1M8w/6rBzuk7A+HPZCUgccxuRqbRjy2CAkGNo
H+1SNDPsA/98aFBkDgRIUlBFGeGFhqKUPsiDfjfi1bnBK63ozVmwz0EH+K0zsVZIpI8wI60vu5rb
utP35Ml05516bwcUp6J+9gSBxyL3kntsfFcbOWT14tqAnrdP7hmJu3mFB6evyXXnmIHix76N4KP/
T9p1NMetM9tfxCqQYNwyTFKwgmXZ3rAcmXMC+evfgVz3igPxGzzrLrxSmWcaaDQaHU4H8nT0ZX1X
Cf/7CrbPB9tAWSXaNdWPivo0dCe7fZSIdvlCUolgIjQELbOCq0brwxHySz88YuQ1mPvKQDnKRlfK
9FCwEG06aFHJfeaQ3E/9B+JI3jOyBRMMBB3UdHL4PsVkl9KjjeG54/3lBZOJINiDXANLHqn5nhSJ
lzTTERQ6+/8EIZZx9MyZyrIFhNX6aYU80LsCQ/9ecyDoOderyhr6ue+w510wB7FnXEWn/Gry40Pl
J34YVO8ycYZJUVGh6WBSPIfT1bGY08ZE2R+bkduOvpmR4ir2X9OhvljSVxhBqqGLDZAyGVMACk/X
qfFAGT7Nygd5a+e2y/gKJBi7iGTwqTQAOeSTiYbfeUEMdr9ktxWSC/RvE8+CVIK1K5vebCkF2KDu
mfoUo0NCRt65fWpe5RGs29SxnmYFIDrUibAlP2QYWlqMg+SS4JbkrRF9hRGsmZppkTYOgEmWY2cH
uqq6NHNzS0oby5fkLZCDAT0OOghskYKx0Vo2dzGszHAaAoYXbOM5D8u+OlY+z4fI3qzbFuEVTrSg
lNYJqj9hEcBFqBzVVKIB23FcyPKPPILVNIcErfsDAHpfpeAfLTHwN8INu/xub9v3sOC+qNwrnmBF
U6u2DHUCnpJ8TXuvy3YalZigbV14hRCs6FCBqh8E6PzRsC+d3Vi2Lsk8M23cy6b0f3jA/wKJ7cNF
laIbtoUuqI89Wn+GvZ265kd20nBhg2BeVkD2P5yTVzzBCBkJGAKjFHgdNI8TFrMr5yHzmBc/vATV
dpi/JhFRou5UMEeKpizJFGIt28jXThaiDNGv+W5pURJsvBBUyaYMb9uLVxkFkzS1xdQbHQBD9cT0
Y5jtZkuWXJcJJdikdLG7quY6P3nzb/5yMY+Nzzzbja9aFP7JupplIgm2SRnaVksybNu0eFF6242e
8teNxeenigpmosYOkcrhVikud8RMA0UfvcuqILFEYm6pZJFZEJ5bsqt93WRuJJsRJjNFVDAN6hja
fc/VO5rdZbf41X10b2CM3AmMvff2LpHWxMk2RjAUesbCKFIgUorqkX6aXRQg6/nny+v2PwJ1/2q0
mFVqazBIGiZQwPaK4H6Q7tTUS1s3fiiDZFfIJv7JrJJY0zglhqI7fKPm+5eB8eBiyb9Pd9NODdo9
lZVjSYytWMpo22kZOxiBEMTa9aj3rtL1IDg4jOFBsoySzRKbICiZwfNvQDuagL8lssCJXF6a17vD
jjcRVyWuX1mzpUTpdcFSzGHbpqyCtzx3uxTJOVPijUs3S7ANNqNqOHN3gr+QXhrBDphR7PG35ntf
SK+aKFiJ0tHnxGbYK9bv7QxaL7l4ZVsk+BI1LZp6AqF5ENm+Tf3ICFTZtADpaRKMBEoYmqzjDlHL
u231IN7BRAw/wh/ER2pR8uSTbo9gIcDZpZclz5rOJ3502UH326A6gpAXKSxZhaZk+cRCkTqy7GxB
pCNoUwwQSdwhdvtEVgcoOa/iOCimRFqNMVe4X/PYrarruLu1lpsx+y45rpI7VhwKRevagq8MYXhG
k/rdE0M4Mo+9PuBmyJhcWXmF7PowBM8hLkhYjNwSWRRT46xdEoyHrvSUp+XkgEcuks77lu2XYBym
CMz9GXdVMG4oh5/ZPThWcHkZJfbH4D9hFaRR6hyUcVwlotFX0kNHZQouAxBMQqu0aqXw46R9HX+E
9/VxQSkHOxjB3O+NUw42chmkDFEwEnEZMcXIYfHiYd+MN6SWXRTcC77wQhOLhcw0KxOT37fWI/eS
G2+50u/KT/GBHOiXy9sjsw+GYB/qounpyGP6eET5zBh9C40wWZLtDAO8DKZy0GLiYTS3m8BchdoQ
ZI3sRSpZT7GsaFD6joS8NsEwD469y2RTdCQGQ6SLtZPEMqIOIhrazzT7oMeor1X8oZBo4uZhQkM+
cWybgD1eOL00c0DiTnhcqsHILoILkGJqSTtJvFgZDF/N1YGa0LpeEQXRKeSAB3JFND8ZP0mUYlMB
V6IIh3bOVKehCkQpYm/6hMmFe3obqoh6UoRzZa22m9uzAhMOsFGlljHzvEiNR1mXf0+S20j/WWn5
f1w44dg2Oqa8VPzecGo/nPZF5LeyAeObmrwSRbjaM6XokfPle1Of2sLPVUmoUPZ94bDms7Ng/A6+
n8dBNt4nqSQRsn0DvQogHkWlCzuH8hRSnmPqCGwqNr9/djxNRysyuOL/vvOdP/tWgEJAoLdTQgte
0ZCVezs8LPVOosr8ef/Glq4AhOe/oykNQ+joTzCXp/1DCmLRecdJZ+mX6a/LcQV5BCOgVLajoZ4U
8mgnxbky1NPSSTaJK9EbiWxCiYF+cfqm4zhNaZQ1BPFie679AQnyvv7sFPWu1r4atu61eRNI1pCr
1SVEYQ0tg3SRPiE02froJyluY1wIbnIK/f6UXHMyKc3Vr4ZruEWeclwk8T0ZuLCiRYkB8IsDcN7w
r6LIZtrxKbrSvBn/ziUhRbtamiGOLnauREDvxIfE2Heoc54+c8VHN6U0MPrW7lFigmjZNC1VpY6Y
7F6IYWtMpX1gL87RNNmB1Pkxs3ovNUsJbeVbu0GJpaGaGo3k1CTiy1PREz0fqdqja9iqPV1LlOvU
JNGTRE9kMMIStk0zzAYjPaJSI+YVYUTSrvxuf+x28w9nzwnHxlJ2vN/eVJDMcAzDVqlhE7EAbCJd
nXVdMsBVgj8Goo7YL5+Nveb3N7J76m1DgUP5XHt4XhZvQxQpT/S2JnGzzH3Q727M++SQo4ToV89p
rJHYgO4nvlF6stDbRsgUqGDD0R3DxBB4sVbPDLNMj5y+D8rrMXEXnzz139EwvY/uwLrrmt8TXxbA
3LgFKHFQrE6hoFRVTeGaQSwuT2haDYF5U1cuzyKrV8W+Sl3nq3GqduGDdAbn28PHES3YNKKiHFFM
5Voj9hHD7IYg+T2jaZHzP9u+8k3dc71R/L/PGgHONCwVbB0mUUWPMFmsZCT5OARlQ0D4R31Tj11b
1yWO/FtXDTC2SZHWg3TI78HkrFy1RbFMO2k4jNOh++7XqN5Q1nmSU/f2hsMeoTJCs9CzClkEvyZG
31NrjuUQFL95fLuO3cT0TESDlyDJYZBlsxs3AhgApEhyGGCfshH4OxfLbgYHLYxl/2KRpxuwx3vT
jgVopzn8dVsXCJpU09aR3tE0EDcIxj8K03BOMfgpUFSPTKe2fCgkLtXGA+gcQjBao1YRVHtHeNV/
GIL+mO9AxHw9+GjXcf8fheUbiq7yJwLRqKPrlqjoYeZMut05HU9Woekg3RVe+v3PPM96b95Ki+Y3
TLKqWbhlQJoFHi+xqFglYZ8YE+V4I56SqqtUPkX1mZcd+XiOonSb50HmBG0ZkDWqGAdK7LirKrRu
BHwYGR/gqzzwNjk+2xpk2sSVEZVxFT+/u6lqEFQyw2ZBT156LlcHTVWaZWgHrQ9MFmLMWl03R5UN
lcdi0+zdUQsfUke1ZUmYTVRQvlBTJyZ50y8+6MOIpueFn4OXYsVHy7PuQ98KBl8FB2W5V3ZsF+2Y
xCHasCoqjBd8OVxCmFEmWBW7i9ImsqIuMMuf4XDdRpPXjZJ7dUu0FYa4gXnaZFOtAwPuy4+hKAKD
MxnbrUe6z46aHi+bsA1PCBLhTBBHM7GaggWbnGFMMy3ruH+pk4/m0h1IGn//eRllW6ZXFOFxFmq5
PhiYNBvYlLihWXsxMXfzYBwU4gSTrFB8e5de0YRdMqnu5CbYtANMqXJzs/cLvKEKKguGbp1vXDGg
I7PgBOki6X/eNrNelQpCulUWHSO10P00wyiDy0u3uUErFEEYp8qhiiRsgwKXqVtqvT/U6a2mVv7M
mMRX3Vy4VyyxcSB0siTWUmBlIAjVEkxjxfjeJvxyWaJNE+XYDtQNzhy1xbZXhVm0KTNoePuj92eM
82y8wss8pUaxaQ8CQFnqe1usVzy+xCsTZTRhaOkzNgo9sMsOj96v1TCBrsOOZeTJW6KB2pCCicHQ
Dfpm0nbc6nOIQlr4xB/Mk3HdeIrX7Zx79CX46Un+jtm6Qc/whOch5pTqzlgBz37CLNb+mg+7LJ9B
efP/m3MhxROcAgfz5xulh8Oj73G3+NFJ8ZZb7oKTQ+4l3y8rysa+nQknuAdDPJahY0G4rLnNx9DN
2C9DRua9gaGudVGwf21W2GGkQBdZiObrJQO/sNHdq7V0PuOG96HBbaM6f8WAnlE4x0k/6nmimLiX
MWSlfUx3VlD/Xrw/K2ddS3suNlzTNd6b8hLOc9FZwOM9F7rjJaf6GdlOn/gW88h32QttYx3P4ATH
NK7t1J4cwNlgJK/Uox4/ZfPzZX3YMLiaoTsWwVMF5pYKS1hmCSuToeyCuD8O4U0kGwq4cUutvy/m
2ks4FJUyVHDYnJuxvSlVDOaIHsLlUUs//ydJxCx7FVNM5mggiWW2QTmEbol7/jLERrcoep1fV0vM
rfd2uYRWAml4vc94RMo7/WBOeDCYKL9pXZQjHxFaMT7kNzKXcFMXVsiCkcCo8kHVugLSKb3LWONq
ao+5Ah8vCyhDEayDjiTNxMK8CzSGvGqJ8QixdehT2RBPGQz/++ryGJiGoQIztoomMRIyj3Ge+cWi
Sm55iWrrwhXlsDhfwM8H1Z6mI1qzg9iRQcgEESxdFit6qqkQpAaH06BfpcrkGvP95U2RySE4em2i
1X3ZY+vRw7u3Wtu3KsmlsImARn5L0+GAm+IrDq2nIysYtl2fqr1VLQezlsV9NldqBSFsRr7UcRNz
iGhO9wTM7CBnnEbJE0Ymh7AdpaXkBm0B0lDip33oFzKKvw3PUTNWYgh7weymVfWeI9StHysf0uJG
MzEfbZL4czJJBLNctEufdSac+zjNjwokUXPTv6xWkh0R684LJ1FTytWqYV8Xeg1aCUyHlkQj+HII
D9n1coml51GvzuiBgxgLeIedcTfShzy6VdAVaQ+NWw0SuE2RLAsczvA6dXCGnduVmOlLkjuA60sz
cPSTkx9MVdYitKkC9gtZOefbFhn/cYoqsugAacofg264S/08xFez7uwv78+mCqxwuDOyMpIFioMq
pgKndfZTQl07NSQGcmu5EEKhOkWojehiuyAe/DmGnbAOffp0dHuVOG5om/UB3mi3uyzMlhOvIdgM
MjoD2SvED8+l0esQhaQz4YGbF0LgXQU33ghMl5fmlntd8uraWDxMGNCQndIcxKdMwRIocTrBA12w
eKETBQx1krt2jtq/P0I8FkqhBboBYhoBpVu0dDYSHKHBIHdDu3iD7VyFJJYtHt9q4RjB70Dw2gFN
vm6LWQFFK0jcV7A6vV8eHRB4JyfejoQeqKB9knmdW1tFNcSPLHBbUwP5zPOtqiaWp+PcICBzw9AS
nvvZ1wpPyeyoBurT/yM8vyUdxRoSzaCOgaD5Od7CkipnxBmC/DiAsDlYDvkVPVU+pgeDm1wmHv/1
4lpSPCNBuo9eAUfMesRZS1u1XPCa7BlJP/ZTFd2XeVvUH/JJJw+5NSWp23aj/u3yCdgwhWcPL34Y
V8d5IYqyhC0eXq2yW6K7MDnO8YGVqWuHN7otY7Db0n8ePkdSVXU0pJTO0eBQEYoBqEMQz89zd2qJ
d1maDdMBaV6/z43kShq9Csd0GPH92gldlU2HmKAKgUr5yTaMLQWLl0aQB6AaCNHOcYq5ahTWRmOQ
ze7oV+7Xzq0fi73jgWvZG7/9fxRkU/8RQTF1DMex1Dd5MadPk4QuwGQ7UG5/TXfoNwy6HzPKdcnB
AE/Mz8trublXCDyqFpiCjDcXipaqytIY/RAQjK2ht06W/b2dp7phglEGRsoEr8z5IpY0pSQm3RB0
hpNjKBQopmiNVL5q9pHE7m6l986w+GFfKUaMo9y3qOVHD3JmuorbecrDCKYZY5/cRZ5+kDfkbEMi
l4i+KAvBAPEJq9cVMvrRgJDG79EvHjq3Y27+QcHohsG3P8ecOVjW2biVM1qdZqypIObIFNUmiNmQ
fX2k/nIIkd6bdrykbZwk2ycJEJmO4HRibJIaVxPAwH8JYmk9UL9rdz2v3KScoS99x632Gm8D/+m5
bJiHGttKwuNfBng4Zm9pLbw232VAXoN6otGfR80auTlEmtQjSgQzeLJmiRf9lpwS9n1tpoRtqjpm
oxoQ2jicZi964N0yyBaFd7rPM2LRD3Qw3Px9g9g5prBbRtiAm4gBk05Xhv1xzCVO7v/QvVfbK+zP
2EaL43Dbq+/H6xKDp7udsn9hyJbWdGzaQgN5ShMOIkL8Ylh5pg7T574akcqoj6DH2jMMq91zCosX
9r9nGanAJqBpwn3HgUbiXIziUD3HQK24HF+a/stdgy75/haU8EjHogCtAqF/MP090wSFIr5iCjZr
ykht5loBIaPrUQnyVLZj/N0h+hxgEqa4iYlqvXF+x8S2ayuu+Spy+i2EjZBie6Hf0twcxjh1ZY+U
reIOihSUzjkwbZDPCQ5AGfZ6UrN0hM24IZ4CnzEKEnDSjLvoZtotoLCK612Bbpfvf3+ZIZiIbDrk
xIwvQTkdW+umpIxxedr7tL9t48Pl728qiAW9sPHOQ85ZnBdVQx915kAj/2m5y203ubF4z92h/epg
SI/M/HJTJO4eSpqIgdIm1COIRCSZ1lNt4oh8NKV6vRzqg7UHH9OVjMBjy6laA3FHYXV3aqSZ67GB
7pvoQ6qeemOXoOPg8vptub9rDEEvWNWWmHENDKb/HqJHRbmeUBumPc+VzMJvuTVwaFAYYPA6I7FI
Ky1R1wd6vTFQWOaF3eSboNy5LMzmguE9ZMCfhzcvVm6MGsg0etaNgTVYvZ/MYRjkbZ+5rGQy4o5N
q8vfXv9gaeebE3dJFLOiH2F1i1scnT058lLBAlSvg0THZWIJYQwdpDElxiWO6B28SYy7Or4x54fL
K7e5OStpBFWDwRhacAKOgdagrYU+G907AtYIK7yul6BoUxcahR5DCExpQsnCt6VO3cTYXxZj63mw
BhGeIS0q7UlFIUZkX8X9Fav3afXdGoLLKLLFEryI2kor+M8QpahMv23NfTQwSaPWJgTmnGl45aA0
TvQn8Voda4x5GQOneWbQKRkr8rbZXAEIXoltJJGSTi22A/EXLUh9dgg/6q7pxoc0mK6y58tLJsUT
7gEWYSBhRYBX8SkOpld/iHcNhuuBnwz1tbErL6zd1IV/JDSISK1TKlk+jRUQDbUOaG0dl+KunOZd
p/eSgDxfqzcXwgpJeE/lGANeTCU2K1Eeq6x3iYISv/mXgxEIQ/3ogJpespjctlwCFGyPkrIom4uX
zSNeeOIkfQXGmlr7MiifZLfQRVXEOgrWZ7GstqEL37nopko/qc1/UXV8XzA9oYqqgaZo8KTvP/UR
6iKm6T32c7U/gulhdtng9gFCC/bEbq5ddTmmya/Lm8I/8mZPTESQUOPjqNYL7fPqsl6yMtOKEA+Y
mRxj9jOnH1tFdllvbsUKQ1iqflr0YdGBERZXseLVmiRfIpNBWKi8ZVmF1UJhbHqKaUCSa93ZXV6m
l3D4pXUSTHS5LEWMvCmeQ6i8rVFwcEtdtuvRKGp1XgU3ePg8f2ZB79WZq+SY45zsZLXwMjEF+90N
tcFGE8sI5kerj1xDCeZ3XairrRLs6xTX4AUp8Shj6thE3uKoaMsxklaXdZdtOyKoQUFoipeSivVy
SkRTMGPnCD2c2o+mtxwSb6lfGEKVI4apXd6+TQ20MHzTUsGuYovFuE7KyqhmDZZOC4wcmVSJKd3c
GgSmLEelqAoXMzZjWSmTqWFronJvOXPiVgn12UwkPSabMSILNXkG6sAthJmFkzSVpMsbhoJs82b0
eQVnCAJkUJ36fQAal118Py2+rFxka+1slH8TLJ9m22IMtgrLUXWSAnGpOAITO907sWw0ytZNhLlV
GFeKLA4KKIWbaInUBfM3sD1dsXh2XgRqn33ROrJXZiOgJqYX0dSU3UYbr1md4BGrUu6pvBl5PaiZ
kk2YGYH4KAq+UK+UP/cn8yUkMB9s9EpLADd0BAWptk4IqiURiBCsVFrOs6IP5hBU5ZU6PzT2saok
hnDrUOkqJRoflIRiGPHZqnZaDO4YlLb3PvF4x210KvHKw/0qnbC4Fc7TVR2ReZ7P0d68J41uDNOU
TNxUvHDUgILNQgVzc+z3vIvrHff5GZyg+k1l9tbwIpp96MHEPAWXTcSG36W/VCvrSIOB8FGwrnkz
9iTr0Uk7kC8V89Br4YJ4VNoas3GazmAEA5s2WqlSEzA2+4pWB1dXny7LsaVmazkEj7WdqNZkFgDi
6FtMKs+O93HxcBlDslZiNdTgYBwPiYDBqK65Y6egwK+xI1drwRk8xnr19+Z7vWhiNI2Uphm3E/Ca
9pqpX5rp52V5JGsm1kOh+g5VHaaKyHTTf7Kd8tR1jQ9We4kF4Cok+BBnYgguaVFkWTZSiNG3nx3i
YvTvbtZD1/pml7JYnUTNRH4RNB6yJNYBNc3OMVHURyuJ/MuLJlMCvqgrz1Gtw9yquTRxd8rKx9po
jzM9zNPfswHTs1UTPC+qM/RaWdic2h79hB1VNdv14/GyMNvWjDcr/Dn+YrG7zYyEWAzSYDwMGp3i
XZEGzAN7ajAdot6lHy/jbS6eqcLhxrxz5N6FG89AKb+CkTRjkOs/F+NrMRypekJlo0TjtsVa4Wjn
mxRRVrY2TwK2/hwobr1LTtHe2HdHAy1If0+ZiJ2yVB199ni2oKL1HEyxUD0yV1jDdL4rsucwvWOt
zBRsHtUVhqANY27XUaNBG8b4qbIws+gpl9FdyyCEmyAakkUfucJly42juVF9n8gK7ja3fyWFcAvQ
ZUEpPVoQgqS8HczCa6Jqx7LDMP24rGabDgHuZsOGd+Xo6Gk93xJ0uJV4MShjEE7KqTEwJ10xvMhK
9lqFeOnUuirBhBXkDDSj29WKbNzAlhlawwtytglqaZYI8GP1xSH34K54j3wotkCbBXocLCqoHMZk
hWq41JxxjXiaF4OT4x+HR5aL2FILdNb9CyVoXkNI2EVdhQbvPmlcqkTXCmPKtWLp0iFtW67pGkrY
NbCoFmU/Qqr4yAlnUBBeuOl3dT/5KScbSd3o+fI6bu7TSjZhn2LFSZRcBaAN2rCFkNtBMz9fhth6
u6Bk6nX9BMfEZJRkJsegrnnDGZeLoNhjurm/3PPiqUSe3ebGTbxvV4iim5KjoXSqHexYer3sjJ16
QPKDz0I1MUy9wBBy2R2ykWFZSyi6KV2ttMpCgZcf+2O3z/Z0r+wzsNPKin82zfpaMsGsx5raGeoM
JMUBRXpuesaQHobFxiyPad/m8amf+n3r6F/r3HQrOgaNmUuevFtJ6TNpBW+mHmxsxojfwPl4Mc10
r2HgBkg+jQe6500tGt4fh0SiqJuHEL1BGDKFhkLUR57bM5qrLK/SBoJDPnadK0FED5cVlX/ijda8
Qoh1XIMd0VGxoacl6oFMJz1m4bVmDjcm/eSYtr+k1b4Lw7+PJmLS379yUcEfSGMymc0AuShGlgyf
1PD3ZaG2NWYFIGgMaBynpYoAEGYuP3qxn9zMX5Z7Xg5U71VZwEWyT2J5WgonmrAWcLmGRmSte8BQ
cTc2bcmR27RbK6n431c+6FCUQ5pOgGGxbzu/7EGybJtiIM+Iohw8p1HZdP59kF22Di17WBD9YJJP
SGMyPHPeszWWDt4QdIWhrpT/iJUQJOn7us4LUPFi3oEW5DvzCxrTeZ0iOcS/ZCdoc8lWaMI1VrI4
NEgBNJp+zEF1T2RVAptWF5Ew5Et1RCFeUiorcfQyIk2pYE+4XeC1FuP30aX3f/qZpIq2VSGgays4
QQUKxpBDsQBHTvz+b/bWLb1CoXnhWjD1FOUWEdI0pSebrcyvxDdmYoUr7JqKl09Ucg1XqOYuzhd9
2tH0xh6PpeWHvSxatb1rr4sq7FqiKoVucvtg578LXblLI1m327aFWAkk6DqS9jHif4BIE5dzEpYY
h6h6iVeiDz7QDqCgk5UYbWXXzvZOcDuGurXMueGQGI0B3o7n8KeyvIzbRV3CwTA8aUHppnFfCSnc
H3kRFz1yKn8Q1QM6jEFbQ95TArEWTCSPHwx16BIVMHlzrDIQtgXvSUyfQQg3hqraITMrQBT0Sq2f
DeZVkTRjt+nR2DoKVlF/juopYblGZudJhPEEgR1eR5Fr1YqnRbu01VzF8mmxuHO6q+Vc6Jsm5BVW
7HOPu2UaQDYM2BsQDGFU6/LAB5tyLurpIAssbiv+Ck1YyamzcEHZQMPVaGNaWRRkexjgztd2/X54
lsXTN/EQo8VrHmU4hi4GaSkzzblLs38MZLpzWszTmXwM5TjRu/fY+xWaOLsJGZGZNhakixQ0vV/F
78hS6pRADAqqH2qLhUzErs1+0CHNSGOPjj+RUvaQZvQuX5JbFzHKb5BuQvuGpons+ClijKmdz6hd
IF/sbyH5hVa7ywjcgor2HJQwuOaRCUWhj6AFamcxs3B0PFUx+jv51aHaB1Y816Q0PlvKjUI9ngtw
HHRCCGeq6p0COX4UFLXgGnkZ1XkHhjVP3xU7R8ozvLluaH/ACcZVjBTOuW+RDr2tD6UKqczQHZFL
1tPCqwepJZfgiE4zprbG4CYCTv8DY+APxiH1+0OD8lTDS7/9IW2RLuTWKxkq949sos9sL5hUq2NO
R7B8QCDl0O1ZeRi9xePZh/CWWK6MR3fzvloj8q1duzZkZGqZaihvASf0B87bkvq230ZucoStQERN
aitkMgqPrJgtStXGQNQz14nd8qgFy1V9tbCg87nGDAcZ886Wp7GWUfCnlqguVFvBqqbDIZp3+iAp
rZdpCv/7ag0rBU9VtcP3w/SRlcdwvNJkNCkyEQRnqa1wkgsLEKRFImfGzVgsu8vWYlMKNJuhqBhh
J0vkz6WxUyRodULyUGG3KSPHvEUOhMkYPjZhLHQA2gaqX/HvfLE0fW4sbYbxNuCMlTdz/lA70kz8
pkHiGV7+BEEgTdCxKWtta24TMHAezL2x6/btFQbDgHCj8OVtDpt7swIT1Gs0ioFaI8BSM3Hb4ldp
vEe/QByCQldYWZShnS9ZQnviRJ0zBrY5utbSu/mYeJaiuZcVYFMOR0dVMlZNRSDkHMZOoiHqB3tE
qno/a+BwP17+/tbOIy3Aa5/hdSOqfv59FANGRZfiOgrNK6rmrpleE+sdxY36GkS0Z6MxRbQESFSD
XPiWZW483l+WY9NmrjEE7dL6eW4cByEoA7NMuJUGLcgDA9MAp4tU3jF/GK/O1boJ+sV0fUSTIUQC
69b4ux1Y+G2qk4y4dCkd2SzWTVcOLGhwkMEsDBpA4Xrte6sP24L9CT//ybdnXuOTHc+4y7p1tjyU
FZj4qLDsKF/GFmA9RZkCBjeNpdcZh5q+I8a2xhFUz0zDgRo6cErla9n4NStd8z23wBpD0Lw618d4
DCc+/wCG7ZCMXtVKAhGy5RIUrwgp44Q7U2BiuF69Y9ZHowI/vKTkQjynfFQTgcOIFUGaBe2z5+fU
MpJ5UKzG8h36EFle1Z3oElw+QqKpeYGAZ4q2Y7zD3hRakFqnCcjyLD9phufaUU9Ot3j/DUI4NU2o
mwvrAZGZV4ycyOJf/r64F6IIgrW0OmdIWI7vE912J/saI+jcUr+KZWlc2VLx37FyLixNiW08VCx/
zEKPjfSIkXQSwyyDEMIk6HLMbbXkoiwf9PG5HiXTXPn/X79DxKUSYiJ9pmqLnuD7rfXdzo9QYU9z
DiN7NgZJNZlMEkF1UQZjMk0BUlf9io3Pg6xmcvNoIG6KAXrICYOB+XwziEPbNAsXyzfJ/RAfbPqD
ykaESiDEZ0eoDMqcaYBAHuI49h9jzfAcFkkO4JvU1Z89+VcS8aVRtJZdzQtWKtcR9+imiDOtZRig
biyIatv0UctJuk/VKbsjuLN/T7TN3MxqElS80g8gpxj8IkS1+OVDtb1/r79KsKGLvfTohCUwPZhQ
WGOuQtnZEojtc/sKIdjQZrCoOs+z5Zf2U9EUboesi3LryOr/tnX+FYZLujq2jc5oEo7Yxrm6S9kn
YoFo41cRPqFi/F2G7hVJMESqyQy7bLGTtZojKV0cna7+jxCCDVLUwlQLAmGq7FGdfpDqXQboVQTB
AE2qMcUGw/e78ctkBMbw8b+plWCAWBGzYWBYosmwH51WOdG2k6iVbL8FyzCZTmkOET+28w6t4lV9
lzill4SYZd78beRcOLtiEnhUhxxsysDS9MoN1euql+zHpg0CwSl4d1Ed+4ZnItWcjkSFYflGdZNh
ZFD5FMrYx94Qdr0IscIQ9mQuqJNHOTBAXImcSr5L0XcJukyfp7NnDIhsb8Y9Rvr68d/OtRCRha1S
k5FlS0HhGQzxrRrrSECwb2EmcxAuLyIVu140TAyOJ0WzfPhQtvVp+Ok4vy6rtQxB8GptqytnrcUS
qlHu6/GpQZwv057+G4hgkgenJ0lOsVq0PdLimBlBKptaLZNDMMlj77TxHAKCJddZ7if1x06RWLBN
q/+vtlGxtWWJe1pUHGI2Qi9OvrEWrb7VXRL6l1frTe7uXLkQRT63+/2QV63W6TCVhvuHCdn4wWdj
F3sjqD7bKlh1wEQnLSWWLaFgoSlpbRClAtYwn3rlRBTqtqZkDWUYgpXOSzaPFlc3MBE/9JjPMBjK
deFIOZ1lOIJlMOYhj0bQgvvmE9IXJfpRlsNymz0Vn7UffAJE7ZXe8uXyvm06Hiv9EGyCzlK6WAjj
+M7UuKyNb1Nz/ssojqAZIqtXmyugdOQHKertq26YfHAR72ihvWeX0LwFu80j8mKZQmjrDUZ7cbNj
XNnfmql2S+fT5cXaPEwrCMG3mYvSigAPj0Pr3Nw+ECP2SRKk6u49OCA6wk2EBgAxfzFpybJYGZS6
nVV/KiNXwfARc7rC2f1vQIKNS1nftVHNgQxlNzN30YlX0dhFvPUy0KaaIb7/j0SCpavKrivUCUC1
+Z2BlkdPJG7I5tnB091BqSrv3BHOaAKymtlJ4N2qVuqm/dWognddRrW3KcUKRDigeT1lit4BpKe/
0y53LSaJQGw6UysA4TQ6WmOkxcwsv5i+zkblGpg3SsvbtHwslofLOyJZMNGXaudKMfMKUHbxiFGg
LmZguH0uI32SoQg3taM3C+ZJYsVC5VoL61OzVB+obGbTm7jki4V5XTax5l/tna6zWviFk1c1Hi+7
UVDsUGCG+BGki0H6JMuRbRqCFaCgzpj3OSxpDLHy9nNM3d64Gvu7Rfaol6GI5qYL0YwWYotK8/s8
3NjmLnUerezusiJwnXoTpFjJwrdw9WDD8B8LnOZA4YUb3b4/8CGw2kFW5yjTBC7sCqYeUDO6LJPl
K2N6My2o1rDb2G3m/HBZHBmOYAiWMk6ceORHiBXuFB3y+nHSZZzwMhDBEBioRU1iCyDhcuy1h7rG
WGDZQ1pibMR6jen/SLuu5rhxpfuLWEUSBMMrw3BmlCWn9QvL6wCCOadf/x1q91o0xB18lu/T1nXV
HHVAo9noPg3iFlrGwMCsv2sslTtVP/5IVWJrRq+XZO5yePFcfBv4AS84sX74Mwjh/Efc7MmiQohm
pK7T9V5Jj7YuKX5Joqa4RtSuYl4m2iqHdoY73+hc96jZeqgaHxxZ96XE9OILm61US50vAFOX01CH
Bha2Fae3KA3Dp9gBo4EobP0TNkcl0mgMHq/O8g099/Rcd7H89zBlMg62/fDyAiOcyDF2GoqNHjiR
5OtoXaH33dO5b3FJ+rfvxy8wwoFssUmjnxTAMNBtgHjFVVOJ/fdNYqHnFg+FKzWUoC+V1ZOiILSU
ZDoVGJvF89CDlVqSBHNfkBcYIRy3KdwMvcRIMZLrgpwU2dSiTAzB7PrM8453+H0rOiiR6+Tg7XxT
lvQigmDyNMoGc6lXEZQcjJLh0mSurfpvcd8XEMHgJrPa0egGfNU2n1T2tFhgOygk2curjvV/rvwX
ECEC11ie2dCxB8id6k1+7KUB+2z75Cb50vpTsL7ZNTLapfU3X9+UL5hCdhazVDe6HILN7FOptC7R
H3J65tkZruCoksi5fzp/golLOuYxa/Mxh6ly52M++F3WeQZ/LDGuctlar949BU2KTK6qXjmp1kIq
2wnWngF+prf9X07q/rMMXpYHSE6Rrf96WNNeMap6lcvBJAfaRmTPRlJ5hGgA98tqokOewsD437r8
2wqiIwoQ68SNvAAhxRPCAk36qWIDBLKTs4HtYImveH3lJiOejsFIdxUFlw0mCRNiH0meZamNzBBX
qr2EWnaXTJjVsKkk2MncT4gUcRJjSmuNFHw5paY/xsE4XGkyY+2eKAtj7thHR/DyKpyoKtYjqwPt
ok8xeE7npyG+Y83oMhMctCkGYd5ysb7AiZWIckjwwMMBx1vw9yH7RCPdLHvK2dXcBkRIeUBlz3s2
odwRzae6viVN702ofbVvuVY3MMI5onWKhzqGL+pRxYqM+0HGky4TQzhGhZEOMz60Lb8vSq+zJh/0
SW5it545P112aIkTPL/YbdKdIR+ckWWQhDn5IV3c2kETXnptJa0LHntb/0MnEK7ZWjGIWWK0zZ/z
UHMOPXvsDUlCsv/IuDGOcHoy0IovJANGmod2CG6rQ3eln9Qnu0cUYtgKx357+9FzGEcz1rqnEM+x
4uRJkpc1CLTxDYz1mR76uxND97RRorvd4L0BEeQqx0xh6vomDw93EzPxVNnm993otkEQkoeqYnpO
BzyEjnmwkCNvTr9NbCZqSkgdqnmuEmd9oWwJCeuq8FFxOVx26VezuiKGGNiSauZNBDHiDOW0Pvtq
FQW6MTIvUTW/rDHfwnO3q3J/IssX8N1Lovf+pfSiRvHTrkltPGNjK7Nfgl3Ztw7L0QrYCa2nh9yP
A1nb/SrNq8RogyaEvIk1gzKsfRQD6qKFE6ZTyMaPNPtEwWnT2dcNl32A75d8NpBC+MPdt2i1BSPO
OGBqoB2t29SrAu0c4453fBnXosQtX331GaCNpGtTTZHfFX/l49n+3a54wWOokEbME88He4bFsuKO
ZDdJ9FHq+FKvEEJfoll8StbeB/4BbagYonW8+Me61itFu7qs+VimMiFWzNyOirmEQIX+reU3tcZc
jUjqpfuvThs3EMIFVhCM+RRBIpWf6FMB3uvai/zsyvSTOSAYRmbeulj6d5stRWMJIcTu0VPXp5AN
u5FdJfUMlGikDxqSYCu2o81JZcd9u8ap4W6s3hXR98tBajXAhVMrbqJnWpMsmMRHjHCyT6WzXPdF
8hGfbkGNUvBlKIkviKyomG9SaMegL66BbnF5LKqvVRb8GYYQESp1pkRZL0BCrunw1Yz9hH37Mwgh
J9Jr61+X7tToY5pyz1zS66HLZNFbpi4hFqRJyuo6hrqqTwbI3HNwYyq3CYgDDzQssYKi8cYr6UrZ
9ahccof1j9qkYUiJKodhO7Zv1brt9wT15tgHie3VnGofnaUML+tSFsFNIT5YaZNaEwMey8N1FqIO
bb9lfvxj8tYdto4va8PezTNta93EgybfV4vMI2zCIvOgmv6sY+W2esK+TZfRIJ6+KkpgYDvbZQH3
j+8LnOCPiZUNFHyjpq+MEBIpYYHJ4/jrZRCZTIJHphmIeyJQRPttY2GcbwJBQHzozCvUJaKmdmn3
12W8fc98EUrwTIP00WJWwDPmO8wr2m3tNr0EQ6Y4wRELazQWhrZwv1+CWH1I7Xd/JoPgeGCS0Brd
gmGYcp8m94b+w5H1Xe2H1hc1CddSq9HMKRSIwCv7yuJuPI1h1X8p39TTt3Fp4R4yi3GsrHI1R/nV
ym5y88jTz6PsU3O/2LaBEbJZJc41a8QyIL87JKfe9vJbHZ0d6dk8jffa6C/rEp7Dm+ocL6DisKNi
8izpRsiWtejuYa7TGl6tSL7UJP78iq3QaWaORS+mj7hwLsf4qVPUA1YlSxqBJS7tCLGg6jq8ti6L
6dfZPUP+PUpc+j+C6U+HEwnhsb4wK/BhaPqF4yandeQ7OZi+fmq/otMraEIZf6kUcJV4c1tEiaks
XakjzwIfi47828abtZu5/2xhoCcZmen+7fQioBAUYiXmk85hqLHF3rHRq4s7fQ5HsOkSWUzd/5p5
gRLiQ5xgue80wFgd1uC6WdUFmNo6gHX0ZpmMex39PzyLHJfNhuzel7mJGDYwBTVUJpDNz7OHRT9h
hKc5L3teq+IVATukf2eyVS6yEyCEEBaBMWMcoFiuILGIShcDZC5WKUluQxmMEEKqSFGjNIODYoYP
7dSekn5nMpL63agLFtp1DhsZusgMaw0G9j/R2fSdQS89fOXftGp5KJn2ji8yJrtdJ9lgCWpLDTQY
lTpMpZgnsAZ3022zHLSs8ZMxd4vURXOpRIP7NQXHBust9qCBE0A4AtlCWaYtBEcA/Fgq+DGw6/f4
D+eL7HjvWmsDJRyBts5jbM3G6TbSGBf82aKJhxVNl+/hXW/fgAjebmDDSTYxyLPQ6UldUJpXMv8y
xG7U2EAIVhpUvD7ODHI0PPEi5VaPb2n7uHYfaVwyoiRTmeDgphaZUzUBKtM+DLqfofKh24fL4kg0
Jl6JnV6NtrNqzK4+TP17XgeXf18ig3gb0qSsE8NcZdCv09SfrVMv60fdPzc/nVi8CWvqdNZAEW76
RfXHyu/Vh0xt3BxUPINmBTy643X4Z1IJOTLpHAI+YkiVILLVdeL2a9bqyAg2ZMZZ/31zIxYYeojz
FjCK9qGa7uj3y1LIfn613ebnm7zh8wLeKZ8arcuMR4dKnGvP+Hg/xxZRRE7LEYdtp3aeEVYRocEE
7BZYZtfavl0cL0uxWxnXdGx+s831E0wcJLKYHivMRIwGM31Xuuy4MsdlVwUecK9tbH6obsh9I5Fs
t+6FNWwaNrKjPRCzd7/qrjUcHaPKCu64D6AdPS7ginFuFm/lMlCkhfi9mLMFE/wgYkvPrYahn2q5
rbIblc7uMr5TtfP0lm7BLZLgEqw2nLFbIlhsmj/b2Yd6qIPEwU4TriI2WA+XTbfrHxslCndCY2WW
3ehQ4qi9U3u/134MTFLO2/PxrUDCjTDlTkxLGwLVOb2KysU1dFtCzrb7LbPFEK6EzGJ06JLVPKfh
xIP8vaq4+l/cG/21xbrGXqBAf1Q/X9ad1AOF20GtIjPL+1V5HvpG13zZCoofYDXw0wPzZY8oEhcU
ewfqulIGvQPaYH9J0Pw2zCdL+ajqQUolFpMJJnYPkDKJa3V+Fmw5mOd1C1F7yN/pLmKIJ2u7lMkl
fEZhfUtloR0ajVFZ7JrIwfX5fomeavXaect1vnETWwgZpmPmZrtALjCe/qhq5wqrgj/ErJGl/Ouf
LFbdtjhCtBix+ZJgEhEFHDQrmB4eCi1spPl3l91x+Evih5JDLOaQeZIki7NqcER96DBc96ESFEft
nJYupvjRcAxaJvamp4CtkELoiKqxM+Y1dJAo9e0y1DHtPsV/Fp/EzcfM0uvCiAGyaN+V5W8nuh9L
ye0l054QOxy6kCJajWUUuCW9DFQhvaRSIItPIqMUNoo1jMerhTzwZaHMEimu+VfnJh+mH5pXHrDX
NvF1CepqgAteKCaWTUOXpdQgWO/cl0qQpHfgPnUbWYfbfnzHxa+DZAPcDsI7Yb2QuJl6yIamkso4
VbKa8t7vr1xcKpos0FEiVkHWN/eEjiWSC305pKVxlWoyaqk9F9hCCOd1arMFBH6AYHQ6RfpyH+ep
X5PqdPmg7qXJW5j1z9hke61V5mbSAUZNWxdEu27H39fZKUlq1ym+RwP2u8ou3z0fWMczHCwaxlpe
cYJCH7MhSawckhm5p9HQYpobNaeBPF0WbRcHY5qaZYJrBVi/ijZ3St0oHIlsM9VeQj/b0dc+DokM
ZtcXsCnWxt7OlTRb0KBpGI3BIqSz1jh/zsz23ixKyQfsri9sIISwNqtzlUdrIdnC1yUHVVVkuPYg
uWF3QbDoBrRsKuwi+rRCkOE9V6OqrA2xL8arOF6HU1l9Zk9dRLUsm+roWzHF6Sl7wU8vLMdrLQuj
5aqX9TSvoVGMMNvfF84N4UOi4IMfYc15ilusxTvRDJ982bHSD0P84bKL7eUJ4CkwsbxOx1J1kZaN
VdxU0FKE7gs+3zrN5BfKEpoTu6Vs/FRUjSR6SuCslXlxc1hrXiiqxtO1Vep2qrG4MBgSzTdI6naY
Qrss2q6dsMcZPAxwbLQp/YrlYHGCYiMV9+eJBmo9hEkmo0bb8zjwMf+EEG65Jp0rrFYAhDofk96t
MH8kmzuTQQgxoDEKZdZbeJsORkqXktivuYWd3PTdZW3tlqk3sohTTlFlTzlK43hk/KExfx2p5IHt
W+h0vVPC5MwOkSShk0gmXnEWyydNiwFIuX5orN4jVX0cs/oPYYRMeJoxXI8UFd3BZns2svQ2pkrY
U2l6LxOH/OpumBABLXMJHOVoh8RP8RKNPo5nYtcFHJ4YTfjb+fa7NJdrd8XWaEKscDKNJMkA0G62
HyOuP6njW1gLthCr3JsjOxWVwtIeZiprEui5r+p6UI5XGnlnm4XkyO5deFss4ZpwwK3ONQ3iUPZo
ZUtokUObf7NkT7OSyCBuPUloPTG6mqotHjO0TsaSpzLZ7wthIelpkaUEv68SK6jRV1ZbzfHycZVp
SggLipkT7jSAMFF7GvpbavSuXVdIfr5eBtqP2D9DnNgeR0ZamUW66qr2JoN7jX1koL7VWOtSS3ZW
d2teGwegQtq7oJPWzCag2e8HH/vJDvEhNfzlMT8RT3V57FrvZM9lu8ZaaSxWUtKVP0/w77FjXRJV
6LKvHxr+kbyl9PRMk/Hv7ws+zRY65naH32ejgl2Wk6uBYlXjXsRzL5VxQO4WGbZowqU3qFh1PbQl
/OKBHaG+J9tX7/Lr9nod88gUyXndjXkb3QmOPpptzwYdsnWgsA3aabxdQHDoYQiLvSWKb5AEf6/1
SNFLE0ikvFnaT03yaYkkbeK7nv4CIba8d9j9aClJjdykxEVrnml9ZY9XseUNSnj5TO3ftRsowc0n
u6FMYZBm9OLB7U7aMfe+5uR5Scc6d6FKRJO5xfO/b4J4vLTGaNRwC+c4n5vTeq7sa+dm9juPH2Q9
rhKveJZ+A8YG7BVrsBHZN+HxfcncVLPCZJQUMWTmEq4+rGZ05nmASIXzN3fw+ddn3jyyp6L5YDa/
uxzp+Z7dGEwIEgXItpTUgEj6dGcO+CI/zG95Udqc3Of+zY3WzFgvZmuFyIzHmT0x+72ZSO6l3UtD
NxwT1J2EGGJxH5UlxjHGilRIGbw5iq/MCHXVcfJ485YPPrKBEqyDp4W6UwgyY3AzBIo2hZbDv3XY
mXb5JMkkEuwSjyUxSAeYaPyc8rMTYUWReZje8ly+lUaI4R2N877WATOM9cEZsBDbKP2iS8K8jd7w
OLqFEgJ4W2SGndH1BmToRWFp0M56GA+qJJ7un54XVxAidzpos11iY6JvY2UOuBTABoBOxrH3wU7z
yLXxbRHvBU+I3zkIQ9UmQRapPgw+O2rH2C+O7eGfBa7ysv7+pf4TTizrj0vdjw3YkHExvSf0kyLr
adjtMNiYSSzmz1kagawf+jPCKOxv4oPJfbAuo/VkPDrEv+zlMmmETxjLaQeTV5CmygcPgc+jVBZ9
/uOGeNGY8PmyDB16W7Bx0I9RzTz1YeybxF2YS26wJc1Xj2Z8+DOhhAiRJrGCtnCcKWcq79KefzQt
WXoiiQ5iYQsAWBiyACK2z/pyA841DsoTvftxWZL/uM5fdCeEh2VgDokt2Kf3+jyYPlWndZ2C4zn8
RM6634SypWz7DoGluhpqg+BiFvKH2Wz0NEtxmkh+l+iezd9flmhfcS+/LzhcHM2RlTTr7/Ppy8TU
MF/wNUuGM3blyV4Z1996Ve5CcfN/sgiOlztlX2kMWGbqGuc8KEMeRofpPAXUq0IZff5ubgLuanzQ
2CbBTuxfs/1lzPuihbH8vP6aKWhuxj7i+uNl7e1aByV17CNGfwBecwQMnQwLTxu0h+vLXR0V5yx+
dxlh1z4bBPHsWMOstuhj9jGTEJSty5M2VFu/MySEJ7va2uAI16vVxqbKl/aZi4i0nq1/UxL/sii7
F9EGQjg7ptNg6feErJsunTe0IdXv1r6wobzSZa2lMq2tf8omw6JFtHSOBWkWU/9eKcnJLLCeSS9v
NL2SSLUfTjdiCfer3lVqRBtgzZ4Re+xYh9G3yQOv+SeM2YRvmRQnGzThdjUIS1hJgabq6UPTjudB
l83x7Ae5FwxxBiaLmzYhJnwu+zR6A3fXB7fpqHxJr/N3eAs9yGSSOIY4CFNEc+/UNcgwDPU8OTcI
5i7Jv8V16TWyB5D923wjmxDv1KlLrWgGVsLfg1HMG74N+h0vP4zzOS4bTym/1uS65pJ0fD2lryLf
BlWIE7aWqQN4rBCLlju7Piq/uzT2+aNl8/tClLAUza6GEVLV6bGcKzdlV8ubSmkbDCFCmPWQkrSA
59FYCTTrR63Xb0mITd1CDxTF/8RmK4e0WLqtQYpsvm8Hv1AR6U6XY9DuSzLWj//EEOxvaFMeJQwY
+kP6mH8Z0E/MQ9ALd0H6LnI7b12VNUli6671N5iC9TU7H7lpQnMaRvjHNJwQxyVi7V6tGwjBAaaE
0lmfIBbmriKseIrBt8CuzacpKP8fo627l8UGTXCFIddwja9BKOafi+R9C9qP9C2ss1tDCbcFxbSL
k66GstV3iXLTzvdE+UO7CLcE550TGTEg0uxJs25bGT/4fo1zoyfhahh7rZ8ZBR+Lga6j+UAOhR9h
OoRUXoKJzDuKmTX5ApL98L1BFa6IKM0rptqwzlL79ufitO7XtX2zCaYztkZgGeZbhlI2phJJyhsz
T+p5PbfdTD7XleGBCvTQFcXTZSdf/+5XQfRFLpGkXAUnRo9dkghA9ezF8V9WG+jtfVpesfqx0Ao/
jnLvMqLEz4kQLMhQOLOlwH5aXHm18zjRT5asw0CGIQQHs9FqOhbAyMv7qsOOu8KdLUkBTYYhRIfO
sOuIro5OyncKFizhkVnaBrSbcm2sI8QEEo9NaTWQQyUq6JNOWnkGL4KH9RSXbSJzbyIEBlCjKFqj
guoFxOb2wzpzRa6w+a139a9ToLsplvJeRtzXHvolTAxJEltsPspopsx8XKvFS4UEb3AearOYwdjl
SBoi91X4E0hsOHIis8LMCeqCTVqeGzN2qyEJHTBeK7IdDP9xDb5ACR9HStYuMStWmc7aXY6vMVwZ
h+ZYHOnD8HxlyHK8/zCbg4VFtkqw304ItuVC56ZNEZWwweJUmb2nG9PJnm3dHbsGXWN1YJQPI/a4
rY/fxBkKd0y0sLHewl6P5oeff4cQk7OWj0lBIfncfymMT7msl3/fW15+X4i+pTIp/bymSUoVX2eW
priRgSkRXmSScCgBErP0LqvmnNcQJMVxjtGSgPbP5U2J5Yu2xNR8SWySljM+Bap8Oo9YF9hHB6P8
6/IB+4978qfOTDHORrwY7TU9njS4IvETfzga99Wx790J++50Pz6bsrLoflL2ginE3amaJwfPm5CM
qV5uEi97E+fbxtVMIewmWkVYG0Gsjjizm1TOXZvPt5M5S66p/dNsmRRdfhQ7JMV2qNxpS4NGoF/U
7tb2SFBY5G7qJRbaVxfUKRMMydVXpSVJOnc1uEEVxEtjtGXWK8Esh3G0MvNSGXu1DGE9ApvP+EXL
SsYp5LKjJ914rObwsuPtBtyNBMJVgubzOEspiDjHXAurhnms5OGc2q4qSwVlSEL0Mx1rqhsGJD59
Thdw83/U2RUtDpflkelLiG3qsGhkGmERzTrZqV/1j5d/fzfkbPQlxLZ8zvtuyPH7LOn8pnKHrvIt
2fvvqopXad7/QFAREhrHiqTHLMy6/oNo35KB3E19mPH4PqkarzYlj0oXFQYs4Ro0rKZtZ1B6YV/C
zdieC3a6rLBdWWzQuJumg82x4mBPP7ZmbdkjXpOKys3UW6zUc9PkMzr80u4tHzMvUGISnmpjNnED
adE0aK4Nxv82/3RZmF1lbRAEZUX13KZNCWH61rkjQ3RocLldhth1sA2EcBGUxsLVasIxmcxjNJx6
68Rl7errGXjlXhsIIe5jYF4duwR6yhIMMi+qdRyXNCTZ5M1EuQGJLRba5N8viyXT3Prvmzg2zxEo
Q1Yu1j7r/kLPUABmqONlCJnm1n/fQDh4PSjRcoLPCBDKIr1yFfOTVkkSVBmIEC8HjM3gwQByZNbf
GkhrO/XGtCTJgExXQqRU4QBq1wOjINmh4+CGUxTJQ4RMDCFMNlrEBrbABVBvxDqWhX9MZQtt9qXA
owP4d7GrwBGkUHivmYWBp46JDQfN/jY7pqRYJkMQhBiyhcCNgZCwL2oWOLFsEnlfSy8iCMF+iggB
tR2+RtLovmYHgiyzlb1F7gmBrRSOo2O7IGqLgpq02oinYsZHY2EY7yu0StlYznf5YOzdvFsIQU8W
2nxQDAHElCUglvswdTSwUbMaPrwBBzOiWLOBnA8m//UANtGSO42KMT3N5O7Uf2+ij+hpVIlsIcqe
WYwXHLF3qVcSbEErgVNrZ5M95fXNMEpat3ch8JlmGNg9jeFQIUSW/VCj0RQQTndmyX3OrnrZMN6u
VTYQq2NswlXRqPj0Y4Bo2CPTKzcy32NO2HXQnnDZLLsetgFaZd0AKd3CusIAUBGd+/K66Q5v+H2Q
IjkmSMnXBe6//j423w3USDC6HWP5ak9z35ax7O2qyoQhVBVjE5jb+BWhxVN90qkmRrhYDHqh6YbT
1o3I5yV6wxVimM5aGzcMTP8KoiRlZqEmkCAbzrSQL6VLpuZQtTIq2N1KgLHOuVg49xg/FkwytENh
J1mMdgBMO/sNXtBrz76vrjLMBGNLfBNis/kbjLRBXFW8cYK2bHNVLYFYReeR4v1R8ryz+wG7FUmM
YxOPhzwFQPS+86PGJV/VIA2GY5W7lLpLQN9IBbTFFAJb1deFrjXAHJXryLrK0W9KEskls/7dYrK0
xRBcgoAMX8lb/k9Rz1E6t01D1b6x+yzg9sNlI+36+YuRxIERXR9RaNOBRafkQJ2Dhg6vGZC1bL/g
bnjbAAkHSpk0e05mKA5rO6P8KYpbz5FRse+GnQ2GkMjmeRWzMV8don/U7S+F8nhZWTIZhBBN2gmF
Y4UhE6vuoqIHlxbyJRkLjswiQpAuO7UZSYQBSKc+kia0lsxNFjdLZbylMmUJAQHz7YrirKenHN9p
iG2OxItlx9MSzr8FTlvcNgDAntZg8dMr7dh1ruN1s6uhuoSWp0Q6lr3LwolGoXW3PaHaqwUM+Fpi
Xc9gInT+lm76oTnlx9pD+9i38VP2YW3TrjznJOvI3dXlBlWwGUvLyU6mtUl2vhvmx5S+4ZKgKvbO
U8vWQRgoRIQEozwJ9lZgNFu5HpqgdL7ob1mVCD4K1cKNiu9mSwimHS+VYSXw8+34Y2IfU+fR6iRf
ALt30BZDCJ66M84Lwg2yqMZlSrD2SZceuHIbl0bBFGQBe3rLnP4WUtBcrhoMRUdAttj9oAznBgN/
4Fy0+I0yvLscHfbFw0VuW9Rx0DYmnqiBZZGKaxYOb+CVZGU+83NP+d7g2QL8+/JG8L1QgSHJn4DC
CcvqomrHEoDx3GATINiLEs8x3To/XZZsVZJ4IW1xBN+I4q6uMg04GOw5mC0LqmQ65sydK8MlMz6s
0bnGnfeXQfeC7RZUcJY2dQYlSVZtgiE/477WWG7ZB5dB9g7uFkRwD9VZ+mEZAaKp+YORpm6c6pJL
Q2Ik8X1JtaN2nFYIspaHuEfH654m7iAjtt2tR29kESmTdKrnJStLPDqnbtu41lfFXTuIjFN2pSB5
cAc0/DWhLdHgaoZXvkGQVK6tI7r+KhWPrNTM0wqTjHH0I+JHJ8Kiqwm9x3nvRnZ346hvGQrFh6uB
sVosfsBk7a95pYk5Fd1W0E5dLncWPRvoppVVKHcdnmoWcTCATJFR/AoB8qFsWGZm+zpm8kwMus/H
SflS5dx11Dsd1qOyNr3dhja6gRRyF6vJ8cUErjM/PvXBujcOOd9Th86BJow8GSH2rk+uaBTrLoxX
1EckdjpaFdz2l56AcAO9MRx9C9zXZezvu+frBUisjxZOgSzDhFT6aHntcGWmspHG3TCxQRBMRcDb
W7Q9RFHsL9Q4xSCLsEtJNUOGIdiG93kxZD2kAB1GqObcaxMaKlxKtrz+zquztJFFyC9V3VEmXYEs
83kdca3D6qPzZSVFj8/l34ukdC0TSshZlnaiTpwArMfN2BQf7Og8G+Hl8CpiEHygY+od2ZiBU0TE
kDTQ2OoICPL91hhwx6PuYLqOJUkrZCCCdbTehAukAOlS/UlxLG/MRuysNWzJLSj6siiMYB3TyTsr
HYBD49mf6upQcdleL5kogk1IZCo0UZwFrC64Yx8I9xL+m2YXpVj/hM1XObdtOi4lpCiHL1X6Ll9M
L21k29Ff3UUiipCZ1JYy0YUCxficnJL7tc9By90YvOH+Oqxtf6zC/mhIpvBkBhIuhsIsS62qowVb
NJpDzLBvieTBZYd+1ckqCiZkJRi7M2jOYaHusLKhl2FxLE8rxRTzZamrGKRFKCE3oY6iaSZo5LFD
bjr2ThwkKGzMixkY/fib9bpfoVDz+tUpJqtkLOsgVdIeMxoSR6K2y36NUYRff5/XmVqiMLX4PDHd
SfFB/gLm1d8soIpCCHFAr7CJPWuhL20kPk0d3yLxLYupe9kFZLIIYaAc2qSuI2vxdfXUj+cxOyyy
M7o66vYeECURwsA8TRgjdKCuytDBMHws+txl5NqZQ7D+Xpbm1UeLiLWKu4kHIyOlbRTQmhqyW44+
+u5o+PRzFyTH+Zh5y9NlvMtObahCYABjUdVOGUSz8x9Gcxsnqc+jk2m+uwzzKp0SxRJiQddWeZkl
wGn8MVCDDL0t6mml888PWSjraJCEO0MVooI1LUtdreEOVRrzM/lkeJkf/VX9jSZnTz2A4zW+kq+x
lXmJEB/mmLW6OkFEAxwLSnFTZDc1CDmX/KhmnyTqlDi9+P6haEmZV9Gzl8weeKDAvvHUXfUH8ytW
83mqv2q1kxEBvaogCUZ8DsYb37TstCDgK1xQ4E24u3ZYl17uTeh7CZ0wO6KBLZQlExL/fParDaRK
p0atTQiKph8MpqOMPHzRFW/sv13W6K5CwaVEwKUEJkux676LhqGK1iiCjaflcs7691P8lnxlAyHE
w9kYq3noIArPnQea2ueukQixetirOLVBEEKhVTSNhqmOBfN/8Re8PLitpaPhQguKRVuZr9HvCiZB
RiSVRZnuhPBoDFFe5wZgs378SPLSH438S6Lw8LKJ1p+5JJ0QGeOUd5OyRkZrfOLKqZASLq7qeQ1g
oOSG72esyBMOcGwoGb6r4d7JNb/tPv1DG0ADMnv6gYI34Hc7xp+PEx5J/8UTKxFaxrWpbhUkFObs
cj0kWKcnvR73I+8GRbjrO7AndXoJlBEzEcQvQ/OUJV7rj34RKCdLNru77wwvQglePsEXmnGGEknz
KVXB4taClqyT3Pn7jv4CIji6PTF9qVXINBngBu61wxCNV6Bd98yiAP2xckUi46wqrSSj2Q1GG1UK
jp4qWFcdj0z1Y3a7qIZrxG6ef6tln9AyGMHRaT1iu6YGGE5st85uBwPf6nFYMhljmMxWwuVfpiOp
BgJbqcmZYDyiesB/Xz60MksJ935JsVS4aGApI2RHckzD8WAc5HevTBLhwtfLcnboABgSfU6Za7MP
yuJdlkQGIUQHRog69zUgKuNrRnxDi7HPLriMcdnyVMz7GyNuac9h+bZOvo/UOhta9BH/z9EuOgnU
fjT93xHCMq9f88wuipuUo+vXT7U+aMGwVraxpBAggxBCQcdHc64oNDbnWkCsNDCZjHZDpjAhEEys
q8FytJ7Igf3d9DU2wvQhRReC2/Dy/WXjSCIp+ox/VdlYxlGGgQHVj1KXI3yCMu55lYqJVQu6L98f
LNPf6pGb3IdolZWNE/RHu+5kJ+Mpsrh/WSaZ/oQIEDGQIIwaTj2PugPIUWKwY5i6X1YfL+Ps5sY/
IycegH4VZekba8bEJKocEfPmPnNprIUqZjvsyc0jSSOCDEwIBq2jkqpPAYZZzdgdqMrdTunC1HHO
dmTfLpqsz03qGUJsmJepjOwWnmGEK7mRdet4ueP2vuZl4MdQWonVVsO/TlTQ5W4R0HihpfZXbdoZ
mfTc5CqmNx5T67qk35z+4bLBZBCCDhs9Ue0STAi+0X8xlNuOXhX19z+DEJSWLAYdIwMQdc0DqztX
NPOZbIPwvi/8VJU4H0L5ZKbOEqs+vgi9eg5b8/30XJI+zer7y/Lsn6UXKCGipqPSkqiHVUbwaZW5
W83HqERT1++y7f2TNr7gCGG1bhKGbxWINJlBXF4V7HhZDonpTSGmFqYO+iwLdmHR4CWDN2BNdTlI
btP9T3SQCf/rw+JYSDqy3MgGSEHd6QDmOz99wLBuqN/Nh/y+8bBoKJBttdyPpy+Qq+CbeNpoKo9j
LE9E4+55bPz6d6mMRMMIwdTKWE6LHopTm781+1haWCGuSfQmk0E4+gnThr6L4WS6Fhr9Oypr2ZGd
F+HcE4wDD7UKHbXzexTXXaN6WPprzJSOo4wve/2pC1FMpOJV8mnMQGiugjaNXxW5/lGfHe5yLb4a
2vFA+vyMfjUu+XKQ6E/sr0pBI6NxHfI5CoqfgZ5J4qZEf5YQBOry/0i7rt7IcWb7iwRIFJVelTrZ
bY/ThBdhonLO+vX3cHbvtkxrm996gHkYwIBOF1ksFiucaqfWavH9pT50iT8Xpzp4CMgvpRJYG5Eg
nBVYyraUxglAplI9LRb9QFLBNSqwAzx7GrqpwOnJ7LPVKnaW2DOGv6ii+up/uTr/OZQGk3N1KBXT
qtsmZguGIvcja8FM3NSZQ7xP0fHmid7comXjbMA8ymlOUiaU9FRVPztVkPMQ7T9nA8YK3fRNBHGS
NvOy+ZT1L8sC1mfZk4lgf7agCAa6g9qOoCmXcKJoWWFm4IlE6kOVnNh6MS1kxH9o0XFRBUHpLU1Y
I3FCTVreVtkCpEV/tkp7MD+m36/fOZth7zUEE3alBqnemHnHHERD9eiRIpFDEps+IeCnOOBFcsQT
Q7ZepmtEztI1IYh9u5CFa9E1XYf2UgQ7+rXBVDO9r081EmOyIE62pXtrRN7hSVOtA08TohYYR2fT
unOtBGwrgpVkFoY3qysUPsXfy8lI9Rkoc9DgJWz1hyL/ZtbRuZtytzKN5x78G51mudOi7qZO2DGx
5Qat8XkLOE1aU8PncutO9dI4gnqqhh3qveoVpinwVQRLynMTlCTDMAkVYIn6U8t+FsS/vpqi76uv
1VLTSs2IC3y/aYvi2OUq8eekEdgMEQj7+0r34179+71SKx8y6z4WkTMJDIXKGYqSDOCmGCFE2pU7
GbTG6iGsJn/objKM2rq+YCIszlSkWdxKCQv/yXjz95r8Ba1Sth6amDSkkduuFUVMtpwITMNAwFbF
DFM0z7xeOzMChZ+kwZ6TWans0Uo8sOB76RLdzeRnjMogo6ofr4u4bQ0vkNx25VJjlH0AU6Vau1l/
jhX0nQsCjZuZlrVY3Ja1SVAabcjMYW+rPstrzyhy8hpvdK1jtysc4/BfOyyY97qG5HZOz3p5TDKs
ZIJWcKP9OTYYLdKjjEyg7Zue/xqIM/XR3JE01yEb3SEH4vee4dc77azfkDtjN9+QfeCpP65v2bZW
XraMs/UkCOR8YoHOsG0e83l2c9k66n3k0Cbf97PIyRBpCGfoiyTou4ZpCKWnqvZiyf/PzPGvd0vn
I4W5ldVowYJE0fyxSv1YfwIdkaNqf6TrOh8lTMa4VC0TksT91wZD+IofUfUuE/v/e4MBQK9PcCBh
dNcSA8KUv9QYNlVForzltn29IHA2oqV9Opkm1qqxDqCoxFiR69rFTsbbG/fyfc4gEAyIN1IwNblW
uGsjw+6Vm1n+llihwLYKrALmvrxeKo2qUwveLjxgP2l34QOGXjvhEZWetyiEZKylqS+qJr2uyRjx
+BoxacPxr+TRXJaOqip+r/e7cVEEKyjaIc4kZPVCa3OBDgzTi5z79SSIRIvE4M6/psdpEf5OD1jP
g/Ghbm4N7V0+8kUJuDMPFr1C1tjekEzxxlFDdaV6bOJAsFL/4ij/g/Mm899KXaNTLJVmD25/rnfG
GWf/03Qkfomkf9kLAAVLx+f8odt9PutwHoy6Pwfh+Bg2Ce7x8Pn6GbpuoXETvVa0KlqqvGBPjLo4
xxlCW7dJPNqBci4aUXpNJBFnDuLQTJWcWecRvS/dzxqV2NbP69JsQmDKkIkpQ2juszhlCBQ4INak
wOMqIluRVVtt/aIW9KFvuj7/gBj8FaCFNbg8AxnVGFR2mlyxO5gBUjxl7CUdl64i0HD2o9+YuRUe
59irQ16iUhFCWRkK89tEwvhx6ZBMoz1VZe8EeXwsGzgquby7vpqbuqGgixyDjXDT8a2Sc9vRPI7R
YYMZ135QtrdpWh3nBANArPCE6RrudbjfR+itoBc8zuhZkkFkowNeX57aarFV8ChLXhgn9mI+NuM3
Kz13ohKzbY25YHIWkGBEwhLUWNw+2xv5YWJkGQ/X5do0sqtl5IzgNJIAj2xAKK3XqYcqFWzTtj5e
ROCUflgkFP0q+L5enNr0dg4+xu0XDJVYNNnOrac/EoaP41XjggpJzPJze3qckn3dvsfxwQAEjU0x
MRFieW2P5LmhmLSHmpYJlznm7KG8SnfeIQJGBmAIC5rlzTe+VZtKlsaKPGdT32fhYFehqHrq91z7
N6q8wuDMahpY0ijVwBidefYmV3HzY+CO9423HKN979YHRKvt2C0FoQ52RK7hcss3hUUINnrgSqpu
G0pqD8XPRvssiXj2N3V6JR/7++rpPGB6X1oswCnm6bbOa69aFsFbbPNkriDY31cQ0RBIkV4Cgiqy
27WTPeTUqTLBgokE4WxOk0pqWRIUN43hfAgSab/8Zx6p30+GlSCciSk0OgxGC0Hk0TzWTXGSltm7
rtKba8XOjGnJJlF+Oy+rtVrkTg7TzJzQXxA41XImSB81RHD0N3ULL30NdON4R/KU5uZcj2g0DyZQ
AfRu8zlWTsuAG08W+IybO7KC4Y5OOc+RVQ3gM5jnyUHnlC1r71qtiyDcITEnE9koHQilOfwqAv04
W+QxGo3nd2wKCtfQS0rQn8WXtZlFBr4iCZuiZMSvtMPChnj2qX0dZTOQTy4wb6rZouXvvWfj2936
3O8Ct7Nny/5r6I6oGn9T1VZwnDeCCYG9NgQGOr71Pr9ZimJ6sKZ5suWxFvg9m0imblLGYmNgPO1r
A5DTMssxoHJyNYSTCHil1eKXEr9cX75NEEsmBuYnosONj2NlUhCP1oxGlrgnDgYFussXmgku6E2N
XmGwv69OJ4FbauplPKPl/1aVP48iOpNtGVQDPiLOpcJ36ZVyRqtcTme3j3VbmhdHTbMz7JrgYG7D
YM4AxvhiN3iGjiiu1d4qw9kFxW9to/d3N5Hh0cxExmxruRBU1EzQjZjgNOHsZTn2w5BLWK4kzgsb
FZSPCASLBi1tgqjUoroq62jK4kEs9HmoUzKDKPNJmu7AkXldrzaPJWYf/QPAeX2ROWRV1AGAfqgO
ESIG3clydBvsfi7di+YGsV/LX/trMM4FBFc19p9AAxLkCuPsu4KhFotnoCKvin5cF2xLC1ZQ/MSb
tJriSo0BhUFf7hweY5TaB6EgVrktj6kiu2ai24+yH7E6MUmOcv4whqq1mCWMHtoSQbaXuAkl0zOs
sF4ONSKmCWjscknQ4rjZ2KShBwekecz9tLjDqmdlo+pdN2OCcFrt5jmW5r0sFdHTCALZr6hxRcpq
DmiCVoMSb4Zei5ZPqdl13hgrgUiJ5M19vawD552MaZ9g6DTWYXZmJzy1u3Rn3bIpqaIoyuaC64jl
M/Yd8w0/rkQjqnSTPLm5VeianwUz8lYZ5qXWZpNJoBeKF83Vqzh6x1taMy0iozlSVs3fkbfVRg9L
oy+GXECbkgGBlVJJnEUeIqe0BsutQWvhtbE+2mXRiIKTm+HwNTSnY6CX6JJpAbTyKD0qJeZMZK50
pofpg/x9Lu0Q9OjjfhTFErfszhqV29Gm6EcdGWTcN62vK4+ZaFqdUCzOsOEZH1ZJD4ByJM9ds9ja
LHt1qj6RQnGisfLkrDnUObGDSd6lxbTLOrOw4xkTmKbAD1PFfYe9wOVqwjtFQx1vzTEJrsOgzWly
jeFjLhd2MqFkU/Sk24zQquCeJYppGiZu8tcGoxrDKSsV6G/jRveM/ShyjXOxZ005GIl7Mu5FRI7b
9n2FyG2kkaVNOFpAVO70neazQQ7a7eIsXoOOhfc4XWvxuE3t5m4MWxVgw/SoDLPdLTadv13fqE2J
qKJaBo4ixT/OsyMI1U9tyIjEKHo6f5cCHNrUb13q5/54IgIbv3WRrOHI6y1TqsSUZw3uMSLQlaO2
T1JHNbuv5Yc/lItz9zE6tFbmHHJB3zPMHCv8YW91vnZbHjIMK9VlTwAokoy7Qkw1zuSlwUOJJdpa
r/3KEm2WI/c2axQj7vBsuaL5KNu7h/ZyXIjUAOsj5wJURJnmpoGKyLsittlM1gCT75pfjE4mdv8r
0Q9709ILGj+tV+mqv++LWQsPbTz4GRG5gVtXElVx/TNCDRDPcTq/WLlUqOxId5N6nCbJi/vGAWGv
twS9ixZngXe7GeCnoNOAYBboIN6w1sRJKRuWhnfnzlDs+WXcSbAgyQtKRhaPpX5zwYHbFHAFyFkQ
qUwxuVICYBlpX1HoY4ddeNDbL0Pc3lp18kOglew88T4ieyCAJFLFJDf+pYNGYKJG6A12u++DC73E
5L3v1fz3K/G/jj/7rR948oLIj9E08W8FuVHUsc4GuNfa4o+5ugs74tVZKbhctrXeIKqpEXANEf52
qQI5zIMROHQ3eiXevmyOQFnarL+1P1GBKWE78mYJV2icT0/mppq6EGhxgjHrkcqYuiPpfhJ5Y5sG
ZIXDnWUaD91YJSN80PrQqJ4xfqG94HHNbNC/i4Ln1mvrmw2yTLsQEEW4S6abIhL50VuuK9xouJJQ
OV3mA7nwGI1Z0rBWaeZG027IZFvvZo92pwVJeTVDaPdlCkVci1srB04cBReYqoPckTMaZYIymHnu
4TCDz2MadlTqHbMXDTzaWjyNUrSsGpjjDQv1evFUoxhyOW/BfhFjwA0GSFSNaOzHpkezxuCsw0Qz
OrcLMBpX8VU39jrZJoYXY7YbSkW80PIxYkdgI7ZX7yIXt3rNQsMxACc5eggPWlLbBWYGiUpstjEu
7yvuNjaauMWbD++rgbwgN+yUJHWmSFRuLELhdkiiZYtdgh5Mxec5JG6reWVaONdNqgiE2yK5U1NN
ySBKnP9qpx7ttz8TGIXrINu6dlkvbk86mtZKrAIkym7M+VyKJrlvZY/W713OpsVJnYA7FN+3JNSK
yYtzr7Y3Vv4RFMWaKEwhkoWza70yRBjTjF1R2oNWvqixIJh/XZY39B1dGGW68vv0U/p1NqsbEKt/
mdAkbYdWehzK2lu6SXCL/8tB/f8NesPpMajNJMWYuuLOhkN3VWzPXuvEnukWDTh+QHvAxou+x/9i
PhGREbPUESl7bYGUvB2VzkRBlbGcIuVWmkTme3MpVwCcbutt10+tNs3oDLKlR3pM7pXB1hHGMu9B
o/YsfxpxA96YPpshJprEx9SAv5vWwnEqrwVpl1rVwtQkObegU5DMj3HWOnQ6LxjLWA47uRNch5tH
2SQq+LMJQcCes0o5mU0w9ZR4NSuNPw7DriSRI9X6/vph3nIgtBUMOyCrcIcqtVaOQbSIa7UPevDS
9S9Ebux8nAVGg63QmxVc4XDqoWdt2esTcOK5coPlU9zOTiXvJ9UvDVFZh0gmTlOmxiB6VAErVTCU
gYAWo+ncnki3ci56Emz66KvoCc//2YW11JISPmzboAqnO6QfLC/5NWK6hT26ph8d00Bg47eP9ypC
xTlKaW2mg6rlON673jOP/W44Zd86m8LFLJHClVxDcAlvlkGshOQrf6RGtUo5h5AY+X1kj1V61x5Y
slg0iWBbSy7BN/JaG+MhnCRrhGhd42bhcxzEdllXdtK3zjDtrmu+aOv4FGVRmmFt6gBrPcXP97EX
P6dOsU8Pup+7YN171+W82jf+XmvCEmygWMVZ8urpKOVergky1FvXGeomLY0QeJqET4iCnmjQklGa
4OKCkPqgSofrayb6Prc/46zF3ciY3aPa8gsTs75zkXqLIDi7ZxRWnS0TQhVa9dTnn4WTKDaVeb1G
7AesLJ6UGIuxxAAwkaRGe333UZvnk4be49Bs9vrwC7OJvBp2Plo+X1+9zZO7huaMoLUk1ZCxMIxm
x+codww/wyTK8TMF0XvwqTnKp/88Zo49e9eQnC1MgjktjRCQ1n74znh68p3+VLvWrexn3rzXvT8U
kbsps8JSKcmhgQT9z63T/jQrO9zVrm4HCGCnd9ltJ6JI27qc1yJy50qa29KoWXq+lvuvYYdu2HK6
CRX9Hi0Bu7CVPSNM/Zr+ui7p1v28RmW/aqVGSdMV2aIB1RoLxxpeQjSYW6PgdhYcBj6TLk9tpmKy
EFLb1kGaD5KowXczWrGSgqeBNDCVRakzAAS3mJTmLXvDqd3ygEndiBmLQjCb0hBZUYmCNOQbZqXE
miKE8CpY93I8DZhyIaciLgu217yboRMVaVpFNo03xD2YwazWZYX3YjoVNgbMYZxNYKZOHz7IyTPC
CwKvZlMJLnD8/iBZU1eKATi9PJnqGUNtatGs0s3CrZVI/BYRpJzMJsZziO7Ks5ueywfUensLhlTa
irO8mD4Gm922gneLSDDe0FcdbfUEglmpeQjz9B4DCU9dGT684xCt1o839iSmWslCChncwalEA6NO
7Tn98GconMUHocXfwnTWXR/+KPtjKWr43nI515vE1nNlDSJd0/RahiBNhHm10kOeZJg4dUJgSKBx
22foHwW3OHtuNEMcGj2AwrF0lMxEOjRw/2y5OBNeIdySaAwiMZ9b7WPSpHZFP/4ZBmezaykb5YZt
fKL+qNGKRnSbvE8OVEOD9Y9ob7gxWqUFDSymgqLZzR+mG9rvSvPpPWJcIDgx1Dyp5JnChTTLF1DO
Vs03U5TW29asCwR3z6SaZQyTgsfMtCS+FVl+H83HUk3OmjEK2oi3desfKJ17WGAgW6hHBRZMG+6n
xctE01M2RVGRzkcpDXvVcodE6ytjJGGD7welQ/vlMUnGAgNhlj1Rv13fGBEUd0wieRn7Iq3h2ydD
qnj62Jm910uznNpTbBqjnYZCHqWNBwWK/BH9YDRueLbzY1tjsGdKoZx37vjBvEXF+O+srw8mIule
9jtH3JPDTuLr2+41IGc+w1FVJQtJGxeE4bYqofLlYY7vc3ITSS/X1/OtarxGYn9f2TdVb5M8w3Xt
5jlq+oiXTKI5Xm937DUCpxyBoWdBqgFh6KlXVfvCKk+ks5VYoBlvb7bXOJxmdFQHHWiawfPHsAmz
+waKNaeaD9eXa1sVdLg5yAfCDeFThVbRBFG1lJ2r3/ZeuFf2kmM48QFpBhRxRJ7Is9rw4yDVCo8z
RKOSpr0iAU9CcqYGIdVfQ+7JDM1DXfdeFO3bXMUVHmeVlADNFvlUdG6IMXh17Khwt2ZRB7EAhHD2
CJnWsotjCGWmh6C5k6KjFXvXN2pTry9y8GSfNG+1ObYgh5HcFOZZKf33fB/pb1RBK1gT7i5VpbqL
wgDTYfX+GS0Eiv7p+ve3l+jyfW7fQ2LBTaNx53ZBBsvmjSUULBHURfyLdl1QuN3WUxo0iQoprMar
Diz1IznpaA/HwZtvmp3o0bq9Kf/A8V511Boq+OgAV8fkKGXduR2p4IAK1o13qvUanlkbwtrI2okO
+9Y4WMMfQpDXJlNJKxpGObamKu6SGmWwpdNFgiDxRm0gO/eXpeJuAJQCwpEqsFRkV2FwXL4LfEZ6
Dv5dRxSY+RebdsHi7gDdyhIVk+qgy1/GyGFwoWc52a8Bkc//qeVUpHcW28XVrTNIKcZ6JtilLHP+
moOOESpgbcbDR/HkfSUat8v0+M19ulpN7m4w5SoaewsSjkfzmB6tc34T7VHa+IeawRmFCWNK44Ud
pyH5MpNTOJ/pIqgd2ZYEjRcojdbQu8TphWoEy2jquOXIjgV9oOF+faB7UU54+6ReYDiVGEvaDnIF
j8ecvyxZZI+id+imhwNKm/+Xg9OAMs3DTFYhR6BWDmnteTxq2ohpFU7dCs7SpixgHzLhABPM8mJL
ulI2ClrPqM5bXAVoVGrDhyUSBGc3bc4FgDdrkk5m2dCQiqBN7HTBskvj4GRVAjFEKFzNXKZGZdnK
EGMJK6fDSIIEw9aWx3dcOytRONs2y6oUDgVAOuUm0ls/JsYu090/A+F0mFahROQaIGal2lFzG4EU
uVwEF/RGTBYWdCUKp8KdoQTy3AKlnx3Fv829EJeb8UzvJq+xjylqGq5LtanRBqqDUBq0UQ/SyV2j
9j2OTK98npdjUL2M832ZFHYkIuPeNp8rKM45GJZeCTMFUKqdHRCzd5Q9vWd0z9RPjqIUKfvYG9u5
AuOOT9a0XbQwZy0dq49Dqntzqz6hFQOzGLMexBfDHQED0PW13Nb1f9aSf7DiFicFieG9peljb5a2
UjeOOYsqN5jVvyIZ38zSh0moBxpQVO17HR1DJXLCxDf6p+vCiLaLfz6WA8kHOQBO/DKCCUXZh7v8
ZnTZi+E95ZJM7S9Lxx2uegylSWJglHU2f2hCUbpetDfcuZKleegTA/qQ3TSH7jF5DFx6GJzwKb7v
II/lktAW9ZpulJq/lor9qJUNb+pKVTIVGk8ytwKBCHwUNpcghfvwCDdFt3Vf3ucfNYEeCnRf5/yG
fCCFpBDARqrko6/r2C8JLvfuRh0Nu2HZB12U9BAtL+dDgOwqlpsK+9eZd0N4ouXTOOyuKyTboWt6
z5mPGBVl2kQAYeXJE7o+bptJNI1adLQ4o2GqA9pZUkAQ/WQmO4PKdhXfNNL+uiSbi2UqFitF3qiO
i8ZpsNSqwmKBXr+Ob/VpsrVYcL1v3yQrFE4L0KKajvEIje/8EhU3tUOd1AtcyyHUQwMJWDncYidS
vY30AFR+hcopAjqe47hJgNpXjpzvFMs2NRT8YEaZIzn9Z9rtAhBHBd7sErvavS/wsILnlKRFi0U5
TyCwIztwOaOidmciZ2DnBzYazTqIxN3UyRUcpzCYTTzSBGEBd2yWxYma2LJ1VdTkJADhefO0um9D
VWYyYRb8Xi1Rezgq2fN1ndw29xdRVM5R04soTaoJShk0N+SIkBrK47Vs15cogGZjq4zDdcDNs7bC
43w2pTTQsmEAD/FZR57sWU3sqbxPiXcdZ9PBWeFwN8tI9I6MbItMNXeC4OMcxY7e1vZCP7S1wEQJ
DrbKdnJl743IhCu6MJki+OxSaNPx1NUP1wUSqQP7ESuQIsj1UI+hDkswfJ+r9qRlSeX8GQZnO4JK
MyqpwaKF/YNhPrb/PRfyykqonJUgGCtXFUyla1VF8pA0nqYokkulQbD7QrXmDEJY55nRF3jlaI+D
+1cXknHbw4vJXUk4iE20NZw5wITdvlg07H8vTYE9VN1LkhFBKlRk1ykXhixjmllBCYnS3MP0nGSw
iaM7mJ6CZJ+jaSd0tv4Psf1tX+ZyjihnH5YAUz7yCLCoLAvP5g4Ebyh2jECJW6DdyivOrIpTxFcn
WFDKGYll0XQjVaGHGZVDewiKz00iCutuB5JMdLSgF4M1tHIWIiHpgvbnmV2URuawxiC00jjJi/wJ
pQFO8d5L6gLImYlgzKdSbRfmi6KwcbphnSaYXJy7SDx779XKCxxnMJa+GstYmiAf7TykThy9F3jX
2zb2gsCZiyXrdfhNEKgJqT1k5DBjtFhjuBZ5SkYRC9K2TlzAONuxlEkGP56tnobG6uGU9IJglUga
3mQYM1GXHPrQJ/RbLGPuRB/Z6BjqbVnpd7I+irjstq/Ci0Sc2QikHiOrKwAWjJidoikNxBGJ8WlU
3+V4mqYK0gAkgfinY2QF4CgxsHTFCBau7qmJUawxP1+/O/7FBbygcIe2TXH76ZEMfXMxuz3ctzvr
QQctvF28LF7uh37l/i7oeaf5vQBzBxlDwMMoUAA8o22rQ5NfK7nXZdtWjQsCd3KTuCq7kCHkmol6
ns4etdJuxpusULyl+nkdbFvRL2DcuY1IU89gOcdutd2nqcaULI2+75FwweBObkPiJptzaMRyN31v
X1iLd+SDUeYOXvrolhhFL4rbb0plIUvAOOjkNxOlx7ChY1eM8GZL9NaRH4koTrd9U10QeH95scZk
0qT+tz2/Y/mh8Wfidvvpofen2WaRek2y1afrm8U2483rdAXKXY9GU+Z6bwC0RdzZag4JuLtj0VCc
7atqhcIdrXKRmx6vR4TqMSc5tOO+jFVHoymYbaxUfmG1l6FtLPKTlhjqp07vvuYdMR0zN3DQZfyy
XEm+XBd860gwVgQklnWEon/vxsod1Yp6jnoKDQKP840J5xp9lI4eED9tTCfIdJH7ww4xv9BrPE5j
J6nto6AEXnRgDl2K+U125fVuizyT5Ga3IqayLX1d43HXzaynuorGebwfEuuDlMJy6fTH9SVkFwov
ElntKme3jNAK1JodiVaujrig7SS6S9TjgAlueu6G74pyrOCYxKsdU1jFsYoOSpDmN09VFO7isvwS
9apPhPSp287qCouzYdOcmJUZQzSZvcc1P7lnrT/NPvsFA1N9LTGcahA1hG1ep5ZmIG2Cbm/Kt7zm
ddXlVIW/U6eBrYa5XaItZpbsuvCv79t2utOyFNWEY/y2yahgTAtjr+A4hm58NvxlH9+GvaPtqP/O
NPQKjFf8JQmDtCTwe4wHknwJOlFafetkkRUAp+mKFXWYXQ+A5bH8xfgNQvRold9Zbfb/UrOxvU2X
xePcrLmkkTRNWLzQAnsC/dxF1Cmk0ClG0SXHrOLb83VB4vyriZZDsAxA6jVb6u3sadzlO/nQtl4O
lkHxTm0/Oi8ryXNAxsNcR1WFlWzgc3vFk7ankt1btjG6i5fAxRfdPiJN5Ke7hIUi0XCGiEZRnCc6
2kquOtFEnERBG9rQ3s4xCF8jcBBMS3tuVdHNtGUlV7pjcBfTHITWMBWQeFxui+Hc0KfrR237ev1n
C/n2M02O0GE04/uoavV0TIivW22vLa1zHUa4jpxtDMAjRwYFOPIxf+ihJr0f3LEAWOyqgsyoaMk4
00ipXlZVBiiwGIPhoLCJ/PG6NFsnbHV18TyeSHAZalow86SjZhbDNczetAlI9BPl03WkLVnWSNz2
J3OhxUGBS1Lq0hOa3o/pPLh/BsFdkpgGWlhTBYiFRo6OAsOyE7kWW0q2loLb/CGL5cVU4FrUXodh
MjeKHXtVh+kG+h3Le2UIIc8nUYuKaOk4NWizDHNIMzz+ougB03nKWaAEGw1GIEq4OGg8U7raj0al
yFi4LDgSZd8Nhy7zaXiY6X1YPpnLN2v6en2rNl+Aa0juJinaFLnyBJCjY9zRY3C0Tgj/n/VD7Uq3
OE031YfI6/ei6D/7LG/n17DcjYLqPI1mE/ZvQjJvaVp3WF5IEZzk9gORBBq/+cpYg3GXyjxVGvxr
gMUvMUo2D3jnIh4WuIGv7qJzojPekJ0oaC5Qlt97vXbdlLhPQw0L21b3RLmZRJGITX9tJdVv+7gC
SEsMSYkySJX+mj6l58hpIRKmXmVOevjrPSgqQBAcut936QqxU7MqLQIgGvFDp39osqM8vFzXR4Ed
/P2qWkFYtCN6pbMAXyZ5VP7SzfuY6p41CArWRaJw9oPOEc21lJmo9phWziDvOkNwQYkUgFPxLlTr
aKph0oP6hyHdmKEg9iUSgdNqSY8zEk4QAV1TdkY78GMPnhaJxmSLjBJfS5urZT51LXCSNvHGbvzS
kvyrYn2TGuknmPXMMN3ROvkcq4nAGRTYCL7CVlFLObTYNSI3N7oGvlkdT+eWOBICOmJmre3ltHCX
G+BcsfhJgrUu6SVydyi6/ATqrmA33gYHy6vdyTFQ/gLmtdQN3d6+ru4CUN77rMFtnGjs2peH5176
oWTHMROs4uaJUkB4RhjbKcZkvX5CSiDszWH7YPwwbLwLwv00zLsyqhxNNIBDhMQpfNlUrTlbDYJg
tYlnz0NaNG5Dk0/oa8jd6+vGPvXm+lgJxen+nMk0tgiESosq8Ip57P257lOfFE3pMAJIz4xmfZcF
jejFurljF2Q+paNk+jK1YJRw9VnaMdYkpfOM7PG6eJuvEnWFwoWocqPL2raCfNrd6BEvPgY+o/9r
UJ77voKeNRjnETbzjOlXI8Dk4KNRvLwrrbv+PucOKlGKyeEGE2ZWXBXLxZ7guR/Ix0l+j1lfrRtn
1mcMTPxr3VI0m1ATCfLRVoUEjewHX9E+ntE1jXSE6igEKn+Nv1SfTaSfFTs8dB4LJmTPouKkzZtk
JRU7eKtLMe0WlBpq0LnCTO0Ig4HFnJNsj6+JxFmJrFL6RpdYxSS6eRnFHxyJuxzdvGBnckUczwJD
QTlDgdArqDVyrF890R+1gZlHWeYjAO0oafdBcJJEe8VZinouUzD8IthrftGZWQerGupq8t7BfAwP
5WTCKk3BZvFsgnqYjEYQAnA2H3ElVv+9cRhvhIsyaJxpmDH8sc8qFr1WB4xoccziaRQNPxcYOY2z
CPlMGkxSgjY040lSD8NykE3/+sYILDhfZt7kRdFaNXTAIJ2n0ZtseKbgA2seyvqp7AR3oGhPOLNA
ZL2YVHZdSB2IwMyzLKpmVwQqrbEVXR1RY5SHxQLVMkYee9Q63zJFm+wH0IHNTqDYKjkyB6IQtlaI
doozDVaIya4F0zaMQLs3KPXn1rhLjHdMjHqtdZx9oGWPAjV2IZEP4VeWd498NK3+6t3/jZJTEakH
ZyJKrStmFM4gHvJd8Q0f9+yRZSclr/VHV/EGp/uFAXzgWnnXG2d1vDh7ETWZNXYagKc8dDp0sMtg
bK4+X1d+0f3Olx8nnZF1Fovrj6gc153M13/ETg/BcH04or7Fbe3X0UOmm2AU5ie+FRryhjXIHpGc
NB1r6u2g21+XR4TAaWGF4siutyAO2NRtJMbReSFwlP9lxS5CcAo4dnk/JTWEaL0RJYqJL39mqSTd
r9iKfbwuz/bbWrmgceqXKY1UqRFL83jBTncSP72tTvJh9hmTdviI4ZJP1xFFK8ipXUKGPholAKqt
9dyV9DHrBMm/7SjIRSY+IDEgoggqQUBI8U01+yr0rsQ1v2QuvYufIs0PbHYfiuieBZLxYQqtjkiv
s7RSQlu/nxrk4iuBcmwb3392601cwpyyKOihG3mV2H31Jba+DimqCp6v79G2rbUMjer6Bq+aVoZl
nyS4FefqrGiGoyxHOoue29uyXEDYcq4uknBq4nEZ8IiyquQhT9XDXNOHbkEcdard6/KwI/PW57tA
cXeWLCWxBOIiuLGY+aYiUxWXvvE1Xw6VqKR/WwcuSJx9IEPYRm2FlaMk/dC29FatBXFMdj6uycKZ
hyjuW21hHT+GlU2IgdF92UY/oiB/JGCBl4dq37TxfjEmgeUT6QRnKKKw0CL0myIztuyL9iP4zjCl
QqQTouXjjEMEMopaCgGS6pWTYyZ8Mn+6rgqbYqDOA/8wSRAu5GutU8pkVg0NJ2i07ml1RqORLQsT
Npuu+AWEN0BFmkiFQlhs7zuCh4fcY+Ur2q30ZfJY9cq7QswrOM5RjmrJpBWFTGqXgcbhkOo3Af43
EV9uRfnYzefTCotzmOOBmCNNIVqQ2iO6RY7jjnW4KsmegG8+9JXD9f3arC5RV4Dcm3pJiJorMoRb
wNhv+P2z6Ua/wMiONhVyQsn+gwBPJCBnlho97nWTJerpB3pM98vedAfn/0i7suW4cWX5RYwgAa6v
3LpbUmv1qheGbdnc951ffxOeM24K4hBzNc8Od6rAQqFQqMosvoX/qjd3O5teWcdFJqnqgyJhyzk2
/pxejR6UQ6/zQ+WF3ZXS2GNp/767uZnzrtNqhcxFqkHJSbmwNEMZsh9TQl3VzL7ur+Xmbl5BcKEq
0Uu6FFBBcPXgNijuULTd/33BXv6dWq9OED2TyqgtYYLVa66ZQU9Tsy21tPdRNs+plRVcxKilgRAJ
Mtxus3TPadOfzBL0X2EEvXTrHa+vK1/nC9D1sMjQS8ezg159ygbfCAU1gs1zUJWhFIERn7fUh9hJ
aqhIEX4/xCRgNC+nJoDGwfKEQsVHKH4IOnA3V24Fx8WKbCgas14Ap2D0VdNfzCo4THOOF19//xNt
OtoKiIsRY1fpRg/JEress7M103MdLAJbREvHhQULTeYzGQHR5vGxlZofZgYJ2f6kZiCQFvGhi+zh
okKfNK3ZzwAbctD3KqGtiwZQtsPqasm47T9FWkxbvKHgpbAgEJ5of+vP1aXNOgtYdixqsdzcrCtA
LhjMdArnuoBNOsscinMLbsd5EGwgEQiXpCwT5ryyCSDU7B/GQHK7kFwNc+7s+5sIhgsJENhti6LA
4g1ZaSdgjDaKQykiNxbsHn4UvprlubZi5gT0pVUhlX4mde02wtfVzQPv8mF4mg+tJ3gVZ2v2V0EU
2d11ZlsHdv+T3HelKiswLiQUtRRDYTFhN4vGUcCivDTXBbpSrQhKoSIure2r9AqNiwvTNC7jwphf
6JMCYk+Wh6kuxgxBGO2KCYYEXsFrkLUFDWjYMa8YnqDhVjc5rjI/9j1PEIZ4to+IpFqdsW07KakT
lZGThkCJ70qoc4ej4OQTrh8XJIY8TtCuw9YPjzO4VIChSb4zDhS1cssVOaLI37kAQdshbix2Wljm
ubAOiQx2aIJZlMf9Fdz+Ssj8wWFiaTqvuNNMdRhUjC+lbcCclUNovHG6+bAP8g8r9weFr41HRl/N
CuOBGfz6GwFn6NI4rGGn8GKf3isv+3Db58UFjbsAhGhtMfUUNkmJ/JjI8klVJ5EvbH+eCwa3cxf4
dpRlwNBnh42sTdexAxLg4Al3Gn88Ssc4s6/Fw7MiWG4Lx9UcJ5KOhdSn57HE8KJ6O1bEM4jQ2dnZ
8OZizaSL/nIMjTvhSyOKLEv6/cnGX7Nn/oy93CmulYcRnXbsSdx4YCdjdQi/v+frGUQlqkahRMA5
fmX0stW2IY7ibKIvaRGFd0EyWIIz6x9c8gLDnY1TCFHNRA5ad/oC5mFvuR7s1o0/YELOeWe1Xr2A
cSdkmS0mkRSAaZBYrMF7ph8U+nl/3bZrlxcQPl0ekfQZ+gQQ444N/hXqETM9J/Vl9KOjfERmC4YB
UdWcfYy3XvLHsDetGpCjKMYKmMFy0sZPASuat6e5v13SRbTlRFjcltPSZKLmhIjYpf7g59+yU2k6
EHdxE1dy6PO9kj7N/r/p6mZfZ89IbtOlagm+PjySujk17SBRnVEb7Ka+KxsMM8iBnynntjjtf83t
jX5ZWG77Tek0pXrPMBv1qRlat1bD78qcetY0CLbCZriEtjMa4Qkee3jNsEJbpDImONa0pTjVTeIl
mcg12Qq9WcEVBLN2dTUdsigt9QgQWetNbnjNHmNj1rFW3kyeiVK+yC9FNjFfWgEm01QHxYToZcbg
MGi+08Lb/z6b5+bKIi58EMVI1LGBMwZj7WmQXi+t/p5AEWofZrt4v8LhIsdsSXEzsXS0GK+TGPQk
mPqHu6MXIJh8+QeUGm3wbgvH9ATmvcm206ik6QDYAKKiNWT/wIKxTALH2zximNAV6AMwmsQ/BdN0
UiDnBqYuPQzOGT2S4SM1Py9L7UWDYXfDex6DV3DclkqCqdZ0CZQrGtqsp/7bFArs+YePdTGIrerK
69KhyavIRFKgngcXMfjEFOqsW9XtfyTfdLSIWK4sqEBuxomVUdzOAtNyS1JozbhVElxX1Z06nIqZ
3sbVcd8RtzfUxTRuQ0WhrC7WjG8V6uUnSC05aWIInX07TFxAuE1VzrE+jTMzxlUU1/ixuJkbnOQ7
mh9AhfIvyqmi1eN2V2R1MbrJASgpyq1SFLaRtedwXDy8QAsC+vaO+mPbm5ffJEnK0sICDvGNWl0r
5adJ1H4vguDy3k4r2zCcGHnX1ByLNLoDw+dzlUYiNxd8Jp51qlNSMs/QDHOTG/WA8g/4W9QPy2Fy
oiMb1FneU8W4uLjO/pzVrmo1uaiWBmZZaWn36XUvYfh1cff9ezO5WIFwwUFLJGnoY4CEEtitysVR
MY+RyPNhjL7Nos0k+lBcnJjbMZ2yEGClRnLH6ovrpcjAkBqKODy2c8KVWVx4qDWoerUGi0gH6COC
7NPwKs2e0Nda+9k5cfJfuiAgiWzjAkVDmj5GFyProxilbxXtE8wuxmVky1Mq+miC7atz8aKq9QTX
BVjXaZBmNq90BQ3RULVsybd979gGMjT00RobMhTDRINlMkA6pYB1CjU1xwo0u0b91pye9pFYxHmb
KV2QuCS3yqJcNlVGb5XmJ0v1SFu5i4Yx+fi6raeDbqpOnYkeP0Tm8TusKsre/M2phdYyrf6gtipI
KOxCpAW07RsX47hNVkG/OEsYu+AMXkaigX2qttDOJmILEcFw26uUqawNI9YQ4q0QY7ZA9BNN4NIu
RC8u24fixR5udxlxQ9M5gD0DXlwkcoL8hbPvDtvXVO0CwW0nNanSADw8rOV0cGOwgptu7Sbf/uLG
EXWlC9G4DSUFQayg4x4Z2cPiW5iVTR3lwLRdGBOPqAQuWj3u8O2JmfdDBNNUDH9gNt4KbcmQ/+MC
8kwDSkF0zJUCRXuSnv4q7Kt47bZBaOmFvmhSTOB6PEMXCC3mgURYQEUxn0s1+Nwoh8nwBE7BDvKd
IEG5INGCsIUYLJNVIPA3aC5talvBA0I6PI5V5CWYmejKF6M/YVJnH3rzm0EL2dSpuiGWkzW1rsoS
7gW1TD4ZseYuTfppH2IzGF0g+KtHsahFJOsI6jGZwXxSupCBvmJSSbHycR9JYAxf6o86A8ewikui
RZPSw5dD5jSIejg2PWJlDvetpjippJTV0Qr6UwOTKp6vEtGZ+7uX6o1DrEC4AE6UVI+1muWxR+0u
PNJjd4SazOS9u1FyhcVWdZWOyXkq01pmBkFPvL6ryhdZ9By3mYytINiariDyZjAyi93euwlqnXVi
Z9KXLhicPPk4/lcn4GL4YI5BNSfIV4wyOCzmgibJ4LDvZ9v3wpU9XBA3hkqVSQYMdIlQCJsd0mMI
mkdc4uUejDuMNphVVEXH+mYusYLlojmYsEsDnWu4TpHwzoQ43hQq14tc44HTDD7nSGspOyAnLRFE
ie3n1BUyF9rbqookJYc/apHROUrd4plzSU8l/TZMydVooWWZZNRNiXayqjb0WnnpH+RE8qxGFVRQ
9je5JsuvfQnj1dCRn/CnDLVEH5qljw5hkCmCY0aEwl29stCK2oHxsysWhvoXWg3IOyR/34/2Qwkk
u1+bUmmKOYYl3KgojBctyuxcVj+SWVQ7E8FwwcQg6Dhr2dOGHBK7wHxhgYRXEXLksZ/555ilyVwc
6cuul/oaS6aBwA1MFstx/mrGGLszf/P/9MdRNEGxf7Kg5+P1+s2mIiUzi1wVpCjr+Kgu5Ih3Vy0W
7XeRaVxMiaseFdsYQM0P+ao69WgmYETG4xfWvRR5//WDceGFZKY2oaYF7owIg2LZL6X1C1HOse0U
KiSYKASL3ihjRbKZBzrTwAnbzE7Lg9nWdiiSVtnOP/ULChexkpjGIIsBSjpjZIcxMacQwTGe2Viz
eN22281WcFyYCpe56EgNOFn1gwN1y0N8qBn5szP6tLHVL0wWQxyXBWvJl4LCHMqhS4f0rSYYaI3O
ep14UertB4vt4P9nKXkeudZKjWlRYRtpu090uZWS0O+qW5O2dlP6svTclSK3Z/Hn7Y6+QHLxqZVM
rdEK2CUd+8avsKen43KQJZ9JWYlbaP7hlLngcYFq7mQlK2SYqD1NX6CjfAW5FAQruwdJY+6md6In
+e0lBQO6SawNMbIqIMUQmhaSuN5woiw6BiCvy+cnQ/eguO3puVPmp/2v+A874oLJhRJDX5pIyvHA
Nl6hc/YYXg2o3uhwzNQdbVHCsH2KXcC4QBJRLYiIBbAKJYYAnhKH7r49265/QeA2+FCEoMYt8ayF
54yKOEVxX5aiJduOvhcM9hlX2WMF/nHoEbIlC7z8lnW5xIf5vvH62K5Pw6EQ9o4KjOKvmFmaJy06
V1tXQX/abNyHSu3E6nF/5djav91cf6zib5aRZo6KZsH5Mi13k8Iv1UcjQq36cy+SD9w0xwDrH54D
ZaLxXKuN1EbLOLAH+Fi7SsqHuS7v+lFUpNn0NRNkd0SxQHPJM4AlMdTbJNa6U4XDfRNl980scuft
ALHC4Lwtykyrtnr27HhjHljbCaZeUKY2bdll+XYkCICb+cUKjnM8swtISVifYhrnp7LUny1tVJ05
t+6y6F0z93+woD/z2smX3qDUVICltwqmkmj4fZajxFPNYbTHvn1PEr1C49JbKVcX2spA02h9K1fJ
rdzr/xGCOzySKoyGMoM/tAn90EuBh2YGwZG46dgrK7jzotdoEHYtrAil9kijb+2gnvNc8MoocDqD
z2tnkqKBhXXfNn7W/0/zCmU0HQLarDkhc7QP+5Fhfye9GfML62oeKGslxRh/llwtolYZ0e9zR5CC
D/HXTl3C/jxOyk0/EMHH/z0C8ia6rT4Nd/Joi9aXM8HXZ+JTjNOr9a3DcBDnXtvGmCq4PkAmDSrp
1/umHoO2BAUtcq++d6DSYpu1wMu2j2zzAsH+hNX5A309dVQVnHFSYQ9+h2eX6ajfxPHv2QVxFrsd
dS5wzOtXcCOB2ncXIlzrs+xKQWcvxKFBD+ZIUZ/vdh1jZRnnCUunBONgwrIhc2jnZDeDO4Olosar
Upv67ReLtYS9j1Bphcr5RmLNY2dh5+La5qrGx7B+2t8/ogXkTgmo5U6KuuD47pUPvfqVjpK9yHfD
KCqKsAjG+zg6HSBmbqi6ZfHtDiON1UKC5pGr3P0t8BkcR3/xwFwnnL7c/FZrNM4LJ6Mvw4wCTbNB
YF7+ak6Y3Xar7/OL/rR4hVeltiWsOG36/hqVc8ZhjquAahgtHPzgQYVnWI70MT8R3N4sV5SobIba
NRrnj4oqx2bYw8bgYwOOZ0yW5Yfl0XjOb6RD6VsnUQFmK3is8ThPXAypzTWmYRYHn3XzXIrmWbcO
KPAQmaamW5g15fXkprhN52yoUYukUOUFafAXjLPuO/uGCRoxUQaTZZOausblKIUeGIEp0catlAn3
+G9VI0rstr7KGoK/3g55NoLhARBx4EGlBPRkiW+68mmqQFCm+uQoupcJbOKvulmtgpwPkituVJwD
82Q2AtLBjc/yyiAuNemnISASW7Ma50U8uC2q0p30uP9hRCDcwTR1VdrqI0Cm1LpFo5JvjoU3tu8Q
gXplCxcW6rlGd20MGLX6sQw/Te1RFwkwiixh/746kKJ8HitpAUSmRPYcPNFFtdtRkGuLvjm39WUz
tODlACnTJ33x4lw057bVOvFqpbjNPsitGQ8BENJPiz97uRentvG43GZ29NjeRQ/9kfxHF+AOIiUa
UqnWmU0DHgesFP52O4gmfrdC9Cu7uAigJ4UsmRQoWugytbPIT51mRjs+y07FDWqideSpzhKpq4aR
WUUOih9f14f8o/4V07/nwCZ299E4dSJN1q3nsLWJBnddybQwj7UUkBGY44oYM82m7BNFttvKcses
csZWteWod7vuR5XN7v5OZo7BnfNAN1WqY6qQ3aA5/8/KTlJNuYHu7FVRubN6ncWHCiRsc/FlH2l7
p12QuE1Q98GUx6PSuFJY3vRL7IZTW9h1LTpotzfbBYfbCkYV1u0QAUdV4zu2hmaTCBZNBMH5/ixJ
Iw10QJR99mhK1nWqf9pfLLYYe5+F8/uuLUEXR4DAaBPL9k4rbJn8skRxXGAIXwwCO3ZSLAEzJAfB
6fjcp86+Hf9wvv75GnwlKBmbPNJl+BfjKEH3u69/NW4Hp74BaZct3Tei7SRYOL7bYB7DOkpj0uCF
FEMtRle6UxScaY/8qnzHqOd67/DXM1zY1KUJsXpyZvqpKblyLaoKCTYNLwBG5JiEyQAIvfwxaDeW
OthFJvDmLRqjV3ZwMUBSc+iQDFiz6FRQx+8xyK56zRMT2CuOysPn3s0sxxHTmrNtsuPklIsIiWLJ
+jLDuCSV7aXzAlLbufRc6BCHG7wWxfF9ZxR5OxcZ5gkNUBaLdQv5OcSjrc0f9gE2v5alMB0SqkB+
h0uLBhpKaj9hIZuMPaladgMSUNq/45VYIysYZucqZwnkHo/UGU6MwbpLlZtaEm3azU20AuAcoqMl
huYJs8OVnf6WmF78HNa25aFMcCiuGuK33zOvcpLD/vptHkYrXM4hilyvGioDtyM5Hgf75UMz6uBF
UfwuVrxweld+ucLjHCLCLFBmGHDArjl29ZVW3o+i02g7o1hhcGdFtOTIlUFV52anqL+qbzO3dCwv
jW3oVZh2f5JqyFaKFnLT01eg3PGxxGnX5SNASRvbCnoXZ9qInIQ585vd+wcDpYLXXhjFgUzVgn2s
L90NGj2d4N7wQN4Kuo3KCX1Ru9++SZjBeA1XBrohdyxIjbMXxV9H5T357Moc8vr3IVtClcaEL+TQ
NaiWG6V9jEYB8afIBi4+5MNUm1SDDVJ+VjS/e4e0zCowqHw1d0w1hSkEI/VB62V97kRutR/fVL4n
AZRTJY3YNyDz0VhuluLne0iYXpnAhYDAaFOlDgDRGo4MBc8kE43miT4Ct+mlQA8n2gFh0lRfmpOD
ZViCg2brrf6VFdymr6pYGQODLdRh+mIUmIRS8bKnnxZcWe6CuwaXieghO4s0ykWmcds+Xxqloy1g
FetkzcckElUFBXueJ0dS+0iONahrukbostJ3+VFylltZsbWDfFN9tNwuESzl1lGEDmjIQFkEtSad
O4rkHDUzEEI1bhD6UnyX60ddvieZKE8VwXBul0RqRBZLA0w227J2X7doUj1Xog20mQ6jJwXT64al
y2+eP5Q47hcSBJWbnGLwU5Y/yT06BlVIo6HqeJWcM9XdP1K3XGINyBkG5pMpqvOodulsjZ5ZtI3T
Q9ZA4BhbgWGNwu2pImotIy4ldP/jcg615idp/BaH1rtQdBDL4gnWwgze6xBNJdWqugG2dMovi9h1
/0BEwpPby3WB4JaLpGj7H1QYEsmFR6bkOMdU8EX+wQcuGNxiNQRSakUa1r9L62wcX3KG0G79/ES9
6hAdRFN32x/ngscFo2FclLGxYBP4VOLyZp59bTjte9nm9kGfiW4YKh4MVO5wBqsmSPBnuLUqyT5m
Tc/FHJ0VSbZDLXnah9r+Qhco7pxOVfAONjOsSXovSp6UQNR4t7lclIJhzlAM7Q3LHPIAwygmAOTQ
dbYiG6wtSvT/nxLTqAaqew2sAeAt4Dx5lsO8zkatcjUJTxudhrr2UJkfrK4x3xM/IRaAFnhNs1S+
St9F9VQENIVCACqbHi2Zui7eVczacMZKFbjB1juORi9ofDv8hBExcykzRJv6yDS/YzQO6zfmByO1
kfHWpwYNhYHT+Psusel9ENvVFIKHiDfPpDGpO0MN2IYqvtaa5erdoXuuwX25D7NpHRJPEwEIhMUK
L76gNFaeGiM8Y7lrIUNKj5Inv7DnggSDDZ51VfrZYRBpwm35+wqUr0jO/VJWYcdAjWNInspEkJNu
ubtKLPg7q0Erv6PV6jIJr+m6NFkq18h8KXnQZ78KHvcXbtMEjVKdmFg9nR9dCPvKyooas2GJ/mkh
eLN82P/9rQd5DfwbfwC4mBDnVFWqtq8gsoUJz3N80A4zJGGjq/q4j7S5WCsgLoGXrUhV8YZXuVR9
KbTzlF6ZmuB7bJa8VchQW6ZhQHNQ446HIjPyTjFhDDEc9Ur1glPyvfWzT2CERB+dSABo0yIde1YG
mwI1+JKFEUEAtLUUzDCng6/EpdsO2KZzLIgM7IzhL4sqjFGJbigycuPXRzdYVftIKefKraLS75Lm
JWzITaF3j3F9yicfwzP7H2p7r14A+cpmWrV1YNUy26sFa2zJwUQA0rJ75RCCkB7OwXjORdW6rUC0
spIvds4VmVstw2LKkekt0vxCpNxD3xrYAEXXb+YFbxeUWoaJlmDT5DvSenWuWJKJU6pVIWYe26EF
Fq7adEPjexH92F/NzQ2Mo11RdVbc4pNwWuSm2gZm5ZrS5yz4HFqCAL5tzOX32bquYpBmZBUkS2HM
MI3VUx6nzWEh0edAHaNz0gfWXU1FYW8LUldUqLSDTFHBiNhryCFcFkqsEfphg3I79t2NbipPTZsd
5kB5mlNRN5cIjv37ykKCt/iSjiBHbugCcU9GPBOhDOnHNLfTSpAnbz4pqavvxaGh27dGdzq+1/9C
CCPhyDMU3f+VOKXIO7j8ss+DMaoUq0Lj4gQqnzZ0lA+Ms7vz+pv0q9lC8f4dQwQaXqVwYOFaqOl8
5b0e8qLTKr1yAypdV6Xi9HXxaC4i8apNy1Yw7N9XX60EKVxUy0jTEv1XkGq3sqQJjq4tv1gbwiWC
qdbrSsQSwQATYxqaZVPImstEt/v6IdYFR8uWOTjif+dIGoRsuSw9lDO1nVNmTnAI86/m8LIfJlgQ
52PS+ve5Y7gsh1yhPancFFLNtiVDInpIHtVy8uNlfLEgEmr3EVPaFHUrbRuGd2B0iVCCd8zX30kb
B9xJJMRdGlyNxU2ZCOITCwZvDFMUdrnBiWzxUjqW0eulWVNcb+SDVF7VrWUrP0HHKsjVN82gaNjX
FYNaGs9PFYX5YMo9Gsfa7rFoH8d3zH3hs0NTWzNMqGzx378kSiS1wYIgBClxNHjqAmfe/PtXv899
/6RQqhLHfw0nPieQNgrSL/sOtpWs4BJDcAPD+4fBf+c0K8hSVTCgRr9Rfo82b2l5R/vMGoILZkpg
YOSwBoSm3GjtdR2cJ9EgvsgKLhcqUkNZGjqjP3CanAykf+XL+J47/8oMkyvOI2blUwpBDbeXNX9Z
Ek8e8o9M6/k9H4TptBvgKVD4jRFYYaoOGYFHGY+6CsmnyiHT43/D4E7qUUJP+jQDIw3K61DucVEZ
b81BxEezmTGiffKPLVwQWZImKutKxcTr2YCUOAbhQvtkobwZnlQ7uSWufNQEWfHmhllBcs7WWCpq
mwRDtrQ/DNKNsNzI/v+buLX6fc7T1NCYWmOASaOZP+VV97FJMy+VpVNbV44RJi9aSgQesXWgrVaR
J8+kg6J1hgKTDAqGBDRz0mEBsXdlSyArnmRv3zc2T5yLgbzMFJrXlWxu4RtZr9woGJX1jBL3PgzP
FHnp1Kb1S6LzIZDFfYNbn07HdVm2dEM3Nf7aHKpFOmi9hk18nq+G2IY8jhu44UH6qNvlBxDwHt7T
OLhGZH/RKhkBoes0msw/CwUE+uk1RWa1v5pbgUmXVVyldZC4QYL+NcI4DdWQJnLtBr1CjnOlK45E
oOImD+3TPtLmJXcNxR0VdZwFUZfiwwWTzeZpy4N6Um6lj9ahO4S+6BFWZBh3bZeSodcrdjBV1nEy
MYR0ylPBJIUIgvs6TTBUhVzAIKOEXrmT00cE9/1F24ZAXUDRwTZKePbb1gTjDxQVapfQL0t11403
sfpzH2LTq1e3IvYnrHys0XWJkpHdipIB/Cbo0SkFerAiBC7kLXXTKnWIixCE58ro0ySaJN1cpJUF
XMizlmoYuhkWmPIHaDzlkPIJSsH9aisdXN0d+SpnLw3GYERslTp6HRiDn0a9ZaekOURmIagUb6+X
SUwLr6sy5fvw1XIxBkx/oH5rSsFdifui2+Va5b3nu19QOO816iDpl6wDWY9kBbbZ6nin7JrI3UfZ
/jYXFM67wlDSwjSFLSp5aKVjUX8KRe28ouXikgVLsUI5pC0MSazRSTHdYht9JtiImz0dqIT8+Shc
qkDMuI4hFoWdeAi/MWnNAK04rmovjsJecM7Bo0iMUmQXt23KIjGS1oBdYRC/QAfnZpys93wdUIES
TUM9BEWR13u/l5DezSq+Tl9KV8lwLafJs1wHgpRnc++sULjAvySTanYTUDTpGYNtIaGO3j4Y2fd9
VxPBcBF/LHtJ7mTAGPWx0z2q9XbYsdnnfZjNz7Kyhv37Kl6mI95Xy3zAZ0FOajV9io77/MM+xra3
rUC4bZNrndSkBLYsd5jTw2RM/jE8Tw8jpNAQoB8y4YOhyCpuE8XLMo6FAfce29gvyvQql4hgC22G
gpVN3A7KsyQMqxo2lfJR0j/MnTOJigIiF+C2TNG0EChlEHS+j5pDNUJ5LfGjWUSkKjKFO3Gyoghz
WYEPSOnXdvoyqjeQfRYs1+absX5ZL76cnfVdtjAGEkSc6oZ4ylH+2lcYrmdcE/Mx8AaRgrTAB/hS
tjZoXaUOsKqvK1+S0nO55Id9xxZBcKGgyEy57VrY1I7H0nrEK7W9DyBcNS4KlImEN94GRrTe7Clu
7DXXrEVNZ3xqV4ZLBGySQjxm8SocTNCfr8KMWeQpPhsokxzpG5QKHN2Xr5MD/bBvn2gBucCghk2e
0BFwsXII9Juh8vd/X2gPFwj0qh1atLLCCZzguTmBO/UktfZy6F02fmHck8d9wO2tZOL+CH17XEO4
qBC2VhdKFHn6EimfZdI/j1p/nzed6Dtth4YLDhcaGnkM8pSVFJIGbPd2v5hS9ZFElhxjJr1sM6cC
M92NjBfg526c0mOKEyu186ovi2NqWgkEkZJMs0sSTT8HazB/Rkqufxst8q4z2TLYWzOYQ/Dw/Nqh
+mialaXHsb80n2cokyR3TfRpf803nWgFwflsoE2jnmuAADmzU4K0dugEbsS+Gl+FwMy/8bsjDlSC
nJu2LRmMCmR8bt9Ez2oGjqYMU3e2omR3hICDP1ks7x02YXDwbz/iQrI1NXNpVfi+Wt3YbfRNHmZR
aGHBiTcK79l/Q/Bzg9mYhkrMKg/yQ3XDpIYD94fe20xlQiwSuOmvGoHgCTEx0sk/d8StUcx6XNTu
gNd57c6SSttavK4Xzkwzf3pj1QqIcwZp0gujTgFUffkr1eg6uwucwZG/6H70oOa29vKOT6XpeMoB
URMBs9xrDx+kCbykJWreZvCkQCZEF9zV2FZ+a9Hl97kdlOthupgaVN8yCSwapj91X8zkeigq3yAf
5ljwwrL58oY5VdTuQT0lo03ttTlLDg27us4BN4OkCVxa9/q9KkHoIffrzn5PT/QKje8NCaq4qVIC
tFk51/FNMgqKGpuxQSd4RyZ4aAMHwWtrTKqHccT8bjY7H71Qbp+Jhk82Q/4FQuUL1aMVhY2CjqFk
stB2bTl6mqOMrB/f4WYrGO5yU/YRWhMs1phEFifMcztPmv8IwXmyHJG2qGd8jLT8TINbItJH2z6N
0R9uUBl9XFTlTsdYKiRNCWEDywHTR8OPr5bQDsDbMIOtofCKgymqrwoxuZNymKzZkApgLhDkPv89
gRlCifdB9v+NHur2bWdlJedzeUvBAm4CkYlvsJwNujD3rb9A+AvdY88YiRS8Wv3W6HkTIi6IfMk6
DDAynSVAHPzmphtsw2+9wa1vWydyu2N+M8lHxmCMjmdn3yk3nxwgSPr3F+XL18GgGshwgBydgoN8
jq+gHC/ZIOdCygjGige0PL+852Vojcm5KQgIdI2y9cVrijxBqus0a4KwsbmnV2ZxMbdrcvQaMrNm
EApCs4ieLVEtdPNEXEFwBxVGamKlQhOl2yi/4nC2W/37FDx14JEVfKLNE9GiJvpAwY6j8kXXhUpW
0SxIXshD8kHzGaV1eMpvFgetFP+isWG7MH7B452xM6IisUCR7OYaJv0c1kSZocOwwn3lQHDVe1cF
Y4XHBcZQV8qasgwTNSGv1JbHeBFNpWwHkUuK+UYki2YoMLJyWe3Fn6jP9HTAweKnJ+I3yJZEzSH/
sIZ/smZeWzY0aTVFCWxSn4cvv2OW+1tB3jpkkHATreD2mb8yj4tYC+ifI2UBXAcaQcZ6pz0vTgWZ
+sgTXZA23f4CxatmgYkRh/UM71CXc6LfEQO0GP2xFlJobe7gFQ7nFegdKXHxg0lFcNUMt7Xa2kX/
dX9rbV0LwKT2527DBSJclmaagpnTJXl2n0PvUzLqg7Z0hyhNbIVGglsI+wp8lF/fQtjSru7mcd5D
eSaFCqeuVqbHKurR1HiRino3hg1PeMqW7XGxGqcuRW8eW18NwUMx0aenWGj5fg2t0kmeshHQWWzk
TkOlr3WUPy6W0Tp4mBVNzGx9uzUaFxrlslfHhRlahmfSnxfrdhRxjGzlhWsI9ies1rKPUinNa0CY
2dOQXLWj4FttRow1APexsm6MdLg5SwJ6PCEjZAQIGdMjAq83nKWTiAxvM2SsAfncakQPeRFjY43O
iEpR5lq3Go5hCc+Rlpu/o8dkDcYlVarW9eA6AthEbtrg56RfdyLiDJETcDGpy+KGYMYNF7nqA8YZ
wClxNArBU95m+rKyg78DW0GamXRgfk0dptCauOmhlGxjsTOMtlKH2ONnDbThj/uBY9M2vLzjUkct
3ME522o1Do1+wRNiBXr6Rvdm41sgYkHfCk7GBYN/4pPKvEaTDvpnYpTAQ7W2i/CgpoMTx+Y5HmrB
Sgos4hvkI4xMhFMPi6h1NeV+U6IPUBV1DG+CEDQbqgZV0TPBxXRzXuSqH3HT7uVzk6EVL0XzkcCz
tzfuCoQL6lTFgNaYAqTrbQnHx4mC8sF00XwKpnHZZxKqIp6rzU+1guSj64C3niKCF4596Vm5Q5Fs
xtB2rmSnFj3DbR4iqMOpGN1DfwTfxj7Xzaim7I4XYmzb1B1p+Eybp2LJ7HnERDeeMQzRTt6cJYXe
+9+YfOmfTAT6FkYC+x7AOOhQV7nWncTVT/Q5Ppl3uj8f68/p5/09tnlkrUA5Z6mHoFFIxwxVrloN
AhqhDY2d+T29XSwDMMAfxspbfNilhFoYuUP22Xlae2/V0O572Ldk0+1XEFywbeoC1R9WkRnTa62+
jtLrXHQcbp8eKwwuIvV1B7U5dqdaLBxWhRt63TUpnNYnfneASID0Yd+mzfP3D94bmQAjQW2zl4A3
ltdz9LFS3rWNVwDc50erAU2aBIs2+NRnpMR6fB3JduCXp9KVTlpxU4vIVPa/0xu9gHrGZ6LsRjdC
t3SUIju1VKdCpWZ/6TZ38MoyLlr05lJl0IBHaKI3afFikfv59wF2VU6PUf6rFvE1btYzLi6OrtvX
uRLaZbVa0vGtOn/x/4+062iuG+m1v4hVzGHLdINysGxrw7Jlmzln/vp32t+MRbU4xBvNLDwLVfFc
dANoNBo4kNzUq3/mh+x74wmH3DduC/gR7yMimiiQ1xURFsSJWAxtq9YSrlul4mtID9XCc5Y/DJ8Q
DQx3CIGdfbhNV4EWxr/hOAHbQDYT9OXitn8OtOE4R+pdLlgHtSTE2laQVxz291XQmXagtdNj4MRT
eRCEwJ0C4VEwTCKNx/zBu3sCauCQ8TQMy+IzuLEW6ug7wbUkV4RDVkzPtWDH5k2j+mNiIRxQqcco
diTuAPJJXC1tRalickmT35W26DEKwtSZ6xNaaS9Sn1KPzXXUZBmNE2ideNeCLi5FqasCethyIXSM
FhnEpXPUiCpm33aKOmqWwD4vYTI259vlFKXgrTqh7Vg6sxI/Nqtgue+7w+zL7gfFWsFxfl5fhFZT
hf/BoY1nyX+hoW1f0zfdrgUuSjzEGea7EbBmGSV9oWLlSm2wzRTMssGPfYTNvVkhcLY0dVafKXWD
Rqs0xJAsL+p/YNDPPsa2R1qBcIY0a3GbRTJAak9Gtz4KnUtHd6f51HgzhtxnV/L9QJGFkqDcjc6Y
A7HrMybZp8Gy9bPlZ25+GG9bV7Zs64BJ5mTB7KZjggGjaBalke9an/MlEnplqCoXY60wTy+0hzJG
ndZDTg2u3N61P0D8ZQG8UjGryYOmT89Lc9WZn2uJ8BIUBHcgl7OFAcRs+SLzU1K5o/5dmQi92Nbu
Vym40F0Iwj6OwR/jqtbyUInlda5T2VQKgjuZ4HQVq7KwUME8XIWa7KEn2dvXbmqhOAsqjLHQjRFS
1MW1Wl4MauAEuP/ug2xplimKuH2ClgRHH+fastqSOmFiu5GInhC5eT6ejNQbrPt9nM3Yfw3EOTXQ
s4tFEMHjaBHesf+aPIQahKv8Sgedg12e+lPiCS7VmEAJyAW0sTikJa5ywNVMb5Su0v5RyEJ7TqiV
3NqulYB8CiEMh0ZSKwgogKc0720QvagjlRHbUrs1CGc8uZT1Yz0ApDCax1Tpb9uCuGSwDefP8DUC
bzutkkdThvUagvSgiMu3QpXsLi79YKhtfabG9BHbww8ZBp9i0o8dW7VEtMvwlGAwFG69RUzcA6jd
4YwJQ9fKaLaAE0qPU+dN/WIPIfFAT20O+w2rsC7vDWkoMmD0smoruFaYChHRUQhsNVcIUxSH07IA
Qaofq+SzQvVzUd/nvIEqplGL6AMup74Vq7vEJLJD1Pc5J5AkUhyFKZRLqu7i6FwphPJS2sQZeyCK
eqcH8GZV+6VKajspb1PBVdqv+86MEIOPc0OY9/+sUJ9vdOtemf+bIvE8uk2pDsuoY5nktLXN4GVs
3Y8IgPZ3U2LMTTxVgiZJCCdSUAqIOObNz/JHwojfn1bB8GvibHmrpxjtJc9o8sE+jJh3eNDi0xwT
ImwaNPv1f0FwfkpW4nkZNNAwoFnPCYKHRkx9XfL212kz1lsLwh3zYaYZaSmMlduEnnlgzT3GfWPY
8016Cn+wYVCBN1EB5qZ2rSRjf18ZeRQswoRiSPQ2Wye00i0C4UQ2rzOmBAoEESwWBrgB3gLodRGG
aQaeFOE4+aJX+MNndLX1fnPdXVnu/BEWohUcn/XL4gDPEWynmnZ2VEP2QqnyRLUnLu/Md7w7uBQJ
hDYWYq93lDZNJNWlaA3o3e+LCmPC1MtxEDDvqkvcxIwPoHf8HBmUIW1mic1XVN4VTD36HlUNFCf6
p+D5fxpSXWQX+s3sswaKgFDITd1YwXGGJUxSUpgNDGsoTczQGU95QZUabxrWCoIzrLrWgjHLoX6Z
ldljeSjRwi9TJHWUHJxdpVqAXCnT8cxCLVnW473S/YjpruTgzChJgiFNS+gD+p5RfZP5zYXwqXej
Y4XxNq5MFIpsG9UKji3rymq1OsrQbQ+J8uRYnAw/cVFj9lXRXZYjoFsoSTwuFNBSPZVb5pnyyMm/
qZj2EHq6G2NyPRK1dN/htidcyceFBhhMpi7TDM1DHWp4LfmVH5yEJ3RYYpSPXXjI3B+RgNnfw81Y
dIXJhQu9sExSp7MtNNGGii7cobkoZ93De4hcEGcuuaCcV0yFpRd7vCqx0o5rDRVpKLS41nCdT7zx
Q7UqJurecOmwwI3ElyMKYxpjfhhWMw0nWy4e5eGwv3T/IM4fBL4aEQx3YIiugKDZ1eXoWT5mh16y
aqzgInbJOhVmr++dr4mRciao4CyeTlXR9DKXmBtMLPZYpp4Vdzkq10jZjpnDXnZQeHYiJKQweQsQ
QUyqSYiSmhfwo7PiGLzaOkl8ip6s/42hobz99hHzKiVnA9KiGlOsAnFqosuw020tCE7ipCt2NGDi
nJwFF8JQUI6MkpOzAmEOdSvHnBLUbRUyHmWUY3oYztbz/IXV4louWeTEPPzeZnKWYMVGKgUmAIOu
9MyhdYTqu3kT2JUzDUdr8ozxWR5fpsIhNpQdXju4PCVrM+fzEDFBxYOJqbDLUWocHZ2ICrzLQHUF
bR9zf/bydynUyl8P6hQYkg6N1erHIhhhhHZoPO5LRGFwR2lZGCgKyoCxiAtIHitwSPZ3SUxNPmMn
2d66MQVaiYIXi3iRR6xbqH/pjU/dR0jaQUfzt3H/PhpW31eScBCnCmIYZmfPMs7QOiWUfPPitoLg
Tk9TSsRpmAFRSndzejG010b/TYqobAO1UpzLMCvRLAcBMFV50yUPHwytVXS1GyZ7eOF5XXsxBK/0
CICoU84yyBSbWr3sw+6m0q0fYlTZFuawmyMGEEihUxvdTREP1EG2KeTqN3BC6qE+L2gVwyV7uKgu
F1eyY89ExsDHrJ7RVZzGEcgBZJuavsLkPOMCXk65CyB3m0RfBl3MnKX6huUh7vfbomEUNYisQfMo
cp5J1FAf2Ecylle+jDInmD7vG+z2qan+AeBd0DLFU2FkDKBx8fzt433zQrkbfr8mfGiEIOoPX9H4
aF7rcLdsgMYm5oYnsSzsvj6ryZd9qTY3R0PdLwYAgPbu9x1mZb+yPBmjpcdwdUPhRIMzh61jaIQF
b26Njlc48NnK6O3htiaL2zyvxBCyyIFv6sKlIVKPVptyvELwBcVmogQYXBtBycQbFaRzRe+C55qI
OTfl+N05rosYFsi3eFlKKE6mhPlB7TIcK9P4MmWBRmBsCrLC4Cx0KaKlxsQgbAiuWKjI6vUUftXb
33VKEM4kYY/ykGQlrorWjaJeNFTdOvV9LiwpZ6VSEg3fH4M4slE10tkiqof2hdg2SENDF79mgtOT
LzgtkrLpBfYIwqoZFVQzavfSwUTXa3MIHIFIEm+eQiswJvLKUIIqrTpVZ+9GOExBsNJJyqGajkJ2
T0i1CQTSBbRXKTDJd3V/7RDPQwYF6F401Qu/Ta5gj58ihK/Sgc3TaI6Ll7uxqxPAm3v2iss/70UF
qnaFHK9WY6g09pzFnzFh2CWEo0A4r4bztQZROxNuvBg91SnP+UF/LHvHtNBU2CBpRo+X3bSolWDy
253L9LSs2hiCSSNqAZu7ElVeQV8T2khJxgVasikt4WJB5dtFOVmZfjUuCxEEE5phsZ+wUkFpUvp6
jABRD5q35L6ZR+AyPk3UE+m2Ya1WjK3oCgh9LVovsF0S7+In/Yx5dNC+uHcmj7V9fuyCaLK2NRBd
YgoC542KSY1w1AmlG132DS5ruTcd5dNQOawBO/eTq48QJWHIwh9Azj2ZdZ4VmRCgsWt+NivDbSNk
0qnIeFPtEImAJxwtwe8ph+tm0QcRIGn5tBgveo5Tj+qMpDA4jTBGozHaFhhDdK+kv5bnSjgQFsus
490FYiUGpws65kZqggqI6JI1xxd+6KUOeIAYJQMd9Wyr3gqOO/6sIdeyNLZKF73zF+XS36fj8DCi
L3NY2pM6q25Vz4+K0J8qNi2xBhuwLKnHfZm3VhWFI3j4RhZcf8fiXAeZuIhJirzt8rVpXS3/EVI3
zC1TXkHwee8gbJeoDVDiMMm5K4/oBQVD7lhNB8H6tS8Mi634/bMwogiJJLCDvmNQDuW+wozcDA+P
YEp0Il2yUV10h9EM/hjUoyN39VW7ZBfapBC1HO9FRP0Qy/jgxRis5fzIxUAbtVgHb6KbxG5f/NAG
vzAqW6Y2i4Jhf1/5qsSYZLETtMGNIuGUlc+mAmqiQnCCvHT3V/K9h38rEOem1GBeiixnSHNzXyaT
LVnxj32I95oHCGidjOgSpAB8oJzoQ6ZjcPzglvoyulmAUAOk1A6CNW8faONt4g0SHy/nhaYOigKk
6MRKo4YLnMLJb6YVTLg9Cpc5Vfi6kSR+i8gd/RYy7v1kyRhPflf+yq/ZkFPofHHUnstLFrKZuU3V
zG/u2OtyatzJX1dpNCkKIK32GGnPTRT/60P/rUzcoV+XXSmDBnJAzmDOWOHAjPvH5/+4VUzKlYZH
Yy4u/QQQJE9Zs73gSffCJ/Nh8CQP9CTuRHCxkbrBuXy5QcWoGAMwu6xOyUvs5Q7Sti+gsPeF29E2
ibBmS+kZ5zqIUJjW88e/nI962ErpiErX9NxoL4083aQv+4tIYXAnfj9JWYDPj64hY1Lc4puVZnfU
3KgtV7QWhLvmYgANKDRzgMRj7c1Nak9tchCm5yj81wcU+iReV4wvJxJTIcgyE0Bl982QbRMBLUiC
91dsy3bWGJy5Viaqq4OZrZj+SbH8WiVcHbFYOmeboyoGepbg+1XWun0XenEin+YQPU6Eem2EFGy1
UGvA5imJOn8QFVLfp4OUQ5KHwWW9zUydgwfW2Uwnu9gh8Pa4fQvGHUdGVouZYgGsHBp/Hhc71b5j
8qg9d6iqVggvvq3Vr5JxJ1KvFlVYtSXAFAxMle6rJnCr9AP37LcyccYzx3IfCQlggk+9153SM5t2
M/qzW/t0BEjJxBnRrKkF+KyKEXXbl3j7rczrZiJUm9gjPvhqm6ITCoNByF+l6TpUrrIqc9AJYo/U
xLCN0sY3a8cTjMlph2xUhLXDU2x4Xb0M7uKOV7+HdNyoD6DSEa5AcXOg5p1sW+8fzeDnAwdimmVy
CFihumvmk5ISS7h5mq+Miu++EKLBTGYTazjiDRFdaL8nj6RODnaTDDQdrPylcKiomdCNd2OCI7Wu
wwygRXkTat/FFHR6h4+4vdeFYz9hddgGkRGmig4IS7u38gtp9Pa/T4nA+YdQyMZ4kNjGyMFtYcWX
6NNxVeXfT398q3acZ9Aqy+rKAGLEc3avFNFtPP3aF4TSMN4pFHjz10cgCIlpD5FuR9S7z/uby1sZ
OE8QGabYRcxM4/KHYtyY0bNW/sgBJuR20n5PqazABsPBG0D+WVybe8yPlwCoanZ4RCxyHM7yi+gm
nuVSoen28fdHz/ghBWqdNXgWhh5UeeuqSLo35VP8UuQEUxOhbip3yop5/pcfKAbrMZRl1Isnz9VM
BfeEMqhcHJyVmSSLA6TRi59l/Mn6+Z90TWXwK6PMQZ8F8iR8fgrQgpqUtmn6+wjbQYIsaWz6BXqt
+apHq9fkbJmT0e3Pi2/4jNNwvtEOkpfiFf3f93hB0VZgnDzyXM2ikAMMz5qxjRHXdhqY16agEznr
zd1f4bC/r9atrbRi7tJ4dFPpaxqemuJHTQ0YoiA4fyapwYipa4CQMtHG62ybJk6bf9nfnU1jWcnB
eTOlWKrWFAESKngUMVrTUad5sY08dSdBJo42CoxzbIVZg5lDxeYsRnhsgoPZ3MzlBLoOIj+y6d5W
QnHuzQJpZ5Gz28Iig9VnBgmTrJ37uL2oevNhCdrbUrtUQyqJsbtfLAP1ViVGYyrjVMNSNtbVXDqq
eZP++/q9lXYDgrs5TLg6muaIBcxl/Tinsg2+v7t9haCk4Nya3oRRJrO1y8bCqXU/ln5q3fd9jE2f
9vf+QAzOp1Vyk+ZTgJVCc8Ana5lOg0E9k1FicH5AEBbciTtAaJWWOXpVPDVCntropT3ty0IBsb+v
HEEJxvsGrPowIBnO82ejV/ZMXRgpDM4T9NmUFkqIPenwkizG4NSPsT3HfUH2/TR2hXMFbZbDZ5qQ
RDUw7g7vY8hGgyT6ZfBYbx31NEHJxPmCNE66wMggUwkiBNS7oqnUMed/3fjw1l44R9DOuSJ3LURK
u8xeigST0tz9VSNUma9c6HrLytQGCAPK0Gy9D79Gkv7fVOx3cLVSsUgL5MX8vTH1d7S2C/X3hbp0
UGJwVl8MkWktGcxlQD+7tlRnPf323xaKs/kZlPEGGmmgw8ZxKM8JxdjKtvJdduDVp/DVUuWMDpex
wkb0S3FUf4KoAcNVXLW6BYeNXyeDn0zEtmyvGYbGggIaM3/4botqyNMoMpCPMEsRr1y18mzED/uL
tpkvVDGo428Mbl8SeHvEThm7bNgD+EAVdzpKGK3w0P3OUIIRlOom3z6jXxG5fcrnGfQ4GC3sylpl
j8iyJKgvrtl0Csp0/sHhvEKxBV7ptSgVcNAseyQ/p+ZvlxOhWlwxnOS6uUat1kfun6u15Dy1omeB
mQ6AUw3h0VTzq9b4sb9d1NpxfrozjQrjdbB2SR18FcParoru01CDRiY1CeVjzvi9ur+uHeesTSnu
8CoDKDO/EMTbAtccbTgkAkiGmsf/JhXnqeWsNPJcxbpFgu63SIh2SOkM8jmkhrNRBsVMfKUPcqng
BX4CUKO/LMnVtBAlesSa8U0jTS9ODaarQgH68DQ0Xqub3pzacngfZsTlkDJcvpdMDJtODjDTAVPg
kMEp/OmoXS/37df8xMaASeC0ImLe7fP0j0IYnKdAzlcVuxaApVLaWhrZVesLVAqHWkHOObCupnAU
AYL+kSvRDJwyN1GnYyEoeUaR8n/SO4N3D0GkW4WCCEFAGjvpTmXWHgrLK6jX1O2E26tj4KtHzVkq
c3WEVEGK8ZJO/G1xwaCBYb/lS696g/f/eY0nXIXBuYoq7wIFoyyR5MOUJ21+0LGQ2k9BJAIgSis4
NxHkzRgKFUQzMJxbn41DnD1W1JwMwm4NzkHgHbweBwUgi1n/SGXtlCgFoQukPXG+ITXR6I1QawRH
zOgtIMEBg4uD+dkOI9gLXYl4qCMUnZ9+2Desuvu3NckRqolLyZ2bHN0v6j1o1o5z9u/HJ7FA9Y/1
8oPT1Fmp8YYLdUgN4ULvlbNQUwUt2/nyFQbnITQz06uRYYyO6EDF7cRXb8Gh4ViFO50ZtWlxkBSM
2XP37XhTBxUMO9J0TJoGC+5btz5V+gQ6fWFwh1jw5hmpplzyIlT67sNsWtQKhtNClIvO9WyG7Jh6
LnqviQM7MuyB8haUNJwiZhifllplxK4U46UeI8fUxRc00cU+DGqu3y5a2Y9iOkSQxppvFwMo5Wwv
OWFVm4armOBQ1ZFExPTbtyC9OWJKS4WdkcL4W5AJN33bePu7sh3krTDYb1gf6lrXNZoSDKgEA8Xj
b6aYU4uL2OX0S4HCkX2U22rwKhNb2BXekqBLYqiswTVV0ZYxfcCMn7X5PuqoAQ7U4nEenA2hGjIV
QJL1zQouTdXZXzlKEM5sBEkwwAqG7/fB5yh6nkChpglOU1B8Ztu5+dUOcYZj5LKV6guAqh5cPmxE
S/miHKyzeiwOFNUxtWic9YTS3M9WwRat+Bo054Ts2mJO7F1c/CoM/9AQqy26kQuoNDri9PN4CD0B
/YT6A+Oap19U2c/dQ+PycaM1FmUdQRyhKi6S2vzSNdOtaWDeS1jd1c1w1ELMsZY7kQgviWXk3x6U
uMSVMwZu23RHo9MPQUgNjiHUj393MM3CUBZmtwPmzfephxcpr5iORUHkBagl5PxDIQpJJLXAgUwv
02TYeRofMW/1Ig2QGOpq1S4xkFW1KI6BbQf7x0/wg4fFrgyXTjfhJ2IdTJ8Y+a3adU04WAqE8xGx
1i0GXsRRdBbnp2TyFbG6VKpP+46CUgbOUbR1kgpxCJBIf4mKC7Pz9r9PaQLnH8ShyRYlxQ4VcQua
tzs5/GEsqmtI/j4OtVicb5B6C2Q0CZRaM6InSTNsUeouhJKahEaIw5fnKXhU0YwGMPKc+sv80OSn
KKgPGFW7L852yIq3KAUD2TVL5pP1cVlYVjrgCG98UFCHx+omPaAZEY0GiyOcxWOG1xx7H3NTthUk
F+KBj7gSW/YqZRSV3Sy+Is1u+kWIiMcvCoaLG9Txb8lKnLGL4Hax5ciJT9KibmrEShzON1iTAsZh
GbFWUtxMpt3nX5cPJYVWEOwnrMIFNUYFoChhk/JgPidSdpFaVOBNrRb7+woCo7GSWQ8BgWSxDSfQ
JKYfV8fIeNrffGq1OD8g6tGoLh1Wa8Do3U5/kRpQ5AiEhlEgnDPImjDspQUgZmQ5Zf0jQMVfk3n7
klArxnmCGZUi+RhCjU3hshWf8dhlW0g99f5/guFz92rb94JRACZPJ/E8RlnpdDiwz/rUZKdunqjg
hG3Au2jhVdf4PH4qVVmgG1CEQa9/hEHltX17vSzVI+qWXUGiClUoB/Q7NF8pXjtOY6XnkM86xhgy
y6ZmdHb0qwNXReaFPnXYbYf6K/k4txAN0TjOEXttme3gwKqQwf9y1A6irzmpT1ku07S91eScgzQq
MqJjaGIwV4FtBXdRWILJffo6TNmxW4bYVRrpsK8xm0ftSkLOW1i92IInHJhiunhjY14qiUJAbMZD
KwjOW5Rj3ZZSCSVRD+a58NODdGApDmrMMWHH/ESVQQU5t8Buy0MeOsv0pOkwg+Rxf7kIO+bHqIha
EFUh5lwj+/StkG6VqbCT7nIqCTumZOHcRYWBj3LPNEFtYk/GOPgxBF0KkTwmQPjBKWYnCE0fA0SP
P0t6ZE+F5AkxkcQl9IufoBxMGOYRCbDYYZGcWQP3A+UUKDG4CEEze8UAeStydal4EZuDXaXB5ahR
FDLbyaZXNebnTgrhgBZ7BThZ5oh30aMMphzw916lh+hX0Nv15Ucb4pFHW8FyTsFQ8B6LbkHo8nIV
CW4wXKDNe1+pqT1iK7zyqkqOucaBCohuHp6SZb6RO4qKjFw9zgnMVV2UygQM+U4/CDYacDEdMrzE
6FQ8YzuKk3mYBnvVfd2XjNINLoDQBWPOQRY6uu2U3/R5Z1uidRSSjgiMKRguhMhb5kYlpoKGPP1q
8mq0Y1B2PpZCR50RFBTnGcTO/CuQUNPALhovi8AIH/7aXzbiWOdrnuUyVWqRHQqJ0HyrrdbTQjAY
NMa5kOZjbnwoz/mq4nzZc1ozAw4Bh/pqHe+zchDbNWtojwh12H4XWSFxvqIei36wKnijtA8WV53D
E8hxv7XFueujAiw1aNDXSxA+i1PkTGlti0aZORaKey4HAT5fEwjLI3aTT1cmmMJZTT2sok5HP7HQ
UzVV5yZ72t9OCoVzIRPWczYbrK8pL9dTp50aYbjOB6puiHAjCvsZKzdSL21UJWxx4+GbZn4uGyKO
oMTgXIgaZYGYsOAWU3nd6kcudK72c3+lKMXn/EUJwqIiYtczKzTx5HjZjJdJ+bUDq09Uf6gEaqWL
nNOYNF1L+5Hp4lx7lfKERmo/kU77Am2vmabpaJe2DPzv7Z5UQrI0+IfVDf4szYtQfhIoqlQCgn+D
RqamnMD2Dc+OaqRy8eYWdkNN4d3WrT9y8I/Pcz6AEs8ACLi6L8u29ue6JO6B23v/CsH5hjRO+7rR
8DirhNa1WjuWchXWOJKq23T+vr8r/3CPecXi7hVlLqqVyM4lTLoCrdnBQA2x5ZUvTeTMPu7Sfnvc
R6TWj3MBQqHFpZCwWqIaMT50xcdrfkg8Mf7DIf8qFlOVlQfQ8mmAHkIspXPE81Ta8ZENfmH5auVu
VByUFII0KHappkBKOs4z6HWaowuIXdO0i0q4qmYq4UHpOOcXkqmbSmlmtlpexCA77S579bC/QxQE
5w6QVavge6B+OYaw48zRnaoeJVBaCoRLoBaLcwmBGGgy4n6UVRSh3UpPZNcK+6Xvr7Eot8RUPwWU
wNxiGWliVEmC7G2Ae6stZnhLkEOn7ZPveR4ZTmOUV3UgfygEewXllq/LBwUvFgBNE0yEar9rZnoE
/fRH9ugVhFs6vVJQWNEhbyzWil229oKJFFZC7M+2IvwB4d97qmABkWWNmMCQR0fS7mU58zuZyHf+
gwd6ReHeeYZULbOFPVLMOrhjGM8o4/aSG2+5Y0NVaZ5RSizOvWqZ3vRFhA3qM5QWan6EtxDMttrf
oH9I2LyKxTlWdYozNgQXRUoPvRcf60N8kG/+NyeZHkG/bUmvYOzvK3fXaC3Gxk8QSdKbn6qAlHia
9IRbIIyJf9QBF6wyJSzDFuNWa+ahnYQwp8pRQJEWVqB+o1h3mA7vWK/K+dK0rgK9Yis4hBoIJr4n
SPE2/Vmbw/MUHqOh9PLuuL9r7JN7kJzDmNt0KeTkNyQEQ+lfVx7EwK5bIhdB4XA+IkCReWks2K9y
nmPHwmDkXAvvpiES7EQ1P+8LtTFCm13cX7WDcxbFjEFdMsvhDH5t4yg0USxQ+YJnXpqdoxxkkNVE
Xn8RkiO0CUvjn4MsocnLSoVp6+gsT0svsXI/pa68bE929owf0413wKazDKwlo/8BA8XkdMMCh2ie
4rEHOVMqE9kqYvN4eoZRzVMhygAooCm/Mn7gyQYn5K1KzcSlBOM8SNE1ujax5xMzfYiUlxBTz9mY
xtkvqYQl4T40zn1IyhzngwmJ4i5AUaXhpc0DoYPMqe7tElOVlYeqtWXuSh3CsG525g6bo/CJUUGw
RrXGJ9AogdgWrtBGjH+SgwACTfUxvAZXth2f5dsmxE3K1u5mBH8gdyF8B6XsnO/Iw3o0wJCCUo9s
cAL5sQfNVWDe7UtG6R7nOHBRm8HOBMF0tKlYwnkRvmj196kgtouShfMY01zWWhPAcBcR94D5WdMQ
MFNjfQkQng4iTNJotFgyQJIjO4/uLPHrvBC+j8LggotYaqJuErBefR37soaCh7y/XsKf+7tCqBtP
CmFECciJ2Gt0YF1n801PPXdT3+c8gTGafyVnAqlwRVQKzIG9LwG1TpwHABUu2i1aSCDIra0Vtizc
BTXFJ88We8cH6OxHrKxyRma30FjgNWag02ZNUOhWxZxlT3bpHigietA5F5CqGW6HMyRSD+Gx8Ltj
4zFWNoqxgFo4zuo1cRIXmRWIBAjEp8A2owQ0Y4Q/o/afs3qzz/QiY+YYWwbmCgRtYxcaYfIUBmfy
4phPFSqBkaDusscxEj1ToKZ/Ec6Lz88M/TxqPfPKEVRYFI+GVR+kn1NH6RmFwxm9MmZdIqVs66Fq
mBduIs0v2azofLpTb6YGRA//n4K1TVXQEGlJmmioIAR8q955O1ZRV8Gf4fSxMZDJKNH/QM0HpEA4
tQ6KVJkVDbJVkoxuNcWxTMwAlj/tu4PNFVyJwmm1oNQKevBxM9faCMEAYnvJ0bX7mBqq8/uV8p1L
WAFxmg0i4bHWWcXvfBaOBRvS7OjnHJ5hsJNfvQ9SDoVtlwyi9sJJnP8mJafyTRznwpgzPckkT4/A
Kpd6YVqexYxYzk3bepWSL4YQjGjGmDFImWk/pPxiyg77ghBKwRc/lFO2BAUEwPnzOamPuSrbHxij
iEvESgbu1hyhkLBNOyxWL96h62rAwDkwI+/LsX1pXoFwB10j1YMYsRfUSRWuTBOBaGxdB51c27Oq
3+YhmmfL7KqMxaOlRk+VLJ4y8kcw3d5RSb7ZURcDOc0E/Ia4jr1ZOuXSk5HcldpLTfEgbVuZZoK7
AdPK0eb41mEEmTLo2jgNriF2jpD3KM5DEWCoOWVFxKbMjN7L9IrEFHR18lpdUGiTBaRF9yJh8vrl
SyCiAuhbG94X8+P+LlJgTFtXYO08CIKszoPbFOgtwryMrE5ts3UG85daKo5B8b5ua/+rcJxLxEA/
K7TmETGeOs92XE+O1NS5nTUtESRtp6ow3+TvDePcIjieZjAwAal5mc/FYEvoZQKjNugAn5DEvKXb
KinROPeYhKYs5imWUgRT1ih6nYFZqVRKeds7vUrFu8FaDIxGgXKA+dUZBicfKSL1f7DrPxB8y0/U
CrkxMTmSy4Xl4hlPSeykkSt5jKVmJvwhicdFAGUsFVEcLVi3g/DAuNNilPpIZ8VhDNTUMUJsksl5
RoQagbowsFloTjGSsaa5HNWJHNm8GT4jiy0pqqZJIs+9k+WNPGaNiJjGMWzWYxSfNY/N5IrO1IZt
q8QrFCdSXyfa0IYSMg6oiOhu6+xu30X8wwa9AnCuz1pqVdADJsu5fmL6AGoHkHCxDk5MGBMd6mSh
BGJ/X/kktRHqDjTOcLWDHanPU/jvp5jieMSMDNViPDzoxHoL0GfSuIgg/XUtvbUj+Wumu8SSsSV5
58NfEfggQswDjEPoBxTVXxWNyyiNSyd1isgZe4dNAAPZE5Ga31y0FSJvRWMXmSiGQLwunOP5gMLN
/ygSr2ZqWZipBpEav51tJlLkws/dKofsWsQUcqpkZVvtVhJxaqeEWdU3DQDLX5Kfe4k7XCSfVVv0
Me3r+4deOldgnM61YlEWwYTlA2PzqR3qU5NSzHLUDnFHbVH2sZizoy+ITkZ4NVKJQWnTt61k4M5W
Af3IdVRgwf7iOGccCfPX5W5y9BvVl4+Bp3yMWHWFyZ2y/dIEmmABEzRzQn/dhFd1SWke06w9Y+IO
VlC6CnUsAKO4nHHH+D3Zi00Sax9x1fgYH8tKIs45pKkgoXmKOYfpszk8SuMnIaZevAmJ+BrKpAh1
dMX37HRYfNZkXR70U2cbh8KLb6ibPKUXfDGlIedhE+eQqPWay8kNL5oH4bofwcQcPkZH6VPktZ+D
b4S72AwsX5dR5tyFrobzUhYAVQ9RYMvOeB8+K2510h28S14gtSudVb/DnMwLVCc6BDjhfvmiyyID
Xweomwa3cyU/AmL4U/N6N7BDJ70JPIpyYDvWXAnLe48kKSd0W8K0pxsB/RnFuYg9ZTgZ5iENfjYY
xo3CoFj7IepXyYce5lfYnFsJylyo0emCJ5XubCrXcUFlaKjF5NxKEQW5XMwQrvaiRxafNUfD61/E
3wNG6wvqICMXk3MpppI3ccIWs+vt6SVoWPjkTEf9UhZ8ESqT+v/ZQjgPg/x8aNQm7BGPbk/iN/Mg
OyyvYTnRUy27mtMcrNMH5ge+iUL4Mbgo/LSKkJ1vhuxgRmhpz17hJj46iIyDdZiu/x9HKnFC8BWa
ijgoICcEpP6cPg3wBOMCzNgrPquYcXlQHJC4ljfU2foPDkiXTA208wb+extvzck0BkuKoJuldzGb
PPS6C1zERr8+sRLe4kq/to7pvx+2xtb3FZXbVLNd5t5iF8Bwyu2o9/Fou+9mtg/0VwDupDCNsQkT
5uLE1g/y+yl42v/+9m79+T5/ESuluJ3AqAVDmB7q6pMZfOtTyrg3ZUDDO0ZQGBIGZXNbUwUl2hLU
jl2+oPXecjxUF2yiaoixozRz9aZEKzRuS7TC6mSxgp2l0vLNEF9mLX1ITGoqyna97gqG25ioiYai
Ycdr3Nj/R9qVNcdtM9tfxCoSXEC+cptFo12yZL+wbMfmvu/89fdAvl+GhphBrCRVSVVc4RkAjYNG
o/t084q7nsc6Z1dX0U/jUf9XaSrbzuoZkj/RsyTvg0p5Y5AZfaIiX8nt+CT7rLTfehJxJKPcdx7R
Co1z9id0Ah2RYI1VI+V1qHyhwWs/al6G+p/LJiiaSv4Y18xm6ToCpMZd/A5F8dNLt1cfliPKMp7Q
A8vTRIEbgUXyZzf6r2REiTGTaINR21QpbwZUpl4elmj+uPOaLGgAo2rA0IJwl6JlQxkOvhnt9MK/
DCQaDH84a0UQ45KJwWQHS96RSpDeILQ7NtLVXXmiVW0VOgDGY3Vih7PkaG74pDopgiciv0o0Go4s
pKIdm2IAWQzqz2m5Rsj18mwJ6IFw9IBuJVJPGnw/DVDpXnip8lOrny5jiMbAcUM/p2o8RDgC02U/
mNfdKJKyF9gWf8bmYZVDsRaDgGyOrcYPPXSriSI5mSwqQRUtPl8BUaOlQbE0MGNy/7+0NXq9OP+u
64BoXJxDrwwaNFc1ZsrzvAvIMZF1n9RPxBCY9LYRGKas4AmDWnwDxCJP6mm0MH+9fAx6dx6udENw
PxBBcJumQKOOEo08cVFOS1tKv1hx58ofege2ZKJSlF8aKt85cDGyJus6zBdRlJ9SHD2Eg2gcbL+9
OwZWEMzWV5tfSwuT1Gzzp23sLtHnWjHsmCZ2M++0SaSMue2Xr9DYrK7QpKEhZM4b5C0+akfDaR6n
PXUCxS4PSNu+ChxRH+hNg1vhcauUVlqbpbTGRkJi9iIXDqkn+FlPViHQBtukhBUQR2vqkI2q3mNg
i/Ssdw+DKfj+9iFqqXg0Uix0yeIv4FIQq2WiwqTlL62XPGkoAJz2aeIuDx3yHJqdMgqfSxlVvjcN
qsgWk+SU+Q6PWpu0rVThnaAtdiF833S0W/qsTC4pD4MhGODWSukKi6XKqgGlZY5TrYEmWVKZAJNz
u+5GW0ucKdwpwwfUXlY4PLUmShFOVYisLfSvv50LeFeTKCH87fmVn7g1BudaWYpeUj2jzOoiDU/q
y65KoZwfBS5tKdpOIDnSiuhJp1+6tE0dPbZeLh9QW+S0/gEcz4ZIUFnKysB1O01OfU0cqpqPspEJ
OHDL6Ncw7Na/2s3ZiL7xLWHjzB5r87YQdVYQ2ATfRyOWzbhC3za4WNYLQd6qauva7M6lYLa2KHA9
DI6UIss0lbZnw8hHnwa3TftzjEy7IEdiiO5KbOYvmQZHSMbQa1OdYUj9sfd0v901VxWiSuyhShzD
Eq0PR0pj1VRTu2BgQ/BFgqByKaqtFQFwzlaCgtCqrTEaZMI81EZ9FwlrrDeJb706HDHUpTWh/gUY
aHZxo/qpx54M5lvN1o8sSyT0P3IxWgHyVRBxS1qlmgFoBeOV2gwnOCyfu7bbG+MsuENsel9rLI4p
YiOQDH1+YwpPO1p44ZEcdFwfZkc9lu6810Ql64IV48WucAsbByKBGfB2JR/GJa79qi9/XKYfEQjH
C3k+q/2cMLMIvKI+WqrAvdsMBq2njf2AFfGM8InMOQIAOwrZo3zpWEhPucZb9hMibeiXVXa26NlX
uFgcT1TTorethsUa33pvwPe3jVN+0BHmsFyRuNvW4bseIkcUJVXrhDDLyNC/u4qhJJcnfpAF1606
OJVsPsbZILp2iNaN44t8ycp8UmAcOel2CgLPMo6u/2YaHGPIVYIOhCWbQzoca0k7KOl/PX757pS1
War6yBjjzVFC1EY+0J3sslQAkfC+YMb4gocIzdxkhRGglJZ+pyHbvfh2ecIERzlf7VCpatP1OSas
Zy0RFiftFFsRNYUWHLTvKhxyo27GGiCVgrKyqLJbI7GD1NGqjyw/LivoS29qisFnBEMdWA0gRQz6
sTrfMCZPKj/EcCsIbuNUTW2Veg+Iuc9vC1W5GruXy0uyuegrBG6bDFNtNUUMhFouoKv2qaECv2pz
zVcA3CYpFTI06NaMgJmaOmWj223+tAT7y6MQgXDnamOprdmXGi6wI3kcgvIumWdXldX/NhY+Bzgy
42w0YphWAlmFdL6uEMqoRKwiGAtfox1IiSTnJSasVqqnaZR2S1bZdUAF1rtZZayfF4bXBcfpaS6l
wcz3PjuMx6a0SzQUcxSbNR4vfprN/t+1Ht/cnytc7kCVLDRhypjFjX3pKeZz1xuHCq91IvFpEQ53
rlpBmdQ6EjTQ92GxZTwEIrahKakdBh/INFlPJFvQ1QG+DFNstDOAUM566uZ2l83VRzJ01hgcEfRT
2U1jwYggXL4pxnKKuo/Ih6whOCYgYZbVlN2zRtKGXlLMHnoJEKQDwRtRqDAhbNMnWJkBxwvmBKXF
fMKsRQfjiD6Ne80br/EQ1tnyXwNEp6dd9SV/DF39LhWcQtu+zwqaY4vYSPCAKwO69dIbDY3vKw9d
MxzEiRxxGaGAYPlHKyJZqKhn0xroamgbmXQvh6KeRgJT50XCwyqaA4QfkRCi0J1GriSo2UCOz1Y/
1MJ6ZSR8uqCZksbSWDQgeMY7IkpTcqRxaY+GvXhQJPBFbiqzuXc3zPNKmRxXWKEmqZOCgdEYfVrI
4gRx/zQtgxf1wUMtSYJ4imgeOcpoyGAUS4TRQbm5HVME2WS3nz+Z9ePl40o0LI4xuryWk5BRPOQ3
EMortccQDjEq4h1q1jaJEv8y3juLR2KfydrsKRTJfdTiW5NComwZFiNcnO4V7Tn2LfpZx05b2oHd
oZgw8ARwbFnWy8bDcctmznmmUjNanDzvR6geyUzeMtdcI1IzO+rC8gWJzuaxjoLEnSglfksm0zfU
uHYrggrpMWkkwXHHb8O3nwRLgpaCqRpoj/c7SU+6ks9hb82OXt3jMSVqvl8es+j7nOkoXW4pyPef
nbJ/UOrHWHq6/H3GSe+mdPX7eZMZE9p2BN9nKQPtLt2NPkth++PMD36e+INGTaQ0lYHToDrn1jzK
k2s4yPzw9Gv9Pid2/dT2dnIUJjfyW4LHZX++OkTHHPoM2cTWx2btehXbAjG7uA6ndn7d2a1rkaPu
tI+SK1SnFC0ddxKFuZJptQXortlXh8oPPRsJEnlptxDkZdU7Qo1F0WC5AyikXZ9kEcqFrJT42vR1
ofeq+TIYqa+MAru5PDiVbxfQWDhmKVvPySA/Oqrch1Mh2Frvolq/r53K6xnnwUizRgWGeT2cdCR2
oTQy2Oen7EbzzX1zjS7cL5d3g2hUXEx4KbIyLNhujtgph4q16o+VPfhBcYQhTfI85AmDOLEG3Exn
j3qDMzloHe1EnnDj8cFUHo8NebUBrEE3cZ0A3mBBEvpXfvT0MDmzOx7ESZ2XLfBduV+YZyW0ZYBW
yTR4nqO4RCdR0hBvCvr+qNEQyfkNHObLy/Yu1sUPkmOXqCZDXrFdHmc2lGczR0LDKJY57ceIE96S
V9kt7sW1cowc35OnppuWqlPN0Ln9Nkdzmo0a9luAh5hOfhwBK2l/mP30a2x/g/AV4QEpqkK3ADLH
kV3i1fEDXeF5DC7EKs+SOssEGA3URND+O3Ilh6a28VYUCvfrYzv7PCZun+U5WprATmY0lrTjG+or
V5Vf7tBbzi6+onHqnTjM/+69iR8it+/MGanAeoAhjscigoup7im1KfadQVyo3QoCB9v74DxAbtfR
AO3UCx1og2I4xfCjkR/N/JS2gxO2k8D6ee+SHxl3hAfoZZotA7Dy8cuk3OjkkKs/G1Gz821qNGUC
T0dR8a/feWQZ6pL0Enwva0r8sRiOS/inEYpfAzlDcLu46aHHafTx4rTSKU53eubNsvshpjhjsIVb
0WE6xAiqDsAYHbjjp0l1WDJP7lTeEDna98VbnkM//8ObPD8wzhOIKytVhxCgUvPUtq/CVA72/7/n
ofOgOB4au3TEK36yOGaDfG8Zkq1xaRtfjVFx5Pq2qwqBxW3z3t94/Psw+isNulQALw7uIujFhrdW
L7gyvcuC4OaMz7mBu0271ARGdOreboSItpLPtatAjXb4UexEa7R9lyHnQXGcpOgz2sPWWCRtZ/UO
+OjacvrX8qBcdzvJFZ7LrJ/ShTXjtUWh4CoPUQu45MCEh4a9As0hYqeuiGwFG5d/IDbNWMtUgonU
lM9J+jrXoocmxpyXRsIxAxpAzLNeMoBr/ZbVK01X9MECs3ZfQ0feC8tvRAPiaCJW4znFvRY04cUP
mpN6xggiT0/tIfMqPGuZD5L/31iD18wbi2g0Cbt4Snv6OPnkJ2od3MBVbwYd2dXSrn0MfWHeushC
ONbIqBbEQ/lmIfE+cyMXEpQnw5f3peCw+gf36Wz6HH+QSO2bvMWMNq/69+a0uOODsqcQBvLUe/WI
FGXdlvciuxTtcP4NeTJGWe5zjG90gnvi1TuV2laDtMrBM/xqJ6l2K0qsFGJyjs4Spa01Kxip8lhZ
6JOpohAg3cHVYXUWBNV1on0uoEr+LXkwh7ztUgDWvernc+NB4TrTXi7bp2BH8K2TOoQdBw1ask4z
Vl6sNcc2jEQHJ6O/C7tcY79hdXDmWplqEdt14WybOw1lgrmDtmo4N70EhZYitWLhSnGs0owSko9S
WEcHuRIN243ZP/PXiN+hrNMSpFaJ1okjFWXSFGlgdByrT3MguRoqypMldP7bQnHeR0YSHXJ6QCHF
VaTv9en58vc3R6EqmgEPTVdUPho1xukwyVCOdEbl8xh29qx6IxWRIdsj7yxhBcJZQmoQksodQGZ5
V2AHMWXK0dizetFxL3riF42I/fnK7CplNJH0mS5OZi0PqPW1y7r8UnfNRzwaVTMtSij+wbfWRu54
nVYojne0/Kox73X9SkkETuD2SM4QnH+BvjVzW+aAkJODRk8a3ePd9SPLf4bg7jhKYWbSGMO8evMm
T6+q8qYk3mWI7XvUaqa41dd6rSpaxtrooC19z70YMTwoJg4/FS/3CRWsC/sab2uGQWRiqkixVN9V
NFUFrvWSPDvh9DyUn/pZsO3ZyXbp+9wZW1e51UmRMjuSgbB89DXpia2ou6B2m86pFjTl+SyYvy0e
XY+IO2tnU4p6a8GIRof1lWVpOTmiWqwktdiJHBfB9PGPREEq1UvcAEwrHtP4IQoPgtGIALjzNNIk
RbMoW5+f+c80w8lA/QTBgyB2w9iGlOEnKFoJQNkMvV8zXTOQCKtBdYSjBDpExrKUOoIHhxgh6xgh
a8MXF/FtD+0Mw50IyC4uFFJrs7OEd5WJ7mbl8+XJ2yIEZHf8PQ7uMDBpoeu1AoAuyOwkfyWIizV/
qsLHrlGGgYRh3NhNQ3k7Zlf8Set4iKlpzA4lkdNBjk0RZV1vD+OMwOZxhRD1iToOEpZj7HFRqlLH
iNCBqREx9PZynGG4VddMUzdJhYHk0PhWXybt8fJqsNl+b1Xn73PLHS3Z3Bgavq/HidMMuivluDxb
bt6jn3rpXQbb9LjXy8KtPenw6hLrmLQmc9jbQLO45l/kcXwNbokbHeWHYhddC8unt7nnPEaO7bQB
x0/C5jD81LmsyCx8br/3LkuND10ikPMVLRhHdCXREi1oMcQwyK76PNh15p/2YeKMmy8GzIM6S6eJ
mV73YAx7mSCjQBNoCAjM+11NQaOOUYf8U2dSPg3dldHWdiR6TNlmtL/XhS/+I3GRFB3FumjUtfJD
atybYNP5MPThIehvlPD7ZfMTLA1f+tcoUrBkEIJ0tPl2lPbhIAgJiL7P/nxFCWhESXozxfez6WVJ
bg2RgOnmfFGCalqiQlqQf76nmSVZsUQQ7u9Oc/ktbL7U8SnUIYsX2Zn8WkeCYJQIjxsPFA6CpI/B
1MmhO6RH7aDvDD86iu6KIhiO4gIqQUknUjFtB/YWyw42xRPrZ20y3Wr2OKYrSJAN4YDZQ8YkpuzF
qu/jUbYpeTKkUHRZ2DSFFRhHdFYpU2nqMKbWU3yEwm/zXeyYLuTInAYl8NDnebps26JJ5Diu0kw5
mix4dL8kToe9uvuIxOkb9azGxX7GysSjfIFUk4pxKerwoI0P80j2UjyJzgnmsb87lc4wFosRrWC6
for6UsdakR2Kq53mlomEUS8+6MfSz36YAs7eJLsVHOfOdbna6IEGODO4CeIbKT3UorLDzYu9scLg
7kE1OvvSjGGwF3nWpU19Ga6oUx5Qh+pLh0hUTcLM+dIUcpciKdDUkAQwiMlXfNSn30cQVNIODZpS
lu54VaKdS+aIrq3CUXKU0WVqIdWMopibr0IbJb4fEKVkcjq131yLZKOZVV8aJEcdUdO3ZcfsZFye
+/g2I4UzSg+Z9Wj1eJJsRQ8Am8Hy9SJyHKLEgxTlMvBqz9wpbr0jn1v/V5EdZF8eLm9pAYdYHIfE
YdlMtQowVMIO9WPaCly/bW9sZZIcZxTRLMfByPg9Rv1M9lQcIoSVc+ch8HvVSR5YN1HRLUYIyjEI
QUQNMpdgkMGP7uhVe90PB8thzTByt9EgbGhnO9MTqQBu73AdyU9ENnB/4lBDa2loUgM1ySUPFW9+
AmE5kjYC4tpesr9h+Jx/JUzNcS7gAdDqvtFyewlFa7bNjGcEjqqKZWpTKYRfBpHcR8uyVV/dS17l
SY2vOsg+8/+0i9Evxj8DcrxVRFWVWswRZE2Ggp9V9fUjVn7+PsdTY1aMqVrCCIkZIFocuVTkLv8D
KZ0hOFJK49AIaYZVme/Jjl07pqvqW/QTzxq77Jg5cJ8vD0lgbDrHSq25pEWcMf+8+h7Wz2nwNRr3
lyFEhsYRUTROepBEgGA98/SHIH39yPfRTN1UWKU8r9tiNGpdLsWMdB1I2T+hjCV7RRqkUEll05pN
YjCdbNVC+/bfz/klC+spGQEz+IsveykKcpjARHrAIeX3V8LcNGas786LFR43bWOphLo0AY8dTxoO
YfTQQ8KtzeCSL6UgLrnNdSs4jsGVWUsMBd0u3rxA/ZS55mekwo3+7JZu9xx4jZtci1Iwts+oFSjH
6nJRmP1IAardy46GAoTEpTedPSLxSexUb++tFRpHrFWeKHGhAk23s8PssXyW7AqJxTZkp/3wj/VV
39joDMc7hoEBMdKKwRVWamd9aJv1UzF8vmz8m/t3BcJxbJdNszwrsJIQ+X2DaquorDBR+XQZ5R+m
zpDZBqPUeqfgkKlJoND+zWVvbeqHx86OD92R3isOK/DEQ8ZlxO1xnQE5HozVJp4bfWA3oMoOo++6
5V0G+AeDPyPw+znUoyIqR5D5vXbM7vR9cGj25Wv2aflE7NkO3fpqElxSRYPit3TUKA3UhGGA9UHq
ruZksYugcAQD2yaO88C4nVyg+9lIKQY23pvXv94BJQfVVzKc6cgTlQ6+Kyb6ZeZnOG4Pa3mhyYmB
QRlfWNOCDA9NkHQId8vR+M4kzRD4dTGZovqAzVPFPMNym3lqpW4hI2Anaycbz6n59N+mkU/qq3Ij
6kMFJp9AKJLpVJROfK1BD0zz/0US9FYmAWLAumKg0tJQ+dyteUGfobSemK80ubiKHKu9vlM8eS+6
hmzP2xmIs0GIbXa0lAGEEgraPw/Jp4/MG4QvdCJTRM4tjpGqqV4MLcdVYD42sc1St0zXHJz0wEaD
fGBZwBRsod+dkys8th1W9+9RrYYqz3B5jKLKCVCt1JXf04G6efvYQSExfVRFnLvNhitIzg/su7ou
gxSQ8zF9eNNTe0Eeho5UTPZCpB8GEf9uLtoKkP35aoxRjBFOC+bUUBDp2qML5Iw0F2U2BYu3SVCW
BbFAiPUoGp9EU1kVGbQEA1M6bCzta1NWfl6JOp9tjYbKsHHLsgzUpHDMO42xVchohO2MxeNU3gQi
5YNNt2INwNm4WclFTHoALN8XxBOS29R5E6BztL24dnrTGtZoHN+2U0/NXAKadAXlsUO/iwpbO3Qo
5H9iSTK5bAtDF1sUv4bkOHfMkqnvFEDWP1Eg5cdHuGoZ3CbTRwXYHzeHZQy/RuOoNm3ldEoHoKGj
ljLAXVJFp/1mHcEZwuRrFTSjjVurAkTSIJeEFYEUj5FruKaCF8rxKfHEDX23bH0NyfFUW5MEIQtA
dmPzQI1oZ6bJQ1P3BwEfXrZ2ZHD9vndlhZJBYWul7aqn+Ua/itxZ8TtIDs8uHuUhAmw49Ue8+fXg
OIbKgz4pKraR0Y59Fy7o+FDvAjdOXGXXu9EeVvJXD5Fl9/JY2b7iqXiNytFUlU5RGclAbXU/TBJ7
JLptNi7NU/8y0GaKwxqJoxA90QMd7jzi8Olgp/Qqz+6sLrKn5dSnJ3V26+5lIMeuzAWHjYBaTJmj
ljJSJLVjVgPHgF3PTZSOUshbWrtuFz9m18J0uMtb3ZQ5djEsiTYJI8vOZW8O9X1wGJzBY05q7AoT
NzfRCBJ3dVOT8Re3KRpNjRSSYGzkvjvp++GFfjHeSgUrh96JXLjtyVyhcVvD0lDhOZKWuVjkyLop
dPvYiZ/+nWjf5j5cgXFbAi28tJbWONeM+kZHG9g4Fnj32wfBCoEzf6lstMxKMXnN61u3kMyVqG18
Ro6yu3hJBenkD6XgQdOMIsnCpFA346xDSeo2VqWaBQmM3QLHkeX8WUiVZ8kq85Xo4Hl75ny3w1d4
3MFTF2WDMtmGBZWN3eQiN/N23LWfdD89DvslB6lpr/BbncKrrsvPqWu5k6h3wPZZoaExrGKYqHLg
W1aEMVHnMEzZG9xwiL3uRY/8enRqJIKz8iyEMo380IyCnc9m8t3Iz6h8Gws1gF9rjQkKiRRjL+Xx
UzPbeq+8NjM6Lg0i5bNtgkN+oIG/ZcPiM2g6CIyGkA2DgFLZhoWXmKTba23YoQS6bF6mZaxQJ9aU
5nw/tLOh2kEmmfelZunIElA78lXAt1ujN1YOKMe3TZ/r2KhwQF91GxVUzKvv9oF/R5+lFCc0a0of
PtYv8hcB7tYhvcbl6HYxk5H0MdhPuR09yW6dKoJIxYAqpPm1P4VvcmPqX5dBtzENFamKmoXJ5ziw
LWMztUqMtQ5usuS2R+0+EcUsRRgc89WZNVZoloP3kvLOCA999DVLvcvD2OI7A4mX/xsGx3edGqZL
wiAG7Wdq3mr5/eXvb5roGoCjO9IPS4tCJMS3Tv1X9GW+URAMivY5OuEIzyX2Y/ndt8Zi87m6AJk9
dEkngw3Gx7v7fQI047A8sCsyGq0n4rj4liuzBuQMb84SOk24YTlmcaMaD32y66CSoxL/8iRuL9Lf
Fy7C8fc8ycZCWNSVBl+nPLL1P20y9hadOd/oeB3hUZ37wkRwwemrT5R4qeQ3Qmdzy2kwVhjc/YDO
UI2KG2CwPHDmu6O6xNNsa1f6xe5jcfEzGl/Z1IVtmKsJ8hnV2+WVVedKXndMvv5SoRC6X2yzvze8
vxeIr3FK26DNswFjU9+ewllkJtwx4XRZXIAvmEdeqqEJuzZcTGAVmVMcNC9qdiwVo7YQ8++gvekZ
glyCzaN0tXJ8hVOdx6TM2cpNuCgrrrpf9pbTfmeq93hQdftvwvnc3sjn+eRIo6dyPHYTEM1n1JSg
qoo1g5rvGu/f9Tbd9MnWI+SIo7Ig1J0xa5mhCz0clCvJU24qvKexq3ngLI+X9/OmS7vG43gjRQ2h
3DB7KUEZSlq7NJOf26reTV0zOv0yXxd6/KgF9YHIWegMkeon8+Bc/hVbpwtdOQ/cj6jTJcz0okZI
TOucIKR2hRbiSfchf3cFw5GXSpNg7kf4KJM/e2gScpzju8GRfd3JjvNVq+1G0WvlFl2uB8a5n3I5
WV2eAFGTD7N0WEZRJsqWea4BOCqLM4jUhykAqlcWzK53g2xbHruqDw+scE0Ujd08RFeA/Cv8BLmv
OFILOAI7CGFBFlQKbfm2Rp1c+CgCYz+e57I1FufYxGpSNZQNjuXIsd6C/y55TbBIvApfOFYliRhM
Rr9VtLCt6emyeW9u6vVA2CquvAEtjnqjCBlCjAKx3KOyPbFWibpdH+ZD6o77WXhXFViGzhHXLM1d
IBvAZH2UDCf2tNEprph4lIq4dvuiiGK+m1SyHiVHXXJcJnRosIuzU3No7ZYdBifwBgr9QvdPm2m+
xfjOe1nnKCOpsj5X2X0jsm4t6HJ3gjCYyPY4rpjNUjLLAd+30gKXlW+S+dLWT0q8m3M/7j+VIoVi
kRFyTEHjOui0BXhUPWXxrSS0QQHH8sISfTh0UCDB6ozOBNUa8Doq1P3hqnYl3SYEb8o4X25EW3jz
xF4ZBf8qhQR7aEQpJQJ7j1ODousWYT3U+AX79tWw26fMG1/yb5e3m2Aq+ftQruXyGLCRluF9udxJ
oirTtxzwC7xkcJchKQpxVqlYq+x18MtPswcvy8uvLW/YM+9ucNAgusfWNvbxY7ITlRUyy76EzpGJ
oqfhPAVgYCPvUtsKFE+S+ltSLGgAnC6CYqbNV+f1+nE0oujdEjYNxhp/yj/JzuJWt8s+kW0UNN2W
aAFlXEXeLIpaCmeYoxIkY6daAzVoRpiTm2Ja012NdAuozaA/T7NPvqafZVty+0Puhr72cNmAhIPm
yMWsZoqcVUxx2tholw7Xdtm3CbPb9k0sIL+N0YpOVFkl3Cs85yyoQ48ljJrdSxQUQQaIkn22vNEP
4N42P4Lchkj/fxwrRzxR0KMergJodAI3eAhIMx9ivgsRB9+xVIlkF8q2SBpBtEd5vyVWSmORQQs9
fc3Hgyy/XB6W4Pu8/KkVz/KwQPPYMRDNbI+SKriJCNiUVz4tlLxEvjFmTS9Mxxhbp81Yx+j/iMIR
DR3SaKpiMJnZnqTuRk2Py0dKSFf7m3JsYqVmTGLmzxVl4ob9sOva0lEt0UuLyG+kHI8Yswwp9xBD
mV5nz3CCA7nT/r9ppjBLS+D6UI49tAEXCpzecIrdHvf7yFmu6A1DQ9NjxzqIxiayNY4tqgQepISE
PocoRxzdhqgbzTbhaxSPz7KmQynnd+8xtigehwPEjwMyPZGUIF/qZI7TaSqy3eVd8w+O6hmKWyU1
MFr0cMxZUl36lTiWHz32kq31CJmqXnddOE3nXobcnrwzIrdWNdXRDE0HYrHkgZ3q4Xw1BoYobLVF
rZZs4NlBJUQ1TH4OizA2atTjo4qdvWtaEUtZ8ehD7PRoMHrX3Mh4nBKpbWxwxG+Y3GR2eE3UVYYp
Vcj4Vp81ExF4Kqgl21qy31C4CbSUPK4aA3qjPdTxiceEh/rCYT6Iikdo80aYTLKxYpYMHT60p7HA
HO/EmAclSWNlWZxCdcKbOkYeZOyFPyLfQrInqjuGHRELe2yA4o3vbCbcHmMpW31HMmRIoHTyTWJD
wzsVkku/S7vGKSCGK+pkvjWxv0Fyp3EiJb0a9G97YQRjMXGW4NTZC1T1yD4TigVtWAt7xSSqrlPI
fr5L16VxP1sEcENq2lSOdqpROaT/SHLzGoabyCFpu7awMJEWOdHxZIm+v7XTfhsHN226jES0BM2y
HUWxg12OrGOmweLIDfxi2R92xTWZXVEYa9s8zpPHOTGGmckdCu/hxCyPRf6z0gW7TPR9zl3pAr1r
0wDf15v7lPwIOsH3/+Hu/PcA3uXethrpZglnyOCj8ED3a9TRstw9A/XbdrcTXcu2j5QzHBdZ0dBG
rzEKjIe0qm2lip0FEPPVQpsK9XEEdm1xPsxY5voURhiZPBV2iQrH6FnuvMuHiAiDOyGTwCqhR4Xh
lNKArHo846pPVBWskWjOmI2sgjhpr/eRQhkIuSf0VCWv+fwYKsLn4m3v5bw2bLArHGo0BjpaAOeX
mme9yxa3HMF1oysjii9X3iwKU4o2rcWxwjjRuUXjVVx4fi5+c1D35ufoW+eZ0FxevNwtdprAs/0H
f/A8So4mmrGoh8LEKJPT4uvICFMeohsck14o1EUTWQdHDn0fF9VQA6ppoepV7nV1N0SvH7BAkLam
anjqoTx768hhroYYeQZVezDyxUbbIjKJlPXf3uzfXf1XKNwyBU0TZGQCyujIDss/Md7Khj+WdEtX
QNzqBFUXjj0bjkX+avUXpRENZXNN0LWYWnDJqKJzAAT/tYhYsnK1fCeqp4+eOX+7vCTbnLrC4Nbd
gFx3VeBURfgYEnJu9kg9+mV0FdSEQspVNKLNI2KFxh0RIzS5omlBuk41P3byfSIM9W/yzxmAj6SV
NZo4WiESyMl9dTAcS7bNu+ybcsPqnpE3/Njepr7ltsIAwdaLIuTY/7dUfDgti4s26FpMo7xbfIqT
KVKc5YZdpuZ9pbmXF42t+zsLh6On6JpGdZ1wFl5VFgozU2R7Q9boVZK6+7BXkMDZFadwQhWeSQ6X
8f7BSM6AnCEuOoLzBgoLnRaN4dqv+b78gRtPZzefVC+DkuuDAG/T8E20IkQ3SQIJFY7da2rKk9Ij
hWy5jT9VB79w0UhiT54mJ7v5+twIT/ptol0BcjNahjMNjRkX78FPH3rE5HtfRjypQHGeKCa/PZkr
LG4y86IIkvlXAOtXHfbS2QMmM32Cjtc30f1q01ZWaPz+VlCnRDNM5Rg2dj0d6vE+rwMnU14LImqn
Ixwat71JGKjaHAHMvFZ8yw8OaDC5C9BrvUJXgo893pyHxidvLXqnDqP8FpRrv06H+Gi66OJzkP0e
zyliie3tgKeFBHeEF5CVx0e0LRrmRRZjdMotmqoYtoqXxLC2kRPOys3SxE5vx31/JRrnJmeuYDm/
rZQHKQxScKZiHZL2qmmeP7LbVgCcz2Y2Q0/mBAAqQhh49cCr1HV+HajIxxoae3aJnSCEfkcEu1w0
Lm6Tz0Gd1sOI6ZzToz7+ZQZPl8e1SSKIBqkKKESnfBpEVcxqDQcKxWbVXdf/CIODsFPQ9vV3hcFN
HdIB8qQPWAT1evGRiLDvrhQoacIgDIgNEISiRS4h268895toTqZRRVXBjxx7RHKGfmgpxX6uEAHH
iy+qK3U/87u99Mxu3fLt5FhHVD76onbFm4M1iSwzSTiqqXyKZrp0qtUsAUhS86Tbxc099Rtgv0wm
68h9jH1RzHCzCm2FyO/wUZmrUAkl9i4WQPAVBbPBp7dyUq/4JM129bVBix/JFbWO3dzpa1zu5pdr
iV6VE0bKqnQlNNGKIts8QCO19eNDeUjsxAtCu+z9yxarbC7ueYbf+HV1q6nMOrHKEbhlhPQLtBqu
ETdqUXgnH+4mNAu3DQi44MnsKvaFPV7YFfOdYa2wOZoJgkYyMyZ3j2RTyCEpbuqhtsCZ0iM9QpJv
J1rcre2/nmNu61gp1BBKCXhhKN9IMXRVUtFj+xYDsMuTYqGKnICyf78kyumso9miAYM18+vYlF1K
jNOs6u7lZRPBcCOhKABtEyZQYHa5R6J9P6qusO3epmmgw52lQJPR0t48mJVpjBXSFlUTWyHVBrvX
rsZGs/PoORof4uBz8n+kXcmS3Liu/SJFaJa41ZiZlTWX7XJtFO1J8zzr699hdj+nzFKLt20vvKkI
IUEChyAIHMS8VpNNa1iJo39fiZvFsdXB9gyW7DLwpzI6hMmdEpxB4ekOSf5g1IHTt8JR7z1SVFZf
zY/7a7ppHSv5zNalGmkrkQ44iosHUfH7mmcb29iyksDsWtvA5gYREjCfQ3pNvlUe5VMVj5gTo/nE
D54pO1viG9/2FduMkVDh/nMjmWMPec1aERQq10teFGc5pLZxmx9DVOaFzm+98qylMYHtVJldOU0w
m9Fu0PFKWwkiLzgbjzQqi07kZV87+rl3ILJSjjmdUrMojI5uWxZg2CAJ3EQY3nIp94XBtPZFbR9H
K1lMZGtqQViOIz0cekt8+zvfHd9GnzCyOrYUdAXySho2E0DrxWTC2wLzxOsqgnZBaqmne7BqRVbg
ULaByso/N9b/cAJSO3+/oLiyGSCSNPDvVz9cyniakgnktdm5AjlO+RYBkwcMYK4faEZf4qTvtt3u
Ko5ZUyUZMjlIoKGpv7aJYWlo1futbbuKYBaxHmolj2poRInJDEQu4alBgxB5pB3YxgPvDf1f/A3I
LoNeWAdF868rKKqdPuT0TK1dNK7ld/R2B8YNsEzfUebc3/S4qzxmxxStmkVdMCGvsVQkOlDJNt2E
vvQoSg4tnsZMcE7YsHn+KFeJzKbVCabqSR00LMr7eHlMMB4TE/X2t21TBkhSkLmTQf/KTiRsCrkE
TTD0mcDZHsedFZhfRI1DX7iBHkRUwMyKzhgigU75160KDaMJ1UyFO2FeSzNIZ71q4Gl64zZq+hsn
3FoY+5ggz2UwdwmE0YEkNMoqQfyXXV7b/4f69g0//kUaE1H284hx2b1CBxnQzFSPAq/mpjtNJ/A3
wCS41fsbjvyLPOb8LsM2BtUGtKMV0nT8VOCE/mB4jUt8lJMd0k+EV598oeRhsOoXmcyZXYTCAh50
6FhXdFHPxYVQZzjkhd06M3Cyc9tjgpRK0HJAhact/fsqWhFKITNqDZLF5ksS15baca5dG+b/i2r0
7ysBYZak8zhCgDbczKE9g5pCPe57GMWF96uHvDjS4zL+Z3Aji8auHnoNOpim1U4vxphYIqZ4hdlL
FPzYl7WV7yIi0vCypIo6qgsZT1vETG21GPoYz7PbggYjcpan/EiLXrkcRJumf5XFtnb02jCqaPii
810Ur7XzN+QWvsVg5MOjtK8NXO4S+tvfLeRKHuNq8ZinejdBXnJh86STFTHiDaHc/hpu2txKDONh
GPswTO0MMQZyr0V6LHSNY9XbDrUSwTiUloRRa9YQUZyFV3KTOcT01Af1Qb534U5u9UEYUZSfY9Kt
va/bprmvBDP+FKBfJcoIBKOVxJqq6FSVX1KJd83mrSDjVHMjRZ1Y0hUcixNCOastFs4mbZ4oK0Xo
31d+G4+4/5kp7Hwab9phsBItscn3xOBdZrdCw7VDsWmZPJCaOFShS/gXrdxC2QxmA+Oynt3p3gy6
F4Gb/uTtEXPqz8JSthl1q1C5AQe5r3c3bcgbKs4TwuBEsgRd3FOckELfmIhdjZ+l7vMfGRs7jiaL
u2ApKyhS6a2lJjcjbmAhr3J8KwzEBuG1DtyKIiYGMsYmJIqGWkdIUf0WfY3BUULDF+Vq+F/q7v/F
c6/SGLsTJgFJQwnHb/qj/NGd0fWFelwFrxggl7Oiu0K3ZAfzlR2uHW6D7VUwe4oUnY5OV6hZu8XR
POGN+kG5jf3WacG9phoWDym468qYITprMGhcpoHGqXihJcCUQkw7UfUKm6sexe732H5Vj7HHvlda
3aD2GNzK9t+z7dEz5CluxX0T2kan/xels+QlIXh0qoSCr655qvqQcYk093WBOfyKTYoyCrIiYuXE
U3DSbkq7s8itZGPq04lXmbP1Jr6yfp2lK1niwmg08WL9l3U7VIcZwxsoMu0787Y96KqI+4hKTJXN
uveGEKv1IGJ8kIfM/t9F/7Z5pnsUudwO4s01vFYssmtohsOojwX0oiPJMADtEJ97FJ83SKbwKlu2
ksLrGkJ2DceBSEWUUoN4q3AZV23tJnHMo+b2r+SRdiwLD9zL5KYRrvRjIoCsVpRQWyCzU+zlDKJV
dFVmswUdcXXN7PrAp1vdjg1XMtnDf0qRodJQkSmewBJtYQCUZ7jUWqLTH+vHoHIjNBlmP0E/5V73
yyf0Lrj6sTpMtonoMHeSR17UtnmgrZRjgDlY8ryoBFpuGj/l40sU3RrRN44L8IySxWBNSlCsC6Vo
AQp1geVT7Bt+chBveA6wGd+s1GHQt19SVQHpP2wy/tQNtFUz1b6W0heORpunykoMA7uFMU5NFENM
42SRQwsr0kd1xAwyVXK0k0kV4x0sHM3Yp58EE7tas8JG9cW3cdT9Knicl+65HmNOlE2X6N2RctWN
TawHitG1Jg0MSKLnqCltXowatQ1md9sE8W0VJgivUzHlSOV52QVHV5Ep3gu0MQvpzjVf9Oq7IAt2
mCGvfmNmg1WFj/l0lqUQZEv/McOnSUjiKAYY2iRTURQ2HdbGVVsj7YFytc4Np1dV+mvfVth9Y7/P
GP8otFkUzfi+OHwQXXEAiwNoMAhv9u677C8rh7H8tCuLkfRK7uSNRadfjv500M8BSvFsOnaA/Oex
KqxAxgfirKID7SGw7Z4GObfHiEdG8+5JghHBtg2HpMbQrQIianf6aj7Gh/k28fRjeCx+TDNS2rIl
PICm5WV/x9gzhpXKxCFq05RdnENqMC/WlAheTCROVMD6GCtC/jXU6YRED/sOIuYZr9OJJ7XnVIiR
3nhJ0L1m8kYWsSDPimNOzTlSe2GWIW6YJitvrUTS7EriJBA3l00Dh54harImscWMyxgnURU0uSPP
hdVWbyWPlmnTk1YC6N9XCDEHU7uoVZs7XXWrB3d58lXTXyPteX/3tx1Jw5s+WJd01NUzi4VJ8caS
ShBDSVgKJ37sAOuIMMQz7R0k6JL4j/e9y+6sBNKFXekV5MEQ52mfO1ny1qW2VqaW2HNQblsrHduC
KWigvWRTyeZkYvzWhN0xP6AlCBX2ERwp8NIjZaQowO+/v4qbe3UVxyaT1SlT4qbDIhb17Zz6cvVm
Dp/ESrD3xWza3EoM46oVhk+SDCNjHbS6Fd1dHHj733+XxrjsDQZ6ochDMkCUxKB3OJm6IJh17kRH
09fO4Un9VmVIY9BrCXhYn9S7kEcesrl0K5EMkHcRMceugE7BcmzHYxiaVi5ZcRVx1m7bJAihNZOS
rICj9Fe7K+sQHZzKBAB350vjaOoHL6qFySCUbeiJl/fcBKGrOLa5Ek8yQbjMY+7ohS/GX+XsLPAm
ffFEMOawCGQp+goaiblvKjdZMVvtwotUNm1upQeD3XHUBHOhQI8IJe9xZRH5dd/oNg1gJYABoEDP
tValCzW35yq66ZMvY4UOPsKLuOh31oHexbZXchjcKUcpKWKqyN9ABzZrFc/9NR7lMvD7TgA6bo0B
TyTdwBXUKbKSjq0Gkcv9aIcgFW5BJiBaxWFwRSfK/JmbbacOyiqJlL6KCjGkLHA0/SoxXsC7Ni0D
vKksbam/KZUnSTqI9WtXffjv27aWRLd1pRvRFyVIKkgytee6HyypxQywxfBEwjlot6x8LYjBpEgl
STSJEBRmh9A4C5Jf/9fnHWoaaxEMBimxISVRChGF9hRmiP6Jq/cf99drE3/WQhj8UVtA7jhAyJw5
eCtQUNU8HZS7BuO4Sks6USJtHpPklmutRLKXqHRQw5hkEFnVR6XxRyM/pKiCNxWPoxtFmndmJyl4
GNZFTAZVWSTqaklZOglI5Os+7a9MWlt+oUmDyh8Sd1/apkGshDGIJMjBAuMTc4fEb5V5CpO3LP6P
L9EXg1iJYDBJ16YgahLos5AMdAInLfuuyY/5wFm3bU0wz0lFIQVOXdYkxDAMjRwAvgx4nP2sjG4X
PP3OYv0UwZpA0qTqHBOIqMsHWRqtuHNJ+mVfxmbYoMqguBc1DV0CbJVKFQZmMqXYEfM2fqJ9eTlY
dORnyhkqoyq6PXCrOrZOpbVExmNJIi1GOS6Ivm8XYs0/Fqdwcl+l1NJtCcp2yhn6n7PPF6tYqcls
V4BadF3WIZSyBdHe6PB769FcXOMPvMvgJpCj6geE6iJKbS9osoLXMZFbaUi73JHiN9zLQNDqjJ0v
B14Zcd8ZqcO8896VLOZkzOu+7BIFsuZTd6YDVFSnPI8OCsRoo5m9byzbO3dVjPrESjFdIqYSNQiV
tUod/S4IM1c1eMREm8C30oj+fSVEBCFEFGt09ULxqZMLTx0bF1Ptj4nK02fTh1eimONJ7VQ8lw4Q
ZQySFckZahBuk5Tb8LiJsCsxjMFHhoZ3lh7L1rrlXwpODvGonPBejzsaLyK/YMI7e8DTg44xz4gX
2GIfsI60JCclnEsbrVD4LphPyIJlydHUMYsG1frkY6rGHLvYPh9XUhlYB6FllAhthXvhuXhZerTu
tb7pDKiFdrQfKPTmvuBTd91TkwF5MMPP4ZxCYHBLZ/LGt5oPEnVu2eCmwa/0YrxruBSPJLjgdNrX
WnjLeZfCTQNcfZ9xKFR+gdi2hBrdHFhoXLFr+S5qQn/fbXmLxXhUJxlzRFJo0VT5x6ocrCnH6OS6
PpRK4jSh8UPMq4MRTcd9sTzlGO/S0e1fIWOZO3H0XGdPgXEquS2Qm1C7WkDGtZqiFuIlowsIWFft
zIvuCyfxiB0fRweZIxuP927/iZcz4KnGnCaiGilGTc2PSJHV4GIlSFbOI8fZzCmiV+P/fZnNTDSZ
+I9XDV7gX5KklZWOVvFJxeig2qvszEZHOzgdM94JxtGPMDFhX9dRpoTYOiGVPTELHwoS2EXVcK4H
714cL6eyouB9U9VEQ2cnK3Zd2GEgNbXMy/bFLvDirvdoFjj0eLxiPGlsjjZq5WCWcmjVunSAUOZN
VvGl96IDRnl7xsu+9W9ChyaJeEeVCOZ1MCYiRRKyFsBiJxFOJHitlOf9729rcxXAWocSacKcZQEu
92fd1zw6+zg49CjWw67xz5VNi1hJYywibLR0MSoBjuYlxxG1lq8t6tG7Q67YaDQzfNNCB+QB968/
1JI5WRAqhnVbYxn/pgyj1W7qQ+/hhdHLuE37m6HHSknmVCFV3g1yByXr4k5AGYTUWZX+qnLzMrzF
ZI6VJBZAo65g6/TkVPZOIp36wNlfOJ4q9Cesoig8iBVS2EKVXjWteX5UyEOeFFadcDhnOWb+jlgB
1znR1KFKlr2Mod8mL/t6bIcWqz1hTpGyycY5y8PCQeF+NHt0fFrpz7gModJIcxsrhbXz+nx5SjGn
iiHV0qiKWLw5uymDe63/r6y2F9xbKcWAQ4cxd01RQalZs+I7yrqM0aV34VG3xBLTPfj9D/sWp7EV
MRPmKovKjG0a0nNQfmi741hy7t08EQxCGHFRCGkBnbLoaYk9uT4mvJLAbREqBpnJ6J58V2cbFIoo
DENUONpc2Ga2WKr6lJKFgznbu3+Vwuz+nIuNkvXY/cb0l/jeSDnhGE8LZvPbfmyQ6KbfN45Z62vj
m7g8cbyGwuK7+Fj7qYMu/ur+ekf0KKRIZjwPTnxAUgfVyOflkqkSKqs87MvjLBlLobCUJOhbQlGg
+Fzoi5VkH/cFcNaM7d8uhCHJ9BE7P+Sf5eoshqrVpo/7MnhKMOgvpVIoCTrWLA/JMZtlG1PZOOu0
Ga6utoX+hBUqD+CKTYcGPmIut/38uTXPQvBqxAcxnu19Zbbx/2oAdEFXkvJQlBqJQFI89lYQ+6X6
aBKw+vJGx/E2hv6OlRyiRnEUjlg0Nf6k6aiLnJ7DgOeRvGVjzgBimKXe69j9JvMa8iJkqS0lH+X+
BF4kjvPz9GGcXyoMI5sJ1WeJ7iSCNtpu8tKBd/F71y789wlw3R8GBGJDXELKs4u4ZnCCE/LJmQ1e
1EsbOrGTyKbkC/NxRFxl85IEHB3Z5y0yT0VSFVhOuf6qGW+t8k1see/4dJ12AOgdf6hCljozsY5V
VVlz01rl8Gykp1K+M+I7PeBEIf8SJfxcTpazr0/rpMupSvpb70bfIrDZCSjKjDHajcbDR16JEwcr
2PZktCzXZhdDXhlMT0mJGqe553gwb5cYrCijMSm1GiL6avTERfTbMXKlmEdIw106+jtWHjyHg4Iq
AsgxgHi+4SVOIOCOSSkJMNna6WqLVzrIsw0GM9K+KsWASlyq2zz+QdDzGapnnIZTdZOUf+0DIW8Z
GexIGwze1RQIK6DJpB7MBE3CKafHiLuIDGzg2lBrxQxzb93Ab23pQO7kB5BvOuCS8HHgSsd9rf7l
9nc1eAY/uj6b1IXi7nIP3i+kwAIcjZgOLuPqnN3y2hQ5p4nJhBOSvIh5IwOtwDt7s5inLtWeTT2y
lKbiWP27Ul0GGN8lMHulb0cKwLTHdLyjt0zBDc6Ul6M9Th9iXG25iQF6su+AlUmjqZULYDqHFsjB
RebsEo9eMsXPGLoi+BnaWrnUcDxx9O8rcTFqXhJZgrjgtgEJSG3rx/hsIu6nbQWhw+M44NmKySDJ
bHbj3If/nDWUdhv1nxmYvmmaxfjMiwV5vsBWV3VdhMMthjjQnNCJjKUtPHUYh/oDjS54U4w+8NhN
OC5uMngS9Ki2zOj2CeNNpR4H/SbX/H1/44lgUAST1qU60qCTmD0LtU/016709kVwjhSTgRDdrFD5
YkBEKyLMNUa/iRZnX8S2Fpjvi6cuQ5fZmdaj2QhgYDWRtpzuRtmTwH0+/KEIZi8wPE/R0hgidNC8
yB+i4KGqeJT99Cb53l2vajCbMc9piwcig9bOLO5ckS9tGjqxoD/WQeaakxhaTaz4ZtC9GEt5ixZy
Ttpye6eu8pmdSsiYNx24HR3N9IXuo6ByKuB428RguyKQqGoWuobhazV8HNSXbnjZt4R/cdKfOrCd
nVMfZJUqYg27r50T+LSznvy1+OmRtvJn9sRRafuZWbvKY7ID5YDqpmiGTss97b/onkuMbw/9xlW/
tsfSiT1eqeL2kXUVyGB6BaKCNqWbJAjjX7Kavk7KqFqdoDzF9X/tsP/7zLrKYgCd1qsKWQJZtXCe
Yztpn8bit+4lVxHUJldnRjiHcgjOPaST+9pT0Ey61OZJrzIOCP3LWXGVQ21zJWfOla4yF8hRGnSh
0aYwwUY9F/lQYpfmA69QlmPqCgMXUpkggdhg5XBE2aox30lJ7mfq8FtX+6tWDGJgGPjStyLEDJ2b
x+dU4yX0qDXtQJLCQEI81BhnW0FAiUEidwRBtOnMPQZbUCaa8gvv4ZqDQAqDEIEgJMUiUO+V3UT1
DPl5Hx4428L2dRqo00GbOb4fCW/agBbpHyOP9J9naWzdkaGJWmcSWJqGSaKGtxwW+dCCupGy6ZhP
kcSxbJ5KDB5k+oBqDQk7pLbneACl1HGaOBnQ7cf3K8ipDA5IRj1HeUhlTNWJNOadqvenKSYnoskv
oqZ6aZV+qTLZqjvefFpqwTsGqDL40JuZmYNYPXfS8usUP4lhagVhYfWBZVYc4+DuHIMRJM0ycaJw
R6kiZUCE+ND3l8kx9A0oGu19Y+SdVWzfixSbQmsSyOu84jjexa7gisfspkcA2/jkgfdyt2kpuqQQ
WUZpIXj6foXAoFfMZWhoOCmPtjD+EEETHHHvHJuIsZLCbJiGIrWp65EyVTNXPlH7J26U2MNpcCW0
xHI54uivfmcgK3nMpinRkhUiBXbVx4xONAbWvmCXCS4CppUc5oM6O/vbtolRK4EMtJtzpU6BAYGo
EiLSKea9N2yb4UoAA+paiTko4FlA8Vh0uWckTmoL33tvdGQn9XhP/vTn7q0fg/BhH4lL2mC/ggbc
kEqHzNxEkumxLoXJJ+nAueDzjJBBeAwG7MgoYvXS7twqz8t8r4ef9zdoOyb7uYDv2qSTKKsGEsLQ
Gye+M75Svm0pB3MovYqWTvWUerwWzm1XXolkwsBYl0upo4/Wkyd5OQQiS3dqHeXyMAEKU56K+172
rnm6L/JmRF117mAoHN4Oh4f4JIDcWSVWf5wx8ooDVfs2D/7SX6FDrrLaxOwyFCNnXt5/1nnvOrzv
07+vojNhRLFBVUCdpgexR5u6iRw971sFteN/t3NUhf4qIkDl4lxSnBDD2ypuXBNzg3M/AlFbNZRo
7zA55zJPJQYmDFOqJimAvCB4mPuXZeYdytvAp5qyKUuaTNi3qVqKCrC90wQgRqVfnlo9VLy/fRK9
jM6PcfeXj/rlu+Uz0ICDiloIY7twitDsQC4DUFJ9OguQMtj8TUa4L2Zz1VZiGDRqelFWBvrYWuuv
ZHxredXNm2i3+j4DP7UwG+h+oCkqDKhr82cZo5hatCT0PPqnTZz7KQjL9qu5FUWu1HUHRZao9ECv
ZPVt5CQyr51jXx+DJRsIwlSYF7otnaRbafSoqpmn5/bcchLB2+rgZVqWJLRysBQKqRB2ylzqcNDm
XgyI3VVeKxnW/ubzhDAokPZxUOj0Lq0K5wL9pvnNNB73RWzb11UP+hNWQBNUdS0GqobgPPSX/rsQ
8aYJbJ/e9A3/n5Vi/D5C8mFOFFwxhMhq3Qa0apGD7ukMrOM0S7jwqnB5i8ZEC2pspAtIdhCOLPdJ
eeiGDwKvrIO3aIxTCnGWzYaAzUc3sDvU9b0sdYf9feFpwfglhicOpjRjX0JVtJCStBf5czZybssc
Ieztb04bSS5T6AF27zb4vixuGf/Wg911+9nbXzz3cls29AaLyj9KumQ6CkbYoafeS0HsyEsR88xN
Za5/sZZjKNVIfcYfzsFHeoeoDppmXWZdfV8+/9E2vbsIxvFA6gnaNb3fiR8yDfOH/swS2AuflKtV
WufU2CYn6+5y1S4nTqKVZwf07ysQyDAGBncUiKg64mHi1alRxKNWxX8ohkECVajDcaFuswgKxhw4
kVphRhgHM7kGwPh/nzaDKKfU/0E+jlcJsDrdKHetI3om4IZ73aLn1vs44Ce8qQwWyG1cligEQQ63
/6uZVH+W3UDwA8Eb6gez/aH3/hJ1PB03Q52VUzHoUMaLgHdIrKRZ2ZQ4EidpZ9VoCFlc3MGOv8E8
fsl8XiWyJbU13qTrtru4VXc0OivCs3t2U8cWncI93ySJ80eOpTH3B6kXW1OtsItahM791AXdviXW
n/5MCIMVgdz05kSXMQ0nS5iQQumJVZepvS+G7saOibDd+/0QD0EQQgy9kbdg+pJO0SE61Ryg2A59
floiOyddlPsqngssmVG0thqnVtbHdmR4UJOj0Pbb7coaGMAYp7KN5glGb37AfaErrdnFOGMHHWWo
wnhR7xEJoyCf10rNc+13o9L1rB8rDRpOnn6iA/n0b+IzZa2aD5Ji/VbKeqUkAyRaNiW6MmHbAISd
bE85Bkjx0smcSEJj0KOXY7Cv0MeL8GPvZt/oI3h4G57JY/hAe00Dm3s+cqBDY6Cja4ZZaeh7kJ5a
ndOAJihzSju1lcqmHXl8emzO4cJWKJpzKKURkpZOVSIfVctvKOGxE63+M8Bgb3+CklRSTQPycjJc
nMlu3lY++WMxDGToQxaaUQ3LL4wPxPgeieRghgpHF44n63QPV+dxXcpxMlJc0ggdTupG6a0u/WhC
bx+XeDtDjXMlpiFdLqYLxIyT7OhZaklx6MXNbz1GX/1IZ8BCyCIzjyJYXBXldiaXdlR+w+vTH56J
OhtdDHqppvQpg455qe8oTRlx89f0KLnyTehxC3M4jqQz8NDimgEiR4qB/yTHiZsZ1t/jaucD3qZl
DlhwsEJnsKKVVFR1gv/KGVvPKE79/GfhGcu9IQhBl8X0+1Pu0S5kNbDimscJxbE5tiRxwrvJqIFO
wum78Ciphm2iwpfL08w5cdmixMYU0cTfwxbE5NNcn+d0so3otoq+md1fGdJdvGQQTysGFcQ+Cona
QKtWvO2Sl5r4IW93tjOqVzdiKxHFuCj1gcDe/r5IJR7GWhWfYoxHpicFSs+0b/vw8I4glYn52Enn
bU4SZYyxitpl5FTq9minogO1UpsgupjRnEZH5zWJM/v7onnryUDGaIoahq1SlK1vzfBkFve5wKnt
2H7DW60ngxdRoRko0Id2Sj1FViRVX/WqPbRdf8AwDnuSRadMBU/vZD8hIceVuZvJgIec17FKKmow
WFLJwUhmBdPlJowoC+3mQ+DyXqE4J4rBYIdCItLF9KZfYEhLupxG46OEMZIKr59w+6lhtapseEGU
qiZUUOPIp/CQu+hFiv0Idbq48lMKWEpWxcsxcdydrVoUuswQQAtKab7m2Sry0RKKzNZ7OgVBOxt6
4kr98JyCyGrfTN8RBDIewtYwkpqYkZbAhmTf9PPDckDVbgj6KuoWqeTuS+PgP1u8qBZyEicUn9Ea
kaZfF/Ft//u8VWSijmxehEA18X1DNM9j9iUsW6esQkeuchTTpv6AKKGNe46r84J6tmhRNqOxVWhA
mv5IPzaYxBHgeQ9zMycXbb3ciVbUsXbuYmzNYivnZAEvLrKRmeZIauiWJqgbRKcyRNsIak6Exbso
sRWLo7AIk0STkcuz7EcPFdhv28SdHgc3sLJDZRd+YE+8HDjPUBhwmcNMAkElhE56Am+IrYqXNebg
M1vCSMTGbCp6itc4X2VvKRLMGnnZN0eeDAZJlmBRo1CGjF7xjPoLEkUhr6ucs1BsZy0S30QteohY
hFMlnIXhz27kbHd1OdaGrkVUhbJx0MdrZVrmGJhhYvLaZzmLRZgApBmKqTUybPmo3czaQy2cGl7Z
Kk8EAw9DFiV6XUNEKt+iQ9ySOm8oeDN6N3fkMnEO/dSq+e75JtKbJsRscgfzE60u/jTxOow2tVgJ
YBYq7/penSe8Qmaho8PzQIggBN9+w3JXMpiVCkJJysISN16F3DbSFwKS1eb5z0TQdVxd3VRdypSA
Bri9Xr9m3fAMRhynj0rnz8TQ1VyJSfKsSTSKlup8LNHwmTzXvE453oYwYZjUpijYovAvIwOhhW9z
rPkmj/B2O5RdbQkDiZISqoFAQ1k6SIj0tuRglhDK8elcK/I2uGDufqMpKwxN2l/BzcBrJZgJvNq5
DkyBlvj2sYGRlHJixWlxU8nRHRlye1+WTA3r3eG2EvYOMtVEKunbhxFZiydfmgzGxwhjpzE6ifJE
5sfxWB/xJmKDhvcgepoNVkV3/1dwNL7E3SubmUlvDI2CH6Gp4ddW1jJ7URRbn+cbEaMy92VtB2BX
jS9/XwlrNQO3SUyORD/qPe1posVV6XxHNeMXtXBM9RLJrIQlAZQJaDncnD5Xgdfrh0HlFDHwFo/u
8EoEHuTMIp8goid3cfIwFvdG7zS8J6XtmGu1bAx8GKLciuOl9sOfJIe22iNZYqvppaSKH3RtRpYr
cQyMmFLSyOkM0FX94CQdYtRK6J7IJfHhWgODJfo4J1nRQ05i+nTW4HSD4kHJMXyMvuUyE3GlMZgS
G90iFiYwRUqmg4lnuRnUhOkRObSwvc+n+nNsHkLySQs+7Rs9zwwZSNHVLKlmekaG2fOiP6aoq+K+
2tJjcAdJJAZJTNwVp1mGjOC2zSy6acRdKMmscipwiat/q9LhaiEyUx1SaqHZl7TOuTSX57b9FhfT
d3AicuCCmvWOVjLzqFQR5DsNWk9hjh+m6mPA67fdvv2u1GCiC00YMsq9SMvPfe1eP9WnyKsOmNqd
1Rd6XsoExitF40DG5VBYQcYsFXE5x1BKa186xUSwf9Cmu5RXxs1bOwYyeqPFIxa19mHxRP0gK5xY
mXrL3t4wGNGh2jog2CGnKxIUOxFrMp+F8iadU0teOMU72+mX1T4xQFHk0VgNBtYs6UH5KmB+RuiC
5fot+mvCAyqeTzmGx3FZmYEKM+5lI20hTyg+E+U4Jh8MHuEmb38YVKDFgpJJ68KH9lUSPyep+0eo
w06jK8JOALsYvt/Kn9v6TSUflpZTK8JZJbZVqe8wlCOmlpyA0NOQHRlTi0XuBESeFAYEZkEu25l2
cOjTmFu6PJ/kqbpNqul5IPJLLMZWo8W2VoNrqQDBRW8cWlE56Z12b0b6J900nf2F5YGGwoBGp0SE
tNQ4tHs6/Fc6DDcxJlAldxWSgZTYjDefnrcCbJAR5CMIMODKWX0b9KWllHdRlnECX56PKQxgFMWQ
hw0F29atjrQZFUNJbigV56WY3/mtYv6rSytU6RUMJigQSKqMXuzKuflQiG1hC6IRPiailrn7O7bt
aqBuUUVKkc8+lGhD144DrciJppsgOge/VSmLEZP/fJ99I5k1cTLkEtnvaE5elyq/j9GB/UcqvHsg
KVFW0dMJI82YuE2t+oZQ+PsitgH9qgVj1piLoCuLCRGVEluL0FmSGtlq4stkABchl2eDuu378+Mq
jjFq6JKHWQxxIWiWCi/3e48m2Rp4ELe4nf70PVmMaZtkRqxSYINGWz5hNqcFUlFHfgCVrpvf95yD
cdtbr4oxhl0VtdKGCxRLy4+y5vTNq6JyrIEngjkOSTaqi9hDxBLc1vpDr33l9iBwfMZgTsAwLqtZ
kSFCAztDQx5i3lAzng7M+aehUXjJWwWxHUZ9pNOxKx7Ib73ArhyTiYrJ3JZmoEDGIv0Y+3tS8x4y
OEqwDxlp1DdmH2CVEuUjIV40v83cIYvUEXaMl32zKOIiMExqvNIzJZSAq9wKdu30GBL1vyTceSox
MCDrpdCBaBjmm5meHNa2mGrH5PfaZq9bYzLun4dDp1U5tNKUb0P60ppIH/LKZTmIxr5UYMY1ePbo
Ky86hByDHKXio1Teh+OntAntffCk1rq3SXRVV6dZhBmKWppCnVSJbqNqvMmb8r7JvooRbpeCaovB
b/EhrRaQwYB2QlAsKzC9mHwaVDsR/bnkxHfbN5WfSGYyGAAumHbW6Qs2CTJr6O9y84dU38jxy/7a
caCGfZxAM1WTxHTtBCF1OoxYCHj3SJ5NMzgg1clQGvQlLpI+BuRuTgYLIeO+FhwZ7NuEng2LGC7Q
omsOeAm3lvTIJULjbAj7PtH1adt3BfZcTkHx0qIxuxIctbodpT9UhgGBWMpHNR/olgyl02NkcWM4
Iy+m4WnDQMDYGbXcLtgVsXjIhM+p/qVMz2oXcg7Lf4nXf5oxYU5/qUXrV6xAmfHUfhRR+Bi61ac5
Qf0thlpa3dt4g+KffWPYLla4eic7GbeTwUyGeBHwFuZWJ/pdd8zT1NL7g1yjWUtB8/ZfIS8LxFtQ
+vcVCC0Y4jqOGYSO7Zc0Dx3DvFOMmymbONbxL+nI64oywCCkQhQXJs6I/MdsU4bb7qCB6HtxwZPj
8fIlPMdiAoV26RJzoBUKCqL3/rPYPLbSh/3t4iAQYfChayKlBIkDqi2qx3wE29VvkWz8NAeZbaYy
xGKcJrgU7laBH6AO6FlwDZfOSoa02/g+eOKt2v7Zh9ekX21B1zDKWqTHeGR+SYpHofIVxFma8DGJ
P+4v3v7+gAH0V0lEVfBoXkK3AV0CxnzTg3mYcKlleFIYsEiT2uyXjtr2I7hkiqPsxig8GD8rrRV9
TP6PtOtqjhtntr+IVQQzXxknKliWLPuF5cicM3/9PZDveiiIHuzq2xdvlaqm2UCj0ehwzo2EhwMM
3rmu2l/exP8YuiSyrqMJTL0ikBqddKA1UjhYD5zqdQYAMfosNtA1yMt1XTdGiZ3z7KQua2f6mjRr
ZPorj7ZFAmrLFnSkJOm8QOETnn3SPfp7+CKJjOcIsgZFmQoylbOE8cjCi392IPFqT/8qEb85grE6
DYz7GJNUE6MR0iZReRRlQQBmsADwN7M4xKPkq1J86ObwUInBpynnFfiuR2qSyLiTLpSI3Ac4GK15
p5Q3E3k08s/iPiC2ykvxcfykxFLRFAJOoZlA0QpYkjRXFB/0m86iHBOVL7ynHfSyqmwdb5TaEckv
2KoOtrdQue/aO6XmxbmcY/imfjeNSRzQwAB702kHkv8SYt4BoEf5ijGyZTuhV8xQN7FDwWOpO78H
B0TZmlRL8oydTInl3P/tnL/4gdXN2dTEHPsBIqvn4vQy8ujF/nBYDqbfoamJN4TEW0XGrWhR3k0N
vT+l7kNjHivVE2JOuyTHi7w0Oq00aqUw0aMZImZxlyeniYesxPt9xmOEeO1kPfUYnfFYhj9HLi4V
xyW9dAisFEizQMpz+kBE24pDo7YY9X9Hsep95ga6xXP19HuvGR3jFkQSVJhCplGGBONGjhmX2RgA
BdPjmBpv4ZhYQ5e1IGt1uve+eFCfI7R3uoD4slvMv6IKnrimU3LMe9vlGQYYKGWM2suMv8UNnfRh
Dd0Cebyv8sHusi9Dci/PEnCxjButda7ruB17XOQxa6kmAVFV+u7G6L8VxYpFjEOgplbRpJbQfr8u
bHvjLsKY9VRSuNiSzl4EZAYumz22Jtrg700uHOt2wvKPoDfDt2MuKALtoZN8dD0ehl0KaEgZGwYW
4f11nbZt5CKKCd7wKCKGHkOUorWHqARHUFnwYvhtL3uRwYRtoQxsTeSt8cTbdU4xWCGwyHMbPc25
+5vrmQc/yVOKftDqQIcDKaKYtkAR8W4iHxdelnfbqV4UovJXvx8Zpd4WdI40bmPbwG2rBXbevcut
XoTQj1gJmet5DoMZQubiLgy9Gmmr61vPOasspBJyOmYU0W1pptSOmwY86Y5o3gUL/ESQnw1eOLS1
aqpGRBmkyJIuscM+Bqa9x4UycPeF8pDIgTsv5JRn78FFW4throtSNmepzyAmMB7S+GT+vL5qPC0Y
D7cIap7qKTx3H+/7yU6KO269e8vPrDVgnFqcTaaZ0QdVXfzS8sxSAb+2mKcy55z9zTfHWhDj0IZ5
6mWJJsYJCpyWeavYGI06aKeROBRAiT8rzFm8N+WrrDF1IYbAcP5SmN7S6FYh/Li+QZuh8EortoCl
qJ0Y1yWEzAcKTUYfb9lxfqY0f4HNy/vzNGJ8m1IlihJOMAdpSPwoTJ2o/i7EnEfTlj9ba8T4s6Go
FhIq0ChqVas2gWnOg/DnmBw7zyPn3aLnFdQQwkdBcYfqUHW/Iu3h+tbwFov+feXSerVBv1cBKWZ5
H477YLoJJfe6CN5SMadfMAxJaEqISDCHNKWtpSa8R8PW7bzeDcYDGGq/jNJMt/xetBU7PTSfpkO7
x9Yf3vVaWMtiXIFU93MA1j6UlW6lA07lOT6AjuaEF6SdHWJuFoK3QYxDGFV5GQCljBerdhSjuzJ2
SM/ZII6lsXUsSa5NWUugUYv0u4n5czQNBXnr6Op76C9Wa8dWs9ollvKshqQhSFFickRBtwwBoNcy
p3ixFYSuBTE+oGq1tK1HrFomP9F0eRECwl72IrJPysf/ybzZWpYyapVQUdtDdWnWfa3m7A7n+LB1
rEIzW72kz8Vo9KLymAm8K4cngFrgygWYS1PXGj2fjTd8n5sXGA7aYDWnXn6i0aDAxQagP8m+t9bb
w7iEZVY1Remg06R+S6ePi3HTvYeUSNN0VRU1HdTd7ABmtOQ9aByB+ZaIk2WWnyZySHnVWXr2WDUA
iCqC6VqR8T/Myo0hWMm0dEiczBBvgIBh68aH2lAdte6ceJC/BiAqMYskdq5b3Oackq6LQDIDO7Su
v7CYrHZsngZ8ptIlTvmrfKJ4ZvFPgFEjchctBAiWZPGZerciUzwhQaosKqaqsOibolLN4ahmSEWS
RPXUWajtplU+KrM++EINII42yhe7a3UecvlmAccwFBHgbZIsG2yAQhZzECYzTl5I5pXH2galgj0/
SwQpSmKX3rgrTc4Cb5nnWiTzAivjuOvlGigpUaoRR5AVu6/SwQXyIyfef+nMZS3IMHQQRpimLr2B
fk/mJEniEcuKBLNoL0gSyt9kwVZVt/CG3XQo95qHJ7tY7WZM7/J7vTfbotcfwJzEUkzMIojxAdl+
clq0VkaeBmQazYsOvHftZhS4lsXc0kNqmgADTLGs+2o/3CVAIKnc6dfsdGibe1dWey2Nuaf10cyT
hlDNTr+BjE2b+LpPcYxDbplqy4euhTG39IzOqS5Aq7cj9SBau437X9ePPOf32WbLVjeQNU/x+6Oa
AK4o3A3L7F4XsbU9FFpXRpeciH/ZntFuEmZSBkOMPinDl2wNIze5bZx0v3QiV+XEzxsxx1oYq5Ak
N0mmNmPslKUbocHACL0iVWzT4OTFNxZOksCArVPMYAD/MRsz6mmMklQXO1pjHFtB+6ROos9ZuC0Z
qiSDVJSoaI5hr4FJHiJSVyE2x25OxQ9ikZ1+I4P5WDnOjgSX/I50pYyNEiVVNsDPymZHp3IG+XYu
oPN62c0ofw1IDzynVWRfV2xjj16JYU4Q5lLrxoiomDS08mwHrDEnFe9IwSN25AliNimr2jDvzACC
gMrVno3RH2XN0riklRsbBYU0zNsh4aGa7DhxlraCHpIYfSZejHAH3VQU3DCarT50C1wmFCd7FDmr
uHFzygpuLvwnSkiyMJeJFHdlszQQqhq3QoKpueFxRPAr/9Dqs8SFKNqoruGqFHF7Ib0qv6HuBXup
2kVAuHCSfbzLbrudcEZbpSUeeRgFWzcHvZR1FREIIHXZdhSR5EHVBYAFDc60UFn6gRfeUeLPmDs0
sRHNK8SQNEOmHJMIQF5HqM3cqWnVVjGQv+4XoXLEXj8k+SGc4hsRZLD/2erXwljstFAJZzIFEJbn
PnZNKL4viiXJPEyJjSerIim6qdGwBkEVYxZtVaiLSXTAcAXuC7+XZzhF4A5AI+CjZG/5dkVSkePD
jDTMX2EiVUUCEYbeQSmKf5s58RclsRR0EdIytlJyN2yLR0+B29WJaBJDUdmSWjwmwRAMKdzuOdtL
GN2pxZ3kAjjD6SzzPhfOSi5a6WDJaBtBhsPhvdI3PArkG9DY0DQisRaTRqPYFKSOHVP6EU5nZb7r
iZXwnrMbcSK6vrGuKnSkh+C1XSqSmKW6WCaOmpVWVjkB0O+SkXMvbwrBcwj+Q8ehZtmB+spEx40Q
xE62mB+jmthiOH5HWxPnFtvwjRjhJnCNEnTCo+m1LlMull0LyApHRC4d3d+G0+X9x/9+tBRDxQGW
iA4Gbma9Cq1o+1pHANgFVi5+zvXnvFcdUdlfF7PB0K4TRRMN3cRzBe9MRhd5mZdYK8YQsCazS5za
psxat9Vt4hSfqMUVh2BxAnfigdm+XcPXcpkLs1AWoy9SyB312Skl0VVLlWMNG8+h1zIYXxgYUm1q
6hAi/dS7lWIrbubhMGsPC+BoyNfmnl+w5qjFjvsFIgH2jQKR0rJX1Lsp5ozR0k9+/Qh6pRJ7Q2pT
h+YJDb8vHignbuzT1vx/MXBKzeuaHCYptHTC1PYl5FBae82Wd9GD/KFFH2BoJ/eho/D6AN9eW6/1
Ysx97PsqbIspdNLhqyTvA/VBT/ZN8dQGnHP11kW8FkQ3cJUPUOQuVBsJio39qQ0+DKUf9px4nbdH
9BNWIoJyRvKugYhsT2uFKSip/s0e8UyN+vWVmHHWNSBKUE2ifZx5Sc/JC25chK+XinENBgjCAMKA
I0p5DHOXMh1kR9VH6mSX2eIHjiPiqcM4hAALtiQL1KkxVHoqMORcP3bf1Ab4Sr0j23lv8e/6t1ff
aw0ZBzEnKfA+qIMwFr/ELP+ifwr7Gy3hBDAcg2AfcJiqyopEhpgEBtH6w072BR9UQbvrS8jRRmbC
pKQJuzAMsV+yFFpl7VVoFcvIecxrTti3Ec/SdQNTg0qvJnAEvDa9bJpCMiZz6PQHoDG4rR+e9fvQ
ljAEzBsw3UjgvZLF5rTiLNaCzoBnUMCL252yz+qx/Kl/CEvAbo2n4jDV1viJ92rkachW4VQiZC1S
1ThcLw/81A32AC/1MwCy8phJubIYX6sYZh5POWSpFujagd9BZYlegf5FXl5p+5D92Tg206tmptH0
AhaTSL/q7MOceNdNkKsL416TYSRFkUKX2V68/6YLVxbjZ3WpzcqMvE/W9rVxWTjG2Sq9VJpCh4Wj
vlDGfNFvcGrk/77Tdu7Obs68No1t/2sgfwweDuRk2MkyIvQlSVvglFGZaOsC4Hv2SYE3pOwChBeQ
bZTTcdDwBEGHA/LzJvsOMQD62RZFETomMFa+By/QGd0OaCAm4BBLRzzyHh7bRxvEYTKy5IYpsSWu
sJa0LswDwW4bSzYtvbQiG8y1XuhHT9nXTEPTUOfDyXDc19ZeqiJIG6CupuFd/tp7SQkZNLM0BGCx
lWiGOs+94o4VxxlvBp9rKcx91rYFbLM1BVvxm1Pgg4Qk3Mk70INET5qleObPyOVazNbxXstk/TJg
+4iZQiYd3xxOuYtOpcfhiA7l79MNkpXfak6Xz6bRrCSy8e4kVUbbJljLMQADRu6G94aDMdj8NADk
jlIPt+8IgNcCmUtukFBpFWqoODSTj3EVawZptFxqrqmluxzgOMBCnDPOBb55FNdSGRed5OkQdSbU
zE5LbFE0HtABa6CZkt3ygULdcdwox0RZ6At1LtolCaGlKMJ6sjsF5wIAeyOMR+rt/iRZ/wZwgyeV
cd7yko+d2FGTbU/C4tTjMRw5F8RWKLReSPoJq6A1KeYxniaI6HO/VI45iL47P69OlVZYSmZY9cib
POVJZDx3JknxXGmQCPKHvQwIgtFDZ+yBN8zMPQmMV5n1KQzKDHJe+NOt8j71s+OESQRMTp0FLioA
Ty3GvRRK2Y1LA4uMkvgg1QAk7UWnH/VDb0b7oW0cRVzQqP/EMUyOh2ELH1qVgk6jgZbgoJht44BO
fTd9xLhw68QfX+i/PfMHR+bb9J9OVjbDhs9RKRldakCmcW6fVLD+GT8wzDJ6Ly1RvHomR0E2iJ7C
vCrNBcIm4G6lR1P+fF0bam7sw3qtDONJgAKkiaNAzUTO7RIIzoDqq5saBCi8ZDrnNLMZpGWRa62n
y9ZJd2H7bBpuHnFOM88vslAY0zyb7ZxARoO5DRruxW53VBzKtCvcceMF3t4wzqPTw14tTUir3Q7S
FHs5Age0+pbamtXHVoHgPK3c6/v1Mg1ybcMY/zEgN1YKgLqzx/lLNbhN9kXtPmUgqymCj+P0YIRH
M/12XeamnsSUEINpeGGpjCuJBlItahAjiZTuxv688Ap929u2EsA4j36cy1wSIKB5zr/SSFa46T8D
TnVxB18FoSbnOtu0RFrP0VFUfEvaLgikLiLAXwIdwzfiu6nwI15bG08Es0upoWaFMdd4JUINcdxn
y3kinJCOLvsbS1ipwWzLvJiZrsuQ0cnfDeljqd6hcOYsOsZSeNnyTQtYiWI2KIyMXicDRAnhhxKI
9YHJcUO89aLXy+oeNtrBAMIbBGC4qxKcXH+secAlHBFv3HYH2oKQQIQsCWetjqzaEE4JsN2vH5aN
vhBcD5e1Yj22KqVFKMWwLm2Qb3oUMHTAXvUT+ubQK5HWtlHXzhLONqzQnpL8Lh1MT6HgRwF6uA10
yKiyOyjhQdXaj0QeOZ+3vQqmauJ9o0uorb9eaK0LtGCZ8Yhr6nOk3OrlMeeh6mw+hNcrwNwpqpIn
wZxjBQj5TQx1a+zn29FpP/LBATfjjtVqM4laIVfGVpuwq8n+9zzzDHZIPiLl9vNpJYdZt9gcB6Ew
sW7GuXQpnIeMoYvBkh46d3bUd7G5vDYjupGrEzGMmRzpFRax0wTPECsrKdRjAQYgjrnSzbjiRVi+
ePDiqCZOQfjSo9XaxYOuW9WOlhcnP3UCXjyz7etXC8l4LV1Px6yjeoHQD+NhgEt1lbvKlbwSzYoa
p7t429r/eHqWRL7uU0GTkYjEPA5qlorqV9q0r/vwP3eqvN4rxntNWVvXxoI1LMU9Gn2JwlGD437Z
CaZAr0BR2NI1Ww55fx7MhmcF9JhcsQK2pE3kAkilVAMMSIyuYLV2dKu74/MI2wZ4+pk35b79PLmY
AcseiBnE2KzouU0zBO7od/ACJwns+FQ8zU6GZo6kc65bOue6ZBkEVTT6RCK9LsHuYQU6jE35WZuB
P8+tFSgtJxNBb8RrC8r4i0wtw5ZEkBYZe7F6LNuDVrgA2rQC6WswfbuuGu9QsT0CIvqlK6GHtAmV
xcDvfcSh4o/JFvzcqzuLl7HieUN22AkjFIkxi1Reb6lWg+c/GgQiz/iY/YpQskVngsltPP7LtaIR
TZaJjFCGcfUqIYXWAqLLCYqnWrdC/VlIP9bVnRHutHonGV9jRbMr4+lda3sRy+xkYqoCCuMdTYeP
7ksK+XNq/x5nzR55if5th3URxnj93jA6U5ugo9rua+MpjN2cx8X3F2O5yGBi06XpSySsIEM5iy85
iMAhN8YtiLwwo8RTiCuN8feZqY9ZptB7DPzkQCc8mLklfl783omO8a02c075X0zzoh0TqqrlJE7C
8nK/lE8xZaakmMu5Lf5YIlv06AA/byqcWsDbs34Rybh/3ZD6lFCRWeGFxj6s3pNjREvOb8N/wypv
dsWUSCJ+H/OkYOML9vF+PHU+r17HWTpkoqHnKuSQ8mGYtA6W3rqYtwA+ZuCoNzoQMyhZTnTfHrnU
XtvBx0Uz+veVRPA1Fkr6otkJM9Qe2VXHHtDYsk0h4v9HU3zT8wNcvLCqB+hHiZ1AlOMYiaW71Etm
Bzwz//voJI0KLsoxjmMeszwyW4jL0+PcHQou3sJ27HsRwDiLNpAR5esQYO7EQ+DngP+U7untPd4U
D7HfHZRbo7fnU/cl5Z7r6zavscAjgmzGDSGwyTyLwEt5jsg7wIperx/jOaSkmZtYgojxYPiUDatC
rpR2fPwbxBiePozboBC1eWlAmCk503ia5Ifr1whvrxgfMS1jN8phD2XKG7E+KcHOqG6AAIY4yBKy
nSnwsFP/EmH9sY43sCJyomf5RJcPxRfQofrCDZCX72kCWNyZd7yIbjvguYhjnAeG3ScMIuFW6Wrx
UZeEIxGCz+2g3oRk2Y+yaLXZ5+tLutkrtjpgL1fPynuQSAajJ4HIBMU6YLdaxqFwKOIOhu5xquEp
qd9ykbXwrkvm6cpEIm3ZLkJMjaUJc9vUIl8tRzcT60Pd1Z5GJs/IWo5Ijv28+O6VrokoGUsIKj90
gXb7GGQaM/LN4o4H7sm5rrWXGulKDkG7bmiA1h2Hbimtbk92hoNmFLR74tjxRyT/EtT9yUewbKJy
JWroXkQkOR/oqEeChjiXNsTRmrLGzQ9vP3Mu0pj7ZsoWJIF0vOLRzLUfHxOvxEzzvrNo6279UDyS
2H+PpVwEMpaSN4lQ5DRt0FSy3RuJKwetPUUfumlHOr8Kd9fF/eUKv8hj7py4TPMpTyGvP+RPyV18
zLzoYcmt/DQ64BDCzPYN7+D/xWQuMplrqJvUFDcRCvXifed0SIykvvjQOr+7g3nvqu1X3EUYE7zq
DSRVChQM+wr8y8SO509Tdcike4VLocnVjLmBZAMw1znGQxzM8wf3lFLahA9VkNXKUDJvfJkH7rEd
/l+0Y24hdVYKMzGwlOFSWIbh1g2xdOEXx0i2o66LFOYukpV51JewRH7uocws7YBZCk+30/6Flzhy
eeExbxnZlqmwG6Oo0qEV7XulN1HqT2jepJBogqPur2vHWUK2UwpAm2Y84PXtiBqa2rrA7obA0Vpu
8WezCij9WUSdcSVNhtrjUsE28hKcbNqdYN6R4QncTWVx2wq7TNz1BNydGY+AjBr428fGRS7jUdJx
CWMZ3amOuqQ+YN9daRCcJCwdJVad60v5lxDiIos52Yk5CnHVUVngJRVoN0zq6jdNaKm+/EQHVoWe
s3vbYdhFInO8U7Mps2SBqSTIYJRgJ2h5OE48CcyZnqSu6AYVOnVkssj0peVxSnNXjTnE0yL1IEjG
lSbstPuXEd/HgTKO3oKyHS9sriVyjrPOHOeuHJZhDqBR+HVwaC+IQFlj8z3lnAInFKebmOOAWcSB
FBhvgATB+aqKz2iiQp98aE3koUv3ivKejl+M1/5TrGAbsuIAUNZCjJXsvOYkO8sutXuPzoFWCEW4
99hmcIC5K50AfhlNpIxlKFPXTzXtZf+HKlYSQBVLu2rQZH7IgI1pcc7X5lquJDKWok96hOIFHgUg
UR3tuLVoX83wLbQMJz3hWap/EXzj+N6kzEowYzIYTx/jnDYa62DCoDEzgMzczkI6zZt3Oic7vumR
/wjTWQzVcQTX6dxCSxXDosHwGakMS9Q4OZLN5j11JYV5f2CyMTMGHSqp1jOdHIndyco1DMF2bvCM
SU5nGG3lA2cDr5sMxsFe5y86nfQTCRCV0yabwkFJzfmunxebMqEH9n+nE8GDeKUi4/qDvBrkjkrL
1Wei7DNcPBWv1LB9Wa+EMBFkP6tGEA7YLeV+cGIw7aJT6Tbfy6B5w9py3D1XGnPDlHVeVEEOafP9
b4z8icr7TnORfCAEniEyl8sSNbMwNhAmVk9m7NXkV5o/cyxi83peLR/jRHSlK3pCjV2QXeUg06Nl
oztIG61mZ1l3yU3tKZ1Vfrou9rojAW3wazsc2zLFKDOk9llrzcmPom6sYfoyDz9jmQd0tq2haYo6
MFgNkQUei3JTUGAhKEY1H4hkkXKywtyLJt6B3j5bFznMbvVxomKeDTpNt50jexWgbcXRmkJL9gHe
ZyX3NY/3efv1hKTZP6oxm9fOsj4QHSJTuXCC/FRWlIFLLh7mobSS3B/0s148Rc2XZdlLMTC+JF55
/i9u7PIJzE4KpWpMGAKmWRuMlj6kNxEYJYfOEh/EZzrlnEcWgiP7uvnwtpS5DjLMpWUTFTq3KaYg
nwT0Ck4nPeRNVW2HRpcFZl8CdZcNdQa8ThSbCTKTbu8DWx2DpQf9PsVcoZMcMFt6Xbe/uJg/K8o+
CPpBbUqZKjd4o2t8JceOhhHIac8PzSO35Zl6/Dfh+UpD9kaoFDVMVEijOeZpn7oKDSI61Lcztyc2
L6e9Gc1iGhOTABiyfjOWaZhpPZsqMlHS5JjTh3z+zlm9Tc+yEsBcB20kt5gWhwChsMzB1vx4R1lN
5zvlztgLT+FHyets0Sp8nk1uZ/dWkpmrAYoNaofxOCd+WrysAr4J0KUp/L9+JpiXTJ9FK7pH2p6X
3Nu8JVZyGb/TmFJHMlpsV5UPAfEC4+s4cSKi7VO+ksE4GqPRay01oJvc2cpBQ+OggKT2WdpP9g0t
f4eR1e94VVt6it+Y5koo41rUnHSZOEPomD3o6t0c3JnhSTE/TOB+bkykHD5wbGfTg68EMm5lKdU/
0RHx+hukElW7+DTd53uawy9qK+EdP85xYBsl8jIfwYlLk9D9sZdPgfquS+miEtsnEZZx0/cdjON3
wFf6ibwj/gsLrqPjdgINPO8EcuyR7ZQY5z6WqhIeJbXKF/z84nbY3QlPrTM7qPIfEQ5+ur5xHENh
OyVyIgVSL8BQKOIAzdbIGOrlt27xNotxLUo9q/JMS0gdEhhIpxU8+3sLqIF4ebVZjAcBIE6vxwms
QfGzO7Ta74ZDvQeQ5U7fX18wjpNk2yFifakHkWrStMTqumMcWGJ7Oxg3ivnxuiTemjGOIyYEgAaY
s3XE7ouBqpjw8/rvb9+WqzVjnERGgjrqAOqCfDx63JzwELQgo6VVt8oOPsRcL8/xESzaQ5alSTzE
sG7JL28KDx3UP+Rz59JJFgqZ1XIFbl7QFwVZjJBYUsY6x5wXJskDX7NrX0ks8uH3SHTZcVkh6Hpd
cboq8ywtVODwBLSmXmCKjDxl4U6PLeCjW23zzKV45xxclQk+0nZeBq2j7i+XnQrMVWPgCepJ14/1
chbVXRA8c8xlMwu6Wk26vatykZZGmCyn4UFxkuzIBqydH/uzp3npLc+38y5NlfEXM5rQi562bQu7
CtKSz7W9oIqK1NrkiifarSjseblrznlTGRcyZFnQhxlWdKnO5bhXI94kF08AE20Ufd9nZQoB5Hby
MFgFgF3B1cANZpFDvxd3wGzgTSBtRvurPWN8iD5GhZxQt2gGFjjIKuVxTjHqGPNcybZtAGLIJMCE
NNh2Eq0najvSt333PLp4CQPRiEKSyW5yiB45drh9qi+yGMtP9LYbYxosSj46+m7Cg7Qnfllav0ek
uW5rewkv4hizL7NYIiLNxIQF+rp3g2BLiAFC73/UirX4tJoSOcUKElBcV17+2GHMqABnTmXzH4Hb
zuOiE2Pq0VKhxx/W/nLry6Ahb17w5Hl35fYjW7nIYSxenXVRWArICX8Bqw4wDoEMhBfd7Z3K6u6l
b6HHC3y3Z2ZWIhmLl7RUE/TxRbX0Q+VNu/hUU/omh9fyQ9forbe/6MbcnmU3J8Vowi4mYx/Juz70
p8nnGMV2VHORQfdx5XJpnzHo16BMsg8ONDpTrPEFDIrbD7Z9N/+RxHaQpMaspRmBpEi2Z3tCBcj8
JLjkBsCatHYXeu+BA1Av+/TSLLBSrQv0aJlpQ1PWfeqFc9w8XF87zva8BD+r3y/zsshVENU5ZX/q
xefS9M3w13UR2ymOlQ6MaxhVVMyGDIs22sTrPuZufsYM6WCbfulFSHZwCcN4SjFOwiiFAZxMEEiM
r6gaS/WznDocpbZvqYslML5B72nNjEZpHShW0OxbOGZoRd8Cb7INS3Q6X/sXQGQ8oYyjKASpkZMc
iUZaj1HQrgfq38/fJ9s8IO9tm078iaMlz94ZN5FVdZ6YM7QEiwzgjGjqW0G2kY6O035EnrPgeUIW
C3gKh6JOe8hTH3BBovtRLXZo1kZqirKiVef2k5hb13XkrSnjPHIlUKZRgkgteGirszrur/8+xxjZ
+ftGLs3UwICFE+WeWX4KDGuO3lUVvJwwFnMqbOReigfIaEDNNd4AinGvARKCPhiS8/96d0hMZDEV
yixPVKPf/FKU7jq++zdk15ytYWfsF8Fccom+FBq0wkpf9Sjm7P1fAug/p1iiX7Byf4oYmWVFbyek
Xm0JYPsDkDV2pq3cahZs7oQA2tF/XDcIrlDGdURmVMy6BKEyeggkW7D+Xygtk1GhKOV6fBrP7WfX
RVXGdwgVSBsHmjSRfCrV9HQcsZdZ7coyCrRDUQagBq08NtjrOdk93kYybiTIxj5PO8gmzUGab0bp
8fqS8n6fCTJUTW7Umlrk0gJP2KsFzugK7wwzPkLKq0bv6fmi4L5LcY/3j53xoBH/kmj4s0PsOKaA
l78802Jc/DS68RF26Oom2jaJLSFDk3BZoDirxo5lNmjQlxXQaTnN92xPqVniL91ORCv9YotO4o7f
3plpuGjIeI5MBqtRTPu/W0CRaKAQrFGBBkrUC8r7vdHY182CmvSV2JOdrzeF0RxbahbVfJcajhE+
VcZHoSl4XoS3kPTvKy9SCpo2l/Sp1bqz28VAO0dhzNb9OXrp20eaiE/ytj1Ue/H5MuNFtDjNBz3A
mzV+qvY60HEHlFZCF7mGykKLBtI3NEOVWvO34syLCzjngZ2QnI3KzMOX14N4ULSjkX0WuL3uvEVl
fEY+yEJY04JA5/UYMtLszrCCu+Ko+0AROBrfkNngmAvvUcTORio0/6rQAzjaIgbwyE7bqz5tu+W9
+DbXj2JMAEtWBHgU408iaezIqKKnq012YWKT6VbiNXVttxFfZLCFxYEsuZEJoE7WwNWMGRlTt0wg
9U0uefoXrJP05L45aitpTFIPHcRLnFbQiDwU8f83UGoOme0RePjvnLVYiWMcSREIrZzNUE5p7nLj
UW6+XPcc24HoSgDzZqlJ0mf9AAGDJ3sieBqExK6Oym20mx8or2HkN9xCN28NGTcSR0knTlRm7Y4u
+p4OZBci8Rvtmi/83Mamb1wpyLiPslKSRO8hLFSPonROmy9S2Fs6j1F5+/GHFh3MIgIW+g1hoxa0
ZAkNNMdptVfsde9lJZcPoeQs8E80vuLdMtQxvDVFdHzoIhJtJgtgL5mJkmAOAkORjXqcOuOoU0rA
QHGjEckipeJMIv9Fw4s8JrBK4kpsSIGVNB+Su/a+tFOflrd1P7CCb3z1tn3HRRzjF42m0IWmTVH8
QqI3NmvMdx7r8PN1+6cO6NoaMgFVvxBg/1YQoqC6TRCIUBDbxufOVmy+L0Ez8M9eMY4wnodsaFLI
Mb4MeNCKqlPahjM+Sx6w1zsbM88cH79pHJoIRDtRRX8AC69YNuGQLwrdrObjJD7m7a5ZHD07DLXC
iwo2dVuJYo6zCK4cLaMucfhe7SuAIgUYqyD3lOels6Udd4h1M7m8ksee6CRX26iEPNHvEYeA+Lq2
hEc0I/jmXua0vG7fLithjNFLCdDWlATChF2Ph3rqdh2E0eHq8ciDLNh2xithjMl37agpaIujVqIg
6Vv7w/G78kBfaHQh/8ULl7eUjPnX0z/akdpRDoo7HVsgzIPUBpCf6JLjvC42D9tKPeYQSF2SRUYG
9Whxmc6KULaNhj/MytGK7VMOknocpg623zi6NbsRakXSHa0+VD63i3EzervoxPYpm8YgGoIIWeRB
OZDT6AOEzEd35mJPT7KbeiYXbo1nJQYTE3SVkcciPdqvrGSxkUP/d1ay6Yk1QGOaQM3XNLbzYSqj
fjImdJkrZ3oGCg8jfemj9KN1Xg4dRhDs/shzYNvZg5VURk1dnqakoMBD40F4GJzmjkb9zVE+A6YC
uKPNvbjj9tNvu7KLpvTvqweOoZG4U0LUGTWwY2SoMoau7iqWEIEmkO5l412/fl5oAN7cPyslGd+Z
q4DeWFIIHO1KsiZE//1PgDI78jHfLacC/BzJt97pT+rP8rYXrQDfof9qrOTALbFuBmWrL2G8qjI3
qBvSSfbfKdfWTiKr+VS5ApLX+sjtXuPZFONX2ykYlpaiZJF238i3c+Bpont9cbefOSuVGHcKcuFZ
7ajdJnvMph1zO7XJQQNmOK9cwlOGcaMZ5pWVuMLaJa1rpGDF2yUVJ7NE1+OaoTC+U886DDdRaKmq
uG1ELxM/TtlueF/n7WXJ2BaJphvqXiVYssmb3ZcWiTvjhFSQPe4bvz7KHzlbxLE6tkeiD8Jx0qj9
56pFL6DkIXKWm+EAdLsb5HR9jrjtm+HP+Wa7JPS+NApMetDjRoflMVdyDLzZk9349l3tA6uVZFyJ
Xg6YPqOuxCjvAvR+qxyD2L54LqowniOS5wSABvh9DVxzwTkJef1uPAGMQzCGcmzaGQKm58mZ9uSY
+8YpPL2k6azii+nwsAb/EmtdVGJ8gtZmpjhSjx+c6a0N/GWHdg1QBj3eLOn2Y2a1PYxvaDo8qQK6
fL8NHfATBO6hB61EZ2egnuRf2zzbY5zEGAqACqEneDwo/0fadS3HrSvbL2IVA5heSU5UsmTZsv3C
sqVt5pz59XdhdLaHgunpfeVy+UlV7Gmg0Wh0WOtYHYNj5No39q5FdxVF00aupOAtprJI6jnHSqJo
B35CIHYfyz1fSbo3h/B9Bq9ZL67MsEMLkFRDVGMm+9kwnSjL9gD/d4mjS3gKcVq8HufcMPGsQVD3
iu9ZfTIO4Fjk4PT/vKu3+mwdhhB7dOYcm1YIYUb+lKBjC61xHqEPYQ6G4B+KxsiCio9rv90iZRPe
U26PuDsMwVWgB82sZANbpCr7orgeqsOsbTX/5S81EhxGFJY2mwdoNKBhgLeEBcccRlfg+Fb7y7Io
oxM8hWqidKpzmEFNvp2S50T61CWPl0VQHkKkVqpUP0W2AzLiA0erQ/T5Lb9KgRfgO/PNtB+JlyY/
/hcueENwD0klS5NfY/U6fzPrh6D76avbwcxdPTlUKJwR2vE9vyRO8BD56Kc148dpvAN5sA8qOCe8
sx7V1HX4vELkSdR6EgdYzNMmdqsYZscdxSYBHjRq3pbXH63n6qC+G3zqfITF2Q81HMdBMqHgK3aX
4gT39iY9vWxpPGBiNcWJ8DQz9czkvj1uDlb+kPn3l7eLsHcxm+MHyf9uRg3g+VHtzI3pKu9i2UEJ
8d93nggQGuuAR5X5/VvzVo9oX+2UzOEtRoHb34OimHLplFaCwzA1cAQHPER6jcZCF1ySICbcJioG
b8M9hwKUgDBE5p8puYL3mFM97Ht+si0TaJ5gCtjUP+xNt1V+6i5DUz3ZSECZvhBsDCiEhyXv9IyB
dSVvtL0P6i/N6bb8/dz5JNwVZY6CL9HyGY7L50cNJAj1l1oi3C/1NhfnzmVNVdsixQpK+2ZCcT/a
tx/jrfrVRBluW7wAFPDK/EDay/oywiyYbdsg8BZ8FiC8ijJvsIzcXhiG4+CxvNThhbLgIxUCrBvJ
L2FiBxzgvY3QqlGWs81diJWsDlq5fc+pPovgIcIidJIyue8CDmKkSJ4kH23DTSXqxUOsmdj3Viuj
ZOcTXzMgaQEO7whoz19IWtQOnTpifr9VzhoJQU2EERyt5hr5n+ZttE/updu4AdndiLk77QYIVBt1
L3n2dXdVutoGeCPuQA4arhv/+Tfwvy9WtarMAkAP+A3WJ/UIbPRteJeh+J4ctKPsgUWa5oWi1ljw
Y8pU5SAGhakMx+o7R2FQOUyfVzvWHpgPhNek7FJwXpYxK709QJiiJId59h3bsjcT+3HZNNd7NIzz
KgouqzYRi+gnu3H7zuVgUPYG6Dez2xxUrtWGkMd/9iXLEVxWksxTYHC1gu9ajVJ/XTjattvxPg31
TrvPQFHzUB4nMnXzB1d2VlRwKnEUzF05wFzkY7CP0CJc7JTbdsObCuyjCqY33y0oZVcNBsUgTbaB
Q6+ZwuKq1VzF6sBReILvrfWxKK9mQBTU88FMrhJ0iubtdTh+iXqMWHdEJLEe1i5kCwutlrJc2iUH
8fgS3HIyZf9QX83385GHfcMTZa7rs5wLecL6hrUhpyN/FfCxuW7Hn6PKPsQcvjPf95sZEwGm5jRP
5J3LXc1vBnWWKxYB0OmY5BXXs9rIuhM88L6fYGO7oemNIMniE0bvMeGFRMGdV5U8VYkCierOuueN
HCZQcjb6jXLUMCYrHZqn4AvNSrfq7hZSua0t3N0wycDUzrG+0XAzIZ0wUHkgwlgtwacjJJRZUEEt
Ju9eEVXhy+fXKpHuZh+p1+r6iVxoJDjwzvAzlnDoofDa2LHK5SAl+q0fIrQI3MJDvtjNdxSeB7WM
gg9Hq2eo+j20zNRdnu/BXkNYB7WMgt+Wi1ktCv7eTw/ZA1rD0Uxqgq6NExXmLlk8oaxf8DBBE3Za
yoHZOIICP3e83Dyh2ZPb/n9AlaHkCV4lM3sLyP+QB5aoEsODfFA8ndzwe4WBX37pkuebWk/Br0yp
xbKObxjQCre8cMLThcNXnsxNPlLJ3NVL92yStpDk6jN7spIUmzeHDzooZdizXny/bCCEAYrE7P1Q
SXnQQZ94uirj/TwQMTv1fcFPpHldhFYEFfLkugM8lU58f70suVgjwU+MKqieSu5wUQMBUGXoDjfz
VXDzzHcEHTcYvfX+bsW4xgvPV2ZxOxq8D0DSQqdETTItP/2dBMEpTIYct/OJ9tBQHGneyORAHrfS
C7eULXiFBhTNk61i0f6dtx620o4uiVObL7iDelL0SeHIXYrqNvn1QHG4UFGFLZx/a7bHwuLQdGzH
6lPNPU7ctHWALfhobdFrnd5Qjw3qTAoOQAmNqDN4EGXa38tqE1k72aZsmp/rP28PCNbfmpie1P5o
N5DBUfCa2+aGMyh3h5RM0RILyMSJybjXtLjk8I9lAbxJPnsvbaaX4bnz7GMLVr+eGgUlzisTAazS
PFJntPPixgMNA8Z6Ktf0UQKpNwNGyuabZDvsKWbly1vGZMFFBHWTzlLMfZD9PQEMRXStplR8y6Os
S1smeIUuMXFK+Ykq/SO/ieZ9ftWZh/w2RzopIzpa1gstv5weE3vwar+NpJBnbdPr9pBjzJUBfS/c
AyDRKyhZl+9YJuJuj1ZtSBI/xMb96HG2O7vwElf6PJ6w7ZM7ks3nstdgsuA12txvOpVHfqP9AxiX
cflw2b2SJih4jdYwrXzkAkqv23BCmC5B3BC5s6u5zUf1iYaqJp4jTMwhjUHNOpk7qn/bHAzJAfKA
G28tj8NqtLf9TQHCScKTXPbzTMwmtXGfVX4BsfLoNdL1NHs23kNV7gxImSX1JoioUSnCWk6Wu7gd
taCXo4iDoXLKXn4ZB0COfs1/Zx/pfkPCVsQ8kx2bZVpwoNeWqY5WYa6XTE9TIgTv0dRVPiQaNKq9
+csQuiUer8HGv+6Pk424djrQrOzU+T5Z8GIV457ZRcovgNE+keYG/wAIyRk/A8WG7E6gbESINlis
JKHEAyjei5ocox3vRX0n1zFvRX3NPrDTEVnoVJSJGshcpxo4Vcg5ekrh7Z5nd/Iwe1ih9D1QPvly
rA7+6LfXaDEnuW22kNhsmtRRwQVsu8quihzdjTfwZxvCr1DyBL8i2cwqK+5XZoA3A5yxAIqnZ3h5
7RSHdJPrHjXnwBW4cOmcZlgWS5oaMqDuGY53Fd6w/OhPmx4lu7JOnGb8TChHXHDinGWXBpNW8aC0
mmCSzY59iArMwbAtxi5p5h3i0IkTlyA41gDUDmmK4oycRt0p4LBueocjtQ/X7LrckblAYvvEuUsp
11lYZ5AZXo+gBsGo22OLzCMwnZ1wQ0k7aXBh78ThyzRWmZrza7X1is/+rsW+hY7/1Wg9dBc8836Q
OsAIcLXhGe12m8moZ1NPmdO876UfwbdhYUBKUzdoTTqdEO6tk01xixxB5ZRX/8w7XoDDCyr4mKPP
kgqjKRd3alFciAbXuqWgssJDmG6jblLA8Dvh0wAuvXo3UNIocxLeO7EySIrMs1VMurbZIa+IKvpp
kPXSQgquRlP9vLV9aCNj+rP7Lt/zODZ2eXfZCZFzZ0JD64P6gaGSHzdOfVsA3JTMTlB6Ch4oKSYt
LPhrXv6GYd4J1apkg8m1PW770dV/BmjUpQyZekKIhMh+Uem+xNe24NRH9lb7EXo6OG56AyjGnDiF
zDIRB1Uc5IyBdTA1PFPHBzk5q07wjR3anyfujaNKVnYocdwzLix1CGXD0E6JwQOfsOHzy6+Y0FCO
Rg4hfLrGf81CWpKpAMvhaOHIzF/zzn9rcNCTfyN/6DGpqmzy7wDG9fKd3G0ve/h122GqYdgApDZF
RrcUVGfVyEHEA0wEdjdh8r4b5CxAOIRJ3Vptx7NZOmIANMaGXr2XStz/LShTKNe2/uY7CxMOZMDA
IFyFEFZXj82460GKWwbkY3bdNM5ShPM2xSOe6pzdw7rhbFLRUXJN17rjBT865f6HDPVZmpB66KzW
Cs0MO5RY7rzllIndp3DLHlU+OYFOcW94Km/IvDiho9ibK4WKqZucduCVPhMwtUiLN+ghKLbxDTmx
REkTDpscWJLU8BVlu753eAnX/g50axcx4rdg+86Q7deSip25faT/D8ne/AiiUx7XhF7kVkCf8Qoc
sr9eTOExwUxQ9UYcOb87GjsTBpO4aDzhwPnwJdStxw/U75fSWTnhdtfs0Rp0nveIk96JwZvoM0du
kU4keoLXq7bmWZDwhMjKSIvSGIapAdyd46YEx/KKw9jHe5mEPiT8lC64kVSaxy45DUvMN3n8qJbE
m5nwHCL3eF8Wul7yJlZd/lAXR3+8yqlGFkoFwW1IhjSajMfts75RjK+x//OyK6dUEBxFhRigrCWo
IFdbJPZU3dPtj5dFrKlgKJatgcfWxLyfIKJh3TiEU4/JkAzsQo9S+PxX3xfv+CQyC1kpEQhOBR4a
jzN1EteWaPH7RXAGc0KZFnNovhuyF9V/ybvrmpxqWPNlSxn874urPJ7CPuka6PAvvcPolBhtGa6L
bbenWDJWN0TVOTy6zkxVBEmv9TaZKxnsM1XylCaNk5jUc5r7JtGdGAsJwsHLIin326Lj6szg1eT0
q+xQeYbDSwd4qRExNaWQcIOz1pfGtIY4JQSljmJt0yDZvMPIFhoJ53BotUwpE4hIitsueJY6Amtx
1cgW3xcOSduM2jA22BOD9U6SZk7UVk7dUoDj/Gde2BixxXVkAELopBr0D+O0l+IvfiBtgBNvF1ez
eT1MhFJrAerCDMQOV8VWp3EIsGilIoPLaYjvfQtsKT5gun3rm15qhD9evV0MZjBV1WzTZGIXapDk
IzKKBtQ7NQK8crLY/5GTZdXqFsL43xdnNgjNGHaGkoQ+Ju6QPpiU41y1iYUA/veFgL63O1vXoY2u
vqCNSg9QKNdn57Jhk2smnFVJV7JUsSClxYBtsM/R4ApWiG9o1Nh1T1SsvfoEXO6QcFTTKtNMuYU0
kDOnxenNO+4Hyame6/qUIapazBASKq4lpJZChcNbVXHpA/sDNSoUdk61f/t26gC0xLtbqUzbuoq2
aRuqzG87sWLaa7k0lEOB++IQPHAMSctT74btDOygcJO6FC7hqjxTUXC12rIMNQUz0QZlluoMrqPZ
nNIj2EDz1gAwMp8Btz9Q8tbMfilOsBc5DJvMjiBuZi+N9V3Vd5d3a/37lm6aFrM0Vawz5rkeWtKY
g259qjadpR76KPIui+A/UfSCpqozhl0Cf5MmGGEy6obVRClUGFu3mu+Yj3dlUDtSRFXE1u5105KZ
CrgNU7PE1JVasKHBl+EBn3l3GYf3nB8Y6Kz/y0TBmrs1baTLQayLfyJHlJwUBavmHncUDlcyHgZE
8DNzjAyQhCSD66pmC2HCmcpKqY/VCsLCA0dKPdNfvTuPg2VkpqnYTP2t+KxlflJnmcVtvPcUL9n0
+3z/auHBlmJ+XjOPpTAhGLMVlquVDMfeNyg2qF5XDc6c7JNyc9kMV0/uUhAPoxYOPgQZoJ110Mo4
5QSqneQOqEshk8zpU6XHgrgf1y4U2KBsA+oIcZ9YWlRB1AH6et13faXbxOEuVvp9+x5GrYUQsZCo
Sp0WmRqcbRkHz4lq/zRH+6APMlE+XDN2S1Nsg9kWw9tC8HpKFs450xiMXd+G+tEqrg3zLmCRk8gk
9c5aOLuUJbg8qy6LyPc1xJeKg16E/HHYAd7Lzeo9Dtgm2wZbahFXTXChneihyspoIh3aqdFTNLmm
aoEyyW1UwiAoMcIhblim6HLEF7EynaTZpmnrBsHOJ7lt19pUlisohLeWPaXhWMLylKY92G10wybL
MeqUOUyZ7noNkUDafvaV1rUHmVBy1erPaylmpfzZmseggpIZsxzb+GqUj4zKiK4fZQv5UBn4E5oq
AtyFqeynuh1IbvC5916bY6Tc029O05+77KmhwFJXtbJNleGWNC20aL/1HXXIhqRjueR2rHRb6SZD
4iZsf1z2UHxbxIvSWggR7CNm0mSMNYQM0aFUbreArnTK7KVIvmXPQUHWB9Z0soFNpcpM03VZDN+t
zoirrEklfs74ZVm4EZLZqgwkX04vle/m2GljRyWeKWsRx1Is//vCDWMYw1KSIQNx0IxeI00/1HW7
vbyQ6yJMROto6NCYyFqi2fNYgScJoXz9xTI+ZQkR4lLfF1SIJzZOIEbB/YiKLgtyR+83lzVYTSmD
fOyXCnzzFqvUmnPYmiNEBKkT/NQUJz8ADcEbnS53Ud8FwBzH3U53VLy5+kBZCha8LzPCBLyYEFx7
8SMad4/GgXnxTw6XM+0LsmS0ZvNLccLB6vImK8wBWxVfYx7pwcKo/ccZ3UzzXr+NTdSxTVzT8/1/
Gxte9SNL6cKJMw0/0jtNgbLPI8CqMqywBWXDz4PHQ0aqbXi1trqUJzhmqU+szo6hLW9Sfp0Mim95
2eg/lBzXnmELWaIjVjRft5QcsuR7Dh41P/WBIwPpDtNx0iGMvcsGu+5MftmrCNxh+nJTgjTPd3Pz
UAWO6n/LKF7PVVNRGFMtDe0qigitFBozq41Q9t0U8C0RBtdO/TAk7/3q4V6IEeLRKdOnOlNhE3Ha
O70/OCZ1uNfiAIS1vxQRAlG7kCOQ0EGC3GZOr20U+GDNBm/Ep8t7sm7eC0GCnwLAc1H0GQSFB+05
AJ6dtKlLNzlw2NnozrilQnlq6QSnJWmGFWCbsENGs23s8FNjt+8paSwXT/BPVgZU9sKHDF714lAW
/iFHlyXH1A+27wnhl8IE76QNhTKBKc13bfYwJKC9Bs+W+nR5l6hFE3xQqGP4q4ywSdrcun3/zGYC
qHH1aC6sQHA6MToqczwtsWL2kz57Y4CSnf/wV0qIAxEpC0Aj02Kh6qDcy5l+28X15rKI1e7QxWaI
ExGJYTZTwnfeuqkPGAW8sowNBo+aEwPFsG9zt7gKQuKqX5eq6XgNI8Eka5Zg072KmierJpgASFC4
H3Uyt5Ac47oHkMB28E7edCCkrm7ZQqhg5DGT0x5ZdryJ87s4uC6Rsosiau591fAWQgTjnjqpCMCk
BCFozYiib4HkETtGqSGYdtv2pSEHWDtTdS30252aNEzQhmiGp93Ht/9tFIjSS7D3rrZ03+8g1R+m
fcCme7ubKFtcvVzPayfauypls9nzDZJU9J1qXnhX7zvedcpx4cg0LqGRaPmZPeSVkWGn6ubIFzHe
JjfmRv0ofdN1gNdn6GmgOpZW76iFgsItKOXqjKl7LGI+dKmjyeFOrfSvo667g081QxNmYgv3YabW
waiZWExTi5wB1ZiuvK96ivOAWkT+90VEDY5NWctSLGKMtIVU/WhHhzD3VQlMsRVD4akzsTfSAMbk
ENtI0hW1M37hTyogSexVczcC6F3Dgyr5QaHErC7dQqSwTWUf2a0aopJpDZ2TGyXGFd2ye7ysGD+m
4rsUuVukoS3kb39D7bbA6BUVLEaQUsVaep+POToRVYm12Ub2e+Mzk+bE2OAdpMtugBTw58viV3SE
60Uq0jZ02VDE9s+ilqdJVfHY14vHBllI1LPe027yRoZggnFgGd0At+G2zz5g63fZxj+M9/ngvcYV
FLHsSij7Rpxgi3ozq2aLaiCydtc5nt/pc4U3xxS4mXSclV3XUr1y3JcLW/hGIF/jhfGDh7hMpggC
2zB2rWBbGunOAK2MvosUkzgH1H4Jl1fUx2ZY6BJsUkUA/YKMPKzy+2WbWDlqb/QR7i5gPY15UUFG
O92OpRdNHy9/n9JBuLnKzBx1XCEIyup9GHwdGk/v9pdFrEXnb3QQ7ql0rDvbrKFDeh08vPaolZuY
o5kqQKbF6+D/Hwcu5YmdG6HNythqYANFLrVeO5S3QxAZTgVOKkIz7nUEa1MWDkOsewO5Ic+HNJHc
RndSvOvRabuVXLny5O37n9VnByVWvqVIzbp4hoPisy3DLt7KL/NRwWw4kMaoTOB6gmQhTHC5QPZQ
S1WGMAXdhTxttkMKV/ZeH6PKV+oJsmLpb9ZS8EzIOXZZzXVrZS8ob6ySeH6s5yQW+gi+KOt8IzJ0
CPBvlC1HwMwG1Gp5YDvtW40wjZVzpdiWoVuaheTWbxj18lBVKusiye3tbZwEjl45YUbFLqtLthAi
OKCOycySZgjJw9wpS0yd9ofLFr4aHfEyiI6MB8jWeXi4cKcpi6d6LlCzauXbBGjA6bxPpX+A0XFZ
zOpqLcQIpjb6tjlGgF5xp0m7NmVM0ib4X+ldQmzLij5wDYBpMk1ZRYVWcKdRlkxDKKFg0On65OCN
fVR1Y2tF+ZOe2UT+d0WpN7IE1+oPDTPUERWrsanAkBw4RnPUAsK5rpjAGyGCb0183zdHGQrV+rz1
4/qghrZ3eXMIESKgyNgMlWGZEBHLmLaJ8n0GtpvLIv5wRfzaFzHlZXW8JgAADJ4Fbr3koUMXbILE
FNCL5k0N4AaqeYPYHBFLvAmiQAmQFnVTzgM7v2h64xYsdS/rtb50mmlohglSJLGaGNejJZUxv/lU
cy8VmLowo91lEdyKhCsIBnAWIfgAJdT/d4Fn9m0THvPknkW9o4a7KP9gyC21UfwkXhInHKAsz23Q
9yJewHAAxtgAZmhumi+dx/uHU5qJbuX5+UY74QyFU6EHwQxx8uQaR0BaeT3P7WaH/0LOvu4czksp
nCW7TJJGtiBstD5VRrgNzSs7+pwrFbGIhFWICWszCtK5ayGni3FcP9hU2yf1fcFpT0Ec1FYIqyur
G72+au3NZZNb//6vd8rpMC8uhdBM5cnuEF912T9p9UNV3nVqzt/n8hfflzBhkBk8Xix8sHcY4NaI
Mu/vVODuYSFCTQK9SAxsQRZMX00/+dCjAHhZxLo1nbUQDmYssUmJGUSgQPEBY9Beklr/qCpezD0j
mhbWimg4JmdZwqk07ck0hzKU3Do9HZPC3Qb/+I/srogcflKKJ/XvYmyRx7NsJ7mYDOzR5ANQ3Pja
M+aEFGEetYTCgawNYB6CgRUP4v6pUA8MrMmZfRj6l8s7tZb6XC6fOFlalFGodvzRCHq3n8grwKuF
Xvij3owDMLOKbbrTqV6xP9x4v7ZMzKH4pmQAZw4L6H+aAMbJYS/iGPRdvJ+v3ikfqPB6LZzHmIyG
hA0GrFTVFExeq40KvaVZCS4H30BPJk/aJG5joNmEM6AF5FWxcsW+ESgcgFJuUhTdITD6aaFI5pyA
K1F2NA2vR6YNAzWRl9IIUCs31BuxwllojN4eozbnYrU7nuAIjgj0C8DxnNSkWp/JdRWuqKaXy9I3
oGZ6raDUWezmBz54AlI0Dw08hN9aO+lvtBOOxGRFcyjzXVTu+gK8GQygqpaXA30cGO6aGzuAVsjp
yWT++BKufYg1bEVDlxy6QYUrJdAqeRiiqPRa6RtPzEYgm8czN/ysStvJy7yIhHJdOftvJPJtXnho
M5IVey4h0bQa27PLMHQb33dGJfmJQPHLZQ+wbqpn9YS3J5JiFbK9EFbpV3OLSC128o7YOkYsIf/7
QiGlLSpfAVuGJxVReC8nqnTNSoppaO2R+2bZhFMOqjJf0oO45EzpQD8b9+aNfkQA7Q2OTihELZpw
vn0jUdNACktvzkvHUHYMGbepJISsmoEla8xWFQ2NyIK9a3kYaOqclp6mvlTzt0zFHH70UFDdweun
+Cznt/ZCve3kcMbuxIWjw22UCDUTN9Fc+H/0V1PneNUYFuKE89RnoKKs86T0/PRY1ttg2F426LXr
xcQozr/rdtJ3YW2+FuCCUWEH7TO/XrR95tqu/LE71RCjLWUL3Kn+5h8W4oQDxCcWIolBn7Dqm0Nm
qM9B38zbyUiUr3kbRW4o5ePhso6EaZxu9YWKgGG2k0SDTBazZ3VsvAwxnN8UAEbWx3d0XL9ZT+Fc
gVpLGQMb65lfTyBQSQGvFO3C7+Eek9Cu+nBZs5U33Rthwsmqm8iXmAFjDIcK3cJXoX/nT+WuM4+h
9lC0RLi9eo4XeydcmEWQjeCHwRFTLFC71cO2meTHBI/Iy0qtX11nOSLehFalLMswDQowFHYcr7X9
eJW4zMnRg1SD+z3ywGJHmMi6O1zIFJxuHYSD3OvQ7RVm7oAIeQOEdRrDhjBGsSO/SI0kaEcoVzWq
qxR3RZzvagvJ9PvLq0g4DlUwDbX2FVMKcP/31XEKdiq1YsRBVgVjCLJcCuoCeqiWDsyRPNJ3TZlK
TicPj1FiNoe5Vt/xHoa5a6YFwkaMM4hJuTnt5HgCTbtnR7qbx5izK7vN5WXj18Tv/uksQgjSdGWa
k6Qs4W9b1W2T2B2NHK0AoHzt74z0IdYdsyEeZevH6ixSuLmi0O6kNoPIVP08FNd1cjSn3WWtCBFi
Zq4ZJi21dIiYlRC5XzebviTN42UZ64ZtqqqCaq/+WwqrsbrM92tsTtF974Z9Ic/eXDm6/D4jOMsR
DNuq/NxnbYUDlDAowtlB95c1WV+tswTBtFVm5s0IaGSvST/m6T955owkZvD68TzLEOwMzTVToqeQ
Ie1BTdWdWiYCQLuVqWdi9q3wAmyUd1mvtecrzs9ZqGBpvcVYL3Gh/ifjHrBPeIPkV/o9w6wW753N
d9RbklhJMYFVjK0/tEMNrxoajl4eCz3zupaYvqWECCGSH+RpMhcQUlvfs/AY6l9mdUus3Opb8bxy
IviC0rV2LXeQMQE0R9nyYrj1WHnVodj6t1SMRCkkxEi+quZVZ+C0qqNXd/9oxpe5oV6jxGnVuX0u
YqI56UomFzCFGHO+RfhiBZ99zXCmhOoMp5Thf18ISifDxEQdBGnJtlY3Q/Bg51QHJF+Q3532L7sW
cRbwvGiNIcKCNZvsO5rCwbOhb6RPJtDhyl0EZHHKHIjTKwIvhMbAmsaHQOtTi2kLnm7Of6gvA3gj
0Er4CVloItD7w7PjrKLgLxrM8ElSzU8S23KaCv+g127VAIrU2HLgYDIrSUoUnIU815IxDti4cYt5
ErSf+97cewPQVLiniKgRHcIgRZY0H+1OcjJBnAzMKTVx5CBB19NjrLwvQP+1kobgLrRI64pCxz1V
TlvFv/KnfRy8JIDBCpywHlw7DcGljQXuHTsvDoQfIU6DSJtmmgZr8g6Go9x1G95/nO3yH5i5i677
Tb7hUDxJ65RUhpkwV5FJLWzwHkkNqDxFrppd2xlhnZRWgjMZ2jKSsgHfD4ZvSu+kweDk70DnXt5d
v00ZAx3RMGRuH8i5MDlwYsrt8iP0mxexAUphKprOFLFaYQVdMpQzIuZ2SoxHSerzfenHyXMxGN8l
LVavU8VAZX5oWU6ZBbe530Xz0RxFtjFSJZw1oxvxjGJIRQ4AIxu3Y6A5Cgsdu/yoDk9Vu/WHY5TJ
jkUCZazeaxga+59gsWtTntJy7AwIxozJlm2iY3vVxY58xyHJy10fby7b/6ohLsQJZ28qrNmaGhiK
r2Bichu1xEJS3+fqLi6bzC9klk5QR20fyvmmo5JM1PeFmzk0+tEvfHxfAS/I+JD2//9OAPSAnLdD
OEjZYDSTze3AiI9qfxNy1IrGcP5uE4QbuUzHauqQivMC+SCbn5Wc8AbrKaWFFtzVL3ZhapIMRO3Y
5TF1zTvjqOPqsN3kGlXz95MrvFk3IWLXAgzSNxVUssC/rW/Tre/FP8rNK+Znd0Xhvaz6u4WnELYp
t2a/NSp4CkyE36p9/knWX6RA9S7v0x/W8eyQhI0awymcjBQ5ifJL/Bjtga1+06LDnn2ZkWqkSwaU
VsK2yRGmS5Me4sLkm2+4uvxYpkQxcP38nDUS9qkKVdmoI+zTAGrm5KNVE5c75cKFKKlumAn8AWxM
KX2brb0lfUutr3l+23UgBXy8vD2ULoLPLjMtA+s9soqddt8qj0wnfAG1/WKxcfDtXBsZ9iO+rjDy
iChT2oRPHF153vhX/4GiZDUEO5u1WGnU/FarpAarV2/7bX2tgldG8RrAh8y3te6A8QkFYguP4a+X
F5Jv+u+X3y+jELuZFUPtB9PEQqrGl7r/EJU3WbiTyu1ATZuTKyq4b/AszXmIKw9h+3B87UYPbpSH
8dgA5yrfScS7hDhQJyTWhR/M5jTtE17XLANg5Q7VrG/ltMndpKw69/IaEsYoZhXTQY3Qy4qDxTKv
7F8Gkg6VEiA4BynD9E3Mi5e58RCXzykjPMN6bmJhfIJrSHMd1RuFJ+l3KAHz8mh5FQSbecexSqZ9
2nrhkZo+pSxPcBdqawPBdIJSSn6X9J0XS9foy57qh4aK8ChTEJyFjMCxZdwU6mpTmd8btHv6z5dN
YP3Bdl5BsZt5VA2l12JYdws6csDpHpMbGxOhbFvd5S7VFreepF9IE0I5fRjnUW0hrUxde88RIjk1
qaw5fe3KdzLix3xnvkRPl5UkdkyEnJWyTq/7BOs4Wru8/dBmbt0BLlV/6qkRD8pZiIgKKkgrBoAB
cG8IzA3OA8cLfXCEr8myYEu5C1IiP4MLf9H7eZ2UI5QbUvRRIxrf1D/0xjHutCMvHwFin/C8pMkI
EUZsBlXcWNDxlS9UcWIOmboBfxMQRfXD5b0jXIgmuBDFn7pK52cgbb7M1Q973P3d97ntLJYPOBRK
EvCoLMyHw6iN93VFVQf+sEW/AnSx/dTPZT1iGULbBq/39q7Y9YFjfzIcBWSd+U7RHCrxs+44zgKF
F41v9XnMcjj2In9p9UOUgDilJJjX1jfmLEO4FpsGNZcqhVJaZXumxOf2qIklSoRg2uocprFsQ41Z
rq5aC4ga8c/Lu/8HWz5rIdiy6fdDp/NnTXfsNiY6s9ANBvcne7xiSKXSqW0RbDm3NbWs+EOztb53
1rXK8Gju3pPXPj+jLMGek0Dp5qyADIs5naI4drwzE3J4g2/u79HXedmEOxDII350utjbL6/AMdFN
4vZHfYduHeC+64RS1AkSebDSYixajXddBZ/ra05dIAHJqPqSHDg9Q7enKhB/iCt+6WcLN+8QZn08
n5wqKJH9I8/cDx9GPERLp9256c58vGyHfOf/vJ7gYH7rhcycqfPUQb+Gzx8OoaMWdybidyWnhjoI
i9d/Q6or42zSVS5qM2wUMAq2VxzNnoMKohGKCGbXb95/11H/jQxL7UbdmpG5xKCCU40bqX0xpsSN
nrv2n8sreNlX6CIHVtVP/yskNlXsKMrjJHuXBVBbJDijHM0wTcL93TDeKfaujAp0Ju0GMtHCTeuS
KQgeqRpYFqbRKaX9Uct6B7S9kn4ci5dI2srTx1nZXtaLOFsYDRVsD7zScILYI3nnY8QM0NZPlQ5a
6eLAwYtGcLc3f5VLAmTSW4lBxIya8YRYPxluC4yrUCWe9MQB1mXBQdX9bAeqhmtd+Wh/HD0dnMfh
XeKWYGzalrfZNr2hTP0Psa0J8EzOAQR4t7dayYZk9oomFQAJz74nP7Q7C+FtcIx/FIo3IPvS7sJP
VPb5D6f5l1CxVjqyOOgDH11ySgdyCs5HmrjKt4b3FSMYo7Cu1i+wszQhfJfDpGLSABUlq8V4k5eF
DdomiYP2B4M8SxGiF5aobWWokDIcpTtzW+0S99n/aDmvNOMUdBKlkxDHFK2UTKwLkEjwc+kGXe7z
MYnQg6AWydfLJ23dg5z1EjxIPM+RxQZI6jqGZpQHK9APSbxNKfxOSiPBg7Axa3Nphpxafx76g5IG
jtQ/XtaFkiE4jVS3/DDge4QGDieqvzHzUGqEZ+Lr8bsnPK+X4CbM3AapdgM9wrB0kad1zHxzWQtq
RwQvUQIHNylanJ7/I+1KluM2luAXIQJrA7hinRnupEjKvCAkysK+7/j6l03b4qg5nnqWLvZBEVOs
7ursQldVZi71u8rYPg2mhpSpKV4x+EaE9SlvGDpMMXxvgOtUFOuS0grdYrx1Nqow5xoMCZGPn9qR
498XfBmi4u+uPt1IXytluTOq1euUiNgUyoyAcmVZyjXjjdNp7RfJzdQ7BUWCQ5gQnzD7tM9W1mNX
1uYpkb+k1q5OfqF76mixPjxaFlIx55BP8fLodsCcs/6KEf7zsUV5IaBYVkeMRT0Wqq+uleUixSBg
b/3CRXrshoBdeBIcMjPn6J89zvWnlKo8Uz7wmD76OM7KYpAq3rbcLJ2TLrtViR3FIg7GqUN47AT/
I46MtKMyyBvvjp/m5w3DRAMkAcFzoxJbfvKqPLbD/44jO+CMG1qjhB1MMXGOOt44lXzvfDs0/g/p
bmrpBPDqdGPsIw3WKpRgDfOq71unMA0iACgrwqFfk7ycGxlWdPvBkD5LamhTE6Anm1yP10048W3U
Kl3Ke5NXd/Kgc+zGh2onB2+sALvfOjPiY+SwmJKxoifHM9PLbA6sKMhSwgQBw6IuRhODGsVMYKKW
Idn8OJGaSXxjxVvraLnEx0b8YG7ovFV3bF67ah9l+6yOfV26UvKKODl8d8+ZEo7/JKX1Ok7w5e3r
qk6cUfpWLxdGdttnstNnBPRTS8f//egAWRV6UOSR706PK0wdQ5ZS+SwRz5qABWA7YRmGmAFo7T6q
XUu5ZL17PsZOppfHGyTggMHWSOmQUnjm6LSty18T8tB4GfzJ1/Bk65QBpcVCmhTAIG5ZnOkFTGb7
2dc8UGb7cWhejWAokXfaLdW4S22UgAraVP39UZCt7XVS6dcNdNaJVTzVfHK8igIqLDNaxY0JLjVq
P7p8EJUpKdooZ5CUJSEeoDBIs7prKT9lleTEcUyUfohI0YUXky2JayAs7C+DdqFs3+vEvtbSP897
SSykOJe2RgW4xwuUl0DyInd+svjnf5+4+nQhR0j0Fg9pBcJdSsB9n4C2pqqDQamvq4qipqCuP5HM
d7STBcRa3NZuC7jAA4qYkMD8SyqWankhQFAXoMK0W1uxOZBHYK82l8WJ5CslsR0k2/5EZb6kawJq
SE1czoMBa+rVAOW9Eee5B+fy3yzn1AwDdZp1AUDmslPqpgPCy2H9xFmzI0/3VAw/ZTvI7gZU3ygV
hAJ4YFSntGrGTxrLnFK5nOrw96JQgIueFdZo1li+cSodKQIp8hXLXiaqh5KKCQExVEVql5iDoLE0
/oJO/ERz6uxFMS/K7fW3PBJfRSB5144JN6Xascv62yK6GawiLAkzVCSIbL3tlAxWNiISZlQPQKLK
i31htet8Lh5o3lK348knpiPQFRvKG2uI04SPz6R6EF8jF3PacNiB/dZ+tF/4Wf5VBmSTYbZAVmQN
bEMidWdqmgMnQK69kVcYVXRKWx5TXZlLMpLczjwKPuY078aEw1UnZZ60FR4W9JDPFeZhuodA8Y4q
K/7L1r3bEU7VBE3wTF3s2lPD/ok/MoE4+EF7A0TonV/Xv4T07+aEM8Ygd24ZBdawjUbP+tJauWdP
j/py/yuB/25GOGNGUtojOKNqb4hybxj8Vr4YSsz8U0nU6bP8w47YAVqAnrZJMuxSo4AHDTQQdn9b
d6ZX5pdbShV/+C14JiRE2k55WSRlYzC2rq4ScGKB+Mp+WQPOEko3NPHL4pw14U62llqNwDxRe8aE
RsoYrDos7S8XFt+d3yoqAkW6TgiAt9DBhVt15HNW+toFK8Sz9pKmzl/FGKpV4PRF8r5pwqXcl1qh
zjEM2vprmjzm1KQn6ZFwD3fq1K9LDwNTIB+qySnvewjE63vep74hCndUYk2FoQAWRbaauTHjENfr
5qz6rlNVZ2BXU8/fDJ/P7xe1egJg9Gyxu65GXLCtclBfd/RfezF63x8BIxq70Aqw0+JQxfez5ZWY
FWcF0R9IrZgAEHVdd2NfY4ug6uvMFqYXqtTRuwuz21lU+9K/5GX/OISL6+cPRsi+9XLFA04tPP7i
suysy8a3rzi/EnRTvd/ZICYWNtk86b02Y/m0Tf4k9emVpbTEt+P5GGBiOVPqjXyGwF3tdVt70anr
s2Fv+/NenN4gaKOYsqwbtqH9vGaZOo0JS7Fm7ai6kXYxgxVt1BIHrY22ROQvlC0BEHIJNHWzxAsS
ulI5ZY/vUil3iqZD4dlc3FWjGg5PY+u7cyJAtPXWRAMMlstuGjYnSXasoviD+TH5CODvRkRQYElZ
KitWUCr/iIvbEmMRW/0tn3yrvMp1yqWTlUZIxP7YMAEXbDDt6oaOXFM+bF504Byd4DrNMAnOxS8a
iHFEMhGG/3Kw3m0KSGHNcqsbLdYRQOtuHkdZ+9p0ecU2fqDO1b9kne/WBMzImtW2q5LXYdrsttzY
RZ/eyV3p592fS1vilS4Nxyr6w2TqVWFgiKcc9iXen5Ytc+d+Jc4H5bs48iW1WQ7GV2zvepg82eei
aitaM3jGHQdUgykRS+LYV5zUqt1pfKFBdr3Uu3nbacaLnNyaee9kpOLUaXz5sdLioFesgCa/q2HO
kA5NdkhyqizO0ePM2RBnunIJbwB1g2DVcyfZy67qrlfTRQO+PVAlXb9xa9cELBNnngkgY1lxqc4V
fDKzl3n29flh/rWHyfdlE2BFn+LaHnlh1Zy/LZsvmU/nMZmMOQFSulmR5nSCAWk3fO5wk5WhKbtj
oKwO4nCnU/KmVNgJmJIqa6PF/JN/VEAfmTVOg3CTLafrb9YhrO2A8I8KCwFPpFJNBtXGmeI8FnLi
8kcNfHkN4V/t++NXjMMSJk8n9e97JoAKQqJstRhLOnj9E5LfcHLGgLdEWhepZxGASZwrU0hE1DQp
zbqBMQtjgEX3FQ1W590hglxkTm6Mydg0CQs4ZC+b6quaX/dE5kYFoSl8mBTlPzA8BM3eRmdJsytt
KDutHh+trarfXDMeM0ev/fXEzIjxNRvr1VG6ezsnkJzIPkwBGBYry1sIIuCtn32dx8iJLa/T90y1
/LV7Pr89lCkBIKDeWydKDFNVgkOk78pN2rESN5a7lFZ43ha5TwJYyOUcWx0+kL3R3aAWVAV5WGSu
FiY7vPX/Qb0O/stH14+DJNKbZCxBoV9B2jse0i/84A67ugBbW4RShnxhexJxh1BnScAKvBApdpXB
var7pM/POimHTZ0lARmMZZIsI8dzZGY+LiyMsl1uZX7HbicbBJer28vuUh0W/W6qPzXJQZYu1V/8
cvmxqCL1CVqBUkMq4KQcFvt014bd1+bCusTsNz5cIBNxPmR4RJy5lcX+cDPXWdYYQI/NQn84G51a
jj1lWcOko4CK2D2RmLgwjFgbM5yEvn4ahgRE2LvzvhBXlyXARsmWLTd4sqh2mtMiO9Xv23mPSo03
JXfLTDyiELFiCRjSp3qeTPyhN4HoU9mOIMJOrm0tJXprTp9pRXnTJ7Z0TewX2bLCSs0GhSBItF/y
CXzbr0FLrAd5gBNGXMcnnToyJgA9psynuOMkTJYe6BrUBe6n5PX8LpEOCdtkoPmllN/GNmNfPfBy
0LDD1IiBZzXFTw6/0jjIjlwS9klKJjXSQJHk5QaehbrZG5PL0vrjvFMnj9GREQHlmyrOOnWAETt7
lKNvQ32bSl6sv5y3Qi6dgO9zUyh2m8JMdsnFB9uw2Wnh5nL5QTpzOXlzHfnE//3oFh7sHkL3NoyN
GrglNKN+BFbIbpuqsdsvdoy3gWIi4IiKPwHhqxXEmGXFZ5gGP6rvlpe0JK5+cg0FjGftpDUpQM/7
S0Na2XU75UULOYVq5FOCHaevyPdFFNtKdLVRipXvGE9vjeckMK7txUn3q8ebZO1vcvd7Kyg2mXTD
pNaNyd1LDnUPPeT4IrGoahCxTWKjyViMaqXwM7Vp951xr0rM6Vqif/8kmh+tnAATmtyk9mzyUS8l
jNev8eaDBgPMZt6KDkaqaZtv+odr8MiYABJwR7cUFcbqBnKwTdBKrdOrYWRETjr6SXSrUP2f1BIK
iJFKnbQZGJ/z+vwhG9zFfFAopygTAlrYG2rhMT7hvFk9jKAXSN1+ejqPSATuiaLKEXRNQH0HL9Tm
KW+CqfwWdftYp4Z+KE8EWDA6U6r1FttTmhdV/Ww0QUnhwsns5CgCBFiYuNgJG2FCka5m/bVOiR5A
4vfFppFCTztl5NOZtrk3q12reed3gjguYr8Iy7e56jjX5WR+meJrveiuwMq3SKoTgaOHuu8oa0Ke
MC+jPfV8Q+r4iqXXFmTQtd7femgnbGCEif487xyx/2IDySapSo6PNkQyJBJUSXENu3dTFvvnzVBe
CShgqeq0MT7Yb4960HzLpXDOQ6inJKvklL8y1HOUl4gKGrWED9AyhjEz7SECcbDY5OWjn5KqedTi
CTAQN5u2QB4GXQ9jdjD7JZTT8dq2ViIAqYtVF/IFW5+rfpoRE2s4+lpQBSDEWkqHdyQMIZqzqOkJ
ArN1ARQsNZvybYVfOoaHeOPNGEhhF1IiXwTEibM1aKmXy5Hvk4rSjv4UVZUzjp/LmsjzCXwQ+0YG
TQI3qMxXr77usgewk56Pber3hfkZZSjVETIgaIuaryb1Lh2oUjkRZh8aREw9zYcKZ7T5PHgaauUo
uXmT7WlXdsgJEernFcEQ/J5XQpLQdOVgpylWLS0eDO1zuhJJCLVq/N+PcuBxM9di5fcbk6eHrdAf
rOSP8x5Qx8bg63pkQjYUENDzli6e03MNOUvaT+7EZUi9CLoJlDDtvxjUTdmyDVVlIneXZYPR1+a5
Do6kCqEbDYPHa+NgSGACY4q8Y1TN6PQJ+mFQ7NhQjAIcdZwWqK/waJ16aV84qWE7MkYMicXk+/0x
j3s3JUS5vtqRkhcY75s7Bw/+bgmGME7FnDEnho5P6lEgdPoj6d2gcBHKS6IXCmdoaVG51Lq72L7K
tU/NxDxSc/x0LL6bEmK9X6R4jDndWy3vF0gg6QRCnMbT998XYh3ioWM2NPj9bZVTZ9u0p6wbnd6A
5p8+hlOrXka5tcusckdsGl+jc5smnIC0g+S4yuMDnDPYs+JNalC7k0I+FvwLAucmF3f9O/pt4TaU
NwuHgjM6WYXuJjP+TzVpUvsk3INVberZyDPJwsqdAdWTheo9OQ217z4IN1+dd5IS1/yVJtsnVtAM
l8a4JzaFOkk8Wo5gqU4XO0r5K038RT1Ar/XAINLORVwMd7miZQNOj3r82Bd0IPxsL6vGXqkU2Mvw
6Nk9LE7uRg9vD8m79vm3fDPFdo10mKzEYrAl5cGaYCJHR39IdQF0GsEjCJyQSP4FAnWh0fezf10m
GZlhYM/mQ//09qy7441ksoe+XY8UyzgfIaY4kq5FXYVWFB6DtWM6XPhnu8j9JEjdwa+Yozq5V5Aj
uudxHmKGP7vYJLqNvjIYHbphP6MPIdpKxzRnf0upV45/eVf55wiYsoAZVTP9zatjJJDVW33lckQv
9OBEscefViSPekZUKO8E4GgK00rsN+BoMG/wxsbFJ56zzmn8pnWlxt1cvpvjjiohks4KiFIk0zxU
MmJHe4gMx35lLsQTdqmbxyC9GNCISN1qVPgIANMvqrUonGcqk2+3/tparweKgpU88ALAmGU+d2sG
G8mei5a2YS05PO/hPJ6NRCQGxOaJIigobFi5GiGPG9NnDPdMkDVuNqegiJ3PQz/Utn8+AWADGzfG
6YkggWNOgbkRjwinO37eUfINZY5QGXf01qKZF8iPLkfAFmTkQ/CfmrlTFUjfOHeM5FE1Igq73uLz
yGq1qUhQOXYZN8mt7m+77T56mEBz1oT9jipB8GD+92zAfFuCI2OxUZbWyvlW+mh2tibzJuPCWtx2
wYWwUNz8RKC/9R8dGdMtzKX0/NYB852jD5OjSM/FRFSKyPUToMMypkoyCqyfGr5Nfx6iYIOePJi3
3ZjMSCmXBLBQdd0YLJ6RxsqhrvB6+pTlHnGBns/YTFEjj6WrJG1cu2gKNHDLJwGGcxt/DDgt4bzL
SRFVfvmfiwkBKxRMsI/LhJio1sVZk86JtsNSXTBpHy+BUkLTSn5ZO6LaTG2bOAzebEozVPzJbvq8
1E66KwK27z+XqsNrb1BEJ+wR4CEW+grGrFyP4eSq3U3655H60qR+X8hAIt0crZ5/K4/rzQbt6/nx
96JClMFZ6xbf/5yOMyo86FpyhboIDdixtQfLvPeL7fLvYCjSVY6xocQpJ0+Nh8uG3cmJZ1GvwmQM
8NN2BBBmpit40sKi2Q+zrwL6TJ/dbG7s8rSNuuipHRJwItFZNNUzHJJQD20jZDNt+Jt7JKBDVlR5
ryswgc7UzyAe9pKgn53Wg04oPrbW+PfuXVVIJNS+awoVL1u8ylEOaFq7z1CbL+TYJfziN+sZhFAF
hGhXfBj3nHuWMfR765iwhwJk/HcfLJkLEvgnVvVktZR6kC3yZydHPXCNywS5ZzmCpavwJS8hdo2A
dLGm1xRWsTbcOQgWuZCmcwcMQVOf4UTwiTU9u16nZeb52GazV0XSXqs49YldOv9RaX6gqMzj2X5r
L4ge+YwVhtaC5DlC7x3XaFgvWuJlgUfXmaDQuMtHh7ewWzQD89egVa9267iL1D9BTZeCGH82nV75
ct47IscUB8g7c9VjmUNFVEGrdtslmL0vU7+nMImH8jmvBJTI42lkE89ZloAv4YQWAE5FZ+7Pu3O6
9/odXsXanomBmtrk/IR94ubXWoH/JK7iWLe6p2N8vQig+gMBWWrTqGAXIEPBK0A2TYhDO+vdeQRb
0fO4PZz3jYp1ES1s0wJFBpZQHi7T9VoyqUAnnBCrfZpSgrKNx4IeLh5ziz3XM63Dbje52Zfqmk8v
qhTWUneVWALspWXWBt68s0Y+J4tOgmZnf1Hu7HC5XnfUMxdpTsgnCsWwc6uCueV1AssZpEHw0Np9
56Kp8W9/g4glQCmLynjkN0n0EoUJnzq4n9z6EhUfF9/jxIQ/9Z0lDpFPrCujhteyWn/Ag9AbUq1/
SH8uroK7v3pJAwrjiZAUy4GTJGelwq8U1l3qyoVsE3cI9X4hjo5b3ZqMcQeX1tB60dHL+KTjGYHf
kwXGo9BnC8f+n++Rt2/rM3gl1gWZVjNz4Hx4Y2a72XrJ5E9GfZMnsh+VbiUFOeYbYqqvnFpOAUU6
NC5JBu8eUdvcmecw7oieaOqECxAiLe1URfxTf4BC3aTHzlKkjll/Pw9U1K6JZUGQW+DdhxdrulfO
L5D7mu1A0MvL/chLXaULtO+aO+AznLBL5FPiePm6ZVKx8i88+6HZy1fLxeDkGLUNVSfxNUru5/Ra
WooOLVymyKI6lTxnSV9yvqoqujHHp167TChir395Q3u3IQREui3aFPO2L9xm/DyXof5tOIC4/YDh
HY9+tDsdgO/2hPiIFb2u2QR7neZHVhhR1RqeqH88VT9+X5xFasZRnRnn76iSymljl2sUM7zLa/fD
QiXXp9Pdd1s8WI7yKH1YmlXNYAv6KOzAU444/FtggecdKoG+xNKJo0i5kTGMiGLpyhLDh/HNRvVe
UQZ4mnrkz5xHsjrykmvFvsXz86w9nj89PJbO7Q23f/T7ldXmksp5mCIzci0rcWYQ1s2vMq58A+91
FTn9TG0QP2BHBiN7KfSCGxwC/irIixnMwVjDGykD9Th8Os99jwYh/6zlrlYlHtmJ/tpKz6O9+Olr
EhEIRO2R8KGKYbGi10q+R2NYJq8zVQQiMIcJeKBkA6sMHmRpvku0XSL54L85HwbUERUgYCrtpq04
R1Y5taVjyZGrFBhMnIzWqZvUqzWKaIfYGXHWqAeVqKzynZH0e3m4kfDKjTbkqKcyTWLtxJGjaIgg
ChbBzhZdzdIulm91Krsktl+cOMKoh61mCkz0/ddYv1eopaJcECBgSSYlsnlfbhwvmG3z1NRyapKp
iv/KByBQFciVW7Zt66LKiVL15QRJFdyig6t2jvo93fGh0Q1MgweuLPV/1FFPQsGRSeF0TgZ4Xhuu
v955cft201l7eT8H1ZfNp1kQTldxjswJxzQzWs1abL6O11xlFLPVTu+Nl0MoeRR9+MmQODIlnFgt
tUH/KSEk9Gl0VeV7mhAPsKe/aI4sCAdW6pIGWQIsTEGj4sEXzCy+cdU8aW4dSHuqrHISHt6tiY9I
5qK38sawdCBACjd78Yox2ECNUGzxPpWoO/wkNhxZE+7wLbc2fNXwM/vKxVaUXXylBYnLyWdQOiqu
Y7cMotLRqLYwYtfEZ6Uh06Q84n3ObQIpR7/4pIPGMfFKF5Nicw8GzO7QkJVoyqhwuvNoTC15hbNx
Xdwao+Gbskks6EkAOVpP/iccXbmJkbaDOsOvZjhUzcGur2tqFIzygv8JRyYY6J0sxodKFnwhDctN
Tb3HUQYErFCk3IoH3iCudX1oyHcMvNrnr8DTaffRMgn4IEeFbq68+bTz5O/8/RxCQi5ELt4InOh2
LOoIawJIgNhrVCGHydss8nueCeWQH9M//5UJUYhEWhMAAxXKplw4YFSXvNqx7BrfDCMnQ3vF7FB5
1+kHufe1FB+VbGPuNJ1TftkKXp2l1wStUrznYdV9iOzhCdD2nphPbCB34cwVJj4qSXK6pRvvgOxA
wrpdWi7OcbPnj0v6bfO93MsgoOsv+dPB/6HZRFxmIklhIyWVijdcFJ4fps4rbrULCQJb+JzafO7t
fy49gy5DlWVNwZidquBT9OcDFxtdscpZx9yYt211Vbbv9MHRotWf9DXoJIrT5QOGCPa4+0cHPGHx
tmIQhLkqXotT0Fbq31ZGDfR/PIKCFQEMxzZtJ3uDFXz5yi/5l794dLNnvfWSaz1Qd9TjAT9jP4WM
YFCARjQpVNnaD8zVrMgxs9jrtSHIzDQoFubZseJKBUVH++F2E0wKUKlNQ1moRstcGXxZ1qfB8C31
tZkaAvQpMwJgbmVUKebGzUB8WU3+HFvdT+r7rKD6VT4g85s/mgnZEtsAj4sAm5Y5RiPTR+aa0k2m
hCbFW3l6i95/X4BJI1M3eZkn5qYj2lbH3pkGFyyjap65wxp2HdUC/BEpBYcEpNQliIWh+sPcNwbs
BtprAObL/jMXy6Mrw8TyiZV7mdUg3EYTrrv2X4vyW59RfTinT+6P9RNr9Wun5pFqYn/qxGUhp8FZ
LpibBbZvFt7wffa4fsmgOQQY86P68WS9mxUAA0SzVmc2WEUdbKPDvgDpI/PiPRfY7PAxQdWjKS8F
5ChUMAdnGZZxlj8p4Bodn62YaLD/+NL+c2CIRXxVHxpjsbGS5XdI5HV7CHjiUdp22/mC15dUD5SI
PrGMVHgIaKH00BPOJPjVeZyPFkVwaMhJ/uDwseoujD1KY4laSAE3pqLuhzWBQV0+zJsjq88Kya9D
OSVARjQqhdWmiI2RV8A18BNBHS+AAGC6H3xOAFF+pZIDyi0BRTTJSgbGjxlTA3t4Ugy8aVAjz5Rb
AnDEnVkOzEB8KDf6AQSMFwW+HdB0yflaOuRZeeVQ7dWnUf7HKRM/zGKmxP3Uwa1aH4Kxvh5UJRzs
66QJiDj8kN68xT7ap5jKbNMW2U2LLVpMQ8eWtb4F+aMsiB+51BcGuv11t1DocXIlFZmpqqprTBPp
3QzQ+swtw7VcLa2rQ2cpjx/PO3TyVjmywP+Co3ymKetVWqOeuVP+2Bg3mn3Rg9QtmXwTlOMZ8WV5
MviOjPF/PzKGlthMngy406hetSDlxgJqz+cdOp07HRkRDm4mr5sRyzDSeflfksZcGbzzsydkoOgy
pt4ETt+TRwaFUzyyOq3zAgaT/frdwIR/AjHjNoUAERe3+8+0nDwAj6wJB5hN7bTIGzZMV++2dN9L
HrF+VMwJp9fcyknWJ7gzBNad7HO+6hS0nBgj0Fxs2UPkQsPnvE0iLsTCiBqbSi7xFZRncJpfx7NT
Ng+/YsLUbV2xFU0WB5qicUJXe93gJLHvW6vsy/kzKAV25418+PB625t3I8LHCEM3EzPaChdjuTo6
Piib1xx0PqrsaObsTbmnoPnovMnTS/duUkgvlM6w0HQBvwbrLm1eIjvQJEqAjXJLyCnGGrKnwwq3
JEhQToNvWX9Oyp2m7ybrua73Q/Hfq1fCQgqohFfkQrMLeBU/jRBB7cPSLb4qIcqmbnlD3R0K5Z8A
S3KaswYiFcDAgNdpC0++4/zcONCBETs9eMf3A74tOXvwHnRT4fkdPH3e3ndQwKuOlUtmarDeq3dy
lDpT8u28gdP5mvJuQQAorYgydLi/+cefPBI8WTqmD7okNDR3TuaD17Uw3PNGqbgUYCqVWnTcNdjB
drpkyQU6V+P59byJk3f+kVsCUEnpLGNEpwZqqPLgFa1VuX0xVq9asjUXA2PEPp1eRlW2NVlhBpqs
hKBcjSUxe4YvyQY0PjcKXmLnxySIPrWaWz0l9/wFiWzoOpluHNkUQnMbR2NqJtjsfQzMIN2Q0YoJ
KOasO9ot1c58+io7MifEot7b4CxeYW52Fc3l7dPWfnCgJP/2sXJHnbyTB+/InBCY5bQVkRzBnMoa
p9R7v47uZWgFrsyvpv0EZWpqlPBkWB5ZFMJSS2atjSxYTIbZkYrWWdfnork/H5inU5AjK0Jkqnli
6Cq3UlwunuQou2Vnu8uBt+s0ob2nXhkJp0T6sabQhnrjTxy8dh3Nd31mOQslr3faqR/HTRGn/TBL
VVpLjONmvXCU5DreWunoGGFp7iEY7dVEaec8LiofJv4Me4zQQ4uUvou8vM9vzKYMiI36MKTw0z2j
iBN+SLubobHhU57naFtQg9wu/zCq8rKu1oOWfraX8X7NZ6jGFJF/3vbJTTtaTuFSbYalMgYTpks7
/rTqS+ylaeXXa/T19+wIqIWHqsWsVtiJoF3V6WDD11O3AjHeeTMfq4rCUnJ/j3L7LS5abbE44PsT
hvsqj2sg2yEohgOq0EwtnYBSpaVVChTgkMvBBjIqKfdzhUqsOPZ8eLc52h8Bm7JknTNJ4eE+mQ5E
MXcQImZQ8dWbq5o0dhp4j6wJuJTPSWtPDFf04E0o9fVOfLB93ZGDypeQc5zfK8o1AZ7K0bSLUcb6
zcbn2fA2Vjmmkbnm+AedO1KeiWN83TRtw1JgHXvD4R2usW81DggLS7BPr7sk3H4v21HeAvUoECvA
hN5X8A70cU9KwNxtF32rQxNFJTUAZVhLPj4Q6/m2BEcWVQl81+jjQH6sXi7Kw1S6+aa5EaofzeP5
nSMi/w2jjyzNw9p3qo0w2TowJKajYxfZvjd+7dnhn4RRecuEjswsWVeoGofFsQ9SqCsOCVWKJcBd
HOKTesWyI3SZujP0K8y6PbBIuTu/VtSF9daneeTFmMnzappYLENxlmDzEnd7XhwGxh539mSvC7f/
3BT5MwaKJQCtL03D0Pm6VX9O6eCPU5DF5GQdvxnOIJM4yZe2fVQZM/zKQMYYMshGc4mdJNv1HifT
sckpNyrqBLywm2meMFWAr7Ekcxq1dOXis7JqxA1CWBELANLaVLaRY/G03F0SxUvWgwFGUCIoTlp5
T80MAWjtYqpVfM7yDHfyeBHATrF4kxvdbBhjLr0kd/JnKs+ljAoLmM9aY0K8BXej8dnov1tFsFIT
Jh+7jnnsvTsmvqFkGwjAtwYlQ52h9Mpfk1u3dJvSWb4WF/JnHZLinHFSphrLSMPio8cwDVlcwfBo
QFO8xMjEiuHOh8TLvk4YrhrcrnWWqyI0iTIEsahiy6lRDflidljUMr6zhz9z7VI3K+f3wkVkwFfz
eDWTkhdifZ7JV+jn5r200qPlcNKJ4oUem6D8EhK23Oz1xuq5yf4yswMlujXIWZeTEHIULPxvOIZG
a7NtjZ8CQ0O2BoC/WS66nbb4+eXocVrNgaqOns4DjkwKSVuqtbVuJHBLDas97yrBsF9ghrzLQyIH
qqlvdSZkb+1i1UUNIU1XDleXM9SAGjmBtpD6ar212FZX7Dc/+sTu1KpZUDOf4eBc+mgc5LkOf3ge
CzdWkXk0B3lHJXKkmwKwKDWq6Db/XocAarU3g22n3qrf9BvMhsweL7XQLX2nE/33jRQ7VlFO12cl
4V+b6EarvPaxQPVvb91ofnaYqEjlcPzhrjsyJoCLMrN00jm4qNZ1F71aUuoY600nfZOQutrUcT+Z
lRxZU38+FpLUbHYkcUhpXxVMOda783BCHG2TH8ujY6cyI54XFd4scuZnZX4oMQVQ9DkVivzvPLNq
IkO4NdQ9CGSxRXMXsMMY2qaj77VwTJ1xHz3TTT+EXyJNOJQMZDNXsG5p8b3Qd+gBdxJG1I54KJ/z
SVg7sJGZfTFh7fptr9f3ZX+pp6/WhsjQb7rkcZj983tFxILIFQ4Fm23MCx55fbA2L3b0/fzvU2vG
//0oFjZWbLLK7+ttaD2bHZQh9+P19bwRygkBdKXsHyOqNDuJht5ySrqV/8K5bRGAtsRgRg8ibdz+
XTDln4z2ImkDmnnmdESjBsoUzbItsSu7yLcql2ukoOhJhAwNUvldGuqOGdZoRfnvao9vudS7NWHZ
lKaSjcUq4NSBQSLdAd2eXxruHPT7KUwxKhlTComno+HdoriM/SzhgwvJ78ZeqvFx1m/68elXYuHd
hJD5lgqIyMe5RBJa387arfSfRyeERRPuIvAux5hVxO935iOrLjcLqrqhUV2XNvFhd/Jzm9fD/4oF
sda/2VZkdCoMyfZ1tTwxqQokXXG6CD3R9Zfzi/Yvacu7MeECWjTVknULxhbF2QJOpAP23Mt0zxXt
8eVAgM7p0/RuTbiAqqS2CnCqAbjbwekmFzM7jr48b5S47mlceLcjgqk5DgVIexDgY7oza+mx3f7z
QNXP4SAO8kM1sCoXEyas6qkFmTXbLc3iTCNaacbrGiXe39woAU/lxa7WaMDSteuOhXwQQHIxRJpe
YqcC8Dv811lSwT0BIvo87lF6BUQM9o2m3azNp0knbjwCE8RhfqbjQ0DXsIJlumP1FRoz7erx/KpR
JgRMkDqtqLYJJhQ9cmYWZG3ud9X9eSNUsAnAUEtbZQ4tjKzqoZ4eOoNYJ+qMik3WUl4URsvr091f
ZJTIuyEQEEpvXAc9Qfr7Lzn3j7Mjdldb/WSlWw13NEd2Vx9qeoGJAqrp8EFz3kM4Zy5FfkAaFYDB
2GZo2M0IN3NwrZDzEkSf8tlVP5X7DqRU8wWLnfj5/L6R6yqgRLNa6RC1uJRAEx6A5BMfvvL+n0cm
m/icJ6JEHN+fF6npe947IddPnfkpbb3z3lC/L+DDaKvz1nb4fVtTd/awBlv7a20L7zeTOK9vJ9Gs
9hFCo+0gusWHC9Tb7d64Kq6b++xAlUEoj4ScYZDbuuhGeKR2wVZcqQ3xtUL9vgAOK2iUypQ/NlvL
y2CMYDaiAuxk+e1ovQRkGCtLUxhPSdY8NCTdUdiNNEtOrbpt5NvbVSm5JqNIc4g7VhzP12a5BgMw
jKKPewexyl0xbBfy+HlTKyJRoSwJuQP6+f5H2nUsR44r2y9iBEmABLmlKSeVbLfabBht6b3n178D
9Z0RBXEK8zSLmU1H6FSC6YDMPBlEM4/mka64anWTsPowLP5oSreKcvN/m4X/7ZNEIu80nJCF82Db
ebziEaMzFvRuvGdL85u99v9e9vY6+IltiWmTWKPOj7BbbvrKcErpw5skMBlcN1e3I4brUaJxS6ro
Q0tv8uQ6lK2ekrk3kcWbLRRcVwZ8anZdXes+39K03KRHTNV5wYO0S3Dbmpil6thYYWm2YK0WyH+1
hNdhk+OgO8QjV9HOuu4rzF5GB+MXFrx70sWQMkzBgkPdaqqF35pK25/BlGgY0rIvjwFvNe9FLMGE
4yhBJsSdUAv+mhxZF7hJrlqvvub9sOWVrH9j26T+gsPgz2u9mCyqNGBPQPsy/dxYjqlGTv4jGySe
b1v7XlAEw7XTvCmClt/G4h5sjI9FkzqLLNffrk/pLyhCTG+rZWpAmoS0ZbwqMJ41HcbCNc5Rxsu+
D6EL/h9ZpnT5a+kix/BUN2HNTAhG990xZXz6AQRAszd+mL4lvn3UZIDbjulFRsGOE+SXmLLG9+JM
+dzGLE/bcwpl1ZF34so+mxDiNbWvra6AdPOku2nx0M43xlw6l/OIf3AbLyIJmb+FtS1gWYFIi+3w
1sTAqw7tj8nl03yjU36/DCeTSXAbRlCD9YKrYjAfG+zfhTvU3MsQUokEN6FPpjEVHGM88XUGfOCz
3eVwhJyZVtasJFV7wWOgHaVs5w5ooFoPv+snXr60byYMwzzxrSPhTtZIJJNPbEHAwMOi9wG+2Gg4
1jMXSrDrdykWenEiZpmnl3wxsf9gaWa0Pk5AC82d3d4V+t7+r3b8LPEqPI4jXglyHWcYXff++ITF
On7u1ti9ClvmPe6yjyaTSbgJLPCzszYALzFiZy53NYmdOP8s0UOJc3++BK2kylKjwsQ714zC/m7b
aKhkw13dd0ez+ZgZgbsMszt3qB+NmtMmyQfDCg7MKr7ESugXoz06ViixPqnqCC7FsmnZaPxdLh49
CxUd7jBDxZlOfIF49lEWE2TnLPgWVDMD0g7QnaZy9ISBgeYc67EnOWeJUxbbFHI9zbPZgFD03Pt8
JK07dKceJOz/ajyCB8t/zhB0sV3BNs1Wq7j1deaB16iSneJmySE/8sUl0u3zkgj33Ou90iE2L0WS
6Aiqc/V8UQ79wWGFp+L1DtfzctcfDNl5Sj6a2LigR2NqEp7ZhQN60fqnpYidKpfNBHMnfOEYxfHF
AS1NTcpVI10O6KnWjRm0jlV1pzdX9iSxRIkh6lyBVoeoZ8agJ/wtTbMDrygwLfkwglWvth8ua6IM
R3ArU5eqtNOBU2loz4lrZ8BsfNe7miYjDZdFHXFmsQmbejF66EV2NHa2imKw4o+9o534Is6idqyH
4Ntl4Xgce/PBiKYTMMmYpiFOpgdVnZmWhkEdvcGUohLi9a7BihZ0U7cOqzMHrf6FJnsG5enAG1Cq
GdRUVUsD7OsvpxZh9KfCmLaxq7LPdvtbL25pfbZMyQPotms0DB00OSoxNPF5Mh/nwO6Z+Se1i7Hk
FqQ1j5Or7DHmf5RNPW3amGExHf+hVUYV5Ur03FKH4Fn7SXpfFPsqlDzsySAE31ubdhYvDSAW83sc
HsPxkTIJxPaZmbpmapahaZZYALZLQ01bBRg5qP+xcYscUDzvf8w7TvxVnQ3ZRX1b7VeAQv7d28sQ
axoAux2feTYOpdtdUY/sbXym/rssT9jGs3TGmAnuJKjga/2z+5Qxo9fhC2f03D1HTBhaju1ieI7N
d/PB/nnZyrbbETCNqaEehFKMuOuNVMScg8Xgwzt8J0WyM4KrZT/4JsCiQaL0/LjemNcLmPh2FA+5
PvUtwIz2aPVH3ZAMqW/q4OrvC8eXdtgYZU+wqSD/udR+BBqwKZVQ9W1iYIjFgksyMMgqmFKHMdkx
UChUojqno99oJxTRL3+UrWMiKiE2JlaZDg/xWgtCkqM7S4txv6QPHRh9yNPlv7/5HL4CEKf5Blrm
FH3sDF181TXae/AejtcNf4H34Q1FhXRx4ablrhGFLwM279mudCBW1Lcah6+8inbhvpr96IH3kspW
GG59pTWeEIIVlllzyI9wGh9ryze1J1NGLC+DEKJvhhepcYwT5pL4WsFirfyX2kpmODatcy2G4H/q
BcxYzOSagBVR2GZ0m1Q+veVjAdmeKPvLarGVTqzBBM229Vph8wiwNMRyY+sQl9eEWuht9y7jyA5O
iBSqaS5J3gMn1O7j4lQmX7Xp8N8ghGv/tBhBH7SAIEPhWvlj2hc+fdcL6PrAeM65yvPsrKhJgVX1
rn6PYfbrbFe65CaMMagfHRrU7iVuQXZuglswwXI3tSXgeu2kVOh2uRll/FuXVYCI74N6XmaJqkKn
m+YzGX/3GphjB69Lvr/j81g6IhxcHGXiA3g3UHz+ZOLNQTGanvyYBU42SNRs2+dYBhy1DRxNTPnJ
OFhKwrkGzPOEJs30ZD/ot7x/kY9bvauKSlZogsfJsmIoFzTcgdVDxX4ETrc7OHiMNE4qCD1kLdGb
H8qydVu3UOShYojARno1ZD04IsLiKjIOw5g45bCPkCZf/lJbCTGxdQYYHKMl8hQrrUWCkOMME/oh
rSeluY/aq6HBLNR4vAy17exWWII5dRGCbcFJKKLracefBqtP1uMf0oH3PBSsxRJMKZ7K4g/Fhqne
s/6q137R6emyOJKTExvKJ1NXSEAgTdLWjtrustBwsFU9n3ZVLAsTXLfEvGoljnhXAg3+ZIegT0I8
V131md0l3S97/siieLJK87ZdvXwnsXO8amfFHBWg9adpx4dcAy/cl9czNnHJnwO3ciFD022LgXpA
Z+I1KSlnMytmxFcrDRwTu5CMX5e/05ZXNTSTYiJHw6VCvBq1CbPqcQ4NkA78SlqvsT+Z4TsCq6ET
8FohN2WW2PJQpp0y6AvoR0yo2xJhzcN9rU6PLJBZ66YsKyDBB2HbOjamjo3h1qHTG649fjUX2WDf
5gfhM9zM0lRqMCG0MqO1orYtDDeLHtjwdXpPb5VBVUQFRjQbV/zXQTWpgqpSF8hQ9JGn58RtZT2X
mxKsEIRTmssGdAGcDSafsG54cRTNkHjNLe9sGCqziGkQysQ7QkhmiilBtDzmSu9hKHtUTSfT94Fs
/8qWj1nj8N+xSkBiWtR5rwHHUkHFrymzkzfMtRK8Lttq45aLTME2BbN1VTNwOwFxoPBxumxs2nAJ
qEvjZKyOg9V1xkkpWjweo1Y/X/VWp8le7jaV2jYo3kg0QhCFXguJtrRmxIIeTHUuxyXw8uagx7t3
+IAXCLEnfyzCEsROjLo9e5yI35kfmkziA7aUzgTPv2HrSJrNN08XSWLWBuba3a47LfU+VyUibD4d
mJRgQM7GjlAmZjt1gEboJkoNd7mNiNv//tNahSnY+sj3FspTkM1bpElNvF9BI/A/QRkiWhEQD0D7
+lPwFfvIkPEQtHTd9h5eij10Cf2Ula+3VGGNKFiuOlrNWAxAxP0+xOxeY3iG/fv/rwtrDOFa1yYK
I33BbZeeLPaU1DstfroMsX1yhkr5KnIQYYhZVd+hAy5uYsNlOiq71j3vyOZDiMrkoBP3z+eSpTxb
vsJcYQrZ1ZKWKth1EvjV5rNqu3FIHEsD5XN2z1rpUvLND7UCE2y2apSqYD0XMHLQe1K7ZIcuCpAg
Tw8m28dHjH/9m52nElgx5wqSFBsBRsCG2gdS+7n225TdkDbt+EUyMdXKIxqrKsUxZthA2jQPGFN+
l3IQpAqWifuESB9djEVTtgaEoHs+IBSfFN/wawx884LPmDv3l/E2BWII5Ty5wnszP9NVDJlIOuXG
gvxnMMBOpH6w8ndcW80VgPkaIK6JamKtBeQJajAouLjSOEMpAZFJIWQlVB07W8V6RDfC1BFa6feW
LonpMgTBfuLGnJqmgxhFcJ7Le132nCT7+4LJhINiqbUCCRK1c+2aOYqsiMMPWrwlrD6EGOWMoe1p
OgDBKPTYRa3Y0WaQ4bZG4PUtkzz1bpriy1d/szABNShrqqDFJToS6/LjMH1VZVMfb+mh0UhnMmZr
FJZCqZiO6FRZAqPH5eCq+cwwtAuOZpCskq/UGXf/jmZ1O8xaGmooJkI5DOa1NluGgpWlaLaEdYZ4
kVs+WXyQZvD5fjMYUBu4sqm3zfsWqgHUoiZTUfQQNMMgKSkIG5AAYYiWurwIgV2m93yBoOIpHy67
g39Ag2yqSSk+oOAPssIqp1xfKPKI1ie7ft9dkbPp8ElkOWvtlpbY9AVMOM1pLpq6CwFWN+Z5aTt0
jIWfKsOW2K4MRvQOfbPkKG3j7LBSeVRzBxOYbkdk84+bMCYBtw9yVUR24eiGbumVMbaoO9W2Fy54
cbSwJ+by95FhCCdWMKPWQgupqq2h2Sh6CMruSGSd2Fuewl4JIpzXYs5mpSwQpKqnsXowQcpgOCNV
2C/VZnHulMkwVpLi3pb/W2MK/nWZ/jq8Do+BY6I6oXQ3iezsBENKbIZVXARnp4Fht3J502C5t37G
WMGOjrruebO84sl6KjZRGaGqhewc104BlelqFbW1Da2IAjysqlHgTPgBVO0kWr55gi9AYnWtp8qM
dh4AxVgAlyWPkS0Jstu+YYUgZPxtGLdmaXO9sP9HRjM45EzuJx/TXNKDk8kjZPtVEsQKGYFmNDMo
l1RnyPzLxiRDIK+duQmC4nFMcWKLfeobV6ue/tvf5/ir3IqqbTwEPSSw8zkCWVqiYG4iCUpZA7tM
Dq6CKxy1NMxp7iDHQK5j7UmNJXVV2d8XnI45gb9SH7kKp6G6w3hnvlNkCyg3fQ7auy2VWNh1JL6Z
tFY/sgQUT25KB6z+0PC+9A197NelKRFmM4TbKyRRmjBlwZIAqY+PyYc/dy/bTZVdfORJtvymvOkB
VoCCO42aWVXjDGow5leDcspb9MtoElXets0ViOA/gwS9CmUIkOganF48F8LCUBctfxNyk2ov82qy
zyV4taAdcdksAVcjTy2LyYnZVdOiQWE8XLYhCZBYq85RREp7wm1Ix9LM0PKyYXEa/Thqjcy9Sb6T
+KAR9ikKEAWgis/TD04BE/qEOeYHEIn1buV0WLtqeyh9XBZw07hePpwtuLl0tAKraaGOcZx6ZmV7
SSKpD8gQBDdnDaSqxpQrfJofpzY8qsPusgybmfjKpmz+E1YeaEwCOrQBIEDuyXuSl0N1hd63HSjm
Z9c+5x/qXbgzfkpQ+dGIN5o1quD3aIXynsF9hnJYdhw0dSvfQA/Dv+q8lqEJfmOJJjMsOVqZg4OF
+jE4+03zyL5ymrnxIOWA3dB8tKFhjxr4y00VjDKvz9So9bilCqVYcgku5Nbp8JYfzI0zBxL9kAEJ
Hy/B5SObarxNJrnuY8I4tNGlW32IpTcZ/ouF7/VKIuF7GUjrgjoFkHZrgXdruQqKXXZVHnVvPtAH
+1jJ+vk2LPoVoPDJMma2xVwAUF3OveE1iuHEVEa/LTs+wb1remQbXYwH6iDOj2Xr0NzC4+GPUka3
uWHGr4QRPHySz/qEuIl7IJaEdl3u5IpEEbZC4ysIwavTpA+GFu2RMKj0m7FrsQ0u+o0dbc9zcJm7
yOZbLn4f3JuEeaQ5ybMq6IC33MLfXjcfCrQFUQ+1Zh611APx5XfOrTozhKSE6BqGZwgThIyUWC0S
gu/1hyyS89qBznmve81HWZl+Wz68Elgaf13TBSi0uRRd1nMTVpmvf4vVztcDSfzYVr+/MUQ+h6EL
i7aLgIFUc1eVXyJ1OAXLnS6jgN/KMHBuL0BC9p8PcTykIYFyRE781F3nfujjIQJ839hZIs8wttX9
BU6IixOxWIE6FAWh3eBUVfqeyu8reQT/GtNqavDZ4PY6v6se7cXVE8krmEwGwbPObWiA/U9H8hJS
h2CDUizrnv8Hk305JsGn6mAuboMYUlgf+brsAtV4EwvKpudtm3LrkUkkeFQzbuYwsvihYf4oaTPH
TrzLUV2GILhTs806YndAiNr7OSycgH69DPA8oPEmDOmok6HhFUV5sRaX5SrTuqqj7tkAB0GwTw/l
iX3ne+GNveYH3/s7+bnxX/0W00Kiykvn8Dqvg3mMmV97wSYAt7ZgPmpYnYso/dkP1X5WlgfF0H2J
kJuxlhqGSdC6Y6Oj+DWgkbZjFkwVqNsw07xge3rkBT+RsDgUU2LBjWymatMLGWgv1yyVUTQlvYZL
FS3NZw3P+2jEcgq1caJxcZMpd7ROcn/b1A8LlWCsCbO0N1xGmpp1eFyGTfVRmkcuxRCEp2ZGKCti
bX6xFY6g6dUS61FRAacd9ac0Xdywf0jnxscWzK+ajORjM1CswISvtQRNYvY5wOb6R6pFjobxAxnH
pQxDyB+UHM0cVsoPbiqcOHRAtuBgMvey3slAhIjXD0MVBwlArDJ1cuTFsSp13Ns+z0bHOjPQImIT
Qdk4M+Gcl/y07nX02rX70sXc9G/sEXpeUSMrnW5nDCs8rpKr2w0iUYBhdw0n92cqKvEUt5jxbMjz
k2h/+QQ3pcP7MTRcY/BOz/++QuubLquKGdeJadfoDsNGHObH1yOyMN0rH9/FmGlqVGNM4+H0zdBB
WNdRONmoeJvqSav9rH0wZORW/KuL3m8NIcRyhod+YuVoGuJVE3KV7vNrE2vHaln+yv/OJRxBMQg1
9UGJgYMFDDvNizlZ9g/TSe/QjeC9h+Dl1cEJahGypGsJxcGR29GPD5zbKuWlbVw/i71sLnbL7a2P
kBveSiusxiS9Bht2+QN8VWI9biuJi1umq5k2ZoRsSkHmLyCYixItrEbJbkIhK+9UtyS/QlvGZCpD
EdzqRIkV9wMK6F1wMowTDS2nU2UNWJu56loWwZ/qVdLTOQaKeo9ZIYI93eW5+hSXjr3vb+NbmYfY
/DioHmAsxIYhiV0BYd/YwRCgtDqRXyb5kcpazTcPbfX3Bfup7S7H8jYUn3tSqZ6dRp1TNGq6a7RE
RvEsgxJMKB6iiBINosyGOuyzUmtuQ2Y8LuaY7i47OhmSYD51i3E1mwCJsGD4FttD9msmyV3ah++o
jGCh6Mvn4b9kZTtMT8YlwlYR1zKM3UjtkwI2j8vCbGmArjIVo4NIuVQxp9TsvLSqCAoX2KEbYwkL
myQIWxkWisDoCiFoVn3T8o2LeUzNCJXnpdecEB2FWvWj6j2myvoEtr7LCkh8cZ2m2SisDE1+Wmk9
tMvsDfr0kQWqf/nEZDDCdTIIO7TlWryXMPqUFn7PEMITyQPD5pkhjOo6mJDQPi64gUXNE2zzhIqx
RfEahoU1AzN/lxH70WLJ0TvkWWGJ6RUzZ9KokCfVI8VplSxxerp4S/keu9FXQEKKpQRhPZEAQHr5
c2k+RflvlsjSOH4wYiBdYYidVHaXKIYR4eASXbsBJQ/xzIneDkU6O2ZAKyfpbYk68ON5i2hohqXb
qqqL0WeMMAceV3h8N3UV0waKi/U1+7aljmUsD1FeYDFbLyk5bwuJ2xEa8TC6YXMNXbkFM0QQjGIc
ZK7NP8wiPed6fFVn6S42lMJZDP0dDk9nNtYPYgGhhXvSazy6WHk22nhATtrRCfOT2tS7WroMZVMq
y1QtHc4I7aDim1rBVHsa8KZW1tg9NXwpq3MdnHPjLAt6mwa8AhIMmGp5H+klgOz4uhp2tnKtSqta
/G+80YoVhhD4aKD3IZ7A8Rig7DjvOTI6L1R2g6+hf1BW09pSQZToLd7eDJIpkWMq4/lPZwRo/Szv
Ziy/bFU85KaJxxrqYL+Ma0ijxpZ/WiMKPgM+a9SyFoix/oEFpTOkrWMk+0a6g3ATyMTLA29HR5uF
ENWXrGqzqYmfeXAqth+Cwa0mt3nHYJeJnndNRfMLKrliQ1YY4gxJpkCe6qkJSn9C+3ss6+bZluUF
RNCJouq0MV5CkIqEkzOGv+gyOW19SovDZYe+EdJtA/cvHf1lDGsvBUNaKAmMsoott+tPSnOtyCYd
ttqAXwEIBtRglsJmUQIAEG9qg6M4sR9485fOz27SL6j5OKksE9q6XL7CFA5PD6yxmToI9T+yT68+
Y8ziyIkHMh89Cr0ka9m6O78CFDRv6rqmtTjgXwPmNYKj13uc4KySXS6kRyrklOVCseiacPGi6lDG
0cOgYVlpFjh1Pty0LLhrR/VDZY5OrOA6jSeqvP8cTfm9Ej/+N+URYstIWBFkA37IYn0bsEqJvGMU
49W5citZBS+mpmRU7MhysQjIacvfS/VYqpoLGvTLgkg/oBC1GKitmpFCS59Xvlz3+3SPFYM7+6Qf
ZPPOG6HrlUyCOyzjsSkUG4dmGhVGWK5jepfS2NEHl3WSl3mpWGIWNbadbfbAyjABr123++4AgpEO
gaXZD1K93IiVtoH5D/hGhH9dHAEjWpAapW0y9HCCtuLIboM9OXDqs0B3W2/0+ELKlklsTwYq2Ppc
tV2XoizlpuUNSBHytHSW+P+fYb8STDDvObX1IU8gWNb6ynCTFIepjJyq+yLRQpksgmHnlGVMQXxD
pXDK/qYm6omj3NgfF9dw28j5F9xn/OcL+ccr8fjPWlmZvehNnKENGAQg02c+k4rpPTDoa8/U+WDK
BsFEJflq2z5spSuCZadzEWF/NDCLz+jkGX3FYVfDof3S/qC38NKnbK9LOC22o8IKUrBxLJufhzoH
JL2ns8MLv8YNObefMcrjJz4bHVmqJfucgqXnqL8mcQNA8PK1CD72XfqOoa5Xn04wcHu0JzLUFnOV
5lCRo57tlHh/WSs3M4SXYxM7LpUwwegEGHfcwvqo5DeLrA9X9veFBCEncdrnBf7+bN9U5KvF7i//
fslXEHlvu0Ezc1w08fuz0okmsHS2u7qU3LK2NlytP4Q47Y8SaJGZBT7Ecmvclt9QUHHzfak44XV6
PfiBozvRvfJBRu8shRU8RsX+crk88TB93OjqJ76CCjyhX6zIKWZsFer2xVlWCZMdquAyKjvMy2CC
pwq7a1u/rRSf9cfL301mr4bgIkDEXWgdan6ujnHPZz7z7Ptyo913Pl9hl5xlnTubgXml6IJ/qEt1
iNMAeLFZuTr2IqGcPY3zPiIfVEvWRi/TesE30BzrVQtI51rZbxLfK7UrOT2euF9w6obgGSpc89Ft
zmPWsUPxCCvmnd7DJMxBtglFogriK0qq1kkIcl+Gou/NkN6m4yc9+28mLL48j0bXaXOIw1LYraE7
Qfl1kmaAPE+4cF7iwD9WVhkh4wEJW3bpia+o07+ot9ZjeSzRuGX6ks8jOzUhpQiXmEU6Fym6pnsN
S0M6DQ3UTupirMcLsSPA/K7c6Q8SVO5LLwkpuIspyOPcGvCtjNsJuy5rDCsWV8ae+JEvS3Nl5ivO
3CVNrg8goEBW8b+NC9g0+AkcuJw2JnPz75dF27Ynits4ruV4SxHUve0zfYh6zB5Uy2MHkoPhy3/6
++I9OcvUIs0D+Pc8OxXjj1qV/P5/SIj+FuA5lV8lYRGdLVpVECAwveSO78DVsJHLs8+TTw8W4ge9
kjVubRWQELReMLlNrDD7eEzAQguhWp/vv8u84Eu4bz0eMsYrWcjYeNF4BSZovGXlcWpNALPUvZJ+
KK0JDeKR0865JGHZNq0XqQQl70aEewpiPVfVTlbz1c5/9dJ2SBkG//fVyQU5w149zAm5anQcQXFB
W8/QZY2dUp0QImDLpsXEczE3IbgIEPjGH4M75nMa1tBN7qOPshxZJpYQAinoE6syhxLm5VXCvox4
UiCSzhaZGgiBT69npZ24ntdYNVaGTo6tMjVo2WJJui8TRXAI+YIyuTLj7Jr6rCW1kxMvCyT+VOJ0
RFZXDCOkpOMqPdh7Ft835PGy05EZqC7kxgFB714D2hgsTNd+8JsZJ2YMCtzg+QLOUXaX/gef/bfp
iKSuRlSzcUAO5Lan3ud4wxXzq9njt/dyV+wVWRyUfCVdcArgWUEehIYrEGR5Uf9ETKeyf10+RBmE
4A7A/JgmaQVTTTDMni4YGBmPYyp7aeGu8m1kfTk5/itWDmFOh6otMdiK+6zh8H2K0W7IneRp8UFX
7snsVKZ4gmPIzG5qGf9OlR46LMLu6uDpv52a4AmaJCNa8ux66EOmeq31bxan8a976dAEXzBGfRuR
55DwEQ0MJrKuEOMG2ewsaOzEmLsvq+ZInI/YqkzbkkaDha/EyDUZAkcxrigmOKSzuDJDEvuVFbsn
bZQD6PnV28u88FfxPUtcduZ8VcW+biSFWYlGEMFTqBmZiZZCy4fmrOdfwl7yBCZzRSJjA0P5FQVT
ANDz7PIbRXweQAhOXD4yLWNP3Bq1WScLYikHrBotnUacH70P7hdv3GuH5qr9kjxxGlx+lzbu0k+X
NV52goKfUCxFs7IEkEP7OcDOEFP2ECFVCsFH1GnQ9bzj26WDh6ZivlmcN5cnycF8HD3di06mjFeI
m+kFCyOCo6h7eywKHm3z4lc3YDFucVWzLyU7Spd8Stys2Pvb6cFSjTxB7mNwLzRObu8iXfKJZBiC
v2g6NmQ2j+lp9VTEH7Ji3wzHy1ogOzAhbRhVxcaSTUCEeejUagbPeg7BjWyr1OmnH5fBtt0Ro4Sh
VG6if/l10Ai0eGozdEe69rBHA4eDXiGXKleKkuwuA20f3AuQcHCB1U+s40D5UjhFGaHrzSs7mYvY
ducvKMLZxSEamfUEKGbg84bVfN8YDmpCmK3xh5vGDXeEOJcF265wmH9jWvwZZBV3a2pNcTRTxF3b
oac/86DoWtUxrQY4iXJsu4gXMMHJjnVgTn2NK21i70v9U6p//I/SCBeyxsL7vzrhBAPbNzE8hiVd
eBMIMbjT3UQn2cvNP3jZF3mE7IvXTfSQX9Fp6oyucstZFadDmfjBwT4vbuCA7PB2egfFK3z7C6rg
aDOMUdqmAiHr4i4mV6CccZJKcpKyL8UNYqUWed4SvQa1tTukFdbygqIil5G/yCBE19o00Tjzwyvs
o6rc5zJlkDgHS3AOcaLbygyyNRdrpl2V3CtF7AXsQGQV+k3f8My5gkER9EYLRzUtnZ0WFC9RqXaY
2TdMOg/SwtbmWa0whLOKdGtgRQ0MUL43XnW0wSIceHrlLHvrkZO+Bzf14bItycQSjq8nLByqHpBq
caenDrXOLPXeA0Fxz8e4C3nTw96B8GLKZwTXJf+iRqewnt1cGsG35XgB4Ue70mTNXAqjjxReHrnT
mke9/FDLcrtNTYM9/iWHoAF0omWkD1wOpXSbL7MNjlXllFFJfNhWghcYQQmmPFXwWAwYmj025n2d
Sl4WeHh5k+usxBC+ONHqvs4N/H0s7jTUqyA6WJXp9MupjspdivE3meVs58QrRCGsplbSlJGNbzPt
gn2B5WzpiPdbzeX7QoKHUnY9l6mCEF9HO1qKSANcFt6p9gkUrlT7eFmlt0PCi0jikwaN9GKZ4tDC
iJPTNVg/gY3zfnjGIG7223ICxzqYV9U+8P8jrBBZ83QcStJBtNZwkiPfCRH63YGUfnjNEIkqhw+f
G70EVnKg4nNHM1f/M+BA3dsUl7JDSSRuiKvABaUUHziq1EymIMF5Jk3mLxRTccFDk/+uKj8eDK8a
7i8fJNfxS3Cit6j7TKHPNmC0ThjdtvWNmSReV4VOKat5StyG2MxqBQvYXwN8MwpmVDU8l1FzzHun
zFL3slASx6ELjiPONTsLQcwEosXeA83QaQneM0mI/Pdv56QLziMwh6lrNDiP4pqUjo4d7qm7qH7j
j89NXFPn0fc8UK4QBeehtM0ERndItZT3FN0IYP5oLVl6LDs6wWWEGu1ZVPJvdF52zQfN4VNdZeFO
J07AWe3RgiRbpSeBFJ8+ypwZU5VC47PgG5vPUPvL2rCd8r8cnPjUkapaqOkmZAoGpBJY5+LlbhS5
2qk95jsmSfm3L+0rNCElLyvaFZENxUiu42/83aO5mu+qxuFVs/nAfsqq0LLjE3JyXtqarBzS9cNH
UpzY5EmOj//gCy6C8B+wSihUghU5ZgYA/X70jR06Rvyx2LUerjTeeJC+8MoiCuFOeIVXNdGcVjn0
wcYeVqwKAKkWRUwZnD1me0AVgJWY4U5GoivxTeK7hzUkjdkMEHKg4L/GzsPB+pRM3/r3VTlX6iH6
DTWutYhbcZNhyBpLZkBbmIHeAavkOPur8WV+kHw/SdAigt+IwyGxRy4aNnF+Zs9VAfOuA9sf+k1V
j1tAdFJ2EtDNq/1KTMGPJFoR06ngoJg5xPQHWnirw+DyQetmb3u55DVTZnVif3/S9jM2qAJvsh1r
j2ZaV/sE3uCfGAhyzcKJfFmvlkRhxN7FguTN3HNH2YZgAJsf6VLtI9XtFIk/kXw9KriTZh5GK1Lh
Tph9Ho07G3Oosm5FWVpKBRdSgsBiUnm85FyafEA08MgN2fNPxY4yS5P4Kyq4E1NJ6jLoAUbLqxoD
WxHmCC4rnwxBcCCTudSs5LlhELpF8hiMPy7/fdmn5/++clCjlqdpzj/J1HxOg6cYnA8EulbIWsT4
U9QFx0sFV5GBBzQZFchR54esr50JLzxx4KjsMNhP9uRP0Wkori/LJskHqeAsmDqU6syAWZXBvrZH
j8/dq2lzMu3b/h0MeuscSiSBnAq1KEFniIVEZX/CPJLbd8S9LM+2LjCGHW62+nZ3XDt1Fej5EUw0
HeMk1/r76nhoKvsLQLBPkmu0m1J0nKt7c8/HnZurcWc5WG+DjWGyced/cHMvaIKlNlHX0XmBOPN+
wTYY7aD42BeGAj935LYnexOR4gnGGmtJHBMVX2iqn1On8GTrh+DQe7xMmVEn8Ev/8gfb7lBcHahg
vX3YgEKvRQs6uW28Zac4YIG/Td1fHNU4oY0B/L7vqiqvMAWLxn7cUO9bHGtRn1kXOu30mMko9Le9
xsunE6w5wsYWxR45RnOM41Pc3jL1vEi3nfDA+tZpvMAIBjylcVoSzI+76jjvIuKYDXhUfNMMD024
s6zzbElukNtNJ6vDE0L9nE1qqepAbH1tV5+yHV7w+b4Dvvo38WMv/S4LIf8QsP4WUhzGRaxnxTJD
Lf+0isXIoqpP/W68hlLuJ8kz1HYEfgETnho6tAI04KeBS4z8IfrSN/dZ+VGi9BI3JdIdBsoUY6Yc
Zzjfj7NbYaav3AcfjMIb3OBH46hOsR9DSZiUySX4ElXv7Lyq4LkC83NbfU2nq0L5eVkuGYTgPua6
SZhuQqx6OSe6H8TXunTRPP+ZFxRenFdVBzoPSg0xwCA0gOuJgGIRs7jLfjnxtl9Mb1mSmPIPN5QX
jRDchdbY2HYN1s3nzVKLxy/JNnMsz/5mIo0vkManYGqWTalJHIg4iEmUvFdTg/ti6jfFccJVfFy8
wfp1+ZvJfL4teBBK9IKMNqQLfrXY5F3dYrrDVVKnAP1c/i8ozZ7XZ1/6goIDUfWsZNiFgBh9Wxx7
d0oc4hRH7brGk39WehTdS8vvwEkcsFNLl3Be9pdg23udzBUq5rgZA/j/kXZlzW0jvfYXsaq5k68k
JUqyvCfx8sJynBnu+85ff0975ouZtiLccfzqKkLoBtBoNHDO0uderaiXitpuZtnyrbTdLEXu60r6
gHcVovZMrDKGn3+VW09mM2ncNYyvOoBpef9PE4BuAmOAs8eLl1HnERt7Pshg4OpXkZJi55ZWQFXj
Nr2avNbJvBIwbxhbM7bJxrigQXSIQA0c8V9FKoFhGloCkf2BZ0cZ6FwMgPYgW/FwGm3OK0jpJ0ab
oWtRFcaSLvNVmnwf9U/1bP086T6wACwLAz0s3zMGqNN/kFW7Q77njUehR7a0cAv4vVtgOP7XtdOa
qe5lvnbtBo8FnnwB4qp+y4eP2K7/DMkycvH/xTRZHMNveh1oEHzxzHvpnnfyBZ6FnRo27b77fzRW
/aYo9y5PiDJ9UTeqkUFesp+OmFreVA/TLR84wKDhSAVsbtnnllKIMHEegLiCh07jcvB42qztOZ2z
6r6ZISHtfJwGed6v+5bIlhRkBTdDYPYvwyEeH5YwchWqfYIw97cVXl1D7YkVbc8rSQH4bzq0m8zK
yx851Jt3rySoLKvBOQdN2rxCd2LlZ9LsnRdB2cFbnFzJmEMlN6oOMkqlOubF4gXj4OQpuDUje1NK
01bRpWNnSl5fs29j2f3hZgkxo9DkyK64ilWzZ5Ynm0+AQNHIWyKPc2cM8C2jWGnZmzNQV7kvg/pJ
8aujjU6N1C12qAvzujoYIv8sFr7dslYC6wjsbe0E48jz3dIew554jKCMT7jNSH03NUGNdSusvaXf
aD1R0KO+L4SHXJ1DqwKnB5r/nwpzcXLljjA8Iia8ZSWrFWrqCv7ZvIVX5srouLSezE230VBeNm+o
izQRE8RX0mJa8C7A1WEB8AuawhmjgoMhqRTFN5VXiB3guTkBcSd7U4vX8tAlDR5SBL43hEu68Eqk
T+KLaG5YHP0WimFqxIuqdDfP+saaMt3plWbXltkW8MkOijzb89tHLSh3uNXupWb/b12n7V5K6Yap
s6srtz3Vgnn+AiMrQngY5Q5IFG+Xi+YwGtvsDVzqvCanK24/D0LxVXQIzTbs+UG4BMEmKBRP1fAs
Gn8fm8QHcaRzXhqVkYlvo1k3a0FnQRy/OvNz16gczUGZHBP+iW9+OS+OMg8hTAxFY8bIK9CMIj/J
iR+YXhAH29nYmeW9VB1T8rGDiBuKEDfSNrDK+Z9yHNjHcZKAKK5ONqgNeNmuuA1T1/RMomZKGYmQ
XdixYS0Jf8BMktKR7NsJ/PBtTQR0wkzEV9LR1EOt5+Eq7FJUghcnWC40EKcADIX1387vGuFc4oOp
blgJC/lD/QQMo8CvxtCrAYH5CVycdcopdogrjfJvP0AfTbfzaP1QF9WJu4nYHiokir3hphZmzcJD
ouY3ewCCAL99aAAwgb6bjbSvL9LSO79+hNWLL6alUrRRydt8RtVyymjHuheMq6h57IzlccCYx5JQ
fBmkktxIVwGxCayMoxSi1IKUwuv28kV62exwbV84/ut23JUP55WkIon4ZNrpSxBZAzf7fX6H9mA/
9BkGS1xOYznvgFdGyDvp2pYMKGXw2jLU23/VUM6lNC05W1TfHqVrAPE50Tb2wVAVvdh+4vB6O3Ur
OukI7yI/QBnMbJCQIP6TYsvVoS+2SXTZhfeEaidzkZUcoRgwK/MSLIA9ciPZ44Bey876wm6SBsCc
wAB8oN4uTwaslTj+c1a2IjeZPfUqxKntQdb2iXERWNvzKlEihPM5qK1mkhaIGLND0O8qtteoCRZK
BLeXlRaLajVy2EGE1ZjOorjzBDbVT02Sr5ZKcKt8kk3WSRBS6gGHvErk2VPizfnFOl1CX0nhdrhS
Ra3qsKl6vlqgqv9nzKNiTjq6aQwTaGDbyWVLIV+fDhkrqcLhPGes1TM+6FY8FntIvV122fcM4Coe
pgpQDaIiBrVhwtlc1c1Upu3bNEbqSNo+GFPXqAlfOnlOrpQSogRLq0WvMv44Gx+b6MqILvr4rii8
Udmd37STQf5dkAhjoAB4tKx4bBgiaZeoaIK+GacLFn/T8qc5uLSCp/PyiNUTMQ0yc1j0EvB8ronR
OjX5qmLszYyoEhcRZEVUgyWpgDvLJ2byxlFlL7jlwCSlX+y0cFP8/Qd31dVKCrFiLqe6XAbInOdn
W3tkAXEcUysnBIoEPExBzmORkuxV46kIHZuarzxdxljpwH/DyoNDtZJtlU8zRcd/BmFNgCDdTZgr
6fyFAs6iFBLCRR+Eeaxyhcx6P8XbybrvqV5NUiEhOERm8+9QvAJwcuDDXGgICk59BPTRQbOJHaIC
oCGEhi7K+zlI4LXVa4lpzh5BMOKzbhucgd28sf3BBzvl5rxHnfZgDQCQYJ6wrDdGjNWegby9XeoO
Qg3jUTV7p8ask7Yc1PHZMF9ZsJe6krh9nd64d4mCmpO5gEW2RWJoKF9i8PLKX+b88bxSpx34XYQQ
/+plWIBVzHN3doXcyGj8898/nfaBdfffVRNLGVPGusbilSXN7/bZNrrvEnfx2RYTfF7/kFHEJ6cf
21byhNxIDeY4qzjEgH6vPgLnGTIxAvkwZy4fJm3cCLSebvxwXktio8SyhmHlY9jzMciGQa/o0NUN
6KcpTJ/T6eX7UgqBT5tsO7B4Hlbmf8cjb+pN2K3BXs/rQliEWMPobEuyxgQbNsuXaFVB0zAFZ0np
wVdz5UiRleWdzVu6ls70OvM5NL/O6l9D9u28IpQY/v+VmLG3gBjIW+6M0A2XfWVvjfQ5plj7TicQ
75siBD6dpS26hrD1qnyTtIbTVRdy5SfL8xzKVNg7+cSzsm0hHvTTWIzsrdvanzeFV/tZ5xjXfLR3
3pHAh6TnCqFBKprCaBqsX/pt8HQwaMRftf1wGLfRDo2n1NQeYXZiwSLtkiaaeOac21c5u5ioYSpK
HbFKMYQKRkD4oFN05O/UaDFVwbtrXfP3scT/1LT3+1aJxYq26Kd25jZuW/6ImGMNf523biLkiFWK
xAKrocyb4ZT2WAAQwtzN1KWMcKAPdYl5Ka2Bz5+pmMppb9R4K8cPUkqdEDxsfXjsWC2VEA7sioVZ
wRvGs+PkSU62zf8KVTe74PE6w8s2o0DzKVMTAkNv9mG5GNCrrV+b8huuFee3hjQ1ISbIbZUqA48J
aM6ZYocjH6ExYMFbvewCoJpXTs9LpIxBCAymUs1dyjtyJfuyip6K8oJ8wTndaLfaJiEc9HJQNBZv
k0XV0vTqTfutdUYfmGIxamMR2A1dBfO8oUcVVSjBYq92OrZtyjj0FmOHzkMjwl2CI91+XlBn2RcX
fHY5RYs/dUr9Jsn8GdnFlm05VCRz4QEj/tZjkKH3p4fUbyU8qgcOTpTesa7UH3+0j2L3dphWGNPn
hmOb6ItDK7rUeXpMRI7f5Orvigl5RFAYSRtyxdrK1Q6qt+zYUwNK1DcGQipr/k3Z4F0a98bVMaxI
UWCFvFetnd32G6/DBfsUKN3H6IW/3mfuZxhtbf3dUsWJ4yyNu74vsIpgNkuvgBOBAR6p8DrAiRhb
mEpL+Ptp77OYDpBzGdxtgrsr05w0Y1Kga8W+YsNeKq4CqvWZEiE4OBssVWJpBhGpF2L1zHI7SQpx
3fhN3HpXRHBx4H6DpEsB8+rAh01w4fBSV7nnEHEchOVzZcWf0sSuzLY2WKKPkFarvj7dNcs1bpGE
SsS6iWzUBVvGUA4go4z2uf1X3e6TMCa2//Qx+a6HUB4N2BKBTw8yMgNsbQaQPZ7qxImpF53TNxvA
6Fv40/EnuO0kA1oxKmFmmh/45a3hJl78dUyc0J+3vDUltpz6e/5wPiKdjoIrqYL7JvMs10MFqaP7
D4Zf4oWXTo1xrs639z+oNqaTi7kSxzd0FS0MRU5m24K4/GWR0Wtm7iztslKJdoTTlr4SI6QAqZGH
prpATPm36fwDST2FTjI7+b7grxEULToPAR9ynJU8IUQAwLSOLWygWwLH1qpZBUbO4Uk2mpe0t50+
oQBZTqY4K3lCvFCLtMRNEfqhO7FJH4vxy3mzoL4vRAqg5ktzE+H78rKV1We1yAnHJQSI5VIrCrs4
5Bs02a+DNfh6RE3XUxKEQoFVDmWfSNiS1N4U810cURjklAAhLlh23oX2zPdc8ef2qaG6panvC/Fg
XGQAz3FXqXofvDt2SA0UUQL4/1e+WID7VK55gI7nDW4xgG2fEw/PkTLKN+V2fKieUVT5w30X/L/O
LSCbKdxwozsr6514jAkJJ4+Ed9cwBNePFLWKar5smeqk+d2yOGZ/e947KBGitxdxMBRKCQINrRyd
PsZDblroXt7or+cFUTskuHmajeXCicZAU/Qq9SB5sAlNiLhlCH4+WUGoZi00ycZ7IzoE82Nr/R3K
r5lEaEJFZFNogxyWsUviCaoUQLd44QiH6WX2feAk5knopFvqykQsnSm4fwS8FTyrQ15n7eRwdKqW
miukjk5TCAAxS+NRKbF4mFa756zSuWvs+8SJ/tZ94F2iaBN/qpXg3bhFBj2AhY5hVEBkccwif5a/
Gg16yG66HMDPyeCkjOI4o5ZRiBGtjBGzZcAyxsAP7r6zhDDA07e/lUZCQGhNSWEhz3qyOjqaqBfn
UbsZYCQRwOjNKrjWNFB2G+ql3jVuFcj+Ms9epEQ7xWw3PToMNI06zE+7t2aD3w/ciqAi+zUu4lWt
H4yOUw5Ffhz90M2LLvxx3rEpEYLpADU5b+o8RSYe6X5TPttF9iXIu815Kb+x0HdNhCMknWykdzI0
mX3rmblsUwAXBQzez+3/k4+elCjYyxJFwdxzxZrH4mgdWl97YjdRsOGD18Wm8IEGVn2u2cV+V1Ow
oUBqOlmquVCUD9DkuMVjjRtsxy2/gCaX1Ove6Rz2XZxwwrSdCfb1GeKWDlO4jV/G5gacfMnYe+f3
j7IS4ZzRuzIvQw2C0hpZbHDPWLeJqIz89BHwro1wxvRLao+AtgW+wjw5kZy66VC4kl65SbaxVOJB
mVo64bzpZzke8h73XCV4mI0blr9oKiam5vbPVk6sNneS1i9ZA6US2elBFJdLLq5WRKZBrJxYcZYM
YJCDkROTUVW6GefMmWNUIFjoSOFl2FFXGu6rH68YP/dJrDijD6outAK+LO0sv7+SdyhWjejVTPe8
V1MfHcrMf3Nkv0sUoocWL02r8aJEIR2M4dlA61h701X8UtCAeXKPuo9jV6+qtUl1Kk/8zW34XbgY
SFp9DFoTc79D7akYBOO0htJdcOy3peoCHAO4sYVP1SL5R8+tsRBISoVFeEvnDjd7cr3NP9U+9B6o
xB451iiMFQCJdc1qOsxZ6Bmz7LKQ4tmlorAqBI6kAittG0MOB+bnXb2B5ul345bP4LJdNDnJJQm5
QQQrEVckD6ZeV0d+1hxycE1t5d2SO/ql8hre8CeYzFUuJbJ4TG2YEE+qxirUxILQyH5pgIDajU/n
Q/DpYur7lonV6T5PKqML4ASMGcdQji9ilGby2QkTTPfLqBKHA/pI5+zWjGUXlCmb8/KJVRWL1FYb
GCrGZhFjlAspbvFae9vA7c4LOV3DXSkppCO2NDKjkLiUZ/4UCBwBV98M7oh6quJIHolbQEROEWFk
KeR5kiosqpZ5gzdv8k2/AccbCEWaB9s1LB8o117jZj41Kk7Yi4g2UrcgH5YjCDbN/minspOq9WdG
VVZrKcSQJa3KQemxlmUBat7rxCL6lykVhOyjkZIh6fkRmiu3ZviUB1RGzjf7TBAUcUZAcRX1s4Ig
KO04hqy8MzfIuhFxG5c2BcoShOzDtpYRE7ZYLVWJMLV2F/SuoqdO3G+G/OW8lVMLJ8QKxiI8QevQ
ywyBAATklEgnoAEICWJ/cDGChpfxrc/ax4kdwMh7XgMiGOjCxaTWJL0oFXxfs8aNMjyZ9fdMpbIa
KuKJhGdDkpmLxfd/CT3Om5Vsw0u1ctlWd2k6Yb7oZ4xNLHqjrybXmxbC2CHcAQbD131+Wnzulerd
K3W+dataF87akU0R5Ni76AvblAeO+oa7uvZGUpiBS4YI3G+3xHOaCXFgLIuoMXlM7bb6tbo1XOvr
8Goc0DLuDegF7F+1zM2+4V0V6gb8gkYYCxXUdSFQFGkRDPaAH9AfOMxdvMnRJ1Xs8uNbQ8mFQmHF
n7ZOSwWrtqoqoIb+dYmLSQ/6PkU50QBtXKrXaBgFcwVVMDjtYz+liK9KoTrXGAvlZd3hxWDfJop/
/DfL9i5AcLKxX2JZriAg/zs1QeVVba19jBIEkIe/NXgBl/bUgyaxcCLax6TlY2VziWZx3Yb3Vfmj
a57PR47fZITvWgm5fBsWYdT0kBFcBofCS5+7B3tjblqPoyeD3qb6i3r++8314V2k4HLLZIDbd8BB
1R6mrYr39cBDRtgdJtfAtTxmRBJDGYbgb3KAcfyWm1+8+L35kgDshljD0wfju0KCQ7FBDUKZQQKf
wM830TbXvGJn+7w9K+6c/nNvJO/yxCy+SxPw9yBmTU10tNh4rTS5d14nyvSE43eI22qsRuxRFT8H
yY3cfS0mIp+gRAhhgRWBGqngMnFt49Kevhuaq9ZUKfZ0FvG/lVJF1A49U6MoKyCD9S+TelXU14ky
gDrg0qqIR5PzVqaKOB35UOVla2FPCsmzgv1sPZ3fEMJrVBGVI26HqIl5PTQ5Fl/0Y3iIXQCIvSpO
AkICMhHnbv/xkHpfOCEs1DPy4EnC/jePHZAQOHWvdex7x7xkYEAYdyNVW6V2SggKZjFHU2Jhp0Lz
prMqbwk283Rh6JdBTFY/KeWEiBCPqF1LGZTDdoU7TiUt34HUNN63R45dKz9Rk5+/KVq8L6cQIaom
zW1zgnbKpXxd7XPkTsGRQ3qCCbTByDUHZaOEnvcvVUTqwJBpZ+UGtCzrzK2wpFF1NQxUdOW//Jyh
CIHCYjPOXZA/ouXtclC8Llu8ArgZA1XLpfxLiBbdEshZmXM5+uOs6I6Uvp53MEKACMcxyj0L2xz+
tTS7YXqtqOE9wsDfsut1omkPQzrzHhslu5eHb4GxVxVfqnczCT9DSeLH1UrSoBhqJZXY+G67AFO1
dfvN4vVgTbG8DpWQTXLXuSkMjuwcJmzhLYNaCbazaOkwucCLq8YmV8pDnN5FaeJOJXUCUtHwLa1Z
iepzzVg0Ff4rAzWAdyxtlX3t5ccZz2uxR+XshCu9ufdaWq3OrHx70V92MRqI650u7c6bH7V2QoTo
jLrRNF75UOdon6q636bzxmhltN7OhCjK0rn9rLRpAn3KNZ5WhsXfGELrPkW8bf8MdrIQEpahLhB3
4EmKfiGBX8bcnl8qajeEUCBVNoJBiN9vp60b9+B4V3VXLQximQgx4gBLgNa7vtTerHnx4vx7DiiO
Zrg7rwuxF+KTYiwPiVKq2PYhAvKAZuwGJm3+TIQQDlIgSddWje2I5cLrjWzTaLVzXgS1VEK2YIRB
NBn8TR2plpNa0aZuQjevKDekvF4cUSmGaLFnCV7/PxrJGQjOT/leQfE6/74QVRtup2eONhFxQ6+6
RJF4fx/LdnVwE+o3OUDXpBhACofCnv5wDYUAEMqt2QwN90r7Skn8QT4wamSFiDGK4Phll4Npj9+E
WkywlWPrBtFF0H4pyPk1yqqFCNA3lTLZOrfqwA/1O0snkm3SEIQQ0GIGuiwTaDLgAjlcJ1v9Sgco
T3jDsdErao6SSt/EV8Mir/5NpdT7EPRVPlD4vPgScEOA1H2cMQZdRo558ylWsPc4Kj4jDmaaMos/
synBlT5fB1TPCGHf4sNh0aCZuhnhTU351ICRLsfg0pSAxy0GSbN9X02hfz5M/KaC+PNkEGdXFAu9
G3YNjWTZAXgNbsrNLgIVHtqMMbbpnpdGWLs4xWIPGpN63qo4sciNpXsLSPZqeaH3xNM1YewiD0E/
T62s8qynTfZR+jj2RBii9BACQ2NWoNca8H3G0TJ24IZyjHZXlJ+qgr/vjRAcrLn8t1PVVo6F+aXq
KSRLSg8hKEyoDEaMZ/Cab2zs6xovB4CdSn3tS/0Y3PfH6IIP/VDIQsTRpAqRIsmLKQAKK14f5dtc
vVeVLzkFHEMYgPgSONum1RgLrDoKer8ajH1R6Nvztky4qvjaF4I5SdP5UVSza6VjwHsoHJzmc3kY
7QeJIvshioKqOI7CCq3JgxAaaRjqzrzs3rxKqk2N3iDVHfzowMmBVe+8ioR5iE9/uZKGfc5fYRbc
iNv6a66+9pGvUZtFHR3iS1/Sai3ovKAbx9CId+3X8lJyOyd54dONJKQkYX7iSIqUApZw5KWGztzF
w60WbdJi92cLJ8SHLrDnSI35Ztkh4Pj3ul07puyToyjUBgkBosxBY5vyWppW3ETZU7jIrtk+zxRc
C7lBQpxo4xRvTNFbnMD2gJk8vFz8ZlMfC6AwzVTdiXJeIT6UKovVifcxWupTYt8HVF2QeDZQxbc/
vdEn4KVie5IjczW32A7fl7uucicMzqGZGu2KRKzg+3AmbRUfA1NVVkxDhsAKpfRY2Y/FHdBNEitw
p+zPnnZU8UnQaKZICibIkqxrY/Jbc69QSSsR+sSHwDA326Dg15dJS498KLWS032tYJR3Upys6yNH
tzLiqZ7wWvFRsMHURpbwl86Eyd/VvrrMi3Ff5NP+vOdSqvGfsbqI1ww9rqqC1QuzwAmSazPYsvmr
GdeuhNpMQr31EKYuvvtZTJNThY9WJGbiZGYFYEkiwSNChC6ECEUzzMrgj0l16bPqm65d50vtMiB1
n1847pTnTFwIEbqBCYsghCaRdoyV0cn7bcG21vAlY0+TUjlDrRPJJLV2QpjoMmmqSv7Eo7cbdb5L
UiLJIyxOHHsZjTyNJAPfXxIJp8TfUbyALabO/yw2iOBAVbBks8InO/RRRXditK8le1OPtW/W1QPw
dYh7GrFqIkpQ3XdSOY7Ypz5F+v24hLvzdkAFV0MoPEh6niUmP5OKx+RY7StQZWJOxTjGew1Q5cnX
iDBwSiH+/5XH5qwzmoVfbI1kb/SXkUoEHuqmaQghYa4Hq+y5gH8QvmQn1EGsFz2A1R2vo8kGoDea
xz7XQvoz9xdHY3IVx2DFY6x8Xxw54yinUQvAHs9vZhXdgUAtoxAnaiAfjgEPfLbs2J0LBE7MIhs/
BuYOh/Y4Xc0XiU+1M78V8M8EDRE7aLCieUh5w14h/1UEL1r52tcvanCM1b/0cZ/1WxZSZWrKq4Wo
MWVVAQB/iGyiu27YBtJzQ73yEEspjs+0TRAtYQcPaKed3oWOlVMAHURQFwdm0qLPF8uCEmZ9Gy7f
9cqzZcuJUsr0eR3yzP6IUzNV3crjzE2/Q+sfp4LjZC0VcOXLbb+TiXh7atkMJps2SAlNgLoLFjhX
umUaWQ2Ll7bjeFtWxNF+MotdCxCOKGMwoqLgM0DRMdvHYDTodgrIbgKgH8Vbqj35VCKxFibY2dLF
cCcJ2mTKRm5KJ812kxVvtOGizktHNqMNEXeJ5ROPq7weB6UreMf3Nd8ru3Miz/DifXijbVMvvs5c
iu/plCutVBRPrqy1jVGOsJ51ETtz6Rb911Il1KJkcAtdRXfD1ucqabGMjb6J9RsGPiSNKBadcqa1
GsKBtdSZIlUVFk6pXs1qJ/GG4W4XfaYmtRbD92+lSdxK8lKl0MQoLiZ1r0keYQCUHnwpVwImO4kH
uYCAaM9JJ/qvQbIJbjgDzOReVY7+TdsZ6p6yc2qD+K9aSbVAbdwyPmjQW1eLts+Kq2gkNoiybCEw
DEaINK+CnTVa7Ejlg74QKQT/gBjm1lsjBIZWlfHUPEFAFhU3Qfk9TpvrCuMM0ix9YTMjoiqljhAZ
dK1Q44HbWxOzuzZmFxoYiM7bAiHiwwkU9eNgYrLW1aUvBieijr+cF3CybLxaMvEECqRMCZKBx1Iw
eIMK1c8uyr0CtNPQo8ZLiN0RD6EwDaVWX7BeCyYNR1O5MlnopRgTZaHmhGVFGANh0OLYplWnSzGE
EFf3wH4ppW1qgrl2sonby8k8eb2CfA9XjhPFpa6ZLeSAVGLf3/KWz/BSu1/c9EbZhZ5MtsQRJ5Ip
xIcxVXGJtrhiXXQDWgNXnlDtLZkXJoCZXoaLxuzduJ03sWRt4hn023UALl39QlFjVx7jbVgGt8ju
v1gWuz9vTpS9CkGkKg0NBXX8NLV4ivSLeiAWmzIh/v/VWutLKE89PxsT+dgrt5ptuFp/QFeJSkV5
SpIQSgLVCKSo52ei/FxMx3l8yLPLMDlOBeUWlJ0KYaTKbPRMcR+3zZ0dXwcYak6IjIwQYbFfly0N
625qucXo40Mp/UjL696iAgmx9ZbQwhuVsSr1A2QYl/FV8yUCkoqco9Ub6WzroIsdcwyfGSxZeZ4l
5BSsG2Rb77Fyi7Xv08wxgAt23p6phRNSirHSyo51sIJJax2ZvfTBZVESsyWUDCF+4EQMFJ0f91V1
O3UX6dw4pvIpv9RR8TIB3c7E53ZmdkMeAzMUr9OX9vDDMolixGkd3r8v+P0iTYqhqPi+Ht7Z2WOh
fmEaEc4/2JeGFnedGQZjsmYzJizTYsuLnqhD5+Kxy+nH2yz+z7hGggSu5Cq49NMyR2M0dq6ZlUc0
UXuAMtnMLcWWeFIRMMIbpq0a2gfWuby0mJrkRufKaHox2F+h8ZmVWgkQ3CJoFaMzAgjIqytjOmjB
f75/8YVaCRC8wuqUfMx1HZxkez7ksOxSt9qU+9BNPXra8CNYgSBN2PhuDJkccGnhN/BvZscO9IQe
EKEOqS/fxaVj9OBvym+SA9VMT22UYA+KFs6zEmMdo/mijm/S4Mv54HL6+5rGVBtEgKjf/mpv1ZTZ
lqYosOj80Yo8jYJh/+CUbwv3/n3hCKumpAr6ScX3p28svso1gG/bRID8eBcXhAin1xIDZdLiQlrw
lnNQRitxDO+fEQc9Aajh+TX7+HzK5Zl4ZtEt3bQVsRe871uMOExW5yrAzN8jYQVBpc1caXLsS5CJ
uCD9vM4o8roPNzJBqOBReRRFhSxxoepToe7SHHXQ9FlTG0I7So7gWGUjsXDOULUDNnU/Dc4C206r
xEWNxSXWkR/Hv1yVBJW4ca6CXVXNI7rXoFK9WbbKpuYgjBoKoXwyikxZT1r6atMET5KBPpQqMoSh
/8HI7sKcuFietPTV94XjRwmzZZ56fH9mvhaj7fe7PjydXzBqawRnbbM4VHCz7NyeFY6V4gFBCl2t
2i3183lBlC6C1xq6YvbyAEFJcV1pO2bsEntzXsTpkGpqpiwDrtnURQQiKWzNrukD2NnzfJC3EfAj
5YvonhcYhr/jm87lEJJUy9WHa8ubxf0UKt5lbaNUJlmGUMbyQ6ckjpQZt4GU307p62SXu7D7z9VV
QaKQkhbtYi21ComT8RpoV/P0mDaXcUlB0542jXfFhOjQJawPAcjZuYsWuVr9NYxvZgM4rgWlz2nT
eBckhId0Krq6bCDIbmqvlgo3Aq2BTU7fUxslhAZF1UZ02nAxO9TV/fGqODZHBR1F9WUOOiWEidGT
v8WJU963O8IyT4eldxX5EqzCUmFXQVTxLePdMdV1ie6R5YDuEbyUUO9NJ7fNknUcJ6atqUwQZXcj
uK5MOFo1jtO2t5FPFkOXulFXBV4QJlRdj5+EHyKuZWm6biqmjAfhX1ULMaJg2pPWudle36L3Ypfu
jW3lU0t4ykg0phuqrtuGYomXItPMmKUBv8nV5Ou41105Hd1ci4mT6mPVA76lqeh3UFXLsC1FOPcl
wJS0ZVj0ru4A7SK81TbTzvCGjRne8uoRzQN16gzRNFVTZRWSbbFvSut0hhm2tHezKv6aWSCHHigA
m5PJxVqG4GAZS0HOnENGt60zdFGqu2EHMFA8e3KA9uAh9mxvoiANP5bg+FKuNBP8TVKLyjSTpEc6
3eyXfenmruyXXzTAd/znWsObKMMyTMXCZVDkLzfiqW1GPezdvtkq5dEurzSK0uik/WnvIoTza5Qm
aUBXaO828p2UXKb9vpkeiSjB90F0JW0lQzC+tGuSrOkhQ/PTK9lr/eZhOti3FiCk+RUk/E7I4xH8
gzzYF1MVHaQbYqbeBLIs5U3cI8mVt9rLcqHedY56KDba95Ecmz+5gCthwgLmWTPU0ghzYBhuLaYf
Wlo683J3XqWT3rQSIqzgiPaHWG6hUR0Pe9bYnm1TPcKnveldhnjgs2iognCBItYzHyrr/2lLBgQA
AORaWPsd0C18knz1tGaqCQw5zKR+CLNTk4ZDrOaQ+rU4tt+Afe9F2yFx7Zf8mN2BCW3TUT3sp3fs
XaSQACiqZU2dAZFypDmZpHmTejvOs3N+y06vp8lsGaw4eAYWC9o18O8Ntcf117ZD1IhUdhW31nYI
02vLksDiVR3Qm3YzZOFxlqofnTGjwzOtnRT0wOCd/4wBgascV1fuiG/3wtVBHcpjhSkebOMihdeR
Hl+Cz5Toaj65kysRQjROlXGWWhkimv6+Ce479f78gp46kAH8zGwLL9W4Uwo+oE9RUbVVz6NIwKEx
fdWfj8qOyjO4v34IHrasq/zQUphYGE21Fsd+OPauOt5HQF7tQRVu6Q/B6KvV7ASt5J5X66Q1ruQJ
1ij3qqoye4Brt69JNjqD9GCGJSHk5L1fW0kRNqdQ5DrXY67Vtf4ag8499hf97f6YbzM0oZ/X6aQp
AEmEW7/BNLG9rh1ta677CkFj8O3x2BhEgfykKaDawgzLspEzcfkra87Vwk7StuGmwAeyU5+f92xH
Vi94oV20BZ3JKOtYBizO4nu3kjOFVqykUQmT9kynvlJ33cVyaPf5NYXEyq+j5wQJN+JYHZcikZGe
peqhqh9e0TVfWcdi2P33fVnrI9yKlWkc07qHPnazb9WrYCZq4yfTTF1RNLSMMAMxXVgwMzdGRetw
H5B25ejxLrRgn5kO5g2OgKva2k+Ut36EkEGKtJYorNykDm2WMQn37325Y4dxIwOQJ0Jhq/SlTXgw
N/lR8utj86IDvt+6oki1T1n6WrywokZtabhNQuHGuIvQjhElVEMa9/8PprFaUiG/KNGEEYCWvkPm
Xh2bvX7RXYB945oB+yv2JGIDTwW/tTpCjI1ZX7HJhjoVsphl2c4Ryna4tQ4Ab1SfWyqXPr96mohJ
odn5Ii0jdMuMyLXz1gHB9Scs/ufqaWL9MUjUOK5mSGjKbp8bmod3iMfzIt6YzX6/Q5oIR1Gxtmts
vkPapVaBIWA62juUV7d4GfSmnXw36YDUZ96DzZmFo53uzrv6M469UlMI7yOYNdnEf4KpLfrfqrkU
j1kGXD4ipzm5X3iUMoz/I+26luvGle0XsYoJJPHKtKMky8p+YXlmbOac+fV3Qb4zoiDOxhn5WSWu
3UCj0eiwGk9VlXzYr3AoR2RZEKGx6oMiZbspNg6XV3PrOiQrCO7ZnUtBjnsZT57UIk4uhXaLYPVC
RcmjrWjCGoa7dZFzK5Y+Bsy49Ha1/GWqmt1UqVvqotEYm37gGorbGymplTCOsWjoYh/c9rv1yCrg
MB6j87TRTb80R+kg4iUVrSJ3QZaYb2ONmJyDmr7AVhP5WzZ0e3S7C07XxxpdZn1Xu8XZ+0oJ50Kr
2G7NtnyM7pfAbh1l3+xTlIyAkiX9q/DCG/XrZR35WL/KwXJGvzEkOvbsVBNSN/dxJ2vguB5T9Xs1
deqx69VIdayqas6NWk33oW5hJmaRadoicKu2/JA3c4kJ2+/9AxrpdE56/A4UANrKkqJZ4VmOjzLG
zU7hZMu6ahNRVdb2mq/OOrfm02B2I9IbAHVHz7qaHeuIHMfVn/LN5NDjfBCH3ja1SSUWxdNBJniV
vBdTVToMXUzwfo8MxVGs+ya7kxtDsJabtkWlcHYNousK3xBL87QocPfAUqNRujuqmsBE/su6vQFw
m9UG8mRU7G7DnN7mLHvmKfMN4oARHsZ5dEMnQDJKyL66faO+oXK71Qwk1fQKqBMm46TTYQ6ob2nn
pnsxkgd96QQWetPRxxCmf5aROxq5ZoaDhuZ2uMZKbLMuABSkPpq3jA2k2CEje/koinaN839SYkVI
8wOO9kdCTkQ0gGPTTq/EYcu78sC7pSM6jfD9UY1P6XQboRso0P8KK+U3BeE8n7lajLxlOZay+jLT
r5Woq2XTw38ThO+MRRq0NtIQgiRG7g7NaAdqb7dlfxzQMD/+58nXr17xP1rAB6+DrpJipQKaYh0w
jqtYbrRCYPsFis0HeKe860nfA0KrKjsZ/aS6i8fvZoa6e+OxCUSndyvTsNJrvicW4wYCksiAG3wF
RJGZr7+Q2/bQ7KgrIrvYNndvi8cZCpOGiZKUUAWi/ohTdNfl14aQxEl0UPl22IoEMSk6CCRRcE/W
INuUHOU6nP3yLLsqxnFePqhCPM4wyJiaWpkMbzyCs7E6EATL1Xv0PqkgLY39wBPgiVaRswxNrkkq
YfpBFDs37eJgYnwqElJsJjamwfRn4iReLLS3Qjk5i6GYBpnUGbjzMb1mFbLEazwwiOO9JKbmFQnJ
WY08THtJrwEW1o9zgka/e0VUbyawgHzTrJHmRtCyFJsx93aW3UhGi77wfUQfL2+YCIe75DUjHPJ8
gCiGmTtxotlJ/8OYqT3W/5lQ8b1x4jtlm6XrpVECUlPftta5LV5Cen9ZmM19+ccvRSDq/bVRJqrV
p+iid/L+a6Y8xMoXXUSyKoLg9Cw381yhFiCUBvdq0vgo1d2TXha4RSIYTsOyuoqMtIDvRcrENYcf
UhFgnIvAum6DGKqsGjJCnnyBgYIyYCMOEPrP4gKk/vrBCiM/GAv/M7vyDwyfYRi7Rl5yiiwGGU/J
2NpmdYpFlG+baqy9YXBqHKoVVWICUaK5cGad2IzOZUYuIRUV+287lCso9b2SaWBEigYZUCNKm7pD
7cTHwP1Tt+mt4jSvSdXl5fcWkHtKUhBbF6mJBbTSxZu7zkcEFg8d0ThigTqY3AWIlmJYnBaCFX3h
peHPqX+Ml0+VohGNGhoqwwgGCXE7JeMElVaD7C2xBzc8pbfd3gSpfWNjEIJwasX2tbBC4zaLgHgg
IiXQlLsMfTr9btinbDSItMu87EpUPLMdCF3BcTulTZoe6hHgGA9u4WJa77V+aDztyFiZ0j8+E3Bf
ryW3YyRWaJ8VgJM6Ty/OevN0WfHY/38Ica3EYRqzcsPrOCZkivH9jO6L9BjNgoJk0ffZqV593woC
g0opvm/2R1069Nn9J34/ikZMHc8FE0bu/ffVTlXDKcPBSab6YOTkqxVUgvaibQ1bYXBbroOJuBxz
YHSu4ve30z7c1S6bCYAQiC8afLh5RFdg3IbTuDbqoACYPi72QnI7Kn9kotKiTVu6AuF2PVkkM+vZ
3VPEZ9PYSVrm0PqvThiMEwnD7X6DD4c0B06G0Ur6KNu1iuDJ1AqeeNuHciUP5xUksjTpSolFYxYn
3sde+sNycwmTXBmTb3FlxrvLaidE5JyEYmiUqWSVCHTfeyztZlX2/GW6ZSNWi51xPYi6jURbxrkL
SSDDdJvwSsJUtbXyEIAX0kAI8D/Pj2c+3NtSvkboVge2bFN9lGZsWTt/iyJ/SQ+XV45txQeDs/o+
dzlIlpa0QYWFa+anvDxbys7qrvJhRPn4f24a4UThbIM2pX29JIDKplOdXkvk2YwfL0sj2JVXNVmt
FlHyNi4GQMhdeyqn9GopiKc3mVfJs6C2dtOSrhaOMwxNPpuy2gGq7M5t9JCJyFkFZ/XVKVqJAhpQ
Es/MJuT1IyE3Cq3sRhT0YUr6cfMNomCcuEYo739MVr+UjQKMGQMvGO2RhoEX/8OTmJ2+SzicfSOS
XqmtirXSd4niJmd6kxo2SJuRtTHOYIrWQBH8s7hGlZIvLpD7l/uCIqiKKwm1edxRNY1G6TCiGPHI
2e7hJfQ71OKHu9bFzPvYxsQBgTHa3DmC+j8V9ZoqUvPv70BNXeTaYHWvSr3HpdHQ0yQilthUPgNf
NzSkiDBu7T3EQqKUlqyYbGn3tHwaRLQ9m+fIRLUkilpRVsDzOekjuoXbFCIE/YCKOErja2PRUqe2
pHs9mvXby8d2c8WQxQbxpKKr9DXxt9L1vNeHsowQaVc708YUTmSHfiSNiE9HhML5DWqcNNUQQKhx
MY9xN3tok7QXdfz6e8JwhiEd6bDUDGZpm7MxJU/gu/QS81P2YbVm3JmSRguF7GzNpMxPlfNgoMLq
M3fDCoJpyWpb4mABS1kJCFpOV0lI9pEygIW6sSM6eqYkagDbVro3LeC9hnaaUTgDOL38OeJmzXq0
LoKSaDIfL+/QdlprJRjnLahogc4zCqTk9YWS74YjJmfYkUcEK7hte1ZInC1Q1XppygTCWFfgRUc7
CWsJq88YO4xSYFEZzeZd/gbGU8aWxryAwRualw9u1Pum/k1GV0H6rPW/KRZPE5to4IkdLSwgK/ys
/NiTX1p/8FiTTLsXhYm3E7smTDfKgyxFtbiDa85guiyNjF0fSLUsbuswriBM5ioP9JghttnuRXnd
187PD1fWCpM7xYg34V0pMcw+jQ8gRC/uVS0ilR0Xhm76ZZd1jUN6hXwhMQ1Db9a78a5u0ylzxrZR
7lEhTjWQhHXV5KE1W9WPJJDnx7CIML7eGBe6QK8N1EWauZxINpEHpbbJLAcOmvq0ym0NRB0yMgR3
RRlOwlkbzK37IB4K1WVYeGLJvMWVokpRJcw8R0hlctmKonzoRHelH/qfe6JbWEtU+SEKQTkz0lpo
E7Ni1FwhHzg7rFYp9Cy3/rN1y8MrCa93+Xhv2vkVHmdHqlSnC7jg8calVyq5LslXXRccgM37lyqK
aaFTSMc7971lnCbaFvmCujtlPKHizx7V75dleGV6/7BBKwTOL+9kJLGKAgg0stvGDvrvde7l31Wn
cNnUZISoq585BqTcJSh2SI+zq9rILTiXf8X2s4oiFy0rmoL2Yu7kyV1Yq+WIOjbE98J94Qeu9lW+
023FCZ3imP33acbsibDC405dlfY6SRPgaSSwO8OTxyPrJ6sXVyDYpv6vgLjb00SandQjdORvzrPl
KdyZOwt8rKUgXrGtK29ryKm/ihmGFM1xeCnWqd3gsV2YpejBvaXyqP+E5ySbKNPk+9jVbFimSoGD
HX6P7o2jisa1+sFy03Px3fqTwK0GOZJArM2rbY3JyZUQLTWbBZioG9KPmpu4wUtzCs+LY/7sdiKn
evMSWMNxp1rOjF4zmIga+OI61cZobVfyptwenNd53nC0xaBbN+oalHMUEiUu0PsA0MZtYhuXj4LR
deEtbdB/Jfv5lwW9tapdOaE7i3jchOvLuQ60WQx9kIH999xc87r1DQzuUTGiTzgxl32NtzcrSXnf
wYjC3mgwMxpsLcbt5BZf2isVTCkskuKSKx2WzpsxY+z/pRVFU0TC8g4FOKpkhAYQCa9RuvXrZQiy
GFzwpS+5hqDUU2Vm65KwXCRiLntzDMbXpUU/k4ZGz/BYnVLqJW7kVvsO3uB4QCPmQUGRT3KaHktX
eomfLtugLbvAxhPi+iWqQXjb2i+t1SszC8VGeu+WGM/oGJlCRZZOBMP+vnLiNYXoeSZhZcNH3Cbd
GSMER8c4TE6T2SEG6u6SY/+kCt5A2+fmTTbOvFIjMaNQgmxJco6sRyM9ZsN8WKLb3vjPdMC4MtbL
yJmhfujysmfJoTRHWUzT2OhHv2lK0WSWf7E/byJx9mfIjFoGPy9IFkJ38Jszy3j3ujuG7uSw2zf5
JlW2qFdItI6c/UHPn54HbPPQuLBLMdQ5qTFjNbciZ5ACz4xFvN4iZeFsjp40S56OEFKhuw7ltaJ+
gn8553+vIjhL3mtjrMqa0SIQiHuXkfgxNpx0BwpihIVDPxKE6IRonBPVTlYARhGg/SJhaB3TtFM0
c6OzwAcfsahGftuGvgnHmRUzNKUZHCZYvc7ad4bidQoqIsbiRkpCH+rztdbNc2da+8uGRKCahsx5
aVYZ6InMcmBJjHg7vPldEtkoctmF97Obeak7nkSiKpc1EzfH+42sY7jGDWsJlfbFwfjeOvBFD+pf
8cGy2eNWchcv8ehBRDew2aL/dtwNvjtZRxNClzVY46SErCo0iD4hHXyw3MGJrk2UhbuKV111iXd5
kbc9rLe95czMNIVygUAOFDcrr5H7umrlvwo1EhV+b+a61/JxZkbtZdOsM+AUz4w3Tce8EnJtaa70
+OrlIJnRm5+Y7vnOiAL//W6iiCNKggWolO6m4hgJz71o+TjDstAU3DisSzn9yTpHmLogl2Z60Xfk
TH6x6glr9bfXEo80ilYBxH75ctoxQqWIzIpTOv8Xh98E/9STUDDdnxlochVNu1lw9W2a0BUoZwRS
LZzHbkBoVkcBSTujIXG6/YQqrhC4496qOAEjiymZ8ugsGbiM68HOFtEMr83Hn7HC4Y740g+t1lmQ
RLn5ex6niRo9Oz8PnoYsHqi/fk8wzmuoJRK3KQVgp3UuXCa3iH/WpbDCke3AB+9vJRd3lDW5DAgo
rXqMH1b8XzRNjUeOvypJPvWEXq8id6BHhO8RAoSvOR9ZnwosMyg+5Lv0MN5jVILbnhoRHQb7/Zfk
4w5zY9SoyGKZI8Oaj3pV+bnW7kj+2Ge/rSLcsS57KSoCpoqy4bLCw2VvHRqE8H3ttj5kx+xBOI5t
03VXkK5CD7OM0d4copRJc6aFWM7O/cWrVDr6i24Xtup3OwRjBE+F7dP8Dxz/LBqSqp7iDnarRXeq
mcV2WR4uK/22k/ImEf/0GZOSRi0rpBp8ZhozRMfiXYxmum5HD6Jg3KYdXoFx1qnBdrUKSxyRFuFG
9UHTn9v0E/3JxgqDs0+G0pCkYzUscvgMz8RulmfBkol2hbNMuZRXGE0MJUCxFIgHnBEMTbmdno2b
7BqNBg/jyXRHgdXdxrQMvNRMXTEop3gJwciPDiyXDl4Btlmb6IN5vCzW9t78jWDyvnGB6pKhCRCT
7fXUj+bxKI2hp0mTfxlm03NTCdFAE4aOW77/Y7JkSU1ZgVZeIHIpB8ZPs8N0xqrIQ3sYEVWfjWna
XcbcFE21qKlZlKC3hVOJGW07URpBNLk4pRi2XF7HVLA/IghOJ4alVMewAUTUPafRoei+kkxgDLYd
ipUY7Des3tKm3oXWNABjdKxbFqUo7iLLHk6VF9838GOi21ByRAXem+Z8Bcr+vgLV4GyGUQrQEPN7
6xmMZFXkp9N8SFKhdf24iCryrxoxwVyA+u3Xl8YKq5l1JTYlidki5Xn2QLL9o3T6xP4TEwjt+gX9
lH9kzmXV2Hi9vMfkF9UAsTtpgWneodIBtesYjYWoXm6D4gjzJ+S9BZoZUXTt42l+D8otqjllY1uY
AM2q+954IoYwJPvRy3iPwN37GJ+WmBkTKzmwoAvceG/0WaCARQs/4WW8R+Pu/AKsH1FahYNTnMfM
Zh0A1NG+GTbdEVT/hze/rSmcOZw0WrelBfH0b8bO+onp4ojGalftn72LDoCjbI97YYxSsGn8dFyz
qFsSRhCSJa1UDJmu0AjoMdotzVF+xG7gCZ+5H90Ntq4mqFUJVUCKwUUQCCV1BLsyOPLt6OlOF2Ho
QLhLzywBMv0Qd7FtON0qsnKouUDxBRo+dW5dB1OZJzAhDK+ZVdZ+E7nFH8iDv8Z9zRdRW/3Hy+Ad
HN/0IKd1bXYomcI0UaT1l9mWcNQmeiTduSBfBCd9azFXsvFVJZVahUWZQzb4UcYx9+AtflFvBi+w
G6e8+1Tlz3vpOG8nnrNBizVIp91MrmQz2irqsLE2I/qZhBkKkXjs7yvjCW4aBRSzQBv8/Fp3+qvS
SZ3slB6kXbMrduUfguVkZ/q9n/9eOu7GWxS9JVWF5Wz8CSNpWSwtQLjcIZ700LuMQw3D2H5mHub/
CaC3ron1RnIme7KauZNDSKoO1qnuCjedtRuz0gReg0hAzkiro6QrbQMB4/mminaYY+GYyn1QHBrl
KqlFHGCvM8IvrSdnselMp7EPAad/G0At5UVOeduXTuTX7jCDS3d2h13zEDqNU1yJAr0fL3m2lyBE
wqEHlctruG2lOyVCSzkGGiCGhSmb/VzZWnzbTC9LLHJhtmwoyrM15AhRgUB5ppUK1P/mLGdImn3L
s/8fYz+/tC+TY9mNvTyAu8MT6Om2trxBcttYlLI6lwUgdSSW6q9syA4S2H81nrTTT6GPl7GQUEYE
yW2lOdf1MJWAjOiVZXlpfK4T/7JY2zv2JhV340qKOVvzBIisPSqLj9ktUQwCbrOwL+NsvA+ZarwB
cTdCjszRmL0CnX+FK4J971avlG5ik7l5Hyi6QtGIBGKZVxaYlR72eRv0Vd0MjtUSnO7QXYIXcyw9
Ey51mkdPn5FtBccZaJIpalKWgBsjR/O1feAOoZ0/d57h5zftntxfxttU/hUcZ6EjK6unnMFZ5XUx
71MRlaXo++zv69VT61hPG5xiTXmM+utc+s8va6jC6vdzdtdspK5uWnw/LE9F9dRngjfUpi++BuCO
qjJlphxJAJiPkw8fy8vuIrhyX1h/hezmbvEwiaoytz2elVDcWaXgIshAITEgSsvmc6OPft+/pCgj
YLNK0dAhmpWxaRtWeNzBNRtlpM0EGas4cdqs2CfR6ERJ7l3Wte1zu8Lhzm0312M5y8DJWKYi3Gsn
1Bk64WDPWMjYFRX/bYtlGpqMOjkiWxxcGYaUdBOWMZeeynZ2YyRfBtFmbRo9VcG0ASQMAMPtVT4o
Jaq8INOQmqdElc9am7pp1/uz9fXy8m0epRUSt0tSgFBwWQEJ5H5uVbd+QmKBBd9cMVBoySAiRCSE
L5rRrEqilYwVi0cNfb5SoNyUU5ODmCDpflyWZvtgrbC4g9VJXdgTZnkwmu1cHGSv32WuLNnTET73
4g27ca/9dRlzewXfxOP2auzSiATsLCfygtyxvA+rZfd7ENwmIdcJejjwcjptcSrN8zC4v/d9Tqcr
OY0rmDyYhuWULDdEEdQwCZaIj+6qdEYR5MB+f+4u41+1IvCTt23b27bzsV19kY04agAgH4Nd5S+n
qDoODrldHNVFeBxRN1Gkje3qBydWJ2Awh4eHbDpT+tUVpMZFOavMmiZ4gaSeDoIedTnH5FtuCFoJ
t3V6BcXpdFhTFCBMFeSBfTNhArz8KvmjdnuXWbgOfL0gsRG8ITfPLFEoxRxFFeMSOY3o46VB9x98
dDM4dKgCk5fYtsz7y2q3bbrfUPj+6bwOx3FZgMKYfzA/2w0Ohot+413h/Q+p9M134wqNizGUURRi
0C+TqXa7M0ZWuRGLa4Q78FblYJOprgyBcd3I3sORWEFyfldO5LHLDUCCyJy8PnXMp75GcsPpTrVr
7pbCg/unOP0T6pEPgtXdPHUrcM4L07JMX4wZr8fx2JxNPz7qoz0jSLWbfc3JXTVwM0cVzVzfPoor
VParVgejRX+l0ihAZY3Cy6HdlQ51pG8jxmN2u2yXPwmkFGgqP41ssWTMxxyBF51ZR2KGh3m1D0wv
8MmOuVI0Qdl6LDA4m/ezQRUkD3RVxigaTsgxq2UyUwQd1c6jVHLkuCxtTIC4kyRVJOHmPr6B8a2J
uDsDK6oAFj7qR92pneAL2ndKJHw82S/deZ/pwtFW20dzBcodlp6kbTuFAcv/LX5wbHdVh0CxcpR2
uQ96t/9Ou4SDsoLjD0ocD3EeWMj/TbFXpMWhLLVP2dEVBnceTNrEFUGNMBzg5Zk8h6i5lJzkSbvC
hLp9dVtdCSNVm7q5QuTOQl4gvSXVQIzO7U+WlcbeHeLd2NvGDStoLe/6/SR4uwhUk+9nlJqqiEam
LS3IcGq/mHVnRiZcqh4uHzyRVnK3klQZldUnTCtTPJcHesoVWVRXxpTswyW7Wj92Ca9sCZp6yGIk
UMIwQ/5Rc8Ojodmmkx9AOlDbwu3avNNXcJyblTYoZsgiJlKGBsbFjZz8djmFDzhqLQjVGrv0ET5F
QPMTnTfv1Z+zJ+lYETUqGfIj+TOqwDmYuPFuQpHlg/6suqlPhBHpbbfiTVo+yl+pcW7qzIYtN/Ox
UFHPlvn5Lkkc80HbgdXzBzILAlO2qZsmOFkwNQ/seyYvpmYpUpojyh8s30BqYhvxeYxOc0TsT+jm
Gw7ftpkOcs1cThTNlTcyJsabAsXcVJTV9znjSCJaJk2B77fdWR8OiXpWrJegfe5KUf5MhMTZRdoV
uGcGnICoeNHz61R/6to/cnosRYT82/f2SibOOrbxoE1Bib3BTB4Hr+i9dC059Fvv6hhNP55EBB/b
6rfC42wj2AvJLAVYw9rTbyMMCD1kd7nT2XVpy8/VdQcKL1FiZNMcryDZ31fmRM+rvC9es67FSz7d
p8XN2Ao0fKNuEid5hcGZxaKt68gosWGj07+6tNoTRoSdWxdzKPesyF47xK4oqv0vi4nqUDA0IfnP
c6/RWZfrMcL1WXuomvhFIR6yQbDnHoSsmpfeCaPNm940OrL+huQENYqCIpoOyJgZy3iP6lv4XA26
FzTH2se+KO6yed+s8NhJWW2etsxZmHfAa8z0MCnLsRlEeZBtp2eFwV0AcTOjra4Hhr7TfNzWV+mO
XE0OawUpn0Q5z+2j/baAnDHU+2ykSO2iVqO1XCO8s0a0n6k/l2W3iBqMBWvHZx+XFr2BWm8iA6Bc
VdmV3t19xt7+IwqfcFyQu0UuFaIM6HmI8vBmmjuBWyMSgTOE+ZIVdd1BhMHam+Qo9b/5fc78NWRq
1MjA99shtfthr3TCvNemN/OmXYS3eNoSoQgNq8Rq8iUbecSbwNeOBvzpcn95Q/7FIFAdAzIwicl8
tfar0zIXpFXiCZe7fCvdwfNEejthDrxhh19UF6URN6LymW3j+obISafWkp4qBRDj6CrRbkp6sAqB
B78JgVFPikY1E4FR7tqVx6HD1A8N1zrdR31rV/O9WX27vHIiDE7PtKoITLMAhqHsqvqu7rw4/oyq
rcTgVI3oMh2nFK1eWfK9JV90RVTcvnlWVgDcVpRjZkiqwmTISmcxo9uW1D8uL5MIgi3jSr+0MqHp
nECGlJjHsEucpUweL0NsW2PMqdBZRh/BPW67QWSyGFUIjA4Fm796p4Mziw6V/iguYt+W6A2N2/g+
I0kVFQRXKNKz/nAYrxK3OuVn+aAc6TH36RdRZ+e2qr0hcnowhEQjiQL5QjBsG3sp9YZPEAjAHVmt
IacKIzWloGVrGIE9yWdmYB7t5XpyWK0EiKlEda8bpXvvAXnFwOyU2mRCNe6MuY5gtq3RgxApCMpU
yIPjMRO7aOwSNTaK1pLzRpQEjcwtBSwoABwzeQ6UaysUscFs3tirxeRcEKq3/dRpAMnVlzTe01Rx
G+LPBbX18EWg/GzzPzx9V1icKyLlxTDNMrDYfDs8zdzyCgR/KKphY0eqB+G+idSf80asemp0Y4DN
CCbbukqv033kxw/RHwMmdNnQf3Qa1YKswPaT401Gg2tSW8DPbgWYoI4BXdE9BrjsIrez6UOHCpBs
H3miG2r7UlzhcQal0GY0FybA03fNAZ3bkz3t9QNC+N8VD3VKuh14wotYsI8GZ1akRWsZhx8zYtaO
zV0MXP2v3lcc4sgn6qpfL+sN26YLamNwNkVTlbLXS8CVuVlgjl+J9lc7kFspZgT+imxHUZA9Ywpf
e62TvLfsWokrxb/8I7Z0CYT3bLClrNAPRBSa0lIlm2Jkt0cT7aLGfsnn3WWIrfO+huCOYkfKRaUZ
gyCW3ekonqWzjZof+/dguFNIpnmcMxkwU/PSxTdp9g2lUr+JwZ08UlpTFZXACPTBpikatvCEG8QT
sy4v2YfZNDkSvLQPgKPvrGPvyV7hJzd44j8wSsfSz9L/YViACJM7cb0VT7qeApOkhR1WZwXUDEkl
mn+3wTP07tIxuFsui825oTkONus/Hb6g3vG1dap7aAUma0ue1XVqsL+v3J48j8AcyqwyeKtN2TPa
fRf/eVnlRG6PwV1lQVOozQQqepRxWUfYfce8tu7YaMkK85F0QZ3a1lFdC8Sdo3Qu86ln/oHSHKvy
evhdJ87gTpClRB2m0eJeGTFISEctceQbh95X/cxDKv5wee1E28MdJT0rZxgftnT5rkVtYUoPkvZ0
GUN0i/BJy7jXg6VnOmDp/sSYKrJXppgB0+dyj6W59JN5MAXDCQSSmdxBWqJpQuAHoMlwXJYM7EhI
PdUCSyRQBlN9r916PHRKHWD5wFdnLyhQjqhAjG3lpqiKxOw5C0Mk+QMklTJcXqiDfKzuNXSxRY+s
HhJt/cfAEflrm/JQdBKZFqjT0YnzXp5kKqcgzfCmt5ZvTXkdat5lVdjclNX3ObOj52h7rSwDHRXW
YZafs/rLIuqGEkFw62XWWh/2CUSQFPlULONVuMxn0MJ9vSzJtiu2EoUzOukgyRFpgZMcEM92k8KW
PLSG6CjHZa0hxv/QCy0SjTM9DWYBtyHF6pXhfTH+Jbe36LgVaDT72R/coZVYnPUZ5naIixkY0nyn
zokTzmgnqBc7oJUrWMEtZdNRB4IuBgtJYb4uLAOLDBj0cUKjQ/kYvVR+4msVIqIZ3j/7GmsIelwh
6QhbI16+FSjlPOgpJlWqZjix6ChnRQ1AZf3e1Gk840+UFYB6E6PvHCqMOG9t3hqYs0dyZGRpxV7L
fXibqJkTBee5FyWFt5zZNQhnjzAQE2OaOoDIRxDknOId2Vl+6osmlm++Wdc4nJ0IOmmQ6hQ4ZoQK
G81PPeWP4EVyfiX9jJPug8biE1cVxn1SGCeio8ea0/4pMUlntNDMoj+O1XzMmmu0GOw/pZRvKJz+
R1qey4XBJOuQjmCl9gU72VprazvjWQOlH25IkY3fPglvoNwtPNeFJekYlQKKo+S+v0aZjUu9DFmd
wLb8yil2ovTHpjJiDvBrrZIi8wWGxpSHralFg5Mm7XAiRRs7pQWuH0xipIIVFUFxdtKIWP4oBxQy
i2P1EGvn0PhEBFJfScNpBtghtLQs4DNrwW2CMT2o9sswP/qyZmzL8fZE41ReT0ZKRgUgsZbMdtzS
60grn4ikCcyiCIfpysphDmtdr4s8GZwlOLTxY9zv4+z590RhP2ENMTVRLM0QJWoIatX6XTTpf8hL
KFDrTa1GMZypGSYxP8yMk1TDyBsLiT1TTsBme1WIXPGtu0pfAXDWDhrc0ERjALHsxOZdHB6b2XIV
WbBeIhxu641wnjuFCdKZ+0b9g1pgxUww8cMUZexEQNzeT6PZ5DnLKCdLfV0vrUulhyFUj6ohGkkp
2htOBYJMLkpzhkiZdsYY4HoR7P1mVne9N9yxD4rOLMKQJfxR1JZnbnaTPsTgwWEPM9ldruoCPcnK
F1EnpkguzhQMTaiNdQnYOKC22Z97Kux62T6gb2rN3RBy2oez1ADCuhpxQbQ2+ku/GgfpMTxjeAmK
ZxGuLd3LJ3bzvb5eTu6GiKaEDDoDbTrppioTP9QKv0wMe9bC66Bp3ECXvGqJvjaNLihsFSgl/3oz
ylypogrQ5lweyaju5rxyp3R+0Wn/cFlMERTnI2VLpk1WypZWxg7Wt6H8NC07RcSzIoLh7EZuNiAV
IoCpSXJczNQJNPMOJEpfaD4JnBYRFGc6enWKaaABaqjN26kbT/WoOHC/900qumgFqs9T5o9BVVWW
iSM9KN23iFiPcSFK9W0+elZqyJeOkiQmWjdCHATcuvOCUPfOOrCy3PjL8p18T4UteoLDZrL1XV1V
XW8p2sjMyIj5heU+TM+jkOaE7cGHJ8HbNWJyNiNsqnY0Z2BIe+MYPKLi0K3d6VgfUG54M+5FWW2R
SnD2w0oUo9EZnLVc5eQuSZ/n4ViLaHpF2sAZjDqfxwRvVBiMoLWV7jzFPy+fVcHO8BVjrZrKQ4ee
PFSzHNK2sOX+GdQqgteoCIQzCIU+LInWAYSxGTfXsYxUy38nN1ExbPYfe25x1mDSQjPGaElU9VXE
JWVgm8ZTJH29vFqCTeeJwktdD9O4w3agWzhHgzDRbuXxnNeCfP9mtAj11Rjt8EorxpMQlZh1Xk8d
vG1WMcE46BY78vUDu5hkIdXe5u68gfFNKtOwRAgiw11R9K9ScpM0f8qW/4l1W0FwCjDmnUx69lAJ
hiQ8UKUAUfeoR47VG/RqbPX8j8t4m7HK1QJqnDYowYAauxmAxjfw6rKqPjAzUg+zuuUbVtnX7AzQ
5AuC5OzIf7BAKym5W8IopE5uFGiHmuyp8pDNJwwOs1PpqGJAmTWKfLNN27CCY39fGVVFUVDviSHB
aHMYkdVIvfBHszdfYx8IK972Qn4MESBTpBVgP3aYFsK0cmoPnbZvaoFEIkVkp2/1fTktx6mgTBHD
IN4ZPc08g8qokDTG/86vDmuxWjvusmgSjF1OSoiilsouMFQP2uhe1kHRanEXhCKnWmsMgEiVg6bd
6PHL5e+LjAQ/diZt0bMdMf9HsRI/wYak6ujWZrlv0wgTOemJtKozxMQj1NjHxnjVVolA4zftIQb+
obgBg1w+TufM00xtixQ7Fn8dxp9WftPJN3DD7MuibivGGwy3lIOlS4kyAqZWb8f+pdTP2SQwudu7
9QbBXbTNkiak7QHRRRO90pJwsVFI1n/KDv6NQngGrjk0q0yKgVL1z71+Z4HwOxi/aJootbod2ftn
Y8Cu//4otUMeS3EH8gCwfN5iFhIard1BBh/m5PSN27pgRthLwqQaW6SPBvBNPM7qWoHZJeYM8SaT
On0bHRNDOy6p1dl5M/8faVfWJLXOLH+RI2x5f/XS2/SsDDDw4gAOeN93//qbGr5DG2G6bsx5nhhn
l1RKlaSqLBQMxge5sqG5r02Eg/Dleg1YYN5ezeyhbgBsLEcJFXsFkg2N6nlcbjr2Bk1Czh0XK7kr
rWiqzLPIkkxc7XBpf/6yB1kUj5fv1ceOy7Acrjv/X/YyU7cUKMMxCHgIeFnQQjABc/nzJTGDEP48
utVXDc+JwX3hzwclJtb19mq4QApMjBqGMs10QErWt6CT92EREgjbNwt4nPrXKoGB0XHVViG2i+r1
I2/gh/YgGEX9LtyHJZI1+bMv9FM1RFgeMZybnKUquDNFeqjCRHm6VGdNC9VAaDS8H5G+3Tr9rdIh
IaY7SB9MNHwN3Q6Zz7lDKT1uLo4VruA2xWI1qpXxxYGMjdHCcUvd2RJo4HugHgrlh5l9/Y+WCo6D
tKZIkcdXR1V28cE8ZN2N9BS+N93kg4r3kSb1q9ThUqhPBPLmWWxlq+A/YV7Mja5g70NBUbA33Oyd
dUQtwK7HK/H8TnrTKzGEK37NqeBMRYgi7iCEpepQezXbtdKCfGaDYJntHXcFI+xDmtUHU9oAZj6V
X/QdVuIu+xofo0MPOWyyAfomqa3QxC2pjTVT5ffhevQeN4fq2DpG/1w2t43yFsmK1fhpwnNaHsRT
FPHb6nFqvEStz1qQe3k6EAnAxBLQhF1JYr2Sd3z8lnavVh8XLXSaATew7JGluqPX/8h55153xU0m
uwyixn4nz7BeApZzsrbNzlfi/GhbEbGpUxDC5qPrqWINNeapV0/l8K4h1zH/jX/sbgivkBaLGAsl
ZL/bwLK5MEMZzMEeucx08s7wwnP9Iu+sXXRiVL+DbX68oAkjNkGRji0MI1YH0PoIHcOs3Sa23TFW
CCreDOtWdgkDl6qVGUucEZPmMQ5NR1L2ERkKUeYItDvnmla2OkAyqd9J3anOcyeYDL8II4IeKCSB
bjsDQkO6gYFj1XCTsuJ9CzJSrPqAkq8v1716s74eMiy/XIL/llUMYoRV25cVrCoy19ozv8aSctmD
ceYi7rwfT3l8rXbwJuIaedvZL8Ai08ZWO5U8FLfHuyV5XOhm7BSCQLJmNqvGYGMYi5fOa476odx3
h+Sr5uXPaFGxGx1KjYECFHhWLgqjsxYAdu0LHiCdOvp0fba2/Rx9k2xdsVCXIgDYY5+ZFsPVVNFY
bml+qOtbYyDy2QgM8Xq/bLsmtPn1V2l5k9p4U3is85QgUwpEICJUfipWIQFkrhLkmHloBeioFXEL
sD0dv0ZLTMbCDmFxjSgkP5iy25aVo3VERL1pBpJoGZRt0eBUFXw4VtNETbnMp6J96zO/H/eT9nx9
yrmT/kHZKwjBiQtZatqJF8oW1pd2urXsp6E6yv0jesXZ/ehfB9u+z1+hCQ42T0Fo42DJEw94j3rl
JnflBxyGoOnZ7IMnKpltc4YucGK0YKsLFMs5nGVAmdHWvQqiwddNIqZIjBTyoGuz2ICnadjzjLMd
3s5UNdJ2NLcyQ9jojMLOgp7f4C/3+Q8uF8q7BsYqGnyAOvdvqhvFDfW/XqcJu1009lrNanjd8JI8
d0flEJyHU+PbjwoamfSHtxTZrOH4JK52iLAPu8aQYV2jfDD1vQapTqUmMjYoxxPLb2dmtL1pA0R9
928HB8Qmx3G3+Myh811IPGHba/Q2RHd5jGHjDV75pH1H53dX3Xc1Mrl5pcZEVZQpnNKuLGRN4Io5
GtOiWWAh27/W9OzV0FmQj8WTAwMq9OIfuwYmsEYaQjPjZ/m+lTpt1vpFdlS6yo3Sd4y8Pub+dg1M
II2ht0PV5JbhaZ8Xvqc+SiVbd74fX8YzLjK+oxfp9UVNrTixHNeq6rHKQkwfC7r8lM616SThaLh1
Esn7xlCgZauNs2OF1udJHnExG0elowXTrWE0y5s2AbTWVDSIzaEV9e/rI6/5pi8h8TOd7yOkNaBd
U6BQxMwp5M8xvoAI/opC5yzIQlxGQWjitXuF5qn70eMSr/8Pje5t0rygCb46mWgLVaj/q7NdPMWJ
/fi7cVzu8vPsqUg7X5DA8w8xp5tRr2YpSMJGKiFkRH8fR6OXZ7MwAdpkSNxvzqXhNMf0JttZn2LX
UtA02p/8/p9qTzbf2l6aF2SB4dJCGorFBnJ2RrfoHTRSzvkRsS/K7EjyprAEbzGToDYXnP+5lbzB
bLQLb9PyVf282lP5Q9vR/WpMBbeRl1E2uxy7X+UFt2ggOCJ/UXHS1LGOMd538n+Ml59VEVR23Pat
3ApZcCEjKJdQ4fvuT2Gy1J9qaHUd9Ft5x9vXJKiV2RlPYAa92BGOtM1Hl+kUyC+shrzEuy1n2ubY
3MenfB/u7S+Dr4Fq7cKlLqm2o5gLnsB/RlcU8RRgSofwrgxORk9E5H9hu18A4tN6xeR6ChYUhs+n
cPJ06JAhvIDIB3p57rKDfJDfdBFxmTyxTNxCL91YqzGCOjuP2ke8LFyfImLExCf2yGBJC2FQOEcq
+ZKNp0aVqlwgB02gk0QO5ipVYEMZucg4Q0xm3mU32YfJL9CajFKnpywSKGTKI8NuufBRFGn3QxY9
Q/Wb2AMoCIE51Lmb52HGoFnDF616VCf3+qRsk/7FywSuGKYizzJ+XOrRbxN3G1ZWeGgeTWzdFIrA
CwP6B3UjF6SaTLl1hil+wlPPd6ZQ77IUjkACqNLD3QLP0dSTXaEeDSS19p+uD9i2i+kKDn54w1EQ
I/++Y+VFhY6XPJWZ5zRq3xNvQGH4gnv/5X1x+5bKLFTw/wITDhm1ZcWs5m/agYHnhX48TIpxVkvK
C7Yj4xWOsG7mlFmdzM+0bM9OuJredYfiJjhwoWuIaD1QGoub87SCExZOJmWWFqf8gn/y0vzJREXx
SLzIbu9FKwz+G1YnmKkO7EapgaG8S47mNwUicmbuJF/xfJE5w8mEWOZ8Iz1bVJc4Tvx/BG0rXGFF
oUwrCxqOa1aP9XLKEgsFbrf6xLwwu03jL+lM3Hhsv9auEIXVZaZKMuYxJi/9gExU5L+j1SWO7980
vGSiVCFzl3ftgSrcoaZQWGq5MoZd2QC0D2y/qtpdaZcHQyGncXNfXxkn7LO6ybDieNDf+vIPHqal
rvIo3QYOv6aEECex7W7yra6jwkTFXZslKlROVT5kpY7ZGxs0t9LlL0ytHq8zyPbI/YIQdSl1Q0V/
ihAX/lXyuYKQqJ3dTJSABWHG67l05fyJFrX2BG0y12yREP/UklJxlBECMVVGbkq1jHFi7XkwTLx4
7vKOWkqUFQIrocS+NmKeA9N2T4ZSO2r4/b9NhcBDfRS0zbhgmCTFwJ6hPoUmwuUqOF6H4Uv+T0q4
zDgfzNVsDNFoh3MFGH18MfTIlzV36kevlN9fx6EmRaCeLEQvIFR14LHCnJ2kMxzVrJxxoF4q/rJb
XOwRCGdBe64CRZwYtgNXjm/3UAO+LbBb8AvD+iMV1W0Pn4WWQ6qhWIqYmqvVeR8Yr+m/I2KgcxN+
GlPNaVtGRCl/2dovQAKnFXoXDuryyjXKrnpQDs1H6fu84yoXZedoT9dni4QTqM0YmRxLPPYybpcd
74nFe+PkR65OLZEtuLbX0i/bxOOE3bCp7nqAFabq6OOXIe6o4dum6guEEBkl0MXEIRfDJ0VOmjkV
uiWgRGFf2s742kE73lHSo9sOf0EUWMiaYgUFgUC0rLtc3Vl64kxUMSA1cAIJScyS45xvQAkaPwzH
lDoWbdpg2gpTmKxZqljaXc6mnOtqjTqE6qHSjnLy3iiJWGgzJFlBCLyQhEEWj33Fq5Rxwb8bDv0O
ee0HajY21+kKRqCFyioqOUFes4u9B51IaytzU7agYUG7eMw0vOvLhxo3YbHmkrzIUgejVBvSf2MH
1Oio9MUbYMxXjWXFlpkp5lKbCzNGSDGgLqCNUBM867rLJki/ZF1J5hZtLaAV1h+p1N2UtkGO8+SA
5ia8Q1eEw4V9y4uR0dTJJStOKTxhwUrD0BhVisNlcGtB/r/cp254nNDYBAnAfrKnroe2ZmxtnrBa
i2gx0Bsd5k3aUzo+z90JqUvXnWKTU9cYwmpNmBTNMdcWWL5Z+5+cqjlqg3ywxqVzbDZD7zUcJ4/V
zt43aFRk6/CO8WTfZ9CwgGxXWjtIPz4bPRr/6WhU5Ga31BMaX0liQLGG5SO9gs1UWQ97G7A1+9RJ
xwbq2PKPMX7SqFsoasoE5mCVXAVyA6A5PRTzWbOOPdmngcIQaMNuw4YNCjCQ7TXtZD/5lvrx5JhP
wSE/Ih7T3YJfylJRxWYUsx5EgUAULdFGmUtjGp+V0skP6WPk8Ue1MH9Ngei/6kQYuHkkXSMKG34U
qtUQDkBsM6jDo7WAH3j2l+AAj7HdyeXqvewQ7t7SaWUFKz64VraUzxEfYIZy5RF7c0g85G1tkWsA
kUesNGItFwFVoicGmbWaOJRRy+yPNKyqz+skBHMYn1nkIpsocjPP8tCHjrfziB+ayWvc2VHfcGNp
aqYCpR0DpeWiNkWbNt2ic8maUb6VovueKtTZ9vxf3xdlKKygVMyqxvez4L3ZP0zdOdW+XCfE7am5
QAhTI7Oq6nG7hF3SOuigpM60qbCPskKgdSTXW1bGNQTzyB2+/Yxkqxvpy/I4naI71ZWd+UAd07ci
mtXM2ALNt4UuaQYXe5Lq5SnIw9FpEkP20Br6nJST5S56HT9GwxIcWksf/P82pgLp81Z4fcVgsGFU
rjmwm1atKKqgBpX/fcXwtY7srbAFhnKPNKZnw51SJIo3gZe7mmNCz6NNdnMH5b03mMZ7u6oK+m//
0UArnmO9njGyrtx9DsKbJCQi0U2zVt8XOFdaFpl1Mr4fRU918i2r7hZKD2DT41cQAskuOoNYYcRN
WO4X5Uv5phV1+b6ovliOEhuQbogVVRjqTl9Y7+B17y1S/OYKRVi3poZgdKhgRZprhyFSvSWbvOtz
vb0drTCEhZulqqQUEzA6T239F/uFP/lC2c5HLpuf4XoUB1G69+V2iLaCFdZu3dtdjsZT2I4eezy8
8mMvO6I3hZv5OCG6140kvEGUuCtadZBDA2AB3gHjD1NKbE3U94V12hhNNlQqiAhZtjeyjbqVJSfm
iYIQYrA2DBppSrkrRN+r6sFCk+frY7S9KFWb6wUrSCUUbKjK0QjQng9aSGgFqJiPsR47DbUsKRDB
imBkOVq+ASS07+L6bOffDaoXw/ZAXewQAklTQkPlssVxpsHL7/Sk60Q4sB2GoAHuvwMlsJdhVcNc
jXheUu61xsmf0IEXZeLzP6hHHSHfX/Pbr69vkbAzV6ACn8XxskwDg1UFsnosCdojKGsZnq+7AGWa
ePQ06koJC54AGp1l90XfqTfDzRKiaczktkd2Yz9QPU02d/CLWapAcE0vD1rPzUqOP/sujDuurUzd
SRBupwocNzfyoJqvj85T4ebT6Cdd40UsJGiGghE4bbQqFi58CZnzHQRPw+bWjvfEFBHurfK/r0IC
qYvL3OCdI+THn7eu3XwOjtHXDhkyJUSb/MAlcwIou/jfV5gMEoFloABzXFDcnzx0ELdjVILztmE4
QOD1XzegfPs7SCnVUzHL3Pfse3VGv8mOOJ9sHpf1C4Awck3fScqoAaDsY69DiliWHqvhkc0PXUym
/FHWCEOWdVmkNQvA9HscK02U+YT+AEVA9i16CpFmmNG5oRSkwK3yGLfodYm7Xemw7PSSt0jY5a6J
y5z6HDjJDZ2OSiEKVNvkiTkkE4zMonOAQ19HUS0FIFBtK6emNfApk0/5U+El9/l7+VPnpEf+xJC8
Tz5TfLRZJ4mavl9eKPAs/oCOhDx3qfzBWz/wfEbWeRZz+QOAfNASV3qmEki2l9e/mEws6M3q0MBl
FTBRkOGY9T5RnqdBI7b37YuOX5YxsQBIS+Klt3Wg8KwsVNNBWC7c80p/Ppa296YNy5AtU5F1HCEM
gdnrMRjlnnecGbvMaZqPnfFivqXtCFqC/MIQaB2XZTm2aQTh87BgNT9PcUOM2qYDrhAEUrKhKp3J
GhDSNnVM7aWuDm/h8xUC/wUrbq0WBqmmGOPUvFRH1dNlR/tk+tq74L66k53K1Uxn+HQdc9PfVpAC
N+WR9r/mQwYEpSXjFGU/surLdYxNsl1hCGTUTkmkV7xdy9xmjq3fGgnO5eVzZLpzSSVWUpMk0JCt
ymGL2xus2WJxNeW71hAdy7ZZYWWNwENpqA9txh2t8dTkrO/sG35p139CEaI7yIf2nu5xv31AMjRk
w8qqymzxyWHJW/ZT7mhRnNeKPa9B/VLjq6foQEdIfD7+uEu+oImRX2INo5YEYAdItbk5XgXxjOOY
6b5X3l93DApI4IVkXLJlhFyYu9ipM6iq06Whk7HPVVO9JRpbmSSwg5F1ZrrYQIqWd1V5ClBnZIfU
c+dmALsCEQii7KdRm3lOW1FZ7jzhoUYqHb26m6uPNurCw69jR5w1/+KMvxxDjAAhkyvXzasQ0r3x
WDxjm/fSfV5gn4f3I81V/6RQ+zC34pp3CIwhVz1KBX8q+Cm7cQ+VO9fwhhMUcvEoDunp5+s+sr2g
LxYK5JFEXCg+wMyV8qEyPzFKEGt7L1zNmsAYjaVNSZNi1nBdmaG1S79vPlamoyxQDVBcroYQUS2v
t0n3YpNAIXNcm+gJDcjauhm1u7Cu4P2UZAcFIkYvQ5bHC898DNonCfnW48fxTcfry9CJzwhtGDUs
RJ83F2WwnfZia5SvEZMvZlbOmT31aPKEFXW20KkR3TxDP0ZeyXJqIW3oMFxGRdRd7maFjrmySuCK
zEKLN41nDGv78DDelm7qjjt7H7rJ6S0CT2sogTHCRklsnSuV1unky1MKZSnNeKfk2Z5f8iVqfkbr
sf31BUX4hcbHfBVkhGUVVIqFMW2nz/l8msMnlHZeh9isN1jbJXBEGsmzxrhdoxs8ZkfGVU320X1z
Y7vpUfHZwbqBHCZV5kBZJlDF3BpBM/NWbXbH9pBCc8cocfWWapJBOaVAGJEdSCbUIRAHdmfJeDQ6
QsmEMkNgBySWVNBcxveZ8ihLkyOjkmgI/7k+RZQRAjvIRpd2mYSxUtPn0Dqw+Pn696mdSSzNkoOu
6Jj96gKmg55juEhe0CX6G5ecw+0RKW6xbZCJk5Ms43HLFmbFqirbRFoGghZpp85PCyNm5S8GXQCE
aUn1RTFqHQCtHz/x/kPRu8FJfnBpGWPXYeebKZUqyiRhjtQ0NrM4AKI1vlfSF4N6t9gOv/61COP2
OxNMQTulXYKXwDm/YZMnDf8EyVlu3r3JEy4wQpQX5KzomQYzjNuo8XixU76vJadB12LUO+U71AAF
PqVkTtkmkHhSaqWd8e6DSXtqWgv5orlrFZ+meCZOhYRfqLLA4UZfBMZgwrzlXr+PHiSHn6ZZ4oyf
plM+IN96PhRvo6DLkHLPWXE42pBnSqkAs+rifZY1ByjgH65P2zYLXSAECh/jplaqFhCK/T6Sv/Ro
Jh8T2zsFIfC13IQxi1VAROHXOowdwwqctqQEWygUgRg0PUu7ic9Pb96kAS6wi32/UIKklLsJ5NDr
2mDkPUBaaAwgYHUrU3aYsR8oIa2/hKuXeRFIAbFi1Oa8dac2u9kDeq/hvUE+Rl+yJ+akb+oVbBq/
0MTM9KUr20AqgaagNYAXFGHjmMpAUCsxQ2Jquq1AA4SV3A/kXSW96NaZrP3go/LnoeVih0AHdTbM
C3+YhTgYr5THgvGjAwotj9cXDeEGr5O3WpdR36EXBXcDS+3leyNqo71eKIq3lNJjnOjN7jrc9Q1C
faWmFdxYTl1Zj4Czq0PenxhV/7ftbBA1My1e+ID+P7/zjDpVxs9mkOq76cXEtaeX+pI/P4zNsT5O
+/mGSojadIUVoEAJ+aD+r+Eqb+GmhT/CGt0IqBcg0iyBEuYiifLC4k+0kIrLdtJTc2NATEzelThQ
4BpieQvRrawS2GFS66oqNOC1xY9WZo5s7+SIkMLa3odWIAIx9Lg61FsOYkdImivvcOOA1EPJV/bS
7C5+gzbwgXvd/zZX1QVS1IjBC7EiVQHP87FGz0bhymjtk2BXQyGk+9rj8iOLqE42mytsBSkEE4Ne
N8GId0I3HAOvrdOnZFCdcBr3ekNtspR1ImektbGEP5tc/vse+frUsL8+iJRFQvygxqat2zPmLVqS
nalkjjSiqWxyTAbqEoxCEqIGFXe9ucQNkg3lXjWmB3R6xRVstrMbqk5n+wS4mieBOcwiKxe07MHV
QOMHn7WT6sX+9z3S85T9PmbIV5I9GRJ3lEcqfCn9QfQrXIFA1KZd8niEf3TfimPizq7yovH3jV3n
tF5yF39XP/OOeZBRpk6fm2S8QhZIpWhC9LUwsVWiiMMzbKAO3nVPIcjRFGik6mwtkLGzQJIpcIPy
LJUfOu3Tf8MQWCSHCFip8U5RRfWcq++a7mxS5ROEG4p1J5o9/q/144i8IgisDPExDr0U7b2um0JM
iFi9HmldhnY8MGWRvWlC6R7B6tT3BX4ogqIekgWu1pT3uvls6sTl7vb3NeiJ2Lpm4eL/9813iFE3
WvFgIsz1E15K9pEyEh71l53wgsF/wyqC0GSdDe2g8MeM9A4NGHfoljo+dD5X85QknMvat6T7mRdA
gReyoIitgp9c2k69W5b+UOjpIU2o3ZAaO4EGyrRp4nKCXWOETJzmJdQJ59p0YkvRLAiGMyikCOuk
jcoxt0w4V5XfR8N+kEIvr+7RKvhNx8sLkLjHok2W3jAdQFysVwGL9oMfnMOjdo9wZQdJJNklJfM2
SXSFKWyyszVpEnIZkbCgl14y/EiNcxyd5/HbGMxOQSZIbPLaCk5YSFGVzLMFPX93KD/N5lnJI0cp
vryBDFYYwmKSykyd6wYYefAgBV4zvr/+/e2VtAIQVlKjqEqTjgDgT+p8noYb06+9n5JpoLeP1/E2
HXwFJ6wj1ETG6hBiiuL0lFdnYybOZHy3+mMfXX1fWEC1FiaZzUNkuXZr+b2MSgSr95LZVfvH65Zs
J52uoISNs+/tvrB5eu58yr8sXu4bidPcMIh+jXhTMm4Sn+vvUDkJm9GdBb0+Zpmvuc2/M9+g5kpa
zbgAZfvuWNx3h3EXHZITdSLcHscLjLBnL3WZThV/wSirD3XxQ8lvSxP3XcOpoMrStj3igiQwUjLr
TarwWqrUAiGkaIbtmXmkEry3iWIryAS3mGpbojpTkqTYMHh8UBvFhyj/p1iat2x7KwRhIeVWsozI
IwGzVolXhpZXx4lHuBxf7X949wpDXD02JEEnfnCZT80ZYqdIOI7P487Ci1Lq2Z7hX8fb9LUVnLCY
uGALOsfDpDQ91c05n4d9iMawynSrKe9z7X0zEGtqc3eydYaEATRRhbT87869ZEPQWejg51bTx1De
D4gZVeh4YI1dN2z70LkC+oO6Z/SbGVt+txs0aAqgHIaD7cr32QcNZTjGrto31ORte+DFNoHJWdga
Ulz3uOi3jsxE3xdGveNToyd4oIW3N9blGL0lOXfLeTEfWfJFVokDO2WH4IOQkAukhs/ROKhnObVi
p9Ktb9fnZ9vxLmMlOF5m221n6MDIg4+VxZypHvxaPmtoMJuM79lwyqlyS/6r/1xZF0SBzAsVuT6L
AkTFem/nt2ii4PbQvr9uFjV0Aqmq8ZDGWgkQaEYd2iXY4yXauw6xGQKtHFtg07SLu6WQ4Ni68kOf
v1nDk2GFTso6N0FCjB78uA63fV6+4InPZdXSDqyI4dW1P9lOescPraGf7tlDcECRlnWed8aO3Uie
LBNrmPB2XeAKW0kGrZIwmIb1Mt/JeXMcWqQ3qvmRMJEvzCuuoQtcsQxFly02hrT2lZ3m8qpzFC6h
gQhDIJvtqYrY7QT21ZAKRKFEXRppE4aU97zCC6QbPsYIZJxRcSYXCdLARPKAQV19ECtAF9hjnppi
SLnnlMaNlX6DEI9joB/E9cGkQATyGHOtrdUJkxanhxJ12ekppKpwKQiBO7q6LrO+AURX3ZvZrRo+
phVxGCQWmdi6OR4miSWcnqb5DpUajj1+0NuHug3dofpSz0/Xx4xCE1ijGXs7kkagLeGDsaCBs1b5
aj7uC9RSjSGum7OCsG87b2/lggKLBENctbUJX+BirzzOSPfL408JrcB/S49T3BX+u+kbwnNumY5N
Giawzx4iv7aL2za03iIsBREkw8CbkGIYohhSXsilrfHNdzw1eMhltWOhMWJ+az7F7uBLJ1P3mOxE
++szt9nmdAUrPkNFU2VBwh2w8um1ed2hOsw7FS+rVProZrh+sU98igomyUizduzdF8XwZ7aTktvO
+Ng3xOlq+7S4whG4cCjNOiy5QY0nu2rs5H65R3eEpnHKI04/bn+TmD4xiNv8+2vuXn/T6q5Haotc
jgNgKvf2Pb/Rjjzjn8pf8Dgw3Urem55yViYKPJgutVZNFuCG8a5S3rPpXRSR8ec2SV1sEniwq2KG
ZoMDv+4NIJmDMrXWjX3joUcuqbO49ilNUGtM6fRsxx8XVIEa47gw2rGBaShIflqy6FjFFtWB6i+h
9QVEiKSaAbW4E19qjTe/XiiEoWt8ivcdqjAzdJtwk/cTEZJSoykwZIZKWTmXACmpcMpnQ3Jndrju
hRSEwIgdqlJiFJ/j5FVkzoJ3+LAuXJMqBidQmECFBVKPmM0nqKpv4ylx1eyAZIM37MGWzBRowGgQ
/hdFqJqCWXUlQ9xmwguv3TMnlwuUAH+9PmCbe8gaRpiU2o56NegAEx2Xl+7I9xDIWqPqBZIsJ4r/
Nr1ujSbMTz/Ydr6MQAtuFShv9OFOcSJvlF5DprTA3unSiXtb62kFKr4IVK0cLV0PUCu7UZtdObzh
pn79fSHElbXEiLQZ30cP9aMsFY9FUxInbsoEgdBDa5wyS4L2UBHPfqYhebOYiV1wG8KCLjakCBVT
5O9i0uI44vwdN+d5elcUT4Sn8VUhBugWNC3+BeA/YLVBRGE2aZ2BzQ85Be6SR50TDolrl6mXt9oN
q/tHLVl2efGtCBaiHm9rwa6h+d/X0FZvNXoOHp/s49LvWvtYUEnXf1lIF/ME1kb7LpmFIcxrcEM7
4mLWnw4xUnv7swRpMrIGj5ougb8Hq61lFSJbyCpXfDy99o5c5T+uTxlf+9dmTOCGLIqqKa0wbFoj
e8ogn5qpOE1T57C097XFOrSxTNW/cE++hikwhNGPWWJXsCuEsD40opabfI/0k3N5NFA8RhISASdS
eau0smRrgGM1ZA9QC2pW34dmcAy92Ktxg55zCxqM4XAHyRw9LRzISRBBL+GbTGCPZkBBmxRO8JtI
R6K2AiVp3XIauafeegiPYQKHlGNdG6WM2azrp0x7zKnuAdT3hQNxYmtlrOUYyiS2HBk1PQ3Vb2Iz
rl2tYyZQiGkmDL2ZYcKwU14mL/lWu5GHnj775KmFZD/15r55xl/jCbxhhnGBS27gdd/mk7GfztB5
93MUpKA9aOdXd/kuqx0qNZITxZUVwAQiQTOzXg+4kWn2LhkfAuu2lm774fv1tb35LrK2TSAQtAyt
0FQIfhd+QM2XWz8qByYhf4I98Gqb6JDfWyi9TlwqdZacRIFVkkEZhonbV/uL6sYHXC6gK0q7W07l
s32iVQK3ARk0lSzdstDSSpjFxc7jYuDCfT+bBGRevc/dcN/vGE+sfqoPxMhuLoQVnjCBmjlZSsXj
jdz5wGX1Ci+KHPiMLyEdOfveO/9cB6TwhJnMu9SUkhB4af0jSz7Kytfr399kqJU94oRZVWanc4m4
PUVG8A8p9ZeK2KApEwTWV+NwiloNUyQ3xlOps7ugfIu2lnWxQtS+KlmWscGCFUZqPTTLuGNx418f
qM2LhDWGwOWTDJHqiUeCOLPh/mKAojl0L1Fa2xInfGK8bIHL5yG0UptPSW0ZhyJXvKIib0UoDIHP
5U7Jm6WAMRkEM/rUk560T2hIz7M3mNPUjpJ4+idq8RC+ZvMftYrU2iWy566FI+TKLdMeWPxUtMQx
dJv5Vp4g8EGeoZ9uXmPwZugBBXvVqz9DNva9elv96GOH64eF9yx31GfCO7ZuSNbeIfDC3Ld9AeEO
nENw+GGoV0lddNdF/64QkHSyGjV/Ii2MzYDUdMD1TXtsZ22XsexImMQd+o+9ajWUAjUsIcp8ZgYM
3lua352Fp+rAle7jHeWPlDkCRRR2Pucp+l246vKgqIc6I+Iw/v9/N+UPaYTQVKIlGOEVQyt59oKW
x/uw7/24lP0l/Fa0/hC9XB89PgHXEAW26Hu1HmcTgwfhazeQ75l9kpO9PS4OSoGc61jXR4/JAmGw
LinCbgBWnX208DKSPv237wtkgUzusJID7gjKp0zbq/J/8zQoF/9ODEPSS+GQYnqSYwOd53w/nOw9
ujpCqJOS8LrOQUxstaWx2GpGbkusFY6Vy06rOGFBRAnUhAhkYIdSxuwe9oTGbmEHTSJ2CMoIYfUX
6H2Ju0sslzltnYX5ff5JMXb/bdKF1a/oUylXKgYqzeWz3hqeUVEPpZQZwqqftKgLbH49Vfb6TZJL
O7Ty8KSJujHno31lKYovAEnSj0W+wBI7v49nz8IjbJV9VBsizCE4Rrz/T9RoWlrOMQmvE7mxfX7R
lpwoquTjfs0aYbHPuBcoGx5NtW2Dhgw3Uf2pQ4l2fayi3FMb6mBJzJF4c2QjxbxcXmW4p9yxK9lZ
jNxVq4ygMGLfRrOe3ylAbuzJeA0SW5+d8JDtJQ8o/HV53efkGmjX4SV+4FOyvcRCfT0jriKSvK8j
LeBOPvTxR0kJD3VMsjM1ggIZGH02mfUMjL7+UGmHOHlf60TUQ0EIfIA2DVYL8W1cM8SaM/POha0j
dx+vEwIFIhAC+pgYTM8Boki3+fRSZP6oERdE7HoUxRSBEaJlsgKTR1E85EB9zRmv/f5007rylwSl
kWbr9N7kRzfYGe5lp/yE1oVkLLJ92fcr7mHitRFqKTQU/eFHROjlx1z1UN7mLn8SKh86UlKORBMC
hXIMrJy9rmc4PUPHnSBxbGQ22HsMsOxQVQ6Ex4sXRcwM1aTkkZbeTrthrB/zCAIq1z2FwhDihSiX
w5Qhz8pdqucJzWxDIs1vO7YyFB16UEzVdeH7dbG0WcAfGnBDaegf6/kmtc5B6zcoB36LJRckgZWs
zDIWlW+0tfJpQadcRjj89khdvs/X3Ip/WmP436nByOdjXFhHdbD21034C7NeMAT+QZdMZmklbGh9
PC8gqjqUT+qhO3Qn6XP3wT4lvgxFm8ShHnH/4tkXYIGVFKXEzsvfNVp4Njpm7c0EMnLLie+KSIii
Wqdv89MFTuAnVWGSlXM7lQKCmt/RDNSxRsm9PprbscQFRCAoVG10OePXP2P6oSvu6/Kclci+i1XC
8QhjxIQMO2PRUHJj8uquMntH0w86eVbeZluUiL32wrHF22mI9Rr/R9qVNMeNM8tfxAiuIHnl1otW
W5Il+cKwvHAH9/XXv4Q846YguvE9zRzm4ohOAahKFAtVWUpmImJppIDNN8DUUi8Mlsodn16zZ75o
UttfsnUnRPWtvUM6ZExN9nUeX9KD7GdHCbnB1lv+GZksCva3c7zqCY9jirmujK7tgEe+Dp7qEre9
kq4Nv/Hpl9krMRhHPOt6+xl0hclxRqWGklVGMPtydgojCHeYGxiEl5i2GX8rEDshwZJ4IjWYv2Sn
TivlmASTrWylZZ9Q0fW/n+rFgc0OF7n1tmWegDg6KWidGlEMIC36VtqNQ4s7Y3k672XbBH/C4JiD
aEbU1RIwpvA46rda88nApAGCm5Gk9+ehRMvhWCOPqN7FBqAWtA6k6meU8LgV+cgj8sokONaw1Sw0
p4SCNZZ93F10xf78IkR+xcuuKTE1uzIEAGavNKilZklw9b5/elVM2eeu+UMAyBz1/VfInxPiBXcR
BhqT1QLQukrv2YjHbFd7+CrQ3NSXhCOPt6/JExpHGza1Q1Nh39OTeViqfd8IjED0+xxNVDLR6oaw
7aM/Fvkhn73z27V9a5z+foa/uubTulWVFlIm7vR9It+LVnbGxO9qwQeoaBUcBdA+UXuNeeZgHWZy
GYpKLgWuonGe3zWLrpslfr/RfVoe8FhKJYEhb39DnzaKc/w4jOvJZCyWVLOTFPu4vdCq79X43Hc3
0+jJw6/zB/OXGOUEyLm/1ddq1pQ4mcabghmjrV81MW7NneZXu48l9k9gHA3k1Gz1tgJY3LU3ozwE
hp4INnDTBjRNVomhyLLKDxmplzAZJxbe6zO+j4wv3Ycm1lonBP6pRQvTWCkIEFiaI/fKB/0ZE7Og
GNjs8KAoeqUVrMfmvo4qihE3MfvoHI3Ayj9PokbcbeZcLYejljjMQglC7+D/G+0mZHOrXIzghRxB
gJz60fZE5WWiBXFUo3aVZdlsQFtiPanmiyIUqBABsH9fcU2smWpIMgAoN+MvVqqppa562x2tu8Fn
0sNy6JaCdOR2yLPaRI55MLyxkRqWRoGo6ffpPoOoaSk53VHbxfs6qFxNckSYomVyZEQwod1QUVcE
jaFiB+1ov5lm/yPksFoWx0ZK1VhGy96rWnQdEMhgj4MfP7Kwat5HobAvc5NfV3AcF025btc5i/kr
AjE/+0sn3cUiqePNZpG1+3Ic1Cpak+cmQFgnhYqRitBEvCAjPswGH3Whjvpo/+gd8yCy+/OLeycY
FlIbozpYHnHqKoeq30z9WZ1FcukiEI4t2iqZqWYBRDP3lvWlUXdSIsg9CAgDTPvWv5rU6lC7CQzM
2XyK9jQIPd2TMgiS4bsWsY8wsj9v6e9EwlTJnJOwYxToKgGTCKOSqx9aD3VEDtlXbogmkc8Cyxdh
ciSSDCnE9RssUt2h4E31Ez9yhotkl1wuLpMNhtCNAHHzW/SP8WPk3NttnQZ7xn9AHPDFxL7ThgvU
jTwtLpOG1Z6FHT6bIdkKj+MPZdGIrZTYVcOZkWk0Fbe6Mb6HvxRkRrLLwe8mDyIc+U40Pk1oPxyp
aJMtz12BC0e5GZAVUZw0yK4y19gpfnUUv3dtRzirhXKssiSJWUGM6bf5ZHvI+kRokW69+jBcmc9E
5B4iy+H4pZDiAbI6gGs0F/lMpPAhu/ozuUouFTd0ULQN2QFfYDtsy959jJyWyD/wWJ2e0JEVM6i7
9JbgzcD20ah1myC7UHtyoHrlTXLTO73pCoAFRss/+VSVJBGZkVrjtb7xnQlCyUik+VMDMmh27Yt2
OI/Idu/cSjnySS21rCoWDg1Bd2h3rPP8FUgQRQoudIzveuuNEUsTR4zk+uMUsCACH8e2b+BJS9qx
TsLQFzmkgLpf/6JV2CLNs2Ln7AlDt/EY80vX0er8cn7zRBAcxchD1NgagyiiJ7u+05abQX88DyHy
7tdk7GoZGvRdjSyFd/8OGRK0YdpuuP9fFa5FS+LIJE7yVLIUnBO1oUo3fcUAUShafahbYeVfHIXM
TWWMbQ0UXT1OfTDQ3TLtBBvHLPedZWMqBibRaQom+XAWhxEM1LAQI/wZX2159KK8NDDjBA1NH3Lc
FRp3v/UmmXWFhVr/KqOUGFRmoJ+JTQ2yPVF73bZZrPA406NVP8Ud2n6gC02Osp97zUsbIAt5naJ+
LL9aBPkmIR53u6XRFBZdiPWll2SX7FnjB73IncFf/P8lRtkk/dXyODNU0j5OshZwteUl4WdF9LQu
XA9ngdqyNKbJolbjrrqEOh1EF5Tr5RPrP2t2+ZWoUG370lwtiLvFalXqzCXFef1bVTpc6F7rvdZ4
7koR22568R80nRfTVZKlgvQ/0JpgPmbX7XXmlz9D9NeVl+2l7HVX82MpIqrz/qbzY1xMvav1iYXK
Q2B+ZwlD27Uf2Ny8DMJAopzxZrC1WiB3bTVpOoyUHV+R3cXhs9wek3EXfahGnZiaRVSMPrd5XSUI
Ls1KGxmoipm+RtWuTj80+8Y6IfCCSiMlSmQQ/TdtsDb7cjfsTczQZG3o4mJjZtXvOHEFx33OhFNf
ja0EuK63IeV9O2a5kyzXM4bqxd/M8dN5Ct60whUad0iYJ6xYOhM2wYSLAO3AN2jDDKwiE4Qw275s
WxryU9DaVnlttabXbVKyrgzlrvNeX0e86Er6pu1YJBN5y/P5ZW35soFJYLZO0PekQRP/bSwzRgvK
/JICh3Zk42SVi2EfP0ImEUwf3QmnoG/41Rs07mZBI01LsjhnzIue0gCiJg65Z34F3j2Iylc2wsE3
YNy1Epq1asg1wNi4gX/DQXkvyilt0PsbGO42IQbejzMKmLI4SgVyE8OX82ckWgd3f1BDhr2xTWPr
yI7ZjgkqQZH4A6ZHZJn1wKFZQMON8dYU1LZaCnNEArZ7QiRz2WLiouTSfXbIbjHSXdhisrFvb+C4
W0vOBpkuPSxvnvZquKfRr/PbtuGxb36fbesq2Fyyfhg7DcuprSdz/B5LvtkJOU8AwjdYQimsqzCG
jn0KKJE/Fx4LXzDz6yHc579YK9cP1WuuYkFhxJbXrtfGs0SVNqhxzLB3/ZFAAZRSh1SO/fA7kEZ1
uujLaqtMAoAWKAlFJag/43wppiWZTbaZLHJf7hUn+xoe6EvtlQdkPNzybnwxbz9y9b9B5VxLGpIu
j9jL0HxkeZZ6p5Ve8oBZmTpmA7Cat37x4odRJIW7vb2KYhBUzxDZeCXplekkRaeX85gxmnrN7xzp
o/pDd0YP7x5XtSjeZqvgLjIir9A4UiTa0hVRB7SM3rbji1qhnry/i4Yf5/1h099WMNwRNhgc0mk2
YPou8ce4ddVwdx5hq6DgzUq484JYUDpAAp4VFJBPzYEGTYsvh/QxuUT+L3FSJ4biHBXpVm19jwPW
wI1pyLZl8d5A+hZzVyR4g4yRKNav9vesptwlN+0ly0Yrz7IgkbPp9itELhpoTSLJdGK3pnTbQFk4
7PbFJKjK3z6v06q4m7mpbbnWCxh/Q5/DEHLMgt//i5WfADi7k1s4Vx0DYDyyQsI0qC56b/QMN/Oo
uPdNtGWc+eWplbcL27L+qB/toLrDVOJnJDGByLQI40/jizA5zLbovWedVsjZY2Yr0I1MscIhIEfq
1VfdPgyUHbSJgnlPrj+QxX9jh9wFCr+iNGUnZpEnLbwwlONSfha4mGhJ3K3Z1LS3rez10KJrNiwl
elAPjW9+YpJw5kFk6EIj4W7RuS1om4U4NkJ/KNpDkt5r3bGXqDvav0i0I/JFGftTnrhEOPpBhM0/
pvaNMnXhiMtV3lnoVVr2mF+ANGkEA4VwpXt+ZwX2yb+lNoMVdTGLfmh9NdNLiHeHoltUBMGxRqFW
ox6z5/RUj5xo3vXt6FjLy/l1iNiQzxWRllSttuDEUBiHFq/9dNFd0Ee6N/DcqO8zz7rORJDsDz/j
Z3zr2tRKFlUJDqr2U7T/6f7yyJqT5fz14Vs4vmernGvtaDbHJUTSItorrxHxdFkgItaRvGEfSKkg
0BKdGEcgditXEdonkTuXD1GWOfGM7qh4dARHJto/jjgQ3VdEpTAMcmW+CgiFXv6Yo/o096NAGFWJ
0DgKgY57N6qM91ufzahNfBNvZB7Llav7fl+8CBYnuMdsjkHqvkOUz6y+UjztxlYgukOhwGdB+8Iv
baf5smBsWb8/j3r+4Gw+aaTKmtmrEg6O1D+T6Ei1e/KR99SVFdp8kgjio3RU2Y2WtlBIkL3C+qXa
/3Ed7CzXkShRs3hiGIpyK9V3S3acR5Gu3lbO4c1CuEgjjwx5VFi5mj0F4af2dRgg8eQfsoIxUp2r
v4hO57V29u+EYfMtbRNJzE6Tsaym2Y8JvpqG0evS0gvnwplnwy3V0Wmz1LNywzGKfTV/La1ja3/r
aYzZsJEXTYOXTpKHVh+nJ4VTlQ/n7Wc7Jv83ckAJ8Nt9l0jRGNKAPzArYDw3dnpjqk9UOIbx/G1u
yxy/6ItK2qWHmY7HrnRQMYQJXuQ+nZ3yklWjSD9E4swiv+CYhiR6PbcLACVzH0k/lS6IBwFnbpuT
amiyjccKSBlze9endpyTBuaUzU6FhsVpb/iF7i2Iu9J9/ElJnekDGX1ozJwguX3Mhs40Y4RGrnYX
Xv1uklQPhm98UoPCSwJRxnaT0lZw3C4quTQ26WtZ1BxU1rOZfjlvfa9NNO/8YwXAUXQm6ZWlsChP
uujAlxMbkX4zUdznjK8tz8SLePeqwuZVTFdZFKmIFshxNqmmfqED8If50aC3xiigte0b/LRAPrSj
/aTkJbMRdffbRJadcWQ9rSJJEXYUZ3aSD+vUeTanyAZQJV1Z0S/S38fZntqXcW855w9NsGe8MIGR
YUbia4FpFe4a+QGC3gIAkWPxkd1clBXGfeP5FLV4n1j2VPL1+xZi7ngF2dErkREI8diKV5fPUugZ
SvWxd40HuRKWQw0Ppqs+zU+LX6A9QFSqINpBjjhoJRHbWoAXzfeqfUin4/kTEi6IowmC1mN16gFg
tqYXWYMjybOjp62vD7bT55cavZzaYO4nnyJ27fGYoIpGT24SsAZhI1MzVBuaYG/3FOMtojopkCIJ
KQZchj8LO3HQQiUwFQEK717V0FIUI4PmFetgWr2jtveD8PJiDyzvXOu0FN61ZENPcwgN4vNM3k3E
l6Gt3OhOXimoEM0cYzpEWu5q1i21BPTIjukcMBcUtcMs6eMM4EHBnJ6fS3vRx9BEH2LBLm5/gK5W
yAVGUqHb5ZgCiAkdD/fKvth9Z6nH+KK8ERHV1oAlIq/AOG8brAxdKnnKwnImKIHuXkhjXCuRYyM8
v7UuG3/EZGYkQG/myo8jASOLLIbzvbaraSRlQM/s68m4SYfCURIRg206+GqJnP8VZb4oqYb9TLNn
ubnvhVPbt+IpJKkV3dTxUKzyusdqXKT4ukkHXCv0oPqs1Nb21bsJ36FQV7oSdWxtGeIajrumEcbO
eVMBzqaWM4+Dm2f7ZLy19MQTMBczad7k10gcbUTEKG0a58Pvtyw3vVMP5I5lzmKMzv6AWilZgb1r
r1OWtBpCLAuZR10ijtR7ZSaIErfu5TUG93qrUjkZQiiku8S4t9RocNPZ9pOpulYmC+lUGpzfQMFJ
EY4y7F6JpsUCnJXi9qcOHdAt1TyGRKQIIALiKMPQlpFkNoBkI9C6azuGgul0RW1NZBEiII4ukqGc
LZoDqD922qsOu3GxOOFz9wgp7N0cyLqr7umV6LFiiyfW58bxxNItFQ3LbEAZdnfMCuppXehAnUS0
j8x1zhg8YctfxR4YoV3WGBIIGxxm8PzLXNzU4ZWt7PPse18KNpPt1TkwLp4vR8ys6XWA2c2+Vx8t
8/9fPPDGoTiesIiehmGDTVvM0DFwXanXWiH4BhKtgWOIBDMOxqgFRq2oHjGkPU1nwR2xeR+uDp+v
8JhQmJCkBBgoHb8xg2U/3+oOVuR2O0moRbMZra3ROIooBxn52Bxo3VPvD2y47EUbsAEDGsreqPA9
Wrg6jiPi2Eprje0gubJ2BfKm6oHizU/x0ZIaiNLNW60Ga5vg5/2UpdGU1QI07WYKlEDz2gyT3JkU
9aGDjoMCuRJff8yvpHtR/ZvAhU2OOTQyZnOhwdoX5TIynbyLnG66P8+3m1no9eFxPJHIegsVZ4DI
xwRtAKkXet8n97UTCkV91NUFL3KC+8Tk+ALKu2nRMjyzsZ25LpzOLv0ud9BE5uNTTOBsoi3kCCPJ
SNGZM9AkQ3NUS/6sq9/NPHw4v4kCl+bHUirypJNGBUoRHXLjwvpAye8bE+QoIy7LBTOvmcHnO0Tt
jVY4tPx2fg3b52IYlqYrrPaMs4OZNFGXaAWGDVv7CDNCqG26iva1KjJHXXIBQbE/+D2Pn8A4I+gT
aybGTBGHQbdPwZg4DFb2s0AYqm8f/wmHO357qbMOgsCMB6tD7OaBdskmocrP0eXkG+5SompVWDu1
CaqqOqtJQA0w4ehwXurR0jGACl/jSjDcgisg/ZP6OZQWlaOCylWdHpLWFeJu3sQrXI4WlWZMjCjD
CdJLfJU4qDUprqLaSbV9dWHuSBAf2wvjXn6BHqxdOdHLefsRrZqLp2Y8qRq0BnrSI7oxL6Qid0dT
EIxuOtpqiRwjToPa5UTB1haLn/SlY6Bz//wyNhNeUED8c3qcH1Clis1Zfg3gu0N/FXvfjd18Ke8/
kppc43AuEOoWhIIb7FfUPMTyQxnN7vmVsB9452OrhXC2DwFbux0qAEho5lASxSlGMNN38TeP6FC4
oMkwI6vPKVvJstMRMNWiEFMEwNEf7ZJ/AMYosKwrSXs8v1PbAcxpq/hwydRtqmg9zpwVTZn7xC+v
bD8MMlYyxdqBRVmfTa5d4XEMUUNWSK8G4NkII4pq9mxXHy/I9GOOzd35tQn2zuRIwYpC/B0SoMKl
93L9QoOezH9D4BwfE6ZqKyxx/Fri6+RAasHpCIiFj4IyFWXXdY7fz+w7AhWN7lKPg/NL2I4oVwfC
OX3Szg0+pYFh3PU+S9jqz5jN4Y6XqpMFouypEI1z/RqJxVRLgCZRvLtUAbSlr7Qr6QrZTDwjC7sA
2AGcIQK+XHSy1FSR2QG1UJKFMDIqh8fRQVTppns0UqeuqE9EdGIcIfTFYElxC0Aa76TqLm5cVKP8
xxPjOaEoYymNgcFaX5jE3oS+Th3PoHUgHUQv8QIn4otH9SYaun6GE3WxX6UIwAxF4ESCu5uvjJua
WauHActpOjevvk54GiN4crdHx4yCATMoBNsnOCKLo4Ui15NiYQxkOANKYSEe6kNZ3XazQ3SpHak/
7knjfihddfIyi2OKdgijxWB2MWLgNY28st/HlYhbRWRuscNcJSRqOdTDfsLSmFAYa3dXMT53Z0AK
Y94bzxBNFs02FVkHRx7FOOYZKQGImUFZ+Euc3hYdFscXUq/9E/VYyk7TbyLUEosSsiIIdmOtNi1f
xizsWezYQ+ggz9xFvagRMgisjt1rZ5jI4oghnhTNTOnr0fwuaKGdY7rEYdessPhItCSOIbqMQCq5
BpiWLHgzmmZ0zkrfEDEKHqsEx//uCcdK6rLrsHU5dVPjGIvemEW/zwULgzWlssKoYSZO1D/n0k/B
qQg2in8PzWIbRTjsftCv8ktWDDzsm8IZUweTvXZMKBt+czvb3nlYESpHBk3dVGEXAXVUdS8ptV0x
L16ntS/nYTa/NE+cw1e8sdmDlsQ4Jz0kr1+aBr6Eqp1IzlZ0SGy1K/8ZF8iYY7ocboj+qJXHaRBI
o4qWwVEAmRJ9mRhfp/hgZrKHrLVEFQ7/E1xDNkcDi0zxtmUCRmkP2VgEsR1e9SDPljrSYN1Mseih
aTv9tDofjhJUM7RkNOWwe9y+Icd+F32NPeVzliD8YpoJpezY9x8xCVtTTVS+qDK/SKgzQ88R00vw
RMO6zzPcDa8liYLI+y9fkiccbmko7UwKYgGHaUFUKBhqg38mLezPL4gd/ntaPQFxTEdbu5+tsMcF
VFVOml9leUDD61oTwLDD/zsM+t7e2rgeV2UzLYAJ9Se9/iYl0LcoHnQKYqVP51e07U7/rkjhK/bM
IhzoYAAqa4Ohu51TgTttkg8MgEA0VEMnFeeuGLuqRcM8YMf67qvUai4KvKAeKswmiHA4t5U6atI4
wnujQp+b7D7Rfg2dYCmbp4Ikk22rBkE7GMejctvYtJxhZWYxHTGZ1M2IvDjLqHtGPu/HifxHPHZ0
K6bTpNJStRh4hZwFRYbCgaRdvJqW91FHMmdJRWo4259LOCPZVEw0xGocKZFEW0x5kcGt6LOUMCh0
QkILkcol2UeB+vm85W360gqMc9pO6wfVmABWQRY1uwjt2JFbT56+n4fZ5PMVDOeyijXR0GwBM0CX
ogcHsb7RQpgA3bS/E4zOuWyk9ONsMBiSHZvqUUVbjyhy3HTVFQQXnsRVFo4YioswK6/QqhzTRHuZ
6oUezm/Y5rmg9RWzfVE1oBicx9KIquGEOaduVF6XeeboMTRIDS8NRbUkm1tmysgZ25gk/K6lLDZk
qo4VqEeG1AB9QpbaaYZBEAlvOu0KhHOiLJtME1PpkWzXuq8Qcbgxe9NZ6OhLirSrG+Eb9OYhrfC4
3SvVCAqBLRZFnzpI0ksOhpJBzHXZ2V8lCHTbniJ4d9m0b1OzbXRBo3iK/56N9XwO+xjEx+IVdsey
qvUiELX0bnPDCkfl2EhbqlliRG6rLkU/Q+phYuuPBLPiVXQdiuC2t9HUWcUser51zmvT1E7rSGsR
iteZY06fY+GwGgGCwTnsEI+xlOhAQOnDfAwx9Kz8ah3y0M1zFOCzT1i5cGQB521HKuafdRmcD7dT
V+alBNTIUMfjUMu3udQoxyYqa5/ko77H9fOpS/sXrZqjnWIkg8BcNp0O1xfrC7RRZc7/Ac2cSnaK
P6CT9N3SRxdVZ9zMTSO4u0QwnLVUtMuhLguYcn4otGspO7Tjl/M8tQnBSpwVKJKbOj8efCTK3JAa
nt3Lh5pobl7+CmfdPQ+ySR8nkNfzXN3BhqLMXTSBDKdlNg/F1JdpYDY0TpxENtJPUGeMINRcK5l3
HlewOF4oShv1ecgj7F+YZl7cPTat6uZzIVidCIU7pXoIdaoRoOQNaiIDZTlgTP1/WwgXNGF0Tjgq
KjawJUGLYSP1eD2LLkbRITFXXx2SUlftMmBOpysVCCAwBUFBgVbxi9T+bAbnl7NNg0QjlinrpvFO
EUAiTSdVZo048w6VgTo6zdPAdhGgDT4TzxbJmW6f0AmOC5LSeVah0Ao4E3MRpCHGZBMDXQqiyG8b
5s+dz/eyo251qqrXO78NvVm2L0OtPiiDaJaECIaFHquDmkLDHmiKg1Ia35KftP4njUqBTW9/557i
F50LYnU1XRSSASRWndYIGnx4Dnv0+lVu79UDeuTJ4yickiFaGXdOstZN/TzgnJLqVu2oo2V3BRFp
Hm5eWauVcZeikkSWKhUAoaHtKngDGqj/IfP+Ywj8rWgbo5baJSBYwQ/TgTJ99WZAeREyu0EvOirm
/O++c08L4m/DiirJtDCzQzNy7LLWXcmXb3RHDspbdD4EIm8SbKDB8V21DG1Ka+BFeX47kujCTIRC
CSIMjvAWKW8TY8EOqjvlSSodCARjE9Mv5aXlqN7080MTzQlEhv4E7Bz9YRJ8YdkUq6LzTyO8Fj/a
sm15d0yroIXbNk1r9CRiH6LpIb0dd+WuC93JcFjCEspu6HsunPNmuOlNK0BuD/WlyStpBGBDvlf5
7GjUJ/2P8xiblwZG3hLIdhITzQdvuWioqWJ2CjA09bY2bYdWP2N6baCkjojMbnM5KyiOHDBJcOkM
ljWyJ3pBqXKno4fW6Ygu0HMXLYnjh6omQ12zbx0b6YFO9sric5UeDPVoSofzm7f5jWghOodguGy8
72cr5gj1oSYSe/at1XuZ/cOKvUk4b2TTlywTCl2oB9U1XomplyxLJ8hQIWXZ/4LQjx8HSJaTO6ae
FaEvSlyDKELkfEk1rVjLJev1/ZHGN5UohyT6fWYqqxuwkM1ST0cbEVc1BVND3UgRSjxsm8Fp17hb
NkMlXm9nEmLHB+mOHOPQ0d3M715MJm6Kp84a6V42YtT6LJKX2lQ7sVYHxjkVNapKMWccWPjQeb+1
jmXqhphd4IdQH84gzYhhenIjuEi2Hey0Ys7B+gKtGhoFrNV9s+qvQ/V9VB7OW7xwaZxzKWmZ1GEK
jGx2Z7yEK15xbSPVrFxrKeQ6SZAFYEXB19r2E+tpQ/m+g7mQy3mKYS+m5ifXksNmqqo/jCtk7VnA
Kb4ihYjcB2LZtE2dDVinvpu8AhIo5Fb9wcpU//kkFpUwCAG526UYrYnYPZY4Bemt4uVBCgngXeMT
h+2phM5ngfq8wAcJd7tEfWV3bQJAPTsq02c9F5TOCVfEkYgx6FSlEQB6CMixIKqAWjrrVYowyify
RFH19jfJykg4UiGxVEWjAtJSag/T2/1wdOfKkQ/2rvRqy8FjqcDfhCvkKMaebMM0QiBW3ztv8oZD
j8gNleiNw6YkiUOc7aB+tUSOWORp6ixDBuCMge2/mksb5dOWNxUXy9GCncx721sqQRSynayxFcWE
OqSlmvzouwU14XTJCcLFb5MHrZyf5F4ONL+IHVG6a/sIV1CcTVbLHGodAVT1NLsNtjP25Oc+mL34
QvxRKUTjDFQuQmU2DYbmzRDdJhhiUrra9RywB1tRaTAjxnfR42ppnHWWoSZlsgywiU67tjAv1aX4
JIX9j1B6aUrzXknSL5COLgWnxzj/HCxvooOOQR06YJvxAvPdw7pz4uJTiHLgqf+8VILrgS3iPZpO
FCYIh/9xt8M0q2kbW7DPUq9w0+nt82hGN6RQBJ4nwHlXApHKGHRTI/CaJxmSD1DPHe37JRYKlW9y
JBQw/1nPu0bWvKrsWsLuDahnxqQ3ZLG9RPdMP/6FUTcY+1A9iIr1REvj7gFzVozSXLC0RRovwgEZ
gspy60pUdixaGedpaFAs+qQHTGOkDm2IY2ZfzocKm/HXau8478IX7ThFlC1ESQPL6G4keTnGUhM5
cfmoZcpHqmJWcGxfVyElcl8mUUNmEvY1nqTVdnd+OdvcuwLgPImiKZHg2RttVAaKKJHw8ozUlW/Z
gFOUbSLpFX4WtQKxnzzjTnzhQNok02yyNanltRodMAHnoqOfDXXan1/bNo6Fd2nTMmydb461ramV
KUGoPPVG4yfF1HgDJm3lWespGCh1HuwvtHtC48LUpot6U26BxuKC4cDGDkxHKCi6jfs/9Ioxf3m/
hyc0jpIUiPDV2gw01qnN5kZMwGt8fDuhU0xUtylaGx+oDjQp5lBC2Dgpv40ksLz+OToglQMLEXHF
thP/WRvf+FGYtbGkKtaWR7qvT8o1qaUnwWmJMDg+0qN+GDrldf9kJAleX8M7R/tk3U1+58Y+LhRh
XCU4Mz40Ta1qlPqefchcycfuUGNggwbR8tlj2hKiuFFg/ITjqSLVdFuXscBW1Z2ir26gP7IvkGPO
hb1v29x+Oi+Oo+aqg3BdDajQumvrW8280xTBi9NforUTBkdTU0tqiO8Ag+ZBrj4k9pWuWgiJXwzi
ZBB+02jlmLkkcmqRmXCRqRVnWW+YgJ0/hV8xuxg5ilTBl3akOgruyfIu3Rn3AtNkdxTv2hDX0hGU
GrZp8R1k8qzTym7j0V3umqffbxCSK/2MDr+bu4TR6dYa13jc1spdlqdjGo1uF0CZiklwh551jyZJ
/c7+hFTtUboUNTmJILlt7Wu5J2WdjC4dg1zeGaJOlK1Ler0kjou1LjLmWsUW9lBSLBHPQFZI3o3t
Uzf6509ry/bXSBwPW1KZa2WNzcvJrlNvChSO2b/+EwQ/zROiI3leRIBAnZejtb/i6rrWBf4l2DB+
gGceLlmlJ9gwi6RQQRgcEyLlg+l26XEQ9ZJu+vJqzzSOe+vFCkerxYLUHSuTRZZlZ+9UdMmKPk42
g5s1EhcOKoM2lHUJpMZLrrUn1Vf24WV3bHz7EyuKDK8/JCG0RmSWv4rXwjaB7GsORCl2bHZZsiSL
7SaXTDYm6DBPQZR/3ryc15Ac/dZlqdQjC3MgP8YKJGOvuZBv2ch4AtX0j1zOazSOLfAUJmFIPRYY
p5dz5g+hoK95M/uwBuC4IVJMUptQJnV1022ZoJqGuQrqs3Y1KhDfzv2PfZusETm2aPNSoRYz/jY/
DvQwpw+tSP1DuCqeJ8JQ1qmCbdN3WkC95JN6MB8mV3EpBgFkL63gs0FkFHzFmtY3tJUzrEmxjyS+
mspHu9wr4+UiP09qYE7Xyeh040U5fTlPVq+1C2duL74EpU803ZjxkQRpVP3InsfCfXlgzv0/JKq2
yVe3FcvUWOkm597DZM5ROCKgGk3EwdbR2Mt+7Ra75bOhB0wbPj6irlJwP29T5QmU83C7NItRygAa
N7niDFJ3RdTWDcuqcyaSf63bx/M7un1XnvA491arluZ2Cbyquu/Ifa4G/+33OYeO6rwr2wW/L6eP
WXmfi54NRIfE+7Ped/jCRL60XVq/K9x6bvZJ9un8Iv5i76dd4nzYgpCm1lQsPoR6Gy6V0DN8cofy
NXCu+CFJCMe5szJAKisvACdj4iLj3MD266flyCgeQ9a986tjR/Dep/5dnMpXjIeRbs7ThC20i+yi
6WJnmAw/lu6W8Md5oPO2pvL14m0qDbmRwBbCgciOviAUTKjAngV7p/IjM80wjsqoxN5ZV2zm6LKH
KHpg7jByAx/Kos+gvxDvae84jrDMuNMr9nGSlk72i90mUMfd116LGTqvh/XB+/iEyDZ5FQLYttUQ
i72x9CA9pg29X9As173OdIyP2u2H3lhQ7PcPDaq8dqtS57La6gDUwEcoiUENkZ+5+p30lX3LVrsP
fciuATnK6GRVanKKPSW4otHgi/R55GOwXY15gEUQ+iLZMeEhchzS9rJJ9AYr7L6zBDqLGaFPfdn5
DE+sGH2eslSZIxNSL12u6PA3S7+QJOjwdo5u/SfaRfvMWyvJ40SddYIl1dpRUY7jIPh9AWfwtY3h
pHc6KonQX5DakBfe9bLqpAsUVTvBK6Zgs/hixpzMUjGxzdKwTWoHzfAMkvXD03lmEi2H+2bokyaS
RuZU0zyq3jDFqZNQ5fPcGfGn0Jyoex5OZHGv/75y4mLCo03fAS98GDxWZTY5jKbsK5atiX1RSlSI
x5FG2NcKnsCwi/+OmEsDfIT5v4fMjfsPfqf84YzXB/HV+qyR5JqcwIVLjA0+ModKQzexWbcYnjFR
lfpgiDT9mJOeucX4YZhR2cxWySoXiHldVm4cHtPxZ7MclvaL4PC2Em0rfuKrfypog9VTByR1N2Eo
Mys80z31++w1yOyJ+F5wZ77KXK520kYiNo0sWApBSSIpMRUzFhmjCILjiiwu+o4w+st+mf9H2nX2
xm103V9EgOSwfmXbpmJJtqX4C2HLDjnsvf3694ycvOLO8tlJFCQBAgjg2Wl37txyTo2X7IJ4L7jI
/qi9XvOZou0/yCKye/HKar0xNq+GVaVmmZQDNuRy3738jnzR3SC7OfraSy8GB58o1sZqD64hcrUJ
kjUOU06AqN3SN6UP/dG+1QFGP/pmtoiumbKpgZ323PqaMXq0LRkzOgQkYFE9jTgForGMOqLYxYl/
fUdub/13OM562Tb4hCz2RE8U1ZGK0pmbe9aVl6JSxxDslu3N8o7FFna1cJ1d2QMNMTTINhTNqSBP
18fyP8I37wCcqVogIxVPLDxfKIhx0Oyoot6tpKc4yw/T4hjtHRo83Gw6XMcVzSG7h1bjWgbTrAzm
cg+W5k5qAcLHRzV9iM3cHUpRjaJoEtl1tAKbo3QMpR5gsu1b7bFLBFGO7UvzfQ45hyYBn1ZLdCyS
Sb902W1rfRn+KwTnxOQKerNKcPq7kLhzlbx0C/TN6h+LM7wPhDNNVZO0+jABRbmXj9E+Pyqmg3fk
wXhhQlTZKNjcgnnjGYZio6VDg3oYV6KlE7MGlBcjFRRabmKgLgTqBEj32yo3pKborHBSdPjvY+/k
Bhj1+8rpVNExYufwwty9w/Bh3VSpZznKNWaC0jvlJgumPYXIEOgl4ag96ELylU0PaoXHmTx5Rn94
YgCvXG474ifFnZ0dZREdwebBWaFwlg6pkqzOSqAQ64vaf+4jgYiXYHH4Nt1k0Ei71Ficibym6des
oA5JPlBCxkpa/toAhDNwfbZU7ZwAowzrXVLMroKQ+3VjJpomNsyVfUllw1RjDRDpaHnWGD4rNv2Q
F7QaBmfDGkux0rDCUij37BnaoupIPaj3JhRO0qD8cX1AonXhDFqd5GRsTHZozMHJpccCdwLNRbV3
omnjbNosxf2sjwzFBUMqdarPTPtOO0S4UQP0fpzSJ1G8WzQwzhqMVZq3hoRZ7OQSaT8zsI3W1+fe
+0/zx8drc0xfUSaAadEoW+t349LgISUA2X5lvG8JPjgb162l2GyVmpf0e3cgp24//2zhGmtBglCp
/vP6oATLpXHGQJNJStFNizdu9iS1kdM3z9cBhANiRnZ1jvqiaM0xw7TJu94naDHJd/odzGgg7ZjG
kqi4dDt2tZpANuIVXq2MQ67VbJlAiqSgOyzfzZ9ef1NsDEKZLIHJ5hu3Cqa0mrL5I/eLh+QVEljL
nt4y8S/QfBK3PDCGqVQU39n0tFaD5AxHtUjyKA2AzYfQG7PF0arbdEBe/yWR9oIFFBwvvp/LahWo
fLAT3QXGQ9Q6Ze1Wn4f7LIhuUSSM2xBhOg1ivKJj/T92jq6qBkRPcc1zBkvTtXCymAWmX/uvmgta
x1vbnY7kT92l/0BtT4jHma7ErMxJKVBzB1cP4ow9Gm1sFyIwD4qrI0YnepVub5334XFmaypBmNLY
GF5rKo8LqhgctEal7jySkxSrAq/sfxyLv9EIH6CekjTStBCD63Of1bemuzZx8hvrnvVySB4RhJy2
7Qqae1QDLSpYQO4UNlYsl6mKlEjoLNLLQF8Fu1IEwJ2AVm9JovcEdvJ1hnoni+8vJh6ITAsD3PO3
UDjeCSA3X7/K+5i4/ZhaRYw3PiDjN0HBaZ+dysNv5UfR3thOi6uIOVpofrZk3onSY72xZgKsVncS
1Rkz9JAghXWQf8KoWK/NXYoqbyGvLrP2Fw6vCjZfVOIZhsYnFxIQW+hjxyIKkZcchhv9FB7CIDM9
Fof/B2/8zUVc4XG3jzpKpQqdG7hx0L4BJXfoFSd48pOrBpAZ9EKo8AlraTadeshyqSoxkJPkLXam
6mhWlou/07zpQwjvpPYUqHiWT2KO5M1TvoLj9mlXRsg2QJXPpQP6vGleSB40Qu6TPvyjrHNhhGZz
Rldw3B7tl1LtmwZwy/0SSC/M95Lc7ihBhxtqgMF4EnU7bd4OuqG9sWkr5ptRXV23Q9SQfp7L0Q2R
ZjDGP2R58Uiji8zX9qq9w7Bxr2AyUuSVNQEG/7AU0X75ISF/YusOHn+wX5Workw0Ls6AGQiRz4RW
o2vYiIOC3GDXUIFB2V6r9zFxW0PtqQThO4yp0P5MlM96JXiIbV9oq7XhNkNR0bQ0QwDEEJ18gPAq
yjQipGVQ7/958Tto8163kOx7F+ZjhcddoItZ9tNcAm8pCcRGPpXqrSw9pPXnngjZ1EQbgrs9Fzul
iUSABSGwF8Zjm7va5/xmcQ1oroauSKRQsFZ8rBXl17nVMri4ebDMm+Yjqq7Qsf/7GL2pU672d4Rn
i2lH+P5kpk5THcz5h2V8/0/Lw7fT5HNrICWOLS2j3jSeEQBEe7ShoAeyyFxJxBUqOEAqW8DViFDZ
H1WmjhFJ9m1qeHMI81AIfFMRBmcVoLdEiZ4AI6/u8vJGrm8/FqNbLQxnB/q2yWjFhhG2nVM1T22n
O2n9fH1ltneXbTF1Sgh8Wlzgx1ZiMEAsCMWp3U0ovcbp6/Xvb8/T+/e5e7aW0paCEQaWJumddnyY
l+d6ps5/A+EWPIt1OucJQGht7/JkDkwz84w6/nId5n9YtffBcIteyXOi4N2FylF3CdCv6E17qC17
zGnoduPeFlhR0dxxG0BZwrAfG8DlzacZMoP0NlUFB3MTAnxvaPch8C/5LohUiZRCUgBBurl0JqV1
IqhtOoYpJEcQIXEWui8UNa9GIKHbIvn8pujmxF5RehDJ+xreEyQWqfeh3b0aHmeqk6kCH5OU4uaW
La8ySZCm6UcWCexbiiWbtg7mvHNjk2tSmGYZIGJyI0kv9bAjhgBi83JbQXDbDsxbWZPNgJDgbYTH
0TzFaoZi3NeUCLbDdoEeeLd0TdYJATfC+WhimdbdooFoLjv8rqRoC9e+tUFfhu0tyvlubokVGGcb
pKqva/Ry4CFl32bEGaPHYRJYho2pM1m1PKQybYOAJu18PKPVj6lhA8IYKm8AHYx9CpHxsLr9Ej4K
rAObG84HWWPx6Qcyz3G4hAoKsZ4Gj+4XVBNXX3UULkWe8JHGpuYaFrdOlVUtSMDikUbuR59hpQhB
IrLFenDH/Szqst/aF2dj45YKTFiDQi2MjQkY1Tt6W2UeaighdTXu8w+kCc7AuCNFIrT0hyYDCy0n
ajSfdCKa1Y23kcn4w0zTYqF8Xm9qkSO5HsiCdHJfyIHVyAFyOXuNmsATdm5uRUDO0LgDnOvWYBYU
A5rDTxYKAkEk5qcl6mF25Ej8amf8+wTCGR53cdhmO1jZiNHVifKQKfFtP4vs+YbfYEKfU7N0EANq
mMfzgzWDqD9q3oa03MbEL8yX66dpwzacfZ+7LlQz1cy6w5RlperTDl5jFjpJLTqzomFw9mFZajMu
e8D0oa+/skgfWuXcavTiP3/LZNqeqPpaMDJe5yCbokhp2MjSNvXb6oaGk5+p/z5LtZ4+3q1b0LZj
pgVANPt5ap6LXOA2bhuE9/XntQ16FGrSuQFApL/U8kui2c5k3uchddredlDolc2fKvVzLuKVFiwY
L29gzUrSDRNwO+116b7otXN9320ZBrAKGpqigJv0QupeXZQqoSpF4jVJ3JmMjqTLrm75Uvz1vwFx
T/DaUMukYpKOc3q0wZtf1w8EkZL2z+swW7ttPR7unNJaGhODibKqlKLSDzWgKQiCSlGUZGtZ1jDc
cQ2z3iYyk5ot1WM6PFSjKLm3deGtAbiD2lMFeosxAOQd+j7CXe6HIE93Wm/y60A+iZqDBNuAL5CE
rmfa2Ra2wVQdVCQ5SHEXNY3Torz6+voIJu7tnK3eqq0U9RAqwrgW5bEmN2nzdP37gvV/u5pW3++0
klSRgoGE4VNmFo6xBJFQGlo0CO7Czmy5n0ymvpon3Z5aZhAlrcBSs/XlHZ7V+r9FrVfjmGWTajaT
rE30AzGoo2Pxif0Jraux/dWQ7mHFBSuz9doz15BsaleQljSljTFj6rTdcKjdpHCs0bE+g1ACRRh9
6toegp3XV2sr+H6GyVmFJusGU1mA2QWDZ6M8sTxan2wXWdiX0CG/GPPVdcQtB3k9SM4+pEZv9OMI
wCb6nlqnCA050n07+HT4gE+yBuIshFLMaDti9k5f7vT+02QJ0j5bLE1nU8dZiKGhdFZtNnWv0lPx
yUD8eThV+znDA4bplla78oeoul5gJi5ic6igyCWGOYPiQYOdKK37ZnloLMm7vkyCE8YH6bpuYJOH
2Svkpxl6rKNg9tjsXzlefICOjDlNphTfp33mhMX3Qg+K6NhKPw1rV3fGfzxafISuGqasAIk91sob
fcajCrHN6tRBX5bR0NTP9Mf16ROdZZXN7+ost8VQWtqAhbJuq8FBk10g+VnpMQVd1iVgVcKibdGK
cdZDLpZ5MiPIiU7yJ9rfp5PgPAkMu8pZCkVuDTBbYETUfmqlR619KRSBEymC4GxDL5E+NTRAGN1j
G38F5UxfCkoERQeIswq0nDTVZBBJtJvG0Cm0oLT3o6SJdpxoOTjrEGtTbZjMQQm/MPE51LS7oLIk
t/mBWXN6r0aOyDgIIPkavoGm05xB2B1yYy96WjumIqKpEiwQ35g9aMZoqOzebaCknXeVm04nbfpA
dHVtWPmO7C6soK7BFJK75W5oJdfQvmaaLlog9boF4tPOoVpHbSu9mQTZXbzWTX+lLutTLoNsZzxe
tweipWF/X5mDeawW2rClkeJHaKlrIk4U0cKwv6++X05WpOZMf3kp7sv0ZNqTm5HWuz4I0Y1HeBNQ
GqRITHY+b6cAuU90WsWe7Q8R3GJWW0Hv+9MHug3PNgNnE5J5ysuUmZ3KPiJm1xiLE5n7vhZxNW3G
TFb+AuEsQ96kU9OFAII4CGuijHxEcE8EERPW0SDSbxQtGGceErNAEJx5J4l2Q8EUonb+aIkSu6IF
4+v4wmaiIPPFmKbeWQJWVpE90S/kUQOhrvGCqi3UFpGf13eJYGR8VR9oR4tOIsBU5vpQLz0MhO3l
TRZchxEY8otqvqHJjY5NoNYRR+9O2oj/jW+K3hIYCoHDqnFvjXaB0KrObN5cLOhi+EqiEXVht6V5
36Jb6fqgRHPHmYlpDhWJsBdAD7JjVJTKnV9Hf/w3DM5UFI3ctxVzwPUxiArJMY07SziQzUlTcJxM
xWB8htyklXhT5CYNezc1wQ4poR7DSh3DaPwUXUJEQBey7WwhrIoGMoUlFbnDRPNIDiebuT6BEiB6
i47TEPxxmlMfhl16L0rybK7SOxz/VteauZjsCTuC2F+odlcUJykS3YGb8S5W9fjXmPh3ul4kGc1K
jAk5bPcte7Vv9uaO8bCKRKsvTZ9uMsUsExQ/IPi5kOExa6Mu1NyY3ui7Fi/1I5/uKv8v5VqBkydE
424RFiXUm/INTQmUz+zVFHpoDAHF91A78b8O5HCD4y4QM5zjJm4A1wRv7II7ou6xU/wSHSGkcIvX
68fr0uZyeNw9MtaDFklsMvPMiWbnN2WSeacVLnXr2GsPOYBDXxTlFeJyhyDMxtooUn16EwS2T28M
924iO+p971UU2c4YikA6EfgEF2fhfLQXXGxZlCmTCdQqvFe6u0TZgSRSMKMXnhqHweWexqyV6BID
o/PUI/PUlhMrq5aDwo+/CYvmttE02C1dx3/8UzGz6iqEAMvkGt+iO5aTjINqr+hgm818GogqLbfn
D9RaSOXKiABzu9NO5LCTew1+pwpDtYC/Vy7+LEtL8Hh7azI9e2+zOdRY5knTFcO+yBqramvKEQWb
tAsTOYMmoodUBYII1Yl19ULM2Zs93S2Ejg7bdteAuSstK2RpzG0AF8Tyw+yHFCLtLz9CwtXp9LsJ
C0oFY92cUhgyRScmQVkpN6W1kUVxqYE6G7yeZul3hV9SwY1z4Xyw2VxBcGdc77pwNkxAWDpCj64M
4W1sfENkutgteTF3KxjuSKd53dS2ncxv9f30VO8kN37GBfoWtNDQ5igyzRcZZTYuaPKBwQY8Axey
g7llGkWtRrOrI8ub7ktw1+Qo+809+yCkwtg8Z8jmyQRHDf3R3Kmu2sSsQ4NhOb+1vhOvAxNGiStb
zBm5uQstWyH4F2IPvIcAUSAl0ot4do3pPgzvSogwJNapkQ5y6OhV6kzll48YrXdE3kkY06I1bIZI
ZweVlRDvYZdqiazVG5f6v+8gYEu3wuOmc8oWIx4j4I1HEAS4yn7Y9y8W+vfY0e73lcDubxsUqFOa
0KVSLsWJkInVYnDUT25C3KrEi4nuWxD3Vj/gdd2Yt13m6EfoqnhioqUL35KNdIXMHT7axLM1N0BW
QLSQpY/2/EpLVPfNN6n2S7CKIizuBMaGAm4CIuF6g3QtBSV+CtbFxANvkIcRQlUdXHGMoFMOxcTn
m4fxfZx83jbvUzmNdGB3Qf1V9esduYOOkZui3kKUetg0mSsobvOAUVrp5RRTSqvMjSNvMFAGPO8E
k7lpzlYozCKsghThEM/dWOPEq3/RFKFee4BUUsA6luT9P5A0EI2Le4ak89wmdGA2Bh01YKMZbsZd
8vQLV0/oLy7TB86+iKJwlykV7E+0rcnEApe7YfC2BrxqM3pd1Jmp/dn31jF2iexMuGkbp/f6GxTo
7MLIWQQBdREsb3C6tim7WAHsojgdGidAzl/ulMd4dnJGD/q7eUO0cS6fXm+DhWehoY9Cs/myjLhJ
jHTIyIxGEeNYH1kJfgQxABbjrNwoEDWDXT6LGB6qh3WNoFcKtTTne8huWpyJAqNkTMPMF4yO8uG3
OpAoRLOFheYhVUdfD6r20CpyjjUgA6h38TIjH2e/MKnnZVfcqZ6MukFRfdXGRgWUbhsQzUbTI59u
ITQum66TZ5eQzDEXZ6oeG/kDt/sZCHf+VFPO9HACiHG7BOBZ30W39gPB7Q7ZFFdw1plbx7kuZ1jc
3MVLN1tTA6y/OZJiD2+RVwMtSwqeXjTQRft/wycjsi4b2B4ySiMveKf0qIntNgcjk9f7COm78wwu
KLBpeINTvkgVnnz/pLVtw7MALI47GHFwAng3RksVa9FitGWrf+mON6CBEvfybM7nCoZfu66IJ51k
2CDJTT+cZhFB0+YGhK0ioPi1dYs3WmDsNMhcYxjdvHiR/C3GSw4vLsGukLd2BdTDYCsgpQlf7PxE
kX5p5S5uZqh7KQE7UTrMMEFRn6g9Y3M4KyDu1aHZMrQgWwD11Z2sBC10GaTH64PZ3G+o5gMDqA2/
mJeNneApd7SYMZZm36ee3N12lqePoktzwwtAZOb/YXiVPKtTO6uMAaPt5MxhfHHGjQF7rn+RhFZo
c5OtsHg3oOr6JDKn2ZWnA2mCshe8zLbuKILKZZhSMAoYMm+9iwjEgU0Eq9D6o5+8THvERUDyJCH0
QyGTXew+cj9B1xeV5go49xXoZZzvOHmE3mW/1AwRTUGFQ4+S3zk64mjGD2MvpsLf3HjYDwSlahA2
5+vb56HLUdReYQqLXVHsS+tQa4Jn4abFWUFw/u9SyFVGpRIQKI1V9qY/QkslFaqMb13tRIEut2Ej
JIiLiQ115a6hOyezhwpnKP+zRR8a04lJ3fJF6xFWZX1ommB3bE0daGAM9H+gO0S3Oby2ahGOlnoc
KKhlqFLkoN/cqbTn68d281Zfw3DhxyHSenmZB1i6wILaSLkrTuyNy14qolt9K9RJsOk0pi+IfkGe
vGWCmurSDJjC6XXwWOdWuqNu9l0G9Rf1hL7R1vFVwDur2cz1lPlGZENb2maUFhYnY5phnxcn/VLt
O18LmKSmZ/4UzCTztfg7fo3HzaReL1m8RMBjMaXe71ljK9jN3Gpv3sYzRLWYg62Mjn0QHmvRUDk3
UMn1OYsUNtTaKw6qn3mh18TBrDgGajoKKGrX+0HUcSoC5Q4eI5OpUMcNgbL2SSkat1lk//qUimaU
e24WVrcMujRPrpn/MRUvtnk3hieCYgjRdS8YCt86IOWwxGjDQjFKWTnoTfYjS6Trs3mc33ejyVle
JV0iFXwREwJ/j0PuSuRlFtUybt4nqx1ocl5RSeesj0IMY4Zy0OL9UPYSSiz0nezhPEeeqM9vc9ZU
CDPqRIdKJF8yAOdZKQc2pLB6TabHWlR0tW0vCC4sgkZ4Fr88N7mKVOZdEamTO6WV2fpyHg2LU5Td
gpqyyCgarxmTRD1Ig9F8lxclr3ZzTPpvSq/IL3JmZamzZFFdBtd35eawiW0boFSAe8gn85ZxKHLa
Y5Yt5WjFX2NRra3o++zvq4sGDtZYTxa+H4ECip5IdPhvv5+7WOikF3U14Puq6WXL4rIo2XWE/7Fw
71PEmUI11SCiPgEi/JLdMAbL8GB4te2wRqYoEJIXbJ4tXcZSgPgVbVPcPkmTqB0LOmKf3HdvGhkx
GvvjAPUrldv5LFNR7DJRyfX2IFeonP0zU6nss3CYQBPlVUiMJMwf6LzWqw/9fbET5n3Ya+Diflnh
cdYQInVV2cvAU+5ZCRXUEjx13LVIVJSedGgTN3u5voyCaeUjbqkFuS50GUwuKe+LiHh9f+oV0S2y
lahjra9/Lx7fKhHZY1VCe4xdm80BIlCeGSxo6QYZxIAGTwjwsAIkInxIbA/OVDQQt6LbiX97taFm
1yTsWX5QCQyXJRPgCJtOBbFI1gxZ/JI+ywKXbtuHhEdnoRRAhlPCXQJLU83GAFlR0MrBIXCTQJac
6hlJbaQwilsjcmYRV+LmMFeI3JUQUrzL3g67kRxm+xdBxMH8fH2bCEfFPWPDujdQlYTTPv4lukkR
m9WefnOfZu7y8zrepn1cDYmzjyG1Y7mqAYeS/V6+CxtBYEg0ZezvK/trq/FAqxzfL+Ld3Ix+N9yn
wp400SA4C9nHbSO3HbOQ+Z+NGWREUNi57QswIhdT1jTD4t/jYKZC4rNTJkg9TC+oSWTiCwkMhmsc
UAz3Pc4dea+azvWl2X5NGEiqsuytrvIvWqWpxii1cJgzemPpXqrnbhjvc/VmpARCV8cwf1EQ/u2t
QoC89QqEmPj/A3PGuK3lOdd6nKwZRJdkL/l9YB7Fcadta7XC4YzwUA9VVnbTm7VCDsSLIeAZ/tE9
UxeaPH59YwTSgcofGRwMBhJatgpfi9uRFvwNqcjhaDFlMqZdNwZMIecjuX50oeOpBNFvRUcX8vnO
rzWlpeFiAeehR1drFlTP1ckAk7sWyPuoFXgJm0u2QuOOAC3wQiOpjT6/HXsopbsx0AJ1L0oFbsEg
+Y3qBeawEb4FuTTjasCfkJlDS3XuIw8Y1Idu1++vb/0tq4GgAPxgdGSaGu8VmqVZRZWKyoVR+lSS
u2r80raC62MTguCixEAUDan88+VpM/ylGXFlRfZTE1nuUpfupAnZztmVwPsZ6jsMnzlRUNOaTBQw
HS5jpntd3kLsFJXAUMPxRJUYW0+8NRh3I0ZKLitzA7Bk0j0NfRvKgOxpJ6NHrnWqZRDsuc27ao3H
Br8y7l0MQnA1gYEaIHmN/KWfu0bltBCk0RA0yltX9DbfMvRrQO5yrEtW8dFigOH00PeHhgiJCLfX
yzbgUBi2jFDR+ZDUcJZK2WzYkFhfXrmLofN+z27f+DgkjrCyahNPI7hWNE21Ce850VnSy0F62x+/
K8WZumULorAyENfLbE7fCoy77GtVHudqhGtP2n0rn+ZEULqyuf80234rujCg03E+eUqt93JodDhT
CTg9u19J/pnIfibfT1T3P2Ah3qH40HUZNmpDTEBVceWWKIdrldg1clEH7aaVWMFwJ8pSI723Q8CU
yiGPCEhfYqfPD9fHsmlUDVNGho7JIPKiy1W1GAXVy9+2myCOR3YsuiXKW2y+sZCI0wksNwEW97Ir
W51a/Yy9Le2XQA/oUTu0Hp6sYHWgYjmarXzMGo1zIoYI7wR5BFp4O3mto+yjW7KL9/K+FbiYwnFx
226KoNiaLUAyJnoakspPu+U2zOyXUet3c5jvmiy8R29gsNihq7fj86SZgjAGu14vzDx03ZloNsIr
fF1Yk6pzoYzwQOv6p4k0q4owc7k8IfnrXN8r2zZ3hcRNaz5WSByPcF86T3bTxXnLHUNbFbVGbv8E
ASjBQdv0fVUYQgssKjKqDjiba+L+tCIWmMoOaDXyaOr0TECbhQIgnwErNQy+iPNhExRer6ajeBE5
nQs/I4nHLp4ICmu9vHbNEh73fEuPpj+/SreJ5TFi5yURzO3WOVyB8oHLGl3ldSwDVHtTaxz2yo6l
W4XnkBkNfrOscTij0sRhboUMZ3RN1HC0EK2vnqdje9CeP+SFrrHY/bO6oo12phRxBubtwgd9QqOY
Yz/8rqBATkLA7bPp0K/RuL0yDZY654vKoirq8XeVcDjupkeWVISZ2c1wSMtYcPZEy8bdatLUjlmj
AZTR8reQGv7t+oqmkh2sa6vGeQZhYmZk1AFTzJ906yAltmPU+x7xhuhGkgVj2nz7rWeSGZzVuinR
kklm+3uPvL2Mom8mXkQEuUzp83WTsnXHwQFBfZ9tKqje5a6FsKQSOiPxuJXnvW05ZX4va4f/BsEZ
ra5RqypUALHUe8ly6vw+SXfXIbZ8m/UouEvAniVVsWNAzPXJgKp7tL/+/e1ZsuDKM1uIsozzBdGb
quyyCstfhYG0ZE6qH2j353WMzTEQlZg2pO7xbuQMAyx7ix4j5p9pN1L32A3+R76PKjkQjMqQkeRW
Ws1ahRYaStaS+vOSPMWiNWCb8uKI4LcbqJ/SdSSqz+doTEGvo5jIHjfqL6U6KuO3CLWbIkWnzVla
obC/r45Glw5SLJVAKYd7aw6mTuDFir7PrbRmgd+x7PF9u75NUQJWCQ6D6Pvc0R4LsOaEFvv9+a6c
9rkk+P2bO3U1P9wqyzmZlLTC96l26oubqfBGEdOeaKG585zjfamnDSBa+T5bWoSgvk7T92oYvesb
dtO1I6uxcKd6KqU8Axkvysq+zC6rE4h87WB+GxGl/wc8ymx/8vtXA8Ea6CMJ8ur8Y6yf9DQiJgqV
4tKJvjNF43JnPqa2A/KpQ3gaT8Jky9alYiiaoto4jazW63wvJ0MzjXaTLK6JDgYdJeN16qh96oxj
63bj3Uwrz25u5RZkRMdK35uJDf7E577SD4uWeNG46yLqCuZ8axbWv4lbXCVt9LGy8Zvy2UEt5HfF
AVP9M5PI9ttDs7N1cTnyxpYF36AJvU8mU3URjIGPXktLlSHnBFFH1E08MJFFeqAuy7irXvbQPou6
mre21hqTj8wslU1DIgOTVTTMgHrjeB4V5NXKYOiF5CRbV/oZIGfdu3yYEr0FIBgc/b/LS+WAXeki
NultLEM2WHRLRqUQt686ayk7I81xp+9+F+vKh/LQoGQ+8kQxmbdbgzs1po3LSsWxQWiQL4OSUnWh
ikTx9mmc/KtEXEYmigDkpwaPhPTTiBCUE7kVJE9F0G9MHtegOe82z0MkzTtAgw4jSOLjMj1p0s86
rp2StM4MZZZp/ElltIbah3b8Ohita6GURMu/qfKXpB2dCRxfvXqsk6eqRMIIbbHXD9OGrT+bG+5G
NEAWqwwhfmBrvsz2sVsEmYnN76OP8y10gIgpt85mlSRxK8VIP9eJE9HCkUSCbptHc4XAWYMsTnLN
boCgS8fJeJDjndL/+wvRtFcQnJEP07FR7ASTZJJfJaFOKXI/L2bJglFHHTkqKdF1d1FOmcg6BDWT
wvKTMaiKHZF211f5woqff58PRhUzwomWmoNYTVGdeXESbXF0+Q87ccfwPkuFrfcXFprD4yzJ3OZR
lMUYD9OC0YMUHcm2Kx86n7GR255IlPbitgccIqKoq7QsuKZ8TJRUpERQGcPTjJMaHWn+R93uJ2sS
nJWLncZgLBTA6ABC/T23DdQy1qgsxZbfyoeqPObQHg0FoaJNCBu3rQK7qF9ct1lhDcYw2qZfmajr
13dzdVvbi8Bp2QBBgwZqDBHOVVEtx60O5HvLrhwiE7JNN0PqRpFfCtkymGE7M3wIiiBEzSrSNVRW
8y2XrZnmpT51pg/KcWbgWdvQCKHYg3Jk6SXR23drSG+tnezwoMCWG1LZTHGnt4PuW5nTV98GCga2
l+tnaBNClXGHGIhOohHj3BMaaDdLrcnUvjs3AWVO+ENWRa4Ns4b8rOE+/BuDJ7GpaC/NGlMUjwxH
bX8lrznOZpsHZhFcH8wmECL6FtE0Wb14LM5aB4b4pNZ9zKdbdMceORjQ27jLt2QWzNtlzAVbQV9h
cc+JpitAFtyUut94b7UXbuhFO+eV5WDgrHmpI2rP27CmADQRLoCvjPQmd6fZUMYw06TXfVmtbiY5
bZxQIp+vT+DWbkAYFbFqJE6RUOQ2nFa0aaEZGFSZKomjI9x/pLF2TNO29K8jXbpKmD/8i1cxWnoJ
sbgrVBpK02pooftM6MpwqV/8iG4Gn1HZWovAxG3tizUWd5l2lp41U57jHKHY02smHXNXy5pndH3m
LXnzTY8jUVBucypREmSxZkpE/znMJu8Sw2wt3Z80V+qCbkHpgGC7Xwal2RyuMLjDW9bmPFc1MJT7
wesOrFQSNvytSpdVB4vc260duILjiQFmQ7fbiA0J4QwnCz+lomLMy/izBTOEuw5M6BpqKHi/Stb7
qZRL7D+wTGo7xrMQWw6kMRyQm7JenwberKjGemNUBvqa2HMXL1BEUM4t4Nj32pxUwAz7zskqGmjl
sru+2bchCIL4BvY8qkzPIerFBHIU4+hOuX6qEwPsKfY8GrkAZ2PPIQakyAo4DkwCM3iOI2lJSUst
w/FFTMihg/k8gd/bUYfl6wcGhMJRCwYJ+0/hNl6EGt22xrPKnyLS7mZ5Sp2ib1TvOsrlWxGThcjf
3zA8NWI84QjZNWBYfZvmUx9kjCf2OtWgmmOKJNk3rISBGCAsnwzKlIursJHVeTaHyvC1MvIlNXak
LNyTCprziht3g8AmbQ7OQOAXew4mAnHg88WCGhCUnBr4EvpTCr5E0FPlEGyLLTS1sfZjUUJpa2/Y
KIghpowMIFrmz+HybJqMuoa9zVSwDGh4b4PMVRTD2xoUo/aC0UM99aXPKjVmvCRVqPvGN3RjQNXe
+tSiF7hFi2waiNyjy2PF0n6oIkG1Clx9PvuH6RsgOYEcd4Z8o/Ikd/+2VgWEE/Ao0S1joCgXW+N8
ylrVXmQS65o/SSESi1aoxxlaxrtedZHaGYzDv97uKiqXsPGwHRCZ4mVhm26wk1hODB9SGiAVuCH7
mNWszKgf7dx5L2pludwRgAN7iGoqigGRNu6yb9WcqnGItSoy+8tctb402K+VHQtOMZulc+8P/UZs
ddAeBkC+ICuaUT5VqKnu21OQLTdWa/uGepekB3O4lasGJN+Re30iLw8yEHEzajZCWojCcAPTGqWj
Wox9AYf3xeq+SXYHrrlxDtIx9wZpKQVHmbl6FyPUDAwQOx6eDG92F1BvqDTCCOu9hh50chcnT4SI
iiK2JtJk1V8awXvN5rejWhmZOoKCFFGzqn8sjCT8MWW1YuMtZSsY2KAkN108qCcrq6z0hiRt93B9
YrcGut6g3EDnrGho1lLDJ+Nzo982IQTgo0PfCvp+twa63pjsFbbKNEhtq8Z6HeEchNN90yL63Ew7
TUKX39K9gpX+NEQoyaw6//romEfGL+Malhsd1dMqjEtJ96k8fuqS6fvSQD5zMm+0Or7RlPHZIKPA
g9s+goyYCE43WNVYMcdqpKPeGHRsMFKK5H6FFn9zsA9NIyqg/j/Srmw5bhzZfhEjuC+vXGrTLlmW
7RdG293mvoHg+vX3QD3TZqFwC23NxMy8KKLSAJKJRObJc4TnhmfDf81wH4QzjV7bxWxD1U+G1ft2
ee+mQ5i4kjFGQULKQsovQ9zJVQiORsLW04Eh4YFJtuEmDfI0qJDaY4TrRhbDBBnjuUXu0CaKDIEU
sJiCDesxuVnBst0E5ICRAt2PvzCohOzaEYUXjJ/i4mHUS57FDnVzaL1N0ooAQhHlfTftm6RI/byv
qW86K4QY51TxK8+U0QgKblakWRur7Iw3Vsnspk0Ww6oC+ebPf6tM6EeSAtPI5lFk3T6RZ4KzgBEH
uZpxAZBzFG8sFSRmURnf2dl3dfRNT1IVEnrL1ga73zdLitesA+MjbDCOP/qSg3mU+qB9YTiJ/EnO
HSL6wD3P0U1WGnBMPmvtckyedMS2IhA592XoaM1qHNUs85aHni7Fndkm1nM86HSNAOzNZTgX0Xpx
IaHBzN7x0EnjfJWos+M13WTiftdPalRE6c69df6TziahdNhGkB8x1KaKFo9nQp+GS/n0SuvKqZ0t
2JsiJfMZcBhPnM8YDbkFX/GuBH/e9RAqeNWD7QIGLZT6cAVfXL2alxjGakIMHrPZdtDszT+H3Qh6
pPTUy6Ka6NsH7YAJhWUXk+cGT+ZhN9OgzyWeO100QBWYcYBDOmAPqk1Mv3Qv9V76PmXxi7siMPmL
eTlApBlhEbu5Nh5Lncxw5x6FBOVQfGaSr2x+2h5AJEfxMv19xg1XBwEUqnJgKmHEdZzDqJCrMJ2q
N6LpKT3GqDemoXvUH/OfFPLckKy+l5WcBV/9mUHuiwSDm1naFjEiCKypXpD0p0R25YmccrsmLnom
tTe3WY01lc6fiZX6jWwOVrAGA3Qr6Oyir+mZfDZmp6vbGbOrRwbmaoajvd7ry7PEzQV+cGaD26d6
pBOaJ7DRhiumoAAl6/wCjgf8cFjUfhxdtyfYM5gDpZqjAZV/UdpWSq2cF03Xo0R76tChNWRKTKLb
BRY8VCiY0NlFJ3igTjnVo60jVGi74qa/A49DsKBJWuNlL288ixf0jzm+CZz1fVZNzBxDU2aHITmm
D+ZXmvjTjs2t6aqv9jcyjleRUbx10DMFuhFTzHw4rD3F0/tVj5Y42XukCqFWIDkoUYh/L1gwxgPb
hULzeYCoSVKRoVtg42kMGdNkDMLp9I1Nn5C99SijmpTa4xwxzj1NzaoZVGJg3zAxClD85aD+x9DF
zUOy+0B8wHuYMco4KCVcTEuPsz1rpNSNaLUOtfqHidJmQv3rzv5++FyQPTPCrSld52oF5MuIBq3x
89Y3W9Mfzcx3sk+d/epB1duufFP9Q2KWHc2FWTxRwTeE5z5oes+Prqw0Us2KakTpkdzqkYabJAbr
wYhQm54Q4mUx5AKo7SKs/7LH5/5UA4fJlGpGpGpd1HjWcZzA35k4e2hBnoDyD6o53U9ZeqDm9PX6
WkUh8t0/kd5BtJOvvbuNs+ZpUpiRY9rKMW0qww6GNLX2eU7LIbhuTBRbdHTM0PlzVdybvCx7s3S2
tnia+Z+2aYlvYsj9v8H2/c1vC57izlRtD7HSwZV5UefqVNJN9qCakdV/IfTngMKNlsjg4IIngI7C
CcIl0ENoCbIN3uQBkMXLZ5oaZrRqf9EMDNgQZ3gpBr/+/RY3VuMiKCMTZxkV55SQb800p25xUrqO
InhyG2vZQ92nQd7WXZDR9aubWNLbQBApcQWgTogaHmbR+c5zWSo5qcwFVinQX0bYsduNIc/b9P1S
aCFRvb5cdxOZTe59441ZDp4D2OxIUOanuJP8vihUni2KC/+Fp0ymo8OA/coG7Bnn4+hr9/OJQZ3k
qDbBN3Zmjuv/OKPTUDrBnDuEVAUFYxPV8++PgjFv35wU5x/j4NVlwU6qj9adHuWQJFEfWQLM8sM4
UGVBS5D4bO3xkIse/Ch5wzZx3hm7KqqglBw1P0D2GDQ7YH30w3WnEG8iurl4whhAz7KYvfnO+i52
p3LBxxxjxKRz32ZnfgXdWHjdyv/jGr8eZlx9ZADNKsaNRraLc6iFGfLsbN+Ftv8OvAuldJLsn81d
NdjFX/bYLm+WNfYziY10RowCJ+9wn520yl/+tHDXMNKi4TuVrlBwbmDFQvj1mNomgta5xSYb9XZe
dPb0dN5x7WB1jJyIsSzKhTA0Qb3pzBq3nynJqDWssDZCr3vxIX8XgazzlYKkPX12NaQn71LNO1k1
SOAuZ3a5fV2yOaMegd2kONL8i5IE/SSZtRCaeJe6NkDgpr8/gDdHh1U5E6jJmEe2/c9eGczn2miW
lyIe17frbinaRdxhDGiClh44/M7PTHUUMrUVnJ+o/W6xv3hoS6n2d09G4SeIvMbGDu8bReboccbs
xPM3J3+RU/qw4+bcHRkjJF5dVvXAvXy+EK2Y3Fyd8HlRz2c5sXtcHtgA87/hbhSdjwvCa9Q6bZVl
AOe2lLIzVcMZjKjIZ3cK5txdbluod5cR6KINWa4qtGagEIBqAMoQfL+6SLpscNfWiJJ+N80nwOLp
KAmBouBk4EmG9jQAR0A2cSuqlmRAsECeqD2kj4ziE2NYKhh2Gek0Jkc+aX9edztRvgaDHqg9VDQ1
LvSudbtSsjFfjMi+YzC3fs8SYSAz3rvvshqHcAdBFY7it4uRMx4xW1QQY7W62YiqBEDKe+cP2/hA
URrVLzQJMUgHmBNfduuMFc1qO0G09RkxC7rI3xcrWH4wsYF6D7YSXQ0kW3jxSXkAa6Fai7cgnuwY
8Tn3wqJY0JPxpjEyv2EA/bYHlJtxlkJSxAaOgQYfSDfeLeI94QIoeDlkmqUq2OurGaU2tfZXnQRx
UvkQD/Ovr+ziuDgzXFZjeUqHxhbMuGBYz5a9475VUu0S8e79WgsX+MqmLJ1FhxGyo+E7x0wI6kDG
bdMcl2MblHe/fXGcL4tHtoCo1xyqCRY9MHQ1r8Ta5YYkml9+VpwNzicSlPp6PYMNRQ/qIwS8gR3M
4yC5nW6bXXwvo16UbKLN3YWW3U9FYcMFiVHctsQJBl37mJv/c1B8sJ2NajIcgiWxLwvQej/fgZ7w
u/NaHVls6m/qPLzuf5fR8H0XcZGYqOSYcPTzLyvtxyIrId+MAguTfskf6AHV+5BREBc7L5TKJ1wk
TrAHklHHYBRLSES5U5sXM54WQoaIlpiotk/TXbVXj2kFzeB/8xlfPCw5c9yp1YNSlF0JcyQF6Kl/
cqzaT+0vSnqXrN+vb6XoU96ujLtXknLpiD7ClDP6ZfbJzXzP+XzdxEUGw1ajo9nBOF/sC27gXmmK
lljJEBXLg54eV4Ie3Vz5BsRKrhsSflxbS+xr2KRlTjpV8zynA/LbERk8ky1wj2jIY6akvlN2162J
Pq2tMc4HXUVdp9qDsdX72qoBGSQ3lvBkNtvGtnWzmMED5Jd42LYWfczxzqpQFvrdAQbuZLjHMDRB
YnPKsYSKABVxhK0PbBFGKvHVIN+6gP7bmF6IaRzTKNFv7CrQZEjfyyIhW8AvAxcPURx41mf4d5vm
l7J6IkrlK11kzd+1fte3d5P2WBiSTEx4LBuTXCgg0xxXpIfJwQYfaW0HuoJhLdCtXd86mRkuBCh9
vfQ0U9DisSIK/lNynHvJqKLwu9yshPv00xEypl4BE4VT7VrNXzwjNO3vuowiQvihbOxwX2WXd7mj
1rAD8c8wmbX7ys0kh3KJw2aOAJlaTcX4AoA2F8lCtViFtQ54u5NbNgLV7N3Wt6Gow6Yy6qC7+Reo
A3YGZy8aGAVoj71qkCpfEO9B0K9YnAauwPoXepAG8wFZOdKTJqz3Mnlt0WltjXG7qOeqW84ljK3Q
wbPuGj3zW31fdbrE8S77qdyqmGdu4k5MuqKdOxjSQb3K9I1XPw21Z1AX7JtQvZFz/or8w8LLlkGY
bWhZcWc3DqY5NMSjQFI8lf1zbkuARMJrYWOAjxL2XBRNWcHA+J9ylfE8DD7mHaMymg6ptMzCQsCF
X+Alg0otWIUu8MtuuiQ1zWAPL08kRJo/39QHtntyUqHLMAEYA1J99s4APTT/cFImN1kqa6ojdT2A
uLbIfdPYX49El8fDmtxolwEziu4in2v1xqI2duWgzFeAeiGYZPjKS8cGzBF8T6jtMYJrfgn2aBR9
2eD3+8Y8KAP5iUfnMZt0H4POMvDcJTIBQFtIt2gm/mswps5z51aBmE4yo23ec1XtlnG1reD+AAeP
lGZdsG+GgW+J/R+a9/y8fw2gidWuRhP1yr3j3icyETH2WZx7GZay+X3uEVbUrg08qtlEW7b4Vkql
J1qGCYCFxdQQ0L7hvk5qoOls53oTpWo4pZ8nyE9f9y/B+WPO5B8DfOGpHtLRHDWtiRpt3+FtnFpa
6uuJufNKWfVf8LWcmeLu7smlqVtmWIs5RXEMVhRvl5BJkoUKNwy9GmAPwHV/MUngtCb1Rm1tIs/Z
0/q4mJLfFy5i8/tsPzfx2agcMtQUv6+21XLI9FE74fNsH4dhlEk0X75DgHdGyo5yE6RDLjL3eTJS
6qlTEyXr5PmoEPpO0dzMGdS5pq94SX657gminUNRGu0mcBuir8YdT5ISc9D0ATu3/jRTEF/Oa3Td
guibQZjBJLgB3Z+LhBQzyZCvcMYmmiagJwxnubfz2a9jY9f08/eu6sNEAUOg2knOTHCpYid/Geav
oFhNxtyg2Ml5d2PsGNXm7O/04wKBBzab/dswf4S5rTluJ0lfGeOaYp3tCgiPVXxzixbcBY7kiSI8
MFxyaE2yUTF+EBKIQXP0ZgL/6Cvqd6Zd7Wgby5RIBfc3VoP7B9cDG6Pi+aiWuR1yXIF1BHkxRsGd
7tSvpl8cmeSWHNgp+L4wA6QBxo1qLph5uL1jBewEgw1VNGHgdnxKi2NSSvZNEPJgwoVOio6K7sXV
0DbAdo+Wwa7U2AerLLrVPphIctn7TnTdIWzrqHXjf4wU5jxWmDlR6zG3q2g5ue/c5SRiJVyWEcsG
qC7bPUBZ4YoAb6NmoUCtc/s2z6sKIbi1wjPfr5ed9uWdZQFUEmsboPOpEV/fvWuHhbIwJTyxjWXu
rVQ2auZO61JFCdTQq+VYunHgdpI0SGaEyxyyNLWNoYQR07unQwqp07sSam/X45PICCg4kNFpDIHC
K6XkPSFroY1VBBFqv8lOE5n8qgv/NyPcBZKuKY3LEUZcDxIemU/pY6z/vG5DEBkcVNoxwofZC0yS
co5naNBoynXYcNLaH+v7ZJQch+gT2hrgsp+mAXSrSKYqWnUlIF+HXvWV5TCVn66vQ3wgv9bBZT8G
aclaQ+c2IvP9YAOm+DLJ+J4lJviq85RVttfUM/TMyHCwku/oxD2R5M/r65CcBz9DPqd5nhg5cyzy
pA1/lDKCLtnvc59gkaRFGc/Yp9l98IbHWJFETNkmcV8f9TJHRYkZ59A+6cmhS57V+nh9i0TXDLqS
eLcBLcqGlNgaN4lVPS2zY9CswnO+PLI6toaHr/GMUBZVL7LxAUHFApQYG2tsxRtrhe51xZjAmgl5
OY2hNkIlMj+NJ0bXB+T7N0yPv31khTbozfDORkuPZ99WyjJXpqTEUwuTlAiXUav6Tu+bzCIq9Zm7
u25QeGobe1ykcTVlMjK1gKURzdHslZImSCxJJBAacRxWtTBxBfF3nGtW80pKCiP5W2oD8OUEafbj
+kKE7r2xwUWbZc76BHMdCJnrN6o+VdXT9d8X+97GABdnAPAzadKQKqq/UEhwtEDHeVH+k4GS0kjq
eyz6ck9HB//575Z5HA4kLYt5gC4lUpzT9JSVvmn5BpQjksgNR8vHZe0F74kCyJFkmalspXxT1CNG
vdbMdvFZ23kQyCgC48nZM8jLBKXY6/sqOTePC0vgYZtrU8e5WQlG4d051I1W4uPCvGe7mXxoanN0
0FMsyLzLQYgHnnHrrUKvnBC0eTHE8qDv8pt6LwP9Stze46JV3NdEiZOhikpvb5uPhXLn6r9dIEaI
wtwPuuZ4AWKW9zxEtZmTJjYLuj1UAop+l0On0NG+AlDzgVNiQAPU/oAo5jNHPY5Vm3Y4pQxzW1bY
FRK0jtDnQCluQ4LuPbBzsbaD1IHr0h7VPozAMB7dJqiC9UnBzJQSSmnlmFPxX9fWGhf1MseKO4AN
8NsHF9MamH759K7riHFuL5TxgbDIc80Y+9Q31wgIl9XcGmHMcQd/9ZrQLdcoXpfHOYEU8TBHa2O8
XD8ukedhgMrFTYmxfzxqz00Sh+ARP3dltCBcTAgV7m2Fnt51I2yTuHW5gAmhUIeLCiBz7svNMRYw
rWpTRpZziPP7vKtC6L/4QzpJDImc48wS5+XE7EtNdWGJXYpgiTlY6e59eAiYuKkJfxuZjPcjCt2M
YxRFlYsSRO4Cdd0OdRmZRe/ra2Cvlu80z9d3TxD3tkb4ckPeKDWQlDBSADKBQaXW+/m/GeAee5ri
Qai9hQGidkFVNkdb0Q7XTQia/Gc7ZXEuEM+0xew9bEC63IY6+/yWvE6tb92tQXoAXpH6mqxTINw3
VoRGNAJQnX+2QE7Mtae+LQF6ao9pYN0kUFVwArQKPmNUDvV76auZLeLCzwEpQDEaJBAXsxRdBoQa
ukjM+0rdB53YSQnMT8URj/SnNJIhXMTOvjHH3Rpk8Iy4UGFOe6g+x/sabBPqcfrCtO7laCShNYzm
YcQBrg7lO+4Eh97TWm8tULjZt8el9zNwpQ0780vsG6/TjWwvBXHJBTswq0MBZXDxZYGveWoLM0Zm
getqml3fnmnglLrkthL65cYO/3FNmeG1DVrNyJ7mL5huPjTAJHkFZhn0Hd3Lx21ETwW8SVi01YE1
vfDKqqkcKG94uB9LP3vODsD9h/HRDdWHKVT2xqkJAb/+Lvn6RI65NcqlvE6FfEBrYFTfazsjzE5F
4Kb+35CeUirQJt7UzRq5BFhXmsyhJsyNO0DYAwVYuSYw7q2n9MAEXHUJqYfQNYHUtHCQ79xqXNSf
CrNVaI7GGQVxF60CAx1jzPwP+zli4h/V7/fzMVHH2KdA0MxI9rj12Umfpkuu1pFW5WE3wDnVNTRT
Gc2G6Nr0XNbGMkT6ShTI/Jqgn4+6S7Oj9jGDtcaFeqSMzVrwseEiQ+mSMcfCE7j9Q/ko6XM1KSM3
vdMrI4i1KJ4KX+KE7Fe46HhmhQtX9VIqVdGmf9/NKejB4rB8w6ABo9krg0Li84Lof2aNSxPBZZQ2
dgdrFQazvVP5+3OB4NncbhqXGVKrW2jpKUU0nMpjAolnJShvlgdWYVDx9pl/P3+HOVTfkFOD15dv
rE+23ZpGHhfIDdNTNbY72lc3edY7flMareSsRJuHL8lCSxLp0gUp4tIqM+RN7CLqAH7GdO/zUNZf
rruDyOe2JnhvoBOtwSBbRFquPhcdfSlBGzurMq1e2Uo4NyBubdhNgpVo6vI46YDexeO3D6yEsRMC
sIKYwKfQY57qOXEqeFqJKQg92SE7OCWDTH9VFOVYjgn4HXILtLy5pVhd0edLDjsjqJ2tm3TX3kBJ
+V2KEkKbcR1eX5Yg+pyZ4/y7VtW4dcyiRK/4pw2WfuXHmh88Gb5C6AaMcgODLGg+8W7duQvRUwIr
RvOVlKnfATliS56MEhv8HT9UxkownVxGc/Mp/6GOb2MjSyMEFyxi5z/L4FkWG7Nqda2GCe3FemmP
GFeJCtYr+bvmI8v8RAuyGV2BjQQCZB7co6001jXuE72IGnO3uv5MbtNlf/30RXe4t7XBpQxq7hh5
VcAG+WE+sYydrcgpfOcbS4z+BSxXdD1sDXKXajWuuMQ1GDS/McUwVjWDBFoGjosj+qp7817GbCEK
DRuDPBXdWPQx9Am0IsqV5BDHExjSKQjjr++j6CvaGuHeVqU5DxaJYWRNXz3lxmCjg9+KspA5oGT3
3vm9N6WDNE7XtdFgh0m4zlBjNL8me/2FzftDZf1N+8gNsV0X+/ds7BmLMQ31CnvuFM7WybZ/G80K
omSwmIFc0WBUGdzvl2wIsm1UrAdcMvNDKuPyFEZTvCwwOIcsDngY7mDANaXq1TixDQMuDjwjueq7
n5jmLduxXJZisU+ST3625lgA2eyXNlhj59VgJ6jq+xp8TSvZ22rqa9VfHUSurvucMDx4mFgDYgVg
HJ5Ej0w0J4tKi6gvDnp275Y7T0Y0LjKBOinYEMCDhpPidm+NIcQAHZcCA7BNWLmQVigiOkXX1yH6
dsD5DsAaUhGW2J/vWan2Vu8VMKItWpAh0XF/WvVfqSyTEx3NxgwvVrVmYzGOVl1E85DkfmWnnxu9
9XOlP5SOii5hK2l/ieIOdOORaWvIry7k4/XU1svCbsEVNFuA6ZswI7sghN4NHQEU9FQQ9WHc4Xzr
hgFNGmcy4AIg7WEgi37y7VuCeW82INUvklxB5A5bc5x350s3FUOM2K3PD3b8nJnPY/x83RmEJhgn
JEYOQcvH33kFAStG6SJfnGPq94CWOUMWrDIYtfBsNla4W8/LNAgUN8iyle7Byt/m9vX6KkTYIfTQ
0a0BpxLQzfzBTA2N01mHgbjEeLezqyEkZh7jw/CFgMSJyQdKfYE1gPjQszXJHU5VxkQdUSmKSrqH
9ICiP+oeQF/1vdXexN3bMpxqKfZBmD5sjXLxW1erSjUKvI6Snx4SopbhfB6tO+VuBudvIe9EMYfm
F+mB3QCzgBAKxij2ucM7NpjHGgN5vvXgIndITvEhe2QyHXJwjChebEzxTDd1YymmqrInxYgmgPfY
6W9583N0b7viA5Fia4n7ijUQUKI+AEux9zZYYWX/uO6NogCLQU20tAxU5S+0TaZ2VPuswzdV0D+K
xCf9T4fsvEyWSoo+Kg8EvBgbQdkQr9jzs+m1oV/KHE9xBm7NTuQmO3R7/evwBQVzqNsC7WEYH7gC
2fscUClggy9o9jWvXbSl6BAt1DSgNLLQ0kumz9e3T7iujRHuw8q8qcALFoHcTMi+ajywrn5oHTaj
bQfBFh7+nAcM6aKtzrzghCq3u9Gy7gaYIvNgFrIaGjuDi+8HkC/mUOgD8fQnq5Nn2ZzjwkAt9FGF
OrVvTi0AGutbPNUPg9796Mr0+IH9A0stXk4oFl4wK81DZsRuDvdu1uGPvp13qiljmxAe0cYE+/sm
7bJi1WHSPjgi5a1r73Jjd30JolsJO/bPEtjfN78Pcfd0cD0L50O+m/reNXN/ysLrNoSXOYi1AMxE
0RhjkpwTzH02EqVArl38ZKR4/b4JCmgnAoJXhfL7QhgUQFnMyG/RrOPpEBStbPq4w5Ic6/uw+s7S
g/rTj8Hvc31Zl0djqSpTa3Yg8AEGRy5ikzQFolJbEbGLbtX8xNaXu9K1Mhnl+GW4hh3M82gemLIR
mLmbKHEU6ugrMm+DovuU0jviDMdaoxGEWvzJzX7bI2CONZ3A+YxuCZ+n9LGSaHOdAA4aPyb6bhhf
DCkl9+Vld26DC6jG5KbAbMKGumfyw92+mwIQakU2Kqnr74egc2PcOVWtUdMR9LxRUf5M9dJXs1dT
NjYi9IVfm8Y/xek6ZZi8e7dxovVjL5vzu/RpizkTPh587trFY2/VkjSdFXTK4GO9tVtUNzBBvhT/
+fsujRoWbICYBckI96FaHj7UxvXQ51YMf5rK0Jpk9BSCYMCW8ssGd+nMdZ7Xy4jsMX4FrJRxb1T7
+jAM7wNQkO4Kri9JkLCe2+M+H7NwF13rYA9FmafsGbR0YKsA/a/6wGjU4G/gxpWwyIq8YbtE9vdN
UJ2S1k3tDCaNfLcWh1oGmZL9Phe0R4r8cZ7x+8X6UBdPbiKpN8p+n3nj5t/flXgBzBN+n6z3lv3J
yiWdbeHvA/EHWCMu6osW4jL03mwpNjApC+4bmkJaUIFAm+Tg2cGeZwSY4VNRqwbsF5ANflRMJQbK
OxmcGeKFYM8LpmftQG7GwHNAxfoh1Q4UgUHBBmUVtLzApcR9PW1aaCXUIQDssW9m5Ra4b8mK2Kdx
uaJfBrhPJydJSXoMDUU1Wlx4JKQ7694MzRdlb9+0e9m7S3RK2+VwH86qJHlaxFiO4nz3ljvqRdeX
c5l6YLvw2PHAWmQDAsr9/mSZfYph3DLylnurOczaUywb9tUus0LYYAK0oPsHjpa/zEylILY3LVVk
x0abBzHBPQoRjQFtWIz9d0oTzu0cY95c9wbrNKWJWoTaQAb7mVKbZr6S9Lq2p0rs3hVqZ1rh1ACv
4M+mnlmndjDSNNCyDAzmnlOG17dHMC5hqSDYQe4PniI0N7nTjjNLG+2hxiV5Gm+rKD4Wt9kjA35A
uPEjnrW1xZ2FUZfqSEG6GBEgPjNIZ0O1p/W7zNdDFULdiiRAilIa1N6AxABCFg8QLoDFVUUMmlRV
1JVgDSe2T8dQ7Q5ec9MOMiUEkZttbXHBTC1stdcMwH499ee07AfttmxkD0Thh2njpevA05j+0XnA
xNQ/mQvMvqJ/zyB9qMke1OMcKHtIwjz+/oAJfBr5JtRMgDEGlOXcWO1VlCoWsJZOf5qLBzV5Lq23
674n2rOtCRYaNheApgAMbtnAWurDqzU80qX2tU7SdRT6N0qjGElFjRete24dgztAEsiFf2efR/hc
udMfracVU9DA+Ur8WxjKMPzMODhRueRJYda0o3bj9PCBpQhi696anQ9YwELAvMm0+C4qEYpSkzRb
J3YoT6MNNQjJU1O4WwaaZai6oZoM4pfzIzGUBkTBCb5Qc9/cMzXi5as+vE/BL4dFRhbFUmL+otka
4/LzqQTVZkpgjJbfSI4ebXVoRt8jN3G+s71Hm0jigaDaZuFtzK5rNIcxOM6tTp+LylEGbN9wMtt3
fs/ktNQB9dUf1omJNNi/D7mBRWQfYDK1mCQod1mDDTBPKRt0oWH+iT1B3LD5URwZlmM4yDgqRd/T
1hgXyh2VNuAFwfKW4dWBiI51k8t6DTIT3NdUGOAEmluYqJTblJx07XPRSVpa7BB4r9iugosK1txS
MHhhy6r1MBTUNyimUujtOt0prnRGVWgMaZuF9gxqonyU61NjUJIOLpgBmT+AAzMNytBFtugPIRNj
AJ1o4N58QHoNSRze9P/Y5RYZ17FSuBPsjv1+MtRoWMz99eAqXBlGRxH0cPNhQPH8S64GPcvsBhZc
aNXY7UumRi6BymWv+QV9uW5L+NoC6BFYc8YyhxLpubHY6aGLUCLI/s02sd64f+Y/nX0HVBlaqrKm
pHhpv6xxcSNLrVIzmLW8af3a2yd5EibgPG5v2+FJsjJRTEdBBMUp9vWqfHqPsk6flq75NxrrXWeB
+qPfRvl97IPc4q4MqKziIwxTGJUFmfM7wSIfNIqCOqveMrA5JJtS6iM25nbYTlZrBwDPambQj6uV
7KdaaapnhVLtc96qVY+xSU8jO9Ip5W2nrvXz2MaK5AYSPnQBgYdQJmP5Q5/n/KiTNa+8Nodfgehj
CJLDipExRlDnPMUvS9js5JU2UczZWuRSK31dazfpcNyV96JZd537OliSDoLQgbc2OAeeJk2rrBGp
IvLSe3Dp7OzH5LY4apHOMHdv151KvCDMKFsuhCMvmltzpXqD1yBXdMznkux17dbRZVedKFcECeg/
Nri7oB+NhTpzjgnLxq8bvEyBtTnVhyWJ9J31L3DPort8k9rzjaXCqJ2sXdg3CZBfvSv2w45RCMtq
EsKt27xWuCmuTAM+zY1hRu0+d/Gz6d0p0lRe9MlvlsJXdqvVGyll4aUH1E5nLLe7D5z/5l3COdvY
591sLhhJdKATP4bmvNNlIzLiffr19OFCpIXu6WhV8Oeye9Lb1wJKYuNHcpvtk4ereM6LW0EUDcuA
+FsNLBfTDfDAQfekAtuZ7WRSIOJv9Ne28fg0p+4VZcjZN/oFSNIbKCyGbTT+XKMq/NgFvVkcj1Rz
3Jh6ExiUIo+ctCwaCsm7RHJA/KCHqnat2rK36Rw/zKsX0OU1sVf/uqOJPfkfL+CzmwUTlpnVYxFT
ekch1C0r4kuPhEtjkrY23XqFgewze5Gyyld1uwZ/H4msUiTbMvb3zXPRVXPFsi0Y61SwDZdamIzz
fkksyaZJF8XdNyWaiZXGFuXekaP+VxMogf2S3qthGZV35vP1I5Ja44JBnzemPqWwpu9Z2Xg9LJAW
vElu83sjUo5SgJXMJbjAsKBLSscM5lSyK7OHppG8IGW/zwUFtaaumtTw63p5U/Nvdhtd3y+hE2CI
HE95xv7Pt8MGy0hrx8nw+/0hNR+adUdnyQNEuIRfJvg4U3ZKUhkGTCSUBKMHnBu4ZH97FRqmMtF0
V6E9hHLBuStrUPZVwc7cRWR5bM2AejdKvb9uQpSobW2Y3FU5ZGVt1S5sMGLQctynwXAHTC+UmsDZ
3oe5/y+GrNmnwb3dQP8GAjh0qk3rolm55tm6DnTu8A5IDqwanmK2UM99QJAC16+jNQIbyl42tyM4
sHfNU4iv2ap9Qde1YLBFM/S+i/rux6z9Ycoof0RVEciq6pCVxiveuBDWQsW9mDWl6aKShO+04HdQ
0lt8I6hADiibFhetZmuM/X0T5rxEHQACgLF82FvJV0M2Jyl6XrCZBUwdgyOHkY+fG1jjURm7FdtV
EN95yZ4hPIIxeA/dkZ2+a3bJTsYay2IK7xXAjoIiBw1mkMVzIU5rSN71DbxCzwvIhin0tlKTu47O
u9lUotmif47uKnm4CeIEqIvRHcHbDeg+fpHJpJZmobQdI+dQUfkFV2oRSr4wlkPz60Jd2YMyLeNM
8riN7BSjsWaFdpHSYnQSEkaH9OfU+IkOyAFmC8OPZEDoyqKdoWIXQfjJbeS01GtDDPL3J6346Aq8
jShVOPsSs6Gp5E3E/vUXq9sY424K1yQu5FVgzNzHJ0YaaOwHZPQyjk+Ru7+jiwGF1QCm4Daxt11l
mIe8QxHQfO5y92DUseRGF0UlFPtMDYgDAGT5yZPJ7mq3tPFF1d7DmoVGn/rEOOXN63V/ELocG+hH
EAJglX8Z1/GqDiuLEol771W7vCv8cpD4nNgG01xAWZGBnc6/XaBfaOOUsNFZdKe7VZC5zSGG8N71
pQgIHiyw9/+ywwUh10qUJo4rxIif5v6OCd6kYfI6gt0BaBoM6qp+6g+H60ZFx4SyOWZ2mNjDheSN
F1dLXqgE6Ntypf7s1s/1WsUB0fJQd1bJRorcjikIwS+AmocW6/lGjrM+ZXXekWiqQQNsWfMrURfJ
glyBkXf9L8DFdMQivgaXt4oy50nSR1hzmlvBrOfuxCa5ZiWYKyQAPnQvaBM5XUFevEL/gyRrf8xX
qxiCgXa5Eo62240BdIDG/OQQQLSOidnZN3VqO+Dya/Mq26H7nPXBWkHwAzLRrAzUL2ul7kvwnSw+
lHxXDCHXZqUF/bomWaCtq/bWrzM5mWCv68OqpzMJOvQuxjCJV/c17U0SmJS00Ec3RwfVw362I4WQ
tPXn0dO+K6A2Bunq0qjJcaaGi75n0auvFCI0WrDmNXkwM6f8PAwtahzFqFVvfT5A6EftbFKH6J2k
mt/o43jsyTAUu3hIMcEyKkSPQ6iBqc+mO/YIOjMYxvNUQ7GZ5i1xv8WkLgjkFyznLnMK0/2CHM3I
Iz3D9OenJW0tNVy6ZIXAlUdNelMpVd7eJsRVvwyjnZ90ytBaZVV0n0o1JmbQxLm2hOU8oj7SNrZ7
7LN0faMkN47oiRlfY6gxoLYVW/YzJCrtMbAr8MRXQ4WqimfXvYxEk0VvLuBCCQFJE/sfYx85d0mV
aoUyTVYXgSgvdOix61MI07zY1VHWGBX55dYS+/smxShyfdCwjV2UZq3fTHvdlty+MgMsjG0MdIOm
dtg4BHXnSPLdRCS/L7ibsFUYIgTgArBVHqwWx+ZamXZOQASz+FUDaUTHt8A5M77Oeuf/H2nXtVw3
rmy/iFUMYHolubmDcrTsF5Ytj5lz5tffBfkebwrCIY41M1Xzohr2bqDRaHRYSzcvEklwljnOCbiF
BgZFFILW+rd59ZVG6NzXa2uImx3avF6WevlaVOn3YSiPvfL3CFLYfPC14HGA9B1g8d4vXoaWiEqr
KvhBvXKD+NesGkjj/P1lBSHoWUALNqVfZ69d4JEv4MdAAmo5dPpVsriN6m/7c17YvJbBdoDb6diT
Aa4N0xWUy6Tez2Ak3FNOZFT7RbkO3nvnnTRm2eZZMxMreZOGWQ5PuTBurZ/L3txrgFmSvpL7+Mu2
fjwjfwMBfXvHYaPe79OixVOTdMDe79WvnXrTigphvEBdpbQ9ILG2KJUO4xAsayjiooDNlb9mZNrb
PWUJ7197T/ZyL/RFFX+hPMYtJEad1UkGeRQfIHKpvNRNLwuH+DnSeZ/oX6Mk3XiLAD8TD2Emmq37
UB+bEBtmjxfq/EJ0wSg4J1YCDQMCMkzIYYKITRWgsjdJLa7LnZHEyTWRCFhaEkNDCNj/3LYEDloF
jizQN0C+hSAWx+q9KQxLZjdFpeIFupNdCsVfoW6JYTk8qny0TR0qt+2cv+e5eS+UuqyVS0Ir2hzE
GShU8+zQJhfDIFg/nn1T9s03xFZMbDNK9WhpVWTTrndBFe4atdlPS/yJahIKlGcZjA61kqto3Q/o
wuXfNZjdgsWLsG41SFN9CtBniboOeNfsWiRjdqNcq8usQWSXlY5efiuR5AmJ29SvcSxYQZ4FrkUx
T6hmsMxOWbCCcfFPMfxsmxd5iEWhOucV+m4JGU8+oL+gxYOEXuaOfIpu9QMl3MLVQdPw4Cvdbdv6
tlUYMpNWGtPInpIUy1dOu7q+kkZB9o13taNkjRQSGjU+9h3NdlxMFcH3yZ66vHTfgEFaPYgKSdzr
Yi2HcXaNpebjHIYNJqGMk7rLfMktQQG+pwyNiVNd2ZUjgsHiOti1TOZERUsaySq1dgnE9o2TPNpO
i2vR8GQbDJiqJx744oUtKF8jWaCCrOPDYIy0zDXoBcZmp1hOPRyDdmcZd6K+Pp6ZI5B4662x0GHF
nCip7uUYlDXYqFn2AK6rdcTT//l7s1vLYI5SONsBwHVJs5s0bxm8IhVVs+gH2Oh7LYA5Rp3SyHlG
IIDi5UnYl8QzE7dTdqUE8Ajg5rvJzrqHXXgF8WpR/zh/CU0NPfcUu4IlitQk0JcOktzs+uyAvJIT
v86LaN6Zd3LxcaQx0akMXmUmQBoXRR1MkjW7ZLpQu5uy+cTJ1YF8iuYxpHE+dFdNs0lCq0f4IAN4
WzsYx/SYHMQlYO4pQusbnsZInX/sqdIWMk3SjPiYzvAbbnyK9+MtcSzH8ueDei/CP+BuDcZpAV0H
5jWMRby/ZnMllvMkKfHyNK+t7+BZCongbcHLtqiGDLYwTLxSvlP6E1Y3eWgGlRzhGbujWPl0zH5x
7u+LLwR0sS5exvtirx23jxNPKSSZkc6GzVk620Te952kpiYeUAHq9fMJwN7CYRXePQvyTuAkoSla
Rnz3XqnEJE3UmDOiSXTfl3PlNNXDqEiuHtwjchYFErxbkKZEcXQQ8X1IIxaqMlqDAWmUyJh2IAwH
7YqAxphcZHtbtGG8o7SSxjLYS2ZBxskGzwBGzWaHNsmXe3uHfMns1JcLuIzlwycgNkE3eNaQ7Qqq
kk6tbBMya90J79HQ7IQ7cmxtR0ayORUyCotUpAu+skkAW0tNRSAuNF6y2B/yh09Y4Eod5nGjmXGK
Bz6+j5Tv3H6VLLeKnrdF8C6/9YoxV/zQRxKcOkQMKZJdUuHOZrBHTdHPbREZF3+1MH2IxA2gztjc
b2ZaixxKU7PLy9ts/tHOfz8rg4lgG44VBxYTLYyHiOpKH4wYWXJdfkbfpQFojO214sZDyGJRslh0
XxL2CWMVZhSkBBKsb5TYCxlFp/lRe+Zde1QdyUMe1t+WyNkd5Dhk3BjAaVKQIH1vYPHUBmbQTyVI
5XK3jhJHtb7L2nNhNQLVOHsDQSb4JfCGRscV48DJgtHwkgqy4qPWXefNblsRji99930mNFEIkERq
Hd8PpydT0ndl+6AJO1V5SmBqH1MmGDSCkTHe1IpNc07GqELRrgH67IOdCc4j71oFyyc6o1EyQ18q
+1zukiwdQBRT4l3kKoo3ANS5u7GO8k2RHP9HrEy6xUzMpVGwW+S5KHkG25tf5WQcpgB0UWlVPKgd
Ohrb0W/s3jO10O31yStHdGDVpWtOQBjR7VMdPhEw8WzvH+/1/u5nMH6iKgPAWxqUtWo378uL8aT0
7m8iD8kdiN88Lztx3Yu/3ivlmSPd6qAmGAmkzqflxfQzP0cXpX437GSP4luIxrp4Vrpea3ocV/68
iZJx6QfwQKk2htNiJx0HN1AFR4HnRd4tJXPW1MCI9CEAQRcdUSGufjDRfoi72Pwml7iMc794ElX/
hQvJnL86L4sZdD1wJCfzwUKpMt/X3vi19dCO6s0Xwmkv0UoyLwWz1dpsoBs3+b8ZBSL1yXTpvqVe
hJlzYGm01W75um2lPAdATKCTwpUhpcVykmVdG0lhA8owsNdeWNZ4YQ2iWUauYoiqDbwPZAyFMYop
CSaYswkeYIieuma/TDe15G1rwXP6uGFArUfr8iphnH4CLi2rMlBU7lXLIRnohNFRUd020eu2HK4h
rgUxZ3osxnQJaf0fVd9L6QZ0E4d0r2K4TbozT90+27eC1w+vkettzoyG8QgiFGb1EA622Zi/JRTo
A7IegK7aHEYf4Ub9PxAa8FaSjrX9vzh2FhzVubqJTGSf7UZ3Svt5botdT8B13Qi2jGd4eJKAmwcD
YZiSoFazchx1ivwqyRIEaqOfqKdJlPDhENqCEgTPUtQ8TNw9bGmlrzMtrHXUfW0L5cGyK8p7pCRB
Y9zVT01pEJco+eS0GID00gpgBENRBILXP8/yKY4ySiFoW/oAsdEYCyBeaDVkLn6GhuL06i+9ERbV
6R3NXncgagWIjAK+tw8vydCY7VShW5bYDjlpXnjSroMIgAT/S+aHv6xoYcWLEnNcyKS937fergGh
peA5HvaKga5546s5a7Ezkys1PupqeLRqy9qNqKTuhl4qngUHkPMgQ2+RhogSc2oAmGECFsPCmCuZ
Z6RZkdU1kE2pAi/cg9uX3qWtm3/5hDxaNQXeMKqCH+ZdhqEq1V7H8ZP31p72UY6ag2QOyESqfeYu
P7fF8Q7FWhrzOkrC2DBzC1sJRJjUico0cSVLlFDhBiaoORoWJnjQP8UOfLZ0WLbrNaR2L/udBpx0
Q3erL9O9vqd3DSrz+m19IXrccs4CDiHiTFCbocWS7ZwqbCLFpY2NI7k3dyWgJcH2LbpqeJf2WgpL
x2LG6hRJHZUCKqDMt26L0gsvNUzhjQc5B3KZU39iJOKdSNYiSyXK+xQiaUMkQWtiBmxvAIKUR3JZ
7IWjfxwTeSeOMZFAlmqtkc4HwFcJqFhAPEQzzOifuUPvgi4wS17J9Z1Q5n4djcLoZKqj7tAAHgCK
F80BJVD04+vH7SPAye+8E0X1X90LVYt7XB4hSmpdy46cLnTQIhF4jfGJBxxS2LSZFQcbdx6jlBVJ
Q2n0QbXrWs/UT1H4sK0Jd6fo9I8Bu4drZjylTtIOD8QahbRJfpjVQPZBOp0Klot3mDHwB6gg2gwE
VApGSknBI4KwoKWucVfdUniicUTITzmZO5gERYsNRMUu3mEmePUieQDR6Bt9v0lxPtdkUtQWmFuT
3/XYLaQhfRNFI397DT+EP4BWQJIUdxvypOgnYLumhxCQLoo9Sp5Zg8yp30c+8UAQkMaoHjdQTRRv
sZtG5WHLAL6EfxFPMuGWnANZs+1VyWsGyesC4BCWwpoAe4cxMlgn1UVd2MSNJnkUHvIN2nevXPc+
6CSBfVqNzvYSsnv1Jg3dJaCc1tGzyuZkMRLamBn+683KXUJyx6jvYuX7tgzuqiHNrONipulf5igF
yUSmDCRKHlFPcbIvRHmwD3H3mxIrAYxXKDKjnwIDAn4vWeQrgCu//11AQTfLdXsoXrdVEopkD1ag
dFZBIDI6VkfDnZ8M0IkdtH1yL3uV29VOsMtEeyVaRxqdr5xfHaKQJ1WQaba7tPguR18FSnFND/OV
FLkAAB1s+NRSLEIjDGEMp3lHCZWqHz3a74C7S5FJq2S3LY99Tbxt20occ1ml8liDLTGWPAJylPD0
D5kuJBGnrUgGY3tF0GiRpEKlURucdojdbLrvjcnLO8FNzz1IiOVVjAOACoB1DVoE2CK5t2EQ7V0U
3YT2YfpbrPTf6/VHBOsZFOAWzakNEWZ+ky+gHPoG8IpPbAlekqgIWireeYzrnpcgS4IcJmarP3WM
HJcoUCf34ygaN+au1koOkz5RAMIWqVIQeHp7mks/a/xIyBdHt3b98nlbrpUMxlm3oSSBShYy5Dv1
rjmiK/TJ3KkP2TO9G7L933YWMeJYetEZKQYlSCCuCAxfq+fjpCXe9u4IVo111pWtoi95prsDeLFo
PEVJ6vWVIKcgEsKcSqlvu9YYYGVh6yvVg4zhiX63rQfXkZ13hsUs6Y1aSZBZDTzFWnyplk5RFv7L
paI/YeUrF7D2VX2P3TCNw6Afs6VwAlHDKW+lUGZEIwz6JZEcYw7LVAKCH0/cwKvlq6E+jdVVIELX
4K3UWgRzTvQgl6PaIIFX4q3mZja6EGJ9edzejg/vImq6aynMSZmIkWnxqOP+PHUvb4DAnuQq3zTK
0eOJ6aq2ldI+dPNUS15ULZSKxsKtx9GL5L/tDnmvEaBr3m9/hA41ObChUVNfGcpDqO9GIhhV4e6+
AqBoE4gaIBuif19ZmD5nWVQqVuAF8ZdG3y/NpT0eBRvDXamVDObGVxo17cIIByV4qmeH7gydmUKH
fVriRUcBXQJXFqSlPjzn3tZuJZQx6zhLxjgbYNa0KQWwD671Vd/VR0CzXdWHbQVF+jHm3ShzU8oL
1nDWw7tCrS4HTbBL1HTZSwCp5T+7xJi2aeZmLlcm6IzMzK/C5tTPo5fO6aWMfJgcYvIsq9zYlgT3
6IfuCmYRWeB69Fj3ttVDs/R5vp9PKaZsazfykx/VwXDI6+z1N2LQCl6ws1LWZKzeBvZKllOH1JWP
gQGqqNGVahdsbQLt+NuGZh7QzQGJlR0aCOtcXVBGCjx09KSx1/UCu+cfrfP3qfzV0epLq7XLUkN0
oNgnI9dP+iJdgMVFIIYa8kfbOIthTrBtlFNZShAzl4mTmPe2kvpF6ozFdTMJVowa8pYo5iCXVRfJ
dUJXrLg1wx9B8SzHr0P8pc0SN5FE0kTrx5xgRZ76JsogTbFv2vC0dPfNtN8+uf/FS5wXjzm6NlI+
bd5Qje4WzN0qh+pifKHDqWKzFu0Tc4YDaVJJZGGfFK38FoXBVRVMKCMirdXbvlaNnkA1GuFsbBY7
xGxo+VwCGwnyHjov2NMZy+WeVva0XbQTTd5ycxiYGP3PYWIRpPVeGvTFwhiSnIc+vOH1kOmXGGY/
lLgZ7WTx7CJyAGvrRPp0rArzueqsT4R8659AF2R13uSpGeMQbLqeVB/SEJ0qQBKeBM0kfN+EGXq0
atKSP+ObLClrSELgm/pefkF4dgSj7TFYzBuMkH1uA8+yGH1yIkcDySCrelFeKQxv5KNdTwGHY45J
Y0XgRvin7SyNeWIaKLFg4gTSQt1yJOtuGp6s+i+bun9fJ2cZjEfMklhbxoauXmQ+2cPgaVp6V5Sp
LzB93psJNaI/u8S4RGVa9KIqIGc8WXe0FVpyX40HCq7RgFVZhF0osgnGK47Ae9UaahMFGpMJeWnT
YGdX8a4ORYCsdH0+HumzXoxHBP9XksYl1Uu908lLIGpt5IfQq4Vj3GFumqU60YDz99hR4qdXrxr6
KmglKHCNp+19Ei0c4xE7ItVBWUGdaoncULqO5kuparywF1xbfOeEwpaF+hb6cNjqvLEA6WgkSNG0
4Ld2TLDItwkiz/RWBRVqsCsP23px02qUIeT/5bFhk1KlXZwZkFe9Gt+Mk+K1bnmlXwd+lgEQ0sLE
uQjghXu5rCQyfkknS0bkMJW8PMi8aZ6dIt/DUTlh+DUeBceL6ylWshi/hKH+0VRraKeT1w4QdUhJ
5brgYhbJYL3RNGnV0kWSN9Uvxvch/5mJ2l65Z2mlBeOLKtkK8xltjl6ao1Eq+LYYrsAKRDrQv6/u
I43UlSZlmERGhWfwVLfypx/5qXTt6+keT8XkEJ0MFH5ESSm+YiiJALhDwX3MOInUys2lkmEKJLwK
ptMcCC4K0fcZH9Fni2mEFb5vSoET2sQN8r9uK3u7KNSzDoxnyLI4n6w+R77Tnfz4HkmvU7gbnPJl
aRzFpbNNcuiIyiJ873eWykZMWoRx5jyDZsHT1O1pm0Hiocr52OQYhRyP1V4UNfEt5I+abNCUVnGt
mT0spJzyG0Duu7UR3+mViDtLsGOEObCk0+1ew4S0VwJMXz2EonIm//uoKZm00fZDB6+ZJ7gyCLLT
S3PV4BFSDHeCo8S90GnV6v8lMFfsskiGlVMJnW/tQYFDmX2TLwtmS+LRqdzQE80bca+mlUDmEMXI
gqpFTf0PACJswJJYyV2+XJNWkKbgW8BZMeYw1VpomnIIOXZ+YyZPk1I6AFbYXj2RDOYwoazaLEYM
GXLRAjHcdJrwLhC+Dfk30B9N2InlEbzCUlVgiyz0BtjdScbYQhAVThOfatvb1khgcOw4jhKMba4r
kAW4BUzKp5refw1bSREGDlxBGnCZNHSSgEGILu3KhQeGkneDTc0AfKEdfDgmqA7Agci8zKEtkmD+
Fo0zcS1vJZIx9clu22GQIVJKv2HIDgiUt0NzG1uP20v4oab+5mIpsD8aojE2xU6xy9rUqn1bSZ7x
rSkd6zTuE48OLVcNkHu1X7T+h7SmoLzEXU9A6qJbDYyBaBh7v55qEKv1OBSoPBv303KliDhluaa+
+j6zeDXwlWU7zyQvXq5ize/Vn0oiOLEiFRjPkCijolUNVJDL697c20KiX66vW+nAuITBktpGrqCD
vK+APnpsHYz1erGLsVRKx1QIY0eRRox/aJRoMpQeAtvxe4ncebbfNjX+9y1gfyEYsT+A01jKKJuJ
ifRvYocXdl56vaoJnv4iEfTvq3Ma9qpRobkCJSUtcnX5LlQFhCh8wzrrwBiubE6hEc8oxEwoipPi
gTYnDcvLJxbqfOm8PWNWWuiD2Yf5ALeGSOS2H+vrdJl22yK4eqxEMHH1lPZSZL8VksenxTxN5c9E
/pdaMHvRqmaryjMcWFFPF6ERPoRSLtCC6yNXWjC7oWjhaCcjKoilIj0Wpv0okfCxVeprkn7fXi/R
rcY4FE3LgZ050y3BvstL4pYqWAy1O3u6q0TdvKK9YTxL3APwQa8gK4OsqPYwqun0gbetkGjpGO9i
RDIpjAy70yuFYyR71bqJyXM3C4xApAvjU+SkncrMxg5pMpBLyti0Dm0K0Gu1n759QqHzfcl2uElm
bACACQoBGsoZh0erGR2tdOfoM7mrlRzGrCmNfFlFb7H6t7q5HhPczoKrhZ+nWMlg7Lq15JjECV7W
ySU5UUzYwUErbnykLJbzoRGVd7ibtBLHGLe+5JibriDODDSIUEN3iufSRZJa8BTmGt1KEGPZst6l
mDuFIKvTnHm6jGS/aCw0swhOq0ghxrirUss7FcMeXp/hYb34Wmg4g/CCFklhbHsKJjCj0PxH+MvY
L17hZw+Sq96ix2j0NVd15C/W/fKZ++e8guzUbCpPsjpTp9pYT7Pqx+ozIcftgyRQix2STUA3Eo20
j8lKAge9RRGRncrw/50Q5ikqBaSv5gFCBumbGh1M+auWCsIN/jN+tVbMHUfsJav1ECcVVCUUnuIh
vJKee58eomqv3aY/tlXiXhErcYxjSMtoMYEjh9RbFXtD6y3BbduB6V1/LUQwifxyFTmHIcyJBfCt
tqC7KfCW1+Jo+spF8kMBGAagAoLdpwoCK1nMoZ0H0pJChwufQvs6GYu9TebXMJSd7eUT6sQc2rBr
lSazoVNZzQD1sCfwPy4nawr8uZtPfV1c22X2aId15NrS8pSFhcAm+enalabMgZ7belZSuqrjSW93
5bXi1G667055iRq39VL742ES3CbUKD5k8s8i2REkY6yi0UiwuHh33mZy+iU1RM0jXKe7EsGkhFMy
L+pCw4mmmU4hJQubIw+4/G4g4kuhO7SlDHOoM00hatlg/STzqTB2hIxOph2n8p+k/BENj9v2wnVT
K7WY0z3HfaejyBd4RtSlDkknZyq0y8xQ/uUOMcdaVqRiCmIsX9x1zwMGebVchIIrUoX+fRXv1ypm
X1raQNY2P3TlO0iHdNFrVSSCcRh5mZmTSXuKk6j3xvDOqm1/FIFwiCyN8RR6V9XKFEPIGBvwe49T
/o+kE6QBP9MFs9p6xlNE+lyaSoytT0CL3mq+Ht/N5D7vd0p3pTXAd2se/p2tMY6hiqSpCEZs0KBZ
OzIifJWam74RDWnw4z50gWD0SlGAwcEc1YpokkLoUR1eMTVES73hLnZVxZso2ZonKhZxnc9KHHNe
Q1SWl4DuV5Q8lfURUO3by8a/gYHziSwGAFIIOw+vt12fWRralebKNU60+z/eo0UkaxAhUaKb0M86
b1smX6c/ItkZiilK7UwfIVLKBsfsc6cTduJyzfyslc7skjKUlazGaIYqZ2dqDr2FSfcCqRk48QfU
c+LZl64mlErBjrf7d8oxGxaUZVM2GST3duK24xeDCNoauG5ipRrjVJUqWUimQUAx9deNarvVkD6N
XfSZNM1KDONThzCIqtZEwbcPbpfyOGRfttdJpAb9+8qh5qANTQoCI4gG0zNKy9XTQ2MKNoNvBsgG
A4ADGEosqFGyTFWrBnAK+XAZl75SXk+DN5UCX/dfztBZDOPs0tQMQIsMMf0p0tzwmmKWJ/7gxCEI
tCiqwt9iSL8lhA3QgKCVFYkGdr5lGhQL3g5Von48DOSnDnBlIl3MkS0K+Ki1fggXwMWJwSOAp37A
j1aiIFsMYNx6wYBxJ4r/Ux2CQwLS1rfDI/J2XKOwbGCzABwY08+ME5+XodJ6oiAVof4zYIhL/TWJ
Sr0CERoD7GdVTaoGI5qfsupqHI+W/mNM7z5h2mctWOJvY1HnVoHdeYt+H8qDm4MoyhbNTYj0YPzM
EhGitxi18wbMZzhWU1/IS+ktVSt4anKd9UoZxt20ZlrYQ0XlNIeuPIzRfnuxRN9n/EysjH1mmNhy
8FsAhG5xTV0QGfCv7JUKdClXriZMLFuyYqhA0ToobOlwAEf6W2/WJ59iK2FMFKdrxRAbC1oHNYDK
9FfGeNEPz9tLxvc3KxlMENegIhhpHWTYh+xImTpyV7uvvd6LDrmX7UXEFqItYtxbOQKaerSxfkoD
HO18cFRlt62RSAJz7u0GzMxWBwm1fJTzm2USXGaCw8J2C+hjpy7dhO9nWgXAj8FLpeUw9JbIXQr0
YJsEFLtK09mAHOlQXOY1eMV7wLRgFODFjNzZA1uGkI1XZAxsx0Ac680wB5CpAVdzT2foUncx3elU
Xhp+6otHUvlv8LP5segm6LXM1D6h3bGZO3nyDpVqF6OWXv1a/Bp2NP3ZmoKV5V7kK5GMlzDHuY1w
xeIesoAUaN5F/X1aHLrs8K/skK15lhKixpneP0UBEgg1cspKIEFkiYx76CyzCDMFuzUphhPKOyn6
kmefSbOvFotxD22VtIMkQQtVxdDGWDtmcmX3sSsn/vZycZWxkTIAPjLGotlxpFnpNCXToIwKykpg
GXTlPhGNIPK990oI432mSK0DxaT2fTPuVNDvBZfEUVwAbPwP8FHc02TKMmIPzCICZ4O57jK16rou
hzQQSubP3SUNeaIf0722r75TpjLzcXsJ6a9nA6y1PMawFzDklcBqgefrnqThmzrsxu6qviz0GtYh
TIfTX78ljW7o6ibEk9jWJRuWgQTd7KbX454+95brWEWvYwZMCmO3rR5399b6MfbeFkMwA7kF4YOf
Xv/uyND24LIFflTmivoxuJ5pLY2x/DpRmhZT+9i9Y/0ruaWOSbouvpQaiLkMOp//sxR0SQgVZMxz
1pa0yiosqby3H7qjBnbIGtj10j7ZoRIpCMZ4bnCtH3NPhnbc5nUIzzsO30P5Rq9jN8xc3X4W7BoN
gjfshL0vrXokaTBAKWCmeuClviBAuY3QBCkax+J5kJVC7IXZFQEmeyKYf5jvVRC4KM9F+AmPuxbB
BMqpHIV1ZsMmGgsdvcZ+Ai+SWgk2hquHYmImE1MNpsxWNif0TLT2OAVenP1q5YOmAwe28AS7Qn/p
h11ZCWF8hQQ2OgmowLidXuYTdU2R3x3GHsiopddciaDD6de2pDG+IsI0YyM3kJbW6lNMljvD/LWt
EFcCZQ6ydLRrAR3zvTfSWpWURYidmYt/ZOUZLm/7+9zTsvo+s/NN1WndrC8IGqTaUdTvRkgc2QKM
0dO/k8PcGQNmP+PZhJxuRoSX2y5YgDzLTJ1K3m1L4l9PK5UYE2iXJlikBEum9U4WeXTGHEbg2E9W
7xTfKbqKKbBs0SIyZjAMmJdUUMfypPG219HhjdRq0Syyoxiz+y+1o79ldT2VpjWXxjxjCu8mvJd3
Kdi4ukP0YzjRMZoCzTyCIr7IAJnrYm7iBYEedEsSPw93aS+oBIu+z9wNdUMyJWqgT2BXrtYYXpl8
Bm0CFAJ/zhBzI9hp1FtFChFSDvxpEwggwD7vnMh+0evR294fuhwfPMJZFpu3VRu9RHBMb9fqagov
w+RLne4j5aQJmzkFC8emb6Wxr0hnY2Mabae3l2YvyNiJvs94BsCNxapVY9WmAWNafe2DB17gfERH
lc3RESlR+kaDjAxjv3fqyUYkSY7oPJhO+ZECQvwtxSBNCgIaQDaIbgAgju0SbZogLosSXUiZ0h+s
YtwZSyC4S7lDxisZbOcwSudBAt4ymMClsTf95kjrr/k/hofxcOkKHRUeTXYKC898y/ujGttEXA+1
FdgLVFvKlxzkM9oXkl4Uzc+oHUUell46H438LIoxjUzFWGKRQsMxVfYYqHYsQwJ4mqq6YOW+MZrO
zfvJcJIudqUudxfRe4dvmmf5zGWymGhkjiXIz8v7XN81ov586q+39KPyVz62CItlVAx8v5u+WNqD
jomaTNQcyb8zzjowd0ZbtUWoxCMNU03HIk7VgLZHdQFgJDhkImWYC0PvBpJaLZTRpofQvB20EgR7
/2x7PZEM5pIAX24UTAlk2PVRBeqt9WCK0lP/xVecF4y5KORxaeIRQyUYetP86WeNhJ69OPpV79kn
+dDLTi96KolOFHNvdEabRSPdopz4kvbLiK5H60DCQ1h8ytX+UY3tntBiLcgCDUd3kK9J1QNHQlik
oL91w6RZECmwFkdKoHbwDr0zu/Ou8DK/v6OszP1TvgdanyM1TnM9PxYnMbQI/815drsq4zCAf9B2
Q4iVHHzTWbzILfda7oy3XYOxxcAB1NB+EsHZCHaPBZUPpaALUh2LKtlZBYpK9VIpwV5qV/sO3JRh
KEr0iOQxTmPU26oPSqywUf4MJ4QXQevO5ddsfBTBcvLf06vlZHxHM8+NUQc4CtIhvo4P9T7ep5eA
onMbl8Lzb5/t/3LwKCgioOJUxWQOdxtXplUneOTMJ/Vk+vW++fKaXqovFPmud8Iv2+L4ruQsjTnm
S20GsW3BVIyud63wMBiVO7cCnfgXyFkIc7LRlxqg5wYqacHJqJ5q+RP1Zwzm/mfJ2PZGSa9rXQf6
nTeUj83gFtkvQHZtr9NbGPHxRJ9lMC/DrqyRWsyod8osXwokZy4aL7cKL7GkR8oKsZjXElpgNUVw
obxVhLckM6eZ9KRQ+xTaVa+zKykeaGr8fN9c6FfLadppdKQxdOm4jaj0Sfd+SzBz78tJIw9zBsGk
To697Rqyn5UXeocBrQhjPr0ob0W/tyWPOdLgC25s4DvAad50b0wyeHVd481q7mkCv3e6r9t7KrB9
djwrHvOiD01saTYDKrzInaonngS2km0xfP+hybZmgIcdKJ+M/8gKYoVSqCOjRBlrCJ6QkjveDqff
3A6ibg/urq2kMQGIlPearcQG8j7BeNtmQF+PF68jy2VEKkeyg2s7I962htyFXIlkXBYApxeSV1BQ
TW1XzcEG3NUAkWl322K4Q2fmSg7jrKKlL4p2gZy2cpsXYx8f6NCZ+pMORGPsDJsIsszPNLKuhTLO
a9bqJC8NCJ2Li6D08+RSF+W1RBbCPmPH0QItcAIZ8a/iEi1PpxzEWs0vijyGbv799jJyvfF5FdmX
LMDBG4ymAtnFVozTVFgXVSgCHxGJYFxWOWCwvLYgoosLp0xkp9YFMRw3nl8pwfqmSgsnUmPFFs1+
bmbidpZ2GEzjcpoaQUpGYN0645bGEOxA0whRWv3YdNey9WSK5l1E68V4iBgkORY6UADUZz0Olies
WIm+z/qE2hxBbQyf0MZteqlXReFqsdp624bFXygC/kjAEX9kzUVvllkRCtQ2x64VHOuvhXTclsDX
w0SPI1A5TZXtdOzMoR9NirllBM2xLKNd3QruBH46AXQS/xHBmO6URvHUp6hnVOCqQMX1RLv0KOBc
WDpz5hq2A9gClIpC71PjwpQU7j+iGZu2AtJGCS0rTr0z+BNQxPULKrn1DbwigKcvbg3kb9lZJF3w
1dN7seQpLAosqNrHHpDhdlk0OZpRCFyOSAxj30OagDuux6Ja5Sso6LviZ5OKwiS6MR+ih9XqsTae
JF2a0Q6U5BjcUZAWfWfdWA5w+xGli/ZKZIjMjTfgH1DRQVgk3/bGwRBlEej//0EZgoc8AdI7emCZ
S2eMMCDU0ku8wzBf1l8V0pXS3gbm4M3J4/aZ4nrSsyj27qmlSq1GHe6tzH7J09PQXgxt5nTWZxLP
KzFM/FxHuqRKMcRYSQgY9MaJFksUQHJNYCWDObvgD5lKUJ4huW0Asux34/CAgcvdtOsfm0/hb5gr
ccx5DYpgSECljWfHkFy3CSZOguVgdKJeJ+7hWYlhzmhHwgxZVIgZ+6dQRnb7rssEfpUvAgRHBkas
kahlzmc/NqqVUSBvJBiX9EqdEQ4fts1MJII5nna7SOZAh27H+Cil4Gm6ChRBoC0SwRzKWJoB/FJA
RI75PTSXmMWzrfvbanAPPtp2/7NSTAhqx7U0xoCu8SRr2PVWft0ros4zkRrM2TcWI6oiOvw6KZdB
7ZLhwlwEK8UPOM9qsCjakmVG5kw3fDwtPnWWgY/RM7wjaUpDlNjjS9N/Mw3JJmFhwdWSdCVmL/AA
egb4PQDVctd0l8ahGRQxoBp3/c7SWN3GoUKX8gRpw5JcSQQU7Zn6sxhlgUHzEzUrOYxHW9TRWBId
ctIZM91udUSjm5u74aWFFrc97h0h1IJIM8a/gcKIpFmPAMEwLnLzUk2eqlgQ7PLfWAbYGmXabgTI
nPcRAUiytbbKcLNR4Fsldqrb2i1d46vh6UBCxnhqii0TWQhXsZVQ5lTlMYprOX0v2OH3zrgKtH+k
8BP9luB4/qMXc6pIb0j6SBEmVeWxHXK3MF+MRRiEcEs1Zyks/vmSYU55WaDIOGN0pfAnkMAAnY62
QxT7zyAHrlRikdDLPFoqVYJKylQfl1Z31a7wWsD7Wlm223Z73CBhpRdjeeAyryyNBnAFBkYj9T74
P9KurDlunNf+IlVJ1P6qrRfb7TW2kxeVk8xI1L5vv/4eOndimVaaM/786iqhQYIACALnyBeW2TpT
KlpBtg0fEp+VIC6mzlrSytUIQVmh75R29gaMlBRSjrC3HG37ObWnE02Un+fVey35nxPLxdhJRfdo
w5LH0e39Xxl/AU7IPd2DIckbwDE4Xw5fACC1o551Ej36i5Rmx2OVhYdFX+gmXiW8eTkkzbFEnchY
bvQ+6Apfz79r5qfS19Uqc8G4o0030gkCbWPf1UeiCJI9kblwTmQoTAy+sfusXTxgvLLDzFtXAV54
vj2/b9uRZaUI5zhic6pQnccR6F/3DcxSQewVF6+8S9eieqhIK86FpI1aj2CLh1YykOEJnkNjv49h
qXfntRJ4ww/4j+Uw5mOO3SHlqetvkuyoJoJUeTONAXYTOM4wEUl4VuMlyowsn9E3oSxBtuwVUY3p
DxsDxijC/nSeYLYGC0QOQBLkYn/b9796zucb85u0M/Y0EL6ZMPfz8fi+SeOOb1IPSoeeIDSR+oPH
ji+aZ1z1Sj2y4etPFQSB5/WPatxpVYhVmmoDYZZ1H1qPannKM0F1a3N7QMKtAGESvER8y69U2suS
juAA1fWXXL4ncXDewkTf59ZrWFqrtepGgoVdjGDp/BR/kyWjPgdOU3QC8c2HY0gyGo0zRlKD2Qff
ot8m8KLgX8NEagSk28/ks2waDChNsoUJNO5oliUwE4xo/MUXxba/7jzNYZQ98167a0QgmVsnFBOo
YLwwQG1t8400ygRgTvBTIR6ow5dISr3JSv2sJiK1ttIJS8OoG9gkQaTLPyOXxUKrRMIy6qrPEBuW
C+shT4MxYFgUgwjQZcu/raVxQV7N5QJMxQsgPHKLOOAEWIIZpVyMpYGWeczrL+eNcHMRV8pxoT4G
qECRRxC3GPsIpIrzwfzMw4SF8wPaN80wwOb4PrBmYLcushlUZW16rLTMbdXLfpmdz+jxWwh/32g7
OxymXIUxFNem4kMPiwrO6/bO4AEM/hoEb3xSPjUmgPOLiaH6PTQoBpYxBnm1/Uzjw3ldNv02AEJ+
S+ICKimTUFN7HCRGfMm4eyU3u2DANMC0D0QBdfMKtZbG7Y/RdmqV55A2PCtBFSTXveREu/65vWQg
rXMixIzetrnf6vH5eTd0bZvlWMi0DvIYXQNqoJqigXyREO5iCPRcWaIdhDTLCQiQGFx300lkdds7
xUj/UB/EGDEfYfOFGJGswrb1619XeMxYAWg2cpmHFUXYTQNcCeMDRm92WhhCmDIB47H2bDgfy9yH
5SduaRZ4t2RVB/kW8pP3BzYv62VsdRloOHXqRNpJI39Ng+DizkyYTxZWMvhx26KJqb2MkDFW2Ji0
c7ruBZ1Gg3WKhpvRFmRamytnIFiw1QPDMTOWVW7foMWjyVEU9ABdFo2mE1dqYLS75TOP2dZKDvsd
KzmyDhwhBXTCIBPbpwVwbpyK3Aucw6Zhr2RwaT1mO4bU0sD6yHhcGSx55MsA0L0o9vVzeUBb0RVw
lfG2JBDLAsHHDXtbQs4nZbkCaPwcqv3DbGifyE10yZL8eS899CKK3K3saL2UnBHqURnmUw15xD6F
ypOuC25HgmXk8/tGTyapMrGMExxeNzipjL78+PH8qm0KAXOxAmJvUzX4FBJt65WqAAPQM5L7kj4q
y77+TKHSWongnIKeDWPXVMhOaIPHUYLiV9R7RPsUHshaDneERlKghcFAlCA76VoPMnS/VPtlF59Y
y7J1EuHvi1aOO0kAAFMSXWdBqTuWPQBV6pPeP5zfnc0WPcvUiYYHBGT5PBNIUzdt2KRwC8llnqEr
pArw1mM65rfODx3WsmwePkOjthbJpXfJWC0ljSCyKQLZPIzaJyCP1t/n8jk9GgZNoTg2mmSoTgbQ
I592scgbbO/O28LxRkctu6lKSCnxhIh2IRQWIkdvBbpsZyar/eFsLjLCpJSyFjC6twOYfYpgwBSd
5uSH8XVkWgRJLdKKs7neLNtQIhBn2t8pkrvF8lCGFThS9pEPfnSlE+e+F4SiMLRwa5nVAG9xTqlc
ZuNV0ooeL0VyOH8djwjtsgplIuNCUb4b6k3SPnZCJnP2c8+pw7npPs2TqJ5gz3OhuWX5EisPebzT
ymdJFPjYl85I4kcM0BOZ9FXDDuuhO9RX3V45Kr68FwHhC4yAHykgVFrUdMH+ZPSunZ+V6LYTtfJv
tjGuDulrVrlKE+jYm7FNoQrA1sbkVor8TA5Uq3C6+TpGv1FUOFL087yzY0fy4/KxiIqXRQbejf+v
ZKKmu4yxxmTOAU0ey/bp/Pc3MQABdfNbAOfZCkAGD3GKgBofLIyALPviIj/o/649l33rnDKcl6MU
MNW5xIL3j+ilAf4MmrbcxHqFUoh90Q1p2yTeNOO8HUXuYyUdpA3TRWj93VkYAv9yfvU2RVjg+rBV
zDyaKneM8jgy7QEcN16Pi+tLKh3Q23lewuZBfZPAj+5mutQA0QsJNwW2f4Q+0vFo5j8b25VEs90C
XfjxTZIAHd5qkZGgg6UCUKxx0dQCJIPte9dKG87YOlXXY1vFerU++KHdzItqJ2UN/RgI7J9EPmHT
lwLqyFZUGVQLfCHNmLoxbVgyAlRsb+4LVza+T6kzCS+tm4d0JYizNCBMaEtOkS8iMlxSy7xN4so7
bwdbujA90NJCVE3+0NRSlZFVyyVE5NSR+oslP9iTb5b358VsaYK6o41bpKnIoJTg3M3QK0tnAJB+
LCKgVjbONBzOS9i0AcxVY7hNVpg35TxaA1BHw2CEItpV70d7dS/5090YLH7uRYHIBDb1WQnjDE5X
R7JETYzcgCbuKLduN0f+eYU2RagyKvUA1IIX4HxA35i1Fo8WHparG9s6yUNw/vtb5xKUdzL4XTSZ
gB78/ZaAlitfwpaCp2QuXM0CuloTuXOWChKcTTHIqGWC+z36Azk1lBQzAFKSoLoju3b4nFRu2j9+
QhPgEqqWBRp4mccXiWQr7ccRuU1FGpApz/eRDdAIMxVUDbYtbCWHy6HseJLlXgO/RuVZO1y1d+FP
4zI9GEF8bC/mu/NKbd5GwLzzWytu4QDXY8Sog6EUe010UOzm/rTXfi47eiDP8Z7NFhBBn8GmL/gt
EW3x7y2iKZe5Hhe8cCTDcVSfJvkYxZejnAlCz2Yeb+saehnwPKBpfPklkw1QRefIPSYjcgy1Cuhg
XLVyf6G24Z3W526syntEJ2e2CnfJiKP08j5SRNW6j5aJflhNx00cLzqqrXMLnI7TggnKJPZn1LXU
1l3KR2MQWP9GGvROCF/c7FG6HVU1BripT+8YypPmqDtpR0BxJGJi2VjX97I4D5hL0YLiI4394Vm1
HXZBknzNk20HbH8BA5USZUIbYzBMooVtVPAS8uEtZJE0wGQkZuSPRzA/BmwSX88d5RLkeK7hxY+z
F2FZXbjJ/870+14y54DnXE20pTJQ7JJuhvlQihjx2Oa/Tynff59LKdOmKup0wPezA+OQtf0xYKzW
ojfZbRt8W0AWBFZpeJrkemJXWEB5RN/09ah6UyZyJGwpzqnCOfqazkQLJT3ytV3/2J/A9ozsWN2Z
x/7mU6NyWDidELzD6SB/5cOWnGRtUkfQCPPXs8MYD6qL7khxR5e91Bu/i9qUXuP6B/XeBPJPPY2S
mHqp2bBBVwmADR8APNhbDsgB0aatXbNBLHlP7/ND6DSuuOFncwdX4rlDV+a1NIAVGoZifpE6f0Ia
RWVPEAs2t3AlhLP2vo1wj1Mh5B9oQmB6XExHNlyT7YRYRR+L8e+2kH/F0HI7T7sZ0gZQZFm6M/oJ
uDWd+gpdFm5YAPFXcV/wGkkcajlCL/bxZvJeOnckklSpaypDenygj/qzTEH0nnjazziDH1PR5S99
zR9+sZcKVpmd6XOWxB2UKUr0qqWQrO26A/Xje3q1nCa8kBNPRk1bSOu4bTrspQgJOMjU2EqsDr9S
zlOL3pXIV5XISX4g+DqmMC1m9vdRqTchXNJipCamBWUIse8bwE5NF6mbYeK4O4nhZjcSJLZ1b7K4
iFrLai0BhRYK3U+vBTp4mt38Y/L/VfARaMaH1krVpLGtoVl2CWoLN/2Grk93xjN8eS9Ct9kO42+a
8W19EjjckGRC1hL5r+OCAQCVc4RV1kMoujELpXHH3ZqyMqc5PLaFmTpsWrc3LnuP3qA3dyeKQNvH
7feeGXygK+VpANd85Js6gPeJjRMdt5UTkR9KpYKHj4oyom1f9iaQO99FXNpGomEplWt2T2t3xoFC
O9kDUF8gig4bWfQ7k+RzzVqpKWBDIS2fnYU6ZugAPtbd/fW0axAICxT1RQu6mTmgTQgIXDLuPfy9
Clx1k9xG2LwEmQOrUb/me8LM4Q+avclh2fzKe9STmnbyAs20HXE1N71ldY8YHroHIXy2L2NHhBzz
h/P9JpJzWHprgXyQqTa6skv3puwgwcQocHdCPrvLv3/KH7+J41wXmeMFtRZoqDuyS1wG0zftTR9v
jKDkmfeiNyahepz7imSiANQROV9yYFP+y952G189sgZ88SD3tvP/rRz/4k01lET0EsIU6yXKereO
wMYdx4LMQSSFy07YDd9cakhpy0c12uWy4cyj4PotWjeVc1elWQF6c0LKx5ruwXRQuqkLvDnDIQH6
HgLhPm3H6bel41xWmJZpRFsoxbIh4jeHfjcAychpvfbQ7EqkCyKfJZLI+Sxdm83WVliavmv/Bn/j
DohjzqBDRZaC2Z5IxY83cea13jTkMpFwrhZqMA3TAs03qDAvDSyQzA/6GO/PnzKRhXBuBEgGmjG3
ONNt/lPFRBuYogCDd16GwCXy/NUS+OmolEKGtrPQgD/sp2N7IMK3GpEYzl/YRitrJH71vKxLyjig
W91PjqJhfqG9c35intHaqLK8TXfgJzCOAciuNohPkz98E1N7/CEb+G0MfKk+J8psNOwM98fRZxcq
/RSfItb8JZwKEqwgX6ufqgUP+83rRnWw8nSnAuZBHCLZcfmQk6LiCF4Cxi7MXzDSCUTtvR3CvNP2
wg7t21IV4cVvF0NWMrgjWyqDlCwJZBDQfms+cLydye18VpFg7NKi7v1to1jJ444sxevDomqQZ99n
N4B3/dL45YENU8n7QuyQNh3EShp3avuktVspg7TWz18mT3MVZ7kID6Y/uSM0TDAa0exEV7NtoTq6
a2W89St8EtwXNbHTNELBrKVBAYDt+Jpddyf163l38Ye1fBPEBxSNWHM7QVDrK4EBjgwQJIAxEVjO
GN+SBVXPTQdovAnjokmvS31GQzy6NlHu1sOlMStuae7Oq7Rt8TaywddSO18FB5n6Uiw1rpaleizH
J10VKPEHc/8tgE8nahsYd7Vp4crwZT6yYnG5Q6bkxo+T/7mpNwQo3E3/Xx+euyLqk3ouCPQJya1k
fE37oyw9n1+yP1jBmwzOCprB/v81azzUghliveknj6OnowbwyTrOSiPODJSmIyPewuAvAIvuShbe
qYBuNDn1korC4fZmoXncQI1dlgHB/j5115s0G+Ycpzd6NK9/1WkBHn77C4m//C66T24a30ocFxcJ
uFmmjLmm0niurFPdidIjthMf/PlKABcQNZNmlZRCgKaj7MyyI+rSyw7VmjoQT5Zs3lh/S7P5Z4qi
VgcaTrA9OQe7IB43AaJr/602sRvP4V2e54LBD8F22XxfWDppy5CGTOBtzdCCqoCVFrO/x2dW2RA3
GJzfL1vmDZ9kfVsYMEVQiH2p8uIY2ULorPNbZsucuePpo12AnIUAEqPEAIxoVGoUWOAvjUQp06aP
XW0ZF4zJ3EdWH0Na1QD0+lC3z8JC15ZV4AXbBD0ZYQVo7qZTmFOZDibqGJb81cDLv3oNvAbX6Pyq
zT9j72tZ3AbVZiIV4YQEkOwYpEG+C43XwFtiskk7xaIZkK3VW4vj9gqo0WmOSgMw+CXpMU70+6ho
XSqszDA3wJ/itRhuk8xM1fKogJg5xJAO6MoB85XWXp3ehsXXqPbPu/ctI19LY0qvyhelgZJolWC/
quWOwMMbt+e/v3lq1wK4FEkdknRcWOGzC1g8jI5L5ESXCgamS8wxqD9F/J9bufNaHufU53GgdVJC
nrZj3QfpTt+xXlhReWkrCVuL4Zy5VhFqDhQpel6r4HM6VWA6AR5+r+/Or9+mNWisK1AzDYvwxemW
RmUc9QS13OK6KvchIb7+l26hr1M7Nf3hvLCNFjjLRkr5Wxqn1WLa0yAXkLZMtZsk6W4JD1Z3bIfb
HPiK4XFesv1UCkxw81ythHJhq64yqch1JfKN2U/sGx1cYvvzem06JVAmKgBblg3M3L03cjkGG81g
4epm5omXTm4ZqQ4Z75viKO4i3CqH49XttyxuCdtc02crRY2iwdwOG7q1vlYXc6D62pOIV27z7K5E
cQtXdb26yCYrT+Q7itJc/amz+yaAz2Y7rVxSMsDIRzd+gBvvd0CSl3z1lmWzCdJaYVPf5rFaSeTC
x5QbjYn7Fk5vWYMsoXV1DNWPuhT04eKcN4pts/u9UXy5zKzbtJFmOAqQ8zlK7FDy014+FaJW+nAx
A5TKpB9DCGm8+IHVMjVvObKrIXJn8XWUfe1D6MDQMq6FgEey+Qu9LMXjYEuwPQ38vbfNwb6I8RYT
7rsY11HVp4Hwer/tnt4kcsEK8MAkG2pItK6W5+ZS9jGv0brThYIhPG9BWiYdMr+9UR7z4FNlcDai
/Y+2XOhS1VaW2xj5mXGVHehrd4B5pe/YCwbmNEU7KVpbLo5pRk5tPYG0+DD0rjY7GP7EJHXqWu0R
zW1BGDmiybLNqxfRFQsNVTZelvlHoRYptj5TWM+ABPuajYqnu/k6RdUdnfbiw7f5lrGWx+3mDG4/
AgwkFjvxuuYmz3AtO9RrJh+DBCyGep84giv9uB0c8liy0EAC/ZbA6q6K8qIgT+dFKJv5wEoGt2+L
FANvOoVOrW8dVY+RsMAy8YZBRieijn5UQaQ0y27rpx4qHYLIs+lkVtK5yNNr/VjZLJnLm3qfztFO
tctbKmTkE2rJRZ2mnaYpVV53bvZjl/rNDY7hPtpZhwEQK7qrHgGqjXOxJMKa22YYQhGRMHhDxeSL
ECSNihoTftAxukqq+0gTZCWi73NpfmgbGplY9F6aQ9fHTtIK+pZFAjgnnUi1ni4Zy+Wkpyq9t0Tg
W9vnykSRBm5ZQW8kF6iBv5y39cJ259a+VgPtsf7C3gf7wZFuu9c6qNBdbV0sCUq6DAQH10qZO1pZ
VnRoWsUzeeuDWgIGAbR445Vzsr2P/UlE3bud5lsMMkNRDeBxcoG7qiI0Sc64WproYx+98DbdR0fd
V00XXBODr/jVLvQFR3vTJa9kcoYRU1ObJVYQAMMSyBurACUijOBi7slncAqAAdA/FQVAb4exNAvm
ziOQU5n0dcK6YoYfA3CYGVxX6pLrGeTb/4YuctMybQMdD7KOvnoeHhkH65+KTn9HtLtsFLin7W1b
CeC849AmY9MyfZrMJVfFgXG+RVcRMj702TU79H1+FWyaSCXOI5aoG5GO9VDpzuCx12Tqh4lj+41v
/WCT7dodERWORCI551g0UyVVC2wzD3EYor0dTHvrYbrNL3vqLD7ZR8IXnM3XIkDI/N457sgvQKjs
IgVqpsiClL/KqXQSYJdSxZmK4xLexJYfLi9ZuhMs7+aZeJPLQ1aGY74kUQtddQfd1wxQLnU7kKo7
M1rwE4Q63TsvkSnyIedcCeQO/jLbhQ1GbfZaP7y+VeWX7SE5irj0tnOhlRzusHd2GbWZjQVlk86q
B9qGyJlx8KwgvQ/d8K/zWm3G7ZU0LiQ0jZ4bygBpsuQb0kFNj5qoMiKwSh47uTFomw1spyx5182X
ShecV0G4YlwIqNVEBaURBLD3eQNdKcP3cD+57Mm3vRDBWok8ic55krRWkrkpII3tj9Y4xG93lhfK
XuWPHhsJtERIPSLL4zwJ7etOKUpIZJUehvtPQdSUB6KmM5EpcN5jsIGkpbIo0ylOS04DrlatYOpd
uHict1AVGqJqBVV0wBt7/QtrtcxxbqMYS8eA1UQt4wKl+Ka9uADkC319KrCfKvM2pJea8Z/xKlBL
ejtC/DNlKmmpEUZse/BEPtxinmDQBOvGdviM7zF4n9CMAPTvsTUqayij1C0KP2tPS/jUKSIEb8Fx
5e9idpR2CcYIEBnn3omVr4mIMFIkgP1/VYntqdKWuQVlzOiuLryppM7/5hD4JrxqWoza7pgKjZM8
MCZyCTY2qxjQZF0MIhsT7Q7nEWoLb1FTDXGxis6g/tRKB83CAAleBYQ8YIKwZ3C+IJrDhHTMF1AU
OkoHdTdvciSWC06u4uqZI/YLov3i/II50tQmBfZrme6J6seisqgoheBvDUNij8APgwD2kswSszBI
Tp/F7H53VnnYjcTMcxX9yQjig2u2N+bwcN702FqcOaj8mHNsxAAmYC3dXX2rkNyrq5sReCiAtiKd
7Um9d16cyJ+anGMwtTEZDfayOx7pyQwUdFt3R9Zvzfp15r3wJsK+d04/Ll2ICG5bIDaL/BoJpozh
h+5CPvxi3bC9XDAAtxX3VEXGPCLQ1XRM8713FFECNzFomC9aWsUxeuIVuZsn3+VJ8ez+MZNumvxO
sJ5b+q1FcrY+KfFgwPvFvnzUg/wbawGoGiA+MAy5/Hv0/X8Ux4XDsJVLYmYQxxpcF4DpTLi7gg02
KPxiJ8IQ37ydr5TjOc/Alm7ReIQ0cmXs5kfNZ4Ruhidf1xh5wy0SN6PPtImsRXJJc2WqUiErGEcb
UvqE2a1AQzWdZJ0/huWt1arfVNDrjiS+MKL2OsEVYqyLY0gE27rlwda/gu36KuIsTV1FWQnFmyyo
9Zt8EXBPib7PnYqqDZPWrPH9dowOsWrsZUtUxN886Sp6vEHmDBZ4lYcbpF2elhjPZU5y/pvuFwbK
5oT3NpqTc0+M173lyNbimMqrJSsNOTfrEOIiMDGWxlGrXdqFro7+qxkdm4B8On8UWIzkHctaHpfD
F0OlSBjphWOpUFifv6GP3jW0u1nbnZezvVVvy8jFalWRbN3I4aAN+zQ3viYawNzKN9d6cD5r0uPU
Ntm6NfnXNjpozXMvglYRieB8VIMp16WwIMIob6a5c2jmdsr9+WUSmhvnmbrGMOqhwTr1x/aR8d0N
Tudo1+aruUXiuQl2BM/sP5+nz1WRpnYPpcguql12zeme4Hv9jt2pkmMnsrfNS+Nqo/is3axayagK
POgobHRV2Vue6daAvzePOuZChIFTsGl8Bm9EMWli9KGip2fCxB4WFGQbo8NCNcgY8YKUoWQhLAiJ
VpVzTEtPummpILVSUTdU92xK1n7pnxlOBbrIn84bzXa8/n22DM5nZLSfq565qGIs/Dx1cimYF0z2
oGOZEidXPbUbBG5DcJz5TH9oe4vMrGSua80+Y6wiqD+d10poKZzLGEneVJQdBbIb/eGQBemVehqO
i8sGdFURtpXo5PEZPhgZSrWSsYrj0b6PH37N9BQXxrX2rAVEONezaZggttRUC6QMaA587+hz9PmY
GNOAYfbXS2y79EchVb5gCTe9+5sQfmZWpj2ZdQmvQ6Nr3RKX+LlfxA4bHooO6hH88LeNOwtLNZv2
uJLKJR9lVqqtxWaqwQZ0XPbNXt+xyUpRs9m2gazksFO4ipVdWi7RoLG3/KodnaY395YtXS7U9LRG
vTCVNJgaAxhls6dki7vo1r6UdUGFQLTC3ElHa2IVtew3oFcCdKitY2VgQDcxdq2SQLCbm4dupS93
zo1CSknDDl1G0bCFvHXcZdeSm4+OvjNz9Muyhnf9QSB105etpDJDXq3yXGTJr0akFvjejEW3dkFF
sDexp/Ne9JwpUpE78zGxqZqz0Y5GujLrwKz+1zXk8oSliJaxYN0zxQ/1WjvmfuJJ/pw4ld97xQlQ
+UIe9s1rNt4u/znpNpc3WFFTJUWCbeu8X5eN8FDs7d2/uWoInIrNOZW4zKcJCBgo+donaiPI/ZUm
gqrb+R36CB5iZUZsStBG0v2kvFGp4PJ5XgWFb8I1smmelgLfH8dvvXnRGqlDRY3Sm75eA2iZAWif
DYovfZpJvsgpOOx8hiKALiCA5YMXZwzqQ7dLJTcWPBFtrdpKIP9qos1yag8zBFbSsWlv1ER04fso
wJY1dPDJQN5RGebK+1NKWtXMaqlmnn7wqp/yFdA4AP4wXy5HaYeJW4+IkFo32Grei+TsOqGW2pAG
Iu19+ti/xCgpg672oKIdUgE5LlADhPSZG2cJMg08cSusaeVDR/3QN3OV1wNTU0a2qrn0SDD+ZQTp
tagBc1s/kA4zcB4NKObcYbJ7IwagWY58/2p8nceS0dR3MB7+aS3FilaeEN5+I6pBxTexfKlstEp1
JnbB3AUbiqH+lLga0lU2FSP9FNV6Nu3G1jHDbBM0EPDvzWZNpHCJ0ZA5kq9FcepF+CobRw3qABBM
M3B/BgwQFz6IldaLrCAFIbfsGYV1GIF/19V3v95FhaAWLOC+v9C8l8dFkLrNk3qZ0QpRXALs2c1v
JZ9Rhs8Be5bKO0fUCPHRX72Xxx08myYmALYgz7JOpnHU6VMl4iRhP/mcStxBK9OWGHUHEWT5Okz3
LVDczMyRzMfzkV4khrP3lNry0IUwhRYz9OXi2F3udMteTfzzcrYt/M0keGfYG3oe9wb0mXdL8Kuk
0gboYH0FjRTN9H5MRt/tj84lo0mY2EnD5gWKS9bCx5JRdpJEiYtg8XQuF9WJns4aA6kg2V/Nzxy8
U/THIGqfFtgaX4vqqgW4qxbTBfTVgIsAKXL93wsQ79eLOYxVuhfS3JYkHTKML51H/paAo2AdSOMr
R4Z/Zj+IHJBIJ/b/lby4WJRhAqOwr8lfTcmV+twxha5c4BT4t+OcxCWuWtid/tjjKsmYFTQnQgFd
9hLfFvZyinTifEKbVpYuxdCpz/5K431Iv3Uiri72iTM+Qed8QpUkthqzzs2sRvNt3qons54vxw4N
J9GIIXKlMEX38S2tMNaIPiHL1NCixF11ajWbh4l1fOHN46U7BBkyZ82jh/yAadt/05y0GTvWEjlb
7OM2A9EwGvdLf3p+bYbCu0AfWNcqiBYANOoLHBPzBfyiruVxtkgp1RuZQl58YGAD4aFBa0GIO0Hh
fmKOGNO1q9VkDmVl99EcTXEzy8zb7mQXPXs+UmpXToPikRXeJEGpXLR5nEmmZrmYTQJxBDiwqe7l
41MrwmrbzM4w/wBcTtQ0ME3C+drJqtShaSBE2w2XbP5fv0KfHNw69US0bVt5y1oU528HvCimVsNM
owvM+Uq2Hs7bwvZ6vanCGfuSm5GBNkQkt53tJM+tATMQneHNQLhWgrNvK1ukWW4hpPYZ0CRI1PfG
Q+dLu+4qChZBpUK0YpxxD3XUpP0CYb1yNTQXoS6Cbf9YKGAW/bZknEUTZcllc8KWyLfda+si6Nm+
j8EEYFb5QuTSRfvD2bNpphVpDWgToQlZu7FrJxa1aP3B/bwpxPlYKbLiJGRHVL8HOCUrCDI4kCLH
xBee4/3CHVSBj2Vf/OiA3iRyKVhPNInWOZOoXFZ2QJIrmzpjNnt2eiP1t+dNfCszWu0XXxzsJiOi
dghhQGk4TIOjFHtAGzhFciisIGyeR2GbsnxePZvzD9RMJ0XuINGm37LqMI+3ofl9jKFieT1Ol7R9
bgfNPa+l6JDZnKewCQ0BsQWzrJ6jzCnAFJsEhkdqbwSre+wLXxwEx4CfkUnmtAtlBfJMdF4zaZiQ
me7IPeMhFYsTnGqbcyGkjakFJnk0ieiHYtnH0t355ds8Z0RVbJCAmPaHcdtosGYdULt4rskf7P5l
ni/7/HBexKbRr0RwG0TiIu2KBHlFTarQqZXKMeNqpxXWXZ5gbCNujlUtmkrdSp/0lUzOvQ/AQivn
jKm13ETRwRjQZE38Pk/+hZdn3/pwqFeyuC2KiF5boBWFQaSvE6olrsAUBXgMtcuAa62uRH1Roj3j
PL1da4WathBYqT9G46I2X5ZOkE5smt1KJ87Xg8A4HmpjQvhdDkV7oduCUytSgXPvKKbrc15DBZIr
e3CwO0pbPeW5yCOJxHAeviEzWkEKiJHMF9oFYYa5uUzgZjdmXhmOimGoKIEo5geAb5JqmlLrEGL1
GM7TH+f+qjS+q3KF5/zSVbV7qTiR/075/k4o79wxV6nJXY5DRfVnu/Zp9AIytPPndnvxfuvFe/Nc
L5ei7CFCx0tjB0rWOvPs6L/TPb5XhPMOSZ20NaWQUhnfTXqt6M9UhMK1WekDRpEMHFtDx/QnZ21L
hk7CRkNVsQKGsgeYHb+4B8vsabntvcmP9wz8UdjPvHmEVkI521tmIxwye8SkR3v8JyrJ99XsaB7q
tpjnBdX37vyObYtUEfTB1alB0fd3jgR4Aorc49QaqV/pgVUJvr8da/F5y0DNFLSPnABJ12LgYKdw
q9edx/ibQ+8XNn+C69p/H7qGZayEcT5Im3MwDdQQVraXoX1hAkGzxdB//DLHoq6FzYVbieIMJM0H
UyuNDImL8cOoD4UZnN+Y7VRzJYAzBrkdDdKrEADgETUoAmzRz+Sp8xUgICa34UlUJt1UCBD6gGVX
ZbyAcIkm2uiXSE5R26YpEPUuJeFb5WbQexPAV7EnkFzaSQwByO6UQPGoL+WOdUBzkaO4IMibL0Qq
bRvfSiSXXU424w2QsIaNpz7LV6nf7fseo1pszqh90kTvH5vubyWOc0xmqFtGbLMtk3yEQAmV0uIz
UdZgW6TJKqatObNbhmpchhBPAVP7TO0r6xPoMDhCoNKAPzBNcPdy5zWW1bwLwQfhT0F8Q3yKJZNS
LBmjuMVwz/fzVr69Ym/SuANL22bo9a7Gii3FPikGv+5qL0qEsEts5T8kXCutuGULh8RI8UqEMoTp
WjsGKKWf6sRpf9SXbGhvEt3a2O8+J487vMY0Z4tVYhW1OlBzt+gwy2zDVfjnl2/7zL4tH3dmrYS0
nZZCTLq4pXpqBsEb5bYTelu310RmVZLK23GUKMW6WVeA0vuSAGWWutXfJbpwYz+7EvlvgTm8VpNW
4mhKp8xk2zSVD1ntz/PN8ok+7XcG/uozVjKiwmgKiWDNEgps2V/zlNRNL/Xd60iCuJ9OpBTziyuB
zQDkTgJgfD++ZG8b5jODtQNz1GN6iO/YlBKIsgRRV2AXr+3HK5ExrbJwGaGjUacvRdxeqYmI41uk
Ffv/SkSXa2No6dCqQ9mD7PvQ0UXWvdEl/X6rOO+gDEunDDXUiDHP+1wBqwrh1l1MYPsvLnNIoTsJ
SmJ/CBm/jxTf6T5OaTFKFmRKewPkZTXmVRZUdxjCw6d6Ld9ryPmJcGzj1mYP5tWP8Gp81PfWQXvA
SxFoQvZRIGo7Z17ujFd6nehf7dlQTpM1DMz09bt52A/94qioxhr74r+zmL3Ti+9v16uaqrUMverJ
k8m9Kfmp6FlKYIA86pdU9GEiy1BGBmhtKF9VzfdOejrvX0XWQLiITrq2yhTmkMiOYAyBjRcaMWhc
DPQbanefGL/BspmgBEBXuYJiMucqwsIAAYKC6K4qymWRKpd5pD4X6F4jOQgIu3q3jLon0XlXT/ah
Nh7Pa7vpNVbS2f9X5kG0bCntucT1w9qDkRRIn+e/z4z5g/mtvs+7jLmasxgsYL6JPqReuwozpwkv
mhl9KU0gD8LZs83a4koe5z6ShKgW7qOvTYe7EW83fYBrNeh3RC+9m6Zogg0OTDi4fvBABMucKiRi
1j40GoLWFw0V6H4W6cN+7sfle5PC2aJS6kaatBVuUvQy6q+72q3sG6K8nN+kzRLwShfOBFsDzk9S
sGhTVRl4dzVv46x2FD136dxfpEZ+UrX0Vo7+j7TrWrJb15VfpCrl8CppxQlrkuOLyh7bylmiwtff
5viePTJHW9i231zlqukFEgApEOgm+DDWbxoLXMH5rKQ1zCqAderBnDBMV3v2nQMS0/K6vy4hdh+0
7rahJKLgjqreDnJuALHGpHqDOpwODSP7Dm3ZyhmySRxzR0CuXkMXRgoemTqZ0zX8utufu2tIQt2A
mfjsQCQ+gkg81YayHs6v/iLceefamltZxU62ynkor0OZCGfq7wtnVzlBMHnil0/0CeGF1FWoDjYq
rITbraagV694cYnwJtI/m/O+NIjWxfU6D3+bhNge+CNfnGSR87rZRpd3FeEALt1pp/n5GTea43Tp
fihe52HS7Eo+/lExdoEpuDqKpKWS6xLE5GaQVXVuHUSeUxEfiuvuvUAR3DuM8wLkHkDJHLdt8Mqh
4YsbdPLjLr6GeMl+uPqjW+cCUfDuwbEnJRiA2Fd3VXEVqt52+Kz6w+LvCw7NdBtaA82LRZnbtq5u
d25LqWKuguBpA61pvMPvzf1P6uNGqhJ4dfxhiD2J9e5QnLYNWb2HLTCEyDFLNutxDadzNHSHf+md
hwn/0L5PlDzi+v1lgSSEUMfA5hJaMXwa+Y1dZsw0DqE/YtCF9xoPk79t2LrTveKJ975mKKocDdv8
ub9QXyTAIGDj6z2oQKpb9ej47BOBuJpSF4hCicfO5L63RuwXaAyMC9egyA+WZ1UgEON8ZWQK5+ff
m1N4gSecwpljl2YxY+/KXfqePwBzNh79EeIaLw0vVK8auaLCeSyZReFUIVY0j/B2WO0T37wzvzGv
Bskdl8KikhPhm6qQnJTS6RNZAR6zvpiZW1aFq1Wa28xuGTnEEbwWa3gXUlVTAaW8I0rDWnFt1wOP
tQD1i4K1roOrvDMQry0UipCWksqIZt0CilTeVJ3ndO/C5rDthTyMRKcAXRKaxyHmJb+ZCI3iCPoT
Eo5C/cA9kB17dI2rR4oWZNUZljjC5qj6oLYzL86ZN7H9Qj/FBVdA1jue4yfew0g9D6wmkCUiX9zF
+QilBhudui3/HK6u+QeQ8cAgi8ZlLOnHCBJN2Kq8jbWusmBfmu/083BI9qk336L+GD2EnkqOC/E/
t7VtwoEyj2kKYdcevj7ftcOxMSs/7K5Kkl6ZtEtI+GlRRywfsYpde+blx3jn7MzOqz/GT7znmdy1
tSS13DUh7UdxbyqZ3fFdsw/VHReHSiFoZH78jySga19aCzxxZHQeQPkzTdg3Z3Ce0IhzyjVrb4ey
V/Xm3rGcHT4q3LhQWrfo+8ft2KMWVxwfTTW9Y1qNXezCL1OK4bmjEX9m2jEI9pZ0F2a+PHxIsh2a
3Yj0xaPtjfsoqgHxbNTK38zrafEIhfAWVlfjo1nsFZXIKmup2Hz9++KDLURtam3gn5VG0p9z9jVL
wWkyfoIa3c6xqK+F1U69JZpwkEbgPK2SGNZwIXVO3TQn3nOPcdjkHLfe9p5RlgmHaDhXKat6WFaH
+06/KWY3T25bvG2pCrFH6ylzsYjC+YlhZnnMB0BpF4u/o/FnJ2/61PrZLTuE+/zDtmVrPsGpU/GY
BY94I5SShbXuzI6Dkq56Lae+k/2Jty8BhKVrnFQ1tTqQfKWHHkEPwYXUc97xR+n/0m9LmSOsXmEY
QVhOMGcqfJDOVpRG5drZvLRGONDyAtSvugVrBmkXmfdp5ZY68YZBQQgnWDvmoZn2gIibrzmqkeCl
q0LCnykM4dwyQGiIPjkskzxgV9RDp8uuUey2XWvVlZeLxaNqcRZXnZ3qBvR8fQyuQ54Vip6gnpzv
/3f1/AMqYAwhL3xZOLXULqtUu8D3lnrfXHcnlMJ308V5N+35owVJA0C5mnhmTcmgVQ63rmkexzq/
LthXYgEJiDcv0KzSErnCNkGtju3DBz7JEPnMLT+O5+j2v5zEaxfDxRKKJER9kmRx1wPxJ18cV9X6
L8oAhP+J3EOhJINvfgCMVIyHLNfdUc29OVH22wu4dl9aWiNkA6sIokRuAFNH+LhD/cr5EXWamyjE
wOfa8bDEEbJC6MQBGjSBExXBoe7tswM90n56H+J2kXYjEVeUV/DFXYRVHaiVbmpwvLm+t+L7ZiJq
TKubg0jSLUilY7BfCNvWLrKWzbYEzoXEt/v41DqWO1ZUOW51cxYwQrRKeT/0cQ+YMb+E1sdEs93Y
2Ek9sVqr1y3OTvA/c4Q4LbI4GSYQrSELhV9+fm8XnO2dE1n8B8XH1d35B+6N5I8WKnOV2abkl7vg
s7bncjXNMfkQn9ASj+n2gdQCXQeEzpgGfjJNFRuWArUP1VABHW1Y39X6c0bRA1B/XzgrGCZZDbwI
o4BQ+HJ7jqTjHwQppLP+9/sFd7NzRQKVMH7/mFjJKbKqr8Noligw2uZDWAzRn1yw7AWe4Hdl3PF+
auCpn9EuZx/S43jUbnU/bSHX+l8qFOsLaIF9CU0qiqkJWcgplSxveY3JiN9F8Un+fd4gR4bkImIe
RNaGInbA1FIcTHkPj6urzg3Sx4GVPhg4t3dp9TBfoghuIOfanJiZhZsPxpbBSezVB/3TdIlPxrkA
/0zxB2Qmv5ol+MVkTa2VyACcDhnkifGUmbig9v82Y4pPPsqJR9HnruW9pYWCY3RyhZ4yBsBMe6+j
xK0nF4NiNaMwhGRUmXoi9R0wZOdD8pziFcJWqIRHYIg9MGqRpAkouCTfgWD1IT6iCebSHJXb4BFP
wfwDKUcvKFWGXnNyHBeaZlhwRlt8UlSiUhnkwsChZLRuCt0Yiqp37bhYAgjfEXJYBVk9qzhj9cTN
Z1dq7woFF3B/288pO4RgxeHasaTQJL8tfoz9l5pi4Fo9jpZ28B+wOL0LWc/N3oEdJa+P4nto7zRe
tYseil3sZwfjtG3P2tVkCcedZQFnOs0czAbgWHOaazxVtnuG4hso0iSZuAWt+h2fvFWgB2y9aciM
cqeJw04GoRyKRl9k5UNP0eWubs4rgngfLkKwlxrDJPl5oT+Os7UzLOq6sOpmCwihqqAZXZP10Yzt
kQ/Z85w1vq7sWlClbW/Lejpd4AjuPGVo6RodmDJlPq+wofTl6arn3BQumCDwkisRu7PueAtEwbPD
OQL7xoztGTPI6P2Uvs4/5te8N644UA3phDNYgpurs6JHSoJ1rOVD0fo5xIOGjmAMoTAE3zYKfZDR
x4DSQuSyNnTj57CjrgsUhnDsteiYdtQBGHX5PH4zrUvX7rddgUIQzjlH1wYtqrnHFbfmlyZ5VKnq
FYUgHGycO25WI9jQaQ9h6EZp6M5UCZeKG+FgM9qEhXUPjCa03cSe3FkCFbj5lc277eXiP1YsYjqv
bmzz0u4ioUHQKzMDG8tl9tOeNZZvKoeyhFdb8j53LgbVwEwsnjgQXMZ6EKMvAedO9E61vVR7nigf
o0LTFpLB2MepVnEXyOOTdeGCD5BE84Pm/LN0QT2ZUSYJmaBubcvOLMCpar/LykuLj3CbOuhWD57F
PgkJwLTmNM74adCp34L3+smEBGnxzXK+bbvDvyRSDdQvCi4fbxrMpSi0taFRcOpc9zsNDz6RL38y
dqar7ruDdUedp/+yV694QjC10A+z0B+LC8KL4HN9cPCQCvUWEy36sV9SRa31vXqFE+JqnnNNtjuY
V+DaU3wa08jVU297DQkMUbW9DMC8iPsb3I+9awJfZY/9RHR3rKcHC/JcimxhGID/hEXU5iXmliw2
whss3ZvNXZN8TJEk+sDfNoV71dvs8IojpGtbRecyi+HaTbpPCq+eiSPnX7b/FUDI1rk99uUo4dxu
p5fnbXxB+uY15GhPnAaZilQSTvC2ZnLytLWxbuHk/uwnTr0ogjg8r8o5fvsHpR/HebVO8DY1tLK2
zgE3K++hN6akP8KKuJBSJomfJ2lUFVnZYwWNRy4PxIlMAvBh8GZ2WpKO8AexQR/dAVY7aDDIsQ85
6HNKwpqV0AG/m4XnK1Bs6W/asWQ9KyY7ZrgemFeN/MXI8XlCdHhTENzEReioQ2VqjAEi0/J3dTYe
9ByMYan5+0ngF0uECB2tMJDnCDCJfVDD41RcbGpKei1X/4IhRKfV1ZhrMXtsvQJvBjuJX12Fktvu
5T1XXnPuCmrqbSXv/IIohKtSqDkcbuDXUBCQBe+CLtlH2YdmoIhDKCAhUK0uabpJxvIZdubG4L12
HjTjyqGmGN6cqhrvP1Fw2iFMdV2kFrS6LJAyiHr5QXBd1b4xXkx2hVm0QCcywZvAEYCEK4kVJtMc
NqHld+2RRZeo/22qDQFAuIQ0RsCP7cjibxv6Ib2t9uUh+RAck9v0jhaieBNEApoQRNXA7ABUK5av
9V41TW6TQWbh8/bZ8zazCSBCCFWlHUxpAZM0uUTxPN+rGlRTq8I3ELVtqTyA8OVmMDWvaG3ZLaX4
vq4Ysa7UvgkhpgWyPII6zvLnzvCbDISuU7TbtvONqwtmCjEFttjUHhl8cNL3UXtw2tvK3JvxXxoi
BFTUqOYEwiuMEkQ3RnCXsv22FVQkCUddPNZNkMzYrDYK3KnwVOtQS+FN2XU71ZGJ68/byaBf10w8
9JqpVzrDAlr43gSFYHuwHvSTAcLW9hR6spvdUKOkfHl+uQgJgEIdQyn73BoNyfSNPjjMYfa1m5yv
bZqemj7ZhWq2C6P0d89CAVJIGU2ja13BYKMe7GL2SYfoRkmsIxHGLwfM4iyMJCNiccQhym8TezLQ
fqdbhbvtGeRmCcmiy02770Pu4OfxWv2O7i6MVIFf5j3kPPzQl66pOScqc7x0fS/sapSxGrQWzj54
w0730p10a/qtX59ytD1TpRkiRShCipCjOC40nqaUPEIFTbqqnPy4vYREcIlNyVXSqDU0sS3fHj/j
uyLKb+oodZl2P2kZcW8hspEi5AkcUrmE2oPlj81Hgx3K8axputtS6YiKJyFdlFHaFiY/rjDghxp3
7AZl7j4MdX1VJMk5DKmLC+HpYmNyWhdVBFkQy3e02G3ABtBBclL9sr1NhCeII2m5BDqProKjs/k2
Kq5G6k754kobWUgcR2vkVhpyiMP5w9m65KC95wp7MpQsiyMfiUwehm+Nlx2oVxYqnlThcqFpStG1
HJe3MbSe8oHzxesXXhKABjX1cEQlDLEHeY6DVm14dm93oQmWrchTjoGffZBPI3TD+m9Q7Pzt0f1f
k63Ig6E5o20nPGNYDcgfA/uk6dIhs6mznlxJIVngQtP1Jsfpz8MLg3DuZVfGwQAjHhQT/G1/JNKG
yAA9FpWcWTbAuqlxcWFHh1Uw+8F4GxqHbSQia6hC1gjaspZyfo8uZ/OEl1tfDaVDotsfqpkixqCC
TMgceBXrqgpDDbiso/Ya3lvSt21b3n5W/eoLmlASHZVOUtoB7mdcuhLuB826HTun19Gt5pX4qKbG
BwmLRDHrorDHUXk5rZzHJLrIVHf62yEnwSDxJpHMud3w3VEPTQw6G8VXjqY3H1PoFoWBGx35ND+l
xUA4n/hM34PKUk0l7NMwHQszdsd+9J2idWX2Y4iIx5j108RAOcyxFNUSuUuCVLWYDvoZH3wqIDs9
BfWeQQUh7lw1Y17FKuKQXD9N/sETH85GqS10vQWehFlFSXln1Z2b68SN/V9yxSuKcOfUSrOPuirA
QCKKlIfu2jjmB/0Jsk/Iu15xoDaMMkrwEnyfTpqWAK4uv6dT5QbSvgionmnSKOEosQyms7TG0imP
7CMX0E5wlPSZN/wh9d6L67+uIY+95U0wUYrBGWHUz3F+MLLccroZ2U9x8yQZXNfTIIbHwKIDPnqR
naUfixYjLfhKmA49uqg1P3usTWhjgOQLI1eWiaKMdIoOFGnB+s69wgrZN2yycu45bFHdoHkynu9+
v2vpZR1fIYSsixa5wLBGQAzpUY/ezxSpILFyYs1cK6Q2SDWHR7B0b7EAnRWNpu/yWH1Os5p8IaLg
hNAKLCvoqxpuwZ7tyUNX8K6/ifbFV+bFp+59MrsyxsRDn6KFWd0oXTW4wg9EC2RhFeO2yHB0qZiI
i09m6mtscgdUT7bPr9Xj5BVE/DZW1E5NQYVqYvDzkGhHKzpu//31ENbRk+Bg9kd1RIEAFteqmoHs
F9ezuXSd/XxUT/Fp8EPPvgIPvb8Nt27OK5rg3D2bMgtCPiYqMLtuOs3UlDFpjrApbYM549QAgJlh
pI/L2cRn7VbLduU15zc3f/vJg4fS6/KJL65KUUxzMQCvRCc6JvoYiKLc+Hr0omNz6I/URAJln/ji
OhW11CQT8IJ39Q+ecfOb6mp6Di7/hfR+3cP/2S3x6TWpbUuaK4ANqCjY75X2Wm8etx2CghBOENxq
8xwEpCZGLFR3clBECM61TUwNrCYI3dEVA/SMiiZqVDjTWE0Nd4osvHK6H0w9YDhXIbsA1215heE/
Y3E8KXLZzAwCTi+vn9W+vuX6yBAVYV7xPjp2N1BIrlz54U8W8BWU39wWoHkGZoC8g22MZbuitA6K
NNzFDTWtSNkmBG6X9VYeZEjpXVi4qmm7Y4NHeIfIRtRGCdEbDCxrQN9o+iP4sqdrx3wq0lOh/j6D
2EvU/rNookIFmuuL1vy5U8HBOJaH7Gs9uOi0xxTudMyoVvv1j5BXBxRFKrSh1fRqhGd0z/Gt/p4/
68Ve00AUgwvg6rfUlCyxjqJahT3Uipm/4Kk/ZvaDle+VGUwjz9uut/pRsLBKiF3mGHZtlbDKMb+2
5UMVoamlgZbEwVYt4hgk3M8Qbn6Vw9ISygVwjPCqjK8q6yph99vWkJvEf8MikpIE2qidAozqY/x+
+BEfCx/8iZ4lH5xDiW54sjKyapShgqgCvcn41hHWz6g1JczAlPJywQyP6a7E9dLwHI8XRqZTf4l9
qcLANrGWb4cDufcvcIXFdKSsUeQJuNWU7JO8vjKz4VbSlH0Sgawv1WLf1rqrGOLBseOVFtWkJN4B
cPEDIxKuTTLUpx2oPP26zsNUNSaKQrPPJusypWDOptmCxAAQMYREIiVlO9tqM6MyA3Lh/j2noCm9
+IDpaltxh72Cb//piJfC79tOROCKU55gc5ykuu5Ql4Hcbq1cquJOmXp3pO45YugJ9oncvBFjnWFX
sK+baq9IL6aWuI7O3DC8TrpPf2KTjf58aGXZqti9LIdpFI8ltyn/ZiqnOtTdGDKnVHOpGA0/TXqF
UX91C6N1ytmo+tmXZbxpfXRsr/jdbgERQgi4rK+tzB5hSa/1/XXklP2uBnfH3rZU8utx3ctfzRGC
rAtmFkqMzb6e+dZleN+6rceOw137sbE9tJkjoSin7Y1ahURs4UJqa+abD5K+KuVEsjKsIFNH1zaG
q7BriTrG6i69YojfI3Ohsikqitmf5E+Ove+5fF9GXNd4cC4L4y/btMAQvufkKnIiNsAOjPVBUAw0
r3t+m6YqdauxuoARHK4JmxbrlM++kzCX9WdLrTxHPURU9yexLWKa10y7zsMKS2bLN0N1I+n+X237
SwF+cW51ZqirCYoGviGFx2rGYG9MfepSS8W9YgGRYn4hi2YsVdyj07fG7UWKzmFvHwMtIRzszXuB
uPv8tyywQKcTFqOF5cIszTlHt+czJDwhIZ02vnHmRBWt4v3uZ6mIKV6iK6fWMIkETPQomefSIhpG
VtP1wtWEI69XalQ0e6wfXtXPRhecSgU1uUEP9/LAbrKJuEa/PCFuRZBw/GVQh9KMEfa0O9lrnswX
TVfjWHvmnQXCD4jbg6giQ4542HZFIjuID3M9k2Qr5K4oy4UbRFcYWHPrnir4UChCfmj0cCqzBtbF
/dcwQucn6z1V/t23U8EnxOc5pzHzAhPTyEIg9kq64whaG2M+jSGxWZQ1wqGkN9HsRC1PD8XdiHOi
vm8NIqGuh68BSkPdgLSXWOMJhkCpqgjbMluHtPwu6Zcpk11Gie9SMIKXS8ak2H1Zzf6oRq6BRwiU
R1vLk/XY23az9XB6tUdw79Iep9DuaziAEx7q8rYpz2ke7Ud936VEciWgxPqOqiROFxmwScpizGoc
O/aMjskDfDql+L3Wlw8SEiAER7u2WKVoom4KwgJJoo9nzCrm0w3EDNxeVfdpQbVxrJ9Jr1hCko3a
0TZkGSE0K+mlscqrDG15f7JJrxBCTrWkujFllmCT5sIttUOss11i+pp9sZOnbaj1EHqFEhxP1+vE
KaUUoWoFrjM/tLHtZsH7bRBqyQSna8Z0Km1+u6pBZyA18Y0Z/OWuiGWJzsmY2aiA0KJ5dFWmfVY0
k3BowgyxFJGVU5hoPTDy+lmGsIfBiHxGuLFYezCCOqpCDZsRThLa8SW3dy5qdBmoh1AKR8ibnTQ6
5hzBEHmA3BPLz3HxnJkgo23jZL+99YR/idUHe2CWYTsxkoABmvnhps5LvHz+JQj/EYt7T9XlRjvU
sCdDc6LRsd2UGoeKURx06wntn1gRpTI7DZW8qsT2dPnAPGil38/Q0/Vbzdz3lQImCHn+9nerJySC
ughtNc1gWNju5+67rPo1lTrf1G5+HtavVgkZQGoROIxf4IwGU+sW3iFzT39KFR80ROA3+Q8Tg9y9
3l6xXhGFdBA5faPje4tXGPL3s2/teVdLAfXZ/An9HyR3GxG2IilXkcmaWtuAm8PwRmrQzMAyIjMQ
Xi5Sb6lp2A+TAQiVxZdpxqQVsz9nGTXdScEIn13QJ7CCNMdW9VLvF8YxmkKQdfxmL6TgD6aQHKys
K6yoh5ebeeSG1b5IHqecKBgSkWTyLVsErGNOEKPGrRDTRw8xeK+N9hETNvup9U2qTYZaMyE3BCDu
s6oMW6MHoZdoX4pWczP98a/i1OQJd2FPKOVDPnTYmJpFd6wpD3aj7vu09rZh3jSwiHsj5AOmq3kn
2cimyiX+8j/Wq7B0q93o4QYHHi9pT5VjqAUU8kPFrNwYeiygZqj3SlHuxx46dLlK1TaJQ0nsXRm7
qkmaFGuoddlOnw992Pt99CW1CN/j2WUj+4g9K8xMNGwWcNQDX8H8oKBIjZG+0/ZeEVlHZDzK0XvL
LUK1Z4yvUmW6S0ZKwoPYGZHtSJPmJOtyRFEJh5ZazAYY7f2gRkRyoywREkId4k92JRZMShIvVr9V
GXHtoewQskEV64MDyUF8/EifpwkzSKXbt0RnFOFdlpAG8qCENC8/c8Z2pzLQ+n8JFVcKnrc3nTpM
LSERmK1UaxbP0J3mMV/1lOv0LO26c5Ch1ca+inZU+WV17SwQx0IHCY8hYoVswve8GUj48tFB0Kym
Z1sdPOP7tlWrDrDAEPZHc4w0c3JgNNIlbz/WFA30+qotAITN6YOAFVGM73it9oN7DG5BGCb1+spN
r+V9dMVpC7YtWvWGBaCwTUkdoamDr5oTO+9m9bvZ9tCRnW+oZz5qd4R8XWOWvMMXKHJN/TzJrR/X
n4yGmoimQIQEberg6CkGGKMF5ld5Djw1iGMXfO6H7UWj3EC4tjWmPXUmgzG1zo5VJO3z8cdfIYg1
MGlsqkGxYclURG7ZZ6dIo5p2CCPE1vRhZGGK7wVcoWpPsZ5y9d22CXyx35wur54llr56fdDloMMi
WeBoC1L9mLc9uoM4U4UGapRUdqco/7KNSTiA2JUuGU4Ysho2RcbgxZn1IYon15Y7Ik1TYSq2o+uD
VpT4guel0QHMqPGOfXV2xq6DDGR1SG5UqgyybpeJBjENNPRgEf31VpXPuhZWIWpVpZl4c76P0efi
ZER9efU6YL2CCHfqwVHnUmoBMs/KbcpitOl2DyAi8pvAvmUSpoDqIXuGEIj/J5v2iiucqpKZmVJe
A1eJUHFJXJY8JtrTNsablqeX++LCOB4Ni3tpFjlOWUwcJPS5rsd4pd2ipSZDt4bh0boe68H1ahPf
0AWc2eqJVoIZyFeV8j4PtI9j4PzlsgmZu1DyHAyPsKhFitCTA8S4598lKhRXTcja4VDGfVLDjKY5
QiB2NK56qgJDubaQs6VZHmOd735ea65SfprrdDeGf3IFXey+kLBlZZhwGQFIqiXnhqsFhxRbMmGH
+GhvJ7bW6CN/TG8h44GLVZO6c/uJcGMeC2+T6j9+JT7Zg/VSLTVetO7P855rkVVX1S4DOQZXKQ/9
Zr+NRxklpIQRWmSplcCo0dQ9cLPkLYZTGuKqyB11yyYh/ks8A44xD81KyrzE2Kmy4UbF91IjsjYR
k6IKuu30liqrwAmb2978GmVftxeLB8OWHULMS3YXNSV4hnzFeiep7+zpzmC7wDrNJlGXoBZMiHwb
k65RawBIixNPSq6rovHs5hh3xJcCtWBC9PcQFkiShD9baOYut8GapZXe9pqtXxJe/VmI/l5iXZ9y
U2LQoqTj0yzji8c5JfGtaX+xSyJlUqeAI+SBua0SsDwCTr7vMaIOjq5ob3lB6A8+V5SiPkm2F1CR
hbGhynCyuR/5RhkPoJzH9+n26m07AmgYfj1lwlbRsqDE32/RjGrfarguqt9VnYib7SSgyEISyNN6
CuSYo6DYLx1jDVxgVCsShSHkgF6PZScJ+EpJ905yraMTSQ/c7dWiMPhuLc5kFhhTMvN2rsJivjFn
x3nIz1M5EtFJwfD/X8CMUPu1U25K0h0gLqKhB4+S5KX2XUgAQVHNSSnzs6a6t9lTNRXu/D0ZP/7d
egnhbyaOLPU8nxl9sTOkS4NmXal43Ab5l5B0ILeFqpmt60JI5oHegdAMjXydz3w+mA3tP8+44XpU
2W9z5v28z/wDJr6N9XGMt7cWC5dCyknamXLo1lRn5HrQv2IIQSknWlaVFQxK8/4y4um6sNvd9qJR
EEJEDrakGbiqc4jsTiqhdp9QSqvrXvxqhRCQYK1PRivCSjn61yG6aSTDlcjhZcoOISJVzNcGgcUj
8uNw/km+FIBbDNQx1j1/cckxc+NvL92bvtUXF7BVztipmqYtDs5HtQL+egefpZM6PuRZdjOM0DSS
05ORPFijZrlZIYf7oUIBaaxvIynaEz+Ab86ba8LiBwhHnslYxdDxjDt15OyUQPGqYPAzfK+C2+G2
Ls3HfBhc2TIPaiEVbj40bjK0D9s/YnV3F79BCLpsCsoCE7r41GO1Z2EAtAz8Nr3fBlnNUq8gYg1D
ZaiMmLz3pQ1qNMzeG4Gxa6pby/6jr+MFkBBxJquNOQ8AxEDYo9YYgM98hSLRJpZMLGfIXZNqI8Nl
qJ/mLwkG95wJTcFzbhE3otWYWBgjBF4gq1lsIMGDW/hjX3zqf5eqUvB/sXSB5z9TVzT8/VQ5N7If
9E8BNU1CmcCXcnECGi1oSsoA3oXmgw+5oz8VGcHYRSEIB6CtFWyqZBihlwcJ5Ew69RZM+a5w9slV
0IetCoB4nvZNcq8OKJJpT9kfXeUXuy0kg9jOa0vld6sZ7aPNJ7BgelqNavzp70JRiPc06DupLLAj
dmO5UealNZgUgn1XvNvGeenc3Uhu4qA8am8sjXQAyVZk3CeNXXhKEKU+ZISauzYrAvCmD9KJla3j
WmMOCRlnoKhRuDFbv0FIB4mh1VHAS82aITWXqpTA96onRzWYDDcbQOsW5Vp91sI5O4yOoxHxS3iO
JpzNXch6Cw1sKNVNEFXsZbeQ2JXqHEOTesghgkAcp7dVzDQpBg+z6ZLalyzdbW8m9ff5/y/CWKvH
PmAzYmDQoGwoO0+NRpUcKQghUyiTFFjYK14me0r7e0a9C1KbIeSJllUNJLJgglmHJ9bJ56qHEIEp
P8wKxXdBmSJkDDVRp8Th58Ocmx/aMrmVzfkvXUtIFpjWSGKZNzUrLPXAw6yCQj9P98wivmAoU4Rs
kRsZWqJsONbsHOc8dB2HuH6sA5gaH9/BW52o8tgN6K2LKqxVN3wIiqeSegda3/bXvy9s+xQndQn6
MTwD5PqPqW9uM31+bKX7EDe77RjhDvo217wiCbtea2lTWQVusFrgeOYXW67dMfuwjcH/xhaGsO1J
U0CUBP1VqJCmbme7afJVkz9ZX+qOukhR6yZsvNwaoWFZQKoxeBRX6N94UPVncnvWE/Q/iyaWSkG6
OKOujO1vGvVgBE92dCcn7+r4uZf9yelcWyPGAQh/E6umhtzEVi1xf3AsyWvStnPNtCSeTwhXcITE
3wRzJRm8kO2wK8U+5mDmpvqIKQjhbmgMSZ7ZvFI6hMZZap2To3ySwudtd1t3Arz6yip4hA1DAMmy
yFb7WUZwJq2fOr4exV5daJ49kHrrfEneevYrFN+3xQkjob7Ylg2gBrQIjNf8IS0+QNuzA9cz+u0o
vPXle4Xj/7+AC9JoqvHIhe+ENvikZtlxbKLRnePH7QWkYITswwyL1VUPq7TmPjIuKXTRkprq8l1P
Cq+2CInHbspaVkeAJEX1WB5nqQcp6qBc20FgQ6KmOmzbtBpBjqaqJsbCQI4q3KmgZhfUtga4sPyR
NV91Sjthbc10VbYUCGdimFOUWBqqyFZmacDWdPW+sWIfcqGHQqceadZWTdd1yzRsA0MM4hRiB7Gy
oM3R+zKzyE9SvNAw52nqs1strR23IvukKTwhJ3S9rKWxDryyi0bP6MY99CFcq64wRjpaFyUm6QN4
dIohtbRQiF65hq6yNaIvrvkoPfICd/ehOjqVZ2Fapzr0LvWwurpxixUVQtgeTcvSSliI4ioaJGcP
qd3tlXe/735Lq/ivWERuOiQ2RCJglWnGj04tf5yiP2nP1lGFRPOTiplzkYgFoz9x1rboV4rLIt43
GQSyojx6YDXVRbhagVogidOPQShpGOfmnVGQbMRL9HE+lCcV7DKFR/Vpr+/OP0a9/JTFumn9rILa
HFAsCw5RELiDzB4anaJCoGBEN5+iFCqUeN5IpWsD4qPy0x/NJy4XTfBrPDrMTc57Irtcfu84zVVb
/65kJ6+MLCEEV5btWImNBBB1b+zCKnGryr7SqTGq1dHEJYzgywmOhl7jHb/JqbzFkXeO/Pgw3aHH
3FOhqO4GO5ngl6G2RziQ5CiLoUCAbhWLpaPLoPJlWz0e29WP21FK4QhnUhwl/7+AYWzvy2I3OuVJ
/pNX3OXyCbdhSFj/P4hTPcXWuzbebxuxnrJfQ0a4A5ezNtXoJUVCyy9T/0797li3Tpm6LTWgvHbP
WhgilkeLIYkBBj+Y7N6vKjfUPkTgtoyogiKxK+LRbWSGEsY8OK3gwuIPVuix+LC9Zmu3g6UpQvxP
5ggelBoQg3TdJlclI/4+tVRC8IcsLzDHh79fSLPXTmdUsXyn9+OUGHGklkrIAGGvSqB+QgZQUJ5K
0SWfJa07AHN7uVZhcAORoeGlQMtNMKeum/+vV9vy0zw9NroMZdY/qJDqCwzBFBjAWjxFwo3Tz5Fy
tlv/72zgNi5OFmdsjdIqUSMI69LrTcNXqwuz/o+0K9utW1eyXyRApCRKetWwR4+JEzt5ERwn1jzP
+vpezO0+VmjdzT7OSxDAgNYusrhYJKtWTc7foQjMpZhGFasDFiNbvsW5Y/eJo35owa9GSmAtfV6Q
NM7vRmc8ozZ56Aa6h6YGUEfNoWV/uGzQZubgel4E+pqHPNRrPi9d7THUGMV+uh9UV7ued6rX7AM/
lyRxyJxN4LMwyquh5EWa4LOoOhTW51iWILC5/N9GUGQyMkyjlXFtgqqcmKMvUe6m0nLdTQ5YgQgn
EGNWmrziQguLgh1y8SuGlhbaKZfl9spwBC4zSlKh7IK73Pg9HH4YE4SUje9D9umyI8hgBA5QWnWo
VZ6qnLVL7kAN4bap6lOuIV+5CYq/W6zim0+al1CSqX6DDdaua6zKVRcDsO2/bab0O4ZazZJAC2yi
OTE0uMLQETTpSByl/Nl0kuscvkbenXFWIAIrWNAOQV9jgJhR/EVveEtWxBro7Gh4czXtg0myhGSL
VlRNbu3ObMIcgP90pPKnT8yxHH6msvxJYp9kyYrSyREe29O8BlwznYl9rhS/ll1WbUY5qyEUWCHp
WzJaFlhBySs00HhYrMlV0Su1RW6PzNUl5ohvQnpI+0nnZUZkQg8a3SVxjXdTCbFK1pOomIygkPU5
z8huyFet8qwRchWVs1i//mrZiq87BlXjtqWAITM7NZ2v4sEOAtduJdv5JBMkPu6MozZnGn88N1l0
TFJ1ry7FYbKLl7btnvQi+sDl5Wpb0oRwIRiX2Cp4sn6LGzFmPlPlmsiixM1UHx0iZdCPoLpNxSz2
usXbNuq6+TIK9jkacho39GFwJ1/zlWOiSGKHTZZYoQlE3hj6bPb8CXeoHobiKlMyh5afuumWDNCU
1T5yxlqhCXy+BPX/PnwS9Rd6F5SobUnG42Xn44vyHe+tMIRJylvU0aFnAW6ToNxuWEdrvArSO3v8
XiNjpp8/9x86oqwABTYHWp3OHYawb340pHQnAz2hcWOq1x/ZoFZAAqNDv7vIWAqgKPYr40Qmj1HJ
4G0SBDM0izAbSrRinllsYSc3LJwhaPDYp/4SY9GiwQSjHyHvNxwxxczWBmUMdX5WQQ8+9UGb3KW/
v+wHm6/s+gpDiIUKLrtBDGAky+sUFG4etecuPrRj7E+k+qqp2XkcqdN1s38ZmXvYew/8ZxBFWYa5
1dAz3gTwFH+Z1d1QSL7PHUr8vqFqxDR1HIyYLcTis87CSOHaankVO3H00tsQL/h22YYtR1hjCBF4
l+tGrkTASMZHFjdOOhFXV66t6eUyzqYtOs54GqGwSFRiyafA7M2ALx42Pw61vjeG8Ggovy6jbF4n
GSsYcemkRVLovCKAXpeBr5+oH6PRsbY4BDqXrrLPd8GNrL/NFhGtMYVp0gtjiWgHTEsZHau7UaKr
CPV8E15uNMupzKek3F02c3swTUgPqaZq4QkCjrM6bpJ8obGq4JAGySvmFBW07iP63FKZc2xtu4b+
hiNsGoFpmHkBDUFvIEh5ny0EeZYROHVk1pB1m75QJfp62bJNREASEzfPBhXzEZsWaoWhWc24Own3
S4eHw9i6tsfbdla9JWgkLLi1gKGa+Q+a4PxFH8VE14BWx6e6PSyTJI7Y2nQNZnEhc6JZzOKes5qn
guJ9h3X97NE2PCpB4nRLujeXF8iD/1DRJLDFLnJ5/DbJ0DCJZTPLMk3VEJyxH0o77dNhhtS9Wtn+
lJRmgwyqPHqopyK+bZQhODZ6VfLzSF+F0FzREBmaOhJoJRHH1rJgBMvdwm2UqYsduetg1LKhUdGt
tuhtt0POkaJon/M8cZke+7qZ8GzOxbFTCdNsDfoaly+e1aA3C9WykQJXS+hOoU4boCEEl/55NOl9
yD6wwa3RBMJpQ5pPS09mz0zRBAWpnVr5q/1I6ckaRJjURBkDpCDDJFK20D+N7pahlMzWZji6xhDW
QoZKUUsvgBEW5+KoeQk6QjPNN6+NPRQkrmVKkVtLbw0nLI1qrLs+V6CSgyuGx7JPdiTO95fXggRC
1BlDagCBpAwgomY8JlQ5LxAIvAyxKbyxMkNk4kEty3gMMf06NKdP/PkqHvzO6T14+/3s4dUEXRJk
b2YywwRaNooiXkwKw5SqvEW/vd2c6BLDuNuKocfaLiGAL4Ih1/UJ3tBbgZsajzxDUWG7Mpc9lm3u
2Gskbuxquda0bhVFhTHVUzD5xfE/O/Zge8s++wqxlFvFk13LyMZPYIg+sGt00eWQtXGcY3KtZoWE
hyXkZwm0UGVZawYBxg+SyaODCOGgW+lZU5tDs6Qo61VVjzbxaaad5KZbNnECVeRab9ZhDIdUigfa
fOX9u3vzh2Z9vez4/DPv/QNieTq2T8MSUwdoWKUxC8fZa6xnUvsDea6T77pdOmkjCe83Y53Vhibw
EnIHyxoLGHJa+exk6VU1FZBEl4Bs7RnrXVNgo6ZUu8yMABLpPa4cl8bP8ycyxpljGL3qWsjTb2Sx
qsQwUX6qtoqCThTBgdHX5za8Ner8Fln1H1jIaNFgIhzQDJTLCwu57oKmnkLEA3mh7YZS8XuIKeWM
nfVYpgez+ZS/xhKW8tAMalSasAgzFeyLHVSti/O4Kx9Kr9jL2nZsLeI1mLCIccLolbEBWK2qbksj
d9JU/7KTb8/Q29gJi1i1kiiGrDVIUA29wUa2tol1Ja1B2Nx616YIa1ad2iYmrIMn3M5+5Lb76TF3
X9BNzU9SR/rmsjlwFqWqjrQOSkRNMjuiyC6KMiwoX7mdv5LCSSAGPLjqzniuH7r9x/IujBWisF+F
JI+DPkhnlA/0Tse+UzV16/rxA5O1AhEcPU0MZR5SmDUEJ0s7N8XZsCWZwJt7FVQJUW5kIqy3xAM5
zsflCNEbxPN7az9/z7zlUXHJ98klLvFHyDXsyc+PWPWGKLAf5omkdAZiARKvTkX5awy8yxBbO8ba
KIH7ul5PYrMBRGsnbmV8n8gDja5K2e3Z5uAxlVGDMcpUHAn+3OiRYIlECKXGBEGCvHWNH8tjd5jv
xh02EVdXHWo6hsS0LVfH2YvZ1EDHMaIKHLHY1VzNLQ+UBqee0LGNyuh1E2F1yBG8rmTq3AcU2+2Y
pV+QwHCXon7s386PaVL02ME/moqafMEFqAFVzoaWnVfjNsFi56B7sJrRicbD3+EIfpDNTKHJUHde
aC5XyhT5XWH5JqlOdd9JoqP3xPqHSWLOVzU00Ls3qg7Nwm/ZeEi6T6ySHL03NqM/MYQ7El2z436M
YE4bhR2KQp7HtPCiIrtRdTQxa+LHRdU9m4S3gc7OefFweTA3vB3wNmGqZam6YbxXrYOCVFZ1QP5O
UcypollB5gVe/63fhT+7m+4D0vt/AIrydXVYpkGrNp3XVy+15cfBZ31hfoX2s5ct25y7N8NE/bo6
qXGMj9qO99Kzul1G7iHLdxnifXD5pynCfqGqtEr7BWOXF690/F4op7b+kpRfUaonccT3y/dPJGH5
oisCy1K8mXq9iSBi2s2h7KwmcwTxGgRtWYIitjmE4Uw7Zd4RL/NKN3Wtz0Z6wu0I9HZkSgsbT7R/
2iUQX2Mo3cAIJoldKwSxGJqoHdRjehV85q0x/x+AfEr+PA/8CSiESsgwjvUuByDPXe8CJ+cnYbf3
rCdkP37gAMfRDBWZtqal2eJWYtp5Omk2KDEPzYO2oKlQLLsP2XbzNwiBdVPkcFUmAUSgP8WmCyJx
RtmWuO19bxgC4w6kmtppLrCUrP1Un3QiOQtKbBB7RtqkaOqhwvdRtTnouHg8hrKGS/wnvp/3f0wQ
z4EGyhWKRM87L7Ke6wL1KpEzJzdkOTB2bxR7RRa9SoZMF6gB3dLQCTiCSYodOLH9HFTHy9yzcaPz
h2/pAiVYSRjNkADsPLM+IhPNq255H+D2W+PXjUd3houOJp4sUJHNFDd7dQkymircuYVZqZHuUmN2
K2bsWJV7l42TjZ5ACwwZNgXyabApkfvG3NmyVD7Z9wUWCEMoPUwlxq5KUJhFfxr/vsDsz8kRY8jA
VELkNcDd2mtSnBT7c6h/vzxGsqkQFj7Vq0zvQix8q4idrv7RFX5m+n+HISz8celikivAmEfzAU2a
ULaSXZeR7EC+tY9qBPE2om6iE/HNLW6jsQnyrPPUINKdYDLcuaP7fnzqwu6KWd0HvGsNJ8x+hS6h
9TTAuwx2iOxDrv+6PGpb3rX+vjD5mjYVS4fGjJ7aN57ZooVmIMsO/r1ziHy2xhBmP10WlaWQukZC
7bTcdNZMw29DwnJXq2yKmphAWb53cTj+XEiP0nRL0btrqivQIRxbpPuXtKxLZ9EspXCKQmNoKd+a
seIsyA2dXRVNZ/dFXab3ZmY0kGKchvEQ4P3k1SjteVexUMFrXhSZ5dXSDHm8G1Wae5MdZ40b0Wz8
htqSo9YHOdTtptQr4+yGzpk/TWMKYZJ6uImJApGQYIjzL5eHfjOaXo+L6LEM7XzSGGM/53t2yv3g
qF1TAqEo8OFeGr5sRRMrNDFrINHQsMheMAvlK6KJI+8vb7r0he7QSsiXVUFtbWFrMOGgUHRDQ2wC
MH3fACrda3jwyHeyB48tXlnDCDsXHgd1pdMwgmHYOH3o6tFZlW3474/yKC96W/BisSJLU2Vpe5gy
ozaWhk9dcCZN4zX/Xp/qTxy+UlfbFbEGZDtbfH4ovH28Q2Kym6WSHKKNa7E/UfiIrlBia8i6NgGf
dLvlqTvW8ILKn5+QGOyi7auEvDZD5vXYCexVpIZh1NzDR3f0VZ8rL3Vn3jeSd6q072rJaVtqncBm
lpLaOU2A1+2MF+q3+3CfXg0+2th5cusk1GmItDY0kKvixtG+/9Wm1S2bp91lipBBCAxh5NNs1hkg
avWgV9ck8S9/XzZB4n35oE9jD+7rvMabXfPJRFtt+zn93VY73ZnfZMViEnvEa1JFV4o54kNmt5Gv
kNJh5TeJRdsQNi6oDNugxm+LVw6eaKmeztyi7MhrE6dz9Djdkz1ewXxciuDBzfuYUW+I/BetEAkK
nP/j5EOf9s7SG0+6JZPh27SKUkPDTZ+N6w+BTyvNCNu4BDkMcYGOCmiBInly3146KwSBSnUjgQpf
C4TRtfYos8NSRWuSz1ytP9zJsnu2/Q7XvTa6QOJVQex7oSxaaOKZv0OFGtlVu3KvqS65IXuKRsPZ
Pg9cWYHaJouvAIVJihirmk4nCHKD02DcqgPxEuRK1ark8mNzR1rhCPwaYJedI0XlwfRhIL4F+Tec
Fp3LTi4DEWjVVHJijzpGj+Ue9O+RT70n2fNljM0zm7ayRODSfK7SVi8BgvcFo3cs1JGW+6BydE+9
nV7zuwaHtsyVBQ6bVztrWIFV41kpokzBRI33w46dil1wDK/N0p9OKMZwUi+46WUyx5uLa2WpwLJZ
ErM2wauxZ2S7yDhNiSS5X/J98Rax0FHrQSeYpGvmHY5BblVke8lsbUZ3bzaIN4gGlMLwkAYb6OQz
TFXsW16oHDNn9DS07q5lpLfpggzNfCwkWVOE6X+SXmXVtdmMwOusY108J+ljZctuRTfH7Q1DzOpf
NBZkYQ2MxDpW5WMkK/LgHvzuXLL6vkCqkZKMZsA9nLWGjxowZ0bWcQOl2yz7XMRfPzJDKzSBYElK
yqnpNO7YrW+d+j2yq/HqjusP3mNX+qzGf/wl44QrFz2bmIUMss7THN4bI3KXMz3yEv35IBNy3OTW
lWUCtzZ4o46rGVCs+Eoe6gZUnh06mVbo9g61ghGoteubMShMTJe+H644L1SJqx4nJPeXnnL8QJ9n
RMoQw2c6NRBGqMIApuXYKbW1dN6Uf5t+9rR1GhkxbHPsCkMYub4YuzI2gYH2ONqO7eMDz6yl6P99
zYu1VVxkK/KofJMrVqjCQCaphoxQjopTPy7jMo+TRXzFE3k/0D1eQx/P9TgKm9UUjUYfz0AzFuQN
GrNDzNxDT7IvJkGfV0Pb9QMUMWPmR323T6LmyYrscxcxnIO0fWjL9s5tUnmbVmFbWxLFMtUQG7Te
pE6OWkxD1lv9vzjqG4SwhTUkLDO8YIG3rgYvPmQ7lHc/Z86C92xIziySYGA7llpNp0DFQRa3WtAA
rvW1XY5Nek6c+a721B3vHc9uBtn7rMxA8alRs9us0lMg9qfogRuY7uvQaz3icnqhjSSm4uP1nsr+
Gc/f9yirADtJa92wuYFKo+ElrsbDUuwQrb1LOt3RUHSTDx+Lft4G9fcQrDBLpvRJqfE1suv9JHCo
X++10OmcoXHoy+gFTuPiAPuxbfXNVIF0MmPp+lIBrFIfCs1h9QHF9JKNiH/j0nAKpNNGUTeoHGP5
PLv8GSvf6/2RF0lRxFfJl+pDd5irsRT4ZtEnFtkx5i+xDvXwuTfvL1u0vaTxiq9SihxtUdlniRst
SjR834ofdXqj55IR24513r4vMtiUJ9E44vshpC1p7Cp546Wyd6tNEEvXLFW1LWKIaRVoy4WrXm3E
wUF3q+6Vap8gE/ERQ1YYgiE9i9oqW2ZMxFj4RFGcJh1vcBTaXZ6PzbhqBSNQbF4rhWaZgCkghxij
n0MzNlc9JGH6rngwtOx4GW6THlZwAt1agdUhlQNwbau/2Nq4qyfdp422L4g9ORNJj20xPPwdpsC5
c9YXVpBOuGUInLRmDs0cm/UOT/gPUSxFJIcxPjHvluybiSLhFgvLpqLFkq3y/AD5CxS7erZyldp/
N3Mi02bBUCe4o8f9DDZG9qwryW76PgQvYehdHr/NJbsySAyGu7BIFfTr8rJQe6pQudQT43AZQrKg
xIugvGmSQksAYZS3GbTFx8hhw8vfYXAzV7uEPqOSzDbhBprGnKG/06BMlY+SSdne4C0TZYVQL0Nl
ISf0FQpVbMUeZ1jSPQ1eeCAHJDJq99DB8huEh7ItaKPaBQHbCk4wKo6qJDACGNXoo9unj8gJwAUA
tJ3uItVv0WOCupPsCXrbwd9MFLaIis25mXLHm8jVkropNMunyS2INDOej9X7lfQGxH/Iaiw7Qx2y
osBY0nvtCSlzeJrQUcRWPGvu/+eOeNsJ3+AEKlRwDIPgO+wqap+FX9GOfbJeL/vg9iFiNV8C/w1B
NtboCoRg/r73jV27t2+g90AWnC21U+DwJgeN4Y6STXc7CFzBChQITrWbuAOs9hk746FAGNF/q1/M
PfoEnYpREuVKHESsO0EeqsW03/HYcIZMi7ZAi7CFOoPkqkY2mOJFax5SmmvLb6t4rwgcm50BicPj
twEM8qTgNjRADt9OMoUSr7QEOuxju6yzCREG9KN5n9QA+4rb7oy9cqqwxI1j/HgZcdMvbUKhJoCa
fKrz24PVMtBZXY7BMPAsmewb7ehV2FgHK+slyb0yGMGuMktsO0wQ1KhU9WIz2AfGa8c+9CS/Mkbg
xx5KDFoYwxjVPA/F165snDje0y6G4JXkmnwztFlBCdyolfVc9XOPk08aOuxXgo51thW6JXUpWpxe
nqPNPXKFJXDiPMS4j2oxeGN60NrXeflx+ft8gb6jwtX3BSoM0JhzJA2PYer5algsl+g/JhruZo0e
FhTYEDP7Ds09yQqTuYTAiAt6A2hmhskagtQh4YREMKSEzPQvHVwgxaJDKU0aYfAaejXV+7E9kVCS
DSuzRCDAqQ+XYEq5czeZkxhXc3kfNT8vz5EEQ3y0j+x0UEcDo1XFuVtofqp/6g3ZPev2nfubJxgC
G8QkmrUsAcp8r57658itXeXGduMrq3fsU76zPslS3GR2CcQQLEllWhYQM81pqscldqn57e+GTmAF
i9ml1XHuQQdDJ0IF0oibAtRuSFapZBUZAiPgWhc3iANgbDN10upT3J7q+sFokbDpz+mtln/6O7P4
yK6YO4Ssp0oIH7lwP5n3ReFLqwokxGMIxKAGuDgue0CU6dme/VJGAVJ/EzhA6Xo7ShsA0Ove739n
cUPPy60ah3dWxy2kJ80M2NxhVy4u8EHF8rhHZhAW64mHSOm16aufmQNBTNyRtYdWtqY245UVnkAO
eTw11JhgYqLkTms+lU3gBun3uf582R22o/U3IPEFPxlZ07YMQIr5I1COxnRbtBClhzR0/2NElNTQ
s2lLWEmyC4rP+F049WoxYjDD6kVRXMgZOoZ+RjeOUZMkDkpckQk8geuSmgYlrKtm60DL4i7NUvfy
CEqoSHyKTkg+x+MICG28MdXnYr7PNMlmJLOC/321Zmszt0OkmsH5wtwj6jdV/3HZhu0j4soLBFZQ
89QcugpGkFuodPNzDTuiMDssnfyo+fEOdUCyFg5STIEmutSuUQUCq2qfZwy0bhQ5Fu4RVbzhJ98z
KEFfNlLCtExgjTazw1jhtKTvrVPqD4f4qOwpFu9lGJlzC0xhtZkS2pycTOuLYuZ+jpzI6C5Rbqgt
ZSUZlsgSkOCqNO7e9L6CPICBxgR3Znnq+NHNtXY8b6lyo9Q3Crf9u+hFfJQ2lz6xM26mob3GVuN0
+WdFWteyfUh880vxWTq1bST550CxD7PL83GGg/Lcevypyfboh5LbVmgCW4RRn8UFj5jt+sjHMzyp
x/IJ0uTqjqL3pqyxvYQ5xHsZMpRVndcIoFWleBlrExp6yad0kR19JU4iFrs02mTOOvd7ilssnIFd
UueuvfS7tjW8JkskjiEhK1OkklAz49TCEScoryblauxeL68vyc5oCrTR1OZgNQu+n6uumn2yAjS/
umuiD5RpaCtXEMiiGbBDZRNcYYkNtyvTEzNAHPYk2TxkcyOQRTosyUhUGEPYcUgeYvtXPhM3mZxE
k3X1k82LwBWU9FmhhPC2uTOdEe+oiy6JJSQzI96xpGVU5EMFBKaeQuts6T+IeQ4KiX/JOEG8Yplx
oGlNhjFj19VRQQWfdUd7n78eFhDpM3v/sr9Jtg3xbqVEJ2Otq+EJFoRkcGqPpwe1VR1S7Mv82Idn
Lf67E66l/bnbp3Gczi1fr9X02Wio0/cnQ3m5bNQ29eiol1YJXrzEVgLRrMPBZ0yVUj+BBfLygVLJ
uG2np9v/YIiPDoMZjmBTTm//oe58350y3s2e9zGW5X3xhfL+MuINTDiCDlNEzagEmFEfelVxYvKq
IRVLuSvjqzGrJct22yfe0ISNQmvVeDRioIXsnClnqlT+WF0PUHVS858xmpwrx8vz9V+CpTdEwSmS
jjG76/hgVi5vQxrt6DGK3HG34M2cd80IJSGhxEN+n8FWMaeW5GaJ6g5ezofXqdwpaz9Xnv7SKv4j
ViB1hbg5mQDCroN7Y1fsEs92a6/LHM1N0CxeJjIjM0rYO0YdD7EqN0qhxF1Q364390NwuGzVNtG+
TZW4dVjGUgwLCCMYIcISIsFIbSWRyva28QYhbBtDhTxfnR8ISu1UKOeE7LP8lc0/CpktUr8Tdo1s
0Jey55yeIGVix9wEF5a+cb24dIdzwa286k4yeqJSd6vWUWzwd+yg+1QFd6pMWWFz+9ChPQn1AWZq
mliA1Q6W2pI6xT54Ko4WymaiHcmdDumh5S6GJOr+33vDGk5wOSWdiVnECVwcT67xvVRb6Lf6nsh8
awDB3eKEQB3eBsCQue3XAbmB1/mZ7qujDvna1NUGPKN/gjqGAx1oCQ1uueEaWnDDubLRF9sA9NTa
HkPpXIVremRodOF1akpuzreW7hpLcESjDecg62IEYdVLZH3L0oNRSl4btlxvBSFellqkysOihzk2
OrzVVub0sq7oMgRhl7I1Vo5hCYS4Hc5M66GDpz5c9jfJOIn6p0aFtlLFiHEq20/B4mbqPtMkEdhW
nLceJ2EvMuN8SacGVjCldtTs1AapN1Jv6CWbnswUPpqr3aEgjWan3L0ia181vjo+klDC1TII/vcV
BLIiSrVuQAa0e7b1yAlRV0Kt3d9NiUABUablSZXAjjJbbLe3ej8bgsSnRiZZjzJrRCqYB72JDMx9
AjOs/Ae68e214vmyNb8Z+ALhiHVLdJyYFhPuxLOD+kkXt5+Nw3PGeTGY7dLb/KF09WNaOoNPvXRn
+Zd/gIR1DIEJgsEYDGZyt7AnHzuhk1gni3R+bLwoRNJu5b/sFsg0QbkhJIvFwwZ6BLQBKflyeg2+
N0ekMXi4XQn9/yS7KhIGIttL6w1OCCzbLlNrIwUcCfFq2+1mFNM0R+YuB9M3v6jprj5mfnYd7S8P
6TYvvcGKK3pscBnHAGvNilOQByOSjSNntvdO84YgrOWqnCOrNiI8O/TIGeTDmLpz5nKpjciX1Q1u
e8gbmLCqi84i1jwAjGq5W5ehU6EPelX+1NTrXra4ZUMnLO6y0QkhfM01YfBa1PORtYuEB6VOKKzr
IrPqxDJhz/BkvPzO0PDV2+UVmm7QcJPl78gMEjb1ehnrpLQAptMHffDL9v6yr22GlDoUkv9vSQnr
F2VUVK10ADRPi4ZLPZ6uYLrJa3mVPrBdIxXhkRgk9nKtmqRkBfcGsy+fqnE+9/pHtJNWJondW4k6
mCYL4QSJdVsu/qjgXc2TDBtf+hdWkNi8NY7DZVBsmIFiKl4THXmDo3zpvb9Qq1mbJFBCVbVd0XZ8
04p+Hzit0Zm/ZVB7/ArdM9yzWD6VZaLLJor/fbUZByW6d5sBLKSt5pTktY9lY7i9Qf7jerZADPmg
TMOQYZ7mfXGl7a7bfek2B/Unv1FOvchJvjQf2fsJcu5sS2Pv+0iD9hLbrDGMrP9CWjewT2Ys2fW3
6WGFIVBQbqtqiIbS/CElejB39d709dvFDZGRpniymF+KJpCRFkWF3vK9wpx2zTE+p36ALVElHn3S
XFRgfGRrWhkn0BG1WB1UEMNH35xzPZ5tWdAvtUego3wMO6PhPsGu2T448exI3UP7Ti/xFalK8KYD
UluFRhIaeCLb/E8XV6siZaUd4rFwKNx5cSEN7rW6ZL/Y3P7eQETCC/shspYQQ5b2yT5DtqV+TVrT
zcqzKa1A2mSlFZZwoqlpaY1DDawOdQ5I73SDo3WFPAnU50Np6COLaQUmREeGTZsk/b0PNk8p3anW
bSxLlpVMkCjNGo043bQKJigoE8eObFf71coepfl6fMfkKzMEnoM2TEx7HRgje7L66w5IpAfpSZ4w
Nul0BSOQXWfnbWX1gCnS8SFk2XlZqOFIdiW+DVyyReCeYNA11vD5V+9Vw+E3k8HRWBz6GTe9aI+M
p+NM1jVHNnwCAY1aUyGBBZBmeT9XX3s2njvUBuDCXGKbbAAF6unRaa+lBgawecq/8sfHyLMRhVd+
98qbf6Os+UGCKFtNAj1EptEVlgZEOngWWu8lOwWv4u7AL6e8ai9TuNoOxf5xEU1V/6Qje6i1ICMY
yiH05leE/h6/gA2VXXoFURvUYumyBgSXx1RTBb7oE60jWQ9E2/yi6Wc2SBxyc/1CfQ7qjqZt4D9/
WhSneZWikzWurauvRHFtFPOYvWyaNo1YgfC/rwKViFpJq0Gvycsbp/XzZy53wO/azO956XA5MrmY
36bTryCFxYxH1TTTM9il5z+X4LZCCVGAmrJcsnXILBOWc9OFeZLU3LL5e2LdoFH7ZQ/fnB4DVZno
8GGZVOwZZiVGos+sQf4rU50h7/y6gDaSJgv0NmGYpkMbwmZo+CesI4VhkxiCCiu38uzogTC3K75c
tmQz01t/wxATIHqzDaga1ghM7tk9V9bO96XiVIbDs8J+Kw18Mh9kWfObbrACFZZPMyGvru4wfgqE
ovXrbPrU/mSlrLObZPhMTlMr/47L2IhsHcNXGuc6OqXj52mQXAhsOtrKEGGdBqSOCivho1ffTfVL
WHzEkVffF5Yoo9E0hAu+n9TFuVOacyLtki4bJf731Si1JVqKIw0RZD25tfYJtRkserjsZLJREpZj
lUdFMoaA0Fq/ih86QxIibAe/DN1wNN1UsRyFvRR1uCAzColQ6Oq1pqfhCS70dW/I/dFrH5qPRfMr
PGFLrbQhDSeuwIvWpSNawhnK4fKISS0Sln4wG4RFChDUvZ77fNcOcNVEQz/6RLGFSlOwNgOgN4tE
PU+NsDZSVeDp++6Y7YZH/Zg/cdkMvmGXP5pEwqCbya/6ClCggCQwA1oHAGwNZ4D6Hd55uNROjUyI
V+jcQUt2Px6kF5PbnviPo4gan11thYxwVJahg5eNh1roDPyc7s37yU9QyywXqJchCgwxNooSdzHS
PBrId+gqO5eF7Bl/86C0Gkr+E1YruDMVnUwBvL8JcGTR73T1aOJ2pVYnp5C1nZKZI7CFyexQtUxg
MfWazXdE1n5sM5F37RciVyhJnFsZAOY+p84SPUdL5gZl7PXa4DdV69UlKvmTIHCXUHYFsb0tvXmH
QCPKAIL5XZQRBo+L/pox022V1EmUn5LVzZ373XFjNWMCfyRFGC5VCKfQ97xkbDjj6YYreGSIVa3S
v4wmmzKBSsKABArPuvDiak/Ua72QcJXk++J7Yz6hlmXK8f26vBmMvS27dJfMiliWUUT/Nyu2/qLV
D2Ox02nofKDPOnohvs2J+OLYp4EOXWvMyWIkTqKmTqx9zcpPl+die7P9x8NEFcVG7+1qaDFWuq7f
lRp2jjE+k1EmFSEbMj5lK0Ywa7uO0V8E8S+57tiPEn48PkqrcriXXvBiQ+SCkETaUMIYov/qzN00
3VXp/aCXTjJf19aHzsur+RGIYZjTJGgq2GSX9w1W5TR/MsbKm6TZujJ/FlgAneUU2mUwy7S/pdA1
V5//zgeExV9XbWAY3JDhZ2LftQVeayV5NdsH4tVYCUt+SqcyXLibMVSWhAftEBy7A7vqfIrsECt3
ZLepkh1IrL6A/CP0E3kuY1BCDr5NUQuRIBYrXSus/T6VKS3Jggex8mJsmlZPCOzLrorjMuDAH/rh
Pr5acMmAvLxqj+xjmY2SNSXWYPQQB081PCegs+J9M5wqJA0Uljd2krmTDaUQLyyV2cSM58I3+bfY
8tpxcIP5rh92haxiWsJFTCCJure6fuK6+mn2qEQ7nDUcVdaaVUIRoiYJWsBCkSSCNWQ4BzFzEv1g
DvOehVdW97VmH8noeHN7JlCEVqR4puBlqfVwZVi7rrlqyO3Y/fof0q5sOW5cWX4RIwgCJMhXkr2p
tVmyZGteGGN7hvu+8+tvwnPOiIJ5GtfSsyI6VUBVoQhUZX4ofuUBjGWpi7AIsW76/Mccf7fn2yFU
QKicQEoRVaRRajIRT8OfdZ+jc/FbVIPVKL9xqOLbSZHt5DuGMMiKSI8RSgb3+/xhUn3qK7xMvl+o
lywdUmEKq56z9uyQF6UiuCIy5emKmA8QmHGwIcF8DKp9ajyG+m2iYq5TLJR8mxDFTjfpAQzRTAsk
yzo6YD5/yLHkQYoijbOwFd98lk3ONUidwpFi6jlXfXopvvXkSYqYdNBF7LFemBDXHgX1EbLnzXLI
r5tn6hlH1duX6mNWnqVITaNtEnE8CP5jAp41prnoIPIZnsnDu/zb5WVUbZSUBaoalKpRC7QqcJOl
cwvM5X0MQaoQ9Kif01JM2qd5C9Gxz7GK8Fh1wHEpATAcARpmysTnf5HtxRahueChOPd7606b3dDT
j6oyW5FzuFQzJO1ckdESiSD4AtlFoy3dmbbQnP0zH5Rf/8bl0lGesWClbs7EhgsKsrbCX47VF/O2
2olOq+pgzf6H9kvufqpwS9vYIzxirm6r5WZW8fgqcpw8WxHyTINGN5YuzE48/WqgaFSNC/2Pe9p/
vxzkcYqhDjRdj7Fi2XX+rHsOLrq8BL0T1bH2h12C0VPvfcTyq28iW4Ta6juChYtp9QYWLqltr7WM
U9+Zbjw3h4/tj1jfFUzbJ1Xci9QagKTK+XOyFP1oigNCVkxtLc5Dw8Hv68GuYaciOcax3+nvGHhZ
L5acFfDAPzqiri/4yQmvqeVzFceXIrXZUlqYWGXRQtwb1OUuK2/bSbFQKkeWcoCllVNZiKG0AMNV
Awu+Bd0n6EM/Xt7uzZGa1Ur98rJPSNGCbPif6Le88lCUPsNdY3bUTqlqWEJ1+shdTaW9TAvmPMXp
I7hsRNh052rnHLJdcaP8NFFkNrm/Ka+XklDxipsRn13Rn6Si0wNm+qGB6aV75dkq3jYvfITLL4VJ
CYXwUVx9d2hjwZjuod07B3TJeyokhW84Ui6oTHtqc+HevAN9fPK5Z7FLU0WmVh18cmtTU5ZOD0Ie
cfDNnlAsjXfBPxqiEejlfP1ooqdKEbibUYV3A+7g1kWHsP3b9BNE/D/jxxX7YRMoujcKh99cuhWA
VJGkVu30uQmf6CBbm09HJ1s8bTgqomqzrFuhSPmH0zlY0gAo7DDvfkZV55KH4CgG0edzDM7Ol8uI
qnWTshHV8om14QizpsID41CtZONXLZyUj7qmmqbk58cDOIFrL7vLD+FTdVw+zfvQm270c31U3p1t
u+DrOsoDf3mcZLiig6MbIBIr7omLNmmvu+rBJCv0QSCr411eRyWi9BYSppgW0kV9YhyKU3gWGn65
Nz004D7G1O4huyEnBeJmllrZKP6+OnGTuA6GLAVivSNQDawPTecanyEguNPP2uf022W4zdJyhSY8
d4XWJ33QOgU8E7LKLi+e4vq+QyvzwAbXCtzLWNt3XyswKU9lvONFIQZd6V14K7qMc69z+6+FK/qM
1fIn28fLCk/KHn1ZJlmkYynjyCvEtNKVtrh95Y570QXMHpjigkgRdT97798s5mIOVMNizs6t0z31
qidnRcz9HNRa/X44dFNciaG8vo29pTxGSLyLavhBuUtS7ogzZ2SDYM0wbnDV9bMpyfKL4/SzlR7D
FooQUxklJRJoa02807FoDd4aM3bK0LehVDtWxbE89GdXI9SLZqBox+oUeZk/HQWHxeLhQxSPi6Ga
pFIRx4aUOfReNycOzhMsYwKuB0FiTB7qr//IlajYqhSeZ0hJQweVnNUK8iCjvJ3JI6TEFKGr2CVD
yhNhy/XYLBBKy9141e9Y5gpl2xQXuzPxe1/whtdn1cebyiopXxgj7l1a4Ylm8kev/z2rLiVVRom/
r+IpYDzXK8GPRp27ojz1C1gRwh+XV05Eyy9F4GsOMqQCw+l5PkKdCyfx+Bd6n1w9ep772l20Bzt6
aurRvwynil5DKjXKpMqdzILbkTvkcSFPIgZh6I39yA8lZqVUkzCqPZKyhV3T0OIz1rAQg7s2+ngU
Fm1vEuXEZIRDEl3yPI3kaZ8yVNHUgkyeHePRwj4lfaby8O2T8BVHGLpyhjYfTW4lorz9NO7Q+PYU
4EXmVijaBvsAKkPWnqQuZJPwqKVaQ5WJkh/Gs4MrxRomxvajVd13BF9c9e6yY2zv06t5kh/m0WiX
EUGjTzhrTw2vfLOxFXf8/+O8fcWQfK/RI4gShlhCejc+O0Kpy5uu7O/oVhRjAgqDVIsmOV4TzWEU
a8KgmHkdOzoV1BJUZa4KRDqcbFoVTmcDhOSDV1cPY1W5SfOee37+77LJN26JNdjGIDS8S8hOkKd5
efjQ1st3bNNgL3Sg6FQLzHMY30/z4WO/Lx0+8WzZIZ/x/3fRQzzf6/H+8u8rNkG+X+Pow0VvHcIj
cf5MkrvF+lqqZvYV0SHfpg36YFaxaG0xq6uy25XvasRYbbEwcZVcIigM0Eg86EHwc4E8Y6XIXqol
kqI7akhrNxDv8TsHTJ+xP0EQYlTtw/ZR9uqnUnhrYdah9RlG9HFzoPaDSe+mDLFnPYbW97T+oFdJ
8T1jx61A3KoG86ee/VUwRdSplkwK7TGqgroTCu0gqNHN+1n7w1A9GItV//Xs/3fB5Mu0gTRags5Q
PEYYgxtrO2KDNpm9DKoZc4X3ytdoQ5hpyST07KtGP4+l43dU9a6iMkWK8SbozXjusBtDgqHA3oIe
zinJvvDk+XKsCx+6tGTSaQ/ed95NwpFNAq4+EEQGxzHowI56HanYcf9HqfS6PdKJP/V4bqvE9sxX
y97YLUdGXaNyB+8fRTK0VqoaZRQ+J1+hRclYBcEIRANaXoN2zscvfahIBf/jU+fVLCkXODSgBaUC
5ED2DNeO6SH7Uif42hH8VcUhRj/8X5d3TWWXlBmMGPwDpQHIjHQgfvtm4Jik1scC1pESQsNzdKUG
AGnQDpE7IASElgFX6WaoTJHSAtyvjWsdh2WfHBPr0Cw3yayqky7HK5GHYpIqHDOSAmO8GkrX3NOj
5mVnUGGanwaogBaH+ty9XN4hhbMTeSxm7hKzq2qsnnaOn4VU4nSkt/CKCTw7JfhsqQLw8joSXUoY
djaZqd6IE48zL4l31ohpUaK4cFFaJaULukDdImNYyfnKOkz+coLm2nHcQyjIz/fqGyXVxkkZA6TQ
mtmK7DRRnxZXdPl6eZdUiyb+vioT2ppak90Kx5hPg3NAD1qkUti5nMiJLmUHXueFaYvskNPCnarv
3PSr4l7rVGNSKhwpJUzLvBilGCyIa6TvsHfjECzq4eA3XJEXRET+7yOD6FJemHPcly6ix6TAs0dd
3zf8urJGL6+fButz1ZJjUj9d3iZFiiUyuV0eFE3di3IxuY5vQSzrknMKVrHsecGtsKAVU71dKRxD
vvhesqxpdMzl+Db3Cf+sxR551xvpvyUqKCXe+t7EqznQudiwInJ7zL7mLzRVbJUifn5+QK78G0PQ
6TTbwLDpYxseklKxMb86HWbgbcgqW4Qwm8mXH3pRWbEORQJfCwUBqd+GrWfgNTFQfFEJl3rrcgLH
oY4BpWOL21KcGgOa+G2rwwQL23fQ3Si10uPhjRXs5/G5VJHY/br5b9GkkDXSxUpS3IP5TfkSgyhv
zL2w/nLZpX+tu95iSOEaGEk58wwYc3jTJq2rjfu84ZBAuC1aBc/WxhvzWyw5YIuspKmFXRIFCkWH
SfRNv/tHC1CpyrJxJ/EWTDrPBU2bjnmgEc8pgy84oMMrEN1A3v3nOXu8vIqKnZILfp0EesYCgOXh
JzzkQPYP1VbmXgbZOPTemCSX+w1LOxImQKGhLy6WS0/zQrzYo75r3OEp2OWKV1iVWdJZDn6EpEsM
bJjNEy+adH+ZvBjTaAq7xM9ciCr5vbwASULqLCJ6cUfPj+g82pEr8N/jxfw9wz9vF1E6yhc77YMJ
5OA+aiK3SL5qtq8wRxFScrE/h8VUFQTmNL62z05MDHhj+tk61T5pQD+Z7yHa6IJGa3cZWLVbUrqY
zCmJBhFei35fDl8Y85hx+hiElC2qwCrs1gZEPsT7cI7OaCx3wyg9XIb59bh4u0dSosjNJMDsP/ao
NV/SHBTudaPw7E0ExzIspkMB1pQfaYZBt4swr0aIoVePGBZ9NsNcsR2bbrCCkIJHQ39lYC/F6DPc
zV9jyiR3w5jGR7SU2n5pZ93RDqxYEUsqUKkunqbesasgx4xgYkVuNzTPhTF+4gRBaxLDcwoVh/Gm
062slMIpJiB/bmwANlqGvOdgKlGb8Eg5D95ln9gC4jol1HRsphum5HoYUW/sZQDQYD8NGjp973j6
DqdYQ0hux+pZn60EEPmSHCI735ehSuJ0q1BZQ0inklmUuT422egXaPd1Wx1MCFBMcVOjPrNJJd4l
/l85r67A5BEQFo1QlLMBZjWGVwf3k+FVEfHn+TFsjpHqEXzzeOL4qNW5g9lUR07jTpsQ2yQNonYX
HMxjtNd2feIGe37Ijhj1/qb8tN10iRWg5HvtGDCzoADE5UN0ssBqUXuRH31rX8qv3Y7hqd/xldoS
W4fV2krxT61K2Rpyv73t4P2u9+boH8K5fXGODfQy/H8I51Q2Skk9K3S66CbgquJOTw/B8CX4fX1X
qOasllGKLI20U9xCnMBPyF+a4Xfg8rdVl7qbfr/CkEKrG4nZBA62agkfKmPHu9TPkzstUOU/1XJJ
8RVrpsmnFstFnZtu2Gfpo616cr8IweHubx1giNAAFZUwJYHcc1m4ibOzIeh2Odtthu5/1wsg0keZ
QVqLJS1AjP6p6EdXK66q/k9qgXLkKVFF7tZh+K8DAEw6qTCZ2DV4cMdJNZU3PcZ4DTv7dtmejV7p
lZMBQzqYqkIchSJWlzu83GHANvKLL9G+OZIDFC4xY6u++lJtlJQeWK91U5kBEjSsrj6mnvmX+fti
Dm/NEv/DKhtoONBtaghn0PaVfdWRz3Wi+GzaOtLXuyNngMm20kV8287pFU8+M3s8BcPfwfJCl8S/
vEsXoxSbJGWCPjA72sawJu745zIkX5z2exqmYE1/Rx25tklKB06tUbsaAKQVd0V36+DbU/Xyptp9
KRMUesvjNhS77zxWXEME7aro++X12t4ayhh1dNOk8szjMuP7qJ1Eiee0aA+IWXI7oFHrOjYz0+UY
HTqjVT/4chl0e5NeQaVonbIlrJoIoBgPqT1jRmPEHAc7uz8TVipurLcX0bI5tH0dyg1pEZsa77vT
gDJ5Th4TyKG0D1X1nrqO/AtBpXRqFpWRFIM44ObbDBSd45U5KhhhtpPpK4SUTFmTL1OETjAfVBOH
1qyuq/aHuWQvEBkq3GYMHjLlONL2Jr1CSpuUJzkbuxFW5f1THx3nEvWCs7dqw73sDIoNklmPeNtW
3ITYAU7TKzDSgliJ/vUxBCmLNmaqWTkDQlB8hx5mhOktovpy3Y6j19USVq6yKJ9qCEkXwGh5Wbps
cu4Z5mzNwSncSteeasjPfswoKacmvan3RCQHB1zs3XC1NNwrIcP9MRQpnWZl7bTmDCfIrG9pgtvw
qHEzFWn25kUXXwWQlEt11KMgxwcKSDlstH0FPr0VwtGoR2/Vww0qh5MyQssKyHEKm3Jt8BzD77PQ
G3XFU6bwqV8+XF5NkplvAgtFVtzAH3iM6HlSdoUq/E3WGB5IyyI64vedHKKY1sKYa9Mi9nhZ/Q0u
mhpa3xAYf4czGPiANW2TGrojOQOL04bzfMbCsf24uCO9N1UP25t7s4KQPCEvncleakA0833pQBD9
kakkCTd3ZgUhbX9PU5CxzBOyNToOymA8z6lKVGwbgnJQ2hpcZ5aUDMrJWmiR6ShCuP0YWda1bnWK
wNzMzsYrhBT+vDAzDNtioWw8x9fFlQkFjVHzNefh8p6rcKQ9DwZMYoQEplj6MLlLyjFGjF5M5mhu
OPfPl8G2d//VKGn3s6WhbYOOTHAHPLbGuUm/WPR4GWKDRB7l7mrhpO1PtbjSEwKM5S69FXNby5cK
FfzivVA8gEW7/qziDN++VXiFlIfVl6TrCRgEUGMdoAUoXg0gx7ob9wQd3NUVpPMUcbrxxvfGRnl0
fci1NuiEjcan8E+6F4TyIK68zv4mV9a+OgTe9NuPY28BjbenXzonIIexF4RtsOxjHazR47S7vHHb
McVBdmxDacCWywR7IOPUsxHJB6QgrhYErRsEhmrltj3wFUX8F6tjPBxI2QhpO5+bzt9WG/tF1Xnj
Uj7zUfM03l0nBgouw2r8Ju6vqkk7hGbkkTy/ngx8RwfU/5jVUiYhc53NVY3/p9DK41RYe5qnikyy
aTLVLTgoZ9yQv9PHYK6XWZhc6zd6nrskeJyTr5fN2MwiKwzJP4w4GEsmHDIaH7P8cx23npYeiIp1
QgVD3+7eAkOqpQDMnEX3Yxn6DRR7w5G4dUYUnrLpjiuLZEeJ67ItbazaMn2JrWOmGi7fjuEVgLTz
VEtHTkPYUoBzEBOftZcf9Pu88MxPi2ft52Pmxd8u75LKE8Tyrpw/toaqC39CFjpx06V0q6BJvSlS
DeqrFk86VKymDTgtYVsQtqd2tnZa+uOyKSoE6STpQWzpMA3bQ60fzvTHoGLc2i5ZV9sjHSPloEFi
vQNAuxt3zMv2+oiBMMsVormZIAr6kD1yE4UzdHFGKODmJb/uTeeKRip2L8WSyU0ULJ/BDWNgU5w+
2tfgCGGOqhNT4WByD4U25FNeOWJXGLRPG0wzFeRogU3s8mKpYufngbxy5DZraVoJU8hd/Zw+RJjN
Dnz7Or627sbrfB9dEcX5t514wKdrcsMAEbHk0MSpdVDeshE9zLPL0m8NRpmm6yZXFC+b68dwAFJL
3NfIRf/E4qYH5TZOJ/J3Xu3NGiyCliKxbZqywpBSNRszOrMZd3V11rqcfzLSwWN4hgi/KzZJJONf
vpBWQOLvq01qSDbkxfDzzv4/dN72i3WiD+2+PCWhCyqSw2XETQdfAYq/rwCpPplkzHp4RfzQN1/H
3x/JQhGEJ0hQKhMcpXJnFV9iy+zF73OWQOryqqnwev77+qdvQOREkAbdbJo9QJbqRoceOe7PZv7p
8kJtupnJLA4ZQGJyLnnzkgdmEdf4QK5N/jKZ2m3tdDfQofc/BiPl6FTnhjmFgIki2+XsqMeD21iK
NsvNTV/ZIuXpDk5WctGYYZbTcW6j67xQfVAqlkuegZkCM6wHBog4n13eH0prwH3944cWSx6EQb3L
41kDSFBCGKrd17R18+A99/SviyUzzjQhmRfHAchitPuRB34yGYcayix9GemuzVWi86qVk1LAAv+K
5gkeUJmta4bMA/NDpfqCVYHIYZ9YE6SBhAeQ0DUXDMJVn7mpOAC23cwWalYWhv1k3UyjXTpadMjM
U1zcN1l9BHOYogTYtuMVQqrOjGFKIaIDiEILdhN1oJDS7IZGxeMlAuKXtGy+wkjB7xTolgJRIJoU
wPwheNvJQdQ0Kt6PzWNmBSMFP57pLBrFgClBrm2QG/AcHXJ2rNAjeDlwVEBSAuirzuhBEoCyxgBQ
9ZTXNwbZz6YidBS7I9PVcpOzNnCQl6nGvCqtdmFe7on9+zrlIv3/uzsya+1SOmMA1hk4QQfO4sna
zc2iOCa3rysszKxySEQYplw9BXpSlhEfxHVFcGgPwQk3TOX31hfN9tmhPKu5MURN8YvPrRClEMUz
XqPlI+pC/dPsiZdVDQ9d4CQT1MXayXzXR/UKTuzlqhDADaNlz+KaaUjQaZ/FV3GoEg/ZzAcrCClY
wZLb6s4AiLm098NQ7vrp78t+vY1gM+Iw23IMJvl1ZsdFb9nYpTCP3HJ4Yez5MsCmR4MZ7D8Askcb
rGrDwABAwwJ3Tia3huBd/PvKtXDoFYr0sFU1PR4ucqAMdPKTLNnNc3XQlANTm1mAm4ZDGESNHbnr
mUOe3umNGHek9i0H06JWx7sx2Ie/T3UFc1Y40r4bExriqh44ZnOsY4SKH1SK+Nzc+BWElKC1vGd1
PwCCQN0z0q7Zu6qAFYCUmhuWmzQjAHA0DKeMvRfz5yaKDoZ9GnrFp9r2vkDsBPUyCLdl5uoUz5qG
RRN8OJHIq5evpP428XMZvyc781cYKcFEdT/q1QIY9PodAghB8/RYNgoQsfC/ZLEViJRWsCs5y0yA
OGPtse5OR2vQFNwj+I1KUQ2qlk1yM7sb+3ppAaW32J6ldyeKOO0pVGMeLmcBsdmXjJK8bZ6DUDPa
FEgx+BrTcNgRZ7xl0UsULH8t9uw3dFL0MKqMk/zPms151HJAon3IbX5MY+LOxnVT7S9bpoKREmgz
koT2DWCM5LHXT7rpQHC6c3Hxq6hANhOpbRCLUtswuNyoy/p5jo0gQAv/CMosJ/KXBGNlCfcu27MN
I5TbKWZIdFk9b5gq3coq+ETJ6GGMptNShHvDobsPwchzAlpg0YVjCtBvLAOclOh7igZ8rYOd6DLO
ZjRBjvs/5siTAsviLEPHgIOWO7fAEB7/s6XQoP4+F4oOkc2Eajs6so/hOExuy22H2Ei5JpKD8aAR
NHMVseIxeNPVVgiSRxdJHwZogRKNv8zq3bxL9eOUBmXv1WHYf6ss1h8ur962M7zaJDl3ruX5oGfo
m2X94lbo02XZ4IXvu9B7NUxuzw3QSt+3C2Cy6KmDEMliezT+ftmUzcVDgcMJ1Sm3DWHqqlrT89Tu
khDdJ2n+owvuCGkgrX5T/f5MPU7uFYz4N1Ywg1Pj2ouhJ0lzbrKIgOzGVb5vqkyRkqnJzbImFKYk
0Kr17KA/aXNhnjPtOdJslezupluvDJKcrouQA0gBg4ZwOk9Rd020vy7vjHCiX86GFYLkZHM96RVP
YI6em8s+Y13ksbn/owbZYVCaN1mCCZ/Ybr0YTZ+XkbdveF+h5ZYrjaRkymxAj5h/N6HqGqBUge7F
4edsym3xV+aRH5cxNxPSClKqVGmDJouiEetJ2n0y7iu4I2+93Nxlqks+FZT4Xlr54ghtFTT/wbrA
zPzgmaNhqSOl2xWHfPl22arNROGYICcyoMJM5I53ncaFo+Uo9rqhdintPg3DdTuq2te2DXpFkeqv
grM81XqkWDN6igpPH3rclN9H1SHLVFLQ2zH2CiWlCx6XVkIcGJRAbW7K/uign5cWg2urSn0VkJQw
MqeNWBshqZvkR4KRkaT2AjwGDc8f2yApZxiVyOML7AlQgidkPDhzuZtsFY/T9g45lFF88TMUEG9d
DlJnll4QMQTT0HOe1vPZcIr0UYsNr4mmP9EzpTh1t1/QcLr/F1F2cjSBFkwcUdk/Ol3TUWvdaHY7
8FMa/nxUzlNuu/orIH1roqFFBtrxAFgX6N7/MfzBVM/cSpskP+/SmmkYBUQp8Qjyl0N/sO/nO0FT
kO3Uw3LbCf7VHsnTG6prZHDEls30KmPtvZbz3Xuc7xVC8vG8jmLLBr2Yj+LyJaywP0YIDrH4eBlG
ZYnk40nPbcdMkFqDoLzvU4gk8VjxpqGCkE7DMcpHY+TYGYNHgZtV/TN6kN/z1rDyaOk8NIPaXEZD
OBjXzlNsntNc9S2hMENuJeLZVPVNKFaKLtdJUN0vrWpuYyuvQX2boxgycGEiN0xPKYYwzdwZ/Lb5
Rq2byjnX9lMU/fj9LV+hyAe4nYfFgOl0cCpo9X2LB40lVbUrbq2Vjb4WYhLHIcYv7YqdVkwx0QYc
2MNTToPH3HmHU60RJKeycjTHsQbfKFFFvhC7uxuddxS/awTJpew26i3LxLej06MFJNMfSTe1buUw
NyhUlJVb+fEV6xe946xzrKFkWC9WPjfTjxTXSxYvFJ91lzflF4njZbDQOrgAJF/ulvJ7kCoulDZT
8NoK6VjB9eGYsAR7UvN8T4rEywvMlkfNE+ZKz7ZFD+aYX3FnBulj+aMoOz/ixjuy5vpfkA4aJ05Y
WQ+wETQbpzJFbZAH13SwFUu5VX7bumOZhGCsAW7w9jzT8Z5lFzkf/M7Mb+xAd+cl3A+Uu70z3IxW
eUyWCFqNqar1dKtUWONKhwKzSRWmaHD2aQTazKB07YbtYnaqmeHFjcLIbad8NVI6GvhIciutkSdC
brsM7Wk6arkm+Ps92egVRQpkKAmF6dgDhTSnND7nvy9FYVMb3682J8xC+4bkESMaa7j+M9tZO5Kc
qOqc3oyq1e+Lv7/5YKiKJE+Qs+355Nh7LVUc0Jtds2sDJF+LSs56fCkMviBggtYORE5rT6h6ZxwF
27LrEFZufqdSVt10tZVdkqu1baGhy07Aau0RUlVBUO3yKnTRauGyXuVrqlWUfM3OM7urKNB6crWw
00QVJe+mL6+skbysa4YWoztI5mX53JY7kifuqD9c9uTN05tYpkGJoYMaQKrj2zhcONUifJVgahlK
p6Pj0XHXd6rBkE0mFHsFJOXZKhuIiVF5fPwflj0HYep8n5+gReGHvuoxTWWTHD1BM2lmCJss/TPY
fWwKForl66BSrt+EobphcTCrYFpMgsH2B1Epxpwq8Peh5zHqwdFWnDXtcHmLNt1shSMFa5kV/5nl
Snr7AW/632ra+O+AgOoE6J0IoXjxepsPhpzaXSZakbKAHVjjeNCWfrwMsRmaKwgpNMeom4bCBEQy
oCc19/L8hwOmSKLtMcZ3GWpzwVZQUlx2xsKnmeIJn2fpua2NQzuphtA2rGG4Mzdt3JtbeI+UwqYI
MifNHDxnkNrxqXMK894toJuQ/e2oRpW33tffYEmRo/MJp3aBCqTbO49CRlPz5vvi2O10EL+Fvvb5
8uptuPUbOMmtZ55i9KCAaTy/a4PWs83rNtUhaK6ovFQ4klvXhLEpMThw4uaq1U92Q69I+62av162
ZyOLvrFH8m0y2ilJDNgTJl/Y5NIRl9vvGBp9gyE5d21z9A9z2DKh07Y/MP5npdKk2Vwu5GgxI6Zb
uvx+j4vRnFCbzujiCH37z7Z7qYvKbSbF7m/EDioLHd2iGLeFc0uxM2mDzrpaB3sU+VxYN1nz/Nu7
8eb35TNtLPVOL/D7TOi7PTrLiQ+/71gYTACzn2mYFkbRpdgcuxJTWlm1+LVWnhz9Aa+ro0ZdZ4h3
l23ZWqs1kBSY2lJUfViUi98X57Z8aqLfP//fGCJFIjMzGwOhMGRCuxt4rV0O6RB2+JgRUhj2NZrW
6x5GaPxJz+9m1cG/EX6cibE2jIowU5dfyxgunHRu5Ys/Ro6Xcm8pGm9YFDshvEZ6WXgDInmVZrFx
CHWA1KPl1+nBDp+W0svKH3F3rFUCmVvEDm/QpI/syU4DmjL0tzpH66DvrMPiC4Wo3Btf8uv087Jr
DkQ1AkEUJspPZ/Oi0z6dxDrWsb8M99n8pWh115wfkxCEVHqwz80vBm0PZR/5NZlwtD4sVePFjuhg
3IX2LQl+/5lyvQ7yHfAyN7gNoviXoJdxNRk+SW7S1vH16uWyi6oWXBY9JjNzGDThFlCfmqGf30Le
Zscfor9jr9vNpWvtdbfw8i+XURWOa0nRN/RW00R2sfhhlXnJ9yCvXM1QBN/W7cObJZSiL1oy9BqX
WEL7ZoIqHDmGTxPEo4VFsa+icdnMV6+hKF8AlIvVRglaaHxm7qP8lFfvyVer35dOQVsrOU0c/L7R
cc+yfcNKXcv6/rFtkQ6ommpoJ8ixLZoGesj0NOahx1QKEltfK2/2RUoogzMM1EThjZ7G+Gieu+P4
1QaDnVDPWRStwFtvk2+wpHQyUx7ZSQzvhnTT2LjNNd+HV9YP7bn26ez+QwrIT5dXUWWgfDE8Qlop
mcES4dPOs0EjFV7NL/V3fhDKp4EiO6u8XJ4vDeox7upZePkfuJg5tofuGJcupMxQwDq+6l5SCSed
y1FB+TiJc5kTV/Qkazt07p2GHR4tveqgEnVS7Z/8HRikfUnrGL5i1ichvSWEAnPN7fd44SNe6FWe
ppZcEtnnwoknqydHvZmjzRNnEDjCr5N7wXFt7vIT8foTcr56RFiFJ7Ll6saIsdrsrR5bCLG2Z+on
e82zrumn3hdERvbuHQPC65jgUioJjNAw+wDmcTP3u5bjrnKviACVRVIiCetcMx1R+CTX7fxTPWg4
d1f5dXk97TpoZKpeTJUhJ+WUAA0BHenhJ+3sVfCT6Thwt/5ansr9/EXFL6LI9bKOcg9uKy3rABaH
nwp88ozDj8vrpzge5SkWMpt5VIogYzV1mfM1gpLPUijOYIUV8md2FuHGehRp2DC/svC5U8m5qFKF
PMHSGXqZaxYAiu8k3BlX6THZOx5Prv7RgFb5gPCpC1Ery7uQuJq6UsBV1nLorIck67zWwa1oYbgd
VTwvqsomWelFN+iyoCMEZdOh33XXDXRSDvRb4Hdgwm8Nf3ku/XhPFMWaiEzZRBM31gbV8W1kyEXG
yJpRt0Df5WfJ5+J8Xb/M08Nlz9tyijWClBvaWi/aoIJZQXttjtdposgMKgukxDDOURROEX4fnWN1
kbsG8gLukdRXouIcurRUUkLQHDbbPEtQ0nu6Vz+0XukZJ3IVHStvPqsSwqY3rJdNKjO0yR4CXZz4
zfekBLH27udZtbf8NvPCxk+vhcur055iNeVCIy6KJicc/tCXjU8Nn/HnbMY7EFVc+m1dk/GVfXKR
EU912FAbQMYfi+PaEKsXiqn63Zx5+v7/k9DFgl3YPi6VGSV3tGFK4CdZ5N9FeuC2aeIb7cnqU5S+
V47pfcjv5TrDdvLM6FoYaHZnmpycWJEvtr4w1wso4m51xKeOnU5xLI74/qs19LkXzMNytMFIxUjh
L+3w3I+he9mmrVNkjSmVFXFr5dooygqmf24eE2jqHS4D/OTBv7RLUraA1pWTjDNWreGpOxeal4Av
vw+/DuYf9VB7evoct7ln6Rw3LNcWxhbb3i/xRT03pzl4icpbvU+8TL9m9ItWhrulAbE1bX1aM5eQ
a708EiWj59br2RtXljKQPU1TRzv8z+N4BD+lU7oU865J91V3HC8Pbni1L/CWGuJxiz7X0XWFz4bR
vqrJ0+XF2zqu1rsjJah00GxcO8DDI4IPrQi9ZMSjlY3ROL6bB/JBX5ASVGfNM7gFf+b1h2V5aMgn
s1IYtFmDrSySq5amaJegruBv/0falTU3juvcX6QqLaSWVy2W7Thx9k76RdXLbe37rl//HWa+O1EY
XXOm+2G6pipVPgIJgCAIHOBRdce6FcNDfZDBuh662p+Jw8cu+TyMVof7PciPdklvZ8mxSr3L+8Os
44Ju89FLqGRZqUSQpicvVbtXZILn+z/EYGH0yitIpR7KtADGLJ0ogv74qyziWBKJwTmeupXnFlOV
4AS6+3C6C5vrTlRQKjod+IauRG7VNqbAoA/TrjstJ22vH2KnWBzNaXBB+x1OpbUNm5zfIXq5TGDe
Z4c7I/xoHaP2yUF61u30kd0Jg/ta9AohFJLzG3TU0mCqgYniXKdWHzUZ6c/kdtF3KdjQFZRelHXk
1ZWrGBj/Su+DWFRvpggORZNzGVKZa1bMwj/FWMB1U9ilvlvic1KcQ3IuTL+pKzsYXgO5u2qrwaHZ
d6qqdtYmdiHdN5jol6mPYyKouxI5VL7Xpa3TXkH6lKVzwn34zJpGe98I7fZ1xGSC8ifyAvAAQuJs
9tJwwT753pexRblcyvIe+vT/0Vbq6I0371igJQrwtsNikDBYsqqA4Z8z1HJALN7SEBoOiv2wPI+t
4CjdPg3eATgzTZu8HqgWId2rEjuiv2Tr2ojOJH6K4t95NKAY3GURy6LqJy5opZDUWQ1grRmu/zo6
rHQZR3UnyLxt+p0VChfARYqqZEYNgTLyI5WdUdHtsRWFpSIQbluabEiMro6ZHxhcyY6c0gfdR+hP
d1AEt0ThsnTKhRRym5q3Eo3bqwbZalOvgNpTO/BzL30yvPCQ3MiuimzNb5xCKyy2AqsTok4zOWt0
bBaKKu0cxTYDirKjw5+BcO7UUnCTDRMIVJF7qb+RCV7EYoE+bGby1mrH+U9NGpcpKwAi+wma/4/h
HsWsjuTFjk6wWXh9E46E37werRaP85e1lvVNPzKjIrmDJLBdUepYvWu2guhepIdcdJUOqZFIzKTC
4SkiX9HjI4QQrR9PNrPQvKhRFIN48aDs2htwAdxajUNc3W4Pkx952mjPohvE27z3T072fQXfQr6V
+mUKatmiFIKlmd0/q17m5k51RbzsMHuRk7mSN9+2u2m2WVpvBPvxk5bYoiTwpvNdfQTnSmSza7qE
Wbk+ucF4lMbHy+ovXFrOjYAwBlWwzKAJmHXAf4Q08y728xdLx0h6zUuR8Z3vBZibKmOA18EkFgo4
+V6fyBpKq63I7FZum3ta9pa1DL3Bls/KnUXeRg/Gwjzp5lKaqkZlgt7KTwTccR4sZUak2U3Du0Y5
yqJqW8Hv85XkA1gsus4KZpdKnT1aIMerRIWBm2lF+i6DxpUg1JGZVRWFDMmhOaBR/RoMaaHXu4rD
KDGi3+B2Rr3D30umcdpntrMZBRGOfit+KlVqR/UNFRG/v/3IJztbgXAaCIKxOupKyBRnR1lvnSa+
XaTdWPZogfYkPAmMOKbRpKU6SnubzCccqkZ1lsF4aXnJ7DWqZoN5GJNYot6NyI9gsKdW25X0UHSn
Ifs+1T+k9pxnpS2Mizd97OrLmUasPMSIkDSoTHx5QXRc2m9oGztm8ygHgrN+015Mapg6SDD0T3zH
hmTNXdUBp1K+x8G+w6xE7bcuySsM7rzILX2W0wEutrUelDmFAvt6/XDZ8EVycEfFgGIKU2VnUovT
fMiu9eHBtEQOjanLZ3X672Jh7sfHTam0OCnUDCCd4afP8GvOso/90fCno7pjc9Da/WWptu3+HZCz
SbD6z6HcwEjMxbNkP6eC8Pjyqn2aApuDLS6JSgika8cY3EFIco6gIrgsxP/wLO9ScFYYTGC+SUom
Ba0cM/o1SL7c3XdK5kR67hozZh9bpduYg2O2mhPXuXv5A0SryP6+siWpV5cETR8IhoJTmp5oIghT
tn8frUSMFpF8osI2lb5uwxjVeqkEsioMChbEkdsHqfkOwAWSpaLLJSpcZ3fQJdA6zU43HpPwW6o9
gKHVJpHqqlXgl9KVOX6R+tIOm9ApVXN3eRk/ZeNB/ajBRZiorsJ4LwyP+riOSiAFZTpF1OkHdcH0
b/lblrRP4dhMTohmKjur4wo9qFVkg8pn+aJ0qbSnsZ44c99UDokCyZmsDiqW9i+XP433lvyXcUGw
OaEZRprxZUF/Hy4vnXkzGFdKK+pG+XQn53E4TzaOMSW5CZzkQImHQgQ39xS4APnFOOJwbmzZ/a3E
DI/LebdpWaIkj2KGG+5TAGcui2kI6hHIzvwiuSLWOpGkKufqZFNukQuEpDLGTDW2hXwHOiLw6geW
Bce0m/vo7V427kVJKLaEax/7JipofXSdnUY6XyRglnUdJUZCnThCUdpyVZKb0noixJWRC9fpt8uK
8ym5ysMxD7nyDYO2WLlep9QZj2xWZ3DojuWhsVHivxNecDe1dCUaZz99v1ShVQGr9WavvVf2ZmWz
BP+uuk++WqcZSTfTQWWCc1lG3snzInLGkUthMik5YKPgW1MfQ+ubJJq4LILg7KJGdNJoFTZtaFRv
QI6s7YjXV61Akjetu6QcnB0sqpEZ4AiEKKdlp3ttZof70WdljKmzHEvfdFOUk6inGlsoThrwfp5b
SD4Rb3WtNacp0KWSnuKiO8gS2f/RXvEJ+LlMzUGVATHqpl0nNwl46XJ0Q15G2fbkqMvWQD5joGaa
08SxnAe17WHdo1McVEcHt3PpkIOB2p/X0q1QSRIJCpyFkJwWakNuTvkASPrAckqa215j13xiyz9M
O0Q+O3ZV0T17Uy1XYnJqmStjJGcq3KZRvhbdlY48biVMmLKLyiedxD3GIBT9SLj8ffQgmZrEbddj
y6gdSh6bRFB18Mz0rgzsxu6uRTHhtstaAXLhVA3muFZmLmt56D2Mkjnrmq0+jDt9lxzpv30RetP5
FRgXOyWsPc1sAaZ23+Vyl4SNnY8/L6vj5jah9ILouLZblJ9nFmL+aa3MIXJIdezTuNl3BT3Gi6hB
cRtGM02VUBUcZpzSZ62uVzhyCC7Pp1i7HzWvHX78jiTvEJySJ6DFq9rRZBD3TfNdInaK+86fYXBK
Tc2ZLFMNjKF6sbRzisz5FPxbvt+3bdcMTcGUdl1XCafUi5yQZWiYIGP2GKrZIQ7J14yKjqbtMIPI
SNgQGUNk+DBDBTWLYrGtV320Et+i69Ib9ta94Ri+5hXXb712O1Fws+nHV6DcrSpeMDN+NJi+LQ9J
daOMgnhdZRb4ySWsALjVC/DIGSUxfF3rKTs4Vzf1+510H+9Zns/CSbWA9LO6ZydU7SmHzi0c0cpu
KvvqEzgnoY+hYYUBZCTFf6zlSou/RNrLZUUULSPnGghpjXZiHn3pjyS+CkRtnqLfZyKuQrMoKyop
y/H7WolMtlYfUto7l0XYPpVWy8T5BCUx2mBgAX3rNYfxa+nrP/XT5DTPmpccsSs3yWl6vYwp2hnO
R8TNlOgNEyvpFTsBWXcm21MsKGt/S1tfUkHOS8hzGbYLO+HlI+No+atooPPFVb3scy8BcSEZ5raM
ZTZC0QpVc0E9fWw0vDjchM13E/xfl5dOoBF8GrRNVAycmoA1osC9Pcnp3eXff+NZ+ywMMmFgYSOq
xb8E14bclBm7Z1UtHj9RYemWeEqp7cZVj6pX+7kzoNNBcwynju0ENW+jbT4Yx84XHfLbkr5/CLeq
IyvoAxkSdH9q/ckaPdr925Hgby6e/A3BP/TWWhKQhqm+KS92nd9n5kuui5ipP+V+eBTO12pJ0kRk
wYpmJ5TDesue3VqN5i3iC/99iTkPx3neutJD0hkQqnPLb2/lymjdx9DAA8vOSQdRbey2Lb+vIedl
SdbWQd4ALtK9qWjsNr9Wo8fLSrkd7602iunKyg8WupHrIbtcycfop4Wuh8FOT+VBexLTLTF3d0H/
Lc7lTvEkK2XG7nHpPaVf8+CbsvjFVP1OCLOSiPO6EenKFg388BmxaZeWbEuNtpOoIC33qf2MVwbO
0wZRPYSULRw7hrPXCdeOFmNS1FtMksRYMrysuW8XjwdRO7JILTjnu9QhyYwESk9VVPx2xFYXpIbC
r5cVYxvF0EEeDD4Sje+ujaoxi9qOed7xi6altiKdZvL9jzB4gmwjDfVoCED3XrcAgHuIaGlHsShF
zNzZZ737WxTKeQkJw2vVxAKMfGQXKLQu7f4JIf+nROpfGvGOw7kHOqpEygzgED+6JQ7KIs+pP+4W
jzn15JhdC3M+m44c7/MYPaYqFobyfTTe3OjCpEqh6oa+bw7dbeqlJbpQJty0m5tkcplfEjVKbR7J
K0zOYWgkm7umBmaiKg5tMHEYbJUUkzTKRLmO89S/rCObm7eC45wG1hMdlCycnmK0cobppNmp3N/Q
Qbkpp37fVvmuMoajOluiIIepxSe1WSFzfiS01JEMbHHnY4PkXe4vvmkvnmpjRsnhspCbxraC4nxJ
GGXzkDQQEv0Qjty7uTnbrahaaTtqW6FwjoPQzpTGkDnGk7azkI1Etezj28OS4NlPpCJcfEHr0GoW
tmd9fS/nv+b4WuoMW27OY/WveUzfjO5dKD5qs5aiJwULqkCc1Lmj1z2yYY2DTVN7QtZcPiVH0eSN
TUPHcDIqIyODu6XG6WSdxsaohg1LysQ3zQ4NZ4fWT59SR6N2fSjdwhfR+GwpCOZvo+YA76gW5elI
0lmWLK3AYRP24A5Xor1MzNNiTfvLerh1Qq9hOJWP0d471w0WU6pkezG+akVkm9aPchK55C3HtQbi
FL4wTQmkBCzLZHyXyzvT2l0WRPT7nKr3RRZGcw9BjOA8qld0vP+z3+c0XJswPkDt8Pvt9JQG14vI
621ZEMj9kEtSwBNgvQUfq6jMGrtubhusj9JSewmfZeW5HBVbM91cWCPLjiXez62xOFlAEiClWgrd
Yk03eOJGcYbhZbbhF17hCzO1Wyq2QuNzMuOSt2rH8ovJodtVh+BZjpHCiHYsKaNM7vCssucR93fy
WmtYLgYI+yA1WhVC4hVV785pt+8Ugc4J9uytLGu1Z6hzQKWDAohCjxtPXYLQsTq1tSfZDA9jX1au
nluhwGK3HMNaLi4CUMpOr02W0lf7b91y1YSTbYWC02nzmrUG4Y58pc3CkDKQ8Ll4VNhb3X86e3Gm
b50fih8H2Sdf0EeerpziiReElFhHembJhYRVr3naMUC3eeWIc1lbrsKUwYuigF9HV/mbKlgUYqmx
curU6SFRn2Lp9bKr2MxCMsetGAoSnpg7+DFIW9IkD+KiwrXfsmcneVwQLu1iEDZUV8mv5pfF3nXV
fXAjjA63F/IdmNs2zNUue5oCOH8uDrKHfJBLXkGE7ckn/UpcuLm9kO9w3KnYz8kShzHgivS+Dc6Y
RXV5Ibc9x/vvs7+v7IsSa0gttWSPxtXjVMrnkS4+hg37UBdB7CcShTuesg6T4qoWopgakuz1YQye
LssiVArugAJAZZo1ELJTbzrmUdtrmAFxRuUiqJv1M+M4SLzQlUW3VubMPxvX+yJyzl6valq3C3CD
r9VJdlgbRukEru6y501i5weEFrbkVsd/kD4RrCp/3cMQ6ByFMtjAcrbHfenJTnpf7SY0ZNjFr/gW
BuKLKrE/NYCw8HBlfPzdj6oZMfsc8urXrQGmhQI9kJgyW+MpV91NfryrBbHvtkP+e4EpdwnsQSEt
zz0AFfSjNfnjbJ7V8UWgPaKV5FxKV41LbOpYydExQMXy2toYcXzb2ZrfntC98Vr5olzUZi57vZDs
k1bWZyZm2vYEcuFNwUJPylvMWz51V+o5PRTZnjnnf3AYbF3C1rCcU5kMrRprZifJgVVQlH6FZhGI
uIvF6b3NVVVUSjXZQrP2W9i/EjGoGiVtjYKJiPf/2Va9GNkwtOSgQsX/6xFZtKybPm0FyYk3Wmme
V1qGs45+j/qHvnoKqGob2oNAYTa1coXD+c44p12ZNTjkopPuZz/ZPN9ZwnBqVNxMDtkNKEWvW2cS
DV3eNr8VLudI2yEYaaxCvk5zJld3WiS5OztCXTqoTgaYn6jAZztWWSFyjrWpQePSMElZNKs6TNLp
inryLrkqfBGximj7OG/aoP+1DrC4jjHtMuNsDYlNp308/Lq8fdu7B0ZNC0QBjNPuo+0pejXkwQxz
n9TIlnXHNL+hgOMyxmYi2GS0nf8Pwhm4ROp5AHcV3vT88Zm55cpDRO6YV+JXnc3c6RqLU3t5kOdl
mSBQk731AmrnwZU9KOC+Hm3wQHjSXfizYT2BnigqEq0lZwlt1KFBnQK67b8V82lsX9rAFSzlZuC1
WkpO68s8nwwDA1wcpYEnMXZ1iQqi8qWZbRmFvKk7XonUnmn1p2N9hchpPQ4dqQwIEBewb3bKzw50
Z72V4n+fcqSUUBN9WcTNMGKFxyk+2t7qvhnhlonfHPKjedD8/qDuRQ9Vm5tFdLRJsbJQne9SlJZa
U6O2hp5I34bupja/0/j5siRbTp+RsiFtC8p+uP6PtoVuu0VOe504UXPdJr6iCVZqM9JbA3A3zzKK
cn3oADDstF18FR+RCktrGy33r71rHDHQbI9+evQ4KYc/k4yLRCaMUqt0JllYP+sBCHnrb38GwLml
KsCFWo9R8qK0nhyEtil/vwywpdXrpeNckjK10aLMkCDvNXtqLG+Zpd3SWVdqFLpWop7NgggY/LY0
bg3JeSZdarVWUQBpEcmpS/1xKn4Ekvkb94s1CueEjG7OG1IDpZquKgO0ooK+vS3ztAgjsEZBNfqU
OCk0dagx/MjCG0SQfEXNaOj3qp5dYfp17VpyGrgpHqmvMiWne3moIoFebKwhQbkNZkZo+O1PXO0S
puou6TzhHWT4VkyhPRo/xlQwKnLDbIFhoVRcBfvrJ5ZuTAqZSIv/nEgz7sxYuu0L3busfdtivENw
9gOuPiMNckAU+o8aheVddVPEoiJCttOc4/4gB2dDNcV8IBoAJGmvzfg2zn6Cy9oeexE9s2i9OFMq
0yUnSgycJX2i8g/SDIL4QSQIp3JTlyvxoAAgng1HxaiGxdiVQEmXH3+2LZztBGoUqCBKhu3MN51y
Y8ipveSTQJrN5cKBg0QT1ZGG5Zy2WpJEUfuBOA1NrpGQep7LRZQD3zBS1Ma+Y3D61VVFNqTKiC2J
c9vEAKw6PiXa6zR8jafTMBwbDAq6vHRb4TjKkWQMqAKJPjiTuWN7NrWkzWtA6neBj2j8OjzKt8rR
tDUn8+TvqijbsLmM73h8+yuejwvZKoFH7RHFq8aufWLF1BPexvXdcC0umdi6pq4lfItyV3e4wTAm
kBC/IQ6u+kv1inPigtfAcMwzyyC2FZLLopK/TU+xEpPbySLRpJRSZlz1XZahS6XAqLno4fLmiUA4
T6HWs14lAzOwZqfWoZ1IV4kkizSEfeonf7QShfMTJOkltWb+yDg3B3Xxw2NQ2bHDrmtxva/8XDQL
RSQW5zeGpDbAAAdAbXk2xp9Jmdq0v/uzpeNcRjzHeWxYUIqgUPw0Jz6Vre/xKHrF/dR4jWTTB+Xj
4v5+KaaoXiBLe+xcAuVrzvk13aXeoDjL1WR3yK+hiSkHu2H+E+MRjlJli3SRYXzeQENBAsMwjE+D
C1rAq5ifRpx0fgyLq1gFp+LdIN02s+jOsem/jHckblVlI4yaZQBSbpCrMa/AdoB7vf5zpIaNd3MH
rKN2oOaCeHrbpbyjcmucgfJrkghQ8S9W1Ep82lsvl/Vl8yxbScbdpqJMM4qpg/cP+x9jNu8U7Twp
8m5ORL2rIiDOH1dFhaltVo/N6jH40KwOpbzgxbUZ7/sk2V8W6n84/79Xjk+/VuD3VPoEUo2OirJN
PXVL0zMf0RdpB7aSYqjuleilfCOAh0G8Q3LHaGAmeZctkK8Ll69105jOMv6njPvrRCX/Sfr0rltE
7YwC/eDzr8gsGFraQj+ksHXrarBnKupa2ITAkxF4ZRAeYKruxyujLhkdMfoZC6kdZ3Kj/UYNLwYN
vP8+54PpoPaJ1uD3q1DCVMwFJY1te7vM1v3vaMQKiPO9/QJ6sWIAkHbu0TSWe6iPvxpfCdKd5a6o
bVG2c9PXr/A4jxFU1Apl5h+T0LhaMi28qeq49jAMW9TLJULivMTSphOpQ0imlr/ULLNLet9UkuCw
3LRe0yBIF1sYa8uXyGXT1ERhAlWbK7yfUDwsk8DW0Egr5+3veKR3KN52o8FY4mgCFK3PxvAfQzkW
04GEotLJbc3+WyL+tSTohrCYmPEo6ddhxHTeL5c1ji37p8NpJQaLPlbRWZkFRV1haxwV47WdJIeJ
alNa2W3Wxq5Rx51d9rXsXQbddnwrVM5elyXNZm2BVKw+SNVtOUWFkOXo4D9pf0YoTNobIhexlU2F
Db+vJGfDlh7Ug1JBUsavJSnOcNW+MOrrYbIDb3j9Qwk5Q0bnsNYn7HbXetVJdeZvrKKi8qpnAN+L
qdxEasLZ8YQmSTOmWFBZ/VrMGHdoZoLDatN+kcGQVYul/0zOfhszI7OqooJspFeLfq2T+1YSPNRt
CrGCYGfXShfnJVaaVgZELp+H+CyTp8ubsi0CQjC01qMFiXK/37fKYuEaiaKJ5sekemNf27KQS2sz
XMccnf+CcAFEWJdZrrCyls7FNuAxF1TrnuLDf6MIrRZsytbbCkEP23/R+Ikb6MSw0GUJNOT7fmnu
siePsCaktNH6cRD1GG09EnxA44OHNGuyiMnWesnj7BEvuGNT0sLr2p08FJE/l4cQ09Kya1FgK9g5
frjGBII6qo0ARvBiByMaaKLImU2B0W6hYGAWEmXoggMTHafii5ENQ0hYiVec7+JSucqj2m8H0aVk
q1iRTWL6G4fTQz2VdUoGPMHh2rMjR8ZUT0OQatnBWd/N+/LKeI0Fbn5TURTU05gqBtyB+IPJvrIt
quZRF7R4SS1OBvoypn3qkIfywBrurFvRdgnROHc0F2GR5wytejF+NI/a3vKMr8OvxSN7NDE4l816
y22sReO2TdeUKQWnIwoK+lOrnrLxcPn3N0+ONQC3XzFKQ3owvLPKkO6g2LHHHlfIrkDDmOgtTCQL
5z3Kti9KUgCqna7H7piNgnv35oV4JQv/uBJh+mFeFFis1iu/Ra+Y5uEp1GNcXctefex+JTfYtLvq
q3kmP1jhSexKPwXLueUh15/AeZGiIbo8NJCReUgFJKeYhfRg+ZgqAo5TRZB3FywoTzsVqHOIonHI
qzWo+Ect3iJi/RMhcLGMWSeVNFJYczQ/5+Z+TB4vr9emV1IIO3JN5O95hrNYNarImuH7knw+KV39
H6NGfFtIu8sw/8NmMZGMGLpmgInjo4eY8kJK8hHeLzpYlh3vlb12378sjuy258gTXTz+h1G9w3FG
lcQoqyAK4IqTCfLHZd8d/yrp+AeP22wL+CAXBQjw6Sj4w62AEw3+QTN6FlgML8XB2IGIwzU83c5u
FI/xEIhk27qFrOE40cpKnWhSA84Mgx+Nrt6SRvoVNMjFzGouiJk2tUNDgQzRNQxMljnty9reJCgS
R4WMGr0sUfozXxJPLmZRY58Ih1nB6vwY0q6OppL1mJBScrQBj9pxXElet8yDwJ9vLt9KJO6oiuVK
Az8wli/Mv0yNR43jZDz0i4gUY9NuVzDcGTVkk9JUrCXC6OkpqtprQzEENrUNgQGFSOzrhsXT/S/G
vNAIk+cdGnxf5OtuEDy5bfGjEIVQhCsUXQ+GzC3VZNBRGyu2+97ogeIOB7tdOvO58eJD7jC6oOYm
fQHxogcCdmEF2qZOrNC5FVyqqKNZjJL7Rh6eUiPU93KhEK/uJ9HsPBESb8C5JFUF43tCS0nRIHl6
UolA65hRfvIRBKzwJt4vMdWaMyRUKSVyJbMqlO5+lL3aeKmDZyu3W3WyUVkhSFSwc/wTGnysjujE
kmWVcxGTpWe6SqEZxO9Yp8pbUxoRVmtswqBOHH0LFqTiGcWHKu6kssLZlB2CY7Eb9po/n8RFISIY
ThGktGhSPcMha5xBV3VsrijCo+TY73/niFqJw6mBVbfmGMtv4nQnyZ6fWBUPsUc3f238P0bj9sio
lyZoWCkZ8dP75TFxA5Tj9q71qz6LA7/NZzJlJRsX+RkpoSFN3gIzwwIfMmhhd/nXwK3d+hS8DDdk
L84abOZhVqB8pb0y91oyz1hQ9U6PUJvHOk1if2jAUYVoCRXpoqNRJKbFBX9DVOoKBuOw4I9Rzude
tgvvmKuKH1mHbvoQeP92pCB7A1JMsI2bjGQMBUUfj66kypuGBnAeuXwdF/eVkHuB/cAnY14BcGdj
Jye5EjDutGGX3OYgvdU1aArGUIBTglG15VTgPTbd4QqQc/voNg67hrJepxwdC0VdOIGm7st5lARO
8e1a+Ek0llQHXztByzG3XWVDjSZJEasTXzdBDt6DrWwoMbGuRcIO7HCZXaBuyvAi18TIJt1WS1vB
JW94slxh4TjD+vwtSHWoCqsM431mUUbJHNdv3zJivNu0b3fKr7+KnEVXyu0ruvWOxVnjpBltOKAY
x5l2eCYv7Pg+3OfHYd+gPxPvhVOKinyRbWztKsqDTAXN3dQE4eJHPc1pacy4p8NZ6+a9FunfJDJf
R5PsX/aizBnzy7iG4bQVRDUlJowAJk2/KNk5QSehLmV2lagC5dn0LqqhI2VEdYyg52sFDbmdk5zV
rzYuo8WJPckzvH63OAi7/cARpQ83Nw3DiBUNoRa1FD4aopHZJkFV6858NzvKTmNkHqFN7zH0zVm8
ya987fXyWm5emjBCgxoaxgAAm9MTcNDSTu8AySj+WLd31dkwCrIr3cgb7VGUH9jSEcMwZV0xUKRE
+F49TZJorpoTqkpjjDwaQc2otXY8iOig1C1bMzDWgIBq1EIkwp20oWKNZYteJcg1xDb5Vd6nyBlh
Hskr41IAJ9gue6rQ086IcLuvsZA7ka0br6RrfO7spWNQKk0B/OwwHJR9s6c+6Fd8eri8f1sBOppe
dYON4kar2SeYKO2MZEZcmRW7hY673DAEQcvWjsFVEwPXM4rjh7PqmgZh3UqAwGOKL2fxbswTt09E
M6S2WsnJGoczaww0GGulBA5ys7e9P+wVvz6Qq38QqbAv5vdmjcSdPuVQFmTEzQav1tK5emRzWdG2
DlYypIDTXXgW6fyWw1rjcdElpkROoLYCXtlnIL14VIbFnuZXLRY4xi1lWONwOt9MgRFmPXCiVr6P
Ot2Ve8n79/pmEg01ICr7l6/2Ksc8GqZqZHfOlpXLRakXlbWocWBT5QxcYTQZGBof8KhWMNQV6p+Q
xx5yEC0XfaS4VYTxF3bVyRgXdlkoti6cPoBTkiBnxP77RMGfRYY2pkajY4L9lzF4IQ1SpMMNnomi
5OUy0tZ99wMUp+TFoGByuAaoGuM7etZrdShOgQ8GacbdxMhcw0d1Z3yNuyPTRjSz/PsN/PABnO6n
mdXTtmrh7xfTTdrQMytFcGxuL6fBGF5Q1vxp99DXq6XDsOhOaj3omblbgqvMClGMhd7DMRZEkhs6
D3newbgFBdNMGOQYuo0Hc+WrWZXnRskF8my+GuHdVdVx0QUN49tZs0od5WGqjSFrjUsO4CVh7exo
+Lsyvieu5Q0YYjqfyD7zu7viWjTnc0M6YqLmCmXJJrr2+QAEz1WhEutghQA1GsbTVTYRbdamqVnI
KZrAQcsyFx8HWabg7ovrjKzED8OMyTl1+ZJCPy4r/pYgSABbGrvAsHgDJrhaQowDHC0aDrinYcpf
numHwKCPlyE2E7JozUQSETWw6IvmMKrcqMdAQwNJ6+U3FXIFtZvd/NXgLfLoW6u2huI8el1lrHwD
UCC7z2ytN2/Kvnsp0UpwWaatKGKNw3t0ZKLymnVIsid/NtGbkaY24pZW1pHCeUBcMnG2qwg9LUo5
eeS2tGpFbtHCew1emgcwWl5LfnctDos24801EidRaoyDMtZMo0FxFTnaPsJw1PAg+Sw9IHo72Qqo
wajyxneBJjcQeH1UuzY0O0wIoewZb9rBcO34jpVMji86ypNzV5yQ2NgwipudrFCwtoKrmFvIWk9K
M44MRn0W7+NjtUcewqv8yL+sFxv6hxstSDzwJAC75SvSwnTsUdUHGMRLV5Ix3eZacVWa3d1lGPa1
nFp8gGGB1MpqG7m2jDLWwTuanJTsUU6/S+1TlDxfRtnwDR9Q2N9XKLgq66U6ASXNOnX2KrNvQWcw
JGh2vgz0aW4edPwDEuchiERMPdCBpJ2RpbHBJO2xfCzGhJewLZR0S6lt3cQOxn0MIEIWBeuiXeOU
IyRyXQQldi0m5fVsmd+UQfPMbLm/LCaL+S/tGmdi1WjEwQLddDTlRz3HmYN7ORwVxryr5qFJXzuz
F3VqKOw3L2Fy9xBFHUFeR7GyquGQu/gerO13zZfpimU341tzFwcgUPwn3dybygNL02AOCi5cnIpK
/TyDaYPgqSo6plHsSIEoq7FpBHhUlNG+jcoh/gwGCfgY1CBscvplj6mmNk5pN5xGJ1eFFV6bq/gO
xWczW1C9FSy3gjT07OlOfqcl4DN2iu/IerPBaIVt3ofneo/6EZGUm+sIHmhU/VgIuylzbCsjbDGw
lSxdgLQmUJL2JhRlozeV/x2AL/Qhc2DhpdmC8k/mzqp0m6iFV0va7rLyb0UBFP3M/xWED2iqrm2b
pYYg+p2yM66mPdz9zvKna+QYBUHNpkgYn6XIFqsq4vNdKIKRxgDe2ZHNh0D6RbOHMBex0G/kMSge
yP7G4JxjoQyZMjGfIe1ZjUPpF1f5W42SeITGtjiIBVEdB35GnYOyxhidNbkJcjpUYVX3Q/0jzwX3
HxEE+/tKyyoD04iGGBC0AufPgEqr+RUPpd5lHdi0WB2zONB8a+BCzOmyNeYZyRBgOnXwYOR3Cfma
Tjf1/OMyytZRr4Bw3DLxD0Inzs1isFkZNgM8DxtxwmpAGAVkchRd2LaSkGDsesfhXCs1hnoJJ+Cw
iAl11XsFfDv71l1Q+omHnNoWVdhvbtIKkFu+uEySGT2rSB1H9a6XKYaYZPsk+Hl5+bYKedZyEa5L
Wq5UFVRWkIvN7l0ey8YeXLpDlak7YaID8mXjIfH6fXDCxIWd7EZHzOURxfGCPeTjw9oMtBAUJH+F
a7WvH2bE15X/hyvKk9OnU5CEQ4MVjdXDGCb2UmFEjKh0fCu3gAXFgyx7R0ecwxlXWVhL26AqEGRG
9uzhfQGnxJfhS3qUnOxqcdpD4YXgenATD43Vqh15vyfm+wdw8Q3oz4OpwEO/0yb7rvGr+JBFgi7n
zRPSxDWclSNAUO64j4PMauOe+Sir/9ZMTW0XGTlNFAPzUuNsVHj5u6ymm8aAIh90VSLGQOrro8eS
e1WhHW7/jjHXGMrnDvK+DSfBQbLpsEzdQopBRaMcn1WTMlK3WQOprKQ7ZL32kmvDbkq7W7QyiJq5
NqNDRhdu6niqwezHjwLNkxn/H2lXtiO5rSy/SIAoan3VVkt39d6zvQieGVv7vuvrb7Dn2q1iycUz
beAABs4AHUUxmcxMZkYU0OpDjKGT21ANjqTKv0dN/T2IzRSCdxR6eoNgAp4PLnCDoXyioOpvosQr
87vWahEpjLhP8PWejMKz4t/sIeL/PndzpVEbaJbUJW43Psfpzpr3Seb+nh38gmDCEuA4QLmEyyQz
C5MZcMWAoBD5Tu5rcGslIuu+yFd5FOV8c6w+GSslHBOXsftrN+WuuVEO8e3ghY5sy5+jnfzt+rIu
8vE3RKprEDFR8R+eBZQYxpIgI09c0uNRNMc7aIr2m/gweR2qj6InUP408Wich1DlEi6KTIlLywpP
rU9a9pc0CZLWiwuTB+EsnJWZ5g4vd9AhZyk/RS7i6W5+aFo7720sSnyPbBr46ityd3RR1pbWh4C0
5MlW6va1NyRBVif6dNytrDXJqM8Un04y8YgQ7kxJsS1RJ4BgHfxM0FTqbRAZAMm7p6F/oKbgoIr+
PneKQgvTWsgVE3fsX3XdrnGWrtvz9ley2IsYHhhRHzk/QNBPqqsJc/XuPIaepJIdpnTcWlEE69g+
qPQdhzPkucCrcDrJzMbiJ4ix2ukxOIQxIhWKk4pu06+io/MvZv0OyZn1Esqa2saAZI/RBIJ6SA5Z
x0L2xGqcgTeKRvv5W+ntHKFnAl2nFkg3eGkvPYRgSmMZmHXXX0PkvaR1w3hnLt8/sGVoL0RLv44+
Db66btZ5hNJBlLqqCnUoTdspSrPP5Gj/32A41xqiYiblugTTk0a7S18yxA+Z4CFpe48MEHOCK5l1
eHDmN2RNRZdeSdzleYSQM5PnK/ZsHlbaDbvQLwVmuHmcVnCcFeqsfxEzTYlbWs/xeMhbgSvdPE24
F8AwimGji4YOtYlJaFQaLEACCbwcqw2GsRMoYhu6oBF0eyXvSOzfV4lhWCFsDEcg0Tg+YPjpgQ7Z
4QMGYMK+zLcnRYVzoFVTVL0yURiAfDIHz2i+K52gV3/zxLxD8LMJo150ipICgtDcBRGz3dIO0wl3
KhWVBTa/1wqJc6S0onOwdNj58fjmDHxi2H/KB6auKe9r2XZFtHQiQO74QNm5UtIZgPr0WBVeq37E
AEBlq7EnWKTsnHfr1awxmkJP3GomthZlDxORBAZw0WHAHBqenliIDQohNIWdG9m04LWLkjpxY63s
d6qBbAkEUwSs+KWkhvcRpF9vc/Q8f67roASLXJHoD0WcdoJoWPg7uGM7SGBvNoMKmwc+wXQPiuW9
sVOQ4Yq4zrY2bb1g7qO2nZK2StTAP0zfuuFHP/jXj9Rm9KhhJhXvbUheFD6wb7Suy6gMgO7/G6Sq
zxVTYEd7VOakn6+jba/mHYz9+8pH4GU2XloGNtUvWumZw+7639+81NkFpKI/D7kKH+Nr8px1RYLo
pLgdveKBdejFuwwEG8Udmwr8/caQN4NcAXKHKs+sgEglADMjcro03YVS6Mk1WHqDWHD9XfSt8lhc
IjuUabQEMQu9jknj5n+wCCJy1YfYGf2k9d8WKGSx2TaQ1Qq5PcvlIJGsiKH+TQQPeSrNsyCWF/qi
95VNA1mBced7WKo5oR2i1yCxnMIawFH4IYNfQXBHlxAtbImCNDA5NAfWjz4cCZR52JhZ4YjE3tjx
XD+q8FvGHd8iMI0A8rGJK894iVWzPzoCchcQDcdjd+hLWtqCA8Ds7Rogl8ZkcYH2mACA0WH0qofM
jzBmZL2iK9ZX9oohgmOX1DU47kYmBjRfoh7GoRFbR3d/5NO72g3uFy/3hTOr/BM39zH51KacrCZq
coAx6ZV+Zx5YKzxblwhpK2haeRGe8ABKiosas4zaTBZnlrzSGFz65/Wd2saAFK5JmJYXXzAKtCkI
Z1BtuKXy2PShHbcnJRXEGMyUL3fnH4y3W2zlbsckakmds5xWK51OTXd6Z9p9Me0nSSQjI1jO25vO
CqrLi0bPFEDJY2Yv8quePgWqYDn/4t0tcDDjlKJcz52mZaatKo0wblZHP7U2E8dTX+iOeBHLnxxh
PwrzqJcf8B2QO025OQamXAAwzlDaln5gIMKVkLKVDRjZO4yKit6jtv3fOyB3ngZtKJeAAQ7kUx+d
NCkU1Cm33TmTEEHp0GICwljyaqPmJZSk3kQhL/40evG+3lU38UHbYTIB8uOiHvbN5azAOF8rtWCg
pSrA8vq1Md24E2Vr2wDo1ED2yXrVuCuxCrpUbecSABEeVypUv1BdcZbZbX1GX1c9Zqff5jt4c0PK
Oyb7TasvGBHoXkQKMOXd4ssYHikdkqMlRdtF+9RPReRrm1cIqGhZwGsoeNU7h8OD26h3FkJeK6B2
1e4ZaWvTPMn1Yy6K4DeTX7RfoRMZLTeyyXPXTMakDl2K5uD4E6oie/rGTqbe54fZbRyx9N+2Mb7j
XXj0MbYwFgu8+VFHe1QBOa3scwwOfn0f+7/bcfO2bysw7kN2JCiMvsqQ2etLdmzL5GilUeGUadaK
YoxNs1xBcVGhMvWDlhWAglkuPuMbZyNGg23GbuuiLWsXQV5BcLI3PfAKkzsK3YRcPwyBKY2qj54z
G7SkvpxR9/q9JVoaZ/1BX3dRvAAmlSQvrJqj0YvSfJEZapyP0uJCqvUSZtF8Gd7UGTDjO7sDev0J
eJEptUWkrkJD5ByVNhp508ZAVHbNLXuj111cKxgyYHwAmWCnNq/l1U5x11geW6FptviErerHyins
w10mH4u5/49bxd1epJOHfurZojQ/Sk+KJrqPN4PN1UK426rFnS8PEwAqDNKx7ue4dAa7da1d5gWG
LXrq3fSE73B8/8kMUZ6ysfDdGmt+gDjtTpr12zqHMN6EYxbkgnxLYOl8G8pcNkkjWVidZLWHMPoR
GIqgYiJaEOcmRkJpKTOrMyAVRuefEN89zDADS5teo1RkdiIj1zkPMeRdr1Vs9EM/LX54k3rqaLc/
+tsEwZP0kH+/7iiEcJynUEy9TZKkYAV2zCWBcFXyQDZ9YozwYM8V1O1Em8W5jFTJS6NmNxeJTHvS
X3IqKPmIADgPkbVpkMwhbn0oQ+X7RWvz18ySMgEKO5IXASdKaOhTQ/UCb9bnl73UIMHvWhRIevmk
jLed5cv6l8Z4RKOFo4ikk7Z3aIXG3YhF2taVniK0WIj9pqPiGIatoEX9jeovL2z96SM2oaI/DUKJ
G+N4s6YWeZ9hfbU3YF4CbfiY1Ab7OJgFJVcXRYfMoC+/5j9ofDOeolVTqrLiWetN7q9qSXgaQPGm
+rlviXuVN/3h++r4SdUgqwwTwqT4nveMSplJoDfo07iXdrkfuqrgY25a5AqN/ZpVHDqaYMAoVFYL
VR7BiQ+6vC+C3drM7nUKMmq0wOngbDpHCCyM3QYxnuKUx8VP9+WJ3OUHxldSYHTyOpYgeuGZX8D6
KC3dgPPbWp9JcIiIaifa5/+Gwd2HZhINqSnj/limm6L7U8W1m/9xHWLz/K6uKO5GBNWv1gbM57Vk
Vyw/JLmza/PYh18j3R+V/XWw7TgCdVtqIVRX3jp6VwYwWJAlKmfmYEGPHKcHSSZeJt9nlbDretOw
KYYwMVlgIjvgvOuQLJJBZtad8UN6Zj0GEwjXwsFm5F3VTtQvt20L72icq53Htu2JhWMkoykognaw
Jc97yar9659vu5ywWhUXh6EkHtWhjlXJmNUFlZyD+tV96gT7/La9RTHfEwqcXrSv/8pB3pfGmWCO
xxMoLgFSIrZyXFzqgmu9tVFpOvwoZptJQpdufJ8tTCl8Lws8xrbBvKNz1gkZKzrLbMFVgAaE4SGa
bjt0z0vK8/Uve9HHxi2Td7xJAymtpgZQ8yVHmYHa2cH8q4VEpOTV7uARb/Li0l4wuMsG5ETv7GwZ
F27/fV95N9xkVDLUAuhMhuYX4wgmhHeiKuG/pCn/fE6Lc8AY8zZTvQVO8Bregff3jpE66RFeG8BX
9Symsd8OF9/xuPgtlqwZBgs8Zd6P4WNX7ZPuLkcDhpSI+tg375bVJ2T/vnIt0CGs44ptoKm8TOmz
LGLi3Q49VgCcRwE11YRaLgDAwQFK9HpnPgyhbX0bPMWd9/rsXrdIgUuxOJdSTSSUIwKXEgy5rXfo
Xh4oODE+0oqlrVbFeRTFSvKmYJ6LEuStv/gplNT/NUEUOOTn9VWJdonzJugzU1C9wEdspFM230eK
yEMK/L7FOQyIgtUjHnVR3u9tfccimsgNXprIYbUueT+M9vUFbW4T+F11NCoo2sUoSLgYfVCmWNDQ
HXHL2iGGa4yv1zE2P9oKg/37yrTnUra6wgKGmuyt4kD0D320FQBn2hoeBFHuZ4vwzV16w97oLK8A
8WS3g76lIKbZdkIrNM6yuyahU87Q5sfhTX0xcHvJXu6sx/EQHaPdJGKDFiJyRj7Xabq0zDcM/uJP
hwIUF7mDxgX0zi+nbCdil9t2FasVclYe5xFtDAN42S0j1Fj2mtd5o6ugNiOWIxVZIGfxiaRBhEnC
CYbu7zw8xtKxKgQxogCCL2OYpZopcY/1SNVLANoaHNxKkEaKvhkfueud2rb4H8t8TEi6ZL7pTjny
usXR/ejYC98BNx3FeybJd4AFktbQokU/hH7qPcZuyBrW8wMInLzY19zrJ/hiQOgtvFihcRevUdUg
7mZZco7JXb8F0YT054QGrW6X7YRqNZtJ0AqMu3XzcizrPEGaxYYcBvDI6gcVSryYdXjVBEWMbcv4
J/tXONekaYtWyRKgOgXjk1ltz+ixjbLvgs/HfvFFfLRaEeegpmo250kBTH+sbtngC8gUqx3jMKMo
r0anQXP+IyLnpLS0DNo2Zhv2NqvJ5IVre/ya3o4umHmc6JtojuEt97m2Rs5JQaQLIwgjDBJiBm6R
7ZpO27cyZlDqgxl9a2W3bsD6btwX0N2e58IO6F1nVLfl8FKpUL5oc5HNsr279oM4LyYvKAy8NfIw
wb8cOt84nPLXwDfQR1GcctmeQ7sVjFr8ixt4NyjOm/VpkkldwWxXQ2t44aev4Muykz9mt8Nzzu8O
IHLHku+dW5r+/1+qlCaxwzh3hvmLwJAEfoZyFQlUczK1nGFIYBNhNKqJH576yqaPil+ixCKqSog+
IE/dK81Vt6CZFSfSLw7s7ilukDlhbAt3j5BwSGAilPM0io7HqWhgx7+q7MV66BdBaCLwL5TzL8ky
0WqiAFAS4lWwcTOWPVBz2Nd3SQTD+Ze5qgqtiGHfnYkulBgijUp7nBQRA92/BCL/WDflvMo000aS
WDcZOFjs7CerSuRfxi/1LYFumXQQUt6J9ofzKcPSWmnPomG1BemVMdtaKugGFtob5yXMkEq50gMi
NR32HhqB0U77thwXD9rWQiZE9oGu+CTKuYes7WZVYfXfFMGB0u9nJbTJadI/Fo38s1H8nGBRxeFo
SXDG0S1jwSh8yStuliPzQuJFib4h3wM4q02nLzW+IQkhEaCiZQOkmYcWscid7DbCyUAhHheNdHU0
pvJbNDL/kyRVN7IFMirmZUXVDZHZ8/NsChI+kGSzU3yywHVauIi6HpbH8nZ2My97Fb26iaItlfMa
eYXRsn7C99RCt8IlMu2Vn0WGhrIS7BuiBkDh1+Sch9UO+TKzF4LOZdPSrGREnijSzeQYuh/qR32P
hFTOg7RNUMztjE8pSccx9eWPNRuuADiXkeU5GSuDhSHHXwzjymGBslaH++N/4BgX3I4q5z2KSGnB
XYJvN93/Kn1lgz//7Lxonz9riS2LCLmFpsE5EFNKNC1iAevyg7GOBofku+ZFT5CJeqUfiY1XbxHc
KVPD1mgJe4uIxumkR9AFzxKnXNwPXF0rFO4KBtEy6U2G0tZWbJchmKiyEdRUemmIhn23e8gZGzxI
yyywsXEfT0UinZFFZa2awY61vmhefWBRjGhedPtMvSPxgVk6Ez0hC2VI5o5FMU3pTuh6Zbw26FcS
hZ3sh19cK2yAGf1KGDriBwEiPZaNKsbCrGZ2mumnnt/HeO3rX/P6azU5tSSICtkhuobHmf2sya1Z
9cBLzGVXFt/lofDK/k41XisRCdb2m8Fqbdym5a3VZFMHrM6VncVlU2ORO9iVFz6wZpHQt16uW+T2
5oHb07QwUkEw/I3Vr+pVFdGmiWYKSpeVkz+xtwLW0iv/0L+wtxdh4rTpQ1ZwnEuskrHE6Av5le4u
LsgBIxu3J7qWMs8YbVGH4PYHNWUTz4tgMJNlLqKPQ2uU9RYdj5PBqNkku3WGffu1Ibtbdn+m/s+f
1z/oZnS6AuQcCQacDaXX0dyr4qUxdUb9eymiLhVBcF6kjtNxXBasyahnJxzuZaVDD/Hjf1sHdy2H
2rCAOZU1KRuJYzb31fzNrHfXMbaND9T+YOIgJvwiZ+5liU4lifV3TyGuY0azqR6CffGXjIcbMZm/
CM7g2h+iXCq0VAbc36crPFoe60ao/WInYmbbdBvva+OVEUA1N+LzYdag6jW3BWNuWn/JtdgOw69x
+5F7ZYXFGV2t9WZkFmiPLuLEgWaFvbSxE0W/S6X4loGvYDjDG4pKz+MIMEoFWWMa+YMh7a+bBDOr
C2e7guDMDkYXyAQ6WO40/1WZ2Y7qyuE6wvbp+cfmDN7hLTQtywD70tSPY/q9yI+ZkKmWfYjLVWBM
jWrQaLxgfkEmPA9hh8ZkK7KnL8GuQhMv+MJCRh/+Ba3dQr+6eSeC5+1vQO6OalRUo9Kpg2UXka+Q
w4TySE8YXdlJMe1CnneoSV3/jtv2/Q7JnV19akyaNfBC2pKFzqyNXlgoji71mTvrkjPnnXcdcHvj
/gHk07xYSSpDr/FRg3RxKjCkGpF2bObfVTT5ZeTvMNyNgeJIFuYh1qXTwVZSO+gt+/pCNvPi983i
yV66OTdbJcBCQI7rBuWCl8LJreJ9Qj6U76+QuAMbqMGEWUcgLffTF1ahY+QNXeT84m74UIFuhcad
XUur2miUYYSpOsDNFRiiFny5be/wvjf82dWjqEwZjYcBIp7Fjrqn6zvzLzfEOwAXnjQgVw/SFJs/
665xv7gROsiKCu3BECNnT5KxiF1ViMiO2Tr+Qg6QFhGWVCHimwBI7MitIC/CaIZE457bScFqizg/
oXcYo+0oCx0SvFAnI6q0cxCjuyc85U3k9n2A/7N3QAXvkFE0PSbwGHz7v4wZRhKz2ZCk29XSnZTW
TmI9l72nirMfduNd8cB8p2NMYjrJBrDi2Z58NrkRelAgBH1jfaiO/0NsIXD5/FBXWc8mjSt82ejw
xlKFOoZ21x3ZvDWKQq/CZ0vmhq4tkH2Ald2oUjVSa8ECp/6tuTLyl9BWn1nZJPZrkSMRHDyeRNHK
zDYK2SPpYOzyT2ziIPZyxyq9OcPJ+DWsJHInAn+vce6E5BbEydl0T6nfNNVRlnxzFpQORRCcPwkx
1TAPOSAavIQltatR045FVRoRCO9T0loiuYJvN0XZcdAPehDezB+KAC2waTMGflBdcisxCDLUgQ1m
msUnbbCpItuZIfha295jBcKtZGl7qDeyQzUe9SMI7U7Tkb2KWsKSwqa5rYA4p0ijSqkwrIabRP+i
D5+r1BP4+c3TugLg/CBt1KkLIgAkt/SL8ql1Ild5CJ5Nu7HH+1RYCReth4uV+ow2CmW7M7eGPQ+l
m9HP11e0FQDq4MNHqQf0oKj3nLsDBbX1JgYVgWtALC+w26HtnFBpzH1URq99FBCP1EPqUSssT7kZ
i4RQtmx8Dc9ZhmxWQZBDRscdI90mwdc6DpxUF7w3bn3FNQhnFUMbZ6GlYI1R2jpJjT5h0UjL1g0F
YnAIpIGuk9K32vjKqdKhNxf0+WMZxaLvx0EOXPR3m7YptQ81igteNWbN7vrOiTA5NxcuRZE1CzD1
JTnKRN9LSXaMUg3sV4vsFFQk0LAZcawXyZkKVOywWwSA2jP58esVyHI0tKgyAtnflvxh4bTOWKhB
uQoWTH6+MB6muO5yFuhmnTvp4CJRsqeBzs71r7hpgCsY7jocmmEO9B4wSlDby3JXThNo6gQGKALh
wmkwuC9ztYSpW4V4NqhqO276fbUIn0QuTQI8R2i8Bp8/hPPAtXt+mC2Skc601AAsv1Pk6n/B2n3D
U37QbzNoGBJQCYQuOX1kPPgclzvF2VJXcmICVxpvrPavxvr0u5t0/vfZulfHa57x/DgiKXHy5Jj3
T3TsxXIFl07iHIPz7GMeJ2FEgdGora1oqd2LDuzGs8Q5BOfNqRR0YV0DoriFShj2Jt39WBzpiMEj
gW/YKF+ClR7tiphAhiSSyvfgz3Kb6EseWaBArSJ3iTxyS/b9aDems3xKYgwsstEP+vP6PglhuY9o
Rtkg9Q1gM7SvZDab5CYQuO6/BJbtoIcc0zSiaI/Z1nk8y1YKjhg8ZzEdYM7muymMA4yZWA5Nb6Pl
+6TdZ8VfmiWC+ZelveNwNm4GQTNBZ9N6E0yQH3uPdSjpD6Fkdx574UxTR/ikepmMnK+Ns3szNZRs
7IFpfmO5QbuTPOkT3VnHDBwnoszgMhIAGJiNLZgN2Oz5XrlQsqQgsiTTIWnr1pqvD/tiepaUyhnC
xdOkfTN9EZjLZS4CD68RjbL3A+hwcn5RaQiSLb0wnTj3GFc+nnAPmuGwZutU2H6/8UB9jsZdmEU0
BqESAy05xPvMDb8FBwvv/rvZJx64V7WTJIp7t/ZvvT7ONsO5XChtgSjdMHthZRTlge4Q+/4vDQaX
sen5+jgLLVuopnag2caZZ3TOWGGN8X+EVWgKzO/FBnN5q53jcdY51ERJ07w0HVnS7GhwDO1xNr4L
TISV1vnjDRem6zAPA9OH3CdcmjwkxohFkWXx56l3EmgMHIxk8fSSPgVZeDLo8qhLjTcY5EUAvrV/
8CjsJRQPQfSN+Wh17yxBSmZ10UxHA82G4eOl0Ons4hMIRu3omH8WoG3cQNCxMTUdamsKGDA45znr
qLKEGTHBGDG5qlMes9Zlj9esPXYqPHQDiufbNjCZpAh9K+0gcOCKlpSMJJfSznICDVKxS/vUZf1B
sK4NuzzDYF959RXnIAezRwOM9hh8kyOwF2JVI7QxJwN6GMFgy+L7bxMTtI/IaiHaLvPF+ikZ8RYw
A5PeJy9vntMJR6c7spEHeR94U+EIVrlhqOBlfEfkTp88yUVUVEBkfFTtXXwsfim0nIQ3EbMD7kic
IXHnbglGtIKXbM9OrO7XTk6GWZvKIzECigY6nKyBqYM6huKoA/QxXNEL1cbBP/sBnKHqgyFnAdtQ
6ITbav6HZH2mmF25/kE3LRPTFhCCRihrvgVTK6uREkiYFGZj4TkKBwBaSGjYu46w0YwLBRjQLhu4
7aBOwWdtNdh88Q5RWxCn7W4jZzxNh+7Ayqj0qfcHDzXN7jR+Zrqu14E3l7bCZf++WlpRyU0VpcCd
relnVkPApBxEzmTjaj1bG+c3R9JrZl4AI4OGgHHD6vflLYhgUOT7SLB5hsWZPpjAq8kMgSXte09j
XfZ34avygrOGnCN9bjEV9qGtQ9yAwoWKnJuPb9U+RlKvAFI/IXBw0Gz2TN3mZ+wFIMgYFbtDBz6e
y8bOFvVmEbaai+O3guasv+izJZDYapn+be6Rm5jgZg8OMuiKFicdjo0Tu/VnUSlVBMslD6B/lQuZ
VJZD5M8g0HKaLHXSvkNziSTIVrcCJUV+X+HbGOXKPvUmNgw9xgq1+8VnzcxoxD/96i+G/Qh76y70
GjQmWrzC4y6helH7MlWBx4SvSWCrx8mHzACE7O3hFoGMH7ial32ix+Rp2uWRrYW+ODzcPJSrH8Hd
Um1N8yKN8CPKxtdBNtCj0eoDx36FwO6s1WcF6V5bSTUQmhjV4ma04x/XAbZyFBBM6hoagUASfDEY
Ly1zXUfQaHLM1EYGVqE1PPGL72Pown2+sLaqwBm+XgfdsktQ6CIyAz0YHsC4zQuXqjFGaHw7zXBT
2vL4mCz7qPKvg7xFWvyhU6DaCZk/PIxfSMUutIozWVItR/nWucGO8WmljvQps/9u+OxtUXva1i0H
MhATCREq48ihz7eLyIVWpr1kOXL/aiqP8fg5rwREK1sQGMtEhg4UqFtzN7mB4DkeQ5zpdJr9fpHt
xCQ3dacLDG+jcgd5ARn1AAUHF7cddxnMXddX2ljiQCMl7+9YHqlCx17aYcZFSA276T5AUg2iUwJS
3Avf3HetTssCmujzkVg2S3sCtIunsR3dTR5Khb5oHGLrM6pgjUPOCkbxCxX7TMJlkOK+c6qkeY3H
3EmTIrdTqggc45aLAKEBiioQfmZEjOcW0TRqZhmBYeJ4oZImR/cY5/7zuqFvQ+ioZkCIhGJR5xBS
muj92FnIiGl8jzdXX5Z/vwsMotUyE7OUCchOeCbxsLOaWuoB0cTfpkOlfkkEj35b26EZEHyA3hOo
vfk3v17X6jTIqOX0E6halj1eqt1sfPz9DwWSSmiLQupbpfxeKDHJYmuCQyj74QavfQd9EjH+b+3F
GoK7EeqpLsI+YOuYU0/S9H0f6O71VWx+KkilYK4Y3hNa6efbDVJZS6tNgqSBSi9DXtlj1mJGSRN1
RItwuJilVgp1GcD36VjWfVy99uY+rgSHYxPCUvCGSMGAeSFZRlupDotxAMSk+sOMUFq7Aw+rwJVt
7gnKU7BfvLVcNCcXjWlJMzprnCKLj3Kvnsog9n5/T6DsjowD8pCWzo87TRlJik4DhA46zXw6zhYu
z2B3HWTTJeuQPwChP545LuSG6ravoMAL+w1etXt2oUFJ5GASDGewd3hhzshiC/7+RCMr9ErxxHf5
QBWppB31QWHZqSofwzvDj4/BrVLvd+nBOGZHYU6wlaTCR7L0yqKyzPdsaNmIDtqSWTbGU6fbFNx1
wYu2Z7Ek2JPd/pBj5mX8nrx+JLnScWujhKKDkZ+vKeYDug3rlEUK+Z+aVdvqJKjqbRk6Lhl8SHxM
E770/MyWVYjZia5F1tgczPgmHZ9b9dt16xBBsJhrFSl2aaimndrB86R7qY/soXuaPsKeAwNcLYRz
PmPcpOpUA0X+xigBVA/ifAfwn7Dya/X7SsAsyl/DcT4IDEcgJ53x3fIkU/cU7hon8GS15c/R6v06
xbT0TD8nGf2ZNh94uzwH5+7VqSiiJNcB3klo6gG9jWe6Zr3vPCZ6HDgiRhvBBvKTDZ0e6i1hxYtK
V75gUOk+nCovKRaBN9z2Iu9byAff5RKGUrVgC9Ud9Quwyusvqjv6xGGc/9nv02CcfUR+6lQhqWZO
PdDaPrfzxQaVqGPGgph4K59YmQnvfqNw6MKA7VRY67vuZ9NFdqllPg2erp+xrde4tT3yU6fxQmtF
jwHUj0TZU71sHWXEQ3Cvyskus0i9KxND9dBMhLg8kNGAUVYtccyx/IhDwSWPNAORAOVJEcZ5LPBc
B2NRyWOa7Ybqkyp6ety6NhGLqeC2w/1s8DM9lMRQgZtwp9H4lcjHXFRK29y097/P2zvitAlSO/j7
Sy8fdYk+VeS+wRBvYAg849ZCILKB9BaZBUSwuXMcTgqYWGJkMjp9zOnoDFYtKM5tLWWFwPf6q102
Z0oEhI7qttlC6bD8ZKh2I1KpZN6Vv5HXOFwyMUdlSesaOJJ5X48nVLJdqcttI/k0lZ0vsHX2WS7A
CK5i3MeIang1jbaqp1SiKD3ofQj5G5rPyhHyplFv10pqlDaZiDXuadTFoJWdaTV6ZYvBGL9v0GXi
UCUKEwe6nZ1mY+piJM4U9DS3q0XBiMKSNo3h9kMdG27TxNOp78a0E3i6LYcKP6ezZxhVwfzW+Y0Y
WYPRRDnil07P/CZCY59euPmcfiAeX8Mw81tdvMaAwmyZImoJlpPe3sf9bpgEcfLmVqxWwoUPRk+q
MWKBUT4We4ir76tKjtzSJF5SQYmvkZxqCp7BQSVY2uZdsV4bM/zV2pK0amjc4hMaz80te6AwvICA
XAMys57l0sN1k9s8qKtlcsFFXuZkkWFVEB8p7U6rbEMVLWgrpjUMwsSzDbg03qm1oSU3sPb/v/yg
8cAoZF9al4XQ0kHqvd9XKoKI5jsg7+XCYIjBPQnAZEn8uaif07ITcBdv2vkKgvMK+aAUGVwfqmmg
ws2/tpKjRYL0fNPBrSCUczuA7McyGC12Ji6lb43+ZOXxfqhTW9Na77oNbFaC1h+MO7WBFg8m1KTY
w8DiQ4EXhSByt6BKznqbLVcWEKuKPh53ehc9rIIqwspClP8nM/c69VnuPwkWxb7PhS9dfT/uANNy
rNIKFSJkNhO4YgkmHyH54cp+4RW7SGAP26d2hcad2rHSSRQzj4SRaQi3lztpsVkCxYq59EH5GBwq
kRRlVkQk3OIqo0v1oMGO/S27pIMpyZmc/tC9lrgLBaHPpi2amozHbkPR8Y5zbosyiELTIagxqjqh
nKt+UiRIHQZOJuLk2LSMFQ5n85GZDHoG23DrRLHn4o/S/F6kv219BnutRIRFIfuA3OV8LQZoK6iu
ZpLTkunVMFMvW8pPVtAJ4pPLpZzDcGcqIZ2aT00uOWPzvZeeljKxe9EM56XzBgZ4RkFRjBYyNFad
LyXLzDFSJWA0y13fDnZsiqhbLzeeIaiEohgBIl8+yi9DI0YvdSo5UQBbA08bfYAl2M1kXz+tIhzO
JQxpQNPRiiWnHiTWoyIFyG/bzK5bgVe9DOfOF8R9stIwhjBPEux+iIHr7s/JOtDyh0SPQ/T7w0zn
UJxLSGpVj6cM384sH+pltEHJLvhqG477HIK7veuSKNMSwpbNb+z9+BfhywC99r8pqgXRgmibuNrA
ECaVpM9YUmfel/XDkA83CsnsNha2aYj2iYVnqyhIbZZOxyQqjo9m9xAHILeYR9jFO+kPNDF51ml0
mRsnB1BF/SdL5KcQMebT6Cmz+AbtPcELCXU7NB+1RpA+bx/dfw4W/2oVRGguqA2sL4ue9PJbKAns
XLBT/AyiakRoZdZxoDKMelnW5CRSbWu1rY+z4IOJVsI5uqZNghqiedip6pNcnqiIrm/Tkb67IJ4/
Rp9AuT232JA8/1MGE2Zx10mCK2Hj9j47R/x0BbStaqMhWIOFzgg0HSIAKvbajjoKU4sW3AwbFY1z
NM4x0LEYaujQ4tSe0ACIiiuVvRR62xksurbc6/Ys8hEq7yMwcdEXEOFDcGfuiEvRY4K515feZSJr
oWv9vI4n2i7ORRglMteBYLuM5ghu4SF6UUW0AiKL43zDqCpa3LKzkzT9Ma61u2BUBXskgODHC0GM
G2iSCQjVel6M51H0CiPaFX6csNCruV8ieO5+diZUOUGOABohB/TPhrz73xprRWtSzl0q0ZKwlzBe
61hxez9p4QtRaoEv2JggOzNt/k0xCytipuxCKpNop6Ft1xpqV5cMF6/rX0khQ/bbuBlmzUuosAtU
4PL4ecIMEq5Bwjx38SV4VY7QTSL2S2gHD/oLNZzwgTFDo5vjP5k7/2SvhDSfuhygWvMlqz/H9GcT
/HkdQuSdNM5fyAhOF6rCGCuXtSdnEJ2UvzK+XGVffxa5W6Flcv7CWqqsiEKsqPVGkNqjPdkDiYar
20yGQnItQWqx0afFTMbQWPJkaGiHOTdLmc6tkk8wmQRNCJltPi7Q9QDVp0Nbu5gd+ghWeyRRmdN9
vf5dN8+DSWTZgLI5vaxRqomSqVOJhfa3Y/U4iOrFm/b4/vf5CuUimUE+Ffj7KFLJ6V2FAoh5SpXX
66vY9LcrFO7zqUqimRUFill/z8KbLgfvlEj6bNsmViCc60iMmsijViCaiNFhvdySG8sLd6z5Mtqz
HmsRN75ga/g6KJzE/5H2XUty40yzT8QIenNL12a800h7w5ClJ+gNnv5PaM+n5mAo4qx0J8VEMLuA
QgIoVGU1kk5qyZOr1NXHV01039gEwMuggWJA05J5EbwZTX571U4wapafWc/R+GF/VkTfZ39fHV/R
JhuZKSW+r5d+Tl5a+vHvvs+8YvX9srBoShcc75ymdsv6obQOfwfAcU7XIhMJhcySN7cfo/hFFyr4
s2Ph2/AMlv1qBjia6Yk05x0D+FfQtjw01XVxRdFKF+KbPhT8iegkJJoT7mQSoShoQec5mOR8zmSk
pMVPfzdm3LnElCprmhpMyoCkFxeqMcQ1O/VPNpzLuPEnE3tWiD3MANHbx/Fbkj3UteDsw0Z+Z2b4
o8lM1ahz2NWhg6ZcdzDIP3Lau7jJ+konuAVtb20razhiyacYMTNoAHr/Uznw+yMiJQU2G+YGouTc
TbJcwTGnXC0bpZZ7NZoA1+nkO5R5r+TcTN1IrUUXCoF382eRsl2IOukYQxkNAa2wQf157rVBhjbi
/z+y88yz9qaMo4NJKpBkoQHOaSGR7cw0NBHlQIXxRyQjh6rWH1H1ECpWEv6Vx/MnEzKOUVo5WMTG
MH5CgtTTlAs2adGMcTRha51ZTRVmrNUfe/oY2y+1SDZdwAt8PU8lmXZp5ICwkQppfdAawVuoyASO
FpDUOcyOyZwu7q/nyXRrI87dvsqf/2oyTE79TJXsqZlT8Fsp6Q+zpQXJIGxeK/Br/g0804dOtVs2
Hb7cIme0O/RHWwtMvE9l0C8sblrRk/VGsvSbjcLkKGLKKtIbMyCVp+yU3Jte49n3wyfjxnpgij3d
0RKM4/Zp58ISfKPDVGv6XGM+Jx0hcH+VnlNoa7KQE9P/jTwiCNUI/MNk/rkiJVtrMxVpNuDARr6S
beO60NC3qnIEbwabx9GVVRxHzHVaz50OGBScvMoJqhLG8UPTqq4aiQqPNtLA384Zd3pYjEWVpILN
2eAuhsuSltiJfvlm3VQJ6kZZIad0/d/f/d6iclzRDxFFBgVjwdyTy+tY1NBONFHcAYIYTgp9DXx/
qL5J+UPcoFU9JYLdV+h9HF2MNV1aBQ/8Xv8Vt5+Q9cyRFn+57wPUOXnqq/LfK7jeDBt/T5n0yMkl
C5MF7WS3lZ8LR2CSgGD54sUBz3ySOsAiKb1O46dxFFwhBZ5tcQxRNZaRmuxIFMkHOXpUnFPcf5Sb
1316Fcw+fydB+WUKsXMMk+oUBz2D0FRknbRIlAIqguHYAPL6lk0qbKl52bmR4bhU/qfJH/ZtEZ27
+LpL5E9lY8PmvP1ZpREHi+TG18aBHU+mVyKS9N8OeV7Ix+IIoZgjCLjmmCLb8phcYhISHRcjqICr
x+r7H/SOfevSHBPEBR5/icrWkO/oAYoFj6VnBOYT9YbSU7FnCIZTsC1aHDOoBcELOkRDPL1AE6Uy
KA8Q65pb9LnSQ1TN3sR3//1F9q2FHEssfV609oAJXBbljhif4DHXOIsZPqTWRarWgvVlcweLQatj
srB7TQ6CsJOjYo9el/plLgofioC4WEbZp5mBHh0AQpD/26ydDNyjlvHb/mwJVpjN0YU2QiNpynFO
irrHppwhavBMRGk1IkuYw6z29Jw0WaWwi0aV/oMMTDKeaujWSKKj5Taz2tDTUAwZaYOcFxRNXOJ5
BLG6Wftu5bGbqYKzyW92o18IPwO+K0PK2JbThb2Xak/shbE7lDejmy0u070rUSFEP+1PDluZ728y
FzzOBZwqN7SBHWIbvMxS/RwjrU+e28SF8KRn9n92m77Acb5QjFApoCXg6PQUTSe5b1xZlCm7NUlI
NMAFTEEFDGou3vqCmtaFg3A7fKE7astNGwsy1bZ8bf19jnza3LC0isWackU7qKWEzrfUt1rjrspJ
sD87IijO36KsKYkjwRRlhpBD5BpZ7hnFD2M87eNs7k8rm3jKIbFq5pRKqJC8aRq0MlGOkR+fdM3D
ERxlu6JNd9PN13ic28VmrNVVzwy7Y32B4gfH8c1vdTAGsVf6EwLSmb9vosAreBZqLc02oPyDl5Le
citcm9RIgLDFc2ubOA7SFIh+aAzBrrQgpm6VQVK3+7JvxtZ6XYMwM1f8oNmLriMFAZHhRfFliFfJ
mmup53n4nvxBV1Fk7VwWEi8hpCSlbYwKsFTaP9ZQaxvJFO6bI5oVtgBW5sSW0cgLM8eCuDKxPtui
vVQ0KRwZ2Gnt6EMJx65M8z6vIBuuWulz0nSi0nuRJTwrSFSZtAJAGSLECZS4HFHcRLhIOTYYZrOd
uwYQTQthBjxke7h6IU0IgYF7dsObhbGArXPWygP4xsCmHBFzkCLQwkuXeMm9jnIs268hrvERYS5W
siogPIF7872AGyjdSKUBwBrC60Y5uVr6QFCPUueuigZ7f+V8fENg1SGz6jASWtD9W/9nmj7sf3/z
Wr4ePo4RcpSg5MsEAKeHukuNF2dI5qIQBQKvRmCckezgO75I7U7g8Q7HEDFi7jgBADQvvvdoW23j
jU+Udr4ZJFpbxn7Eat3m7Wws9c+AAzIccGd2btHeBTeMa+sAJXtXfi1fRSfwn6Wr/FFljclxRaPM
jlXE4Nfh3BJ39uUrC63EWJ83Fu61ghLacYm/fBoXds1xIQApiDKLRpbjkpKSuRpmrL+luq0Vt9A/
JpNgIxawiMOxSNFNYzMwPszT5CNZxpCgcETglaJFzdFI5zTL4BDmlUf1oT4h4BFCXixIrxsUHyIj
5riPt28SBBjfugoxR0XDyxlEChXd1dBIHcfnfYR90kB5/VuEqCj6MmLLjMYHA2WBlazjjeFFq29U
PDvtYzEn+70Tok78LZZk5Zncj7CGjMb3nE4fTDq7c9YFMcQr9qE2L/EXh7dljj66JItIvcCu5Vze
lshb6mVPeXAOJJyOKPMQoO27BcQR31pWoaalrxhvDGfn6d/e0fHBemGNWkvUDYjeuEVuwTFIb5LG
mGTAjcVyXZDhgyIJ20aIMDjGUIy6HPMRGF3AWjbFQQFpwm+Wx/au5YpagVa7imAFC2eNYwm86huS
yQJK8uj3184VSzOio09O86EVVo+KXJ/jCxPbs9o3AKPtSUd6kdIiGBJ/GrPRHeNv+x4iGk2ON8pO
rfK0BNagySdTkUKnEO0rAgj+9kvs2YZgGCD6JbagbjXhiWOID/t2/ObygQu8g0JlVeGzD4uuLJRU
xkZiPE2oHehu0hfUbqZQRsrcGk2qhQ8cjBTek8YFkPPDyOhtFEcjoDOcqxNTXUsP+TWTecfCEu7/
mwk+EFT9ZR7ngBGekueBharixpOhOYBiDD1IfNtfYl+/S6jHGqLWXnUQKcNsz94FmHPGVJW1QqkB
HFXFrSmlz5KTBftzJ4LgfJBOJjpvVSyuWf4YtK/tJNistrf4Xybwr/2m1pZazd4Os2UhbocbyQyV
b0MWFV6LcLgtK+3bkZQ/swrmu8bGhRdLdxTYsr1VXWzhtqo86v6XHlH8KNuvuDgEaeyT7GF/SjZN
YRUeUElXVBQuvN03hrKKZtJMWE3lJ1I9psttJ2orsMlyKwjmFavTJv7StIkyIHpOe6inBFJ7S9Qf
XXyY/2zLWEExa1dQBqsgKOcR8bc7lr2bQ3t1dJuPM/JkDHQHNe5Fx/VtNlohcuRQkcFprRHjNxU+
QSuIyieHEQ1ykafKtt7QkFxR+EU0ZRxDdNpYlUWP8VTmV0oSj+QvitQJji9sKb4jvZVdHBsga3gs
RjZpOvk6Q88yekTipkvUg9EUbix9spZYcA7c3npXkBw79KVcNTnBUNLB/akdcrZ9E1egkOkCixI3
BYPIP//XfZ9bENhhuS1hZHpLd0bGzv7S2mQ7aD1CL8hGjTKvelQZjR4PpMdDnvMssV4Xgoe8zXV1
+T5/vYcBxCgHfN/AeaG3UfUsX9VR0NCrLn3eN2XbzVdYHOM1KIw2pQnDlbs3ltvcalejO7usi/1y
jbxaAfcJRo6/2lfY+oulhWUDCZTqvCSf9s3ZnPyVNRzpOX0RkUrB98fmY9bemGXs/e3s8xf5PEGv
ljEHhjy+FN1tk4X7NmzuDysbeKpTE2shDrNBL9FZKsaRSwqiRc5vpmEsjz1UikTK3SKH47guHaR+
sB1U7xb618gg7lJDej1V3Wq6ydSnvzOPI7lUVnKzLmEeOimcICt2zhblR7lAsFhTT/tQIm/gqE6v
5zamNsxKlUNv3KjWsaz+EoKjNshjaP3UA6Kc8CaYZajjzfDvH39jCFK13+5+kl3K8UQxZil5kvPR
IyYqpT7uY7DBeLcv/HI7hb+ttxLt7d6CJYl9SLXDrH5Orat+8SMFAW20sNpH245UsXJNaBYy9WjO
DcYYmXgqxZ4wpmPhWo41BlMRz248at2tUWtpSGfVDvrxAepCL7RGXz9St18KZxk9CDiNZ1OFBIng
RzF6eD8Glx/FOYwqQc+gz/Gj2o+sEiV9sP0onELjbHi5X3l/koZprsaAc56ONDZV5Rlw7SmOj3N2
qqxg36TtJfDLIn43lHtCm6oDxFC8VrnpUe15zmLBfri9waNZmmJDhQNiJ5wh5mBPTmxQUKIGlYbW
CHOt/zaqdVgs5Z3WQA25nrGTJdLRUpoA2huP+1ZuU+YvfF7pQDK6VJK0BU+LWnWyDTUoZ9PTVc2X
p/KwD7VNlRcobr/MpEiJ2kwGVSLrZfQc1e3QAfB2/u+Cgaw0+4LD3RIggQehjRpDikBjkx+WRpAG
t70TX77PlsLqQJ2X8qiPC77f9F+S/KkUvSCJpoThr77fd6iZNkxMCR3QWLKg39Qc6TQzRL9lyRaE
Tred/GIL+/saK7X0epmBVXZpMEv1KafKV7kUKamJhozbJWdJG81KAYzT3WjD50RUzCAaMo4S4VZm
XmqYEk0yQ73pArR38Ze6PRtEpOS6/Wa1ci+O6YYebUYphS0tGhIz2V3zXn9mQg2qLx8b0WVKNEEc
P9Rj1XRGC7Sc3MvFodeIa2vH/YW5OTuQ7zN0hPKgDck5dNnkjkZadpA1Sg83RbcRNbjbXPorBM6l
iyGKNJriDhrV2cku5sCUisNsSR+Upf/qOM6fPGus4DivnvBetDg6Nv2amudUas95n/hy3YX747Y5
NysYzqtHTSdOBuFgyCYNtjviXeAmae3i7Izy5O9DiaaIc/AitROI4mIAu8qP64d2fN7//vZlZmUL
59VT3OiQiABAD4HA8T4NpCC+/rc8KzsXXv5lH09kD+fWJJMgW9sCDnnLL62demCIj/sQ7Be/O5H8
skjlT34ViSzSxziRJHS+acrqalQyd6rgDEixq+zRJYPodrvvEO8KERMLzc16diOcnPuyD7Uqc0kT
7Ju1ffxb2cVtb/PQOks1A6S4psTNj81hdnOPHpIP40+Nw+LGOO1Diszi+GFJ0qnNK4ykPbzUyF9f
7mURQbD53pss5i+rfUivq7Q1DBiloGZziGK3gfCgTK4HqF6Y9udGf2md7/tWbUOiC5KMhocIsXDH
EUTS5cLpYRU6A0H3Ag01gu6Uh4OAXLcH7wLDTZetjkhDYsEws/iRaX4fxd4s1GDd3P/QTOZ/tnAz
RBpi2z+vBH1oDVD+NkIEI070aPvSh/iZKX9BuEHckWs7ML/C5aatgNjmhHIosMbH0Y+RkD+GQ+lD
iyAYj1B/qq7yZ7SzOf5JvQPrnfM/c9mYr7yFIpKd6i1gU/VcjyFwqKjL/PaOdYHguB3ZAGOlKSAo
mpeNW5XxUR3+SRrprCRDWE+L4EwpmkCO3/WCznlvwqK6tHV37vVDtyjfWHr10EV/tJwvpnFUH0dU
ndMaWIvyQOxra3hR26f9tSUaPbb2VhOUd3KjaTIgZuMxy8KivUp6zc2bL5JIG06wvPjSg5yOMRI3
gDRZtUvnb2U5urrIHBEIRxWS3M8R9nSckuObaAyo8jDZ4f6IbWfWXHyaL0GQe6sqIzYrkHNAoNxX
/OoJVfon42b5iOQPP/fjUFTu8pu95Jcr8BUJRrMUTsLcrgvo1+I5PeZnFo+BcDMEJJClCzkRYUcX
gatbHGfYUet0hQHMXAqyIRjlhwyN54T5n9snjItpHEdAG9POqQWY9uNUuNRfbhuPeLbfBtINDmup
l4vb4zCafb+LXTA50ii1BQ3MmDPWfp267Uk7Av5o4mFUD82r6iDUgREBcrQBfclCXhrEKKynJHJT
nAWMW+0mP41Bft+E1cF5FnipaFQ57pgbiRKLAaKBiwXGRza3Z36jj0uYHLNz94Ru8b4AkkXo9gaV
4xKjT5wGArCIkJxVr/Poq+5ntxp2FZGOhGCV8xnD1aDK8ZABKEXnmY4czNh26/x+3xwRCEcl0xw3
7ewApDTcYuo/JhW9UYmoAHv7knphEz43OMscxEgSzNPSXXeF309VQFWoucb3cvwop37WXffFq54b
h+yP0kZX0NxZxIyLpZcnWKiDsNQPVSoYQYEL2uzvq70lMaXcLmOYNg3XuXNHRcnwwrHjmKNLljYd
ewCoh/6aJSlBADK00MmRZVKI7vfb1rDZsAxISfLxP7mZ526kEN9I7T7Mc1TDJt/2Pe439vyC4EN8
ST8aVI4bdtDtr6mfn9Mb+4mVoso4EuqP+2ib7G6gjbOKBkEwh2MkBCuSlEbQtrXJ13i6sVCzEtlu
LwuqSjYPGCsYjoe6SSaa2gNGtrBfkrYNu8w+KrHyoJvT64TCgn2zNpftCo8joWRMqjQ1ISfSx/Yp
a6tgaJoTnf4oweEXDILxb3277yEaFS14SchH7ZSWtq82UuVCIOgcFbXApO3NfwXGUdFQMdEXG2Oo
tEHK+kQ8xC/Za3TsiMtyXlkmjyrwjk1vX0Gqb+1Le7mYUFMOV5Ti+EGGiutNYpBRYNn+ZGl8lmE9
mT1FeQnO7hXOhN2xjVUXQqd/4xHoGvXWlFoa6lKqYYplfkmT46ghmaL8791cQAyr8eKoCA18jKqG
ko1nLzfD7BvWbSEL7Nh+gVhhcIcWwyajnasYLUPBkaWCNFSn4RWbJWo496IcyW0yWqFx/BDlZDEJ
gUWIXoRq0BxQJWGCjZQgOZMr0QFX5AkcTUi9Hit9D7QZ6QCtcTIgT50ax31PEDk1xw1Fa6KFfYNF
O+ERrm++6KJnbdGg8UmEcRJZScsEw7W70WenPNuXn8qTjN7Jji8as30G1376y2p/lXv0vk5NgEFE
3DVKaL0hUch0LVFgZPvGc3GFn1avgZLWGuoB40bzfzt1uDifP1tFoBxQNcX6Wli+ItgMBXP1Mwy6
wqykTh3yFMYN5Cpbvpjq57/yhZ+cu/r+lKIvT0PhcHRgUYPviihHR+gLHCU4RE4pWWBBiRLK6Wft
dXSKrx09nH92cxGdvwVL6GcIaGVRNaXYejJY5OSyqyDRCQ2ZiUhTVzQtHCsYcWs4LVunY2/5dVEH
spwE+zPzc5G8u0es3I3jAoKsbL2JgIHD3ZdK1vwxVYJ0/JLQ5LYaRl+yIk9xiD92ohxg0RByBFET
XacRQ27b4ZgUjzTrboj5l3sF38tzNqQqaWw2hhWuFQipZ2XyMa8cwea6TQ/oHG+j96T1Tjd8TCiK
a1UcWIcidkvtYSaFpy9hYwpeJn9zPLkAcftSleLSl+cAGuNHtXWXACWUoRNQyAkuYfFBDQm0R0UJ
v9tTdQHlHHGkcYdHf4CqOLiOfdDIPyT5JPBEdsp574kXEM4TYxR2JFYOLTzF+KIZj4l1GkZPbtLA
pCeiXmWq4Sm96U/0Pvqj4kF0yv7f7HGu2BppFWstoFOUrkwouZtyrIfDvoECF+FjcihCS5BLiEGU
yvKoxbea8WCN5NDOgqOLCIc7wCIipy4Dupp7EEl0lzIOZ0k/q91JqIC7TU+/Ro2PzTnVmBZSDKDR
uZOj1JXt5/0R+w2rXxC4S3ObDV2Objc46N1MATsW2f4QlicmpiHOpxeZw/6+onQTqs5EZoKPObQR
jeYLCoz2zdmcGFNGW0vTQvNJXvNdpj3qA5j4YqZe0/g+HQa/Lb/OuFjs42wP2wqIswQCFtU0G8yS
yX6SzM+D3PudAW1JbQ4bWQ21JFeDOCpdFEigUUQnna2uFHjhJmWsfgP7+2o0iZahdazEvF3v3ER6
nqjiUWHlsgiFY8PSUbpWlTGkOlrAwzKiPPWpiHIZu70jppUpHPvltB6UbAJIFyhh4uWojW2vxqfm
e4SwaV6iyKI/yDK6ELhmsD+TIvM4SrSJVtFxAbJc3UZgpuSlFmVqiiA46oMiDp0KxkpN+S1Nj0uL
A9okeMYRYPDS73NhpXB2YIzm5246j+XZ0kQ1vtsHmcss8cLv6L7XU4syVzj0p/LcH8trBXU+Kp7f
9idFtLx4CXj0IR/MqsGRQr8ZAlYUKwVGkF9D9huxAVFvXwFp8IKqtm3kucoOmiRFYBKd3qvm2LRB
oj4JrBJNEkcaLTF69ENhpPGhTfz+WTs6QdaiGtujEIdgiuYS8rdF151N0l3NGvtVK5rQTa2odQez
RuQKLceR1yeq9Nk+Ma0gOI7opFyVIFzEnh+KkxJCqwFN7PzUK0/osGB4y5V1L7osisaSYwxdI0s2
9swXqw/dfJwiza3BtPszJvIMjhzU2ZrUkU1YUr7kU3ke8yyINeh9oiPR8z6U0OU5lli0mFJ1BJb2
1Hy2QuWIwjbNS0+sD89y1IV9HQW28eVZtDLqMXbg9WV5GALZix+pX/n0+LV37caHT7JbXRL8JRny
Cq06BNXSlJGh4dxE05FO/1D9dX8oRZaxU/DK4aPGVJqIBciMdj5AAciTl+qmyrLDUIg65WznIVw8
n6/Yiq0mrxN2bB8/skGEQOAdwWtfjoIjVEEqnuGVd5LwsiByFl6jdbLrGk3sAesk8bcss0KHyge9
7X20YPb6mbp2Cl7O7JOsV34+ZR8Vewn2R1mwZfPq8cs0D2SZsQDT/Dind1n2uKCvoCq5pSIIbWzH
a1aDzNOLQQaaj4BSb/TyUEOkLMpcHXX25Wl+sA6Ln39qD8LUFgFv8tnuZpqnsqQBVcnD2Zc+1uF8
NG51v/4xDJ5z6A8oABR4rgiS45sJFzS5sQBJ25vOeiG6QLNYtDI4jsnqdKYpk41vcP5WFILc72sF
SqTqcd83fkazds5zfAo7dPELp2FbqqV69kEN0sA+5UxarvCdQxNOr0IZO8F+wCdV5UlXDHOBoYNq
8Ul/ic9z7PZn9U4+aefek13jU/laSIL9QQTKMc2cl3YZ2RjPOqKeIftGonuLkGPYV94PpoZe0IjI
6+86mC0EDTTjFuFK5W7x+lOHKxp9nELWA2U6isJ8zMX2wDiTUMZkyfWIKJ+qIxwlK1/iaMFjUHdo
jfKpr2BfmZ/2vWXbKy/2cVdQvXEW05HZ21NsPEzRx4XSO2fRfcisC25M208O5gWKLcDV1lAuVmqW
IxvK7syUXZkET9kem2um+SPa6thq2htK5j1rsLLsaWtgKFmeX3fID1PImhL+IVFdjOLoES9bfZ2w
4rYuYP37stA+1ej0PuJUybpPdFfjp/0J26apCyB39iKSRiDch1EsUEZhIr7StoKJ2l5YFwSOCNMq
SdqaIegV3sAjFhslaCwrapUj8jyOD+EJ/dTJGDkCUaSYIPj7g/TnkYR/NV78K4quVz1ZHDjCopFb
pbeOCvo970MIBox/O5mmnBopK28tTDTrg5IV2tKXsmAjFoFw3OBEtZo67JE4SR7RnLKx72zzsG/H
b64Sv2aefyepJcUu+wqGxN11fZ0f6TG6ppaHVLQ7uDOiUjiSCpxN4M780wmR0rbPG0CyFGAD2vPj
n1VTX3jn5wlnRQXICJscmy3RMhp8uWhddN7xF1vykbjlj31K3MShd5naQvwQD4ZJa4h6w4nm7h1J
mJBC6tm4Gldp4Uvpa1r7fzR34GoTSRiqxXfO1qWmtSYHqavLefaXwAqRwRJoNxNxGQ9lHn3aB9y2
6RceH+5tRzSc7hPg1Wb7qmbyB6RRuZMlEiP8za5xweHCvXqTzKqRA0c+R2ek1gUWEvkiaMbXnvn4
dyZxSyyBXkJNKkDZJfVSdBKpRk9Ng32Q3yyyi0Ha250pmeepbDKg6A/6mTwyrS8nKFyCoOwZCZ9h
4Ymu6+9vLCrrWOMYrAU960PPMbrdxU3UFXXkDawRT4/nfoR0qCufllAJ2oMi6sL47hzD4XHU7gzL
pNsV8HIbt3filtmtDKmzyD7a87WVCrKCRObxrpjiMaDSNAItqwTydLignGBcX/hMIQbdQE5Cjal3
pPXWPl6YPLFSy0wd2FfZp2T8kPzndEHu+5wjWkbZG3YLg9L5Dr3wrPSBiljx3e7LQXBeqBYoK88U
QNhN5NvN50G9pfro2tLzvru/owkOhw3liny7TLYtqWsib8yuoxYpuJCzE1ViizDY31cYkqPReXaA
odJPsXx0eup2uWCfes9DnCEch1fV1MZNgzlvghpSffMxCsmJ9a4QZwe+v8FxWNwZT5bqQlVUYKEj
68E86xBvUZ97NDT1I5eJpg2idCCRQ3MEYUxVHsUdAAkqDVUEU7KXv3MDjhHktGymeQFAn76MOQqX
Bt9RBDsSG5U3R/63o8Zn8vajmsuZCZfW9cibi5BojZvFYaeYrqMITpWiKbK5bUlSCqKaE8DUOdBb
V/VY7+7c0/7pUP0fyn59EEmKCiE5VqBOUyx4AYBXPJUfWFw+8uvjMrj6HWtqWx9MkfKNYF3ZHEfQ
KulsyQRg3l1r87VqvZidoGZTEWwVfF5vWslGpKdt5GnQ7XPbMr+SVTw4ydJJX6irqamnQUSolrE7
arpbt3dJnHjpZIXybPjyXF9NEWv5TKOQZq2/77SCVWFzvBLP4zSqFLxSm/9I+lXbC5UR2ZTtuSxH
Kmk+y7aCfEiPKm7/kUmAIljjS0Ugh1BQEKrSiiaU4xWn1O18YRNaKtJBsoyruI89cxIlSW6Om4oM
TBTkI71Z4WDsvG1gGcYtnYN56dHJZRCwsQiB46s0t9V+ofAaKT7U9asiyp7e3B1XFnB0leopOiLV
sCAhN0rzmjufzTLUWhHtvg+uMsq64PDZOwMKsuZ8BE52zepv8yD6VHp2gj7cTNuuOrc3w5XxvO/V
28elFShHXabkEA05rBFK2Sd0yGZVe/b1vxpdcVgKDmebpLwC40hLQ9HZSBuAFcnnSu5dmsGyiolN
PPei0Mg2Q67AOMKKLCig2Crcolb8+vRTWDrAtbL44TyY4XLE/eRhfyw3F9QKkPnp6uQxxJUNjgRg
Jj9Wyd1MDkMqfPndJIkVCEdDSW4bWlP9v/nSUQzDGqtGR6jchvAOf98igeerHCPFBV2MsQUYwfU/
u1uQ95JpoU1a9+9wOI7I0zqvmhQ4qfosxZ/q5djYp2IRpbsLiELliKLQI6IPjMIJuqjGH5zo274Z
79+guBXMMUU9jumgsauAfVM901P+z3hUbruPFhwuOZuWG3ns1iUAZX78btu4eARf22HMFY304qdH
RBCjiIP8ID/prv3zqp8cZsHLhWAQNY4wlKpqo5nNFVQLi/ymbf8R2CPwcI0jCWmcDEoNLCP9QUF6
OD2q95Pizri+VahFbEWNq9ic7A0fRxOTTNOKaoCTz7gL3/XHPtBDcvef3/7fuobGhnVFDupgzGlS
MHKgr3Wbu7Wo2lE0LzwxxKSWpR7zorTHtnnqRU1cNs9mKzfjuGAy1bS12LS0SuIVjh9XT0nzOpu1
F6HFZvMk8ALmRu+nBRXetik7JtpYvB0vp9WMZZYzUEIUqGcNz+HqvTX6CyuDFVZtbjP3BYyzLTET
SACnJXwgojKSPos5v66zqlmwQ81oVySwbdPDNU3TZQNdVRSVozsZXedHpUkhuY6nj+EwH/UqpOc5
qILpGFHXEOXibU7dCo/jPWMolcgcgZdLdDxjU/xW9c5tnGjWwYli4jpxp/tzAX3JfUO3XfIyrJyd
zSAhZ03DHEZIVEcarSwqyfrN6eWCwFmWSXYXjSYQJo+1GWe7YXtVB6zvaxyKcqFEXsKxu6ZGthnZ
AMuWWyXyK/nQSf7+iG1vuL/s4bUrWz2lmToBoqWJN3cPaPTh98pNLlpeAlP4jhTjWKJ3G+Qevb65
GYZno/SpMBC3PfuOI+uGjVcEPiFDbqSRWgowlofeHz5IbuEjuOnR29mrbtmFRvT8tm3UBZD9oBXF
DsTul7bFKrb0yetaVCWrH9T6dX+GRCDs7ysQNEpvnTyDVa1UukvjGVQJnOrPVs7FFI6QqkUu9cQG
CmpUCum6EQaBRWZwS5OgynBCx0bs4ndDwN5EpcBOfbdDGw+2y9qect+JUku3DyoXo7jFWihLjvsN
5gftEtBaAIIr6CjcHNU71qLh7Jy0/5xR+nPPvQByC7Y3l6yVJ+blUx0Y9hGlRsd6/O8ZyG9h+BSL
WJMmtSRVhFdfHeE5ggL8BlKWkAMjiPzA3n0P/M3F5pdZfILF3JtKkUEpAgkW5oEJrRAPHViisPvZ
Tc2GkqYAUbCS+ea5g2nXRZoAMC8mtOkpvtaOJbg7iSCY76yWlaKmS24xQjLzM7VfdU1wav3NTnEZ
NI4cFg0V90uKSZrO7al/Il4JhYvsM3M9yZcfBVO0ucOrFzSOJQxbGuayA1rrsyTMNHBuo3DwadAf
HJ8KquGFtnFsMRctkUoJg9cETBc/8dCd4TY+lCcI77yKisGEaBx16GkemTMFmqqjZq9E5objjYYr
f50Dw6vFAhci1+Boo8TLIoQ+4X3LwXrSwpsKWRXzQ3qag5fMrQ6iO6+AGfmn01nqSzJ1MC9qH+fI
7YrY08dv+/4hwODfqHIlIUMkA6OrPljGo4NuvJqos5Bonvh3KYQj1GasAdKHNLRCeqSliwAZ6ipZ
GqspShQR4rE1sVrCcyo3cWFgSxlDcLufhJCibQPWtKj2ku+VdPq7MeQYo3eGKh0I3EItrxTZn8pP
tkieWMS0vE6NkWedMTsYQgW7JCu6Lb3UUw4s/UGFcIKI2TdPf6tzOne1nm2jj2UnwQiOr4S6eoKX
g9lTR1EGwuaKWuFwM+XY4PPYwH0gSyrXHtAg9Wl/bkSGcHNTlSNN5Q4Ao/q9b4LZfKbKoZUELLt5
c1+ZwVH6GBFJrmIclsewRcMnKehCCcmg1p842gqG43KAyGUawRh1OiXW85z7Xf9jf7xEE8IReFqy
1tYqIBLltkUzpF6w+4m+zx2EmgWsVlXsmjS+FM6rWQf7v/99PQo7Al3GiI9B6bHV5q0TgzSb+yS9
clI3sSo3bfwG//k+OeGoCd6KBCbxYShSLn069TDJNBPzjHr1KdDmRSRkI3BkPhaF6EZvNykmpoF+
hF79ILiWyfTeECUobuOYlsWUHhSd74mwRGaiJv9H2nUtx60r2y9iFQnmV5LDCcrBlu0XlsM2c878
+rsg72NR0Jh9t1x+s6rY043GAtBh9QDsDNt7tT0kteGhZFdbqDbk8yCt/hYkPjA1s4hsOYKg6DiA
pK/wA0+9zi+fmR48ik3pfJp8JU0AtGDSEkQmsUg80MET1/LRfp4OTjc0nj1SV6IETDPMWlZC/nLW
q9abFnbVz7HDJIp687zbvdhPQLZJmvUuQH4cTWo7jC+Yk8ftnUQ4gjgegYVjm2T89jHpoFwowdbe
9Ni1tjNTbcDnD7eVxQRci4zZUmsDqrD9uFO8zM9dPjGve2YQbQ/2YVszynICxg1ag2jeDM3K+mPV
f5Up9jzq+8K1dIg1tWUZvh/OhdMM3ysKC97Waj2D3MvaCxfRpYv7VMo4irrWXXxo3QlsQw5YzPel
F3sBku7vy/Kv1kgAbrWXkjJNINKMHHYX3WLapl9dBD7u2/a+2EnkNMjzScjfEnWRfgi0ssOY88DA
8y3Oz/nUnvlH9WQ8NrvZ4wRYBiaEF0Sb4fbu1cXxCZpRqkEUQGpa+djKINp/0HUqy7TtIbo45TBX
ZtNk/BRMqpvEviZ5KIkdpYukQ13bdZPJXbDdpdd8R6G10LE/LJh4JB9C8pW5jRW6SD80S12jlAP0
keR+35UYD7n0l8mM4mkzJ+5ApGoCWBi1bDcRD7TWu/ArjxfZ95itVH/Kj/wxYf+YPm+jBXFQ6bIA
F1ZUWVbGYEv1geHFzms9x9v5+68XNEUmS1lSwA6lq+1pySEsjlKvlHunBX9AYKUI/+8JvSgnFEBk
HLMkDWe+aBeK7TwPKvX0+yF0ql33Mzo0e7t6X/xmtacFFAn6qhtLflHuJuUyTMfHsTacbb2IDSwW
1i9Wnk6jCRGxdBkhECV/BJHztgj+K99khF60EAvrc7vAEEV+46t43kIOfW1knpolF2GRuwVGyZdB
5wwDxc5HeeLz31fv2nmJ2qLkiChX6KCqMHDTOBqY2IZoDsOupqI5hIM878SVOKkoUt3QoCZLmDMX
oTuUBNhSEvjfVxLMitVaF8Pbe/WuVn9I1NWcu/DWQglYkS+2nLdcgyj5EnZ+XOlOXl3E6v3YXM1h
5G27BXHJROv7a3UW1gV5lWB94NzF0cQJae/6+HLYKTs6x0B6gwAVtYkn+mBCWovkoC/vWhTeYez1
jLbxZp/tG39bOwKZnivmVmuFwulkyPh9PYv3dXdjMXDKgiWtYcT+JS43qA9/bUUJWdgx4WfXnHka
8q18wKuNqX2fuh2vJJgPpteSiVB+W97wFLHiSVUQOx9svqVtjLbjW8vC7Np7Tmxm+NVeL9x3hbJf
QOR5HPfKns0UBVHEfTNlp669nf8zi9WrO6LOhGeIVqndFOVYr3FYnKVSHYMKShEewYQXSJOFVpbx
3TsNhZu0h0H6tPQLiGT/K4+FoImAEpWBNDXGceHEB5dwg0LMy5HKpVFOx0SkwGxVLeAhyrzxtdMz
tFbOdLfcFR+Tez62NtuHT9sbijioxJIma0iroEyxQGb9Sa28xnqwqbOQwggxvy/Jk50qIdR6ntCM
rQQmn8+ao7gM+SDrXYW5K5cWbhSxXRZWU0GjxE6dFE7BImfJv26b7Xxp00qKgA/91DBVkuAOjY3h
Ar+m02uPrHQDL3Vn3/wJSov5Iroqd4RgvmM2MEIMLZl1l42lDsGJ6hqnfBfdgGbn62g70SH19c8S
AbjU4omBJbUrUivj5pT39k18yHztM7jD3eoacew9lUwhvFGML41yUMayDGFpiFRK1lwlaOA0up5Q
isAMkYwpA8N7ppUQw6fV97GrqbWnYs5Y/5NYLOJqIVY5Rfbcm7XxvKGd5Xv0uHh4JV+Y16abjeg3
jy6k438eivkap1QRQ+Y5VIcA/mEsV1VxHAzCdtQScduuToyuyjDHOIPtrOZSYrDel5Jqa6NECHcK
I58wBJEHlRh65NvImRD07z8SS0PtIwEm1DGwWMZBSemd2U1u+324w+vUdPkgWcmjWF4pnUS8SCW7
sjhe9HXpLuOCjt7EUbR3pT5fYElkW1qQ9tTxokKxIOiJ+Ls08PCWUvfKLtllV1RBAQUOIu8S2BWb
EnMqcfj6PK+b+UPp1V4P6lr5MI0uZUQqGiOyLwVNpqV9gUWzPmRHzsyLiMLBiPe8ozzEoPX5W/1E
8aMS7yyRhEmJjSCUI8jkaRX1wIfi8LQKyRNBXP404YIxaFqYyPwktg/GXgfNDrpVb1v06fGbNN7H
xD4m104AilkJNPBWQi8NvBQVIlvsx3yj7P8tuyuIZwmBhJoAG2Ze4tXYcccswf8SfNEN4jlMbDBN
AA2rZfok85RBllwu1VNvHhZqd1E6CJBRpbH9q+BNYT8T3DGT4n4blPhv3DjbNQEkmJUbjHHgC8D/
ay6No8sf1Gz0s+FrMxAVJoS9RJalrjeUUU2x/Kz6rpmfBkl36vxxWx/Kx0ROpdhulLngOfBw3vGM
R7kP99lP9HDwaG3oUyNQCfvpwmvDWhQ5GheIs7rgHjxEV0pzUuNuZ1ufKp2qTSSVE14etTRGbcs3
bLt7Thg8l/OxG+Z3CHxTFWp8f7xxDU1GZyMCm7Ylcv6YbWqzBVVqbtPWRwWdSZjldheb822zFB+I
VeNpqC1Zgp8D7qplnlBKoO1VHzdMH6wNrTd7vF2Y7K48j+krzQSnlxbJ6iqVNwl8GTzdv6r3kWd4
5gc+ISbZBddUbvF87PZFoFif1ulDkPUzTCld9LsOkB540bfpjrd7y4flM7VyZ1FjJU5I+jVdHNs9
XllumT0AmOaByPyef4qsBAheP+isnHsDyzXemQpCqP8GK1o0DDqma38xsdeKvfJ5+bHtJ4RLGoL/
L5USWXOKoq5leFKWhzZs3bw/DDGl39mDcaUfN/DqxjlnsRw1CdarCNFdzHY8FLOEznLNRzKVtzRv
zVloXAnkf18JDNt8nA2FK2YedGlw0k9p98+27SinEI7DQgrK3pogIgWdEFDkRonmd9WXrtQQTkTW
ThoruQyOT7wRJneTb7wRhvu5ejvvt1WirPYGNfqxL3q+TAyz3ruLCbkDYyB8jhIigEU6R7nOePN/
Lz+27ZdS/95Rw24IEWIxWgXC8GzKISLFzKMlu5rAqihRTk0JEUChWNIZyV+AgsSQMl2+Ne23ciRs
df6AenGANxzNGfpTyhCaREc+lnc5DE6PqT3h8/hxKi/Al3fj0BDnplV2inkwKV8ZME9nae1MuS/1
zJPkGx3EMbH1edvdiB0k1qIFKgpkUTcICyaXc3kXzkRW4HwcfWU9voQrFCiHxW4LXrPaNo7iV35w
bEwUhPeXw94+MuLmR/mDgAdZMRZR1cMfIvDrLNGFoY9uNR63TUadfKaACCmYM9Jxgs20qwlFieBr
O+roAEU4h0OCfqQKXs7ex1YmFCGhCzuZMcgz2KmVv6rgaGttR0pPhk6AHWU/ARcwPm8AURLs16M/
auzRiqLyEvdit21BQozIotBog42sPC+yROHY8DEoPtfpp20RhF+L3AlhYFqTxektoug6QtN79HP7
+xQqiHPQjDoHgzFnSkiO4+JqaCi0Xeshvm2c8SH2KVig1BEuCWlppVbFm/hRmujUoCCUyOaQP2ik
GpqlmejWEsPmizq0kyRBBp8Fw1/O3YVxOZyCGz4wZaC6Zs/7wIs0Yavmilpr6sSlqaGj6ZFfD6PT
hopHrNP5a8+LHGGz5spo1GqEBsbOGzzTz3wzdOJw1/v/9jY/WtQbnf/ytxD+IlHYrmzMJGPhniHP
H9Rcv+6S6Mj0fq9Ik/OXygn7dbAlO1O4ETPVDfY5SuEmNAKchlN5Oe0y3vdHKfeHd8Zv7cTAecuq
vFI52Q6/DmkuLx0K/3mO+HU71cXkDF++jyn3/wPkvkgVDnqjk6zUAMMUOh+SRz7FoLsIr/TUmX3e
dI/x2/G3bdOex9wXgcJrAFNcinnRgLnVUjPwIMpXvSYfhgJNqsrYOJ0xHbYFEvtBDKZruCyZUw4N
dXaJyZQOzvzB+rgt4zyKvCjF/746i0GOo+iJDncJ5Z1q3OXjP9vfp4zGdVx932rS1gh4E7dZ687c
5X46FXeVPF20Q+IjpkqEaSmTCRCy5HUWdxHUGZI6dTJMEnfsAlicjgTBBOl+AohUujEMGn/rqqFn
7cd96WLoV44jX/4Exk+3cFXqjkHpJoBI20pDa5cwZXLkwYPhyGfMcvZ/L3N+ZfyUjiz9ooQKcGI1
XdaXMgxqN14ufZdT8Lw/bLsI4YJiZL1W1GgqTVjSwpJF9lNLsukSSojBdEVWGzXkHevxz+qyuEQV
NwoABue79I95xT4lB+nIiKc1pZOAFeC9S7JYh06SFt/Z8nBiEYFGlAOK0XPJwuTTeuBmS53E2hcg
Hkm8HBlLPT7+/3h8SJECWFh6YlglD7joD3GxD9BRjqrNU/GzbxG4Zwfbo8xInJsaX9gVerQak3qJ
s59F6Dvs895JG90pJa/BkJdtJ6RcRAAOo+lMbdIgKQiPUvrPjFIUiNuWQTmFABldZiZWxO8dVqPi
IRc6ZUhoQa6QgBFBEM5mx6mWRld2+QRjfhTnBajpOanFeFALf1snym4CPtRo1Az0BV4YKo8D2NmV
hyn8OxFiPH2IGiUbePhDY5bTt/4s/0MSxZ0vENF+n4NiPD0wtCbJKhgunJ0OLD6qV+6txyl30kvO
+15dBTuq/49wBzGmbgRmEEf8PdKOFmb5jE4wLbvt1aFECG+ECVMVo4EzYsbBU5Tctczd/j519ROH
EmRZ0ugZfyCgUn0PxnwHT4RvxuOQeZMLJlOQBuZP/31CFk/Er9ZKQIU0VuXWHiBUCfcha52RpAmi
Hj66AAdpWy9mynkq5btf2d7uoH7pdnxii+1RCUNqlQRcKKRarip+xi6BozU34/CRWCXiwaMLqDDW
eg/+NQBPpqDkjp8T4AQe3eHEA9jRKfRTAum4ed6+d0zZ0jQdM2Vtwe/saNHkSUUKrNJ2PQjr9btl
cWbzcVsvSgq36+p0kBheVEaOOJJVxY6kHhsjcaXxUekJOeebzsDF/z91RIfrM03TeIl4cdmAi7+7
6MHqrh1QFUfsp/O35RdBgtt1NlMwRhiC+th2MffarZBjU6qPU/E1k562rXfe615kCV4XV7G+FFwp
CzGK4IAOoO3v/2EPvQgQvI6z7k9FjZBO47U/u2ONignrsmow75lXpzUj4XPnT6IXccJJVOlFpyWY
zeBK9bFOd3VxE2j7bZW2TYbpJK8drshb8H7wIgml+JyUH7uSMNm2CobYnCJH5ZwmvHKmrmM8XsKj
bu9KVvl/pwV7rUXQpdWCAaWcrMIv+6O1fNv+/h/O0v+tBEbyvRbArDFIZU6PgmAo7zyoUEwyOKxz
LYaLSODwpJmpeoRU/rP/jDmG2KQySjWWh/MuzCCr0P0W5Bj2V14L+TwQgaooplxBgARpDvoJ5eCQ
1t3X1V1EXQ6e2Sq31BGgADQS1aKUWKU0R26u8uPT8K1z2u9IMmHG1nRCIyX4JKydRD1sKTsKuFCj
whPUMxDc7owTYhs+5oL80FHn1KDhmeKvoDxewIg6VJMZCwdhWoUJkV45Ge4UHf7SNQRosNBUkYWc
IIjfivnIq+HQHCa002U8fXvclsZ/8sbCiQ0qSjUGS865YKbUV6TxYC8fWTwdTCvdYV6fYwbR36GG
2K4y6+Gkqzb3lA41dq2fyV/NiIorbp+1xjPYr87aRmuqLOcmzMO7QYm9yP6o4tFJcmkS3vf8wFnJ
kfMsjXVOkNbu9O+ckw83lSPv/UI8z6doELgrby0V3+QrYWOVzAZLISxGjX5wNzF13y7X2XCINLKm
hTKgABhqhkkTvQxZ+c/B47QVixN4pluABTBwkovYpyp+/3A3/w3DYruKrUdWaXL6lHqHppGPmZfc
pHuMu/RsjDJQkaoEHc1fwqLIwZssQdIMHbRctMiptdjp31XC+vsuZoh9KkuWGjEbAPON+rEqT6F+
L72rgEuXdSZrzNBskfaoHFG4ryUQwbRPun7UFMMpx4/bKHH+kFwJ4Rth5Xv5ZEc249xKprqzrppL
PjArd7vc0a96xeOlTrZHQdPZQ2slUzyYwwhPGh0yje6+G8CUN1AtAme9fCVB2FFRDvqc1uYSMDm2
Nl0leuqq624iLmKUGGEzIUU9tZOMFZKXYzT/4JPiC1R+BzUBrZTB+O9YLVJtlGXRa1Cn7EwnRNff
Qr2UzifDVxYTjtumWOIBwwr52TR4DNME41NxYe75pYUqYD972IIH0maqCae1BVF9MA1xmRo2uLdN
0NIyV4+afV4Mu23XPrs4hmwxkPFZMgaYvTaavmh1Wjeq7eI95ijsq6z+SFPfUt/TNrQSI6xNIi1z
3kvMdsPgdmr3SvlRSt/jZisRgsHyZKrQtw5NCu37sPgJU50ENHnRP9sGO+tlKzHCJchQVSlcaogp
jQu9PM0qsSDnsWYlQLj/BHE1LGMMAVnpGNeVF9ylh8TH/JxH42HYNdfNnioF5F98c7K+SBRLfcq4
4Mw/kBgdeR2gdhyRlaPFEJYTmafmOmESSmFsN+++NcmT1RL7n7vqlhoCSKeWas4j/37aWE+q1BzC
Nvthhe3f+ZlY4TODeSG0NFgr10dP6z72Yw1q794xFMITqGUR4NlW8zptEggKyx95/dMsDjNKsWq8
LuQL08LYZcxt2vbt81GAlSdwE68gtNWlRmkqiOTMLPkhPHXOhLgTL5UKParUn1ovARMWiwVKOkGY
HNxq+m1XXMwJwXB0PsS+UkgAhRYDr4Ko0VC4i2z3cFQOOboJptOvSp/yierLpTavKaDD0vaNZTbw
QbDLLxkmDfH43eSgvEitQMHsYFQj+heN9ySwDH7/UZkC3xOuCloqNaVp6rY7VZVTBb6sUc+W8yff
SoTgjIOaj0xeYMhflLoYUHaPPBl6hGhC3T8s2os6ghd2yhJnGYMsbV9/5dXyqduAn07zQ4yXeydH
EPhbZJnZuoFZFK+dHjusTiYFxd21fJVZj3l/6kuiLut8cbKpKKrBDBvN6AKod4qk6NYs2a50qI6G
W7vzrnX4oNC+cvjgvOSQP5hHsDwTG/os5r7IFaF9qnVFznPILS5/XVcc41b+MX5CnoSXl0it95cC
BWNOGAw5dlxg/NPmuXY+whOUVR3YkZ3o+t+4xHvcf6WkAPz90Fg5kyFTixqUqv5k5XFbq7NItRIg
7C95xFV5DsFj1kl+Hx4H9CFL//ydCGF/FXUmJ8UIHQxTd5JuPkj1dYcKyL+TIuwsaVzmymoghc03
dnMhFRdFSMRvzp5aK1sJqJ4HTbKg+RJPvvFpKK5yVKhb1/NwsegXvX1oDIq+5zwyrQQKEB/Ei1Wr
DDqpiFlilPFyaC4wGYBTwkcninqJ8gQB33u8lszBhLCoO7XTvjQxksLfXiP+iTfXmJU+AlQkYd6Z
GBRqu4H8qI8Xs3lpHKPsn8m+HnuKAv78gf8iTKzkrDEWbR7jAJfNy36no7pO2qFRsgHWdvv+wO63
VSPFCeiQoVWi1APoVoMTWUEXcITkVv+d+SUydVTZLfe0DUOKFZ6qbAD9CnjiND4ko3Os+6PWEd5+
/sBfGVCAhkCa4g7jIEFgPvnsxDGW13Vox+U+Cna8ug2t/e/jVF0JFcBC0zJz6VQI5bcatsvQ/Rkg
RMoXDUKJ+y6pogAaKtNqDE+ENN4HJT1hfPEtyGk/GI7sqzvE+e4rjThFiF1mCRgiB4GE3itIVAbH
xrAcrXBGku6Ucg8BNwrYt7G5kFhCz6zsTh1OZOkL003iEKa0ETBjVmq1H3UImqVLNh2S5CmuqfsF
P+K2fF0Ajakv4yHXuMUeZvdXR3DSOepde8Q+vnhXL9eL/4l0kaYxjFYaATUklOlPGMhbpMSRTthM
nEQALto2kfhxGBp+G6boDUFK6h8CjSghwr3BnhD7lxUIsa6i2wazi9FJbaHVHiTt+YCruoXSQMmj
kkWE34np9rIbJEyRhfFkRN1S47YPFJBY7I2aJByh9BNgoi8wp6nJAYBs38/OhLHFoBxH2NLJ8n3v
RQf5kPxj3VNcOpRU/vfVGzLLjNLClAcsnT7dGFV7Gajy49SYhMvz7fnW4zXdZAwPHl0Vtm+rFKVZ
1IiPNansjAUGz1yigsbJQbzYfd52lPNXmhdRwgZOk8WcwMWKmd1xofm6GedurdTRjYlf4MV90CLt
192XI0+aSvG7UuXmi3RhaytjlOZJa+Fm2H1ALkcLP5TNblvB80v2W4RY1NnEURMMk2m7vfJoWDtW
HwKSs4A728Z6iWWd6H9uWjA24FqT7TPwccV4FrDKwW4bTvrePDGkjKiE5R/uGy+KCTtctcsyYQmE
Ym5371gnTgQhV472kOApAvLF9xHpviyWWOeZWU0ijxZcJblUPnXP8QbjkYUeJ92XjtH4npDXSpyw
w+cgwpgvBb4xzbf14hT5MR2o45/fYLYWTtjPkoSE7JDDhu1p8ctrVCnigtPxWdQqqCZijyqrOY+P
L2smHP55WOppG8OEpfWQSTfdAJdJLweTejhQDikACCbY9bpZw3YVu8z7O7kmDEdtKgE1wCfWx/oA
PTrmLexmap34Xe1eq+UXoKGUO7XtUqgg5/tKO0zdBymkWOGpPSRWdGraPPVzASHalX5T4YhEerxx
Y0yD1Hx2iKkoLrEsYm1nBcrzaZEhLs1/BmjPzf2/wjqxkLMrl7yqdXxfsjtHy6/Rr+lE8d22kPPp
3JeVEaccaSWSHQWXEh2V78ytEevJ3RQNZukxcK5hPrLDjNg2YnEnw1StaOTHRKyAZ7bcYySpUsZe
ZpKzJglA0AVAGPJWyVMNjp2PXnXJC8uHQ/4pV90RhXbJaXTSb39pTRESBgmNKQmXmO/M778GegU/
zNbRwKDBA6rTVxlMhNtSif0rUk2UVY3qrga4NyJueB2pkb6z+yTfjXUoEWHq86KQfrOYYiq2LFh0
UpNKsXpEIJXqM8J1ToDkZZ1R1DDnd9aLFMGKeiKDSzmGFBCe+GEo7aOGETb7Q5zzRYYIqh1a51oV
Xqg8BFfzT7Ade8NFLTnVRevZjYN/3PWvqOJSSjUBa40iK2N9hNi+NfYFaN7ZTFVn/wEHX1QTwFYe
y3GuFsjAbXrH5ys9T/F8Tv73FySlFOESYmGS2WQjCyRI0/bM1dx6z13wwDrwSg2753wMHg/FMUmI
FeSWenva/9ZSrE/SzGQsh467on1Vd6ljjXdFgJqb4h4UrdPwPrR/ESdc0JZ8GMyuhbg4uw0x4WB8
fM8mfvm+EJ7B3JRi7jkOt+xzy56U7DBSdaaUzz/HT1YPHh01XWHLZch7tpcR2c9PwehIbu2NGag5
nosDUJDwvrkw5otuAmosmSVZWQ3bLfZNOu2s8WTJt0x/T+Z+JUVADaWyULyP0RSurPv9cJeVu5yy
IAeFLZ8TQCPAA6tLeogIu/vQ3iVaDuKMb+pwpUbv6ThcKSPgxDJ22hhiQJcbaP0O979dWXuK7P+d
zwlAodmVDc5GqMMqMLzPgIrI9jE0mRBzPk32ooxIkxt2jWm0Iw6o+d8pl03n4G3vSBg8IDv2kaKg
JiBJJMkdQt3UlwjGs/t9EWA+KPMLqnqfe9OGK4hEuX2fa8HCX4kzLpfsQusGR+0vw1hxtteINJ4A
DE2ihHo2QpkOlH0yGpKHQ3A5gL4b/aAgbKZsRxxQjP99hRF92JddXMEnDANErNdS9P0v9RHAALUA
MSiToY/ywNDsV/nlHuy8N8tJRmw99Mn+Vg7MWwslwEKqq6CfySHPvDGepxtiytLV7P2qFKBCZn/I
8fyGOpE6F6XiZh/YMJ/Gi8XdAsxpCNi66om/4ksqA0OKE2AibINJHTjmZbje5khAG5eGEzihG+0s
ItBJOYYAFnY96MFUwI5q85jiyqQdth2D2FBiu39lzm0czdhQ2XQht9fKADIfdO4WFGcfoYfIj1tV
S5GPE0w26P2trQffp8UiHtTPd54NnxNpccNRiqeEA5C27458jEbq/ip1pypTqLueWFCBISHBmJrQ
JvgweLyLKDh2TvNz9hDwIF9uBK6K7LhWYY2LpEGtgJ1S41KOPZ1q/KTgTqTDrYtGDXJuul+tpjwQ
HO4CT0OaFDmcBypNSsoT4MGcDbuqZ67T1YTJk+YTxu56raefxmPjhp72d7tIDAb3Y4We4xzrtXTH
dhicYKAibZR/C5CAkd0KmBEgIRqutdxvI397n1JOIOBANWqFUfEnYIysQJuYjmx/sCUCDP6QyvuN
o28CvVaCpAMHNnAPoMrcxikBNn/7g7nvUOJl5M4wOjKxNuc3k6Wg606xFZmJBXNKOGfMahQE9H7y
/HwVOegPl74WmaP5YBrUvHeVzq4EioetFYVpW0Cg2VyN0l1l+BF7eMdyrUQIx23ItMIOGURM0b2V
XE/lD/tvRQhbqK5CeVImlJLJzXIFIj7HtntvtjtvW5PzW3WlinD7bu2gmcwWcua98n247PfWbeoi
sHLXXzIn96li07OOvhInbCSbVWOdVxAXtUeM6Butg0ShHSVC2Et1sTRWEWNxbDa6YRE49oyQWP15
23CEFLF0Ys7GOE5ySOF5vJH5lXWddQQqnI8jvlhLpMEyy7buoxlCrC/K9+K2vzKO/Wf1qvfCHwyx
lNDrL6gJsZRewpPcnKJoqWIsUD0uTm9dqOMXpaOuq3yV3xzlK72E67cK/iot5lXU8p1+kwTITNau
nTvTIXbNq8/drvpaXBeoqs+/9e72sp0F8pVkARyyIU9Gq4dFZ2nesbjbGwvV8ECJ4BZeXfbHZlHm
4dmC5bgPpuzHlLYULR+1SgI6SEaoaQmvEu/dpnQmT/VaPGFUFGVaN5zlvL+YD+/K7K5MJyCFXZXS
0NcwXazJjhI5zZQ6BjUQkP/wLc8Q8EFpF1PJE7jfOBpeoEUH3VCfzI7tC3MmXIGyoYATaduHwSTL
cELDqdprvUTO4fhX3iZWSqBbIAw7E9roc30Erc1lEdgEgJ/XQrNQuArqN0NMrOr2PJjP9eh1aiZO
HoXHag78ZCgetlV5uzCGrqAdxQTxsimb4rj3xCrHeq5BXmj2hRtOh8qUHPA+ODgI//vj/LUoAR2i
ntV9NkNUf6qO455TIcfILoyXicML0f97xvG1OAESuj406oJBHIr6Qu1LG7tWizukvts24NuFei2G
/30FC3rQ1fKsQkw59k4d/ygH1Wui/15t9FqKAAxmm/+7TKl9HWbfIuk2zj5tK3LWEzQ4goHWPlsR
A0Fp0FRllxuaa8TKPkeJW3MB0tPDRF5XeYv+ayyALitBwlEUxujaTnsdLtdhwkE8OKGiVGCdOsbG
4E1VfWBL+Nlu7435flvDM3fW15IFD+zkqJ4GAyrOd0aCkm3OMCPfJsUFr5sOfeNv5QkuGNq63S06
NDUwsIL3wzcXvEvhV4adwnGOa1tmFRwRVUFSnyRQjk3zxWRYvi6Vt7q7YKZ9mXmFUjuxRk0So3xG
cMse8c8uB4C5Rn5d9kp1U7Txo8ma+FGZamoPvD2AX6+ecFCNAMkqSUysnv5JLzwwrW67B/V94YzK
O1lbpgzfr83W7RScv62/LYEyl3A0dWkb9n0BCUV+sxSWG2ZPXRYfFKrJlHAFMTw0NGByzSfuCnvr
hLklB3Uv7d9DJf5qQd5EhzIEAxbQBLm4Mrhm5fUaGiip/OaZlwyXYgAx8NY034zL1oohzoyl1tz4
Y7+LDyCZPKDYp9qZ4EOQD9a1/ri9SJRA8XRnLDJ5jhjnVOXms1Ohx0Jx4lN4FTeHYcc8etAg99y3
W/e3imJdZG1EsVGAedVVmfnJNljvqLVywHy5XZjo/MZOnFlnHiCvbGoLEJwoUWoEPQTOp/EnJ5VN
EH69WO61G56GbNzsg/RjUZ1tw573flvHvUWx9DdTHtgkWWOqdxrY8rSHQO4+1r2hO8UQeIGSEZfA
P0D9izBhM/eYUR+FWqv929nE5zeH6LxHcgNAT8XNz66frsoKGgSZ9oajt68kWy2mSnPRrbobOrfu
PytMdgpDdrolpFQ7e+NYSRNAN7RYW+kKFm/RB/VTXi3Lg7zY7E7ThugpkYzY9JrUUB76Xk4/aJGq
1n5SqUviYaBRlmG4+CIHTjexEv+T5ZKFqTVBSUVrzgSl4GK2aVgMXfwq7tuv70W9MUlaomIBcvmZ
DKYGH3f2rfWVCuOMnkOu3n+v7XglUsyuD12FAWs1RMrdt2r4KCmP0kwRJJ9d6he1xEy6nMUYX6NA
hlJabp3tNPmiqcE1OnltQLT1nPfhlSxhl2ayLlVSAVnaHunnXYI2juKgIDvCRyZRuayzu3MlTLgb
ZfFS2YUJYUzFjdyKvoR5imaYaBdZ1BTXsw68EiVci4q4jYwx5qLK2WFl72BkmNOqFN6Q9hNuRN2g
LnJmA8ilw+Lz61e6Lw76nl+/7CNFZHL29rBSStiV4A+YRvQecKWuVTyhNf3LNnyeO9SZrCiKJTND
UcUm1NmyOyVsZmC2/dRUuzz8lOkgeZj3S/chHE+1ERKnxDmPWAsUdrDe6znGQEJgnIN9oy+dhj2m
yaNpvKP2zADTx2/VxKDbpCo5m3RI4nkFxav3deJpqIgJEAyTv4GKjXqLnlustUChY2mcLWaE3QKk
kO+y1lOKmDjrzrn4WoCwdUvNrGU0IkDAfJXKKCy/7DXiHKBECBt21guMuAfTg1uWjcdnUlT6gJYN
wgnOZE0BqqvTRrh1672UBlqNs01ZZNOTpdYNwCiI9KNTFeaV0Wefp9q477LQq6Tcj6qUqFQ5C7gr
+cJBXhfhMII4GJdMhPvnGa0OVo1W6OUmHWzP0EZ/e5fxz725iunoRDFUDYeWSDzTxXqbYaQRfwU/
sfJWerQXbTdXta8ipVHI1GF+zhEVA92foOowTcMW9pjdBOqwDLgTDfp9onwdpsdtdc45ycv30Qz9
+hRemBUr84Tvm8h3jo9D8FDFRPXN+fuyqRqqzFRde9OnrmiTFRohPETej3jlpmgBQGGgzyuJOVUn
RUh81mQrcfzvq4BLZAQ5KuQhzshah4FtHjOy32G0lQRu1JUE3e7HzERTCHI03+JadxXdr0GauC3k
/Om0kiIcGLqOiHWWQQrbKz7vh7cel2uEwzzOzZdJlDgOB28ceyVO2MeBEieslkp+IVb88r5F9A2V
0g/6npfGqJ/J4o7z8hBNMphsszf99/Ek9eazV4ynycPuRa+4j4I9Phi2Qbwv2iX7bYOe9QtLRhZf
sVTlTTO+ErRzu4Am1K2ywS0TDLOJ/3NBL6DwRYLYdp834TDIqGUC4WB4lOMJw3NGp6AG2RB6iIQq
SzxGwzxCjzYpPw/Kcj1ZA+EMZzF1pYhwOnVWNXTDCEXqovtQB5eKvnzv2tGTktCPgomA1Ofyrjeu
txInnFSdpGalXkGcFDmcYOn/SPuu5bh1ptsnYhVJMN4yzoxytOwbluXAnDOf/izI/+ehIZo4W9at
qrimge4G0GE1Rn3b5cVoyyfdWw7VRXg0UIdDG1DEB/Kmjzzd2Da21U9gnEZjYATkqMLY8BOy2fsV
+kO3wHwIbhY39/TjvjJuO8UVIONDtBET2xUFMpezG2A+VY2maJRxgTr9UkQPO8iYOAf11m0Nim8S
Q1JBRsEWSzSC1GU1lTAKTuF0p+UIL33LBMneF2xbO88wzHEcCGEgSSNglOSTWL/oJUdZ/rJTZwDm
RJynJV3U5s0tGj4qzb3uMN+AgRebFLg554m1eTyeF42tnNDVspaiAmDTiCl/qTXJipVGI8fcOGvG
5nKmJdeWUoQu6EpyKJZRsSazKzgg2w/ulSyMUYs6+J4XHSh5Y4nwubNL596Sa6n24kvdL73CjyTO
bnGUjm2MaxqM+MgSrJ/U6zcYlXKs1OV6+RJ2vI3iqYXCGHDYpE1aGdSeXCQJUHwUnwxUb2k3/TE6
8TgGttFM0ZBESVS0d8UtXVTXZdfj2hRm8FjhQb1oPiEp63Rf0U/sf8g7rV8LjHAxBvf0Mn2OqA/i
6ddga3QVIQpoY6QUN0yy6ZvWcIxvksc0R9oKcNHRvAlO0gHnspdf0sRE4vIZobbUfw1HlWh1ndKF
oAJFHV53HRpg0Hho5Q3nYN66tK8RmLuNiUK4TBiBICcP6AsArcBXNLzW6mwNc+IrHe/5uOU21niM
EywHTRnSHnilgB6w+MosM1tWOUfI1iG9BmEcoTBKSttg2pEtyYI9CgoePoGlG1fodgiSl//u1VdY
bMhbWjCuSqQCjcLlULtE4LwROCrABrhFIwN7TIvvz9Jjmvqz+fRvv5/xfXI0GnVo4vupfDKny5gX
zeRsONvdX5SFnjZ4AdpdihRyeRkgaBD03/eF2PQ6611g3MCCeWtL3wOlBw/l2+EHkrHgkc7uHa54
1bDbIikqeInxh6bGP60yjhAp1luAKWl2HXZ0hp140fUi51jiwTDG36fzbMS9hKumodzJHfHUMTvo
3A6DzYwGyGJ/i8O4AJDqmWEOejGbPMw28XoflDeJXSSgLqZlkKJl3Muzwytr+Ysr1VGkbuq4eb39
f+3bxm6MBH1CRu+ldZtH9ZD65AutiRVoRvmBF+Hm4jEqUmpdUo/CiJjcz+qIUR8Y045UWPEs2Ujb
+Py27W3DPcvHaMmE2SWdlEG+vk2fGqW9VZA74Kg9D4NRkUpE5qsJgRFdJqX1a5K68ZiO6AMdHRkT
TEKPF+z+i7qc5WLUpRiDDE1/wJTvWqT4Mq850lngMfitnDGkC4oge/0BihUa6DzDMgdHp1aNoobw
U43+WixX2EfOWm6b2xmAOTSIvNRjmUKu+a7DvQUyOeJoVbpFrtLL0aPUfuOh/e/1UH+IxfYskbFr
qz4GalneSphxk3j7YnE0hC1NicxwjJII39fyh2S+0QTOM4BqGPtAXW0L2580lKVZNgm2papoUucQ
yg+itDi1yuPm3r6o/N4emXkJh42UqgKBICMiCGl/KSUI2xbf9eBaKFMLg1P2140nF13XlXca0yLS
BwNalsjpsZSni8HsvIYIXiFzLis8x8SOKdXmqBowMAFJyRvtjlLulLbhZBeYPol8FT9jztMIxmcY
ZWNKpAecjJHFoBRoOeXtvJVj/EOKWmbUauD7RPwpm64R3Y7mzfzfGQj/tBvGHbRZKg95AZQBszlF
rbBj1W2Lw74ScFyCzLiElsR61hAoQZ3/mMpDV3wvxn+DYOtN2jJOdC2HHBPqR4slsRSwMHThj38S
hC03CcIEvlOhgmAIWZM8JYnk/rMozE0y7UNE4/FEt1XtFUPPrGhQnLJPnX8ThfEDBnhD+5SiTBom
B4rXExGtRfP2QTg2wnYgRX0aoiifgrRCb5mTcatoKc/uOYbCtiBVcRVEbQTXqfjhIUUUu7mldLyK
lffI89NUa6FYiR9+2peNB0v/v/JsuW40hdxCtgSUVARcFcO3QNKs1Hzcx6F2vnMysFG1MDOGsqJ3
kwVcQ1phzblD1FOXQrQm460l3fU9MMYdlCA6F2sNYNqVePp1hw28xu0d0aE8SryM9WbEaHXsEcYz
aEq0NEUFvOioqNavWZJSY+tPv/plx4MWWlwKBI5WsiG3SRTw6qA3Zty7BmdBiTviD654NO/KI53t
hgi0v7+HHF1hw29KqaRDNtM9LG5G6UuCMveueJj/8chQGM9RJE00BCJgagQFJqXDW/c7TclG+fO+
PLwVZJzHmLdRkFGdxAl1YyTo82oNzp2cc2aw0bZYWxJJpZqxgDqReFqI0HzCMS3eHZx9gepJlEkJ
DToEgwNugCMiHUgC/PghPDfgtXNVO+UPZNmqPV6pvML4jUGOMLIggGDFJY2PDofFp1wzkctNANDt
3jFmhblBjHluZnoB6TDNssLjIvHUawwnjo+UX0m95doVb8sY5yHNjVrImJ9qq5Z5I3npBQquHAN0
IpejQ+d9iYcMROIcPeG5EIVxIR1Gc2SNAFRZt40Jm0hnqASOUDhVbvWe6c/Hwhc4bTIcg37HXTVJ
QZ3Tg21uUjdDR6WIl33xvZ85OJu1D7KE9gsJU/8UgwVq5gEUqYjDgZF1dokTugqxWkf3UTsOkmDO
Wm6a9QqMqUlRpyRuuhoRjLT19PY6yDiFFJurtvo+VdjVkVmlkTTXFYRRDWS2C19G5X1upFZZ8M6x
TdVfITEOKgZ5LprTgSTezaAwQ5k9Tf0O8ZGqQ8UNn/MWjv5/JVghdWQpWizc2BNvbrUH8Aq4+y53
07hWEtH/ryBkNVaEuYFE1XQtxW5NYktVnH0MnhiMayJzsRTxDAxtPIbtkYycqgbe/jMOqe9/78pc
OMX8IIJacxSsOH36NzkYR6TO+VSlJeRIu/tUf45kzmN9+6m52gzG5wS9FqkGtUpaySA5MSibDPS8
q350SFFv8t87J/FIO8NpTAnNOABwiKBeWZidgjK3GtPwifTyT6vG1h2pajYjqQAUtXKm6FECX9g+
wLYKG7IJggMVAyWY7U8qccIYZwXpQQWHuYZsdP1qkNjeR9lW4jMKs/kYsy5FwwCUdJ4ySxbRea7P
vKKpv2jAGYXRgCnrjT4NCF7njUuHri+YbgPKUfOqPFLeuAL1BfticRaPDXAtMlj8G9Q+oZPmsJgg
Es7vBoOXVaI78O7GIP2Wio1ygS0pl/EmhKJN4WsSieBgRmRgiqxZGe5V/dO+SLxFZINekaYJitwC
js7+oGVbkaMdFQyNxlhLzzzyyBy4eMypkLV1vDQ58OrINh/olYjOkEhyn+Y3wM5jx6/7EvI2jTkX
JnRy1/IMwKa8SZVbsb6aI07icTtls9oz+htWB0MqiFEl0kVMnweHVrOkSKWSk4oeitDhaSFV6z0F
YU8IpaiHhpqwgeakOvXL7EEMvhkw5/KxF06ER9vEW0DGZYRNZxZ5D7wOUQoheRylyyLz9zeJu4KM
xxAkc+hmEyBUDRcwC9JGDToYtPQynzfme4Nshjrzs40xnkNMAiMaUPppV219zOrHEZXapFfcKkeO
dVCdZkQcIfWTlJMA5Wk/GyKTxTJSMxFiRpf6Q3Ps/cgLfflh9GZn8AXnQ29eOHlCQEuMITSMXk7G
rPVCK+IBNzZWlj3iYmErlTPyHr3bj7gVEKOTWaYQ9CjgMF5uZP+Not5TEMe8ixz5qN3Qt04Ze7x0
7LbSrFAZzSw0s22kAOIpVxo64n3dw/wCZ0pOwpXkyoeIc3Xefuas8BglBVV3QUx6d86O4SFDWQ2l
nJbua2dBkat4aF917stq0/hWkIymZo0azSqFHE/ojqq+oRJFBiXXctDtsXYmrCwowDKfcBR108ec
YdlKAF0cE1lHotU28h+lCs6n177yZBDqDZQ88pOIEbocB7D5JF8hMu8eo8+SxAghqE5yRxndsHps
5gupQKWU4E+pa+im22OU6T7s5m14hUrfMCvHrZFFx6RvoApgCg4zXxk1e6mfNI3HGUyPtXdOewXE
HHtR2IpEQZXRGznP4khWiamvYNpWT81JBLEfWnn2Jdu8gq0AmWNPUsIsRmETJJNBJhIgFvWh2l55
BcF4lyHSwhHZcHjRb72LLOMheyMP1wf0bNDZKNyJVzyZGC8Tp+hCGATIVDZP5nKXyiVn0bb980ok
xqOge0bsBKqF4imGOGVthbW1hFaMKDYVqVyciVeTzTFxk/EqgtaKSYOuY9scHszKifIfYcM7Xret
i84mMxRQYKqMG6mlWSnUAgdeiR4XNfoyjm7WX/XV7dDdysZNOCfeJPFeaNvb9RuUfTKlE/grZcr0
kMWW5AlWawv3pjthKatr2RL/P1hTN+hacbDLZ0jGi+R1NbZCh/eTcNBARyUdBguDfEHwdtBQ/Kii
AMS8LV813rDdv+jNGZfxI5WizuY0UWsrrKHzC8xAQLDDFWpP6S1KExu5PBo2qorvPcoZkvEoLZHK
yEgharVg5lx9WSB5pE+HqLsup+/7vmRbQ89QjC+JllSIqpJupNS5df7QtanbG0/7IH+5Q5xRGHcS
VN08EomiXNZfq1vJCt3Unu4zlH9gho9XnWJutfR2aG+lL4xHaTpZazH9meY+KK/mhEAwjZPS5yOv
0opnDYxrMfQh7EaqmktaWuLiNlrO814cK9cYTxKYXVzQc8Ye3gpZgmN4rEHJV9m8osTt68F5q1h3
0kGaRoAsGQGNGLmSx4dW8BOROq+5eFxM3jm9rYGGJqqGpBmIWzDntJyqsj4PeDVKj3pxnNtTyZ0L
z8NgbBhjlsomEtDzFT53eAocKy90Y1947r3k65BZyRsl18eO6bNgjBUvjSAMA7LLdjQl7jQL/tBn
DsewttXijMGY7zRI4DYMOsSv4SLa8E7Mvw7Vc6Q/CgKGQTu5eF1igMo+KG8xGWOOxLTWJ6QF7CBS
L4LomEvBbTR83gf5ywPgLBljvkGSReqsA2WO7F8F08UhPGqomDZwWHPL7rZN+AzHmHBi5GBhohmH
t4CTDv1AXVVl5S/GQ3sUrdgJXB6dy19OljMmY9OVOaLkVIOIwkXndMcUaZXQV5EN/sVXyrvU8URk
LLvSMyMzwI9L56U2yUut8EIlVKHfH1u/5WFfwKgE1ZKJbln10r1QI5sO2Wv5MnoiOBnim5p3CeHh
MZ4jMKZu0lQIpD90skVJLmIfSSla595h3DZJLN6WcZaQMH5kjLTZQLQYSil9HvKLwuS5efqBvSVk
fEaqouGs0iCS+rC8UAJb46g/kbvsuvbGAy/uzZOG/n/1Qhq1qTF7Ec5jzB4M7ajzFI6n4GzpSCcN
igiuE9qb6ibHAmkizB+2jdhB6YiMoYemI93uu43tm9NZBRmvkS2kCOQUZozIGRoEWulCK++I/FnL
Ut5W8VaP8RhZt8z62GOryEMHruHCI5WrqTZtIkG/mSPjSnPN2zH68/fUg/EYiRkEYoBVtTFAyCLi
7USuMMLA4s5A4snGuAqM5KjNRQfO0KJINxlssf+5v1E83WCrRDTB1BNzhm4oV9klLYWh3XOLn1/S
UdvI1jscPI5IbI1I1WiyGkTQDOHQ/wwPhRc4zaFOrMHWwGebe2S0eBeAvwSVfmsjWzCiq0SZq5Bi
XiQIKxU4VdoReJgb/Qx+d2c+oCrwH+VkPAjJQyRHY2DOk5v/rC5NOj3wpGCEqt1n9uyJDn/kDkct
2WKSXq3MOlSgLhFqtfrsgrS5W4luzGvP5eEwN49qbkCXkgDH1A4l8YzsPm9f8p735OOpCv0ZK7+I
DhDdqDMsYUAMy8g+x8Zhf5N4cjCug1SymEkG5NC1xQ96NJocypLYQvawj8MThHEXhUFCdUGyztaj
2S1lwSuXD9U5ymcVZzyFHMVVJVE2hTINLKPDZGDxJuTtO89ZsGUaIIKoMOkQKOJdatj0ahEhHrUM
ToZBUs0puuM17HFWjp1mpnXT2Az0jqssxyi6mXkVFJw7NDvNTCB1oxc6jt4mOInmj0X1EoVzFG7f
oAkiuZJuoknfYLamTIwuzUBQjtoWyrkSu0aFOSOGRbuhQ0f/vq9r22/8MxwbVx60zOhiGXBDb5U/
WwSz7QJlIaldaofggT68m6vA5bKUb+7UCpa5BFbgq0fjAGCXm86hFY6R05aejls0spxOZfedJfLy
uFxZmXugYJqjLqsAHe30OswR/kocPbHjK90uj/2D9lKgCaMunf0l3nQbK1EZ1z6EhRSjiR+lbfO1
1DqaJFmN5lTG8z7Mpm6uYOiKr9zfNIRNklCYmQ6BR4cE+o4tiPuRZ+QKhnHmhZYqYU1bF6og6S1F
nv0okAxbL8R/XDbGnaP+Pm76DkDZ+GlaHuRWdcbYqaKUIxDP4EzGrY8KKYVuBJB4os1G06FVbdTn
TSBDw5z04xL7/7ZRjHtX6ozUMcVrGwysCkCLXbs6t2hhWx1URQd7jaKK7Dy9QZKnsaKuSpIx4QAk
UQHyKfPw/SOynFEYWYbFmGcppg43OcSqEwwX+nDch9g+RUBg8z9JGIcoJkO3SCENloCwQXqMT4Kt
XvXffo36ksBR/IkDSC3l3XX9DMhGybN5adVShVCti7ENmPeePsU2PbLQ8eaYzkcIIihBz//Jx1YY
DVlGhAUFH3bRXokBsYbS76KnueMcLByFYAmlzXnENMIUUhXGzRBYs/bUTZxbLG/hGE/X55opNiMg
BHKp9YdQ56R7eSJQ/JWLSxdd6xEehosbhgsMp8FAdOFijHgPYB4M/f8KRhACaRkoPV2XlKdqRK39
QE46Brxz9Gwbx0BDFFpUicK2ZqWj0PYFNR46JSY+LAftduyc4mKwjRvT7/zxUAgW5onvw25v0hmV
8avdnA/ocoE5dejkFJZTSj4UUMLUyf/JxTjUuSeSLge4v76NgQ78Ate+wZK+SJg7XTqFz6s62D5g
z3iMEyJz3g8NdahBQ6x0PFZy7y5okpA/VKq3EozxREMWamlDH0xp7oe6lYl3tcLzdpztYaNx4xJM
6VACg3Q2SkRwIVsc3FNQpysV1xqmzeUoLuC2S2+iKiBdN3UQjOtsHz3phsZME2TLIBmt2ohuDNSJ
BIUVo6Dp8i11bPNYv3mY9P8rM8NQkpFEBTAHVO2abWsV3IpUeqF758lXYjGW3AyxISe0l36+Iz2q
/Wlsc77NQxdkkxh3MXGZLXkyMcYVFao6JyUAswwJrMWjg9eNo/ZdvBFfFjehSSxOOHVT+VciMsYW
D3E8oWcaqxhET0qPnoY5OfVy7EiCcrfvOTb91QqKtbNy1tEGhc4JIudOHaP1PHKEheOeeCCMjS1V
mzV5Ca2QxUdiHPvpZek57QP7m4TxTH8q3hQHcScpkEPq4GzBsJv1PNIfHgTzvEmzQNALqnigW7fV
AUMUkud/2QxQj/4pRN1GDTqBKEKCdgG83kPFKginNH1/MwyROdCxEaBPrqmJNrMdp7Cc3J7bh31J
eGtF/7/yA3o1TeUYQZLcfAiFY1xwNGo7pYwJ94aqIeIhsRcsFdxYajMBYFYt4iEI4WWvki97yQV6
99yPCHPGYrYlT0NR6Gh9X1belMZNIP3j95kdKcxg7AwqSyVFdlQkVtv9IwKzHU3ZyHNN91w1M0vL
K6tWOQ8g7oZQtVvteCwg4Ci0qOnBuHYwLE4H8VgeO2TF+cNGuFiMR8ZagQpfhDiGbuN5d6JjDLUQ
uTp6E+ElmqizfX/emCjB0kBVqrIt3RnJliSidDqYqerKSWN1JTi/oq9xa4K0gMM7vP0wUn6jsVcF
JIHGQKN9ehXqEGNrdmngprnIBY/SstHK7Q+Mhkc1zwqS8WuJXAiGQPujE9NqG3CC0Lay8klz4ktR
cnoHfcV4I/Eu5Nse4iwoY1QjIsi/0mu45lmi/myWnEN0OzK0kosxqwZsupFEw1FmYdEaeInWA9qC
nSV2Nlv63YhQAGjaeIVmf9HOs2SMsRldlOkzJdCYT5SMEPUhl+oJPcUYu8PTTd4iMkaHBBvSCzR6
LdedtfTaSy339x9xfmdpGFsrQGjbFDNWEYOFb0DT9pp2vAka9FfuWBjb9z21OaqaaaawDZVvdWS8
ViDQzcf4IzQTK31grjqIaCWYJQUYOEJraQ+GoFsy+Btjb3/FtoNPKyDmukO5LxEgx67QTsbIbv3S
Dp8kTAUBZXNt8dJMmzqgY1gFUXRNl0RGBxaULocV3qK2mMdWINYWxlftC7S5PysERgVImsAJ1kBo
mhaRu0ttLlwyzO4+Ck8O5tI7I2RnTBNQiPl1UntLz173AbbLFkGOq6gYb0IwGOPPIypQmzlQBYXY
U+jQTqYQ1/jxc9ZYTWilfu9NLnUIQu/OvMORuhpWw0GTK6I9wMCbVmVckawJuALLkC2KUVhunGjK
M/TxDltOdFZM6H2Et5nImABoopZLNNm3X1cEadibCZ7rk/mcd+bzOPFY1zeXc43B+DkwhORJnqVw
PncDCDDNi9ou7eC7bsvfyuOv6j7B4Q424cIy+q5VSiUl6BG1g9TqXdkOL8ghcnTXKNB+jcl9NnHn
g3RLHjnaQw+kd3u4WlLGCnKQmM8zhH4jxSRo4QqO2YVi1cfcExyeS9y8B6wXl7EG3YijokqBRlIQ
6IKxGgeXMFlEQxdEhQ5ztBQv1r6EWxedNSTjH4ciGsVBBmRb3JrGsVw6Fw07vfg4dhxPvOVQ1kiM
g9Qzc6yLAUhak2EmjT9oiT0oHHE23TChtm5g4h6MizG6tpzNUhsJkrmHySNe4RlH6RojwVw6fozH
YrrlvYgmayI6JDRFYyf0ynlrlHNhEjuMUXQtZHYRct5tWwgKov46LqKGiuj/n94ri0vSBb1KMAzl
86C2NnKivBXbclNrCEbFwZabNwhqE3t5UC0NXqq08Tb8PqFC6G1kG8fjb+7QGo9R8qKKJ7NvIVJ0
maEymIDQr++tXxdd/tCVzQVUDZS2ihoCfjqD1skRhk1VCxaw16/0pPdIH3/gpFRWEIwJdWG/hAuZ
iZ118O4uRqOqhrNvpZuVLGsMxngSpAS1OYcYAege4BloBXz7WbqLR1u/iw4oKbnlZU/ovrOubwXJ
jgyJtM5IJQNiJUiwStpnc/oCetS2/bkvGmeD2Em9ZT3Jet5DslK47fsrzEPc//6mGBoCBrgDSKr+
5nNXT1ShM+W8N2XcMGTNaiQr6B5z/XXpOLHyTTFWMPT/K5gcj+CgKOB34uyU9M8yj8uF933GEURR
Egtaiu+3ojuJpzr6vL9MvO8zXqAWiZTJGDNlG8GtaFwVI8fsed9n7FCWBLM1Kvx+Q3cU6SGpnvZ/
P5X/nbau1p8xwkUgJM4x4QgEabfgkbBq2Z2S132MbdeF65xMEBNQQF795yZnqjzMvQqT6NVfjDMI
QZSJNZ1okif0So7qbt4HlBWe/CfelJAETUciQV5pcNJD4hho9m+R0NZ9ehloS4fbvrt5GqwgmfMz
zKZMEKEN9gzI8r7HRCfxxkDVNw64i8LmddFubhtqF1TaOCUrLLuNGgWaLqdQO5TACi0SdMnl3H3E
w+hvCIRg0xjVE6JSUQo6tiLEhNoguu7bl3292HQxKwBG9+LORFVyRQHMT4Fm5fVLHfpN8hEL0k2F
SKgmwpOCLuXKw6R53BEpBWGBPIyX8hTfDZFu7wuyfcysMBgvECXNEhUBJEHWQ7wz7mRbs8NTcSGj
wcv/lTyaONnsTcewgmR2J5ymHCcAIJfgRtSfRsIxIt73mc0Z1URoJx0PljSYT2ndfcnUjHNJ2+x5
V1YyMKczmtPQvKxAhkq8bovnQEXOBmdm74/JYgXB5Dalmw2PnM2i1v/O5Z1R2YKvOMAEs6WEQrSu
9PKLGQH1u8fQxjXE4SWbearBEoxHYOlD+SdkVENHO4Fa4tQd+hCsMKMj3tChj+Mh4Jbjb3ojDG7S
dBzfOqin/9R5RJ8kI0vw7BPvEBelRd7xE7lWtINmzQ4l2hVLjpVt+/gVJNWnlZkRuRrlygDkUkcu
iZyquFbTwlbotHitQhr3qmtra1Z9PT2lyd3+nm56ErwpRYLzBQ6ROWCGoTXyrsMiB61u1dVTRYtT
k8cl+ojRrXCYgyXWcz1H6yF8yYRiQeknkgP7gmwfXSsEZufUIk0HTQSC4hNvOS4XaAyp3Pn/hi8p
103CQdw8SVaAzL4NQpi3A2ra7Lp5TRCKCL6kGqdqZVsoU0NhH2qxJFFmfFWpD5WoqcAQkONAN8V0
UO+rQ2xalGBFPICW9SNEbMoKkfFeYZlrajIBcRZMNyTf5F51yA/hI0QuKj1VTA0DFiU23UGKrEAe
BEpP6qPR3wsILGcRxxFvWtYKhM1yRHiux5KEAECN8q8cRKbasS7swZbsAsGb3nT2VXBLIdZwjC1F
lRbN0wCZouQyKL1U/mHwyGl4EIwZNWoWmoYGCEN/yHKvNzqr5dWR8DAYQ5qJNAToLMfZgt7WJCit
GANDeWGGzbTJerEY60EXcqkYJfTMPAwO8VobuVX5toZ7lz3r7W7LSdTwxKL/X7nZNJUIyWcog1jd
GmBiyht/FJ/+TQOY20yStUXa0KChBNJk2bSLYLBN8oGw1nrlGJ8gCaAKKnMIEjTmK85jPx/oeCCU
1O4Ls+l81kCMKxCHSWnSka6Yr990xxr8KJVy1To0gD0eOsnrOE9C+svZ+8UakLnVtFmYiyWNfaZU
+8hlODyS8UtAQlBD+/vC0d++A8U2I5EJj8PxLapsfJLnCQWUqK6Owap/0eDM7XkjtraOWVUSiaoi
d4JHB7NntV4llVIIyHEuBdqrrmnzhyzZ+XS/L9bmpUlF9ZwpoXQX1xhGywcJsVV9id4mRmF6xdH0
MifAVEDhqvg5O53NpxzetKsVIqPzQhebpjCEuMFL8u2kSwc5Eu2Js108EGb9Sq0kcZlArBosF8md
kVzW9cP+0lGH804jVnIw2i4XclhGISCSxUviRyQz9r+/fRqtABjt1kMZTMIJFipACf8bVZrhtN+E
L5QW9/+jv5keBTvysJMNxRCs00YHuMpBqokm+NFAM97Szlx+HSVPOHbCIZFNMqgz0OTKpuQLuS/d
t5/VO8oWZToTx1Hw1FxnzkHStUuMQdb0JZIdK1Bv5U/fxm8FogalF3uZzUuUcPSPjbsXvYYUWEWV
I76fMYOqqryYd7ZTHd7bMOZExPT2NkR9C94BquE2GAITxteY092LzSHhKSNH2XXGTdRZXU6Rge1K
1G9mcFm3DkfZaSHcnjCMV5gWhHVyHQAS6i6QD7fSOLa6DlyEtaXqtZ3U35P+a867u3D1kHEUYx4v
WqYBt/NQyesUIPjtLsJLWoBfXPFiV9te/bezZcd3F0RF/zvmF4CWCaSYi5baap2kdtaItjl/hEt4
5dl1xn2E7TQXkQL1mORnuX5pefUEHGHY6LuWN3Ffm/j+LE5HSagPhZF/FaWycrJo5GV1OfrHxjXD
OjH1ggqTLbfl9KLxYjAcWzIY/xCj7Tetqb0uUL9SfFqaxhpIZYvpk8Rru+MtHHNfFs1+WMSQ3sm1
7EuXfm2E5Jj30jchWI77VrW9aros48VEY8KM1aIAIxP1AHfmVL6L2vugcve/T1XovdGev88Yba0k
WtTW+H6iH0rpTg3u5+I2L321mCxDw6Q6zd4H5AnEWGtZTUHRNQCUu8zCJCVL6T8Qd1DRM/C/JWNO
9VrRcynLEd+I859C8NJyiWa2j9kzAGOWy1TlSZfTd0wBFmFKeY93pvh5Bm3xW8ic/JsOsBdXDAmQ
ulzAHVnRMyeKDS/oePw8nF1hC1gwf1uYixEiFej76uTBIhMvfkmfwjuaxvbJJ3NCajkFBO04lM3J
0kmP92Zr1c1D0tZWLdgLuR/rq0L+tK9y2yf57/1SGGtt6jzEmBGsXxI96cJVF2oIezn7GNse4YxB
F3j11FTbODIqGooiZupohZ+T2unCu4zX38aThfEHcVaVAsYM4YrX0hGJfXGjxpxX8/Yj8GxA7HQF
DMMbF4W+04XD4lHGFcEWjzQGi1kOjuBwZx5srp2M7mWCaKSJmus/186ccwMPChhschyOmDuAu536
ajjhZXjZO5QNPB9QCMOzqm0xV7DMgdESwTAzmlGZMfQApanLp8CJfvYjZgNQ3pIYz3nOM377qrKC
ZDSxUpW4kWVAdhh+SynSahTfLNfUbVQ/eJ2CXAEZnZSDpRLihQroa/7bPrp15wz24MpOdNIdreH4
9k3lXInHKKcyla0w0JnnQXM/kKcO8WU9+vYBQ1thMAdWNILjQ6aJtkUujoJhOHNf/Oz78aHhDkPb
9PMrKOaoirNlmFuaNRq82aWjP+LEH2zKZofpOomV81q/ecvHHFyYIhZKswQ8tTml4Qt4XzTtfn/1
uDrBnF1SgOGaCz0cwek4gI9KOoRXaulWbnkkeCSSzzJPKTbvZedVfMtrrTzjaI5ym2tANNqvnXCz
JItfqS9dcV8mH7pbrKAYRzLW0hjLBhUOuXLlJtM49svZoDfzXomCmea4/Yv4fl9c57VXyj8iXkEn
b7UYDyFWQdqJNSDM+DKQvcD4oZlXHUZJ6J85mrCNpKCEU9XQYKAxmqBoqpGWJb1V1J6GJr7aPg4X
EQotI8SOytmj2a8GwSNeVfG2t/+NywYpKtQYtQqN+AXdk4JzxURovgLv5hNHvs0rjXzGYZRB04si
jN8Csw9L6Gqn6dhCOMFGm2KYvdEuhx6PdpmHyR4pQtIGQY83yCgemvZ+LHmXKLr97y5RK6EY9cA0
Ir3KCnqVOco2brju9DpY4jHHdCAZTEPVaHNWcVvlQWKkohZFI2wF/YCi+ZzQzHbnjC4Arce4d2LQ
G9EjEszuR+OemwXe1pAzJuMH9WGI+zilZoYCETokHj31oW08mtfR63ASPep/w8jquTeCbYd/BmZM
IpbMMBZDCBtcBf54NYCLsDxSK4hc9Mw4+0vLWVn2Vt9VKBlL6JV7Lq/b9FUAs4N+tw9BF+q9tvyW
h73Vp1MtZHUPiMTAKK6jJnyP1dayS4cb6eRsGXu5j0hVyiZ9EhUoPQ9E47aoFj/qu2eFmP6+UNt+
6ywUYwJxJpgkpDftVHAX83un3ufzKZ4kJ5+e95F4O8TcnxBOwLz2hnqqCGxl5EtTXlfDYR+Dt3D0
N6yOFMk0JbQ2A6PFxNX2uixaq5pmb/nQ3A5wrP7PkNlLvVBnmF1AH/qDNzm0DyvHU8XJM3t8oRT0
/aEeOY2zm/X0a0i6kyvZglBrURcDO9YjC+0JzaX8Nhou98k9+RIfy0vh1GDKC8+Mt53wWVLGfQx1
VZhDCFhBHy8w+uJR7cf/aruKiBIpQkzUi2hI1TO7VqMSixRd3titrtpFiSqpwstQfPAfdYNBobqz
Wj+hnJQ06IGiNd3ByJDELl56CX1ffcDRwvepWQaK2apC7+VkqgGl+JSjFJMRbOlQ2oOlX03ggs/c
4gev9PeddTGQzDYp0TzXJcbO2WY1WEbzUg33XcC57r5TBQaDceiLEbf6EhaNnVeYvzNeEF7h71td
3x8u9k8EdqRQnaijGKK4HQdyfk+c5SLFSJAUVIpgDU8OkVs6NP02nsLXfd14nw4BMI5ktI6K/4+0
K9uNHEe2XyRAKym9as1M73bZtbwINa4q7fuur7+HrrmdKlqdnHZjgAYGBvJUkMEIihFxjmqZ6D3/
0znmpVJqcxza/yZJ3Hn9KHJGanf++DbPOTSB6Or2/uuBA2UJdOORat1XNJwACjULH6Jd0Uk+aqfI
OTAyeCHanodsTeQifbkafQm+MZjYv2qF7IKM4jCAOSqb0DLYyXZOIeM6zU4zy06Xpm5ZW2gcq7xY
D31suidY8Xeh+s14KmtoX8Gx51s8a400BZh3WtTGJ0wH6R4TuoFWbmOjSc2HlOxLMmAZRFzdIlju
nGRzP2E6Dqswzp9V8jlKSpsYB0MUAvYX+2wdd1Qmi2q1holMp139aXyYEk83RLfXdxWiP1fw3WGZ
a0OqErhPNBf4xChtKiGLB2DYtbortbibyCMkuQTbxg4Cf0JBl/T/28a3u035qo6qDMMU9Uc/Bmvx
YCz/mee7bjhp5XWcPBfx93EQdOoLNo1X5WINx01ZAbRQPmkj5M07h+a3iSFoFnt3F+IWlDshvbKG
BlEBY0kVNLgeqqm2VS22lcjR4pfLCylwEJW7DYVSFZU588M6/N4bz7LyotBGkPFEGOzv2/gyhkoU
9gxj/hybiSOhIVOdRI/dIhS2eRuU3JTmNA6BYtDjtAYDSW1ZJNf+N6Hy7HZcRh0Wc1iTGL7+m5gx
dymYg10wyeD6nWUOCuT/tOzB+QIXJ4xpnoeUwqpR+dXj5TQSNgftZdPtSeJCRKVk6yxLLAA+RLeq
0znaVeFQR75j0tblKRFynQk2im/mC4tYGzMTgGMMEZDwx0B+dqIeELYsF8IDL0dPsmmqFAUYOXms
1sd1fhro/aL+mA304lb+5TP0/gH4z03iucVzbUyXhWCTeh8FtxYtIbEfXreLFz6tXh/8c/liDo8L
EPUih2rOXD1lz305RN1jdx78BXx4KjiCU1GP1e5FcuMjvFq9nFpJOEoANL+Fht08RpENGR7c+Ds3
swLTVt3+Gb3dgoc5gWfyVVIKYaGkotjEgcr2mD2lwrdgQerSuJgB0fghbmO2kBgnLFCjeMW94yje
sV2XN2SdqhYq/5gA+jM2WbE56YRd6+QcTX7HmF7pyneBE7Jz+s7lDUz166aFLxg+I9bxMsyVBVtG
Xz4xRWTGsyvfJUE82dFJd9kkDk0cPP5BEKGfPhLjN+jcHTIN64nIDN0ywMaYHPo6tdPZu2zjrkNs
QDi/b+ak6ye2XUp8vSS5zbTCLyPsb9R5Ebl0aJV13/TsvpSZV1p/b1TQZeoqwVqJzOC8IZKSWEnZ
aYJUlt12qFuaghuEyAzOr+VsnkkUwd/U7GlExk3BcpZGh8trxX7kksNxuTCs88x8S7jz0tpRdh/n
EWJr0IWCyqXIGC4F5jqmZA22J1V5S/vDlHwLdYEp+3l941lcEqRWlKtaDQwVktj6M8qVX+uD1uLI
yHYdYNxc+BkkWD0+C/Z4UTYT5gTpNb2eoQyEDiu7uSH3cW/rdoEHysLtdVsYytlBvLBrfGZUZbmV
Y3ZQ17sBbaVMK1HFSzNrKRVT9wu2jk+MtAKxaWIyMPN5VJ/TMraTf06BxLLhee/4uf1MmbouY98f
k2M+rK6FmkcVKI91bisYPayDVRTrRN7Cp8OlKIpQUtjeHWc3/2oSAEIUy5GQ+A+ESc4IWQVFK8n+
vrndhjSflLWCkVWMEg4qHmjPlMdfl0/0/vPDZim5uLGYVitRdrFgozeYR2wcpvZlUFQGtF8QgvEr
SBWJHsT2r08bVC6QgElmGSg7Cq2b3Spu7veMoBGMk21g3lqioy5aSS6cVJk101ID2uyHwYJ+qCP5
1LmKE2EDmcPgO9YfDUFeEdrIBZg4qhNFYqjp0cRNYz7gW1m7sfAOx1rw03+Lx9ch8kG14rSAv4w+
1CvwgqWDxA1cIGzYSMdnumhV98IK0YiGXhm8KbwbMcX4egeNRthXXrObVPcsQTnGAW8SEPsbM/YF
nrqLR3VQW8iyBToyzmempWxpXqTd2y7WdxEevkHMk4Mjn5F66rJg//achmzgOKcBXcfQ6g3gwvGm
C3unxdiELGLn2gWB+qeG4i1l81R/nvFSr0Kt0eMOlw/DV+UIbxvkqKaKe3nt2NLwGYCcYfhSLbiO
JBqtUef0xquh3QzqqZN+GM1r08aCVdu76GyR+NfMflnDzIBBBVS51ttaqGUpMoV5ySYq6r206iFa
HR0db9lH1WsC/R41EET/0NeYdjkUx/C6eCXM3rvut1lD7U/gWDI7S1sAvJzie8YomzkTWIzYWIa4
Z120jOzvGyvRXltLS5h0IFt9hFa6MQu2ae8qst0mLrdkpAzjnvmdrrR+ZILSapJ8qVbu51RUGBOZ
wiUYPJ5Ja2kCyhwe1fW+VQVxQfT7XFgosqwdJwu/P6/3KxQJF8FddDf1b9eKCwRmvcxUirEX9RfC
1O1Kfzwsd+Wv7JjfMjYwEU/QbuLYAnJBQTfaMUw7WPTfFyffKuz2s+7+Zr0RktEJFpBvHi/KVpkk
tkEWeUyam4gEl4PP7hVjYw9f4cgorVuqAED/hlSxvEkcFU4Gdi6fBrqfgdmafhJgCgIr30Se0T5c
lwaYWW4Pv0BG7lbP1mOaOiauiNOPzAe/k5CSSwTKhYhuMEGPpAFUJl8G8nlOZjvMBd95Iu8w2XZu
QkNfW1EmMX837MkbP3VBf7BuFAcUdU52J9JKFaJxgWIgXZLILOpNzuQpoCSPXf2+9lilOfL1x8u7
Jlo/LlSMaMbuNHbSpvIWI5FS/0xFD3eC9GFy0SK08mbsmS+qI6RS8LSaVrcFCtjLYRxeL1vDjumF
pGtycWNpa9KZEaxJj6w9Lwkmn4nTCz/vRKvGhYuqWMI+ZV7HVMvQYfMtPNaQgMH4PL7wbvFI7abP
sqgZUADK00lEXUR0jRm35EvQGpE3rpPXJaIpnf3YpOvgS9FwS+K7liqrtCplwSWsjB6X2l/Jl8t7
JPp9bo/UtgEZi47fl8N7Q7sbZe/y7//N+TkbwG0OhmHReMoMyK/j+xY3ldm2nOWVfGHf3sXny2j7
HvcXGP8FsA5jakZoXcOTBmO/wKUoaI6q2OP2r0JnHO6St+L6UC46Nj97GTw0HAbU05+mNxZg65+z
AONbn5hnMO7CV0nZhEZhGKUkbgWehrq1L6+aIlo2LmwnZjVORg8EqXGzwo0/LV4NPVmPCVgQV1Vc
HZTKI3QHE4xTvHXOCysyDOJ9rDgbyQX1KAF/as38UL9BMzQUqqqb3PSXGuxN+EBFQyAqnAKrBa6v
sxO+ySMQIEnRJAfINcJIK6OPxIj4Yayd+cR6EGvwSEcC/9w/DRAI0amJ/8n8KCYl3ZLJQ4VrbY1O
fSbNngR4po7RY6G6mS8KjbtBagPHraoCvWWi1TVubsNBXtD6DUEXEgn10lmQeLd5GxhuJY0uonOm
wKreLeA+oV0kDlNwkzzQfYF02ekKX35FykQLCQhUDpc3cncfN+hc0tRpsjb9wtCj9gWVgkNtlO5l
iP0rsIVdA9OMauh8/6EG1e9QNzJk/6P22rz0TOrWVXsnp64V5B6aR0WQ+1t3RuROvTVFc4feL3xH
Vvd9dajDe0k4yLQbxjZWceeerHhhK2dgTOmBzX6B7NeVB6/zq2Pl5t+ENbzdQ77B49xxxLAhPrOA
N9/NPtbwhhVd6Q27kRZu4opEVEVLyLnlhOLURCg2LVEMf4h6uyahU4i0Ef/mTJ93ivO/rozDSEVD
AXTN/pOPp9V80cLTSk8gaHZUclgSd0DHb6PZ6OIWRW7RinK3uXpt0FHDVpSgen0yMbueQpdWeomY
YjGT7ZI+XT4J+4ftbCx3XyCpnpmZCsAFKnvZlKFPSxCXRQjchUFulkbXZOxaVP5qh9XuRL3EosPM
y3MmBpghuxA2aCgHsGki023c1mPFwg+NCbD8ffZ6XpxzTghprQpwRn2zTF5JJcwSneLox+WdEfkh
L9JpFVTCaCLzhRv0xTr1XRVYeI0ktnytH0RnWbBLPNVYFdVKm/UAS7LPowJVCV1Etbx/ek1VsUwV
XLRvEgKb9BzLukS6EWFdAU92pNlhdSitX5fXbM8KyjoPQQAuQ/+JOz4Qq1GqvpdajFJ4hirbjSJS
RhIhcOelo0km6wUQ2uU2NSU7Tf+5jiP8a2sEd2C03jTx4AgISCgvINpi99HoJg/x/aO6KCd4l9ds
1882ePxzCdXatkpHvKWuyhutJ0ZSjsudFoxoEa2F0iLve6//NI9/PFnpanRTDzhFsfPr8AEN5pAv
tR7zyp0fZjxnRE7+gBHHj0S6rZlcAtYiijnPBssqV/dt92sRUdQy3+IvTdvf55JvGjfDFBewK7WO
hXUjRUE++MQ6VrXo0rmXJKhsyBYcXJfBlPfnRRfcdRTNruzx29eD6QXVJne2pwk0bLqv/IyE5Id7
J5fKuCgBjjJ5uj/x5CTp4Y5YOXW90afjRJ619PWyE+4fqzME+/smOCSRtFCrA8SsulP4aE4vl39/
f3POv88tmQ7Ba0Vf8fuUHNr4qg4jTwalk/Fdq0SfPux68N4PzlDc9aGSl9zU2WoV6qkvHqYscrXS
lcJ/TIj6do7OOFysU9MqnVDqRHWsd1Klty0pcy4v2v5RhXKDhToOyKJ4elpz1hh1ClL36K+++qLh
I8qvgvQ/kz++1Kf4MQUXljMdRMPIu85whuXzeR9KjdSpDHY0r+WVgvVBONm9d1WmGwzuiz/sJnnq
c+S76YQKEu4MSRD6s2HTgE0gE5Gm++4dhUIIQ8NUhoXmeG630P+REiMGXo7mvS9vVJ5QLeltZbUn
Pz7kD2roiGb+9iP7BpRLVsNopXMKXmiUwvGtiM+BIcXHgOy3doUv8FBIHsp+753rq5aiY1we0Unl
AkWJYQCrrxosau6aAWja3QzsCW5zHQWMOxQFatXWgtljbKnZIvJW9uuX0LkY0qKduupUoI9QPmDt
i8A0r+cH7cSKGiinzoJW6t0RC7TD/WUvF1X6sss1MkEgJis87S4jNitTx357QO2J3T4JmGGZVmLp
iCYRd4/IBpkLMrnSguhDYisNlhR7iOUXfDQLPkZEGJzLgrFc7zIDjw2z+jPSXrM2uBxeRL/Peadk
5lasmLAhosMxIuaXdRR1oe+fAA3EDSDPNQ2TV4+uuyYGzSJs6LzV19gThqN/YlzOGWZfPtLnTDdg
nEFznEuUrLjhzrI/JKnT5aKIvJtbNgjc1TCSpEVbZpgzqqAHBDUgyEpieLaZ/OOJf5Zdzki8dnTd
Q3m9g/SjU4WgzIquawmj+JmIcVtgD69oGIahEU0l7FnNh2y5l3tMz1yP2ufLjsYc9V1g2NjC3fxA
LlZD7xa2aPJL11+rKXUGpQf570svZCjZzSsbLC4ERnpcNT1hO+SbEEJDK2GJxqPfM9DGMf9y2bL9
tLKB42IeqY24mVK4HAhRXsNgCGI3/DT45t0MxZfyRtgzsBtjN3hcxJskazYTA0tp3ugn9mEC1sCv
bMSI9eSQW5Ge3W6I2MBxYS7NjUwpG5iXyvdrdjPPh8vrt3uz3fw+F+IMCiISM8duTfGNFt8VYGYT
fRbsFou3J4mLCnpWJ3GdIMxVuavc1deMqjx6Do/U6/pAObFWH1P0rf1ej487vlygUCqMg03M5cFk
X4KqeT2sha0+aScFcKKaquAU8804UZ0uSbowMAhv9RipnRXys+lUL6sz0aCWwAF5ascpW7IsKeAR
v8u3YJ3Cizv1Zkf3C986iloXBA7CUzuqTdSMYQgHkeSXAYRQIV42Ibp12QtFp5ivIlTojYHYMhZw
epjwwQ9lV7S9q59mZ/Z6sHF+pEdr45GUCxpg7bKyPMMajotv1J+zxFMmwT4JQi5P6ag2s5FPLdaN
zI1nYVg37xFzkXxlt2mIaP0EYYJyYaKHRLQcsyiIWW7zgfXurbJN7rMUr4BMm4ROeCa2hQ8nIl/k
osfQmnMp54BVb0iw4tuI8VFBHh6HDL7oisjQ933R0g3FUFRdVbnYq5fp2tcF1jRVXnr4RfGz+tj9
4gzBLeTUx6W+agwCLFO1kxTfI+uYkAeBv+8nyTMMt3BR8f+WsMbODDf1+iqS7IGJ2WLcn4hKL7uj
PxQSFP+/clwILrI2nDt2bTJv1BjquZAiLB35ianQg0HjtLggUfBEtbq/CfxnVC4G51DEzNUJqHrw
+7tgehvAbr11QYGEfYHlIh3W/YPwFyTfkK/MRVuOLfsEqm/mxO3C74KdEwFwn81FZEpkZckMxFOg
m0LrmOS1FIRT6PZXHPSU/uyuRHS3+7HkbBTzps3bUC6DYzw3sY5kTYMskW0jvI2Tq7VGIzIKygIL
d30T+nkm1U2iokvjT7RKXsO2Lfq3Q33THrFn7mhXlo0mZ1Q7RYrA+x8oGzguFtdWNZslBOFwgWPE
yKyruj38VhSJfFEEEaJxIcQwp6XWjA6fXC8jdq+DBkHtSTdMTEQSCvUK0bhoUkfQilpW2Da09orp
kC6QvD6ypW9MjjB9Fokp7V5DNkvJRZW4D8tGrbBzmp77sXSVN5gUmwp7VZ8u+8juIdgAceGkzvMw
MqCO7pB8cpIS+ldEqKnDDtK7bxZQsxtQPNIsMFb/6YZQKKmkfMHTwmrZhs+q052ffmd11dgT3Qf+
ZqP+AuPDhtmHXUNHuEV8tF5/S+mEh+I4XTNtcdHT2/7qncG4EGIQECZ0OSyb5u+LHtua6GF0/zp1
Xjt+YidaVq1NWpgjEze6Xd3OThGm5Kc6dmTfcP6HEorIJi5oxJqalEUFm+SAnMIb9p5o3Wq3g289
DMc2ML4Kt2z3MrCxkYsb+MIMia4DcTjRJ2Q0UEtbXv55dOpfo8e+KQZ7/fERtz9vHBc85g7sfPmK
ZR2bB0LvZFHfh8gkLlxgnmVaphS/vyrXQ3yTKrqtibrtd3PJZtm4GCHHZBmlEhiNNH9Nlzkocg0F
G/mYkegKCjDuv1syLlKMKKi0OUa7oFuZBkWSXaW9aKqD/cSFQKFxgWLSKjUpKByhN3NbA0duaT3j
vaYtlKCcnufR+4BFeMMGx5DJREU5J5Ag8h63ePgESfK1svxn0kQ3jN38uwHgvIB0fTxYOt6skxfT
gOYVSxrzQww6UvTllEHr/zt7OIdQ6TJOC/t2nZp7gnHcGfOKlxF2XW5jEOcDZEBklfCY5vTdkNtJ
nx+XejqGMpqpNFwCw3+LxzlEP8yNNcWwKNV/SFpA0OcnqXaqXo2KIA/uWgZqXLSxqpYKgdE/c5Rc
WeYKvjMQiNTLLWTBfiZZ6sPfT9WQ+Eok6tDdDbKmTExIAJo64Xu2ehP/Cr3D3TM1Vl9pQlezBM69
nwhRurAUBfxmlK+sZm01F6QH+2zlmeClbQI19UKffdDJhzEVyk3uRjyLMtkuQonOl8LjKltRdkMh
V86eCtlT9NoZzK+X3W8PA80WOKoWUTGUxaWmMdbbJJsNsH0Mz7LpJsu9+pGL1xaCy0V9E8Zz3QBi
VlW7755M/bUCmbUiOKq7eX2Lw8UeCjKMpoYMkNOgTvfEiJE12Z6h5nA9aaAOZpsEgv1/t3xcOIrI
NBmgssG4fhTI47Gq7kKR6p1oh7gQVLWK1K8RIJLwc6McUMUCCfjh35nBBaHCkIbMjODYrXVnjD86
85CLUuve8dzuDhd3xkap+9mAGThDtpX/jKIPNJJtAN6VJFIpteoJAGX4vVxvUlEBUWAAX4zIU7PS
SIHfb5b80RxJZNN+cC/vw17I3NrAst/mWzacUyPWFGDE4XAvk/4aeqNOFluHSGle81g0bbAb0LZ4
3OmnGHYF7wDblMK4MuTYH6yoskstROF5PNRz/6AQy+5L4yj1qaMtoauosWDeTLSu7O8bm9O+HHRT
xb9BrxZbgjpYWHy5vKqCE8RfSmaDTl1hAUHVPq3ztQIa/zb6xwqLeFLfLiUXCUKI6yZmChC0tdt9
fq2vhj1LL//OEi4WRIuiyBM7RK3U25M52xCksEuh6r1oS7hwEHVx2ICPAAumngz5k5D962/8znxr
F0JblckFg0oawGjQIFR3g3VHx+gwmstTlWvHrooOairdUin7KZsrJMjiU1O2N7pKXy8vJYPgL8am
8tc/gR/o6XTadXELG+UTe+noD7gLYRr/Q898WxzuFtTqabYSDabOoC8lzqcKMri2fM+KzIu92Ebp
NIJg/jeJ8GwaF0VmalnJuGiY8n+pr82TdmD8FwpmhXXoaeF9wLu8krsvmVsTuSiSJ7kZpzWW8sZ6
WsF6vB7o7egsvgawxKeuwL7943w2jwsY8ZJWil5iRbMmd/Luqaa13c6CsUN2XC+5B/tHbKLSUswE
GnkASTXFobSEZPpPrbltUkVwg9g/a2druLgRmWTNsxCbpeP634FmZq0+lBjPCFzQWMPCMq0apixz
dCQYpx0G4XsUc6lLy8VFDKXtjKKK4QKs7oYnFYxNZsEayGhKBzf/UeBwzKEuoXHhAwKsjYQ3NsbE
UH2Xv6PK5+qunEP43cCUWdrYon6ay8GCyoxka+MNkV5hLpRdLfW3QbPxkBxZQVHUZX3Zs9Et+ifM
PMprBQFd8ObqYOU9FNWd3ASX105kCRcbYrWcm4i52zRAUF7Nl2NL1pMqW5Ldo6rTWCQg6hDUiagb
atfP0d2t6KapGzLfaoOGkYyk7GrTFr6i3eTTp8uG7a7d5vc5D9SHdUrbEGuX9d/b+WVSfg2poKFL
BMG53VrWODkJc3Il0NWntfRMEdOoYJX4Syx4A4jV4FUIQhB3+vJFF3Gyin6f8zCyDOmiWPj9qLec
kYSubqmC+9xuWyjr4//vThPOxYpu1nJlAcboKz4d7bcKHnrFPVauTtzyZ+SkXuSqIpKd3e0BszVm
LwwNdwouziU9NI07EAk4Ebmy6Le+flmTH5edbD+1bjA4LyukkkAcBhj1a6na4al6yJ7Xx9yWv6ye
9ZL5H+mdMDd4nMuR0JiyJsYbSq71XjZ7U4kpbswWSZPoXWi3J+QMZfExrsIs/2oqMG1yRne9ZsUf
6VsMgmTJ/UgH7xaK80IVtLY19JQx5Ww8Uu1O+kjfDoIMlMERQ8HYw11IGvAglNKKCfFk7DxABRhh
wOX/I8PUWxh22DZZYbSMcCwY94sVfV/bp7D7JPC2Pe7GLQDz+A0AnmtCsL8AwAAHZnRV+lmgBdZJ
FY737GYFHY3HKqEYfOETTz7OSQsidYx5oSCmtqU9jC9Ge6zRN442UlspTp2wmWD3uG4wuTCBsS9Z
6tnwdhXdRGtgFFdDJgjY7DS+uydsIDg/IKsSxx0za2j9dH2F7oJESttKj1P2JY1/Xt6t3dC6AeO9
gfRG2rDQoOdHaP6uQhXy3VvPBoDzhj4de23tAKA+1JiZBjvAFYTobbnCSEzm/g805ruXug0gdzXV
I0XLxwLH9PelrnTB74EeHbs6mgeQeX/sO2KDxwXwtMjGtUqB14GhvP6hoC5HUhA7oGLlzM+VGz80
glwl8kEunCcqsbrEwmC/MT9l2lOzXMkfmhc1N1ZxIbxOpFxtmVXLqfr+NqwV5C8mpuvZ8KFwDXed
BNTZVAdJgEk1bg0NmtZLrKIbIj6GsZMcmqBwQj9jD6D9bRtYbvl62e3fSFffHbINIreGy1rHdArR
5oSHSn106dKHdt7W12MhNX5Wtmtrx1Y6To68RG1kx5IFMoiiUnB7T4xZcZZWQqFDXpX6IaWGnGP6
jyXxpCiWR6rkq+HKaksLZ87a9TWXp/gukubm62Urdh0BVSuIR2F0SudpUtqoUSSDVWF0q3aWMAdV
ykMn+m7ZjRAbEG6laDNOk94ARArL4zTmHmlEXP8iCM7ZjGUlo8rKY2Ve4m0BvZam4GtS2U1KZyv4
hxNzKNH1z5aKVnp7lTZrbmcRJoMnNRxtooWxbYYK2qhKCLXpeIiwh2EtnMvbtX8P2zgdZ+eaJWWi
Uzhd9MImSfK7ApIfnZvfyiD5lIQjbruvAWc4nmhEGk0FDzk4VVr8HOFzU6lsuQMf9VFg1m7ENSyq
yLi8sP/+mfDHosxRfUKsUG96NOCwmRz1fvCNU+9kwlix6ysbMC68N2ivl8OBhVsrdRbwzXQPAnPY
Pe59aDibwwWjqYxo1K7MHFDOGociqBHLQ5sNqgtbz0VY3OGaOpB7Swqw3q6vaOpYr9QjxOD85SD6
iNp/vtysHOd9VTqMVNGAxSipFFexo2/1YcYIfh9ETx+KGmewt/O4uQRqhWLJVQuwWonsprkdR1Vw
mtg2XNgmfvQaJ1Ua6rc5PnpIq+cmP44QJzFWVJw+km83tnB3Pk02NFlnLBfoQ7SH5CXWvkoiufj9
D5kNCEuRmwVbm6WyrAULlk0uOTHK8/yq/MVCQx2EnsDFBSf27W10AxZOkQIWUli0Ku7vAYvRxrNk
j4/d3ItPou9BwZl9a2XdwIHUpStn5nkEQ6NwDdeklsAbhOvHxQWD6cIP7CSpAcTkgvHQuP/zqd1N
Jpu94iKEWXaNavzGIqchmKFHw7DE9PT7j9QbJC4+lOuqWUWCjTK/DV75Y7ntghH/By3gkzti4Mst
HfSOXvYO0W5xcSKrtUaD+ASbXwptufi6inpf9yPRORnzjfRdNlTrMKGboztNsQOOlW+SZ3gjRa80
y4MiipXdPLiB41yjlaty1i3k/qSpf44F8WhcQnZCcakqKknvp/gNFucakFZuu5lNPQwn+RSyKsYP
6mAEd3CRQdAdnYlSyO5ubQA5D1npAOIyDcYNauRa4ejIipC8QXDPpJxH5LlkFtQEBi5H5bE+rq6B
K3p/AJdra6P30DGvxMQ4+75/toyncFgVbVLzCEs5D3b2fXU1t/lWOfRWe5gfUd9lPYh96l72fYGl
fPMK5PPaIguBSaTqZ6qhb98yj6sFbY3LOCI/4ZkvVS2JLGUE0PhlYuRsN5lTewOGiRWv/R+ugswL
3iXLzVpy2aVfQa7wNs00QS3VUiM70r5IkV9CJ0fKDl3iXzZPtIzMaTcBf5pGeYo0WCfPtauHqien
85XUjcFlGIHv8+odZjuHZGSHTZs/jxA5qKXDZQBRpDK50KElazS1FhCkw3iNuYBHyQIbuWmX3nJo
DqVo1OFvPlOgBcz4uzSTbwcblGUe5hZvZ2y8gl4xkvf1xN7OjHuBZftbdEbiLjVZKc2k+42kvOL7
VXMt9B0douBet5vCSW3VtPGlL0rTu1uGUhSIyBVTRYXmT8+w2s6C5+PtYozc5SRjbuU3o1eE1xOf
TZSKvxjYT77z/TMkfxVdcp2idxprCkmZX5U03eG93U0raCgN1ddFBWU/NHaVyhLUYncXGIIl2EhL
ReWIywRqMg34UmHsHEnhFJ3h1PRLGy2CQLK/nmcULvznGghMDUYAM1tBll5FVGDF/r1qYwa3YaoK
LrRqAgDjR51uQCFq63eMz6a6E1I7sCj0fqf+MoaP+AVeOrQ4DKEUdjdCNDX3C6e+Ik9sELcNQkcW
yBjtn+6zbXy0j2e9MxJmG/IaeFEfk9MAv79jNIfVU/f5Q6l6A8cduXEZ+96KAJd19VVBcGGsP/TZ
RVFGApuXYWK86M/jpTUjncwMzZdJdWUZp6z7SMQ1ZU0FbyyTE+DySDXI45wyOkpd/dR1JysSxYdd
F9gAcJmj1XVMKrHPe/lEToxFqXKMW3LHSDbAQC2c/d49Phs4br26NDQXPAOhGCLVQZngW18VmbQb
BzYQXAoZQFyb5ow0dFjv+vUxtO5I81kQzJnnvDs4pkaJqisgY+EdOStBEpEyhr30Wo+d+Vo7YDTk
Lhzs5TpyloPovXbfpDMc58ha2iWL/MarBlU16CUc1Og61p4uG8Xi4yWbOFfrm6WMR0aAN5qjm9Xd
Yg/lfLQU+Ti2JMJd/iOSnOCy+WsROddbx5HUGMMGmWXypKlfZwyyL4IJYtHCce6GOjkmyQlsInER
GMOMnlioq5PIvbx0IhjO5ZouVyLCKDPRg5lGhq3GXt3XgqMqAuHyW5/1EDvTABIN1FbJbSYTpxWV
p3Zz92ZPuPSmQrMtM5kTsOyTnbIgO8aHVjjsvztMu917LsulaU8xewQcPQDjjRroBmhvuiB+Kq/0
O2iNKY6M4XUhR7NgDflX6Xkw5X6u2Ua1h7wN4vUYilpn2F5fOEYWV7WuqoKJswHCqmo7X64WmnuL
fKutoji3n03Pe2VxUUFFchvSt71K7PST/B2b5iaB8jB6U4H5tA89Km3guPigtTlJ1AzHtZbDQIrX
U6uK+uSFJnEhoVto2Jqs9jGdymNyWA/aow4lGwg/B+LnepEzsL9vPpoKWuLRhQIsbH11+hqp99os
SN/73xebReMiQ9h2VWiwRWssGRMHrmwFjXErL0eJvoKezMGMiq2OP/9VOOJbXDBMM/0eFhpakFia
ngIua5MIQqvIz7lIgUaAro4LWKYW+qGQfw4WmPVN0O/EliC6sk2/dKK4WDGpJrtw40QtJPTlWHXT
WiRne9kV3nXuaVMTWmBhwHhV89BCFSqUTu346d/syru2PdOYdRW9qCgHtIduPK6t34qK/5dXispc
RCCl2Q5JjtvVkt9m3WEVfsReTg9Q//3zyMwWteYVchSQyB1dHRrhteosHnESzwTbJ8F3Smhjor7y
pXvLXb9eXkCRdezvm/M6gxSLFgbzg7Dwu6LyFlNUht+9A1kyOq01AnoMnmDPSKxmWlkpyqpvkvIl
xCxfY6A8utxaoYhgf/cAbbC4A9TgY2IAEQ0KEDR0pPzZ1BtXKQPaih45dp0bE7cwSwbxJj+8lZOU
jHU349VG+1EU96vyia6CGt7e1qAXzAKhiKmiN4hLepBeGUgxTDg/NLorctWlViz4MN6zYgvB+XYW
hWNOE/AAZAm4rMsbMpTOrAhagXYT0BaFc3CUxeWJxnjyJ9+S2x4yMqE7OvHqaG9c5KIP1N1XyS0c
59LaqqQyGbFuS+ykn34zYUCcrrWtBw1EGOKneaGBbJk3h8iY1c4sSxg4KxhuKan+AimAHqLC5TGK
jaty6p0pkd2wDq8yVR/sMFtLDKo0ny6f5d0L4NZyLjHWI86VWWM7Gw/KEi/zMfNQiv2a4GHAVTwC
LsvpED8LQEVuyl2hy7G0qJzD+M7rr/UX0Du67RWbdwcLiaM19nQQxazdR/Wtndwpp1OkdhLyMSQd
e/W6hiJ2CioQ7WZdnPh7+7J66UlUeN4LYniP0CgeNfEowY/N1FLWdgqBlbHhIVMO9Y+4faIxmxkQ
0dTuH8q/oPj7dJHVUR4uCC1VGQwT3jPlb/Lyn8u7tr9pZwwutlCyJGWpYQWnMfPwzTOEonH0v3HG
MwQXW8BkFaFkBTMajxi2GUi2iXEB1D689dQYngyxIDCbeJftEq0dF2rmfh7yWgFo2R4a7cpKP4ub
AfdyzMYVLC6+ZBFBB1UIVyhfe1eybN0BtairfqXe8Fpdm68hqHel4yhI1PthTVFUQ1ZlXUWb2Z9B
JrS6cp0LBbEaDDG/u8t6m9ytkBb9X4otuyu5gePOWKnVmZREgGva3qaqN06DrWSiB3zmBPw1FCPd
fxnFXUP1MutNwozqPBLIHpN97w/Kg+qPAQqBH4qPZzSeTUXqSsImIRha9Bh/raHlG7rlVXiIb6Mf
rLCJcabBueyR+8FqA8odtaG0YjkpAboshXZIxim32zyFpvX/kXYdy5HryvKLGEEDui1td8u7kUYb
xrhD7z2//iU0901TEA9xr2YzG8UwG0ChUChUZcbIBolt/TUb4KClqMwu+knA26Q6DC54S4iTLTEu
an3durKC+Hn/d22uLzrPNYky2SCEeW9Okda3eroQRM7B06R/zdPLahg4GJtOc4XBuIAREt6lhhca
u4IivKw8S8FVPJ+6eHDGgcvjvGlKKzBm65cLqhTjTkVE9jD8yK8pPVRqa7VD6aH+i847+rkPlruC
Y7yAUuAGJYEw/z/1Yr1f2uQW8kK01U88ZPbn9v8KkC7oKsgIl7JM0dlK06P1bFEqvcgrnqHy+1of
cy++4TF8bjucFSATTUyqjAKRBICd04C89ASqo2PrpcfgB1ix37oL9y1ys3sFfOZ/TJLxcLkaB9Eg
wCTFu+UlAi01ci+GM9/ON+NLeYQ2hSU/g2fseR92cyPoimjqugK6DFbMY0wqiIw1MNJGRtPCc29Y
gsSB2D4LVxiMbRLwiyAsA4bxVJlWAOEt2aWMx5PumSlUm1CR7CdX5s/9kW3HpStYxkbRDlSkAZSw
YDLCA00FUilMA/xDeJ6PPW7gvbkDV3CMhUag+W4CDXDjSYPi1nIwQdGRH2ltRejwMmfb5rlCY8wz
ijohVwqgKTfGCQp0v6DRrFs0s6V50GjWLd4O5BkKY56gOAjEqKPDE0aE8G7XxnbLo1raSgbgTeqP
NbLH7gwxKiXVf7+dU4YdxQcVIjfvuH0qrXCYgxcEZkWSZRgM8eN7FKX4SWcV//R4uxYPAdhO5wPX
PKi1ffCYZ0i2wW4M4kQz6NDaxqId2W8PY79oOKiVlmKD1JJbmrq5ZKYIeQxNRIzBRu1dHoIzpoBH
6RVijeS6QH2FNv6zv802y/BNU0HdqQraBsL2V8aKUInoHUVkJleKG4eKU4jzYxTKEJpAVJFUkQV1
uBMayu7iKnE7bbHFsXFD7UuKxFs96TdtbVzLXXIVxunLOIluMxhO1DTH/R9KbYdZANyaNCpvCX0S
nE/vTxBDiKQ5K0HlbZrCJW78B7yC+m1Te1MENZsc4p1R+WUfcmMB3kEymzQT5lGG7gaaD1H/BCEj
Ry/cSvixD7JhWO9AmI05y31TV/WCS/YoWIsUQ8iNM3NbnvQdBLMtUeRSERHcqLhxji713eGTikon
6rfR+/z4d+Nh9maFM1CPVayTUL+E8aEAa8tfAbA3zFGZM62XKIAs3ET58FPqwQS8j0FXdsfY2PiS
RJo8KCVmLCXFU0B6d6m0b0E/XYi9WXKwOAbAPtqoArrs8w5WZuSxldcvJk9wYeuwWa8/yz0aoDeA
SDIQZvBAU5rayDMhmAZ69egA2u4LXvDFGxH9+yrYG3AtmlIFKwQimiq9EjVO4o9n0CbjC/SpU5Wh
xoBk5JxPVH+BJJb4AN080Zt84chjxuCZA+MI+hmVYm0OcyhJ+o85SsIxlx4MMZDxgCMvzr7t8WaP
cQhlk89VJWP29PkhB2krt0CWB8C4g2SSNWSAAUD8Dtmn8C6H3AdijwKp+tDunpIr5ef+kDZ9N2SJ
oVGDbPMHwZ+sz8MkJ0gk4t3LksEVn3kh6kc19TKrvuTcDtHNAZ7hWKEfjYSFvECHx+6gdD/+mNJP
VC2Z4gqAuX4mw5KYRACA8tC6lEvQvF7uaR/H4McejwZte/uu0GjkutpONTh7yqiZKBpl10U3L0pV
1Suqkp245pGHR+3rg+9bwTHhfhlpUdXJGNxcd5dLG113snAxyKU357Ol5LOzbxu8xaJ/X40u19PC
FAWITYFgwi5r0W7F+32EzWN8NSDGW4jqpCltggGNiAtxmGuHUPjUIBRDlE1NRTc0YxBtEOdNG9ET
VmvcfpAvZ8iOfGYUZwjGCoZFKxO5gxUkhWa32lM7xVY2faaEAKZ9hmFWPxVkEZpsgOltnHoOCGBP
uls75ZGyZPL86r+Y9hmNWfx6iUstpqZNIxMqBUxlF2pHQ5crpbrnyS5sHxyr0TGmEJh5MfQjDg7i
K17hlVdID3ZvWY/cS9CgzGlb2rqovJtN5uBoZxW0exHFeyVoioGOigdXO8FXvLGaP2X+7O+byfZ2
Os8oc3o0Rmm2UQ/EPIqstLmSgl/7ANvu4QzAnB6yBklPNQFAG9RWpudWLpTIPkDP1lUDnnDt5sG7
Wi8mmFTSqFiKGPsKfb9uIy620KRg732dO55L32goWq8Um13t2lYfCxXDEuNjWtla+l3TnjMkLs3w
KiBPZps5M08WYdsx/ZlKhfEaAY7EIaKR3xSYj4aq+qWo38xmxbFCOkkfHfoZhvEcraqk6bhgk5nT
cE8GHUIP1c9xgEymmKPqvEw9GAwK4TKRA8yxRZZOA2XZTd8pAO7Km0UorS6MrH1j3MpNvVs2xoG0
/STppUwdyA9yklF30P+KnOJQ4aTy28saJFLG/WfU2d+BMl6kapJ40QhAjSf9JoCY8nToLtSr6pvy
uQK1d2CMCwkXOZpnMCrawnKrVKiMQ5e8GXLmcTtAO5sI4zXSNpSNhAY0M67y+q2mVlZnPNZRAlbC
C1H8/perxvgQ3RgLEyyEnR08oZ+TUr9lN5Ej5VYTgf4NT1BWcyWoNi+Jw3FdLKe1WddhYtIwvpkF
p80nu6iR3Chem1rypTrzOaPkmD/b/B0LWgTRDIyydX8nvCPJng7yrX4lgk+vuOpGe+HpCPNOHLZ9
JYjxzJbS8zsc0d2RfhNdPOwfRMVSNGd0RKd5/S941XgjZTyMIZh1Kr6FPw7NjEGl8Ta38b4HIRR0
Nnu8Y5zjNwkTowzVCCVok46xuc6Wzipjt0xMzpbYartYbzzCuBa9SM1RoZdMY0m9UkhcNReOClJg
c2x819vUGUN0lAiVk5u5g/48ziWXN6eMkxF6YxI1Cj/oB61/rHvOicebRMavLF2Lut4BkzhoBylw
RHG0JG41AC/AI4xjkQmqnuu3m/od+BbsAnn18Tb5Uh6pBnSGVO3+nuMNinEsFcm1ZKYnjh4/acmt
Vh+D9mEfgrcuTEjSK8pkjAPWpV1uAuOqGQ/73+cMgb28ih0KcuQA39eN+1pRrTK8LpfU+QQIqtkk
0TA0KKoykQeo6aO0FhVEO9pDGf5Qpsck5Tj5zdBtBcH4BCGXpDIUZFwkuvyYETyMS7o1N72TNYRT
eLq5JCsoxh9UeZLPyojR6MHJlG9Ag78/W7zv07+vrqgZ1B0WvcP3C9JZxghxkTgApdHfgTD7ve2H
zqgqgCjCTbpciyrnONqMAleTxOx3uYqLXo8I7o9vdfzNoXNB0satp9++Yq1wmB0v1lNfjpgovKNV
l/GBapeFo53hnZDKhzSjvT9tm9sFBYZEMzRRJ2wqsMnAAjT2Grx0RyszHbJM1kI4vnLbjeFdy5AN
PJEYKrPpQ7UsjMkESmnYUEa3Yrc7mN+oCpzmFa//xWskNdkPMfsZ8MNzU1LHca8B8HfsUPrhExLp
eAbCG1fly7rFE5nlDZGlKZebJuuHxOhAAFV/0b34hEecZxGdeJT/XkosHof45qZajZDxDwOIhlIl
03E1DppjPs5uANqNfdvgQTB+AXrpnZY1gKijySqyqwjh3j7CpvWtBsF4htiYShVSC50NB+cm5mMm
F065cJiTeCCMZ+jbPtITanyd8k8Tj1YfXGUCz/1suuvVSBj3oEiLEvYG5mqsfyTkIJWTU8SHRFY+
s18VQiAfLhof1QaFaUyntjA7e1HBStOjTXK8VnOuUOn20p9hmOGobRGUBYE1BykqFqQ3jeZFOVBO
OOJVd5ondhav83OrtcMUUWQJxiA0Vn/QeMsgeJ8meLRF56Rso3z3QXcpmXWF6ohPmB2ebNDepWoi
BDjeH0i1mEd5m2OxBjlFoTjygfo/AlezbtMkVijM9lFFvc6iEXMYCgF0KjT62GuXpfKzkxrOgHhQ
zD4ayjDVBh1QsvQ4lrmlho1FYk9oeNXcmxfd1ZiYvdSgDqkq6cxNP6pjZNfgmzbt8JB5kKOunpX7
/oVynVd2Llzwqju3r2YrbMYm21ZC2eoM7NaVvLlFhVB5lV6RClL2VIRIHFB6xaWR3zxIVqDMcSyk
rdonLUBRKnFoJ7t5Lp47HMY0/1hA5bu2PhX4rRCZGDzKwOmHuBM7vLmCcoxVRz2m8xSOCSe9tOkX
V0DMoTzE6TJWAoBU8OlGp0I6DRon6b4ZNJ0hWAliXcyHZKkxe2kIYyl+JGOEV6vICvO7DIxD5I5L
ur7tRFaQTGheZkYfYt/TBSuvc3c4hMf6SC4KbjaENzbGiehqo4gT3QpZ9Dp1/5TmS0Qkl9R3VS46
wiyCub7kOH/eFmAViWuh01OzBybaaFBv74JsMA4P032HKKPxxdxqOwsMoTz6oe00ISE6aGphch9k
DzURFKtzAXF2cXA65CgWZyqsyGsSu3ZGLwehAq2FeOLibu++P7hsVnksZDIIGZ5af58IygXEngBJ
t990FXs8WtJ/md8zHmM8YGPJgzQHXu0O4DCDQLc1iBaYxd4glV/CkffEsb0Jz4iMFaU9JIbyADMr
FTdm/QwqG66A3+ZZfl48No0cGnVQ1gsGNdWJQ1mZc7PjXLp5EMz5IwVR2MkEEJF6rwxQ6NEePnNi
n6eJOXfKmUxKbWKaqnJ21Yp8FSCahVq57/sw21H8aq6YM6YDt3qw9G8GQE6LQwt74yf52DqUYzB+
EB738Xirz5wufTxEoZhhWI1xL3fmfVnemZHBSepsXylXg2JOlLlDtqKj9SS/5WWVQ3OhX9E3QloI
ypNs4A2JOVVI2+GpNcY9nHS61eF9q68qi+C4/quZY5PDJagGJX2gY6puA6m2tOliMX/tY2xHVX+M
js0Ft01WJVKCoQShbElomg5TSzP8QOHsnu2T5IzD+AAyhGai9Uj1iF1vD1J+XwfZfV/El1A5+56I
7VPQpKdF+wRbOzpZzrDU+a7SMv2oG+1kYgq7/lQIxApGDzfYv1wnxjPocVRDvAtji4WHKQERwX0a
f91fpm3nA9lLGe2zusY2Z5NYNIqFulBRKpx5qG6UPOdkyP5lC50xmC00jHogEGoKykN2VDzlgJ6f
I+S1F7cDtzPvbr+9h85ozB4a1DYiQ0TRJOUUzOXzYLTXComP+xO3D/OhRxslHSNyf4AZ28tEug6U
1iI87Y79xfnQoz2ViIaCiaYx0ZOr1boj8LrAt3fp/0/WhxbtWBPrcS7pKGaU0nrVGFhae2iFTzT9
YruccZjtUomyImQ0wUgbc6IhsuTl1gx5L4m80bD7RUXli1pjvkAmjea/f3LyqAxgD9QF+xOLr0qq
aWi0QJoVZ+tjWUxVcODYEcRptXGwRFm2xk7j7P/N8axg6N9XTgbkdnCeFEaNs1NTVKk1BctlYabX
Y9N7+0PaPr1XYMxxCr250dBbgPWnyaPy3PFVXYA4n2b95oP5GD//JSDjFlJC1HiitYb9yXitjpUX
IT6db8gNlVxJIcG1j0d//4es5mp8jF+Q8mERRjq+btTcMQk8LeqcPgguJJKCCVHw9+Ho53bg2Nub
KeZ4RKOl1RN4xWvZL/K7TrkZk8KCboS5HAWNJ8rFsRadib9DEAXUJq20TgRPNQ55tlihetkRzrV0
+23yPJE6c+KimUMuxBoTKVd2daRlRdK98aD7kpt6vBTCpgdcYTF+o1ESSRACjCkoI7/U+5OqEE5a
hgfBOA2iLkik0uGYJuqxIF3Mz+DTmd+zBXqWrPbxHMVdE9Oq8elmQeond9Nf5Uv2bXFB7Mg5lrir
w/iMIpnRbtMBSzzVsa2gLTTC2YHXTkdBEV1ocNzG5jG4WiDGa5R5rrYJLWuQi9vSuEjHwq6Wl/2t
xDNsxlHMGur0holOn3LZyJlNEEqay6kwEncfaDtSUSH+DPo8CXXVjLmZIRHzKUQ0NNr/6bLxU7/1
ZI/SYvNur9uJgRUaY3lyEWoQ/31DE23oz1mx6gwXzUG36R1dtkqkCWpL/8kZ5LbBnwfJWGMSLeao
v4WuDmVNSd3pGWTwbnDZOu0xO0GJjkvUwoNkjHKqTFSztTiYaf5D92aX1mlEjnY5e5I7/Qq52gdb
HZGmuJpbxi6jdp70gq5k11vDjwI0o9JzbqtoCkuehXukko+FC1n0/sCZXOr8Pm718+QyttoUtVD2
qJV9q2/H++N11Vn9aMtH3aePZ4bC8V7b+++Mx5xqHRGSYqGXYALqsNbEQurGoQt4dfscGPbGSFJt
1GO6gEr2amiy2w2FNWqf4G9YLxp7Z5Rm0xBFmimD6FGOer0KEk497/jirBBhjq+sjqO4/L3rJE+D
HQZH/Tr0O7zNND4UXzgGQV3GjkGw9UJi1EAMq6YLBPH1+Sp+DZxxRH3S7xaougSPMAdx+7T5YxJs
7VAYmxBEzrBWUK+x6VtQ9hD7+RHcug9cJQEeFuNLDBQF/nbNo2rhJRUMJoYzgHHQK53CV539kW1H
cOeBMV5kCYww1xUMTCzRWhFby1BbJR4jky6xgpBbjc4bG+NCNHUUDDXAsdO6v0ml8GhIW9do5YLC
q53jeEjC+I1YCyMRMQIWbTmU412Wcd4r6P/fM0PGT5hVEwShgu93cmSZKHyU2udWvMjbl27u7S7+
sr9U/3Kb+LNWbCVRqXYQQOqAR9+bqCRM/CTghozbhALubHD8au4+4naQcAakq7mKsVIpi+SJJjKa
XIOkTz095uryRQqC9FSHony/j8aZTrb1XcimNO90oKWFK0TFMegCu1QudTlxEs1J08rfx/uXsO48
PCYyEaBVPIJxE1dBqOq9xQqn0FdxpkC+kWMq/7J20N4VNTT1g7v2/VQKSA3qpFMplm4Vt4UjPUNF
qDjod9RFqoPLa9vcPl3OgHRzrNauGqtQbyMAog7AqpAdSKp/al6V/fYOO4Mwrkocs35UUZVhV/V0
mMbptSPlt/1V4kEwDgragMQMTECISWlHyvggxtht+xi8uWK80iI1VVb2wBAiiO3GqhuS3NHUnGNw
29vpPFuMPyqC0WxICJiy7zxz1nDij6emU/yB8Ipd6S/+6JrOUIxryjq1MoYEqx8K13HxrYAkwvKS
is9hwjtAOHP39vy5sjOJzJWSqUAKWjJ5OphX/XA00MMvzDFvE22GGRpkjjQV2XRJZ2ya6IpWFAvq
McgVOHPQONd8X/zJnp2M1mRwVms73F2hMcYdBXImqQLeNrUr6h4KrybW3N1UF+WV5vSO5g1PUeoo
pTepnABn0+ZXyIzNS6BpRu8l5jQ1DDAad2JEMissgyjmAG1fzjRc8GUVD6mqynh4TS4bUpQ4/hco
qN9SgfjY7r0msySw4UXup/JFKzgmTlSaOYxBToTCThLjhcSf0suhPC3t9yLjKqxsG8t5aIzHHeqY
qCHFmnA30uwaDDwyJNQof0X/zCsV2twFmqHTWiENFz3GVjRIJQ1Bgq1di6+4JFlGe5dPP/a9FM8q
GC/VkcQc1JS+tc/h/SSAuQJUj/sQ0qbfWFke46L6oZzEmdo8jXOXy+S2tb9Ph9iOrt9eHG35mV+3
sH02nq1CYUBNNYvaMUUie74DuQ/a2QNHvQ5Qz0pzBKHHWyvq+z74xhUc4xuXaSGQpASceKIpWRP3
V1qswPUf2+v1xwDZ+52sToJRK/Tk8oNX2lSMfIBi6Ug4g2En99TE4pPvb6/fGZPZz/kia+W0wOij
xsCDZ/k4iqmrkdiPTdPv1PHLvr1snmjnqWTvfd1EcmUuAGdkoRMOd7riafEjGXiSHNuh2gqI2cxL
KiHzS/0UVaAVrAIXzO5Eu27GA++ti2eO7F0PRASG0MnA6pDLkRyqlyC4mjPZpg/BQk/gVIPy5pBx
HUOrFiaawuCnasXWzcBp9UPfP4xKxolyeLbBnCqlnsXDgrpWu2/nQ09Ev0yyQzFEsVWnvQNGSR6x
B3cmGY81oS9sqehOq3FhQe3KoeisBBSSp8E1POFIq54rziC3y61WlsI4ExXCNEVA36vqvHNKWfT1
snH6BkTt1RPMpz6G5mMEopv9jcA7SAnjVFSjJUNLd0IX3ZfptabfzdlzEX1NB7/ST3PsFulDoT1r
vEvM9sHzZ8Ozd8Iq7UBtQmNKQ72Iuos8ySwyBZxJ3fZk59ONsRxoqpAgl7COenQvTIkVld850ydu
+uQzAmMpujGkqjgj4skum2N9ZxzTS8Gvb/6LJOb2hJ2RGPsQ66jSxAlI9IQzrQjylk74JB41K4Ew
ZGObiTUGNi8Vsb33zqiMeZR9QARBxjKl5rM0aZYm/+zD3KolvI586jZzjkXYiLwpxTIs6LkzJ5pV
z36nC1Yd1xyL58zjm8dexf1jXTa1kgOlAJuiZDTOjFdoKa3+EkZ+f41dJrmIE0IH05TghW0sEU8v
oKTlBcL0APkYFPxZoDdXthqOsoxtXdJrZgkhdTs4xacBRALRN90P7cQFub67b/GcLfVW+LfG69IU
FRXAS5eDHJ0MrhATb33o31cAXaKSIZFh54MX+MVP5TCCvvBxsI0bSl2YnASHlA4v6bBdr7iyPcZT
NHGdxtjK2MezcrE0kwNu0UPcoGA4xMEGxWQBolqIiw5RAYYIUtpic1IGbPrxfn9+tx+CVr+E8ShB
LSxRSX9J3lhBZVNxaPTqHoODcTP/TI+Cn3s6l1eIt6qMc6krkSwp3RTzLECIOl5qVIFnvGa/LRRF
kpGWhSqVLLIval0uDSXpgtoWlB+KeJmmXFVtuqvY3bBGoL9gZTxNJU6R3gBhvls8sPtexT5uai6l
SBc+Q4sHErjzcBhL7TMj7iLTrG0oiMMZ5n2ffUX7bfkjD0uFR861FW2twRgDHatUXyQRYATkN1Nc
WVEn21kFe/1UJLKGYiywkwJlkFJMotbEnipcpXXsFGiYVWVQbfhmh/e6PLREnVeULW+uHsqiQWSs
GorBFmWHRUrkOFBrOwYjOAok5CSy2gqRc+AZY2q10iGXvhnlQzhp9hB4AzjqauGrIuHWn83WvPjK
Yh6kyZLVuy4O3U6ROc5vM1oCvalCDFWRZTQXvrevmZTo7C2N2jauFm84SofgcvSosgT4lrhatZvb
ZQXGHCF6mRUDqQDWt6nVja+5ecfxNZtGtUL4cDuBQl1RAyG67C4juwXdaOzmNnEUX/cJOoZSJ3Q0
Xg8jD5XZpKOpTzHV0kF0PbohJPDumkPi0dSUfiI/QN0S4dySbnkt2RueFdSSioF3Q3BYItvBjJb0
paHHpPx9smh+dwmtVapce1CgkwadP6SNjgsnMfFxDd9jMmONUjJNnQjMOX+QJ6/icjt83DPvARgn
FBmxEakSAKhKaHUzoasdeUaaWyy9zFdFb99k6OfeO9j3cIwbiuQ2hGoy4HrhtpYuMvFYk+M+BHed
GP8jV5laT1mF56LT8CLaotv75v2sWNH30dP/aezINR/59y/eRDJHYFUJZTLQlUrfHlXQWnsS7NjW
/cKNXF5/BA2b96aRCavlWAgSlLIg3RH66XiU6x4lio3dTJnTjCc1d8rpfn9WtxZOA42EpoBeVTbY
KsVl6I1ODlu8eEBsMsrsWW0snfewyANhrMNUkm4Qkg6XuuaS6vLpx4B3xG/N3HocjHGMcpibrdSg
xsinGbccFTkC0hs6zwi3Nu4ahzGHNO3DTMqAU882rRmhWYAaV68H/apDt7XhRSf5L5eIMQqhIUkO
xV/k7fNfRnIblFfFzPP4nBViKxE1s8jknE5fBYEkvNFTv1uHyBEZVntJJRfGQ/x93/K2Z1LBy4ei
IEfORn1G1k/oXAMkrneWmf9Kc07P5rZJnAEYH5u2Sgs+aZh2102I9HI1sY2CaLZh4NycmqGyklZA
0GTOpSXrkWztj28jWyQpoAP+M0A656ugM4B2S6oXsPpKsY1TD10e9br1BoiagDO/sscLHrXaxgvP
e0RmnylzhTbVCohL6E6O6Ea2ZGmQq03ApRof20sNjHzoHQ09bp3utv2gPUBVRGJqIhMAgUNOzUhZ
07el8L4gbv8Fd3QQzEOyHP6EeJM7H/myzRtpVDrgM6z8fopDsYQ++ghY0acXotIvLvJjaFPtEx43
078s5xmLCRMqs1PGqgOW2ltQUG1Q1Ro42YV4k2WWidOgu+KSsFOnxR4H6BogOm4Thg7y/vfDy5KC
RGpKLdiZ0ArxRkPV2tKhTd3cx8OWs0Aoz8eCOkhi7Vvv1oKuoFmHkGUkTqseuzPt71EVYgXLtSD8
/DsMxmggAN5FmQEME48IavvQawfDuN/H2Iwa1gNhTERSc9qehTksLpUXpMZ02GV0I9iN216mP/vb
9ma+4L0h00NgZ93YiDKZZbCBzBhYm5nQzsOrdXSXCanb9JnVqoGrKDwKZd5yMb5OWAIRFYVAmqaH
RALZvPQYIIzYn0seCP37yqElbaeUMvXYg3gbh6cY/6ocn82bOcaDhVqIrL4GCCMHH8s0WpFUeAU6
NQS8D2bzV1Phys3TfftxsRS0LKOQBWEQEzkEoGxvFsrv2rpYnjdGUQiYl5RwGCVqXobqWmd/Hv/F
Js+QTBCRlc1QtuWIfe1JL/Ehdo+CHRwk3wV1vZPgDYhnkHTa9sbIOJIp7gux0jFGrZwtNXlMitso
uAZTJsdrbDpJuMj/n0z2jVCvinpoQoysKBEu0z4uwTbtqbI7l+pGmI+81y3OyNibdywmRlMSjCwd
q1OAONnsOz9XfoCUkGP9m6erDr1igiu+hsInxvyNIm2UesTYqpdBscmpvEbZJCqUwe+G0vkMoRJE
X58KbpP29hDPuMyeSBMz7BL0ktlZmjiadhH2vVOAZjTqOHXC1El8tJIzELMTBmUeUYcKICkTLSPs
rFH9xrF86m33IBjLBzmHnuvlhNcKiJjIbgaqaNMusO3Q5hDY+v/8FCkp6xVjzH6ZDPB5TxhQJwpg
ZjWtGaJQlQojkXix1+YiSaKuI4EpKrASDHzlGwM9HUnT4JhRIdTXP6rE1ivZCodP5A30FQzj52dD
R2nGAhhzvNCyHD1lvBXaNIIVAmPlcZJJUlzRgTwUICDBy/StdhRMEGRRxUGI84LlqeFsrc2DZYXJ
WHhuDPqkU8xwnqAteq0KidPr+qecE1FB14tjQtNZVdESjYyqTpnxwCo7OLRWIreT75T5S3Qo2wHP
z2/axAqPWawRnebzRMmckzJ5LPAOF7V3EFI5RqXIC9c2V20FxazarA8ZBJQBReSTgAZNsYs4a8Qb
DLNGkIuXyowAAQkJqy7u8+k6xU2U54O2T5DVSBgnlIJzS1PopEmSBe0hRPXhSb6FohvqMLzcKez/
vV4BTmIFyLikMetEXQvgkpLw26RfBSMk1PAsp99xXB/1AB9c3wqHcUbIVBuVLmFg7alzZldxpgvj
Z+2gCIO2Th559WKbd4czHEvQ1g9TXs0ThStuTe17XtNmDPTyCI7Z8e5GHOtjqdnaepjkSqdYQm3N
Qm1nxZf92eNYH0soFS1I4S/UKjJIC47eMvxocOMK7vdRNvL472xBY7y4uCR1HVEPUbvNJRVMDN3i
e4W8Dsjlf/GeTHmmrjH+YRC0apIopbdwMHyaSJJCK7uQfBGdETN0XWVOcM0FZLxEEKZVVRgAbH4k
R8oLnfvkJxLDuL92fuHzyDc2Xk/fTyfjM0ZViaKRrhpe01Ec/BYtGY+VQTvX0OjUihYq4t39Ndy2
FEMF1SLeiz4yhzaz3iwNmg2H6msOvthBfFSK7wrOyn2cbZs/49BIZ3Xgt2JcDyKUxZGcfcjimyU+
7H//XybvDMDYYt+TAWViANDwyvNSoTstdEXIvF4OdhxYv2Xf5P/9DYau2BmUMUmzqYZgodIrwRO5
qy41SL+BgMzVLtXX+QdtT5shvsjjK988/legjFnmSdmqcY+R9tD5Vl/r+m4mnNCWO5uMKcZpGvcy
7eyeOuJ2TWjLbXpIovS4yLkVJ4LVaLldJy9hj9yKcajGHIxyd2XNozH8lz14nmHmfIuKuo/VmQ4W
WZ3FEazMSW6qA61QNtA0xBNL4Zkpc7rpLeiAJxVwcv1lzu+n+XHfTOXtY+08HuZYU5tIKSK6xxVy
Xw2PEmnB5J1YlXARJg9S/DWPa0shBxL9kJevUX1UlVdTPmWG4Qipg84SO65Nd1A9eRktEbmRdvq5
/wu3721n82I5rop0FPqYamX1TWDFcYZz47UI7trsqkISL1esRFuQAD7GsmeSizHyi/6LGl+RmBcP
8tae1VNYyqxF1TqMcLSDu+YoWYmj3w94S0IRtx2dePlDzr5SGBdlFqpRNxqWBpKwnfikTpYh8q4L
0mZU82f52Sz+kgoCuuMxucSfXSqamiZu484OrWRtTWd/KXkDosa+8rmIcMUooS6RFL/i+IeUHuaM
E6bxIBhf1GCFKpMAQoUE1HBsQ19UOVw325HZecoYVzSDhVMvR0A05WC14cOgf+1RKqvlLyTi9c3w
/B6b3RrDVAwiHSbXiodqIL443ZhJ4YZzCF6SyMmkrwkpLSH4VU8vavalTYRLJRk4xwpvxIwT6rJI
iAtqJEmcg1nv2pT8UDGt2Dyl5HXfRCT6rY9h9nl2GX8095U8ZyadXW+2A5AFkxNtLYQaLN5tUwGc
/5ToeT4Ybvd1H5pjOmzuqxqXTEwot4Y2PLXZLfQjrKoKOVvgbUPtjI9NeM2qSRVugJLN15rxMimd
BdJpK4wCrw5LqgXgd5VTtcQdo1+TFrtDnVlZ+cOsvkTi65L4SfYrEW5b7ZSoL7PwKC29U1cPKh6p
xPop0Q+5mFpjCEYc9SYfhqMQPUlC7f3dVDGeqYxwAo8pBjGVN7kONQ30RXAvXNQb7M0UE0DFUZbI
JSWqT47TZY7Hoey70tjLdYGjdj6OF1NhZ/87h9G7+ImttV/SJtOXgVqfeUhiyelUJ8pEjg1wthNh
fFTVNX1t0ntDN0VWuVwPrTPTXBAq7EPUoO8v1eYb2yokJIy7Qkomy2R6uUulRzlF/kxuIMkAjeyw
cuTuZPS3Rvy97dw0STnpO94CMqFS1wZGQ2iILY93qeomA8fX8yIDtqF6CQdpqgoASA+yPyAWQ/X0
9xTkUx2auCmnUXEykAU98ATf6JTtWSbjowYTZ0ypAdcIBjTBJ+GjMJHa6uZgclSl+7W/gpt+ydCQ
CdVkPCUatFZ9dWrWOhiqggYJjkB8NaLUkoVvECfhmAkPhMYJK5BKmmJNoAorunjbgjxVR6lR+rI/
kE3XvhoI4zUCOTd0AXVTttx9H7qLtr2pejdB4a0YeEqi+PtoG8kAFPKJRBNFUdXAfccY/iIYUUWa
AIyBHtV+ow130ff0SHurzEdea/rH+XsPxth6mBeRHI1mb1fxZdHDIf5KP9Gz/R6DOYYbrQrlrsOA
2szJv9Dn5AR9R6ara85/x8z00c7fAzJ2viDS0CoVgFX9YiyHBByIxPCFnpPX+Ogn3sGwBq78H2nX
tRy3rmy/iFXM4ZVpgkZZsi2/sGR7m2AOYP76uyCfs2cE08Q98rOqZqmBxkKz0b16UQc1TtlGkWB0
NL+3TQHj/u557xE4725K08bcE+yO3WuHrrlXIGvlaInfzHfx8phEgsZgkUGco7fRiMGJPQxCOgoV
YFoxBcRQLW/bwUUo3P1oqRANLWQYZdFDZz5Zouf9lVDs/aqxf+CCE2wH5DoQ5m+Bucv29ZPuaVfJ
fX1VBxPEdWQfAmRhFo7fRJk1gd/xo7hlua4WKwMwca7j0u9rdHJAUyh/2F7Ale+59wZyDNHaWR2P
zC36o5J7LKHWfaOot3lMX+lB3ds30/8cYr4H5FiiiwqjodBu8dLlpjXvCyMgk+DrhJ3J93fTewiO
JFJUpTbdgrWr1X/K8qkaDnq7V/MricbQDaq8QRJcTyI35EhCzocsngoAdurkq+mEp35FYJOAXPmJ
3LVSVGXeY9mgy6yOcpBOe90qgm1vENjBj+Tuu5RYegQQGS5AFvU6KiNRFuv3ZMu7zeFHccdJoqb6
jLXKT0poYayf49HQRDyLr7kPNfW8h+MYYqTlomjsUiL2YcI3giLgOcE5dTiCwPA51VFHZo7xc6FX
8XxXSffjB5p43pvB3OOCh+oCzRCZApjoefrCqkOHq/Qz1u2RvdjnR0eoOS44Qw7HC0taQpbXwboV
6vI5baeTbeIlVTFdxHvPBs2ul85GWjcXeCA7/RtHl9fpxauiLE0l7Cya0Oiu7caNnB928nXpasHV
sZJWeL+kHEtEmI+oaBWg5iM+BRZf2y/fJA/SPV+cXfODyV6LqE8UjjkcT4x5Mqctc0ZU+EJMFbUD
HRK4KCxhgjOS5oouEQGgJnNxc0XbIaKOjUvfQQ9nbl3TabnW8xm3PnqnldZr0ABTS8m3pkVLFiWn
UiiLvM0pGl9WOZdSo9UKbNZH82DEJebHU1NAKuvkCAUfE3ULusknFJYuyeQm13GJKdrBge6YZFP0
Wkyo4NkmyPVTcQbiopo5N3onsTUQpBE2k7afkZFRvy7xtT2f1HEKSiqL3JT95O8n4gzJEVgrpQXJ
cgYJJQYmsCIF8U6/nX3kRIXP/SL7ODbLSnNJ2xhgdhkHi14Wno2ogFq619uqm0VFWPQYrizbdbi9
sOtecraS4zcpw6ONRLCDs1q58qh4OQo2tyFWPpXZgT9jcJQmZVaGx0q1ZzPK2di0FCSqozQPVWvs
WSjxHV9Fg45IdEJkGhfwlOlA2qzEmlpW1D1WHR2/xuZUUJGjMEfYchSOzxa9ntDyBBzlMcvdCFUH
0d30QEPy+vb2uxNpdqzffOfl5Mgsaep+mdlZGK3HEa0K46lLP2upL9g1gVl8N328zAWikDez5reK
ZecBb8zO195P8da0vFT7bcDV7VIUSN6jahmMyZk15rZEDcdALDeg5urJEaVYV2+48+/zreBlVehy
q8DTq0U+lHnlZgqmRKd2WGinfNr9lTF8R3g2VAXVNRjTSHcEmXm81otO1er+XNjDUSIKJctiVNh6
KT5ru2A5SlBEH2JUc4Amy5f/vVIDx/gCkP1DF6FQaS11S0wATvqD3NioExIxxapnXyAwF7lAKGKl
KJoZCFmRuCp1WwffelqgJYI3hdVr6wKHI72FpDZdGOnZy8sQ74YJwtKxSE9KZAzHemktDYo8wBjS
KqhQ308KRkVAulLEP4Jz8yZjdLFofas0KH0GTlReIdDWc0GGRBUBcPw25nTp2wGrZSWG5jXo4HUl
XT/Iiy37siq5VUuIK7XkTl3KT5MzPcu5fRuX01clNa6UWL1OdeOkqcMLJiIGajOggENpTlEPMeLa
aNwST/j+JCe1R9PR/7tjyHHKJFOMjGGc0iv3BQoRJm/799dj2bMnqVycZ9NST60RAK1v7mRooULt
WMaTiW8E9MubJs/VUgpS2+tEhlmdmmMoDsrP3p+SOe2kIp5wnTYoNK+HUCq/F+MLiVIUEovK9ted
+IzFObHUjxpmHQKL0qRy+57JUdJkPhEyQ7sgkgV3wEp1OziGtRIqaNXGuzvna2qtDlBdhq+hoD4o
Izf9gkJL9OMlEHP+Yh0xWXyXyK6oAHfVwy9QOTdJ+7mr2x6oajbuHLM9yJUi8JRVyjlD8CV1hTUn
TToDIh2ag1J9lRftVokTwaUgQuFyjZU5znZPgTJhbkTfQOoBnzeGwP9WV0s5+wQXV1Wa09VVAxBM
+MlCtZ5QiWKgHmv7aK2acoHCe0KfW72lKLgLUNQ2Ha02TERTg1cNURXUXTuqYStvKboL5rQyTe1K
2cRqNfPXvK5fqF4H21aIINjfLyEWKTNIA35Y8MGZHqxYkJ1aPZ8XJrBVvPh9pbV0qtgwobWep+Yz
pLrdQX1yxkHgviI7OB7Q0iwZ5R44evS56xdI6TxsL9Tqdl8YwjmVM/YW7QsANBTvhLStYi/qzArv
C1RUHbfKnxdQnGfl0ahIaWYhXpdeLMO4GudX2672eY0nXtxk23aJFo6nlrFxENIwuyQnQGPIQ7vk
gvP4B9I0VMWwHcfEFJz3ToCEkd4POgxy8ISGBkMULaRhsitnX7nXjqzyOfHJtah7Zj3Hgb6n/8Kq
72HtzsTx0QA7TaGOcXwJCiWUG2Xwq0Plk3tRNZrQTC7+zEezrPIaOZXICWbMM7DQ/BTdZTuHulD6
WrzmYIfzXnvZ3sB1xzxbyZ9gy0l6h2VykuFBTiaPWPgcF8UR615yBuGOsY0jtZTMtGWJ3HL52gnV
TUUI3AFWTUwULQgzI6HHtLWv7Fb+8XcrxR3hoW9NddQBoeaRK/WRq2ufVJHw53oy4cLruNNbmVU9
2ClQyIkG1hf2Djl8xodp/8LmQJI9JgGGcuqJPrpF68ed4yIy0yxf4OwsT9JWmVs54fbyrb8InS3j
XxqsOh0jLYNlXYgmE9YjnO2q7/nPOVR9ed+78bdtQLZSv+UtziEJr3drRUaaRjXu8Y4YJ11ZHgeo
i/ctdVXHit3WKpDOk9TdNuh6xHyByrGGHhlyGbGUoXwfXXcHJrPb7fsXFaIw0LxhpX+G5m9jru/d
OajkiMPAA3mstIDEiCZX6RK3FCUL10nijMD+g4truOrSRVNZ3FWVQaFcEdsfK8FN/wf6O2NwHGGQ
pTWdCRiYHRN2T3iG32X3cUBDaDoyqRnpYByENUmipeNoQ3FoMk3sI7ZT/5G6Z+ef7Z0RrRtHGa1R
NFOW4ueJc9uMB4WeFlVwrAQQfPcHWhZKpTaRxtKlkzp5ZnKSTEFw9IeT++/W8K0fY0Z708hwyUvI
b6oBxrJ4VjAdf3Xkxr7oJmSLvnFw+d6PXktJXDowaRo/d8W9kxO3bEJb3W9vzh8u+LNZnMdFmWyi
Hxy7U34ZPRMqFCTUfyj30EbxxdKvAk8zOU/Tu3HMSosdUvPLrPwzxAJrRL/PuVqtpwNVNPx+a/0w
C22vVo7gRZL9wta2cDdTPtl5mrFPPG3qrqZePuI7yVuqwSNTbrqt/fkvt4e7knq9HIeCWZSfihvW
ApR52n1xQLEdFLZEPifycV7UoZYjWncWnMFwe+jNG3u8g7sUw92ZHknpCVvrBavJT5srqFnSeYF1
5lfjO1OMHq7UOyOQnm08vWpoJp2/RbgpRVloAV3ww+dqpyAJPqoQJ0WJ7XXLfD9rNg2qrnne3r5V
f9RU2bYwmUDD58j7K4N2cWHaETijzx4TKGs5oia+VUsuADh31Ce9LgYdAIQ+tdlPXTqmKA7bNmLd
Ky5AOB8sIIADiQyERW3IerIpQhb7FB9YIIaOfX8SvDeK8Ph8mzVXZRIhM+DZzxAnZUMdB0gouflP
5hPVbSl8bBGsosp9W+mqmS2NAbcfJjTZ1Fdy3e9tiNoL1lHgDW8yhhcBRJZqiaOxVIR6X71OJ6az
bfvK1z5cvPKhCp1DISArkV1cTDQR0yIIauHnUxJY6RLKNkQRC9FHInOy3zjx7B9vueULuxLajPPI
8gamdDKXY5KdnOS2zh6b4a4gAucQYTGTL7AmMudlz7BIfS0bfml8qy3Vi6fGi8vrzv65vWWiBeTu
qxjVvxJlHwSZ7ZdoYCGBXBy2Ida/dS5Wj+eIYaqHLgaGfJ/rQQlvh4jDIfkHTxbHtPDnMHLxpR3M
oncYkW0cdRR9ZGfQksNNttzYShjR49wLnmDWg4sL2zjmkDFpNu4MYDAVex1582IHsY8jG+Xu+Ipg
JdePl2Gomq0qyFdwrqENRqHgPgFtZPVJlioPMyqeBZvFUv2/u/oZg3MIDR0cxUCAoe+iY3EveYNr
7MwwvRfNAFzfHdsxHMvRHYeXIuijxorUbkBMLh2pgbfZfDdmIlGg9e80qB38F4Ut6cVpqmanwVQ+
oFQzmg2ZYGKtBr/Ej8gNUi0QMhRWQaze+ReY3DYR2kh16vTATPV8V8qWfY3sGQR1ZPwTTpkmu7at
/nfVeDw5XIBy+9aNbVNmCgxF601WfutS1aUYEbXtHat7pqt4sbFM28Z1/341tZmWtGTOISXUi+Ph
iEm6blEs/jbMKgVewHAf14VMOlyQDVKbBGWr9r2dv2rpQVVve/JgaY/bYCKbuCuk0Ekh1TPAsi4J
Jlv/rNHFm5xW8OG7DgPxXsw4Uk2oPL9fuqWDkBnNO6T9+udKRaHfzVR/KIOq/4vBp15klOsvUQbH
U+/zJwss++R48UF3T9ZOg+S5dBC9pa9/zV8gcg6RI2rKpRhW0UB6ZHIiJPLja93vAiUw9ySgn5WX
DwyEhatfgHLuMU019LEZaPwJ/W07bZ9d60+7GGrW4Kkj09ARhvHMCX5jxQtIzklkqUGZQoqVHb2q
wRQd5co84BPy0/gluWMd4fMsOALrIeIFIkdcemnJNZVw1OT74lO8x8r6g9t/Z0IFhlfvhI257Pe2
LORIy2gMJW07WMgmEVaFq35Ckeh+RBmGDi0VF9VNQu8RQXKURa0uz3S2j8r0qe8Os+jLf5WHL5aQ
izuizp6yBbEU1Cd/zuoVqYdgaW6mATUf1edtEhFuFxdrdItO50aDLVrjR/c6VCerXXQq98mJ3NQ3
3U7U2LweeFwYx/FJWZpEI2y/Ru9tlJkfs7vaKzCwd74iguKJ9RDuXzSICb5nL7xm0WjOgZb87CFN
3Tzk/vRtxJQIDFdUPHKVYvBz9CCqP93mTOu32k8N4xwzCYvaLXmg19kDVMB8tGsIIu51GDSNWpZi
GrLB+YnaqkNbzBOO2twERI4/kRIBdzWJjjTjpd+P2BmH9xGbFqbSjzhixts3H/ELrzI8ln0oQvpN
pHj3Bxc54/EuYs+0hkQHO9ITph4lQU69XxN15SsQ8932ERCsIl8aUKWRltcWrJvzvRM7bgG1J4wp
2QZhlLCxhLzMTk1KzBNVAWJCTKrNTjaVd6rxnbZTsA30hwP97+LxCVezg7KqrMEp4iJgEkyoRLB9
K0Db9tPwSXVrTxQPi0zjrphamvPOXgA4Y/58+3VRKpf2Ny2mm29bts66Z8PY3y8i4qFerBmjzREk
0DhoTLrDTCfv7yCYq1xAFItTFm0DiCRXMJxdHqedaQ6ilvr1LULTF+q2HZnNO3wPk+VDlKA3F1/K
B3LX31c7RYZAP/WzJ+jfvg1jE7nfqo9fIHI3lp1NmD+sAHHsVW+GiFQSPQsLo0QgHB3pWV8mlMys
4PewtChPujNNQTAqXDqOiqqp1qGxDgwapOStLJxgTKTzXJzqV8j9H0X5yFWnu1g4jopMUgxFpADP
ie/6eMYcik7AroJV4yVOiEziqk4XBBOz4sllMEACwBHN4RCYwauXRJJp5AsBiNmGnfocjx/h0PMy
/SZXok8mqRMskzp+1eXrqk/DUhk/QgAXIBzRqJhgWEgOA6l2y3ytG1+3T79oJziC0WhmtM7bIjWq
l9Tds1wvX5DUEsUk7P/87S64sIP9Hxcso9g9Lm0DLCPtp/CXlKH9FIVsFGO3i7xCFOKxc7eFxx3+
Np2USmpw+Hvoed9qb+O67QPjHIwhyqCmLO0gQVDgUamJBIQqOq+8hkkfl9QeJtiq77Swv4+P8511
jepiJp2HeYmnQRE4iWgTOYIwraYekDzD45xapuFkDNXtMMLr+0Kkd7x+ppBRMEzNhuA1F1qOJJGj
bmScSlGSApOKj6X3UXT/XwjuK7WJ2/+s3nyMdpBCOdr+0iLuYnKeGH90cBIBGYlsUt+7poN5KjXR
EHlFahiZn1AA/qHtOVvEneEC4uR9MsIfclWF2FR9UPrWw2CXj/ndGYc7y0ozjCNm1CI0xmBVxPz7
Zpd5/YuGjKC8V5D7ER2y9UN9BuQONStA0OUe3jAfY9M1wgx7hZLdZUf99hP70p5Ec/xEe8Uf62HQ
jC6CiRqmqtPkGRqs23z49ga2RRzc5TfjedOIddik3Y73fTAHJZRXy9A+0M63MJBmCQqf2q50EMVh
Itrg9XhQL5pgQChOcef/yk4TX3/p3NxlXxykcUX5oPW1/Dci4xvp6oFWTf8WVsiHrjz09WF7KVdj
5DPl88NpM2RFjMHAStr0IW7CQiFurhwqYbusCIc7XpXkWAtpgbOgXum1Pehe40UHKrld4baQRYk9
c99dx7cieUoB6/LaOUWsjWhuB24lQ4V1n+aPqmiGkGiLuAMG8d3MSRixU7xTYBaNqAJ2RSwH2bmL
PeLOUyeNBhkrABjTo4NUFSTQypqgEZC4UN3Kmp0dPxP13pL/Mq7Rubh5nu24TSIAZ1aN3Pfj2AXb
3ic8TtylWCuZqkDNE6ZB3R1qlKnffVZutF35SQlSpMia/V8CcsxBaU9UnbGh9biEOvp9CcaJUL/7
xGSoY+GAj3XfMBXNMdEEazmc2+dZk0lKCyq0UZBaPSlVuG3PegR1/n2GfxGxyYSYpjHj9/vyZ4Wr
Pq7DMaswc2nXWpmAdUW2cH6OBj1M2M2xV2QJp+UlLV+3bVmniLMtnJtLszFkzYKMWKYcdajeY0A2
FKBoL+qFYFv8++VxxuG9OtLQ8p1gzaT5JtcPAxpW2uZb7WAMIL0tsr2Wl/62ZeskdEbkvDzK2mmU
FVjWNodCDqbuuR5FsTsLgLas4hxb6bMO5STAoEG0M700jK/LfeMr0KWrd4twJsM2nM2nLzEecjIM
tlnG7RioATjokH5TbwfUG0ITcBS43vqriPHfFURQ+97P2fNP5OTYs9qfISnnjT9ZTQnSR579mL8W
d/RO3osS+Nv+iGam95hWpaWTPcDEsj3kxq5UlGCcT5PQO/7A72fjOJKo+6mepgLGpQctZPrJjgMF
ginIUfMaOaKlFO0cRxlURrUoqn9wzIhXv40a01E+lRyaEyY770S91n9g+LNxHGu0xqzTLIZxSbpX
j9avkHf0ZsXtvzCpjOrxQ4X5F77C8QiR+340dBg4G+hzUhp3rA3XIKpoIZnP/fnE2TLHI5Fq2zqu
/V8nrvTTsE7xXDD6TRjflh+7is/LyFHIrCSznLHMs2EepeKqI9+3KUq4Txx/OL0V0Yk9sdPZs74r
PkV4tjxo9+p3phxe7j70EnHeJb7rOtHMxpEN4Fn1/dJBeOhqtsNtm7YvLPRxvT/Asir3Nu2xZpER
zg5xB8jVbyMIKOLtveDi+u0aFCIOGRDktnM1yUcxqSenJ0XYpbF+g/z7Ecdn6dGqmiQt5ip6iXwt
azeZdnJE2fL1x43zNz2fnx+KOOstgvudom4TsVi1a6/KvfTM2gz+H8+jjNV+Pz5nk9jfL9ZuoipN
Bx1wDZp2LPgBBqSitO0+L9Cu8f+6tNaDpTMix3waHZJ4ZOmtcnqk2RWt7y3p0Kunqjxsu4VotzjO
K2Lk0WMLuwXxqYn+bNRgIJ/+DoIjOTuZiJPIsGWxDtlwLQ+P6vBjG0LoEBzBjZlD1ZHVE1F8YWsg
uPh6fIEcDzQs570pmteyflrPu8MxHMGIwSFnD1E5fZSLMBb1Sayf1fPvcwTXzVM1zQMifzVeAgkT
lebHqHJ80uWCi0EAxBdEG9PQ9FINQ/Rs8PtEexxz6ZSNJbrb41CwRYJDxBdDa4mCBAFzg0nx55+S
mwX2ofluXJPXCfMgxWOj1qu/ziTBl0HrU2V3tgRA5bE8tQcjJN7iSmg20TEICQo4ki/M1IrWkyeK
Ws0wfQFu+OtdHsNyA3N0jZtyz25bKAy7aNc8/G0Wy+LYwpSkTpJrwEJ8d2fGzaPsiBpOBTxhcTzR
6bKlSBnzFDP1oKTkJf2XThe8gAjOFa842rZOMs4sGwctUNdsKzdqdtteKELgeCKHAlFlyECYtJMB
YWiSiErWhW7HkQPeP6o6K3F4W1SBZmF5YLVYGB7+FBF3Uo4DiqPEV5TILo4x8Mmh23aM7aHz7UBu
M8nfXrd1LcvzYbK5heudTGksBmBgdNRwcPbZt9a3ofg4fVbvYt1PTqOvfEKVt68YApISuJ7NLagU
Vc2csOePPo/xImZ41nJIM0EtueDk8hV6cm1m9cJcT9XDXH6gGJg2pXeN/JcJZ75Kr+mVmMQscsnz
ezsZMEm1EmyVYLl4HcYps6PF6IBAFtMzZ7N0m6zczXklGvAr8DlejNGoVZr0ExwddVauCqFoa9hv
ex3z2o24i09JqXhzkiVW1jpJtS93tp/P8kmlpTtMkqsg9lPx2DZCIk4QK//hC+PfC5gXZqQWhGer
N2+4HtAq+zZQW3kYHcwRLg5MPV/40SSKYByOYDHzM2vHEttmXndv/XfZzvLUx+pkQiK2+9g32tlA
dhwuItpZjpO6okCz7J1h3JNBlOMR3Pa8FmOpd8tYs8hiCrWwxNvRKB3kHwsmH1XhuMcEvar/ywDD
4XhCcQiRqwqQxiN7Z0FiyZ/c+Hq+k1nz8TdhumD9o/q8hhzn1uD4GRqJSPQYqZtqr6n2jz0cWr32
EvulT/xxuuklv9VEXQfbuFAae793U7tA14Tg3PXW8LXqqWerzn6slWfFamO3qVNfacYgyoxD04wn
exgFp1Lgqiqf4eq02awy9rH6q+0h94d9vf81RCsOnb9F43JbhFqDDt073Kd+Hyz42G+8AlMMmDBR
uftg0v2/m6rKXAQ3Qr6rntjjj9S+VX6lvuSVjl8p+NJjvpvvVNHELkHEoMqMaC8O4yLPZa4xC/OT
nkMHrQ6jA2Lw6JT+NPFY1+6IiUke29S6fUuo/DDXIer6mLAqramp3R5zQRrnWW9FV4TQNI5noPPq
OHMCmCHsDnk4XSXXXfSWetLQ4tl/rr4pohtWZBkXqUyxUc0mq9TonNxtctTupW63CGqoRCAc19ik
MgjkZFDShNQu2hSUBLKhonf+9cLbf4MulZcTRNVbGUGvg90J6o7xyg0b0VA9RycV80k0DEBnYvzR
g2hu7PbNrvIJL2Kq/TCxr+mi+On0qWsKpfhXEUwIuiqmotiGynGnEznUbqeKZVTkY9O+VcRWONdt
4dpQfA8g0QW5l22XX7/Vz6B8lRh6SiSzVWrEeNcsKk/uZ8mNwjEke3hJQJ5F0+RWY8oLPD6pl4xa
rJUwMla6h6lobxcpQuNM6w/ZLGBJwXrytWNjC23SdoFpVfFYmd9K0X3ODs1vkdiFKRwtau3ikIiZ
kuKuq6cvVXXVEsVHDZaba4Yo/BKhcYRI+tmxcZezC2bCjLgcsydUlJt3d5Ynh6w3HAWEJYoYENaK
OqlWQ84LQ7kwTFdaQ08Ntme0llxk58PW7p50B2WLZdQeG0z4cEh9W/aiEQurjHIBzDHlJHXOrM7Y
wT4a3VrDaDgDj+gfoa0LEI4bK6sczHaEdc58l2TfiLqTxt32KRMtIMeM7RjLdaQDghzivbbv9toO
6k2hsAViNcC8MIVjEK3KNFNlDEKDzHStMD5KQX6lxxjlwQJ0fBMYT9uWrV9meBzH67FtoImLW72l
7ioCCQEW00a7kHrLlfzSHQ2G50IEPHU/1PJpOmi2M3ALqCbnjGNnFVEeFcjZ03BJ71X1edsithe/
n+rz73M+p5BelfMMazgUlVtnt9L8rdCeC4m4XfbZzD70ZXphDrd+GJ5kq7VRYv2cXZx2rlT9KLtC
ENisM+HZJs7/FDWrjcQCSGWGjv2SzKI3+fWKLkvTFLStapr5NqHsIlwrtGSxnYh5Xu3p19Zjn7sq
Wn5YGGwF3eylr87zEDD92o85vWVahmHIFiJ/7kZZ6qZGcQ1eouSdc8tEWurPeh/0YXw3HhIoZvQi
OlxdzQtALvguCkmSRgLANHlY2gcnFaRdlFW6uADgLhZMjMPgUQbAagFKv9o5LjkwZTTiJUHhZaNb
DNBUUnHAJMkV3dDrj/UX8NxNU1hatAwFjjRL2MZ74kmdG/msjyB9lf3oismQUNHo3PVA5AKVO9dJ
ZM5lVKK1afhSHhKUVdp+42s7ZxehgvijaekLPO6cY7TTPKcjFrlwr6TcQzFnaN3EOwzK89DBFaCY
88W5EwWRQiu5474oSa1ZrF+4+27cIv8OlSyUfQ2edD28dh5mfos6YEXOyh19mSbtYDZvvtS81uGC
6SDl1XBc7pmY37yn+8oSRCoiRO4SWoo2GREsII0SQRwnCUszEVyn6x/b573jY3GZKAsKOQGxOKiI
pTvnRr7TMcVRQ/Ey5izut2+E1SjkAo0jGGO2iqWGiqVnpvLk0TGxXEvSH9VIEdglAuKIxR4t9Gey
vWpV5aa12y94N/Fk/UMwqMFxFEhKslah95/WGo0xH00FTFL8Q2J/Lp+l4iMx1RmCf0PLdLUzIgbR
5/9gmRJo+xpZ8IFtucDgtsVcmrGiFT7Icsi+0ap7HK1b0joP2yjsQP4WDlygcHvSOfKQ4fEKi6W8
FF1oYyLxsARW/1SKuiFXv4wukDjWRy0lNRtcZF4X3bZG7c7oc1HR1TDXAn9eJ6ELJI7gtVH/T/GX
dCUf432/k4Jec+NTj/p/RgpCtTnRInLc3pUdskeMEpL6RjVvUOVIyd1cye7QDQL2EUFxtG5ZurYM
LaDSLPJaOffIeFrME5WOWS1w8jea+d03EFJDq1uHrjX7Xy6Cnlyu7IU0Ld7/7LFwu6jayX30Gify
AZH4a17EfikN3tA7r8VYisBXY337DM4Tu1rpQ5kz8Gs2xgSbCG06NvhpCdioHVFubJXVL+A40jCX
KkliGXApNQ60tIIxHg/bR2098Dhj8MX5WmzRQVeB0aCjOh92TPvM9PHCgBKmH8Vd7NUo8RWVtgsM
4yv0NQqe1CgDVY+LvsNYgm2rRL/PEcio91GmV/j9An3oxp023W///uqlcbFoHG2MRuoUywi1DpMs
gW30V1np3JRyJPA3EQzHGcqU65B8ghmO9jPX8Zj62laiWEWEwf5+cZ4qLbY1CYfXS0+jhY4Q7arY
1XubuAWoaUaPwXAdPzaCaFsEyhEGwYShpIpxu8/ljZwdBvm+7cLtLVqPVy72iCMKuTDzMU6Bodzm
yADQHQunxy+/Tqqo5UR4jDhmoPHkNLTEMnb+4OsedRtM6Luq95rlaTuWRhz3CYqlrUBgpWglOYpI
7ClFdS2sbH31WN1QSCIQ3/Fw/T9hNITbPJY7ka3rbP8vCfKzbNq6quLZgak6PUXSJ6f5Vsr7svba
6Me2cQLbeE3dJlKKNk0ApDTXcX4j1Z+cVFDowZZn4zYxOKJQnTiuiMG8/4CvPszxwxSlo1gnQ2QJ
xxdSW3WmNDJLomtiHlv12Ijq59Zz9Gd/NziyKCNHyfsIGN138lQ/Yfpq5tJr88V6Tg7Rl+rOvmqv
KT4qve1N+kNgc3YHZvsFgUAKe4latkvz/RTSG3bO2is0XgVL0Hny5w/VwF6YyVFHpDfFIEmAo8bo
l7OKIT0Jenti4dRhwV3P63GUjZTYGC4HIKd6rp06ZPrN9oJH5KEIDAdCddCWKPXcG+Pc7wck023l
WPQoGPrLBeaoBW+OUpFp+EcwGlvz8jsmXJehV8WdjvmD8Y+8F8lzC7eUIxUpn9GrOgFRuy0P0ZHu
ys946bk1XbLHCIzaFQkbitiTV+0o+yGPaAIWq/1qdvV79vQY39u+87X5shydHV5hDiIrBTECXx7c
dBGEf9gdNKmxm5UnIvoeW8/PnV2VLw6G+pomRy2WsQ1pkNyUJFAx1AZSF1cS3o3zT9UhLf3HzBcW
BAjohpdQjvo2axrmuglBq3YfaGGeuhCo2iWHCoLdi/er6lDU/MEckSNTFNyhPt3S8JAm82lpaCtQ
bYpy5LDK2YVAZZqc5mlf9kUQtdda+SA4F4ybt+C4cyGPapvTGnA0GBKMvswCEs4v0jNUdENjdP/W
Ou5QNFTGQF4ZcFn5j5y/YkbigmTLQFW3sL5Z4+gLzFvxz4vVVPjqiriUmxiTRFlg/qs5qaRe8Wwb
ngmtSpYrq9M7kViPCJP7vM+H1K7nKUPcXO3G9PvQfaD4/51R/H1rOolamgDo+9cqSXemNIUL3hUM
IizXWOHvd1DcnSuXI6pTJKwfe7tTvdKHsvfg4gK8ZVnc9nkRhBKitWN/v7gHY62NVAe6dzDtlCxf
8kSU72c325/9XeErJQzZdOiSAqDMGr/srYNi3FeUHHJS7gW+t320FJm7ZBPJcJaZQeUapO2KIwnl
O+Vrhi8C9s6viSol1mL1d3vFxeoYVdjTMWV+4MoeI8nUJ6EVsBc0cvxIac07NI44JhI3y8hOFqQ4
gVb6meHbvg4ZC+1T60UPWedur+cKH78D5Kgjb52CtjJbTnJaiHMsm9fFkASbJvA/Pj/rdINdLczf
LT3onU86fdw2QuB+fGdQ0rWkiQwY0cUYh2W3rpHcN9QfRNPq3zIOG37+5iyXByluMBVNAlBavjTt
KR0fuwx1nZp6U2SPEoSCSmK4tuWPy7ekTDwjyoIaQ0oM6Brks4ciQrT9QEbzhASyu9CbSMMrYi4f
lt5yE+1Og5JWFd/YRuv18eQ2SXycUtUzeyOsSVAZu5hcp+mVCoHFZsm8asCPlIvoq5sR6ZaNHDmR
JK06uYGNqv5SjvrBYr1QYIwm+UqNYBxiF6lclww3Thb7f7ePHE8RVM0pWg/ouNbcdiSuOlwZzT9T
0obbQKJT/Rb1XWxkl8g2rQiQRk/2WMEQky+IdxYL5+5E3wUi9+Qoa8Gwem12AGabj5p5r46PabKX
E+fvjvJbzHdhU7TUqlJWOGUZxuUUDWowHsf0SbBwK1/Yl3zxVgN/AWItir1AdQkg/WkmqRvLgzsS
zUXBdkBSxZ3KK0X+IreHQbXRrekZ5dEmwYQEIZXDJKeijWSFnFveyvNXOY/qpGJthwlS4OOPBSLZ
Xf9/pF1pb9y4sv1FArRQlPRVUku9uL0lTuJ8EeJkrH3f9evfoWduWqE1zQcPLnCBewP0cZHFYqlY
dc6r2uwj8z7LQruqvxRZfxAswyYsUYmJPFnWTZ5ZbVB6WVNHLAPVv03dYWgnCAW9huFpVu9I/ZCU
L2ksIGHcDKIrSM6L2qntU30GpBI9zvptZH0T2LR5FawAuJuun3szqNnWxl/aL2giRVoeHru94SxO
eegP/f+jXrNVMqfyCpO777olCurUBOYUPCkq5ASyh0H+rJL91B4742Yp79GrsBMYupl+ER3kLqjU
E4VvmQ9QuUkHiiv9n5Hp8hwpSF0Vn40fVd8LX0TIu711F0AurrWojUu6yr4+8pcM6WstuP/YKr07
BCuD2M6uDmUkkQCd+OjnSKfZS5sfndHfzaqbSH9Z4bnD2bu+gCJzOE+M0YMVliXWzwQDW/g4fShd
WJnDOWJnaeWc5TBHIiqGJiY7kETJ/lYdAY532RLO8agJUWVG2IoLoN8NaLuNnwZw+t5NaEop/E6y
JUFdeasz6g9ELlJBmdIIIGvBEsm3Mix6N1I80kyOfiy9wrFcUeli+zz/z8R3PfCNEtdFvcBENTyb
2WM1ueUHChUrm951uY91F1XVwCCq21xBPiRqR922wdKoglir4vv9T8+WzLwvrJp5dmbTY+G1Z+kR
PPE/GxSsd4wMY9zTx1xYONz8yCAXWPbvfxwodBclE2AHy+6//NNm4/QaqhMg7PGFNFQiM7mcq1at
BcKYwAtfG3fx1F3mLrGHgTh0vIyu8YO+WC4VnGIRJheUpFCjifaG2XjB5BqFq1HB7byZLKyWkf0J
q2XMrDRNSgKz2uK2jM4a/R5DwW8IPhXI0a/HJJE1XExCq0SyzAGg5vkOFPXS8KPvREMl23Hv4hVc
XMKzECm6mXmF5kh37Fswu8sdfVd8yW4ZyzkcQ7BHW4iUGijU6dBfxhP9nwvY1QNyrXAaILVYnkA7
4xW1+vX6wm1CGIpqqDr+S+G7P8JalxfM6AyOmR3AOiWLVm3796F4ahIojOn8o/hoZRUIzwb8fkic
Oaxckj1dt2CLcAWLdIHgYjlaaVVwkkALF+3/4T7fgan13KDd1MUn+k60JSxM83ftGowL460+aR0x
YQ9otnU7GYK9PjeyO5vKLtIkfOPpB1OFXLKpuNfNFCwk/xpeWFGY1jKA8Z5AYwihou/oOsLWGVqZ
xj99V0maTB3GGhw08XpxOX0e49ApTEmQrbCj+G4FTV1WKJFNGTxafzp1sgyQU7dgCBh2b1sSHdRE
dUO1drTREASgzTVbQXFxXKqbOTVbQFHtc1HE9ijy7s0lWwFwgZtkSkbCHK6XNftU/xyS1qbW5+vb
sulxloLzjxZndJVwYWeqpdrKzAbT8ekxXI4NRkFI9kOKzhGakONop6SLwBHeZKjebdEKkjtRvSbF
kISph39oETFckJ605A6tiXj4eOrdZZfsKmL3eHMZ91N4TCbHeu5Porr2ZpZGV38Hd9iinljpSBGc
/kfPWDqQssCY2eyyyTbRSm+WBVZ4PNXqPBgRIQPsZp22E2ZoX4pT+8Y+37+I3wtF5vGCzrE2FqZC
sbMt5uj+EVZ+HPC9xeZZjYOw23TzOFyW0+SOQ2Ma6IuTKiynp3iYTDkup9zBQIANQmh3OI979fG6
624mvesF5c7HokxKLlewsPuZgiZSg5pg+BR8hgrs3w8F4SLkBBQZyf59lXR0TbqMtMYeluE5S7/F
VJSTslW6cjh4kSmlHAq9Dd52jfGooB17N2v2BPIKRqSSJO71NRTZw2U2y1hamVHgDOjmIWyhxZiI
ZolECFyAsQK9xecjVkwy9jr53rXfr1sgPFZcONHiYWzwhsr8XPHYilENhLUGOHLRcXzqEkH4Ep4r
LmwoiU7DMmQGnchDAAIGhA1H/dy6/09pGIFH8IQFsmGgTUl684i/dSTM5/m+2xFP3bdfZUEaKtgt
nrtAU6XYCnMs5txBHFPtv3d1+UOwYZvX2iVQ8LQFpZbnTVFhAQdMpue7ZT/sSbKLEZlmt3Gi1NZ1
KIH+uo7K3OzKueLLMuqkN/gKgmF1r3f2GJexM9Lw1WjlF2XsXND+i8p42zerDsZkTcU4M+H8EgQW
1pjEHXK5QPYmUMvNeqO7kwESqXEaZ19uK1T3iUZtNRNNjWw1FlCK8Zj/gXNOakgVpBiHt0MRPip4
IoaY0HPsUATjEFpU6P13Re+AAnv59qi5U0BP0gLSPDPZ8fhc7YxjdhRSj7EM7v1O/jaN745aSkk3
Mmaabo8YR1fsZS8f2DB67IlezLY99QLFjuYq2jdQ/E6TAFAFZifMc1nZ1Hi+7peiVePusABZbBlZ
gCB+d1D2zb6DjFYqHlzajiIXU9jBX5nS1vlIZAk4gzfv+kd9D7G/6OvkMCrqwtyJkivRyrF/X8El
iayMKki6HFl9lrp71fRn+fH6yokguKtLRwdnPTWwyNBQ2f3WFG5LBLfxdjS8LBp3d41dHJRSB4gK
FJvtbTc+XDdB9PtciBgpxCY6FpTUfLETkJGLOgn/5bK6WMDFgYGGc9ZMQGBNatAuQPe90TjV/u8E
yXIxK3HdJMGuvOtommVTTdiSmbPxKi/JV90cPpWj6NYXHBu+dBdCvEzTFcBEMhq3g8LOlUMxPCV1
bCfjYxl5w+JfN2zzw9IyDTxQQe1GeVvplUcHUtRqHctjiHoMoruG3tUYVSvG3XWYbZe4wHDnNDOS
YdJUwMzSTpV+DeFH2upwNVwQuKMJFQ0QIIGsDJwG8eKQV4paMXQ4nWXe/V1nErZlbceeCyJ3UpU6
iNR8hk3swwev0D7qdOaN+ok9iI57UxYs4b9khBc87tjWQdYQaYaFLVr7qZO5eGQmLvuwbPzsLBKf
EzkGd4jVZBjLMgDaOCznMivvc8Pw22i4G8pAcLj+5ThfLOOOcz1oeZJkWMkauS4s86RdeA4Pf7en
ZI7267oz/ssX1m+8d0rZEjqR5QV49Bw86B7eHnHSHCO1R68+DD6+zIOdiI1lO4JcMLkKTtSUQ6wN
zD/TT+CosLXyZA5frhsmwmAeuzrMMY1Ca4EorFNJP7r5J4atcxT9r2OI3FDlrnalRSS0SoA07gxx
YmwWRj6R7XlMilsSdVaITOICx1xnnaZNQOu89rU5gNzxfkaf7knz60ODqdbKT86igXxBsOIfqjWa
dxQjY8iPlpNiFAi9lSNYRMHpUrnYQZS5yeOR7ZTbYRlZL0XLbDOh7siouerIrmWbPqZfrwOLTONi
yKiqeq+ZMK1LnyIo+S5UJI68hWDIqmJhpMvAAxTn52ZO84lgYNaJwzst2Ze5ILnYWrn173M+3jdS
XtASvy8nexrNdozrqoxRHRF5HvshPiFfA3F+3pEcX3Ql7mKWwvZPk23hO2NCGgtqYD8SXMOiVWP/
vjq5piRH1VTAqjwHQ2WW2Wby4/rObx2ktTns31cItUIkTalhTlCcpOWRlHejSHRpK3tZQ3BOPRhZ
XMzsrM7SaKfj3VIeTf1xkPaGukeqPJSP103aDEVrQM6bTYLRgTjCqqWvkPo+gDIJfN29qx91jIGL
HjFEC8hdiIZKG3B4AEzVPSl9oOZeFj0Nb16Ea4O4i1DP1Fop8IKFz5nhrcl12XdfCUowkLL/Lpbm
2PyeXuHxRRhFXyQ5WOAUyWHCmFOd4quzV7zF73aMMqDx5a/EsBuR4uHmBbzG5YJEkfdBV1fAHZ3q
JtwX3mKXjuSgguHu5JvOF31dC44XX5uhmY53eJaqmYqvql8HIgirAt/gyzCyoRVGycqbU/Cjm2I7
pj8VyB1fd3fB8bK4GDGXbTFUDYwYY/m2rSp6kKQMcTAqUkx6zv2uM5oRxJ+qegtpREHYFW4ZFz+a
TGoWnT0rBN/zW80tCGgX8JrhVrdWjck0xhIC9sXrFgv9k4soFIfbCNmXpGZnh/RW/gKBeGT18ifz
0+jOb44immUVBRV+7MEk1WSVETAZG0/hFZ/Ss3buXeKRE8StRBqWQjgurMiq1dfQNWVZfXeD94xj
cCCH7ti70T45DiIVEZGjcgFG1ovFGHQYVyy3o/7VMCt70ASH4foNrfOTDpUUZKrGNi2m3xbrATQv
TkM91P9dgXdcP9V4HP3zSkORXy/1DqduPr6xj2BWDdr0veIyzfbKl270+4/0B10Cl84LouSRhqI/
K/Lq0aM8JI6l7Kf523W7tvcIwoVIxhS0AHB7ZIZW0YOYA8GquE+G1365VUV9kdsQlkxNVSWWyre9
JiQEq3OPJ1i9QwGXIB3U8ZhVPV035F9ixgWG8+0knLsJMQnXy01yD+qxl/yJ3hd7MGBC9cR8CVNH
+L3Arvz3WdsFkls8Lc96olWAtD6hoEHt1m9kuzvF4DQEs4li5/cdRuAzJ/FFJ3nb7X8j8x+VWjvn
cVQAuaA/zfjnUn41iaPJoSgmbualiqqDtATlDjCG/en1Up/ko9agBgmuuoOMridI7T6RuwVaOcaz
qOFpOyNZoXER2CjqYTJyoJlPnZvftqCjyp3BTmakwqUbe6IsSwjI5XRVi7xABokBagFTybQad4Gr
HqS/WkTgnA2CiYakti+ZlYmcl85BHFcBq7wPva0e4z0+KBLPdPHlrB2ZnKeOlwUjEQ6gCXE5V1X1
3FzUEkubHLIbOXez5/goOZndlnb3qh1Vt/00noRteuyz5d0BuVjLp3w0GhZ9yhjqTYD38+QODIjV
STvPngb5NzaZIYs8VgTJxWkD4oPFxL6k2FPm6DOPpW6x/7tKnzyJOoc3g9vKQnaAVl86nRlUZdHC
Qky94SvVCUe7LJT/ahQzeoUC+VdJGVkJmomYFp4CAUwF5UYmFJx7FAK6L6LHh80As7KLy/9oVzZl
wu5uuThF2osp/bLQFTi3/9UyLsCUk2ahJgwcDU23+S3YD/z0r+wFmnr1jQmS7Uik4CfaMC7GZMSU
jLbAhmnxTaLuSP3NEpFbiyC4qDIHXRhJUL9xSNg4o3U0wtdEEk30bYPoFpEVdAbimfJPl+jkoFgk
Axe30eyn7JxF5140ysdiwvvTe4HgfCBq6zjpBzRnxRjT0M19ESk20T51yoMEnZ3xYZoEycgWDwE1
VLTeqYoqq2Cn/NOovBjCxVQJ+gIk3DcglXNyX/kauR2msOzx5wKh2dSNhaqR27nDBZePU3o4BJra
a/jeOKuO19rKV2lH7NlDg4D9WjmaYNxTiMcFqazMF/gg8EZH8YhzYLSL+m5yVA+EaKAfF5SXNn1l
ZR4XpHQQWCtg50ZMhJSuO+TRa51ogVOHs6gxbRuJohQnWwRjppzrR0pGl0RZ0CKlP9a5BtJgO81E
rr/9GaNeULhLtEykIowKGS9XBxMMAwMIua0fk2PajDQ1E/X3bGcJqkVNIlPDInyJttAqs5hjwDGq
eKbUFnndnjUCWH7njydRbre9hhc4LkLJgWYEWQK4Cp1tw/chBfXLl+vJsgiC2yZp0NpyHgERD5jq
6dxMyr2mzvzrKNtJx2rhuH3SrNQc5gUwU29nN90N2dXnAAwz6qf6YGKUOnRiV1R92Qxa4DXFOAUE
YN8pwHZD3CZ5TREXyc3QNrYcnxRdtqt4P854wop3ugiRWfEuTK4QuTC51EEtTxBThcBH4xhh6pU9
FGUs+VdPp1035aGdtOQvwdKy8H4NlO3wKiOYFXUuwAuHAqEf7tNdebYc4+lvWY92r4olBbbm6Rhd
7P+WlXPKJbECrcqwrCME6EGwAVrTCm+dnW8cBJZtfmivkDjfnAw6SVMJpPiL6Y+PyomgX9tpoM/J
csbxa9h9hKKYGmjh16msYISFfwmnUSzhpQk7ODf3luHJ8k+BTSyev9stAqp7w8KX9jvSZUjeBrMS
AQAz8eTY+5GnPQ7H7Af+Fxg9r4Ntnu0VFnfolDRXgxnVameiu8R4WKgtj7+uQ2xu0QqCu6ZjNPWA
woM5X/aSLf4gCQLH9d+3+KKOqTVDrTATmhnPbnHsmPrTf7HA4qs5VI7zNqdAkKzzHP2Ue0EP4Hbo
I9SkmqVheINy5zOWylZp05l9yra76jN7c0t95Xv0woqJpicdIr8StVWyk/Heyy6Y3BnVE91ApAGm
bkDHxTWRc8Lr7BbCC63Avm0nu0Bxh7TQ0yRsNEBV4ymP9rPyOopk2DfD6moFOT+mFiUgJQBEFz7q
5TENH5IOFdLSzzDVLOmip2aRRZxPL2WhVjXbsFBtj1KU39aJ7pd1KqDlY3twZY94olVDnRPQBQBm
Gumuaf2orc6d8g08soICvsAeXqkwHeM8by0ALfg+iD1r3gci2jARBJdWZnTWIPEKiGo6yf2z1d0M
weP1cypwAoP7yqnzus3SNycoMsyuJ5VhW3qduykF5+kEJkUnzLTIlU1dEOI2bUPJ1bIsRUbQ5oBz
aTC7uEQia6qfB723oZAZaIK2axEGC4OrO7yLkkamLTCG6Km2nBJntWwEoXQ7V14Zwv6IFUgYmLTt
UuRgLaicmGpyb+yqHQowSJU70Ns8f2DDVnBcDJIyo5PTAD7RKV8M7S+pv41V3e6obPdGby9CQc7N
m3WFxwUitWwSee6xhjOFkh9UCr3wScHnFHTRU3G9kHn0u9O7QuNiElLkCQIiQFN95Rujrgc5N8hM
3ujHM+cj3ZnGCo0LSalWKYNUAw0e3vZn0DTk+kfC0QXi3czaEmRZm8E7QutWxaQQmOGk0ksjATXC
5jFewXDfu1FbjspYAYbE1C4hup4qjilZzpCeBjq41izw+s0EAqOMmg5NcPOdxABtiN4VESoXcoyR
5EnaDWW9u+7om4F8BcEFP3UBIb2aAaJB/+cUnOvxYVFK0K4Ivt23l85QDCgMIZvgxz9jrYmDIMaB
audlcpao/NSY93kkHVjjRhMqXmUo9nXTtuPSb0j+jlInZWmVCpD9Uu/SVvfKKvS7OHy4DrNdBdEv
OJxXpEU0yhPLVzqXdeLFaLBnD67mJ6iUgaOsPX2k18pYAXJ7VrWWXOsE07rG8DqaB/CDCFaOncj3
8eFiEXdr0LTt1a6FRTnogWLp2xJ4A5jBB3InRV8XkHaIZORFW8VfISivh8YEi5IsOxaBfurj0R2s
SODs2+fpYhf7M9aXiAmBtbkATFxAwLm1S1VI47X5gbnaG+7i6OJ4yPIGECVYZ+lxrl8i8mUE862i
2HP02JZ4OxSFJZFZ3OUB/ROC7kxs1zSfrOWhSQTffZu7gyFaomGMVnvPukbnWhs01N1UaSfR3u6b
nZ68fOQUsalgy8D8OeFTJEVNUmINbxd8/CjZxinx0Ad1ZGeo/hS7xkH0arZt1QWQ8zl0jFvKyIpH
SniTdbdBdxx6ESv8dtqysorzOJwhU60ngLAKKYsNZHQWnzUqVL71DA6h66u46QmGbCm6oWuWyY88
53ladkWiIBR1O806LYmg4ss86V1gWP0+F3lA8yoTwn7fqPed/qVNDSeMb8K2cMrxy3VTNrcHrPk6
3gUM853e3rTQxKi7Er2/Veg1dPQnGnjdIHrb216x3zA8ZZxEqiQIwwov0JIX1a5ZClKG7dvhYgfP
GTf0M0knaH39U+GKv+MpOLff3gCS3YhnU18VjKpsr5xhmIaB2Xedn+PWlsUwpQgm1Ys/zt+U6fMi
Ha5vzvaqXSC4BLJGo++M6hYrzhx6Yz8mH1u1CwCXMw5mP6hh/NbhgwmyXbzP3NJRn1PH8MF/kdpQ
5HSum7R9VI3fkPxMNpmKakp1LBu4PZzqc30MjxgM9MrDeCe5ondJwQLyHb+ZHjSqwdyuLR/BoKSJ
3u62Czcra7iTWoIvuRsKAATn6kCd5u7tDSq3y2+QkjmAsNW0jYN4Ipb97PsAcVlELnOQUPMyIRLO
6qv9Tt4VnvUYvXQ7JpzafhW2fm4mrysj2Sqv7nPEDZJVI4yUjySzWV99kjo6CtVf2SAE4zhNHqwE
tV3RNKBo+7iwXljKsHQtgLXgee79Vhd8Uot+n8siAjPPaMx2LxljX0pCzwhjT+DvbCuubRWXNZQa
iE4qsCqhV5s10/dPESi1Ay+Dym3nx5/KFwGeyCYuZjTyTM2K2UTOVg8d78hR7MhdDDv0lQcrciBT
sa9FRP3/En4vDskFEjqF0zzXQGWKxfKO9UJShBE8w6I3pvSwsp8FdgqOAP8Iq82qUZUpEKOD4qWQ
Xcx9TBx9Y9OV+vOHkpjLCeCHtGlRhXmYAyyfc3uc8RIVQASmt6/bJLhR3rUCl5mRWxQoZp2hsDj4
cir7U0cEMAIP4TuCaz0vmmxB8FCC41j+IKMgexGEC74ZuDZTVMjYqW2aPZkfWu1rmz2Zi8DRRVZw
sQHlcquLdFjRScq9URg2aYmgLiCK7hYXH1QUOHqw9CCpeGA96BpIWqFbN3pM74L+JJ5sS24umucU
GcYFDNQf9Dxnd/Jo3ciSn+SZYP9FbsZFCF3RVUkjWLmguo872Y4yV0r+KwgXEKIyzBpZAsiE96v4
edKeSSKoCGz6GZo/VA3qkMQinAc0ZTQqUpnjG3Ck7jQF9jgodhvem6kg0xMBcW5QhVm3qCqAmlD9
lDTx56Ww/FFSnLntRS63+WG7MorbfYMu1tIswJKPk4vWkn1z0pGLJUfhjOjmxbRC4tyAwgeSoWFI
D/FtkNmo9qL3TXoCzbyGtsLwThREtzsjVoicT/S60dUqAWJxUx0UNwazV7UPbyYn2ude5hi/rodT
wbbx9Aj9MMtqHeOTIKGSo4XPVLrF/4dmIdFjENuTd1f8xS6eHyFWxjrIZwAtpnIzy0Pjx0MJvlWt
fZSqNrIts6CCNHrzDK8g1T9TMjxPL4OaATItXuX5WHWPbXW4vnybcWgFweWYyzynQACEnN030j0V
TYRufwmsANgfsEors9KsZZW5+uCVt/lu2veeATlQiG1DB0yYobDy4PtNIlTHS6CFhgEOLcy7KoV4
MjvE2UHpsxtIOuwlYuytpPd1Mt6kVv6jCXovmRW/NANBDNnesAs8F6ySNJSgsY1LUZbPxfSlNp8C
zDhe37HtLMy8gHCBKjNqSQXTC3u9GXftY/GJ9cLFh9Ft7GJXfgocUYPy9hG7AHLRiupqJTesetA3
L3O+D7WfI33UYkFCIVo7LlKFaVSFXQtHGRPV1pf4VjEkfxrlvWD5RDhcfEoCkyyUpRQqdQePHP8m
gwKx97SbjtOusZk0rijpE20a35yfhFGw6CyR1T6ZDxS8qJAkMN3Fl84YF2ED+4Uvi/qeBZaqXC2d
NnFbpQMslUpkMFX/WZXAkquaQl7e7SDy20HemOlWZxz05R2UBWFcdiNBOKX3wTxk0zsVnZIxQr5o
kl0Ex8UsrV0Ks2JrOcvnZP5i6M/XXUT0+1wQmTqZJAbFAaPWbQSunUbQKCH6fS5KZKPW9XGMfVkC
v+/u4klUudwk18T3+v/CID/dbZTJQMsEK0TQCQZR5NTXfNkFTYOosUgQGlQuNICGdKhrE0tFAtOW
+l9VHts0H+3QFI1ssmN5JbKrXHjQWiNBWR6LltwwSjrpFiS7N+pelDCJYPjoEIUxkjPAsJVD37k/
ouG38UUwAhfQWIK4OjFLBnKsNsC6KXniaO10Y5Uf0oRYOYHGH3+VWpVOYUra2EwAK7qTHPTQTzvG
hiyqwQkcQeNSlSCcZD0uYVCU3KjTjxRj/YzAoM5GwfUnCGp8Ewa1UM3p2OHPlc9yaxfFrSYS8d1u
Ob8cH40LAPiq1TSZ/fnmAPVFtH8zMun+r8jFpXFvPNSsS1Xe64frYUdkGRcWyBy1BRmxX2XZfE+k
0dPz7tmYiIDTXLRT7N9XrgcJ0KKeI+zUkjmBHjphUNy2arBvsn533SAREhccwiKvZqmHQapZ2uOi
HZpMt6OyfG5i0ZWwvXZoMNepqimULwEHmlSXtYnP6SS87+fKjvBgSDRBOr59aC8gnI9LmTwpgwqQ
Znwli5cKdTrYxfU+xl0AuIsNso4gjdQZgDuivpa5wehY0Ptk5HJlhDKEsL4mMonz9CibogrybqyT
wGY9w4zpU5Vs6rYuyh9u7pnVTkQ18Tbcec1MztFpBl3xhG1W4+p3ZWYHvr5vn6YXRp2+HIcMX6aq
3Rd26IqO2L98nF5WmHP+QrWKkLJh5+B7ct/7ZoL2IzZLqPndF0RJx7q3hBOMzC2umcsdA1Ct1JBb
ZGu8m1wZ5KNFvaPgiKeaU4I+Ru69jxy7i43cTRlmGKIxGKNWREJ7kR9TtbbL6kHvZQGQ6NBxd+Vs
SHScNABNwTGMjnqyryJBL5Jow/gCMBg6a3zdY/Hq3eBq4CENwVqMORzGSJF9l+5F99h2NRBvvpqi
WwbmBTijooUUsczoJTvXbDz5h2IjUT/AS8DOxEgp+l89TuIhF0RltinvnOQCy5cxUpLI6vQGG3+X
C78fDrGM/hpXD2rbigQ1tc1TvwLjMoMsrhtM2LVIcqzbtj9IH6sBrQC4SBmTOrBCNpsIyvN5Z3nK
i/Wo3DbgP4eGa+UEt7KIm2L7A8siFqqEjLaenygf66yJFvYIyLRBwj3G0hjHL9IEMP9DHmQ+0VtT
SA/Bju77XbuAcketN5q50jXccLJPv8uRA42QV8KeYrzsRb6DnJ6+UxFVxg+p5LK5o9/mcm466ws6
zNlXbJG9UU+2t5VnHoLIxuek7DFO40bUyLTtNb8h+U/YuQ5B08yewseitY1hsdNZ0NcmQuD8UqfJ
oIDrir2EQwHHV4QPuVsAaIgxNUtH6xwOOfZzlfugGDrNrZYyJ2FyLtAFVNFcRqAipB2VHd3HnhwJ
giS7UXgXWUOyP2kFmZXzjKwBNCmSGezVqHbooOd2vkS2lotSu62AvMbiLlYlTJN+yFFCabLv7XRs
1Ve1F35bbiUpaxBm8Mogw5rbuXgDcVMTpEcFJE/ofZnY88/2UHraaIuqeiKzuAt0QLdy3wVYws7Y
DxCUQUgshd+XmzfN2i7uLA+wS7YSLF67o5FTHQp32Ruh3Xrh59mNexDMiO4akWtwZzgtm9YcTdgV
oXugsrMGnQTEod3r9XxA4PQ8dShS8MoANRYMs25paNgddAyvI2xemqYMZS680KgQ6+UOrryUMpRs
39aOcWknXn4O0518P3pvPChuL9uyYYsUeLbX74LK3TJpN1MZT7X4iFaUAwas/TzpTiQu7xfJEo1O
bNax1yZyoQMzDVEUZQCjZyaADFaIA+o2jJ0894xnkWts79nFNC5q0Gzu5CXER9ostY7ZdJ5efKQf
em0QFyykXMPDELqVnVaRwVcrOZb8TeAWIiu4UCElJNOqGGtm4NY/gOsBI82z7qi/iM1aESGXINmK
oIy8mQis7eKiRSBniwQeOFRa74oB/B0t9Lq6I2QFvuDByyYvoStKd7bj02WzuMgxTZpE4gor2Qxk
9ko5lAM3q/NFdmIFnQT/cVG5qNGmEZWgC8y+npgeBOuQDj4TSBloju40fuAMz/8NkS9Wleqg9j17
0Yu/DCU+E5ny93hPfy0PjJWq8fNF+JAjONp87SoPFzJmE5Y0Lf/qpUe9L3e55RkgRhXYtn2b/d47
vm5VJo0Z6R1sg9prBG1ilMm8ZHHDm/QQ34NsogUT63XIbW8xDUUhlEIghtu/pNJSLUSB1pnMlxTc
J2P8I5xEuZoAhP9saqNQK5MYILlyzLWzZVR2aoi+zVh8fZ/a/LaE75dRgkWl/QhPVOTSNeXIT63s
MJih3VvTqRuNmy4anbTWHrM09Rtj9kZFpI6y7SeXP4G7AqZ2CrOaLWYpYQutz5XyI0moXYumW/8l
O7gAceF/CvQmN2cAkSy6l0n5uU6VfWJkuW2WoV8QfM3vOhK4Y46XPyjU963yQzFLQYK8VToxQDJN
VRNEGJYqc/eCQqsCCncpBHD9/rWB8xxlqJHP5xJBLsADnde7I8TI8Y0lqlhvrcAf0MzlVnlf1vdZ
3ZT56FADEgHVgYBwerBjX5kdptDx/5is2jibfyBy10drhGgoJtmIlhzPBAcqGzFHc8638efyqmBK
WjhmvuHQfwByV4ca0p7Ah9nqVgfDC48pelYNP8RyiglGNi7HP8C4W6NEmzbVCLZSI7+y2Ov7D9y+
aFrGryDOaIbOTwkhBAz6vIQjElq8M/m5L2t2tW/xeYjqtR3ekVsizJK2tmyFyY8JVW9z+gowGwtd
iUzVLXcStLc5jKxr3Ou/gr+uR9ONALA2kh9p7Um4QEkCgKP8YC53ZXzS58I2RZJhW+nfHzhcoInU
Mp5TtpgdpB6hs4vn28FGYPVZ26OoI5ZtPRdY/wDjgk0qZdHQywCLzDsj85b+AZrjkQW+qtyfRR/d
IjAupCzaVE0as8wIUncY7usFfQTqjxH1LoPaWWva13fsX5YSIsy4/hSiyVwgUcy51WO5wpa9fYS3
dgyGNWNn+KZXCB8otz5NsJYXNC6IqCkYi6a0wcZZ0DVhXFL1X9aj5UjfA1vZNU5eoK4uPAdbh3uN
ykUSq1TjtNJhY3boDlZn10/lX5VsBzfdbnY7p7Y8PbEV0duYCJULKeqQaiB0qzEeM/8KyY2qPF3f
OtHvc6mLVpNRCVS2cwGJ7DGw/LhIBIVQAQY/Q4KnqT6uI+zXtHwplfv8I9MQa4fgZ0j0sMSUTAIA
/GeHz4QpQoUXQg1QFXalY+7KL+CEEX3PbWlm/4HKxY8gaZoO6hAjuPbYc2LtNycDI8LVf3b4t3t8
dU8PTdDMIdsk8yw7xCkfkjclLQLyNCTrjnzKfFGBRnSk377JVphJ3kLfagKm6jPB3+gOQ0wEXeGs
DmneCusNIh/hIkhvVXMb1fDztl9uQADgt6WQS02EwcWNUR9IAl7c0QnmA+jKFWX/n84SX6/WJ7IA
ADbUcbCbquGlLZsf1yG23rH/cDouHqS1MfRhBwzdxoNi9ivfhTtTd8AUaJs2HrG/JdR5ELU6scV/
f3n9DrgKFyRqq5MiVQdoqcTOgEpnfZAN6l43bfva/w3C16Krjgx6EzAQcqz7c977S3pbBYI9YlH6
iil8WQtcTYk8MLc2WogHLy/qfCrlUzGXdvYBefb1VvEtVE2cWkX3dmrD0J40fw4EcXWrJ+gPBC6p
QOE7D0OpZFfSdJPvzIPiy15jM+bsSNAGKdoddrZW4SA0KTRAOqxbFT1Z/YkaIMavCgi5/LruBcyV
ru0PFweIGZhSWTKcMdLsPKzQfDSnoP6fxwX8QFPqBt2EG7cPfhWWJKKyFkQIvslKwaCwNjZAzzJP
Tr6QVDC3JzhIfG/VIKuJNmvw8Sh4AlV2ndyYgeiwimzgIgS6KWowSQIDjJGpeqKtf32HROmXykWD
IsvMQGJbRL4XB/Y0FuIZ9aSnNgG5bXcrw/sSfxAVpAVm8RUrXUnSJZ+BKi3e2D/kw+t1s9iyXHG8
d+UpK4zGmVml6idQGvpBBA0Q/aXVdoNiOqT+QIVxfXb5KhXJJfJ/pF1Xj9xGs/1FBJjDK9PMcHPQ
rqQXQsnMOfPX39Orzxq6RU35rmEIMLAAa6q7urq6wjmDxkytzP0hPazpx1iheFOoS5zvrEq7Jcc7
ErYgH/LRNtA2GAOXL7k2DtWnmGSyo7aI/X3jI0RtmeYsh7SlCFrDH7qny1tEfZ/zDbI2r7PIwjzQ
jazGJ319/G/f5+KDRSklQxGwJdWCylCx+vqkUtme/df0r1uOp2FPs1EuYhY0Kk+sXFn65mSvlTs7
5Ut6lI9a6azvSBz+w9I4h4B8i26uEkQmajD2kb1gcmN8vrx0u6mkzetI4Z2Cog9K00CIUNqLYwbK
FeKS2p4+SQfroB4twaZe1LvWIMkKnJmpyQD2+6e15bnYzCF7BZbRh7b9llovl1Xa9dWb73PWXGm6
JALZd3Iiw5cxy2chEA6pFlhKCc6khbYoml7EkcnEz5L4tYgr4mlOCeBsWuqFFi9ICKha9ViraHrp
Vni2y0u1V6Ax0Jzway+4t3EkD4siDpACntqPoJIOUrd/faM1RRu8iV43svue0osz6gizuaHcQaKe
nBYAq2nE7lPf5+y579CO8pZjWNerOXsY23dd0+cl48fpCzkDMzILBbL2vmtuyowIDgkF+PZJNUf1
NE9gvtoYNP2dWpKXy+6NudGAe/9qmMuphhkaIFMeCKGdae50s9xkgX4vnqqTAv42AL/bUWmHiU9b
wP5TSNJMoL5pQG/jwTwsUxkyk7nS0Q8/L055nwXyp/KqyB31bnJZQtS611uHgoLfv1Q3cjm9s7Dr
4r4t8e5PbMbKXBzyr5r3k62uIxHaSXGcn+uHUgd5HMT1aFxmvEbFQbnF0//EuBnIpAb78b+FQRvl
mFlt7vAYZcgQLI1sUxVfeF2P8qn6ZtxMroJxloXqaySV4/1fo8TGyF4wSCj7QLEAHsIYgTIRI7rH
/CBSnS77Pv1sMpw3BJFhWSgS1nLNHtU5wLUBTj7KGe4+MTdLyDlD3ElVqYAvBBsmOjeCzWbqw9rW
Ho0VITLLmi9HtE480KQI1OZxTnHpp0UxmXo/+Z51p3IKh53FnDE+Ew6GrdUlS+E85DQurVhMEMbg
idv52hBw5KbEVuFzLl8vxK7xjZRKUeuWPEOSXKKz10jc2RztFnXWy2L2PeYv4+CnQUtrSVOU4hAn
af5aB6XhX/7+vhqWrKogGQagP7dgtZCUCQC2oIZ1O+W3g/KiLVT9lpDBp1p701DDPHzziSByeSld
lNcaO/us3xuspPfSfxa/TgaxcH+4/n9pxudfpdUKO+AfwBRQuxQwkNz8CDHAOAZKwJoJmlfrXWG0
dJbITsLGTYVJmCgGu3usp2V1wGt8zECTIS129QxESGDr1+7lzWOb87u1nwVyXliw5FYG4QjeNpJp
nercUg/ipBiuGsroyO50AYyegvEgJZVq46rSiUf3GwPqb/IBWQVOZQOTsPz8SiuWA7onYJyNt3ZB
+pw8Ig/szYxwpfTDk/BSXFugTvUNp0ps6bMp+NaBnXqq03/XwDa/g/19s/B9JEVilGCrtQWvFlTI
V/kGo+GERVFSOD8t1l0+CxZWO606N0dLf6N24C8lPBglhXPUaZZldcSe/HhPGsbzgL6v+V2Gulkv
ziUPSY6sQglNhGN0yy4481RfdQAuFV1QQNxRaftdHwbWMpBwWYBu49ObQpjMsmJBJaAF3lStdpxq
Mu7bXbaNDO7sTWseawJ7T2IIbfbHk/iBsWKrthQ72oExd0xXR0qv/UBhI5Q7f4sIVjFJZXsFulQ8
MA8qEt/RD2E5jl70qSen+UiBXCBUppHYpyYECkc9mB5TEAyFRx0pdu2D4JLgWqyb8rfjjS53VZRV
TVJ5Qg01W7pSYdkt9VA/g+ri2NvxLVCh0KTwHjozIOKImCOUgFlo8fk7qa0lFGwl1kRQn4BuK9vq
S/TIfKjhda4GHNBnFBpRU6Je7PtrepbM5/DGOE5RJoZkxHsL0lHNITnUnhJg6tP+F80muz57I45r
Ya2NaV5mMCqhwceVPqqoA3rDapeonQlOeWU+SU5zn+t22TggqvtcHt6V4tvI5w7KnIF+o0llHBRz
xgRU23pDta52mFuEu9zPvmyuQ85Yu7k0B8GA+QxBcYtO56fUh5fJneIENLgD3HP09fJ1uP/2O1+H
3DWwznU5JswHJFoKcP3nPq1cYT7OSmHHnZ9G1DDgrl+T0VwANHhRxwH557UDRopKj9GZ5lTFfa75
i/Lhsj77prkRwN04oSJ18bxMqFGDobN9ahzjUX7q4aXl4yrYlGXsb9hGHHf1NMm0ClMMcfqNHqwn
XQdtQHRCSWo4YRYpcauvyvNlDXcPw0YidxHFaWUMWQnyT0Y9zaagWw84dyQtBbVRXJCr5iPmIFRs
VLKAp6e60lUSQnb34XHWhH8OSIPetXh+oyHJlYMhxiyv+qHBUwdYQo4B8u7nCXDxtU0Pku9efBvB
nD+RlqlIweqHh938mpsPofYtpQBE90PpjQzOZ9SV1Y3gqWLOWfGj1paugDYCVlxXR3236NBokmY2
HcGz6/O3+2cjlrtehShdJUFhqrkWGpCPBTJ47VV0nRToQDavBHJsk7ATjf19E0fqciYMUoJNNLQf
0/TU5YS5UydM4zzGXApSL+XshD2Yh8JrPrCGpPqvn5jT8Qf5/w8AAWr6Xw5K4/wHAnezyjXYvRJ+
kI1TNhCx6r7RW5qG+AAPyDd1N+uFyaeiq2Q8rc3lbijuywkTveFBNEjgD2Zgv1vCWRC3Mevcjrqx
QFDnqYHkAmLMWz5NPkOozB3r+2Wn9Ae3e5bG7VIyqqWQWXjHKZLdVz8xDXyEIaon+r0Te1TLK/v1
l7Tjtmlu11UUSsirQz8Vb8hxtH0XcdaH8+sJ+LYGwCMhasw/pdP91Gp2OhKleHLROFeeLnnVlCqE
jP7izSfpiJ5dXFwOHsKMGE11L2/S7popuorEhQjCPn58dkotZawidAmX0i3glRLLv/z9/UaqswDe
ocuZKlWViR7d/IRJhKv+KNwA/9kpHSplte8UNpI4Dz6Jk2nFDVRpXTa3jVDwwBJk6hump3UiCQB3
D9NGHufNwd6YR2sGecIxP2m+dBQc4UUDbguDTaOSIsQ+8ZOQhtKic3aBMAV0SpH0V/GuksVGG/YD
Nj6o6eRk0WIIWIDQXKA9q45PhCns3kMbEZw/GMAlt8asXXsJzACDG+jiG8FbriCZj0n+E/mspNaM
8wdoY9DlIWTt4TUCo/ietTNgCuzR+CzcVCcGufoOtm8DKG9/nyb+pTdkyVpXKtul1k2Sb1PiihS+
4r6D2MjgHESfL0s/MhnQy0Fns51ivh2YrupHppH4SGza/iL+yk3xfW9Da6RYROSmlofsJTrisnVi
V3mUahBkox/3MByzV0Lk7nv5nFaROA0nMURBaIVIxuSpgnUrdtUTI2hJAwoPadelb0RxEW2JeS9J
yyDKygEbWntpmdjmSIy47V7vZyF885vR54o1sWQ68F3dCXGsghh2fbImIkHM1uW3+28jh3OAurb0
0Vizh2Lz0sXHRH6xJIcxOslX5UAdZkopzvupRTiBGw1Kdd7wglDCtzzrBvN7V/NRv9YOOmo8MR4+
lG3s+5Bf5viWSt24qVQY8hGIaD+fcp2TBIwaOjqtQKusEcOsny7bIrvSLy0p5xXxtheTRIO4FNwF
U46Jqe9m2Nu66kQtEQT+4f46q8a5R1WQw66WIUuI7RqpX0YxKN63nvwRKAyHiG56p9aS849rXYiy
oEJg/019YH3AkSejy/1WOtRf2kA4kb6EONh8h5za6DjXFgRmIIpeXclej+1xwczxcvyPqWwefsxM
OitdS4jK28Up5NqO9NTrxtG7bB+Ed+TTbeEU6uGQsMpB+WMSClvqiaZC4pjxWTWxyBchKiBAHdGH
XnychcmWqshOlq+XNaEEcc6jmS05S0QsWAx0/Fz1Vf0gmLfpdLws5g/x4C8rVzi/URcTHtrM6PK3
xvrkQcMkCUtkvaup9ewN+fa4FZe/vLCjqwi9W+S3tWo4g3RrUU3Huwu3SQRyr+tBjwDsjsFQp8qe
BuVqkb+b3bGl0Db3r/2NGM4TtbEatmIvsUuxPY13jLy1xxCxEfQPdMp691rcCONcEV466Wq1ECbM
r+PyQxT8caWal/b93UYI5376pMBrdICQ1l1Mh/Uvmq76NDtaENptUB8o+IH9juqNQO79FiNjXGHO
k/m7/MT8a/savzAgERovkNwuLoYBpuKCpwFkdZ71DShIQW+33gjMKoZWSka67ND8dk2ZIDnE9CDY
fRVuv8o16oRqMfGKY28fDOnbkadqGIYcTjIyjj7VSbJr8xt53NZ14CA3rB7ymuVzawSK+EHKXmUU
oy87i13vuhHDbVioCWkoGAbrDbgKo6AYiYCJ+j63SWlSTKjNQI24NdxVGZwmo0qE1M5wAWa8lAaA
/SEiYxglqpe6mdMWwKEQfTZNRG0MoRHPBairQjpYCsTprd9Gn8L26fKO7B/a85bwfVnGlBhqqTJ9
/tIf3iZGffNZQ+5NBqHE8Epa9m7IsJHHXRfViri50mACow/oGqAnKIat3SxYPJDLVe5l7ajV41y5
manLMDFhjeUZlhdlz5e/v+tWN8ow+ZvgVSgr1O0WCw+3FHkQ4S5um6PQfbgs5G1g54Iz4MspBrLM
lcCk9Eihz67uRIGs2OZBdljHCHsqKkg9H1jXV32oR+JhQOnIuYbUGnIt198s8LoeAkus7DIj8rGk
FXKOQYeIKGf+rv84ePV9hwJBcohfRqBBzwfa3VF2wfkJa5zzUtRhF8nszsaDTtnF/s20MQzOS2CA
eFm7DPqkSJHYkwwx0mthhHYSiq41xMHQYg5w7b6qbf+XPqzE04PYMz5HN6QgKAU+Iexe+izId331
Y7bm/+bL+QasUADyw1JBxXoF/rleOEJE+SbCV2icr0C/xywpJrMKnyGt5H7d29H1zzSFUjqXjxnb
kgunjE/IlXktCWLJ7qbDz2n9Dml0lcQ33g8kzqbB11LydVbDbng7zT9J9ARHvM9OLGgJSbba/eh8
I41ZysZDKZ1WaS2zhNkv3tD/pUN5y7D/SewG5ksvrR/nJ7TZqpXBwmaJB/Ow3KZ+k14Z6DFRnNbJ
MicLXepJSHkNPjunAsVZqGcoJz3pB8mdDglghmaMEWf3EZB4qDow4TU0zmsAgAoAZcwTivkpl4KG
9BpEbKFxXkNvwkqWZwiIEc2qwILtEVdUpxQxZulQNzER8vGoZHFjKsaowt4VcNJJXtwEPZrzpF4j
zhW1Szr3EG3nRlY6AVp1HnreAOQcutEBT7e3bGPoUUCepDzOa5ixoo5G/SZP8mMHIL4uGJLwtFL9
wrdcKpFP+FqdnYvNCRPaZcrlCOKWQXX7UgcQBsB4eiLl+JYjvXC8dC7UsOJ0UkHy+b9c+112s9r9
XXFb+vPRdC1AXKLYXJV2rrmhR/FPEIavc04kUxbwQOWQXQmvqvQSU9+nlpBzHXKvT7K4YglnJbXL
GGg+KVqOiMidUoILMSLVbNX67fQWT5N1V9b+5fuDcrU65x6EBfMbM7PzdYi9ulOB7p2ILWhpGifT
VL+RE2ceBy9dO1+K3kNKAl64Xy/G38Bm5lARzRJ7tN7N/jraMfrYgedst5M7AAYg8+mTRqwojzVj
AlmuKEQoLGTrqcAkRzrrj8SiEiEADy8zGpqZDRNkvIGDsV47AF3OAWP1i1zrmZBGGKLBuY5q6Y2w
CiFNulODzi5A1ZmCqlN30xe44WPrRGB3uSyTEsm5jyFfUBtmPr9aj4J2KJobszlcFrE/e3O2DYNt
5MZFmVNmGYoBGel19mVBIRV4G+VbD3b5BVwEqN3KobNcUapR9sG5jUjL4spIYJLp8iqvwTySk2zE
hWlwjsMc6r4UZCgmH4y7BHQRpjv4bziDnuCS6SZqqzgPIg5zNIBOicVSi6e/SEc0qSyu5v0k56xv
NGj64X1tmJvN49xK3Ml1Wua4p1n/APIN4BJB8sRn6YY4WMl+LWZvF+4Zg4tBrHQu1EaDktrT6mt+
DszIny8xwEW6FgndSEQh/GBdKSRJNjLTjAynrh/E6noyvkYD9b4kTJGfrzMmfRy1EWL6b6wZuXiI
XfFT/hfrKmWP5gSAM8R1Q8X5JudLANWaC4mEfYtP9TXrJgifs+vqJLoszq+OxBEnts3k3Ii+KmYn
s8waJnpH/+/ElICuNMis/Ololu5lkfunQdVkE+lJUxW5sK6apkW2Oth8q35nuHydcGWRLRn7ap2F
cIs4i3W85DOEINdvBkWAMWXXBJWd+m3BzCAjUv9vSvHLqEe6CHYEHPFSPll55YpG+yUW4k+XxfzB
I5/14jxyYoRz0jaQw+CpjCdGNiEhjssXJ7teHcb1i9rDkcQupfaM88iCAeYW7CayiegJSRcAVMW2
bhHK7Z+1s26cU66iBEDOLYQMBqBa3KmmbJ0SwPnhpZTyHiMGMIqbNrFlR/ZAS4viCRCkBld0+wOa
4d+VUDFAaifiiQfYwH/eoH34d3Igkk/As8iiW6Ejlu0PNvFLBh9OaanSWUYKHyV/Tsy3mYmUgffV
Xh8IN5LT2u0DewdSvZD7TazmWS53kKdSG2Jl0dkcYn2dYx4XjGypH7ozgNJA86B8yXyqse+tyeT3
W+YskzvX8dC1xRwzXRdkNRV/ukVTiH9Q73UFzCeMXVivXIbc/67+kI2y3AFPETIkGVvkxCiPYYZ/
U3+KSY6fP3j/s4LcAVekWhIXEYvaeHIApubDWGE1V7xB28P0SnU17J5rS1IsC3PUaDflToRgWZqR
CStORJ87ceKPzYJ2L6K4sp/U3EjhIpFwznoFMxEoSl0D6wndePUxeWaQx3RyYv8Rv5HFHbgFDK2D
aEEWwpCPyxeWEBY88a7U7QWjWHSBdH/DzgL5Qktr9UkjpSLe17GTPTJ4SWBIGxhuLu77m/CWCut2
fdhGHHfoLDGs54XVSlPNE7u7gUTZ2w2NNwK4EzagX1sORbaAd/oCPg4WrYKsosTMF+aUfCqbRFig
yp0rqV9arTQW2Lv+MddPKiAX1TmxiWuTUoo7VaGYpGbBauZLMF+X/nhMcFv+bDeMfCre31fJlA3J
UjBjxUOWGIo8yUUJlVIDCdPlWLWg63ohNNq3g7MQTqPSUro4qWeWHJvAWw9U+8luvyJTgP6n8TN6
8o4NNa75h3N8lslFAeGQToDdhmLldfydoQirLnCtWAt3faA80x8O8lkYFw2YSjTN85uwxG6v0fwX
MFTf2RkbcGqx+4x6df7hJJ8lcs5QEWQ4QxNLiv88NtCf3jHCItEvveiJqs9SRsL5xExfFyVhRrKG
2WmcPsvNc6JRzMeUEM4ZRgM4uJUUGlX1j6i/Q3bTXvSVOlyEKf72FMOLxTCEt3Ub/uqvVa+7YfhT
vVcm/9sqymnsGgcoP9DCYYkahik5L6hlRT5ZCZwu5qR9w0/96MPyiXEToNvwSqttai581/TBTQDU
W9MwMZ7NrWQpropYJgqeSUfUT731aF4XJ9QKHOF9PRwbWW/5wk3WxUjzElw6aDOUnuLWZc9OvN0x
6uuNXnX/L2KqvbfSVh63mHKF59ggQl7r5ieVTWyuV+G1FAjB4rPJOApHf/eggVhaBHqGrGsKX5eO
tCExlBG7V2XAbgVOsTj6ghgs970SZLUnrLFjWPdh7cp571z2m3u2uhXNeZWsRDa6LXERgF/XVlPZ
7dbuPedhK4PzI1MzhWnJuovaN8TpnA3uOw3G1iQ80Ngjw6IeNnvnfCuRcybqIsxl32NB48RGd7sX
+/In8zvIksAsrX7EAwBN9SRU3/4h3GwjdyaSpUhi2YKenWbnGBMAzDsLfiog2ACFAmSR5Lg2Wzk+
+t/oyZentSZZYquBRCR3zQm4CKIBJGDLmDCoIHXTh6qWrckL+5ziXdtFQzTB+WBiplqVRZPbUxQW
kjFWLZYw7BMwowEI2NE/GY6BMmVqM77kd1ZGt0K5bZXB1RSJaoi6YRAGuZt8Dl35O0glUfEtb7pX
ioBl34rOOnL72YaRlE0jxEniyxwdWBerphKHg5DB01tUOVBZYwvr2EuvMfqe2sxe5Jw45H+wzF+a
8PwWmayHvcUqKpqtHxavszGCDnwUNLxYsVN6wkl+1yW42SuLRaAbp20uyczK2Cwek/zRH13NTwIp
ssca49nsBC6vPdV5wJzV78fhrCYXO5dtNGkdJgocK0vhyEK3q/XBTuvkx9qt1JpSwriAs+rR/W60
sI7kL1AEmAfcuk8A54kOjYUQSXbLG3BioiJA3vXs+rmkJTOpzcpmq9j1YwgtRQ3MBIBBcfXvg796
6RUNJsBM/JIs/npo13pRZCj51mSGd4J0EA70+PRuysaUZQVYeph0V/lhO60s13wwBZbjHXK7+8lf
UzmZU4LlK6i9/FZ2w690KWL3+J3l8g5ULcWxEBXoN1i35fQtsg6h+OHyDUvd7r/394SYTqvQBs1O
QgzY/hidjurdzyK6crosbVeh8x3Ed/pgCERP9Ro3goKMpGAdwdlnxw2RkqeEcOdszSu06Sm4Xov0
FA+34XxV1N5lPaibjTtdpj6GqRozPYwvpngSQdekq6ndqT8Kgey3JoIgfmi67mslahro07rpaM9u
zMbh3D5FyD5dM963jm7fZP7v95P1K+bjJ6enKYuqwYRMhjgXf2sOljMMtvLAmg+XYyn5l9eT2jLu
vtZHDIX3AsTljdsVhd2O4DnKicuMWkfufg7ldRrEFJvWLHdN+Zglh8tKkEeJu5EBI9vWo/G2aNFx
+hB5Ym2rT4wGpnXSHzkFU/qHe1PD4LmJ3nHj7e8bV9uJaTiilYh1+98C9PlnzdBAv3qz+Iv7b9I/
pEjO8KteUjNglzJvkT/LHmvyEUFB4PYeC3ME/C9V0mOn9XdLPCvJTGejpNpqaWECVw4S2eh75kmS
h1OA6Bw9ox/yG4Msje7fKmeJ3K0ypXNVhTUkaph2EtBhUSz24GWPLIgUHPk+X+zedIZrRrogXM/E
4NC+lZ6lc0ch1nJ0JhRY4anL0YEbAVHAvWyn+xJ+xSF8kVROhLkNU9wqU/y96IK4p5hn9r3jWQAX
XNVRARwaEQJ668scfRLXuwEj5Plr+B7s6U0Ux1dD4YRlNWdBjmZ9iefPcUasFPmOYEu5Mb6i7eYZ
+wFADMnWLDu5NQMDrSLZofNDwQfPcnzM0GtG1mr23e95BTmjVzA4lhosVEwxfA+2+KvkRvM6f0Iv
3XIMSXrlffd7FsdZvAJ68dlgcVTvApE8vpaD5Ai4Ile7TdCGW89uGZQOlXfd9yWb6IZLZGSIbkBU
h6iq/TZjSIANlltAfbN1WwsqUBRRRJykQM4urWm1QPYGgen1CDiVBng78yNiU1Bkikd0xjxePmf7
98FGQS4Qiee1zIDK/zNDyXosYl93/w6tJCK0+oM0DUCEQJgzTX7gOwvzdBJZm1Z+zfholOOI1h8w
gTvL6b1ZKGRY/5bGXaaiIU+JUEKaaSC/zNpYY789Co3fvyEYmbcicREwG/ztHtgI5C7XqDTzNHxr
tZc7P1ZKbx7CB1WtD0NM9ocRsvjB70ltUsxqQjl0WUzB4LFp9jq2x6M4YD1lPzupfupF/rvaO8yz
kjxSoFiCKMJkZcsePDKMczTvUPAG1+B1i7facDW9B3t3K5A7EmNvqF3FBsJ6PH6BbJRbr6FMeNFd
76LIuiLpOkBY+I57K40kVU1jdHMIj5PyOGmHRvxCHLXdO20jg3PUcWHFa2lBBruz40/aNaOa6u0e
M6qSt/6IaHDA3bhkI5Fz0bJSr1o9RTPikvBQHFNgSLapYzijxzrh8w/6QiwjpSLnpGV1nGY5hIpN
cZzE+5qKwXcbBBhju6jokiHLPGFqlKuVUI/QSP3cecY3ULg54Ul+jk3oxAZ9Q2d6uLxt+yr9ksin
l9oW6ftohkTBupPFH435fPn7lEp8ZknqkZHTurdNWjzlujkYt9VhLWz5uxTEEdI8idsLhCOmlOKO
1NA0fdxipMWpZXeQnpKUUIr6PnerWOaiDVqG78fDVYauxI7ogaG+z/6+iXkifR7lLML3l85fq9dC
ft9ZPe86d3LGSV9biwnoAjFIEFbn6H+JRTsTcF7jR4bEHUneZUvYjenPtm1xh2cO836dFshkUz81
0NqBXHvqAYJyWcz+JbyRw0XvSTvOFgjoMJwStCc8GDJb8JTuDTu9PRg9SW1PCuTuYfByDqbGDu3/
xvK97Mf8mJ3y29KbjgsVKVK2wV3CWa7345JCmoD73ngQKKS93e+rYL/RNF21RJkzDT2JEmNkTbB1
jaqg9dqNDrFBLKj8LYwA1LdqaBIuWn5KRZrGylAnNJWlmL2pkTJkhsDKAf8iFcp+7SVZnCcoqzUc
puVNFuLpu+4wHzWwcFZ2dpq929yL7szVTsm0wK6t66IkWaqOYqvF2eCcJYA5b1ie+QnFzy9AYbwx
3fUWZqgdFjdlLdOIXeSvoTM4VIxNyebMcRmNVCpZwSDTgX9WB7ni5elzvpRuvnq18Nc0kM0iuzuK
yMICcK5hyTxehFJJfTOy9vPO616yqyRAmSd3QaYEP1KQqOq71z5ABS2LwcUrfAvWbKXlkkozSwXL
AWJ633jUvydoSIyPcCev2jNhr7tv6Y08bkETwNb9bOIoJjc8SHZiz8e6ALFgb4dP1wg20NZcXS0H
97JcSix30AVAvih5jbaiqUZac3qYrJPZ36XN7fS+V9JZQ74ja1pms9KTBb24336+yiwvuVYCxQFj
Htnss+tgNsKYMW0uN60T6zyWIUzovLV5EgTqzUcJ4M58EQEUPcuxcHHu588/U7XJoUlt5RDdC8F8
8y86EHZPwEYpLiJgvg7gRmyzAFWwnuajesJE4TUjB6leL9vFrkvbiGLqb9Zv1ZsyVVibT6x/W6Zn
AU8GK/r+32Rwl0Cp6nUFiCooEz1q6XOtfSyyh8si9q/NjR5cPCDrqz6YGdum69VnXXPZgR0oxSnc
hJwo2X1OboRxDlmfMrNZKig0pskpiYRncVZ9M7W8oVhfCMUo++P8RTRVZd/NzBaC9WOLpgmHIXyJ
T2PhpbcKaqkDapz2ZaGUfpyzmPpcm3UDPrGtH8z4xgxjW151Z1AS4vYmlOPrYVEeF0YaQ7kQhWgz
/Wosz5c1oeyCr4bpsyFKTYytYki/jMZVUg/aT9DBqz71KPxn4jjx9bAiB3/nKECcFdp6Gygzyuun
/6gS5x3WScCRzSFDvxkw6MaGp8Jjcfp3pk7tEPv7xj9EVtbOaQhTGNY7cb6tKRgq6vucbzDaLl2E
lB0lEGMraB0bVcLD7Rd7z6eVL31pkTxN4QoRGdIhp8Xrv2PJ7tOvKhKTkjfcseo5nVCjLIHzEfIq
6vnIuhln9FEV1+3s6AoBUUuJ4FwDWuLCuGXXRJF1J63oUdGzbDU0/csGR20R5w3S2pwtkx2hJLvK
BL8uv1z+/v6j3hQNRVNERTZ4Xvs4j2bEZQNr7rEs2xrtHPAo0SG77lpXcoSAtcCRIzW7owzmRipz
ghvLBsm8GtfJiITn5wnHaLzr7ChYDbs+VmhORnu88yReTehCPRDq7kacG8GcZZhpomVtCsGsQI9m
v2N/NFCgZ82T9UE7ye+xErBQgDkQ7IFY5X/qWbbaWGXGhJKHcVLTw7yeBDLTtK/SWQbnJfq6GOUq
gbEvAeoNLBMvOBK63jSbzemV4GrXyTY/SibnOZo4myz0n7EgKZXtCH4wxKOoRGkPRRXwmjnJ18sb
t3sONgvJGYxexWm46Ni3YQ005TCMVO6WEsAZRh9mXYg+UFhkjkn3x3GmgiRqyTiHYdYruDKQdgTU
R/a43IC1CilV8RsoBBAmCS6JEcpi49/ey5sV4zzHOgrgyVpgFukpOQ4ZsNBYW3LxDABZL78hKVd2
/eFZ3G+N0POqNa0M9TT0ojwlCAKRxnVBlqHaxkOeOLILskJ3pRAexMta8uVXtNNaac1ekGIAZEh0
raMnC7F6HJDVhN24bKMg9xaRMQybRSsk4VYBrW3nFLeKWx1i1Z+Dn1yM4CFa7xOyB4xSkfMhqT72
XcR4O1g2PjkmQXKQANcnHqnxGmoLeUcyT+ggktla6h979Hn3X9qCOMaUCM5vSPKUCitbxCQB9ikQ
/oXqaoyomSviLJucs2jB/6PHzBbj68VhZjHcRIHmzYH1sLiMMqz/9J+8E98hq2S50Q8T1JKXz2YK
kH9qMJpaN855GDIg3Q2mkYwxhjoG5L742SoeL2tBCeE8RgeS3qGKoEWvvCjtQUJ3nkjBKhAy+CJF
3UnxXCkwZh2pkHqIbJHdWQaF474vxtBROdVES+VnJHqzrtuGddn39XMeX9f1YstUaLb/vDHPQjiP
UMmmkOQGQsC/MXr6KwMulvFIWC5VkaY04ryAFiplXUfotxKb3lYmgCPnoT1TjND7Tu6sEucCzLXr
41TGuiWN8KNcZVTZc+HWksobwZzf5QvOspjGmxhwUqLcEiUs3xo/jslkq0joCN8vm/QfwtuzEM4V
jEUhpC3rhVPuBDT6gUlwPorfEy/5UHtGIOFavKPYc6md4iKJVe2WUs0gUhuCKvs6K4eZOqnsuP9+
t5+14tyBlSDl0rK8hNort3IZf5Zz/bYdFb81xAdFEh2tFP3LK8l+9SWRvHOIa1XWWJNmo5r35hI/
ohx4iqoxkNPq2hxzitKd2jk+PRGapTypGpZRZwPr+l8xQLDU+/hVRYyJUZLVxnDh8bKOTIcLOvL5
ClB860qoY1mXgBFI9UcFCO4FPci9f6P/2r7fEhXhmrci275kXI6G2QSaHnkLOCAxynI358aHWRuv
40jwJlE9XFaRclp8/0CadKhJ9nhQ5rimrluoGf0YHf0uf8RkIa0q84GXlpRzKJZRJ10dYRexpJiO
S33lcT0k1+zZD9hNslqzm7w9u2S+u1fX9X7VKohjQRomyIH62QeoXvg0OTBxzPnMRlkAGEuKmX02
ubMU94DUc8P+PeXjjT6cL2Hlb8NYIGSUrgfLqZfPl82BUoJzJHUZAoiNdSYv4b0Susl0VUyE49gP
xs7GzjmOWIzraGxg7EJ7rPWHleQKIu4sHpNP1Ma8HjsIaEHsZc8f9WA4RIHgobDT+e2CV3Brjx8s
1yDuFmLt+OKnuKaN0YfMW/R+O770ePZmVJc1JYMLMbpWStd2gAwzPaXdrQzKjJJwepQILrAAiHUT
iQVEhNZrXJ7yLOgH97KVESbAw/CJ89AXawoRVXTTZw+NRqiw31l6PiY81l6agk+nYQW2+mP0hUF/
DzdooLuKUm9C73YPtB07dJT37L8FEhZFRlEIyLBwfZv4RRqaLhfeGtQ7xba6K8F6tRTi/O93WZ6F
8POwtZxrRj3j2k3Rhyg7SKJ/FjFzByaH09/QxcRisiP/m8dGyGxYEvgJJINzOetsRugDxgWxzINd
NN8b6eO4nEZQRCbF57X6cNk0dg/vRhr7NZtFbORxEUNm4H0/Bz3LjvTgke8NW46JQZZdI9xI4rar
1bIBU5vQS5Q+JZNX5YQr/cNW/Vo4PgMiCGVm5Q0ElNfqX9Mto9OtQYcK/1O52VNCz0rvhmRnjfjc
x7iGsjxKEBgPzohBNPAgrafOsW6jA8D+PoP0VcIMeo0xbQouYF8yLERDbxvY+phP2ezaWFgrbg5c
G2Zj2JVwr5eHCDialvZxrakTsBtBWGdZzII2smoxN5OUxYG9P3myh4liV79e31jXQ68jUge7znAj
jDP+XAjXZi5w3HJZti2M9YWq02aHyzb/B0s5q8QZ/bx08/+Rdl3NcSO99hexijm8Ms6MomUFa19Y
DrvMOfPX39PyXQ+3xR18K5f9piqeARqNRqOBA93SIVL01focHUq/v0KnToVW2t45gJ+LcL+7jzC4
SoHkRlJ1dCVzLj7PDbUxZeT4JQkxX3qP/ip0XxQBysQSR8Gcm+4+PZEZwb2F26KyDblZOEOIozRW
gNp5IDWJUEsCMvnKzr+yqUgiWjG8D6jVEuGKkW0XJZnfD6G1oqd+/QlY2ZrPBiNZYM0A/w1rQv0f
agV476XLGnitJEWCyaDKig83s7iL9QXDb9w5dxhjEYYwX/cFGOYZ/5+m2YLmK5gtGnvkkrIl23pp
HpnbFWU3LivcJBqGljtUzOJttT1IfyhBj534vzGE8JcWHpHbGpIwY+BaCUQld0ZcG5QHJSgeUVhC
sn3zm5BH4reHWiWtKAMJtwdvyTNQTgmupMf+ZXvhDwQehjsQjBahqdoARi8j2xi+doJzGYB94MIa
8YFpuy5DkUqwjrYPljHHTNvXxDBtOfte9Tfwl0FCUdjzfpkTiQ9JVzzmpvUMkar2uV2ulS6y1eZT
a3yNFqpSjNCezkWmhZAPsZkCypzddrkTqUFgu6IYks7ezSxR52nK81DW0duKO8ncooc2K9yqM92i
z2tbFxO77PPj5cV6l294090GkLM6MOD0zawCsPwSoVfsbUqJ4OiJV7Z4qw5tDK07LCJhIu+u4zwq
Z4SzlChCAZ4DV7kbr6uTeS88mQBDtZYrHCkudkpG3iKlMhVDoQdaV+M1IelQ0CLZwq3pSpq9frKC
+YZ2Vbu7+axX3iYxKzYdFlUL3UHM/EgW7yJ5tjWwnhDrx1/9OU3yBpnFcRPH6O92VbQFnZBqQM/C
gnlx6C6hyTh2rX8jFHeiRqZcqkYFRebifSyd5pmyC/aBd75jA8Adnm2jZmOdAaB3MTSY1VQVjvSg
2iWeC9VremQOaRpsGTendVGEsrUyQ1y1PLZbVXJXIfbUFq2243SQChCbdKprGCDSjerAyvrrRU9c
3Yg6WxxG9/Ji7p6rG+m5061lM1IzC2tZlCCu7h2lSO2pO5QpETIQTkbnzrShWKp0WpnQ6LK0K3kJ
FND559KM4qv0z6Ikrgj7W8FULQuJKHQcclZjDqj3azIpdLU86R67KjdrOy6q9bu1VCVFbr57+mCS
zt9gnAVJajmveJHFXm8xIg3RZZZ16Klv7Ch+Xmp3xpCsdQ0urxslIGdEGJ8n9pUOAQ3xWR3u5iKy
FWpWM4XB2cYcgRWr0kWcqsn1qAWGehUqh8ti/MtmOOuOswtjMGQBSfbQle70AN1qProbne8hus/B
eOOB0Plj2/0MyB0+udAOSydAca2vRW+0V2xGkYxbAUZkgVskoKYHvLuD/HSXZ0Tu4FGnFHNoMGzT
bbwih4MpQZGt3fQvgy/7uRejItAjlLrr0kzwAqIbQXzfLNCMQxbVFsIh/Wb1UTp3A/98Hx1ZxQhm
RQfGI4G3eyBs8LgIZTXyRDVzRCh95JZHxlvWHvraEX0NiW6K14vtpnf+egPGb+1m0ZYsApi4gC5A
b9zGiCkj2cfQwE2go8dP4sds4iTV0rYw4a0+p9fxo2CXoNkXHHD7I711x9jKqDXb9cPmL8R3czer
ok0bzcIxJ7tJBp79T/mh14nEzH4MhH5pEZXV5vsWCyTXIjU34e17n7GnNwHmr2o3g8tKsnJH+3HZ
LthWer9SZzRuq4WKbo0ZO1lVTDkupk9Z5WnWy6LdScNTpn7E429E43ZZWujqmL+BdQ+jcrdKJ7yW
XZZn1x/+gtBEdm/bHNx1PEpVv0CeouuDQn1tZ+t+EBJi9+6elBsUttk2KBModPHoBxQ9c/P0EM61
3RaBhIR3G2X2ZYn2fdMGjNu5YM2z4hJPca78afAYC3x/iAL1bgQtBiMI+K9JnzdXuIHj9m6sKLPZ
V4BTrBXsH6ltjFZQ5Kv/m2Kx/b3RYWXOqOVhQaMlunqASh7wfajDsUXFQOklrvZKDWJ/x9z4JpmF
9DR8Lojb+Ly4WY1izAjBXCksT1bduUlc3U9R5oRN4WhKbTdmaJshEoUzmGiamTDNXaPZwHNHdTrH
vSiYENhIRWeuUIczYerZesiaABdVl1DvboJig8Yd2hggo8lRiosGmw0r2Y3TXymBhQJWsoh0d8tt
kDgXklnm2FsZkFq3vTaQt/MwXPDYfMltlnBlA096kv6PwuQ8iRSnprWw+HyJD2DLGEwfxTOXNUhA
8FzqvdzEqjlCLKs/6cOxAg1e+F+zuZxF8qNppmgUB0lhfuSPxWFRh34f+oPbHDFShZwD+u5d6Cca
cnSWpmjvu9nCYU7nsm6RPQI1XIy4ihFwJwFaKqL79q+fiyW4VPHRfvhonWG5jd5b3aKFIWCN0u7d
9phcZR4jAksXOzmy96jsjrLJ/bWzJElDvRMeWzn/rKltNlv5ILiFLB6FqDskdfFn1sXHyyayf1aj
O/BvHM41G0VsLGXdCy6e2MGpkLvmKxJbiBl71DxRdEVMT++O6g0Y55i1LAHlRwywsbpr5zsrOhDS
sA9cAuAWqo4TTVBSAGh3bERoE0SNrT5GR/kLHm0w/6OhaAf2j7aNSGwdt2dAqipRyxAz8838Y1c9
Dr7wtfcYR9z0QmbhKcPgfHA4LSbaV2EYnWcG3cMyI++veeZd9xjda5hflL1MV1QwTGFynrjLZLzI
6sA024es+Lx0SDLpRDRMYXA+2JCmSFQqKDKKb2a0FSEK7msieiNXi3O6omF0phlBEDX3fl4h6pc+
srU/WJVf7uUBVYFEIfLvveqctZaaQaz0+mfoUzjohwWrDkbg/C8vGGy/8jsA/MeWaaia8b4DV+hl
o+3njplHcste15AL/GPCmKQWoTdZk763obdo3KKN2lrqcwu01h285muGPu7YNzp79Bg5sPgIclKC
6GbXF28huSWMo6WqVQGQGD1dHr+hRNzNbgZQq71xm9dOeqJoGQkh+RbcJC9AO6YBUZQ/jd2tXhA9
Jbs+eCMSX9xqNco6VyYA1CC9X0HiZh7jl/bNgaA29D8TyrJDFNUNqqyoCtpY+A6h2RhM1RxGwRUO
5TWriyscA1MlVmf1WOPCf61C5+E4h6V3LcpNF+y5KYvvdUFzywpv52NF+I/dnbYVi3NShm7OKN8B
zuyn96yen41JEu9n0Df3QfmnRp2cu2aBV0nNQvbjfStQhSR4Wesz22n6qfDw+vrSXsnH2Zk9xi4R
39C8vLubewPJHW+KWcxamyyArCM/NFdU/GnyFZoyna7Sb+NEd+tRddG05iYGnryV0dPnlExbUL+C
O/JSIcwTqYXgKL1AiULngIAtUDEkp/JhU8SVY+9YAEv2Ly1z1qPUGapyCoCB5HUd/lLEY63dE1ED
JRBnOWmW6BHagiHQp8Vh09+LQKi8GhT1jM4zJy82lEyc19SMIirjGnhiIPmqx/jIslP5zXKqyjZt
Fa/pymRTE1qZX3x3MGwUyfnNMl8bOVJgO8J8n4+YknqQlCfT+JoUD4IcLMOfl5XK1uU9HIoTkGwy
UdPChXrsZcqqMPHWVYwgMa8Fq7L75dTGz5dh9n0nXhX/xuG2RCxnwhgy3ykHk8d853jQr1WbDU8C
Axlx29lfuDMY+/sm2DPKou6TEGDh+IeW2IP8Ymj+ZYH2vQomUaK6Q35fhFZbqVZhNAP0Fn5KFiMo
apVwXPsr8wuBj0haC/U3qLEUXH0U7U5YvFox7FlAwlasCGH29XWG4i4xKmb1qmoIqFlGz+6zXL/m
H7knIU37t77e7GO7JEuhiWsEfUmN14+D3WROFE325UWhVMYZcz9PdRdJkCMp/5KTe1HP7Hi6Gaf/
WKz0dlLiGVxUFFF8X4U1dHNomHUpuJV+Hy+VUwz34MoizsndNcH3FUsG+f+72iEpzZNe6FCAsdY3
bX2qtatBILbJrro2ENyeNCNjStQkh4UJnmpabiO1tiwGOXln2D/zN0jchlyVHm98K4Rp3cjAK3GN
bhDpVvgTjpR5AOv+Q8HMBpCJvjG3qlw0YYgKZm6Nmyipi+DNVyL5NxeJO5GaClPTrBYwqeD2KBLW
KqdsftcSuGOoWvtILEUor8Ix3t3WidOaz5c3zm7C0tzoizt15jKrlrFl5T6GVtjgl3azFTctobmW
5NBH45gjFZYdFkbvJMK3LjeI2Jqwdp6rso6ErO5mKFIPC9801iOjQlobquyDguEcnZLJXdJpEBOO
Ll0ftOgmyglJ2Gq8O1DPmpRZELOxPKXswQWUQZIOj7AFitKi5bFdBrsyX9GlMJGvbbsHkaKAHUdW
WQDGiYQSnjyta+D1vuTLXhO03/oCvErT2zOO+dBc/VcO0zf3t0HkJGyVfsiGuUJ2SLhpjVdMzWnT
5ywmGKT3ndNZLs6XT3NRhVrDLAKlCFPmKXMJWhGMOPUvmz6lP84JyoVg1n0OZ27GP2QRlx/CHv7F
950F4XxfZ+i5KgMGD75hkB2kq8zpfA0c9JhE8gE2yrfVURHMgajU0hWTg1vmSI7HqoY8i7caj0v7
+bK+drfQ5vucZ50wJlhLI3y/Ng51f5WKNzK1hXaXZAPBedVoVAy56gAhFpjG9GDJhAj7S7IB4Dxq
p829FdYAkO5axqLAHrrkz7P2/ywKxr34cFlpuxJpIKzDyHvUAvOkpGs4geBwkSCRdSuln0WqJXb3
+7qKkZqov9U1vsClmgvTFHQZl4bCD4u7gaIgpb7P/r5xakUoqc3SqIh2zaOKHCb1+3eNavP7OaMd
17ks0wW/fymCZjpWxkGjcs679yod20JFd4Vq8eVwWoW2ZK3VsQQnAy+bKBMOFLxqUiNbd93WBoZz
juKCvhE5BszaNnauOoVZei3CnZi6DDO//u6cYfQmGPGLQJQvSujMEGd2ApOSAzNghAh16nQuWC3g
VRqSMHB3gc5ofEHCMpdmBcJuRNbP1TOjHYldFLH3KNCMDyhmdxs0+lG11ruq3GByJ1uxanpeasAs
wsEtREeaGk9Kj31CpSrZmlxQpcKt2VLroxalsL7uJJ9+CiehyFrF2wrdwkFpkjvX2mbpLUOAVIMC
KtUfhXaXd8TRuR/NbTTHbdcK7r8pJWDkeHkDJf38gkHQqjcjT0KPL9q/2m/QuM2bqoYwZMy5sacp
ltAbe1tA+X9zLE/TFTVlnbIK7vwxO7FLTWb3YuMLid0Mj7psq6L3AYe9kYk7ggRjCaPEAkpcv455
ZEspZXRsnS8ZHXcGGY1ojsMMBPWP5cRIXGO/vNIylBSxN7385kPZ8Y1EXIRvtNKKZkDg6cZnU7oS
K8LoCLvms+9ZUpWgQ8YmGpKX6Y/IeNL+vLwklJ3x6fc0jWIrZwhIg6EhKfUHDVaGkbrweNLrTDjY
3SPvrC+VcwprD94utYe+DPl6Ue5ViqCasGM+8WZVkQT7wvcH83OuB7NaOF1sdx0hBrUsnCuwtFbS
y0VEOBgNj50s3KtN+de6LL+7OOx3bCKEuBkUvcLceVdV9et4Rfs+MiLNYtnNMvq6IDtdHt1HTXnq
MEt3UHIbscxvbimVcw1JVqy9ChldK7bX7zUSxPMh9JsvLNhmbe9k9ShxcKicl1ikLjdXlKy6y+K8
bWF3tLvXGY3v6SE+UVVFlMVwHiPss3aNKqAlq6nbVvpQNOXzssqHVqSmLlNWwzmLvo7LITZgNct6
lM3M0b5m5EQwppwLDpDnmUDdZj8kbLWW9rsQVa6WOZVwjMUvmhm7l10HIQ7PL5F3Rqvg7o/zEJSB
1UnVvksScacg3AVPLRGJOmoB2eJ0neI1IQbKVtS4R0phXOTQS72qaQkg5nm2zTGzZcH4FJcoWwan
p1qEh8tK23/BPXtAjXMdEpIK5TgDb/RZkUbiiakrH3tv/coivtABkRCVttstHGJthP8f1b5r7Mvy
auxaYKIN+o1BKvfbb8Jqi3daMFxXKFeuUqf8flnS3avBBpTzG1GpZFbCDhY1YM+sSfDzHZ5KgVMH
GN9alSRouW4L+MgRqZq3A786td7kmlfCUVLs7D8zmL3lAjaCcR4Ddw9tTRRsY0YTzxh4pKA5iqCJ
pyYGUBuM8xcxaIGXYYRkUS15VtUcxvikK1RVCHHl4buoTKldxkSHOLOv+KW7XqGNYwRpOSuaUDTn
slEQIvH3RXNUMYIxhkhl79Xzg9bYaUm8mVIGwbdOiYJYKQjMcG0/pI+s3la7lYLBFV31QF88SDTO
f1ilIHcmiwBHqK/wqkCJ7Pzb5Ne3lVsGZf97TpcnnxgMKV6SGrtqUUy7W+1MRYc+xXDxL05KNZBn
V1RkvLgjOFpYO0WHzMRySu8xLeoKFAZ4WPxsBLIN4sP7unfJyddMUe9PrjMmt63GJkIbfgzM0VdP
8Wt2QkEqOE9c4YZZoqXYzUceaowzILe9DKXo02xRENho0VVdYvp8OV7Nxcvc5MSi7afGfkEZfFV7
21qTtAqAGr+wccLSgfEsZ5if9rME/L+yq/30UH9LhgqIf4aNayyOvcGCgEYM5MyupM9jSiiPFImL
5KNaz5JBBkb4JH1fZYxCTLzC0V0rwwBGo3E+1qWIwq7/N0pD5HZaNBXzJGYwkGo+JMJJoRzHvm86
f587maska/WGRQJScwOmwLm/ivOXy+6PfeLfbfxd8REYQYyuqWEH02or8nHJPl3+/r/kKM4ycIeu
3Bp5o7UAWLS3LijzaDzptnHqndij2mkoYTgnoaNIvxFZ+lLPTkp4LVN9a9T3OYegaK3czyW+nxhX
sXYVVUdCWfsXjbOyOAewhOWoGiEWXDjU1wY6ddDChYiINcVF/oe0ZUqagdYMyURt4j/3pIYeb9kS
8IreTpo79GIQCZFHCLTrQk1NRC4cQ3JMft+LvYiadwzLdY3mwFq+wYrhTK/LfYlpQ6CRrQMqbbS7
ZTaAnBOosmwZZquDuWVX4XzfqIdpfiCEEvf2zAaDU5w5NtmM8JWdRT/DrTXQTjmGTlKBHbOnd5tz
A8Ttf0VOzDGSUEIHKgqQUeIVXW1Ev+3kpyWU7WUCe0Mm2YR01JIxDW9u+JPZ6smImgTU0bFKqM7B
6PCbt/H2KCiL7uLgMh61YJx/MKxSDnUZyqyj8li16p0pFcGaasSi7V6qN6rkXINV1YWUZlDluPRg
7w4wtBTzEoPSICx+10VscDgXYUhVK1is/lwFVZDx3PcfSb9tvs95iD5ZcnGQ8X1zWr73WnolhK3p
p+JEZUb318UEA6SJYi5EXP80AwMkVbrGyjeHFmS1SL3K38jORAKDb4jR+rpKGgMY/RCMM8KCV40q
MacguMBjSAa8aYiAiKo19dIadW963GJEZtsQJ+l+iGr+0pjBuZ5yKYZqUAEl3fUue16onEGw58g2
r4tjCV9XSR6VK9oP9jegnC8aayuv0xJOHJUbPru8g/P5O2vtBNfkE5Ur3d9EZwk5f9TKaDroM4Ct
ZiAlYApZZzvW71eyinDfB52B2KpufBAeOeO+ygFUee218rk9lr4V4Q5YXbfPK2Jv6sq+v2vPeJwT
Qs/s3M0ylk4YkffI4odUiL9d9nPkSnEeKC+nRQFTI/OrI6gzc3c8mNeYTYe6qDyg4u39sGtjF5wf
WgRJNRq2fdX6LWVpHmfRGTENtg/Mwqae8EjhOG8hT+LaCkyBvf+zj0O5xUhJmw2asEh2NGJP80Rw
oNUL+0KEJuVE88Su9EL9uzGJhKfdtQkLs4kRtiiY3sGvV9zrQqatWK8enSEGmodW6uq87zI2GNwq
YUpqNCcDMESQW4WLreK2Xh4EDCm2JYdFyGljS8RLAQnKrRXuSbWRmgCd/cXTndRvX6YUm4uR7Kf2
8tJcST8I2yd0yT8aqTi1BhMUh6BfUIPiq+xZvV0F4isaBVnnDehdykAmTvz9LXBWLv+O1FrxoGor
0kisLh5sZXZyqq+KI+bhfKZCaRKL8/1LVEzKIAKL5Vwweg7cON2rhmm+bRB1DqFN9rF3YeFGMM7n
F0pRRP0AMNXACDUFZGhZMKS22TuLr/vLYS4JxN0NtwFky7txx0LYREoYYvkqKZgwjaHztPF4Wajd
UBdF4zL4qBghFefxpXGIIp09xIbmS1QchP5pUd1YE+3xz9z86zLWvjhnLM7b67mc6hO7Vosots5u
+sSxKDbvfYe4kYfzHkqGOWpgakFRAzDwQsXGkYR4HXNl0I2IV6QB7p6YGzzOk6iSmU8le2b+yfGQ
+3Vvpy8swT0GsafcU4MQ2e9/b4NnHXJOBMysTSIYwGvTzh21B7nvnLisnDE/zdT0B2K9+Ar5OZcj
pNOBpYD6DyQPgpclj5dNYv9BAl16Gv5LIL/j9pQW51k/16yV55QeWd90+Brd1Ji3isnFhzGonfiG
KhYjMblt1ZtyuA4qMIvQswZ7WuzFKzEdqnAwgbHz5fC0uIUbexS76L4+z7Jye820LIy9aoErhy9a
ctd213n0+QP6xC7WFSRsTaQXOfswh1mblAQVuHHMqJFqCZQjaXawGtGbshJ0fY075rozJ8VRWwdb
RIOPJiV30VDrdqE/iwZVbMgAeYO1RJTJghlKxmnObcilBXEfmrjZGwl49U9RsLxRpFPX2d0s5BaH
24jmDH7faWKCvzWYsgoqA4Wgg/tzDBEZee1t/C0ep+heVDBikFWN9371zM5z8AuYrvW0OjWmKiMR
T1W+URLy4RfC46Ff9ZQVulqfUW0P5rRhshPkjlmrlHFcXwlb2jvvNiLypc+DLtWSwboK1juz8Bil
/nhI/5pAjenrhzIgeU73opUtHneYr0jzCWsJPP1GGGzzxNZQu1XBFWXhyR/JuBN1/9jbkVtEzvuY
yPwPHVPpAH6q8LG2bvvw+bIWKQjO2QwCapOXBhCtENpqKwdZ9qALjXcZhTQOzrekZYs0eQPdhTpa
kGcXnCRP5v0aFLG3ej3CPIpoix3WF/Y1P4uoyxO5Ad8QEiKtYffCVY8CGylx9JJoBnpH8sueMLZr
xDmQQhtrtRnRRaPZrLNNslNXx+v1ZOMligXPYL1CEh0cDeQLG6lUzqfEeTqvoOxjkez4NhoL5GWY
NjY71bHyy6CgXlKoDcf5FKFWJPR5QtTaXb/jCdY3j91r77HZTv8DaSaBxo8swoTMJo0RULzFztbV
etAf19vkaIC0pw4Exb1socTmtriEUCmOKCzsoctieBiXQxT6l7+/F8huzMTinEeSYqpPpGKflcvt
2vQYLJE4sRwM6p2cgaGE5LqmtMe5jqStzLZh8rDzhmWd9GN4YL3jjM6AihyIQ9TinIixSm0lKgBL
j4qPnB0KDYRAhs+/rEPK4C3Oi0iDVi4VRpm98RiwlubmT8tjI00Vp7tbDlQWbdcmJEyyknVVV8DU
8M/7jTzq+iwZIagcFeW4GOtBiD7CFmltILg7h4lXqTIOASEHTHOg9oLmCv9jmtvgcF6qWcC+hlQM
Xqq/gNkURyXIML3BB2ceQkma+pzSHOeZLKtDs3EZwdoVDfShkr+SQ453A5yNRJwzysy6VUA9i9ta
gFd4pzhVwYJg0hu+Mw8BkmeJOMPYar87Uc6AfMFaGOliqhdQIYKNeL6WY1eWD5cNfNdJbCA4J1St
ejnWJqxhqL83M8Y85YH2VWmRE5RujCn4PTDOI0VZG8pmDAWWLcI0Q7Sn+KkUjxY4X5fCH6gCZGZh
l9THOSRTaQUpSwC3GpktgKEp671KDbr6sSOHLRG2wZeuFYOcxEOJpULtaYBeRi906yvQj/gCOCZi
mmNiHw99Nybo3mTpzW9tEiFJ0az5OiU/D2IpQb5uPojH4ro5yqi2yu6oa/2+KZ7xOH+Le4ysLjn8
oNF5Vfo96Y6F/PWydVAQ7O8bkXJLAoH0CpGqLrdT+UlVfkRUizuFwTm/ph4zURkhhjj0T9VQ2kJZ
ZjZuSe5lWXazLhia8Wt9OO8nxei6GAYIIxxWvw5t5W3Wcteh+I4VBo9UI/ruFX4LyPm/LFo6tI5D
MtYTUb52TtfY+jG/Gk/GJzZC1Jhs2bCpgmRKn5xLrMyxLlG4ixtY58doM4vtUiRiwH0P9UuTfKMu
Eqdj20cQrESZRv4tiYLO8NL8EBa3cUpkpPcPkTMW5w2bsZ9NxcCq5epBXnxQKf6eWfC9upGmgRd3
AUC02IyjDglTx7yW3srF6X4mYnVkzgHGRmRG5gy0NvQNEUXCQU8xE+zmmzd2J3OOoR3UUY6Z3fWu
6ADDCVnGiFG+LGQnDiUP+/vGQxjoA26GBVgR3pKMUrIxpwIp+9G+vEr758bZCjgnIVRC3wsijNo0
bovoTpxT8PkNdl2sdqVTAeZu1Hx2FDLnKHrWBh/NkGlYkEJHevYkP6o9blSSU+KOo1MDvSkdcn6i
ktU2iicIV+nIlgw5CH8jXPZlQofUTuIcg1WMC8rRACNmLzIOpYRwsMT3+fZAeYrMeIxg2kn1nIyv
8kJ4HcqBK5wrmKVU0U0NAkyfYGxmoCJxjmnrozt6wol+9yWWhe8I7FQRHQkqg4tn6dhm+nfLyKLP
qWJQRf37V5qzxfHVVmBClJQ8hepGX7hjpV2oAV5xo1nBaFq4yyGdnA/sJ1lnZRqYXS9LnImLchpL
Izt0cyNohlfJ+lROvR0jRkL/0WWoXTVuoDjrtqxilg2WGhmWu8Zs7bLzM+v1Msa+aWxAONtGQI4u
HBPydIuTP07BfFBre8IYBYfxWFuPFFXgrq2f8fgTUFJB7isy/S3NbQsKG7NoiBXat4kNBGftZRxL
Zh+DMqD4y3ibnRv7VeoOPiNOHf+kp7kT68Sfg5m1akNTQaRE8CLlFkJZVPKU0hp3+Am5qKlrApGi
5GY2S3vINMLY9mOujdbYT9ieR5kYi+sEa2MDy1g6DIR55o8cTf2M4vNT5FPDwSmZmFo3gOMqF3PP
ZiTF3c1gBpkeXDZt6vvcyYfJiqEksfx2GN53ybWk/q7GOFcwj4qWjxUWJT42SA19wWM4dBYFmHHo
ZxhC4qMy6onaP5SxcU7BTOTBQlEX7oH5k4G7hQgmfZUg3aAwOJ+g5pVeKyz5G/feHPtadtLl4+XF
2Q2Ez9bGH3lRvXZKXMDaSu17HP0wrDtRusLUULfIrpuR8qSUS+APQAPtZPnMlqo7dW/pvHCyjQf9
sfdkH0zbukNxqLG1f3dd38gn/9O4TXUt1pg91E0jekU6zPVVWw8Typ9GYzllyUhU1ZACcg5CbQfD
LBmV0ugXt4rbBPW3lZXIGRgFvVyJoUPR2OzvLks3ZQ2kyhpPlILWtjTLTBC/lNJ9VT3oEdWuRAFw
27evU7Howrf89YJYvHMwaqZ/MTCP10b9hwNyzSD6dtko/+UwPAvF7ehRaJa0EYAZ3rDaFkYrK3xl
07RR2Xr/ofQoavv+1iC3kw0tLFFeBQ0K9Se1+JpFRH8UpUBuF2eihTTOAqKhJVPsqT+1JTm3mlnV
eyv/JQL/xlDlaThnPWP/ucmaN2JowVtqO8c4Fjzvz/Z0oB5RCKH4dwZ0oS5iFUOoKqrRiYCLZ9J7
hBVQGNzeLZS0DjNGUJdfs5e23O+/taBbZM3yJuqApFeSYHjf4Z71yO1eK8/nJtKBiNmaK6OBwBiw
0scTt6cteANTvCJGzyhVB0/Jyf6+OYDnJcKT1AjUujuW6aGV/d9UJBN7A5CMnR7ljEYuP8oOWhNw
Utnyq3hMjtoJ0+nQ5N1Q0xHfqlYumSTnNoR2NsAhBqE0e3TZhUA9suK05UCWJOz1K1jn/cv3zsV1
NjfjCmchvrGe9Ifk2KE9FGwuB0KPLGB9J5OiSGgnMS0F5Uj/1ONQRqo2N8hrq0F00K5i9MlP2GD5
CZddKqjZ3dIbLM4oEkNDIjYClnJn3SWHDDfFEeNWs9FmFyo8UTmEcLtWuAHkjETX10WJTQzrQYYb
BEx1UGM0Y6+vfw5xf1cLyvc4FL0hXzEVb30uJfVJDiMvlwtMKaAmSewGJZufwtmOlYa1BN55vO2k
wrEsu+syFXS7b1enUspAraWbQamfL8tPic8dOWWtTanBnkUkwW/VYzUQ3oz95ku2w50yA65CKXpd
MGcHHPoo/9G6wSmzm0Unr+KUJNx5U81NYmQxkLTPq68+SzYrzlPt+rk5tnbhRuSz6a7XPC8X39Bc
j0ozGCLbFtWt1t1GyrVpEZmT3TBuA8FdJYtYkfs2hEVIa+evSHT3OgrJ1OF6qe+aQfIv2wIlEH/w
5G2oWh3QVvmHHv3QhqdceLgMQSySzrkSrSxaUW+hs1r0s6S30URIbGjC4PjGZbCYzHXeMzMYX4YO
FdAYIRuiryoN//o9UTjHYdaGVq8WROmG/NFUxwcFeejLENSCMFk3B5iRtXFVqliQsTsM+cO4elpM
0a5QJsY5gLYXZ1AoQF+tO+PaPd5JLmrvC8x969EUnVgBm+lRZ9g/lK9nG/KCa9A51yDnaFIyaihQ
aE+m6aCdHgysL0kqYr6SjYIEu0uoNrh989M1DTw2iqzI3H6akkE0cxXCRkowRQ9GSJj3vgc/f5/b
QXqbg4psxMO53vp6+GDN92njtpgn3DV3nfT1snXsW/oZjNtLZQliSlGDMBWY6qz1q678qFe7b4ib
0L4RnmGYTjdGuFRSO+UtZFLF05A4U3GnUKkMCoLbSrOYmaLMvEKh+pp2MMJ7jXpz3b9bKWcxuL20
dEWmYdQtJlo8K19kTzoITm5r8dvkqcSnwgpKIm5XldWUjEUHtAJluLLXh/cGNYV1/7VoIxG3f3Sl
kiVzxsIMms349MMj3B0rRZ8D+vmLsmzudLUSEGPKNQQaok9ic0zx/qkn17WF5rtPeaR8yPFZIMQE
z6eo84ybCx4M2kTHzMZWsk4YiaoL4kmeqeebfW/wC4W/PiagJBxBo81inxFlFIU3jhT7MwXBORzd
kmcLk0Dg49AbE0pXmlgSqtr3omchOJcziVWUmD0QluFJEnJ7bBS7nkM7sp7i5HaWVXsOK/ey56Gk
4j0PKq6WKAVmhLod5aWNqTHp+9vnLBT7ARufg1JdUPosOPhSJMzWIFe/aFQkstswhdvM3zbGV6Ot
BgoYlAGrr9irryS27uQuOhFeGnfxFc8ECyL+cllvlFicD+on0OIWCyD11ZOWB3MMmg/lTjdScY6n
y8zBSDpAWPXNsgRl66d58HtScH4nrCttWjACEUPTbursU65fGYjkLmOwn/k+NjgvDuduBE0vjYJN
oS3L10X3V61GVRNrprgeIvLp4bI5v2NNUSdUW1oRBAqf9E/90TikfoGuSu1T+XVxU4++dF62g3e8
KXqi1/r6Fmir3iDjvaYKLOvhsgYpoTi/YBqzVJsFhlhWVZCnxyrxL3+fkoHzAXMuDXImYoVi6V7V
S0c2TikYPS+D7OeVVUVFCSfIlzH/+J+OoEZdp4XiRwTZ3s9G6P5QHwywRuloSrBcqv+JxONsu+6r
SJ0XRCKs8mfFoD42Ktjwcrs5YpYZObhsd5F0Ef9kUxTNdzmcfEjGdAJNghnfDNPJqD5iBJgbjUhQ
wygKfpKpjuuioMzgFWhaPRDm/ArDKon71u75s4HgfFrYltmoN4DI2sQfBK9JUqeYvDQ5NmOw6Ndh
Qr017CvtLBRnE6JgCaKhQ2lrd/rZKIk3KLTkn9IVhR7/R9qVbcdtK9tfOSvvPJcEwemum/PAodnd
as1WrOiFy7EVzvPMr78bshNREE8jUV6y4ijmFoCaUKjaxYijxHf97fBxtUxOMObCom3FhtL0x+gm
3jMOl8WPP/21pNRmsLUC46xfneiBnDA6iFmRFZeYqPMNMsWheV7uzSDt7mihnBCNie7Ogp3lmRtA
mosBCCFwW4y6B7vpxYgqz/MavWk2XpfGTzItyiWMBwX7mOaxHU8Y9WbYpWiCLpO5d95DB4WTyRpP
db4qo1yioWvSCtF3l/gpyL1KzYmnxq5awd1I2Zb+VyS2o6tAhQxEoY3CcvW903tjDGIV0Cz+ql5R
lIDou+jI0hw2e/mXEU8MicA+bu/mKzz7+QreBKNoPQx4jrDS0m4xrsKYrw21FqD8F+F/heF0XIpo
Gk0WYMZjcWCjxkEQfZcfZDfdha6o0li0Jk69MY01CgP2blQFOxr9MpGjlIqShSIB4bQ50AvIU/4i
IF8iqqOe4bcY40pqMxZYR9FiOE1uBr2RgwhAU3SnD/s8OcmVoA5yW2n/PBzK3glWMkCl+Iewd0n7
uY3nK1KJ0iaC7eJ77qMYQ/jqEUcSd/lJCcDZoRm2YeX3GLDmnrcPIlnjmZunuRtyyrDaxmY9FZHb
7CtPt7XjX5p1TM6bCp7IuczHctJUKHDnjt58FRwa5L1QV7wrMJTO+CRYHLvunTFMlDMX2WBUxcjk
DjPpHmNMrrAcDOZhjALyXqkEaiuQPb7/RZ5jzIezABZjUmF8VSsYpbYXLIhFeecWxFkGpal0o2aP
yBkuUC/8q1q/Sz7PKHZKbPmCKEI2uO0Q7dW487TNY65K1hJAQBp32bHuAJbnV67QEntg05RF7Dii
XeRMBaWDRooGcKDqNeRP01MnitRFCJyNULuwqqIMCBLxou5GSX3xkATBOfHdL7IxmMU8QRYqNBAF
fu/jDvoNjfAQdMS1l7ooqyxQK56zWZJn0ssUckEwfNHYZ7thP/7a7yiqXYxf6Z1ACkVo7OcrExjW
DWwec4OtN2O8Nru+zb+mB6ZV7cWHSgBe5Y9/DW2tCjO9YixNnelhCDSn00WvyAJ7q3Fmop7VLrBk
nFbaVm4Y3jftVYDwxRS5DpEu8YTNQYHnuHIAUAn2ohlFLig5x2htarMmLNRfCQq7trttwQ6NXKGs
6DJPHLioWRAPdQ2TlHuoqsFcU/mSUSYlDer82oPZYy4nI04Skb5uphNWuJyAYBojnTQTuHKB9h45
dLoAhSLHqX/Qq8k+L42bh7fCYqq4EkY1jMB+R4HVjPcRRnYYKUZq7EJVxPK+XTG5AuKkRFpIMmgW
gCrLjq/kW1bxzihqtMWm98NstwfWLCr0YZvKtoJl5my1PiUZ5NSoAKsp9h/E+akzZpjIy7iNRFQI
m9ZxBcd5GHOEe65UiOhYBY8jRoUUXfU5zyrv/Kltq8IKhws75dmIk4pgWSWGXR/okdWopw7pHLT4
7spdfyEsq3i/kaZCqWmAgkfBSCP+llLIoxpV9ciulP3v4V7dS170OT6kN6Ub70QkxBtx1Vs0TloU
NW8lvQG9VucOroLMRuSGaKlj1GHhTjQGdyO5+haNE5LIrInWSGAO61+IVxjXQnAyda91Jy/D3Ga1
sgtR29b7uxgwNcKufOA+fWdcdIsimNNQ7mM1mbeEN8N06mNfJqcW5XONauciYle2ZW+Dn7eAnFUZ
W0uvBjZ8Lls+D90XK/vtvEy+F/233+csiVlURUcTuLWhPZQSyC1dSTgm4L21eovBiYUZDl1SW6wy
FR4gvJhO1S73O3s5Ko7maP7sYmTkTsiRs71zmo70nU50laehrPXIQOE9lFrXXaNHpRRxjAsQ3N8N
x1p19EfZFXeFbLyXsaX+CcpnNySaq2OZADRBNxoI9YOD9aAzs4XkgHD8lWCF7/IcaY1snIyzI8ln
fbgvJue8bGxrGIbFGYpuUtD+ccJBJlkty5DVLEWIvJfTcqh901We8LBd2mz/1MQWXc42BXKFyQlL
Yy6NNafATJWjHB1L8rsmIscWrouzHGPRpr1JgIEM7OgyWhh213TCg6XZxRUbfxC6sWyf303Rwjgn
k9CkacYGoLoCNt4veval7kRXpU2JWG0e52CGkZZI+cPBzL6q2BTD7MMnls0ejsH3sCe5FBXrbyr3
CpK7u4zpYjSxBEiKKZxLfckqbiblk9E8/LPt424wcTgYkRlj++J0LxueJPt97Z+HECyFpyeaGpoF
JRM9Jbrr4uu0v521vRnf/jMU7rlWGcNRx5QPxPYkdaZKv5by1lvQujGWQi7PTfcPp4RctWZY0OG3
cZSUZosaKki2LtcDBZscxQN+eCqp157+Sr3o9ga+wnHOqigCUOVWgEsk6oz9V0t5CCzTa9K/n/KC
mV2tizNMyVj0i86S1xQDCIKLarmu6N9uLX4LwdmhVovHLmLJeAu8bslurARPDEwv3jn21RI4G6Sh
AVwLJYhBPilxbmtpV+8yaXiCwc0da2zobSwjylY0vBmeF8BtI/F6SrwhiiO5CE1snhKOiOtTr8v0
fwjB2SEkJEtTmgFh0JPV3ikiLmvREjij02vD1C+Mq32Z7iPlttFFnm9TcQwCbntdVUzCk9DhCqks
OoUf79zvb4L6gbrIS4KV03BFfSbbcfMrGk9TaJm1FSbsLm5m/kucsl8Qp0wyiF4yL/NFXRlCPM4s
BOBIJi26QNw4eumUTdAEMoBrDm1wZB84oi64bX+LKMzAIFINlogThyZqCjOwIOuUUdhchh69URin
MCv7B31raBsHU1R4IwTlZMSANerLBDKSnAYXTEB27UhX9FtcviQeUOt8NYmyoduYmKvM+oVU1NRy
dqmSQ9KGsgL/e9t7w6m1MxdkMKfycXJY0iG4EnnfzaBiBcgUZXVRnjBjpC4Ggoty6xblZxUxhahi
fBMCo3M0ixoULoQ7vAp1+WNXA6JN0beR/zbn5rUUWaK0DZM53h5qMviSkbdh/Vbc1ilq2sZqgq0r
iqXQvHYqw9C20FxdOZUBW4yhBbQo7DFLw8IJsla9GwtFy5wojc0Q9CN5+PW8mdxatwbNpwaiaA12
4O3WomaMjA1jWNbpxfRt1h/o36cLwgyNFQJ3eFVdd2pSA6FMjrnlGMY9FTL+st/y3bYSw1QsoqjA
4k4P8WC/BNkMVf992LEKvtw3T5WXHka3BEGoKJOyaVq0FR6ndeVU1IWlIuFAbpcde8Zj3aLS5eLl
f4FDavO6tUbjgkITWXOtlIDGyCzwYo5pExAUlFaBekSUbj6/kwo/96jQigiEOhNWlrkGIngw5kdu
jAoe0EkuHoYGfeQZggnIH4eHd/i3ItjUmqxmISAbJE4VN/YwW/swoEeL0WWGrvbpvMQzWXgnK5qC
6XqyKss6f91rg7DLcIAwJoZP9cek3/WBbZmfe13wnLiVRdFWQJzgT0UZlhO7V4K89aKW5os+UAH0
SJvBz8DckSYBntRT5/zy2FfPLY+LuIg6YUDsjOXNZHhUWrRLqSISy02bsVoYF1qVY9ulRQEI8EPY
8XhA+SqVBJZShMFpdE9UilIf3Pr7YLDLQHUXEEDoU7Y/v1siYeAUuZZVq1/Y68oQ90fwtnjG8os0
NrEdJZPd0l5wOFtXB7TYGpRYoPFGIdZbUZ+ltB2zATmisG2T362Uxg8zSSPwExVK/6WT8tgU3MdF
iJxyVaCFbpYciGXYXpDB2BGjtomc1bYkBaJaw43UL1R55d44ke/USBtkxrLNQiD0PV6nPkq+Lpit
qvz2IhQBbkqJbBA4VNT+mXx18xAX+jglSMVG1a1l3JbkJE3+eQkRQPClzXKZqaM1M4h5Okqs78pS
fVPvPnAR0xRcYTVVMcCexn6NVYhT1dXUqyxZY81XsXzRi3R2Uw5W3+d0dg77KTeRSAbF03VSe4GB
+ubZl0VtVpswK2fPiVs44TYZZHD2UQD+VbxDycuu7LyE3H/gVFY43B08NMpANwvgBAEmQKCSTKrt
3jp8AMSwVM3E3cjQ+ZhwIubQUILWf3W4Tww/qDU7E3F7bTqJFQZvgNS4bUZGT2qk/XGUTFsaU6cF
/5utjMVemVDsFPXXjH1dYBi2dXWFzEUVJQ2MbpzR9frHmIv4MvSpPXjssTfwRG530y+9wvF0McU0
5kaQAg6jlCv9qEvuPzosviFJmXS1LSt8PxovLMULQEU9eOchREvghG7OkH9qsu9LMOOLLPuH32ex
2coGZCEdjc6ALDTSMTQOsqjQeFM5V0fAWedAT5VJK/D7U8xzMJXQKeXStSafdoLIZ9OrroA4Y0ZS
JasVRjtSSE8m2B4G81dlfFpAKCxSn+1IfAXF2bVwonOLOTQv1aSDPZzUfbfXPGNGsMqSCiL6nm08
2GcVBgF5E/4CN4UVkWNGJ58cJveycD9hGBsSGHj6E3b1sV16F8mtoLjj0vVEVqmaoOR42afWyZL9
cRCE+yII7qByNa7g3kC6Vcy7lFxY5Y0aCxpvRRDcAWVtrUlRBIhlvlJN9B9c9NpHXLRpsckFuFWD
yuut3miY74X7JRI9CflF7SLbjLxCNH9lM+mhrUB45Q/MRkpHOFD6hAqt6BN1FHvaG55p+IyWoELG
TMRisr11r+vi7IEUm6nV1cjtUOWQtpY9PVmSqOic+Zf3QvaKwQmZNaBuPq6xrDyMUV+k0Npu5aB3
oqCu7bSdJSfuSmTw5dncfcCarjaUk70waWd91HBqSuhP48lKBLK9aYRW3+cETwkliSY6vt+Vv5r9
7QK3ilYkdfanUJSo33QMlsrmoii6gu6DtwJo5UqgjKyOftC9qLwYRDHottWxdA28upg+QvnmDdIp
oZ43SJ1GB+v6e8tllKDrcnFYYC2cZ7S9nlc4LiiJyTSDJwhbVxa+Gu162T1/9ML1cBumlmnb9gbW
UzxqdnVAEd0hH21wiqA+JLj6mNF+3T6eXyCujKgedVwmkxM5spaD1Je+6PeDp6I0VcifINg9fmL6
3EhjFptAU+bd1F4t5d+mA8Ila7UazhJVKQm6DAkhlEVFtrrsta4UxYablgc9YwZlhQXgNXor0EbU
9nKSMot6wDOuckI/n9+CaAt1DPmnxG6cILeTS+E5MYP2zhitYDmVHdIJk4wawA6YkocRgDt0rV0E
mA2D0Rh+4IgGp4hWySzIKt7CEJNaq2PA1WhQq+676LbDFEWBqIvWxOnSksZa1ZoQ9TSzm9PL5CQX
fACP5CuyhTvL/UiuXFvtIadaY2DUxcwuenrhK2iTkEavre4Fi2IiduageNI3fSrUPs+ZfJxMP97H
R8PLT2zEB+vNEHWAb1oLHbGOIrMqF8Xi/CCGo6d1SnAFNxSwQLKKW8NbfOXIyuTE9SYb1YAmKipf
4Zh+r8RimBWS6yrgmscqRj848hi7enQYaTrqhjCniNhiVCba/I6uQTmNC+Xgx1tij5vskj8m+X0f
nwZFEI1t3vrWOJyKoUY16zM2GxLlZDF2s9qVjuXg6eZlN1Nh9c6WF17jcTqmDFoNYiC8kZZU9UN1
l0q5nVrXSwhOsfrzB8RyDcbp2mzINNfYyXU70zd2JbprqhzD7dkrQOULy+Q2Y8I1HqdrtaonRd1j
ccOOvZ/Wfs2cmGkzwtV94o+3gvVtGaxXPMIn57NEGReLDWnuj/otcRRQi6WXTYDXAB2us/Nn1rAn
6iISqB/KjTl9WJaa5CN2VQHbNHx1tNO/1a7qtyc2XIcIwjYhHOfeLDx4SXWD1w7qTzFjqD9+tVI8
d1g+K+boRQZ6KwBe7ylnXEhLptJixqUfn+RpQYC4N4dDAQqD+YkmO8EJbnmDNRpnW0hYzVne4ASL
xx/E2iDliqIdq+YsUM2ZaY4AcctUrxE5wzKrw6wHbNAtwcLAF73sMSnGpSlGnmDS507IDiKSUc7A
YFaMFpWsFnc+ZpHbnWQvsnzGwJj6+r2mP7I6yAKXpfPLZJr2380nsnVvZTRC/96M9i0WsLAZP5j3
+dIh8ffnkK1dA5E5A5OgYQElyFD4qbodMsvu29uGChTgvMVEjvPtUrpozOukwoEl+t2kPOgjGBQ+
lfFdh2vt+U0TIPGvEZlE1IWw+qKxjM3LWuqfdRpCMELjSAhMWbqMosri824OE0LeLs6c/9C2BXym
hRcreDD9qimiNjuBmyMvRmblw+taVZtGgTzQJwQNrCSMtZ+HiZuhLmL+hMETAgHcFnukhHQd/C3a
u6AfFSFDswAwCu8kYmfZszDNwWzDexl/heAMo6xLeAiRAFFpiV1MmBIioi3btoWvCJwtDCyMTNA0
6G6dmsfqW9sotlH7Q3E0x8IpTYE7E62H/Xx1RjPtx6FOgNbIk93UnZ2NAgHfFgNcy3GDMTUCjse3
EGAwM0nN9DU7MerZAiQEpmt+Gpz6kO/630RzRzal+xWOD4uVQrfAswDVxUghjC7amaBf1zWvGfbn
FXfbR66AODUa6oBUsoSEA2tCYxHqsJeeWQyAAXSukB9z04Ws0DjBqxMtViOW3jCfOpeZV8kbf1X9
Hv4/3In4lreDqhUaJ4RFiGk7cowzw1Qaj4K0dSkxjqR3A5vYBOMsjYPoaeJlGsg7zVpBcpJYGirG
jNcvkFNpj451zSaD5Xi7HDzrON32rrLXQpBnsoxBcps5+QX1s1vhcDLRRjMjs9aIcLHmklWWRofR
+8Fa/AsjCK38zBG1Dmyq32rRnKOuqRln+QAwTfO6frcQwVVj0yKuvs+55KlK8oIwCgSlORjqnpJT
EwreGUT6rXL+uDEbuRgZRum134v8WKsRCkqtBws5+f63j91FV6viLMo41TmYXaELRHfZHSM8YrK4
Hruaz6pVctkWze8U6TrflT6EwyJPJdYo+82JIH6TnNqtT6rDetKE69sMUF/Xx9dS91ISdwUrCFau
0cUCXZ9sDCrdjTvZZZfff4zH2RaUpCXN0mJ16rX2leHlTupkMzKbbJqmdSPy0wITzXepS3m4RMSA
iY7BmkGHB0kDFWxsowP/vIkWaBffn25JqA6bGV9MpHkaJmuJKJlF3+dMhRSGuZ7l+D5IiShKFXtB
/Y3o+5x1wMjkpU8afH+qarsLbzGexz6/QyLl5dvPs1mJQ5IAogYjEfGSHXu5W3zGSDTvtUMrMBbb
KzIUjWIqHB48uB2Lrb6V25aV+jS3UXuXiOzdf1nPKwC3ZUUDorVAx/PqsGOluMVL97TuKn59oPtw
J7yXb6oqQYqWULBwGnzrl46S2IDKrJjol/ILG1khOV9H6+UBHySjO1E99aY9f4Xjm77qqqD5kGP/
guaUh3av3gyiy+PmEa0guLAGd2MzL0y2ogzDORPrgkaGf17qNvV/BcHZmzyMwlZLsYokS9xAvkaX
AGZN3crCLthNX74C4sKYkiRqbyUAarKXCVqsn1h9Sl+ypOyx8PyytoVvBce2dhU6FJXamhqjurf2
31nMJa+v7BrTf9gLkekJq/nZWbyLmVaAnDqVlT5LtAQg8QNfdaf9YDee5Sd26oriItGZcYqVV6TN
LCZ5+dTbQeEt47dcAZnu8CzYRNGauJBlGKRMHTBdwbUCPEAQPECYbkSRKVGwh4EnQBNJCBe8TPki
qUEItOCJRXvKPnWkL+EnxWNcQIugvmw7rF6dFxe4dJYVU9pCt8ZwucyK8RBizJVWgOYrTZ76sHI6
w5HNep9QfT/X+0ob7K5Cu5acOefXvankKFxQKcWIUE3mBCem6aykLJ6J2sep9klze/77m9Ky+j4n
LTNIJOJxxPcbBdOlZbckeCUDw3yoCm5hIiBOWmoSpd+zv1ECluXUw9AbZ1GPevv7+QWx77zTNKoQ
vH5QyyR8SFaD9VgnDUIyycg/96N50aRZ7RA8aI8xpiRPH/H8YHWmYHVWdZ3PP9GynKN0Tgy3tO4N
+Sjkit2WxFcAPu1Ek16ltQoA7b6H3LOQz5DBL6+DsqI6Vk7mZ4/nd3BT5FaInF8p9FqrwjE13Fo+
mNFFNgtCi01JoKaMl1I8maK0963xtWItbIYeKxrGz+BxmtTL0jwQESHp9ipeUTh7ERn6mJlVZrht
7tbB8xR9+8AuoScFrSmGAvXkFCdvRrQMx7HhJkao/VKVUeOSuokO51E292qFwu0VhtkkWVtFOP36
Uan2Y5bbefilif4+QyxStSscbrco2CcbucFqiuZA22s5OOqRoLlx80BWEJxJbVo07ljIlrpd+qCT
ZyqK8JglfKf4r9/nqYYyUk1LkeD71nyTN0+kvI4LwWmIIDjNkEdDMqYBuzR16tNArF/CIQqcbBSV
oW8r/WotXNw1Eb1v6xFAMh46Dhjn4uROO9p9bytIr/QH+FdH/XRe1ATnw9fqRcYS6Xh/N1wjOS3T
9VLuzn9/+2q+WhT7BVZBV5jkbZ4VAEiMQ3UydmhdcdsaFGEgIqMYNSV6fhAtiHOdoD9BNTKTaUOV
LnN1uM4DQ+CdRQLBGYEx6acpaSBzWuo0+SHvnFZEdSawAHwxk6ngQarRYAFy5VONqgiNDKwsC4+M
tuB8RPvF2YB4AL0U1SUdyYUJTC3tQ3BAdghTwEB94FR/IX0i2j3OIpBwVONBxtL0Fr2mS7qrB1C4
Cup/RGLHlzNlFqbgmQnEIDqwF73SH+zKKw+hk7qFI8rQCJbEP2zk0xTIYQmwcMH0j29LuseksA8d
FAo3VRmPJyqSPm8VaYqNJABttP6S82X04cNndI4g6Tsh4YrSH6/79bxobK5qBchpbg6qh2GikAyp
vLbQASYdhY0j21eyFQb7HVbWoaoGqcdcEx0F9mj08paLOLlBl+CD4bOys065SBL3/KqEkJz2dmMd
JKC5YZCzh1mIfizta3d0Zbe4rTD5Lgw+Yi5Wa+S8eRLXaWpFDBB2jzSj17SNEy2DAGZb5Fc4nCZj
6vEMek6YpeRUnKYTWJB2YIgt7fklKyla1WbEvULj1FjLgyjRmRGM1K9pu2vUfZ1fo7lIEz3kCMSQ
12Q6ZtUcjxCRpoWTugxbV1JFFz+mO++iiNfF8AqsZlaQ5RZ0y7xkY2la30Aj8W9wvPlp8sqddYiL
vUAMN+3uCpJz9gEyexEeKvXvbWBudo2OTrD7ITUFSqJ9uktlWxYZ+02vssLkTIgV6nFEMua46sMw
7Cq8j07UzuUHwdpE28lZDiPptYQW2M7o9P32gvHbV8W+Q9tM8xdeaQSiyGctuzkrZknDVsb66Hbf
av00WPcJfSSi26zozDjTERtq2dTMV4JshOTXhbDybBvAkmVcZAmeZDmlGq1RkReVyfpX3Ufxkt0+
5H7oB5GdHjBh92jeiUqJtrXrT0S+dS/uw3GsC0PHFC79tyldUDzUXi+y0DgJVsaPsqRDQpW6NJm4
h6ixAXfgrjJs6ZnaCrJvmDNZ2YOokEK0Nk7FCpJHfb0AszP2M8ik8Tgj+edFfVujXreP06gCtHq6
OuPAxtqwm/xx1lI7TU+zaFSAaPvYz1d+UiJaSNQcOLU6hTYKlm76hQjWsn3/MF4Xw/ZzBbKQHDYz
xX6Vs9N67Mkc76uoag5PGKOnHhnNlyib/V+c1ismp1LL0oRDLwFTvs1/Z5ySoYd2CtWRd50jrrwS
SQSzJOsVpoo+BznQphhPrujluSrHr+clQnRSnBduk0mHVYdCKWbqW2X3oBnL4TyEcNM4MzHrSEFo
NZbBGGiN3cLyyqGdQZUUqNIkShOwz73zjnixlS3LRDcXX1sMKhPVNAykhoYluOmMya27CT09ljen
eEE2QxDOt8WF0Q+CkHfTrq9wOaFvZXhIfUHKqDCr2ZHGeqer6MduTZDNWUGHIqzmI9kKCxlgzdIM
Vkf9Vj56HdTLeoS7STANj7GMEXu4IItOj33k3XauQHiz1CfD92u+ZoHgXnXjo3IVNnvWVCp+9GDi
dg6MM1CoHpLGfGYrQuZV1naVXuB54Lqlrtn5NBDUM2ye2Gpp3InlmZa0FegWXc1cHIyJb4liZ2qO
gRnO3AqCtk1FW2Fx1opkVppgfKvhpvpFZIKH3juvZZu2wtJRq4iuJVTHcUomR0kchia+34SFTfWL
PDLtynL+EQhfDZUVZoYWY4CQobzMRwMp6/A6x6C48zCbbup1LfxEeJghY06YFGSqblcpJgQ2h2U6
Ck5fsGMqJ9i1FZhdkbCktdralWobemWrH+kj01dL4QS6WWjZVA1ALMM3yn0tamjfFuE/j13lRNgw
pmiR2bGjUi3eNR1JYXB01gtcXykaEstmJ3hMEG0b+/nKKZmjXuUKwYqk4b5Pb/L2MW788+cvguC8
bD2SDK3lWJSaLIexwKCu+EKtvpwH2VbI151jO7taB0bY/9i5LoM/ajNbfT4PIFoF51qnouj1kOV0
FKWJbAnkJ/bY93u1S5/OA4lWwql+iAZwEkZweFTea/PBFLHeCL7PlystkdVUNdP6uDvF0UMmqvkS
bBT/GlbJQz9JNSRqbH+z4sBuJpsmH5JaKCICRk3Gg87b086SrMljuYZCKH7e/WpgBE0v8JTb2/QK
wZ13k5NormiLYyiXy77DI3Mn4mnb3qlXCO6kZXQrV2kECCihnWfuUpQO7T/kqf4AAffL261amiar
8hwgYZtfU0x+Qb51d15it938KwQXuLRBFuqD3CCpqnW75lsmg3p1ulY64oSPevJ4HmzLmxgghkKr
LeO+5u/bddySYcDYPzcZ8UTR4VUyUo5qfYOqIoEEbB0PJnJiEDxKkw3Ck5ZXWFQVSBUeJdPgNJcd
hhLEn7UhF7hHEQwTxJXliuJmrEsNMCpc/Tw+EEW3i1zwALrZM7deDPstVihNF5dxNwEF16vsVP5C
HNRa+8En/TRb9vdiRfFo2M27AojmLVR3g71O5zuT5nomY95AT2XdLVDjn+yaC+Wpf/xr4eb2IvEy
CjcggxiKL7gy6olMER3gzPYYfsBaOQfZTp3663BkT1gvRNHgeBQc4PYqFd14oYyCnHDWSIGhIN0w
GW6VvfBYlsiaLFcTBmIRcNuJbq2b8rJC4wxTPCrzEClA09ASMrhR8U2YGRdBcIYJ1d0otDEAoQ+9
nc33ihI7qSZ6JWHBEn87QDv+H9vGOyKMBNB0awSKfMvyMow4H/Mjjqq/eA3aRkU5483c+xqPM1NJ
o5kdCFaAp73IRuR+Lb+GBza8LPECT0Q3KthEfrqTFM40odoIYWweZ/MXJSL20IluqSIQLiDFkO8G
VFVY0xKadqsjbat0npoJrIcIhTNRwRSGmFI6Q+TiJ/KM5OYgKqIWIbCfr8xTZ6agiUmwDrKAqyV6
0mf9aOqioX8iFC4STUlShMTAkZikCuyi/VRZATqWTSLIHYhwOIOgJhjc0TJJK8hz11wuquaQ9gP3
HTglXbeQU7dkniUxnZZl6gbYOvhCpwp9+Cp3CAWmbXMhKxDu4GFnwqmYe+Zsy+uI9Icg1Q7Txzzt
CoY7fWPJUQuSYC3DhKbqq9jyzY+Uaqy3izv6Ou4b8Ney7Ro0b5K/RSPSvtrn87HJZhJzjcIdvInC
ub6YIWBt5YzH5ZGwIYk71JW2tpTa6pGVDopqDjYDotXmcf6gBq1Whq4zVnV00Vc3Yw/KqNqOrN/P
r00kCpxPaMqlb4YJMJ0c2o3mIXByjFgQrApAeOp7vQWFT9sDRErnUz6OD5Z0bxkiY7MV2q9OyeQc
gZLRuu1TnBLI4/YqyK6TaBZYAMGhmFw2IutzlBezQ6mUyDZiu65RQ/el1ASGedunvR6+ydn/0Gzz
qR6xlNKbm+9UCHCi2lN6AFOLi4Yw77wUiLaOMwg0p/2Cc0Gw2sSZTeO8sFGgKLA6wlVx9qAt9EK2
wD/z8oTHIoPgW3URnr6zVGo3okYr0WGxn6+cj5SoTTfUOKykSbzcuFKm8NiFTiQLTPY2DmhtEddo
BuVvxiNmt8VpV0KF9PEisKaHQi4ru8rNXZ6JWGaZOr4LrlAm+AcWJ4AWmUtzjHNcXzGqULmwQLXM
3j9Fd6RteXiF4eRPoSCgCiNcK6TlpjWv44+wYhqrZXDylhSlkiRVgS1LjDy1I1pcNGEKQcjM+mSW
leByuW1/XpfDCZ7UBXjxzwAnT9dNZffKCZHveQ0SQXDCJo9J2wwGhKCWzZtZ+wRy79ieDElwed3k
pF7vHOeKpjkBe04AHBUjosEiEqG9wTLAtEEwckvU3SCSbM4HWXkHaSPYtyLI7Mx86unoKJZjKpnA
rop2j/NCqpHN7bhArLXoLpRCVKb6wfz1/Altqg4SDFRBcKWZfH21bqILKbbYCTWhZ1q7ccTQmmyf
1ff1UDhdnTmxaNrQphqpKi6QOibAK3x9chDlZh/G2L/WeiyT5ojUvH9+UZsbt0LgTmhRqz5ZFLZx
mHMQV04xX5ui7PVLYfg7o7MC4U4nbUY5ktlbXWYOdxa4jMO8uskJHpaUmzFsHaXCkFTpOQqr2/Or
E+wfHzeURhNKqc7qx8cHA2GQiA9NsHt8xGBYc5Eik8FypoE7LZj3ShdX7wT+YTt8fN2/d1EDDaZY
mrAMJXTTLxgWgQnbqWM8KH4JG+GhJNIXaS4zA2eOjA8gMqPu5WxCzbreZHdtltpIsDmS+dvSDhcD
LO75cxKukLPnna5o4ZRhIysUwDmGzbjeYJdau2gw1Z7s6N4VxceiFbKzXXl3kpBqHCNAhuiYoaY7
zlcdPej0blwEhmPTCq6OjzPtUpWBrjfAXkZB6urVVVlEu7Dz8kyQ/RZJO2fazVmd83zGior4Do/i
0SRwUdu+g1JiYoQctQgv7g0YsCn4zlnw0H9R0SZpeF300lsPipofA8r/5+v0v+FzefNd2Nr//B/+
/LWsZjRZRh33x/9cV8/Ffdc8P3eXX6r/Y3/1z//1P2//iL/548vul+7Lmz9gHGbcYaLJczPfPbd9
1r1g4ndg/+df/eG/nl++8mmunn/+6WvZFx37WhiXxU8/fnT49vNP8AwrwWff//HDqy85/t7l8xR/
Ld/9hecvbffzT6gn+Tcrg9N1sFarhOL2/tO/xueXHymK+W/V0NCpgs4I7D5ruS3Kpot+/kkl/2bJ
K83EgB7QWKI566d/tWXPfqTQf2PMCwZRgXBKUdEcYvz0x9LfbP/rcfyr6PObMi669uefXroWXk2C
hlQCcpiYWAuiFLC1yiano406KHFRRPVlmVeqF47UHeSsu8v7qbtLW9VWG+MmMuh0SY14/v4P/c9/
U9WldrQulJxxGfw5vUqGJf6KUorZIbrVXy+ZKh8tNax3cidnv4w0eAiz0ks7s7fslsTkUlOM6KIj
GJCD1HF3b2rFeJNTDX3OhoVXkkH2VIYWVE2zXzLUby99epWlLX1OsukwFHP1ZMTtUS/qC9mImtzV
ZiPyewNcjKG1tNd4qgCn2hQXTsz+GPXT3eqsf2zoegNfBh6uN9CyNA3DORXUq+h4vNe5DUzVjJJK
1apTrMcLqCkCXbsrMHANTUEBvVwyubokUV6C95SSyyjp4snv1GDZoZ5AvuulyXJi8O74RpArdy//
zfhtauPursuwiclSXMt1qJxUYlwajdLcamQsMUpb1drdbEZfrOH/CbuuJcdxZflFiKA3r7QiZdtP
zwtjLA1AggYEAX79TWnPPbtn7409L5qWppuSQJiqrKxMCr1b6VlvFBz+GK6aE8xsOonhFO7r7Bhf
Wluzg7BCOIc4JLxtToyS8/xU3R/mod1jU+y42BCgNMDaWLS0/7HvFLfU7J6lDfV7bsG8jW1QizYo
LJPk5KmbUvtcWPBMTGy/Hj/WjrmQ5G+tAx28eLNt430e9mh12/Y7cQZIRrp1fwIb5kCNWp4Z4bog
nfhVG81wC7XV3x4/8UD+4latC76N/20bvef5f7lPEFEIAyPA0glNE5604d/2a5Nr0yHKMo+VOU9H
PetPZxP9b9/vooAs9Ge3ARcIgt59IcJTEbQy/Ig64Zjh7o8fzATc31WtPrIu4B9iJoWFrj/pyuuG
hsCXfYe4jFi4n7kOGoM0rFziSTTH3ifDRQTOi2vavHDRVBfY1edU8yCq2gkazN6oyqZ2+ng0D17g
Qm4VqnLXx0MT8A460+bBlz5eoqt3+Oe5+4eZy18GBf4GMNh07oEoxJRhN/S3QWm3ljVUjPJfk1cz
Pl0HMjfJ2qgAs2bpz1M1LtFmw6fCNkR/qyjdL/3dGUPWHToC5rahpefVmELBT6tqvjf3W1rdbyl8
a2VJnSCndWOeRq/VSWioKcaZYZ5aZ+XR6HfDUaOGc6QtOlvXarI/jKkl6H7dIzFz9oW010374+dg
DW0BhuWcQuhyTDu3N3NLuEHkU8t8QqswxNqE20a8aaajgGLXaUHjZAQti8NqueS0962+6cZWNyNs
B5CuLNjnkC3uNJcRsSl9qoVWeUC5LBt7HM6Qr9cpyODHerWMM3GUSoZ13p4fP7WjvT0POpd9FSBH
8Kx3wRwaWVYd/thqOByFDLRuG2bgs7VvZUUCoLasc6++0Wc7crXjsGjI9cj92FEfGq73h201i9nu
wit3VhoJ6S95i8E/LnsnIF/U6q+yrotueiPVGPxygjXms0JzU1PBZNzazN87W26BJuIbExucx6Cc
+S7B3ouVp7bkn2fO/z02AttHnc9wUWb8fyYOLEBcYW4MG9MOCXb0JoEtt0528yI90V3FDrFYsXZb
VGHjORJeGd9tRZaY1f1ahp5yo7WX8tWEUeRNdlb+eOaE5pQ4nVRJ3QzeEhky8N6YtD5Nw+90ZDAN
cgH8WuaI9+10lOnUdt4vOY48IrNpvYr9ilpWG8/baL/Z3iwLuwrNWDrSeusmyAhuk2vGm0g3i0ey
ARnOnEIwrTzfP0IW9sfmIxSKd4JL9IHP4cE1wAdc78apCnqAA/77Pw+ic0/D/rL64HgE6WDYWQQ+
zuH7D/8ZrA5tUymGpX5s2c8BuidnrwYdmi1IN6aAe/Es3Dq7V85eNi7bVElzzjbHJanJd57jDthv
Lm8+mnnpb/gWOgrZOp7Zbtkfnp/SbvgpwkAdyML4ueWIxVHUBvkrWDenAAl7f2OeO2ahdJfS5P10
49jy496j3g8dfvr1xL67HoFSwtKiUWY2eNQa4XaGXVMY2wPX3/vVitRU91/H0bPSed5Qz3N5+EQI
2BPb4qrvVr+/2eS/pTGPatrfBs7HDu4ZPhAvyIn9jeYw7OBODp0WR9Ph7KoqCxNqUWy4K1WY3zWb
UB6zCdRYJtW8zNSRMZZPH5k2WZ61ZcNt0OF1PqlZPKOD+GML6ZBAom66aIpsf/O38K1vnSAKgD/E
u+ttOMdtfnAmCj1RRceIBvb+2k+6yRpC69OMbSd10YqQMWXQdKoFZFwHoU5hb2CvmbsTvd8UuQZR
I2r55mmho9pZ7HR3NKwKLK/6/s9zy7L/z9wKXfSn46TDtg4FvL+FJf3gDHIZtukIYxaajSLYngPf
O3HekQ9rY7wQglmJtXlbNKm+T0KO5Un3tfrRljB7oj9ntY5xNRvtzQPmh7VSq2z0GFprlzyY7Rr6
yQ7lpcaOvse87ozsn7/BQ/vnP28yDmy0c0JiGF324d87FGw9MmzmY38MjHvfnvBTQ8npWfSW9Vbt
YQo9+emZuaJEViMuLAxeoZCovwZ1WCdstXUye5jOc6f2p8nYQFlmcv/mwKsmMsU8PIUDYyc/8Mdk
n2hsrgNUh+zpYrV13Fp0uP35gG0/iHtz9NPGdHsEX8DDDYLC1T2g9Jc3E/bHRaibKdG0ETn1K/vS
+Ixkbt/vkTuNzqUW69s/D4/9n8AVxgU5AOLNABkbTnGkA/+5eUxV7QW1Y6ly2DbzoIhanmxtNzmz
mIqkF6Kfl8sEjqKwO3fJdl5We4QcIuiYgUF0JMTsv8Mkd45hWCleyVCBIkLcINk3UIeo2x046+yf
luW9dGzS38g24IDrG+PL0DKk8iET+eDaW2pWWGczysS7v+oM79QXauT9kxm2+Wr5JzOs7behR8x4
f2Y1Bu5e4P03rOHRk/iX2YK5brsWdlKI7yC1cO4J018Tf3cI9QzNR9in+MJNWsLUEyrAMh6mpflq
e84Zk8z5jRM6MVZr+eEFlopCtx5f3Q2aUMF4J1dMm0h6CSNIRMjDq5wREPpuv/xYRZusamJJA2WO
s+fishVfrfPMDP/KyW7AHUgs35apAd2VT93z4ozu0VrdLbb9RYAG64hvnFuZ59bVr4kPN9V2XRya
9bLf3EAOWVC3RgSMGAdVSKzjn0+J0PZRiWr/439dfzEivgemEfd8Y4fHJKX36SrbJgona/4vGM5D
W/4v4wp9JogZQeYCW4iFKef8DVAhnsPsUC8TLILMTuXIGOqLhi3tRtznsdnAWNWNCVoWpRlQ4SAy
/Zlf0GvxGzh/cNcrsWPWqjnHGIpnNqxILReKwJnEIHyNH5zb3s9+11Ys1+ZHp8cgiFai3yRzhv+y
oTwMov72VTxIKUChCb6UnvX39j5iaMx+exjhS76ZT2P7bTPs/VMN89Ve1jaf1ey+1K0iR2eAbQmd
hBvRugcOp2D9HO+gERQejoFo6f0zmjvA0F0HRGH/vK7Nu5LI3/ZuYAWmaYawYcTWhR7cv0E+Szuq
ipNR5u4dYFfAZNzwbfMixHs3S5uHRpxX/hK0Yza15mH2zWTe4U/azpFD2UVaXnl3R5vMNhOwFKrF
eIaGxL32GXW7eJntMR3u57N1xJ+ehGVeGrVe2rmKxmX9yhv77dqYyzfqTFerrorGEuduC849cMpV
nKx5j7wp8j63cU059S4MvOVqqrNuCL4Ix0QG2eY7oHohq7yBTKSoTsNkns3p6uKYnoldUrGhJYtk
8DJJLbmVjf9m0z7WDvZiU77u1oQdpcdgY8vRY3tAlhDt3p7Mtn9lcsipbad0rpON/gq7zy747PWb
3SZ+Fa32kVWFOx5qlU4qVi8+jbsfmkY92n76S7VopK9XduP4sk2HeOZ1dn9vwRY1CCKbKq9xejdQ
ESZX5byTMDfDfA6/G+SlmrtoDY62LDvRJ0tzQHhG3YQ5h8WLuzHx3TzYeIRmjsivw8wOBPDclutD
p3CzGgT8ysrUTj7kRAvD6RKDGsXo4B2WY2Nth343njxjyseWpS63nyuPv0rXPpu6z0eHRaFT1NQ/
tHpNt66FtdIaHFrZ5Ya/PC1sL619QQ7lFGgNf3WwFaB/JtpHiqxji9iyZKM8Lo2IXf8rjFhujTVk
fv9lrOwzM/c87NanuneSsYNJu4+jcmXBC1RgR6kOUG87zNSOQcztkShbl7W1s5ZCrH5fkLPqyOVf
Qj7GqmCOimrzK8KGaDdAmrZuag8js+6jsb4t8zu1BhAVlkg48F5ucLF2+1Jrmgb7lXXNwVmrU3Or
6vq93u1T3bRQO6Lbb7YCQQq9720tizpwIlKHKQtEbKVqrUjkcB/vBnh+rhBsrUetMV3qY/W+1B9B
D2K4WyrnzR2vSsYIz6w3p45t51tPYKNq1zHRP1fNMTv8LKw5PEDdlLYs5uaXdWiBNb1Ie4pDFkSa
pDZyT+dVzJ9UYZc+jPXXxbtJ8SrtJHjfapYtAif+U0uaTLelgM2eC7HtkoRzLJqLZR3r6c3ZAZhU
fbKFIrf848ScuAuLHaYaMG3AYDKgN9Wn98nr0rFvzPzEOTz3Ef8q4ZfD823JxDBFDNU2d5kRj/Im
clx9/yxVD402v4lb0hY2G7BX1HDa3pORhrh4n0gXjAHoqhnzEnliuZHWysft3aDVxV9pHPyybJEr
ahyoq7POAovljjBVYdqJEGJN7YEKt8S/+IprIochbdYuwTBoi+eDI1JghekCZyzRpnDrig3iJC5b
CwShMTCGnEqUphGgb4YqbEx/WgEG7J74NJXDJHPHdOMOCtRqkbE3AbEL14IwI/VlmJCaRHTujn5n
RNo8I4orlm68BIN58yqvmKw1amb4XgurlLWROcJ5qRXPde/k94Ry6xETMSO+L+2aDAnp6tgbYNaz
nUwnW00XKUwa0IKRa988zWsK8a2Rl7w5TCAnrvk+Fd2S44yf69MIRf+mtLAq9lMTft1mBXHMd4v+
aE2z9MSKwsaYhg3LXRu6g45zx0bPSk+oEUxzPCNy1L300xGL7qhYgMGeu/feDySo7VX1Obh93prc
SuxNL2dHi19MKfKK9MDMsM2wzbVTa+qR0TTeEyjxa2TBiBBHFNr/ekmzfbx2QaWymSEO3Ahzikma
a+Lu83fKNbu1pre9hGorpg7IUtdAVGSUTlWYIWkTI+hL25id55FqL1oqo1Dt7hdkCHhqdw00uvcG
2HDYvjHfWa+THxYoccLUxJi+9MGksqXqaD7zkBbjDL0NEGI+AZOYwJOuaMqEArwGT6oNSN5Mbm7J
cP4ikIMUodmGUOWbly+GJ91IT35/NqBV+86g8fv4tTGQfqlJFyBswF/Vqkf00y5AAAQcGqWvcMDo
Y2c14mMbZuvUc8Twfre928rrn7hCaIegOCyU5cgvDrKVbdm8NxXs+5lvDtrGqLF92UIVJMpaeQG8
6aIMUz0vS53pRszJvkqVwZyNl4us//VgdzLIVN+dH6/zPQTly6jrBhNrsfw80C7ioUXlhobcuXTG
sqs7jdXpwr3531ea0cM7WRZGbKFfK0MbKJhWZgKOIo/mtTNSr6bfOETa/3jjxx8+Hh6v/fn08bH+
fE17aHuuscAF5MNY1KB5InZ7DzIrpCI7GKPBUNbuPXnre+RxG6d8j/3Zvh+TQ4DSGf6r/fdDM/T4
JI/ng7jnfXzxtlitaxd3gT0A3WIkt1r74pEhR4ExY6tIOatSeIwU3fzk4eJ9s5XSI4CivMh0m0iY
KkPugqyuTvdKQKFbpXLsUm/G2q/FZUND/eItCQw94tXS8cDtzOFbYQxWQazP1UBMZJ43389XYl76
ChHI6kbBmq8aAojN184Cvoo2DslYZplG5k5O5jT6lU92sfW4BYMZ7fOIjTN8Xvhe8qXJp6HJbYkN
I7QSQ885X2jJnTt+OOcYzMMyIRZY8vt2xR0/nQwr6U0ZeaMfdy09WzNUj50jC5qTttpM2l3KOw+b
4JIR4eQ+6fJFsqRGXWPo9rMBxPLejAxcPeWNlztYv0xv0UzXCF70uenQvO8gKFc5+TiiATbeHVrU
o/d1dMWx39osXKdklCIGZ+a876TgE8G5CiG/1ruNTnf1lHPVHiqtoYoR+151uJZSTGVPhrNj2C9y
n79NSGfn+YOtOKeq/b329+8ue1t9kSM6P/nLkkv0FveWeW2IOPN2vLXeWtT8gmwoFz573LxVBqA9
j6nsrQPpyGlbcGosOG6sMNY+PI71q1Qs690lQcqcuv2W9cJKtYR1Wl2l6CeIx5HElaSHOdhLrP0r
qopx2NAvYadf+CAO5rDkhpE3tZuHIU5kJN5bn7Ff1BCljzVLlZM3i8zbysjoap/82coaVueGiptA
lKiZFC0bSx8bmkvHVAcTgskgI8tQ3tM/jrjCDXM2jGlPjFSELZoyTruBcAh23Zb1iaQu6tw9A16S
OOuc8MCM0LaSrlLmKydRrUsy2KBbwGhDQ9PeKEK+lujsyr1K5n5vZKGwS5djb/6ymcFtQg+QxB2u
DbjiYC0wW2UgC72Y+ICbgSUklqzjPVZZbqk2Ix09+jo4mYRlfgMYfcTWYPIcIF50/9qr2tMheDcQ
YZi8S8N1SCFUi7PeBFzegrtAInmPVoMtM4Pl6NnqyD24nlA01fjqMK+3PRizoQsTEWJ/QPztLis8
52kKFY+42qEEiJxvI8ATABOENckqiWndwXlszue+hk/3htGjhUfBZqhyA/FLOBk5sfQpVBNiTeN5
strjPPGTbBnMsLC1g/jLEdwjQi2cr3SqYP02nmEcEk3YKH3XfENmVHi9OFaGma1Bm2KfhtioUe5K
ZZ71hOpzuY1wnbJkMq1fQbeJADwk2muysPIv2mhekFF8Mbi4Qj3vrecxqkpXrxpy6cxY7fztrqkH
EO9gOPxcS3xkaeX+9sKn9rDaQwJF57yHjsOMKmTd6oPlcITwJnrDgDMLbKtutMHuB1TmWO476iFP
xMA2tbhFfz9jGyPnjJXubMXTusHAhpaBXT9zMZ5c8UF259Rtl8Xqs3stwtn9rK8x12wXgU9QmmtX
7lIj6PHi0HAOOOxz9NWeAOm9Ts6eD/tYSv4O669CdvtzvasfzJuLcG2PfTjdcIekD0+FyoVpoF2M
blXYKG/gbh6b2X+am7TKN2reGlrnFoUaF+6jY9NzCx31fq9TaXapEQIRGr7f43zLGg8oZCWWA7sv
Sg47qobww52w/9YhyUiAHWaUKWmdtDdZ3iNA6lUmxyGdg6Vg2AI7/wkVztScyDc07x7CnR09UkGV
cck8uOyMHPcRe7Nmy12PYd1h2dFEFnNKFYlq+gZI/3OanZKv+rxWVqGrAWdJyTz0c/A9VVCv8/Qx
IBt2REjqzEa0qyoi7IuNCdIP8XLvu9vQkOTrkm/2FYSoZnd/bduLM3Q3ZKuRswzPunGLNijgXZwD
mJkcehq1UczOlu2tm/jGd/RfHPSiihDVAW73KQCE1BVuPkFv1AggFxRI7E3Pnl9f6bCW/bgVqN8n
rrc+u/4YaeuEJpG0AWyDgqqDgmhWoRJczRti4mx25GGs6rzuMYFR9w2c8etcZV1rpbjrMfOgKkbN
TG08mSs7kjAf9Yw+HwY/tbkb+5U4TyH0QY0RqerEzqFqTsIwSsuxTypsYgc1XZQVPqRs3qiyXxoH
wUpljwfQ96zuohF4OMAbvA4iVX33injwyZmcZ+qg9sjWiIfP4BJcXYNFvbrUFVxIcB5mlvhq1Hbq
jSdY44QkxidW9BrMb+H3anvqkIaabj53r5V15CwH2+5stF5GvfZktPwNGqrPiwmCms9Q39mP2JCL
1ghKR/RfmOn/lH796SgcrEZXNnOTMcZP9/NPTWt5xxoYGtzGUBwgxpnPjXNG2/TzsG5HtbyM2DlI
OtRDOkITwNxZLCXIfMw9LC8OWQruuclOdO7sonA39uzP8O2atmJt/JQEzau3fEJCFp3SurAELwxD
AwERWbvQZPdFWrmydEdR9H1qVMgtmyXWVXsVzfCuLXlBzSIjEnUcK8jnai9V/1Qv8tCrT26HJ3Pn
B1KxA+h5B9NgWeN7KWXsMCHY9O139jrvONtditaV48DuoUvXR3XN33bHu6qtO45ue1YhRKMCN6cb
PciqPXdmcIEv32Xe1cVEkgNJ/VS6BwSTiWxwfDIgJIN1AExzaYf6GeXBYm7k80jUbRRNGRjNwQfD
KHYGeiaV30STbWTGWKUA1MvBQMCmW8y8MB+n/uxRivScvBJSnRtiHsZdHIJ6OLjBEG1V9UrM4N0K
7RtK189CeeAK0wvckwHMe5Fsh7Qj4qnvQ8gmNofdFiUErBNiQq+n63JGzNt4z5dnI6vc/cYscZh8
fanN4U1X+xPt9pPdR4yIm985r6hPn5iLGI7ZhbMhC5qwwABUBUu2hl6x+fXzuukzPEBPMKYp9vkU
SK9UJMhNbh6ManoDo/U9qH6weotqqJj10CUyPbSnbHlvqCMbQEr31XHCLNgUWmqlG5sSnlZcf9h7
daBMRFU/fI6d+wHI+Kk3qrfF5M9LgNjrvlO2xrlHzqi58Ymd8j1EVOdOVdIT8MZQoAmr5dMDs6uu
18IU/IBU3+JLSSf+ZECWLmh+Qx/6Wwt2zT6ut2WAjJxEXNGMZ7Typ+N0MLYBzUDroQ6blxWsjok7
Ja1BWxyd0pz8Z/CPcJX5Xfj8Yq3wHGNLxLpCQFp6m4xs7eqnoA8SqtllJmG5tObT3C1xpdy04xrE
6y5ixvBcD83XofFLD6H+fYobXf2VebKg65qam/+8Ts5R2QWRqMjs6ohuP3iys1vge8cFSaFSbwaO
xnWYsgFXAEr4Yx/qcpyARVhVTFTsriIxsbzCycxsv8paaz6tnVWgjsjW99FCM6dTP2/uclgr/wgE
ednaE44AROmwxwKa2kWc2FBr+ET3Tyb0eAI1p5SOdVw1Q9UDxqy6iyRrPuTSfnGo/eLXfk62LkIV
7jr6ryxwoS3TQi7YKhabnVA6O0vXPxlOVVYhOVQann5L7CsSr4GRGGYubS8dTC8NJ5X7PxQgfr1B
ItH3Ytl16Uz361obtw7LGILHmOio3dvnugGLpBqikcNIxlugh2u/rIZ/rAc3c4PqTImVtrAAr70P
7vnl2Kg8FEjxP0xnP1Zqyg1E8FbASmbsJbHGyxzCFAeJLHK8uOuA13ndMdQKBt/Ytbu8RT+uswP9
aPcjqpzvBOttW7eETDXWFUJAYiHOEYUnGKo1ZklPw6Yz3/UOwHAGFts4Qlsoom9VqsWEVdMUyH0J
aL6+2GI0W+FYWc/mMlx7iim81EcNogK37Z9yEEeUxJ4pYIqF+pFdWTFvjdsSGlfftt8YM7FPb7/Q
TosNNgRHhB1WmrrqnRlOwfr9ikrkGZ7YwOEq6Oc30yHsWbr1/InswZvv+88otd7MjWRoxnpmIC1J
+9Czi4J0lRS0JN2GxB1oc28epBZ3JPPkDFtKoaXu94i1F6f0XAXy6/5sht0VufiF1c3JWVVhzN9U
25zg6vCpe/3qrtYPX1gHz9GHTVYnOjgHW64lBywr2/W4abfszA+yyjjosYnhC4w26h4riHHdgp1K
HIsxHI++0x99a0S9I0h8MuXO6uNYG04dw5lgoN6vvkAy6EkFw+c+kC+QTbuRqk6BreoclKkUcJdS
iLdUOv5eXZWM+gpZlxQU93RCMDFh22s1YiCny4XlIXdbL6FnJeD/JdVEDotsMm7/Iv3vxZlguWBc
GSK3BVPPm2jWIg8C1EH8XNVTrqolM6314AdVWhlBviAINlGeok+Tw7+h2lUEhGMWooOPQtm9fcca
PGKDulnrcmi5+dxuSH5ocDH0gOTxAgoS8EiSmZWb+oN5qGt1sBQwpAFHkYcQY5enLoS5k/lNTdXV
p/25EsuJbghW9I6cDEn9DAAFdrdZT5QXoxsFn8x1krW+EmkDFf03tPJAQ0J3BV7xePHx/IGTPJ4+
Hh7QzZ9P12VkicmEivwB5J3/gHumfwM/j2vQMKnGSh58iLFGm9UACljAA4583ZsINFEJ4Es7AFbA
w1hxNAQOvUw6Mv3rtcdPQw/iwR+/2FIHOGRbB4DUJTh5VO9DOdUkoGhLGZCxBOBLW+NUiraZymkF
nmQsM45m08dEBcewNNX8r4ex8xmq3Y/nwAzugdX//n8F6gPInurweMkJ27GE7zd++89febz4+ON/
XefPS+wLDB+gtrIkjzF4gD+PYeo3bUf90GFHvg8T98WHPYRtZhDbLB8PHberyMEJGftmD/Cpq3rU
rc3+j58YqJMYOj1FQPo/1vugiftQPX5a70NBZD0WrEKoeUfYHrfs8VZ6kFOKytxP5lQdGAlMAUGR
Fk8AMmBsHxcYrPuI/nGt+6UDt/sBJSSRNvWEWzbBa4E5YTHf33F33f6Pt3389HhtMgMf+NKOUljH
kEngEo+L/fm7j9c6kFL0H2/z+J9u6XykbvRloRh+AfWPsnLuYy0gKpQRDSqZJGG0d/oixyUf9ZSt
esx84EaVJfJN2EAc2mj7LZAn9XpKQyljAhvDGtQ3Z5nS3oW0oanydVtTQ6iYKv066fA7Gc+VmZoy
iOrr3Olsgx9WL3+DwHqzrQVZ2ZZyYOLGHVeg+qJ/iwoVwH0vjHU59t2a1a1IXEgeBbQ0a5b4sks1
6tkogRVoxnkyZ35FdTa3C3ScndvFxI0ZbhyOZaPRHF0+nNkMm1Ex5MSOTTuWC4Jq7RXNGmYD4Yd6
rct6qdLufgRReuHHbawPjGBWhvdD0UhW3zpWnbpQf3oFnPLbJdlW8aNUIGmsM39B1btcR9w3mPq1
tnuA0mfXJkJ2MW113Mg1IhgP1vIcBIfjPO8njuDB6LuDtYSlQz4r6T3ZDSJY+fM+DHvlpV4PuebN
BEsEGN0+pZWAH6sRZCCO5VuwIjD+tRhz3nRH4Guw5dgze2rSdYUKLaJGo00YqaLKZYlt1jEcnaFC
BkXXsIZ1B2yPEXpQEATHiSZi71HiSH/CVjejO3IAvp9WmybNjm6FGpGcDvLJ9LHuu9wRNAXtMwL5
IQokz0ZAmdDXyuutSYL5tUJ2Rbsl4whhGryFJG6hA+/a2ajNj8+2r16Nfj84tH0VjgRUzxK9I7dt
zKduak/3zFEwG4OEIZdOTBfoaFiGeK4b6MBziCSoewCJ0smOkpYjIBCxHaCJFYmQ4cQwcwoobVzu
nCb3f+h6kyY5ea4L8BcRAWLUFsh5rLnsDWG7yhISIBAIAb++D+mnvzd60RsiIdNVzkpSuvdMNxeo
gCSIVrdzsiVuMpdhWCAQStlgYDfe3qi6bBX1gbLZR85H7zpp4wMxM8jJ5q9e8uyhRxkbmlufbvg0
5vVFHIAiI5oW8zsTks1zhVV0XzrPgUUCkD9gZthXGX5G1V9/wBTwBIX7pPMCtirZbKOhRRwI2bf+
kDmVyUvId4sO4HM7oljvNq6tN6WvTh1yXKHNyuPuSZkKmnGMjAZ9Gi0MfbPIJoXx3zHElHORJnhn
rpG5Yu2JEP8QT9Gmq9EhSpM3YbSxxRUsIY+BZMrh3hTdj7Khux6/TBTjpqTxJpDhr0WB/FiV9kmX
ioKkMdwj7iLzElsKA6Rnll8d4KYY3FcEEYLnpP6QQOnZbpl4BYbg8DKXFMxlBAKaUQyUDwAiVMCZ
dc7olJoAvLgTQgRZA2FcUs8MGVLDIaacjzGPf6N5g8TP2XWsfY/LeGMSdgxHsAQtgWy9yujgZBiE
k3qQNzsGWdmDAXo8ZF1McsHCXO7E1yw46IILYcmmKpZNyw1IykvC5Ua4+LBCDUwOqqoQMgB1LpnM
bUGwRdtdM9PtEhV38HEbf8DXJ0FhY/EmxBlC833isB2nwCmhN5dQZg7okMz4x8cPneHO40BA/VYf
fUqPXLiZTGCzHvodBc0SI6RiNgCuiiWHVFOKTSy6LdVkP808qzudhxZ3G2QScoFcFAxFb8OtnYsM
uFw+1h0Qgm/X/K4xVRsRQeDXh8xUhzo4sjXAcxYgQNy8AhI6sHZfChi1pNkv5XDQLeqQ2GSs+Dtr
RBx7LpCzMC0bfKbVDPe8s9yWud4rOWRFIDcxGOXJ42cq500PrDgIUUZhPRbAi6rqryna5wnkY9IN
e45+whT9cexRcPsnUkGAAhiT19WxbeiVxZ/+xDHK3cG3qt0XxXtYtyDw420LUo/DaFBhywjHKC0s
OE8n2CbQrKi4gUYK42uwVPY0gAabpNQZYcqoDwWal66iO3TYRzarXdL+qS2U2D5mK5t+1fakkM6b
bjNbACf1aQjdV+6GwL3dY9cl2wBUqoGf2usH1Lq3QoRPXgw2omtf+kjOgKX6k+38dE5AFp9qoFdy
oTtWdBu5QKJZvivkRjp02GBaZbYungWVe8902dhCLd3dERyRtXWfjWUN6n6G67TKCLUbgDRYczFN
Fv/3aEGRUjubKExOczRmGp2lB0AwNhhtg4W34j7ugWS3QORfgvKx1s1mxfImvhn0oR2LMr8UTx1W
+jLigA3cfCTJtRP+hi4UEGiANqDdV1D+UIRxxLPKogV65h5oDGFAML0npwx33JADdFt/eX/g84vf
joiojFcCKjwa7r+HPqxiIzsE+EuXFTJOIbKvyYX57OBhBXH0/Nma8m0amrsfqE+mIGIb9FHEzaGR
ySfo2UzVWBFddB9rRxxJBrTOhyLdSyXeWECuioNLw5YeDeFphNip9e7L5By8xlzK+oXQ8SLK+YXT
8Qcpw69FowtS4ZtmaMRbqNGWJTxz4j73TgQPQJ2VwZRpdHf+k/Sqa2AEChsUTOOEDs/Jwhm2Y+Vd
GC1fCi+86YL9UI7zCqUaVFLmtW/E2ZTxnpRmW+BGKMJtHc95PBgAVCwLsYbOECBA0fqybMOC3O1U
njq15ACANqpRuV/KbdFNG7SceQHAXGlsl4LvkuLcJti6A0yYUgB3PXqahXtc/wxkPsCgeowsnsaH
XxIB2hk2GP2ULP5hjA/MoEJgHJKH9sxnbBajuEBaeMFyuH7ttzUPsDzcgYNlPigVNs17x8S3EEQk
KyXUWc5BkuHYKYAm0QVY55sm5NzQ+NS03tHaMjUiuQpenDD7JtWtyKkpdt3ycyrocVbiUCJkJUkA
LjLsdn6y0YDDLYBvKSgqybNwflrfTSfo3quB55hmmIPSzoyEgzL4A5dVOiJrhLV/TPIyq3vsva8j
2ZoKErWNG0CJpD8j79Vb7jX0nrA1I855ySsALOJUxE9q/LsE927v8Lsx3zX6L/SaGMIp8NpX3+4w
aYQS3PdPTfzuO5A0HeZ3r0ixYepXUmZVeHC/66y4qc9ygtYIKShb6mb0d/CLfmBNqTP4watrew0z
TFxMp9d1BkcAqCC3INpfDJbKIB2SrQH3kXKT2b8jBo8AP5fYn9BER0Jjv7PDXcbjAqJNBqclSdhV
YYxDDq+P94pUj5fSarDaboM1Rg3PgIq7YzjVkPhGXp9ioGUEJgdyO/wikkYz9JnlHBsYAeBU8DqO
oHhemexhXKhKMe91g/9UULlnZkz81Sv3JazZdHXisfvTcYPKq/Bju5knjaBWTznHKUpGfBmGjQ1b
59RZdqmpNZB8EjLkgROiSMVEmq2QKG2llg1IiYQXWzn6KptWT0ozgVAP5ukexoGzGZuq2wkmG6x6
jninCzlXGGBytAtPNsk4YDQq1rQ3Oc/LBgu0d6YcNhrl1nUqVlcN/7+DM0d7UnvoWYoZ6v+IqrwM
lxjFVqsuj2uyqft9YRa986KlOzsc5gfVkfknke2hX2rcSJP3qpSWTw9dDaHe6+OS9Np8xlhafI1A
VLtRpzJtXHUtoTfGTuicCLDL6+MQcFkCl4JUyDtHLVNn+B/nqxZsuWIa/Xxd4gIoShf8fFwCK4w+
ti6vo5r92+IAwF0/qMenhX4SvavEl58t87ZbLR4uatMcFiW2x2TX6UXMCLGvwaeViJDOH//ycWjF
r9Ij/hPSjPrUzC7del2iz0Vc9efHo9DR52iqrl0kvePjJ0OEApTBM3oTue23I9zwxQwd2EDFoRBG
3XgJSpTZqy3SCeV04QgpzAg+3NGo4hjQJT5ZmDu2TqvEU+s6RdZa0Oyx32LYQ4IKbsQARYRlJhXM
LO5QgsVd6uWX5L8CzHH80bnLsnUbGuxFa4s3qB1O1VRveF23z66vi4sOfJ1WZPI/YA1+Ubb8hpol
ZVJWZbrgkbL6AkQ+CoBU0Sd38sI92of+BU0WT4VY6j82KZ4DEqKISzzM9g7Go6Nr/yxGYPYd/H53
6eOb5fRgePr1FJ74Qzu6wb2IRcbDob9WwH5SVIUyr4Ng/uS+BW5tO3uODRcfTvWTakkujUZCq8uq
6FCbymbMMrthKhYnWDU9z0RfpgsJGN8C0s/F1vib6KA5SEysuAzR07yE8sxc5+4OfZsSZ2xPXizE
VRW2x4yTqdwM1oV6ppzuMDz4f30TpwFomK+Jz8C4HXy3SuEcPSSv1HncR2LHQucviJQLCzv/S1l5
US6ksNoA1Kr38cD5JWk0vyydi6iWCoQ/DJV1Loy8OZqGu3Io7SmMkHFY9br83bbrAAMHJD+Rm8dt
0kVbOonqJTAjvuUT1amcG34BwMAu0iXhtnwG5q82FIL4swYaf5Zcy43qkIIWaHPwYy1tSq2FGA0g
mlQVfn1CBYh5T9yjCStZMfpv1iKob2W8e782uyloQegCjooCFfzlHtkBSop/RUOH3LO59vMF2EH+
uLPZXogE8uqe+G/AyG1tn5mvNvVSkRcFnHgqi/Bdwzx1ZZSytIht+M4JgXhqHMFEB523Wzw/wWbd
gOYONPxCxhtfWVOEN6KAblJuXwcwQKk3N23WiWV8RYV5h8YovNLZGV/hyIYsXsUMgIAc86icihN7
llhAeNqK5hIzbn9NHoHhqzbdm9+ARdPNhA2oGrErBgH2GIY7uHf361DkL7Xekb1x7T3qITALWyWz
gjQC4gLJXgMX2mE5jdFXgG4ByDf/rTW2qbpvCpSGEqNYC1sCyPWqo8Oa8tJMHd0svdu/LDXeBYFA
Y4hD+AFV2N9gjwkvcCHDbGT6m2JyuJm6KNOhUsshiJppQ6F4A9aqLc+0iqGWWT3BZp4hwIDC2AQN
uJPKqe+RxxIwd7ObilW9/zi4DKMp+miYszmBMMzXI7ATfE6CCvXC1m/PEiepmKsYhGGF0eoL1M1J
V/MLzLUwxRWifWJQurDWVGfx+M0xGYNcuUT9rClEFcSGcDd14CtsgvvRn9nF2gki3WWGC5L26toP
fEwT0vivQwjlR0NhflsPgds0qQNR+rYuKVL0VvvcLAbxZBfyoSbL9ovo+824cqEwWJBTOcHuTHpU
FA+fDEyeMtcD2mqs5p+dDYOPIGYqb8vYu4Wst/uk2v5bAchQwMO3hDDRjFydAPZAu2CCq0AGHoYa
AcJ8GNoqjy1oOuptsnraHpcehzHx9lXtuuc4LOSxCcwf+DJQbYOgRaVZHpsG6yCQk5MPHb9OgToW
p9lBE1j4xmRjUo1DGi+TysGwoCohk4SYteyOPCqqk14UbEhI/PuoSgaVUi2+hAl+jCb69c8DWxOH
ZTqI+EviRNMFw7XukW/4y+OAhZxl8G47+wFywz2PoiabK3l33QCaU5GAEIjC/hlg1a6eZXD1Kw4l
ofDEViHhqYXtkQKyj5ZgE2GYGobvzhHd00CcES6ABY5GFqTZw2HuzfhbdUkzXx8Hz/qAgUL4+dr5
v0uT8WBUs6jDUfFtkLSjf4ZBu+RjH9WXChLQM34vphTFIQUJW3h76EgdMf70dGt24HG6nWVq/gmV
UAfxqAlcZ4NbjDTHsJjhk9LDTkBRE+qpurhg9y/MNtXlcfp4BPbEgdKS7P93ycBqksM8FawOAu88
BcY9I4r5v4PjK5VOPG62ThDPJo37Vf86ed187KXIdZw053Y9eE6f7EIneXpciuCM+Hf98ei/a2SX
UFkfK09gn2wqBlFMktd+2F2gUOohfA/HDtQ0zgdHwd1SFRCG6S4fOt3f5AJ++HGgFEv7qDQQpP/3
0uMV8Xod83v+Xfd10x+swsT2sWjGlxahCrIM7dPjjPjAO5SKx601VfmcRL/rmnS3BB3k7CsomNYD
dr8go9rx/l2T6ysKvGKE5TmH303tqxYlR0tq1He2in+UBIAO1AvNPRqb6NbRqk3L9QlmRi/D3PDv
SDuI++Budx5nDU3exKsbi/UZwpx4rwngLg+l5HMvPffZrgV10g7jcVmv+Vw1qwubSVCTDPAZhHFo
kxbgn1HYVWdf2gtvPP8e9F5ygFwSUQwjZOZsIhsYnoqnwUftaBIxHmIONutxjSdVe27pfHlUsNLr
vLPUPr7E7vwFG7ChcBgw4mybqJ0ugoh3OAmCbRcUG9T3wEQge8/tFCR9FgTv4zT1r3YZGHipwYPl
XsoNBTZyikvt3EN3nFKvCMzvUixPmrnDG12Ceh/8ITLU+2isyE3PcQPgWwcfrkg+Y+xBx6TXKg+G
ttnOBr0oFEn+Gy3K/zstkR0+1de49tOhVuP1Yc2iHt2EHvP/5QC4ZfMtPKDZy1LASsXrV1KBq0sT
OWNwd0JMJhaDJR6NNNTUiYQcnpAU7TSgExQ77yyw6JdcwncjdHioYOviMOO+WPU6/SWuiNoCMuuB
ZKJgqPxmeavHlMAdmVr44/4MVGRoDoO/ZejfZGCnH9BPLxlVC4pUa8AyY17IsWpNcykCil9pxLOs
I/WhfMCQSdUUp3I9lX2xaxCicoQYQ6fhMpA3styb1i6vjyQKnPCAvCO+q3iq6gIKx6bG+ATod97L
WVyqFQmCfy4+lqUrniF97NPJR0cO6hrah+QFFHTc+PO/H0aL+9x6yQ6dXbflE8x5pGnaq9Ppam/L
qIC9owbh7LpyDx93e62gTt/0GK/9vDQATrlZgE8r6lyStn1xxoTcfSe0b63G9KTHm1HJZSAzORiD
elZPTfsxdI2zW6zsNk7U4+3Kn5Dakq2cAbvGrovCPUJA1M1bLtBglVlHwefEmGh07YakuT4eMbaA
wqGQOIphhPedGKg/iW72mCng7elApxP0dMgIZqY7dW1D8o5BkuxSifSC9ZqmbdumYoThSIsX1bPu
9L9DAkvBv1OvM3Da1DUkrOtLWqPLFE1GsLW1Z9WuFZ6/cWt4ZBpbwEKvSrJNeGJPj12BKcceu16f
1bpRuN3QktSZvZudWL0PizA8dZ4F76OAfPYBvMvxes1rNXwqbiBf4+LlkRYyNNrLpsSz16KevJN0
jjMqsT1BivDOhDL5MPECzrnnv5Ng43QuQrVmrnaebvy3loz1Rlm88nHrVKCBM+5AWh1h5AKEp4BO
1PjfIcIEk1Oo600A1sAZsriHxq9v2QxVA2s7WF4M4PpwoA1weQBr7xRzzcVrS9z6EC5BA/dTKa6j
H24buGeeFk/0T50blNfh/3NpofoQt7gjxkhdg8UWT8KRxZMfL2wfTKzKHtceB/zhX8mC2stpgmpT
rs2TXA8x78aDi7HdeGL272GxuKeOuhj07ttLOUMHqJOrBRF7QXMw/bs8S2jGjYHWUADfmSNV6A1z
22kHezf2erXAUGzKEJ5K29j94g7jBoaS7gXM3XOSgFjyEkA7al0fNaYrpbYN+GXq4++Kd9UHWKg6
l6qs746/2i/iogQ4WH4v0Knsg5iUT8htgKvKK9Wvlr66Egakicpbb2n9WjgGHSy2WQjU/OaJrEpH
zwaXvm32/0Jp2riH5NvxEQJSV/QE6Z4C0yX9Np1CEEF81cq6qxEYzaE+FQG+fQa1TNyT6KsHU4mA
k+b3MtCTBxMp0OylO4K9KT/jEdBo0y2vWI8tRGTu376R4hP/DpZth4XBPqq4yCfuP+MnRHs3qkPs
SBGkhkXffHPoBbvUYn09RZH/NA4QRjzOUPzUu6WKfj2CSmpoV+4+XDW7sg9KRIEiweRxrYvhm8ME
k2eP/XA1q585N+OLMNzm7rQk28fpQpsEMiH+hG6AIjXjo+3YvAOBPULQ77MfsgqegiE2zxFPupsI
/Sat4mQ4wW/RgyVBPlEgAOM//pCPwzyPTU6DZE5lDwD60QIWyKqACc1JwIIMFQM6uzbL1AfURKYp
/gin4sAm3u7nxxNAkJBcwhW8BbJY7o9Homvd+8RLXOvYJ49UtI/RXR1VB3uR4lVwSXT5DTn5a1+N
889ORjxfBg9fuaJGm4LciTxRzXiNEaKYPqz22AQQdtt2jt6o9jkaPPfelwLdqdufH2dT6EHrZlic
+aNFGqCBNb/zx+ZOYMaHewa++g5Jw/tkHnUGLRU28rBgZyIHfQ4TndWWxPcw4Ml90vEumNsek4tw
6XFAvBK04i0SXoqiCc+6W96ALsOCxGd55oviRzbaZD+Jzl7iRNdb7roWILnETi1r8W4aukITRc5Q
0t606vunoAZR0NQehaF5LjCOqedXFdTFJnTb8KmiSNfsu8J58wMgqh615GcDaEjMUfxtyZiJCTkv
3tzy51BAG97W8i8bV+2Ksj/tiAFVJGrMW1ShMiz6ERtbElrYFMieof09CtM2u2kYA9TKGJyjYA78
92hZr/H1WTaFweX/93VKZb2zeHvYTfwPTy/PQNyapxkudXjaEKHAZFCiwW8XOPqXMmett7yo2vz3
iP/ftcez/3udivrwqCI4Nx8vWdYf8O/RPIrnYJxhB+R/+3jE5u0Sd0Q2MVD2Viv5bP0CS0XZDVvT
BL/KLghPj5wrsAbhGfThi/Va0OHQLOWmQqENU/28fyw5rQ9BqSkSH4quqH2BJ2xRWl9oCAgUsS/+
2+M0Xk+HNRACcgeUrLKc8rGAb4Kjg/l0DN6l0BDJWeyYnyx80SYJD91q1HNQRMh8GpU9ORNzTV54
HeRtj5Sgx2ECmq0B7SlECRybpfz7wBJhEe5i2UPrCFxSRvNqAwqrDQIatv8gvYqAA/Sb4aKRnvMT
wVoUclfhv9RTv2x4UvsXpzYG+VY2hpQtMdcKNv5NaKz72nYGif4qKX5pSHOLgr+AslFvgwdfbVuG
xYv2NOpOBbLUJDI89a6CPAvr4gufOIEPdBjfyRy9VzenDtkPZ2jUcUHMUv44tR3e9agH7zrBh/lC
wvAC/JpvJ1XK/TCLZTt647xrpe5+eKTYYE+f3+wcNWdNgcqzmrY/as1pKiKzgBCiHjJtOUyuVRid
p3hatovnyTQYxui8ACxF+qILj4LL2q0/ILwsXA8dgtjSQUlYBNo+vlStg2HPFWn5Nqja/sbkBFYw
VIfORFjYsFJDjt66ClU/HBv/AE0dRykjAJX9sYKWYwWlgwKel0Y72NdXxDqcGbpVKsGB82reWQ+M
wn/IXoBEoskHy1eGFCvuCvfZxS82Yz9DWZ2RoSe5skN3QoZOd8LboEn2eKhVwHekd0gH5zsp4WMA
goyOqD9Ds/PWWOPuHpceh/8hy8TnZgt9MEsRAWG7tPSlexI2hh28GNzT+OVTYU4Aj8YufVx5vOBx
gLJ4TskiQRMiMP/sg2ADweiXHjbiAQFWVe2YNKpXq3S9PqRJ4p8f55ahr6ih5l4SE+6pS68Dqn58
S21FLljlkhQgfbhh0sfwrzWgFoWzfpH9e8ELwzMmvOaOs38gVsi7x5mc6v5pTupha1UZ5M48AnhB
etg/JB7xAPVWi0Ru+7UtMhwo/ONZ/Yi0WJ/9d0rAMdCKjTu6xs/Bb5XF8dDe6vWnPy71TpsFlWhv
j7NHqsn6KkGQIGr18qQCKa7cAytmmeE/ZIFUDlCvAToGaj7rKUdWTH+fJPldMRJCHeyOoK0dF9T4
IA+ofZt8JrP7HnQjHGnUevgGrc8C+E5jGApgCLVH0TjlZ7FE6Mmc5BVxiOrmAtJJ/12P8I+g6ANw
zTb//khOr6rN4/zxH8ZggBjSfuAInQs7v0B08X8vfJxj2OQGEYoOSlc3Oj8OiAX579H/rmmf5y6C
5LYLRG+QFQTQ9+gAhaMHe1P/szP11mNzNpUTAR6DlBE7A2JQ4K/cmHC4qQF+0mbnesCTG7dM4QR+
p3LZJaXXbhxDl7RZDpNG+c0CnprBQqLRo1nGQCJkqiH7Dvjvtnf+oL4E+zkgU6fQJxWIbd0vO4iS
+s2ivbtxEGgdaNig6NQnWZR0V9P6T1WbiDTkzdk3LITfsftwfNS3bbFfAXVIbNDiQeNEHf+GrR+O
U1TvWIS9qv0Fa1V/dgkBqdSRNyMQLOa0BiSiAlAC+S4tCpDX/CkJsNwgLwsMFSw0LkS4itZQbspf
cMo8g0jekmJRICFbuAHFin9A+Q7N7UTtuSbwRdZJ8xxSSF1YGV5CaArxcYGfKdWAfkuM+yICDsOB
0tfJm4tUQnzbkhdeT2cugFoUloq0hz64xFKT6o7+KJQ+lIP3tq4lO7egOXKyP6IJGVmjbJ5C3H6h
H2S1/N037D4x83v9SIXvo4pUMIe7UBWBAWTp5xDh+2wjYBnzEl+FdeD9MOQ8JxQkKwywEpY9Kor3
ZfReq4bewLHBNiInFIgR/0268RPrWZN6zvQEb7Ta1b6XG/DXXUC+fR59OepTsXlO687Ao9g9awzs
REhEBnjvyyrz1TnVudVoLOkCR0QyDFv8pm3EAKc48tCPAjdTxbYSyFOqUWqnJCR+7oPiDiBvlGsa
hgMnW6+jo61EtlqeC/DhlV52mIIGwbPut3VUPavFfyma6ArMTGQRsKuug/FrmMrXTpOPkk5s4wXz
cYwhox7WmzuuoztpnLRjVb31EZcnrNmW1r0lYrpR6t8q1UNVhVFhCbDaGe4CiHXgtUjewcAl8/Cr
H+l3G4QhhDhwmsP15cVunHEf9CnMC4b5vxMHXkjWbDt/duBOlhF0eG2SkkLPKAKHfTepGyCjXyGH
qhLqSmxzHkuRcvzFCGKkuoHdgY8ZqG66DRfjZxsmH4Q6QNjC6gQqGan2iTh47XB0sLJuRD1Dx4SW
bVr1aG1B09YYlrfAAlQLDXXS7lgXsTxm2CgX1zsp99a1VbcJ5mpHpxo5IhOFvaWsdxxC+3QM1RPq
jXNZAOfTwwCzglz6tNfhBZ5IBsrZQMaVoxQdVu3KSABptvfBq15pWGKib490CUBsWaiC5MQWi4So
CO7OSMLV4+FTawh0VRHCTEPc66qDnG9i3224LSCbzrF7tEDIaqxs4ESQlXbEd7nF4oGmpe+e3aTs
tq1UqO8p3Lp0zGwN0zaUMbC9VwLRBxidgfSNM/5rWH5WBlBCkNkODBJ9zY/wqj8JHf+pyr7My4Ve
vAk/uQGk1ixfFBo2KCzgSOZIQ+gBqG8NtMJppDe+REs5w8lIYGGevP0cwmw2da6XzZC6d/WtaJmf
qbj/cLj+TkC4rjEPFnrGZlRNtnjOtxM5nw1EKIpBExXp4wywzOijmaKTCpsD4lKqXA0M7GXtRKlu
gh+hxGpYkfk3SwofxkQ3TOEx6DYeR2seBz7UiK6DN7dgw6VsVwK7QvULYHKR484XCLsPogGL6ty/
dNXwgeLpG8bD55gXX6h8d4lysePDGB9MZEATpGke/YY/6lkO4s2Bm0uPfwFfosdyQg9SExhLBM99
BakNcaBYYgzWXynAKftqpTv6n0YbubUtPhS3I6kuPbxBvsClKH8Hdf9rpkgIgak6NA6ESl77E2Zc
3AtjBbVI4B0QOLlT+iuMay9r6vKpCPh2wOobR1B0Sp7MWxJ1uR8MwxnU1S8TI/434aemm6vtLCE1
HJG3tcgv1g5gr6P+w5e+AUTgfyMYIswaGHKnGW5JqvdsWbzLWE8vfOxhJEYqjPX3VPZ1OheRvxGx
QEYQogXcGJM7BaynyBF0sqqYmrQs+IlKyACRX+FHiKFtwm9nmj+gZAde6uEVCUIDERiWpMtY3OrG
HBaDYpWBTh+h53DssikAPMkgr65UJT+Mj1QVkH03lJxHPw6hMkRiQwrg79Ur8DMV9RCEWRWZi2iC
RJAvz4Moi8PsjslXBWjv6a1QUC1ZBn68EXBxMCg8EZM2UOJnie9BOzFq1LpL/CeMJohq9PDmUL5J
9JCkVTCc5sS8mijrJZjEyW/fumZmsEaJnRcP8yZKqJv6iK9OMPtg4/AUyTBjFhR0HxvylfTQ6yZY
gGBRnrIZeU0p9u93Jxlu2kv+sroIUtPUSHYK/RGJLb4Hk+h4Hyv71wIoTwIsm7yqP1FqvOPuMVvi
66cZej9vcV141M03AYqZtZ6F2062WeJWkGJWUPKBbTpCUH+xZXFtoL2sNJSmnjo60Yj8PD1jtp79
JpXT51bV2P6dLUe9UTUwXxU+gqBQD9ws25QTQoq6rkFT1v8MwMqn0njvSHTEGGh8MdJpML/dfgGp
WsxnbcWNGRiG46TVkO4h7HhrKIIqodXSV69Z4GttAPpX0XPscHNtTNFsZiCwKeLy4EWGZRYJUBP0
8AlEwCGiu1D3QK0D2QciRBjyXpequZIIRnWBeV2A7czrCEHEAWItuwT4P9Dm0vY1nOAaMAEvIS4L
F/qB2xPRyf6eEBJnQwtoSZTuhzSlyCHHBA3bWvQN7gx/Hl8gr0ZMxEB42jQJT4e4mKCc75NXoDW5
DQm/xlX3h6/JhI1DoX3rl6t45BSuB5A5yw6CjCEVUvdXpCkhT8+7ulPzx/aTfmXhFdFUrkDIzX4Y
AFqI2vmDoKv/h6vzWm5V2aLoF1FFaNIrysG2nMML5W3vTYaGJn/9Hcj3nn3qvlCSLNmyBN0rzDlW
EVUdxbcZolDFZp7UFjmu7pNGtXFK5pBtjVl+l34qL2ZrNHgaKqQ1EAVUVa5pyCf0kPnw+gRJLPgt
J+4+/VHQqWkcmpSbpB2GW7PmDLWciQVX+idER2AwWFSznDhQ+elRhdalcFmPPZnvM4TeiVVslbTz
nWPHKVwZ5Pxd2D40qFswYFXZFutvGIxV/itn5TZt8EmlM+xt4eo7vZl/qbj+7U0YQEyy4kD6xsJI
wv2ZxSaF97itEe/lnM5AtVTsTqeIzTluh0/SOYzfIYS4VtnPwmudjTRzBLLU14dIe6pTL6caXhMD
dN85Eocg1iEFxkDXbPU+Ku27QTQeSatcCQ+imJsmd/0h8TV279Ejr2mpJw/9+JomHhuAb05rq08u
rbL+QFPL3f4985eqoJq3fpaY6AQbdvkBuXKfONTbWSAEJBzXN/clmU04Fc5WeQTqub4tZPIY1drO
iyBRVOPYQEBzV4mOd7Dvy/k4IQZHVQTgstLFyqjpgswR2iTOdYB1/Mco21d+P9NDnL0v0F7eZtba
ChodIlqph95GjfGHlgyL+no9Qi10taG/LdL5dpJSbTQNAQLBhoThuJWS3w1g+NPjdf086sfcrS6j
xLVc1vdzZX7rRGjt7H7a0vh2hH4n8SJhid7KkSjYnkirG+2MZG6pGEeIMkoRw5A+0sjZx5Qv1lVa
IO6Jyn5TxL23Z2j4izvM2opw7WK1hKazI7/jiQK36TewSahzxFvPg1DcgU0yivDTLrQ5GLQ/UzKH
G121d0Clq8W4QEQaptWKOVL9s8CGOqTTa0nZxHAE6Pau/pRx3K/D/kbEdrkd28BC+7EzNITJ9kgx
PItQ6+ic3JZJ58Ck0B+ImhqdKaet5oR3QjU0FLi0Am1pcjoV8bwN4C6u7n3Zjic9K85GHLEFe/0r
vITtFDkwlzLAVo2de+AQ0HOW48vgl9PC+ZgpIxiIIR2jCByRvsZ2fQb9aG1E3thArOoR9wRGX4O/
XSkiXts6OIOEnypBcTP0qxxVuOpIF1d17r0km7KlHoEzIkLncbJj/qTsaEl0IsfI5sKF7w1qpG6D
z8NWur8xBfscXCM8us6MRzMBXpEpHBX9wa5QKFc2iyxLJH4ASFCtZdIGwife96RloKMXFw9yWncC
8lGXybnSrWalrH4rU+eEwbU4FhX/sZao9LioIaNqpk7Ecr3xome6iSB7M1ylXiX3Y2wHcSTUCVka
6Z5J9utm5UZnijU5NJB2vau3oRQWmB/9Lp2Tm9k13X3pFkNAnW7LCCf9hlomcsSeTLgn7Hf1Wh5M
/GxBa1OsQ5twHpCqU+W+cYYKmbxiFSv8ZD2xrt2zV6PQhT0SWsSqkaJ4SN93CPoaU7BLzfrgTZzJ
dot23I9htqEMdVfNpdchEpLtVvQlSfY49bp7VhzkKeroNSaCW5Poqmj3cCygz3fhBwDA0bR/GVSI
Vno7Npd5hnvsODDPncp8J0EBNJ7j563qcItKSAu6riHdb8tPpc/jZsoI/LuCyqElDmZu+xjRYEkp
nw5UntaX0ZbfYgAgJf1Aj0fcLwWdHQ3NV+44xgbELqeFRtV8ZBpx0GomDidADNoSn5VDm691uIyG
53wKFrBtH4lTNuYrw26yna45t5bU6qOFkHcweRVEJYd31LOwAhfKXH2foOclznaCtHP1FbSQnVFg
HBiM6C2ikbNuC4/arF68gt5+cntxa3ckQ3BoqPPaO4dqY+Azom2V+xXOMd14zfOFH2sjwPPTkZxh
iYqgVzF8Ai2xFVGRRBivIUVnS3+ht/hYJ165gc+Cw2BGvawslNXRn3Ryb0JIuXHrWyQogsIRcR1E
X4k5zUC/DWkvmdWNZhV/vDHFIFwQ5FJzeEOJfocqq9kQprqB6bJmckViaMhijElRzDq8D3VOmKoX
v+FuHKaGFoKcWnoVXMJ9D7Olh4lUcdlv2sYyA1uPhpU+0nSj8EzbxgRQZuf3Nm4KNdoICF3vOzfZ
KCP3TkkBys07VJGP10qiMBxd7FLzXSm8B7fMz3jVSsDWaI7cGK6U98JqLxw6UylzHDeNxVlpCP8m
RJoRZredb756g+7QME3OtBAP2VRjaFQCSZj55YXuV+JCsYy1U+IKuJBejYy+vPV73DUUZriYEKxj
44AJL7pVGYa/XDRpAOngdw/Gb7n8uQhXd9Am+XumQ3bUFUtoR/ue2MH49NwJL3b4xzZ6n/NpOKQO
eWnfgnMkjf/Mk/ZxaKadQhFHU5UgnVxjJ5TzogqDGKITXBPgAX0cy57VaXtTOBU1CDyCnvshmVC3
avzp4LojgzoKLMm+SBC+jG9FTJXJLaqd6bZwyUtp3nh5QnNE5SFh9J9IK/aTYRUP10NKP2EXoThc
Xe8qMi28Oh5C3smvDwSXu8IDJRRnmOrAgkTbqOiN48x7PNYT6JnUntC8spJinl84OyN8gTw+xkV2
V+tFe2j7+K6KC38Pxe5JLuLSTPtC606qxB5BjZyORJju81nOq7YdfZJAa0BT4BeQkt0tiLh57Vv6
q3SldltObLiJHp31CfOepmNM96F+9ZOdbZSBJyvyafEbUXPGp6wHkHy7Q2+77448g6R5E+Ucrj1Z
BCNVpQOdlKc8Kb5GClJ9Oz7Cy5d7+NANkf4QB0OZPPpUYTc+TKp5kDsoJexlI8EIBeb3QhSPuVWf
bGXiiQdj3sV0BSq3uNPc9tYb5rfe9XZOnt4KHwBM2uCdtDzMhFmJTIb4l3Wqfkvy6gKIay3yFwON
482M9d3SrDiYUFiy8/hIspjQpoDJJvQu8hE0mOtCcvF6V62NGLtCj9eoc61VA51x9koi7K44Ij+4
9bSSZFiPNiFffq0wq4TlApqiVme6sHLyV4cmehpi/IjN8a6uqg9pZp9aY5805FFbNY/MJuGdIJiN
GPpLryyE4CustT64yETAUFvuMqSu8l5rE3OjaYH5rRCFwl6kFlc8Fkj1T+7ogtHg9IZ74NYnt5nb
7fJPdW5hb00KZqFR3BdmGtKwT381DEJApJ43kEmH5G0sQd0YBrEs+EWBV9/C6paQyTA6gebOcPZ0
7LRpK1gtmXuDlC5XKJPsMqEDHn9ElrlhCTimRbGA6qp4HTG/HIEoa5KJSaSVLYNl6dPglAbW3ksK
jr7oP3psyJlUKMcM57MLo0+S48dEdTdZ1d2qoVxVVoPTsAQxPRv9qxfnHx1zXQJZUkMYmuhg2tFj
H6lDKqavmdFG63owbyM2U5bS3ly5MMmYK9F70ZMFHlIvtafCZjfRFvfjYD2k2R2DGeKgCUmRM787
WxVg5fgOB+tJJfYmCUva/dYvFPeQLaidbXpacFlGacgwPznrwYD6/VHV+QG507gCZn87JbvI7aIt
1XK5Tjwcnao1v+sk3sJWPNKGoDKafzXVTCJQW8YGItlv5jpqa70hI4j4oruisQNROAqjmzghF3/0
U3uNL4Waiejvh7r5hYbyiJxUD/qy8vcmdb8yVDeGjpN88bJ6yPRRbLMM14P/QmtgGw3qS0ki9aSp
z5w/1OSjs9bQV1Wt8R7PYY5bzg88ztSmuzXM/uDNCQ6+lE+7MQbEwhhQ9SEBzsvO3Lf2L11Ob7U3
7gcrR7bevBbTMQf0STV5QpMd3YSsLE7sPNq2+dLqgFw79RI54af8nibrcQydNeHUWYTgH7lGuHot
+K9uf57j5DKlIt8C/nmqvQJitcI6UE9vUFehiOHrhKJATTdq78VsnDs+rFps6t9hHN2Ddrt0FetB
uaSHgqaFx5YzNuxOIQQHOmDrWKJUXGwzkS2eKnvmY2i9eWMvJ0iKUXKsjbeUhHvtdsY90Bc3mJIG
pHmt8UFYLxDHP8R70zjbZIxRxxK+BWbVv9s1SLUMR6hxakP2H5/y7cKLI0nFzl5G3VMyGK9j9trF
31Av7m0zC4NL2oidikZojkyOBY98KGfqwtiIAoW4RMiJrJP1AAFsSlKotS+2zi4WJ9OvGE3Z1qZ/
ujGm4TxPcEknG0sAdTeEgURHjfiUVsNYKVeuZtypXN/jqcvsF4k7EgXnDTlnH3RNeRtq6g+ipm06
ZZ+OCSrA7z68i4r9fWuNdzoF/9rTuGojcu/J0+DmVOBWpu6zn5Jvqpk2XEP5PfsF5wy+NZwm+8ia
PkYW2t3MZ2ySE4/zNz1ilzyCQmRp1fveWvJvRfs2K6AsMmP0HCffGXOH1poG6VmEDc0cAZrIoZhZ
UuA1S4ZeTVOoBVIvwHpuKcVz2rRlYOcWAWjuJpuw8vnorKHaTuUAnqn+MiSRasw6E0/+Ph/mX7HW
41yyk62KyAKL8ramYo5y8muU3tEoEb1SGYBtDZqy4tulhARBciJbxliWPFNbuFXuDk5u5g8I9z2o
amoyqTRRF/A9aic6Ejl8e92bncIUBJrYqIydEK4jJYidgPWx6XO4gN10CPvOYsfAqu0reoed9qoX
8XfBqrDyLf/NrQTxvALwWGHujfrEX+ENXEFXklQa91bb3Rk9RnfqZS4pWJTvjE1dm5g3G+zG9Ve0
SE1L6nj4vVB3V6zIcWli7EiPwhvfcma7bqgNiIUxM0hWwUgitDukMUVJPHgF9oEpIdIjfq5lbG0g
MbKcE8q1pn/ki8WicKOWMWxNt7PjhMKsdSztkqkMnsZZcF1b0hNbwriq0CwHrqNZges/gHZ+6/o0
BChBI2Sw731d79dR2D/oXVVuu8J/ZmTvM7JR/CTlgJQoPlmmfZcYdAR09HKELm2Q2eLMtK4bww3X
uERxts+E7iHKml2RPNSa/mRZMkZv779HPUEKdIebOS1uEiqITO+271VmPnpdoJQqVwWe/S2jcPDd
Mbagin0BFnL+YArUCrYqJ2v7RVX7HaPD/RBTaTQKvG6T5nz51TeSs7eSAhypMI+F2laoeYlYgZ3o
FTPRGoyMfmwfy5aPyy+emwrtSJr7dxY2aa2QB/KcN90vVFARIq16uyEtz4e9ZVP49/V0R+0AQand
rj3bBPaZ0UxBqmkQEa4SJErr1DQeAOL6KxPC/NCWBycFo+EzNKks9U+IVnCe3UUpzhLl5BRMQ2O+
T5iktiLUhSDjgSy0m990IuByZNafLolxYYF6ieE5tQ09YalN/oZxHKCAG6AAk4s8Es1Yigoq3BRT
+8gFBYEktn6JWL2b5IKnGuRHybDijadt8Z2xcKGj02oWYYGZlcYTdgPt0WWsDDqPraVOVdK+MSY3
pGwTrtrMfrXr7qYZIzYhnGpBPBY39iBuOwORcihrwCguWVpYq2d9PKbO+EHna9cr2nGUzHMchP6U
/MlFQmErlgMDYopbGlLnaByeBigmBAYLXSmFf6ebnw1FDGZw7LXEhZKI131VM613FumJTlYSNITC
XlvSe5Dhcy1cZgyBGjUauquN0ADp9/JDt6ojxbWHqUlZRup3UOhwx/vospBoZzx4tPqmdTrC28CB
55vHsFC/tcJlnI19Ew4p/7O30u0IVmlB/yOMqb6WkpyzxhMTAzl0rDFIq+zQjfYnLTSv8W8Sg8HF
TlbXgC/6euXG0S/TK59Jbth7NWzAcb9DMDes3MK/S8Ez7bxh+OVSQXei9BKNozy43YVeyryal5aW
jdmQksGwMcfhObThyTrVEm7l6tRsKGr9dqEUkmUzgdBhrKxDf4aFZ6ZZCbjSrDl9nPo1ilOmB9ri
fqDkguH90/TGte93KwYIj7ezXbaBbo5fTmTMge+QLIdO+UJY9pIRxjg+GYGP/RfxtzPgoETuHLrl
TeE52xoBGWoKRBmxO1N5KX9REr/NrWdsM9HKo0sfkOP96UVzNoti13YV+FmzZXRrjbQzQ6Ewp92d
rVW7Kk3OToqPtZz4utvshvrTt1zmXFPWxxvxWs69d+gKiIu6XiAliRhnR/m5oRS1qnRtL1MKn8pj
4YhpgftAPQaoWdS8nFOfI0kYug+25ASVchOYbKfzgPRHieaJeru9t22FhC/rzuF3OA/efUE502mf
yK0d7IYPzHpaoIswYAr2wPJxSIcCYyD25t6ko1Ya1LDB7c1ch0MCi8kC1wKawI9cYCsZHP9evQoN
XVGOoZ/SbJ6cuaw6jHJrwUnjqf7GLeotW5C5JSFbLyUkoWgbVVF/mmO0nJ41UuXW/QcV64fU7vJ9
43fPpllzVZnEA+Sgv9HjP3kzAgSni2CPpOwSbYSCJvc4J1oKMP0ryGrCAYfLNIb8jq+M0RzoRUA9
HZqp3ZFuIq4aNw0BJoFs/MrYMSfQHYJfgeazhRsYlEnGcJ/CAYQap++9H5dICMpo6cB/eB3uGqrw
lt9eHL70OZevZL4MQpr745B6v6NJH4KWIRgF5J0gr6rHyT8banIYcIKQ2fPzfY+XIJn4GEfXSz7S
XhsDVqluldWEle1QbimzVSFzNca9SARIl45aRXTbd+6ZtYqFM+sZGqKdjCl/SWVGYUS+Epl1h1wf
3vQB9RiOcjc7NZKinx12FPZw64aADJu8g68NZi1Jkq0LSTIwhmyZQkPMkTDGu5hL8p+grbWD7fs7
cx7sTR4tWNZO3ndhcW5KnUloVLHgyZARI3Xo24x/hDmvNGvVTDXO/V15zKaSpZNu4q67bz3FLyPN
QtuTG1a3ljM6YZvi/o75c4+ggqHJJBoyCWRHhV49zMgWV70onvQ+OQyRRR0UnEo9/xY1iNM0f26L
7KtLzPfW42Lzcu05VpRl53b8EJH94ZuAW9PBgXYwoRxT1RBYdr7/Eo0GaFtr1rk0IZMzVLSYqHdS
fSe9JqInJfONWW110lPy+HeqRPtMH14oEwWu5LqJ8qdkbj6mT70ZKLJp69TZ6ZVr0HNXB8J8l0Fn
VA9BXCHz9jAo1ojZ4E3QYt64EYY9ECHbAQRINd2jIXo1IvOrmrqneaZaWdr5S+OnT61SuGa9gJyh
GNPjwDY96e7tXOfveo4IyTZyIHsjKHIpnzEK0AQQO68txM5m2spMp61zEndnT8NJJNbGwAKzA3p5
1iztK3LKkdkJzIejC8k6MeCbXCqf2ElRUA/ky+uuAfTuAdQfQtCxYQsJySD4h8yLYCQv1rQ+L20i
N03tfJaWezD9+k+dV7eecsdAFbSb/INBUr2SdQp/LnOgaNFmlYzuqaPxgC/zQnAN75sJObou7whn
4EG11GVQLVO8Y1ceGBYnFJg8v7Do8s7npAB0mta348S1hMGMKmsCayF685EVB6lBzd0H00/kzJAw
0NS7nh2NdjbYshavfWiJL6ll35kjvieQdkmLu8eh1Ny+DiOeBzc171uNGs0yKECh4w6YuEFf3pjX
xYig22mndd471qpVxSuRCRwrZIYUNTtg4zljRMvlDTPFyR3xnc/+MwQOYpZ4hgNU2OE9cpFEVbi0
XO/ciBhmyS4RRr2qR4YVRFgVGSNssPb2BrqW9NPyFPNqEgHpqhnWZtltmr5kbN6M1UEDcw04BrMi
XRlC/bXRThezKyF2WcPHnFVPCXNFfmHOi/cMuKNqwyBRllzmZwKynUvWQRfckND5SpgjfINtKFoN
uX+u8vHV0q3bTnfeq1xfu6H5J2OcNBbWzl2paNWhh1kbTu9/hmCil7jJgHCkypNfx8+YtDDVsz/k
8ZduZgNZ/RvS8G/ToriAGOezyKfXcSCGVDHbhmdEjC+QwPKAgxU5WXcjEAUibgC5+zLUxoMjNJ28
PIbWSNYVRhWoLmNcRqHVxgo+DZcBJa9VFdrWirHHL/oEe07QmjdbPASoiUO6Qm3DMtJm9XPfYGQx
2OdqOh+9/lk20yGafbVxrPlubGkb6jGzVpFyVBDXyq1ilNjaSZHmJ0i54Xa9zHEut3o9dmvdd7st
3u6vvGdH0gR9T41MKwEwOhuAS+P+CfnUWm/5hWGq3wv+AZg/VnLwfErHJtGM2If1pGOtmN/kCNcq
MqmbE4J8g3VieSDvGA0LMVG/7pCMrOYehYIefdY5xX699n7NBskskLv7vibK7eybfoS/VbVzT+mJ
PhBOEPExU0oOywROi0O5PclM4on21SnMhn2SRjgjojAbiUwDQ1xsbaXGtXJIjDIFOI+inq2nghk/
pPHTxMBXc1gAKtSmVw244ZU0u69Oc8PbRnxUiiq6Y7o5Ycn8m9WkvaF3tVUjMHXKu4n2p+OHfM8d
PtOIJnQfGVYgYpfEUm6NEoGCB+xkWroHvjL085QQiebefczYvb0lSrLhaZAbu81BlxvDDltas601
J+Nxr9i37M8bL8w+ejNiGEgRUmMFzClgOD1U2Q7E9piYcxCGgBa95FK06rut9QrDNtjpyZ1e/BFi
+iiosaUCiFyExbcz40WvI9s9LVpAEeCcdYKwDPX1CvXT3MSvhYXe2+r1mGEh+pnkfcSKmFKNzFn9
pyyl+eifNS01Ar/331sXiFnej39ab6IYy0ml4UvQJbVK6KMruC1AwVtrP9aiJicQydZA6M+5bSwb
LT6HFHxe2WQVJYLuTLZlxFWF+GmRTUT4SmTbnR0oUSaN+o1kHs+2GepjqsR7DtiDQnxzI0R+YPzz
s5bSqjGtLYNUlwInWDnbNJxVbKR3sgWgbVIMiVDP7WZoGQG+LRakaDsuTRh0pnSYmhZfqvsqHCJs
fSBt9BxzT01cv590WqgILQ921ob3Jt4XxOyQyZwSQLtf2+vSQEc4TpTXsOwxE401M+WDqWYZn/Fc
0/0GVhHEGVslp9BshPwzemkHxUAnzKXqYEofVFM+PpWG/l2ZergzPMZnAEOb2C/57LqKIHJmhhfo
IwaDayntbOUyf5ER9oHSiN5OJqdklqTlRqipPjYC8un1cL3ryEYuc/EePOrI8KYtmt72MmLn5ybO
rQaVeoWMp8dAgM0OVWrTTxznyMOvGdok76qtkCeqMwI5bZtGJm7W5aHrAek4KZuwT06H7F8s43L+
HuJlME56nY7DbOA9ttdVt6BDcUADBr3eWhChf+9WC+jKgtPMDjgWR8kVmv3c1Bfa6LQcwiKk+43x
kiwVNOr1oCX/u3W96y3gVMaztkDsDlrFfiML4IEEz9y8HhgGwXwPUV3Ewq7Nltk8KZtbQNGSUeVL
L/V6aMOy+blVeH5vbK4PYrJTCHmXJ+WGWfOGpo9iueia2BlgkY//PQiRkFQPZ6uINYw+5pefAzh0
eYekGcbKpShGgOADjQw1veFNOD1fVT4ybYrOiCgqqq0K0WM40MRqHJBU5jAzOGD5ZK7/8PUWoQ4f
Qpve6ZoN1gBL6BzlQOGOGbbtI4rWrWOPp2L5dnvx3ChEY3GEEm9yVq5VSRj+mQUWIBK0aRiOCB3/
NGh86nrC5Iu/38z127oe1PK9hS0jHRAfMcLn43oeJJPwN50hPlKFDr88ab9FRC1i5ENyjMcJKeu6
qGr6c+TilvFNQfQ3s+s0vOYYXVt+y6x16gh+Cl9XvVCf0//7XATtM6YV76+f1c+P6W+zadk+QWDd
jvTiF0hvo9vw4643B6aa5kFdDIrRic7Xz2M9Op2fH3fXm1HtVMfrYSgW9nPtICy40oQTt/UyLrLl
hF1OU9ucXUa8Za+mIvH8OZn+/7y6nlxhVoRbCHZn9siwfruekm1vgLytIL4YY5oiuIoPEQKH3fUj
9a4E3uuHPf5zafxcH//cLVWBVBURhsPXWoAKOF5vVdFM2a6hz4gwgpJorZrjz0H3/3vr+onRTaDd
29DBj+t2PuYETsdpzNAxLYfM1lokgoQkJboYMm6ghH1dJ/ftcqCt0K08CDlb4YbkjZNgFGFdsk+C
a4rv/SnlyzXrlEY2Zd2kpjQixtnFSuk7F3pI9nlIpmNbWNaq8+MWNRO4l+Z6oL4f046+/ft8A51a
YLapOlxffv2BGXuMhygpE1xfdf2BnJJ2n85M8jYSwzrZln8J9ci/1K5Jm5bCcFHyEJPQUNW4QF8t
t+jvrs9gCLx/EVb3gQx8GaH0v1cWHazwSLJaT2a+lpSd723Ni+6detA3lITan8cGY4zuNa9kzEtd
mWi9uXs9MGZ4PFnwZ66vur4e65G6m9gkun+e9fNUPEalLLrbuEgunl45p7TuxIXJlhgTsEWTJ6fi
Ei+PTfigNwVN7/Us8hg2DpE4C2Hzfn3K3+c5yQkCpHZ3/UXDTHLMCTBv0Hyg3x0vibTNnz9yfQIu
HMGUxJkEDp8kqyB/Trelt9PyiOGpCCbRBcRo4vUqpNaeOJtcZ15VkNuZfRFad6zn0DpPy2tZ3+2L
xgyAVYEZd3d97Hpg+7UJcSgE/H3MmNL8vMSDU1KHh7Ee/1CLTO6lm00XKTcjda97D+Kmg/zuFpyt
eXGc6THN9PLUtrF1uT7UTXQFXaZErTWkHteHrj9MUa4fHJNk4PrY9eBbk+LL/vcjWk3OF5FSCZPx
OH+fWg4KupMc6eEvT7n+ILWZRdU64vXvX78+DtMoyBqXISb/vCuf4IuSNH356zOm5c0XbdtsO0cD
DyTd+gJ1ufTs8E4uh8aDVyuYPNfPGIC8aLAvRuXaF50VeVU5U430kMfAP9kXGOfjQiqlE7Y8dj34
kCJOy8x10BF/T69Us/NbR/g03E4Dhakgqzt3o81ASuue6ZDI5Z9HJ01PI+p5usKIBzqX/vBIJArb
e7i09aOI58emJV6f3XGN6e9TtZl2qZdD2YzxNjbDeCmdh5frD/SKOdami2zHRkeLo2HMs5tx7A/X
p/w81oSnmpz/8nMv1Yx75lycBlOYO8bQx3upMWgDu/F8iywgmCvGzyydrqQazlFjf7JjvSjFiK2Q
NCsdE5T3inZ6dmujxQhGzUjWvhqeLdzVc2I8pb3pB1VNL3Y0vGdphnsFMFWFvGFWjcBunMBxUZIo
/2bAnzThdGvH6Fv6sBoT6SZrVTlBzYwdVYT+Nsnb73DoDqmBYaxOwibozKwJ/Cr/GjOGjOLqLc3x
t1PnOiDwQ1RaVL2cnqn1ofwUvmHtrShh9Afiba7oG5Zq+zgTrEt+zU0xzr8ijXmkXPunCQ1HjUmX
m9eD03o68d3gaqvrTbHcv/7EzivQQpCf2+xuViPLxvUJfp6G/33u9b40cgOoKa9q/rkVlvN0nItv
5pMwbuz6w/977s9Prq/wUrUOGSJ5qDUN6vrfZ//80Q4KNWqa5Xfz37zksg2319f965dff/rzxmbA
DW6bMq54eUsUNq2gmUyxnrzwf2/7+ux//dqfF6ZWK9eNTPA+La/8+36Nv//7z5/8+x/7cdpg2fW/
/j70r3/s/z8pW5+8vWBaGFptvoO/rxmhg60w3wHSnMbH2rbTHSh3W4rxvpKyf9CS0d9HU+gGTCNY
GLsCySo8t/RgpUb/IPRB3vdUY5Y710dStxl30ot7BnNipKRXfXDzHl2CYgW5mfpuOslquFjTrmNY
x8voaM0tYnoGAqej+yDyniLE4pM92XMz0QXKJptmaELV1CINnxof6RHPX2ti7h+ut6IS/S7d5/SE
vr2hyu53W93S1INDhkd5C/AMiYZB2lU6/aOPinQZ793kBjYsyShjwxv81YyUdHd91fWgFeU6U+Lg
1RBSHcbfnU1Bd8Z37aOd9dnZ5loOasNjEoxtU98u0YPFgoFCvT/OhxroxPUe0xNmGghoTUqFUS0C
PnCXwOjellOJyXm5pVVRehjoF4X09jyf9lL3kDOs6xG8p8HIpwVXqHeY8rBgsHVOHzIc3uOCf94r
SfB1HbmotFV4QhLCKECzcV+K0t3hXmVaXTIy3Gmwbmi5RivoOu67Z9Enpg9c3IrM0e610n8b6Cy8
19K7Lcz8JfTC6UOkyIBobzz6pAWn3DYllUbp36J/wKhUaS+UdN37ep7qO16MTyWniEM+QJnNnt/M
qMAGFNbWq8sKNGkiefC1konYZbdAbQ3QDt7it9Zoxt5UOaPuGCBTUz5pM+CV3cm+ngN5Quue05Bi
Ipb3O5uodC8p6wH1ibfXdwkRZzWbJqNxunmvjRp1fEpeqGUVlo5SD58kqIKlSTfcRAwmPTqTHq1E
YXxndjldqPmOP4c6ozLHyPTdMKo/TqM1Fnr10d27OiWYkqHZ4Tx1gMtxX7jatKv1kT6+66bge1WL
PwEhkIbe3me01O3fg7bcbQZ1Kap81S0YsxZgCW6UhNbCcrdpdcEZ5Y8XIJgUFeRzXkTiD26nZ5gU
6o0mKPz2UrbbMGEiQuXsoDS4ahWPHiZyhtGeTez7QTvRpmVwD7Z7g0zsFDpWeGr7Lvy5lYlfaTlo
5zibpLWukbEx4siQD/aCokPm/dyEmn9f02PhEkLSp3UOZM96NLA5pMSWYejZUGsQ1PapVxzNIhxu
KEAovHThFs1Ae0ApJF/5wOBeM0jRFOybMhMw15B/D1pe3ytLfnlTFr9CVRzXyKLTuy5EaGdL2mCW
HL8SNA6MJACwEjvmVgyypngOcHWIqSSaiv6AMDDDJIo6yJR1/t1gkWdlM2Gbvty9Pgb25OjLmlEZ
8zB9JOwbQrXvgw/gPifA22ZEVKwpcUzVrGFQEia0gcFDl38d8uYu8qR3Ej61yWIUEG2XZaROuMLK
Wb/kTipv+jp6YIQAgyF12lynyQIqbjEN9o7ByO6RJnGy7aE6vWhJdZ/9h67zWG4cibbtFyEi4YGp
6L1E+ZogSqpqmIT3wNe/lVDf23EHb8IgKHW1RIGZJ8/Ze+0YMTK0xwDUUPehW7rz3lllvi4rw7zV
rU34QChhOxiAaMugO9fJyCmYEdCWWGdio83IfvaiIrzg2MFzMx1yP/o0g1RZetKJYU5ljctrnTAv
egtjYkvN6T2FGmJjGwPyiLfh7Jv0rSzbM46hRyx4qhA3UfCXuYt3bS1KFBBJEZWQ67bwx2jWW1pr
Pwd2XW88pPhbznbuuYzib7TexRETHmgWLeIDDRrxtzcGyDFpfTyZNYpbDvXhLzEAdCgCk0alk52i
kl1ROOI3Cb44v7Sofeqt53L2uG2tVCI2cZuB0x1/NSwjmH5155CYslWLInVt27/qMpgo/L3viXQN
Ik31DnENn16nIFGeLUselk/01Bv1HvNZ/zAqrqaRwSvI4NEWzOrXU6wKONHXT57iDRRZT5u0D9Aj
qUucH/aVU8HNTwP3Emth+coyzR7TU8S6oTgAgubnzO3nZnatZzOo/iGoKLekfm4U18C2YWXrZZ9f
KnXpqstIxOMKgwWxRIUTX8EkYeqKZfZt5zvZTvXXpNCoEXq7Snf8T9Tf14VcC6l6pQGJfdZ482lR
CZa0Li/+Qb+ixH8I8R9iO6GHgGXtHPhdvI36Rn/2Z2kSFxx2q6AZCR9TtMByNGMa9X7BbcpljObw
JMhiA2POx1vTV7qoV55tK2KkcONdIMY/pudgvKwb5ryWo1Jg2bUhcqREyg+WvDifbGlVvRH8CCvd
rYsrkIlx68YIjuHXj0P/HLcgXUrhAwPnKmoYf2oh/ueB2yiu5fPP+p4AYz/AWAsBeTrtZ2WXF9eS
UOgl89887/mtufNXfB7R2i4rcLY8+gPREwOd0Z/VENMGau3UfJon5h8moWqbBqvjU2i65wqL6hs5
ZVirMhy5yyXOHu0BdSVUrIRP7rIMVhaQztQ3DklceFcSdbN9NEUZ3or+jBdNfILL8Pm/WM5tTm1m
AWZjS9SUs/2S43lgZq3avcr94Bj/PtPCaVxh/gPBqhBSHsykfe0wnkimkiH98iJpVe+xiHaSdL3B
brqtLiKq3nHUV1GIxTrK3XzTmF32kiMThg7s/Bk8coH0sNQ3KCraxxK9EkoU43W5EpXPDHmrjbp4
HbI6Ozs2HclCYVxaDR/PYOB+HpAC3mZnWqH5mj7aGqUmIunyEFsiek6ESwDrlGyTUeysvkEGvuyo
GkfWvqA/sbxmNSVgwWGqn3oZ+dt6IhNEA1M4VNm33jsvhTWkR4toim0uMNJUtQPB0nHMx+UBcgxR
IjSbUE3xWjRiZPDIal6KMmGZ7t7Qo3o1JR1OeZ1cvKhPiczAmL0Z1Y88OAUSw5RCCn+j/miGmO65
Z5w/zgSKsg+/W/madoAJCt2LvjqTCFR9jou7MY/2EeIL3sBlxwyYO5Do5tdP0Ev97fKbLZe6gCHa
uj6IUkSlgjPksxmZ77aFuyeHvbzTgNQ+ubpHwwm98irmo/JCFnDbDs5zXNv9C//TP0ZbB+dBI2o5
lrHX3wcZk4kSes2l9HGh5aXmvvgGUQ9tnFc3wmzR9LrdPc/94WZwKn/Vrebe29N4W/7AbTDcC32u
T1VaPYKsjR+7UFLq9G76HUR0Rq1c/zScCH+bH+enUPAdtQaAlrBxkE8dgwSN1YxsvL47hWaqf7Uu
Z/dI83okHU7+EZRw5EevkHutbvKPhl3ftagMpJ+JJzfV75YZZB9sIv4uq9Kt6aAKi5E4EmjXbAqL
ZTbOy9NsF9tBCwheLPrv3kEX1PZwrvJ8ICWtCq2rwP5ITwYfYlw190nkv3yfBh9iBmiQQSGvMIzf
aH3oL4AroxfQS5q6cPBe3SAawQdOT6gN2+e+yrsbGp8EHcLjUNfp3yp9CjAd/TX4Zyi3De8Viuna
sQZlWYrL9zAWhItkPhMnddlQBYCPaJl5Vdhg7bYCFVb58uy4M7GHKT7Pn2UntnyH2Q2s/FInn7tM
OIssl8vDws8n/xLzpVc7oD7BQrf16F600veOM1ViiFgdloV6jWxQdhc22ktfG3iVpNSgJtXkR+JB
X3sTJNwHTXuGy+Le8L9yZXbTa2q56cmltfDY4fw46vr8RSsTL01Zw6dWW92y3zEMzCAJljhQ2PjK
OmlOZhW+CpF352xQCl21NRn/9/K/r2rRhRrnn35Mxnsze/VBn5nwlGjq6KZD11tuQ3cUDPoTnXDf
OHbPjjaTZBYbV6NkbFUsW3oTlWyVzlRsTIseWFZPyVuQkA4N8yNpXSShoonowyGB6O2kuJpzaVC/
dgY1KX3vB1mAdfpB14kCyX3tiZ7OAeuUzqDtQ/ZTv0ZpKw6muuxDe09293zP5Y14IfeW25xCOB9O
H9kgH9n6Smazo/1sGeb7iBgNB1/4F4V+hSAULFkT1wWSZKgn9UItayUcioZZYT+55WcsJHwTs3+3
bcM7ZhFD82zMq83otj3Fb6FdaJ/vgDzUT05C4H2Tb0MS3K5x5UKgcuaGmoKDIXpUdOsW4E+9CPWL
K5ioa3mYvEQsUwTyeFsQo2I1NoR5MQ7huklKsXKgfD1pGffd8sYWXYRIltSJlYNFdh0W9XhxNaJL
6DB9IRxAT+z+0pLg7/8+0bTxq7Ir67z8S5Mu3nMxFqdl/WpQX2H7TcVFSivEcY9nimCNFjZBOfxC
p8wqfJdgHdcosQF4eTXrelK/1KV84aBOhK96aXBplVW2iddEfXFsyg4eDTbS5auJ5/0mSSHdliEy
VakIiJlAbDHovnueYZK8kua1WV631SIPydr/uQxD+13QNqDz3JEhieB0+S5vtopNASiTtmZbbevY
Jta5tz5CIKt/spljv642YJK76txGroG5ex87mf1ddPI7yXT5ycSa3uFQR+s0mazDmNToR0IfF3rX
X1ODt4LJ0NYidx5XGwB1f+z8r5680sRyn6UXed/94G8yzc2RwoFGDoyk++trQDCS1v4gyaEkMAxB
K20NCuIh3LWOlmBl7Iazgj9Bi2JwnaJNAB1UEfcB7wZkGqBFHtw1ENmQc2RQvgzvRmzSeHO95uZr
HVr42vLoOBbNpSjBbUR65ZFA6xpbRZRLQVFGUtdffGf4JENev0wkgrxMEA9WnNmDvXDL7cy9Dc0X
t5UzcnvKZnTehNQ4hlvJcyAxGGWzRG9vWxxvbZP4peVbyCG/MuIM0TQ2xjGtxugZtzElqDM9LVdg
R/CveHQze7Jqlpesyo+erfGfUH2TJ8X82MwGguj/OZ7yK4Bu1XXgv+q0OiN/3pY2iuJUluRSmQ5F
VhE4v2mgMpVQjD/hes5Gqx0cjupyqtADebBQZZbLz8gtXjpyIMKHEDgNBd4/fhF+4A85z4E/njNZ
yNdx6bCkRlNTb3UOHn6gvj8frLT3LmNFoByrcPDRdF9R3OnvlIIcvPkT+7KKv9pOu/VZ3r4Ghin2
Vdm9DL2Do67K0SzOqbjlWSRW7WiuZZvazxACbP4i/DihGDVOMZmxmsm/e8Q7BfGf2w4cy9YLWxxh
YBZ+O9V3UnEIAAimb0u2PBzqMn6zomGltfplpnJHJUisDcJ/8+KZzCYI0iW/CFkCrLVIIRXIMJmJ
PIv7MEe0HMLQEmG87zNE4XBCXaJ0yvESFGRetV3pb9NRc6+l5tHLMYzXsnawAVis9ZqrNE9Z3T3i
fkJw6IaMf3H2Mw9A6SQrY0fdOz5q1OqPo9/L/ZiT2iNK09oEoUexYXc927u2x/mmSH5z34r9OPff
peNwkA5nA2T08n8iT25jBSGpFnEbRHuT2w1cFF75MYgIjjbz4gP+SdGbCKWbdpuxFHCL2sVVbweT
iXH7LPSyPUABs7dekThHOkMW4rimeeqFYlzYygY6P+NrbTZQyDQYNHZz/3kA+I6p1gAHNFhVvS2S
tRUTO9G3cXtfHsa0JEBStvMuytOvUGb1PZQp1CWz/Asm6ueJeiWUEEtnIw6Q0xfTlkNisRc4Sd+L
YV94PucvDz5HWDKc0GuejdxTRdXemtotbr3MWihcgfga+D32ZKUSqpaE5wU8S4AGdDHHmCEcdPEV
dMiFvL5IJe3RkNJ4q0B61/otRl7m9IF2/emetqVI13Bc0EL00Mg4t0bDFrXcjkgoBbY2G/qKY4FH
YwgPP38KvM/TJg5hj7SS0sXL9DP3bXoYqEagHlL9ht0jvYLpqcny4q5+M5wX4SCcb/Wk8Cb3O5QD
/TRIhWPXvziOUP3H1tqZpeu/ReZ0EE3+p58T81HX22zX+JCA0ibzVj+0TC1k/3Hz8lY1KBkWaKdZ
+lDDMvsUfSOuHK8oAVH6K7/4z+2Ti/RSxZpGqkB57SJdkvPZyRMUYP8Uh7gMlzSaMgDn2KV+dIIc
j44jR38jhx4giF6QpTnWkpDNYJoexd+0oiJgXEU+bSX0/XIbTBMwBQRG0QaRDX0POiPLgw73Bi03
zi4zhyfMfGcbmqO8m6p2D8Ian3DL3mbYBgFS0zpU0Ewjq71dDFVpmxJ6cgHVhzQbbbefVhH/X96a
EVEKU5CnSNrB33b4B2NW9CfXkGGVDTKsnwyRBN1ujSM4W3cyKfakHj2NOl/974czM5r3BLz+LAOQ
A4VYDTE9J9n0zQnEJOd6O46/PP1kaijzagkHtBXxHQ+ufmdGvvbtIbt63vjSZX3/Eplx/yKJHoK/
/Bz4Zn0sCk5DhFCkVKCm0bzUgp1PdzCoxFGHRlJ9jBiX60zEgDdZjRKGW8e+GIkCrDAadE3GUiGQ
94ZeJ64/v5jZmdEOd6OL2ssfdxUyl13qI/hLJKaNInW8naVKd7ohFQngmXVpCfBBblc48iKGfe1C
RQX5Z++N1NbeuxHTFEeXw1Qp+nGXAoL5P1+Uhf/bnIV3XTCyNeXHpUIxvAAu04EuKoqks9u39aoA
6wUSKUXLOYmUPILQeFz+0gkI1lbIiKFbbUynqKiGo55wOB3j4e/yyclNZkxJkh+a0PMvlZV4EGg8
iSCr+2izQtsTuYXXPNAeO9AAnymLEq7ayH/Eg2XsLM18LLtoXpvqmF8Joj79gDGwoQjaFU3XBSpP
EQt5ZVm6IJmSaOD6x0ajY+yPNl6ovJurA+3xvOkUk4GORT8onAivhPIpylzuWIzla821ptMYhjgP
Ja5zGvLzb49O1UM3o1rXvBTjcWtoJ6st543nG9UjUEv+hPgtYiw5AImLQmc99OTf/57ITRQYTBpl
+ZEEMtyU1oxx3Bd/xjyeNgkygQP9+4olLuv2tIia+3J6T1So0mw0EIg6+mgQLZFrAVl/SDFofBlh
vPXNwfqHe+zoO2mxc4DkbWw/my74rsKHRk+93xTbRN7gOzpFXmntqSgKptE+I0Z2PN1Cl+m33e5n
/QEFSLBBZndvLsmeiZDzr8AhEsEaJV3VYAwY2gv8+JZt0gT0iYvIDQxOpv/c1pgnBtVIoP/aoaac
DqVqjpCQsa4rMBCyngFPGtzHbpw9LYt9FYdPRaPbV0K7lCW4zr6T8a8QovldoiNfw4Ve9WMwQSyk
khp07t+SeBgQSc16+WwBJGvvQ0pKqu7GHcIbdHgKdMxxw1inQzKTd6gRHEkQumXHdBMmETFch4/l
2vp2WSlctZYN84zBHfntT1jMPI7/CNbFJ0uM31UK+xso4LAKomkH5p96RyvS985/6zNv3sPLgPxp
BOOxMLC1tflkXAAe4D7UhtfMmfV3xEb62vLC6gphs4NmVV06NEv4RsDn4VivauBXYbAaB2fG3la8
OCDi/6n1L/p19haeabEZQeBeaKqvbZW6NJZTdjF7NKYDqUXLQzO5/onOL5m+9gpEQXxr7Oz7512O
KuOy1AONiX51aAFE0AH6Q12urYpuVCzyXj9PTkp6XkjgCFz0Y2ywB6kas2fufmmQxQsBQKYsNfHY
k6dwlL11cqae7nVRxsMzHHwbpWpWXzLspQ9E6EyPrgAFmBG4Xbip+8eLTMRZ5QgZPQsgWITlc0DK
Ie4okJITWioUXTB59bpf4b4OidyBdGNgq9mNOSbXeUgJNsxxCHsY5rupFcc2GmH0gmrCajeyYlbt
bllVkxBSmGHPFz9udPA4LuLv0ISz483+80zgCpr04Vlz/Hi33EW11Y1H6Q7IIZkAX3/21YKV8jJK
hhCApfzrrJV/fOpyiuUBXGTe0L7P7KNLgNazLIznJfvHLvA6pr58qv30KTEZ1kRu4z/+/IN1THck
jOutTjTpOnbontHcMDe2U9OUbRMGOOWvJA5PXqh3h9y1wgudKxOVLsUKJrEH6STNrfOc8aHtAkxC
5AG5N8+fZ5qlb2VXkUgwF467BuHBHE0VU97A+kUFQyqgkwElCaJSp4vrYguuqveoLwiwieNpDepE
fHJW/U4sZqlFCikKq9/dCxqfQxsk4rSLj6NuD4i98NoVVdzhXeNZYvb/Pov+99mM2GQUhfX6///e
ARQ93jFcWjUL0jgX0AJUuAFTJA1rMP3mJdSAVjJMRO+5yc3d2GXGAS9/sTUsIT9jQsTw8fZfeWcg
ru8t7VJ5JvkjDQg2+jJmoMtfbSoPycjJFN34U26m4YfjoueN8AdeyMMLtjQKLwHG9QPiOWanWTdf
7Rb6uGyS9sWKCiUEAWc1aUSd0kDY5kortdT9ywPgRcYldEehsXwHVcFfNiXpx05gP1gayGF0Kxxu
G/wukyVI9VI6nEikw4aear2RZAcRBs1DNZfDwalMr9pFiV0Bd4bTnqkzZtbBh2rrGdd9VsKDjWmw
TAZNIubAxkPEWRJIKq4hHWTtMc1yHF1YUd76CfUz1pVwt1zCgELIxN895vRKiFYAMdplbCzMKf6S
IeWvp/35iS3ABFXv3cIYaPvjIZwwKp3swQtOZaCG/mjUF76Z8MzisjxbHgKapISbkxkWVVa8MUyg
eOZsiaOBJXb5FZeHKXtjbFZ8JPp8ctW+ZSJozuEYf1lgpKYQkMM2NwZrLXqTHTRID4LgMrz1oXHq
1cPyepP9myKXR6azJaJ4puHK4JY7aOTwwW21BLQt5XtQdh9jQ/CzDUfDllb6iHvLBmfc4V6TIQ4E
A25ExBStCHz0OYVT7HOaxeexQkcuNawGYLbIXVAbzbJYjJH/9vOTmjUxT+QEehAbEOd2dXKa7Iz9
cqQLXqcGhC4ecNfpp6YsxSYFow90V9pPGhY85uvaWxQSDgq8GwK5usRLGawZZ9ubMTBGDFyxiS1u
Rpm2/5n6AMk/xOjKAaw0sIDcZWZFcFVMXHIGMKmF9VnQHfhPwWGxJfCD/lqECAb4bAwlQLOiscye
Rksio5goO8nOTqSbvWieHa2jKUWh3pLwFvtWs84b70kb0vH7/z4JKZ1mLQrOFpkWDHwxXi7NKcPA
faAU3VfXYRIQiuzU145S8OuwzGyBs0Rb5upd1MQ7M6ynjxpvwelnkayM9Oe2coWJ/isR3B95EI0/
d10+D+OqrbFnjVl6Gqsye815ozjxWi7RBd4TER6qf8G02q2qZB+WWCaiyOLwQVToQ4wHc5t7Y3lb
epRaEetXvWBoJ5uDhaZjswhLKPI2Zu1pbwFH6EMC2H0FOq+AVKXTZqcfGBzAK3GOqnJnnbjuuz5T
0y9THJNi/DFuHFhv/jBubHUpI3EUTWEf09lsNt537kITNlX55PqacU+Iw6ty8zBrvDxFev3MuHA/
JqX57jf5dIzoLKKe+ia0JDgZjQroI+uIp/gNwTHHdDVIkqSDlBZkSnSo/RalR6XMEny8iaX3QBLl
wgu3Th63l6CkT93QTwpVnQT6sDtoFaNEDiFASgyFVjUiXP8gtY5M/4qriPFvMOEdaOfGBjG42rSl
x0iDPvc22sCIFtMprbKf/DMzZhnUmOeUc27eDDxJ1FtqHVFz559zeVRmLu6NJH8JOzlu205wBKrM
jIidPFyjrudv1DaM9SdhRvvR8c921VCPEApZqqQUm3vrwqJxypukgNBsxgH+Y/g1JvguiBT9tCX0
1nhdLuvINTYpGIOgrspgBdjjnDOX36MsrHZ504gL3cF/n3GT//ssv4wmNEpfk8x1BaoTrBKflq3h
W1QPuV9BmEqVRCuu8jOxJuUtreSLEFKh2doJ93sUDJtB7ZjYcsHGCdJxf96him9auTr6CKAr2try
o+icD6HFaaSIa37ORF4sVeQt230a0XsvS+y9HYAUaendMw7gQim3Ej4Wd1v3dvTYpHp3ft6iPLLO
Vj+c+jL9mJJJu6We1rxJ+7CMe1CPdVfjNAfNH72LA2wDCImY4Bf6Cq/qmiRLCB9aIWBMZPFvL5PP
Tr91Sz36smsO/4jHs9MwSvMJR/IO/TjTKIp2YVrXEmwvx494NmluSfmiGUzX7KzF/9a5fbFzddM6
kKcd4M2MnVWrTgpVl3v7JsjwXC4VH+P+CxSKatfaBsVFn2ivXdmusFvS3Z1rBk6+wzvNvuiMkXVE
GYFcbKSzAptsqHCjSvGlyFZRuAldQ3wlXf65qDhaczCfiVbwbO3ycxgs/IGGfJBrZx9brI9TtoF0
5PeRefd9p91Tiyd7znU5jR8GQL1GsGXQjWs9Xy1Ta5Ids8flWQ4hz9M37exQb0v2lbLmiE37z76G
cfmKo95+M4QFviiz0Gf5dMVBGnQs49uerKnX0NP/olM9hCZ7QVo/QhSlh2fm3F3Lqbbz4vYYpkmz
aak6DhhjKuyGcrdIRXS6riv62Dvqi/SuEzmwip10+kxmeW/dkF5wMlFTyG7D6N0/oGKQu9HAiJv4
zDj9QZ0HaPJsl8/J8rFZLj2P5vpk5Vt7zLUbvs3o1g0RUhSoRVBKaUeqo12tRt5eEaS7n/l4PWEW
DK1bkFfGfmm9D+5obTExyc1y6UWVe2yBcBBvzt7QTX/IbyIiW+nm/CRB0R3G1i0JjOZJCP+zTBHq
ZrX2mx3gNNQMNdWTafamR0IW5GoWVqBm4ISbqEP/8iDXIHH3CTrsr7D2Xp180t/G2jE25Pc5J2mW
w6XNZwPrKWR0s2RUpemuv9YMLb4E9pCfgTndM4E7XNKFftFIBqSpkZMdHJSHsYlUdx0VRI3mh7CJ
Go3XQCNTSpdks6RvngyjR6hh0KwE30UHln9lByI4O7at9bRswrJAqdOYrc4BFTtmXhQ9EH0+0I3W
nNBmpzeLERv0bdtfGyo3PCbO5YoSE379XEUbPpn5wYpqJF6Cj62Ab33TG/LIxCja9ymno2mIc9Vr
3sG2CpcURCU7Rf9BU0h0pEpZ0ckzq+i67JNzhjQKs8p7M0JlXT5QdgXhscHe8Ba6JilDWF2jGZim
XD6e6oNaq3bKzwJI+z++20an7zhOjqvlb+CNhr/OlaRvBgq4IRowR2TkGK+I2O0zBflNb0lrHr3R
vAw2JTK2BfHGSNPnDvMtxNnqcubsG+oIr/i1YoKc225NptxM59ClS61O7QbL/q42O5zeqs/WWub7
JKzokCqNn17X2dEzu2YtDZbMytXmG2ms6S0R3H/Lh2f5AlBtmKATBEmD4cml1aBFzJZPy4eboR8S
97XV2DCyDL6IV/PDuqFFt19pMAiIO+kdRMPI6zDuu8joTGWxKBErdhgsLx1lMcOx7OCTS/rg6XVF
3DYDA2R/06PdwaCZ3ZRkCwOMHVIDvqpUMsHMw5QzIi+6z9CXAjL4oD22rq00HIhXR+1N14r78h7k
hWM/dwDmkyCpDpMTQAfH43oIhOWfQxdlbZvozb0raY/E9FQ/msR+JzxB6bQ6F0y4QzPZmirvgqzH
qStQJGpRrUfMBZSp6SPmQHPfx5O5F3odXceo2AxJJx7siBLJJH5vp/qB0JTK8N00/WbNth0fRNJb
azJkkk1NjvVVC/GN+d5w+KlY4VliEkvln6kzW+zgOG5NfYhu/z34JRPtSev+/PcSJqttFffV2UtB
py6lWjEwxhQpFNSQcmade3G/ixcvr3oWLs+mnElKkuBl4/YYihqkRNdAzhu6p5KONIZpq3/Raaf7
uuHeG6+Rh7j36rXm4OMdPOTTBIBfXBu6sLoig4wAjx6zXVdfAOfNvxsbU7YLau6Yy5rs+Vx7t4nH
vQRYi1b24Jb8pqOxRk6BZQGn5WnoKIjwrusv1uB7kAVqYsw076Hk9LsaCXJ8+KlfXBr/0LT++dFZ
TYMeb6T+PzGwgzF6h95s9qaaLuUU/nvg1gU8ey51m8lhRduHg1Q5cWriYfrfZ7M1s/J3Yp+0Pgoj
V/+gAiSbh6gQsK1mkuwSJNAfU+pgsxDRV0N3BYWetzZbv3vXHf2thY/3FzHWakwnckz1HL22x2zM
xB99oUdTvns0H2eaX6+OS2Pdtv0Ke4S2+xHxtKHxFNbhPuNuvaQta49S11XqIZhMh1yUfrcsXdI2
xNoICMpJohr5Ro1hxPNVeyDE88xwD+0XOkdmL9a1V1cxAZePqQHygfwtRjnqcvlCmPgP5P0Om0gS
O7b8GB6j6u1yqasusiJ60CVNblmtIBnqNAS5Kr1krfFrubJZXzlAo1/KaV9vtXDub/890xLVVycb
d102CYTA0g3wTM0fBf3Ae9hH71PbJis+dxVSPJ7Re2YbV89i9Zo2jP9+Ne751fKh/Pne5fXlO5bv
zWMo1XJ0/za0Lva2N8uN7qfWu5lY9BBTKLND4TwuyoZksBF/Tm+DCZZeJ/p7uxROFRGvW8E0IpXe
rDKiAOWqBmfgT7dOI/DRdePisHxr23QVTfNO8pkisDAw+ugUT6U8uQb4i1TjNDRxAHjt20JbZ3iF
r0A82PcyuDKRaL7suGneR5MFWOn1p14FhZeWPBAgGpMKPD/7LcDLrI/Sx6ie+rNX5cT5CDd7qwv9
qKE7tkVb3Usrad4YUbmpr72msRk+e7RDllfDHhSvN3Wvjm7Ub+kg5zOSl/5hIgv8dbauIS2IbTEr
dbbTu3fdYwUlTs77gvnw2iRx+gq8RttBddJ2y+XYJq/LN7S+klTZrksmD//58g8N1TAjslcwtt77
Gj38ZqFXh1vfi5AL6npw1sYSWQp5K79j338c57h9yaOiOY4tMsoSeOlvtAUAXMLow8eCuHc13JZk
+lVvdkQ3KkGz1A6fJnT7A7GljIXVpSbbF6JU2nvejt21I1MS4iWvR0EzQWuosvNEf/VVz2iSId2l
8RpeKjX97WZDOxxx3VIRl0y9DNQahy6Pu30NkOxsOdkuLQzeG5R462V5HDvqwVojMdFCXsTZrr1P
qQ1kSBfyT09EiCHav7y3igTQty9OPJI2FBXtakwEqKqW/kba+cHWPyL8ZKzShXX7DJBQnPOMUu3n
WgvxPARwxMtufNWqklY+1f+jiCaXk4ZWn3MZaAd+WXtPEoBzmWaKsWoMT0ttkRZ18hjSeFmucJDh
/mp790R+KboRivTBwKvgFFN9b9xa33Pne7thZgUrOTfuKMfcXeP13sGwrPw6FjCv0kHT33Jz/O4g
cvyTEOnC4f3vhKblAQZJlA7R62D1iOwrNh+Dv/OpdkeiMvKUROaCvWi2OvHX/xyFNW96WWlnqgBq
2U7UTx3L8TknPWtdm2b9O9P1w0AEyFuMAW1PHxVGNJQLJKkhh3tuC520YCUQij0bWY5Rsom2afTJ
cJ5kLB7PIk4YldnkiDUYQBAzJi/4GFUolRX9gcsKbz1uSCMxX0ObhqddYSkBbzo+WC0Tvpi5Rote
rIMTc2Ky38Ae4ZJWwLgOELkdSOpq0W4QbNsF8N0w9Yx7R9Vauk2Pq3KQ7Sxlx/JaNb15PkSHqLDT
rS685D6MYj5YeE+JHmaIvLxWV9WvMk7R+eX44XsGKdEG+obO0ItrOKNK0qY0+11efiyuos5oo4M3
aHst0vE+1ZmSgxkqMYcipgPkVqzaMj1VlTNdCSLSmE751RFsD4a7LnsrewEJPanMrQtJ/tMEGlQ0
5XgrEl+JlinOZOVZu0URDAduA7YmeHUclb3gMt0NAdcXTf6UuVJ7ciqjOyMtudcKirM8dFaNdzwN
riPYqTduoEvOcPgr9ziyxmFaYrO13FNka6BIcj87a9lE5MtQ+A8GwiiVRSruZpQUuCxh51VSvzNE
1u9SojpC1IsHz69+yeelQqV+JrP6kt7nMpy3RibN99yExBhIT5CQ1ba7doyYfWDVnHaEQ0Y6MpzS
O5NRjAIoy4lOTmKlGNyTjliduZWYh7S11hwRa79SgyBXnMrpKltqvnD03L2Fl+IxkQbow5CtdSiM
9EhWfXENS/Mj6uPgoTel+7b8B+gP3TdOYsEDIzjvwSxH6xYpilCYZN8mPayV25vtzZMtPdYm2tZz
6JyBNIsNc7Ns5fj+a+cm44Vo5/6l1Z5raJWvCZXfsYjz/pyG1pNZevWJHwcHDIykfl2jqlhnS3Q3
k9EV1ejwVBm/MzOAdzWG2nGpfyxgHa2NMjk22JAk+WdrN40s+BvezhhMtKGuaHZ6GNzjmurc8EhK
TAoEQ3OvsrjNAQQlCse1PsbVZ1cCUgh6I7ulaicNpX4pM2QWT1WcKv1J2g+4udBW2kP5W8aOebYb
8j4IYoz2/eBA3SzcV0ktvS8aUsmWZzE9ENwMbrXrcbXtIlwvvxC0FN2w8mcrgr4p/v1Sp7Fa1Aj8
qBKX9Q1gnoT0ZXaPfRFGR83QDXBhk3yBCBfJo53fM2OebqmW5qgqRrDNs/jloie+WEgk97Nv3wnO
zPYe+uEHZDT6a+FUf8NKdn9tgwmV3Zhfc874kmD28knCZ9y7VCMNkVo7PtPlkyhQXAvSt//8P9LO
q8lxJMnWf2Wsny9mocXazjwQ1KkzS2W9wEpkQ2uNX38/sGq6mEhc4m61WRubIovOUB4R7sfPkYd1
mir6904A1ia7vQnAFjx6CMNWCh/zRoS+9EvxAklU9gVJQXcrD217kOuRerlxkqOvwItpZHHypVZh
UR4TAmmgbkFjfibJ3D/GaoPUGnQ0iMFY/ScPlGRatsI7WQNMqffDB/C15XVQSgDvxxBCVnB2Zquq
byyY0lDz0rgLGmAuDcoGt34LnbGN5Mx7U2r3xNnEW1G2zJush7KBAiT/ax6BXk3Fh0qulackr/0N
5X7qvh5TU3JT3ao4r0fVBAkex/oD26ZnU/qYHk+390ggVkkxWahy4G0U6olCrQ0pCyGQOVZnxUAw
qAKACytBbBpy3OGD4LYuGoOF+CFxQRYK6Rf6HKywPqBOooACbyRqrDNLCx4lbYxqyQ/6EOFWlcI5
Rh2BgtznIJmYhFgj2SYuPvIW6tEn7nHuVehkHywx0q4BBnAeHvOESYnQcgCYAhUR931OlO2mcFCy
hvRhrYrG9SkiYMF4RrCxuM26onrMBtyaPsjtmtM6Z/rOwvsSfYA+QusJ5mSDuE9iB6hrJ1njVur8
6K+CpS4ABny0XD17kDLlKRUs8SFow0ddLvG+iEZs/dqnkiEyXsQudu8LM9EeHce5oQ7y2Y3HU3FO
ERfXj+cwJywQhppyX5PnX+UyYJIYaBGVfFw7Mx+1Ehh5Lbh1x0spPBJUZSfCVRk91G2h3FW1CfaI
UX0PpA6ae1NVv9aRQbiySD6fIoXQVj5IXon2BipPd07hKLvGj72rOAJ23fZRuaud3rtXZQj3uwZl
ohwSta0cdPE7zhUEJl1qIE8vCanxUxVYY3SI/E43OVnhb3+9FMeXalHGsOyo1q4eKgGieQepWIr8
NqfJ5BMlJrxqQYdVSYcfnS7JnPeGtBd2p0KdcqBuzUXy8VS7U7CXZG4KC/2o6pWNOi5GIyIdLWg1
lSXjmyJV8aQSMjQkx5eyoAd3hIZvCiVzfkaKYPFEW10+nq5iataG1yUKbhliCfdCHrynY4UPqN/I
x8ZBFy/XqCtyaxQnzaj5SrSLMpFBLJ6qrBRvqyG6VjmFZnYjo0lW6mJyJAxcPLmcpY5yATukiLK8
DHL6NidOYMA45cdwrYf9/sdrNMIAxiBVZWcasj5BDRxdhsxD3RYJfDuQlChHh01WpfoKKEcWbYRU
UJ/kzBRuXUS0LEhFTxfAHw+hwFXQiJ91wRgTW1wMT/dHM+2cbWxR6Th08CgguhRtfcrC/LqCa6y2
LAPEFcG90EBQVvF985nE4N7wfVj4RxShbLCqrcag8LHZeAlZfDwokQMDKdAyKvWDF4nF+uRC3JQo
Q+T52VU5ehSpEfG/QfIIxJNYr5ODaQr0em+qpbM+Bes7g6RaixL1obGM7t6olO+p19u1Xmofydia
+wAE9/ZHJISdw8s988ophwTEAphiNIDU/Qny7sfveqb0GkYW7UOuohaS6JZ0OL0sycRA4zdGdmRf
/1B42qYQ66tM6/yjxDH9RsYpdoBQN1nBfuBXCFGpPq7CZIKDpBXUlPKMIomOp/iX1YNegS306vRK
GqNhJvzGa4cqVcgU1ePp+HN6gNT22GRZcXt6hXBcdRy4FUFDH1XsnhyVAklJCdSK4l0aOx2a8EV+
yEtJOBSF8qSKY8JzhO+1ScnqMp2PoVPGAAVyCKrG3EweCDA+kx9+0GFZO5KZoO5sfHl6AJ6lIgcI
YZzaIxhsyeT5TkspKvubAP3v2x/LrLWwrOvJjw9Pf1GT0DfIjdyeXrkhl4u+RlHBH8jJinJCaV3n
IbvRcikqyE3WGyB2V05HmkLOf06+0wxMKXMiHzskIDD+E71AC5dCEoQ7QpEiNy1OLNurTPcxQlvk
2sggnwSg+3h6y23Kekd6iqEf/+L0gSokIginId2d3js9gI64VymcheU2iyD/lCtrH0OG1+UyGUzI
ydYDtZkKUmqxc4smWHLF9DsKFE5xZTORD2lQm2lJ8LyHaJxCOcjd3icipSinBFrTqzenWPeIMJP7
oLjS4BOmYjD/olky5LZjCQnoq2jtF4FzbDqv/piwf9Q5egl+Yj6egP9x0l45BckDllLzzio0jpGK
Um3gVHwyGgiHOfMCCYSdJoVtBuQ19MzH2NGHfa4XQOYJY8NWOT4ETf3zWQlp2gFCfgonnV3hyC1w
cXbiU7G0hWTHcdDaD34Z53sTdZFVnrbdzY/s6Vgsf3om5/Gj6JKl0jgQ/njLjxCZHbisbSo1l2/H
XwUrrnOfnJiItMq5F7NmU8mWf3t6//QgCJLPDZQTbCY5EIL4pCBEybcI7ssfvDAVDiQqxa9C2jU7
xNOBGQZd9Hx6hlxF/OPZj/dkPC+BmpWYFOWD5hPlLjnsbanc8j9RinzIFanYk+IRwTo2O6FP6ufB
t5wRCt1fJ3LR3CiGWa9DtRTXWpiDXHCGz0pChcXJoTcBGBi4u7nTRQ9+BoSzNY6x5JjHttaUm3p8
OD2jiCe+0bPdjxddoN5AD4QQkQ/ETT5Vz/pqZiHGQZXlKZpX9OFno2jTG81Mqx3c3M0GNUDSM4Ok
rQn8ZeTrFfFDr1vGykkr7SroTOE6zgqJ0AIiEn1UfxiCVjkofomHGINKXqIR31FA2acE+h1QiftG
J7vllZ5DFcHXojEJ5FNCQz2Nax1U/w7HnH3UALxbZE9+lOnrkf4wDJH72Bb1Fjk86arlqJZv5Z5d
oRS/cBNAKsTighTCHrCSKgPw8PigcoG+Or2EzJRZ1hlwXoz52i4JP7uBGm4tKwe1LlMeCu0sosXj
l4tkC6/qpm4PDRmeX28pFqKMp4uwmOsU2I3HPmDmyqH1iQieDn6n99rQRCMV4grAOOiNUTBUu6ly
iP0suG0iJFOJHIkQ++nq0dEolu9Q0179SNCdXuO4iNSKDFXiedpespThWjPcgGAuOQ0jYs+J+7Y8
qmnU3mowZReb0qlC29VAH+ZVew8HWHQD0Pne7CPlRm1U++yAS5Yx2A73RYfSmudbcKiMOahTgPf0
LDGVnjIJUDfy+NCjXL3WRGvEfmUj+ifOXS4xjm88UUMrvzeNsTpRs560RFTeD9nPV+mYUlLFprvW
0+9krmBeMAz3VnKHBGIiXnJKuYt7yXgUxytcnGpXVAM4T0qau8cwAViYOCNhZB6YO3AphR0Wrbxx
ooESkkYeBdBEX9tKkUAhhZ5KHPRiatLUWv/52uTcstUyrbGlOjTvzZgLXyw49bojpnl/eg++z/Yg
EkpBFmx8L3U7zvSQR4pBCmadLZMufVSHnJJmVXT3oWD9fNa2wotJgmJPNqhcExK0nj2S0VKCgAEH
h+bODbKrrFXTL31smOyX/vDkmwP8MH3dbAWgssQhGvEOwCtQgVwGvarC9xxZ+n0Yh6AxwXojoqQH
GqJBOajsOtgCH4TfpslQQwJecmWND6eXp4fBL2HHH5x7SG3ba6tyGnileYZqJsxNmdJdOQnlqrzt
iV17LTgGoJITd4aACEZYIqQt5mD6U6dEE+WvhypUhBsfYrTrimwTYpKwRY70d0nWQTwPnBnCb2n9
w/PqXno9EGv7ceCiNIg9VqRM7HTkqtDP3fcjoJDzvWSDINOPJwhNLnEgkLjNqQj7PZTo053eDpuE
2xq3DKvuv/Q59xLBSKWHjPllp6ZJEaHWiQ+nD/SRKU/NK+Pw671OH+5V062JVCLkBsBIttPOKO4U
mOlWfiA5RxAQpR2mSCqiL6d89BwyzGHcvmMzqu71GDXb8e0CNWSqfKgIB1i9VdhNP8LAe5ChCPha
aQSMesV07zlDGcB9EmMN+if8Wpagh9hCvQAEVAcvjDmSi5jcbnd5WpvHQh/dvDkGKFF/fRKUHG+q
9+YXtXKR1KUqTCdZacZII3ltR3JbU0k9hwiHdzlXQFelClzJw3vJGBNBSiJAw8PJvqQC9nsavvOq
Sn4hwQjGM/YK0MGZvtErgtAw52TXOVe0DQpf7Xuym2MNoSW/DM0z5Cnud1kyKVvJyk9OzK07IpNJ
mVM4PCiIFm88letsR3Zlxyqyrp1Bl/cVTIxHsrPdEXIWYY+YaAdIWc93gYPQA1cxk+RHFz0YDbc7
r+zH3Ux6IHsNwadXis+FIpPVDqsXK0A7E4ocb6VCFA+eTn6Jo/wDcgDms+g7RMTIBL/zzUpeJ47l
3RM9AyXB4fXagEHvSMG1vDeamyQVnCshABLY95l6fXrGMVy5dhEN2p2e/XrPf/2eG2r6kWAmOrhd
cmiIYO21QO9u+85AzmaQ4vceGW7AAE74DfJ1EiUdLJAD5DJu2ElfufR2K1no0rtc0e8C6vHWYMqa
OyUgIa4YVLOwaKwj8XJ3D72IiYY0JPG9Z3l3OQXHvUZFvFlW3ZFQFwTDBufUFnAL81+kWohKoyqz
3EcxZ+rCzhD/yPtx62kFX3j44x//9e//+a9v3X+7L+l9GvVcM8t//w+vvyHTAaqZK/Xrl/++8VHt
KtM/q9M/++vPJn+1e0lvv8Qv5cU/epfG/Df9k/HX/PW1WP/569Zfqi+vXiDK6lf9Q/1S9I8vZR1V
p59AO8a//P/98B8vp29512cv//qDGtqkGr/N9dPkj58fHb7/6w9Zlk4d9aOfxu//+eHYxn/98dS+
fH95+w9eYN3j36r/JKZvGBb1SwbC5Apf1b6Mn0jiPy3NFHXLFCWFYlRd/+MfCRTn3r/+0K1/isgd
6AbYIlHSdFn74x9lWo8fado/FUW3+E8TdVPRLPWP/zT81QD+GtB/JHV8T9S1KvnXf/wj+zHMY7sM
hVSEblAwbEqGqokgOPn825dHHzpvfuD/adMkLxoAQRvfq9ZDDB9Kqx+K/MtZd/y0em5FXbBCF5xb
CQGrFQHZvY1RVDHa0gC5wUZYq79nRX5tpYLCv1O0pt+UUrjVyQjnzu53LKiqZMCNYZr62JtnvRU3
MgcMkKibOOxWCGDta1+/umzCmusqBXwQuS0Ot+LEBIoLbi0OlDIawIWGsLrxvf69H0P44kJeFpWo
zyF7JRfry2aZam/nwZnZ8fOzlonwvgMMoO9UZM1HZVDXfYkDOP3D279nyHhtKOwExJwCDEHIuEqF
PyXxmeLuCj7py3ZkZaFF5mtDxtCZMeW5/abbKlvribu6Le3lD9GaAM1tvgZ8tTaO6p28BYq/MW8z
O7G9m8u/YXban3XqONZnnZpVPYCrjp9QUIAGhbcERvSyhbG33izfXxakyfLtfHaSSMKCxSWP7qSG
issXtGTqPuP4pdbe+8sGF5okTVayQjpNIfPZb6LGbtX7Ul74/nF6v2mQKlmQhYujc5x0WSAXAfWb
fL+kWs9EuyBor7r7iBS1fbkh84Y0RZVUkwdz4ixyI7VQ71D7TSppX6pYaPYJNaw2aah8YRbMjhG1
NwYe1pA5kb2eBXlRZW4Fi8AmFqkV/zPnuJz6n9HDXFH1sr3cqtnhObM1WcZFCB9dE2NLQksS1Dz8
KgszbrbfNDZERVXYN6Rx2Z3Nab0DXaGlEq1B+WlFhlx8dPvTwbHxDpcbM+uTNE0HNgjgTTYnrgKO
QiesC4WqBzO9UszPAiJlKwIMn7wykRaatWRr4i2A4nacuLFVeP6DK5UEMcVH8hVokg3Xf69ZkykO
V3WqBAKmZKm8RbfhA27hUwH7OnJtC5vJ7NTTLNHUCAsZdOTrwYLXaDA7yUQ8W4jqo6S4CLnWpbTO
QlQ1iQBkH4PeyfeX2yeNS+fNGv5lVZs4JUHQHMrHsIpCEPQ723RHvnQNFm4VbBI7WFjIs1Ne1yzN
UGRd5UDzuo1eW7RaX2JNy9ZD9SIoS1Njvj1nFiaLCs5PzUM7nF7cIhGxRj9l4++MG9Trt9FO2F7u
vaXmTCc9LP0hGIR+QwZEyJ6G+vny98+u37PGTCY67FdGW0l8PzSCBSzLif6x8Bem3ckJvJkBZ0Ym
866CMEeWeowg8mXulDXgR5Jbtvjs24Otb8W9O6x/p1nIhXKQFmVDG7v1zC1BkxqBYMIinsEKIDKo
rnzTXDAyPza/jEymmlRLGrEjploQRi9ZhTKLLn+73I5ZP8Tp/j/tmMy1vi5DtDAt5lpUfQpQDBOz
/Am51KuOmo3LppZaM5lp0pCiKeFiykTjkIIuQG7O8bKJ+cn2qzXTyYbsWuMZjIofBNfs9yudchKb
4t2l3XypLZMJl1SEXBqPtnRJshFgmE2acsGtzZowdFmnfIU0sDkx0TYEVpFeY2SIQBoo0qC3ubAz
zHaXYUGexf5KPctkRFxnaPxU4PDTJrdRuY7EB9I7l0dkdn6dmZiMyKAqidEXbQ86AlLUbS7EK49i
p+DTZTOznWUq3Hgli9vreH09X45GYTaWU3FRaooGiDrKSIDMSbZctjLvmbmGGQr0okSnJ4cRJys0
r83YSpMewqwqRTrYTdGiVHX/OdKbEBoJ80/qokZejRDZksCX9j4lBHYUDMpCz84O3tlvGbvkzAMl
Qh6iaq31RG7ELxRlw1drlWhF6CQiLjd7nAZvvKsFk4IlqYps6ZMzeJ5AqNwYHPJkJKnrdl91ULwR
pTSDJ4OCgL9nbNzsz5rlcg9WexFjuQ4AW8wB4aWPliw/NyFKAJHydNncbC+etW0yon2pNjIFGXgM
+SgaH2Rv3fkLN9BxoV7qvslASXWbWHqGUxKaJ7ewSQauSuFgDfvG+2bJ7+Dyvtyk2bVw1qTJWpC1
rtNCg11DMg9D8BCE95e/f6nLJltGp+cuqWW6DJVjp7qxXip9wS9Js17jrAkTxxR4SppJDV2G2k61
RrjtVtnDkFmurPfCZ/jZNtkO1dh1KC5MvvmDxJnhibvSilbMap2+KzfjBd7fNHvlEe26FRU/e+Mw
/M2unPh4t0p/riw1t8PmoZRWprVwNpofLUVVNUmibFKemAg83aDkl22kryA99qnYPRqSttBv8x4C
KSZuaKLFlej1oi1MeNqFiMutgEAh+VIFoUAooUR11A1sd78z/34Zm4yRr1tNDmC3p8BF+W74w65G
PVmJxD8vm5lZRtSNi5ywFIkS9DEie+6I0KwylNCL+43Y34FmsPr//Vnl1fdPHF0KNVik+3y/0uRX
EmiaDslby1jw3TPD/8rKxL9pMtDHbsAKtUtXHZh+cuo7WSsPlztr3oxi6YrMMUKcHlYqLQ8pnC7G
ztp0DQ4OOSDp/WUbM06Bpvxlw5pc8zqnTCUBHPqmqZW7LArAWvkfewU8Z1AvNGdmPmPKUCxL5qJH
GOX12CuD1/qKRnMAPH1KR7aezIH0SETKUN43wULAZr7zflmbTGit1QXTiLA2yHZshbaUXfvpUhxl
fjr/MjLxAy3pAJgLS3aF2NogtDnyEiwcwqQFG/pkhCy36Qs3wEazdfdAXT+ntmBDA7AG7w1T6qr+
Ki0M1JzDJmcBg4gmo99tTg9+oRhJvkZZ60a5g+FrAwPdqkzs8LpdQ2S4cu84DV6ehXN70yuLk+0v
gFKvrUSmYXtEUWVV7pqP/XP/vbMlO9n0V81zYkd2+3DZ6uyEPGvmZELmiOEYTpwzRRrtWQmG+yBP
PoeICJaR+hlOh91lc+NkmBxZXrVxMiOpMrZcq6FXheYjMEoQqzd6cwPQpG84Je16pIsvG5ydOegm
GJIMASswksmCQ5JEKbpxCehRtlLy7EsAdPiyjdlldmZj/A1nJ8vchAvc9OjDSBf0decBwhOTqFsJ
qKhvL5uSxg5604HsuMQsNa5u011X1WLJG7pwTAbUH9AQ2RV7jUPzyj3qa3UF1dPeO8bVqr2qj8rC
kpht5i/TymQRAqrOjc4IOJ5JKgdNBHFE0QkeCoCYC4M265CJmUuaJMpkE8dfctahLZQoDfW8hGap
AVcq9wDZsqlRbusvdOfs7DgzNFly6qApHRQt7C5jguiGMpOFlsz2ma6aJvkvUVbFyV7P/aaQdINd
EiK+rUvRT1Iqm7RdugzLY9+/mRZnduTXPVZpDrVUA+tKe2rW1SE8Quu/M78EqJeuu4d+K67Nq2hY
yWuqnvbI168vT8vZASOHKytjI0kOvzYP6gARoIJ+jKTuRSgrSrZG2Iz2oY2RGb9sa3bMwDNrJrBn
wvYTjyXVmjuIToRjFtVtzGVYdJbONvMmNMlSrdHQNHWZxYIeh16D09CQBZIthZK0CETK7zTE1BWR
Gz98MRPX1HeCJXU5EYym2CC7tkbyecHC7LCYpqWQ4TWQ1550FfqQVttbhCyKTBvWTb1xLePe6EGT
6wLSW5ebMzvVLVkxVFMVLWWaHfLA8RGll8fb4UovMrtN9xG8K5eNzLbozMj4+ZlnkP0wa1sishsd
nt+0MOwwCt85MNgIub5wu56dBGemJp0H2DNLpARTKUreOhSm1O+8v9ya+S6zZJALjJBoTryDYcFv
R5XxeBpMYJhwNWPFfIT4VIz1hRU6ZwpnqhMV1ykqnSZQIk1x1DJgHwzrjCIUtCic+rs+kqVebtLs
UU2SoMdjY5V0kDyvR6jLGiXxTGZ1dKgO+c66FUe+iFVnd5tgVdgoin2HAPey0bmhOrM5PcCDk280
X8Zml+0V4dMACeRvGFA4ucgAS0xpuuvGWtR5MhqGuPG9QQ2zur/8/ads89R/SyQHDVM1VNJbk8kW
ylXT1pnZkVpFxHMoDmXnH4a0eJTjDLKw7IPUIr9AGdExaRtUrKyFm8L8sJ39gMnBzICYgepCfkB/
hKdpj1LRplkh+3XXrsV1sBHW3u5yk8cWXWrxZJ5oUp5IOcw8mzD4OGIm4ftEK2Ar5u/aXv6d4fur
cW+wQYGUlaacWt1Gd/5sqfSu311uy+z8O/v+yTr2I81B6YK2VO69kN4WS9nPufCw8Wt6cJJ4vahy
1fNCuDm7TfFJ2up2blM+BQXQO+E4oj2k+8vNmb2JnJub7Ey6pPuZ64/9dQNL5DbfhTvnOt/ph2FX
XoOi3cMtFtzUC6O0aHbs5jPnbvZOMDSC3m3Ko7xrNyQoj9bG20Zbcw2s/o7dfu3faQunWmXsu//3
RHyz2Svw2wxBTGPVHduKPezN741dArExbruPZbAJj8YjKjPQRmzhit/6T9Z36T5+cux842z6fZ2u
8028ba+MhUm12B2TvW7wE4jrQn6Yc8OZewOt8nXEyV5ZWTfMNNvf9gFUrqvg+jcSRK9m28QZUegW
VrKKL2iMP4EuV+nSqXj2ci1pkPuDWFFQSJhYEFLTg8KYkRYli/qxbuUq2SESo82A7jNcZdRgSVdD
NHz28EuoKiLcp6iJbZjSgt+b9UI6wUXuUwZnpHHbPJtyiuG3pZawcnU6cxilnvWVCeejpnxL1I+X
l9WslzizNRlP0siaq6GPvUkQuzeeNWXh+2e3+LPvn3Sq1xmIlXR8vy9cjxJpeWxDY7q0SOdbYVj6
mEAk+jvxdYPrJlViad2G2oPQhEUbRgHXLoK9PLh2pF2Z8bYX33EvNPONZdyl+UIrl+xPXKHTSzrF
S9iXoycrOQzew+VRmjthciX7q30T35d2YV0bLd+PmhHUMvBn7K0cheZUvne6JtpdtjY7ZqYmqTow
JE2engCFDDYzP+N+OEqiSldVdls1S2eLcdzfOLgzG5MeM8FYqk4y2ji4+9yG57DiKr0BvI1GYbHq
15WdvR8QXFhpz/Lj5fbN9uaZ7UlvQmSQpikMBRs9HVEGA0WyUa59r1Dzo/QuXhi7pd4c587Zau7b
pq6Qseg3TvGZ6mJ4g4EK/QY4F8zsryGbuIy6r6suqjESG7dydUz0hd13doKfff/ETeiiZUlmOg4X
PBj+fZotzIf5TjLBx0B8oryBUnVO1VFmRqigUqiIdtMry/+zBsB/eeDnjyzmX2am2KkWVZXaCTFT
6p17NMoh24hxoxwclGeoYuGSKBjBt6BRkDaKaiQMcnyVw7Ik0p8upP1mm2zJomSiqsb/xhVyNi/C
MFYFqyY8kUEOKEExWKrKmuLr7eU2L5mZnKHHkkxtcIjNFU60at2PYhKsUZ74HSOkDlQC6+IblJgT
cdnRx9VcZx9yCmD8eGv5vzMFx/TETxuTKTioeVlaYwZJayGN/lyrd5fbMDvFLQITIJws09AmXsEp
tcZIXSLdYavs3SZdG2717rKJWcdzZmLiCkLOrz4CCUALAhQgvlst6hEK+qr198t25pqCxPJY+2CB
9Z3Gl4MacguxZ8yt2u6Ta1n7jQOKLMsWwF6iBG+yrJBtWbmaMnVhyU2d+zB7LOp4VYrXnrDgqmdb
oigyl0+iBKoyGRSjNyUKnLBU1MGNUbXXWfv8G311ZmEyJkGQI0Q0LsNG3+XQPkNddtnA3AIkW/NX
E8bPz9a5kep9NJbHIuj3LKifg+qx1j5fNjF7UT63MVkbsgANPRWbpL2PIyAQTbtg7b5XV83GteM1
BYDxqlg6dC21a+K/KLjrkAXxKaUw4rUXfxrCYdOTcr/ctCUrE/cVl0kQqRot68LrRvHXof8cNwvL
ZTbQoeigx2WDYAdCca+HSKpNq6qadNgYd7Kt2+XOv4GcahevibEtTOi59hCzIZ9P4gfowaTXPNXM
Y0j1hk1K7F0OP9bQW7eitL7ca3OO5tzKpNfkIUol1/SGDaWKVMFmVOmaV/CAvNOTpYqaJVOTkAks
GgY094y9H8d3EPA+AzX/2ITifewlny63aqHvpglXw4yKhNo8mOTQEkVCLMm8VaHlCzNuzuUohsE+
poMUZT94PRnCvLN8GLJAvYXPKoox1M8vHEPmu+wvC9PIYKV7WeiM0NBo2IaQ2HuUSUe7NFo4eI5T
aXrEPmuINbkUlUjIuAgTsAu05sEvoa6XEypbe+sR3hTb8dUPl4dnnFRv7FFTwnEI4Jw8ndqWGTqF
JgtjwDNbpYbtZcfU+FBAERaUn93wdybDmbXJFDeNGipB0WUypNXBk9obt4QVUQgXAEWzs+HMzGQ2
+F6D+pVBo5rBB7Uk97ldmuiiX+662YOp8svMdGrXYQ+uH/2ATWuL9rBGSuUQ2pQTAIJHEnR/2drs
OoLICUS/hCuaoggsYKm5ZgFpM8zHClk4M7pDDH1hGc1O8jMj4+dn255VQMoFoxpJRmHjtd+9wdp1
XcMtL95ebs28IZy2ORZFWNPDTqRaoeNIrKambFdG2EKghsCr9A4a2c3fszTOlbMmRWrERo4q4WZA
0sVRgjUiRS+9WeyGpn66bGp27Y470c9GjUN4bgoemZai1/E+dO378UZ2a3vIrqBoW8MFtjD7lnpw
MlRB7OatoGGshIqy6l6k6k+YTDk5Lk3z2VaRHRVVyo4MZQqtjUp0atEaGjaB4UZkyrL6MVRAqxfA
7+EqTDW7kr1iwdvOruAzo/Lrrqw9X9DMlr3QEiLoCiCGJWlxebRmO9AiSSJq3H2MaSbGQxKgNls2
psjf1LK2ElNv43wcHHHBGc0u3LGYWNckUtrThEyLIHEW5jQF7mN9FReJa6PqHm9EQbDWv9OkX6Ym
7lWELTTSWgcknZXt+iGD761N6mMmZB8bhRveZWtLDZt42axznCSomRgj9YJsbj31qRSXArxzo0QM
zSIHSFAVoOPriSDBOy0K5YjkLa8d54OHfFTQ22r77XJb5ubbuZmJl7BUzxH1DsAmEWb5Y94HElVv
nbYwq2cD8edmJh5C6EVj0BpaU2z1HYQseyNe6dnK21Z7yCYPY34Msa0K1szfiFucG554i7BSoA4q
cOyWV+wbzYTArFqXwVJ54lI3jr7kzAMOMZGGugBka8UPBakO6E0XpvjcpAMeouiyAtZMnwaNY1Xy
uqijB0c+RMmT1g4CL22cLrjy2b393M7EAYUlWkQut0ASV2j6kH52348Y6/xQ2biJzeXZN66U6SHs
3NhkkkPPVIrKaAxphCNCYTttR27sKliafnPYnnM7k1le+mbiIrmGHRhE2sxfJx3w50zz7FST790i
OqAz4q5iVH/iLHu+3MgTGvlSKyeT3xpqKXFhzyI9lt/qdrAlq7CHqudjsIat8BF6dHsshky/xlth
Xe6dcsFfzV64z5s/WQQp9IOBmbIIxIeaZKS27/ZkBT+CCFsNG7QWH4WFVTdv0RKZqzIBTM71r9dD
RzVzmOdYTK4hMCb1Nux3lo0K9kqyNTtcp18v9/GstzyzN9kA1Cg0EDZm/WW5v0MUDDmZVD5QEbTJ
FOHP37F18sosRgq5X7dtIDgqJenptCPYBWyPsalej6QFKMAcLpuaXfTQe7ABnExNBk7V6gAhbIMo
H0QPQ9MeIZODUU5ZWB+z3uvMzGS0FKcvET2nRXGD7r0gQneIslhnX27M/Bj9asxkjBJByrI64taQ
ZH0KBQLIOtSrr0uT80cLaeRla0tdN9mkq0zNk67iSDAorR2pkJx+zY3fmnV/tWgaoPerSjEbHRt9
C1+x1tpBiqanquxEeHkuN2c23zsyvfycCtrkfly5edoIY/mkcNXbxUG3O6SNV+oqWcGovfO3S0t4
YbQ0+fUslyHkz+KBtiEEvRPDfUaqK9MdpO2WWjbOrjfuEZQgdzt2N5hxXluKi8EM9RRL+abeWOlq
OCh79UvwBB08G48IjsY2vrjfst1Skn5+rzuzPNkWhMaJJTh5CdKvmrUMYiG3nbW2MXaIFe6W0Dpz
i8wQkdujnlMcuQFfNxMpUvBjHS7RrJFQaMP+xjDaYHN5msyN2rmRyagltdElGCeq0d9H2t6CbL77
HBvKgpnZGOS5ncmYpVlNAnncUbyDs8u23jbZa0fXRuxkvVTTP7eQz01NB8kvEOtSaBJKOZ4dyWmy
K2vvpceZLM3EJVPj52enOF3xKqjHaFVs2voxWee2fp/fwBGz89+116AlvZW7jhbc4pLRiY/PlQHO
JWgLNlpy08MeHg43vrEQXJud6eedOPHwkamjIDi2rLXZjZnpwxWe6jhGbGBWXbj4LVqbePrKjE3J
lE7WjBXxoVUOJsjdpddo3u7VBZDpfP8pFsgVkwDoFJYppDIQ/zHOIYXCRoaZ2PSpGE2G/eWVNXXA
qmxpQBc1UAZklsdap9eToxy6Eu5OBMjHAppwEzwl1epbvc5wT+pXd90EC7Nx4han9tTxTHs2GRs1
VCBow54BwiBWDr6ao8D4KEMbvpT0nw7YG1sT36TBqF6G5Yh4OSrbGqwacOq1s8oo01lyutPT8Btb
ExclagGMiKBr7dHpes8+KIr083gS/qbWYFxrwJLxdrABxNj+2rGhA7w8kFOg/5sfMPFdgRT7ujYO
ZG0jurqBuGaLBNM23nhry9bJQunb8TiOotH2f81Q8sb4xJupKSpswTiqpfwQWB/b8n+59t4YmPiw
fpS/0KDhtC3KGMabNtI01Wpk2hibU6YLvbk0SyfeK5WFugwC2jP4AcKCCGZXW6n1V2HtQaT69fLQ
TZb6m7ZNvJhCfjUpyPTafXCU8o1QPELVdNnE6JrODiNvTExcl1gngRjjUtAuhDdi01tPVfKQ6+FK
0Z6NduGMOtmt3xibuJQG3Zaq7xkrT7rvpW12FSQv9WJSclrwNDUzPaYmqpm6cPAy5/pVeRxPj+L7
YC3Y5bd2F+8kiradVbRX3vd7OV5wYktec3psNWqonEiUo06K7g+c5itdG24FLdqUvXiwkupG9FAF
cvUC0nKuhR6w7aBfR3337fK4znY1YUgCnsAlxGk4rXbUwG8UyaIWSis/11mphCu1lGR0DQu4ZkFx
uXDsXbY5O5dUwjXQXlDX8yY314aVWYiChYDJQTC3kfVlqK5UAWVTUp3ZQlZ9dBxvJq7KHVfjui2+
AYQgv+RKCWrFdiM+6uW+VRdQFPN7xJmBiecKS6QfjBQD4q441OVqdNwGFD4mVE7sFPXCQpxd68C0
OSeM1GLyZJtI8ygmgO3gx1IFqfCN0idr1V+quPm/pF1Zb9w4s/1FArRRy6vW7rbbW+zYnhchYyfa
912//h46c9MyW9Oc5ANmMAGCUTXJqmKxlnPYQPanbazEMJfBEkVFFtVhYGv31b7ygn3lpo8/A1le
oLepgitRzAYSNOW2Zgd1MJTXZU4AMAyqyPh9FJ8uqx1PDt3ZVeAgpqkkTindOUXwTJjcAPrNuqmA
yDt5l0Vxt4/+lpWsaGqmDojqCBz8aq844QHwx4fGAiQ3N05mc8hnR8V4/zkIanC3QlaI1jAEsekh
9oGS6wWOvCd+PVgiOiBiB6ObnEVSHTgzrdXBMXcC+ANC2QgguCgtEWqSo5E8KaApAAJ3jc4Cc+A7
RyTV7ksimZsBUx3hIFPt/5mxKxChvJl/LW5jV75hXxa2eYWflscOpaYz0sqRAFndrNlGttfUuzwf
oJ43JQaPLsvavg9WwphIc8ynORMK2FvrEtUFpbsX7+JDOVqiYvePuZOpVsBZH8eTfEwvrHR0EksN
MEcQKaAcPpkeKe6y7u3yunh7SFVoJQOEFzEBBV0Asi0BbSx/mdkPQTmozcsy+5cl8VbDeJFoLktz
oFaQNPtUvjKCQ86ruNNPnCsf4JroHCL+ZZQPVG2D1JpwVEOAeznXAPST5ypvoojNEf9jz7/EsI0l
ZakXYoQJThqWaAeafGk66wMdELG36hWH384lnIlktE9JZfCzUG8vKJE1aEeyHEP54fIBbe7eKtJg
DggUgmPVCog0UpA+Znnk193gXBaxfRevZDAuPgh6qY0xfPvxhhJd0GA7oH5yy33hxp7ye62sPzdt
JYzx8WWSdmXRQFidvJWRP5mcDZOoPp3p20oA49grooCdTYMACVTqj+Bis6adbscJgtM3cF4hOm18
Gb7d3GdwUC5nLzejtJV0xrtPc6KQooD08X4BOnBPrLi16I+InBTU045mTbNlWMQeC4AD88a+uUfJ
GBvuzp4mS/AGuJ484rV+8I6sguiU3n8QthkanNZqMDmFUQFDJkkhLP4x/oiOtSvaokvjHmO0cjsZ
gYQM0P3O1/ecTeYYBZv8VGU0AxC6ycET6C/tfCftytGudqqVPoJAZxd3Fm/4eDs2WS2W3rErnzwh
/FYwGmza2fXiqW54KHYKcpQNcpS8K4Yri/H/6jJEbT5C1uCVN7mb+8CjAYlIZhXuuDMHzo320W1/
wWIMxscMZlcECX3N5MQq9rqH9ImvgOJ2ccDZ65dO7JFXE1ns8Zmnr5sX3WpTGc/TIWeOVzgk68gs
q35GInAL7DqwNE4xF9KPuuNLy2Q8TyQvHciFIEwqbvXgXje8zgBzSPsFHKOC+V1crHl2esJ5efD8
EYs1DBqwBNxtH4dpHCov98G4Nb6l4HKy2xfdLTDvQ9Fek8QZ8J9C4MVIm1f8ao8ZjxRpbQDKe7zX
JwEQFIpT+o3hVa78Bj4MwOZmT7SCyjVRnm9gHFHbi1FXYpjQHm3JI7eG/+GI/9acQLLKPQVGT44F
oN0uewbOWtkgoE+kMS2QwLXr6kanvO97deIUozevFwUA1RK6JvSzATFE0Z2UoZvRTqPJymWwuV2Z
NRCxwcWFcXr4P1nk3Cmbi1pJZDyPlI+zMgiQ2AtQGji8dLHK/vnyzm1a4koI43JaM49m8A3DOLQY
zNVv7XyoJuKCiLyYXy6L2k6ZrmQx/kZD6kTXI8hq3fyb7nTO4Ki2/qwjkPrAcwIBnJ98Dx8DS7bg
ezi3x+Z2rvIo9O9XjtyQWzBKKYjahpz4ixq44Ep+KWNeKnNTT1ZiGG/TmVFf5mEc2MGx2yNvepQO
KuCJeYbGWw0T7ZAFA9qgsgbBWvcyNc8G+Q6u8MvnxRPBOBBzSlVtAj6JrUn3Q31QpHud12lMP3Hm
mpFp+ueNYLIqPg2mWQ0QAYj8Qf5Wgpu9eui6r4lxm/FkbcdIK2GMqscZUE2bHgrQQPEWB/nCAzDS
rJ83HY+o4V+eqKelMcoeKr1apBqk0e7mLrcpaHn/iqk3hKTQ73H3m6hQPwNsTQQaD5qcUR5m9DuT
MiUKsywAKewxm6+66Darf69IdiaC0e1CUUZJz/IABJM7Rf5m1neadv8HSrdaBaPXQp0HIB5PAzsv
QAynHLL0JRm4uRimk+tsIYxqT4nSKlmCvQKX9E4CxEbsSwfZafzfRa4/k8TchyEBlCbRsR5i1Zk1
ObpXH3O7AUkssSQX7GaJc3kDtxNcpx1kEzFTHixlB4ZMW4Ux3dG++vLJcOLSIn5og06ycJEJ9YMb
XvS66fg0FThhKu2vZ3vS9alUMF+MzK6KfFrvQ0P8aNfw2y2omZ75jJUcxrBEXUIBNUoCJGH0b4ug
7kA96giKtp8Tcd+Txh0yzK9qmtdK7Zeqj65bFZASmvhHtgCMGFRygZvM9nVLYOrChCt+xiJfD0iP
TlFjyYRX+dj0wdpJCuMgzSWQegC4I7GsNl4GysVC7109MneXlWYzaluJYVyjVKNjXJYhZgH0g5wU
qRXI8jVKAT/mYOTI2vbDK2HMAbZpVY1g2oVnbCzRjnfKFe3RyWUgSOYOsCU4BsHbQsYvhpUJtF8J
axuD0am6ySFJ4BKTN1BAf/WZWlJcVF0hwNpn++EzTFAZBojpwRj4UsivPS+dtrkMWuTCWKUOYDfG
MZJQkjBGjqtSVyJ7rJ/UvLTG8U+SNCshjF8ESpkYBT3SggaeTO/jFIXAXm3HhNeGTL9zvlmnxTBe
UVH1Uu1pYnqqmycyi348a/sBZBxwkqJdS/Wb1Mu8scrtVCFIc9AAhyheZNEM+yofFSE0EH8GLriD
LfM5t1Nb+2LAeu3wnT6yyeNlw9p+0q9kMldm3zemNi063kOS7pp4J2S1flMq7fW4RF+lUnINMlqL
kqMY3e2NqAntyz9gU20AlEVRjgnGnxjLnrOFAOge8osgsLTkrg/CndZO7mUp21u7EsPYdBhEo9JX
0H7ajqH9UIGrHU5W7E/2kFnRDuWGhGvY2zfdSihj2XLb4W0/Q+iAzJOTIlCd7A49jYnXPNfOSGlt
b/GScCIQjvMWvJlUWMlmzrWWSpDpAnQNEUTg526wb716D154lKy4DWWbrmUlizF9pZDlYmqxzhZF
gR1q2z6KVXcYokW/hI0ZHwOBy+82u/8MXFZCGVegGsCSFBIIbaoa7AfpbKFicB8PwVUCbQUlqN0o
2TPISx81HXDQl/Vp8z5aCWf8A7JSShF02F0xb76QRniuJAQwkyHu5TLlWAhPd9kWKUBnL3qNurtd
uuGNaCMPdtvseqd2gDKHPN+845XKNt8GwOxRUOqWNbgipoAA/GTMXiOEwtsAsJk/e6Xqwu5c8AET
dEvhEny/vKFbDnctkYkjhEwZ07KFRGF8bhLPMN/zBTkw804e77qGNzS45XTW0hinQ2bSiWEPaST+
K1de5eJRqr5fXtBWtLkWwTgc8DOJypBq2MI2wShs7OiF7JXoiuiKym5T+Fpd8KeSx4zAPTrG5wDd
UiEYrjMR5QazNb2M7vS4PKtOkjujA0D8eadxXA1vMxlPM8RZ0dYdJKJbI7E1QBnbUYsGe7DH8OZX
N0Oz9a4ynkbUu1kNQ+xqBOqFh9bKHMGd38cXlIzv+YUE+jU2ClhLY1xM1ybGWCZYWRN+izO3aB56
0COoV6bACWs2b+G1JMafGEGSx+qMdbXu5BSvCgZXVHSzNQ/lLa/jZHtRGBbDJL2JoRXGtgdpzvIG
ZJwY8JysKrtWgAxHYnQiLh4Azjm+a+tm0MhJGGPWaBjSM6DQICk5C4e4SW6akIdX+i86cZLBGHOz
ZKAmLj5uungHtnE3tccXiXZW+skT767bcvzrBTFmnUUqiNszhCvaPLVWW0/3TRYduiIprK6b9pd9
yL8Y82lpjDFXmBkrQHWNs8pBzbckT9mIACzQJ6euxaNZNte6vFhSXhwWrdqJGAFp62UnTjxYyW1n
dvodrInPihxIOVYt+4E/+sMu3Nd7ykbCWe+mK9EwTyUDwUbD3DgMcpUCJVK+AOgMbXTRXjuUByAK
3gER6oYOSATo1ECoBM4j3vtrM0zTfkkF1NBnqV0xa2VJpbbuT1xH7UB2yW3k9BXibslG2vcvCYTU
HNvYVtyVXMYS+15WyLhAbn/4OS2KAfYd8RXc6cB45kjbtMSVMMYShTBT6g5z+bYWj3+ZoXGDIR7O
RbAtQtE0zG3qoPVgnHNAu2sKIGXbppli6vCFRJxG0m31wAiNigEaRWPfCrhnhJBkMIdCSm1QcB4V
pQJZUupdVsNNMUB4ROMdmuFFFopdjEgIxk88/mIwMpW67JpJ5Kc1j79P3vQlKznMkSx1Nrddixdz
dp3c5btMspbr/iHzIqd97VzQtnuzY+yg83vR+lZhCMpARq47jlcSrz+Qt2LGhUZCX5Vjg1/Sy69N
7Qfmbcyb+OctlnGcdZQ1jaRgU7NhBmrCLm1vRZAnZSMP4nnbaYJlBAP5mimCNPyzOWdgjNYSEc5K
qR1a9McEWQ47bmMUNOlri9/tvr22XxJ1xoHIepQmIPtGw7Y82UGvot8xskEyGjQCx4q3fcZpcTrj
M4S0I0Jc4UJVfUr9oVyVyBDQcWJ1x1/Xtlqc1sUo6GiYRBAU7OTcocSvZLbWv8Tm42Vr24xHViti
dG8RZECQ0ARAHR3L+KsU+LX6bOJVrhSFc1nU9np0VUIKGA3ZLJhsXgjCFHw8pHQZWR3jKW2V+3kR
ny+LkXhymLgx1DM1LoDJgwdbAvrew21rR16zw+PwdnKfnpID9wrjSWR0Xq00tLKhxc0uZyRrbBUX
GFoljvJetZBb7q3koXQKX3rlLHT77H5t6NnL1CwXJa1wdrSQbnqm1d5kToQiPrhv7drL/2kx5gVh
/2IFJ7mMFVRLnQtLjOXKH1YwPlErEI6CD/zxPS/TsG3dJ2GMFSyllDTozoDnAjVlYBrWXKiHodd8
qVI5F9zmDQrS7H8UVGVsgTTpCB5ZiAo1OH8SXQkj74G4qSlg5pZxiQJRWWW2TlBLQau7GQ5EBuOz
3jq6IVyVUvlHjmolh9k1sC8kYReiOUD0fwY3lMRuhFrkjuBw9Z9+7eylRukwZeydiOGHzz4/ieIC
O4fQY7RllDlAwqRC9Y03BS0kMXdWc/OYTtLY/rICUNPzTNMjieBU/VMVvV22q80zWn2fOSMtn9R4
pi9qUfKJ8Rgau1m//99EMMdTSo3QxjlE1PlsxXWOwR+M+JHfhHf5SNJ90JT+PBeDUehGwID6RBMt
HZqS9fa5GpGTEG/1iUf3semJVltGj2z1cgiraMgCxAI2nuc5Om3N4HU0H0pAXwQFr5KyHWGshNHz
WwkbQzmOSprbESRL1BBkDPvWnnazYpWCJ3qlo4oWzwtt6wRAizD9SUvojMxgibJRwpMeSN3XZvoI
JtIm/YOKIdBJf4mgjnC1rKBU816hy0rLr9n4PdNemoEzXrPpS1ci6DGuRAyT1JshTT6oyJtGXXAV
5uLXcpmOsdhxLvttIz2thrmE9bknOqgn0Ys53w/N17zYXbagzQnP9XYxPifDpHGUEKwl2S/XJt7/
DnlRnMzRXhFHO9FD5y52Z2UZnq54QR4xPsH5BZwVsgNvgq4FUjXg9u2Nctn1kdTdRbrUcI6MLoN1
raBnprcFQe3wwxhWR6b0mTgAC4xGnJQuqtt1Li2bc9/+Wy4cvCl4fqOCSDS2d5ZopO7EFi5cvp/Q
dpU5y3Pq0ytD+irueN0vW9a0Fsa4v3yOW6mpISyo36v0xSyuhmKxLivIZpSyFsI4v1SL0gJzeFhR
p36rpwTUFDWYkZU5eOuKwrSkLOvsVGg0q53raNfLwmJ1iRbaSqVUnFPc9Fmo/iKnr4gfmGifLU8T
hkpPB7T7EEwVCaXV3JZ2Dv0U34QfsiU4Em8GRqbLO1Mc0MMDSZsQEdzenyUGkRgbgPfCFeOatws9
UvSYNsDJ+draidNc6bgUPiZ2K193whkxauf3V+ID5xQ2j3r1MxivVi1JP5UifsZoD+DxBY7NQX6K
Xc2BbpUo/aWOKFo8/doyTX0llPFzYRKHSl4jkCOZaPrV0BmAhxN41JNbUkxwqUkq/lHOJljGfCBT
qSKWS8rXVPje8gAPt78PVj3goaM7nzAuVGoloTf0BVuXx5aEyy4gfxDwggHqlwTGh7bA8ZR7GiWO
c+smxHA6nhVurgFOxQAXjSyedZ2REOwUcTrRZM69Eh6NnnNpbt1owPP+9X1GvfKimTMtwve78jac
jsY82CTdDzVvnn/zUbkWxKjU2ASpKlNB6rGILUrpiMbsK+N68aOb5IHy9Zl73kNry3YA3kmA5aIQ
oF7SzV35fmBDdvk0Qma9oLtnUVGkF70qKd3LNrp9RicxjKcQmlHWahViqmSwjDy3IvH3cOQ/4tD1
QphTUkNZ71W6eRMY6kEcM4RwxCRrgy+XV7I5hA6wXZNQHmoNZMSfdyxXxqUHKA71NuoBcz5e7OfX
gK53aUyQ33V+htEeFUBGv4m7888KT4KZowrkNC4H2tdeGlehdA3GhMsr2wqw1wtjzmiclxG8Zvi+
WseOKL/Mul+2j5EQ2vLMc9lbN8daFnNavVLkQQr4WFv/YvjSdeaUNgqYmSV6BOh8hf2b2Cp07xQR
cYf5QW971hrV1VKTTiBYsYXYsOKptcUSpCM9p8i3YUxrKWzf44ySc0ZaBFKLeCcO+1J1U5PzqtsK
OT7JYF6Oo6AsldZhziADzbpXOAtYPeV3dC3tq0Po/Y/7xo6cZmjEk40R0sJeOMhFd6tMpR8PPP74
DffwaVGMTVVxvQR1geNJQtAD5uGVoDYcL75VgIUMMEwBugqlJ7Z7Tcjqfsl7XHXou6fT1sNuxnwe
qAi7h8rnNudsKDgEobcCvBzIV7CNXtOMJvwsxcbNBwD6wEsMV+RBuhk9wJL60Xdec8X2Bp7EMfaU
q0XXtzkVlz2P8XXGQx+l/z8T6X1aDnM1TbkZhnGP73fRU6Q/aOCPDbrREgIePNy2CZ0WwgQkDcni
NqaOYakHOw9nPx1rJxczzsNqw9d9Wg8TlYRLFTYxtSI0x1gRORbhk2Y+GICAqBJeqzfnbNjagVBm
BbhgIGtKn0r5q1HsL/vtrbhhvRi2YmBO0hxKEV2M31xTRL3Ei4/KMXykdUZMsTihx6s1/os1/Ton
nXleVbpYacTEOQk7zO3tlp1002Lokg50RU+c9VGXdkH5WMiT3NDiRv4YbK0WN5hLD6OuXpPNNnhf
hyCxY012iaS4uAWeL4vePDpJBbEwULkMkFB/vuuBWJlGhT5iZ1GtqADnwkWp3fQTKwnMPoITORED
Y6AxH02iAo7LMRzxltaIEzSDcs+NJ4/xtFHYihPg+tBv4Mx28q660w4ZDEsuMRDyn8AuNpILaHU9
bSHd4lWAWQtNZNQLBOK+Ena9K7ceLdgZDvg9XzO8DkWHfK8AEe7JO/5U3qadr6QzMc2gikWnmNje
ot7jFdVnjbe01/101yLUvawrm55rJYpxwUUQSwAswUKr8Goxr+b0OlH/JL5YiWC8sAo8U4D/YjVT
g2aRLHxpzfqm1bNvl1eyNTf66cwYJ9wXciI2KuSMdnAvgattT65KfwKiqguC+cU2DyUeI8ZN6NS3
/6HZdFNHKbYkBQ0HChDjnJdQC4Us72ETxFo85BUAums4xYwqKMXX/g99vJtnd5LIVrlI3I4FKSBR
ajGZgjH53MgdJeMOxG76ExmuRAJYlIw/fDYGvO46UguIQQyAFr4hUx7uKLuogI56v39BvO1hspOX
V960gZVQZjuDcSkHc4LQYtHeZoFg3Hl+E8hYOWj5cbO+kKzL+kNXceavTwLZ4gkZ8wAozXjyL5Lq
teQqaYDQX1txNlhKFVrLOHAEbt9GK4mMn0Z/O3g8eppkoJNue8GKD+Fx9jSvvOXB/m2l2cBs/+sM
DcZjFwapFDB9IVbFNH4MAMXaNhwtsoQjDe2AK/tHIdFKIOOygfStx1kC72W2sIfxPQWnVJfEHPe1
/bBYiWEc9dTEaSE3VE1eCnSr9H50WzzLvaW+UVyDhcfPJdGWiUtawrjmfKHYiR32kaYru8dlp97N
iI6HJ17eedPokNWWQKhtiGeA8wTKqI4RvfKMxAKFnQHI/ssKv+0wMTICHgpZMsUP/VxfckHcjMGE
5EPnSB6dPAheg2vdW4D+YR5nB1ionumUTuqYTs3rmN0MzVeyGX00ojlX1ADLG83EnofBqrVd2O0k
g0d2uX1iK0mMImIqXdWjGKtM0y9q9lWdKqfvnYCAaUg+TNPrIBWWbn7l7O3mbbCSyuhlANKDQmoh
VdihaWlX+wDYVO5p3EBxNXkte9vKcjpJRiuNrE5GEa83OwiHxJFDsbIqueQNH23eN6s1MbHCEHdB
oIPxyhZ61W27HpSvnTeQP+jNVcSVGCZe6IG7qoR064Ixt/TsaNbcgSaqXWdWvBLB3GhdOkdjEkDE
5OkvOaJJ5Uih8UEuc+SjHm3eZCthzE1G5qYEJxSERXlyJyUSsjgo/seyMw+BLxHBvax6nFP6ABNY
WbVKpljUKogrGgC0CflOXaSbWa0fL4vhrOqjCrkSYy6lRlKQNtkmetq8UlQ6m4QKsgQkhYGhm9uW
zSr0LwvlrY3xGsCIbMWe5n2TIAVG/nOIhs4WJc4/kYJoB91dSLqw8U5WGL05oafDnsCfLGWPpPuW
Gxy8yO2VnGQwShEHyIrKgoZmwOBbmtzF5D3o/iTuVn6JYAOaWW0yIixITw2oAMjP7eAbvL6gbS9+
EsFEMEugyiG0DUWM7m+QiFrT2Hh66uok8i4fCU8Qc/CgtDa1vIMgDdPtg+Z29eQs1Y+g48Gicc6F
bQyhjAJtQPsYM+muqA7BeJWQ58tr2bac06YxV4Osh2hOC3Eu2lw5SvECOl8rNwPLwAaOMqfAsB34
rbSALnhlp0tU9/1MuwEwA+fNaIOj5VXARPqCn7l9x4X7275vVRS1COZFic5W/zsxNac+ww6O9oyo
VrqqUJnXgOTxJ9BhYAc7SWK0T+rMaSJ0RFRqXBB0UOQnmodIwWHw0DqLrR/6F0pq2tiFzUtJbN64
KhFBiocK5xlrgoRZ6MaIkb1SlslfEsnXh99kH/mZ/V+JYPSknscu7ClWdVmGVlg+ae09RrMu6yJv
GYx2JH0wkDnEMozhtlqOIncOn/qxs5t2tQgmZgjUIEsCmnFLQN3eAtpc8VWPP3W5abYrMdTmVlou
oc8q6+heLcZ8HxvjkwwimpAM+8vbtSmGjtnoBLMEwE3+LMZUK8SSdDVmqlph+MMATHUoLbxHzWbw
eBLDPuxDJUGpSccjo1lKZ5TkG4TpT12gPMX58J3ExDGW6XslqpmFp4g3ygkQDjIPqLO/XwVXUAT4
/+WyPZmLJknBRGtrtTDYwhTupNHgOPbtNPBKBuPZi6ApwBUEGRFYmmic8hdgKGQE60tmxWav3WRV
L1oLyUCoKc0xUEThlsWgn71FjzKPUB4uvW2iq0XhQhJtvy51k7YxgN1OZ6E5QLs6DiVKs6iHCF8o
mjsmYbzq6+zkwHjjBfGbyoXpNxE1bdRoFcYWMcnfxlLUwp0lJA6trOnS0KqjnHxLoh7UvJdVeXPj
P2o8iqTpeAAy7yJlImCNNHKEBy8zhSH0pt0bxsCfK7feq9cigHamPwhI1hIZh4ZMdaxmAiRKMsDN
0NorNO+hyjHRzQtvLYXZxrrLg6qsICUzgZKhgFiAshuQBXMq9V7bpR63yZc1V4CLq/T9DPILjRbp
mHuoS5UKfLZl5yTXhr/sl532Hu6zq3yvuPNOee1eL58c67NZcYzFLOMEEFqUzpwxPxTloeYxJ/O+
zyhGXhglSAnx/Tw8yrIXtveXf/9Z3otdAKMHIG9MDDzysADbQO+eZJV2daX4midf8fJe1CGvrx9W
FKMMwVguwgDSX0cUQl+NDsYY2rFyXUpXQfQULs+ZSHh2ta0NoFISTQXxz4fdra6iUtPCfO6bzon2
kicjCaw8gI6KAqlSdYiOy/vl7WTdxs8lnuQxN2wai+KQYtAZrWp/ESA6S5j85EQJ27t4EsHcrhgr
7aZGh4i5+aoulOUNPB3ibd19H4PHZarApMupe/MWxTzQlVLRe2OqOmdJroPwEM+e2HFQ2s4cBbtx
dNWrgyp0cBjJMVZVvAXEAtfifW13O623AhMTWbnzH/AL6Eadq+OvjWTf5lFcgwkRjt1BCcRvOvHJ
SHDBV5VXyWnkBFH5WgfVA2hvd2MRuHOP7u14uB50NTkITYVJ+UX3qzx6zMbcvqxFZ2AOP3cDU38a
6G/Rb8I4sUbJlUoPW/w0t7sGRZEffQGY6U2PWT/ZAq6R6UwcP/YvB3ASyTgycQYCJAGggzP7Zug0
AHanM9KJbqlfTF/d8dFTz+5zdpGMaxOKCWXEFovUb8H3gRuvcvM9hfVM/8P03VmjKSuN8XOm1NST
lPUdABvzb907aBt8ChNd+0AViwG13QHBvgNeG/ZW2n8RkWgNbngAn//ibE+bzHjAqkT3cp9jybTI
EF7B8TmdRYsMyT2vZLNttCdRjCdCtZlos47zBImpk5SY248msDfXzv+oqow7MnJw40Uy5Ih+9Ei7
iaadFFrx9QedFoZqogPvtXf2qGWPkvFHEiaGZoGqqnigAEj1sdvle81Dh/CeszjeJjJeqUyAGaAZ
UBoAYd90++IL8J2AQCf+A6oSOvIfudpfp8ZCwCpJmKAEgaVV0VNZe3X9MvIQROlvPnd7JxGMb5mq
acqUFDpIEe5+PgIlV+YmBM5wUplTYlExRaMT8jzC3qnHBiBfmYUWJigHChyu6KioA3dWfS3d9w5N
R2Q2D7OK2vOlZTLepZ2FDGN4EB8n+yy9TXjNYBzVYLtem240lJz6k7KKLKm5IsIdSb5e1j+2Cspu
IeMu6iGNpaAccPFGD0HwnOS3i3S/tHAZGrpVeI+/7fvwpBiMx9ACVFUNBbqnf7Bl9T8o4/Fw1b72
6Mpp4Jtp5Vz8m6ePvHuA7aoj6LVtpQ6rrKr7aDzUweDNC8rYuXaoTeJQskhkXQp/MTCBli6Ap0nx
8OdFilTtL+kL41QCQ1niOsV5YjjwAFMHskOzkw6apz7zXDPvemcRLIokbw2RYKf7w+IN+9SNbjXc
Rfl1u+9Q8+htg+NWOLc7+iKw+lV4RZAXBvEyjL5xzFvKTpPeT7ve0/3A0r/G3FfYZeMA2vRncUXU
aq0uYoEo3afDrSY/F1w4gssGLolMwKIaCdHCjqpru+vLa4NHBMj7PuNAZFK1ZRRBLTXxOBj3vc5L
BrPV68/WDbwKdpOyJNIH6iBBIpW7YLWZbMH/D4QDlz2+JDJuRG9B41ZlWEl/+Gt08QRHjxgg/Jw4
BdGBbqtfRkc4lN4YOPdc46a79O9mBV7bz4uslLoXuwaKZ34hsdWCnENDyxZeLF8VW97NV9z3Pz32
SwKZeGQKh6YLMwjMSiu8afYfXbrvUoPuMDDq+L87XcMeIuM29LKO1Ile2HXhx8lb1HFKU3R/2OUA
XUQ1wR2uy2hn+Lx/WliopSmPaArQn+YqtpJotmtjxnACsS9fNpt+eCXqrFawRFMbax8eUEVgFYGE
BsWJa90f95XPU4wtD7EWxniIuRTmMQuhk112HYDvqC1eOsx0XF7S1o22FsK4iFFvOjICeNkpu7/7
5H2JjuawG+t7o/YvCzqb6KBqsJbEOIt+WrS4lCEpiSkJxW3YWnTKkyJzqrfKEZOeu/paOKg7fkVb
4q2S8SOmPNeaEUFFOm90F6dwFC/C7Bz6N/zUptBEIuh6owMPkuMDivuCahLGrcRjbvSlgTVn1xNw
yKtr0cVN5sQ+8h6OMdqxHe9Nd/QEP/fMvbIHNlptDU+FzRtA2vLU681nfEyiCR2GNvBDouyx6Dwi
7C+fLscGCeNSxEnSzV7B9+v+oenfA9nL650Qvl+Wsm0RCjV0DRi4H8e8uqLHWQ1EQUM6ItWjY1EP
bjz2O1EsvMtiNkMBGWMs/y+H8VgdUYRpbGnaAzVIDY1G3dV8R3Hk8II6BrbyyJG3FcSu5TEerGt1
KQD5TOcIV50T+JodGZZ+E6AWKdiDXfzI97Q5TMytFoQ7O47wrahuJZzN8SiT0csYS6NRnW4Fh9oO
3YaiZ7niFbcCum2HvzaWbcJo5AFQOLh9HOmLRix0Ki4OKgdkZ+z1J8BozI7ikgNgV674PmBbQ0+i
GUeXi0PWFoDucsa28pYE1VYgm2YxQtku4BgDT38+Ei0rPS0T45+UKu3sDXza5JcDfrjcg7YUjFva
A+cIt8Kk9REy7m1I+7aMgYHlzIdmr2A3p4PgIwtm/zZd8E8nftpFxqGF5SxgBhUHmP9QYBl04EZ5
qFzRq700srj6wjGMD+Sv1Ua21ZDLWQ1xSup9EEa6gmti6DhwgtiJ93j0OOPfFIvKdHhGue0xTytl
PJpSZXqQ1tjTonPD8TFsnzmHxlNIxsksVWs2TUwPzY9vgN7/kDiRkyHdFds9EI1tmuTLfJ0HUXbW
RckeIeNsirbRzKaH3P5QXCMb5UWevA/uQj88gFXLEsAHRQXXO/OON6/FMX92ck8RxNIscxynWYCj
QP5iprdLc1cRzPKHscPZX2rQ53fvrwNk8Tn7RtYAzwdhjWkFPuVlElpLeNJolOuNO53nxDkKww7x
DaBpKZYJ8kajCV3NzAsXKH6ibxSjaXVxk90EJtK3aWyJItiZUALet5k2O4WcIouV1fI+a4qRA1fA
UTIW6a9L+hE9/vhRof6SgS4EgCqCfrcovMczb7Pp5qwMdaz1ae4DyKGw4IoHdsanDmxtoqe46S3h
1GU3kwMrf8dWnknTy60swZc3ToKEagqYohxsPxaK/r7hpRQYiWs22zuJaqlqKKqJIf7PK6x6VS/G
Aq8Y+T7OneoRTt1THfl29swjBUkdwLbB7xP5lxfHSSz9WauNNYR6qRMJ1kqqY0EQi4S3iXE/md/6
HozUZWUFCqpAgQ3GKktQucxxvFWzXlAQijrIsOrRHt3ienYLTMsDTuQ5trU3xaWuN7NDjmvctqTT
mhnPWJglxt7o+7SRHsbZSxvO97fDyNP3GQ+IcSUtGqlrnzTZksixBGJ+p3y57H/oR87dzy8hbJqa
aHXSDiOeihmYZ9pj6NOQKjrwCsabe4VYGMAJoqFjjOezfpTJQvo0z3Ahz6/psMOtZV1ex1nfxcd9
sZLAmPYw5n0+GpAwHgTkoEE5KeVWcI2KEGB5vtF5tszO/245rTybZ7SSyphbGqMjt6FSi+lLDjj6
6SrgUpTTvTk7opUMxrYmoEtiZvRjZYMjuoUXuvpNdkVTTLmn5RavtsVbE2NMQq03mAlErSkDR3kE
z2h8C8j75ePi6QNjO4pUZJkppnjpmpIfoNXLDDgSeKtgrCfvgBDWornVydp9AZB+KdvLE7fbZ9N8
TmejMdlY8ALEjR5ASnsgXyj66CJa4t4AYL5L3+uhbSLAFcGlrbnJd967nbOJbINMMkdJKy/YxDgN
rMCILK1zLx8TZxM1ep+u3HpTAVZTitCzkkajH6SK1Q5kZyYpx3ipRl3QcBZFo5InkqKAj4ALVTOr
U5erLs+epHhxK5Q6yyHmxQG8naN/v1pXNdS1IPQQKN6PPwQLY3d/N38L34LeWr6KuCyMh4k34sTb
Svr3K5FDKxEjb3BY4dxbOiheUlO1+3a0L58YTyEZZ1HnY1KmVCFHrRnsLhWPylh63f+Rdh3LkevK
8osYQRK0W5p26pbXaKQNYyzovf/6l9B5c5qCeBtxNJvZTESnqlAoFIGqTDSkOlM3Hsn8Darve5on
+7/D5ZJGoPRWnTYwL963+wga9tOGyQwKP7VWrwFAgERYcx34H7nbxrjTQC0vofMoHI3bisrHVOkx
6FQ+Jwm+KYtsP5XJ/URqJyzxKiqJjpn1SD3DcxsitGmqxT0aaAr1MaqugrJzuppAFuRkyU+XPboe
o6ZhQijHAH8tl8BCTcsihXm0J0cNb8jGp46uf3+fP/mlJjQri+L3lfG5ajQnSo5TPAh2tsAIm1uu
sVOKHNQX+DIeHzS6kypBjb0e7mcjuPWgtRnFmhaxsGNHfrIdEHbiJ/D1ZT/DcOWLNWaxKjMz4rra
5NB8cXrJzB06ZPchkdyokr791eLzb9JpPw5dZcVIUPKuiK/SVOC31YJZORvEZSNFzyW07+H3E112
UxVBNoMdLbUar1Syn5dtWb/WXoBxOUmem04pWerrIfybe9XJvM8fUMS4xRHDYdcqegYsVyod4Z2h
yEouKbUDTUgKwWwv+cK6hPpnfHypmJc1HTzR7hk9RfeMEUyCG+7vAptFgckVOK1pU4PEOGEgXPJN
2SS71NM3r2jKZBcn+p3+m42BWptoI6reRDZzaSNOzYJmBVa2rfd2PToJUZypeskt0fvc5T0BzpH3
B1o06D2xWQjN44Odfy20a5Tfjp5e27XoQYs562N98CdawUbwHiqFKi6oRLGOWme6JFL9QKanNiyv
gkLBoFzpxg39zAZRmYSdiQFv9B+/h5wzJQiQuXDXnRX5pi6nx34Y7pNMyTdBW4uG5FdbbMC69i8c
Fy5hSrs+ZMc2AuZo3Ckb+ZDesrcfyR1eCD7KRr/C6A3eKzbqs1BTfjVmVA16bOCvxPs7lw3kuDAa
OuBUY9f69iY6ZHjy0fYlGE3DXbuNoE4RHkXvhutfbAtULi3Mhl5EHcFRrtxIN9ZvxhIpuT/UH71r
4fKrZf1m/uVdKbKTW1R1iu0wYojQRnQM+rvOrpT5NVMEm5+560O4LgzjFrMvkrpNVcBk9aA4atyY
nhzHG1lJ7y7bs37DtEDiNrsU6FatyEDKj+1R8bqt8p1Royf7ClTsxcMgfpRf3fWqCU5fjK+gE5s7
CW19nqB9gJuWxg8fx6PqTk8ze/45GE54T198dPv43e5Tn9kLVK5eb5K6H1Ub93atFmGkXXeKMHNk
IZ3aarWygOH2QY4vnDg12I2ON/njfkTD7mw56CB+bP3hiFusNPFELUSruW2Bye2CuNGsTma9szP6
wkLFug8IfTEryR/xUkHz5nHOp+3lsFmNTwLqGBBxYvyG/26069hojQHJppCOcfo0Ex2UI8+XMVZd
CY5S6MKouqHw8qO2jMuYOsHdp5ZlW53ON9kkpIJat+NfDP6evg/LRss1pK3xK0Q6Z6fbFicm3Vrs
e7fam1+gq/MiOvXWbzrPhvH39bI60tEMsOUGN28P2XW3zbZT6SShj0mEL8lGFB8iI7kKN1FHU4pb
GJmEqv5U9WbkGXkybixtUgVn3vqD4MI2bnMXoKSR1RmL1vxmnMxt7kj3ltdPTvIzdphKkZD4Q2Qd
t7ETfDaWXQ3EtN0V45ba2ykRJEkRBPv/xYc3qeypqWxA5EN6mKZvuVVCuk40y7HaEI7WkT8BT7h9
PA85rZsBMNbJOOSb7MQap1sXg4wbUZeEEIs/xyxD1eoMMdH47Bk+3swg9N/OmIQBN4voSUGwkwl3
mimUJpYuwbBqADFYehUXlYgZYDUHLnzHHWNRQs146pjv6F0s7UfpZAS1Y1iWPyn38/j1cmoSuY+f
A43McijTEXB96rI7u+SJccSmzj8NzJ2oy10QgPy4Z0ebPs5UwKk5xg/L3UB+FqJn2tVj+exBjcsS
ZdUa7UwQEUqhJs6gJU9jOJ3AP+7TbBgcq8teLjtRZBSXKqgMObegAGAXQbat67YdSHzpf+ZRe7vV
X9jF5YdQI1U/yoAJ+vBrl41unil3Ri+6NRNZw+WIftQzompI6ipNn5vCeCr04LbVwfdy2WurAw+M
T8aEIJUGlm0u0ptk7kNJDRpPUtQtOM/cMNIcUnS3lEIuVDY9fHT4WmLcaqHiXcZes3EBzd/3VDRu
i6aTGk+nxbGa06Nuoos/EZE7r0XiEob7VtMkWmtkgIVdsZXLHGIjulMmt0T9WU2ie+O11LTE4qJ+
aiAfGE4hUrsy33V9OVx1paZ84p5sCcJFOqRfApmJ23j9+JCPkROGtRP1jSAy2MLz3wxLFC7QLaNu
TMQ4DsJjf0wO0Wk8NPv4IOqMEXmMC3Ra5VEGWbbGS2ZfGe/l+PFykK2WR0s7uGPQSEojIhm8RW7+
kXUoXPU22jNVxfgg+nAVWcOdgxCWDPpEA5gZ3hdg3qaewJq1D8alNdzZR3st7TMZ7kK5B+JeCoK3
wNPv6faWvb7lh+E5+y6AZOF0KRC4DGEREC7MAWxi0rCam/jFVnKbTec1+2RDPUVU86360FJVTYUO
FQoHLiJ6xSx0dX4zMd/PHvBOxgtjAU2viV+6wf1nXq20BSAXIUE2GKMdAnCwwP6eoOfFELV5imzi
4qJOGkzPRoCI9Ge52cX94+VFEv0+FxaFGiq2lOH3s+xAioOR/uXvczFgZ7McELZLs+Rg0V+5JVp0
lhg/BNl5Dfgvpy6zbBqUAPgnyHAricaqfx6UJe+/0oazM3yx4PwXU1RNsdmFNg6e3vYo/WXGhkPq
p8tLsnq6LSzijgJSV9mcjrCoih7Ubg+ptigV1I2CVeeblMyZypmu4Yq8yr26voqSv1t1wvAXHyp9
O9e0SeCnTN7L4a0dC149V5PZwkXcTm9sKvdzBxdFGlpzSuzvsd3IteWppuiZTLQa3B63iJGPc81W
Y/TMZPb0Dm/Uhnt5yVdvv5aBxW/zuK/zIgdKjN6V7GDfkxLEqTYImPLtdG/IrnRV7QSYIsu4rd9S
wyKShEUa3PrYb3ov2rH259KfvsobGePtFBTbAkzRbuXSgVFXhHQJ7ExBhEG8aivfGhCH1d0MB8Jn
vlYWTuU/jiazCSfoSkAoMGog/oDUYN9ooWBiSrCV+E+iPBjiOS/YyknZrdqYD1UjjA5WaF7Icfwn
kWladGxnGAJqcG+4nnfl1bRRvfRO3LQtMocrERtM4SY0RGkdt35dPhDReSMIOo3LDGU5qWpMkHnA
LbMfUwl6UuaxqUdRoIlw2P8vMlBGZx2zk3BZiK4pcC0rTvoguenV8KM6GpscYib2TnS/JdrFGpcr
xrwrdIPVA+QmxyMuo/RMC6g1zW7gED8+QIZWJBL0QQKcO5I0LnMMlKKB0gCmchNds27B5iTds7Zi
RlaJrlcMmIW+sP9dkIA1Lnd0YZWpI8uK/Wb4ghtLX3YZhanl6SfTT/bNI+TBbkTPLKI15ZKHrrRB
TRSA2sUdkb1wPv1nPR/Om/y42VypgzyzlCEXxVPR0a2Jhw9HkAQFe0znvivb/M927jfWIXQTpPv0
qvUtJ94x6td0K2rvFDhO5yoKSI9byhhg0xk5WpDuerJpRTRxIggub1RDDOYmE2vTzldWi8s17aro
fgscJzg9dC55oMkO6xNgddRteGvuGDmHfcc0CsHwv+lEZzLbOReyLj9KNiqjOlY9TKp/dH50z0YP
Qw/Da1cRBtgmrzjKXnEjlq4WRQeXREAbqMkpq22M4joxjm0oOvfZUlyyi8sYlmrpTT3BiwExY9ey
09jJjepandOdOuU73FeqzlwEJ13r3Al9eL2u73GWbiQSiAbc16PGVqDRiDGkD7xYo5nWxkwJ6kRd
d3My+3MTeLNibi4HziqMDZI2FXx0UA9m/784DGgop1kTGo1HwQ1a1K5pPYeSoCRdTf46FEihNgY+
bsgVvgdprCbApCw2WXzsMPFYHVBM+fqrBRHNeBf71NPuL1u1+saxROS2Q1MNMm5ksZDjRgHHSbVN
v4PCCqdN7UAX8TYQXeysDrIsATk/hqFZagUDlHb1sUMtQjZoRdkp95JL7udti3Gy2FGvMNbpCbtQ
5JWoXWLz20Kz7dGY4d6RDl/SgPrKQJ6tEsqMU/+k2vFeQ3u+XCpeaYqq1rdOPH7HLLG5HSOh+2Ys
TGDLW40lbJ9eNduyxdw4eHpcsgX9dACXy1eBr17np/RJ1AmzFsDLP4A7bq22lvF2AccPJIrdzrCM
jT7MP9U2DD1BUK3Vmkso7pCNR8pIIGAr9DEYFYt5TY/179lnEzyfmVNfYPEFep9M5agWwEoS8hKh
f8FuC8H9wLrnoP4q6wRingZnjiUFWaD2EAtv+tbJ8m9W/lrHAozVVxgQMv4B4ZWQ1LIftGEASL+Z
N0wUS4690m99xS8eWtEFPwv0j8F4BuOqhzzVIIxUAaxUj7F9V+NtfYhe6vx4ORAEjuOFkJQS81KZ
DpgpuA3iL1VwI9FPXEdDv4i93csG+i+4bVUPhlTnJbuODq/66kFKv8zR9rIVq5e4Swxu50hQYcmM
AJfRTENV9vHC6El+fmVvc1+6FbX0rh3dSzAu2CSqTvMIEnxPlXcthI9E1yqra3J2GL9fwjzLRnXA
7w/6Rk6/F7pP5q8ChzGHfAivBQYXXoGiz1GfY1G0LZsqS16ZZIa1V6Bfh6IHrUx+irdgkCOdMB19
GVvgPv4zN8v7IZkLmEdNyAvH+QRViSIRCoKsbqCFhdxBnSpDgVoBIcG4puqb6iT5kWtua59xnuHa
ZRfje0b0WiFaOv6s7st6rNj7TjunvgW92x5l1xRmgipEBMP+f1HpkCJXiFpj9cJ2RxMwrkOzWRAh
66sEEloVqiMq8up7iJkUkRw3aCdUputwuh9F9en68px/nzvozUEqulpCh2RQg246ibZRCzo1UC3V
0Si4u1ntVdSRf/7YwmWgFJpFaAkAlnUKtuRYP0R+dtJu9Vd1P7r9FxbtgW88pVvLT+9Eg2Tra3UG
51ITaikF7CYI9zmsv1dq6WQ9eQVpneA7RuRPLik1StcHFrMRz4mq/iBHW1LeDvL3y3t3vRg9u/Lt
uXgRefMomxJluQ8UzXdMQCh/kPyaOgPoIcdt/SS6bBGY9XYmL/DUCQd+26Nnt8ym2JEm+boCG4ZT
UvtpKkRNrau3LItAeTtmFmhzZedVMiLo0aHlpS/mVej1jnYzeHgL9CXwX9au+P7yfxxe/0bIm88X
qDSLC31CyxQOr9FT3cald71T++SQgyc2E7GdrlZ+ixXkUlTRB0bfFLAx3LO7WXoINs0RwpHgxhe2
/ax9gy79ySWRTiJGFVqIloRpkqF1pdtSX7sd7yLVacBJkwmbz9a/zxbmcXkFE3M6mA3gzMan95j+
d+PS0257N75mDWFqg/dBUdkuSJU8e0qrDllosKb9yho8vQ58dPgJdrcIgksibauOPUUXK7rOKifv
b1VD9NUnQuDyB61QQmfsVG6Gp2J41v9yI7/l6EWQt2nT4+sfFmQYaZjD3qHduOmTHzTfXU5RAkPe
vvIWQCS2Qc5mYjXmOvsVy5OX1JZg+H99x4L2h1hoQUdfMVdbmJlJBrA84nrbkQ+yH4LaZXTkB3mT
g4VEEpTozPMfSrUFGDN4YVAdx2NTEoDlVHZjZXA0fRP2oTPpklcnu6A7WRiHuezE1UNrgclt3EoN
+mYagDmqv2w5dYh80kSyNCK7uJ2aKXYU4hXizyRUC24cJkEnqtZFpnCHvyZXI9VtmJIWN5gFLYjq
6N3LZ9wFaScNTQk2JhLeL1E7pkEiZwjupHtiIh0pZpSyeHMZZP10wtP0HxR2b7oIhLyKuySPsEVD
aaMdJOc7+8gxZRfCoJv8S7f3azRvinhomXs+Rt8ZlAt1jC9mcxfDtDE4BNOWqKrT4jObdFstElGm
ry/VGYuLdEgyJ2rL3JhWAcpmBW8NytC7QTULcsT6KQGeElwTyhBukblsR0ppIHWPMeHGf5VBN6df
BfscvBrVHlyEkK0VfResJqUzHl82VQ1J1Qx8D54x9w9hYH8LepGA6yoE00szCOgKTJOL86awwVaU
MTWA0fSjAnJzSeNfjkARBHcK9UZRVFIFCMhiQXTXbk8aUbeXMVZjYGEGtzIF1OoaQoFBkwMkt7rk
VdUF6VsAwethxc3Y6DFho0uqgcui70UKEWbRK9bqDKF+NoTnUe+DJJuyFIYYd9Y286tT/728Av+Y
3PuQ2kDvvbXRvtuDa+vu8KmKZIHNZYoohvZFMcPCLNkbxnHUP/P9SSCIhmyErlCNeXiRiazIzIwu
wBk7hs2znOubjNZ3TW4KYmF9my5w+CNCG008lCDjgdrQOIQ/iq3tG178Jb5+U17xIIYiEl9Zj/Gz
adw2UsMC9/uM90OWnvM0dKr64XKAr/I16gujuF1ERnxEGT2cx4jYi3s094e3mlscskPs2f54Zznl
twlE1U55EhVh65F/No7bXIOatOHbjGAaeS1ufsvym5TeC+wTgPCPq0E/YdhkhgeVm25yGAtquCmv
tHzzA2qbuD+PX63rRHYuo4pA+RN40g01U1l5WXyRyaFtv4WlIBpFENymwllijQr7TKsS5S4upU3e
42n6P6tesrfpRXjwxDNKI2cGQeuz19S3jf0t1J4ve2q9eCWmqliAUnGR+X7z9l0KuQsN6wOiQPRP
silG8ISdCkaSCXayy2jrTjuDse22yBS2KsmtNAFMyksnT1/tCLrYpQBktUmdFeI6tNJMGfrU71G6
MY1aU8ULA8mhopDaw688q7eFrW1NvdqSObuRzdzNlJ/NmAqwV/PFApqLCiNvrEhh74Fl1kNciDj5
KEBYHTtdWsctGHoEwd/AOrgaHySrEAHYSdfgV913HnEzL0dXrwSxg8vrtp56F3ZxC6cZsVqkzKXs
gjjzs626t/bGUYIeMLgBd+ngkP1lyPVrugUki6VFrGhDn0UVgZ3KDTqgjv2+fDTc+ma+yr62/uyT
LUg6IbeVX+Ne5ErU5Cs0mDtr9Jp0VVABPXgdfpePjTtj8l3zpBN9TG6pW25Fs73rG1FD8Qk9btlW
eX7lOs8CbWadB3nkJNessUbyS3/oXMUPfduTBN8P65H6Lxyfl+lcKODswIfQXL5I9XcSi26WVvf6
2R6+4YWMWTrJbF4jPYaPmeEU9wreTlkv+HzQD0botdvhU9xPGAP/40S+6aUwW9vuAjhx6I5K+Tyl
G2sWTW2IDOM2oJ5TcJuyNqi4ku7GWL1LJ3tPJfvh8gYQwXBbrjPbkXQt/FdTye9kFUVpf6/Js2Br
s0D+8EW38Bi3zYySpGEaASYIoIHFFO1B2iqDIX0ahPrKzDOXsLhNNQ1J180U3/jDoT3aG3pI8K06
u7P/z3SmKGuJQpwr3sYmmYwsBFxCMshYRldWIOrEW18kk00Jg3zA4C/7MpsEddQjLwYFrqKv22RH
Rd8nrAr76LQzhPU+D6IxKCMN64HoNxCD2CTb7o0i5lPFIGZF/ljCFYNKk841BtnQO5nI7jDcYXDX
ofKPyzHN/tYLtvDXfpKN9/7AQk9OLr0249MEMpNGeq1GN0gtpypDQWwLVoe//MvUIYVaKmwyw6ey
v9JBV1kZgjpwff/86zeVO/GJOiRZkeLJPCK5o5WW1/bZlVTWeKn/1CPZeYl4vuO8ruVwCAAlj1V1
TII8cOxeCp3ZjJJtVYhed9T1/XM2jctAFZicrUCC+wa3+hJsW+8LaxfHueTeq2it3Ug+5OsOIHV0
40PkVVe1Ozmfei9b2MylJ5LScq4gzuXJ0wQxFpwYeg+Jb0Gxsf55zuQ1QWJi6TZPO5pYdjllrP8u
mWNp2JDJhs5GmCnPRpVS3W9KI3/ChFv6EJF4JvsqnLvXmUzzjR22ae5KgUVdaxqbfWikWeoEYGh7
aI0GbVF6YQrHulbjGioMOhgsQEjJT1rIempJTSZjRlF3GDVQBnaecNPG7rAZUI/F18TNP/dyuQDl
ViKPZKVsVIDm9g2l+0raDKLK/W1DfsgPCwzugNCV2AKNLjAav397+4pwkx7scE+7bR1ZcdBd4+b4
LkEXwnQPAgNXRI+wGvKLP4A7MoZJLin0ZOHZ7CHtUIhlleDTdKWu1W1FV3UkUxt0ogYHoQU0iqIx
y1FKz95rLIGOunyG4MqfZ0Ub72D2Pj1C9VtIf/IxcN5jc2dJ2DV9OoZ57kX51pK/pt1x6ASXQR89
+B6CO0cMLWjbRmUQ5a8yvzZmwfvHx3z77vf5tquimAZSanCfYvyIszvMsrlDfyvbovL1Y63yHof7
iJwiNLDKAXCI0/n5I/Hmnemn6LrC3EoCInRh57Fgbfjeq07Sp8aQAFinbuerrvxt2LJv8eA4Vd60
IW7q14Yryq8s2t7vuPdmMjcsvrIacwrKpktzUBdk26axnMKE4qAtnSJkNGMUvqmz4/ASHnemlFoo
63OJ8JAP0lfGFt5iU2s3jGoC4k8/L5cbIpdyKQv6EhotGVg4XPXBU6xjHjQStJOsHB3vPcjlrCKU
7MKa4cHI9HrPOoCu3+sxeuTR28CZGPPO/3cKiMpbkXVcIpHTvisNDcC5FmJE/S6JvrW94LZBsJtN
LmEkHciu+x4elGyIEHSGl4tmoFd6SN77j0sYDR4mDLUCBO64wL+GARrJL1IcZex2MLpJhdx2Apv4
C38rT+PIYDs76svKiUbFHbr/3i/1zij+CqovwjINLWD0qezT3HKr9vmvYtvi6s7CyrNZUhPkQT3Z
xhC1VkuUAbnsXYYRLY/FJYhkCBupNWAJE2mZQ4gyJ086S4S4bioTp/suarxeuQh57zu2fouURNMk
RHMAEON9dd3fUJ9xIoXX0rZ26ydR/vv4RfIejEsRDaVFV4YAs+LDOFyn2b4rJcceM6eODo2pCr5I
RLHHJQt9rLI4aBHsZfmiRk9V5V9eLrZZLqRXi8sJINWZ0rGGOd2ERpf2FRVrrO2H+qtl/7CpH/S/
LuOtfCO89x+XIEb0mYVDB4MGVzsEv+VDci3t8j3dKTtj3zr0sfthOD77RpjxIF091tu/XUEuf0wS
qeSO1VNhr/klxLSlzAmra9QeZXbIalFdwM79Cx7maUiaqreCjMLg4KRszM28G166r1AlQHMWFK8v
e1ewmjz7rFRqgxWUMO0fgdR29w87bLi9DCMISl4fFYMtdmqnOEjUOnGm4phZP/4OgMsheN+K+sCE
HeAb6KRNTfeXf3/9JNTZZT9aylV+CgddGFQz1DL3TP1HGusOMWRHE09dsj/z49KfYbjEZE2BKdMY
0/MaIDZkF5SONTjTy7BhTOkjbjF8Ie32erl7xuTyk6GElRHnwCxwOLbWj1YvnbFPnSz9z8/gbCND
nQwD4ODU4zlK8y4oITDeYhvJtw0+YaPmsZoEtft6PJ8xuDMLWi3EzKI691ICqvStqjxq+T3pDkOU
OFb41Fei00sEyAVeAkY4fLE2qKnHZynbx+VN1t2EmurmZuHIQeV0SivYs+uxeLaRC5KaTYrJFSDj
PDp09PdMpK0p1QKUlTeu98vFxcVsShGZZSxXDg7L0J2vtL1yAOHJthIlPLYoH6P+bBB3ZPUB2DKD
GRGYdl/b+bZIT416sMDqMk4OpgdJ/DVQRlD3Xxna62e29RmZO8w0u0uUqoQrIf/hqO3sxiHmMbXK
/TsY7gjrpFamhg5XEntLOurIkR+K9JNFUcECdVHTtCV4nlDo4pjs08eGGl6thyctI95lU5hHLqwV
31ikTk3dtQU2WIAMKCV3dn81q9/GhvroMhJgCUzie7EbUluFLDGTcGoYyhWm1Bwz/X7ZIMEGfqsV
F34bm9FExxnWpooLd0wewvaqtB70/rVobwNy1zciqma2PT940FAtENYrSIf86JgsRbEVseJTbmIQ
m0VOZHwm0Z4R+AsMVW9NKZwKHIbRc6lcE+0qyQQbZ/XQWEBwdxcjiUiThIDIbRzolDoShazpsehG
QRpajYEFEMsdi+UxzDLTFGZLmDzZ+sFOHmj4cjkCRBBcCreaGcc+JkG8lL1JVa9FDE626f4yiGDV
Tfb/CzumTo0L0wYInaIddK/cZur9v4Ngdi4g8lgeTLT244sQXOPzphA1Eon8xKXpccZcxKCjLs3K
2yl6kMA0PrXqX643n5EzfNLmFkBGCdLJwymSa4f2ghvE1U+yRVBx+dgM+zIPUCt4Nq634xGyMPJN
pN1Hw3XcpXjxKD+T/xd4XG6205zY0YTqcQYLZGs57ejFeJi6vPzrW9JQTcu0dA39Xu+XP86VUQtZ
Zh6ljd0+DN2pk69b+usyynocn1E418njlCrYlKz4qK6iNj10/SiI45XOCFQexhmDc1cYlnZVKsDQ
wbES7QLdw+X8bnSp6k246WpfJbzVeJftWr8TOIPyQ5AFydFsmsB9rEsufoFAy0m/gxIcSCDyp//e
I/7OQr5/u5PCLJAMVufPu3H4Zbb3afjzskGCheKnHvWwkGsjAoQpPRJlqwRfLv++INw0Lmt2OgmU
UsPvD/ktPrpGsjMtt6sf/w6FWbnIaVI0ZcXUA2WCvrI0OX16R6Leo8anzrN/Q45vMDXAsGyOGXDa
VnHswlGsTab/mI3NZXPWU+gZhjl1YQ7aZGVpqhFkpaqC9h5VjcqSj+CsEaFwmSDDx3Aq29g/o3Lb
aA95GTsKEfXOi+KLSwQRredcsmBKRjTHGE9TnHqXnbX+BbLYklwesFEpRVOCRWHsZc0pgciDsUHV
6Yk6owQO4zuVUJIXeMkHkF48ht0+in1N/yUwhv2xH8u+f5eeb1ZSGkVS5hb+MjunBbssiI1AXejR
veGMvu53HnpUILnS7L+pQgYpEbb6PuzsuiB6XCEgsqb9IseRiy+rTTlWm0FWj1JMn6gFerhA1Bwh
WkC+tRTdiXk9SAzXcoNDs9UzfMW5rQ/JjNNQiMKFZZxLHuZyBUrpIi0ZWuNXX6Yvqo/byH0VO3qI
CXNc9OdOJxotFyRBnsuHStOsoRMDH3bFC6l8K9+Q9NBQwaXGOoptKuhSsNG6x8J3kTVIGBeUlLiI
76TK0djwa3sqVMMfe9GDz/84es9QXILqlVomZhsxHw4gGEOzLkTEn8l9h2f/N72M76JJlZX2dHYW
niG5bKV01mDIxRuksgndZotRHOirYHDTZlwXuPcqwavfbtPCFfFuruewMzSXw5JQihrIIKIODH1Z
u63q58ubnv3pHyPy/PtcAqMzkWnUwTTNCHdWEXlZXB7xdo0eEMmfg05wiP2PGuZfPP7jHL2JJK7G
N1fK7hs53QZNkAc2JkhvRI0MK60U7xbuw+e52RPVKOE9JhXc76HfEj6ATtbylFdG2ZN5Rut08ttj
NvXI3sAb7K2op2yFO+j9H8GlNkXpQmlgAas79s207fzuGzSLXTNz0P2f3iO1bv9R4A580bSxYFvy
fe2UUdDqJqDjEl1feDoiewLOIFHLyvrhdF5ULq3FUqGXJgRO0XAa+ZVRgW0tdkvcZ16O1fVX5vM+
fOsKX2QZXWubVmP7UHcGH6WcT3dsetp4yb4yosFsg2FJd9iNIpYbwSZ8m0Jc4E7ESjE3AFxJcZSN
5kcHbZ/e0FPD2I9yHwpkrSM68NffHBfGcklnKAlI5dCn4hW//6FxDB9MP3hglKGxz9ScBM5lYXgh
E7wlwYWRWTuNSl7CyH5T7jU33QSe8Ui2TInP9tT7y2iiiOHSjmLJgYqmUbw4GvUDCbVdVU5+J+Z0
Eqwc32sZVopFAwInaq+M+7tBM0n7TE+dp7jKqXQnobalwLC3jLTwolWqtAkzGAYpEUcvdob2oyNP
l50nyNl8t2Vj6bEuSzCqD5VTlrPJHgg4uA001OzEv4wlyCB8u+XYBlBckWJcbnWTW9ovWfYi6z9z
IuoIW10okyi6bBKi4J/3BYTRBxC9yIFj5sUB49VXcyx6dl41ZQHBZSnIuIPIYkCNYgaDG0g7vSHO
JD98QrQY+X6Bw0JkEQLDoFoJmYBTVvpj2xBf6obdYIseLFcr5gUMVwcZpZ1Bmh4Plnryqk1fNe3F
wtj7uNHpTZUWzlgP3uVQWA3tBSCXkOyGtIpUwK5Gio5DXN7NpPraVvX272C4iqeUglDOJMBImA/F
g858arKvlyFEkcBlnxZ0qkGqw3UpxJ+SawjX+Im9HyyyuYwjWCK+yWZIVXuIc5iSNbrqZmPjyvHo
qi1eiuL4Nk/lhySenbwQdQOsJojzSvGNN6bRW5OlAJekuuFgXv0408IL62BT4+vKtFVBkhBEBt+G
Q6ZsbLME/kzUfjfJzXVT1ZgE6HaX3bl+JC7s4pJEQ+QJssiwC8MTfnONBLjTHtF+7coovuMn0fSV
yCwuYSDc/z/gLZRO6uiCoMlRq8NlowSxyDddR3mLcZ0RvsOYhhvisjqYQ7drXcykCvav0H1cxtCM
jNAGD+le+zV4gmQDNOhTUAPa0EzSNvUWnbY/L9smciCXMUhSpYZWwzYc9R4hqTNJmktNwTeFyINc
wujt1BqHCCizisbo5sbQK2cw041WCx+cV/teFgHIJY68x9mlJ7iVr4PZpV3mdgGE4vFMgik9R1bt
m7BQPDJEpUNj3Y3kaX/Zoesfv6aho2NaNmyNv5VtJMukSoGjvzuMG9kvMB9tDG6G3jCzRi0KEuXN
GAvihoX5h8Jwgcl9v0yzQVUF3T4elW+m/sHMBbWg0ChuW2dNpaT1DIDay75NXzKopWAmioB2z3KI
256o5Yi+DNcj8+xHZvPijKZJKYHNFX7Mm69B9CMvb8fh7vJaidzG/oQFxFx0iTnPgLDi4Xc7xb+G
QCS5tv41vVgabkdDiAqzLyY8N92BVOHQbZNf5IREdWBDoaHgzVZkELeb+3kM0YwFsDE+VvF1IBoi
Eq0Jt49Tw66KmdXqkfLSJbeh+mgUgv2zCmHJMuiQLdm0eI4Ts6/VhLLKmVDyNRhlJ1Q7v2osAczq
+XuG4S85OjXDZAormiNT3tcRpNuqu3Lcx/YDif47kTSqzQUW98yd99pE2xJYVmq75UCdpL5R8ER4
OZhFFnE5IAq6SQ9VoJA+2zXB0a7R/JqfCCZzJfr7MpZgkfhLixA6AvVkYJFo/V2bD5XxvRUJPYog
uO2Puy0Qc1N8pY3yb9r8kAwIe3feZTNWj6XFwrC/YbH/yTQOYW9ju4SYuwu+m2XtYCjXiSxBnhHh
cDkAJ05klTpsSSvdkYITzUdXnkfHhBb831nEJQBZx2BGPyMIqvT/SLuy3bp5XvtEBjzI063tPWbY
zZz0Rmib1vM8++nPUr4f3Y7iWqfpVVEEMDdFiqIocq072T/J/s8+TJ1IelwXIzIOFweMsE3lGB0O
Xm88Yz4n1n4VQoKuxVg2Mw53kFstkYahxqLFvWft5PgQuOb3fGfc93h0eADDwiZzRU3+AkPxtYi+
KzDYRSAzSzr0Jd0mreXZg9eJiLOW1w+IGRbAHzCNy5mJWFNhUhP5kDFKDsiDnQ7PX3UimmIRieHM
ZNMUaJM56wGubzPle+l/67tf656wbKWzJpyVqBYOTWVBk6q6GbXr1hCMrSxHtd/f5+9nWpmXSlEi
nesGsmkSpI3ard3ljj1+DQvBmcB+64csyjrL4uL0VPV63LA755gWgaNFzcHqul3VF1uQkF0rYXSH
J3fXKJvN+hqK5PKROwTW5CBDR5JeyNqNYt30ipcnBxmw1vmlLd2tixOYjJ+UMJXIloO3yTT9NopO
ZSNIQphXrS0jkz+LqrIehFNkYBn1BngAF5VxOygbRbnvhoMC8o1/U4ZtgZkwOy/UmBK4uFaCr/Qm
DQSvZqLF4kL3mPRZYmuwTZa2F0qRHpSu2a6rsHzpm/kdFw2MfrS1tseCmXf9Rt4o+wqzsQF4PBRX
ReOIFjlAolmXKdpWXGTw5dgkHZuWqUzMxqSPypA5wXgfm/tmENyeBUGIp2I18tQqQpVpV91o+lWr
/tIs4a1PYCZ+2sGSE3U0WRhiTM3dHcaMwX1A7hjREKgPnvzPVcfPNuNHHkAcX6iFBIEdJW7YvUiY
MWrKb+tWWr48zKTwkaEfEuKzrVqAXcvApO11eDQ86w4zuLVT7ERXLtEqcre8LCwVVWNzHIF2qQ2v
w/iyro/o++zvs82a+pKR92zqJzBOobXvRTOOAlezuWCgSwbg4SMYRbdHhwKfLHvxNYFNBDvH5gLC
EHUauIQho69Np5G3dnWRdA+a/zwogrgg0oYLC1WACWUlYqGtuqqsGzm8LUSoWiKDcGGgKid70CIY
BIXqiy7E4FwV/6MW7PCb2XzoUjupWYDOp32nnyT5Svf3627FlvzPBw7wX9+LSJRWa2QFWqTRvrcu
ItR2LP8bAHAFZ41gO6r87EmYpj34PCGo0V+NfBMm12YJjoubRv2uYso7GFE9e+3NH6kQY1SkIhcI
MrMs9GbEKtpFsA2nozxVjqZ97crb9aVcdgjwHWEOiaEEczsIZWnSUDYmJ8etazRHRe7cdQl/OO3O
IpiqM4cwe5TnKjZHy0gvWG9I+BUdPQAsv6M/yq1/l4ha5Zf30Vkgt4+GVhm1hs241j299GPiFS1m
Q/xos66YaOm4vaToxf8mxsPxRsovykGQiYjU4DZSVY1qmLB244CeKC6OuXpJUtGNYTm6/V4rvoeN
0gGdNKwxF0RmxzFq9lrV7yvZ8HwMmxbE+6cl47vZii7vypS1aU/ABvd3ZSPo0F5OrM/acLtG6too
sdiuqQdvSF8yo9+Z0VGXT2q2l7ud3FNBhBD4AN+qVkajpNYalk+XPas/WrbgABVtHp5kDpB9mqx0
6M4nN+3G3ALbBrSR/xVhQYnqiWCUBT7Hd6bVUZDmAeuhRj3R8O90zJlI4adaN6yzlbiAUMW449UU
OlmYVDUGp3St7m2WmiEFDjGQl4B+L2q7EVmKCwpmgJosSSFUrw863qnix3XXFm0kLhq0KCXgeQDf
nxCpm+YwAZAjagInjVpHmfx/DKo6FxxGNFBYqg9DkV1zSHB7cALPeG1At8bAyXv0T72u6yfwDIM7
c/F4DpY+Nio71Pd0eLabyyn9e9AyVjf97RgGdx83K9rIvY81DPKXApX5oPpBRfULkR5ciMhongJI
h4UglOX6Q4VOelUwmSgSwWXVkz4aapdDDVAaurr9UiSTC/ogwfEgcGiD/X12rEoN0gMyQBFw2Ho5
1S+TXjTwspyEnO3BFJ2JyDSpCDs2vpxYBoA8tkpyFfXfkujXumsJto7BxYNCS4u0YJNUZvNs2Fsb
BZ/iJdRSzywFa7b8rDXzMC4KFJLahHICjRrPdIzEqXfxQ+xWhRsf/mviKjGgXQk2q8gfuNBQ2XEf
myw0FOkpAFweiIxFDMMiEVw4UGO0Y7cmRHRZhwnpwMl0aTdQX3DcCSzFjwgOVqy0Tc0sZY2OLd/S
OHem5qQpR0MT5PgC9zb5WGCYQG8wYKkguQztk2wIqhSi73NxgAAYzQ7Acu5lneXKaMUk4+eegX5v
H75/ilC9iHW2WlV1FWmHsN4HIrI/wQ7l5wP7vv3fnKOF1rbe1h1zAijc4DtVd7O+SUXrxcWCeLKz
wGJO3AbPff2cxILUTeRaXBCQjLjXSxn2jtFzAQwZQJ0cumCbx5dp/o+uxQUBSR9iCogi2GX4Upvf
QxH2iGipuP1eBskEGlvmut2zof3sRa4rWipus2sjHYMWWFVw3Wd0vTnt9Ojnx8zeEX23bvQ/XIB/
uzBfjS+ULpqQDrJ4qWzb63Cjm45+ZThkCyw4dN4InGAZg+4cn/kuqa6ve7OUIa93w+vwonYydWMc
OlfeJnvlyNhrK1B5M5pj8hVQx4JALVhYvmeqj7QK10X4uE+OOqQrV1MIjsbgZrBEA8oCH+Fr8kXS
sb49iALQvTcAeCSwBoGbC84Ei/2E2emt5yrNJQZ4J41f/PZE+gsi2kmi6wnfKQXAx4GStwwhRDd/
eR0f/V1+GbqTG+wxO7MVFSxFOnFRIjP7AMzJWDZSN46q7KNG31Cr2K67vUgKFyBi3TQi3YIUWw2d
IbmR240lCd65FuDS3yW7Fhcl6DSNyKixi3s0zVeH8qu6qZ1oC9x5UO85AJXaJeQTMNQQasuaJhto
uLDf7DnzCakepxQ+ji6I6jUsLn16qgLRsbes2UwI53iRYfshUNlRngvZxPJ4iHQFnZWN24cGkBGe
+zDaG+ZtbT4ApHZXByaK251Tmrcmhpw/YcnZT+FOrTCKUsXvoG8robEkKByKsa5aKrx1MYu7eSaG
c8sxtPJ0YM/jET2R8diMD+vfX47DMwGcRyZ+FUs9gR40xpjF5MWbOHbISwdwzrRw1L0IXGUxEs7k
cc45WlYAPFnIG9OfEvi0tV1nFodSuaRTKIj57FMfirkzUdxplg6EVvqAtavHq4Q+ZuNdFRsbVO1G
+YclSf/mEPyDvxKVej2wTuaiVnAFbE+ZTF2JSKIah0ArfuZABVcpyuzQCnM4j0pcenZsOl0TbEAZ
9UTb5HH0p+OQ+8AtJBv0vR3soNo3wbDJTSCgku6glOG2oMMTLUPBg8ZidDsvOD+qEPahNgwalqDS
Xxvt1Ou3jf247q8C9+EnFHy9jAwtYu5aStdG0j4ZCdh6C3CAWepjOfSCWCrSiAs4qmnKtLIgTqLH
pHoa0o0lak8XBTWViyQklYeqYG+25Gt2iC/Gn9G2epJfybPvyg5GfzY5SHie1pdRpBcXVoxJB+BL
A73aBqSiJHfLUXHacBSkPQuMbexU0ExQXwMqHgAz7zMFW4t7EpiQU2+0bbwPj5KLY/WVoJrEsC7T
O9uz9/mnlDsL5S5gbdTEecqE6jTZGmHzVFXEKydzv76GyxvxLIYrxsQ2Zj981stdy/ts+pHhVcro
t2UACsTsS5MI9v2y45+lcZ5YokUuK1lnRxseRrTLgqt8iO5k/VbNPjWdMzMa55CqhaBpACPEs/Iv
NL1VtM9UsWbf55zP6mKT1X4QKYuboTh2+oUvpApkNv4Y+8/LxZZzlo5MZo2m7Qw6qDtG8qrsMd96
q+2mDZtvEzWYLR/SZ2HMU+bCqO/XINbBtQn4xeWdTv7VItxJpuGpu++Z8aOy27Yt2cTBp7Ctzkbh
2x5waR3bgUKHIqrdJnsuMgXX/R/rW+YPse73SvG9DlmUDD6osVBN2ubXipdsC8WVHtlIbONKL9SN
HakQpqbMn1Z8gQd7VLq+V6IAQoMKaVpNnCZ/LUy3aEU5ocAPbC4imAnQBNWE7VEf3cxIgAWVpT8k
a+fl44LApHR4QGMPd2Xxmhbf9fiqkDa1dl0Q2QvxvtGGx5I+RfYzJYKDcPn+PPMPLigElZrHnYxF
rNh9/Sa9BmPbTfckAT2hvaw2w8bywFiwlT15rwNGTPTyujxXPZPPBY2sSpqhZeC/ESi7JCfxFAWP
vgwIEID59QUmW0KH7W7ZdKbWwzYRXeGX55Fnv4ALKZHW/G/uyYavJhhnR/X6LnXV++YJpEUeK5U7
vlsBop8IEtnl0/psdi6+SClyPqWF2Q3bLdubLthn/b+6FhdigjykEd5P2fqGezXeVN/lE558sC/l
xjHQRSZKDdjR/+ddqfGtFtbUKYPB7nLRoTnkyHWUbehiVBePTHZ3EF071rcmXjbfh+iuA5CiwpIs
3dxr/Q+z+roe2dZjjCZzOQdG/kkTs0es3k7RmP9Vzw4lHZ1sEjU9/GEjmsjzdWLbBk+aZcRBXVCw
d3rqTXOposWvPJZuFYKapHH0I6Ogl7z0zjzIXrpl5ax1PbXlg/W3eP5Zf6KlDlw3iGewVOi5cOqr
YV8+pEfpOnTwYMgGyT37wbhTt6zj0AY5R+H6p2gXgzSt3Gc77YD/CX7VH/LM86/izDsZoZ4HVE29
YUt3tZt/jbx4h2rb2+Nv742X7cmOHCJ6tVj2qrNYzuqVH43FBGoGTwY4rTEB8zwUzeEuF8Lsswzu
UKlwMNeg1kgx3um/amNxWTTDbsrpnj3IkI5cFSNGTsb61qrGjRX4J1VRdp0tRc665UW6cmcPHeVA
VgNm+La5HLJp70/pp+LcWVXujEmMSC5liYkwUzxvbgszAaHhp96CZwvKnSSdRnW0X8FXTO1VpwbK
HKdKEiGsLl8Ozqpwh0U2je2U4f3R02r5mOL91C/krdHmR5xjV20eH0JtFBzRf0iuzjK5Y0IPsjLM
WsjUT9nhiu7UzbS3PPMq+yZ7EShkREyxy8fSWR5/ZJhD0EogGvNk+zqMHm36pdYFYXUZjOdsLL45
wJKnqVF1GCu7rB8Bt6pdJlugOlyUyDWaTXbbuGTPbpLBUVQQXn7RnYnmYkpTdfWUMIevnlG0BxJQ
eBN4yQWDAOoPZB9shBJZp8PHI/H3ghpcOAFUZm2abEGjw+BB3rHapwcVGZUI7m8xkUR3o6FZuqpZ
YAB/fxyCG9nqikSH6Xb2Sd/Wu+wpcSynPjTu/0Ovpc0wl8Y5ZhGC0akEv4EXPkp3aMxx46MagjMk
2NbbvnrDUKweqZNsigfl5e+j1lw056N+HLR9NjJFw/oQ53QnoRtxXcTSNpiJ4At/sqW2us+0i9Wj
Bg4t7SctntZFLGUXcxGcK8ZFa6T9ABGD1XmN8dWqFSctr4TDuUsxfi6Hc8CKoGsvCyBnIvJ95+Ni
3ooA/pln8T4+F8EdZ8j6yqboICIgPyISuKqSOXX9VRqaXUtFcGgCx3ujcphdzH0MJ+h1amALK9F+
eKX2bRwCr6+5DcynWNmsG+kPm4rIJiG2ybbW+01VmXkf1YaSvgEWDPfhJr0yN9qx/lLs2gvhdYTZ
4uNCnqVxxxjpdM0E7gN0w4Ws+1K6wckEXh97HUtP0v26bsuOcRbGxYtRV+gUKxCmkuIYqeEJxO6C
bbTs46auyOQNWI5zjGgKNdlmwa/MhuiiDyJyFafxryGwa7cvVNH88bJGZ3Hs7zPXKH0MbPoVxGUA
eNc9KblbX7HFk0uVzwI4b5jsGqAtBAJYH93ojsfOUy6VfbM3H4yTfjWC7KdyiwcbHeaClVzeYmfJ
nGdUXTkFlQ1jFTKAj/LS6bJXqh/QYEU+0zAwV5LzCzqRAYP1OJ6bPnOn/GVqLnzSu0X+U5Fu1xd0
0T8UGe3kBPTgCv/uUfQDmokL7GVFxgHiv8px50rtaRxFwGOL8XwmiAuCAe6lUtAiQkWR5fSx50+x
K4fbdW0Wswt1JoVz9zpVhyyyISXL8e5GvimOv8klpwMWpbljoF9BKSyEiTTjfL5ItFI1AixhYloo
ITa7UK+3qTpt1nUTiWF/n20tOpkRyhVm6tUWIG9+aM2lUe7WRYicgXNxNfftIcMbhqdbJ4ted8R0
tKpxemGH3eJempmJc/AyUIcYVLRwcOWn3tlOrN2p8TaMZaDDfWaGfO4SXJo0RJPfaDbMY1oBdTUf
bKp5rhUuSewGgm3REMqinQBhAgZQy9I+AHSHqoUyeTaknm0etGrX+VeGyM0Xl28mglMJfwHBTgIR
SRS5Y1A5XXmMytzNKtMJwtd1pxDpw+V6ZgFeP72CsLozXYtEu0YZ72nRfCa8KkSzVKLYCpiC3ru3
mvdK1ypwicyyvmpZ4hmhtEG/vgMk5e3oy4LXksWD6iyOL8wneSkl8mTjnE/vC/NCaQTXxuWt9Fsd
viQfRknY+Cr7vn6ZRt9981TgLTm++YRtZlpwQdXH9E9v+JACHlBH6351yjFoRQgpi+neTAgXU9tR
TpsSU1VeDlIiO/XBHuS7reyN2V7yb33MBq0rtSzPtBQLFExg0OWCA6ijiaWwKFQAgi3DgLIWXwIT
K4ymm4RRgQpOwMUql6qc5XG7KS7bMU0byPvvFqU/5bviu4mWKCN3KmQTAJ67EY9yvuGmfsg0Z2I5
hy9QWFPVCmIZJ1d1CrzYNW+CPXDod+V+fUUXaxgzFfn7fqmp2VBbqKiZmZMnTnHAi9q2AtY+Pakv
A5Bjcy8WIscub7Hf68pPB+Toog4VdieRgNVQ2wnwnATH/WJoOi8hf7Ov0R6ljBaSwXA6aea9Om7T
VvBALBLBOX+Nxgt1UrByitQ4ZvZsYBxbSz6XHJ2XikshskAuzTKGFF0hG5oY12auOaUtBGFmN9oV
nzOYtrMcogrtLglimCSwqKNHmtcXxm6iodfpyVdTI6mrlMRt8+iiLtSHOAZTyronipaTyzCKOrVI
RfADDKn1ZC17iNTJ8YHtuC5msbw7d3guhpRxMAWEeQZ9GN3qUO8Cr9qrGDefNsnG34o2mEgtLoTY
wUTByYQcozMiJ8+OfX8XNY/rOom2ExcvMh9zcpYPGeNwIPRY6AJPX/y+quD9QzMMS+UbZkpdUxOQ
hKOmMzVf7M7ySlv04racns9kcOZXxzAB0xJ06LOLxkYcIhXQx9F2dBhusvq7ukWhTFhyFCnG+QKo
kDH4myFxli1tNzTGtjZEXCYiEZz9U70KEotCL0m6suvrSHlet/1yAJ8tHGd8qZhkKSohoPKkFuvG
nmoBoJ5cgGlsR53gonIlT/S6t3xEqcRA8xno/HT+5V1ObFKQcWRHVHkNYLSdcaeAKoUh5OWfycdm
otgKzyKTXDQl611HjUw2X/2kuMuHRHBaLBvprA0X/KRijAOjgQjTfA2tGIS9n4puMyU490YDjl1O
MdbLV4+0uBwzjBLGIgjexVgzE8K5c2spia3KyMfN6LJNY6cbJ0eJfqw7nEgI59CkT6iBR7gUPRdX
eXcaqh+qaGBIJIJz6UGKFMWPIaJB+3Rm7Hz9hyKCi2Lf+HDe/V4rg38Nj6xSmioLMmQ8NSSneJce
QC2yF2HFrqvygfIyx+zTKHcyimz59BpTy7UH6cGwP1UBmGnDZfu0yya/leFeTai+msFw7KsmdbIq
+2vjG4qBzJs9mRi4jXGWQQ8oRmLwQupVPYb9T0H/QIVV3Y+ZyFwGStfv93tftKnayOBiIREBY7sd
gC6RKt+AWhe4cWnLHkalRtcqezQ41goG//Ke7gLZVv8aC+n97+DeAGholnlQ4ndgNicLio1ePiTJ
5Ez5j7D2elmEAbiQmLyXx9kwmPzIGsFSjkDeb0Af6kWSK7msLxzErz+DTf59fSN/DHrv5XH5q44n
U+SVkDdq9bWWWxdtbwtCN4tq7zfZexFc6E60EBWWBCKSSfemBhzyE1V7r/Dtu7LuBPdqkT5sK87O
CWokipqyOepcMw5F1l42rWgceOHF4b1CXBg3w8SXNTbKGF3G1yZ45G03vMwPmvs2we+tG2jhaIc0
1InwWgdQTZ2/JkVKUvtFBHIZhoyUboJth1m6W/kL3eeHbCMd5Gv9JekFefiyjjOpvB/6tMjjAXyY
rOEk3IcbCaiXLmkdJjS7CkW9JB9D5HstOT9U8cKRNQFIPoMA8HCPhbKjumArL2SX72VwjgjQNGrn
JXSqj/EvvA1sunuW+MeuFW/VbbKRvojelkVacd6IlnmSSwlslyT3Zt44DfxF+XvIj/dqce6oTU0P
bHColfuDY0UH4u8l8HD62mbdE1ni8GEfa4ZJUPMkiKRc2O/AjNr4bNJemr74FBycp6K5HqWTBX7e
f5KkccG/KYZcxbw9wzrf4RiLwSJDf9r197H9tS5oMVqcVdK46K7QZKj7jqkUvyR17Jj+67qAP/jc
70V7a+yaxaPej/0Kvam4wjwwxg/pe7kDXZN51VTOCD6eYjdijEQ0FCNSi9tMXYBg/kbL2qo3ckUc
3A0FFlqM6bOF47ZSoNAhshkGkBq2J51mbhqivGz2N0bztL6CIkncFppaebBblmxo5i3If7uxBerq
IVAFYpZ36tlO3CaKhk6iCnNuHyXSzO2r0pGtl3VV/hDKz0K41Dy1MCSaVhBS/TBP2fPoatv8OOzV
1zIHehLjZxovRCFoOaOYmYpL1duyVlEqh9B6UxzUTbIde3faMTh6eW/cZjtyu66lyPm4MNEkOlA4
GcWtXFyE1m4SHb8CS/EMnWY16YUyQZ/Mvhnl7TDs00CQRCyKIOjPsW0Cpgabs1NZK4HdU/icrTzq
wa6niWOKnp1EMjizqJ38Pxn+dKLhY0Wv/c8deCjXgF8axS5MA71PhvomiwNcapnpB48+5i7oUy9Q
a/XsXbRH/fwh/r5u+2WlzgK5XZTZZi6ZIeB3VfSja4fcPoy5oGV60b1mOnG2ibsyzDXG9NUFuxEQ
V6IaqOj7nF3C0lRNnWLN4t4+NRI5toHmrq+SSAS3Q4xMpYVZQUQ7gmO6l/snqv99XweSgvMy8cge
RmMoccQgy6lmOYlWOaS9J/RqMongJFh4HnkviTtDg1Ytg4axMZl3E3i7ktMI5pDijViAPagn6MvH
m4VLZMEqMkN/SEdmGqrvnVsF2IdeM1a90sblqN2CJaJA65QUOK1uCGQtp8MzYdyJOg10UPsRwthj
TLzJr4zCsa/Y+EFwtK6V13UHWc4aZuKYB82yhrDtzKD5jyfM349X0TaSnexXt2G1tThAh8J0EsEP
LR9OM5lcsMB9iTaE0YXlo1MdGEFE6kZP/mWC2fUEUN31RbgVZf0L0x3vnYcLGAmeaBixCItQ46Z3
8wtj1x3ym8jrHGTLIwYWm2u0mW5ErZiCLWhyUaQuB7XTWKAKZeVXag3XlqJ560YU+ScXSAaQawHB
EiK6CUXR4JI0sjPZT5mhOIEIgVgki4soyUDiPImZ7XJjp1NpW6vJoa7JVimVTVEOh3XVFnOys6vw
KCLEqKooYK7iN4BX73ah/0q110AVtCELjMSPsQZ5myeBDDFV9xwVIdJYwVkiOK54fJA8LQAXLyNI
BtahnZD3BU4jejZhZl4JUzwwSDVWRFIR571Bj52iPClRgifWJ6OXNrH8Rbf++pXm3YbiQUJGitKK
muFsaeqrSD12opczgafx3ZZtLBdUZaD+BWCTFem573aZ/CBhn7ai67pIFBcbgtimesI4KvAo3Xj1
t/g6QPcyPdgMWPuXf9ls2HtQKB45Y8F8zWTsh82ibysb/yNHmIasc7u23WlV4OR1fj/ktRdZGJWa
at+x+86R4/qinhrgFasvSm4Kjh3RPuNCyIi7Y4YyDBKFCS8F4w8ClK5k2lHjZn0/i/YBFz5Cq6FD
yShcqX6R+Jd2fl0E+38SwffTVAoQxPMeIgw73hdG7k6jfupUER25wGf4tpoxJVYjGyAEqRrT68Mr
n+IY0U5a8bMVYSkJFo2fb23qqC6kjEUn82GqPYNETtZv1ldtOQKC6lmxbN0AzMt7T5SDVC5aRm5H
GuJZ6vA0hZKgOrscn84i2E+YOXuhx6SLGeuMPGXopbpNw4fM+GonO8Ztorav6wot2+csjS3qTJol
KXUm10zaCAA1ojzUSfqztsk+8ztvCLW7dXHLNjqL40JIWaHtvZVgIy2J3M4uEBVDLzWpty7mD+nh
WQ4XMaIijmujhZ3YRQsD1p7xom8ml6FqJe7fD1ewEH8WxkWFQa5BOFxDmJlHX/pGO4ajKkjqRX7H
BQQlH3xSWTCTncoPYdQeuyAWxDaBJ3y4xodpSzM22Rzmj5MxqI7W25VjgpxPtosNaUVP8CJ53DXF
rHVJ9Rm0PMUIQt2l7qDbblcET3kRpE7TEu0za6jLxDItxiLHz76ib98OUxmhSPcvyPiFWvfrTrdo
o9n3uftPgDuw2Wv4fjl+q/zeNSIR/sHC0Cs8bSaCCz9S0pqDxe7C0UHfDp6kueYWE4i7xCGOdQ+s
SNYzLe99N0b7E9DBhNcDkY7s77NwEYLd04pl/IDq2doVX0p32MfueEKbjisd0Qq60wWZ7fLNa6Yy
F6BiUilVEGNVu62/R4J7lHv3i+nml2wgzDxQV1isXXTMmUQuRklpSMwsgo61NqIXvfw66rVHBtl0
07zY1DL9se43izFxJo+LVVpDO6KV0FAzQ6dPb5vhm5Z9W5exmLjMZHAhytcGE2h10EmKLiXM4wA3
2Rz2rSp6Ln3DNvqQqs0EcYFKjzsa+izdZVj0xK2dZGt5xVZXwNdI7zOwYXqocxEnccOnFjM6suN/
htX73TbhqehMNEDjlQcrin5hepCi1PCoFGA+G81eRQQMZ/M6pQ/xFDqyFKpe1dbyrlLr2Ftf9OVK
zHkx3tp1ZruF0k4bJIpGXFakqN32p0O98UXZMdQfgCdEjnGrCK4bAmd6OxhnIgudjqXCOB6Bw+s2
IDkxgcbQb9cVW0xRZnpxYaidmjKRG6xvYwSuMlKnr4+SurPb02Q9Nspnir86Wos1i2iqaXAuRZJp
ylE3xcGk5zdxODp1070orWiWYnnb/xbDF+hoZufAMEdqUoZPlQx2rNhLDFQDQXoxNd2nzqKzMO7w
a9AR9B8n4zh9JXXpJMXDuolE2nCHEdr/g6wYoI3SmSDjvMjaCaiHv6b6MggEIXr5TDjrwnmD3Usd
CnEQ1dgPhXwfDJ+5DJ3tz0PwhqOfjhVGuj0FA2R+6OrhvqwMgUGWA+RZCe6YsTG4qhkjczI5BgHJ
iyEBjUM1jnGsCKKCSBL7+2yHdnWdoLsRkkh8VI2nAJehcZMFibvuACKrcKdKOyaEFGzVyuRCk3Fq
inrnlkuFM7twZwq1FdkHXCgqDz/IjjErB1v1EP9MXe2rdtN66mVwpG5wOYrGDZZD3NlUXDzwsyyt
aYlcmNh3Eb23/cqxpdf11RPI4AtqOun8RmH1O7P2/AHzzJ5piKDS2b74eFT+1oOvpoVEI5HC6vTl
Wx9JtK0jzy8d4nUbDfg50stIdutavR18ayK5qKBSeRymGEuHFKcFBpTsGbJ9Y4bWsS1HLxmtC6MJ
v0Qp/k9E5deF5lR2Kp/15eKEbw5KZdjQt7HD+9BQckczfCfIMQ2llxtViUFUoVru2PqbgTZPqWo8
r6svMirbMrOdl8T9MKh4pkBxaFehhtXSLWkf/00GF0d0WdJlkJPCcaby2szQ1CINz0rafaZQOltL
Loioo5x3CcUJHLeVF0s50EhKL4r17bo2b9Okaw7DRRGjicbw7f0wrZxhq22zLX2c9sqtfR386j2G
p2F7gCHG7I2Mf/sLqxbEZZHNuCAzjGhs7XzYrDYuouk7sQ658rCu5B/StLNjcgGlI1RTlQQ2kxSH
3uCWsW32xAtqN33Wr2sPc0Xb6GgDoFt0I/3D5cbUdNtS0GekccubUaJ14GVA9eVIj2BX2wz7H3IL
avoRqxls9N4RsbQsr+dZIreeZTtItp8DoCmvv0vqAwhM/UGwBYRaces55JQShTXx0CvrqHnTXnIL
4IkDWGP0gAtWOhTJ/7oNl0+732p9KF4UYTsqjEcs6elLYChHDDN5/yaCS9lkOoKqY4KIMr8brQct
Eiwbs/XHrXZWgYvNUWUNNGJUgXg3TSPVS8jkVP5VObzWKDGv6yKSxYfitsxMOYaFWBkutS4j+crq
DnK1B+yKYAOLRHFBN4/1aKgUFMe01nayEkMQiVNVhWfVT5oZ/KONuOhrGCabl2J6aRQsR8MuDFXB
BUvk3YQLveDnULoyg51YIyYD3ou8tHQGEyUYxg0k723dte/X7cUWac032CLPTi7LV/pgYsh3eTxt
MBu9I1MrCPVCvbjIEKWh1gFXACWWR/8WnKlOeWX7juTWnuWEL2XgSN7fT9GxjODs8lygaPqg1w1G
xjlVB8v4oqk3kiKopgviHY/TFpFIGjFHCY/wWVHRcFLyylCh1+0jksLFhj4pZUB2oZYZTFsfSF2k
PlixqPonEsIFCH9QEytKoUpVZU+gROudSmmeMGe0WVdmuXhuyKatm7Zs6zL7ITNvK+xAjcsBgnoX
kAxu7dLeZW980u6Nk0LUEMc2zAfnnonjNpTsG1bbZmjuAimAIyWnLktc09CdOtsLFFtcwZkkbhtp
pZ2RmPEWtoELzJ3qgJP+u+2qd+QHyLBGoHZWO3/bi6qmi7t3JpbbWVkfqqHJGv7U8qIen6tC1F4q
0ovbR13f1WlsQoBd0F1DyKZomse8ErFqC8TwZTXJbPshbyAmKk5+92InR030PiTyPb5kNtnEiu03
9rC70S0O7S7YWvfDUcXAs5jsYgGcBgHobBm+WtbUTaC1Ehyi/GUca/Dkdd9ryTGvrEudFdKd4mfk
Wg/SZeaKcIsEPvHWJDrbY1HdmGM4wOlbem1IByG4tOj77O/z70t9ZOc6vq+CYXAs9/GnbiCzpeOC
RBsPGEZiKUSs4SYePVIygHQyFVQxlk8lgwDY1cQTm8VTPOVDjiOJIbQ3XlF5eAffhqVTmE4OuBjc
P9Jt8IaVLEqTl5t0Z3K59RtpE9V5Bbnozd0Ol8WWHn60XnLru4Dx9ITi2AHxMQae1eRWM2+bLp4Y
wD7ZoRjkRduBgmxb3kYX0kFIVc7izZowLuD6tNfbiJ1WNhij6a3lg80ssJ2yvlNUOKPhrYfd5fh+
1o2LuoMiAYyCYc4GwNX7P9Kua0luXdd+kaoUKelVsfN4ZjzBflE5Kuesr7+L4713y7TcPNd+7qqG
QIIACAJrKaVdte9SLbMLlZeZ8RaR8bN9lIr9FEMQ5VJaQNoYf2tfBV/e9S+8nmqufTAut441U2xq
bFgwnwt0ccdu4CilK1AYCvrEETu8MLntff9bRrYkFebtuKB5GMYhP/fp56J7UOTH2zu17TSuIpg0
JjSSOo+o0SfFfBqC9B0AoDgHmmN7bIeXsrRVhcYr3HgDzZqUzg1UsHa8EwuMUokXc/Jva7R9t7+e
Y7bbqxfLSFYp0nrn0Gy9tZXYyyRbaS3ND8FkT1oc5/SlFK2GhxTL2zDGhej1EgP+FKL1/EOUPUQt
Hr94wxi8HWP8hrSQ0YxmyOgxDoma6P1USg+3l5Aez1+9BZrVdV0xCMB+fo4kaTQA6CKmaadJrBSY
/iYQporkizE/8mlXt33FVRiT47YTeKGUFsLESbYDYlpK/0lenjMMu93WiieIuQHXCbAjgxbhKyi/
ElD9gLoWRIjv8NLEEbS9Q1eNGCtI5aIaGkqKIJqnNgRbMgcs+DcR8iqAMYG+HqsuogDibfSWMA07
7TwVe3HfOwDO8iK3Ena8jPY3adpVKBNCEDwAsEuPVelOnui2uATHZ+1s+qUnODyoAepLb1kgE0Bq
3TC0tIOwIY7cAlWKDvxWejaC1KS00hgzrO2nUJc4roO3cUw0MRIjnTMFFlLN4mEemge1rzlVXJ4I
JojI4aIEuQRr14Rzn38KpT+6YJP/tom9/WbR0oSiipWLlsfAeBaSvZTwZPAMkOUcN0kSS9oALVpX
PYhu6gIeuENNmFiTGx3lXeZnr391eDXGS6BZQjKzFBIz1Jt79aKGgKUpLEXlEfdwNohlHx8T1QDW
DWwgzh9D49PEg7La9EIo/IqKLgEnQGQMYKL2lU4Dvfo+hGJiBylihNRaesyLu9sJy1UUe3nrh1SQ
AjqUms9Wj0F2TO3f1+EutotnSoVHDG6z0Gb8W0lkAkdGiBTCT+Dd1thH4xei2nrES/l4MhhLqAdJ
U8IaC/iDpTv+mBuu8jB6Jq5v3VPkBgXX9/FEMpEjKZS5SwOoJQLHA893H1QzQt8ajxp6O3NZLR8T
OGZzqo0xg2q0kwYMA3CxCLz9sBe+EZTSxVMFBBkh2OWl8wenayWYCSiKaZj52GLy2yiP/RLYKELr
8Wuk/NlI+0oQE0SADwffVEFDQf6SZ26j3KXVIzjPgzR0ZrJPh/fzYKX9UeQ90m2Hr5VkJqIQZTCA
k4M9JJXdoQrUBGiftyWfWNFueEpSd/pwe015RsMEk66UkqDUcPqq8r2MlZU0S514vJCbmdpKK8ab
DIlcJjFmDJ1ZwA2rRt9P5SrV0wSUbMKja+N4Lhbte5prucsTyBJxPV2SD0ICYgv9AaSutxduWw6Q
bk2C5BMQJz9nnybYiWI9GVFmaJ4j+WlJnVj/bHS8dHB7f65imP0xO0EMU4EetrHeJbikBrnmA+uZ
c7R+Y3hXOcwWSXNO+raFOq0reQru+d2/7wbRITpr728v3gZbEOpb+n/i2Cb/QFnmMowgLn6e3hV7
8gwHuQsPmpvuK3c6zB5Fh8q9+ah+5kHsbI+vrWQz7h+9diqIdCC7c0Bca4F9VdmR/ehpB9qe+mju
uUUUziayAwC6nI9hp+JUY+TQPFH2B9kND6NgFboV3I2nzp53JXpGby8yTyoTD8gSGMARhumQ+UxC
TxbuGx7RMOcQmEwoAAbfOJbUOtGpcY6qZCcatW022SXoB/fvtKHaruqGoRZO8aRBlDlG9jKCjvR5
NLg7te2prnbJeH680ulx28A2FEvYVacfeH+gIPEfBivYaX72kHuhl77c1u0tx/nlIrEyScaZqGGs
N40J5bTWfELzkq0uMjp7k5c+BOmChiJfVHuCNO+AI7TjyOaZCeNh9KmOq4WqrIHH+a0Q8RKmAOR3
W2+xKVJNBojt2PuzwHNdacbhtEZjSA3dTyV5aHIgeEeXRm84d9zf5Cq6qWuopkuKyljNvMxD3KWI
BgXQMMEzGHnaJX0ijmr1J/VuehuTjZ0/4B2i7u0qljGjNBsVNG0CyMiUa7sYAm/iE7TT4/urzVxl
MDbTgsiyqzUgxkSnzkEXr1/a2iWzKEP7/0QSQjPWW/IYOxHEApDeM7IvOTrXaADRmocS8wpFbrXR
u9l0U/OsKMcGlbK6402ZcPeRtZYOMC/BAGXVj8SX7Wkv7dTCTk8RSOaO9H1b9VInIQC2924fD+rB
bmjNXlS1KCzlYYJgtPlk5L6fOc1226fvv11k76gy0iEwdmFVh9wjeW41pb/g5eC2Ets34as9svdS
rQ6NTgWeiDO91js8WOwrT7hUpTPYKIy8wxE/8443b92Y4DNP46gOASRKgXCuALrciZlzW6vt4HNd
Oib4hGorLig+I6ss5DtN6Xatlp7KsjtK0sDZpd9cUq+yGD8iQATuPFDnB6saehDs/Kw67akBhxrl
TLutGs8qGP9RtrOoTQtU6zrfmP06/FJyJyK4OjEOZKZUDmVPhTjCHcVOHTpL3WfWAHxlSpPohyLH
DnlqMS5EDcoxFRpIzExwmOvvlhEGz7O87XbOlbEzviJeAgzFif/sFUDXnnK7s5KLAoYthXPN51g5
i4bd9HMdEQJRhfQQpfuGV4bh6cJCui3aMCBG/qMLWBftyIv92VPc5MDLizmbw0JgT2GJiSaVgu+1
vtB5i+GILackzBPBOAVwTZt6rEKbcn6vComrlZ+laua4he238+v+E8Yv1Cm4DHoaK96QIh6WnX6R
UfxTNTt7Gb3FhbtTrcoPXFVyea/nv7lH/ecofgHSAX5SWYwQrgajY2bhsZqL04Cn4SYQ/LIeQ6up
yKXXQXyd17ae9hdBG59vew/eySaM+6jiul5Q3Mfd9PvgUYQOTFQJlvhIO2XkHbg4eGrzzgHjShSx
rgPVgMAxvNfVj6nIe7LiRTDCuA5tXIQAJGVIF++Gt2wnfkItt3Yme3FB0/MtdJYPf7mKrB8hWdgG
1OfTe+LiSBZeY6grMe4UvM/FHpiQORI5EY2d9DHqROjDFhJrd/EW2VJthBm/H63opXUkW0b3bedn
3yReK+T2+KahGqqOxglDZDv+O8UAJUyMO8AI3JjX+jsdaNS81B2OFfj05lNlSYBq3gP6cNfY5gcu
mvemY1jJp7nn6nJXmkE4k3ahRxbYd27tl9/IBypa9dQjxtEMd97xYuymza5kMs4I7dtAI1JmtBX2
mZUrYGHKv9zez+0m9ZUIxhM1ShMbpg4Ro61b8U45Rg6xx9qqvwm28Z7cBa9kV9mgYw5f+mNnN/4f
+fTVB9B1X62rJgSaIVZY11n0W7yAjC/ZzHkqekNz/yVDXslgnI0mABMgb6GkclfB1YSHsLnoqQ1M
8dRuMNqu2bmnn5tPg2/u1dae8PryXfUoDXMp2bwL/PamGrKhaAaiPEu+G8dNhKYOkeJgPBlKcq81
5cvtTd021f8ksBcCjDXkchpjSaXyfRqB05q8Cryn000/YFxlMBWqPmoVEOZCRi1Ld2TK70mvHmuy
7LJQ5mGC8vRhjp6ZGeU00WPQktc67qwpe0R5jOPZqHf+1UauCjFnLZQCMmoZtqUhsZVnn8XODoZj
FB4S5RAUHIvkacScOrU3wkkcsHr5cKqmU2zs0plzsqnrv6UPe64arTeDAiJIm7szxumN4vsSj1Yd
tjap7vroqRqc23a3nVmsjII5Z3kvLwYmTum8eX6hIb0drWzGfV+yS2/cKdyxKLrzt5RkgnrShBKZ
6Dr+6LaVrCyyUj+26z3o/1547ng71V3px0T4ZumkSC0lql8DVpn0YOzbD6NH+cZn3kvSdv15JYyJ
7aYUkx+OUfUVr7tLPDEBG58F4CWCWRDFTj1lpKNuTnvUT5WT/50TYe8NcoeRDSOhJpqaflVHh540
bstltaE7dGMH2duDJmhylNMl1ebJijsPSPz23EaO2rzATdq3DZTjetn7A4CESaVrcCRi9ixJZ7Hj
XB44TpEwPiSrgdY9lNSHaOTzoH9X2wEtxdMdSWT/7zRhHAgRsCPzDEldU6NTZRn7vdopvMFejpti
bwpJOY6JSNcr0SK7HN9n8WQV+efbqmxfBa6Gzl4FgFYbTolK3bvbAFU486ZjasvAxUAI9kNH/3pb
Hk8pxmdoedTGmUGNoEgslH6sBii8Usi7DnDiCXsbwONNYsRAmHZI8XXSnqMM06n1q1B/DdRdY37/
O50YX6EuAOhbCpiD0Z3M5igLh5BwQtb29ea6TWzmL5m1WY4NHELnVXvTk47CJags/ePgApXPT74Z
F+6bA8e960ySUSp62BFqf0pnY5wcuWlux2CDsUwfEdPjdYlyQqZOP2eVis5lGvddDg319gzESnvo
DDtVH0PyuRhS1zSc4s9a9leLyngMtKTqkkBTtfh5wHVG2qX+l+TT2wgzF9qD4510xmcM0YLuww5G
ImetBSosVfvSTpeRB+WzDWOy0onJPAJDTtWlg040cGX7xenPBKOM4b2BYm651z8udmgrvomJmMKn
DEgL75bKOeI6k4dkYJoLQhl2k2a7tP9QEUfiAfrxRDBeRDIqoZJLunHBY5hdFLm06oinBy/h0JmE
QwwiPRZqbJnoyyB1qX1Jt8Z3sxftxN2i/V101BknMtUBIUqAVZvrJ6K8000ejO9mrDcxrGtqmqYa
LP2uMAHaM8nxnjZorojuaAm4s10FIpkAEAHt7N72idsvlitxzHEehN6MFPpi+YP1IXsM38qS4pF3
heXpxRziLkQ80UsISofRG/XxGfULVCNyD8TT/pDyups2s5iVXsw5ngJF0AsZ4oJkbzR3C6/UsWna
q/+nv6/coBhJ2CaRvraCLk87qMJBEb7c3ptNV7QSwRxQE7NQU0SLOQtoafXI18PzBCjgzOA8imyr
ooFAU5NNRfoF4DMz8kimN8e0vAz1Sybfa+2fIOyYVxGMKq0gd+UEbE1n0js71WNfxHQc0Nj/UhPG
37QVsMuqAZqQ+FWYlTPAhq20mfe392XbtK7KMP5marLJEDvqAtL9ApQHPE5btyVs7/xVAuNkBk00
wjGjesyCNQWVt4jFrpoksN7q326L4mw+28ATRloVSjR7WPTPQL3H6+++rYU/cZrX7WcxOqVKaqZa
RRwQ8SraPcVcqBjOgrGNOckUNklN62OtfkS7boIIUMqgLOGN4fLkME6sr0XwFdL73iyeZ8WwoxIQ
W6JTJaJze1u2K7mrJWP812JOmjKKODG0m0N8pp1czS7yyNcIQNm9p74qyCfrY/qS+OEdr/t+My1f
CWecGynlRYkmGEWtVnain3P5JQ/8ofwyxXaavt5WlWeBjG9QAcVCAgGahhoQT5t0pwStLQvZ/W0x
nFPLMjzMjdDnIrjgQcJ9MBW/4w58bF/RVqvG+IVqMLpKJli1H613y85wlEuP5hviIfX3eYgUPFtk
nETeBGOpVlAII7l5cgzlExHsaObszm0pv7CyybMSyMIIi8+iuPdr3fyGOf7IBmlmagXVtHA832/y
kX9dn8xiaMrS1FcxrY6JB9lW7WWn7mePLiAvH7ltdhgl/TmAxx3J6iqEoFh76VGm6q0cpHK3bW5b
hqGZkiaCgp3t7u8wsd+0fYVDrD6M/Ye6PxAe4tJ2WnUVwfiJRkxmI44hQo1UgHTK45OWACxT0g5K
9BqbKa8CvN11CQ7uf3VifEOJZ/kME1u0vEcbTMGM/YJmWYrhQJsNgktgz/c82tHts3uVybgIEFXH
RDdAMBM0T2W717k3THGrwLZSikkcAO69gNwISsl+g5HwYdd7+gFQjjbP6rYLBCtJjJNQAkkIdQGq
KL0VvQ/83g+c4ETudF/yZQ9jnV7k3zbC7RrpSiTjKDp5jJOSEgwm+/yCXlVnOWZO4mQvmDfuT8ol
32e78K4q/hdg9W338d/OsQVSIWoSfVhgnr1mdRhyjh6HAE+h8p3ulniNlK3qHAP+AVZzW2mOxbAV
U2mZwrouIZdU3+IyfZDC7v1tCXTVfqnJXleVLZPSrkFAX2Ij54Pi9b6xV3z6KJ9wdo+nCJNxaCVu
TcKMzTPED3GtWhMPx/E3Yeu6RfQLVjcZsA3mdQtmLyfbd3uw/j0Qu8ahnr9QsJnGn7gTs9Sz3lo5
xoPIXZaTXMfKifeSJzm1HbrkK33+MHaVz7N+jgtm66bqqCyK0cIQxLpBu7EX4y5ljJySNm+TGPdR
R6YUyARLqDT7CG0ZRcmNizwRjN+Q9WVo8MSHQ3wKP6EDdhc51W7YqVZ5Ur3iwIeu4C0c4zUikiSL
Rjk86/ZzmbpL/o3wiJc4zoEtlgYmacBTBBGxZoAh45KI6ATRQmuceXVmjjJsjbTrlFQVYkiKMvlx
aFK7i7JLXje72z6BJ4bJKbK61/XOhLGhccddMmJpxHCWyOTwZPDEMD7B6MFkI9AQPC530/C1NHdy
yhHB2xrGKUj9Ei6tCE1G0BBUrS+3lS1Xoa02j7eXjGPXOtV15X3KaomkdoIuGjl3sq8HnC3Zfm69
+mm2zDmHRIhS2oszeLNLbMAoVFbr/SDDy3zt6211eOvGeIKpltJFaKFOnrZWQI5qKDtmfQk6TsMi
zwQYd6BI7dBj+gqWFp6T1tfVHGQH32/rwosMbK2zFcEtI4T01OwNH0yWL5GHVOVR8AsXqNqe9Jen
lAWgiEMBEM0K5JnCIU2+zM251T5ydKKvIUzwIQowwVRQawATUWU2KFhkCW+C0uio97NLoQMJeHwp
ydb8J3OcP4li9qiKkrHpe/AegzjkYcZsnjWNqQWkRs5Z3TLxnwQxrlpa9CGcM3HEBAFI0zFBEDgD
uHsRGDAbbfPevDdMfC2NbZwRYkmOGxkrONfgdAHKa9F/avvHeeQU836jlmnqEKcQ7c08V64hnPSw
mmtldIZXyQMNwRF8KymGvpvMoomJxKu8bz0kQNRVIOP0+lQx40rEhk1ed1IcuIr3whN9uRN3AS+g
b6/iVRbj9/DINESxBlkCnvRzjLUntatGALBUGk4GueEqftKKfslqGQsJr6ogP4N19H6zPEiaZwSc
GcqtK8ZPMphTVSKF1Apq6v1hBqQbdbP5+c3ZOqqDq40buRg0sTu8VPMyfd5CMqdsSFQCUi+ILjTZ
kkw8v6t23L4kPIKDrZsbUWRFlWTZ0FWD7a00KqMJ6h523732cBi0vdEedstlemjQB5d7QQ6WPo63
2ty7lUwmoeikQhfieR6dRbJGt/1Ex7pATIWEGQP9zuyFGOsaSps3cbi5piuxbIJBcmlKJzgUtfhW
oUNdOcpgM1D3t7XjKcccN9DdmGEnLKOjpKcEQPhyuS/J/7/qh00jaGuUiaTIbB9hI1RKm6XYNDJ8
irsPpspJX7Z9xlUA6w3FvEMU7qiAc3cCbryvPKT7dq/hMs27Cm7VhNfKsDNGkZLFSy1jW7LYoo/G
9QUVOb9DWTi2TRclC196Bv2mDzRhN/Qq5/Z20e1gI6cpg4VI10XDlFn7xyBQkY8Am3bi7BiUd8vI
6Z3g/T9j60vVqZne4//12jWG4yg93f5+6ghufT9j1O2s14a84P+X6pyUr2K/0/L7SUSb6wCAKN6I
jLxxhgzgbkiSQWB7v6AagRlhattBnvCwWn5S/dE10LxAURZCt9lNmuXrCGUSHvlpB227Sy6FKzjm
/ivXh2xct3/6EGZdEdAqRBtlQlmaeubWz8/NsXXq/XAejzxO0S0b/Ukas8qR1ullT9VWfeNAGkuL
rdQF3npuVS7oxSbbQPAGh58TOhTpzuS25G2NGP70BYxbCcs2LGNU+t/0pcxcoys58YG8S+0ezffL
x8qejzx20Q1f9pNQ+vsqyKLrJ8miDIts5KkzjM9NHlkL8FZum/DGEflJChPKg0aXDIlKkZZLU+7i
nJNy8bRgwjiJyaIWE5YuET6J496YvHZ5vq0C71gw4ToFv6KipFSFKLDN8Vlov4nDbOehZt0WtMUe
8dNiMVlxZAZRUMpQZj4MTrxTDyg1YbaWKG9o8gAKv1fsxMLA/meO4I1i8lowGxKUUM6B4fJ2BEo0
+NJicvwOgyYOt5jMOdpsQMgmSYkKqiJ9caKmruUAie4dircTXLidvZy9Y6dPFX2a1YB6kuxkfhFd
CkwdeZ3VuLpLAWPkExpt3/H6zbZehLCcCpphCLCaf4EwWiQ1itWITHgRai+tn/rCR+gHDyI/cDZu
424I0l9Rx3i5DFFsspBmKim6DsuZqyp4Pp+n9AQU2kT9UBW7EBAWlRvn38rwD16J1mJZewnHGIda
ECdHq++N4KFMTy2PF34j9v0kgmq+ck+SPnUFrqITmoq+DEA2NYhkKfklVB2inMzk2+2F3JqX+Ukc
tduVOLGW5myg4kYbB/2UeMNO/5x4gq0Buiu148HK34k4EOqleQod5d3Cy8o2LfW6k+zDm9ykUyYK
0o+DUYJ+90GyEsd0DSCeSq7mA4cZBmRw3DP1KEyG8ZPaTOTJggrcdSPUnqr7oDpF01Ehz0Q+ifJR
xqAsqF05ArkLzYSdYclBVRVATxWFcwrjND+roCpfPDooGWCpFT9qgTutHUqnfAwdXkDaKhFBZVXS
RdUEcvKbE17t9JSCL0lo3nba8It3YH2LHN3N9+MptLtvAl/g9hm9CmTihxQAHSutIFD1c2D1DrsQ
MIR0jq+yI15dRdncz6ssJoIIdZNmYLWjsiYnsou7bjd7FkFVBZCef7uUb5nVaik7RVPbsoa01JIP
gEUHHbv4bkG+1GHwir+Sv7Gd/7R7+30lD9A5hVH9CB7h4tLkUHUTvGSVNsrjBwFQi5mbPJd7pGmH
xs98c3fbS2xdqGE7mFQE7rLya98ZjkRRVBr8XjNLn80IyBPK5GtxeQgTzGzEgE2fgk9qqj1XUovG
0Rnd50nd2WJT3tV9+3L7azZTq9XHUI+yWo1Ji1NhSXCSguZSKe97ngf+zUm5asvkVkkwDmk+Q1ta
TMU9wFqOlGSS4iPR+RSeOW2mcit9mHMiJkJGtAHi4mS/VDuz/DI0vFrq9vm4qsScjzKpDFOhMnDF
eZa80RceAi+6SHZny0f+Cdl2r/+JY1vVilYngdhA3BvZIRKB0aN1F15WxVm5X5rVeljCYEJMFT21
85PS9kAj4aQavzl8V12YCNnHsikU9b8Byg3cxiEHDF26pps5tMVLtdrTchhPlKUns3mRiqcj3dmV
tYM6Ykp1YUFwLj+o41mcvLh6/asDxUJKafIMWOQCIqbokzr7QsUDo9uqD6/9h8kEPzUsgjCbZ+RN
d5JXeaVP51RLlF4q3Kh5ZUbeijH+odZ7tRTp8a2z/DUoZs/MtEOS8dp5eDbOeIlGqwkyeqwahZss
EN6Wg+DzMSI43s5kvMOoC5om1hAjjuGeJKWrBjLHvfMWjHEOg9wl4yBjd0bzopQ7KXnpyj+5rv7n
437pTevLeiY5dQgzeVXy+zr6FBJO4/L27WMlg8mcjQwN2NkCGcGZtnkEe+QbuOegM4hXQ6dr/mv2
+K9L+KUhTcDDkGkG2JPRFkJ3fo4AGhA444fK/Yet67K4pSdamc+LFZzYJIuMOwimZo7aCd5oRuIh
uqbXfiPvaXWq39fevONxH3JOriwyiTJSVtJG1PvVLpJz45B5gQMy2fmNu5cPbM/JNGSWb6aRwqKP
RWyi8THZ056r3I9EyzhJPmZE3dwzHrigE7fNXxYZf9Fr6WIaBnazAeiE+Czc0Xyu/4C3KwMPISkq
fXSo57bL5clknIcQxCjbE6ipj5c0/hjluwhcWLdlbK+lKomqrKr6rz2N46ytIhd9JDOc3kt9BY88
KDq4g8d7jNjqOMRD7VUiYy1BGSXhCIJpx+wtTIJ7kSMnlvpetep9hpqpgQpq5Bqclp5tG11JpYu9
CpF1LnWZoiIdH7z62UR0Ufe0wo6RYqc486IL3Zlfzv5KGGMtdVqrhUYPYJELjwvwz4YQ9dNBPTS9
fkE19StnEzfDzEoeYylFnSppskC57rXawz7dFj2PLRyOcBlQo8XbLt4wkoO6K2yes9kujK9kM7Fn
GAH2r0RU9j9wLBROI7VHT4gtFbATukvpSeuT6IAy4WzuDbtzgKlx5sd07h4zMUonGcliE8senAN/
9CHbNnHvobB7pkPc24vO2WO2FXKMM3OZBggzZWIp9SGUTlV8LicvJLyL6+Yl+brEbPdjmkd63+oQ
hWH8ozCLADiOdroOwiHgHY9VaXVK/LWQq5289FaXNfvbmvLWle2NrNpESCqCLU5OtPRa+81xRMuN
hpPKv+nQ43/j7LDz5EutabEQwOuVwqWpJABSTH/iV1fLyTigaJQLFbUPVJPKizlEICO/5zPn0oz/
lhqMv5my3OwUWtgwMAhK2YDC0+CCWh2pRujwnis2c42VRoy/GeY8lGt6/hcRT1DoO9b3on6cw0Mg
T9accpKo7UehlTjG3VRoq0gnggVU/X6xc7c+Ez84xIfAAfCTq9nJYQGA4ejNzkhZAHnelWuPjMvp
QuOfirz+OLp0QtRwjMjKcVVAyLJ5U2gc58rSyRc1MCnKCtouyvd52k3NAZMzQX3WIii3HKXW+7vj
xvZR1gVpZcDo0PRN8iaAy+V2sSv38luRk5dkUNO4YadsK6WiFlU2qBCWCOdCf48MZ5i8IbRv67SV
ysgSmnF0ACvpvzw2R4MOnNAGtwcSZ5cw7mwp0i8kHv5SDHMNFzWhIR2ZoIwBXoTS7clsqQYvZdpa
srUyTHodColAyAIp2cnwdY9SHmZO6NI5LuEsocu6RJIdcMLNlhWuhTJOS6uNtBwrCM37HheJvnrI
q9gWJq10uhDkREnikEk5kiHheEv6x6yBrAUzjkwXGy1LegiW54+NemdG939nGozvKjHfUucG/n+e
zS+Z/HnKkg9mXHIsY9NnrNVgfFYXj4Ih0fUDcRklChTPpS3Y2QzYnMmPXF5zx1Z2sBbHuKiZEDNJ
6ap1pWKb9XuzfUGbolODNZDwsOg373trYUzeM+TV2CvaiItC4w6925EnA7DpCqiK/EiWLVBJAkTt
W5p6UV+6ofjlrzaQrePFgJDAkaB1mwVDjW13qOvEHoKOs4PbdohpfIDeSXjOY5SUyICCqwoxqfjR
FE6ptrutxlYMlUHu+M//s892gEwnchwh75AV0rmGKHtytNipQT5PVerJanzfLT3nUHN0Yh98w1qN
ExJAJ0UjljDklhBxunA2Cx5rtRiXCMxLc0RXNpZNi96pCzhtTdFLG9Pq52qnl48RrFKF1m2gchzH
Vi8V8A6uK8r4STntQy1KITo6LZ50qvH+oWMoCm87iNK3N4+3kPT31e1OjpXG7GixRSzDFyXN3uVB
zBGxHcKu2jB+UBYCs9Uy7NVElrt0THd9ZdjSwmOR2hSD2hcxDRVdzewL3NhpbZ3kOMtNm3hLILwX
AG+5mD3H2nliGP8UyYIR6gPE9GJ1KCrwSnTEqVORl8tsNU/IK3WYU6sMk1QvVJ1CUp8qKfhCTJwq
jEF9TbvlM6iev7RinPujptx3TcMbVOdoyb7B1WGi5nIF6Qn5Kk+NKxpWovA4n3hCmJLiOOd6TQwI
GYGppJGDWr4Pck6Q3D5L13V8w59ZGXg8LyQzCIQMIV4W9F3iCDaRkWXXXurxcg2eRszBrUlVFcKI
e5cpp1ZUoSUk38llzvMPmx5XVsAXbUiYBGCBKjoRuGT1TGOk08SW5Km2tBtONJkKnNYrT9psLS7l
/ogfeeF5W8OraCbpaOVAGk361pDkspv0ktMZ6S7MEve2W9rOOlYqMlmHKqS12WhQcbSpfr0/HVEP
Qc6BQ+fzmvU2neBKGHOmF60b80yEsBZQ4XJxpyu807xViJBXEpjTnHZRJRrDmzqjO72n3TsZQP6n
T43Pe63frCutZLFpRV7+K6t29bvoNLq0+WqCgbw9DfnVXe6rzuBSSt/EynNQYqBueOjOgsMDL+UY
C/uCmMuTCXx0aF2WF5I/x8r3RXvkGApPBhOmG3XWs7CDQTbO4jXocYx3y1Gwp3vFp7TFKZAka04I
oJv1S2J/3UyTOeVa1y4liSFSPHT79tyBRkVy5SMv0mzhfhvrjWRic1+nix7S/LBH455pEYDdZXvR
pZB3MW3hzMChRcsiscd7FlU49so+KWbTmHcRvak1TnOiFHYolXnzdzp8cjeV1vA+O0norYkPxUuw
K0/RgwracHkXvwsktJain9CtVIvnezY7GdcLwjifFGjPbTi+fRW9O2KUDTY97AYwASt25hrweoCT
5mLwbrpbVSQGphQNVZapCa5CCNruUq0aW1y0gAHYR2dF/djUsScO7+r0Me95t5JNi16JY7SMl1A1
iwDiFDmyku6I50mLC8TPE8L411lNu9jUewipz4KS2VkDX0B4wz2bjnWlCuNYxSBXtC6HlM4EsGv8
MUw5jpWuxS9HcSWA8atmqWKef4GAIQdiojTZnfxUz4KzdNziBUcXhSZsKyuABwf7YYjYjvkkQHJM
+/SgP9ABSgpQ19hg++Q1YGznLlft3k7pSmQ1JUlggmkbjkbz+jMgT+3MwoQFRQHhvLpu+rSVKMaN
iksdAdO4Q5LehvZUPOuAp+vNQ65/L8ajmN+n45fbjptjgArjRMtaANfJACtPwtxu0w5g9LEfBNzI
Sz/8hoUojBPtlKTvookq9kU+TKf0INi1k2NCChND/AorTyv6+2rHSjFdAFkFabh1u8ssWwpo3+Ny
8W8v3nZ6tNouxkeApBdBXoGc0VY1zGBhmMEP9wVqd3giij3eLXFbLUx84VIK/8dGvLEag6Y0YIij
/KHT7jR1AHbyH0y9Ghir0TTMOaK7mX2sMZU+zUSD+r3sY9Q8hsNrJHAi97a7uIpgrNwoJn0Juxph
rbrTyl2PGwDeTXlnadtTXKUwpr00UTT3NTan03dNfm4jzlndLlutVoqxaZJjhr8UoYYRhtWdClKH
g5IU6rEYkvA5GIR7QUo/ho1qk1DTbUHO77pW+1yH80c55z3wb5vGVVnG4uWqKo0uwbdoxi4ZYqsM
nXr5fNvcN50TxtZEcMxKqsr6igQ37qKhrlf1h1Ph5YCIafedz0u4NkuPtAdTx81KNljIpTbTA7Og
6QXpMlsaQmtadqbkCin4+YKvt1XashFNVURM8xpo/GT5iPsgGLpyrvA20u6jBpQQ//+5eGP1/2/V
rZUjirISuGUVtqXKSkutvk+xbBnZ020lthKjtRDmAt8XpFObpPk/0q5ryVJc2X4REYAAwStum/Km
7QvRZhoPwpuvv0t1z+miVczWnJqHiXnoiFpbIpWZSq1ciXtTn3pjDuZxcVMPhxTvuv38zdYlcLvx
cIsnHN84J2nmqNg0CPg8dof+yrl5UVs6TNKedcn3eTmCm/2rKUUBRudQa3VqaxbY9SJhVuydnO1q
hFOsdJmDeRaAKJufIyrNNgZp5Ma3y59oz+NtQYTj2UZlp2YmQIh2XSuZV5QniyjeWsj4MLINEyLS
kk25bhewBUaRSRqPRhZeXokMQMhY+3S0aNfCosv+sZ1+GDJdPNnnEHJVRpPZdLoXpwoCb3TIo9rL
otK7vIrdO8z2gwgZ61rMGMFD8EG0J3Yi1+wUXw0fktDys18NSNDsrH6acRWXsU12M4YNrljR04qq
KdsXgz69tEiBPWT9dG6MUD2aX2Q3ZMm3Ein16WAoZOZWV+TXLTllyenf7aJY1UObqmk63BjQAdx+
JlAH9nO01GAWpubjNo6MvD8w8FdwNQ7eBW0ZNiWciUgFO2RNqq+dA0NfEnT407D7kPiOp37GoTra
JxMdYPNH9tB972VTvPfCE3q/fgMLBqrHZldoOYD1anFTWGadfTXnb3H8LXfeddZeoQQjXdKsI/bK
01jjL6Y9KPnh8ibu28fvvy8KnBR06RVSYikJ5G+LMnZrWf1chiCEpta0h4j0QKgU6ztJ1hu1liXF
uwzAzQexhXBUGVa/djkS1ulcnPQWregD6nr9GX3v6QuDMwlkpIN9J/W6cUJqiQGRRYSXKSSwzim2
vzWDu+rvCksOV5ghhLcA/nmFoa2RRnlT4d2r7Nxx/FUunwwZMWvflF8xhGCB7nNzzLIafDM6ZEe8
HeIdmaTj2YSCmJuO6uBnS/z5ss3tb90rpnhuez1JMe0VX6v7bkOXrKZ4/H+PiBzyrlcU4ZAapWJq
+sRRvHHw7HMHBRCTYq6bYrrplx60r0VWL9q9DkBTE+4InX4mFXOVSctqM53hbY2H9tSc12PuKR94
SUx187CQcjT5xxFv1KZpUQc5sma8ma2WYFoUphC8FHV6N+k+JcbnpHpSZDII+xFrgyMcry7VW5ab
L3fc6GFF31kKD5984nwe9bvMrcsWJRysJctpteYAq4zUbToI7LBvyNExSy2RZAC7tr9ZFvdcm8yy
H9S1tAi2LzLCKA4by8MYUa+oH1lfu5dNXgYlHOXezkzSWPxGncQ/1kkPFFZeT1XvrqPjNUomoVvu
+tzNyoRTPVbV0mNSJcr963IoCiNodZnj2D3EGwjhEM+JivBb4DPpaKXRSWjPjYc3Msm+8UN6ycKF
Q6woxFBqAyhdm3pmEjTJB7txsV9V/KA3h8sfSWrnQrAtm77qCDeI1tdCxeWNh6Wn3umoqFcHRdIq
IrFz8XGoa52qMHuALbbyEbrJnjJpYUyMD4vT+pKF7T0ibByF+PzD2gk8DR1YL7JpYDRzMh64t2A2
ytJbiV2IuueUNBAHigE1ptdDH9Zt5U7qz8vrkWEILqJrJn1ZeTV26TE9vmrwUmgfjVLWy7yfVliq
TjQdgwjedN+TeUhiE3UIX7uLbzG4MkQznFee0KLu6piE/i6FSzxt/AYUCTwtnnFTUgBw0ZzTWDmu
nrT3pZIHl/dv1/Q2MEJKVsy1kea4VvspSZmbcQJxQZyTttArUr+HdLJdkxA88ngFH4QTGDA979Ok
U0zX6K4grC45vLsub7MmwSaqZdZSjROtB8N6nLPyNETxe07sBoL/hE28yLqxZeWAlZAF7aRx4g4x
w/39qCmSS9WufW+A+L9vgQgGnin8LcVaojmY5jLBqwozgyk1ahm5ajcybbCEUIHRAWlbEyzKemif
zQEC5+oHDS3zKdofJrR6/v8QwOLB8WVX091X1a1lCCFEK8YarCdAm3dToAfVXf6Rk1HXo3m7njUv
OZYQahues7Ps+XJ/f4llUV13kDYJwJVeocDdInef4tal5k2k/YpkRYx9e3zFECJXkUKXbViBgSGp
N2WR3TqMSo6xbBlCuFITtVZ0kycV7JnY4ZBdt9O/gxBrFUjE8nrpATHj2VCzbvhYdaN4vuyO/sbP
/t4rsUixOl1WLyVfSOGp3uovX7Vju0IcYz1Da+Bxzf387l/agFi3iPS6rnELAUHI+Vaz0Kw/rkzi
LyTfRxddEhs1jeqAWAz1pDZ1sDLr69LFx8vbt3+CX3dPcEuLxTTS8zeITjNcA2UI83bKRs+gj5AW
k+RjEqsWH+DpEmtpsWJJZbZ8MBQ0T9iaf3k5sl0THNKUFGudWjg4maaBIjtep1kDqaKmkU3pkq1F
8AJT7LRVzqs4i2Xc28Z61LP30G5MvKH9x9HoghNQzEw3mwoQeZL7U7a4c26HXSSDka1EcARjlEe9
wm05GQu0rZjN7BpWKmOC8R/7Jhd/XYz47F6PEzNZhMXY+VOW3Fpq7KU5al8jZtHdJpPkCrNvBlRT
CfqOHc0Wvk7T09FhOjL/rLZPa90X7phqx6I3JE94MhzhE621mQ8KP6RVcxOvhwGPWbYkxsoghM8T
zU232jUgsqa7i4w67Grrk1Eo4XsOzu8dEy8UiOOFUzN+I6uheZM3roVRG7ny+TLKfu74iiLkjuC1
s0SnWEysWjfjBLo8Y16fGd+tsZG8nO2b9SuUkDnSqGiMhj/hN5X5oFpjGKXVh8ur2X/Isl4xBB/d
l0XJwEvAC/HgmSEe7z12ZR6sz5Axlcp4/E2cewXjC97kdZMzrKkWY+/Mu/pbhIpU4yVhcbV8hqDw
LZp4D9IUi//8N2cWsqUEQ9ssPA2Ly7MiczBZAcQn3vbI2Y4OCGv1iesTQQ/Uu7ydu8axgRMWuGrt
0DQd4FYl9xMNEtZOFGLZ96adPVyG2jWODRQ/dJu9bFEQMyIVUHMaOM79PD5f/vu7h3bz94UwZNHS
6Ouh5PyRxI3GG938WU6//h2G4OPmCnOFSsxu8+NoQhEKymc6oCTeZ7dZ3dysRPBwXav1Yz3kPMMv
8Rx80jCml36w7yiaqjkt0/ki1zeQGYLg8ojCmAVZOtww9WdG/+rLv5z+hz2E/2r/xP7lFDLSacTN
rat/dqqnkvs5kuRw+w6CEodiABTkf8XctHXSzmEdCuRqW/RXqWWaz4leI2FIa8U31sw+tartTW23
uEQhiTfkuFOQBAOILq91L8uzUIaAPjy45oYhHK10iKslVrgzhGyNnV6bc+yOA0UvzOyO8eky2J7x
b8GEw1WX+dqXvF7kRCh7JLFfass9grSkC3f/DL/ureDgm9GgRsqpF9Y0Ud/OlC5Mcj2V7Nx+VX7z
CQUnaBO7ypQGMK0PRxhicM0E1XauKdC61YPiKxLXIVuW8KkmtDloKKxwL3hnQ0CRBf/710FbyW+T
FL4OWYfIyHr8/WzGyOhHdX6KlsfLEPtLoIamaah76bZwfpUGg0QtdEj79roEXZ8FaDmT2Nh+NKS/
McR8hazjkugRMD6nthcfyxchxiiBzhSmhQUNqJWyNzv+q99Gw1dEIXfJim62Yz1Dxn/m1bweEgDd
qcUgvMub9zc+4xVHsOsYOQtxIo5zsA58OrR5W19HUM2T0xz3dO5tc7OLgnHXEUt71QYWFOA5Fbvz
ag+TxIP6IQ5yz3DpoYFe3ty44z9Qut+vmG/QBVPPlJYOOQV6/vGF748Hr/XA1fX1f9A0v3sB2YAJ
ds8lV5gVpXD3A9PwItBUbsEgvALHlJzneCCusqR16c5WGz2955Paqg2xcQfi2aYQqkdFWSESjFCT
neYX4tsQImS7XENXRn7bjZ0bKCFeg2EXTTRD5tEz60lfIr9UnMztMsONKZUkbLu9leYGTDjoXWfZ
SocBz34ZLZ/aarqj43jXNNBZJFB6oI23lqD5mfSomOyvy3uq7x5H0PhtPJbqmioWE/KJLLbBmQFc
PS/1C2996oJRd79ynbHkroIk+BrQGx3NMU9wC6i+2/7szbAtzHqRPlzs50mbn8O/yyajxNCxiZr8
st4E1oF+Hk9FmN7waY+8qSQPTWiHyogLu252AylY1WTMtWIr8OTQhT6WTEc1WTaWRwYhWFOew3tE
nNsGulPqZbMehaqVy0iOMhTBjFSLlKTXeQ1KMRTNU5Oua30GcuzzZZuR4Ig1CMNI1yVegDNZ4bo8
GjIZopd07k2IeP0iItG/ysmodQ2MgH2eQ9Vj9wuvTIcYvHJv+X2L0ESgJdne9JBdehF5kh1I7sTe
/gCKYeuqARqBI1ih4vRFhhFkuMVDP3cIlM8dNK1Lr/jUoL3BCLs7uRXue3H7FVMwwxydPEmpAtO6
sQ9OWN68KGgfXvoWpeds3729ggkGSUkeWw2nJy5G90MptFMVmWd1msNqaXNJ6ifbTMEsrZrUWtvg
wj2Sj0uNUW7E8vL3iAeYv3fPUIV2FGMu+zzPAFIw+2iOVmCS8awWzemy6Uu+EvqqBf+ELJZlfOMm
z2pDPnBvPNYF8li7RhySty9e3jxDHEfbQludNBR41bB4Cl3dpIrcWnvXN3I06Lap0FahYrOBAi4d
yEbg6Rikdqv2qbS+D9Dcubx5u2vZgAgZmdXTKIfkHuQlumCpHk0lKN4j/YgRtL/XISRimaqnZaEg
bFfR2WTnTo/dlkgYYftXmQ0I94+bGEUyG7QmCpAUT2XWx/ycHuYCU3cil2AkVOFBtuLyxu3Ortgu
i+/sBtHqW9Y2A79sJCBFQGgBE7ZcxRtd5WsNsTv1u/JAEB1lLKBdR+/AA6qOQyztJXfYwOZJDCno
jHuJSTv0seVGtYzGvJtOOlDBsByL4nFf8Ho9pj7ggQbPj3qdU3eK8d7ZlV664rG1GO65DPVoWV8v
b+ee87NUwwZdVQP9TOyfWEnR2BZnFETzHb/Bx/rioWbRtZPku+3t3xZIMJTBJpBFnPAcrijts1Fh
dPWQSyB232+3GIJprG1PuxG91Jj1gFHsjosj7DnfV5fEbnmTe6OneUoBw3TO2Zl8+XcbKYTJdTWK
chyAnaHmooHFEBs/eqt2J+nE7D0z2a5SMJNobNeVNHwns68x9Jicc2EkroWhreBm1IXk2UP23YTo
mNEU7BluIFmvXkF692BOhsQX7l5Pt9UdIZCkdhIzwplHzeLy2XxKEB3pw+L/kza8XY+1BRM8r1Ja
KCXwxlP7w1i7q48ZZX/xe2lfovjIxffek1NvAQU/3EVOn9IJgKVWBrlGDw6Tad68jSZg44I4YBKK
eUomEdaUwgNXTjthKl/+pdWPZovBrU+X7futHYDUrtmYY4CwSNEJ9afbVTQNEbfvJ19jBmQg9cI+
DAqVhUWe//yZbP6JIngJYzYLox4HoMSHqsbY4yLzU8Xv7NtB96oVXdUyQt/e1m3XJfiMpa2tKlY6
IDY3xXpNo3sjf768dTuJ0p+rEnxDq5klBOGAkV2noG2hPenYYbA4ZBb8ODRlaRk/LZf2UPAP5kjL
MouA1kP2YL4mR+ueHHiiLh8suHOYsDLdhFAW4pWhv6x8ExUnlPKHNQFWfJse26docp3OTT4mjySo
buzH5TGVDQ3b/V4bRMEO0Qq65owjjpr+FyjqP0tz9TVHRrV762TR68cZdoj2moPG0z/N3ZpKvUQ5
H685/ZkUnx31vpmOk9G5jX2TJb3EA+4taosmOFlmRyrU7lF5nLIzs4KmvIvN42UjfBvo/1wQP3mb
LxU76zRhVgeeDbrCjeKnZLx2yns2SaxPshLxBcTAlMFmTAGjs9uo/tDqh6GVeKKdcIGlEMNWKRwe
Jh4J3ya1ofWg8xIRgai9ESR3hp8/xyCPVp6sQCvFEr5M1JfapHKsMSxvuZQzynsTxr7zRvtBltvu
+VgoOVoqpMnAZBY1uLPBWaMyx6WgskqfkDhMEinzdvcDOUTXHPDzLeclvd7YwYC3IxJrSNhx73gR
WYQi7KcegsYEazKuogAUWQmjYdf/0Q2m8MGKTivWhWNSPPpSaIuWXnTUzlwLRB5u9xdo4d2L2PAT
4gxGdelxb6+xiU6c3zWkdaGGGAzM+nb5PMlghJBrdlpOUxUwYwR9gsItR6+Wpnp7BmGDcYKmEUpt
Kr6WV+2g9MiX8bGgX5GW+bFX1cPldcgg+L9v7IHF9rRMvICVRrdDWrimIovpe55nuwi+kxsEJc3i
vBixiAz0TTr9SPKzE/+KQe28vJKd9xtKtkBCmJ2M3NZaE0B8MESZu+RF0Yt0bucj9B4Z1ExcjUhc
9wvjUAy3W1TBuG0rHlg6AzU56WfVQ3HOX69Wv4J6qYK00nKH6/Uj9LbCOvwHAXjPDLfogn8qaNUt
jgZ0/QCpBw9E+rDV+HSigHc6Gp+Sv9InmQTQXpK2xRRCiR5ZVlxyq1TP6VG7Sg+8Hq0e6TtCyQZG
DCVYlIo0E2Us2geZcdCXkI0Pl01Gl1i/WOtp9AilMt6nF31ouUpaiKsidNNw4Fztimaehfq+BmbK
eEMP7W0MMSwr4GPRZMpcO1fXP2xXlAPv17SDrCj21MB3zDGfzHyMz+kNg4BU6xbH3F+gmaQ+1t9l
MWc3wm23WUioarD7Wcr7Bk139O0zeqnO7Cp+zo7LkUj4U/uegNg8ZdQoJEP+9ARlVLLIceAz1/ya
ad+ocuXMXyIZEYcfuLcHkuoAAD3BEHtLmmo0ss5Agaiqv6jTFyPJXaf6qMb3yTT4l+1nN7KBrv0b
S4gCldUk+lTwZwZUHCoMz1S85Z7PXGohQaE+XkbbN9ZXMOFLMQMFapV3NjfxTWpf51LxENnOCbFg
yjqcak5DVx9eXm4xD5A+speRzWCaYErHx+U6C6ZjIisO7XgxKNYYFoQ8MGzNEVULl2nWR2aCc0Tw
Lmyn1F3AcVLnSOKrd2qH/A1cp1C6BfcM+hp/GmALosJUYnyrr2mucrf6ZVAe8oe2d0cP2EH80wr5
6TZkVVJuBoJJ/oEreMxZ+y8uV23l7+82RsdwstM/EfvfOWVbMEMo/1u5w+aeZ5E1b1HLJ3dQf3Xx
7bBKzHHvo2maBQFNx3Ag+yiEW7Qm5hC9wlM7o0fafsrTRzZJ/LMMQoitWjqO7VIDwjC+jPka5lrm
mjR5xynGjjmgEqO1GcxeYSXjinETDa+Uo58gdfUAwxiO9tPqTSc+Wuw9d4o/4IRVtcxKmoqnwxHz
uD5T5OPSPIRrUPrFVxn3Y98aXtcmmPysKf/JU/N5cG1EMDa7K8Tq+lSaf3H3/dbKX6EEK9dMOrUJ
ZnpD8za5bzLtWJr5Q1NmLrHS3F3a4WCVS+2mrPOdxb5bZiL5kJK1itoBud10xMrwAyDAH86afSxW
5SqK2meSdT/+Z1+8/YbiLWONVqdU+fsNIdaPyCmZq5NVRpSUrYe7lU3mHFnq2lr8joF5uj7GQWAq
U36DMVAY/XjFR1/wC5QzuaMpyaR34gC0DB3TBg/DdN7IgsdDxKLJgjsuIejYdIbL2IFgLAqJP2Sy
CYl7a0TtEjwWDEjFfU0wmgZND1mu2ii0JPmVrp7Ghrrg9IeZrMdwz5cQC53wmorLtSq+Vi5FSpfG
Tha/SG4LR3Gj4ppIy0Y7Gi7U2KIIn0xDAyjmmqcLQmjvc07XSenvTYzrAbEVdwA7SILjwgLZFZuf
YvHoEVQMdIrLIn6AsIttrbS9mQHW1MaggigfbpRXjMweW8AJmnMvr1uJ+9+FxIOYZoAugzEUQjai
p0ZqxouGvHFEq/9dUxydKXUr9lQx5NBl6V4+cC/kG3GJBl6qdB3MVwtpwp+HYewUp9JHZD/aj/ak
hNlpChy3g7IKH8mKCVCI4FxscblS/fRAv/Id58O2ZE0Ne/a6/RmCPx11lemOhZ9RW7NXOzdjdhPj
+aVWZTXBvdqqsUUSvumqqnWjakBSD8qdGaZnJzB8w+X3ujrENC/Jod/7nhs4sbPO1JbFoCmSvyHR
3cyIXdaGiflV1dewtoLJ1CV4/Odf+J7iZWDpLbNc+W09a/w4/hmRL82gun3zsRt+Ff3XdPl+2YD2
cvXtfooNdjGGFA4p388+ZNd6sB5bTJ3nirT/JAnbK0b8gSYcD4hkpoXKaTPak3kXHcogw8TS9VB8
T0/KAUPDDuR0eX07t4M/AIXknXa0rjOevMOvf1iUoT3oo5HK2OcyK+FedhOStL7WYp1fmA0M6IU+
ReuyE99LzC2/Wc8Mjs709GN2lYayK7Lk4L1oW2+Ql9S0l3jG5yMUF/TkOU4fmxxDiCVBdy9MbI+B
4GZKTAXrVt682KMUYNHFq2ItTBpZH+teiEUBVgdPRzcNFLL/3EcFaoZ6ouFRUOtmt09qv42f6uX7
0Ht9IXOd+zv3isX/fbNzVVySmhnAmpujjnuHQxEDTzoasi5b4O7WgUVAVIsSDY9Cf+L0VVGrEKBC
wQbvJKnysWdgUEo7PvfP8QZGF2CUvGR9pXLStBYSHwO5wtVbfD7eXD6Kb9feN2DCMc5HhWVdDDBI
irlVd7QoRQOOW6XXjn27ZJL+A9kOCme4rdfEiDSgGZicSxUSDL39aNuR5E1fuoWC9Y1QZoxXBhyK
YV+8IE8D4w4jJOAKY2kPlmxRgvmRNq1qh09L0Ufqxpl2Hsy/RkPG3pehCOcWs7AssvKR1FqCxo2r
Nn9ikazlRWYM/N83B2mxMKDQ5ANLU7u7VokdOKkW1ox6y9T8aNP4hHE3svFb+4FkY4FCGkAaZali
PsF3snwdBdfMT57gbQP2i3rJrer3B6m49G4oeYUUSa1JEutayUcfd+fmF7918KZAdlX8GgNe6I08
8/my55BsrEhybSsjniM+JX21D43+FK03if1Qx7abF8+NWkgyj72SpwEew38dlUiXiJu67W0MgvUn
E+FrOMRBfDO37hzUPEWXoXEX8SbR2aAJLsRo2lyfCBZnUe9lhGZgPqYn4zSf56AKlk+y+sJuYrXB
E5wIyjUZmfngcv0AkTFIoU5hcpQ3lewfOKjDWCjcYU6vYJeJ043DzKfQsCQ6a23krSCfFKlM1ulv
7P83jtiVMy5UKSweKY0DCTuPfNKoS24hVOWpvnVUj13kybpU983xFVIIZHGKngOTgWG1GBWqaJCQ
Xe1TWdT3LY1P7WidzNz6cPkESHZTVCnqir5PDL6bsxnUduvGnV+P3bsC9Ou6BEvMdSNmTYStzNXp
OpoKv3Csa6ORTRXbexLD+XrFESzQ1mmtxBX2r/WzZ/I8/2An5L+hCU385TMN6G0UNhhOw9+M7um1
zP53050NOt/qjZfOG721O66Ko5uh43zRss+9fa9Fsi4+2RcTwpqlKmZiEkhCN0aosCPLP5uxLOD8
TaB+3UkhqjFd7WiSYid7cF35FB9DcfljfXnfHxx/kWWK+47/FU4IcJaSNprS8q1LjzHeaGJJcr1/
p918G8FpQFk7sWZugYs3gpzJr++2/8NwVbyOpqHsvenyJ3JEIjwZIqs1+CSLuXnAq4Ofaj/U/PPl
g3t5yxyxrITqYknnhLMx0e/WWe25GejjZQjJrjki8d1JLUIXfp4myMoaHpezjT/0eFpWDmXo+NoX
Cd7uCeITxnRU93FvEKyuGNrJUjFFylfLAx1vTZDuiu8/frT6g8YOi+NlPZLt/ppq4bclzU9J/PPy
D9j9bht8wQw5BdsyVuCjZGyjKNAQv5l/XMbY6a4Cxxp3L8zIcvDy9FJv2riJxdAW0L/M17gS+SqI
cvwikQQFpt4Wh05i/rtxZQMpuox46uIhRq3Tqn8Z8dHA6mLPjk79ChWO/13m7M/1CR8R5pjkI7PA
c53QG9QnoD6vN7NdHST7uHsANosSPtacF9hEgn0cQ9Ofw9XPjxrKASyA0i2vrch7+ffN4/XLCU6E
kSKv0xGIbJhOawoBdrW5mjuZ+iLfoDd52+vCxCwY/KmkVCzARMaVgVpfQtyBQXYhGGP6nsCs2zY1
MEcInEMhMM82o1U+4VuNzmkZj0l646SS77S/aa8Q/DNuzL1rbTYPHUW4Yh91BCrD1F0nlTx07juO
VxD+IzYgUEfRk6zDOgg9xephnHowl9zIYf67jO4VSDhJud3W+VLgJClHaOnqH8kx/UButQdw7w0M
7+u+O/cyosS+nb9CCufJGJNZSUysrS7PdXsspFNF973DK4BwkDA6T2Ej37wu6K+bAOxdFNjqAzRZ
58cFr4N47wmUU+Z1n6TbyU/MW1N/hRZO1KxlU5XY3P7C+LFB8W5ylSMXPiuD7oD5cEloPDktMrbk
XH9anyQfc/+g/QfdVMUwnVkTG9v2BX3EopFyY4pwVqGpx3C58H0L+k11aEOZLMLFIwFcIc13at0i
nQLcfK1cWn/u1MSLoXF5eXm7Z4LgXVk1DfTXiBSj1G5yVFrgRso8dof6UA40TKxbKk1Idw10A6T/
efj6Fo9rswmgZvxWpc9WI4le+zexDYDgpWqVKSyOAFD/ulEx+K3zUGphSENsF92MKL/JStp/g2hS
kHw1CzQb0S7zuY8mPLRAtwCT5Xz+Mn9yPOqZL82ucrmg3ec7A9pEmDaEdFEVW7CYAz573iu8tjh4
POdmGIZAGFRW+6BCOGMPw1WLMqMsU903kldc4ewbSlPrbRQhUy3xSmCH1Im9eHItqWqLDEjY0aKZ
4lLlQFkRrs7zstwrpZ8OMs7n7tH6vY/amyPd12DZ1NhHpf7SlRhEcJVnz5fPlQxCOL3xqhVzrwKi
Inh1/DSb0OeW8NX2T9R/vwoEAf48UWrNWBstgIi04zJdrdPD5SXs/n1DtzTbsAj+E8LlgEt0xLp4
QcG8D4ZoPdlJE16G2N2lDQS3h01EztWOKbaBJXTKtVbekOWOsX8JIQTGpdf0IqJYhUmu2xRGq9ys
+rveFjbrEA6INaCyuhCA5MWpJQQawX5W/e8zCZEyb0CEw7G2nTJVFJtV9t9TK3fbSWKzkg9OBWoW
s+I6dQYAtMnoORmcC00kTwgyCOFYjE1UqyuHcLrzbN40leRry/6+cCbGheE7TPj7JFrDyMyvc7X2
Ltvsbj7w+hnEVrNK7+0a3N/Fr4tfXfrTpJWbsRzKgV8GKX17N+lC6xLEDdAprYs5wKLpTVRAsson
9U3M7o34lxbdjqQ8pfRG66lk8/brORs4YfcgoqLEdQY4DLMwzkYQB/2V+hPdjocKzBBLko7vb+Tr
4oSArS3OYCU9nL3ej08aqG1Kx/wW8hvuNA7nqTFlk552vQ3SDCROaM0xRRoKmfQ5azDb18+150k9
JsPqToNkUTsKMTilpoOCDaaQqJiT9qdL05ZqiDHwnFdcrlZDd/X+bu6Ia5bX43KX5LcrqMvF58sm
yd3kmwR5g8n/feNG40YfC6agIqHhLr1eq0riJe1HazAkpr9f6tkACc40YYzVdYzFNQEGx3gWJls4
KJfGz+B6uclZRineN0jI+BEMnLNsvNv+ubB21GorT/AUYuIlkLP5zVvjjjNTk2C6kl2hdndxA8Z9
y2YXtQ7GrzYAS3UoJSlrkPfdUVmVw0zU4PIH23/j2WAJVtKu3dQ2EV5doOXVcvmeMPUo1NFBspQP
wdz1Ihsw0Tw0dYV0OBa2oi0piPL4Z2poLIj0KfcpKQdfKR3Lbc1okdjL7oHbAAvmousdCtsmgB37
pFfPFhqriOyxmEeMN7a/wRBCrw3aTD1mwChO8bHw10/9MT5ZkD9qD1TWdrlrIVQFRQ+FF9MQZx8q
KsUYTg1VCkj7Kfp93Ji4CHbuksioorsb9wr04mQ2ptiwcaKjhQJCMj3V411Wpy6VUW9lGEIoRuZF
MMgPzp5Br3A9qNWHZfnxHjNHDy74mpCtouLIsaw0q1Rd4HG7YAo0v/CdRwPzQfjrwHs4hvBMOvpi
bct8o46lWBg4rBeI/Flc+PMYnUqLYr521vqK0V+PJLFdq9K/ShbIHZBofbj6IZxAc8N8I1AxpVkF
YiNi2JB9qucH9LXbyl8W2oobNfOL+pDhf0p2qvv7wfHG4vtl+BfOyiV4wWVNTQbB/hzwY0hC51OK
ni7rOvKN++IpDqKwBwe3AOWpPUDMJw6ZP8jUA/aMaLt+/u8bQ+1ZpJQ0xg8w1nOB7LpTnkfnr8ur
3K2FgxoLaWvHsakqRoEIjTRr5WQL3lidz5XffSihp0If2LEP0BFxUGNI88qe6XZDD3icyLxQfye2
eNaTcjCayeKcVX61RzWh8aITXgd5KnSWdcXvOZYNmHje8baqm30MsAIj00vzk1n+ZOxDpEhqJPv2
8rqol7C0+VyxBrpCNgOng/JqwAWch0ANNLfx8gNDCYFz/xbmqndLaIXLEeTRT5JvuReLtisVUsyK
0HlYMGYYFmud15/KkZ0YGD7zp0x1o1A7rF7xqH3jXCn6UwK9e1Y3i+f/vll8a5R2uyqABq8iOrBw
/GTGbvbLdiPXuEoe6EnGrdi7jGzXKpzOZcrNmqV8t6FwAOWh/OPlFcn2Ujh8LawTQov8JjKdEqjk
G6Pqdv3BNFAfrSpfVb3LeLL1CHlEW5JyHVvOUXfumvarJRN+f+G4vnFnmy8k5Au1Aw0tfQRAF3Du
HIjTrvb0/5Kg7RUN1B9opb82A67fpLv5E/3Sy0Z5y5YoZBNEqxwj5p+srb805Ze4Pl3ewt0MemsT
wiW+i1vK5orbRMDdiuURTJXCYPcxiNzuCRO7JAdu10G/bqnIm16mSlcV/s0s7cbIFdeID2ToJIax
m85uViVyK5kyQ/spAgrkPjHvjg/EiV/6bpmU/vXCpL1gJCJReizSJusGYPHnZhNeZD4t3oKWQLzt
BbXnOGChQy8lwBxVzsIJq4BBLD71s4OMbL8fIxyIixho54eCgPAxk77tDJ1Wiz/gp/BBrijMYA4Q
f/cermQJzm65maoq0ZDeaBZYrH/6LyNa6nUkDU+mlgDTR0OmuukNmugO/DiwD/Yj+Smx1j3r2UIK
xyE18zTXBrC2S9efgvZkeUgr/FN1VKH4n7nKKZeY6+6WbhGFLbUx/dTuEyySf10o8EOeV/G0B87A
gH647LK+50E3aGLFCxMfltq0GH9lL571IA0K1TVOJdgLs0fPnLNLT82xP0xX9Pny1u45mi2ykH2v
gx7PBW8DztdndbkdM5lOoAxACLRqMtcj4WLhpD+x5scoqz7LvpSYlenmpKgrnwfNc3tO+4j/4v3o
L6SPe6nx7wXv7X7x5W6C97I2SpI5NeziPCFlKcL5anTV03o2Xm4Tss/Dz5LoZLZwQmjNYYE04kqz
M+b8zmlz70zOkVnsdmnxWFAz2Uia3biwBRRiK6mcPrPyF7vXz6sPu79BU7O3esN1E1aHVfJ2sOux
t3iCM7HQzTKTDgs0X2SwoQeBIYfOQferm+Rw2dSlaxO8CLrgTcpGfDuuyFD4me0WvWuuEL4YrkmQ
PmHITyrxI7KDLbiRXGPzWHPNd73+oYBdOsauXnqd81ea3FfKD8kC988aoRh6SE3DEGUKO3tuHebg
49E2sp6srnd+TeT/SLuS5rhxZvmLGEGCC8grl160S5Ys2xeGLNsE93399S8hv2+agjiNGHsuc3BE
pwooVIGFqsw4Py4sTb804BO+tocyW/YkT7W7yrTY4s6pshy6sPWmPnupmxkSqrzvXQ8kf9pWeQRT
d//8acK5wctdNUJ7FK+iwYyIann1k3Yz78BBefvfOShBvLaCEs6MGSfK5HBpIL1AMZfV8wVaOg/n
7dn6UMIXoGbb6H5CPx4PE6swMGUK7eMSrgQquObWmXLFQ9Ud9GFkpHc9At79ebztKEdUJHekeYtQ
Yf1Qnp7zBFMwfnbFr6TLpVp45FN+LP1qXz43o3sebzPhruCENazUIgObAxIuddAN1bt9/EJ7iU2b
3kowhmljmhyy7ELqcZzSKQvOZ1hNn3r1smwkPre5R6vfFzKPOdsQNW0gvaHGz2OewYZ93D7SXlL5
k5khuAId7ZnZXPUxArFNhMn7VlLc2bRj5WvC1vdtV4aKjvnmorsok8+ggfSL8as1yx6UNmMVryni
cU+HxJ2wH2a89Hahwadr7Tgnn7sF7X1l0LA7ktyOMj2qTQeD+DVYvBzLwa31/QEq8xkMW1yzF2V8
b9TJztEqD5JHspgvwRFpHqgFMSBiwwn4p1yBTznngTo+19DRgxKk3NF3806VXOc2O7vpyTjRs1kL
PjbQV/LLI7mo7jK/tbz8nu2UxeVzjdmF4tsPBr+6ooVyGV3zx/nTu+mSK3zB84kFtp58gtHhvI/H
iyH8df73tzPpCkDweS2x9MTqYWDn8wZl5FKf3qTem77uvrguJdGWO8OHW9AKTjgB+TArbc6Fg6n2
OSkxW5C4Ibr/5+gB7cpUf670P3kxwKi9AZoGhHlHfD0zoPttqBHa1itbu+trjG2kzOvm5uv5hdw8
2isY/u+rNGK2OrUrLhyc4+U2jiw0CsVXZY1R8YVInPJf9uxkknDTihYzy1UGrN/fqGDBCpyH1NPB
SmVfynUZtn3wBMejzdq0pWhKUwMc02YoK/U03oP9N5dYJUMRwoiKYd4MelX4cEourPKq7CSet513
TzskVkSbvrBhyYCno0NxxUlJ07111UPgAjrSvqzYK7FGLIuO0aKPZQkwy75M2aumRd55f9v+dl+Z
I0QGrWqKgVg4SbyaPL9wUgD1q+XOPm+etHbqwXB8CeR2WvnHEd78cuUInWIsY823KLv63SuZgQcA
1BzhjpP7mB4L+gMfqcz2uYRRUXK63hZjjaw2tND5iItud+CribrbnHyeJB64/QWzWlLhqhTWDI1D
LTatQ2lCA/dl+jO77AL+8KfLHv42nyBWcUnkpeyqnNZtjMXUb3ntBQ8t1G2+jwpm5umeUzko0z7x
tB+SPeSx4WMAPu2hEDtULW5LA/xT/vAF0mUITwj56VPxPXOTFzPo3xR1ygLqLrpM7VV6AIU4kll5
q+cpLCZ746LalXsbxw88Mi4aDPeySvkm9dV6fYV4ojiEaDGBoZwcsf4MES0Xa/yA5vnXaJ+5nDqf
fZOl6+07yj+rK9ZGaa1CimmCB5GscUM9fEzNH3hhfD2/idtJ9IQiXO/mYUmwj9xPVYY3MgyMVKNy
wTLruknsV9VQLrvsR6JEsh3ctG71KSHcFcYUOvW5gy+XqvqaVM9pdVvpz+dN24Y4fUnwuLo66E5u
zylZcN/JzS9OhRHV4aWZv5zH2D7nq88J4ZxnDPLuBddpTdHE+zYOG14535x9hwgm+4TdjFwrLOFe
EJZGxWrOvq6QzzWB6kXypWdX8yBTYtxMOCsc4VyjOkEblsMmqEbN2UsspWbddLoVgHB662ZazGGG
ISqk2zijt7lfAjBf7M9vzrYDUFs10FWloyP5vQNMoaGwkeulKgvzkhThoc+uOpJJeD0kMOJloLLr
YnQyfIk5UDscktvIeagGSWfi9tb/Y4p4B+gKpijdAFMKHUe1qj3DKV5INHiRJiU44Nv7IayTE5Zw
G8jqkHbZb5Zjbdd7xXE4RheKl+G9AjzHPkX/eOor0mvOm4L6OVwhJBgY1lxaBTYimfhq0OINeIZa
U8i71r9134vLpnGdPcjRkcuUA/sJ9XrzKJ1vl1kvRA2zGGjXc/Ly7KpC8i5fDORTNC38SK8yzSve
qJcxmFW4HQ3Ou+vmqUCnBsR5OJnjBwa2Vh3rKOdf9OMOymHh+DQUd9nAXJSPvIzFbjaGkif3Tddd
QQrRP0lKpql9jtt/+qmx7/XwzpG+YvBt+7CtKwzBnSKuZBzNwGj8Hq9g+Nr24yfDd9CqMLvZ9R/d
lldwghcRPCzYToR6hcO+Nu0uk2WV7avHCkBwkBCC9oO2vNnDXxYK34JoIYSb+NNCca1IgstmLF6h
8R1cJTHDLodI54JKhXmErFbEvp53OpkHCDllGQubZDWsMVGELvofLD5gns77OxAhoaDyYTk6Jzcs
yJVmXJfdhRkezkNsBsjVOgkpZRiHEN1csCNrjsl4F0W6SwYIMOuSnCLDEXLKgFp2mrwd0oYOboUp
dt+qjM/NmCQY3Iuc3XmztrfHsKhFQGSOEcf3269jBLtBsxZunk3jM8UC+4Duz1Pqn4fZ/gJE/el/
OIIbzGaYjjaXHshK197TXXsNZSgMOuJbjNejkkt5vN+ibYYUyglT8AqVEOhR6BBu4IqReKC7t47T
veMpD9n3wRvAJ5Ldm4k7QTPgYpSSA8gWVvAXO9KrWlffwDtoQ4Z3Q+JFT/YjR+Zy8f1z+VzIIjz/
0Y+h8GSx4DxamusJsQGqQE/MIU+l/dJmGZiyXlRrP2ujxFf5Ap6BM4WJiTZt0t7sADeW7Msw5Q8G
l0Yw55uYhJ9Ks5Gc8u1Q9Y91ppBMUo1ZKZ0BR+uLZTl2xYPESXmm+GiPDRJiaKbgf4KTNt2w2AW/
IGDSkjvMBZn27Dk/4oHuNlr8TnHPA26f9ROe4KAhFAf1hiuLWIaBi/B3QlEY667CWfujU34CEpxR
zcCFVHKB5nioA6JFF1WTFm5c2rKqxOYKQrHHtDQVmmUic1qbRXhz4SKtDcbzeAtTo7rJc3rkihzt
90hGw7jpESs4YcPyfEqtyOTPuPQiIffmH70VrX5f2KBWddgwcPkAsJWY3Y++/3neAd6u7h88bgUg
bAzYexRERrxPGvvwosbIJkV7F+dekb1Cb68Un/4AZ4SDl4/3cd5qLGJnFeoZVbS4eWvvjTaS1L22
P1XNEwb/G1ZXCVLkqgVtOvSH3w6gV233RHHpU+/zmtQsa73dPDsrMCFxoSnWqg1eMimifeI8WnRy
G3Ic8Xok2aJtlz5ZJfjYTNLccXgRiux/X8cc6r5qe7ynBChmyEpBH9IGuPnwOcnVwiACQ8Wpw6aq
Ii1hM5rj5m/4IPNbZ59OskGWD2lCABFMqrs6NUeiDr5WfnWWew0jLPFdXF83xoXWSbvjPuyUgCYc
IpPESWIzbcCzFBQ4MJocpW54N6J/6rMBWq8G+szF05QEMlX6D9lJwBXO1oirZ1UZC1xxytFwsGfd
XVx4Y30IRxl308cCnoAlJN6moXk9t1hRiK4tO6ih4YERpxnKl55yrXs1muIaDzPYkj6WD6f6PazY
wEWTbEHAhbdU7TEqH3t6L3F+yd6Jj7MJq/upZFhD637AJO+RV+6tO2SqRws3Gcu1dskFq11Zf862
XTjdGCvQcekWMv0QNVlqpdPgdxr9piQM44WTzDQe8d6F3re1O2Hwc7+KVnPGmqXJgcGOvAs8DSaM
Ebuv/Dur2YPv81mylNt4tmNCQwqvtCIlm5KhdYZ3iuJyoe3QiAI1CnJX+/oF8dWDHUwS1/j4Gflm
3z94IjXbqMaYoY/4GvoYfcLwCfO7QxXUqCWPBxkZwPaGncCEDQOzLZ4qRoCp+IxYjGhnl7KhoI+f
EIJBwoZNRpIiFQODy3k4uwYzHhjHv4GisRt501Ph5f/5eiEgCkmzwbBTnVAg2tbdUAS5TL7zX8LG
admEjKmRUK3x3DvgXay6+i1LhKZ8ECrhvQ8zyPv5qLo56C9kxfHtBHDCFZJnNC6GDdGnAfdBMzCW
b6l5M1pXFSTnQINBe9nkqdQXhYTTTNZIaDhyX/z9WJXvrcf0qAXN3niQ9SVvp9CTcUK+SWqt6HXu
+D39EjdYveRoQGhDcpxlHi9kFwbRsmbmJvF25O4OtF+75hAeDPBtRF77KXly/muhBp3PquWAdgDt
AdYHUuKETehailN0kEAIKbxUiOT6trFslgbiTfTFGKA9Fh9M56SeUe9dRt9maHSw5oJc077rXV0p
dcmdaiMzAwrNVyCmRB+bIWTLkSm5ydRp9Pu4OmYLFMDa9soaHbew24MtlWrY2CoLXeOWAfEQQ1PF
yKtSa7LnPhtB3FsGLR5lndaQ1Dk/tjlgdzQLKq+oOFAQ7wtO14V95xhVMfoLKJX2RlDuo9rFu1rv
c0r45jrayXp0N1LzO0TRAdO4qyuSjz6roh/NBMYa00h3Vaf7WS/rZ9r0jZV1woalvUaicoB1Ufdq
6c8TtNfnTqYztBUl1haJmmKZEup52ACFHbv+/8VXyF0co09gfEx3//n15v2Widw/lpZraWpiAYfO
G8NDPj7PTJOECcnCicph6GyNR9UGhpqErhWHflqrl5WTBZJoxCstwmXm3dIJmcqOEtuZJyzdQG9j
Mw7GieZuX4RuZ7ZHfUwDJVG/OdEIwfJaEpdkrm8JSQxhQ4nbDth26ibl70vire1H8JFXdUcwrB5K
zN2MHyd3FD+ScjprScbKEaTVV017GdHUNbMbkz046XfJwm7c2ji3EcgnIN5MQbf4/paYJLVVqQ2i
rmX5+itP0Yjzl2nvhZ8A76fSyctNj1kBCqmSgvcQTG0JwrwSo4MET/KT+UA15SgxbDMoUtMBRTCv
1jiCx3TEZFqlwjOtyuOiHXlgH5WfyTPXYUc7wPdqL3s42bbshCj4SZX1NClAo+sr6RNjFVQ5nvXi
5S/NEvZLoxgTqjTEeq5mOqHwmv7Ubgw3eqxuCCRo+8Miu0ttxuHVQgobtkSxXeQzzDI14vbkurMf
R415Jvv5l6YJKcaOCi3EW9roN5kXvaCCEyTgGh8r1/m2eKHbf5Jv2cf6FI+RK+OEJGPNFkZzHSxn
DzHAdM53oxIzd9I5S4mKuSslPFadcT+b7KgYSiCxmN/oP0S1FbqQdspurBIthsXD7v97nPb/63EK
A+cgQTt/IkCw+v6oG2kz6Y0OW8Mnrg6kH0KIFPog+eIqkxG+3p27KpGYKMMUvpvauXMoy7jzYHJ8
+UbJJ4lR/Af+fQmJyJLV633ZsxAAce7zd4h0r95Ovxauk7n7zyW5d85CxOmEsV7yMeLbpc7XIeTS
1O+UPDqT5KrFT/A5i4Qw0toEVeYUKBBERFPMoa3i/Shr/ZXtC/8jVsWB3DYaO1bgCx0oMiezdxPL
P78z58MGEQX6KGVmOvPTrC7X7RTYY+LVhYoapim5gshMEcJGkbRj3pswZagr16ypW8l4GGSmCEGi
afMS4ypAUIbai9QgqWPPSq60QZKzNnceiu86eFogMC7OGY0jXhwYjUc/i5/qdgzQq+SGo+Q6s7lc
KxD+76udHygDF0POAOKkbmV+MU3JxsusEFwLM1Qdaw0AGE7oJYRcDPXsUnOShbPNK+HKECEvtXHR
U70BTpr8HNW9vfiLkrlpcVuXQYnX6zpTIWczeefdmu/1h9O5QhW8TSttMlZmNPoFtQOoUF5YdYFr
oQ5S25jG3mBbh8Eu7s+DbjrgClRwwITUlpGMAE1pugtpeBEZQ9AT9VIjsST6yNxDSEkpSyIQDGBV
bSVyc7an5Pm8LRL3ECdH5oZOSwUuET9OcXvXdHdWrlstOA/ysaGXh+rTiomjInmp112awYy28mYT
bGc6Ooi7y+UhZK79ybnnYm2KL6OYkjiHwfP96mwpVReNKoFtXaOwIE2c7+rU4RIdt5GrtRooahqt
vU0tm0m8UuIghnDZNRrwFIUWzJ3aC6dGxQsaLeAe0GV0srLNE4KHQbOydCK+edVNVX0qY38mknMt
M0UIH8Og5FHIAGHYnwyyN9tfbXgdD78kDrJ59XIsFKtNEAoZIvVequuLSRJ8hrArNAXhLY8+REeu
5JT7xV52ceBB4WPQOIEJfoFRioFWDmwq0XW4N/BCqTZkD+oznLI4caNsljUMbdYacMVT8dCmIuSK
ZHgQWgVLdYyQ0fgzmqze+soPv58qs2vZ1XLLLVZg4jMNVOCrqswVvETVrzMu7I21s50/KN+tMYSb
ZFgPUZGb4QAG7NBVbLzuD6MbyzSwNj/21zDCVi1p38xDAVP4K4aGQnX1rD3woid/tMZ3ieqed8Qt
11jjCSeXNuncTRbwLJSEQpThUTlObvTuu1K9nEeSuYQ465pVTkqTHC6RXZmOG4Eof7gsDqGD8lMJ
p5d9Dn+kM0YMXpsmnOTWstrMLIAXK8O+RJbUluJxjOxdAVFzVy3pj9hUjhgm9hOcirSNAxJiEMhJ
g3SYH5WMBlqcXHVNsz+/EFspbv138Qi0itKsceJu1rDk0HFDA9rkJjJ9Pdl54Ju+QjCmumuGBZZr
1gEiC5pxOTBJmJQ6qnAnqG2nsdgAK4xrwiDthBkOUGmUkDOxX3kvOJVcTqWAws2gTDCIPRg4gLWJ
Gli1A1XII4ZVDsmL5oFK41pG6CRZRLGbF2T+SzdUWEQjfo7ZxdQ/EUNikwxCiClDiYbAOeKe0Bwd
Y18th16X7NNWOls5my3Ek4w2M5kdQJikdfXuAnnHNYtLZZDgbN541kBCIJmVsFEHnDQ/yzzaeenn
BUw9tacEir4fGje5MdF0HvmykQqZW9jClSDv2GCVJXCta85SlweG4YdXXeCgm7fCZ7IrjSuyXeP/
vjpdMRQ4NCsB4rRLH9gjGt3x1AwCLgP99Rpoa5rJdb5ashYISdSwhahRD4rugPEbz+nh0cY0qSzz
yKwSYkZUVVaecqvGcCn2lbIMFyg1aC4mFyRfEzIkIXJAMKUjrQIkmt8y5bHIIlcdf56PsR97pd4H
f/FNaijBd9yOiBbzffvZCNpr5rPnsXRBqRkYMuUoiUViK4AJ5iSlYLj+KpUVxL1+kbDHapGRW289
0K8TmiOEiz61aauEsGn0wnuQ1KAR3zqSu8ljDwRNPs5x+Xp+Fbd9jhNQ4QaHuoDgE9mQxg265fEx
VjZeShu3th7OI2yv3AlB8IUkwUR2QbByRXGbzD+tjgu6yzo1ZGYImQOcT0kF9UpE8tRlx+r41jd5
qHKX/GgCPARgIKWStZ7+y23nH8vE78xysfVe12FZ82X2uBZ66GfPqCQH+S7yDckybkf5E5jgGeFs
l3Y2wEIyRP6Qlq5uxzs9j91eRkC9uWEaZwkDmwToMoUwH2KoMNbjevQrx7mM7OWYFT+N1j/vFdyv
xO8VsgLhG7qKsPmcEa0dGjz25p6iN34XgkYo+abEkxdlXXAejLvYRzBOYaM7eIASP9WV1o7LmeJ5
TbFa3EWXzD4m4P24sSfFcccsqb5FJK6ucqWSfSRt7hqmhUCWgVqBLs4GVO3U61QZURA3vujEW+zv
o/Fqo4H/vIHbMHxCFM1e4P8Qtiwb6cJ69I36nT27SujHRuIu0XVJXs7jbLoGKGz+hyPsWlU0TRMm
wDHKz4VuHKJwl8VE4hoyEP7vK9co1LQgZAKITrtrfI9d6mnnU6X8Exid8/KgmQwfscKB0nIrqVMk
EMxV6S4tOi9rnnpWSVxvc2dAPm7B7dDZIPZpxGUR9Z2Bwu6Io5pDY8genrtlP8i4bDYX7YQjzhHM
iRnpvYNa+NRco5vbZYUf1pPEzTYP7QpEWDInjhp0RvOSvr7s2gaMWG3x2Az0wPCa24StZKBy89iu
4Mh7R2jVqLEgP4iyO/lJ1KPOdl34kmDYbtQga49dO+/c3Hk/RAnQdqB3WENfzdvH5trvwlxRIxVR
ogyHC3uqbzTW7M5DbO/SCULIhXkyFZaOUVTfdu5iFrlD/qvXJWd0Oy0ZfEYRJFe8Mf79siWoyoxZ
jfd23uQHgv2LZPFjr/eTQ3WdoV1Ykns3l20Fx0/Au2WzlWGigIvt58j4xYznP1iz1e8LN5RpAEW0
OuP36/YBdE1uE94o1dN5DJkN4r4sWgRSNmD041fbDGgsWaPtT5iVEcL9JErbBF1TfJF+WRhT6G4x
YLkvZjc/QvcgqJ5kXzASg8TrKsZSamrEqD2mNcazanSLywIb/4s/nJaTReJN1e7aXF9UICS0vtMJ
nntVEKlm0WXSlXu0kbm9o+6iRjZDuBkTVrBCTMDXy2gsFq5BxXJH5s5VcOknmauN3wj9HlWSp4rN
gLdCE/JqXdOobvi1sjRDDzT6Bvru2/DC1j9XmqT4+C8uwkezUNPSQQf7/hzRIo8gk8WfAA/Lztxp
h/BHdQklXAz+NNe9G30/7/L/EiZOeNyFVue2t6qiSHgwN/btC8TOIEBTevkXiIT/GAt3PPzhfRkc
eP+zUAhMdpRaCutxCMxPHV7StYN15Iw8fCg33lmBxL7tI3BCE+JSqBZ6bg2wr/mCUitxOcGL4nWQ
qENTFRiog+xa9jgjgxRCVW629sgmQA7NF2bt8/9MN8K/eFcLKISpumHWnPLOHBPpdojdrt2VUgU1
qWMIsYo07f87xgD2bBVcNSXGMPRrun+TMD6e36bN+5HBx+rwJq054piCMlYRaztc9rLW9LsuKO3J
NUA7xSrv74CEwFGkVpUsWYU0Mt9GFA11yn1dHQxLqjXJf+hjYDxZJJzjKW9JZjB8PrUBZtI8/ZD4
6fXvWXr0/fxZcWy1gMIxTi2SRlEOuOJL9JlT4UcX81flqXvTGYh2rSRMbcffk3XCGaaaGQ2sxjIu
6eASPgxU3TmJ5dnmA8FHx5xKtm37SJ3whFMcTU6uty36FOs53JU6npfaVGLSdiY7QYinVovNjlgw
ydQ+Y8jT7Wsj0MmLYe8L1Wsr5uWZdNdkTiKc5LJqk8RIgPlb8RokrocY4wp8siTa1RIDZWdMONBJ
MbboWYWLaAODgs99G704ybEtJEdZslWinrA2R6zRa2yVkj1G1kMYP54/wf+SIf/ZKF34/FBSLYqY
BoASdO1eHHv80ZGBBi2xPftV98ihP5yHlJkkBA2F1DHoT4GoqodR/anksrKiZGvEfpyiVyqn4u49
FK1v1XfMvDCY4aZMcgGVGcL/fZXsm3jRUrOAC4TNcr3MbaAs/1mP+y05nXZHjAwsUqNUB8RUHvGQ
45LyiAYk9+82RAgHrFbGJJ5xbrqq9bu8u+la2ZDIv+S/kyFCPNAnjUHmCntC+RxCv0dYG6A29KUE
Ze98mBQXY3x/Z5UQDfIw15qhgVVtubfmm2ban/99vvRnUpJI2cpsplYZxdbozRdrOij9kyLrlZI4
mFgL1W2y1HoPE9IKHRtUOUxgh/0rK8QqXkeNMpwt7Ete3kzxozHv7PzvQpjYXZOhJS4KWyzUEiu3
SW8c+0zWNS458WIfTWgXxRzlsMLuDLCe9W5jP4XlGLRjIbkBy7ZEOPOVORZKkuJqxebJ1ez72Jn/
zm/F6uZE0ERaDjyL4WYDrSGllNQyZCYIx11VVCWbJ34wxgpDsuyCDTJGDMnZMITTno0GwVwp9kNb
7uzoMPYYglRkLX0yO4QDvlCMXWY9/GoctF9lmKD4I2sI2H6dPV0ExUrjmHYd6ktYq2h2p10OATtI
TqXfMD+do/26Je4SRK8skFUaNtfP1NBNqkEGmYivcFqiVEZbwstUc8C3VYUn6OWFlPXP84d/O/mb
hmOjjKpDn03YJ3CNjKMWonSWNy7q5/yJp9yrXx18LtxyiZbxu4xHQAop7BrNINMw8RmZYWeju4+P
bQ9vkwKcioM9EQkd+fZKniwUrml4fEBZcsQGWum+jy/jzCtl8/ybfnhaRHE8rC7tJoodLGKfPtfT
jRZJ4qdsycSBsKlYmijvsGRt4DguhS6XHoGFDUINeFrkHZHOnTH7511Dsm7igNjS9mPf8LwwQ/wZ
CnJ6eKPLWkplCyd81DmpucQtAQbF3dMaMaZa6g/nzdiCADW1Dd0Bglcq0cG7MG+ZWoKAS+0bLZja
sT/YEwgRz6NspZ81iuDTZtcqqZoApZ8xbnLVlXfL8FpGMhj+M+KNA9/zhuMQqCmq4nhZqTXhqE6g
AerqR3PHNPgyrlHa5CXNt3iSKdXwkyGi4Y1Ns0BRRixbDH1VlxFm9XjKaTr9As02u95SjoNe3pA6
PWBO1tMGegmZ5c/n13KzA2GFKz660MyOFkoQ+4ZXC4Rc2mXokx9452EH9RDL2vi2/GMNJnz9xJSW
jWFysObLWDwRWeFC9vvk/SdC2jaJqYbIUZ0ehm6YjOV1XmXWp/NrtuV/ayuEgwQFPTCnxNiqhF2C
iMrVqT8o+1RKHrYVFNY43NrVB0/ZOjENI+CYkAWMx96fut0gezaQgfB/X4GEFggVQgNbYnXgLKWg
tr+vdAkflAxDuAKZWVbHjGMUyRzYzPky2cNOLRbJJ8LmV896wYT82tdFT9oYOOpg+bET+kzVLye9
/1aEXZAU6nVEldp1Ssw/NPoB1bR9EoaSQgXHOHOOTSE4Ua2qi4jfWEcyHJQWdMCljSRoDy4kgD10
gEmulzI8IeN2Vqv1dQYnyeo5gBLMjyHUj9Gg7VLDOprDLEnw277vWCokVS0QswhL3LV6P5s6zDPY
gRm7Ifbi6Uqmj7kFYtqQXAANgY0QLIAwW+k7TPPOPqVK7+Z8xryZUqglWYnu4iVdNhu15Z+mo1HV
MTU0i4gF3H4xZ9aGYMWK8sid9dqNdeJO2SLJW9swNrcMZKQfyAGSycronIEDu+xDv1H0HYjpD6W6
SB58tjIJJQ5nVqBo1xC/zkxzjjlXMKbllczaMTMq9gpmmY6TM5NgxC3jqkkSELfTJoYYMFMlk1Nb
Vq7hhajFarNllZ7PvtbmPhpUmvlRrWUkAVsesgbhf8Qqag3WpHYEMi6+EoUQblkuSZW5tMTngk4k
y7kZVdZYQvRqy3AcbWjkQdYxu1OdwOlc8PT6/Y7sFHTwq+78JxW1NaLo/3WlFXSCdflg+ON43euj
R7Vru5SYtrmKOjHR02FATUokrs6cyKjiEDjt9K3Q3VyLXJP6Srw/ny+3sjLVETJ4V4KqifrX1CGg
lbdxnOPo0Sx+kljSYyH7fSHkhuGSLrqO37e0r5q5Z+q383//5mfp2gAhxlqGpUVhCIDiNTvmN8sV
1z5I9yYmA3/VsasH1T4MpLIH/LIiZhKb08BRG49KHxSq7D5zmgwZ0y9itzkWOyjGOZ5FPLrnr6mx
n8rGwbbcYQ0o3J6SaWgjawBgqIxu4YQpPru7G8Wqg3xMZM1zMjDhEhVTo6ZWD7B8OZLCr6zeo6Bx
gITV+c3jZ+XDKhLN0RzKr9ai8znK2MStBqnZar5cYuabxUWCz1KV3E6Wdx5qM1LYKyzBEXO9qzsn
5hLd132g74rdcGkck1+c24tdYLjtPNzmCq7QBK/MSoj3dBHQzObCGRDPqbf0V7SVNeZtuv/KLHHE
YBoMJVq4WewY3ah4sSgw8FN6ZqA1rubxhnnHrw/njdvKImtM4UtBj6kK5SxsW2k86v1PWr/qmMb5
AwwIm6tgBkfjsJj257wt54LL1mMKUe/xFD0FCfv8dxjCmbKyyVJ72wE3LsJenFUXfaq1LqPzH1yx
bYeamgZX15H43yfErsuchPEkpZVZEGqMufnC/DhMjD9ZtBWQkN5nPUt6zUDOwLWCa/PNy27+kxZN
BzoKSEoWmr/EKjkD2YOaZYi3KXnMph86Lu0slj1YbJ7WNYqwNXaWmBj9Awo7Lju6Ww7Lg4UJNhVs
LpEva+XYylFrMGF/zNpqw0LHGUpUHBYyXZZK/3De1bYinaMaOgQNdQfJVogHQxUmOpTtZ18fx2M8
5a+hYnhJ11zi/rxDC5DkQ2frmumoPDeh8QGlHuGSQvLWMau5mv25fFUrFEbmK925XJZDbtzEaOFF
qUkSX7cNPCEK4XXOlg7fHkBU7ZsouxyUEuQxkVuN1yTXJFhbwXVtnbCY2thlsZk1CK54bybql4U5
Xlc/LLOsyrQV6HBXtxxoH6pgexUcI2ZNXi8E50ljgaF9cmq3NCTfbJsQRDMtaJPYuIQJtiyQKqis
BfTIhXEonDtTOQwyfbfN5TpBiFUk4tQhCUcQGNvR7CDXGky1jtRQwps20cLX3laZ5DNDhigkiC4e
MWbSAjEdSgxTlTs9zj7PWr+jWSPx9O1IsbJOiBS6MxrDPACr8vEEdch24Ow8pmh7LIJ4JyvZb0YK
3aYGsSnVQY33PpI75lKEYJCDfGIfR5hfUJarMGrqx/PBYtMnTihic2Vlmp1WEXyL0g4UTFNVeUYz
3bDF+XkeZ3ObDEgYQscQtoj8UpazVNB9QBG1DWu3afd2T3dO9klnso77TY4i0Aj+gyQkpnIxqWlF
qAqjxL3DbIanZMUVZC3cNDH8SsN9GTMZlkp9siiSyLtpJGSPbYtSgg8FwRfjIqR2MnDo9FeeBXQI
g7w7qoWskWhz01Y4gh9CuGFsSgocp7iP9RvT2jmpjKRThiHEo9DA8hGTF9fBDek5Y9v7jQ0O/w7d
PvvzvrFZe3ZW9ghbppIycooUWCb05Kw3SUgalEc9UL7Knvg2c4dpQkGNGpxhQDxVURtbcQs/NFII
3egXlnaZtMSLan+QaXURvg3iJ4djOrqJUpJqqI6QGRl4u8lIoBHiHOxre6/5GCHXvPqm2CmQKR13
7DBcTNA4wvipX/ycfjq+THuQZ8Jzf4GQKat+GVq4Bt5h2ri91FWdHW2afl3QPuhVRv+SzQ50DJp0
2El2VAYsLDNuCok9DjA9+oWa3bGL0XxZezvmR0/qq359Bb705l7Olrf5ZgfGUgv/GfhYFnkqysxO
U4cLDIVPfRAfilsk7a/qp98szhaq2pLrwaY7gZYdzHtgmMVn5fsg3aPOrDU9Koa0A6NWOQ0Y6cUF
HJRo8eIucx7fx0TXf5xfXX4cPuzqClTY1bhkU6SPAB0z5jnx9CueIVV1HkNmmLCBNTqOrc7iGIy4
jnNswssCigpp7YGrxT+PtRk26ZvcjIURGVHmFvoEFW4IM4Tz9K+RecN64k1OkMa1xKbtOIM3SQ0X
LE67Lca0cVRq04EOnMaifdF2F8NC92FHP+Umnvmn3ThH+Hye9lr7ObFNyUVlc9dW4PzfV6XKOpyK
KDORaZXx05R+UWStn5sB28aLIT6V0L4gfix1pj2CvhyrOGSJlxdP1fItiSSFQhmGkHj6pdecxoRX
xM5VXDyZTlDZsnKGDEPYpMWhMWlU2NFZMZiibLdvgnJ6OO9yW1c5DMqpJj6UVMv4QG/cFdBk7+j/
kXZlO3LrOPSLDMi7/eqtXFtX753kxUg6ae/77q+fo74zqYraKU1yXwIEDZhFiTyiKPJQhH3botda
lZc4ua0eTYxxCE9/PG0DfYyE4MBBLwTtwGCcaRrEfg5ihHIGOY6D2/IIZVZM6/L7bNQ9C400mSZM
q5o9pTtJ6vb6aq04qE5EBY8IMtK2JtuFpakhKAMXfF+JgtBa9CB26155QHu36ia6MXLyuDxx9O8X
npKUU2bqCdy0o1MTkvFHOs/1pk4yV5m7lGPSq2t3oRuD4FpeJNmIqS6gXXGJ8WzyYsIVc/5l7Riw
zpUYQFZSzBl2Zvesdl6rf76+PesidF0nEkJbme226Yxk+q/nm8e6cOboidTudRErxwG0OItgwKtV
k4YsIQWXLnPrsXenYLEFcdkXtbAzw+XPHzOhjAgaRDgL6MeZQHpEUQnJigXhQ/piKn4Z/FDrzAqn
0GpV3mvcqgFcyGIwLZ+nWJpjyCrjPHGDPExtQQgIJ1D4CDgoVRINmYA9S1UoJ/ivRg2CCqkDcCcA
HGLHYNACYZzhSKf6YID4o+a173yMhBh51GgunKgbcA+ucilxutfe1T9RchMDLUqtE7zSeWM8vpsP
PsuIY3xWN9NKaAhJHAnxQjieiPKd9FvxzwuaGTmMu4pTMZs1VUsJbkzpq4GH2gI1OLJxUxFblB5n
8lmsb2Tjq6L+afaEkcw4clsl0Thr0BBE/740524bgVR7kv44hcLIYQ6LulxEpVegYVjejoUj52h/
N8FP96fhyC9iDJbeVi9qbewD2KMaYZLFNzR78aKtD47FSGCcGCNPumhuIOGfCSexG8UeKBGURzrS
Cnywmq0nbvztOlB9wEJGKOPNIar1SSNQN9MdU79TZ18O3q6L+JhhYGQwEQqalZt6CWAJoQL3ghKD
GFtFGW2DfNrkQmplQu+TsrT01uTgMG9NGRRB55ckDirUC4IbSb7nZjB432dQA0MX8q6jyxfmb0nR
WCPPi67jBKrpfoUl9D4nhUD9d8ToAFRxRP1XKdpLAa8C7CP7DLNJDFBksR7VC8oDYX2yN9zGO22b
RR6lM6cDJrXcEiuLW9fG047BiKmeqiEuqWW0KEMITjooHyvDSf94vg6jHIMRWEBighYucUj4Q8Yk
muGZY+IcO3h3gYvTY0Igm+lUkcK0MjqTGezizuAPuq2ZeOtrLGQsbN5lmudY7/e3C6nB3E5ya0Dq
vAs2OQYudlbnCujV5J1WnNPReD+tLySh3ds0ogRmmLUuma1wTwe2aN8lwaO0Fl7sZPbAidI+3j5/
3TQ2w59P8yJ3HZVJp1kUXuShQb+3aMtw6JWcXDUHB9/d40JBpS9ksVOwlGl4FIfvBewxaw0exFM0
/SUT8a4S6r8kZKklkVWpLPShl7IJp/FG9Qpn2hsOOamYmU0LIeTH60a5rtJZGIN91QjmhLCDMM04
GNMt+ieL4Pt1Eb9BjbMMBv/q0JyqVISMZDsdMLVtk2LSsnqTvekbylmVHWNuoEaPwWtryCCiEonL
XM4QiV6HYEM7ARofwzLMTen8H53kvB1jYLFrJ7XIp+V/Ljb5r7hdbyX4c2b/a9UYOMSzfSXm0owY
wyL2sJV90x09OuIv2fGuqDzjYBAxN8zF7GuIMuttjMSquEvmDcc4OGsnkV/PLl0qM6UrsVOtS0e2
pbvACY+0/KvbzHuTY+0fqy1+9S32DlQtkz4mCjQyvowu+YpJI85g1U50I6B9nfLCoY/vr0Djp/W/
J7QvQKMQ1U4ZqPXXwm1dHYziJGqc5k26D1esXWJiJw0Vud04wP6ibbNtN4NPR2dKPvdJgbdXDFi0
gRHkhNrDiMNLsOgU+MEiJ/Q9eqPPo8L5mOln9oqBjSzsMRZWHKlljO7wXX4J75Rt50rb/lNw0Cw0
yHn5iY60njfGUbsJ7iPO5eQ3B9p56xgUaZc2KTUTvwB8FAfFzU4gzrLNY/hdsiIXHQv+dV/guJvE
wIikd4skRrCURn2d01s6I04Y3H8ng0GPqQuXVlOhUiN4ce2V+tOscDJNvzmTz8vGwAbYV5SaYNiC
ExyRmLUyB5w8+9FTPIXPCEvX5Irpsz3lZlekfS5jzbQjHXzab6Zv8ROGnuPS6gUWCNbRMB976pbw
2gJFjtOxzeYEN9WBjO/OMLodHI82gAXfMdLaNZwBhYQYSLqV9vNe2nMjLY4jyvTvF5hihinpwgAr
bD5oO8Wd9inmhBqvNIIMHW4EyZPGwEtUlYY60v2kfFGF0x4NZ9loJ8pGrW55yQiOE8gMxnRSRGeh
YkPLNnaaAfNzc8NTFYnjBx/HQv6KLjL9HRdLGGSKrkY5tg8FmJk1v1F6xkS0KxhqgEa07AvBhTpy
eRi6fpn56RsyAymqjNesMoR6Y/ZAxqNivEXRp7Bvretu/l7Ff80vGCxRxj420gVHQrsbnPwGw/KO
wSFOLcUZXHOn7yjhpbzFE5THEczbPxZgxskcMG8Td3hHfZXczDNDS7slW/O42BoAu/0m3/KmUf4G
qDFyG82feBVmqfoUJVECkd5LBb87ZFtKjkRtdHqT7dyJcURcV3Jdx7M4xv20qhRbZYQ4vLCBAKTc
9iDJrXRje13Mb9KbZzmM48UkEIUkwCaKDzNuN/1m6KwcHXK4wGEosBsvHL3WjfMsj/E9uQrMoEyg
V48RpdX8vdNA1iB5SfF0XTHe+tG/X/ieMJtyGseQM8kOOjUkHKa8riju2jGONhbDIM5UFyF0gM1+
aXdWiJ4Mqz+oNvF5JsGVxzicOYxhloeQF21FT8E1O7YrXAJUO3JRaMTZKLoRH737vFGMk6njgBHI
1DDaIhvBspPeKKrAi37oR64JYY5xdR7w4ks1ykL3n1yFNto5rvS6bZyil8wqt91G8nIn9Aj3lsMx
EbaEqpOmvgp0aDja0aMOdjPAc7qRj62zuJS+HGX6qPrW/w42fy7sB9K6ajGRY4TOGLI4wG76Tf6U
gbY3PBgWRrFZDRTuMNaLaz7r0cRZMAMpQ4sKsS6H4Ha29d7+Z142vZ6ktlh7mkU8akmBWx7oQF/e
qbS62qaGlxRZMfEyxBhvWCQGKKLMxKnkH33k9xj2GJP7606/quGFDMZmBzFTlxB1HE5xQBbAC7by
Jr3lM/KsYtiFGMZqhyERNHDm4C6uYnxfQvZz2jvBMp+kdLava8RZNfbq2sbVIjRiALjs7sX0rlXv
455zs1t19LM27H01jrp+rgaIqIxdHJxCXnfPe/XcBye/EMDYXWo0Bbq7ICAYjBy8LLplJPq9oI3f
plDwY818W5Ts86iOkzXraFHIcUVXF6+u5MMolHcoG0b+UtuTqbTnsvTQVrAt5tbSZHT3G3WlWFVC
nCjHX6rRrTLlXpQlL8zlV1kM7NxcNqMGiuUsW+yRKDboAfAcHu/UhXxW+3Sn59FOCzvZJ012KpPp
6wL6iHEmW2JgZlwdd/sqjg8jyGbNMrdGYXoi6DTE/GEUu0jtbaKmnqmOHl5ZP8dhYgu16E+ZsCG1
sVU1yZNn3pQsjpGzN/Es7VMiRLA+ZUNv4ummQaq127T+n1seBi1IGhorwATJ1g4sUSy1DVFx6xEO
S7NZxJ3MpQuhwQVrGZcymANUVIdUqCXIaN38q5ZDn8ob/NjWixvzjsb+f/eceymSgaEkKoZOziBS
Pi3vTQPGYfTeZztjUBavFHj1xL6UxgCSmCZlYup4bRJ84x969nyjw3QfhI3xwof4NbS4FMcCkzpI
iiBA3KDG1tjgYbV5XghvZvqaAV5IYc9NkgjEaExI6cHXWSS1VeR2aQ52PyS20tbWmCd2oZuceISj
G3tsBpOcGJWMjSuEXYX2JfMkchly14D9UjMGqaasU3oBJBFOMFmdI80ofiycfNMnVn5M7QytlZsC
F7bQiTvrX3kbW2Y9dbKqZy0ki6kBqEIQiVESvOEpa0h/qR79+0VMHIhBN2c1ljCRD6Z+I/zxYEfc
dy+/T7fw4vtlOKKA18T3c7Lt6gch9QdezM3bIQYxqikH28EAERp5VNoGhEmmnxq7qt9e34/V1Mul
LgxO6NVcBiWEIf2BoTbgkNFPmEGEzjmazRUKR3UV633C8ktVWymPZ4Nn7Axu5EaP54wRaophbg/C
VyVtN0i/coxu9dXkUkkGL+qxE6YohZj6LdgIVnUCWY6d23g/XhpL8kpv/hbw0gbXjVBj6xdSce4r
UZPxbIKx5lUrW5q6ub53PAlM/UKjlqmg5NCqb79Fxg2aRa9///rmoC36VzPHzPJSmgp8PxVLywhu
ynHwGqHmSKFb/PFslFFOhaIp2WSLw1CyGcZDrCOLOu6zGvO1YntRnUz8TAIMZ5c4Lwjra3aWxkBD
FGZKrJeQZgZt55G4GU7xqMx311duNYmCgcI/lWIQItVrKSkGiKldDEzFuHLkG/bhRsD0SqezQefB
MYX1rTrLY+BiUBZ10HPIy7OHNnntmldSP1zXiSeCAQpZKgohDSAiipXGb2KJWB0Z002UCZ+uS1o/
d8/KMKAg6jHoT6hFoDQRPeUYH+dH4nFOQUWPpBt6FVLO9ZxnFAw8NHNW6p0IgUbnNeXNzLsZcJaO
ZQJrdCNuUvS9gnLydo4SSyo+TwWPi+E3IPdz2djmHmOq9KKnNhA+K43VPLYWwjE0CtMH4t3ilh5K
Y7n57PVzCkNQDEkXpQ+tybJeY4LNEqaoYsHUTTs7Uapx4/t8WnZg6kGOsn/BoVG6f2MhZ6kMMiUz
RndXKIR0+mSyimCnK34cmLaOYrtROkVkJ0wcm1w3kbNEGuFfHPnDoA9DJ2ALy/DO0LYirzh+9aFH
ImcBDDA1udIpM7p8kaSZ7Qmz3uJdtaeFaMTn3Xh4ulBzvdClrGUyNCCIRyFuqvsgN9CxjiWPi4Jn
GQwkLRVmvkgJpNAnx8jW9yPmlqa78Mn8UtDhdV7yY95z7XGtWOFyGRmUEgSzGdBrS5dx8RQbxu+L
NyaiWcHhMT2vvgtcymJwqhpNATx1AmziTT01n2B1Ph2kOPlg4jUiKz3QwfXaC+Zhco5MqsTHI/Ns
KwxeoR9T0zodgkOJOLrZW6JaWpqGpFrpE14nwjp4/RTGvgrGAUGzFBWmyIFjdsr3ZEQ9UBVzeAFW
ywkuVpN9A2zR94KWGMgpDvleQ7lO5mh2gg5WxZp7NKE1SBXyFnL9pDnrxuBIMffhPHewFmUD9Ppv
ikHiOhxnv1ji6TCT0NOXIjHUgUyTVG/GsF062Urz3tJTXn8pb78YIAmUWjPqHus4SphO6YvLVkh4
e0XR7ooBsg9+sypFYmdAhnYne6297CPslOE04MFvb6M7lZO5+0164bxPDJZMRZQF0wJ54mm2Za/y
0qNxkE60Mm30ea+mvN1iICRUWykMKXCRKfbm+HuX7BKigLbs0BFONLpqf2j2Qg+1ohKNbaEm6tzp
RH23P2PXw/7CbbuF/XHErK/fWQ6byVjqTuqNCXIaB3WLfuZ0/nIH0lqPrt/C2a1VA7wQxlxLjCFY
lnmMUkcglWZ16eKLpvBM2USuBwE8OYzzEqE3dbGlhp7vKvOz0e1yiZeuWD0qL3Rhjv0xy2bkgLBw
gUmsOpitaOTEnuu4dyGC8ddWXvJMG6iIJ+lucGLMcUb1gyPY9WjluAE9IwTYL51zffHWo8ULsXR1
L4KAeBxLQcSl+H0CzozqLVzzNtr3wTY3mj+/pB6P3n81HrgQyPiwHJF8FiZE9GlxK7eO8JxXd5PK
UYtnE4zvklAWjYoautK2e02L3Cg3N0GYeNdXj2cWzMmfgbCk1mjUK/eY+T5/TnJeRx4HGUzmiBea
UUfrM7bnfydTj5of/sm0flGlBIboZjLAScBosrSFZoyzgbKsE61ojk7CjbTVHmh9AfEx2FXndHWs
b9BZHqNXtsgKOg3pG8l0qoZd195Lweb65qzi91kl9raFUuAkQ4iE2nMz98TpRczvIoVY+qQ4Czez
T9ZOwgthDNglaEPOtBH60K6pAXefcEPLi1OPF7RzFo4lXtbmuCMpOumc3LzpSj8hR/OvkggXujBg
JzWqlFYTRMTdYSSfiPS2CLymG2pPHyKHCxkM2ilmvqSVBhmtuOtlz4SJLcPXsN4ZiT9mHGxdh5yf
xqYxGGfqhVbpNTU2WQXLhmm1eMIsSkvROJcd3uYw2BYYnWGEIW6Hghh+I11iJVn0qTUiTty/fuO4
WD0G3vo0FbqUylFP1VZyzZPk4oHvXtwQL/HNo2GJKGzvfR5Lw28Oi/NCMight2YXg7eOVp2bmdfc
4ubh6nbwIIVO+ig573PBecOSfxO0nIUyUKEnZqUvLUxF2hCbuKlb2qYr3pl4Aww9cXsdNNbz4Oel
1amjX5yHTVqMQ9lgaRvTSv+Z7eSGR+Fr/Qn/3sd252LmjdUd0Qr50vNaynkLrDMwMik5poWrWGAQ
7idbYtNh7/lkxZupsdrP4AT2Ybm82w/HanUmgCp0ocgFHe6RZU+F7Pfa/cSL3HkiGEgRZL3H8BuI
KGViRRkaO4ns6LwJ6CIHVXQGVQwQawYdgRha+L4UVrYd0aAjO5OvOaMnncTdiEql8LV/4b58cg4A
ncGYoCkjLYthN1GEqYX5ZItK9Bz2xiZN1EMyRnfg+/Twwmy3M+/K/P4C/hFMdQypA5UI7hCM7CYu
TbnHjGC0Ixmbylu+qX5XWouDcbS3GmpCihvzXnEmN7Trk/IiONGx+8E7NH5juucfwWBfOAxZuWD4
Ce5mvRv6+v6f2fDBAyjJkOWJ7riNB9RorqnNomCd12Ekv+92/hVM8L5gk9v604SYpdlEP3j3wd8A
0VlDBv0a0gzgToCG/Vu1bVGDbdx2FpjqtstR4FcI87RjYS+eTS2VIY3asnzIwEnzutzN3uIC99BP
x7lF8faPze8YSmfqOfWd5bU5qB6Yr27Fm+Uu3yq0OssJ7nnFS+uY8HM52UQPKsLKpc6hoGZU9hI2
fpkD37XQvY7o6zH6WQyDbnOXh4Y2USuR90K6GztOEoT3fQbaUOWlRpmK72fkQRBewMpy/ff/5rA/
K8CAWj7lfaUmWKdku/RW7xJ33FQFevLFzWIvbrxd7PKWdk/wXHp1gyQMx5Aw5EHV2Tf6SlIBKh1e
LrP5RZgSy1y+5ConYloNzS5kMMrpoSGYKkodnETRLAGDAJcIVffj88QbxsYTxGCkMLaBSCIIGuIv
k7AfBdRepRa3pIInhkHBWOjisl0gRogH1PsVlqn0dkZCR9LurtsF9f8P6Hexcgz6gbVcU5YKkpQN
fWuJN5Sni/i8CyhPIQb0eqMDG1AKMdm0V5FXwSO91ZObJBU4AMSzNgbvlHaWwfwOQaaKd/I+spr8
jTsu8bqQD2QCijKgW0dFa2vaesmEoSHRXTVwNoYng4nhhLxMNKOlK6ZEVpGm9jzclrynyvXD6Of2
G+yjfCWXWgWiQESKqhUjTpXc8E6w9dpDPyboYKOn69a2inIX4hiU67p66nsTSqnDJjB/hJgJfl0A
VyEGCWTE5IaK53LcoEdXdDBkMrI6K92iGtornnh9YTx96CZehPldJytBnUEfvb6L+lu15uQ3uOow
QFBWlWiitxl3TtNVduBRsWhmPBU84tG0AG+4Kc/oGDTQe0y4r0ysXtQdo2I7zvuGN3jlOhIYhEGC
LI26bqJ8H0kbbHCq7rs0ttRGw5zOlnML42nDYIE6LnkpxBClgaRlnu6qurFJ83Dd4jgmwFIHLGFX
gqYIO7SEXxPjbmwfr39/Pad29pn3p94LG6vQTmaMNQR0LcjVx42MBpoIRHgZ+oVor5DwGPC86Pqh
8IEuAGw+AYkEiMzy5tucmn4epLtevetl0elM05My/S6feXVw712Uvz+LjPeVuNBUxCywKaanXqfh
xipFoGK40dLFFoNtjvGtXXUiZB9hKERneoqAbGKIO238NRPf+vQgV6PdtobfIcsZlKfQBD/3Xabr
GM2aWHWDhs1qtlJeLQbHmt/D4YufrJWREqsYJeRok4MZAlaebbTFsGuFR9tNPe/a2jBI009dgSsp
1iaWRMz2+dYVhWNOqtXm+XMbSDwYXb02XBgdgztBrylNQMOCcYfqD3D/nn7ENiheFps4jY2Xdve6
lfO8iAGeCM3svaBQ9eofTQGqKNm/LoDrRgzu0BlJTT8DDBZcLIvbdNftMVDeCW+pQgL3UZ2nEIM9
QjIjD05Pumq5qeV7onF43HgnA9viUKhEbbv4fYcWT3JxK3EX9MrT7vLA/atHuLM5sM0OgRFVgpxD
mKp/DYNnRXlNlX8H1mwzviHrSM5Ri5ur0MXElDjDTG3tr175LhRhAhCSG3o9iJDSSo/FGFtG5knc
jAK9C370VQWPQ4g2FJEtnZqMsR/rSkNU0Fvtc4gnOGMb+POn+rGxCLf3f93SztLor7mAIFkIghgT
ntCyZ24L5ZOefrvuObzvM0umhlOVVQW0UaLJmkAjbMSfr0tYP6fPGtBfcKHBPGW6PIBzD43F4Pze
iph7kCeP12WsA/VZBoOfcjynQ9VDizDblebzsnyexmPcvV2X8huvPIthcBNlY21WB1AFZw+aXdtN
vFG/9A5xaC/eHw9XoIXjCiaFoTqcEnAzGGOmiWmOc42mDMTRZbCdFc61ej2bc5agMGnsZZDnoFca
SHjQT+PzP6x6ynbZdG7wiibsncAJeN9h64PvXEhkrj1JFEd5BXYHLCAuVuZW3A6vBgY0hq7g4iBP
DyKeeDCwgqDMOi7Q9cdLV6y/oF/8AsafNKlNa73HL5hBDr+ptnRSfWkLtvhFvZFOJp7jwsjidRmu
usCFUMbJ4iEw5CiA0Lo7BOLeQElncH/dNnkiGC/Tqi7pRJOKKPdl6NegqR44L2Trh+yFGoyXxUs4
YRALZBhPyiZAErm0U9soMMRY8jIaq3rXdVrFpgt5jLuZoTBPtQEPyKL7XjYtIv4xL/yvPsbOmAaj
7iy3qEp1lNkHvd0S3JZ/TDbKiGAik2BpxqKYIIIkP/oCFaiZaMu5Yhlq9NZKGm/i6ip7ywVssPS8
cp0rQ6Zhk5IDLaLMHHTpoHeY3EqfNcwCP8RbjN60K9uAp4E0DhQd8oPGSXeuF6ied47l8K1TYwpE
CTv3zlwBcrB2tISncotp0H6i2tfNhGP6KgMqy6grRgr7dxTDSUzNKeqDNC0cITywVBngECK9HpsA
+9h54Q3tig7dDKmHg77LUC/a+v9Hdp/+8CtoyXY7jIaWNbUAkXQVdR9pAkd7lDcKXi64jd8cX1MZ
/IhCgmFzJmQFs1sbGPCp8AjLedvEoEcUKloypBShxi/BsouQXU2bl+umsH5CXxgeAxliMietYEAI
aOk6NFIETuWXr5Od32YwPR7FFG/RmHuNPPdTrsWwvEkKrbryTDAHcRTi2QADH1XTV2lcYF+UTXJb
eOXRtAmmh24Nb/YzXnqVpw8bcszjMg0m3DYalWMqkL0c8Jq4eDvEVtw0SY48gAGFJBwh+j7dTX7n
J5ll7roN6Nf1R84CcsyODddlzHjLFQrx70U3aMpsgImR11nz62IHVl5Zy5dqo3GOYx4CsiU4hlBU
oHCAWCHwsi2dt2443ewTj0LgvwwVNSa+QJP4MmolhMn1Nut9RfnBWUQKbleQSGPQAfTlEpL5cKvO
Eb0ICyi40m26pZQIgcvjDObFGR9KcRq97rv6XdrgRKB08sqNodogSjQtWtudpQ6X7JT60TUNGeBI
BSmJowIyB+NrW3u5MFnVdN8UTiHX1pD7nAXluLXGIMegDVHXNBBHH25FJ90NL92u3mr70BG+c2TR
3b+mGgMhuHANpKERiPEEOhFbtMonDMG0pU+Nlf8t8amECXeInmQ6vIEB+k6uJ6ErgYp6NlgDuI/i
9Ic5FtY4HGP9dRR/pOZdqhUcpFz18wupzAbqlVyYVQ2pqozSG/NRbzpLS3loslrBcSGF2bdRk6u6
pZE8yiDt1ASLDs0K3tRgRRDr1zw/TkViCdxKuFUy2cs1ZfZQqgWpMAto13kV2kYCXNJqsMAUXJpL
qsAHY7lQkDkCUF9ex60BQbLxVEehFYmN3S+anWOuTxptOabJ2TQ2vR5FSqBlLaSJ/fs02MmPiIWN
izorQzZyPiS7MbD1z9yLKEdNNu3eCvkcDwT7mD8Hm8DOPoWO/jjf6w8SJoHGbuBkL4iWpz2lJcvu
KYfRcje4/0xR5PEf8xaBgu9FgmQ0RW0wFyyCZD40833bfgr65+sLvYpu511lc+9ZHghVPUBEEL8s
am+T6mtl7qXZE8BaPYS8dPY6gl/IY86LTELuopEgT0ejuGKjHp7esc2jDGKwBOFy/u26futRxYVA
BnMGuUjAQNNTPMWIWtDO6sQODzqu86M/FTavMpkrj0GbYSA1+Ijf5VH2VNCbWPqN5vQO5U9d/iou
u9COQR1jVJWpodZqkttZeR0DTs8H3Y4rTv9eMndhgcGSFwLJsF1TfVTC13LkmN/65elCAQZVCiNt
y4TaX/g8Iy7HvAhXewS/UudOLm0rqXULT9TXbYLjVmwKPckXmg+GzEx/Iq2lRqc55KwbzwzYzLk8
REKaiZBBdvWNZteb4HHYibvIT3b6LeHcqnkKMThRF8Rcxhg2J5uPXXMYWquPeDQmPBlMJIn58/0E
jkvIAHtT1yv2rCcWOoV5t+nV+OdsEBIDEGOvN0lNMY/6a2Tj1RPssu0290yH97qxyjh5cXaylY/a
IoeCSmXlb/IrxhlidltdgiSOePlB+rS4lODLvP3jWc8073OhIYMQrajEihJAqhofOvU0Lcdc/RvC
10sZDC4IsliTqae7JeL4zN1gi6EyGOCeIzKf/aXg7BrPOJggBAOY09CYIU5fvCo7VtImbh6uO+16
de7FsjFIEbfLaIYRZDTO6ApWZEs7yUamcSNVVuFnYB9GoehDfeK38vEOLba4kWRCoo5UdHQIMBBV
BMG3+kVxaF816Ky4dkkN4ArosqWNpO17zCCHOLTh203s9kZmFfKjyBtzxgNfmcGNEU/jmG0FQdmB
zjkXLTTe+5M94rRCKgmvo7wLHMdO2BZWoY6Ucnm/AMjgBTZHb+i1jcSdnMxzbJayloRLGhGafmmD
wA578ZAbxVGttGO0lKe4D2yw0TtCDVbiKR+9JZswyyc+NlPuKnF9B8rB56UV3jgGTBHy2rbSxbk4
S9NxlLqKBtC0lb1frALkXeG2eW4fiVUhlOW9LfDOIJbZNhzLJUdShXoMaoDBhazeB766kRziZ3b4
cl09ntEyiNNOU5cSeuBF6RdDdXrpe1RuBG6xOjXJa4vIIE1Royt/ofGCdEyf1U+KrfrRKUMjCSaN
3qJkxE6RxQ5RMQ7uCtvcUjLy63pybYvBoUIqdB1VBTTjQexOsenC6iD8r55njIf36FAI8RaXP15K
keM77JscqN5bUzYH+t7bgmjv2cx2evUv40l2uqLUjRGqSyBkbnur0z4ZqckJvn4DOhiDK2IoIaae
UTe5cINGDTEaR6joMwTtwsb8ky/xMdwgz0fZwr6Y279qUFHPApmIIoyU1CxD5C57s7VD0Lwl4lHq
eKUz65HyWQrj3USpEswnhZQkPGitG/MmCv3mEDoLYMKGIlZis4wQ6kub0aXdGRFGOWZ7um6KH3q8
uydPH8afh1AwlAixmGMog6VIsSWmHE9aN+izQowrV4mhywmBBDxRWqq+q9o3ceK8TPK0YJyVNAER
JhXGJox7Jf6m8eiMON83mIfyyejJqNTY9a5PcgdD8fKbWhGavyr6OZuwQYPmC5/Rhqwt4pEu1XEB
DWO9EeygAOUu5XXJ7PHuOsTxlGLCgl6uylSP6aXSeDILzIr0/933GQSoF0XXhByLVg03YrkXeTPf
fnPw/bQsgyp4sVx9OxLSlRCgHLVN7C/7GJQIqJpEhvj/eIxbP5LO0hjPj0VQf0UCpAl+79LaDwnD
Vm96J/JTL6st6f766q0ftGdxDA5MS1MUeQZbqJdjauzrANUZvbuYb9fF/CaxeJbDAIDa9ZmsZ1CL
VlRjEf1qTweyoCeZc1fmKcTgwIgHRdnMoVAsDsd+uJPB35aTB6m7va4R/cEfQ4ezQgwW5KmkhQUt
aqkF1SrFyZ4C1SXZXRCgSJTHybFe0HJ2WZYsI2/CaTboMYdKyrvwTdvp/vSi3BZ7SoRI52A0bnDo
3Pd2/D2v2YyzpCz7ZxPPCqZhQFUS5A+SnNmSYFhzl30udd47JF21K6tqMmBRKW0nVnRVSfXaCK1F
8AxJPJTFpvKDkIfgH366vo0cdGL7isxBlzCGBnY5zdIm1zVPKnnXWWpx13Ri8KOWBTDv0eVL6rtw
3oHu2EpbYlfLtpduq06xrmvE2y0GQPpFT6oohkbF+NB1th6fxvw0LglHDG/h6M+4QEVceVRMUIZW
RfYlngbbCHn027wYxWQwQ6x0EHCPdG+82c3dciPOTrFv0TyKeUR7hdgzBww5Pm0y2CGmUqMjgY3E
Q+NU+t08fWvqz3FXuGZZONd3ab2T7sKjGfwIYykYO2oVkxdsWlveR46yrZG9ps1T+ptkxY7pyI/l
C0fuekbsf7ilfqAAHcX/yh3B6CaB7z/cBZ6MeSEY+rnlyLpu+SphAo1FNzF8jq6nhAq44bT48Gik
jYoXmhWQUDFd2P1eup9O/Z63ldfDQZVtSdIEMJwaA5Y3gJ2EkWTj1c7KeYX7nOuHSpjgA2kBpWh0
4HJ2ABs9BvVoh360k+f3W6PTfpsxHIWDWJx4RCUMnsypPBhouEI88qVvrOh2BI2neK/VDp3Dnv3g
XXiu4wkKwn91dKnuJ2VYsIkjaKb1ZquADLVuMZWi4sWl18Ef3FO/SgpJ8F+g1NFt5dD3x3yDFzpZ
B8m8Td/pUEbhVCBbH++6jeCEPGIlnrkyeJOJcyApDRa21aT7rGoEi0zzjEde+Wkq68Ztkmhxa0WR
eVjA80kGdyoYatzTAkQ6tU52ant4kW/yrfwc7Xhn+W8SDmf/Z3BHUtsRJD5wDPmhRWt8uUtO5o1x
oBxLPUYaxp5hj1wKxOvAqrLvr3KaLn1AoCBpwNwvNi46H60ZRpRknR0avIJjGiX8/sTFgPBfDWku
iC5P9EpAx9iCRcpTb3K04o9O6cx+wsty8Jb03WEvjsIxNNKkCiAOier7+WuLajCEgvjvtnUou32N
St/RVj/3nCOYE1Sr7wfohWC5VTNNoJf4BOPJaAIwRoeihPQfj+hnvdrz52mlvuPghaQsEoVqoYWW
8qk7yE77JG4nj9jtTW2XuJ4EJ+IsdzpNudzRVBm1Is5ZwttTBobEJv8PaVfW47bRbH8RAbK5v3KV
NBppNs/YfiG8xNz3nb/+npZvIrqHVif+ECAPCaCaalZVV9dyTiPEdHCQwsz0vrGvUTGnTF6VHTq8
k+XEvMsXX6krqLMsJxLUTehedv5oBJ+T+jXkLZzfzqHUS46wFlM0XVLTR5GR7ifl4xx+un1onIDG
9luTvos7kDyg/tZrTiV6KKPq4NqoY79te9vgrWdvD72rhqbrBv2HrfclVZOOtX6xx8VBWdEOJyQ0
4ndMIWOgChjDX+XC5nUBtkfgVlKp5axOsY9rwZw7WEYZPS7q11C1kjJ3ZNGvVAfE5pY8lFYtKdiv
3t0+3u0c46ouc/mTOKt7lGcwVdI9i3phx8VH6c9mJVfaMbe9JA+NMssQYkqnTniQFU639zcpzFUL
xrFkUPbMMtWC7u5XF5bD+B4w+6lVvWqY/lRfzO+3z+03r9mrSOaib8E7qzUh7GS0B2ROzXFxej9y
sOWyCy5+PR4BjusDncfN7nn5zG/yp6t05pqXOqGQuwrS/x4ar1XAUdNALVrhOeJdDzwrYS73odbN
ITJwvlFwqEQ8bO+7P6t9XjVi7nQjzU3sbkFEXWv+3H4L4uaQGX9U8PhHCDtrHyhJq1Z0OKSZEfT7
T2qt2+iL2SMxLJVIvLttOzZexTF3eDcLxjTTOfgL1/jPhuL0ltpyZZf7EK30VrR4psH5VOzsPWnL
HmzFkNnJTwNmEoy/pPF/ixnsrP0UYqNTKXGKWt3bk9nYWKG4r40/Apq5Rg12zL5LVACRDhADVFwr
Sx6Vxbvtw7yjYqKGlEcRmSccVVZMu6zQfbEoz9ikeb0t5jc1gKsZMKFijjrMvEtQRHru3Ti2JSd2
u53WwWOnL6VToDt2WyJPMSY6zHKQ9UMOgSV5KcsvhXgmxf62CJ5pMxEhlJta1xKqU+QL5kMiP9/+
fV6EU5l4UFXDWKM6Q32HtmojAFaT75O92PSVX/FmeXgXMDtqT9JE1NQO+qA4edC95U5xyMcQ5XF+
YkaP5n1m/485sFP2fay1zUh3cIxF8LXySZ738eSKi2TXU20FCqfhwzEGdrq+qYy06y+lu/4Q1YC/
G2yhMzihjieESSO0LEsXlc6DkLCw5cJwc3WyUjL6t62CY3XsbH0fCaUg0ESi0b425ZuscTJ03q3O
jtMXNUKnRDtwFOaeqFZzlBzJijyQN6GjLtjDQfTM+wHTJ256Dh3uy5Z2x27ZBhMq+nARh1aGGYoB
BKmZLeX6E7p199pgnKdJsw0somlBGVuTmvIatts+p4OqTdcVHYR79PhXWWiEPncpKyXqebVDwNm8
7NTT9BS96mir0ZrFH3zMlTQm/GpFVLbZCGlpfYc+hBWFvPrue4U0U0PaICvgjZJ1VWGOM0xyU1sa
ItsoWT9hmA1dwsXP96iQo0jAm4OgEemXb8cIY6JuT8IIW2GSjF1ZCiAlAEks2jW+yom8768TRg4T
ejEupILzBEp1md052qHyuq8Knun13jjjPwKn9PZ34unFRGJd6DMpECGPQiZLuxS1XQUgxtx143cV
pF/1YpOzfh76YMghJ9nLoJjANqZdgKmDOOn5P6P7MKKYxKxvh0jvCESF3ZOuf06GL1P15fapvS+O
MzKYJ10EXGGh6CDDuA+fRHdw6IQCAuQn+pKM0DkUneLAv104X4tNzmQSl3kKRkZbBEgShTFLYe58
GLP372RGPSZWBLgtm2CEHOVzcF+eKOduDLKCwGmd7HVyDQCr8hzsPZYsI5OJGE2WjMioITPZY5XK
lz5SWCsaliVfPQQPOWUzPi4uwQQAH8+Rxoob7q0ysaTVAjGJQaVggxdkdPUYeJWYtPyEZXhf+QiE
tUPj6w/94X81VSaqJOIkNrIJsWKrfc7j7E6uJJ/8d+o95miZoJICRD7JQURkN5qbgSCsnO8qvE44
PsEzTiaUYMh8bqoWUqL9DEwy8EueyQ+KpTC0dvlNs4bX5jDeiccGbyPeQfIuAzbFw9VaD+iiQPhx
8WiE1k/gnMRQAsV65Nnqu0xFA0mCrEmSaWiaabCD1EU9ynIhVrKdxctjjAqZhSG9r7ePc1OGQkyT
wqtoKptIVvIkI6ErEMWCZj+Q+QnkEPvbIrbcXJdWMpgohgbpkqKdLONLDU77BXwk4LhIgkt7yPAq
tDDkh4ATOnl6MclkUJialKWQGaVoKqLSUGHz5rZe7xM9+n1WejHhK9L6satiyCCfW1dztfsCVaPW
j7xqBrpxioUY9TF+ke3SGXddzx1Z2TLGX+QzoQztqFkVZ6pjbM02JX8XXOFLvJ+dzI3PPGt8l54z
2jKxa8hDrYsBBmkvSeZMpdm5ZWAYwFUQec82niQmXAVVEWvaAEn6Of8RnmiZO/ws2PND/y0wLcBt
70JH/n77Y25EZpylphDUbA1sEjBRRS6qeJaMRrbHVj71EQrqSuG3guZNJY8E6DffDU4t6xpo2dh+
frQsWR7XnWzHr5g5PNb3zU72B1c4XEIW5znyvq55+W5XaUxUziQhDUulRVRuI1cIMdmb6nd907qq
Olh1JN1VUo3JGWXxBwOE7FFl1yTbES132qxzb5/y9pe9/i3MKdezYE5xCc1z1FRl1VKlQ5ty3+Hb
3/JvKTLb2m/UpuoGer50e1q/K/YSivB4KjtJYynPPajvxLuxcv97a+aXk5bZNn8kVKDQrCBXtQaM
FET2gpWGGAR/xb8Aa6FHxaQSMNirkkxQjeZKCmepp9cg7XkFe+myoapzgvftLya/a+yPyigJI3RC
P8MWzBTdA8U2jG+37YLjEjLby1eLQjGCGNoovhxbCjZrvkWv6oFYqSfseY9Gnn1QnVdPVGUZO2mS
ISzsjrl5l+ouSEnACsdZF9q+gq5fiAmYvTgnI5Z7Yez90yLvR+78Kr3DbpkAEyebtptkpaHfBqtI
6BlEXvYV5UBXOc+w8QpQAbe/Ev29W/KYSGKKoSYbQNG1SXVqxZdReQMMmG1GO5M3Jsk7OiZOlEso
9GIPzZT8kCbHP2j2/OqqbCN+Kkht1i0EdKZVfKQjK4DJu590S/gL1UF7+VDdc9/cHKXYbvwoGrPa
AuTWzo69S9zMy8pd9TagHKl5yaGUbOGh5GR3nOAvX/xuZeqkmLpqJvhks2r182Xnm0KaqJU9Suhr
hWhGQqrOyYw4Dsb240kJRueBnq4WHBs5tKR5sYvhS6DmHEGc6MS248cknqZZhKBAymMnj4ccK12a
Yre9xOuJcI+SiRrijIRSHiBL8efMohPJww6TpzvjmaL/A4E7PvMYM6lD3XA4tv0eGgCgBxs8EqHq
pYwNZ6mfgxGYHH1phbEfCTHnOLfDMAAbTLA9axRg/tfIKA1BrPQ9XhyzP9sUeUS6K+3xk+6XjvjG
Syi38+eVNCZAjpIIzkUN0sIfxj31QQx7n+LjsKMzjoZT7Mp98oWOl4Ol8y8u2/2mO6qaDlJ7SRQB
t/SrrsWoijXGnPA9MckRvcTpy+1ouW0wKwH0D1j5Xh0a0lIFEBCqyEF0D9q5TW4JrzqoFTDDBQYH
7njIpkOsZDIfMA+wYRKL8PeQ+Blmtkju1WAJuK0Z7+SY79bNiqJqEYQIFSBMn9Xg++3f3wwfmqyJ
OhgONF1jor8slk2mZblst7lpS2rry5nsjKK+YNganFS3hV1e0e+c7CqNJRcaR60o6hLShm+BaiF2
YJIncL5GL9lD7iYAcpvP2WKjgujQWr2IyhT8HRObEafHsnmqq7+DqSe2Y9XqWoe/Qyx8mZyD9PG2
otvODVxLSQVvhIQ1oF/tcQYT1jDLeFbR1QO66otVWF8FLWiN6QbeOva2NENBARSztbhtmeQkKGKz
leZStrErTbELIy84ZhhaNv3BL3xeYWbTZECtq2L1TVFRq/9Vt8xUCh3vcdmuYsMS2vsm+gTyTreT
3ziHuBmSV4IY268nUSt1gluAjmwUD8BmOg/YlEz9xe8dpHoYrJNeiYVP+IkjmUCFd3a6kswcaFyM
Hea+Bsig9ziFWguOIOlzqTXyJxV/8/2uJ8omexGQYhpA2NvmjhL+UiKfwAN9HlTkkyZv9SN0mOQ/
349x+YhU+VCZUE4Bzabspa7xULmaI/uCn7jhmTuRvZk6X+WxfYKSxAYm6Ubkf97igc4YRD7yU7in
tKsNmHxSjtlsX3UreYxzR0WdxyNNVBJ03Zzg0GHbnhaezdxSnBGGM0S2gbSdwsxh3/WR2xTkWA87
0pGmZmA29A9YAMmgehhBxyTxAHiYfwPXvXkLrbRlIk02J6Yylvia6iIfyNg7sdr7Ssxj+uRZDTvd
EY+kWUYCG432Jqi1xr8iZ7DkR8zUA8q2f+OlgBd4kRsuqDJRpqzVTDUrWA1a4J0zOcu+ejbvajty
sq/xXvVnRzioh/yB0PFav/N4g4WbV8TqXJngs5SiXC0h5LcJChtC4mvd4t8OM7xPx0SZVMB4ciDj
0xEsqGoqcYfhC4BDnNtSuF+OiS5TEM+t0uHLiY+LN+xbO4S3999+Qj6NFo8OnqcVE15GTCeOygRx
RvyWzk7fAqsgauzbStGjuWEdbG8AlS0hCwDybGfkr6jwlPapjFBswzJ9tr8tiXPbsUV7IGn1ORJ1
SMJYriLu0nGwFh0dQYMDIM257di5j85oRyEZYHAYZ8CqG8ndcUzP4gASxDK7b7V8l4fBfx08ok/z
q5Gz4IoZUao2E6HcgFKkEn0XlBwnyFuw27QIU8I4oAL4UrRZfk0YjKybwTQBzYSo2ul4n6ohAr/I
NfR3wxhUm5Uc6tKrRwAIdfslCifkC1NuicFrogIAE1x43WmoIsuMTrL8vZ6/3baP9wPxjFQmUKWq
0klCA6mF9CoQV9EDe4z2kVZZUwWCJfUQ55/59Eeb4WmlKxOe5qRUhkSm4cmdHMkBBOenbpcee0fC
AzlyA7sNOcn7piOsJDLRSgKnozbn0LNtnlK0BTDYggqsPc88mOf3s13MiTIBS9ZF7MRJcG7jXgJB
xLJbsJgCykw8Cni5LO8YmWA1ZFmc1+j9AQajtcLpU5REnEi1/TS9ntslXVlZZVEbmZaq1K99zZ+A
GKfZyXMHYPHgG1A+/g1IJUcpFrlrCVCurkdIvAy2WH1t0Y67tl8Oi908RQc8Unmrb1wtaU600rIG
QVYpa5AZfqn2plddXuCVGz11B0rINe6AIsxxPJ6aTFhpu6jTSgKDnEK32hcOKLulJ+mx+dGiR0wr
srypf04cY4G9YkEFRBT9krVcWq30OclbS87fOGptZo8re2HiSaOrbd4GsH4sPcse5UzSS/fnNgMq
Q7uSV/jafn2sBDKhxBhGfZl7qNUfMO6KGRRlX7k0T/43WAPbed1KGhNG8mpOpijBV1P8+tRjVlR7
FG0qVcA0SPSVPuyqV/OQ7URr3DUed2qJWsW7zGElnwkuai6lfTXRjwjaaDrijXwI1NH5UfGqz3zM
UZ6RMgFmwSYqmVt6OzSFr+iTGwiEE2E4ZsliexXjHKViAI2U8bNKPkhgY+VNkHO0YPG82jYCESu1
/Lx8qA3XEDl5COduYWG8AlE364XA5lOz/WTOxO2q5a7Oii8FiIQ5/sUxALYW2S6FUVYddJGfO4eC
3WsP86fw2HstFkAKP+e9ZLbPDoUSjC8QEPgwz1Es4mfgVkGOJUzhLkvzfSaWL7d12raAqwgm+Jpx
USUibRyqKI234bMOAF8uHgRPD3quqwgvipWhhDP0CMVzNJ9DZXdbid9c+1ct6B+wEqA3ZQ0ebmhB
0cUUm/ZZuwPK4Z7gqBx7+03SdpXFBNk069RENi+ytEOP7kK4b/doKzi8ThTv0zDBtc1j4HRUOLVe
l/fVFGbAacsdsDa/ck5v+9q4asTE1SSogRNE23hkNr8Gonwc884L1GqXDvNnA3hOMxH9dEpOad6P
lqkpD1048f6Ibd+6/hFMcC3GugDMPv6I0QYqHrryRWQBY8ChsGbNI0iwOXXc7dPF6DNKrZqosIQg
lRT0mMzH6c4gOw91WySaJZechxk9ufc3xj9C2PpVEBahlCUITp1ex44wS6KldHVndXKI0Xw1i50y
xMYL53tuSSUi3kuYhsabyWQMpyBT0smdiO/5KHkYR+v2IH57i02LViEpJ5NKZyv+xSQcTzBjSKm5
pCHwZTFBlgf+IAlO3IqH3FgesCoAwxX/oHO/1pMxmSkzu0gTZmRxeF8T5Xkpecxpl3miWx+QicB9
P2dJUeED0mL8pekA9ALdTQ+0JE8ppP3wPjyYduemD8kdSBjtMrEnL9z1B1Cv2twMj8q79fcw4dqI
5DaN6EzEz8pkigkMcR8+UPYEXsq69TEl82q7TNAG8IaxiDEuO1I+BPEhbAwra740wUHhLRhxXJGt
D7ZNEUdzSANdsuvaR6JGTrCYNscreEfHxO1lTBUyFPiUjUMHtGnuFh7BqAWIBh5DE08hxgHBFgIW
AFqAjAkAj4zHdHiL1Q8cfeiP3DIFxtm6lPQz+vfUNFGb83rXONBekfCU4gHvqL7mdfeIL3+Y81/t
gvG6xixGGcCaKPx4Beq59SHYFzvqCtUjf8SdpySTAw9zqxohLR1Xs2YPPQXej51Rdsoh4ERNzjdj
y4ItKRWBUCM0ipOp7gf1Y5dysL6206B/To6tB0pz1VRVArMYw/mp6PSdkAocK+dpwcQHXc+rySwh
oiWPs/na6RXoX3mTezwhbGQQJ4wl0Pq2mh0nARQP5M6MeZW/7XHka/xhF8AEVUXmS9MfYYcSPnYD
BwcVaL+7I3sjsxVQW493PAIEak43fIodrFCnquoKmtsle+1AJ0fiveDn3h9N661UY+KDUOhaq844
wDR97iQrxixdrvqc+LClCxFBximDK9EwWLQGEDARUQYyhB18oFeXeTYwfo/4YCtO8ao9i8/Jq+hR
yrP2rfjPS+Qow61lMzEiFeRgydBVsqX4sxxYACO2J4FXxdkyw7UQJjYksagPUg0hclGClebbOL5V
Sf8HDrUSwpbgwlAhaUFwioI8WXOZW3mKoSydJ2YrNKzFMHmGag5GBGxfXIFtfU5KAHnLPIfiHBfL
NauUcqloJUS0krzXiPSp0AerrAwOQAPH7AgTHLoF2yc5ICBwPdDnUe5LPsVo5bnQZulpfWLMk68Q
TC1KFsghjxouvvww3YX76guxkn+xabV1Da2F0bNdvS+jJNCXlPqSpL22Ehpf011mHkmecqyNd3hM
YBjrfBRnA3IUv7nQQfRevSc73mTtezj5X/3zQkq+0oek5lCXE+SMkd2+6s/zKwAtvPhefNBtPINm
C+8DoNUAvuqet2LIs3QmNPS1nsh5D9GT3FpzX1jDEDuc0EdvOTaMrz8XExm6ZRyDUIapTx8JVuMy
TzedyRY/0u049ROPK5hjHGwRTc+6MhToM8Q0zkN0miM00gVH0144WnEcmK2kRUExB0oAOdW3MXfp
IF7pq6fkTbH0Ryxc/Nxg56V7PKFMQlH3rYQ3EIQifHwV5kbbI0zRIVUp4WRHm83m9XOO9uhWRll0
dSOYwKyzzefwKQeyeYXSCrpSgAFIkFqqf2Yl12cyE3MXo0whE1Yi7OZD4FPqSvDs6vcUly75i3eQ
23Z/lcYcpJIUIREaGn6x0b1Ue3T+rD8ykKsIJvRGwNEMlxYHKD7O9gDcqwze9Ub3oOMXCro674YP
3NHlbV+7CqV6r77aAOjvYi6gV+cJZ+LGB5SN9hSd5k8nVtYmwsThjsSpFvXYkJRnLwHtbWe6Au/d
u1lMXAthoofaZ7MwDzhGBT03xEdA/XTWCLqL7MALxNve9ffhEXYFJtGSpshxH9tx9lyIzlA8JNyR
IvrV3wfDqwzWzCuhAXoHPpBqAW3HbS10aR4Ge3Alm4CZXXniWOFtgyAslGUxBSTTGhxfkx5b8a4U
K0vH1A22B8OPldo4ofwUROdA8zSx3d+WvX19XlVlHKAPsz7vaYSk6+uF1+1AbwEuRt4VRugddetI
GZuf1aAZwx4qtm7pyufZJwfBau34EbfoOfV/ErKkfnWZo1RB7RW4DUrRhvdverbbNmQQHW0CXVXZ
LXC9z9NUpQ0QYcIGo6ha0/hBHna3T3arGIQGxD9CGI07oQU3Ah3EixRELxE8f88Y9h26D2EwcnKg
zX7wWhbj5NlSy4VKZz6Ue7qf1fv1PUjSkJeED8j2UGjnvfp+k0tetWPSLlBdd0tjQqKwi0/jabkD
6L8F5I9/d6VuW+lVGlO4EQMAA+q0S0upXmkDoXL1A/kjkAU8wq5ymExrVqNZJRW8ge650YJXfCD7
+pjs5l3Oubu3U6CrKCZkTqSSA4MWvAL5EYhh4eiOgJVs/jcpbIkmILmKuhoOLkz3srJYUrSbi4ey
cm7b+mblYXVwbJ2mHDGaPaUXAxRnWzlgvtzRHsL7+Cg8jh6Whu/5zd7fZD//HCE7w5UbZI5nHcph
8hsjCV7i5bbyPbvTLPVHBhwkkROnOZ+Mnd8qIrEeWzp1QYbQVUQvFFE3jHw95tUhtoPlVTEmdOT9
oiZZAzPMMPnwIz4N6JyaHuXKlU4pdo8swZ/uPxCUYXmbK7955lxFM5HEUDDL22OY3lafZ3/ylMy6
z5zlTj/J97M3ucQ5UOBjvutRld7fD1e5TDwx81aTxwidey0hVpuWljnzTpUT9Vmm3LAxSVVk+Hzh
a3wK/NSNP2sPQOX4MrnCI53+Dr2Kt1DCMxkmoEw5cEAUOv3dCKkjNH6UYF83D60Cc43/owsyASUy
G2Cp0067kVrZEYzYHsZ3PbLPj6E/AVEP5nLPMxfOkbIbJnUd9WVPv1o5LVaC+ktdngPxG0czzk2q
M+lYlBMwdHSwyQUbYh8Xx0Q+VnRW7HcWXXkGI9bx5xJL9+m2ZI5R6jRvWyXqQtAXomTg62koOvan
Knq8/fscP2f3VsrGbJNGxydLOxmT60pR++hPHsdC+QEWzYcpU0Un1htOh/U9mvGllPGPr+lMeBGl
CJTitBg9H6SPxA7vWhQ5scw4HeSDCMz26FB6Ifpyt5XdDi2SpEsSASKLyQ7KicrcLpNymUUCZjOQ
v9XziCIKbQsq35JT/lB7IECxBY83drhppSvBzGfUAl0Kuhr204VfEvlLjeHDBouGHPV4UphMWg9D
XcxMqKc/N0fiwkSBOzV6BCWUyjdBt5zZPLb27Wt3pRnzJU1jkEZ5hswLDCAYcpsXlPt3ZegWP2if
bt6Vb9zR1E13XAmlB7HyirTpM2DX4Th71TR8I9RQAVDqypKGurHQ54p2Yq/wSjmbrghgJoKBZkWR
ZEYoBtDzeaT5ptk9xhglG7kjAJvfbyWBuYFiScixuAcJyV65bzMr3nXPiWc4yjnYyY1VnOhcJY+s
gSeUnvXqLGVjDJXkkjdlP4bEG7XdEnKCzHaqvlKMuYNKAySZUwTFon3wSMmgYp/CN4Kax8Gsj8Nx
g03rWEljriGjnJMhrmGS5BHsRmeK4BB/oDdQ9tZ7IMBGZBGOgvMnc1+wjr/tg2W7k1Ojp0iiKOSA
iSL9GE+8DWKOAbLI11KfL1FA5/4qMGmNxDG4y6dbAF76WgcmTpEkiKOYJgtAMPlG6cOFZ7qeRh4a
rJAIn6tXSh8aegGqUrxBTY4dKkzwaqQ4xOQktFPjp3F4kcNHteWMnmyKWIUNxr+0Pjbqjlaxl5a4
Jon8sDXsbhr82wa4aX8rMYxHTQSv+5H2HSKieEvsmd0HbdKdBYMmLWeubXP3jaxkMZ6VKMEyhjlk
TeiuNlh/kx3lEJ4A3OVgz28/2GXjoMysgvAdU0QoZ/A4HrefQKu/gPE2ETaZgIEeXRZM62MXNTwM
d8oe5W38NW5ipQ6vibSZ0F4FspV7NSckKOktpwjtoW7a75Mg7uNh3qHR9wfjZqvTZYv3kkByvb10
dkrMCuZvcvEK7E/Otc2xSnYWNpVGUdJKHGAto12ehbu8SPBYXnhhkfruu/fN6twYBxsBKqsrl/YR
SHkW7EdSkGMdaTkGLve8MUieWbB8tuYyR3FT4isJO7oEWvupH+PZ+PeYOS/48hyBvZ37OPx/3xZ2
Wua0ESa/pmN5KO3ubjnFe8Na3BiIN0fVR3GRotdxcsttqwRphU6wuUcMxg3qcBB1McXefhC8iUlq
xUZnLepzhL7j7ejym5M1VAN3jQnQYya8mIuIBROKOSWi/5G6yTlwxL3++JNYsXK0p9vyNm8dYhim
JGkiIAOYp49O1CEzBkx0iNUp1o5LzwnKWzicOg7sHwHUblcJCAAJ1C6+zBkr3nigs8DDftmhqYNh
YHd8UM7kI30S8GkQN+P0SjDrEGqgVCO9cTKS7KJpAahDaY2CZo95fEhG3mLhpp+vxNGDXulZilEi
Bj3u1hgYFWL7ucPS2jxyGvk8IfT/r4QoSg88e3qBL6SzZfORhIEto5h/2ya2uy0rXZibtAS/t2BQ
XfrhiyDdNWNhL8J934HeNZqsLPAMUbMLrGA3HGvhWSNj/FFH8OBXIFjLn43wqSKcaiXv/Jj7VCqn
OBY0/H5SnYsRw/Wi1+Qcj9pOh1enx8SKyowxjk1PLwFYUbyr/WYnAaPu5wIOLzDRH3sX9q9pKQu+
p6iTCjQ4WLmAoSVZ3ZdoNizdnRydcXUG2FI3eCM+272Aq0j2hu5L8AXNdFcxfl2eq73iYnX8smQU
PNP6Xcp9Xm/b40oiE6SCoWnDhab8Ii5qSbDLtrRm8SENQ6vuB6taToL4ImQgRVQq77YvbFZQVqKZ
8FX3qOmJMUSXpXEATD1mTHKnH/tnPCN9UZzugdjEEclVl4lc0qAvwxjjgKO95IERbhfsTD9Bs5g/
y7npECv1mKhlTKNRp7S+Jow/+vKlMpFpcnvg9O+9YaMKI6SLyf8nC9K5Oca7+AA4Jl+z6v1Pl+Al
C5vnh/Uc3RRBAKcArfTXKCn3hRqkFGikdrsjZYCjFfufbSrexsKWeaxFMeYRjUuXJzVuay1Zvutd
7phxhTaVKtwRZfQAceoH08gjueMJZexj1PNFiSgyGaCQg0f5GThJwjeK2F3aqa1IVkis+jgBEhrw
52Ba5dxBW6nQWmXmaw71vBhqQKUD0jCcH7Lhr6A+5CjN3Pa8LdNcy2HuOqntKWYD5ADwMky/BtVL
Un64LYKnCv3/q+vUaHptimYYCtohVmsJNfZ5l+dM4JV+toL0WhXmWptipa1IAlVSrbWHbq9Fr2Z+
J01Ol95XQBTlru9un51BiKYYmDVlbwXRMIuwzGr410flYLyCxe4OK8qHyc1c+dChLhPYvItoM3GV
pX9kstdCAubDQKAyRdRlAkzqdjvlhUL00ZdpcPoTQI+1OMbJA3VZBLWEOBXd72lKLb3mWMdWMiIT
QLkRRVUklLR/tY68SwNBSOFcbfmXHj/mBef5uZkorAUw2YgsN0ZKJKiQNhbxNTA+hK7p5qZV7kHy
tPuTXooMlEmFloBkVWb0Af7RHFYUVkqYn7tGtyS8LvqX2x61WWJaC2F0MmXR6KUcQnL0apDs617s
Yq3DTe3eo429xW6xPgbwRBezFzZH+OYXW2nIZF5BmYK1GBwayLzolMKFPs5N/QGL8nRwEpwTe47E
Tc++SmSrgmps6K2soz3cYmd9OeavF+Q/THgBwBoztqUj+cUJreI70+G2G+nsHXutro6aLRjm/UB0
MYG2F6oBq7SbnQqmEJE7mrqJ87aWxNxyeWamJNegJR3BF+70feNEDxdrBemw4NZOdorxXWkdUbIr
1LEzv7cTn1f6JZvxenXazMUXaNpYpgs0xrCji7EpEB50u+gt+04x0kzM1Ime7Kr39N8Uck47qWhQ
ZHbxjWdpHENjMxopGg0VPWRkhc03BUgMmX/brni/z9x9XV2EWd7i96sQqIcNgJBrHsHpZhKxOkvm
7hProiyrBiKC1OoAgv5qYryh+iqfukPvBGDIAOGNq6KUEjodrybGU4+JRFpZ5TmqfGiUz4G91MPd
TAJecOV5BxOINCFOpT6DjOxIN1clVC1VPwGQBG9ecPM9tPYOJuokEmB2DGqV0X78QcFNTbf1wI/p
5cdyL4O5h0+XRR3uhuuzO6zLJPaSTu1vtEW7fEoPAgKscJ/sGuDZ8Ur3PAVV5qqVE41oZQdplO2w
cwJMOQd705X9+AHhxpq5N9UFeuOWfkzAaZXIMJIKEjtvBHuyB46AA23ogmb8FN/PD4qVnOSTdEDs
s2ZQDS/n3ooOPF7LzSwKW/66AaB5Ca+JXxOAQGthQFqFv2JSnWyWvGTobVEzvNvOvn1nruQwrmhW
kaxGCfIA4psRIGoxGja7lP6puTM/YMj1qf1EvlEKKCCI7HngiJsxdSWc8cUsUnB96VAyXoZ7FagW
8SCd5No4mD3vYUZ/6t1XXYliXLJVpWEecogqZdEK0CwE/XZcP7ZYVpQ4hZ7t3Goli3FK2WjGZWwg
K9mPQIyO3cAhL5Q5qfEDW3+5/QU349lV2AWeYPWOkPVayoUJH3CYnvvpFAwcC9nMMla/zzigKtQ6
hv6hDJ1OpASnyKWOHT+S0d+58YEuh7rSI1LFIchD6DF5w5H6W3ykmRNFEdY4r0iOb11eEytRU9iW
mjBSmy8eROLV0ms0c97JPBH0q61FyFJVFiXyd016LJIXWbvruGbGOzEmRIiFFgl5CjWSff+l94UT
OWdf6EI/uOW/3jaybXWAuAyiDUkk7CxPDhLBUZQBcpu2sZsJlZcK7WCJYc/jsP+N71wlMQcnFpWw
gP+Y3i4UajNFgS+1MWiJrcvQK3f/m1rMCU5LA4TpDrllNt6pg5cUd0rMcZ/tuHPVh42vxqJWcQR9
2qBpHL0oPkuR1DqoogBHGuDIdoz9XOu2Wu/7HrqoEQMMRIZkKrLB+pI+auU0ShpmRylNHKYUHODW
Y8BSaC2tBwUZpQoG7joeJbxppHfRiJHMZMltpY61oEHyNJ8M5TTFnNSK9/uMeRi11ImLjN+Xu31C
DmrI8dvNzFQB1rJIADCose+aMphIqtLkNxTzs6SXeykYPa3rgc5V9W5WT35uVpxOO08mk3AoahH0
WYQI+1GqX6Im8ySzd4ocMxKN4ny/bRrvzg+lBHmlH/N9xAwJ/axBP1HcR+KHOPp0+/d/47/XA2Q+
UD9q5tDqEBAdsz1NSLVPdGmr3mcAROKhVW+Hpaswxn8DE9PuoQr/7TtttEjXS1aXgE81qB45atFz
eX87XSUxbiz13TItE9SqPiJBem3txRJc+V75Rkdr+XyS26/e1XdiMqPQEOc8FqHZ5KWn9sl0Uku7
N890i8V4IOf0RXJzkDGWYLVUzrTWSqwcL19ecrFdWFv9HWzaJDckN0PYZoO08IIN6aDqagGEB299
4cirK2wkG4ZKFELZBXRRYcteMuqUeTFk9Eq7qIoRQ8Hnz2NvVel/kcOoVZAmzYcZcoifnmQnPBh4
Lqk2xZDuecH43TVNQyK4rMGOI8oaetG/pgJaAFgavTSoLLqjOe0KdFRC7NkLXFnv/IERxUSSLpxn
VREgCs0Jq+nuKswlZOHzbV/gCWFCiNCFwDKJIcQwZD8L1TdJkM56bXDasZtiNBWBWFbBpseyMg1C
mZclvcPE5b5IznHzWFfubU3eBUN6XCsRzHHJYzECF16HcZP4PgmByC4Ib7dF8LRgDsvsAMss5hBh
CovXk+kuIIUdIN24LeayrP9LfGJUYcKuUmRy+X+kXVdz3Diz/UWsYgDTK+NEjZJlWS8sOTHnzF9/
D7T32xljuIO11/abq9jTQKMb6HBOJELOvDNBhgAw9tMCxFg7duNPtU3ZVEXTGtwRd3c6WWE+x1xw
9qubDvMT6FJcXHlzTPmZcYqfIJr3uJraNTo6cjwpledW/nRb3WvMNUYW444jFIIaaYYs8gENVvtk
OyPxVvm8TD9v/xg/XGlhWgcpjB2UOGEBuNPXuODFFvpjb+0d44zCqptrZYEyrVts+122ze8oL2Zp
G9+xhLvyeTmC6IFjMVeelllB+v8Xu0Xibq5SHccr2Ypujxaqxm23jc/N33Csgn2eVumYhXH0sVPV
s76hRMzV59q0+sTKUWlInfFr8BgdxweJc6u6zhz9quFHDLjQUEhmIRZaao+oCYWb1p8s4HLtM0tD
w9bk84M2T1XGncijVBVaQfdxjD1ZBipEKlqSisaf/k7tOBdhjmGyb9h2CPQ+RNCxl7G2crwolkW0
5Pj59kG7upoya8i4lUyTG1GgVgICLMso31TNJ8Gmj8BLfkgLHtrF9eWREce4kLYWqgjQvzRUFujt
AMfulsL9/YVtzMsIcQ2EcSKiEJpSgg4WuzGt/J22LZa2YE+Pk02+zQ7t5c7s28vJVZBxJ0IexplU
QWS/0zDDFO+aveJT5rLEjR1eze16gIJZTsaxFCAkH1IVBgnSE1BPvdN2de3LgoSEjdENYP1kb/1X
3hzh9ZWRkcp4lqka9SjoIVX2RdBRUdwS5L/uASiO0DNvuB0rnCjOIvJkOhGNACkLsFHLbxgS2VL6
H9NuQqv9RsdEogfuwq57bMNU0CipAk+RUVFXtUqU6JVutJuDCOqTcJO6pa3DdPJtlwMcgHjyXil4
5kNvC9eR4m+57ERanFd1mDeQG7wpoI41UOgGN5sIbsz8PnNDjze7v+pkznkEkdGTTHUQBfT2Umlf
W+A1keKU8+zlur2W2stZCBshlJSQtitxJsSH1lW83m9aW9sSh3b0qiBpRg4QWUBUbN3GWTzj8faR
5KjIRomYSB04bAhUrL7002tU7Rdepwddpctdw/MJrxnQYunQUjPY8YMqj4zZaDNiz9qr3B/lYh8M
W6lILBlw6tnyWg/fbut0dfBZiYzbVgQ0a4YLJEqhG32nl4nIaTbI6W+MQx1b5q7+Ep94vTls+GOF
Ms5brsM+SdocoPSyag9F547z7C5Z+mlSRIf06Be6rSW7c6w8xn0X6oD8owwlF8B9RdGXUpWtLuWh
ZF3drFkxjMtWayOd2xBiKA4tQNQPCBL/39oVHCbMfwOPxiZwr+hsMZ1k/INnHfsTGD8e6moQhzN+
QlzeG92prJ6LhHNbYgM9K4I56bOqpcBIwuYVlRzhBh9rk1UYJHhC1hcTqY0qgjstrdpnrZt5VG6s
N2VkswXFrpSCCR1D2Mi6QhtBVS9WlgQtfkUX2nHUNO5tw+HoypYUm0HAxTCBvDmX3HZ+7EOvE9/D
HrMsKNPw6iecY8EyOMm1bFaDBGlt4AblQQuPpEPbKPg8Yol3v7jypexS0gBycedd9AJInAO2MdpS
ZJfMyz8pdwAkdxKv2RA41Bpjfpo7eZHbbxru/ACb6mDFM34nzJOg16gVDd7sara0wbP6hXgdJkRF
Tg2HjfqsKNbbKEqnzAY9E7oXGXez/H7bSNa/byL1YCiqCvCwX1cyloxsNBaQJifkvex37fBy+/vr
3uv8feaxoPVyVWdGAm/ZZdakFVYlbqX+y20hPCUYcxikaRDQZQjfRUarLY9BwnmFXN2h/9qGsxrM
jmdoLgzLBGpIJ0xo3UvoBALhHOBfhQfRSVyTO4LJU4nZ9yQoqz4bYwKmzOcYZff00+0lW3cOZ4WY
qELiMSiFBEvWJG8CiWwleUoC1KW3wGe1xShzb4vjLiATXnQzFFsjxgLSIedpW/ujYBWbzpWAU5Qc
5Uc+1+i6QzpreBVNQjMrO2rZGK2YKbe62liC9BwgjEoaZxyfZ+ZMXFGNLKsRvYg9VccE8KLztvnd
4RfGBNn7Y0eQ9lIV6CPMnlruxtnLeM0YHKNgL4mSIIyzSa1ckRMvaSO3QPOXlti6gpRNhx4mLqkA
x8zZCp6WYNw+6CGxc0Rbj9wWIAbVVx1oJbht9KcotXC0njm2uB6I/7YMNqfQAw6ilaKPw5x2hzDb
iW5KCbbtJrKnyDZzV9AdPJdxxeE9xlf1RasLMQ3RVFT2RSUFUa8Af4/YZfA0SM89Lwqvqnb+Pvty
ko1FaYcJ3ydj7RbzUxiKbh0cc43jEHlymLChCUEwhwKW0Bw+R+G+UgNbIFYgc5LjVwnQD6O/0IcJ
H00fDnEGBHM8spstHTNY/BbTln9QvmAlMTGkM4pFRRoBdHinBQMhtS9ug9NfLzIuiMaqa7rQilrJ
xfWl0NPZNCuqVWVnsZU9I65YoQvKqbdwi47W+ONJSNsrf7epktWSCStFOEtDOVLT1x818l3kMpdy
DFxn4srU66U202UcxOEl7Sp0Vcpeu+h+049boTW3Y58CAkZ+RmuKJYuxFcK3xFXrDJrg3D7nqz75
YpWZkNN2TY03KX4KaTqLSG+xHlhm+PlPhJiGDAw6XVTY/rUx7tp66EqYDfkZIUmht99FlVOsX3/n
GmchzKIKhRqGYV3R++aAYRt0evvmBDo0ChEan8q9fvpTT3WWyaxeKhVpmfRQbFgia5C/NKT+k4ft
hVZMgO7zQmhFAgnSIiHl8kU37mONs3TrfuqsBROXFXEuE4FuTz7mloah4iDfqfNildPP23bAEcRG
5zQ0utxMGtw2hDej80zRVtvYrrks2Tw5jOPVg4WkwwKFkm3gY0D0iVLREzARJ48NkAIyNIT3e57X
4AllvDBYXYFtJMH+MvNIgGWhmNZk7NXq7fYaXpWr//JOf+/WVWA28xrwVzVuA+RRNrxMAQhccQzK
t749tuPRGBs6kjjk3Ok5agZXqauzKX7cXi8cclRERiI0UDAA9GJ/B3qR++CQOMb2G1AYdo2fb2eH
AjFkfsNLdq47zLPOjEc2hMyUmh46T8WXpr0Xeo4XvEJs+lhUEwlcXcdgCMq8vwabfNGa0ozxWDWO
9aZsrBh9rzsdWbJiP/aA/VWOQY8aFc3N8yv16y/1C+lU/YuVrWLgr0/hh/T4vX6RDhEKftHJcIJN
+y040coYENscc0fb+XjDDOuvjgvpzOKqJBXKRcXrWTlN9ya8zI42QUiP+idJtcCThZaWllNwXN3P
C5H0LF0oHOV6POcCRAbCIUsf5tG7fUhWo9rF9xm/XEhJMGkivp/o74F8l5KXXI3t2zJ4OrCeeZH6
vigKeM2qus/aYZ8PPMIO7tYwnnmMgCOGWjrs3lNfyxcKaSQDIcTOD2lg0a4bnUtzvurGzktn0HGG
i60ZK6nuSh1q6eZs5Z1gzdW0yar3ueBEnStwNubMsQR2ndibQTJQu3vKelt7y18WICqHu+hr2NvK
g/xtcSmgK8/21i8KpqaZIHwl+MdEhzYcCjkv4ceWb+pTjXEpDO04uf0ZBz2z8mfgunIr3x/EBle+
80ImExy6iaKzU5kErJTIV6DbRznRUYLICzGBPIJel/4G7WlGmWPe8GLTVa3xr7U+68z4N6SvxlDN
qXxaTMUYChoKtiGguBurPPEgkNdPxlkY485aLQToEXge7F7ZKcZdLHC8Bz29txaTcVhTIQiCnkCZ
dp7sUXiRiu+dcid2tVX+gSNR0PaLmo2mGyphi15Lm8Z9LIU45PJOVzbZ8EkJHm/7kbW9uZTB3oqI
EjeCIQi0f2V8KbxpI3yS6KyqE6PmzAPSW/GMvwhjjD8GxRBROiiUkodBeB17f6wnzp11xYX8IoMx
9jgdmiSlCg1l4Y/jcSwM2xBmKw04hsBdOsas0zDTJVmGNuqpf6HtJEOOG79hqXb9RIuEt3dqxa5/
0Yux60EryBwq0MtQtUdFrd6NYOIEFd72MKY9F31TxQoUkudtKL+pk2CN+et/U4MJvoWqL1WWQUZU
H5P+Xln8299fOZ6/LBMTfFOp60URaH92on1tzM4epR9RHFlqH9vcAfP19dJxQtG8J0uEWa/cMEoS
69iSIPmcLY8CYDk6HoXH6rYj9Y/MoY45RTZOZWqqogKAdIA8J7uh0NyilDmxcPXEXIhgTsygSEKg
pHiFhwIG1eN3cIa4Y/MgJg+3t4anCnNeWjMtRrlCyB2CzOurbjuaofvfRDCHxOwqcNa3UKXRRlua
j7H+7b8JYLZ8lJIsDSSasUCxJFe+KTxsnqumFQRLRbzYDeaAKIB+Iw1aESiw40tQWwkic+tNyNLY
9H1TcLGoedvPnBixMiotiyEwL++G6UUnkZVqiRUNvLcj3V8mckIzPHFMlei6zPKa9lUPdChaXa0k
R5ccxcvppD8o51wTIEq46hc+b6xm7b2qiLKoE1TOJFVjqcakKlzSQcHxUUPgUYV6ZE3S7BaDejek
8r28NG40z44iBS7I8TaouPBwglaNXgaimE40Ew3EjNGLmY4RaR2Px4iEVjo+RDzE1lUndCGAMfmk
MIxWB/o1ePV2c3mQtH3Ai3SrFnIhgjF6FRsKxjSIqJUvIvq3jOTNEEF0yOM05anCmH6hdt2SD5BD
sp0aeXnop/PvV4FgD+ftYIwdvrQI2qFFeEgKa5INS2udyeRcqnh7zjzOMlDNKpOKPU+6YyvsSp3j
sFdj3IUSzMOM1FJUjR2UKDPZqoojZi6tvt0a+bFc0j+5Tp1lscwGCYrCyiJgT4wAnGxzZZXq9yr5
bgJw6rZn5SjFwhWRkKDDK4IgRT5o9aOB53+uoByY3PU8QNFVOwO4sYZ/RDU+Rl4uXplm1mvLMA2w
M/EoYcWM+DE3vtxWZ/XMXMhgbLmRSKX0DWQY4WhPw6ug6O7cPCvRy205PF0Yg64rIRGnGnJSszq0
prEVpHBLWt7tc63Mo+C1+veaMTbdLGUNnm/IocO3lTdsWvC/UW5x3vtt1Q4IYKt0oAkQyWQcJgyu
Uc1qQjtCfq/KL2GG9mw1srIssCr9T7zBhSzGd7bgFk/1CLIEWU+dYcjec70Hm2vS1vbtbVp1CReS
GBeqAF0ymceRoHDfWAkuigEv1K0b3HndGINTZCObxw66BHlsBRiH7RQ89qvBnuM/KAvAFs6iGJtb
IkGrNLpsSvgeL/4wn8xp89/WizG3TG6AoWPC3BTl0Cd+q23/2/cZF9q2E9DRDOxHId8ZzUbm9ZKu
H8v/LdEVfdYimXnaCvh+V44VlEB6JwJptRU0MedWvf4M/Xs3rvqDSBWpRtlCVIIpx8JZvhoVTgtG
bCjyuDJaEw8Yk6cb814Yez0TAhXbj944uysehix1UvX99gZx1WL8QFlMWap2UGvwKOlMuEMH19fW
030FlDPy7NwWd/t8gmPt18SjkKTi2A2Q1vZfx7KyEvL5vwlgHABRMzzg0d5rq2p9lxvlRlMXjo/h
7QvjAYYpNkdMPePxI+SLpyxx7xCtNt3CLCTOcq2/Ui6MjnEBaU/UWE4hS5Us2swv3HWbydb92pG9
DFUKHrwMTzfGH2CspJ9GGfJiUPgp27LdxgXHJXB1YnzCUEllAe5R+Oidss1/VmjfRzqstcxP7QFs
xJ8C97ZJcHRiU286DpFQztCprhNLSXcTMkgRRymeDCbjthhZR7SG7pPyY0GX59B6mr5wrm48IYxD
aAUDWZAJQjAqbE0LoGra7wLvAK2VIxB1DIC2KUir4S336xHNxyXrkpDeQI774kCHK0JXd7MZCOyZ
G3uJzcvvrfoEFch3JoYCRJOFD5xyXSjTCmpp4Kz0/iIqq3+Y7vgtim3aUyg4vztG/vH4P4tk0QPl
WBfnjN4aax0QiQZGnaNpn5YDx/JW7woXYpiljHWSNQ29zE3C2wRUn0RMgAk9uUbGixWcNVQY08iy
qqjmuccahtXDVET3osHj1F21vgtlmECxAERFbkcok1d3qvmsyZgO4T6DeHrQ/794MiR9MgaTAD2U
7jkVNmXPS1tTB3aVHLnQgmp5IWCpBBDMUGOro2M33y8liMPhFsZ2sOTiIeKxJvIsgIkVwGjFNbGG
OPAeocMnJdteyx/mgnhZ03I60XgbxMQKVdVVaQ6wQbTFUxqBVixklmHyiMqpe761gmyIUKVmbFFg
gPvGUMsm9SkMYOfzwA55lsBECcyzxHVFH1xmtW3F+5hbIeTowYIpZkAdSMuPp8JDtM3f403+kNvq
Y/G5w7xodic7kZtAs8TlU/1xdGOLk3kMjt7UhJWDLFEj9130R9mws5UTxh2YVZI3SgABcp9szVI7
ztMfRVUd+Bi6qKNsxjZTxLEY5U3UwbIx85dv0uhRSZ3bgXv1bioBPwGgHoqpAlz518OaAXbYLGWk
TJWToVrkZ7zPPNMtX/PBKhYr9Xg6XUE+0rhwIZAdTImlWU4mAoEA5TWfRjfIrOKgeBF6cbtnaQPo
DSfeCv4Au5DQEenS3tzGNv0O5eTfHURnfwsTPFSprIFWgN9ikscsO43Ro85lBqbfYM/ypb6MnQyR
NvQlTYIn2+S+ALhI76XPyHX9C+zvNZu/FMWED7BEl9qgQlSM9umcfG942OlrJf9fNo/+ggvXHlZF
JCxUwvBtdJGocYfPmQc8VjQHGl5+XwFXjMcbu6qUKauEyODxAoLQryJjo1e6mCYDSIOiAZgKdV4j
+uptWboQwQSsrk2GMaJ5mgwoswvgsSa43Mpt3Brdv6bzuwOgH1Z3IY4JWEJA+mZqIC5F761K3o3w
vSxfb5/rtUB1qRITqIKZ9H1qQgYmOmR5P8o/1YQzLMQTwQQpheihnHUzHGCW3feyvh9ydVcWlX9b
E/pLr87PxWoxDgqgzaog0ie63HxNMCmvAohN9Mz8lFW84ce1m8TForFX1r6BD5Z0iApCEKYmnjxL
NuXt4qF5r8sB1R16/0HfZTD2JottJZJFRHindY7citrUaspn1eDkBNfCr2Se5TCG1lbVHMwt5Khw
skbqB4GXNNspO4XKZA3B/RL+uL1X6yZxFshYndiZRqgaC6xOfTVGDDbc5ZN3W8QHh9O1PZxlMGYH
pZI26CFDO3aATyqcaisBZQCVRVvxNHvZK/tpM/qRF9AJvcf4ud2GAL0FEZ9XHfN74B59mjhznrz9
ZEw0jcRh6Wr8pHx6EycnyB6b5WTUnIPAWVyTaSjTcI8GBheVEkKlYQbQfLUTdYkjZt3f/r2+LLKS
EC25qowQk2BKFSPGqQ6OGEn6gwTPhWmaTFRsFDqLgzeyLWTGdswND7jbzmJUj7ethbMzbAZezmoZ
5AYQ00k/A9BuoCEuNz8ZCm9GlLc3TJBKu3gpcyrHQKNJQD7X6Ztmbm7rsu4IzxtDf8NF7NWSqZYD
FTIU+aVfRDtpD4LhtuZ7UhfObVE8dRjHYSbDXGOGDpXeCpga/egEjWT1uvkfjYBxFx14e6ZOohad
PTXDT73cFxrnaK7fWM4+0GTcRZaUtDgDVeQHsFN/Gw76RnhMbRjBk/4geyWIDHiNwDyjY9yBZopB
G9UQCf55xxC+o3/AyqO90G9v79JtgyAi4xB0MxVBRiAh8W9uM7TlqvkT6otq64m8FtPbgYSwc7tm
hvk1nTo44nd4j8YAyQNl6+aPruN/7xXuer9a+DB1RtKJUGhBXmJqFl+RzM3YR5ya8+39AX4cIwZb
o9boZ7Xr3ERo3ErtD7Wa0R/GKy5dQYb+ddP735ElbCpe6cRW7jPqS7fmq2AB4BCXy/RHeEx+Cg/F
nXz4ePn6s8g5WLd9OGHnhIDgqNfoc0BVvYt8RR82RvXbCDGsboyPyDIzqhOCzZIfNJ8iQSUtyGow
1Dh7hlV6aID5GvMYZFYTp5JpgrwDf0WdbUFJFbWtygE3NGHzwbfb+sa22JCT7g4uuvpxWVe/3z5k
6w/kC5GMa+9IoVQg3UUpAiCV4UbaRE70VQV9H7BzHd5TZH3jzvoxPj40IjEPc+iXDicl3YSEM+K4
7jLO32c2bdLawWwWKKM3yxY5OidtWzcNwk1C4j0u4RZn8dYDyVke4+EDxYxDmdZx5ofFmw7mK575
nmAjG9ijU90rdpUduLzrNXfLGJ8fYiQCXA5YRQp3jDqYHT6AwBgkLIUbnniYb/8QYc46Mu6+QrOW
FFED0R70b4tDr6DxJ/HJOLWHwOrs9GRulefb68oxE7aTxWiqWhsmKBjKxzJ6nHiAvbzvM3mRgYxI
GNEXqj59DuPDqPm3fz/HLDTG0aNZAUPL9BiPyrMcfCOx2/C4g3lGoDFeXptydYqoDgamrEDSuit9
lAZi8KdWu6K2eHktzsnS6JJe3M7mJmt6DOPQds1NpT1K2WzHZmt1/buOCvZ/Wz7GSyR9Oy2yAtVE
6gQjxdKq5yH4cVvIepT826w1xlVUYjFPxQIhGGy1OjRoZ/2jqD1PvEcqz9YYF5HJqEvJAY5PLYqv
BdEPjZE93lZl7foiizLAaZFBAm4UY84kqAJBrLE39bKthn0cbqbClaXNKPizGlooTnE2iCeQse+Q
lPrcpoi/SqtaphxbVfCpMx198MNJcTLF1VKVE/JXQ+Olkoy9l6QUpcGgSro6YEM0sMcVGD+rXL2x
DO/f8LFSN8q+xC8lMiY/Dd2IATFIzNRvOZgbDfFHuezR2W9lMkDtq6fbu7jmNC7FMVa/1MFiFlRc
NapOreFBIuDlIPO6BFfbwy7lMIafB/MUFiPkED9/zN1hoz0JPtmH3IHBNcu/FMRYPtAfwYNp4ITp
5Kep7nXe/ABvwZgwqASkU6sGiqjBrmj8FKSaknd7T1ZvuJc6MMGvDyZDVGVYeiv6iWxRCqdw1+MN
vKEU5pUb+990f9xmD7wuitWweyH5KllnakJfltAO1YPX5Atayp3gUIOqh1jKrn8eyj9MsF/KZB2J
ri9l+nGui8IatYMc8QbMODbBFpkrkqVjT40vQfFDHp9SXv7sw9ndOLUK4ydkccjMCvlhgKAQYJFk
Hnrqgi/S59w3bcWnuKAF+L4oT1T/Nfzc72VOCXU1MF8uIus2pA4wGxN+QOPFd3QSU7CzfQqgcCAb
bXkpXd56Mk4jrImmSgt9gS0/E+N1EjihhXPGFMZZzNUsa8MCZYL4sznsNOEhzjl3dp4Ixk1UWQNe
RBUixGzetnO2FbViX0Qz5yhzvLnCeAtZ7YpwpEHS1HJHHfwqfcj6gxh/TdLYUniUpzylGL+BKn2e
ji31fdPdOJzK5E1LOOvG8xBs9TnHkHqjD9CodQenvEs38E1ucCAA2m+3oDV2oh3PK3HUYqvO4yKb
RS9BLSnYZS0qIm5LthyXy7lcsIVnYR71KuyhVrQtnuPFlu3CiR/iYwNW4fC5duJn1QY43L24yY48
RKG1WWPl4vCysJvzjIk1U/5Y08nRXkA4WVipDeSEXffThKMHL+JBO/KAXji2ybLzLd0Qik2HU1yk
y7Zt5cdsAYCh3uSvVVx8EzrxIUpmnvms3egvVaV7fXGjryt5XCYgYCB5Mx1me3bVAwV9FwGKngJ+
GpPGgVWAf6NROLdHruEyTqWKgJE2EywyTa1kh3DT+7nfWUNjUeHES5F5+JMu30ttGS9TTGmRVwO0
HaVdT55Icih4N33e4WA8jBmRNJQFqIUZw04oLc3czoQXXeja3AhvbD9DEWVjEtIQTfwB8A+1rTjY
NX96FI5g2EIPQebne5VzJjmmwvY0qFXUL6kOoaYEqrWo39chkJILDAWCk3XeGVXHa+ijL4gbarJw
m72RS9rUQmLtGg+qR/smVBcjU3TS3+NdSjgbx6JtqnWf1TNNN3T1Q6w8LfU3nUczy1tB5lYyxjkY
6mK6bXG2MTHg2nhz/hVUzr5U8J7PHBNRmQuI3Bh9GZiww3HQ3oQ4cZuEPJO0fW66kjcKxFs6xonk
cQxATZo5F0nuFpX0FJDU75WFN2/Ge7WojM+odV0rBRF7pOX7HrNtyqYCELKkZ9YIwPxY/dkZd5rI
eZJxpTJeQ1EyMDbTNgOKFVV4Hzx2wJaWN7xWNd46Mr5DjErZVDQImuTDrDwF6IzM09fbkZVng8yd
JFLnVlKof9ISzQnU+RTPgqUME676lbBJ8oVTnufoxGbxpLjqCmGGTqby3Zj9qJftJPx+WyfeA41t
NZ6kFJAM9LaABlxQi0pO+RI/Erc4RU77BUw2IHZ6BsbyF55L5OUj2BxfGBP0tCGMIQlbbBVv/pSA
c26g6be7xqbMlzwvtdrGcxHCrjJ+eOvm2gyJsz9803bqJvf11pLeFH9waaAeeGhKqyO5lxIZT5LP
xpQgTYZArVq0BBJ+qoGwXtxhXIXbOHdFKkoLLpfCGFfSDCARniqoR3yaZW7BlyweawByJTqwGiZ3
sEensgDX/aP+WvEIfnm2yriXuSgaOaB3aTI8jkpsFWBa4qXpOOdPY5zJpKR5WtJ8haQDTUM03X5K
T6NQWHlC+wQ05/bRoJtzI4RqjEsxhjoA6AHEdeRQhMds3Nz+/vqSAYXfQHOlTgzGnWQY+gFPIcqM
UqABAChzor5xisDgiFmPZn+LYdtCIqmoosSUkYXrlIdqKbzOEKys0j/po/z5P2nEtoYQhfSziWo2
4Jt/6FNqCcsum/zbMnjqMKnTWRirPlRRVuwD8UHqBTuu08dUBNBc3v+R/z2vHHPnkKQx6kGRBdsC
K6rgZO0hDLzb2vyD+z3LYDyEickEtccELQpgCTi57QnITOrX1I9+Rp8lvz5onrhJ/HHzZ9f5s1zW
WcT6VEUNtmruZlwBJmFwRUFymiJNONV0jpmbjGfQilQfwDCMtGz4VVJ3NUG2m0i8J9H6YT3rw/iG
3miWhcJJgOMlvIs36S5Hn7C2jUFlQ8dXsiPvJc8TyHiHDuNTck+PlVj8kPPHfuHc4NcoEODOzxox
7iHCrIc2ZhDQIA83HVCoBMOK4YgnJbeMw2QjSYEJQUzYIg836pawDz1eqnt96+iJRfe3aqjMohp1
Ukx5qaBfWHNkMbICyZ5xrG8fgX9IOJ6lMCuZkUwcevATQtEOhTjK8hh5Fdr0IhDY9F7vCMfibvD7
vfKdvPGhRf8hZXGWzyx0Bjp3sCpBS7zj7+MXisoHDqTEIk/GQfToDEL3LxgKOWvLXu5mSSt1dSDQ
evZ09dhP+2binLx1E/1bMfZqJwBvVDUHLGzXyBi3e8sTleMh/+FKdRbBeGOxiFp9iKBFth1fcnBH
LeHHXUM9UhKgeSPyOleoyV0H5bNAxifn+tiVCKYQKHd2GN8n8kNQojHfyznn7x/S0GdJjGdOlFaZ
lQyS6FPTjffKptsgr4O0O9A39ymXxJe7loxLFqSARPWo4sk+tkcDnXX2og6xXyZuIg0/5dio7SXv
EpAaRhGA8jX0towLpTDIamAHypzGON5CM267k1FD7hucijZsrErJrEx8x7zAHD7qy2DfdgH/kNA6
rzXjaIZZDksAY6KtpQucEK+rDt2eStE6YJNzSJcM6I8r3jEo4cToI9d60+lG06+U0gX+5K5RM45d
85RnXFIlFHKbLFBebA9z9NPoH5pitgrzEIu8ztD1+8xZdcb7FFLcRXIP1YHS/tKbiRPGIOyai+e0
6P/blrJw7OlodCG6HdEVovSuVt9P4HE03zsV45fiK2dHOWrpTCVMTXA9qzCsgSrS6HZA6AUDNnhY
S7/Zy6lngvhQBkPJv0BO5wlmPFLZB70EWkecotkaHBkPWtGmnXW13WzE0NUs4iWukVs8GPVVf47J
JU0UMSWFoV04rotscFzO2hTOSOSo1XMwqfaCaZQp5zG186QwpzLtk6LIM1ymiCJaOhC+kbVRMo6d
rLu+C12Y40iMFjArKV4myRb8IgBKDNCyNzt0KIk/iLd61i6EMWetJ4uWDUApsPsqek2y2pvjAMOg
IoZBq8grFQxQ3rZN3hoyJ05K0fmD4T+Kh6FZMyk9jXSuNi3ub4nB1AaQv0TF1A3JAJodm/MNSSaJ
JNRnd1x8qfq8hJ5g/rgtgs2hXMlgTplWCcCNCAzIeJAfKL4qJYIxngET/SD4tP/wN8ulVwKZ0zUN
ABnTA20GjcMBY/zB8nhbI+bKcvV9JrwnZhBnrQaFiJQjm5y6rcgL7Iy9/SUCL24VyHOSilvtrwdV
DfsqnCgymjydhtSOptTREFWLUrD09DdhJq+EMeeVDLWQi4EIXqbAdCU1OFaDYpmj7t1eNsak/18M
gOYA/wbktasGpmE2RLFYZhc4oGFxGHNbiv3bIhi/+pcIdIur6NdQRDBq/7psk6rki4B0iJuP73my
M9L9NCPzovOqaqsWcJbDpit6Se4DgF/MbvXaOfld70fOYE275Q4vHoAfhB4Ph4CjGJu0kJpujkGg
h84UA+4tfZ3LZ2H81KBr7vYC8hRjjk5M5CJYKsghyk5KnvLoy5983wDrA/7o5GOu9iIAjWI6mlEr
z64wfta7H4v6e+N8fxmACUAKRQWjOvnIZFx8v2llrQdIDdgFqxbw8JJNgt4rAun5thqr23EhhgkH
lRH3RFogRjFOUf1ZTIDT+WNoeOGajXFX6jD23E5truYB5GjH3lW9Fl0m8jYFOTKFA+Zxl9KPXbxa
WGEfuPQXaxdNQwzGrml2TaRG8/ZFIKda/hkIjhadZvRm8qa2V23tvIisP5hkvRc6HcoR2Z/QZsyr
t6/5G3gUCTEOXG0S22YPKx6jLh3w/Vqw0CKOqotfK2Rz2xR4UqiWF6smyYMuh3M/u5n0osvvCfxN
OvES12vh4FIVJhyYmjygAgchgjbKnhjGKfpyNdlLhQQ1gaoHKVig5JwHD08oPQQXmuk9YA9yBeuX
p5/r/DSG22Z4L6fHYeZ47TVDuNSO/pALQVLaqZi5hHaLsOuUbbVwUgxshePDsuFzKCQwSHnRQPur
gGwifVFKiDzBBD4D4kae+jif6oPo8MHdV8/spTDGheaGucS1gGMUvgRvFIop97P9mNn0rmM65W9m
AK50Yy4jVDWpVKEbUA0x9k1JkbqNjgoVhr63vznbdCWMMfYx1ocsosLw5ExkVzSPLQ82j7t+jK0b
izGMeQ6CWOlUbE0vOhV7dD04YGt2+QDobD7jSiPGyMkojIY6QiNzo57CDSD4nfAovEwf2xU65efb
3mLd1M+WyJh6bAI2QpMhLiKIF1873lFa9Ua4ssOt6jLSocz3k7rJQCwA44sVv58Hu26PStdyHANP
CBP9AlT+m6aB465HVwUWUjmEmP7muZ/1rbnQhQl+ZpuGVdNAF/Ghc7pt6hK8uKoPMA3ZETfmdx5N
8VpUR5nrf4vHZjvHVhjmQITDQ/ObXbXAegZ2CaXB0lVuQpmzhmzaM9XKoIvoDQIQ3K4aBg+i2dia
LP4faVe2XDeOQ79IVVop6VXr3bwvcfKiSpxu7fuur59D93RHpjXixP3mKlfpXJAgAILAASdHxINh
jNFSxtQaYQ3r+qwnL11+0HkjiDZVerVqjAEKwjQljQ6IBEPghGPAm+/AE4GxOUVeZEYz4fvaUHtS
TFx5VPAK+ZtPJX8ZAlkEmwG6dhTQqr73EWnVaXEdtNj8vrQEYpv68/7R39SuFQCzFaST5Qh0afAL
en/sNPFanCMr6vJLWPI6XXlQzJb0cm8g5w2H2g+9FaN8K+8wfeGsxRznsxUxGiuRmK2ZB6MOxAk4
g9cdWz/1UXqNjkLe1vDEoRqyig+ybugUIQdMMvWnXsu/BOG5MMajHHNnrtKVYWNgQ5EklH/iEomy
6vdQ+mAmGYrvZpdmBCkjw2RVPyjPk+rlmI9sPn5CJ1ZwVPKVZF3dxkqeQSdmIbQxQ8JLRLdpVEtc
vH0gavffy0U0KhIaqQn+YvMJY1vJIUHzvTuUgnK1CCQr7LLSYn+SB/FSmzE6/udiGiOOq/i4dUBT
NFnTcKJMlfVHarqMJM3lya1icPbpnij/qcy+jkfcT8gHTnkCWl1F/chFmJVjgOq7ySXKCxReHHtH
Cl5yzAtSGg7Uhl+CTHjqg1jYOtlkfKysN5hGKkKm0U6vqY4Ejor+3ck2T3ScdfxlX7TNJSTgq0fP
F0G5EeMGmzoatbBoJzfI54M+y+ew0JxxRNw/VC/7UBuxF0QjJoGiiCIu0YxoNbjetd7oJ1c4dI4E
8trwZPykPaeZWzzx7psfDft7MCaMQFEXztoEMDVSD0Y4n8wms9NY4ezXJoyhKJphghoMvJHvz9hi
aImSyPPkJq1Tdl+79KiU3/bXjQPxVmC4OsY1HuGWJZMmd9GH1oU9N+1kaBG0iIP5GWlMXUIjILpX
RXb8yBLF41CJBpSvXOy6R0qQ5HaM9OC+RBtKhzcCJNEMg6iGyhYgL3OnRUkQ4cZU/FQwzbIcCleK
DzEKnveB2Fc1+F3syS8kNgM9ybU0Ry0m7LUuZb5JvOFHUNionX0rA5uuQGj+w/hNgtT/giLtrSLr
TQw2TRQnSLn2IUDn9kclfxfA0F0MvKpZ9aPNhWS6ijSuhGsna3OFuZ6HbggmV5PlQwqTnuYjZ/U2
IfB9FcR6BMPoGUefNsYygM0MnnE0vXCUnFjlkRhveA4i0lQnhqMBhLXgQjxXZlbB2i3RfZ3eJkja
FT+N7E6rVI4wG6cISIYow0NBFJbmJo1JJrYoRnSbcbpaJuNWFp4yiVdgublkKxT6/9VZTRtz1KbR
hDmtn6rWm43HfYXmSUH/v/p+W3V4YANpmdvEy11gBMcQ/Da9zhuss3lAFZg1+FSwfLBOaKzTcolL
wIyz1tiFAnr52bjVDfWnLDe/78SJuMJiDDVeOZRaWbAxetBZSvYyiHdmdd0pHEfH1rj8dSpXOIyl
NnN5luUYMmFcSGDpSujg3eNSC2ZqJVJ3F6JcU857XG2NwjaKFzR2z5jsjvnn5NjpxgE9bPe5zHvM
3NQXJJJ1UdNEWENmPyG4rAIZLjFoDs0y3WJiLcftbh4xVUMdFaIKUKkxp7hAW5DQJx2CM6n3MmG4
afX4eZiah24MwPw53X1CQ1dwzAmYBgwuA+0clnnE01KfIPdqaJNshU0tevtQm1q6gmIWL22lOO5N
xC6z+aUOraQZ7cR0sv7rPszGEyOcyAqH/o7VodOFIYnbDCKFz/E1zZPjXc5a0Da+2DNy5cIncuXv
AZlAyQjVGpVvEKwtbjGiSC7LY5p7UXnRBS82CysRjvsi8nSEOYMYZdbLsC2TW1aRJc2x1YbleRlG
p61vwDzm7qNtKj0CJhT2YlQCVP/9evaaLphTPU2uKd42XWBNQcqxKVtRNBFXEMyWtZGeEHEesIIu
XgTvKSPNaxyjq1H1Gr89S7xyARE/mbkBvcNjdmzJYiUJxxEL2OeyJUajaRm4kMdWk+YYPi2AemqQ
o8exUeKjJKiaS6kI/P1lfYsrPvwIArJEAvdmiiwXLuoylCZG4YKr3IBY0MKV+arA9cG0I1Ab3tAk
53xIvzSOfL8PvLmfK1zmyMetEhXtDNxEaXx1Mey51TkQVCX2RGNUJoJ504YUEIbRu1mZnjJT85aA
N41m06KsJGHUBnMHNBWx9eTG2oNWggBSPQrZmVZi7a8Y26jwlzNaATH6kopCZDYBgFR/dqdjDZMi
XRsousRtz+lcxc6dubMSX/DoAPF98M3DTjAISVaIjjpBJhcVhFORpTrM2ZQ8pcXs9MG3XrsxO78e
PxPo4x4hGbIkEtxmGShNGBpTVUX4nkZwxNbqs96Vhsxagp/7Mm3pB8iuRIxN1RRMT2XWU40MpIqa
mUbDwcNUJSWoUNOLGvOYVjdxaDpSpGPFPpQ4JSQYBrRa4IhNuE3I3aFPE1sKa3dfnC09RJroHxhG
DwNdnkrwbU1umjlZ+LWIl8MghFaDtNQ+0JYurIGYddNgSsqq1ya3z3/OkxM3hRULuSVFV7GicyLw
baEUU8a9BdMz2Qi8Ult9GU0Cdz3dlKEXtjepcFLCw75E1NiwlkKSfqHQ/6+cdSMktTmnOiKqSr1C
+Hooq5pj7XkQjDEKRpIvSg5B8nj+2s3CuYt43J+bELSSRUfNI3qamGA1HpSgHCcowGiiY2lRD2pL
vP2F2tyOXxAsOYhSYDCa1iuTWy9Xc2iD1ddaFtDcF5/Z9hUOYwNIlWY9CAapuSksuStB5zxYXXVR
Ql4Z/ebhxLEkpmESA/Hu+61vM5rLQhOuK8zCVZs3njoP93Nu8h58acT8QcVwNVIl5C5U5PTf4yhi
0ddhBGevZ0GQO1MX42xOxah6ulwkN6YeaouVLF2vW6mOxhl9zuSD0pfZTZ8a2VWd1rKMKXR9PnPC
HhqmsT/sLa8Mo44kDpuMIkAGu5MwwkNqxEpCEmBPe/ixWJW056JvY0sQpMJO25Q3+WNr7XUR2VFT
1ZFx0BiFXYJGLXHyJ+RxnrLaHfI/Wo3Tt86BYB/QDF1Pl0kDRGPeJPJ9mn7rdM7J3joTKynYZ5ox
VAYDE2IQxsVHWX2sp9Y2zB/dyM1LbcWLayD5vQrFeDabqwFWCqHcjzqMvTQbj2b0h15GrhoQ8G+Z
B+RGkCArfj+biEGIMCxvRZlQk/fIytAjMp7gKYf5Wp1essWdAo4J3rxqrzFY6TLkEKUBGNkRWT1X
uAdtzpV4G6F3p3VETIyK7mhukZev2ryoSZgZBP+vmIasM7ZfyxuxHREIALclVmv9mA7qcbLD2/h2
8NHB6/DKCahWswdOAe0+PW9IabMZMjompk5l+lDdlgZmMsqtVZsqGIP6rMNdtKoPRdfLVpmQCPww
A6ccbctJINhRKR0sqhFZJ6FWlCYoDEY31VBfQGvYu5ljvLfOnIq55gTv/ZjGxJrULA+rUCANrmpN
fWzE3ouk9jTXi7Pvi3gw9FyunLYWKMmI5yp4VKl0lVm9jdHSWum8xsmtBcNqgRJXxLzJD5GvbDTD
HGZgXc/r4apFm25nKDwntPXKgTymiPw5SoFAv8qEVENcZ7mWaKOLuWzXNdJnU/M1zTNUxAuNjSFq
rWVEvS315Tns4ttaSJ7T6RN5fAT4eGD8yxGwTwZp2wdFm8ERKEliB1NiD6NgRT2PUG9r29YwjC2J
kryNqs4cXSTOvC6QT4ahnGSFV2G1ZZU1jHiRCYoucWOhP2OlHWSZ21gs8tlNcwlEOn0q4wIRLjbu
HLlDkopLyUp/N3us14CMOs5JjT5KCiieaDNqehd5MTh7idc98V6fN5cQMR7ugri3I3B9L1snVBlR
wxKP6Zpox8pjGQ1ewbuGbZkpbQXC2EU5GyaZtAD5+yV9BEPOp4rTCBJXqPVXMUJNhmF6L0xUdhj2
Q7Bu3Wt2bI60XazCiDhb9gZfOPKqljdP2gqOfdwJMPKkG0Au4Go3g0MJXiSEYaDUU9EwLOdWxTFS
W9HVGo7RdiWcw6CcIJ1mGF4hoj6SgMevaq7SqjrIOOxzWrz8vl1cQzKOtMfMI6lAnIjipAelOwvl
a5JynMim01xjMBoYxWknaEWKojHZopwQOQoYx9ESb2Sv9kbn/6pi3NL6NSajkHiIQdZfgVxKZ6sn
/RCfurNxKY+9ExzKo0xnKtml++/WkrEikZZIspABcxBORHpQCnciv10P9U7/WYKZdG5MNEUDYpZO
lfRUaJ4Z87Zryzatl45xL6m6xEUXQ+kH76/yz8WHZ7YrO7O5TGY8LHoiVoZXmEAnU5iQJ7lMjmBJ
VuLo19R28OesbVTRYu2QIULfmKjrcNLvsYwxDRKMD0QRcmz1cerp2ZWof4/Tcyk5euUJXW6PySFD
lccn1EKWVfTCgB5HZDNHRZWOujonqEOenTHUkbZ1MvM350G/pfuQLfoHhFnIZBG1ohhxxrQaNa1e
pfj7QmyvHvrT4UJQWYE65Perl6SFrjY6XoPFyKbjB5pzeMyP7ZFW8vNonLeiKLLCYryjUlci5hRi
fmQRXjTBrXjDCnnfZzQ8Utu4HVN8X+0uY3U3JLzFoqrEuve1AOxuZGiMKgQsVttYixcfUBjlGE7t
JDmsXQ5WGl7d7LaNhXpR3cYtnE19BfMyQ/shknSTDZig26KlpzqAjcZbXOWE4W0+L5O9aWEVWae9
SrhssTdZVR4jHWl5VB4v11LZWGMP7lnehYsHwrgnQe6yudJhH8h4lSUHYUKseb+v2ZvKsJKDMQtC
O8uCHODkNC3I+P0hPO5/nycC44mUINRrmolxg0o4oRrxBn0jFzORODmjLTF0ZD11JEd07UOPAO76
KSkC3Pebzlel8/Sb02jeDMz6+8xOdEGlK3GJR/QpOEWyG3anInX3V2rzTW2NwWyFVBhdYSTA6F5b
t0GnJX1aEm+mk+zBzHi8V8KtnVnDMTtjTJjZLgtYMiV6WipHUs+G6HBE4mHQ/68cnJbN0jxUEGl5
0G+qIzrtPPWYYFAW5euUbOHPxueJ9T+WkWZ1afulwXYRDloTDzo1n9IN7jBvtsDrrOha0tBfrLiV
z6tJYRno/qsc/yCy/YQo7xtnZQlxhtDxLmhjYlXlvaI3LzNSMMPQgF22cst2OKYZr5WR6h1ramkB
yX+FZTsLjdqYRzJDWFm3uxfKKxKesi9Dgw6S7p6/uFs3xVVajXXmMwnqImuhM3PgTuqxih9BWDB8
xrauURj/UQuFbqQBsoRTfBmQp2ivw/ETUckKguVp6+q6VMcEgtSST4Zjgi706RPB6hqCOV/LIhuJ
VABCC74r6VUZfF8CjvHePl7/JIXZ7FGUF/FQlxQCGVvjsZDvWt4gk00IScKTH8oIQRXEnGBZSOco
JDjBovGglrbePxm8hpRN272CYOKdajDbcaxQONTq6Ay4NnSOb6DxzIczsvo+E+9o84jwU6G2G9yh
fV3eT23yNerqY422eVAZP+0bvbdOy494SNLTWBtlq4wdnzD3F7NYUNY3nyQvxd2LoGkt8VB/hNJm
DK2icxDaw2wJvnzgx0KbRxS5nL/RGbVDfXCtRTHQpdRbhDOJvhXRIeKNNtlUC0RbtFMJMT2bGl20
RYgmmcaQy0shyE693C8Gr56fA8K+oGVFnqd9BJBlRP4hjawlStCqxOvT3VwxBQRUuKCgHYIt4Jp0
YiwzbmKoLfkORxgNz1V5NnjMKJtavkJh9kVNtbQLRaAo0q0+3US8urBtL7QCYE6qMlZCg+wQ3rRB
SkLvKN1B88FEcuJ52M3ztAJizitplaAaQEXiorHDzqbBq4rHZTB6W4kqL5fFn/vnaVMLVnDM8TWX
IqvBB4GnWsMJy8s8navyaR9iK3+no8QcXXcoapfZB8fCVFJTjfGuMc/6o14Z12OZ+0ubO0GtObrS
niZBx6tYIVj7uNui/cJlokpRl6URPBHwQkXkT1N5aAvhEAoyxwBuh0R4stcVDNjWNbYJQV1qVW8T
LGHrSqjSrv3lEDiBN9mgowbpGa8vZnM5VRk5egy7QR0Cs2OimBWGBEped+nAHJeWtpmHNmayWsUc
eNWkX2Q1ssV+CT+znCtcJm4okwIvSAlwDfnUYubhckhBX7O/ZZvGYoXBpGChP02SqMAYg9HKBKcY
X8v4nj/UZNNc/MJhBwdUY4KeZ4qjPMx24Pc+hgRFpdN7ohfaqZP8UZ+L133RNrURzzeGhOssXqQY
vwVG/YzgTR3dPnQYm9inFikVp+1+k5T0r3AZBB94G1XQqcLWRyFgiQozhD8em+g+nabXtu5PVad/
+YQ4KxjmcAWmPAhgREe1wrggrhhPmGtnR1rBeTWnSvXB269gmFVLJFCflh02Kh5v5OxHIR/k5Elo
B5roMuqHfycT40RSeQmKssfS1clkhaiuV8faivTI+XcwVFNW17YiMcpI0AGTZgc1jG1Jfehkjihb
RgncRRLYPkQ06314zEgbSSgCc0Hwao0o0Us8NAi3GB1xNP0Mo5ID05Z4RRQbh2oNyT5oiF0h14MI
yEaSPE1p7yLV5Dz/b9iHdxDMI8aCTrZKmOFKIn1wiqT2tG5wCFm8NuYR8G9o3jsoRsEJihyrIQJU
nxzM1J5ayVLT66Iabbm7k9O739YJoCFDA65u9Kqw/TBiVyYziSb4yPRBqSDal2p09yG2t+cXBBNY
pEKhkrAHRFiAsThGIlzmUSBsQiBNrOPKLH1kMWrIKDZGgXq8IklclAxdLd30ui/F5raoBiwbZeT6
yGKkYnq1EePw9LiGR/WD0H6Z5S/ZMrpxf5Ki5320rUc6JAD+gWOTD8jlBmCthm9feiQ+c9e8Nx7N
p8mODnREh/5zH25TvTX0ghID1d8fsvlBGqF4PqMdoWnvpGhwqMbarmr92Eompz15wx3havELivHm
+pSVREwBRcrY1dsIJ6h1O5Ob2t/GQa8cek9R0sLecE0ThIVpBpWoXpNjAC66/I/cnQ6xrWa26Xd2
9i10pN/PikK2X5iMpieV3LcdxdQi0AQamdXqfvKJ7MA7ECYMK0Oj1QQRIHl2As9DkR5G5bCvDlsl
8e8wmE0q0yQNyxgY0RH8AZj3ZyAFFXn6fXGunewaba626TQ1Kq33gXmbxoRh5WyiBrkErtpcltxW
uqeMV8a9repgTjdoqePHNwU5DfKs7uAsxMXRxwzDQGpfCnJvVkPOIaY7wcQQWMVfUNRqrfxtinaw
PMtg+FIx+THGYGAmgidItR+Wgd/Jpbe/eNuud4VHV3eFV8VNrI4zRAuf6VzS1tevwUF03Tu0T54O
p9nH29wsWsyt6ihy+vBWEowDVJ1APPgQd+6b60ns7SYjnFXctO0rGMYfNkRsh1YBjByU14Yy3wpB
5O5LsqkTBBcozH2GpWDTHrW8VE0so1wrQ91PHxaeoo4OLo5Wnv9+9lCH2v2N9CH3EWPKdB7UQGq7
4wAmyXlSzk3S2/sCba8Z7U2nBWgG24i4FJrWz7T1qtRRzNSZ51wbnH2ITX9IfkEwJkIXBUGe2gEt
m9NNbdph0Fg66EyGxZIStHmFn3G/KzjGMix4CEbpLuCKxBOD1q4ofb9qxcnTKKVOqX7GEP0Dh7aF
90eJjB2UGfU/qCA5EAxRF2lArvGmuG+eIF3WCC7VEsp8mQNrJLlc4pETMcVkOHqLqZZjdJ2pxdP+
Vm1qg66ZKHfUNZ2wmbBc6NMxNJCPKJVTF5xj6X7/+9tigKBFJajIQpfC+8USSBAYYjpDDPEQoDMm
Nk8o4Lb2QTbPKMr6/wZhzIC41KQoOmpMcz2xGwIukAlUSnWP2tG6cvfBeBIp7yXSuk4LSoLtF+sf
SucGUmRN8WfO6Eogumsray3pi1i0Gl215jWuroqY48S3ZJBUCYRTSPOTDyn+oCAmmKdgahQlOVTz
4qLlwlLRXb2/VFvKheJhtKLD2mxQ9AitMSZZgTT8aBzMYD5pAq8tkQfBbL2E3rzGVADRJ40lib7Z
cOrXN5cKHHSmSLuuPqS91a6IlU7AUuHlYFBGr5czq+AmpDkorO3XpARVadTLiOP3pThIZYxXRM51
jk0XqwqsCK1ZRByvYPYCa1KaAY867byMjuw3eJjN/d5bbDo2i/eax76HfECiB3alvyKGTJkjqGSc
0Y6vwb/u5j5xQLV6XA7gUAM7z+x0mPBtJVeDp5558BLjfz7AM2FwI9ZxpI6Ab5zgLvpJbMmKbgR0
GDduc1ZRhVd6xVNzFbi8uyZ7NfuAzHi+oVfUIGrfBKcZeTS04eXbuIS39BVa4qgmWwPzAY1xfAVR
taTDc7AzeCFKbrKHxEvtwOtchHn28GQetcf9A/1G97oKW1lEluw9NIMgRTqFIgZ+dtRfl0uFch+C
EaeLbuUXvAnZil2idmFIrNBT0ZyQ3CcH2RKc/Mf+b2GM/n9/iqHKkvFGT8zY4bnPkwAtu6Mzi187
40CEn4n2okV/7KNsq9IvFMYSFyGmXwWxPDop5tnIGMCp+VF31YcYBNMela/7YIwVeBOJFiKCIQIU
J/jr/bFJmwLdVnqL+BIT48fbYHpQB45J5kEw9jIn0tDOXT86nXCKB9CaeRNvQAh71/ggBrMzZRtE
CMi60YmOgyO6dE5sbs+34Fvy8faAHlyOt+TJxOxRGZNlgtOHtcEAMrG/GZU/dN4U0S1tW28N/Q0r
ixZGQ4zqbGAogvrcx5qrzf1B6IfSilPeIyh3ARnzaVZZkM0B9KB1A4w3QLsPbFd3AkWW24CwauHZ
EapX7KleC8fYyxK0WQgGoBSjTfOy0iH1hSvDCm3xoPGwqE3aw2Is5KQtMjrq37CG5jhldoUMVuje
q8fB7r3gAUOc0O7fXxIrRW89t3CHiRc+6CZjMjsDPI7FTHXFlrzxRO/CNTrE8U7f/UlXF4RWX/YP
9aYzXK3um1teqY4xlGOn9oAMvqE624mukmMJfjo7dodD5XaZZZ6qM7JPx/FiHOaDwltxjuq+Fbqu
8FMx1kjVAF/1QfpnLweqUVpioxnPodY6tJNvoebzTiVnpd9c5Qo2iIJYSkMQXkTmzyF4EHj2n3Pq
3w7R6vtFl8yZQZW2akxvhvcR6sApw98sA2QV5s0Hr2CWMF4GvQTM3F2m9ErVDwZvejBvpRjbkhSR
KrZ0g4Kl8TDfxKlnHs8+b7EYizJLciOVAaQQltYvpBmcJ7Gd1hxV52kaY0eqNso6EgNFnHt07wZ2
1yrWHGAUJ+Eo9Yc5ZjSWXR8qxoxkuMEEzYg1i46irb80t9VjZCvn0q9c8irYrTM6oV1fZgdEeP4A
KjxePpe3aYwhGdt8QJ4DNnpMT0p5IoKzbzY4O/ZmVVZ6F4Z5sRQhBFySi9nfpr3f/Cb3PqvaLJXE
IojokBIBobWa1ZVfqvCu5d2WNyPi1Ua9beRKDtkIR/SOY506jzQWelcxQ6/1MPEYJdp26P3mKJEP
MjGxxyxWywLiHcDJjVWSH8Hyur8vm7eotUBUMVYChREGvhYqVfKp0+x5GA4Y4vwkm9232NBtsE85
YIZ08lZ1FRSjcsA53pN9uejTZQmrCVsmnvLr8JA/TwiwWju41d3oOzbySrjLb0FqeUT36nEfm6Pw
HyZBgGo1TyUqt3hVdLfcucRcTWGsx1KUmSIKABhBH01fZYYD6lpt1HZg9Dyvoom3kIz9wLSzfsho
qD2faOEUOWpgwv39/r0P+siYCZUU3UirHd+uaIWznM375oDc5CPx5gPebff3iGM02DRCYw54nWyx
hEV3Iuq1VJxNbgDHw2AuKWHVSElErYZ4QhijvUQ/IzwCmbkV29pdkHnxC4b0Our9vmS8mFhhLi5d
EwrVSGNiDbVumB+HmzVO3lsAQ6cs88w7Rz/YvCgpGpRg05VMjuGBBsQjerTkA08NOR5TYYwJyeNw
TCoESbSWXBUqSx1lv5KuOvVhf/04p1ehu7qyWoWqRLNB496cDMjC3xTpZO0j8PSCDTEqEDA1BCvW
kD9mkN5E3StU/1+CMDZCnkW1LlOA5OZgzfnXIL6XcDPfl4RniRTGOBi5mjY6jWPofUiwwPh11N0M
lbxU03hTTzazVSuHojAmYklMJMhloM05qrox0ZvYpZ37hVPadDBrllnkdb7gThRZscOL0jm7xhad
xUYlmC3dNZJ+icPjWF0l0gtnOely7Vz52OqvfC56sIcCo3UnJ3vtv6OL+dw66WNg5Q4G8djiJXdC
h7jC4z4yTzjGZpR1TkqZBol1UTwIUX0Gn+GfRcQb6c2DUd6frTHMa92oKEw9eqUY2s3Q2+JAOGrJ
g2FshbIIYRTQtEqlyBYJv/SNYYc95+GWJRphHRbLDFBOY2KG9NrWOcad4l3RGYfqbXjEvB/LFjGr
rz/zYjZ6aPf0g7EcRVqVaKsDZIqhoELsackp0K6n4o+ASw7KcyMqY0CiAuPk4wCLGHwbXd3LvNB9
Va0xRrID4Sh3st1mwnR1uFXGlDS9Pgwd1f3kQqslctfwl4t8km3Focnayq1BIORnJ8nOvmDy8l2N
MTCFD15t/khijgtgqQRwsZwbjV6YMYbRyqbenpTf7KRmlYettsPE1VpoaVTVYT7m4rR2eCoOul+4
sVfzFJUe3h2t0Zg4RMn1ogNdC03yT854vaD4PbaDG+LJ1njWOW/zPL3RGFPSt2GtxxSteKH7qJwR
8KQIeAQfjeJX/HsM2378YSkZo4KeNkmMFACaD6DaxiFExvkRQ4KQWie8beNEIRpjWVAPoMckejvz
iwcSSAjY2vFJvRVf49vQLk4YU29zl5Sjjxq1d6uQpB+mUSvp0cCr3c3kVJ70Q3DVx+BhxtU9v0Ge
kzeVi7uLjKXRwHqC6cvQT+OKZv4QrF7NiTWgM5GSd2RP8v2/ckBs8xxozYKhLyCipKdHeTYvhol3
tznlVPtzPIPGGJlEWeZcM6ErU/jdzL16aazhNys1P+gjE6Vow6iWdQSMevwuCwdZe/5XS8VSkS1G
lZkjPWBCX1tldOrz0jJ45FIseT0rBdvDnQ7hMlUzFEC6mZEAzl3prF9Lh+qs4lESFKGvAv/NjKPn
hDEdJGzMVm6gBK2bXsu+8KrfLM4CgtLhQH5Od/lFuENTjQtWEJsyC2h26sH8e/9ueRlzIoRTFec0
/u8oKfZFW45iedyHkHmCMmbEAGmtlFBBO4de0RA2fxMOdFpya6Un4bo5l5gH5QXWeJz+lOBu54N8
bTo8x8A5DOwr91gLcVuUMGaC/FPSIysxAjue/6W2MoYknM2sLCToUQT6pDgIrViaLFnicZlzIiPC
RCvzJILjO8GKyqhrKUIHFcxG3VpRiHd1cKnv7x8v9COMGUGeW8sVGi4vN1Ns6S/UC4QnMEtamo8X
5SM0+Gfs8Yh7eVrDGBZwOFRdowNVnlCMK+Z3haBxvDdnGdlXa3VRyiWsqWBy4ulo1tZnX21OovIs
hTx6N85lhyUDbGsUWvZUM6YYaR7lQQ/Q9jndxMn3XEAdKfeuysNjrEubzJjDEEO2wSN36bXoRj9V
Wz+EJ8Fe/PGFvOon+YLQtvjt2eRMCp5tHloGsMsE9JY8gBY4fCWmryYvHJXk7RxjUuogN5V8fDMp
ot09DreZZ17LP4WnBXN7Sy85N75+jI4Bb94Ib1WZ2ATl97lMeuBOieAaBkKROz305+pqViSsJaeh
iJdw0BlzkvZIAhg0bg6+SZ7qhnepnVnSnyE4iATunYRz4HTGqCxBhdZKAxpTCtcReZF5CQ3e9+na
ruK6YCEoKBywdrF4lVeXuuYwIHAMvM4YjCYkHcEMLrgZ9A6VSgjCT3IqA97YKI4YhvhejMwshtZQ
sSczeWk035yeOLrNkcNgLjBVlgzotMI+jLbyioaA1A0nq0NyuL4oGYIRXLavhFsexRtVpZ1rk8HY
ixF1ZmNC7ZMgoPRLDd0+xsjEpr6KiMJxKP/j5Rs10woIWuicqvdLWMSxWkY0s0XHyM8H0GldhBv0
+ViJB/rSO9NHZYO7+C3muooHnl/5H8H+P+is1U/6VFKavyoN0HyqYQIDntxjP3k2FFtyU2SceGu7
vaO/EJkdjTI8RZsz5FXL55g+qT0THmPeZs0X5iL8vaY6s3+JJsUlKrhpNImMsa2d6c0w9FXL9JtT
7LXnz2UIfwEykaMaZpluLAAslOdZ+ZJUt5H6Zf8obB41ib7ngj0fnPMMRJKgU7hRp9HJlge1PbU1
5360/X1TVHSiiWDHZ/ZFCrNEbgiq1oROBf1Hgs5kkRP8bmsbWFD/xmD2JSzLOgaJOdIRrzq6sjCX
1sN4cfPb4NLZp9px5LUlb+eNV4jMqmVmVwMQiKJfHNVvtI4m/RY/iV9RP+qnUAqE2IWdXZmPvMeR
TRuyQqbrvbLwmF+dt2YpQSXU+Zse9HZsiBkubT9Ahe3sq8bmkVpB0f+voOquWmYw7cAz1qkllQdF
QTzK0z8eCON+jY60oBUCSC6dhMAPk4vWeftybAYyKzkYpzsky2wqE1UP0zej2yQ6x5htrXU/Rt4D
NU/ZGferlHCOigokI75Sxy9R8rwvyeZigXhPx1Bk2t3DGHU5WKpCmuB+J/XnoIF6vbTQVWn9KxC2
ZoqAhEZIRIDIRWiZ+p1Z4xKC0rB9lO1D+0sWtjSqyrWINMpIc4h/TQ8N3eHcesQC/5YXO9JXDt6m
FoDJXXzjl8aMqvfaXIhZAyo7GDrVr0xfsHqfoB5rsFRLfi1l1M+WR82OXE34XLC+Qma0IgbVzxAI
QG7rP83xArY+SzN5T4DbScsVCqMbQjYsKiiWoBsv5XfZrX3t3riZnmGJfB7L73Yq5xcWG59hUlUi
RRKwaCXffNe7si05ykFwpW+Ycn4E4bvHDSno7/8QPK0wGUeSYcz5ECrAbJz6WXqVPNnt/ckhtnJA
B6SrndSbArTGl84WvvI4a/6Hsv6jPGzkNkTlGJGObiE8P1i/XO3avB5A+0VLCbTbiRNm8zbTYPxL
GdeFDpaDv17caRJHAvU7pWyuuJu5abNW68o4lBBDM7QoBZTYppY4fDWMn/snb9to/Vo7xo3kE9Io
0HdEGM2IUSwXLTXtnMc6xQNh3AiqnNoJ/fJILvan2ngu06d4/rEvx/ZNcbVSjAUJ69nsehoqVU4P
Nai82o4c8VZH9Upyxz1j9I6zp++M1ShIp8rLArTRFu0BQU13SI/98f84zfTk7CExliMOgmIyQiAl
x+axQOmP+mDQhOz/89zBscJs/3xTGbpgUG0bT6OLyQJ47pj/CG5Nm9wsz1B3OzoJFxpKc/aOs5os
c1/W5K2EMW1/HSjag2scR1SVqAfevnGOk8nEolVRGxn6IWEpxN4SZ5ARcgJqqsk7u8Xync2kQ4cN
AUBlpNYy/okxUbaIVpD8+39Iu64muXVe+YtUpSzqVWE0YXO0/aJypHLOv/4293zXI3N1hnXWr3bV
9gAEQIoEugUuYwF2CYgrDHWdympZMUv88qt1y5QCu9LDqFfjE+efhi1pD0mIe8kTDYOLNhibqxnq
Imm1zbCTKxIouMZ+uw/1B4qngsVVPfNb7Al3GFFscjVELhsjydnSWbfNp8lr0NWaeLbl0GsjwLMt
60FqMU4zO9bhsqtFMcMXlrLtzRKv/17bEB1c7GR0FpWqwWUUkXlcQbE7qoZTjImlOj0ScCrP39P6
Uzr/MkTqZaLdy+YKyoI5uFwegIRL5WOG3dL2x11/AEOGsOdUgAUBRkTx+iMFTFtZOgJL2hPMayx7
cpUfNDfx6U70NX75BPKOt4zGVC0NghNrPcR+Rz8T/QEdE8WyV8PP6ae02l9er8uJDiaYPy0jJc1G
MiIqMity++LWlj6DbNUpbdGF6+XwU2XusAFeVwjOTwCSuiOlx5wIKpbg9KTKXCUhRZnCcwAY3Tpz
2JN67JNDj9ffX6wTOX5MBVv15dMAxBT/dJ029bVMCgQF2HOo9JCSQzL/rVFctcibluZ69mYUvaEm
escUHIBrL43wnJhDnUc0P6Oydfj3ggzu7T+tkptKKmIWEKM7u2y2K/1a/ShwKS8/Dkf9R+vhetwd
ftpo9w59Fe1C86uwRrKgu/QbuCISKosq6T1+g5k6LN8ST3LNJy2Qd4ZbBSK4yyUL/Jd/WtzYSlt3
JjIuoydFexjs53G8XkbTqyZBCRZEDP/RCxJ6YrYhkMq+d7MlRP9668jky+WUFqFw3zBhP+VVlSIu
W+V+kJ4a+9EWaX5tT2f8PqWqb6fYVUEE0ceYlgXuIPBO+dVy+hfVT33ziHjZRbe6B2yPOMs92Anv
yCm5T0GO+ndGcuWkmPIcjX8wksjXtt07tnzbyJ8uYwgOCGBf/TMyLEr+d20pB9JtdYchY4880dJh
vaIYrMLE7yA5tuAtU1CR337UyrVh3PZN3cCyMDuiD3Dqd4axq03Ri5QoSrjKAvEtLVHYl+5gO7jM
3o/PoI+8opATSe+k6zfSGFfU4y3YA96Yh1amkbZTmoXl9UivoVUx6IJyKbKJqxsjnZqu7BCVbfVd
Qjdtsxwi+ng5KEQYXLWI5BQijBWWx8xew+JrLj9mg2BtBG7iJ4OS0MLtTQ03teEjLT5P0kdyB7xY
jLfBVMEzzoU1HofmNCcYoDJ1Jyy+Sb2261vVueyozTheoXDJMzZLBkosi31CoNCFv3DlB2nz22IS
ZOlm+V7hsAVbBVUjVVLb9bCmqD8V9dNgHPL+yayeRtEj7ubKr4C4jEHbrLwYDEidbvG8UCcvIQg8
LztNhMHtvlGWhYYRwmk6U4X0Z3MfinRyRf7ikiTSpCjtZphhR5Vb1qc6gUZS6VL9l1GIGn9F5nDJ
IluVkcQgzvay6bGMj0PzMCU/LntsM1nOq8IniwSJmGaU4LGeXucgYhCRNgnCmJ+hq/OqWCjB3491
w826k5ZLrtI9jLlI72bbVybTv8OpX+VfizXoM9ZFBSICVTH8rAAFX6EEkv2hQVFdAy+UbuJyn6/B
ZZywDmksyaiGuyWpAttofVwD+peXZdOaFQwXZSZNhzEGn65n9YUb52Diq7SdBd7gyzCbwbyC4QJs
UesO7gLM2FhumeGk0zvSMLlW/dKTz5exBCbxkRYlWmy3A7Dk4Wsd79VlcrJWcHbbjGZoEIJXDaRq
oNX9s5hN4Ngpeh0YZr84i4kpA0tw67ttxRmBq2JhTSUtbenkQQ4Uml6ST2PZn6noO2ITxjDBvK6Z
7FzLLUwBzq4l0vCCmDX9vlJeTaX/hGZugTEsit59KJxR+Iu+ytQz0idASexkn0D/tewpSiduj5Tu
GKfxi9bRu8tRsFkPVpDc6bqUItVeZkCqoRaERowruGZXjcM1iWbvMtRmMKyg2GfSameDY2NlkFER
sgy8JFH+qKeDwIGb+WMyvn9Q9kLdnos3ExrHef5GpCNHTlZ2bk8gJaZ8q5SbxLIFm9umPSswLvQS
U2r7KAahSz6X/pItgUk/NFS9guD2T2Kj47xLcAK0k+SmLns/tNtdWoyCa8vN6F7BcNUNkqgzadjn
T5QV90YdHco8PhZL+vSBAFjBcEkUW4URhzocBl2fINIbr9MawZ21YE34gVJFq/MJZNq4bsr2WXpN
W8FxeTNdziZoXLoYVjJZ0ggTpCkFW8BjWTzr5a32oenHFQyXKl1sadRiXQRxp13Fcv9JikWzL4I1
5wdGyzkvxl7HwV8vT1YruVUHTSDhu7jIX2y9Vjk/m1bY0gT+Suwv8TQ4cbhfFj+h/5Fs9Z8+eQv6
GJAPgIwqz3o5lEbdgXaJXcf5Q205SepZqbCDZdNn4KAElTGR5Xfq8uAHSa3IMvAg8pg8hawDjo08
lrajBIMPadigCqinig7R21eBK1iu0Ex9CC7eCLDarRnEmAKRXMudjos7e4kvCe/0RVZyRWfqJ0Ou
EhNpajyM0T7ur+P55+VKIILgCg41l6zrTUAkS+PkRe602i+iPP8dCFdu5NkuTK1hbguvZ+nBHE91
/ukyhGhp+J69uDPlRFGAkWHsGsRRfu4O6D7HwjgNYkH0pi7wG9+sPZCwjhMWCcpg76a4PQ33Vfe3
IFzxkTKaGHTU4Tf1l4VrB4PcyLJII3uzUJ9j+l0Lna6aJGthSWUfmvywiDRtNwsPgdYelMuhjsNT
k82NDD6SpZk8KGw7y3SlFZk7RTEu1hJPEAObh44VFOevUs2WqYtaPH6BBQIiKTtyhIqcl7pasLiM
BYtNy0jC5s23T7V3p8UVLnfvsYyt3YwxcFs/uls8xVn2xSuTT1G8zINSAcg9jtCXBLy5LyCr+yB8
cdx8IF79Aq66682k0pziFySH+oZJPWuBFHTXhfuhD2/Q4dtvSgwK35jb2xDVnYpi8kpiPps1i8np
pRu/XV7Jzew6o/DJ3MhFjGaZcvL6tPNyad6pBt139EM77wqGO0M0cdTPig5j0nAIOuU77kcPtBP1
Nm0bwy7EQAQNURmuitsg5DV0DcYssRFQ+tjMsqclsfMRl51RuEI+0Rn3FVaFMXl78Gw6Q5q9xqzu
Rz5V8YH//7ZwlXyxUk2R2hpC7LP+Sx2zw6gPz+1A939lDM8toNc1ymuGmoEDPVgT0ebek9OgGsFl
mO1Nw2aU7UwWERIFfx6KoGNfJ4qNtJmP2m68Yc9BOBbhHUrzG3fci55gt3twVnjc+aErKEllA3jL
bUnc7opVJ9Mzp112w4a3VdF4Lit47wrTCo8LPVmqlVAHd/sb9YnqMrqVyMM0ClqxoqPo5WRzI1mB
cRFIaRzHGAJDaQC9p3I0i4NgtVg6XrKGC77GHqd2tOA9PRiu8uOwj68Y1aC6F6/U9jvU2Rj+Ra3M
JqWlLDJYSY9xoGivh5Oyj8Cm6GuucW0FjYNHyufEjdiMlFd/+8jcJZOEBHGwJVsy/3qYT0UWG3GP
HNAqR9Z+tOEhm/6jyM3baX0FwpsZjUsZShJApjA8pEnkDLOoyG7OHawxuCqb6uCMr5sBzY7XFaTL
q53WOeRH9EoP1YvmY3zDcEVlausgYCn4NMBlpI6Ky8U9jRJjpkaKPDO+9+oX1abOaH1T6Uvd/7wc
lFtBv0bigj6V2qW1yhxxUjSPhW0cM7sVPD6JILiwz42uHJEnqOyW+Q2zNrvUMP8Ogu+I7ZqpCgsb
EL12KiRfzgQPT1tb4MpL/BX0kBBJZ6IVXqhoB0qxn2fDrusrwaXt1lFzDcOd/4zc7NRkwGIMhkyd
VtE90Nf/kJX6FJmqf3nhN0eULGhnov9ZQZa+ozuZh6axM4CpAQmsnbJbcNhjzULSc3OqZmfwNX/e
S1faYxLEO9GnwXZQnNG5ncSu9VQrKxxdrHTa15a66/TyI7vj2kIui6B62ptqAgvtR+L2UJnOj91J
9/IY7ZWdO59E/RLby3e2icslaBkq5mjCJgUiGbHyJY47h0a4FrdEPUObD/Br07icssqJtLP9tnj2
p9wvg+IkK0424/Udb4q7fp/P7uiKXuC30+C3gTzJSZ9PQ09AC+1Z0PiK2+UqLorXPKoFN8nMT/w+
uTKO5zehQzyCdxoHziT8mg77ornPx0NjZZ42PfXdr8t5IAhEnt6k00YMsFOAtXN1rOT8epDAO3UZ
Q5RrBveBpS2dESkKQIzH8BraVfox99uf3X5CD/vgggzXwKe+FhCHNbTbP0Tk5SwaLjmU+WB1d1bV
iWqxNuM3Srdil4L+vkUrs+jqTORKFj4rGEWaVclMYWWBb0bS3GijJSiQQkdyZSPMu7jJVcS90jvq
EW1Je/vESKJTV79l/Veph8/jT/Ku9PB+5zW7y+soin+uoFhJrFGbwI9yP1ROW3SPYdsGytx7l3G2
CwnBZQOxoW38duxfOdLqM6uw5wQ7Zr5r5rtquOnVyKHd49/BcGExlIpZJhWDieXTQMtDXY3flLLz
Uls4vLnturNJXGzoIcEePQFrvi/Av+RFaDxPA1I4yVcNl1yZn11HfuhfNnDze8VSzqhcuOCDtmxm
NLy/EWuy0cRpn7tx/CbCIN7TRMvGhQc1ozxPUqBJueqThTiWnfyo4tDTjFDwOrFdIs+GcVtNp8Y2
HWscSAwcRIiWxc7Y6q7e2D4I4dHk2UW7JS32l925nd9nUG7TgQbjnEegT/SMTg1wt+sWTSfo8fqX
je03xlsBWIX+mHb93EHwE0zQYIBn35cSFBbMg/oIs4qbDK1ltifa1wTe5FsZinzqB8lmC6f9UMfK
qc3dOIGJKflCQm9qBsHBRBAnPDGwFcV623cs7wqImoavEujmwt4rJEF+C9brraN15cuFDkMWxTHK
lVYMu3RaskCxP0YttUqyN3KcFYxVGujPkOE95VY/9g9sLAf8YF/KA9phr6lnHC5HoaCS8C+z8phG
daXBexqasunVUv7I848c91nhNSERBL1J7otvqLRIrkvUeTv+0it7OfrSj4KrjU0rVhDcUT+dadUt
JtvIusqJyXNIb8pS8FW0/eW6AuGOHfmSZomhYWVGG8QaUNIql8QtpdqvJuMzNctvnUWCujFfp7oK
wmy+MlBRciW/1wxZEPMie7m9ZizbJCxitnXW2i7SECJUu0eTiqjib8b8ymT2O1bBSPHamRTMjKTZ
Yzbcx5WA/tR7s2cqTnm1+PnOBt3m5YgU+pnbZtIposqkYDHne/k4v0Tu4oQeuSpwvlN3y7WYw3mT
sMhamcltNcqyKDnrf/8f3SDjlSCHNgg/S35xgrCC5kfHTvdEYueiVeS2HbR4WXIjATbObbeRLNde
DH+KVcExb7NArqzjNppqjsEJY8CfGIV2w+xboxZ7KTmVqUhDa5NJYOVHvk9Gzy3bNAgMAjvZrf1o
7Ao8iWoP04PuKHh1sYLQAVvXyTjMD5djRuDJdxNxVRQtkQ4T2/RQF1dtvlMkQaEUpAI/C0cNLS80
BjGbtUPkOw2vo39nBFdfLFJXuWLCe9g8nVaKIUN2DdZPAYogGmyudPRhIzUt9mhvslqnyRSH0sWx
6UGTBYeq7cPHOe74uTczAa9O1cOexovudFd6ZRpW9nPvNU6HQypmmw9CBRrRKnG1Q4/KVB4sWIex
kSA+sZn4EtwVDvqovNTDA1juSKJD1tZF9Drq+eqh2HaWsuuy0R08yYnAeEkD5cjue0S6YKI45ypG
WdRVIVuAaiFsUxxS+1CLpktF8cFVCzBIkyEf4UFprl0tQt8mCJKiRyILyvxlU6AP8efWUjWjrsgd
cOJEdwmSqW9rxxpFBBCXAwLjX3/CWCOlNY0AY3fGvurpnkiN4CC//V2kgpkIMtD2ezl6CZzyOIDg
Sz07JHjwTY/mHZvsVF5Q7JxIcJraNug3GH9rVNeQWm9bgFHNPChF4+JUKtgwWMC+u+A428PfGOWZ
0knVgme9psXVgz0vrq2ZftuB4rSoIjeiVFBb/2XLPxvFnd+0omvkxMBzJWP2pjdIpSB67JwWOtDy
lexE/ocuF1cmcrVWLfK01DD8AHKT7tjl5tdoUIKqg9h68vNyVRetF/v/1RFqLtsoKdh6Sc31Ut4p
H3kchbzr/wcfz36bmiWRpgyuo8X3SvscN34XCgJcZAJXVNO8HbLZgAlx+zxVdzN5+jsXcQU0r6WJ
2uyxOg6HY0zTuyRdPvSBcPYSVzjHqs2r1GTrLSmnueydpR5OIcrbZUu2i9oZhiuec5N2VWqwzGmm
wGzB2KRIO1qJHmhEFYcnuc3quEmUGSsyuupxuWqDMoBW8UEK+kcx3/fmWPIqxHiy2yJTwqQsgNYp
d1qDfpbR8Ey8aZTRj7yrvQTU47FypXajk4gmALcdSlBViYK3T36MAFM3eqROePovmut+Ohbdg01e
Lq/ZdnSfIbjQSKgqQdAYaybni1sqhqMs95cRNhsLIJL92wouLCp0wkeqAitaPJtAVNgHNeMxddvv
2dcOLL2G6B33X+LjNyB/7xMWkBaOGWB2xfiI2sC+0W505x+VdtkSHCmZh97vF2c0bo9tTS0bQzQd
eWr7UOlXpNjNGtq8Fzzskqe2ExRUkTf5C5/KRCe5XQNudMNg2I0v4GKDLKxyb8x4/0/88tvl5dsM
EE3VGUsV+Af5YYnRqqHbmyH86+a7SX5W6ffLf38zxld/nyuvuCwrxkLFx3xCB4eSr1GaOLH1+e9A
uBoLupeQRDJAqqX0lqjfD3m3b226+zsYLplIrhgzriYQeKXhFEblkuapkVvv71C4fCrmheZKhxWZ
S93F3ujQsnIkIiItECw8/zmbRtA4HhvAZNNJLZ91QzAVwRb2Xd6cF/7dV2tSdzU0K3D3Zv2oh/vI
vrHNV0OkzL59uNIMYsqWqWg2/1xWgzh87lgxqEhAh875Nk/5ro2/lgneODGPa6E/x5+cwumykz60
guIghGdeXh2AjFRrimQG/HLbXC2ejgluSC5RB7zs0Q37SGr3o6g1e3vlziazlFth5vY4pAorEV36
MIzPtkiadjtlbdU2Lc1AZztX8YowaZWwHFHQiwHz7+NtKXdHmZaCON824wzDHYuh0KZPRbmgV0a5
n5pAy14v5xFL+ncBqKsW5hplG4peXB5RPasJeo1wNk3roDbyvdKSY0yoj2NLUC+TfxluOxTOeHxC
zVOaU30C3ngfPdG9ts+D1E0P3ZHd7OW7whV9zAoM5DOslRZJiQwApsttWID9Jond2vpmyiBxTTTB
am2m88o6frWmFK8QeP72oml2S4t4nTk5ud1dz4PoC20z/lZQ3OeLZuq6GrKFa5drA5rV+HRu9cPl
1RJhsOBc5ZDZF2lToYXa0/L53o6Mo0kHl9jF42WY7dPlyhb2O1Y4NTEatWVB0XnVQYWk7ABJWcd0
or28p617GW37yXuFxm22Ckkto2hZCOKyhhExWY8kiKAsT36xfh3wuEi4fLtijy3xJ/WbLvgO2czo
FTy3DUu9YrSxMSOjqzuzeK5GwTYvikFu/1XMIpcnDebJ862s37WFl6n3/fhy2YsiK7i6YZORKGXP
QqMMXVkZHmSFCiC2j7C6yR6NCPqLecmT2sZMmkZRYrOD/QliJ0Hn6LeMDUl14t0icNvbd8T7SnhG
4/xW2L3WqSo6H4fdcGWC0sf8LN3IozO82m7v2cf6gPbOwCz2gwB5u0KdgTlXqo1UYkgX7ZBhU+0s
DC8TqfdtNXYnBVNMZba7vHLbl7Jnt/Jfjv3cWnVpwFCmrGThkvQfSSDlJj+oeNdRHemgCBqQtg/s
K0xut7QK2Qx7AkzGjqq71Q7TWZ8NEK/NHrJsJ1Jr247O3y7ldVJAoJUuWgWXEuXaCO9UbX/Zh28a
hxeCxeSqb1u0ZNJArobPueKgeH3Q1+4ERWywG4CHlRGIRtBZkm7Mypl3xQNTDy53WdBDew9dGUwO
3SncGjTmpRf5ItmS7Qpwtp4r2ynoPXGHix83ZM9LvgQ5ubVTFd/PsqCUitzM1e3S7syitrCqNH80
IXcTi95btzegsyXM0tXGgE7aRZ1NACSHeK842ONkCRoii5vdoJvAix8Ld8Z1vihDWKpfWl2uRJt5
mRZ9Cwf2RzPQdtq+QOXB1tCcurddaQjkPZqhvCgQKawLagGvm1IUUlc0rP06WRA+rbRTpnk/YfZb
MWVfq0Qd+tuG2niShwS2pfNP/5FU6OacYy8apPymJuFxRsNLl2LgIRv9BlZXRDiZxMrZe+eeMbk1
lbs6WxZpYqkTBtlh9pedjA+C4dTs6wzyWVKgnuiOtdCTGxFXwHZmnLG5hR0jw7YiTA146hC7lopH
oRbaTXjJzg1B6IqQuN0kT4ZiICWs7OxAjn5MZer0aO+MRZPuIhxu8xjpXOlpiRWc09cwvulz4qrp
laGLxt3/5eD+23X8+LZFpxZ0X3Ad429lI23DFev+yn6BngoTF9GXj+jZWvoZkNsyeoh3tTKBZU0F
/sMG2Q5pt+Up0gSnz80iZmiyLpsazhg8AamkSZKkSjizy/XiL7Tb52l6uLxdbL+KrzC4ikxoRTtD
AQY63JPBYWR30GV1jcVpR0e7ntBjLHvqPgkqtwisJwG6yEKuTFehZKs4drLPbzRtZ7gv1v3ymnjK
5EPlO8Cg0bVowxdBckk+jWNbRouKCzPLPKQG5qLT3L9s1ubesPIpl8tEXww1DgEhhdc0vdHVK9II
QmNz6Acjer9jg8viwZ5NTTKBMXxa7jKwf+rYDupj9ohOy0e02AedL99VPpsBgljkyfgsKljbB6fV
L+Dyu1D6ZIBaJH5BWL/MZRbIU3ujDJOTaonpZKH0FDWh08XJU14aAZi4vIZ+U6VE8MK9uS/9/hmY
sP9zIw4HI0vbBT+jyxKPhoY3zdpRySNPzjC4OCpjcHlxRXhc8itDEXcyC1lTJ460PHfqsTTu5mSX
p4LHVBES98k+hnVvo50bdW2RnDS9iVq0RQ6enO5mNNNetupyVhCemTSd0mQKS1g1pqmPKcadPNiC
I9nlrCA8N6kFzbpwAtseHurA/B92jkZ3aloIUESGcBVFqvUqmzMYEpe/kv7XKCIh2DwjrMKNKx+q
hYHfcsTfTw7kmB7j/0mmi/rrRWvP/n91vDTnKi3DHmsf2uXToKKtTNICnbS3WTu5Jlk+dGezMosr
J91YjZOuwaymeZKt2o2bI/5NEGTbEWDqFuu0BLUTlzoJNHYyfE9jr8kWt7LUo5lBe68Rbc/vl8hS
wLik2wQkCpplc76TbOxpRpoN2JZfi8GVjRtpPpDpc0llV7cLnKi+XE6eDb5Yhmjbms66+MFZxa3W
0qFFWkJfL/sYYHOrmFFwRrRgQk0gDvKr5iXEuAcTY9Luap91F4llG94ft/78DSwxVhGTjWaIpjkJ
9wF58Rp39U6prAdjxLbaz/5lezcuJP7E4pLM0pt+aQns1W7jr9XBvG/QkAgWLR2Up/Su9kyHDWiA
4sYQZPf7CPoTmMs+Mk34f+boRX1RZ3zB0tP43wcA/8TgwqdsQtqmERw5kYPSnprZz//728qfEFy2
KWoi1yPzX6K+6NXJhhYUlHN8SXm8vFAid3Fb9NgbctfLwJnVpxkDrfarOf68DMF+6p/fTDBF18Ce
9XZI5Tl0LEx8atkQI9mab/YcO0lF/HBnxI9W8jJ1ooapjbP+H3D8WX8kqSFNRTS8qRrEJ/DtQnrq
swzG1hlU0CVmMR5E7ZubiXW2kGdv0rQ8D6sckD2UXUnxddbutKVwekv6z+XxT9u4/V7qJdVcegpK
hPJzbLxK5XdpEo31i4zhKlXR1qFWh8CwFPM0VUZQTcspzsen1MqeL0eGslmHV47jKlKXyBBzmRAa
/yjl5j5E3PDMT48Lqv5PHXclFa6byGvs2Z87+8V8EOBvRv8Kn/3/qiK2yZiajYyFy67g008VWJmZ
YJl6139Hwy/4uwtc9fmXQbdtxjSXKWsmIfzeU/QGHea+hH+n+Us25DeYBwoPdVz4FjR0e1Le2XXv
x8QQvWS+P/ew4DkDcyVFVlN7irQaD37hdJjK5JTbteCkvfGtCAxDRrOBDP06lRcdDmnX1VRtkXyR
O0IqBZL0w6d/SOYlHxZJk6Nn4I5h6vRVIArdjbeYP+G54m9ndkqloRlwodA6lnQI9ZtxhmCFljhh
+VWXdqGSOFF3lTWCSN4MpJXd3I4wq9jtMg3Aev01r55K49DHT5fjRgTBLd/YJ4WsSYBQQ+uzJA2n
OTEO1Kp2H4HRIEBoE90wef62cZrqWqb4iCDK5LYU76gUY4d1/pcwXOaTpkmo3CILOuO7rNYOmPuW
/y5nx6LhbArz6Cq70fZHm7GDKVF1b4TPaOdwRl2w8JtJtcLgIq4sGymMjHzwlPHRUjpIUr9eXg/2
B97tnisALrIm3crwlVohsmzfwgCane6X+Eehi+7i/iV3zt7i4itUcGlMa3hrdC2nvYmPzX7c4RHT
mfeiEiiyiTt0NGFSmZkMKLs+QDbRUaTSSbPnspYEh8HNWnt2Hs+8Y4V5v+g5omzK7MhBk+6PKOnv
h7R7thN7X+nLzZg/Rcso+pDd3thWwNx3jG6DMTSbYGHlLaBSsHe1DsLdHYY/H+yb8KrDCT/3VOuI
lgE2nCy6edmuFb/XUufOCaFJNfSCAb7NwGklYbQQZS/eX45MQejr3EEhtkjREIrQN8vpQEwM7RKR
UOC2HSDBQNsP0WW++z3SM1q1A7asrIv8asy9VO8DY8yCy5aIYDh3NSmRTKNAaSX46sy1YMLMgB5+
/jsQzl21ptNBrQDS2o+4CjOwMnojKBZvDDfvq8XZYVxZVWs0fBkLAp4lMV6d9ubBCBg9kiiFtxf/
DMRcuqqt1CxsJbKxMgY5ylJAxsi57K7tGnEG4AqrNZXWYk4ASFTIPBWPWnybz52bxI2gRogs4Qrs
YpQyjqFsX7UfZ+Kni2BNRIZwdTVOUlCZ1zCkCI9pvCcKtEzyaykSvFKLYLiaivnuJtXYguhG7qrh
C0axnDh9KOZPl9dl+/sK9If/y0meZGmMh5iUM0IMkme9b/5ib8XDfpZ3usMYK1DMHmZRh+7mGkHt
WccFiqpq73j6Usj7yARrZJD0SiODq6qRd9muzRpwhuBJ+rLICDuTdtjIKbrrOxxVq5tyFPHaba7S
CoXbFyqi4HG/HlAzm103BjPr59J/zm0usEbgMF4du4z7qo2bHkFHb+r6XhWxl4n+PlfMBjvpa7BF
oc4YoEDS0kNDRZz1Igj2/6sKkzZZ2qgzFmRcJhdXZ14Si7QEWGq/q5ar1eCKWBIbRE0IIKa5OyT5
7GEG+1RFxr2ejn5ra/7lEFNZql/C42qaHtllU8rwmhqEQRFoh9Yf/XSvvZqzY+zyL+kz69apYnQH
dDU+fCc/gkD8AD7exkm92BN9L4linit9UTzFpOhgf48e0SNp+3qfFwQXWmojeqzfXk2Ml0F7FI28
PG2kAeEUK+8R+Ohs6U6Tlep7qGr+vOxgEQhXamvaLhHjOfBs5VdSNI6WCNrftg/J5tkMrsr2OXQY
0TiLQqRMpgOizV1UUl9NRj+xywMUll1K0x26lXdVBr2nrBP9gO0lQ7eDQizbVniOx9mW0kIrEEJt
48yZ8ybFeCQjKG/oIXnIXuqnfBdSZ0gE27EIlwvdbkZDfBVieyFFvLfm+tiH9DY0xt3lFdyuj2fz
uIjURi3X5g7mLSDNStLP8RBB4e8Y1YL7eBEOFymhmS10nrGh0D4rAqpY8gHcN7MTqgN0cfuq8f7O
Li5u4rpJ9OztIJt8XXTI7IXHrn4Qc8ZtZ8Bv//GbM9i1rVQqYVeavXbgWFZ1EXuVwHNvGbIqy3aq
DOCIwAol2YMV+tHwQ7dyx2gEswWbhoBn0bAIHmggsv5n9ZfaJs6oAUMWI/X0dPbiSZRLmyG9gmA/
YWVJLZWRUc+wRMGUaGUdlYw6vS0IaJEd7EesQJKYNDQ3AGI0lhflSNNQRHktsoOt2AqCtkXd6Tqq
uGWWlRdndQm+mqm8odoi4unbaL/ElQrCy9aIauGTjDu/YJggn/sxHbz8Vz87jEMp8arX5HUc0dmW
X0lBvuvjnehjYzPmVqjc95mkEKVHJGOlCLoVuoNOLE+Sv4yiV7pNTxI8bVuYh8dJkws6qyAYt84R
dJZyRdKXqX+u4h8fKAQrCC7opiHu5xD8oZ5s31Wy182pM2THUjSSunnSWMFwYaf14K6V2CXzYNRH
uR4MFwOK+qlFK8SvQak7MKR2QRZNiaAhYfsDdAXMBSMmSGndtriuKo3yudd6BzIj4MY0/QUagKGl
eVYmNc5kZVeTpn6/7NvNXFthc5uH0k2aZbJPoKY/RuaxEanAbN9urwC4XSOrZpMSAwB0dmZ39oeO
fWGz0I8ypzx0bvUF+jD2NWhCHHn/36mOkHsrdG4PydORxgYFujVmnwvGP5/IaL6SlP1lN25/4Z2B
+Bc0sK+DQz9DjBbfRxfUFz5WUjqYd+Am9A2Q6rWdo/aCOrnRLw/rIEYsYyYJJ0Sdsy7SCFSqUlxZ
TSAfVX8ueBVnvbKVMzwUQf1NYOLmyf+MxrMQqIZGW6Lj7mp0q6u6wCEcsmvOeGdfT/fpYUKXc+7J
eIPyRGwbW6UMciIQFTQVlFB+GDMnYILPZB2+1dKg7lKHSt/bzAhGkX7dVi1bA3GJmBk5uL4kAA3W
oet9a/oyDoI1E0Fw+bYwXcyyNXDJ2VQQQPg2p5U7ie4bRCBczunDQhJTYSDJl9j0RqhW9eReEA6i
VeGCryCDTLUeIJ1n2w5TOGe8ZYuFzIaYcOgoLtPdkLxqFByrN3NNlw0mZ4e2EDSj/Ll5q9WklHJl
oWZ9t3W/O2in7pV0LujtWBFRT10Q+aLOoW1rz5jcHgTdRKVrJxOXEDYGdjUDilYRHl2vEnlwLztW
hMRtQ2pKw0JuCb4aphAq4IMxgialaJ0qwRdTLPUf2FzXzmQ/Z3USajs666ECZ0LGxDHy+6iJ3U4+
1urXy2Zt7nJrIC7yE6vGsNwMDyptZDkSzb+lIzoZzC4LwoXCmU1+AhP6y1giYoYyFhyOt3PivIBc
TsyQClXlCG5NY7SGRJrXxP9H2pUst40s2y9CBOZhi5GkSFGUZEn2BmFbNoDCPA9f/06p7zPpEprV
lqMXvXAEU1mVeZCVw8nUnRIeZfLa9/RSS8YrQsFMe8XCcfbRiyxFdjU+Xj9HjnmwwzyivKjt0OIY
5fGLoG0kEFcK5c08carSHD3YpjK5M/Myk3BcDflakOcifbquBu/3mfDU6Mc4Euh1RMV8Xyvpfhl6
77oInsWx/WPRLFIWQtzF5JM72ruu2pNj7VRMH3MkUcRhk1QXt65TbS+cqBDyOkYbAaqmWzPQ9nVg
uvJD7H43ThLo7Rdev9a6DZg6donomgWbZsTJc2jkDaDX7PYWWu+Mbi8OtyWPrXTdZc5imDsqNHnS
rBKfQ33IPctoHEUGwXPCY7bliWHgXOqVrB8nBc/WzjPFmynyB95m0nVrO2vC3I8uzfFYDhAhj+Oe
yJLXzAnP2uihv7eBswyq5oUN5AO6faOGnlYnf4qH1h/V8F6tDCeKtf2Q4/9omSzF+WduNV5b6Bx8
W4vOkM//ZRMsjmco9VUtVOyLGy1/HHSwksXPvXiShu11a+fdFwPkAqksqQmhqCzt1GmrNy9Dz1GG
d18MWLdSqdSaAGVMpTwsVrLPe162n+dDDFCrFRalFjVElHlsF1j5o0o/FuPGAuP89ePi6MK+DKwu
zZWFQNBUfpaKWyN1/+73GTAIozE3xRm/P4jCCflPbxqV4LoIzo0rDBBEJSnFnLpP3yj20jxbWWtP
PEIwzoWwTTS9NZhaL1IhaMiPtU2PBqQ2/KTLf2dbCoMFiTB0WG0FOUrxeajw5n69flir9y3JaFnW
8KFHs9rvOECMwVySDODcRidjQqMOL3e1mlBSzxJYSoVJxxCfQCMpQ64bp+saAVuWVcvRGyxEzsO6
xWRTmvupajW2RSQT0yJmf2iy+rHoQF6sWmXnCV34RU4Wk2OMqygkmZaOvbyGqrOH28ek1mCHaCYT
xcSPLXTnaVZl2Gll1fZQp8rtoDSxf/3EKRq8Q17ZknWLNoojRvz9xKO867RWEUHEmLVBFT0V5VNv
fivUF2v+UpocYavlDCTz/l8a689zro5zRWRERnX2vZYTP2tCENKor1bU+oowHbEoBDAy22Zf3IN2
k3PCq754cfmMuytmo7VSjsuPzAzB2WiboeUkCq+SuP7IupDD+HzWI/UgqEB5zbaO6k/rJtrNR8Oj
Pehk0zh4/fCiqFUAuJDIxAGd3JdZHEKzpsdLJN0X3Y+kPsw83ugVOghDunQf6sAXH2pJjPMwLuGg
mh0/6gc8qiJb9TKXuMVNuJnB42gEdNi4fJgwqf63WjJhQjSMci8U0DKDb+jC9xJFm3K461oOzPHs
hJ72hZbqpDWhlULLCKxtc/2FTF9lri/wrowJBeSoxMRIDCMZHeHYejhSHxMLTk3s7Gl2b0VbtP/D
EtZ11cB+qGmSosssTcRYh52wTFhyN2fz53lsN8Wo7OWMNwErr2t3lsNEIUJSthmJ8EZRAyTPZU/b
EDe1NduMHX2XbJaN4EhfWnfx+ldxU7vtftr1Moij0wc+Q/Y6sJ7/FgbjFmvMpUR8e76aOzIkP6tC
u0Fl/NHMsPC051kp54jZV2ZVhTlOGOKK5FPV39a94pI240DZyqwj9cRfSrGPTH3E+0KkBzw6Epbv
tQ5xTRfJxEcsBbPHGx7vxgrn9+/yGEwbo1Zq0eMHhAFDo46pXPA3fKKXSFFNOagNuDAwkOvwegYo
orz7QF3oySCbBIb6uDNhsEZSi04l6q/zMrXe9a8g78oYWIvTxJJKAULi6F7WnW7cZ7wL4zgE26ne
5mJZdUYIh9DHO7ECK8sofTOn1M9L4S+1YeCrmnulGCeIImCPLkDwLzuER+/NU4dBLyXKtHaWYQ6W
eCv3n83kG0iJ7EJ+vn4xXDNncCQcwxFbCyFHelj8/ivM3AdNSP1CqRm7A/nBqziuY8WvIExm9Ep7
WUqsBUFYWIcvogCGt9YM5FSwKyXfZWg+5Oi3bt5neYx+Qy/A7FTIUw9o1w0qPzkZka27BnYkhnYN
elL+yozV1/Y50GRjvgRVj6xoYB+xNnhTiblAMf2RCulmDudbWYoPqGzZRqMWzpg3d6GsBteVXo05
z/LZKBAN5nkS4+3lLsOS241eO/OsOGMV3khiE4j6fJc0vOI755zZkakyG0HkaOKc+/ilTD514dN1
ndYR5Nc9ss88ondTMZX4fYEkO/Sq3fbR6I0zb6cQTw0GDZWx75aG4Ork9EfR36vL9+tq0E/he7Q9
q0HVvIh80gXzLHMKNSS9tWMlt+XuGOc7cXjOFIzQlbZRfroukXdwDFhJlpqglQl76lJi+lKU2YYu
+lLykWEk9cLmGL+ORRAaiyVsTm31QysRJ4n/fOENvpDoFrXweJNkdI7+fnaNXqDmTCFRMINGvG/G
j0SlF7/PfKTKTpdazMDjC4yOUVkASiAKbqWP3MeFFMYC2jiqulRDXNGE9Z3QfCaCeioF3grB9YfE
hRjm2kljSFNZUFw/JrqtSbYaVNs+EO4tzClLzrAbX5on42TamlM5/4GjmYYr7wxd1kwFk6I0EmYO
U6hqoetoHDz4ZkAHxqRvlrNg5UbhxanNc9tVI7+Qxh5qOWeGVEJa3t6bRm1L5YIGiccPeNKFEOZI
KxAOS30CIaTdtuS1nv1I43Vj8RRh3KgOrWWeBuBPo2KcDitYJLHamRqPFne1Og+GpV/Xw3wWo6Js
dQFpLVednWhTYJAlCqbT5CweuUFuhPNB4mnFPBCw63uaLZCpu1Z4xLLHGp3m7cRBVp5KbMP3WM0S
yQsImXy322Jnjru1vHRLaRt5nRurX4nz6RlMnsMiITGQ2UQKuI6TfTYq5lPb1bxy/Hou7UIM8ySI
6fJ3iS5Ml47ai2A3n8Ez8KC/To7kCDtzM6DZwOduO6IoesVx2UY9Qsf4TOpK/1ArUTo+K3Sm3Fa/
d7c5+Ay0DxVALtRkoCKPQ3VMGkjMcvPQNb2fVjyaTY4BGgw+aHOtlb0MEbGxbOIwAecFoUxA9nWE
oAhw7ewYhMinVookAjFKt9PJqzZ+GerbBLTG18XwtGFAYiD5MmgpxGhq6XamtpuL3FnEkBM786yc
wYhx7OWxp08DPR6dXkPXxIcKrRc3z+CCkFvY7UFxYYnM0ENBNPk0hXXC6WHj6MGuj26iEUuBVOhR
1ZspfpTC6e/ug10ohwXiPSaSoUZqik4jZY6Q/5ymv7Rhk0EDtcuLYdahRiw/Jf2xkE6ZxulGX7ff
c/qYwbW+UIdQKiSISJKfoG3xNQ0Mo20ZJHHtX7fh1YnKy1Q1o44594Uw0LoNfZaBuRWtaWCU2LSH
6EftGg75Sm5lX9hlXvQgctRcz7VcpMmZSLKdGgONJQtNnjXbF8Gf8PLV3xI83W4wkDTL/cjlEWGu
e+35cBmYE7Kib7D5GGjeNLtitjZW2zqq1jnXD3bV2imBtoaWXlNk6QiGKO/jQcG5Gtahyo6m+ZHJ
AfVCAAMLqk4SVabFSbVfnBa7jTtjsPGq/UjMcCGGwYYEYx+6qUJM3oXWTd8XkdOrRrwFdxuv3Erx
8h1s/xIlsXxi4IMXkqXHzZSlfm+lwkPYJdtYrmxpru4Flbf/V+LJY9wssbR0RHIasHeUR3fCuhRz
G/ualwSGk++lzJbBw2q5ZMdrFONKZpzOErJazBtIlh7iwZ7vsUbcE2zredhgBE+xB0cSPILRJH6a
cT08uzhkxueSyuoMJaTYsh2hIVZkGLcDmCPCF9n+DysUKQfctTtlvK3AFjmZ0BKRGmTorxk233W7
uu0CY3vd3Va9+kItJrJIY0udZhMn2k9fwmjTC18Mwllcd92jJZGJKqJ50WM5g4i6imyDnPSFN8W4
Xje80IKJKCxJiLXGgojWk/zYUW7CbbSvt9Uu8iXOXCvP+Bn4IGkpwLchyiQPY/68hLknLw+Nctvz
BrRXv2YXSjEIgjRtogkR3Fq3nquudsBPb+fysy5+6PV5FsQO6WRyLoPhmFaactXRQI5lmd4ofrtu
aBxt2DkdNS1krLShV6R81vTAFP10AduA+KGWkAtlGIjQ+0XpKwJl9HIMsMDjJtV5pbl1n0EZHmwe
ug62X/juRRKslolVJTI+vwlpWgzNd597jBvnBViFr58ZTxDjOSgUKdKSzgCBkDixsUss9IHzUnrr
F3PWhvEdSV3mpFWhDZofbal1S2vyrWVX5RPny75e9lbOkhjXEbK4HzoVvQRlZmsvipvs0kNnJ9vi
dvEwSb+L3Iwnch1GzyIZH7JybEVMEig3qWJrh7MKGpneaefBlzUMEGSoR4eKD6IHMFMQ//rtrSPF
L9nsg17HBnQpNyB77nM7H1OvzjNbinV76jE6+xGeHPV8uOybXq40kAhqkJY232v9oRdUh0Q8oOXY
CjvGLdU5WXIBQmotNAI1iRBdDwtWz6SLPYfJ/fUD/BeDsTTDUEAba7IdLw0aMVO9wjfXONZfo8gG
z6drOWliQzEjkN3moKO9gCN1/drOQhnvNogVt9oC2K1EyWnrr6HxzRSILQ8Ya/1+XcF1/z6LYvzb
IJGQKyEcok7yoC+Ub/oAhbp0UuzrgqhnvY8mzoIYHxcwT4DJLioojoPB6h0pN7dDqu9S3QI11nDK
1enndZGrX31VEcEyKSLcZqlS2qLvrEZHj8QsbTXlRYz+nJoT6fQLAQzQ99aC4ScTQF8oP4ZyM0pP
w3S6rsPq/VyIYGI+M+5nTEhAB2HBjl1oMJU/E/nT3wlhIr0sAqEMamgILNFs0d4Iy0ZUOEEe7y4Y
k25ks9EzFXpM80Ovf6t5/JO832fsuChMMcd2EWTA5tu2Pyoip7Lx1nT9zn4vLoKx3yST2sHUaYTi
ZAOGzLFleZfeo2/CFZzseTkZQe0LrnaHzYngJsAi5JG3THoVFS7+AubbpdfG1LZ0fElVTsLwQw5f
+3myw2W2K612P2IR2DlkYSBL0lh2kUwCN4/YIFOiWbofJmSXGfOrJi49BxXW8VX9JYj9Qk2ClMrL
CEHoEXnJXjFf5umv7dvaktTvt03AfcDRp+H7izxLZJ6OUlElC0khkWYuCjc6yRrqObo9biFQ8q6f
47pZnoUxCGGMhpkrE804NS+ouDbGy/XfX4eH8+8z8FCEGO8RBqTR8QK/SeX6QauN2yJrP4RCZzFU
zYtwE+3aNYlqiJn0b3Nx3yafTJ4Dr7dRXFgCgxAmCatUoWidPJnBtCVH0w037fcexIjiRvmcc56E
vJNjAKOJjf9NqIDyuowTB8PTKdgBrl/PerYAnMomutmwNFxhgj9NE5oCQQWeHNibGBh+tDMfQ1/4
Mtx0dgZyIMWrAm2rfuxNfZb7juUtiQd1odMK5iQEohC7+ixvqoWXh1k371/qsbPvwgKtR5phWhJP
TW7DmROd8H6fcR8yLeEi0+PLaZejlvLz5+uJzIuTYjxICg1TjCSI0Gzc0tcxSL8MbzOO/V4HKR01
vhCUeBzDWLe+88ExDhV3kjLPKn1YVzfCtG/CW6H4yrG9VaDTFKwylGmBgOVFAZdlOUc0I5GS2MG8
l5soph02oi8vJCgS9dHMQ3cq+qc5N/yyVyL3+h+wqiPW0IAYy7J0rFX8HTSmPG9isM+gh0anE/37
XMCyJJkDgNRN36H5hRDmIIfBQjJVhhBRPJWdP1QPKJXaevIRALwQw4DTOE/I5Y8Qow65PUwzFs1s
Wt7MLe/AGEgyhmRqlhpCqvpkDltl2TZp8Hd3wkQxiinK7axBRJQ+190xUx5V3ljZOpBfnBUTp1hC
qciWgT4WvcKovIyFfNJzdChf0tiTnMIrApnXqrGefLsQycBs3iWCOmMI7I1Fim6WW4K39W5Oxm32
XIf0syy2FrbMYmlilcDozickEYwXSvYW+9GPKcJyexMUVd0hA2zwE7IcU2drZIvYx5U84VynGiTu
Q0Gc0FR+KLq+mVsevciqKerovrZQ1kOoxxxo1VbSlIxosgo71ZWW1m6FYid3un/dHNdT2mc5bN4v
ShtNJxXqfmKQ3sressFAiWcEipP7fG6vdcu8kEYR8yKMUaMm0ooS0loPz8G3mYDUEb62roap0eQo
3v+ldsznq47CbuwnnKKujnf9kBwUud4raFtTTOKpNYa+ZSQfFUHrnVQq/EhKjoU1cKDrfYgNjkB8
AEBfbNL/dMbnMdGCQvfUEjcHPc1e88cAK18+CV8plW1xKrzE5+4Eoy7+GyozIhkIMORZbfMaItEs
17nmDvfrSG7mmneUzS25i/a0TwZ8Eje8zva37tdrohnLHcestoawIVjnhr0cd3WQHIgvYVGS5pe7
2C9uZokG+y44Zp0sUHYR2Dsi33jtb+YNrzH8nRfRY9DBYaAg/tNl1ovyRImqResJtkv4lNFZy3Zx
/MeJld+FsC6EEQaxGoyRuKXuZsnTuGyIdco6f5YluwubPw1cGGmMCxl5ksVpPxBXmZ715CntdlHy
+brbcE7tDTMuvNToxaxFKwBBgvK0DIFcPA48nt51nzjfzBtSXMgQ5DqbQFFNXIQmwpFyWxA3ORQ3
ZmzXewlBeeYor9fV4spkQpVGyZpmmiBTPQiZs+yz43Aj3U5OuQ1tE3X6JuCh+LuMAXNZ9KQvtJyF
XstMqmUVBdEk2vn0NSV3ITJJuiTxoJyGc+8c7+JImegFvJSk1C3YIe16wlffbrGSDAxYb/td5w0v
ofQezBnlGFhbjGoWLdA1ofth9AAufrg17pP94qg+2dXPFocxgSuPwTQsKMAbispLn+rbNgBfLfZc
i+7g0eWfCZcVh2suDJBh3yfRC0LNJei2xXZxUy909dcBm7VVf/kU+X882fr7gb71w15Yi1xLSjJG
uEBC7vUst0uTF6dxPJslNkCaqTSVBSqV2EUgR89EM+3UCK772eq352yHbzvgLtToQ30sogxClPLU
V4mdLnjcK4fFHGytmG0r+eNuDubcmHcONggNVRgC5YW5cCrF05PWKToOOyPHlWUGPOoqLoaFHl2T
lXaTZ25SYw9IfiSNYhfk+/UjfB/jMioxwDFFldi3FqS13uxVd+lOuG02xBdAvGoFJQASA3HfsgNv
syE16SsQ8jaxd3F1GYhDl5kq2S9YlJH/0LpNHB+JUTm6trXG1FmI7HJUpTHYNZkMjPSa0fdSArfW
Iiwrr/zIS52ssclTvUULk1/+adqJOVkGReKorMBBDBVJ+1JYfiM9hgJHxPumV0YGgxxiacxSr8OR
q5f0tnNpc3Ls4v5i5DmFk+zSbl7tkXOOHN9mJ2aSqDFIr1MDfcFaEWcM2oNxG/rLLtqX+/yOLlPk
fVHfPYh+15MdmOnCkYhWiasriGirS5Aq3/PupVU2HNVoTPPeRDRIM2VdxUpR/PuFWUZ1L5Zzi/PM
LATQll8G6p3wNHiY/+anp9ft8Zcw9nmJ5elROOcQ1u8W3/DrQLrPQPqmYWI5cg2O9a9f2lkYE80V
MpmqOcUJNvU2KXa9ggI14VgGTwbzCCKalPViAYUk5T4BGbr6oqsO54Z4MhgINuVsbmqqR/eCpRYm
ZtSmZ8FpInt8EU5gDcPQp+VyeyDXMRkzCxoWaMqWSv+qC7tQC1Xrl6n7ByUlN/HAMq+AjNNuNtKt
cipuwTqK7fKgfpf/mKH/zfTPoplgq+rmYTA7iFbqR6F8VnizYu/ToowABhYrJY0zi+rWuHogoaaF
nax2+JjszYcK0IjF8htZdMYNzyJ5Z8rgYymIcicWVK6o+nqR270oOJ3yPBilrcgPHLtZ9+zzMTKe
XWDbThPLkAZyNMrcSgOsurTpJljLVXk9s+86QX4/U5ZhccZTcEpFSCsy0e6FJ1HYK2puK3GQDJO/
gM4jzbetyAvMOUpqjJNrCIYitYbYEa2K/a10E+ETDpKHIONvm6KO9h4qfx2oxjh7kkr9IHeIheaT
dgyDPkgPQ2RLJ91uUV6L3PTb9Rt8v9GXOVPG8w0iovvFgHLtzgwWtw00X7LrYNhg9tvBq+eL5ol+
iUbQ7BC90uRjx+Mr5Fispv6OAlYSJ12TQeVheAmzwjGWu6EB0UTa24TH+vA+X8aoy0COYYgR9phC
GFq9E1txl021mV8kR0S7K5g5OaazHo+db5NBmVntp5oIONxULe2pfU7Ln0rUB2btVZnoJqBtFnlf
C66GDPCYSJq0o4nUEbVWSjuJnCBoT7UAxAtH3gN5/btxVpBBG5JOc9xaOM502RjgQWhfah4xIf2J
ax7BQEwsSgIGZ6DPPEoySIlSLKEZ5sQp0hns10tZ21UIRiQV5UPnum+85+b93VhYlgfssLSQG4J2
BlwRzwbpwTxUWxUbFPQ76TZJ7MFrW49Od/WbhdOjSq3+itos90Mp62XemZCt6WXmzGplOumYvnI0
5ECbzsJNSdSYLDDQDglGGT0Zy7PqhkfFE7bc9z8HvVm6wTZvsYyZ+nmxV3zFnTatn91SQglePzTv
28sOfnZFm5kzgVbiyQyQm9qh0wQvL7p+8Z8dsf9l3JTjCmxH6dBotWSMEGqgHt2Wdld/atMXzn3R
+7hmFQygmEQTlYaGLXTveuwUD91NiixKvqVl1ki0r4vjqcRAydhIomnKuDGxvunIQ6p4zR+PhjMu
xgAIvqvWIFlQqALFNUo/5VPGI4DjISLbizO2oDRpVaghWXa0UbC/ChS8RyPAoKknuDxIpFdw5YrY
hhzSg8AI41jIjKJcUMT7SPgSTs+yzpmM+5f01i/oZZtFNVkUM32gpnBCdcBLvdLRIlu5bV26BZmc
rDsez/S/ZDXOIhm0UOKEaLkJkdGMJQ324qL7x5PxJcVkJp5YdP+c4OaPFjKx/ea6Kf7Lm/wsm4lT
pMxcZo0+j1uPUmggl+IVm8gTnOkeGVJv3ozESZ+vC+VEJgYTmeSVEWsJjTdnzOIsz834pTb3cX2X
iDzOOo6nscOhA5mnLKE4HKudowr3VWH9h9ZfzjfFYNBDqUi5SDS41DI/Mx+BUNfPi3tJDGDIfduk
CQXe0ZHByL/Hg+Cu+CZ8pTl6E88CPCT7zch7y61nlg0siJUMAw39b/9+8Y6Mp0wj5gC9Ojd+FD36
DKlulINuCwEYtu94X7LVy7oQx5jF1HQWem4hrrI+CdLXZNh1vHkbngj67xcapVNPLHmGCHM4WkoQ
o7m+52215slgrGHp/z92y5tvivYUE7zz4+gjn5CLs2IsosFYSj6KUCS2jnV+NxmV3U2P182Opwjz
DVH0iGDmHtCQN75i+YW0q8btdRHr35ALPZgoVFeXVFxoUjx9oiOi0sZy5AeayKVTch8rzZylsZUE
QR6JmRWQNmBxge5kfnrIvhmo/IKZNzBzm5eJoSf07pt1IY954U54xWconBNX7r4uy34YKi8tvUrQ
kIsPnfKPt7fTjz5WvWAoQDUsnW3EEIwGDwehggM1o+kpmf6166rOrmez3NYd2PGGQpJtEWvJORH9
up5nwcwHTNPFLsnEkmBO5tXM72Asc3wn4IAr7FivvOs2s26WZ2HMFwtF2CVO9RzRU08CDDW/WK20
6SSZlxVZjeEvTpPxYysxML6+QCmyrba5N22WQNvRuDpyud3GvANk3Nk0kwIFkwIAr2FRo+Kn3uQu
LiW6wFLQQ3gUAkrpDVp+vk/Qu3lvo+fjZLycKD1SuxbUxKu594o7WkGU7pvZRrkSA9o8fg3e7TEO
Ly2hQVpqKrVwJ88vYR9IvM1vHBEsT+2c9Lkw1BCRIlLMpU2qzVi/wosTqZldOTeL8e26KeJRMOBs
0c9sT1+vkWd5EWpgHrq9XH6XFcdELMbHQOSG3VEdtEqK16HblsnrMsw2vmCq3ju6xQNmnnqMl1Vy
XKUFtX7tqO+647TBpsOtcaCbcxKfBLyu59UQ6uxsFvPtVzHco7YVxGE2S7Xu+4HX8cwzCvrvF1/+
hPSCQTpclzyR3RDj1V+KT+Y4/+25MaihjEVJCuAeZqFhFI62mTbNTeuLfuGNN2jZ9a6D4frb4eLg
GOTIzTAkdY6DM78Ye113C1gi8ZHHlUQn3PSusSPYj6P6WPa1uS6ad6IMcBRFIWQLtlW7ZbfXO9Em
SzCpnGzNv4Sgv9DJYuBiNqUCBKT02gJk3bzES2q8xTo0bEaO/M1yueXCdbu3sFLMwN7Gd7uNUkWq
agx9ElANzR6II/zum/5qOCCEQqEr+9F+qBXL+CWPzb2bIrHSYajx3Axre5weTUKcquT1iFAreA9W
ZykMWI3Y/jhJWGz4lrzMMRj4s/LzQHcnhzaGCqduV29LNz6JvG3A1NyvCWZQS0ZKmEga1NPBdqyJ
wlbS9R3CExSyI94OlHWDPCvJQBbBHFSc6FTJ9DmZKruobhMwLly3+nWgOgthgaposBqLwn4nulq4
X3iFA97vMzgVGlhFH4/4fUxqYynqQyM61xV467u7diUMQokYzNGViSIUmihk3zIPebrtJjQ+gog2
7HapeZKnzr0ulXc3DEx1c1jMOTXAeNK9Yf5OGt1tuX2tPDNnIEkncRdpFOQ7d/TKCOFT+DnzcyfB
NjTRTV1yIhv0RB25D4vVHOyFFzMwpQh4kGkpUMPQiJ30T5j99NPoRgpL7Bd6xgvHLjTRydOaY43r
7ycsJ5Mt3dJ09e3zcPFZKwghhkEQDMsBuRtvayd0e7+lo35gyfV5879vD6R3tnMhjjngJa57kApD
XOsZxzkgW2M/vNQessEenTc0CneqnPlucmRf3kSFbT1eNyOuvsxBx3opitGEP4BWYTS/cGN3sOOn
fwqj5Ue+cGdt2ediRqca0wHCenlX6IfZ+prz1lOt4uOFCAaYhTCPtUzK8GQrj4u6ydRDMj/3/Hkv
ei5XLo5tPtOTDouwEshRjtZRDIp996LvxiDcSvfl99Gv9+N+wCY9+rwxeQ8pivHvZVu6KOmqokhs
ITLSk2nQDDhH+bP3QAMV5E5nYzccbbTm01OuAihYWP9fGgOgaSXPWa3RupZ8UpSNJnMox1aR7OL3
Gficm3KsLBFI1qYbs7yX6D62htMpxZPBoGUcVpJeUThRkv08HKTyduK2xa5b3vmcGFeuCiVRsg56
DP6CslGNirh2O9/l2wZWIGzjXW+jU50Xz/FsgfHfTjdUoRUglVKvSy7xRWLX7uLQzr3+httxxhHH
VhondVH7guZ/VRCV5l4ZEJTgwUxEE9vohuSOz6272a9DZauL0YwNDyZt8pfEu0b81rT3urjt1CBf
bvvpx6gXHPynl3TFtdg6Y5HPc5K2MBQ9RJH4S9+6Bh6FpL6djK/l8qFs+tn02UqjRoSm15FkckPx
FGbfGulzYn3mAPxq/H0hg7r3xQctKtJYbWgQN2GxQ4O8Sx5k3+QH2lvcBOjTeObI41kIAxdhiEa9
SKY6fcG06D7dWZ7yRdqNW0T7gbS9Lo3jczqDHdaSdapYwRyV+S5WscJa2OKDimkb/7qc9YLBxSky
AGLlU5UQGXZB9nVmJ/cxht3iwq5u8r1pW7uO8pBVwfChjuMLsQymzBWIoocZYpfiWI5ebXzKZ85T
hgONbNERz4d4aSg0lumDoHUI8r83o8pxK44QttaoioaphCUVUn8XLL8SarsQXzh3xLE8ttCYL6ra
J/SlWXtgAvEKN9zq29pFH7Ob+DrvI8z5LLL0NEPfNAqWjNEugTDARpFj86y+djs6xR7vsPJKuIt4
rrWaQD1bAztnK9ZxJQgKXGvwzV3uYQzigDlf1KoSLgHjv8SFv4CXLSkqhpSHYQr1am/0FowkgA3H
0w6yX/qWy+uV5kpjQKPtUgPpI2g275J7bTPcRBjv+Cd6ine8zsP1dpmLc2RQI6/FMEIJECmew/iU
30y+7Exbuu+GrnGP7sAsTzc6oG3OyTlXyDMaBkYGJZ8SmU7o1dWtrtxPESeJyvt9Bi86QfpfrT1L
5LtWV596Cwnw637G+SSzTdLLXP+vlZLSarRowFMCmg37WHPM+ZbY/uhW1/o2pJA7OnpQ3Y1BEdux
mzqTQxf0gHrFbg6aYHNHGjlYxRZ94lyeBkWjXoYF7m6zrU+lYznaFw0dCyOklkeBWzTgnCnLV2t2
iYJVz9BV3NHNS0kw+rSCxqVE4clhMjq6JZOltd4sv0f2rw2Kb+ZdsjNuETXSzojxUbTBZxlkB0Vz
eOVonnAmEjEWIpQTjQzI1tyhwrRJt/9FSd79MViyhKFgRTRkrLt9Ev7ArI5dGgLHCdbzqBfWyWBI
K84pyekbrHKz7eTqjrKJToNdbDDT7GWpzb06ztfNZKDDKMtJVVSoBSLUHZ30SA7Cj/YtER25vLwE
Vz0GSJRSFbsignodHjO0aYd2Kmje5MSbHB8AXm1wFbcsRVRAkmhI7xbhJlIhy3GDr01Z+xVm7JVP
1zFr/QNzIYCe7kUUTEhRSyk1fM3G48yniW+q0Qw3U5950EUP590j4kIY42Ug/KiiqKdRadLsZBKk
JcgX3CI9KA3akHTOwBhXN8avul6L6pk276onfRc7KNOB6XB8wVgTsgG8dk+uNMa9srCQtYa2D1IO
6uauP3SbyRH96r5BHZeXB1zzZQWUJpisRpsYdmP8fm1KjuC0TwgGt/Mt6e5UCw8/3iNs1dYvhTDn
V2GrUpZLEDKf5J3s4ASPKro/vAXN1vImO/DWOr0nsUBbwaVA5gjjuImLXodA7UiXL0RecqB4X4CU
klsIX4ONS1kMTuFBq4dJCFnChlbA8WpxLYwiFzaBI/Nm8ikGsYZ/KYzBqAZNutgBnaYuOFNf2iUL
ZInu4eo2otk8N6XKiXbo335NHANSVZdFTdNCnNhh8qa1sUTTyu9aUBF8AD0u9aJftgv0yEZ0iCgR
BAkb4aHbJjvTxXqWE8gr8LL4SAHrQhibJF0EVSByjRtrcwxTaMJdNWJ5xcgbUuG4FjuiazWlFg1U
pwjzkH3S3vXpsJ803qKg99z1vxs7myiV9WauUwPqNC/hadqOn8gWXy/0Y/afscbdK7x2Gx41pz6O
N7yT5NiHzKBHMYqoLC1QsZaCvnHi/JDo939O5sMoyMDH2EZaqojUw/rWx+Y+px1Guyo6Di8hD6Zk
BjXywcKrZYScCj3bJRqEwdR9o9zW32lxIH0pgj8m4WcUY6ADL9w2sSIIVKUgEy0nnt3KsP7St95o
Pi58q6+aKVT+j7TrapLb6LW/iFXM4ZVxOGF3Z7P0wlKwmHPmr7+nR9/1UL30tCWXq2w/DRZNAI1G
OCfDRxqxBikDGCZwCWkL2bXn2OFwKwddOxcVMspeFcOugDSyRwBmdSt7GvDqs6KvMhb8iUNzdvRC
RjICC/At/y2O0GR3dRAEWUc+Yfeun8njKXgAOFd/Gf8MbeFPqkdA6QUuF29Iuk6/ZOopypPkcntG
5yH8NPG7IWLJ2DbLlRByAa2+H5gwG5Uvyfe74OODFBF7mT5ZYqjuMKKBtUjGIW7limutKK8Wg75v
phgCwy+XCQawx5j9pwhrumThWXwMmRwYm6FypSLl4XyLOmOuQyJwSqLiVEuPSvjE0Ir81R/uspUM
yrvryFBDMYcMAgLRRGZpDbVXvs8ubycOnrnD4DCrLlv1pPVJUg6e5DWXlsLl04FU5BjuNUc2S79w
shfdYui31dBdy6JSg7juZLEjtqjcN760Qw6y5zz5ENqsoL+5b7CWRLn4IpRZXxvQqnqPntsvBLUr
ACN0WpqpTzpk1QvrbbaZ9qy+HZUeNJLea/lMvh1GDNTyiM25eHie50OWslKRy7V8w07oWTxRrwJR
Uy92AgYFb9qp6DNG9syZmpMfCU9n6Wbe9Cl8a2xwRjMpCTbno1bHS4/pZXGd8DMXIz1xpthUrQKj
bEApI7URTBDtMA4Lpq0Dz5rPZng9Pa0X1bOwYKsitbVCLpxpHDU3mkIWb9A/RDMdcGg8CI3VS+lw
Fc34HiyjhnLRjpA75PvSSj3y7uW83MUoAhM0ftsHrwIp25nDBBxYJA0jft+eVNt3MIyF5h3rUbr5
cJPUvyXReeUYiU02z+TywSzH8BDuZawXkSor+JG8P8ouV8KoNvwwJuBbjKCWHjwoY2Sqcmy2Iwsi
nqkTdfmU45ArGbl8ysYklI2llVvai2wC+vJfTIxu2+D1BKmbR0vjfMCoBN4b+tKZgpBFDkY6WeD6
LBukEWCMcYwH7aeHEbyjGIOw6C3gQUq2RApAozDSEpZa1NWjS8q8CAZsnk+/FyM6TP9VAHXPCHjE
S52BcxPF2J9D3qmU8fX2/cLSgbpexoD7X3IsSp4keaP05fbvb6cA109PXSqVrOqaRGoE3PRU6q+h
+q1kAfSTU/gY2a8iqEgg9R1gvEJ8Blkv7/JScDl9fqmVCmD93Lfb2mxXIK7uSWO4cCE3qKIGWcFp
slszRQU4fAZkB+AzWCUclo/S4C1N2YoT1gxT4Jyo3uBnbghC5xlTVWQNrwFWXuIwtCMndeMkJSoq
RAHHJYsO7Zp3AhWQn6PUEv0eWOPBTn/ArojZH8nAQpOYyqeJZe3bCYgm8qrCA7EfoCG/ZsRyI1TZ
hL67Hf8wnsgOIAA1mrfym3YSrOxx8ILH8bdRhslTbSWS8rBOKxshmbGRimFsLw2Lr2UMaNKCieK5
maWu5FBuNs9anzRKjnjLS3cCEAiLavqrmZTBHABy2WHeMZT1XRcHbp5NVlihWWgAsUBs7dufeNPd
V38H5Y5znsaBMOKIqz6/kzPDabWQYUWbHr8SQbmjWChGNndQNQVPpS1FQmfKdSbaQZazunab+eNV
FJ3TaUo9NjEAA+whfNTl8zR+RpEibnZ9zdBp2xdXkqhruZ5BDG3gmQFf7OzAK1wMUBZfa7v26/vi
RWAMJzG+Ep2zJfoSzjpe23aceXy2mILMfFYwvhLNcy2qVcR3xNcqYB9w3wS7tsoTmKgBR6WbPUi5
YpfZPibh40N4WR0iUXuVI7ZK1kvJgEPsgCO2AOyUZB3LmdSyOP/PwudKGjmBlbRJmMZM1CHt5/ua
DGhqjxVyAQJaJjG+GCt2GVQgiWSOb/kR0pZ7gieGCoUvnYIHstInu/W9Ycdf/5Mn0xSMAI1YFCmD
wCpy+gClg571cti8V1cHSMWKNpPnQi4hIcyA+Sm5vZY4jX4oq9+mNv01CNOrFUlVD+NEgpI6tU7X
5Q+VqjkNdj1vn9hNfWSeZmCc+KyoOY54lViai+KHQe3mwUsdSYwge9O3IIgKFnHC650S4uCa5SDO
oSVnz1LCetCytKHu6kGRlVQlN8pUgPgIpKqpVYZZ42CovvGnvM4ZPYObMQlKUTl8q9VCPcuQlwv3
SfpetiwruFSV/zE8QAIVHkpAA2RijO/T2LrX2Jov+PyeUEdKB9VazOEg+s1BxohJ+RyBtpVM76iP
t02E+TdQQYOf5joGeyUJGmQqtPZE0MbyaHqGZ+yvTkCmwRjF4pQgspE+oVxwh3f1J1boYtkP+fSr
yJVMnVK1CQ6iFs9tWjtZfld1fzJZ9nfmg9OmMhLkOLwuECPNDL8efAWI8NXL7dNk6UEFEF0p1Fiu
IKIDhk881Ja+uHHSMtyaZZhUviE0Qp3JC3HrMHawgWYaKSPUbqbFmqLwvKEboqRQpt+HijC1Xfm/
UoPX7QgueOOxmoCbqDbSSg7lAIm4xIY6Q078KriGGx4Am3+Z25mc8kjmduQD0EysP/lIV+Uoiy/V
jE/ksIJQxeWN14bHlipjUP0fLserDMqgDSGNqiWBjMHNnkUgX2b3udUcuj0KGw0Z8gYdLOObbdve
VSRl3vogd/KSQ6RS36vGj0LYSSWrR8ySQdk3D7T83uggQw9P8VKZfLev8J/b34d5eJR913MYF50A
qxgt5V73pNxK96CAeiZAR53Vo255zyp5MRSjh9UxwxiLow6RQZJJuz4bw12HZolV8kw2+23v/fs7
0XPqscQFWtlDVFQvjwNf7xq1ZNxc25XXq1/Rs+kLmFy4roKMwe38zBbeIpd/4GUTc4x2ixR+fG6s
5pSUVsOadtq+pK/aUZHDSGVN7BpI7svYLNJ3MfTrMDdTJs/e5i7dKnbQiFh1lANODJvSF+wtbTfs
emz6SlbntYyNkO0PphuSaqgSj9XUXy+nVApVruRQldDB9agG3wWO9U7Ytr6rBPFXCUHcZIE+QUKe
PdTCsU7vx4JlEuQ3PuYaVxnUh5miYShQPCZOpXvCcTxFro4dVFCWPDcnVmBnHRkd1zm9jSsFCoHJ
wxxr+a9RVL7djhLb7Q3tqhA51FXOEBuyEQWkHN64ZIZbtaLIHBMgOEV41+XAUOptycrA6kDG7fvA
kgGmxIhU28Z+/ROoKJ92RicCdxvGLvFYIP6kqb1ZqyhhL4+3lWUJomK7oiiBqJNpGZErbDFQz0be
OZOCEqkyM0SxPh0V4sd0wCQOOVZxPnPprk7+aDhh9d2o6D6odTNjXBC5xTl/LPf5Kfk6KOBNVUC6
ARyY+ZHVvCR/8Q3LpyuYWVJoqkzGBtJ0L3CHqXGqGkCVhaM1oKyrGdnF5vnpIhJNEjB4nVJPkXMx
nBKkgL3qiv1pYaHwMn6frgAl4IJSpQrJ39K9xdJrOfx129RYv09Fu7Js06AVYNNgj7GMLj8ogvh2
W8R2bel6RnS1pxp6mU8L6ACkyQcBVdfhK5An4weA3drGA/9HJc+VOCr0qZzQL7MGcam61I9xqxq2
ltb1Ie6Ba3hbtc1IjpRZlsHxquj05I0aKZgAMCL0/6WjXh3z1qmD820RxIA+mPNKBBV0RqkMh0Em
Io6kPa4/SJ6xF3esTvV24X8lh4o5YcMNYtmgNE6mNzEOCG5T7DABly7aszBlWadGxZw8RtI1alBJ
wAbO3FrqsM8bFkvNdlq5UojyTGOuUrWPoBB2OZwBo3ndm5BfaP1m9KO7F05ibghsOpNhKIqo8yom
ayhn4qOpTVGnQJ0HAB3CGVyct22B9fvk0l/dgWKlTUYqQSU5PM0CWAN3t39/c5lNWilAuU7ZNn3P
EQH6S4R8jkDt7LXH5FW897pD78pYNVdY5EWb+M1roUTrlVYtxyfYq4DQ6pt+ku86t/K759aaDq03
mc2B98kEAZDAewwFKiBo73esdw7rXKncYkgUsRIrovbiz9rrovxR8XR1rpQTB12mck0MAYQYJ96N
L/qDfmxDJGQ/6fCiwRG+3/6WLJ0of27GCeu/MmxxLPXGzJL2rHS8d1vG5r7U+tNRnjyKEzi9U+jV
oOBdvqaNyX8OvyxYeiBPD3RH5NAGkCxpT0cn1WFIZ6lIeXjeSlE1luRU95Uv2dlTZFe7oDIx97i8
Zmfu+8yqGG8G4+t3pDlVxTTHK44ESQ0gP5Ivx3uhmxxDs5v4tQYRtCIwUs4tFWUQC+i6phmAQqG+
Yikt0iCTr9g1ugqywUlRvLbmm9S9fZYsOdSHFJIo1bOOyOmcgkudZpkZX4v8pfQ9ttaE/liBEXGa
hDyQD2fV6mphsZIeTV55nqT9PCipk0pF/em2Wls3zVWoRFfEwXqrtSEHtWpFPHaB6mVNaI/SyIjL
LDFU3A+TSk+AqIo3fs6bWqQesrYzsdLCWMjddLe1OlT8z6QpNxYFchp7tsjLJ3ZS2dSKnT6a/IMM
MmECohyhmIwWTWEqrFLNtpUYuopnsabyEnU99EaeZlmLi1vWMruOskNXsnoYm8kiEFCBsqLxgizT
vQUsZPH6MNWkERk9k5U3zgElybInC2GFxSK82kx71uKoI22B3B8ZCsRhtF78ipaaaoZyKZp1XRtf
QAzUvkbFlH7W6wBpa99K2J8RluWz0fEAnLltrP+gOlhyRTDmikCW/PUiFAyx7sK+JXkywcyMHUUz
f/bXOk8aTVb83PyawlUcserVvZvwlTFWaodsJQSTRzlYmBHzGSoRi/jg9SsZ1MXX822eDwNkDKFD
kPumXXGIfvTfVGAeigck5iwX2XTFlUAqYKbGPLUKjzMU7tVzi3uB0Dk1b70ruvW76CoXSL3/qCQV
PDUJuBdxC5mEP5q4pQBY58GsnNyfvPiJlT5vlvtkEagruiobYJakdGyGVBDiEqWwzk3vZjD57ZUd
Z/GflnPnEJAxfjfancXGRdxMD9eCKUV7Tu5mfiFl05MWmfEdITPvdLfalX50IA2ryGm/Rt7t4yUm
8sGEVtpSF4deLnWWGnjOzTJ6Y6jJ5fxx4QtTmxiCNhPRlXr07V6MUiiKKc5Ve1rAFiq5hat6l7Uv
tNYrQAuq2KnvLGE2BYvA9xTWn/Qq1n8BdZHo7VInBSkWL9Fjp3jz+NYkrFyURLQb5ylTEW8aqxQY
qDhP9VQNZrmfvoae+jT8QA/GLU5/NIC0Vom6M+ZubFUNk5gArP1WpgdDHsxmYISZTae/mohMBc58
MnohJeMkU9k88JL60ILBp5Ri+7YlshyPZntS24rnClJZABLG+2w1vrjnUYkUDvmLahunKre7VwXu
x9q3ISZ+65NRUTRfeE2WdMjNsCEFlFXv5340q4y7fQGtzpEKLKkETM2UtLGK98xX94QzDkx4M4Zm
O7g2i2Zg8/5ZSaOiSVf2eHM15DRj7ZsCLE+za5kQfJsX0EoIFT2WNk/UrIFKZEhm8As7B3Nb5Rhe
d1kjAjLMbRvZVkpSeVkVRUPhqUtV0YZMC/oGaa50bpqvov78336fMgUt1gduVPH786j8lSqYiVkS
jaHDtjtddaDMANz2Qs91yIlG3i+5yFx0u8/eb+uxncuKVyHU1y+Xqqi0AopAAPbWyEUNkmSn24Ms
Sr03QlRqgFWFBmByLjtTfLwtfvtS0XiZV5BoYkIXHrfKfdScz8dBR17Szr46fMm71kr5ByVitQy2
j/Iqh5jLSs6c6aVRzEgNav0uUnbt+Cb/CXSeLF5FUBZ3IdviiCqLlH3Vuc6t2+q9MipGR4l1YpTh
hZWccUM14O4XZTOTX9oytNB05lj8Vh8cSONVUQf5sC4YCGqXHGR1Yno6xujCqpJVl45UvOb9j9tf
/kMspX6f0gONgGCeMJ1ryR6ZYiOzDioQXVjB7cOHp8RQPlSokggeXaghjE+B8hDWJ5kFucY6KcqD
Wm6Wh7GGiDI8Ff1rysJ/+vg2onSgYqeRSDNSBQhoZ4sUWEpPrcwKOCd+7bIRL8mJ/HLJ/SqN3kLR
9VZrVR4fRhMis83eKkxG8z869VDnrKrKB1umRFFpVjq1ddPLECXNgh1hq6HUsUgtfZPyhRFKP6YM
F1EoCctI1wm7x68BoOL5qOpKTbKab0pkynvDnQ6yn7RWs0OJAKaXnEOrwqQXc9tt29CvkinziLUh
HgCvJVn8mUexADj3B2CG7sTvy1584iAVd8iOc0VPsSVWoeBj8Z1SmzKdoYwAeihCuAj+qvZO2pFM
onK0cwneSAKuz+r6sSTSoECKMlR1KUMigaWqnnsv96bQ5E7FnbwzbMH/F/uE4qbF/n3C9BatUMVt
qXUQ2TogyLRzJwMwa3bQvNqNzswGzYdM5tcjpZGA2iWtZrmAtOW+ff0JRpFagWuce1802dkZ80Cp
KxK764ZkEO2k+/ARlIo73TYMK/YHRweOmeokR5GVPG375fVAqdtyGsQe0PQQCbP18kZ12yow86w5
oVDh3r4GPs6ikeNERdVAlUnkMUz6q2PGgczheS1JVvFOBt7JgQpvA7IOIJaAV4BDgkhWvW9L3bwV
VkKpyydVxyzQFgiVu8dgOCn4d8aaRWPJoCKOrjZBUPGiZE1u+khI6vin/CR+l5+k/eCl95mlpmbN
ShkvC+ofovdKMyraIHMqdDWA1J8djtgZWtwZPFwiBkqWbsf7WrU4S7bV+/iBRLweeFKTyX3nHhKn
8gy/8liJ0cd1OeoTU0FIXkZtHslJQGMykS8BW4KzuFf5CX1HzMgzCzObAeF6CDTCfBjoRmYY5POe
k2fRqT1eMifQpZNNbe3TfzQmmtS1kaYZnXVIS/X3Pn9EGb1vnv6TvdJcrvqU9vwUykgxSk+PH0Zu
3/Sfbov4+BC4fCVVFpHzKbpxiUOrhC8Mx36sFVzGokcmkqVDZAuhWWOmJ7VGFyCGpvoWYioU/VpW
348pmwoCtZZWvDJCv87VUKcT981DewLZIsyktXm3fh5BmelgfpNJu0384aO/XLWmIkFe66UckxSk
Ftq9Fg/esgC2X66MI7eILwEPCiGAkDNG2zZjuiRKBoDzsYSmq1RsCLlqDCQ+lRHT07sFm/3x3rhT
v3czUNvJarEwWhKrv7uV10myrKB5JQM1kmaVTANtXjgxlq2qehar0WqqaM8XoTXPRyll5VtbSc9a
GHWsUTuiAhwlshX5FwjCg+S1/h/AGcFmJUL8pGgixEmUmFltJRktAclS2uybzA3v4FPhrL6vPHmW
7J7vGc/VrVR/LY/6blkdNbOacpIVpccoQTskZw3NfKz9UCpRAbw3lgj4SBDBFabs/aRhSt60z9Ed
WYhkwfOyFKJCs5oPRdaIOMCuOeshSGjc21Fl2+j+/kAfSrkJtubUAL/f8PEZ0FNfGgCs9Z3uoJru
lIrk3BZ3eZzQ7iwpAtpVqqFh+oN6UQhxpoPALZQteJItAwJ4tsqDihVTw433Oe4cwSMoCMIJ1XLv
tyvk5NOthJNraRVByyxbCqGE8D4YLFV+GgUVjMJPestAtt3KLNZyqIxQSxpJkCXI0atvcv3CL8A2
rFg425u39loKlQTWTS4X6QIpo5X5hCIWL5ddfCxQe+/vQ5t1i25aoiLrABjUBEGg0XqrchjzJURI
bNvOrAAJWRsMWyTB4INtAASEN4AaoRl0STArJCyJ8wiAaaeemlH8zPX5fSjKu3hipTybyqxEUXEJ
S3pLGNYQtSh/yeouKBjJJev3qThU5loXFSl+P6+yU66kT5peeLddaUuEgk49Aqukathd/tWYlTwe
pbytZasR4nOmj3dN8uO2hI9tLPiLoumAPzI0XuFpoJI26Aa8TRfcSBmGoyuXbGmCCyj28ncyQEyW
NRV/YL2Jt0LSWirlpVHflUoeQCqHdDQVCpMvX1L8r5K9dePzbRW3PHUti/JUPWm6vM2ILNRSkg5d
ycWT+vNtIVt3raILSNsMXIEyvdnQT6CtnJMJYScGsnUFUou5BqV4jAGS5RRGLcZhQNKWyiIriyF/
Pe1Q4KnicQGjSvhh6lLKO0zazTOsPHUvJFx4dqNqXL5zn7U9SGeYoKeb4X0tkfKrPsfeXoLnN97e
ZG8uPGhmr5hkgz/wk9LWPguWYmln3eSPjcXZzLmjze+50phyikks8rggGveF+jgojRdHpGKVte+3
P+lmgrhWlMoChnQKVCPAN0VVvt2hyVv4GpiK45dhtocfrU92En8bEYa440o5KhfQlLac8wHKcZL6
TeOf6gKAypLsMlRjWA09F67W6AXkJcT8nK5ILsS+oYfE10rM6tSX9h8J1HG1YAqVF+gN9KVK5WVZ
8PwUP5ON6XIfuVjwzEFbiOKCF9xpDKffLGkoGET+f4EktK7yAEwgdNlcQmA4m9p9dCyOZW2FO0LG
IX+PMlMLnOSO2yd7VrGb/PBHh7wKJua7EqxKxtSPwGi1+tLRw28Ts4y6bf9XAZT/YQRaEOYAAhrx
OGingnsYa0Z/4x9M/yqD8rEkmesxCXF6g8tb1TMZYSTjp4FL0P+a87z77S3Yi91fBVK+Vk7aPIMQ
Q7J0bkRPnDP5wKxzn2GFJPO89W0o7xo0fm5jHUdHhlNEZKbJfbUzPNGO9vWOIWv7Rvh/jYDL+6sd
pFrQjSMxQNkDu6kzO70X3fNAaT9qn9V3UgVJauBft87yMO5YW1Us4VQKnhhKqEV4+UI4ARFPgZRO
llhZddjbpijy1DUOzkKlUWNSNxzfIsXvi08VszbJUoW6vrNsqueKmLt8QuR4lLGe3b2lXv2SWr2r
eYUzH3K3sESA5LFKIpuiDQH/6CQoq5SnzZiACQi5lBXHk5nl7xPYzoT9zN9psScLftw9MWyGnNcH
+1wJpNwuQxozLBrOUzzHd42f7uOTbHc/FkLBe89simxGqpU0yufaekljXYe0CQM+4Y5whk7nwO/d
9ihiGwV1nu8M/cgv3tKPHPgqNhYTOp11SKp0EVRMPG6X+YMPsssD/zBYzVfF4Sprckg7pv56WzZD
WZpbJSxRUB8aiG4LjAlwR2NxbgtgGAvNq5KQTFpLIEBFJlbnkskZ4500CX5eTfuO760sV59QV2CE
6k0XvH5E+smWYKMsRdEOmKz6XaXt4+QY8vZtzTZfocpKBuWCvSgoGZY5SPej8od7AgpffyOYeLMP
vnSfWTpm6US+5cpMDEHTo2mAPPFz78znwZ5sQvSX4uZOZrN5JXs4C2MUbPNFstKR/E0rmW1bphGa
I1ib1F4aeTKnAjgb44vYnAYWu+zH9U1y2a1kUXFF58pSq4jjdW4HsOz+x+h072TogwuBM0SIwkSg
cPH35YABxsTBaB3DVplflAo0iwCY8VzBCRtPjU/A8DtgbRB6W+yU4M3w+8NUF43x4McbRUL1k3L8
bGy6fq5wuqQj8pNhfNhpmDzKdpz/+2PTv0j7MOmu65lS9BKujPBuOHJvJXotsc8DSU3/+mc1E8X4
f9XAsPmr4YxDaHTpDNU6obDiWseg4m9v6FP6UNdsMc2oKGME3Sowazp914MvTfHI8PHN1GilBuXj
YxdnXYb5WmvekzLAT9p50ptiX6sfwc4pfSj/zjuwx2FKEdMNkancjw7vYMPpK0GIIphUGlpEiqeb
iiXv2DyN/2D61+9FOfoQzH0lAHbTEsAQEuxbT/Xl5wzzVb2fAYiZldhuX3lXcZSvV1WhC9kCXTE0
/zQY3VMVR45Y6JmZzOGbpPGerlWMgL19FV1lUt6tcnkotMTbLmipHsn+/hX3EElhP17nVzlUAsGH
UjbmNfGz6mHiPuWaP+nnYnpEB6dp92qQmoNSM3Rjfj8qlHBqFy2lAOUUExxzpBdPGKnS2BzIQpwD
2q0dwzWI6d9Q84LGsLoaAl3AJkKJcF3ZwzvppESubKdHgpRI2G5Zuftm9wEbk7xhaBIKOzT4UhDX
sVE10HD4NuPJKiF95+9Vk4xpRg6TyZ0YIK2dKoiKBPxzsllF+cOohkM1cWi+AYUxNQ38Q4qAhsN9
UZ+SL5IFtGLNZrGZbn5FVUDNkUwCaR/G9tFLVWJennDd+pXPmdUT+FGARYflPIf/F5k8iSgflbyK
oy1VG9OxiGYcaYAm6vAlZLHSswRQVjk2RpPxMQTw82c5eNQXRp2PfIUbCtA9HDltQTOn4rya6rkW
7sf8PoqeGXbO0EGmbrJo4OQklSCDjAcTNqPIbr5iceP5MqJwaFxmGrL13llZAT1+r0jVjDXBi8Ro
gC9L8GXFGX7ImLGObZY41hlSV5wiSgIf8JCWp29Sd6jQ4+iY260sIeSQV8EC0alrVfKhZI878Pv8
Ec9+ANCQOpewX5wOZKKsZ+pmDX99jJQLt6moRaJ4OUbjXnuPgDY+7GQbVa7eFqzZr14Ci5Uvs/Sk
7jUNpPdcNMPg1WRfVq6u3zN3UDbzhLVe1D2WRugjXgyycRN/OAIdxgtrk3NiSzVFN7or7kQ7tkMb
jOAeK4lk6UdFDE2t2zAgASpQeHPuB1PEePwSMNIulstRYaMQY3HAMeIGXU58/Zgj42c4NcPFPozh
GMY0CMSpCQFn7w0HYTFzX7BKDDxqhfnbSztI7VT0QHhNVVRAIVGmyFdcymU6UtV6+izGklnEqql3
LIqQrcfaWgplfKMk91olkIQYg9eL/CXDctn4wmfHjFXh2r6MVwpRNqgOeq7xDXIc5Wn6WTK0m7dv
vd3d/Qsyx22ju54eZXRRqk1JTU5PA98VeAuQaPjLYHe70CdTWgVCilaZTMZU8rMfL5erWMoKZaOt
scq2wJfPC1g+uZ3wjcBrBHZsAcmK81Q7fJ7ACRE5rFyH8SHp1EqL0EWdQHhnFdV54I9adgrjzEyb
51zXrNuewDjby4D3KjC3sbLwMXl0BHzjTqru6m3r8fpvAyL/6gAXe1qLwS2qpzM0Ar2Gm2mLKY2l
M2csQiCWNtRdVi5zN0UptBEGqw0ei+rQFS+3D2xzIGzlZfQwmjbVICQOoMrglrvqW/pK1jnBWG1P
j9Ij72evBF03tjOLRS7Ksgqi/OoMZ05WskmHPRZxYJW53+dfkX9bFXcX6+fbSm4H4L9N/9JGWokS
llmYsUEKUSFv1cvoFEbg/jcRVARR+CWUugHacElgteKPImbowLIFKmpgmiMwqhzfqRox1lponrxI
90M8e7f1YImhogTiQ8RzJDgp1TkbHrLuMewYWe5m125lcvTewxwXdcRPOCvyctU9UTF5sHiSF1DQ
WfpTcB9+JxMJv8+W9KvXXip2KzOY9GSp2gJmoJ8QAZ3MTb3pUbcJioCBHmFmsRBJNjtsa03Jvb2S
qBS6qIbkoyUAxwbBlj875R4AM5aCtYDpM+ezQu2mpYuijgE9BNQPW15TGeuTOo6ovWuglugkd56y
3W0L2b4sVzKo5FfU5qTHWCUukhc0urAzmf6l3A17DI+6xQtLoU17XAmjooQwtlMucBCmBfcLdv/m
YV+x6OQ2H8ciSB4wrCmLIv0kKgZV7gDgj8cxdxoUmMHwXTRaswaE/+2j2/46V0GUOSyFmKlqAEF4
n7jBXLqDmPm3RWyb3EoZ6s6QAqMH2iJk6I1mjqPg5GJmYf3HVdPsvESR10jVXd7p1jQaViepqOOo
5hwvuzJiPlk2D1ZFmqhI6KCJBmUpGoByemXATGIcWRGYxDMTswhme0q9ObPGypQaZPhkwAIj+s7t
c9gcYAGghgE4TlUW+A9AZaXAp1KA4nd0FPeAynHjXYr2Qo5+4gBIBkIWX9rtA9L+neKzqkmbVrsS
TqWuAA0BUUKMcssUAlLjXIEBVGAouGlLKxHUhRPF5fJzVU0YkYJI6o4TeYaI7Sfnypao7xcHQ5C3
5Ipu7PFMNrEx24m2kAJqtL4ENhVZGGE5/PbtsBJKznYVM0NeTMYUKyOYWpkd2Srsr4TJILKXR0LH
Zs2HjonmuWmnK5HU56ryOtC0BQ+0TPM1wx24dxHrRcPrbZP8h8B5dX/qk2llLM9hftGsO2LuH7m3
6Mv30S7bhy6LRpr82Id0f6UTlS803SzEQYqrB83Isn3lgD4Uxl/y5n0A/PhtxcgXuSWKyhkwgTNl
qojjC6qDBG6QSQEYP0Dyb0thRTb6kdv0qjQGpOiCifojuU6XXfqiYcAH21momP6LhbDNM5QkQREU
RQBWPTXd0XXhLCgTKbGfq6PuzHuCEjj+lXrCebQDs3oltD3s99J27FrJpWp0jbC0VR6gFr18455F
bO0SWI7iQUZeHrnFTjoPjvGSA4wL2Byczz/ePujNz7mSTt1S3JRrRUFWtpYsOixC707BchcsrGLn
5qKoKmHmAtA/ioZh/18dPRiSSCw6WGhWmsp74YuW6JA6P+lR9u4SYUNDxp6yxuYR2f6uV8mUbwSd
IQJBmrwHSjN66B2wzRHQpcefC/ilTbCXSNGf1SFlyaUcBWnOpAOTDnez8TZxhxisDpE3tI8xk8eM
dbi0s+RyossLug5ooIBK1qvB/Qi8dBvoNWZ6bI8DIDUHjx29N2+l6zelN7QmMY+1HFzDVgNcsKAZ
zbxkJTjE+D9Em5UIyjzzUjO4oSCa3ZP7Qdhpj7HPecNLZjGHZ7Z6XysTVahkypgHrQyJrATLNQAH
ccmCVu+zZ6w2b6CVUvRNO0xK3am4GjjOzfnM7uvPbVeZMafbt517+xJaSaKu16ruOmUwIOlnk761
ypccLmdgxip2dcb+xKW0c+tjUTer3KdJWZAMIjt2vnSIT6kPn7YKj9nhYn0qOpqAEZqrF3yq/5VA
0WkSXXn3LwrxxMBu6URFD8wW1kC4v5zgCAMkNPIqAFbih9Idd6weGsuhqJAhCWlhRDXUCufPQ/qD
Z2G/f6RHIY9ikIVgqwswj9olB1ylW7EUxwmKIyTdkvcaeJyiB+VZyqwZG1EEvYz3w95SPMHSj6Vh
CvtLSH5goZhtqrn6Kyg76Q05wegw/oqpqsxE+hxFjLCxeamtBFDmYYDmb+HItMgwvRnSrsqeRFbS
v93JWMmgDGMUBS6OUYe3jN30Hp0au59NgtuO0bed7OtgXDpyn8lSFJmYZ8Uq1gnShmJMShaSwo2g
v6gGsMomRvrKEEBXbcSMa7A3BO3SXrSaNDKNiLFrs/3euB4gXaAppjALYvSRgWjA76tnDP974T61
JE9DV3y2QcrIjBsMu7ggpK3MX5zENovIRJietuZU3VfqaCusef/toLtSjLpH9KSt9YH0FwY33GkH
TLlZ6XEE/UvjZSeWJZAv/SE+rYSRD7lSCQ7NtbMISzBURCeUZpLCEkxB8vP0WIuAczQZV8rm5YV9
GAWPbUkGx9CvAruw1oR50klngaA4Ju7oTV+X0CTE54GpHsjwf+YtrDXbbYO8iqUSgTDiQiFSIVZJ
XgbJT3tGyNh+ia70or5apGb5WCUGSf8JBUP8SPizI3d+IINEZNZs8tirjdvPnJVU6vONGl8KDaC2
rXaf+Qqogs0ERBZGaupPP1eWM4tFPLdtMdeTpHICrZbBsavgJGUvBkKQ4RC0NX7Has2z7IQK8os4
FGIuQEwRH9Plpa4zOxz24rwwXoosw6Bi/cApWSUsOEE+5f/iIzm1DIMFFbQtQ9UNRUaFSZapcAsw
96qZDSwPl/9H2pVsx43r0C/SOZqHrcaaXHZ5djY6iTvRPM/6+nfpfp1S04rY3Vlk5ZOCQAKXIAhc
+C/icJMo/4UZBFNTcQ+TRQE+RSkxBH0oBJGGxQobS0522VTu2mRvhBFjtdaPrYUk6tgS/DYz5BSk
RzESha6xI+my5CPNo9z7LnkfzFPUXaFQF0Wjxcs2eJAf/wRWC+HUOo6gPkokAWqq/iSZkpy7Ad9d
jLZAtgJMjXjHxs2TUU29au6LtCQFHHqZN+UQY+/+JMTCzc8jUc1/e1VeyKHwQ5g7NUh0pD8HzLzT
3HlXHlVkzbDQoANiof56sdUiIUhto55wQhQkyDn2oDIkpImkymZwMdAAlHJsOodVB1iIozauqHme
S0KIC7iz2hwE1kPU+pl5FUB3r4F1ta1zUrLW2ryV3avW+DLe/zWjnWWGq2GABvY1cEWgBZfuXMtF
Py37ENAE5jon1CKQI2vntGTRUawv2lUM+fviaMYjocj5HQHa7BxgclDvs2DjF8uGXl9DRG+3Rveo
FunMi3qAZUPOFhPTU9fIzHLXgd4HscZ3FqvBKqRrV2mUKxWlYmDsPHJFPviLQlU+x3N8q5aK12I+
HCvOWPXbhTDKn9piBJ0Qh5T+DTJGxdd0H95FaGghF9j2ENypt4Nb7Mtzd5d7wt02TK3bx1VPauOa
GePaohirOvFvmvHYoBd1kHbbMtbTfgv9qGM4zwq+TVoIkR78m3gvYDQcxlGAy7lxPW42G1d/0A4t
OMGlNzZR03q0s5BOnc5JrgmdQlTkyYus+EMGHXdoG5bg8e+KMx4UJIyQpr7fVpppr9Q5hyrmugNh
AGk7+bNpoLLUO5KIm06YdMZYYpa5Uhg5FnnLgQsDF4zU8FS5MTGBwBK6yC59w/5NxSiATGY1CXPS
s/P/8TJI3nIO2MuQaOFsFl/ueqLlunt05xPu9kIqfCxjjF7OqHE0XXVA6w6GnYjbtUq6k1XtXptK
G7QZj9uqki36dIYvZFPxvy5NfCQSyJmbQyjvQJhgZkjf8skl4t1tUQw/pBuhhBJVlzWhLyrnbBe3
+QFjQq1e7R5+TwyFNAZixrAjj4eoQLOS2RtAlhCHLKxeVUZHVTYeFxRUZ1MWUoGljc/IESrnkSnL
g5m237rx+7Yqq5ujyypo03E/k+l5GpMYDnwQIAgR/cH0VbObwl0O0g9QJGS6xNgeAoOfLGEhjPIv
xWgSTIfH+eZr3DHXuOehn/a/pw+1aN0wKGMUIbjPuABFUYotFMdE9kT5va5ZA3XXY6qf+mBa7N/P
685vx6gaoA+3myYwZ5CEmP8Ijof4q+wS3gWVkTDd3i2F7jMK21IWhh7a9eO58R9UfjCn4L5P97nB
AN514/vLLhS6qzcTyzpsO0ga+MaRmpfZz9w6YRybq3i7WD/Kj5q+DQSUE6EAIN6n9SHuO7PHqOWY
VSi3bXdop/j7Ps1zNiUSkZPAk8ruOZzs37G6TxWvkhJLWSThmtJzGBw47nFkeVPsSpgWzSLPYelC
1nQRI45NmBVGB4dFgdfLPIAzUWfVC7P2njpza/EvbYZojyF4kf7V6Fi5PBL5/RoKFJ6CgjiU0IZf
EfsCfUiyS90+tiobBNeYaiJjojNjDAZr1ShYyBtV7LIS4lTxMS8f1O73HJOuYVWVYU5CDr8/FvHZ
B1mPzKFcfJbHe1HyHZFDNcu2xa0nQ6++Q5eyjkWYqBJx0K7ERbXHk7qdY+JT5LUHRTGNL9Ihd1Ar
zFhHhml8hGsL65N6nQvrFlLjJnamcXKiqLODlEUVwsC5D+BdiJn63lfUBEbOt1974U7iU6sv38Ps
MAsKYyEZGPSRb1uIqtoa3KrEMmT51ed2fIngFh2I/NP2frEWjvx9IUasSgwtJElQfdoPiddN55SV
P2PY+EcEvxARGRyncio0EZQvuHJ3BWuC4LoOiEiQY5dASU7pwPG5IBSEo05AoweY3YzUlFgzR9aV
uMqg4G2W8XKWFpBR6rsquJ98VnXpOvBcBVDgxot5rJUTBJC8AakfwmC2PQZdYzIN213Wry/6VRoF
c3WaSWUPJhw8WRCyEZlkiG3prHiSE92yaqNW184QwAUv8Bq6H6njVKuqUsiQg7fqqdp3nXSbBbH7
H8x4IYJ8wsLGhjHNgwjVGlY8uWl2k3Bf6iRleOSqmS1kUGaWC4Na5BVkVNypQRNatedUa1sN1kpR
VtbNiKt5Eog2wk0mPAjz6/bvk239dLotVKCMrJ0mrdE7qGC0B7xZmYECSgvebgbVySdc1VVGynIV
LxfyKDMrhEqLcpT7Wt0QxRhqPtvViKKRpul2Spu9tjUrGcHaI+o8VaSxN4wCCwiCUXOe7/WEN8ue
ESQwhND9jmMW+7HaEEMYFaduVVefClvlImd7s9aLYa6rRxf4KkOJSbYZnLR3+xOBhdD6Vnn6aULD
rW7G5lfxmN6wOCoZJki3Pap+VSYKmYcgda3Dx7kdFdl/Ca8XelF4ECVtlDQN2SQ5NtGV3WhPQ7PL
Y8b6sbaJwgRD1SMplKGJMtbmpJ4z8QcnMQycJYP8fYE74PHM2xiDny1lODbDrmzvhX63bQYMH5Ip
TKgatRJKEsMPVWppjW2obwPSXMaOC1lnEPGODXigS9tUUYj1xsfGtK+z2+8zvBySlpoOD7Hnxs5O
uL3a+U3iZt84O3zaVpNldxRUTLUuBTy5s/IaBqR86YK37d9n7RSFDFphcFNOfl8rbxLpoeMOCQt8
GCp8Kl6bkDkbJ7JT8U6QQcrHwB0GetNVan7ViL4BCibLaEZPKYpT4isno8owPWFUPS68FELwm4ce
TSw+RTJo1DFgwBqNr1ly7Oeb8T/dga5wQFer6bJQtCEaQxDp9mZf37es1g/G1isUEDRYHfgQtt7g
wZKYyG7uFxe+H53fsjCFfMYCC3pVmupOhB6x9IesHQMpMiWBAQYsE6PAYOaqMOQ1mIBm3M7jt156
2NaB/P8NBFCoACFJc3nU4IpWVswWF932XO/x1a1Rpva2IJYitLuLRjZqIEi0xPK5TiOTjx+3BTCw
TKH8HVAy9SV5Gkvl92k6pNJ+bE9cexTAyt3MD50QMTRiWJlKJd0E1FxIaYutiblD0N028ZPaMg5O
lggqYz30tdzOH899eldgvHDxdUiC2JoG6XV78dbbKw2k3w1eBx0yTfOBIEqLMnKfVm4N1DAdyBtH
cQkOuj28c9/ljyYKMp2dPzKfn9dN8CqaWM7CjYK5wHghgjh/DukEQ7eTIX9ZvM+XNEXB5wcRzh/6
+J+i+6tYynuVchwbMYdYIeEugxBfxkG2U110tleWpR3lwEHflEVLqn/4tLUlvrbUfLAaWb3zee5+
W9S6B1w1onxZk4f/1wHFYOfuUCkueKQplkUAxRJDebIxNiOepLBwcdDZGioEjbtE2Pt5aYaqjT5g
ux17xjVp3Q+umlG+zaGIBXTGEDlrT8Lw3ERP83DZXjyGCDpxhkGOQp7luI53GXcug7kxeW3wFI7V
tcCwBzpdFqVKJSvkXSBvHhXtcY52Wb3jjO+/pw1JPix8KixyLVNJxK0qbsDtdG1n8IzgkbVgVFAv
Smmv8zoUGZrIVgLFDIfkZZayt21NWOtFoYM4DvDLBJpgCjuone77qHXq4WuTJgwbW09kGmhJRdqc
TJCgjEwVy9kYuQ52vectzMdBSVFAZlWhlDhzSecfx6S4X3+4ucqkn0OnWPbLOO+xiAfS6ouhHw4G
BZiChScCcF4yi2/ImfT5uP+pI80LWbSxNo4qdCRV9cFROqp71Ew7xS0LJNbLAxeaURZYJEqfdAYk
VSAUjHbCMbEia3IJn2BgtR4IdRj7t26PV9Uoe0SbjDFPGgTqY74b+dAUmszpUtbc0vXb2VUMZY+o
cm/l1GiR20rRjt09pPJtKRzSUjQHFh0ASxTReOHEkzFIPidDo049JsUpnO+mBNOwNN7WUDi97Wbr
RR2L/aLOKWUW5HoAUaGlfplQj1N5aCO51T76KGdvPkR3ol2izkEA+6t/Zu3dLzIf11Wljy5J0ZPQ
J6pitjw6yc7os0c3JWYbnRJPz83B1V/1Y3hIWobe61WFC72p0yxW+LiuMkhu3WECcby0CwpLuufO
HikmIRxJ2lt4wS24O7L6jtcP0qvSFOC0ZZmoSgrR8b4FvS4ZeEl4kX/XFen2wElMtIQjwKY/SZ2p
eyjxO4pgVtdQ+VzshefamnbJt217Woftn7rRtdaZUKUzN0NmH+lmGpyK5Es7fOnEr/9ejIYEqYbO
aR2Df6gAmfPDBoH9ANWK9zZzY+VGDo+1zgjDiU/TqLmUQmHZqNZd16AX3kKppLYvQYtszsrEuuqt
AdhSCgVgXSCphUh00YrHSbHT/Fyy6h5W/Wwpg0IvVOryutpDk9YN7qMdKKxutBslM2UUMpHC2fCL
j44a32GRqLB0o6DMzydkLWLoVhkvfHEvjbfTzHgRXH3iWOpGIViCqcXhZEA36aEu4MmZgxI/Ownt
wS7+Qfcrcy0pzKr4SdezADo1ju+R55tgN9yQAWXZqbKrPWQeDFvcqffbJs8yRgqwpm5MObWGWEm+
D8O3lGdkOFfjIExfkXgN3Vbyp04rsQ7UmlMachXsDhNKWhs8Fvl2a3avxmV2wIPAnL64GgctZVJ7
p4zg6vqAqA7zmdQD6aQPHIx99rp9CXRivVCum+NVRWrrMkNJGr4COtXGbRy7Aneqyt32Nq3yKi9V
ovZpNnDBGzsECtNFvyi32XkAg5a4b3c9b01vpHMhPqj3hZOi7JnwxrFKXlk6UqdLUg9JU4jYRkF5
F0LDFENvFl+2lVw7wRY60r1Wsj7KWk4OT9L83YHbtXa0A7tCnWzHZ/z9uV10v9UscP4sgiXGmtG+
j44x+dCOBlqgYrvKh1uO55xttVaDoaVeFODnaiTUPY+1I22GQ222hVnvuxvfHsCk/mWyWwv8++gZ
CizxxdgXDqv+k7F3H82Qi8gvDjEmtCEKF/NO7G615hQot9s6slxOpI4CpP36Wguxd8HXEqzblaXf
RWigjO+JOWL8EiM8Z5kKUXmhUp/5oa+R+FIJPBGRlqxllsZfwro2Dfm1828ihZXKXkfKq9lQoNLm
KifrOkQWKkZ8T7qSaebYDxKr6Gr95BEVg/D/KMiPU0upzs0gcAXMpXHK/bhPMdo18tQHDqmr6YWV
PV+9WWkLadRK8mKQ1LP0IU0mSOnlKEM+ExICfqftKye9Ye3duq0sRFIrmYdcWo3dh0gJ19R5J0uI
HauThAGx8Q13ZOHzqrEs5FH4rMdDkzQy5PEHyc1BhEMyWaD+3W/7wKqbLcRQEI0S0LHhgxop46pE
sQ16eMYHf0rMbSmrZriQQpRdWL4hdFIk5JAShudCn0B29L4tgKEG3YGSVKIotHwFT/bvoujAa09z
yAgK1hHxqoREBdqN2qRK1EGJGvMP1BvfSV4Us3P0g+YGh4Izg1NVmPlxciVQJvuW9Ph7KlKAPLXD
TBp7sYaiYKlcepj06kkNMxaXJ8uV6dIVLmpiZOeISZz+7IVKLGLo/6wXmuXKEgUcYL9Ar/cMOxe9
/FTuSdhTILtvahfZJfkffsfKtrNshQKPIMkloRggUZLfuR6jxEDiXzAi1NUi/wVCSRRcFN3gp0oD
gySzXqVdexwPzZ6UITPnGpE70afIYGGWFFDIXJpNAqpK0AzSObPdefGtvg88EHi9ourw5r/capeK
UYAxhUYUoFCPBCLDMQorUymrQ8pPrjr09r+zeBkDkUQBfGQ8j3HCIu3UESwjBzkJBjoGN1X5FE0P
AiuDSwMTLYLy6SROglTzISI3bo2uMRX+9fd0oLw2EjiuL3sI6GbODPvGlPUnHQf+70mh7s3RLFb+
hFny1txeBnQniNVbMvkMIZ9ue/RiUa7aiaU84cJEhp/me1TSeoRoJfNK3PeG3CKNQN2enL8RK0NF
nGVp4rRgymM1Nc5AugLBSft1lJxcE62ivg2Zvf9kt7fk0E4bx1WJ4xAKKqD7zUG7jxhGAPFdisQ3
i/aOuZyU42aYNpAUEqRVDrnuEbo2/wS+gRvF6WzZFXe+UxyjWxZg0PBHLyblwKkcVkVXwFaK+bZV
ImsWdiX3fdseP8EfLYQ68CtZDUJwGMtAdcJyTYyE9IMik8iIXximQdelcVmcDjESt1bC3zTVMR0n
M24i02CR79L3L0ohOssmi6FQhTMU0tQJZD+N9C3V6v0w+CYvRS+yoDEOEMYu0SVpSsFXU0BMvpe+
99XBCGtTjNztXWKAn0yhBghIVUmTIaNoO8z3w7CJ4I9tCazdoRCDmwXMSEiIBPEyF3spP4T1s8qa
LclaK/L3RXSpCsX/cYnrcYWrOtPnvuTB47Yqn3JCtAVQ4JAMfjdyIOr6GMjTuvFjdp8c9L1s9xZf
22QkHArEvG2hrPWjIELlKiyhhvUDK72pZa+S0VtZ6IX687acTx2ltHIUKMjyVKipCuUGy7j1D9WB
oJEG8sjBTnc6Lvm1N+xYT3Hr9ofJW6i1AOsn3ck9Bn3th4GE2aqp1tmxGIZuOXQsGq11z71KoWww
7XQtnjIRA5WjLyF/FsrW0urUFP1LMf7LW8ifq3gVRRkiEop6UZIDMpFfx8aW1dAOEiaHC9mLz6fU
VQpliGoySsLYQaHp0totjmCZM8cXdT/uNItMEsC0vlvRLK2mNZU/tu1k3R6voil7jGdR1nMFO6aq
jaXWz0I7mzWgSWDNiGZtGmWPktbOggBpVqrvav+YNnYQnaZmn2isF6hPZT/0plFHVZtyihE0EFX8
mF1ksd3Qlt9SlIDGLabhpmeylMYdphrbGSuuWQeuv5YTYe7fgasYeN0HaQ3at3mLe9bLi9j8y2eb
vyun0k2KvBG0GOhClJMec/9O7d1tg/h0WaQFUPFtX/HIixBjxKBkF8Ncz6ARtmIxdTO58JJc3o+K
agVK5Bl5NWPQy3iMRZ9xM/9FtHFdR+og0ystFmMQRn+whGSHzMLsGg/zoD2FEW18lKZ88j30+kr4
J6NIjLovNJXAlYEwAEx8t42P6JXM/OcEnlapL6COQkn0RYgR5zSK9V8WeiGZWuhQqXND1DoQi+4F
96O51SVFEnivwjxCnyHtE9Xcx7YupFEr2o1F2fQzpBmCKR8k0BuUr2QGERlFpe+nNwwz9yq72M/e
aOkmLoNPkcs6/FaPh8U3UMCdqVKVNXkvozt9n4+3Vf2wvaSs36fQmhOCWfZ56NikL0nzqrHyDKtg
ufh+CqeTaGz6zmjheygIS1TXx/wfnhAZaM62IqswshBEoXKVZyjCrqHIDLINtFlrJWgb5ZdtIauI
vBBCIXIUGqMc+NBmLPFaj4tslyMTprykuhdw/7KuirY+CpLlHizhwQAvG8LLrF2k4nuKoHtbn9VT
9KoPXXaUx2IwFROsCzd/0TjNyY3UP03yjYTB0EzmRrrmiFKIrjnyuawW5xLChkMOqsY/uSgDB2ku
FWPr8Nx9gSejuKQzm0PuJYytY9gHzcTgG3U1DQnsIyjushK9Yl5W/54JahRetHGI6aUzFAzAHB8m
iTWOthD/29cMehkpRCjkNJ2HBopowgl2Lv3uQpGFXFwk0knluUmAFipiGq53VQPgMLOS4Qxc0Chc
iAbf4BKCO1xx0xv7Vn9JRa9koc96XAOqUFUzNPAk0ZQV+lhyguKP0MDRbuPH4tyQxhYk+e9mr/3B
u4LVWh8JyW9TxvCtT0ndPzfqp2w6czephe9PxBxihdNMCWGBpP3wfX8vDa99PNuxXp6ktrR8qT9E
SuvIUrNvQs4R5ZjxxrcO8tcvoQ7stkIerC8mHNjprVzdyNplG0Y+HrY+RwRXAdS5rDXZEE8fWIUh
feA4NrPRzKzAI7Rs011lC4f4mXdFkzeNfYI37s5q38fhXzfV0ytOOSAnhPmgpYDMKH+Z29QMwrdt
Rdfx8qon5Xt5NBrFxBEPn3eT6CrqEwp0Oi4zG+W9AkvAtrT1uPJqvRLlino6azXOABlcQx0I2SrP
P5G6ScJIzDHrJj9VwNGrR7mkXvRS5xeQ1gGfuwOq1AsTtzinPQae/tCgCawDGxAZwp4zmatZFkqd
3oLeBhg/jYWdc+V57JXbvg7s7dUk5+WWjVJnd9ejDE1voR4mtdrhcKdz76PqJtO5yF4L5Z4bGAE5
SyXq/EaiGEXjCqCnDb5JmRezuNkYtkgn/VJRKJKMROFVcqgMh9dDO0ncQDim6lktQmt79Rja0Kk/
UZ2q3K+gjRAPtyU33rf575o7ne5DdkQI+gQwZfRHNd3FYoJJfRehTCxu3Mnx0Rdrc2jOMr9vjMff
U49CDiHrRzAhQ70w45w+Suyw+7It4dPLKeVeMlnhxbk6imkQGQY5Dk6EmKe6yaz8iJn1Xmjzd407
gC44vuiWekPGl2msSG89/PmJXDIFJWDx16OMh/RSvVf4wgr9c5QLDCNhCaEQJMMT5jSSVax99Zus
yWZY9ke/KRgVfr9YStXgJUMRNJXmiNL7SDO6AGF4a6sH2VNeBRu1aU+Zp5xRqosU+/SoecoHbbV2
YsUU655wFU7hiFGKVTPyEJ779YsgInateRbwr2PVVQaFHYYvG3JQQMYUoguq3+tWA+5lwuhv92bz
ToaRy7YSWv9wpM36Pv4lHq9ZfzfVbMrKMIohPoxPdQQil8YKLuN9Z3cn8AaI76PTg9WPlQn9VF3y
p4dcxVJhCo8dDcEFjXT/exza5MkkwFRV4aJNFu+S0k0WCf/2VmqfOKUGtPaUqONHo/i54R5KvE5u
O/32Pmp0N10q8sagThAQg+EUc053EuZYsOvifhEoXFeOwha1FYtGrCCHv5CSeTIdxN/5D6RA7R80
q5Bo7vNJepVGYck4K6kxR5CGqZj+hbwRJl5wqn+AKctl14SyNokClbyIupCvYBXc/GKUf0iCu71H
LGOnQg+wYgSi30EbUCRb4eBGs2CH5dO2kPW3BfG6ZhRqFGC/6I2S3HeOo1vvI/DDkg774S7ZpxPY
ilUXk2/3/leGWNbiUUCSClPR5jqUI30+yFztwZ7lJJ56qk7NHmmzw/y2LZGxmnT7XJ+G7TRkEJiH
X7umwku/2Q/etgyWudO9c3mtjblEDDCrzeZHuc+cwuPvZg0wgWqP7ywam/VH6uvmfXzP4uiO8xhT
EgyYINg3MXDU1Q+w/Phu3DegV58zU6hNNXAwJlnFBA/WecNaUSo0mTK+yWRi/34DUi25bnZpXziK
r+63V5WBVR/X2YWSqREK/FRiUcmUywY1vBIawkSmOiyU/3hiXMjJy6jLjAL6kHGM9b50xyMfm8JZ
RYsv+usqk7V9LMUoAJG6sS0VotifRYSZ17nVnv0Iz4hKtA8rWihWoJK1AB/uh1WisT14NlIrOY+n
3J1Nzirew69ZYfIuYLlAsvifzNT4xRXuJ8p8pEMWn9DqXa3LxPtC5MfVL+JheNYvyRmzQ+0Qhfv5
5Iw/lIvothdQSzFwlAE1H9+2kJ1kfoYXaCDcXD7O9X3Mah1ZNxxMCZVAcquoPM32lbQaKjYMCJA9
6ZWMhurNWjElb7AlTF9VQpP1AMCUSFlOJgWhFEgImqWHeO97Jep88t3sdTaJu0qPZajruLbQkDqK
KqWcOrwCkytCjvlDjafbVQwNP7rP9iwOXvL1n47xhTTqSOoCzuhEEdJQ+mWK+fdm3HNC4hastOiq
YSzkEP9cGEZbqtHQyJDTFfypD8t9wukM21vFyKsIOo+Ne00U9iTxMwmeqJ105T6PGOl4svafV0vS
NEU3wEtL52I4rpAGvAYhISKiwDW76fOjgatH+Jhq/5Yd9CMOlq6iKLMTexAxiQ2uUVJtZ2NpyiWr
VG59S64SKEPz67wTAx03bcx2f5RlxS7LmnGcrKc/F1pQ5iVKTQKyYyyYfhPfkWkC/mOZmeFzdJc7
Azp5UHgVM8LtdTO4qkVZmgQCflHTsHB9fdG51hrUvZSy0hQMIXTepZRGLqoS6NU2oVsU6i4U+4Mm
5s/bxzFLDHUZ0iYuLWseW6QHmCgkR1Ynt5bsq/bviSGx/sI5x2LkFaOENsp8Z/hHWXvSot/UhApg
olz2xWzGrgRafQyS5knyixs5kv8tkQflNnSCRcmTfq54qCKABLC0Aw4kVhKz8GT18nM1azqRos2x
1AwcpMT73sa7AsYHGU50qvapE7gsiGYZAYUEAe7DRUSEpfO5gS51+iD4v7tuFBjwojAKaYn90apL
EfzRIlJpWd3y6yH0YtkoNPCz0EgCCULCzhLe1QNhdsl3lWQqiVnZHaaTYlrLrXo/sjBhvS5iIZkC
hRagEHQtHAl1OhdNyfYD6iKHGimVWbsRBcyQSXzLB62w3hiMM2M9HrvKponB5hAb2MqQjQkFugc2
8xEmg1jsNgCdxOgoFpl/ZmGSoe076aH4tu3bv4BgDYM1QLUo6nThC5kbCooWmA8mwbrzSUAFfnDD
P1QnMplMs1G6/rItcd1erwIpNJmbsdO4kJRg528YXG9KxVHnGXfa9bIM6SqEwhNemvyqJ4Uu6kX3
0j3vkMvKdBu66r4/tubkkrQHqcQgTxWGXfwDvg6WnuR8XaCmOhoyJjbhE3jhosbHsbmXZcab3cck
t88Bx1VN8g0LGcNUjTmnQ8ZgjTZnSrb+ZQIZkwoyhBSDmB/JjMP+Hh0PGPyqnsmjjHy/vZvrUcL1
Cyj0EfF2Gbak/HaushcllD1k0Bg01cTtt5SksKfQurDANEcoyVXm3IpmmqB7WnRyX7BmDHLKWKc3
0ycoIBrTWhvUGEq1autI3ewYUrDTp+6IGXSgrm52mJtwELT8ofXlu8CHHSVfOT18k6WC9Qa+fr+Q
NUUwNIyiA+PW37e4nfoxj1UFkFD34k7hg8bELGPeLvkYKdbRGY3UEeu5tNRSxKwpvbAMHAdf06Lu
nSCRpf9SJ7dwLAopq1prlHTA0jT6ayC/tFplbhvUL/Dwp0XR2aHUGIakJKW8rT27xKZTO07wpGQp
5+JVwz0HdYbfi9YEtZklx1bBwGOG29J5ozbu/y9e649xYCfCKWYxK7BEUAgYtSIf5ASchOomzm+m
4GvsM+Kp9VzidZ8+zGqBDH6pGkjrQcZgqV5p9zZh+YouYWjOGg5T/508tJedzTxPiMNveOuHby0E
B3oy+wEp7W1Cq/kR7biXCG0v8qO6nzG8lrCW+KSYgnUvJiCwJZZCwiIaRC4naItakXJ2p/Kkdc+T
dJrGPxj2SXZnSxKFeLPfcWkcAY6mg+CSFEMdX5KT4ZFJubxh84XDEMjAPzpnhLpsuYxbnNADmdmO
7Gxj+W/yneKQskZ/Jx1Ay+3Wg/kPKKBYm0mBjypxdVJxxIrwqgqmn8HByG3UUCsO7/K36DTH2Lfy
O6ujlyWVwpiJn5MAXVpY4eY0tjs+ffO5m0JmEKaueqHMq7Kmg7hCoCm85jTxh8ZHPiBRdbPj9qJ4
ksYdY+9WjeUqhE46pKRvThIR0raVLV7qk2THbnLDS47miafaY60cQye6fE4UQjnNQ4gbuJNenNQg
N2NWC8Tq7ixUotArqVppQtyBy42Bal7N1ZPJrvnbmkm6uBpaLARRMRxKTdJaIgmboAhMMf4iJAzP
WsWMhQAqQisKoR8DsjkdHvOrcVfpP1rQ9aTpS66ysinrXTELYWTrFrioNb40piAmtJQW2Q5CrBQc
CO/iu3FjfI0eZbd96ljWx9oq8veFTEmPK3QEYgV5xdRQmpxOqNsvMfKdv6snp4pM/yE+k6morIpk
lh1SIds0p82UaBBccjd1+ppnB7FlRIW/CIwwmlfS8USqSJSMYlKaXptxb+pJM4I979TYHN4UL78n
Mz2rF5kViq3isHwVSINhlgYJKe61lGjGc45oTv7NPOwL3jO6E48Gt23sWF/DqzgKBflyNOK6g358
oJoJH+4U5SGtc4aUdRP5KeVTpqqpxLiXiBTh0gxv6vDKScewe9vWZb0d4Lp2dGlQ2nVpHYEB5oO3
VcQJNu/qHcZ4OtN/tL2rRhQ+SUUPdl8ZosaUN4PkXOJ5ceT+7Zyzj0TSQiEKnAY51Gutx7qFSFnW
mGbl9MxxOQwLoJNVpVRzpUgWrZuGk58XT4GiHsdCY20O+dZPEc1CFwqaZrnKkqKGLvU7BoIBlTAe
J+PM1iFdE+2T0TK5Jdeh/bpHFDDVWsXrgwaJLX/OAt/FceIxLI6lFAUPXagaej5BxPzQ2tmZ1IlM
HKrIRwtPW17HM58QWYAkU/jQa2j47wkg1bbs8dafw3FlxGiEByt0WBEvaw0pfGjECVSnJGcVzI6e
39fl/fYKMpCBzktloMNvo5a4rPCs9veGmptN+6qBZnlbDsPKaeJ6vJEaAl8TK29clAhbKXfulJkh
5BfH70+Lo6nqVVX3m5qgwmBVuuUfcvDujJnZZuaIalmUrd6Ku+5lZCRo1q9hV9ei6evD0a8ypYBY
4RZFUhImyUdfogql5eMh21dulJuFTYqdWYEg2fwNl6ZZ7ce6D9vGh3EMWuvqIZ6aQWNrGZpizWPu
liM3mfM4eZrC7bd3k2GVNM+90Q4VCJjJOoNvpRpeusbeFrBuLtd8CAVWUVW0St2ryIcInDWq4oFL
QafQs/CDJYZCKClXqioZZZyL/KXPcVVWFISJDF3WXeyqC4VRRZpjaiUeEi3Qh2GO5bnQJljkSyUx
NmW9xWGRRKKwgp8Mrep8JJFQ4nMgw+vyE/9MqPrql+w1fNYuYAIYHTJ7DcTj2/u1nky7yqbzOTJa
h4oyxob1BkiAwjtCHxbaGhgjQEGgHEjHNMv6GZtH53BGcrfrJaibzbtofEyaXakz6kvXHezn1tHl
PkLXRZhaARFGabgxePZlsf2DH6NTr6sn2egsXfLvkqh1t1dz1b0UhLuKpuqqSLcPBVLTFlyioXQq
+CpNp8b4tv37qyu3+H0if3Fj6OtJ7SGYFGiUpqI/VgpqC8I/toWsg/FCCuXDSVSnY9lBi9FVD40l
vIR2/pJjoDdukmjbN1OrcFjV2+uayZIhaLIoq3QEmsyh2HHoo7DU5jkO3pL4a8Zuxlh1aOUqRPz7
8slxlEoTaftuwFTSOZhYb0ZO5tW7xhUOpAaFN3OQSDAON5ZUKhYthnmscyhtVWrtckF3BwqBA5py
bZ6L37e3bt3+rgpS9jH4gohx01AwCm46+az6jLCNtUuUZfhaGeXdTHZpdji882XBWW9/bOuwXkKz
2CWyngsjT/AuM4VECb4pvontDB/OdpnB7YdZdZomM9WudEQp9OrON7NES82Brxj4wVKUgn5+xAzj
KgL01/ltwf+PtOtoklvntb9IVVQmt0rdPd2Tk+2NylE5Z/36dzT3vtsyR1+zPF55Ma4+AgkCIAgc
uK0xW3kjatkX7RYXkY5VGdU0BEhJTnN43YumT4l+n3MrGo01Uun4/Zzuw+Re1h4FO7UUMLwLY847
xcegpAgbBQO0YCimm3I6pabTzLveAOMGvUkLl2bILEtHqRaEbYIDxYekkkkKFR28gA13KbtGlYAF
HzKKKK+2o8OVeJy5GKgijayHE+k91dO/K6687y3tafLyfe1K94oz7SUvEJmLzTzGCpUzF7qPtuEk
w6JqKrVIeefTT0lyQzCDDwTZlqH9vLyJAk3nQ9HM12QVY8eRZ1V79PsfSjzahOlHXm10k6J0RzZU
QjhN9NuB6X67RIXSdaPdhQFi3I/0ap0h+DhGH0wQrcZQioS4eBUKRX3j/8Mr/icDH7XMdTQ18QBt
iA/RPnGr5wZ12MGuReodjhHvNd9SOxd1H2wrwxmUU0FFHZIYdDaoPvDLU5knu0GeHE2f9pjTm1p5
6eOBMXQva8S22ThjcgpokH6ajA6ClvS7YR6yQZAa3Na48+9zTopMpCFhCGWoVUeRUN51ZYaCZ1AR
xPL3lQsxDMTtdQqIEFMAjCe8VYTF8+VVWjzAe9t3loLzUnpizJG2rFJNb5XiGI+/5B4X1uo4ijR7
O3OxUm3OGcWNJrMWbLV4X5peFsoMPNchb6HbiRcvdSf2ZcmEeJxfYnqVTtnypj3Yvm7JXnePPoeD
7+n3Grp+kSvBYM7LkKL94uxD6A/pqChQ89o8GMpRLm7C0rsMIdivt9LvlUoUCnp+gwkqoS5jRYv7
UvkqTbqrFg89E2Uft/Op5x1TuMq/oTTTsKJYwfgQ3y3lQoUdXIMn/IXsRfVl22VZKyzORKA7Ke9Y
hGh94a4PYZNMFK6joWFfH8cjwytkczJnMA7a+mfRxVW0ppyliHC/x8hbiNkXAZzxqSwfy/YUSM+t
KJQRKAhPy8y0wRwCBqRSi6wmcSOMBU3UD5UlrZaSMxsjk3vKFsWvnfo0OqGdoAf+p4FpWF6577zw
pkaJW/uTBBaoDneBQ5xlmpDoKrTtaQz0HapoA5BRC/u79YqjofNpRpeecfN7sq+upWWMPa5ep/Bm
KTXLd9kr+K8vn4/tU79C5U69b6Rx2qrQI20nfW9sde8ftIUh3VsaHZAfFbWzbkZxKzzuzKsByMy6
hiE6ra6D4DEE+2Bw8hVBrLh9PM4w/MSUeR5H30ywmPHCp40ePrxFfeuPiooyC9kO98Y+sFPXfxD2
bS3K/85BrIA5G2D0E9iidQAPJdjlpfieYaqWlUjFlVErN6kcOHPke4YaeqmiPCtpuQuz4qrTw/vL
G7tdhbb6EM5AaEkTBGXga/ZxwKX3bVLI8yE3MbYRxN8pGLlLt0cdY+I1xxrZznRHlf3lT9g8vasv
4OxEVqhTP8XYar99UIZrtXlQ5G+XIYT7zEUVZZWbkpwCQ7vOfi3PqON+flDvjc+Tao33xSGwSzt9
1g9UWAAi2mjOapi6yWqlA7Kya0+Le2b24C0tzAHY93Mh+75oMbnAw8/j1CA6zimLv+SSMySFxVrB
qRFhcBZo8keFyhNEYtKVHMqWPGL0ruhtc9tLrtSCsziDFIGoPQTKPxPTUk8NLP16tkGOsRNy726L
RGUVo+xNKr+Zv5X/R3eJpMWo1bG7TnMSP/H0SHkIhC1O21btDMOpYRBKseEvuzOX9324o5VmBc1T
qL4K1F0kzvL3lThBNrNB6YFTfmrcpa08fmQ3wVV+VG7jB8wvvgvvRdMKNu8Fxlk0TvHmoZUKTGHG
ClaghNFNbxjphwzFGYLTu7kuIpksPqjPFUyAqq5iM7qdjA9ld1aScIqXZYmKQwuYpE73TIpPXU9c
zIUX3HqXn3nvAc7ScB6uGQJQ/VHAjP0rkkjy8EsG9QUyt6H2WZYMgQNf1uYCGh/gdqUZ6JhjhO1h
xKJS+oiukEM/K1ez3uyDNPt1WQOXj78Ex7m3BJmrsnoLO5NXPz3GnTcOXpB6REaPQ3YzB5l7GXA7
L3jetTc/t1L5ERzTc7ro31JREto56OF1N7WqQ+axGPWml+EEB0zhfFausRFpEaCVkiczr8tvTVFQ
KzhQfFCbmGGboK54qaB6jHGdV1rBNVhgjBTOSMRtUSrDYiQYA510NFhajmqIzqp7QYyxqXsYL4Xs
Dkr1NH5EXKobQTktuieV8uvcseMQYTJuEqE3pBkf0rx9urw5myu3wuNCGqWZpQ5HC0GdckejZ5J+
pPhw9fvc5hsxjZIpxO+3mfbS0B9zwPDOoopils39WcEsYq40WpF7SUsWja5+ERsXuN382h9VPMx+
wpvpqXBQ9XijBFYgcB4iWE4thiBrx65f/K5yzaTCGo1jqd/I4ffLm7R5glbSLZ+xkq7W5H8jb5Z/
rugpbDFoRhNouEgROIchZWpf4kKHtWN2o9yMIj8rkoHzFIrMqk4b8fu9se+6U9o9x5V3eZm27dpq
nTg3Qeow6P1FmbXr8rBowXhMj4O3NCiHbvh8GW3TbJ/BGPl9UyS8sZWav4BhzNdCMqLuwj3ySLvL
MNtP2isczj0oXdYk/YLTXfUYM1N61XPwTCOH3VRovV5uG6pkzZ9bjLQWdbGLFpRx1oEhaRpKLfQ7
RMe35gZX/t6wlu602AVvncDtbt/WV5JytgLThzMMrIekeYQi7OCIRbXLo5lg0Olyu1wob1rvQ7HY
CpSzHP2MWKxvAConzxN9CSbREFnBwWKcjTDkaOrI27W5HSxU0PmtINQTGCHGWYcgKmrdWK7HRbpX
p4cqPowY15RrsXNZE7dPsE4Iur51jWr86fJD6EOD940w+4JBphZNTlqoC5RAAMI/hCGv2GCkGEBm
Jb5BNbtrsGKPa73AcItguENVhzHFJGH0NlQlitiIdpu0aD7UdNHh3d78/9aMr8bS/LhizQRxCt1y
YJPAzWL5P4KTugMDpFNei+qRRXjcEZKnQa0VCXKR4seEQvU6Ebii7aumeZZo+YKVL8o7UuR5C4l0
C8O57RAFrv4JRf5OfPWhuSQrKO7k5FHcDNMbk3h/LInXySe0gV3W6e31oguFAaYNKG+5kJU0RSol
GUKH5WG3u8e4AZC0dU+XIRbH+S68h+P8fwjO8TVSE3dGAoihnqxufArZpxApwBb5IUmwOSIo7oTS
Pq/TZnlrT6TebqOvkvQpkUPbr5/S+CNPT2ep+DtSYxhjJKWAKvIbrf/iowSZJYJb3/Yh/W/l+Nw/
TFBlGDJUrUsDSy4dv39ks0AB/oeLO4NwLk5P0p5kETLViKkcBo5P2QrcGjPbMDnwKHLmb598QRn4
u5CuBAGRFrTohe4Gm+6Wgd7ZNaj69tph8ogj75aZw7GFHOI+34kIqbZT06tt404vMdO+R6krlBG1
cTM6DtEo/Pn7wjaUX6XXovFJog1c/r46XWGg0SzOIa1WTOmpawe6j1k32UGUjgJLuwlF0dqNBglV
hoP6HWoK5iSkJQzfWD4N9EUuX8rs4fJB3l68FQbnaPOinBWU8EKc+97RvdQzA0tDaj+8CfftNXP6
z38JuJz31fpNoapKfgWh6HP/RgHoO9ohwkiPf6gOhc+Vm5HESkDOVBVyxtKhA158Irbs6PvATezp
p2S3lqlbywAq7WF6Fb27bdpgqmPXdGIw7N/vUpoYht6HPaq6VCmxJLyxTR+5U68AOKVXknCkQw47
4pftfaVTOMf4esjIbULKpzHXnMvbtr2KZ3k4VdTrrC/IMsSmzMf9MNfXszaBQrXaYVi7exlq0+Cv
JOM0MjPTguoUSzcjLaGiETVH6FxFzhB7YyGMz0WCcerI5EEdqxZo4Sl7AQ2lqzrqa+i1x2ipLP/a
nd5mzAii2+1bwUpGXimLQVekGKhL7dD4JIPaarDkwJrBdaU4/XP3ba6s4FbUdfDmwd6Z6hUu50wV
VYqovlToybf6LQZ7XS+D2EBQG1rGXbDTUEYsXYUuc6S74XY6irgAtu3Zf0pkcLdLhcwoxA4hddJ4
lXyM2GGUBCbzf9gzitpejaK7jPevkp9VBQpUlhus6jX3SyAXFeiGoRYGtrjpc60Kgvtlq94v6RmQ
87VG4JsRWwAj1Mw3xiNRHUIts1asMUSYEhWCk/g/9vAMyJkWI2mz2VxKsisXwaqb3YeH0UFX1mih
MNsdvqc3aOxF54959dbULHIY2wfmDM8ZnrKIqk6PAC/l1kLMGF1pAd60RvSHyy7oOD5PRwyOdyRB
yaVomTkD1LaDWTXzEmQUP2TJafAMHX4rwOTZBHeGqD1RJCNngkLwVOT6Uh8u1xUqO/fTQGw1/6Ex
EVnF9ok4LyZnfVodcw1y1DvjymY81PI3wqqXLJMFKiNC4axNquaRPi1bVrOdn39NiJd8KCVKz4Jw
hkVSfXPIMd7Uzuc7KX2W2V0ZPl32CwIp+GkLtDG7qpGwKbN5VbK7prRiYWmOYONV7godkH4uUDOM
3oOwd+LO3E3N9FXpx2OkyZ8uiyOC4uyGGWTIiC/VJC0ZYf0zMLWho2J4nvP877afn3Rs0kYaCfLy
dpAehvyrmd7E/eGyMKK94YxC3HQkVHJATGp/I9fzseuUvdQL5w2LFm35jlXwCHL/wlcH4Ej7hWEK
r5p26zI3uEd+1wnulprbAC0JH5GOKQjEUUaHZjNOuUPFKInhQyvimB6qpL2lveIapWR/YBHPMHzy
FdxZGkkMwCTqrmd3I3XGThA1bq7fCoLT76ljmd4vz1YSKZxc+RqFmT2196EvShBuXwpXSJx6DyPe
/zBZbKk7Wxrnup/yJ8lq7OTed0gHOmTkeJ3o8Wv44Fu1Pex90XzvTY1c4XNeclYHRdPj5SRnj7Fk
OA0qcWVR/n872lihcHpP83kYsgkoZJcfFPhC09WcZVbYEmwwR8SQKto+Tv3NosR1JkPqOjf3oW3k
pxzFXvnfaTufes2jUNVVadm54hjg4ad5qPpflzV9M8RfLRvn9vK4VCWQquHlsdqz5qC2d4MKTjqv
FlaRiNSAc30szyJWgUbETnUJbwqg7mhUF0xPf3l0OQthVkWpZhUEGjGbrAFfaCOlVlGLiPwu7/87
2v65b0vSvb0FoeqwNa9b6UTqaxb8lTQmzyo3FJhmG3VYNJXuo/5JbU+z/+OyBnCSqFQ38D4h66hg
JEQ2eUc7j72Poaj16JrDa9M5bZc4MnXjUFS3yGnavzg6UQyCGb+EHyTR9ymq/hukWLPGRIfEfm4b
i9Sy1StXhiTw6MthX90E3mFxuubH84ToGFikf65wpStNQQz81qVwCYFTs4qYIVHbbnTr8CEoZqtK
Dkn0OlJP9096h66D/i4KRK8Xm1tlyJRREEUalA8f5rzWglptRpcWL3V1W2nMCrRv+R+y9P+zeisY
zpSiXV3JegMwKYrK9Cs9cxtD0ATC50XfYXD2k7DEYDk4DN3marIXtxR75sN4z3bL5PPq9bKKc6bn
HdiyrqtYhQ0V+EoZwOoAbRjemB8T0VxSEQRnR9u5Bwdv0I6uUvyI5h3ShVZkiu4ofA/wO0E4vY4J
SQi6W0a3cEtMXkTxZL+fbvPWQl8k8rrFI5KsglumSDBO0Y2hm4liLsqgvMzEqbNjVAncnEgZePKU
1qe0GheFa5fW5mUYSejJNxHu7W5r50Lu72WV3p1dg2KYDTMYygw5kVgZd2U8Z6NbZp/HsbKy7LM6
ZFagfxsiT85Eia1NY3SG47mrWjmZprgFHEs9w7xtEkEkuXzuBXF4sqqZVkloIuXtTnN2BS6mXV/4
x67v4P5q5oSaft8P0pdKKr994FSZioLyNE2VGU8cRLOWtPWcw3E0EI2htf/ejwWyvZm0d8KtQDiN
R3FAr0sDQAYbbHQuSBuN18BleF4wbHBpV5g9fQMyMMeInczW3qJZ9WcmOUG5X6bmLJPE+2t1tNjP
yInB6fj0d2vAqVKvK2rcqgVOB+oINLxaF+0VUZ4vg2ya/fMa8MdjbpGqywjWAJG0lZW/UtJYPkGl
/9QIwo1NVaWY/aWiNx3ckNylRJcL0I+GJZA0V2Wf00mwXKLf564iczRMs2piuZJ08AqJfppJJ3jV
E0Fwt43cULM4yyGCUtgZshJ194c9UP8YYcrwL5UVNH1wpl5pjKALFQhByBMiPwPxBU0Fer9pdZlC
8WQMegJUBvzusULJwOxlCRhZfBjIMUN9kcjLb5kNXWVUR35WRdjHLVQt+VGbjOXgYhLc7RT/iGl4
UMwvdQxyiTT+lksgsaCz4F2XT7e/LZ6JiVoaeoCwdAanYV3TBAWRtMFtUWy0NFypxlWQOETHI1Dn
IG3pmYWX9Z4cu5cP0ZZemIZhKEwDR+G7weQgYNDUsNcxU7qYoRr4j939qPWssD6Ag/uAgbUlqCni
LEJA9cKnIxvcSRsaqy1S8HP1VSIop9vSD/OMwvuULh4Svdbo4NZZfjegrcGieW8V0SgSZxOImrih
g+wAcScnDsaDVClsxeBKVYx0weSWoWFJVDTnfOtyAFJeFA0rqkpl/kxhojvV6gq706unqv8cZ045
znbV7rVepPfbUJosmwoxkdXjjhbadPs2MOXBTbWHEu1asWyx4lcFEvs/ZMb8R9ehbv+PxIWd1DRn
P9cVqIJ/12T7oQG3qKjndFsaU8dTDpUXMrXfDUVstAl8MPYn0I9huGvbYxb8KJXPMO8Cxd7SBIpj
YSqo9lLeUaZoHYYhq0oP+tLgqI6RNSVf1e7PynnfVoxixiChBgbevyMX6YKyR70cGdzYfOhDcG9W
CR5zUu/yEd1aszUK54UilY5qIQMlLOFEQcTf+Hakfk/ZozZEglXbMjuINHWKTh9mvmsR1EAvLcc6
Vq0AJwDDVTcUtedt7gszZWTwsCvvShP8YBmc43eDq6CpyX9Ig3sjFHQZbS7YCoJTZDB+paSTAaEZ
YAqXnUr+5Ue3LLutclHmdSvWgd3UCZgMNOVdgtcco9gsDKyXVkb2J1T0WhHGvg/iq9RyMPjAcgXE
p3gbo5JiXYFM6m3ytT3Ie+rIXwwEkJqXYmaKqHJua5fWcJzfU5OujAgBXN2/ZuF10/p2NonamTeU
jcpsGZ4Gk2PCkv5uDGinG2nYR4ObUyMBMVnthJR+unx4tu6gIApV3pyBBoxFWVaXaakNzS4eIckA
4nB61Z5Kr9h1n2t3cqZl4PStiIVqS6o1IHcFiFkuT/kEQAnkJeph7J3LEm2o3MJ8SuFO0Z9PeC6o
jA6GNIYVzHQV3g2tutfr6DqsClcZ/nBO8WLfENLh4UBmlMEm8N40y4cuzBJYgyL6CcPt+UQRZFY2
zupinYnGmCyTdw6hb/GoEADHTftdpxaerEbo+r6Rp6spJgJzvbkzmBGG9xgdRo4v2ZVYn2HiDPTN
yNvAGvOxsw1TFTGfbe4PIlS0B6hIHvJFlFFXkjIossEdFXMHan/LD0tq5eFr1kkifsONoJiqBBlK
UyVsGSbyu3KrrFX9OmG9W+h9YOtd5bZh7KWqhHdU476IsuWS5xV+Ngj8xJaQgMTNS6EqqLW4qEQF
QU+uTeHg0vJGl0Y7QBqiM3azGe0ua/u2hGeg5UNWxzcrWTV0fQAgTP0OTP3XqLWnRKs/K1P2gO86
1UO107Xi12XYLVVZy8ctLM27MpxqyFekJtrqMgyM14ioAEQEwlmKJNcTkoMQypUxXjQ3+q+yMTxf
lmPDjkNBzsvHnWC9Q1OO30q96zepHZkYRERyWw4b9zLMVkpsjcMXqpNQL0EIDpwGg0SXe5J/yI+j
zXYt6AykJwHasjCcM4TWGbBPikrou7awKGKd2SpQex2dEUvdZmFH16ZXoUOichZK/nyHuRHoBTEe
LiNvLucKmAvFiliV48IHcJg8d8pr5++Qu/o7CM4pNllatr0OiHJ6STtPz91mFlFabx6qlRiLYq4O
Vc3auRqoj/WbWvW71qh1Ytexmt1rekDLXT4XyknDnJWf2ZCGk6VEhf6Hk//eXAuycHAvCtGMd+0T
U2bKRdtB97W+2EWk3IeFYl9eyc3jpcJNynCS9F1sRmTadk2OlWzjNLfSMTsxQ+4FhlAAwsdleopn
orkGSDVfj81RJfsPCKHBvGO0IMjOGacOxVzXeR7i9/2gqyM7jqZQt6mfmALN3jToOp66NOQA4PO5
gC/OOhIbGWbLKN0M3jt3KE5xp9hD+PmyPJsnyJCJrlDELrib/a56tIj7rAIhvisrzqBSeyJ3Bi2d
yyD86/o/2rVC4bxGlShkqmiI5xpX/WQi4EvseQdu6zBFbfdS3BZ13mVIkVycw2jqRDMKBYilCiKZ
7nb277TI/TsMzl/UmTHWNMHaBcy3sbpWqj3pos5HkSCcx8A4PmVoJAjS5vF1zVAiqBe3ek1SwR5t
HpzzFvEpIUlnI2EtcOT5hrCrphYEDpsKbWgapcj3gJuBOzhxXaq9pCILrUy32nidhTEYGo5FJyoX
2ZbjjLP8fWVLtT5M/TnFc0k4euV8qOM/T51RdSUHd2BqfZBZiFjVVadHWuGBgDhtKOIG3N50kyka
xirgtZs7/VEjZ1O85Ij7+KRFN32+K/+wJeHfI3mG4FwnqvyoMVSAaPOn1HfN7LEIBLZlMywwZdUg
yMspIDn6fStQdafPdZKA0Zg+l5nuMPpKFKcAXUv5K9CFr5vLF7+LQkDUpiKNgdsL4XampNPM+shH
RtoiNsporQaEShqGzKlueS26VW7eY0Ew8h8aZ9KGPpfipgKadGydGgOA62+4xJQpBiROTuqyQ2Fa
vfwR77YC5axaMWJoNGQf3KRQwTlSeaYcPl42apvndAXBGbVWSaKwpSYuZbXHzCe9HvYJ7SySiVZw
U8dXQJx2UBRwUGnZrpzc9eNtgqGWnXtZFgEEzxWJttYoCnU6uJEvX3WE7KXSP1UmFZjOZdUvKB7P
GDklTEOGAbtissQxguui/DJnEZL3d4l2uCzRdmB/XrW3v6/M28D8hBQBVi08BA8qxq3Q0+AtVWrL
TFMqiNiWLbgkGG+zUzNOBs1AUPjWRA5WSvSdKXuRJmya7JVMnMn2exm5phDbNM4vce4fejb8eQYS
hlRH95O59AfzD5NoDYETLaHUQZqA4l1meG0tu71RN47aTo4eG4IwcfMUrQA56zppeaqN1b+niD3l
cW63rYYM7utlfdjGQcPz8vahIQ31u4nNTRamyLAge5tnPciU0B1VjEplRY2Z2mGUZd5lvO1Ijv4H
yB8puQwiEL9irwLfVa5QKOkmO1DWDUg3ONKuxu0yEYi4rfIrSM4Zoqln1prlFGfTW81K6CS28rgQ
J2QOEvCCwyyE47au8n0DNW2AW3gWwdFxH7jBdb5XvMIrKysU5MA2TdRKOO6IzSlT9GxxIxGergLM
3Ygm9Tj6TCDV5hFbwXBHrJ+bPEB8N7iMxp/iIH+sNVOgGiJJlr+vLBOTekxYU6HyGJFXwkhQa/pb
iOU0rCAkvS+mYMLW6Nkt3t0mFlpS/nBZw0UrxbnYrlKrWZWwUgMjdkOkg1lpghyr8BBxPrZjU674
JuTQ7keHYJhfivmFLUagKPAau9wWtk4uWvTOkDNwDBmGjpdYPi8JPG1u2mC5f/XO7CQuihts31sS
QpkXeCK+0E1VWMFx8uWqGg/SCDhTx6SLbHJ69T6sRLxyfGX6PyHsCoYzfgSVLWpZLHe877gWecFe
PUVu6ET2iGI2dafE1vcRM5ulqxTsuaktKuLc1JQzPM842aWa75MY17+pCLyg822lzAQOeKvegaLI
Ajk1A28m76osotJAtcGijZWkO1osgZ5v3BnIB0g52cXSp1wfD0WaYAhg5+pD4fjsvuvzp6AzPHzN
R47G6mN4I6L0c93IsFVDedMY+zHZXT5622pzFpazIM08pi2Cm6VW8CfDy62JRrjox99hcCakKHM6
loshbOIrsOdONLDaP2RV/Fcvz3JwJiSQ56CeSglvKNGzWV4Z7Kvau5fFWH7i/YE+Q3AnjCRypPc9
IAajOKKP3Q5q9hB0gzWl4QFDbQV6uLUzmoH+ZxAayOx9rZ6qxxMqY/Cw3qn2OA87EmcWI8UHXMga
hpNKkho1rlIdgWB+H7CfoeFkjYg+b6v0Gu1YZ1k4q6HNOQ4Keo9cqS5hI+QvY8aOptTviizfJ7Xy
ytoEtNuptm+n6eflbVu0i9+2FTZfiodZmkMbj8AeCvI4NqlH9dBVQvZlmOeny1DbWwZSfwU3YbwF
LH9f+UpVbeQoaBG7K2Nr0RGTw0AIV06SIB2yZQSXMS7/D8Odpymf09pvlsi6yxOr0jNy0GfzI9np
NQp3ojJSGENAIEyou3NzM/YfiMLWv88pXpHhcb0d8PuJ4UX+D0VxZibYetFCcWqXSZgr7udYqGHe
V81tPhwu7/e2av23EXxgXnTEbKMevx+H+b1c1fsy0hMUJZs7vyDM+jswLiTvq6pRfQKwvn9t0n3Y
Jw5tPvWBqGhoy8yhcRbP3kstHB5/f1fipPJ7EvjzcrPWFLThNNSSgkrdT5j2fkoRLrtqE8UC4bZP
zhl02cnVyZETlpcoKEAgq6vXST5eVWSG1ol66Lc37AzDHdCwLaiv6bAFhuZF4Vs/S9vdkugjdsBE
b45GdBV1MRyMImF4i1bBdKO8yMEwg4ehe0214eWyQmxb1RUMZweKXo+lKcEJmsoe/KDZGNvSkBZ2
XKBsGpd7dMRWzecpSmZreYCyzDLJ3cvfsLlveDBBvhTlZRis9Pu+hfXYlDHm1ruzf13Fuyz4WrQC
ayeA4A8Z+FU6VtaIgEylje1ewxA/ye9etS4WDfATIXEnLFIo7c0OV4Qpexxitu81NF3ms/NXS8Zn
k6RgyPSkxZIl022a3OrkKS6/Xobgp+u8RUPaeVv4EsNijBrWZcDwr+snhlfvfbXLbNM2vywM0M2J
OON16IpSV6L14w5xOwcGk6TFHKovcY+5i+Sgyc+XRVt+4503X0m2fMPKUGS+2slSjz3qy8bR1HyX
+KJpFptGYgXBHasUV6mqM7F4YUIPmjK80AnpD39CAFEJYjyRNJyPReE7Tq6OFctzVO+3kRezUfCW
vplbQd02in3wpoEyXQ7DRBdVFcYQp9JBOcG84lq7Y18HrzrkV7iGfuS0gpZZxsUX8yl40wfurCno
MP/a7eJDktz52kn+fFkDNrVshcBtz2QYne+nQEjNg4aZH/JLQT5yRFcQ3JKRFPQVvYaYuJBuGhLY
4fyZ5QJF3hYDhxRuFEki/ohqXZQPigpFbrV4HxodTkxzhNMQdD1uahjTiY5qL6IafCUWMsDMRwcn
wvvJ67qnpPvIfqNplskgTEMtA3ceNSmvuzBBtBCCVi7OTqgZ8kpRfmhzrVYg3JZnpAtZkEwwLMHX
pLQzJbQabf/nagWFRY8G6K4ImrR/NywBBkHHDZy0W+exXfeYUa/7V0yWPpKHQtm8jhoDhaA4jluw
ehk6Pur90k2xNERVu94ynjTMuVKcxENR8+tlsd42mDeYazxu7ZTAj0czG+DU7otf5ff8YHqxl9nk
0cBEaP1Bs8xdf/PHc0jfPNAaljtCUlKm5qxCTIwcovmzDuJJpMgvy7Z8+iXRuBtEJCtTWXbAKEh/
LSdk52v+XV7Mu5FGgkh/SwPX4nBxDtLhuUwqrGI+GaNFZisMwcU+MgxtuizTprleIfE1AYy0kdQm
C9JJ9jJMvFiGg5bWQqS1VHRdRlt24f0KvnUULT02fIGA3ipd2KSwDnlUnJBlsquc3gZhflNVrRvE
rft3cIuxWjnvKErSrtEhGx1mSzU/m8UhrI/h8E0S3fy2VeMsGHfKArXoZ4lCsDCk12pu2KRSHkJD
0qxE/kNOw39V/YzFnbA4HcJc9aGGYWprxoliOImIUmkzJ4nCp6X1622juOOUkzqvsxHykPvu1+yM
KH5v99kpQyHjrnfBG7tLGjsThA5bSk8JobqpazIKMDiln+IR9YUNBEvIofWfclTiyaJWiK2NokRD
nhV8BrhscoJRX+rnEkQgblW8DIGXRMQxw6vyT6ks3jYJk0lkdA9BzVFM9rvqaXUSGVkBFyI3CIOy
1gX3oOfLg3dZwzeXbAXDaXgyZZGGyZYIvLEvyScQJfSZILgXQXCqPRGtZFEKSYxwtMY+tAJVsRRT
ZIg2N0ZG4mxpNYRz5y5DZjB2bGwBQ+dDHN92w26IXCpqFt4W5oyi/L4tZa1mfhUAJZgmr28ku2jG
XTJPH/AUeKv9Txhu9+GLpBSNsksMfOxyR9PuEgWT2z5d3vzF3/DWdI3Cbb4RyE2QkQVliBE6zMQe
1MGpjRdt7hO7qn1mSbXodXgrwFuDcuowNp2Klh6s4Ki3rlLSHRoM3MtybaoCOlpN9PlpsAbcGUW+
fkY7ZIs0GqYwhkZombgMVeREzKfLQJvasALiHDrYecx2NmroXHFMk3ujuM36l7+D4GxamjeZ1tFm
cMsm2kmF4cVmZlcGFdgBwZK9e6eahzmqcjTAmOwKNTCykYOl7Nj6v/5KGn42SFaNSj6O2Jmo2OXN
TeFbvnF/GWKz6IqiwwF5MVVBzyJ3dtqsbs2wx6Zou+4rxlXte4xQ6D4Zt/+My2tMa9pdhtxevDMi
d44SJvmTWaPNeVYzJ0G7eTXqTouuQtE0AxEQd3Y0pnbolYVoShEf6hRjgyomeW0nH7PC/EAEubSJ
4FpJMHyQ3ypaSUZkSNAItZUcP0o8bWAWqTLn8tptmoMVDGdQDXnowMkPn12be7N47UXvbKLf57Sh
io0wpT3EUBQM2BtwdY1FlcubVmAlArf9ZqdVgaZAqZv8MddR5JJ5USzKpotAuK03st6XUyRfXF9H
JRe2oQ5qK/Slv9yORQNXEe+c+EokLZ13sm8c2xa0PJOoDUm0I5x1NiimoWYSlmsm+ossK5klob5c
4EBFIJxl1qpeSdsZkTur9xQjPxT3stpunsTVnnNmWYokP1CXjthcjy3Jd4p4BOmYlU6ieHNbEIpW
fwUFXBqfD0lVlEQrE+x/lZeHnFa7rv/IOzEjRMdYDBz4d4wcEcbhyUaRYkNK6TS0yusYz9fFbIaW
UvwsElkQDy77+3+kXdeO3MYS/SICzOGVecLubN6VXghF5pz59ff06trL6aGnLRm2DAMCeKa6q6ur
K5yivQ6DlwyJ5GyMixB8PuSIL/El4BrhVYlqe+CCY7Gk9/JYm0jhsIq9GXh0PL6T+RiNdaRbMUF7
xCGS0BxW/MiWvdSxuE1YUJQPOoRDVyoSRMuiwkw1N0bgh9deZMNvtU/XFXBLL1arSEflJ2mWuHZA
x2IRd7nN80uy1zEpwb6Osvm6J/2q6PWV0LFIu1IBFy9qWCek0K3GuOlwrzgtapdB0mThVrCuo235
o2sw6tB2eqTyZYTW1XAeQKXDd5PbV4tuRvoi2xghdDPJS1aZIPfrPl9H3jrOqAYHhzS6WtWLKDDm
zy58UmA1xTwK0byVRaYSNa+RKC1+JiQsJi9q82SE0UC5QlhRUGgqyDJlZVEV3nBK0E221hjPrTDf
ilzoXpeIBUFZ2RHve3RatpOtxIU5jAnuDMY5pnXjQgpqu+qpLZIa/HT24BJK6spNbM5Sbni3AL+a
wojbbsqDEbmiqCLLe0GpgW4zOREiLJnSck5h9LshmhlLRucnfwm0wqC2BXzTYTfLwOD3SECBLs5w
FC/xG49FRcIShtqcYQqXdgThmc01N1xxq5WMIDrlLFwIQu1MKFdgpiyxM0EZmZmomcHymEIHrqsY
C4W6A6ugLOSagxR9h8mL0b7UT0n9cB2D9uZpUegmVW0YkSogepwr5mxhaAUGa4G6TXvozCzH9LBx
x44Fk31e3VAXmJQZbxS+CysNesB1ulXn3D5M9Lt5Sh7QLcsweYw1pKcrlUWDG5DsVJq9yKjJm+A6
ssLO2wdVkZDyxtArUuN+7tQVQTArch5Otn4juGQosWxLnmCB1+xfjCSm7sBfi7cCow5RPsCWDUIy
2WGJQQ7iSRytUXhJuNt4/n5dNzbXTlExeFMhVoHOgGhDJTRRkE62Wo1uA8IlJQQJG3MYOguGHOaV
S1xkfBVrcwYTl7wikB4+8/KP/yYItT+gIR/TlosxGQ8JXL0c9kbSfF7EgWEVNtV6tV7UzmhJgHIf
AzsTp6HbRrJXh/FjVxePc5szOLhYa0YZuELPwLAyYmsKI0/MJsHEgBYj1yoWzc7FLK/3m3QlE2Xp
pLzt6haBX5ur6p3QjKDuMB7StLtfogqFWupdXxf2UDe2GKu+riS/VxP2f2Unc3uRHlOE9+rjlW4I
ypgIE8eN9qJOXxZ+br0Ak7gjNZ396yqyeWMoH0D0M1keKxnlw6NtjJNfDtM+5VgdSpt7hljzewOM
JNO858rSR3U6QgsTsIWL0ctSHJaccYtvX7EfIHTrda+ETdYVAMl2+UPrdb762O4aq7BYfAPk8rmw
4Ssg2oZXTTxpEZFmN6DxrvPLI8Zh+X90k69gqH2Zp3asBLRG29xcq2ZlRJClzFhVS3Q65ZeerWCo
KMaURYEOewrvB/WZO2Rhb3Jn8WNrdkkfYfcyoCHgN3Nt/8cEkQwaWZFOUagzzKlL0YkLznDZPXTD
Hd6FZfUV84acWfj6B8qNyr2/kKhDrCtFm7QzkDgDXcuvecZwIjYPj4ZiApTJQxC6H19uOJ0T0GNq
B91Dlb2J8vP137955a2+T90QAsYKdVWP72dNaHGDYKmNbIrIq/ENqu2R8/pvcNR1USeNPEsalEHO
xQ4sLvrXOkUqtJn5zMyVuTTrotPN65ibd8dKROru4PgxUgYVei4GyMVzD015J4+j2QoZA4i1V5TW
5WlhdIUEoEF4GA1vlhldfptWbiUIpWtx3ucRKlgmG9XKftjrJ0Qd7JnX/sRer2Ao3xiTXZo0qqAS
TXMj1/7Mqv64vkyolDp3SjQeXfi5CDFkDoOOd6nOeBBfV2nkoc6/nwqgs1cHfL+rPmUd0lzgnpWK
R6VAaaZyf123WLKI51hKFyhDkJC1Ur934pMxMvZic8uRs0W4RAIfh0jtRV8ES6+LuDvjbPxcBdWB
a4MvTaza18XYXLIPGHpizRJNvWygwxf81cXiwgx0djxgYrc0pLVTZ/UhqdBDfx1zc+lWmNQ2abkU
NxMOP5qnXnL9FNeM6h/G0knU1vSigEEoAmSaFAwNCz7nvR8X/2176JqOJpu0vsshAz/rIMgsPMPg
TVn5zSrJX9cZLgBRRUoItQGUYQkieNigxBvtKIp5cxmrT1I+/pQ6ycsT1hTTi6ld727pCoyyMrkS
g2CigF+YHQdb3xc22Eyc0JFHM/AXKwDfgGCJpnoYfdXRH353gs0vdFgfUQStKq9SxjpVhL4seg2i
SqE5ZE/9fDv97tx4GoNazl5Py0Ys9NFuMTtpxDAP/hnsDhbPyuVua+CHLNRKTkkpDfoCWfRJtnX0
vk6jbKctKw1FVyD/Ug8EH8FuBIITmdZCeHEGeJOg6a2T3qZ+jj8Ya2otiYXJkZ7u6tBJv/JYJcib
B3gFS/5+9YDQyekNWmhl3j/IgpsqjDfftue4AiDruwJINaS/9AEAya4bTH3PfU3swcwOA7gUMQdh
391XTPL7zT1bYVL6V/WTyGFSHoTi0DkaY2bwwO+F4TdpnC62jFLBUuvFRiInOoxuRu1oSIxyIpFY
t4s3xEoOSvciAaOVY2KZjMfFFuzYGQ79bWKHTu8hnIHu0eKLsY8O/Nfc5jBL3vBZ1O90E/CFiNTV
NYpiXicJfgF4anbkF4Q/9CNqgWA80sfQnj5dv062I0UfEtO9Z/lYchPh27D5+/Ql8HIHxbGHoXkf
ksDWE4by0yU7YRZykTQDrW8feA7EKA1D+7cVEQyi5F8klajrcUYyRm7Jk7YydpxxSHgnrD3GkpGn
16WSaKrGi8geCHT94zBLEUiygYE4l0NY9OIUYfDBIlwAZWqFdukwELeX7QORkkppm4UrZiCWmdns
BLO20ucUJDaTs+w5L3EKT3y4DknU7JqMlBsgakJSFRrxNt85PgZ/dCM/x3zn6zACC4d65qJW1VAG
PNxtTTCR8bytXOWU3ZHZCxgbbKY7bR/uKh2N20h//2BNtv6Hw/axrpQtnvJmWSoZ6K3TZ+ZyFMzE
xnzk0ZX2oAcuTKSkGC+5bf38QCR/vzLOtaDVY60AkRfu++k+5e8G1gRylrJQtjiLa1mriLJgvpdU
PfY6w3nfvGAwNErg8bxGSkuijCSK0Iu2bImrE5vqnkx9K63hVbVHtz+GluxHTgjbeF1RiGWn9XGN
SZlFEVHfcNCB2aBnLME0OQFDg8fotihuhfr5OtbWHq2waJPYBkOo1imC5xmYWY3ybin2adMwBNo0
vEg9KrKIqlLC6n+uCWKv5Vo9YZvGve6JiO2kVuVonkTm5jHVbnv5PsCoLcvarMaLKELiJqwtOfoe
xkeOq6xQv8VIQoZkW/q3FozaKgOU1NUYQjBuGHdVIjhFwqLY28wRrTDoDL8exPXIE7Ohfja+BRlU
kIxvUR8lxYwejL3oB1b49bpWbFmqNSRlg8G8loXFAkhiESVf36W76F8kCjfd0jWOeK4XkjYJZUr0
onVQzvhQWwu4KqxwhPOhmwGq7PPIHBIn+sE6Yttq/7eO0FV0wtQGjVQDWEmPmfw5KpCAY8QYNiEE
QcY/aDy9ZOJvU33uxmaypfI0lPtKvBfTP4jPaysIavn0OAhA0wOIoLydOb+MHphEDpsKvoKg7iyw
lwdpisFSdqndVaInTgwfhvV98verO6IbDS5PdHw/6/1SAP3Pj+uaTC6AC1u6+v1kl9bfbwalnCUs
UTNq9jyc+OB7U7ZmpbLqvra3G5WZKq9gBiBdSlIPQxqkRokQIprgAhSvZX6KMdbXpdk+MLiJ/kKh
bBsiyWldiRVciMfyxXjD1FhXuV1uZVM3SdGKAD4o3me5DpvWYAVKGbmaV7I0myCa7On71ks9ySPW
gAXDWEG6SFeoQy3vGsi2KNlXcUKbbKg8LeWfBJVQQf/XEtKVn5hmNHWdDmkK4a6c9urISAKxxKAO
ZVhrgbQMEGOqb4b8puofeoXhlZNdvlTqDxGoQxlmPapIIojQZG4x+NpcwlUAI8C+7RJnmJ6vKx1L
IOqIlhhcUUQK0MbxS1s/l31tNhLr+GzqmEiyF2jCB+cnfeOo+YyBIjVJaClu4XbwwWU32TOpzcjS
XCzdCofanUoQE00TgNO4wWcyJy/YqXcotjCln4rF/+7QivcXrraCo3aKEwY00wyAS0UZodLbHF2/
/PTj+gZt2tAVCLVBWToMM6cCRGh2XP2YZYx096a6rb5PFGRlQ8dYiAr48uRg+nLuT9wpN160vreE
6kuhMi6EbV9xhUa79GkzBzVZssbuwaSuWuVNdZDNcgdyP5djoW2unQTiZ8wEJeVqlGc6Co2kpyFO
axKbYJk98k5rxSBXM1NLU8x2193HTMr2bRFXoJQVR9tr3ivE0rWO4EaW5E9+dlisxSn+xet2239c
odHmm+sw5rQg5zeymp3k555sh8+yGZzGI3jprcQr/esKuXnpfiDSafDK4KS6i4l8cmEr6ksshGYR
N6YU/e6sYhKnBZP6X9tnUGYjFdSubjGrztZRZCvgfRmaWcyQhrVdBmUz+EhuMy4DSG/p97xTuKEj
fuKeOUwSCB5YGrlpbVcSURZjwNCmRk8AFgZ3Wvu6zKdmYriNLI0wKIORhtrATTkwSCVgj5nmGDPv
G7fDngx7nFIzRufzdY2g+55/GcKVWJQNSaNa5IIFkNpjheHi5GzHPqZ57sY39ZjckphHdB+6rBDE
tsO0wqWsyYiy32Ikt71iDqjibC21tyM3tpafocWbootIo83djSHDUWOYFTods3TCgiE1gJUqfafq
i9/yMmNJRZamUFZkiHWxkycsKeerHuwWmDplb77XPRJJ1R6SU2yVx9jCfMW30Kqs3lcw3rawmFcq
OWMXV+pqiSn7khRRNutg6rbnvWhFsJ6RC9ayHSinPVYI7fqyXuSFuUYViq6CyAF/KtMXtA8w9o1x
NC4yw0kq1jonvR+N8iDuk08kABk+B9H7bMX2cfZZ68eSibIuyaAGOo9BlXaDCIwYPvT8t+tnj+jB
P++PylMWRUEYREdnPtwDkA5FvY/RpSgu9eXYiyQ3YjEkXrf9Kk/ZlqQ08ijggVZL6rFClwWXGidM
ubWCvGOcgE0oxL7BQa7Cc6QrJNFalcZNi0f8VFZm0B8FHkNXylOE+TjXV3DzpK2AKJmafNTjiQQy
5/ZoZG88SmZZrNab/u8KgrKPqO1U85BEZ6d2trToKKSjmYLoZkR8LPCNDjVKznWhhE29WEHSpnES
x7irAKn1ZrabHUIdKidm8H0Ae6iAiHtwkqwCp1jPTVZrKWvrKLerGFROrBuE3EMwGo/TLgp6Wx3M
vmW4rptRb0xLJdPJBBVz3SgHQcyyUJBSqCNYWK3FBs8s6vgb/1u5E+34kdVVuO0qrOCow1xLy1yW
IZzXzu3s2SFD2fW74gByH2c+tIwM3mZCYS0cdbIjkFUWoNmE6fi2uLLVeoMvHTQ3OyXgh9Yf4zuF
pBK8vDA5ZpR1+0x8LCx1JuZYzAolAHbLf67mByF75FJWtdRm/etaQOpUBK2Y8QJ5S2e77K7AqPZp
z7skLhg5LL9r0wyvdo46DWXHhcIUY+fa8KbqbkWV8WZnfZ/S+GmUlkw1IAo33nbjc/cnHSToOMOc
CQ0RdvndW1g90gZMkVuCDtdIHL7JQWhqNavpcLPsYw1BLVFXiFkr6QWJA0mRnTwZb3HhiI7g51Zs
qaE9u4hBeaI5WKOtKo7s/9H1v5KRWsMqrI2QDB6xc2k/JPd8/sYwieTAUFclhoBiGDvqnQVw5VP6
psdyBIYxebY5fScW7qKeJONmqnpnlO6DOfJ76YdYPHTLvSLd6cxkwpbzcQZPLXASCRPIFwDf2cVu
cHWPEMUFdnhMj9EtbycOx/J3Nq6dM0RqRftQS41gAWKPGYeJb2sYUWbWDtMN31xYzL1S0ISGznU6
3h5FotJMioQBl5ZxWuzWItUn0avmqT5nZx7rubFx2AykrP+Go4yTXIA7qhYBV1Z3RbLnWZN8yLJc
6Mnq+7SeRIK4BDy+X0wQxHCyyumyPaK/6L1kGkFyZ9BgGHWpYjQVRhyIFye7Qk9Y3MYDogUoSCLn
DWP/ZHPBODm5MNl1Cxt3swE2LPQLYr6melFPXPJhKvVpMtj8gotD/VSFsyUkjdmLsX39vG3cIUBS
FFkmf3DkIPnKZoWFItUZx/W2we2V9jANX9SUcaS3NGENQV3I4JjXMi0PBxAXNK5mDLdxlO7+RAod
o70V8DJcFGAueZYr2QQIIxvMArPKCt5KZe86yNZDFmv1NwpdfxkrmpQmDVCyXbCPrP45cotD7pRe
5bc26XYCubzBmeUrA3fr5K5xqT1CXFaVJgm4wjfwRSP5SJK3MZ7sxNaHNmsQypbDdiYntWFBrNea
GAAPNlA0FReBicXUPtdHcu1Xz4HVfbou4bYSfiws5UQtc7ZkmYoyP6WtbyT+WzUIp7asGPvHQqEs
UiX1vZL3ECvhRd/gql0+DVYys4aubHlMZ8tHWSa5CQqxIdIsmVXe9l73mnKo8SifOg9dq785LpRE
dc7QqAuLR9Irz0ZIFauyKYdfjIVRoctUe2KJVyZiqfKiriMYP5KJ7p3ZURAsza0eo08iRI1ElK1o
d6zs8JYbfyYXeTqtUA0QvjUC+t1hctsXwc7c5jU7RLdkuotxtzASRtv29kMByR29AquzgesqHmD5
dFL6/ZLslvCTHjIi3QwFpAs9jLThpEYDihYTllbMvoiTZ35ihX5ZMJS5iLLJiPoZ+8V15amKZHeK
tOe5Z9UAb7pKK7MkU2ai5HVO6wyIQ0KYgyu4YIjcD2Z4rI9w3s35wEobbvV2rXVCpuxE2PPKWPzS
xGBPajA6X/GQcD2x8qAsEyhTtgJTjPEsj4hFOoU+iZaG+9iTTbXEjCv+XzzlyBm6cDA+rhaaJLYw
KmGKMuxZ2SymCgZzWXzJtZsh+KbPLOovpnCUyWjCWiyHmRio3mxfMKEOBVUo+eAw+gVT8pz+K8sX
ZJkQmTIhINxs56WFqjQ2bwU6ogB5apYg43Amq3nRvmQPoJR14kfl6frFwtRRyopwU9kGOtGY5lvy
hFnA1nQQCzyV4icJ+8i/Bg9MP3vTV1xtJWVLuLytE0wZRajb6x2Sqpj84Gmwyl3pZj9YkUvGWaeb
1xU1bjkpAVgQyPsJnKKinD4GYI1jrCPDBVEomxLoNa9W5E6TPVTTKu6CC0BrTXjauik4qT1/VVnx
e7JOV44E3bi+zL3R6gYgQf5wFPz4fexb8wfxbDwiUFQLPj/Qz15kvWVNz6VWm3tb7I9zu89Y5ZEb
KngOQJlJrpCFqcmWHhdZ4KF8933urH6crP4o+oUV3bDs/4aZPEekzCQmVMRxHwGRFIsUbuoJHkmU
GcwqyQ1X5xyJMpNTnDfRHGDxOhsX9UN6j3ZbvIrmJ95nRtouz9U5FuVW9WPTzFnI9wgjIlX8iYSi
BmuxpBdCBMvqut0oOj1Ho2zkIuhCXauQTJ0tMAg6hb28gqiqceqddE98/eGmwqQ78/o5I+t1rvPn
qJSdBCtjknAtdm5cPnfZTcNqhNsw/ecAlD1sDTEpB7Jh07f5hYQr8xtxp+xlv9yRyeispwT53DV5
KFuIAVyloTSQJ41FszUsfnLV7FEvXQEcY/HACMZeGsMz4eicd9EFWiv3EK6cBjybOb2wxnQICA2U
c32fWIeajmlzghjwHbEa8k3vqD9Jyo2zeNRoCg7vhhabMWRbIUW8b3kBBDIXo9G5vEmVaBl6VOe0
X+D9oOE8Lc3Kn1Eoz/sB0rmFp7JC95sr+gF6cb2MiP228tjbvIfGaTwEw2dMGRZVXNsYoYy8rZqb
pcHuEmHhUtfNZPRgnC+AKz2Slod0D6KcyOWsEeHN2+qeXe+9efBWglJGGtOUk3xOsbpp+JTOr0Lo
X1eYy8sMqimiORStX4Ym0iRrsdwadU8uATRJkSm9qK0SHHb93uU75hyGOt7jwqNfL8C6ZfJDACvZ
iaYo/ayYdmrb8K/koQ62obZ9lMQTjlru6R4cfye3OlwwdtKaIrP6cVsd/l6996j46nlWTboaRQHQ
9L6yi6Kw9HTZiXPuXd+kbev4IRVNtjHJ9VyExICQTNWQW5I9+X2PC02wSreTTTYFAmPD3hvEVpL1
alsJaY8NC2T0zi1eXxxlrjOT9IUh2ubtuRKN8gnyXJj4SAUQKAR3+p50nsQ3pIgUIy/YfsHlc+ZM
D0XaL5C7UMZgpt6Of5azSRJjyiFyZVu9024ML3uZbdHkzRFl89fF3LxvVlISRVotZzd0jQoi6B6M
f1/E/NhVZj1aQvjWS6clsa9jbSRvz4WkXAR+bMHg1gKMOHaRFexRCmwbjngKbzJ0dJJgWfYZ8xhv
/8w5WYlJuQlFj2LgkQdyY8t7/V6DYeasb/lu2A8Ob6f2ePj9d8a5rJRh4aqhUlB+1dta9VTNYHTf
TxErznT5xjjHoGxKDv7JVpKAEe2SJ9GpPc5q3QUFUSSF+i/CnIwjQYdzxQkTBlGZjknpiT/YeOa7
5Bm8qDZfmpLVeT3jDmBYMYm61AIdFXmoR8JLI/3ZyEfQN5hxxHCBNsJmZ4tI99OnmqKF4gTV4Pz2
J/H+ybFLMhMPALywWREZxjmne5rzQjXG0CBbVpTHXpW/REPkhpxk2IZBUqCMI8e4RSXKrGQpz8mi
COHILYqxhTvSJci+RVkwlBVR8jRtUGryC0bCy1PyVJcNsxEVOd8ryoCMg8a1uQ5xRqs6dsfwtr0V
/Dkx+RO/69+4e8mJ9t1olQwd2TSSmI4tIluiEb6KcyMptlOp8JKOO6f8nqW3OndXK7KZF99aqfEn
mZXf3GhyhphokFVlXhJEjGg8xwujoU4wy44sZ+wjefF1zExSK6fvKmeMTTKqYXDyN95V4DcbO/FW
9li1Ltv++uo3UP4dn6d6h8Iy+HcvUmlGVnkf7jGWN1usekcORnSjMHR182ZfIVKrPC1zMFUZEJfh
IDeJWWH8l55hkM5vMp4jAUCWV8N/SLIVgafz5Y3SogdjuwJXTLjPk6+czs58bVquDwj6YaU2HYjo
A0Ck5fI9WkarSyqsYlAz1oyFQ2mKpmHYRVqjPLQsQlNND2VxSlgTSf9BFf5eL7qUuMs7ROgaCMNX
Vk00sbD1T/xj9aKeENmyGstg0s5uW+XVAlLKwKvZWEUzMJUQpb69F9kICe5nt/uCElimu0zM4MWr
e4VGmUlBTKehKYEmaIMTLS91wep+YSFQFhKzxtqFL7BRKffI688KawTvtie+EoEyjSBsCbo+JCJk
aHrXXOk19UbUgX4Dr4nD+zJYOj4x3LnNu2wFSTlVRp03TcIDUvaGo/EaOoMvfpK/C7f5rjEbK/ls
VGbxFj6yfFaW0lOuVVHpJRi2gMsNslPKB5UL/ZRFgMYCoYxEzy/DPIoA4Sfhc56qr0opmqR07Poi
bhu9v84WTNK5LWp6dB8PGmCKNNhj6J0jFNVd2SUeV03WdajrKoj+6XOoIAf5nk6OcVvecorH9Q/X
v7/9xP1bH0C+cA6wLHrbGDVZMu9X1j2x1R15MbFpCTZvZFlAYMfQ0EhBE+E1Q5AKRYYijDJ95Lm7
Wb4NZFvLfkbNUWWRIW1uEao9NMFQRO2iSC0qIxhwHVh996WSTCGxovyH/EcGYoVCnd++SpsQXHXI
n823bXeSA5exO5vO+wqAOq2c0hRFL0MMQooR+6lDTGrvavvSHQ+s9PCmaViBUUc0qqWq1zGqwubC
5zndTbGTV8/LNFm83DDUelvtZAyZ0kAkpWDCFaV2oqY2Ka8RMzQde3R6dubgcB6PIDczpE6+dXFR
rLCoiyLKKzEN1HcsKTbfk+z+CINrkybW2M6snpXU2bRDK0Tq4qhRqhBnxNjxRWdL6PFaVFBlKaN5
XT1YMJT6aY1YFVGK+2lIjlq578tTNnnXIUTW4lEaCC+irVsDi9dgbGFkpU68/0wqJIzXCPxHiqOa
2W1olXayLzxSOMiuEtt2K1arSellLYJTKibXsHSKkHj3WzgWmrVEFucpVuyyggBMPOoWkdSwggWD
yAjj75tPiy9/GiwN0nVWV1qsUtON2mrcIH+LhyNxfhQyow0Rzod4HMpO9BvdI61fLXprpAN43I7C
XtuLb4E53UYOS1QiyT+fjAten1oPsbADORnLZBnVm6od5fLGEJ+ktjcD3RsG/7o6bXs8K2Gp66YA
BUNgtBAW595uzfEHJuxibUU3MfNTxpxzyMSj7Ew3CCOGzwGPVG/E94tNQgWxlXwh1E8gdc+/MgTc
tth/GTbUoJ7vph7KYZYQY1M3rr43DrET2J2ZZ7DZHVJPrB28bgLw1D2HK9JOErIY8vV1irGUu1L8
sfSMgh5x+2L4kImyMzkYYZEhed+05ok7tY6yIzQasrW444votbmNaP979VJgN05UOOqutkvp2A5m
fScyi7MZBxTj6s+FbpdESjsFv+dXSLJ6DHYNsqSEKWrmTdYSb7S/nR9Qyv7wgfJ/8YXTbDW5RYa3
qnZr4/9mOO3LATUzJ1ShNzbpfkNF/DOpk5Sc9JH1U5jqTJkmAwNx81iD5NIJBUmwEuFnhETnb7KL
qrvKZJanEffyioGgGWHKutN48D+ToEb6ULm5t3gGSpEaC8VwDKd6U5PBqw/mQOKv0eyiWdbmbSIL
SEVHoSumhR8VyQ5jlFkWaNPmfeDQ8dCiaJZKJRGLsgE31mKPHl+bga05kp960cvg4OVlxqfokN1z
ds1Afw9MXizoCp3y54c+7QdJR3o/zMzqOJE2IXByfUa+Z6dbskeyZoE9WPmOMAXwroHmKM1b9iMu
PERw7dLmD6HNmhW8+chY/SjKKNezPIThgh+VcDe8cAh6RiiO9X3KCEdTOIphjK0dA3R4DaHhJAbS
W9ctLwuE/P0qKZLgmCrtiH2VIqcNHurm9fr3N43gapEoS9t3JWprAixS1o1PiERZTZFZS6GZhtju
Of4PCqxgdVZ4lNHNxrLK0VJGUllQFJQGDYfUyo+C1SDfwnRCNt28FRplUqsuKcSWw+oJj70DLbyJ
7NgCd70128hKMCsmtsNTKzzKps4JQjdyTlQCne7JXQEujtoznHA36BZxI43db06X+xVAXCFSpjM0
1DHAdD44y/JopdFuGD+36vfrOkL25MrppktfOaS/68QARowgZeb1YWwJmReBkvE6DsNW0oSPi5Am
tSATK9JLTs81ZtKBGxssiddhti/ajzWja19HIy9yNYI8szX+JP0gwdP4CXbpTQT5T80KETEsM133
yjeS0GWRRHxDYgfVXeeQog9m1SvjJNNVr9UwzcVYQNejXXXE2y815b2BrNhwMJwc5Hu2dM+7pR0z
eRnfE8LX9IOyISCXgI3qsZ7ao4jq0MwN7gzoPWcFbuckr/FugfKnyPZEe93hHnUUfHE71llnGEp6
aJYyoUGKS/EjuPBB1Z1Ke7uuNUwpKVuSBt2ABzfWl7hn430H4mYy2QoFLqhuia0MBJuhh6QIpp8N
exXUCLlr7FTn+q9g6i5lYVDTE6itCjFbp/yioTxVh8umvxMUsEsBtlUXU/8UDMrldZqFodZHFCL2
MlHdwFN8dMd67S53mV2/22b6A4cSqhHSGhYGOGMDlglSqoQhXr6MWZkIZvA+mKxery/jtrJ8AFJW
E1HaVAt1nMm5vG2FQ8u7/+X7mJ54fmtn7bi0UQyBDFBsq+XNrPjXAf7hpvlLAhyxcwT0XqodKZjD
g8wMbppdDv7w8MdA+Egnp3a7H2xt2DbPH5CUP8WB758fG0CqevXESfxRAnl4FxksdhWyOJfm5AOH
aMvK5eHjoM/AwvDLOx/Rkx349W65Ybdg/8Nh+kCinKusXEAG1wFJeQRDaOgrfrAzrDiyRRfk13bk
Xd+0bQv9AUfZySFMK9yiROtqaxBFJy5+hoXhdtwxZg1u305PKx9YlJ8Vz0MVJ4jAvN8GvIVHbQVm
asIDzL/Jbm6jfOcre0W3H5UrWMpIckqtCGOKEOHghl8EV7UiMNx3u3Q/HNSdbJLgGu6DGg/pdwtp
F7eZM/pM+pjtKurV76AsSicOfVKqWGpB51wQu8GZLUAlILzE3CmM3Xy+zceI4b5ct5YGTxmVPlf5
Soiw5JNLSD8Nh1Cw/YuLnpyzK+eDfr2KiTpLOsZ+I7dR7VD34ilO5wRgHqowKInpsG87f38r0nvI
e3Ua5XmYp3QEWumMjSu8oe7YAu23PyFQeaPiUTc5YGpku9IsKSlrA8qVJh0n7GBnLy7peA6d+Fm2
lb16CF3p7vrJJOpwbUkpkzMPRRgIPe72mv+Uo5CvO4XFKR1Qort84lQmne/168d4N+6rNdX5oEBR
JNa0dcBwhOql1koQdyE8lCiwc6raZHlHLFP3XqG8gpyMLOHE9P+QpJFBvyPemYzSmNBmVmwwLN27
dVqh8W0/IhRCDKtodfZYWyOaGVLEDDVHP4mPyr3QmGTAQPPMKmpinXy6WJfXpbbKKgiqV8rb3D4n
XYBKEc1uFRgCDgOyq9HkSrE2k5pjGADGBflec7iWOu+HhR8gNc+Di9UNQ49JJ8uCoGyMlAVzZRDH
Iqi+CaAeR+GpEf5RLd+H8aQrdvWgKRSRgKifg3uSmEg9EKsfiLaoB/ZcX8ZpoEuMMmEZOqnGskmi
nWlPRvHl+uFm3YV0na6OdLnBE3kGlwSnZKvA66QdLbQ16KYKE10e+Hve/6P+idUyUkalkqZS02bI
ZcSTH5Y/te5Hp9tZreFdq5l683hdTIZq0GW7apVFatsATjSsoNnLuWXkjJA5a6coB0ZoxyisR0CU
i/G1aSo76gIGBOO6ESm/JdPktARjFc5Qpx+6NHO7BOxJSNq0GYt3gGUT3xMEq/Nq9N1Y5zmwWkfd
kytm+iq9zycOT+wLjWESRcoj0Vo9L8CPD4+kVsxAcJLmkzzuM60yQ5Fxm7HWkDISsSqFMVcAKhGP
WmDP2YOK0D3nXdc3hjLQEecgS8dWl4Ey54+5cdONrHcA41K+KLkNtSVWiHc+vKkOyooHJLkLkA/q
T9qNAPIO/k4222NpzwdmjTbD+aALcXGUZJRgABpssxboHc30c2qRST+iLb6y7mbGwaXrcGtUekwp
8Qay6TCUftvsmvk/mnS6+LaYwOMFVhn4phmmJM9ODgcVFnBqTMFKzDYywxNrdtGmO6wKmgKuaIGU
Q5w/44SlDjGpDxXaC2b8xvk+mCYzHR5SZTbz5KhEviizGJY2V3IFSRmPIBeybJ4BmYCXmPOL8oDq
petaz4Igx3xlM/QkanqeNDJGzW7OEJLHuAfnOsT2fbUSgzIVpAxXLmdgEHrbykVphx2dVFQV66i3
zd3Ci7yReVttGo0VKGU0kk6XMpkDaFLOxyT8H2nXsWS3sSy/CBEwDbeFOW684QzJDWI4FOG9x9e/
7NG9OlATPHUfuZC0UMSpqUZ1dnV1VabkoaH4Ve0mZw4pB4k1FDVxqjgHaZKCzwQO1ad5YncmW24T
m2r82X5WPLtkCjWSFq301WxhbquNXLt3GCb9FCffz1/SHk/znA6Zeu3bHitZmRRuLQaqCWNSYxWH
nfRe/oCetqtcTaWXgoEAx+ax/V7fheCSM66oIhq1qEK2UWh6A107OBu1x346Rep+odocNgjM8Hiz
8o4fCavgT8sU86A2PtzwbqCTY/Yj3Fsm3HR1zBSafgsWLAfiwIfYs1x1XxPvbZsn6Mo6X4GVdbzn
mWOiwUMVWa/ZHofsZsQUZT4/SfXXy1uQ2AymACSy0qPNfoCpfJ7xAn0XFccgRE6SFr9zZVj5JMAJ
eIFCq89hqDHBbBdVTpkEYBAmEoLtS9HKjIAoZVvp+hRzRNFlF/I4Tj4e5nmXh6ek8Ir8mMeFoy7v
lxeRikgBUfSok8yggtEM76/qKxoJrOHlsonNHOTslyh5UDe2hgZVLN/EZMjJW9m3fB7dyza2S60r
IwKMTEEEtvWJLx66Q3ofNAoYb1KPxh0fFk49+5gRFonoswQQ0WNwiJgtDCosdnLpOObfdIirUoyH
xPexBMQY9Kk0jJQHeR05S+kr/eOSEJFHQYYlQIY9gZ+h5LCUYEjGBHUdoPiOE3vymevYlb4ubnuc
IQbFi0hUMYDyUECMWbciI+MHjdKDvnq+1kbVVcMvRHzwdfqpeLSKDwEsgga8wGg+54++EAYr7sF3
DH0hdodJNB3TKaEn7f7QooAaeaK0tZ3CL1n5Mta3c/JSh4+a+SnVPUmZvRpjSIn2OGJx06uEIiim
FlXAkhBUu43GCSri9t0w80Mo75J22F92kTIiYAeo/Hqz6rmR4NXSnmrzk9QQGE+YEOdiohpdCKBU
x7YOntryugtxmjxf9mJ7euocGiLTwFKVkqbmCA11P3gRnhhuVdfc6Vc15qcGsFXzFy4ZrQgjgt/0
NMyv0OUVyk8BTcxljuqa9yQw5Uu3vGtN6ug2gcMf1/ILe0BsfI7Aj92kPNWS98Ouf8EshNPsjH3+
iF4ueMtr4ZOPUssuczCb4Sj7KXO6W1DHJ2RjG+WvgDhdY2OIeMDmwJzcCeMZHopknxV7OV7+tpQZ
/v9X2UiSBa21jDAzLBhpD1u3MV31D883W4CWfAnmtJWxrEy6nvR9QfVAEuen+MA7FkzLhwGxERW7
cXiQp5jIbz7KrZcCQ0ALM5RjtNvBg/mEgdaj5tWQOg7QFovrdPSSP4NX6Ua9ij32W80kq60nIIgV
FWkS85a0yX4zh++5fN8Uj5dDgEirNPGZVw3s/36efX3LOW04rR5I9Uj+HP6df72KmvjaGweJ0RS8
M6ZqT7F6t0ilbzYvqcS8yx5RdgSssNKmXBBwKC/rz2ktu7rl2QFykOHHZTuXN48mUuqbY2lgQAdR
MUWPQ/HQQhIp018v2yBCTxN7lkEYMuWZzCMAbRrDU+gbaJMOT1x9tYdwS+xFN9lX+sXs8p7SxN5l
i5nyaPKjK+gat0GlV82pyhg/338OBxRWTNPWQVctZG6pnE8sMOBZ57Wml923IIRAccXt3xeXfVY4
+fzV6ByovtmPSvzPdi1D1UxQo4N569+Yp8xy1RgJXndH19gX9+Gb+V4+cjYKsCEelNkBiy84/aRT
dpLBESEdtd/C3LN9ITyrJe+GoIX9XP1SV7sqeO074pLJ8eiSi8LSmpHaKxUf9gyL6GvG6hAPBb3t
tvnQenbY+vHkg9aM2A6/uGKcHRPOLKnO8rxhsFpcRzhADYz+27yl1DG+a3v7hK60zpEphNyufxtn
q8IRVod2Hegh2q7nE/hUD8kud5WH+piAGohm9/hFVetsjWPP6sCU42GykhE+Nui7swCYGngvFvQv
QYnTNXaJH9/9Dw0JMvE9hVS5aKzJqkb4WOPqJr1P6MBTXm2/QhLSOZhHdfUPrg8VfJfjN6pisQ0F
Z5eFw0+VJ1OeerjcsesSFCNUsG7jwPn3hTNODqYiVRI4t1QP+XxMpZsCbafqKZ++X8ZSaud/nISr
jzekdWsNMiy1vvauYlYAiHrs9yXy2Bagw+lS0l3hRzj90GZOyh9tLaRmK5CG1BQZNN7CQoZytgRT
1iCP1qUrqQsOmtntL7tImRDWEpeBMTFR3PVSU7kb4+YUFVSv7ha2rLwQFxGv0tKizy3gs3wPm3uM
BngLNvbSfJ2Hk2S9XHZos/y5NiegdRaoQZeF3Jyr4nkLI0JeiKdcBbXPbl+4NhEjW2f62pwAzqYe
BpGCl39PYi+q9WKPb9HvsCWsTQjgLNlZpikRTCzxddT4pXWnj8QRswmKaxs8TlaRXvXGDB1N2FD3
yk7f4f6Cy3z7WUJfRrhjRAZJrZmAwK1caVWu1Ljmdo+qPTmK9jyaX4g44AsvHmlrjwTgDaau1bMR
kc15Hnn7zgJWlA6CgIUPbT6CdY7YRh9J2Wr5kDyGSynDI5u9Z+1tqnmEN5QBAQoCOSw604IBLkgm
fVac2LdfA69kXr9rj9ZropLdQdRXEqAhSlXNqAaYbNPiSa2Mo2yGT8xgPuEa8aHEvosw1zQJOpTY
sA8RHrD2FYb6ltBRJdwquPYY9fC4SUu4igyx8wKD5HGBPvu/11K5M8Bw2t0rV+qxhMa9Z+wgQPZK
vcoQiyk2Y4BydDTGkQdI6rbZo5q6U0bsKh7QFwL+Y/h3FYNhpA1j2MAtJd2x6RBZX2rlVmFEaZPC
V7HhwrKWMJQYPJkfjP3Qoaa5XKGow5y4w+f6qG1QBc2tA3/9wQS8MCzWgccX4KS0n7Vx36m+ygJn
xJsgdXpQayiCBosbxcqxhkP4rWA3mXLDuiud6pMm11BIzxoQHbGK7+YOc9iSk/qcnD4ADy2nig89
+/nyFiNOYLEJQzdzuagtfkYlMp6+h9ZRZt23ZmVvg1PbQzcI3Pz/M8eb8vqjCfCBiK+qYsFSVuH1
jCR08uyIiEUCFMVejKHXDXNoYSKec78t7oLMci6v3Gb6vvJC7MbItXroDA5O+Q/OjD0dFSc4Sm8L
CNXRVCxFYNUNXqVjWhKAT3wysRWjTRPDBlMDzmNjebMLDd28gW+Z0V2f216UWScjNog7IAFR4vU6
17pen3qYTJbbCKxWyoOqHYjl3LqXrJeTf9EVRlWBGWryDBsYrfiPJjjnicCQH2Vp63libUnADDvQ
k3lu8eGQukNhyp9vFly8zE/KclAxlQPFIrJnmFpAATxApmrheeLDudpfds0Rmmpe6RqefcM+Q6oU
tRfy5Z1nsxdAXxORJMQUZix9uKnsNC/ZqSZmSOadsZsPjFKToRzkQbv6evM86uaswlgAPUt2LOY7
TSGCkEpENQE2rHiuJzPkUXhEbxpUNJUOJR79a/YGLbxDQjJibiO+LjNFtZj8k5iQakN5L7E63M9D
rygxRMwgMpV45iG9WR5Nw4MG3wmaf+Qj3S+ykLNhnhatFpPZTVYkOQwPO06z9pLxEXRPOUG28SFw
kKRCIYKqJG1WXECf94+3wlUiXCQ7l7HRvUVxWOYbkApLEKJF5Utv8l1+nN7oOadtlD7bFPZ8PBhm
akiwaRrvtvxlUImQ2Y7K8+8LO90yQA1U9/h93cZjy/TGWvlUZg+XkWs7BTkbEfZ2kxp6JeswIhvx
XSk3XlqYbibP7xPIN3OZovXlUf7ztj6bE7a1Is9Ro9owNwFGUDHyNdDh0+QLlFfCho701Oh6fsqM
ufLVzCOk+uyxiRYvsUO3bSj8oMwJe7uMQmORQ3jFgsFtIrwEKpIL1SanNx9zUhePiAux3yoYU02R
KlgL6hiZ49NcWq5BztxsW0F521Q585HIdDDqHTRXIPyAy3lj76Q6h8RaX+YHydJTIhnZhqp/TInp
TtxJRaBIAzpLtJepPwZR4nQ1/omIs5NwScx5AqnMooQzElfLbWh7WvJqjn9oQgQ/M5bkIcKqFcP4
XI5opcrAcslMAhp+AbLnJRPwLtONUQoDLNmwa64xeuYHR4jKh2hKs5zOzb5m+3lPNcBv493ZpoB3
9WDnTAvxEhJl12noB+XxMhRRvy/gXW9VHVrB8HnmFqKL4WMVE22zWwaYrNiKpmqQBbWFbSpLajlb
vLPDkO+y5Kj+jgPn30dv3b9PvjHISjRj4fctUMclV5ZMFGO29sn694UKYFt1OpIi/L4+p67UPJnd
Jyv5ZNWvl7/D1jZZmxFiOA9Hc555T2yYt8MhUUFIpwQaKMgmVfL+zJQQxgayotDkD+JZPrgWxjTT
0Kk74oij/BHiVgHb7JTzN+sFzTWLZh6rpL0yNc2/7MvWIbBeNiF881pvkor3M1rzV/aWoUui+VZG
e526HG6y0q0NCUe2pTClrzjfQQY+ivzUHZYTF0GRQYn//1cBNuW1Ke7zKpebw4JJaYNQmLPx1l6k
qz6hKImpryMc1RY4Kv8TbdLgogKSpYub6cTOoYwIO99g2TBoNr6NUrSu3bL9HEmOmbRECBBmxBeB
cRi1si6wXEp/Codj3B3G8o8wzBTnN+NKl6qavxVrwa6sb/Lsdx6jV5/84x6z+uTawApJUbBU8cuM
x+hn8Ei53Ws/OsaTCcLN7gaaqx57HR3ymslxRcwN15YFMLBUOSs73uIxYqYhPOQPw4Hd/R3ZdGF7
8wlsbU1AhUHO60HlPcHyKbuvXxb0m95mHlcK50pGi2+6Bmrqxq570V0VdEYUJ/V2rOiQVkbnApRs
+f9frXM2NF1eGjjBpwJP0bL0PWU2aGcz4lClzAhgEdfMnlkDM3EZ7lrtytCgBhhTrQTbJ6tlWrpi
2oyJJRa56nLT4OzpWjPtrQTSshWlMUyZEL5X2YWlaSwggs+K50D7kVrPl+F7s7+EyWcfhA9SDemy
SFz+g49pJNcQ+cWwBl6LfOu+/QLPoDJV3NDM8xzffo76s1nhA83oLlkUnpTWIPrL9MbttZe8uO4k
f4q/mzn1pbbj4WxOQPTFVtQO1CooC9RHyd6p8fU0+pdXkjIhIHqWqGZmzTAxFkq5azIQRLOl7V0t
AanyZVNUUAi4Hi+dUQY8ZRzit0WB0ke1EHeTzZL2KixEtiRrzrMqxrM/Op6NU+v0N8Hx3XC6N650
xkc//sghkTNpblhohxkcsht9jzusF8oBgQiblai1R0J+NydWkptcWYc/uVkn5san6kr+HB3QJ+Io
RCl7s2N8bU1A9byvmQytDXjywp8r+/10pVwB2Y/xjbIPrucdCojgtzWP8pUyOurj5fUkYlFkUYrm
RRmWCb6WU+k3/WvZ294SEtCxnZf/s6dEwVBdT61eDeFiGY+lg3kyt9D7o5QPYFWwiZvfdpZ5tiXA
xTTUmSmbHAbH2mmsZ3V5mqSrpPD1ghq/2yyqoXyoqoqia1CoEO4bfZ6VcozDwjMVR9mpfo4kcwSb
LifCGD37ZT7Y1wbxwTZ39MqmEJwGNBWUuIbNwXiMw8McEQPJ1O8L4Yi+EDuuGPepmzSvKgtoDugx
tXSUFf7/V4d7ms9W0xWwotupY0JcpiMpXCkTPPJXJqKmaVKbm2B7DZTHidff1vvmylIcw+mvC7+6
6fTfAafVtxFiLwnGym5zmES7pysV34rh+Td268qAcDihM7LQcwUGbBDcNFf9sDc7Kr/lQfvTebuy
IZxO42Kpi9rABs8y4yuo0Drq0dxr4ISm5o43wWdlSjidMpBwmWkZod4A8QLpr3R+spP3yytGRIF4
42jVAtzuFbyZ0VQ43yfUwA/hgnjdkFgT6pUOFwoTz0worndK+iBHmX/Zje1T9rxU4q1DtaPCsFTY
4RTyqsvjOYLOYAcCFQ3UTdZvoYwOTndFxR3KEL6MNSRJ1fNlq8IrKbiWqFbyzaRO+ef3xRKtXg+V
0o0p3ymfx3HYp8Optp4LeV9MR7Mrncurtx0EZ2sCTo+BOpRSCmtad+qrT233dPn3t4Pg/PsCJi9V
a8fmkqDwp/9Qg+9ok3dSnUy0KC8EZI6jdGYsgBXdid9kP/e716xz3pnDr4C4cL5SxQ3qI/E/aIWg
bAp6pcthsFuSXSenuImlhzgDO7RVHnsrOeQSVSOifOQrvTIpl0XOsgRfypjv1OEYkrkdX6Sf0e38
qQSIZr2J/nILPuHI/nsjpV8tb3rQ9+U9zgSMml8Ojc3UZxXoAmIzvDympcERO2vvytn22xgDcnJy
6mKJyHw2a95sZUtA7qkIxtBS4Ju6L1/M0gEbJhirAq/2wIfZX4fudIOe38NlB3+RBJ1XVICKERoQ
aivDKsSH+fz3mDrLAV1OoGPxuXRiiQFwShVsO2k+uyoOwtp20ocW/uUFN3jcaT74ltX79Fq+D77H
KEyoaM6VviSnbF+jjZG6hGxXGFfmBUAxirrNkCfx3s/WiacbS8udOccK4A9CfQRft34cxyslJIDm
F8fAP4stjsqqY9vKnQG/k+v0VvZ5N2DziocnV3lRD79HgbiKKHFkNos7THzV2I5ZtJ/6nYk3gZTI
NwjsFAdmu6qNZIOHT2PU3+NZ+cSC/G2sUmIfbl/qVp9MQJZ2rCO26Phkrc/pAcFCBs0kk4sWePMr
1bdGIKclokyjdWo/wliG+BgkPLq/WUnpJCApSP1MIqfOCFSzBJRJx6QwtRLfid9YObNPmqJNqXOC
uwBqUPM36mQgV1OAmjFG61jITzwuPsvZ/9K9fYMeNjDK9w7FrEJBjKgaV5gphjpjuNf6EVrvkf2A
IcQbTGeCIp7i19DPPlINNhTEiPOy5RQkwQfEsL1qesWzyjuJr9BJlIJF6+/R1QZF0MEv7zm3tvRM
4Cr/ZhdOKnGWtojNVo1LxBCfH0layBFmdyC/3S0udAi1m3CP+sfO+Jb8RRE4U4aFbAYDtDMkw/Ft
5SxyZDtxky50qtirlNZnVu9e9pM48cVJWrWq2grvmQhd65BBGmb88me/LyQxzWQEOhYSW1HBROR9
0d9d/v3tsugZWGwBWKJY7pSFpyx8K/B5f7Rb2t8+ZsR21YzLJpfjDHLHhjYBUTvabFJc4bM4Lztk
qlkbPE3noKbv0lN1PfvlabqyXeOp11z9pKF3KiUV5XkIXIpNAW+KSo4WOYLP2XUcY8JbOTSHBdgD
Qd9mX32iSIgoALAFuDHjpjClCX7qSNpCqLGEk1th6s8xHxTfuop3fevW1CnPE5dLTgqJzWTrS1rw
fJsLJXFSQF7WUUkiIuJMV8VX8dgKrSQ2eYQeObSVE4aFYzd8bjBkBBXc0KH6FIjlVMW6lTynGia1
4BkmfyDxCD2oU+laELiR3/k4XORL3y9vksubXP1Jnk5pklSx4GJh+E1+VSQvl3//8qdSxfnaIMHz
K5p9eDyCd/NkHNPj4nd7inOIyPtUccR2gjA5Y/z2oH6MK4Dm8GjveaGbHqu9fHHAExiic30TyrPW
GjmsqGPuNPK3Rr2zmoco7oi78UcF5NdhrspCrhJNyZJ1fC+DHs1Trper4kreaX5Myt5cPldUUe8n
CZS4CTt8pDb/K++/BuZbHTMnq3Ci/l558b9psirOz0mtrMemxrduvq/q0xQTSSu5ZwVs0JNS7ScZ
vkD4Qne6I6b898UMhmDFz/wYmqwQ0b0c4sQWEgtZSoBefmOES022U5bHLiM6AIizBCXtfwfcrCR6
k+aIg27HG95TX1Pc+UvtSftyJ3k9xOEgpfBKPbdt6qadjzBVLGyx3C67RvvYur1f+tOuQvuv/soh
ULoJIC49fUj84Qh1qXYhakl5Vr3aYgwKcYPFL1P2fBUth6oiSunEhVz9wOGVAUWNp7rjER9kGEXT
d+YBw1t+huvacpsPzuInfvaJOrY2OcnXKyogh5q0yHkmfEgkjv6IN3suzqY9IG/kT3P4z7V0M/l8
6lk6SofoHkJ1zv9ASEGtroArylhM7cLz16I9hu2d0RPJD3fjAm6Jk3e6GdegsMbvW0WF2YxG+TYq
hg8pa//yxqNOS5HmONIhg2FJCBMOkJD78OIUC8qc8J4LMPffij2j9uLl+xzoJP8dmbpuBK3NI1MD
H+fsK94CMQrbxVsg17rcUUWqX1znQOGOcWMZIutCPmfMdSXZtQSVy6eO03PvjXvjukP5ZtgXe0rT
YzswzsaEZE5f2i5IuTEoiDkoMTpN+IP4ZNv56dmEsH62bEljIcNE/GLeDdcahqzQEFh9yCD9HuMQ
U/6xJr6ATyBI6OMF1soicgz5azkWPoac/8wn8eU7z3MQGLSwkl2j3uVCSeqgPPCbKN+9+pfL1ohv
JEoGycNUpmUHY031pY0eY9m7/Pu/yDrOayZgb5f1ZWzwL4QhiOsCknTxdX3MvQJaOZctbcPE2RD3
dIXBlW3ofT+GaB+xbrXWA0l6FxJX2F9kA2cbAuJGTW2zQYENqEAcCi9+CLzqIN1Eh8SfnWyvP/+Z
SwKyVhPrstHG2qlZ6Jhl7RraX2AzJRIOauEETJjzIDAH/oWK/pRpmlNAz08hs0/+t/6M4uelE8BA
7dsp0UwsXQtZ1Pil8tiJQdrFfrSu1Tvppj2mXkG+O1LRLcBDCrHvYlLgWi3dy9NpHIgeRCq6daHR
OUiUrDNneMXl2XkHagOdpBBESeSNZDup/mf9dCFr6+pi6iIZlq4+D14du9VuuHrPnPR6ga5u7kW4
BUH3jQp44qvpHH9Xm2qwk2UaclhtPoPb5IQZzNopdoGnPEYvIzrBGGQXs5vfukWqXFRSNpkJ6fF/
Ww1nC3OQFt5A1eFRL0+59u3yvuKx9lMsrn5f2FeW2rZNG+P3p2xwY2XBkEXj2MUtKBgcM/trKB8v
29vcYSt7wg4bk6ZujYRnSHLpDRiDaQrkodQ+3oyQlRVhh7EhkmQ7hBXIkPuDfjOlJ3N6NKe3ciCp
QzfjYmVL2FhKHMhRkiEu5sqddvGhv4kPUFm9h95z7xYvXBKwfU2fqHL7Jg0xO9sVL0fWlAZTEuHL
5T+ku+aYfbdeChT4uQZcUbvZLTpUDxFkomJ6KxAfUbw2JSXGWlsNpu3D7AZ7w8VWsDwuUpPcWrt0
F+Kf6Leunyt/hf03N+gh1HjXgVG5va/lKE3zm0WFwvhb6Pb3+RMlv065KZ7XSo4ZqAQWtSxxJcjt
lfp3fSIOtu08dOWXcFibaqfmMWceVh96Pz5AF81td+W15nb/A1Hk5imwMibAid3KqdJVcMkK7gfj
Jps/Xd7e23CiI8GALrihmsKS2WE/NpGWYTNEjVP2LxaKHePshOBwjuXbwiRldvip8jN+nQ0KqzdF
pTkMXY6LSvmi3mTRW8Ce1HTHK/jZj6V9ybSnyx5uB8XZoLCCxcQkvY3hoYUHEvZVDZy4Jkxsf6Sz
CQGTm25gFnQOgZFWc5g72S2izr/sBWVCgOHe7MIJqht4U00fQw0sg8S7/DYonl0QALgOu7KqLKxS
bYzeGB5nW/M65WtILRUVbwL45j2LFauHHbN5kIPR0eb3JLqbyh/W8Lp0FEEC8e3FF/hMH2e5TGCt
WO7DcXAs49tsUD0v20tnYwxBVlUwzAjZDTZnqqAdCDjXzi+5Zj/jXcqJTNlpBuod+hfYc7YlYGpT
Bma3LLDFaYO4BkFwz+XIkUXtLAyqOpeDbnv5ztYEcBh1NimRgqBTWg8VcZm5kUGVn6jVE/AgNLRF
NXXYyOKPRmZotD3KlZNfgwLkP3Mj9hc9cqhhcx5oP+PQ2TcBFjQjYfLSFf99OMGQD7RQU1KHdXvf
ns0I0NBDzh3sJvhgYxE4iXKa8tc/+0YCMJSD0oDED35owZ0a32fZQUuoSs/2pj07IYAD5yRv1QY2
pMLp/SZw+Nu25Sn77mq4Amff7ASO/sKLPtZtebjs33ZlSz0bFxADwhuykvUV7q2ZW2DsxW+d/Kt1
lCan89vBgYitV930hFUi8sW7URm2AZN1eKynstPqr2l9DKrPhGd82S6EoHgtUo2kjRnfzB8ixG65
L7Chk9YtrlpcTyyuVQv99eyEOy3xRYmoFK9GFuuzQqqw6YwFPUELWHfYn4WlLkAHq/WQlSYWcFaf
02qHoTBHkokzi/JCgA5zYHqwqFi/qpivp9a+skqZiIPtBotz9OkCTEDtiItSw48OV9cQyV7wZRyd
9CHymitoEnoBtDXkg6057ABt0k9U9FNxKMCHZjW5ruYwL8dZ5oIkqXBlvPg5KIRSo2wcKC5FowAk
DDxCixJhnwWzr3+e8pspfkU9vJOIJaU2tM63xepePstLNRsZPhs6NU58O9dueqPfLG6Dt+TkFEKn
5PJGo+JEQJDcMIZOSrlnIfg4mX2qCkqFhThNDKGWYuSpFAQGNlSILgPrjQ8MNFbsl81zD8wc7btG
I7YwlQoYQtqRt2DmNCosY/4jwuvuETTKPrvXDOjklpzCnbq/Ege1IaQeVrH0Sx3wZEBKrsBDDHqM
9Il1ACr9txpsz5vOEMAjkySt1EeYyvO/ZOUpjL0/CghDAA5ZLkPU8/D7pt7uDBPDI1JCVNeo1RJw
Q24Kqct4WmPplatP31N1gY6pZ+Zvl13ZPEMw1qOBCMEA2bkQ29Osa3PEH0Tn4jWdT3L2uOSho+he
Mp9GUyISwk2vztbEEkah5FAq4D0ZSfeZWaqvNJEzJndWQtUOeDD9BEYrQ0Jwx3bVTeUEQ9Fx2TF/
OSi3Exi0/5bu+C3kWxkTIjtmgWbZBYyBCfa5ZppbJvoxrGtnUhqXmcbnP/pkH4X6Ff4NTaYmkQlz
RVLupjrdl2N+rWWlZ0nSQyoNfjzj9n3Z5iY+rVwUI77RlSKvYTNm3S6XTXeMVE8pwfgctJ4cLI/B
rGOMIvUvmyWi8+PteeVqN2SN3vCWT5Yxt6pqV51vlex2sFCe6e5sqtWMMieclpCYgIT8ws01Bggc
nmdzn3aHcLwxWvR9UUQ0m8eKhpqJapuyopnCgSnlaqZ2DNaW4kZe7hmlYbP9zc6/z71dLR6ioUos
XlVg4MFq9/E+RRupfCDfVbc39dmOACGtZU2VouKSzECum2Ov4UwGHa1x7NArZ54KP3mwv1ANAJuJ
zXnxxJv53KqQebFhFHOLd3pRe1ZiHYqUyp+INbQEHIGEVtPIMswkR/5iPOCWx5mqqN4/IhTEjvdE
aWQUAfiBMuzD5X5MHy7vI8oN4UA022jWOv776p4TbvHLKvTid5Qb261jq68iwERu1FojcTtsn91/
PHiidXi8ltE8Rj15Ui4JB6Rm1JMUDB9fxjrhQQgyHf01o9+etk+Sf6Jb7HIvuqkqUp5Bxy/LztzF
J3aUkGuGmFemH9m3H1lXCyhgQhcN+VBV2LPVZ9TR4oP2qt+qT1aPbhpjVzxIX6gOcNKigBKJYqP2
KOOTDZ+5glf1lHjhzbKXd9YuvGNXZIhQ6ymgRdXb0WRNsNeAHJZzVg2H7jShAsWpYal76jag//Px
xPZ2Vg79HC8wJg17ucucKa69ermdbRNF3OeaKk5u59Tnzye2s4O3pJqmEUGJh14NLcNcJCmOHYiG
qegZzlxqRIhAQVvIPJqui2xWwh70CI6sV04lM074C4hjmDIjwEelDkOBCySu+3nkBPMpsZ7ygIAo
4hSxBeiYm4ilFU949T7yyvB1skcnMGNHJ/uOiAgUe9kLs1emlH+k6MhJRcMT8zo/cEK3wvsLxWq3
fVtdhYSQU6ShFWpoBeKNVSz3zc8Ghlrt2w4C0Y7xvvj1XYSegMtoT5wmogDUPLWsLRgclG35M5Pm
h6SlOI4o2BCb1W1Uxeuugg2Mnt2Ovg5O/XivKlDf4N3x/cGk6rwE3ou0bUnZGbnM1zH42l5pju5M
HnQ/3NJw2REb+wfulSgA4CnSS++oBb0cm0xsXh979IlIC5ydUumu6+1PcaW8WrHp9CQzAREveBT4
d9Y2WkE2Jhb87LwRjY2cKyPdD25yq+4at/s0ktJqBGgxsW+9b61oarh3ra9jmgJzDi14npzkFmrO
TvKVOgG2S2L/7Agm9rFXUxNH1fzhIU6Ah9EfrocjO2Fj7MzH2O1BU+vpN/NOvYZ8TEEW7qmPKQBN
aFZWW0Q40FECA0usw8LYHbUfLUkldBlnUO4VvqRtqsrCz/LOg14Uhh4wO+9zvXEL7MVkFn550zOx
w9207EHPFFizbgaveTYP0S78ZD0zzM6XO04q9IkaoaIsCrmKHUmhliS8tGl9DaU7OXm+DGNkYAqp
SRYFzaxocEnqoC3EaZjQ3/hm3sAjcMVQj/9E8oqZ5X9/L5bmWWeE8IcLYfHvFZ+0Wx1fSz5QySsR
g2IdJEhDrUgg0wAR69Z+VcvgWzBnnZe3Kt4YzSIhztbL2Mk+PF/dBMcum2zJwtmaHLujAqGQcaf4
NInVLz4YbrOWzTTbFClw5C6XS2sI0FCJ3I6/8dghBJlQbYbOCp4XqTvgL7DybE84W1FeSbXOMNG9
d23NeFRqoV3UOS1YrYPP0C5CkFAmeUz/VFdimsKYrZiWItZejDxJpYx3JeqReRXhv2BqOhZD6c99
e5eqFN3ZZuK1MidglRVGchRYaBVB2uyMEhR9i/uh+UTsM8opAai0yB7G8aPt5Ylf4RUPdCgHq8Bw
gg7ejZj3JkL5gqa52twFK++EzxdmcVEbC8IlHTWn6W+n6qoFMZ3WMOeyh9QyCkg1VlESJTmaYMJA
vZkt6VgV7KBWy+6yme34XzkkABaTULNvGaKC85f0jzFI45iXvXEhrRhTpkQFfxN/V9YEvOrmYrbH
AsGRzK9VtZ9qyh2e1v8c7IZuYT8rBhOLH42sJtNcYXupI3KCWL1hI0hN285JsvGqaZbOkeLwUVbz
k1pnOxlzTugGelowLHl5XbcdPf8dwi0nDGuIE4/4OxZER1w9Rl1JWNgOkLMF4YIzN8FipNxCOH1C
IFpa5LTj98tebEf72Yawl7UpjJZaMtDanraQhkocI5KdcIq8njrJKG+E/RwOslrNA7wxDYReEHlK
9jR0lMr9Nmqc/RF2r5RKoGng0SFneEDy0RCBrq/brsJAjvJ7tyh2NibsYFbGLOoK7tJToDvarthZ
x+Vhcq13KLN+jCZSvStU0Il7OZFQ+CstWMxLDN6cKkpHcPsKtfJJ2L9SXE1q1PEF3M/ucI1unF36
qYK6heJXkDCl0jUiKsRaSAqqhiSL4dCgXpvVKVKfZ4o2dtOEDglR6E/qzGKCRz0QI48Wu/N6JX2N
TJAyLNKNtUze5Z1EmBGbK9AsNc1tCE8scz5pBVp9bKgP18ShsZk0nZ0RuyuWPMriKYQzPGniOsDj
zjzRpd/tMFjZEdBN7bNAGW3YUe56nxeZA4i3/Bh8+8SJJkKvoh7hNiN7ZVAAu643wyTljlml7abJ
1zF8ufx9ts/BlQUB6qYGfAd5hIOd3fztkuRm37T94vNJK4k4pih3BLQrWT4HaY5o6EI/KR9K4y/C
G37j/ukYXHkjAN1UV1pm5PCmg1pFDjGrZa+fkv+J+HM75jT2f6R9WXPcNtP1L2IVFxAkb7kMZ0Ya
jXY5vmHFls193/nrvwPlfTwMTA++UpJU5UJV02yg0Wj0co6OgizYFj6ezqtAPS+Kuh9LlNn+CdTJ
gTkDcVPZ9jwqUIf/J4dLMqQ0LiZAASMJ+53qqP3nbBoF0UpQ2QhY7OFVxVBF5kM2ktwiz8rW6/f1
vAjnDL5KpVnvWvTq94gcyqjwOuNnFzVnInQU26ZxkcRZelCPYUiYpDI6RMpx1kXjauwHrqnCGbrc
yYUmhwgs49wDejQwaRixpPY17p2PR6p4iFG0eJy1S40SjJ0CiUDaKQ6qV0926eROwWBi8me86pDD
JLld+KKXzx/81GUxuWMgAS1PjmLYJkXKRnHzY+7MugOmU4cA+2N8W0aBAxapyt35g2I2ZGFD04PW
2rRcbE1+0MufQfrl+gEXyeFu+kxvpTRiAI0SArLJ3HfDe1QltkWd63JE1sjdjksXEZKOkKPgkpd3
gdAaN1vjL6eaZ1Dp4jZQKwPPDxUDWaz6tvj1gezFsA3bF/AvU9A491FGM0hHJmiyZC+6qTpNcy/L
i2C5PpIgVw4XTxKnEJmEwcecBKBJ9H2J6VbNJ7vsKMpIikybBy6v2yk2ErYzrcfQiXMvSUFW9U/q
LEptMW+2aAE5v9GOejupzLTT6jVQR3sGm1ooAswS2JvGuYo5LwaQckIrEsntTWrG2b7JQiHh+Pb1
eDEG3i+Y6FArMQfyTxeqL3mKb9qN3fmWMPsiWjbOI+QRgLHnDMsmd0gYyJlj5MdkEbgDwR2sce6g
pXU6lj1bto9aeerHB1byF6UARbpw3iCawGcKcAacITTT2nlD9xQMYkGTC1qhBN6Nn9seizwm6Qx1
JGT1E+2QoeY0/FVOIjvYfA5enA8/xdBbUmONzItawFEOKv0xqhHvZQU6Txu7CiLvujPdzv2t5HFR
BOr/ZQPdkNPJbMQwk8tQ2ZfSbSIgI8bviZ2fw50s0lIolgspxqQkWcRSScnttNPQ7hJ6BmiXqv0/
3mJ+E43BCeyExy6XVCq1oPRFf35xbvuzbJ3K9un6WgocBZ+2DTW0MGLKCUnN4GEpbzJ6f/33RabB
eYg2HJrWXLBmdWs40YIprZ0+P9Judlr58bookbVzHoKO+v9BbufzS4AW/2E5ZOGbDDC563KEdsB5
iTzSTHkIcXz/h5cxjwfJY6QhZolSsmzPsr10rkDqtjFQE/8omqKb7O+r98EIMum4ZFCVyaF5jhzr
W+RajvSyHCUflCz7ed/eiJobRSK5zVPnPkgLBslTybUjDa9LeReYgjhaJIPbtTTWZlAQQsZivszj
ySjfLVHVXySC2y+a1UkwMXC1rJ1vjVDxDRWYmLGI2FbdNsDLDnFufWrxqrIYnHD82nuLO7x3B+ms
7dTUVn+AVsYPUJHTAFgXfMtvTVv/WTyqwB/BE08RJny2kXn0X9/CZ3waKndGzRAlg9Poga11FxyC
d/rMIE9UG42AD9FJdP7+8PS/yORCwz5oO5oyzFoG0snQJCvgViJyY9jqZWGLiHC3XddFHHcLxGoU
0LRj1tkf++loDoIcu3ANOX9fpRnNOtZIrDxVgCRBVP2S+gz4V3EUj2FSi8toIp3Y31eHvG4GbVAT
toRqUnohkQw/6xbr9bov2TwQVDOojP9M5Br+LSWYSJyoDNyrSl5ia7L72KtFHHLbIfxKCL96RmoO
Jps+/kAXdEqn22ugjxIXVEXacGtmZlSVzIjZgWLKThTMfy2ddFR7xbm+apvHe6UQ+47V3kQBmDLR
lYR2+fynSp4DybDL+WbIRHgGIn04ryvrchROC+TIyynrnER+yETAXVuq6GDS0CzL0C30Y/xblaqH
O9QkCu8gPyTmCBmprec/M0BbX1+zzbtyLYmzgkQjpiarkKQ/FWijZQPvIXGJO3gakDtAKYiGecE+
bYUca5GcPZBRj9SxMhD1jmRXh89j/b0Jb6VqOY3hy3X1to7rWhRnEl0aGhql0A7YdfacfI2n3XUB
mxtlyJhitYgFIlbuSmksQsehJ2zYrns0ujczTe4IgqdYqtzrkrasTr9I4hMI2tCqEUqkiDWbU0gU
2wofmn4QmcNWmmIthbsi9LnQYjJCHynyteFpNAa7nZ8VtGfCHdmZdEuJ05WCXdo0iJVqnLX3ehfF
eajjuaBKvlGmzmINPhmIHQfNvlALwatLtJKcyStzLDUqW0nMCL9XbXozNm0DMmBDYOcC29A4Ow+C
LCjkFmqNcn6sgvEQyMCNTUjsJE387bp1bN6F643jLH0mkpZWkcYamkw/q2yW7ST3040GNkDdyc/d
18Jf/roudPN0rfaNLcDK4dKsMSV9xkKqGrHL1rKlTKCWaKu44LMoszxtOmhldW1tg6nqaU6mvZTU
gokuFmHy6Szd0EA0YqkalfmuzHbJK5pgctatB9Wxhru5Ppjtd8V4yrRnPJE+ZRgXaVy8O85lM0/s
kNUNGjiWHxp9KAOAamqiMtkHBOE1vTj3RMYxK0DvxeBMpDNrmxrcyWXwVvHLENoxMJpmt3kgnV2+
XTeNzSrGZUUB6vdv29BiI6vrEpJBf3yobmUvcoodXkSe7gVu7DCi+dxNjtXJEgKnbxqNKeumZoI8
xuQzhpGWR0CpS8CcJp+75s3UH+exFTjKTYNZyeDOdhdkstJI6eAW4WM7vMiYgm6POXUMNInpi4iB
dfOgraRxh7tVtUGv4gwInp0pOUM01DdTSFVfsGdb2UI0lPxaOO48SwEZo3LEwim9nd/1fn4iz2kM
KgtAeLnWs0Aac7O/2eZKGne2c30adbxGho9RYeX2ozxzV+wNfzygk+QshLMXLSJ36uSkDieM5Q/u
eBzcDoQd0Q7sNcRtMeeNiRGQhBiifRNZInf8rCBejDaASJI9gZpXtv4WUkFvPupWm8bnECmxJEs3
mFroa2KoIdKj5TUea+uT7pWDYNPYplzZND6TaOia3BC2aQAa/GacqR8c5RcG8IqVPFsvE/xJEqLT
W1QGEKwkDwfZqioNZRNy++q9TD1rOVFR0nfzur7YI+HCAqOfjIXqONKmVdkmqW0dZFBqb2vB+/VF
FBginzVsw3keqcR0UY8TOeWhoB1f9Puct0D3dq9JOVMkfgJInj12qsD7iZaKcxTdoM1DkkJCggyK
/EoIUPFRB5z6z/DZrY2b8xFTTZqW9hBUhqcyOqa1iDth2wmhG1Y3FdPSeZqxFvM5CymxF9q5u9Xc
5AxGs2P0RtDmju7KXS3KQW2v3C95PO1YuwDGNQghz5pHp8vCx2haQlvW6tMEJtbrdrbZNK0Dw/b/
lDO4YB7JrlaWEwhLDrJ30tBb3HjRHpigotO5WaTTAWqLxltLBQ4bt096W3dJ1BTMlwe+4uIV6YGP
wf+n/Jw5iwiLfHMZV/I4Xz7NzQKOcGiGwsaLXg7vVRU7s7H4TUEeBKuobrm8lSzOiYdFMZtynjMH
a9hoIwDj0bQnLuPtkW9EZFYCxXhvrmlGkIQtbvpSPhc9qDvKrxZ4HyTqCrQSCeJsYwoBbBYUOFnE
/4jNnsAs44X+bWaDpJd17Rn3N4No2zZzTis74d14SY2gIhHWMjCCuywuD3WuuqZS+TRvdmXb3MY4
FoM0e/IYUoHTEgrnHLzSypNeq1BZPgZHtHIBQ3vc0Z16IwIY2gwOLxbDO/imJOgnNbCJWlrYkXUO
iekY4Zec3sfdsQwqwTnfvBtX4jh/vxhz3qcqxGHSWu5PDSpfIkCt7eflSgYzp9VTr5LnsjUNbBzx
p9u2Bspreozc+V0+o6jyZfLlb8GjSKhIL86pdBVwDeWcRb2l+ndalO0uasrGiSp0tF4/DaLDwLmT
sesJDWpo13TRbHdqNLmRalnOpIwJiBQ+dUGvFpPzKHjGa6E0wRAL6SRpZ8UQ1PQE6vA9mG2chKEx
4PcDDSHtpI6jBwguyw7a8dUqg0bgITdjwos6fDPmEJJez5k6xHzTBh8QgOCvz+ygGGxLEiV5N4Ob
lTDmrVeGqCXlNBfMQaJFzp6at6n5ed0WBFbHg1vlbZ9PU4KrLEoqJ5WM3NbnxC8U4NZdF7StCdFU
ED5SwLtwx1Ypa0Xr+xJGZ52T7LGWAoEAlfnw34J1TPv8TwJ3aOtCLopqhirDrj0WYLVIPbz+0bBT
7Eo/dwzHfMJwR3nLUHHDJ0x2iHh+ttfy8gHcCSZ1UTRmiHPVq6caQytZ9t1Ivl1fxk3aEGRff2nJ
Hd6gL+YQlVdoOROvseJ9qySOIvXHIo72mpLth6p1tNI8ju303NXSHZ26mxS8LGSab8K6uK11/VMH
8PJJ3AHvM8y2xwY+SSGPw3hH1R/tsI9SEXb55rTmSvWPG291GMDuQYAUBTmjE8wOPfZefQceKgd9
MWi00JzlOLvjfQdSLORaxMOim8HzZeX50TWlyatSHWBfmEw6V6gqMnYKbc8uVoAHop7U71DB2C8O
cOiP7b4EP6SolrAd466+gfMH0biMPdAzBsA99Q9kbBwa6w9IYXsIo26k1PKzojiOHWD3GtkbDOVZ
YH0CE/+IjFdboGTtYI55xbZgAoYcRdpV8uoTmqrt8lB48416I+o6+cNl/Mu8Pmo6K5lh1zdqmDGd
n+ixdfKvvW/eGw5xxy/1c74b3/CAFbUaCLzVxzetZOZZlmoBM7UwO+hkR3X/+kKK1pHzVYOUgf6H
wJZQoHf1KbLNHgSqgwg0djsjurIXziWpc2hFFc7nxwj3ctB3/clCXlJypK9kpx1lV92PN+ajqBa+
naZZyeW81CT38iixa4WRmrNm5NpBxX/3QXS1E/mf7QD0YiCc/xnaKTA7jW2WGe076yYbX0r9xURk
P003LRXNgKnbEcAveXxrfDDkwPuhMMjWmz1QmwI5VH7PdpKnntFG6ehf5132iKSeqx+KL7Ij4xqq
b+Y9vYtuRVkc0UJ/XIorQ1WR/rAoc0qMqU+yqZM9ocPBwVNjV7z8xwuOL9TP6TCXdYSFpuX9jAih
mXJbXURFWsHZULmHC836pk5NqGTqspOnxJWVymuE1QKRGOYCVis3qVJWmHhMu1bwPL93steIgCIE
TuSDOGoloavittM1KBJOJeZBimNNP8UMuboTP5qAVjKWQKnrOoFDVk/DlwCT6dM+Pmlf1V10I+9F
4BOiJeO8SQdkaJmw2ycobpr0r9b6u0XAeN0z/sHdM1pwA23VlIdxl6sg14cZyY7GNb4PQA/AGZbs
2p13swvahlN6lg4i5OHtnbrI5GwhqEs9MXLI1PRzpx8LTTRAINSKLe1qn7o0kkg8QAJBltVt7+pT
8Exv6VP3qgG+KT4DkuckIn76g/e/qMXdMlOZG1o6x8wLp3etVx3SG8TCjnmo3eTvypZvcyCUfK4n
X0d7wP92kDMTow8MrSkhtgtOgLixq8Lthf08oi3jbphYpZXSLxDSeqBnemAwtuZ7h9ET9B/6AHl7
ENb4tuO/i1rcNUOrJSPjxxY+LICLUm6s3I5flEeGtq3eqIonGpPcpNlYLSSPLBfEcUAnVn4oZ0c+
4pXuWJ2dn/S7DmnuneIkezYUhZqmEx1FN8v2Wf+lLT9xrbaBbsUD1ldDdJJhtie3jvJsOddPu2AX
ebQ52TARKRSQEqJXykzNb41RfaKjc72I3HUyG/2gjAFE6JVyAhXRcxjFP+cRSN/XVREtGOdDaB9N
Qdhis4LmfiqPQ/6kACXhugzRcnFepA6quMhZrbc03ubWk+L367+/3R91Obo8xJwataVisfLasKNH
FreVL5InH/BWRtGQ3EQPiuDtKNKI8xU9euXQnwKBufVkKC9mdbiuETuUvycFLmbMuYlSTcwynrD7
85EVQemBndbPNUqujew331DTgBoQA/SKxh77pthppay515X5w+P/lzZ8Gy1yhINOFuSelnNxG/i9
z2ivtVPsRa6KTQJc8q75ISwls0clv4ZURrOIZShEww3/77urz/IegxtIQjEmvOY87L/nII9jWfP+
RvTC3Yqt17LYt6zuyaKVE7RHsSxofGt1niVhCFQ5BpY/mZJoNbfeDWtZnGdIdaCNdCVkpT+tM+Mx
0tzCTXZA47enY/STRfGdM7yE7mdel2vB7FCslJSjZkanFLZRq856+mQMAqPfckXr3+fdRN43qVoi
TtOHprJpKiVul5PYznqT7q6bJAshrtkGF2KEVWk0aGxAzmukrtLJ+9I07q0quzPBF/7fRHGuItRQ
drOYqG68qY23KP/RYPxZe/pvUjiHAabhEvhukNKMT5Z8Kwf5PqWZ3esi5G7RJnEuw1RrNa4LWJ8y
JR7gfew2B3GQMQtWbcvBrmyBz44bwxiHA4GYuQ3sYKy8Ioj960u2GaesZXAOwrDiuo5Y4lM/R88B
Kmz6PnqqgItBnhZ/LkG8C7y4H9IhOVn766K33PtaMucuiIY3ScuKJox3QrlBP/zh/6enezPvtpbD
uYq+zGK1bj7khPvUCx/qxPunag4YSvALXddKYBo65x8SNdeqKIMNWpq0C1Pdw0zUaUwq0b4JHDvP
CJEneUnx1kbF/FZ2COtYO6dO45FddZSEuUuBp9A5T1H2iawS5tnHpAW5JbhIYqA5oYei7n/8t+Xj
HMWs0pjMAyT19W1RTracn6RO1Dss2iPOTwxjjUrZDCFmrdmASsAET2E3lohkTCSG8xJSn5dGwgpA
WuhX82ynxa4S8TyKrJty3Yt926fhpMEOQA77wbgcPiwPDKwv80VQMwJ3xFM9DFlUJksGfaIOI3Gq
n5SiBMJmHWh1VvlpgjFu0iRjZxU9/rfh44JnU/ak7UskRzD25NQuRvCK1/KZ3qRu9KPwP8PRsZbP
+YqlWcawYY5dG98rw5EjQRePwCR4ygdJm3MAfuL35eBOqiZAYB2GWJSEE5xWyj5iFaJ08jAWyggh
Yxy8T6PkyOYMosXEtMkcCzrUN/tp1ivGuQYlU9s0Y66BPGD6fA9lKAp1XxTkpzNvfpM0W3u+7iIE
oR/lXASKnkVXl0jNVWZnx8DALBtbN46k/cuIQlvtf14XJ9oyzln0yqxpYccULN6bjtoBfEW+fPtv
QjhXQfWuyxOWnVNi4EQVrfGo0vwBhaIv1+VsPhJX28V3deUdlfuBdZawnPN0QJn1zTwYToWpidvk
GDjhm8hrbK8foRobIQTaAqeaatSFgr4k1hh/HJPU03OkQoLH63ptm/wvIb+VF+VamhRqYTbIOAzV
l0r5u7V8sywEAZlAF76MWAIEpg9U6EKXU9xVTmDtAkNg3tte1pQNhVK813k+h1JPg8yoA/ByaD8H
+VuuvF1fqj+c2IsAzqA1BdjAIROQv1pfrG+lLzksHBqfAZ7uxDtRi9G2ySmKjglBDb2L/Fy4JhVQ
FKkcd9qh486unjrG64CWFac+lLvqh4FuNVegI7v1fnvarGRyXmmWw8KoK2yUfIz3+UMOgJnO6w/5
+VPVMrqSxHkjJajTcmTaDTvW1Bx7QHiyHKCCo5BcKo4I9WizaLSWx+0eo4RrE6ZZi9KUeSx20mP2
jTVR57uo/Nzw71ocd3rDzrAqpfk/ccRJge7ESsbSx+gqWLpvEiKEkv6oEv2+ewQ1SAy4UJ2vVMck
zudeh4UaT7LDQFsCdIWmXrTr/zLBOxHtWHuodvxgKj7l952vJK5wTIld9dc+gp3T1S2qkqo14lCC
39pPO9nT0ChKMW0Ik0KLguR+pj5HlYvO3KVNWiMhQQNxshKfC02J7HqKHKPJd9ePxqanXMnhTkbX
SFkgy8y9zIpL0UPWWO1J6xN71hX/uqhNb7kSxR2NpLCSSIqhUpn7anVj1JNL50Fw1Dfd5UoIdx7S
OqGLEcDzN0qMSvxot+rf19UQSeCOQDeolp4XWLEE5eiSvESxaDp8q/tptfd8UTqK4wboCJAQHSok
skpfPWR3jEggFKKmCZTha85aY3RyUGK5tPBuKY5T+v36YgnMiy8zq7qc16C/xqB7Xu4A7P3WW4bf
k8CmSybYF4F58bVmgOZHpp5A1BLejGPrSKpv4H/X9fmDv/11LlW2oCs3oNFqSKoGUmqAOrH3SOJK
d6HPgAjmN9G9xUzpis/hq85NO0Wt0ULYx6A7QJAYUlUuZIMVrRznA4KpNTUjgb3RtMLoGbWJ1dtq
If3XteMcwDjksVoxdVjHkQw6pyCxUwQbk1d48ucCTQVfbmEsjCDW/PdOGVZjzHIc4SVcyjeD/B62
+l6SK5FS24t3EcOlrQqzV9S8RbkgOcT7zJ3erLvUsT64fEq3chjKVyCw9O1DexGp/Vuzph0iyQKp
jwtyqth8rXPBq2D70F5+n7NxSQUcoNxDpWW576jfmHeNcuoKwbDPHwLBixi2squjNIbqqJlzyB73
wKpiGKXJE5rocQctzvTKahJDIgQcFG0XZ+s9kKdHokNoS8uHxohdkkq9HeJitQWeQiSJs/ZsCsmU
NtglvXNmR9tZYBoIX9T3NsH4KhyuA7DP0yQC8xHZBnf/5TNg9M0UeyfVx7j3ZSLIWGx2P9DVseKu
v1Hu9IyOUCuc7SFmYyVOekyecmes7Br5Yae9Tzw880XVJIFifL0sHhYd1UVs3NL7g/q3UgkOlcDo
eZKlsiijZWbl66LrvqZU8pGLjpAqyZwpKAWmL5LF+YwsmDJdC6BLOb0s9duSnMLeG8D8ct0EBRZo
cX5CLY1KDyMUZMfFRLs5dboAlB1aLqKZ3bYJVTEVXcfktMojNJdLmBaGBkHR7fizOhAHLAaRrR7o
k3Ks/ta86BjciarN2+/Wi1C+GpLpyzyBLwg1pN0CdoHUkx67fQwwR4arZ7nW+/XF3M5FruRx94ml
1MOMAQXWpTIodprZGJsGOGsEhuzqDSggjnoYjuZZe8juNBAbfBIrla6+gDObeAmHqe6RrBkd2WEH
Lz4GKBp/YMS51adaBNfiOPPpksQcWjZhqErtXkZret3Sp8QQjbCIrIcvkVR1rVVAEUe3RQp8fDfw
gZS5U/8KClu/C28nL/6LdVXl367v56Y/WS0md/t0KL5nYHBAxbi5a4OTNAgyoaLf5y6ajC7lVOfw
J0YxzLaWRC9jgifJdSU2T/hKCe6OsRYJQ+/s4JkYW6QPEXXr/HBdxPY1vZLB3Sh1b1VtyMzA2s/H
RrWN3fyC97U/fmlqxzqWsHQRP6ZILe6OUcf/iVxUzNUdO/mkfIrve2XdfKEkqzLwamRQa/aNJ8bY
lqGZWi5QU7D85hi7waMomhd5LL5gEgZVF/esNXHYTbv/vR0kD6/Iw3QHCPPP3DKXjeOLJz0hmpn1
EBfqpV1KP6vwOVRuS1NE2SDYrd94sRWkqiU2tNXlf4WoAcXtl1nI2sSczW9PoZUy7LitgsUJnSRD
weIaeioOBIP7OeDfdD9+Dz9IZER5NXZwronjvMNCiRRicADDWn1hm3XvTJhRiGLDzTQG3dtGjXP9
mAncBeXcBSUdeoFkbNYUv2hxbVfJ63UBol3iXEWm9g2pTWhUKsW+qoJDbfQYXl3862KERs65iyRX
oEiFjeq+zw7ra0pPQ2hLL/PuIw5wQoEf336RryyDcxallqo5Yb2c/9yKeIJ90z3pobEbPL5ESISb
kZuqq7qia4pCP9p0V2bYFU1YVBYiN2KFfmce47Hx2uxrWQi87vZuXeRwq6jJ01BLGnJlGcHlpzZ3
pZnfqaP8LtgtkRxu8Ro5Sesqgj4NYHyiktyOGTnK4XJn0PxJDxInDypQyej7pjaczJhAbfd9HONT
JseqPQ8iNKOPwszv5+6X3nzqS25LIGeZ0FuLc9z/auEoVXKjj6DCKsBTH4ONKwAFXSP7JEsFR3D7
zF9kcwFeovdLGAWQXdToCbkj4ZeFnCIrc1XrM5Bo9GJGfFqM1rJU1CpEmeW3Urfspnirjc+geK2F
cPFbKhEyVx2EqIqfVy9zPaLB4ThGjXfdiAQ2xKfEiiqw6rqCDQXJuCuNwqUIeexlTn5el/OHk37Z
IPYhq8NHs6HWWxkKMRTQxVXsBZzTwO86lO68F81wM8v/3RJNahq6TCyLB8U1lUWyZoUlWTBq1YIt
k5Fbi7tNtxfvIobz+3VcxrhmIMZol8Qtu0y2aQDY7rFMpU8FixdR3A0AuN22lnuIkqoTnY4aQIxn
gfffvsUuIji3lUx1HfcsObBkt0b3Y0k0gQ4iAZy/GqNRG5cSAtTyx5T/GCsBnNqmf9dUBbhvhmlq
/Ax12A6ZYtARKIJZaRvDkUzwQOlBJp95HazkMD1XpjwXedVk04QiQhpKzqhj6jw1tcfrB2ZzsVZC
uPPS1Xk3qf2MkpX0NYrRPVp8oh+frgRwxmtYg9x2KVYrlgubKIfQ+FaHgq7y7VO/EsKZbdQFw9x0
EDIAGb1ws3PuWJj/ZolwsPKKoonN87iSxlmwqURSohBsTOv98ygA9cqddvfP4Q/BvBI8imLN7Qfw
SiZn1Jh275qIaciAsKr3f6h5AePzwBgP6D7CNIoqsL/tMO0ik3/+NLJZWFoEmY0LLCdXc5f9eE9t
BbxnwBsV9oILTJF/+kxaGChBAHGY/LZr8h5N3nVbF+wb/9iJZZnmBPwhLplDD9NsUZ/asS5KforU
4K5UFC+sWDFwosI7hkmYnatd5poHIPggul1KMGuJ0p6b19BqnzhHQXtgcaoyJI7lEPmJFCZuT9AE
nsQpyIFUpbzp4mZy2qx6rmepEJQiRfpyHiS3BnNJa0jP8YQM6pdyUQQOXaQf50LQPF+nsY7zRnzz
qOwt7z9csxrSkxbYqSgokv/tb8c8LPW5khFXasu5Rp+OPJi36AgRWOF2q4JmWpZOVIC8mNxRjsAy
KskqzBB8ybE96nZ2mAEgmWCi2PxqfTePDGSAAGHkzPwXOUv++CTuz/2Dz/z1GXyyvB3ybqAWPiN8
xUMMwzLVG+CRju0B42WeSOk/+K+LNG5xW62rkj7E4dZQoPakL+aP2sdGfpdhM7a5M3w2my6Uuhmu
X5baUv+9pdMUqEHXQkf6sLjGLgqQmVr2FEUxZ/5SPqtu5Uen6BACCPq6qxGuLucF6qXTY1mC5OJW
2ZEP6jZqg6Ae3MDiCv12R+9KT84DyEY7tgyW46MvvkTvEst7LB7YIPZCfAa2Zr8FvUQ3MaprEMXk
C855bAxqTxX0Zn03fWOXPFEXXfiPLMcipo7cdC4rYdzRH1JFXaYRwhojAQ3xQ00F7lokgIsc4iqM
SEMgIG1ne6bD/WQGz9dtYdN9rXTgwoUIdEjaaEJEVKY3eZH6c1/VtlTVb8Cn31lteBhbrJ4mmjjZ
vr9XgjlHYyzxJOsWBCfW5GGc4b7Vxpderb1llG1DNfw0lm6IPPWgtjX81iRuk8M80/7h+gJs3rvE
0mQNNXZZlbmzrwM7II1loOVm002XPsfpraSLIsDtfbzI4E66krSW0lkfiLzJs4WBA8D0YWDXdGnm
jIx0wjiKz51IKHfICxSnFYzk4+IN6H5Shn2pLp9yJKvFY9+wegXkCRxYNUOxade/ShjqcgO3/B4G
CMMyr/IxSPTfNou7zq1MwziZDnn9Ep1MGryyPF1dC3OAm655pRd3smWtScaagTeHd2NudzsQAOG1
Hh7DE+o5x84ePog7xFir7Hd/c1+6ajCWS8XU+XZ6RY8Ns20W7Nko2ZX6PZdKJyuQfQQY2vWV3LSO
lSRuJaNs7nqzh6SpPRHzpRSRLYs04Vaw1JFViXJYX2MCbjo61I1um+2h7QVnS6QH5yIrJcnDUYUe
RnwrY2JyEbwQRb/P+cepn2lMZfx+mZXfezV5yNPscH0rtq9jHblYHZ131OKZDNC/OAMhFbEdfZg9
1i5nAR2xPKC3yBXH45tzu/QijWczIKHWKCOBNAR35AhIoRiI9eAw8jrW/gCEky/VHYjtz6J4Z3sl
LTTfqtSCptxOhaCFSnHR4KYBiGCLeWSSikAmNn058NyIoRKN0XP92x2NlpaA9hZx3NDs58VXgvsm
EuRXNu/LlQjuuojTEVdQDS2U6U4tcn8g1DaUb91yyqNvc1/boSosu22u3Eomd30AuijNpJypZdnJ
M2LFm+xsuvHt3PkMxAikFO4sC/zDtlGuhHLXB4x1TvGsQUwMdhJrt3xj7D7mdxZJWeKIVKQi+/vq
IjHkOEmxcchaHOWjgm6I/gRkqMWmdnJHd5Wf/BAmLZgCv/laSkGyoiqGKvMcEcRQDPQN1kjGxo31
LPWdBtZdY6o8VL2l18asw94ehkzrvWBE54hv1GjQdIoh0Ue7SKcksoPeWN5aQxnC/XWPsOk8V5/G
OeehKqR5LPFpadyftUB51IM30t6RUYQTsYnKQqllKexfmcicadUNQArbsmUXeHWgTnUu7hkwweRU
r/1teV8hIUAeY1c0lrapoKHhPatgAwwe+7lYqDnNGR7NoRq6eQFmROtIrG+NEL5/24wvkniXkLdZ
ZuYVEgDaB/GWZCv73O+AWNIfxHRLm2HDShjnHPKMtimgDdHzHqlAn/3WWj/0RrMNepcY3nUTUbcr
TSth3NaRdEiQMGGJB6IHdjFhFQvanaw2aJyqHfxqqY5p1oO310ztuTRTRPHTq0azmxBQromGfqOk
ee2CwI/qPHRLlCDtMDNNIOZPL7rWuMGYHeckPPaBZoeopJVWcV/o1NGjYV905TEKl10YRQcNWXja
za990ztRBgLmbkBQu6gu6Nsje56t76PatPa81JaN6bMQFWJLsfssaQ71ZB2qsTgSudkttDx2lfzS
D4VT9G9FMH7Lo9SLMwkjKLkTydNekxS7qSt/toBASvIeDXsd8doRPCtp6g6yquCBMJNjsUw/iya5
TWJwk/eG6khztKuqZT+U1W5O6z16oE/FUB5VqgGpgoYnklNMDIzFK0g7jkYst3YUVpZTG+bZnIed
kim7eSgiYK3XJ7mv/cIKbnu01pW99BintZ/n8xFxqTfN47HSl6eu6s9TNNyNS6XbWhS/AN7hSGVQ
IY2L8ZWkReiEYeKbYfW0hPUpadGDlZR+o+q7woxDe1YogATT8ktYmvfpbB3UaHGtrL81KhXM5F1W
O9NYJ/+PtOtokhtnlr+IEQQ9rySbbDM9ViN3QcjSe89f/xKzb9UcDNX4VrrsRbGTXUChUCxUZWI1
TM2fcrzh9sm+zULV6dP6eZ7Vs9TPnmQbH9RCfm5BxRkb+n6Yqv2yKB8shXzqWu2pHqpPZYOem0Y6
dGp36iuwCzQx/TxPsQ9KwAfUh3ZdTPYLpfgFee5orRFUaVk75mzYriw3d4ucfFh0tPZrWuiM0TTu
+j7ej1Z/IkPhy0YUpP0YOm0i3y6TvLNpd1Lb5Q4J/K0M9qkun4KmzWtXlcLWJYPqgBN+l0Tdj7Yu
PifxGGixGSMzkX40UXyT2cOTVcCh+2l0TKod0eTwEyqxByvJnwYpCdD01ftyOise3oWfTDnbW4rS
usWU3VjGeAb5tavK3RdK52cy4UzMEshKzHJHeslR1NRZrPF2KOmtrVn32TIc2jH2qYJqgkEd1Sxh
gF5pTtItgl6XrdABRhNULsAkZyP3f30BaqOdFIuJrGySn+QYQ6bN4hXTt1GyfLXt/OvBYyuJWYPx
yfkQ6+bSAEyv5d0SgbjFig961ztSfOhp7xBbCsp5EoQsZgJ34RJMNBqKTTRT1V4qAqs7Hk+RaAlI
JDRwpNSZabELaVAgal23beNqeYXCZRJ2WarVRCg+C43KNaaDbsPM7NDU//3DACOARFM0S0exVOfS
WaNRzEha0tGDFx3mDkLchqj9dSMpAoSl2AaGGxVic6aghV2aIjnCKKNUQdumGlGgkxRBQisC4Rwv
HUEHhzHq0cvs5waqQLZg17fuKaITgrZa0yIyPjxee3bWarqBtJm9Q4f7/DjsWdEYg5meqF1s665/
hcTdiBAhbBO7AJJ1XnxWS632jJmMNbOKv6M2ztArMC4/1uxybiMZYNpA0pNaoqhjWT16LeLF9qzK
SD2Q0bRBF02Gq6W6qNdjy83Xq8r5Rp1pS7mogM8kP0m+zOoHzfqSjULS1o0s+ZWZnHuYZdHkUj6h
be0zwZrWEKskqIg4TIOhvsuE4w1b6lWvALnYRE0bllkwTH2yAs3VdvHtvDPwANHtwZbgpd9bbwHZ
HHMg0YfWVoBaryl3pIe+w5BkDuhGnpw2DbIcSCJOn63HhlcGchUFXJFlSwagvNAWQ4HknB6hLHVs
TkPj5Af2taOObixirN4856tjyPx5FX1lQkNcCdjIrixvGkM5N7roKWyrpgvTkNOj50Sz3hQy5N5K
x7qY0Wn7NO60XQ1F2GqnQ/ce9QQv9EU1rK2XhTUeX8qYM9L2kgy8+YjpG6cOhn2GAY7+0AXCuejt
9ftlm8qFsTjLsXG1jMaNh+Jm8tJT+Fk5qGc9mCDXmfp64gi/ULfPuGWweoZlQgv09ZbFZVmb4TJg
y/DEjcTQK5/bYNorh/gwe2RXHJsgfNLfXb8/N+1UFHwLQl4QAp7cgR8GSZY15icDsf3eBsPQSAWf
t9sQugbyfdPQUHh/bVfXD+2wtCpiSnWqwnP9Bz0wBE1Wv/4+w1+5Omah4gq5FEhJsureSk1ntPIP
JqQERkI+/slqXaC41So6UMekhGCLMj3IpuxBMntBp8OmF6ys4QJioevIghExPLx3OVYBtS+7fJBo
X0JEMxG1WIm2hguBYDLF7FyIrVmgPdt3pj/KIkK47Qi/MogLgJmiQ0Q1hUFJ7xoPqm+ehhviYAx1
p56Xo/VRPqhBtUOFbdcERCRrtbmaKrqjLEOBi5vcmTLsWK/KbkFfdNE6CvnYpYa7yHeqKu/+wDPY
G7qB5FC3eDbRsrIMbdFxeMv6G50C2v2B56H9nwkVow0e6kSvnby0tXgOR6PzQjXo9I9W8nD9929m
U2sAbpuiqW0LzQAAa2wYg8hDS2Qw4pEY5YXAPFxH27p612Dc7SRJRUQjonVeFn2Z09MEweX0/XWI
LWY4ssLgBZ6yAuKNhgaM5dvia26+eyHtOLLul3TAi1XpM/6l+di7IpGurVO1Rubujq6oB3kudFhn
BoVxKkSjOmwr+C+r9d/nnDoPNaPVmWXaYHiZPLi2BT2Eerw1u3Cv9vldVDR/535vJPsUa5yUBt4h
DdpObcbTkhrB9Q3bOqprq7gwvsSgE+8pVs3Umi+TFX4N52rfgtLKWeTcvY61mbqswbhAXsXmqOJD
pfPS96Cm1qE0JrmtX7xXfGvf36FvThDVBQ6vcVF9VufOUgYYZ2WokS3gpf5e/cFIxiuH50KEXTa1
hDJP59X0plTeS+H3v1w0LkS0CtWWmTK/g+pHVnQ/JWV4SDRln0vmg9WglaaCtOeQ7/pF2udJAn0n
JXci1Txd/yGi88VFD1WO6ipjizmTCnrjeHC0BF/7gu16M6vZzPmkl0CY9MVHicHJmugxy2Xvrwzh
9ZySOuqGZMaC5iT0lDE+mEK1D1Fc17lgYdvVRG0Fnj4fjZ/5rgyKEzkStwOlsriRS3CG+XZku+qi
rKthkJIh7trvFPmnaj9N5eJcX7iXHv0rIZCfwUxbcybSAiD7Kcwc+2OFYbgQoqjDLvlgniPfdluv
9Yed5adP+Yl1W9BzeCf8ImGLd+1ncGGko6CaxbcRIn3sVIf62NZOBJ4/GnqsXU5F26MgcAlcn2ey
xFRrQyN2BMNlN8b3UiJ4X9/8xloFRr7OJS/RPLUSAAh7IlK98FjttWYX3he78SSamxS5CxdQJlpQ
YxkAVsjEbefQpcOTHfrFLLi9tmZC16FR5yLGSOpc7SIcAuuMLumb2mVdaeQBbHjgFo92/4NnCCII
36+89KS1Z3ZHm0/xLT2bT2y0bNjL3+2z8g23zCn2/6Sesdo6vvIWRSGhNrujteYrqvVzLuIdFd2a
fNPyIjUmmdgNw9j3ZhCiZB4kHW5YG7axB6OqIEsU4nFfjhMkOqfIBt4IEQnTZ7LmlkduDac+5D7N
hcxdW++jaz/hG3Iqvbe6OjE7Dy4JehQZx9lnwg76Mb9hreasrTAK7IOok4FdzVfiCP8Vro15jfIe
ti5c9mr8JSx9e3IU/XHRBQ3S20CoeuEN2ETHBBewhrzS7IXAQDJLzaHUitnNc93yzMz+nKWlfsrA
2y0I1tun/ILJ5T7jjA/XSrZwFOy7rPrYY3YkNx8HSVQjFdnG5T+kBrNcZMO2eQm9NrvXhqduOufW
8yQiUf/NpXoxiQtc0RRKFU0BxYp6igul2gcJHH1oKfDiJ9G5FqJx0auyc2LGxQsa41FgXzJMdw4f
F/8Dh9N24Ppl2kt9f11N0ZVGghoYcpL6dlG+1NMTCEQFHiHC4D6QoH/Uy1MEDLU5aPSbXbqtLcgR
RRDs5l6ZEZkUBJelDYghdZP4sYiMHVUer6chAs9+iV8rkKYxJlXN2LUS9oYHCs/EnZpKdws5NfY5
7TLBuv0mIF42h6UHK8A4SqKWsjiRQzr4J5OZXD5UH1pP9vGZ1AWhL9SBYev0NjJdELmAoZqLao8m
fK/xmOYgC/j2Y7VjATi+k/y/W08uUtiL3cczi06xDtEPw8sV6DKHwUQEzrGdRV2M4iKFUU0YQpHg
f3jGcQzyo/qDuULcIxcALj7gTbuvJQOGFMazZb03GpEggci9uZAw1A3oYmtYYFtfUOl3lPph7EKR
uwk2n59urq24NNACgOuwxn2oIe5UZJdm6OdXXUyrf+1F6a3ArDdjL42OFvQKgNN0axQ7Wn9MRa8W
Ighm8+oIjV23mF2ClRvI/TB+75r3/fTtuhtvQ1iY3oFMO3hjubQlgcwBnTul8yrdPvZa5UlW9nEK
Z4EX/+ZeuOBw0cBC0001V0iPLDRiI720RtDTTYh2LsVQHF4kBfnY9rG54DG7V0u3DM28NB3wuvqd
Et3OpuBtWmgQd/7TupYzKQZAqTvpreYSpwzkT83s5QeC/vK29K5v1G++di4WcYGgnGsJ7WoqK3oy
bYXoznaj92w2bt63ok4FoXVcUOiTpVbnCNZlJMMUuKyctNa+K7N6V5bWvu2mzkmk5Smk1tmqJL8k
UNlSRJJUwl/BRQ4whdnWIsM5UecNJKfw6X1hOs0O85uwuhPxu23RUCEU/lpiXkisQ5OSWcgvS4zW
s3fE1yFoju7jYwqZSii4xi9kw9Cgcy1XCyBpIXrKY8v69ga7/AAu2dCIqU0xK7LICd6ILMVI3KxM
taOi6dOXyWgbryp74oyhJjqf7JxfQ+ZCTZ0TVeoSIOtPGK6DXHJgefqZ3OrBDB1o+auo7vyb9OBi
Khd4lh7NZOWItQZDIQSK2UNz9MEAOfY/Qn+ixJS5yjX7uPijTUunJQtciQlckb2BhxymgCLawO0s
62IVF3ZyI4xlO8MylhICnOFTZHRlGBTV8/VoIAjbvACZNaLnv2I4qgaVkPwcR+gZ+3QdQ7RkXMDJ
RiWxNYodSg4U46PNXg8MXxYOG4pM4UINxn6TLG9gStbZTp7vtTgYWlG9WRQ9+eHRUpOjSVpgjPGg
uHhX23cnDBXcqLvYtx6vr5sIi58QrUBP2das4Meepwo/D1rdHb/px2w37hXRY96mx6nsG9kydFXj
VceMTMJAQ440hHbxbqDPcfFY1Ko/6Kp73azNG1XF7K2Jdz1i8eIC4PUcrDrDV0rXV08STfdzOAkg
Nl1BtSxDtYgqE56Pv4/HoU7bEJwH2ujlQ+qEBaYIctEnHXPcN7FgBcN5nEQqWYrQ7enFoaJ4cxkW
Thlb51hPnRxLV7WWf33pRIDcPRa1BNzuo9R5KOudLBmNeVT1adwfNU0+Fln7J8HhYh9/jY1zay+q
CTgoKz7b0lc0Nt5KkYhyWLBZPAdwCwGwLCqwWUZdummjOQs6ny1LEIQ2vU5TFIjqsf5TXtGgbQpM
0g74Okm68FupoE5uidhotiFArqmbhmzY/Jdx1YF1IGVfWEuT3EIF7KxOnaCFdnOt0Ij5LwR3+8jl
YjVNCYhYDdT4LpMPYBtwrjvZZiBYYbDfsMp4o6zsw74FRh5GaHa/0+XjiKbuiL6/jrOZo2goyaFv
EgP//L6PQ0bBFYebVK3egazNkfKPM80cSQu06lxpT9fRtlfugsblJeZoJHbXAo0qxx4HNDSPVCSb
stkHaqxM4nKRKs1tDKIsSLuONGASCPGB5SEdhtyvW7PFYYCxkos5vCPQBOLrzJzB147JDXok7wtv
2utQpoTAzjHy1c8LvoiSEyQmcFskQRGIyiSiFeX8pBqnOmx6/ASr8qvmNMn7pPujQ3uxkrnqyhXV
TltMHCtcgJH5U6vJ1yH7dn0ht19JQDeBPhnZUrGkryHyZpoXG+wISE7+EdexDs0OmYNL3NDNHuht
ubuOuLlsF0D+mVXPGq0c2LdBYpHvo5J5Ua597agkgGG/+83dtILhvgCmbs5UhX23pvTDTA6V9k2X
b2PrbulvDKgat5lgjn/7G0tHI59qYNwAl+7rhUziKaukFHvFysPtbYuHn/hQHxpH2YtbaDdj1AqM
u3khtaFPqTLjIrTvuvZcQmwzztxQEDM2A/oKhfMNOYGdJqaIvRrs2eZxygXf/i+1pLeb9GvN+FqT
ldekizO5A5GRBvlfCB3u6Lv5nPjWodrZQX1DHVCsB9kue85Pi+BwbceQi3l84WnuVaXXQ6BrASop
RyPASGKgf5t3hRcfwdHxHgKWTvYAspcn1gqt7CVhO/LWpC5B/9i/XsOT7Em1jNJ7id8wuoxylfgY
P4RkeviDvUARV/bmQ3UWXdS/OfQXVC5O181QZyMYnSDeMdwoL8LL4TF1zbP0IHv/S4/AZuK2MpML
18poJsqMT0dP6XOn6p/y4jmV/Wrem4kooLGL7K1P2ZoJFR5DVvkpG7PP1RbFCVa8rg4EjLmT6dTo
Jzf87MH0RMJu20fkgsZF6DFPh35MsJIl5P1o43SxSIN7u6cNnED/GsQFlmoe4qYgMIixvd1hNEy6
+/+avJv9hBDBtDMf6oMMKQLcc+71YL39OLoC5wJNFmVZB4aJl6cA9AYwioTEowcDjRZ6QHDDsib9
6FnUF70d3y42c5HHktW5qdgm2tZZsaib2ftIzzy1SwTJ3m8O4C8k/huzlKe6tGNcRwOUvtrH7M74
NCR41lvc2at9nPgDiNoLV0Su+Zvr4oLL3U993UWmVcPC5AadirvlxFov8wObvcaXtGAbt+/cCxiX
/CWjUcamgV1U4xsaHurlfmyC654iguBCStgQqVEirGOh514+hkFpLH6apgIYgWPw81KSVtB6qnHe
lFCbXb3FnEPU16486reNLioJbNrEZtl0/AfzDpxN1BpbU5fQEdY1+waz023tTPTnH6zbCoOLjLNB
LcgfIE9pks969g7z/lr6eB1icxzFWGEwO1dpZFLqdOhM7E0Nqr4jhijcPOg/DR80Jz1AhA0KMOZ9
/uE66OZGrTDZv68wjVxN5UjD2o2F5c+T25VkHy2BJZIeZNHvTbhf4bB/X+Fg8len0gIcu+rJXi2K
3jerpHBSM4tQJsBjc1Rbola0zahvyTKGAm0bFEYcqJHXBXRKEzCoJR+kvHFKkX7XplUrAC7sElWd
4iECgLYUjmo9NKDeKe6n+d0sP1/fp+1AxFhEMbGpWODueL2AaWX3I2E1FS1ov7BeQeQBn8sDmuh8
uhPpZ29Xq1doXCQiaV+NmD/BkfLmn+Vj7YY7cNyVuMQkjLpQdxL0tm0e4RUed4RHa8RI8Ay8FPI9
0/wzSY8pOnwEa8jW6JoTcttlm2DCaViFV8fVzOS2Ii87sVYNjFgfrmNtut7K37mbMe9H6KGxXr0w
HEGCHZ0WTReYsw0B4UuC/MkkfF7cm1LaQ3ETV5Ns3pnLfGoWUVeZCIJzgwRZ99KAysDLEvWhkiqv
rkS0kJs7b6DaZermy6jaa79uods0VSUWikBEWAlDJ5drN1YFx2c7zP1C4dOHLJpyTA4BpcLLnREe
4vyLQr9oo+CWEMFwh3ReRttEEwgODbgVkvpOnoxd35zrSZQPbW/MxR5uY4Zl1KPMBlBk5V8oJoXJ
lP9JDe+yMbziT1pRc6AEEImCTcmCKp+dTv74J8fkYgezc3Ut5OagqSbLWzvjTsl8rRfEle2wubKC
ud8KAIP8Yz6AUAGsKtF95U/7zrHPdsDaBW1P1Coo8GWbu0x1gmn+9CW5msmNHp7mCc6mt/71NdtE
wcAeZt1B+67wxIqlWuKlH11N3jQ8SeU+Ho+FiB9g049XEJwhimSb+rAAosql4QvykjKYFqJkTlT3
iVdDmVYQy7YvnBUid1XXYZEnkAJjOpXho+7nx+kkuU3jSKgqQDhYKIcoBOTuAojQDAodYOJLgwba
V9GXTh7M3eBKQXFM/6wDeGUgdyGEnTnrBdu1wb7T9c+zddCFDeLslnxzv10w+CHcacybWIWQtIc3
2eqTrRm+rqhoaG4tK0AXXLTT8nr2QP6yuKpRJMfFlg3Qfmg0qGa5fqQdffgrV+Unde20kE0oQoMS
DrEQbbPL8Fh1osH4zVi4SsK43EGWu7FTkbF4bf2tGiRHHr7/gRUrAC5IKRB/1ClBlteCgbBdnicD
Hdah6MWeOdybzVuh8JFKKk1UqYFCotyRyTuqjlDauQPvqNNWn+S8c69bJVo27ozXQ6PK1ZCB2arv
XdDeuSQU1A23H4ZXWR23cCNeHdupe8kix53xvoXqaPLePKZe+iTqf9qMWJZhG6amgXGWJ+6zSqvX
lwmuP80furF1svGmkA8d3P36qm3HjQsQf8ayJpxtcLAyUnfZJRBOi/wMsoVuDl0kiEcUQUR8AeRm
wF9BcllFPRaqthBAsuKj5Bgu+SAl0MluP41+sryUdmxPMwWwm982NobPVU0BVwj/8ZT1cRllC/yj
0BLHlO+nbnFCtUYOsLdpLXDGze1bgXHReDZbcyERwJLacg36Xar2NY6C3mqCi2bT621M6doY1tVk
vpu/aGmpGiQHCZkxPS01WIeo9izYr80wvMJgxq5yjiGfZ6tMgNHuxl37WHjpj/Zj9YWpLldB6AlV
izb9Y4XH3Z1ymZToNCywXHdQCPVrsMZhnnanPfUemJJ28j5zaftH6wjyX529o4Di8bWNZa43/Tgi
6M7g9pHiZj8WicABt826QHDRY5DQlAGiSvCW0oCOQb/4LRW1gYkw2L+vtqrRLKm1WYVAC9Du7o5n
zL67P5ag9ixHdasH+5Normo7gNgXszjviNBCixYPmEXuFjTctaBxiQPpmYm/Q+zUE/Vtb1loyrJJ
CDvHFk+qXBcxlcMYcLb0DgM7DhluekMkD7R1qtYg3OcIGp6zVGbLKI/PUoXkulME/rYVjdYInL8R
owd7YIUAYaK6F7aS0/f7mt7F0tdaxJcrWjHO77rFKtpCYbEItb6+iuOdpmG4KAQF/fVAsXXjr23i
nK+a46yYIsQJezbTXaqomNwdiicq0dGtw/BHouSJWy3q1+uwoqXkHFCyy0rSbMA2zQ4VVTfJH+TB
9PVUdUDWJnhvFS0mH5u6ZIkH5u3yckeVp1o668MfJJnrZeTujs5WqnLRAGEWRSDLYJpKsqNWijKM
zU/JNQ6XwatySPKwAw47RR/ZEwubTEfLPb2bPTHNDdsGPh9cwfHDPnFmF+00A25sUBKrDjr5soTQ
BtBE3GaCLXrJ4lYxEKR+s55n8PccLIYxfZ/r35vy8brPiTCU13GWzvlM7AhXFOl2en1Ce7HoS18Q
gl7C7sqKScp1te9hhTpYLjHlJ0aeeN2IzSe+9ZZwkUFOejsjOTDkIzqGz2nomiiN/DBv2atst8Mr
m9NHTqc5PXotv/Z/0vG0hufihbkkdts2gAePm2vbipubzbe6wOPpEj1dN1W0mlyMmGJ88482nK+a
VU8a58OyyP51CHZcrvk3Fxkko5lAhc8gpvGDPEOPiSynFO3geJytHluF7OScBiXVPlzH3Y66GiM+
JFA14Alvu0guJqlHN2SZL6ojWfkpDWVXJkjPynyXVvIx7WZRGWo75v4C5blvw4wSQsqX6v1YQ+0n
3v1TgM7xhJk55YAOhvoebC5nUd/5Zo+/KV+QuY+Hri6KBpMbbLy6u9HvtBky6+kp8aZT7man/FDf
T+x5GPUw6YFiTk0UNjfbN9Y/gDv6XURtu2U/gKVYxQ1rfTcO7+I9Ooo8G4LToxe6ya74kh40v3HB
e3BO/2THCZEJuBRUHQ9Br4NPH2ohtPBQKJft/lDrc+vI7bjLDeMULtSt7SoATaao7WzzNQ9Z1y9U
7gjZ8VhgzBCoo5sMjlag+OIVoCb7EflsrsJQb/QJOrAORHTc6x6+2TeyhuaO1qjMLQiJAd3uzAai
QeGpdVXiRh4Dlm3U8pzUF5HKb9+PK4O5e3gkqMNMMVpXWWcVa32YPnROt1P8DMMrpSBz37xQVmDc
ZZz3ddhCEADdn1XsRPPjUt2qnSB32axfgIkPpFEKNGygBfHaccyOGBMdmeOU0VkGKfIgl94I6puw
tvYKCE6UKdpLS+T0Nt3lSjTvBBspb8XI1Q/gLpwhigYiL+hBVwLVt/0ExE9gPz9qwjmO7eW8WMod
kYq03aJZsDRcTEeSwGIPXXoQh+2vGySC4c7EEsbg/GpgTx+fm/guBN0Disp/gmFivE9h+gb8gMBi
Jm0l5fgWKao7s2wcGWMC8be/w+BiGtWjwuhDVGRKEwJcCzS4ceOPYDj+OxjO/+aOhGApRlF8og+s
q8HWoN8xCtZr86onl/XifGyMwIuORkUUwsGxqU71MbXz4LodIgjOu8ZSIs2gAmIx7vL6HNuf/u7v
c25lzlZih2w7pnYfRu/77OP1v8/+/zepymqJuHia621ctRlciuhL4ygZOSrj6NRqdixV0dPL5hFR
CCh6wTxN0LvwOuag0QTXWI20KBmDtrhJ+52iiuLa5n5cMPhPi7YFl73UAEM5h7fxPn8wdHdWX5j4
o2P5oXimt6IONREkl4bY0HX/5+OplXem6Rvpu+tbtH3nrWzijmSaGw0o/1n+fzfu5F1zN3wg4cvs
ZOh2z6Uf+sqjAJIdvzdusYLkjmdMY72Dti6ryzLuB4KGHXrQPExZudC93OeCK2/TC1dwbIlXXzjo
LwQRPquHJfKTbYBToAQt+lHJCve6Xcybr5nFnVa5WAa5YxWjErTyyYNSfgUZlht27wheJK5DbZsE
dlCk4patmtzBAglPm8sZAoNi4zzlmpcZ812vFju56QTsKpufG8oFistOJKMohtnEU5SS7jPytRnj
29E60rBy1G7XEV8ZNUHUExnHneQOoZrOBhCXVHbaUTvSijxb9QzjpC/X1/E33v/LOn4EqhqzsZsl
YI1u+R40JPt4l7vaQT6w7pbirOx7wdW0WcaEts+/W8ePxZRl2CklBWLFeoSgSwk+6kC+Zx3YjGBY
9Dq2nV2u8LjzPSlLUWcl8AafoY1n6ZHetJ4dlL4pOaJkdjsKW2zMEJHY5MewJrmIU8IcU6tOKV4s
p+WIcX6B9//GpgsK86DViR6KPuqsiaGgsx36Gg/osvKy94yfTKqcPwvBFzTusKWtJusmuyWNMb4Z
Jck17Wwn8EO2C29jxwWDO2UNTfO4hFwPxo7xTQ0WqjIwb+me7VL/VeQTm4FKJawDSjYgZsXF32EY
M3WgE6bM6H1k5x6ee5ymafCps++nVLBZmxfYCoyLvrRqSqPTAYbBWidDQ0I0edcXbzNCrRC4uKuV
WTFIA8Y4iuSzJn1U8nuFQlvF+KpoikPym6LyrwNu+98KkfM/iA8nWpIAUX0KH+N9fW72XQSePsVj
PX6yIAJvxsMVGud/JJPbioBJwRtzI3JyWtxWtnpKTBXXdJMJLsvNmRVUeH45B+eJoUo7QyawLTqA
28At7kiJyke+y0GyiNlNN9pXP+2gc+VTfZI+iVxzM36s0LnYb5WpVIwFbE21OWgj5azN2a6TJoGV
giXlB3PySG7zDhqynjVDzqE7y3iY7aXoYMlCearNZEcFYwrBI5Km8fE+yZpZbRpANdDlZfxyTIKR
LeTs4YYJyOG6b24v4AWOC/ekkxO9tdFArkOfR7Zu5vKsa5+uY2wf6QsGFz8iCZMLagUMdSTOgg5e
Ugl66EQIXNDAME06ZQbbH2mCiiTFY0FqNIK4IVoqLm5khtZFKSa0PEowW9ncpSjZytFfWsKFikUt
jckcYQkm1Oflvp0Ef19kBBccerB1Fgv7+0Ml56e8Syu3AHXJeabYl+vbvg0FbR9Q7GmKxY9SyjRr
SS738GR5fFc1kdvI1JczJbgOs733v2D4Acp0sepEnweEAOh2d0E3i7prRADcJxVUnqJxiAGgBWg7
d9oHxsDYQZpbQlibzoxB+7pFgoXj6Wola6C62gKwREnXKwcIxsVqgyazqBTdhSIo7mjSJpzAaIQ9
qpsv+vwYxoFhiqYDNjE0aPlAzsFCsYhzuUqbBypVuCHA3+7E4zldJkfThdRCmzF6BcNdRHZnkjr9
J3AWh8ZrYgcCGeiEor76UJzSw7LLduDLFNWfRbDcDUTsYp6SATdQlsnQKXgPWn3HTu8HkSbC5jA5
BL7/XUb+DgpRhbNDlH7x6QGlp8f4SG9yNpZwJ3rKEFjE97uHZZeqFbvR2ZuUHB0WCXM+berQWRCL
Ng/WyiLu7unbIkwnBiR3GF6yitF0hko0WSYC4Tw86pexhkIqrAnv0/R5Jrv/eFhVDIqD5g69Wzre
AnlRgrlOpMZKUurR6jRbtatYe739z07GgXC+3XQFFDdigGiR4YDrIcm/a83HPhe1B79ZLA6Hc+ZM
S6NpVhLgkIcY+n+Lf32x3lb6GQBjlVFwLehgP+C+xLRYD1saUq9pza+l0v1olMlVc+IW6qdJHYJM
XTxN/QLNu33fRc/X0Tetu4Dzj4OaAiIOpY4BrqRubXxNl/d/B8DdFBG1FBonAIjLk97dho3gKnpz
Ml+vHq/kEWYzGpvriHq1ZlVuOkLSUDPrfZmMsYM8fDxcN0cExx2dwqSyWnfwhkT5Sed3LTQ36+U0
9j/+DoZt2+rrvFLQAD9NWLUpTNylmh0Nhf66BjOHKqDJEDkAu6nWSJ2R1bkN7xuTQ1OmTkkE9aHN
FWNcKdD4UdD3yDmAlU7WgElyCh5U3Snrz+P8IZvf1YNgxdjvfPX1z/yAsX0g3BjmG8okRbfw7Z9U
1GvBghs+DckhHgQv6ZtLdYHgS9c0T+1KGUtsinmwurtE1PW6vVK/TOCbYdAOmFMtxEpl5qNRTG62
fJ7awkms99edazviMOIL9EfLEBznso+BxKZdLxP11NpLbyu87dmu0oC8tcQ0s/Z4HW3TqhUYF6cn
dEVB83ukXkp6d9Eyt27vtKLYLdL0X5Nr5gIrJC6QTnZShkgHce3Isz+3yw1aR0+Jpf/X5Po1DF/v
LDtoVOcGDIosAqmJxAu1WhDUNp35Ygn/wdsgpTFDCgha3GvabdodJxEVLVv2N+dlBcElGqZZVh1E
CnGtzdK7VKcfc1XeS7bsd4N+skxaoG1gEaycyCwueNYY6hp1ZYbf0XMJqmrreRa1Yr2tK3G7w0VO
0KkOU5LBCRDODo2EVoA8oHvwBX9Ud8rgixJDkUns31fhs5ijIh8m7FRiLbukKfdDIwVTKtJ53j5E
YOPQVAUv5XxNWLUWnRQzdqsufw6p6ZHyp7pY4AXdXz+sb9vMXpbvAsR+yMoebZog2YrWFBTWY8MZ
NFca72lgoOKigBP3pWGmcUMjQCXBxsS24YpYHX+zgZdfwAWnph/QGD3iF+TvQZLjJNQvAxvUwvGn
IkOxR8TZLlpZLjypPVQMsxQ+aVSRY5KvVnvXLqgKxt8FK8uc++2Bu9jFRScpTosiHWBXeDvdSI4u
OxNoeTOHuP27InUKV1Rzf/tM8nov+SqArfRxNNVAJOjNVxYXkyle1zmDO3pt6+FZEvIn143cPg0Q
RcZND8Fa/rO2gFoYJutxGpQQRGWNU5QnqmfudZDtHbuAcDuWRlkj20pHPV1uHFq6S3RXl58SUJ9f
x9m87tlQlEGgUvxmxnmEZoasx8CxbMT41gLRm+L9dwgbST8bCVHkNxMh9oIpBsUKqWfL90r/ENJ3
1//+1n6s/z53mos+IZTkSI4lPUKhu3P1CnJ3mojkUQTDHVkTHbwjiOqoV/X5Pqu+K2m9mwZRDBSh
cPsOFfdI63Etgq3ysUxSx6g/kf7T9QXb2vP1gnGHtEitOI3Y18TQHuLkJA//9R0CR3L19/nPLbAA
KVSO8ffn6paW0DF35/6QohPvuhnsZ/KxZg3D5dwoPILzU5Jsb/4/0q6rOW6c2f4iVpEE4yvjROVk
v7Bk2WbOmb/+Hmi/uxphuIO11q8qs6eBRqPR4ZzCvM4N4huFeJOLxXbGaYxEYT9Lsl8IOe/2oN89
k/veGYdOR+NsMkcjGTZJgnpTD96j3A225gJ/gxKcE7nqF8Jx80QY3cuTq6psOr0pVQjLimNX/hzM
X5cXcdUWkJ0DHKauimcdeGM7FClI5/FyBdtmF77k3G2iFnu2XO91DV2W0V3NWFslDXmZiroJZOHQ
SgmGS8znQroymtrps+tg5hVSVk/Qhzz2AZOMedKYoFZ2tGC0KgnNdoMVTX/+oJREWTRRrNHArsm+
YjCbZRa93gl48F/p+kPL4wNcUQLfx/wcGnuBxX32eNGWaunaQnAa3dyRPrWLXjsGDW8qcO2R9EkO
425GtSbdolWCMyO3SAC6BpaD/exJbnLLCyLXbupPshhDIHGrli3A3Z35dvKkGGOWCfLpwSaXrdnJ
MJnFS6evRVmQqOOMikA6M9mAcowWcRqNWqANFLpDs8KxHz1lGibPctCk82qSK3c2MAMUZATRbmOC
//3zWZXEcQrKuEVP8NLh+6QuIkvKtNJJcgD/ZIEmcPrMVjzge1leFFVREs/0Qx/PXI9qhkFZhRSt
HS9ZjAql1HQ7VYlzEGsXYvyzDdXWLWe9vlWCSXy+7D7WDEjDCUAzKDJ7KtrgP+ucpnkhRoneuNnB
8ImzbMKD7lPwrsLm5ULXtvOTLOY1J4LtcMG7oHGrVn+LouKlLpJfSqX7UpreNYmaoplEAtlpEIi2
MSZHMzNCK6nqjvNwVVac5qcfwjzxlLZLkyLCD0ma23x5CVBh6Fo7AEij7g3SUQNjVqtbc3hrgAxP
0H6ovWjFbYW+sitN+B0Fna0lvjxWliLljrR0ljxltqJKVt5uTXJdB6Bz1vdduet6txSOSvhEhAxj
91siFlZdbqLiBlRVVqZjskBLgHF+bFFhEUoPfAOcS3bFEX1Slbl/grBW9CWAqh1Yv6t6N+j3hnR3
2YhWzfjEhphzowWCtGCaBMu5pWd02Iye4Dc+t6OKJ4cJFKUuiXvARDRuv1tewk3hDaVD7kD0+0JJ
IcHxtzFs4R6smlvz5o+RS5CwOz0nTPRY6TGOsKo1rjEcWnNnmH5RvF5exnMIP0YG48yVJp5GzO43
butOQF+i8x/BQ74LXR2zU9VVtouO854H6r96KnWE9wDOBZ62zFZ7WxW1HFmGZqKP6bnyjhIvlG+U
Jcd8+hdDEGsGeSKOfe8tYllUegdxwqb8Le5kzKIBL1VwWy/RneRVBQtZtOMBOq8d+FOhjJdLyhrF
TOp55OJXDYqZLuKNe9P9Z6IkDEIQEK4g86GbBnMGaqUN66WeG7coo4MZVIWNKN3XBtXJhvRqqLov
GIsO5GjFlGXDQPzH+LChk8cmJH3jDp5wrdjNtQEGizc6nS35aNm0i9viUeQc9PORHXSgngplvImi
pmVbqhAKWoGrpbQwWecgtP0h3ZaIB14o33bmk5+Xz8XK5gHQWUSQJhnIzrOsnpNgqBWp4sY1levB
tBfB/8r338tbaEgy2ZWsxGAWgjDEAVji3OrJU4RWbI4bXgmiocOHDGbhutyIo2GEDCB0eorcbSQJ
TaDj4EtzemsQ3RlFLgPWSjiD/0lMXOs6WodZxA8tFDJR0PPGlXpM4QbGSyBWKRAjogrDfOjq+PNV
VHQapxFFA64pY49j0BViUWu1CzxQV2gImoWkovyKEHRX6aIMMnmJrdkOQl/n0wwhiiTVlty2qd8t
ac55/64ZnIJsh6ihcRAcWMxZLojWAJZar11QxEhPwiBFiK6XaBQ4RrHiCg1V0whAWSRFJqw2YBLU
kzDIsWTIEclK+qKQZaMtCY81bMU3QY5poNBtGLSp53OMpzd135RjXLt5lhjIRBnG0SwG5brVICoZ
MNhZLCHXV8jnHhHSNMPQdUNGqYu5MfMqQCdM19Vw9MU2q6zURaXgHWwXvHWRywve1xbzVBxzeao1
ailGQ8W1o1XMokN+CcavyzbOk8G8gPQkTwwMMmEhzfulnCwz3MoVxxutbZZBAOqmUnaIs4BcFisM
1BlC5cITNtu617P62ClKcUsMVAxcQavjQ1rn5dtl1daCDwMpPgCBwvTBK8VsV5QAEWsoCdgRq8ZL
zcito8EL8wc9KQ5mrHgdGb2uqq12CHYwITsaS1vJ+kOfS6LVBMVOVYX7y79pzWliGhVnUCF4HrHt
y0ontiZRgspdjK50g0ZLb80ykzxAaTyMi3rAkHLroG6v8VAdz1t2iG6cSmbctdqPlZ7O2IRkS9P7
lB4KKNEuQM+2l1Vc89GngpijqcRDkMcDBKnV9WggHaF9l0Arxk2qrD3eQQeEMV2a2TPO8kQNCcUi
GOXKHW3yAlQmH9MPjvp9cCWX0pfFz3+ul6ahf/idPO0saQSjFcmSS5UbUTizyPiJ2aPFlrXlm9Qo
PIqEtSOj6UDc0xDFGmedt5nctRkgGio3IyZwaSplMC2tyCKkJ8QyG30hHqy5WlpOam8tGjJMkQA9
F+93GThQn/1qrCdEaqk7aLzGpJx/bnib2/NN+Ci8TrbsoXiBGQLn8squvdg/SWVsswjyIsuLvgai
pSfv0g0diegUT/RUmw/Kt3YVnqrI2GcxVUUqaFCR9H4f7kqD8xRftUtTNE0NgZeOI864HS2J6wYz
TrUbyVZf2dG22spuDJUa0TfeZpAV8J6Ra078VCJzUaBRN4jysajdFJ2GuDB2hYl0Ujtw9oknhrkr
5FRLs4he7pMAJM042TQtcRWZNwG7vkF/r59CB6RP8st9NGtonYSYts6tAWgF8fyFmAsbQ/tiwPBz
Fg310iLEdYDowWxHfcI+LdqbFhKB94Ja00QzUV/CE1cmKvuCGlKcJkFZKncu90p+rU48U1vbER1E
Cmi/0EASw74jMMfbKb2AG260F284KG7ijcC3uEvt1kmuZEfcBLPDG8Nfe14bOjLNBrKYCIbYMKgi
cmbWOjbI+A6cd6/1Uz/bEx/0FKDh4FZTV1Ikn6Qxxk2kgEjSAmnakSKdqZtcszXBio+KM9mL2/mF
TYBhcy0cliNf/OoKn+jK2LxaovMLgxYIz4vfQn9TypFVpryRyPf6LPPUPtERFvPZ5Oei7OOGSmnd
5IGihIwKcnXIGFq6TelPy2tU/LPN8vilDDFEg3gMZqSoGvvIiWuzKMayhcc3riPiSmZtJbqdd5yb
Ze0ogEsLKI2EyDLeB581jNUFQ7NygzizFb7r4Lvaym0Wby5fJGuhB4JMgvtSB04uG/DJmZ7UgMqt
XbU4CgsY2+SDUO0Dk8eTtCoHB9sEx46IzgJGmYVMIDIpFvgP3a+bQ6ce2xBksdi/y/qsGh9Q8vHW
UPDvrKyfogdWEiBHkCObBIVmhQLgPEyJV7dc3R3aA6uIEiIp1lGp5lKJCV6irinWHtDPHrq5+HFZ
l7WIhr6aAMbyjmLM5KsEoQY+Xi3W7ijfVmpjT5hhnsvrscQtnG8vy1pdN4hB0kqTQKvHRDGy2Qm1
iiEpdzJ7u89eFciTwrfLQlYVOhFC1/TkmlIA20+SAkJU6aAZbrEkQOzCmKD2LQIpyWVZa88GdEQg
HYv1kwBW+VlWGdVdbcZD7fZqPlwBEkq1JXlILDla8FyoW20bi9NdWqrd42XBa4aBzAcS/bhjsEGM
pdeongrziGObhcYBLfKRTxal5Vxja8cJlXEM+qrIiOlnx3bM5xhFX3i/UXXBO2vJozDaRZvZfTOJ
nKVc1QgOAsMLuLuwmJ+X0mhQTs5nNEqUwVOo2hHvTl6zPXwWZOOKgowO20KYDM04CUTHM2EJUOTd
jPVtTXi5t1UlKMEFOmS08wR3VqhZLCAl61ZZ/ZjKmGEJeQ3qq3rg2zg9iC9gzJ/XqQFgtNyFIe4F
eJtosEPypvDacNZlGEgK4ArHLcSYtSkrkziOUe0OZmHYwYy0Vx8Xld2WU3h32ZBX3xjgGwCZnqyC
G4QNldRmTpPRhD6tW79SUPjyBdgedoe6oPnzsqxVe9bxyqeXHcFABrN0IBRW5LBCOL4cx6a3gsEP
jOuOx4/8Dyp9yKG/48QDtTQ7S2bIEYf8e1238A79UWhjL8TbraxFr9XlPajodsZU7LWJh02xaoSm
htscFW0k/Rg1pUQytc6AUwrD3A8z/dk0I041mSeC0bAgoykXIkQgz2zl+qPGs8DVWBbMKn8rwTzW
Kg0wiEIECebGlNA7U3mh22xaCSADOfBDePRuqxZ/Io4NZouw/uui7cMgtsxRStx8LHdaLvXuZSNc
fYaeasa4btIrdRzq0IwmK5sHDO+6gCSz0sFSAVXCj5R5S3nWYxWrejxXI0K80QFpn4/uOhsN1DtK
XNf4vN4NjmnojO8IlkYWpwTSMHPtAkTdrQePs4Kr6d6PzWJHXJJxUNXcxAqKqmXc0uosRa9rQG3s
5uir4qZBeCoxLjfWVKMLAkRhw0t8p8ZIL5d2cBi9yRUP/SG0G58HecGTSP9+4kEksamFWIHEnHwr
6jel4hjhWox0YoM64yIqFGZCnW6SXIVWO/nVOG9CwyrVxDbz1y9s12lih7GIkMIrLTSLlGwN/y/a
D4oVApZKm9/kuxaRnQqjtnOycloqq/FAc/PGAGA9QUMs+zsutSuZYLaYtmGSmBMlrWZw8eKQdYzC
mGjBYvQT42Q08gKvG5lyYvq5L/mylwDEkXe0uJIY5QZZqPOBBmQg06oah0RBGbkteAOsWtKSm0SY
dcNqI6MMXQBrjp7ZqOgqwS9HX9PlTV27SukgIwAI0KmrsZ16BKnBRi4Rf4rlDRF/6ZEjNLotihwx
a275RAzboNcEgRDLDW5SowCMTZXu1EG29SHjvEvWjsOpGGYHDaXD0J8KbYopfetVYblrtYDswfkC
iH0SggozjDQe4vTKEqIPCl2OCOJUtJ0xZ1BO8RLKx6pzh1J25/S5KohLkhuj+nZ5q9as5pMg5rI2
kgq/Yi47N6r1BbPvVeQO9ZJZXVQCiGtGB1SSdrqFpjPZHtvpJQefxlcybibOOWJ7BD9oIP18LM0a
8X0iw3LD7DkMXbCccJRcuxNMLCJesqg74GH0WUDRaWMVEgiYvNGVbekhBB40evvd9mf+pVIKJvdg
+JjiQ0cso02VS6iNzX3rhhP5UZrGS74U16M6HftM+HlZMerp2QwUarYYS0NzvYKnM6NXqsRirqBR
UAzuQcTWf+kgI1eIkXGIQRXl8/cDYMB0aqG1roRB7kmdNnJ8C8zGxGnjlMf3QH/rmS4nshj3VY9L
GoSyilxaKtpdC+TTQky9EN6ZAI1lVAeV86ZcvQxOBDIXdzYtlTnGEEjGaacX05VemvsFtU4cSncK
ElssUx7s0uqGncikfz+5gIRRklqpV9BXNXuVUFpJxOMbW3WKJxIYU49kUxNKA1smdLuq2OrdXTBy
pu5XnzAYwIZbQkoQKX8mSJ0WoxznGTLEXXZD+9Y7a/ZMf0Am9wszMjA/nF28VzCpyvrBRiJ5kAlY
sEwYPW0YvFS6qhfz/o/PkQkJKDqjvoDEHWPnRaI1uD2X1jXNxc/M6qnJFk4vx8q+IPIgYA0FRcs5
i7IYBBLmMbBmXa6ifV3otlPVbwMdvexf0OVEEOPQhcBMlDqDIEApW2b5NvPSjjxNGKfTLkpTpIne
usZ8VHs/yn81PAivNQv7tFrMiysq9SZeOighVzY4r7xhox3mt8ntwMvC6+5e1wf3zvsc1hkpbRaM
jSglBN3WQSZZgTLOh5aoz/A+tX95a1Y8Dt79IlLduNbPeSADWStGGR167hKMe92M7UYzSysz26NI
OjuOUBFpu4ozYbD2pMR8CerRtLP6nIUOecCiG8IUludIHnFCd578GNhhgYX30G0NZmYuXB49L4wv
h0i06KEPcYUCVQnSOoyrjjqIeGMoVulrjmaB3Rod+hveJbi6fwgeIG+N4CafGlKCu6J1KyR0JZV4
NYZpeKCUa0LQiE9LFGsIdmUbtKGB+r4bEuL3UngFzDI7rheOhaw9x9Hwj41COWQFvCsmbVDLJoKH
Frgmh3YSD1Et9D+UpOk2SockrrDoKEmiYpxNaKZC4jonLkbGob0w/HFchmSlioIhMdHaiVCGOYWg
GpMboATGTpo8ZzJaEmNOpujszmcEMBdJ0jYD6DAhoMXbsssLS45/SPJ+KmYrq3m31lkQ+FkYyyxq
TrksxUkVAxeN4s6iq9kLj0h0IGVkOtKfVs4YYcyNEsdKHQgDNDPSvbAA5ZCjzdn7gPk+Ey1VbR+g
kwbfnwNMqMapJQSHOnjNeTt0FrAwcpggSUwqc6iEInaCcp+319n0cNkl8r7PBERmjlZDWYYeXXMc
UBvRCQ+R5hxxlVGBHu2TmKudZFHArHnsxL/fIZ1GH+jsP1J7ui1Lazxoe8EpO84lfOYuGJnMJRxm
AEjLJapWt0vMh054rus/jVkYEcw1DCKxBSC5EKGDFn65MVLevcHbGub0y1lMSEbXDWHR9eTEe9Bh
OMudejs6mpdf48xwHtrnNxWjEuMOqOdtVRXG1jhBZOcbsIzY8v1i94dkA+IJn8e4dVlDwhbw8zZu
NWOGhmL+XMvPyyR+wQzQMA7uNRktvGcI973YKGPcweUo/WtC3LodrJHfh0DP4KfbFst2KoXxBXMz
ZLOQ1/A1ld1syUbPrehH31vRFbEBPwBM3G8CB85ydatOZTJ+oesbJZkyyMQYjx9VFk1UizfZ05RZ
/bbxTYfHO77m8E4FMo6iE5phKiXqvem8Z3WVl4VlxrKljps/90inghh3ETdGPAL/NHbkObfmetPl
nKthzTecCmB8QzZHoL8SIaDPdqi9lKafprf/TQfGNyRFqE69ABEwbovMxzT1Lgs4j1MYm2Ocw5RO
/RzM2H/punfpsFXqkyPAhB1QpwCR9rK0tXN6umKMXyATgAWGCMIKLbaMYY/K+WUBnC05mwUqhBGQ
3xCg1T/T4JcS5laV88q/vDOjMjGBOmgROqexK9EWCBNu6uaP2k1slwdz1x0xfc57CfK0YvwC/J1Z
o98Fd3caWGPf2FojWUbGq81z9WJ8gVaQrq4X6DW8pVfdNvNSv3HHG9VHs7YvOH88Q/XZ9FTGE8wG
cN3qBmqF5FtPbkyNcz5XA4YTc1MZDzCOYwgqcgiYd8MBBNrTs7adr8kusIBxYMmdpV01nPPEsXCV
8Ql1gFR8J0Jko/3MtMRGaxnnKvqHXVJ1UK0Qje795zBoJoIqBOgSckRUVkqrOZgomhrOgjsjApM2
nZsWOEHqeWPy+1b9LZPN0AeCUqqkg0w6qa3hLag+C3axka/Fe2odaHS8g5O9fJZ5ir7nFk7ivb5T
RDQYQei4U99UL/MwGPYc24utePV97PGcE1cec8wy9BKbYZTAeaCxMr6LMI0uuP0386jvvm7+H2vK
nLYhHcyuGeg+zvl1Fzf3vSZ/7Xb/kMEcsbRLUBDBfKITHeInmn/JfVW0VXfCGubgeNfuOHtG1+g8
hPkQyBy5TpbbySwgEKlmT7NrP3KqTXkAzxhoeHWeWfKkMadNFwFMKABm0dGOvQt+M0+gpCrDbnDx
lvZrbjPs2jMXCfr/P3psRWBsiRBG9BgMXnMYb+tNAOTAJ9lugZKgVFYdusG97LXX/FF3qsmldWWu
adlMpVzPIVlqMRTQ2IlmOLHyqxF4G0it7pIgxrskg9HJywhB4VN4R7uL6TmPYwvdOm7i8t/X9HsX
5LFYtgAXbJNgfl9SY1d4dOZU8eQNr6j63sx0SQ5zZ+txVI4kezeVxSvv9E1wSwdxrhfLuEFny3Vl
FVcyxgNod0b2q+c5s/Ur/G/Lkakln/gyJa8jOVCgZtDrdjX9SkFrVqqcLAxPCONRojTPQ5HqiKLW
tuqXhwQpO2nM/uOxkxmvMgLNp5cKKDPvJCCEFNfxMd3OIBVs/HHDO3ScM8e2c6E0LQ1iCqWWLnJI
p1p5UVlG8pgoImCwOFV+3gqyDgXYhj1ySzhm6DRPUq8OK1s1ny47SZ4QJqiv1bqXRILlE4RiV6uN
B0qNOxlJs/8mhnEZ2ShKypRDl6rbyfE+K/yIi5vHccBsg6ocCGM60yu6dYFQgVRcfiyAOlhugd/r
/3HH2+cghIifz5C0tIiuSig05y2mqlvL5OrD8X6E8RJRb7SYv4KIzsEwep39Dzh8vp7AkfqKftUd
ryXtvELCaMV4BtPAeCRedzA5E9KkTeqPN6NXXFGKB97syHp0irZVNHuKCGcYyxuKoVdTGeqp9e0s
7ZOCc3zWb6mP7zMmV7RiXRrAnAEvTOsq7XcTPMopRpGNPyYMf1+0D0HMLRUpSlwXAQTNxn3U7XPD
R/b88vH5h5j3bxks4GkYgUJ57CCje8siPI0xAgJoghitRha51W9Nn47H8e6pdd/wIZQxwDzGMIhC
XXiS3FXjU5bt0KHLcQzrHvVDBmNxUd/X85TnsTOVpoceT0cPJSePfpAq85aAV5XjriNzK4UNxofA
cw0/hCrHg+iiNfFb9iN6GlzamNhcAbbA4SE8cAzRYG6oYDFVdOxDZlmllqF6ZQisHcwsjV9y5R9L
Sbfz5FoXAlEL5AlygFHglcN9EICGOn+4bImcU2tQZU+F5NIcZiIMMVr2QX3bG95/+z7jFcRUjcFy
B3uokoM2XA/1r//2fcYrEGTh2lLB7y9L4Djsjfzl8vfXH24SsK6JhBIXGvQ+L1CrtZWoByHypo8J
xj3BOPSoXi2+6k9u7c0bdXtZ3mrI+iGOTTLpgaLOYRvBy4FeGXPPfrwVfJlLEMtTi00zLQHwNloF
cqS3YbBgX37oC4BMfTKs2ovvQ26t63xkn7rVE80Yz4C7NYxMkWp2G98pbryLRIyAWgCVug5tyHQy
v7fC5/z58oKuGviJWMZDBFIsR2qPK1AV+kMUKZtm4Q7g82TQv58cogot9OqYQoaRWvnr4nQ3rW+6
wCa7zV5FB7p5XEjf1WDiRC3GOYxFSog5YDXBn2ePmqW408YEHXQ82F/simW2j3EUZtYXoyJAoKg8
SOFdY3p18L2OMieZfcwZcq4R+rWzFxXtJTMlVcdED7NrYhMjOzNhRYXkEFZ38rgDeXw+cpzHenx0
IobZOHUehSU1IUb05Z3qSZvgED4QzI38ix56GkFeUonZsaKbxymlESZlMKM9vq1Xb/9Nj++6NX6s
HbNTCrAcozSEoD4J3XESMflX3n3lUH2IYLx61Ul9E9I04aS6QfGKXChn///BP31IYPx6J0XRlMWQ
EB3Qoj8cKjToCzZA7AZbstOfIvcRv+54PwQyfj5sFE2rdGrfu79g4YhPHS8PQoPu8gUrYFMSajlr
hfn+4hxqS6sOIh6dc3Z7eXvOIcffD+vfyrDTV3O/KFpMlQFBUe+HSF4BHvcbMi3CleB2yLfQnFl6
o+37Z+nnZdmck8smIzoMnJUSfRm2U24V/WOd/pjQeD3x2oc4Vi4zHgK4CK2IQRvsl/484M0WoFHy
sia8rWKcQ1bl6DakN0eQPCfNfVfcqNxGTI7VsQkIADDPbbVgoxTsUoGaCPHp3DvvuuCpwriERa1T
vdahio6XLdBqLVUIbSnmNTTw/KnM+IVeKYepoK5Hv5ZtxY53w6azAM7nynveQeJ5CJnxEC0uDi1M
qD89SC/GrkVGXb8q9ug8OJTw3zUnjuDKYxyEAHT2QqYnF21XT7Ib7kxbP2oAk+1svOCcP4Zw/HyE
2YSEYCyYQX1/ZYTHtNgt+V4LOG6CYxVsQoLkGtEV6sUFkK/ET6nq9hmnP4TjDYj8OTLStCQte3rB
BhIwacXOatAN3N018dvls7peav64yVmsA6Mbhwh5NTyWXmi2HpZnaQ/pYbElIAbpHB/H86+EcQ1i
uvTtIMIWigOy9Pq1tqs8M7Hln80zUBu9Yje5soU09/UXhuMYu6CbehJrFlNmjI2MFY2n4yJuQ172
g2fnhPEV9YjeXZWmqSgNenLzjuzpUZhmDZUxPr8Bz0IYlzHBE9UxbnqnKL5JsJOutKbhRyBvLhsI
x9ESxlssqjh3IaH2UVXWWDa2KNzHUWLPyq9lmuwUTw/h5bJI+skLVz1hHEZfxcQsaFpeMjAo3mJk
vAndDH03gZjaQ5dvMxDdXBbJ2zwWYKcwQ7MEB03sAFPFF23dW/bSVQaOEdWW/w2CCz2/F3RkB9ci
0yAtobdwv6ufRJeisS6++EI7PPgI2xx/pTDOROh6OcwjairltZrSNfTK9vd/XEEmrkhaoTPfo+fO
aTM8jJdN8NB+I+hno2U/9YZbvaG+4tISMr5EH0elUBdo1Q6KlTfXXXB3WSXesjEeQxu1Qktp1Y1y
r0YRsL96NxAfLwvhHGOF8RoRyCkFdYbXyCVfL0EXpluduNNU3sPwvQx6abkYf4GR/DEtaXxpHKV7
8mbMVmRL1rCXvrfODDLOh8kN7cpGktO+rCHvilFYF7KEer7QN+moWuRFQcY2dGMbDGxkR8H2eNla
rjzGf1RSlJuzBJcVP1F0JGmj3Cw+hcDrUO7mjQvzpLGJp0kvzHiidbdkSzz9GWh0P6XbfEuN3qys
hdc+Q4/RhW1k808C2pKngtap9PvBAVe5322EJwS/f93X24lTvVxv1/mID1iy2yaREnl87794BN5e
cAuCXZDZh35eWuDl+h+bxpZjMZyjzQJt6Mr/P/YGyQLeepLbxAOn80Z5iNABqbiiR9zYqzf/USzj
UUai9aXUYG1RaHppr1K36az2GwgwdyLqqJVtfhu/VILG6LIK1BVALrOzUepSaEK/IM0bNJ4YRFZa
2J3CsZl1P/Yhg3H/YZ6ZnWhAxhgeC82fhldp4C3dull+yGC8fyakkxpJkJGio2W8yu7FbyrNiw6u
hmSvolu8jtV/MMwPicxmxcEEjFKTaoXOu/f7ZrCSxqpfNNzapTNv+tCSOTfCPxz2D6HMlZB25hiK
LXqoa3e2Zzeyadd2hhiPHvfI59jjeuz1IY25GwQl7RPSQNrgTZGj9paxy5DOCY9I5yD90QN0QbaA
W3FD3MYufJ6v4dkNc2NEVRtggBkrTOarITq0zaaPOHN73AVl7gZRAJu6PEIGfcen7vIshRb1Zpon
7o07Hgr+qkZAUqdUPaoCTnI415M3QFNrHVpp0JIe9q999mPpX+XkgbNpq77rRAZbLEST/RIN6NfM
f882zYhh+GbJLdWFiwa0Th5ZoAvntcKv3+4nUpkznkfzCApvSCWSJe8U3OzRPdlDrt5a4aFziZ1Y
WmdlfvmDcDTmLSpz9Cs1SeOwxqIa+c+2dEsxtDIe0MO6DA1wFRTk/IyjvBHBSGN0MBMhK628fJWE
56HnXHXvKcSzq1X+EMLaohILco1yhBNMVvhq7Mxn2R9d2uMYgZHWig+a1aMlHqQ0xgtYNmxuZmbd
dD5+ABO4SCDvACYcfoDsG+A5ROPGJgE7xHzduZM7fI92Iuf4rQafHxqzSdWsEEySthA4KXc6gJ+R
ZxjClwwDT5cPBWf72LTqNJI8BEU5io3pszZspWQT6pyECU8EcwDqDPOdRY16Zptq39MpupfEDsQM
qXNZk/Vr52TJGGsfgxktsDFUAZ5Uc9C9GNi8tY9O31sQJKl2czvveSA4HLNgO7s6OaylroTIeHyM
2nuicg4wzwro0p54xViaFTNPsHRDeJeJ94leWG2z7VOVYwU8PZjrrKxrrQAuFrZIRHOBgLlcaeT0
uvCsgLmyxkpEq3yDpQq0ygrGY6A/phGvf5enB+MnIqOejWGGkHYXGrbyG5ROQCWaBfS4xoFV3dHa
FC8RzdsjxjUYrRjrqYDXWyo/qKFftHt9/t4rXwrjPqybTZ6CDlDT8pmeIrfaRnbrB7g2HHBL2IE1
PZqO9I1znFbjRkAOo2cegHcgLvhseykYNNXqfUbVDUBM1R7lb9k+34KjyaqOCAC+EgqfiGOWcWxr
E8EwTFCSD5WyBedUxptwWg9pCOWxB32FabKPl3TJq15DQ7JDMLxDn58xBsL/mhYTnK/1x59Io8Z6
cniBzp6P4dSjTH8fv3bb/NZwwu3oNU8LALlCj/uYpxtydkmeyGOcxRAJvTQBUA8WEt+Rt+qBxsC5
D4pAR3XjrbrL3PTbvKUZn8umQo/uJcGM9+jzMtNDYAIj6f47IMDLeiub5x4owPLzZUGrPuREQ8aH
gHukLhPUrxy07e6bOLeaogN6SeVcFrPqRU7EMJafZzmALKg+Sv5rym5J/fPy998LeZcWjLH1OgTH
FAJemgbpf4uZNf2cH3UvCizRzXfBVnNaDwzoNOuD3viraN9fAxWm8QP38u/gGIzGxNxlGXbdFOBn
NIbmVW1l4V6eYg8ITGhve2y5j6ZVj/KxriwubDgqKUhMsa6in2ZWg8aj0hbsQbdHjxZv1RuFE0St
99KdSGRCj4W0TdsFkKhaym2xpf355pVu63b5Uh/w/N0LD7yu2/WmoBOZTBgCRFwlSmUcw+Cxf6cR
i95wDCEzeRp+o5CC9Ii+5UnlmKxG/37ia+S4iNLAxFaG83c0L7ch72bl7R3jXAI5gnemttLvkod4
E+7io2kr1mITezr+i+EizlHXGJ9S6DJgxqmtRIfeJZ66rxULYCg/xev6EG2aY/8M0BD94fKB4Dgy
jfEvxGiiSRogtFYGS/AU7b7tt4UCxJfu12VJvKtIY3xM2PZqOCUQpR2FFCNiuRu6ppujiezh31TL
16soJ1bJuJxk0DKR5JA3eDRht2zSx27Tej1G2lMPMAC8YcVzfDVa1PsQyOJrZg0ehbUEgR3oasqX
Yb5q0ydZ3FbFT2EgVtQ+tgrnobEaiZ2IZN730TTMlQg6c2cS0eyeuUR1pk5D/Y3nONff9CeSGL9C
+rkJw25AsHJdZpawCSNb82lhJTxG8da4z65Ep7IFR93yRvc550JnvIuZKkWzjNCxzp6X8S3J9wqv
rsjxJTrjSwxACy7x+/Wnjw5qIFbLTefytKB/P3FXIJuTlpFaY/47fBWfej89BgeC/lPkrtH4h4Em
7Y47OcATyrgUuSViKAhwYZTofnKAufkjPBoH7b53KF7A+Fw+87DCeUvJOJQRjdxDpUAkALgOpRJe
57nkXPYk67mRE1tkPIkuSHD+1FPOu/Yp3iwbjPS1qOOYbvRDQcJVdioMpqPG1zj9XtzwbnWeioxj
ieJhSDWqYmVuuuR5iTnBJc9zsXMF/Rg0JJkgIDpMb7QrgXbNBZvkSfdlh0+4w5XHeJFWl8J6DrGe
GMnYaXbqJo7pag4BfCn4hK55jpJjlQbjShK5I4DWhHqxIdpZtYGROknFG0HjXN8G4zZqAG5GHVVq
3P0fade1HLeubL+IVQxgemUYTpJGOfiFZck2c878+rswPneLhrgH58gvelEVexpoLDQ6rB43k6s4
kRs6mKnl0nRYds+Ll3GQmO0nQF1onwn06aNXV7rxqzR30xQ7ufxy2fY597XBwIjky8g15FRM1tt9
eOj9a1+srDm6KgNO+GI9uvRxzNiuAqVC4RKqfSLHzC3Q/e/orClyI95U7/5JckVMSQreLmvHFcmg
hymYKMrx4UnK31onvYFvAMZXO3spfw3oLhW3+k2nW5dl8laUAZNGQISXmBCJsdju2Ax2V/SenrSg
WfqmBz8uC+NAh8FAh4ApEMWIQnaHRJrlq4lV9pzAMedwmcwLB1x6U4Phi/B6lB8zOnSLU4dX42Ut
eIBhMoARheLk++j2Bw2EfC60zTz/qB2Tnb4HYHD5+ld1UsGjB7JLTULM/c+7c2hnSR2kGa+o8iCp
V0K8CzOe5a3CxUIG3bnF/VwEsaiHgYiX4QsqRhQZmWUMQTwER6m21NQytuKBh4OrkLEQyZxlRYgK
MRwgMhKeS/8hRIK3nfcx9zqhu/Hp7b2Qw3gBtTTWYnxePtAy1CfKkU7TkmC44HekyBxZzAGmJSr9
XNGtKkIrFQ6RcNO1pywNLWJiTGbpKMEuL36F4X3WP122ynNR8iU9mZMsxE1m+FR27cyb5s7wiDuD
jzDHLAmy6/cyCppAfI95waFb3kab1FZ5fXPrb5zFUjPnOzH0hswTfgKq3Z38Rtme693x1v/S6Cv6
3vhHGMbP/GmyVT72pQw6RCdA+GKSsKfC1SxtLq/qKmIthDBHPci0ydQQ8AX19XUrXuXD7vL3OUsG
Ys4/tSjMUCO5Bi3KF5qiBIc/6hSN+wkVuaX3pezFQhsGSTqMHhF81Gk5PtnE/muR3/6lNgyM+JNU
VvIAAbQXhT6PMOkNA2hpNwrubOeytMu4iFm7fy7d0PiZWI4QBm44zKqYwJK1n3iPiHVve7FmDHzk
ptabvgIp077dJXvZRQ0MWFppMNl081+iaRkWgmne+No95z95WUGe/TGAksSxUqkUJEv9rRxPwmj/
3RoyoKHGdVX7Fb4vxlsz2sTBldK7l0Wsm7gpaZRVFKysLDeOOIXigGHONPipgwDEozzK0ynr7OBG
QxSQl57hymPOrDEMo69VkEenDs5OY6OrzG0c3SvQxMZ92a5eLwvtmAOcKVo85wak0cG13yRLshJ0
RQle6/F87FV7X0hiTm+g5k0+dJAkk4Mvbg1xM9WcA7xmbphKhp48UNpixxhzyxNJqRoR5pAHnip9
N8nzZVtYU2H5fcbcmiz0NRKjRLrVdwqIU/KbofyK376UwVxCdZFjZI0IGflLYdjCu2BRAlTpDicV
3faCVziIx3KgiLNubPK+1mo/LicZGIcphdquAnvbXy0cm7WP9SkP9A4b0yX7WtunAeaJc56MPB0Y
Q9bHiQhGDB0qTEEwpJ+YWXNZB4muPOuhLHaGbXfyh3nwhx5KoHBk7Kx8pzgxGInA62qg/wSv09Gm
0YsJfhneIVv/Kyy/BobUwa4JhpOxr0e5zwJFRGW5MxQughhOU3Gxbs2PBp0xJuvqEuiE2YRjXPSx
3tMD5H+jfB/5RnDT53avWc0uRoONxCPBX014LAXSXV047omQTjlo/AEKV6pp0TI45SC4qDQyExSl
gbLnPF6mHTj3xmqX1FIuPekLuUERJSFmZuDi2M9obMy8PnVaF9V+m2Gb8gYYrIZfl9KYS3gEbXMP
NmmA7FHzJAfFaQ5GrCKbBPpPUDHSCqB0G97yjvW/aIk5sqD/x5QL9tj1UdClkwK5s2QRRKIKL33D
wpqURG7HexCtXlyYY/iPNOYEynXcTyGom1HzOri05igpbPFmOufKTHCreJzzSL/HnselPOZCyaui
TeQW2g324NJi4nmrOcT6Ly9Kiu2XpDGWqgcaqSO6ltKJLqWEx4Hm5NvGqQ9diRZ6yZ52CLY4KHkZ
FQ58cpeWMdchEOJBpccEQ7w33TWYGx+7186RQfI2tJbECWGuXXPLhWXMtWn1LslMSCuM+5ISM/1S
ta9kOpcymKs6CuuUBNQzFCqnd5rvyjFykeBJMZ3QUvezqx0AQjYv7bia5VmKZW/wggi1T08i8Wh3
ZHJbbyd0VckHHonE6m2xlMTe440hm3kJSYPdOwQUcoVXviWJFXnyiTb/oq+ZVvfktuGmO/Ph8tng
GCtbfJPrGKEhjfSqUA0rQxFiLN+awkun7pIpseYvlbItlGXbGEk35SSjhyObLJpYquAlxzgfyVFW
UIAbgbjd3F5Wce2+X4pk0aaM5FKhCC6rD4m/j+Mfl7+/mhdfCmDgpSv7pjNGCBjROWCNzuycK2Gf
KWfGZBsnBUxy9U/1RuPd87zTzrY2JgoGu0XUSIXcip7CGwrc8k5CRv5acacDjzWKZ6oKgy7T7MtG
bsBahO24wZOj2kegsqjQzUvfv50zg26x9srH246zh+uaYjipZqK6CKMvmEOSk1YvEvDToEw1f8hc
ADgqYyVbttL9f0H/sObAGRgsgcEuhE7dZTAnyPUxIIX++8LofRoktGl2wUSMCWSxYAjUUrt9St34
W3Pgcqyu+laYw4qZspgr+2luqTKKoyyh4PNcn954/TZ/lq6THfU5UHD/2r5etl+qzKf7aiGOAXET
A4ZCY1bo0zsFZUMgmm6RTP0uRbexK4glwogEcZTLQldvjoVQZoXTTDECEFwhF9XHP1si3YJAyQ0E
XsETTwyD4plaIiZKxQAENnJSO5Gmg5E34miziqILbRjr1M2MDtvCudDC8MYXv40aPLc690p1fErC
we3m2vur9WNxW5b8aRJLKDb6uJwU0+rqq6jjXO/rbuGHXixaVwgJtlUBKUWG2kw6y1EsrfCpOk5H
fpycK40Bam2uOl+nd1G7KfFkCvbibrZLVGXiBcOp+uHYBduBXo9tlfYDROlInASKNZXb0ni6vEXr
98Ji9VhH0JhnzBDA6onfyLfyKKD5kV7tYHVoXkyPbANHxa3Oq5bk2CKL0R2ZjKkz6XGOjkYZWi3l
bcquEuUuql+HUOJ4nKu360JJBj2EqM5LeDDoxFDBlypU1mByDtdqZNJYiGCwIot0zHXoISJ4an7V
Oxo6RpOJdB3syjfjOG0UO9sYoJ5ObelH6E13nG1cvwz+gWO2G71IG0PMAlw9xKOBUfSz7ehWxhv/
oQ4xdQlO4bPvYjTmnbjleb9c3RlkMSY9lLsMNtS4g2sek18RKKsoITWtu+ucfivvOhNzIeItlocf
9ONcRWyLutQM1SQOEE88lKptEcXAJL8AD27JprSUSJ9qtX15vTnLzXapKzJuvhBMYHhwR+hkElzF
C7d8lhWO3bL96ZhFpouaimMShL969UXDLX9Zj39xWf6xG8K4hQJYBKqAxsrSo+9N13TLSld8mc9s
E8LDX0pjwEaMR1qaiZ2iKSkaDK6uTLe3xXNZJq8uejUzvDiS7PhNP5uNodDPZjn+frP81CEtvQ7g
6wabmRv+oTBywUkhDMxo4zy3lCwBhFzmdrJHZCkoi7m/y+wstbNjtUvd6MQ7fpxrgjDI4zedWEoD
jCQ0d1H5GKdboedsHE8E46HMQzX2swLFJNlu49ss24zlN45t8BaPARFxikqjmyFDRSxSts0N2RO3
8GiZq/ZOHUvKiiMNnAPAOWFs46Mq5LOm91g8VfppareawAuAc8CJbUuvez+P4D7TNwFNtoSn9E2/
Uva5G+4NWzmFnCJMHharMmx0GQpsi2AIqdHTqbMjop5Ca8X3gl279Tb9lezo+APhGF+VVwIYErkx
Ovr5C0eADblGeVWZtCYORyC8kfEE0l26d+j/wlxtXo8HxyzZkRyoFe7BAgRdDTSPSqDr8sEDyR1I
xdtB+isWKwoRkq7T262oLYJNRAncRnMQeKTNhzR/wWVOoMnyS4vI4IjUxrWigugFE1SeSXwfVY9a
hCHFtuofc9lWpVtBSDgX2jpYIh+o6+g1AksicxGYQiJgUKT2+zUpOaCi2JvXBOMTafIscDCG7/J5
Xz3uC3nMVYDXa1RVJRyWfr6Jpfs0ei6Suyj+QgUS0pz/aMXsXQvOqyQTsJJm/iqHulX5j7L+elmT
9YDDQgizXX3Z6W1fQ0i7Mbw4slqnxTgs8066HlNn3lc7et9MoJpvN9p1sb0sfdUTWQhn0F+YKikW
Tezbb5ZByvcmeCCo2l0Ww7UP5goQJMFX5BFyzPvBpcAs2N1mxHgT8ErTM8Czx9UzsNCLuQ7aSYkb
U4B9TNKrqHhme1Mrd635quOot8F9q9xOhPNcXa34+7AWmS1iAZNNOegGdOw37Ya2qCnbdqt4ujtt
0DSGYjJe0H/19vlHSZkddB1pbZkQHbdPml+V4raWOC9I3veZyyDpBTMSCBZRFY/IUiq8DDLHKmSR
QQ1kd0MDvHnU8893s0OLCUoUtU4OzXSBU+bvrEIWGdQYUJvTyHTB/CtKZhxvElvxpuMXPe/FzjDA
YaYVXtw9FBuHzjO6bFvkvF6CyydXFlnYCNKi1irAhrjvoUviJbt4y6d3W6WWW1o1gxBNgERWillm
zhSCmYO6IMNPVAMf5tvfbDENyglBN+TgGuVsF09DBjM0ZUiSlgbtiEfH3WBWwDl7xqsx4YlhoCLS
9b4ZqBH2G1qz1W87iOGbBG8h2dIZTSqDPBMhZ7AlcLRvgjt/Lwm2cGc8VC9CbYGUUrCrh+EByeWN
z3ty8tDpHJla+CHDLJtmRR9Pyim6PncRPc93iYfGLMpP9U1wwsfLmE8N45Mb8nEGzm/HhcB67KQk
SqFvlx9q4SFJyT4TY8vsMQwG48guC6MH6pIwBkkMsDuolQTtQuWnANwt36OvDJxZHITzAi/0wchX
IxZoOLLMA4z9vRITEOOM7mU9OJB7LhFYCAl9FEHOERYtB2WL+hIbnMIQjrGf43mL7ythqHRzCiVG
qbJzcDFrxvCqj5mrjJE1hOleMaLvhLxd1oq3OwyG9LmC/uYEN2Nap3vUWux7Yu5I2XLyqBQQLhkB
AxgwuGqsaSS8NXdjsB2J2ySH1Lzpq8PILWPgCWNgY/KLftLp5UgT/OppeAKnolfYpm3sUtpZ+Suw
ta2MxO1f4tX5CbfYwjkaZEOdsJjx7vcIy27TYHgpTwxnz9hyiTE0TSVH8ZPjm/d5sY3Uu2LiGCPH
2Flq5qILkiSesF/GtA00Z4juLpsdD/PYIqV4mHWxQSrEUTpEjIItZZ9prso3c0TW0grvyLYCTS/n
2lpPq38AH8srIkqYc62qsIypA9NleUymO6O8NsXESsrXPN8l/mD73U+OrhThLhg/y9zsRxM6iAcq
9T8p9nhj3r2D1u1YbIQbXu0Ab+sY7yPvzSxMQqysLJ1C+WEani6rc16kS+owkGEMgiKNOlWn3gxu
dU1sZVuAyaLwErt1ywOx5I12mNDZFW5HSm+LRrnqwBvuzFOTQZRBMQs1iqBmGD/W2Yuf8CxU5uwa
gyJJLCeNSS/JYY/uuNO4pSMfDes3pyJ3miZHHTajRoQg8MsAB67fdE+5U3n0hSLeJxjpAQB5Fm5U
5/I2UjO4sItsco2oyBmGKdZvTPNDYKiWQB4iv9u3Em/mBU81utALVPQD2VQqGQtJfFcgp+Arw3YX
tz+bTcs7KVUT6j6V02jN5CkYJWfkzZXnLRdVcqFEH4LQSaJRlJmEViceNIyuJD9lnVMZzLm62PRZ
KM3TkA1Ul0p2e2Vnhq7Zd5Yu78X+NhIJBxB5W8NgRR23RQUyVnotJ1baHEXfu2xlnKtKYbBiCIsk
NyhWYCSIPbfXajrYQsQj2+K9VtkkmakWldzmEFO5BpCo8uTYCk/lYUDNVO11rTXyUgIcb41lbCbC
/0e5mrq2zfSYRAcxdKf4JoiPZX5f9rwRA+sJnY+7i02GaSYpS22CjhHZ0NolCXT5sR14/n3RW/1t
6PIeeRzjYFNhZT0GNYKKyA3oPxrtfeKF8OjeX0AgNgfWjloxFTGOlIKiOmkX9qOliJpT/PBbTiUB
TxPmCVIM8djJ1JuZywctROZy5qbbOHc8YfDBGIt0GOnupJ3tn7vB/AftXkYJgeBlm/SKVznHU4ke
vAUe6X2q6ApuQCcnP3V0zXKbZC+H6WTCQIOfKKQfCJ74mD1ni9OLmHuKfmsUD6K6q8i3uAqtktcG
tl5mvbBxBi5GKc7aSIDQ1pE2w133KNzpbvpdsRFoPbS2sCu4U7Q4wM5SNY9dmIs+Le2ibO96eBya
0ySNVpi8X0ZC3oYx7oRS5ahnkaFart0V0lPWcV5YPI+aTXilXVvNmkkVwauHfKeVW6MdPQxokqlB
maHvTM4bgYe6bAYsn5JiLOiLOIxFzIHfzvPdHO+KUrUnrGVjbsrqSgxPZrSTEjdQvpRX/DAWNiHW
mKqq1TRkmDyRK9rLUO4QbkMbEqbJTBXK5MMtqLYri+d5cleagZPJEMJBo2dPuyK1JVjzTtoiPgSa
Lrv+RTNH03biBok4aMmmxIhZKMOAMR8IyL7IqZW5w/fERQuC60VHaT8500N6y48UrbcELBaZwZkx
GIoopW8XYYsxpD1BIVaGokvtWKH+ubHEE6Lo+3wPpiKXN47tX+zLFAkY5VQNJKh/YpziC6nYhagv
VU8jqk4kK9iXh8bJrRbDGgeLV1+67nt9iGO21fDL3CAdWhBnobO66s1AtTVamcL5W5BXVko4l9K6
a/QhjrkxwPddmkZOq2c1jIJrnsZ2ttr451dQ50MIs33iqKeC5EOnuI1dQZutLhHtyyL+JXr6IYO5
KRpDS5NSh4xh3z1JcMHwthZdWjsze9WxvZ5vW7fZFU7u8boC1zH1QzJzXbSTUOi5Acn+fBKlX2bD
STLyvs+8MWtJUEqZllb747dMvu+rzeWlO0dqPrtAHwowl4IUYKacTLte0USXWqoDhuuncoM+9nBD
djWy0DL6KeWTtJeQjQvd1P7LFWSdymhM8kjIoKEp1Vaj6w6KrN3LSnLsnHUj/VjKZO28iEVhV8LT
mPwSxR+XZfCggvUla9K0RlFTqLBSGdTo6aZ8Hm8xrOVB24T71I6eLwtc9xr+2Ti2uiosDRLMtGFd
0d6H+Acxt40G3lAe2wBPDIMRMumTuY4gJutPtXHdp1vdvOq+Fpz9UIYBCS1tlSaVIWWcKzsJf1Da
4iiLbb1PrGIMrUn5yrlSTEVFFFZHbpFB2tyPBqnUaC0Jqe+MkDhmn3LcodWVW4hgVk4MCAJhFXSq
qjfTiK0+uWrI6AgNsS5bwrrPupDErN40KoroEyhDg74JCOeKq1SyI9ASDmifab3hbYht8e6y1NXn
50IoVX/h/td6O8QqLUgDb/aeunq0OED+0qRDjLL9Z6MYgFUnsD+oI3SjI2Yzt99KEEO+RuixlMMA
rUHqakzVszp0yAClF24P/oamMcM9r+VpFZAWSjGgS0Y/VHRqGpFxPRrbfnrLp93l7Vl1JT5EsLBK
n0650UEfYdbsXPzVoaEqSN4UHW5xoNri8H5Z3npgeyGQacbH2OQmaggEoo5pn55auP4iYh/hnuck
rV6JC0GMT9aCfCpKZAjqyD1pMS/0K4UNi+8z0ODnfi4RAZuTyLedudcTl7NSPAUYYGhGM5gkEwpg
UgetVEV/a1JZlWARZ9rITrhHJWIt8ECCJ5UBCaGdBZ/okCrdSxtUzx1o31lii/d0hqxoJSeZOxZ1
jTFhcabYB7wSRJMepzi7tO2UjiDqn6MjDUYEDuGg0boLuNg1BidKVVXKsMCu0UFw3XW50+zK6y1/
0x7mu9GWX6JXWiaIrknTubyf9MufPKiFZAY5hhALW1N7JIFsBfm9qNwUkSu1PwuJoyTnRmGne4Ng
V6qkhOoId0xN7T7zROWt4zGh8O4T9h3fDyrpmhD71jodOnd3lN9FUyxi+Z1VHyo006Ir2tE42nFA
kX3Lg2urLGb6GmmlxI5lN45lS1YeL28W5xSwL/asUGZRaLBZSlVu5dS48nMeoS5PDwY/1LHR4yZE
UED2mxuzyu0oHfdZOHqXNeEYw6fXuKgCBBNsUmc+J9VPkANsZvJaCQHHvHkrxuCGNLdDNdB7Psn2
Pd4F0ci5OTg3lco4EloyzUVFO2JNw7c681UZnw1Td7QisOP6W61w1o23PQxQDNoIegj63jDinSk9
pu1RSt4ub836W+ADElQGEgyl7f3zXYihcr/gjnnGA8JBwhVtGhm2/ndkIi5L5BkD41D0qWoIMj2x
oritzCdVuKnNfZ1wlm49AfChl0Yjtgufr636WGrpzXUO8KFTO3Tq5wYVBq0XPnJLlelOXABWllRc
mvo8CilrQY2+97i3wxsd7b01HAtKHmKq4GOiBaL5I7fSnGOSmvynnlMgCYJP+Uv6zYy6L9GmHfCx
I7ijCEbz4UhpKExH2BiBxSsQWDVPIoP8jyiSSNiyzaSUfVTd0ohm7/U5XsSNM0epddlceEIY/Ugc
Z0hIIBuhtNvK3zbNViufL4tYhY2FHgwKzkEyxX4HEUJxyvRHf+SEflefH4vvU/kLUyxDIYI54vsp
uN8lZKqnTbgtuYUu60d5IYeBv6oQ/tN/NtRWuatuhcxC08NkzbUlbqj5Vc9lzjnNXKEMJE5TOPga
7RypHTqgA4y/1w0mnSD7jzpATEZNeN0O8iqALNRkUBHjbqYx8SFx8lqnRol5446DZbiqFT9QwpDY
gR8VWNNJvW124gYDw8ipd2kLXPbM68deJTg0Fj+Ggc/ODJH30fBjfsNM4iKb+koQhyIP6nUIpzXY
mV5rnxv+njGr3X/kzSw7F/98wp7FT2AAFXMDc7WmWfD8iCc7yu4pBoBcHX1lMSjU4At1oGyQbMy+
O5r7BPNjizfeKLj1fuCPH8EWhaZt1jcj9SRA7YsmM/DRYQyd6oHSb/+l+Z2LNWcrQH3FqMJGh8Ij
KmpASbNJiBXZBHRGwXvK7SnlABBb/qnOkxgLdHnT+K7Qn0rRnXnBbd4hOv9/gRCFFLQh6P5+W5FE
aZE32q63UTUBLhh9x2Ut4CAeWwKqdI3ctLRXTgMjFLEx1+AxuaJzFFIkKSz4aQduyQ4F0QtWyhaE
morYyzOtOkVf/3W/y51UQI2hdj84tSU9IvHE7XtcfdItTJJBpjkbiSpSZGrA76ehBzh/1mgHMiYx
NjzG4nV3YyGMASXZF0e0DsHdiI/FEy1nDB3jATX5DjmGLi9IzLlQzg/Mhbl0ceAL5QTN0iMNommY
54NpFB73oK36FgulGGRJaCWeaGLPCDqKaSIrluy0tRLbAOW0sjc2stW9adfkSoWXwfMT16M0H9LZ
+tBCiYhwPngDWkhBKX8ot7pH57ryQlzncrELtsmWiJbGlGkYZ4Z4+L2yA28rQEU+w1jk0qlF5NQd
VTcobEonIiG7jlnBmNRIOztU4J20+y9YTVYLChbKM25PofT/aYmhLcL9bj6o6L75b4aIrndKLiQx
3k88i0rY0f6L1jE80aPslLkjbdM3IMJueCcPnWNYOQ4NQWJ8x428cKCILTItffDlyvQ2F1vQX1Xt
vVDwnoXrnWkLFRnHyBcwjkOg54WAwlzZJAfpOduHDuZu7dotQQOjZPfejBmpwmB9aYLZ4rY6uzOL
w6qAn0YBxxjNf5fga688H17BaGcPATwysOxzHDLeejJAFEt5N4S0TVMsfuTdU1DuLjvLvLtKZjye
euj1OadI14C1DMwzmIQAsrLbzgm3GfLaPLLZdWaOxeYxIFS0KKsqA6xf/44RyHsD0xAqu33OD6kl
v5ATfdCZzpfKgokmyyYRiaFrjNAGtHvTSHm+puJJ0h/iyfnKKmKinSgpqqyqLE9wnPlmozQmTh2e
bbKbblofHsyMMXqgUDk1W94Mx1WzWMhjLkMyStoE6hm81YpXITjFyuayQqte0uL7jNn1puprQovv
+/JDXI0W8W/NyLssY930FkIY04uIlMdqY1BykRY3QuNltuaMe8plRWfZ8XyW9YTzQh5jBUkWCkKU
Qp6Cmbnqva9a1JEAvdT2HbNNfk4nzRrdFlRorXeehMAxktWHzod41qfOhFaZ/RJr2id3Q4gCxgj1
M+ULt4yWt66sQ22gQa0wVegZ1YidaY5AXmRl0/X3me+lmGxbRY2tFHe18qOWJKvi8SPx9GTuui6K
c534YPCS8t5OJketDq32YnScZMm6j7ZYT+amw9yMoDGomsbV4FI6Ox0DCQdMbq9xk/OeqZwDwbrY
GM1d5oqKzVOrB6XubJVYufmDcyDoynxyXBYaMRdbKhqC0c4QEu/o6G//huzE++xI57sN24FXu8Lb
J/r/xU1mzn2rC6GPLPG8bZXHSbnJ8k3Ai7FykIqle+7HopnRswOrr3et8VqPnKLx9afqYtEYFGmL
LGl6GWYQ7mj587yddUu9qo6UiwI+zuUt4pkBCyGGpNVzBm00YJT/q2pu1eD9sgieXbOOstJPtRRR
GbTxnpJNGE5vF+d2+//CM+XYHOssIwA+qWGI5ZOv4l18k+0FFyxD1OiyTW7zMi0ca2Bbq6Igkvpe
hm5hFNjjBJJbs+YYBMesz/GVhVmLIEdo2piKMLxUS61WSu3QcPRYdf9yo6iyC0kaYkWpEULSuJEw
/i7Zhxv1ukPJabZRB4uHQDxYZzupwiBXlGqCOAFpVDo7VwWH9o/aNW/BwuUEuWVw3RqecbAQIfdK
nBKIBNV0ZNFu53rrt/a8p6M1mzce6wPndMmM16Eqs16IBj3KrRv3Pwbc1B3HOtafoR9wwfq7RoAO
yTCAjNbRoZG0rbfJjl73vGcozw4ZqCC9OlRNjbUjHSak9AToJ1lZm7paWn0JlUCZpSsY5myw8/tq
kwxq3UOUHuZW0pquWt0IbcmR8hmYQMul6wRjjoluyqLOWENi6nM5tkSxKVvu73hkv6XBUTp+lEf5
w5XGGEPlt7mM8ijFrn6p7787StWruLIpZ4Xp8Ezv026dddPxRiDgHgU99p9neQBhUl9jZrXdJ40t
GD/ieItuSavgFuvRn/3HHc8IYkBD9PFU0CWoRWdmUiq72SFuBsrhqxYt75LbP4HH9af5g9fy9rlM
gRHMOBdTWaulQCC43dRH9Ue6qyLURUhvGFbkNhucAVuaLP+dVoHInHq0T6jPiGYMJ0jEUC1zTbFT
5C6E+jpod5ehmLeojK2IhtzWuYDda/qjprmKudMUR1f2esrLX/FUYbwNv0rysY2hSifci+p733M0
+Rez/zBEBjbGDjxGZqSjMOY271DVT3O49YEEjrgZMGabF3vk2D1brDVMqJKRUIJuV2UxWn7ZHIwy
fzIn/YFUpnV5lz4Hbv60A7YadhjCqIupsPFFRbwhuJsddHoexoNywAUNzmsM/s0c+a3G7Ki/tX+2
Stavi6QvZuxcuJP34a49dnsN/OKNpT5nCAWa3+LvVW/hePADr7xFZsBFKwYceqo38cgv4yeofe33
ztExO52SygA9ETji8bBwF5sBmrwI5CBuoC/5Vh/7TY2+ORG55PK+sBOb3AdHBYTZ+9mW4Ce3/zMB
HbPTDNjUhpCYoQCwmcldmV6htfayKdFjdgFF2fquVNTKqcmxolrxLhuVRfrDiAGN5m0s5lbXcYPX
nzwTRh8GYMJpkqSxhbzf9WQJqkHn58gbbQAmOHLxhjpwyU8/OV+MTAZqOkWP2qaBzNpBWfdQ2RId
ZQKsNlJbli1+wevn7CcjkcEeEiqmWRiQOGJ4dI4ZBvqh8jSnu84dDFV3x1uMbXDan9kzQS0dyO8e
eeQOn72zP38BW/9lwrnpJ9zQdmINbrSNbnVXpRNZT9wSj0/pJEYS/f/CeVdTs4vrEjgrbOcNLTOT
rjG21KYTVP7nXlJGFN3ohag0q6ZYrHESzak+anFzqjJe3p6DMCxBYTN1Q9SOWLcg/5Vrdq+5TXgj
hRznmXP5sYVfWqyZvt9BkSYcbyoy3aRR5l4+2DxFGOCQh0mW6gSKVN2jPJ8S4VdaoLeAy2q6eqAx
OcBELF+j1IB/7knip3WviRP2pDjNiImp4pYQTpPeqi4LGcy+a0UbTgoSFXZWXDezByUcTb/LTR7L
IU8X5nqZ5aZSiwxyatTUiED1YeePvDZznhDmOlGNuW3UGEK0GvW0QeJ1SeyWc+Nc3v/P+St6WBaL
xhhAqbREl9BXADc1e6LlV8EWGOShpwrlD8qEUEhzzK8pQeVYWV/ItzDi6Z4uzmrj61mWz1Az0i0x
O/XF42X9Pr/iGQHMTRKHshhOA/RTToPb7qK9YGvHbtOj2yl0u4PmXpa36hkvlpO5RKZwklrkCmCD
9aPRXlXjVoi2MvmuBhHneciTxF4eSqgi7AxJw7QT030pPKCUxh5azDXoMo6szzQsf64iG0uX4Sx0
ZoNV1BD7VZHM7pE4l440hRDZLajBQdAdbtE+YZMtohe2fF1z88yfI4/Mj2AwJI6NJvAJNVWYKZ0e
gxbN/+S0ea9hzuk7vxoWZmkWcSP2dBvlwmvi1CqqrczrKebJYGBEBIyUORgqbTGN3GFExSiGvk9j
5l22yM8ZQGbZGCRpRFIEqYhlU63JpjGlorLKZ//Ywv8XnczRX8VDeMVrGuIBC1uxkuehnAZI3tpG
ipeHvqFeeHCUf1SeeeejrdalWafpEHr4a5kOL/HJuQxYhjNV9YlaE6zu2Lih+Ba3jSVrXmn8z7Eg
ZnUZfAkxU9wcesiJqhv0SVnxcCIy75FKLfuT+/2BKmzFigEBOOoQQlMvqOXYijfUeaK1+dyKWA6u
nN85C9Pv0y4pG4or9MEICt8N6PdRx5E/g0Hbym5kK3TRuekVbxwz5RwHNgwfahhVPY+QS0d8+o+g
rzp2KAPSHFHCJLHJKZzknqvs+sIi/ESIKOoSm6iGzAmj5yXFzo8SUC3Y+5tqh54p3HS8ePLqE4oO
gvstSmcqqsc8lo0sF+FpVd+j7qjNL5HmqqFszeNDI/ESJ595A852+SGOAUuMy5x8oYO4xtXc+mhu
8hMlnMZotu/nUmqPVznBlci4X72ZDnKSQqJ0P783tIYWsyDvoyvsn9aBZc3YTlsuLcT6Mf9QkwFR
uqUtiuPwrIg7J6vLo5Ile5TjuHUzeo1PwGv0IgTdA8iwA8vXha3Uouc+xC+R/XtjMGzMsuG4AOuG
/PGTGLw10q4yyh4/KcKQDPm+Lryi4DzHPzMlMLtLf8PikM5iQ2IFpKiIcLSvg628mBt6HRqOeYWG
oWt0QW0yvOJ4JW081RhvLahaM8wzHJchuR+zY68gKztxdOPJYAC1T0bZz6nhdvJrrH4zw6sx5qWy
OcdeZ7w0kLwLqZFg+foUBDolyF6lu2gXX4uOyG1r/RcP9MMeGEct1uOyM0UoJN/KdM6HXdj1Vr/K
dqITuxiKw7vv6Tn7fFn8I89ggWbWgnwYIa9xJ5dWw2o3pfu7FjYGXT8HttevC13XRQUN1iob0JS1
YlZNc6BXU3BtuMkv8AOh5dBwgp1+G3ndO+2rFf73qUbnA/AhloE33ajRqq72QNM2AouivvENa8ol
jt/7L3v3IYbBNMWvYqFRIEb2xP159uu1GqBaukJABvTor8rN5eVcN/4PeQyczehLHvoMTlPSvpnk
/0i7riW7cV37RapSoNKr4k6du922X1Tjtq2cs77+LrbP9dawNeIcn/KLq7pqLwEEQRAEFg45+vzr
gYNB7e2jfVwxGP/UC4MqaAJWTParY+/nGG1t+gOf6337wLviMD6K9JGSNPRmibOg/ym8ETeljdaH
Bu+AmGjXYoxJEKK9hpaC8jYBlWFPRsZRjWU390EGGafwrwKVmDzKdd46MU6qkXo9C1ECbmfpxYAU
gvKsRp/2bYG3ToyTqqskDsQaGCKm1MenGMze9N2UmwPk7WDGP8WzUsa0Hpq+kH2WbcHKT+GJ8k/S
Wt3GnR2acc248QJnidjUYyOnY9OGMI8+KCVnDvvymIyl5O4rkbNQbKtpGVammUNEGxvLzvXBbxLh
thpHZx9mO5Fq/Db2D92mkaL104jFio7aqUWRm3GMQafJnxhPLXfHstnM4xiocS7MAFJIf+njwFlG
/ZKq+UPTtbyQnLdE9O+rKAN0jdXcSxTrafoc+D14jTtM4arcMgbtaucbt7z0yeZymRJo7BWCfnKR
scU6nqVYpumgcvraKk+d+KCNnG21HadeMdhcRmWg30iVgKF91TFdm3pAesmhfLLlsb+PuZPkP7YY
0cNqhcgcVmkqLopCpeo+i/YChikZOxoU+ojHFbBFh35+g/4/OievP9ORB+oX/mMDR7NsRqPD44ak
C9huZXnbGM+jfmhVztQgHgRzeNXDWAZhQCHy1mpwx4+U0pLKxeLstc0AZ6VOxizzJY5acwBOg14t
OoE2e0oxIq48omzvlXet4QlF/77aA51KjFbXECpm0zlLRytNL8pS8UTaDEhXIjHnFd6fp77rgUI5
DWidQnySj7OHgQrcGH5zU6+gmKMrmvoh7U1AadkhKW+1gBNcc62dObdEpcoGgeabaje4GZE7u5VP
8qfU/TXHabEndziNDfqWMM4G47hij2CcIa/4ePtdfyUm40maNDGXPMWeI1+Vt+4ygrYmvIgmKo5p
LpuXSOBYCZu8GNpKHhUa6xRRmV1mDcVjFikN2amLZuRckDZPgKtkbAWh0TZS19OMkxqDGO9prgsr
SRurWD7v7zOeTHQbrixfX/TWyKmf7MbbIvtRovGx54513gwSTUPUMflbEzW2RKEpq4A299KcbnGs
nN4ND8oZCcrYBvvPY4WuHf3UIP4YJZtH+bct3xWakW+QczkhJaBb8Yve39f5ncibFfEPVnjFYFzi
IBQpETNg0Hfs97ZSK3AC71cJF68CbntnX8EYv5iGah9qOcBM1a3Fc5o+7xvEe8Xjh9hjtViML1QW
xRA0uliDp19A4u3NJ9pBqt9puBulOM9SOz3Gl/yCTsjXATmIyde8yue9JX9sYX4/T6+CMt7SnAVz
nCVMUc8uzQXn6UX11NflLNjxmRaFmvbrhXqWxB1zezzWYCaK/Nh54l3WtvSNl0xVwpOmiRs842KC
YJlGUaWedDS8posPsxC7+yrf2h4rCDZWGcc0qklEc0ngOeyjn4l6Q+KXpHnt9Z9JwxtmsbUj1mhM
nFIoUQLWWKAt5ks3/Fjq27HnXD43b9QGZdkUZYL6SZ05fkB8maRdgRQS7X+izD0i3ozeK5GQWT7h
3ZnHoLp1vVkDMseRMnRkoPGXLUWL1VSuIX8i802RPY0S7812c7uvsRiLSDUSjYMMwxw84wSiaTx5
DPbspciaF7bxuG8b2+b3W5NsnicuJV0yOoAZSvqpDfJ7ZTbe9iG2DeIKwRiEapRdiS4vRHThjZb8
CMLcShROvLAZj6+UZjB+uDFALZ0aAAluKJl1d0T04xpO75XIkCkvsccL6TgWYTBOuY0nISYgCrT1
rLQG83ks3yrhjHPIUpeXfQVuVoWthWN8cpGn3SzWMHfEqrOleimeUsh39RFdjPhfZylonMwdIbHE
1/5cvu6jby6fgn1miHh1UNhIYdDQQFcnJbGFdGocI+u+KUOq4JE9GLx9pG05V1DMIqZZVVdpX+AB
GgGs6EpgOmvO02G+b74Zzyn6fzUrsBB5OZNgifKBg765FdDkiEESqmoStlQf/aFpoLUBjtmHDqSw
n94ZFDzdBXtH2oNDRkL/LS/k2yzwpZ2p/w/KnEJ1YCzJOyjqlovYEm3DTi503CydJxdfRA+C4yx+
QNLmzGPG21zZFTbjRds26vqxCYkdiA86CCCLu1C295W6WZ22lo9xnKkZRlE5QKnYJeHt5CgORqxP
zju/gvNWoes3pMMbKQX1ObmlneW8YtntZdUkAxx5pq6bzOZRWgzWjfWI2KL4JQSvJT6EI+O2Hq8I
9O+rGHcmobSgHYegrkF6w7z1wZI/xY8NBspDUsGqLrTaIQUpC3p0QEItqJ58mUP/V+9xxtH4RzY2
xDUGuX4NY1FJg+4W0uBr5K+0VLZwdC89oXjUCp7SZ7gQ+09G7TKYjCWlZpaQQoYltZGd3wpWbYdu
Z2Ha+wTOF/rUu6/xbW+/kpGxKnlp5zQkwDMllBzWrUXrjHTXvAkOg9uiqzt74GU4eYvMnMp4npDT
XgDkPAlf06K417TWEkLOtWw7svktmcHO/azGRCRZjtWjVVTpYbpQyocYEbHgD4+Ry0tBc/HYw3le
SBUldOUaa3lPzw0H86W+YMwppczh3nH3d6MhMi6+TQ0zajPIV5HQmsSTmvEiAboQ7P3CUDWCKkFV
kkH99vfdKEta23ZDTHAZHF3pOXbz2moO4XE4NT9H1G0nJ5TlP5bu+FD4vKLRzSfVNThjmGExJIk+
JQQZXMFr3d6lzyNgZHrI7foz6BDfs+H/otN1U60roRnr1LJEV0sZap2kqT9mQTe6oTE+72+7fRDc
Vf6uWcNU+rhC1GOXEYSq1UtSyQXHmW5us9+CmGyJZ7IQg0gKFDiB3W8Ug9PQx/ZUSJx9xhOFMUMl
qyQz7QDTlj9U8Yuh+vuq4onBRIdBYmjyQFWVCoa9CLIzd2C/MXn9EdSXf7R1uB7VkGHsGnPy1B0h
uZ5n8INKfdtrg11H82eJFJauTZzwaFuiKxRzrIhVsfSBkCIM1A9zmVtV9d0E8eyfqO0KwuxdpQ+L
TBEgTy/5pHgk01MxPOxDbJ+P1F3/R2fMFh0wHpv0HQQRfcPHK/PBzC3z/fb4izBNPEQ36vd9UJ7y
mO2pa4GUBS0wzXmqvylGkpzxsii2ViGqxuc/wNJFWcFTuqYpOuPRTbXQKnBwAquPHIKx39ikzlBN
nDhjU6QVDLODQnQamZ0BGKJ+ic2fs/pXnPyJv1lBMJsoE5ZWUowK8WlfWtHgNLy6Xp4M1EusArdl
QYFfUQBArnrV6RpZe9CMuPWaKRj+wCGYkkQ0FVco1Eozlt0PA5mHGVDo9gQrvmmRvrl0XHqAzcho
jcNY9yxO2ZKoWJYystuf+W3lha6GyTLCy9Agba3a/DvMli9dQzLGDX7tZSkDXBBnRXejIjrWYeL8
bzZNF3K1UKZcqEWoQ6oqT89iELmiUNpz27j7MFuSGCuDY3xcGiWGEJaAkcz+kga1syg5h4eS6v+D
x9YVTTMxRgDz1Bk7ENVqkrsJENncWKUGxmnU/nftQVLuJBC/FTOvYnA7wlshMhaBIfJZl7RApBHl
4ow+IiJbuqU0NxWm4AgcAbf31FVAxhpkoU2TIGwJCtfQApQvl7IaPClJvf2l4sCwFUPtjFoikgFG
jo9EdeTqpvijw1XXJRGTfCi5KmN0gpS34H8eIImmdW5XxhjLIcatpaAXHaFrov3J4bfCY6xPWRrD
bPUeIhG8/aMYP0WnZXbc19t2dnGFwhhgmBvjZKpAER9mmw6uDxz5KNzg7eRfXAw3V8nQEbFpEo5b
ljlCMFVZKSWARciLxfPD0ul2IvCI4ze37QqFOSckPdL7uAVKmJ9F8T7jVvrRH/iwaU3RQA7TMDWV
TTdj6KhSYYAxzUuNbvpYeYsl2O0XA9mo4iTc/9FVcwXH7NioAaevkMGhjsLomqniZF19UCTB3TcF
ak97UjE7dYhypRwrmtgz/Fb8a8G7dKu/1PnzPsymDVylYTPMmTm1rUKTenHpk/45E+22470H0GBj
RxSDiXkMbZGDWQYGpZmkN+bmPORWfFRP7wTaBec42vapSBEaGNimEJMwrqHN285sBpzm5lOFGcl0
oIl2r13MG5qHLV64Pnxbh1c8xjW0qdQbpYil+vXegScBt3Hjd7ZQBdVcOmh0+sP+sm0WIxkrGRlH
ASLtokPBM7FrNbDr8jZVPEH4nGSB1cl2HF9K6XbkLiRdqI8LeRWUMX09Wka50yBo59Eu+uUQHFDR
ZVFyKF4Cf1NAXDAlVVclSdJYo+nUQtAVAqORstCuAxzH+Y9hCC21um/Um6y8zZLU0rtv+3qlamMl
XKMycXOOsVWypANVjQtrqU7N8IILruKVy58YKUYkqaAGN1QRr2X4klXQlIpd3SgZFlB5+uXpQRph
L+BbfDdSbu6D/txHwX7DsaV4YqfkwlIBTqwSq1B9JRMtffSM6OusIrAJn6Po+74qN5Pn8CwiGAJV
A3kBxkQTockmc0EQIPrx7fQmvLVW5uQ+cUYvxPNx5Ua3dPZE+423IcmmrFdgxkwx8EVvahPAmdnd
6BhxKMs1J4+1aSerCwPjYpImTiU9hIvp+tqJu8KawbVA9O+KcDSXP7jLrSN4xr1geo3aRQVCRIzS
8AUl8uUy9qW551jklhdbwZhM/iggaZVnJmCIgTz8gguKeTT7532j4IEwRwHJBEHWB3iQCL0cY1lY
4/gkSpxNvO07rqtjMrtYkZJaKejqiCd64NAxU7I3+P+CQIr+0odtJRG4DCJqqsSWahoSGWUS0PD9
TfOHY//D+F4dQEZEq3i12/T1T7R3RaOGv/IZ01zImkabhZf4YqAoI3nKZG8fYjMCNVcSMZaNIcCk
7CNgRMcZZWqFEzm5rXylO7XweRRBmzt1BcaYdqiDFFMNAFYpP7Tiudb8fWnei7I+ro+BbAt9IFXZ
59EuGcd2aEzFPgc3g6OC0TD1p1NtR16GZjf6aigexNxSrNj7znER26Z+hWaMsC9aM6L+2Na0xCbx
TZomdk8497nNWMeUrihMdJ1WXajmNVAGL7qn70k1al1rZ7LrY/MVnSd/5IuucIwFBqaBYRom4Ejw
WlUHc3jRK44F8vTGGGBDUi1fqESghRy6s9ioViPzUplcw2Asr0pThFAUJbsE/kBZ8l20HF8KL/eX
R+FmBKk1KqAJONnQt8qlCOLJyByNRA0EKYwN1P2PnS9oj1NfOQEmJO5bPw+FOQeVpTXImFEZiy9L
8TBjgrKw8DTJA2HimLEd+2gwIUoW3CxgEEifYnLcl2P7sP1tdO/k5Gu3t+T/sYhoalzo7jEksT/3
kR1G5WUCL+A+3Oar+GpPKcwh1Ql5PhQF9Dae8ho9qqAUgw/sLOMJXLYnGexRsd9iFiMuE36AJ1vx
zAsvNqO1665WGN9h6lWiBdQ6Zf/XjQmTb8HirHMUy4NhnMc0ynEM1hZQtBzxMI4WOcq02Pm8ywrH
RBTGaUx9uhhJBJi2Ti05ddLqoeXRldH9+sHRIzTXFUUlkmEyazbKtSyDYg9lTHTabeyP3RdS3Int
075tbGpsBcMsTFJV4HFuBbowGGB5yv0exavygaexzXNxBcMsTLnoZjIFqMsQh7/M7jYZH/fF4P0+
syJVO0QV6fH7Qfw6FpeYl0/nrQa1iNWOHaURZcBUTVU+2E3wUBm3VdFaUsS7BlNF7C0748aFLlui
esCyV5/pLarw0hvJrzBUCoyhGOPCK7/dtOTVujB+Gy8SYqiE0JukPg7p5wlF58On/aXhQTBOG4/j
strnUJ2goptJPmrCV6HvOC6OZ8b076v1CUDvS6kI0IM4an4jBk992fjCnJ1BC2CDo/yQCMtl7IPj
vmyb9B7mb/19eKOWMj3qwdiNXUp7x9GW8+MNLVQPC579eRXE+3r88FQt6yK40mboMWwwlML8PsuX
ZuK8U/MwGG9gNIrUiwvUGIvHCnfq8GYaOBbOg2A8QRoHrdz3gAir0q66g4EBPgPPHPbdAbISfzeH
vC4TlChQc5CSoyhqJ1X433aOyabr5URZDCPCcqDV1sKUXJTiCwiw9u2LpyzGGwRLqhOzhHmNatTf
Kt04W7W8jMdIi0N3H2r7KW9lyowrEGUpT4wJOhtxxyxP06EGjxLNOSdoZaBM+w4HcCv5tt47jGMY
6YvyYkA47Ya2RLV+9yohKijvQofXWcPTI+Me6mFQ9ULEYiFGfkiS+FMWgTwj7r/ti7R/Spjv1/iV
F+rrpajmCjBDUlpqYKWNaEvB0yh83sfhiPPulVY4ZO6X1pSwVAp5bGQ3rB+akWMOPAjGEyC5vWgd
9TY15ndiYEW/WIHG8Tab5UsojJBFU5GR3VIZk8O0JnOuB4TadQOaH+0n3qFslBo/T3b0qN/WqKun
9uCMB6Xw9jW4nRVYQTPGtyRKVQyUpi4c34fYJV54U5ZWi5HaMnqteFWh/3BQXEVlLHBURLkUZYiq
hqo/IIWHCXo3xixinHz8KdFDS+vi16JojnKvuCZ3AudmGcpK1exsTF3LwlqdgE9rncNzBpLI0B2s
9kvrSGBUTdzkR5v/kff6LbPGhLD5nJG6D6BjreteqmG0Mz1+UsDbt7+W26Z6hWFMNUpHA0tJVZt7
lXlvDJZuPv5vEMyhFRaqMPapTikOHntUh0jjSx5+2cfYdh5XMZgza5aVsStHiFF0h1bwBfN2mu8D
kbMmPMNna7gUUaqEIYcodBB6c0fnFaoPkp1YuTdy+c23l8bQKF+2hBo0+veVo9LzeZEXusF1ObKq
4dYscJgUHG/4D3vrisKckmmezEVCTy7xtFwo7ap+Q88tWnrMmzBH3cLH8PwKxXisNGmlUadxpjBM
kdUHxX2uFE6sYqBPAlWqs9VKPErk7WDmism4qpaIZd3TGFNADYdZn9uG0wO92QhhylcExjmVSzum
Fc3shRFIVYUnehOkzd6pXxzuaUcvCHTf6LAHwSEc2u/tvNUVm82FaEYeqAMyB3b+CWO6XOJLXuXR
CVMx6Pmas3w3e/kzbX9NbuYzj3T8PV26s55sZqRJungaMuiWVqsoT/Vfmht+0vz6MNq0Wg+k/N/q
twEN96VFaaf5fT3/4Jh/657NjAyY6xcMhH5BBhb7FNXsrR0cJ9DQdCfUUGH6hfsvRgjTFd2Tm3Fo
vS6qsRRB69ERbSClO58MUApNh+Ic3+S4b5K7/BhY4jMdJCxxns+3Hd1VYsbRVaEgLGUJa9Pnyg2b
l6D+rFboMyJP+w51O5W8Mi3G+4iBJIk5TXvRqS/hebxJvOa8PCzoAQk/hx6vc+kfIuirYIwfCsN6
Ro0Q8NDzIZ7CQwErxt3gMFhGb+knGPETrwKc4xvY+q5UErtSKLCO7WQ+tHL3tQiJs69GHgTjfjCP
PJFjBVKpMSZaB5eUN+9lk+xx5X4Uxv2YQWPoHb0Sdh5IJuhwNLvAgLQaWcn5s9Bg51H2bF4ymePK
2ZIuIUyiAo8sWC0MOJSmczi4DcqGxPSIK7AXTDx+cM5ZyHaNq1LTl2YIKfVqOQrTeIrBwdvVI2e5
eDBMNDRK81KLBfzJoh/U5HPT2Gl+3LcIns8ijPcY5EDqpxCqw+X6k+4lnvJYggMcL1ENnqD6o3hW
nyVeo++mHSqyaEiyjhI5kwGtxkDpKx2tI7qhftGb9NNQ84qMN01iBUE/YRWuVMGAcSwd2hpK0x6W
zo5GK9QHZ0LCMjtK/cCJxTYZanH1+S0S46Ba+Kex6HHJCl7kE6WtbP9SzyXcb4qKG7CaP7wNtnKS
3Owh9IpTcWPYocfzINtea/URjNeK5yYJxw69A6Md3oouCCVd5AIPaDoGcyatZ1K+75vPpv9fATIx
VKgvpAxUSI3357NR/miD0pam+dDyGjx5y8l4rqEWw0Cq6XXcQP1Ldqnn0B6VT1Xqa+aN3vOiKGqA
H87UlVyMGzMEqckEFQbafV48wdLAh0KO5O7XwIr5wLtSbm70/4fTRbY9RgjCTpwHwMFsHRIldm76
GveKTt3FPwoFFOYOF4hNJMo9toSUD7DRTEPUC5YvcMjXIohDtJ+VimdgOdPQ/lQh5SEqpmARcRn8
ZOnv9g1n1wPgWxjXNi9RUZk61jMaTmk6WPXMbYbftU1AME4mkodSw/sfLRbAdD2n9OlU8+aAYMhD
OhRNse1ZOPC64nhyMW5HSYckbxXIpRvT7ZQbn7qUV7+8HQutrIVxNbG5SELbAWNEpAdCZQxrII7i
T+6/O1x5xsk4lb4SpCSkXXGDHFuCeRBD3CsMTiC5u7+xWIwjEcVMEHXaBlrIi2NUeFmvMXDRJSYm
tagYdnbYN7/t+q+VDhl/UudiTdoMeGZkqb2lvtHyhNJXXVD0jPfSIfX1B9AEOYo7H/gZHN5OZNxL
2RMpbQOgt+7oohTMSXB1F+8opxliWY6sHJNkM5l1glRmPGAf5PJNHz1O3MZTjoGwKcxcC8cpokdt
4822+aZ6BcIIYbFaZ/boeCuw991wp6XwQBkHIsiTlggiVJj+1O8WJ3ebI93fgm1c5syeflLil163
9s2G41Led+YqqAiTPAaxKUCrTvZNhBQk+txUaDir3X0gnnSMG1kkJU5Rto32/bz1y+gY9bIdomt4
H2U/XtBBJfP3IKnW9dEYF6xc55TuhLEo0pkS6ks+hpXjiiw4vIcvni0yvmSJSSBFtMM8FO5V/VaO
PY5EPMUxfgTxpFSqITX2nz0Kuvvb1E0cw5H85Db8TlvY/8VITZ5VML4E7LN6X9dUi2/ZUbmrjuic
eghf5nv96+yNzuRX9vit5uzqfwg4VVXSZTQXoEvi72s3aMFcBASoyt3iGS8NSBIeMaPMpUVxApoS
O5c46kPtlMfGHR3MEDD90gs9Hr3NP5xG1+9gNmKsBFlkROiHbfDKHR56X3CLcxBZs0e3YGArz/tL
vG1CVzzmWK/Ro9YFEo4jwfxLbR7NlLP1tl8ylCsAs/dmyejNOQSAdDf0dnkb4SVjOLQepUxOURms
P7RH+WDc/tdDy8GEYK5wmc1oakkQmQoWVE26xlJ1uUERNO+eQu3/Ywx4FY7ZgEpd5FlNm6TVuXGr
NLTxDv0gRflPccA7QrXwXuu45sFsyDyuulwJINX8YPiY2vwCq/QHcKJQFvjQ4XVe8eRj9mI3ZqpI
eiye0VZOKtqZ1DghEtaxYqGMgOM/t53NVZnMMd4tjTbntFU7qR7yzM+k5/9+MPvfjUJnC58VGe+D
EtQXlNmzIgRWaxqRVVe9v7+rOHpjW3/VALTPbQIcSdF9ofxcd/2hmk9z/GjGnFCP1RoxJQVFvKJp
6BL+y15DKj3KZ0NNMU8svDToaAXVQv+wLw3rI35B6KpCNDC3aB8eRvRYEUhYqjbOG69W0mMFtqV9
iA+ZLhaD2UlD2XaGoBaqrT6Fr9Fz/hNko+mZcqo2PxGB/IfqseLyFrOnDYvLbKhOAF+xWQO3LoNH
lBAf0LXrR6F0WOTi076MPChmM+l1LOUqFdFEw0nQgSZNvlPq+5Y7b4+1PlYmZiNFXTgmfVWpttTE
r7khHIWsdYSyc4dQf5HajnP53LbA3+bBbqqlKXU17WAegZQ+GGI8W2E5Oln533bjMWKxm2o0MmMQ
auDMCQjY5osofYq71/01+uBgWRDm/FUENTIrDYs0P7QurVuaDpiYYhNaD4rqT14Ex7EJdvawtETS
XJuQSddfxvBz1oAYU/4Jfg+HIxdd8/VJxcrFHMN93vXpVMAmhAPeykCsBT6bEJ1rlMYV75w3JLOH
T5St2MQEWx5NEE9K5iye8dIgpymkNAUkKeeLtNRurlj58P1/lJJ+yOpGoaM/E/T+WD3jxvDzc3FJ
nul9MLivkLUbvdkrfob3NR7rApsXb3Ath/EkpYyBVnMFIVXJep9CcU51l3IhNreNPVv9oebdn3gb
j3EoAskC9CNiTQslvYSq6KoFWgPN0tvX6qY7kXWQh2kSIehY/rtSo7ks9WUBTFulVtQdClC75j8q
1ZNKTovD5kGzQmI2n5yoeAgQoMIgfJiIaGMYEyfG+JCgf98HKwgm3o2UOSlbuuHE0+yO2N3kOb8Z
LAywFb0CbS/Tl0XhYdLP/rD3FENSMQFbxTnNWCUIHWWjMnFEaw+DQ6lV05sJDyt+ft+h5WDkFZds
bvUVHGOIHUoJ9CXPEBGmSD3OftC/hpjF3d4p811X/9VOnFXbNMMVHmOG45yB7i0FXqw9BfG9HNxk
cc+JD3gYzJFWNN3QDwFUmLaZLXS3Bnkb5W/7dv4hi/VuG1dB2AbpRCrMqeghiJY5dIIrJYsy7ewn
5WmIMSIkBp9ZhX+Y8szNHdDIc8dG2B5YUtdtsUzAJg8KnvmHc+9BlfDHvFkaHE2y/Jw5Irlg6OAi
o6qy6trrUDMb1RyXsbmRCZgGNBWBKarx/+4ypnAODS2N4Yej8ED6+tZseGSm2/52hcGYXR5ORaiF
iYq3UfWO8ieAL80NvN5ZXHKIXN5J/SG7824dKzzWBCtxNFpcl1EehCbhB0qPLD1kZ80yrAJpTeW+
eOPYI/ULH2ziisg28vZhXemzAS2Ct8NLLpNHH84Dpx+tEXGx+BYd0HF+n3K2waaBrFAZd9+j6N2c
CeRc2lOo231rWkZSc3wiD4S6zNVBDTIPM00rgOhi8bwI4GNTpi+YMfPKUeHm2bUShnH3aoPxEGkB
HKFxs9iKnmliejoEF/O2QhlvfhRewOwZW5j+c+RA05/eWz0m4sqWAIR+HaCLCy2hUb3Wz75liAfM
U2NH7h/tawIeZhmjNjTtvbptpdEpINoQRPCQw/Rago2WvMUCp81xe1dfIRhl4lENb4Y6ILL0JW0+
E97ECd7vMxpLzVjOUwUa66TJypcJT8y8ulpqvB8X5SoCtcuVllJTj1PSAqJ2o2fkT3wZoxcFn45B
5C3Ih3rCXw7jisUc+1mOpn+ZQF2x7mTPlBoTPURfktxB5a6XcRtsuXiM0y0iKUETKvAizHrULDrz
N7/RGxtFWvF9iaBX+L5v4tub6yog44FRHNdi9gRVZnqY+9jqtc95cq93n0oj4fiLfxDOAL0AUVHZ
zzK/FATuohoQt1W9XV1+tbCNlRXKaNzMPR2TOu194biIjHRCP5J8FnFQdp6mWr9cL3GQiPg15oLH
ZPChVvOXuVwlZM6XZI4EoyGQkBb9yzat+NbuFX+8dD7vJs2TjY10zH7U1UAGFvGLZwKaFvEYP4NP
BH4J4dUfBQO/BWNDm2Q2ZkGlS5eogW7jtdV0dUHlvfFsy6SiHxDc2BLmcjLmX5ZIMgsDrimd08RW
jLnXuqs99Q6mXoFrjVdjsL1cKzjGPAqMUmpGDXAJWIXx9Ig5gOQeFVJIZvNewTcPyxUUYxmaKSwk
ogqctXM+HEXiSlxmpc34U1UVRSQiHkHYAbtmNY/iSHN8tMclsjFCyQ+P44VwB5RtC3MFYpYJY6IG
M2pyJKcwiaoRh8NAKqshrb+/fXkwzPIETZ3MbYHdK8l1ew6byLgskvGKAm8uvcvmmbJSHbM8ubno
UbdAouBG8kwvPA2n4pZOOeF369Cv/nB8XaHeS4ZXx1deacTMqfKitrKyTveEOjimXeMEoWLJbXKf
9Tln93IUydIqNGbRCEIMyJK8CqE9H8r/umju3fOtpGKCwTpXKrymAkL7unjxoX8hXyTMTfLRemsJ
x8ZHZclx4qTNN2ONFSYTywTZkg61Dvto01chvy2rw779bcbuq99nYpmhTFGUZ0CmLqmekrq8CCLJ
7YjMXqfPP/axPryxsQqka7gyCyEN8NilUbDaoSEuzo4bjOdGwbRnfCGOZkk2bs5P/avGqVHfNg5k
NEBvihZPdvYCITNGk0bwGhkCwzMKWwiKP2op+9Q0wvy2L+VmtKGB5ssAb6dmsLY/FUXWLq2OBOJy
j5S9UxRnItiLepv3P/eRNm1jhcTcgOIpq/JlAFKkfS+n1A4lXhcmTxbG4hU1rYO4N1AEVIS2Pthm
rVld/jMgB5I8/G/CsIaey7Vp5BBGyGsvzbJTrVace8GHToV3+8PkEHDdqrJBWIIrqQvBwtQDoz8F
mmM+oWHAw+AEPJzLT91h8XtncpNP0SM9itHfxYnUtpfrNzp7TV5AGylP74aRl5Zs3FU6xwVu7uWr
eOzUyYYSryixhtqASrLTSbLxIGYV03noeKJs7qcVEmMXUwIK15qoyFmD2r6xuwHVtsHEiaV54jAW
MRl475pBj2uP2ojhLPUkuWhvlq0ujH4kfSE6f2KA1+VhPGEYNn0XZYBTq8KfVbghInEO++3Yb6U3
xgGOJmoD1REYy5toIzF9EGztIp2Il2COxR+FYyswqt+Vt+3AG5cIGkFxnTgZ4EIJO6swus42KiPi
mDbPHqgfWUEtkWHkCNXhiTpfke5N81X+X5eHCZSWOJ+kIQREM/i1+ZiK3/aXn0Y/H0KWlbbY6Kg1
5CqJsHmIHx5acDKNIB7Bmc45bzmaYrs4ayOrDPHdAqTFQTeBlZDKVkLuPZSHw5wNddrkejrD1ZEb
Ef0XntPTUYQd5mP3Dq3QIeAw/5P8+lWDGuMU4kjIClIDMkPJWlQ/YYS11Y88ybYF+328vscYK1Mb
CRGTgh5JZR5aXXMKIjxS80i6tl31FYQxNrGI84V27tuDdB9JfxUjbwQMD4CxtkrXqklTYG1VEP0U
6vSbtIh/dBr8luG9kmylqEwy2mmkEDXxVMGRddNpxDtdrTl+k7MgbIfolCZNtSAdYkfzuZoSa0mP
Yx9yzgIeCOPL2jrUyzLBgogozqrNOgNaeovZGS/7XmD7zLkqjXFkU6f34UK3TR/cE+OSCqY3V2hp
5xYR8SIrxsIQ1ncgqYfWSGLaGu7jyVmIDE8fb/I++iPlmaJOFBGXZoMqd2UJehuPcjTgIEirW0lu
wDkg2g3c6L7qth3oFYVZIhB2JIuBwbX2pDwS2ZOW+7Q5m3NigQ7Lidp7iUfcuL2HroDMWrUY57Og
lQ/nm3GctZc/ey/Urr/PLNFggJEoXPD7jaBYQXgjpuDYGngEIdsWd0VhPAGIFQQSUxQj/z6Wbil0
9gyXVpGZc0Zz1MWSaU6KGE8oKkV8I1+y+pvEm5Ox+fs6poqIGE6GgkYmXKtqdW7DAv4mrma/MVUv
GLmcD1TlHw7pFQb9hpUlyzkGIFSIaXBIi5iVY1qKkz8YyVm+n+8muz0ON5hVdd/WLkZMvO6b96YH
WkEzmwgTwcBC0wG6gZtL7mrxvss4IcgHlrf3+8kKg91CkyEYfQnvk1zmU3Jfofu0eZ2cyJYs2uUf
X/TH1kHa2qO0lwle1XIeuQBPwcyeav6PtCtpstvmtb9IVRIlSuJWwx17bo/ZqGzH0TzP+vXvsJ0v
V81WLp872XiRqosGBAIgCJyjx0oS8ysEy9G4ga9MT/PEkS481XasXDonKrOqcMZGC1xSHb9IqKf8
POySDxqItfO9WrjLE4cOyXdsdGVjPjKhwpFrojIOmglKFq1PlTNl5378ed1btiv9y6cU67xRXzRj
4jJqf0aXHJSjt825cwZf95NHWaW/GUNWwoRiL1WKLrJ4+W1pN0no1VHvtvPnZZC9NUiOuFjhWemU
5Au4mFw9rkBocM/ybxKzySQIQaRY1ERPG5yA6MgZycHu6zF/eazweN3tx4NsSWZ7lGJlOSGghH0f
6hgL5Cs58xN1OGLA9BnX5eKgPaZHzY3OqsPZv3QpjS8/SVdCmTisWkThki88HKu25Yfl96W4axss
d4WlYynH62aVWVWIK1g8Ko2Fn7LZCj9oavUYY8/quojtgaWVJYXIkYIYoDeBsfeCON+7s6uBTz7D
gEi8z872ve5nqSPDpJQcZFOIHlqAsQoEZhyy8iGijRdH5zGVaSYznhAtsnFulYUH/qq4ncjj1L5n
LPViOHEslbZmk1o8py0Y8bbIoa6+NoMt+zwSdxOH45ZQGbq2hws0ILkbjoXHKQiGg4GIpHrpbvBn
jxzkWzJEklAs8jpj613bJIwX7gNQAUB4eUIy21kHjl4KZE9sHfX+4vEdvBizq4uresaZeHgGA/bL
rDoy7mxJoBTHWLtgNDMAPKMSbndk+TLYzzMBJPu7bisWKGFNDDmARVSIx0qQJdUCdhCgi/7s44eJ
lk4tmyHd9v2LDMGwA/hDq7SGjKH7wurP4JfWItlde9tcFxlCNAa9TFbPeOZ2U0Ay1dl3i1++2uel
kRwBmRwhCjNg8mCTPsA5btJvk944WTsPjjnTG8be9eC2+jbcrqsSMobh0A+F3ZZqcNiY72kLkuJx
kUxwbEeNi+mEkGvlpMdyK7/fLbmj0h9T+Hw94G4f6IsAId7apR706JhjdSMAmGQUO6H2KZ0YnjWc
vP3ruiyZrwlxtlmisLIayJrJhyh7VKpPk2w4f9sFmM45f9Cft4Uoaxghp9YI+dux6iY2wEIUA3yw
k5OS7HBdG/5TbzPvP6LEi1BJY3QrWkx4J8fgFJ/CfXrkHTHZqt620S5ihCCQTnlfxArEkPJO6Xbq
cy8dJdj2gYsIIQYUfTomIFv5RTPEB8hJudMC1z4mOwZY6Pyog4EaEKOgCpFptz3WCADOvz+YCOZR
d00AcEHIbn19Z52H+/Jjc3ghRHSH1Kk+SjFmuDLXPpsQJALaqqlVw0M4DSNfBygC0NwPPqgyD8oH
2XVv+61ypZ8QJ9o2GPuuhX4NJmlOv0YnpkP1PJ0tf6ncDkTU9k77yTwZ9eN25LgYVogc1YKB147C
b5ha+aDofDRa2S7Wv9xOLjKE4GFlVhtlKpRLjtXRdJczGKj/NED3x8kHgsW5fuBkJ0EIH4U+mtpg
v2hU+H1r77UpOYKgb39dzGYIsYnNibv5RK+glBqPzGIdslWi3JbpzgbSCjZHkq/XpWzbbiVG1KbV
UoK5JFy2noFz5GsAhyoO9r3qgXPot9mPXzoCK2FCWEzq1MKSEoTZ1ROLbkn5njR1+X3xmlov02AH
vGffhd/Beu7oVDK/IPko4r5y1Ol0CXKepszBr5f8SIL0OZj040JbySP/9uTzShkhHC5VYjcZf95N
P9EjJ/YaeYXrFZ8Hl+ySM1zCv+4Lm0d1JVCoj+pypjnlL7pp9rCkn81KkuM3D87q94WQlw31HDcF
fr/o/Qg4NNY51T7+NxX4n7AqhxRrHMOKN7xJ971qn6TzJbLjYgrhrKYZgZUgYNJwveZQU3hpf0pv
OEpr5Mue12TuJsSAWikr1OSQBlrT2ylVbsaSHvuu2GExQ1JGbH8cIGIaGrg5gX372nLAky61PGcY
WDDqs1IaHwx78rKUyOINd6I3eY8jb/4tRzBgQ42w7iLIoc4EaNEjLm/3tpedaQTU1/4hlnr1v5yj
i0TBiEWfhFUIog405dS/dC99bL7zL6Y8ql7ih4Vj+5NESf6L13QUYmqXj4apM+SjGW12+tDMT432
wSwc0vwuhtuvgHrRTQioFeGIMwmsOWq4+9onwHe5hmx8ezsu/CNERMSk+tRkZQh1yhygWCzbJfks
Cdz877xiMRH2MtBGYB9r+EZKilUfkAxMp7EACYBWOCreXHNyUkpZc07iiSLQpdkObRYXsF1/6rzZ
BzyWbx+bA/XrY72bD7Luzr+EjosZhfCaGhhKB7HGC1pPBjQn/Rx5aKFG7gTSxMiXtYVlX02ItlGT
kkWfIK4YTrP+EE6ypx6ZACFiTKTKKz6X5GpJ9E0dpnPaSBuasm8kRIsumUKwL+EbAeEIA8aAgU28
6vswYw1n8kuUyn2/u55BpJ9JDBddGilVgJi7/Bh9a8dvVMUnDtHZuIV0D3773gFSVc5vBqRp8d5R
saxr0HJBOHxuK9dEwxbklm7eeYDq2JObdCfdj9gM9EzXsFaqgX9ZLGGm2Pj74Yz8wZFWTQd3HkCD
zH+az9Zj/6XljxTHRRIRNxPZSqhQy/Rd36RLraPrCFcJj8YUukn9AGAFV/L1NgeqV4KEQ8YANDHn
OfrQPbszh5uZ/ZX1p6X+3HVPiv1JnR/KtPKvy5QZVDhopd5ZOW5WKNSzwI0s/ROlmBBWZaOt266y
Uk04bw0L7RA06rznWR119BiNh/Frg4sbvxbn36f3dLFW4oSjZ2oNS/QZ4oLgWUmw/EYTB4Nxivyb
bQaSlSThxAVWTHSDj6rlf027XxQzS+jkKZYKNRc7O7d56YWfr380mUMKKXqozHEeuMxxLhymZk5k
HmkeOWBflVwXZdoJKTqIygVAP7CjYVdOpZVuPcpEbL9WXCwoNt2bJM71qcDxailYX+q/Zh/oZZ59
1J50rH40juY3WMUYRolq212FlVyhKZQ1laIMGuTGn9I7zcM2xm3z3TjahaPvrX1yAOnM4ljgS5Al
BsmZE/vwrTIo0YS1eXeMrBu7NDrHQk937KQ8PtsIKSsVhYDS9GGKdRNI6k9AUWYOUNpO09n42jkG
4Eh/XZRRc0kufzL9hJjSDmOjpx0Mq7RfOvW7Oj8z2VVWJkIIJwlI5WoF82euTjQvrswPaQRkyVlK
ICWTI8QRlajTggsT+nnH7hj70bOJsMUBGvRPqTc7eJz8QZ6uH+7tkp/hPxucoWD+FSIKjYECFFfI
qiOeZ3CfxaqVfvfDdIq7BLvd2V4G57WhowFsTgOjRrpto1mD8nZ97QySki4Rv6fNB4NiMG3fKt51
nWQiBDNmrV1bAX+sNlqgSeada9qHtP5dMCjcJ14pIhjOjAwsPPGpp376OObf1GxXLZUkamyEXsgw
bUyYADmZ6MKJsuqhAygrjGWbJZBZv2TaR4P+lWJJ7brFthLmK0HCIdKTLqrmGQVq+MnYd0ds5x4t
H6vVXnFHHHllJdNLcILGICyYFOjVt98najmjETtzsAcqqMSA265wMaDoCl1TgxMLei3xR6V7oOrt
bO+u227jPmao2Eez0DI28IkEP1DZEJgp73EaxZ/1YnhDrvxYCmxh6q2+C1Tjq14uOE6JpL22qdlK
rJCV4yAvDIWgKR5ZRzI/NsHnJZVE1q36/pVqQj7WbcxF10rE1/uDfQ1M3QC3sPwXE6l1LCVLGptO
cdFIBHW39GwYMgPSGvWOxv603BranV361z+XxG5voNyzwFLUBnZr42NP9tX4R1ke/5sI8jrEBZqK
MWJMrLut4ufVx7o9doEkbG9USusvI6K4M6NCo8aAiKT7Yg7nVJdYSeLUhhAPWBWMi5LiW6h4Jxge
reVzVfduj3td9SMZbixFk0UgbhShrfFKI/7dVnkhYgSTTFhjeZkiycHeoeXOgqG30eN3V3WW5AiZ
gkJgiME/SzPwOblxET2kdfiYUPYc0g4g4+bXqQTgArXm2zmtJXrK3E+IFsTsw2QaYdiipo4SjLdl
0t9FYSl7wJfJEcJDGtYl6TLop5X3XazhndgrdNmAzFbx8OqjCQGC1jpwwyPuhjfmqdotQCKjfr9b
3MB5ASy4lc2hbSeqS5B4s0oFtsg4qIE4YtzWfwHvdT+c7ZvKV/74BVkgRTuVBCVxs2o2SLboaKyg
PMKI2L46lp/Cg3boAM1hM0c7LX7nyhd4uBdcOQxUiCAzobM1VdASaYsah9AmuyD4szZSz6Sx5CRs
akhUEyCNqq2CPOb1wUtGPU90DkASoSFK+puJfagAo9U0stmY7XSykiScuZm0aCEOkGQ9jz7bTefi
PLl88bPZyylCpNKEkzZYYMkxLdjQvLXu+WKPkTimpz+mD5w8nn24HvN5QHzzxVa6CectS5IOO//Q
za6CP9IFL16tFK9lM0SuZAinrYvsIO9MxA6Qg3t8XBb7i/6yZ3sOC6Yfryu0fbYv0kQY8TQcUZmC
khmeP/p54eV/qJjo508PGRopwJnal4GU2GULtMDAPed/3vjy/1dpoGNjk1cGpM6n6midp0N8w/Zo
KO5D6VYm/yRXPtmLA61F2VNYTwzmbJtUPwY90wLHijQVXKB0+EhpZXs6rst8ByTSZRBom/F5padQ
2WcA7+xyfuoMeo4MjP59yFtJPbXtkgbudDbexVVx5I2wobBohcI0m6dd1pg7UD7sJU6yGajIRQb/
G1Y2xDxPkhc1ZEyoEO39cm+cTEyj2IpTHfIvJkcieTLPQY6Xo/8oWQhbWkZZgwdmtEm/FEcEk0Nx
BAsLqBGKw/il94IfqF3OgS8rUre/20VhIYZhX77I7RlijUZ35uFebUD1nH+/rpzMqkLoajOrD2oT
rfypuo2Lk5qkzrKgi9KBanOQArtxV3t7Di4qiaGrHfukHPAN9XtzPx3rPUcTX07qTvWq/w98ukye
EMYUI2q6WYN28Sf9Bw/Mis+pLO17jpMjZ6mTHAMRSQb0bF1FTHwxdbpVlztFl9ySJB4hgsfE6pBk
tQXzLfahH1Qnb05K/cd1h9jqWiIs/vONREw8CloAbRmhhFKAbXXyxn3+kTu9dsfP2HgcHmPpBMq/
xOKLUCFGtXnC6jCCUPt2uBlv2V18gy2GFyo9WYdtu65bKSgEkrm2Z7PkCur35Sf+woiefeGqx+Ib
f00aP4PnS2JSiRuKu3Flac5ZBlAybBQ1x/KU3HeHYNf45ctIoH2XSs70S768csxsIXJYjW5GagA/
GfF21R21c3hL95rf3UqfrWQeL4QPrDGG4czf1Ec3oE70wAHtMRxfzC6s+Se/TtGjLdvZ32pwv3JR
IYzEdpQFMaZWXbIvSrTWsQPgceYYvzrEx9Gzd/0NSmWPHU1ZKthO5Bc/FQLKmBSDUgSQ3Hngxz3w
OfPCSwqH3sUuZ3AyzwuejVMgmmmSJozE0uJAaRWWfW0PsHRdPdT66NBMhsPxL2XsP8ox4d2A2iTR
yvIlw+pQKzyFP6cnzmdU7cPWldlSphAvQVf5PM+LpWYKTNlrH/rqhmSSQCYJluIbLt7ZA7shMFiU
DU4+OUT5Y7C96ydbJoPruNLB7lsDZEmwGAGtUPjnoPgz3uTeI8MybGrjidIQu0i9EZTxmPDakZHb
pDUfyaA8mhmTzHpsPangUF3kCN+jqNLABsch74pkHzCf4EW74lyCaLvC6AVo5dzk9t2B/yJVCPxJ
CfyIpoF26t/UohoAUviVvnKll5ptj7vIEr6WUee0BK4XB3oDsTH4RB4zL8WAjsNSbKiYOQAyFE/K
hLMdMi5SuQ+tfURPp3Ig0HBhsxNjUw9M4laJKutHO007wCJJ/EUmTwj+eU2qMKKQR1nm6AAD1LHG
mbaOCaD9Ztlr/eG6f0odR8gBbVQvYcMFxukpeOTEtOAmPAdYLwYt7+TX4ErHXMFJNoX3L4XKxbDc
ECvDGkNkzZT3PufI5Wl8OdCnNnQV9IWAbe6T8zShpnwHKs2rYyJkAFWpE2O2oG3CsMuktc+znT8u
UfyurtrlOIrdJ2sMY8tOcDtttceAnMviPskk5aTMgmLHKaoyNVd4544/xGSo8RhAQJtDz3ActG+p
V7iB26vudX+RnEKx4VQUldGl/BRGwTe1vM1l/eTtmPyPW4gr4qSjDYZN8Pvj+FEtd1MROWXwnvuu
rmLpyiYYA1cFJ+jLsFENBR/HXsYbXNLu9IpJjtWmmS4ixJ7ImJlVkb8AiZd/JUPuxL3k6/O/8U2R
uBIgZvuw0MCoywG+g+AnRha/BpoFpBi12ZXzVzbWeAUsARg5U9lDGQ9A1wSLiSbAmIdF0Y/oaPC5
b7+VWfkFayx7s5VNjW2riAkuy8YzsCbexxp1XoIwhoqcZlk7xIDb4TMX0ip4s77HO/P/5AimzIMJ
UC4McuzbBUxny8HE6CzHwtb8yO8Pv0tE9PIcvBInGLCfF5WZBNi2TXKzBI9U/6OcUzePKofasrvL
5mnS+YOjZWF/1BCy15DE4JCY8LEy+lOjp7ijTqPIZha3K8+VFCFn6Q0xgqHAeapA9MVb7RiSuctv
eC0de7LEse0VF5WEfFWavWpXvDcc3DZH/RDf6nsOVCr1Cv4Z3vr5RY6Qn1QlLsJ0hpzmS/6tAyZ7
utf+wNjP4hOwvMpmU7avtSsbCjEpCcMujHkjP7qJvxUfAAaAVDg4KvjijwA8lI8sbkeof/QTMxQL
SbHMNvTjOBm5j/GbyikA1c/TfeNaD8ZdK6ttZI4iZiy8E6b9MELm8AWjugf21O9SYPVyDHGkKkmm
2g5UFwWFcxalxRK+QM5reECrqYbEmHuLlfrDkkpYgSXH7E3SQq8P3LzQq7SL7miQJvSWbu4+90Nl
SRKLTJRQBcOEWq5HEDV3mRPoz0H4VDUffyvH6zY1babhjQfjJAaIUoTzbNc9a2IrG/2w+TnYgB+O
ut/LwG8kCIe40kDFRgkkZHXlxLlxUo3qeF0JsY3yRoZwgDF0gxIzzCFDAc+o+RS1pqewR8P6FDG3
QWFEyWmy/OtShc/zRqhwjA2WDYT0EKpj5L36SIdvDK2N98gwAPxggsmGvoSSVeU8sFzBu2c5+rZ2
Vpq7EpxH7M/rIraNRzRNM03MNBMRBtNQc9hOh4w6qJ0SrpZaZ2M62UXhtGbiqCa25jxrkt1ihaD0
y3wXsWJQ0uhYVrpZjP7oDphMB6TjqQOn0/xFA35u5QLy5atEUSHMv5EoJH+lBRJKGdWjD34Zn0+1
BV641/eccJd50kdi/murpPJGmhiTFFMJCgb90EE/tW6yS2+tW2Xf7Yv9b64qvBElXM0NDYySZlzB
S6Z53+nRflni9zj76msJsagfsSBaFXASPQeRKSsekird5YMM0mnzTAF7zrYpZuuZ2H81dLuOtDEZ
/Skf3AmDFkP3PbY/XHeETc/TNZwqalgmtgbw5VaHqplpHLd5iufmgvjBVHxU+0US9Db1WIkQzGXF
PYvrFkFvLOzTRNWbYNFx0Q4lGUIsJX59+ZUc/nesVAE7fZ1UGexlA8SbuPqh+9wmTngTfsCIDHCh
ouQ9frASKOQLlQ4sLBoItIr7yeyddNllsocNIZu/UUrMGFM2Z0GL7zNb+W62EQuM7iHJBs8Kut8r
HN6IEhJHZWezUmQQhXkV9Wbs4p9zPCl3VR0sRzqFyY/rnidzCyFlKEWZETvmuVDXvaJc9kOq7VpL
Bk3O/+o3oUc3bFOlRDMsEXAkA9yU1afK4E/z4iXt7Vj/MWmn0fpklbj//h7O598mxO0aIO4Ut1S+
UbJyQVx8c8vOw9Fvs88zIMGYeh+0ssvNpksg/5mAaSagZhJcYgjjhZUVD6YlQJGM51gBl2J6UrRB
4hCbsYFbDu1bEy/kQmzImJVVqQb/LnvdsQ1sLMXB7roTiE9osJiFdhFI1ShVTdDeCDKStAK18Di2
fhF/nJW7rH8G345jp5kDysFdyQpHaScg9FKvI5JWwlv1LF3VLUPTic0XmATRNenCwiZ08Kn1vVBu
yG/ODXHVOBWDbTCCWWqg3bx2hiLLi6KO8PtsaSvH0Jq/FGXpUYKNtV9lo6xBwc/La0d/LU7IsWxq
aVWHWCXX1cgN6nSn0eqR5VgqjjpPT9vzENZO1+syNd+e49dyBTMufa4sFcAYfDLXyCKFO1AVgOiG
pPrbCO+v5QhppEjLsalMyBlPxXE6LhgxKw7hkT3yl57MDb5d90yZWvz/r47ysoQRUwJ8Pbs818GT
ruBW8PzfRAj5o1hSY1J1aJQszxPLfTL9bDUpdSG3/1u/QBtEI6qhkZdnyZUiARu1YM6Nwa9+TLvq
mPt4Ifm+7O17suP05zKqGHEs6m+3v8gT0kiyWJWlLfrgc5gBPDN6xuiYR/OG05/PB2I50V4q8219
yX3jIlPIJSVagoau86PsDF58KJ4np8OEhrlLTrKH+M2ocRElchiYYZOWagVRg6GYDrNGslfqcZa8
m2573z8KiVnLiuOsWhZIMey7GNNlwUmT8cm+TSOvbPaCuLnyCzWni2Eq+E5FS6mvAU/hDFSU1G20
cHAboj1ed3aZ3YQwYZRhaSsZ3HCcx50+Jvuxly1yyTQSIkSns2nUMJrmq3gVI3XwLdfaJ6pEPiHZ
j+vabH4fE+kKnQIL1bMQHeYpz1hUk8HPOuYt4GVObPOAil2SHmVihAhhxHi0KWKICcofU75bRuYu
5W9i0Pw6sCtdhHoiiXTUl4E2+BH5WY2xYzXfeyp51t7K8zr2dP4xmBAV1DFaqAFmX98OZ2dOi+c4
nU/xkJy0ULmxus/pYP0Zz91J6Ruvi83D9c+16Xwr6UJ8UGo6RWUK6bHtmc09k20bSL6TiGowNkmZ
FxTfiVoHMlUOCNYbGQCoTIZYTnTUqvQeMpLoSUXHHEe1i/fX7bQpg2/q6BgxBSSQcEiXmhhFXc0Y
zh1yXKDDuwA0cHSQsXFslip4geI8hxaoDoXPURjVMkZmAVXq29L6SmJ3rLL9EGpOWnzRZx0Mcd51
xcQW7IuTA37ZZOgdUQAxc81X0a4bojANSI7YMHjFkWAzPvC0xdFvZ4CtNHvZ9CU/M2LSXYsTDm6Z
KkQZjGzwQQpeavdJcug1Ba9hEa4hg6wy2vpqa2HCAcYEWpcixUNY5Iyn+NsM2kC0WNx2F4e+ca/u
Sk85GrKxyK1ou5YqnGiMvlURa6CipudewrqD3qce4FF2Yyxbo3hJd9fMKTjMQoLJMBNo2Pp57WqR
h+u9136aPOLXe/OY3qTH9iasnHJwrMwhDkemlQEyS/QVnzajBc9lbY2/ISrvzeSxYI9xe2KhJE1u
fkuNM0yDvgUTrIKfBlGWNUjFg9/oD4BX2CnKndpLWyWb7rmSIrhnbrEpZVr0q15aMCi/nK0npXWa
3KH+BBCRcoc96zPgztTGvX4SuVu8+ZQr0YKz2irO4cKgYLf8mVY/5/6eN1aJ+pMntnAy3iMOS4eA
qCA2xYbB63OvJq2doxU9+Gl0GwxHvKI50fy9X3Y0BnK9Iculm9oRE+/4JpiUcGl+LW6eGBp6VtD7
QYLm053S3qbT52Q6Nv23Annhuim3spqmq4B5oZaJ4l48FTnLMVgbwlc0ILoVeWK7lRbZEgtueiTq
HGpSotuInq9VWuoUS9dxO/i9Nj7UY39Oat1XqeyRTCZGcMkptmnPim4AitK5JudOVx0ipZbYtthF
F8H5prFPDRtvcb419vte6W7zJpBAXWwerZW5hLAYt2VZ2yP0KPr9ZNxPtHcmdAjDH7Ws3BUHYX7l
ND74iHcKy9LE3m0XZzYG0Sp+ikdf9fk0UQ+I04+Wy2eeCVhHASwtwwne1G8llJt4lUiH2qxNdULu
Tquo8fJKT/1e1etvWlFYYB6J9XOi57EMpHnzwxkWOFkMNItsEQMVFtDjkQ4o4ExvVmtnsQuJm0sk
iK07oqbpEqSQUJj3kXZrybCsN9PHRQNxTDVRclC42XC9ccic2r6JrMrpln0qq7Q3z9FKjtAGSkGy
pxQL9FDHoXKGABBAy3Aox+i3u/oWWt//fBGxVExjPQYWA+SU7U7vP42dO42SZzGZyQRX62aiJ5UB
kwXsoZ28MOmcElhrwad3hFFEUMAHgJSQiZoEgdpThGw0SJqjyZ7aSqLG5hdBfxHcigaWjESQJJpk
+lK0KJTs6EjJsdBPVvf1ugo80r9JqiaecMCbi2RAhExQJGqiJLREQX0MD+kp3dO9sZOPDG1+kIsY
8ZoTGlHItApiis66j+zusWP5vrOVwYkoFtKv67R5IFfChFTapgHQRA0Empb07tSY92i7/LguYrOn
qK1kCIclU5WSpAFkGKnT+pziINlhsqZ1jJddG+aRp+sSt5XCYx5wnG0DV6zX0TOtzE6bTVQ/U4gm
aZTu0RH2rovYdreLCCEBGXghxxhcglOjHiZ2nqezqn78byIEd5sZq2Ol5TUcfjw8adrXJn7PoTT/
pwUAAV4bSgH6TloPENFjqL986GfJh9hMY6vfF7wLAGpLNNn892cLSPuJ+iFtQRkz0RhInLQCkJ6a
/Obc/a98vZIpeBvFTidiMr6MvvzUuviu1zW3S1vJx9l0MfSkNEwwEGKI+DFBUWlWQeDTo8Z8lKge
FrQlxttyMQNg5EDzQE2oi+EmD8ALMtis9xNNuwkqdhMb1R5cDe8InGit4cYOuliOJPraB0hTVwUj
KKYrIEtHzEHFnnQyurmtin0tRDguSxYFvTJDSDstXxaj2iVJAIbQ/hyFjT+07H5pIhkc87b9LooJ
5yfSUrNeKsgk01cl+KJqwJP76/eP6EUtwOO8tl1dTnapLErvz1Po6a1xB9Xcomx+bwLsxaXXYoRj
ZODxrlxUaBLW5ziIHMM6VEEqKc2umwt4sq91UbrBVocS95x5AZy0rn2ylu7jnDNJRbPZI1oro7+W
Y2ITMmzBHYApnNHnu7KRV33WkUnzXfRRNg4rU4of41UdTYeUYn2cWw6ttolo/oR/mfX7MwogB/jn
DL0BLwhIgA2dEDf9oC0fJk2/HdTKJfR3uSd/OYJO8IpLLJ0/trxWZ+rmUbMmu/fNzvDKtPbrmTwk
c/nhultvntaVGMFqdZxWizVbOK2kjt0wDu0DRraoC/ZizBIzlvpalRjOmMfs43XJm98LDQQTlZwJ
7jzB03V1alVtpL2vlKFrZ8Ddab2gOP43IYKnA0YttqfO7P0pODXh17HzleBwXQSPLWKpaJgAGAOc
Ga5SlhBU7Q7Tr4MCPWjjM9spzMKt0LDuBi+tv6j9ySpkN/utVAuMYkBLQyje27llV56uNkrZY8oI
9XXHyK5djG43Ylpq35lx/iEK8+9WPWvedS25H7zV8iKTV7IrmaYRFZpicbdPjtH8NNqP139/0xtW
OglW7Op8pqBNH/w8OZb9LRs9KXisTISQmKIKs7XaCBHaclenWFDq8KEK57oeMjsJmaizTb3Adju6
LlO3J6V+oPNvrh79igwXU4mzjbZiTRm+BxoG6rHURqclHntXK2zlY+KENSXGYKa8oZlNxXEpgiO4
+t5lKhMDwoCaw/SfGOFsPR8rHaaaQ5C9n/tBUvFuH8zL7wuhLcWMTFJP+H2gtDsTsD1bJfC71KFq
6PTEZ8ojGyVevJ3xzItM4WgGVZMrxIBMY88Z5cITZd7gjh4nDhlLT9qx4kHy7bG8yBOOpappRsH4
9Ufdg/IKRCWj7mh73CeBzzJIJx82k8VKO+GQ2v08BkyBNE7sRfhuaIxGmebVWPWbO6/fsT1xyvv6
ITqZ75gtMiys71DG56fEPjDNSWgHvC4qy4e0/2DJOvibwWH1+0KiWJLEbNDTgWrD81CfCE0di0kc
UiZDcHjVwERRbaCEDOw7eziGwUlJJCXXZvhZqSH4/NgtiTbzCj9tGs9gbBdFoX89wm37OJ+kwHOm
zv95nQp0tjQNrdB+aX3+XpR53WcOqxQdANh/L7vfb9qMYZGJr9jhvVuIp7hDFjTPoJBSNYuTR8N5
MaPWX9iSuRK9Nm13ESU2LMMKyNT6AlHDl2W3eOot6tUdGLV0nKeyclIv9H6Ti+BXKF+JFGogtvT1
mMYQaSYHI93P8V3BPgfZrTV9kSjHfetNoFhJEvw7J0tdBgNumE1qlKUzKEn0g1kT8fI0MYFvn+ZD
5IB8cFJcXdNy8BzbSuekkwpS5c7MgnORN/XoZRlLZOOXW3ZHLDYJM9CHRgf0tT+F6OWlTFFxtMdw
cnLs77koSVOZ225ZAAOEqN0JwiJmV1+LyRtl0tSUl4I/+EhTjT2sys+c8qi73f9jQXjzMWEtT7B4
SmdbZzHkzSeyj5/azGmO6cn2lJ9p5GF1fxedzqPMlpuHcy1VMKZWxwEtsNuGxqW+ozug1R2Cg+Y2
TvMoZ1zc/HIrkwrRplr4+k0OYUP0TS9/0EFyGd4qdNFHtjkYPseUEg6/nii2Nhf8kw3PKo5HqzoN
gfMacEnZc8VWoMEKL2Ho9NiYUhWiWlhqlGKHBXdVezhovbkLB3qXj917WjDMAIQul6WKYpTArMO2
Qg4ooy9jBCLKpXVyQ2K3LV2MlRCh0h2QAchIEVbI4lpK6Vula8ayG4FMiPBxSFiacVigiQDaTUeL
2Nd6Gg9EVSUT4Fs+sNLFFPoucZDlpd1AF0v9FJRnQp4XO3TV6kim79dj5LZC6I3hDocHZ3EEzRi7
YrYqeFuq9B7KXvCwP82Bd13ItjoXIULBZg6KlekBhBTs2zLNjqpjHqh0J7NxotG/LmtLIYraGo0+
Ck8T32E6uwak4gjTRfSgtHeM3ZXR6FyXsR1wVJu3RzE6T8XWZbh0ZYckwWtCvCidWxfEdWfDYXvQ
AkQAEL8ubqsCpRdp4oPJ3DRB0lJIK8BEuaSao+SK29rfKnI2s9kJFUWi32aIW4UF4SgRYKf2s6r3
vjq5cX+rFd+uK7T5jVa/L5yiQYvnqMCDjI9J8/YUtmW1o3On7Znas91/EiWepCzP6z4xoIrSsd1i
966ilJhikt1JJBYTX+eqKdbshosZ2tqbK3DVEVNyiGQihNSazXMMj4eIioI22853DRkkxpKJEPLo
Yi5piezT+3HM7hkZVZeEXS0Rwg+7WJQht4GEFGQqqICEjw8aAbuuLF759ORjG+G5fygO01x5evH7
+6T8oRSPF6ZtW9g8EdJbFGdDW8Yw2cy0cxsjJ1S6b0QyjbbcGaU6IDGQtFVdnAoEv18eNhPaiQ1I
uCm2cbFp8nTdjTeNRlDA2Xj+tU2xXKTJ0vcTxZcBmwumdxX6TIs0/T/Srqy5bZzZ/iJWcQXJV5Ii
JdnyEttxkhdWkolJcN+3X38PPN9ENMwRbjzPquJRA41Go5fTj4s+gGrG1urHy3CbEq3gmKKsAl/Z
aKtF1GGPqPUwgRdI+SWLdG3rTkAMAj1Of3dKc55pmXdlWwzYGwWUK6alupYi3bVpGzSxdlD6VrCA
23BIlsr4loGc6VuJlkwqpjw0GWGs5SeD6VJL3ZlYULUYHVmt7j+ygL/h+DK/aFCncVABF+uZY44F
yI+O47QILoZNdxsVaf9I9VovvdonsswLbTTAhE/gxzwUfh5g4k+K8Bjm1CDSB96qRXNEdQKbCe81
LGeKFrSbmMvIYFOHZiCh07zpqi7c7ji8MIaH9krU+7upkEgTos0LRcWoGHm7fZOZoS6hACJpbixt
djvzrugqwXJu6sgKhLv2tCnuSqMmrP76x2i/qOO+KEq3kt1RjQRGUCQPp45G1Cpx3TJ5QG+DU+KU
cRCLAnObRuMsDx8zVWEXS7C9Iy4nTYFFo8Mwdh4d+307prZzWeG3rg40/v6zQXzo1MppUw8t1q5W
TirZD5VgwQR7wzMnSVo6SIR9vzC7XTHoKJ5t781IPTayfNfb1efL4gj2hy+Ka200GCwMDtw8pfpg
mF4rqh3YhNChyyAiMDGihTOAqpGUSpnC/w3zYCmPY3IdinKRmwpgGPg4XsfIsnP3eYr33YLGRQSt
mqdqAqMMZksO0a/eUvaXl0sExN0XBgHvQJWiLYeC1hnBEyv6LKXPDfotL+NsrtlKIPb7yt61iVUm
TQIc1XxWul9pe99Lk8AKbGLYYIFFDlghSDa9xdAKqmN6OfpVW0k7zEl5lSj5tb5IggtJBMNZgJxM
dJoxxWzXW5mX6fPtaKlOlCyCc7N1LhG2NFm6EWUafB2HTaPasJGX26mxthvwLBrVRrApIgimHKtN
oWqRtyqDACHqgzWkKJxP66c/3nhwWCEtbKE6Df0C3MbPaa+XuYK/r6HJzPSbYpeLmNg3NuQNBCdG
h4rHVKkBoTYw+oNPosrNmz8cZ8SCnyCPsLAlCIfo7+ZAWaiZHyMDIfekHg+yprpdXiWOEhZ/njp4
g8Npsdn1UhizAvneik8oEPAHJRPs+9aCqSjoRoAY3vW7qUlJqS0jeEbhJNo30+It9GCIGmA2VEtf
Q7DfV6qVdXNoZ3i17cKYuJIWn2r7A6brDQSnWdOYJElDAdGXoP+WTloRY5DVYRoOf67BaJ5Fw72G
hDLGa74VRdazPJRsFmgpfsnWbum/p4ngrG+FJXCh/Mbgh+6lRm+1IcVDJMkwx5iVIWK6C2aeoMM0
yBi/p8CGbW7PCo+7wpSu1SNisyoAtNzpJ5RwXV6zre8bMFuyYuCxaPLJUiWzFCTAbPRFLpPXR9V1
2Q0/LkNsKTEMIJIEOuss5PM6wzQujY6+ox01jO5Wza1G3sltWaQuTYj2kdNv2Age4wUC7gW+CyKs
WmXuiAqBhmxXLeB6VcC/WlXIOlwWa2vliGwSA3V16CHhg8ilQhGqtMNuh5GS2qG12/ZrN6L6RADz
2t67eszrKKLRiGGhIxwEeTKmzb3V6mkmjVxXSuMV15LPxldhpJBrHcpTB8L5aEeD6JDc1KCbD119
X/2yPVF6ltu/d3+AO75xnGEYYoY7rbfuBu1gzX4oZCHmFvMdBncz9EuEscwUGFlxqvug7gVt2u84
vflV5F43fd+qaZprALgOA0ajlINVDon0HbrvvPhT+RiBw456xl9/pCTv5OLuCDtsMxIOgEWd0FAd
Q1tg8vh34jsAzubZqRnqU4OF04PsUXLyXfRNSVz5ofdYXXlu/PnwYm4l+eFmTannthEDsfnS72zq
FJ5Z7jPF1R/qw3KinWtZfri7vIz8K5wX811RF1j5bDozUC8MYhc8smBWrvYtpMzRAbevO0fURvhK
EPDu4CHohGAQckSWzJnepKIziWvsHasyVN3WwVTop/YGBC676JodOxwEBxGAX/VVUrqLQGM3T8QK
XX177NMC0/e6FuiqZl9rRoM++T+sTfh7UVcQ3NslHswpVxpApJm36N+q7CZtBHUDm7ZjBcEZr0ir
xmW2ASFR6aGg0zdMJ3fz2v4q0A/RanE2Ko9tnejL617BkwmWazCz7WLP+EYcUO88SJ4hOnjMIl3S
Ds5iVUNeh6ijazzDkd0cc3Dl8RDf5m6boamrulH3lunIpZc/iJBFonKWrFP1KWttHQcBFP2aeitP
g3d5NUWbxhmtcmpmNMIAgUggE7dooGFcXm2J4g3bNnmlHJztmsw0naXwddNQ8IGyn9KNdKc9lS7m
d41fFszT6gK8pztQ34kS2gIZ+ejh3ExR2oeQsaoVJ7drH5yT6Gqlf5Yx5Y8YHz1UMehKGiWIGE6l
Q9rbiAaSHAme09uXwHkhX53WlQ8vV5M1Yc46uwSivbFvf7Eh0NUOk7RBR2zoQppALlL0TirOcGTg
e2/mBXiWelxQzyt1N4Z81Jbc7TGd47IyCoXjTEhZ5VU49AAbXfU44GCjKszNnvODshuexN3jvIf/
P+GQBkDQCI96/hUx59JQWjmumg78AxiuDbT0JB+QeAQrjsi931ZDy8T8LORQUOX71sr3SyIPcwWw
ScrA3HWzFL8m/UGwgtvbdQbhzrMeo1M96qCEIOuqDpVfPoF2wJPc5EW5mY6YKwJeJj1y5v0sqij+
l8U8Q3NHvJ6Gfu5kOK+MY6i5pbts8PuvCgh/5Ku+EA5eFSwn75v0xdRJsiE3HjW+quroqOm3Zf7D
vq3/KchvmXhfRIoRpB1M7BnMRmDY39IkhfcRWbFA87cN/RmH8wBKakxjWANH6oPEvK/SzwK92L7C
zgDcMW6UPC0a5mJgT9CWXHjDFf1mu/m1hUuzuI88w6O+qEud7fj7e/MMyh3ntiR6innCjZccKEjT
m70RqJ68F4U1RLIxTVmZRAOlHenEHi2JeWizQ1O0/rQ8GpGouk+kcZwb0OZKJLcacGzjkAzhnupP
FhrKL++USBM4KxGVZYjucaxZRnb9eNTVp//2fc5ApE1dFHh9wsTO92hD7IpPH/i+ZdiybCgIk/Ot
DKGmgGYlmhtvzkpXrpWfiWx9vwyxuQ8WCkeR7LQRAOT3WyraWe1w8hfrkI6nJT3GkciOsgP3TnVX
GNxelxXJk0wFRosWfs3LfNN0yAOby6Q69KE3Bed/UyTQUCCOiar8d3Xs4azVxliP8DBhRT0aha0z
aw1UrG+EzDSbGrbC4k5ls1SN1hfAmvzuGnMPfXtHD9UeeS1f3pteJ6Z331zMFSK3YQt6OsHxAUTr
2+Kz2XnTHnPa780jGOZ3IrL8zRtwBcbtXJf0eqpaA+704nYcTlP6Iqu1YxDEM2b3siK+m1fD3scI
P8ng8EN92bvCpdmUY3VurNrTbgePFesvz8MVuW697KZzZWfcW252EllVnszv9VLC9CbQp2DwrY0A
6Ft7J+dZRMABBd08pp9Zf3Qsueromm55SK6koHHpgyoaYbxlyteYnNKEzZybYQhMNt+lDbp9B3UR
TzrY0s01DKcpUZsbA8aEQDftH4z2TLGUD5w001Dw1AdHC3lHc0W1NjKKBYJk7RSgSu8btZt9qScC
xpGtA72C4WPHWYUa+nAAjElGVx5Gr44xYBSECZc1UATDxS3msATxywyYmaC6PDXdxBycmny7jPL6
dOGtIWpoNQKWDxR88OUedFCHxNZwpurYbY94BQztVwMjN4vjqI2und41iuFM0stl2K2TjFwuMVkx
ENiCOD1vURLYhAq45zLplBO/zAIEX9P4xzL/WUHt3wdqBcQpd5KRJQnVrvFKo9h3Hd3lyp2QcWJT
tVcgnGpXvVrmBoE0qtXHDpgQwUccikoNRUvGGT8Vr1piLdgoXQmI9thrD9X4nWQnRfQOFQGx31c+
V5GPiWwskGZJyOCaRuQvGIrmTPnnapGPejl+vqwLm4q+Wj3ObTEmMtepDbyyVHbjZDqR1uwzS/QC
FYnFvWFonJVpQ6AJeip/16dHeAAOmnp8O39JyNf/JBJPWmpEaIGhPfZK6QynxKRS40uyPF7G2HxR
oxwCtIGo9EFigdunWhklazDTxpOPc+2y7q7OAXXz9wYTSlPfhtv/HwG5jUJ5qNlVOgCNB/B5IRCC
4BwNWttZXlQ2zdJVP11GZCr9zjatJOS2TNLCeJgXADY6cdr4L2NBaFx1dfVwGWfz/J5x+O3qtTjX
kh44WfSkh7etqHt18/1sgjQJbjMmnbzj9DKRkU/DMWfJH/llOCiYNaE7lu1g6o8b+aIq6M1lW6Fx
lmJuxyG28Cb0Cu0uIW2gdNK13df7MKkFKrF5dFdInAr2BZt11UGuSHoYUM3SyPvBEB1cEQindpXZ
51UbAiSefNMy3WG8lSIq8Pc2VWAlCadq+dT1yrhgzTDz90ZJo2s9Fo0yZZ94p81nCL6BrMMUdzj+
kEM+Gn4LGsXZZ265yEne9iFXOJzjoI2YHk8nOFrG7eShjzmQIke6sbwUrTE7zD935x9pKVAEgcrZ
7JmwujPAkRSiwhaySarhVYbmoGF7NzVPiYinZttfWUnHeQ6NpiFXVgGJeavVbeylbnmNOJQjHYQr
yVbq/Y5hoqrCzuw7wre0Kqa5lGqGldz1QR60fn0oPcZ2KQpAbOvfGYr9vlpArYmKdjQa6F/2vABO
VOC2fYjO32e/r74vjcRIuhaiDM2p62+06SnV9pet6PaFBJrZf5aLszvGmHdhSIEBVvDeNXoXCdor
Nr19cHvMjaSumCFLJBZngFK9SsqY7RClp7i/a9STWQhKK7ZV+ywVZ36oifRakrSIqtSWT+I9Ua5B
6eDluSDHINIAzgJRUG/JMoUG2GmMjkPLUD29RrmIYJO2HuymjQJ8lDwwOiHOOkixlWhJC3EQLUTM
w1v26mMIbvoIZQfFSTQdaHt/zmicXTD6uq5IBqcrl27KJJDpkx3+uizR9v6cITiDEGpFU+QKIEJE
IdIwcqrms2LWTqkL3n2vyaT35uCMxJ3R0sLTHN3FSDYtJbmumjRyh6VG6jyhhWc3ebuzUe7tacpS
OJre6cdl6CTBn9jWkvN/4M5xF4UFmGQhbSOl12GsOWYkYiwR7Rl3jGfEwIswhz+OQWZ5EaSV34vI
XYRLyZ3bqkkqxWAYLHycH0NvwPiA/iBfidKsmyUHa33njq9emCXK4nCsasxU9CevPBo/jH3p5u5P
4tDQSROnCkSooiXkzvIy12XUNtglSb7LyJF0R0U4yZEt0QVt5HvdYqtOtSbBEnaedNsd0l3iWd70
d6/9p2IHxxKlRCQXFlT8i5n/rYIaZ0HS0VDqrMCKdl8Gb/GM65pgNefb3tPcuXDmzhHVjQiUXuOs
yDKFi2GFWM6S1td6Wu0X+nDZiChbzhn67BgnJbjP8BZ4ez/mZaUvRl4yszi78m45RDcgDMSQVvVu
aBzTXdxlh9JgDym2xBW9rLa2cgXOe4ZyRkDhOgKcltSp48fc2vfVU1FcpaQU+LlbmomQi2EbiOBb
hC8PHmySmJNJEKoYit4hReWRvs+cQRUNcN501NZInBnR0VGRWo3J9FN26dWyH/a6YwZYwieRo7Z1
BayhOGsyZKSXdBTYeWP8JTTuykHxMAkKl4LAwxEtHmdLRqrkpJ0N+IOLUqJoo/Q6RhGkWot3WR23
FeK8S5w2hmRslDllAtExSNPPeoJ01DXeqU5Sf7oMJZCJNyP6mFha+Fp0YN8M+mGcb/rs/jLE9tn6
LQ1vMOoWXF40ZzoXNIeeDbgNpEAcYBZJwlkJzY5s0lDsTp4dF20/S8dQDy5LIoLgfA3UMJAkZorW
pd8a65HGnxrRmLYtW7fSZb5OdG47aQS3ACCk6AotVnfRuAik2HwhrjGYmKvHQNj0yhIuTL3cyZNB
0UKPw94A28XoYYQzyp/Nvy6v2zYimF8xshvNku84eeulsE3a6gzRCiiKW4oH9nKbXOsn8TFCnhUu
XIbc3CqU2qN3gNhsuMZbGU0VtCR9aTObigEocJTy8msciUiqRCicRWhnuy/1QUJsQim/leDrIYPt
y1Gx+4gw6H5ijMOIIHEb1itFN/ZghvBgvh2yfLHs7/Ik2iN2PniHAoPZfoNwBjtB+WRsVwBBQN5M
vOXO7L4Y5DCQv4whQWvmk0S+ogLFCecfl6Vji3QJmNsqI5MpmdsYBbxlEShkF1vgnf6hGVcjDJ4E
V/4y3OZtsZKT2zNDycI6SyGnEffemO2NcfajxU+058s427pxXk/OiCelUSljDbFU3OqFjbm2D2X5
kefcatP4ZFTZGZiJmUCY4jq5q/xh/xNEMt/h02KIrShRKFg4k3P8GnueqygGVqR+QyVLMTzN5NAS
UcUu2+4L6mAyPV1ZJ8y31jRLAsxk9/e6SY9GTT15yl1VQfds/4eUqq8ZovUKcjY9Tdo8oQwuCcMd
sRDWllNcg6IyoG1/6Kx2JjP8K7HsrEKRTg+cUX2s8utcuRrKn+H4KSXoon2I1Vulkd0hFimIaDU5
01G0ti2jKB8l1gF5Kbz2V3U1vExXxCNOimr5xs2estHBrEmBo7n5xFuvK2dO4jKPVTOHvLkJdoTh
ZHTfF/Kzz7/r8XdpPMrdvSYisN+8O1dLzBkSghzZTFpY4149NOqxlT5QBm2xrmpGZwJ+AU5VjJRO
fZriTsmV4ZR2uZNny0HORa7zpuFYwXCakkTLTPvWQkTDfojIc2ihPp3+vGyctrdnBcLpRYnZvYbU
A6Ru5MybpdzVpmKvDzLyzPPeqm1vUheHhOgIiGP/MrhIQE41iq6pIm0Cttp+6tJHvb7v/3AIwN+n
eiUepwphp4TS6xp26BiaG+oks+4lkyBmt5nYWWsEf5ckGEWWSnjkJNfk2AfREct4r/qvQ8QDYXWI
aN24GyWK6KCDyQd5qkOoBIs3t06K8vgZU8xd8lMKSOVZA8IZoije5rk6LyZfj6lNiNRUDfZLi27S
8DT2ghbMTRu1+j53sYBuKUPaCOdqJFXotHJyIFZ0qyeIrWFo7FVBGoECMgV7d8WwIjNwgMio2uUA
266gBWVu2zI9a/FdM0fOhKbGtBb5Gtsrdwbi7jKrGOO0CCFZVP7KlM6JgHT5LG0WKsEU/ZaFM0pj
WPV51IeoEwlIQMyr/n56RpJsZ3yeVcfA7JMD0sEYSCZSiu1NO+NyVsrEGAezI8BNDOqkWSCrpW9I
d6Fiu2H6RSAk25BLG8ZZq2kAha1GAcZeLItH3GUfYsKp5dMHkVzbh+wsF2ecYuQTyGxC2WX5NtH2
o3QbCTMlbNsvicNZJwxaMcalZ/r3RT+ymWr6wf4mIwaf7Mw70U28qYOwC6D1AR/0O26fcVZGuyjx
9pJUWNtnYxFszqYisJOkgNVHfse4E6HmvZcRi2TB4rK7Kfvrqn5Iw++27gm0YHPZVkicyo1EiiW1
VGGH0J1zlH/pbNx85mh44HlkXwXdKDpcIkRO74a4HeKGIdoPaB5jBLpfiWO95u2zkyhvv6l5K/E4
zQsjxbCKDmBUT18w1hKMxMpDp47/dRk57Vsw6GOsbeCw6b1IEDuMyZQGZkD8KogFV+S29p21g7sh
tamMNFVHtS0iG06BFmtMrb6sFuwL7w7Tatm4W3EejMzKQiBMk5/auau3f42g5qM9wvunVPp6GW0z
oWCd4SyOcXBAYY9UsJL00VV8zdOoY/hoxgjQr4kO5dFrH1EDJiEoL8hDMjEuiMmzoKDWPrFzBbjS
UN/AIPpgonTD2MKEAflzhfwC6cPQQfeO4K4UCszOyOrhQuxBtcMR59u4jV46NG7qrvkc/bJRwtJT
Z0C1URWIIv6Co2BxlxolVdt2rFQ+0V6k8Kuy9M4sCktuYoAtkDVk4xHEN4A0Rr7YeYcoWFOnVx01
kDjsrmcqsiEiGG75UKGsESllLmKWuC3mUeWd10WHy1opAuHXy9QRuAFLpBeF16Q5Jrbb9iJPQ4TB
Wd9lTBrdCpn3qaVXKKw8zQb6qppedMA2be5qX9j/WOlbXUtSPPeQRQ/U3NN35Qk8qD2YeMfH3It8
+/G/LR1ndU2UlPdWBbi61HZ1aDSuWRAbFLKR6Cm+aagMXSVgGMJcBr7UNo+kZsbUMiRWi3QkbrIU
NHEKsLp9WUKF3IFSsLstq7J/LLqidtoqVvyMtGWQJLKOWbZtfVe21Zg7Umso9HUe+nLV4Z341W40
uXTytNcE2eZNm3P+x69h3dVW6HTJ6ybDP04OrDQ8DUa/PYirOLafUSscbsulpjSJFgKnQFu/uU88
tCD69M6A4xp5In9oW49/b8OrQ70SKmpDEpERepxm+ySp2ZijcU6dj2jVGYS7Y/VS/l/2K2m+EP3r
TNGAmN9fxth0vFarxl+tNplGrcCqaYgQ0OVoTZNTyQclO9SiEK1wh5imrBZtsjqtN2UsmqIqN1o7
7SIthMOXBkncuqpMfXUqfpk5nsFDeFvamV+hMP6yuJuexFlcvkpzLONsrBaIa4e3sX7IZoGnsp2k
AKE0qmNk0zD5/iZMXUUfPbvo6pfq0DoF6Alib7wzAsYPMDyJCbK3Y4IrRG4HezAp/d1X3O6Q3e5Q
GBo92SeCeTr/j1qp7Yt8hcbtoR2Vml70kE+O3YE6rCk2DwC5M90qc/rBUXbsvFmC1/32efu9rLzD
VBdNVlGVZbTQm63FbPhN5uhd7F5Wj39R0TMO96gfFi3JOgsOUudpP01sHsjUnzQ0IiW7zBVVeGyf
vTMYd6uTXtca9KCgCaSQ3RgppnjxzAzD6F+sWHBBCQXjLnfUBVIpNlnaOShBSuAvV69MRa+8lakj
eaKmS5FaWuwkrg57udDKTDMAGo7yhfGrUN0pXqSgOCI1KJqqLDp2PNVPMYyptjD9aHf0RnXro7KX
doNDEYl32oO81yRHdAWIdo+789H0nlKQAcGX7iennII4PTTNdUVcpXgSaCXbnHdu+/nQWdxF0KGN
p0KjFx51L5Pf3hhXoUeu1TstGK9LL8yFFNhCbeFsilzFQz+R1+U0v1T+hK4ALShRtsoqgoSqIjrc
nE1Zhh6Dkhm7igb+jPJT66IeIiKunDiwKF68705YVZK49f7yugpw+ZKZWgfHb25BygXTtFBznCXP
JAwuY2xfOL/POD9CWOsmtU50BE6W8KmyHxpRb5Joq/iqaakw58ossXjtLoXmM2oactc5NeqZ81tD
wESzWbcFUr1/rjee771EkFDuWfVK9HnxzdKx/cQHO7qvjJ7spZ5996F4xgqQMyOJgbgQrSCePT2r
/bdJ3Q+hIvCzRJeazRRlZasKo5oGjKpma7j49eK0FMwSCRIazvyz/Ct8rk7kB0Ul3GXVEKkfZ0CU
aLASK4JqUHlflp/M6i43RO7I9jvovF+c5ajsdGkQ04NkL+OuusvgFEcBrs5436C3VhT2FCojbzd6
Usd2hIWMD2FAIyfzQ09HVabqG0/UF1ngbTiwm2sgd0M6je/0jhu5t0DTzu6Y6nrxWhfDXexdB/49
TLvvHFGJ2OZZXsFxG9ZKdRQVCl55shV+yu38lE2d/wGdwIw/MIgaBqgFOU3EtJ6h1lkZA8Ewl7Tc
yeQHsT5i9lYYnBhab9ltXgFDkY5ReiWr17XoPcw+8f7COr9cuPiWHee0A/U3nkflL3UsHTQPhdKt
hY7dy8u1fQefcTh3De8EtNqUeFFU1jC5IBgvDtYQNc5Y1ShKrDWwV5Sy4MW0rXXnN8Tr7ytrYSs6
zaMZwrVH5QsjrkBVwR25XXZTQH3RkdrUuRUY57fJed6P6QgwTIT3oih3Zqp5lxdxE8LUQYYKCkOT
8D2AylKjWKxHdr8t5s8otj9ptSqA2DR1KwjOLqCKymrGBhBl2FQvIYYHHas8szD9U0k/cuGuoDhn
YoyNaR7xVPZGLT9meoQpOIPAcG+ny84Y/CsybLLO1gtgkNTpMJPE8I19Hpg7guao2ut2085wxaqg
sFV6d6pWsLy2R7pRJSlg5WPxaPvZbfhVPyz3RgBrHoxOeWXcNSjaocJox+ZxXgFzDxWVjoMS97AY
skZrpzRNH73te32xPhFJVB+7eaRXWJzCdyQplkpmJR8tGq1nryL3CwlxtvdlKrgdt7USxNMYXSNj
6B9nbKUFjUZymqMWqbqqtdqx0Ws2fMTYYhbPPxicsV1aa+yMFhi5cjKXGR0ln8dMlCEWCcLd8pKa
VwYYGFrPmp5q8xpFYij8FJjabddvJQl3hifaWZkmA0TaV2C7jY40yBxW0t68zq0TXe6vTUTvtB0U
sQYIqFGxyNOp21WSLZ0FvOwa40E9vEKeW3c4xHDMuivwPfr1deiEV2B9REE95gAJs+KbdhGNaOB8
xNgh85WNdWXnw0harHBOsXX0JCfXlep/wO6uvs9p+jQ1kTQVGcrulJthvjVF3R2bWrH6PpNv/f97
1QYpLf7/UMSzU8X6z6awAyLpIs3YXig0AmCymaqAO/gtEK3hsqQ6BJl8xbe+49iemr359DcFiF24
9FbkOm8aCeuMyBkkxUbuse6BmCbP8vxI9ROq7xx7+B7nny9v0vYinpG4TWrjYlxqjSnBjOlMBXVl
RUK1ZytIzG07FSuJuM3qKrWwRwJtZ50O7BmX+Iip7Rg9WnwUpQE37fkKjDN8S9JVqDgDGLEemuXB
nsH0Zf1AV6bgotxcPNsA942tYBod3ygCJqEs61mJTGt23U2fG7JTzIl0E5HqI1V1KyTOzM5snpc6
4taYaHNclhDFqxq5BufEywfUYYXDWdrBLprJKHETTnnpZONdEz7n2o8/x8BEBI1ggADYq/jpVhiC
qeZtgXqfJO092/7Rpokb5aJTu+VMYDggWoYYn7TND1Uj9ZSGkw5JNPoUaqy79mjbd5VxMrtrOw39
j8j0G43vEMkxbXcuX31MkC9fGQYFD7ecYTBmmoumLG5eVCvJ+FYRzKa0tTJK4AG6A7hEwRL5i1El
sNIEFcyGuUD1tg4T1NtAXwK2DLRBb61fjOFNdpFNeOsUSGq3V6pOnYx+iUWexJaVtWFicRVh5iWe
9G9x6tTEgPRFQfZkaRskMUk5qd6MLrSny1u1iQO9U1UNxDrqO2tOZhmVnHhUD9GNHT43kyiFyYwz
f7HbKwDOeC9NUWFEKwAYmXJzp/ygweSGTnLVnCJfVAi+ZYLWYJz9nqtJHswRb/beSlyz8lL61MRf
Lq/YpvG2VYKBFsQC75bGWYVFTmiVmSMLrmu9a/vlyWZtKb3LaqNZC6UAj6nUuxVc4XGuGAIh4Vi3
wEsOiMGhoH1ffgl/dojo2AdRX+Gmeq+weLVTzc5uyICMCAGNmP482KHbhZ8G7SMW4ozD14dW80Jm
mkKmjPzMumdzQuFwLtioTWVYYXBHVS3SsJgnYCy0fUznGaS1rd/l4wfeFSt10DkFT5PFMPqSqYP6
qJSH2T6p2eNlFWCrfkEDdE6tQYQGNi8Fu6IHYaDt06DZSUEXtPvLMJt5lbUonFtS6WNJEsaWh+Ri
FLDYPAYOeLj+XuQYrbrgkhNG9Tbtz2qT2Cau3FatIFENUiJkA3r6RKXmeRTSYIkgmM6vIOJyaWa9
gMnGqC6UXsXxt7GIPcHSsRjXpS3ijIKO7jE9NPvXLUJZdxpoge6DH0HYUiOShrMGs7wkmmmzPWqU
XVfYblIFl2URIXA2oOnVmDaMEjIxfmnV5+UPp8i+FtqvtIwfnYYtzxqdLVWYh2BCeCQN8jGiglm2
3hf2g5+ZhrJPneoTlolWP6PyRZVeLCP3Zs0zpMPl5do2M4gnoMnOYg//t+qVTVOqW/2MmF1ROnVf
Ogo9TdHLZZDtPTmDcDpcWnMkZQQ6nNc3dbNfYsHR33x/wy38LQWnv1WcN5ZpAGBu0K6HW4YeFWfe
oeYISQTMHtwpO3k/D0iwzt7fvQqiEMC2kTv/A06xkzY1rDnHOhJ0l1vaM/genNr4lKPQWT5pM9aW
CmqVtn1HEGyohMA3xtSot1vXw1mgMkVOhvkmdI/OCJ+601XrM85vGiPGdnkXN1Vlhcd2eWWJqrTG
HjJnK9GJG83gkK4cM364DLKZ32K0If9IxSkkhrXLCooTURpFnXZxB1RtfCq85KF7rj36SKMrEFgw
ErElcS4jbyopXGJwBGAIE+Gr1UI1irRhRlltLCNbeJdMAsPElPzdmT5//7VBabV8utpNvVzj++nw
NKku3hXeVP9Cw7tAjs1tWuHwjoOSFD0lC3zv5pA1z7FymInALRZBcE5DQuciikuI0sk3uvZc14+l
VQjE2DSBKzE47VbLMsXYeWBINjoU9kOqfaqzTIuO8xxmV8ug97dR18gCyTZRV/4+p+OIv+uxEhOU
RBU3fU/drN8r/eI0BBxY0+cPKNwKi9N0RZbtaYpMeHi5tJPnwm30+8sI7/cJJWo4TIgnIKpBdO4u
pPUyRBIhg0fK/IDhAK7R2rdpJxrIsvGmeIPD34m6lsZaDXZ5hFuNn92BlZEZO6TSZi/3xFVkAqn4
y3FMJ8x764DWdpU3yijBiDsvHSfv8uK9twdvheKUXOkSoxlNwJTzbTTuQ00QRhN9n1Nwc45ts43x
/Tl7GPonYvmX//97e/P2/3OqbBOKmdayPnjIADqImkXK6GjjUzn+dRlno3rqLRCnxyAdlvt8giB6
MO8kJz0ycnzFbRx5L6pCE2oaE3plRJdsXKqEAit6KV8YX3TimzcVmHyvEdsPREn0jabRt6JxfoUS
dzEKSADHmDxY38iwV4L20AWmwA3buPbeInH+QzNmcBJAKehVpQM/P/9U+XnqhB4NdEdvd4o73qZe
rAsrw4QrytmI0a4wM1eGiPAjdgZ4v0PPds1Tfcj9yBcNa97wWd6ISbhkOxh9JYydg0XKKOqnXssg
ds2P5Z6NbkBu5Em0roJDxscnVS1F/EHHsqbjE1WuiC3wPAW2iHBGolD0Lp8Jvq+o17G+j9Wjagj8
BhEEZydgVqUwsrFBqRKYxSlRH7tJcE+IVokzFdUoF0toQ4ranORjmuWTI8eZ7F02FO9d5Ld7z9uJ
qkuozG4JFXEARt3A2CXFR4mdlLd+1lsYzkREnZ1qEbOregUGRuUuRacBfSbqc5l8ylJBre/GMKi3
aJyFyPowiTJmIcg3jKkxfkoYLBeDmEz7tGSechxcywFZJwbwTILyNpFacAZjqMy2axMA9+kDrXy9
uu+ExY7bO2Yi44wAqyzz1RZmGakqreIRwoEA2U+P8y7GkIXuCg8sTCDUbmYwoIFCh/wYn8GBelld
/sUyndE5Ccms5aERAb3dtZ8VzK3IXetRuScOGxE4ix5w/2KaznCcITTqeDGpBThEk73ok76jO+lm
vku+s7rjeb+I/PTXyov3ivobkK/MSEM66vkQjaBgG8BKxCxv9kPCPBswBQV9hcfq4qooVKxO/0fa
lTXJbfPaX6QqidT6qq2Xme7Zxx6/qLzE2vddv/4e+uZzKxylmUxcSZyqrurTIAEQBIEDlM1GkvA+
t231F3zuohDEGumiCAIvGYoj629SLzD4zSU1MVHC1BULlPt80YIuS2VSJvHomiezsYv71olccCyW
qJRN9vpNLGSC3jKKNSBn+yWqqOZCB2BUV5g1fTPki2OFP64rpgiEM/m4yWS0tQNEUtJDWCW3klqe
za4V+P3NuMqUKd5RFANtxnxRgSxVhqRMEourTCTlhn14YMck8phuK7jab9raGovpyiqu6nXTmEkP
LOS1duofpTPY2U1mh/fDLnRzWWTa20t4EY19voLTx8nquinAoJGnATVJ/dn4Vn1T7fnz7CZn/OtV
p050v9+ohDLktYyccgRzVZYV82al13thaKM6g4U7B8MB70J5UMAEFqMqWH38iLpcZOXUJczSxqgK
yGqaT21yQ82zLtq+LUteS8Z5SswOK2fdwO4t9XNuvAjnPYi2i3ONc5aNc9tChCoZ0dcso23AcjLr
39Ok/GWD+OAQ1YJ9O6ZwiFOSOAtxqmpyZzkQKR/ZCBBWq8XHhDMeQSWlgR6Q8sciYfzCfNQwUGCh
X6r0S57uWgPjvvP7RJbdWmjUW9HJGpz9uJXmT7KZpHTEVpFddK+/1k7ohZgiBD5RNNonZ+plnrXD
LKGjLDzgRNBcIDlaWb/0OqCr72pjW4QZACKV/LPsg6TSq29rd8Rg2tSHxX+7bgMiaM69YLhFHaCN
HMdcabwGtebkQeXIBfHxJnxOowU0j6HAfW7qrIL0B0ZQmRTTtf660KYc00HVstGNlUM5HQdQ0DdP
16XaNLsLBN+TkWe1gpaJFCSC46c4xjC9+fU6APNIfIRgrgC4ExoDtOUgqnNM3MFInDn6WceJU8le
PPxxHWfb/SNLhCDPIhg+zvkooxisWJMKBHqnDJ2vmS953XE5yiDPRweUex1tUxlWYOzzlQnItU7D
QClxSOvfMiV1iPaU1p875cuUge9TFvZbMb1+v4oX4ThNmKrGiGgIvPKnmmOeI7t6VB4JPfkz8TMv
9OnhuoDbcc9FQt6RlXGuNkEBRAPHG5t9YLpzZY++ib5K+SbbGYJU0sb7BzznCpBTFBU0JUNLsH/Z
7eKru/5G/lK+/ion2cW7AnNf7Mg1nPY7Xncx6Sp0jefrEm9bwu8lfncNBgFvpGvAr9rPVhrajbT/
bwCc74rARLrkUYWYS0vsQT+po6guddvWLiIwEVdaGchtmWYLbG1U8U4076TqaU6+1MjFXJdkM9Oz
3isu9pFUQlSTQjnizNbBLQHCW/CBy/c4dSZHBcVP6gbnSRT9MAu+YgQ6F/y0c6xPMUbluREhe1p+
AyPUrpCCT3UyHrrOFBndtvc1dLyj4B/CV9MVFWmXvkW0EOatHejxLgXp3lx9Eqzl5lGuXGA4qcq2
DqeAeeDidrhFfs4fbtDCgwIdHVfEXqCDIpk4J1mm/UAoLm1u0T5EVWMr9WtMDYF6MGf0fp8uEnHO
ccSU1rEtsXDZgcUFltdgON1/l4XziaNpzfU4A6YJjpJxJNGLlbxe35xtn/BbEr6MLjbrZSQa9kbO
ji3IHwfB++emRoOaUCa4I2FKJ+cSNLkblymHwUZVvFPqY2W8jcnLQu4oEWnzpigrKM431GaeaUoF
qE76KpWoKRAcGJuatfp+ziWEQ67ooYJYheg3NKzsJT1YIgJEEQZnKl1qxXMOK2Scc3ab3ozkRxQL
Xs9EGJyFNGk5LWWCLU8J7vjpTZT/MYueANjvfGcgq7XiDGQp0gIvZ5CjUEK7JqdqSOzamG0rEpmi
SBrORlI0XChhA6SqrOzBOH58xVSNmrKCAY78XQTTg6yyN0w8AmmqrbSTrceaU8qC8HtbkgsKc6Or
s82UM5hpbA1uQN6y7qdCn7vu7bq1iyA4ayR0XkiGiefuqDyH817O35ZMkGvdNviLFJwVymBUb5IC
Usxm77Xjfgl6zB+/D6PbuvvjujTbSnaBYtKuFiyr5p5IioH7CqYU2V0hebMWnhbJ3M1hIPCT28E3
VcCPg/2HEnBWI1djlhgtwPSH6sA41zCT8pgfMCttJ3483cw6osXnNxpnP3M4FlJc4QWm9oqD9jz5
bCYwo6mvPhm/GNHHzxMuoYHNaK5Eof/muq7AOZNKrC7TIraueR+7kfRpWFyp+VaPgu1jMrzzEb9h
DJl7ZerCuCvjEjIWwbHqvTy6q9ibGtKcWn3Oi/11Zdl8JbwsqcFXVffqRCvMGmWJuuZQ+OAY2dUH
8g+q5wSqYsicIcsLCIhTCiRUkZwZn0mINHyNa0zp9zei+W2bp95qFTmTzhqJyvGEzUrCsyHdRqkg
6bjpMlbfz9uzmioI3vD9hYEKJv0+0w2PivySSAjOkuciw1gODStmLOeBgDuxExWqbOdpV3IwpV85
ixT8/0uOYbVur9nNofIj1JwNmCHrdYwozrmubKJF45xFOBooegkB1lrnaLlt6u9TJwistvUZ8zUV
TNskJk6mvwpkpapEgozlNcCXGOyKX0910k7di15nN93BCohT52zSahPUJMgpWtNdkMXgU9Vvx7y3
c33xrq/b9i6tsDhtnjNDDauJRbxu+wqStd30yLhyItz/he9m7He/8z8rLE6zy8YcgmmBXKU3O9RH
+Zprnbsj6vLwmFMK3M+ms1uBcRreUIMUhgbBdAwrtQ0FpY+p5EZp8hb2OWjxki9So/nXV3PTqlaY
nMpjZK4atwauQl0tvxokfAbBtXsdYvO0X0Fwii6VpabpbL9AtGWnhWHHCYpTq8TuDKfH7ObraCKB
2CKvbDgoomlIDKD15U0kf1PVr9e/f9NsV9JwBx9oYwqTsPvWv4glBSvGFxgWhRXmnYJNGTGVSq13
lnaY1MU2pdNYHD4iDpsQaWqYac3390hhhNF9GvK5fwb6svKHJGLy394SUzMtEI5rGt+ogsqKwCpN
vAbkyoOyvBqjKL7f6FFH1ky9IHCbjjfCTiHsAbY9Tv5wS93oLjyZ96wB6/Yte2TduuO+t8NP1xdv
s2ZgjcspA9irE2kMgKs9sYGl3W1WobQo9FBuaHevxoPi1PfEjn0RNe22Ev6Wl29baeu4w2UauJkJ
NrT+lKFUeepN+7p422p4QeFOj6KeSwxAhBqmVLYr465vDmV4HKXcToU1ApsHiIbadQXD1QkxOKdO
Jz0sekXGlcC6T2JPSx6G6jsZXq9LtNFZAkVZwTBVXXkHKaGlDk5fPFfeNbfhHmmmvfbYfh7Qx5J5
lRN49Pk64qburwA5n14oRiBbCwCHJX/NYVpWMQo83qYy6IytCC3jBuXJ/+ShJLlRAyJXDa8l1V6v
Tachknddku37xgqHMzIjKxFhBAR5cLs49B5xdKc6sPoR072PvrX+7FMHN/i7wjEwdMe9ji4SkrO0
LJOoVEcALyLQdNWFbaTHohfES5sKf5GQ5/vL5FTBA4qCG1U6v9JMw1if2E1N3e6U8WFsRZf5TZ1f
wfH2NaqY4k6wcVr1ZoxIfEj3VXVKwCpwfe22LxsrIC4600F/26ECCFd6J4u89gyaOqcC6fOMLHXq
a8kHqDtgZitAzprTpI8JzSnuUeGp1O8H/aGUn2r55bpcAp3gyf6oWg/gc4FY0yQVdld2XqANdwam
tV7HEa4f+yErrxHGpbGYM/RCm3xWqtq+5DuV4nm3eiSY3iziMRLJxcVkNI7y1kCfnaui+38Az6sG
hqkpf7wulQiFGcNKqHrMg6A1sXoWwrEU03WkwZHiP66DbAfrK03gnIY8LJkODk2WEpHhMBQ8XwW3
KCr2yI2wbZCp8btgfYXF+Yi+qZM4kbBunVsQuzvER8lRdur3f0Y7tunZL2j8m7HZLnI1mLDeYEi9
0IyPRiHKRwi2iG+KBpU7IBbmjzIwPk1/JOp8rFTRe5lIEM47yDQxKjVjKGPqVQs2ZiwE6eRtCJDT
IsakGjol/qprTVWYUTCgLHWoJU9fVL+mpeAUFEFwRjNPg9TWBSBUAxVPEbGJJcoP/Hrreq9gFzE4
kwkHcMaQGBjWPvxaHaaDtTdP8SNm9Mgo9jMPujsds1cUXB+mo4RnpR0bjPGLmPY/CstZVZlrYGtg
6znL3a6ITb8HV+V1y90+nC6ycsZkDNkkS+ijcvv2m5zuCJh3demmzg/XYbaP3N8wfMOJOdRhPSvs
pABRvjW+5sGPOgDDj7IfmtG9jiUQiW83ieNaUcYWWLOEFnn9i4a3jTG6UWLBeSHC4QxKC9Jkykbs
Tr1YjR0RtDFK6T4o232YGf51mdhOX1FJvrTQUMc8TWrINBh972YZ+goK4wSOaHROW35V5SiEqzKB
gKJNY7a4OjrABZ/0VQHQiObu0hyJ9L2ZJofWyC4KX9nfdzSzWOKiIZzvkKtmxi0EYCyHBXLkU7Wn
R+rNe1H6RbRt7POVVK0WNrJkAoiihswI3L4/aJiHng6Cem/RlrHVXeHMSznlqowj0VRlkJ/jQf1n
mKZ2qxQHFO4uluCcF4nF+Qpwe6hVw9ZPL+7l+NTFip0E52YUloIKPLDGeQy0lJaWnEPts9vKnZ3y
TMGGHPitPzmov0OgKSL62S7AuKgGX53TtSTMRlY5Px7Z9Tv1MAUrcnvJVlmdzH45oQDDGTqBG9ku
ClrB8nF7G8+D3mNFxyPIyDU/xuw0FXWnwRNrfYldkZy/OL+uGDlflCNZSp9JqIJD/Xywqx/ifeGz
semgQ/MkZ3qMD+zqxRr0urMa2bGbYZKMfd3PsM279hO4iJ60upKhlx3tMeVJ0hBXqQeteQxuJ9TY
FOVuKAVptk1lQuswxhWqBgr/OLymbJapsmb4NZTJjR3Zle3gXRdJBME+X9mhhCxE0C2A0MtzGj7V
jeA2uRm9rUTgHFetVGTqChBoYvQyIhIwklc38yKw7u2MxgqF81qGLllhUgJFudMfzCOjhFTvlcf5
jlGQl3fZy/J2fdlEYnHua2yWOaU5ADX62qHEIQMVKRXs/uYBsxKK81kSjVMlGrE1jfIpAJXBMMaO
lLi9/FboAm+8bc0rLM5tmb0+UZNhqbs0dgzMQ9JduovOJt5N9T06GwRqt+n+L3h8s0gjRdrI+nnd
xXyJIzAI1t9p+pDTxzJ9oeOHYp4VGuer8nyexzpmOQYdCYb8gQSLk467ShY8AW6nQldAXNBj5Jh5
NHVYxvS1OuQe6q+dSPG+9279jAyoG3hZ5gz/5BmcSfDOM62AOU/RG7mV5iqA0VuJqVbwRRgkCRq7
1Mlu+s9zjG2U7XEfftqzWLxwRO94249sqx/A+RF4Ki1uWvyA7MAo9JQb0BDigludRK9R2w5Llw1D
JwpKC7m9TKowgUdheQHzTMqXSkSGtOnjjcv3c1s453EwaiG+n4QovMKbk4st9aNQcSXaHaaszlxZ
7+ysqQR3je2DfIXM7aFhZHqU5wiJ2AHX3bOh7vHodCC2ldF4Pu+zFxLaopm4m4HRCpTbN5pOXZYT
iGvEpHcMiTphVZxNM9wvhbAFjknwXksva8sdBlNcN2HAkrQYZjzb6q/aEHBH73JMMgatmpitSwTI
nQu1qqOp0MKSMj66cK+DWz5ixeB2fhgP6ZMw+SJaTe5YIHkDql4VeKz7WPYyd/EXF6GmCxrTOwWF
nAomQQkTjdvO9LKs3EFhplOcpjNQyy5wlXxvqAepeWwsf6gQCImqUf7mrLjAcWdFWIZ6TCu2qMck
8qhP9+Y9fRyc5lVxpAzza0Wpx+3D9jcgn2QyytpKegtq01TBbioWjDk23CQ2/qMB8pmmOaIENZiw
BeUOB5Ob79FFs7e878sxvUc396lwRBR5201cF/PjR0hEczGChhaijU70TBwJNb8daM3THWMflfco
ufgHnNLb62lpIO+3MKiN59GYUqPOB6vHzbW3zpTITltaZwyvPHwkRvoNw2c1tJaUOHgBM3ZfO4Ng
MHu/I1EhiCQ2Tc7E/c3SdBPdHpzJVeAK0ftohHnr87HD+Le6ld4I0g1Gnwn6EjbXbQXF2Vllmto4
jQNSJ+lxyk5ZsdOEQ+Y2g74VBmdckZJl9TxCHKl29V0QOfk+Q1JtcEZ/OeNi7GWvkzc/p360u75b
m+cqRh6xh0FiaHxzaz3KURv3DfI17Rdt8eZOEGJuL97l+zlXLAUNbWfMY3WrQT5Ow2R3c3g0tUVg
xCIYTh2mxZDquoIYMRphuvsg9+VGEOVtQ4AMVNEUHRbEDp3VlWkhcS5nUYfUBdX39aIjhdE8L5Yl
uGyKYLiTuet7uO8AMGrTP89LtqPD8gONZv71fd8uG0BVwv/EYb9jJQ6mg2dJRoHDwo7loOP2VO6K
b8M3ZJAxzmM4l09hgTlH843oOXM7XF5BczoRYKiHjGCOxQPhHq34d9avy3wDghefUZypoZ3aaG59
EoWr21Z2kZnTElRpIZFQwzVh5J3bti9BP9qSeqL5zkwFF2ARFOc05AgMTDGDqtVgQCNmeFcR+XOS
U1SyaJgSWQgYMIX7yXmQ1pjMXC/hpdRdd+j82WEVscrN9GlO0LMV37MyPumIYth7kQsRiMpnoiSZ
9ElFsJ1SNPhS02NQHSZiloi0BpCTR7WggHrbY/3eRL7YvJSNPlIarGyeP+FubPdaJjBBEQJ3Fxin
RseliulndJrDRypqdBOYuM55kqbp62Cy4BPHMkGNU1l60lAdQfb/fN3GN3EsCiY4FYNy6a9+u5WJ
W9EQSWGKQ2Wir4kloVn2KFNhdL+5WisUbrVMXACbLJiwWidyjN5atONWN9PR8GYfqc87yRX1TojE
4pavnayJ5AXE0pvODs3bAX+p/UfOrZVUTOrV2mVSaep1BZCUhK6eZHacyWgIFFJny1t3oxUO54bz
tKplTcLqyVNyTPTpoUXD9tCnjo5qX5prbgt69aied2GR/7yuHtvpsxU254fBs1+ChQ4ydq56TBFw
LHv9nhxUjMMOMTlz3Fs/riOKVIXzv30ez4aKBLLbL+05GvVDaWQfCQRWMnF+dxlbo5g6pvP54NQp
tYNIdlL6cl0QkQpyznaieTP0MnZtpPMumPtTG8ROC5q/6zCbnvUiDN98VmgjOvw7wPThKe5CuzfO
enyuqeSM1tt1qO1DeYXFJVjUoMkjlSmD+lAcsvvcs3Jbe5TOeNd1Fkdz1H32UJzab6KGfiJQCsr7
j2LKl5ACmF3W5df+NX3sQb2XOu1O8lSbfGfM3uVztE9whw5d5ZDhFPvQXXMlPedT+tbElNoeKz21
KKIEq4CqpreFLio32L5Er3DYYqzcylzViTwT4HTIFBCvRWYiPVnoWMGoR18Sl44xE36Xelnhce6l
jY1kwRwN5OcWtKjT9EuoRd9CZbmJhu5D/YUrLM6dxA14an5tJMZC79VgebAaESP/37gsXbeoqmMI
Gc+HsFQqDcYWCeQktieM3m0iO3+Jdxji8RrYNesKfxKFq9u2/huST0PghxRNPQLSIPdxaTpl7Uko
UReY37YVXFA48+v7LjGlCChDb0/+5EaO9k0/TI8WImFc/8geNLUfyqmCJPbPxeSzEIWG2qS4ZHk5
tbpFQHLby6nAg21nOlYYnGHVobZoOSYCIDrIwcSzV5Edk7wkcOJD7wZ7RtoRHY1DLXIrv9zGe82/
CMdZ2qgFERlZZnryqa/B3qL77DAc8P+3o6PvlrvJD47tLgDHJ3rWe3d2Sxdjer8m++IcHrKz7ide
KIxdhOvBGaRUtP2Sp/hZg89mppePjGjSvK0/l7fwcA/Gve4VO9FcIsJW+dpicKaZpKQem5Rpl+qx
YTfZgdFKozXbBgPaSfPMO9nvHFya/ThG57nswhkJGTO2i2hXusAd/0sTEGwLfsVn/QT2d8UnTn/C
8/H94GgPxAfBFkZX9rFNPTh4ZxCccCI75iIDQ7EAzeLU3Ig08JIF6XSbY3TJrTKUjcCcRVhcfNDR
rq6MGbucm/NNNOU3WtQeliF9vO41rjuNdx2CGChTFDpzTTR6ZPw/0keuWr837F1LYJ1EEinZo0hh
HWh5LHTB9//Ncfg/I33XCYgKzC4o2DMxOM+d6pm64ZFR+FDEGzJGZIvyrlvrZYEBEGlDCkYaniBG
akgzTzHuyJIZ3Ctj45NEE8SfWyHbGoLTskFP5hmPOfB3+U3XPpH8jpivsfSsZV+v7/2mJ1kjcTpm
tSihMWQgsdogskMt5jFzS0dylp3ywIYDJ17wKHKrmza8QuUv+6mSlLWJbChQrbvuVkEJfH1E08eO
cdRbXwcnirF5lVP9QQ/mWUQXKVhd/u7f1Aat8gAyT8vwMk/gm0oUNDvphyG0anRmiI4vtoa831xL
y8WmtAvSQs6BN1bfje5zhKKX/g+d/pjVWxl7WvjX93QrWlvDcYelQpu4oxoWt5Ine5kCm/Q3S3LM
0tfrOJt2twbiDkfaRdMYsXQzo8RcXGNf7yQHxFnoTfP+yYSRLX+4xuNOvT4khpWypwe5eAUxfZ99
Nav9dZlEEPwR14CKGv0EWLvxRgtv6LxviCjHxrb7mjpwB5geNaBz74DR4v1Lf00fIrCe28krTu5j
gtf+/ygS50tIQZSCMHell7E9J2dT/74IWc+3QoP11nBupJqNoQhTgCjfg12f4tGSFXTptlnaiU1u
xDUDAiU3WEZkfQWSVRm3ZiZVEfp1isch2vhK3H4ZNMv7iE5QTddQRWWpPH9Pn9chnVIc+RZFzKeA
IhG3O5A8fOC0t8D5+z8YTvVic5SIzqxpSF/6aad3xzwXqN62dl8gOM0LUkgoNwgotNkvW3BM0tdW
EaXyRCCcvnU5ekmMEiBEV25kbbRVs3TbsHCv78pmqmG9XpzKoS3sz0gs+cUOFBzRWuxLTvCkOART
MWIUjrPTX3R2bZ/+v9fwXTalUVrQ8EC8rD0Y7bnSRNHMVi5vJRc/Bq8fB83QWHVTTYPkscUfNOWg
KNFIUSgIDrzETtHJ7y0GqFBpFrpDNou2cFNGIrN5DKaiEJ3TE/D7THrLiAKK5HbU3CJ8EOzdpo6s
AHgdUWk5NxgW5TZg2/3Oah1Kp7iZblJH+sKqxpYS49dEcds2KIa9KQSjLXXKnYtmgyKudAAtixp9
ysubAv3A6uhfl4z98He+nVwwuCNR75OlGks0A2spyAKy3l76oLaTCCOtu8A2sthRrMy7jrkp18Vx
8KmvMUjqPo+gkUGZ2EGS2kVH7VY42mBTKVYw3PKBp3aoKlbsGf8Erx6o2tC2iA70fesuP1Vcc+cb
6fm6YH8TYFxsjV/N2bR0uWYu0ZedBiOE0yOml53j58YGY+ex/nQdT7SQ7PPVmaLHyxirOuASTT/W
S+LEmBYzB/9+5qkhrw2cc/QLHZWq17CQQ7u34uc62g2FoNhAuHKcBeslsnUZy1uQh/+vRlk+FZ9i
h8186u8wD0mU3tps8FsLxVl0Flg0t0wckkrm9F6NyvXAJQfQW6N8A2+G9Qee0ddwnPNPix7TKHrI
h2Gsdln39pzljrZ8vq4Qm1V1Kxi+S9ywGlprBaRSQUc0HNir1LBnbxuT1x/Y3MbxRnS+bCshbuEK
qikMTKz5qxKiEDNXzFnDk1GX2tb8zZSO5vDzulxMw955KVzr/ofB2dWgVZh+xkrR5fluqWqHjRSW
h90sEfc60N9cLy9InEnhRa/SLTYPxXiqnhn3R+EHh+6IZCTq2TKvODGeadES/s318oLKWVgwVh3N
Mh3yoWQ8tt36VfN73C0DaldecJffN6+yG9kRTpoGpQmiboPt+94FnjO+UpaLaEkBz/hjlT0bAaP7
lXDII9uld7uIkbIUDYFgy+Kvsf1klarFOIma8g1k2kMkOKU3tWT1/dy1VTPbIZ9biJE32T0m2N5i
FkZh4zx7ixZVUOigbK7ZCoxT+xAxo0rYmlWfW2/0MA1lN3Q2e9no9mCDc/oDaKQwry52jXtRYLBt
5itw3h5w7Y9KXGFQuxd+ZaNYjL3ioijfGZxhtmVf+Sqm/9qMFGDjBsUfBFqcB5tA7psUFYWSjGez
7/HKeFOB83fUWrxG53arC3Zz069c8Pi4VSd0maIONp+1zW2cYf4LxpuYauwILF6Eo/zVf3WFMqlq
AByWH1fPKE28V73oTn4jh9qtXk0UJpbf/iMmr6lIJ0VRgrVUT+0vCvFMcZZPw765GX025LCYnOhF
xOO9bX6/N5APJxO5mJdJBqhUn+L+NIsua9vmd/l+TimXXJ3yiLVm6bSfnVrtiAf+ltzWw4n1s1sf
CX5W+sF5ajXI5bFiQ5cibTrNDfpuVXoEz8fh+l6J1INzzVkcyOXCiqqn/K2qB4TDI+axd4K7tMC4
KOeBG4U0UZlhb6ZFfk61Yq9Jy0kCVWKUGjs5aXeTMn/9iGDoJ7eobBCTZy4067zPBgPrtxh7DIQk
xkHOBNf37ahOuWBwQZbSUgzc0IAxfAcfxLnwUTv9xfhiPfz/8SLKk25q+OqWxqlEKRVRas0Wq094
BtWrWe+uL5no+zldMPRuCCsNFzKMRbmrzfo+7nL3OsSmEa3uY5wI0oi3oijCfawc7sLmICkoMVee
M0M4y4C5mHeH8QqIkyVpqgWFROATGvwepxcbJ4DBUff0WOPk/1BKbwXGqXeVVQ0GM7ARAtrDIL8U
zY8uFJnQdhC1AuGUrS80qVFQdugOZqTcd/PSn8OREldre6S/WtnYtaqm+qRJAr/sK2tXq4wgFEW0
436MwwgToCIQKmlDGj/Kg6JI9lDMbXcgSb54raxUOyXRlg7TwksUiVzf9m3NMpCMI4y0j+eGBNGI
NugVS2Bkjxp5ELa8bXoxcvl+Llox03lMowYBQ6F+VwK7wksgETXXiDCYjKvbaLOobdUxDDn4FC21
3WrflVbUG75tHxdBOPvAVTQu1RphV0neSPeyWNRWgsFJqCgmF0nD2UfOeBTJjB3R0ImqJNEbrsGq
bca9IMzZ3HmKVzm0HhAdDLJ/XTWpMObWYDhDL92mCwZEKNPP68q1WSRrXTD43HOSSEvbdvCLnY9y
fi/AdEeP3jTfGI9T4zVfGzt3y/tml72IVnFzu1bIXHCVRtKfzMKYLdBY+8ns7UKeHItQQRjHPMg7
d7YC4iIqFHVEuD+x7ZrOyrDTkxsT47/G0A6UD72OraA4W1KrjLkQQGUY6SgVD3L6MuKW2Kt2N952
UY32WNG4MYGSGJxpLbK2LJGFDUQ3w52E6p/EWgRxjgiCM6zctKJOVgFhpZKnmdlp6VQBJcxmGdNa
DzmbUqxkjjULK6drIM5TXJDoTE7sdfvqJ/yukyaYXvOR4vc1Jnf00EYx2rADZqcrXijPO9os+1wL
9yDPe4jqzr9ua6Jl5A4hZMkaWjJHXmdPo4Qxe4YiOCpEJsU5jE4ym2BhCHke243qJJHhZgZWrxHx
agpsiudGS40pWEwJDr0cKjeWCk9BHVhuai9Uif0hTT9Qe7zaKb7XNUTdcW0yT9hHJ0UuHS38GU6C
POOmV6cqJgph8ATIlLjFk/Jar+MCpR2m/jnRDkv1IxFRX26nkC4YfA6umiwcxDkwstve6w6snjMA
LbgJLnIUXIEf0s99K7H7UKAYm3eIFS7na+lEG6olwE202E6mVyvPHKV/lJRbXc5sRTT34H0GhN0b
LENFtGIpFGHLX0+uQJpCq5xq3CefFD/36pNyVx1Ub9rXCR5SFafwwrvyEO2JPe//ffqWA+c2EkXH
2RT2FcAVlNch97JPOns5jz4buGFpjugge/9691dAvh5yMNM4lsySpQlGr1CdXyyIb9U3tqfpfenG
fnVmkgrn7b2zdw6Y21bDTAa9syCpLtPMzsz0Vg0ivyTJ5KaRaC7H+7Q4h8ado1GvlxHoJVlmAq1I
aM4sHbBL3i3ePxkG/j6PxaFxRymCaoWMFGizA3O5Vx0FpfipoxwljFFj/NuxL9Kcdx6Ag+SOUjpj
2BetAWmpj435NqOmYRSEdO/8JgfBHaWtHC99YQGCpE9d22J8celKhmy3c2rLkiDweX/H5tC4Q9Uw
FtJZCtBab/bqx3aHIXhvHYZOEzsFMeciGkb0/hTnALkTdazDrtQrKGR0m1GHkSOCIVZzAgypsnaF
1zymvqhO/T2nIIfJ+ZohjeTGYmqpP1i26rDn13/KKfjuBAcURqmhnZHoaHl81y+MKz64uyYoSHNS
g71qCbRjy55X3883CkutKrOh09CO6NNc/WFaR03bNaaIm2lLz9cwnNvQO33s5QFi9ONXGdONc/m8
SKIjZ1MXsF6g6wI9xfshsWRQwizUUeFkvpSvKKTZlY5aOJVXEhtlXHblhH787XqEtS3YBZLT9y40
LfTzdng9nu7K6la1cG8vX/4bBqfieWM1QWtArDl90ieM7XvTZ0Eksulp10vHqXQ1aJNaso5X9nwQ
4wiLX/TbzrOOiA7cWZRg2PJJazTuvEz1bu5MjW1UmiKV+cNanLka7b5y1a4VBCICLP6oLIc46ZYJ
WBqNUZ0Y+INU21Qp7LnR7AAZ4eubJVpJnslASpY0k9hKzg+TH+4Lt3YUw1afMIEZrRFERD3+npvr
l4f4rYF8A4FlNpqqYaAYygjZdTpyIrDc4OkneDO8yZF27X2F1pb2UN9m5/HAqD7ovw2VuV/AnZto
2omMpcUvkJrjRG8D0LlWwgHQ7Kj/y5WaA+FOymLp06Vc2DY+sSpbBcUu9BSdMf8TEom6aQVWbbHP
V8mjoJuS2KoAZqGCZzwqyk7qD9f1ZNuxX7aNcxyjZHWhzoy61XJnap6iVBdp4qYU8IPgE9fghPi3
8LkCN0M3tCxIlJ4wixkHlfUoH3pft41j7jYnNJbvrku1ef4j+v6NyW1T1LYSrTpo/+goftG6mKSH
EeRR4jSocsl9afr3g4CYYqwQub2qxqie2gSIEvnRN1+mXHHURrEnXcSpsbljKyBux4yh6a0gBRAG
dYMCfAnfmkr0/ifaMs7VF7XZjI0ECgVpfJqJn4dfS/UjircSg/P0s9r3KMmAVuT6Z536KpkEeieS
gXPumCCdmApTgU75GVS3Nf4rety7DqHzU5lM2YoyokKGCFStJZr4WsXuRe9Fm/tNcTNnV8r3A9WK
2ZD0mHVuk9b0tVY/mUisXTeXTTlWEMzprfxMZ02ZlbAuamKBUMsfsiddNAlbJAXnnElihhT8RCgh
STQ7ys+jiFxkE0AlGCsPuhn8xWRcyaBRq50wrQ85JiN8KGhym0uKd32ZNo9wjVBQoxjk/YwQMwuS
aq4AkeSD3cVeTJ9I/TnojoohYv7YlOYCxSen5bHJarnFjgR451IPnSyo1Njc8dX3c4GwPMWFmbAa
4gDDZwqUR8zBqf3XM1WYS/w/0q5ruXFciX4Rq0gwvzKIkizZluPYL6wJO8w58+vvgfbeEQ1zhTuz
U7UvqyoeN9BoNDqcXoAwaqUood7mtMFVSzxf/wq+i5TXRb7u5iwwGL2qxDwSCkq3V5tWditY5/Hj
x4CgtouGH3iB09V90UxVBY+ChFJ5xqgQEJD6Zp/iuhQes+FGMHgOMDV7n/yLCwA78kbK2sw0fQoA
Fj/Q950mlF5QatXgOGzodVke572C8gvhx3XlXg07INPyP9HOr83FASqDXE3lJkfOZZNhEtu3p8A1
b4PDbAf2vj/mXsEp/uMs5XlnF3jdHAl9MUHSMQq3pTS6vslbzVUtX4jEKIcRBuaYS4Ao66fWeMvl
t67nLBtPCvr7QoohhocmaoBI66dJeRBVniezanQWMjB2TclM5IhhcGiI7ae8GVG+GIINqqzPU4Ex
aGR8jrkZKt7CMT5Gq7ZKRwaAdqm4K010/Zd/9Zn8eF3leCiMl9H2wyAZHVCqVrDqvkdSWQB53W9n
H6gZWqwg42mUcafWqYAtytXkjjTtZswr3rHlqQFjF7QwAnV1AFFap9NBM9h4mddaqBg8yHt9b2yn
La9hez3KcBHrnPlfaJ44DVlcGhArmxBvolM2RWkjvIy2Ct44tBc4w+v875SdJZFJ5yaLuhZSRul3
kjzHvFEc69Z8IRNzY0AZQFxEzWv0ghfWRtoGR+UR6QE3QRKMN9R+Vf0QrEfWQ1I/zwtCyKQvhBYG
LwuPVb/F64povOQeD4PRPYybDLokQVgw+Nk6Kej91G3shM73sUSbs+DF+8DhVbTRs/npBlmIxahi
gprEMDSwSb45jo9xI/teQNLcEhN4Lb0/9fb1U7wahsRIvv+tI5sR66Mywcz188UhI+URbobcjl8w
wdMxd53IQ6MqcEU8NiGmmc1cF5hOhAtStNM3SpEKdkZto33jdwmtPyMXojH6qE1+b6oBwIQQTAy+
h1GYG3BoGa2teiV603PMg+AIyNEYQ2YuFHD/pK1KLYmh2JT8J5GSQ9oZvHtl1WItRGMurqgiqS/6
wMmFxBHi23y87afHoTxNmNNu7JoAFCvqd9V4UoV7XdhVKccD5agpSzaYVBWY5QmWNsl/SPWT1h/H
tEXDJiewTLX9mrowNxkYqcDITDNU4l7dNF57ruL+P2LxdFuu4bB3mZ6UgVJjOZPaMjwTvMtksKQH
xTJPAS5pYUd4Eb71iNtiBxnbImpBUjUdVhCBLkzN6g/wfk+FbT60VlEg0pxuBc9DYLG3xY22Cffz
22A3HCeOe/gZaxNFYqzF9Eowjii8Rrl1/UrTjXAYudlGzslgI6hR2mBw5gwoot8roWxlkSuHpcOx
ZpyNZOOmutkKQp9iVVvnPM9mOEYo1MWa1j8xP8nDYBHeG2bV5b/sIxs5lfrA8DWa7xO0Fowy7a4T
ntLyJBY/1eyQ8e5w3ioy9mUMirQvQqyiDAZdcM9Z6jBbaAmzrq/j2Re4ciBMxr4oqGlB9wSk6sF3
7hh7eSeelH25oawEHVJxkwOS+RM9IeImdyMuVc+6f7RYVroQC/9IIIpflSH+gL9fUpHr79CgjXw4
elZaOwnBZxm9Xhd63X9ZYDLWpi8aPZ3ns/JUqUVcaYsB0CBg+DtT/CdZ28XFyxYra8kgzjnNOUYm
6KVN7TQqglsGEseJ4WkMY2fGpOpmIkIofa4tXfUmA8y6Bc+DXj93IHLSweT0eTQW2MZSOsUO+vK9
p/kKWNDvgSd+H5Fk5ye8/8FumWC71TQZHeHMMUhUjHwrMxyDeDcgDwi+03o77jHf+O3/AFv3WS5g
zFlIMItNHemjXvFoUwydjIp8/gkhik36+2XF9LmjX8AYvVdzQy+0AGCVNjmaHm7KQbZEubav6/q6
VlxgGFVXm8QgKklQB6WX0IqjGBqWMX6/DrJaYLIUhrlW5zo02yTCNnWT1ez9Y42RCv5O3Jk2Qjz+
dsTgxgxPA1AjbjnI6/p4kY/Rel2pejOjLzpNcyqXJvRjcBLdo5Ko2BlbDPFxOYA8JWFuUhnFEHC6
AKhM6JKlnZeJDcYv4UhFHLa81w/Vuc/2+Zd87PMxFkQ1m2fsXynWrtJ2jhG/cSTiLOGn56Kgj1Ku
AUK+w3/wvkJH2Y2nvzfNdLI/s74XkRhvXQyl1o+oCen2hocJWR7Z1Sj5kM8MArxI4Jr+o8pLQbhZ
1D4TqhZFi0kNA4SrMaqUuGDsNKLN9QVchZBE3UDTnP6ZssKsid5HPm4wGTPd5cdJPii/PToUxkKR
FEJkRcTEYTY3lwbBiBISZDBaX9tUWuwMSbGZKh616ZqyLWEYA9irQhJEGk32lM0ObdVPoUI454fa
G1afMY4cbNyIz2uf+ijbqSyDNMZi1WLp5lJhicquU783f7YpFxxGyTJhDGuFvs/S4KFIv4nzLTdX
svrsXMpCD9bCdSGzkBfqAAzRm9DHCFpsNCy329bSPRmuEm8SDzWi15aO2R0jAUfqWGDp+uIpyayq
+JpW3xLZQbLD+hONviwe1fiFYPSlYEo5XAkfNC/NjVGdDJPzIuHpAXMviQNRpYS6fWEZ2NW0I4Zb
TYkd8/r/uZvEXE1x78+KTKuvQhgY29ij2n2wp3vKmJvdj7fiVt9dXzwuInMlDWbQFz59sqvW4KKc
lQ75Me28xmA538oRjIhjzqFadWiXmshcStJgpnVF31yiJ22SLSjZtrSKVUXHNX++G0cP2aTXpCeG
mo7QjlAGiKzZovyjErZGmNk6GGg4q7luXX/pos6kwGJlSAeD+uo0sGMeAlQiwLmAu7TVdRutvOea
WSfjqCcPlTEf82CIkUGjc2heEwsPrVm2HvCKcdbN7UU0xn7IRPaNGlxlDnIHViFt+url+uLRbb9i
MT61XsTif/MDlLVfxqwSDArD45jnhPEWi/6+MBeZnIAefcYR06R93G+m4cbnjRbmLRVjLqqCFIaf
4Q1FwnIzFug0VmbO+2n1Jbo4ROxg+to0pyI3sR3zXfXSg1orgy+pxJb6LtcW2eR7YcfzTjhWUGdM
xSwlah1SU6GbkxXUz1K0M9PX7re5r8/uw0XRGPNAMn8oDBNnyCROC1LI3FVkTpyQowNsdDkUowH3
EyQRi7/k+lWEMUgynn+ymvxUiCRilIdifu7jH6K4iaMeakDrhafbyO234WvrUhYj5dV0arwxuMXz
q6p3wWR7+fUo0cx2AGbrwAt/61xiQwW3+XbaqCBMsAWn4HjIq2tJFFVGZwJqldiAwTyZYE6aURIz
F+quCFGdr3ShlYq86oJVQ77AYbRvmLuoK2RaVCb2GBxb1F6WNnf6OO1yfUytPpA4VnV9KS+CMXo4
TSCtETMADqgRTZXC4rp91xGQ+f9oikbwoWEoHCqi4gEV3k2/w/a5143q5wF69DTB09cQQdJB2MWY
u0lSYt3QUCMz7Otd5/U30QF0GSDLCH+7BZ1BYqxe7I91I9NqHOOdUgBjQC3GrNhGjUpN2S6cYat2
HOHWVe8iG+stCbVSkxSI03SHWL9hHtOOYynWnZXF+jFqpw1GnIBBC7b8RLOH6cZ/6y35vXNCvNdF
3vmlX/t0By7QGJ2rhahtdAloSZVYxqBb5XiXTDfgbLI6xQ64Fb3rGvhrBVnvqM7DSDFK4IntQ9Af
zXB3Xf04O8T6QyRFO6VAK0GTCleGpmNG/X0hR851lNXA20LJdcYBCg1zmIdzHTSoaunbJjghnOOh
GcRROQXB/2DVL0vG+EGTKoTNGKGKSvFS9HfvwEdjxxujtHLMAD2JTm0nd3Fh85iDeIrIukdyWYEA
asZWyXedS9NO/Wtmxz9pIjvbqLzLa93aXqRkzEaoRr6v06Nl+p0NrjVnasDWWXZfVFJvkln68i93
kDEeYZT4gu5DUSKlcdu53BUJsUQEKIxwfpQwPrLU1GMfiCDk1X7EEq/+9XPjNjVesmLIJkHPIuiv
PpridDA1eARUUUFh9/dsRdCU2pTWy0AZDgZWxVvK4D5se16bz+pSL6AZ5e3QLWD0dO5XISPDVu7F
9lslGrY43kQGJ3G57jUusBjlrXDh+OJ5KBforzbkBRFBKqB8nGlE66lOrP8jUk0/+smoLUCpEVp4
3NMokKoTIWD7hVZqZ/tgP54kezjQthVhx7Ohq27qAo5R3cZP9CDOAZfpG7l7CTR3wjx7XlfJqmVb
oDAKi+h/luQCok9BeGy1zqqCm6n9i3MqeCvHXHCzUdRCQfsf6ORIsEZuwrvekt5ROuW2XuBw2ZKo
ql3bKeayC+dSKFMTSwe2knKHvNoRnQgn+ejf0bFp3F4zHhxz242mSeqOtpPIgSN8D89TVJUfKZJc
m+Y+4TYkrl52ly1jyyDlKJhioaKK0Rk3soBhxjKPL4yjFeeLaqHqsy/5tUA3TMDsB3ITFjdhwnFL
eRCMucgnVW4L6pZq826Sb5PxZow4RLM8CMZKkKiphgAcb05FDKtEuHvCZNuZIwfPFp1/X6xVVE2j
mNbYDtVKd3S69Ize7WBnIBQUgOAdkSf7+nHiiUV/XwAaqW4gtg5AISqsCZniQLIEsvl3IIxdEKWg
HaYUICESmzMMwyweScq7LnmqzBiGMDHGOuihBAPChBiMjWsqUuBtq+8qGkPPvdHz478TjLENuVQV
2kyHypXTbd+/lNpN9tucAR8v4XMf/GKD8jqWBUJtqkB+VvJjX33veeWhnzkDPmKwKarc79TEpGJo
pU3JaukU5czOkT2VbmUViXzBIw4qA3ldopxbic1bBZqakZjO/DNS+U2Jo42Wyo9SN3/XdJUTG+Lo
+bnGZ7GMghkEwUzv27DdhfpJ9DfdnyT6Fu7SeR7MAsIX0zkbaWPSPGwKkNz9S004z/RafL+o9BkU
3tBvv/k2tTAGgtulvH4I3jox9kCPlVlI6H3gFzepetTjXTk8XT80nHNKGGuQiB0dZwEIbd4Kynsz
vlz/Pk8Exg40cZM1goR1MqrWiqfAyqTR0gyOQtF7+IpbQJijHwt9rlZ0Ima8i0BUEHmqR/0Bbraa
4+6wxJfT7AfzSGeaUndH3uRn/yP7MqK7lLo7vBqp9SfVxSFgg2UTZhZXQwi8xo2fGjT0C7bxlP6c
EaYnN1Ph/Ku9YtnbsyGY21KALsgxamZBmGR2z5HJ2ap1hTAwaZlItA6FcamCWYqUiWYShzD0jLmx
Z8Hw/Jwny/qLW/6FwwYOEvBNhrOItLiR4A1cbjJveksO5/4Yh1cPyJGJDSLMQzFNdQmZ1CZ2CqFw
umjAyIrevb4/q3UhmNvzv7VjowhJVJfSTKPCoM/fp7vzjLSbERnSIQU9tozoaYx8hG/7X68DrxuJ
Cy7jbuVSHZgR3TMlc9KusZqK17a4foAvCPQvWJhT5NqCQqX1eeodrQLBdHYPHCpbXmplPZmIrISE
aRgEpD+MORKGtIo6hA3glkyTRYMUIeYuNG/krnNo6mvipSRWVWMByFimTA7CJGkg2IxmyQAdstqN
zHO4V7dngcEcqbkM0Rg70ZwsxhtPh3TaXt/+dTN0AfhEY9QZ7ZTT9J14okwwjYdgkjq6lJE9dTEk
NeIoOt2FT+Z8gcfEOlBAI8ZhjQSLLv0IgsoeSGTp/msenYLyT8zRAop5rJhGnFUizVKZimtE93Ww
CXWONOumaIHBHJ+mqcyhkYCRNq62x2hPWk0PV67a5fs/fEQu0JijpLVj2iUj0ELxVhBP5m+z4FL/
dPF9qvGLo9pmkg9WUny/mLe6DFrSvSB41xVu1RosIBinBGWDBemoCPFO3aioARn3zS7e/zYR/1kS
BK9kCXVAsAYfJRkELYgM2iiXz6CxfouMnUH+xHKq4IBQRUM3CNs5meP/9VWPBMpE3sA66meb6yu1
evQv32cjBkEyJ2XT4PtJfOzG15IXTF4zXypKGg0NBhN/LLPZYY6XaBMiyjr1zy2eBPJDpPISGPQ0
s6ddk0TUb5rgMddZj6AGh0BGWpCHiTpauvRNvFHuZ0ogBH79DW/g3meBJEJMWRY1ooqYCMLsuUa5
GvzA6JyiuK/U+6jzhIBjUj7vyUcI5gBGeSGXJnIKjhKh/Ls1bHPmjfpaSZp9xGD2xcyNUcsiiEG8
4pbmTyUvB+dYaXcc20/vp4+b8xGIPYpmagxiagII3dl2aRCwvCc3o9y4WdbNIKFMAkvueezKK/f0
R1jmnh5LdS5HFfJpzyHEQokKfQTHtVVh6q2rbPl9FjxB6e8Ls1bWQgxqXCAqYLInZg1u3wwEpbUt
YRIYEkLZzBua9dnKfZSRubbFIhXCnMpoRNMO5EkuqK32qh47clk4lRJhLFi+R3FnaF23GSvXuURk
UdYkamJhmxjgLqmraZ6RglfRy7VDyehfmV2ldvuTvmL4K/v5Nv8ApzFJ5Crw8ziKcL7HwLBiYV/4
id2LXhcflN+vzPgIxTgOSVlGoEOFJyTN93DDDW2nTn9wuheLpzEOQx535hiKWLxoMk/NODwJ2mRf
36A1G7WEYGyUWGolSQJaIlE9BW1st42Vc3lkV0Fgb8+WnWA23Ed9V3DBgrERPpZUJaadKXGL3q3K
31Z+zZ35TdeENSJgyf2FxVirGs9APdWApd4ZnuxUXrmVvcEJbPTgcVle19V7gcaYLEnUSrGLoATa
84Ca8gw0lGDPpxWKEsbqGrzWxTVzvxSOMVVzIIkNoaWXQZNYw7gn1dt1dVizTEsAxjJ1al+kBW2y
m5vKEsfThOuR7MVxr4pvWRg619FWxQFxvqlgDCEtyfioF2SadBUxb5TFyoIzjvpTrZDddYhVgdDx
gqplAyNa2ekT0dSMaqYjzpAU6W3SSKU15ogMj6OnSGgGK31tG/TK77fawDbIkiRKpkbAysQc3K6a
atnI4e21jnCXPWDSwV5xJE9Dz+CMhgPusOfVA7bAY05xPyNSpCjAI/lt2jyZ1bfU58jEg2DOcIdW
eJJSB7YIT7303FXbseV4Z6vqsJCCObqKkBVdogJiag+JdJNHHHO6JoJC/XCVwBuDD/hR3Wp9CAox
hK2r8uxQtPIhqsC2H9cG59Jbx6Fk8ZIqSeAo+oiDvFfSdPQdPsX59yDWf7To6ZInhRdFX7vsFB2z
KAmCW3QK1kccknZyF+mwBmjWtub5IRB2SYWmae2+9H9cP0arIi2gGLswBQGJlAxWtallqy+3auoG
0m/P8ZYlxEku8jDrlohJNPsxQOr0IJWvZLyJc15PL/0Gez1gqKFIDB1NJZ9IjJCOnIhM2UTAklRY
elM21hhMqU2UQXVFP/muBwUmpGEwlU2aYf7tJxRmKorYLE1DXZPEPj+mXjN6PQV6V39rGrDnEU4e
kd43rHgLADYSGSBoNw0DACqhPORm6fhBiaYGHezIdcSrcaPO1CcwSdMUzK9A8wx7nsasmrSWKkXs
n5L8EKlOq2/I8AMzB18HdZfzZhasCrfAY0xQX0p5op9NEOrBis7Jo1dwKykP11V9JRUrEVr+IhkG
QYkgOy9sAHFTVUVad67Ip0/ELNiLj5iHg0zY8FrcFN9aXqn82vECQyB4bDRJhmlijpeup2OoCSLq
6IjxXujdUSTtox/xONzXYSAaHtm6hJFaHw1Grcqqr/sEK0cOWnOXVcfA5yjgmg3X6er9F4LZI6Pv
xaYOZLx51cqVRQwKm02Ps0FrLp5O/xnYHBGjVz6KEfbpgH8zfZBS2s3oRMBB+AATi56J8L3mhsLp
srB6vsRjb3MBQ8LTFLujvNPGQRrH9Q+kxQjv0c0Rkyx5Y+3XVXAhIbNRRoUMUywCUdiO35uvYNt3
gLmJv6poaaXdurxs07pmXJaU2TZQOcdm5gMQ7ycrSt1k1JBm5L0GV1EwVlZCHTEcdPZi7CLMXB86
6F+ouHN4yIt7TeMYpVX9u0CwQSot7HW5HQChqvW2zkp36lOOG7FS9AgDscBg9K9LQjOdZmAoXrtL
ke0ZjrEj2NohAZeXtslPoZvxckxrd/0Sk9FBsQ2aGD2SndMG6os0bNr4yzA9CkRElTnnfK25zEso
RvmkSg+lpAVUH2O0K66PAVnU4l0Wa6sU823w21OacO0v8RjdM9vcwBRgqXPK8tQTu6+/TbPDMRmr
R3ixZVQzFxGXIpuVxIyBcabRv88dTPU+c4cgd5s48WjJb9cROap+rrxYAJZREAwKBUw1DP8dvxFh
Pw4cReTpOuP/NVoHntwEGyVIP0n0ze853srq63a5M8y1FHaihmkHAIhRcoq85viti608tKeNeIic
YNPwipK4R4txAcM4MIWcIpq5FTduiPcSKor9Xfza+m4JgmXQy6MAwuaVqnGWki2EMVp/NgMD2zUS
R2nujJnnVHAUkK14EaRRyMwGgp25Mu6TvWDn2+ZL79LaAf1+4uCtmwtFU0U4E5rJNkTljUgwxVvt
nKDTtFcSIblRF+QQj8JoRVGfbOoQE4P+ROUN4CkI3mNW58czlopB0ScC/KYclclNPoPAU7FNobKv
w6yLdoGhXuLiZMWmLlR9SkPe852KxKqY/WVkX4VRdeem55jClQIpapsuYMwRI3FfK/k59v3uv9Mj
ELi9VTnZQfnhP5Vu58gI8zS/n8gFqimpCB2oGkb1MBa490ek+Kmfpk43JYaoGL4X8150aw+hJQZj
dTUhMOM2VuglRrOsiff3DBNuWeuq4i9kYbQCtVGz3mbAMUEJc0s5HtptN1j6M+Wm7r1gI/1+CfnH
1WMUJBojuZsNuKCpT+LtnMzQQtHIN2UinkK0DcAcKwlH91eTCMvlZBSln6dAqxIKGtGui4N0I9jS
e/xz2khuuBee1Kfrp2DdNi/WlbHNnVbXiakDcAK9LObfVDbG8GaW/i5uaMne7zPhfFxUxjCT0O/T
SgZc1subXqkdUkaeKKVbjlgcdWENsaI2oGZLoS4z3DfEUwO3vjEby29R9lRszDfx9d9qKGuaVbyZ
q2CEaMlPSp8ko5ME3ew/awwvsokzbXPea2+lv+LDYrI1iZkc501aAzEvLOEmKRzNi7YVJjFQAo/e
Eh/Tyc12ohO7weaPvC1TwbAKhMKIaDDOq65EXTZVuBnU8UZQPB8M+zGnYvofdPOCQT6a6EAJ0GVH
T2C/oaXMaMIWbRoTp3R+I6jaOG/OdSu9kImxl4oi1i0ei7jtUisEBWRoN0fBFu+zQ/U9f6EjoXLP
cHse18Kq07CAZUwoxlBpTRjiwtO6hym/y4PdHx2GyzoyttOXiRbpNBJBnQbFTVE+pKMoXLP+7pyf
Od1cqz7rQh7GcI4SJl9H8CqdwAcLz21RluBh5OgGb80YOzlOpGsGEVslkeihKfVT1nUv15eNJwZj
GaeEmEKYAWIMHmq8lLK/Kl4lD12JTxGBxUox1nAca0E3eqxU2Z7AlmIR/6tcPPQBb7gsRxSWkC9B
Qg1TnCCKVvwoyI0RvefD2/XV4mwIy8YXluigaGVAdE3oYfKGo2qCex2CZw9Y/r3K14pIUoHRuCM6
EhM3AxcYyGCRAg4cbvyOWpcrm8My7oxEEzTTBNrkjRtadmf8SFHKTpsRQRJsX5eNowlsajPKgrCe
TNxXhe7b/fxDjo+B0trtnwR2kSf7n9lmB5XIckUmFB4jgW9IN43/GA3bWhscXWs4m8VTOcYIdC2c
mLIGkJnFT2Ec7gJROuQGN4jC0zvGEPSDXo9RBBxdOtN5Fl6OGJduS6olnIgTnlL795lBkCkRJQP5
bsQOjXPJ6+LlUIBij7QkgntmPOdgHMMIpzx/uK4Pa8u3xGCMT4bY+9i3MdLP0XPtPzUgh4h/v1Dq
oxyM9ZGDXBPkBMRY/jzaU/DUdJXT+LzLZ22DFpKwnlglKGHQKJCkMMGsKo/5KVHKAxo0rCCJnR6j
yH1Md4b7SexqyG/K0n/IKsMVmtkeitG5vqxrx2z5xzBeC1HbWRAj5DVa8450x0A6CIEdtJwLcNWR
wGNPF0HeAJp+tmKr8uMRA0ICaMijKVnTz2CbgK/Gf9KPpqfSfhjRKUHL8yfO9RKWbsVCMac8U7RG
AmyRznY5BpbadHYd/XV9DVeDKzQGhqpu00RvL7OIUxfhlUz57+rvU2gT+EpoMhy30xvp8BZLwYoB
G8mlmKEaz5rjJSrjDM4Z0gVpgK1L0p+KdGzr0eqbW8k41M334fcHYuBoLERkPEG/n0ht0PReHX4V
y2elOg7NI2cZ6TeuCcTsVkGyQA4TYEx73xtuK4wgrBzdS0Al0WLw3Mi5oFcq8T/KRE3OQjtIpozh
PGHbWse8E93UCe+kzMrQjRrslLv4ttoIu1ywzJ34J7YMMzhojgXZUja/3MxJUGOYMOwMJlcZGDEm
KVage5zlXLWYCxTGYs4k6IeELqfy7oOrYCvfhI/6g/Jk3E1ObZFv9T50eemO1ec6LTXF/EATxbis
j1AKs9YolX/2SFDlt4udEQ2DBINjQWl2Jzg8N4HeZp90ZoHH6EwimNIQhQLcBA0jK9ObQPqZtTAo
xotebq4vKP3UZyhTlgxJQ00Am740e9FolAFQRnDnk5fRfLn+fXq7XPs+c54Hgtx42eL7f/c/Ub5v
yeWbjVWnEYbqlxzMURaFUlHDDjjJTxEHrfN8R72dVbRDo/Zgw6vPXk25LeHYHRrNeEY5CHJTkTV/
SZ8U2MZ+27wpHYpAWzTgZhse3dyq5i8kZA62gGhp1uqAzJLHpvsm4ZQVgnN9t7jLyPhz8WBMuWBA
01tnwMxAdRu4GPngVLvU9REu4sDxRGK8OjzsxCwXINIcPMTtaVa/xLyd4uk3Yy/kVu5rPwFEH4t2
b/j2GHPcAB4C41+pwYxsb4TrOIqReU3/innsTavezGXj2SqNGjUAxTBBhHyqrZ7UVky28aA5Mq+i
6h/s3K9DxHaLqZraZY1PFwvTPb60CKgVHshgns3yHE/7s/DS4hixbWPIDYh6FADQDHJL8X9KeWiF
MSfgs6plMlrTKOMpyp+YDTKEOq/KDimAJr/R02M23ii8qvBVHUDZMm4/iZbvM75SN815GqE/2jGm
wtX1YFPLgfsnR3OBwVjSDGPM61lHvftwIt7foy/Krfk8unQINe9krrsRCzTGnspFrvTjDLQEAer4
h3CHHDxmCeRb4X18mDa0eAJ5UPMHl7J9rUwIY41/LSVd6oX/UmlKZsw9lpKa8XzTb7sNHXnFt6cr
zU/wlBZIjEEd5X4sQ/ls6+BOgAhgvPG3lPw+53KAr9vVBRZjV6fMzGvBx3KKTWvlw4us/Mz6HfgN
Enlf6AdJehvE10x69jVeCdu69l/Wk7GxgzEm2TxCyiH1UoSJkbFMvlxXzdU7fiEcY2PLGmVRM73j
u/RxbF97ZVeV78ZwU09HU3gY42/X4XgSMedZDmWhK1pI1AcPWnwbTLcNj6GGc57ZuhCzkURTotdg
Xj2VyWOp2ddF4H2fsRcmGcdYourQDQ+K8a3ldcLx9O38++IUNRFRWmOkxsIeXAkM90llKQ7tBgc9
+x2Px5ALx1iLTCaZUVIlU06YpqxvCk910Q9D61syFNLzshKr/vFF4Vj6E60NwiJqIJ0sHlrza9jd
qlljzf0hUzgFQhzVPj+SF+uo+0NeqhOQ4h1tqqfWSPBa7quXJxBjHoQyTxO9wAkq6wrMp+j/NV5r
+aYXVGsafeu68q1f84vlY0yCGYudj3seIU8UqIE368x/arr6cyLb4UPvTVuTUw6+7i8vIBkTURXy
f/UxPWCgsfKSIFVnOL2d7brQUe3YbV551SG8M8aYCTLkaZvGkFL297m87WTn+jJyvs9GvFI56Ywq
w/fL6Gsfv/bD9vr3eYeKDcAYUibVPj1UlXse1AJu6dGmT04MrOeyn64bVfQfoM5ORFEGcxkGpZ4U
xQQvVoKBAMlYsm+j79cF4kEwSl7kedgbNQKqdbMru9uu83A7XIdYdZXlixSMZtdiE5oFhZiq+Fud
KEetxebn5qkdhoh3jHjyMDrdI4U4pGqI8uzQLhGBOwxe3djak/A+IBTRHpW7Zke2PK5QnoiMWme6
1uu6DxHpgHDT3OrquzbEbsl7DKyr96+lZF8dkdTMedsAJ6m/m/Ee7efXt2r1+0gqa5gNjOgi22qj
yei0CTV8v5qjGy3qboXQ/5cQ9E9YGO8oDQxBpUs1tvYg7AbyfF2E9RO6kIE5NHGUioJeIuQVg4SL
PpbUyZlvsx11IUeM0OTVqqyb0QUgVY6FRFguoiY9JMJMuG0KSjtxsBBenxCJSil1lW+jRYVXHcbb
KeZQzYEO4x1CSkWb9tpQbtP0x/WFXD1JC7GYkxTOlUb8HGKV0mEK91nrZbV7HWI9nL3AYM5NNaF1
P+6AIe7bXQI+afE52su3uGs1S92DLvs5/WuYHA4qdXw+hb8uqCw/haQXYmmAydopC7yjiluQyliC
29uaCYYKcPZveLceZynZavckl1BrRy1gqTRW5//0zTufV0HBUQiFfNTCQIi0UDKAoeqTVQbEUgXO
3bfqDy2WjfEnmz5vk3YCQh9ivpvx5KfbvO+sFh3locbbI/rnXtsjKu7iUPljCD9BBJj02GJUbL5p
X8V7zODZaFtw4O7+pUYwNkPv4jzqqGgRWH0rFMoqcIV6S0Oe6Ngdurtkw6OW4akEYzSkoohFcwBi
kewNcKKgYjri9OLx9osxEUOj1QRyIfb/nGdPaffDD90ulqzhj16zC8VgLIWiFokUUlvk1w86KISN
x4ZXp7Oe1lM0xTRo5ldjgzmKlFVaSR9/8mPntpjvTBv8W0s+HTRLdDIncAbr5Y+04oLJHCmlC8qs
VoBZgzLdMvbSFpe7rT3K+8nJXX4L6HrwYyEkc8JGs078lAaw6dhWyUFa6n7cg/YZA9AEzjW8rn8X
2Zjz1ZR1G440PKBNuwYUz9G7qnPeFzwI5lDF49CEEY2NG9mNmDh+KFp4U3EcPnpOPtuJixzMOZo6
1YwSGi/ypVNdP+r+sxlq1tBpHJx184qcK6hfJBUZ5I/2qAp1ko4BDpPZj0dS6PsEE204+rZ+YH9h
sN6dMhdKYFJHopbt+Gl0cie/0wRLO7SubxVO9pi/jC6K5z3ywEHmSMfGmOe4G8HmAq95AIdkjZu4
Q2QitqrBkj1hT7bdq5nb5hMHdV1BLvIy52vWejOeRsibHr58EV3ZiZ2d70xvOig/41Ow4dVk/4Nr
eAFkzlcqjJqu08dB+eXv8XHaffWFluLReMif9OAYygWMOWFpVCcdpkyjECFEpD760VTHbNpP1amP
jur0hbOWdK0+n4MLGnPY5CkUcr0CWu1MroJZWEi1PcgeHYuXHk2OJ0CV/RoYc+hKUSmUmT5DWiG1
ou4v338cMF9Xng+58iXASKm65dEm0DvkGiRzmRG8fHQxgXxj59XGS54ZlqhFXky8qULyxeDkj3iq
yVxpJfYsL2kViTi+x2poSSDDJyKnkPIfXg6XTWOMSixWcRNMEAqtMoj5TK6J0mXBrm/a2vIf84fW
i7hZUs5RZ0fFYEi2aCRUUeTijvhbQ/M4msjZKbY6OYjHbMokKAeqwtoOhWH6Zt6WN8Z95I0Ysmwe
ySOtqKfEg7xqh3+4QH8tqMFYFIM0E2jvIdxgo6ITRcTSTQByT21Telyf8T+kfddy3bqy7RexigkE
+co0g6IlK/mFZcvLzBmMX38G5b2XKEzuiStdV9kvqvJQNxuNRofRAhPhd5AnEVIe0oJlPmCN7ehi
2vJGv5Xv1fvheXCTPajg3VL0ktiOgwimzy3LJLrGMxL2RsPUpJ7+hgiqk150j5qLpb3XozO4zOlU
rO0tdsIQb1uzxDBlYhFLpTLnX7oo1aq+xcBu+ognBtaGREiT2/rN0sZMRcsaNlW7AuP8CzJecjfg
rztVr0Z9W3S5LQffztvpCYaOCWcLQ06g+UB3OX+hT0MyKK2Bim3dUTvXFWzgAZlA/Hge5eQwfETh
r/S6xXLM2AJKk3SGg9THS5eZ6q5Pxx0K7dMtmRvmykUSimKJ5Sr74C/fgBGoUAwIqDAU/Hz1fkLn
ZFMnTWtgnZZ8BOlW5pYYiRi/BffBzTJcQkQR+rY+3wG56y5gkpyPMwAbcO1HauPkSCKDDt0/r9CT
GImTi7fDOKcTxlgNtyss6zCHuvQQ48bBBISWeVFapL46Wj/OYy7mdqpLMNygkQXa5N8eLDTyIraY
4YLvYTdaDJlrMC0lkzuWusAqT0OUN/nesTgPhtp7MGpFBzViX/1jhGeO8dI7Oh4DSCaFvi5aQb79
2d7xODuR1LC2whp4Mbvsre8l3dcilq3TLA8nE2caFZPZSDDF6NIaSx+W9YGZbFMnQ7ZleoYDgaMM
PNEDZ8tQQKOBDgM0F1DCO0ozqMYu1ErD1dVyvjSSHqToZJS8wmTJXhozeZcT1gqs8+RyhaRrUC5s
mLPRqkoK0Cm61+WLqtPt86a49bmIjMVXICbSiMW7YayxqdFImBjuOJlOF1g+K1RbapvPdmcscijg
uaQyWjtPaEGYNOYFJsMM15puu3xvYkNia31FVysMzipA0gKyghoYo2l4vTrttC4XeMFNba0gOGdh
zGYRlDSHj2eYwOxeaHkbdIIgbvOT4wKhsqkr6O3nMBSzDCb01y8OqUfbIWuKP2ouZ38+/91ByaER
qmGfj8W3yyipUoDZOydu0e9mcqzbQ6EJBDmtQOKjU93AfmPVMvGXC7GJFeV4sZTEDa8nT7GREbgI
XGZXj8tu6P4fEVv51tVIwBUkG6ZCsCCa+/45SwmoZ4jhZgpC+li/arUIPLfyrZ6Px1wdvahCe+Xn
1Qhu1YXpBjueNL5616DDfTbQOOpKueqTgFxM0rxThJv2Nu0O0RmWUhuabvAzP21m5VGhawZY7H+2
mmKT9JEhufwFWShmbsAcBY4bnn69AuGtBY8G/UX6D8vqmZMPWmQnaU3cryAtw4YE2TdgfYwlsPw6
GZMJQUxbYPlQhJmB71qE7X5KUIyiTOzWcTKoCWYv9PUua6o/YgWqGsUjCipucmndaL6BC7B/An90
7EgRVjplnnSoRUH11udaY3JeOyPoRRwqYOrFriwvDXNfjLvPq3ANwb30ZgrObSUChJaH+UVPBnSk
ta3ihV3B7s9DbV63Kyy+vGHBd09TASxyPzk50hvYCQLG19DGpmqslX9ubEzhYvmZKA28GbusgbkG
mkGajF75C8xQdw1eLKd+NezysMxPz9oX7H+Npn60lL5KS0ltZeLOE3UxwumgpOyESeWdV+emcSCP
o6MP21INnnBpZHorBzIlbtpijXSp76ZOclggalwQwXDeMOtGZlagQHQHGjqZQm09y50u+0pUZKyk
WX6N1bMgaGjVJRNgZO3CKK+C0HBT6WDVBRY8ifhutu3BNDU8NvSFkZKzB2sKc21MNIB9m5wl8JOu
M2b3aJfIPPVJE6RsNj3HCo2zhzyR2oA2QCNWlnljZKn2qFXKF8yBKhZcIdgHjRNCaCkPs0yaGcHw
vOZT5IBpYO5GI/mCy6WaJsPuZNzGPJF2r5gdxkUy4lZF+72tZLTVaS9gpPl+3ri3gmTcwKC4VqkK
WjbOHGg+D6SrR1gdC70ItSF5uq3LgzX/qD+9YWeJLlZQyyNrZXmKVSfDqACK6NMPyxjvWGoKlLZp
cJRQcHZiJgRUoZzBKXiXJW07kLdh6xFdyy69Vg9/G+wSwxH1425r7x2Os7i4a+NIKwBXI9+ixqnd
qGAGjW6wetmuAhHT6mkK5k2D73DcUw38z7KuL9L1/kJjEhzYUcFOe4zE2qJ+lq2zBOsG+YSCaUCF
v4XrEkv6khy+tdOOSfePPrQC533Kn7AIgz8KppLAfcnziJFQyzLWdLC8Y3DFYtvCJJv2K/gd/6eZ
KkWHe+9p6J8Yv3JxrKD5PlKd4o1mVi0BR3cUOb02h3YcoLm+7WsRW9qmhSCYRjSN2OlkXHWaJ7Vk
GaTU9PQynV6kuXCHApdwNLhFUn7BNyE7QQ3TpHgi8k+RUAKPadf0xFXSSzJelsFNJFo3tjgEPhWy
huBOccKCJhgkQMjpaBP9x5BiREC43mXzIK9hFr2unEUzmVE/moDRmGO8cfz3F3RGTnxG/QsbPUVR
50l/O6xxjcdFgIM5J1mfA6+mraMp84WhH0P5J9MVPy4Lm+XB1aSHPw1RVUOkTi4sZF0qZeBbJMiV
/9MOh0aT7WR+Pu/jN+PBN/ojJAIxJ8c/ekplINKkImdQPWeHYEf2UWGXoLr2FKex9QtkA5ctsC8C
1G2VLsMif1E55xh0WjMOWYyJmKhsnxHaVIcmMiInm2XzV2qqmq9M6eTNGGe1p5CqLm1mUdF2U72q
qpk6VRfROY8ZJ/Fgtk1huGTAXGIJN+12BO1gbQgvel7eLY+JoRmVGAZFpMM/0IOy79lEUoibYBKs
7Z1W1QRtz5vS4PmFKFTHzAz/Pu8STe/mJCBYrhG1e+wrCrwpyDVXnsdEkJtZ7O7kmKMzGJ4Z5Mcn
jacDGpYSK5BglxJIdPPpMHUTXkfJA0tDH0N9npEG91lr3Z1X4qaE6H/Q8JxFmYHPySc6pukoQUwa
sJE62CHUeOnctzZNWxGhhQCKT8zPmHGfmY6+pSFme12t9oPceIUi785LtGkWaFqhKm7R03KNEpp6
SUeYRW+gnk9QnJU/zQi7+C48mNEVSvGPzvkQQxmmZJiRnS5Q0FP9OLxTm6fzUmwqy9QxUQ8x4Cc5
9xj1yZRnE3L7Ef2TW3e9+oNkX/n0KwhOiiCOh6xRAWGRR1Y+meld1n0/L8XpFpQ3TYFIHqTAIGXj
78egiwO975EOBGfSsfDT3XiUdg34y0QJheUW5I+Phf0FWLxtgUhP5a4vktQKaAggjFpFdp88p9G1
KT3VhaBYsGVcmHghlmJhxg0UgR9vyYGCShmsSchblMyNpfY7U5XH8zrblEQlOmJBZLNOykgjspEk
j3U8d2pKLpOORjex3lmOlY6l0/amIWJh2zK1hSMFKUEkB2U+LsxCksUsnQh2Ccid36IOekwNLXEW
yu/P9ifp+KNpWCqAwXjD5NVXYZpOp8Gsu2rAfKUZ3YCa3kREL8aNr/QBhjs8RSbPRlrKuls2Tp9e
haLDufn/45Y1sOQddWG+0lfFeRPpRau7pFUtO4gZ3ZkRE3WGb9wIi7pUuGU4M0B9tLUK30sPtRoo
MebJSuneYuG+HEu/aJNfWTNfjrXsZ2Xqfdr+gErxDrHAE32y/lEJ4yyftAbK08fMzo3m29Tnjxly
JJXy6U3HCxIIeFW8ILFfSuGOU5L26EbGEgY3DcmFPNtaJF2xnny+tAIUAyzhyMMgN7IcgFVoW02z
oSRxrruzVe7xTXdtMxxAdf/50scHmOVgr2BQhOotycx0N6R4v/WUXVf9hDR+LItqXhsuAlu4KC4f
gqw6UrYfkZBA0KvOTDCPHowvmRJ5bVWFdocetrCRviLVCms5CyupOloOgw4WZbdh3zKs4WiTwu6z
UYCyfGjOfX+QiPtEqaX2JUagdddSwsjWG3M3t+yxjTF8T1uE6qKlFlsaRA0EeTLFWM4Rh9dbgZIQ
+BC3VfNjX7+0VeSng+Wq4cv507S4Gl4wE5z42GqhYfD6rQK0Ut8s64VZwIW4+qhd55V2P0dmCxYZ
VCh06zhoik+L4OE85pZ7MjUL5woL4fAv5ziwvCDEpIKGNT5Dkh6q0NBu5JSJ3vRb7mmNwr02wsDM
cvTYQzJQoXY78zD4ywpAEdHk8iVOFIjLEHk5Ff6Ip1OxzIY06rQIE2Dfeh9JszcpVeHXNentL+iN
4t0C7l8M4/CxcN1IbZuB/9+lC0191jud9vM8wqYw7wh8CNwn2OFdJiaE0UuMxXwv59thfj2Psfn1
Vxjc16dRNbUdg8XJc3jMFGSqEhGt2qZRo/YqQ0tYzciXxI0eX6sciObG4XQ3y8FTmlbf5UZ+NLrs
OM/En3vRBMmWVIjvqGLoJu5c/hwlc5kPUhMiSKnMg4F13k0w+ecVt/VxQGkLAmEsg8RVwSlOhRNq
YzkhbmPgvrKnJCzuWlbkocNkPRBMCmzKo5i6gd56vF/5OymKjXiIGoDJbY2ZDsMfNVFb4JZPRaz6
LwR3H0ljaxESAUJXW6/KBjtArTJTJbdQ4otyDPbn1bflUpHpWIq84M+Gb/14UbCcRXLaFsS1EqT6
LsDn12MCog5jV+qlNLCnxkzvz0NuSAiOCdzsFM9zRTa5F0xX5GqNRizdNfKLet713W0zXMrjU8NE
bQ0bn2uNxJeX0YmE1jV4OxQTnVK+mOi385Js2t5KeQv+6prICpLOsQnlhf1lym5K465Pf52H2Mr/
YocPmu9QUcYWTd69zU2hxtpSql4cdnVjHBW3e8CuW3QDOL2NtWgY9JEVp73JSkfUB77xpdbYvONr
BgNL5ktgEwlsCEmB9SYyK0HjUjfjgehm6kjVQB7OS7ypVFRYkBBDIHtS2CajPpWYkEdFh5mHUUFJ
VNYusWbjK4aP5lD8WV7TvDcc2kRRSxXfTi7YZSmB+S6abbVod2MnUuPmGVtBcUd6QGdjFKiQqB4a
38yCq3lix7mjf8Yg8r+gPEw0ouUJLQgnRViMdVd1NyOPno57OXptFTRji4haN04VcmrvGJzVa701
tpGKyl6aPlqYa6tjYUF0G8LA4h7Q+eAC4Zx6J2mtoi8J+sGRndlV7MSnoY1l9uHhL8XJULpCiuNN
w0NN4L+gXGjUDLiALQu6C+Rjpjqs/iUcS960BBxkJKEQE+n8o90ygqjTCxwoRb0c1IuYjrYZvVBR
AkcAwxdu2ty0kqgHTK4cp+KXwXrbwmbD2RLE/5saM9ELpaGOQlAq+uj/0AnSkD5vUH2wQK/YaHsQ
bttlLn8+n4vM4DvMEtis3CwKKYVZgkIOHcg/k2inx9RuZVEFSiQLdytZIXq25wDFLoxvulWYXCb0
GjnWLzxqkRdQKJrSsXWLf8GUY8US2qQEmwXV0jfRMuFoyRTYKpUqwcfZPEOoir8lImW8ZT5qDfpM
RqVAIFFSKXf0YCr2TErlz7tR7HtGPhU3E/LRfPygTNTAClr022FUuEeDJTKGHcht9fQb1ijvPu3c
PlznnETlOE1dNeM6p9NjpSpeH/pd2HxFIPQvo+FOwVOMr0+YtWn1yErqIKpLQQVbt37M5J0xKk9p
K9q2tXFOiYyzA15GFHZPugrMuMnUrjF1V5ISkE2ORkqeKhZgahM5/9LucLYywWtpw8zRSLh8KqRv
4Ma5Izskppz1MSLysmaXUpw+kPy1TEOBmW9lkJe2DwSUClJSJ1s9MM1YkCywQNqjXLLekevCDk03
6/7Jmdckj5H2rRIRK23YOzqYddRhcPGZJ6WYUE0Iqwv0TYxx2nrEyKjXjOPgnrfBrU+2Rll+vvJF
Wm0FWR8CpQgOXZ84ebMvdVBuWyJ/tPFQ/yAO96GyYlBHkgKoCTs70KeH0dA9zUwekUbfGy1y5aT6
pkezwPy37GNpBLbQqYWFLHz6chwspmsTbl6rli8as3HUXnlt5kCwzmlTjSsY7q7t2gKb3CW4dLRz
/RpytO+3mMYPS8krh0LwaNvEwkpuy8SLA+3Hi8irT6ZIcdGqLdr8hlatbZBjOW3Y+LIiOanRCML1
TfVh5yqaWTHReLJ2NW3JRIZiRulxfhi77sEcByfKekEH8iYKUbFxmaBj/2TpKh6dat+VuKuGNL5G
02vnq20XYodx1wjMfetQoSwsY5ppadg/CVjqNDIqFZHEMDZuOvSPuOlfzp+oLWFAQI3yDMiMweLK
eXXJivNxtABRB0919GhOvrCpdDkrXDYKt+0SokBlS+71owUUTdAZfTUgx4vZ52ofD4esvVanC+3T
JEFYD7oG4rxDOtU1zaoRaVdkxFmE/cte1/1zXl9b5rzG4ByDNQSMJCkwCix6tzD/mMgua35FVSso
+2w68TUSF3eBp1jKQNiD6wl0W45etr+bxgLLyYA5qTCxKwUkEMP0j2pMtQ3mIgH8ll3gxasgowdX
hOTNx49mGCDSjhJ8tKl/oOBLnm9V5eHzqsREm2aYqDKQk2eGhfdflw4KAoqy/jWH+Z+y0r71tPth
0Vbw1bYOEvrCdRXZsIW2kftqg2TQacwABeq3bya6dSQ6C/o6t6wcfYOoB1qqifl7TmF5SZhOElQy
ItP0NNa9DCqxLRL4sqHsGoSbn1ceglgZ3m5ZMczHl9gHUwUBwhpXbe5Y7DbxDS6j0BRcFFvNfJgV
WfKHcKq4ebm4vEtGUhWFYrkse9vLh70JXjK98RQ3WHRzXqZFRbyjQGXGUlC5Q4sA/5VQ6ZSKfJwg
U5D9QCnvtm0iv2YimK0jjCgF06lYWXfatDo2bWtilsxyA8uT0ssMa8FMUMiOUSl4A2yZxBqI80dy
oxa9PveWm7ea3eZHuRqWpeys8Lv56bzqFmdworqVTJyBt7qRkRKTFm5YZk6YP83Rd4W+9uwhx/hr
O/8+j7b1oSwYnmniRXC6vAAbOwMay5WFxDK9adPYK3TTN1TRzNI2DN42aBi1UGHgjG9ucr0KptJy
TanfxVPlWA3GmFMRY/qmkeNZiE4IVbNO6cQky6gkaYgtNHnO/ny5rKgzC3t4m/6e6BeeAGuwxVWt
4qFYmUtapInlJvN9OB6n8sXQBYOgW8awhlj0uoJQKh2rYgLIgw9ol/X3ebhM5ptYOyAFkYlWg27e
U2s0zsrx1G7MYgQatR706Xs6HMPaV9lVKP0kcuLO1W3fCVISW+4c0/OWih4f+Fs+K0tKS+krBYYh
dw99H4Fi4XDewAUAfOp1MJJEkxoA9IN6yGR938SxIA+/NccGX/evEDyZCaYniWrmheV2k8Pc0a3v
ul3oxU6c+bNX+rGQV2TzOK0AuajfLMAYkyYQSpePU383l141/jyvNxGE9tHyZJLWZlFBJpxUOzAu
q/Jeq0UbVEUg/AmqCHbFMoBUxbgn0eS0puTPg6h8IYJZfr46RaM8oslEgrqSAAErmq8bT2X/nNfX
tp1RDdvFDQVNPpzbHlUrDsc0tVxSp2CzaVVsd06qeXceZePCQ4cGrlQsZEHzA/8EI32bZXTMcULB
lBM3t4Mm+appM0lIa7l8X+4a+oDE+YJIa5S0DDLLnenO2PWHxO8vwDEYX6LlR9ot9DWisGvjK31A
5DSYhdE4atNiDNJNJF3EwRXFeOZ5/W31eX8A4UJxKZiSKbYgFrEHTwXbd3iknm7L2BMZ+6IJFJFE
3K1HCfakycsZKvvZTvv70TiGIv+25bTXEr39fGXcpJDSSh4AklTfg/EBt6wd56+FhuCh9YKiQj65
cNJ5Emhy42b6AMu9No22RuKBQpHFbNRYRKBFvZ3FpL2o2Uyfsxx8WHjcMNcY4kEQny9q+2CaywQq
puOwjRIPaZUPLplVlmbXjxmGrC9jaZ/mF1asuZ36qET3PbVstROdhpPDzSFyVqOxRiEBlsK7NJW8
Ji8ulUj0HU9ONgfB2YpcTaqcGIAoWHFNBv1Q5umeRsxrpVrg2peDdEZ/PGWxnlkFjZsB+st3muT2
KrPnqHQl+N2UdILI+eQMfJSL78YZVUZrrcTHUrTfYarZdfKgzsJjLfhA/HJUqbXSJu8nrDk6mDvp
GXUuV2ZohsUU7+xEexCYKZ4eCo7AKZsSJxt3R2YJmqiMHLIt9Or19cKdEXrsInborjuotnwhfT/v
vkRiLj9fnXUV3RKDVQAwVvZK9zhNIkWenGpOouVrrgAUqVClPAFAlQROGv3p56tk2ifhaIf5NxoJ
DvJpuM7BcZcMqykzWtAnv60FAsPivVo4OvjiF7ImJioSnIZpHBp3wXTROAddhiM2Pg9ef6h3XekH
hf3vGgvptymcOts81nj2GMgeoheDN38plPO87hVIeGndT57hxEdyvQzS6a8oVtnT3vCyK1FYdTqA
s0i6QuXiQyK3hWwxoEaH6mA49Q74run+I98s3I4DuFBc97xlbh7zFSJ3FPopaUjZazgKRYi2htGW
xp9aLLKX5fc+8VwrFM7+ZyM2Gr2DXI3bu8UttnQejHt01GMg0TqIug22j/cKjTsMGl53Ra2rmWtc
GbuF9z9/0F9kTHeaduiMD9IhfTqvROF3485D1JC06im0qIBzdHQVFOxjO3DlxE7+5IfGbkDFOIhm
B7ZP4UpO7lxYaZd2Rg451W/LtqfFeZq/yW5AO6OQw+wkrHyzTOttLBcs8yeJgL4coyLWszfq6tbB
op/+SX7RdtiabRuyHbq99CUvjTaOZegYkHzzUseapOhHKLX2isOySDbyK888MHvhYcy8Ya+IzFTe
NNN3RC42wmxZOIFDIwPJdLwv7uNdfhgOsS8J6fpPg7+P6uSX5BYskaxqMZi+8Qj2rGC/h4oJiQFZ
ZaqBu/8xsm7KZPYFdroIcHoO3wXkTns9DWqNFrjM7ZzJmWAz8VG+hR/1/h9Y7wQWwy/LRc0BNeMJ
WMwfPNlrd6VTMPv1PzPWui06Dpt37MpcuFOfTmbXFCbwmtit2ltWCKKv7RvhXXfcGR9JodGuwgkY
mt9Y++orvWqHCJnNOBfZ4bZTfofiDnbRhlI0JIDq/WBnOPMe1+v4a0JsdKvbixPrd0HiWLGgqnb6
yOKskguXLeTELER9f+OiZe1MkNi9DQpvXD7Tk8inLFKcM0Yucp6ipGvbBlLGk+yO6fda2tXq71n9
loR7gd1v3z//VSiGhfCrrMIjaQINaaBAsPjPQuda+KE357Zxr/qlmz2Ipv3PWyLlS8jTZIZB1wFN
TvcKReFfEzUxvD2V/rfusML2o0BKZOV6Li3G7lJ7dnGQvRjfyWMe8bDS5A7c9HBa8+9S1NewqUkD
6+wwq4v2RL6vnUYjuh1CMwNxAvhqQTwcHKr96Fi7DEsTRO/wbYNcoXEGScYkTyWJLmiDNx8Ue/5F
wF9p7bob68X4kvkblokVqAp6ufj5lEYJaqlJ/4Nm+di6dCXftu6yubx70kVom/5xhcbFROnUG2ao
wPyTy+bQ2toe3JzfZqdBdCnvQ1dUctk0yhUc5x4ZLepuwnJetx73ZXjXBKJX1abTWgFw/hFsRWqN
TkbcLWFjD9p9gVmBVrTy95TVdHFRKxTONSrYg15g/D576wYubsqdcdm6M+LJVx0lMRUcF9lVlHjn
/cem7hY+NexhQ5aQ37Ia9kE9xDmMfkwkb9BH0DvuziNsKm+FwJ1nuWb9HGZAiHTVbs1LLTRsS/pz
HmTzBluBcLc/lYYQzHCwb4s8yPFrO12b5NBHoszBdvy9wuEsm0wFZiln4PxdcyJdhw89HhegnW3s
3I2O+h02GJ8XTaS/5ecrB69lVT/SDvobgqdJubCCW1NoepsHdiUWZ+BSTpQ8bhYMR3sGgTWIbYPL
arJnr/BS13LjX+dl2n73rgA5Wy+6AjN0PfSYXM6+5dc7/RA7xlsAgJfTXnRtCfE4b4s2BjZghg0R
22t4zQ7YzeyqB2m0O3fh7pVuVYELFNkjFwAoCVqt2OJv9eIf0NM6Zfow0HuZCEpV27fIux75UlLS
KZh7r4BTWfZfPpwCuzBrV9q12NchUqPAWfBFJaVspKyMF+tn5lUpo+ons0/3BCxecCUR5y7UFDl3
qcaXMr9Z3a0s3SYInyoMC+zS8jJtDw3FjIIwD7P8rydBxwqV8x9GXMSNhlFRtyXQo+aWu77Ggll4
KuzUQ6ujaIZOYB+U8yN5qDAw/y/28a2TKltOZbuqHNp/O3/O1MWuz8nFOQ81VENdZ5Brfl3eRPOe
3On36OW9md3mPnGzJ61yJj90Ejv6YYJd0M524JR3Ezt2A0ezye/zv4/QXjlHY6AqQMcev0/jlj81
NzwW++4ZlQ632iVOK7IlgVvjG2L1PAwUGV1beGwsuyZTz3zRD607uIrHdsmV6NALPDXlnIzVlUpK
Frg0O2TZFcOqrUzkOEUYnGOhJLBwZQODudVhESvFtq1+P/3Gjp43X9Y+lQLM5b88Y0M8WX5CZyWp
dHyzcXpK1YvAvK5rjya+ESIuCW+Sfn/eSAQ2yzcfzSPG/CvMsrpWN/rKHNhsP/hZrx0wz3RRWJ8e
9ProcHi6fMxtVqnMoNEYHTvxjMURiexF6Gg+L9X2h1toNxQD3bd873kmsdZMDRlBahLZaYOV31jw
BRII+zzM5svzjd3jDUbjnoO1OpNSqZCONNOjNL1K1RWTdFefnkJm+Oeh/kcw9K9IPPkqFiJXEiuA
1fvhnt3Xu7r3jEs0TDua1ziFQ6k3iELx7SvoHXNx5KtoSO4UWWop1FgRr5GeiSgVsp15XCmQuwmG
XI5aNPMtoZDsYPeyHR6rPfpWkUcSLYsVybL8fCWLHk5Moh1kyZXaM3DPNWiEPP+Nts/Su7o4/0/z
EW13E6Sx1Mc4vRjL72P3mMvPfXlbkU/zNb6dpHcwzrnXeYjZ+n7GpdbETh3pgCBHQ8d6lPNCbTuk
dxwueDT7uCuHv6WE5tDt0qvBL66xz1LwcPkfl9U7DufPZ6WfMW4H5ZH7wYv38VFyKi/+vmwYF+dN
RUJxjj2YA82IGoCpO4YsDrsY/Gjf7ESBx1sl9dSb/yuUzjuIQU71OYTRJQfjDxj1ob7iorgoaxuD
RN/JDpe/N8y4/fMLM7QHYS5T4Af58T9WMNMcasipRD/r0bTn8nfVE+e8hWy/pd9PMb8IsLNQ4YoL
SDm+gmBkN7ut09Z26cRXZeG0roK97cUPCet9BcCCr6hz3gPsD6mqtssRwEQv2S8UDGiPO4oW54m8
lM65jkkd0mZYqk66FB/7aiGvUOUYI/gIAtrUGbLywJL5GJDuTgJ3pCwzwSUt+oycY8H4Udxm4XI2
igpbQ3LbNA7xp9eTLA4FVFsKCAaWvmfuoKdy0rNwqXaFyVHvDiTbp+b385ay+cFWEPwZx/KtKNYh
BzPUZ/TZO3qKFT1k9qdeuaxVag+RfKfEqsBO3qr/J8dwhcsdd4WyQk6WCpB1bx4NFLgi1/xeoFaP
DQ37fk+xibPa5wcZvISWZJt3eCB8ejXdB+1it/LH66etRwmLnPEr0HafT89pd8wVQWFh00r+lRL8
XB8hgo426JhfPmAde2NoOvicl9QSdWyKYLigAI+32qAxPmIpgxj9msqHWBPY+2ZctZKEO9jDNIdz
iPk6F70jRymXfw0D25WJ8hCSAvVQmYpmxESA3Ak31WLO8wqqG03rGMXFgUWZaWvS8Dj0NTgqRGQE
y//3vw3yZKlGZ2gUdATAS9WjUmKbriBaFH0jLjiYQVgUIC+duRoWyZujbA9d/5j2ovMsEoNzGRpN
0WkgQQyGdwP7UxVCgvflS59TFOcx8iFOpVIGwuLisTX3F7nLLjIboa8/7clLL+p/WRRzDo/zFIaE
xcoFeucwEHa0ej9Rfrb6JakEXd2Cz8O37Cl1WDVjCqlm+lqZqpNF3ztFxC4gEOXtVlsFvHnJijlt
AFIoIDomByzTspv+IWlF3SYCK3iL7FZA6RxYct8DKKbot9IG25Sfzt8b22Wqd4fwlnFcQYxWnIDJ
Ap+lI3Z4PV5qF6VjajbGV+Kdsls6vJJj4Bhe9SCs5Qss8O1dtoLuYwxudS2kQ6XWB+UP7oy3JPTs
LDveAkf46FpM+owJvvWIrADjoGI1WEzgi9TfUuT16Te9fo7myyC561HWF2hWZIqcp2jMPqjMpcY4
OPE1th67kb9woiBr9aP3sFbRSW/qX+cxRZCc12j6MKRswAViyoHfmv0lqQc/HIUUyyIczndEdJJn
aTll+o74wy66wQPTKXeSIz3UB30//Up9YUvgdsS/slTOgag1ywd9edGiLwKEG2BzcEZmFz5aag6k
cZg9LIkjVFUzpy8dTGIx97x2Bafx7RdcmU/ZFKMEKmRIXV2b8QUTVTcFboVvaOviiSnz4pHTvPLT
bPLVfLCp1e6LLBSIst3d8q5MvquzKRjJ0FeHuBdb05eljvqB7haGdsM7rzSRUFzAwTK5qsulYYFF
3qjUdlHfdC06IzJBpUJgkury8VYfp06VKmZLpxW4jo5a2nh1NRxCJRdU17dhNPLGuIdZ4OXnaxiE
n1qZ4mHU1texdDdr38qvXf3vEJzfUMDIrjbKiGCT+lP4WvSywDOJZOC8RDaUHR0jdPSa0mUUvVjs
sugP57/69sPOfBeC8xApBXt9kkFPE7GXbo7AbfZYhDp7uRv7osL5to29g3GeIc4ik2QyBArDq4pd
gYHcNtrnuslFp2b7xvoXiC9TMaS6MDqCT9N60x+k1bzsPlpaCPsGgxtY8FqIF/EsH+P0znqH5J4e
4NsjVdtANjV6VhIMjIyVnRSv6PNzEqMWCSgwDcq9QFqJNGXAgNZ6ip97oDS6g3jREwb9XNC0Otat
nNtMdFUuZ/OcjJyPiEAdVssmjCVPs2c2MBDfqoIKksBE+EJVBkpOc1gES/S7STv2YWWrIK3Qupfz
hi/C4fxD1nd9lwYQpZgju6ozn84/6wk7nPO7/z8gzksYqUJCdUlSGqHSHBjF6LE8zOQw1MHgYPzT
ejiPp27bPijCZNQtLOT+P3o+mhajUSl4OdKb4lbZxwhl0H8G4u3Qk7zUC1xlp9wNfoMMZqd490ui
ORYF3tvm+f47cNotQAhitOnyQE6fKqm0wYxsCWuNy4k6tcZ3EE6zKgXTb4Gtf4jbFH/php68CpV9
K7dTb/yVI9BQsKslfZ0uVDvyolqYWtzuVYaS/6tqzkETCXRLWELy9xRSf2mrDfz8KnU6dDphZ7wT
3quigsR2FWQFynlsC0w+dLBgUNqNctBQPda9chfu4iv1BjtgL1Kh195uZlghcm5bquuKGs2bontX
x4LnBIvOLS/DkjE0M+5FZQoRnsEliho25qOxJFORq9pVfnkF8ni0arSYJ0nd0BU93gTGyrckKUnZ
9cWSds/6XfV/pF3XktvIDv0iVjGHV0ZJMxpN9Hj9wnJkzplff0/P3mtpe2jhrl215X2YKkJAo9Fo
NHBO+1SI93n44/qm/IVK59OB85RQTFtDZ7nCehq87nOHnDgLlpNwBMkU+MbJvv1tnc7yOCdJGyOM
wfTBPFM4yR5GZQB5h8N9fWxuFadAp2bsRZ1DaLm9I89SOUeRtbQ3AM+LhOUI3Kkg3KMyjLnz8kAv
GnEU8Y/ExgKY7X6FgrUVmOEPlbyD/mKf/VSGfxYWwmLtwK7HlJF87LHjipsumocx+hCCzA+NhciV
qBOWlMod7G03gK9LhVT9BYODh+Qm8frETwLxa/StdzK/WukOeiJ14UnVI3FV0zGCTDVIduibO9W4
q0Fb8an30t1yo5XwGMHFTZHqb6NWkTuruj5Mq7qFw8jiXo2+zTE1tUjsAx6tZ0jaDkTmEJAqt8Cv
A+nNYJfDHybqJncSKZ1pmY0FAwrLa22Y/oheypqcOGC75/15d3ZILoao1jRjugpSJKQQDphN3OJO
spGMOaNtPsWirXxi4xyyG3ui5JEhhdjcJhdSErXP1ZhlZuwmytqV15t6ZwQQ90DdE97weK6pygWS
dpZjqWWBBOO7oDBcd9aThrMO44x4ImfXBwcgvB9zG6csTlpAeZ6Q1jsCOf9EuA8/N7PM/diAG5xd
VkNPTPBAOYfyrZVaRF8dc5Ar+lrM9he31QTEAVKiw7Zj2diW9FnJv89R4S3x8/UITenDRZeuA6Zd
zeTo5U0v3HTJp0T7zYL1Tz/le781q0ujNoeQkvUIql6ESaPweXTGH3BOG3GEqCgQQYSfjum1Og6N
BfLEPtPt3rQeJWkkAKSoA9xilr1YIaMJhRHEmswjoZODVA/DhPnN7AAIwI/84vX6QlHngMWFFHnK
pbJk07xsrpaRySLnKh2Aqv/9mGy+Trt1Cq4LpbyDCzCClEbCNEBmaN1VY2Xr8z0gma7LeKvvvHf1
nzkzz5wCHFtxVlIkd8tB/qE6IKZP7e6YHaUb8z5zij2rPKDg6q5gWQRLmm+5KEblDlXD23aa889g
f79YT23py1phOW2eeKoJ5DPgvV/XlJLAeUxftFUasixWxjW2OmTqy/Xvb6/WWQPOQ6Yhn4dcxveL
WbCn0R2mzCm1pz8TwrkEYF3UUGNmWtXcU9W71KgdTY93fyaFO1oAw9kJoFWCFLyBJ7tQeawaojeT
Wg3uRMmHQiljDYpoyWNd3tUTEcGZIa64Nd/mEoJ+BSVhqKAImSuCwQSXcDucX5vWqxQChJLQhW9p
UZSxw+spTsdRvBO7w0DBmROexTez1Bl4SGv2vK3LQae/pIYjDQ/XV/wX8fSn9/KNK0CtW6aF7Y7W
1b3eDYPS1zEM8MhayXMP+PO/1Ut+vsTyHSxS2A2myKbQ6/q5BO68UBP78RfvHmeVmFkvQspstmLc
svY65al3FbwhCYUNRKcby+m9rxXKESx0Vy4CnD+9hv+aHuOtu+IsnQsHcmuVPRiWkL63R0ve1fGe
WDGWG1zzcD4URFObFuHbis2u6OF2frcGOirFaFh3JUoa24/XpHEhodTCMO1ySEv3zd3qSy6bEYmO
2SE5Lid26jIKuczPgxiw5951Vam9zMWKShyAoKxCdh4ezDG3S9RwdfUxlO/XrvyzU0Ljah1LW2Oc
MoOsbFHsytynGXUFIqtUXHK5Zn0aS8yU49fZTXbKTseJ6xe37IQt3NpJjwLa766bkAhRGpdoNsrc
RkkMmdOU26La2TPJdUr4I48W3gHxODVYIpHuFT8f7PipvsEeuy09tbejpz+MHzqnUTGUodKwfsm5
xzD7jKxFF03y+k+4vc6KuxcxpBlHqy8TZjen3JcfDVt2dMfqbQHlGzR9rE76yMb1V29G1YhSkYj7
OlvUC+Fy2slRN0J4yXBzf7TiSfzXIIj/jFL8s5yginLXsLYmpfpLNkBE+2mm2JIJ19O5QGisaqFP
rCO9XVtvxACzrUwtxZhIrRMXDIvBVPOahQjxsN42QYvuWd1vj1T3LKULFwUL8EAuGTavK0j6zaCs
lQ3u4vs/2qo8/CCojpKsYnlkbh768E4a9te//4urzM+TiX+ME4VhAikNBDSYPGYHhw4QTwYOGCgB
uz2BVKSgHiAIw/GTY40mxRgWgMxEbHaTXAfCEgV/qBcXEdDmYxXVW5p0NDU7DIagQGszA1KbPsp+
4S67jnjU/kU3wNmUXHgIi1ZdRrZDa/OljYOmfBxi0EmDMzjLTp3xJc9kp1UIRSlbsr9fhIU0D5V1
leCEuXQn1p+ibrYJSxKh3OAypy5vZrllt4zeLfesBDnv2p0WSF71VJIt00SUM7j4kCOLKXR2E2j7
Q6/uhPC+EKh12q6VndeJCw8q0KAjtYaMapFOdfEiLMdIvlfLwZYBfW7cLtFjGH1ec0LupmoYDAeI
Mg4fkW9/zZZYNnIGZYAyvG1UoZsmh9KiWLe3m90vxHCOn+HVKxxwIUTuzuqQnSPd1K9DitNpcXsv
tEsGKPNE1sY3/fBCLOf8EdghcmDeohjX6MchTO+Vjkqit0cwLmRwvi4sWj6XyPfcUbLVgwLIqMKR
Fnc8MBDTyAW4MuH67Ee/y3MvBHKuv6xZ2FsMn0QOJk/zc7zRiPfA5kEht/DNu4q4aW/fuy7kcd7f
xPkgVgy7IL01A9Wbb3S383W8aEQO3tZ8ylcoj+Q2As4WuZaZepEoulo12c1YPRat9HTdjJRrcOdk
AgjzMWaAMkvhKktmDzI1A0Qpwt0JQjmXi3AAWIKp+XEO/E+kFOsyOtf1kJn5r7gD3xZblVZtduie
w7x/ed/eqo6GyfH6dd3lvS0DdosNkmSoN3b7/mjsNVsGPBXr2S8DKhkkTMr3znZTWZsK2+QqhMeS
vZDcX4RJ+abZJlznbMGGQ3c2AGSWj0pdOUORESal9GAb8OL0qqMpCi0WE5u+ctIh9CspJzYVpQgX
NOq20Aq5gIh4muy4fQqjwh4pxIntTq3zzuWbYju1FCdBxYKwQUEG2woso321l5FnCP51NyRlcVFi
AElXXMSQhf4pDDKnvjzZKmI7AyUcJ2KFKPNxMcKIy0UqWVyvq2M4RY5oHOaOwj8mVeJCRF/ktaCy
SLQcWKo276K9FbAejZKkOtzOeC+WigsWUgfCtJDJivfhg8F6UpzxoABdyMDz8X/PRxK5nJnpSujg
u17LTInQ0AShjWedZCe6wauZF58sB10wHl77MYReIMJTJMDE6vHNsMkspmErYvXybhepkt0rN1FC
FDzfPnJNNy7jKMMZ7BEZhISfzACnMrC8YrzBhK5+uz7otuT0jrwrnThQcIrRs5KUjlwMAY88SONW
9KxKyq2eAAt89MkjjMqq+MbYRcgYOwbWj815ZF5xDP2ZNRx07uK2aHyJX6IvjbcStz9KNfb3i/AY
i4IwYLAed/76aAhObN5l1CQOEYHfzrwLEWOZ/3dyQZaCeLhvRuL9j9raMhdAorQedYslbfIDA4xs
Ah0vSRq6pPvfu5Cfd/Yb/sWFLgIgO3SBmavJkVnfNyrh6dRycJHDmCJlWSc4uto+lgkeKx4GxSWC
++Zt66wDP7I/lplWlhl0YH1z6zMjiJgPrG0UNSV42R9K46qPGnCSNJUdJRMoV2In95OjuO+9eCfu
ckd7vi6NcDWFixOq+r9sOu4e4uZLijnR6wK28zPF1GURtFzvCMJLFfOLdY2cJcksR432kR67bbZP
rN9qSgM03H8F8UUTTciEqVF0vO6FkZPM+8icAxQHvevqbJ8ZZync4iwiwHUKBeqgS9UHPeGoHcvq
a6YWrjQSD2TsfH0fws+iuKUZCkkz0hF+MDYPqYoxkHgIclOyJZRup+X0f/QhbO+ls0Quag/p2i+A
8GCeZwYMY0/zpV19U+5YMyEbqk8fqHod4R5897KeKGI6zRC5DiBVTrwcdB5C0+L19PX6wm07+lk3
pvtFHCrHaNDaGQsXleGtZgJgVaO6AbZHhi9ckE8CZ0FVKgHKpLdoBhA9ZZffMgzNxLPwTLfiJtLg
JUY5hLsBj1qph/OX8BlqBbnAnjEy0DjCL4hCjNUJul0vzzXVoP2LK/HZllxmGM1N1SO/QLZ2q6MB
TropMAqtn1YHFyu0H/zWoM2FWbkQn87o0I5jiFvqr2tzMKXETsFfEn/4Iw/hGyTXzuq6JITtmqg5
zIBdyqIw+DMRXPTAiNU4JizjzHN0+EzCX2a6Pv6ZCC5qKHM81VELLUTB65uncPpDK3Exom+B/JOk
DLEpul2U26gi2g5+kZv8dC6TbeSLjZr1odYnBRQQjNAeGumgm4CrMSQPmgVTCJdWkkMBOPJqEuwl
L4jciIgTfP+jAjT7DEQ5SJyr7+ApnCgeCur7XIxA51W+GhPUm7XZFVbxTip04nbNPnHl4DC5ICBX
1mLJA5YoNz9nVZCWpVMNjQ3MI+JsJ6IN3+AYSUI3WTV0KeUPeE234/puKj5e9+dfFBjP/sDt/hCU
6m0aYkHYzZrFUsFZH7WADdKCgIzIJonV4dsXtfZ/oabu95EV2XovEzZjxn+/OIZsodoMmmO+FWWK
LDwMpLgZ4YrmLX3oVOVs90tiA3v/KMa1R5iPmeeaPC4eYDpI0SRU9zDc0vsoYDqlnz+Fe/2Zoayp
gDOXnNbWX419dUOd7b9YurOuXKzQ6sisUh2y09u/S7XGY/W19xbgraBXmpiP3166szD294u4Afgx
U7HY3GePAk/1UrSvhCWZpa5ZkssgkmRejYXNxo/++NbOEXnaI8hfwQIUPlJlYNJ2XJyQMmjTsBHy
/7UzzhhMyoF2WALrmCxfUcbjQkamr3No9JAW7wdP9nK/fS1fdXdw4526Y0iD5GTcL27v5/Xikoh8
BSfozK45RzwFPjD8n9Q372d73Znwy2Y/fSsDjOT94SJy0aRvcrOO2Xx3j0VcvBIPZ8rj+AYhLeyb
33pd+qki36oit31SxWyoy4ofh/DrIKI/hoj1lJ9oXEqRiskK1i0oNIO7aVf6lWN5Q+OyAJmdcpAt
ExYkPIXvUxmFHtCpE5M3BIb+UOu/VV4524yLGW28iHrB+h3SQkSal7l9c9uTeNHb78LWWQwXLUpJ
QEeCiKUZlMFL4tBfuuawZLI7N6KXimJmG71x19fmg6bMxJptn89n2VwgiYqiFcscJkxE4DPGXplI
bmTty5Qw5WaejnYNA4jHeOaTRG5XD5aQ9dGKo3M4hA+Mi0Tw8OgY+gyHsvCr3qbu4Jt13EuJ3KbW
xQpIU6yOq9kCmGvY4BtwfO9Hxzz9zVwj/fUbG/pSIrehQUUqyxELI2KwfmQ6xn6VuoNfPau74Uar
CfffWrsLcfxz09rLZpwvEFe14W0jVf48r5/rtPXDribuctTyvWXKFydaqEhmwtpmMLfIkIPjU+iv
zuDPXu8kfu5QL51bmcmlauz8uxAX13Vf6wm8JYvG0lfSVt9jkDGzQRqOAm6kzl6cLDNxalMe82aE
S6mrFa+KBiXLrwsa9zXWBYq8675Cy53b7cdjg4PBIZyGWkVu949GqQhxDqHSyfpq+elpfDUeu78U
wJfovvwqPNdB5NYT4TukrtzGL4xF6qUQYjFW5aBrw49jYPrJe+2BbQ75S+6QLQDsk3zScrmoXBoh
DG09mIw6Ry6+9YqHpkZbGImkefMMuhTCxRmxBBhsxHZ9tNjtrWAzxBQkK4wnWnMY3s1vLZ8qoV0E
zJmqwZ0R41zXRd9WrMkLk1Xs5SbzgNmKYnxv1z+KZzbPnz1VEu042+Y8S+YcJ8tAktUYJfKkBEvI
Wpb73l5SD4L/rpEBYj5yhJLOl7Z351ky5zut0FeY3IbOWbY3xZs5O6UYEx/UL+qaE/allOR8pmpi
qWnaBjcu4X6ajq30EFK3OnYOvHfLszacx6gA0SjNESLWdm81mSNbP8pRdmTwLqvhXT9M7nWX2d7w
Z3ncuVSDZl6eJsibAdMn5Vif1gCw1SlbqT66beMZuggeeMsy+ftd22Tm1EqQVAivTFDR7Yfkdy7e
hngWwoXqEfMGAnYAEksF3AagwA37xq5DgbDaLzb2WQ630UQtFfGIB2VY35KMOfbGAQ8WZhj/H9Im
ynL83iqsZBRnKGVIt3lzUKTnriaKS5QI9veLw6YszbVQTehTS/ea9DL3tyLqzdddbbN7/HJxuO1T
mEqkTWvNHtes2Gbz+JEXag4ONMZYpjj6K6tcUFiR2x5+XipuR1VCEbV1But13e1sHjTxOUXkNXxC
ue0wdBbDbSQhatZOFGHBFG2HnTPf5Kf+td71ngyM+j7InvJAOtHvyaQncmlelqJ0HzK5vcuA4hNv
vIkCNtWQe+EddR0m3IS/t41xFRY5W8FCDgoFHSrGnaQQdUZivfh7Wzwnndaz9bKUzi7WQ8oo58Pe
TmcSZGA72P5cM/7KJouyboQ1RJmfzIcR9ltBEdh9N935UNyKfrpj3DXxIfQIX2HR4X2QP8vlooeQ
VvK0zFizeL/6sgcg48DqbNaTz4p3+p3xTAhkEeKaQC6CLNG0aIsIRdWjfFB8sBq5/cG8jfZ/Qz+C
L4GSSKnIBRSQQheLyo5K+RMbyUKSjvbH/mAcWZIee1SL2S8yyLNJudgiJXnWZAvbBn6JQeF5B1a7
9AuUxPWqQl9TmroydQ2hPJWLLDoev9V6YpEFo+UAwr2JXqTXHqPsGUZPAUWNNAvkWyQSHzvDri0m
F2mm3gzNNIZYjIZ9NPx5xzBNWG6H3j3HdK67DrXj+fCyLMJUphBWNb4c7izTXTLCjuwTV/ThMVoE
SzLynu0GFfDhDGWIDUBkfre7rsnmZsfYmipZInjSRE6THje2Qa8K5Ind5Fe6Uy0+e6mpk8DKbnQk
JNfFbT7XGGd5/IW4ztROHUvIyxNbAaBP6uev/YGR9pVHagRZIpTjb8SGEOurWSP9nhxU74Lkc/mt
Y+xzL0BmRscPGjuHp8jtdjVJq7e5CS7U5DIu8C2WPYCEYdbyRgnxMIVLKh4/XFH+fN2gmwfshSAu
aGoJsF31CIIwEGaL9f2SJU4l63ZjftHlilq9Tb+/kMZFTKkEbZU2QxoKbuGnv3l1TCTlDmbQvtZ3
MlhmrD1VJaKEckGzSDurLSq2is3jlI622L7q1et1M27LUFXDMA1D13himbSJAKmAKpsbi7LlrMhb
AJ6ninj9F0Oiyrud8EmGJSkohaiWyukzyaMuonqOy4Wv+OyFCiDl5u28M0DcE9o54MI63EupJtBt
RzlL5Y4CQxmnXmsg1RJxG73V59A3at1OB9kpzP11a26WS40LFbkzoFO6tWiGAWmfCoAw4VtvuDqS
FUUu7KbZreFhKoBbKhCp9OZ5LkuKivKlpijvakMgmS+7bERtSN+XyfOsSb8lwJQZ5aIiiioXLEe8
F5Vh2KFwkQHqsMgOsjk/XDfdtg4/RfC5ZJO1eqbUEKGEmZ0n4nHVRKL+sunrCthkDEPVcePkFkdP
hVbVDIRgCeOVa6zZsfKXKq5ErNhU5EIKdx6bjQn23hVS4r7GW3J/X8b982/YStFESzFkUTf4t/cC
mPv1rGLTDpplG6iNA8jiuoTNTXMhgds0UdPGg2hCiU5+bvIASbhv9YWtaLJfVtSk8val5UIatzBa
pcbiwPTpPGSjoCzLmyDE7Rkd22Dz0qnL2fYKnc3Hr5CQRVLEjv4BaCTDcypTgY6dPe9SmAt9uO0i
m1nRGxMEpPt2n3nra4xAB5waRtcl7sbUzX6rmnKWyL/Hl6vQL2YBC67ao66gxhE/5BrxTLK9fX6a
jYcSasGfDnpNaGUJ7mB8ENWdFRMimGGuGI5n3A7RRr+iX48Nv+LWjNqowp7nfDJnJhaIBxISDGka
FHbq5RUKD2+F2O+CY1kAlVPAINe+dJV7fUMRPsdDCWlph1qHDs20PpbvsmJF2V7W5N2fSeFO2Lgb
tULJoJdVnrLpAUfO9e9v36twfIPsHec3WMixgBeFIb1GX0ZXpTDcXvIFu3gojoWTAmwXjY+MNUBO
HWocf9vtziKZZS9EdolSi3WeoLYGUtyibW8X4/tiRcT6kJpxpusQgEyzhmasYIMnx9leJmcNRkym
AEfRRWaCJWt9wp7bjnhWjouzkzB2Ua9COe0EMCbAkdXlzngxT4tb+dNOflyo2Mc++H6HnQVyoVZO
irRoQwhcpKAaTjHwSmrjvpqo8UNKDhdj61kRo0mJcStNRcdcxSBSTU+fJ8eKqTHwTVG4xukauKBw
AnEv++sQVYKR5Thw1a+iuFfSxSkBJhSOVEvS5h6+EMTdbUSj1/uphCAJvCVtNN3MxkwdHewb79bn
Qga3wWSj0cEKBxnGiQ0TjTvrhQ2/tiiS5M5vYaGgteqn6bi9pSVjnq5MIzYZgkt9UN93wPDvUrt+
zd96nhjAbX2oj81rS2Wt2++2F9K5LdcoilEsFaR33uyGP5Rd8SI9FonN7lOZC0i8hWrKoFyF/f0i
lmhtomXNlOEGAlbqerWVaLLLZR+TrEibQetCNW6bicUqyUD3g2ExtIQkrVRuRvzvevSghHB7DK97
QtHUzH5N4sh9708hqLrC2b8u5n16ZojIy0EjL6m6qoFQ/p9WkwZB6sVFVRzWWchYOqxH5djjBRiI
wI9Uff6dUpwwbjdj8nowEk1XnCqBDwyPeix4teFcV+ndTuaEcDtZm2ZjmiZoFC0vevxSih+vf59S
gt/FnVhNsQ4lovVTMXmd9F2LSPSdd2cHpwS3eUuAhERWDyFD7IC5Kb7vbPBh7ORnFETKz6sn76ia
2bvtw0lkal9sH3EWdaUtNazNchLD72KuOL15W4Y9sTyUHG6bynXS6s3I5HRVsKYvADl3wlZApwGR
z1B+wG1TxTBTJcY0DsDZK1sbCzueCVUoT+D2aLgWcz8U8LR41Z1RdHsLCN460RzCPvKPQ4NbF+6+
IUiqEFUa7JVXsT/KIHXEqN1oHIw8EOPAXP49n+Q/BfITocWY6nURw26d1/0Ad1QQuo1b5ph9AbmD
+++r+Zw4LiaMYbrUAuY0nb9xXjCeeW/doSsLvJIVo5Vzsy/X9+/7bJCTyAUIEYeEMclQMHzB+wFA
MqNPvd24y1fWqZEBVZsC9iA88Q17/2JrqcpiziuzaKt55RDbff6vcQY4lbhwMY3jFMoZJCzax9Y4
ptKDRtWdCWeXufjQhdpq5QvWaUpkuxofuvKkZP86Q+L04IKDGJtdNOQG870Zg1dsVrfdqSfWqQe0
OOJCSkSidwOghSVL4NzApRBHa2U5Q4KKRJ3alUrAwFLrz8WJVdCrTFphujTBkXc39YTZWCS7EiJ4
0uYMyCZh+eZfY+lEwp0usfkxUDef1tK9vnkIL+CnQCcN7aRTi5C3Wp/jubQ19CoPROCmNijP2IwG
o7mbZthLOikChrZVMCSArswA8zvm4FPkjzS+z/uE9Z+uxw+BVpVqtRHLTdSA0ZWlfvql81UbzQoe
o7Shbr7EmvGAtlIdLhGODcUp08lFy6gv9607V7lfhc2NNGjEw9svbKqiERYoDIrCo7ThVbhO5M5U
nGSxlZN6YA0ZxqNqLz6SF7x9g9qeCu3b++sskosY8piEqlZBZK5+MKbv5traxnQsyUm8d4Wlt5U7
y+GCRpNIC8DosY91QO5LbuWhmRkXnsYRHMNZHdnPbkcPGENB7FFPpqRZuSRjAkyIDBZ2JluN32jL
0qd+h4n1x+xZcRhuNWXV7R141pYLJn3VLLraWYqjFBhnGr6Zc2InAK+5vs8lyqhc2mF0Wi7peDDA
Hkxl4AlKYEqZwcqG+mYgntLPVpDAtotbuCI5M0OoyE8xF6W4TjKT3WVPVuZI1ms/edf12w7JP63I
I73FViRNY4l1K9LZrufBFpXP1yW8fxT+p1vyZEvhmhjl0kMEQ77v900Q+72tBabfBlTOtq2NgTEm
VcIzjsIt1mxoY5tL8IlONF1Bm1wTo4KEOts3kp8yeKhiKV/bLmIyxADFizv0BTmZowTJPe7zwLj6
1++jb9Y7i+PSQpBZzPVUCfC/5EVRd3F5s5hEI9wvQv5ZBpcIauUALmC8fyHbqPeyl3gVVJKADMJw
YoebJSBMSCwTj14s5knR5wAEdcyXwWOWhMjYLzFY1IKTQPFaZ+pIBOO30/99dnDWkv2qi+yzLLQh
i5JIdZZD7kwgV/xk2YsNGIX41rANmxUmDQ9coF7qCg4Sb/w74tFWdp8Sl8LIJU3Otv7Fj5mWpgwb
4G45KZCqan/EVH20b/YtmpXz42C7hMW3L09n3bmjAbOZyLtmiGu8LAfib+fJzRsXhOCV6D7BeOji
6rvJ7dGhre2vC6dWmzsatEVutcnCardGULUfu+HH9e9vRmhFNEFHbOoiMNX/aco4rg1QFSJKqkEL
2pwM7ynA6vH//QAj24kXcrgDp5TDSc4EZCrTwQxkeAuo/ry3MXdcB8mpBLbn3nnrhTQulDVAp1fT
DlrJn0BYoh4KLzqYrpn5I3IUUB4RYW1zkX6Kk3h2cWT/c7hKCNK4ZTuSMtq6QBQJ3ndG/MN+Eg+v
qESxBQ51aDSf9AeWoKBCudNLhJousY0Du3Kmx38N0MMJ5UJbqJtZXiERdIo8cxVZ8vQBFBoSdSpQ
5mOHxsV21gyz0cCOjTJVc2Msn2SqX+x9sxOnB/sBFwK6ch1FkV0IW3d4Q4FNfQt8banf7mbkH4xn
NwbGYvhIvYZRmnGBSm71eFoxVeZUwmsn/Wgj4vChvs9HJiAaKyLLDkCLMNZfl/779ejAft+v99G7
sbcQnKyakeH3p4oMdhPDKfRv1vLxz4RwoSGeEtOoFISGTLtZu32lZ/ai/k4YvdihXEDAU+UUpiYM
1eUHqX8Z0ufrOmxXwM8C+Ap4oS/IAdnNaDjo4DtmWJqatx5YaksjnJPSuLwGNJgW4CmwLkug411G
2glOCdBaVlyLSDz17eP2QjcuDGSRPtQai6b5rYYe0hYTdKi47xJ25csxQ02hlBBe9/Z7LrZrlQim
WhqwZdKbrli0TlRYL33bErdZtjmuOPfbrexCjKVIWg/fg5gI9GJzZLwMw+AOTepMFomevJn4XtiQ
iwRFDeQFsYWTs9ZfFnoyR/gAjDW3RGFAvev+LDC8jYxf6DbhjT9N2JIJUbJXB+m2SNsd4fLXUweJ
b5aKFHVJ8EyC4JPZsy8G1snyq6DdFUH+Knj5q/rEKMH6wLwTX9XH68IpF+FiRjJqmpWwwCot1oca
sHggyFLt0mr/0I5c3MjCeEj6BnLa8FRbr7NEFN2IAM6XyUUB06BChNTSNNDALMy7XlUJFajty79+
K2KI5JWlXuZR/BGjUi08LqfFrwG7Ox7/j+yc0okLF8lYq2Osw2YdMNcZ6Ttu++AlVYG4IOOZugws
ojK6XT85by6+NL50SGGnCRLVQPE7p3wC9KSneTMqC7Itv4Z3lPtRKrK/X2yvMRzUymLFf3GummBs
lMq2iiTy/sjJ+WL5ammzYLBDaxL3Fnrdxf08UpuYiEs8QOIyqA3ALaFJ77OCZXkC5O+N8UYi2wcN
RiKoRHZboIrgqmgY6uNZGJJcQI2UXaZG3/iIHt95Nz8oh/StICuQgFe/OCnP4rgMqegjWVsEuEbv
Z5/ZSdnv8EyDBnvkfLh4EJdzFnbeHylnadxtSs1KEWBeUC6ScSHFf0ib8vwu7x+L7DGhxsy3D7Cz
NC4IttoyzAkrG2qh5cjll0EygkJ20oIoQm17+1kOFwTDwsCQxACthrQX7cQsQHjclRbhGZshXVNx
7GKMytR5IH4QZS7WCOhDaHNIlFc994uemBTbXJ4LEZwzKLWWFpEGEUn8EHaxbWmyrdWKPYn3yvTJ
EihyAUolzh16zRCyVligUuypFTq2+uNQxYTdNo/hC6U4L5hNQUZfJ5S6nIahq4NvGLDvfPtCDucF
AzimGkD/I6UAafktWuM9DN+AGtDy0h/ag/Ei+tFBuuu92Su9PFifwKYAbsyWGv0nbMpjy5VLYY56
ueLkVx4jpBjyt858vh53CX/nK8eihZdrieWfRVz6clHs2iQhFo0SwSXwEiqtss4qWBreM+byzuz2
13WgAh9fOB6jSBhm9Ifj1F99hgOdoVcR48ZvcY96TniP1/h2w/4ZIngcAbzoAZqU6TNp49FaOnvC
3Oy4r1AwLJUMtfHwixJX95Jc+6sy+kmaPaM3CRRQhvAQfjerxukbFC611FlGXMVH87WLyS4l4ujh
ETKXMQfCT4ofiRoKwBazB9yablpUodi9abmhjLK5MZWzTZgnXyQJWliMPQYl0CEQv3ar04uTHRae
OR8U/S8gRDlr715fc0ogF96SNB+1iD3qsEjQBZbXeiz/pnp8NqPohV5cVEuUQi9mlpYIY9B3kl1F
T+v4tRlxk1lSu5eoSYNfJLBnQ3IRbm2EMAsF5lyOHqgOqx72N4kjHBnWR30UiO2/GWEu9OMC3Qr4
hNYoIa4R97V6jNDHRlakiKObj2IYORLA4AMZQ+3o3nSQD5jqdUIQaQLrfj0ox+aWDQJQ9ShKLBd2
hh6soG0LsZUJjhTZFzLNLufiNFAnLSWIuwOoSlyvEktN8nb+bhYfDEW/FfPUBugHcaZTktimv9hl
JrrAhJZtapVRkUYOMIXsIb9VW+KmRngFD6aZVEpiZKwWCiwyW1hfdLSUKLvrG5g4FfipHYwPGrPK
ikiyEN7NqnVE5kocPJQazJwX5lqi1uz0DOZao89V8rQsrS0DMvG6HtThY3IhQqy0JupjSOnd5Yfh
r7vyJtlLALVND7/b/HXesDx4Zg5+PGCBQlr5Ma1A+6wAhl11hTv1W/NRam2GsNGR9xjW0vouHboQ
ykUJtZFmc6mZ3+HhZMDDSbTHg5+z2FTpiHBwfnCn0MYyZTxYzgpeKu2zKAOzt/kgF9KfeQY/vKPI
YhXKKxSyUM8Z8gMCuhNSsCFs4a9YjR/fmdJQmZaMPV5GKCiDpTZBE7n6mFiYuKSckDju+RGeNQQu
rMBeZTQ0ypdu/qQVtnbU7W7fBumxPKpEJCK2Fj/AM8ti2knMI0RAfaXlsU8Z5N4nYmtRWrFfcbGB
51HP4ob1w7Qfqw+MoB41o8IOvzWuFfRBgvcgIvBR/sdFjLQ0og65KvxP+NSjtp3/wElfSj6hFyWG
CxlrFC4geoOY0HDU0GuByRD7lhPtFzC5e+pJOrAmgdohJ73YUXTNJbnsouuVaQ5lLJvxxJg9lJt5
N6L+0T0z0q3faki4uESx1b1YPW3RxjDOcIlaALKnuGP9pKlPhCU3I9OFDHbKXMhYzLpP05TdkASM
M99ryQnxw56a+wp0bIOFIPJRbqhb6ObynYWaXGZRxmU/VAJTbOoOYW7s1OiDJUiPprZ6hH6b++xC
FJdbVHVYa0sCUQy6gPWQVI097moPcyEsIRR3gtt8yV6vS6X04xau0/EWIdcwqiZ9k9eT2sZ4mXAi
agJ+MwO40I1bu8lc5GEyoJsRP+bSs2AQxtv8PjjNRdTfRA2E9//0DUkWInMUoQZGdq3xk9pRE1Db
yfpZAv8QNkxyPQs6JAyHtw46PISFfgfIfhG138ineuc2neFCHOd3Zpt0maGxdVG/tkrraspNWb1c
X/vtdOZCCOdxkTbEciRDyN8Iwpln3jMIFQaZFLnU9WP7tfpCGudqlaxoU9VCGpt11p3uuwp6PjZU
E34b7f+Qdh3NdePM9hexigRBEtwy3CRdBSvZ3rAcxsw589e/A3lqREGci/d5FuPFqOoeNtBoNDqc
tr+mBH2U6lXauuGt7AqTqIeYEquHehr7GdCddofRr3gbqLJbefMgraTjG7qyTghJmJHdz7BOt5hc
umQ7PXZat97HT7GrG04Nogw+EHD49AczhnmQYgXNP20FbbemMevDBPc6OyVW4Zj142zILPx2xd4K
RbjIxjBqLJ0rC9nzeVHoU3+0nmYUZsELtSSrKVtM4e6abavX8hDmQmFHI/ucEszKM8/E6N3LJ0B2
ygSzMSZNopEIOHXSeWgjcRZbOy1p61+GkaifmA1bMKQx7W0sHdO+dOqXsJb8vuwgi6mwtjKaWV0A
QO9/B8WC6/yaOXiX4CBLy9Q2V81iNtNVDRXtIieGmeR9XxUjzAbe98U174Ixv1S+Ce4llJ2gykrx
ZO3CfCM+ODNvkCJHxhSmYMpuAWma6G/Vbwb9L61+YGj6UaKHUbnOsu+Xt0wio0i+ZkRWGILTileg
X2NMUEmupWkOGYRgfe2lwejuHBB2db8sHoueNEXy8N6OX67WTbC5MwvRNRwNvLnC0XaRG91x50Jx
JvBL2X5rg2kNDvD94Gef+LA37S7bywzH5llmhGrMtnWQsQp2o5v7kC41DCO1PIscGUgA++vGlOVK
uSQfNGQFI5gM3axnK1Cxmtnn9ld3Tf1yzx7zz5kT3o1H9fBH9YsrOMFymIOaNlEOqWq7wmhUePDK
p8sauH2o3yBEq6GqA/KXHSCi6w4l0rw9mRxjMFjhKpHOqd88YCswwd+Ykmax2hh3CI+x6ocU3GP8
PSl7lWxaQmYwuILIlNtiJGiptcg0lh76SL5r7ffJaiQ3x3ZB4QpBuAxDEnQjnYCgPfS/LA1zsJzF
K7zgOFZOi/8buZx4L/X+qANshSuoeYUH7JL1wFXnrzW9qcrIMWUkF9tOqE0sYtrwcy3RzveRPalt
TvCYPCNX+Tp8y7qxzovLa1vl9VgfR+dyz2KFJ5goxZjqgDXA09ABiLHUfBCkdoyOE0UJBJ/kHHnW
ExpIkXhGyZQX7SzfAC/+/YJq7Qqkf5dPxKYlWX2NYMyCfGkHS9Xgguuqk0X7Ju38kHwispDotg6t
gLgWrxyqch40JWwAxBd59lHpscOkUcw/TF+ZAcBYjTiPUxkSb2TzcKxg+YWxgm2aIKtbA7CpvdzY
ynAzW413eQmlognHg0zLtLAAGIuNjLc7lc7fIyEwec+L0gMvJMax96Y/aSdcySYcjzSzKEtjaFJd
3JXw880nYh2ycndZvM0rdYUiXAJqSdsIDGzIA1jl05SHh74ub9u0lyiiDEYw/qqizgMaPeGNoHG6
i/ZLtriLbLjfx/En7w+f2E3YGk3NgpajPJF75fZ3Ly75EuxMBI3gdrshZqnJzphEB3XhHgDPWqnF
JtePZXKMMnXQtX15j2RGTOwljJoBZBQV5CLoJVyu4xMaK07k9jdFVODGLxI8bqQ+eAZvSiE2E9Yo
24qnGnjFZ3pvomY+2tHjYsBi8SkJMup52QLyv68O8byoFFS6HI3+TAjC9qHEp9t+R6/kEczElEVB
rPJLgBMdjzfqvjhau/iECKmn7hAwOFt7w4Xj/yBL/EqRBeNB57LTZgvKYYWerXld7FBMDI48262w
qt80XEPLiVMFc92U+ZHbh87UTMIYs1UmHLo61wvMtzQg4HA1dK5pfNdkVWPcPHzUlH8gxJREt7B5
1iv077Kp9RvybKq1o1u9oycPhaUiBScdNrR9pb0hiseNJmOGxzuEehhRwV/tMLHANT0wgXfIcTeY
MWH62Vmmo/+ykW+wwr0e6NFoKiPWUjNip8ZckjEJndG0/QzXAigVfZDx7PLJ3uON4pLIdMZ0OGg1
u7Lj6popzS14BP1IL89DbEhMuGwPhEse77uxNglWZBkbf6x+0bxDE+4nQs9dcRVQyWGSKJWY2wg1
2phlhB038i9d1TgR2Y+yRMO2I2+/rbZwYAOlTjQthEjjfeeZpx69juSu3xmv3S2ynh3Z+glntG8D
Wx0qbO08qd6onlV60yVukaZuMS4OH59w2bzKVlC82Jeyq2ZsGByKcxgfBvCxSNtB+G9cOpdc5pVN
DbSJ6CALg01VSndInhL9qEyovjFzN7fuL8vzLx6SjSJODAq2QIv5Hkzpg7AmLWJCY4R2wB4t0mhE
VNwfJHPNa8iJm/ecud2Xy7DbIr6hCiKGWhPPOi+pC0juFupdRBClLDO3Cm6W+Pky1vaWvWEJlnSJ
ylRVZ0g4GN/DoHCL4VsU/LqMsXUN6qptc5JOSvDsf7+Kddiqi4FmXDdMX2zrhkhDXlvv/TWAYMJi
u57IyBv8jAfjB17H5+EQu9G3+JEHvZApkRiKzUO8xhPsUkwy08wwaAZBL/PUuhraATq8dOpjDr4F
GfnG1g6twQQnojIm1pW8x9vqbSdDRTuCycw+Xt4iqUiCXTJQuRYPFmqkyZ6eOFW84fceH/aIhIa0
20YmkmCX5s6cK96d7fZNvGvr5EeSJYVDtFTSFsCVV7QV66UTjm/VdsOc8d71ph6PJsrThuFxMNQ7
RhdfTfJjMl6H1rfLKylTduHwRq2RpiMBpoIiBiW7NiP1D56Ga6mEI6uo8JqjGaundZ8tPDqKSbJs
MmUQi0NzpiG8HwMh/FY98lI0eix+cX8y9eIHWfRMogwiwUCjmkE68er8RTlF1QPsuDQgKIMQ7MOo
BaYx5pBHyYtvYIdyyyZ5rGbZa0ay9WKBaGrH+m+aHFV56JSXPN5dVi2JOou1nbRCxS5onREwO4Lx
5xTvDfQxqwdZTH/r+lnpl1ikbuStQmYMFMWs2avUeGTTgUWgP2HozCj/wGFYQwmGwFBoN1cMEk3K
V7VEMBjVK1Jt5ifughX4QO4+UbWbeOeMdts+GzseO62u2p2yOPZT7yGd7ilH/Y6e2Y0s1Sg9SIIx
mFlZVjlfyulHj2F1vIfRaB2K9y2nia1kdePbeJxtBGumYaKUYPDMJUgVFuMsGaGV3A22Cf5gO19c
Ni4ozG06uosmHXTMXcvADIqOnnLo25uwiVXXMhtTsrtb54ERjYGQlBk2fX38r1w1K+nNJUI1lDvN
L115N0mn3m5p6hpAuBojSmp7MWy+s/Q+v8kGh/eMx0/0cTglN/Pn8I7fX/Ht9OXyQdwMx6yBhduy
ykI1jw3OWOCBifceEdhjscv3+egGh+YXJ8VQvmCuhCeB3fJzOLc9ekdAH2WJjlTYp9pc66g3bxCB
VcE0gxmdNxR5m9nj45RkRdDb+/cGJ5hNNLC0nY1pmW5GNHewEtdO/csSvQapP5zNlcIKB6TMqjBR
a7xQsHKY6pvj3du6pRs+xcfZi555OSVvLk7glvT/j0yH9MCIdykNZ01BGxdSHWHr6N5ysF3zQUPg
gucFNBkf8JbCghT/7/OJGQLvPeEp1nKqmoBjY+2r2rlBhWMwF24TnRfZrF8ZluB199nY6AUFVqb/
bJrHZuydybrutdCR1g1vnoe1XIKm9DYZpoxTL6a/zD37ap6sq2gXXNOH5TT4+TWv2hsPsrlbm6+z
Narghrd0mVBsBtTkWs1RTWccIi8+s2vkxX6UR0Tmv4Zy2g1+Jf27xuqqYHOYptUTWnPx/qzuGfIa
d1xp9BtyWzy3msceMFlGBSXMfJBRF0kXWTA6pbHUdmrDuHPKP8UxwXcKFg7Uep556yks3uKnsTf8
JRd6yxCsF1q4poMlCvqQAXlOmB8u9VlJZUVbr6nfS+sqXF3hlNoKvoE34OPmemXQgik/TQ5v1GQP
BtonU2/+LguRbLqGqxMpGKAuyvs85AaAaPcx2ZntSScSt022eoKNibNenWJOrxovt7qxzyJJlGIz
sY/SZYLZpqAnNsV206XJ8hHBWFgVtEFx5iK9OfAGfM5bV/4wHQ3sH6nXI7o3OuOO306ht0iuxE0h
KSVAJ8REhv+9ZUsazPiICEIi5hjsKsV6Gom03WvTkVthCFYGkZjOsHtggK698/IbMMmBnQ+d1+5y
A9G0e7Ib9uoBtN3SCtrNU7+CFkzNOMdVQhYObQ3OlJ2jwFftoyVjTN5aRcumumWr6MsEy/T7VVT7
UemCATduFNsUbPvEvAqrMvYu37pbOo9p5cRASyuxNbGXYI4LVtddSd1prEEwHTuDNfoR5hdchtna
rjWMoPdpWmM6VQ2YvN2N5Qljf1R0AnVd5hjplVpIHq0SocR4vd5ZjZEpBXVD+6Zij3W/n00JxNaN
uhJI7B6Y6jJEBQsgkumqmJ87Y3Gs4rlPP1V5719eu83E2BpL0HUT/QOIaOUUp1nbqSfOtmKEjvGV
D2NHaf9fsj7rjzObkGFcAwoanpUFHisMgMOO93rk+35nweZWrsyrlIrGD8HqWaA3VqUpYBF1Z9Or
fZ6wCk/J975H3Sd3FMKdfry8mDLV4H9fAVIrCsxkwL4VwW073HfkvpNSa2665m9nyhauyLhMwDGW
AGPaRXd8+WJ3OpkOEnOu4mWu1Pfh+y9el+vtEq5LwwrnJJ6AF13zFVyumBdf58eQJ/vkVX5b5m+N
JtySM4nNouFo5H75/Jvp2vCDo+nBeJhOdChOMLle+P3yvm1yXqxhBQuCerjA7kLAtj7yi8RVHKTE
bmyw7qHIZPYMMFqRUGK1yLbZwmgslI+gQ18c7mJN7dzY4PcA6IDQcbPDqMLBU33jtjlGd7x+iNNT
6vvsW7gHHeHklx5zwr1+4hRb8ljpttF5+xzhtDQjSfq4xecoyte6xUDU4C5XvKVtEC/7eXm9ZVDC
OUFpub6oSU3xyx14A/YV2KTrawWDiUFqfhlq+0i+SSUclyHFuJdUgVRLqSKlemsMzGtRV3MZZfN5
x9Q3GOGUBDEivjYDzMzG+8FEXhNMksupb2ovqUGVbDlI/exRn3ay4D7ZQ+5f/gCZmMK5aYaEVGkK
/LL/HqaDEygYUyCZ57Z9Nt9kFA5JH2IwcD9i17hEJXqu02JEQ7qyZw07/CdxxKGkOebktJYNcWi3
hPsg3Bmmdb0sbbX/bziCMzmjaq+KGUSKmJp8mpMmOka5PjmdrFOUH56PVvSftTPJ+5vBpElWhiEE
CuljV/9gVCLIv9x1bwDCrUq7CmNpw4bCNS8PDRK+PLUSnvFIJLvSi29lZRmSIyySVy+zWTV6zhXO
/JzpTyP1zeGQqw9hKnl0/IttfpNMMBZh21GW86XjlSeRi6GIvukpfof7YLzmJPTSoNv2FfuGKNgM
GMK/N4tzLmmPiTc52k2KlltQGyCaKnvRSCUUjIdahSmNMuwd3bMT762M941fXHFKT97okJwRrf5v
ei+Yi0LXgpzW0PvM/kYwEbS4oa2EEG6T4mRlEk3BXKhzWqMCG/s27JC7xKyUCO8n/TN1UYKHPqY6
AdE5L9nMb3kzk+K1V6CzkpZvbgb+Vp8hppgy2sa0SbC4tf/cectt7xMXIfjz5MWH+YnTC5coSG+c
l+qbfSKHPyltW8MLFiZVlmIkOnzQqMeeVppvkGF3eTP/5ewzjRCkvg2MSHhvXOy4rJQ+h0dNz+Wv
yUN51Cnfk8e2xNnPd+FORim42ZXD1DdAwZqBdMhGQWeGI7njDkvhDQf1gc9WDney58K24XyDEuya
XUzjrE2QzbQLZT/HWX5KCrBISJZQBsP/vvLc67TFZFKk2t3sWHnLLj7USN5Y8KxRYwkdLaRM/NsX
9ptcglXTcxB/RB3kCuvnYbo27bNKni4LJZNJMGMmWo3HkgBisr+N9eeSSBZt2399E0EwW02h5mlI
8ftjODnMvNfDwkEFFw2JO9fMbXNZt8VWL+5a7QSr1S6JnZkj14XzDC68+FS85EfikStZBHRTMk0z
DGabiMWIVX8Z0RW7b3Fol6qjhzbRMJZwGDljgKoflyRpHWsqBjfKy78ub9n2yXpDFoMLTaTZhspD
GYg8mYg5gfj0pv/MkwSRL4tIburHCkswG1GbtyFImYCV+RkKpKcfl4XhKvzB51n9vmAlWFwY9sBV
nAQ3mdk7i/ZYpaF3GWTTKV2BCPYhyOciXng0Ae3Et0qSNU7Yo7hcDXYKU/7keb/CEoyEHc+WoRfY
HLW4suwCL6SHLPp5WZ5/0QBq2yAzQoOlWAlWh+FgmmgDc6NjB27Y4WCd62OCsYCjI01rbi/eG5Zw
oPpoWJIQ0XAkvchp8Uy33OtIbVh+fA0u1Zt6F3v91SIpyt9WizdQwS/Q9F7vihyhx756TsyvZl87
efjl8ipuq/Y/GOL7wZyJEWdcMKYVDhgZHSX4dBlhM0nylplFV9H7G0OnUUhpxCEGz9xrXuqHqUM7
lCVPruaOyLyHcG2ys5QrhR+bD8fqn2S3bgvr1ygkqrUaKeHOU93+pthFmPtQewZG9zZPicSL2/ZN
/0HDdI73Yk6zoTC7h5goBQHfN+/bCLzo+7KfXB4ftI+lhCFj82GxAhSsEl7SIGJM+brOOXFghV9a
Oj2UqYLUG/Fplv3JLbbCE6yUmYQ5yTm1WwuzjmlgqbIbymNSf2+VcxpLntCbur8CE6yVrtRVnnB6
DNO4qpWfVnpUpe1al/WDinlDJVhIW5TQj9RZdjyE1l1RZ/CVPbJajiziuVnU/XYMqMolXjlOhTVW
sZVgu8ZTdTTBTmthRFi+XzBMetnzM1DeKh5zY3lfAF+rfz8HyGa/Rx7TJozUCHLmv2aX62XkdY56
O+4wVwgtFrIHr2zrBG9HHYtBmyrAWXbmVPS6S046ujAlVoVr9yWhBKsy0jKyFBMK0u0QLsITPtiV
x+b/NV5r0/ivdFGwI0OVlerAINBYWwhXnZO8c0tEOYP5k0QoiUaKLBY0HepgqaAjpYVHV7azPxmc
X6S+pjsCfhEpg7FkEV+v2JVO9iRK45xvVXG9eK2zgFezwnh7jZMGHC7LtnnRvC3ia1xwBVWSMtJR
CoWyjlo76KV2LGOZgRJNMMZ/W9TUNDSf4H3HPngERtbMYzAw9GYkB8bpzvGOLkdnOjFQtNTXi99J
O2YFZf8AKaihYqpzsNSAnMr8YGfq2TbiA9iNXy6vnujs/I1DDYxet3RLJYL1CLs4pvkCHL3C9A1N
mdF8MS0uVcNzkkROi+ifW/fLc5K3PxGic63E1iRHblNU3dAwaQNRePR4vDcjeVi2mDcydj7T0X7D
Ul9FDSKLK/9PRF3hCM7j1BuZwZIZu4he5/48obNzcgc/OqhXMqMsE0lY1ZQUBU1bQPUhJhmV9gy+
8GiuPUXL8t1lsbgirOzV7w1cSSUY4bJV7SZTAaUQa28ms6Okxb5XexcZlcipZ7TpNoMMVLx0fqNS
gq5b1aS6/SG0RM20NEzsWTfOphMb+uyYccOchlmzXwYBQMnEHF01UL4K6la3XbTIM6dodHoDZObI
c7ixnYIf1cJm45cmzwrtTzOJWsn6bG0FmBAsAzQENrLtgnYFaK2l1G57X4unRxKWGj6luAuHSPUu
b4RgiH4viYmCCHSpYcS4WHvaWUZhELXr/KTi9drLVVbp+8sQW7KYKwjBKIRNFDW22Xe+xY5NhY6x
3I3Uwb0Msi0HHrng9jZU+zXWtTKoYdNVSmnVnT+r836qwquyov5lCDFe9nutLBuhBJQ2mqpIDlFr
mHMQ6VDa6TbMHPsWlwSarVNwffu8ogozCSWImyu3AhRWjiqmFhgaAM3lwOKrtt9LS+mF2/y3TJiN
ppmmjdIwMQaY5mkUqqnV+UNw7sqTWV2F8bci/d9Y+T6g8Jt+tTtjNlNKc9jrBI5CA8JqPXfb4S/J
/ghxng8owqHRkiKaOgJZemPAIMX+qgWvgdHFOzMvdnbWXmngENEQuMDYimcJNv/tDwZttY6CmdY7
rexJCgnJ2b6NP4FMCUSyxaH6heDw/6cuVIbHVWe1ou2SK21C+Ioe828WRpnE+/jIJ2TyJC+vR70s
39bxslRU48CjsE0iXrhDw1if9wMsZxW6qOVyQtl9Kj6MX3dvDSFcCVVatrodAkJDWViG4Vqpr/jK
twbzPvtH9H8hh40iMUXaqisTTXDQ2w6RoEYFrpqhwFb7NsnK3zYdsbVkwjGuw6UpSwXXTmQdOed1
cZvu0SpV/+i/8HkcJcgwdEmwREwsf1hNwUsPh6GqUw1Gd7bc+llx+LhP5vWhB8ooX56u2DIjKxHF
9v+ITiYqCAFnY356Xrl1dZ/R0ilS7z/podjx37O5jpQUm8Wo6rCmdJRIUkO1rQ58Dh/q8in+e3+w
krDHASiXzo8nO74d9M74xIaSSgJNW/6PBU4U20QGGv8K0Ypijtos4tvThuODGfTdXlEVmEZmKD9U
QzV9pg1wTmjVywobxDrWvzXjDVqwxf24pEE7Ajq7XnaT195oP5pXtWzx9k5RLpOBTAdx45MsbiyO
r/yALCwtzU21U2euk3vrdjjyzF5wttGWb72wL8Ep9afOYVDQ0M1ee/vGWxVTd9XQSU7V82tVmcQz
2dbat6XgurAyoogD1mle4oPyOd0p6C4vC+KH7LmpJMEp2XYL1pq0dVnOIV/z5jPLjnqJaSShM7RO
Qh5mKrHVm37KWrkES9rafdR0Nny6ziuOr6QHcFLILR8Ehcibl0uE2z4xb6soGNBEN7ql0AA3qC36
8Uw6uwhFVy+XT/7mXlFmEN5fouuio0pVKx+Moup9kN18L6b485Jav4Zx9EamHf4blGCvbZqYoK0A
lFrWt1OvuTkG/wyoXp9C2ezALQ8PZDL/SCWY6XwKwqKECvppFYCIcRnAUmHMlR8G8efLQm0iGbBd
lBBLQ6v4e10v0OI8WrTufdZhVqyS+lSZr0dWf7sMs7lNKxhB96bRzCOrBIzaP5naGewsjqEWmCUo
s2ObWrcCErSuLrTaCA0AgXzRrxnKBczWuyzL5pKBvIqCotXUwQP2fsl0zHQsjajo/QrEPL0e3sQ5
2dE02V2G4V8quo6WRQyGie7gKBTr+cYyC4tChQ4wsIrW9CGwntGMptU3hjFLTMOmHVpBCQavrvWE
BhY0uw9eJjAfW/dJ8jDqxEnGR4qan8uCbTshKBfHCxKjWjBK5f0C5mZgzVOHBVQO+TMPKecuGkJ6
hJ9QWiQdpy622/y+X97gxCRoD83XEG/tff02vUkP/T7xhqsU7Ffe6DUOiF6eMreXlWNu6uEKVLjJ
dT2NGqMFaMLACV/So13LZiRuG/QVhnBlMzUwlaWHhihp9jCXbeZpuYbJ9Ca5r7sCeaQq+2n1433D
gtpvqqRyTC0xnTSvf7Kiau8vb+vmsVjFJgQl6uulawyl4+YRrG7jeKaqDkrrUWKwtrfTNk0dDQDo
G3l1J1a38xRlSz9XKgiM2zRB57Vu7eMhf6hMBNIjI0r2AbUrD0UllW9rxXCLeyPySJwoXjrq6a5v
wPPTW8NjDwoxST5my8rhuHK+CBNV6WIbK+1CbUZMpfeDuNynS3wM2+rQL/reir9fXuwt9VojCXdR
oirlBOOBDFr1l23lRzrPx8sIW9sJKmqUIDCdgqxPsHJRryGe3029j7LiKvKyuRhKvyRVVLr5VGf/
Y7PR6yFFeIaCVBHhLVXsw5nwKomMhl+uTeJkLd3XaSqRaNPu2JhSBuZBCt4O0VdANTBny4/Q0Yza
KXDYJ8h0gp+f9shn8Wi+LMfD7Zhowdd4wiaNRrpoCQNe3c9nWlGHpNcM7O5dV7kGOzfgxLAVmXHd
0sE1qGBcO9znatwCtEEv2niDPPL94BSH4JA9j57uz4dQdQ4yZrwtZVmBiiNzUhP1LdYIUK3xStY4
eYve+1EimmQ5RRp7RcubvJliHPxRI16nstIb5ukvGrL4C/p9m53W5+SQagzNZFqheX9wHjQdwTDL
ABWQGCROuqSfa7Xv/aU6m8adpu4zQxIO2zzUbxBibWGqW7U2g5fY78LRi6v2MLfL/rIUm2eAUVTU
2QZF4k8MiNbWGDddGva+pYV/jcbnRXfKGWXe8Q0KsByLGbW3BMpzUJZenz81FZN8wJZXs8YXbokQ
r9s6MYLOrzQzc6Z6cMOs8Oqe4I0XF04D7vvLEm8uKmK/VEfpFYEA752NNg96dVBSCDxFTq6/jNMg
0YxNBMS/0G0JemBwEb9HUPXFnM0YeqkPo5NP6gENvpLow5bqM/7C0YgOdgTxzhtHNJvruYJQUbgH
GdZCNHiEJ00tnTHonLhwlUA2J2jrSK8gxdCNkoxDalVQFBBon8cutT3dXL5reV1Llm9TI2wwy2AB
KWVixgyU9lM+FehEaxuaOlFa7SOdeXWYHtssQFtmLDllm4LhkkGCDq2nhniQs37WUkOFQuhKd85D
Za9o8W2hD5Lywi2xbKJbJjoVEQAWH1Zw3A0t06EVwYKpmQc8dOL5MxJCtJPIs6V+ayDhadX3UxOU
aAf2rdTYtwTl5dnkXz5DW0sGskYNdGLYKHCPvtdwZhEQsfE7JUl2WQ/jcCinT5chNg2TjQScTsG7
AeIN4RQFRRLEoKPukdDM7jgpRQzyd9QJoZNvPPxJ3HoNRt4LVOLxgVAbNqeunvMA9fjJz8vibK6Y
juiDiogjOmKFW7iuGeYL9lnvz22PmlzFAV3tXUfLx/8EI/bd1knaKkYGmAXHEqXpTqEOp2iUZUg3
VUyHW2Yyjeof6M8r1RqyJcdjhoTWddXEPollibrNBcODmsJEMyga//vKq+9SihLmBJKAQO5uLNin
1modNfiTGI5N0ajMcDDh3QqaXJmhFWn87d5PhdMqL6byg2jEadqvf7AxJqPICUMeVFq8Fydp0PmW
teB2VsxPQQPPT7tjrWyey6arZ3GeGgMFDx9Yc8Ah04yjWiDqTU6hEnmF9kVJn4kuG4i6uTcrHMGP
XZrURPQOOKNuTSjvpWxvd7HmpFrKJI/ITU1bQQnrttRxlAdVjvxVkZ+DDNWW0Z89A5DXpoh54dbW
ueVeqVqRm4gPTTHizWF131Yx6lRro/DMBDMzW1ubQTA5vgTdUPm1mgx+TdWXuC9jJ53NRPJg3LjX
DT7sR4dtJYSKd9+YooglYzY6NlFaV6A6V9/zIqY/SBgDxsLx0lDgqYlX3lLF49B2Wec3vQHH2TPQ
bafJ1vV1krvw3FmjiO5raAQDiiOg88NO2bFzdbR35ZPJm3zBw5ZfK5gyP/i/85DmIca0oeQke3Ft
5dTefYNwi4DNoZyrCd/Qn5ZdewOaABfBJVdH7eDvtqD/lYaWP1zfIQpXSVvmlYkKU16Iw1BhDyKn
HR9di2mr+j6/I4fgJvVC3o/rydoKNo7lO2TBlhmTqsbwZaDH9gBKhL9GQpxZFoXcOJDvQPjfV4dF
W5CJihSoDrNvDLYrmCRLIBNCsPtUr0YzVvmGVY1XW7NbpcF1rDCJA70VK3snh+AlIcARtunCt+lr
5+k7UD0/2ChzZrcq+hmrvaynaXPZYF8Y6uxQrSPWsVJlKMeGc/vDWPrIE17zmbV/cMXYhDKi29BB
EaJhNUiodEA0c3NNGf1a5dWxi5Ln/wYjLFyTFErdZ1CAuZx/Koqhgk1rfpnbIPIuA2kbxhDBHwPE
HnhdG2CCe69qiT3HljlGSH76yq2KUQyoTNyjDneXXU2uDT5w48RLV0OvPWg/L2NvbNc7aP73lZY3
dT6wMAJ0Pd+OhhckT5d/f0PL3/2+oOVqlHf2OIbIg/eaM1TWOW4LkBvLhkxvw2BCDR67OooyBOvX
2maWWxnEUNVjPu3HCAwfEj99e5PeIARzR9JJycYcELzusMVo1eXE04cycs3tDXmDEXShxJC6OOB3
dK4O+9Ts90ohnfO8IQrqwgg4a3QN51+ct1cWU9pmNRKU2TXbc4qG8MB1TvlEH3n9BWZIoFFPPxan
EEQYl/Vh0xwhqWMjs8PQEya+D5iCbOKiofaD3uufObcj89DJbbxScFV77YtsROKGZhgqwYMEDN5g
4RNr1PSEtUudoUCiDS3UOCZTS2uHJXT8let2J/FqNjYPYWOsLKyfZX9gogC9PlO6qeSDTQ4kAG3O
JMkByACE44qxoJRUAwAqBhL9WfkSh62sp3nj/Q4h4JhRdKZaH7pgK8tgEzOBkc6Pearvu/mItrCW
lK7WyN5Xm7uDdyKyBsSmH0qyE0bSFFnszjcyLT1oQRTUu1SZ6tAJg1YLJcrH3XXRT8MAB7CCg4sR
DqFwtoJ5Zsg9N6gDIJ+ykDwUQRA6kdnd5cTEMJXxrrNmSYxiW99XmMKOlZgCUhU1Kh1qX4OPVMNw
GH6DcWuaz2sPFIlXsakgKzjB3qb6YOVLAbiGhYFXhdkLjIDU2eS27tJCCldjW7SzwapXobhPgaGP
p/BMnfJY75SjzKPY1BEDVfu47VX7A4dmMo5j1pkVdk2vv4RBle3LEnEyk9c+XDZOm4u3QhJMfGS0
rOlzIC0pGOxYcRNbliQ4xlfmw8qtIAQVtK3AqOwOZbmjuqDLDQFo0FbW7jhJcDZFsSjSPRZycjjN
7+/1PoCPNPPbyuhqJ52Sl7DSJRfiVj4SY6zeMITXcY1MdjiauNuTY/iJd6/n5+rKvKv8wvy7NLG+
Cr79wRatMPnVtvJX+rzNuoRjzsYujwkG9/yPZN2vz5qVVFRo1LNR298NGhCy+lz0d9Z0uCzBpnll
GkyrhcZoVXT2ijbWhojwl+/40E6t28bpLh+uUInsaEEtsXibZ2cFJlgfxQwVzSoBVpc/MQnM0VGD
OLFflyXaNKsrEMHm6HM7ozw8aP2KhOFtSDvaOBmeT51bMV05ZVkSnWkT58/WGAayMtktcA0hbZDe
6gYxRc8vmjFPPU01nNnKPKV98ITWkEM6kX1QoJJOD5+7cfp+WV7xrU115CPA+QemIVzxFHfJeyVc
4gb0qToyfq1ffiMuJk1g1vN3vKpiMPsarvYUnVLZiFrhQH/AFA6bXmVqjyQuGGmKqza5qoudRCjB
Mv0NgCnOqE6xdPz7XqipnEmTDH3jVSXYs+bJQ5jrPrmtvrde8zxkGEdKCh6SfilfJMjc5q1s4gdk
/mWrM02Grk4YR248yylvxn1wDA69N3sYm30lH0UkFlZ/wBO2jzRlGswcb3TjG6t02F8oBT522DvN
rXfq5+k5Q7bYepSIKXjdH2CFHZzUplI7BbBp5syZk4GZDM2CXulSz0QF0PQpwxfQ2ImuUi+6VyQX
gnBOPqALhnMY6jiJCNA72l3lY+JmrXqlLYNXNPQ7qipcPZTxGYu+j4gpBulJgxqvegZmC9/HdGM/
/mvQXHpENu+Q3TPLUWXpDYkSi4Nfk0GlIbW6xtNwtabtHaU/UCjk6P3/kXYdW3LryPKLeA49iS1t
VXW1d2pteNQy9N7z61+gNKNiozmFd3UXMxudW9EJJhKJRGYEJ9FnJ6c+mcakCn2HdkhZh2kaNovi
hVfVUfF6f3kXXNUZv2C/CIfEjZ26tXni4txlZXKIetRGeawo9m36kEMqdbDkR+q8J3KLm38s3XWK
dn8Cg8acITlOpVTvAJc2L0J7pSo/S/J2eW9sB7czBBN72qiKW3MBRB7W0FxrrACv4pcheJ7BBJm0
I1qADoPGUaDGoup3inyfkFeT15XL2eQs60QgValutoBpNNkSzKcxOUr1bRXvyxB19IpYc5lyznje
4jFxJZK0ykTxqHHE+d6oHwOVe2enznwhQGtM7IBktDYPOYwqejs4FaaC44hLE4QYGj+AMNblT8Vk
SL/3FvoW0OOGOSxc1D6eB+iEkIqinPCpouYHNCCfjXi8CaTaGczYC3WD82LFPsD+B0+B2pGKaiIu
vR/x1KoMs7LEAo65G/i9ryWnkNyDNWEPMQKHF4pP2r+f1hMpxH8BmeAhiEod9GOLwvh+BItW4UCQ
Hb3/5D1wVIeK+PSPVG0+dYgTHf4xkRbdzitwZnX7QZeypQZ40KRWJ72pPH/c/nxn65h4sYxomwup
dUZrQL5zbtGcWHkLpkdTjTQYo1V40/6bO0AXQdKPRhe81DIHupbMqlYaM9aTPJPstoYM3mWPZNLo
3x6yAmC2mDaX2GH6AkHZ7kteP6va93jitZ1sG4GHOTqIq0nsO3BOujxWF7FxEkE8ounfqkPDv2zG
Zg6A8gdYvSUTxTBmH2d9JfWogDROqJivS7fcqYNylam6M0qKRaryTQliDuSmVWdItgU5Euopw6M2
4mFaJLaS3AelyiMN3fg6qgmX1hV0UaDphPFos+76oOyNyumVwyI/t+2Xep45HrBhxwcM+u+rHFUr
5r5E+RoY2S4e77OOE4Q2jif8vmkQtJmAlJiNQYFWymKaoH1Xb49C/5QWL8tQu7m0cA6LreThAxAT
e5S2M4MpA1D9izLOt9eBI6QWBhKc2qNMxFxFna2VIyJcTqOBR2cLvkTNyTTEWLmstylP9bCTn5r3
HnIItPuUTglDUiNKnMuuvuUTK1Q29RR6UuULRZ3aQyB7k+5IxL0MwTGMzTWnpsuUKaQu0YAY+9gM
nKSIZwLzpaiie5cMeuW06V3d3irjjvB0CzcCgrpeJWbnjBB1KzNEZwf6A2gMs6f6PlZvKNmA1BXW
0HMs4q0Y/ffVJkpaY6jlERYN48/W3AUG5/fZUT4ap2EPJghB4WhgHzEHgZFUZTDqAFD90W3QTAV5
EVuD2J9Btb/DO7QY4B0tuVZnjrtt3Sk/IDMnRC6ToIozOINm0SO9tTOva+3FsNovv8VFxtDKakt4
4nGPbXvJ2WQmpotyHy/hAOB0LqxpOXb5z4HXSUqXjclXVEIpETBEB0l5dti5lUlUTW2MDudIt+TW
isO9LOzFRXIG8Ipc3lWb9qywmDx9HtJEmtMQdQ7hThMM1EchvdWIHDquTcdfoTCOokIHWY1lWGTE
z/nspLInRRbpvgl491p46cm2SWhehfYM3jjYZ4eaiJ1mdGbt9PWVAE6NIvODvuUcUDwQZm8pAYo3
wQSQVnDr4Toe/GrYX/40W2cUlSj7rx30T1ht37GdTXUWg9oRpYMx/WwWTOXtMvHfLhfjAYU8oj91
gSWDGlmp+CVZbofi/bIpWzk/eAEVCR0Kkgm6cCbnL0GYkycEtsxol6GtK827ePtbqgHC7Dy0zcC3
QmNCOeQT8kkwgEapl6UnrdwFTp9Yk60coGaHqXCLJH7H067adIkVKhPdi2LIKyUUwJxODkJlusEM
Dn7wjXCWkv7Mp+iwgmE8T9NbUyxjwIx2E1v0STcUoOZKCxKIto/T4PKqPNyvx3giiD2LUaCQ7UH3
izvlKnSDpwg1F1/dQdyc55FcPMYljbidsHD4frSQJTmxS0JLeaAMaejSfdaUv9nLqxVlolMxzn0F
sTpstGWXzcei8IWJ0xbE80jmvOrTUlQKuoJagzHvBHd7I65+XfaMzXixMoM5mjItWYwRTTQOFF3t
Hrc+EBA9xjkk782YYw7H1dkOvGoQArWgK4ZbgoUHj6twkiz4vH/Zok0YcDdCAVNHPwE75mZmI/ih
F6V2iug4hG9xdKVF6d98/BUG82VKLc7BQAOMpTeKqyqZh5tZqGdba0qoc1+2Z9uxddQhdBMtkihI
fAzpnSEMXZUYtYOKKSq0tR8/m8fRo2/T5gOPsHSr7oFQe0Zj/JpUczGCdwcN2364C2MbeZJV3Ao3
2s2wo4UPSjgYHbRDZ6vvwQO3YZFG2U+BagXPrGymKf1AQsBXmU3538prJbQ6a0SGVrjCHfeVfHOP
rfAY/w/zqVmUAXijTUnSIZN4baDI7xM/c9NbW3m7/DE3nfMMx7IDzk1EUqHFtxyUo2b0Vt0czI5H
o7IZ7FcgzLkZQyBVy2KAqL4Chxl/xqmFVey9k/CjJy6Oyhso5tlFP+sq7YgnU44nEcsomIWlla5s
3o/V479bO2r2CqPCe6zQCRgBy6fMMis8dPUPI5Htyyibl+/VBjg9LK5ghlLDeER4Wj2Q5tdWAAZC
tQN/HdW0nXdKYXOTAJYa8PedaPXF6PKuMCdFDYogh2nigT5VUhqm0Dd8xY09jZMg8r4UE00U1ASR
/eJLTcFtEH7HiNssPXOWkLOJ2SteTWbVTCMsYX+YHAQQf8FEe7gHQ4tf+H+XaKwWjwkZRGs6faG+
p/qSpzjSbhQs2swd7WhhWCp4DsKzjgkZhkSrpxLwMITsh1lnK3KDQnA7OV2Z2cloWhk2QbfIR700
waAq2bHMo0vZDtOrE4j5I0gUS1GSqTTb0Q/RlwzDwsSND4Fzp7n6rep1fubPV9q+uI4417LPwoj0
Ao/xTHSDYRz001gABiFbUxhP0C1Imtr70kanD7RKYnDhElv7alqLS/mhIr8tLLRP7XmnBDXu0yGx
+guYbBbjAlrXL/gLkn28k3bNDmRzaPPktbBvng20zc7ELD8OXyaOkjQlAaR5akepYr8fmxs94xEY
b+7GFQQTN4smiMxwBoQ5vw0CNCy00wz25f3Is4MJnOhmqkDKBBBDc0v9GJOnf/f7zOcYTEFIgxG/
P2aHVroasn/Yn/c7PK5WiQmPmqZHNehh6NVsgOIHCAydk2AF+q7/PzIc2x8FbD0Y9pO0TwMpU2kE
UjAiUZWXvdBdtaafFpxNtJ3UYbLmPxhsMtyqZr3EGKmGSYsnu7it3BS7yf4tI5q/Xv5A22faCo3x
5NmIpwXeTENkt0d7I5RtW4j5ljjPems8cJPIzVvFCo9xa7WQzKjVUR7Q70Ubwtq3+c8c7cvTrh2t
8p4ynFTuCKW58jY5FDf0Fa19j9/L29iZ/uqCvfpTGOdXmyAf0eFVO6XSW7lUfWn1wlUknskcnzGY
PYCRUbSygsvTSXTdBcnGtdaiej7nnMsN12+YrSAtAprPqd+0eAal4weSvFMhl0drpiZEqEv3suts
x46znzLpgl7JwjhG8JxOTm00vft9zhvN4kEwN46mDmM9A6mTk9ZIiLPjEH2/bAPv2zAJghKmiwyR
ltqJm9DLw85PlmSvRopzGWar5UzFsAv4ekzMbsLnPmZxYMYbwZp1yuLiXXoYXql+tHKjo2+eTvHU
V3rDyUW2l+6MyFqGgQpVmJCKpCPaLKt0ny49x+O2F+8MwSQaxdJpQ1ZRo6Z9KoCmunU6KPxxlo7u
wk8n+nnp2IbOJUK7XiniRB/tGVdOKJwUFqW4zyzJnvfJVx6tH2fh2I7EJu4NHaJEqEWE37LqEGfP
HIM2k8SVQUwEVEKxaJYUyzbaI+R7Mie4MzBiCH066EbxmhVO18ZLy8cEOYzWNIFuYPli/bVUFDuc
7+Pgm1weAsGLol/9ROyCN87DW0L676s7SxItPRkMWBiMpT0EgZ2iGYOzivRcumQXdc4VRiRUi1pQ
u3pxryl3yuCNwasIHuYud+XpJRH9SXnrecIV29ex1cdjgh56puMg7ABLS8ELmizDg3ks94VbYBNz
TNz0/PPthR2UE+eibucMnjgXjb8o2XNYN3uhgErWAu2nYHAEI/YDpXAWUIItAwqbve5qAY8nevNr
nv+M031jtdJT1UCfJ8Kf0SrXIiivR07CsxlGVr/PZCBqWSnDnOPcyiavS+8l3NK40gs8G5g9V3QR
BMUXYBhgQXXqmdgGXqkCC1wKs4DeCaW/nzAVlFjaEIs3Uh0qxKrA9JI4eioPX/R5Nr6RThxd/Ez4
dPk78+xnzoZWGETS05pM0e4b7bpvrqO/KhfrGAjCsyqdb2KCwCwKabyUeC8LzWIX5bWtBot72Yrt
I26FwWx6dQp0eQiTxlm+j65Bh0pc5SY9Lge8IzjiLrN5eRU7wPCf0sjZKiYEaO2SRmoOxNEWbk/8
yvZ+eqD3e3rlC+x/SBb1CY/Z+1IfZ1FEsIqjmrtS1YBjXLW6iXy5vJL0ZP4U2VYLyfiDmpU9pmcB
owUSie18ycrbCK1Fb3pU6HdLYZpHIZWTL80SZX+zFdGHJet06sTQmG0yj71mNnOGRs7pNmv3xoBh
cC6T06a/r0AYZ8TgtzRKSU7bioN7yROserLAOmfrj+mT6CQHbd9d87rmeJiMc0Z1mzcSgWERIS9d
prpLTjBHiD6ay99u+zq1Mo7xyUHPS2ME9eSpsXgaLBXaNZBovSX3tL9X3PGqxludzHSE4c8nY5yy
D/O+iwus5uDhCeCFeHVmBT50HVzUdQcoa2jflAiXR8razu3X5i0r46rRMi5628PaYbkZMdWQHEse
sQb9+z/thpV9TB6LemFL2qoERD54Qfo90TXP7K/q8Qfny1EXuATEZLNQjRY1dTx9Odp8Yh5aDDIM
eAeFspIzHrtrY38ZkWMZK84GlZccYyjwSZNAP++tkW/T5aoRuI9Em/HkvILsW3nYiUVKKhgm7DRL
uNU87VV/Szzizp4BburKD1zRgT4ql4l++0a6QmbCCZFQjZsjIP+3OBPep3bjEn/wQ4+bLm1mhCs0
Jq6YcTM2UYydoPrTsceg5m8iJtGKHY33jrKJBclPyICgHVM6hYFVTtTUwTT2CbxytEX7RP3tGVhP
xeU3/G6nnCssJnYpgal0QQss/XrCpIK0y17TPUjvLT6l+XYf1AqLCV9lqyuRaJzsMu+jH8seL/O4
a9HqUw7h58YqDoLDq9luRhGQJ1F6ejB1sS2GUSsk8SDgw8WGamXz9yAtLPAu824Mm+n0GYbtKQya
Rg/mEvtNkZz+GxUQwLSC8AL5k8xqDiBYfeU+IVIH/xRTQA+HVnjoOsnsa0euRr08p3hCj/bVfrir
bcEuv9CmEarMRngRbNPAFRoTKiclEPXKQEGmdan6cewGgoX+OR90nbb+Shzt6XIA2z7sVoBMyJzK
IREwOVg74a9or4JEZtnF19E77mAvMqoavF1Hf+7CarIXEZF0S2R0gKPvz62vnwaR+LX97SP1bBbL
ixjJcrcIA3CK79le85TdcKRyoMERJYeDYZs/GqgIZofQtMp3zopuHkKruxATw8Zkqcqc1vA0jO/d
0Oc+I7dCH0/6dDDRptGalxptR+kVJhNf2rJY4l6g9zsXJHYYZwhd4ga730IevHrE5l5fgTEBJkHD
rTCYAOuapzhR0LryLnFrRjwQJicCp0y1NPTZjwTkaey71ySoHrqGR/23ebCuEnVmv5WL2YehhES9
0VtrTondD89kkC1SLzsxX+7SanEu+wfNpz7tgBUis+GEtI3FKAaiNL8Gw3XWvo5kF5NdknMccdsP
/1ytWF7cGVrPCZWLd9TgbqyPZsBrk+FdF9mO+cqcqjgdgdBHdnUMfoEY1A5/QtdBseM72Uk9dFna
/2r1TBqtV4d2JlWJFiv0e1X3ea6BZft2HHYjwlXKY57bDFXnD2Uy+7iKJjFAZxamQfbNnpJCSr7g
d36/u2wRSz3EXklNZu+KRTalNTTfsHfpTarHG4501dyGbmdhpNrtftEWtxTqxemj9MbB3syBVjYy
W7nJF6MoemCnL+BN96Sd/lQeabKM4VuO3/8PbwFhGUipdBDPMDUiTA7VZVPCW5J9fdPfxAdyI1eW
dt28KOC/lg1LfuBJWv6PuHjG/OQuaVXlPdIS0V+85inDqG/yrt9ClApnG7dNZrtQq5/hWJcpk1Af
21M1g6aU9O16RidXwp0g4y4m4zRVUS7Q+gUS0lcE/BR84nFpt6OFGceT8NshwJwXb/dthhRDBH2z
oaAPnWUtWupIqjDDjAH1OLcWXbQ6Hn3Pdj5yhmBbqFBljlpNAMTpBQztHunP4Id4N3qQXPXEXV77
nC1AXeBTPF4BMm65TOJkLCYAcYnzUZO1pav4WjpI7vDMv05t3xf/LODJX1fhqxKMPjQXgElmbonk
VqtcybxSy8m6bBUPh3FEKDGAc1EEjpw/DtV1nN+M+Zsu/9Xr62rtGC/UprIhE5R9nG7wI3mxBel2
TnjU65uZwAqEiVGCIQ75SD9QW9xp+tfU2I0hZzJ/268x9QenVulr8sdTBWqweZfmNAxWL2IQeUbN
07TcDg3GGYJJNPK+jqHqBCsU83kqnkRRsHLtsSsOYg3urccmyp2EN8W7vXJnTCbVAHEeEXRogTjN
1O8EuXOgBbsbotS97GzbUfZsG5tpkDKuxqU6hb1iTxUogzd9T7mIBn9+rTnn5bZRf4plLEmGMoRS
B+ElhHStvSHSuFPT5U5eak478+bpf65EqEz+WYOeQms71D3EA2UVgDoeJMga7unPs4bxvDSVOzWm
1Telus2Tm666qgZOQXi7xr4yhXG9QumzsOqwYsl+Oc4hivp0xB8lHGghORCNpbSoIVee8X94xflD
Md6nkbLLixqmYQ0xs04vQpFjHg0/2c07Xt/j9g7+A8YWBhpUH/RBAlglyDui6TvIK3McjwfBHhR5
n5EpBoSBy5z5MirfLm+jTVdYXVmZXEUfjGgSoJbjaMZe0g9BcJAmzmHHg2COhRBR1tQ7THYVgnyn
NNHr0tY7eYo5k7SbK7WyhP776pQrxbwIUgUlk7SJEytK6h24ETgvqzwMauoKQ4ijYYHgKF7gJX+U
rioeR9Tm/l/ZwOx/DPVR2TD8fpIeJ2VvpvtmuMpanySSvShPTTe6lz//duazQmRCAfhMxmAq8P0n
T/yF140drbPOX2Y0UkWYCi457rx9IlF1Yh3pnAbO048rGPRNiSdEnA5ThQbFSbqa0t504zryhgEE
QFN8B8rtr1kkukaheZeN3f56Z2wmJGXtIse9idXVxrtAuM4VnnF0M37K6lbGMcEHMiNdFWFow8n2
tOU6/Qq1HcvwTa965hZf6K65gEUYurKoWwy5qIDVurMrOcqVmVjGg2HrGIZqfCFx/yoNPxtHmEg0
GGgqBQdu42SBJ4+HePx5+etsh4k/X4cwkSiMi14kIwwSh2+xVFmm+U7+IUn971vvygYmFGEMORfr
GTaIZmU1zWHuZzvQOYc4zxAmEIHwP64TCpJPiicO+pNizk7bms+X1+tUA77kAfTvWAUjjGtWkJrD
gnVQc8PscWQb7+ZoFxGenmYnh0Jw9BDaiZtc/0Myvv8sowl5GWi/UFKRj8gxtnYoNKgXS9Vthqa0
iLeRNq9H5AzALGGbgO8jSQAweFpvUz51YkezpX6Xnfw2dKY3zlJub6YzHrOUcQOKfGk6FcAlL7Lz
Q+g2VzH2kuyh9vLO27ybF6WVeUyYT81Qbc0YcEa9lwtIxv0MFg90pP/SKibWhlMyyj3ts0SL04vs
UhnpcgRJu+rVHg3uAW8WeTvAnpeRCbAEpF9EKgFYBMtBA/tgkbYuxyj6KRivR4yALhBGqjG3xnKZ
NEIxV8qEtH/w9NmSZDyU00Or0qw8AoNOY4HD+FkSLN68/dYL1xqYDbhiCVrAvgBw5zRHGVf2+AGj
ZD7k7r6Mjuz0RxB6etDovWzvxpJ+QGWirlDW0xzS89Kc3Wb+Xquc/I/3+0zU1cnYabh8Ng5p78Wu
tEJuP+lWnIIJqL9hCl7GJBDrhslAUDtNkZJ/792ytXR7Vi11tIndfkGXAZVp34OMKHaya275b+NE
/oDNeGQmaaU+GsBGQ7qnurUv3Rh+iFIjvN++/KW2nls/YDGnf6qFeVRGwBq85A6MUvvv6V72MJjs
8Wrgmx8NxKC0nokWzE+8DNPU9fWAjFruWndJClsdDM79jQfBhKg6l7RMFQGRRWDUPMrtI2e1eACM
V6SBNgwSJIyd+R7z4/vcDSdbRked3XuTW7jmO8bxJc4n2owdq3VjvCHt51bI6WbqwBLYgo7RUPBu
rL5eNo2HwvhB2YAxQ55h2ViAAyvT494utQVFMTF2LiNtZe+gSvvjCKxkWRV2Wq/SuuWIwdbhaUrt
4E530n291z2ztYU7nq7KtpOvEJl4VHREmSoJxlGxxcVJEXyrK+VQe7HHGwrjeIjChCY1q6sgKFAf
Q6rrxKFsy+lfdKhi/aBuCEUJBCaWoSNbBDUQSmzZdgz3Elj6tMHgDRpthqAVBjVzlaZNRJkJSADp
is2nojkEywx79lQUlmPeO99GZvHBIOqbKzCNqBMk7QEWqLNHWc6z4TmXC7tPefy7dH9+OodXZjEB
IurkMYbMDqqXU6hZ6Kq+UlvDM6rsTujkQ6osT5d9fXtXnT8VEy+ysjJ7fQBeRHaFcjv0R5U3DLz1
fv9h9Zj4MJSzJkc1MCYvjm06iChZMfrwUlvys6vEtNsj9Jo9NDemj8r+sn00KlxaTyZqBNJQk5ra
p/oBOshSPz9GO5Fbsrq8jBDU/eggAYkazNUBJtS+aPm92nxReXXty57xacTRlCXITFHPUBPZCtrc
a7JXRX7ECN9ccK5al90d1HYfrWljXYxVWgPu5jCytE44gsV7P1XKUyZOHAe8/IEgFPwRK4mysTPp
yyzJod+dyo6ghIolqOQgjt0xVJD6zaqI0YyANzPKW1AmgvSVWCgybcJessEqRVeWr0J0+8n6rzj/
ctkLee7BxI9ImLDIGJwBU+BBAnWVHhxisvxNTvsndJgs+cSkTmI5zwCB6J2y3BYRxys2jYC4GKi6
FUiIslJ06izlZteLmCKZ3UTv7THxJrnmGLF99p5R2LN3rI0F3wModMMSLzwI9lhhSNyEwoO4S64V
HjvM1vMrJE0wSA9GLg28XMzHSUEfGEzK/HuERLV7v/2po9GUku6PpzH45e2yN9B49ykmrQCZGJ9k
baElAgWUjmnokbmzoO2plK4oQM+HO5mzuZtXcEyIn+dZDeMAcMt3EJG/0JHc1DdczQ/39VFDJaPf
8YUxN0EVkC+C3gwiE6wgXdGWepPImMtJFoySkmVfhS+5NnlNKHLu43SbflrNFRKzjcVskXGGASmf
3lQQCZGax0bHQ2AcZCiSoZ6hc+M03X7SDor4N9FBgRY0FLgUXWSH13tRhrgw/f1u/iV0d7rqEoVH
4Ljt5SsQJqbXmPqWsxgzYK3bHcEqZYcV9OUme3TSH/R2H+k2j6ty089XkExoR9VZSc0RbV/ZfFUk
V1k2Wobgdu0VVJsTHCyXdxXXQsYRAploUSFhGVs3e1ockBzcB84Chpj2iPqWEz+m75cRt/3i/N0Y
v5hB7IAXWSxpjWnYrPSRR3Fs4iEwkUIRxSxpMiDIwkuiHlTVv2zB1rsehvXPJjCxIQbJU5mNAPid
RWdeWlsd2MZoHi3vBp4Xbh4hKzjqMas8esnLQIkoH0UI1qrozUAjZ/l82STekjEJn9AHKBdQwglN
fjfxGrE8/KvfZ3taoqatx6HGiglDZFXoDJI5V/jtyPnnk5yuiqs1UsagzDFmjXiWvXSLlY6HqLLb
meO7PBT545cIhSLRejr0GqSHuXqQhh+tDP5iXumSB8OEgGQoNFxrAVM2pjPJxn4I8+uBFLsw1+8v
fxiOb53Cw2rdkkFKo9NgbZIdWypENR4jhXPr3EwZz/57ep1fYchmsagJnQBVC7fSDKuZn3HXTPPD
zHu24bjxqWy6QipIbKotPdU05Zs2gk3u+79bLWbjF00q6DkdgK/FfVo+1M21lHAWa7tCuVotZrfL
BIpqmQKM3+RW8WE40i5/+W2wom/xU2AlVvczsxuBEzW3c8gVMBMD9LRVRuhp4+BR7AK6sZJooW1b
+EYfcGTsWqiu8KbUN68xZ0i2F15plpkUlGkoS44ZZiWaLLKSwSvqh3reLYMd9Nzzjm7Rz4nPn0DB
tsUPKH5MtQ4rRzt6ol2tkac/ybf0baW6ljhZFm9NT1RDK4ccjMzsTOr6mgWVcKe1ll2HSbp8HyB5
qPyS0xLAO81PIsErvBgUYl0/nfCg6vUwPmNBuyvjef6+2NFV8rUDCxwnL+faSDflCnNeKghRD3DY
eJr2Zhu6rSC7hanai6bfttr4YBbfmqR0C1Xz4mS4NaPu65jwBNo2XYkK+OE9Bh1sbANb04kYD8uR
r/8eq0gxbaB6ufc3/bQQYj/jMNtTErJ86jPgjLZ8QJ+yBemcOyqaIxzEHW+4bvudR8fQDRDxXsG2
euldSYSsgerE7won2Pv8B12wDFd/pPQyh5lmG9y+iM1DYYXKJFC50I8EE9j0rS76oRyz731tQUna
bUtLsdUjSK9y0wod3ifc9qQVLhNey1ZUEohx0G9YPMlu4uXX4TOBQITb75NDK1q8t+PNg3YFyHzM
LhZiMZlhqK7ch+l3M3yApl8ca5zQ+vlY0qmgrgzBUQmUSyx3Tiorc6R03QSqgwgyQDLYJHh6Fxtr
9xGDftPVLmxqY5CMBRxt6YtGMDur7AS39dL9FNl0HxCHO6n4OZJ+RGS8BKTtpSBrQAyuUUs+TQi3
juFjPhizijy9oc8u+RGMcY3ZxNB6KWEJh0k6qi1oblLxKssl7/IBv9ES9BGH8QiNaHWRhMAxS9yK
DVy+0iA6lHl200cxBEJb6EVVpgVxEb/ReJrSG4MQH9GZI3iMirYN6ZJG+8kbnPoGczhUrlN7gKS5
l+1ab3BbsFrJ74Q758pZYbaFNc4aowlbYFfqrxq21+lRXv75Y+EHA9l5makKtR4acpNjkMULGtGX
TXXH+YSfN/VHDOq3q52AcaC8iuknHLzhaH6TApTNh12dWOURWsl2eiuE9ozwJT5wgGla/jG1+AjM
pO06jgatmrGCA0pGv2kukUCpt8SvgRt6vD3xOa/+iMccvCSPdcOA1K+jDMRqzK9icuyym1R/F3g1
CV50YXVh5AocflUDqNZVPNBiYKhce0DYRH9X7umJzX0r5wQXkwkugyjNwzgDMIE0nk9JgZv34rV3
Akt8Akfp/vKn4/k+E10wGY2R2gBoYf7YKLsCo+zj02UIzhlgMoElynoxAAE/zgDztlF3vc7zPh4A
EzuQZ5oLNF1B0ungM91AIMHtdqFruPETHWeK7rmTuvR55oK/s00o2Th0QTkB0bymk7rSTr3T0M8j
X/FalHjux7b7GVmRD5EOJO0xw82kvA9dPD4kYM86ESSaFs//NmMIXosMMEGDDZQd82nDeNSTucDW
EpPQShbBKcfQl/Tl2zg07mXP4GCxtZEm6oiky+Xk1NkrWI2dSbsyyW5KVOcyzvYqno1iayQJYJIs
hlHB1+hHdys8kG+GD0VND0P4Lrj1eE0o1KU/+ccKjwnEsR4LUgWdd2c2DDcdr/XWNRbw47fv8nhn
omZ22b7NDbCCY8JvkmiiMNYVwm+UW125CwmvsMhdQfonrI4WCXX7XgqoW9yajRV/6/ao/fkpsfrS
Uj20iXi8nPjztQYxfmUUjVwrxKCEiyoxjDIMv1heOv1eKFyS4AzzNG20pujl8iJu3CA/AjKBFypW
bSG0MFG9N32N0rGj+EC+UXZo9UhPMd40C3dRmeAbE00OAw2IPdqi2hsJNypiBzvN1+wM/NA8OuXN
WL9aUSYQa72QGFJDDSxCS+vvEvJoxD8uryLPFZlYPGL8LVtSYAzascr3YP/j+PrGxfDDZ2IrJ02V
hWFKEDRGW/Jm/K8H6yjt8I5eJFsCrUZlx4+8hGM7Oz6vHVs86QSiTQbd0ZT0r7mLDxU+k+xk97yR
4O2PhGcdPILhfsbe5iv0wpAiSRGqjMoylu+lAhnenBcxeCiMKyg9yWoMqyLlnRtoYgpWIRaWIPy8
7AybaZp5toVxhqXKFkNd4skpkoekQxfM8lUM7JzYWV1w3IJjEJvDV23T5lEPgzLxLicvMdmLGqcX
738EiD/msCm8GBRGGIFv15EeiyP+/yhZUWGltvDcHjFH9fVvd+wZkTlHjGAY2zoHYmI0O6UmV5ne
HtRR58npbh/EZxz2ACmTsVxm4ERoPUX1+HtrpSAuHiylwcaClmQGJl86KMY7KHmfjTlWoIESm2WN
z2YmO4KGzfLG4MkmbbxZ0YBxNo7+DauDJAYB4NJPdBGpfGrvU4bphlLrjg5Y+G8rw73s9Rt1bAqI
aVJFx7kosaUrqQ9JniSnWAGO/JP2cn2TgkEdzVnoS8haq7ESV3jjVeg2Yy+BcCvRTFXUTsfNytA6
RHE3z2rkikqxH2vRC5uKY9vmjl5BMN9LV0ttqgUEX8zzv0XFeKUVlWfGv+Io/yEFCaeIzDOI+XJL
vCRZscCgaX7ssi9J+uPyl6L//ac0bWUNc+KLOknEsMXvB+ljZRxk9XuQPP07COaIbyStEUqTmpAe
8+Jb0FzHPHJM3jdhYnlLhDomMhKlUhhsMdbcsbqWi9wKtF2ZJN6/s4cN6VqRl5kMe5S+vCWj9h4b
yNBa4/UyDOfLs4d8IsCTqwgw6gJWrlK3FZJyLNnoocU2PX999khvq1hB4RDrZl7rh+YxdAWw+C52
/5R7vGo2zxwmjs/VKGsN9YI5Wg6qAVUuDM1fXrHNEL6yhgnhWi5UeUO9oJfvhfFOgQLNMC+WmZbO
ZSCOu8nU1lWUmcxlkdqqQduxnPo1IVYxLJYqPOtgfudRy/KwmACgJ5HUwjB4m/yr7b7r6msGCcSm
/94u75et2v5CCkYwNc2AKATTUF1ibCLMR1Sw6vJqmm5j7ssCXf/PseYMwLhAMS8ZSJqwbOVstS+y
DTWTK8EW96YCgkJK7si7yG+v3RmQcQi0GyT1XKByoAd3qfFYqL4I2nKyG7lF/u3iLTlDMS4BMhIM
+6awbfCqfQcSElfHoHluF15yq+Gq8XV0yKG5n3fmVeFzZQC2D/gVPOMlgx5GQi7j29GHTREDVs1r
8to6pwHM/4ca3WbxZwXHnBpTXJE4UwFXRKEPSldbWGLcCpTZT1v52Cbtt2Wq3bhb7iW55bgp11b6
1Ve7L2sxPotcF7Uur3e7fQHhBfENYR8SWuiQ4vnQdlA5f1jmaCmDJI9yle51Vccex6QhFjYvrCTp
rMv7b/soPiMx54rZN2EJwyaHQCwROVPyRW1eL0Pw1o6t2hkFupNlugWF3eJRwiPlBmpTULTB6NPf
ZbZnL2ELd2od6E1Y4UOl+tUcHirJj3n1fs6aESakzCmkP8wJEE1j7sIAlfB4/D/Srms5chzZfhEj
SNC/0pZTyUvdemG0G3rv+fX3QLM7RaHZhb2amJ4nRfBUAolEIs1JXygJx+DzYBhDIqujMI0ivbzS
nT6BczvdJwovUcjdHMaGlJmJsQ0JNqd1o7vKm3aVS2Pe9NkhcPkpqDZdMcYmYzF0uVgQXaKboyfo
2nqacg8u80RyS2pe0voQzJ9K/6zUgTEaRVsJWpkAUUvN/RBLXqwSTr31djhphcHYBoy7KQuRmuHi
lJ+De4KmIMMZDsK95Bpeyr1gNvo0qAP1z5k1GeuwTMGgI46AN/c+fsDsHnRLSCijjDBVbbKLb9GO
ksChSN7hNYHyNJIxFmE1KMXSQ9BAnZ0qkk5Nq97rEY+o4A8e4n8FRH3FR2Mb1Cqdeg8c0EiWVn4Q
zgNGxrZPGD7GdRGvy4SxuB+xGjENJsx6gIJIg4XT5qXRd2kcvOs28LpBx5yvjyiJ0ZMU5cM0MD0U
FtxFOzNLd+rMW4noPH2kH/vzKTPZVo0qyuVOKAE2HtKXcFd4wzH2cwzBdQpEN3mvX446whX+KNsi
RkOWUfUf7cEJUDwWHynnm4KRRJ2lYuIe+b6gpbHwucFB3qoy5sScBjL19Tvy6MqxJb+fAuUr+sve
KTxix7yL7nkCU3muLS9jUnRNwFDRCKhz/th2t0n+cl1XOCYZ/FgfFzRLhSoV6f7pTXrUWhCTT4Li
pKLiKdldoC5+39R2qWleGJlOlRKXaEvA8Qu4Z5AxMkaso/2W/gg0g6HTO/IosyntVo4dnrdDP3Vt
QRmzMqax2Q80fT7dhsuOaIM1RndN01lV/cwpV6NLdwWKzXwlk1B1swLTmYcL2H5SG4QYqA5FZCiG
O1LwGMg4CsrmvwipokSifpwg4Ek4zH6GkU9kEjMrkwinjPP63Wq+a9XKQw2CZMpziboLKBJr/W5H
mQ4+Q561vnwwrvCjco5LPER6CphRFvdjqTjiSHw9aDnOz/Yh02VVAteBjmamjzBaC1YmSUbAa1af
JvM88hqwt83+P99nuas0iQhyTrNchipaWv0m1veR/qkw2gWDuVomKRSyoASGHh7N4qzzeJ23A57m
BYC5VYJl7BeVRgWR5jQt4Ye6C/apG7oYfgFjeGidye3s4Re/D5q3eowSSFkWydKESGtXi6LdFkgV
hstSWCiTmv3r1nALCh6ATgkUMJXwfQ1Wah12jWLkIGt0hvFYE69udkHs/TsIxtTpgSHmhDraSpoT
S6va2TL0LNnJk2J+xqyuxWH0uouEvlcG6ETrKof+jCGjv8ovlLQvjSzh6bpcW3Z1hcUG85axXnJN
A1Yhd25gErfVp305aYUFk3kuOvUB44P21zE3iO80dQ3KKL26DGmCpzoW8y08V/vex0DXZ+qaalb2
zTwkh/7IS2ZsGfU1JHMMzG4eK20G5FTLdib+FPJzKU1gxN/l08/r4m2ZpTUUo/hpM0dCQYNwgrp4
WWm4FeFli3kQ9O8rhR+NfJaHHNoY5uZ9r4ZHoco4WsiDYPwmo5W1xKQLltVftfFV7DlXEVcJGBcp
TjKRoDMZGRFrQv3uARWFtnG3HJWn4S9MzD4pR8GpX69vDcdQEKolq3VL9VFoZYpplL/K5JxWt53B
oSzdfOnBH4OGK6pMMI/wI4YwtXO8jM3o9Jipl92VeJnEoJuqnyhZdOD2n9qnCxyjCt0QaObUAM4c
Wiclxd7oJvf6qm3eISZyZWAUArewyBIKTWlAxgK9UjBIwm17LpzE644TAlvZEXUmINLofLjRP3nJ
k03/coXLBoXkeUAPtAjcfnprZx/hpyV9HsbImhY7TV6K7DFon+q24SzpppZcxGXDQ2HUIdpcAzbr
Dmqxr5K9UfBM4KY9WmEw9khBqtpYUmyb6IsH4Ui7amQnfVO+jl8puXjplfv/ZczDtmi6qWFkhqKj
IeGjchqZEZih1o5OSb7ORW814q1YcQ7Ze3KGdaBN6QLC3JXlqBAhEQBC6zHyB8Sb3zCsyQqPrY80
jmP8mKAugR2/VGfMT33kte9sW5YVPnN/ipOShGjCHRHyjsEo7sooOGwLm+aPwKGeOtUvVILzzgjd
sCtCa0w8IjTGYinCbnTiF9xrmDxZ2uJXFcz0KBHhVoZuvqdXS6yxN6haBJrYQET5MT7PLu2pCd/I
1/jUOwsCSpMr4xVGMMjT5rGtvjMn/SYoMucY0I2xqiAP+KhCQUcyWVkGNHpY8VnJrHSXH/JfMYaG
iDetPey0U/c+8yg4w9yV1nITHTtKlOnx5l+TTd9l9UuYG2RI8lSVRPyS+V7zRRsMj7v6W/JTdsob
eE372c3dyDNtRcLOzw46AI59YVU5IpcdipHEXf39up3cPNOr38McLq2OxFBO8HsSlVitfqcnuzK9
i/BW1QLdvo5FdfjaLjBnbOmWgWT6CCxMUaHRvdahNMi8Gtf31qxrOOxZapBZSErg1C7YwTDARLAy
cL7QXo7KQx3vOXrVHuOnCO1jy0H/u6TcaTkv8s3qHvOysiyRhF4k8P0FurL7bh/Z2S2IkqfQSveU
/4VuZYDJtZwV3gyxrEGZMzZLqBQxW4jeuul5wHO5qlwQL0B1Uu9/6LDn4jFXgjCFZTeivtzJToG/
7IM92obf50IllIiQJx399Vc2liV1qHSMfpMzSEe6b+Xizud9Gp806alvbN9Uc7s1eCHHTY9ytYmM
p9KQqc6UHojlX+FZ9kbfzK0KszQOxi36tuzivng2K+v6MdkKrqz3kDFWcxaRZFiAWTSGnQvZASFW
q2pN1zRKDtRmpnWNxZijvihTjGbA/k2gLdCd4URmZFtT2CAN3VtWIGHCkewjG5jh3U0vd+4xoRpy
bU9ZAzSFQj8r+AW0Lw9BfztVUAKH/+8UGDse586mL7HaT8YEdWUXV7oEtDK8qXo0xn4ziXd9+3gq
w1ifbtR1kRiASFREqEfT7gKBE4DZ9tcvYijMxT1HBFP0CDDSl+wJ1s0RzrStCQfDGsDDzjt4HJHY
aSspSqdJagJOkw+ycZ4VXr0g51ZUGDMyy2rUVFSe5cfiyR6N9TQ78ph5gVO5+RPGXNmmI9+Ft7xQ
+/b1pxiyKYPzR2KZ4gIcL4IqihGEEF8zSbLL6qiKaJMs8/08cHZtW/cuWIwtaQfBTE0FLrpW3kmx
R6qblpci2TYdFwjGdGCe3TIJPcSRk9xW8ydNO0mD7I4o3rmu5H/QwAsSYzhUMg0tGALgUT2iSbLB
TTN8l0KMlytP/Sn9ER14g8K2PWRyQWQMhd7Es9xKkA2jjb7Que90BAAKJhCCUX3Nq94yO+NdONvG
6YLJmIuhLnrV1LBl9FWAvhyr9gVXdeWD4RU+r8Wdpx+M4ZBGQRzFBQIaBYjHRN1TA9NtDdO/vnXb
h/m/MhE2CSljGMW8iNi5Iswttfih8maF/cEpuCAwTkhPRkwyjSDI+B8C6yKyaEH97Gle9sYrcOfJ
w9gOUpkNMUvIYzZ7tftLTn78u/WSmbeDbDQyuklxbJPIF8PYNRJerd22Y3xZMMYyNGNutCQERLLH
kxrtxr2HN9iO5xhzjhBhB8gnyKQoKCOBY4zBnbGVn3s//6X9xJQA5DFndBzLdudzI6fXDxFheeG0
RAvHlB4i+bbaV97wClfDqfc0tMTn/eItJWMl5Hk2daXCUl7IC5AA445auX5vEJExDJrZdCQUsZJJ
V1ux8jXS96r8MumjS0bezCLueWIMw5KFmBqqYgHpTADZSRxltJb3GBamP97MPG5qnpqwycRxLIpI
TCAcwYDZ2R1u21/6g3DWbfKDjpwMvgv7UORdKBwtYVOKekSGSCbYuA7t2ouDeJ2T3tDcrLErfF71
5LapNQgmmpvoSmRDEfqc9prW9dAS6X4Of4rJc0Eer5uN7RsSOT4JlQ6IQLJ0hVEkGjFRcurYqj/g
2rrRreom32gJUu4Jn2rrN5FWVJBUlIHGKL6k5Iua5gU8efNbLUxWW30dx5frMm26aSsMRusblRiy
0AEjbk+N6s/hTTndD7qXCXdB+jm1X6Exao9YYFpi0jfelrE1ODRYQ6uPgkeQMGAIAq8GaFs2BIdk
jOXVNZaFsRrNXk7VFLItb/KgWbV4kpWjKe07BN/6/fWF3Lyz5AsY6z0Z86hOaQawCFFhIbVkHOnr
ENtWY4XBKASZlXgQNQg0H8DDvSsxa7j1MJjA+WzfjbkCYzSjnOZ2TjKALXCic4wraVRL1D6zagoR
JRP/aYjlfbyJm76KQoOqXzikVr/cScX362u2aRYUVVFR2qYqClszFZWpFLYFDG3U3ICY1e70L0XE
dSp5KNQSrhI6TTHPaUczE7U7uqKbOeEOz+xd6sv3hhVYwxv/mbOpbyvBmJULUqNUUcwPXYgaK9Uw
iZYXSdh8eawQWBemnFtRpEKpOnj79EMc5nZiSFYZ/cs9oqu7Wj2wqJZL1AOozx6V4EFU3K58+Hdq
wJzOZNKzpU4BEUaDq0+3AqKhUaZb11G2D6hKZIIrQsY/5oAuGcEEwRj2rfOERzpWWrB1O/r294wX
Xi3S9nW0QmNOqIKyE91QcXhoNVv3hCHWux8Ydf4edOfTLW0q3AqNsd1DkOW5OEO2yGxei1C9l1Pe
vEj6id8CRxcINgYSy0W6mAZsqOJT8rFhR51mvvvKkYSNfRSKPCuVCZgsQ2l38VM3eclXet6vCUL/
vtLoLDK7Ko6oHkCnLVplC67/k3ygpcr80bmb1me1bIwpKBJTzhcJeiAPqpOltyMadkPeIX0vwbgm
E2MOxMicwsUASrJHwgUPZ5JZwYGy74W/pgOm9IJHA86/VZwLNzpwlX1703BNYJQMLbFhhMQwslDU
lAnwp/4ldyUMULKS29xWfgaP0a7xpfLExdx8EqgXTEbkvujypDaB2TlDaRE73Q2PNcIT0gPMIB28
1vh6YqnI5fHqpTZt7wqZMYlVOoxSHwBZlV5CFBYHyc9FVT1V+UyXNyVT1g04mGDgYpZViHVpqlQC
GyLUVm+elhR9vbzm4c29W4Ew6xj0Ul/mSN47YRA+hQpxUQu2u256eRDMgondIla1DojJSC2aUhbJ
9+sI73SEvx2AlRTMHaJGei0pRKHWaXTjY+xGTnCK/uYyglLEdoc4kmEh/3WjClbkp7e87O7mQV/9
AuZ6KcDyVecFuDvFctF2URC1Vjc2uW9gbo59XVoeFHO3IKlXENSV4Kkj3gX5tyTbSzEnncbbMuZC
qTLNrEQT69lMkoIO8haDVI1B4Ajy3mx4ZdvY0rKMmEJbDVi0HBm7vWjLXoGk+MPD9FDetNg3chfu
F1t0YD5d4Q7EkzeBLXHc3M3jfNk4to80HatWGmYZzppcWj3ZF+VBQtFwp/7L48xSauZTKwTgFUfA
cb4NEn+unuSJl0CjmYjfFhRvKhWTonRN+a3etaiiSKWnGbRQZ0ETcytGGWIbq17eaP5Saa4UKV/L
sTmV8vzlE2ppaqap6DrsFbuQfRuoGQYlw9EuMc9EeMnKH/qSc9y4Dd0HZTp680Vd0QzC1hnJtdIQ
AZV6TqZ/15THYSC2lH+7LsiG8gMDY9KJhgItkS1fCCfZ0JIUGcE0juyw/lIkv64D0APK7JImSkAw
NM2QkQz56IIEOVKcJc3MS3rvR+l9l3gNbLs2miCu/T4JHA3f4lz5gMfaeGFSlw5dYO9vUwxEri2h
tCpke4yf+vNkt/vhPnVigqZHzm5tucEfkOl2rpytMiCGrlBkNMScKY1s7ed+bEsHWtcTc69mLh5z
D/SpnieyAPVQ0kM/PSj9VxJ64WKDyyYebwTMJoicJT3q+BG8gZUbduSDqMwFEGVhIokNRC2q+9a0
VUm3UqTn9fvrurN5AFa6wxj/rusqoyoAQ9QvYPcqpKcq4ukLdYGv6Sdj/VNFSkJFhn5Gp96Nd9St
CsDIiXA1Oqd4hapb3DwgiZVEhXYEGAobStNI1nQYnzy8V27IoBnOT+2eUnHyyPI2zzVmvWkI2UHv
2Hi82BV1qI7G4KTFUVZvzGx3fWu2iiA1cQXAaJ8ZJQqq9kwEVG/jl8AeUbIqO+EhtjOrQnkshtii
f8k29zxneMv9+QDM6B5c8rEZOkg22vD/wRG5a26NvW7jvL2FLu3nw2PqG4pEvHKHIWcghDnwsh1U
J37TmZXsjF6GmJoR0ZZCR+mp4r/1TWJV/TmpZgsJF1svjhrvxHHXm9HTtk1mUPpAc6KTcFv9xLgT
t3BCtziOP3Q0GU03lKw6cnnLvVVat15uNmLfhLVWdDr2mS638MP0kspq7cjT7TK2Mryx5l1n13sV
RNk8bM4ys3H72kiXelYBjZceQrQx2KI1NIfydnMrWvJBRGoiVoY719NBxCg3KuKIwciZY+zJvnMp
I6++5zVnbJvti/KwLx3chrGotUCjLJ3xUcKTfPTIkw6KrsqX7+JXzkHdNHArPOZCpCNYpljFeUng
dM6ICU7HCh3L75yMnswpROBtGXMHzpMelU0G4QbPOKSH2KfLyK/D41g3doTAKGgYqm7qg6Mb/jQ/
TCmnGp8nBmNjhiTuW9QLDI54iHfZbbPL95R/iafgm/fbamsYOyIg+kNSGasVw4iO91JxDHlVoZs3
9QqCMRtqZMgVBlTgHmhla1QeMSbZKrvdFHNWjHeI2OfNNDSC2NHDOh9oBUV8CBwTDSyiR5zowKUj
pBtwxQKz/nc5DZ0890ATD+EOTKMHdOrQamorfEJV4gk1GzfRzXjkjcWhG3INlrEUWVTlk0TVu5ga
S5AexPotLSpLnt/SMbFM84Vzdjl6zk4KEAcjpZkREBX72b7a54fyRrBrx7ynPCwR+oN5Gskz9yxl
jpmnsR5TlUz/is+iq/yihIVtghG8lIsMrYue7JbIJbzGXKZknrCM7WizKtCSGsIG83Nb30/18/XV
5OkM47HECGPVhB6FSYmsvi1AG/sklqj7ry0khKzrYNzzwJiQoE1kKaeXCqb7ovwQb/5HGZOEweRq
VT6vgolzyt9Lw1c3WCZkvRSKcEi0EOnFAQPl8sgqtX3CfXRzbhM29dx3XVoK797X/eRFX+Vd4Mx3
IWZqw8qHDq9uibeKbKWzUuRLWxnYs7KxaGdc5Gh76p7TLs3I5bZKcFREZsqLQgx9zXIB90r+smDL
1O/64uR+i+pH0cGr8bZ/FB3RKnwuSzPnJmAn10raoCr9gA1EhJeSEoGawkNm6MVwGhfhSls5hh7X
M9gIoMDvUUU8RERNxxP9o9/TBLleSFRrcrBv1ebLMr2OYOYZW8lK8kMmjVZY3MphyYmE/cEDuuAy
HokRkLjHYEIqrIAZOU9wJx3NCR6zY/MiuYlb8p7m25blAshYFh0N5XljwneOm5d5fNUTTgTxXQ1/
vxcMVVZkQ0R6l9GbJmoHWZ2oacEuzXZ6pnPem13sYiZcbo0eJctV72OX9iWgmc9B/weqNFB5uu+t
2i32mJrBs+TbGnX5ScxVVaQa2oBnDTJLN512o1JuAMyvvm7ltu3OBYTRIHVuQ6LT89LV91n3qC9o
qr6beOOx/6AwFxhGYUyxqKZBwvJ2zt8O+gAW8x/T+8yM/qg8XBdqO4SEZp7/7iajLqaqKo2GELAD
xn7EgmlM3e8ri3JzYIKMnxwwpwPeIM+I/+GJd8FlLqgyilpdEoALlbG7k/BIx/rSSze4Ram325w7
u/B5ZetbXYWwAhdU5qIaBL2aUXBLfYzALw/BfjhgdIZFp9Dzwh/bbvUFivF3s2pU52wAFB2AWvvK
fvYk5Og+kZ74IBHj82Z1Ji1hAdVfWkT/1J9qPqM95gtHS7Z9wX+E+Y0OwYzyeSogTJPZGH/QWEZm
RXZ5P3UWapVHSNb5xuxFu9z5VKp1LaLKGBw04qh11tDTjWJLrcRQrqJFizqHRnjbbl5EZGyImMno
DaGXfZvuF/E51t7+5Roy9sMYEeJuIqoQb/pj8hQ8B/e0TyN0DSdHsnGAQy+WFn30FzbhHHOOMqqM
USHmUGSLBuxKi61K2SXteRB3RXvMzQw01nB4ebTtm9ZSlUxdlFV6UTB6KS1aMVXUrgTG4yC7ofwj
k/1I5yX9Ny0/bJSoIfJHK84+XutFLGtVLEXIFoPgordvCkcXLfNBWqwJfX/SN2LNFtiUeMW4m8oC
MmGFIJmAS5Cxmqka9GBoQZ2WtBRPjaLt+nbgeA7bkl0gGAPZVIJpDkMCCKVxOzRLCQJG/8wKB2b7
vlmJwqxgjX6ApKH1bfFLhGYHj5aAxPaAYQJPC071yKVj2H52rRAZy5iEtZ4jEk0Lt+DEYzh07xL7
vfvmYbB134CbsO9sevPwSup528YopSlMYpIbQB6mzm2Dwe1jHhHv5km7CMdaShEnTSoXQCg+pdkx
9umePhd4/V6bBnkFw9jEXhImcHTTXZsE8NPc1cJOl79EqmFF083S31+3XZtPhRUaYxv7Iof3M0Oo
1BRtoTkOxVtvvExq6JCG14G/1fCpiSswxk6a+iiPHQWbUWHVorsZQWZXAyHkfOoQeA3OvLaszZOm
EaLTQmbjN8qiqRkwGUGlT4P6JQ/+KoJHY/h5fQE3reEKgrG/giApgikDIpM0u5JNOy5LbzBdIfpx
HWjbr1ohMZZpCPQS1hhIxF+88EjpzVXXipGbowYRx+o+82efI95WqbsmrlBZY5VkoyIvIa2Ka06L
o+/KmyiyBos6kYFFTtqueOa9lzcP8wqTMVwLEcpcMIEZkv5JVFEuKX+Cyg1iqZiRB4YpnbDsw9EY
gFxlwO0S1KcInMC8hr1tES7fZ84V+OL/8/0FbBPVIc051yPv+8xRGsqoB6cPfn8pRQ9SYloZaT/j
Nq2WiP6EVTRGDPTMNEiMSo9hxrWRGa4aTLynF08ORqlrJahAbg45tPSg1n4h+9dPDe/7jPpGtWwG
QYnvkxAV/2jYrbnX+fbTY7VQjLqas0SargVGi1uvP8eH8IZObSen6MDLh24/6lZYzA0bpmJIDBVY
NR4D6AJpbhPwsFktJiuFT+U+RPEcJXoUOXHxzUtpBctcr6h2ixU1Amw4V44SJtbSHFLJS8bUMuY7
VQp5vstmUOcCyJLETK0cSXOIqwK9jN7wCM7lve6XTvqYcLT8Dwbun5PK8sKg0jNLZmpsgrfly+Kl
D5GNgIcd20lt1ycUzCKBzmuqfack+i3SshKPMQ+6OCa1RCjojYS5R+A+tLWbap/tA1+xc7f2TTeG
d5G52XcNhhaRsx3tLu+e+bTJ3AVgTAnYHuNIr7C3GO/zJTlNX7InhHkd2sYpBW6F3CgWwL1+LLcj
oqsFYIyLoAsajj5A5czu9rRcQXf1G8roUXvwBHjqxDEDLP2wWcz90o7vMo7u8FSnVuR0iGi1p8VV
bXGX/OIFCd4zRde2mLE8chA3Iibk0P5fQJ4Wr8L0QhtlQ8d0L91r1uQSJ37CDAwQeVr8beWcWLZE
Q5xnoc9TwEejZDXmwZxf8/lgdrEnV8dW/H59P98zVb9LCzJ/jCWTVY2tYqOUGkicoUS7dDO0aOau
CakpQ7HsLDvTVbG1yUPhCvv0SXI/mWPX/oFnffMQzTCdFqJ942/fnE5kjnaJy3scbj4BVjCMb17I
UZ7EmC0BmHAnQy4Kw0/lb7utF2kY61BidK9OFiymSjS3Sis3yIw9RvdxDiEPhjn4UxIWBr6O8ieQ
SQ9PRvht5nnH25VCqxVjzrnc6XCESnSKxEPg6XVtRcSM7GowPcydPwiS8Tg3mPGstaoVTNxECJXg
ilaqdAVWLszYNUnXI17nJLGFxtNvyAigGX6+HWqY1MQ1HcG7fg54S8oc+kws5age6JIuZxLuqu5h
4uautm3ZRTtYdyNpeiGMgDHaBeo6epcSPeMldRbe0js0L/ErS+gXry0j43QYQdIMZQFE0S//Ur9E
toQKenCQ0CxAZ5tvJuiwUiezeUHdTUl1ohoaok1oNmMk1bpFN0La1hukR9O8S7mDLDa3awXACNao
QaKbOlpqw0a2jNEtxPtser6uEtv3q456OQSxJIJE90clHKY5A+cEOj0of4uWWeBIsNMb/Tl8Hmm3
IarmpMHlNWtu15etUBlN7LWy1/UGNqRHNRAlzQoPOgoaWrvW7MDRF0v2K0TiG8023LZ6f0Dy+Z23
j//qVzA7mKBqtpNHtPi2Lu2lH3aS/7fIPMu8vZOXRWZ2EtzOSahlEDdpEPz0peqlXpzrG7mtjRcI
xgfuoijQjQmyaEK6ixH/DDOeqlDD/ttBuywX6/UGcmOYoQJV0R8xN+2tRkfqgErEdrAS1ElEPLhN
J3sFx1xnkaImREohURHr38P5mxBJTqE2rtRgni/p7TRTn4Y83wk5rx9i2/9bQTNX3FIasSnRKw4V
l42levFB/ArqYryaHHI0nZZTZc9RD7Z8u4z7UDOoeoTqVzIe6vprN3AiafRAXds7qj6ruwbzaeqy
wkQjR2occzxU5Gy0o1VEu3+lhawnqyUJiWMRkuR1d5L6zm+DmOctb6shCukNcFmKOkt2aqA1VRU0
2HviozTJbe1gb5wal87fRjkqJ+u8HTTWL2jMwkmhXhqVAomUG+VASWvMs5I7OcJbcmuNX8onOmDU
HK36Ftlm9/pqbsfIV+BUcVa7NvZzOkh5Qw1U4Ld2eyPnYI6gc1CiY+MHrsIbS8IVlzHMpFzEeolx
qbXu35SSOTKI9AHUWT3uUxBLHtGKhxQpLzG7raCXdWZscTYKsiQu2NVeEO87U7Z6OXwso8TK1YWz
rNum8gLFWGOxHspAp23iYPUf5hPyQ9e3bfs4X77PmGIDb6syDaAy01BbgfnXItyZAo/lY9PZv6gG
y/2ZxDWpVepn0TcFdfZlnyZDeZFIHgxjhMtyTjTFwFpJRWh3k+moSm5P443ansF33hQ/i+VTxvCf
1dMY2xtIWVjP9MANZWgvnd0lhwlNkde3aDsqRtt9FElC6P232ka9JkFNWYck5aGdbzQ59qXx2Rzv
M/KqGI4Wv6bhcSCP12E3V3OFysiGyRVxoUsd4mNSHz93sZ44MwiQ3GCJBHsis5bSnp1+30r1XaFq
hBNN2lT8FTzzpErhSwpovkdYY3oN42fC80G2780VAGMsw1kuZq2FfKpV606HWjLBHXLLrGgVCe4d
61MFOCtAxkA2ZZwZgwqJ9MDLIl+Zziov2MdbNMYi5mWYCiFcRSfOjh05GOm/3BTG8EmGjL60EWuW
Vueov5t1zve3TfpqjRhz1yfiUJuU6m08aBjI1NyKD+SwOKMfH1K7HC1NsuDh28FrAt+bc1lvWvUV
NmMKtSlqE0Re4MPliU1gBLMEkwyWkyJzKAg3be4FiK1hzIQ5DoQCQNrwLVL9mLxoy8P1w7sd3V5h
MLaw7gND6eA2OdF+fu8slXaQCA9NPJQkDI2LMZeMz7u8RYeriStYxmjESyulY/5+qAYMmUZ9Wbmb
bWJX3vKKlg27vjEfKrg/s2GhWyT4QazuJuSOSNtOj65+BmM8wrQeFkmAL9I4wi3lGDX2491kS/a5
9Mw7Xqhi+9Rpskypl3SFbctEu3Azq9MES1KTb0qTVVY4LDzfjgPCPmgArJcVZmo74bfxXrXSb/+t
i+ly3/QzRJa5GRK6Wb/54cY/crHxfCMYjRgdYzTuiifaTtrltvQgU+I2O+K2UPHkYzQnkUwhLSk3
a9DGjjiVmA7BaUXhITBKEfd9kFf5iDKY4mkan/Xq+fqZ432f/n3lAKtNrshxCjUAJ9zNMGl70n0u
77/aEuYOqYY6rmpKXtq6EMJDVf4uPmj7H01m1U808/8pV3cFyNwoaNtWpaYBIOYNWzq6ZMFXr7eW
EHAM1rZNvOgac7OkVVAsaYfN0QVK+irs6672FFOwru8RvT+uqTRzvwxpG0a6DHEk+QT6JUtKC1sP
b4hyp2m32STursNtR6xWy8fcKUptxIVBOYC1ZNcb4Nr/e7TQEtnaKXvJB5B10DeZwUky/sFlBH8G
UvPoLGXnGCxiOBqY0UCDAr1LW4+lV4K0H3qWuOMEttX+AsUsaRH1YrjQKxtEbVW1lxdOTeC2Zly+
zy6h2qLtnnJilsKrPH9v6nPHI3ygyvW7VvwDwb5PtMTIg4YyLIKSyx6q21iM4OG6qfqjzDixjY2r
SRclPEPwQpRR9/d+ca+sRAluFVEQe3TfnUDdAs4HL/cb3TJOEyqJld28S55r3t3xuyH/iMkcrgm9
SEo8dyiX9oRbgpxo+Cy9da7micfohjdD7ff9+gjG6EMixWGUYEa4I4ipHza5VROQKuaRc/1o/e6t
fYRh1EKP6zioFsC0IpjgNPFcVakrFpmba8Ov61Acid7zk6stkyQpHAYDW2ZEkieUmBsYwKvSQu/f
wTAuW2EubR81gAEpe+WJgTBbWtpWO6PDHOrrUBv2ga6eQdDlIYkGpp18vKtmxCTFTh9o4XUItyx7
7Ha6Tavwcm/5/9vcj1jMvVhFS1SbWEFnKWS7jp7GfpeDC2esD7l5U40ck/u7OfqIRjdztVm5EtbT
rNNVTPrUk0VlPEpRzptFuq0Sl/Vjr8W6aoQ2AUpY/Bwxx4/Eljlx3iM8DObUJvUwhssAjAaNz1Zg
RI4py36eV5wV4+EwB1Y0cnAg9dgfvbo39JPanqJwz9E3qk8fLezHXWFOq2Cg7gWjImhH9eDIXkTH
q6OPUHVntIMqrzye5j9Y2X/2x6Dx+pUWSIbaDGn1rt85OMFohd9493e3BiKvIPTk3bicRWSr4Ipo
0ojYQ0CpuI2jXUhOdclZRB4EtfIrmeRw6ZKkBoRsCt7cla+hpu5Iq3BgNgK5H/bKYGxDkYSgeUiA
o99SCuBpZ9q0noROhYmRmuTx43IOrMGYh7BS87JboOZkNI7qULuRzGOQ374rLtpAV3a1coFQjqY5
QyJSC+KrHGhZZMl5KHi6GZR3cThO7WfOrq5KsoH6RFVh860gnJnbpMLtJOaPZXsgxM55EBsZQezT
CoM5t109iYbRYeFEOqz0hkZVwTdHJ47710/v5g6tgJjDW+akr7uqxWMj65D/1/0g/f/Hxj7Iwl6x
dZWiLo7aU51ITpWndlDcShlvKBBHEDaQCh7WtFFKWIUiPzXmWRo5zt2mnl0WiiW5Sto678IOu64g
cjSp+0hBukX2GuHn9Q3ZtAQrHOaESiCoiBQCnHxcvmP0/C+h662oMf6ll2Awt1yTtDmGpNFduQ38
/NAdw33v0MlZla09XBeJ6tCVC8JgLjux0eJxiaj9zAfM1nEmTbAE3ESjJ2SuJO4TInOO6EYAmOqc
hAkp6HfVYdM+WgWpbIMpKurBMSVwxrR+bhtO9tdiLy7lfOYxFGzrxgWNsd5Gk1dzLTTwGDANRnDy
JrCJ9tZVnNfSH6zCBYfRDbAKy2TQcVjVWxFVCtIufFb9BDyUvDqB7XtitX6M4TYEpVGUHhI1oJ6J
d6mr6v9H2nUtWW7D2C9SlURR6VXpxs7T3TPzoppk5Zz19XvY3vVVszWX63G5bD90lXBBggAIAudg
zi0DzuYbh8oX49N1E9m2+otmnBefwrrTMUqBaam2l7xUCc4jRTfXZFm1wDREe8XZPfryWtmUIckI
DTfuAzfQlZsa73yGNYtu6mzfPxj+ahU5wzcTvch0FfvVfe4988jm52sXtVFmhaDhE2i27QEva8jF
jExullJvoVlX3pXlM9H+dWn7/ZniQsUcW1mSKvh+mx5NBvN3oyqC26zADPgGRSlBqTWucWwX7WeW
3YTKfSPiKBWs0odhymRZ4kqHCIW4WncPCvX/ZMka5wtSWqT9ws5oTz4F6feuuo9FDwDMbK6YFd94
kI4660fBRlDrPswPI0W2eLaG2KkVEbIFs5lrojg/UI1KYZUGRCXZuSV7kKWF46eAAGF6QrOBiLFs
O7W/HBi+E7FJpXkqB2zO4Ft4WwgaDNlmbgDs2zQGk5fmRA+i7OQ3Mv9J5/hBTbmOtGKoEXCBH7Yj
DsMWzp1wN9glYICkQ+CIMtZtC/xH4JuXX2WsABSoqyGAQDNt7Fp7NKSXPzHBiwAu+CUYNFCKmCWP
+c8etI+BnDrJ6F0Xsm2EFyGcnUuU5HEbwM6z2WqcDFyxurXcj4VxF89WZ09JJZjl2XbcF4Fc8Eu6
wGraFlrpAA2WyU0vgzFles3AUXFds8105ZKBvRnMan+mgiY1ukehGQgX212313bUJ3tRR4NIHy7k
dbjCBhkrAUTNvpwOalDbJAbs4dN1bURi2N9X2gAPNO4SVktriG5r3alH/VO2DoMu2J5tq0Y1moIC
TTUMLvqkRqwAXhRJXtMdZOtmFI2KvRVPP7qiiwAu/LRla2R44UHyY1eoyPwAXQggdfWfDAbQukHm
asPMxc2Z2yHpH7F8tSFXrCoq4gk3c/JXNER206R23v/1J5t0EcKd2MwsGq2Sodug/Qww4G9iKj0n
qT20fxTDL4K4UztmYWYCoBX+PM7tAWCpvfWs6rMgE9loq2WpwkUMd1brgaQSaCKQKnj0yFrjSid9
pofoLt3Z0Wt6aN3yUAIpgT52id3b1v0fFapXP4CLW1raztnI6ilZ9WWJARvfeZIqwj3ezpJNEImA
GBwxl3JnK8yKqe06mZkk6wDMXDYSZXgTIBKLY4gQdt1Ktm81K3lcPpl2Gcq9A+SNjoyHd2D4Hk1A
gDPYtWonelnYGM3BJq6kcSdanitUT2pIiw5x4oS3gBd3krugssudfmC07gCh9GQ/eMKYvDPue2Eh
m1nJhxO/+gHciQd+qrYs8sKsSPHVc+anu8Ep9rrNWiyTX6JbnEhhPvucsnzp5hQKs8J5+mIehwID
UPEu8YFQcQYx3JHsR8CYMOz90O2+XN/dTQd60ZZPTBW51fpahbYYoLfTDC0cgxDrYDOdW8ngjn8l
6WpQlW8GNAFDHj0bvZv5kZ9gMiLc6XdsQHqgdvwUoqAvcAqbjnQlm/MJstpGGFKA7GI61cntjOqw
CMJEpB536jNUGfSpZ+rFB1l9yJPONslPkp5Nehg7gc8W7RcXvxuKNnSzgLCm1x1Ka5CaVoKWKdGS
cf4lImovo/+bxZ7QlsdPufZTr3fXze43Tgw4VrppyjLyq/cJQtaoSmzkyEM6f/k8epVf/7Kc3gXM
PyMO+X808Hzsp2d+5SKQ26Vg6gLdZPXAREvsJv5m6k8DnEdT/oyHW43cTk3jqMHLdTW3d+silNst
OetKvSjYQwho20nzEPS/rgvY3quLAG6vTKnV64Q9JHZqBCa/J6LGdjkKhAg3i4sAtaLVlZlBCt0N
ZxWvLQwWWHIs8FidMYGKETFBDUOkFhcEYqmrE6RdAM4p4tqhpvzYJLpxGOJB9FT1m+h2WUHe3bdw
TEGOLYoOLJrmgOdOd/N9e6799EnUMCTQiy9Kg2WgBdkYFhKkyoacIeN6UHvvuklsXpEuhs6XpMt4
HuQxhkLqALz0+WEaXnqw5DTGa9JTwaVlOz1eCeNce1KmMsXoObMM4GRrPty6W+2N3J5HoFDoNmNc
zJ+MRIwpth2m/9k3HrdUTyRFzgjUbD3rh3JmcxDzl2WHpwQMIxS/RBa5fWFfacr5D32QFM0IsXXM
Tv5+/4uPxmMB3F5Msx6TZxEQrMB3EGZLqysULZYAXCdQUEIyWTX2UIue0UXWyDmPUUm6odKhktml
XlYvvqYUmDGSBAbJPvMxobrsFOc9kqbGMyM7YV16rjIgiVe3IX2WLFH/hkgdzmloTdbJRcGchorB
3JtZdoNIcJER7QnnLJrc7NTCwoopyJQoiOLQuXa4fnwFIvhW3n6u5rljdYC29WPjrIhwpwWrxOOP
ogxUh3iiQKUwOyrtqQRXoAhIXiSCcwoDWebM1CDCUF+sHPWSpLCzUci5up13/WNXPKGiETRNjSsy
8q7j4ufg+/hGJ0f9Lj//Tard6DY9z+cldOLPUmKLnjAVttdXzFrlHIJkxnmstxCvYOJ2J3uMBbHb
R/78HHvF9+y0OKpTPcyy3X0tHBGCgcDJq2wLVs4hWKxGkwYI78ivurmtrDuS3ZNm2hlCHy84virv
JcwqSDK2zBV9VLpDHPxq8tDGy4koloh04vyEJaltibOF96xv6a3+DcySHip6oFoI8W/rYuLNnm7w
Fv1HN4SLGXFuIzAmXPhmiNWV3AsUcku00jXAD3b9XP/mnneRw/mOLA7nwmJNEJ1Lj+BCfgN9S+4Y
ojg4mX62bvMtfAMc7r6IlRRsIk83iAncKmxZD5NmHDrzGEitXVjeUheiTRQcSv4JtKuHdFSAoIeE
gKWJ0z7cZ37oDbb8xCboNGc+NU7qj/tJ0Iv9m0TONNGkr6n4H1fNGqZiTuIEJbPRWXxWplhASmo5
DFY/ehDNJm67uIswzsUl0RjNmoTNBPdJgtw+o5+MQRAJtlvqIOP/NOLuSFop5VKozyzFMUDJxzSq
TozEIfU1gaxtZ3YRxTkzWkSlMaRYPFZ9rm8MdFHpvhg2dQMnjd3CLnI4vxXG6jzkFtZtudOMHRJu
pz4mvuQsj0FhJ9/kO3TMglzxTyBX3gvmvNi01JQWPdayLrWjkgR2Gwa2NFJQpeESWKSuSUbBPVpo
kZxDk6t+UpjCb4U6tn81pvs1rwSL8bzXvev+RWSRnBur6pFMUwZhJZp2shsrupnI03URv7kHXnaP
c2Gk6KYmZFav2WA/c1Fg3TVALGaA/bGf7USeeTsV+kccP6CS6jk6ntmeoTPXLmhpp7Ev0Ghz1Syi
wiYx7gK4ufdxtDWGrq2i+P9qmzrgpYzQLnrfBAWNO3nVcd7PuR2WgjHPt1vYh+zhIpiv+pUW6rum
FDHBwQOunccWcPBBz3jjnQr1TQx/oqHVXzBYVTndgxgPVKA5X/gzEdGDSsYPCCrg0apzZBuzehhN
AO1fX2ORIM5VdkEZEzXEEifFXWieSsOyR8zdXReyfdZW68n5ygBtUuagQIoRxsepznbLAE4QLXso
F3Xflj262LoZXAytb3T1lzLInDoQtdduBllLMzQUJBRN51v0Ikwk486WILUeng0gdJplYdfhqZ1T
V6Dt5smwLMWSDSAAWDxsSaSb+aRSqXf1m47g2q3sTRcU9sHT6LPDKB3Ue/WTQOZmiFjJ5DwomVUt
CpjM0WEDlGCWBPx84SZ+igymQHcJZrjQLDju26MQK2hrZQn4A9FdTrHJfO9BW+SpnlnY3cFH1YRx
KBEcmeFEf3YzRhB7FyCluwQl5O/Xld6y3bVctg+rNLsYs0Tva8idun0av0ima5TP10VsFhYIiH51
YgDWGN2I72XEZaVMhpYiFh41P/WiJxYNKYBXgeBpx3f6LXkUSNxezYtE7kRGSl5ayOlREz+rbwB3
xj44LLcRuqwImCdyP/IyR5T/bi/lRSh3QLslIb3KhKJQaaDTGI83k0ixrWOxXkpuuyQQX0W0g4z5
oQdkRHmM/KizA1+3CeD6ihvjXhSiNgtga5FM7ZWF1JXSpEX3tnvxPn/ovxrflwAHQgW8PQCIp8FD
HdFNnkXv+CJVudPYq8aSzg1UHcJTH2KC7uG6kWyd9rVeXO4ydlNbRxa+Hxd/RYVlm8ZzXNwsem83
0zO4Lfusc65L3Lr+rSXyCUxHJ2qwzcuD+za9pcmBWNi0/L7pK4EokXJc1B97SenqEKIYegSjEJt9
6gNocHddI8Ee8aWclqQASm9ymOPyVe8/LX/ScbNaMb6UYy1jOCkK1OjixzZ4aUIAZAnMYOs6txbB
uQq17katlCEiIPXnruhuC8C9J33sx2b0fZoAHVHmn66v2maWuZbJeYo4Bs/zLOFIsWd8wGwD0Sxy
tVuGRU3OqS+as9hMHdbyOK8xz4QOug4dG1B//M2Lo932/huijitk/mC/nk/81tI4h2GQEKzF8Zvt
zZ5kt19ZtQroSqzMkbrRg8jbi3aQcxTNIMWTYWI1DfJDWe4r47yo5yQJT+b8WuWLfX3zBF5e5dxG
TVoLM6/QrqxvwyVxC2ASjaL0R3SuOE8hK0pvoMcVdWvr3E6vg/lyXQlRSFY5/xDWTSdlIQ4u2cnO
W6oD3CPDy2zpgTUiFztNYPMCjfjyTFAT4Cyr0EjTvNZ67Mk3gUYCq+PLMqOU5wsK5MzGWVND6k17
FbD/5DN7bQ0eZVEXhcAOKOc3jCGRTUlnZ1g9Bn0C8HVf6weBsW1gQ6DV/pI6Uc5TSEFZl3pZwAF+
LoFgl+IJufGMBpjrSLx38TMFtIfqNTsJ41mDP4L3KbspFe/62or2jv19lQGMpk7ShR2wsP3RdN/k
/PP1728vpUUtU8dYMvAg3n9fH4FbM7dQsu/xYJiGbqr8MP89gAhbyYsQbiV1vQH6lAUhrfUavLQo
i6iiQ8V+50fHdxHBrROmWMxJH0p242VuNvUGVLPAEXKk+2z3R01La4XYqq52pQ0o4H17KFQOma0V
J7w7qdNdyzh0avRNQUdtsdviLxMDb5Ug7v/Gf1xU5Xwu4EqCBPVICPc6t/o03IXAmkH586h/7uDk
cffcX7eR38Swi0Te70ajQSu2uDVKhX9Dl5VOcNaAiiWfRHkN+9i1neT875LICg1zqNckXy3JDWXT
0YKXETRB5SCok4hEcZ6Y9lKtG2jOxpU69/AQ2ql3Xds74fxqWqIOabYrv1dLkbkJT0zRaw0QqnAR
K5fJSWl501vNj1nLAlutc4Hv2r44KMQCvhF48SiPpzADK15eEriN7jNS3sf+JvRmsLG8tm56X4IB
MHStyq5uRI3nm95qJZbbuzmJelXKIXYY0zvVaG86tGpfN8bNdVyJ4PYsIZiZrylEJA2AsABJANIU
W1X2VBckp5vVZHKRxKMs1MoYJaRgrvdFemI0aumNeqOCqjV3GGAfu0DL34NbEf2RYA115b1vCbqw
GMcadZ5YP5X0VlsE/oPtwQdDXKnFeXwayKNk6fg+eJztuTpHeMPI9mnnauXOJIIn7c3wshLGeX4j
bKwOFMGw+rzye1qHNqGdA8sUvM+I5HDu3+qkySIlK9Cpj5GxGxOA7aL0ft30REI4r29ZsqLWGlYu
rV5U/di0jxYVtCaJNofz7XFp4R9WrgGdpnrqixqPW9KIDKefrd3c5+NB7UvMjZQDpfvr2m3fjFZ7
xXl5I48lbQqZbCQzrAclcpsTdXW7PXQ7yxW1M4vsnPMVSxZXgCKEuApQ54HceeYYCTZsO3CtVOKc
hZzMjKcTO1ac2QtJjLH6eMf6hmpcyIVhkp3MKyfL4Fy8Alh1Q2XGPoAU9MBgTPXz/IMxvVY70WDc
5vPdyjsZnJuYZ8PMFhMWLx+lz5k/fK8iv/OIX4BUuRVBawks3+B8Bt4xAOc+QRjJzH6vGWa8q0gb
ekpfi6onotDFQ33EVRVKdYRV1MAWWdrFgXol+FUB4qR3Dv6Lk826tB3p0HXu9SMgUpPzImad9REu
lIgtamun7X1YmU6eC+LKZtKh6ADT0SlwdvnOKz2gckNaJmTWPUuebHl4sKjsWG3sCNFFfrOaF2mc
Q4n0bhr0CpdN5YnuYJRHNH870u0Pdgg0dD4gYxRTfDBD/3gQLkI5T5Kb1QhQHQht0f34qdSQJANM
0nqUgS/lJIZS7+Y6BoeVBm7EpCwKR1toIDj7257UMoEnpZhU4XGftT61+hzNqy5wju2A7tPxOTP9
MHyIpb9SvfGuW85mVkJUQolmEYLXmfdBe5a7JioGPF9QjDxN1KnSzqsMvxZ15G72BRGi65gDAVaW
xdNXV0bWtDU1ejjppbQZNpL2uX6scUDMn8FB87Sd7hdfxzv40kr4ZLrtTy/SP9Qci3lRAlNnrzSK
TzzWZk8O6u7vYlb+en1NNwPEShi3ptU0aXSMoGo17kzjQDTBC7ro+5xTw1lvphA8ue7Yfm+iu1EV
2IRor/gWshJo8QDUhgl2fnVo7kGJDdRiezrE3vA9+c6o23IVpA3al/JL7ItS8c3B+pWl8B1kaqQN
Zkghvf7rjZUltEOgrJ8BKOn+151ifnV1HaZzpueocvbAd7ir5LuyOFy3BKHd8V4slqcaz3dYSfR0
gPQCQ3I5EOlkRLvYF0E7iOyC817hEnRBoTK7C+4IEkkizks2A83KtLncRzXDwWxn6NMCWO/IsIXC
X8stPSC4Ae70OfQfRFskkshlQsgqgxhsG2gBmCN3QVkkxODxH73CXdTiC41WEuhprGDl1PS5bb8m
MRjorV/XbWHTr69kcF4hQmlWIQYzBdLYlvqtlPdTeezJrxHzFoOpCcLIdp61ksd5iXQpyjCwoBOb
TmA5XbBnPBYASkGl5bpq25WdlSzuttR3VUM1Bbplh/RxwRQTIHBjR5md6sQI3ui+2BHZuy5UYBiU
y3nmbi5ja4LMZXxt9MYhwTEZhZ387Jd/yAhWmrFfsfIQfWM29Ry8OaN2P/jTuXyI/MKw1Qdplx2z
XyJs5O3LzEog5zE6qzPShTn31kvu01P/jOB4M+17wAmDWg1jA53AUDbTupVAzmsMUapoKQvMQQ0C
OekIQuZO/TqSyO5FGeQG6jTqqStZnPsIDDXSkR706JRa/OlO3xlg0WB1OYAmwy22n4GjeS6Bwybu
SxZtJOdHZp3ORck8V3LQfKv2WPNl9BcD9O1fA8xjCBFANuduV8ryvUyYjOiSOsDCsoFU9lyilDZ1
xl3oNd/RlYKGDZc9M0ju3828Kdr7xkpwSERegO9nKssA1WUDP4Lx1y5u6qFZcm/sChCaiViARabL
o21EGh5dJ40pjJ0lDvXCB+qmh9nVfQK6OFGisBnuVDxrUfT6IKHkDLeQ8TQAnHyoRo5J9on2T3/g
YFbf54w1l9s6m0wc/cJ8Tka/qX+ERLQ9m4dvJYOzSvQ9l2Woo8FNu8OCAbVb/6I9/l2kY63db89Q
t+nrJKhubZvFP3KBp/3erUk9uAaqGmtX0+V2UdVTG1SuWTY74Gs/tUGHyuQSn2ILDCp58AX1AYHT
2XTeK/l8MKTjZATM6STRozx/0pLXrnq8vn3bQWklgwuAmTG0jdphbfujZs+eDvASc7QrjCwHGIGI
3fEkan/evEytJPJhsAKg2hJhVYNw8aJhN3atI41fCyLCZhEtHxf7Cj3vQ6WCat1yi4IejR6rQXDJ
2E5dV8qw37CKfFMiNYYRst7LN3JEFoZMW0UrlIT8oXKvb9ZmcrQSxkU9nZhjSMBj75p979D5E1Dp
JvPclp/Af61TgWrbnnkljfMcehCnwVTjZA/+7KX7Za9XmJ4PPd9Ah5n1gKlAR7o3nfTFnU+6B6Rg
57q2ou3jPEuxFFasJtDW0vKbvJ1tWuUvcxcJxIjMkXMuS6N0ZFggJgJpitnITmaFjoIQUGkCSaKz
xsPodGFfT2wE7O0hvX6cDgy3Z/yCs3cOTgCzvBHBpQuW8M3BrawzGGupG3sInMg51m5p8SVsnv7T
Lr0dkJWITDU7JaVYPsk6hPXncnDiXljoZY7uQ36pqqgYYdgbKOLcKYt18JQHyVvDM+upwDDDqdgP
QIye96Jhhu0lu4jizlih4wVjZr3VcvkyWZ+GqHSXToREtNnBTVYKcWfLCuQcFV5UXFnWEx2aM/O8
sacntgUsDtOleIFS32YZdF+2573oKvcbU7yoyR2uSR4NZdSgJgOq0J30GAwYymZs05nHCGekw1gK
vNf2QbuI5A5aNiVDh6oMVlb5Ek33Q03sUX7SIiERl8BaPhTqgyJK0vlNN5Y1I7o8pmcLramS+2cH
7B+d+DJ9KsvypMd4gTCkm2j5rhtgtBditmyncBchXIie2qkya9ZtX5UgO6Ve+zzsF4yZD4Boz/3q
2fgicr3b1aWLffJVeg2Yg1NVwT5DbVZc9JB3bm9I5HkAiaGd5GbuplbaO33Y0XvagsaQxK0ssJft
rE9HfkpNEAry9bUmsKqlZe9xc6H1B2sZUMzuJ8lWpOkrSariSe3zSSBze6kvMtnfV95s6KIqkHTo
3aPDrR6jPYnl3XWH+ZuU4SKDc2YdkUeze3viBnc0a7+nqLGygU9GgyNK/7fd2UUY585oPuS0lqDQ
Enskvm/VM/kTVBFCZUoI1RUKNtf3axZRzJktrLe/wVBWcRrGhz9ZsJUAzv6rWUmDYEaIYby4zaHy
p32xNx7Yy1vsW5/+ozT1vTrBUk6TJUGd5FydLb+8ke+1HcvpcPU8iLZn095WqnH2him9AZ39UA2j
2+7U63dUF73Rb8ealQzO3sZeb2VQl7BaiXHGG5/T70DyG7OOkfQ5PC9/gZ2OMaXfNJisTF/F86Pb
V97VL+CMMMuLWgl7aDk/sA1swYkofwkPjBQeqKJPokXdtPmVOC64Zg1SkqCEOCN5Bju8m9W9TVRB
erx9jFdSuAha9/FURTWWVT4GO4pr03SyvPI8HlJ33IuGWFhs/JAArYRxsTPXykGLegh7I0gAwN/4
503nFzF8gkrSuVYydhksCeZhhtdANHkg0INPSIvJKFoD3VdvehS+eWAkD42QelFkcXxWmlpzKccN
FEkOo6ewUqsX79jzGZNmHETplOAYv/2cVdigZtmFYEXETbP7bA6v8yyY/95+a1ptDOcnwkqh8cgq
INDniCoOckUUjpCx6aiLzW7pjj4YRl1WHRPVWgWn6Y1TaKWbmUZBJ1UwPZV8D5Pv0bJLR9Frrmj9
OAehTH1AOuZzp+qhtl6afC9w6iIBnEsI4lDS+zeX8FQdhif2oLrs8kPv5wfFKd3YB6jffxTJ+4fB
+t/LOqspBjvVjSc7cDM7PeC2h+YyTBSJCh7bPW0UTOQmVTU8k3BuQg1LWQljRHsjdKvBNm+QbHuF
m+8InC3xldvBwFxqCeg9UVFn20r+kczn3AMwzceWtZAgQ9tNkuRkQ3sbVZlgVbf38SKGyzWSss7C
WUEqnGjnZLlTEgGas+j7XKoRdWWgyw1yTqXS3Cgdd42Q4vY3geOiA59ghEWoxymWqjIBFVXObigB
klBHb3a+9LaiAggpBvvNZLhF358CDa0GdPmThrqLoRhsHVaHWs27JugI1jEqZJvMiavTs6wIX7zY
cn0MWxdVudRD6RoMfcvMHp/M3biL7mJHe7B2BJznGejpr5+4zfvlSifOiaRtmU95G2Kyo4rd2PRi
s7MloI2EtaDkIdxBzptoeVp3GBVml+f6W+6Fx85uP+tIETHF6i1f/kQtg1hIrS2U8bkidJAA37FG
f7Yrhc8oZEbSZxmcLrVg8bYD80UKd7Bo1i6JRAFjbUW5nav0laTVEXV9gM/N7kxljwzFLpLaP7oM
0Ytc7sAFJK/KuEKPducyZCyGDRffVJ5xzIBGKupz2656rKRxR88yk1o3VUhDGVW5q9E69Zhl/UM0
J5pTFbR15ECV7KCj0mFaktKuTVM6ZMsMxAdSo2cMLs4z53wWeLXthwYQsquyahILVa73xzGU1EDN
RiBT0115C+qHHbW1HfHZ+L4II3XTw61EcadkKcwoaQqIakvFHwzpRPNOYEvs17479VRHsUIxqA5g
ZXTBcVFoDPUizBaLuDop7Xb5bChfZFFG9OGwQwaG5EGWYVkgSuFnhLq5JqOaDKqbBK3dJvemfii1
n2lUCHT5eNY5QZzJjHVm0iyHoAFIk38DOHeBM/9YHExH7HXLvX7at9ZurRfnmJeuiDFnAnFtvM+q
xk50f+iETZgfjIApRVR0NMOrEMXgHFhngQFdlxpIeaOq/47OWSd5Hf1oD2aOwJEfryu1KQ51W/RD
qpam82+8CfhhVHnuVSB0sm6ORNTzvrloq+9zzquNKqML2fdBlewakYTmEcMLieJfV2NTDAVBnWIq
Kuoc3KoBxxJ4T8kIm2tNJ8xeMOBqS6AOvi6F5YX86YFFo3PUAKTjB/reqKZKME5UBcuH9dNs29BV
Yw3DnapleNVSa249RMhfq/Jft8cyo0DHqs6Y+D6SdJZW2iw9OCLddJg/dQqotuL0uStCwYnaNAbI
AL+lpqNoxFZ5lXoUS5ZaRgT9NOWvOIydOBAEzM1t0vFQoOqqjIZN7sQGQxfGaK9UXaNBxcEih1IF
XgDpX67vk0gMd1JloB5RNEuq4ETYJ1aFrnAPM9vOHwgxCEBuNcMAnx4XHlNTXugCIl9Xm4CJKRGQ
tVd2XusCy2aW+8HmVmK4JbOUsIkswAO7RP00LpU9tqVtTHcRPbXkX/NKMjMzTBPgI+iklfm3nFox
BilSZ5jXEP7s8vwW2/QKWgHB4/3m9qzEsACyMrMImD1yoSw4rMstaXNAU+/KWfTUIBLCeYQkDZJQ
kycEhwXPofS50IG80QuGRraEGGjTkDHpgBEU3lkrTYsyoVFAkwL4+hkA5lJNQnxQRJerLc9jKIwK
gejwJpT9kNWS1Zosq5KaqO6ylHdp090FWhE6ch/te7X1w2q0GU7a7t9buKHiigAGWt2yeHQWUg6L
ZgDpypWpuovr9F42l10ymwJz2PI6azHcaW1MOZeaFmI6+TYPvoaz6L4vEsAtHsajFSKrELAYh6S/
zQvBEd20gtU6cfacE3koTUBCuCBjOTV9dxv3KDzqyn/cDs6i8fpZ6VIcqa6lT78mzQycSIoWO5xS
0QD2xoJR0FaZeN5BYqDwGLyNmc4VIFfgBzr0FZBxp9FAMAC6LQKOBhMCBPjdnDIhSaSiskxQDTSH
AvyutcCoRHvClXi0CHOgqQYViuFpAFypMti96Ia0oYO6Nlwumc76RSIU+ZMbSZMnT/kP0rRP148g
Mx3e+xsU6EG4eFBdNzkRIMPFUGcWwvvPntJOdttUThy6WSsLbHhbkKFZhiwTFcMU7x1MGJdJE8U5
3GVwnJMXMKXZ/fyDtoLiBttWXh8T3Vp4MzSQ3vLbLrVjEWCeCcFyAIwdyQKlsYNYKW/wBiGFGDUy
h73SAwNLcHY+Nm4itJmqSi1dRf6m8/rVKrrUNGkBQh9wHs7mrkLnt/UY3qTn4pQe6s+Dp3jRMXCm
e1Wg8pYlmgYCBEM0wFAwF8CDVqqVuSLEzQ1gq9aZZE9R+KqpsXfdVDavQ5aMHF4xLNP8AKY1qGXT
5+VA3EYG+cQejCrx11HS296u9aQ5sqhU2/I0Rp/HvEgtuxhMOtiWRqrFHjLcbvx5yWRRA/KGYVFZ
UwFmBtVNCH1vWMtCp6WvEbmqSTtbenUvDdlBLgEh0osgkDfOI5V1Q4Fd6RaY07nDkjZSUlU9fEqT
5CEY09TZL1sAiQnWmW0YZ8NrMfyVKY0SbTQx9OpqEuC0UE9ttOw1kJ6CQXM6rT3JQ+HQDmRcZfxY
ScNu6H9gSEr0MzbM6p2P5i5W4PiNjIrAMyhK5ZFxBpVa5JZtuL+u7eb2rUIBl+XmSrXkWYjsdphP
QV/aMUg3wX+hARvguqAtz4ABLrDdw83h8ssdE6vIAUWEooIbd1VkR3Owj+XwLpiTR7nRH4CLLDiW
G4qpa3nMmFYZVRvp9YIGM+LK8QGFydx8yYpTkIo6RDa2ieVrKhyAgYvC2wvwSswYlXrcpDEBYErj
h2V5L9PKs4ZW8Aq1KcZUCFXR/kE+1HX6os9SA91yLq1Rp5OB4dnuYkU0qLxxwHCOTUWBi0HBk4cn
jNV06cy+xgEr71rjWyiiItzW4vJ9tmerxepgHvlk4PskAnBSuzM0n5j/Gh0fkcDCmwdA+SxMDfIh
tSmqWFpGGNr0M4/l+6HCUNiEwe7r5rypykUKj3Ea97gbtgPiTaVnXWdrVi1/C1q9nJymRQHOuy5t
c2NW0nhnIPVEyRvoNFaJPcCI01Rwc2e+k3N661Xj0WqUfigySYeELg8jO2nGs2YtgR0s0j4by9c2
qPfWnNl9lAoi94ZqVGYMLyDFwqAZnzFUhinlbTJiu4JucULgxiKQ5qIF3PA+8KaXdJSLUlYmZxni
IXEzzXw04vpXiAwrbpOveQwu4xGO/vqGbZjHO3lcqIqqOQ1HJCpuGUBOOttjYt0uQ+ZeF/Oxqo4E
fqUXj6SB9sjJRJ5NgKRBj9TRTskd46CafzACD/0VTRj/3u7fCeQssQY8gmKNEDhMr3LfOkr/qHai
+8nW6oEfDYUqC8ChCv+mb1pNJ+cmjLEnxxhXrvJEG8Fr40Z4oBgVR8JoovL24e7bpcCZRSMmcaVA
tesFzw1g6mhS2yr961u0qcvbVLGp4B7NB4hYMsqsSFR47jj0zdZyQNgNC5QP18Vs68OGl/8Ww8Xx
pDJiakUQA0hSmywgylZtNnAmPV6Xs3VcWe0flWu42A8XFimpW7VIKcIqOVkGkE4E98bN5bp8n/er
Qx1nldbi+9OE87Jb5E9UEhwagQoWZ8KdXljWmENEmu5D7d6YBSqIvs9thVRXlbbkGnEVfWcZT0Uq
KhaJBHCpVE5lqaoXKNAo1Mf8qdtSS+C/mD/kwgFdbbPFfsIqUpvN0ml9ARGK8mssvam/V8md0RNn
bk8mEYEqfeRYgBtbi2NWsRKnSYCJihKmkVu+pI/mQ3dQ9gMQvmzjJthjghIQcGjQPMgnQOu6Ilys
jdhHFdT7ZUXXVMxqcc+8Q5tVRlOyIwomP0bhio4eoM+JxGzFIDz6EEPVMROGIcP3SsZx3w1WgZRB
is9jdlKz1Jmbgx5/Id2vPzikK0nsl6yWUzFGvQlLSOq0x1hBh4GyCOxj45iiyq/h1RQuDY/jnAQp
A4O9mpmKW6XPPdAo2+qO1JMg1mzsi8agsnGvRu31A1p2SbVZK5WUoPOqO/Q3bF+ifXYU0ddvHCdN
1a234QZVRbXq/WrlKhnSpETNYpnzZ8PoztDZvb4hG1v/TgTnEuQyi6K2mBHQ1JMZ/pRBDqui1eRr
nD5cF/Sx+47ChlfKcL5htEYA1EtQZnyY3maH1H28i8Hc+jbTgMYngWZbhoCiNa4mwMFWPjyZhXHb
9YoMzaRG+db18Q128lPfpKK2+K0VhIsAQjsxER74rpkhBPr1MjOTnpvHZEpOeaXcS6l+zP+HtO9a
rtwGtv0iVjGC5CvDToqjrHlhTbDBnPPXnwXdY4uCcDfOyH5ylWq4dgONRqPDamrfTlP89/l1FIll
godQg0uqIkzK6QSKMTO9rvB6ROB68rO1Tn0D4fudNeHhdR5KKJkFJhUE5tAnanGm1k1yUIzHgKKu
O3qKNmhXpF+H5x5jL/xhncEHaEYyiyuUjw2htV0T5JS81124fWYqI3tQNIbnzL4Zq54SSy5CgU+C
oOY7COd0N02CZ2sFkNn+kdu5nyJpa89e5v4xey2UfgvEedtT68aZzqTpDXBqTYfVSn0tlWWcRAE4
C/UOBA6p5rgO75sksa4PZQFdR4zR2ZshayFDjxKbNzHuI+rJdF6wSXhxIVPL0rUast8fDZNdqWhy
QdaYNb6HWZ3tjMG4zuZC4goL7B/RdAsZLgeRDKTYP8KYzoS5gxUCmK7iXLdxPXi5O0ncRpEouC8s
Fl1wPkcWSFtPpEAmIpj6zPGjkg5HTdVHLzeGfnf+PAmhUIFpOxhRCjeXs4BtUzo1Ri3j6KbW4A1m
tavxn2eZsSR0Jlw3ljdzWODH4e9zlLpFBp1Y4LcEP8CA4s5+lcgihEAKwoVXApeBlyWJl2GGL4Yo
w4oiNKXap3X2cH65BOYHkVQwShHVhk+vs79vfAWLgI9+Wgc49ChTNV6i8dI2p6ArLhciQRJtjInI
DJJxJvSZjwAO6Aemy9rjiaJBzXZVfB3b4XlhRNcfLj8XT0eQ7qK0jZNmNIw0NmJ3AQO09sIafLJ9
dMmGMmhhcyNv8flc9YukzRaPM3ERBiR2KBdd4LhOIXhFAnpSX4vvxZXi02PyYPnFzk09PfUXyYES
bdsWmDN5epVrq1s4SzBl99V4p4OkOU1NX2lLr1Ifz6/qeaxPvfjWMBVFmQJrVjs3sMp29pAQqB4U
JDl2Q73qfmUV9Pt5UPFW4l3AspSov+R1355RvNpgjFag7rvWq8H6N1/Qx+jQh/0Tm2Au6z4VeJvo
1ULAEPXbIADjzWBGjHxIVagOpenloFM/rzHxqTc8V53Qnj/q+9K5XdZBspGCSxKwmGEECVUIym1k
F+tDDAOwBFo8FDtkoUEoX5DvlpWVezWJKk+yrAKTwp7XSP+qzD7yNGea2pdaNOsLnOoFXJQNhpO5
YY/G0/GKBt8kV4tAuC0Y/7IqXSvOnc5YgsQwon3vlF3QGEuxx3AoRF1iJZeYZIGJ+YDHXWUZRrqR
prGgqdljXWZ+kt3llSwEJhYKVZZI9+mwnZyN6dtSmci0LoGBsGFG7jHQ0Zu1C0f5Idkq9mu5Rzik
cZChw8vUdPhynSUe9BiRX4xZD2xvPGbfGT2uvc8P6oWMGkVwxD9AMZk3t0Dhxh2GegOKFrGnRtcl
TcNuBOEefY4cyT0gXD8HfW9wrnGu+SyD6eSN1RbsoA0/RnLTo2S8nK6U+M9rd1DFhxwQS3o7GLf0
UaRKUUfwiEdL0KSHzti5xa2Zf5PsEPvGpx3CCxVOgAnXkM81pIkSzwOFfjN6/vE2jz0n+H/jk7vf
cegeteN5QOHSvePxHuioD0qRjMCzjd/rcJ0Ur2t/STFx7DyM8BghfsBKiV1sEKfhiY6CtIRoSwCi
uxAFauGqDyhMSyQ7JDLxtoZYCHi0Qab9qVwwy+opLizcngv6+Bh73/w2fJq8YNL7/2WWvGi7tnjM
Nm603FpdE+EEmIc8Qe+/tev2EbYLE79YRXEaukElsX8iY6uBmZbormaTT8Hfmbq9iZtjDaxUDaNU
91Ojkrk8ukAHNWRUUfeAp/+np5y1ooPLcpb1jcFvDTSv8ZXQChmFUrL74xJ2bNQWjPN3eqpWEbyO
lVEaLcpBmSUGXKTg2+9zt6HVlLRzpnUNXHpXN60XFzeV1e2IW0iWTbgz76vGJ05Aemga1QAgxQSn
VUXKxVtUQxbNFvgU2+XiyUvnDokBNcJysQhWtydHFlnspT2XklUjTEU2ej1Whj0uDWBoTr05gStR
hwnCI0rmnzcMbx2HvMHb7A/hjGrSKi51TCwbXLJ1Z+MBh64RO+yC4kEL6S2jg0J8VoIqMkcaCl7e
zDmr/vgonj1Oo1Fb2gpftzhOZD5kaxVoaNQ6L5zoDtzCsFXerGJLu96JKsC01k/DeLKqo6GAEMSK
PSOTWdjPXaVvB+ldJs7EkgR9GpjZuAbrr/rI+LPhW5Z+ts/8PgQHs8dYhFEA6uVXGGO5/j4vqVhf
UAlGmAOI4uaPklbrlK96RrCg04+yDtBjk0yNX0hT8UIcF16tzh7jGq/+SRHNqsOqFVCOfD82k2/o
5aEs6iCrkpfzIgl1ZAPFHYFCB1lXVjOo7NJMnoruKusl15UMgls1A5y5KVEAkViWH+n2DqMVcREr
4XlJmAn9dMRw68JnYSXavIMOWjPUf47GGpDir5JcOV3ku/2dWwR5/NuMJMsm1Pl3MN5Bx6DiFTXA
AKOYzjEPp8G8Hk0bUa37ynk9L5coV21rrm0g6GiY8JU4lW/gRDh6OsDkHgi69gswLBeYdeI+sto8
FX37lkTNhdYKBfw2eq7gCaK44KOeKzpYb6g6rpjnsmB4TeyjGd3G3MkafXaXU9DskoAGVDZYSKQn
W1TOjtB0NqZiBarOijWmxMuX7wbe5eeXU4bCraY560Y2rBMMiDNd9AViDX1xY2rN3XkY0RHWVZuA
JxIdAwg3flzCcdCmfowBk6uxr4CXLn/N66fojzvdYQ51OIIgytVZRp679ysX1Iw1YTeY/jBGgZvd
K2lwXhLhgr1D8G3SFcXTcKwBMbW/Et3xh+jYD6pkV0QX/kYOnpRoQNdIGhcA6V3zMipAcWyl9ymx
Kai5opO7gKZAqx8sqn+hHmm7gPwcgRqjSOd6ATAZHpUmTBHWj8Fxe34JxQcKRDNIGqjoJOHHxC12
X9rFiiuyfKn+Lq7RfxuaqaesnvV99uM73WMjMxPZogp1cIPKLObmYs6isZ3zGqi2/nuyL63mwrA8
x/zzinKs4LtsnAqWWdxWigYUKw7Het+Y/prsz6+fyOncQPD9xIae61XGPAw7Dov4SV1/nv++KEOx
lYFPW2lTbcRFC68iPjL6gSx078jlDPoB/TBcyFp6xQfq3wXj+0DXJFntboY0xujPxndkdvpUIpB4
weCg4FljWzi8H3c+bVrNwPByyIOEYkWVPUGH4fk1E0LomgFmO2S0cTV9hGjq0Wk6CxBTdugbxFIl
daiiGxbVMv9+n+FvlLcnI7KaBjxmC+GUCiP1HOPXhFZ1435qiOR8Cg8KCmxReo+EBJbsIxaGYpA+
nZQlWLs8pGQXLfqusVHl//f5NRPjOMi5IUeKzAS3Zok9jU6/5rDW1YUyY2YO7GictF5px7vzSMLd
QQTiHyRu9WYTTOdVyZCWfjeqiqc2uQRCqMZgVXNVQ7Mcm4+pmJhJaVgd4kR1d1LBxTQN3thLbItQ
jA0GF5fUSkvvehcYRtsE5qBfkkb5ghgGStqQL0T8+lN3gAvqDHUxyyVQ4n0EYnOa7fJp9P98O7Yg
3HYkjULLeQVvhoUJRuRbWT+e/75oL7bfZ3/fHJamyW2VVkyIcT/HDzbdFbJh0yL3egvBdHsDkWCU
ldoXgHAxgsZSvmFksR1ZntHlXm3sTdmsM9Hx38JxR7JuOpSxZFixTLl11yfXAkPLS1RaXizjwxXp
2BaJuyVRlYlXBtub1nT3ma4fdNpK1Fi2PdwVCe4CY4oYbUqsPdeqHbqmF0fzf1NkPjIzmEmBZzg2
aNFeMlwqU3FZd51Ekdku84+szWLxL1N7SfXUHiFJ0fwwolNv5YHlhlorK9CVrBgfmVnxehuqGThu
vG+X3sOK1dSQmH0ZCG+O67qKpuTfU4PhR5gIdP5gytaLO/h0SBtLawGRpYdkNvAMAANmcxnLRvQJ
H4mG5TjoulZN51OSODHtzlLqHnlNP/vBCJRo6CAFFzLCTXR5914uHfglPDgbSE425EWG0pkBqbth
Xl07vcQDkH2fM2p16tRpPuD7zXCZZgQPDxk5tVAB8EQz8bRGEJjX5omoGSZuYnfQlB1qiu7DTTq6
hbH/ghLg8zb6k3Xz04Skqp1yvDGgzGmb+RGa+vqq8Qq7jb2ROMf/hMUHJnp3cbW4ApbirjdqmV03
6uJHIOcArYGkTOkzBQwen6gvBBsH/D/UYXEKMCDhS1elgwJgnBbCZaGtLIg+j7ukVP9GNd0ujmrf
rJLvljoFRVHYkvMrejRu8TkFUYiFobYtFEQ9JQft0B7YqCmMPzicX1KhHiLsgk5F1Cx8YrppInXI
8nTG9kX7tjysskmRwu+7cD+hHCiQ4r1PeB+ox6tVODn9vjQPQ/+V37/5PnfBmRoycGhghGkAfaY2
rp6U/0N0jmyEGtBzAIqCTwretA7tWifCc2PC/E7Vn9GQi+K489sgAkEVI1pFWez1E6F2Bca9vB/x
bCLtrjRvijjscglBpmgnthCcj6NXfdNPCaJ6ZXVD3djT6esXZNAsOMuoT0M5HOfVxE5pVChbQxrI
XC+XNfKpGT2XqDQ+DyO6dRw2oQRhQ4SQ+bdZXLvZYrbWit6gyu+S1Ftm4wdZGs8xekkqV7grGyi2
pBu3cHAzdNw7WLLIAVVF5Srf6xK92E2BnO5/E4o77eB5UJaMCeWk5GbolAlzdrvrdlb9JkNg+TyY
WCyMs2N1nki3cw+PtlaTxK0R6S/M2geyl2vVt3oZJe2JIi8XAVbMOXdgRl3+6I86jXIrStUgmp1v
M7oSVNrdKlPWeXHcLF5pyK4HoVwbQM4WRNY0z/lSqIFjdmGhax7mWnilNe7OL5/wIG1gOIfXUvSl
7cxMDexlN9vf1lmideLvo4ULcU9GbMTpQkf6ZSJ9ogbdSoJRrfxqkdFqi1cKhU1vsxrBMfJRsRkf
WEoabM3aHvL+wtSfjUnWryXe/ncM7vDUkZbnsQ6MIU3vFyXZu1Tx8f9BYs6hZTXBV3blHY5bNfBk
pHlvYNWypYy9pSmuu3YOz2PIlo0zoShbcdY2gUi0eB6GK32+d1Hh+wUMC0PXcQ0ge8+TWiXN0MOr
gBJ38VFVjrQ/uvHTeQihgm0guHOy5vZUWCkUGBYtbG1jnxXxFzw1ZwPBnZEkRTx8cQChq1fYeqLc
zfprE0n2/JOKoXaYcUpYKNFADzl/FTilCtKSJMsDN1p9kpx6h+w7d6+2l2k6SIzm57oUDozTZwfZ
ZiNX0xzjJYeQhVFpFpjH0WfjcfvMo/frnz4ROEBOo8fYThYFWo3U4sucgpqDSDyCT+rMAXDqvCLq
gWnXWD7DiL01f7HBDFFJ64Y+l8NyMJxfUGvtpPcVYNZ7sp8D8pSF0XGO/PW6CxC8PWhhgalGzU/Z
s1EmHqfmIIZAdjHC+ulV6pXpTV1hsHEjS7mxRfoQNOCk4zRdn2o7VmOgFNFzslyV5DRgjHJmSaIs
b1HtMzgOF/WOlMiajZbhlLrXDjeqHbRr4tVk143fmunZan+4UuE+VyR8lI6vf1UixW5NkNGAmDDa
KxcLBm2XwfyMhKkdWt+bY+v7yyU44wNyV/38QyvFQesf7ygLVQLjvCbgcQe7X0uVyzkmEg9FdqYd
7h5smzUmagPxWKU2G7VVqyg2Q+fLjo2cpIEqs+6fkzFMKvRToLnY1TWLd5ITm4xkNZQsyNPHrjqt
/cGiv2n91PXfl6jHKI+XcfpuDb23ZpL1FCrqBpk7Ds2kDLRVgRzpr6MNfpil9aripXT/+sK+bXC4
AxHDl9WnjubBqEW3umvcQlzJ41wiCp8yU2p9qN0cEKiG0BRUNlke7V+QK5LcxWLT9S4L7ymPqd4o
IK3KMOhujNmkhjv7OQroY9p6y84IwSrUeNNx/BaHsgEDQuO1Qea0vyZ2TIoGyHp2yMtDqiD+ILmj
ZRCc8pvGRF0aRVlQ1zfJUPqq48WabKCrbKu4WzNNyiTKBsiRRLdE349KFaI+sDFk4ZJPPs3buTLR
qsk699G89tFaULeuYiWKcwyxa/xWMS673Hk8r9ji9XqHYKJuXoNqPVrL3EPrEkSElmX0+zIsml7i
Z4gX7B2Fuy2VqYwbjUCQvGiCsUhutcK9Us3Yr6mMY1oGxVmEGP1xPRlgYZ32iSTf1eh3Ul4RU9aI
xw78p5vLfJeIMwjdSKPaZRJNBDbVDdf0NIx3tXGk3anJLpVclyyhRBf4BDFJnLLRZwDSzP2NDovT
SIpf/0kX3qKHG12Ilmaa1BUQLb0giN1TGsSj7AUlk4OzAV1n1piEB4Vr5qNtv3azbMyD0H9+3xn+
Gbg6/Wg5FFJoiKFaxmNcZBjpdJEriOCuf8xd9XZCbRthVfAJoeH94/EZrCXuJhV3bdUjoOruIvB5
F9HD+X35XIzCobA13WzMooJmabKBEl82uRftizDJwhR3+glzSV/7PTyVa2vyZO0fYtvwLhxnfhpb
zddyyQG7Xs/ZlRGF9I8ZtplkyHnDb0DjgqpyxyjLlYiaOjar0PapfgdL5JXuizPJiDOFohCwPaG1
kEU9OVHouK72mOFaiLJDvFyu67E0n8/vEjMsnyzCBoKzpFqHqFpMANFmg+vbSa8GhptE+wa2PfE6
pe2f3KaJQrRG0+A89Fvj/mdsFCuhuQr0rbzO24NhLeCTz9BeAPfZwZClN6d256KbxlOPxXE9GRRz
NdFx5Tc3bupl97J6eaHdRY/QPz+B09GqW+B4lhBfN7unqE12qGcIStCI2tGqS1wYMZYDGkRErx3E
Ez6eB2duhzIhBJd8/tjR6mot7+uk8ntKJAsrtPIg6/8HiDNWyZKoTdUAyNyzqvZk/3/jy2Br83n7
3mE4K5KZC+lHBjOW7fXQJXuzIBLvUmgVUaGvuRp6/hy++U6dFbMeXBcu+oDJLAj8anSnkFDJxsBA
ieB5fRSetnewT7yCBBM5jAVgqbmGkaYc9Fbz5yn/0ktng8PpQb+CRCEZnAwPOeNtvuQwfXNRVr6C
02QYrt1AlRRGCxVvA8jpg5VPi97aEGwwzNtloncT2PzKJD4VJf3ThhpmGTdQnE4UGJXRa2zDHMMO
zSk/ztYg0W5NLA5K0lEPplogOvp4jjrMFa6UHtZ38uMHbbdcpTcZMqqe3Xmmx0JArV/+ZUweGgO+
oCCODiZB1YZK8h1r64xpAX0HezV1NQbMo2dyt/Q9SNgwU02yjiJdBOkzGr7xPIWQ3A2jr9Ng1vmA
G9quQX/1UmhoHJEyJkhQ+CQu0dQ87pUeXqeF9mQK9uxkX/SdZNlE+7WRxeD0PV5JWkw1ZLHNx3RM
8dqtvYo+6oVsyo3IIG2BOD1H2sbR6xniRAV9iSnZI5kc/rkKaCr619HM5WBvON2L1HamNWngB1oX
dMg8de2CXpEF0MUr9o7CvQY6o+7abgUKLf/GGJJCOa6WChdDRuAjXrB3HE7LnGpKF6tBUc2Q74l7
V8I5+y/LhWzkx6Nq9nTqZ1SNBXZH/Yga+8EAv4gmyzwLI3Lv2wJf4iPOMPSpotUQJG5GP+vXiyUl
3kISw7Ns+pAVqLRuIjOMUAltDrL4gDB0Be9FBekqOmk+tTEwapA8MzvoHXJ4uzLQDjHKIgIzcPfV
jiBIEch8XCkk06CNb40Z8VrWoSYONnAKFa/z5xajcUa/Os57G9NAD1+J4G5l5BTfNmgyNzYAx8oC
kwEaa5wuqDUquYOlgnGq35prWhKUxwZISy4oL0qoXzy2F2zocw1ed8x7lgXjpJDcKSiWznLT5X/X
cr0sA+e1BqCyB+eGp9yad+fPhPDQmYyUFoweYODmVnLuQBZMFuY2re5FXMbHVNVlDHRCw77B4FYx
M7PByFpg5MrJScGqmT8Vo+w6FJ86E8UYSI/i9PHPk8xQJ3dw7Aypyxyzqdq1DIa4ST0nje1TjHoA
9CnpqZf20YIRUsPvztAtiT0Wb97mN3AHgYyIxTsNnCmUiLrQGPAxV4f6p+2rCApq9W55/mNGLbg4
GjvqKEjHEKe3X7Q5ellSKFmFpDPK6tP5kBCE64qVTE9D2ci8KeE2WqC8APsPus0+vRho1StLhQk3
3WCFQ9rudFX38lb2EBNeNxsY7t7EeMJeyQpoS6Otl7VS3s9uW3iOPpdgRpllYUjRi1PboHEuYlf0
04DBUXCzDWcMW3MsL021sX0Fs288a3Izz9KH02hZ8f4LBw/nDVy2KljD+McEISjufnvrRXRHKH1I
o/n5PIJ4If9F4F8QA8hmOnPCa7JEOtp+sLWfRL80a01iJIUW5F0Qi7vtJhBfqMYIJztRWE3/K5WO
9hIr3rsgnEbUOcwhuKLwMlcJXB0y++s4AqsyJQ88mSicMmSDPkUzgShG9OpYYTZIErfCIBQKof7Z
dJ69DVMO8mxUADCvxLcp7qx5VbwlA+l0pPU7K0pOdbfiL+RAlAKj7RzqGZFzyGqMXyrTozbKyB+F
eaftT2KLvzEgvZK2esJ+0uTPwRshwBUYXrzqiFG1z3/cuPdmrd7l5+yjUsSr2hlQyWmod0rX3vRT
frVGmeS9IttH7lJDj2dqNuzdp6y3I24aV3s5f7SEAGB2A78bhqWZ/KOv1OMUfizkQBeFl3WBSWUT
YmUI3J2pWd2QL+zwquXtaBWebkty/DIAzs8w4xmlN1j6YE712KN5slczx5V43ELr+r5Ob0yuG+XS
ukjVGpZJSpcLWzevG4RJLPC0xm4TaLnhzY7sEfG5JJypGObUIJkKw4oC54/6jNmQNYpOYSx6ZG7H
I+PYsgt08bK+tvyAcBdrkT+vDWIp3yE5dbNRLhGtDDI1f5XTbZadSveBkV+5iW8Msv7GzwXIbxKi
YhP9VKC7tjgr5WYOrYsI2t2F2q44rAeKo4tqk+W4HJZWYt3Zb+fDaliuf8GYGm120E3RW6HMzGIh
05QaoPtzrfm2JdEONQdPdWL8Pr+Wwktrg8eZo8GpdDL0wNPKVxfd0Jb1rTT2eSnbM+GdAgpSNlwR
RbyfaFznNV8sS0eoVV893V19Q629Gty058URw6B9HRGmt/DJx+XTKKmHWYV74VT7Ub9x6c6SMRcJ
DzKoTv8Xgu9IQ/GKhYYUQFhJ7U9Ld4dKYkmNiUQKngMb4eoMZBeAiNYb0t6Y8X7842ZXptQ2m8mD
uka0pXFnqFQc0uvNioUCDcmgYsz3l14hGwTOolr5Wix0BsKo/dLT0SumvaknkuMi3AzU5mH6Isib
IcfH/Y7TIcmKRcsC9Dn4TbnTB1nrttDYOCD5Qus7ak15Ng5Hz90exSlwt8C/5fSmZ87XdPJI/mOd
r+xSEh4Wy/OOxv6+Of7TMmcURd1QrtYN9LI9dmUcnD8iwhO/EYhbMjTxldOcQSCN/oDHnzokiPvS
G0ZZ5E+oxRsg7mawC2tNph5avHbfMjr4bXubY6zleWlkIJweKyicG0eDgZRuoLXuBXg/D46dSvZF
pgWcMnd2TWKHPZKs8nVYT7XzEJOgwht3Vu5c1PCfF0qoBZhYBcJPxt7Nx3/JvOR16Rq4U83VT6l5
yOkqEUjsGr9j8NHf1Chor03AMPfjUfPmi2H2UlDO+PFzfJ0e4lOj+RamdD2cF02ofRtY7vWSWVWd
lhT7VdK9ppReRy+U4qJxZDEyyRLy80HBYte7nQnxbDPDJJv6oldlVLYyUTi/oJi0PiMVRKHt4inJ
a2O6XhXdVN0fT/FltnqzZkzWjVFYzTzHVHUYhbq7SvUfrXEisyzZLBOGswpaZOmKvmK9IoTemuGQ
ua1nqbh6lq8c2I0wnFXQlyHpG4SogqS61pZfs3tt/HGf8tt6sdSJ9jZEkZNlxeQTK62QIqLjzRD3
CP4+DMgenldksYK9g3BydFRZMQcN6aCM7Iz+tpuf/vz7COgYDthydRMX9cdNn5e1s8YWNUE1qXw3
H8O4+eOJbVgn1kiF+B149/BrP0KU69onmYGyllU5Vc130/hxXgSRbd58n+d0QYqsqsoB+4BcCjJm
a2X7+dxdzLnsUS0D4oxKYqaOlkbYi44U90VnnugyvZap+u2/yaN/XK+6AiOjwerOIoQ5e/tvC4Xn
9SgzK6IXAPgO0E+FHCM8G+5GayYUg2kghwsq9QpiWCbFqBgtmOij5fzxUHWmARss7lqrJ91Gsxuw
muTY4Z2mx8a+7mUSMT3i3zQ6CGnYi011kLf9uG621tDFNfHGiNtDYV2npemB59ajie25ye/I0fxS
kb1LRfYMlyeKBzA6hFHpfsTMnBFlm6xkq492tl75TX7XpmYQF3df0IkNDqcTWeIgeqoDx2hfk07z
uuW3JmvsFzkfW1m49ctjgsTmjF2y+tlrun5X1UNYktIbUVJlU/cADvTgvFjCyDrCpDa6xZh3zXOn
LvVol3R2IJdn7tedGWoXTRpaV8tOD+IT8rgYuy2BFG4ZQc+li7ZLA1Hvj1sW9x2o1ZQUVGqX2i5N
kdaiYX9oQ/XYBagZ87Ob5obuNFmMUKidG1jOkDuuq2h9nBXB/Ev10YoX0osMZNb67eyPYeLnXnHU
QsRCn/8PMwRk2NxZ1yKljtUe2NGVtctO7QXrLU5PstS40D7ajF2LFa19atvXdMVO0jovMIrotchs
jJ96UaiMoFFYmYEpI/+icG5KQzDcaomAou9JOJ3iW8ZfTU/kdTE8bT8F4KR8xBrKWFyFiagtLqc3
+Wx2ZaQDl/HU2hfFvke6MLvVD7IWbWHsdovEqUpO7JFoWYEuGeRdNfDJx0F/oEdlX+zoTiaXbNM4
3ejmtMtbBWKl3cNUPdL61VFkfOPCI7fZMs7+tw1adx0NGDjpfm2d1uovR/8JoirJ2RbeaTYzJqyV
8lPrdjLlU+ooCXDWdW/Qeo8s0KvTkW9do4daasvmfoqcM8yY+AePf9x09ah3WgO8akURUk32C1Wf
z5sr8fa8Q3AXjEnBMYnRiLBWEetHt1ekOkvtr7gxZcXBn6cns1t6Iw13x1hGB9Y6E1Dti3pCSGBv
U0+9jX5r31A2trf3zW46oEGG3MVHRfJMlEnJXT1g9k1SA2MUgtmt9+08Ho0UjWNpG55fTNl+caZj
XGbXKWrYQdu9wUn2BvXneYD/z9F93y4m6OYNlcXT5MYpBGFpF93vvObKCZK3PHF5JZslJj5W72Cc
nXAU6lCQsmDVlhhzWypEVS0/zW8naXRKhsQZiblwclq3WDijmXcUBfxKOv89Tdkpy2WvUGHEYKuG
nLEY23mw1ArGYvLHoA6GkFF0K6F5tH02A45cKIEsfyW8Hzeaz/6+2TWrj2GcCkDmR2NnHJxjdjRx
P0oNO6tE+uShvuPwfUxdtkZqv8BepKRHUtrdT0t2HJbEjxww7WPWA+7P09Q4D84qqx+SqD7f2TTP
2mgmJUSMi3I/EtjgQtaGIeye2uwczwVIqQMiwJy5OLtoX+4SGJEB7K6K372ymsn40Ny7x+RmfpUc
OplsnPVAJfU89kw25ZBcs9qo+AaVjOse63tEsjAgoWxSgsRemZwhSdWGgIUfGzlkk5+m5KIt17BU
vpLw3C4oZ01I1C1GWeCAE4P6VXwxK3+dXzrJhWlyFqQa1zaLcqwcylhTknnTYHsd6AnxAvU72aAE
2aJxRkTX+2FqV0ijxieTtF5i3ai9LKYpPMoOiuHAf4fKJ7520iryOrEbPCjUE7MbBEeZ7NSDrMxD
mI/EwLt/cTgrNTVF2Tg9w9mzKWDV3qIeZgooT6vveLpnHpRjL2vgE1ph1PSbeLEjm8IzGaddVMZ0
inLkv2evKstDhkJEY1VRQPNwXi+EW7VB4vQC69oOqwOkskeTve3PyVUyfCVwz1oU/hGH0wekvx3F
7QFSOcjRLYm3pI5HXFnDttgsbXC4rRojpamQZwNrgBGWRyNYD9Y1zTwwrZtec4muzj251ne9n+y+
UsW1lZC7VwwwoxZmrkBCwwr7qUy8qR93Zhw/nt8uiWLwETCcVjVxIkg4lQgRmuuhTtDRXGL4iG5L
ajCEFuN9MT9xG+O5oMcEUEb6Wle1Z4AhN46P/QyWetQAnpdLaNg3YJxHOpppHpEZGpIQ/TVKu8eJ
LhIIYdp9s0d8m1qyOuqkK8Cw7heQgxs/9VviKd9ipCaK5/PiiF2bjTxM3o2fQWMndzu2T5gGPKCK
QT/NQRnkO+Nu0IIVnfVpGJueTAvFq4huIKgBiM34EG/Uu33euSA3HNRjn11JaSXETq/zDsCJFRV9
WRcmAPqds2f1tAhrPKg7jB4JhgtZxkVsmt7B2N83a1i2mUOWmEAa97kzL9xk2qm1LJIhWzLO/pnt
nKhzBInSpDkmCR5DQyO7qWSCcOavcUbbnSdg6K6fxE8r9W376bzCycTgLN+suZWJvnJYPv1yUX5V
rUSh2b//5M9uNp6zb4WzFmaU4ft0/r4sp0w/6eVlziYhxScy/vpPwvDOs105Y9UPWK9uSnZzlLwi
ovCVyDvqFUDPDcYxhFs/6lartLqVTLjUq6U7lRp5Ud11ny1U8toVmusNDGfWImR442jAspXG4lWj
70QH3T0M0uSkDIfzizFDpykKHeLk1c0yfbNBO7n0oZHI+sqFaraRhzv/6GLKoigHDtgTcAv0yOwt
beWf335xqHiDwh38qq9L1eyAMu7oodxFRzO5bsPsQfMZd0f3HMuKJIQHdAPIGQEDA7SridjQBvXF
mppLbXpIlq+0PLC5UP+oHGcFlhUTexoXUmnWz2UNwabh5fT+/NLJ9IA3A6pigKQd147dXhWgHM/Q
h1Xd6bMk+CFbL84aGFprqHEJtbbRR2lP2S9MzUm9lQ6yELAE6C1Su7kClHRK3SqHPNVw2Swvybhf
h9fzSyaD4CxBBDJdp2XPCH1SEHAzAnRIH2O3/JLBsVCoC38eAza4JVsnVe1tFw6iWf2clij2lEX1
0Nn7+7w04gP6LwzvH2ZJl1imBh9HT66Ic6OlT+e/L16t9+9zq6WVSqPOTYzwEL3uoru0PBmJJH/C
zsGnqwbT310D1ILuJ7LJHozncc6ewku7aEcFlZn3A7JH90nXuvfLONanrupVWTmh0GNDzxXaMAwW
VLa5o5NjLjIGq2GDxij1ckdFM16czddKWQSF+py5LvLmo+eMyR1Ynh/6KvlZEQPUXT35UaUO0t2Z
pJZd6K8aSJRh1puFMVgmZ9QTrUODLWaxokx0DuxdFpq36ZO5a/c0kBGSiezGFoqz66mG3ra5hahR
h4hfdzAxX7bKOn9Jv1CIiPTwv5vLrbJl90s2r9CfpLyY9J1p/7AMiasiPgLvENxJ62clSZYeEGN5
E0EONZFYDAkA755Uk2aVZQEAuzuoye1iPJ4/Y8KN3ywSH8Fr1QI1dRotUAGdXScH5LzC8iJD0rB/
lAUqRRu/heIclH4w1qxUADUWr4NzsRKM0M6+j6ssXyOViVNm839Yu9LeyHFd+4sM2JbXr16rKpW9
09sXY3rzvu/+9e8omdtxFN3S634PmJl7gQA+RYmkKIo8TFprnTbk0XSMYlRdlCLfqseXoYWJoDD+
v8QPvzWAzdlhzmSXkQUbVMW+DF4zmrTpNdRaPteQD6EVuaKbF/9J5VWx2ea1rZAUTEWGfIOnPE7o
w+gx5G36lHkScg96WNzIXuc2bnTzx9Py6FvODpju8O6IjFslGxYTwupz7dntFsbGcF3Ym+D8eq70
v+CWNSZ8KbJUNiUVOPTqZwfbQfuiHYvAOhqP7Vl3wafwpD5gcLKre7YnSsI9P9VfQmf8RhVXkZwb
VE+D7qh4bbiVTuwrh8hrDpObBcNBw1RPI0hOIN731ivrRkKX7HxVC5yLyF4Y56LJixzB9yPxrQ9+
3VfeINt3VTudiCGahcK9bO9PJMZk8EyBsbkNTiT6PEIVqv0JUgwnvqt86U5UtcATbA/GnABSMzWN
aQEs3m5RU+Uo7ejOy4+0aN3L3k0ERCOMnb6mbTcrcg8gdXgqkhDtpG6LzgTDEmUDeaHKXiLGMDDj
RZ8r6kWrtXcGScNQan+e58NlcUQojFls2WLKFV23lISZ9nVYjiURnJn0E6zu7w9nZsXmJOrnNcbh
PIwnG3Wavbocmhh9ZdJXVPsFl+XhOs89GrNsWVnOI4aR06hj9lW3PGQoSkjBp+Pgso9pn+Vf3CX2
eMwCdmiAz5axwSOgfK9Vnlz8Q3QBYQl/j14DKcZ5JKVdRzGObM9aYq/PibOOtrfpgriVfuXSNjGu
YV710SzR5+JN6sd8exrJp1Sf/Lg5zHLhzqIEBt+MfsvE9oZWpREvfQ+0rsGQuWpz8y4/RFXvmoMu
OE9FUEzMP6xSaUQT4tDMii0UQMSTO3XK5CZz9avs9c65rIEiOCYkUTUDBd0DFEKTwxKzm4MRpQgq
Ookuw3CrfHaKx3Zh4QEz6eYMK0hu6euldVeAHrS5UQ+ix/v/crV43SvGt5Z2vs0G1YyEuJkrHZbP
JFCc+KSjPOxeCeVg+/j/gMq4jZY0yogkCjXkFQyoWWDcNYfFpfV28sHyPf3D5QVV6Xl0wQB0xnNI
bScnaV/Tcq3muHxuvtsgX7VCw73NAtu17uIwPsrBWrj+5IPM27PvRLEQ/8gEuxnBEG4d1YaMDUYj
xqW0M37CnMepkxiKl0/9oTONq6QubzJT/pzHKG8pMCdtGbxailFnr0sCR8B1N68/gk1aUKZ62e5a
uJvyStIOSX23reHltea+dJEdBmOTk10upJJgJJiMGFbnKBzd6hgfaPlE8km/jkZHPmuH/pNoIj03
jt8DM9YZLSUa71IIl8ryXTa7UhpfT5Z+mpw2QU1lZdy0uRrgmn5UzeRvQoed0ExAtGGwkkwiCJ0X
vaPjQbS7GkAAXfePl1dXtIGMvRa1nOggSsIFzzxs5FYbQ1vET0w/8c5WdqIwxrkomL1apFDUASM7
ko+qqFGdKvql7zO2SLrUamoT358C69SHeYhZZ0EZ/M31ca8NzOFddguKoOjhXWBgY475GVLhkuR6
UgU7wj0TdsvFnODFYGV5bUCcNl/Qe3xfq2cr+daqT5c3XqjdjP8oxtysW4v6D1S0lH553cBXEVc7
zI7IVwmUjO2sjjUdlDsKlq4tWpQFNXjj743YSdVM4I4EqsA2ytoYf9eWCSw2O3ZHchiu5iA5iM8b
EQzjGGyj6hSzBYyeyG7eY0y8/H2sJmdFa+42XTdt7WqW4MhhazMwKRJ8megI1AmKQDFlmnGDnbUW
o65vva+lU+egbDeImrz1q1Izf4Kc/lw1pHbAhTK4Vd1oXm08ydsntK6b/fBhitVSsNRs8Pz8exQZ
qTo8xONnsU0CFdoT280yez87D2h9RlmK5Y0NeOSwBn4exI9/WJ70DpBZ9c3IMckqtntwSAfFeCNX
t2YtMApGUV8gkIml47LQ28FW0Tcjqv+ktUIZW34b4e2yU+/Bo+gLLI/+0J3DeofCOKwtLvU5yprB
HwojusbpjPO7s8z0OwiSy8VBA/vwLVFTz84k8zbLkuKLhh6/u82MTDDWF5UtC34RV2xUMutEJggl
3pW4kZ60sqUMft+f0wFjBkzELq3o+Zm5272IvUNhjjRkDWRl2dTBj9TaySaU4Y73S947UvWgCKkV
mEPnHRhzrkXqZgz5SsFkpPlU1ZfiKLi8j3wIDY1DoLHFIcY40IXYZY1od/DnBWfC52gU0exzt2Wn
jcyJs63GVDcK9CRC3fekuXNz3DRRSyFXih0Ic9xoq1kVHV4ZfEM+Sv3NLAowuN9H/xLt/4bjYgf4
NdrQT6goG/y8mU6KnQZxLHpDZ683L5u9w2A8Q0SUtjcUYJBMb10MQT2kbeOAh/TL1Cqnri1u0yJz
0zIFAz0RRWoiARm1XoxOU6e4HMDi5ab66pqjaNIm1/UrGp2zrNJBx2z534DplFs8xAP6lbzyZg6t
o/0kZ07jq0EdgCnEnw/rw2XlZq8XL2u6w2T0wlK32DI7YBpfaRIbGTl3GJzJBfnEx0E4wI/rG3Zo
jC0lc5Y3qyT1fr2MblQt3py0TqOut+qk+dtiCdJMzAH+r3cAUYgGDm8bj2Dw0LvE3GYVM1FqODyj
vKr0s778KHXbyeanVv1mNI+pqKSEDbbeATKrqbZgf6HPon4P9vjZMp/M4uvSytd4/PgUK5Kj15Zf
KY1nKlFgb9kvwWbKvBPHfJWXWd5RWfUkiamDx/PaehOf4jOtZBIzvPHV5hWJHfBSRH3Z9ROQ0H97
XkYjGFUD80DKO6UB5csmh/OC2qN28eRUd5MGkyfkOBdUogh/BBMqpVlEpI2KaybO4A3H+Wk4tDYa
mza/DGxP1OfBJj3Y3bUY/xNvBuagZcBTbmlh/3gdeVLnjoHiIoS4poUcRbgIVJh7OKBUFxf/l7Gl
b1W4y3VwjvbIzG/WQZ9+SLPXC7kQuVaJ0YBw3bKmvaPdJhnCmm7UBh8chrNnzV13Hslaf0zypDhu
bQRTNWpFIBhz/3lZTJDcYEYumG7ecRRnRZFu9jghOtrAPwMK36F3cSrFUimIevjbZlvYG/RL2ghi
3y5hS0Cll+coHop+Dp5dO72T+pK/3A+dIyuO4Shu4a8Hq/IuWyNv5zBbXgcZskkMwl5SEiXSrKob
Bz82N/LY5RWqimJ5BLFVX/WmMPfH83V7OEY5O3uQOjmDlO2vSXUUmEPhHT8cc3e9PRvfk4N2oLVG
eSAK97hiquDvoU34OLkYn5PmsT3iYWLwC2UxHCLXsqvUg+GUumQKIjGuwSMThkSCbmjkHY2sNia9
XXbA0h/Rv45Bs5L7fesc4tKhTn9Idv6soCqlR5Dp3Qcdm2/VBjUT8WTVsApjHsYnsszklzL1iuIU
ud18vqwrvOCCcmbbhmqiWuP5ErY7qBIzsiWSmhBMNVG2Hp+SVNSYz07HepFnh0F/ww4jj3Nw2kzA
eCHErTyMtBg8mmDLQTrsDKeiAKMrLcUgd9WT6DWZqyY7dGY1FZDTrXFnwVePiqPp1U9UiVyVHerY
L68kPWHZS5dqairBrU7GFZo5E9RMIcOaAKfNsy/JlhwKXKl0snwdxjXsE0zymEbbuYzJDdz2oIzt
1Yk1dnlmD/7yffQxCTFxo7AJloN8XKVAP+lueStKU3G92h6TiUeTTsdoBBSfwKtN32lnQOsmXmc6
1S9U6/sKmPJjYT6cv4mvi8uoEOgf436dIKcmn9avWXIL6ubLS8k1BEq1oSk2DO85SbxTUuypnqxl
j+MOhlc19WFJY/8yBDejgTzGbwwmSCPpqCN/NOCq8lHunPJGQ1lD5LVYPAQOCO4DUYce76jbAzIu
MpZQoyVlAMScmmBKMQu4CCX5Wk3+4khF5gezOBVNN3HNf2vhS6JNdUU6hH/qiVTHsmudBXkxkCBc
XkFevIBnaLChYPInev8ZHA0dvUWpIX2itUZYaC6IF9xuHTAL5VRPHy9j8RRij8WonCWvKJyWgFWp
5w2ZXyIKIkUAjGMaUrUlCc0FDTGiOR9V4H7qL856V0uB+bQGii8f/sYZ7oWiCrPTcrnBaHhDpwtY
To+lQqZD1yRoTm7rRiCeKhKPuQLNahm15QSo6Hq7tR8Xj3jpDdqTcc+THn7qN98N53wj/VI/98fO
AeMUXvMubyBP+feyMtammdVUm1E++Ks+e4X8va77c2HqGJI4CaoL+aKiRgquA8wwbApiSTIlamPk
UaT4rNuxn9UkvCwL936HB9bfEIyj1zALyJwWunGYDYrh5MF0UML2OF3H3h9yJz0f13soxsjMVSlB
O4mETYvOq1a/SXORGXOPLQK+WBBeEETHbL4hL+yokU2kNIyvduw1xyaIfTx6fUdpxAae/lOFhAOY
KC+vIXeXdqCMPsTJuILWkoKuobHc2Mn3/9v3GWdrmVUfpR2+H+mfU+VjJmJ94Z2BKGKG20MyEC/3
jL8wtBXqN7fQsuGx0EzH2G42UM1cFoIXxeC595mU2AT/FBPF9KoeW30LkE6KfKWX3NW0b7CD56nY
vKyxw2Ke4r8x1B0mo9t632xNusJ8bARIPcY4amt0Gqz4tGnzw2XxuGu4g2J0W2/xpo4pITCj6E7R
Ur+uD0MmUjSu49mBUEXcOdl16RE/SDCgDP3o2oAWP91pcpRm5SK2ca44qOzGADIwnyBqeYuU1Fpl
jemGK1DcuHZ/0I0ITaeC7eGDGMQC0xAmCbBpaLsoUOaDUeu+VDVOuXhSfNvaT5f3hat2cAf/YrDP
/FqsdUZPgGGaZec0c5R4aCTZXLU2wLCSrCBXWiPk65bJuwzMjWbxFmM9U2CBz4s5pibUH+PRAMjG
dT0/u6LaLV3tg/aorE6EnmRMLxUeTdz75B6V8UVoFq8qrfn3SrSdx+vEw0zBo3ymeNaflWy9OPSd
iIxj2oiOES8tRCRybKJd2MxDW0skh+AO6guWk9oqewvaCcam5yJJXTZcwnEPKFywgdOWIypaObqg
LCSuOLFLf/wlQMYEYlyhN3PGSmbPJRvWcQ60QAzDtWkdntE2MF4IUe5bS5NMqVu6ktD86vSrzCTJ
kyQMiEtjsIpNsywab8q9KpAdHhOolWSL9HYCnmq60f3zFJmD9mEpvJe4EGYueG7lno47QMYOMOjC
TkAON/hjn2MQz4fKeBSoBvWt73Zqh8DoPJpTcrU0gdB52qm4o4XkdIj0VmCE4P8m/uP6rR0eo/ZS
r6j6WuI2N1j/tJgat3TOLIxk+EKBFQ00zSrKDOjfd77eiI08aTQIZT6qp5TWDLm6bzxumI1d+KCd
OlxeRO4u4fKD4AkZm3fEeUWizptVTYgx0uIqxjUrtnKBCXOXzYCrJzqm1GDM2VuJkqaQctxTYVDz
jRXjRUa5VTpLEIvRj7zTBUtTLAIqCHpnfAtC5izVcgPPFXaJKgO4d30EDY8nEcvFgBcBGN/b7tAY
zdukMSrNFWjtL1q9hwuIK38pHJNOEfokrFDkusAdGqN3VmEk6EcD2uBRyrrejY6mj1muYe1VITle
VgiuX8L8GdDGWQZOMcYv4eGj6qSZjH6HaSZl5dlD6cw/9HUKLuNwFW+Hw/ijOs/0Zky00VeTxRvj
5WqKKoHicUWxNQ1tagTRLXuLWnMlARGlOvoYGSAV13WrOanyrRJxQnIl2cHQ7dtZLEoU5FofFRAJ
5JYjLfMJTKiCTeHf1nYYrFeQlQ5xn4xd8aJ72e/DyMs+WY9glzikfzjH7eV0B2s/RgWDp+Ade5uW
KWql99AAa51Tb1op5bGimHj/SkTk5DzXQN8yUMNBU+EsJUKz6qVWj+bom2rsSNmHrfoVSwKmDBEG
3b7d9uRdWqlxBAxN0p1iOtnpwbJEpG0iEPr3HUhTyjPeZwGS13dyHg7dt3IUBF3cmoH9YjEWMyBW
te2KCtKmB9MqkFDE6d1LXpeBYW+K/SbR/SROwjzbni4bK1c8RTFMRZXxxsRe4qRqyaqxj6AS5ZXe
XxnKRzX/szr2Z63TMP0YA0XpOGe2BXfKJrspE1hRpyaBmW9BsRlnk3Q3eSHqYeXGQjsstg9XL2Jp
Kdpt9CXleYoYKH4zrztMpvf8sIQZfpaQ34TnxPeYTFhJjNJS0h4WPASjL/u5X4YyOEdx/8WpLnrf
5bmkPRjjkpbNNPrZAphUYBIMHWCCmQ9/oxK/94vla8nkgiyIHUZfma+0OqhAdvM373E40RE1QC8Q
CTFnejVM6AjK4IiyrXWt3nIi+uIYSc5lSbiLBZpU00b8hisKY7utpQ+R3kCSLLnS9AdNCy9/n2s8
u+8zdivJFhrWM3x/WTunMEJlLJ1+EnkHqj9sAKTtUJjFGqUxSdUaKOsz3dtw2JDNo02NsSfKg4oE
YqIfJW1yPaMLVpegd1P9NnmyRNwcok1hYh5VByFqHa8jigXuNd2fu785FV6Xi80P5JrUj7W0IPyw
fNNQ3c64wZOaQLN4AchuT55P9d2pYLVGIad057UqdmacO6M/9zPa3UT013TF328+uAN0Gbk8ZIzf
Hj/ol5fqPIe9T8rPtDip+Z2ZRI6O7anHm036/jcK/YrGnKidnVrSLEOssohQ39+Gk1W6crN4l2H4
q2eBQVxGJIJZTG+FmqtuImuFCFHqWi+T0I2o9p9Qzn69Ek1wC+Kv3ysU4y/7JorhmuFpMCrwI5Kl
6BKbvlpdfTAlxNxW71RWJfAK1B7fb9krJLNlSEZpm9EBcpCba1pftTW9i45SE82demBI8j+XV5Ob
l8Kl+/dyMruG2XBVOU9YzvTjhLdy5TBdqZKj3mlefiRu53aakzyJOCG5ZowHbMuUQcv+ruUnn8BH
g0cTPCVH6l2H6UCy1Ao8H9cbvUKwlrxEGC1pEn30+/pGnfw8O5u14KyjzubdXu0gGE2cCEHjVA7r
7YjiyuVPhEBV/UkZzzpaXZL0IA+C3AlX9ZFFQ1SMSUTgNX6r+rZZrOkAaktfb6ubPF6Le1kC90Mz
mstdDVYsgaXxdgknH8o1Uf1iG+zcRBMFIbFZ96M/Dmdl+hgrDwLdEwEwR6yyaGQpym70o6fu/EJq
PB30r0Pizh59lcxcUTUobwX3ItG/71zvtCypHasQqQU5w3qa8CokjV9W4QMyX/uQQsAriqaDDvIt
zrAM+ZCZ0D5Q1zlFc8J0XCdfhCVR1AG918BXGEacVsu1Us8MnB8n6RYnLrJC2015BBtpIAn7+bmv
abg2a8hCYbwo/t9boQoSyXGMYjkUX0YhGm1CrXGM4/YQHTC3Mohvlbvob0rMNOSILNXE2AiDzd9M
6LdaYlTR+YoyH6W8+WfLpSuyToJHZJ4i7mGY0GWTsqhpDPgjexgeB3m5I7IoOuJp3h6CWTx7UsaR
lJAkre/a6Jekym5hnXNZNDqQq3mvK2bQCtqdhg+bvUSTDlHAw4NsPCqt3aab/cuWy18vJCMhkYER
JcwpNeXmklcqPJ+hhDUGHumDKHEnQqB/fyNGhhEFBGIUWfZVQvGRW5VyLxCDv1avYtC/70AsogxF
HlHz6exQTmXPNqQwjW3Bs70IhrFScHukVm5gtUpD9iK1f8BEtFBu0r9ps8Bk1N+7whwPjVZHw9pi
zXrluGX32nJlrN8ub7xIFMZQ7Ckj+YxZkb7ZYj5zbbjqlh2kpQwuwzwnf985NtvUTRQOodqHzSyA
IpjMVrwgRL4evL4PdBWDQDJvQid27kx+5OAKE+PVzgFDSyjMrPKUD29SMhwOclA2m3QoGyQfW2NG
EOZZukOz7ZZnyj64P0PiLqF8iNxidgUiU5thRd6BstmHZbYqdZFwtZEOcBKHIpBc2vqNNgW8WqD4
07+Mx/NHezgmeMmWGS8/G+DqUXVVEg7RhP855yLOA57G7HGYGLpsR6moK+xkWoXzdJyLoIsFYTo3
cbPHYNxRhLaVClPKR58MIa1LBMlM6ZDr5B8oiOLTu64qiC65mVed1pKj88LE2x9ja5IN8sYkGaCg
ISjNUSWTS3hjwgwjvwqFPp0XaO7BGKtL5KQZxhRRiywVoVWm7jaWwZKAxsfSj1neBm2PokhT1G3B
N4NXGZkjy+rGWJkwEtk3J3JFojqUpb9wJzoGHJqWhhwijP2tAyZLbfdxMSHCbL/nnQzj9rJYNNSO
L8YrCON+pbRQUlnCVsWb6YII92irhSB+4Cv5KwSjDZtaD8oyQw7deqLtlrbyZRsagYegH3nvIF5B
GC1QyKpNqT7CvU/ZKc7qO3NGfQkpTk2afNgWSZQA4wql0Gcz9GrRy/bbzVGKBp5Rhocg0X2ibaCK
vJ0NEQhXqB0Ic86XyOeYfYsURYIeCnfSx/ou0irFjfL+Uz9K+cmwhub+suvjCkYsdBHBu1sy+/KY
kzKfR7pbS3/M5as28WfRTY3vknYYzGaNmdlEbQqM5Fgd9XPqW0frA7nfXPtE27jx3vl/k4mx1XYD
fWw9Qzkq8yku/CZ7tBORm+Wu226v6N934ZJcqVshV9ir/3Bb1WHzSf0xosJy9TC4/tBlaOcWCMa1
3h0oY70YSRRX04asEiE/O92+G0xZUFTMF0tDUzqyynhMY07CLiJmMs54YjA6yyPyfLDq+Wj1iSAK
5AvyCsMchK3aSUmrA4aW0UdSFuST6NWeK4mKSZEoMjLwos64IU1eRiXGbE1fHv/ppR+kvonMv7Gd
HQSj16Qr0qwbADHrYPUd+3MvF35lZ/5ldeZGJ7QWHg/3GCnP3p8xjppeMJAZsGvi0umdGkaGKMtx
1QW7wr3UgovgNxKjXxtetnqJIo0nLcQM3+qZeTD6MZ1mG2/pEE74ls7fpldIZpvgGKy0GwGpTNbP
xPqppdvRWCzByxkfBS+1eCdB6R5bMbLYU5TGKzxQF5tBK5VfNgPJDj0RZMz5O/UKwzjwojPmIjUh
DAbYOJ2+OUN1lU2eIX2+rBEicejfd84HXW8SeCXg4LR5c7rsQzRdpdKHyxhcE8W0gf8sGasLWtKs
/UCzQ1aOgROZqToYB6QIPJpoxZjtL6spj/UYkhQaHmh11TXlD5J6nzR/yMX//HYKPovf4jC22qPp
cGksBD5KHtgN2hCvI/WvzoQdBnPu5GY5DyCdxQv3L0xNiHtHc0FHeJJc6efiJoZTPahO6onYQgVL
yPKwpHEhlbaGJVTWm3o9aWXstug5tn5e1gdu3P0qHNvgqKztYqdgtUfNH52YNB0aXwqHcBQsIlft
MLkeWV1UWr0nIMkxBcCSG6xhnHxA99jn2lIFbo5rPTsI5vBR2rUo9AIQZbI+aNXi9tXwuZPHv3EG
OxgmZCyiLanXFTB2bd7akh0qm3Q1D+qxlEWE89zAcQfF+J26ykf0W9TIc+nBVqJArcGors9SFZbE
FBgs/7K3w2J8j1Hpcb1RLP02CimBQHr9nUZy4vJP0T4xHiiabXmZzQoZcfKlqEAb2R814bg4kb4x
DqjXsrnJzJIGPA+T+aEX+R2ude6Wi/E77TRtVixjuebqKpmDRiGOugXVKAv2RbRYjO+x0B5vZj1w
xuWArjCQwQdKLnuXfQA3FbV7MmCz3uAyNzZjgodTHk3F2YLp3D8PpbXd4RfKhnywAlCe4FA0Eo6/
iq+vL0wi14LzKQ16+x5VjKzCkLGpcUzrsRaRh/JX8RWHCX+nGGT6egccSUMR8FmzwlxEbMZXuFcI
xvtMSgNWFQkxQi1lrtajqLio/cvbxHcHrxCM58HkvqUBgwnudNtdpR9Ha7lK5QCU6H6sFAK9Y0uu
0JiNWT2oesKrmG3hgsyATY00z72xtF6UHxfj3MfXqhy72nhqqqthvCPqqd4297KAbHHpCyhSJChI
MfEax/b9dmCrlmoNoIM3+xsdO/u4hYVDmVPigAheGpmT7x0Ys2NNjOE3aS63Xj19GxrF7afWIfEB
/3SaW32vQXdxWTxm/94BMkuatb05lDEAra924Y7L0TKPY3MQBQ6Msv8LQ6cs4VkO7beMy5hqe+rr
zGg9uzsuy7lQQ7USnObsacFisCyvYzVOy2bp7fOQUclJ3OWT7tOq3PhR1GbJphlesCzZxvUFVGom
y/zQV3E/b5LWei9pyDpMr+NQCSdf9Zqw/lYKznchHnM+tcXQLUWF9aP8K+kh91Fe+K3xLdpycW1/
EVGIv58mTS1tJx9zVKGwRQFfLvBmt0kd9ATRZ4BAQlUoRnIr3XPeoXOrEHWil/WRb26WhrpxCy9c
71qN42jo6qgzX8wtcXO/+2b6iyuF6qH9Jmq5Yxzkv9v4Ckb/vr/cpHmWtSPArPRUk/OQifaNOUze
AVC72AEgNWQi+gMApUaQ/TlUrpJHynJfOc/kIB6mc3qSaICASCxGW0CVMeYw7NbLt9s86hw9F+V2
hdvEKMhURXOkTM/bpASJWyBIV++QkEoOXagTgVJwvcdOJ5jARlrbYtUXgI3GVTVcxSpxMTFQcJLx
t4p2iKG2X8ED1Nut6tMuHdM8AohyMo3EaYvez83vRmEIgPjGhepGhYB+x4YDeYskgapq6zE+zfvc
1Y5xog0Lce7RtjTaL2OeUJ2We83PVqCM3FXcwTLKPhbFaptl0nlkuSvJzVyeYxHHJHcNUaiAtxkL
A9B0xs2bq2kgKQLOyKy3XBmEwWhGd4vyjvR/ljt8satXIPa1vTCjyognAE1g/Mo/Wt1R3R4ueyKu
Ee0gmPisxL0NlQOAaLarVkNDvSBPJPq++lYLtKnRumLB95dlPi7KGnYYE3ZZBP6xsZOB0TTweGCd
JGBoISKIW7CsG25z1fmKO7itheYiR8RQz5fKQic7yjRRwMT4hSxJNGXtpNYrrKPanJtOECDxlfj1
+4wrUFMtjZHHQd/F9I+mBnl9O6SCO/t/WbVXDEaLI7szti2DDLP70uBTPWLdLG8dnfJICcHnSGCa
glUjzJ3DnsC/ZBIgbvGD0nRoWxGkj3kAigyvpoC+QHtHrLGpcbvlMkHkvNqxU2nbTUdEjWV06Xfv
ZM82ucegv2F31s0LAVvTrLSePkm3i7qN7rr152krH7VRu2lLlPXPw9/s1R6U6ssOdMEox6Tp1NaL
f6Fi4KEJ0HR4QH1U5y++cRiehDUK1OzfS2lRYgOcExj5+xawWezGVjJISW63AAneULsDrbYeGkET
biLOIZZa6d81/Y3GKkY92Eosg53SG0gLztNGv07bPJDt8au1ISCqIW1c/Gxn9V7tbG8s+qBcC0fL
kJcZcrdAm5i5bE6KQcV6TZwlFw6W5nl8RX79gYyX7DrkHNJoQ2CaHlvTHezKmfvPczYLXBlfgV9x
GG+5YVyETVYsxNqm3za1bZ0eo4sEJzPPueyFYdwlmWqp7Dtchvoou59y7csydtc1XnQuu2WqIhdU
iDCGgpIJUxpbrJmKTJOlP/aIq7smc4bySqMZtW+SLPAvfNN8XT3GSnK5rPouhpUoy2OW644uD14r
pY5UPLbxeZVnwdnGDQ/3K8lEoFkvjcbaYrvaX/EB8xS80gVfrxnKHlL7B+Ph8oKK9o05dKI0arvR
BNpkPlTq00LutennZQiunisKyD4N3F/fMZokydjrcY8VzMjHybgeunMBZr9FUM/A3acdCnO6bbKp
12sEFLLcGO2NOVd4tTwtTdjZ41HT/7ksE3fZdmiMK4tHUpVKAbS09tvpXgMnQ/v1MgRb5v7iwHDu
oN8T3CbvSE3kqgDnVmJRd4nzwF3OtH51iZ3pYPq9V3+YQuvBFNgXX65XTEb5SgsDhLsMmFtL3I3M
13q2+KC4CC/LxlcJlNKjKFc3QHL59iTYjFJuJgu3ki5+KHPVmWhrbvZEVsEZxxfnFYdxF5m8SqM8
QhwpOi3Zh3Q4ZqKKevqJdx4JHJ2gAgXPCALGt6LUNTj8etKgcT8rQdFjLg8NUd3LyyXCYIzUSLQM
RtRi4JhyK+WPwnidux2oK8GdygSFA1s2g3l5WYaHic6r9Sup+7DOH1TzWy19uSwF/ZXvVmqHwmyG
lJtaaxpAaeMxyPTDXJ3LvHbK9dMsa4IV40pkEGLYMB/0SzMrhqkly5qvRefFSZe4HV773VQbFw+j
l0HIhzcLwRnLjTbQZkxAnapCn9mLaa3EiKUWaFp2LB9oxgLD4+4xC8czHP1kzU7uGg7mlrh9gkPe
FYZWvHOR4NagY+4rck9sg7iKdPiiVDMCSIw9RPXnUxJQIs7BBGs0zXTRiVr9Ff3veDWIAgzukYXy
DTCxY+owJRt/awNRl5tziVQDUmy0yp6+pSoPJKR8h0Wo/7isRtxU9g6NDexsGVNbbTRSepP+UPuH
a+QaktMU+SDG0ZvgMhjP8vZYTIw2bmnatiMkq6tQ0W77SnTaiwCY4KxKOsSpCYQZvq+udZpShyBP
bnmpOxbB6uFJPxBxqPLscC8T43wLu5EXY4FMGPwXDqp9Mihzul6B9Ca9FZvi+5GVSIjCEOEe8R/8
y9iirUiVhXI5qh35jXw9XhuhHthXlN8xOvdIazvF5mBykh+hB1Nw5+Uur43+I/BAqbhSM7LGJply
pRwwiQODdlHKTkSUCbwTBtb+G4D+gN0lqisKo1AnAMwIBNbPfRmIq0G5G7bDoL9hh1Gr8lqrIzDQ
vaX7Uh+t9X2JwYnaCT30pTOk2vWGqbqCwJcnmYYSShXlTHi/YQdxrqnZLPmKiH6KAnX9vJrHehBW
kHNBFPCK4rkS9MHsC1GqFqCGM6ku6k51XrzEHSon8TB1s/1Oa5NR1XaoQtF0Ta7D0nawjNUVEl5V
+heHBcrAc+5LD9tD79HRRZYpHMHD9Vh7OEYLzXj9F27UkyJIq1EJ9Ri1R/G6ZL5R6Nkha1rlvkYT
pZu1HWiNojgRnFA8S8ClG6Ek/LOGChtGiSIEx52ONMZU62GuF7dG395fdpZsYdpzxLrDYJ+RQPtk
bVqLqDgGh8PSDcHaE0wQSB/sQvk2babqpv30YzCHn+izDdq4+JZVn1Tb9PquFzhu/hbbBq4c4H/D
awiNEHZG0+tzag8YXebZo4Nyd2+h7Qm+nj+TzZSJQwTRDdfNaTtAxs2BbCKSegqYHdsbOtMJ9Tde
5uWhdhyc7mPsyg7SX9/KQHSF48U6e2Dm5jMrjdHUKYCb9UYjJ1p2qKruIjrleQq093TMglpr1JWb
3cOVdlsgN21Y6sZngQJRu2NDRE1G9STl1gePCqOk8rJ1VtsCQwtXv8Hw38V0+mDwiZ+c+k/khwCO
2t0FuGe73enIXD73+nbIuB6nY+sushMrwYJOzg7NOuuhm/xGtIpch/cqIdtInzXoGVhKSNgq1y04
PZsud9I/rYN/McQdCuPfUA9oZ2YKlKW5LfIPpP0+x6KXMpEkjFOL1ixtYypJt9menEwnTU68NhJV
u/IOv51KPPuc3R5V/0Paly3HjTPNPhEjuJO45dqbVluS5RuG5YX7vvPpT6I9n5uCOI3ze2JirhzR
qQKqigWgKhOcN2OoY49U5fMY/owXT1BfomXflpyzIg+I2rsCqs3M1IYR9izTUVYgtlIU9lh45vzS
xDwmn+3stNogJpiEDk+MkQGrfh8V0BnhhDeSL/hUI4Onubx5k7BeQyY1BV28QMkRpoEh9+RlTnmT
H7qX5Hk85d58/KTwVee2PwUrA5mklDREH6IOkFAocyZngoT38NbsQH74S/dAw+Skb5xg5uSO8wlt
tX9l24zNVAFxtCWP0odTIpzfSwqyOU5xxLOPbefMFZKaZQs06LB7KcoVOyOemDi4yAC72TfZaUx3
KD2Ne63NyVlsg2cnj5quUTdtXQWvx+1NWtqp3Tp4krKDl/GFx3uw+XW5bKTMpBJUDBNO7vBU07xN
5l9UKkMc74mwv759W1+XlYuyT8hQqYwGIahxoTaa3yEYYptpy/m6bAc4Blww/AZqPXbUoBcwdl5l
OGqJ5fPQ+K2Q2sZS2mZ4RHHqXzdnOzlesBj3b9JcSEYZWNroxcIPdbBzbgLeXrILBvOxDGPM6LYD
MNTifpC+5dXuug3/kjb+ALCEpSTWoLQrAgAXQ9+CG9EtnNyHOIS5r/AMGnwZfFSpY2hdh90263Lu
YPJwVyV6MpQ4d2QB6PTi5qAvDWd3eBBM9tUFHADA0AWfVvWvudEdl8jkJYjNdHSptzXm5iCJ+0kO
e5nWFt0+dsOvub08pnvMxrqVX5fO9UXbjNIVGhulzZzVuJ1CVqhkS84qJ5dx46TfqXnjXkfarnNX
UMx3X1hGtcvpeyg46GRrdFVbniwxxfiEVR2pzJO8C0ELjBb6ed8WVvl2HZ969YeaTZboDD9a4j5I
FE260qcxnvSg/tzsR3849t54yg68G7XNAF7BMAEMgSe9BQsdFrT2xgHFKEyZQh5/NP2Va8YwISw1
bdvNE4yJZzwvkja+Jf3iV8atbhQ2mcTSqqSOV7htej8IWUUFByPQfTABZuLGqV9aBFjYZTdCHbp9
kNl/s0nokCUYUyI43L+vpRKt7IYqRY8f2o9uBdhnkO+ZmJlg4O4fxqbILHOEkF7ecXpbNp0DJ1xD
A+Os+UHeaUgWpVGSgRY6vzV0qBwxUj0vM/JwmHCLpdHskg44yR5j705wH7vqfWfhytWV9/RBOzqU
Lwr4qnGlxTvubTZrYkDqj5HM4i5S0cRSBXDNAo3hQYLUbuOqXnH4/yDj3nTQFRb1pVVRpXU9EYX4
jFWdOsyFgkDKWXaxnZ5Up3foWUmzU6/uuJcm28i4EZJA3a9DvfI9cmogn00QrHNGCGSkjyoeevvp
y5TsxeUHGIWs6w67Ge7KHzTCdJGAWT9pVdoeDbqYF1mUvbycPdMs/8o/TRmj4wYd4GMK8UyNTXPE
Sw78s9u3aLegjNwJN3ltu+cFhq7tatdSfAuKyKRnJnAL9FRKyqNDQNwwoKvyIX0pFxxmj0ivNmlA
Oc2KE2UUyP1gV+8TdODxeqC3y+0LEtu01qutbMomrkBbV/JydzqlB/ACRh7VxEStjWfRHY95cvuM
tsJkvuBVjDIyXrBZsj+6VIAmcOQfVNQaem2PhJNSNh1QlfAWiqsPRWXJiuExiWDSjBKruV0Jhi1L
5j4dOg4JxGZUrWCYymdUIjNcUrwTxcRwk1jzlG66mZPJKcfyMZwEYqV9N3G+BpuF9wqU8foG82gx
VD9rJ+ozVyeVler3OcmsGS9Rtfh8PZK3L1s1TQU3A8VknxvUbI6ghEQ7UbLJReOGaEFcwu/a6Wsk
gnhM6O6StD1gGuIA6TqZk0c2v60rcCbywMSaJn1Ni9c6t828uYn75fW6gTwIJuiUNCyFesaVOZGV
ygqNYZ+0M+dZ6joGHrffJxBBF8JupHf/PTmFw+fO4L2XbgKAGwt6CFBhFFmyHC2ZG3FOImxS92hC
BFb2ri/SdvCuAJgvdCq3y1xVAEh/zXazh2C7o1dW8j81PV7v5vZHGaw/eP2lxCAsLcjU9X2+aDi/
VsSq9ngDdY1bdCNObulEB94MxebqwbPxVI+GGijSvN8e9GMIxoSXSadTf+XTbctluaMlxIfEvgJg
3LgbRCXGrWSFk9/iSU7qTjvjUXMXzBJQCTs554TN9natABmnljGkXxoGAANQ30AYQxyt+TUaHeVA
SRqmxCp55GbnG5orNrKn21YPQmVKQ+zYF8xpBH55AFnTrrvLn4ITBGvpHD3ezN+Kp8mlr7C8PdxM
+BeL2ZcvcS7qOkZvqTOXx9x8NnBuUjlRvH2AX2EwQTA2lV7WdBvVwYHiiHkocPVH3MEeXLOzxy/U
RsGpX67HHt2rawvL1KdmnRqDRCjqP0V4uqedAP9HNqjfd9xoNpDBs6eABIM5xqAVUK0DKaAz1JM7
o9DuyAhq2ieJ13O4+flaATHfTEHLknqm7yuRkVi5sZfwZj18rcvXWus5X8rtOFg9IjFrF+Zz3gg5
sPQHnKwhAyLd6pDaCe3cCx2eBOJ2VbVCo3lmVSfqsTgWbQu08UDP8R20R/fSLkKZE0hW9UxL07Dl
mLiZu1aYzLapoxpp40xXMz+R5EXgUqJvBtYKgEkldYFuqUEBQG4d6UVw6kbe0lnFrnVkr7ObnyGK
/L/KXxdQ9jqY4DhmGBNA5YfFi88iuMWOPFARXLBW+9cDbLPLXoPKAFHRQYf+OaYyhdKAqAcF8n9D
rPKWipomb+Q2aSzyAIY5a3ypea6ytai4MIAChG5ooDdhFlUVc1WIghQFgREfJaU6hhLx5r7gvMFs
w+hYSHTagyeZ+bCpOCBVWQ/DUum1k0HOQPxR45zBeBjMt20mtSDLCyoDUt7lZoF3HkeTeM98/7JF
F0uYBdOFQa3LDCjRyfRVW7LKm3Hyp0P1XHuFX790nXPdKThmsR44QBNiVOkXNCzlGyIk/izmjxP0
Y67D0GTHJncMEv9vh9jnh7BpyiQU8NlqVBkf5SNkaSxdtYXi6ToObwHZd4cEzW6FuQAo2UMoBu8r
tWpJsxOfb1DnHbi6eZOivBVkcu+ix0qRmNgyVfaV/ufUelVfchIFb/mYjCsNWd2WDTDMsqwtMjuj
JAlW36M7yTB5zWU8g+i/r9J7IPfjmFMfVE13bCt7mGEXr47igTBfx7FZpCXVsE9LHz+2pMltrS5D
pzXr3XWP4AExuSGf5KrIC1hjyE4Msba6Oxrh9+sYXK9jkgN45eIgHQHSurOrOKE7gzjsgDoUHZTz
W2+1f/XlWAcUkyhiI4pgFxAbPJNK6P3rXmIf2mbQwxl3EqcdjrOGbOvkQIZK12qA1flzNd0Z2bGs
Xq4vIQ+C+TbJUonyhabXsnkWA/ArhV7c/7qOwYkihalrY1GsA1OkazbcTolkheCmS7TbxYg5X1q6
3VeyHdun3i/lpI81nDso0XNfHIRbI1QeR/FHGUSfoyzkJFca/dfgmOzQawW4FHrYpTahs6iyPSc9
Z0xis8Jc+ZtC92+VFMIxzaIGnNjO4NH34+ITuGeK3Yx7yMpvRe5Q4+YZBFSMqoj2SwW8mQyePuqJ
XEmwifYGoyHKq96Ko2pZ6ErGQ5hdvhkcCzedYwXIJKQKavNSpwEwzkOLkF+dqltpUDpKwZNK2jz0
r21jUpI5L2GVUT+k/BbTPnXJrXKjW7SLY+EOpG46x8ouJjUpfR+TTD4v5Owup9bP8e5vfNUtqvQj
HgOb1zu7GckrQCYzLakkdij3UMJkmJ+LFKfIb5Xy6Xoob/vjBYW9eVfGMuwlAhRhR4cCl11ugzvZ
19AuJ3BPPJvxjNlx8IyBCPQDQ4LSQ2Qq7nFLo2aHME89Q/hSJqdYcUguOmPPcxC6/x/ieQXHxHMc
GZhVi3A/PuYKxEWRq3Z5cydXn7Ts7a+W8WIZE2ZCN2iVoVPL/Oqz4oDmcjrFeJ0RnQRcuBDzcjiA
2+54AWTCLBHi0BQC3I6Hz9m++EwppgS3HC0FfNOUmaG74R17tgP7gshGW9x3mHKAiYv4nCvQwast
MTKtZuARufO2jYm0sjCWRKR3eeNyp8wnudXsBHs2VrbQ5Zzj8HaQXYxigqyD8lkVT3ARvToVEHsM
vYQ3wciBYN9OqibKx5q21oTDaQx2xrILzNfr3sCDYD76cTvGahbCCnO+C9N7s/6MB5nrEHQhPsYS
enmhiIlZPvbgkTWtlBQ1XoB0ue2sKDN3kba4bd3u5KLXbcOUb/Upuas0jmnbXnfBZWoNiKZXxRjR
hxk98VUI91i5qn/Ta8UqS4kTVNvLeMFiTiBT1YeDpCKmytjWwKGW5JbEkzzajtsLBv339fc/kArD
oBhZtcvkBmPHkXt9p3grRq1cIWiYj4piAwiF8QYxPFuKcJIK7oXly1/gyFDZA+E+mJHYF+KllIdR
6yp8OaSfyYTfH/1EV2y1+3UdZ3PFLjjsFyrVSAQSFcRPJApOCd5YVfqre48VBBM/UqWGjZbDlLz0
++BnMHozT0Zmc0JNW2EwjqzMS9QrEcygjYNSZMVuqlrE1vzQn36BDc4m99EDWvHdyB93PLagTZ9Y
gTOePco55KAJDEwwwGI8ZPmvArQtCm9kdutBem0j49y9YFQhCWnmxgTetA8PFSpbNI+7PN3w7bJl
ZRDj5OFM4katz6v5m+iCdvoHHuXMmo+8oy8XjS7vKqRMxViKAHC4TQKrtIfOgc4iTz0GVlDHcFtp
eQ7PfGjDTBkarQJa3Ex7edTtqE8/X48pnj8wn1hl7LMwawEx6buicmYc4CLFM/qH6zDbpw9cJGJ6
GiPUMttw0YzCtMwCcGgXXudJuJtddsSO99rN7Ole55M9tyuC+vKHL9UKk7FtyfLZiBt8DIMbOtBE
tR1yW0WvjGmpJ3HHdY7t7brYyJQQcSgGiUSdo3X1w/m+2wk+68CT7MYq70LP4Gze5ruBdrGQrShI
2WntogBx8EqMuky78Fj/FOzYNvzCnVJUf7xbpu2LmRUkkyHTuTJDrcSiSnedM7u5SwJb3SOB+SO0
IQsfXQXXXWfzW7wCZNIlSL5VKKrAxhAcJYR8FuXYapfv10G2T5ArFCYv1lIl4D+YRU+QihO7Wm4F
GHihlCjKX/WOr/eNetIqjYDqIR0M6pm0i4bebi2J3ezQ9ERz5IN+CzL8/2gfkyaHpZha9MkDwtd9
9NAcimN+1ujjv2bxNozNkUU2hyodcihMPw+eiepF4ae/MsfQ0PJEZDpP+n4B82KJCaHF4IBUMtzH
B+mWKqWrb6Hzf2SkPT9vYmT2DxSTRdI6nsRiwNRsJ2KnsrcGokVxYwW4Kb5u1Pa6XYCY9KEtITiU
FABpPWbUhHEfVa01cVtKNg9VF3vYq8d5lqBZmwNmgQil3n+upVs4vqVMexCL29dN2v66/DFJYZJF
kKOBSu+BlWvHTvQCRQJtC8idf1yH2Uy8CiiU0CaO4Xd25j/Dc1mRq/CGOXhJ5M4KTE49s7k1KwAm
XsGpl1QyAcDSg880uKkjqCMsnP3f3BhkMxTRCmxgqQMWAdx2EW2tM8gNGTAWMVlF/quDQo/CIyPc
rmNWWExSVTMjXzKaDuiMjoR0ZyqW6iw2bdJNbngjQTzLmOSaNEqhERmWgdQ5z++N4N7o7nTDT2X3
uiNs79NlCZl9MrQGnRYCgIqpPkpaag/x/JxyuRw3j8Cr1aN/xip9R0mvyiOdNZeWW8hZCMqTNn0X
1GMj3Pam7hi8op1nFpNRlTTNRH1CGOlQuCm+pcG3grdFPAgmoZYQLOjlDg6hK+GDGmZ22aELQam4
ZFs8X2DSadKMQSzRT19BdoISo1HkaxbfzdFtypsj3Ew+q11i8ulUiLUG/kPU6su9ED+qsWItBdS+
0YDzn7yOVV+TOnGIagJ3WOqHWCm9ob6tpt65DrJdeF3MMZhcakBGadbo2O9CLJx0TsoOLHhZYJOv
ix1YsoW8pxMeKGcNDSZPiPHQVnpzzhODk+4UML/ivdfuoThtLXa0K76SHxqo4/YcY7e9xDAJWkcx
IMYSmcSJHJKlxt7R57/+FhPjhoW2t7fsJYusCtOLM1hny8pRhj35fB172+Q/0Oz3sSuHMUjPuR6y
S+3X2nhT0qNKOGNJNBN9OJsoFxRmNxc1KkYS4IsioqMvAPcAp+Vs8/dVKDpCzgePpTqTouoB44Jz
jXO+pENII45eNDXlfBQ392gFwWSlqsDEDKFHunLZZeNzh6kEPGH1gx9kvFknnjVMdsqkLEjVokRp
JCz+oEhuFxJOqbLJaItP758VYxLT0i0d6gtgdM7gqHZrl3bT2uGN8jC4ya6BEGD3WtyIj9e9bfNT
skJlklSigLMn1oCa4Fws7fTz0Iq44/XobaZ3TFUQUCLRez/mCzyGJVoQYrQNDZAqisCiCG166em6
KZsYmoSmeQUERPKHVuII8zCGkSNBRU/CfBINX8r8/wbBpKNQwFWjKBT4StWnHmJ/ZNrzW0N4djBr
JcSiFkIuGH1JZLHkAHQE9TdoeDjXTdl06dVq0X9f1RBkCCO5j7HxenhTlr3VjbwWl/Oowoccs4Kg
hq4gIjnThZIAgl7CnT06dTT9gGca7WjcmgUGpBUbes9OMqKz9jwjRU5RaVeH8SWwu9frBvOWlUkX
Aym1QWuwd0u110o3SLyWR5/PW1MmTbR9rqcEjxNOIUqOnrenMG121604tztdW1QmTQwQgNQHaBjg
ID04dNgmxMRZ5Z6HbnSQvI8OlfHMA1v6pFkd5FcLW/mrr+NqY5mk0WJsME9z/A0y/gYNPAKR1+yg
tICT3G1qj17yqIFSH5OLCU9bbfvgcIFmmTqGfhZDIgKa9hQru2BfJg4czEEPwQ260blDyNtpeQXI
fCjTXkgUrUZWoWm5Q0N/9ImSNIj3k02ontJbir50nn7Kub/xyi6fl2EVOqUKFRqTAFW5Q1f6vvLy
G8j4fm0Vy++d+bzFiqVYIH267l6cIDkXgSvcfpzyzpyBm3W7YQSd6nJoVE7v0WaBs1pRJvOIjRmb
gQkMs3gU5N3cOrp26HgdO1xPYbJPCG6EXKqQfVpXtEUXaXTX7KATDM2R7IZ3Qtq+CV0ZxWSXXDfE
pROBFu2pX8pPy848Zb/oVGRyq7gjzhrO9a3iJBu2RbaXpbbUJERCP7tN/VIPnG3iej6TadohzgWR
fk9rzZq8BTXJcqSjivMP8V7xaclffA0d3gANzR0fPR/CuhAUk4nG6ldP0VJ2GX3cpxQl0o64lD6Q
yo5eX73tBwEIdPyD8+HQNMqmUdHHvOYLNCdtFW0Ly1tu56MVfRsd2Zl3UmJNnDXdDq8LKJNMJgzl
GzG99ljSNLUK3JzjtaO9DyEjwgnk7ePayj6mVEnKMs6ic4eLL3yn7YTmffbWHXSLcpvFqc1Tld6O
6otpbNWSZm1SJThXC5X4Oa/TyAKBbHaMxPa+J2PicbaPB8ckkXJu5HBIcOalF7BQo1d207HB/+KP
eE/HJMo7wVErPGFycOmyXXFPg8kqbZaBRZC+V7WuYck21Z1AwYLHRd0Td9wXpM1nzNUmMlmlGc2p
JTUW9Xfvs3SMfQ3hkN7xhpC2k4mJfkBZ0zGu/6FySeosl7CcQhpELmjuiS2lOk8Hatv9LyhMRpG6
pgc1KVCKdvLCOoPziw+aGf1NYz/0rVRoyYq6wo7gdaWpgIAOBbQQaprbRNnrQjL9pTcznkD89kdm
BcVsUB8IdZnTEvefJso74VHdU6WdzDUEizd8sTnSChLbP5Yx2xQ2fTyNNeCmwZcCwRqEk9L/aorb
HnyuxmuyHDL0DnFcnkbuB5dfgTK7NpbaXAn0KP+7cXM5xjcQtR1QaVIdh/pN4r24beeuFSJTXyra
skQJRZzwxkdnNiPHuB1fW4c2VOqY/+cky81vzgWPLSpHTTCErATe/wbV6DQ+LqI5yWPT/VcwTPYn
dTLPPe1T6QYZekJfYm0XTzzCY+oCV3aLrRyLeglk8L7gEyN8TXPVkdHhkRHXmO9IwMsaPIOYnG+o
YV8J9PKgyk5Z/VLINwH3iZnjfefCa12RQhwvMQJgUCGR/LG1lLfU7yyacMHEInCf23jOdy4cVoBt
hS6fBbSGZ2fInOVFe+xeqCyZYhfIvIn6H+PrXIetAIOlWZSlh4VzdB55hTzY29KgH+c3W3PoVQkP
cvMrtvJEJo8IcVZMM904skNlh0ExP/eV2ZF8tK144sIdVNv8vKzwmBSidyop5wV4i/QG3Toyf/lv
OYrlfOuWAKIiIwCCG3pKA49rApGeYDfZiwu+i8DhcSdzLGKnrLTYIGabow6IlttoeZu4L8zbsaXh
ihZM4uoHKvZQjBcjiFAqUiLvdFenltLagWK1I9orFpv2aTWhLYxWNew5i7lZW+kXaGr7yiFVIclN
UL3gEHjCpDAG5mM3cpDyExFZv3o2Dp0duUpiSYXHQd6sd1bIdFFWyDEx0b0sw2i9exOlLyDrT4SH
bP6+aEdFCl2wpnc8ogaescwXHM/rqTRTWjsJvp8oVlZm3gQC0CTTONbxkJigKxcJvwkWcacUXhK9
cXQyW+UQWY38ibOM28552UAm3HoMVU6NBpuiPV5XB0vC1FzgVDuRii/RL1uPrrHP10F51rHfbDy0
SwalmhEErxvukxgHqayDbM7fTHVcXISd1gcH+9wFHVZRTl46MbEMNXbHBSV/zKOm+Jfi7s8ystO1
Wd3JYSPBJNolo4NI0vwBNnaHzrCj1+7l+vpt7xlVXsAyKXh2eu/6adH1VSrq9Pw0lW9pI73O0yBy
Nolu/IfiwMCgsI4eCwKZvvcgZR5ObaRquHoxBpCzFbuiVHbNqFllH0VWqYDfoCt5k22blq1AGW/M
9DELlRSgiaLuIRD9NNcSt6Fgs0wwcO0vo/8Ci8hkDgMq5HlHsHzlDHL5iB7LnkxH7mz5Oy0acavM
K8Y3HX6FSP99latIKKJSoPKec5fZkdyBRU2zWtwfNDOvIOZBMdumq3U0LwKgRK2y0HTsTMKTIH6r
h4kzdr3tH5dVZLYqN4YhbjIKJD00c2ipU2VpCObxW6llVtFX9nWn3zQMIzgEk+TQq2AjrCuGuJY1
Af05wuiQxDP7XT7O9kweruNsuiCRTR1QuKRj78qUQQnlgmrD6cNdlh36nnOvQzfgQ1ytfp9Zt2hQ
i0RL8ftCL+hWlQ6nRMJ9sRQf+3quLTPXOCmeZxCTbYna5mQ0AqSmrG99FfMQriY0PDK0zXMReHlE
qtmMsGKCqhz7qp9MGS5+CHeUaEs7s+jxzkXbzY8rHCaUMPUyyMEEnKRX0tZqGiO70RV9jNwZFKCY
p+sGIbWGVsBQMZknFQrS5jhGlh6NxmurtSFxr/sLNezjfhJDMXDUNiFV8z62TSlUtRF91o65BM4k
j76IWktt/+YRHvTm0BMkeAaHZMp7GMyTyiWYFlBoGYs/jijE46X+G77/NQhzEZimoOOeKgmXLqGf
jSAaj35eX6wtL1kD0NS8SoR13g6gUYUVonxI89QCQYTVY+A3VRxjSOzZPJTyt+uQmxcha0waHyvM
viizTpWB2U/aV9woGZZSZHZWvjWj/DXQia1QU8VueMs0+ft18I+xB04KNClSXjGIVrGfmkic6qHo
lhF6GH6oSlYaz5y0+NH9gKARhZJsgL6MjbtIkQup72I85ZHUqqafYgPVr7hyrtvBQ2GjjlRCGEhA
kVvwovxMQR3d/7gOsblUUDClM7+Q9mAdXJsHISSqMDh1+kMqb8eI92XcOK1jqVYIjHdDZhSt2RTh
n2OSjasi+x6HdcwUJzbvomijJHwPx/g6JMr6ZShD7L2X3Os2GNRt3QGZmIopfUxqcz4rmzu0Mo4u
78rLU7QtznIEtKTfj+VTKp4kHksOb4fon7CCMMZlEiMDEILxlZT3BpoarrsAd4cYN1sWra36AW4W
/+pd9OjcDbvUhuCBbonooZqPvFaTjzXF+y1iiiXUhnM1hLCoXvZq/qkbc0tJLe4L7ebegHoYY4gg
QfkwUGKqFXqBjZp6QnOi3K9UE/YIGSMQYlvlJ8E58k5YG4TLsAy9M7TpXJLQV/V+r0JphNpV0I44
j4SPspt4Zenpo53Knnqv0jl6cFNMYJsfXAmvjj95oxcfi8P38EyotSRbQPreAV70s8KOND8gN+W4
G/Kd2XI8f9trVrYygaZrhT5nFEz1Fa/7hNdURz+RG9OS3OQQ3HY8N/1Ywb03jgk1CfVbW1K8euot
SVWsLvTl7nWoZ6vGRTsnJjadZ2UdE3XBELSBrpytG/byw3AeZEFTgWCN/ZlwrhbQ7yV4HFi6aO/L
GmokaKLQpw55cbarcVLAMZLW44i71PTbDBb30gcXYothtcLNbkRuKG4Udu8A2V7GfkZHTKT1SGCo
caC1R/Ljopy6+aTkCBI48LwzSkzDc5obP1Yk72GZQCF9ZqqFMVDnoY/xqa/47Z7/PLe9i3+Wk2Uf
SWZjipIZy6mKN8v8OGZezxNQ3yh03pvCxAFJoTesN8BI9hNabvU9fZpQd3yGZ54xTADUlanncQwg
pXkIgl9zeZeio/e6A26m5ov/sZQjaSWCCTUDRlu2lqD3oPVqrbY4isruOtDmV20FxHxzqjEgppkD
KO2+l8oPo+TVnzxLmI/M1BidNg7wsKLHowS9X1PvR0+8k/d0FlM9Egd6Uw6PTZ23R8yxZOqCJBtF
oDbtQUnusuA+5L5o8jCYkyUua8gSyVi6KbO/QnfBx+zsGx0i1L/IJ9pNJu2v79W/pPo/YaTSS+FV
CQJ+WUNUEiBqVnhLByXB4+Nqj/She7oBaZ59HW8701/gmOSgZrgl0ggWMR+fzPJREh4a8TEbFyvo
Jo6/8/Kfynwywf0bRVIF08Ln0a3u04PhxqUleqKTeirvnu1f6oOLZUyuyMgcV60Ey0Z7cgyvuG/t
4g73vsf2dbInl1J8QvoTwmcOj2pno/3pXZpS2ewhqHogRzAUHYGpV+wV8PsYudUnVlLjoRjlscVn
TuXtJHXlleMIC9pLlxKgivJzVo4gITSjndbEUM1bODvJSSgqk1Ba1IFBbGJpBz3BAffnNL5d90pu
FDAZpQ2kfAhmiuDNbvtI27/psHC4F73Cld+4pOY8i5hcgouHGDIhWDw6cGqghxNExZCVbkEQDxYh
K8KtFSfwuE7CpJamXPRQDQFZu/Vzgj45UBf5yJie+F1ycy945IU6J5exMoQgpgmVGeQQTi0Wlj4c
jeYlwD0mZ+doEF+pqliBl1hW9Qz6mzR/DY5sg0rrTrAHm/INJA+80w3PJPrHrHy+j4ypE0yATfFT
GO6D6XbOOaMb24fcy9eTFe0YNWnWNIphfDIsKvYT7NXPqlXvM7d/4e0Rz/E1JnWodSORkqIN32vT
pjIFuR+9LP7s9QM90nDbMDZa/94lK43JG22qmPjMwQ9pnhw+L6kdecRO9/2pdApfe6aqZCKHb59r
JpNBmrxIMoF+u+mgRQY62haonZU908p0/MtlJaJMpzlNKEEz+SRclkIWuobWwMVnFTcVw67/p4NG
uE98XnBvppMVHJNOoDMaSxqG65yg+z6BC2B+5kQZ/Xh9iLIVAJM8ND0yF8yso6R7ho88JE5uJ79w
0rXp5MD4xrNnM87+wEks8X1o1rWcazhrQ4jSnsVfzfSkSR7HJlpq/LtNmB9+H8zaNJuqkMOms/gf
mNyoQEe0o1UP9+aKbsA1LCZxdOd59eyMRe4gFmPlk5U/xH5+Wnzxy4x2ArRsZrbuklfd5dh53Tkk
kSlMgqAURL0CNrrZIRyTH2p822hNOXyjIiH8Gm87ha22j00q/YTH5+V8VfKbTLMSLegIU9b6/qX+
m+PmCozJJ3h9yeewhHn0uFl4VMzl3HWyu76MZ+m7a1vIpJDBGNFaOZ23ULiTb1LcoLnpQYPAO60U
xu+0UjCt6fH3G39ma/vK57V8bXSFI3mujGXyCl6VE7zk4Y+g+vbkpPrttwjZJXwKT72jIIFj6CR2
eEss89yXyS8DSfDkRdOZeFicwukzaPmC0PtTZKs+7d6WrKiwTKdx6exJcsAsygMVQsyd6mf1MB65
y8BzaSYdESUg2Uzv4kab3Alf8Dj2ktr9F8lW7MQNbnOP2wtMd/fK7rNNil2iQ0T5941Y/wwmZHw+
MDRPbBXaEpJbghY+uilueK/cHDvPJ5xVvUFatGJinhJH9vmpN/0p43wXOXn2HMir35f1ejJ7EeuY
BL4gfBmoePrjf4ub86d5hdHlJBVD+umQfclL/OY7JsupE8UP+j2VQJAd42HETI+BtaS3qJS1kOcw
vN1jEtKYatrcyrguVuLHCdwuBGWA8CyLvFTL+aSw3YtLokFwIcHNona34Chd4z0kO1JqksrnDklf
/yRLbOOiJkJwPoiBpdyNrugax+mYvKlWiTqxLPAt4X2Tt31R0elQtqx/mCmeJJLVqQC8SXfN9k7G
C/B1T9l2xgsAk2CjTMnnDmJETjQetfDUgDc2nDn9SzwjmPyJuQ/6GgyHD6rH3MCQyffrNvzLp+9i
BJMp9XoYhEmEEaO9ePQ4gt6vffN7QuGF59bb95MgC/nfnjB5EEWt1oQ1zKGs1fExPMj7cl86MXdC
gbM37LxOm4D7LOgApKBY1va6/EMQOIliO0b/2MIyHNBmgKTTATHFpUe66bDkulfPuLaWQ+f6LtFd
/pjML1BMNVaOLTS+NGxSlba2WE92aTw1/ddo+ia0nGmI7UuoyxYZTPVV6iNUVCdgdY58KO6LT1Ao
hExg+IVPq8vbJCbLFUOqD0GFFRzmW332B/KpSnkZjnrUtaWjf8Mqmxdg55UXWtqNdtU44zN18OYl
hSgbCCgkfAw1O99Ltr6LXD23uLUsb+eYHLHMuZCRDPDmzfygPwh3s0/nM0uwJ1a/VChL/Sr3hZtM
Fu/kf+aUumY4kzmaKVuEocc+UpG93A32ghX5k9dAP1A9JHvFk93azyBdf/p99TAcBrdrMaY3PGmv
vPMEb6eZLCPKUdDnMv1jjNhSNFCHl8dYTjlhwotIJrtki9YL04zFFiTH1D6LxlNJdiXvkYWTktmW
UpNIfY2OqtEpS1c176Th4Xqwb6wVRFqo2DSuCcGsxGxcRNDuWc0Z8kr7oqEhJjzJxf46xNbd7zsM
Zj+WLomhNQ2M5a53wRd/ULzeN+97wcosKE/bEwZfO18PrfgT7wZnY5M0URJNOkkpoXWVCUihyzp0
jqK8ksrXJTqlcmQ38aGJOaesbRNXOGzk9TpRwwIllOjLh/6bSu/ZQqvyaI2T2tKB+KE9gFzxGHs8
Ezc4U/V3NjJbKOizLja0fBtt4RMVgQQ9OaTd5tcBQwb9id6YCo5yX3wdufqn5yYZJu7fYbNbq89o
BhqxvnQCXX4md9Erph1frMmq3BrvgYs7+OkJup5UnIxLFbiR796hMyGo6l3eKiEsN0K3fdZx0DJf
e38Cd+aId2PookggcDAhq2Tz2gI5yOyBJ13krsekP44Gwjej/hTIB7m7K0qceCTew9rW1fTaSvaY
E9SlLE8L1jjC7dxd9ylyBIRMfWpuRehXq5xCYyPhAA3ZAH0jGrpEmC9yuEC3OtBhmUZuhHIXxJzf
347Iy+8zn+FRRJeIMMCaXjY+51E3WGWK2QlSf2nDlpOiN5PbyhYm+ruwNZP/R9qVNUdu69xfpCpR
u1619d7ePbZfVDPjjPZ916//Dp170zKtaX6Zm4dUUq7qI5AgCBDAAYmAVYivxNzKPpjfJc7R/+im
+XoELgIxR1/1fU0MClhoZUOHKOVevyWIgHH8taNi1d9rvCLltnZP27ZTW+DA80RkDn9fBY0kVxAx
EuWdWKtulpBTWvLICnkwzDlPULrodx8BvhnYuFbtYQKZRl1bnKuC+pbXFpM50ZOhzaSiLnvr+Hc0
Dg7xllr9BDEC4l7eDECOKrJ36yTPGBtNo5FauTcyJx3vJ8kxuT1067biHwVhC8mJqpviFEAmH3XC
Do18Y686m16aW+j9AmXXM6zknfIN0wG5IdBKGLw8zQZd74VDGkzgfoxoZDLs/x5ckdi08QwsN2Bf
CRyeB8pRE4MxHlHjy2bbwnhoGBCczg9yN1ui9s5REp5QjAlBPrcaAnqsayd8JJgPU22U12ADTiVX
+5Zu/sCd/LSGjBWpKzEaaqQjnbIJvUwPXfTdeDP+/7pYPG1k7EiS6eIUhdgqVbLG8Dms97n5zdc2
11F4ysjYiyDD1BGVRkF1JnlxuAnE+A48Mo6SW5UmcB7QeGCM1egCKdIUAyvlh5oVIe7oMf2StGja
G7wmrjjGY135MBcA0zZN9UuXkmoG2mT4GUSrHuXkRdcPfsZzZVeesKALFwzmPGEAO5jCBGBQf6c7
Y6w9+g6gdoec28NDTd1XU3iBYs5SrQl+1tc5DanQNLqv8XIfbvlj2Nf36ALDHCZM+s6bMAEMWj3B
GfZuYFCp2Nqx8Z0bCNCfuiYRc5ASlPpXekAl6oglZGdD4GSHeRrAHKFqgj8hKwAg1aMYb3IkE3nX
PQ+COT9pnedBEhW0TOzcqWeBPDYGJyRbeyX7pGTMsTF9XLdTCgwDDcOzk7n9dnhVMLGJDvstvl03
CL9xLy8KwFy58ZQNyaBBpcsCA4bRSrink5TxXmE1vYWCkgOfKH2FKIyGLP9gssUPMlrR/sbEI4n7
QbG7IQidiNedacSETkYPV9YuOYpeYPvfhB0vaOKoIlsXEUdVozcg/HDEvj90cneHXhuPs7AcVVEZ
W5ElsW92OTDQNZZLloRiBRoMdqYV/hjt8J62SecbLikBD5axG5Ef1tosAxbuRlJb9RGM7agxRwah
ra0qwiOUZJU2v0jzN3HoZVMZSzLnooEhQQBu0OVIbrS9SllYm43gotn3PN3MyD8p29KuELZwo2B6
Jq7YFrZuwhyqcYhEgM9Es8JwMw13PfrSpQZdOOdA5x1RHhxjaXKS9HjUAFzpRM9hj5SNSr1+MFD5
t7QFvn8mT9EOxe9c3h36y9cEZQxQpbT1aOhA7qfbooktcSJ2jwRHx7GlvwntL9vJWCFtaGdjjGGF
kA3CdAb8h/iLeuTohER2XHwhcLjKH7obPge3siseeGnVVT2WCDqOJVGWFZGxSx3G7Ca5UQLfVOyu
zi0z/aVPvI2kh5BdTgn89WjYMg1QWdELf+Egl52UBYnkg8YAVZD06WR61Sz4YGAR+H8kqNfUZonG
mIQxCIdMGIFGCUPaXWM3TxqlCxZOU2q3LgJVbzi0nRVHVrjnvVmsLegSnDEMUhgTSRYArsiFVdVv
gfZTyO+vG701p2WJwdiAtkavZigDg1YSkW20GVASLnIZ0nii0L8vdk03wzIofMBEw/e8u41VL5we
r0uyegsvRWGOuNlk6mAQYNDskehGblBZaNK1kltpm27mBw4cTyTmXIdNKqICC81i5U+0arvBNkPf
TrIBqPRIi0PIUxBy48O1a3ApI3PGSRZXg0S3i0RPsiTDcPLSlitskZq6hGCOcearHZx1QBTuZEu/
KNtb9STfUzLQHjltApJVcduB08LmLOiaoVwAs090Ei6CrAqxoGln17tsX9itlRQWyF0f8ezs+Fbs
YkV9O+A4VDxcxqKkhlhVBrUoE6aVikc/zyzVPJsjb0b9quO2FJAxJhpmE8nojO5x38peLNvanr59
So9patXPsp3u/x93PMeAseUKctCiWqCCcEqgH42y3xgquspmsJ4XyktW9a+Bktt1mR3D+CXNxf2U
3iS67pqaepQbwwV9BKhF1Nsg97fXt5tzfD4Wa2ERCpMgcU0tQk1uK3LoyWmMOdHsWnnRUpXZ+oUB
5duorQGGsFX2ml3eVLZ57z9WLx0mWIIE+yF6SO2Io05rKdJPqIwdKqZwmhQB24zia5tOwx1/0IEu
OUhlVU5nG8ccsFQEQixF/awASql/xOJTITr/2yYx5qZRTWIM6Md25GavjLu4mECRwpHhYxeu3Ogs
3dKoFoXYU4Mj7n28x9IcTH9IUEIruz3yr3j28grOI+zqumkEvZayDj1jeUFRM4Ehf3SLUHFgBeOh
yHmpjrX6OlW6QLAlBm2MsueR9hKnu+ieGlHQgdoNvE5MyLNB6iHfUfc6w0uzjhKXCENp05c/ChWX
H8GYtqyOEpMU+AjtTt5R2lV0SD3V2xS1rhR74peyrbpnC7EZGxfHop+PXUBjCn+jYiyaYIPT6kwn
T6U2n1B51bwt4BgXqcpI7TchdCc8Cjeai0dolHxjaJ49F+6mBxUN0ufDVpqtQ/Tj+tFYdzcW0FTH
FgasLPt5GGNIGh8/cvan0p08OjWZsuvznjTXTdkCjXGgDLFrkoB2b9MOC+IUd+C83JrfCkxrjmzR
E2a064Z3HcdIc2EZWyaCUNavfSiQakVnBGmocddOuJzd4iS+xpNL6XCmb7yU1vpNuZCW8a18tHF1
tQzYFq6c7vkb2Rm35Y/eVjGrCgtcnnpeG+26SVAJvCbMggVP0+ftnHPDqIICJoGg9rMl8Dt4s2Z5
CIwxrcV4ypUKCHpU2qL0Pmccwp11S6oZoGSSQZBgssnzWQ9IUlOErraIiRgXHID7ZI8jeN8UVvkd
bL1O94PnuK3LdUFldAQMb2BRaYE6+vtufulyXmC7fsgvAMzWdMJgpmIOgNbT9sNmclEj7IHLGTaT
PkfRFJ7gthYqhmHTTLdDAXoLPnXfSjF/rh+s6wd/1XFZLDKzjRk0SOg6fI1QqkdJHQ69kNmCpG6u
w6z74Qscxg/HCy9NmwCnwGvUTkGHfnsgW9+Zz9p7dpRAvCw4wrG44dYG00vhy318AWb9cDWQiJA1
AI6mzgr7u3I6RCi/wnhE+UVPN4O/IWhw7KO/rgvMUSM2a65nTRfOI2BDIh+qVDxMIq8CiCrKF8lQ
gWMoRMO1yDrDQRVJU+cbuPaVBsRKL7X8PvqPJsgqpSbkhTOry2iCq0QEu4KCcSWfDUoKMkYiVzIO
o2qVO7S+ugKy5njNo4SHvHqu1TB+AcZcu+GQg31FUxDD7GvkHmhnd7OrNzzdWD2JCxjmuhWLSU/b
GDIJ5Z2hnKtoN9YPevu9qe+kktfwuqoQCzD698UFO/op4oMYMun1qZPOfvh6XeFWD/Li95krNUyV
Qohm/H4t/+xgXOK7gXB829XQcgHBmMZxDEghN4AIyXOceMEUO2a69yset9bq+7y0AGJM5IixjlJT
YmOmO9Ge3N7xXXEzfuQiAre3FEvf+E6IC5RWb1cPf+qgLL6AMYuYh4JxfwW+wNxSZpZmA75GOPEn
FU48fVHy7WKbPvHy5Ws6IouQ3BCRlVdZcqOhmeKYNKhU85G4ruefuapwzP3aFi4RmC1sCIm1PI6R
bkt6J5e7UxZED6ZsPARp6V5XSJ4wzCaKuhSN4PWEj9fsMnIY+j+Jh5eyMHuUhLnSSH1CC8+0vX6D
1mA7SCxjsCjlC421cIbru3zDo/Nf9eeWwMxdVhlikoUFtqnFjB506prn3qLkNrTNZ3JoL7nweH0t
1w73ApEdr97q2aTUOdaya7wiSy2/PtU1Z2bYWr06GNX+0T6TMfFRo/lt20Is1YJTjgET0g4hgJtx
72SeNIx575GGVZsaG6cn6IUY/1IHGVVYnCXjaDo7eFQqm2IWMixZ2m305CRh0nm7LcWX/21j6CFY
WHVMuMJhiiFKFJ786qkRb0v123WIVT94uS+MZVcGIWr0Ahi0ibo5UwYBmqXsA4z5EwsrRk4rcPyG
Yym4sIypACVkH9QBYOkDdP0uFXZ0FzrKu2I1R9nun4LEzgxuKfeH18J6NUtpGbNhdpVU+gX2bbLD
RzTxgV95GvB2qlm0ShczXnlGdzVxuERk7IipxRkmC0Lvlc0EurKPJxuB9mDeUyMCokP0PYnIWaYb
c8t78uJpKWNKAkkvmrKHtGWV19asJqMdD9pbFzWb0Z95tZzXD57Gdu7mKJX1ywxbWpG3Jtjq5V+R
wmmpoNvz++3T2ISWkaLPIaio1mgRCt8ru8JjEHqRdUc0aodzMqiDdg2MMSS+rHZpSE/GxxS15yzA
saCRU46xQtlNuNfurwPy1o9xGIs6lUtNxW7FQbCR0a6Wi+ltw+X6XnN/LwqpiYxRGYSxE3UDMH83
zSbIYtHuXF5CjnPUNDbA7gQShiM1XpTEmeZ7FDD0bulNVoOmDQVSXJattShiKRljU+pAaKZ6AqKy
aXfSU+CaNk2GDI/1xuC5B7zNYgxJroxGnHYg16OMXgMyWs1Hp38CRLO2hl2MMgBeG97qM9pSQMaW
dJkpxJqGraP8CbNDrBkxru/J+8obtsr/KiJjPbQKnLpdguWkL4W4FdBoU7v1gRZYUpLH1J425r/v
0Vs4CRobTudZFiZghEMRVfhm+Dc+l8lvXfmRDMc/qiazvJiGXMumpGDbPkr6kfckkVWA16D04ocM
74PyZAeP1Mvyfbw280LC3/h2F3jGpARtFqWRCvgaSwquGUzUnV7Fm/5jqm2QW4HD68H9zTG8QDJW
pQYdud+AXwxJ6/wWg7FjMG6ggQAF97jZBQckjbyTv37rXBAZA6PpqZlnfYh8f5UgmLtXm7MYTI7Z
ZfafGMwLEOO6iIIixkUL0TCuwEzvwuq94I2Spt/69Q64QDAmpQVjVdCHgAj6H1Vxk4/b6yKsPhpj
auo/CsnYkWHOE7QNAwBNdccU1Brga9oW+xhtEOi0x2uI4IpOjLc5rmPCE40xJqUuhYquYptaB1Ol
aVv7Q/cX5c/RMf9kyK1hy2Pa56o/Y1FSs8zTKoewaWTphRW+fMzwQueyYYUISe/SfcTt/1431P8s
MMuE6E/IXYUTxOyDs94hp6M85zUv8F19gFxso8xENzPRO7GlhovWvvzd+9tjVJM1vdMbSHYnlErp
Oxy26+pD9+iKerJEiEY9hhOt4Hb6YbCGHv1Z6ARPTmPxnWRHPdPd63Ac68kOEwazM5GiEmuphCdB
vsnUl1Q5zhgGqkQWKX4KPm8M+bq/d9k8xpSUEhH1KIN8fpRtVHUXS1t9Hu28/BWmP67LxjkOLEWi
aI6TplGrVYWjG0SxhWQ/Z/l+c39fxGGsSeyTCd3NEEd7o+O1mk2/rTFUC9O1aFjPS9zyjhubpvGD
sG1aetvQ0E540exkcDOkwPwbObXQKu4MGOfEI8Pj6QhjViRFlqRIAig6hlCzgSKfXbOTtg0nK807
1owpaau0KohBYaJ92aCqLQQZP+FcMLxjzTIk9kTKGoWaf3qs594KZtuUbUr8MqOfBUxjYMqXItCd
JC94p+agc+5RdjCJJNemnlL+5qrVHCU9163ixOGpDHkUvDxFYdkSI6HQIpnqfuOOtaP8EgoLpZAO
pTgxfsazPSM8hvm6fuB4nonCeCZVWwixYQAVgdamL9oTkWqrRTtzUBVuPfYoUzSFJzAYPRQlcQVR
OYyRak8+r+p9tQhlYbxZDkV/HvECQqj46eAVUvw6ZYoXD4ItatpRrbs7Mk3e1EqeHM22nnLndXOO
DMtrH0Tg2MpoLEHjFspFRSevYngWx9fgWDiFsT4CoiPFp9an7PdRfA7GX9c3lHMkFcaV6TNf8pMc
y6imbxImqQkP+vB4HYInAmNcIlpPK9EjEaZPuO3+hBRHlWlaG2xKpoJyTty3iwe3OFDjRJHRLjBH
xyzaT/rOH7zrIqx7fBcM9rWVKMp/MIyTf2dM7gz6MQFPUNNPedPuoWhO31gY78jZ/dWrdAHLeCi6
2cOX1SFa1n6XcV+X3XZqwQ2duVrFuedWDRdSeei5l3SiSFRRFqsYYsKvqJhwhjJUHhhlbJnde6tm
tsgbucgDon9fADW5HugCfd/y2x8+KgNz8xwJm2Z4v75lPBhGses2DVAbBJggGB0ZHNBia1W9YcvZ
H7CdqvJi5Rj9Ru9ppIQ0q9G3m0g91/LmuiSr52fx+4x+Y16qHgkdfr+ST5qfohT753WAVVOmgmgO
dWIE/dXMUvVhIgVTigMa7+j40H477iVMaODdHeswaC2VNdmUFbaPOxcGNKD0M2r5YDErOhr7oxKb
lyletWi0g/U/MHQ5F/qldCmq+MD77JBRxkv/vB0FydESjZP55MEw50VM0DKklgSF8zmYl4PJLufc
qYXQu743VHm+BAsLaZjTEpRCU4BOCPVJEggHu31YbMt424KlOL2XZo47zZOJUYTIiEgvDdghsY53
k0FOcdo605z9iRuoEVk28S9aq8DskDrKmQSeHUfWMacRvFRq+S62HJB1k60pug72VZBtsN0afe7H
GriCULXjyd5UgwEv98Zv0ROCLv2NJg4Cpy/shlsttGp4Lrjsc9gsm3HQFMBNmx1pz+O8JbU7h5yb
YT0sWcAwizjGoxKW5QTFuMHzF15q/R05dx6lnQ08maPsq8WeKPL472J+fM3iUOmRKBGthFBIQNAO
wMQN3oq3dEffM7u/ko1CE0/H9jm5xbj00AoPNZ6peOx6687n4isY51POs1AWEnxF7+kvtOQ09Mj9
N+0GJMxb7Z4XraynuxZwjCWJulipW0zlQe1lvpNcskWNEqpcxfcOtfqURDDyFN7jAHdfGbvSCLqi
zAFAaQJDPnZ/ZTaoOKtdvBV/cDnp6IH+Yl0WEjLWRTUxSDdN6bb+lN6Cc70bTkKGqobiZ18juZYh
3Oy2LSqUec+Nq5ZmAcxYmr5rTDlIIWXW3U/FUyb/6tGZd910rmfxFiDMxWwaVRSkCuzMf2gO5G3x
NEB9UU8H/m7ptQfNu/CrP9e2eOAJ+BtwA+1iqiYaKjs8MlNBe9HJMNzRL21Dj0lx0u5Gh7JO+e+t
pU62effxSFhZ8Z73Trh61WoXcEby1K9CNQ9wOYnTrkgkSxZ/6sSwJv9kap4RPcq8Abzr+3kBZHwU
v+6JUqaQdqgMJ/TbgyFKt74QcaLr3xzJf3BYgozOjPtMQDSB1xH9pvVwhYC4KTmhDgcNZJFFR6yj
CvuOo0jS2jHRVRGz7bCViDU+X1hDa1RtTSDd+JOyv5ODaUeUNsyuUKLI27v1wH6BxpidRmmNoZRx
C8PWDq6/L29Q7w3D86KfaAWoZCUPhcFxM9YfTRagjNnBm3zcqfmH2aEPy7lDXoKteqD2Tj6PuD0h
awfO2Hte4feq5iyAGRPUhmQU/RHSmmAfkbrXKfo+dLyxxTwQxtzUtZE0eQjpRBBMdBKkwtRkkhQu
R1FWXfWFMMy5KzsyDxE99NpbChpxcEm+VoMl5bb8RuvSpq3wXo4bDii96b8Y8QUoc/aGWpyKKqZn
b69tqH0JTvodJfNFCQjn/HHkY+d4d4pQTKZKHUSkMuuDUT9cl2V1n3DCTEqRBL4MZp/g6salbsBi
V7XvSGNznFITdDSS/3wdh+7DlyVb4DD7NJBqgo0ETjBvg+EUzZhiFd+MYDCtmjuTN/+GJxWzQeao
R0Mr9LgKzLMq/iDzSQ3+ui4QXZgrArEbUxtDWEc6XbgCQ54ldxq+jeW3eDy1EUfdVlXgsnRsMrYM
+yGWGyA10kavH0Th9bokq4tlSpImy5i4TNhxChkJmzJTUK6q6MMxz2VP6U2vmANO0nodBsPoTFkl
6pdZiz3pa+QJ4fkI44ga8L1SqhhNyVmr9RjEvKDQi2XhNotpLo0ZXkUd/8kkqChHmjB15q3mmKfo
drgdbXkfb/llHKt7tIBl7isoQ5tWId2jLkLexTx0Q8JrxVi9ExcY9BsWogVpC0YHBaLRihT1gOIz
S7vBawucxdzmlRise8ULNLqdCzRxbsOpEYAmbdAUb1fgxEfh2WOxqzzxB+8FgZ7HL4dpAcZcSWlD
5lGhutF7Jd5Dxi3ZVDv+0y5XKMbaRbJayBnBNg025WmjQyd8j7KqZB46Ard/cq4uqsiYPD2TxHKW
IVQcdI4KLoE6c0XeMBSe4jGWrh4ICF8r3LNSca7VN8PkeGKcU8vmhQUlD6JchxA6WhoLTxkfBpWj
2DwIJq4OjTAwxw4QMmhRBv+lwIsbOJs5sQlnodgccKZkuUAioEjVeRAPavn9+m6v3gcXFWaTviGN
fTrMXHP04aEMMBmmfQ/yVzE4N4bhXIfiiUL/vjiaU2QWDaG+ld8NXjqhM6PgFYmtVv8rmM6iE8nE
3aAyJ2UkSmZGIW7Qxp1cjZbD/KRExoFbHtoMbBV0solkpXcxajIDr7ONgDuPaU0vlp/AnB9/GtJM
6/EJs/o+T8fMxPDk3fWVpD/B2p0lBHN6MA8mVoocEIl4EwbvA55UpBe5xeRuObKampco5UikiZ83
TutbcJkogCvzfCO2+r5XMYzMV9zrUq3px0Iqdg6rEhYYUh8BJq4fg+Jx4FV188Rg7thKL3opoped
khmemJDDFKNGKs7/wH4uxWDu1FIqYrP+8HuSfSB5fYptmX5cX6q1U7vEYI6SLBMU0tELQUal7FxH
no9e0Pjoq7nFbfvgLRv9++LYBmLUplEMrMI4y4aVhjd6yQsq1yKTpTzMRUqCsY6HBr5cXVjavrFj
p/6moHSCPLcbXnZhNYJdgjE2IjeSNkQ3GmKTuwwTc+7phVqcDEd/E73w0NudIznKls/ztLqQiFbQ
jgpuC+RpPi+kbiAJUCk6AtjWPzSidBaK4KklIaeKevXxU1GQ1dBFQsMjZsOEWpy1Ht0tcLhUr76h
xF0upTOmbCUxl2Jy9RVCUXQJhB0gQfjCXWgGgjLXHeBar3Mx//aZju30HQWz7mx9T9mTuUOiqcH5
Yv8WkMxJjv16Hmr6aiUMtRXGT0144wenOt/1cmb7wns7v5Xl/fUjt7p7C0zmWKfa2ORxBTHF8U1R
naLbVTMnE8GDYE61kMayObeIz/OaRjKylZrina4UnNO2amcXkjD60YSNOQ0ZVq+XJcvscRWKHNdo
tR1oqRPseUYHntTS8N8/0R7lYG8cKe1H9EfjezCK7aJ9zGGewrmKA9qHSX6aR21TPw73qSfYqgvS
jLsy/RiGHoGt1r2uDat5jiUuc8sXcpJrco5FVE7qAyUDEKzeg3OeWtTfoDyAEqh/tQPZ+F74TNuw
/2hQ5yfZGTcgjEL175OXK/rGnDpPNcKdMevenBheWYuc3A5Hb74wHwbSJOY9TkBaCajgmbZx1XGW
lXMCWG5DUxBJoRr0YI/kPIXBXmm7bdfyKElWr09V1HTFlCXzCz/bNEt+FuhoRi0jPbVabdjWM5pB
K2U/DaaTaDmnPW5VrAsem+nTMnUuzFzFK5JSuWRGN1Sse4UfONeVcnWDFjDMBVOAPrHrI8DU/qnu
Donx8/rvr6YqlAUAY3c731fMitB1ezEQzGduh/lEGcqZNadyVNC4YEaYWxy7XbjnljtSZf5i8xfY
jP3NJgnQJYTLQTKCSjYkSORDux3vardE34mPMr30LnAKXNy8MH81mbCUmy780gXKB93oA2DHu+G5
OrfHErH+AALDW7R9Y86V8UMYLF571+qb0BKVatUCVZ2iOZ4lrLaEUSgFpuZ8sDtENjJCBCtdw6pg
pNZOqW3ONq9er4ulZqy3ECZaWsKHgANRnWmR57ivdqAa+aOataWEjPFOsyRHwR/WdRqKJ2kCSU4f
vHCEoXpxTW8YQ135GTGHBhhJ7tb9XTHl1oTHLiPaN9GxGyorE37pxVnT3bkIrDzkXIV0ra7BMzZa
zRs9bUwqolqDgVvbRhK44/JsK8sJJ/BYneSxWE72bTeNB0lrU2AJ2/xIm4uTE9nU23pbbPCQ+PY3
A9D8ipIt3nXIMXDsW68QpyH6wYDci9mdEs5gkuhx6Xa8OWyc1fwI/xdHIjA1ZZ5V4IQt6mii3qpC
hAkFGF20b9f1Zl0ihRDRxD2Bfz4fvlnI0cOq4gyk/l4cdhN5rjrOfbouzAWC0Uy1DXuUviIeSDW0
4+p3YfqtLe8jZXNdknVnTL3gMCqIqqBQrybgtOQo6RhA7f+KhRcivcXTS9Ye42wr9O51zPWb6B9I
NvuaG1Od9yNWr0+PRYFWAo5MdPW/nqrL7zM3XZgTxRhziIRh5faQ3PZ4MU/nTa7hbTl+vC7Lb+zw
BYy59fS2UCQZE7icprYEpFWfyVZwzSfRq0ByVU60oMXJvNTOvl0H5i0ic+PVdaJEc/Ghghs5P/Dn
5HIU0GCutdwfqryjAenfDYd09CWtd9DAbpk80ox1tRUcXt376mO2clFHlqgijdD2kaMZA5dpfEvZ
rObzjAuNMjtPBx4aT0T694XB6M2yDhrRgOdlZLmbaGLj1QTdSJUpNE4rZrymtd+4ChdloZq7AERe
sm0jEdJVoGCjT5DyjwzFQMau3cMgWt1tXVkaJzTlKQpjSGSwrzVw+/FC0z43820bcAtkeAiMCYkR
lM6YHUlryHzV8k/9EVOwUPlrk2wT39MxMd0Pbjfn6qMQCMhQqW2IGmEL5+NBD7Rigv8zoRSHABGF
oD/B5YOCMd5RW38zWWAxeiIlAVL/E8LI2oGH+Z652aa1zI8yisxJbrhvUDzZGDUxZ7CNpyPwxM7o
UM1gWEkqugQ8T5OR3chB+K0chrMmCfe5gnIA6Y/afym7238Xl9EZMxl9vW3wAWDR+xVsR8PqNCt/
jfbyfeOAmak/1pv8xCtZWXfiL6isHnVTUWQ0gIh3PjjWaQGxsCm4y7uurv/AsJEqHJGqqhK4CXX7
UlW7ptlct8y/CYQuAMz9g1p7ZZBpKBzuknNGiSw3DUJ+EDCAYTwF30S4rRHwN99aDMa9jr3umFyg
mdsozgpUGCXYuL7fy9N9rnlJ/+s6BFW+r7frBYK5eEo1BcOiDOn0eLipxmhXSdpGLedtKogviii8
/29wdDcXJnMQwA1qwC1GeiG2C/++Gw/lNvSP8/+6dHRpF0BhoytzIlLtM7/L0o9qfMgzjk/H0zzG
juAxlghSit3plEM+3wx/QpGxOLZsfksA69hIqGZ3Xbtpe8EW9AwjQeMHrS1jR/d5b4U8bWPMRGeM
GI1eYMkiYURPjnLup3YT6+nuugrwYBi7gL7TNGioNZqqVrKUQHnIMhVtw0bCS0KuWiAdD4b08Uc3
2R6gHNxVlEIIbUw3wVbe1gd504Eejqdqq0foAsO2AXV+nMs1AQw8OFeSD/6Y21P/qDSugPjv+uKt
6twCizFGhYSxqSjyhkjSsQm3asXR6XWfZgHAmJy+QJWI0AAgxdML+hMjDIVVHFpiWHnqnjpugcOj
0lx3ExegjBHSQkynM3uAEkzelD15q58pJgEmMgqcJVzVvwUYY4LiMq6qcqBaId768bMwvdXh+/Vd
WklN6yLYJ4hBJFUB3TKj44Uppo1CGaQp53m/i/ZD72q53YKW1LzH2BhHAzNw/NR6lC+IDPakW90P
3gX8VdBPH8G2vGa11sdyhI8glPvcd4sBzZ9BaV2X9atGfkZhNBLlvVoUteAizstHf7TnnOuQUpX7
fEV9RmBUEkPUwP/ff7Ad/010Y+zEGw2UkpkTun+2aLpGdEmCK8om7oIi7pGAgH8daxiy0Sae1smH
Qgi866v21WZAJhn8mCbRUYzO9unGSatqQ4B70K+ehZxYYvdKsHLj9Gq2vDiF2u0v67fAYk6X3Ipp
UE54aG9acpcp42sc9JuoRTRrROJ9LBv7tDQ4iUmefMwhq8owzFraoZS0R1TZWlPj4Q3Eysh7m/G6
I1b1HJPFJdTsoV2NzYHqGOhjiD7WMpePUpVbs7LXxX+drqP7dcFg7np/kNAwRpkmleSb6hfWTHZp
8XRdJ1Zs72cQuqgLn6Vo27yLQoBQniW0qXnl7XCiKd3Uqo7tPamsP5ka+BmTufRjXckGn2DxRg2D
gYT8VATpTtREDgXRx3vkVyW8LCBjEdvQRBVGCueCBl3pLeZ3wY/29/I2eorQfQ/P1okekkfQEeGC
GTm32qqNuuwem5Mp0XpVaDkWNpRScD3WJXHMJAo21/dP+upvfFrLj+70xf51SmPUMXUI1dRW9sJ2
cOtb/5d8zM6ChelohwC0oIEEFhG8IaGJRt9NB+Kaul3spqO2pWNXdU5B6/rR/2fVPy7exRcJcun/
zcYbp+O+VEc31MRTo+r7QgzdKTPusQwc3ur1k3+BZKxNA6crTGkzhhm/qiCJn++TGNkM9ZvS/dEt
u9hWxsgElNGnnQBVo+MD48NANUzjMWInd3i0s/9m+88w7GKwOySRyg0vWcTTK2qZFsubdRhw1dI6
gX7Gy4GaHKZaeb2uVCslF5+VirE8YqIkqjYCgxoF9Qh/bIfpJK3Vuog7N+priMq3f+0hfYZk7FAZ
m3kaa4A0tEM63ceBp3InkdPPvmIPPvIbi6Wb6lkMSmp3aHtxsU8f9NLVa1ve0PdVAQ70j3ZDb/eW
s56cy+Ij2l/gEjVV/LDHGSX+ZKXZqQ3ACqvof+IUXTSTzc4UUTZnI9VMo51Pw5DcxIPpchSDc7bZ
PMxkKCUuiw/FGPD2mDoGhhOmjnAfbKhzBFd9I3otMnkh757iqD2bmZHwnBVLdO+UDd6UdqUXYPIT
pufR0R7NA7ha8w1PJXmQjFXJMrGGGcG26elbOL2lvCrLlXzaJ52XGFsy+XHbGFTnUVWx0b3o/qOU
9M5w5o18ziLUX9eb4sdwiPe8fkueaIwR0UcxSoIcN6Oov4Tmg8HLn3A0XmIMyKgHqlZQI4XhcpbS
vIFg3Cb/fqDa5+VjTIZWdogDKO07CmP2lPikxpAMiTtQbd0aKqCWJwTh1Re6gKAseh/VkB8m/yXa
ZomV2cGm/fUxgWSjIrrn2fjV5VsgMoqhKH2lmQrKm4QoOUTJuKtz9TCboXv9OK/awwUMowUlhg8E
Au3vq4SjFOxaEeTleFo0/7oOs67nCxxGG+TAGOuUAKf3imf9Be/QVvSmvQYnOpg6d9Pvmhe6MTjB
LF5PH09CRkVy4gdiSJFNMf9WFPp+0OTbiMx3UxzxYsbVM7WQkvFqyTxXfks3bRK3o7b3E054w1MK
xpsNarWcxBRqGLVYKFP+nsfKEZTZPLPHwWFzq2Kc9nKQ0d1Cw0E27CITnN68iQArzy84vJfVYmc2
iJVZ6qIPFOpi4CbxhHvfG+0POoQbXjZi1T9ENZ0JTLzJsTwPk676mqhj6Xx5uDMDeT9Mia1Pk0uU
5jaWY+e6wq9rwgWOeTxoEyKRmhqMOS3tpOkOneFzPN51xb5AMHfTjKLYwe8AIUjPielmrWiNOWiZ
/30lG90mQ5JlrA+mjTJKB0IZX5sVvAcrZmNHrWL51VY2PV9rrKHJOOtGf+yLf3YBY0MmUdf7qqZZ
wI9Orq2B0RqKl+//PZPVJ5nYkGlqUK2DShkUt9enmDyWvC7t9bhzIQez/3I/hmNEy44GO5Ws9hht
mxMStFa/15DF3yR241G7N23n29HLn3javn6A/9mz/yPtyprjxnntL1KVdkqvWnrzvsV2XlSxM9ZC
7bv06++hcyct00rzG2dqZl5cpdMgARAEgQO+SZyabRWbaBFhuYmmf67li1x6+4qGHyGYBSwiWlMt
YplITMLqm2wfJBGpiEgE9vfF9wcaTWWp4Pt93Dmypm5QRNJ31fa0FKvR7GKfuHNJirtsTlm1T5rc
0uy5mQ7Z+FQaeICe90UouASsZ1oWaNxZ1DVamQ6sZgWMAZiFiPIpyc3PSp/luREyO2inF1YWiiTk
zqRZNvJeHiGhUUbegHomJcKEYjU8l9BpkaONnpJWkPcQGTHvMcKhs7QMkMH40CmhKyEzJiElB1LA
EhONMGpb1QR3x5XX9Q8WzV99CMoJbTMApnJVfIt39Ea9LjEx2ET9zP8yAmilw+MjHp9/ToIRtLDY
SvomXUXX5U8QwHgG5nibTnyv+NVVgN0U12OvVAp9xOUcS0Q7cxws4I4b6WoENwKe1Qt3tjZs7szA
mCRrt2mdBiwUopGqAot8r1dfWCT4mJKqDQCt2fswSZ04v4h0geqsn5u/vQp/H8p1mjR6gjx40AVe
kUwbG1SOp01eZIU8u1xJh65qZKjKdCNdzZ7mKTvLa9+rElidVeJLz6YgD7l+Vh/F4tyMnsaoaa5w
2dLAnBVmOyprbt6eK/kosIPVPTIUEzRcumF+YnoJgwn3FFZvNdqG4Qdd/jMpp9hNCBhOTy/jakC1
QOL8ilxYcp9L0Ia53g3Tdigmr0bZ+SiXzlyK3PR6rLhA41xK2ncjsSug/eJZYcRw5jlrT04xcVLU
nrzqMo9gfPibYwq5npYAKxUKzsHkfK6sXRHMpVPLvWMr6kFRu7vTyynYOD4YJqht7XQZG6fTt57e
9v3k5NnrVzBArmfIiq3bfLXTlICQf7BxJTfCH3n+VE9Xk/pyGuIPG3XE4DR9MsPSBscmC3x+kYLP
TuSp+2JfeNFB1Iu7vmhHMO48LdWc5lkLsyrV6366jdRdIaqGEEFwat5URVW3CTtXCtQvga+xQtdI
Jwp7V/2DcRSEU+9Ejmq1ZYJkmKxFQR6kTed6MLtN93h6fwTi8GVLYx3UGA2FhEmj3Ne1L/ePsSUo
R1914UdZ+AYbvZsHWY8hi108G/LNKAoM163z91oZ3Ak4WTiDEtaOpfbN5azj8DOjvd01byWrusSD
5LVVEsFdS6TWPBOIFcGgqARQw8n36TVmYoKMSLnN9qqXfxeW7gnUweBi6zAMs0zKsISMWb+IXd2f
z8htWYPmPnAsDKMMPXIdCZm6RDvHlGdxwGdWnZuzBlgNUxSVscVMhFTwoCmSjHMPuqx3IEjEOiqz
6U+55Eg9CKmn3qmbyf+KqlsGeq9sDe3K2kdpwDWPCexsEc2scfRxW6W9i+BCcAyu3/QwC+9fGG6v
stiupokCJvwxe/aG3lS6Mz4aiD1BJLsBN7Wb+pNjo2souZGuZ0G8tG7PR3Ruy7Rpqpo2xFFl41lP
v5wwFFbkAdcP+iMEt2U1ZvAgL4otkwqQQ9BiN4IcixT6PqXhIU/++xR0BLiL9eR8el9ZSEeym/Ns
RPtu0q+sGY2NgbI9rR2rimgqNsFYcqKY/HmLGYdzWYQ1iGy7snL6VPnRpuSBKpOLngmBR1zHQj06
GgEVUElx3j3XcRxHE7Dq9EEtOuj69axuJ1oLNH79UmL+BuK9e5eMbSebAJoOrFvUOBvP2Iu35RWv
9gUq4H15RzGqLHNEk7tWqlWxawtk7joklU0cVh2Q2STy8S71zGuMRtsgGKwxmgZ320tGh1G8ZGfG
syhVLlhe/kBQLBJ0KMIH+3nfOWZ53UmRWxi3eSfIvq6/AhCDqDKeZFD1wXmUNrfMPCo68J93bvaj
ui33sp9uxhfdI/CX7mjhDVFU5bfqkxeYnHspNLPSgrLFMMLuYMePkegFZdWBLL7POZDRIPEcWQ0m
bnamZ6aPKLz0ourttLGtupAFCNvBxcEimRYSlTUWLkpA/Nh9g2d2MKE1qqqdTh9OY4kE4vxHDsYD
OrRYsAyTcKoMtXYyeCtikdtnCv0pUUlsEGpa4Hb+xNkVKxkpQ6YLzSHfS5h2wMZk57ITb5ttkDjq
nXJg5RbSvnmhV+VF6mo/T8vJnMapH8CFQbgkB5rZj5i+A05hgopJ4sizMzqtdJ4USM3qu9N46+t6
FJhT/lJJJoSoEHiQqqduDrcGapJUqdyfhlnVd8uUVYtY7wwaH1VlRtc7uHegj+N01wQHU/VPf39V
DAvU/BhNRJgZf/y+RUKwSo9gsZfIgxr8Q+fLuL77AoSt2rJMGIu5zWlgo0tNFieASMY7xTxM0ob8
95ZPuNsFBHcr0axGtyQJMyFJb3tlkPlo3iqniykTJf/X82oLJO7sCpqqUQ2w5njWdzT/XEbgTZHc
cpd/w0wWZCtFdZCr24/KVcYsYhiayW1PXxRRSdkYpFb/kVVXqi2IP9cD+QUA54pAOxbKCpuRSELM
3Ms3geaY3ui2FTI/tZu7yvNpZfjDAh4l4rSB4PWxr0MQ2ku7eYOG8h0KcmeUSkQ7c0cxOVpUabKe
3lpIyOmGTND/otuYopG/ludskpT2glnog6NkTnZuOih52yS6E7cCj7h+Oi5wOU0Z5R5tjGzan3wI
d9PNuGHLCyq+xJVKF+NQ/KF1ou3p1V1RFwRUpqnrpkpkNBp9tOYiaUyziXD0g08Ok0klUGbWArlE
EJxYXT9rahjBIdGp9qYu9etZdFNZCWCWUhD5oxR4FShVqYUUijTvuvJci6inoVPcGn+eXq4V5/cB
iIvS6lwj9RRDlopkrtScycn3Sr09jbHSC0w+gHAHEwhlNNVQIY26DbbdNsMtqIKviIW83YKd4Wc4
lKPcyQPbmQjdV20XXc4kF+jX6oJBGjQH4n+Wxn7CInApq6nWui5HaIlWkWLwQUPkRKZ3esVEIJzP
0zPF6MyigEsqLZU68aQoL1UAAoEA44IE2ryqaguBOPcXo8Uq60CW6ckVdQpdcYzsbEx3UUwFQOtC
gc8USWi0wvBDYmVD6yslhxakWnbTU0y7SkrNIYYkWDzmPrkwSJGVIw63eHXSFtMoV4Nna98kMDOp
l4V8fWn10V/Kwy1clrWmNYGm11Mz243m27h5srL7ryjCURbuqJCjckytCRi5MjpT9hIhgo2Ew6JE
O8P5TEvvw9yugTLkZyY51+ZdI6r9Wjv0PuwK5zSjobGUzIaaqaCZV1AiW79UIEZPHcvG6Ndp14vi
lHWhTNtA44tlgFn0o6FWRURtXRrgQsv7Qd3k7W09+Kd3Zy10gFC/MXg33Wa1HnczIu7G/5XaLh7q
Xe/a22KT/iPqKmc/+LNeH8E4V51HVtoqyoRBPni/NyKKvGNuuKDfeZBNemXU6C1rh/tWzUWZTsFK
Es59N3VTqyQHsMqG/k2+7mpnmVv6wX3qsCE5waP4VXPdiI/CcneLIZejTE+xsnOQuqp6KNUfc3JB
82dLNImFOexTy8r+vnDoFkHvMyZZsXGs2blmNoxue3NaT0QLyP6+gBjzRg9piQVMg2hfk9nN0vBV
SRRRJLvuyo+LxnkkHfR7cj5h0aQdWuZA3KMiGZG5LXHaQ+fNmP9GI+QdQ1GgJ1pCzkuF6oBbpwrc
rGBvVCDEE7hBoaFxHspWGkweZYaGPIuxQZHEZe90qYvRiYd2a3v9899tGOc70iqYCrWfsZBp4fT1
XWZTxxC1RAi0gn9TDPGeMZQxtKKrrhXpqU8PbSgaw7i6M6qsWZahqhhrxQliplFgURMYGHvqBspb
roqcA4tEP5nPEYHv7ZNIMwXzjKVK96rbOPSm3kWXCXpIvlDApMjge1R19DGq6Gn+aERhZVc4BGGn
FZHdBGl1G76o/+cLG78A4Swo0LMp6TqA4NV8k9qdo/XJVkGF22mYVe+2gOEMJu0HLUsTwAxd8RIk
ybaf7OtUsXekIE5ZNYLmm1VNW8Bx1tN2OU3HCkdhPpzV7a6Svo/h/rRE7BOf1QANzrJOcP3iI++0
atFD3cBAjd52zBmsLknqKeSg02hHpZdOeTmNt76CRzzOaxuWNclmAbxR/5kOlyS5o+GZGvuFJhBs
3fWoRyRO70iilqBbhwm1Xmfh3S25651gR7aYd8jSHaLs7qoPX8BxGqgP4TCWMVvIxtq1crsrjHv0
93taPG1OL+G6bzgKximhkpbo98wgWDKcNRgMKP33ChcY7PH7nNaBu0hVGg2SzPVTr1z3Tego0p0m
GjAiEoNzcXGZ60kmASYKfhSGV5ZfcQk6/pExEQ45fi4Sqew4C1FsAjG0cju35GIMe7xCKYLdWLXR
BQyn0KNZ4Mqp4+raTXulvqji76Hmn97wtXwMqHKPonCqjAhc18IOGLHlFhgFv8n8CI/WZeaAQyQG
HRKbOieqthcJxil01yRUtXRk39lZWlCP5JdDIDBSEQanyvMoNTUpsUeJ9taqD2n6GBYCiFU1W6wd
p80h2BsK+T3Znezl6HVOvgk2Z/UgXQBwemyiOdmYKsgwHYKtsQv23Sa//F+SJILF4usigzpUW8S5
yGA0sVunN1lYukMvanxg2/rpQDiKo3K3lciMUym0sO3TMDtEvwILitObd4notWrdPy+AuNsJ+K1r
EisAavziBz2rUEBr/0i+ofvSTw61qIpftHicNwhDMmZFil2S+rNmupnsq64SvA0LNI0veJQwZiAe
MwhkyaEfReU+jOudQNnYonzeHWIRE1UQSGNx3qYwpUgjBSIC84I1mVUXyeMI+9d8irFMotL6P2zR
EY0t6vL+UwytMgwIdxq/BPmz6jDSt3hrX+Szb7h0kwmCg/VNOuJxLgdxgRVnEaSr1OlMLUwvjdRb
qosi0vWNOsJwXsc025y2OcSy2vNmPGia6D4n2iXO51CbKJlBoWyND6pBbNOW+PYFCDxYj7qQjmQ9
Tasf5eE8UFCO5dxOkAccHXeYw+KD7/y8wVOSSh5lbbpTou6qL4MfefClpOoRmSeuiTCVntSE+b6x
9GR6KelIbCiiBCT7/SeU3uZcUqeoVmyzm76taLkvaagJkNPzumpfxwzT0IL6plfyndXNm9PWJlBH
m/NQc54jg0eBO4SgCpFGxzRek0l0p/jD6f57+2zONcXaMCdSCxiM4O62PRKFKEmTfNI4aDAx3mqn
/y4eerru5o+gnCOJy6rFPRmgo0zdWv8hS9swwrgyMG2cXsT3A+PU7nFOpFETqUszGLW6bc9ZlQVY
+OenYsd4esALuM8Md9hMsTPsy214LXtfmoiEd4yFmnJ+JYonaqjsHqVuDc0lG2Vn/hwPs1tc1wdM
btielljkNvlXYztvtXRsmN6484bNiwj2IUbZqpsCLJkiquvVjUR0q4BtxgRjEGf8BAUfUpYgKkg1
jLRrS2dClGtPThI9nhZr1RqOQHxFUjqURVsYeAaYiOUk9RmRrpXx5jTG2osnapp/S/Op4rTGFCZd
B8j4pGwUb/z/oarUVe+yvfENRRlXondqISZn5smYzFnbYAXt1tUnh7XAZ1t0d+1HN762L+RNAact
QhWtJmf0cjY3ecdS98R4VWYvm6+jaH96Mdkx9snwFmvJmXiXonJXr7GWGSnKbV0HE15W7Mw3UtSE
yugtcOtCKgWXx/X3ggUqZ+52YmtpyARrPWXTX1XgnHO0yzjy5E2OAn9J80RTpNcd6AKSM+82V+ey
k7CBg4tncjaSW9u1u9LvS/BklZfqLhSnTlfPpAUmF0NYajsXVQgx9W2913Z0O2z+l3Z1EQwXSQxK
QsmE5wGvQCRU9/nVMGsb2mhuVJUXZmr6qL9E7iT4kgtbiMd5FU0yx5xa0B2M2DHQJl9tVQ0DsUxH
71xzI+/KQXBMrMZkR0B+ahTUJkdzKvMuAUpRkMQzG1Fx4bpfNsCVZSHdBYIuTqghjEclJuwCtW1m
HAPzznar12wfutpDKPQr6xL9RuOva21VhEE6Y+uo/qzlP9Xh22nzFn2fi4q0kCaRgpGZIOW6lcN9
k30//f11D3X8/ZxbxNCc1kpY+VZZXJn2t6j+Bgagv4PgnOCYFsmvisV4qlFl2tLwtoyKyFXHXhPo
l0gazhmWmPDX0AS7ESamQ4ddgKSGRgWBvwiE832om0HxAbsBRto/aen1WeR0ogfZVQyCeirUH2to
v+Ew4sxs6kpG1RPNt1L2FBX/5PHrF7bFMky89aO8w+bHIcZZrc6GhEKxyEycZj7kGpzAIHqAYK7r
0/G0QOH0VzIsu8RwZrgYrwbrywFnkqu600UI4qXwu+Qq9QbMwq718sXU1gKaU23QBo0NqQGtWD86
KXSi+Xsv0u3VuGyBwel2Yk90NnTU9RWkcTtlr+igwZzvzFaUsFk/cRdInGqbliHHQQZpyF37/It8
Zt6piZO8lSjtE49EE0nGaaBWDqZV21CPPrUuSD+4xVDETj/f2Jl5/xVNxJwwYttoxuMjaaaHpRaX
uKmr93KWe320z1F1/3cg3Bk7D9immqJoZ2wrh/Ru2ieoNv5LSbizJ2js0igMgPSJdBPmhm839mtq
Sbu/kQXj4z5mbIK6MiJdhi4EFO3v92Ue4cT+5+8wOMNNtGhuQIaPeLkZ229aELY3E0JKyUlIlxiC
zWHKy3sJBfcBw7bYf4SL7UhQNV1uhngCow+B9NrgonhamlXzWSJwkVzQV4bREiDQb/W+24YHycVs
rANr+saF9Etp9SUcp20K4pMxCCIEIbF+1+sjVC1+NOyn01KtnRJLFE7dSFq2o5EDRVPfxilB2fwj
DURX+7VWEWWBwr+EV2VGZSUByrSdX7NbYr9fnuzbEVUL+nX+rTs3tqOv+HSTXojuvQLF4Lt+jIDa
bdkC2yquM/3SFt2e1rzcUjbujDCsJirsNMYhmFoOHg5GO3TN/poaojo+kQJa3EmBA92IR4akb5Un
upt3rP+f7o0DIwAIPRF78bpgpmGjaN7GqzznvruqtAo8XSMTrkSuPqL3C0SHsm+VX7lDKCga/BeI
M12zKGk4G5CrTKLoZ1ZH1SHupG+JPhsPEUHDoFnJimvRDDXvUbJXjLq56JSsu4htI/FP28OatoBP
2dA1m6i2yRejS6kcFaDfwmk83+jmbR5+JZJdfJ+T1eprUmcKvt+3ipNr/tikYHgVOPe1nVsKwXkq
G810JonYzvWKvpnbtvHUNrs247Dwghg9kafXbM2HLOE4T0UCSjWLQKaso76pSH5it/dxIb+chlm/
li3WjvNVVlj0U8RwGj+H6vvjGXWTN9NJblUkXgZRvMRWiT9RFmLxtX+ZFOcFGKPYM80hk9pNZvtF
NblddZ/0giuUQOsId1Kmuh2rEdOKGhmXPLjWG0EQLdAIvsJv7uXATm1oRG80Tl60bt8/dOZVnv0Q
7BHzQZ8XzQDfFvptLLyof4wrFKnuoQU48wOwjSOniSHZ1IlelIPi6ucYXrA1v2SwR0C2tIunJ7sy
xk4Cs7A3KRfJfBGKRsqvK/fx++zvi+/L2jzhCYgpd7El0T2J3Ty7Pb1oIgjOJ1RpmZdBixvAXDz3
xV7Nr1py/XcQnEcwSaMHbY1Vqq3uXDHlH8g6O0oh4jxZlwQdrwYGEZvoceUWa7Qki6aYi9SSfVeF
jkRxZxI24olQuBO3C/M26AzwZshBfNdH1UYzipe+F51/74xgvC6jwMUyFDSP6ega/ihNkYaUdhkC
PgzQuQpmcgiTZmNKmFHZoMmVmOEhrtXzgbyNpvVDsXPvv+8Z5sSxIbS6Cr5xTvPatAGzeQMy+qS0
dmFf72uce0mc+adh1tzcEobTvjSWLaWLUWvXqdPO1GS/SouNhRAty1JfluLNabhVL76Il/hCMilJ
komYiMf6jbZBt9Amf4kl1KfgyN3k20JUmrvmWpdwvH8gFMPfWegZpofcuq/sm9PyrCnj8vvcLuFV
k/SSge+jEtNtA22jUDTNJf+52B3hvmLLqqqY6DLUePa6oEqDcsaMMS+1dlaoOYG9SanggP20VO8Y
aMAjrBfzU4mf3Kallmtj5DUNcaIAE8Uqga59OoY4BG4z5q6wS6UFQoJYeTS/z/omlN80UVHsJ5Xm
YLg96Q1Vr5QBMHVLvCB6y7obRd5lYLScKXFO7z9zAh+cBIfFmU+ZJNSocmCFEUwowhtpf20QjI7U
ZKcBa0I0XFjCm4BoHTl3rqD+Uk+0OQI1ktLhBc+XnO9IepyZmHtQsH8ZpWa2QYuwyCmKdISL9cKI
FF0+MeTqPlBjp2sF70Kf7Ol9PdHqqkEN0d/HHSFSJmdp3soRCnQvMrwCgxDZMgVB+GfPzoFwJwgS
7kVYjJBiKt0SrNLRnf6zn1ztoPn5FheO0yoiEomLieSIjmYFGnyvGkfcoCI0YqrbTrEFYfi6UhxX
jjOucgxivQGtkCcbutMP/1jWW9S91LGITE0kDmdd6SDnmtFj8boECdjEVcbQs6hAmHU9OwrDmRVG
gmFuLtNwa7iSq3tNOAaZLfpnuz0CcCaEgda5VilThMSHqzyxntkQs5CdEISFb4yBO/TU279TA850
iBSi8reGSJX8LFcPgflSD/vTEJ/ZQDjF5kIWa6DodImhA/XTvJHZ1HjtDGmqwalQtI3CAtVRX2xP
2gSXIv7gz4+rH6H5Z39rjMpZnSEeuXtvldpGdyjU+664tVO7KDN4ECGy9Tqxg3wJgJmjrbGvAGjO
z8pUOzKCsmisN324sQo/6gVrK9BInnIkl2W85II4wxtjT68Pk3Uv2DvmdE7Jw7kJWmTV1HfQSONq
8NmjI3WVrfb/yZ3/XFbA7RbnLAwLTNjl+wlSDU4ano/D7A5ohzgtk2jNOFehj0OlUhNrlkwYJBGA
jKn8Oz9hcH6iMpou7WcoPI1uuvhc0e9OS7Dm7FRZxuuWgQgchE/YtMX1LwIbNpKHauTl9t4cnzpr
p0pPpyE+5/WwFwsMngC5yupxJBMw9Jv4UvWVXeYSt0fvEzkwHlPRVO216GgJx52wDZkkUoyAi+uf
ZXqRsN671Kkn2VGpQLS1IwmtQ2AJQsilfRp3nY5S3OSDEaFD4F6KLmP6mo+qZ2PUvGAJ17fpCMT5
1pkGcZ7pOkJXH/Gkl16BFwAruKV7lp6Xz6zM+UkfT4OKMDnVKJTStC08o3ihNDiSsaXdjSYacSNY
QD5xnqhWa9URMKZWR8iFoJnq5+YYbRS535wWZ/XsWGwWnyhv9SouLRNY/QaUlC6b2UwuZ5DcFA/m
nvW81ofGcoadaGTS5xvhu/7/3jyLOcaFjTV6ZqWELWQx+dE1yxlhTG7olJOPuTqML1s0SI7tDO9p
l5Jynra0h3DSCmgLYxwHj8Cu9fWNeFrjHwz7KBjnZG069LQvIFh3mDcGqgnRrL7RHZRhu6AJEg43
XPO2S7F4bxuOU6Sj6tWjylMT+cossObPBXDcRnHOth17VcotyHNmgNFsn29YBjaQPRMkhZqLAYMP
4Yu9E6jl2rGoygTJJB2vEJ/mNcuNEhC9hodvMFiJ9ZXnoKSHc4x28g5mLSKCXfeORzhOxqgj1B4C
wA0YFIC28onlL/WzFpwmUSqi7v3Dih7RuCi0CVtLx6t25Cnmzui3jQkmXcklwfe63NdK52NgQYIx
jrob6apbEBXZ55tKxI/0Bz09/grOe8Z2QjARjv2KzkH++b5xKnd8lH/q4FZ7YhaYi6q41n3nEZHz
nWqsNFamI50Rpme5ljktWDwtUc7kD47lNwofkqLcVaqqECddcm4ejLNkQ13w0VyqG0xR9qL/mmJ/
N44jGHesaplsdBm75ZVUdrrpIRplTwpdgkyawCKYe/rsvo5InL9UKZhJuxCLN7iDzywC4T5ICWYw
7mQbG+xkAjz2y0/hce6yCoKUlhHwlLvJZWbfn5HZ6VDHWG+JqP5qfdMU2dLeOURQ6ffxNJDNyc4V
ik2ronewaNNIeOc0tox0IdxUglN89d6iLvA4J62kUygnBvCKyQVD/+SDX32n/9RSL2md6YpsFRhA
IpqALITlnLWU0XjIApxBJHJmNsQP71kOrOBWI66L6YSuuhO26aweEAtROd8GSolgHgKIioeAePZn
zH2MNvM2lXywwuAlHmdg4JL70+qz6lAXoJyLK/JWlccRp1JoX6olcWLlYixqdIx1fikiSFh1Kwss
zpGlIxrVY/Bqe3lXOnTKv5UNGhbCh9MSiZaRc17aQGsZKXtYnWU62US/NzNoF05jrIYoR0n4otAq
HQxjYmc5cr5OOD0UibG5fcxxJBWVkwT/nEYTGR3fzDeWBG1AM+B+8ZxQX7pkhGVsLg9obAXVj+vn
zUI4zoHVedJak8kClckxtzpYBdLIkWaneUJxzbW66x5FMaZAMVTOqYyhQWncA1FP39TGCQyU74u6
xZhyfXKTC6k4RzK2UUAMFqsntW8nFwlu05l8qdhvGAeUdd/+cseYxIugGY/F4PVittylXl+gnoa5
LWRAch1TZjDbdNuIUr/CbePcx1j3jW20gKRvv84BnAihk08Oa1hjM0VDkW9ePekWS8r5DilQ4jSd
gdj4zTfNm3f5i/GdDdtUnfwhcIUsJALLVnn/YaE4g05wyoG8ld9YR07hgsKodrqn6Sm+ZqGQiH5A
BMk5k6woQsz2gGZKzZ1p7QJDdHozYzqhlnyRbjvOtjKz7MKAtmPdL7a6Z2wtDA1hnaCihI9IRzQu
CpIGM0KfNlawT+freabPeqGeV4XmzJ11LqHXSA+qV7CA/sztwsuayk3a9KoeRboqsHeN8zCxIUly
qmFV6+qKGDeTfDmWgpoNkc/kSx1CI0edZgeMwUURDwY5HqibPbEuAYwT2TcCpyk4EHhaOj3X8jrP
gZbScxQEYrSoE6VvRYVBSXKFkg7JKXUhMZQIlHMyg1wYjV4DtH9lrFDxIX/sKqd+7J7lq2KvsbKz
u8CVdobmRN9FbRiiPeTczRBLEcgrAD4qtTNamxx9+dL937lRjfMwI/pF51ABSOlZN4x4CAOEwW/z
v13QhdbB+RewJJKhDGEdA4pjgkO+Kba9I1/He3bQmsQRpcjZrz9l+5xzKUejRW0CpMN4lo3Sj7sx
z+4VRdrmae0aeS3QUZFJfOIKCsvIoMzs5K3Jus7Rqq9sjS2rT4w9EV0a2/8TwvEvhWjlatOAOTa5
Tt1uKp3BBnXHE51FbcWiWF3nvEliJxi8NzEleUr3vyhO88f+MG/H9ytXuJmfT6ulQPV1Llwp+nHK
exauxMF1R7dNeTNP29MQQqG4cKUvNK2iCnQxjZ1gG7n390g0uKYzY5xq4lAhdefqo+viosXXkxr6
kBpmD8BkH++GB4QRrrE1N/2FJFSNPxiarhLM/gBVEJ/LLKLWTEf4SM+u/XKveYzBOEMaU9nifYVJ
1+0Ey7keqhwROR0pAxJGmgXEPnUZB2rhorPi39mWjANB9ILzeb4qSzgoBE+YOmYafGropXllj1Ea
xsjXIovpzmfy4LwWrrGLNvZDi5AMMeBLhZI7Q5RYWbe838h8XgWjqKwWPVixF+epU3XPWfMclK+z
dnd6TVdDI1VByg/EZob5nrBehLhJiiqH0LSQCRjKKwutyvksGnSxrigLDM4jT5iGm0ghtm2+ar16
32yL5MxGN+gELVEKN3ArUcHIqm0vEDmfHFMp1+0WiPp8YTdncXGViVq/BAvHXx7VtIi0MsfCZcZd
QM/HXEA39plIgqneUQb+umgpsQ7CeRtxcnhBMYS0HRrHzmsHs0h6/dqIDumIEYBq5ZxWCMHS8dPA
7SmLC41tlobCmsa4VmYQEWiiTpI/6AT8BoY/E8222M9Y6J1ekD5OBwkPy5j5jIaSPTjBNrY7/Qw0
3ziwJJSIMXxdsCMiF+rYo911A0O00Dyg9/emch5YAg8lwuAiHaTVRkIzYBgQK1Xd1sAuPXxlg45y
cNaE59N2spkcmCutKz8VcFIGwj4c5kk/nftoR/h3ezgDUqoq1qwEWsAeBNgdLUYXBKghWDqyexQ1
jQuWjWcuCSmhTc90Tmkwpy30BnTHlCICdxEId2sKwJegzAT2lAzbwI6cJtjUwc/Te7PuFH4vG09S
0hrVTIYBgtjytZbc2+bj6e+LZOBilqovSURDHAoaVbelbG2mqnKaKhBNZFk9aI/bbzM5F9ZpIPWW
mD3bEHjscKftJFe7DHazO/ss+y0JfN2qWJpuWRgPZNmyxWlbVeQSjeI49uzpkg5+ZdwWs/eFlTtC
8CqWmKWWDS2sZqC7gJyzXrxBlC8SiMFT41SzbYeqHMWgOLzLo+e8BCeHIKJkK/HJLhdicBFQ16mS
oekQQ9+2e3qo8arKBg+Q/d+tFqdnuK6p5lBDkrTPb7VUv68LbaPi8f00zKq5LKTh1Gzu80yyVKgz
0V918kMWbfr6XWkBwHZsocdxEhhQLMhBKq/cZ36wp+iQfTJu0IuHPJMqu6cFWo+/F4DcIRPT0Eh6
Aol+zV6PfSN0wv2vh1QhY7BI37jTRlZr2iS4wSNEPKN0q5YXRPiEshqGLgTiThuao1pKZacNnTCB
SgN7jvQDZP1S46jPbARV4WEZb7OX6fb0SopUg3MJmNMpa52JhVTn75pSOJMhSi2dXj1w93/UDWqm
0mhkQKg9xsfdoM/dHHDIpcjIh/eKm7My1Vbght6T4H82YPCef0TNKzVpxhEaad5E17PXbZsK71HZ
VroyNtRPrlIZs8yrfb+Vri2C8m2H8d0UsiNq6VkPwH5vLFowPv6QbhwwdIFpKkxDBwmUR5G2JH4D
JoYShc2Fl28rQXQkxOTcStGD57SagDnazuCr35SX4P5Vu0kvZU/5BwwKm9M6JNphzr3YYyGlFtth
qdlVw41mnpH8x2mIdX9ssckbmJSiG5wJagEZ+snGdlrm+JNILyPo8Q20/SR5saOTdY5h9RcymQVh
wHoZkXaE5axysrS0ldmBObj9Ly7vwMvPuidiu3rpKO/PuMOuNdxuN9QiH7dumkdwzjQtzHhOO/oO
Pnr1teyDSdzP32aXJWXDKyqkPlz3Qb8BeTqalOZtWSUABHO/a1udixDYQVzdmLHAPNl2fbbOIxJn
nek0jEUfYjuVsQwdbQx8UO+eo5HfTQP90DSxoBD/D+fFEZCzwoaEydDYEI1cqS7G7GAMVHlG990+
OhiCM12wbSZnfJlSFY2eJjC++Lzor0gqUErR99nfF2dtr6NgvQuwdqUOfvzytRQW8rDVP7U73Gmu
t/WUGkwPItUJd2y6OHmAp/brbeoqgtX6g6867gx3ktdIjQ+TCjD9hv74lbQOt9KDdfU+yXwveqJa
TxUeTdrkPAl2hkR4i/4/0q5rSW5cWX4RI+jNK8luthlvNJJeGKORht57fv1NtO5uUxiqa4/0thGK
7RyAhUKhTCbyPe/llYWm8uwrck0BlFyRwWN9WE1r99TUBGXvnB+BFlrTlmxHJ7VEAa6uS7eq9W5r
dLLkBGBz3ovNmBJu+TdR2XlreQdSjrWInBrzXiNeF7h5D8amdxi32/TyRxns877yE8bpNMuFIAEs
jdJHxLRXEoTN1R+mT+Tl1y+bfxfFjxeP8pibUQ0cvX8Nyq1sXYf/8+QnywgtlsI5i7yR+goSeFhK
mNtRYNi96Wod0WJFGSI/O9hGSRZIAgwxRyjwFrz6XglVeIxtYOSpZU6e1RmodgVq9zjnoQmNFEoZ
A1Xe53zfil8GSqSLXBjnPow+H606gAM0HsfIFjedF7sWwvPr+V45hMf2q/BlJB7ShE/8QJgyTb2p
MKNIrMcuOJg18bGIm9HgnIbc5qk0nR7OVeT15qFN7qVRd/uKiMYlCohzFHkZz0IzYyHyPQI3BwmB
wE5f2CRP/ImpkJVO+CzPtkjdj8ykP7h8VQI/nIyZyQ8EW6rcJ1UVGkh2efOWzWvoXyp3PjAVFvOG
SkOsW8gCjfP5qqJnYR8Brd2annLVeKaLaT+UayDxK+++NztKZnrVPhaA3PdrugRE8mhocQfpc2l8
1qmMxHrv6wKA+25DasrTHGBFZYGIe3aLw7wLv4HWG+c42U4uqNHposmqsSxAOf+ug4Udbze2jW+s
h6XxwFOtum+zc8JDR0SJhifKVNiPXrAUvgUjyaTRrH39Z+VL2kUoiTJdZqpgTnwxvvdC7cpSm3vA
KHCHYVE4EjUhTOwe31YxDtpY+hUQGkjJhfmTkOpO13+G0IR9+e2yXtw6fye+uaIUlLkoC3wnzL+n
4QaieO2VYKfb6DlxJsvu4P8nG+HvI6N+CzfWE4FPHG6+3WI0i1QyFOBXG2abaIgLIAqi24KXbYW9
RNAzrEd0i+Vy/l+Y4lg0EGW5IEuArDyGElB9cKV7VojKXHFHFQ/XLVJjdUMQHks8lbTWKQlGV4CX
JO8g7t/pUrbJ1H7bTl0Ieq7ybhbFW10OiCfp6lWqnmGZBS/icBV8VpkpozBVZKVq11VsPQminrlR
X1PTsOuR3AKL21IZU8pzI2KJqgeeAbe6Nm5Ytos1uSpfKFHSjwxXLP5ZoHHuGc2ThTAzvyJChh39
83DP/oGlLSKEyM1ec0ov9GRMQv5pz9UCm/PU9SzrepWiejCg0bBywPu6iUGrJaMj4q27Kr78h8mW
dVeDvjRFQqerxj/Y2iEs2zRDLR+pfuQug4P/NHs5xs4ZeW/uxc78nTiQqw8s9YzImU7Rq5CyGXEd
KegzxPkQHP0p/aQ4FToPqa+5+vRYYHGm05hGNU4BsCI8bET93moku2/vtVHwRJ2iGVp/Zy/QONMR
MbcKCUigjZ+R6rNBKu1ID5onu9kt2QG+7tbOu8iZSpYZVZ21wKpdKJuidhZsWFOE5bVe6lHvRspI
+As+SrS6Yy3uTZvaqr5vOqK3cd2dnFfDXeaJIWIKIsZ1JGNupgyOavip1gviKlp3lf+C8I+0tgad
edJjy/Qusa1R3BRlti81fxPp75h4vlZbYZ/6FZHJYnvzMWQ4o3LZHrHWMM4IXhFXqp6SyRNLzW4h
cAqXbA89GpglKr30G395RmSms/DNchpVGog5mb/sPpXbcRdctRs2gRohKvqj9OfZ5vmHnGkl2Ryz
eU1ryp00+ZxooS31u8s+g7A/g3MZkRIW3cg6nFT05FRCfrCknqgOrgdE503jPMWsTWKrsIZhKfYd
EAKFk+zqRm7Lw/byWn4TLZ+ROC8x9xBkLxQggQBvqzvViU088sR/BjfUwO5eUsIKqR3k3EU1+PUw
MyuctKdwzGy1eiSWRSFwPiIMrVhST6723fzKrpLxKBQbcd8g8JFt+cVyqRj2N7HWeSc5ryHoFYRd
2E3iT3vjbXYlO97WxwHXSg3ueUYlR0Vb1Nnix3hLZeqFjg1ODo7pzW7j+PufMrLpRnApagtiS/ne
Nz1WU7gngMXBa5FfzbL3d9+Mn9ftECM2YwMADdMbGWpv9z9vksgp6p1ykF3xSEplEK6e577047lI
ZTacjKqCm3/3PVjKrrXHQ/3Jt9HQt00eya/Gss4XfDCvoTSrRqYo7KvFV8LtuC+gZix5swMBFPTO
5+gN+8t95ZyJ0fdZmrGbRr1O9+WeHXLzbvhSXEmYdyifwUVOIBLey+R8ii+BAWJMAVi3yqHOn2IN
qoRV7c7JhlgatZWcI4nkAHxTLbtcroXH9Dtmyh19r1wbX/VbliMfqfcjZS6cW0mwMq1nl1k/PSrm
fatnTlGORGRAeRK+NwRxcVAJAnxyeMX6ghuv34l3EuamRDfd0IQnlBvhG0VAANYK4NMA3t7EKEdw
UN1hy4xDtOlp8vXVaeDxsyTNBBEm5ydjJRG10MKTJt7DZbH6j2mjO/6o36oQdhA0hxq9Xl/fGZHP
k+hGJzXWBMTBYRQyISpOrB2/2LNKPhWCkGhciIXOeLHH4BtSQSiyNw+Nl0CwLL35mUSWH/7kBCzW
xoVXcSEYhp/i6ftzaDfFtJZxw/qtQcqz8+l8Ifu9D85rgcdO5CKcSwstn5seq/unS65womvJY/mL
gRxiWs9OLtC4UEsXyyYKIqyu3Y6FXd3g5eu0u7f6VHk1j+g5IWK7Vde1AOR8pZJU6hQOWN4obHP9
tpwepumoj2/EV6N2kfOQXWZACzA/WeQI8gE2F/lPT/ewk4mM8qrTWqyJc5Jd34iiIeJ41+JNEYR2
bkFMlRoJoTaO84xRLRZZMAPEL26aaLJr7SDHmVP1vUvs3eqLfbEczn9IbT4Wso+9U73kodxmnobT
xfQuhx21qPU39BmLHzzp0P0ggFCOWbvv5W68RX1SxOy2DMfRa8S1SXkOfvIkLaTGT2ugtRCeEuxk
0+8Cr3HZ2Qq2GVG8Y1/9wkHmh0/kwJjCogFYNBUbydqW9XFKezsP7k3j/vInW33qLnaR8xlI7/ZW
r8I24tOUS7+rNyig7MhZCda+dGlJnLcQW8madPmEwzIeyaHcaZhZrZEiu7wgZswfgRhzE5QBcINx
J0oJwf3eGegQa3TRTpS3Ytw0imTPyve4gg63GRLfav0En/G4w+WXYhDXErp6CunJ1O/8onJbCONc
XtT6CT6DcOeqRmUtmmU0wI6YZJ5DL5SfBdW0jYJ427Kv8PvN+yARUY1pHSUTa69DQ6qGGrxefL68
kt8cpH+WovAdZ4JZmqluAkK+R5c90lHmXbMNH1h8PZDUleuFQu2Mxl3BSR3jtS5g4wKwgt6PbnPT
eUZmSzehCWnUE+iuuaOff5etQhG5Y1WBcAuUAcDtLS807zHsa7co7hJ7ue4nzqvjDlUtShISbiwL
7MSdh3HNTXMtOEPuoLjlQzSx623tpBNAXVvkV+TuYlHvu7Irsb5WOaVmR3QNyo/yG0u1W3uqmEbt
JnclC6E2GgrrY8/0barsp3BjJkTpmrJ8zm3MRhnJaYljnDIqFxNyZv87CzKrFyxskfMUegymijRi
e/Z5wqblW2EzKOBUUbfpARJjxFGm9oxzGVFf+FFd45zlvZdPDxWayCKihEXsGU9iN0jyZGUmzC9M
n+fpq0Yl89bvpn/N+xQBLOLZPhTMXIqxhKB7ttrBHkE9oBUjWMJGx+/v5/RliiiWot+EtWdQzmP4
hi+MHRTBwKkzb2WHvcgFp3K7LeikcZb+w6OL2kbOVzQziBkNtLggtyI8Wqx/UsKAg/wU5x5LiIGH
3CHJPwjrOO3CYmvlPuxn4zQZhNrj6al3HTzLT/rtuGFKjDEQqXZbCpL9+wJSAVu7FJ8anPMvg7Tr
IX2VDkQ0Q349zlNgflEZZIzTgBvSiV4ZsU+8Lb9Nkp21buOCsgxt9pNKhBwkKuc8RGk0wiBkNrMJ
n9rPp1ruVn+yoAp8ynWgpGQRx5vE5LzJaOiJGrBue6Ha62BCRce4vxcfI9nOwA/1xBRzfUckutQv
xyGIr379hlY0Yl4mZsGOGO2sTt/rmrDrc8Opxj+qG5+9JT/QWJXhNImQZcSEzEHt73ttm1H8CmyL
LkQ7/EhjO2jQqmKXGGI4O9VkO+2f8uYzjoUzjtWmpBrmqGiEH2ZUIDPcWA0A/ed5y7LQ6Z1kB5vM
EfdmCjZ89HIefIc0FeZAPq4TggYS9HONDwI3ZTfXVi6jm41xH5adHW2szeh0V3lzyiJ1ZJ5l3aOd
AblTKAZ5htZYAFr69z6s7Za63NZr71AB/GdJ3ImTilZQBTZJo9z2LkYVDsJD2trF/XyMvOyKuc0y
sYU71pgVe1FNBF7rruyMzp29vFLMNmYxrBCLNi6jtJIxgkKctd/EWGcU7rAJrWilCRv2jvcYddkJ
m9mDmAcy36w6R3KwsR27YCR8zVMzFHGIQtbyGGygSIMRWGMbu7770CNcTt0ELYqgko43qUPNflDI
XFKugpqrHolYZym2TmnlNmiRt5W4Nasek/X7yzHzugf7d1N5VRylay0LTQyRmylHRbAc8JTZcVmj
mBe4l5GIQ8DXO3u9N6zTcGRmvbT69dx++7vfZ/iL+1STejEBKz+4ADrdHtBpomaEma8XIM+nzOCv
7HD4fwgp2IAfNsUBi10oxmlfs726bR4bEN/gmtlcXhhxuvgu1XoS+rTq0NypCbmthseh0J3LCNSn
4bxHrEt5MPmwOGEE9az24Ms18fF/k0k/2xnnIuLCLOK4w9eRvWGTnKYDrGcWRMpueDBcMvChDhHn
LIzQn2J0C0SuKHrgBmPtT4z7cvbKyQ7fuy/thhUN4q+WS44msIj4g+fQZXA9Q4pT/6D/ZA1tl8vs
XcP652WnccadtVFtcDf+lxT+6kIXaJzZj51Sd4GPtHNzEA8itLnQZ8Iwj9KN+JaHTvip32A+4Zg6
EXHgVu1ygcydhtkI9KlhPVfQ67Qr/0cuf0lAgvAHprkA4a5O5JLq0RqwvLwMQCH3VIdEiEytgrN9
S45VoTAAAL4za74S0KejkWQRq152sQrO+iVFjSUJg2ju/IbYNEGbPoa20b18Fb+mr8Nn6VO6ibZU
79H6mVugcmcAt6WkD8YpRysCMQSrdIHiFeqcaMIDMwqR+VunxDjj8RnoIJWGfMywleyCzlhGGKRO
rPmcqnwQ30zlbshUahtFYN8sm/F6ufHbQ0lN1lIQ7JAvbpNBb9peZmtBd85G8aFVaNi5Rtjeqt9d
bBj30o2qwVAwAwlPkd+hw8pWh5Dyu4QzUjn3ECf11KcBW8cjU1QIDjpamsYNzhKIAkoCjVoP5xHa
OdQkQYbBDfFhNu5l+U/uqcV+cc5gMuRKjnQcoyj5EcORR1JLuJvTM+qC81Y5d1BXwjxN7MwIu+I9
u7G2MppZ1c2g2kD18p1wPUR2jPFqECgJsU1LE1CGx7mKKUSTgGziD/CRcm6KqwKyHgKYvS671fXn
8mIrOd8wl35UZA3sYpZc4zNruRQ2/tZCW13g9psYF0Z4XVKiVIR98KRJ5ahkk5zh+2UVZHaHr0lP
lA8pAM4x9L4pVA1j/ak6xTbi67J4JPaNHckL9sFLoHQQaq0Agxxf52Q35TbY+N/VJ/1R3qYbCEkc
qPLN+qvn/KE0zkdorSAVPSshxp0DmrJTfxhaLEbNtu6tg7wj24wIj6GxPV54PrTAj2EVY4VAC0Y8
JhvP2sQ4bLItbTLkg21q9JW4HTXObcSaPwoyo1ISZGgCRLk9GbWdmf1mnohuWepK5LVSakvvZavD
4vzr6Z0lFk33zXw0bYs1eZJNb5Q5cs5EiP0YU1lYmKbMt1Uju4ravl02SMJdaJy7aMOi76AFDovP
GruPtxo+Ux1S28bOzUert0CwJsqG/EEGchx6JVDR8Y6ULJsvQ1R5m+8sLwfJJ/X6/U0U8S8W//Ce
pySaVKUH1m2/l+B25X1xFe7Cw5/12uhnJM5bjEqvJdoApCneMYa88Th9mSo3fmXUl9OO7LpcP1ln
PPbvi5MlteZQJjp2kb2BRIjc5C8RbmMFmt++oz1dNox12zuDcX4jUSSlT9g29u1+TB5zqsVy/TG8
2D3OT0QhyCcDAwCi170X7+OdCbrL8FabIIqGpkTL675njyRZKbUszlfUsmzKqHfg0XFivgLJ4LO/
1zZ48SMVVDwGjxSlNQXIxRzlFOQgxmBGMufIjGBGefN3H4pzEuOYzLmsAgBvb7+4ryiqFvb/Xzi7
Buchmi5LtXKC1QXlp8h40tqDJGe2LHxtrO3llazncxcmwQUVYQqdkpDZnHqdy3b4vcGLw3cjx7gW
t9JGuwc9lYv5XvcyLPGF+M7iKe7Moj0tUM7BBPzeJhT7KYXAOQq83FpMkGELhfpzHFxV2o/LK1j9
RCBXMTURJWrpAwNvW6ljU8GoZRSCQrH7Khr+A16MKOtZwnXVJcSlwT75B5NY4HEmUUWVro35hC6r
WR7swrR2XeI/C6nmTj46vCzjVTOpS3796l2AcsYhhaOpW0xwknVuypsZSRHzKrka3J/E6frz5T1d
/WZnOP4xmuU90u461pghPAMrbkK8dtmfe2EP+TdoqWEmIIyxHGM0r5RGcpJhfBPKH1D12GrquA8a
ya1LkTpihKnwrVCxhi0MUixrYEod6Z2FpPT4gpx0j1bw+T08ll55z7hdqVloCpi7T1RlTIRMAbAW
gexyvpmNL0b6Pic7k5IrXg95F5+OfdrFPQkHUkoFiF1d4ejfnwaU3Te89iSngGIU5T3W77EFGnej
zIkUtLqID2nqGAgzQQPcOKG7D7xCcoMn0W1RN5QfLhsn+81LxsNdKnNn9YYmwKGk5mtWvOty5/mQ
ALoMQp04/i2LJhslEmN8suhTcqM6ks20qipXemf5n/9QuGd/9aVVcW7FMBvQxU3ACyVX97by5mm2
hQdDdDC5Vb+DRZSNRXrx4BDrXI1OF1+Q8yzQhDPGEKxdrnnNWHrAhnlQ99l+2Nce6cUILP4Jmyaj
2OUasNR7ZQvGYcSn84O4VZC/+yM1pfOyPoh7xqFetiwlVCUJpo/uMgzfaWiANGeKT5T4cPyjNquG
2uxVLGrK1V029U4w5MiHCrfIEnh/97H492xgxUOZNsDKTQ+DHrak+bbf35b6fSfeDIZva5DWMHdq
RGlGEWeOf9dC7s6fI3Ya8vmmv1OVuzH5k/6fxQfjPMkUVUGboSfbrZvB1oTejsd7YvcIL8y/Xye5
yCcDOrMnUu8r0WHlhcqz1S/inZHY8psBrVToOV+LhMNaD+0Yz4doGaqFbtJffXLeDRE0Fzs8J978
r/4zSiqsw2LcxS9iZ48DWkk0Ri/mUs/B9a92xuU8pW7V0dz7wJUE8LHXoaMjP2BVz8S+UjBs3xdX
Tpd2kekngKk/F5/ke5a+Fh7UPYShIAO3Ycm+gLx51iOI89I4d1lnNYTRNGAaxn7KbuohABXBW9m2
dpDdV8PoSP3T5WVSq+QdpRqAc0BrsZmY5m461VblTwF1t60HXv8ui++CKwbf6gwDICJS5j6AemqU
ikLgwvFW6C2haLFxqbkflBux2F/ept9cnOclcA/1IQ3RLVgAYAid/kqDZiUqhwflWvGYSAVGgYnm
JWpBXGzVKVo6qTq2rA4g1jVFeyhYE/2c5JrY37Cw8CGNQPMt4m3WsTUpO+tBq53Wlg6Q4tywOmj/
hdjFdV913kVmjUvE0hzFpmevQS+8Ex0kPDBlmlW2/qRKLosGTrKmwnfNJYAJMz/5siVwXJlyX+Lz
iffFsTv0LhP9AX35JkOzxi2KoShJUcU2CpNzILNgxXHLMOt5eGkjcNHNKFjKk7T9o8VBilm3VNMw
+TYKqUq6NGP3J+P0mK6xrIcydlTkP3wmMn7USlsPSBWV35jPGZYzH19PajMTEYz418gAbirPuKkE
uwUsCI5vgUgJUa3HJGdAznoUE5natmA3nXwV++iQ/CGP302ZOOrrJ++Mwl0vs65kqMKxZdXfrCq1
G7IoynzFh6DYlC2MXsggIeUfbGEvS4mg4nnRb1nSL93qqEw4o6Nv4411ZzxdNo/V9SzQOE+C1Gmg
oOwL1wi93eRaokKc9bfZAoCzA020RF+pEOPElq0eGEeC9CBltvjImK5rr6WCe2pBnBk02ZxUXYPt
m+aNYtw0MbFh64a9WBBnAWVpSEFeA6AJncmRIhsdzo6wab60g9vsmfYfFUutuooFIucqhDLucp0h
itpnPTzUZmlnlJI1hcHFFsqU1HI+MIzyLupfjMrRYyoWpTC4aCKWAyE2mWTu4CTyIdh1mB5NjwUa
ttGnDa0ljJPQBF8EKP/+EtHj2Igsxo6T3q4hBJk3UA5Vd391jPinF+oghiRW2L4ISd8ge5WszWWA
Ve92tgH+xZWqlj4EMfbO0CLbUl7DeZ/XmEQM3y7jrE8FLoA4h9CMsjxrp/3aK1soK0DFvIW6Efo/
nIrIiJFYnG+IzE6IsgK7pl83m3Yv7YJnBbw6TPmHqlIy+73gVfmSoSoj/NMjpsdrgoA1zW7MLtpK
YFkHWdNdoE57fQzeL28l4Yn4p1dXIY+uBfhkSZPYfnarUTZB+dYPbNVaVjZDCYQQ/CbJLjjMN7rt
n2QKrT01L0pZIOchULmJ5jHAxzIUlGuq+7jz7STFsy4iPCwFxLkJDVI/pRABSOkEiLAZh7AfbSMa
301xJOJoagd1NnW5iPymEd1iOrstQJERQY9w3iVOszU/s0mV4M/E5s9nS+feIbnhJ37OlMv1eZ9k
ry0l/kQdKJ17h4yCmtRZhuWMW2XbgaexiN26Ridh73XHOd9eNnDqKuQZzTohnPtqwnryKxbjSbvZ
sI1rNjqHmjK0RoNvfwnIOYxRMsZuaAAog+3jpDzlgBjyegTBPQpFZDmeuDt09u8L6whNKQclBrOO
rrhWddU2Uu1RnELnj5alq0wtRVd1kbN4qKAHvt9DlW/cSltjN72eGNh3uBnBnHKID1VJ3CarLy3z
X0D+yR1Kc1apLbxhqzwMwk2SHK0GqrTDQ5JSlz6z6Y+O9wzF2XzVaCN4fLA2RnyT32WHzDOum319
Tx+v39jjGYszf3kMLGuasCzz9ObAjJSd7xo8HXGjIB9DttpQ28jdlXhV5UFfYm1gYy33xiObMvDd
9AWCGiBXEz79VHGcUGf5Qh4FZhOX9pU7CpIwqTFovRG4Y+4cBIYYuASlzybcorTDCMb769wZjvMd
k94Kr6mczfrJOO80dzL6MB7i0MBBTNLWFeWtNAi2mBJsy79xZ2cUdlMszt80pXE7MinVdlvu2dNh
RnTAmFv+AyHk+rPrjMUF2ZI0txD3xH4ypUVoGP8AOZlyz6b5pl3xElA0QtQGcrdpGPS+mIIk263z
7RAkdhF9MTLqdlsDURT0lKNOrIoSz0YTRPWY1YOBt9Ch0e3qMB61G2jgVgUYkME4tTP2bWznHlUh
I2A/UNJkOsTGdMCG07EcA1vMetvIZpvwmhQM51lKI6+ynDWP/j996H3yw/wOfmflq4FGo9xTH5Bl
mCaXgF0LTxabqnBOxtdz6JvNgE2v5BshtEVI+G100O4IiByE10xxWDtksqV6mNmB5g/8EpdzNqIY
puBVAW4cPQfhrqbyJ6dpvUsAnEepNUEWBxUA1WYCIWoOnsv6JRodiNmAUMiEeHH3dGpgvTHc8da8
kb5f3lnqe7J/X5z2sov9rK+Ab1ZvwbDTQJdc1I+XMahN5DyKXsmtkvTASJpvkQKpnunpMsDqHbT8
TJwfyQtL1XTWjjscoHDNmiFNNz1iJuuJNYnRzSyrTnIJyHkSSTb9eWY0LkxCrH70XQsESaZd3YUH
8sHGbOySiXCByhyEQhaHJryWK20llzH2xi8slSiDAzx1yIwwYRJ8T4YpQdsxabG28KrbKFt1g+LK
CxKJLlb4ViPKFPZIX17+ghQm51bAjqoqMjtnNYYj88PQOn62uwyxytStmLKu6JKumNbJiBamLvVw
IhB9D1xLsmVIzOdg+hFzp7cjJPpYLNvtWxTcLTc7Um/utbgB3lcEiTUGjmSe6XDKtEaHJmyAeAwT
ip3diU6NWUXB/nZqveo3GLoetoMbHsUreUc5sdXmiSU85z2bsI7BywN4+Vr3zPcGfjNEfHQDTs7U
Zg0bpZeJtvknU0FLWM55mhWEm4wCsKEs2xNGr3vDIb4ptbGc+0ya1hLCABCsgDC7w/XPWwEUTpt6
gxZll6VQ0GKA70oGoqtubfFROdc5ZnmnoxSPTvy3+fPPd1HiQMyBQTd79TjsKIaldUTUdU30n2m6
ynmCSCgmLc811G99P3ip4rHdq1mfuZc3lUDhk3dJVkC50geKJl8V8ovcEQX4dW9t/rsMPm+HzIyS
qCEAkMj42TpUo0QBYmRc6lumBl00TvTyd4vijoBqFEUlJsCse29M30Pz09/9PmfrAlLgaRzrqD9D
0qDr9+n0ehlg3dLPm8a+2sJ7aSUoXvoGC2jAsTF+72pEXabdqqBbNh675CqEuvFlRPI7cQYuoe+w
DitAsksuuy+eg2fxlskw4gt9M2K6fMU+woebbmEYXKAQaSNqFjoAwytfgzpVvk289sBe5FBMFUi9
HMrQuahBKo1KVDQc4NnC2H30YoXUlbN6dS8WxIUJsuVDnEwFgnjo99FBO+JVZbO3cXwsnfyaKmNR
NsL5ByHrZVERASeDMkHZIc/qMWojKq1LGQafwAuKOWqzEt9J2M3baMe4ZvLYqTdMELT0qqNP2P5q
dHDeRj6FVypW0Okq8Pz4IJeNrU4VJEMIt0SBcB5izvu6CgRmDfJ7Hg92icEqH3f15UNF2ByfvWty
pBA6ZhHxLNlGUzgxxYa2+lRabBbnKBQxUQ2RxRpZchDNq7ZD3U9w+j9RgkYU9c9dxKfpFKUduplt
F0a3s9Qz9Z1Qbi/v1XqUvcDg/EHmQx1eq+BUtc5mbInji547qmt56SYPHKqTj/o0vDsI5FKNfKwo
N59LY7bT5DuxHgqBcwezGA25zy4+6TZ5bffKTv2SHyUvvBE8cEggRqGGWShAziGUqVGX+QzApnlr
5NCe40+Xl0QA8GNAxiTPGaZbcO2FEL4pv7cxNY24Wi1YGBqvCWdlvijmEtYw3qZX9Z4l2P0rEHsw
PR20c3qXF0T5Np5qI+iFvJhkwDEG9Ai6eizHULn1BuS+ENShOlLI5XGBQ5JKigU6vADpIvVgMDUD
L9tLzn9s/iWcHK804Oepkkc90Fo8P8o74wWSKJvECV+zJ3Orgv429ihVOspEuCgi1uY5CtghDkfZ
rqxDIVN6wBI7mRfiBp57Yyr0VEW/L/hlbsMnaYsR+uvyW/4YeaNTYnBfAYdEuNFiW6KerYSv5aXj
zDGPhoBtpwC19ewbaD+q4lqaPl+2SWoHObfRGlrbzcxE5Og+kO5yk0hZUtvHeYleR5kxKdjv13gu
ZbndDLIXx3f+fNPV1FOYveQvfCt+DgjS69DjYebQb4OddZx3/tXsSRMkmqddZhC3LWHu/Lt7nKFO
XadYWR1f4ZIq45eW2jzi4/AaA6FuWUXPgmSh7R2lSNxU2P3V5/+gKCBpcRayaEtTvw/CjyT9cvn3
V6fMFx6Wlw8AI20eTQMAZrBsvQpvgt0g/1jumMa7iPFip/aolAQz2V+tQLPQnmEaliXJqsrvWmUE
yajPc+a2Q/HV0sZt1DS7IRR2oEf2xlp1E4XUjWFl5UuYnKftEhRpW33C8HL1eQLNbqhfddBZLiF5
lbyM8rZXe7tQCT6sjxaoIUbCFmqmqcsm38+eSGZulFqTuc18bcgbU3moqEbYjxb4KwTnYJFgkQTN
rzNXUp7VdpdRRIEfndyvv89FYZ1u+qNqYAnF3D9WYrSFHNoPP0GHZk/1Ta7vlmpoEvIqknxy9ItH
bpMHKeR728w1umPT3efWVaYQ9a311ZwhOGdqxWKrRRJWo8jfJYzbgETJKI9a+L9PI7JdO+NwTnVq
pjyqCyxlVCCPKlU2bgrCu330279A8GSD4oSWRTyHkOCuI0dBi5IBQZ9QyRyhvSpjinSD2LhTJWPx
bZQkMYeWbVw4Vo4qbCJlRCbV6xviA61kK39dFvcQ08swGooWOzfjDfPKRGgKT3nod6ixireMn2lU
UYsk+5HZz/LuYfHBZM49TCVYRYwGsCdlAPaqjbxg37n5DdPE+9/Ldb8ukh3qxW4mfSwqVoHdbGvN
Fsf7Es4nHKl2cmpNnGvoRGuo0h5rGg6ml+zmnQrd1/8aXBKHV+b8RG1U/dggMeBOChxpB5kiGZGz
9UbcVuw7fPhOkgSyDVNkoxfczhWlXBYVs/oRAYRxjG+RfDhq9+EO7EwgxLMppjB2UC/hcXtoDtJQ
GynwxAOjbIy8Fkxd9I248hCARSzWxW0fWuKmQhmAo/0kt3UQmHuqW+x7LyBZp1a/lYQBIdzBqIbw
hzlNcefLegcvWDRul6sHdEU7UU6RN6xeTQsY7ihrUx/pdYIM9dw7EEq1lSZzLpvDqldaIHCnVpNh
430x4HIyQGkwNgelgQZ7Hr9kSkvwa1BQnOEZsu/XDdIpoBR8bybPEjB1OnuFSJFaruOYmN8yNE3V
ebGeVMiVOknHzM3yGg1yz1UzgZIkc+qZCPxW7w/IYv4/EK/SI9ajAdZoANUGpFzLH6F/HM1kF5uu
FX+7/JlW+EKYdZ+xuALfKGq+2Pf4TlYpXY9NdsS4JPgNlABUFPV7nSdu4qu72MAhjqZ7AnzVDS7A
OTNsdF/NJgULLZKpcMzMeKo6DLtUuT0X6psQQY97hDb74Mf2MGKup6i9wdeIlw+127ylpsoU9Rb+
CFW6j4LDlO6L6EYPPAyP2pfXu364z3vNGercNl08Zgh08zjsbsdSwsyh1mr7RER16jLUb7zWGYvz
jjOmP9pCwHcts/ku9wcvKKMrPR/2oyxtyq77EkjZbqiiwG6n8HawpCvokxOZW+LAWOzfF3dpqJUl
2ILwNwj+ayI9teWuF3qnmj5dXisFwz7wAkZI+lBOY2xrWtzW6CwQC7tO7qLux2WYtaeRJkPpWDJk
SwH18a8wRdCWQwBH6QbDV1XylPjWEF8F82YMtlr2cBlrdUkLLC4YrodeDQJ2ZSeBbJuY+65kJNdv
TCrLtWqRCxwuGDbEvJtzFtIZxrOlYt58dFWLOF+rd80Zgy9K1JbRy1MJ9xxXT9DsdKdgIu6a9chU
1hSdMbJLkBP+9dOYRT3W6QQItN85GJFzUjBkGCBRRgsBI9r3jwFKctJ2JAx8ffvOuJyB6wGuUT3G
NYoOQMi5YlTgoAbTjyo0Ou9PDOKMxBnflGRWFUdAUqfc1rTymCTFa1VAciQtqKub/daHwGqxm5zx
RTEqfYMJrHR8Ufq7oIDqh/SlqF8U/NffLYuzv2EQEow9AKqXDK+S90NdbSs1tOWEumo+prdwz50X
xbfhgYFrqGVmIul8JU7l5yHWHqL8VZYOlrKrQV6hVuk2QyebHdRUDXolkfMrOHfJRrGsTVUCR6h/
lfZs7muGGjTS8ptyI9QsjwPOb1v6o3hlsWTudpWNqlHqEKj5uK3TbVW8NuKdMBKWSZwBhbs+oUMi
q1KLTxiUR1HFVXOn/4lO4q8byN2cgiZNZSrj67FWKwTEm1zE0e5cxkIc3v/JkBnwFE03NMwc6v9H
2nctR44zzT4RI0gCNLilaaOWN6OZuWGM2aH3nk//J7RnVxTEr3Gk3Yi9mghlV6FYAApVmYbYK8pU
cw5zC2Uwle6M6tBWj6bsTXjzK3uFEAMyjWq7CGYV1wpjdLXxOipuIQbsab1naQ/nv7Lt+COMN6cw
m9qiilXVx9ncMdAD/iMd2CcnnPpNdL6ql3jwdptkH8lmDzcDA7kYpRZLJ5BWfZuUs8pU41Q3cAKB
kkV/1YMXo/swYSWWaQUh5F+qZb1WB4Bop2Ob7YhMGEBmgpB1IfLLhrk3EduzS7WHJj01MikzGYSQ
bEky1hOdYQKXTxnnzk3rCzBUfOYjXTlKyLOVOi59QWBIrOJsndSuEe6s/MdnwuwVRXx0rM2FTHZh
Y5OCetRwk+zoN33EuzC+Uz9DnnUgSRg9nQeV+E98hRxrArkbBf7DEhkos+Xx97yb/PMgG4+PbwJN
fHxUwwxHdwIUfW94yw49I3fBYwDmS9XDdN6VrBlhgy/kLZ6QVAmlU9Z1L54c/Qr9iGrtlK7iKk8L
hMbGxwaa6qmskLh5wKXIEOit4a2YAqiWpWFpJwyHzvTQ0odYgQIiVmy2MXVtO0H5cd0LbuQrnpDU
5xoqEWUBPCO676vLxBgc6RPddupbgfD4WV0Oln4JSUAtvnO8dCBnu87Yl79uO5+reQT3VikdlJJi
CmlpsDpmVSEwoULboOs5vzBCBzQDBJMo1UUMejHrUbad8C/43aFtZaeQqhLbzpu+gTNLfd/2O2b6
gXWakkdHVycnTmW14M3dawUnpC2VKjWxUgSo4Sxfhx2uDdDeW6DB5NlHTOJi5u3SPER+rUqb0bY/
+NeoEVKZHav5ODMgZ8FTDRE8w9gZUoJnCYjYaq0nEy1AOIr9v/2pVru4euyI5FokgxDOhBYDMY9l
IUjicNeXTxkoPmTclTII4QCodnpkjQwQhXWoowTlt9krx/FwPjlu3lUptHNwvlbxn2AIph6DKkho
7tkolVcErDXLbYRJ9vx4Hud/fFavQII54O4risEgiLmHAcoQXNy5eza9+GhDAplPE5TP5xG3/fcK
KCTEabCzcNQAGLf3QeyG2l9KIomCbaMMPEAalBGbmEI4k6XNmjLCGtH9cDnutWcQ2fUQGcKcORfJ
tjE3mrrjx9/fkXpfUcWduoQQUm9mQDXGBzv9lQZXdvH1vPM2r/0rCCEsWMHnsEwcOYqw7h3IqJ2C
XJW9o2yu0ApECAkFNdm6aWEH57NFhMfZLebiQmfArKjxBwwKDptwPYDa33njZLhCZNSJuWBcHrhz
u+vJNbE8XfbxyiJDbAnKKCVhzRMEzfwwBjMfNOi+256R+TMUWXDxyR/+Pyb/Nr/mlUe55av9sltU
kqs5Mt/wa/QhZ+Mmu+6n6YFx5RcYcl6YvGxf9pSzuZvgqsU0alqmJTK42s1U5Qyw3sBFuKqp6/cG
VCDNIJtco7VVj8RMUrrZtvMVUtjAKkqXvmpww0sxM+S3xXxKSGa4JDYDVMH6P5+Jl1c04SuPgzwP
NRNoWQqeKlqVT7PSt2DeyP+bWeLGVYZjAjUxACnxPYVkq7If7Z9pKOuv2o7/f+0R6Vv1aAh1MC8j
/hXw3GMGHdO2pXLIzEhy0JABCR/40GS4tw4A0sbuoYFmVMy0ByufJHvLdjQwkLNTqhmayM8X59U0
NBMuyFPeeiZ9nsG5WYC8pIJOwWci4RWJ/5LV9wXOlTq3KEK9Dwe/G9tjmYx+bcSSTXn7xoJXxH8s
Es6DzGrDyaxgUT4jNao+vqjExSwHfVEiQPbQn0NNYpvMi8I3ZZl6qacMi6Wm+deq0Vy7zJmjR5E/
tFQSGNsp49U+4YvqyWKrNIN9ZcLcIjx13fXAQrcYn1j85T8t2Tt+gEVTiGphyWIdasEm20V949JI
k+wpEu+9NF2vIgMIrB96DbeGsLojY3ICFSAa18DCWsiEHLa/qn+d9/J4tIICj7beLDw4Omo6g36j
ljdJKPmkJAv0EqArDKjtZkPaAyNBU6EzL+0x7XsnDJpfY2bdRbGMhVVmk3CbXMYBvSkU7osaBbKU
wUEZzXs1C+7OB8PmscYkuB4jURDUtt5+v9nY1iFb8NhkkWVX1OVh6ZTPBMIKQkgRU7v00zROsASk
pGV9GU2JMxu/rezneVM2A26FI6SIrpsZCNJhyjCZfpqnvmKHz1E+OS3VPrMtraCEzGCW45Ar4Yi2
hrl2dA2XRkyq1uY+KJf9eaNk6yPkhYmCnHPu4LzGCJc9ZVPlg92j+MwSWSqmkIhJVLC6vo0Ce5yD
Ou5wMwgSI3WqvvPbGPMvamrv29L2z5u0uU6vYGL+0fpEIaPCryHa4zLuEhRi6HRqgj/nYTY/oBWM
cGCfWB9TGwJDXgchy8AqXJY9ENl9Rwaiv3UcnvOTtuFCNVEetU43BZg6r8On0f44BxluOCtrhBN6
ZDcmZh5wK02tUz2CatqWvTrKlkVIOAqJ45blMCVVMGYTXUGIx4sTyLXpssLcZkyvbBFyzjypaZpU
CIA+fxjUu9SQ7KUyS/i/r1K1osRaloywJDbmi4iqF1TBG5wZNbd2hRT0mTAzmWoRTQULp2BMZFX9
NBPkaTt76Oxd3xzrTnap5ov7rhgGnZ1/MASDYrsmONsDw3Aq9EkfUh9DmDZMQqEARb/r6ELGQbvt
wldEIZe2bWSnasAPxCz+lVjl6CYdivlgxs9P1lKrksmA7c/oFU7IpyA4COKkw5HE7vLeT80UT0g4
oez6QY0lh7rN4LNVgjl/mxrQvRGCww6KOrYQHBCbdpek8e1+lKyXDEL4kvIChMH1iPhWRgz5G+FV
qsefeSlaWSFEXVhZrR0QWGE1h6h5sEZJJWJzQVZ/X4i4nDRqFkf4+01w19qGl7PeKVj6mbVglqGj
bZ1Y+P/tWlRp2i5a2+AaaelOV1hHdKd+IrJMVWUG+v/R5iY2ILIe32w7t/zYdhVqxJ07f4xlR92t
BV+DCLtAoCQx63S0nTQkZQ5TErzKR7Legpc2azELrFEEb/UR0eM8AgrK8G58mH12Iofwbh4dWjn9
bvHLXZI65BbCvftm3x9k07EyK4WwLsxUNxkG0L0wPhTWI7QdPpFK1wYKQd2X7P+1sqfRXZC3vkFO
Hau98/l6K7OtQYTI7oMxmee05/3y/d1YW76atr9ZWu6DRvbMJoMSkmiXBfaAiwLuj+qe1H5oFvsp
/q0Hk+Qz2sahBI2PmAABzdzbzyhSgiYewhoLQ1RHGXez/myBooywL+ddt5UUwC1iY6PDN6uLHWOh
QfNuDvG5ghrN6cz7pMhc8pl3hDWIsBWYbVC3fQEQU1G8eTbdqvipWIX/30wRXLaAqS/LKJamxotg
qWAqtv0S17IAkDhMbBVjOWKt4MnHCH6Az81RylOwfOYAYuLgrmHwx2C6KiSfztIU8G+VSD5Z4i7h
l2CEVI6stXUzxIhtGdQmSNhigb2blzxP+gFLDxOSUxh2DhsPRJMVojdzDHQFTcgKajpKp29DuUwi
oy50XKwG3To0deto9ShZeo2v7bs8usIQ8thcKQPNCDA6D7LtLsa9D+Q6KRwMERRg6EEPDkYEQ9Wx
8AlhAMS8Px96m640QBoMtnZ8sGKtscA5qop5pRaXufsIQhquRcv9nNUHMslI9jYD0GDEUk1bx+ub
kIGaPJjsqMbtEVIhjsoaqKB+1cNQkn/4X3nn0BWK8MmycIFGE2/MSkm3Hw3lCPGK49LH16rK+y8T
WTPwZpCs8ISPN1JNqx56XPRZ3l81IXmc6m53fpEkjhOnR+mcB71awXG2Xl6ZJVi+4vl+7ur/5jlx
bjQCh4ZN+VSB3WRg7ltcNuxy5cjsbpfJGItlJgl5oiy1MlQHmLQYzYEp0Bvvgr3VyCj0NhfHZKaF
yTrOeSpcu4kRRloQIlMQo/ATCxx61ghp5PPLs/kNYaYTGQ/bELO5rasbnp1oYd7zsZIAd/r86xBO
4OS86GWk5psuW8Hwn7GCWUa7SyoTy6Pjzbx8nG1n/sybrLmCEL7QoulJBY0/xHJB3DH8M2q/R/X3
eW+9lFrffaArEOEDVTC3mU08q/KX5vDQ7tOrLnc6n98eF1m5T+Y04evsa10Zej6Lo+Q3enlfBM8s
kdx+NhPOqz3iQIkxakO/jLAH3361/NUrv8uGuFlbfG6udrU+TAznGepsBm+JJvGT1Ty0wVVjSKyR
OIwJH2bKjKwIe1iTaubRCqpjPZU38SQT0pPBCFsrq0Pbmi1EGjiK3Ur7abDMMwrJ5iYDEfZWWtVW
WvKtIJ6eovByBm1tr/6UhLO6td+slp//iNVnWZRBlg68oTsa7KOu6bsxHrEs475Fpa8Z0oMRhU+K
Oexsq/pyHnvTPptQHfs346eut9BGRGdS8ZkpJbR2CeRrij7waFF/Jr+tYAQ3qnY+aApmazyw7NxY
oeVrbDikue3Gk/KZnW4FJTgThZ6+MxusWD/+SMJvbfM41w/nnbb5ua4ghDQaaOn494FLLa51iqEJ
SFywG6W+hQCRxHGbu4+NVgybWnjNEK/7aaVU8aLhjlxUi+HUTaP4emO2/nmDNqfMcAXS0CRkmahc
CGHQlQNJVGZmXqsYrr5MD0aiXBG7LJ0kjlG/mnfKoO4TEEB2qfaZPsM1uBAcKQXLol4B3EhvxgJv
UO2eLLIz3VagWwbDfRK0OioVKQATa8ij1DYyLyCtH/UYwW5ArMgimSff45j81YESC/cK0A0KnmzB
bqrZ1gg1t7+ZmfftXewPB8PPdSe7L3fgVP1GZYSRfL97ux++BRU8qORUScN8Sr1l2dVZ5pCU3C/1
rmkh82l+Dybmno+XTSMBqTJCcYMSnRlDLj3pFRgJlgo/MZoJpACY0l/w7iKJ/43RIeC8QomkiigE
qNqQA2oE8yjaGDKwCllucGNeLm7lcCYjMjrS/l6+Su8cukIVdkkztYmFnJzigDH7mof6F9sxdPdm
nIp6PujXtSYJnG2XWpoN4mtOesH/fbUHBJWKIs+iQwqTVc40oHyIOF1C6p1fuff5hLvzFUZIXRmD
zu2ILgAMTtTQub3QzA/XJ98CCOc/FbTIhI0AaFLiRgEISYrK1Zb4eN4OmbuEE2Bb6lFi5IBp9as0
7N1ieurlzCf6Vhig28MgyBn2u2lv02zRk5+rnOzENS/YqXRzN7PA/cr2NkizP85tAN9ZFgZAkInN
jQHm3u741KlXF62ToyQxlPs0+vYJz9kq05GH0OEnFr2GuMgKLepSqClY3wdmX1iBepMo7eN5mM1A
Q42aEE1Dz6lIPUihuhpbKWAMJIYov5g+3vUBZzG4iWFl7HcjQCOpSm0CvZMXkxOk2d18bJ2FfXz/
xa0PS6HjaYVidEII55qyMbK0FmZoxaVp1EfdJh//8sEMjWI+vktYI9Y0NCucpzAMUNPIDlRDiwzm
fhdpHt1YjzcowgcTMjRVBTb6z/ES9VX90u/DO8UNduMOz7y6E3vZX7Jn8ZetTkiibyCFi1Oo2Qs0
UADZ+uZF5GoHZjn0+KLPtLeO6YPy8ZBb44k1DshMpu0Azm+oJu0z43sXPpwP6Y1TkvkGQNgVSgMs
BqTESpX9vaqeGOY9xudY+wFufzevrkZrdBvSeudRNzLdG1Ceo1YbQ5PoZNK5VdMYul21p4txiDJZ
lYPn/TNrJXJlmUpj20UfFl6mQ0xydIrpd66ABzP7+DzQWx/yOF2ZA3WkOdEX+DC0viZ15Pbsidof
v7K/BRE206WLrNlOAZLRy3T8lpv38SjLDBsT/G9BhK10GrN8tjqALDec7p2LqVi+/TB7uCxK1XRl
USDkISMtSRhTgKll7MxB6AT2Ty24Px9qkhxhCzkC95pMCSk+2CB/5qyXXfPxvpy3PhNSQtwumboo
CGYruBjaE83BTkl6P59k770SU8SKSh+2aJ3iSTXIT1p4qWXP510lWQ+xjNJXJK1rBX+/VR5s9VR3
XwvyHyGED38slYCkCs/Y7b1a/AiN++k/LjgTLitB0amYs8ZyFEV/ncZV7tRRKWle4ZF5JrMw4YMP
S9bFug5P2XNcoXVt9pViOE3MdqFTddMyGbX9dibjYWbidIP7iZBgoMJjZGpUeDZ7jvubYbzMsmM1
SM6f/2MveIURvn61tpWGKoCZBsOhSvErDubxtkiG0mMdWFnyeNBOcxdgNqBMocUVd5Lw2I7w1x/A
/b5KpAakqjKWImPHBbKoyi4iNkrywfbSvUII+aAZAkr7ERDmcmOS27z60WE0VWmf5v7jBHYvMP+u
mpAY2rK0cyMAVEf6/VQwpw5CdIjKXlr4L34fjP9a9O42mTVpM+vcaYZ20bT9dcCy70qsXC5R4M+g
uWStIqmGSpwokvaHsxVB1BiQFZuuczXwgiHcTz3ahtPpLh4/3kjzxpGi9GaFN80WDyOFN7D9YmKY
2P54uYYjMFPns/fva0WB0VkBul/QgYIh/yGpnaV4GGtJdP+Pw+MripA2ymyw7Diz8QrsTZCGeNle
Z/Q8fl+gV6/itdYzHj+T0l8RhcShanHctybs6gswAuI2Ycy5M4SH8yjb6ekVRcgbYTAqFelhV0L+
6Pqpsh7T+Vn5z4skZAeSUzzC8tHCejR8O2CebQy+pXzixvomFoQMUc148441WGPivW/R79X41phk
w3Dbme7VZUJuYEHGqsA2+S71dTb8dJGkOVmsvTQqrVLplEbzTEs4izx0eE4qdorffxtv8yOBnBoG
/CSxvZ0R/rVHrOkWKaGtYsFpc96h7n49BdRp5t6hybcJJ7vz8bblPLQfgDMWLA/v6556p800TOPC
05ZLrbtPhrvzf3/TeSsAMaVWeLmoaoaNMLrsPP0PJ/+wIOoH9oobrqFQLp6sOrf1Ca0RhWtYbE5t
FxIg6n3pj5OXqoaTQHRgZLvztvHAEneLNZBwAmvb0SZzlyB15yRygim6oXGzz/Tszo7M50FJbgka
O9NKJrEpwxWOZXVlpKm5wECiRNmhnL0xpuFpGFi009vsaLQNg5ay8ayxNvPPm7wdLowRcAyAeVck
kp3DvijUJEW4hIUTT18bWel4K/iZ+gogZIzBnFFvWwBAtOybXeNty0zcKa69stOPadVKlnDrnL6G
E3JHmQY1MVMs4Qz2gj7PnDLDzClqn+fdth2S/1olZpAyj1WjY/jK9KpzIvqF8mOgsZMfO2VAQuxb
iR6RxYL7DMdyOm/2qT8d7ofERcuksVfBeonx04MW78/bt3nZhfIX5p8NPBFpYnk6K+aJNiNCkhP8
cC6B/CrYTa6yR0/zyZQE4aaRKzD+7+t8rBr5MHU4wzAVvAzkCy1+mtkPsFxLVm1jhNfU1lbxYF0B
DXYfqRnB/cdwRj8M8bgQeO0eVNDHAKLK6mF8tt3zjpSZJoR/aQwYM63hR8jgOcGsuRn65xpyVYW6
dx5pOzGvvCiE/ogRHqhewYvF1+wINmBHe2a+ejP49bGE/PDHKWze+FK8cSt0CUbaw5esuqujA62P
aiU5O8miULx1K7SvpjGG9/oLLs/LNSboMfsz+KrX7NlviQN5en+X/l8dKPYxhKEdZhNPw8vNiEeg
/HvwOLnqju7wSCPXmuNf7jk0IelnCyIjaOC/YRffV5DYg4iAF+CFK/VkhdLNpLgyjG8Cq7BPQWnQ
4dPC95WH7jCdVGL7kUwOcXMnWYHwH7ECCdH9VQUMIDU5jfWVQSUjaxviFW8DTsgScdzpi9Lwkw1N
92Z21Njs9OPRxOvqwE6KetMmDzS5NDXfrg9B6prFU7PsjeVqrCXZUWaqkEZUTR3Gsub+7K0bdGLu
glnxzgejDELIG00bBwnjVQ0IbzvgtWxMCYAkMTEhWxSg/0XXPwCSYEbn3g9S/uqWm9bWP5UATVvl
fBqG8a7hhClNZk1YtZ6qrhLtNXD1dukz/QQ9Aw+PVyDu0VX8zSyZg8kA0BSi8d5dvGI3HPoEKmLT
H9q7nNRP8RKJdZtfFlqWKSdKQKeBsD03hTlUtY2bRDQUrobB6sJojmEjo+zczu0rHOFkavdWV6X8
esceVJg23EwHSpzaW2BX8LPvnE/tW7qFfgaM1aqm+A4WRVpcFeiX91j0ZKZfZvuPou3BzCLZkTfD
fAUjhLnJZkqge4FW5iH+OgwpzlKyC8v2Er1aIgR6Fqt6rPBpzcTUbw1FwbXVPNi6rFVeYonYKg/h
giEZNVhSzo9BuCedpKy6+b0SglZRgt5yIpZuJzJCajbAdhGVjzHZDeXklaaPzgLJimy6a4Ujfkaq
2heVhvJtja/2ftay9qYsTTDRLqlMR2yr1wP0va82CVsGGdKh6hrk0dxRDmhMhNBX5P0KL6HZu5u9
zMf3KsncPDO/23RXiMIeMvS5ZQUtrNPLLzY0GtF3MalPxDyp+HbPZ/DtwwuxKKRsCT4g8UU8zg27
SXKsWDg7XCA+9hWX6xGnj1woRmbZRo8s8t8KTkgRfUoiC3UGfLGhz1tkDahA/G58FRIDXnH1meLZ
Gk04vaCRSi1ME2h6/qedrihB+Sz+fd6Dm6GIPgzQzvExA5H0Mxtz2pGMP4hE2n5udU9pcp8E0mY4
7pl3QfGKIzJ/9qyKpy5AcuWkRZoX+3biWS4PQVQef6qyPWMzU6zghD0j6WqUn0JeQ8vH7xpoK6xs
ujvvORmEEAsBuuLDkFecRvPZGp7M4ePkDgi2lQ3C8kfDWOUaJ31bZrBhFZkzoYM9yb/8NzOEXFTP
vM9Ew8KUaLXEVIZsKGgzG6ysEPKPkmPCjfCV0NVvS/BzmJr9pB4jsNfRTLbTSYKZCJnHCPQ8SUME
cxP9YN2faHyin1wVioYyjAajwVc4l2rR0GhBhuxmGsNBKWunSYy7rJENcvId8/338gojbNpGEi6c
HAWZZjg1IerA6MWveNEsdmz7sYq/96p3PhA2Nz+04/xjmLCHo9KSV7YNw+aud2vwu0+/ONd2C/6h
80DbEfEPEHhXYPrqEIn3AJCGc6A6PYK6fkq+BlGB5wfq0nj336CENGAbSRwaEbxYLZoba9/j9Nbo
dDdIvytlLjHrvP8MccRuXEqVzQ3MSgr7Khq1Y4IBHU0vdwWzJVDb296/a2WoQmqodMjAhAbsav2/
qaG7E7nijLN8z/s4ITDPQ1CKR3ubrWKa5u16YfydBKDIwKFfTd06Rnm4Al9UVPnn12r7/I2iusqn
sHVL5KNaZiXSQUWF29JxAHlT5oU+veUKxRAk3SsevZfg8cV/84lZqs3QF8gsho4pNDG/tasOQOBM
LYaJGneCXLvmTKfiwPbEL/Yflp4RoIQkq85ZaIIWirj2bO/SNoCgYSsRhHkfEwKGsEwJhQSuFQIj
IhBqcTQPr/XHHP1AUAPQUZv68DOVgCck21E3lSIdgDcz5YTGkONYpydNVyX1qXc5XYAR8q2dTchC
3KyKLe5kHGKburNUjo+v9blYENKtXYemHcZA0aLysgjs+ypMdq0VQ0DBOqTacI8mtV2bWfu2Tjy8
znzJItWdlQ+P6QrGCjk47EjUouGeuGFyTMe7HvTekyRO3h1b3kKIVfVaH5U2WABRq19zdohiCa+F
ZL3E23qvqza0q23iFuVybOzlIqySWxbJwn0TBuM9OqoReDEXYeZiNJe5jajbErjpZx38aIZBkmZf
VNbeRcUKRH+bIQqrTkI8DlB32JXX6Sm8oMcAdWziJ2hcR83DL73xlLi8Uw08lTvrqBxlB9n3PTF8
vVa/QchSoNhoqtYOqWvovwm5pOXijKnqtI2PMQEEyMJcE/0Cktz4bo8WUIWEpakJ5pV0oMZf+DCg
dggeuQKYBYZW7draE5CMFlc0d2TPuBr/0M65XMhiUw/u6rACcO0PXuBW0Ldxmsv0UO6LZ/bduBgc
w1d3uicXwXu3fwsmC/lsaaC3MJpAppPiMHRRVnh+j6p9q8s0KmSxK6S0oKdgEcCUmJuxm0kHyX7o
WLLP/P29XzBHyGhBZmkdwpdidxu8+B7yMF5wLE6tF12/CEhcmPeyepbMLiF76X0/V3MPyHR8Kswr
o0ycJPzrfGRKMMR7pBrG0OuagRFW47VeLJfQUUV7RC85DG9mydevjggHxzrSQAqPSRFM2+7G+rAo
ksOHJNiIkFkSM80isKKCWED70zLMpOhOiwZXmdDC+4IFjwIbs6mcsg3d6EKoNSG6gpUgIK4CTjio
X1+oOtlbeX6bm+h5jTO6q4sLajSeMpXeEhT7T6zWCl4IwjYJqyzlX/Ni1dcsMu+skFzl1JA8W2wG
xQpGCLwCs/dhCqojdy5OlOzi6D6SkaVuBsQrhFh6JLE1FbYJiDK7jcK7oJV0tG1/rysAIeJUzH7N
1qQQlxdIdJx+d4EX7muQEF+D9/jQnj480/k2NEwhBOvaTqOoxdpkreGYxm0F9odF/Xo+ALjn36Xz
lVXC7lXretSwDCAd+WMZl2aO1/TmONObRrmMtKMS/D6Pt7lvrfD4Mq7uliAcpvqASrRbDBc1u8oI
mhPsG8p21Ar981Cbn/AKigflCkqp+ybOeIpYtMuIJE6Zls7Q/Uq1p/M4kuA2hX2JP19WZIFJvVLv
E204ttHsx90gMWf7/rCyR0gVZayoJdEQ4Q0YTxYv95dDuv8178xdcicrpMpsEvLCQpWupimwerty
lCF0MLznZNLO+O3TBFN1nb3MNen8d6zWqNYHM6YpfBd8n2JHvYgPy27xTHc5mMe8dEZvRkezs/jD
VeiRzySlFbawbnVnhsUQIj7S8q+pOCp4mosiWRvfpiNXIMKiMZrWE+HfV82ei+BYhhVYLO/OB+Dm
N7XCEBYr18IOIghwIi0Sp5ifqXmraVCAWfaV9P15M82iF0bVDAN1R7Gen4LlIuhZRl08MC47rndA
Os65g9Zvh91V94lT7aUzVRugMA86UXhD4CPhghObTqkqXdFxxNYcDNs2x/LCPlIIOOGEn/maC8nl
p/pw3qkb2eMNpuDUslHnPMZUtWuO1nQHzuhuV5hKdBl3peraYSOjG5ThCVtk07TLPICwwB3C6lBN
vzuMQc7dMZCxoWwk/LVdIhd7apgLlB2A01XlDaX2adDxkKrVbt/VnTNlFbhPlcxTB+PXZxyK/jqM
T4MqUGSSjhUjDdOB4ELYYKJ0vtDr2W2UL4tMpXLrSAULX4GEfXPRyoItFEDmnXnBu7Yij9yjTexS
niZfbrHC9vkGS9g+WRwnDJIIuJPsy2u6V30TQszD5XRM75pT5YeXkztednsjcxIf/duBKxMp2Mgv
b36AsJ8mbZ4lTYAfkHalq+MCPBZ+xwr3/Npto9gqdPvwyaOL+m2abogy6jicUldn4V2hhN4Qjn9g
vGSM+n2FERVzVX/FEbaDBbxq6TQCRzn0fnzIds2wi37iSuuCtVRzoyfZdXYjdTIuzgmaMtQZbSqs
X9ckdgFFX3x1eukl+bTP++RSN6ab1qKDO6Sx5CPYdCQUVQjRiYX3UCGTgYnXogkbqRs1hxpF1Pk2
l3EMv+/v405cYQiZKwdnV59xjOBKuzEh4NLvA6849LvuD5R2PldofAMopK5W69MkXwDYll+qcZ/P
jdNakqrYVpllDSLOuar6DFHRGSB9r0YOpE6+z3Z+WSU6qn/JoW4y8MbQS1AD/8zHYnc+/LeOXgyP
ryDvxS4EVSEhLo0yt9Mx6amr3Sw71DquLL+8tKF3gkFsaTvN5m63AhPOJUathVpX4bWl0sB6ng2O
KpNE2IxCijMBpuGxp74Iva1OXWEdRQuhAw4l5XWh3tfsKaTH8y7b3M5WEEKg25MyBg2HGKPsNs9t
DKwHD2xOfR1ePA+1bY1tQh4I/LCmOMXbG/0Q59aMyFCvcuNW0S6o7IS1vSSvEEL+KzTIkZs2IGr7
FMSXLJEcRbe99fr3hfhKiklPrAR5z8xLN65OBU3corssZCepl+Lxu/0KC2+B7YaoqshhMk8ZdI9z
jRdMr6Jb6G9fLPf2TbQLLvVH6LPth/14qCt32hnfPlF8Yip63zTOsG0jvoU9BDKMHcgLEBHswRz8
mODAOH89Hwqb67TCEFJfVC9GHDRIElVwHJTbYTic//ubobb6+0Kmg2gUtfMSNsQFqnP1fFEbTelU
7ONvlTyHvwKJjwAqPh5ScCCd0QsL8gRNPJ4mNdmPUhnbzdhbQQl1DczbaqaBLmY3LG/N7BCSZ6Zc
6riNnXedZGl04VQWVsEQJTVgkuW2j2/L0Dv/97dz9MoOYSuPgwJzK3zb40+u6ane5+6voHf4kyvz
PqyxLayPkBCwKuGE4wL2WONr2OZuh9bO4bfEos3DycoiISvUBM29WQYQ9e5vwj/FtR8DDwLiip/2
bnnkREBa4jBIAskoXLfKXW8iUNiF0GXUq5oNdw47AnHjZEcu4wv12HvtsfCJX6GPVL8/b/Dm1QSt
cCpGcLDdiu/YYzAPqTFRfpjujiDO8I093VXSJrHNj3gFI1hmW1ERRhQwozk6I/k1NE9ZL3ua2j6F
rVCEdIcX5SHQTKD0F+QGJ70vmZfsmkPPMLGy+Ik/ngzJlrv9BYCzk+JRHJydRMh+9WSO3WBhF0m/
FEfd5x6sfPordBM0ERqy720zb6zQhFxoaxgeJDPQ+ovxorrUPOsQ3w0HaMJdDRe9V95m/niQhcjW
2nFmHVsFawxG+4RkZetLnmGDoa7FnrL89xh7jf5wPgo3749rDCFTlSo02VMLGKPLi1GtOz13F2w/
7cOdTKDhPYsx8ogGbioNq4Z8LwotapM1JVZsIisewwO/O7Z7SJUe7NsBOuJ8DiLyAySw6KrYy8rL
W+uHvjHQjIEBkZ9u3+7HydLngd601GW94dHYBb2KgxqLE/R/nXfo5pqtgAR/FumcZ83Y4M6Tfs/w
MItB49HYn8fg+VY816yNEZL/COoydS5wZg7U5KKwtAtVWyTHTBkE//fVobnAlDQY9GBGnP+BEgRN
ZZdf7odzNnA/rgA6PabxEsIGrofO6xbBsUN3e43htvHQ7M47bHNRcA5kpqkyC0fnt2CZlUHvpsfq
W2GbUdApVKqFRhEa3s94+pK8nWyGGrjAwehoAMsQXGeG+gKhQbjOzk9mfW2hhpcWg0PLyTlvFc9w
71zIube4Jgi4voQwaOs2yOKSHzI6kDZWTuCN6smqidMrYMX5xKEdueZfMMGqSQ8iO0j/j7QrWY4b
V7ZfxAjOBLccq0pVGi1Z9oZh2d2c55lf/w7kbouC+Ihr98ZeKIKnEkgkEjmcxBNnCk7BcFjgug+a
0xg8oTajImsgRjHQAFYrkwig5Lx48aH2BbuzFH+xkQrANRxwFH1TNVZy0d1c6WGACF6slYCbg/K2
NqerpUBZQ8zV902tWOEwN+SotpPUZ8CJjsURw8tP2r1+Jl+I03rKCR6GLwmWep//fvkLmh/fdo25
JMusj0sy4hEadIV+xBNbv8owSN3SlIg3GGUzZoGCql+HjLF8Y55E0Aqc6NmozlVQY85CCj7Rr1OT
umqjXtV1D974CcXpRBQ5R2HTG1iDM2ehl8x6IQvAMYLjufKmQ3ju3Ak8EqnToyZm/+BtuapoUUFB
noZB7YbBOANDbS6Yyl7hhMtV6VaG/JXki2kpjWTacjPA6VGU8b9hshGhIcsXUTZrBGVi4RiXhpsv
qKjTEl9Ysis9bDjDdLb9gjcrxgaBUiQChjKEyYyf5FN3bHEM4YqnsaV68kHhhVw3r5sVGnMKp0LU
ulSDdJlwk8tPgcLzFnkA7PFLwhCpKRhl/SI9d+g6EdzQp9x40986vO7M5jWn8QCZkwfSoq7I6C2g
j8EPQ+3u5bo57KvhZjwexan/3jRsfCMfhR6JE4rxtTiOGPMu+tOz9CxYBYpVTTshaGWNHN2JnmjN
ZeTy8qY8JflADBGZ4pLI+AH01NE29emehq81OHLCj31hN58YK2E15g5vW7knrx7JaNNeZzzSHOK8
xiaPIKGwhVterxJnB1maHdAla6QXoZNLkJ6SRLzoGF+2L9Tm5fO2gWyn5KgoyMM2WD9VPkntVZMc
BeXhDyBWNwBjq9Rp6JTBwL2TZ6GH+R5WnRa3eco7wJsm8Q2GDeHo5ihV0wKYckIDtZx6aWPn02Tl
U+KJGsd53Fw2Skssgv6Lvp/f39kSOuMSWYDjU8hnqUIXgq/y2g94EMxlBnbWqcgNQOTNiyYiF9v2
tgGOnT/ZnDdBmFur6dUBZgExj674ksanpvwhjBzLt6nFq7Wif1/5N1kom1WqAEKRz310aqK7fRF4
36cLufr+UAhN2dBAlKhHodUNmIAXzhjotI+yrV5vC8XcD7rYJaWhQwozkWIrSOKbbNQji5QJusAr
LFzOOTbb7poBqnTVAHMra1qFbDRQfInrD4SJjircxd1z34EZ9su+XNtq9guGNaBDXhtlFwCm0xa/
MDtXDMg1qHA5dmYzviUpbzjMiRm6MRNGzOa1QRRxLq9BL+rFfnqGQes9yZbgfma29OO/ycYcIRVP
Ey2jssGx1me/Nl40Xi/I9gvoTSzm/GR6EOVkhlhS/VxkX5U5sioNPecjnlvmpZA5Wvgatv3w4kLj
N5w/DWabjerLZVkhBg53WvVT1LAWN5SoPPS1z+mFwN9srhGjRIM2KuRAt1u/DF86jr68Jqv2fgHj
Vqh5LBfRhF+QoKjsuHyXvODU+7QAfJac6mo6pbKle6A14ZX2bHvYK9mZiySrY5BKdEAmjzOYsgsP
A1lOvTe5GETm815l9GM7YrLXiRii0bRXAVacg5N0oJTC0SE5/ZkD8yYUW7dvyrUhKhVwxhPxFWc5
iMf8GCLRWdg8kbYftiss5jzIQ6f2RQ+snz2nYLm/FyFXe5Styja4XHebFmwFx5yNgOYgVLpfpn4z
mj/K4DIOf0XV1/1DzlMLmblfmtiIxKgGTH8qMA6BPtfFo3RSbHC5+bys2rbDuRKKuW2CUkzNSQOa
7FdHBVPQioN2SvDIK2zeI+//2S+MPkBjJabUsVS5MUkwKTsraSCiOvbX7QXkv3Z5lk5oAEMqYuEc
7c2rACVI/8Ix50upMaKlGgt4UGrqmXHiTkvtVtNvTwmjMdg3GJbDZ1iSIpkIYEhw20VnrYgsbeQ8
TDiisBw+ZgyXAOwYMMswTsTNgs+FxAlsbGv3r9ViiXtKIQ/BJIbNScFRMdUWET0lmqxo/G+7wnIw
pKOhjUsOUdLufh6PafjN4NE8bHpQqx1hTlCiiWGoh4gm5Ib2jBnZ38UqOu6fUt6GMMdGD+SStFSK
vrwm0Ulsnovy/r9B0A1b+YFliDJnJQXEUKMDCiyoEsh/eUNQtipo32kv84xXFpR4mBG2XfaV79VR
fWpu2st0laIZSPI1n85B1P6qQqvwefkm3i4xF6+SKVNaa5BPlPVjPOmnSfij14AmIdFDOR0+DALS
W0mZxjJHiBDZx+7GlO6m8nF/lzb96BUEcwc1A1igMSgQ/mYrWbryBUwYKghM4tAJEk4EaXPBVlDM
/WMOOKFRCKile46q79xjs+0KrQDYc6O2cTaVKM7tT/mT8UmxlmfaNhue+tEKQe/qS6fZ6TCGYH8J
N8/SCpY5S5m8ZHM8QC5z/KwGf43itar6+xC8pWPOkg5ioyjT6S5p96X5FBocYhne95lTVBoqQrQB
vh8sN2GJubhxZ+1LsGmeV4vEnBa5C/qkn4Cgjy+YRmIpCdyqoLejSXT3kbZdghUUc2/WuVTLdQc1
oJUQuVv6Q26BA8Ur3NgreIUCnPPD9nvl+qw1iwIwJXrR9aMo3MfVHSL7NMPDEYwu0QcX+E0utueL
pEMH8k8sYdkaVpBd6/qj2JVWiva8ZMDIlZmDR/V2D48xDf3UTzUmZeO8ll971bTk9qKqjbO/W7z1
Y4zCoOQYGGhg/bLcy4kfT66BtBjGdHUYv7MPxVFyhf59dSHlmKCuzARQafsidI8hj+Vs2z9cbRBd
0BVAHRlxqY4AKM6V83M8RPc5CezBlp9rD/HIhLN4vB1izEJjkiXJVOxQFbV2ld5r+Y8okzknd9uh
X4nFGIcoSxcypECh0820q+hmuafxY8qTvCSWyEmW8naJMRRaDFohIgEtWPwmPeg6p5KW933GOlRB
WSxygU2KluSgqto5wBTZfUXjbAvbY5ALRVzAq0ZJWXSRlGOYPBJeGwPPyLHlC6Gg/NOIElyQi0Hl
RHcYwVKpXhU2j3p528d6UwCVMQR6N0TwQrEl0VE9jbnbHMGWfS3eFqiYABes4VKGTMqtFzsSJ8m8
vZRw4ZBaA8mHzuheaURKM7cIGZXRhaTf4/pOQoP5H2yXDmI9IpuaQdgmLKlou3qegREtjZWLdoom
pTL9tA+y7ZysUJiz2qoYCi5EQJHvIr9zwNx2rxwo4adg2NRPLcEvOt+VnFfRpravUJn1k9UhLwIR
+YSgQdGBqKOmn0eXs7lFKwjmwAroZ6wGGklUUCY03yviMUj/xHNcQTBnNpoyNZAoRIjimVQ/5+TA
2R1x6657Q2CvcRKrRaU1QCAXcpKsxGmuQGBwgnJznMXNS1zXVB0hBBO8NXQ1V3eEmqiYUiQhhyRW
y0XqG0uIW/T4pXcJ0VDNFRWYNff7LHT0ib8CZXRPmfI8NAU8KAcvvcf9h9mUwhMlcu78wpZ5REPb
OkdMEV1IyDOwdYzqMMuFYUDn+uBayVDttLzs79amL4lJef8CMOIsdQ3eUkxisTP1Ryc4JHqa1dji
82tsa/YbDnN4BhLEg4IyfnvQXwbBCdvRkrgBR2o8P3hZK2GY4xMPmMNKCEAaZ3QXJ3XRQGWpD3Sq
tenweH7oQdkDYw6SNExRi8Gr0D60mtYgvdZ83Uu9lnOcOBpg0NO2UvJELtVSoVlMWX/uJYTgR06O
advVMjBoUJfxPDZZWsAAFReDJiP9Ixyq43wNanLbtJdTidBpduJTvG7nmt/wWPugiHovhDRpplb2
bEseRjWi2HO5jp50KzpUd7HHKzDdUnJZxGxAzURhJEzT+zXsVG2qhwwWKU7aq2UiKJ7pDkoQftXT
mHM3ben5GorJBRmYmpbqArRikf42jFOllFYpu/tndtOJkNE3i6ptlIdjTO57ecLGSEyBdsTolwgK
jukNnyK7tSNnsNrv0ok8SLMl2c3/FLndUvs1NqP2BlKFcV8iSKz6dNJH6iuorObTb26u45uIbEVO
MqG7zUBQ39a7s5Bcatnh3oSbir8Shc10JyamK0ozlnF56F3jObJrLGH1mQ6Ic+Zj5PJaZngyMb6f
htJJPYloGj/XrtoZw3/y5EubpD5HPTbVfbV2zDswGupSmmnepYMZpPybgRPbw2Gw6flqkE4qXX5E
nycctWMrO9XJY2OmNFtIsqskPubtse55FR2bjt96x+iPWIHII4IpMs2HZOfJEazWT9F2lNrBIflG
n1CaE7j1f9425oqU5iXJiQ7JWvW5Cs+CoFkKb1bd/6OLhohuSzRUGa+SryRbFNzBeoAS+OCxcwiy
joEzIDLxz4gI3UD90b6WbO/XGyBzIWdt0hcCrfBvIl8rXTO8hCrH1eRBMGZKjEKSDSHqO+opdQUB
o4y1yQmHP+kPxM31a+kYiyQIsoGaCMDorWELmts0g6Mr56Z63F+xzQp7Gd0c8P90A9yIzJIFpYbo
pGmAHGFBx60nga1wuBvRVBXfqMNVIHtC2FlF8Ekm/hydivzYLuduPtb1TVufJvK0/3O2HAPZwAhi
SRV13N7Mr0mbsZ2mXgLdjxTfJmQ8T9x5EZsbuIJgNjDIpG4CuyUYwOrbJvLm5i6fONVGPCmYzatm
QsoJjM/2rBI/kgNP74Pj/kJtSkFkmRgKal8/cE3GqDNNwxoseFpjpG6zpKFVBiG8DHSF/MHzF0/f
X1CMqVgyHeVgEbhOxuUI/9Bq9R8ir9pyc8VWGMy+F7Uw5vkEDCM9C9NZiR72l2szHLIWgtn1qe3r
QiyxXsGFTj2hzQOxnx+zA/jR/uBJvYZidl+ZKwkDLCGLlmjnNFWsrg/+RMHeluu1sHplWPO2zPWU
Mn9GRmKR6VoLvf31onvKvgNWMrwu5wogwiQoJc8hA2nOpthYZjvaSvXXGHzZx9n0m9dAjPuQlAG1
2ZCk8cLrwO/95cq4D47gaXW00+SnxOIRl3BOzuultRKtNqsRSS2Ilgu3pD4L1fdA4RhVjja/Cr2C
iLs+09QJQgnLdWA8trzRIrzdoSKuvi9nw6DNIkTIOlet/TY9DcqLMvV/cpuutIw5+NU4KqVBxajN
h0V34/YkDBxF3iwzW+8/c/DLRCVag0EGKEievMAX8BY8YtbnoboKIis9Ft+oc8djleOpAGMMVAzD
TCMBoJ16H1WHtvo08Qq/eFvEGIFSTAZtmbFFcvcyjp805Vlt7ohYcraIo2nsI7CPqpyUNWDaCnQ/
sXDVBLx0GQ+CefyVfVtEEl0sUbxkxTGdPI4JUPZtDdv5LNQGqCvAimOP6V/TYj71Y2rl5nKZBdlN
wvZKRI2eIIM3I4i/t4v8WTaT0JJHMJb9yQ8BR7SpgWpQI69sqqtjVYtVmukxFlO8mzw6HWGyaMnj
YlOO/9jjlnfRlftgZFd4dOVXeKiuGIYM/SJ2XtympmMYbiSfB+PS94/C4LUVjoP6qRs5+Q2qeXuo
jPGYFwQWkdKAw/faRdwcZk9yxQPvXbiZFaKM2/+uJmM9kGRtyg5sFCiGmjzavjTA8/9Z5sWfhL55
3FZgjBkRA5wBQkmBh0hq7EECtYs+XAzkj1WBNz3wtWbzwwpi4AT8U00xRYMq9GrfmkrVs5oyHRo3
0a3uz27hpHcD6IwGl86D6PzZGfyYGzTbtlpvsIy6YGpRGCWUCnMwb0jqxuRR5LWJ/j9u0hsGoxyZ
osnLjNwRGiamn26SE/uoi0C5L89N2n55rJaRUZA6LvpqTIC1oP+bTmIC2QY4vxOE6iq3cWlR7IDh
hZh05vxJo4a8gmbUBTzY8ZTK1Dor3jxcJcn3fVPC2yrmglkCo48NDd/XY8ylCGcvaU27TngjEXkw
zCXTzKqYRxlWcAwbXyel16jSVWzInOIPmf7cHYVn41bVZIgjOF6wXH5zbK3aRtgA/6L/FmmqyEYF
jasrluqoN7S2N/VCh/ZdSm5+Izi6W7/sL+62ZXnbvQ8hrq6XQSEJsc3emsEothzgyvviTXksPfGF
G4DfvgB/nQnCuKhCM3VNGgOudWdXcYJTitiTeKtdRie0q6+hl/IE3Eo2rdSTZewxMPK8nePwZxQe
TGkHcoMovDNaKieXzlEgwpiUSO9Lk7x6KbVgCcHnyvAmPPc5+8VDoX9f2cuBYFZFEmEBjQc6FwFD
gZE9y/3oSbLRGoi698znFQlsh55WOsIYlxYzw4gwAFO/EF91lyvB7j0dTJm0VDvkTh9WeDIyFgWk
enowUCWhEeTWjk9gbH3SDokDKpKTcF1e07GUgo2x2yhBNmxiJffz+ZUBwsvcHIRdrnFb3igu+Azs
gcfXzTPrbGFyYw59VtIdoJQN0lk6kCOIUVWvfOClL3nrwJgkvVULEKDTdc8gVOyW4X0l/UkI7m1v
2YJkY47brKeEsmpwLWqfJ/mTmPMI5DlysAXJxZwOBaHEq0TyjVSy5uiqTT7tHwyOYWErkidM7J0N
qjOdftSj2xzmbB+AJwTjqCzS0CYSjUR0CmKUGHwiFNdZ8vc+CO8eNxkjgnmOtYHnFLWPamoFF5BK
upIFvnt0zKJE59DQrmowkdLZuTUn1rLZ0LoylWy6fARvSB7SNUxiq3yiU4gLr74I18WB+g+KD6r9
o3ai1feZrVjZhRdN4F1GJmNoSGWmbWfSH1Ba0vNPMkHdIZLVPIHG5sTDo5/buYrZ6U1pnc69NALO
qA+YVWhpiWTJ4IoYF44Ls/lMWB0y1oWZswrEndCd10zwxQShn+5FXHl4KsrYi4BUsqLT/cPIeK8d
K3scivt25D169o8a2GuYK0ifMLcXVF62MV6JyW2gHfYPAe/7zCNZMAZQ3soQIzcw0OI65hWlbcfJ
3h44bEAurwMTDf144CTH5jh+pZ3MCQaq4VA1dmFHFz7NhUyvrA+qtoJk/J6gNBrJMPCAMyMLRYPE
DR4nLzrrXxMZbhdNLAZO5c63ytf0OJzyATTH4MY/vpYmoMGLl9vZVMjVz2GMmdrInbqA1tOeT4pX
YWyr5NdHlT9ymYq1JzZjzrS40YdBBE5/+smxKqBfLz3OTo6HCC8GsKn+K6Ho31eukRgM4MyjnnXd
k6tIg6VCX7LCrWzdNpMrHMZKxeWcz3kJnNbtzh2IJ0wr8Oki6k7tpEfwx1r5ObYxHsgprtGMz+2b
2zwgqx/A+EetnqixQUOWtaH4sxYdhfiPwpUrCMZiqY0mJAMNJWKaq58pjb/oE/pvRU7I8jWmtqcg
jMmSxXRoFJp6Sc7aDYYouZE/eDRqGXnVQbeIRXO3WWbJ8OwKn1c6s3kBvEnJRvzkihjy0AI9zANL
rTwNflYGzqDhuG/RtusxVkCMSTNDWcxTEUCqPz/JNd57oIMbrMwaZisoLeq3g3PeCh/Ur/zEO0dd
2Jggxi0N9URDzx3p7K6P3WTgHT1mIdESbWDQNAGZsqxgLBy7kGUSK7mcD7075F9S+WgouR3Xzqxx
wm3MCf8Awywj5jFH4hQBJhFvlS62tAlu8e3+Xm1iqJCDyKKpA/K9FYm6ArTMy9i7c/9tDu7H6mJq
fwKhyahLpORAGDr3HiKjzbyNpPZu39+XdXuQNMqDziPe3dyTNxTWsxdEmqebtd7VzWtTzqxa8Af5
UxPxKvEZ9fq5KSscZlPiDpMvOrx+3ZyKEWguWt04ZmJzTzQ0gaK0Q8VAZsYa1cuQzosOUQyNXGcm
6iswBuNC1IDXtcCyKP0jzBsSszWpmiR10UEY+vQsT5GDYaue4Jc3v2l6/gHC/G6wCxLkhRg16+a0
E0ZDxokRvAWRTs10BN2uxNbZV2e6NCsD+wGHuawkEqVqNgInKPoksdQ+LI7JmM5WEilolZDbmywd
DKcVtZd9YNbL+oms4z0BnhDawcv4GCAfIEsfQMspqacSWbU/HKpD11jlEaYI7xezspQfHFD60Q/i
rkCpsq58gFJrE1Il0JSfszDBx++l6Iim/esNSBbSzxw8qg97eMw2SgNyREUIPOEQXtNZxjMdGaFg
WIrkl2dMWfqGGDZyHmjd+O2swM8VRsUCxmvLEvjkGWEXoYtRcCL2LnmMjvopRzVr7FcNJpnQEY+B
uy/rpiat0BhRwUALm2kCTTK+EUxfTFvPFEtL0a22SMGH/Zul7v9Ip6i6SUxNJyz95kxaURlKaG6U
FbdB31zXILMZs4kTtmOzpv/g6CCgJaj/lFhazDzNpCiTFuCo7uhCIOe+vKiJFRy62QKD00G2ohNv
lAL71GVR2apdiYBQZZTm3kX3Gjpp3eC2RsHzHZoTkD8KHR4f1uZlAE572BuVZloYlzGtpC41BWye
HEd2Enya+2OJibEk4rXoUZ37cCAwpxyPGRSpYVHfH8A2lzBTpKF3Wy6fTGQcY5M3dGALQhdFDIcF
PQzlMX8P0acYPVtIEiCK0Kqyv+OOEwihv5GVYQ3APNaGWY+aWAdAQsRPopI4otzfERBJ7x8oNq76
qgNERrOxiqI+8UNdNTFaU6ryAsbqFOElWnggdbTGWzpphgZZeDNat9ZtBceWVeuibIQZyalYj9N0
o/z1J+KAUBlLJ9G6Y0bHDDkX9B5kFO7UW9GREkSUvna/+OoN1Wp+BTAbif25fitAxi2YS0EapASA
NHWCNIotXFPy3NILPV5wf+v8gNb1l2yMXxCaEUZBNNiqrEA4VpisoKktKT8ZPN9wGwjzsOGDaOCW
Y85PqjdKnmTYpBoWQTl1+eJUAQj6p8He364tJSc4pygR1+hALOZ6lkyhnBczxeVRXBV43wW3XH6g
TYVbQdC/ry7jOii7HCSpvdsEd2pwM8ecXBpPBGatwp6IeWDg+4V6n9aPsnwOeKWjPBEY9wltwImJ
4i3c73F5X6jmSyf8ZgT+pxarRFTAcYJJRaxppkVbmahAtYTOFTBXWHaa/veC/D8hUPwAMi3wI8is
xRzMVjdTkmChsuIq0ZpDijfoPBnf9lVqc7FWMIzdLLpE1ioDKjXON1r6HPDs8vaB1zU0JxoYqW6y
E22qpUIHexqj27fTCktqmtLPRTVz8f6Af4lROr65BDAFmdJfYSL64pUJGdwwFH4zo/FzQXVU+CKT
qUrou3qv2ZJZKnKjQPPMGEGLeTij68tqyvYP3j0EL2uQXRl4KLDJWQl9V3IgQV6Sz/exMdxW+XxM
a16v++Y5WsEw+ybrQ5VWOvZNUrBa8yXTp1ut4s2z2LRsJpo+MWadwLAx1poIQYIOHNyqaWBaeRiV
1tSbGOItnME8ygkUbGmiCQ8Bpc+YdYqT9X5/SKR1mdnCpwNx3SmZ21MS/r2v61trZqrYEjCBq8aH
upUczuQ8DfTIztda8omYN1Vxvw+xKYRqoKxHouEIkblzFnCdJcFIOreXv3TkmlTO/ve3HHrz7fts
4WsdoNKnm8B6p3WJl/QaClM1W9VHNzfKxI5K807Og7t9zO1l+yUTG3pX9bTJihkyNcZLYLiC9pxx
i6W23oBruRh1HpQ6reMJGNrDgmIp6SCAFIBmryiFdezxEoObD4g1HnOThka5KG0APPEuf+qf0Hvi
DIfwgoHH1JMr7ksHlMEv++u4GahYg1LlWd2tYz2UCaZ0dq7eCRZ6HxQrlgef1NpFm4kzx8kE1o/E
6Y3cn4OOY5c4mvm6IivwRq+mAg+pzh3LyOqC0RLHH/vy8fSEuXeVFOPcZSXoaBQOk05r9Xs5c4TY
skd478FVRZwP7SGMuxoEhKRiFyHQV1wPi9cEuRu0B02bOY7W5lNvDcQYI3koBVnSABQdJU9+naRK
CmtC3QJtSeIWKPDkYsyG2mtxuISAC7ocJvZUCM9acf27rR+vV+BKKraOaaxGIlQEMGFfviyKAwL3
h0zh0QVsahquDAyuUBFdYAvMpaKJxr4Ke1cT0xupDU/wwzj7s6lqKwjmJIVxUdc5oapW6ZdWHS28
2M5m27v7Gr0ZDzN10B4QE93hIstemdRdFS2m0bnF9/Lv7qy64Ql1bIplPiKCcuwuoccr3NmUbIXI
KF4UjvHUyUCMpL/jyWnSZ3V+2Jdqc39WEIyyxUnfJxhg0rnJ9LklNyKx9r+/befeANjMAmbTKXHd
6p0bj4uFWI1lBjeBgUb66UGJX+LKSeLJEru/9mE5Yr2mAFcGDu/+YipjmPQkXKwOPU1JlvJe/5zd
YdMyQViGsVZg6QzpDCOEarjEI04vOWpnS6fAakDjnVx4mV+eGn4ozFbnJW0MLGgCfhHZXo4JZot/
7x2Qt1nGiU/Yxea+fhqK1Q4y50tOaqQra6oix96Sv4KfP742vdrObflTegwO47OGYl9aFcuLWFLl
Y+M4qxPHxtirvJaUSgLy4JETbQXtEcrH9PTDvrJsbqQByhbwPiiiwdKIp0VXTVWp4Sounozeb6ab
fuJEpDb1cQXBriFJ86FtACH3hpUp3wqEJveF2Lw1VghUyJXGt5Ve63EKBLHx8upbkM+OPvxdGrxs
0eZiISeApAeeTQhxvMfJwgjDeXWcrDS47tSvZnevJBzfaBsClwUe1SAPZbe9L1tJTWN4J8hX2ola
HZeosRISc94YDAxCNKDbMJC9Q6cnXtbsthdD3UxCbQp2Wgunon7AA/+U179nXz+AMBvfCWY/SjJA
YMaH0M5kzPQSBIKu3P3t15j9/wmEkC2i7XCJPuQkiUACXZsNwcbOtXY6yqp+QhlRA4LSeonvIoQp
te+kD8r8qKlRhmB1nI517XTGlJJDGC6ZNbfV0tlyLMu6NaIjtcSM1tg4IQJ0VQuZApK2ePxaZnFy
q4qpfKomE/NGx6adrhtJ7i+mPgtP6qAYaNxu8+E4RQoJ7KYCJ7+RGcptGAlSacXCgjEffWhE+Hxm
ishhYdhz6yDxo1WWLhSdgiRkpi/PxOz0zgY/dYKK6qpZAsvsozDwm6WWjFuRpI18FjtZi1DxraET
J5e0pj6XEwnlZwOs7Zh8LxEdVPq6WPWHuAW7pq+QWbsrZLE6F3kWT9dVPCsgVqgwmHF/P9hQB7sf
bPZ2KCopFZHqBA0UCvEw20GPnQmJpALzmcaGs/v00K0MJcA0DGbC7EU4dEiysi9NYSF1ZlSRYKNL
zRND8XnWpUsy5ec5ij9NRfh1X7iPuvYOjn14YjpZFqRaCF2bkMpFnP+xM7pTPCQuCSWTt5Ic4dgn
ZznIjSigD8PGPPVr0R0e8tCWFmdSUVKJscsop5wrJxedWXZDhxc33tjH97LK7+1dFPZNSvIYU5Qo
1cInXHuPmlseJ1/uLG51PU9U5T1YCO6NqsoANnjFWb4bXdkuHJzg4KjdD/brFJKTgmKaAw95c0dp
esmkKcAPo16jKB+qbgwCO+wwe6iwxvxbjKx5yt1MKsEHTX0DYhn7jaEFN/kMIGFCmRDlmwzOKTr5
7dahJCMktyJ/X1k/mnlsIBJaGF6MvPKHUbIChoQXaS+AE2N2DeGqFY65xLmwtlfvDYLx00Oxxnz6
Ahpa6oPVqIci/8uorsbfDJf/POUrSRhffZJKTAdUIYmmj3aJkjEJ5U7DODr7C8b4KiwM67EH04hA
XwMYucZ8AyT+zZITZ2Z92A8QTAYwVCupCHJAgN7mR2uNaHQWvwipVWM4Bfzm+EENLV4Gdfskvy0f
668LyZIragxQULm76II4gMbk+mcHBC+ExVtC5hyLSp+2YgWobLqKprPAYwjnfZ/+feXsKbUeYDAN
vm92J9246VVOYoa7QfRQrQC6cqlbZYBGGw8R+PVRzyfklnqc7uC3qiDbSh7nA6+am02nftAKesze
geLGSqihp2W9haO9mEgPH9Qb+rKZUHP3IvNKB6jx/miNfh3c16rfFaJsGEEaLlhHOkWRdk/hBXer
OoZfoF1L56Hxdo0xE6pYCHlr0osMI32GaLjV2x+zKFu9XBwCot+1te52XVVbVYvaVzHxMqF2giFw
pJTH/77xUyRU9qCWQILB103GlPSVVoOEWYQZjmo/MGI/rHvO+3jD7gLClA1Twv8imwgVpFmqEVsI
7MSIbLgtn6USrETVb6ZYPigNI4mGzHxEWiyqLJwrZN3188jjLmcDgCwGm3gH65zWFAnURLpBnBHV
Qd0heiLgkPpfqqB5x4BlLtZUZVxIC7TlhnZeF3QG2bE7LafFxXAgh9c1wsVjPJyyVStjCbCCpTt5
kqc4RWENaMsKHugosuSr8mX/ftlQjPWFzCauUbJZVA01/oI+W3r8Qws+j8Nvv+3eXfpsZRWU25wl
aiDF4VtIais2U2uSK2tfEqpbO+bjtQ9uZT56bemTWcHK/cuU9r/FJ15v3D0cxjCOXal0bQec9O8B
lRKtJSPwA647tF42B7wsHCQN/A49Pm7s9Iflx76UvP2iTutKSqJVGLEkYi117UoyLoV0J4QP+xCv
Qas9CRnT2C1xiJZBipFaxdFAdClCF3TtDo7igeTxjjgqquJQ5x1jlqnsjegWNBOLR7zzgX3s9R31
5iIojDEJTbU2kgk/I3xC7vk+RvNi5GjX423/XXxWXPGq/SycZ46DyvEeWQJksDzNiSzBJU7g1k3l
V8QVbYKqMkE4claZc92xZQRdF9dDrEKP0J6l+wEm9uBlfcy84So9TVfdVXGVoWBOsyu7uChu8zW+
4dVbbtw767PPkiPLWiJ3C7WkmhZbYfElrzixvA98BMwWqozrJYgFCGdmICTHwTGfJSdzls/xJfR1
S7KXi+CHCMsWvvT7t907wajgq0MyNvkymQF9QLX3xuLlyo9S4lgbzjlkaxamEkSCbYZHftyeZd3W
5esl+m9mU2UMzTwOI0FSHFdP8rgM12hUsTLxeV8LeYdMZeyJCmZnlEEApHMo1cHoV+fZbdFBlT6i
gwo9HBZoBUFUa3Nwt7XfkME1plB6N7q+qy0amqzJ+wwhqbGxcK06w4t2Lz+Et2jFtOYXboKXB8es
ZaPW+tS1xk/fkqoh5XIIDiZ8y9DjXuLbyvEmHLOogpotGCKp49F2R1kIWj/2o4fUbtwvy98IkBx0
N/y8v548RMZkZyXmk+QE8vVgIw0e5aS1xcDZx9h6s0nYL52g4oAocFTf75lWjTWGjccBxm9amNrg
SYcltKJvySFxBYdn/jeucxRqiOhT0BV9g0ZOm6VGqiJqOl77wa56739JqNCFYe66dzCMYiQgQ2ql
RjDtJotbq6+TT3UkP45Ri1R8Od/lTXI3oFbc3V/Kje16h8ooSBQFrZa3EK6KtaPURcekUzyE+Dmn
bBMGI3hMDH1EvIWN3RuLpgdt1wFG1h9keboyhsrBs4djbrfMPKbZvuEwi9guYo4nB3BAkhUbTplZ
KurnEydU0ZalXczRaZ97B00DsPa8Otwtj/kdOLOWRhIKUaK2CG6/1q2m7vQCWkNLf6aj6DJff9zf
utchcB80hjZooXLOUKGe70+BHLR5hAc/jtppcmZXPaHV7lq9aHCVcNifaZOLcjeiebH6XD+XqM2x
G59P67AVFIDYbz+DEXvMSdKINX7Grwl8hmXaCDKDEWq+yj3z/0i7jiW5dWX5RYygN1vatuP9hjGS
jui959e/RM99ag6GpyHpbLTQRHQSQKFQKFRl2uPfLfMZknIydWcEalYCMvqpBTYhr4jd4Dj3tv/g
b2UTNYTWsM13xtZnpdTXDfmMTHmerJjkuvNhYH6PG3kRFUc10l+EpvnzI3cxqSi9/ry2aS7nQY53
GcsQ4uPQ6qYxxl4fsRK8q8PRUagO4llFkGgK8KQB4eMcSbgQJZsRad2p3XQjkzRsJbzDXf8XCn1R
LoISLz+DjOVK8UhM7igNyGjmu+rFvz418BxZEqZ08Ra5m3+CpFKJk1JIlUIgPwhpYrfd4J4XPZJ0
uYqMMvbB5o+lZGhQcvYvQolGqvspCQEqyD8GcMSooEdj9cytb7dFjobabpCPVyE3iARK89P3VKvO
zdCdNbM1FQ+VR1adYBHN7PmyryGu5IurWYBSG07We18CabCPgvWroTv0fmQbdUfUib3LQOtOdJEf
opxaOjRGl6mCb00aHgJNEJFahSff9Jo1vBA+fyVmMiKvhZ6fclLUlHK1Xw18jilVQL7DmcoGAlRI
sNTPU2nq9+QBAvoOMm8WjFldyyB9AqamNZf8KehRDwca1DeBg77Idab3phG+Rsr3pr2K5ucivU3T
jcayovV9f87CUW5MAwGNyiUA7vJ9J9+r9XYWGbUNq7MKTn9UA+Dt2fjSMoRK4C7oediM7AludQdW
LCjsZFY92Z3dHGp0R3M3Amey7pKrFgRWZDT6ajIpKqdWU+JrQYJuOsGV3EzDVR3N5m7zEt+JB/Aa
Xfs8I7hZXcYlIrWM2Sy3UjwBsQmt7Aq01yBdl45zjVRgCr00VhP/mjuVZJk0GqPR1FCoS2XeqZnQ
4qXEUuWHUHpMVCYb1colBdXvZwRiPgtHFhacPqZT8XFJ4d+ro39In5SdcuKFmgLz8p5fM8YlGrXl
xVpIi1zFePTKtyXpcUrx6pew3i6Ix6dd2BKFMosi7ItMCDCmMH+cSVOe4mTJTym44sClGQ/v4fiW
Sg9KmzNGt3Z9WOLSxtHV4AjhgTvtgg1yxHsiMSVuWHyt60a4WDNqS9fDJBSyj1kkah7kRRoEbFsV
D2fJS+Qyb81rBwKqY9BeqaKHE7pSny2kToSYSwrEun1WmLL8PHabOrjhImcq3rtkl/Zuq774/n4s
95mWmLJ2K5VXMdPHkLTN10U9fwZ14hpVCG4ho/YtDYK7ZnDHgbW68LQ7WUDGqrCje1bt2freOwOS
D1rsjCmOp3ESAVgb38pKNduYtbvXF1JFhwPqkOBV6AbrjEO7jd8nJBHSpieOVXQdv0HZY7LrHbv/
d3X3oRkB9yJB4BX6XUHmuCjVCtylheRxEn5gwfLx5S82+AKCWqVmyrXaGHHJTNrWjJqfhRxaafrj
v4FQKxNOoQhVHoCE81XTZNbkmwWapi+DECdB2RtaNnQNjKZof/8ic9ZHEoh4Bdmw5CyMNlk4tLtx
qDJbDVvpqez6nwNXsgRs1wziEyjlH/suqXItU1AeVRpW3jXQH+s9Dm1fo5zV5lxp/5Sz5JVD15k5
X71UHDoU0ubP1/DTR1Duk+ummus4jJzLjmjebsB1LbFc9Mrm+oRBuUpxrmO5DjHQxiGhLXTjX+tv
sklYynBhT0zh5k/7tck94RMk5TWNgcuLzgckYTMIO5NzuHdCUBub4rNyYzxcNp+VvSaiqR+VchrU
wgV6a6eciPtW50NlKXL0Mkekvg0G1nVr5cD5BEJmeeGiIHI+9TwCMuSrCEGzvv04cFhXx9XFWoyF
ihE4aG8YRQCYIO+ug9jYDNzI6G9cu+t8Ggpl+Qh9SjVsgFE5/E/RSV31VT8UoGUkfccRb/pXzDpq
4ou+7PDFsCg7B2VB2oklIKVrwvsAGsibxJJNwYr39R/LX5+sbwFGGXwgSJFohLCHJn0Skq3eMmoL
WKZAWXem+aEejPh9Gc86ygZRqdds2WViq17x1zBEOlmRNwHa3SvdwBFSSPtCQUUrOAnwNj0lD3GA
HAze1niGJ167XixsQ6R5JPpeLcE+DdB0K1pIbT/OW1ThebIdX5HMU+kVdnjL2sBrmWegEi0xZJ5F
RaXinlErclSeI0vbuupugAhR504uSKbA7cBqQFvfYGco6tTsyrCU6x6Llw5l4PWp1lkjFO3tyy5p
7br0aUTUuTlKeT+oMYE5NE9g5tsYju8Sgw+s8Ri5rA22bivnUVHeaZLzpkOWG/tL7p3Uv42y97GF
4NG4bwSHMbSVkP/T0CgXpZSRHEpQlIdzbw9IA7t4s/3eO6Q9q2FdYtZP6YVlUL5q5PNMRjL25Kus
GY8tMfRT8o+HnWtmrpl4hq9u6jyNlJtqImQhZ2KH0c/WrrcKVFBLzSzdcdNCEoIoyhp2iKYIXHct
xqyuO5UzNOW0hECR/FjAQHtXtDizL8w6Q0pPMMNr1Q5BjCMe4ndSdZDhss0yH9amoDxaiuxr68sY
9+DfGPEDl/153nVpMjR/S1eoCd+RE3rIYzMoUHc6vyWRe3kKiSlcWDyNciJTnBZ8mQJE0+40LnOS
9FC3r7kYsJZq/TD7tVQa5UL6sSlaVMgDiNCgRm+J+KJHVxP/7OujKQzvObimhd1Q3cfT5vIQWduB
FgAop6aTerLPiSQn74CxyY6O4050C1gmsxybNVDKq/RTUyQxOUixGSKT8GejVGlGo25y03qczbPk
WdcDOXSYouMdr0103rw3hk7jJg197tq3kbM1cMqpHmMG1z3lLww6a970UpJrPjBqO8ihF91Ys+nb
4GF77DeyaXhlaqKumNSa9Sy2H8bw6DthM0wSQnFExbzsjuUmaXYBKx+z7sDOo6NMU/QDXkT7GMJH
LrUFdd6qQ+BNQejlg/iUaaWXdD3rqGMNizrq9AmcaL2AYeWH6h3Xt9sShTzfopO7DNzxVajM3GK6
6jV/KfOiAsorCRrcNH+OgALjTqgRqMhe2RD2nLfZFkAViQ1h6biyqciElla3KSPQp5WefHfZjtbM
aAlPuevGyEO9IxtxKGtLDX2z45yqeB8r3dYi1v14NZpYolH+OatiPsAFmlzhhBe89Dik3KCzRUgL
/5Yq6WpAdgaU6Ngz7CY0bEEaB7NbXGVoqKk0B52BT6ShJtacy3O5ZkBLMMpxc9OsDVoNN9PwlVPM
u9HvLTRlm5dRmGOi9oZeZaIYJlgyYzO60SZ1jSv9npSVssOx1SvWckjUnohjVasGA1itLbj6O7kx
ahkey6vO6p9ErNkgWCXrinpKD9In4BKV8tezaDQV/oGD2XEvpAZGfBUiM0Ttog7yMhMcCwpkTWIn
g1ofuB1IIpr7cXmWCcSlTyBrvbgmT+AbTXQZn5BL/3TCfuTuL//+5X2H9Nrn3+859BjzqITGC25o
6Zn22oXDndwILiflG76RWcfFWrC7nFLyPYvx8IFPXiEwHqLeFyJ50iIUnFzJSa5ZfQxMo6F8il4E
ddiT5etddP1BC52o0aEDHoTyJLcd2Mm3y5PJ3BKUX9GkpqmqALPJw0g2hPtj9saf/un4Y0W4a0fT
YibpPrY4R3JW4HA0iVL7rTfqgxqEe9y80CfUumLUPKlZwiCtWHuvxvv4/x8SoI/9vHqjUk6y0GFG
SZERCEPv9e18N1pE/aP1Us/Y/Ea9CnEjF3bAKYRbWExb5wMeXuDNwBHje4RmUnwlVz/R1QHHypwz
jgZ0GHweYhcJQqBHxEBTu0WPF9H9yCfkVkiXeIZtYbJu0OsnL+h8wEqE0i26pFxJ66bVIet64ucX
NoGHXu6/UGonWRyZP8NQzkxDKgybATDtfMi1vdRtGca/vlBnAMpVaQo4coUOAKKHFiVst8zTD73F
eRBH2bPk7f9lc5/RKMdVpFowljPQKmeGVkS1CxyorrmNm6O8AKWyW2b0vn6snhEp16XPJVTheyD2
7mSVNxC4hPiKYU0uVuu6xh4PbNY9cn2PnyEpD+ZHnRDxLSBjEBcEUWSW6m3VeX13G0oPVcrIbLMM
kfJeUZLhMCCGWPtuLN90uaMMotl0r35cmknRW8WfEnaeEtsLo6TLx3txSsThlK9Xv4/Zi5R/v2yU
a3dYZLCRx1Z4PBzR9HYSfFmI1urTFaGL0JGV7YrosVLeLsOsmsYChlqnFA+QXNcAZp4ra1Jupjm3
fFaF57prWqBQ65PkYaGKJVA65UUsn+swN5PESUWkNnw3TQuzaHJTS3cQFTG75AitIPPyMFcN5PwB
9GoJfF0PI48PiLfoLgClheKRspO/ydkvFo2u9I+jwZibjoyzOwjZPlFZCftVT7UYB/n74kjBE5Ra
+LyKe7GrvCAbtf8OPqRT/SM7P0ozkHyY+AKMOlD4VB6mBuKKlv7me4JdoXGB9L50rwOHcigVHYmY
wX0CVZusdC6v12rwuICmXH4aV3pckmejDv5jpwpBiwKaMN/+NxTK71epUOgtKMQtjjtq5XeJxR+5
VkEKnsNfm5gu7DdKlQsTYg9SagmCOb7IO/AXOehcMjUvsdBTcAs9rmP+ztuFPeFZjNxUc4t1TjM2
OV36P0NEsh1SfEbfT4dQUA9yARGFMtlcnk7WJqN8STDMMTT6AFNzxzR7readIF5PoWzW025oDwmz
c3XVSkRJUHiwa4CLgVq/JE0NdZwRSPau9kL6lyB5ZrWTpTmKB5UPSAXVivUXY1xAUod32xYGL9eA
jLfttvHaze89/q3H4wsc6siWsirNauL+CSE7Gjn3815xNE9yRKa44Kp1LKCoZeuFnJc7Dj4lShH7
hE9ItJi+9nB53tYD8AUKdQSkYg7XiLoPKweB5eRy+8lSd9o+cPAwAg4UCLT+FnkzY3D0XaMW8qjE
UWpYSnHMI5v3N8nEKMRjQVBXiz5RfSVUMTLIA7zyEAyuouhJyVgCegxjp28Tc575ylzghpZ2Cn8Q
s1R3ywndH5fXiTUYyucj869wOurirAwlhNmhqEpTZLWXsDAo595NWlVyaAexeNFTw6sacXfDeJhl
QZC/L85Jvy7yuImwTSX+H+TMzBi9TbLhM6KK1SS8fDbq0xvqAkYdxyoc0AGE5M7gEHKuk/DFi+xm
kBEwGO51/TyGJAS420Ftq9Mpfz6uJXDOSrBlEwSd3/VbfVfd+lu1NPkb/l7yBKs2q2s9MOM3lqTi
6muwvMCm1kw2Wn4IOmBXYA2Pb1RkklDEu4vQ3xdfnYRBn0G7xsi5rJv8ecDUKsp6oWqSj7BejJ8j
4aCNDGP/l/U7A1DePORU0aiy04z2dgy2UzvYRZZyW2zF0GRnBFatEilUUcRUfuWT5sawnqMCht+m
ylMoQ8ij1sgeY174VnNVCyAqTJwR0U/QRETyv0rA7sJXKPbh5+d0NPCQH9WBQ9QSXa4WNFef8sIp
YrX8yWsjK15djQgW30F5k8qvJz8Ao7QlxfWN7Gtorp0tBcExtKvtoUa9OSrIpGFkxHXrpyfIIolG
gCSDnuvz9h9iLRiMsSVJa/J2WyDSyg6Ewy71WLHV+nV+gUUdn34EukiIbpCIQHEHB9o6JMebHDUr
CzxwB/zGI+263S4wqcOUx7AzUYfjLG1CgZjb43O9JzFl7pRHJoHG6qXjjEYz0+A1tVMCESOUroka
HZgrbNnWr4kaDZ7m7MsH0KrJLMCo0zSDiIQ68qfpjDbSPoHsnerGf6wFd8opLWCoHZIhQyhFEWCi
vEFxRG1yBSvlSIz7S/pvAUEZvxbpSdwQw4iejGtCKJF4/H107FCe3N2n3t+wqojyAo9y0ZOR+AmE
fBAy/tQ90RE2iYWeXgizoLiPrRrIsnu65RA6iKJeFATOiR+CDRHgLp9JNBw7NciEApuVNl71novx
Uc5a5WW+kEYAcoHh6NXgSPq45QqJccyuJl4WMJTv4PO5nniVLNsgXUlQk5XG8NgLGQQfmK95q356
gUX5Di2X507uCNYTUbNM0aqcfiu2iOyYUvdrs4cbEqTTdAV8VXQ+SdCyZowSkiIrj3Fl583PTGXk
ktZmbglBjaaMxFoLUwl+YogHCAoHvCUJc2/mDd8elTjNncuu4osbRLiDxBg6UIgGBKSyKIvwS2Mu
Un4ubEIEIj/O6NRKJ2ucoEnae8NmzN3LgPQAaTzKNMZyFPMgGwvbjzeZ/9R3T03rFI3KCitpz0Hj
UBNZKGjsGSXgkLCS8KInb4QZhtTpNvfTnmN5KtrB03jUcdJkDQelaeB9NNaiAPo58sZT/jt9VP/b
qn1pvWzbhJ/UGqtGVH1TN3kseqcm8maE8H1WLJ7VP3R52VS6krGThgqxBoY3pm4YD6gI0JCWhkZm
kluXDYTeZJ8nEspAn+MOxWhBdStMMBAxxyNrYM/jezW1jCOShUIdLGGG4kljBooAFVXQ01lRopt9
+3p5LMSYl8cXPRbqOEG5qRgNAZYJjVdm1RZml90GHB6ReWsMWVWSrCUiQ15cpPimy3otBBheDaBu
cJ3wg9kkpTWyGLgYPkOln43lCYy0sQBjCA30riOjCbHCXtmdquARPPWskgYyTZemkfIZasyJfFxi
sYIBLfk+B2ZUMHfFDJP4kl6hV4tyGV0CFpRCxrAUk9BXNqiO5GJLuqu+y1sifo5l3Cjqf3McKk2A
2paFLFQ9lg2x70m/z7c5ywDbC6rHmZWtDLOnUzlRE6KjR8EQC62xlHF2qn5fs8RDWCBU+AmFtDDz
W4C08R2ajW01zs05EhnLRQe51GqdjHRh7onG83lFHDzJIlbIIrbO7zxHfMkY0DiUpxD7oUxn4o8G
C5WIjmDGthFbHprYOs2R0cKVO/mxqjwlNPU7FuEYa6udIsjFKAsOnEOqgVH2bobXApCOclatmNP3
/glftDFY0lyMrXbaIwu8PpADhAQYbVqk9igObqn8cZBNzyhxZAsMTQoyPZGA8SGUGbvg6pnvPuQH
udJk9dkznPCXi+wU1ENGFlDib4b5RVS2gXxlRNsmZtEcfYnn6ZFRHkTPgyQJiGMcICdNgg4uMBt3
RIFE5m7So8HwHQyPL1AxR+jnjVakcB29fxzL50DYJkFu1hGLOJ1hFPTlFao2WRA0wCmKwWr09pjq
CmMoDJ9xKsZa2ITox+3Udlikzk82kV/ZsdZtofLx35wGTaQ6dgJ6yjsykiG9C1sEGUV4E+lVYNZN
Z5UdTrMeAikFN9xfjgS+PN9+mIYC/w7FF9mgmzKkNlSyWOzORt/ujat882H1Qm79YOCtx6NnPCqM
ysa54o1qII5D3Ql4dOQc8YFcLWvPsFn97OsGcgajfGQ4ZXwGOfPCnqtu9uI0lO6FXmPeVVgw5O9L
I8lm3ugLjIkHb+B3DrV4OKEDU8lt8QXdVtYAoV1W/vQLXQ+9cFRYFSdZKvMNQMcXMGj+QO+uxUM5
Jbf/F+54kDoirV7gr7q7vIbrewJvYRAwRpctXcAd6kLVxhqQ9Xk4CHkCzeJS2wgRK54jXulrePUL
hy7izodGL9uemEr5oNT3rX81K5kZDb3FF5uuZlYBEmu4hEfFBwY/6GlSwUuSOIszVUtqTZCUo4eS
87r7acM6cNbd5Hl81FYY47CaJh54TZptOyGz++BGnuJNFTPvZesWeoaiNkIyDRH09AiUI7mDV3jR
I4e+to1xq7qR/bMV9srDZSNhIdJ7YgRmOwMx0+0hu5vl58u/vx5mnUdEmT86JKoxavD7H1UfhvPh
Q5jbjE7jfGyzMw4VFIyQTUMpKg6AE1k9/JU4WKQqm/NaD/97eVD/4o3PaNSNYspjZR5jjIq/VV4I
N5t805qdrb5IFmlWUBh4rEWi4gIZatmcL8M/pnIeW0I/oVZyhO7A5VEx/AVNASpJdeqrZKm66W0y
oMXdCabQsZoaGWOhy4DiQW64IAFKBWnA4c1vGE/B/xJE/VobugBICeOg6nlMFgkPSUfcNFjfgy1R
S0BK7xlJ0ffL88YwcZrZk+urIh7JvU9PHC28aqpHFb35rXirJS9t4s1q7l0GZJkfzfQ5ZUGLKx8x
Pw+i7bMtoTAoOrbQEUWmOXfYr2asIZJFXZyciujnSU6uESn6rZHVxosAObNYckRfHo2oXUwTfXJj
G0NLBWsnopm3u0W5U2By/5yKJF29cy9PI8sSKZchgm8giwoMqlDcXnzks9v/9vuUk+jA9QwaG/w+
J4iIqpFN0Rgn/Bd6ZHq+KMcgacR7Gzh6yVFYXZ1Y4ux+j9rSH/0pV5k8gMd6N3zL9gGbIIVx8MvU
/QGFVQGKmjBAwmWg9Faun87h1CTs2aED1/tE6HSMbX1kFsuTybsQBNBqGhPqLmYfSmd28N7b5EFM
vonBqV2aoL2RbkUXyveOesffCrGJ6u/LC8vCpgIQVS4iNa6BrdUvcfowaptKEcw+Ca1+frkMxVph
hQo+ykkMhjoAFuHp13KztXk0omYgooaIsDVavJs6pIYeD3RmhCLilPEBX6oOKBOjtaIgu9S0RYgP
8I+gmnKiN7g2E9cBa7z7yJhAsKJpTdZLE8O2aAIoSSvRBMvDsvPyughbM5cehfm16ncGCMsyjTMv
z/O/JEp+nRoKFaeM6lylXYphEkF2kryDPjP6L36Ps5bheU6KVgt3KkqzVlUFwpJAiu2ovA5b1vQx
HDatVTbHQVL5PqZP9tpttPsotuWZ+nGnhN+lbUiWcTGScghT2SBnn9bfi7ndJMdg3DRQyWsiyw9v
Jig5qMwnO8YFQKH8TiEFOTR/MTjjvtwq++pRyMzgkD8JDr9pB/RSsSrpGZGRSjFVKnMc6zXJy9TK
t7TxCiiC1CxRRYbB0xf8qFAhzjViUGK647OtKHgBhMdQd2l2ykHyGScHw4WplFuR5yQQfXJwFEN1
XTXKsZ4zc9BVaFIaXhWxLjarcGDHBEmewEOri/x9YSYRXjKgbyLglgFenSBHK0JnNgpeqYfMFCOb
sZdX7WOBRhnlWFZDEwZAU+51L7SKXbBLrME1vG5LjgVWucR61LLAo+wxQfuATlhv7ICDksqom1nd
7/UJ/AvJFB+lSPM4yL23Yb+tFYjo6sb28oBXzfMXPhLXn2c3D/pZiXTgZy2qDRREhKPtM3m2V6/B
CxTq1EsKPePGBrOakuOe9DbljSVploqnXqiP2L5DKqcDN2MF9MQWv/iYBTBlq4qStU1QEODDDBHi
yhNvuEdctvBC71ss3l3WKKkb+GBMVab4yPDpconj/L7SD9LEeUoWsKyUNSxySCz2RCgHtVRGGBbU
+kBvkaPurd6XTvJQucNmZtAJr544izmkjrck5oRo7sgcVtsy9Crt22UTXL+S6IohQB1T5tGN9nk0
GVfXUdDKZDT+GxGKGc0EZfXCTrDAD8ksUWLiUcG7VBa14UfA80EJJtfcSx1PKPyK3B68tOPU2NMk
PGX6dAgEyIgT4u8Z76dKJf24PPB1z3YeN+XZdK0EhyUxzjycDqLQWL6v3UbdrZZDRmJgNVmtvzEu
pplybXiKyENQtSPkrk28GCnXvjddzTZpl5s9udmRrdg+Mu9l6x7mPErKw3EIef3Gh4cxAhhr+CN/
BWnUFim3CX2N/EbYifZvBBfrfvwXKk1UUiaaWMYVBjtft/aHHJB404BufHaITTHFjoif/OpozniU
hxvqQQvVnGwS3HKlfQsqqXBTknjCu2w0jOmkOUvmKmmgWAogLnTaeq+gIVxiQKxv+PNYKD+WVJHP
KzEgBGPTC7cl65F2PWDWDUkhKslQ06IAOuw9nUPxD3nEb544k0TMoPcVrfHUgMrqx14fzxmO/H3h
LSuujxOfnLG+Oj2DdOunWIvm5VVZd/1nCMqFGVI7ik1CUojG+xCK1pTFtl5sekO1LgOt+4wzEOW7
SilE292MsYRyH9ia7v9Toh2jjH4q9bBpBc65DLcepC+WivJRtZZmXUSyyiLKjpV5MhXJi4NtMT7L
gtsMaHaSr6MuYkzneiJuAUv5qjhGfawCil0kJ3pcqU6vLQjUR6+xB4jBcls+tkLZvjzY9a11nlvK
U1V6kwwlqVCoomPiQwFY34zGyBga+ZEvjgLM0mB9hvKsTtcYyUI2TIWGBUTzxE4C51y0JbzdrIr/
1SvBAobaYhJYqLiAxHXqdJ0PblrcGFiltD3Ew+2MHoPLM7d+pC7gqC02SFpQoIOdpHMILWDkGJ2L
q36EsrAcdGL5YKkNA3N1Vy8gqS03h1XXiASyyP+J629Zwthpq9aw+H1qpzUB3xvtiBmMoghqLf+E
/Wvb/mm/zilDsgChtpdvyFHfTQBpfd/UqudOai3NZy3PmndCn4smgGBHFVEa/dkB5sIEZhYQjuMN
gLM4bSeijGPM7jtWQ+bqtpUlML8q0NtDMEftID2vtGgKA7zYHHS0mwp7Id/yN9EWKgbHorHqf2KP
RVG6tkwyxAx4VMai25nOVkgqREM1Gc/ppe6bqZ85cpCZZcCiHV6HAUWRRkRuQP39eQrbFPXZpYQ3
9LTbpfO3Vtv73MvlTbRm0CgA/wVBGdyoN7MKqTFsWe2lSQozNZ4uA6xeNpcIlLVlsC6da4CAGpET
B9+8Lzead3rc2DCwxBU/t8SiPLhYoWxTrIEVHz66DjJLPyRbyYIG0ZaVZFmNbZdolOGFqQKWiQDL
oz62NpEhCm0d4b1TbtoaXGC9p90MO036iwNjgUq/Xhuj2qE1HbYX9O9hHNrFuFeLiuGHGGZBk41l
cixJekbMojl03UM4MZ7uVqOx5SjISi7CI3GqkyQjDyfKNWoPwSKbt6b22DpYKjO8bf8qXbrEo7wR
6WkCYzpmjVAqETG9Cc8bLuGdDHfqFetSvjp9KnJdhsRDx5q+XEZNLqM/hKBxuqOMtRdmLCnC9Rlc
YFA7N6uNLBszYBC+HxW1V1PskJoCUvGignHeZewt8nt0DCEv8Kh9LHG+nrYd8AaLh0SFI9nNo7/l
nmYk80Wk8vUrHkIS3t/E0UtYaku3HHjuGzLMMPLQe2+mosI401e9LJjQdQHcsbxO5/q0NMLTJIeL
gSGJpphLXjKOz1GRswj81ifwjEONpKmyXkxK4Kj1QZZudXX0qno0Gz79mwFpCoiLRF7SVFpRlefk
SPBJjnsuRCcr7lGaCmK0Z4Y9rNr4AoU6nBox1KDdChTZGw+CHbuQzHPTb5CHscgVW7mZmQxla/dd
eQFJmbw/dE0STYCUrokcoegMjmDnbuDwNyNe8kC+GEJtztgSlrKAqTm3PmBd1ZEz0tCCQN22OS7r
o7GucAnW34sM1G8Gy0uxECinWIsyBw2HAnlR4eiDMV6oWMIX66exLsLUBQVyBvRNvhMlJfbxloOX
eNUjzMIV5Bn2GQLm0hNZTRRMNMrr8oEyi9oANP1IEtuC6W+nazTKgsJOYSQM1/3hYmRkchcnCu+X
WZh2wOqh+4zuxk35jMpGARK0cFnQlXIY9k8W44s/XOBR9l8J0CNo1BOe5BI5chXOkHA06+4AiQ3G
nl697MgLOMr281DqoqEEHOlbSsD9FLuc1b0qHkkra6/9K2N4ZGkuDY9290iboiMeeOQB9+N9UQlI
GWBjn8RZt23kXYYk/u8SIuUfJ3mehSYBYjUkjwnu2nNZfk8DZReMsjU0sVNweGC6jMm0GiqGq0Q+
zQOyivmBx42fKJW0GxVdsYIT71hNU6v7+7yGOvFvCxMtFL6eWg5g6gBeaKHcirXBeHxgQVBOSsgE
PQyNEmntIvKUubwNAyanAMPydfL3xTD8vu4Nn8zZ/6c5jSt/09mT3f6GguPqqbmYM8qFgA6s7WeJ
WEVwTMr3sIzsEtoG8sywhPWJU9DsCN8oal96Hfvejzs9h69AZUL7TyGwBJzWzVs3DA0l0VB1ocw7
F9o4GyIMRJTLB1kfvyVls+n62W6RKmk7484IJ8aY/sVpnDFp6+5QnBnmsIYGR6X4RPTpy+foQNr0
ylsVRNqMLbx+FweV7P8GSffbjGMXpmODWdQ6038swSjobxvJxNX/AMJZ5Nz3Hesathq+LSApix/H
PI04GWM06hc1vZvanVoyhsWCoAy+0cZGLhtA9MEhiBIz1W6C8ftlT8TCoOx8GKu8K3tgxCEe66PG
HaRHseSsyyjru+m8PtQh2SEI5UUNKIG6n9pjOdwU0k8+YjWGMGyd7qpJgzpue2J32K1TAOlR0U7j
3Cr762h4CyZWfdO/xBnnYVGH4yDWqdGpwENJU3QlOzO4SDMDXpy3M+ZjyLqnOINRJ2NlGH4yTQBT
xW47j822Df6QmpAk6OSFSVOuoixmI9E67CJoJGwJB4D0W8xzLJOjvAOkNBpVHhBuxrOryW+B6szZ
3WV7Iz/x9Uz/NVd0J81UC5UxqYAAd0coZebEb1TjaUw3Hf+URK9BMdqXARmLQ/fVJGNNWIIAqA4l
KMzDB1yzGJEmWd9LY6K8AZcrOFvJtMm5E0HTuJ/7Teg/ZUVt6czaEMZOEim3EMyRDFODsWl5YIn9
a8a5tWIX/pvcOjyTcIt8+qWhUe4BEt6SMgU4o8KtPNi4DpOeUMMB4Yo/ubyNNlRWXMtaL2Kji1hC
kPLSQD4dpq44qJowtexPZQGozSRSviE3klAaMsxgl+zn8Vseboo2NC9b3WrR4WLHipRPiNsy7gYe
IC2Uj8XdCGWTfg8JlXGnm4EV35FKkxRVDAxc1uxRjqJIuoLvJcxePl9x7Y+cmbxlGQTlIvpBDlWI
+nykzdDg59bfSKiHV2ZPv/urrPrZ7dGZzcpQypAr4fbqEaUYggYGrnd/+nZ5qRgeic5sRmpVCnKD
KSNttMJG3ZKOtL+sDF9YhERmdmHYfhuAxZ3EDDyUVjVowJSb6tBavMnmzWX4cfplu+FEv9TRV22D
F9vSm84OlMREEZJ7eeZY0SSdVyqrZA4aETjhlpQwp65v+4f8ZA7xDnKPDww8hvFJlG+oVUOEBCnw
ptuPcgod2YPGFt3Mzj2meuZqcslAwlbhRV4V6aMq8eWk6cnlTDF50JlHO3VbbCWkRVhB8ppLV3gV
hciGqoODmhoWl4b8IPBtbkvkvQX8SF2E6+11If7MondDembMIjkhaJ++hKP8X6BFeVeUXW6HeBPh
HWUT7CaUXqPanrfzW85W7xiAa+a4BKR8IT8gK+JrZHz8jTzwJhrQRrRkJhPIIt/HwDamBx3MNcM2
5Z2keO+l3VSEjDh3zTEuv4FyjEbJpSMeOXO7yr7r0kGLny4PkrWGlF/UFGFOwVed21m8iUAFn/Um
CvzNPpvMstwbCss612KOxXjo7oFGauIqnzCn9XQzguMiMw5z8dxEna3XrDvCajS9BKNvVFlX11OH
wRGdduUQg2Fovh0dqHfsdQbnImOd6G4BRY6zPqsB5YscykDDykrkkFnYseZIlgOigihf0iXw1mH2
Qv9dUzaNeN/1d2rZmWp7rNqXTknNXnzOW3cOWTnr9c2A9mdsdBE8LhS06sd1wo0YYD3v+yB2i+Fm
MFjkmOuzeAYhf1+cNYHSiVwqEmuEqhT/GEzfL1v7ukUIEi8j943XfJ2yCL7F88mYYwJJJS337G/5
rWxyXuEOzyGDrnp1LAso6tys1Kyt5rjJ7ZyDpumrrDEIp1YXZPH71IL4lTAp3VTl9jxfyaSboQO7
eGtdnjAWCLUgoSGnWjZgEGL7bnA2eu9bmfGCyoIgf1+suTAZqg9Sk9xutW0ibmX1sfMfLo9i9YFb
WcwVdXTw0dTnEP7ObfWNPNLqGWly8/pNU9mjFaro3cu+Ry6rPJ1lAdT5Men+/5F2Hc1148z2F7GK
BAOILckbdRUtWbY3LKdhzpm//h14vjeXgjlEjbzSQlX3sNEBQKO7T9cqAffWKLwpBjxtDqlEP/zD
f9sTF4IJ24MWY3+ySJ17mvGjNjJHb5661tVRfrW9gqvbxAJH2CbAP8FSMwaOXaeuaeZON36Nm290
Olv6bozfcx1Y6IsJ+WWKskckFqEvOgaOrtzVsSRcr25DV3mYEAey2MiHWufrZhpPbQt23t50s051
Y4yBHkIZA8uv2+2GnpgQDIppZm2bwhTUc7XLT/yVO3gBN8Qdr86Ldsltey6P+jnfdRfkmsDXRb69
J2e/XFMhXjCtJi1r8AlRYZ+7hHj2kB23rURi8EyIFsEcagPl0cIobjrronWSdJIkVDAhVBhqH2Is
EXco7aL0B+Z/inJJ1JZBCJGixsSqlM4wDDR5R+UlT89hKZmYIlslISxw3sKBqoCYAgwGfCZUIoLs
94WYYOTm1CcEWiDFXZufYpmWJbGACbHASsNsKHN8/6Cjrj/1WHE0i4+Ttvf7g6W+bJvU6rvW1Wx/
a7GZLaOGo3E0VGvMXoMOSN+jv6bBR3tZC/u29qn4Mp4HUUcqUBd5mNhP0UkRH/viaVug7YhNxQrW
NmKFTvhWRLWPPkojUR6JbcGp86/bONKFE/ydYmCOavqQBTPnNbzrzseZ4raEl2S3fcoPxes2nmzp
BN+PdLVqQFSPbdw+FdEPnZypbKKFDIL/f3FSaOZutosESxf5d0XwgbewDeO7zrn/7AxUHJFHSp3F
Gj+2afUnmADNImeKJHFs20OpKkSAYqwTX+GqCXriojPGsVTvz7QhxACwchQs5tqY+uA1D6p9kPk3
RAslSl8tcF96pxALkoy1WmlDktLEOinY0eiNCb6Pknwam0tfXkzzRhsHiXS/kt//vp1S8XUuVfzZ
bHiUNkzHOqMzDVwiDDNkK7e9AXGpE3+jt5yiBcRfKD75rEppI7iGtj5AOD8QNkXRr0NrMR+bBG80
3a0/3s3a7FiFrJRak4EJhwcyExvlSTBJ0NOh6h3zrpGUBf/efFYO7JYTyFcnZE5v60FyupQ4nHjn
C/Ru9KsMy9wVD/70zEDVOPTveIQwNcuweY7RVsWi547WfZpGsFSCZj9aI83YN24ZTBje3B0Dsz+9
xzH+gRPzD+hdjlM0pGEtozOIYR1aPiVzIjktr8f4K4hgHf6Moo+yBUjWFS4dlV1kN092XX4o40JS
JrGuoiuUYBssjjB1xcaNWbN2Ji4AJZjNdFlxyboBXkGEraQbmY8huZDHTL9k1oXkB0t56vuvM66d
2+r5l13rCsVD5yLGm2lTNhi5jsCFoY1Z4+T78XVkeFTBGyjxwrOmv+smcAUUNhXdKAnREwAq5WON
mZD+rmfUpXjYo7L2aJmuhLNlGvoa5p5w2QqYt296fn3LItndSYbClblYwbSiRlXqiBZ5cBNYD4X/
1epliSgZhrC9BMUw9qSFJD39pnTEMTCKwqwlCQ6+d/weY6+aEfaWLiujzFZgdbV2qbW72p4d07gJ
9Y/BeNZG6uSjrAJD4rfitAFlUhM7Z1i6akw900czyWw5WQra34Qctw2d2/GGcOLQATWoTFWNsYI1
Jc4YhK4u6xOUIQiRYS6UsGM8sGKLYuahLyWRR/b7QlBA7knDvoTft5MPLdmV6ev2Cq0+RS52BksI
Behg8+dwhjaML8aZc67wcQLGqT/zcXN4S7lJURsrM4H1UMcYUW1Lt4xfe/HCe7ogVCrNHJEp6kDT
Z4Pklu1I2jnadAirRnITXHejK5jgRnVVa2ViTbgLDBR9K/khanU3imR8cv+S9bziCJ6kl1YH9hrg
+LcYqY6ikvZcnAIwI8h5ClZdCJRqJhKpFMRkXOTF+iVFmpsxBRSalt1QBeEJaMDJ0Bz1UXvZNhC+
Or+50AJKCKdtXcRgQJ5zjw03FrWRMC7cxrg07V1RPQ64j27Drdo7sSgjNnrANHEcT4SDnVkmsAw/
jfZVpILTjkogViPeAkKweEMdjD4OBlg8qKlHI9jVs39UlPTUZs1DkqmvTTo6WhDstiVb33QXuILS
WnukeZ8Cd8YBHlPGMERSv23BqZJ+1XhbyeRtA8qWUtAcJnIljZ9zOcub2YfyJDsH/97fLeOqKmEL
JP2MDd3E7xNNwViqFiMWg9KZSPJ5Ww7+nVs4gv+CtVktEy6HMvY/wAaCQqrpq60Mrm8S2ZqtBiYQ
nxIbTqWZYj0QRiTFaVTB/CaG9sOGnqL2to0fWus4jrKpA6tyLbCErQNSaHNTQS4rOU/To6ZEu6q+
V4N3lZ6bCyBhD0mneWIBB+Iztpon0KhgYBJIPZ3oc/woI2JdtboFmOBd+RARvdcRmiod07z8+IOl
RZ+2DUIGITiSHrGw1FooSWtxfrwk5Nv2768/ZCxkEDwn6hNmNg0A9Hv7jHsSeBzaez4Ac8b4CcKH
gbEj+BBq2bl83SJ0y0LXCq5ptrCDlG3TKR0tkXmNfTdiuptatjNlPp4afkpE5Mb1m1Pp/0CJuf9m
mlFskOJdK79UXzG059g7hjP+hdoWjLqRPdGs1vmaCzThqtaGqIDrc6DFJy1ClRh95XxZRuQlaL5B
ySXY56WTbtbj7QJU8C9zNLo8owDlA2hmL3RnUD2hbRAFPOHje0ZeLCUUfKzGDHwydwCj5K/G9FTz
W5I+b+ts3eyvKhM8y5oz1Jz0gAjI7dzeRbYknst+X3ArC3tv0/ewvtLP91mVH4xpOG6LINWJ4Flt
00+pWUKG8MRpZ8zjfAw95YWBBj0IpUP2VneohQUIO9Q0VFUecLMj9cdwvNjJF9L/2JZItmjC5pT0
ihbGGhbNTA0n0TCSV5Yt/5dodNW7EBW6OOlSP4AUg8vwLLhPdrbi9PxNQHMDTMPhrWsotXC3BVvP
h/2zeEycuhVgYhtmZwBWOXJqZvrNV442HnJtZPz4mDHF0x+G0El/yqLF6vlsASwEC7OtJz2veRQM
HtTio6aiq/h+mO7i4VbTHgNfcryQrC8T3wp6K1V1wwBekjrVRz4E0o4ddCGUO9tRPXaIOdXYXn8P
kc81YjBViBhTb5cWTQAbgEDFeqUJcax+v63E9ePM/5sOpj9iF1jeE7Tasiy4sjeFj2WiooBlHzY3
WYuxPEEhMZh1Z0OWWKWgZSPikIN29GmKfFzupUhSG3WO6qbAmWNZlkwGIzgc1cbeHvnjkZl8CfrP
c/rayhgx1rfhqySCwyldUjchlwQDxRxi7bsic4qBOaFsJqJEFjETwiq/KRICoKaKvJmiDxbtvlUj
q9Baj1H/yCNmQbrYV0MW4IqP2o+w+WC1p20rk6yXOGyxKgrDyGue0Ilex2h2WP09VT9HRJbwlS2X
4DG6rock4ImjVmlvLR+BaLAvdI4khiwTR3CafoxLK+J5ZYX8mJvRqcfvbUYcjcoGfa5751UvXN6F
d4Z6VAx+BaBJu7XwAlbkuBGGYGxV7uIpk0glMwIu9QIM7Fp6qPBX/b455tYXM5ccmmXKEfbaPFF7
/9fvt213RNrCm9LesdFSu21rMhjB/U1jDPJegfvH7aciuenUh6aSlErJ1CK4vzrTf172IydrbdSV
f7KjB9sKnEiR9XBL5BFnwKkZGSKfvzr15GKlrRPXsaPInnQlFk2FHbVCwFYMnuOL23NnvmbsSU+P
lFQS3UhMTGwWb2NcV/A+jTgQ/4izsz89/ZHuRXLqNiq0UOdxJml+ROM5xovP1EhkWK1aB12mqVt4
lQaDsuCUQWNa8zjkyJocwChF3O6gvYJyLHFsR3O1ADSn0smjq+u2gBRcswgJjcoQkCZKlXjxBVJs
2SHB9GvjE+i29/GX4ts7VnKBKDirXUWdUTUFrK561PLKCevEAc3xn66l4KyGlfDRbBDs74lbya76
qex6d/qbMBaz4GQzM6TaE3yXWfGoWCUQa95Ys+P92dbpb4opC8zMsrGjq957XUexBaVjCpsQxZHS
a05VXILR7a9M1um5fnlegAjeO+UTU1szw350M+6DxsHwDA+0C484kcyYi56gY1GVPNetn4kXmOTt
btGEkxn9Wsf45J81p/tpKE7+Wu8mD+1JX/j8FhK7sldWiR+IjSnTOLSmNuFEzMwnH0k383Hb6mW/
z/+/2AL7cFCjQIG2tPpsIZs9P23//vrtdrFqQuxQushPDQpNzd/9w4y55ODavTE+hTeJF+xlfSEy
2xOjBmIU5pjB1FVybpXPbP7CFIlAq/uGoTNKELhRfCpAKAGa0HN+1s7JQxdkO6I+2Ml9KKWWXBfl
iiOEo2TUTNxHoPg00h+7Nvqm29131pSj5Ay0XkizEEgISKxqp7ArcB9Sz+jmAp10chj2GAJz7o7b
prBualeJhDiktG2VaA1WztI+G+Nzx2QFVP8S6f6HgFdMoXi3AG3fXJtYs+Fx3EfHDLGO7bQvA/ou
M7zayaxtUyDACUEobZM+pSpWzuza06izA2HxfnvN/iXQXUUSgk7ANKU10NGHBi7tk/WlPIEh6sXC
kPi77JJkCHXqcXzX+ev/LQJyCXcKhdZVp/uQq9LbQ2RhB/aTQz/LHjy3LQ84QuwJWD9VrYnYYxWW
N9aYgaWccOlLk0c0/yQsuNj52bclAW+9gmshnRCQunmu6ZxjRYlvqQ5Jw7NhxIewGfdlrex0Vuz8
Prv0cbpTGflZ94NbRWwXK+POjOazHhnerHeHVs0cIxgwqy44+Cb9NJThB4nq+TL/lo5efKgQaYYs
SsPSxofy/QYZdzwdNK79XO/CY3ePEcUohZdRSMgsWgg6ZjxPRslzIzUICKYkv0Nfx25brNWbxEIq
IdyERRtFKQ83RpHviR2do6h+8DN9P02Tq9iykmFpTBCiTmEZ3RREiDr+l9GzXJDGYA+i7rTXd9Yr
k77iS1ZQrA+kbVxmug+lmcGhKS5qIinglDnNrxf3xYbdYupf4/P+gXpoXUO9mcrAG+JL0Lyy8JZ1
x3pWHQMMUdta29yNTPXXLr9A1XI77P1fGab5NcZYiIA8mCSQbUWbeytQhMBDlHFoMkz+Qwv4sCtL
Z89752ngWBcV6powHiflKVYZsbdMZ0IcMmo2KNrITSS8jQoVAJ3E6GVh/NfZcrF+hOS1qvLEZv+9
ObeYjMz5fEIvcefJxVxXp5SSUK5rjBqoJsFMV11McFUj0VPbQm4joIZjFBfW606VPG+bxb+c7q4o
wvakBBi8zAqg8K62JkFIRDs4PxJnXqG4hS/1L5lYgolElEwV2mMRPtRTT5+LxsuoZIf4F2VdhRLs
YRhZ0SUmhMLV4lh/bl4SA4nv/IZzLpnuiLY9xVEDiYfxuPd7tL+CcsEXFpIAtbZqgHbKw5B+05VD
VLtp3zj2VDmN9nVbcbJlFPeWpFG1nBejDrbqZgl1M4rJXe17Xs+Mq0zCdmLNaYNqGChrMvZV8kCk
Y7TWPfcKIGwmvZFHkd0DII6cMXLUHQwxBFXdiIdNvANZvpN5CfZJmbJkyyduKmNFrJJnKY3phWTf
xua7jSfwP1KRmAUrutqPJx+y+Vrg2U3xkFmKS/H3z2CEQ2yR9CENeCv91L8U7FJZ32ciOcRKtCTm
wBRWsY6lqDhEawAeDc5WKhvoK0MQooKFHPjc82BXqKVjlafCkHQ2re9M/xgaFUNCWc1a3gGgrMoP
rE73fV57KDhztNSU7PAyWYRAMNU9LSNeq6vbx2h4nN5VonR1Siq4fhQjxTf5EEUNcbDsrWcc9XdD
2H/ftiuZGILvDygliicbMFn6YKDyb3je/n2JC1LB9UeL1eVo90hcgPNzfjLInRnJknWrMoDIyTAs
lN5RkU15yFq9slCkgc6A3BnK51565JEgiMkydTQ0I7NRhlTrXmvcaoUkzvNA9NuucpVAHNUST3Xb
1iMkiJWzhhHX9fhgYPqanw6OrV1oeaFSkqNVxSwghSNBi4hSdVgwL7ReEhMZq8+lrMNMtmqCuxfx
XFgjBQQqaGpHYRjHoQX/eeUoQa0lxdAD07YtKrgh3qFzovhTi5x3e0rOEZIiFsZCywreft/238II
3pg1bRoY3dx6OmtrlyS55rRBdFfZ8XieaVvtAtZCbeZUSILy72p6Cyz4Zz7HXV8yDhy9ROGPUHmI
3zEA9S2G4KNzYE6Jxdew36OE4Ki8jsf8W++yg/6xdZXB+e/E1hyPabZl6YSqIg0wMXtNob4KnY3H
LnvShv4/78lvAQTbprMa2UGktaCLOdWYXZzaoHOUddavJJrfogjmHdUKxg4bEKPZlScDI3/BSXNK
keFmbuskz2jVRrWYtx1OV07yb0G5zy3On40+mWqj/AKddopDb4Jzjr5wGxzk+e1/n0j+FkxwrqRu
u1ib+DoaaHROXFwu3W15ft+wgYCBIZgNZGJqiDghaFbizGh9wjV1P5KvtH4y2F7pnt+BoqNc38Jt
1bZtQVNl0yC7XWKEjF/peKpmt61BqVuE9dc4y2TjVVdDxQJM0JBeKuisrMLOy4cQN3/sfBFGyOvm
gzGiDkOvXaUIfInB8998u39gGReYgqL6WkE20ICAYBO6gID3Ns8LmVOtY6ADj6DEkxKxDw8NozSi
etx5lWGBbKw+FFly2NbTKoShEx1bOcN8WiHYxVOU52qMpUuSaBdH9c4vrMf3QFgWNcDYojOx/SDA
yxAe+4POMxJek9Z9xozaH9sQqyHbuEIIewUd9ZbMBaQYdFTfNsNOaZ+yRDZ4dH2trijCWvmRkqN2
DyrXJz9MMGJDp99SNQn047Y062HOwqlKJaju1cSZCqwbSdHNfutNZ85vnOyKylF2wa2/b3e+gzlv
qC6+GT9vo66u4QJUWMMoVuKalQCdiWcat2O+UxPJXWF1ARcQwgKi6zKorEIBnwnmPyqfAiYRYaU9
CU65ABC21UBTizEdIEO978FcrIM4oPzmP6SqU++sCx9EH+1B8yptyl2NqQtc4dZb177RaASC9V3o
1rrZ7BI63tXpdDZZWu23FSUxDyI+5nRzPAw+LirIwvgHGMeBnDBGYH5qvHHHx9Ebd/ZTKzvxr1R4
Ym0p+EYINg0k+AUZg5rNQR0ClSe0cJ889LE7xI5dOj3ykI7mjofhqD7pmBYfy3jM1vfgK7h4G6CG
XtABB0GclzgNU3QGw0oEslXeTs5O5L+P9Xwjq3g5UOyE9loBWXP/NprOIXlO+/f4wkIi4cDUlU1t
NRMkssLaMfz6e5z99yKrt1IIe/AQ4y5rJZAise60uHL88hjWhmQfXA0bCzm4zy9OR0Ywx3agQI5S
e+0qw5nbPWWht23yqyCL+C74tZUbdU9Ac+0pczd5djbGB4UqBD0+lmwskAxKMHNaYssd+VYyZcle
w1xpwzixsfvPjZpQDU5GmsofMHWR0B30z5FpVEnnRfroFlp6pn4haWRc9xnTYjZBQTIDW9Bbzdiq
1lhjCYz4NF4QJl4KEx6j7mtUKOcviexcuRrcF3CCIRAjrGyzwO7Ym/l+IGRHNPt52wxkEFx3C1sj
mAxfTAbMYEJB8UMY5RhJqjZ2LOO+lOEIW2FXDRljMXAwMt0JJvW+iA2JKKs7xmK1hK1QxYNOOwRQ
TqHRnW4g0oz1Xy1KutuKSQxBBiU4D6mSlo0aFKOlCpLBqmE5ls3zjRjHhxuAkf/n3DYs2sIdE3SQ
NjXE0u4xNwO7DlLgteDjregH1TYlqVnuhL8dvhcQgkhFh+4Z089gCGfOhGufun1zyvYyyslVO1jA
CLEAh0mbBBaUNGePyXzXBZ+37XlVM4vYKdhz2mtWHbUI0EP42AWtU463nfoYst02DLel31ZrASOY
cxuWhqbwzXMo7gwcKRXLHYzYKedDzaSHE75vbYEJho1nShLHEWTiL5WcNxO8dc+cOhgZohvZUOf1
GEepyWyYGsbrCjEuphHusyZsuwP/3+hhiLRXuPXNsEfXyVFmDqvqshGycQjCgF2ReC3oTSsgCcIC
ZkmTk2LkNHQwPr1z0Tj2pcY953Vbb6tbEe5lmHmF3m1VF8xD9VlaRBlOlajK2LUU7TS9vrPDWmIe
64u4wBHsw8pxmEw0boYY56WiNGg8BgcDJIPFPtjLyvZkQgn2kYR+OIDkt/Wi+ZDOqVuRXS0lIV0X
iWm6gZkBSHhZoufm2aAp4YSwSnSvjuJj246VExTaKQizcxZiAHPOnIiaJ8xVvW9Ame7MpHvXMfL6
FeJDVdOAYrgK8BVEebVp6OnpQddlt9LVBWXIntigCtVwNH+7KfqFXepkRnqKqokzKHuV7Nrw+7Yl
rkaQBYbwFBaPeaKA5x5N2+P9x7xzsgoVNpFjykbCr8b1BY5wKNaTaqCRgtQr56FqDsqOx3V5alkm
jhA1LDZO6sDFMaZbg+0q/6my0c1l3hMqifCrOwhOYFCLrjJTnCoWG8U4Z3oPa2cXI7wrfRn58qql
GypYIFHUh9kOVLB0I4Zhxw366bnzciqt+Zi5qJre8+ni1XHbDtbEWYCJHFNRyyexDWPrFVWJJDw7
ohpdArFSxoNM11UgcRzwnJptOMS/bADPC4/RITlxFrJgL62yW/OcJZJgbbOlpNoYAInPNVIcTsnd
qpgTvfeP6t50E0/JXVwtC9k0IJnOxOSoVZv+oKJKCTrjfa2a0/xM3MorTsV+epW9o6ymC1DsgvEE
zCSGpQoWYtV9pTCC2qD4Qj+AvQ6T9eujf7J/RG7jTZf2AHZmRXK8XakUgRYxkIPp6AVFHOZrvziq
61pG9MlAlnlwY4wvP5l77Rgd8slhX9tde1cfCNr9Pmxb56o+F5jCPlYyPg574pnt7HOGYsX5Jq1k
pe5rxxuDEIKnL3gbSojeykV7tYWzQ3V4Wy0c8BR4oWf8aHfWXvupSGt61nW3gBN2S8tGytHHRJ9f
SZfuEB2rQ9HvjGftbO3Ds3lCpTD7QZ6213HVyxegwulaK/Ko6DrIWKVnI/wxRz+3f3/d/hcAgkX6
VB01rUMYQQ9t76FH+RzdYkxfu+P0ss2rIZFn1S6ucOL0ghHUmriOQB5zTtw0VS4jGPKCQdauLoMR
NsnWJGABZtCVUf40+58l/TTHstKXVdXouN2CepXheiWohiaDkdUhVg5dHvvIyF/AZCJpaFuHAAUp
Q1ZNM00Bwtd8K5xQ9+IN6vTc6uy2imSXhFUIg1G0Tem2iZ3xrRPluD/6SYQLSWjUh0xt9lmTPW/b
2KoyFhCCMkCjlCeRZuMRtzyh08LJycHIZFMgZXIIG4ifFylmRQEktysMmOE0v5057LclWQUxeW+Z
afNrh3BYCQ29MtvIBEmJFqBecWLKfgxnTZKOXF2vBQr/ikW8Hku0MJulBQJrw20G9UCm79SsvD8T
hX/EAkTJYwzJKSBK1/MhpJFsbiUPvuLd01gIIQTnelLbIGD4fbV/qVS6txrm4IrrgXbK3ZZkdbng
I6Cs5mS9YjIcpy4Q24ew4C6yvmQ6qBGU2N/rvqziUoIjekqnTnk+8UeZZM72mup/7ygIoFLZ2K5V
G7uKI+a7K4tYSVpDHFM5l2OCyWoyKi6ZIIKrNG1P4sAEgq/0ZzQTPre0cGyrfcdbI444/68XsSlM
V1AnT2fu9uzZ15+yRpYalMkh+IlR6v9Ld9v0pu9x/y8ftOY9OfWlFPwjFn5SpaqlUv420Gi5k2bF
sfI/5/Ug8cZVb1msleAtSjc008BteK4+6f3ZrNtzajp2axz+yFd04Qyjjqmihyl0omI2eaT/yIyH
8b/XPeG4CTJyvqfwLUUwrwRRsaE6UiVTXyggQI/8XV7W2cdtSdZX7IoihOIsjayBRXjJnuJT3dwY
BfNG/cNkyzrP1t3xiiMYWY7KtzY0IY1C7Z0+Vhd96iVKWT+DLVZMsDFt7Ng4lMDo3A5MPA1nPDj4
ez7RFfdGyXMHPzP8FpgXYIKpqbGJaokGjypdre/tQf3ZleN3dRhvjSQ85sF8Vyq+TMD1RcQpCe8s
1EKt/1snapUuYD4/ZGR/RXf1qTmEe/KQKQ75EN7Ze/UGN7tGlvBZN5ArpiBnbLSWiloUfnKenFG5
rWdy9v0Dq2Tk5zIgwafYMHQkUrDTMZQ+661/NoYOE7JIeOv3KTltm/16zLtKJZwI46Az/EyjiN2o
5Qm6zI3r1pFzGMsUJtwKIsXvB70BDGb6OG2lncxU1uK2fi21/hFFzMhlSUaTjgKj33PSGX57I5/9
U+uMbvZAjmgYkl32JYsnTlNghtJpVf/rIApONlAPkpses0u3NSRZOrGOvJpTVdEDiNWWqqOM6l1u
K++5XFNVt5hhY9ShLpi2OahKk+WIF3hSPkSdfkwVmjsY9RlKjlarpr0AEkx7GE0Urw3woa4swxsz
QgupW9M89YiaB694/929Y+0oz1YYhGlMTBW3VZyUSoAXuNkIvaZRD+pIn/4IQrQ6hXfHJyog7OEU
dvtE/bb9+3xJfguvVxFEG2u7KE/6GNHAbDQHwxQT9lGf0K0VfIiV79tQq5HcNjBtFTdQG/nmt1HV
Sq2mbxPkWPBwjaqT2dVIuk9nPseHKjdKVn2YE1nZ56pFLDCFzd1sajvF5DRE8lRRPcrS24FZlUus
v7pWNs5lXT5qGoxvGxhO9Va+fkwjmBhUpZa1h/O8W3b6q2mYD0Fj7IYWmavIepf34oHeNnVimHir
f4tpDJWiZQO8V8vmbp/FkfIS1ZXsXr9aHMXrAP4H89uY/ZJUaW4DhpcN6R59Db28dRgGhyiHDPnO
0h1u4hdDljFbNU6G2j/ckmzdFtOPjW0aNNCQfkQbsZd8/PVe+9l4MJ6VnX8kn3geK/vGPGnb2Grg
ZRjMSglFyRIV4ohlhPygCKeIo51KK09vPuqtLIe8Fnh50yeD5kDdIqY5ezRGB6Gvd16LzhfbMlxw
/PznrhdKlhBC4B0tbRjmykIZR6uT3aTV9JjV1nuuHEsUYbVA7hD0dWyiSFPxXVSxOc0MD8Os6O3w
saaUJYxwlBhREZz5NmAq8Fa0dufU2jmsZQ61FjCWKIJDgdWhLvQZKLqZuAorPJ08gID146xZz38k
j+hTsR9qaR5DOVV76a3zPCMjK3EgiYmZQsSldVL4ZWd0Xl2al7YYL6YS/CGEEGDnLm3GoIYUUI/T
a8aRZbJnX5kUQlxNjLRJMdudVwdND0oDekymNS9/pgz+DYtrc6lbUWblECOfXsf+54DJgjFaerZB
1m3LQHEu3lPAWCkI0lX6iAGbFNyoSvAwaNk5tLQD6iBnJfqxjbS+ZFckQRwtmJUMRIydZxnmPabZ
3QZV9S53vEJwd12uWKZMkxFAGKufnXlonA7EVAnbbwuy7vRXFCGCxdbcmnlvo9gtLU9TYj6ZueH1
ae5tw6zMr+CR8oojxDANM26yLoY0zY5+jxrHP4dudxugm7x3+x14kD1tN74kJz6XOfHKF2mnyNrh
Af1deIzVmE7RGPd2OUcfrdFRjt3AdKK7EuRLoD+K92bsTp85JbLv1Odo3x7SQ3iW9Y2sm+UVWnDh
3qzKUesBHVDVaZK7IKCO1ZxSKRvMulVegQT7r7W5oMjEIFb4L9WIwBfnu209yhAEu2ctUQda8j01
UXaape+VUkbFtfrIvNSUYPhzGARFnCMcqefomN8rbuJm4ONO7mWTnmV6EWx/wpWvqGMAhf659Pcg
6XPC6URljDkyyxNMH5VkgZqF2PGyqgmcoAZPD1qhVD26yVR2CSLSubYuOyvzbVS8dpiaZqGMFV2A
lnhuxZVKn+IJAcoAdauO5vJhrxxq6byG1VTVAkfcZMOK9jHNINz46W+qjMQtd/594GYYlCUrY119
cl2iCU48o7AY0+I52ndeUMYaNwS3YXYxD+bZdNVj8S2Sg3Kv2VhKkao6a4ostbj+epzN0RN8ozwF
t6gIuGCM0Y02OLK5+6sh+ao6kTgjySu7nWuYJUX5404N1NjJ7RL11TopJWF51QMWUII7T6xs/Als
J7i4nc3m0QiI60dPsyJ7jFt1gQWO4NL5FNt9x7dLOz6nVgCimHQ3qd+b6jln96qUbkmT4QmePaR6
o/oJVMZ7Efk8DPNS3oMe5KbekT2kvW0u8y7ehTsUmGwHSCm04O1kUEYt1aG9dp+e9D0GIZyCS4ZG
EAWVP9anGLMd2Cm+yF2R62rLTPmaLM4LTc2aOSkhM2aJ7fAw6VntfNwWTgYhnN3jSdf6NIRscMEX
a6j2XSZjSFw3frw7Uw1JH1XseaOob7DNDOeRbCJ4wPOfMNPkoM2yZKMMRlgsPTEDq6N+55HgdgR9
S44TQc7+2l4uGYiwXKS0fFqOALFznHbtx7h5Yo2koFuCQYTnejtvBxIQYJjTPorvunlf5RKt/0uM
/0cnIpWK3dZ62k4MluVNuwEFX/v+iIZR9I86nYIwr0sqyFemX+GwqF0BhQNTkgQGZvFDKONxBNtD
slOe2I7Pq49vVCc/yM5n62Z9hROOTSy0p7wMAJelHyb2sxyft+3gX7atKwD/gIVrhnYEHsW/FzD7
+uvgiZbOXQYiSkxH+1g7xAmqnezE+0v1vweEKyo3nQVq69OZaDk3DRTyNDqGfyaP/kMFoqLuE8bC
ucX98M3aU9OZLujC9YLmPReYhRbFIMzK3Ef3HUqyfd8Zhs/dUHnV8GN7bXk43RJSCLdpgUrvoIBt
DmlNboiSWhidk0XnIdbMvyw4n1v1o6yneR0URWa6xtPtYtesWuZtUxAFx5AczC5NdEAB8H5W02Oe
pMeoyiQpgHUfv8IJC6kgNUJmhoXs7elhMswLFtTFI6G3vZTrB2/tiiOsZa/mjToWHMdInKqP73PM
apyK8RTrJZg/MW8w6+ubqgb3WkhNCbpsTYWInPUYgMrqoPeC5KhEBeA++gp1MntCM8SnbUllWEJg
Vs0kKTUk1Twl+6wYLqZKOFH1RaVHNS8kYq37PtIRKlNtpuIJ/K0XVnUSNKTgF+zM48cBDdXmu+lz
hX5QftMdXofcie7Z87aE6zF7AWu8haU51fSi/XXfrk/FuXth6FYGY87kFfvogy1j2+Im+JsbLuCE
WBNPZOr9DlJaaGizIk+bU0dFJXpAiSSqrG8OCyjBG9Q5aAaT50VMp7xwMiAQUz1ESCLYznhI7t9T
oGgSE1WyqoU3KCLsRaYemaRM4BTxlGDSSeDV/oc2/LGtrvXlA1MZGljQiy/SRY194sdpquENvgBD
Sfuljp5bA7RU4N7YBloNJZwS7W8gsdxSn5P/I+26luPWle0XsYoE8yvTBI1ysOQXli3bBHOOX38X
7Lu3RhBNnG2/SlVc00Cj0eiwussmAiDZuFCt20L6VFWPfwfBvdGUutEHBMbRmJV9LgziFmYwqn+S
udXP5OB2pS/idBxMGQumVXf21OROHCWuMvb328KwY/JRr9/Wizu9ho30zzhCmDLblbRzhl5ULbCu
zyrLgsiKrCMl8v6kkmUCWe2IkEp2mk4Iin0Hac+rCX1mlfU5UsbBtkireXYdTUvI1aKxiBAecFwM
UmoLexyVX8IjggOPYKg/Km7jDLviVlwpvap0Z4CcaSeZTDVFneEIFHgCpe1RM6rdjBEmAsHYpn/Y
rDMczqw3TTf2oHGHU886VLCS9pXxwFihm90ICpqv23ACqfjyv1AeiFKFQFOXU1yA4+5qQbH+NgZb
mQ2J+No/yVZjte6g5oXafI/H7jQpdQ4K4DZQsvYkZ8Ot1IiIIDB2U4DKHS5iELnNGygIvI7Gt8z+
e6QnCWzTKLkd0Z9JR0JYeCnyo4TmN11dDW5nEMXNy0ZBI2OduojfLf6A5JiPir/Jw/hYEPJoKRg2
ZTvz5HIG6WY943NhVQWNRrsj7QbZmXuEhkFKeNI6qQxCLcIp6KvRHZbhcUyshyHR7mXMjvHVuC1R
ImRr7qTPddBgJKeXZMRy2nBUdlFO0ExrRPdTC0Y6hYTarsb9tF/ayn6wQVcV9LqWKQ5tje7YEj32
W8wqvbHr1kRLeVO+1u1wIrEleyXKfl9keZnRnGmk18QYdpYm1c6kgBR+rLr7SMvryySa0WkQLj7p
LJTHFEPiqOl8rcohdeIYmYGRqr2j01763nZt6MwZ+MsQtbtarCU76C15sUBv9ylJI8M3aZk4WpGh
zNeWj72VEZeGchzombnsq1JJHCiQ4c1tZPlFjB5oKTasoMiXwo3zOPLi0s53g641Ti5l8qUya987
TGB1ehmhKj1tPqcpMR1ZVYhTSvGVNlaLj92ud7OewQQ0U+FMqnYrjZHtdDk1MGfeIo6Mad901GIn
zUjq2lM5OeMEDimaSplDSXpTaOoiKHtetb0w8phBhWJ0EJpxhhGEfy2lCBrp5Mcs3enay/bhWr10
z77PORIFCpp0wr6vWru8SEGOGrthfZkrokm4PwsvPhzjMyTO4ppq3nQYjc1iQgOe0NQtL5crc1eA
Flg0Y27VKqH91fzpRqDH5/2iRVUcFu0QD17cpo+1Tq4UKXoA+eyf7M0bDN/YmJXKNM8mg1mOND3m
mcBDXy2IQLX4P3LwpGiFVoB3XweAvGNLBipAr9unaFhGw5KPSW579mTFFPVtlVj31s9gOdO3KDbF
rHbAdkH/NPu5X7uhJ3+jVyEe6THmc6SBKPqwqoYmK1RHKYRpy5ya9ypOcZ6mA8Yyj59kDCtu0+6Z
VBi5hOTltnirynEGxWn8SBVqN0uGaABeA51Rn1Bjc2z1KtiGWZfIsCwNk3c0kCS910G1Xcxe7xOw
/OQvS7s34m9KH7tkFnAnrHtOqHT6B4fbrKxbElSvAGc+hrvhJvEkNOoNiPDqLripXfonOn8Gx/uC
lo6mlQJwpTk4dvUq6wIHZtXgnQGw/58FbKY+1OJwAoASD25pdT5pDIGCr24NSsNsoqOeDgQQ7yFs
uVUWVJEgNdigZb2/yPsXJU+cqcoEQKuqdgbEqVqKHm91GREiqaPbFFP30uaBCl8zImk4uxpF8oK4
CHublfJT3EZBo9afE3u8leGW/IFO23gCWnCc2UDz9wunhpkOPgOWjUc/SYkqyzTBoNArJRKOA2ER
2w+XxRkSpwW1VQ0y+IdwWXiyG++XC93/1TAsGgSyHiM4Q+KUQad2GDUsRzjf9rMT7iqQdczfuh+M
qUryRO45u3m25OI0At3jeazEWEHU5x9yP99FB2nX7UTzWoRScUqRtqCfXphUxQl5n4vFwSTXgASq
K2PUqaiBd1XNbU1GmYdqG6i+fa8WGUgGG5R4IxJICKpuG48uxqEe/+iOOIPhLJ0ZpZqW1YChaotk
4NGs7lEs7bSzUPvYl97tEir+VAvd8NBx9E/xoc1BV6ukyfUI9y7r81f2BOUzV7+6P7Od6A31weIx
NNCVaawHGm34/KmqrHZGIWfkLdMntftRSE/bp/bjFcEBcIdJScHQ2JkAILvRB31GQD1W78HIybqd
dSWqpPro6XF43JGqkmKWm8lGrfqRJaiV/bBP3Z8cvJeh/5eycQdKHhf0gprAsnsnumOt6hQ9TxeD
S6/sxinRKoJ3yF9icodLHzDCjBAr+plTYIwGzD+yvAyRRcbfJ+pN+WAzuOXkIgfD9M9yJgdMedp3
e32nYXaQqBDko83gcDivOZYbSZt7iNUFyjPxlb16Z2AkW39g45FFiZkPNuM9GO87l2WUVAWBTiZa
i4mUfjej7sQMtndKBMIZpgidSRjeAYlifXDiPHWqKMcIK5EOMh37YC7eDrDGGabSLJQ5j6CD5n11
MHasXTx8kL/pl+VpPskYLqe/9EdJ4PitywZaIfDuqB9D6rnahFYxYgGNJqiTJ1M+tKGgKerjQ+Dn
Jr1hcIZjMjA2pkWpwv8rOnVrXP2VU5nOgFo1jM7zMSZEeVlEVI4i2dj/z3zAMbayPOyAO6vSRQT+
bKsifhWJYNg5/bhvb+JxtkPR83iZFcCU2T5LL0tkc2PZmcYDHFB3WxNFUJzJ6Kwcp4utZJ/f0ylx
ZvOLOu2N9k4bWoF5Wr9O3qTizEXcZDmbZx15RXup5ocke9oW5TfXyRsAZyfAZbxowwBZ5F2Javl2
p93ovno7egj97EOX/NfE33slNLjk/qCVYzPWUPSurb128kHm6Gvz67ZQgkXjR+5YPd6bUgwQGMBP
U1ju1FH9I2P077LxY6WTShtBwAqIRfmepjdlPbupsQg2/2PIgFstzpmYrVTpMsqODihjzECFIa9R
H2b7yx15xZg2p/keBcbd9uqJVMLgDEVP48iSEqD+4ovJkNl3hq8S6FtQb3dbXZqio7tuct8Wk7MQ
kULyTgfbGaIfhpM1D+M0OVPzqkT7bckE59bgTITdUn1AqiDyFPNx6mmgVEerpn5vvfaKqHD7Nxfw
m1CckejB4b4U889VnH8Qf9nbrnZv7iI3BYWsqDHkY6Kb0xTOTvRm1E1RCDuh7ZpDFaS72utPLGQg
eh6IzhZnLyw7ijD0DGKp0qUp7xRRpEWkfXz3GmmR8rLYdZGdtKMdRMdqPx07X3E7l/qhXwp04mPu
6P3K8d1syCWkAxhaoO2zuwRsNF37vbnQL7Mn/bj4uVfs/nPUhUPkPAy7IUaZW9irNAIXb1ciKSpw
Jz7mOzgIznAYtGhKpCwjT9prt0ugucYXxSldyZcP/at6RMrcK47SjciNERxkk7McnWmEFIS2gJUR
eJ/gu0v1Ti3vyo6KTCOTYOO658eCpFmqqsnEbPwRxZZmkAS5q1yNr+WBeGlQfyr9bdshEo2zHabR
UzU1sKKhfUOqGbTvn5X+sdNE6WzRSeYbyVSzUPOKMP1vqW8thTNbfivljkR3UXzKlGe9hjlO/msk
EAqDNz96LMH//zFdr1Zla8gVwb2M3vXkihi77eVb9T41BSFh1UbfmqVzdkNTTdjDScPTrnPDz7Kr
ouYO2bZLq8AAHDxMQqc44i4TuBsiWN7fUDGbyM5TFavZu5PqMjJxVrmqgA7s1r61md+beoUrKutm
0vDaeSYt74G0Mxos8aqMvKq6VHC39OW3osk9S3nSSOlmPXKFtsC/X7vcziE5q6LLcyiFBRa4NNN9
G31qEsXHnnrdoJ6qUVQJJxKQMzByXaOIO4ENs4fKt4yLqng2taMcfqmjb1X0XMnP2/ojko6zLEY0
WrWsMOnqOCjzK6krfb1vHTs/Gtp/5lVgh+FNV/k0XdvXixYrUJoS71hwcsdhHYzdQxjXIiu2ZlXO
kTirEtqKmQ1g/fXkW6Q36eD8Isyr9smTShHTAft4EAeZe7u9mqvOyTku55xg1jQJQ3YaW/9nEAkl
3eSG+Xd50H4SRQdEQnK+CdUbOZligKFhKYh61TFpFIwGyPxFVmbtqXkuFmdk1N4uS3DmRB6y73P3
OYoQpf/vg9TfawfvoExJlVrWAHGk/RToIBqkoVdcsN6J6hLFLeROsFdrN92ZULyDElpWGFGmjeEj
fAVMLPXz225vX1a1i+KDQPIsV4C45uOdI3KmpAW3+jJTIPZa0D6hmjCggX5nfh5LR7snQeFnu/9e
wsOtKmdQaLnIVjkCU73vfe1Hd50/Si79VPzAhJWb4XL8qn7bllKgK7yvMphTmpMCgJgm4ETKNaXE
GTSBUV71Zs+XknvaTLRDccfC7JbPRoRglDfeb9V+cNkg3ULImCoSirMnUg+CzByM6J5SHpbJ74mb
NwKRRBCc6ag7Q+rrAesWKQ+kdTTzyyCaU8kMwsbtyY8UrAsLJEcmFq0BX4/ZRxcZUa9ydIp3EfWU
ArO4kkGgDQIbxfPaptYMfnwCyMreFTH1cumLbn9TRUzyH3tp3qs5T2mLVvEojiXgkMo1X5WT+mk6
SY7iRL7pVz+Q6fW6x+hh+NKJ+9o+ZOE4aC5+Og751FYLNs5A6jqSTmZ9nanfFS2wFw+98QejvbVE
4zoF17bFWZLOqrt+Spm44Y053qTmszR/jYFZWYXIagkUk6e5zecxoxFTTOuS3iwP4/fQ06+mW/O2
P6EV1q0us9qZheUVTIINXbU4x0TTqjBBDzts5b/EVuyVVWL4j+SJkgerj9Uzc8LnsoymKsbMhIzL
vaE74xOCuMhWpC5caPpFQnCh2v3Z7a3qum0TC7WVnAWL0eReLrMceXnYo9HYaB/m5UlaUKiMrvpt
k/wb8d6wOPM1dpFVpt2CPAKquyzX+qHvaxeZ6ZN5a6lufMMaIkVrun7ZvWFy9qyXUVY0EGBqE/Fa
C8OFjNdtsUQInP8jZ+3QqkyqPnoOixdTlOsRfZ/zenRrAZ2+PWOHpOqkhcTJ1cz/KxH4ytBpsera
KKAEhnWPIdWR9n37+79xSP/dBb4sNDEate1GrBE4+vMrptbDfr6en+tD57IipW24dVPxhsaZpbqk
mE3C9tzo7pb2Ktb9UJRuEUFw/kxDltawU0yMTsBsEg0o7Rx0R7OCbUHWt96wbR3D21AAwx2YKJzk
dO7xfkim+wVjKITlY+tivAFwpyNuWjWSFGy8ZH2Ru8oNy5cZ9BPbUvzmlf6Gwp2QCdEBu5ogxngM
b9XYCRtnOWXX+lV8SlGYdBzv5f+hvVQkG3duSvQNWJ0MVFt5oprq0OyYLoKz/xvF/kc08F/i/jjL
fqnNqNIS/fJe++MXP0P6s1BS8WWnuhTF37YlQqf8e7Ak7hIUWkGiHIGV/EuEGYvDQbBXbFU+Xnhv
AnFnp7FopJQ/I0WYjcYmoJhoRsaQYS/eLVfGfXtqD5PPoirZrtJFdzwTYAucO1U6JZMijVjNyssO
Bgr9rRfMAHOLOyLMoG8fLfSlv1/LsRtsK85x1abljzq6KybRQrLfuiUL28wzzWhQTkjGiPkrj60/
sRhm5hkv1ml8tp7ZNAVRD+q6i/u2cZytoPE8LpXO1i5CJWH4GCYXlS67ef5fGaR++plvOJzJ0BZT
0nLMgfaW4Zil+4EIHiDCI8VZC6xZS+sGACwrRp7YDJ7iYg6MILsVR/JEasAZiaioFHiVzEjINwu4
3GfBVSTYlZ/h4DMtiNUB4+x/RoCGHs1Yvl6mjo6CvEnWBVZ29VVFZLCsW6BZsPmYJEj2y4lSvA2z
ZnSU5EGa9wOCMFV/RQbFMYYbgaFYPatneJyhMNEqAG8ReGgUYGEt62W5wgQID2onfPeuGqUzLM4u
aFVmkiwCFqvwYhO6fvXIiPyG1c06g+FsQjo2idqhVc+r0wQ9As1eH1DamrWXcWwItHxV786gOOuQ
jCatVQNQsXRSk2upEkXGV83PGQBnDmy6tErEyuLmY3dK4WdTvCPGIH/AI8JFsMndVgeRPJxVwBh3
xOIbwCntw4Kshjk/bwOsh1rOBOLMQlhJWU7Z07r2ez+7UTFX6ufYzsmfT4WPYaHCt59I6zjbkNtx
US06EDGdI1Aw/TXcGSA2hud6GfuSi+4cd/LjV7Q1w8gL1nP9rfQmLh+GjEFdmxToJ/K619llhMPL
VzV3MDzwNHvESakTXuUCnVy3vGeYnH8RdRhgo5TYRG12GQcP6oXu0lP1RPeYi+rZ+7/b0Q88s5lm
TDp7WyMm+GMgSM1iWf3l1sx37UkLkiMKfLYhBVrK83H2tMklEMdH3iBdFyARMD9tf3/VQTtbQM6A
dJSONGR52Sq8nqXWqVB6Lz9uY4hk4CyHbYxyAsZRWI4abVfK92E8/B0AZznm2UCPAgOwq72mf02r
RrALQt3mjIXc5ZptsDDmfItrkNGHTnu8OoyTfSk/N+hbkQ6pYGdWU+aY3/bP9cgHHTszDqOeFUKV
WnAxgDw0ulID6mbXSu44s7EH24Rf3heuqHRDtF2cEdFo+/8qh/eIM8afVdHwCJFh5GOOXRHmU5cx
03uNLiAUnUpuhpraxZW9xI+E3T9CPM5K2Avpyl4DnrRfkCBpdyin8DO46b/wREX/AivMxxhRc0dl
kFXiDawgVqBckPgooc2QXszW1ZT/6EUTUpjyffDb3xSFjzNmcao2lNmIZLxfTFT/afe0X5y8Nxwi
i5wo5iRtgXEGg+DNPensUmOJOjbfsnStbwpKhptddqmI0AQ+AR9ebLJKtwlbyshyl+df7RPd0fzc
zU6NaWFRILpRBD4pP99qMea4Q7EAim3r2wGVlNl8p02N01ceJl84EWiMtk2X6AazOMtiV0tIqP1z
PWcwste73LVOxrXiN7vQ1R+20QTWnh+fRPWiU8oY0vWz9KgU2onGoILPZsE9KVJIzoJ0kjSDlgYw
CshNytAC9RkYRor8UpmkI1LZIs9DoCU84wLmw5R2yuoDaeyUX9J9/BnlFNNx9NJvOIDgAvvLE25z
BiW1qy6fmNudHcKjsofbvWM8ziLvXrBdNjuLZ08xqZnBMm5AN2jx0kQXbXxqtae/0gh+SHaOmTqG
xkxxCv6sAe2eBginRA2zIgNsc0Zj0StbiVQIgr6kAXGFZW94CJMc60O2x93piXp5hICcy9FO4DCk
FgDzH9WBICa0fOoczZExzvp/Kq8RvMP4sGeW2///tFQy+wq1t0c7RTURsYMsjHfbOyaUjbMYVj2A
c5T5vOr16OtBfBycYj8GvyrmI/gJAjy2ORsW3+aeMbqkkBjTuaCFpxqrWaG/x77SDsOMIZuIGu71
G5GZEorIGZA0ksOsyLB9bKgnOsz24c0UOTooBQufHtWX4nVbxs3tUzBJ9P1Bm3t7lGYJIk4pyEDa
a9vEYVDhKVQCy7i5lgDiDEdfz3Nqt7BUi473uuzVstBV3TSGgOCMBgn/eXX2jTP6koMMPziCLu3L
dnDUn5Shw8v26omEYr/ozEzNmI2hkRmrN5OHWrnPKkHx6OadDIkY/tn3J7RTa7Rn2jCYrlWou9zu
vpIxvG+k7isqqPG3/G5bpNUmM42YmKhtEdVEP/d7zFGuNT21EAtlfc+5D4LJg71j5cu4O0UuwOqO
gUpbx5hrRsXAKUWUK3SwFyR/stPos8JRyQU/BWuOYlFX01MftoVbXc8zPE5DOq2LalVGem6x4ts2
TI6JtHxCQuegGfWtXaJY1RZBrh6wM0hORWSid+Zgj8hvGSHKHr0uGYPQDsLux7Zoq6p4hsOpCoqg
hqlrsJRFNHpxjLCy7W0jrN7JZwjczVKSnrbmjMUbjD0ay+LxE03/yMKfYbDVPFN4KQpRfZRMLKkQ
f7GOrVsi56z76cE8gs8sECXU11+3Z3jcjaIsndRMA/A6Y18ciJ8E9p3h9ZhzHTvtKXIZD4Tolblu
489AuWulx3h3hG+wkJiQ+zA+tbfTReW3JzPDaxoEXUJAkWpwd4qu01LGFHQ8p/MWnGmPY+z/lWbw
KWkJpR6JPEDHJ6JdIpYJRh79ezp3gvmkAgXkE9PLoCxyMjIFxF2lRW5Xm84iqm5li/Hhzn/bHJUz
EWRWYk1qAcK6N9rd/0ptLdgTvjd5MKtpKHMc1047qWRP6f32log0W+XsgUqpiblB2HTmSCweekGD
5mvyFXGoCZHQMrBvNFFXqEgmzkDUE3iLyIClk/KHrD8V/Z9ks862hjMOdW33yixBpKTqBmdM5Scp
E/Y9rwoB/bRMlRgowucOS9SlPThuWHnF5/iKJTBCr7poX9LSmVFtOe9Bq/Rte6sEiPwbDpRlg6X2
QEzolzbdFdWf3AxvEvFPtrLsJcb4BIlQ77tkkVMago1Zt2i2IRN0zMoYrcOZ0VSTSNmWMAAs+m5g
8oF9ZT1U/uArcFrbi1EY7men8MMpPQPkTGhV9xMyDADEI95TPJRcBfFO2ZEgR2RERJnOfv0WGKcS
6EkiZpgy80aHm8GoLiNDC8IGxGDh4mq16m3rg2g1+UaJaojLttIGJpz5Oh1YOgiTUz4z5hl5Ty+F
bVfMy9qQj89GymQ0xqIC3hRoRw13IGII0iObB0mPtej2WzHilqJibAB4dcADxlNI6YXadRWIEzB7
VIrdxLZKd5YHxR2UUrSQK/tmqaCiZKOvbAsuLeQ+cyZADZEgsa+AL7SwnH6wMR9PO6AEDInWSLtr
UxFt1VrtDJxYcImZMmFj0rhjQBYlt5XRimFzMa4AzNLTRYZeKNNVjmw8QrGzD6LNW5URbNboFLIw
JZo3V1otJxZttdhTzcY1SBoonbQ4klYG5WztK5o+/HfltFCtJWMHddv8cNTpbNVVH0LGiCTgxEQT
0wORclTfp6lySPOhdfOwjV29ClFYDZ9/l9QULUb1At64JRycENxAz4LftGJB3/0mzhq0JqbKNzp+
k9TuyJH48TF6jPH++1r5jDmivJYOf5Lzs1QDc9gtNivO5MNHIB2xFr0DpolYRL5f9taN7ZL79EGF
09h/ytzo07aUq0KeAbL/n2lzIYP5Twv1GIEqFAo8kf77332fu71nVW6GYTJjtJ09yBo4tbXY3UZY
1VWDjbozLIUovJ2x8qWL0xhLRqnkT9N3zOkFT+M+Nb5pk+DOWz+KZ1icG2dVRd9rKbCKV91JrzRU
MdaP2ov0Xb+lV2zcC70UscqJxOPMTR9PelibgOwi27en18W6z+YvVDpFjSRYybXORGjf21LyygDt
UzCGCAwY1nw7J8v92Km+bBS33VLuqr68yEbtakomP8llwdKu6+EbNKcndk0bSW8BPSafmubOCr1t
LVm7/t7Jxrl5MfgEQd4JgORgvtZXrKZoviHXcmAfQbX6J0XH7+DYtp6dqxmzqdsos2MvNypXab9L
+X9/tmD6oQ6CJZ1oGJ/KuQ+h2qJhlYKiNNceou5FGR97VAdsL9rarXqGwVcg1HJYzb0CjKGpnbF5
XMbaV1VFgLL2qDgX5UP/U4saVF1fYi9MHZZPND/lO7lyopPh/CT4TZ1st9xvi7aWJ3oHyh3lSE/t
SJ8B2h+rg+SAA+Gyc0BfF5TBH6WA34FxhzgNiUQyBkaNXZMcq/hVIA0Ln3HOlgXPAwZQA1EeOJnf
q1vYUtS4owfPs1TZ7bPSr+vksChT7tjxl6QvgnaQXDRuf5Is0Z3FrsEtaO5gdYkFghEb0Ek83OZd
dYyy1musMgA3uK9awxHks3cCcdl6bWFyp2uhozGbBjC71963nxmlU74jN0XmaM/sObUI8qarB+Fs
eTlXoMEjdJa1MfbQQHHbZtZ1H31JRMRiKzGCd3vInWgpj3s9Kmc4Xb1+6ql8b6baQx3nX3tLPy1G
sZ9y+1TmpejZIxCOL1AsGW8QabCYox7Q/LmRd5Ow8WP1FntbwJ/h4TNzOJpF2scKMBRjP+nU6Xri
qBTnW7rvhYSRIoG4oz2qjUTtHgvZNfqe2PY+JcZrn2jBthaKZOIOdbJkCeLPkImWlVPAjETNvhke
E9OdpD9oz4BuGEQD+7lugoDu/fkulmlS47CCbkgolY+mHTWp4IZcWzWNcSjLqq2iToZTvzxPbWls
AZGQxmlHxRvqIEr/84RIHSLgLaMbGBpAdP4xI9lhnFK7jkHmGTRwcruX3hCxzaze9RpeZzZR0Utl
84yhaWgbywRebkw/UwPmRQ9OOiJCZTnzAUxsbjaKrrD1xXtD5Ixg1VoKI/WEG72b/WA5JF7uqsll
589ec0TKHD0voyCLI4LkbCAqfjozLDo4AHYJxm7Zn+qgCkXDE0UonOUr1UrJMHYq9ho5mDHbhFqn
1hBRYqw5f+f7xaneEFlKk8kAafsGj7r4Eu9PQTCJbQB/Y5xB8DP/+n6q5rTBahX5dGFJhd+PZDex
kHw7CA6SCIpLPw2lGdMuBJSWKEFmhGyOluT3VejlheFv26DV7VFwXBGSwIjxnyfhzK5KoZynUz9A
wUYKFgPpE+jEfEPuBRfuqkhnMGwDz2AwkyVLtAobZGjprZRODyrgWj2L3X7o3G2RVh9ZmK3wr0xM
5jMwrUuGcLQhk34/+uOX/omF/ixvDOzbynBk73/Jnqxq4Bkmd35lWplaOAEztO+lLnJG87/OPGN2
7wyAO61Ur2lRGfAgEFZJHNmIZidXYscurN328ok0gjuwCZULQmMAqZK20weMtJTIbklEpTQijeCO
bGcWXSk1gOmsa0tzwv5B7R+p9O2vhOEnxRVmutjmApRaOtF63zfPY3nYhhDsPJ8sTtScmrKBnV/a
5hpTlY6Zrgn2fvWtcbb5/DyeKpQNWjGNHoKldIbDsscg2l14rQXGHr2PggO05peco3G+QofIkpbM
WDSjtI4xBqJH6oJJ3LPTlLo797W3vYACTSBsgc+Oq11Ah/MQwrVh5MJ+G5XuWNIxEXG7iewC36ec
LeESgkzl161eyihCKt3cxcWu4ZkYYqYEQmT2gYg4+gQHinCmYU7MJO9MLCe1R7fI2meS6+406AJ+
pnUYwzJg99C+w7Mya8swUYzdYtd5fwAXdKCFRhCF2X57t1ZjPJryhsM5xwMpU8zPAE7dSkfNQt9C
ioZFI9211nRRdJbXq8sLuiz8rAxFXhKzPR8u4TNsTjOnuBq00W5g2Z06c8ofyI27hqt/su/GF0a/
qrq4l/E4QEOwMCfPvr2Fzalp3ySYLBgBG53nFVi22x0aGt3qB2Y+YaiZJGyH+c2hf1to7hqT50xD
o8FPYe1rJVC97LqUnBzvHj++z9xaFKxZP/ZveJyepnIzalIHtyMuZmfJUZlnSl4h+2rvGyi/EqjR
utl8Q+Pus2IK5UKT2XIe4n1zbV8snyzVKUcH13TGyBjctjhML9uoojPC3W1yLUlSk0PEDNVefQWC
i6A3Ba7OajTq/IBwN1veq3WCUTS4QO+J7mQH21m8/jJEHH4EQ8FDe+h2IsrF35i2f1eTT9aactal
MxMMfXrZAWHlBjTVFLMh1MVhdfWRawz/Q6GKYD35HC54QEmtjrAFqnZnJrWjo/rRetjeM4Gi8DW3
eaWXWE5gDGZGnSHt/HS0RHu2Fv462zM+baKZQzmSHnvWd2guBx/JKTbQYa47yqQc6ooEYXuT6CFm
OBfB34nHmxU71/RMhnhh9sOe7qpS4M6tLh+e5Kg7NAh6lDltLAt8XhuZe9IckuilKkVLt2o23gD4
h1GK3FDV61C9Eq0wB9ktvrUIhlqH4qINJldxx0N4zZiCRQ7k+jk7A+aeScoYo1qCQrIJWS1Qwdfu
tF9QRvA8v44emyOXXEZftzdrVd/PIMl7V6XTJSnPWVxA1jRHjx+y6XNWivyF9ejDGQp3y42jZSNL
ihWt/dmdUEeQBPS+2bNg9rQDua7AgV2/aM7wOBVMJZOYA5NKAvEiBmLQgNyog5eDJ3Pet3vl298t
Inev5VYaL+h7YE/OC0O9iPTYISLWC4Wp9Yfb+kwm7jKrwDLaWwVkKp47jw3MLK5p4rSPoVd76aE/
lV56PR5GTwcfjqjYXaQl3NWWWpMxh8zPnHCT2f1NT6hDRTW4gnOtc1eZbUUYdaxCwLoEZ7+VetVg
OdsbJVREznbMS90UGBGNho37JQDdBigcbHA8owtNR9E+aOK9bUDBwvEVJlEhGVWMsUlen7YXVpU7
bWwdaCxihhXBcIYDGMTMdMAkGPKhHfL6oZIEXrIIgjMUZUrSLFkA0eaR00QjyGB3yGZsL5fIAhqc
oRiasiubBIqW/phdRvUU+9YNeVBvywNr/0Kzxd/ZP573u0y0kiDjj0g/eVDUz2rhq7Ggg1ig1zyz
5tCZ06BKbOXIba98zxJBV7vo+5xhKNSSzGOBNYvHL6P5uIjYGtZdsTfLY3CnP7SaKgUfBCxPiXL/
8g7UtfvocckdzEVMDyFmlJC9iumOLwJlEFg8gzMI0Qx6A5ldhzNrMzDc6polJSkGlaC+bnBZdx4i
ipFTB7ITBaIknkjhOVMxsba5mbkxVvU9yzqXGNeVIiJDFYDw6WStxkzpiUI3Sg3VyYu2kxLzSUlb
QbKOqcDHu0M1VQNpcU372Qd8FpAY1Ui1QooCrSG8jI0rVK47cXhpW6LK9d+c3zcgbssSXLqRUiA9
XtjOTN3qoOKqJ6MjfTHu7R2G2dylgWhU1Lr+myjDIIpMUJ313oWhUk+rslERjZguOpLDOH3bVkQR
AHfAlLhGzr8jTNeetfG+El1867vzJgB3vmQpSetaggDSEmNYJ57/8WXRXteV4v6dINzu1CiZs0kI
QSxkmurJ6THaexvhNxfsmyz8qVHiZIEWwlN4VV9/0SVoXvtcPC1+hr5rUZfkWhMNCPr+xeOfiXrY
FDKGT+ExwAhXcp8Gzb5/ZaPP/mjizzss7paFMVgmKQFWR3NHk5+n7i4BCeHfrSD/OqSoOLKLFiso
71jlR3xM0bmewVNm02ps74/SJWcLyN24I5qQdJ0tIDUPKERLkvtqFLgOgvPDt2bW2dgiJwKJcjSA
WtNN3Xrba7ZuRd+UgLMAcpHmdsoAMusx1y66vtw1kujw/Ma2vaFwZqAA3WAraUABc5UXHuVL1AsH
5GA4+pF42ldJOOBCJBZnFxojnLXOhtVOpcFV2z3twAAmpORavWVV2cCoOKRjFJ1TgGLKxoUkMNnh
Y3KY/fCYHH7OPMModtd2DcWxb8cT8diMgWrXidLEqzKeoTPdObuZ2qJpjFpGYYJcP6ERnkhH2bz9
A+1QNTxgFd20dT6dEQ2h2sw/q5Ob/yPtupYkx2HkFylChnKvMqVybaZ7etyLYtzKUd7r6y85c7ul
5ujE296HNREVoWyQAAiCQOKT3F+r+Sib3/chtkOkFQYXHael2fYVaDWhG2FAPmDGReLnd8Y1/Tp6
0ll5yTzpsyxKb2472xUqt3U6/FBTytBIVr/Oeqoa1OHe9UAszijMiRxZ8GyzvVu3peR2aw5rVUdi
BjUryUsdneLl1CSCIr5NZ7GSibNlYqGQvDNZLfnSnaysObfT5At2i63LH+HQCoOzZLsxqhg/40C/
0x/CoA/CE2Muij+wfh1cAgXR17bnWOFxhjxZC1ig2KEYUQezlp9+M9ha7+fv/RXXdbcQXtjZF/ck
5E76vhwaNVeBKBufmvBHWWHkd2Q6bICvIaqMFyo/f+ZPbaggVEZ0aTv69+akHYePuB1E1/lT/JQe
M08+9sfko2ATmUntiMj3wpVp1DS1BEVB/9jgsG6K/jMaxs1A86VTJDumoLhEtIt8V1xb1tHQN1jT
5WEB/WN27i4dos1vjFWGJefqzgGbx76Um6HhTXP4JrlcKQ2rm4CpD5h8WibHdLIexyh161R5yyG6
guKciZH2Sr2kTEnHr/J0JtkXRRHchLfzcisMzn9kxdzOoG7FbftX30brTh+bY+uxClOQEItefUX+
UeN8SdwoZq5ZUEzrbvCiIxsbanjyc+/9ziWISiKFeJxfMca4aasc4jWf4kdo5LPk5p8KvKcx5o7y
4yTwKyLl4NwK6aaUJjosoEhepugxsx6i+OsguoaLUHhXAgrkLirZIrZPGn1n27g7Gv6ExsB9VReu
HudGOrtuw7DA6kmxM7vyX4pHveZb/AGMGhrGvr1prJdFbtrIT/DsFUJHlTnJ1r6qfVCVAo8hWDl+
gDo4z5pMZpfhhahOn93HJHdBqaqIqmRFOFzwoc/VLDct9ECFe49NeiytLxgl4OTk6/4WiYA4F1Hp
UoKSIADpZHLU5os2PnW4d8mDyO1tDQF8tTWco9BLy8C0TCDhxFwOpoohEmxagP4u/TD4I3gSWLp2
vLylKfUVLucxZBvDJ6UFW0ZMV24cGdXTeIWJD+SEFpohdsPvzJRFE5tE68p+XwXBhkaHyJaB2lR3
cps52vJUt7oj6YIzk/31O0cm4RxGnCF0kybg6HYgj2eU/GlSsK8iIgjOW6SlpVKV6WKvX+rJr9HO
m6YCvyfyFPwLYFJKuVyyUxHTYbzf8ZvxXn0efDZVmLoimjxBSMq/Bxb9mI1txO79xYAZjd9SKjoX
BQGpzmUWVJQu91IJgeLT4Ml+4ZXg6IqC/oCcGQLS+GV/k9g+7+iBzjmMcG7kpU0gUDRn/hid9OkJ
Y70duX7OSlE+Y1shMF1NRjOqafF9k0pb6LQZDOjc3LmDXXn2cprb532BttNA2j8ofBoIrQFNjzzG
34EF2pQfwuOvxTvUgmzG1jgT+IgbFrdZfSkpsVZBouhrCyYJF9H8XdE56Bz+oJx/kdSBL3G85J7k
LZ/35dy+q9+guY2jtWTPsgQxZTnoe09DEKi24CGTvxd671RG6k2RsHScffRPbbmBcl5fUbt6tAuA
xld6YlVCmN+NS+bssRohUVGSQF34XFEXGUuoGwCzlSlITfCp97NDCBFsogiG/b7yuKAZHkkWEqSk
6HOFhmHpoz74+3u17TVuy8Y5dblbhgohBsKZsryGoX1Rq17gbEUQnD+ftUFLEOAg75UfRu0+E5nV
tp+4icA583pI8lwxsRnRSDw0vnlKetTT1BmNb+X8tL9cvwpX99SMC/8UrcjjLIZZ1X7+YRqcHtVo
mVt79dVEjf1hwIvP7I2nITAf84v6UVR8sXkGoxwe3bIy7uI8s0JL5ToMFcCHYO4I0yAk36h2VsXz
jTcXdQXELSoIwrWiWUxmTvaz+YCW2UB1Jcf8lgXES0527jMKnvgsim02VX6Fy61vk9EEygIBy5BR
oT+B1tgzY4FdbR/NNxT+wTs31X6WqYVcwGFG8ORPx8yd3OhxwXiE/w+zlWDb+FbnZIyLuNSwmun0
sS8WZyKlY0cvquTtq+emqRGC7iXZtAn047XDKA07kRMLJ/Sc0AOIyl0jEzVPiSA4h9En40K7GtZs
tpoLX36d9EjwVLytAzcpOIehZIvZjhKLM3rfCqmfxdehE7GebydKVmvFaThq6GSJJBCkUjxWxqQ4
ZZC5XeN05/Ew+axARXRs/B96d5OM024lLTJLMRDSTIcZT8UgOPNZ/DTiqi9jpLvIW4lk5LNP44gZ
KmjyZL2yyHq1IC3M/dTrQDoZmUeWzxCzo2yr+j8i8vmnwmjQ2MKyvY2C4p86c+1FchL0IJFgX9e3
PdQNiIsyikGbQmlmQLR08ul9LN818TkZL52ogF2gjzw5UzuWupb0bNeygXp1IluHapqoE+f1ctgX
6lea/4/z5aaVPE9TSa3FMGxINRwYcT099F8lZ76jHtpkT8RRD42Tedbw66GNlQLJAtsTmDefjKKk
avKQrepSvW9RuVX2bwqCVxJyDkSxZ5ASxFhNep0xaxgjIYCCaVL5wUKthitYT3krLFyhcb5ErhRd
iijkGV0Fw7aBdmYMHb9dfnYtPijIinZgCurc+SjMObOgc283OR9Tm21b0gn2F0c+Pf2iez3R0DNd
8iAF2XfJ00/78opUlXMwjVSBcVjF4ibzg5QeWi12RhEjgwCDT0jFqV0p8wiMdDkkZuOAFr0UsY+I
PBeflVq0IpsjJohF/eKELKWHYXqjUyOt5/7OjNI78/3+4oncM+FcSqYXuKGxKzS9sgtu5keTQzun
Pyiu7lJkPEahgm4nm28KSrh7C+Yw9gT5XxZQ/sYcjvJpctUDxSxXoUJu3pJWaMz8VzeK3rKiLEWp
NcZ5IWF1iECZ2x60M+MCFhMNCmVjmrRC01CRlSbMmaQnGJ8fnS1PPinvJszSBHOaqH5323WZuL3L
oCOx+VpyGlJ0zMW4B3TZVUseNFOQ0BF9n1u7JS5bzbLw/bm8JOMzjQRvitsdPuQmALdc1hLKqoyy
XExvmCxXJjl1NC2MnFxawFGF2eEa6jjSgbhj1XyYY9XfV3+RfJxj1kJr0nsVzmoGL6Qdek09O/sI
W5Mc0Ad/k5DzxnaMqShxCQnLv9oPxoeFeWSUykmuEf/q8lZ89SJRRxx5bQcLN2DOEZN5ji0twbWi
SdDfbdwN8ouxPOrDVevf0g62EpHzwBomfFCrAFIxT46ygDmZOJL2plTc3yjoMWDH3sqy0jQD44SB
vUqvM/oDwUyZ3zXH79nJKp3GaYQjarejuv9dP+Bx2SRZyqyxNIG3dEXl9tn0eWq65jzMY++a5TwI
jm0RHOeIqxo06agzxCUjCqriZSxZSXLhEFHv3r5CQi7O+5I6JlJoAaj1yXnUneJaYR5W5OtP8Uf7
S4fogJG+ohpfsIG7tgZczpdoSWx1I1tPqv5lVppjk//irADA+ZIqJ1WUstTRZD0gdwqWoX1T3twh
XVFVgmJGBcxnrxVQb0iSzw2IcRAbB0OVuqWyeLla+WUnWCr2l76OoQzFNhhpn6KiIULm3FJuyAOK
Jzv4Cbx3qM8pCH9EE0E3DqrXGJxfkkzwkYdTW0ANouOcgRyVYggkuvEQHKY+8m91sL98QkTeIS0T
qcYOUslg8g6IX97lbjN7dsDGTyaH8uM+3p/b9VpAzisVaHaqK40JGH+KqeGS5kSrp1YTcboJcHhK
GqNqK82cm8KbDeOFjtk3I0InwWQ51hId9kXauCq9komnpmljO6KodiwQXdifcrD8MXJe9D8dMF1M
Q/dd77HZIUN5mI/2SZhfZwq+o5a/NnjlgVUpkRYMais86dL7zAEbj/2n2cs9OC1vX1KBBfwKW1dQ
mqRUNJQANQ4Ps/3Uqm4UVYKjWbRxnEMys1Zulgr6OKO3XfqQwghIXztqNQmEEQFxjqk0K7PIKYCi
4QVxKONsIOlLmn7fXzNmP3vbw/6M1Zo1imQr3YA1m5rZLaLraGfepC9OJ10tq3AyIT8OW6A9QM6F
LEmYEUsFYIlbM+wqij7vS7TxevRa3zmXEZtTFpMJK/e7LAXPvKfuLB9KxNKSwLZEm8S5C9IaymKz
TVLN3J0S3UF78p0uVy7Vs3/v3lX0SJoyAU8SMfnCTtug2SSpKuwmV4IhWRxwDN3ZwtEJWw4XOIZC
UEEKqrtf3mSlEOqCl/o513MP54n1kyqtHFT2VDjRiPEQdYc3MjguVEoZmWU7ZtKC/KWrOy8K6+hA
0THwryMc49Wfw0U4ehgRuUi03GuM71GoOCjfdxT7ftQbwUnDtorTy1dAXIRTm1quhgPJPSqNF9uO
DlKSgaIvHC9RFAYjsmZgM3ZVSZQl2FChV7icQ8EOlmGfGbkX1+967VKxlJZ5CYX+ZMPuXuFw/mTS
68xYZshXmJM3kehQWKnAZW1ZHjBs3QRNsamgsv21M5EztE72mpJ74zv2kp/7TYdrc/qE2FBYE7kt
zz9Y/BtxF0pkyHVghfODmtynyXHfjWwcJmtZ+NbxcZ6ToY9gb0tc3BdZfKg1qXCamIgWTQTEaXij
SoZcyxBk6p1O8VgSpww0PAO/qzFM4dPgh84bD8tX8nH6Hnd6NBkV5LPHy1RmbqTeL8O7/TUU7RH7
feVLtLZdenA+w5dImFzTWscm0v19CHZc/GG2iiYj5sVEYIt/6Avzck7zCRCWFAVqWARVNFzHBed+
OBvP6tCIZhFubtcKkDtd9FYuKSlgR1JkvpulMBjI9KD0g8AdiWA4U2p1rSCDCbnG5GOe58FsSXe6
6A6+cfirKOT4e/H45z2bmr2NTkHoOIqzW3Dn5F+LUXOk8KmRwHXRC+5aApn4u9DQtAUdFKYOUQwN
Jx8qMw0qReSGNj3qSirOoJAKKgyzgVRxjlcqrdSdtDYOZWUOjhWJzqdtmdCFh8EHiFv4l8QZZcud
tsB9yziUwqfOuNSZwIpEEEzelRXNWYo+lRAQg3Lfax/LMSjjz/tWtGmoyk0KLiijZpyPI4Mojeoa
ghxTVUWpGJEUnN3YadLluQ6IURvu2nTG0EnjUdfftvk3STi7mWfST5NuYrHUHyXenkwUGaKOMh9/
7q/YtpL9g8O/GA400waSWLnXo1B8sU/m8KUaX+bhsA8j2Bj+lTBpbLAl9Vi1vg7vIj18XDJRy5BI
Es5cRmSe5dDEitkgik6eCvNLFGFigkiLtwPLm47xr4NyotfdGANnOlAdgyuVo+3Gf+Hcw0zVM1rB
3xIvr+C4s0eyQDZlpIhjzcU4TyXoncfmaKb/foYP4tMVDFP7lXHGmdpgPhekSrITxi3Py/2c/Gtm
x9cQnP2b0TyUCLqwQdLsDP0jqGwP0pi6QymiqRTYqMa5AdKQqm4baFs0eY3aOXl8aZWX/6bRnB9I
wyklJGFqEPuZ/ljLT/vfF6kz5wDiOsmGma2W3g2fazkKcEVrMKsd1KhW8t+sk3/hy+LKaEIDsrRD
5hcVSolrUVHYRub11e7zD3zhoKOeeGB+EwOJQEWSg5Sftc33koPCgfY0oRQnA/2qprsiugu2VH/G
Vv/4OP6Zr2txKtAJ4uFJR3MiA60dqhmEhX5IIwz6Uq3qBU8hx3ApBZc+gR7yb331gIyRGUNmyViC
PKNu3+LtrRXd3rdhbMsipmwZYJp/bbvSVEyywuSLyDuk4ObpooeT8xZ1vGGwv2HlH+aOgM1jxDlh
ZM9deZehqCnvdaeN3xaI3IA4L5Gqhg3uCwClltz5NCPUJcMgO5SUvbcv00aLGHQSQ4sws8VSMcec
S2rHloQxyz1sbAx9UAOQs4axznrqtt+Lr9QCCzHjMI0OIn3cPAxXsNxJFRpF2qoyYJMqmNNrkwqO
jE3Xsfo+dyVCg4Kh6Qm+X0DNtfp93T8Mc3qe5e/76yfC4fQu77Km6dnRpJVhsKjeGBvHoXvKTVGW
WbRgnPJppBp0kwEVinI/S81DhtKAfVk2fcRqzTi1s5c2zpYGEET9PE8P0XwqMDo0eSjs50G6j9MP
+3AiibgTiuaJJWstbl8YEIwJxKbTkOK4DyHaHe6AImONoooWElll/des54ekDz8PynwMS+Mtfm61
eNxZpbPHyYHtT2Q9LsWE6qzWaZTnfXk2vdwNhCclyWlU/A4hy3hyYrAXWh+l+us+Blv2P06KFQbn
EKQwz0loQZBRNf1pOMuN5bQU42PLi7J82scSycN5gTyNiWqA1dbLG+oUzR0G47q5qExeBMK5AhnO
dJEUCIR3PdfKOqfE/3dEsDUCbTY5RxBbFXprFGhzlw2OofzQDIF1bgLgfm+rBv5t2Jy5pHOYxZYs
wwFE+lWd4gvy1AKIzZXSQAJigbwPiWP2++qAo/ZQmRNZcFaXd6F6sLsXW9R5t6ldKwjOx2RgPySk
xE1BzWdHzU5a8zxMkzsWd4YuqC1hxv2HIq+guAWTjFIvbAY19KXuhWmGKudZijDgRv5kKqHl5lZE
XTOfs7e4ghUw53VMA0yVo4SdKlWwMyzFXZbpCCttAcy2Qtx2i/M4WiZ16iRhtzDF1wVTxBUlaoLC
ju2L3k2UPxxOoRkYeIM17LzJU8HzWf60fbDhguApip03PPohRfWPRPxsHU2OFa2jWDjDvg7N6Oqp
CebUj2/wOQRjIwxd1XUY0mslV/MaM7FK+Jx+eCLVF13y2ePYf8Lgl82kk27lErJjs/oOUyNU3dcT
QQJu05BuYvBrFUpxWs4UYmRIKuIVYImDrn0KURlTdiISu01NwxwPEwGiren8XdKyDBoWCrCk8pNU
3ceGQJbNY3r1fc5gOmkcaVrBd9blY0+DpCFOlD3FSfambbnJwW19YpEypRLkmPtvafx5slLXjESB
2qYTvQnDXySrZcnjfAJIrhdOkb2zw2epnN5i+7psybjvaIrNl7ogug2XhsAuyVgcpbDxTHMQ2f7W
riiKaugG3ipVXeVWq64oidqsZwUi8WNynMB29JwErYfJ5G5+QDeH6mWeDc6DN+zSCpdPx6lWXyUd
e5Zf8pdoiu5NpP50KnJtAun4bFyWq6VRmJBusE6NHqRUcW1c6MrqDXHBWhr1tbtpilwKO1bKs9SI
pd/HgyCjtOUH1t/XXn/fmCrFjkt8fyafyHCXFw89CAAScIQTUbHp5mmwxuJiHLOow7GVB6YRzXXy
GPdu6Vrv4/v4mL6rBTe4LTtag/HBSDJIg8U2yOgbVP+rgYIO87cE1GsQLhwpYqttzA4VDIXmG+Sx
q/E0KNggkRxcGBJSazajCBsUpqA21erCaU01mE1NyPAmUgXOjbZVXeoGK89hVEf5MT1MEVrzIj9z
B3f0NL8K4mDEcHVTVEizFWmtV5HzFFkxtWYRQS+GuvaU2Ldk9ZDln9T+pMh3Zvpt/3DdOo1WaLyD
tZtRqWYJCwoup6j7LKVU4IBEes7n6Uyp0+RyxELO59/16ZqJ2iotIOiaiBh7075AG0XQhrqWiPMR
slZJoT1CovTEeuat03hgNOr5QcjdzrwBHxOvkThvAd70oQbjW4F4TjmAQ9vDhQvEQ44CGg/1o+2J
2gsEXpZwHmOcy5xSFXh2PB3DML70qv5iYFgXJqEKt02kGJzHmIocHBE6wOQzm/ae+EiZoRdrcph8
rKY1falSf3/vtq0bz9WKjUdri7+VyXZYtVoJ1VezH5OV+1ZkejqmKO2jbC/jDYWz7KJc8GQ+MAPr
ghxsjVPlpDZaBT/vw2wv4A2Gs2N1bsNYawGjqbo3DcYprRMB88r+eoE64/VxJYXpOA4KvPochm4R
wuuCc1AVTlDddoWglENLKCar8TfZSpsxlqmCBesjHgzsFyl+H8Y/7TFz4nn03rJqNyzuDBlMU+/z
HPWfsj4cqaogfhXdKLc35gbBnSFDk8thQiEOmMLUPHeWRJQkESFwGqY2EUVrKIToqqOiPnTC02kT
QFVtA5M/NdPgnwyjolKUApX0SMXRx6zo782sEmzEpm6tINifsEpfYFhLgQ5aqO+kfshbdBtXh7kK
9jdbhMF+X2EY4Jk0DR36ay6401PtGaPSLnm0fPhvMJxO1TZ6+wcKUVJNchc1v1iDBJIT/bAPwwz6
j+NgtWKcXjVpVDYtO7hJwOgjWDExo8kQdfBvLxp2HrzF8JJ8J4Ux1fpcL2MBFlDUmU8/EqQT6SKK
QkQo3CnaG50lSyVQLONSSseu+JmLcgfbSnwThDs+e5SM6Uo7FV6v2EeyZMHU/WseR4QCyPD9vVSc
DsdW0ZIwAoIkZw+prTldiLLkdv73I95e43B6PC+aapa4PGIeKAZYUBRxJ6OXlIXA3W/0NL7G4RSZ
1lo5ggb475g0QfMdNX/1PalXvCt5vZOZgsNy85l1vYacVuuJOcalDdl+9xPXweRJjnZsLuMhPuZe
5coe6zcQ9d1uG9Nt6zgX2mOuRUEbbF166k7KsTsuZ1aML2p33Qy2VxrCHdLpSItaYjDLErvS+Jec
BDHG/SQPdtU5xiLwqZt1oIpqWxoGnChgoeDgYrsK085YsJiV+XXuUofqy7vEzHxrqry0TZ6qsPRb
CYObWKeeaTRvyA2t8PlUmowe9DhtoEB9Xh3AueiSqr6TyQcU1b3Jtf8jKZ9Ri4vGoEkr4/ioak+S
Sr+QhouVNG+5D94W1OTclGwNST3PECjVfiTD5xAzgMggOD42WNpgdnjUNcEcjCCIz9h10jxoZQIT
sDW0EmveciE/UNt0lk/5Xe0Z6KnPD/Sn6MrOjPmP42SFylnAuMzxEEZADWfUv8rU1YtHyQCZuSge
EgFxSmnQFLUnzMJHrbrGmpe3hU/RuKzbb/JfN5H4y2bWjzSqUyC1/m/2iuFCvzX+6IWYGyY9Uvff
T6x5tXP83bOsaQrKeRzJ5mS4knkO69ml8Wn/3BesH18NMvdyCjpHSFW0535C09KCROjzpAmIFTZP
5NXiccflZKHPoDIgy0K+Nxp18dDfyW869lcg3InZonu4kglAQnQ2ZOiaXPKLQd/vLxj7yJ+abWAa
JWYjK3+MrB9QsxktBpzuMH+UE9DnxCIxNhHA7GEiQkLJPb/vaYfrXQpONk/J1KAr42CwRTUX23mN
FQbneiZMN+vyBkF+7Y++fqAHyS0u9l18rALbawXPb5s6tgLjNt8ccKK0FcC0BWlivIjbUuQU7UHV
I39/czbVbIXEa8BipkrCMmzDZB0RkwfJKF8SZREIJFw+PmaSaW5TA1tkfGFDT/oAGbbcmQ+Kb3xj
kcy+VCxK+UPldBkBJc5dzFHnoph+DiNVTysYT1o4tL0vkc2IMN4gwYiQ9g0Np6qyAuM8d90bkSlL
AOt16yGXUEJuYOBFgW64faGYY94TinPcCUqHtSkHjl3ah2mqnUZtn2M5OnS6dUloCSMGSQhml+7D
boehN/ksLu3QjzXtNAu44xkEtj4uPOR+oZ8SVznjMcNTSzyi/BSxHAt2kJ+SitQDsohZjYDCii7W
9NnSy/MYLw4JY9cibxhDhpNjJSNn3ehNN/OWKQyjfenvB7zXgqlN9cPUry6tx1Jg9J0cg64XnB5S
6ovE3fRgK3zO4Ok8NL0WMnFr8C21aMBubYGlb/oUHYwTmDlrqTbhLDC1WeVCjtv3gk7byFvG713x
o5hFvlgEw35fXfKxT0WNeTlIt0j3UvJetx+L4YHGH/aVctNtrYThDBxNanpjsRbXSLvEmeHi4csR
pw5FKJxlx4YZDoUC57jkmBoxOOGgYDjwfxSFN2vdqGNlhih5FTmL3HhlcWDkUfsLJtgWnu1VVqQo
i1j/+GB+7TvcIgmCW3rMRVNABUumcxVQTTXVssmS1qUVE2dO49oxovKqW4pg2f4Pt/SPPvN0ryVp
aG+wAIleMXT3igPZL0fMO+h8VnVZ/NQ+i6bSbjvgGyJnpAVa8JO6gWoPiezYw4FIgZQcKxMvrIGd
e4olEFG0ltzZjKmEy6iwBwfSkwumJF6n2D5KrSqINDcvxbqpYYgWC59/LfTKYttmGaSCJcgz25ek
L4r6otoKOv4/VVkg2dNhXxG3hbqhsd9XaEmPZkVlBlpZBmaNC071YHWiAdTb7vQGwqxhBYJ8WWip
7CIg0yPoDR0l/PHfpOD8j6rVeqWFzJnmlYMR5bmMWmYj+G8gnPsxpXnCFG9IUYUv2rCce80f++H0
30A491OFkir3I0Dy7GiG77XuEUS1gshlg1yYHa//7McvltTVfhQhuu9i9vg9n9U7pQez4OzjEs/m
Hn+RHzHWPcYja+OgAFQ8npt5nD/Dphs255HMKK4wzwpbhel6ONZBLngmeCQ0MNtC9EQoUDuViyLQ
QqSEZco2LPaN7jOhn96wV4Zs6ngJwD98UBR1vWXXIY4KDMQckBjI0T7YlYLN2oy8ViCcEPVSNiNl
F52mPZfRYVK+qRghg1ErRBH1NzAz/GNrVlCcQx0lxVBbVn9hWl/Rr+LMuuThdUYeFYHT2X4lXiFx
rtRKzQVztyGUQrNLqaAGr+l9FPRDKOtU1qUjzWmAKuQA3AJvseIVNOfwMF+0q0a2npk5nJO0x8Pg
eIgWkYibureC4VzeQrS4mtk7uG19XfoYBAGCK5xosziXpyhKjIcVANSq5ahFENmp3yYEg3NFMzO2
RSGKjeop2/pjFHYBGnKasrKfsWZcB2jpsQU6vi3LPwh8NISBudJoMWqMdLr06XCsOwXvBFfFCgWb
LxCFD4dmaqYFYcQYQ6n6jV49dqF13HcK2/Z6k4Wz10SOQ6XIADHXeK6fe3qic+2bYB4tisGfQxED
+OYBbtzwOKNF7c1Mkx7+1ApRGoMXkBxTREdB7lAEwtkrTVRbCgkDycgxA6dvFNNzqg0CmM2IbiUL
Z5tx2uuLyhyqijc87fj7DS8/iN7wROrG2WbcFHHTh9iihgw+WkVOpf6tiWPHtt9SbYouzL9Nh6cB
UKo8MZMY6xb1XyPyaKjevrKJ9JkLSWqJZHZf4PtGU32dikp3xqZ83scQ7T0XkUxzE4JADKsVkw/p
AjpN4qbCJ3XBlvAt/3qV9kbCjp7WurfiY1uNvtyC/EdU4LDBEWqo6Iy1bUVj/5U586wKOikLi65/
D8HIfLhMcmr84YPqoCtNPHtwa4vWgJx95pY6oFEAgAu1nRRkNKUou7a1QaqKNgdNwWXIMDmEKZ5w
co9l4SWSnyXfLeJqhsAwN4VYQbDfVwGjYafqOI3IxxCpdufhnpif95Vs821uLQRn+nalyZ1qQQhW
zWVgIjcyrBoGQDBm7aR1BWgieTgPYOqpHtUa5BkOGbjDqZc+JIFxnVwpsA7gUj3Mon6UzZh7LSB3
XreGXFiDCcj2XFwtd3Tbr2OAQbLfxu92YLsoE3+MXNkZL8sbXh3XwJyPKGyk0saa7R2tfWNEFWXt
NWbtRbIoftzMKq+hOFdBY1kyxhybqP/iaF5Ay68EZsDq1cRDPLbRNBucPrJGVIXPoOlNgTuOhEhu
dCcPVXIg1LJ94siHwo8eRA8OWw4KL9UWLExXkDLhry3ZoA2ohIenlfxhQcP7XDh65imt6Ol9UzUN
MCWCtgOsiTxZUR4OKLOlWMNGrk9Jmd1ZpSEoR94KUdQbhM1lkKnRoIWaZa7zoXeTHvW0eftlrFNf
6mZPXjJRC8n2TplEIYZpqrrFs5GUNErBG5f9rpwY8dYgPWUu4xBSMbURzTH71r3pD1donHHnqPur
64UCbfJl3Mcs1VtU4R166x6rEfSvYXibpug88ZlSJq0F0knQH6BFwq0Lu3GWucMkipZITq9r9qWc
5Ok6FbF0TpOWXjHe6f0QZ5PgHrClL+u/g3PN/aSlyDCjdWqScI2f0nemIooymIfg74VolVGwpuhI
V3mVXGbbWMwOoqoqjCxRvck0X7KodEq6eIOUPE6hqG18y9wwNNFglHmKjhbO1wdOb/WpYaQD2mjI
J1qfJ8zmkZOvTSaqGtvSFc3CKBGTNQMZfDmXOZijLeXAUQawVyzpQyQXLm7XgvNzC4awFAFQ8CjK
l9ZadaNNutYydoneo1F3J1uT15m54O6xtWprGM7VJ3pYmpLUQZpqcMrQqbqfmFziREvn7ZvYltKt
gThHrxSqXRkTgNAOcsrC4jJWolEKm0uGOh3TZA9BiKFfawD4sQsyRTWI1KpvkUGclBafkrB/+veC
QLPBam0p7BRhf8UqsDFRWYJgoEJXtRlhDDUmM9B+oQKHtLVaaxDOIQ3ZlOFZv4QoShBqijOkopLX
zehiDcFFF8TMCBw6INjYcILHsghHvbPcl0EUTBhp9JsjPnwiqI4TnCabBTprbE7rzDjrlCEsWGPl
4Fl/aV4qeZLPpneFjpahPofNZohfRPMMN0P5NS6nhCMemPQcVyxPRyZRcmIXT3UdaCBdNv+lPBRB
Eh/2tUUEyfdztUbOZsBjmY272Q2D4hA/p51TexaGhxbvIo+I+im2jmrdAH+yrKNvDQ1yr/XTmhdC
E5TJeaN0peOhxftg356t7phIokTj5im9xuJOknBsSNxjxs2vR1cExXjBaS49qmjJ0fZErxybNrES
jDO8imYGaXuAyekHdNq0qsAVbn0f6TdU+akaaEn5eG1pc0JSFSFH2PeOlGuHrLYFir+1NyAk1dhM
e5Wga+H13kTx2ChFCxFSmcZOaVXuGJUfF+VhAFlyrX4T6B67mfKnMNwghsvb6JPEy9BruLya4Uji
mN1ZomMBluTwR3Uk4Lhm3VCNiLBsy/2u0ThlUPDAERq1BE2vrulcujKoCwv7x75MzDPwIoF93NYV
gtcum2/LNEg1z6mFZtm0/tSFdzWo6v6ak9IJMdkl/LmPtXnDXIHxtjtZbdm2jJKx0twGNNPDsdWc
1qP3hV8EIsLuTS6aNRp3fHXl0v3mUGh+3WephyS69jQ/tt/rk+rEvl05i+aEhbcv5Zba48zUQPuH
unqVDzSkhkhx1YQINHoSEFpc8rL6vg+xFWSYqOQhEE9HETx31CxVhh5gG5umaFdiNY6hx77ey66K
ttN9pC0dXCNxB0s2ZOD3n4A0xPpVoe2X2er8RbdO+zCbT9drHO4giWkThkQCjnSxn6XvBNmHPNDu
LFRluOBzx7BX0WSvLdexQuRreOZY6ZqMIeZyYFpOozVunD5roMwShmqbNnbbLv6RKrTMobVyJlwF
yoMOBBUlq56IS78Pvb7XSifKDcE5ubFxGpj+wQdtYYidymOmdhotBTsmi+irqVqHdvw5o/R/f9tE
IMxfrkK3qcE041AFSKTPXpuXJ6V6zDURTf3Wkf9KFs7tWlVdyMaI6EZT3eKk+ozkTGpcvYXvkIL8
gLIKUfXRlvN4hck5X2n6H9Kua7duJdl+EQHm8Mq8gyRLliXZL4Qj2cw5ff1dLd+xqBa9+9gGBjgY
GFDtqq5eXaywSsgr1YRMGs2JDkxHvMrBArGvdLgR/YeRwyMd23v9X8mk5t6YM9aKaVFWyBSP+TuF
7gZW3eIJhFNefTVPTsvbvr2DVAoQBD2oiLxpgvS1PC0bBXOYCviI6EbtTTfwQqe9mHgrga1yj23W
ZUTLqRWjoDmm/qh9QpJDtZHwADddormpM99gLwkI+ZrA/HPwUsC9il5OHeuM3jCwFgIpLfDUgejR
uiLTbdEfB94Wkp2rjQk03dRECUuTTPYjOZ+aecgo5+9oHdY49ft+CgvtS43G4apCMgxf6n9+5bYC
Gb8sVyGu8wZPaFYeaVBQ4FvGSDhC9h7qV2oxnlgtIG1adbBOtO7g0c3H68k8L77iYY9LeFmhvfma
V7KYGK6yVj2aSsjSsAGexrym4a1fBI84K76aiLP4jV9eYQmF2XHga+/VUZDckEU61InWWAZYqrXL
Jr1DVoUyKIoPittcAaEn7CsJNKwRaQMxv5J5aWh6q5iI65VQ5gSHpFyJNU4ATTiJKBC7XJ2+ChV8
TUj5cYywhh6ll8tG3nXTjaLMeTay3i3yAplTc51op0lbnMUAAzJKCbFxTLisJbuQvbUsc6iCJU+r
hv4Cd9Jd8YcKqp85rOZgdNoHyVsbm9/VsvOevzIrExMt6ywIZMVZ5tqdmITlujppnYGd6wbZXI45
99WzNPqppiNtwS5Kq+bJjBQVyaTRV/z10GDt6f/PoalnMUydlpdd2D3AjUDGaRJUfxQRi0ExyDec
i3nxkmq25+LUGraIFVmYVuFFZNT337iphZFqDSl3sLYw0bO1yIkqyZD4U8U1HO1GeR61S0//SUXq
g4xAsIRhLszQTB3b55gDLGLDajMRAnXdFsfUyTK/SibOlad2uiSE2nnzxEZaVxSmgZTWSNJ3XZ4I
IBAFddjl27YTnr/ShHlX2zXLM8mEJlG+2HignIyg7wCcm/e9WPEilcsaYU/Va43WSZU6pYOwpUwD
rGjzCZGfLuuzg1gbfUAX91pEMzUoca8Qket3XXVfos9q7TBRMjvD4BFM3WPvHefp3tUKmGwhIYiE
LctIFGfWMs8Lzglc4K5WFHdEM3idAbsOp+gmOu3AfYTGmtdqiauyqH2NxPOAL8FM6u4akoZF3nBU
2fUGJEHQb4ctBApbI5utsbGmFlhRGwds+yLZ7EjoZrd+XD6kXYttxLCIazToItUhxuzJV6NTFXeo
tZKHCjSif3N/dBUFCElFxYUtuRiCKRRDjnPJDyTUHjFLok629WFwkzDzF/34FyGcihQS8i0i6jw6
270Bm7YwHQVa8d249FitEKM18uGy6fZOSJFRVcR+NB1D5cwVmpCTIImKOHEpK8dK/cqQrmbLsnXu
pOHeIW0lMTdp0kZjllNE3Mg/u3HpmAuPxm+vr0/diqAnuEE4KevRLWlCGVW3tXkFK4Zgz/r93AX9
iClD8kia8lwtvHEmnmZMKFXUelWtI8TGraNIuVNVvFTErgQ8RqpuSSinsaE26PwS0osE96jpnanw
RdDoXPaDPUDAt8IvCfQXbEyXV2MkazUkFIboYnYXjEf1ydRmTjfATqSCe6rrGt3XhNiBeeg0Q83m
kX7mxVM1BNhH9XEoDNPpSgFJxXmx/GhReRd313gbmcy7l3RDXWf0E7ogYRR/TUvhb2xnob4s64A5
k803ZF1VKYmWIo9Yle+qLL0zleQmqlUea/auIsirIa2BA0Z5/vUZqV2OTQEG5KyTbFvld6OvOXi9
5wUq2pLQzYBQRH/+Xtl4gRxNspwKCSSs13LxZVK/FSIvcbJ7S7dCmPMoinSUVRNC0uZKwNbuIkMX
eF460nLf57JbT1+0CZNV+Dr4cxffymXMp0tZVVrYi0M/+Uci2fUcKhNv4IljQfarP9HFpFkH3COw
oT1Y2vrVlNGZLdecx2jPFTa6sPUFVD/JZC2wYTLETh0XV9hB+f6fzMW2rwtrI4EGCuZS8cxlYEiQ
1Mc6jd1/k8Jg59pEc2RKMfJb2kEd7hNkIrlDaLwzocbceHWqTiJOHmeipR+qKLHF5l4f/s67MF4q
ggpVQbTzWsiATv/GKikIaOE8fZVlx0x5M597316qKr4IYQKd2kLjqxVDSOdJPio/fqTY692MbAGt
wjRfuEwwXIkMYC9SKaptDYm0ymn4DRaZO4IzfVQC0ZVtgs5yXnF/LxX4SkkGHxQtbZU4gcjenbAR
hXhG6tQY5KJ8OkLpJMFlD9y9SqoGzn6wKUEwEzT0WWomVm/kbt4X4vc6Sggt5A5y+6fYaogoMcma
peErAl1IjFoxlgRa0WIpzrz6JgkKM1x4PM1va+HPMvA6YPGXhmIdIyMxehzXmGAv9hnl4QHDLSM2
pglXaM32jSANk6MY2xaq4X9oQkYsg6wC2hkHIsWqo4qFo+mVPc286/UmTn0tgi1ZxKpVi50FEW1v
gWWnQDXQF+PPY/rHiWFGEBOmGpqQqJkpYJZZIxamSLXkOOH/cpzuDSQxUhink5rISFsD6izVu05/
XMtT1z9ePhSeCAZZiwZktnEHXwDB0iB9X5dA7jjR3Ft0YNRgkFUdtbGrJsjIkcB7Ep4Sp3GyAL0X
yHC/K70plDjv3ltwYCQyMNvJcSrKAyQOx+hK8TGW7UbnwdeOoptxO/Xf5vAZaQzeYl9pQqYV0qZj
fp9WthoQ9OtCx6v5VrrNH8T3JXJ6Yhh5pOdEK2+rMIxsBnnTJJYsIlKPfyLXij8fJJuOyKGG6xqB
cMSQv//HrOHPIi30SSK4RL8HCx9dkzd1QmDcvDvouRXOQ3QmbczpXHiDuIwYBi5aRU/mQoNVRXIY
kls9/uOW9NcC2IGedDXzWldTFWvFj3H+zpTPShJevl30N75KBjAiGJjIsRWqLwvosOV7+w80o9Tk
l+QwQGEaAlLlCo6Evvi6k/qJX3to/PEzh7aL90EetG7vYBUyp2eQc0hstgPjmwP6SmDDOvtUgtZd
4m3H+M1V/uVtGgMeUz/FyOjChOm5xnrP5Kb2ikNkI559ZjO7fF77aPgijMENRDBYIhxn8LnhQ4xl
2+3TmHLQkCeCAYtWWg1spILFRtJ+HbX+jPZBhEfz3WVN9l/CF00YXBDjQSILPRgzemzFO7O6l6Lr
tPl0WQr3dN5ggd5ocwvHW47tobmdbQFDAsjk+tVN6fAuLM/ZWETo0oosFVyhHrTHbuhuyFxwzMa5
SOyIzyCqtVaPMFtPxFAvJKfXwfU+iqcpzzK7LDMsHLL+tDn6NUiwdYQC/OHtWsCGpvIxA9lxP91y
Toke9gV40Bl4KKJCNXoBWk23KbH14LleGSqPaAskxLZu0xBUNy5WTPgVB8TffsYzyjHxxZz3WT/E
EJ0eaD/THM5HK8AngWv83Zv/y+N1FiiSRteyCpK094MXn8jRclYUKfE94CQe7w3kXC+W7zaeuqTN
DJxZYt6AvWfUaltd/Xj+N3jVGbCosrLGFnHopLYPinSfjRww4twonUEJMivZqtDrGxVTII7qMRF5
HsDBO51BiLlvUFGivtcuvqmczP7JrNzL/s0TweDC3GaRGVvQQrQes+yb0plu1yScD7PfRLG//Isl
RpxNacx1C+gzPk0evnFR0SzR2ji5slv4Ato0LivFg1aWHjEfytzQS8ijTHi03Stx6xM5qGAS5He6
vi30v76nLEuiLKAVEHsDqTR8lckeHYuab8WvVD3KYy9ziQ84p8Z2DRez1pRFDscYsvdkRAdiJYXq
wJuz2YM+jL9YItpbFLCG01+xyeqQWKmaNsWHWjPUGAQ4xbLg6yhgFEEZf798YnuXaSuKuax5GQuZ
pEFUmX0SonOSc9x8D3O2f5+5rJOemVEWITVQiu/m+dxUH63M77Tgsha7iL0Vw1zY1LASTVojBTFr
f1BAq4qO7kON2JE34cyzF3Nth6EypRy1TYdE7zILTGi8bABHAJtlVVLwYlcaNEkKkDUU1zJvUn/3
jm5s9SbBim6KNsPqI0e8pRF+6asfyWHxFxprc7+7qD3YV3wrjHnF+7IsU9DeKE5++EkeTRckyNx2
I54Y5sUm9SyXLWrWOP/5TDmqpaA7yCdeV9Pe9d9qQw9vczHjIQVpsILbkkmUAfYglrIXr18vOzPn
yrCTM4tWxmU+QJdaEK7qtAFfVhe0dRuALIuH13uh41Yh5vrLGAUTcsxWOa0bfSKf04N10x6Gq8rJ
HONT+SDeWLcl2rinsAr/TUkGF4R0HHpBgiUNFcHc+E4bV7BLhSWPWmo3b7jVkEEGSYzEaB0gaHLG
51nW9AZT6Tcg4f8So+1zOleucMiUw2X1uGIZnEj1TBYsghTH7BfXxV3px57lyPfF2cRXYOmB7PLQ
+n/ctoj3cKMr24g/ztVajzF0jeb4QEbVNhvZHoQF60BzR1d6T194ZCkcuGI3JMlaP2lJAmdd1OOS
fJ4FniHFywCiMAASESRtQKhPbzY8Ezc7PnSHFLE4jzJbphhxAarYSjTBBGEdxziyyZkWW7opD7ML
rssPkSsfMvStd352Pxz6q8/NWXKwkxY7mP94OQFzgAy+GM2I/C+Wjzmq1TlWvwZxKV01ScZ7Lnmq
MgFGMSZxRRqc2nSMr8tzj4+cAqEhXpz0rncyP/IuXwcObioMzKhotF2wnEBxuuVmGm/W6lumcRiz
d0PdrfMziLLEQtEr9FlbjuYx96OP+cnIbDR84rpNoTnbEuc7hCuRgZa2NWZLQcfgcwKrQDVH8Axv
dHqP9pjGLm/ROVcegylZo0g1+iEVhxasSGg91fg0JY78Nfv2PPhyf/nQ9q82lnCgmwEjRCZ1os1j
l6YqWj0n3AeJ3I3SbWlynOI3+rwIYL29XLph6SCgO+aH9twicBM85WrFvLcHIhxf5wmkLvD2hr8I
pG660agTV0ubx5833BPC6kEidvec11ffL0+gOz9giNMlPq8Ot/uhgj6nX6Zk/D/C0k3QLEDwcmvc
LA+gZvMo83812VjPe+wD847LSb5/xV9EMtdBwzbe3hggcvTNAFUzF9nVkwXnpKMV0XXzV+/5izjm
LizZks0TrZPVy3VdHRslmCc0yzeP/+aTzBVAf/Ug1mhhder+XpKOxvTx8t/fB6pfarA9Y80AeptC
oAfVKz4orEA5XN/Xesxbm8g5HYvJsStYX9inK+Ro77PP0bELZrqE6lN1TkLkmbhROOcqW8wjihUA
9VzQq5xgfF0qT7PBodZ8Hiq5cLXY1ula0ecZRTnkIL+m96JnXulB/FxPgtuF8UH4hK4E5QfGsMB8
yM068KzJAImy/M/Xp2N2DY6IYD1Frmprt+ZT7whu9m9OaDEwomXdvPQ0ySGkopNhTU1W3P+NG2IC
EONlIlYF0aBoA1Qgn1prAV2nTq6ABTrD2uv8fZ1/vSzk7TjIc7TxIoVxQo1oKG0X+s+P5twfT33k
tF5+LSMiFgYO+O7frBdhjAtiZm2eqhbCInW0h4SArRw8iBkvCqB/5q0fvoihrrKxnKymzVpWEPO/
tS7tKT9lh+dKpqNxjuk3L9iLNMbxtFXrSFnhnMavtISlfYk96a7BcCPm5m7QxeZePjGeDRnHkyZZ
KzHaghAnfbSij4Yq2oLC68ShSH3JgsxbRdbeXIUSOrXW55F42jh7sfGDoH8R82uKf1mj3yQjXizI
PFNNjLXXeQdp5dPi1Ajw0arrdV9Fv8I7zGMA4tmPeaT0QkFxOFKR+Wi+Rfj+G55q8u2yQvTEL1mP
eaDiHoN52MdLj0iufDB7IU0tcRuOf/Ot8stsbMkHa8tFK0c7DgJ4unyy9qMr89PqgzLEsyPX6Oz4
vB6TsL+K7yUPg08uN/jlXDS2ADQKQkckBYr2ro4vM93BBiU0bNFpMvkLL+v2m+flRV8GPaxx0fQe
3D+Q1p5FTwtXHyNP4KUwruUb5UjDNsHtzqVHfIUTEnDug84gygiiDGkGgZWDmtdXJUdfvNYeDAJq
Cu1zpwuuRSQOiD3n+C44EVsV6q1Srayenq4zefnH8lDdwb6wMFqQriLLpuo2B1oa196V3PnK5/bH
S+IZmGl17DiWcgozAeWMk5BE7Z/Gc+lX6I+TbqtDibR+/kXzdJsGk9Pp74JX8AiCa1VVwR3EoIIp
DpUIQj7FUfpjG33LqhN6QFPlQck9Mh/S0lNmyyH9VVXfz0tw+QbvgsRGNgMSRJ8GocMAqlO3plOr
oJAzNb/rZ++ymP3XdyOHQQphtlYBfGiKs6IXy0cEeBKww8ehxHxtQHht9hyt2LQytgS2WZnAokl9
a+a5PXbnROPERbs9RaBK/N+xsZllS8/ypZtM9AH641l17okdHTTMVxcBlo7ZNPOVuWrYfOFm26it
3njsRjADD7qwqIkWQ7vWje+WHO2V9b31ZT7FQVbZHbENr/eSOzOkNVVUcf/mWd5IZxAi7xBILQNO
0urCzHqoq9TWBi6zIv0rl3SkL88msolKcSoMAuPm5/Jg+XRyr/OVYHI1lIpjl/vNSu/YJXkMCoDU
Y807AVphqfZhBjOKGUTHZ/5IR72vvdEj34SjGPLScLvNYVsnYuIPpa0xoN9Bbo5GT91ZQzDoBxEk
fpScyl/sUrV56an9bO3mBBm8kRuStzU9weVIm4+jqwnFS/AR3BjOnDhGoNHvltL+V8dhoKYqCqE2
n+/LAIpAjCRXCuag1PeXkYZ39Rmg0cwmWyMQrTvlfCrb92t13f0xXzv9knixH5t4XpqpUpcOvhmL
y70pWKcyrQNsrOZ8NnM0YZPNmWg0WdrgmKwh0MvPS3sl1hwM44lgkGQRjWVekclx+ugzKv+Rktjy
332kbMzFAkbfZUuXQg/1lhJfNEF0jkLK2Zihm4XnZPS+XLjHCoMbZtfHWHhNNUpVu5KeFuuuEx/j
mTd3ycELhcELWSCKUfdQalRke7SkYInlU9+URykrfSNdOV7Nwwk2pzyIhjRi3zb08kf3ecsCHtHK
MbwGnGzI0zvCgbeofD+Ptzk4BifUBdOYXQRbTo51IzyVPrkdQyUwjuQeeOUlXvbl8t19fjIvnR4D
Edj5Lsd6DS1nH2OYnmaXcP0jJlZswUu/VMReb60g99Zb3a7uR7RMEs6F2P/U2OjMwEeDGG0u6Lm2
7ngWW6SeaTZxPudu5cQfRoeywmZnjGnQmogzIvmd+SKPXWE3CH/5EeyGRQOsFUqZwvAtLuSA5cP1
Fekf1Na0NX20x+rustn3P0s38pjUiJQZAokrANrkDN7q6mDARSLBVo4luDJ43Ub73QsbaQzoFFKT
ySV9ftSgPqxudmyfe2bK27+qX28EMcATa0qfGwSCivpd1Il2E/lRcs+xHQcIVAZwdGv9/0ClnU6T
F4fkGhl+J30PpgEXHy8JzLg4zQGhvM/r7N0XDfIGQwLzpMJOKoHgjYjdgI9SVcDiePNb350MC5Q+
+beIl4nefyheRDFhSq4mkl5YCp484VymdjFfE9m5bMn970DpRQYDN5WhC6UAnjwUmGhA0jmxJ2Kv
n5O4JKARWPYOFfPAAON68wWbENzL4vfv3It0BnqWiJBVnaBhSQS76ohfWOTYSo1TpfHdqMd37UoO
l0XyjMpgzQibgvMXCqNQ7eWa6Qsy9genPLad38R7v1Rj0/yCoS+GUENOeZ68CWtN3fpQo/OcBKtm
C7fZWfY1p4ZlL6v3G1h5kcvAymj0vdbRpIl4jI7VbeL2SFLPHgjywyHk1dc4xmST/ok8LnIayYoj
NbfddEi63u55rcc8GQygrGKaWUIGH8mUxV20R2xr9JA+sC/bjXOtLQZRJnnsRhDW4amXXRmEeCiC
2pL10GtfCuP2siieQvTfN19ZTdHpuqhB1Kx1aG6uFiw9q2oQk0kz52nnOgODIGqjNtiZAFG0nEu7
m5tA8HpbOur+Ev7x1uXnCP3F8xgoscQ474wcwgx5uMXkY0iwR8exsinM5OHhsg3pcbyNWV5kscCB
ocMSlMDIoNSpU6yNIy+8UbbfpBpeZDBIEU2FKag0Sx1dtUh6rmHtpxgc6Y8WNrcjeUxhsXcjT/ek
j5e1u+whYFB57SGCLmhFXdFjkzp/Hb5nE6ZW2r+ZUVB+QT/moV9LQWY1bTP6ktFGWrwvUhgHyNp4
MThN3OnEezh/k436nz3fjIqaqqXFQg57LotDU32xlzkVwh+3chOPh0xvycGoN8oimNUwOIp5TuaW
dbWZj6OAcC45JAm6stTPUig4SeUO/uBKoBiu3muOiEIoT89d19wIZu5cWUudJtEAvjOeusqfZF5P
CP0Db3x/I4C5Z+jgaceFCqCZUyM0fAnLdnoQLK1OHlKOQZyeXTxedkmeVsyFyyqjMCNaWxvV72mE
jsS/GYjYnhdz26QeI5dFgrixXn6o8eLXy40ZQ0fsjB9v8bmXof1a+mMi49dOwtY4tGWcZ9DfQCv9
i6J/bHnsafvVu5ezYksYc6nqhYovC0QBJByCBtltgtEzZEZDOqfF02cXODbimCifpEjEPGcvxigw
o1DMfZEXlNJzuOB9bK1CWy1jzWmC5GV0jzL4cMsxHIdjCxRLR0bSUzmjbz2pR4P2IcHLrcC41Y4U
MXjfwbsRwMZ2DGAoq6YiL4OjQj1tKI+i6cqmAOLVH53M42Tj2ZCBiDkTZ0Onvv7ThmOYYXyh/atJ
gs2VYqdYZm0RMmxNUxxzHexcAqUd+E6zVeV8Q/AMx0CD1s1tOQ4wHJLzWK4OXkCv1P21PUm8pkKe
ezMYIU6qvE5g7HQ0OelsZS4Nty2LyY5U8ldDBS/ewE619AOKn/iQxXzE4s3i3SKedPS2zl//CVXZ
WZY2UYapraGQ0XvxcD8NPy7//f1s0kYNBhAaIVc7uaIucNX66SEKCi/xy0fxoKMNE+9fyGvS4hwR
O70yNVGmjLTYLiidLS9BOn3Scl4nEP3VFzDIoNixiaDrRJEaaYTH0eJldV14sUc+jBigAxt4w02h
c26rwQBDH62mPtNqQfncP9ij12M4ID8UcM6K3pNLWjGoIK1N3Kb0rNKD5keB5Hagvuwfky90nqHw
S6f4ojkp6jDcpkWePekN39izrDIQt1N7Us6Qn0kAclV7CHLxmaD8Y/zC0mxoSkwImSEtOZDPJJRO
YChZbrKArobX/T5IP2Ru6fA6qniOyWDHKjZL1tIcdVPSPW5tuGr6WegzTv2A82yxTBsCqcwcvLS4
cFq1NHYlR9lkA0tK3o7S3ShQU1Uw6qHtU2VbyYcBQwdSIeGzOJVrW6jL81LHqT1hoSjJeTyOPGHM
hVuxhX4VKgjD6mEsnVJtYSCeKZwy7io5niTmsi2YsQJLGCSlmHzD/9zMG0PxQA4T+CN82uGHAJf2
xfP4AncPDl8KyOjBpKBmfX0HBHERI2uA4ERNbKJ/6Sz/8v3edcCNAAaKa0EZiKBCgFZgq4pBnFbq
POzWci+L2UMrVcWOM3CsPi9meK3HaKj52hoYH8wxMj0J4Sher907U4NrpDeielJjDm7tPf8bgexL
mZVKU1cLuAGM6TFejnqa21MDn2+8lLsBkieLOaReTsd5nSFLGFG2zRavqNPPaFl3SZ9exZr09E+2
ZIc/E1CJYnUcbPkzTqMjf/8lTttzva0F2QxXv6SrRHJ0wQsflkGySfzx3/Rgrm+hIJNhYsuQk9dX
6uxW9Xux/2TFYKOfroh2N5kcV9/97NlqxNzidV1Ns8ghULtR0LTYfUg7Z6jt4tBfo5/QHT92vFnn
3VrdViQFls0btgqRMJcazkpA41Z/wDfxB5qrod0LwyFDS0YTzpwmKp430n/fiIySRZBHatbGXCPX
wup3Oxtj042a+kekg4F4Ijovr7HnK4qsaJJF96thk8xrmepagVXHQNUow0ahHKlkq5444dUuUG1E
MEClT9Y69z2mXGZVOstr7WRqcx1HLQeo9pOTGzms2xtYYaO0kDNhcrM9FEfrGg3VwU9aFl5f5r7d
dBBhi4plqewaPHyGKwQrcQDvy7WFzejq98tXbPfdUvC3Qf+oGKbG+IJVy0aaGwjeVnhBBV6tSeod
pb4reHd5VxFFMSnfrIF1uMzVqsdlNAUZE0FD9R3b92yrWu3LquzXCjcimKtkLmI7txVEyGh5TB50
4lhV2Pd3vZ1lrmY6bc3Bi33jvejEGM+YkzISVQg0ldGOF3dIPqiFM/BKkzzTMR+qy2SSYaHjW725
2HIr2WbOif72Hl9lYzkmyJzHRh87CYoIfW03dirct8Zg1+Pnafk2oO+dW7/bU2mLeoxKQyPNHdZx
YaDQuibYw5RysGD3km4FMBpNQ2wmA8U4uocDW4qPBeZ2tdv/xrbA0YYNnuu6LcshxkNojEepu+tX
znvOeyTeBHlTXkcGpbZq0eOLKriX3yRuG0qBTJvB0bUnn3jx2J5vbwxoMmjaqCYIjXLoRHJM5wrX
mZkcqtYz+4fLt5ZnOwZNy1kylpJSNAnzg1p8HFKLBwvUl9jv060m9Bdsnru2Gsc+eWYsUdERa8lN
8kk3VvNgjvVgx1l+q9crseNICTK1D7Ejd0Ig3ZVLgbgGyY1mWqT3E9JeHxphGj+lXbE+doK+PIJ2
ngPGuw+zBtJvUbRMkIAzNp+tJscgHmw+iw0A+aQ17y2UJtXoths4X7O7x6uplAXekAD+DBx3YpES
hRIjjTm200zYl1ykvoS9NN26epdPmP6pN/bfiKI/ZWN/YVRK0ukQpfWLMwmt3cS5uxS8c97DMHUj
hgHjVVyrYh3BGpNu6BT+Q7qDZzkGuog5S5huhRzzQ3roR3Cr5H7iWg6IkK7wTF8j8xv8B/oYnhUZ
QBPKvFkiC1ak1BSCbdlKGLnKNTlnByFY7NSLHN6SzX13/OUjz+/t5uBAw6OKCdW0WlFcG8CIhEE8
zdGi3p6sj5edhGPV5yLcRlY+RdZURVCvEK+WGttDYzT0m26Vthxv3I/xX/zk+eXYSFrMaWmSGlq1
bkMX4GC4G21xmIWmLdiCy/s+55zb88/ZiKvXplraBRNx6NK6UxThus4GP1J51NC7kwkb93/OqG7k
xEUcyRPFUfGoH+kTIdzlPsHIHwgkfcHpMHkluqId3cjnNrAO5Ib3YOwOomx/AbXE5hcY02JppYkj
jD5EKVqia58ugsXotwP25ckV3cUffP2JmhnkM86/+Q8DMktbWVlK8UzKRNsQ3EIRHLNwWhJclsM7
TgZlZtEqkn6A93TD52g6aMW3aX64LGK3gL81JIMwCvoRpkqkHurPPlo63AbtMAXavUmg3mA7ICYR
f9I4jRrHirttVWCBx95XEf95s/o1Kdq0rOnX6IQNTfbqFt4camEVGJ760XJyuzqgMhy2QXRd+bUz
hJc13zfui3TmpZ6yXiBWDR8esw/G+iXpH+Sac377odRGQ8ZLF2M2E1OGhpYEYlfK8ZO4GUgOJzc6
DP78EKO4wPv43X+aXvRinNMY6lETaLSbHsyjFOqHyZc8OeRm4ulH9NuX9kUO45xJWmXG0CN+kNEs
SY9OPKxOZKdY/cnjU9kPsDd2ZJx0NnNBMuKC8nhGwRCMJ3R8QBat4ucOjymS5xjM41eaudkZFhQb
zM4p04+CKIPFkeN9nFNio3gDfOC6QCNe8P2GCnoTClS70yNvImdfl5cgj8mEaKDISmYa5PXl9LUQ
ViwFVCYDEwgyd9sb6w8yZR3HJqvnBVMq2opeI/K6aO3aYNs9NAKnYWKjiw/YMXvjdXorcQJKVq2f
siwJq4V0ER/5jKxoSuaqW2XQKMSi006gbjDzU1z96YplVgwDEdWQp1qmqBY4e4qjaaaeLAvuZRR6
A4KsDAYiUDeP5SpWLAzegl6TNqB1mF8G8b5rujoWCeAJazFgmKObSsYoLu8h5VmSQQtL7ZcF6wEt
J2ozW8huCHLgQ8pbWUH/yhYrWCUZrFjlQu8sAilx+X20whq8PjE2iQvDyPv+4unDIAVpZXFpUR3B
BJH1tftR3FFKa9NVPuUPwKaTdawD3tQSTzkGL6S0klTQYEKkvp7zSrSTrPWkVvLAKcB5Mi9rZ7A9
b8tMDD2uYMda/ZbkV2ryYa0+X3ZInggGMSo5seK6gAG1snPN/FBNiptpfyPEAP03MEOVRLalSJiE
TNDV1XLM4YwPKfDrHSsQQF/W5E1d/9nrNlIYVZQ2bSpdhxT1E6Uc07/PJ/SAHatzfr2cc09wF95G
1l3jbSQy39S1Zozl2IsWFiildHX0UWliPys6/7Jm9Lq8uU4bMQz8JWmkD0kBMeYI+mfjblpae0kF
O5oeakRSl4W9yXSyZmRQMG/WZU6oUsqN5He2dCofNSzNba94IQX9Q5fUotbdxPTqrJhrPOC8skYC
w6bpZ6bkXVaGd0AM3GHdmQIggi56R1yx+RCnEeI/Tpse73gYtGunYlViDUJAOO2pixKaiuabJibW
jepWLBpO+pGnEwN5q17LqyRh1VmtTY6Ut14t35I240AP73AYlOvnOI8HGYdjZOJqz2qS+gaWqHCk
cHRh66TCjO0zK9qKHLE8NfNRls9GxIm89kRIooj1VmCZMEW2o9dCn4pUWDVih24OJD0KhcV8P0TC
3WVP27OXJKG9WpNVXXmT8xKUyhBWa8STZ5auCHpSoeWA6C6+bUUwzgyAzkCbjwn8OLeXHyZlLzqh
w7v6ilDvmWmlEW3t27+pxfi2WZX9YixQqzQ/9c11/ce5dIo2W6UYb+4jsnZaBQG/uvGvRrtHVZR2
4/OGnHd9YXNIjFOnJP1/YVHzTh5vByvk86dTMGZRbaMQm9giJJnkeIVC6w35HKO/tbjSrqMwf5jw
Bk0nXmj8ZqaGMSCb3OprfVA7CfI6Tz0KT8N1E5DvEj7nKQWfcYumEVtHpzfv6eP4O5vpQr+SZhX1
hNSk0Hq6jvYvmTcKzzktNrslK0ndzy00y9TKrrCZLivvB94X05tvTdZ+VNHNK1QO8jhOLW5VftaP
tM8rcbVr2tMwX/0HyiyeTvTft9LUUq8wIWQ50nvjRnRkTznRNKFyrQRj49B5d2xe4IAs++3Jasjg
RqSNpQQaSOBGn6FB6b2hfSomy1bRmarMQbRex4TTBMCDKpZIxDLlPI+xTw4Jw/Us2dpj4paPxtVz
HvQGC/rKgFfLfpN6ZbVkgKTKUOVeGmipBgpdZPZeP+SnwaVZg/TWcnnzuVx5DJYsQ2uogwgV48/J
PQnJEXlQ37haneEAVkjMDP8TED9/V24cZyix5VLOIE4Sh9Aq1kBQDc5uCY6fsG0UiTDXZT9CRCJ/
zzUvTRenrK/l8R1ZricB9UfOy/wmrcwc2fO/b3TqrFSY6hpXb7mVQRp+vbqSPZ96ZJgpxdBsiwcN
xLPEEdDdPoFWPLvh9l1y0Pp5CnvzEwqzFVeDmpVOltOUZHGVP46YGomd6j063Tk7GjjXX2bAhqxy
Ltb1/5F2XUty48j2ixhBb15py7ZXt6QXhiy9B+3X34PSXDUbzS2MNLEx+6KIzkowM5FIcw6MtBJu
BOU8dH5qPV83FJ4IJsK0iWUJRISICa3E9vOYfw65Ty1O8JeZiCJHlZAuNDKX7SdtOee8GTNeUJaZ
tKOPwlnGRg9McT96IpAaWmL/Q9AR9Lvi6/Ujoz/3ypXN8uhJktbOVgFpcnFol7tOQeq+fJZEXlmE
92mYkIGx80LtaTJVl8DiI7dEum9jHh4ERwiLCWKqc9yPBiw6tz4s4X3cVE4V8zTZfCSushyFeWun
XVUkMs1yZMAi4MWzlwKTjqH+15SNxaEeyrCOe1xXjiktdt+pNimJHUe8U9s2AUyIomENqk2V0WdI
B2EuaBoqVjf16Ctz6arNixl+/BtLexXDFAySpVcjFA1g18ZDa95nRiCXQGb+qxDwKoUGvVVQCxdS
5zJNCUcRzU7wyFnDF33+fl2Vd82OS/SWUQLGvqRhyizhe2NmWqmnJS7AZ+Fxua33CgCDtAfxtv6p
HH5hqvBK9dtm9yqTTa7lBRTDo1bQZLe6Kf0s6H06Glc6vJxp0x5Wglh7yOQxlWoIyrqHWdjrgAMP
d1PzN4/GlRTGHLQuEko9xxGm9Sepv4ukx+vfaDNOr/4+1XJlCG0Ud23YV3CeRLaXQXtU24JTmueZ
AZvqjYM+h2oEHebDjJY3Gonnbx2w8vwIyCx0l1951DkVkO3cS8bwgIWJbtDYM9eDGBXKnKArizb7
BBhGIEa5GZAZKC4eQb2XR5qwfYyv4tjUsmzSfKlRQiiju6XYlzxEWN7fZ+6F0rAM0wD0oDO1kz0p
fsELCBwBbPdJMoWubEoIiMTPmvRp5vLAbKZRrx+EnSEL1RgraBYE0GUZup9QATMRDuPQmbj8zH20
8eQxjhMZWRtNFS3q+IsfHjCz9ogXxjHaG4f8UP6IOSOMvPNjAuoYKwTsI1BPmmBlQnyLmhgnGd68
tlcnSH/CylVlsVfakYpQs11XnTTNn3VOfs8TQf99JWI01bScUxyatOCwktSX+wwzktwgTWPju3QK
2+WyhsxJtVRGDohoixlE4hQpMh+CMWxEW4+00APerOxqvSq4ajKmtiiIqr2Yke6Ks2y60WyJ9vXw
t/mgWf0QJvzJoSx2Gv0h4kH0KIcFvS3k3R+zyf26CV8VZsKR2peKPKVUzn3vUUxJwZNEjzZDKcmJ
objX1drOjld6MfEIJ6XJfZvREhNwWfeUdyc/jmASAnm7x5sxoj/+2tdkgpNoEEkWawgzkodGPEpa
AJRUuy6Amse7dDmiWPjtVq+UJs9wjnP9k+SxneoHUrwo7cecN/TKk8Rc71bTTX2fY/i0rFM3Fv1m
+Thge0vL77r0/r99LY2JVYkx9KFaXawwxNzSBFj2waNlObrszvta9NNf+Vosx+oiDOFQpVBsLNMg
rEavN3ap+FQDsUwClbtaN5ygspkoAU5Cl3AbK8pl3mgVVNRUqbSkwvUfq89Nf1vE9+B2t3OV1ym4
vCnfabYSxNihanSzMBg4Rv0MqIx98xwdmy/9Q3ub3wpOC3I9XXINLMGPR/XY+yUeI8SZ7TzIbnnp
x7bK2CfBagN6sirzS3pCCpmQFnE0yo59HJ3GrPPyKHqxzJpzK3BEsR6BUnIatWWHBG6RG7tJ5XMn
NjZo5W/VcOGNdGzeD9jT+EcvjXEKZVCxpmlCWEQST67m/TD3X2SyPF93CJ4Yxh+iTpQFYSAYQUhB
IQ+AczlU902scAxz887GaDa+jwn6aRaTrIzQWugifKWFhKnd6oC91wZe93xznANYyb+l0A+4Mn8r
qeQ8jhoUdDw9kB5VVJB7TNAax8aZjoMtPhrADAxEwFplvqD98ezS5eZZiWduHtKOIYkKiB/qwRF6
jDyEN/Mccu7R7aM0JVW0NFOT2KDSDlI/DB06jmQ2zxgK2kviEFw3ik1Dx4Lp/4tg0p98yv9pJwAH
6jke1GCYR0+Lhz0YXF6ui+Jpw6Qnaj91UjKi6iiDbKGrqn08tZx8cftRtFKHMQuMKylAGcCJjShr
YmT2CbcMUBqxeAdsZuAxJ27EnZHd9KuVTMYW5LrptHmCTGt8DIevah+7lZJzTGE791hJYXIPzMLO
mkkgJT6RjxQ6YTqGPoiBgaaGcSVe1Xv7pbcSx8TazgSUf4nqHLoz7X6oLojdmFQFdMcX0QV47563
D/UOkemXS/22RHZWBatKmZGVaHzj7XyQO+2rVKSOYgHvigD1yizutWS+k3pM1lnqo2WUHEfgHTCL
jrN0dWWVPT3gfb0fA7ynMV+NOhGm8P98splVlo3FiIjFTJsYS2nuMg3VIrF6EpZkNxDi/4XbIXgY
GN/DgiPbXZiKEtWiEHpl/dcBzG68DU1q3u/yA/R4MOwl6pLJLjMaZBoFQIdgbMXSGnsol2dtkUq7
SfRHncYRVPc4vrAZs14lsmiGsSh3cxpCYojsSk6/a6i4LfLHsBac60e36dkrQczFbJJpiWUTXykp
eh/sI98By4PxR15zgqcPYwxt0k15nkMJon4bojsp1ux4rMG3Obv/TR/mOW1VAJGpCPRRtG+p+mUc
X7Cfwfk4vDNjLhSjNUYxnyCjNvaWuquXc8/rl/FE0H9f3/2o5UtmRT/L8LDEn4TWj7GA9N+OirlI
+rgiChrUqBAuN4IMCvb5SHjtD54ezMVRRlahCiVkFMAPLsYnUv0UVR6803ZcQ3lWRinLQrWYkdIo
uhGJObyF4tOIXzAXEWQnsUKefhnNe7h+bpvRYCWNuaa6ONZnVUAuazWzk1V4S/bHHPUGyUqdeuRd
99QB38YeQzKxQC2pMh7DeAu9tYTKxGcasV0IVETJVzEbP933bm0TMARwO5bvv9ZbWYyXFkqGp12F
9zhBkdVBt+JWv+tGG/0xRwgo24PplwH2VK6f58ZF/FYs47OEdEXVAXXUWb7VhVN/Ahyt0x6nhx70
LyH2X/mt2fef8K1ExoNVa0iihRYe6m/Ns+F352mfHGiN1C4+TlhUocMSdWNHrsFp0r5PEN8KZvy6
nJMwtRYIVkW1Aw5plgCpIcJmHndiddtuTBm3lqnh9cwcqtSKRI4kvNbpXU9TqWhvBZFDCwO8qtz7
4I7OlijpJvbfLdzBjPuVbS1oSh/DyUnr5GJqz5geTMKvmfwXnk5FAZNGlhRFR4PorTdomS6gCQlv
oPDJmBnzq3P4BAz8vbkTic1LEbe+1loaEyGFqpAS3MO4THIUglPBk5PG5xg/9SnWv9cymMPT56wq
lwgyWpckyEGTAxKYE63iIA088Gb0N0Ll2wNkglddjK2VEYgLz9Y3A5QjhlecRnc+/RuOQppBX9ON
ybDVRsdIoZmg6JbFESj1ZAxpl14IaIu+6Dwrn+wWa9MiGIGuH+qWe6/OlB39NColVhc8/512epSM
p0J6KuvMkQHQ0zWLe13WOzB92Xpzoiym3IAKZifTAE2XVUTH1x4Ht7oRPXCcOPoeDeUv1dPkTPez
jylk33zgcshyTplFzZGWKMJcBrQFSHPyTFEDZuzeAfvaBUfOi+Ets5Pf0HV7yy1uuftUHB9hAeis
Nq4kQj1SDUoA3QNm9p6u+1HGPN0HXftx4nQFty4pSzQ1zQSVkvoOiAsV8bISafu0qbRjZ7Y3TdM+
C8XMsaFtvV7F0H9fZWBlYtbRSAv8TU12cR15aOzzfH/7y73KYKJZEhpVGBYocBK/Bt1aduhuEvBw
ma7h6LeXnTTfvBFd6pq8Yi7vFJnQNumaNIQK1Btl1DNVw07Em7HhUVRtFCuoc7xqyEQ3cSisIbQg
BgA7qlun03LfLQJxyqVrbaWVk73SLYOTlmPoSHNaOXEvgfVNVBvsYg2L3Vhxcx5RvPfSMU6frrsu
jXXvw9Prj2NioRjFqmXgFwKDPHkaFTmwwgrvf8mtq8IfcoDj/MVLFechSUDEEU1JNtmJcbFpRUsk
6JMh/XD1tvdiQfCua7X5ZdEcU0RRQ5dMZ4Julc4pqijQKsnIvZrp+7DtD0vJm8PkiHkXY+cyaUSF
5hd1flhELKTG9T5LWk6yzRPDpL9RnGTRSPtfYQQuwqa1NeGuJZ+vH9mmr78eGRtBJyULQUEMXTAP
ZFvFD4OXxW9eSCsBTDLWTFIm5ALSPgG4meF3En1NhWMstpjW4qZIPFlM4MpGFFR1A7I0e/QA4+vS
2ZmwtuMX6b7YK5ibqL5Kd/EHzb1+iLwvRf99FTAVefkni7da82w2Y25PRXEkpOYMAG9/LFAFYl3T
xIQ/Y9/ilCWaQIdCBCn1Bnl2h5gE11XZDlso9Pwjg+WmaSfAgoojZJQnyr9ZBOUtcFdO5TOFowsd
5fu/WILeTARXMhlLF5vYEjoVll5X2N1EvnnArmHQglqFsvBwu3mbxwj4RRFotbKBbOnt50oHeWwM
WTBRnjtX4a2ucD7TxvIAQt1KAHvDSK3Z6SoEdJ7igwnBAekkHaYB36Vud/spwMJ1wKWQ2rR+WTMU
DLbousymI/kgxFgJxFuk8USn+WKAQmA4JkG404LwlmJZCnvTyQMu38+m9a/kMl5XJoWVxgmSMDG/
EI8k9+ancif3gIlv9vJOAIisuOOti26+nK2VVOYjZnq2AA0S2oaZHZ5pCxi0Fs7ygKLhL5h/Xgmb
pyb7UUknFFMBgYq6uL0BThXspQ0Jj7CTqxj9zKtgUsS1gM8Y4Wp2KZBEh06brYP/W3LGU+VHt3+V
VK4OkkkFkiIZyRRCr6VJglasz+EkuG0yczI+ejzvMo6VGCZ2NVlRZaIKMb0iHNJKOFeS+AxQFVtM
JU6lYTO3xBNZ1UyK38rOsUmJLI9LibycwgqVPuU0owMqvEXL7QflSg5zcuk0V+Jc0wel4cR3wGYE
Nah0s8wOxqW8MuDxyG4a4Eocc4JhJCiDRtWKqzJzZiRbfoLF8/OcYwDo+i2wGSFfRbGTbXpiRlEz
QBRBB8MhrQxStDHJOCbBUYgdbzO73hyHEVIUkGlZP5bI0dOP/00RevOsnClSlTSUqCIJ8YXuLtE5
6dOmVSu0Rmki5BvsUJY+C1Wp0/GJpArIXVefSefXOseet7/GqxD6I1ZKDKYcNkWBHE3SfpDqLm3+
499nIo4Kp5/NCH9f7bFlGZeFYatj+aeI+pdiweqoGG/pE22aewXJmdl/0Mm3JQ1tU+U1Uje/hypb
kmHC+4Fs8fao0FRsxSZE8BSrZId1hx1oj1+sWHC0XN9dN63N63Ylirn2MtKQCSN/qPCYj2GT2LGW
OLr+dWp/StaP66I2HWUliv77ygC0NASzaoEbNjTksyBox8wEjQN3M/AditHlE63ksIZWi5WujJAj
KF7/M9FtuvI17cxTDKQJjDo79Q3B+J2MGSv+bPimla+EM1YYh+2soOyAUvT8mPc/04bHusizDcYA
jVqrJkOCbcjS5OjWack/ltNip03k/rfPxQTqMe3Bc0mPcTD2nYjdl70c7q+L2BjZR7x5PS12cU2f
SJGHEWRotugA2X7XIs2jLxxe2rP9IMDytaaYkqUj0jHGNyRdalr4LsnzgBQrtoGfC2YH7SFOgcEk
fky+y27+WXi6ruD2x3qVygTuLkPX2aJ3a1wuujeVYrdLu585kIpdoxAi/7q0bV9+lcaEjREb82Iz
4DTTrLdF7evQ35RioBR3pqX/lXG8iqJusPJlLOZHEtAUEWxD9M+yiLjA7Htqx/H+ukrbMQMj7pZh
KSoYr97KaetwMmQD5ZaeoMKVFh7BAGFScqdmRfydd3kdikX/yGFn6UhC1FjRMStFmy19EO6BNwAy
B36rZdsQNR1Y1IaKEWh29MyQa2sGYiQtt8o/yffUDV2AmKNEqASTRzD8Mx55E+o0JLxTbiWSCYid
GmNBocAhWtFD1ET21D2a8svYNzY4F1CF5RReuSoyMRBj1VOqDFCxdYsvNPhmYOTt/OKUAqNS3c27
3PmrrNKAKRgayriwlbd20vdxKem0pqAKS3UsZFHwxtyMbMCa6vZfmORKFGP6UkxGwdBg+qOOmdmm
BIDr7TTyIiP9K+++2UoKc1mmOkgxImBTgM1J8iU3QQkj/5o4pR3vCrd2rP38cF2t7WtzJZGxEjkK
xQEEGbQHb92Oz7LXBfltcRYccQ/+N5QwMr+m4HsfeN+OpypjLnlbyHkRUlXbp7b4mQ6cDvxmDFkp
xtyYU5oOZkYr5Xmj7ZOiPkQEYAtC/uH6AW7GehgfxTFCx5bdrQTs0wwwa9hFhni/JA963HlGuh8i
HrrCpj4rQcxV1pmDkGYLBEmVMdhWJJ0kGoT7peVVgDa+DKVCkoHQruJlwJaYhmhW0lELUQE6TH60
64LY7QQb09S2hBH19BC5y6c/PkRIMwGIIxuijHGJt36ckUHo0w4ShzT5QFTDtWL1kYjSbipL97qo
jai4FsWuC7ZY05GEEKLK9mM8RnahNS7geuxMO0f9hzIx/jxuvJHHfLa8T+alriCvAX2PKn20FNPW
p5/XldqwjTdCmIQDnc4uWQoIkcKzHILPJDz3E4/oc8PS3whhgm1Yt/IkWEhBi2U3V18t+baNbon6
cl2VrcLEGzHUOlc5hmBEOSkX1B/lIDzTzRnjIToRcJm3TvjAhYjgKUVPdi0NBBzWQKVJwOY2XDNQ
vRTYp8pijx+bb+UzLT3ONp9madPHVM2yDECfWWgxvJU7ZpEiSKVhOmp6mM1To/75s5hCqv7++4xe
ZRgPuARNkBDoDwPAd+NHzmeiX5u5qd4IoAe7OrheyKQUv990tMfuOf9OCbENb/zWPvd7cHAFvJGO
TQtf6cPcFtKEiKBWEJek+7jxSHiXCjuOStRL3qlkAYxO1C28GURGJWKO8thj8MHJe8f6CH4ZLwQr
tDU7k0cpqLm2t3WEiLAKyt1ICDWF0akQtCFOMxBFFLMn/vzFJ2a6qnWYfTSRXZDOcUXSP8mquBbJ
XIplnRfqIKimM1m2fi5yG6U/sMJlTmrYuY3c9yTfCgE29HY85J5Nv16LZmL8ZCkV5s+hbbyfndnT
L3Ae6hPGmN064OW+W4VoeSWN7QTJFI0ReKTwr3vJl0FKTCGplWC5jIjxUbe3tdOQgprAFFPetWXq
bo6jfNbNyygjCIQwREJ22UkIAH7t8paPudIYS50NSyrzAdqNznSBC8V7Ym94FbozZcDjq94KVSDS
+a0aY6ZVVCWRnkK1SgM3Yl95GD3wr7se/fbvzHIlgjFLPY6mMi0ggs7i5NjhH/3l3wAWb3rcSg5j
g5U2z5luQI5gdIAgyoESPiVHeV68QktuLaXT3GZUb9NCtq0ck0ea6tdWtEtKXpV/0w9ffwibhRji
2IgjPdO5vpka3S4+5wbGF7zOEP4i/1h9PRYLLFGMcQjp0epVvR8m8pWMopMVvJrOVlqlaKaO6wyA
emAkensd1JjtMdHgNR2smVh66A5VsDSfpXwnVt8qlROpqXm/N5dXYUy6U+Zmq4Cu3QRGwuB0CXYL
pQ8CZhhNpXWuG+a27b9Koga1uuUENZL13ICkRAmA50lSDk7kVikMmw+vApg8oLGEGvxsOLcU1E60
3VN7xoEE/6ICsXW7rSUxGUFV1WYq5VAFi4mDrSIk4qXuYfmIogtHLu+q4Z0cE6LyocAkn6DgckuK
o6lk+2nhLYht5QRrjZjAVOuT0jYxNNIq1Hhbwzgp6PvYVV5wylHbt8nqKzHxaY5ivUtTSIr3+qE5
RAfDAXa7t1wqN5FbedetbjscvhoFE6aymTQVWg6mU9dPVfo1zIDL3J6G+LwMn+rqiYu6xcrDjYWG
g2loqKCIpqgw6hlWbczCLHYuDb/ZARfXniKR/zHnLSOGUUuZSV6Y8twB1Lo7NksUhDo5x33GiQ6s
5THasFe/jtPru3rp3DJ+iAV3nF+uf513SHasACbWZfr/C+i8CcybuRt54fcBEwMUy649jzv54bpE
zvdheXrKYpmkbsT3yfeoq/km8PxpYsEDLWDDKqsXE+zqts7jJcT36bVjgmFYoDIjgFcDr5LxrubE
CmKCngDkhzYOoQ/wYQANUoNkSvOlnemOPgaovcSpTqLbOvw0jWcaTAzsm7YSq1zCQY7G/dApJ2vO
g+vf6j0tyVsrV5nA15ZmP2b1P85ETrrTBHSceHTB91mC0oJSaRQoMbcjIA95xPa8T8iExKJXJ5Dr
QcGh+Sg098LY2XpjOiaP3Z53kEzECGPByCQCJcNkfpBH5baNE5dzkOyFxVoJEy5ysKsUA/VjSqmm
fgDg25F4pW0dIod8kDjTye9CPCONbQWANCfJBREaZXgHOc0DBf1MzuGpd7VDd4e3GCeKbJ6gJVNo
MVHVVZFxNjFe5iRr5M4tMnJnpct5bHgY4RewxHWedNFpJYP+hlX2Ejd5a6LM17kpJrxjzOQsLn0K
Yc7bLSp7ilDToyEr9+Zj8jXdZ3Z0y5sufNcVYH8D43JaPSShnkDP7LlvHPGZFgosT/lMvEpG6lGg
8ZHe86oF7x5IrFTGCaNakgWso0CqvfhAT0IdnRxK7FlTvhDuY5N61bVzZryuTAQhrKntDL55kA+U
v2HZRefooHnNqfTk43zMXH5Kd4GGvCaX8UINFEiVOkJLNaifUF0MmmfB7hwF0Ko0QbmUEUACPdoH
4Uv9bPqJnzs80NPNu2llY4yXmklZ96iKd654CC9cMxlgmkUuoA7HXdgHk6BkRMoGqBpmL0R6kv/4
Sc1YDPtOahtZThQdAuZDGCgYHJD3tN5Nd6z/BbvaZmx7PbWL/a48Uwstg1QaTm0+iD/pOk/mLIH+
TXPaf8HlxvlE7FyJHqlTU5oQloMOiCIDXTCPjjw2pXeTo+wRMuFGLcWmKmccoX6mZAvLntJu0LxI
9mkriWCJzXJ5c9ObN97qJJn4IqKzmtZUaEyAhrJ8Ka2jid08y+Kt3fJiykX91TcDogdAXSpqIc6v
qYUY1UEdgyWKl/ncmELj/xXfZjH0CLAiCkJ9u63sX0tJWZC+UN4o0R2CyLeerl+3PAdjYkkUh0hc
qEUaIpgk5juTxxi3nRitvhQTKcowkXUzhkblyTzouAYoSt+0yzHmOzgmOpymnx8iv7eJ23z9G+UA
AoA6q6xgqvLtRaijb1co4tC5EajFmq8JD0zvHULEL9N/FcCcXpZEhlKFE81V6LZvE1SC/Ys1bd7p
f1qUYIUxB2koS6IPKrSxrFuzujeb4PppUZd5b3q/lWEfUIC1G5oRqSNSoR/5cKz1yCM9j/pt+858
FcI8ogagCoQA7IMS7aESPXHChmv5aYyDZhid6/r8D899lUWj8cpzp1lEk3a+fJ2a7roBkdJ80oBO
q57m3fI3maQuYnfXMCyL1oPfShPyVlF1kXQuBT7MdsBXv1PvaKQQgsLXU4dXadlUby2QibvoGXe6
kPa/jE93Eo8c5ztA/WNy/V+AnG9dXWtpTMC1+j4CdCSsD3WkJ7rYjreN35+Ap4QqEg/+jasbk8jp
cl2NkYzDVIMpQdUq9Sl53pAjdUy9kn+WW2F3rR0TKdp4JiGgvHBXql62YJeeghLUXhIoEkaDiFM8
ciext67ntUgmdghtUhmkxYGqgfrT8hNPvzNPJiikwTlwN4O5T9wVL/Gh+yrc8V49l0m7d66OtjsI
0um6uckcbywrcz+VIVojth5Uu/hU77GL4JdfGzT9TVe+vVCOPVIOTf7Q5HYhZSWdOexwSczGIhbu
nEe68tSdQfsMZAa7d2nbtf7Az1a5IpnDHjKCxxhVWA3QW3aqoAtMOOfo4+OioNKeeQgq21nRSkkm
Wg9lMsd6BYk0HNAmX/VjwMAjVotRPayx0wI01EDaXw95Wzal0TFisNxYMv73NgYlpmEskoyIp0kP
gvpQxakdScTR60NWP2v9qcSQwHWJm5fGq0R2DkZvBm2OF0jM48DS0D4Pg5xLRLUpBJc1ns2abuks
jICeL4JkCUrnCmqKZC+A9djRwIES5glhfEKJjZwMkoaXuSbeWxaYSXvjpBIuqtNmxrVShrH+BWqG
MgDg3XhvggGyP1egjNdPSpDcqTtMVvCRs+id+s7bVxIZ41/mOqzCGZoNeBOXbnNuj5j91n3a2554
U0RbkRTp1u9vxZhguCxLq4oXYUiJnOKAS/dEFxljUEfjP++6/dHf/l631xo2c+umGN6v0gX56zSr
frdYAdrrP8ZY32Vy+lGusqPFHSXarBmtIzejImDnQYFcX65C6trAnAZb4x3x4l3lZ1jbHz5d13Ez
lqwEsqstYg0n1ubLbUj2+r3o5He002y6Zmxr58ET3czNTJs7Rr2VrK3lMslaOevWWArIMJTWK/eW
Hx3KI/Yc99O9ETR+51Oc/xZj9Txkmy1XxHgMeLpQtTRlllA0k2dLj1VkopVS2WohugRIyC1xrh/r
BWeMtZ21GCaBGhSlKjoLsavx6MPV8odT7GT3RWA46U3tTT/jZxnY5Xi+3vXO5De8GTGZpyf991WC
asSLLlUqSp3SI3GnUx9YD7VXHULX8jKMq+fHMre7JxlzSJa7fL+fggT9OuLzsq2tiLQ+BybyhY0y
DS3Nk6X5MSs/JTNnKGnzmbQWwIQ8RSjDeczQYSgvJL5F0PnY03D0HT9z3IoHa1FMrBvKVFT0CqIW
K7el+NSPT0UEXlXjWCSfcjCEX7ehzcRiLY+JBWYVTzqhqim93Xvzc+ElXvuSOFg9aS/rx7mTfeXI
pH/zit2yNeui1ctuAFmaO6IiMezLx+nYBCFAJduj5vVuDOLsDnPX+k36g/fo2Kwtr/RlkWFDUHdr
TQtbGUF6bkuVnXR2trNuyUlyG4eAds4D//p+PEUYGb2JH8oHlF653LXv+uf0Lbz+GfS1svKcKhTF
pslwBOl+ckE+v4Pql5cPL03fLLauJTEXDJGiypgLKDz4dF9SspdThxkmwVPc6KA/RaC+pkEwQe7a
OuJx3InH/siDbPof76HfEZGdG+ywWIOWCH5Fh1BFe4+x2wLbmD4tSyTwHANj9yPY02XiUi7ERTMO
kCYeIlBUD4BUpmRW1KyuS+JZMht5ZHDSVFStOlVLr1RnWxrb09SHvpz2ADhWnIrorT32lX9dMNeA
mJBkGkO7LDX8ltbufxVHVTwFInQOrkviBFeNCUhNrtdKRVPyDjjwKNUrH67/fc4dojEBKFPGQWto
Ai6oAJRNAzP6Mlq809pOBH6bH4uEmtVTLg4ZhKR7clJ/Cvb8YwySe7KDWifl2XwB24ZTf+D2c7aS
yZXzsWh6UpVXcWsiEWh+zl7sJIcaWxE6+jnpMfasPdfNOIavM2Gl7rOcgIaM5uZ0Oz/cR3u6GCRw
Mdh4Dq0zYQW02EZsNpAk3VLeksxLH7OAlnnbh8Lnoj7R333lxtCZTActB0PsCoRLMRhczc8w4Uph
y2j4QEmZ49Sbvb/1V2PCx6gCBd7o6R0MRD4AYSsoagjO/D07xV+a/b8rKnAiic5GkkJqeovWFeWg
3VMWKiWg9yDvOvgfuf+rJzBxoy4iISnp3auA5og+b6IDWOnOFlB5afTgAcBxoofORA8wavTYbIID
kG6fC8eFB2DP1YcJH7ko9RrQuNBvoEPwDoA/PpCdAcp59C9fwGDNiYY8eSwO0VwTPR90fCeK/Yms
Hv0A9U4KYPc2OUe+ynnUc+UxTxi1CI0ULMn04qSwJtLRulluZl9Fr9K8abz/6mnvsImicCnB3YMK
DFBhKBJG9yNDn4OeZ5zZXHPkRH+26NxaEeYXEnw+MaieNQwJhXfh92lXfexdin0j1HbOzQH/x3P0
tw8YTDQRhyEpJBFGGSMD9DHp4oRueCoC3Z3RfIZcZ9595+HmcTzBYILKlJK2aTt8yHzsd0Ld3Qwd
rwGyWRZdBS6DCSLTHIWlMeM0E0zlnqTvCqYICCqjqa/ujbPlqQAExOUjnKmOcPan/3SVsxgg4LbD
au1CozT5kkp2K94XvOkanr2w8aQTowFvPRS5iOzgunMstT5pIS9sbTb91ifJhJVpIfFsCJADXnJU
gXI3Ow8OZTzBqrzTIZPMAwImBNoZ5kHlcQyFLZZIUxXVAs0pw2wnD2dt4FW4OEkCu1wuZOBcNzrq
c3Tkg749sMZOq2m87JgXvEwmHVHSREG7DI5GlzQnV/Wqs+rGNxTw9t+MyXGMw2RykrxbwmkwoNhA
JDtPfaVBmVXjZAecVNJkgkeYp0WW0QsgARHdEH5SymOv3hrWsRp4m8k8S2BCBqlmIzHly/FRVCL0
/2xKvfCNFq8o7fDzdffdLnNQmECAqgDNil1nHJZCJQD4uMxdoZhD8znaPSrQQ+G1F2gkepfQvYpi
52LKFND35DK2Vs/QyZBPZOh/DJnhSAL5ztFrMwtfCWPuUKtWtCiKoJd2S/s1KOi6A7Jwik+cufwp
GZ5ujNWr2RQOS4OSblQDJmvqbUXGnobpdTzCou0oJemyqoEhE3gATDJHqbqyhtYZ1fviQccAVXLz
KzlOnPkbsKv2PfpDKUbH8srhhkgaat9/wlfhTCiO5MkS5QTCF8s2kJ5ED0hPbLqUZTizj6eVP/pW
0B5ij5s1bD4HVnqz0TktczKWEP2rN5W7Zmob3gTUcBJoqc2LyNuPnVd5bEhOKnOJQqqqgigWO+Vj
uAcICGLm8IE/HrddkltJY8xVMGtDEFtIo3dP/Knwwn33iQ7szMAiKx3zpuBtc2wGmpVExmJjswwX
1YBEDMPVjn4ApAQGoMqfrZejgpx7kc9bzrrMAV2xHjZWE1nAo66gSraoO5Z3YJpzVHcp7PyYoSQl
4YKQXyx3fuAZD09X+u+rylueNsDvHyE41kH+Vi3qccJClf1XIee3c7C4GWFDIiLnkNJ57UkGkRLd
zk0c6WAF6m7c8SrgXAtlMj897rvkYjN0kKfAII/gKDdKoAICOj/zprW37/WVvTBxR7DkqBdMNJCU
W8mnAXWwyQG7b3RLESPigs85TY6/m0yoMYVcmWSdGotjBrKDFqAz2eXR+AW+w/MGnjQmuoi1Mczy
fJE2VTZVr8ZK5OLgPY6HAa9GxLFHlnrFysGJ1dHSVD7edPNLlXHwJOivveJoFhNNAPBUJFMPbXIA
8+WIy8SjLyueW/GilsXEEEMhutLTR1XnqYdkB0yzW2yFHXPErdAeH8ej9IljFdvX+m8fY1FUFDFU
IjWDRAyIwwrRUVRt+la1gtxLDwLq9wFHIufKs5jYIVW62YhU4gB8iRwj8LbgxC9U5oJ5dMBMO7kj
H+n/c4G0tgu+rz5nMckgaKv/mZ7L99Opw27GcqBFAH76wjMYJpSAaUZTOwHOPeidHZuTbZpeJGOb
PHMT3XALdQcwCpdzstQKr1kpE1HG3NCkMcLJUhrkYd850268uxQdDrzmLE8/JpjM5WyNLXVvfQFY
amTYk2n3042SuA0mPLX9mNYeRzuej9OftLpzpnw2iCLhSIlPXAXly9THbWebbutRYx2Pf8wqfOmA
/L+10GmatxLlLmwygCLT84yQGWaH2NVd6YF4dF5ofJEfrmu4nfL+44oQxwQZq6wHSV+ozaSAd8/P
lnkzq6dI5T1dr4ZmyGGCjFWXZpzTi0ANzEPsFPcUE61DGwnYn5XD9ffNB+XqFJkHpagKwD0zoJYc
gOiH9rRd7SbESYJdzMUk3+fQ401AXb/JoSITYyxN0nWBJka0AFffaUfQATzT8iLAVD9wk3jeh2Oi
ygQyED2m9Vmjt/V7glXe2FXvjP8j7bqaI7eZ7S9iFQgSDK8Mk5TDSrt6YW2wmXPmr78H8rXFgejB
Z/vBdpVnd8400Gg0Opz+wpsCKSbhMTfeyd0V2boKJmYZcgUlLljXaFCdtA/3pbnsy5n+V3URrEoT
oVaX8VPQefTUINzN847zfXlt7JI3mbbIhBLsSjp02jhzEzYXv0JtP4BrM2YSiWQYgiFZ5pn0I7fN
cXqkSeYUlataL5fPsgRDfJpD45si4q7rEhyLPndG86Qbz5cxLnuQmBkkGIzWIvFoDADhJQCKE7ns
B4+w8aqK/i7ela+X8S7afD5Y79wcZkmf2vOfTlC7RyMXku1yJ0i2dIK9qOzI6g3+jsp6P4ivGDl0
8f1lSbaTUx826d0PW90lzCDR1POVa/3uerCdYN/v8fwFF+CL8oCnkw/qsyd2vIwqE4x/vgJFGXpF
hxagaM6sQRGWjlfWQJ3LIH8Tf/rrFnmP269QmFEsha0BJc5Q1qt6qjO9jvf5kTzH0sSUxPB96lPR
hjw2KmAx5btZHGnxrE2HSJGVl8rMuThUmmRWreTcnAdoLlK9FFXS08Pkche8v5LSwm+GdlfKIdiH
ojGrOsVO4X7skEWMQUgCJE4cK3OFJUjvqYjVXoG8vCsofwLya8rcpSf9OO+SQ3SSEvBIduq9Cm6F
hKaRMEo6rKB1Ux27I3f0I4888Sx6g+J9HkqWq8dFj42B2+1c4QMSWgNRAZqwa7t8aWyJkZUZwPcx
TyupIvpnGAKFcx7vvMww7g7+4Ai/onhTPBm3q0wR3+uEVoBZZ5Ewe/dBQXFPEanjOW2e2KPefJBG
/iUG471ycIWGAn2LLiHUI3hrX6hr77Jd84OAu+YRYQJQ5JidN1/JirtkoFyTVqAx0Xp0M/FNK+4U
5dlQOmeQzWmSGSkq+BQsTme14kF5ENBz8tXSrX6QnnNQec0XWXXwJuWA8XGgqeBUsKKos5F7MMFN
5ZUv3bG9yV39V7QzffMNvYKcBKX90TugdPgmscZckL99kuEICLYEIaWhwuRCftEgDIko8il3w338
pf3G9rOXozE4ucFEGXcsPQnyxYc9I2JNPqEogpy4beEBUH7el0PuMp8/Xspd9uXf8Hus1lgTfBHT
zMAmya+dNLgti9xJCr8n0sIBicHUBIuiqksQRtw9TI4UHk98MmAwuRMiO3vbZcEfOiOOYiQjTfv0
j+h49FxgnrXXHHlxY30DivY7s0WfyuzVHnpb0QCqB+CrkB1EmbHRhEdMSGtTM979hQN/8CKt/814
5g215Q40t1I4ycHXBPckmYMMYRmsLY8ERcP7aG1LQ0ogxgydARyM5NASRzZcU2bDNcHepEESZwFX
nOrn6OaYDhn6BXESFAEiGpTfgWBH4sb+TRDINizM2WIa2G/OLdy4gMMt59UuRsMZg0AS7kzjcNfQ
8XpOYhfs+Huiz26VNW9d1z1cPpfbF/EHuCAuiTEGKeHNoqyf3XA8mtOdZf9Qw8NlmO2r9wNGMLC2
bkcg5QJMRTs3KV/m5PEywN+Y8A8EwajGwZJMuoFVpHvjZO8mFKLmzwkI9pV/Vz0JCvc/N0wworUy
qclgA6rIi1ersncgINlJxOGW45OhRnuwipwthjC8q+nq2mvNepz7xMC+YBRkyGnpr4Z3KhpMH5L6
zdtKv0ITjnbblDHVcqC1Pi8ge4+JPOoOjypzehhZlHdTG1ZwgsbbfUEw8BJwljpfGXryAC7ro2QB
N2+6FYag2K1ZZmMJqiwvfwl3lguyW0d3qyfFz147f/bYAxdNOUqDLzLZBE0fq36IKr5xykHfl37w
xnuwo51xhOLXx+Cq2ssgtyVFdy8GOxuWLhLUD2NE535BIxqlCSbL181b1Fq3gYJoNsFExKlQHcna
bivnX4hirX8RGEWEsZrcgTFOUJeTfj/u2mvut8yOITnZm/cA/QATbnI8UrMkygGWWa3T5o9L9yPR
a4lIMhAu8eq4RWYyNvkCkJImx1Fv/LgnfBCJRCslW8WEWIIJKqbKakBAE9B01+qnamp2zZQ6Kntl
1T8e3/weL16tnHCqx6xPTKuGYnTe4MVX4cn2O4w5nvbzQeZubWv9xyYJJ3rA0ycoUkBl+RvBdO9A
VoYmAxCOMytj1icDNqhP6SmIqsMSSfZGhiAcXDtpc0wUhQgjueuSVyuQpSBlAMINZXRtDz2DCLxw
atm1j+yAdrljrTi1xxPyeryTvug3T6r2PlXb0Bnaqs/12iryMdYDG5izq33lPRogHwodgvEHKKtA
Vvf5smnYPEcrPGGbBrMqkdNVEGdMvod2hImwP9koKaHaxNDxdjExSUVj4iHq2rBs1AgYNik9NV92
tsVcUsiGMm9XlK5w+H6ubMKc1iyONOBMO3RUgiyqREkpvUt+ZM7gc14h4zZ4lKXhZcIJG5aW85Qq
Izq0i/Q6MK+j/jGSDSPYNEIruYQ90pa+Qa9y1HkG/LAGz4eXMfqyLKWPyVgSs/ppsPW7CVphCYdK
n6y6zBaIM56QFRhdToCFlk0/3UdusmO3GexR4SMyiOzL8PK/VeHLllQ4d+jI6sq2xz4S8hab14ye
8uDbv1D7lZj2uaqY6Ldr7AhL2rWV080/y6hw1Eo2LoBvzCef8ANFbHgxtCXVgwaCpNUvY/wGAiDH
Cu+VfpDs2vZLbwUkXLmhnZtjwgD0Xi9+nfrTVe52zrzT/O6LjOlx0yzqaKsFMzB66cVQ4JjT1jYm
C00ny21hnLT4X5kLE48r3Xof93q+N6UFSqZpggkcki+x5ZPizpD1knIN+rwxf0GI5R55k5aJWWK9
uno8ptXslMy+VqPgZlI1f4a7WdTuZYXbjiHpH5DCFrV1GgYRN+yoWnhksdM62pV6HfsK9mnwzZv6
aB3aY7lLHqIvEujtDfuAFnylrA+7sA9wppMjL6Pm5On5fsDwIN5G04CuXVYItW2wPgAFr0llaDM0
DQAqUQt+eoS+yT4pWqfD7JEokzRnyKQTrP7UF21GbKhjn7/a2QOmwkhO17Y5+pBGsPCBHXdxsWDn
zOIuab+FSuYoysvlPdpuGliph2DjFzbbIUkAwhzroaFOjg41kPFUr9Y1htg6063iczK0iT/wvGSS
VtVsCsl0glk0moYxKoKQBRsDLbDgTAVD7875IcJ/LEOSON3UixWIIORE9G6ZCRwqrbYdTIpxjfG2
qd8i9WZB3OTyim6qxQpLuMhiM4omfQZWbL727aEJJDu2LQtKtE2dwK8R657UwNAHM0N9Meg5Hbrs
s8Z0DHAMmMcuO1wWZbtMk31gCSq+xEo/aiGwah+EbuEjhnu/hf58T+54hQAu4V1zi/pw+YBjbhk+
2ckVsKAVup3MhRoDGBytR/KFl0/qCFxO37u9nNFnc8dQ765qmLenmWKbpsXavkbNH3/SPdj1k25K
avA2VXz1/YIZnElUpM2I77fHp0LPHdv4qsumrm7HBg1d0204ulQV4/V1G9VzVZs4x5kWPhJWVl6H
NmFH1aLJDVn/apVteWMmlp9hhqZvWVEnMVfbuemPnyAG7mvCrDjK8ROG3YK2ZLRp3vMJFoNr7s2b
0TN20ckg/+a0rTCF242kXTtqNoIoVUj2ap1cmZbsKb5d27jCEPaPqUXEzAWcMLzevLjnoxiD6/BU
+bR0qEOc/nWWJY63VcY0ORMNmHZtwYhg6nVomSnulkpre18laOE18YaxyllyiW1tGue7QZASw9kx
TVdA6qclBc8ty1EqNsRO8Qzj/5B1TvRkupyZZUHv/E0lPeDvdafCAWdo/7QNE/9on6zYlI5dPRUz
iHS1aULEcsT4xlNsFogr61HeOnWA/+NaNFGRZKL91NxnY4TYtqpm5C7vCdKLzohFcknan5Kw0o9V
VI+/htnMplNoMsztKzWrcpo0TBqnberllqUVAwMCTvuPMQ7z0UmMQV28KUvC7rYv2/FrRAtMFhhB
1xQ7eZ1ilkZQEKPzg7nOvqck194a0BhEjoIphfxPVKrhhAvGgO2nqehbJ2ALyd1WDWPTL0x1fAar
XvvUZkuH4XtWqubOkljTk5UE+uCABQNBuLktq9/ARkvfki7AX5g0ZrqtRTEldY5VNDJp5ZjoXtvq
nMcGQ3C+51Ng1D7Ver13SagE/YNetnPj5GaoFc5AQjt1J63QzH1etq3paN2Y5LcqNVIMiIrSsroe
Q6NDgXhR6WriRAbLxy9F1SVe04Zd/NBmYQOLrkVtsyvKlDpGS9LAVww6sl1T1MbvpUqzxStJsvxW
5wMm/XbEaBE0NRG7RzxHzyt30vWQOaGS69meNhZmYfa92ppeGFrGrT2ycbxvUJOzU5sgyCUmYcvj
BeuObmg6SHg+T63sOpUUWmrlaIOvv8dX2S4+8KFIoDniRfi6jQQNKPEidOza32QdyRsHF9gWGtIx
F9VGlub8DYGBT21WW3buDcopBX0TSvimveRW3sglWtRQcVeBAU/TRZcpSbucGWpaoF+D7crTOwHX
nb5LTpbEOGy8ViyKMaOY7oZ1pCJxGU27GIYvKXCnjIjAoxZ4qhw63xZT4Grlc1XtLku2uXi2javS
gCXSxXbgsjWNpbIyFI/jnRIa910WOSBSkt1TfA8E22NpyCvrDLN1NRBNnu9RmVp2MnQ5YI6IMnj1
3vKWx/hoOaofndCv9XxZqq2EE/D4HF8QFoKyUMCLByVDGkOD+4wa/COvP+NVEHgASYN4G57MGZJw
U9VEQ80jSv7hr/X+4qFnMDhqtzp63Tr3JHfTuNv8aSEhF04ZvFFd1I8omivkXRXcHdT4wTokn3Iw
PtqDHySy1MWWamgrKMGDt4u+W9BfXHjVqO+mUMfs1J9qKOND4tGXzwJZuHNVhBgsMXeep02ezDFO
L6b4obAu36t7XjEt45ze3CbjA4Z/vooXFghFqqQETIo5XwNqLENJlGnTBOq6ZlPCTHAOikUNGmj6
+iFGXMl66/3hGkf2DsXLuH9uJ/D9dGD6Cb5SLwbbm4xZfUs2EDiaNgVnsfaJ7LDszbicjLLwFHq9
5KmrYkab5DzJIARd6IuY5j0FMR6t3PxVcwpUhYG26sdkuuNXkIKgYVW9v4y5RRwFEmYDhtDGy+vT
G6GIVUPPApim4IaXU5QPbFcdEY+fnOwnJwyfIje7xStsn6bucDNfF6f4SdYrtBVnPvsRwvFuu0iP
agbDpd/wuorcbxYvfuO9BLyOq/jOC+J6cPYukhXfOnxMx3WGwdbYWUMIWo4qDdjQYE/T9GjOKcIp
LlG/XF7hrU1dYYjMGkaUj/XM2Q47hbq5ccyGUiLFlrVaIwhmOKjJ0pCSq02YuoTmbjJg2oBmONYw
+JeF2YqqWGssYafiuFmCSsGKoUwXHuX3AkORq87Rf7GbGnEV3rqDypvD6JQov7MeZS1zWxf3Gl7w
QtoMIeUe1f3eOIJz2LgO07eC3dDmVGehM4wPl6WVbR3/fGXOUq0omtLAwhbkPpgekvHH5e/fijJj
0qSpEdNUKf4tiANXpymWkfsFx/69EWM4RD86n08TgnspcXo2pVmBidKA7B3vEn7Iyp8JxVx62Tt5
Sw8NDDGFf6Mi4SQGcIqBNrWZNnDfbObOTMXs29mJh2afL4FE5TddjzWWIAwtiRJ3WD3OXr/nlG/L
vr1u0BIuJ6HeyuBYhkpxbVJbA8+tcL50jChdouwdKzxgKNxVvzd+B+sVaKg7fcf2GsamhBjrET2M
h8CvvmaYOiWrmNyyVOvfIJw7KOGCiXF14YXttaUeSgqnK5cNJ9zYQLCyo9YKs9UMDemCc30v4X7n
mgK3ZwT95xVGLya7sminOz1uexecnL0n0f8NqWz+QLehNMxGdOccMNOKsGS9Vnh26HU/Odl14hlH
/VcX+OUzT4WNIE+VzVjfAqVEw2hrzFczqBgYaDKN4lVocRtSvmAKmpf34NRglkxFt1aTEj6C0YTX
D6Bz4QbDUqJyhHAtbwVfBid5RvZ5x59qQe0trjI76CuGwso6AbfMCpJIeFCjwJOpGJNyjmxOZtqX
6YyTjnL56CvnLmAP1ntRLXmVJa+20XSsJfZQY0Qch0a7LDWrweRowZ73AGbE0VqE1gNH85EKUXcS
rdkIFNt0BShYzcjU6hHRYmwguKp0tE0HyIE71nX0o5g9XtmUe/GOVc7S+1TmMWwY0TNswe4MS6rZ
rQJsNSycJKudMn2UiMePsuCr2xi9wZhObYNRsZhpaTurTFRAlP60A3cUUktq6PBuwHwHFghZamkr
wLrGE0uZxsUsl5QCL9F+X4y7ooodLb+ays7NNC8HNWtL1F2JqMdlOTeeJBgvr9pg0zDB/foeol9d
rtMYWbOlQW3AXXhU0dPBS+3+h6cjV3ZxOfHAgmfLYGiwqueHIVkQCNJiViJ4yyt2o90S3aGgwQfn
xH6MJPmYLVpSGBVL5ZUZGDghWjQloBYmtwCNz19qPOM2uyaLWxd+/VJ21xrmp3cH/U5NT33k4Tnb
gtb/ib/PUy+4le7sRjzA1jHLjFEYWA1inos+aFacT0wpIHp15GM22C0DQdaRgOIpxVSXUFqxvHU8
1ojiYisU0y9MIOo37e/vL80vlLm8M4gzNuuvoccK97IebZlzhstZNTSD6IhFnAsZafG0VCO/GUGz
vxuzRD3oYdHvhqItJQGqLemQu0EeApWvaD4WoNhg2T2m6+EJOC+46o2wdbJ+7iUCbRhUHVchQipo
k7WQOBQi1xhxa3fxECbvTYQLuOqiJxtPId5SHe9kcb2NVNg5Gne5V+ewy0loTHqceEiUEpRlUT8F
07VjLk7s/sFWl3xBONW7vGsb4flzWMHXmKa0SOwGsHyc4Ai6LlDs2Lddxk0559vU/GrfqVf562Xc
zw+IM1ixgEStpqpve6xtTZU9M3o3UlNPZ6FTht+bFouMe/oy4mf9hD9smCrCSDiGn9wAYjFwHY4N
GJnqQ0780EwdMsmYvD/fGQAxkYciBmwp4prnm6jAoWu7uE49EwVtNiZUxejpjt1JBZkCL1+W1SJu
CoU8rWowE5ZO9DAwXWKaVQt4tv0lS56m0V9kMb/Phw1xdYIbAJ4oQ6pIOGz5FEW50Q3YnYk4dhl7
Ohkl53nj6jvH4Mu60v2GLgXrzT59v4O0Q7rX9pwET05+JBNG2B8TfX6xrgGIzG/ZcjPLOPM3Unnn
kvAfsJLE1ECul6ZYrT+J/bofxav9vf3KW/pBxXBo6eGyXn92b3WQV6g6Q/mhCkMl7I855Ca6gpXE
Cy2vGnw9OswaqJSzRubu8bU5v8DPgYRNYlmZZJkCIN5TbZdOjiFHP5H6/aX5nG1PdmtubRXML9QO
lmKjXlQzepakauJp9jFTM8fu9H9hEdYIfGVXe6VgSCtJRiCQ4l6tTqS6sQbJom1uzkoI4QrR0lyd
rQEQcfVTJdesf8nt2dFA/n5ZCbbsAF8l29YRQ/xUiDoZut23gZZ4s7FTi0OmPSSGxLZ99hOx/SsI
QbMj0PdhULWeeEO/H5Vp15BHMg1uASpo7E5Z5t6EyciXxdpePgsS6bjlP3txBWWQ2Uo8M9r3Segt
qerRBYVesWwo7Ka2aZSgvQXWjlrCNZiOqBovZyBxmnDUATpB9vVfyIIIrwUuPfNzxj1ItGQaWmRB
i6Cu4MujkDHp72u7vVOtxJT5LpvyrNAEb4KptdaBZydBSQFvx0WJa7LjIxB6rz1qKaaf9q/642UB
N2JB0BAkBtHqYiP8JGZr0n4uSdiOcCVO2TWP0Fj3cezgKYi5NrJ0zZZzdgYmHN7J0q0lDQHGayYw
lsS3H00Md6A7iqkZsimQG0yI56IJ55gg2zHqFGgUBOF87mQ77xW/fGz3A7i7Br/08qfAjxaHv2Ya
WbR383QjLsNsJAFMZD3ODVVazGSpwgkxmaVwTCVFZx4YEVkmU5rPeV9IaaAQRVWxiZ/C8Jg7nxqg
Zkq8Kp5OSBS86kHk51p0NIfyyiqtg5LmvaOH9t4yOsk1tinjB7YYns/VBOOx0HWI831aMsPV08c4
UyUSykCEuzIchyi0QoAgDuwGeX80VO2qDdUnyUmgW1flShj++epmSXVzmJYWOBn4+Y68nqdMvMj0
+Bj3+UByaa/o5nFfAQoaUnVkmpKyh3Euhh3s9NHoQknTiGztBPs/BxVef3ztEPDy6HA0dAyqzmSD
sWUo/PPVysHPLBsl5Wpg3WvB4KojSIpnybWybTxWyyUYj3mIsTkRjjPqosFEi2GeuaO9cRet9JRj
lPiX9UEmlGA9kla3O+SCIFRxW5Sjk+W/D5a0FY5/yyf/bCWUYPLtdlr6DuPhPVVFnBNFKEgJpY85
QlY3wxXGQ/bOcpp8vJqrvfTxKtM/4fpUIqUe6gIWipfpc76dlHkz5jHhvuFzX5rfFvVKlq3cXlU8
5UyC5xxqe89VhSV4FpUxDlacHXPTp+ARKCRX2rZYHxDCkmZTHgxtBIhpurfV75E9SwzS9p59AAjr
Vk5RllK8wD1UHuyUwTrGQ/xbFy1endGnDPwxEs3fFAj9DShOMQhqiITjhd61gmWkxq05R6/NUP00
WZV6l7V98w2E/NZfIMLpKpvA7Ja+4lfz4AW5Z7xkCA3HvNxv2fHckPxdt32iEd/XbIJiv08ZvGlO
hrm3cyjD79nxD94MxW2i92mS8vlK28v4gcY/X1mppQ+NJUe3umdnb4n6YFoSX3tTLSx4iWjDZzpq
X86/P9JtJTK4FawrcHIbX+3xukQ3dJc7KfvHtcO481dQgorXhtFT5H7wcqCWUzX+gCGVVvL9skps
rtcKRFDzwizVfqDwfVl2PfcPvSHrZNjWOdvEQ8EyDRtRyPMVM0ZDiZMCD60/3t0YtfWMEaZH4yn8
Vp0wQ9mTTc7YFGkFKFzxYRI0RdcQlGZYT1EEuhv6L9YMaQccI52hOk5MAjZRjCF/WZp6A81elni8
Qn2SrCluy4SuMESni9AyUFMWpZ5WoFI0OQYt5qhrw/Hy7m/09OumpZqIoFKC2kXRf0WLX6PMXZLC
IMQg8d2pKNpG+y9K8O41zCv+H1gE+OqLd6GNBJGtWpwbQYwQZyTCvL6WQbA/xoyADyXeg9ie4vKT
kZdtacIaS9CEzgpprFs6RkxO37Xlhsho2DdqPZBkWwkjOHcRRvV1pQZh/qIj35uYuVG9BpjMhYnI
rnZKnNzjdMUWcRZZOeOGfAiyU/wEVGrishXuDGITVjTglfAWFeNvKuYay0+JgvDTKWzXGYRwY8yh
glypBghUQDkKqFLt4XcQBe5SlIZm7Y98/LrU005DfEPLUsnDY+vqOAMXjC2CGkltLhYywAFo7LNd
PRcvZTnflNkzKmy80n7IkPdTiOV20dGo9hLZ+e59kl1F6A5vDhU1t4LlygKWlqhVTT36EKDoq93z
/kb9rr7+Y2ye9OG8ceYtssIT1RVTK8ZkgDZxjlMkN/fWs6VhYMHk80R//zoU7rCzJRfalglACkXT
efKPgkZE0OG+1MxlRIm4FzY7dlccdb92c9dunQYlBseSJ4olFXVb4YgzSK7Xq0s6QIH9RLgNKBuH
lzQot1PomDd/DCyTdZtvHRI4HgiQIV1kmOJco7SY0iUgfepZw50KPilpBOLzEeEzg9E2itJvdDOI
7Td5PlGweOegNbgmLroMMHUwdflMXXoli/hvGJwzLLHPJp4IDVIDWHSv3OWH6m7e6ycMowJfIvON
p9Er75mr//gfIzubkiJVauDOQDGWOCakJHg9F2OEbhj1vq++1NEN0V4j9jXrr8fkri9OWbdbum+S
Y/j5WDCbUjhcBFX9GE4iKOgcqUxrpoXX9Me38wuqLb3wCzpwvo4YGNohvp25sjmSMkhBQWOmobaZ
AXIObvvgV1P4pP/9slgyCP756gwMoZk0SgaIkD5naLYJXuXuvgxDMN4MNUV1OAOjTUDpu0S/LaHq
kcw2nAQcdsk8xU5Szx6ts8kZa4Qhu19BvctMX2n8HB7nZYk3PEG+kVAd5KvAQCOmxKw+XqKxITkK
mZb7+IV9NXdogVdco3P1u/hZA3e7JlGez4f/HFIwqQ3uZrPqUQrWTZrXGtETMWKJm84X8fyWOIcQ
1DMzwoTMOSDs4q6zf6bxz1oHq20say6V4Qg6ibLBzDQS4CxLfaOUqOJJsXgTxptWxj8OKJ2LJOhm
Go+4DTu+UVrsIG1l0MipZczvn19S5yCCcg7G0s4FHmsegtM/coR5lqZxk6k8mNPkxhn5xx3+53Ci
L5Ezumj8LJjhjzz5mZqtQ6TV0htl2ucowput6NXI7BoVK1cQ/b6lSeWMY704ZsL6a6VdnudS+5Z1
kepaGih9UD/72jU2ppFPw+KAwbU55HREW2GbhE4/TP+cwQg/D8liVE6g3EUTewN0m2ZtTabcI5Pu
9fV1BCJ8g325fM43rc4KRDhzuRGNBNwQqMWPlwcrzNws6Q6DWrn/DUY4d2ge7Ow5hix19pTGD3pf
O52sz3+jmeJ8wYRDN0dol7OCAbJc8zmFvPCeM3AqqOGLMIiU3rFT5ivf6KuMy3HztK8WUTiC+jQS
MuqQrlcfqqp0FNC0q0OG/sCH/7aMwjFkilqO1gQgRu7T8nFO3kjdOJcxNnzMs2XUeXpjddmFyZwU
IzpbEdWdfcPNdsmT4vY77fQ+WeVK5pJJFk8sjJhoGOdtCTi8S24qFu60Ljmy4S1vZI4CP8+fjD8a
r2105aEgSWzWVVCfrrdQdxwoT1dqsIFd98YPBNNY+30AS+vlddw+WR9ognWZ8iKKoxZobfUykMeg
eqiD5/8GIcSDeqsLmBaiORdj7/0sKJyJtT5Tfv8vKGiYPNcHRoaEUgUb1KXKgx4utyorb7JB1iG+
ecX8tTumGGsYjLrXJwYYRW8dWjy2w1Mx/laGP6qG/Str9OfWgMziXKLGHCpUFON6mZdDnN5iNuDY
S55Nl3cfFaHnEF3Q6n1qASKYUAE+6E41gr8ZhWf/bW8EkxeobR6NKjQgax9y+yUPb3VLomTb5/Nj
sQTjhlEeuqlwJSPkobNu9OCua++j8vG/CSJYNktZijRJsF5GiSFx/X1W/lbJMh2Xzz/q5c/3JK7H
jKYxMNQw/04MtxrNA7UxPc2s942V9Q6Jlt1lsfj6/73JQYblHHJK0LY/hjACVvqaTI+tbFytbHME
C5CrTV/0BCJ1GnVm9hp136vwee4kvTYSmPfCs9WVkARBUiwKdACJbX9IDkHys1C/Jd0/58PiV48F
dgyK6lcilj60fKYKC+E2j+qDOqJUe5ocEuyaUOafbx/PDyBB3eI+YcHcAMjQrvREcRLi16MtMTPb
Fu0DRNC3ULMMO59QFq0WKa5sJSjcQmfRgfRs8fuiG79EaWVIQLc17gNU0LhS16sYZTh4gKM4xf6t
t2QklDKpBJXTMzsfGwtSgeDg64A41DAocHmaclfpCvGTMZScoW3l+0siMbqO8TBdp5c6CqMaG0wH
8alSei+Iw5u+8i6f1u1H74f+mUIQUW+DAfFbvAj0vbYzf4KO+4GgFtCx4M+5/REzmVqXyPpkJTsm
xrwqI6pR8oUFtbpdP56i+JdEKn6dfTJCuorEEQXPFeibzo1QGXT9oIZYwNanv1N4w5rtDSdOLI7B
ZIWbvkrwNg/XCo8LvLIWTTm2OagzoPJO2ewmL0B3We1Gd4ZnBn6RgYQ/8zPpkKTNZVyhCvfURJap
TzMDy4hx5KpdOaEpeZVuPxhXEILVmKYwpX0LweDb95jronpNhHEQuLGwmOhJWlxj13yxpUky2YIK
hqQfKjWoUo7b7RFgj/ovaifp9NhePYZ8torWCkS2z/dMnWgOvkNo/hRSv40qt8/S42W92DzH6Kn6
E0LwulSlUeoQPfVe0MaIWekYDovqbjqp9/XCMHzQGmrvMuLmhb9CFBSfWbrNSorbt9J+oYLVTXLd
UYLrqdMQNAP/u4xqXraI/POV4lOFVsEEahlP105xfFUwycna1oOPFRRUvAdnSZUZ+H5avNh65GTF
5FAmyTFw+/3ZWnyACEqetUPdThQuxbCo7hyPLjK0TjG+Ge3X2cCVHJyS4dvlfZLJJeh3WdC2RygS
F2V2TcGazJT7rJPRzfAvuSSXcDFWuaWYJAFIm+kHxr7PJcpHMQggiHKnLiS6vtEPAk9mpXp8lVeq
MEVzbRDG0dAPwis3MIBk8Qb0gigPnFU7SVEe4MoCERsdAGewoqMWEtZXesk1JE81J5sU31T0A1iP
/HSenVldnCDHL8r7YUdNWe2hRP3FFFyYRZR0CsCnTjnWYe7Hmi5RTommvCchV8tqm2pMSxsQlXUY
F7gfD83w/J+UUUyxkSJO+4LryZDtVPtbkR7z5ukyhGyhBDuBIps8VRQcMcX4ufTfk1CifbLvF+yE
Hk1NVA5YpbzrnBaV2OxfeZkf6v1+U672oS2ajHUVEKx5RKiU+dMka7/fFIL3FYA/CbWQYl0a2hns
0Y5Q91Rn6oMeldfJIotKbtQj47isMASbMEbhHBZgv/JmzB3ETO0RCStUmHr0vvnRoeVX32WnMkCn
MUGpt4xhfaNV7RxdsBHNwujcRUDvXX0/od5P4zMhjvHJ8mBoYxCwosp1QLGHtClk8xh9yC2G+LJx
atQhBrLd0N1gxYdggEtohpJsiwxGcCoyxoawwmA1zzZ+VsnDBF4l4+3yUdq06itJRKeiDPIFDWSI
HtbMmYxfNvFZ+qhPJTI8Mkd9WxxU5oMhAf0SYgVHivJ1IyvAbZTodHaCUb1WG9NPmkRi5DYdJd4B
8P84wg1MAl0pGxPLNkaNE7eKgwtyp6W3phI7/2b1PpCEi7exLNCyFRGqQ2rqV+M9a1GMHO8D7Wes
L5KHqWz1hLNWKVPYkwFYjWXrHip9SrdQg2ivhDSUiLXp960WUDhYVjJYRZlgo/TqpWKH0brWtD0I
Lx3FuslTiee8HS//QBPv3NZmkW40QIuue9865X5wDA7G8Y8J19lvsqZkiXaIt6wddAoiZTG6oBu/
b3/Yy0/Tyt2xeb2sGtuuxEos4WSRUEetNcV+tUH3aFj0GygMb+Nu/lqNo6vNmLXbWU6NrJEZRLIx
XBJdEe/g2Ex1pRqwpLjF6DFR0atkBUq+b3n3xmU5tw3IX0fgPSSwuskKKwH/JQFUS26K8q2YC5D1
XmvJqehlxEbbN9oHFJd6BTUUed0OLaCs2a/Cb6Vsy2SaIdgNTJMe46HH91cR8TWz8apcvZkmEMtR
WSn+9qrBBKL6mTMeCC+rMY7MASWKiDKFResGmErT5d0X0mKwJHKmQy8LDG4v3Qce/3y1dAqJtWBR
gDcRdtsV6kErSv+yIsggxN1ZRmbUOm4SIz6N05MmHQm7uWYYm4riI0YtQ0x0dcWgJab9f6x92XLc
urLsFzGCJDjhlWST3a3WaGlJ9gvDlm3O88yvPwl579UUxNO4R75vjnCEsgusKhSAqkyk9eIU+GD6
+QLts+IWy5c96360T45966ToWbuSXCFP7aZxK2wumCV56YJpQjEVxMq3Av+yZbwof2IBVxicT4SW
bNXTDIwKDJRDujgk+HUZQbSCnBdQM6ZByXgMCZF6u8rTLxVy0gTOZgcj3L7ZZv5lwI3mN5RoK5t4
pxjlupIYhZDmS691aGcuCRzGIfeg7Yt0t3wV4LE1+nBIXeFxIRwni0WqGCGcHaZT65goQgOnf1lA
PgOqlPux9kXzwcyCS4hszVeRhU15Ng0VFpb9g9n9qvqTLmwKY971EQMrib5ldL7yrWjDZKDtc8SW
pfnF43y9XFkgeXV038CUYexmmvupVfwXj9+RZYmUqWQCT/VnR8OF41NweGOBDg/UV+3KR5hdhtyO
rzMiV+kuLZ5hagWIUdjvMqLsijkWhNf2hzpDcCGc6tI4lKAod4foe2R8K+vHTHRTLILgIpjMWkL7
GVbM/amWX6zsm9kLPFwEwYVwUsuV2RJATD9T6mbDQyRi/RIhsP9fOfSSRL2WZECQQK8u3YTag6QK
zjXbeej8KbgoLWiWZIvB1ik5xD2YoaSfU5/hauURKV7gzCIsLj4hZGtBmBoN3As9DoMjke/J/ABB
BK0zBD68fR41zmZxFbo1JfOCMQZGRPVn2FmuTqhlPQ039vNjBN0T6L5jzuDrKCrYRUZyBXtDml4v
WjAlX8Ep5PTeyDM7VTFLoXaC5RQE6lvP7so7rKzsJkXHp9MpiB6sKDtWyxw5l7OBwAV51qTQHPo2
rQFiSHd6pthd9bMzRUMnIku4fKCGajG3zBLLCjx0xbtNKQlaC0UQXD4IqgoqphN8T6HfStocLap8
pk3i7HK83LUZULlVFxihZni/br7NmMruetEJbfM8uELhUoLRmPNYB0AZwSVqG8fEMfxwz3iBBgeT
Oq76c/SqG2MPAbDdZzwBUg+MX4lRaL1PRvMiRTMk4uBu4fdYv4nJL215uAyx3fYG7uD/YnBh248g
QbQyYIzO4DJ+pcSjTprakStBVRc0VbfUTyB/MP5ojU9F0xmai9ti0BQlp4AOol9j+zKItSq2C6J/
ESyu+Qh89e2g6kDoGxtVs5dJTviUXf0RKS5KR91HguS+HbxnRG4rtxINfHgDcpFe4PA02yDln5RR
lGs3z2rnj2Zx0bvEyjRJC1AiyTOOygn/cId909igUV/80aW/IeXtxreiuRWRdVxIy0PRqxnBetL8
vocMXrcvRWRK2xciK9tYWlnlWE1RYx1km3DIo+IVib3su2c2wqw4VWinXvDwuRr2/Mm4+E7BZlpX
ENPGYma2Ju3r8VnTRUlEtHLcpt+VozwbaI109dsR5LYxdNazq+ZqOv5hI+jt2RcxX4qchMseat/o
Wd4x55d02wieNUNyw/qxGT9VlJ3Xj8sgddghuVjAsaoridz21DeGX5ez1PZWcobgMkXYYZZwKUAN
PC3NKdOnB6UTPX4JIHjNtjQz0Q2lsg+UPsrt3kjuL5uwMeGG2ujs129aKSu/RmUUhlQGwOAx9hLc
exz0G2g4Q+8wvC0Fe6/A3SiXIOKlABFpwxas9Ul7Z8ZOuvwQGLS9L/77UXiaNbOlEI5sYZCMc9Lk
QvfNk3bW1xohO7uQ73N0UM5gyDiU7exFRF23/US6Wk4uTShhMixjBfTGw3YM+Y/Inb8ue+2uQzsF
485sFSE/PHOzjyfRs8VcpojGMldLiHy70aCD3UG3fkzlnaljMvxbP95V+cPlFRZ9RC5nTFZsUCtD
Yorleh8H+mkqgt0YiUZAthtTVkvJJQptIlrcsKyeHPp/VGf8BgImZ/F7l5HHRg+B3TmxJ+o9FMUb
lzWGiCxGKsE4y3KL5D4efl9ePKGDcDmjHVuqKClCIFFATjSdtF3pVz+kBY/o8ovmGvZ4anzhhfBl
s0CY9X73AhdGStMca5mV90v6XIyPl83aGgtcpRGwa7wHMHNIwacR1m1EzC0Q8B1A0Qcl53y3XA17
TAt6tRd+0d0xdwZ/foaq0OUfIMhjoOl6/wP0hfZyz/JYf0TvO0ZlJWeuoPbI2O4zJ/27LAP+1vdw
6N9jl0yAm4/Wsf0W3nf7zrTlW3qf7JP79orudbDFlDvqilhwLu+f0C58j7xI4PQzTKx0oPp6Nzoo
eCAnUMfV7vKKbuKYGO0mFHSqkMR5jzOOVTv2ILJwS/2qaXbF8qMvbyNRH/6mY65QuGRi1DRsq4k9
yKjHwbqXM0GFI/r7XBLBM3BflMwKOb3TZo8Ogv1T9Pe5fBFhQNtQM/x+K2igf4U3/ci9/B22M8Zq
ibiMARqGaDTyt4Pe4kH0DYRtVsn4ZnfyC9kpoUMPoSeqPkWoOpcxZNqOpmrAsMmbwWkGmhuQIYWa
HZZoIWDTvcYCAZfl52VjN/eWs606l0aCaG7riKEGchg6SlWf+lYdoaYadP5lJMGH07l8EQejXkHD
jVESv+RZcYVXYsHdpgiBSxGlFmR6qcAWvW99U1L8ZpkFzZsiCPb/q+KtGq2+jjoYEUh3Cjn0zV/+
fS4HDOiqXCS0r7tGuo8I2m7wQvF3n4GLf9JkIMiI4Nyy0tsd0lmeiJ71BImMp2qGsjwtS/ZERbLc
mYfCTmlmy02Cf/+6bMxm6bnyXi4ZDEUlF1oHpKnv9wVtrztdcpKiRg02fqsy5alMRAyvLH99qP1W
kHxyKDGQlc2A1ILQMfvIGcrfU3jotJdRfbps3XZsYnATRKIWhMQ4f85rWplFhC1vyU9D0Thy8wzN
coE/bGgd4TyCx5n/onAuXRg5JFBYtsMgv1fc9S24ZJnYEf2RP9VQDlB2uTe/aF74WvmNbV2Bs8W9
bOf2kp5/Aef0BjhvIiWBnZN8QmNoNl+BQcqukt+My/Qy1LZrnqE4749qJU20GlABHSGX7pXBAJY+
NCd85ty1WlRuF4SCpNwmjDBlUE9N1aCL3C+L/WVbtnPR2RbO+RNrKEnFItnAfoGTFRG43/+yI50B
OFfvLEvt5xYA1pN1HfiVl9a2BpHNXX6YIBYq2/NevxPddW7f+5yXjr9bVxIrsDTm9UyaoIOmbJU4
+aF2RzfEs4H5tRQ1ZAl8gr9n79CCqBkFADM99edC8pNlPizg1i7nTuR/gpB+C8bV/pFYTWx1BFtU
bHhh8GsOvF6ktiAyh8sahmaMYV3CHJomjjJEdqP3djM8KFQkMiBwQP7afcqaMrRAYuc25E4Orsu/
dUBeLAb6t2UVVwBgT0kxGq/s8UGxoewpOROu3LUOXNeFo33qHWnlgVySiLOAxAnLR914pWMyegg7
V6qeCnptZp96Z4TI2p93hQ9CDZKRK1KtQJA3h3pzGfxu5cZWVNFF8fY+eUbhaq+pjBS6oKZ1Uyl0
cIxphwOt7/X2ZlEe57wSJNltvzijcR7Y0C4M5xhoJRtXhAN2Py9nvu0oOgOwH7CKIkyZ6nonmVi0
7EhLdLzsZ1HrvcgGbk8KQmggKQG+SxycenOvSw+XTdg+v68+POdkhpKXpGGL1O6I13ytneFZGbz4
utkxTSLZjnbZTWOXt9KwS5zOE1EkbS4hmOxkxYKwFUZY3i9hTMk8NSnabOa8vba00Cma2KOBiPFj
+5bgjMOfavRYzTAwC5z+qB5NkM3hPUkGD4Dkq3sdD2nO5WXdLCVWcNxxpl+6nJqYLXQNvTqlE8im
wrnYjVp41VSaKwWBqHzajKwVIBdZYCkf+pEpAGeD5hlRe2OoxqGazGslmL1Cnq+gmvnPZRs3EzwI
vQmuHSjjL3//6UZZGbsMwpCu3GZ2pdVO1WbOKN1Pxqe4Q1ZIXIXRRnkqtxOQoNPg6GaM83Z11D/B
l48KFLrD0E9jMjIWF2uqghyvjmjLi6W7fHrENChGJUVir5sBvQLh4q3P6CKbI3LGpJ/qrATViiAp
bX+WsxXcZ7GKGYP6Laxocgyypi+9sTcGPxJd/Ins4L5JTmVa0IT1MEJri8qhBwZ7QRC9VTwfzjir
teKSA5YnrMIIa6UvIP5DY+aYHYpWrkubJn1/wAn1VCqTgQGDJtY8s6qtZ6IGLKAjA7JuypC8LFFA
DtGQ6Edpmp+mIMA4xEQT6qqzXKq+UpBcsVsT4gXK/nJ4bGe2f78D/4CjSIXW62xz0IuvVQaygWej
mQQ73CYGZYrjYNIE0Ry3w8WVmSfNgKxmFH6lPpnRNdEEPQ3bt/ErDOYIq01O1iezNTIcNFnxg3mO
HYizaOSF/uzJUOpi1L3pLVhcNZHOg8g4LhyVRJfAzAbjSHVLh3+UvLVr8NB+4iutrOPCcUBf9izr
sM4anmTzNJJfZiygGxDZwQUktfK6jEpAyHp8m+d40KiTh8WoBP62GZArS7iANEOZVJOC5ZLmn3Xw
HSPmf7lUXDRqQZmXkY4txlTuwDtmE/KoGiIqg+3D3tkMXgOqMs0YhxOYER1mv+jxqKB7+REnvuqq
b3f025/3aaMR5Jrtj2RAJdGkIBj8cPgKoK0Z1jgQKYlm53FqG/rvMRM0Y2xWBVAn+y8It0mr2Zgq
ZolbO0MtX9uqPREdPHgLlQ4UvIp6Kh8uO/f2GXYFyOWHhajW1EFwDXe5g6s56MgG8Zc/37JZsNyT
dGHdw3zgQ8ZeAXLJYkqN/4zFaGhJav3UHz2GJHocF30tLjXMI6iPrQRfq6hup/53KB2TSnRBuaEs
i3JgZQuXGhYZVMtRjFOfcisfl1N5X9oVRAIzXIkHP3M8M/Xe4qRf1X1yfRz+YWylIs5N0WpymSOQ
QN0msxEIor3GU2bX2o0572PrWIMfpdQPSi9wGBEgl0PGNA/zjAAwOw2n/NhdEb+6gYG+wC9Z+XvJ
TdjvWO0p/QjF8xzs9i5FD9kM3aCCYPZbrXyMGbtp0fqxnng5tXzI2h6lvhSYud0bev60PJepFPZ1
04bwn3YHcTQ0mcWMqNmJXEayS471Y4IJSQWjaosbCWzfLM9W0NzJQJl7Pasa5lV9Zce6buvy5CwT
OopM4dOoIEwIl2+UNhrbMIaZ2SHcoyPhNt5ZrnybHwwvgYJf4KjXIvM2Uw74WTHgbho6WvW4TzuF
eVXNOis/wfOPpbVjjE9ArTC5Ibto1z6LBsi2tr0VHl9mtWPWq2qLXWlZbor5ldTfL/vq1hqu/z73
vbApYE4jx9+XydGsnknn6aKnxM0Sa43Bf6daKuSWzR+xM3h/D5JZNCknd5FxLTnSP+oreDiu1VSx
l3Av6qATLR+3QxC1zckcwbySBMcIuu2BmYuijf0NPtrX5nGbglbXhWTOwFC/FQfdi5zlOfaL3z16
VVO3uhZlF9EX4zYHWR/NOqyYSeZ0aEbtEKrkGKamIJA3x63XZnH7Q1m3qMnZcZF1PpiehmsF8MK4
8TVr5lCc3eyxMZfsHhzBPy775CazD5Q0TIhAEAtzZNzGMHQK2HUblJQkdA3wvo+TzXpkQO0jYU9S
dslOH4VaxNvregblNgfZyPNEY9M8sXxtUs+oHnPqCQzb2hjWhnHZYyZopIvZAPSsF2AZZALHdZO/
1EtpQFYjTuxAhyxaQfXkZFTDj6ANIFqbwm0v/47tqPjXVL4I7adqLMoARWgYT3d43jjNleJehmCf
6GNQnCG4vBJ0pVnpJqtzVcMxQgjypN/SydfJfVaKDjkf9xwDBJEWlMJ0GcSevA5GGKDVcimgwmvp
V5Ll6UrjgMdeG18vm7RxyfYeh8tjspxExKwqNhlV3mjg2gxczZ1fWfebWOV0Y6d5j8alrjTuQ6WT
gNYRx3whEDZiJPkLOuEgZ1cdY0+UKzeGiN8jcomsl6KmjJDNUB5ZRwUh11yx+lbd94Kz3MdQew/E
pTCrtRawo8K0CENL2m1X/Lbq58sfSwTBZS+q0ExVZ0Ck5t1ErsGVuySiMBJhcGlqrtWKhjIwcvWo
Jj/aAX1LgiPV29vL+ziCOjmowFQTKuIQxOB8DurS8hxZzZ/+M6Y3r3gN/Nwmt5bPxK7idMeuKgi6
zxpcILiyN/jTTkW1Lip9tqJs/Us4f6wbbewHDb+E9j4Zf0J5t82vp040d721qGsY3gnNzCJJCyeU
syPTipyvrFSwqJuBvMbg/G/u2YjyAFPK3wPO35gteZSeypPmRUfobYpumNgnuvQJOVcc674cMTQF
tMZuDoUHwTrbfGJDEToaPYVRLILjvLKKBlDKGIAjkNSed4pdPw02lGcO2V46iJ6Rt51C15hgrWx9
kBDNtDxsgqCAUxg/AvI1XQZHtUZHAzXF5Xj+uJ+wOPgXiK+D5b4s+6oDUJRXyIKBYtqkDg9Nk13n
AfjjRk3AVbJpGa5KQGaDrQWjsO/PcFaowQ01zMarGWQuJQtyCOH0EJH+3pLw2nvZuo2KB+at0LiP
1rRt30YaKDo1P95DOeyO3kgtvhq0yME/Vfwqn5WfAsjNFV1BcvVOWoeMAQoGDp7iETc8Vj/0Hc7+
b6JljG0wcBp33n9CWue9qVwNFJOkD+ocuOk42CPdJ+qzwLKPBfk7BP74a8T9UJjGm2XdId3lTxR9
fW+TH9114dSQOxS0oQh8hXDFTgVdOKs18PUW9RSlxC0DDHTVT0X/eNkylvs+ZJLzJ+MPvLISVVlT
sUYa0xm6X7OQZV8EwOV4axqUsm0B0PVXRvEUaKImkI2zIPs2EG6H5jCCi59igJiL2TQUCP3shA8S
ZvRLp/nRjnatuPkBCdIZrwLHekJIX1475lYf1+4MzExf3cnME9XDCRNVGJuJd+bgs2Y5mtdOod4P
9Tclea5CQZPhBh/Be1u5baZLE5mMKLXdwKqOmj54emlc9yaTAtFrOxytXaXMbpE2XrWkrH9JcDLd
/JqqCm1biDzLCi+f05MmoHWEOAjozYLhuHwSSStubtZnBD7Skq6Z5DRo0Wxa+i2NbISANf24/OE2
89QKgwsuCKmZNcQVkS+oa+aGo/b3dfiDZjn0M0R6oiJ71PdOIjd9riEtYRy9OpRpZg/5kfSywBNF
IFyQNXrQ1ESHQShzbEq+jw1u/3FzfXnZRCicv9OpyKnOuF3CZV+UhwidwKWgEXg7mFefhv2GVUwV
EzjDRpb3Bm/clXuwrB76a3ZKiR9BMucs6BuqfMu5bBjblz4E8gqU25jDuBq0kvmDId/T8jBCvq+L
qC1L10b9rAlF0jfPYeYKj9ua04KWVb1gIadXsM+77fWy7wsH57BhpzNuyF+ZiEVA9Om4nVmZhqJs
JyAa9d1AGiebnpQsdC8vowiE24YXkDP28oRltIJTSneVdGpVwZfaeOxCAjwvHc9cZ5BSzYMC4ZQd
4n0+QfxMPZjXiwNtCh/MM07gtMfp62W7RE7JM/eoaVCRERQfb7K8wyGH6Ju5Y/yABBNy6n427dKN
dtjZRC8q2/l+ZS6XPWgxQPgJReobQaHhKFd96SnfdEgUgsSk/UzNsQLjssgEetdw6QBGE/lWlfpj
mCd3jZo8z5GorW17HzFAHqVS9I7wUhx6kDDNlAAHmMQ4kLzw5KTbXf5q2954huBcvupbeVECisKj
vu8rj1hfOpG+7KYVOoFQnYwXSo33CzRnZxRNC2w33g3yYyxset60YQXAff4xH0OqBNCaRqNwWTxQ
aRfoopKCfdUPyW+FwX31QumoiX4lVICVUx0iB1OguBjNC4f6eO3EvLZIhkFkFLeNzEWKEcwCgJOW
HqQ2vFLq6A61tcAw0cdhP2O1kyitUlkdaEVcvTqY0fOSf+aO0FwtHLdrKMOS15BqxO1uXzmmXBwo
FDcr3KD3dbC/7Msbz29IeyssbsfI+6nMmgjGhBnGViFWcFT22qHYM1L1t30jsFW7uFaTz7C5v4fm
4iicpSYbO7aONnv5wyWepz8sN5Hb7PX74qb0Ml+Wd5ftFX07bifJpIjWegYXyWSvae8ySdQovH1f
o4OLisiQBbZ4SqpIUvJBYl5PMJ51TK8iF+P8JiZLqZ/tU+G79LbP/wvHM1IlTTvPxWji+1nQHYrR
QFVSOxHyJm6v2xmGK2yVjKp4qAVMiT6QbFQhDDQLTgAiS7iUJDVqqVUhICjeussdUnciC/YhkRVc
RmosoxtKim8TGqmXdhhK10QOtnm8NmSN6ZyraMTk4qmLSx1PrkisNT3Vy4HI3w26r5WnT7jxCoUL
nSwwmqqSVVw80n/CEFOogm+xXZisALg4WVCX1CEFgBm6f9Tata8DSClQTbYeey1sHGm0oYdAf162
TLB+PC2LaRSmZFrIfUmr2EN7iAucOrWvoXl/GWfzpHY2kH+HUXu9yYkCA/PiBgfCGHfDemigmdGP
W1FOENnEeXZVRWYZj8Ca6wcS67ZUP4ToPySij7a54a5s4txb65s5JDrDccadhJktNAjiXQTtTEdt
nz2JaKY3A3YFx6JttQ+qZYfOOQtwUvKNMGG66i6wvl7+TKKlY79hhTFny4SrTYRTnnfuJD0N1RdM
YtiRcOJn++i0sob9khVS3wUaVA9gzVu7lJN+A4M/Lm9xMGRvSvOz8XDZss0XLHMFyGWKoQazJERV
/kyyDAdl3+y7HbpBjqJH+M2stwLikoWUaD0hFYDa2LAzYtrhIroTFkFw6YIgmOiiYfGCIjnFU7Oj
Ze8I1kvg3fytOmhg52AI4QoRDrG5js5XxXhNm8kpg2rX9fNp0sKdEY63aDlA85Jqd0n50yoWQeoV
JA6eq6UMQ0uHOjO8flTtPr7D1Xfa6naHI2M2iS4CRWBc5uikRkbHKmyeUtk29d6pzCspv6nGvYkb
rMsLzL7Rh3LdIJYJ6l0QyfJcA2xQOhonlGOB/iXuH0tyXdcVynUvnqljdVeT9esy4Hb+OANyEbeQ
ojesAH7ZSN+H6Z8o+xLPn7r0WxnFBRnaJMxlzlFUGIuG0eYvkEozpO9/ZwcXX3kx9Z3Uoaqw5tuI
MH7Bf1pTdCbYrisNE+M51KTgw+OSO0SiJ9pFONgyBanlEByS9gbqv25zBNGpMxPBu+Pmx4GSHdq6
MVWCFrL36VBZgj6XWgkfR/bMfrFRWc6tyOW2k+4KhfPvSBpAaNjDKDbYme9rP2W18uRAH+Yg7xOn
IQIn377mMSG1pOIQrRv8kJNUJEnVQbvMnRSbQHbe9EBr56aOTxj7C+goD5UveubcXst/MfmBJ3Oi
8mQkwKzq+zg5zhIkb54v++BmojibxXM25MoyqEMGCHVxEvLQQ6yAyI5s7EgjIPMQrSBP2mDiInUa
VISU5uPuQGY67LvBrgk+m2VDVgC6Xy49pMLXmM38vzKRC4BwkY02i2Hi/2dfMSFcRWUFdDpc8miy
NijKDDGAo1wHkqDWKR1wCZh2Zu+m3f/LaW6z3DHPiFwq0eosGCwWddDYi16C4RmvIGMreuTfXskz
CrdbNzUm4eYcF1h/Ugl2U0eL3pKJxViTHT36P49d4KRvQdtCw+4CGUYWIKvaqprTuIHgSukW5S3F
c3sXGbZcSM7lGNgsQlYo/H6SL1VuJlnpLkpXOuEQ4+Ii+r/Pv703hfOJoLD0NCMAiRO0FHaHeigc
IhIm3IzmlSWcGxBDkeu0xnrRSLan1pUGnPKkXdnbSzsIMuKmy1maRnHTSGVcBb3/NkbXk0yPyxKN
OtFwq8UQr4oyNbnRyjjzW5mKpNM2y4wVHndqyA2rb6W8KF1C8Xqql0cNhO4trgghA2rrSvCaWCMe
SAKRIsn2jfcKmHNCGa3DeVQAmJHsMQKf8KjembjwxrCAYPMUrSnniWaZdWAaAVQYXgf5QxtaqD1u
u/D1ssNv7isrizhfrOYlwyA/YGYFooRkdubGn43K+zsUzhn7ZNZDE6oIbt2YoGupnEZRr41k2V+G
2a4FVtZwWSmsqiZNGuBkGCplEzJ+fB3cYc5efmW6joWvi1r7RJB8b+koN2U+Sgjm4MnwJRsucW/e
DKFdvpIj2Y37WNldNpKt1Yca+2yjwVVV5RCMJJ1h45j9iqkTSqkTZ/m+6BNnkfdt1glS4nbVuALk
CqxM1acW/aYlUj2Thkhu1WA/ONMOPrOfOrAZCLLJdnVg4fUFwi0qxrc4C2sStCZpE5a6bFAiF49v
Cp1u7C8zqjrQ4/gQqfNFR9ztSDijcmbSMiWBpcalm0T642C9dnHzJag+9eK+so1LlfUc95SMsC0O
tHu5zGzFnL72skjddzN7oMA3wPtmmBo/tmGCjaYwZmR/kL6pFFpG3/PMi4ng1LKZh88o/HG6QMmo
IVFhyQ4YdMB42J8B/E99mRUM5w9oUi/TqACMnP+G6ppNdE/TBOl22+lWINznV9EIXBEdK6bep/bw
VTuyDmQrsQ1Ij9nBnvqQEC4dkWnbwbWC5fwBekmVMUyAbXcTEhZrD+r24UH1So8epM+k4RUYt2+2
ZtlbBqsJ4u6UFrHTFJAu6n9fzk+bJdQKhNsjjT7ApAMBSJc+6pNLxs88nVENB1gTDZKWwa0YWoho
M0coNuraG+v7rhB0eWwWTqu/zy0SCDrisKFId031AspeP40LP85TL2zzfReIDl2b2XyFxq2WCo5S
vcV0Auozu0eTc2Y3QbrL5mMEKkqhpNoGPQhOIrKCN2ETx1edb0eLFLmoU5bL0VH9OoNYl/EvRVB2
ts2SSUlDQwFTEm5yDdYEt3yeBAe/Ld9Yw3Nrq2YhiB80+EZe/4xwMJ+n18vOt5WR1gDcck6VVeaN
ypazeRmaZ71Kdwq5pWXmSEFo9xWETXPRk7HIKJaLVyeTbgahFfovsD92vZOboLQoHi5btfnCujaL
q9KarktIp75lieQx3Ce4d8DYquQwfufQsa7CR9Z7FHtCsbqtTXENzBVuXZuaxWTCtslM7UwP3Kq/
nYqny+ZtRZylWOg61i1TQ/fe+wVcerORghx74tIVj2FLn4MeTymGJX2pCvTR6PT5Mt6mUaoKmSvI
nakw7z2e0ddDEMsp6hc9uyqD4ioCZyGoedy/g+F2lGCca0lm21aJgz/m3NuTJqIT2tw+QN6Ih2JN
N7DZc0uXQeTAkGeFTb7OO8OJd90P7XEEkwO84Usjqsw2PX2FxoWvYs1ZVDO0Jnbl8loTPUlufpjV
32f/v4qksKCzRmP8fUiTyMrV1Lz2wo4Stup8+bxeMS5a5ywMg2EChrS3/OlQ+gvmZu/Gu/yAB+l9
NRw+4QQrk7jIBY1snc4m4HJyJSXXMbsZEeQ8oRNwQTorJakbCxj123hH6wc/pacFnAB4B3oSUSEJ
0bgzFp6M0escyOzNib0Q4q0dugkOptkP0zUFycNfrR//ltunwUBqFbbR5Fss4TwgH0glyD+bZ7iV
T/AX1bo5m3pRwqThFS9bIDpgg26Mj1DBboijvXPZJiEelxn0qJflooVRms8a9oM79Kz4AygxcX7b
413mExXN2jwuSUhpa2HCFHDpgAmSSnKiZHBrpNdCnQ5jNn3mfmuNx6eJsuqqyMJyWqS0y3E/Us2J
hPROgmTEXwjSAgNaOuoZV1dPGb2bRO3sLBFcSBQWlyjCNI41o8Sq9dpXY8QNdfkU5rdQPfAue8Nm
yXLOEBaXIRQ9JODj+o8zgO58Fx/YhKUpSESbIzfrr8JlCbxlYCY9BY60p7co/CO2W1xpJoj4oz0m
dG0lcenjZds2e0DWoFyywMNjEXTM0+Uj8TD94A1X1Ze4dIJTCxUFMMDuITRf1bboXCVwDv5kmjZa
POkEuIVCbU1Z7uZK+3rZNsFmxT/i0iQeZZW1Fagp7np6xZHlLrCNxRKtIQvPC45IuWxhhUafagNs
AZ3Ay3Ror7U7+TY4dTvmJglUhgQ37czhLuFx6QKj9uM0TwisllTOPC92ap4WtbQ1C7rSgXt5FUVg
7EOutvxU79JGrplxFdkRBf3L+eAEGHtAsneUQPSMJvILrsKALB6ZIhbUtHWjAD1ighsRkVNwSSOQ
o26YUzhFV1tON8d2Pequnnxm2GEVVnyHsjIASC3QQDCD1aXKPPR1Wmmzu/xpBImJcgkDY2WEdDFA
WDdL4Q375fgmfLK/DCMqKCiXI0Cj1UugiET5shvcGS9kLC9BNc5j1+q66OHqssOB8OG9wxWZkUXR
n4oZY4CnzJtsUEr8SkH9So8dBtvpCZxbriTYgwWZkPCHjsnIFytlm2IB4n2XDT2GR7KXHiikRvsD
So1dtsORW0QkKVhdwutppE09k5bZiwEOXDAhqH5YrmabfrGLvomInIRWcrkDfGVGaYRAGx16G/j5
rv6FWuqgfOvA7Iy3tCf5KrrOBS2ZQhu5JAJpZGJE8huq4mlOjdd446D41AcplqsJ0uPlsECH7nsH
onJNFBMHu7ewIHvroPsK+rtEO9h2JqGagXE2WfsgyJzlehy3rKlaCfxlnO2s+NFFgmDYLnHOGNzO
UlaBOQUhMGR041bprZrmdqwd4kbUg/S/fKEzEucXqjIvI7rjWJpHHz9rmGDP4E2FPv7JT8VD4dtR
fsbjPMJIRqZHArxct19YVgli0KUtYHi20RySoSePOGmBVwTRZZBoSTnvqAY5SlsTSTMsjglY9eMo
scv0KwlK93LaFPkHt9NgeCRPIhVAcgiKbFgj32EA1fkEiKZCRB36NMiVXGou0WZQWi18fUihvbWY
Ximlbj+KJgg2d+UzDN+AniP95yEBTFyfSOEb5SeujK3V3+cufJbYUOdEXpAD6SFT7jNRStj8Fqu/
z8XR2GuhGjf4/U35tY2JnQ8vfSeIVREGF0ERHavZTGADvvkeAhv7QZVdRSgqvum/K1O4wCnaXCF0
ZtltbmJbNnSIc1r1IR6QVFMhOyRbmA+l5gqNixbDzAvorM14VDzJzuKmx+EqdUYv2mfHQkhmKFpB
LmKqoJGqrgVYa72g19ipaALqIZFKyeZD0trZWGpaVbTNpJK0Y+Wz3jmWr+7SY+SiD5hpTMou3oQd
ZpuINk302bharcSbadNAcMPFJIed0HuSvejZbKeSqF4XhSqXEYqkUZWUbfCUlE5W+hHR7b/KOW9P
GKv1qyap7sME6xfFlWORnQ4BIXUI/y6z8W/MgRoPRspuD9qitYlxraqLCzrUv7SFSwxzkmW1lAOl
0R5iiCzn85dy/Hl5vbZrrnMQvRFfrhaMcXY3E0FmYBK78j/Y8+6rwEW5YOv3hodxoStssJKtyYIl
3CyEVrhcqtCaoCoMHbil3HxROxgpTQ44Cl2llr6rBE0YKehf4uL1sr3bHmiAYgJM5WBV4OJrpGQg
ELEH+USG8iFa9majCfaL7UxxhuCiKTFAI5D0rJ4s78CgaYfh96QQdeOKQLhIqgIJKkMKQNTmaVCI
jUZBe6C/Ly/W9q0P6Gr+s1r8/anSLEu0VECJDpYz4rlPcWu/ei59TCZjmKz8YgjK4w3FZzwxrhC5
zXaO5jotWTFe7xZP3QENrFrjU/Az8BhvE+Rdfug/NT85Cg8f27sJBkJB965A7I7bTfolpvHMpiFW
Y3MxLp0wNmdhbO5/SHuz5bh1pWn0iRjBmeAtp2Z3a5ZtWb5heFjmPIPj0/8J7fNZFMTVOEt2+E4R
nSygUAAKVZmiXMJuzMWri25C48h8p7GRrVGqdwbu+lERLpnmKPJzqTmxLQq5+3Nowiai6ha4jDmP
l8qkTuMRG9f4k6LqjMkdkKP9vflNHPlKBofkh5bYBpDzf2rls0LyGduyjoIL041XUX3KrvNvEDjn
r+cswmUDJknR9ZCjbNo6Vb3gsVmAwW8kqhYN46xNTKDYXzPbKYojyOw+EuFfDeH3kb5TVjooGCq5
BZOQRdxMb67MVJSL2b3PbGC4jURDDrVoYsCsreEU0rWWX5fL7BjNnfaR+gdUVfyft/HbCY3nrOtk
BtWfSH879te2qkGiIfbAsXu4HJ5EU8RtIUunlWq8AEtNirAyLEey5WCWF/8yjGj02Gdsdsg6Nsd1
6AEzTPn3tVv8NKrDqO/83Na/JFC+vQy3f9vdDCF30iSLHGV6Ae9m5e1MuLiuA3KFOlGUtafQYRGd
/kTDyAWIDnQxccdWU60+R+Xg1Kkv1Z//0iguKBidreV6hEHsykBLPluSl/bEa5drcD97if6pj38W
xWFpPhWotPhLbC5cQBK2apQWR42mza4r20SRTHxeCuLrqu5Vi3qbSp27EvQqFqPXWVnpqIXyKPgI
tnG9u6y8zipP/kPsxO4XFQNAQUpoumuoxI70mSXSqkMnEsESTClPsVX1ram3DRvtdXbyUXY05ZMt
Em0VgXBRZVn1Wac6QMrhs2Lckvp+yAVBeIdWF8eBzahpb9ee1SS1qiTMNw0nS9EtM9z0ECVqzvIt
cVY/vW49xuUAKe9QfOXb3aI34Fx80WUiZ0sFA9M+DeYmbPTrRh+dsfty2TdEOGygNwEmQlXLmLI4
llnHbjnbxPSU5R6MpoKFsHv23djDBRZlrEGsmAKnWTpHzma3XQSna9FhQ+NiiVlBR7ieAKHdslxq
77aHAn2DudN7k1eBijj25MW7PHwis7jQIq0duoAl+IhMMXBF4cOjjh+BQCOajo56cOZyMzSlazoq
FDexhQadehsJp2b/3Gu+InBzo1kFOIYTILDnEnAoXCPV7syhdsM05YyXhibDbVyISYeXTfuX7eYV
mZuyXFf7eLEQHamnfWU65OviKffs/UQ6jpKzCgLhrrNbMtgJFJtponErerIrPRvA2QT+hm/FFMw0
dSgBB6Agq7/rFBsY9vfNmlLbsZlpBJi8fDSlb+uHKnM2v895RJRlcjIkcHTdPC/6zbTcVJlgMe3G
1w0E5xJ2bSLHsMKEbKFupXdOP1uHtf/Q8tnAcPPPOuhHExyQXjx9JpHmWKDZFrjY7t63geBWaCNH
BTjfmSVHBZ2j7aFFq8OX/4m3qCJ72Pe+22g3YNxu39A6HQY281aFnpQEkkQT2Dn7k9ae51jUzbk/
RxpRQdFMyDulmDyqyjmbEXuW+s6aAru8G6UvgtETYXD7rKYWyKvWwGBth9ro4jYOTtyXLlXiRI6U
osxoCIXtjvsLFereqqKr5nvthmolZs0KBzrpWV+P0MZyl+y5X0W80PsByPoDxFdbrEqbJTMr0up9
vPmFazjLrok3luzcQEhTGt3L47k/nK9wXIahLnoV7YeAa5Kznd73rLv402WI/eDzCsHNmKlIxTxH
gLDouct76OHZgiW1awTRFab2JWs6L0LaG/LUSiPL2q1ofM2ceXYaIjov7M/MBoWLQKhjn/NBB8r/
dXybyU3vqQE5sybNWUTfvetxGzguEuHKQ+ecvR7YhuokmuwoWul0832r/neBJxwrN0hcQFLz0Uql
FkiTctLGmxxtIfESCeZoP5e/QeEiEUFPkNE3GL7uKzoMu2N/QEcI+Me+9lcmjq94NP1mH2vBxifw
DP6ekau5SdYFoEtLv6xLEcZtdIgnU2CcCIZbRevU50bCHsWk8TBpd4vmj6JKol1+ks0s8QS+epWU
cWQg8OGi7UjoUKP5wKRJEsfox6+GUYEW1iLh2pif1qLyPrCGXyePLysHJb4mlwMMVPKrNP1cmh/J
Em9+nzugKGWczAPLfyvyY2suDonQQGkJZmk3EKHjGbRZqAGw+IaNKCbE7lisy/CSXZQR+Knrh8vj
xJz43Xa7geDsqGZEb2wh7EknLzwtqx/1Sk4ddLNrTtL/I83FVTqqx0JLni8D73mgrYOgRjFxkpR5
HgWWAc/jhaD3qf5it7NTyjfxIsjFCDB43oSYlCj1L23WwHBKmhn1WIe1I4JJ2i3o3VjCUyfQYpZM
STLRPNbIx3GNPhlGeYiMwVei8aZWhjMofR86TXKMqAQxqOnRpjwZGRVctlnQ42dy+xnq2yNzaZVt
URgY0LE9WtJtTa6G5lttPEz905R++qvJ428BS9O2S9FgYKdiCZIqSZ3eVM+ZUgqcRGQT552ysdbZ
qsAmEDPeLDdgO3JrGrlW79RKet9lvz5glqGS/9EZWvw9cbZIlYyoegBZ1Or3BMmJKfXzZvX+Dobb
l8FqviZVpIPNwP7eSTrY04NVpP62txljn/1jCrcZS2WadEUOU7TxXCf3FkQX9VJ2RmF6bneNbYC4
vXiscPftFAP9ulV6ouPsR70drLHoCi+yh9uMiwXt3csMe8ao+yRp0sMUZWHdFR6eIcPL07MLZWkg
rtEVVL3wUVeK6DpbPaZnInHu1GN2LKXKNyflxxKtwWWs3dHbYHEO3nVkmccJo9clfjf9stVTLGJA
292HoYP8xx72DZu7NLQwe5JJeJLVzfJElvq+V1Z0jrcHOuTI3Va35RpV7pTQc2X2X/7OPjbWW+xY
TqzOVmvPTLqgitdn0qwHq8meLsOIpozz9nGcJg1i2ejD174OeNK3KseKr+lHugK2I8n5um1PpoVX
pdobqrtxCgy1CUbbz4TlXWzW34XyzYxxzp5Mk15RA+bMy0+ThNMs2PQveh18nCuDXcnQlkieIzhA
73m1cC01nbifBDe1XSsIrjeKBiUCi2fktyvSxdmkIHjbNzPY66F+Kdh6d+xQZQONrKpFVNbS+ta7
immaLJ0CQcfba12Sn32k3q+JuQosEeFwXmwlNG6kAjh4FbPqY6t+sUQJqR0PfmMK58GTUpRTr8jo
F9TI3RqtTjzOsgNBg3M6x78vr5a9i6Eqm2h+1DErBH2Qb8fNnmR7HswZfnxaAwMvysYDy1O+kHJ6
ovepf0EzUUWItI4JWu23aHk22nVnYvTiL7KrsqSyqz/PJ+kwXk+OEE3Dr3FrR5UhV6kTUzVUmT/4
E50U2ZIh4rBMbA9CjuapCXVHgZKeHBrPuSDyvLzxXsLjIrhE9MkcUuD1Pr1iIlXWTecz7UAmRTqH
lpt9Z41kyw/zRj2Ut6JK4b2UvQpGN8XUdcaYoXOOY9CIlqWB0WUcAgzfQDF55cRQ61392C1yJ65B
hCbwoN1R3qBykTApZavo2ZyCXeVlTmsCOdLkNytlX8JRh/SyYK3v0e+A+QmiYDASNR78dbJIhrqn
5YhTU4HSOiuYz9rijW58xzoFdFFo2fVazTZlHAJspkjGRmCzc5G5StOiouCdOKXhZLqw7qn1GJ0/
xFYfNOpdHtGdEAO2dl2Dz9omCPO4aSRkqYp+LGek0m+y8r4leHOZRBRGO0HmDQg3a6o1QsdeKWav
y8sAeq9HMrpQZwnkSETtujd8b6C4RT9nOVuIsKf3lWCG0ny1YrLIrR6gZgXc7cJWh70BfGG7l3Vi
6O/O7iTPDdmerAkxDS+N3ZH1yEMvrqJOH0weOGO+VX5aOdKny/O2s8lp4FhRLRN3Wegxcm6ylOmQ
0dievD65nttD1Bwv//7uQOIkCsdH+4YG5q63fris5STHkBlD+jgO0Rl1AjPZtXUvoXA+DsofArRd
czZo6lu0Iq4V1UzMCYq/LNXPqPnUY+I1/nDVOXi/8nCHEEAyz+YCKHaFVwO5ESyUEfpJFSauCxZX
C/BWfF36sS8/s7fhIgRPtIcip0MrSLSJLGV/36zvqG/GTJowrmbxWJEbYhwu27W31ixQ/pnI7uKE
xXdpxdbQEtJgJNMCLdLKN/ALeZAIxYuZJriv7L2ya1soblkPC4olQREwea18zR6a5ORpSh5l9anG
MiNzoMRHSQY35Xw9WT8rowPV+yGfbrr2WIOvT0/dIvmASNibT+KWf19W44KNcfKm8rEoW6eyzuX0
qxHx3O1xY2xwcJR9O4tS1tV9lDIc9KNTj7gDqBBw/wzVyVnumHgoCRs3ThxR/d9e1ucNMrcu07o0
wZIPZPOatZg0AQhVf4w4RXVOfSt5Im5uNof8KnmdY4Xv5BqsIqmzFnMsVQTZOcSb7jQPzyo6hhs/
mQSESHvBdIvGrUmpWvTF7mFcJ93S8csyHEa0slxeIHsb+psR5FZgYg/6sKwwaTlFB+ucBVPmqLeD
p+Gg1n3gMvIGjFm8We5FH5u1pAFMb+9s+yxb3/7SGhYPNgDE1lCsswBgLW/t8VClt7T5lBmhDP3c
9VB1K7qtf7emcH/Yi2PbqeIODl3XZHOdATeroYKheKy1EKKRFGS02Q1i9kkOhY3dbPovOSMXcDS1
VpZYAmbvM+ENRoBr3+g4HDXAW0KR7++9xLyZPC6aJOU8gjgGeJOrBOyMW36O/6mhJ+ZPQdE7hd+4
Ey4zpchD2W53wU6+NalqV9tSWXTp/ewuPYOs4Vn9hVbRQ+FLuifqHnupSb0Ex4WU2rabWmZHmM5j
dGDTIbmT/ZE4rFuuBx8eSD3Yblj5/bGEtomotGP3qLFxpZe/b1y4yAxDLkYMswm5wtA4Nz2ejP0h
mK5it64cvNdAT+ryshF470uU3UCmck+kLoHJSnRNzVMsCXZh0e9zMaY2RrWbDMwge9yw78z86+Xv
F44ZF1cStYOcwMoiZQdKGRu7QNL4OOg69afxBh2GggL7vevmdim89INsBgyPWhRdm8DTv1m3KDUK
0y/2Vwg13EtufDAOsgdahWObOcZheWllFrVQs6V2yUe5cKPkXaQuFcM/kFN/oCGo+k/dQVTOL5q3
dxGm0qRahitS/crIPq2p6CokODQpL3/fDOSs9jY66V9iCpSDv1dBfC83Tv9cfzaPnU++MkKg+GkK
63OJflXB4XOvXmw7jXx5+qiMbV6yaWSN2WnYHY0wv1czB1tg65FbtEuHVuMU181hOhuCK8Xlk+k7
hk2TtokWs5PpVNduXfsVea5VvKAb3wVrQwTEwutmiKUhz3roMk4e+Yw0we8EqZ908KTv6bH7npw7
Nw4giPtZqEwniNp8DbtUr1FLFMQUKUwfVH8NiyfosjDaUNTfCc+BIjQuwmRjo1h5+uJH2s/VS1Dw
3T3J6K/RfPVJxAu81+71xm+4cDOvlSLFJlsXUNUxv4MG7gY5Jt86qKjroG7qWc/VQWgjW9QXFj0v
D02lfOpSHR6z3jJlGOUqP+nH/DRc0xBKqzfxL1bbmHq9KJm3FwUIEiK6Jdvg0eOJTOfCNqelHmZP
HjpvMgvfGAvBBrF30t1A8NVLJgoBlU7rZ89eEy/p4rCkqi+RDzQhg7X8jyU8X8ysDghnGp09GmVO
A73fVXoQrDZ2OuAnaQvBrTa1SHp5jDFY1u0MN1zPBAmXJTCD5SxKOu4OGrLHmo4CBPCxc9cDMtSQ
3YjB7zkmD2UO2fqbaf5y2RwRBLes4jTWUwTI2VvI1zj/kpIfyiRMPewFKJT9EYgkoknO5Gk54tnK
aJdF80vzZA8CEooin9I1f9mfGS/S+DnyW190mt23zNKQX9MsxTa5w2wRpVVDLGn2WrN0O3vA07np
tLUgyO8uHfIHxeIuxn2vWItZx6gFruVrterdaF7/ewmMRjYQ3HF1KoapzDtAEGo5neROUYE+xuCy
H+xGvC0K59Z6AslofcBwgdVbYY8VzvpEnfiqcExHcVEe6mXf7j8UeEBmr0O3RMEbAnfKGSRwtOHN
AqDdrUYfbFGtxm7egiC1bBFokcH/mJNstkYDNwupWOB5UJ33of/4wsQKFRHFAre24udejOw9yu2D
UXjt3ru8baHZothAt6s8q6Vmz0hckM5RfS2Mff2O1fPGLr1Pb0W7x64nbkzlxhJlRenUWjBVt85r
Fg4iT99bT6hGlw0Z7ZHvpU7Tvljx9qTBnvqmTx5z62c3hZedUATB+aCM5iNaS+rsDV2O6B1Uarha
gpO9CIOLqVmct0W96MCgD+WoO1r9G2pVzt8ZwkVVHdd2fUwAIkeyI2nHqvk9N6Jr896EbyeE820K
XYqkYruDLa2niKyeTkSSArvZty0G58SLZq5Qs4IhOssZa159kCcHaY8+sOHTTvs4hSg4/LvB4xw5
HQtl6dAD5un5Uxr9E40nOxWcRkRDx1171C7tMjuHWSj0Q0ENvTZi0dCJ/IzbfmJLb9pIw3JpW5D6
Rs+6/nPRPl8eqb19dTM7fN1dUZE01zpglI19uxbDldrPIemJ02fL300KX3xX12bVmRpGzJwtB1WG
DqGnNav9ywYJ5oWXLNIXquMeBYMaK2yLH6nycPn3d3OhtoJCCdAS6++10+zCzueux4bTrI99f461
U2retNHJnMOWKk49Jw6RTrKoju/l5M4fGnGCM1gVOh4p+NelYrZry4zKxVMPhjf4ODwG7BUZUrq3
KxQF7RsDFeOrWzzEOOE3h88riMqiG/Us2iR2N0TbMGXV1MAxo/FFAmvVTU06QKtTh5ALmAO6r6CP
CObQ9ofn0e0kX3EZRVrhiqaWLam3I2DploGjuSpD0ss2uFVNZ0uvLHMCK1uRQFjzkzSDw9sMQHNE
7MO0/rw80SI0boGjs96QTAq0xabBMk2+CdWVqHuOqzxcjRhF+ep/roF9ax+33m0rmWQ8U8yMKZWC
46TMP3+kEf4NCK+DYpMuQhHzjM2rDYymc7IKW73qXR479qXvZgq1yCZqj+WdjpYmSdMZFYbesIaZ
HlIz7BTqWASMDzd1+4ks/73sB1a9AvJ3w7wrrTrLmGv0QT+foiVoxvCyTe8Dy1sI7gxdZkbL2rdw
0KSPnXbKFEGi6X20f/v73MlFrabBNGKYUAyHyvhmFkGiPV42QTAtfLnkZOj2aLSYluwYh/mJhkvA
mCJFd86dTOtbU9hQbs6tc0xBFaZhqOzKYZlWZMV9HJAYmyGKNM6ibLwQjw3tBg88xq1SMrvYxZA9
ckRH/cjoRCr//wdD5G5g2Pgad6DJ1C5PSukFDf3lX5DXPeCBYzxDQRYqU9SfkM1FhuXJzFxN1AUn
ckIuBI5VgjIGFDZ6TZbdLWZ1s6a5YJv+l9FEgMc/HVz/HIaa025SwPaAMoYZNCbsyag80FN9RFQP
RDQ0+17/CsZF2VSbaU8rhKMpf5TzQw6O6Pk/nwiYN75C8GHV7OLckrGw+uIxwuOInfy6vKzYgLyP
dn8A3oVUWS6iIcGAGWgO05ubFYqgw/RUyg9ZKVjB749rb2zhDwFRNA+WnGO4KmqhELlxRo04+nI2
RZrZ+472ahMXjZJCrtZcx6CZg64GXUKmgNBRMHA7r4VvzdHeLlyIBepaVmDkigGqi9OBPCOxLt+y
+sbprj4yHg7reRQtIoHPmcz2TbhIRyMaac+2wEJ9aAo9mEbyD/iDBBuGCIb9fQvTK2VUrjAO/7Mx
gSxcUFSixP1+SH+dJy4Y0aJqjDXCPOW/u6vZi89V0MlOfD3ggcRrHF91HhuEwfGaPEz3l93+X2YP
51HDtsj71sgkijSSZwp85NvijlfIp6Nf1nL7zM9+s6R6d5A8owouo+6P6isoZ7C9LKrVZexq135R
9RttgJZL3Qku3zuF+MwxX1G4GDhnVoeCa6Bk2VVVh3F/E0c3SAZ7mfTUk/u5+zGA6/XvLONCod6h
lBI6KLjuaScpfh7l71Vsepcx9pf1q11cLFyMalr1BFOmgpG6GJaj0agCM3Y9kqgWE37S0MzMDZ08
t2amJJQdMijuJTQ0DuyQIXp23I2EKBwGRwQuBarJrS4V+khKpGARt9oIIp3B7aAhVOqdO08iVtxd
l9tAcS6XZoU06myNEShZxYE1fZN7weFPZA03aPlCOjzpwxoF2YSEhnWd+JT+IPSfy/O/awr6KaHJ
hbukzKfRzbGXs3LA5KjaeZIhZa6eUSkp8ID9E8QGRX0b+RrZTM2WMpR7VnIMirkDZccjXE71UPRG
unMfxVrdoHGbSJRKptLpPTaRq+Uwofu3CqQHiMFhK4F4wU80/x7qH8rRuhNlmXZSW2+RuY2k0poJ
11Ug9z56jt3isXTJpyEwnSSUw+HH8vB3k8e5PIro0xbHJZwzStzwM+URldeuKtGPXEM348m5e2EY
rWGtmL2xDwujdMb+IdVEfeG7gWgDwjn8AKoIkMkAJJrCUjpmkih/qjIne3cqQ4G2qr0Ecv7xZoKS
iQ7Jvhlvy/qJfGnBZG375lWJmtxWw11EcTUQQg2WY4fL6TcFs5FQymN/tf35BP5lp7LUfDHYaY2i
tBoqe3IMhd/DRA94uFSLhy73ZSVxq/Ef2pwr60ulP6aZSORlN7K8DoPFXVsprVeU/yN4tWjzH5Ct
Hotjm+BeJqxt3Z/SV2v5Va/E06JJQKr9OZD90gdKdx5Rg0Vd1q8yhauAa/lfAs0rJLf0J1Pr8SqI
AVYP7OKHgmTUX4HGAFeVOBC9Bv7Lcn9F45Z7ZyzSUjM0+1EJhofWjTzlG+MMUlzmPvWPy8t9J9PI
wssrHrfeiU3jJVsxoNrt5DOGTu0mu3nhpvOEoYy5wYXVYnGLvhwKfSItbMuO7Y0CAZgcXSlwURzh
hFiClck3UHTIzleMtwNvuTKq15hqbOSxOgxc1++E6Ur2fPreMqQLwTSq4kjCRRqFpqTQrRUHxkP+
MBzKw3poj+Qstmt/tb8Ccee3aqRJI2sMaL3tEc+G+hbyrs5lp9hfZK8g3AGONK1tywNApvV26G+z
4j+/bTGf+/P7OvcYLfdR10Q9fl8dv0taqEqFU4oiBRvxCzOicyGpbm2yzvjv1aRxTekBzS6+lvtp
HjLxx78aL5354vYSVubpsJrAyuaziknRpee/A+BCUCl3+TCubMCWW804GLHolrUfwF9nhIs6pQ7Z
9o7NSH+iXndkhIa5n3kgNfw5Qx1hxEWrOWgCq/bvdhs/4GKPivwdNCWBykgUmcSu5NsuRKF8plfX
HaZQOYrOwHsXB/SgakjsQ/gUr8Rvp2poa/Bb9Ah3TIOK6dgMQX+kwovDTkEfhJY3OFyokzoN6UKG
gwf9e/Mg+1C7enlAsVz1EyvPyj3b6+4/FiC2wFwkUqHYZPUMWKdXmvKd5scx/XLZG0VjyMWgJgIF
AxkAwS5fUFU/dH4SijO8e6Fuawn7jM2qwitVZ1UsDVmOSu2oE1h7kyiOT/0sKe5li3Z3wQ0WX9mt
NKX5v3eY7IjUrgPvP1CnPpKgOoh0l/eC6xaKC0yWPGhmNGP0ijXIklsq0ofdW8rb3+eCESq2s0TW
MGyFeaRosa7ia1kPs+K/U5a/8XC+VBviH+kss4ynkteOZV23Xeuspmgr2j19bc3hIpO2rFTpINL5
EiNMEFBCzOdGxzUPhWwh+qIvO4LA514i1sbn2ojMuG4BbShjB/qjTkuPoy44Ue6DoNxLQfIHvYl8
NB/0TJIsjNyafUYrtFPoJzMTRfR9N3sF4cYtjbRST7SXRdp+V/BcAYWGH8UXcOgh3wl+uUD0ICMC
5CLrPJtZRJk/VH3iTijI0p4uz82/uMKrSVxMtcdxTbIaR7rkyOqjxpCeKgdP1U4KlepBEBJEk8TF
0bVMmzmzAVarxzr+ZZeniIrODSIMLpBO2SpP4wIMK3qWhl+pdKsoRGDHv+xEr6PGhdHeHvUlYdF6
OU2+ERRB+rn1iiDytAeWNMuD4awc8Q78OISX52vvBEZYVeP/3JxXG2jnmsodhXV99Utt7iAK4dg0
da35szT85/40xCI0wZkWU8giOreitHluq75K8WLVdaDeCuTpH6sUZCx2b2ZbEG5FlanWGooBEIhA
rF7pR170Kb3uA5SzOMiGe5boCWF3n4WoBVgSQEmJrv63GyCZ49qM0oydVVJ0dnQh66ZvPnhWecXh
N7/GiDMtSYAzB80R19sDSJFRKYzC9ZAVe6heclKOxbES6mPt+v8GmNsKl5odJNQcSaCx/ExoQJrh
dy2JWuJ2/XCDwm2I2WAnQ1bAPFQGXpfIRxIj9ugQ3SZKctd1NLjs9rv77waO88V+6iCDo8BNJOtI
rKtobBwr+7L8d84W5vJ/nOOFB2KzU9l9ra5ajd59KufPxdT6NKvCJKoEe5XIGi6q99MgT3aOKQL3
oVOjuo62P7uicBLzY8sLctGoOgL1CX9hV9QsHaD8xa7QjKgjuy3dCaU+laPgjceMHSEf4e6GpbwC
ctF3lBK7ixmg4Syu/VV3tTC/ltz8mD0YEIOzhanc/bF8BeTW89zg1JwoAIyyE8kPBCWKM/p1qehx
ZN/h/+DwgRd9rQpqb4BjZk9Vc+xyqA4Uv3tsy5TMHzkwvQ4ir5Ydp01jJUSaPG3+NZHbeTrm08/L
C2o/Sryaw61fMlOKtyYGMeq+tq7nkRiBXjaHv4Ph1q2uG7FqVBg1op7j9C4Bga1UC0brpdeIz0qg
1+j/nJzwe4hsWpaRwpZOc81T7k2h6Y9BddTRltSchwBJxQDUbBIk1HOQ6B07l/6TipNju57IFpkB
8nMUf3OrWqXJqOionnpx/RRVOuMTqKKLJ1TQuD26O3FC/KHc9Y1/eYh3V9wGln3WJmZpY47HcCtB
MLFSp8qm86yIVvWus2wg2NrYQBSaPQy2gVnU6Nexe0Ldh7OgKuyyHSIQLnJQtcHb4wgQK34wuseu
+mUKuazYb7zzlI0hXLDo1lQuFmbIkmZgSDX6c2NqBzXXUVCQeaPUILm+CCgj96/Br6B8oa6h1Sqo
dOEX2RU56D6yWcfiJnZRGy70QcEY8oW6bTwaGWkA1Zm36/hzoOcBzY6X52n/xgCiKZD8IzOLStK3
3pBTc0SbEDbJ/7VV9rU7VK51jVDiL6yPsxEh7lv1Csitb1NpwNhSgObGqltPz2Yn65VjFYmkOPcX
EoQkLAN97iYfdftsrYssBsxKy8hpxxIkzjk1gsvDtx8lXlG4wDtX0pBISoWCjxnEzbXiWtn1YoQR
5BIvA+1uWOorEDdNKBaV8lYCkLlqRyMf4G8DlILr6qpSl0MzDYKHcNHwcbO0yrFd2TPwqvhgSj9b
+/myPftXhY1BzE02Uai08bTZxw0Otj/LEvnUKkj/UW6I4ujovyPnxBcVKuxHi9cR5CIrHiSyFDLE
iBbQHat9ipCn6ldmdhiWIJZFiuNC+7goW6a1VRRDzd6kmfpNFuSfs941/CWInM5Nb/VB4Iq760rT
NVADE0VFn9TbASURhNCkEQvZik4GvavMs0wFJ939YLHB4KL6kEFRNWFsWFDGMxzIEh8kV3dM29HA
1xZ/hAcPJ/gNHhfhi2GowNEJPNbzxVgsIry5O7pH0fCF5Leoh203277B43vMC1NpU50gaEyMFYeV
MHhoNPNoaF9Lh87NTkiiCAKwYNpe2As268DWaVXb7JJSzdaD3h0Xs/OMTtSzuxunXgfy5ZF+g5JG
ityONYtT9Q9D/tzQq3k5SEjeXV7VIhguSk2JPpZxAWPa9WTo34bhay0/96J3q93YtDGGi03EWrJq
ToGSmD5NbScD+cZlO0QIXHCq9AaUcxoQtPIa0jqpKpKA2B0oHRQKUJog9jsONKjqrrmaseMRXo2o
Wwy/5/zYiF4hdn1rg8IN1KybuZxRHKX1/PdiOgN9LpeP7BMbCG6k7LibCn2BIWt0KpTvRiYKObtT
sQFgI7nx3NpY02FeYEP+pTnmYYHSAnoufq9uhKa11Jt+CB+qmZO+O1ZuELlAqtt1jGc+IM4Dbr1G
7TBhoiTQvRp8kWjmkbxEkJsT2ciH1VVbyNwCse4H1GqUiZtO8ffLLr1bngX2/T8ux8VSU4rkuh4A
0vrkUPxiVaKMAGX5NQQgkHLZYEaonqCSICbsG4csJ3qCTQPd728nsGm7eVRKsMYpFAQdjzYyIwLL
1N0J+4PAN50oZtSuawRCQepNPp4RUf3andOjGhT+cBbRNO6v3FcwLiE3xTPt5JyBxedhhEJMlDpZ
cpTjLBCYJRg4m5m98fxu6hOInmDg1G/j1+ZY+nOIQ2YWQfBbc0ENWzlQJBEcy3aPmXiV/f8mi+9M
UcraaDOQQnpjSdy0hSRtkn7LKhUFisYxzoRrjY3W+7X2isfGYGNjriVq0w7Ag1ZnqCjRc9ontWPk
tltKTdB1ypFgP8xS46QbyhEclt7lQRbNJhe+Worit7YE/tJ+rxSfqvcpKERNkULT/mlwM65cFFMk
vMkUK+aSvcukpQMfDVIXWuD1EcIvviFm9d2P/a8jy0UxkC/nqWTBsgwP7UGmxX0QSb3iYEcSqV2J
nIYLXyMqgyeoVrBJRL/XghTNgkosQFd47yzRhHF5zkTrggsoCp1Gs6gjWGZTr2hQUVrGXy9D7L8I
/ZkvmydJbGMj0+sGJnQeQTQO24Pk420r9iXXyJ0n41DfdZBqIjfZdSmqy7o8c2gKfrsmcFdvCzmH
fUXm2Cva9cDapggfjS97vs2zI7al2rZDyzz/JLu6W3hZ5WQ/uh+H4bk8oh3RkX+gTFK3BQtOZBx3
QoQYuS3TDMYZc+EXQ+Sr4IEeM1kAs+sjhgK5Pc2QQSfKeX+xjKskLUijSf10lkrJbYgiCJU7NBu4
nGwwOLeX8wpUyDPSM6URudo4nIyiDdRRuamaAWJOxVlv7Ks6A+VsWvvaUriaOjgoCPdm+quYpOdG
nkSvpbuTuvkkbmkMrdynpGUZoxbPAVVFy8NQ9NVpJokSoKFsFck5CwD5lqulzNCPmePhyIDOQ1kY
D5E+HJSpDMwm/UBF3Ga4+ZardZRNaZRw0lRL1THU9ipV0Lqu9kfB0t89TaADk/FlQwaOZ8hfaLau
yojnnB68qOzFYwyr8+yCK+oQe8LaUhEatzHEJa1xZ8dNg/FCJm7uj09govQl8CVOZ1Hl7G6g3pjG
rQrSLR2NEoBJ/WkYbomUOG1/akd3aCXBDWp/x9tgcasjWnWaRBD68doOVC2gJ743n7szPUU/WXUp
uRGqeu5Glg0g5/u5TetkzV8A0Ylf21fpgPEky6mvkH5RrIMeZcek+G4n8k+DdLazggfFKfvYb8vG
Mdv/Tp/KwsMfP+JlySR5TroMyvAeIW6Vfeq7p8uO+pIZeHd22gBw+8RItLg1maOyzC1TnoWYzNl0
8/v8OnepD15DNJ7N99qp8qdQLp1EZOH+iDNKJkgivFd9mYmy/j/SrqxHbpzX/iID3i2/equ193Qy
nRcjq/d996+/R507KbdaU/omAwR5acCnKJEURZGHc6PBlxdm7dr9tG9CZFrtwr8uKN+XX2Do3zcx
4qK2RbnQR0gTFauO1c5xAN9rCaIKvm1cUKiwG5RpUWSpXHE9Wsx7Uz+GIBGVM8PtIsMZ/ugQNC5Y
74y+61VTxsJ1bReeLD1TAhBfG7cxNEpwEPId9AWKMfm41MGRXkOsdNhhULLTZBjujAqQVO4ESCJt
YAxemyR1SCcgmXrnkajHvOUXWVUEyiCSh7Fy3Qots6Gvg4XkxxqKYMN9PXwbe9GIMq7SmQqRLRWM
Y+845K0BNOUohMXhTjy1+WyIRolz5dh8n54LG3UrZwMjhGgCaJnpS+dyV+WPfRk9RkK6Va5ib5CY
iCsDv90SFZAkP+AZ8yG8zxXXeOyP8suMhgl0h95EXvw8YPqHqLeIqxEbZMZwzdiQbKNEENZMmT+l
hY/b5QdDSNchWkrGcjHku8tDC0FPWCXOTD7LquxrTeTYRhVc90T8t+mNRPSnbHatscZBnWkZEHW5
qqt5ZNe+XsxpAF25hdsfR98MygfFtW9QOOZJHgzh+o/g9sSSzY9gTFrSFV2ZUvyItDc8M8vuZztx
66UMYmI7anNQtVtrSdxZq0WE3fyVNkANpuqoPmEZZ2ozTsdyxZtNaA+pUxjZQyJ1PuqCz3Jknmcr
fGzm6H6hU3K0GowmWjBm1X3ZLGAxik6tYoM6394JloOvZb9/FHvOgrEvH5SoQc6+dsMdZligZabZ
xV7vZIfGqw7DXRYI8xbUmb07e9ER9P8roTFnr1aFBLQ0FBTUO8keFYM/MhfhPZ6ePYy1BPMProau
vis+LSJ5uRHjBprxHCFmRM3Fgk2YXBRDgrw8DoYXbRfv+5vQFw0l4LvBi5yM85C7ogD9EuRUB4M4
zZqkR6kM6w/X95A67WuryTgKFaNCkL8DyusoeLQq96iWzwLRCyA/BWoS07JVsEi+GzARk1LuJq39
9SZnBYnfY8KK7Fg+rc7XP9GMcjw7tlecDIGEfH25IDOHo9kqc6Zg2K9X25iH0+/U5Htft06y3ifL
kzoKkuZ8O72gMYekJBnpKE2QE7VbjrKcjVb3EuvG7EUDf/lny99A72ZJgAAgiWoDYg3To5FMTjpg
MCnafdvZt1SB8+Wr4gWLMbm4Xe0YvV1YwvBDrxxW6XBdCfl+5PJ9xq4wdHyNSlCF4/t3Pflgt0E4
fbwOcX1fwJL59viQ+y5USAMIXXkxigclu5FLlO/1teDyJRKFsadMihK1tdCgPK+fFNVyqvaDEYkq
Ejh04AhHf1vTuz4hpW4y9NlBGtp1XYLGHUzAfniYH3Jn9jHmCvxjtOoXgz3ule/XF5Kfn7NUFK0g
OMMYL+bMj22Mac9tPNTSa3Nyoil/45ZyGqoH9Jrjqj7BDVeBdWhE9wS+E9lA003exADKqOK6buNh
Xz7SPhhMO9UxNyWLjqOrHTGVcle6qTu5+XijCZwI1wI2yMzBbyed1A8FHnFH1WvxDg4mLFFsQTXw
nSfeQDB+agrtOJlqHC6dr9FhRgHxqm8TShZUJ7vL0bMgAhTJxLiq0czqLo6pTAEtk1j3mKvZ4uR0
Jq9+pAzZ2nfUcl3XHu5xcxHSkpkdnMo4HGYoz2sZ7S7baf8TMwZnzhwMZIPDeqxBK6swxWLSaDE8
YtTVy1gdE1cOUFu1t3rP+K6KmES5LmaDyXixMMUZF74aRoGK4EOjTI5d7TpdhMP1/KiNNBT0CKqE
5bOWlzWrsghHDNEm3SWt3LnT0CWP4JudQISULkdrUkWsKf9g9hdUqk0b25smGbdMFaj0pU87t2c7
aAYPJKbrbnWnM8aVBZnsFC+UKF8THKpcp7qRmHE5dTdUfZtjN0l2WiFzmd8XqujK9A86c5GQ8S4V
kWx5nGgodPNafxLQt0zL7dFmIO2KoHSl79eN4R/8GQFLDO4NKCtntHSW514yQrhxWmOjo+Zl2OUG
OhY70HmDtNdX93pQBMM+Eb1z8FOE1gWZ0dVllFetrYEcPoO/0i3QwCG5o5uNr+VE4npKfsZ+A8ic
v00rTb/43uVjD9+meY0b+Zm7Hs2AnlO/elRywWHMt8iLlIzOFhZep8MZUiIoc9D0sEsJ6HdJuc87
XVCMwY0yN/IxKlqhINYAwSPO/fRFmp7MCK846TNpn2SyX0REqHx7uMjFaKqmxr0sSQAbQnQ1GvtB
TRxN2V/XTtHiMUceaDfjWJcBonaFn62yo7fx96IrXXDq/Mn7wmbxmKMvHySUpNuAIvm+J59CFEQM
P65Lw6+f22Awp52ZVuY6UowUuRj5Rwz68hnV5NV9jcfE4tN/Q2ObljQpHSyD2hedAUXrIqzCqX3T
+fWUoQrPcmqv74OH3xrxWjq98c7pbEZFTjUdAaHq6H78lLim042v92GxOVPDuQbHuI9ktUAzRdmN
auPnVN9M0x85/Is4jLewhzAd9BiNruhP8nol9MkS303h8E2wTfQ71+RgHERGht4wK8hBB8NS1szE
jz00+b/GCSg2er6OJzAptn+30uKwVRqQgo71BwtRpKreVt3iro3tXwfi+3eCRzRNwUuswTL/6Lhr
m2uNBZwDTKvb21/D+xIDYeXEib5FnvEiKl7heqQLHhvXFZ2t5dMMPFLetvXeVFF9oIjY4URSsUQ+
SlethkLJhOj8RIQBOKELF5XsMKsSbDfCuUdc9dhIxag51hB+fIVUVY4w0gpQiuC2fnguDvYRT+g7
ISDXrjaAjN5neo4Si3iCPgbmEUOejhjSeKIvSgauN7S3chZ1cYo2jrEAtbLKcuheN+7UV/uyutUs
Qe8cN+bfCEV/wsY3JV2V53YCiGXU/FUqfLWJjlWj7FAO86D1063ZRHd13328bgOitWQOSYyabpd6
AuxEnlAEBCppQT+KCIA5IPNYLaVXsg5QDfhlEZ2K8L8uHXMwLvI8jQY147+vS9P/xFYskoQ5G+e1
02tdgV+qQXW6X6ZKPiRt0TnXN0RkvmznX0+iLEtUSEOHj9unPAAJfhcYt1PQ3MdHYnsiMgv+oX9R
PbYTpapXqUNQTx0GZeHDnKG95OtOcaC3QFF5okrD9XenyQaNcRd2Vg2TosJ69Yfklr4Ky37pkcN6
ktA/Jx9eibmO1nG+aUKvRD27qIaeezFExxz48TGDxtYYhZyrom5iieYeh2k3rMRw1Ha9V8LqTEw5
sJrSu76h3ONsg8doZzlkTSnTKKBQdkt6q3cvdvrRDg/XUfjKeZGKUc4qKsM2apFRG63pOJqWW0+W
IFzjO8HfECzjkzIYo6SBDMAzu7M83mTtIc8EIa5ACp256qlFLq9khhRld5j60F2SWLAbgt1naZ6k
CszmwwqEsH+urV2uVK5WJo5e3GDyr8CURQvGnFPT2iYyMWiWU81cOcSgb/ljH4ue20QodE03B0fU
pnGd2ECRS18rDlYGFn3B2cRvO7noMNtrWsWktWoaqI8BWRzNQ6Pr3gR/S4RSX8pph7nlIPO7rtEi
uZiTKV7qsEJpBUj0ksqZtecqlR1DFyicSB0YZ5CW6O0D1RJAyNHQEjdGG+3qk/VrImTt/Qc3a6u2
IZsYicHSVqn6muhhgfNjwLBE6VQZp1z+ZFgP4BJyxhG1qD2KHx5G9XuZCZT+H3zuBZpdy6oOw4EA
GqqefalDR/GmG9VX9rGXIG5afZxnldMczDs8vbv9DeiYBf6J7wUvv4BZ6G5a0MZMkzhhNtz1eX8g
UY17kf49zruX64rDdyIXKMbhjmuUAQ57qhZPSXZKlKfr3xeJwrjaaewUjKzA9/t+t0pevzxm9iEZ
BJc7AQp7N1YwA7rRVWxZVD8Z6EyWipMdBcRIBLrBT+iR38vFXoorQ6nzDulmxBvGXxWMO3JSzzyD
MyRA6w9mE4sOYL5hXwCZACCOxnVULQBacuuo5JyGT+UkiDr5NQgbqRjfG06YdDh2AIkP45mSOUZn
45iikl00vVckDeN+7SbqMWIZ2hCS22a6WeybNhOoAmeINPL0G2Hob9i6eJJITWVAGJonKT6qi2P/
RdtjbF/7TO7wjoRHfQUJZjpeznoRpUG5mmiraL0GiY1uslRXSmLXQzGhblFtu3FvxIl2XlQNqXuz
HJ0kN0Us2nxvtQFklnQeYyuWSzy50AuscUbdN306S0F6pB4i1SGOGcRH0IbFfuiuT6oDbsjH6ybO
N4rNT2BWXNLytlkwvwlXzPLQdQ6KbE8owNSd8iN9NGwxZsvtKpEpUqV8FxpvUOlObPZ5Ltd+SHSs
NI7ZY3Ir+5kffQZP7QIqxdwnlbCBX7jUjFvuzcloVPX1mTLal4dfwX95ohyyNq4A1q4JkiAGLy/t
vxJPoaU7eU1gxlVbg22FGl1midyl2Z0cPgv2kfqSawCMr66SsUyXDPLR9xgJXS1g9qQpTTWoguGT
aL4M31AvG8je3YZaWqZMfoWjPQudKym+fggxiHlHa9kiFw8kz8TtfGmP3oX0+T+aKnuTI/Iq10kC
y9HC9s5Uy/1o5G7eLB9sKQuuL61QVsaNj8lkTDNtQe18ZGHOi9+BordztU/IDYKCZPAWDwr7UdqV
RzBmizIy/Ghqs9SMg9ejXjf0/NVJQNzgdfiMm5zp8JlyJ7q0cp38BozxSIqM8x4lvvQwvqfjXYv2
ZRGNE6a6fkVVCeNysjEB1UsMWwglAqqGaCAYu1XEg1NlKNAmSRnuMfXLOBqVLvnX91K4mIzj0dfK
rLIQ8uWH9DttY4897baoQHUw3uQuXiyv44mWk/E6xKx7aaVWKVnPcX0Ez7mV7a5DUMO+tpqMZ5FD
DR3YOiBoTkjDyLn/kBPaKAbjX9RQw62IYNOQNpDJj/XPbndg0zItjEPVZPZGvMhjnRka5BgtKciX
/IvWgSJ9sgTWzN+RCwxjzHWC7LpC2+/t9i+iTk4TP2YYGnR9T/iprY0wjM1WhZWF4LalL7m04yIN
tMVDKbYjg0kXhM6DE/64jigSi7HbNslWpXktSMnvUHjgRONRs0v3OgjfcC9rR3/E5tReJdtcV4K1
6zUpMIZPkkG8xu4eh3qenDhfb7tiEWHyD84LJmOwBHW+USVhJY3plOm3QycwH9HCMRY6RFa0JFTt
rGGHpMJsBFUoeAsWQTAW2jeDGeE+jMb8pnHbDvU701/ptPjXN+f9QqES2cQ/9JUbMtItbzfHXPNF
0VtsTpIeyPQhlQUDs+lCvPUz+D5GcmsaiBJA4sMs1BpKFt4i8P3I+mTOI0ps7xv7qOp7qc2966Jw
sjAUCyE4poqaBsZKvpWl0+PWIApKL9Dmj36aDNxO0uOKl4/koLgTGLCleyGZLsdmaSm3pumKbOoK
6lLfgg7jbChSjmqyOVh8DbW80Y8M3FUummeRHV4NdxJV7nBOo7eQjDNCtilb9AlrOh3X4Bermomo
H7yZKLcS3UaFAjJOSepLezAWoLWeelx8+lxGvis7gkfhHOln/VGwi/R77zRms6CMT4rBzhW2oMAF
HtmpfuJXICxc7maX8m/Hz5Igd/f+IHy7mIzSpI285uYKM6Mv+nQEobEzQRgbCxwGzw5Qcw+uTwOT
Xg02QyipGe3eRCtF0aR3cRxjQJ9136/ZzWCPu8USwfGk2sIx/i+f0Zs6j2ipqKfWadvynEzaYVi0
vWwUSLQPN2m2OHNJvl3fvPeu3kZRNqYiQUoVZsjoStpJWbnYaB9KykXaY7Qzhm4jQGswg3MpUBWI
UrP8FJEuFaQpRbiMzgxEH0homx2ok8jtZHqJ8lc6dI5Zq+em7Q9xEQlSDu/d5ltBGa1pEjtCaT0A
0ViHHtY8WCNJoDF0i97awVsIZgsxk7eUWwNrGcmHVnvWUc+Stvd1I7vX94yTCnoLxLjoohuSsFwA
FB/MY3037kEI5SxndS9iz+ZkDSiSjcp9DHxGroSJBsFzjmnQodYhFz56k+kYICMt98kBvstdPqAf
f2cLrFsEybL91RjU1UYKIFHSEu0MEF4lu/Qn5UspkBTKH9W9iBKabv37ffstJEv6JzetWRYxljPN
Rzdqn/OmdYXhO1//LiDMEZCAxFO1JYg1rRpS1k3uZaQVeGKOIGgIAIEmmJk1jRiMXtRTI0+NpHSe
1jUnhXxeyfK9qEUPc+8do03HiJtgBQUnLqhB356fYyYb5Tq3vZdUtyT9WCH8NK0vxH4orMQXaDpd
FWZrFBXzFVU0Z4K2ibCrls4p3hprTP9AtmNF5014ML3ap8mOaS96NuYtn4pWflkF+71uvY4h34S9
ZteNsp7LYLgwUbFlG+em0J2m1Q/XheK4CWULw6wf6nbBUGAAZpIlZ0YinA5y1NO7TNiHyNG5N0hM
QGotsYZuMSDpu+RRcpA0fi6Q8QPccJD3xFdvRPkiPiJGIOo6OgV0lpwg7qPQVLq5R3+yJ6l3MmZ/
Xl887h5ZOI11FfS6GIX+VvkQRKoJ5uthjyTdbUzL6/NvySzwQe/PYmi4hfw0uNt1elF9CxIqqVUq
6UTXDQkgVKtPAW2OEnlXviwXGCYQtSdw/0gNYDTlXC4fM+ujok+C9eKE2G9lYSxoLWQQilOQOdAC
EBqdwg/1fnYpgXq/SzzijsEfVEG+xWSCiiXSpaptgQkyo0BFFaTkK48tGBbUfXcSWS0n3H2LRnVy
Y7axNOWRRdGGIx3uTcfnRDty7uEl1H2+awS3PCEe3dYNntJLmR1VwJOP5s86iAPTy538FjelgBIL
iUhPRMrIRhVWS7puAFx6CI803KV5n/QoUkZO4vztMjJuKdGsQgYlA9ySa2GSAEaTRU/VbRngoemm
MG5pdTrGewejekr9CHn7IXkRvTxx7klvfwPrsFaVxFmN30ANL/PjO/Ng+DUIPCkzbvfvc8tv0Rhf
suqrkSz22OOpfHHy+adaP/TTy6AIIk+umRNVA7GJRjBXnLWGvEw0MIv1Xind6dJhHJ/L8Od1r8gL
mhQVB76pwu0SXWZsIO+mQu7aAW7xrB1qTz/qfuS3XxPkj+NbxZf3Iv48DikzLgsYFIzwUJfhihmp
1iTHYOQxhdXFaGDAxMPAdrMBD3aYAB+IbJwXcmiGDpZVExcVcNq9NblZkxdJjxK07yzTUjolKYYP
hjqAB85W5M7v6iXaJcq6v76qvINaMywbGQoT7K4a4zpT0jRNbFcYA1bfjGBCJD163b3iDxp7sJQb
HGYpk2JKZ7UETqsoeIMrj/1anEIl8uyy+Tl3uiDBw7l6vYFjdCUDGwtq/BFT1XprSN4YrTbMqzSU
cbda4RC0s02Uh4oQPIaOZb203h8sqw3SM7QREhzkzGZOYAS2og7xozXuonrxinbf6Lkb26LqeJ7h
IZhDfZeGANJ+7U3ZOOqqJXOqFDC8unyQlNwtrMe2EvHM8VRzC8K4TTkuTG3CyF+vt6TCSXTU9PRT
/XUMUfmfxvrqgOyic6+vIN0hNireKgyzgqpuk2pVoTBRlTpad2uZojPufUnjW5VkDp2uzMyGTECg
fXQjWk37/RSAbQ4TKESz73i7hJslWjRMXF4IW7JelmM06lIJqEbdNQZarrr+c7UkokCIu2gXHDao
q3C0lGFe9LhXKkH7vXqI/G5yRnCO+hrokaTAPlSWAJQvG6bkoBRIs/H/W78F+vcMPgSq3nXPhWY7
y+jmqHe9rg3cU1OzoOUgXjN03Jbeoix1NndaAj0HJxAdHxgHhm8+LcHrECohEQNXJoJmfhvTMlWL
LfpajYHEc06tKr+rIiQVZU9qRe3UIqtiAgG9SEs77WFVYdM7lDrcwJRzzD7B8ZILixR4mrE1YSYO
6CcSR5FEwT5PPuUNT0Dp5Pa5R3O00I1Dprij6LlXIOHrY/TGOTUklhJcbnFTCu9V5SaVV99C4llr
BifPvl7XEN6W4ZAGgQhSfPa7LE7V5LRiFx7fzKAdVvgtNlRvJcXLdRj+Ov6GYTM34byWzWBBpDwa
nHJMblB+L7iZCSRhUzVaGs+LGcOgWpQYpu2n0Xoh0r/nB8fhdFkug7Gnkgx5GeWQQ8o+9zZGY5qx
I1mtwDfwoostCnPqp/XadFaKTVmaU6GMbp3tp/ljbIkIwkVLRndto2i9blalTIATEeK0y3oyFtXN
1VAQVYhg6N+3MK1RVkoGmN78SezMja3bJhQRG/OMBuprIwGA9JbOVrovZteWrRT13hjmgRohj7aE
94MR76LFPnSJSBF4Cr2FY7zQ0A6lVCWAi9TGbzX1mBER9yFPC0zMykDGiZiqYjK7o8vzUmmy1EGh
m3tpMsBACvbTzsBYNa17um6f3FuCCbpLCyQOMoYdM4odpmANT4wYkddde9a8+o5SOEz365EW8vTP
3Sf18ToiL9TEMz8G0MnIBeEZ5a1SlEMrLeaCs11ebkykcg3iatLgkdXL0ict+n4djaeCWzTGokpM
183qBmi29XUqv2QjuJmERc8iEGbDqim2LL3LYbarcUIxdxH0owmCgWhoBL6Op31bcRiLSnI7heEi
YEnMkzWfM1G9k+j7TIzX1IoS6wmWq5E+kfD7qPz1J9uBLkRFVkAKy95J9WQKZanF92c5ICi/Xe9m
1I39NwxmjSKkjO06A8aYPvfrAqrupzAV5dC4C4V0owzSBRNpQQaklNR+nU2YzdoSd0nJgyybgupe
HgRe4NCwSUCdi7act4aCZHM1d72OIFhdJrfNFpScJau8//erhaQmLl6mDB/AhtqpvnZd1si40Fb2
bW91J2uI/EqZBEcBNyBFfGioCOgNjIlkDFHDMR31GtI4czA0ruqvp/gr5aaRz61b3FmHfy/VFo2u
7ebkKZe5VEMDuY9i6J1RwTYlrSMluncdhus9tziMGoDKaihSHVIZT9mjfqTNBsQbj6+Dm9z2od6J
hqTyzgaMtMdTC8FIFgwSeCtYosRTO0EosG2YrZOlQ+PkRDpJcenKpShzzwezcAOz6Gsf+6ozqH20
gHYM+Zw8BI+c8iSp0m2Xl75Kxh/XV5Kj7JoCWg/c+TA/lLD0F6YWxYOMDADs6a+siDyzUP69W9Aw
mdSWLQPvRkgbvV25SS7RBmoUrZepLzm5karvUi54wOYJsYVgjjaMWpObKMxR8qDPoyNlWuNOcSgq
MOOiqODsNCCEjUzGW0Fqq1TnuW5ar0h+2nqFeSKiJAnPWJEeuUAwx8CQS5WdtoCgT2wantiS5zAw
drKH5Lmbfbq+9RwtA5iGZxrdQMbLYDyDlFiF2ZsAQ3n0bPrG+nXseifXRKxKXBxTwSgyZAzxJMoo
gF1WhZ6FbQtPh/FWEmgytIdOWV1S/HuXqqlExfQGjHPDIjJqYA2YAplHKVYPL8ZhUhcOsSvci22B
T+UqwgaHWbilLaqxmYCjLxXYOKq7pBKVFVBdYrJKsBaCmVUogTA0Ni/Xjnahhzm4USV5OPfafYru
sdoaBYKIUBh1a7sqjJIGKLmeOJbkJiDFSEU8CJzVMlAfZyLxZ6kgS2ZWy5bNsAjbDtNdtIc5ueuk
D9fVmPt9RLQKdl22NHZmx2rE6pSGCxJixJPMh8YWfJ/3xmSgLO43AP0BmzNtbeQ2NxQAmDf1YXhY
wYdeG47xWsPVutOnVHSz4m7LBpBxNE3ZpFMoYVvk0ovS247sS/Lx+qJxbPKNTMzOx33R1H0DmdT2
nA6nbkW7T3SQVVFmRYRDL5GbtVMzqauiGDhWWHhLKKFFcHbWGCeoKRriLNwnegHaYFVWqKztPGF0
4xNuvgftFP3QbtMWnealX99UX4UDOEX7xOSqIlsyYzOHcE2xqyXkzgs3FFJiXQfR2VEcmmaj5VCF
MljdMTO8uHuc/z3DAYLd3/qG0ZRvF07v0qFadMjRa9+UwzC7lW445pi6JAuQAAaV7r8/ed4AMo66
TRGmjnThbBMEFIVT9l80NTDz1buu5fy1sxF0IJTHUxUjWNWP09DmMsb5VHdpdzJBwjIKAl6qVO8c
tX6BYESR1rWyUAc+eesQH4rBCkItc6xI90OyuvNIdmYuf70uFd/hXSAZh4r8UTLWBaRCT99NjhZm
w4gEUokgGJdntINmtAakKhXyQ2phRLY07/6bGIyXS8oxV7sWYijZZ1M5y717/fu8OwK07LJOjI9D
CwhpRgtCWE8D6pUUR9mb3oR8vLEzXPpuLpovIVI31tlFRKpRkQW11mIHNBBuHz1EfzA7D9Zq4DKN
2zzuISwLdVGEcxXOcAgYz+zY8+pK/XksZA+j6v9kAS9ILLV0UadpG5t4lZmO5nH+kPgg+HaUnbWj
87f+l2GQ3NNiA8jYqyKTmST6gJMWPS/ZNB0XJTySiuwrIxfEivzTYoPFGm5kF3JiAkt56vxwVweR
b37XneqMRy8vCv59j9ebXWOv4bFtlmUb0Reu/JzMxzTfl9MHwX7Rn/zOF21EYqy2bcEj9IphPaGz
NUiOttsF2hEdPeizFhVscF3EBowx3yqx6jGRsX6rfUfCn1khkoZayzVpGPOdxjpGpy5WzDAzMK/a
+5ZIT21V7uIuD1odzONS7ndtvq9U6aBOGIQQRl43z4EUq6m/9jbcr7y3bVUVOBaR5IyZS7G5qgWd
W9BXd3W7W7qH/7iPTCCTWj3p4XwRyNyNaD5E7U2g16Cue20r/SqiBed6rc1GMlHM1Bh9Y1KjK9dP
Yfptyj9XmmhGoWDJWHIXlD4a8bJAIiXeVet9qAsmSPIdh0nzDLjS6jazJU0UrRK4Y/D9NXGa4jGX
bi3lyRJZGF+MCwyzMV3ezPDwdGP0j0r6KVdFT/306H6v8xcAZi8qJDZ/hcvqDV5Ad8NuPLV73Zvd
2W+CSMgIf10eNDDh52wi5k6Se1UzsGyl/qxHoCt6vK7JfBP+WxyDDSxb0HLIuUW/v9zn4bPUmzgW
W9fECL5WUgRmeV0HDHaiGwIio25TgM3Js20cOhV8U2vQ4/nrD4Sy8LxPs2U6pnq+XbQlibrJHmAv
Vtx4XfW8aL46Js5an/L0TyK9DRSrb8hBpN0CKJ3cq/r3VRSHcwiFcSptABh9681KL4oeAMlH6c4K
lJNxKz+tJ9Pr/qIM4mjKvykwxCN0W9HFkFeztoVmXYJahXi4aQCdnyfforR+nZOdEVug76sWvRrw
Y8GLoGz6VlnDYixaoFGSyfHDuieHHn0asz946b52I0+UXBMiMvGFNoch+A+ASOtgwbRwrNzpJXqO
ztrOOtKKebXeXVdMXvbwzZJS77Ix5zTstbCmu6nuCCaBJEfJn1HRDuoOM0AznahLlGtwlokHDMsy
3hefjCgSq5cY3rCaVNe2S8ym+hpn3zJFkN3lHlAbHCYQ0NS6mDMNgUC5BqEBWmj1QSlEPGoiEMaq
Qe8f1SkVxs4iFyngHb30pGYseFvi0E3D4oisYa6SjnpIlu6ki4rVrsaWTtYEKdN3BWw4BGyn2o5O
dEezGXoQB8e7rhhcN7/BpH/f6AUSzlXdrsjAZcglgsVy/JMN2nyfCQUHBWV3nYrv6zmKrvO9Ykeu
UYoKAHjV82+WjtGDdMLklaYADLVh5dy5zTMyfh8pR5jmV0Hsd/tO2C3K1YuNbIxe6JE0mfr0/6Dx
y2v/ZunqHnIKX3RUtNt76SCsaudvGAqUQZ+v4gLL3IPGZl4jU+uppJRjNfc6EzkZJ0PZN2JAj4yB
fa8Irvy8mnMs7wWUcViJNWb2SvO0tCZvWZ11v7yggh9DJSw3O8T7+KgdXoZgfSVrUXsnEfE2iKRm
3BfyUnWo65A6jlannhdnbCLvTyzhIiNjCbmVyfKUw0MW65cRWchIlJuhB+a7AA67hpkcNp6nZeZA
rdqyNlKaDtJ35Kjt6WwF2ngr6pLj314vOCx/V1Zq4drTFDHlbKIaElYBQZxISfKXzs2F3C/8w2WD
yOhka8g1quqRs9N3/aG+K9zRib+EDjK5XuSpAo/CPVo2YIwu1mUWJ+qreH3vhBiZPufo3fwoN6Ij
k/7qK/v1us4b1yhnUk/yBPs1uXSiWfnKPWjt1Fei3+u69w/+67duvEYMGywMJLP6mAr1q8E+9xQD
kyqtZxPDPsDd4+HFfE7BviGIV/lB3mYxGfcc1WE/1Ct2rvPJMTuGhwF3Z8xVfmy8/IvqxT6mcKT7
Za/dk9kRMfPx/edFaMZpJ71EhpW+zlREcfqxeVwKFDuhhfr64vJ9xwWGcdPI80lRlAIm7dG7/EWL
ROkiHoBl2Mi/KygPM9iov43DbLVqnNvR4tcH0Nj5/dcpddCjOjr1rewkXvdVxPDJtbktKBP/Z6Ve
zlYK0N52zF24o+XEll8NuA72Lsjm/OuLyNurLRzjvIpVlvOMyrgs5sGc29vEWIM8WwSvjlzntcFh
Q/8yXGNVnYFDTxpa42s/JuB7146qJ+OdWzQ3iOdMtnCM5wIlTDEnMeCU4iVDDhgF0uX0rA1/cn5t
cRinlVkSulcSKlZykzU3diRYN4EKvutdsiNF0miYNeP0lQqvz0RpGq6r2IrAnI9pFBor5izRlLns
Sk7ndjf5dzxCPkiu8mAZtAQbXQcWiGfwyOFd1z6+tqO7x0IWB9d3NjQOwzqpSN7g2RPjSapjc6Mf
8lPnFQdKyNeKpiBxV3ODxogarajFNeMal6VICex5CGxdOK+HRizs6UL7lf6WiPG8shxr6lRCotaz
7xY6CJq28KmHEm+hXu8mgahKiW9aG0TG3SLfohaofPllWsW+2ZHvumdhHqcG3rL1RfRyyL3lbiVk
/G42pGClm4EX/ojAKEh+KHsQxrgI4lZ3QYdiFIhCA6GaME4xtg07mcEq75Xn+VwG855e5PPHFESN
Ee5OAqXkOo/NgjI+USK5HIFWigYI5CG7re8bl3KINygCcpAHdDMv8cTdyCIhWaq/rrL1jFDtbL/V
ZzperkIXxJCjrfVVbQSOX7SNbI2WugxltaKmBRln23aKx45eSw94DUkc4wiaBycLRIeNUETGXaIP
Gj2SDTDjA6janPop9kYnfIr3MnZSNL1KYO2EuVtoUp4oi4z1lLtvq/LVjEeRoogQGH+ir3rehhPE
qX7GH1Zv2imn5Ga5l++0FmkmmtWqRORC1LiuuBe2II1M+dLGNoRC3SJ4/Q6FtgNdsKz9lDqhHfAC
5Y2hE8axDLZRR2QAVoUet2oqMPNsDiYMXegTjB3TETxro193P+xB3g9m7103Q9HiMm6mKXEv1Bcs
rmQ/t+shnQUGIPo+41OU2qrNJqxwGEhVYIJPfa5kgQgCR0IYR0LkJU2llppY/9dQfqyLxjWNb0aS
/kdFtJmkPo7QbCh6AC0P6aE/IL7CdMj2pH3GpLjb/8Ujc8PGi4u0mfhqaXGUDvSUW9RjEX6UjdSx
hMGVQNdtxlsohW7L1QwQeXhctE+N+SyPbjjdGePLdVXjx0CmbSG9jwZncE7A6jbXtDXWuk5JcILR
eRV4Re2cDsyuv/LFtDeD3NFePhw2T6InVb6KXJAZGeOkqdAJBeQ5lJBQfemK1JWLDx0RWTN/xy5A
rDfsZA20ggjzqtT+P9KurDlunNf+IlVpX161drfd3mPHeVHFTqJ93/Xr76Hnzlih+YkzTpXfXKXT
IAEQBIGDoJiL+0mcz+gfv/vDpSRmt1lK3exkLTKAk0MRcz/70mP0R41u+Mzp3PzK9JcL80q9av2C
85DGE5D8fwM8oKCyTjOsJKpB7XA4x1VkL/IXjnhsr/G+jJRPVGpLSRed7FfuEBpwmNlhPiVn8mA3
XFY+Rurx8pFMSPTco46WVFTSleGaHKbrusIMUvVXYn5RZW9fJqaZbb5POcIlQSmVSi4AS/Y0ZSrK
A91+/Tqu36r5xz4S8XcfDq8NEuUPp9pSV5Fkc9PjeMyv24OBFHh8y7tVcBaMDqT0fB4ak/gNXbrW
uqtQ4Q3IYKZ1jHdB6NjJXMIlF4mu/XWbTTwVtUVB7ylOeCFiwI14m555noKp3xtMylMgn4NetQGL
lyhBMxy01al6TgqOB0H5iLHPpTUltqsqtzhQ/HVBxyJGiu1rAQ+FbN/GULUxk4R5AYoyNvYsFUGh
/YoTjaPVzFeX7R6Rn7GBWZVliNHDR3w6GEFRCpa6/cuKPCnGi5yUk0LKwTJH0ZzyzOv35eg5HTiF
mTrJhQbozhtxXSkCKZB99cBrvOEYrklFSFVW6pIF5h0U88+Xslne1vKAfBuYb0fc3auKG+8yA8KN
ClKeYjUaE01SkGvwvv5N/UjITXjlKWz7wqBtMk3JFD/0j5i5WvVrjchzJiOSfzaZTeZGKkF+Jbpz
oF4k15ZbHfbVkuk1NpiUfRWDLGdxAcweA7LMW+0TDSuasfk+ZVwrGIuivsL3B7G0B/U+W3iGxZTA
Mt76VCwwHlAaLyfqNM8zItoZzFKGPxpf91eIqW+b71NnX9KMZShokEASs6PQrr6ZTkezio/TiHm5
g+rsw7FoFtGj8i4Ppd8q+jpiUXuL0K+KBJW2SGD3sl2FmS0ZV7J62aU+ZmF9xj1tUCklz5uwW2od
qK11XbZeLD93tcuRjOjSh4Nwg0EdhCCl0K1YAkZ4xlOOR2a4Z5ckwZv5ocMj72HMAEbn7TsafTsA
v2SPt1rsG8a3X4YVLgfJT9WtjssRo47JABOMVJSfeIRWTDe/QaViasNcDEUg+q6Xwbi8FHEQVk/7
68gMnjcQlMk2RVJbGUkLpeG50i+l1G/Ml7T6so/CMSu62SSuljlPBWwWKOavJ0271JuB02rMWyvy
EzZnVVUUmlKqxLIadMu1+WOez57aRJwQme1XNwtGeYiuimNRefNxfnQ1IgPTOeAK9lQ3OZL3qNap
zzw1kJiH4QaT8hq5MGT1TDIWA7iX0XgOCrzOyTB+JfEEPKpniR3fTUeMHnY7jKviSMxbWMqFxM2a
aGh5Qt28VJ3RFWanuXLZcDsCeDCUz0CjdV6MEWRcke7NfxrTYc7v9rWQnebdrCPlMywpVeVEhiiY
xncZ5WgUnG3xZnCT0MZDvRdWbujtQ7IUH5cOXSFs3cqHZsFGGEZ0eSG+GLr0GbTPL3I13+9DMDOC
WwxK88VGWMDbhJBCuyZUhdJF1NjglVj8t7jiRXvYxyMbQTveLRxlAFYhgBfKwtWglITbqZROYTI7
evFFyECPuJZuYYU8siiWbmwhKf3HwL4y63pIGOmjPU+xrYLddFAO+4IxSzm2MLSmG50idqRoZfSH
E+FqHUDprlwmJ1JKjJIwMi0mPYiHL4svu9U918x5ykKZgDyniWzUwO88vJbelH6IQXDDKylOsFzT
S1zeLY/lV7YCU/ZQx2MjyKSqKk4XL40rZCeHh7msMTMdqVgRdJsidKgtOK/OrDNnA0szBczmivHs
I+TM+5Men8bxxzCcLJPHTsNRVLqNCX3whlWTh79IerDGUx+7C3pbCxDhaQ+h+n1feTgqqlPn6CL8
raJF+6pUB6OMbIOnIJzt0qnwN0KP1GqQ61jU4BVlre1MOKfjs1zcZckXNHDKnwkOthtFeRZhrMa1
Iy/bWabbYT3YaKqzh/Bo5ryiSPbyqeBjNkW0u76Z5vb07jtLioUSF9om9tdUslcx6EPeUzNbI95R
qE1qhzUywxAo8WL5FaoDsh4mPmielORerSuHpTc53pInGLVnQzkVUWIRwYZAFe70+mHgNlR+PNfA
RUAatzHCEo1bWL/fY5+iLrK1rFe0tNnyqbmSDjPmT2TH/C7CQ1vp8GZ9Ez/42wlAwVFqYcktmrCb
hQw3jWxdeRoL38DAuVW4kmNeCfIHn/iGpeqEP1sBx/8HF1WJWRZiDLJerY5hJX4Vq95/NN3fIejY
vhb0yagTzD42hcZupK8DMvH9wtGDDz6PAqFC+XTINbOrMS1w0W+y3rQ1q7Kl3KvC9Phn0lA6Ho84
I3MyolKrVT/LzWsz6lyhmjnyfLwRvQkEawWpgwEqBOqwlOWyTzoBA+31L/llf0kawTRki5+r17+L
HaN7/S552ZeOvYzvqNQRuTZWpps6VC8yTBstRYJT9sqxU9fLZQg5RcdM1VPQLojaJUJdQVlVmObZ
rAxoqYOodoVOZamtOJvFtKQNBPkJG7dnFW2cpinGtalD4kemZVdR9zoLyWM4Kq40RMEnVm8DR5zV
Bq6N5noOE0gkhdeaInlTd5Dm1JmH232cD06P6MYGh4rXBEkYMaYoxSCQ6EXBSIxM/KG2nGsJb3co
/QsxS1ZriCzxGHTJo6xwDnTm91WJ0LtY8Kp0vyiqhFrSS4fdb2r5Ocx12bTTeVm+7i/VxxoCslaq
BsYkUUfLD92DNaom2m8MyIE+dRS5nBJUn6g3611l2WhUFX0NLpw3SZO5P5qGfljLNEC1TDmjpgJ5
xtoTPUjzU6nGQbzqRzMzOOrG9hE4kxTkIDVNoqv/LKXq2kmNyMxQHBaeckgSB/ztB+G7atn9o2wj
yXafo0vR3l9UpnzosBAt08TNiy6JMpYxNK3JQqCEeEWfj3H5I245bb5M091gUKZrpNI0q5OJ2Ch9
GkV/CO+y5WocLtvkdV8YHhBltMOYJ2EvAgglt3aMspnxuZq/lvG5sp73kXjLRplthIcLcKVi2cq0
fApb67Jo55Oct4c/g6Es1+isqgnLcMKk6ct5KGwx9UOdI8rHNA0xK9ItghwuYiP6OdoaljKVGpgv
Yf+VMfQz9VXUOhV2eFhxjatc4RgH3eLui8Y8njao1OEbNo21hOCWdZXyOiufULnsi8NV0v9nzjhK
OuposubE+GvSkqk7TSHYZfZo1d/2ZfkQLL9hYMwYUhfgNKZr8pO6NpK+xjQnsfhZln5a9Y5afROF
k6Het13h7KOxV+4fNLoyX1zUrDEXHBlNFZSpZavI0izmrSHwegCY5gR+MAk3DXQb0E/B/SqgP1+G
9smz7Ibhj3m4CNvGbrvHPuYVlTANaoNFRSvSKo1mIQu46Na37WAny008cjSOB2H9fqSP6Nw0mgXi
aCDrNuNvouzMHY9WibNm9GuwYKlxVIqQY5mQbZwOaSk4YxEkmd8lGsd3f0xnEb2DypFnegaHk7XW
QpqHsKHO+2tcb3gk0z5IF3ce/OcXKwqMcnmJsciYzwMlN/P7IgGNl857C2FfzjbyUO6uynotVQzI
M/o1hgxUGN1o1wYIIWZPhhdaDFvvOGvIVIoNJKV3vS5Y4IoB5Lw2J2uazmM2ep2xPn3CZjcwlO4l
GVK2jQwYIfmyVJcVhkL1kyd2nCd18pkP100TjAOE+xlke3S0MgpRkSU9ZvCqX1Pdy9POb8vUFvSb
PFLsTnzuzc8YFRqRLANdvubH+ZGCqRdjWkMrMstREYZnffmYq3r5iX0CvyQutiB1Nz7OjhybRUCb
CS6F+f1YtbaZ3EXLy/4msWx3i0FpuNjMiRxawEjrZ2uIbaV8HHvfVL7WEyetRyIeep+2SJSii7MW
RZoCJB3UsnledPakCdxae3K07aFQuo0mk6EvddxvhQOIcRV/CEK8XaEeYXBVvw2ie5FXPMQM0beC
UXqeLn0e6REgSS0CGRNiXk7JxehYASp83fhnqro5L+/BOn03mHRSAnytiibMwIyk51m/toxbq39M
66sOwbJqPOzrCMtfbMEoCyuKeMnA0AABu7tGc5fiWpsO+xAc5aALEVezxUDGCBCJrtkZQjEt4pWr
8KSggqJQ7PvUWMiSiRjk/nMWr7vsdl8KVpSyXSgi5eYCPRjrnBdExQVjsUWtxSvEWLyGUgaSRkzz
3AdjnoRbNCLwBs0aLWOUDQg0ooRDQUdpMwejM+LYWA4jquU4Nxre+tGeog+TVioAJ+WFExdksrXh
iJ0a7IvF0wTKTeR9rk6tCE2IkvIwgZceA9b9fQi2JAa6z8FHjKEVlD7ns5bkogGKrynXvLwfHkMx
9HIrefwEDEBUCaTHskznJvO+BqVYBkmW1nDSGhSqRvo61s39PgxzwSQFoSro4kWdzrStra4LFckQ
LNOAvrn8WuhrTqqLeUhIBgYEaaBUxryZ3zVttJDpqmqM280VwZGFxinSys66W928zYu7fXGYm7PB
otSs05TIKjNgNUvjhRpIWpT5Oux5rYc8GErNmtwo5w6U1CC3vLOK45qfipSzajwI6ijSBm3IVhUQ
xfwlCn+KY4DXmP3FIovx4bRDzIO0PpiAP7B0hiMo1PMB1yLwzkuuGSo/Czn0MqV+UYSU1/LKVDQZ
Myo15Ns/8v5NgiKmYYtsZFMneOWv3CJtOD6NuWQbCPl3RcsStIxJIlylKt4m8sUkPa685ir2kr1L
QR0Dsp6DXXABRKQEohA5FShzuuZhHf/zgBfcHaSNLGQ5N+55mKa0sRrYZbs0bqUJh6YLSX/HIemW
o6b96dKRpd3AGf2oTE2B3clX3VaV4nmVFk8tEo55Ml2BbBgySHoYPHlRWedGYUKpURAEPg8MOHYS
3PzH17n/jPm8I9E8edVSq7k1IMquuuYQxaG/Gjkqp3m1W0yVU2E+YLpFkybNGK+bw5IOkjW7PY5P
c8S0n7wMRJnXa8O85+Gh4G8cejgTvKcYL7KB8DezzW/10ThUThEMmiOig9tDf9Yh+s9EnUQDN5DU
OZcMqokbLERTMl9NTnPxa+VtEtMnbCAog43WzoxSFMe6yLV7Q6cd2iTjxB08CMpgF6UpYj2DFHp2
kuWnuOJoNHtnNI0k8jFC7QN5jInpMV0C8kfXPK++Bs4kkl9fT2R4PaYKBrwCGabCbeAov9BGmI5b
FZBnwvy7ou59weqcYhz8TxwNGxjKH4hGmcvtABhJ/pFYrZ2EGV6qbEPnvc0zHSoGOuCRQmTQqqh6
Oi1mHS1uWGe2VR/ySEamKTB0TgUf0/NscChVa/Iqi9QwXtx66L3ZbL5nJiagNBko4+fKiybxZX8B
WXkF6S2hgOmIeMakrGe1JnkcwJ2Jms7kkJ3aQ+/p/2IqKTuM1/H+YWCGDPKOVCSC/iR0pcRQP+Va
eCWUXZmj2rGOnvAMJGG8Hgdm5htNLv/AUVEJnt66dMkARxpEVaf0pSf9R5faqk04aMagPuOGjLT7
/mIyjXiDSt2RFwwemSoZ2phF53a+U3nFWZzv0ylIDIuokZKBVIIc24v4Sxw55sQEMDRTxlghlFLQ
WaYhHMdkQX+Ii+IGL+maQFx5yUamYzB1TOHELBnMN6ctVpyUyeywRrp5pUiONl/XvPZgJgTGo2Eq
F0YWoevo9yChy0MMF51gQ2mRXUg6ZlcL5VMU1hyXzYGhsxPKmLVYSbiEJjsu2WprJkryuakeYvAf
gt93YegOybbS2qkXgaKjUBPvh10QeenL2Nrg43KWJ141HNtQN3iUA8Kg0FI3BSze/FqjATTuHcvD
CL3eU/31HHt5xVG5j2R+5PzeAFInn45GA+h1urgSHnsPuZ8E0i2IiYN/w1LC9K4bLOpUyrJYNUsB
i9mViS2Nv1ohDdYEzN66I/IeEpknxgaLUvQkMxtDxmBijAKyy2INhBX5hNUe+QSFZIU+qghesdHo
ArZy+m7caKPc9RgK9v8pksirn5Sr2fnraO8OvPKT/6Ei73iUc02aTJH7OCN4y9ucxVCxzcvF1/06
sGqbN3f5rXJrTz7Kntt0Udo+gXz6WT+hxuab5Qk/wyOeM13TVd3omNxcEfq7Q3k23OhFv1N441tY
pi5jNjJcIkocMAb0d49iWKowxxis4yrizZh9reVbvf+1f3YwA7QtBtGnzdVG75AxbmZgjK+L0x87
tITWF9XXwZW8ws8d3ugLLh51IteLCkKYFnjSNRl5IB3Q63UVHrIjCQhzh5dY+9hHBztHcZ6hohxB
R9EFZedVlGaqhCQriOkkXwwg46XsNU70LfxRHqQWkYB8ifLzK27qmr1578CU0VdapERdCENM07tK
ua/7O0vhPnCxTs6tdJSGoBAnTE2JWDvYlhRfit/IGVtvSOziBsyMPkoVvH2NYTmYLSSlMGJXap2h
Y0EL9TkUXtfqRpk8/lTrj03t1MZRioLCnTibS+Co58ETvcKLDtIhdNHw4cxOb7i4TKLjI/K1m4gT
nPIkpBxN3yHvi74wLOrSOLluOLV8apevpuXvryRz82TMUwNxkIxGBWrzZLluI9XKYXro/zE9S/rE
oxBKqP75PrVTGGgYgaMU32/QmjKFPZ4kI2dfBOZSbSCoTcKRbUVKXiyuMV8J1aGrLWTjHaP5TInC
VhRqS6KiUIY8Ak6q/NTxSlJhkp4WpCKnsI1psxtxKJePJzS9MTSsWKhiMErt14nlJNwSKVY4IGPP
McAEBQoohfjd5VYNbo9JBv1q5NvW8pvwru2/67W7YMj4/vYwn8+2UJSKhZ0gW0UNqEj1y6PmS4f2
At0U1pf0UfQjR7T5lyC2Vr9LR2ldbqxxOS5w8IP60BiZrQ3P+0KxN+kdgNI5oxCNWMjJiWVd940n
pKeQZ5nsU2OzRZS+9T2Itlqcvu442IQ7D+zLih0FuU2ujn/d5v5ib+L5Hu6OUSo46LPcRCKQo+/C
tezloO1D6/AZfWakZiHx9Tteko59JL8LS9f/aPVaZIKBBZ0c7VX1Ul9wsG8kSaN4dTDY4ff9DWTW
Jm60kr79l2KvFyqJa0CkcKneWteY7Yq4Y0Y92nXvmbZsL6WNgYjePi5Hcd4CzE2oI6bWICgS0cz5
2oouivq2zo9/BkFFGyGmk7Wdid1LhKsQM5+7KJhLgXPf5+nI2/83giR1LzQTuZw1HgZJBu0xJlPH
G1v4UhwVJ/eya41jc8zgW8ZseMRQ0JQPZJLpXMXyKCEHsBKDIKU01eSkv0akbeJTc8EzA+ZWbeAo
+5ONJtezgliBFAzVZZ0eK53DTciDoAwtzrJcq8EEh+nMt6vxkPaXiny/rw1sRX8Xg6aNzHVlHasJ
GAISJ456EuwpaBzTHdHQdiecEXva2f1ki58pwsXgOh1FO5graIlE9o2CxLWRD0qCsLC0ErtSl3u1
zoI+zw778rGX8B2GcvVx2UlKkQPGrB5l8CuWcpB1nzmSN6JQ3l5vRRkDsYBRpLGjrvllq0XuNCwc
w/0fW/UuC6VxA5JTs0AyoH/REyfeFJ1AafS9cwkTYR0YP6rOWQpb9/bXkHlcbuSj1XDphzlRiS3P
X4TkqRs4FVzMRMdGF2jvrpSmWMsyBEOryLE4mc8SQmrkI2NQvZT/eUIWCdrfpaE9e9iWuqJN2K2x
lkCGndpWr/K8H0fraDdeZuIaxSZWLDzDsGx0vZ4lu3EITRPI/1SkkXXU6fCWkSSg6GzAVjLKsxd6
nsVRRiTzx0vJTf3+YHwbPXJrDR35M5H7ZhmpCLFWl8gYFOzZ3Dtjeznzpmgwl1DFxFFkbQhvKfn/
xj/APbSjpCO1oYRnvRNtUz0KPNZL5tVgg0E5BxIDCqZIDLd67dEUJ4CyuboSQo4PYgbTqqqRPwb3
mThVk6aG0AbMkwYZNfRgUv0GlwNFGewybjjmyl65dziiJpuVk5YkFGsTOyOLjddNtbOEIyo3Rl7g
zlS3jVi0ummRtUTEaqVr9aT5OfqROz96WL1/MxiLJxSlbmESp8MSYw3F/k6uv5lRYHSfeHAGxfw/
20RpnJSJ45SPgFjD6pCUhZeKk2orPTIw+/6UrXbvQJTakS5yIyFZ+Ez9mltHuTHtKQ6ikqN27Bhs
IxB1LgnDWjV4NMN5odnlpX5CbaIreNKddh6+knrp9Cf3dYk8in1wQaphmaKG6FmkuwJK0P91eg+L
qjTEYIR3RbkSZpvMV5jA2rW/jmyd+AeMPjYso4+miCTkhdXVIskWosMqcvNXbDV/R6HeAWMt7uqE
nLrJ4+pjms8hCrTbN8pm5K54C8h2Fe9glO1ObbLM2oD10zLRThvQ7EWveWfA+x3GYXD314+th+9g
lAFng5FGGKqIY1f8lSkPUq86rXFhapwolgdDmW5tIhxKSJYsSZ6E1q3DylaL5zn91IOQ/K58b0+f
G8eXr2mdJsTxKdfJFbmvkcmKK9bQLsAnzH0PIsvzQddxOhk6bh0IYCnzUtRWL1KxQw8RBsphpgda
XAtneM5tK6jAwdg87e8WUzU2cFT0ZwijCSLLBlX7fXNqkhslP0bK9SR/1xoeBS7ZEVoypPtQ7mch
7WfQjXkz7oMg5sedQEHauT+bvDpZpmfaAlCykISTUmEYM44O/ZZMZGtfxB+6hH7GCsWrcdD7PMI4
lq/YIlIxrDA2fWeSWy+ygPLg5t1drHHMibNq9E1KmZV0ssiq6cXPBT5dajgtVzIbQdHwKoix7wiN
sG8bBa9SIy0NckIZ98ZXM5AulUPh6K4UxFeGVwS4yDuLT25sCaaHtEH3pB1bf18LmZkYBfPr/v4N
1EJGUy6VigIpe18PRC+Di68vNI904PRB5PI4Jpj1Chs82snrkdmsnQC8FLlB8bxUTuiuV9ItitxQ
z2/eCZM9PPHcME9K+pIgxXVaI5hGHuY0uppfIt8k34wn3TZO8iH0eME08wa0lZLy+3rU52JDDKJ1
q0dSBBIF6XdMBfgXI0bZWLqK8UsYCC1pdPlzOE2ZVSrG+DZzRnpj4c2Qk/mennj0icyUDHLI/0BR
YhmYuaTEGaCKX2Bm7o8DUgv9oXkdQKjo9AGX1ZB1Viu6KSuWLuro7qWUswyrWI8w1QwE76QkPvFa
ySkP1VE6187ArQhgmuM7Gl3mgOmzlVolQBvywyTc5i3H3nnfpyIPtRqXXuzw/QodM6At/qLMJifm
ZXvijQzUDiV51UZhCoz00gzKZ8LDn78IP41bdEc7qZ1ct5+qhNxsEv3cORvqYvZkkwgVdH1TfRM8
MmwAhA25LdqR+5mKX8WQdAOEjSJyJNQ5bXS9MqFla3TH7mRhCGuPhPk04tGES6fIigi2SJR/Xhu5
W/sY6j76CkawoOTSRmIcwSJxVaEjci78zDNtIxil7YUuilpcAS6WZBuMkW4fT86Eop59l8+BofmY
KinTsmzVcIe0vof1Zaa/mN39PgTby7+LQpMxJSsECVGQBA4mJ8SUxRSvQfb4VpQmuuuJ3Cn54wvY
7mmDSim/Hs+GZQlAlWsnf1CdxokxNTAHvaeHiJE/nEFkxVUbPCrgLsHv2Woy8CSQbep6aNe5+jDX
5qNaVn6Rp3gcr06mGd+uKS8PyvQlG2jy/03ooAt5bBSYRuemaENo7rkE70S1P4SMm+8TJdp+3xpW
KxWhJL15LWPWIxgcDDV12uVUSA8CGjH3FYZ1p1AMTZIkDd0IOl12oqliOIaaBUsTnyy8BFXZSyj/
WnMeDlv333HI79iIlWqjZFgrcHTxASunirGt81he2MHGRhjKQWm11iygPRjdJj0I96vbOesBU7By
wx7+GkqVuMrz/vpxMSlX1eZFmk+GOaJpca5sEselruBoHWZvdcf5/BmSdeRdt1tGeasxknDUVJCy
bJQLsf4lyAnHi7B18J/NojsGEmVOJ72GTIMcYrZ3fzRy6wL0to+L2tjVFKHIdZR5Tfy8lVSoU1pe
zUlpS6TYhIvBE15jJ/GMK+WMO8aV4pHqlv2dY10DN8uoUD5LGusqHhXAVekhM2q7CGc7xFNA/Rzz
RopxlF+h3FU49kUy1oAqrfi4qLU7RINb9uphXyK2a3rfNso1JWsTVWIpjK4pG4WnJnMSrEKSePso
7Ejn3coUykMJqaBr8wD9yxY8dJmn8jp2x9Qh7+X1Ve8Ix38xcIis0Eev+C4a5T6GIkRzfwLRxNvB
I9Q9/YX6kF2SyjW0FpwFzkMU2yuiPwuTg9ETRkdWU2+MoRBHYJdvXwXtJCm1Y2rgleO+b7DSfAro
F/4GorbMiuKGLAOhopxym5CKNikGL9ojRvLUQS35+3vHVsR3OGrrZDUW00TBMlbZfa4eyvCmjDlK
yIOgdkrp26k0qhgcFnigiUFg2JkHMeW1bfNQKE8/dmuoFyVQxPmbON3m+tdKPe6vFdsJvq8V+f/m
xForcUarBLYGT0/x3dpeyP2P2JQdtRj9RuHZLk8gyqnnWtXHzYSdmSIrEEpQLxjLqSx1zu7sKjZm
xJPAaiNUJGSFXlpE32qQGK+nOrbs2cBMSs51aFcc4FC+vJgNZRVk4EjhuR1+rKund5zaeJ4olP+O
mlbumgIQSt4nthXnj5Gc2foS4ZG/5/Ug/o8I9/+1AQJRLrxuy35YcigcGaNR4kmwfMnt9Iq4n9SZ
bv9A9QBGeYWin3GmlxAtQ1JGQBsiirq16DlPV3e27iXh5z4cO5EB5j1TwQMhSDKo3epXLbPQZD+6
SuvpQXZABONhuLFwln2ZOzGBaVcbMGrfNLPsYzXB8dEao6fFqFbMb7rxoWo0e25eV4vT7UQM58PJ
sYGjNs7A2NWqryHb6Osn7TAfBj+74WdMmAq/gaG2TOmtBRdWhO0iKOSnV0xIGnnPakyF30CQn7Cx
XTmtVb0mENLsG3Jrq/LkyOVtk33dVwfyU/dWjPLgQ6ljKoiF6C8sar+3tFOiW86fQVDuW5r0sTFU
XKKUXI4dRYkiu9N4hX3MAG+zXpQDT5o8zlMSJ+fy5dD7YfpqKjd1eD8qyh+KQzlvcKqjkbeDjmlh
0EunNeW4Oo5y0S2vegQa8G7FcrXGYUGIEN91ymcc9vtiGZQLmAah6KsOEHKNulFpOkiqECigwfvM
xoPJAXl3tOh9YHusCtHKMuyJBZ5escrttuS9krHvEfDU/49B3156aTVUvPGQG5nkGxeEu396RvSG
tHqJGZy88rW3xPlHe3nHo5YunoxClYhMw3A3iYFqPhidZJsYaGrc4tDw1/EyMzknBFsjTBOXdnKK
W5TGpSCdzNBqiTSPAWLOX61yauX7/a1iH3lo9/kLAwQpv/sbazLLqp6B0brxjeyQ+1jhzHeij2mR
n0sBb8CoRWzzFZR+FcASvAvLl4rEiejZt5YNAHXsWFWn5eZEpFE98lAW+8Jqowq1ccmbev2luC8d
3usH02O/NUOjmNJU6aJ/ow1Dc0XqA1PTnwTz1LbIywrXxadsdwNDOewsTcs8WmW8nWbyOVqqh2Uq
FlsNOecCU+c2MJTTTvVyUuUC6eZMvEVAklo37Wrv6xzTZVuWhPcUNPHi4fR3lTMHY6mbRcT9RBsR
9ASC8k2OOmdcA93kTbZhi/OORSkECN7NchWAJVrrZV9ottrLwRo3nzkbNiIpv4tkCHMI3QBMbeU2
CEXBlrO/Zjw5qMijs0BMKEwAmKNgGg8xaoR5lX7MgkllIwT5DZvQQ5qKLJ0kYKSJDV4p+Rd5Ekq+
WI5xts7zYpPBk9V15H+mIHSLS2n2DII9sUqh2ePi58n1ICPrevyz5aO02pKXqNGJXxiqH6t6TIsI
08M57wvMiGqzfFQkIumT1YMemERUp6H6Us/jH9oNdRxMXTWIK7EbqVdA94p855Qe9N50rdx8ilrt
dX/NOPLQT8mqhbq7qcea1cYL2llq2d//Pttv/mOab/eVjbp1a9SofYPvT93gCKsfdxcYwmcv/WEf
h+Nu3k7ADY44lXojFsAJk6dhOCr6uZwze1p+mPHDPhLLSFXwPSGVpGoKaKx+NyBMmBLxVIyTIFNv
4/WlXa9ThcfoycGgo8R2iju9WjDrWBWuoA+2DqZSkRddEVWlg52NIHScONdRKA4LBJFHw+lmb+mf
FznQZQznip/69HF/2VgbtEWjfHTRr/HcCBCpkx/i6nZdK2caGjufj1peuvtYzFuwiqMHTamqiJZD
CsyK9bjIJFzxw3N/zLzsizXb6vXsVX4ZGLxAmLlZGzDqWBDXtqwkkk9olctM1exB+5JGnHoxHgYx
4416j5VSJqOUYObYfFGirVkKRJ6Dfqtx+KAPGznIb9hgoHtkbqeJyOHiNofMSHhKCR+Gtx4MR0cO
4ZuImfCks0hHqiRyeZXHxHD28KkTooxqYYha4At16bTN6IlgTqm6ylYyNUhArqc2mTdOPKZelgfc
6gp1aky1msr5Atha8ULBj3jJR973qRPDNPoWlZL4/iSVboPXAmHk+D5mQLwVgXJJq9KrpoCHbjRL
Tx6Yu+0mSH4qnV1cgpjcw7j2F5XHl8vy6xtIjbpRdEWpl5gJD2Wpa7A0D+7Qfs368yAbnPOQB0TF
kYMETs84BFCIh525jZ1aQxmZdqVJTxynQex0R/80ymmgtD7GhRNIatAfm8C8Eb4LZ/TieNMhs6NH
hZMJ4OiFRrmNckgzE+1ZSEPOi5/p+WluZ2dfJDYEWBDB54jSarryuJ7Q5qPpGci084fEDNQ142wO
84KO2/nfCHT4oERKjFInILSviFpdGYQj/YHQEKAHIhC49aVsZXiHo5TBWlfFiECu5Lb9USsvEzBC
64MtLLf768Y8qzZSUZqwthXqxGZINdSvnehJ8eLIyk06v9S4LO1DsR37u0SUFkRJLGdzDyhruljm
09Ccs/K4D8G8/W83iajJxrEXsSIJbYtVU7/1bouCs9gvL/Jfq5d7gqtx0Hhb9OEUqeRIMwAWguFT
rS4yK/ek+lGUXval4i0c+R0boUSMMdDWEDhzmjpraYvio8wb+vE/4oj33aHOBsHI+sassDt4HyWZ
hsjLnzDq7UZ00VnmfkIgMsdLk8B5AYv6XaCwlTF5LcTL8pQ+1eJ3OfZEmXNQMPX6HYJmhJKyGvxd
FiAkrNkQ/zSnr3n5cwp98DJ+Rq83UJSlmkXZ1Tl6EdwI7x7GcKqryqktb3/J2O5ng0IZaivEnaGS
NTN6B28OqDhvr4tgNOwM7EAPhEAw5M2rYOrdBpIyWDUChZySA3I1v8SEryPxRh6tG9tiNyCUxXa6
kc4S+LXc6HHwSNW+6S4/Jn8Ft0vk8hhzeFpBWaxcZ4tmhnivXNvnFHTnAsjqdOuQT5ljrF/3d4x5
Im0Eo6w26fo6jBpgLSlYjOPIN+eJEyrzICibHfVmHhVSodGaP9Kx9Nv4/0i7ruW6cWX7RaxiAgm+
MuygYNmSLct+YTmMSYKZYP76u+hzj0VBOBtlzVSNXlzFtRtoNBodVnMFgmrBBI+usTVU/rVAcKqf
2rr4zdr71fCNDHf1lCuswv9QcVDgGCDe267xl2ah6LuejJtXstVPlqhon/B6fm9hFMI2kEW7Kd/k
cJnPgMIWNX1dshlT6cKRDMfVpkG5eidqdh88b1DcFfKz9AwlbJWRGo7eV7DhPeY5TIN5UzZ1SJjK
DZJeSTuJhP1KLUKtvMTjqWg+jl3kITDQa+9HS9kWtX3olQe5AxJMOF1qjJl0fu8VlAOjh4KNH4Ge
4xP7FvsMQ6+90PQZ/qbHt5yrPyspuuMYvGDPlQXkqb9f9EdXVS8sPVSWrlPXsBwdNHkvtdCb09bW
unKbP2r4Ooa/ZJpC0eUIFjEtY5tBRQW7yjMn7+oeUx9dfov5Ir6FJs3LayRVA+sZQZDBSbOcTytk
4HGX+IhFhmVKjp7Bz6Wu4oWWavYOSzi1pgWmYd5CGs1w/DVt/J48JZXCTVUtmXBSvbzETOkCArEJ
/cZVckj7t92wO0GEI6p3hbcmDIJMwXqwg43XxAGLmoP2xf4I1iCFRZA/ZXd4wlmlnv3/asA7VKQt
Eff5rfuu9+3Bb282yrg4WO7foBe2jlHT6FfDaGlBxD5bm8bRUeHcGh/i9Kogg1+YxzlV1c1u33ll
HXY4gmjD6njNaAPHMnFzzEFL86Awb2tMBrIbVT+tVAF3YIIpKkqH5RjCATAS1ePHtnviVqY4UPK7
6RnEFIIAqPEsioQABNULV1uN7lYv64TDoT3Xh+Twlt5W0HT+d6PEJp0myWmvpYBzt0oAo7yeRi9c
e6qwpVI7sYMRnEqMUkLmajtWBepYVhQ1MKs5zOVD85bKqr08gsljvHK9OgPQYnzJyPvafNQyRZBB
7knuhBGMHibnto7lYc1Q0xwaYYtRBX6PsdzpaUvyZJ8vHyWF1okl6E3GMO6jhERD99PWJ58754So
eHNVIILZK42lMedkM3vmr8bpgj7+7Kyx4v0ita2gc8dtZGGQhEg8u2RJwuhWGZutdxO/81KFD6n6
viCEtfHk8Q6VDaA9oOa1syiS5KrvC0ZtzqosbdEQEDZrF+Wx+6GmpcJWy+3Z8xIJ9qyyEmIX21G0
eRx2ZhHExZdBuyXpmQ6Pb9GrZyjBmrGuyRNrAlQzHgfnxk6ONlNcpnKt+gMhNq4l8+SZvAIEPEXf
s8+T9aNUxUb+x2l8BhFexaRyHdaOAFnBPr8EFdgAkivj3jFuMBgprD6pYgpyUwY6IdAOwLMSY4x9
ViYr2WpEkXr1++IDbQ0USjzAmVMcF/m9jTna/0US7EwxVgOfSjigSIAkp83ttcDm8nOj4UmC5ta5
Lo4qjlD5jj1Dbv++iwBZ0zAv05Z3qbyDnfwwx8DBhOjLiie/4sBvDRp3F+NExDunzOLMnn9XIC0+
PWan7AOqulnnk2Pnm77Z+wYaAt9iReGKuKCABBGp2JwXZ4VGQSUD59H5RPIbm3u+VitqKeWquAMR
Tq+XM1Nb+LZ6T30YH8soPtcTmsu8YxEt15bCVkgV0TF0+PbQRDQcvtwru0tNQraIaubgYel5x4RX
v+qiieZpVEgmNUs7KNGyms3kaDqgYl7etPV3zbRP3eSEJEnPqLr8/hYF2cEJhrZ1NAfEkLhgtcrv
n6qzdUDC7FqLMjvyjvF1c1Q99eRHDXzltkNdG3FdQcCunlYNIzJR7YLb6Z17KMIyoPEpCyofVDAf
04jeq6qfpEdtBykI2Xua5swFIGmCh20DGh1ShqSfwsuLqYIRdNKJ+f/3NAwoVy3sDsG1+pAWKt/4
f6ygSyk6QqCLYpH0OFSl4WaIO2iDz2J/Pucfavityw/b9OvzNqHOO6v4I+SyPWOaL0+A1biV1dTA
XJ0yHKf+ihR2EGPM0uUllGo/6m3RhuKBNVksu1ryvpkmsqIOgla3OI1Hl1R+zu4mrY7Ghn+6jCYV
aocmCDVqWlkkHGiz+U8HKtSKoCFWxYonNVWY1WQ6nof9wjzll0vHmYZKMsSuw85DFL45pFD4TPPz
83/eoOXnvxdqDyecr6rjrKAV4Mr1XCZn03j0VG65zBzuIYTzNOoF1VkNiLlq/Lj+aYxJOM3XzVsq
ogi1txHUBAsnTvXOTM2ea7vFA61536Jaab3L6ZfLqyW9IfcYws3PXUw6sXpgpLXf3+C9joZh58x/
9JF5KCL1K1AJKKgDMTGpuJ0AmHU+ynzgQ7EQDmjpp48bsZs6M7OZHfHhTjAcAjkZHTMoxDTqZGVT
hrleAKQ6SB/1W7v/juoS6hcM1c/reCi4iq9Mdox3kGJetZ7jmtojIOGVXJWVdwJP44FrCMJU3dnL
VSORZa8FDLbH0CIUW2M6n7CkTuGOowOqL1S1IdvQ1x8bUgwKV0pmK/YYwrFqm2bu4hUYpVWFWkJ8
zUA7O6GqoMRmc8TdQogSiTSqoyxdnEqSl+7Y5fqwvXg3twbxqnP6+T90kNWxVUXLZVLt0QQL6Mzx
aC4EaLbxYRlve/QvOZ6KOVYFIgQKCPfMaowBUnrvvOWG13cOOV4+xjId38shnGJ76MBYUmB3ChuJ
mfXaTlzfw2CN5qvLTEzA/XYZTnoF7/EEjVscKGK14W2V/eVpI4ofTyCe5KF2LA/8e3qlqm+S6fge
UdC/ruO8sxMgGmmYgH1ev78skuzIOgiQw0yAVcOxhTcqRUvP3KCBHFXp5b2NZ71t/KgL40p3e5+u
05teJjs8MeQ/aXrK02pzPLeUXdicMesCVf1Yw7U7bIuIXIOi+PX3a+f12fojIxHer2VmUFPbCkq2
aNJ6wzFIuLpOw+JQBj96Hy28QefrJxLAVp3Ym6aE7SUWzpqHCiBOPaC7/LOx3DbZydB+XN5EuZI8
CyictNzR50xfsKh5964a7nPVyKRNCS4toHDMwDyYT/UWa449tF/k6eiT+dc0eShVpZgCgbLPo0Ex
UL3Wf/47wYTzZnf5ENMtgROPpU+sp9iMLgPIDcjzygnHK14mrxwdANgLO5tr47Py0Spp5LTOwbXL
QNdchaWXW8VnRMGJmueuN1sCxIVdMYQA5nfLm0pn9ionvEgwFypJ+QwM53b63azunIcv5FY/bAOF
lQzhUokM0/AsPP1t3F4vHd3MmOLGrpBsyetra/w5T5/65uvlbVJBCAJRm2lZsSWmhuKKLfdtFtmq
umKZc+tgvi8iJsj0v5rZ5Q1JlccrjmlqO5GFtnHT6c551153o6tQutfH1SFgysaYPTzlkL0RFmy1
tambbc4ibh5T58ohf91Kt30fBLUUvgRyT9tq7kJMpl2guboeWBQvX/QyPyCo6jfjpJDi9Z68RBGO
TlJMQ2k7QGnbPmS5dQ+XPWhtosoFqHCE1cqtWtfMBjjjYYoMWG3vnlRnB9O6wPYbllpQfPDCUZX2
klz1L8UTVI7XeZzXcc+i4Wp9An8ikhD0i66BVWWMvF9VVIHz17+s5ZI3wktM4TLOFlLoVQdRe9Qy
2wEyUw/5sQ3T+w2On1Rs4K9V/gWceBfTgkx1sunJbDt+33U+W9bAQ/twwo7/TjLxCtYrm5taNrKI
ft0sUvbBPruQbKMmK8FwqKKPU+iMWBQ7zlZl2Dok22aTdWsfon7txDx6uizWpgMv78VtASnK9eE8
uci4vDxoC+YoG53W4AgYHwrvpNsPpfW5jq/c8UbjqmC1XKZnMOESjtOU52kMMG2lX3N3/mlo/aGb
VPRSciXEDDALkQvXtEVzri8xWebCYtGf9OjBvbfDyjcCer2cakXKRyrWDk44Z2a9jbatAcdXUDXf
p9VxyhT2UKrnoAx1qINR8SA7eblN+TpVKy9XFtnIJ0wz9VmHwabaEDCmcDXli7eDEoxiPVdFifci
i5okQulylOS+ebZ71B6ASjbEfOUk/PtBI1BCC2YeI0fhVoixfhAnW91qEdjH/H5BpW/V36SFGV7W
dOku7UAEJ7bhy1j2NnZp7G6b4Z1jRWujypBKr8UdhnCawC7cgHQCgjDP8eckDbxG9ZqXQqAV1sVs
NpO8YpUsGO0LE2TJUePVgc7Gd3rnKN6I0pWytzAZcRz7FUfhsJqT5llYqbSffCfrfTINKCX9+/4P
7PoORjg2jOtdbSw2i5K4DMYkP6K1+Hx5z6XHZgch3EYDK728aE0WmR6t/Flnd1oX365NfoIvqNAv
+cb8WTWRmXBGjGrpVohjDBglN2BQX1orHAk5hGfaW7DIfEU0l+e95s0JIIbRDNiYnPRM9Zp4/U7a
NuUZQjj9LC17fRmhwTrTvhp55Vuxebew/BAnXkRJeev2y9WY64rFM6S4oBukNmrc0IsvnJzZ4FWZ
ofwMfoMebJ00CC2yELOOozi0f3YYcgQG0A/uuZh9ovmqHIHcVdrBbyu/8zcRoZu5WU0scm5RIouY
yMbsyz6PmM5pBVsOVTVfV7qVO0DBoFfDMK16DXkrdl/FUZO+RfN33xf2kWuUWWWH7zfsU0XRol/e
u/EDBswr3oKb6/rKf0CQG3EXFHC9IqOgc5Fr4IDDwk2ub2YL5l8/6fp7t3BCpuIfkK4Zouk2bJKJ
WXCCjuQz7TE7rwA7oIP56Dx5P2SWojpEavo8HSE303Qs3RbiLBVxtxJjQLT6WSvP3npmqopOqabv
IIR7CO82IzYyQOg0CTKW/cCtdJxnCyk+fkVa46Sb9VVtDaqAqXT1drjC6lVtma/GClwvK30PVAD9
VCh8ZNXqCaeoI/baY1RZHiVJHZj117E9oE4lvGzTJVkph6AiFo0m2CHr1dxoF0Spae2xzbtD4xOe
GMVddrSRP6xD74vKMshWbQcmVqdMtTHXZM1gl7y0Dtd1bA7elI2KhZOjWMTQHejcq9HARpKz2Kor
FCg7PzIwiCbFh8uLJjumWKw/AMJd2ycu5qtqAGiX5eTpxrnP3UNbrk8Jr286SzlVRKbkeExQyAIn
Anmhl/Y0ocOyjiPwsioCA1+SHFZ+08Vd2A8gWh4+p42lWEIVonCsiirr87bA28I+0it+zI8W2GpM
BEMvL6TspoAP7jqW42FSGJi+BMnW2cBonjbBW747Gz78443R5Sp5/+1bvg12+OuiCkyLNlAHQyi0
3hMLibTUAAdl4WphUv+Tmwc+XjPXJ+xYrn8PhKIXA9637eDFJF7AS1bNej+NmEq9dqc1Wx4WrT5Q
yo8DGKv9xuGKYyzRyBd425HY3bhNUmM4GfqOo7m5Xfl1r/Uobb/3XBJ0b7g3XkAJd22xWivl+pRE
7pJ9nnp+U03z35+vFxDCdVuVLCblitUz2E02u1FS1/483DnjEgzo7LmsgxJr8QJsW9rd0uUp+I2T
bem0WbvrUNHWlUl0GUK1O4K9aBKbNuCWSyLe3wzx4zC7PhiFFnbvvqHtxYE0W+8dqj51QzQVmWfR
2HNwoJYGk3Dp/eTeeJQHlamaDr79ZsFVeQEkWAh9RZ1cXwPIrn/VyFrHsR1U/R1vTzG/ySzFCkru
Qs/cJmnjYUsc6gmbhBkfXraUcxINiQP7l/pG4wWLvSr8L9lzHTjUQ8AX/4F54aUyaEiK9Z2HnfpP
MVl9tC3wHPrk3fyhPv+O8WWKCIFU/XaIwnEy+rICpwiO02xY1xjqEMV2e7isfttxebVVOwjhOLl5
sy6gWIX6tUPQ8BMvaWDzO2orwirSTcKEBodaKDF8xUi5rEutJdkClVi/mvn7enko0ofLokhP0g5C
2B8wEMSTaQFi8t5bw1Wd/2On7zJW+lRV5Crdlx2SsC+oFGu1dBOm7t4N7NOqMqOqxRI2pW31gvQ9
vm+0H8BrFgxImammysicOw85hT87IhwbvC6JPnUA6VAbmQbtkWt+gemL29jUIuhV3bKqNRPsHNpY
WbEVtUeLeTsy1MwrnmH/Qx7MerBREIHm9c1t2dlqXmhNgil7KIbAVHZyAI/GKf08IU28zadRpYml
x4b+ARPZa4YpT5hRAKydvjpu6NpdYJuPsXIgtwpH8O7KIl0wcA3xwapJgnXO/GV+KoqH5A2ZRtwN
FNEI0P6gAE2c/WR5bu0mBUcg0tSOmG/rj0N2KBfVrAy5FjzDCFowtbMx0QUwS3FVj9G6Hi/bAMlE
iZdyCFqQ8a7MlgYAPFoizOKI0vGwpe0R2Q+yu20gWBE4f89wAFDceC7aV9E+KFbvzR4fEruAa5B5
bdTaa0jTG67M+Eitwg5FsAp1nbalNdebqV4DtvZXC0W3S+yEl5dQukU7GMEuGEPhICYNYQp6Ksdz
7Coe/lIzvfu+oAIm6eN6nPB9b3WCan2waYi5835Zjf6kqayO/NLGq8gwzU2zxXmisUFWmAUcIB6N
N2BCvqNhF3Un48qIuiMK21WDsuSr94wnbNLkEJYbIzaJ1d1yaEbEcs28vr+8RUqphD1aDSfudA7z
Mz659e8e3PI2ueEwDyE95GF1qypul+ves1jCppFxwvhtC4CkpWerBpFHm56KZYkuC6ZaPeH0dpbm
1YZeJZGJcoplwpTyv2eyclAyjCC0jacedEJASJH3IdkKl8qmcRW5FHFXUqE7jTgKd1G2Yjsgsbwx
yzBjTxu3pwMSPPPWOuT805WmAkW2YJaO1IFuwHTjPnp56VUpZstSHfuSNXFEVjM0s+INe7KN0HNQ
rYG8kVj0lcUJWep1hVvFqoNtDg+4jj7+/bbvIMTcMtHBOOERuCKsNN95bvpuHohioaTbAaI0jL10
zNeZloybdB1LSKG3dQAagqu6oTfIuKimUUo3ZIcjHJQsnz2aYsBwFI86DSBVC0r0ScVILXMLLARn
DbT1O0hPCFamjq21sjCJIbKS+Trpp2Nh6rHPG/KYWsiFXd4d+dI9gwnGhuY2n+nmV6OEG43ed4SG
tvv39Z84lzuJhHVbzFHjdML+cK/1OWbHZvkNlO74FlGQ0DPgIr7OfRQ92k0wgxfxiVyPOvtb6rhR
NipebbILzgJh9H9BNhXZOaKaiblq+fZqc+qOB5aH3qakzmmEEI/n2/bIfFJkPy8LJlU7zHODC0Is
4xUVLdplVismBSJkM+Kn4aJicJYF47xtett/AYQnPQdth7toAND1I2be+N0d0kaWr4Omw+nCbfhk
FThvWcgdpvVyIdMGYUGG/r5I+01+HLHkS6cPfoZJsvqUKUI9vw2y+BLeSyhsW6ZlLakpJOyyof7K
45n+mBivP5d1UyDaWGTZg83RBHBVDjVoJBkiXIY19r3id0h3EuyrnoHYIHRIPNp969nDnOKCIk+U
hjxRpbV/t6y/EnSHIJznJqkGwnQgoIv1yL7ARQ5Bfoi883E9se9jMEdJkIfkvf7OvFpORKGpUt9l
Y8n9r4DCSa90TpJpynBlFf4S2WB18EGc1J0c3wjGDNW1/T+6qr9GeiR3mMKtv9YcaSAPmBrt/SLD
VMh6ipLlREHKMvJKsYWbBK8WGCOHtnGUOuK7wgJ7tZmVVAOatRjFwfUWCFoUnxx7Jf7ENC1gNB59
OveDYkiU1FLvgIWlJSmZyzxluEfZt8L+Omm3YKhWCCfVT5TFoAD8d1po+w0766abYz6uBjDmwovG
3gmrUVVVJBXD2xBsBCpf8QGZHdjcBpoAwnaP/TLf9M4Q8U5TxOGlkuxghJOG25KbIKfDkxdsFRho
ExqJyttUQQiaUJts0vUekrD4Lk/uW1VLg2qlhA230EJjjgVEcO37YvkOltlWOU5ejvF8XkUrvKZp
jJwP/L8AI+MwUSiYbsuvoDzIA1oE7lV31X/C3CRVP6bqyG5Lu9MzZ+WcOCtE6zM0TNSI6tJDatzO
4wf01r5Fp3fmQdDpeQI7CrM3i5h845mLWSXfL1/P0uDUzuiJNCJdjebgxgBC2/nd2To576fpaBy3
9rHplPT+aChEknqIzyKJhV5EAy/YxHBM17XMAq8nx7Gi13hfRam2qtIkcu9gh2a+3Ky0Lg2eTUDb
yM+f/hN4oeF6RAZNv3OPFQbiqXpdpEv6uzbHtXCVIHX3EpPNWqz3naaF/Y8hqt8Nx/LIvteeX57p
obptVA6qTB/3cIKI/ZBys4hjLdSsMvTy+7y+oeMD6X5w8/6ysqiQhAM3UmSNUeuhobv7xmCGT/Qb
Uz9MeKkieRNexpId7r1UwilzETG3DUyPC5vFO6DT9TD16YHp2fkyjMwO7mGEA0bdeNbbGSIN5tl0
T2mjMOVyMTD8GXkZtMWJb9SYjDG4BGFnM/OWDAfN+ECGL5dFkEN423g96NtrCqWSLAwjR5MoKc0r
ptdBztITVc5HkK6UYXogssDfV6QshddpYEuAF9qwb8l4qy8qV0gFINx6vZFn8P0QoLKKr05941af
L6+TNAJr7yTY1HtnuOOyGBfXhde+BBgL+3F+KMI68ALyNT9rx+qKgNvv9PckII5ng5UOLMA6BWe9
iDmQmIKiFwYcbUbxoxfw9b0ZHy9LJtMAlERBAXTqoVVbUGJtaulYYMhDuIJaFKQOYTlY4ZioLtzt
t4re4x5G2CCUyMCytahDcBkK1mh6tF1QgiUU7kl/Mpc4eotU1DbR+Iu2YnE+ZjybVasTSMWb9x1/
MPujvfy8DCHhmEV1uP6MIYhkQ/6+NIDhPmx0Z1CII3m3XjmH4krVASJT7z2UoAkjZgqsbrdtEukj
XBsHNOqEl8WRQmC50EqMpvNXJUSTXtMsWWwtrMDMhIBVtn6/DCB9IqHA7w+C4NbRsa4q3gOh8Pzm
bPxmHXN6ZBVAXTIePeZDIRRqoBJKeCE5pEMePQekHr9fyVeeKiy0zB/ZiSTW7C4cFYVDiX1JKAks
u/CH9X1rHPRhVezO9kNfHR9cAZj5jljfqwBv0djDMjBLC3PnaSrfO/E/U32XZ+9IFRkZ853px+XN
klqFZzwxzhszz+ZrDbzRTQO0bqKc4oNhq5oqZdsDiZA6R6kk/hdtj2uh9wa9TaEXk3d9Z/lzvyqi
LSoI4ZAitZVqZr5CA8oY04Xosaniw9+v1V4K4XAWo25Pqw0pGoTfYmv+mJH+a74wRa2BTAVQ3Uyd
rcjFfkUJ5Thj78bJoIVlyf2MeL4Xa/6M2cz9bQli1Gr5OOSKl7d08XaQ27/vLr1MQ2A8y0cttO30
R2e2x66xTpcXTwUhqECaoUWez5CK0E8ZY/4Ihs/LCK/PKDigdDQioJoZ+UyxMC0BgyyGdlpxWBcY
VY+K7IFHxESwDS/9v0dC7bmF8j4ULb6iO3E40XItceIQGZSnamw/o6orWDTzLh5a1eNkM5YvDQJu
U0T0EY1xLYSYhXdC2rEcKU2GyydpHozGiTLOb7TOOtDUO5G2C9xeV3Wuv77DN0wAoljbBUmDYE1N
a+C1RjUUtluZX+X3DSh4tNaP+0OrYsGTigdG2Y07GeRTYn9oNRFn7rochtUFYQwv2WO+Ft/tZA7y
oT4udvqB9tjLy/v32uhBPnhAyKd6W4uEoItG0uSWi3klcIXSBwQyz1Ubg6sJF9QbcLBphke2SnTx
jdfGOWjkFwg3JvOxrx84qzY7q7AXUmkQ+sUYQsyGwQPi5eH9Pd5hppAGzTg3OtFuOwy3MaolfIMw
aCeBQdqmFFJBKQbqjUhUQxHX6gltw8w9kP7Lv4IQa6iz1OWNXYK42FyfUuPYttGsmukhXSx3u12R
UEcbmbD1U+6uje5OcUjZg52/ywjzq0lR4ynFQC0u1BolFbZY+Wu1RbHA1Y9DQ4v9erlasiKclJM9
VCiCzSZmZ7JyAEpGvdPIhy8N94LU9BTP+dd2G2dlJ4ywYOgTd7Rch1XlVvpx1YtTko6qpIFcFIqq
ZQN2zhBrn5jdlr07L7CnfeMP7DHzMr9VXatSEA8drODUQgurGNZGwwRYHAwd10OdHo00De20Cbi5
nC/rsNR2emg+gaeDUy/2njil3qZ6BQUbzR+re0z1QzmxINEfnLpWnEjp1uygBA1AWHOakNGJwUJY
+hVYlfhbLMsOQNj7eU3cVUNwImR6e57LYfEXhx96B0MILy+a9BbYAQnOG21Y1XcJJFnHKuh/2gli
fi26G9Ir1zhrnsouy+BQPoEMB2oCTFSxv7SYdhd7fd6BE9WuajvQHOYG1OCWjwF188HgjuZ7fbf4
mg5f77KgMiXcI5svkXVNL9gydpsSMt8oW793ntLmDUcWTNkbO6UHbRev76Fd2irBpJIw7abp1usy
FAytnClEkblbOxTx5WBYHWKKMURhC8Y9/yqyKTDyY6MpzpN8xbBRuucgxy46CG3X50XmzTHIDJPA
gJnrFzdK7UThAf9u9Rb9LALuy//ibDqzc4GplYC9FqxeoX30ntIkZGF+m33YcovD0xSSYP1nzP0s
9EigymjKLMYeWbhYG7vTp6FfsV3T1YSh7OsvDG33h+4D+nwULxiZxdhBifU2ZrJ4VcEhJJLhn5EH
PvAFTURvUfE/Cyk6PXqtOUtGYcw153vWV2CY/lHHHy9jqOQQjlFrtJnrNsAw0uraZOTgVPzXv4MQ
vKqakWGoLEC4C+ZLD7dZrOqzkx4g1D3ZCP6hskf0QuPOGaoZvNhhEaeBnmQ+yWafs48LqRX+rhwJ
PeAmUg2oghNkaU3Cp9nq43DQxsbXaHKoqHUwiulpqKZvl9dNUoiABxEIctCngU4NuA4vD9I6OxN1
PNhycFyivSDvTi7m1OSJEQ1dcWg161vTsDvd7q/LGIUyl9GtbedfHeMduqAZvdOspt5i27YC2vhx
DdEEirGP+FPe4jHjBPXs99e9r31dH7daw228Vv1AjhZIkMfb9kyCBWycoeZGf58RfLkuwibwmXtd
XOKXjebIwJG9oL6qc39OJf+yTsW70XYLhYWWBC5fQm7HaGfTmFbkDfEAiXbzLKpW91Sbxuo7bH5s
3fK7q5m+XSwY8VnkYUrnE4YMqabjSM33bj8EF2IdOodk235YY4cW8WvW/5yWH5c3XWoNdhib+u/E
tFGv1M0mrFrsYXZji3eW6SpuIRWEEPrxnDzBcPbNqxu1QzV2YTMPit2SrhRC2GhtR2kXEZk7upiR
GW2EceiVX9wGN8HZsw5vWCi8R8AzCvpFsDG9XChGTJdM3MNCxf0nlmu3+qj9PbMFvg3iYwRiXFgb
U7hHpwxveJAJwcMh2Q0Hgeo6ZN8viyE1Z/Citif8RvotnCQzMTvNyfDyqbvej9NzYqLiZ6KBO54u
A0m3hCDMg6JLh77qOGsTiy1eY8cYLkfuJg8jVfXyk1uq0n9S5drBCDZrQf89K3vs/FQVTWi08xAs
Pfv7il5szA5FWDU+V1wzq02/zJu0/FgglZF/+XfrtQm6O4hxR+Jx9QBhWPZt39ofs5beVlr16TKM
fP+ft0WwKegJWrulAwxDIbdR+t2ELn/j0Z07xamXJOm3NXPBX4ZSqE3ZXgqk6cxKmQbrBY6V0ke5
tZ92Q9TYVqi72XlNyG1Gs6vBrR9yEC7V9nBkWlkqDIMkn/LiV1hClXSdxrwzazgKLZKS1oEHfIq0
qAF7eR32BJRSb7qqwMS5jdvBDS62JDZzZbcxZjdi0oJx4mz2Wb+Ovp0Zj2XZXZXJoDhn0gOwwxNs
hoYHu2bnBi4JrTgNsRFO9ONllVEhiBtprGNWmkAgc4qekD5yuIqoQ2os/ggBEv2XutLUszu0NqxS
3H1P+q+dfsybp38jBVzslxCj1zB93AJLeYHYaB4HI1XRumxL/cp/2kkh2KIhZS7LakDwjmFi5z3D
kAjSfrENZIfcu3z95w0SIeEJeuqt2lAXjFKLVAdKU3GUTX4TZ10wc1Vzk6S4B6dnB7Gpxs4oaTzT
rIQCIr5NTv10qMF+vb77XdWDZiqETTXl+ZFq2w5SMFDTkuslOhsQzlgw6Xm84tPj5WWTm4QdwmYi
d0LZJAEh0qYJzu16KL7woxblG9+6fQCrbIMEq6pEQabdiJYjXr0tJqpqXgLSqh+rUfMwzUnrIwzj
Bq8Y89tKBSNTPxeewzaEAu8i8bXP7H40ewxdCjNmXpur84mt/Nz3qMwqhwer0I5zbIVvWEsXPYNI
uoLbDkQUL0VLvDRzkZmAaA9IUl9Zpxm1gYjX+WvUByidVuFtR0g8Yns8Ye80DWVLcUpB5HhITqgm
Ckd/OHiYVoIWv/DvJ3LB2dsJJ7h8Hp8a1vYQbho/zZghm1pXhipMKFP3PYZgvg1nqpBDBkZN9NAs
unNjqLruZFf+HkKw3yRGCwISHV7YbCXBdlxEsOcntP9fZ6ahikZKdR2jZEArixYV+EwvFSLTQf3A
uQkwDxMM6HSXVNpZJ82Hy4onlWkHsy3r7gyPetah3dzywjZHzxv3riuy3LtJ7FtO/esylNSRcb3f
OT1Qg2DY+Eus2qjNIVkhEkq4o+HdRntS+NUjP3cBMub3/xJNuESmhPSFA/sUtr8wAyWyTt0pr9Gb
rYcsKo7a4TKcVP12sgnbZbl10zfbdlnkW1p8fkPpHI7Q7vviPmkENagr9snYhEDlcJt+c0dF/FEm
BEVkBsYPCWxXJLdovS6pXYfHYUms7yC5/qTVKipemVrvIYRdsYsknusFUaCar8GaG/5UN0E8/nN5
N353eIjmbQ8jbEdd56OjWZAkf1wWaJsTkOuYwaTOASZNlUH+3gyzQxz9Pbkm7sPdCgrbNPGm4rUH
8Wb3V87e2+4p74xAIZzMdu9BhLsitTq+Jj1A+tA4pMHWpZ8c5+B3IbRyJJNKJzYDsjMQmdP2eGYA
bMxQSpekRzQcKHZLBSFcD7ZVl3E7AcJuH22v9/vx4+UVk13o6IHYZsNYaFoVX1AdhgezpEcKKdc+
O+YpByl8cg+ClYAuM2jgVAXBcnn+wIlPpWUcBji3Qxzi1ju6xnIgfIguS7Rt8Wv9foYQTKljpfpS
F5AoAYt6+y1vP87542UIxaL9DnLuNr5lS1oUFiBojSqwYYpKTNXLyYymlQF5uDmyehWLsGrhhFPL
l8qlmFsFL9mgYeym0VxpCvZbqdO60wWRgcZ2By/uPYjVpNFinZvik7l89KYfCz+b40etuFrTn2WJ
GpPTVCte8nLxKFw8B630tviiRYtE7I5Gh/dffZfqGMCQqxrwpGphGhsvJYXjIBYWwHonYzlD89bl
Hbc/6/O16SioB+SmdYchGATuDKU3pttpPcJz/J4inu83h/Hkct86Ut+I9JPRo6gl/PteI9jWHbBg
JszKzTtnE87tTtV4qFXs3NLt2X1f8CCb1aVoNsf3Qbk7sGNMFSun2hzBfayNDim17XZd+6es+mYV
V439+fKZlQbbMaoM3avk/0j7kuW4dabZJ2IE52HLsQeppZZky/aGYfvYnElwHp7+T+jcz02j6ca1
zsoLRyi7CkCiWKjK0qxrvTe8kzdamqBcV4zup/4nTmlvHXSrdtK6sFPllHe+0AVJxptpvm3bBZf6
dkUWw1BHbbykuNbDx8G4F2tI8aJN57Z1dGddkd7KOPojViCdVYaqUFGQSHKsvPXzqX5RGwycNsSv
t6HoXroFxWzyIaxKPZ8AVWeHyrgT6nMm/KP0EKvqBo5V1wdKwxQHSUHWHV94KmqbfjdrzpHcWiSC
dtHn7k7Fp7TslO7yLfzHMpzqrniUbURITsdrxrnyJgPLLBmkgRVpHmvIAJYncXKn5Zsq/zSzT7cd
ebUxGBRmzZpCKEelAIo0vUoZBrOJj6i04biQB8KsFonnOslDeFDP9kN7jOX7lDci7eo2ZOxgyAey
hz2+8egiEWJX0UuTPZtGA1FzFW2/p0r8+9EEb4Aot0S7OJ5E2HIkpa6jwVLazMV7vJcqdu3Ez+Nn
3VY/1Y+VP+/+Xhrnd0BWjqkkfZbrEgBLLbSb7KuSWWiy5Vy/25vul1UGE7eQMFYVOQdIg6mXyXcx
/jrX31pe494VkzOm0AB6RRR6PZqkGzu8J2JAo/WUTB9vb+rrL1kGgDmyQ6PkldjADDqWKoZCknXK
j52n+ukhdLSX22ibPpNRAIdOCbwCsemorlA01NEATDRaZ6y/6sJ9oaDTO/rb+4katcJh7j8jbHKz
bwYQwpigf+1ZQrCfF7yNvbk2KxTmFkxTI8lMESiYhPEdKve+KdecKnyOw9gCk0HQS2ux4LBFiL71
UIQ3F/04JMth0f667PV3n13VGehdbKEUMXMz87nXns3iQTP+VkadgWA2s2E0qJuYAWGV4gc1M2xk
Vnj7eZNAL4tiMvu5lKw5Npc+e4vpcreM7cIpj8p5wQB4dMo4kf8exS/GMOYCWuQhLssBoFCV2WF2
iN3NyYOYapzL4eoqpzCog4QQhIH2LDZpLAhEbLtxytyuOzTZS6N87NQHDHizjYYnWnCd5mewmLWK
6x4JZQEmpXuac8pRCBAk+DRXEIAhszru5Mjm1Stvxw8rA5nFyzAJymgUGNgeItNBV+1H3Ob70i0C
w0kKJ549AR1PJTcbf/0pxVjLLGBE/gc8HqyHaCft9P1yqt3FkTz5iEwY5/Npc5Ou7GRCCXQJ9Gpk
0oWcH5vBMYp/8CZ6m2qv42fGJEotq5tDXaK8jKkvNXuAWrdkS8fQHzzdT3ye2CIlut9CTAaKiSii
pteEEcOuXVHKRDsZek8Wy8pO0Hpjk6r0k3neJ5rwUpe8TuJNflw5kiF6JDwwvE4aM3eKq/1C29nj
4UHPl329jIVz26O8RWPoXtEhJ6mZOBGN9YDnr8zYK/HuNgTHHFb5Si0arbAqOJIIiyOHH0XFjWJP
IbyCXQ6RaEzs0lMlfCsFziQTT8I7ZFa6ylLYQ/lMZJ7g9HUL8O/bg52ohObmZhGTmYYYs/dFsl+m
o/aUfqvdwZPd+ACVzIUn9LdtIGrfIfKHgkC2ZBfp5aHKMtybvQIJxqb/JGm5LQzFw9RkJyI259vr
9gcTf+GxxbukqbIlXoBXNXac2P1H0aud6DB/HlQ//yg5dHieCcVtzoWwvV8usMw6ppk4dS2NDhep
OBc5OQ2zrtjyHDlQAPNu27h9yC9YzIUwxnmVlyE+f7ryIW6Dqu49lZyJ+CXRFnQz3WdIA91G/AOF
XSCZ62Ai0OixDHiVWAUa+cvUKatkR+LKmaXsQSk0W0Hjlo5xWeEw48vvr7tg3zbuBZ+5FbS2HUtB
hnunbh+S+znnPFJc13YyAMw9gBpBDQ008Gm6X1w0Jx7IzggUyGPEAceV9KdeU/TFFOY2GGotVA0T
SK1H9sYu8YTIzl9bv3etg7yL7/MP0+fbkNt0aWBOBJTPUFbGXAry0vcZklA4EsniLZrV22of75ex
53yH8XCYK8CEwCqSKdgkcxK2gVmIEP5o5nrXGmbC8eK2Ey8mMTeAVqWlqugwKUruFfIsjj9uu2z7
Y0z5BcCG+2U74aNFBUDnlmj0zt1hZ961Lp36HvnSe6LxFRhDHuOEHtLKApg6uXP8aPAmHm8uDCqx
6ZBt9Iaw9dj52Ba1bBT4oFi0p0nPj6US+2LacO7MzUVZwTA7WwQtmK0GGIg32UK2r7KX96zKCoHZ
yWleFaSMy8zN70ToHUm7aZc5oz95st0EPCEbnjnMdtbqoTG1EmAWCr2b13zhXFW8v8/s4QTyDnOC
QmZXKx+m/oehc3bVtZ4c5bSLt9gYptfLOpdlrMfooKzObp3kXDi5uxwFR8Wb9eKVnuDGkOGOvdzh
TUW6bjth0JlNncpmW0TkDZ2Os4KQeXwgraO7OsRwMeIiKEpbN+z8ELmQ+729UTiuZeOcioxyVQ7A
zlvJUZrHKefJidKddsXiK98yFyJq2lsMAcDmkNFdFWWFN2XPed3bQ97ak/au3NMKjdq7+oIwZUzE
mTAE1pWscxIHZshh7m26WwFQBlkBQJ09W6YGAMKOFmLqTup3O/1O9DG7Joh5ly3PeQxRSCkxJoxg
wkVxLnHdKsf5RDLHwmfsToXaIXKRj+aR/FBGm1f/yTWUYRCMq2hatQS0GpC96Ek7c585WiB55bl0
eGibQeHKqwyDzFVmICgEmDw9xIlnTqlThJndDz//23ZnmETNNMycpcS7xIFSPzeIe28DbKcDLpaw
KiFjXi9JXQGBSlOqIJFiV3yIfiTO4oR2GtmFG3s4x//chuX4jy0d6eJRb2QFDFmgMTdcHoXwKImB
MvC+J6l/bhxmnQmop5QkqA/EYe7aLLMxa8id1AiyBIozyjIVqkCna7wb1JyjvbIdVq/cyrBIHylW
1URwK80MCNALTw5RgJYdHDpeZmCbElUoa6so6Tbe8i6rE54NdVirKmwM5WNdfC17nhP/cLQuCAxJ
CYUlTxjoR48WLeXWXtXUVk40gd0EFZ7f35MEgDDx/wxiKEuM0PChToDLpeK+nFKMP5OywU6mkHNP
/2HzX5AYurLMuk7FEUjFz3Kv+MQvPoj7+EHdq2+yP5OXe8Je431RbgdtF1SGqaLF0E30W+P2ls8k
lDxIMThGOXG8uP29vHIjw1GLOXSVZACGvjpIdyBEYod30Z7OGxF34Ul7KQMeL/4hNrjYxhBWliZG
1y//D5T4SCbaym54hYLO6/xAIxN9J7pN0PDaXrZzqRdrWbnHsgm1qJToprkzDx2kkgUHmXxbw9QB
HHTXcnktsNv5zBUiEwaNSRLmcwhT/62rynEXBEt6HhzRH4LoYVFOpuHfpk0uJsNnqtzMc6/CSjHA
w6+X+1LqwLeYtkGHKyhoAucRGYddZIbIlDhaJjWjmxWhJj6gncoZkOQc3VPl7kon/sCxkHM4ZIZr
MrGc+jaGhXTGeraT7NTHviWGjaFWkzO7pRc9oEoz4+5c6rrrq+LXzpUZ1tHROCstKNl9I7nSTc7D
t/zb6MuYs9eLtsEjAXr6ruHwygC5JAvaHszuyc0xzgwM43ST6lUrkHppvuoGJoyqqIgJiR33f10D
9ha1XwCZrRM3+IJLB5TtNt1zV9QOhjHYOuEVXWwGgJjEiHkzkqLjq/T3cFMslioaK2wXfX4wSy+W
Fbtc7rUq0Mlfi+RTgy5Q7EfQos0N3k9oG6j6taq/lLqrFhmHRDd34wqDWSWSjZjGaeIajxLdFtDf
ZshBF3KCvO1gYYXCLE2mmpWk0DNWV8doPPdtfqeCyIaPZfGPOPxcxNQdlsWd0si9fdo2w6MVMHO4
iTobtZHDvEH6KIUvXV+jcWbwFHmnL6ojL6eOl7Hi2sqcb32y5ragH4+0HgzDVM/Gk3GmgYQCkX6O
eduXwso+9kyLlSxrmA3rKs960O3be6OwlcLOj8sh3eVnPbKtPZcxN4lkBcoEFUqehJgBBtAZSt17
w6cfXEXpKGfRr3y07nAYmjrsikigByWbCkYpmG838ir8wxFp0eeC3Fyj3nXZYZiD23uE9/eZMCKH
QpPUqQ3S/NmrbnyIed3W23faygCGMtqkzPCa/JagTcD3bW2b/xj39C25uS9e52PB+STmGMRGCil6
jQ1VAV7cB6L5sdA4CjTbGeeLQWzjgkgExcgEeIzG/tmuvje8t8j/3vRuL83mHbICYnmDTGLbSACK
lY/ozHAKYjrlUNlR8krEe4M3I2/7O2CFx9DFnMwCtNfgOTqceEHqFA2mna3aQlD4GHvL2Xh/OL2/
djYbCtR9VUqTADgVZ7d5Fk7jZwVSpjaVNsGLnWDLT+HX2x7lmsgwRtanRNUSnKb+0LmKX3iJapt3
k0NVQIVH6+U2HKWCG2eXHSozm11nSLS+qdSerPxspPdJ4Y8zL2nG3ZHMF0fZh8WozfDkYO6M5cMU
+p1RB6Nx6JIvifw1HL+o5PW/mcbQRktay7Qs7E29GL9kYelqETm1keihQ44XFfPOAcMgZSoLi0Up
6t90aOlmT91z5QhO7Y7f5U+Lh+25wyePx+sa4lAJW7rfC5reSxBxdTsDavkxBmmkH2+7kYfABCDp
VAkYDQ8EDFA/ThiNiyEWI4cQObuQLd0vu6zoTEqIQxToKUYV94Ot51/mgffWxzvRrMpcmrZGHlIk
zMl2un3iZR9iySl31R6vqV55P6NciXPEtiM4w0KYraNE1WS2ft0u9WD1eF8EsC1MULBqQ7vHv+9Z
pwsMs91VMQ8TdcRJLqLIxts3Kd7HTBcEZpOLeq1pOn0o1WzjIQwgvv+hs3V7+Io+JZfXWrG9JX6B
saqGeIlBRyt9FW4m4pnqWWrukqp1m4RTRPiHy/8CxOzvIhaHgkiwSg2al38TkLFvLbZxTy8VK3V5
d+YfGP6CyFyaky6Pmpm8kYXo0A/aGkRBdlYguyU3N8fZfazsh5VJwljQ45tGQZUelcYnFSf+4y0V
ZZBV/FcWS4vjC3sy62iS0hakQygcicWTKdpmoovfmJuxFaOpF3PgVHjo6c9xyhPh2k5YaRcEaunK
klYWFYK2XLDDWTxMeKsvn82UPqLLj9p5dmW7NW2aKuMwBHdHMBRBTGEkc7zaEdHZ8lSbPpGU9+/K
1q6MZIgiyZcYg2+w4Qf5LlMfdZ6kw3YGbgXA8EQrxUpREniRRp90f0u76EvyY3nqfloYCxIfpEfl
n/ie1w5DnXQdyvxv8TBu+vfFq/VRGxYNsKpYVCdJbWscY9mWM7lyJs2MXXFueMmGP9wnF1CGPUqt
n9WBlgQVy974rjo0OyU48c9ecdpPVGoEGvucy/L2MYAg6+92Vq0Roi0Dm0Ur/ERO7FB/X2Lx1wpi
1/8OIejG0qVvYf1eQpKvDjDX5al1abNUE4QOL4i5zVFIuv8OJ+tiOeQIAqD3+qBbP43Rlf++wfYt
V3NZKIY81FQysPHhteQjEu0uQXTWvUaYZ7cbPOGQnlHnR2zjkVcDyjnaUNr+3bawHhK9l9+O9ojB
Z60zvRo42jgIh5Hb+8ohMFlkiCQea3VoOqCR73ODMQLED/fy5/kxqezp8G+vW3+ceepVnDsU4zh+
N7KUw0VbIpyC1gsDzKO6H16l03BAHgenXcbUqNd3xDq6ijmYdCzHVWM+UUgRVvQmUPVjWn2fh4+3
//7mhlz9feaIoS+XiJmMS3MWeuIbspDYY15MQVRZP28jbWejVlDMUZNJZvSjAlPCL3RGVPxcOEog
BNI9Whqc21h0q10RJHrsoOBsWfpVs+U8iqE5FAJSeZLkaBjzTSrzWM4E4n3h7jbUpgNXUMyub0iY
mxGFIpPudPLiCFP/PRJNnveod1iT0MRnYcwW7QRhdYOHzGgyoiNIs0p7PhAcbIz78+bP0Byo9rQE
5a+VsEEja0CGqubRUqLcMlOILh/GDIqIsmqTTnzHSq1RGLJarJDMxhzCrMzB6EA1gojqcBr7H3+/
StDbllETiGnCVzLyhp6oKlrNwYnLIUPPZS87M+EKcdHDcrVGmNOD7KBiUpW738kBs23aJqJiiZ07
erTcLfuh7jHeLWjwRlVxmGFr42GSwS8whgDrOJtSZLJpSfC5SE+L8lIY59te26T0NQbDdqOSzIqY
AqP1/o3fJzQSDEjQ5Kjp1Dm9QZsvxGs0JppaOuRNIvpMQ7l1vk/96EP1oXBkYncHA58M4k5T7PTH
wGu33CR16B1i3iq0GzD8iGGmOE+iXJkifDnc6Qfd6T8YEd7cVbveKx6KeT6jNeS2Y7cCmzUgc7bK
fKlNvQAgQctiIXROBYXu2xCb22NlE3OwRCybsIiAMLM0qKz40FqShyqa93xUQgjOUDTMS0B9OhMW
jppCmoGA/+T72WnQ24LPSJfOWaWbhHAntW8x+xqOua/aDjOOEwtwJfKv6Im7j5f+aSaVnVo9z4V0
d18d55VpzLYgWCUjSeDCOe0/GrVa7Vq5+zGG1mdFMX9a/fhzWZL+6R3rtgJltkaa96YaWSDEptef
8eyX2WOU7Cdt/PAeHAzhxWANvGVYzLqZ/UAWUcMLw6LE3mgarqR2waKZ+9swm3EaxkH8wmEWTO2W
VE5CLJj5ZbiLUfMUflbd1oXUC4ZrynbshQ5xOZj0++d64S6YzMItmE8yihFsm4vHOre13qulADlf
K1bxFGtLEyQ5vt3G3DxuKzOZZeu6fIjw7IoyVwwZVB+1wtV4MloyddUts5gj3ZJFyaMW+3GR7Go3
+d2e7GWvdVJX9RIPqg9u/713Z1e47+9Et33mC9dtn76LY5kLTs111HdZ+AWhGOjjvZG1PkGVcmsY
nLBgM4u+3jbM7Zb3cjq3OfypPeSPfWCh7mJx2pfC5yn3bn7XQsNTp3peMmR1GSTIfpgzorgU5G98
H0/jffxQItn3op3Rm/dEHBVfti+3N8v2hbPCZO5VI44Eq6+BqT2EH0CafnRQH9vUbt0EHeTZM+8r
Ynt3XmxkblZtqooa2vWpOxvHAn1z4YOScG5vDgRb22gqU9h3AsLFSCPOYAm2EU92mf5HFIa12rRS
yp4ulq68yE1tGxqqNT/eXh2eJQxjRao5GFEODHP50sqVP8SfapPXzkj54Pos/1oRnaEoyPlDaitF
OA+BBAjHErvkFa7TfXsLgWGktNa1GEN5UqQaEk9s1eOsh46JMc3EmkFRzc93eE2XRAwkMxBiy8wx
mnQiCbkIr9H542Eh2OhisZf5022UbV5YwTAnR0sgKT3FuE5itcqxx7JdVRM/Dr+QWN1Vgx2/TlOi
OFpsfeUg0xW58idEnjESSkJDAPueIpmDOll6lbw9fKFrwq5ViJaptv49chqnDKK/nnpDP8BWgMwC
5kMJbQETgJ3xTzc/CelOV3MOz25uwxUGc6XgbV7r1I5AxVLLnFaVbbHjlQ5RbrnlN+bOEJV6Geao
TtCfQATHTOMIxT0SlLmFucZd1aqJowxKZ8tTAkX+qYl8zsLxbGR2ZhhhhvhE4Mdmmk9RqLsk6V2R
ZDtoTXlVVbqVOJwKpdmR2nBCtdyXWb+XxWWPnnGP81u2nYERGxBZVGQM8IOzVmn3Rm36MJ7SfzfR
eMLEnPSu9xSfjsxuRxQToO6u3evH9q72SbCMNgd/M4QwL/gMt5m5IGZ5lyVu0diGnZ20XVzaZFf3
Dn0CGnfqe/h6hcfQXKGMet+psFdtEIctpwwzZYuRQ9jbV/gKhTkpEwZGTF2SU6+Gmi351lE6Rt53
+RmEgKV139drhljh1zoy50aRMe68q+BHXfpSV4pjIX3BWarNa2gFwZwbotetuZiACO/DQBhs41P3
WPoY5+VAaxmqBeM/yGY8LJx2p+3QZAXLnJYprktZGrFinUsbjpDl/1GA5URf91NbeOQ+oWzG6is8
htCrRlj6MYOZeS/ZCcnsdsFnSGkP9aOZR26nvmrk0eLdI9R516R0WT8mIDKybIA4A1DTpLSV5pBM
+7hXXZQg8k7c9rXxC+ntQlud+LkK41Zf4E/lefGNBNOBketyRgkHXUJxePFQvO/euCAyHLMkcTGk
DWwTusMQErfRX3NeGeU2p14wGB4Jk2iJsxAYdRmo7WfF5Bxp3t9neEMTSZqIKU50v3h5/Dmbftw+
XZzD9cYoq1WR5BwTlUysShk/KfPTtEB5kvNWvJ08u+zsty/jNQbGMWZyARswcdYdrMIreigrtWhy
G+vDnGPQDkpo+yH1lsW6i9FPmsg9752Xnp4b+/wt5bb6DTlaO0jUY53kpvAi4yhGh0SRvVn/ksVP
I2+ML9dkhjwkq6rbfAbciOHolDyWnel2aEajPeC8193t1MLKwQx1QCJDq6GMRakql+2355gAmTtx
X9yNrurrRxSivC8BtQJlmMOy0HFqajAxJg/jgBdC5YMsPirx99sblHensZWT2gg9ukgFjvGASRzO
8g31fwNqaD/Ud7JLnPLHUjq8irztU2FqCvJKBiauMraNjdZLqQSHNsKHQn2erNQhMU9l6g83zC8U
Vs1sgRZ4CHVuePAufunwEmS6xgf5AfppqExGw9jLbU++dU1cn4ELHsOHdYGR6RUkml39TPY4fbvc
Hz6ZB5o3GXbqY+1OnuZUwO/vGgQLpZMHf609/BbKX34CQ5dSVsRhVVE6m+tgXsgno5Dvl5xwqmG3
WfMCw7CmotfDEM6AGZXPlfQxn863XfmH830BoD9gRSdaH/VG31MANKjQJ17hZHg6nni7YNzxdLu5
G4Vu1xVanfRV3lpAG7733rCX0HEtnapPtM+0Cfodt1x++6q+WMdEXMVULsXcY6NIz/OhwVYpgihA
50YPMimgSC3tb7tzOwi54DFsmSe5Vas6jrioHQfiaspi9/k5ad5RRYHZbv871QZDk3O/DKM4UDdq
kT0VP0n19N/sYGijnbquIioFUDsvLtWXTJHuIqPeVRmvy4Czw1lBCTKmIZFMukTKV2VyBZUT/nIY
kO0UUtM41xqMGHbbMkFtprhLhp8hkTlBIQ+FoQM1MQqti4Gi5XeD8mWJziFKB24vyh8ukF/LzgrH
iYvSjCVdFe05f0kVJwxoy2VzVL6oD+nJyG30Wu04mJwdbTL8kOn6KC4mMKuf2vfFJb51ah7CPdKp
D3MFwYJ5n0KooPjGgeXtCoYoUPASa4sIf84HyTfxZevXAf1o0WanvtOczM8D3octz1KGK6yoXwQR
o2losWFsvUDmzR7755G7jLytwnBE2AmDJpbAMaXD1Ed2hT6N+pnjPw7xmQxDROi6MkpqjPyFfmwS
vwqUU7SvoFzQwXvcstDN9bLoAHkFBRpIhfxO7LMlDl0cNiC+c1449QnPQj4aHdEvm38V77ozHno5
VLt9Gi6QKv0MXd0loSnMUWUi0SXshOfyhVaiQsXjm3Q2bdmvXHKvcZiELsxV1LECZKKORmtFFKTC
RjJ37VM9kMZNZMhq5k14VBSo+kJCrAxuLyQPk+GVsmjMGRVYyO7oxJnUD53+0tSpbaa+NnBCAc4S
qkyooTVlutQx/NlEQWF8LHgDuTb3/cp9DJNUqNuUUwNJu8x6FgzZWYanIfzntrt4NjC0YYUqtF1a
ukTSYzc/xDz1u82KJ21lBEMSmVkXSaVSJ7kzunioMEF4NyOTQoL3FJGvoRieyNMyj/KKLn2X+GOx
S+TW18JTKHMofttnmioqiqQalsj6bGxbRcN4XdcwPkjtz1jmBCt/OKgXAMZnTR2Naat2iNbvyV19
au3UFT/nx+qTdKAVICBYg/OhTtnt+qReEBnXCejqG4gORLn7KoR22LvDaDkk32Xk1eo5Ifr2R6t1
QWO41lKhGVGrWKj5rAeTS6uE4tjW3SXAhx3oVt7x5Tm34/YVKEO4sSZJpaC2SLLdjZ7hI9vh9L4R
0IeLiCspwUNjU15WWo2SYMDEdJ8+Ku60m866Hdqdkx5gGy/O2UwgXmx7O4QrZu+IgBnuC9CSqPcX
NJ2OoeQ0tadNewEzz3oU7yRTbOcSZyU5J+HNCyvcNG86DEXASag1tK2pra2N77u0fu2Vtw+kFUSp
pJbWFli2BvVki4tGea9wovsa5cmhPdxbe940MJ5N9P9XgJWxFCpRAKi0n8z5MBFe4dNm2LRaLIY+
iqmxspnSFPSebat5NoTIGdWdkHJCwu3r4+I5hkWMYTbRDwdDME1Gxojn8YvCiwC3L9sLBEMbxaKq
U6uBNj4J8j9GdBQmPN2kD7wKdd6SMHwhtyifgXAjttm0S8IHUnLYj7ciDDWIo7VMJfXULFVo+niM
q59imNiz/PX2ZbtdvXJZ+quElkxInlYAatzFl9w+kJ3wnO6zE6261/faPVVPTU/dT1q8jQL5V159
4RvCDaJnS9X0CP3wJjW1s2z5kD/qUIcfXpOz4GieEqDpxbUC8Xu9Rw4oEF5GTsTEcfSbf1ZnS0IJ
aqTTaKMVnhNyF6JFLtOh7lc6tx292ZSirRzNhGZVoUd6Tsl+PqvUwU9jgA6AXXlMf4p7KaCVV10Q
PnG/wja/Ila4DHlMAiFzT6P69E49yE51WHbDbjro3yFC4yAweb1tJ+faZjVEzDwvMPMKcCOtRypz
O8+eo9KRyKsaHobx82207WTUyjqGUVLFyDEg5s263tN8aVc4iUO8xVGcwkU45HLweOYx9GImRU8k
CfSCScmu8F3zVa89lS56ez5H+8Ez/brAvLwMb7Y8UQUOsbETuknV1a1IHYvUW9AJkj9X9b0wJjvE
s4FmVJwLnEPV7ASw2pJmI6fnIoIsdEM+5nWQtl9ue5ODcdU7POOJOKEnf0qfGityesHRh/e0pa7O
ncJ88ZmKINTqjBXTmnMvQBnUv20EZeIb9MW2DqNYM686+kVZ3kG7AYXYxZ5OdEqD2zAcnmLrXMLE
SmpiAmaYXpPqq1D7jehVPefzmHOtsbO+9Nxso0oBiiE/JsmTqfHUEam3b3mLiTQ0FA8qnQiAxJQ/
p0TaTxmarRrBlSIUBeA1jJgFOg4aRw0niNRZu9te5LGwwvBFKcrNpC/0/AYFEhzKLjqi9tU1vGhP
flIOFo/SaIs7LnHw1o8hDjxjh4YeYq9rNUoHzEPmWX7tYKy7E3aO/tAneGcRd+aJ98bBY0iFiVTQ
jdVWYg5gMTDP0Q4zhx3xUYMcBx3rKexrzpcibwcxgcuii63QjFhgqbxP5mNd7m+vIOfvsxkjYmml
FaKsxB1Frx9rB32CvJuac2OqDGMopSx3nYZPCPpcSl4UlAYUjnlH1TtLL4tt7t7gATIJInHstQQz
URBMejQGy/3YlfcG5Cff5kK7PPWX7Wq9y6XJZolMDH4iIj3l4gECRIckSPbxDhMVuGOMed+cKl3N
VXSVGVrZthI2X3g/oRy6CoyT8GNyaGtUGTTcGIvDxawW9FQ187QYWDnU55sIs6KdtrM+xXhSLKDN
K53DZ/HBOJOT+Zr4vK5Yzv3MdhnVw9yiAhOmNh0GP56i4SXvDNuZG94zBe9EqwyVRPiMwmQPLF+r
2ShVI3vrGPvRfVWh7tamr6b8OeI84xgSCbMhzaMOkAa+qEl1L6WoIm2+D7JPYs4VtN1vtNqdDIOk
TTTh0QxYzSfpu3mInnS0JwhO+TocJqfep4vdBXw5W95WZbXURkA2Ib1gs9nWD4UXu4In7uWHCePE
4wNPB2SbxkwTo4dMU5fZvkEZKh2JCWlW1OV+NdqTET/fpsk/mHMBYE5eIjWtMtJMcI8m+LsRk+ap
cEps4ykQOjDWnveezzOIudgTNR8ToQJe2+b20rW2yRsmzjWJubutdCGJMCD5TKdh01lB5mfLo318
aD/4zHsN2Y5NL/5jDlmPCePS8gY2NXak+zOZnZ6n+c4DYY7VWMmikDawiOAN2Fw+adqnjjtQhus3
5kAtg1ZVpgaUpbfbQ7lXUWwxFXb/3cCTPWIO7/bW2ybhX55jH4OFxkyEOQRcG51FVbIN476IekdK
foTto4Q64zT65zYix43s83DbK0bRjkAUy8eZ3BnWa88tG+Psb5O5oyFSPoa5hcfMwR/u0hfpLnXx
+W6LD/VgUy2u6IEXh/AQadSwujtTeSIoQ8CJCpddmtd2hCTqf/Mb/QUrBDnKMdWCbj9VKl10V/hW
j3owpfJvw/zhwrrsCLp+K5w+reMafXrgorcO6cSrkNpBvQjCbYJB9rzc3B8eKy54DFEkmTKmo461
Sis7PIMpfAWSAORbeVxmR/4EBep7OeYYSf/m9YfNBZPhC8uYJrWVS8RQ0iE2ggpDeNLhSQp5latX
pwsj2QwRXaqGKKJvmm3oMDPZMPS8VRzMWYVKrC2PkSPhoJnnLM3tQfNbQ+GYdp0jZDAZmqrFrKjm
iiqKaLYeGL4ZSC6ma6KQIPX1F/GBqv2OroFUYYq7JXca969V4phfwFCYqmH8RzTjFxATF1j42ZQ+
UnnJseTVd19Rye9AbEpCV7UoJXKnOE31ucXiZZpXx59vn4erg81gMN8XGOGYxqQBhjh8VdJDXHEI
mGcDQ1XCYImo2MbfH81TajxVqWhHxfm/2cCQU7d0vdro2IZGeFgiYivxj9sA17cW4yWGnBJpVmKz
wZLnqEekyWjBGZz0K83r/X9QxtUnGINGfbqiKDLWRZHU8Fnnyof6pDso/kGJbHJHJXRE0ebFf7w1
YigK08itiuDiov7L8pMu4TmMK3rIA2E4KdHwpVdqMGqSY7su0erzPM+c7/1rcmc8x5BDX6VKGmFQ
iNMf1LPi90HkZc7yNEHo3MQQQJ7jOPzHFqnkcmmaSQfHpXvaoTnsJIiVdAGv/5TjOjbNkKRx3Ok9
rBKsh1A9NfODxR09zuEBNs8QCrIwRBOWx3hOTuEhOQhOuFsg8P1v9prfJ8wziiEGuZJTjM4GYDKo
aiBUc+91uP+dDoqpPAGCq/vw923B5hiWos9MWYUDLXxzoOiciuAXQXnESDCn9a03bbvyg/p0mzV4
FjKkkS+6lWBAnuIszT6G3ld1VFVeCpN66bebnrGM/oYVVagQJ43jDBgy5JuNI8qVbfUBLQQYVyq4
vKz/9dcwg8YQRTzOsyQNQBsd5bvsYHiNm92Dnjz1M4ZC7E1/qO34wNv+nFPGphisRSWtQQ91uu/2
xcHcK0G7b+65lYlXVQKMdQx5CHouK8OAHRnv9QOm/QWDrQTWoQl46fPrmJBBYiIILYEOtio08CNi
0Pa8HPEtrAShrwSTV/0fadex3DiybL8IEbAFYAtLUpQor1ZvEG3hvcfXv1PsN0NMCc2aO72YzXSE
DrOQrrIyT3qYE/2pfb+ui+eHyyuKwlYUlirQzCaGcOD5/ll+Ue36UCJravFf6rcO6t5Ouxf3lEMl
ORS+YV/H53lmjckzBLNWgqiCq4zASEDs8SX4rrujVx/p8ouEu4mPi8e4lw7bh3oJo4S2GNmii32s
P4qvBHvloh2lsbSyWx49MsfHaEwSoqiFVgQVtLTL4rcyDzwo7XMTxHY4pP71w9w2CDByYMUgOL9Y
Xg4w3i1B0YzUIGgNvduNHp2L4KopD4c5w4qMgjzSvIDcxl+SY3U00PdpjOCYJlZ3UzsJgdYKvgiG
jv6G1465fZ4XIZnzzE0hbJoZQg5GZ2XaUUuwmZh4BXdTCdW8j5ZxAWLcNGLDOAwlgMhDszffSjR9
qtbgpu8dtwPvN1p5wWLcNQhpsNRCwokaLwWWYuUHuiJusvPBon1W/CAr8T4h47Gxl65TM/OX2e/K
h2Cvu82b+D1wtEfFzx4TS7TM9+BL+SbfSu/XtfRjG9vZy12EZTI+CWfa1xOEnVE3ld34AL4kp3oT
n+hYo+LON31i/88sFgwm48NncOO3vQ55Zzzdmd2wX+LRj5aCc+Pgfkh67qu422VRroUaZEuOdPGL
tBswU4Y000YrOa4EvJmG659RYtk8sWZvICa99NKNT72f+oq/uDL3XfdM4f57W5DY2fMsKgtSy8Ch
wzuiPzjtY3pAhLC1B+02Poj3kRfbg4v04oCGikfpfngPuSWTzVQULFG6YWrg7mRT0bbQ0JxSLBhH
mPbBeNMknKI+7+8zbk1Bwh5ruNHZQZItfpQaP9ugjpzr2r+Z/K2EYNyXkLckF+cJZYrkTZVu5M4X
eGHgfP//8LVWGIznMoyhrroJgkRH/XTeJXgy3dyV3nJbd/Ud9S10+5HsICjZqO4j3cg9NIQ4KONh
PTO89u660NSir/0g1r2RMkqCGT9oyUtLS0H2pZ7y+X6eNateTE5KwTthxrW12LGWCznURDBvp+Br
HOf2VL9cF2gzCK1OmHFhQ9DKepBBoLa8C5qXWg2sGJT95czRFp5KMm4ryEBrl43AEc1hB76Nozgv
vLsx7+OwLksgjVgOVBZ3dPNH8ATslcdpBz5xC0GWUjvcRJit/J8rx9QjX46QTTz1FjsjUmrNRMlB
4VGo1fwlHwpwil//VB876RkgJsNUSLFMIfiv4CM/Kx69jU8H+hyz4z2ubleDViIxDqRWSrSCFzhJ
8nlw6NYc87E7EEs/0NdO3gvGdqiRNCJhpTBWU50vE6tQgxGKPop6yJUdC1Cy09Zs0473c3zugURd
mWNXH3sgzwd5AWSseDCiQhpmkbqVeraKT/SRZrlREyv3NZfsey/1Y7iV0MYuLqsGJwzHi/zmfC8/
gLFsSY/FehrwA/5a1ggqH6dFMzqGcHzeCOm26V3AGBMf+0wl+fl489Y2OtGaJ8JTzW1XdcFgzHsa
pLRsJghUlJZo35aPNW7OydfWmX6ihOjhOsIV62NfxfkrYvoCnMC6IRnMIc5N3mFpwIAqdauJpzCv
RUtR534nBO1yjJbRdISxkdxEqwPPnPBwVCup7nNscjNvkTVTlg0V883nFHGlu0qS1yBIxEUXfaYH
xUkfKLsfuiJ97aFx6U5TwZd34UnwzD2v6X/zu66gGfnbrmiHKMd9TIwnJ5/Sk9RyH4E3KwYrDEZ3
SB3Luom37XO6FN7EB3UfnPA8u+M1MvHOkVGgKsuTJqlwjrJPDpiGhxG2e/79ZFNPV/IwIaKuu5YI
BWB05TFq/Sj3m5xXi6OJz4cc4YLB9nhXGmizQGxHS7Q9FmHSBcjhj2JHzkyq847XArx9A1rhMWFh
miW0HrSQSfVnN7J7dwIXhHAyveTUYHFiiGkJRD/Zox3dEifT3PZkK3AmUsRiriCVhYL0BzC7YOSU
9pGne2r0GNfkOG6qBNdOlp78ytjkouz6WISkhqTZgnhfhrFtKN/b4blV8XjE7/3ZziguLoZR/1DJ
jGUGX7fdfUq/YBMt5rCwWjpE6Vi1lENT2fmezmOR3uNSAm1qqnSBZgwirOqmbDVAUy6nBUMvGmh5
aG9V6ufH+L6xwOsh4tWT59A2vcoKl7GQWK/nJViA2ziBH9nVabFSnziDTZMo6SXzeZNnHEB284tQ
iqJoRACcg+ipGAInFcIXjpemWvhBcS5CsfWktpQGrSiAgW4jypIfOaZbK+A0oMs2M5tnkpvObAXH
GMWIVd2dIgKO1nOlm9RP9+ci4B9+K3bZS5ShfSVQgQMWQEpFUXjTV8rGN7i02AL+Nu79+Te52t9q
adKvuTLBRZ0qs6px66MLlbDswyoiK0dnBsg0sWkas5Yck+cCUjtZAYY9iIKSCjK2YIgjdumLiUX5
xGtY3rxTKou3fnC7kIzytEEM8AKDZ/mfiMHSRcqQIvmtHOGpdIuj/BPFZJSRkUF8wlD4Y2eh6dxu
rOxQIxJyk8Pt+HHBZ/x5lpWxXibA15+wn8gtbweLPlQF5wpa7HH7Ybe96gWP0VY1mCepFICXYO0B
tCh108kSwNEVuoOV9zbdfpd67dfCl2+47mbTMleHzbr0SF5MPQT4Xxv+QtdwhgPG0cFXwHWq2+nM
RVRGeyWw9oqpBu3FfoHexZ1N8dQOlP4JyW6lyZ2aQHbSmLyqovaqienCMdhNV7cSltFlrdS0UM4h
rDQ9mernZn6+7ue2LzYrACYlTKe/PiXtpZ6/dOgd6e6p6jY38kn3U7yvG155ondgYc811U23t0Jn
oqWRj1Lfq/QijLcHSuhYvWO/K0mwBHz2Ait3alBd7yoUavSjec+7Rm4GzBU6EzBn3ayDuMLhtklj
NS2xShHTlYQzKchDYcJjOSfQn5YayzBa43C79EjyBV7bES+tOnvFldfLdUTgpkAOiaF5mCQdmlD3
8Z4+gpgOj4JnW6bLHYaxCnD9BmNMczgsS4yVN3RycZnBt0vllzyRbSQwl6IlYYbULXxNwHfVIpGZ
dqY7HJBBnesKM5fugir7h6B/gWSbCnolNLJ+AiSZd6N8M0bfRiyUE75ft7ntqswKhnHXQ6/LFdah
nT/VT9r9Nux6LGtw6cILkVe6+A2aqYDLSAJ5Kht/jWoaqkHHt4r2Mpgp0wPyJXv0JDc78Hzztlpc
oOi/r3QwLcSyygVALVFu9y3YKMvGzoz5P0V47HT5SyTGac1JaYYTbcygM7F4RXFnwYrtHg+ZuDk7
pcvrWthOKVaAjJ9qJEnTRwWCZeenjRSs8RIebjpX9To/s5d3joZsR52LgIxn0qM+rpYAeKpvHHr0
hod72kTDJx2gP/yjxl+AGOeU9UKPjTUAmjDxlD+qQWelw/fC9GseM4m0nTT8BYWlLv9UDjHKFAmF
FtRVPeVbt6eDNNpNeIi85E34jE4+uk1Z3EnvmWpFnJaQ63qJ7R7/hF6I8f/dEn3yNqc3RipaAm/N
wG8c8EU+Jilq+roZW9qS0Tj1z3BXeIIbfaVtGXTFG0+izbxAQSUFZCKKRD7ssF9UgYgNvH2HYNlG
9+nk/RcVvCCwOW2jLtncaxVUMFG/RnFvTYN5JE3lkKU+lQq2hih6dKupy1O5qJysZ/N7rbCZ7yUJ
hpTGKqRL8I7fnsL+EPIWeG26+hUE87WySOoJ2Igh3tw9xkG/X1TtRqqjx6gpLM5Rcj4W2wYhFnWd
FhSrt8Mv1ZH2J6A3d7eA3mN2hjt+gs4TjgnPsVoNTUloPUncx8lTY9xq2P4jxTFHsnMz8wf3sTpF
xuGTQUuxtxmSLadin9nKvvOm2DK9aac6yoNyiG8DZxwtDJzYdF1leZxcGWUI7X35LnN7M7bboFe/
hgkLZVyoSi7g14gP0TMdLcN6CJRBBMS8yCHw1q034t2veiheyt1wO1q8WMvTWyZMmIYuZCge4x6G
BnbZW9qfHVad/6E2MbFBiMC/TmSANEiKs+OvlWbxj281Nvhhtgy9Zs51RJ5UTIxIJ0FNignHmuto
yBoGC5s7XTTjcmA+jv7S6vzl8xEmQChF3hqNClbw4Vvl5F8wtn9a9ssu9MFRQCzpYXAlt7vtv/Ju
IecV5le0mDDuhkhTix2/ONHOm+3k+2w7FSYvF8xDZnDirWfNXogn1c8LiKfpQ7EOkqXA5pst56AJ
45P0AIvDJFpqluoHUh3VrLTy5un6x9wM+AqRMZ+AMQXx/BFWKVpS6MqYhcAo0sFaRKz4m45CSKw8
O8VKw0vUNvOYFRqrq4swpZi9p3kMtUdaEDFvo13j80hKtqPvColRUmx0FYtIBtJ4GN1fvawCstx2
ryIj5A6w0BrDR435+xTZgr1az9WQxEDrHIzN4rIVObGv28Ra3A4Uq7wqxHYAucAxCtoVOVg0OqQW
AoYtxRvuQALv9FiSFbUsRBFsNtC8k3oQb9El8dpj15RsVXb08J86xC+f6kw8vFLBsogLU4n+Xymk
Xbf7xUzLaz7ctqbLoTFBsCikaiw1wGTind79UJuHQvh23ZioUl1TA/oTVpKki1wEA4WYD90+PVQ3
nQu6/wOvTrGdOq9OjAlsc2MUvUzvpd0n4stuj1nt1qKLhNX70EUnIMJrtiOGxXdJv4E2CSG6KmI9
I2NX2JSYD5qB7ifZb/aUjU/3ygMlgWzRp0o1pEE/fIc2PZ6W/EYn/0Zmq/wquBiCPABy+rrgOaM8
GO/i0+A21vJj3PHeiX4TfC5ojIkZaqPXoEXH2JZLe0FEP/DRxD1h63qwbz00IzaWbMlvkc+tBmx7
5Asy4/WVslRMbQSysOtRuFF26UstWAR0BqMT2iV9Od2JeEPhEXFtvwIqF2Dq5Fbaq5ppok0igJeT
Aa2qntDOIHyJ/dFDL6JsgVkGvHp00VzLm2vctpsLMmOaiWLGUtgDOcKMSIXyR7iv8XTLa5LfLm6u
JGTsc1kyOZxpa6nqly7ohxzjoXb713Nt3kNeqnwOniZ3PlI/J+x51RDeh2Ws1syaJlYJqhSSeTvI
dq68BfVombNfEN6W8e0AcTlQJvFE7TJPI6pDYrbLhc/D/7z3g6ZmqiKJsi6pRGdvMPoilapO0DiB
EOuOWm3VwmcBdcxO1Tjp7aYkKyRGNbpFznNFAFJMPhmNaE0Bj0tv26WtIFitaOWl1fPz+1D23N1n
Tve12WGBro5XaNocZXya/NTR9823hcd1tBmTVtCMSqBLfYr1DtIN6HoBT7ulV9+lYOKc4XbJbwXD
qIMSLxMhtNGSDuLTJ7flptiV5+cvHvXhtuNcYTEpHjbtpGUaAEv1aedCjP4FMMDXlvyEevozfOaN
4BDXvOdl7fSoPsTeFS4TmLAznWQRfaCd0/ZWXNK7qqscrJM8FKG+ux7mOTrJXkywVVovawrV1t/U
7L2IOP0fm47iIgp7/8iiTsHYMP6+QrS3YJjdzmitNE0exbTaNQa3tLOZva7wmIiToZypd/QFjUY6
Cc8F2HGCh7v6G31DwyAI71Pxzo8JNEsS1mUSQz5sb/SNRbgt5XZ//RPxjJowfkOq6zBATZi+Ckre
56+ZE+/wBLKP/R7vvun70xNesBAErqNyzJkwniRdSkmfWoDKJspwgmGUTlaqCXixUl6/HA+K8RxD
0YRVI+AMxfYxrx7DpbE68/W6ONtl7pViMH5D6gepCanfUDH2EdmLZdz3Hp2cSxAg+cXnzTRgBce4
jiWs+yWnnQHD1O1LCS/JYvmc1o0bLY0Xh/JDIIEMP285X40Hy3iObognHY8itBA9HZFugV2JNj7w
7h/bCaxKNAVtAQaWtTMppVDpQ64qiP8lWKNEN3WHm/l+Om+MA5MD55XxN374gsYYtSAt6jLRycqE
umIRA14K9L/GvbRzZyc+Tjbm6GiXO+c0uWIy1h1pVZ6bJYBbN/9C58DDW+mRVmsoX7fBW3y/bQcX
MRk7r+OkI3WJQx0G8qSF9ak1Z9AfcjcOboeXCw79HavkuM2WNgzoccp+dUxfuz19haEbd4iDjXyH
6E5C84rEa9DkScdY+dK0VWrMQMVaxag6qIY/CJxgtv2uulJLxsjzBVttFzqwiq3tIOCiu/Ew2L48
jh59f+x3BILxSojb052qaeoqwY1cZa+RQRQt2OcGmxsP4GTWvPhgoY7o5nuUMf/FjNf2Of4Nx94d
k2RaSEgbfVXySR3eSOREk3/dWfIgGOteZimVGhMp9wj688gp60+L4VyH2J4tvpyaydh0mBVDqPZU
DD9O7PZVdcND8FzsBnv2ZIyMgficPu7fc2B5ojEWrUkY2swywDYO7eVHOwEIiWT4kt6hLUXlydzz
Kuc8BWFfqRe8WPy6LKlgd2+tzENCbtqNK3+SXLB74VrOoyz5TcpwURJ6DCsTTwolC9TmrJNmb5V3
EqSdwBZOycx0uzympYWrVGZhLG838Cydi86YetybXWnKQK8yVBFp0jx4tJeK1hIFW/jRaZb4ibaC
G48K5wPTuPoxdb4IzniASGimeqaCzzrI3gvilkidJSXbxSPuw2B8N5uZ8wK7GXM1RZVEohDpw7bw
Ss2Xpc0VOJ1UviOD4c/66ExtsMuixjFM0wlj/SEK0tHm6DI1ww+yroCZHCNJDa0hMYCjfQeWteGm
98J7et//Fwx1m3azwmISizCdgNVJaB+BX6W9/XRhgH5LpzRo52HihtwhyO3oe8Fk7yakjrrUFERa
ghyO1E6p0bTHECOXmc9L5DkCshcVAVuHlyGCgEHzmAhOHeyU8r+41ZU8jMtrhCpslVBG1S976vSH
tjzlXI7bzfvICoPxb2GVklorgGEWFh3fTrwF0fxrsEvu6ucGlFdL5ywcm9sOuytQJnHpSSS2ZgRF
VP1uH9MGkl13gz1pHh0d7ezixXiM364rP+9zMQ5OTsahG2rIOQReoz8ns9NKX/4MgvFiwhiNuU41
Iis8Evtzuxvnxz+DYLyV0eXiNBiQokX/dYo3+iez4tVltismGjGQnmCSWGZZ0UO1NRRNVumdgF6J
QUiGhSmYxaHd3ugWuS7Rtu9foTGnlpq9HjQK0JJ9u2tdujNvuFF89T7xTLfY0cV5GBG46294MzPb
Nd8VMnOYQo60pZ2B3DaWCSIwrJFEq+cuPIqKNWDqns580EnYEpOwBR45rwu+rZCXU2ac8ZhgUGDu
gD4nsjV1qt9GiyUm9R/CMH7YULJQIRVMrUuO2XyUlr3x3+YdLwfJ8pBJ2dgEYwCt7JyuhxfBOODO
uM9m9DjQxn1umY2qxIc4RkTZkDW8wmgm8+G6gna0B+iUbbBfunxEfSPEQLPYW9Kh3qN71c5epPvx
gacwm65yBct8MWWqR2wdBWwgV72tLUtvi2qk+Nf1YjuKrWCYL0ZATZJI0rkPmA5bJBi3CI8lOqci
l88ltpmL/A1G2Ea0ZJplJH4Ao4/SLYgDGrTx8Qcfrh8dYZvO1Lqo2sQEzKK9ZspuiX/+p0NTdKRT
mk5MNhovM1RQAT8PVELyIjThF5LdoVeBtvxmtyLv0WYzayQXOCYyt5GEfmmswLW7qdkpLeoLgnYY
B/W2igsXNRVnTBWOiJv+ApPSmgpCYQ29q//M0IOAVGQKNNSxZ68zsZSIGO4iyBzt46CwpjyFRa5o
qATgcaOw67r92rYYJ1aM/fXvxYNhLoxhgPUA4QCYXEOnjq7bAWqGaj05fwbDfKaglHVNLgGzGP6o
3pnJW5FzIvJ2tLx8F3bXwdzW4YSvRpPqwFec8DAcTJ/Ol/2LVgvesTF5k2TmwyzXwFJvexfrh7GU
JfSrzgr9CQNmob38CNz465+dIf1Nq5uhbIz6sNAzbCJXmx8j4vVclrJtc/pbtxUmB8DbZI8BZGCk
jaU8txjBJHZ9W+Nt3bzDcWq4/XYuDcfNLXdeiOrAx2BywWaCydSBfbVpCMpMT+EdLQGlvv6iPSxu
7oVcjvltP3gBY0KIVmLIuKqooPqnrv9Sa39ovoyTaLNSS8MCf782nyLSWzF2DgufrivEdvT9WwZ2
MKBuBCJElY6EjagvRTzbSl8dQkHGvkDJvQ71m1h4wWL8RDGRYQwbyNN56atxyLzcT94UP73PQMnP
m/TftC7Q1dLxPE0hbFqR9EZbqujrs7vwpgrfs/penjnGtO0tVhiMAiSRWediD21L9vkjMt2dbqd4
78dkj8urbFDF/aDYKyhGF9IijxZsf8N1BOvrqvdWr21R3xm9Hw+8HrBNlfgbCq10//QRUqHVaZND
Kh0EKILeWliGYsVEtgyeRlz/RjqbSAQ9WpQFE0ipMKDsjTHKKrTj+TtH7+gP/v3Z6SJ1GiunN5Fg
LrC9Ay9Mh+BAqULSIwrCtM2REwi3n5lWR8fcv+MqR/UnN+jUF21nakGWmNrdQTrQjSehw22f2vRA
KzwmhEyjBvUTgEfrmZSiEQPZbrPrQM8oU/YMzlMMD46JHlmJFbZiAJtSlG/tDPrgH9e/FE8fmMhR
yvWwGGCRthcQB+sB9tSCRVtzr4NwrBZv3P9Uh0omnSFFQIETOhOsIOD+xBH+i3fA7eLv6gMxHsJY
qjINF2Dp7SHAVYq+Rs+S1XvFa/SonV8IeFfR655CFxlPMcaLImslIAXBtKOqtvp2F+nPS3k3GJJ1
/Sw5H+xMS7KyLA1DL3M8woCj+mEaQkvA9T5+v46xXVO4nOH5e65AlGRA854EJR/tX0tzM0R1OsiJ
UvIuRmtq91q45l44jrwnOd7nO0e0FXQTT4Wc1YAOR8d8avajP+2yN3IE37nZWKA7sARHvOPIS53E
FXd1djIrULOSjaKiOiM+TF64U3aU5xWHO2AFSemha4j3REGV8Bog40XCJE3wzgjApJDAZAn7wE1o
Efd9CXKcNq1/lLOiW1kdpM4fikr1ayVqWs+9kHZUf87p9nITYJqBDnjT9UOZjVB3HZAnKeNg9DzL
xEgCXq+RlyVPeyubRMlaxu6xDqvRCvLkdqm7h+uoPCthHM5clmWWEKDO5ttSv2nNVyl4vA7BMfqz
Da0OsjZjdcypoqpYOho33+qxcUlwu6Q3GuH5z+0ooIoywYiWLLK9IZ3W5bOGnjp71O04s5pje9eC
18W0sQZoDB3lQNvgeaFum4kAnbp/oTKfbkzMpkDli3oB8zSC2SXEyjsMwNiRZ+z1xQqPwbcCNJMG
uk3xGnHPbSrdziIuP4D5ikkfL40c09KmqHpKgnkNsXbT/lnpXnBGDias/Uyqwdnf8wrsND/5aJ8X
ZCaIBJKgSkhfaB9C4OcunbEarOhVP9A3Ut42ne1y/uqgmfhBEt1IFlownjOndc9FK8Chv1O1WqyB
df7lbXjbNP8WUmezziAesXgCsJlpYYacRmaMRVvk+3InhJaJZnBwG3qy1RdW6PA6WjgqrTM3kzJO
tTIFV5E9lj/m/NRNnMSQ9/fpF16ZZ2YO7UzomcaFozYnJX69bv68v8/knUGOFUiYf0GRv3oow6dF
eLr+93kfh+Kvfn+7SJEItadXApCBB4YTIT/DS7JZ3A3DZ2XuOXg8eZi4gGuBSBYB8kjycRYew4FD
j8h6ZJCToeZGV12BqAzTQsz3MBezCsLBUO0erYHlMSOfwu4PIZhPMgej2YcmIFq8+gc/UuImvN5l
nhTMV8m7iiBT0FUbi49srObeBaqEofSE4/DZj8EeFvMxIhCBBCWePmwBncP5bZBxbhXUoazdG/v3
Gc9eKWjvHnKCkzLv2x5dCclopbgAaMOpILfTspfLzr6uz7yTY3x5NYJwupZxcvJyChvVqobTwhub
Zm2GFYvx2mJaC0mV4NjkpXan9kkSVWupX/BaarWdnfatdV0mHh7jtxNjSYJ8wjHqoWbLM/otVPG5
rpV9Xld2NS6d1YkzRzW2z1GjjU+ygToLc46hVrUy0n8VS5bfF+XzkB/amuMKeBDMMY5JEiyDCYig
w+L2zlKCe9JFHH34UJr69bEugjCHt5i9nE4pUGjDyoJGmeipsxoXbAFe6PFqOdsG9TcY29kwdwEZ
QXip2onhB6GXhZ+uawI1mI8GhcKXiXCKL0OPdOWtU4zmik0ETZiLH3pyyttDiskbnZPVbktxQWHM
VjIlLIFqqA2Vozdh8VSrd851Qdis9tdXuUAw6rVUvYa8WVXtvH+piZcnKW6YBzH4Ute8yYJtNbtA
MWoWyuipS0FHYNc6+ICMw4DtZ2bMfY3nwTB6Fs652YQqYDCZVGHdfYl9P5S3JPTFk6RZygya1+TA
JWenwYbVCAVLu5Al6gSvWfTfVxpRRwnsX2xgRLf1KyUwF99j8BBVd7+YN3gkOluqAe4GENhiqkaT
2RvCoOlp3wwDvpu0X4RjKnBi67mu8EEeycS8jowHNMI+0wxRlNSDMqp46ESLwaHDmBUlIcNGK053
13lk8xoSFXV1clGeilEvA6l0qyNeBndm7WMbXneKXbAfgn+NMpxmb6OH1y+njKxsdPV3AVyEYA57
u24Nm05KUQgeRSUJeQu7uTPKBLI0U45JutOIVl20mtLlBVJjgUEF42y81tbNr7iCY0QvTN0U1QRw
c2K8D/FyW46Lc12kDwPq1MLXIjGuKhQrqRd7YPTYDknuaBlzQaOiaBd7TPegfFqcaQ6+RXfKg4j3
3xmNg6X3v7OOsL+DcWZGMBlICjPkIN1RNb8nw/t1QXlnyXiyUurUSe8gZ0gxghqMnQMn/nPVg3Fh
bdH/Pwa5rVCpEu46bAdCIdhKPbS9uH8mEOPI6nCe81GHQKV0EslXs+cc2IcJR+aLsLs8Dd2ocqUE
wGhne7yO2j22YGOFBGh1Yjt5paO56Um4T9zgrr4RbxKO4W856pVisos9JWkewomkNLp9n2o3FvAu
y3vf24rTawzmFmKUcQLvUiBTm26afLTCFpmojKpinnnXvxYPifH/TYVHX0LNbNFHWy2/yFPpqCMq
iTGnVsE7NsZn1IQO22sAEkV/nnaF9EKmH9dl+VCgYDWD/oaVSzYlsyFyAYxYd9rcofMngaO7ysNE
u4aiL+2xhofIv16HpQr9IRBcvCHLsJ33QtT3FVCzM49pt8vBY9r4vEU4H5ZysNIxnkLohl5Jqdet
3WIv+/mdJHhDDG/f2uiqCLD9pwSvcAVKteJQveaxFd73oIKg3B3XBeZ9SsadREs5ipoMdxXHxBpN
NyhCO9M5+vJhuIcVl/EjTW0KZKIfUzm1r5SpMXmn4/+CLT+Tk2FaAYbToweTu4meYxHsHAXmwRIy
ysDNY5RJzdiOtfxLErXWrOf76wfJk9FkqksYJM2LhvrKMXOqPdIvC5aBlXQDptEDfFLqo7EoE82J
14E5QYcdskB/6dx0mNSy1SLG5e9h4C3l4AEwbmVWtZ5IDQCEMrGbttxFospJ9ai6XzE7dnoiDMiS
SyMgRHE359iPXsVW0fb2oKMCJXHcJA+M8SxJV5WtIAGsUI6k+iJKx1l765T3KMzd65+GY1wmVc+V
D6unmcxLBqTJWB7DNnVEMjhaLnHuaDwYxpnoc23UZQ4YuURLLLJS9XNKeFxZPBDGUcSaqEwY81XR
RGmkFmnB/D9oz2XMG6Df/Dq40ZqSiGXHhsqYUZKEiYHFa6o9mIvT5Ngrpf5smmifldmdNPHmOrbv
GCs4Jjp3fTH1kgy4+SDaqHDs9DtK55JwuSU/dA2cfeAKiTGjrm4bow2oYB7ljY/d886EW2LRfsfQ
4z4w0lL6B5sioikSMOypIkuxlwX9Utb4/3Y+nwa0npmF3UWOgbkkkr3I+ntc7QdeNWwzfF4wWdI9
Mxh7QRqAOUJOodZ2+hLUaBIUb2JReZGFfCf1MjSIV0nm4TJKE6tpngUycOlwwq+lre1evuE2nm26
wpV8jLZEQZBrSwucxgN1dPiFHCqMHza7+NjMoMen3Ri8AM2DZNSmTOVOV3tASuq3tnvPFY6P+vD6
fdbLlUz0B6yclBa3YybWEupU4AadXzMHjP9udpMeKV9ZftL3vKdFnkTU06wAxTnL2z4CYDmVtjgW
+yFZOMVmHgTjeLs0C3VtxqFlg28On7Pg539w7ETXdcPA9Vg3GBHAH1ymM8KgrZWVNeWFPZLI0gX/
OsqmFHTPkmpo8Icsa0mXtUNYwLbtvGktEkh2EXYciE2vvoJgPv44GuKUC4CIi5sB6Zhx6mNOuN1M
jFRMpoiSie1v2G/5z+8dpmbRj3KC4P6wfEJJYzgquO7ndnAMj/Mn/TD5EvZ1NNzNjFvHB+VGBcVU
dFlky0dpjPf4cIzwkYrTmN506vP//nnWf585u8aM8klWQyS1anrss+kQEt6U5ZYImLw/r/vBVA8b
DNu0EtCCD4hkNL0izn1l4Jj/ludcIzAeTY/LMNVnINRVexvto+ZQi5L9toCReBbvVV6bD80S2KC0
hmO8WZEJJtpPAZfSO019l/V2Jd0VkuhMkW1Ou+tfaEu7iULntQ2iApYNC0U7l1qCnCVP2xtQO1uy
PLhLxqMJ5MEwZxjKZZAILRQ8NAwL6TiW1T+VEceMtk5uLQtzckIX6M2wAKRsGruNdsLw0jW3k/Sl
KWNw2xrW9aPb0rw1HKPc2SKlRTXjXli1Oyl6H8jb9b+/WcdaA9BDXUWBssWNIs7wbUZbOElOjtXF
Ai6hluxlbg+esutw259I0w0VOaWCrWv/RFPDPtFlejmrJiyPXzxlXDDH8HIdZPvMLiDMJ9IHs9Mi
FSBIyARXEHvdClNNd6+jbPpToqLeTnQDY0DsVMkSL5mu6ji5XrNQGT8G6EHNnAEUSeM3OlVQ73Ps
h5x3PKYMGjRZ213hsnMm4xRCBwfgJkZm9eIpFWKrVX6MvILZB9oAmpGsgRizTeY+DXoRukc3rsxu
azVPQ4d5guKn8Y3uYqWdIYVPeE+rPPkYHVnQeITGXsg318TvqncjnnZjcpxNjiX/RvUvesLYVl/o
RhYPyJAbJ3uuvPDQHRYbLeyo7vOnunmaT/99ZWdd1oyNQZUyKU/i7CvFjcDbH8ODoAe7gtD1ucTd
GRB98Zr1+wDqEfAaLXi2xSQR89SPhTlCJ/LwoZSx5kLl1Kh4QjD322gxlqlWIESmgW9sedSXwqqN
h+u2ywOh0Xh1UtiuFYVFiS8vRa2tdqJTNpgPTDP3Osxm8ZQof2mYxjb3TxWKUdj7i7RutvRvmpe6
8YNwRxzhdnnQfQy/o02dSwRJzfKDf1iBfjDbUtA0evGbD/EOHJ+wWO0BnPjonuW26VFbvIbF2Kpc
yBpIZfG15Ae6caoFaU+MCwvoa8HGwruCfZg6PjuklWSMYzenMEYDNCRrsd9uccIbUAHvDewKS93u
TX0evdnRXoJPIcirS05l7LrGaCLjK1J5FkKlhaCVdB9LN6N4XyfPHG3ZygHX2kJ/w0orR1Pup5IW
+LQnrNI7FrgBxi/iffNmHOmLJz1Swy29yG1veJNqHF+oiYzvIGZGmrHD0Y4H4k+gyzae6Vyc6FS2
yN/lteniVx+S8SKpjgKWQh8uwi90TL7G8Gztm5gbFz394fy27IKP5vv18+V9QsazZHUahyENZ2Lx
Pc72mTpYveBcx9hOClaSMZ6ll4TGFGZIZrx0ToMaCJ26Elw0sX9d7qQH06ecIcnLxFsP/aFvn7EN
djigTdsq/j/Srmu5blwJfhGrmACSr4wnKEuWwwvL1trMOfPrb0MbREPcg7XvvuyDq05rwMFggJnp
TsFcD2mR7jn6yiaSJc+A4Ef8Tf6DBEwTA7RdfvNR/nLZZMGy8gMDBcGUI/jXEEvNQwZZYPm6HgXh
mm2uC1Hm1Xk3GyNU8jCmrBo0FKc2O0368bIJot/n4kpRmqgBNVi7OrqZy7OQmFG0RAx/8/cvGmhy
XksDmp7YUu0uamKnyqf/zwguejRxhPs9SzCUpLB1jHap5ufLCCIzuBhBGPkiYTEi6f1KOZeGH8re
ZYj9nBOdLLhr4574juBnsYpIiSo8FoxQEJPvi69MCrJ01zMILX5AUFTxxmuQRDsC2L1HWrqB5WID
kVZlHnLApkemZKoc9CNTTkxPQgIGFtre+/KbgVyAWGfSqUWaINDezy/F1/7Y32K6BlX2wcWpecL7
pe7Tc+KLWvrZ717A5dvgYrkvoi6Cha2qOFO22pLlh8Y3Iw1W65SHj/n0JFjTfXf5x1KeV8CYmzqb
OiCyoWQLd5SgRVn/ejxppwKErok7fFsnW9Qq8S851xssl5Ik8TJW1gDY/pNJ7CW3ERIhXbreQNhi
8LX7/KFCl2H27bK1gs9KuRDSLrOeUGYsKU2nly0/K5evqoSQYnZP0drYl+FEa8tFFBmcCXLY4xVi
lme7NO+T9Y7Ej5cx9qPi20Kyv2ETtWSFrkabwCRVeizWmz4+XP79f8k53gC4eFKvS6NpNbbCcsJJ
6TbfR6hvLS9MHkM+dIZgyURfiMs5lnHtE7mGOeArd6L6XteeJB3dZODLoYLzSuiDXDgZzTDOugZY
BursaLFCFwHTJ/5TfQuTJJiGFdVEdlsZNiGMcoFFHam1ZDMwGXOt7FUnCVqLy/3gsYCGFihPuYlv
Xgv86KHTb6VAP5fXQv57trsuhBmDBdqN07RtuczTgr+CgAze8FcI+KwnRkCfuaUjCtuCmMYPkuRp
qhukggMxBhY0C3oaSoatUBBotzSzWVqDGb0xKhqiEOrE2G2vSrCzrRwSiMmYkJScrpgYK9RgBbdg
wd7jmw/1NCzbHEyGTtxeW/Q+rh8u773d+LF5u+L29moWUpNYeGOJ8s6eiudE7dEXdbwMspvlb0C4
/W0uWRl1KRJurRidon8uMNYU13cxhoouA4ms4bZ2O89JhpcPOF1v2TT7CFFVV8mDyyC78WNjDben
l6JN0rbDkilh7tdS6MqVeT2uo1OHYGvKRfX3dyN4/Osbd6JMQ5eVZovVA4fxTQM6dAU8q4qfQBX7
hNFzr/3YQ8PCWbG1C6aTi+c4IbWl4Atq3DEzzbkZzzNs7t3wXnXAp+lW1xkaYUfITCpO9qm6zR1R
DNn1fZSp0M5MLFBUcYYvitIkcFAstNzaEz3MkmDmd9+qNwDOqjKeydRnFd6wUCcY6iutem6Uu64V
qSnsu+UbDrfJsmSm3cCuFeYk2bH6AnY4m3R/XHbL/VN0s1zcLhsR87uxAMqfutjIliFI7+iuFeSH
CNVQV4DH/PxdhN/gcZttpCsxrBJ4YWZrL5PTHVq3PDYn6MM7a9Dj7nEb30xXI1QmRVwZ++fqBpvb
g7UVIatkNxA2KhkdMnCzxz40fl8UhylFpwEY037n4WcDyR2rSzyl6BIFpJL7i/TdqL5L0YtgSXdv
H/9gvGMSy8e0CGu2pKoFkmgLmjwtdWvdvBoW9SrDDk+qEKRVsS+FVHB7379wbbC518KYds3aMuzM
rp6jh/5uwIWLzfsbTnyTPoTn8Ubc7L57cG9AuQM1jBg9fArQdsq9SfG7FXw7ZmWr1f1cRnZXj35P
BLv+8m6kMhdWRjNORpWysGJkdlZ9HfTYbrTD5U8pAuFCi16kdE2YYTrkm0y3Nm+61P//ILioQqtE
yzpWtUCLsS01PYqqoB/NBR3Zgq1G+QfBeFXKdc0AM9TIz0HXxiYFUIi5I18qbDjo0P+XTOtycKE8
W0ip6WD4NYBqXluQEAsDEuEVDboSpyyIJPAoT258Hq76G/UgSqAvnwpU5mJLQ2NFmdmpkFTPiv48
JIYTpbqtlqXz/31ALqL06lTORIeNaoLo2fhm1jmakMefbaF/D9NgI/05Z+1aS64tZs7kpCMampVD
4RBvqfCk+1+Y0ncb+OjbluafAUFKBzHJGHjEHt3swPQWIbCNRizRC4rgO/GPgWtVhPnIDEPHjD1o
k12sd4OZ2lqj/1Za+ff5TXlqkF4L5yVmJi3NnUFPpv6QUBEbosgaLmC0Eihpe1ZAWarULsc7ulBn
ND0zEV1J99NX9P2YmEx/z/JoSjKhcQFjWpcGmgKhRrt8svzYB1vsx6gFkYTqZj49iHkyd2Mi+o1A
YCFD8omvk5vZXPQzy+f69tBlZ62600bBTYOt0jtnf4PgS+JxKskxGbClNC2yJ+VZF9aKd4/oDQJ3
TMol6VBTQzY++qzZsAhqbwKLPVNp/I3osAHijkZp1nAav9Y/1asoDxqmpJ2JnIGddZfWizsLaRka
YcTeivXrHH0LQ1AESmSv9xOGvgo//qAJvs/ueb8xivNydPBRMrHZm8gYPHVGM34hHfOiJvaQfMt0
aBKYppfpk+DKJvA8jTsqU5BAgM0DZhrtKVSu1xazTERwU9/tJ6Yb29gO3zwOjMpc0aWCZ2TP2pHc
1lD4qGAf0mDtpHjqQUR7thsxNnhc/h1mlZnGOfCodGUWJ5PgTcfym0yUAIh8hDsPLbPr5kXC4qVH
8um1s+VQezqqgujoPVh3+sNlvxdtYe5UXEluhOoMs4rpqwZtItm9/Pu7mcXbsvHUi33SZ5nZ4/cb
6y6Kr9Ohtpv8i8oqMfVZ6m8vowk8j28YDAuImSUm0Ig1e1EO3aO0v5Ji9XdSiY1RXLBYjUWSKLv7
qdFTpL1k6edC6AeiheNjRZhoU9bBFP0+RzKhQzDqmINkNPGMG+ODcp88ZXcRyO4lF3wBl1dR4Oo6
FzaK0Ix1mVVsexChJOuXfuntuvwBZafLOCITuTihgq8wKTTgrLjj9bHdhx8U+pnUbldfZ+XTZTBB
LNS5eFHE+l8tE+kxAalSixkz9t4t6rQTrR0XJnJdn9eUhQnIOTma5FbSKZ5vu1hwq9qdKUYLHL4D
NdEuxncVS5Ix6pEMF5SD3i3vOtwdC/BEQfb3W+GoRyifnluvUjE1Xfk5eEf1+ziIj0uwHIhgh+/v
OcvUKCXkPVPWorUtWlHQ07pCcSU2/qiaxgXfmcAn9z/fGwr3+epew6R2DRT5xDixMsicMgYukejn
vxwrbzjc91t1I9TUhuHgCZ9V89mNPDoO7p+NIKKndLaV3mcEb3BctNebbExS1hBcxsHSfmp+maf4
9TkT73l/fx0uvi9xmzcxAcDkVM9hgHLPtYYrSf7N+tqh8kkPcYahPMkPb0R+wVbqgml8SQI083PX
yEBmA1Nt+LnViTPrH3EI6KLuuP3XlDcr+YqEUdWJFJcof1CwTGOKFEIx9WE8dJ9JQP3lLD0tASvL
XI4oIl/h6xNDJuUYvIGFw0k/9Xfs9UZ3lZPCiP1edeYFeLvxEk3DhkpVsBLwHf1RaxpSo6Ee0kCR
jhzjq26x4z+kj9UHwzNzxwqgnvkMUSn0YYn2xe7220BzR8JsZbMaWYBO8f6nHeiRRU/x9tuFMTRi
ygREO+Dx+Dmpi3R1MisJMKPPErrxoASgfRCORuwG6Q0Mt+sUqbIsZcX7+phXtqU0dh36aUzsfh4E
PiIyiNt+UzVDGYEhMQ6PP8UKmCiU6PPsVyHfLOLTrLEpTCjvACe+QtiC8iM+FPIFCDFQd/FXD/Jf
zhTEfhSYt4ubogS5fi+FJYTdo2DzV3C3tRXk13I34K8wtAcDbYm43OSa4GF4/+F9A8IlX32Z/+WK
Btr12ANLEqz3jHw4Q39B61/ecyKLuCxsTpow1hdYVPeBPnll/zWtP/x/ENzWGiU9gmAmIKpQOa1z
Z1cqNC3XH5dR9h8WN8vGLN3cl1SjU9QkBMz6Unk0GK+GIETpwLzNz+wgGAPxc/MuvQXdYHKHdmcl
cliwodn8yKae1kPsJDcawnN0kpwRXYfgWqwgf5Kf6u/Ro6hksvftQCNDTQNkp4iXnDfmo9Uq6RoT
Z5k+SJZrNve6KXCPveN7C8H5IhnQZaxRQJDlRsqux9m7/NXYAvFn6Pb3Ofcby2LCbRq/r2b5nWKu
NqXTMdYbL5UlAdRutR1lP0WFCIgBakwuVMX5rID9NkRvy22z4JJmL+CcqILyTL4oMb4VcaAHKgDd
XT+qEsAqCsFA4c9OqYRDNKoa7CtfqUdSOxGR4IkQuFC/TGYKKVqQxZHcp2hrU79e/kK7zdGmoZog
WNQ0zGxzXraMc5ybSkpwZGlQAVxdnJHQAGwLW4MSGeYa0BbtNR+XoH2BhrHgeNntezUNqskaLgKW
ys9IppI2zyDzIoj76gn30Q/aYUYZsnMVZ/jce92xDaCv8ag+CKzeXdYNLvv3TTTR096spzhjVo9X
1FkPJHUanDTdkR5qx3K7ExXceHbj/tZUtt03kNqCSEIJTGUv3esVK0EyfpLpmPmWsDNRZB8XufQU
87OaCvsypbiyJoxnhb8VOzZLyPm+uTR1mTOIQT5AYCgZBAclW493sWPz+5znN5q6dGmL31eS9FOs
K3ckBXXXqErHy74gwuHiRjkMEYoQwEHLAso2ihc2V0YdC977BB+E76PMirlJFRNfv7PGU0Gnh7GY
BY9Hu73cIF1QDFDI6bhNcCs25lnehT1iBfRaD6xFPjrn4OdtD+kPkMO4pScdraByy0D0aLC7hBtg
bgnVuY2bdgHwOpBALYdjI5dnWrcCA3fX0GQSeZZqotGfO00SayjNojOQzDRPpHwmqcDj/mUB3wC4
qJBgXG8eGVsipOG+am7qF06T2qbbvaokmof0BMGzY3r1H1oURLZx0YFI44CaOqBlSO88mvchhCHN
o1name6lz7NXetMhLN3Lrv9aXXu3xzYryoWJtTXmSJqZwVCrB+J8wAt0dJy99qFG4L2MJjKRCxiD
GqpWjtlHB6IvzjR9XA1RiN33w7fvx22AOkosxWDmTM4EPVvZgbpHYHkjzpPmigk5lIHoBNvNETGf
/I9Tcr6/FBSBHRwPwIR+790S6CfooPY2eVBaR38c3PiQQppqOlvHBoIztegTClaVDyy1iuRbG4E/
OLMv3UZnPC45LzPr8SIOGxQTFVL3E603i/kGbb2o03GA1DbO7PK43KDp/bN+xNQdCUK7cNFVoH2O
vl12HcGHpVyeapF8BT0TIMPlqEdPNTFBPiyILru56sYsLroUlVkutALGmnWuRmInzic/TEu7Ep2c
u0iWLOvUwvyvwVO/tkYTK2NmYSPk32nk93Np58Z5DQ+/sWgbGG5zGwQ9OiqDGTW3mT9pEZg+Rdkj
yw7fBZANBrenS0hvyFMMDB0Ri3XMV475RIL0UNyK3gjY5r0ExW3upcugpswYrrt1bQ59LEGwrG0H
e4hJ49Clieww1Sx7jjQRQcC+x2+s5Pb4qjRlU6ewkkl9oInyldIzdlFivZpcDYL1tWRf/na7u/oN
ka9MZ0akDBWBsXT8Whfnrgsu//5+NroB4NL+lOh5DblP1hIHgXUn95Pr8FX5FQm3I1QfZvvzwrfT
uP0bydVAsh53MzaB+aoJ4ZXn7Li4hRsJR1b2HQWsEehZQFg2ua+FN5x0VmTGr62DqtF6quihMJxy
+tCvT3P14fJC7u/lf8B4irpKazVtLQFm5OgpwTAH2ByGjth1q6JVvtBFu2CX69YElfZf1vE8df2s
JnHHkjxiT5516N3sgULYw3RDt3nITtZNG9nF68rK59bG2GBjt9eiv2I3Hm/+CO57LmpcZUaOe2+F
9hPDvC/rF4sKMmYWOt77zJuhXDzWpGXq6QhDc/WHtfoKJCfqaXDiNUjHp//vI7LduLmahZpkNdkq
4XiJ1lOcxV48ab7cGG5KDEGOKbKKrewGqmjorE1swIdgAqeGmo0iP2X1MQWlfqYsgiiy75wUukum
blk6z/xOZKhXhlJCIJpbO0n0ZFStm0jXVXm8vH5sR73/VG84XGhGIS8cIxM4f0vasoYQ9SB6bdn3
ujcYbmNnqUWHNMdNLekHh6h38xKh3VXwgQRrxudTpCTxWmcAIdH6AzOqQWItzlqEh7qNa8H32b9w
WP9YxKdSk7GEa99h4fCOP16xgbfVVewUkzbKzYLHCTxbaU7p9dfld9ETyP4J8wbNbeEqMdVuHQFd
0Rs1j9BxICqg7d8uNtZxOzhvu4bmNe68atBf1Rhmiq6sgI30/Ida1n4i8mYOt4VRqqvzVoM5eNB5
ZacOjzPGpit/OohEK0Urx23hBjRy47IAKpXARBPlELm1RF00+2fYmzlc7jaURbPEITDUwAzUQPPR
OHEiD9ZD6htep0J4VrYTX/mc3IpenfcvNJuvxqV0xTqrGDoGtA7YEq9UqmcGyLVQHcwcKIyD6ak4
mnYJOdC4d6Nb0RzHXoREYqIRHHGaAcHxnyPknM8azTLE/a6NTrnan6QqPtEo/lbPeISXyI/LsWsv
qGzhuJVeBrztGuzZWF0GZzDmA40xddEX/mUY9jN8iNzCcKuahU2Zrg1gFFXNEqfRlfZJpkV7L+uS
mtkFNdPfUUvYQnJRWaNynoH/Dqda8aM0E8foEzdORI0Nu5nkFoaLylOp9ZEawzJ26e6fFIhbjgd6
2960wXQWjXIIvhafF49aEy5miuPTaq6n9GZWT1oqeEXY294bezQuMx6tuiHlBAi9z+10eDab02VX
ENnARd4sLCFpXwFAwUtS/TDPX7RYpGEhwuBCbzlZVjx0wGgpeDGqPrHzqHGqlIjE+nabCLbLxQXe
dKlBzcU+P3k0A8tPb3UXzJPgBPxztux32CctWWO0jRaye55quJzRvFZkyDwX6SqSvueNgHpyf+He
fp/9+yY/U5emtyp0nDhTHHqRlARJaHrlFAWXfWAvY9qawUWdqAb7rmQCRqK1EvS9EZ1aucwdPSqX
IGmX8Us4ZI9Wn3b2LJdCupG903ILz0UjLZOqMUwQY8u4OmkFyEINch8axMuMMiCD/hi1RoCcMiC1
6sn57xDQb+G5yBSFXV0U7A6jFrEtqV41jc6ki67tok/JBaYYmtMxVM5RoIhHN9HGq1zGU24lomDc
O6rfjFF5sqZuVYlcpoDJra9R8z0eIjshqa2Hfv+hk79d9pvLNqm8GLOk6R0qtgAL8VCLyQl7aZ5i
6eEyyO5QxtYkLkIlddmSsAYKy+eL03jQ7dFjGb1oSu5fosff2w0snz9vtzkZ0ypl2zn8op9ULzlZ
3nKLej4IO/rryBeyPFx2fFAK/4xH43jqpIRtbxxWeI5w4tv+JPtQKzmK3klFn4qLJJlcTtPKyvex
9VXFsWuWt8X0/fKX2j+rDFVFKzzUZvj7QzukiUaLioB7E805aXk39SKZoH0z3iA4X1BwQQHlLyAg
rfmxl+PT1Fm+kc6/FXffYDhHINMUxiGzpAUl72RhyOkLyQUH7+5qKTKlEI1D9zM/UTLPrZLjnkAc
qq+Pcj88Vr9FsAHq878h+PykxUSiMZowQ21f8vQpaz53lcCK3UwSjOAW+kLQ7cB3zq7lUkdWnSN2
T2etDTKK7kTLCenTZdfavb2BfvcfHC5IUyMs6KwCJ4Xsbw1B9pceehZ9UDoimlyRRVygDknMHryA
hPESCPF9qgbsS/PjuH4SmLQ3jfNmEloOft79Gp1MHUMyuPOmEjqNVwU1EmMo/LaU0qtilvRAHtDI
GqeRcg1F6d6VaCyIrbvXK0tXiEnx/ILbDRcWegsCJUmGSzH0oTym8mWiQBuWThRoha08UPBDqG51
q+huuNpyIJ6T34/um7+Ayz0yzYjmukJg0ia/1ionrtDBpAbjfXM7ZzfylNozFIMvL/1uFNlgcglH
2nSqWhSwus7B1rK4KoZpY02QVO32iG3XlnPZ1egV0rEWi96tnlVIt72WNFWMURxmR39ZveJz4ovK
mrz3Ygeq6PhE/ww10cTCk+ajub3tlZGYDunKs1INQZfT72k/Q4Z3CEVsNO9KETwadzvRLBOk4qgM
QJtu+MGI4sZDbtjNJwMUJsshh4SUSJeOj5qviAZhypEg3tXfNQhpZDDIqJgYcE38mBB/mEU3ond3
SB6DO2SidZrbHv0RqEaQT5obndaHAWNybD5E/MLB++KfYGghwPgVOp7eKStIbWWRQjWdWrdOZUJP
skXPxGrcX3N5Dob3iygMm0btAZPGX5c1WLpPEzlchmC7ZvuowENwzlCUcVpOvWY6cWPdKEp9XXeg
PY3T4lg1GqQxx+7DZcB/+VD/rB3hPpRpJW2FNl2sHWP28MD36A5+cQT/uxP5osu+EI1LCqQOtW10
jDO3YOoer9XFY3RkDMnIDQUPv/tbC2Lpf/kFYRthc/XT9VXXqIQPtt7WVwQvbqkrOfRqcI2ADT8n
YNG8vJoCR+SPgnrVCslaACg1U2YPeeGqmHpFvTn/HT8xUWmGuCS67F678DaWaXUhh62+mM60Hof5
FC+NbcWKHVadUy6R8xtWbcC4IKzLq7xo44p4qMS2kt+3GggalN9Zug0IlzLIXUswzAgQOXssjT80
Y3Lr6PtlQ96V2l631xvI61G+WbauAtWMWsqmo34ZMKlwNwWRHdnUJV/sFZe8KyVIc5tC/apypeN8
O79Yd6L5GrZY73a4SZEuvE5B80oVtMi7bC3wJ+j5oxq9RMt1mz6uSWSbRUB70WPOrkNu0LjMQFKs
sCtZGF7X5GOpZ24fD7dVFAty/Xe3vj8X9s0qLhsgDUnITPH1psVh2vWVkwWdZmv37N7XIucR0eyJ
DON8srfW3oRKgemYalBOL9MYqL3AW3bTgM3acR6pZ+i0XGNAhL15TmXVK2n6AtWe41gQQQ4psIav
OWPc1ZrNgVkDna1QgWj1rZwIumH2Y++bPXydeaRdTgYV36h+KZ7ZRyqu6R+o9pJ7JnhEiCBqCJaP
Z/gvQyUxowY2zWDA7andL8c0uscJJsARrR13pLRjLlUZw8n6Nrfl2Pg4pNKxTtXfOf03y8cdJks9
5J08AqcK76TQbos/rOn+cnx6l8j/uY0sKEjjP9TnuO1aJ4MEjUUDx396ZXVntbKcVP1Q0hqDQJW9
lr40fq0W0ebln1B4VG7zTvGw1mMH1M4zbNVh7TDlYcE41XIQPaHsO8Wbgdy2BbVGBvEkCh+U1kOp
5XZSfC4SSIwmucAt9g9/6Nv8vZbc9iXlKJXzCKtY2yBTq6wcXMvc2ktep5TzQBZs4t3cDeQW9JUh
kPJdKuimlYeRXRtyZbZRGrL7tLWb7GaUrrTQsgWuwvKyd+fIGxofMjJpKOJcB1rlxdBsATVOfhu6
/YICc49CjSiz2Y8eGzwuM02luBmrDF9OOoTX7VE79BDZYg0/7X/QQN7/eBs0Zv3moDY0lAvlBdYx
LrPsAZ27qKBPd/RFczCS4eYOebq8nrtRZAPIRZGlsXID86BYTvUJwrNl982IDpchhEvIRRCtbiJF
CYGh3o8u65lqz8UV/YuHR5Rn7MeSjUXM4s0SmqU0VTKqkE6PolEFDqoxXO70ooEGihx7cqEFVjV7
TSj7Ukn/X1O5QDag1VtVcMd2ekwpY8xQnewUWpUeiFIgfp5+70SJzm5g2VjLxbBopKMlTwCMCsyr
0UezxVBGcVJ7QS1R6JlcBDMiiSw92wfmF/WkOjreeyTHcIZPq7NcFWjF/9X62Gt03ljGxbEl7sAj
1gGwAWs8KGOHbwK3vOz6Bv+GliZKrhI8FzjtAFlWR7KZALjlQZ0p+1B9YpStlYq74DyJQtjuufOP
Zca70keaUQUT/CajFfNZq3rt4Q3PYcT4Iq6U3QRVVwzZVPG0o5oWt4qjFYfDkOKa27X24pgn7RC7
SVC9dO5wVfll8KssJuyrveGhnPrz7lsyuUsgwY43llgPYKY3J79aDeMhuIjc9CFVMW6FxAft2aZX
NLWtaCJ3Z3GPP2a2dnCBWFOmVCbMDgU0vigGP3apS9AGj/KR5sWncfRaoV+IMLlYXGeWlS0UmFZs
m1/qo46hPwt7DONro/dfJB13NzWCO+YMcZfW8L+fv1Zp4rk6l2Z2uOknxZ0CdtwY3goZIEwqQ8md
PlzedCzUv1vWDSB3FCyJag2WCcBurBytMc90jgRp3S4EZaNDSIIUcHLwNo2zWdVI9zMMWYF/cAj9
37BhA8C5RtuFSr2OeIOYJ/ABLb2vxcXvvODoGwzuw5ggNZJbGeuUPC9OdMj9KLMlpzzkz0wcpHgE
18y3y1btntJbSO7TFGRJ5nUBZPGDRaX0Fh0W671pa071mPjSkwBuL2vcwnHHdASReLmVsIrZj/pq
8UqXNbuxjsEsUJXXC7TsjoFZ2KIEYS/sb4G5I7pfp7ZAgyrSVYI7Z1dBpfiUKoIPKALhjuWGpCht
TXDCMbxuEOLTQ74KqmfvylqvcZCCVVAxdfS3829hw2Q10OOc8HJ0GpFqIC9lWaktHyzxdOtemqFv
sLjTf4lN2RhzYDECcMuHGsWNejQ+LL6CYGhdQcZA1HPJfvFdpNggcgeXFml9m3QjEJMKL4lL/WVd
FxR0Moh61RIlx9BCfkcYYdZlz2Q//A7YtNCxR00UQ175fjb5Y5qPcZ7WAGbVQiZf0/msWPirNHev
X28Dw3lIpnRLaiyAAc+N05CPZClt3RC8fezGwg0I99laLeylKB9wokw30XAqClF3pwiA+0p9mQ1t
zxZLuQXJprnYChRV23PzSb9tn8sbRoAi4pvbdcU3m/jCdJ9mKvhfYRPpTkl5ophzMhtP+uVCH/eB
+O65fFlRzGVrV0h31XStyaUtE9EeFqwfP06SjLms0hbrh8olLBieIb1iV4F8BxlfidjsEK6d3zqE
NyvIHS7hUFV9kwC0wUxoPH6IRAWj/bxig8DM3uyhTlN1fBesnY5qgNer9vyU+/23MLZnRhqZHlIP
6mh/XN64IsfgTpR6Nho0icKsTMv8TIdK2erSEVSfj5dx9gPvxjruBMmmjGqLCutGf/Ikm7HjQPYJ
wlaJK+LkfVcI5r2QCxO0qdXMTIA1OeWxPVInv02u+xO5Z2wdIBW7y53w62X7ds+ujXlc0OgKM7fi
FesYRw+yGijmx3r2LkMIHYSLG1NYm3VYAIPVw65VD0UIuz9HVz2as+RDhPHTy4ACm3hWHiJpVhir
wINCmE0g/lFC9ZcIoq3AAXmak3XIaFVRgMg1hgfHB4nUdl7/MU6fLxuzezS+fSCdS0BTRUtkeYBP
KOXnJm2cdbqbx499c8ri5KSYglRGZBUXLRIM16VKCTS5fpGsL0NztIzRzjMBjMgleK5D2tXqusRY
PajJRl/1H+xiLIPdqrnSH9Ob/0K2LbKMCxhok5HCaYJliVlfrUt03VTDTd6TM65Lv3Pv2XwyLmSo
CQkHwqBM5fOqHqVVtKFEDs7FCXXuykhrsHrkEcPbEFnDa0blWKwRR/owJTbWD/QWdvLxsiuKYLlY
QSTarf0Ku6h6r1vPDXlYJdET175nWGwunWp4QON7A6NoJYrVA2QhdnLDnrTXj/m3we+uFI8pDIs7
YXbN2iByO8zI5yyfKyBWyvUkfScq+t9+VRzjNbJvMLh9lebpnNd1B39H5dqWoa5yyGn4YWSjbZc/
0m6SsUHiTuMGjUSp0cCapDlXzbUkuuwIPxBbzs1xP8pGF4UzA/gxOfEdRQ6DGwLeraUvxmkM8kBE
p7y7czcWcdspnZSup1JvOhprwkLZNTlLULMspdi+vHQiIG5bobQmLXLLLFNnZy0zJy4DQ4J48S8P
n/DuwO2kuYzXNOrhDho4M6IDa4dCjZKx7unnSViPEjk4d/7qbdHKhdVi31qPILKK0g99LXiHEUC8
Y51M1kQuRubfa3RKLc1r1tSP0ljg3IIvxBNOZnkJOSWWanbSZA/GjV5BqSE/mMXxsie8I3jiPtA7
jsnBWNc8RYTNbPoB8rRgPgKHpxOCadK4tku7f9YcMQ+jyDwuStRxW61SAk+XyzvaoxNqRcqOmnWc
i3pX9x+A3jaVwYUJTUmVepaxko03uhqkmiMvfOp8K9CRkFWCg+PdwCi/nHzMaMEPLUVYzuhre2Qd
USMkE2L8n7ERdBDvUa/Se3rGUL0j+JCCcGjwwaNotAySEyx9B8OJU3jQcwoyp/biG7Rz2vV3TZB8
vuuU5W3logiJ226eJOy2oV6diTR2pHym0REU8F13HXauPH6rJD8Lit5pfEP3JxmyM1F4GpLbub/N
pk+CFWBO8+6JY/OluVjT90TtdAVfuvJmXwFXWhrb7bn2sOhu+yEXUsuIQgEXbUg4NdWc41vTxZPa
e33FE+boXzZKsFFMrvDQKF0c5eyQa8DELZ3M8iEdHqxKENR2jzq8+1t4/McU+jtuPppHYUZjwPQ+
aEI8RmAt3xXX+Zlch7esMpA1wWXDdq+AG8jXgufmdIWS7V+Q5rXsKG6OkyG+bQ891tDW0Co72I0n
eg3e2yNbTO4RfVA1sGFaCDvG0lw3DSreNBa9fex8MXAhg2qQGsrrXP/PWUO16GmL+y1SVsZxaH1i
4mrg7b1DBXNGNf+vtw/DFj2u73jjFpdvZzXxOLu2HXCT6WtF7nT9YRU13IkguOVDk1ZkRFGDQ6nL
bJL4RK3svPh22THYruF2sYalUxUVD5XGu17INI3lUe8AIkPmPr81PBIwBxQxZOydCz/hcNGCRtXa
SyZw+k+rnxyaoHDSj+qL7Bag+xPK9uwu3cYqLlZUUjYUOkGsfO799kpFcB7PL5mjPrKngfSUXquC
q9leiXRrH98cWRXTqK01EPXr6OvyjA6Pc31WAvlTcyy9xNdFpUV2ebjw3V51Dzf7OeqaJCEt1vPv
Bp3sujzr4IfPvcgXKhiys+USGvtrNmhyiYf7ImSu6EUPNejpc1APfpRw3K1O9Ed+YCzVkLw5zyJK
CBEwl7k0wyBr0YBlLav1GBPZGWfVm7PWk63eloZKcMjuvcr99Bm59CUz0tJI8K6E7aA6MVqe0VcK
sjQWIUXXD4GP8oP9OGgkOgxs58mfre5jmJgQrHu8vLt3o+PbPuDLEKAz/2sfmOOXLLyRqpP1delF
NeedOP/TonGZiTlVwMG7KbxisOPyuyF81hF5Oxc9pE6b8yqGG4S1I0NyCSkzPeq3FSI9ui8t91d5
opFr/WQRFz8yNUzjhe3mFH0BOrnrw7s8f778bUQhka9B5BIZzMSArzH+d4guoU2rcsIrFoCLR1EA
3vc2nepo57fQFsL+fbODTX2N4miFqnajXFPlvDT3vSUyaCcjxKq9YTBv3GBE5dTExlqhRQuEm9DG
wkyTWx+yKyko/PID+Sy8bIgAOceb6JgUBgXg6IOUxmVn/2yHaKxT0OgWn0TjuaI15Lywmsr/kXYd
W5LjOPCL9B4lUe4qk65Mljd90Wsr772+foPVu50qlia5U33py8yrSJAgCBFABIGWHdawK7/ncuL6
/WAP4et5txCBcK5naYEaTwQgWXOZGM4gX2qD91cQfPdjgCHWrmX7ZNWxlwQTuosrz6D/Vl399yH6
4w58y7RFZhgCnSWntpQdKc1jSyVbMwJR+XA9OJxwuMspoQ3IrkOcoxYqAyW02Mrd7JSYlmJivsIh
nPVgZ2JQCu+IKo7Seyen0zTja5pZtdHxxFIdoNRypV5XbnjNqC2ze9FH7voVeALkTlUEMk1CWYZb
V7eKet9V13mlu036kEnUPe8Y/3D9nbC4A1VjnC/XTHb9oVsIlPLjzr+ksq0dis3/kcOILOPOk0rm
xowKoDXQZWb8ssHV9BrdJtQOtsZWdTLXD+z65xA7okqO0FDulJXU6GSkD2+vwb/HBue70cmv1Tf9
W8Gqsh36mD39WVWeQ4vGVQfCY3bedsUEHnbJLm7Do3pH7rNLDGGCNAhdUuKq3+ryQqpQpxpBDyKv
AN2NXWDlFSKJfE8heT1fhmAtin5aTuslN+iulg8sM82+GZ/4vIWE0QmYS6I68Bs0RprhVSa16UF1
o1tQwO70y/yJPY2Y3yTh6NjqCi8QuUM5UiUxkgKmlmHnji1KI5Mdp76tmqKgtvbtDuNMdHpSQ6cy
X0fIwjCecwVQeMufHPRy49ruIMqUecYWyQjm4owbyPOdd6HVoLMA5UJchxpTTQJ4UDE81ijpf2rW
6Z1ZXKKtNBYI8TWYNVvtC4reN5KWbMqy7+3zlrCd+HAWFpZwvpEmXRCjEginVC71YkOmayKi31v3
+9MOcc5A64ZOPssK4ip2rexFzS5KRBX1Z+n/+jtjuNCsVnEa1SypapXLNt/rxn6Wduch1j37ZAwX
kZtoDlJawJgoGG1r+BmoqDlH20Z5PI+z6tcGRHrQeatQsIRyQCDjavOhTFkw9qFdnR3q53LnjA6+
KKFY112IOrPXHGGJxwV/s0zaSi+xdgH0e/WwuY316cKUOkE5fe2JWF3icJGe9AOYOgy2Ry4UslHQ
JF7obGY7vDc83Zad1nGS1/CQPZ9fz/PmfWhhrmaTagELE0arq67V5L+Cfuw3dTL6gvxnzUNOBlp8
I7g+kSiSA0RbKLcdGqo65RRu88Z4SqYi+cTpXWJxcahs+1IfGFZNQaGVvfT6S6UL7FmLdUsMLhJJ
GWmTljJHRM9jY877cSSbv9scLghRPUwmjfl6lFxn5ZW5C4Szo6Jd4YKQadbKLJdspapwY5BwG/g7
DZohkumet2X1M3K5XuyXLL669AAFbz2Bp2lHeWNsgsN0ox9Hr4W+SwqC4fNoIrfmooRaTUkdWDCr
wu1qRbI74nPLfDgPIohFFi8iLvvZ0FUsc2EiLGgU3SmlTfbaNYVsQ3wBzcN9UAiWkW05fy8tV5EL
E00T+2nHMoiZNrYvNXaW3QqsYu+1HyBUHTPneKjWFV6RZ9LjeVInPJNY9/6hsVmLI2iQ7OwmPYg6
vtg2nIHiX/tLPTcLZURmDfbnxz5vXL2o7qtGetXi4bLUDdG84KpbmCYyBAPWQRr7vQ/moaSUgxHh
y1+6KftN295po8Dz1v18gcF2cOHnUqiV/VgBg2wHb4ZKDeMjUB4KvK9O30S0n6sGWRS0egZV8anH
HV+18fPKlEzwZMd5dxmGpe+mmFw6KGUf3533i1XPO7nF26fKwi5l0AKrZulKoMfbcrb2nVJvz0Os
WrOA4MJ2msIdmhTuINUP1dw74fSKPExwN7ATcs7nOB/Qwor0Rs3Srr22yVGIVFk+LJb0ZD/2HA7n
B3NMqhKN/2zcZPiFj6lniOLd9BhuyWeb7kQnad3tFmvHeYKR5bleDzCrdQl7Y3L8veWNKC0xCRLR
hK/IF7hYXlGJmiWrKlFM36E6NwkOkcgRuPCdabTFUAv+vlnc1ORuVl970UPjWqVRxevp/8LcW0K2
8OcERb6p0IHRuoPXIOPa+rFtOc0L0xyrUTBgCgGt4f2di3Pxu87aEK9aCK60+Gn5ilPpYAXWI+c8
imB/+CqP5RPDrzKgtPp32biORXSbq2WkxeLxZZ0oj0ZIOWDx+sA1vjN3C7zEyQq7eVWhifh/HKfV
Ywvx0TfdYQWs6O/Dql4NM21bXHz1Czmomw4Kuaz1vvcij2nlth6TVa526T4RSlisn60FNufuxgTJ
VYuFDHa2AjRuMFbl/CLbq15y1Pbn9249q1igcc4/+cowBuzTM/rVuhg+dcBA6Cg35NhBMDFxy0fR
JbK+mwtE7hun6pp4NnRkS3Tb7g0ZbT7xt2HDHkEwuOZ77SYU5M5r/UUqbqw/u8kdA38wLEmmQJRk
Wzmwl60IVNlgU//WgppFBp8IG/ui13Vli4bcmTEf4vIJmq+IDxWNtWkCNK4au2y2evSkoZsq647W
cGfmos7H1QR7AcdXx9M4nC32YJGAuKLBhC36XtICTByCkuBqyFzgcHenPyVxIEFpywn9bYf3yKq9
l4bP3M+mDF1LkzJpAu7qbOpZBiFLjHPgH8O0shv9LhV2Ia4asgDh7k3wb5Q08xPE/rAINgR8pjtN
KnOQEWmyIBVgJ+mDKyyguJhiqj6e/SFP4/j1XTPuhvFlwKBrUO46MC+fP9WrEXkBxYUQEupm0mG6
waH51lSv51GQta+62eLvc0HDzFqiJgn+ftBB3wb7r1f7Qb7GIIDAENGacbGijuQuajL4QB1qu64A
o1LIqD1SrXb7SnpoUxE94Lo/gCgFtIsKIgZ3gNo809TYDLBJCBTTdzJfm+O/5d1mJSADLx3/w+AO
z2wOFgatgUHkQ0rulOpKbwQt/6v31wKCOzspZtMyLQLE9Bbu+gu0dO/Fk3YiGO70QD6yKRFy/geT
XNUe6AS2olF70aZwJyebQIDWq4BprZ1f4HCG2w5TXefPzAd9dX5buEODS9eXqYo1678bna0f8k3g
1c+9PTrxnXZLNqwcIS6diZaQO0p+PXcqCd92yt+qO7ZTFpZQlLGLYLiDFJJaoUWNJbTKaFvP0XWG
pxdjxNUglW6Ke5EUkC7MQ1FlQLR17Hct8l5z7iaoTQK3K65jQKnybgbP8fmtW48Sfw4U3w/tR0MD
3k2sYRT6VyW6LtCdkF8QQ3fHet77ae6dxxMsJt8YPTdyUhJDMhwrkJ5lC7IJNEgPVVPucq3YYKZi
18h4Ibbkh/O464v550GB5ybOBt3qVAt2yhTc4QE6S7WXPLw/D7L+qbJ4UuDaPY080UY5RsxtvKKC
OmLxBTw5kh0Ub7lS88DmJgdi6/OndvGPdfxUaJ7JrVQEwB1bJCx7I7bspL8vhsDuW1OAtZqWLWxU
3rtlktBA1hS4pT58SbuDH+586UtBLzQjA4+U6BFg7bo0iYacQdc1VdO5Q9Cm+jTJ7Ix3ynDZa5YT
+Wro0EG5DfX85/ntW7v6F1j8WSiUdJisGr6ZNNqhrfx9Y+SC6sGaGy4huDsS7QtGbOS+4UTSNVWv
fRARq8/nrRBBcPtT5blGZ5Rj0JjzYFSeSZ5IK7giRQvFXZFlEECNqsRCjeCTDV7TQHCO1oLScpW4
u7FJSlOqaqxS4HuMrKUc7Um9sxIXo+nO+dUSmcJWcxFkoUtmym0CU6LBdDU/88g4uuchRBvCXY4m
Cm1NmAFCh66iRZPY7sDz0IT6j/M4IlO467CR5d4kEXCC1txAPm4zBpHAlLXovdwY7iqE3madFQo2
hijpQ1rqiAF4TQ8z1Z6zeBsG+mXRyXaviaK3yDQuClRdObX9AFw4nEpVm+lSnl+89U1CLxu+mSzZ
UrnFG2MrqX2KqDZoG0yhHyL/OxTfvPMg62acQLjli41QVYqGXULkuhqeaSL4tlh9/0BbyB8ruHUi
RhAmKaTiHP1L646X2QEP2vv+l+ykHtoIBM6w+hqxQOPHl6tZI0Pmw+HYwxxGANz+QrtukfSFu2RT
fROpYK++tyzxuOCp9ZLWD+wugLjEL+I0dyl4gaYSlJmDO122mOgTfm8Idowfas4GdIpWEtyiKsp9
HVtQ3c4EndcCz6NcMDXy2YRKHawqlOmBypMXkOp7XETfzvve+kX6xzX4Qeamz+RIYa6R5sSLpNKJ
e931DRCOdrngLImgmMWLmIqOAMNHBQdRQiqupEne6+Z8mzXSVViqgptC5PGUC65aUQxSIcOseN/2
dujUx+AA6RZ0fGmej8qeKdL0FnkEFyi6IIIoL0sSwvQxbBs7DkS1LxECFyVKtZ/6bALCqCi7EryB
dpnk3//OG7hAUah+UKcDlq0doTtj3OSUYMI9tOdE4N2iIMG/4o3EDA3KkKLabl2QwV+BjdhJBhvD
NdtxK5ZBX/0YXYQJjQsTZWhltGGeLnc2tApALT14TN6v3iH1h3rrjGYUzCiBUj3aiOTKBa6vcclX
XEejRdhnRm9Vml0bPUhGmuqu1YptP/uC4otwbbnQ0RqkoqAqQ5X0qnqqwbYUupaj3ycQmE8ZlYkg
4AsiFU/gLg1kqPIOjkm7Rzl+IP4VFUl3C03iYkcs9UY0GjCpfGldPJBus61/2Xzv/tuXL2wtZBvC
vyyaskKYlLFKVMLhgVPEVMDub7D6yODVaPednzOnCdz6K+O2qwRReO3jaQnHhauk6gNDsgA3kIOW
ErtIfgT6N/Rf+fWLKZqyWQ0kC9u4UJXBNyxTBdiYSR7kF11znD/jEgsILlapaVB2JAJEScghaCDT
PAdumohqgKvHagHDhSs/S4sx9NkuaYndlDezr7itcUF1QQK1jqNBtwIcW5Ac4Q6UKndDrvfIM6Vq
Zwyy3cSJXRaYjq1FT2arZ0k+IbG9W96RtOl6imc1JyjAlX4MyXFoBYUGkTGca4f57EsaS9ZVv3+q
jfjebHXH1ObN0M+f+SBcWMO5dUqyTjPZB5s6GW5Glb2uiAgUVzuszQUG581xrEqtPyP6SGW3a8LQ
Tka8BhjpMZHRV57rXyNNvyFWfTll1a8gU+/O35j/gM8orDWdGIRy14rVWtPcaW+1N/or84JD5bLM
mj1timgI13fuBMXdIqVS+pgVBVSACc0hCG4ledikZeUFUSsq8K074gmLc3mlIvqUZsAanBFFzPBt
RA3/bjLIIycP6a7EALh9fi1XMRVGuKkRU8Ws7XvnT8IQwg89Om+s8cLQOifIb8kkiLTrmeEChAtN
Wj+Xehq+vcXVl6jNbnzXvDRu0R+PAVFFlOawLflwjyzQuAilzlWrQlAY7Zmd3bv9PjpE23yyO5e4
sRe4ugBPsIL8XHnTNRjjIICLqQw6GOMimyunCzpBCFmFwSAMNVQN9EL8kFdkKKaZ6/j86RPwAfv0
Weo7yN0KnXD1plrgcPEjMrs8yFOYY14NHj7At5JXDXblMlo2tF3cp07/et4FV59q0Yf1xzTOB8u+
S+WQ+WDwBJXlHZpK3PTZyOzI6dzigbXdB67/CZJg1cJ0OdEp3jLxMfbe8S3QpumEtoiT0WUvPZTF
DVz/vGFrW7aE4JayaqoMVWEGEd5JpRfM1+0nCvOUqGg5fGs71PjqctIEWV5kJb77s9c68vNdXvRP
QRDFbtUr7TYsoupap4JAxQ4Qd8AwlqTgSjR1As4lLvziukwjNBvho/KgbSDGuB024U7cvrISeqks
y4T1HOomaNHf75CvZWqaTLiXswyl2WkLxj4LMzb+J+RM3uFwIV5vJoXiORu5GWlB9T3axFftAE3Q
Um955z2CeTK/ckuTuAg/a2OmSwWgSEpTWxlakMvmiRtqIYa+Bs9Umv15wBUXfGcbl9ugGjgVXQrA
RH6VwNerjoWXx4LQJNoo7iiVo1bXo4GGyqo37CjoD5gVvcyDwpH1XAC1Ep1gj2GCKQ11YaJxoYIa
aRmlDaB66M6Oxr3wEXrlq+AdAHdVtYEaKnIGAAmfBAFYnJTELjCPPliTTeTU1sD+fn6L1m7Hd5Dc
fVUVoM8DQxacAuoHTBMAUlwPrJUoc8mFKGCsBdslmk7enyqz7OLQiGFg4yXXjNV7+hJ45r68GA8D
4rtTHeNH0af42qfkO1DuKEMbgKo5FNod/8r6Trzs1oxt09XttHLoRt9Fm1oSrKqykgW8g+ROtVUb
GWmYnZgf9tTL4FaO7HDazJtkl3wBg7kzuXPqTmgw3WT3EWvbupJcEZW0wF117rzHJlFGjO/hR9BL
YzrKQuUMtlsfA8qf86Bz5zs3EjmuFOY7BzYjPe/Ktw47sT7NaiBRmTKirBgY/+POuOJPQWVUmuFo
EcZHkweVgleNfBccBbYeH8xZoHA3ppnUVl83uoHkw4Sg5XyROKmdYeS7Zqm9kLVaZBQXTQzwDmVj
D6PykKDq1OxCrfHq/t8qoOOipPLCKi6mmHRIJrUATDIfc9Bz6Zh6JRm6wdyyu6qCLyGugfMLuXZD
LxG5kBLqgZqi+93AG0DrBP3dgG80Wb1KrP2MgblmsjXl/jziqqefbOQLtrEZpTFa3WFj+b1Jn8Aq
IjBp7S2RylSG6ClSAhUD2u8D10DldhwlmZU4pKMFEksDneixq/94O8qHwJke0CbmfcKsBSh3voZ8
CCdLUpAbWAcrPuqSIJVaD/5Uw5cXwbEi/IRXk3ZNFUwAiKvxZ1E2t6TDC05eH3umSa5Wt+HUXE5S
fxyqxMvz/qBlomLO6tYtfgIXKUmVD1LXqjgFuldJe1N5/MwankzkNs7UJ7kKK+aMkCO25MbrB9EJ
W79gFjZw+zT5aWaFOZZR6mwVepaswXnMUP+CYuFr6QSuiOFFXj1iC0QuIELrJkzqGFYFv9qX6iuj
Uw035Ca4bQY7fFK+M5piepduO3D+iV5/RTvGhcma5nWmdsBW6EMyPUuihvu1BxactdOWcYGxq6K8
iQcsZ7g3t6oL7dPLbK+BdCF3RCdMuHVcdNRM0wxNtpDDgTiT1zi4xJ4jB7ME4LqLNiKuvX+IIyfb
uNgYB4XSyQnDg2jyvAetyIV6l21ZD/X81IJwBg8HNyJOp9Ud0/CdiQ5gUHLxb9utWZaAZFkXPfj5
UW0FzSyrcQQMX1CP0lhCwTdVRaUMBqWCAOAwYrAOveGJ10K4k/GzpLoj8sBVD1ng8QQ3lhVMJI2B
125M0NwV23xnbIM3DxFmjywA8VnBEovPHuesVKcAWJZss9JKBS4svFfhdIObatv4wuqK0DouJAZT
OJqaNRtvjafaLttOxxmhpMVThOiBcX3nMDH42zcIP5ytzjrJMwyrYcbzd84D4q3DBHGp0Bvsz+2b
QvH9jock+mH4bZ7VvE56WJZGWEv2xBg9RpfWtsPogHDj1rxeUdAkzNAUk7+ypTktzIxtXL/JH0Jn
eMy25qV1pWxYSay6UHai4sQ/LOYJkbsHiBpKaH2BeYNjWLa2YRpk8p186Fi/nzA7WMsfIRNONV2x
ULDi+wXmYJaTORlxefupnRBHA9GeL7g918Y+MLV/AuFM6rTYSPV5QIr/xQQT0g1j3ciPqJ9OP5rI
JkdtO7gIzZvu+XP7t4Dm7rg+TMI2iGHf/N06jm786j+9MTC62T6NIDALKRnhDq76zAKTu9sky2/H
eoS5g8O0E8pN6gYe3VP77UI4BptPMD+9W1/urgu0BomyBMB4vpaG66SXbUgBn0+B1l5IlnvI3XFK
g7YBqcFCSvjwTeIL0zxa8l4NfpyHWXf/xeJxdxuUp/w5ZDiDM29mN3fN1+/qVtkUm0HIcbf6krAw
im8nCEI8PBYpwOpqr9d2fJN58kVylTgYqIEiWfyVDUOVjkgXZzXzUjTcdCYkeKwPJQvIuxWKxLxy
/B7djTf0qr38LYRWuU1sq9OOvZ0UEBxs0VGzF5GDrvrnAp3bylpDXXzW4S6t+lRLL2PydH4PV11l
8fe5LcxSZdYUdtwzdXQ05ZtFXg3pfkB39nmc1dh1wuHLFmWf1EnYA6fCk0Hv6dIhFfGbiCC4exui
JOqQWoAoCQJVoNqxdG0Nk/d3hnB3dZsVcWSGQDGnLyUmnwPpMPWi3mcWBD6kIIvV4r5hSh2814mG
TzNdf1FDiFk1Wy27CMKLylQEG7OmT0oX/m1yAV+ajLCeG7YzOkqO+o3ub6YosJPgZsDU0JwYdkgS
Rxvuzq+jyEQu2NO+VCEDANiOgpKh1MajasSuXOT3bUJdNe4FdTOhnVykz/ClCw1PADJ6WjYdGmyZ
XBibSD1v2XpYXOweF+LNqo3nrgBS4w0e9Vh3ZHsY8fSYbQJX1Ooh8nouQFQGVWSMxOGts+scpYpA
VvVLpqPIS1aSYgO8vqBHVvAWjpLg++cQ0td9LwcaBelu3KJQ12whZOsk1pYJD0dCUvSVz913cJxT
TnHWyVMBODbu+rvmg2418fW/ZhbyUlhmyADkiTT0FqWulAzUqd15o3wtIagAunemuW0UoKEVPdDy
0VYFhKJiIIqA3BIqeVzwQIKKYQfLwvCQGRzNsXjurATq4v4BHPCC88X2fRlCeCh+wwZFKhTdx/BQ
rd4m0FcAmY+peREZQXZudfF+bvV4l6im6JzxNxYPzG2drKN/f1Rg47iBtnJoDz/xUBHbwX5wZa/Y
KK0d/x8fiPwx4FG5cFIpoICaB6BqdvGkQSzAH5G4VqDcjZ9Gr7npEgewvYhU+MOnG4/LRZUh7622
CjCjxahEypvEM1/TX9DI2GG+U6gUwHvrbzDwruqMfNX4UJRvC6OGPlvpGke0eIMIz4c8vG+nHrEH
0K4LwhjzkI8edELjTFM6iXRqrZUu/aJvo4vmMXMsT/rJuDiyTXQvog9f95sTHBc12zAHIZAJ4wL5
qo2OZiJIivmQwi8eHyjJXOt9C3N8637Kc3dQNlpx1QSBPUh4aQprh6gipZv1836yic+uhqnR4w6Y
Ot20xlXSlY6po6o3vpzfK4FtPA1rJkEVawqM0i36srLDetg1U3JtlvF1OndHEmg2GA93M6H/svuL
W1Oel7Xtu1oNmIuMkqvol/7w47xdHxr/eQAuYE55l5myBafQwfoPXgd1J3ntoffQW/MVhO9uhOcz
AeR6JPmzZ3yPAzGqaIwIIAeHHqATCOFDr3cY44Fixx77l720CkAFzm9xQbPTZxpO0GdzG+8L5htu
YzeccRHpYGGvtypFR4roa1tkJhcwB0tLm2kGIgghb/xOeW7n+LIsRQTBH5Ihfge5KBLPwQQtIbim
tOt+sW6bdhf/gnYRyErDg+i9SWQUF0PMqGoiP8bekXRrtTfWfFRDEXHdhxdk3iIukOQqaG96HSvH
KMVyNzpIdwmEuFmjcnrIHVTczjvHulGmisiuKBrGId+nXk2dlBW+BUq3RnWtm24z9AeE0e3fgXAr
R/t+MoYUICBXpsqBquAfHjZ/h8EtXEDT2sQnYOma6X3SX6nJPVG+/h0EF3CTAfMGU4o0oPBjFIBG
11cfLePftvD+9oA/O8I3NfixhPczBYYo2Y96wsumSu28F9Xq1mPCCYX7nm0spVa6HCi9Zc+FPbvU
qx7pzXw3vLSzo2+SY+q0r3+1fjoXb6OwzrKmBqYWf8njjZT9rIr9eYhVs6AOjeot6AQx3/venTFt
nmvNHIHl2kp3bYpGrsEQONp6VrbA4MzoFQ3aaHGMFxrQQaeQLdtFV+HX5iE7dt9EgVQIxmXaUVG1
0zgDrC7sKbWhbHyLh6FKAR1ftpmeC8GduxoOFrZxV8WUF82QtFi/uSht37gBBS6ylx/nN+lD2erN
xRco3PUwxY2mxS2Mip4Gr93j3jVs6zpx9COUgKdNAFZ86UYq7VET3L8smn3IOhfAXLTrYnRlNCXM
U0EePN2WheR0/m2Vilga18P4AoiLeEmKrl1SJZXL5MVYITA7xG7wGDnFvnDZV8r2/JJ+UN3il5QL
f2VhqmPbY0kHBxTaD9qLieft8SKG+sjVW8vJptsxtYEagm4X4qFNkd9woTEq0NBgTYCPlSfNejDa
r6bw3Wr9bGuyAS0qgh5RDqPO4j5WCqxp0iYQbSB2XT6eX8X1fIL+geBTXZ/qJImHjB3t8k2njZXB
a6/Zs+ZuYV62vmgnNC5Y4Qu6HqYRaLU7utRpnOQLjV2t2/QHsgG12EaTLwx3/NdyFL995YTLBbCg
Dy2NtP/FnTFg2wIaSYZp19cFDA1EjfnM2z8eO7x2EA3VOtR030dlfSpzI6ZQ3rZA/GGi5Flh3qLX
H2rI3Raiufj1M34C405CXJFUakec8cC6icbJ0/xnSXvO1EBwD6zv3gmHc8dEpXk7zDBKMq6a1nei
+LVvM0HAWvf5PyB8MlAFZjrTjAWs4Vc+gTKefib/w/fIf7eG738uTAX6MRUAplH1OiuFrHLq5kkj
6HX9UPn77XMnHM7nojixaNVhtejWP2iy020hsqFfNujED5z2MXXodb9NjuadqLlF4A582+LYF21v
oOHPValH+qukKZ2yPwaKIVjIf7jUThZyV2feBVOq9VhJEyH2qn8begFtWX+h7JP9fBt/ZSyj5p0w
irAM4Mzh4rsZm6hSUjx2I/Tu36RlNkaAbmJbObIYkm91yxWVjQSer3O3qOEnOb4pYemoyNc0JDdh
Ul5bauwKorFo67iw4Q9I8PoaOP5Vu+++dNSO70N3vrOumj29kFR7QEszmilFVTkRLhdBTG1U4roO
K7eYwGylonMhcwcMjmSDL3AaQWDkaWhy31QyKKThvukfDRW8SIc+D3Z9C7eJFMFyroYStOWhTwJN
57rCdnUxGhj2SkinEX4iQXM8bIfdmIyC7PtDGeTtlC8wOM9opKKdUwKM/k3iZtw1mw4MCrkjzIvZ
Hnzw+gUS5xslOjQwDYBkgM1tGBddhVkKN7iyHtmbJb7+EzsFbZANPRi3+SZ6vVw9AAtwzkH0sFYH
Kwd4UA3XYx8cIhLtKVUfBQdAhMNdMVYK4pVIx3L+Fi4NIYZJ9+ar8jA6LKerHf8uLDYC0NV4omnU
VKglo17AxTG8uY3a3OYsk3wjEraxtpLT2sY299LbYScqW6yeAc20ZEZf/VHwfA4xMWD0VeUqMty+
9e1kup2NTRfflZPo2231ZC+wuFvIDJCUS0WB81YltjGMXhd/kdSHUm4Eh209k1wgsVVenLZZkUZo
e5S4dmS73GPe/BEtnCmkWOCetSPdzLkgU1i/YReI3L4VoZTNvgrbyK25lV20zKG25bvkhh7Tiw73
bG0rF4ovPIrMCT+exNP+cXGlsWo1nfGK5E5aTh2jNyPX6vt5VyDJ21VRhlZEU8eVaAT5JVXbXnBI
VrfUQHENLVlozCLclg4UNHmJaeIJUL5sEtVOjdeJPKuJiAtNWT0XCyBuR7VAyyN1BNDviVYMKFy0
4Iue98WWusV+iO3hhp1L1loK0r5eg56R7wj8ajUiLH4Et8myHKdhJuNHxBFksS3TtMspxX1vWoIw
wP7Qh11dAHG7mhEQedQNA5o3I1gkRV1Eq16jYyAeYRG0SHyPZ60ZUeazmyKU0l0/j5VNdXRidajS
S33rGDIkmqMA3yQG+XE+wK1adkLmuz3NQo6zgn2aF51+PWqqVwSaiO11/fjrlqJgKBJD3XxSRjG1
qIWMXRG9e3hca8DIYPt4cze24UVxFPYBr9t0gmOHZBFt5Ak/o7JQj228yQtfUleKnW5wFHR6hpi0
Vvud+GlKhMndwEMapkpnAnOkl1J0q0m/zu/T6sFeLCF3yUa+gYlW9vdjfYeWgykj7hj9pNPdeZh1
RzwtHXfHNr1Fc2ViNVbpUi3ddtCPcj7aKl5O6hm+AdWG3hLF6tVYcrKNnzApK6sPZWgmI2dn5eTo
S9w4Y4DpINWJPRR359jT3PN2rkaOBST32BCqMYmTAZAk/NXrnS1BOYmIUnYRCBeMtSCEohkrWLed
p+SXc+pVvuCFUrBfPJdGbs6jRH1AsOaNFPINw+ZT8g1vqexivZj7L45UU8StjgZOmAI9ptBRd/6r
7lKQC+GFRNzLLLKKC7dxIvW4XN4+jxm3fbKtPdbtLqLtXS95LqziAoWk5WmdKFg9a9chQZB3Gaq4
35heDbu2QNs143YTvboKIgXPy1AWTWQ0OkDlUL6uh8jVclnEWSTC4KJF0OTpoIN/DN8DisPmPPDp
3V5QlyU+JES/dHch+goQQXKRo0+rKFBbQEIfzDZI7TTJw/kzK0Dg+xpjFdrtEjtOvjbYSQsiMvG0
kSDMmlxcqDU1yusanodqRmETL93osZfhcwpvM4PbOvGXTHb6n8G/5rTiDpjJxQqSzAS1WxiXD9uM
PkMITFJvUSd2z6/hW8nnYyaj6LjydWJ+aNynUj4UTYyvefY9ozgSBI3C3NYKF3OE+k2+6zamjYq/
1zWO9Grg/8I09jzY53/FekKAJrD//Qq21YtwMsQKWC8k/IrfpIaRl0DgcnQMKJYG0LY8j7Yahhdg
XDSxqqprOzBHuxC8vmnN4aVriVfNs/d3MFwwod2Y9Tl7J5naTQZ59XRbi1hnPzRmv3nJwhQuy6j0
Pq8shoHbxM33jEmmctDyiO6FpscQS+mk4oEgfhKZB+WCSYO6ollrb9E42Gm70O3tZE9cuhPFY9FG
cSEkrydJrjpY16MeFfysuq0ii1oKBBg8naaSJ2EyGMAgU+FJFh73IY3tajR/PO8Nq1fYaacoF0iS
YQopZQ+tdMtaaSJczFDx2Iho00XmcGGj1TREDXZTJn54reJCaXqE/Lz+VGPE4gOIM6eW2yhNMhT7
5xms1xa+bLtjYb6eX7P1OuEChTtCgRElRaXiMwsEtMgyogOUyJ+/MzVLZYePSJGY5Xo5eYHHHacG
AghByK7JeE+8IyrXW20ro9L0uV06fZVzJyiPw0av0cqCXXqJq9TztfxqSqrN+eVbvR8X1nDHR1Gn
sU9ioFDlIpdTJ0O2fh5h3dv+2PH24LkI21k+mYZRAYEUT+bgVYpst5UokVg/OZYGimFiYrCSMyNL
0JeTzNgUuq3xVJRsf0tDiPbkHzb/Dw7/1VFFlNaViqPjXxHICmH8aaPvte10SaBU+Jl1O0Fxp4e0
7dgS9lWVzZkdz3dzEdpjKDqj/3A7nGC4YFAWeqZnFSxibzLzZfqDETv2h2KvfJ+hLIkxwJ/CI7Tu
dCdM/h3IyJreZ5jx3t/mIORoMKEtOclleKeify/01NfzaykC5FIHX5bNWWVvCZjs2hqJ7mjUujsP
se7mJ5vYf1+4eYvMmZQjIAa/Nm2piu6KInpKRvnreZx/SINOQFy8yyeCCgQBkP4luZZd9Vm6U++M
2/Iuvf0/qFrW7/ETGhftolk3qjB5c4/BQ+vMIb/oPabZJbrH17+rjBMSF+8qUH9XgwG72FRGc51v
zBtMNSbI8GSHoJ5qm5kt+qIX+QUXNsxGCtWqAuYM/wteR1/UiSYA4D8/lMqMq7ABAN4A/ezuXxOJ
/k6z/iwa/+mR1c2IgPgf0q6suW2c2f4iVnEn8cpVkmVb3p28sBJnwn3f+evvgTMzohGO8F3nWVU6
bKDRaPRyGv+fF07e3mbqC0fbNsMs511hnxhVHKmTWmD/i9Ki1aEgm3uBw+BIKHAbrkOPx/7GWzDG
NCDRLGI6EgQa29qN6tDTi+5TF9J5zRhjMEhiQsoUEGE0WVmwj5rYLjJewcZv06jft8YE2YtIOxN/
463vZNWYpQDhWdVX0BQvodkhvc6+x/v4WvMpeV72NbB7W/sicS6ObY9ohcycpLAHpahAa8NodV1k
axgAYoV+7yAc4lRIeMk8zipqcn57H5qENswoIm2d+Wj7JgzPSLr3W9G4CpSHMS4slLhL0sNnlHGF
w9pY1MbkUgZlpCYi36Hk5klzadGNYpdoBebFhDdN+gqOsbShhKkjYQy3P9VfjfFHUz13vAjtf+zV
eekY+wolKTF0DiKVP9Mb4sV3kUNNXqWjpqOit699eQ15W8XoRj+EcUpyyLTMjSUar7J6KsCnp5i8
ahXe4jGmVehmvSgWAMl+mYGEBZ55akWm1X1H/zjIE9RjKjpkz/MtNu3Hec9Yg5suOd4D1LXoF/VB
1KaHytT8y0tIt+SCtrM2V0kHVZ0qSFZ34LQrM6/L0SQmxoegSq+UoOWZYM5KsiZYkcoStJUQafCG
o/qtcBIQphqp1bk1gt2NXdgR2IM5erLtZlByEpRgghuK7bzrE22pKlnE8+Pn/DM7tdeCa0aW+jY7
oGG5/VRjwBmNfST0JWzoXACNgOizEl7T4i6cZuvyxm3nH1cojEtdYgKqWAgLqqcxCsWRnPkm6hF2
tEob48NczUWKxMl2+R4JH1B75KKF2RVonuS9IjZ1dPUZjMuN2hJdUenSDslgZSJBnun1sqSbKrpC
YG5RTQtnRe6BEAlogZ5lYbajUCxtMZAjW2r7BYSJAid+vKmmK0zmEhhGucrnSoKrg1zgnDwTIbSL
kPde4a0d/YqVm01qI8CkJkjWj+21mOgvWabvLi/e9iNvJQlj980pksxSBUZ2JBbubfScBsfZkx08
8jmpGN6i0Y1ciRPVZYs0MaCU7hCP+6G8IgNPHKpOv9mrlTiMyZ8ysMLqOTCGzKYDAMHsfFMrVuuQ
g7zrX2TOQ2j7SlvhsZY/C3N5wghSZ3iVPOUY7yhJiHjq4TMGYAn0ApezXxydYEc1R8U4DGYCzUuf
43uwoXjlhJ6w7qBbIhqFh/+FKpAnJNsloVelao7UYFHvTrfDA14rzmSHJzqbQL3h1QvyRGRNBhHT
OaUHWpgflvhFGh85a8hRknfTuVLEtC3CtNUBQH3G1hoxCyS31QfKzVNd/3/pr95d47OGyFTaFZgK
3mqlmwFWTOSqa1RbMSKeUnBOFlurN0RTSgRqKGjOIt6Vd0JukRkjp5GTia3SmXdSYmE2eck7bryt
YqxHmMrBIpsAxryFziEWCM7RGZQ4ww73JzRksPmDMDe9utWCsmYEnJJ9TM3ImOz16bFRvy7Nm0Zq
nlPAW1TGlGhlPw4z1RL0e3YO5RUr/eD0pu7DPc21Vk9cOiyeZIwxyeKpF2CPYSAf4syaYcDSqxY0
Veae2GA/b8v3DszQ4Xb1cYDZGpcoGsoJcXFkXElmFS1aeUhkGXVmBxGvSZ3KcMFAK4xb0sxtoIkL
oJJ9uKPBS8lv9/LuD90OhbEhUo/xJwGVaNZAbjvlzqB2z5fNCEc/WIYvo0OHQtUBwuy+k/RuCl6M
LLMuY2xnI8/KrjDWg7RFmcw1QOgrsG8tvXemXSRauZt4tAcDnBd7GjSqPZJYLRLXdg/KCN6bd+uY
47GLOQkYmg2KPebICU2oNGMow2OV+ug+jbOxwsQzHZTXl8XdWtI1DnPkqlhSMcwKB8BYjnPb2sbs
h7rBO9hbYT4M2cFsFUnWKNfjR4tsClo7BeqIOxtvjN4fdm8dqidkbrZuM8q3BqLHbmX65agEr8UM
oO6t2BOvwPaYXgn2Mk+xc6f4C8T+KN7hFchunbA1KrNZdZfVeiEClZY6S7sOPv7/krKhe8Ee5DUM
s1eCGBdiGE4IzYZRBwq4viq+BFMeVJaQBstbGXXRoULZ/w6TJ8nbZT3ZfLApMt4N6Lc36RCDjyvb
1vMoicVAGTZ+dU7U16bzZvimN3NNyZZxXGMx66lrJMrMGlhEOBT9nkhgYzMGMNj/uCzU5iFbycQs
6Kw2Q0U04GTI6XalX3GT41t+z1oS5n6ZE61TVQIEWlSAFgkM6tL34u175VDyOT08y8P2Io1JvRTK
CD1M9vFO2hFXA1lH5fNaGTnLxnYkwT5GbSRCqHQAVf3UPxRy8nJ5ZzbzRquFYzuRzSQwh7aErjcY
HRfvUre0tRvzBEosixbwJl/774LHwaTP1t/O12r56O8r40GSWTLKgarDUZ4RU2rt0NUVjBQc3PLL
dM0nYdjsxlBkvMcNguCmwbr50Uxn2iPa4whKbE3pbTU/1MXRRHvtslhFca+h4Kfkaf2myV+BMhc1
GloavV0AmiG3jExI59XD8+Wl5EEwK9k2mGzZKHT3tNzRl9BfktHHNeT/GQxV1NWGgUFMWKJoBmuB
cGiUrzpNM+8vQ2y+xNZbxFxdhEyYt5NAFPKwOJTBNDXd6rtyXYGPBCHU8EEROJDbx+usFIylVYe4
nXUBiBJmxQVSfzTbwb0s1eb+rO5jxiwlBOPlpxaRKkMOrbg66uqPUuZg0P/47TRhXpYMtlkC4gpG
ByIx0+u5xeb8MkbqPt/LjrjjRWS3RTnDMDowTfGIPh/A5OkhVjxJOpQJxzBsbogkqpopGkh3sRHZ
VjRzQc1UqNnY7ZdUvE6qjBOo4UEwZ1I1xHEKJlQ3z32s7bJJQIlBq2q7T2w7mPoJKHJRYsoOqURX
NsJOE6hLFPNbWR2z4kdV3v8ZBLPrKuhjw57SLOXdfVPu0+AQFhxmDKr/vykWHdMjirKI6Y2Md9DG
QtaKLVzjsbvHuHA76e57sHCQ/PgZUc44jHcQ1l0fTDH2JMLkPPIcYahyyyGl4onCnMMIfk6MUaE4
6nllybrVJyc5uqlMjnZtJgsVulgausW038Z5jZmCaPsIDVa/ZvthX9wGjnoKD7kdeL03e5ikbA9+
dCBOzM1T0g3/bbdW0Iw1a5OlDMD3Dw/otX/WfUod2O0wVbHH5GYZ/U4852QzvLryHDRGA4VEWYyO
OnWU0heXuBUfqitK9Zjc8UKDm6f27DCwc1EXo5qrsIO/lTelnS3ZTixTzhXHg6Dmb33FDVHcjjEg
4uYv0ZQeFTP9elnN/8PVOt83zHnKjQV+iAAIGsqaXeQtdDtVLRnstjear9idLaMbfHG4M7Y3tX/l
iLAHLGmVZQ5w0aUliFNMvUbiRNwr9XTSpp5zBDZvoxUWc9LyBmPfiAwhae0jZZSkPHaNzwuCcERi
wzpm0w9KkOE20qrIDaruhE4IR+36m6xOvcv7xpGIDeu0ao+oKpWIEpqe6wS5hTObB1iRcPWh2VQS
WVKPLDXS2FB6Gg+ZMU458ciN+IX6xJIbHbTT9OWyWNsO1xmPZfgI0ZM5pkKHqzAeb8ame9RRQCEU
sqWGuHnz+g6taruyVQ9hEvtq1luzRDx9kDjLu+lXrD6DiZqhDyPq+wJig1pyJ0aqY0yJP3M9sc3z
vYJhLn6x0RN0SgNmiI6Z9G0QPtV1qqwQGHs4y7EsyBIQaCrBeIgeaddpt9OPOUilkJHMHdlD9/yO
l1PYbHddA1PRV6arVptR1mtspH69eAZmO6bXc2FrLqUPki3KrkqHLZpu9npZg3hLyphMvdeMcopx
AUzQn/46JLxG0+1YyGpJqRVYSdZPc0ESDUsafpucdLeA9h+Udj9DCPQ/PBI3bcoKjbHPZAoyJTaw
jqpf3oiNJXmS0z/RySUYWfmWBpb2XBxCj5dF4R0Axjo3WRLBHwbsYPpm4tfNXq45lxt3IRmrPEzS
JI4zMCYvOqW7+JCCo9WmD4V5p1XWp0qXziopiTROudo4KRyUuNeARzmYVFSFTjvt/h+eRT3kFgBu
xyP/3TuMkvoICF6Yv40ZXvU2ZcSlDd/FTj2Bkeadsoj8uKz8HPMpsd3WVThGk0GXlE5Rp+Y6vpZu
UNzh0jVVTiLH37982CSRsS7FMJQk0HEUilRw47A6qlKwuywSD4L+vtq0ZlRmsJviPGvBnaY8RiXH
z+do4W/jciKpLhBvhAzyXYVuT1A63RdXyfNiS27jS1yDTE36bx7xSicY65FFzd9wyb6+KQ/SS+yn
1BTrnnylhhaPfuay+cA9/nH5piyNkkKEQpjZ5KCMzutl5dCNuZ2bOuc8b7okK8kYk4HORdqQjp0K
rqmmm3vFJwf+qNbLlklia4cMXZ5KlHGC5TF7mM3nBg262d1lnaOLcmGP2IKhMqnI3C9YtFn8oug/
VHAS6eStK04F+flnSIyFkAWziFsCYZapcJWk2IM9wG9K9KRjBihqadzLcJy1ez8Lq8M0wtMmbUAt
oIwiJOm2BklP2XFu4O245lkR2NjPYk6NjiJ8PJ2V2lb67Al9x56c689zZlq5WN+PCvGqMrRzUft+
WUCOtXi3yCsBo7RLmoqupxpej8aR8Bh0eP9PF3j1/2EixWaB1ItTxMjDpFZcT9ZlCXiXxjuP1QpC
Uioxial+08bm5kv6Nbcxr+mO1qGaO/jcX7gjC3hawdiIMBiqNqcu069W6sKzEOf0K1e3Asuerscd
r4xhexUxUxcEGDQkwQC2lRxPIs2YCflrYToIdV9eQ97/M5ZoCsJYKBII1GMe+7AfYl6h2H9cGmcJ
GNellHo5z4f3B2W3z1MsGJ2IMHp9bFFSr453bWzmpUGg8s+SsckdSUc1lwyCb7iBmifqNppjzaNC
qe73wbFCpYTuCNeoQHH176FppamNrmCeT799l5y/gTFWoZqD/yOB0G39Q1G+LUiPpyAz64LUvrx/
2wp5BqJ36OoIDEUXJ31KDUh1K+WvkvAg82rj/sNTOmMwrssUdGBxNnDMqDPY39M6PHm/2MmN6aFn
1Sc8N4O3eFRnVzLFdYwkaoDFq2ktthWhvav7nmLqPPrfnc6l84siN+IES//jFXaWkrFXmtyKxkxP
Aq28Gv1lt3gx7uZu1zpgK/QLv0TfrMhN4fI2kC7GStihyyLTbBHbGSrRMuWXSXhIVG7PNueY66wZ
KdNAaWjoavDyG8XJbtNrJOw6OFPpCXXETvbU8gomeJCMZTGzVBDLEJC5QnZpNO8CZeKUunI1k7Et
2jIOYtMAgwarUje8U78U3xefdkZVvpS4PAZGzmaxbYdDXXVGOgEvClKrSn9m834ZOULRdfndo/pX
Dw3GdNRwsEmNe8aJDf0x6gMrkfNdXjWHJS3sNK/9sp8lzk3Kk4uxImphtIEh4IQT+Sh1IG2ZkCXi
eIo8DMaKlDOiwE0ERdeX26W/qeQv2WeallaWn+1/SeahqYsa21MuiiVoCNkoDcfe8naHSrk6rmZB
0Og1AKKvTypGF+L1YzrolLLC4NYsOg7a9poh542CIMUw2eLJNDPkJaD1hEbot9GPvj/kGieqvXlM
6RxsyVSQI2LHOBQLIfmSIrMiLN4g7yr14RMXFBj4MNnV1DATiTmiUZvXQUeLgrPqcVC+ieG35VNc
x4om6SYxNCKh1evjptTmUIANxqQX1IiwvGQRw4pRAPF36zmvyXk7EbDCY0ybAgLKYgwMZKMeZvBw
UN5hOBl0HlLroWEXt1NwwwXd3KgVKLOQ8RhmC5ikqOs5ukFtV17uZ1fmw2L3x9zB3PIaPJGX9277
efIvJvKIHxeWNF0pZSYwizE9opDlVtUw4lWebUHEkJulsIwCY1TKl0bpXy9Db2r+CpmxgnNuBvos
Almcn4ZUv1pC3VfhRV1GubymmBzxUT5tmDWlLanidMdOvVV5GVh505VZiaF8BMAYezOLIgCAFOE1
fTYju71RD/ku+4GxRFepnVnVMwGruUh7Gvbio4IJND7qof2QO1OL6sdv98rqU+harCxXbvxzSH4l
drpd59JRYbzB0TwYxkCOhWmKHV3SBPlTzJXa0yFhfFaG7WfFShzGb4raIi604e8zD1o6FJwMO8Ol
1J7xLS9XytNGxsCAPjAniPJiGwNXqA+16Ys8mgGeKjI2JVbkUlcIIOr4elFvx/mvy6rOXTDGfnRq
97cMdAgpaE2cYN8dalirBsrGtVb05FzQNjYu1Etir+kNxBm8Zi85sRugJt76lUs0Q4v3TN5O3J/V
4T3ZvdLucgkktSWwF+pX8zq9CQ6U52zadaCIwSyGcl+4wzXUHaaZpxvbTugKmjEivV4F2Lx3UTXE
5+OdckXc/JVW0mZu6Aic5xHngLEhI12amqWkK9saVybGdlaLb3QnMz7m048InfrtEP2ZlWQjRXNO
Qh3zYlANY3yvl8rSpTeObvJkYozGECi9OBRASPYzJkHWvoAixsEuvMgjNrVTjd/vahcM2bf5Cweb
Y6LZIFIQgnZVptJJD5MnusW7vqZ39EJ/Cf2xtGIFxNzF9SJwlpUajUtHhDEqjTJLqZ4COBLRnVIW
xyhCbMQsf3a6viNVX3DwNmndz26S8n6GVmckLrpcEBScEeWW0ocVjiZahexWwXurMx3ajhx8koID
iz/gnB6CS8Iy1ieulFEzqItGvResMmZ9VlcDyIEyt3/5wzuIbUTLoqXL5193ELrevA6jh2mGgnvy
OUKxVal11edV8Ot2n9DGCgrHJ3nfI02Ma/WeNxB7cy6KomloDDAUmegsESu8IF1QBtA4apZ8oIoa
HYu9YIFu8wWtqwiOJDvlq+ih5tcle14P/n9cH2d05r7NB6RjShno8l13LCgnoWALi0WuqZMtJC6v
Qf4/zKqpoW5N1E2R7WFpZGlAsY0OcW9n+11ch9gi3F2qqMSRPzOPE40X/+Ix/tHSL3WO9gTYILTN
on4jdgeRti+Cnm12yHPuFTY30rWtQGdMxu6NRg8CngaYnZN/o9OykdY9ZDcoa3YJd2LftpE9gzE7
qKRyHMiqhpcY2ptoZU+K5ov/4VRQ1/z3o37GYeya1ISLQBYIlVqjK9uStYDq3fBpQyYvHv/eoXgJ
i/GaEj0cRL2gC9hbEwiMcrf8Nu0TnAV0QYAAMjiBvC2z5Tc6j3B+6Z4nA+Pn6PxzHrXRdjndSn8Y
C2cksh6rOT7ln1hUapNvoMFFJKoYeQ+zbW/x3zVmmfBGdWmWYgJYcZTt1spvVGTow32T4c1LW+Uz
m+th8SCZF1nVgEcwmelSw4KjPcl551y1O0vN8HxJXFDEuJev5u2b+SwkPT2r+0qNjEyUKtxXgegr
9UEpwcgxfhsJr+uKnrILSqQyjzSSGrE5hZBMCv0gflbB0WI+XhZl6+5VFcVQJZQUE/M3bnedSIMc
yhi0Jx7m+9lOv9F2VHQrOyAz9EAikd2UTuxxg9obm/YBlhGt04tGWnrks3UQzvi9X1/ndrFbkDzH
O1P3QFrxVH//Q1HpN622bSqnDH166eSY1zK42VQJ7Ma0x2a6G1xMZZJxU4W0nolnwDeM6QdZGWOa
EqLojQ5cOm8S7v9VkFgZ2owxUtavMTCMcwa37uMPeIw9FfpIL5sOW9q6tICk9ItH8RqC3qMj9puE
atAUg8rG75NLd/YTRB0fwBkjGweRvKQj1af8L6nbG0VpJy0nNLgV5/oAwljXfNSjXB9pNYQj2mAQ
cM09ErnV98Ab38Kj6CmusO9iDmPNxmn8AMrYUSEZ28UMAKoGD6J+AtuPrPB6Vzdc7zXGb6/TPjea
XMLqdXJnL5IdYsY9Mp+BHmNADuc8bFixD1iM3exE1Dx3Fd0pGeTUlWdogQ3Kfo1HfMeTibGWSATK
aRLRzRpnu1eTYzQiT6eU9+OEgq1SMXaXz/mmacFIeCIpmoH5KoxpUac+VwQjmRwDPCOlNICycuAc
sa2cnErHzv+DwZoSyZyniQBD9VH4TCd5i+AoRLPZlzf9od73+9wBg7l4xfW16cczV8IHYMaWqF2N
cQ8hFrM/ZEf6YKHxJcFWMYsET1M39w27Prbe4Kq39T5zMVXcsCXOQdjyKD58BGNgym7MusmEQWuX
a6m9LsedkrySYbHUziUxKI6wJOpx6HmZ0A0H7gMuY1tmRcc07gWrTjOhKh4a4UG6oSEU8Il9yo6t
dpgxMWUYqr+M9oLEgHatk2uNN5+Dp6iMQRGnZYx0kyoRLlniGwnn4tk0WGcR2NemopJZETt6342B
F2DglSDAwzY/MaRvvSvsY1NIytqM6a6Q7tAkt7l0SkJO6pGzUjJjQoSkGBuwz0/OqPi6fFy4+dpN
G7VaKsZmJKaRGZMEGZZbGmvJXdlVrkofA8l01OxMPr0rUVJwzXto8baIsSPlVGddEgC3K3O7DH9O
ypdF7p3LBpEHwtiMocBQioUaRHCAeCRTvxjhYqtT7v8ZDGMV0lZf+qABTBm9Rtq12Tyqxt2fQTAG
wAjgwRoVIDKp9oLWtEK5ces03V+G4akbc/YrMw1Koae7YsKB2QcBZ6W2YhYfjgxz8uM+KMxOoh4h
WBSCnVncy+VVosR2Ex7LYRf0djtcV+Vfihz+mU1g21sqIUpQiwvkON4l42yZCMoKvJgMZ/3YxpZw
wAMQg0/gWSyjE1e3mVBzVHr72XI+sCxXySgtaEpWIYdxS/nqwc6Km5BSEtGwCOUenXxhzwvF8ORi
rATJ50Xqc8g1KteTcMp5Naucg8oSlyhlTvKOGmyw0FmRuquM1u5MHuUsD4UxB30tiLM6QQqpudPH
1paz45zyCjc2ncvV/rDGAPVKih5Ek1PomOIVf5nKm8p4EHm1PPSgXHCHFMYgkFIooyCIYRD22Sk9
NDvFRyO5z6s04208YxBitECqo0aXzMBzJnlMlty7bHK2ooprk6AwJkEs20kYf/k27TMGTGEEA6jD
H2mSsvrKz4NxlICN04gYHycG9E06NXd9+hbigSEOf12WaRvDMGR04EqKzHZdj3Cgu7oFBuaPWSaY
mGbpFBBOW+CmomloiSWyQUC3w2hAmOgYCBI2cKKQNJA0P+wjZ5oPfcFxQTaFWeEwKtCmMkjkWuBI
LWY1jl5RI8DEK7/ngTBK0IuJIahajRUD60JfeYue2AKv/nl7xRC41tA/biom/YhVGKRGtQL6BDET
WhQfpbaxVPNbVbqRcP+J3UfD/T8wjAUIGq1ayAgYvY7tVB/puC+n/MzoDXDZnGGY/RdB2WlqHWCW
4FaLHxX5UZ85D+Xt63qFwex9kuVJVmbA6JyhcShBUOxPqP1EAyWGiAlcFhj6f79ZtRUeowZ6GlRa
WwGvD0bwf55C4xQJr1nw0lRXysjxqTbBdEk1JEzS043fuq2jWhDAdz05AjnUxUGtv8rmbZp65eLo
M0cntkNTBghjiaSisIutGhcROY3jUYbu+b2LiZXmXXmD0hMbLVVeeh14xM927avm13sapeK96TbN
+Aqd2Uc5pGXyugaVlB6DcDfPD59Q+dX/M/sWRZJgShOkA0XDTtPimzaNf05VzYHZPMBnGLaOXAlk
SVtEBaZomSzEN8JJt+XBzobHy+Js4hBQk6sExWsim9dbGgm8cwrE6czvahw6euvn3bco3F+G2dyV
FQxjKPRa14coAcyUPs3xVRlwFHw7XLECYExEW5vZuAzS5AS6NWEsX5Id4+5UY5629C2aCyvOj1We
WeXEGwvEk4zRt0EZm7A3RDipXX9Cox9YblrOidr2G1bCMTo35eU4GvREjbaO9uDmdtgN9uzlp+Z9
blNv/9FmsYXG09waSzpD97rRF5Jdkn7mfXIWhy0yzuOlRJcbPUL9lTLvo2lfCf5lETYv2RWE/PH+
Q1K37iQw0DrScMiDndr7sfztzyCYhwKGGi3B1AEi1+4iEfWX02lCYvoyCFXb326JlRxU+1b3eA4a
ZTTSAYQovZ9Jp6W9aXXTjaWTHnmXoXhLxrgMZZEbpEOrr4NCWq/MZZfUkUUyhbMzWx0yGFX7r8Ux
GFMwJBitHpYQaQLLoPDQ7dODvkdXsRs5ulO/Di4tR5zc5KqxxRdkTzkBRs55ZSkbQ7lokW+DchvV
3WDchTFHvu1lJLhmiWKi3FD6uGNaqWjjMMEeKOrix0GF3huVPMXipyLgcIj/wWE0PEv7eWk64OTk
oRKupJoTAObJwah3qolV34CAzFGXJ5UcSLaLxe+f0bizCIxyy4lWDaSFCFI3WkPbWuHoD8qnjM0Z
hFHrPtLStNQhx9DmO0HrdkUUuBhnwtn27YN6hmG0Ou9lIaFztJy0eav7JwXUdEP0WA+mLSWcnfmP
6+CMRb9lZRRqJETqYYRI4ewuHg2NNKktuGPojHhJzhg8xK3f5WkDc8sFVUEqDCNH3C89qOiji9tb
Muece4cHwlxzolZHWke3alEWpwr109Cah7LvOBrB2So2/yZ3VVpmOt0q4SU0T2awE8hDNt6Oxe6y
fm86JaoCLk4QrCmqxGappi4TolaKZySF9UPlTTsZCRtaBpph5stlrK21w+vXhAen6qrCBugbfUAC
WhBwp5pPXXiSzMzReXyB7yvD3kboAtUNUyUqOvBZxevI2A89QcDniNJPtACEe+KjLtLhEfRsr9wK
idG3AnsEgwAkQXqfOKSEVu9RHhT9KnJ5TwYuGqN4QZIbqhAAjbZwiLT86mvsY4r6Ln/gEfVs79O/
S8j69Usi5hXG5MGslm9Z85jIpZXPnHDJ5lt2tU8s9edg9m1dolkIObTkUbYxzO269+JHOm+osjWO
OaJbcUEpWA7QrAYBCSkCPLhi2WqRmoyPbXmTjF6g5E6L+pzLir5ZF7AWjrmYZtJUUipBuPRnsU8U
K3NKO3zqrPA0vppWe0odzAjj1VtseQ1rUOaq0o1A0NQOoHhRmNVTtjz+oVRUb1Y2XawnbapVACi3
5kH3aU8BIt1PsT/Y5R7hToQHP8GHrK5lYq4sWTYzmuCe/m6W6HYainJEbk8GVxsZqzHXRTHkVOXj
58GJd7S+Wt5LB1oAFDu8s0yP6m/aqEuSpKo6pWtl1rEEz4kgVMkMoUA4cSDu/1Z9u3WHqCsYZu3C
CleTmMGyJ+F9N6ueiKkxjXiIQk+MOeyDEk8kZv0SLTPBbAGs8FlEuxdeseEO9bdO8b0l1nIjvpV7
OskA5ObjgT8ranv7VqIypliSlVafZMBLKNwW3dgtr5ur5UAOqTde8c7ZpnlcgTGWuEpSqKwOsF45
zOVRbPek46zn5lGGbpi6KqHeljWOndGCzmLGTbks4kEPAwd87RwDvC3FGYLxzVNUvpGyBoReP8vC
z3Z50Xhth9tKcYZgrGCSFQFmawGCzKcWfPOmdjLIvlD2Ako0UnRzLzNvQsHWwmmirEDvNTQDsYOJ
246YRZ70eLhh7ncQ7DODs2ybqoYib7gwooHhmywBvVaTKKqCDk7M62jTEa6RE16Tr6i5tgufZym2
NmkNxhzhRBZG04ghTqM/KaEfS5HV8paMh8Ec3bAXurQ1gQFPXU39crwivLKJreYjVZNRky8RjBkU
VebIiLo868EADBlTb9WD/G1BKTK1D7qjW/Gj0FjLYXRklAGmPNrQrat/Ba2JHy+tSDMrUuUjAkVJ
YhfSKZwFtzb2mvIFpOBWxQsiblGurEXVmLe1Lim1EON1DT+N3Apvoz04/Y20y23xh9CgyyL14pbj
bmzuoEww7p7QG4VNpKh9OEphqsNfw9SPOf8eTi9Rc3/58t88WCsMRhPrBY2tvQyM0uzdQhKPqcSj
BNkUQ8HIHUR5TYyqYMxFOBA8EGoDZUJ5fTuZpkeC4MZYZveyJDwYKunKi6kMIZxlVNk4VezKCYYf
xG5v8GJiW6ZPW8lCP2IFIneDQNSAbsnfJKGjR3u0eA02PFmYXRkGvTCq0kSCZoZF1Y8ETEXaJ+6i
tSiMfWjAfhOIFdarEL718nPLY/fe1KzVUjF3d6RnS6IN+H8pul/i22zeXd5vugast7X+fsb2VMkQ
C4qO/1ea+atm5L6SDKVVJ7mVisS/jMWRhX05lWEtyG0HrDw7FOrrZygi1JUsrF+gxFKnzRH2e4pV
qzef1eqxVZ4uy8BZL/atpBkVONEMyJCZnWVWP4Sys2LtTSi9P8NhjntjiIUsF8ApYtC7gQNr1AQ3
n2tbKPv9n0ExRz6oKzL0BZYtkPD6Cl60wO+U2CnzimOJt9rZP2wQc+41RVyqIQOS7A8OHRceHtRT
69CJP+F1/qTvMdQLEbDRoQyfsRPc5C8Y8YjwhBf94TYypqFI5wwD+/AllXYvNQdduQE5m8Rlr+Jp
C2MdiJRUajoCJk4eQuNq0b7mamzlOScizoNhjMQSaKDPoIc4lUUrzlRbiB878iJKOmcHORZVZ62F
1siGGEAesYvtSs2tvNMsUeU0DnDEYbNXGlnGsVUhTqJ9T8Vd2qDpZMG1ynFWeTCML1IPqpwlVO/n
SMUgTcWSxjdVfdPSz0T2VnbJYB4TBcmnuQnxfJ7JcpOJiy+l+X4Ryz+UhzEZS16mBE36MK/JoWse
Z7CT6eBe5ZEYbaZ/NNwJomYiCaSxgcpinjFO3NBwe19PHi4OR9nJT6W9H6yksTCPUvZKJ30s0EWq
PwlOxLlENmPna3hmNUneaBkeHqi+OXav+iFH1kmwuwP5OjqlE7m8ZuBNLVFFzM81dV0Ci95HX6VP
QyXNI/gqvVjv4jnzhXpwJil0tFj/edkQb96PZyiWkRsvBGSeZEhmNl+nbKe2nDgftTa/3fWr/2cU
PteGMWlziLKMV3lyrRe5NYzfNONUFRySAZ4kzB6ZLcgUeipJkYp2oKLdViy8P1ssRtvJIJpxQfcl
N16N+nvJq/LkicDcioiJVpk4QIRM/yrJ/qeqb/FK/kevCHMXplieoaBqjP8PA79M7i6vD0dvCf19
7WMLdW6YMf7fkI9p01tFeTBSkLt/hmRKXQvC3HHdqOZjTt8+eYs0448kc7SBF1TibQZzwcltVquY
poR7JypVu5EyzRdl6VMvxdWWMEc9R4A4KOizJB+eMu02GZ4qnXMELwuCSsiPu5K3qZqLAyCw6zji
hFfTvXlB/ysCYXPXSymRRdPx/zpS/7m+0/X7anm9rFk8DOZwt5WE/GWgIpIunJapBVsWupt6Xmyb
h8Kc71APzVboIEmllY4Sj54mLWhDG//IjBCROebDsiz5bAJm7O/z+JTMj5cX6/IxJCJzzAcB7tJI
39OqEdhi52WgQBB6BRVOvFpu3oIxBz6WSVj0NQ58XpLbKEvcfsze5IrHKbcdrVqpGHPexUoYlDAD
DuWSV0DNI9jifvTQVeeoFlwOzCmM/Gw/vvypRjBGoDXmLFeoRQtUZQ9e2/2wjMecm1zmHVHGCoxG
l3RLDI2YKnIYisHBrAj3slJsZsDONpOwCexczDRTkHCEWhd+DChx7KTGOnbW/5H2ZT1y6zq3v8iA
Z0uvHmrq6q6ek/SLkdHzPPvX36Xe9+xyK451vhwEyEsDRZOiKIoi18rtJHM0J7bLfdHv/rcwSt9f
URdnQjOppE5lWDBMGkfXJbfTRQCHAi98LxAvRIRBmQOVBtZTmt6JC8C9TRJuCSKs+vVCIlqKLbxk
g5+Kf8hWGkm3aMhey93OQw+sgwFHx3/uHVBYOvkpuohwk1aHSY2FRM798iqhZashvTaAS+Hvc5fs
dfTEsuHG0Rk9wCa4w7G+FRWx1t3xqijnjqPuq83IilhD823MX31DkE+vB6h/f58vypiyXwK2Ho+/
dX3oqBd3v8pi34gahdhX/p56XqVwqWelaWGHs4m9VNagRWGI9bOnC9FwV1/aFovEl2cakscV2AqR
KDwgzQWwYvAwY+i2uKXAyhtczZu9ABRckZs7oqHf9bePq4OY3IllNECqVgfoKD9IF9Z+Ljnf/Q6D
iZn7XzzqsV/bsih3cFV+Fk2jBk0brz3PAK2M3cwZH+Vd7oEp+Ub01iK0LHeQYdJdG3wT2hW/UqBs
sZuf7gAU21Umd1Ds1gsP8iHdy5nNnnpEl06Rl/KHW2EGaEhnm696SLLRjqTRsxJ0ppeftkPzevy6
Oip3ukVs6s5ir3Ly+NL0x6k9xYZAhGBHm1wgiXs9SFIFIoz2mIPsKw1FHRYia3Exo62HbgBbJO7m
6iu1buVAtxP0YY2CW95q181it/1WqCnDIkbRAbHpJAOqg/mgiZ0dHsS4kMwoG+7OdxxX7E2kZ60O
sik7xDprRm738aUGUD+JHUPtd9t+8Ic0519H4Is2wzR3hDCBwWv+nHnBOzAs22MoLbsa4IDY//6N
eGevTl8srcrFEVqVVaaq8A8GHiBdmlO4V/f5EanWyXg0n0vDTo7hXXNE6ziArERVJOGicoGlAxMe
gIOheCXTY11kdtCm91KsHELpS90mti93bte0x1qrDqkp4oFd3X+GDLJmi1h4DOX235RXdYI/4YJk
fTcMYBVUlzL6vr22q9tjIYPbgGlBDaMJWLkU3JnZy+R/jcNL2oheuUQHgsWFzCRKYqIMOFoZwz3w
3VzAK0b71ivvgJm5i75ta7Xa27f0Gy5G6koc6GkMcRrZD9Gdmd0oxm1Q3KS4A0TTU+A/aGHkbAt9
78bZ2pfcehVDl5kJy4rCY1vYSPugpu/i3X/3jR30YCP5MZ7oA56vATthNwd6/54qCYeGVtf0evha
3JrSPCdTxIqfcWIc807ZNVHqlGAlyYrgsK2zcF258FrQWEpVAlndKXhUPQW4scFxcGeWAwpzdkHm
RLiKAS6Pw1Cwky/+/7BrtYetL3wrFRxK/BQoylFxj4F67Luws31lsNFaYW/bbXVrX5eIcHUDWZb8
xhwQ1zLLtcy3uLorRSV9kQgudFahCjwAC1qoxTvldnqjy962FiJDceGxBHJabGEAAeyduwE91MXX
7d8X3TP4fgUryNse3bs4eFIboNUM5+ug3BCXsS1oThDZ8R3rk+gOkuD9QOTXhAsgctOoIIOH9VgT
LbvbSIHd26ndnVNPcitBGsQiw0bkIFzkaItW9nN2zih96pV57qTdY1AccuVhagWiVnEIFqGRcNGh
S4G/28+Qpe6Lw+Dg5ubNoARp3P4TCCeB+VzexidRo7DQnlycUGaN1FYEe8ZHxoKn3bD0gb7Qfb8P
nkTXD4Hr848HdQxc9YpAmFU9KNpbErk0ErTdixSi3C2uRd7apBPMGOIW1+3HQ3+aHbCqoCcZdGeC
cCHYaJQLF6WlgVaCJWB+/qMFG2ooQlgQCeCCRZ2OfVcYsFgeG2c9yJ4KQ0iEKHByykWLaQQjdMDK
FE3q5kdrl+4KJ/8Ws4bnvYErMAAeneqSO6JamUg35i2LMkyV6mTKTejWAQCDXMJQdAYKjiX+eWFo
fFCclVAsQUvrO3btnhHtSI9xa6e/tBMgNO3oUuxCrx/s+cd2jGTb9ffQYcmMdkIjJt8inKcSwPqq
YHLDCM9wqU3Nn+HsxbRz5fIQiJhH/lCtu4rj4qIJCJsIZz621pP5wC46A4AQiZvXNrAXH4xT7k14
rBO4/3pCcxXKhUdaSpjfSJiBR+NSxJiemKvvDUVlUBqO2+Zcd5arKC46TqmV+jq7kI5a/Ng2iVc3
9W5bxPqrrX6VwcXCTLUUuZYhoznJJ22nHQrHdKMzA8dtHfFAyHo0/FccD6ATJ9RvQ3aHkvQfcveW
DU/ZpApWaH1vX2Vw0bAAPgsCPLywV38pAOgxwS2lu7UC7CtBTiBYIB5GJ6NFKJUBtCmi9F6ezDuZ
tk+CBVrd0P+5FKHJkIuGqdSSpmNNF0lqzwDXSu5Y6jGDZAL0dG6H7HZ+pG+zE96EJ3VyBdJZMP9t
Ry+kMwss4lUeWh3JO5SNqxBAo2wwycRNCSBB4aHey4UrqoSv++NCIBcg+1xRfbWGuu13fc+gTUeb
3pnwx9ELb5LdX1VxF+K4ENLKhjoZKsTJxa88RZ+yJnAR0fJx4cJqUz0qKQQwdGblkOxZS6UqLLCK
xHChItV1rZIJxPQ7ctIghlV7/vI2sjAXFy0MJaSJyrrs+kDdRZbs1XFz3Ha59TaW/8hApYG7WOm0
J0NrMIud66N52yPNbvb9oQvcEFDsxG0wrcZM2H3SjvHt30GwGgv5XPhoJGuQayZfb3dy/jUxQjsO
RP3dq3FwIYRLogx5KABgiH2VBjdE+5QauxrtnduW3N5LsCQXOiyjsaJqgCZzZyd3DSDlQ9cIbPYe
2L8ajnoj2k1CiVy46HVpCGINEofQeV+2m/xmAkM9hmdlSKt3wq6j1RC8MCQXL6RqJvnAxhlr1/qO
6AgMUekrYKz22Q4tQbvwJCq4r54uC4FcxJjKfog61sxKMavRVKltodOUVM9RtI9HYTjcjL9YQm7D
gVtNHXwWf2tQodIdQ7Uy7rodw8oH3YpQ3Gpyc1WOf/+M+j7w5QnKjZ1Nz5WHIRtcN2NUjjANdS/9
tPaG09+KLmSCzcA/fwZ1OcujD6+RrKMsHYzgtre87b0gEsHttwAAWIlUwo6hf4oGr5ruA9E1XeAY
73tjcVRKWt00YwRPLAL5TIDYZibTXRhEbh8Oe10WjcWvX/oWa8XtNaPOSFDEkGc+KLsMpDgGWJJY
EQ/0BsJz+R0j9I+JAHIrbp8pXUvMkmlX1XbwlY3D6MBYCzzqZOfutj+YT/krmyaK3ACveSBWEQJz
C3b6ey1hYV8AfVqUGvDNJDxWzaHtBQfPejFiYVDuqI4agLC1TAB6m5Wd5jK3B8T5jXlffFe/S6fU
i3aSWC/Rgcfzt6CjxsSYNNxfPkHsWbv5h/ZKcsJfrSfvAqdgTJ6YBpcPPqbbibO9Nda7vxd6czHG
knpppOzAU3vUYdrIlsDNykoi00U7hHgvTW57EJEY6P2eDiAi+k5sBRRIyX/zerp6g7x+y/sbzGKR
y9CMtOY9wdjNO8lObhgotLFjk63lOwkYY2ROPfUb2oK3zSDYvnz3bGE2QWGkiBCEfmoVm1g7CQ00
mAPVG0FKz+y5sZV4OF7NSJsiDWDv/9uUzfq7w8KW3PGP7oxklifIYTlhB2IQBceiehCjIYqO/Xc6
j8WqAZF8jmbMsrr0MO6yRzZgjRNjD6B3F/MCwjcF0VJxsSgt0zxsZIgbFSV0LKv12tZq7a7QvWim
jxhi/5s+/oUluTO/K8gAqFxYspmjw1Qat6Bc2kW57IXGeNh2w/UGmoUsLgqZNWgWwg5RSD6x7gHp
MnkayAckgHvhTl474WkWcnkLjn2Vuz201Iylil1SJsMuXusjQ5Njz0VFbLMWGtUG9ZGtfhOd++sF
nIWuXORJrDSkcY1DpfGgJRJ9MLu44Tf9/VqrHoaDVApzHMExwlcgpHY0esru00VkOYN5wb4XRBLB
/ubxe8ugoE3CZljYy9A/g/L/zRSdaNfx1Qeq52HUzdBkcHJ0muA9woteygOLzrk3fBMlvoLQzBM3
EZq0VcayNHVUfqkFeMyCBOBSmbWLo/A+LRsvSjTRmK/IllySY3aRBhJa2FJrPqv5S+qfrPYYB1+m
PkQ/5TGwRKQxIvfgYos+WHIcjBA4VuhX0+ZT35qiLc5ukBsHgMaFE1JF7ZT+s3CwJhLs8SY/0H3h
5kImpfW8F3BZQHzBbCo/epfmuS9F7PmQjBednmmbgkhwtx2yRDK43Hpms3ct60BqpfqgUONebseT
UaaifbUqx8T8OvoPKNpkuMiI0bDcnEt0SZboiNN2ZvlQFMdtVdYj0kIGFwln3MvHAYzmrNrG2MLy
p8wZvvxUP5NdtGsOufPrr14EFhK5GAhEhiEyWPcsWmb0/KyLBmFXY/u/v6/w5ZRm1kkDxEuMulW1
k6THJn+R6m/TIGig314chW9w18u2i6QCYmTizhhM7vz9BPrs7eUR6cJ5WqVRTZobCBkpdUjzfaI/
p7wBsaHoxXU17CyMxqVOejSFWhC99wGHz0jUvrKrzvSlxJtrjkT0C2IfrlnoVtznsSdiWloNQQvh
XMyztCaSGwla5qkMUs4I/DWCfGZ9sQBvSE3DJJjA/1jVBd92EekRgAKH8ns7P07kaze8bi/V6mlh
XkVwSsxp0yqYSEBQmAHSL/+YFckLkulFR2dSOUzP2ly72xLXneMqkSm9SEKzihatToB552v+bgoA
3tbgNa/InTBwtiWJdGNfspCE52NZnhieY47UU5E6W01kOwtbe4hLJ1ajYy3M0Jhn/3ZkLMzJxb7O
xwSpmULk4LAna+aO+n3pDecWHUuy4D153QGvluSCYJ9kkj8qCIKpfyzpXVsI+hNF7seFPJ/Kfo1Z
AcSKxMeUiuUkYKAJNNGNbj2VvhqNR2nXNC3F9oHR+l0JsuL38ifm58EgP7jTuUCBUPux7RmrmuHF
DNtKky2Vj4IZ0A+ViE3yDZETISmbMVMsOqJWXWEhgwuCE41kQLZDRrtTdipIdctP6nN2ZDyMqeOL
njtXfWEhjQsVnY9ukMmAtGlMDl3OJopE4P0io7FPWGwndZyMTma1cBkY9PUU25Ly0JuftldGpAcX
Hcy0qdU+ZlYrwCg+j14Wdd62iPXkYWErLi74Ge3kid1L47N5At2xAz6pQ+haj9oDAPbO1VNwEd7d
RHpxgSFX8hJo1sjKa8Vym6ZyIyIKrKL14cJBbJl1R9iQH0rDN92sfso6cotCjYAiYH27LszHhYW5
b8dY9nHuqXtlN+xVFPPbA/3auOwGWv+krogjer1J8iqRL3enCrGGsmJO4eaqrWAgQQa5aPI1e2Tt
ktFLsLf2vt3v1V16qCebdRQwyANxM+F67XHxJdyjkzZZwdSxEcdx5+/nY/NCXMOrLfA5Ko50ygAx
RDyUAGXBSca847djZSGWiyWJn5WGH8J7Wv1HET4b2Y96fpvKQxsJ0gGBD/HFcc3MjVIiWNtwuDGn
fSK96aJ2EMFOeHevRRipssIyCSurobN0F84zSCysvWCHs7fHLXtxUUSNpLpI2HDz3J4k9Xui7ur8
y1xE7ijf6+Q2mD4lvejas37PXywSF1bkOK2CwIDtutq2Lqw6k70kgxNFNugNd7iYPKW9IJSJlouL
Kn2XyYNhIP/N60Pus6tWGgjOMdFycVElB8zH2FCIoLT3YhXwTIMI9fYPlgN4q2LKumHwsBhzk/qW
zpAklCeUth3TUQ7+F+229zRnfglcESTBukr/iuPHLsoanQskhriZ7if/ly/kt1xflqsALkqAN5eC
2ALuR4IHGl267jQkzwIXZwf67y5+lcGFBKsnaTOxCnwKGnJUlXbBaA9fGldxDCdP8LREBRJFSnEZ
hqxGVK+ZQFnD05Fxm80hbt8P22qxPbKlFVu6RXCY864ncoKlif3WtpralsraGdFHA6yFbUnr73LW
1YBM34WoXC3HQWKgL41XwoAoht9GeEBhtKrlT+GLO1uO3xWzqIayCMH9l9uplSyBZDNmuXpka7vc
9QenvEGnEFqS+7d8X3za1m59CAYEJP+Rx23bqFTLSkohb3hIXpVdcDCBjWc6KTqD6GwbXgdHaQGs
Wv0ACbEjGvZkv76lLZcijGM4py2DmE+n2i6Lz0klOxW9qORUJl7UipLfddf8V1n+ApFpREu7HDFK
RpNrnVQ2DT7nhqBysj7YczUpj/6oDkY+xDOkpOcS3bv9jeFVRwP8E5HwGXc9Ql0V4jd3VmetSnDx
1/T2xgpqbyr+CqxhoQ23nRXakaQM2dERnSMTRE/fxklwDIuWhdvMGpA0g9SEF4TtcGzDylUb0Jnm
9LDt6yJjcRu59wHj2+JK51pW9iCN6U1JNEH+9YdgcV0Q7myfsjzILR8Lwsitx2O1J257ijC0onjy
QRFV09dnGBaLw0eLrG2iLoVKhs2AvkJH+dTemK7/VJzfHw0OsaPv6UH40LOeN13V5KJGotYYW2mw
Ylqke2mve7QdHC1vXTWud2N58gEYa1W4YBYi0SJf4SKGPswJ0TokT5F0L9EdsEM0Iihn/CF5/1c7
g2m/iPh11YAESsIipoXtAxSUDf0+sQfrBpwbKjg3WEgUP4P+4cJ0lculAzr4cBK1glX1fXnUEYPB
4rijHqNGz3YUwUNE5PeHhOoqkYsfgGcL1YlCU6WzOy86GJ/6g3yvPbB2+dQLQiGP8Poj9tVjeXjN
VCLZrLKIr4Nu/r3hxDP2IA7D8OX2bmeuv3G0GFxQGYD9ZWo1tkbin9Wg8ajhBu0dSUJbF80yCwKL
wQWWzFA6q2lZ/AL7h/JQak/bqoh+nwsqAQgFh4IdW2N9W3TPhainVRS1DC6MlFLQ9DNYMN0Cx+KR
IX1lTnqTnN8bgITP/eu529Xp+OARRqPevUvLyaeAdt7QRpkdqdUNDf3dtumEe5mLF7E2BGXGhM0p
GKHY3GSz939kn3Vb/65guli9CXa1UEXRxuLRHpLeoJ1UwCXoU/W1wfx+8cLIWDVABuAoqPdK7G0r
KoiL/MMg+uGCTmcxqwKqNRAEAC2a25WIEESwdDzsQ2ENej1KsOaQPM1zgs6qByU9yuEgSroFBwyP
8aAVdJxDlnWwCzLjAwHw3H6+FTfCCfaWyYWJvKSk11lSEMvRgxLeyYqQC0QkggsPc2xmcxxDBJvm
sg6z7bs60DfZRBcG8pzAlQROLwh9JlvFxfkVFUGudux07o362TDBjoC5pKlXvFwvz8gW/0fX46IH
iYZBAukpjsvyIR92SZjYVvRj271FSTUP5lAleo+WeBhxHiioJQC15tHpzdLOjXXIkthudfCdqpU9
SbPIF0Vbiwsh4zDilZqBCMnoxnQHZFltaIcXQO68DJ/713eUgkMnSFbXcUCuByVffOjUSZGKGlZt
PGVnOtUdmwKIL6xzF9yxKtoIS0c6Wvfjl2D3V2/YC9lcIqJoadhmA2SjS6OpPg+i1lrRgcODPihj
ZxUJUy4+szbo+ZDesAklw0nQbirqghbsP4u7wZh1OKOjDcKS6dLRc2YKfHO94XNhLvYBi/3WJGaU
ZxIEsCzcTzDWk7225xLA8pkTho7kjA7IazDeYzdHKLibhLAtIhW5EFPMwdhkDCvMIsda/Wol37e3
nyDu80x0CjqgjILd0KwQJ1h2qLovBSEeUUSIKkLP4IKJZMRB0SfMM46MsKvb+8fozKiTsp3YM0TZ
KI9mMCXULDsmLbhjKArJ7XyS9ujJ80Q0TashGUOUlmaABkDj4ekosqEGWOzIB7THOZPtluR2mjwx
oulW+rm9WGvxiqA2blq4OaM/h/N3K54kJcgNvInGt4Vxp+o/tUg077K6TkshnM9bbYYefKIPSHAG
j71aDrE97DpgSiseWhqFN901D1/K4zy8BP6NEg2QJ+9nPJhPt4FnZRh9AVHpMfdAKtndiAaj15x+
KZI7RmPJihP08gygB3vzI90Z9faklPLf3DaXYjiPr/ow1dDVM7gYsAWgCJgadPDUBW8MbBfUv8+K
A5RuIQ7FmpMAmE4FjrQu43Wbc5Iy6pRmzmesX9HbhgymHBrZVico065usKUYzk1MgDD5BhPjF2c8
FY2fLeOo08dGcnX5Jo0OIxFNm4sU4xxlANKQP5cTJDZnbbhX8sDOVUE/kUgG5xkJmSTLbyAj6r62
w2tRH31ddP6ved/ScpxbZKqvKegqhPc9qBiFDn8ASuGgu/plfjRtxSlc+ZDrtrD+LBLLX84so+9m
AD4i/vbnece6LNgkPZqy3G4H6DE0SVlfRCf0ana3VJZLscrJn0OlhFQdpL25W92C+OqZkWyV+1YS
5HMCDfkicBI1OQ1a5pI/i/ioI3qVb1b59f8egxcK8TXgataAwlLDQ4gPFCdA5BAZby+j6L1X4Ig6
V79R89ZSugxiSu0VTMS2Il+IJdrDIiFcqNCKPqryFkLUh86r7sCR55g/zGe0ge3rfXpruYMw9IpE
cmFjTmOtQZ8K1mg+9MOrL53EZGG/+4GlgJsRaN/Ge4MPl+TmvT+0cjUhfbejO7ABoVNAv+8Bw/Wi
Yx5adkdoR+7G3Nn2jJUXl49yuTUbu3QaRgpwr8FhcGOqlz8lL8Fbsq8P44l1B+Rv/h3Lg1PHtQSH
ze9pyEfZ3FLGRR7KpILsKG3t2Jpt9dmsXQPgY12eCBT9/cT+KItbQ63rpjZsIauoOpsggoU/ti35
u5N8FMD+vki75aQB0UXCDNl8j/MfabvLe4Hvi3yE/X0hookV3zD9uXNNUkY3RisF59IcwQ+lGIEr
p5YuCBsieVzQb6K2I7SAPFoSx2hQMGiqx0bOwF02vGxbbyXmfjQfF+l7WS1oEMP/B0d2UJwAwqp6
7L1/cIW3ZYlWigvvgVmbShBjpebI09SDGXpzJHh1E3gbf10ezdZslBkisvBz2HU70hSCE1kkgY8X
JCjDQWH2qnYqfUz16v98MLEF0U2QuhHg8qm8lWjbd30/dm5Tfc/zyq780Fba2NZGUTbNlvZjbfyD
JH5mJh/LpvelrnNjrQD4VRS9NXV18PXmk1yEvZ1TNEehqPdz2wvWDUjQS64bRFP5fn8twAOHD8hM
lLHh3GlyzIm83xaxvn+uIjifLuXaH+IKJgyULwl1dZKeFFYcIpW7LWjdo6+CuLUKm7iLqhiCSlA5
9Yl/9OPUKwZRvN42mcY3+3cy4Pb0Ciab9UOLwZz027Ya7DN/d4T/qAH+5Y/xTZZquTLZksTTXW3u
qxIdpzT01Lm2K/Jgkada6OWrlgNloaXpgBCV+YtH2AeBAuybzs2V6M6wkto2h/FXEpCXbdVWTQci
ERAhMRYTHsg0T0tVDYK4c2tUPt1iLKZjoje+ty1l5UBVMcGiaqpOZRVTLB8NOAR+W5hJ27q+HyIb
n6bPWq+OthSMb1PYn4fA+rktcKXYhL270ItLH3K5y8uwjjp3emg8Rm+qO5lNXnI8VQLPJdxpAIRI
HVVBOS33onsDA4airo2Vy//Hb+DSCGLIRlf3+AaGYsCg6a274IzWebxx+974N5GdqpaJfJqoMmEL
vTiDZSkrSzMIkaepFQWJVB6cR70A09y2YVf8UoU7glNM1ijU40KHEhX92FgQY9TSBRA9bjCr5yY1
Bdqs4N2ijxz/0L0mE/gM+46FOoXcD1mgth1eA+Zd/kWxK7SheMkthhcBdDs6xI4Pqp3vM8UR9bOt
vEp9lM2lMzHuxdI8IO63O+mi4j7p/1A1u3L/aU9AkUgTDTqsBGToqplUJQRvADzakaYVFYkKSEST
ZWiX1exqAUBZqXJOgr+IyR9kcY6igEyvjDPEZL+7pMl8KKy30GgEJ8xKxPwghFs+ElXdpEaImNpY
uYHUXhRZvzMizbTNfD4O2Sseeu6NzGwF2cdqoFkYklu62mqTWgohNxvfWsA1hAmmHkbNmcrmiZqi
Iopo2djXLJw0L3Q6A5wUpiy/oREhbz3SekH/a3vLrYToD7bkthy4Zuq8iCGlrG6T8FU2BGNRf/D3
q/dxp7QWzFUT6xCgAnoKbyh7625+DI4WRjPLfXXTCVt7t+0GwoSPdqtHtaQdxebOJtu/9feaC1AZ
/Yt+7J3gPDuyq1R2+EDEmA/soOYO8oUpwRryUTD1kzppwG37DwaBkyV239rtjVQDjn92GFpP6tBz
vo8dCezoAJB/EVWOVhdTByaVahkK+Mq4M4F2E80bCectJdJZHYvHqS69v/AXS7Ew5aaY4ELivFKe
NENujbJ14+ZZHZ6iXhCbV/f24vd5f1RLjApj8vHdiJiZ33fv2F5/ZamFGM4rDWrCRwgT039tQHVs
CLbV6kl2/X2+fSlofalUevw+2Ca9VOoca5LdTNUF93uRGM7l9HLU57asWkBugpVmag5Dm3rpTAWL
vi7m3wzrfY8vQpFRJ3HRBl3rzmPwZGkdCv5ZfAfnEj1piARxx0dbhFFb+hCUtf3NqNInP8ascCya
RV0NEdeMkQfeSY3ZCLIGGeM4ae5Qvyp6f9LRk+J/3t4sqwfGQg77joXd5nyQSRD0WB5p8hT6tQ4v
uvky1UC119xtUatbfyGK25d6TPqOTlBJN/V7A+1/8fx1W4JobbidaSZFafrMCfr6kJnPivJsVQIR
65v/6mfcrhymtKsHsBy5mR//VDX/GaAShS1NzT6drNfeQMewP0s3mRUIanJrhRjcIcB6SGAfRSXc
RrJoBbwOgpWK5RhtGomX+E/hcF8bpZOGCHToyeo6hyafSl0wGLpu1qtk7i7RK/Ls03JoXU2bfpXd
UxYFP+rREASKlTk6pJ0LBbmjoa3+o+B8US7ZK3r/nPIi3VUx6qxNBNhrhpSgCYL5ulNedeO286CU
vkZD6FY08c8WHLtjZYralET2Y39f7LGxzkai5lg5I/sSd8cpih0qqnKuxguiIo3UNZx8PGl91AO7
OyB165r+YGt9ZXc18JLaz34jMNjKWx2W6SqJPzdaIwELV42ATvT0huaGq6cgGZWMfREon2Szdixd
uVGt1Olb/PcXG3whm9sDgMTTSWFBSz9Q3upBOss5eUy65GlbzKpTLMRwDp83QBxTO4ip07OlPLTS
Yfv3Vx1i8fucp6uj0ebJjN8vg0c5PVjysy+arhX4A9/Xavmx3mc5RFi6aUf6JyX9VbWHUTz3wr71
t5RyoQvn3GVA/LidIKjx6tBjmF3EnS5VgXyyO2a74ZsIuGytrPDBAbkjK0/nVEfGziRqu+HNP04X
1iTXPEVudzC9/22puEMr6gY5jHIIq5pv1Dxh1RCLBKT16xeQhQ25c4tqIOGeK9iw1QD1L9nTaLcy
hkBNWyPv7X91ZYs65IVCuZOsMdJ8oOG7GSPTNnbRqbflI7sHlHfBf4ESKvBIvtc1JZUhywpzlLHd
G9VlmpOLMdr++G17xVZ6eT8EKL7HtbFmFd2aUKx1g0dGg/RcoLlKfhoddPK6bP5/FC2gIGDwDa9E
qTUtYyLLvrmkNNhLqI9X6NQYJe2mKsafeinb8YDn8gCdnDFKtGP/khvTjS9Lj9vqiz6Fiy2AYvfN
roeZUwlApcm5UFP7f5PAHZlFEZt9YEJZTCQOxXNbvGz/viA6mlxECcKBqL6CA6Yag1M3+W7dZZdR
E/XtiMRwYaScrKgpRqihm40DMisX1AAnyaLutjZ/CFcYm5V1VCbl9w7OxelfDW0YBQnkNN77lEjj
+F9C2e4dQD/t0sQV9ZCt6wUwF1Mj6NjhCUsUSwqspsvgi7Xi1m3n9APLEEX3oJXOU7bNrnI4+9Gk
zi2gXsDRzoBwtRmLoLULTtF+vsOMMt6/zgwsp/sUYrspP7aNuu7kV9lcVJ5Lq56SALIN40jRHiTq
jVvPRamKPFszkMHzzXFVo+oVGQr08SIgVx56NnfKjQUoygatawwSUzxGvB6QFzK5fWVko5pPGS7k
GMF97p8KwDa3tvEQ3asg9IieRMBuq/F4IY7bZqkEzLO0hIqj+qOUX4f0a2M0dtjqfxMuFnI4P1Gn
vh+sCUNf9SAD1EjOvkbkLzBf4IwLIbxDGM2oUKYMQPGO7THxUFBrD8Ybe22ocWmg96bgUiQyH3dm
l4peNTKBRD82TrMxH3OgKNJGu2tIIrj6sY//LcVaKMed1FKBaYqQOaOiE6/CLEXk+QV1Q72wMxEB
s8gL+WNakpJIHZheg1O96r9YO9mMt6LOxvi8V4R24FrP25tZKJLL6k2SxZpO4SFsXr/6GjqRlzmJ
I5XO5DIMDGEf2WrOejUof1wnOsVlc8JOM57mXXtkE3TmWUfmAwYYlHxFM2arEXkhjjuS/TgYRsIi
MobsMRJAG7vq0K8W+4b7P1qSCyEa9lo1mLBkVqUOm7zJazYii9mRbPqc5bNtWuWzphY/60ElThW0
v4KhThw5CL3tLxHsDv4MV3QtRb80vKgq7tpxT8Ctnv2QiEDf1WLMwrBcaKFd1eizAsPKp/6oHOoD
mxFkiPPbyojWjwsuwdBXREd5Eewlj4P2pKORjTxsi1gZ6vwQwPjBlVKtUFGeIEPfN1+TO3aSMiqs
6Kg4GC29/RtKlo8CuaDSJqGsKRZsNxaNSxJv1Hs7kp+21WL+9nvkMogOsDlNQxPdx8pHHiGDkLoY
qXhCbFqfm1kgYH1prgK4rYXnrVqmecImitGMV+58cKsqIKLdVuMPEeoqhttXBAU/3HLT90uuas9n
61twsmpwj/bgL25COx+dv7ufAdn8P7Zjqi/yxrqd1V6vme1AbZ0gBIdA5Y6cFq1XsuQUiv1Xo8XM
Ka4yuQ1F9NEsjSFCYMSISjTb0qf3q9OFAH57vDM/id1QaFpuc+WYQehTBWr21LY+v5NWeT11rdvx
ne4jmf9i0OejktzJnVGaaW0DiRrYhLs7SgXHtcgnuZ010qmOLILfp6Zvk+l5HkenbEV0pgIpfHOW
NOcJRpeZFpqnkYNf3Eqi42RdBN7kdfQ7ILfgFJliLfOLGSEiz78U6lNDjqTbCXYWe+r8PUL8K4Pn
yUM/VIRqJnbWu8cdohMq90dApggP4T9E2KskLstA1dyUZ7aH6VOYOcau2VNPfwKNAUYsZdcEQLr5
uK2cwH48ZZ5UVEorTZAYGohQfjSO35IxHV8khYyCI2r9lkmv2nGBUFPMUp0HyIpepUsERO3MAZ7X
L7Bh7QEi5mwr9ofr0VUaFw+nTs8iWYY0KXATmA+Uc3ibwnWFXGLi0Ad1hzwKLd/bYtdPk6tUZu9F
RGxiAxdeZk+pMewGGPCJITAjCza8NyqyivigEpkCPfmjBL9Jc1UpkBjKNIqOYEib3GG27uWSAhlg
otT1R2EzAFuZLZlcOAolSoZ+hEw2wQlaysP4rUftj0H5VJdoJ8KdWTPiUkVuU8Mh+6H1UV0xRhVz
NaGtZo2gHCYQwV8hIrMdw2xmGmWnzDqX7du2H6ztq4UKfIEvLFRMYlf4fYWiv6sm0aH3/bs++n+k
XceW3LiS/SKeQxI04JZMMjPLSWVUVdKGR5bee379XOhNSywkhpiut+lFVzdvBhAIBMLc0GRqLlEH
/p1AdMXJmhJrld/8p3vN8c378OCgRRPbgwY2JZj/H/2GMvm4s5xpS5gjaIPwZf+gFLc6/aCGT/tL
KJOMbeHmKDm9pddDA3cT3V3uUvmr+WVxYjeMQJRaWLJ1ZCq8o+L8a2Bt5oRkJQTKb7TKZeOa4oPt
x8Horsf4GeMN3P6TczDx1JOZDGEdHfo2NBNjKUEZz1dLGyAczjSKLcRYuRZTDjDl+IZRwuVgTBkX
cMIqMFatO89ufZSCiy43Df6Uo+s6tUy+rC1tQJ9p6bhAW9X8XFfNsTd1NyHlMUrbY6U6z3lsHNI1
fGjmX/v7y07x5Yr/Reb2N6oSZZkUIKdp+VLFbYB4WWBWyVGrlUDRwdllIUvd2c07rrytxJyJNiJ7
0asSuPYQo6T22prIoZIyrrKrek86zk1N9T7PywzP3P9MRmbTv5IzG44VHWS5b6HbsJWIuxKQsqBp
pOKkqFes+yEPpsxX/GlAGyvx0mtw44Veovn72yc+nn+3j7sTuiFCU38MUC1+0LTsWLbg/MvpKZ9q
8OVJ7ZxwPTW0AaNwFhXKvEEtq2JIQGCHVxQYhVgvdRc0ZxZ1lA+NYVtzsXWa42DdGD8jX93fmEmt
qOEKnzK8avWP1D4T6z5RZQWlwitoA8Mt4FANGIZbASYr2y9qudxEpaypTgbBXaSYVJyUmQmINTpa
49NCPu3rgFjz/siAKXBYyo2NjuNQXRMKALyMGP1nGiiedq+nbuuzoMB4G6H/R/LSFV49G0zOSe6N
Yl3icoG5LPrMLdfmgMmtT+FgvuONpG1w9LeytVMLpv1Uxf2DkOIcXqvTiy6rGxX6xFsQ7h7NDTNt
egoQBDmQoSj8ystujUNzHo+K1NkXNezpWzTO5GrxaC6qg+0yjvbgdVc50iHJlY2EOEanLh45Mo8O
s7S+9Xe6u5ykl434EP9zsmyeO8BQMHJ0zSFtGiXnJjLdedLvnRJecjQejUhBOElHk2mb+InqXHdL
aEl0R/iU364AZ5bneYibeWbrHdDjcpcf8Cb17E+gtQAxmT15UpHZBl4YE9SQYsCJjipansGmTDva
rioKa9T7tD0wSqrwbDySOw2cJ5gEmTbSMUJC87VB5G6DYca438oAIi1+OsptZc8udT6EkewcCi8A
Hf0oCMfYeH9zqjvW6lxbw9wfhqJzzen77ICDVanc3KJuHMniqEJTtkHjVLcb2yJDew1MmZG5ffSa
yvqcheLgflEpAgkWkqBvj3uBftKwsrX+sGTL9aq24BLIEXIE5XTY1H5dJBLzIhRog8eZl2YKMR7U
1iHQcIyXH2P2Y982C83k5vvc9rRFPoA4DpoeF1/M8px33ycp6Z5MBm5TzHlwMH0MazaCG9wO6kcw
8lJMcT8aGIpMfASVaOSun/cFk4EywTd3TtENGeJKWDhnTU99A1b0dPL3IWRrx1mJWrPNFgcaFXcW
Oc5a+sEuHa+s2/M+jEwS7qSiM4GuMA5IhSh3Xf6NWLI+TJlOcy4GevtmNngEAbipva9MbfE6yzim
5K5ZljtNBWv3fycQ52/oNDajqMPWqBRjo4b8a1aYskk7kr35Xfu32f50VWyt7oGRdT/G5iWPX+dY
5ppJ1u13nesGI9KWaZhHrJvS3CvLM3XO03wcG6+x3xMm+HtIf7sHGyCS22mtsAO0LF9AfOR12UNr
vOxvirAql3nO/2vZft+JGxB1gB+D+DU8jKAA58F40o6gI3DZfBZZ2pJt8MVtt4HiDEIxIFcXMnmM
Y3RiNF//mSkuy3aJr/ENDmcDQNJWRnMKnPg8+UnkYvrwIf+G3h53esqC8EEml0zpOIMwLUUWFzHw
6ujOHH8MzklpJKoglYmzBjml6Wo1UDqY0wO5YYyiNqI4rKMNSVIpbY7Y+BDLQNGPiS4U7qxS3Rzi
GM/Uwzw1LilTdy2+7SueBIFvZI9prChxAwQFL0QaNJ2kKUro6BAbao2KJbTGcgsWJkkGAk54s62t
hEcjGxyXZG19XYVoDegXs5Bw5cjwOGtq2FZY9jU2yG5qdxhv46RxK+u7nZeH/YUTvwo2knF7kyiD
U2XMT47DY9qGXmZcD/WnMjvVY9B2aIz9PNfPSRloRHZjiBX9z5rylDLwEofVVIA8DLZXrEWgKaiW
7WUMBDIYztnKO9tR0wZvOGqTU9GYD+tauf00veuyACuUBtZQojn8gyNqF3U2dJzbsoYfh2IGomhX
ZW897W8Y2/kLs7eB4cxDo2tlSdAMjpfoV834ZkSPKCEa6CeNfnQM1d8HExuKDRqn92mKFmJnAVr2
aw3Ww4qyAr1GIa72i3h4UXx6TxWitsHj9F4DMUBCcoKHcHnQsldz9fLk+75M7CfvLSCn8NRsJy0m
MBXDgMHdxZq7Sax5Q+gEeAjedastKw0UnuW/MvFehLaOk6GNWMNIReI4xdwyPZiLKDBG2cASoRXc
IHGqXi61TqYBSGqCmbWVH/aSbgfhWdoAcA8JtVq7cmB34ZymvRsOw5e2Lq7JWj3s75EMh3tQFH1I
6ERgGsDtctCT/miM+o0Zls/7MOKdIaAyciwbeS4OJk/TuJgtdC81c+EaerBko9vRK90O9nHEKvcX
h+3bxisyM2fJGx04ban7qWZ5CXmJwAkZ97bbF6d9MLES/AVja7sBK/VICcEgB79IvzWUc5n83P++
eG/+fp8t6ub7eeqgejvH9zP0vrhTVj9gHMbXmhDJlS5bNM706Gu/6G2LRXOcW6t91stvJr2buho0
ERKJZCvGGZ1kVmZqsxVbyo+24Znlu75vE2rDAlN0q71dMbOvp8jsIEm3IJ48Jy8OLSXll8JNwXRb
FKtYOrH5Jl+itEqaFLjkxuXHEg0e2uoD7fP+xosvA0vTiEaJheAed1za0mqTjj3zkZqtXMOfT44X
nlavO0egoJ2uZZ6wMK+ubQC5c0OMURmVFV7XjCF/0y2ycRjvjB4J0zMO5hW9bh9ab6ivZIwPQn3Y
wLLF3mi4bRjTPBDAdtXHBJbUtB73V1K4WxsA7gg1DrjVRyaXPucHon5Cw+JYLod9EMGYC1vfrh53
gFDVmSTTyMTw9bvwHnSt190xPliH3l99/TM5GkF5Vd7KymRkq8edJgLq7F5Dk/MhsTU3ro+L/nVf
MBkAd4HbhVabgwWAEBSVRWIGyOBLUvYyzeMZatrcbMEM/3vtwmN5qI75S0mDEWPg2UgaitsCjX1n
GQU5++UXrslfvfjNYrNRvHhJZtNmepGek5N2QsX27yEPMv1mO7AHw93iZUKWOCxxjklWp0E7q+Qp
WdHzOaKL9TRNzZe5r4mbh5XMPxHrvWFaNsiTVOSf3x6slYymWpgwhEN6leHdND9Q47yvHOIIBHgO
/sHgjRSq2VSiAMMAA6h2SA+VZz3ZR+InH2TrKFREVIKB+QbTuPXfB3CzXYjaZAZJ4KEMVoyofjP9
MEpN8vCUYXCnSZ10a7JojJd6BZM7vajO/f6CCfdkIwR3mjQ9DZ0cLtYhQiURxjx5Y9Kf0vhpH0Ui
Bn+e+p6avaZHCD+my8OCsUtZ+H0fQSyHQbEVRDNR+vRWtzRFmVVrRGGZgrnOQVWqV/ivFvT9zqd9
ILEof4E4412joYiEeoodMfSfREkXcB5R2XxbsTSUaBoyV/C1OC22p9RqlRrrlWvNZ7srPbNvH5VJ
NtRUbOcwMu0fHCbsRoVj08h0mindgTxaR9Uf7jXVVe4cbwnCE2NWsr6pnZRRSSYct1V6bGFKYcqU
gTyZyw2pnuNY9hoX79JfwbhdysYWRXktBCuGr6bxbDsytn+dfeHCilINvpZlg7mFN9Y5ckQki6EH
yXP8ZF1hZOkVG69YwuQUHliOrqLjjBFwoB5Gz+pyLlE9kJ8QXfOkbhJThr1fwplVCyMD47yGjagW
d/EUVA2nB8XPwYDwCx0cgZ1K837CHdzIzqnnYIexuTKj0SMRp0dnrSOuVr3nnt+AcLoZdvPq1CvE
WhV0jnYPhYyBQ+zQUpO5syA9tfiKXn1c6bgSlOfo9/QYRW5+KI4GeL0IssV+72XBKIv2i5XmD+JF
fS+tR1pioNqhV9ZgmgiKChpcU/rwUUsHb99QCR9Qf6VzuGfH1Ld6WBJYxDFnTCl3pP+YV8Rv67v6
XeHXDRSngTEGjGMSEsQyjHvwgbhR/rovi7j6Y4PAaVyXa1U4DahxysD3/ouR9q0v8YF80R0X498x
e6BCDMfdBxVqOdgJYY1U1TZ40rkONXSWlWEBI/W2w1ivKPyQdpJQvFAhNhicnRpBfAZqY1iRxlqu
l972exp9CUMliPpIcp7E6r7B4h4EWtXF3dxBHkxos+5bVtqEGuX1fnnFbOn/T7Uh2/YLw7QB5JyX
uGloUdtMOL88sxLz6pN5N3rN2TrF97LycqHF34Bxjky7VlpHC7ZbjeNNhXFV663klS0k+wDJIXgV
GdssHldvr0salanWFk53yFhEPM1u23F6cRoj85awflrS7kYZwgl1AxVyRLEuOdAiXfnNV0YwDUM3
+eLN1er1arBxp43FlHlhlPit1X1sxvZHq0lnMjJR+L2D6tuOgwo4cC5yylKsZrjmaM5DEdyUs8f+
teNpx+o8fGRcaP/+oG2xOD2JQsx+NBW7Q/ntchyWexT7+V0mUX+ROUT5CDqYDQudAXzVbT5GpmWU
YXdQTcSQRjyEO+pmA148qCOLZD1SItuxRePOdVgXlRMqQKv0Ejzzjje05bXaWsH+ysmE4nbJDPPM
iWfADMup6jK3Xb+X6HW0SZDL3sSi87WViNuk0DaTqVKhfan6sSB3kyl5uQlXTEPZjcY4ey5ma7RN
OyXqDJ9Co9/idHIzEImNyyhRNWYFLtR6g8I5FUZeNEZqwalo9d5Pre9llXmD9qxGd1Y+ull3aMrT
/hbJ5GJ/37jYjUbHuAfhAPLuH0bdj7RfWfz5v4PglC3NsribTEAY9bM1nkqErQrJO1R4AbO5OCi+
cvDk5TOsZVuUc8sUOkbHXzB0cJYiP/NKDJG+Le/0m9R3PmqSdIN4s/5icua2YERRYQ7MXI09a/wU
mYeifoo7lBmHbvY6E4l9FxrYjYycG9PMhhInmFGCcVTOcl4HvLucQW/PcULpYSAY1rO/b0I80E6i
Ip4YBmIIb1WDNtXipHEPD204TuOtHb421q01PO+jCFO8ugGGXkYFjOgt5zvhX4AM2wHlxvphDpJT
dgXCgeYV9NgYIJofVVkLj1DhN3DcEbNx4ee20yKj3GWYqthXmWsqqEYMw8O+YELjZ9kWsHSkXfkX
WK+knbo6DSoljN7Xq2OhT25IvkdW5Brzj30s9qMv7IatgenLwf1PHU4ovdcie+ywhpHa/+yQdVUM
OkrUQehe6BsQzlSQykKuEDSHKGmhVxisdWQxWtS4HWRFLSJpWEmLitWDM6Fy0uTVUue1YSMnnq7+
GjUfkK+WVDAIhdlicMKoxWBhFjll5GThTZsjyt23fuSg83Pt8od20W/azPmQ618aXVaGJNLALTRn
D/t1XQotB7TePhjTqQaTp6XZkt0Sg1BqU1tDmS9fEpKPZKADS7Zq3XkBkVgFmoZRdpZEFoKAVuYf
EO7SJWPYDUhfYhG1D22NUFNF3MGarxF2ku2XyNhuodjfN/dUmzgoBQHH9v92kWgYbbz4ZTCD5yU7
Wo8VhhunbvUhOnTXshZhsTr+kZKvBCFLEasRq4dFHU+ChvXq2CippAZWuF3gr9EMC0zrF7PkTDVs
WpxuPH7WFz25Vpy7dX3dtxEie4TYo22qlknZILm3K1g0WaOt4YKbPgr9iiadW9bWNerNT70zBlMH
R3MfUCzTX0DuGC9q01To+YN2oDuhBtdgTQzXNqvgX8IQw9TBRGmaKogLNJ48j/X8LdowFT6FXNla
YjTqPD51UyK5fi/UgMNh4m40MOtJny/OWPiosgVFt/lgj83jviiXVgkYBrjV0W1jwNHkS6+rLNR0
Z9ELf82CWXsoCw1B74Bqd/N0bEGF1n22aokDePnu/o1pYgU13FJI0r6VSyFKOC/tUvjqlRnYqsty
cMqtecsoZGoU22Hj9qW80IvfgKzNDg835Gk5v0JLcwzWTLTC78rECtbFtq+sMex92yhkY98vrAaD
YuMSURinWmCIeiubFupLnpZYT7Wog9JogqVeb0gdHpTKOc9G6pnJY0Zkc94uThpDRfcimggx9MVS
uRWtJ7Rn5Y5V+LOdRX5nT2dTvUfDt9uzSg4Lc2/9d6yobkFfkGHHEBZuReOs7EpdhWq2UfZBH+1r
Y0G3ZLQU//ZSYYIRwkj/VRMDFTgTQrQk0p1mwM4hUqfQ7lx14XEpq8O+OKKTtoXhDIeBUhqlLwHj
9CcrzLwKdnEfQbhDG0G4s4zOR9KTAgg6ue9TXCb2JzQ+jtGPKnnaRxIfrw0Ud9sPc9qSCgPd/PX7
5LMGI8RGMBQMQy8PeJQcGslxvriSuS3iVCGBO5MrKazhvDyneoEZJsNVP7aHyK4layg8xhvBuMuf
ZlZYo1oNdnfAzDHluYk7r67fp3Kof3JQn0JxBb49wdaK4HhWzkBZvhRTg+5NeBiSPRJqg4niX2KD
597k01mggDTAUwuDRNvEU8iXtjvqDmYoZbeWddxXBxEUqnTxomLz6WD/3oozWmTQhsbAjHD7g52+
NtEvQl5tRT9HMrIOA1968ySAImyQ+Fh+WSlZH8Vm7iMKc98qKJ62ZNz6Ig3YQnDWFU+nsk9WkvtZ
Pd2p6BLwUKH8w+gmiU6LcTCMGTNoDDwSudPaGeEStgpw6nF2V1PzqY4m8Hw47++NEAb8KXhGOWjl
ImxFNxf8XBh5EvVa7jf6FUVop16PiiLL/LFTcbEtGxBOltUi9tzD/fdb8qyHP/v0rBm2W9qfzemU
mv+au5gpwQaNMz62EYP3GUWkfm19KsugTF+jWeJ+CfVsA8EZnGpBqWBiAYK0Z2pSjKlYJP6CyKQh
VQomdbxlMNmWU7OxKkK1sqbcX8n3kp7MQXet6XUBFdr+/gsl2eBwpkbpjBL9AUPuJ84AlqhkDT3L
qWSdyJfxDrYn7PJUCRuew/MM2OoyxqkKwm8EVsCa3nkzuNAM1zmOaEMhEp0Wrt0GjNPpOI3R+EwY
u3h5HJNr9FWViuFGU/wOz2ArFKfWgw3aSHMFzlKCnjg03EZF24ZDJMomOj0Okl0EXo6JeXqcsi3F
OmbRPOa+ql9pzRFj9B7M9RZDUstIylIpWrotFne/VS1xCryisU/fh2dGgxFitzIfsXjrPLPBTuAV
acCwKE2Yi/SQBTHBmoJ/XExdiUBwuqYl1pLNjc4ND5O4Ma93tt3i7GDIHiq8FJCNSDZQKO0GlFOU
tdfzKTab3FfiG4oRujFxdfqp+9fVcVD+rWycntRVncP/ZfrYP6jOlZP5+2eY/f+8ed1+n4m5seGV
qsEtqfD9JHlcpx90eR5bSU5UBsHpoK6UsEg1Vqom/Rmtvzfg5DsbtSykLdACEKFQePVgBca0O87q
IdeQzYNRZf5ax35ioXwjyiWnSSCJpeuWQwnKcsGjxEFMab2S0I5zX0tAYhRXXlqG92ukPO3viehV
i7JfMCoDyWK369tNYRnIUFfDzMfUYT/GkEiMFTtG67R6KQaILboTZKr2sVTbF3ueX/bB2W5wCgFs
toTgiHIQxX6LTZc8ahoS5b5tf+ooOFi1x5IcVfuY16vkCAmXcwPFGYwoHkEejqlN/lTPz0YCQg61
vAdN5Pzv7ynGj2OgORtZVowWfSuS0mVJvRrAKZbBxZU+he/RC8fRcDdhdAnM7FuAYa0dxRhBnTKY
ryNaY4sa9ryQTX4S2HILZS0qBtZb6EviS+LaMaWD1TaZb1TPlR3ETYYJhy9a8lrQz0kmKZkV7c0W
jLMLdT/UsxbWmd8Mpl9jitWiUz+b/3WJLDEgEwa+2kiZkIuXBHp24MPabeY74+OS3lpVoAwFxq4m
bjwEBSZuDONhX7/Fgv1F5Ox2F9lqRqcu8+2l684zMR61dOq9JWrqh3cgQR8oQdwG08A4a2EmIU3z
FEvYmihymV7D+Fh00zt0myndPyD6W9Urp74ckXjKfNT92ch20twz5qXz3yOKhT44Nn1S5w2SmbZr
tCxQvSFer4qWPKY0DODEXu3DCDVc+wPDP8GScNLSZIQ2ZF2CoGTVXbn16tzTND1h0HXkKXb+uI8o
ijZYrCDTQIwXLUMmZxuyvhiG0cD7kvHTZSfQmfwcPk+BFRin2A89+h6bt8XjztVkJnFcj8Az+/yq
clJfVZQgmUrJSgq1fCMWZ8XTFZTTeYrHLB2/ldkt1X+GVf8O1UMpCZL7CKKBgoyzeuAQnBIlawt/
BE1Ef6ckv/b3RqQNm+/zKeo1A39fY3WIMsTjVd9gRnwen5Fg6kf9kGa9O66ylhjRqm0RuROb0JTO
Q4TQU60GPX2pBjcZfu4LJXrNWFsM7sAqoaPYKGctfMjyBPqw29HFVJJfustY92WusUwg8tY6WH3S
2WjtA9jkzvQlGeSxIKawvL+wlYezp5gtiRIMHbvUo7Miq9yxO8JpDcahkngLIsdkC8Rk3XiqilLQ
IqmxcLPhlcXnAvQg5pUJohoZKZps0bgjGmoLq6OCRCbxFxLEoT/KnmUyCO540pAMo71CFmq+lnrr
mas/K7InJlv5vZ3h3KuyIlrjVNj8orcOICa5WQaZQyyEQBIE7LkqxpnzTdLjxIoUjAZxdBQqrb6U
2UC457qu4QLFBGs4xG/3fC71sapAoeCjQN+1tTsw+bpOFICuGjfROzweePV/sPiDORgYf9QAK4uM
E2JMPYJMo2eYqiRzKZIJ1aeYY4YkMys1fysTiKyypTJKsDnFL0Xeg/So8/oZFdHyVJXIgm6huLNJ
KNKwNQFUrI4HxVRcjB33oqJY3aHpE1c3Gw/Rvft9CycyCLaFugpkyOD38GWNY0JttaUA7cYwyIrl
OtejIEuKgBb2cR+K3TC8hgMEnDoYCedgZOjbpUT4L54mFepXEaSYe6/vjstYegXMXAsqyvEu1TSJ
FZJA8pcSaMvLKqQVrgh4P5h48MMk0zEq0sPapleq1Xwru+ykJzLGS+FOOuixIqYNakE+Fx3li9VV
JpSTuQ2aWelukc7zwZ7U2i16J/XSvDuP0sZt4V4i5MaKqOAj8eevymk1zRHyZGao3WUr+Bzi9mpc
60M6lt/291J4MdqOjUcA+rcxSojbzIpUnRVPSFww2ksN89Tjg/kwBMpxvA19RVYewU7zher8Rfv9
BN/cJiZ8XDNEdtFXTtFdhO48xUO1B2ENer5ykM1hlAnH0wI5GXVa3UHuZ7gqzxhc9Ii5T7bLpMP8
lsmTVeCK1eXPWv7+ORvpurjKO3S9Fn7Tkvh2JepnR+3JAR3HCMQpX+YJs5HLItFO/90e8vnOuB3G
pDKB2x60gM2aLip0WSJscVJP8NjQSiABZBfA3jbyFm7W13XKsK6tkqFVbDo5XXyY49HTaXWFnMUh
yUoPDe6nVh/OUWQ87+OL7j+qInWNOYOoQzE4n2QYUtKBpgHbCk+7VYM6HyVLKvIUQCtnWTh9qoUQ
w1sT141zbtVrgRswyz51pXU3Nf3ZaWTjSYWCaGCCdVBGAeXnLlqlLPKya2DWwiz2yqFf3C60Q8lu
ibSSbkDYmdxoZZpPq5msAJni7txMy+1gFyezdRM09s1oyEjbVlLmKrJfW0Ru9cJimtVEweoRB6Ho
+nqZj8o0e3Ei87XEQDBfGlrpddxIb0VLFNqgnguGsshXhEycG9XCSXdMV6n6r/s6d9kSi8cq+qj+
YLFl3ixj1ixlQ028UsaABOMHDHT36+X3AKPlNEuj+hcszxwaZ5YR8syNmqXjy5voNNxShPJXT7lK
r2RzhMQq+Ecsvqe00tBovrBaCT18KZVDW8mK74RGeLNwfEAGw417dWbGIr4Z/OjUHRUfbZHB6rfe
e8YwvV24i+kwFQK8+QR50nN4TO7YqCkFjYTFuXxIXTCN+RK1EN1oW+k4XadRoqFmDCrYvy6+5WkY
sXkePfuoH+pPqS8b4CLyYlF9bMAVIehI5IORZjGMjeLA8tE+cFBJ3Vr3i+EhnufqvWzjhDYQbwyU
uLCqBpMdvo3CW2MyOi1TeEX7hcok++vUSBZPeHw3CNzxDVtMsrQHIGhoVclT5Rzq04cYxZlhK/GO
BbIgJ8vKCsEpZZl8lmJIDRqGdQ4bCEokK1J/jTNo92n8bV8bBAK9geFM7dKg8t1QEtijsnmKVfvU
2vVHc+1uK6ik+99hcYqXJmpNFTtF9ZHaXpGIxt7cLpgVivG1FaacvQeMsc1r4J9z+NcFAvkTsTVY
dNo+2MphSnQQhare5FiHfSCBOUIhMIsLIt6uXSQNusVM2i7N4PpmX9TsOceM7n0AkTl6g8CptY5W
0SnssW4s9Gh5aTBNvydjYMjXSfssG/UrujbewHE6PhM9Wer2Nxw9kkMaNP/xzRjcrAX7wslWj7uj
6mwkTeRg9VKqu5Q2gTrKqCEEFgjyWA4KFSkaOnkS4SHtqmkqYIFGa/THpjj0qeplevwBJa3eZDQv
+xIJDy6bnQJydxQ98UXNSgnmNAPk/37nTIcaJXA6mQ+6GUkWTpT7Y6UOTLmpRkz+YdIigd5XTlT4
+Xk8sysDgQ+8SuIrWeGbcIvQm0VRqG2Bqp672GNjwiMuhiVSq7sEyXrZXEfJ9ylH8B7aeh5iMAZ8
rwzV0mZ0Xegyl0G4J4ZNYblR6UR4mqTEzM1wZM5xWN8tU+1O4zGO/3XrH76LcM8fEE6VI6toLTit
8BqUoMqPdfbqyPqtxaZgg8HtBRpryGStbK0Gdz6ovtKjYsfNvCmITybYmOQzjtgFwD2ctlLxc+6p
E5OlUSHV5LXzIyPgL46mDzrF2a/QOyybqcQEuIAzWeIS6wgDzd0RdWQtBR1gfIy4dVXHn9b0kBqn
ZH2ss6CtH7REVp8hVL8NIvv7xmmYp9GkFcJOPhmpD/7NQ15qD/smQfCeQTAG7adgjEBajH80OWNS
pq2NXXPAgF/W3WnR61NLUYMyWu5MyhO6tw77kCKpUBmAfB+qwdHkwimjNRO7jzVYh6qobqNl+lxW
Qym5YkWnCuFJDZlmdGJdPDmXuaTqANJavzCVYzlar6T+aUbp874kl+YbnGMobzQNELBiKAd3HdkQ
JJxKM/bVufOR5XNtIz2Bkuys5zW4UTuJXb1cOMChmgLpZrirFwqIec42wRAxjPjLWiM/dX2u6l5a
jYXsWrdESHCMTVsFbb+DrXqreGkCuqVw7GO/N9XbdMofkVUNXRWOFyZQdi763zwFvGvuOjhnkH8e
jTk/WZN2tajKqauj82Kb92W5+HETHRHevMtQ8jhExe2g62D71v3BsNzSUO/GbKnBuZR/bSsL9LVl
++iQ8DZCzf7ad6Vrku4WRTYRkM3zOtmntVaOGI9lunltuX1V3k7tBO+9QKbVCL/RntwpFP/5aIaJ
W4f6h2qsWi9T5yeaLJ9LdiF1w9FUB3+KCsQIcHEMSoGy0iY8QWM/oxD+nFVI0hnrl5Rm98WsoI/d
cdxyUSWek3VhTN7uJduBzdG2B7MnBtvLDj2yuJg9zbyp09dBWyRAlyfhLRD7+wYoLEczVksS+3qe
uZHSPqcxIhWr9rR/FASu2VscJvAGZ1Z7aygG4DS119/YpwSduJrtqQFq16Rzm0T6uT0J3MEzGlDg
kAJgiPkc6rU8zYuMIFMMASpgFBIZl4axUIwldYoZTyklO6YGmDFpethfM/HW/IVg99tmybIJjvuU
LcjRa6OblsFKVndsJEbj/9iYvyjctRUn1jIXNQSZQjVAEWrgzP2p18B4vaywJNMD7fSj3Rheq683
Cp0kF4wUny30RsrGGEZwYEFK5G/6G+eaKQb6mZ3jcs4CWRfp5R0NLUQeD8oBu3xRxbR2ala10Rqj
ikk9r3TAYMfcW0h6pEt3Whvr1cavQQI5ljyJhcf5Ly7viliJERt01mLcAuU5rRo3n6tbkv00MlnB
slBpNkhclNPImnpswJbnU6dxi6XzyHJSzU/v0MwNCKeZ6aRmY1gChFjfuuEDKuciKglrCu/ODQSn
ll2Y53oxAGIZvnbZXT0Hpeb25bO1Pv93snD6lwyVPkwaVGLRTKQK72YzZbN590FE0ugIceO9A9q9
i+KiOFFb3arH2B9r001wfcUvy3yqi6MqE+fSYWPB2T9IfH1RTFuWzxpiP7NUd0y+TNZHk+D8PqE2
wppkPq9I27ZoF9pmpEuXAE2zPnUoJEcNZzW87K+d6OxsMThlMwcb7DYRDFTVP5dxkBYnzbzWpcwG
IoMOhliEQzS8SC2+KHShmR6lFhSuXltX139gTs875NgAcE5TUa8JBnNAjrDMn4ppPKhsrqDST25R
yka0yIThH1s9mN3BWxj71pAe9bq9NpvosC+OcOv/isPPCDUy1cB0G4hTjy/JQnFdnLRUlnOQgXD6
paGHN5smyKHP/kQCvZXXqQgPzEYOTr2Gth0zx4YcqIf+PGm6G5FXkkxekoLPfencflAkiiA0Bhvv
mf19c+PlNu0URUEUtg/vVfBLOf6i+nQKGhmfrlg0dGOh3RSjAviukhgudDtUE7QgtE4qNQ4tWTFy
F2+P0P5oEEyPBVPIvlaIZEPZBwiYKMJWF/x0TpU3pAMjPkaUzV4xHmY8PrL2vtaPmqw1SxBGYsTR
f7B4U4eeKb3SYpAYhEP1Q4upp1jJfaoph86xAruKwF1efZ7C0C+bUXI7ifyILTSnl0M3qmNWMTFt
1Wud77N1QJisVT/R6YSy0Z52ktMmOtBbQE5L42yyM3Mp4RyN3S1xlis9ktny3wGKtwGMt+vJXbk0
0vRxSLCeJuhySDCfQQ/hDYH6uhxQaRLIqHJEZ3srEhN5cwyKzuzgF2EN0/5WWT8p1TEbf+xrowyC
/X0DsSYouDAdQKA749SqP2d78kel+NfBhLfrxi6wDQrp9YImbQ1lcK6xSa6GbEf2HqOxXS3OaICA
20mbCptTG7GrYmipU/0Y6cfVeipsWQGv0CffgnFX1YSZSKNaA2zyEABGO1p0VZ7sYxOUR1l1vHCL
0LlF0FSgw9/j5CqacIjSEYvX9BhroX2giDPNMoJvGQgnz7ya6UAWDE7M8Ppf6q+tejRkjpcMg7ty
l/5/SLuy5bZ1ZftFrCLB+ZWEKMmyHA+Jk/iFlWlzHsERX38Xc++JaYhHuPF+dpWXGmw0Go3utQxF
17sG7pw5XpeXYBf9iej7Hl97XS7x1AV5xsjaGstVu8Qb4xI9dZ/GTBLdJKaID3iWVkJtssByjcaX
lgex+k2VPdVsnhMrO4R4NtUkL3BRQYRRP7bxndoEReHlGLUeCglFh8wYIarxxin1PAWSXXyNmmTp
ESa2rCK2HTtX9gjBzGZjVvHlLAJzpOPXH5mX7BwaHfWFkrigcgLCzQXEoA+ofDH4eMmsGCaqihrE
Ej33ts08loAxCKFBU38V+rfrYXTz8HnF0oVnDpZUhdYzYHXV7IdmHhjcPlyH2PpKhgqiQwc9RpdU
h2MPmWu0zWGHohfyhpXK7PcdGz8pqZJIUpStrGgZpEShFI9C5DfB9Cpcc4ujQ2jgSzAon5ocL5MZ
OWZFs9Mn0HE0yCOcVCqgvniZeLZiiByVItAE4ilPSBhiDoYXlWkIc8U+elwaJWIa6tTwqsFTafki
12ne+mhrRGGHRZC8LpLEQHa0UPswFANcGRncJRc3OoHWGMLeImo18sRVEzzv9rm3qLLrp+lgnhci
i/jZ3WPkMuAyZVWZYcJWA4uR3c4VltKqTkn5YYokcyWy/7+46so/OmL1ulKSZKelQ1BU7DYJu/d4
u4aOEoxJYHBZbOqds65146RHXmJXL309HOKWfy/NUGLJ5qZ6hREbeRvLxtt7CRhl1kEi1X6AqNhz
pciETmUwgm/bPLTKbgRMTvJd4ZjU1og/ZCq9HiK2Ip6h2cQlGMUB3YyQKYCEBvV2HTBOGnpJ909b
d35eBBUDh47z5TrWtkmvWEsMWflA2ZVaCm7+ZFeZmMKPNE9Hq5aNput/ByPkDBaxx8ZxYZIaf9ah
lmCj2A95KgnKtkP/MUZ81sfYQRmO3YgTUKP68GsYv/4rK8QOareK0EHFp2RXhiDJiHJv7kbf7B+u
o2yVgVaf3xDiGTH1vsljfBLbwaMQqI28OjHvdRWqJlI5ZRmWENfyOAxdM4JFqEL+Mw3uvkox7Trx
YzWWwb8zS4hmSmhPhm7ABWL9Uef3Sat4yE67d11ScPrYBFPPaPcRx1i45vImmRii5sDuplKjmDvb
t42sy2xz44AwTFVNjBpisuLtximMPmz6FqlCqHyezfshfMociSNsnt8rCMERMFpmTGWO83swfqjq
oc9zLy32uDM08ac2lTWHbm6eFZrgClMEXm6UoJBwd2x5Ewl3RUN+XvcB2aKJPhCVFUnSJZfTObgZ
92rzBXMC/r8DWX7EKqQ1Qw0PWJI4U7kpyKmrfg3F43WIzQi9WivhIlzoQ8nAGpfswHNG3ehTyb7o
UwnJqM9Z9/E6lGzJhMMgYokx5gOgDJvaxkuZ09CVzE/IIIQzALo///dVRn7W8PRV/GMPklR0s4Rl
rFZMOADC2MhrEyJK6Kmu7weL/MNU93uYWHgFz32zyP9pRsVDQkmdUtbdKnFs8UnKBgGoEv52OnI7
hw3aC2Wn2yUB85Ievmba4rgLiCTqriVID43WvmPQn0Lath9Q5uQOw1bKv8VZfUzab1FrUiNBy9lM
DvOQ3hXd37NFvfklYsfZbECasVKwzlXlBOnwi3MCFTNZZrrpMa/2/i6rrLYYmdAQFvdLOtzbd0nU
ZJ6Wph6uuu/J61Y4QgSMwiTPWwacQcXjDsiiAksWZDcvtKtvJ3YzFfWoRCQBhrqfvlR3+iGk5Nh/
4T70WWh+lk3zyJZOCIGJjWeeOEVQRwsL2mQ+WOVXrZFMJcowhPBk1lFeDylMirrHNL4Px6eskAxY
blbO1ssmxKVuGvoiynE5cc4DTQ78UJ+aW91H971UgmCjo25x6oVXAhOaaMYRsPIQ9DwpOE0xOfa/
vf4xLU9jsAi+JYFNrwfc/7KZX9GEcNg1JmG1gfzL2OvTSaN54KDbxx9/ZPflYzN4TZAFuD9LUJd8
4eLevLJRCJDcMVk3asjEEB4WCZXhoCp7aAckHgaXD7EhsXLbRf4YKTZ0Ejc1mNMCrnPPA3qV51j1
c76XGLXszytGiU11feJAWjzFUkL21ld3OY1pdK53yr4IwjtZpU1blugSDZLRKLCixCoOcCmcmGEM
6qCdM3nQpaR1sGgtxT+im8TvdqFXgAtC+00h9Z7h/MVFX7GFLRepowa2X8TdvO5vFKc+llZxg9ke
SW7zX7bCK46wFcqFYYgsh1kXDNQMwK5xVu/bnREUQURlFAr/JTa+oglbYQbzStTrWFG2GzGGkgeF
b30cfMezsAdyP/ks8Zdtr3zFEzZB7rKqUVBp2fEGuqLNnfULe343+Kzy9H+U80z/PwVGmZVigmCk
GkROlm9nPfTcRztcwA+JP4GfiRK6qILJQsxmRvLqLKZwd+iSdsSjGswEXIteN+Pl+jouznZlI5jC
sWnYtdUkMz5bOQeNcxsx1Z9KZFsylfj/cgj8+V4id6gb5wR8TFi51vXCPVq3j9ojZDpujaAFd/J1
o2SuL1JdW2FrjCQHGAP5Ocg2oAq2fCZs7NZXvrqy+6rsIy2+uspxDDAhDLGDRXTnuz65s9zgPfZA
EhFMCKjQgkDgLYAV6QMDRSW84IYHZqAddKwd91U4eURlepjbq7dCW8xdmQOdygGcG0BbXrrU3UK8
aO/aHQkqOh5kxItb+xiMARAvxNADWnQF08LQ0omb6EhylMKD/p3PbebHrawsuwQ70c/XMIJNRd7m
7oi7y85RGShyP9XsPkoeHehn9E/XP9amQahimnh/gMKUWMccOChx+w47th2nG8vmoM+OzwNJJTf+
TYNeYcQ6psFcJbdDJG6Olb+46Qzhm+xen/Tcs0n2uU+mSZJ2bNkFVR8Tje8GJvVFu6rZqIwpi1GU
Ib9A9qK2u97+cX3pNsOrZcPBVQsdibpYzpygYaoSJVte2wdc7/bGrtqXKeLrSIuEgq3rIJU52dq7
a0jh3BqXeiOGR5IdzuzPgw2dRSILRzII4ajKeKYyMP8gx2bNh4aklKS25F4ugRDLmWFjFgl3YYVb
oVU5xuSVF6e5f/3zbJ0Vq6US61jTbE5tpuWIQuNwJo15Q0z+AZXHnbS9bdvX/viBWNeMEgtfpAaS
gy5f0gW1G/mNrP9QBiJEHqbrs4Z7KBx6TO/wfEzzAuTPmi15a90Mp+tlE0IPV9GFb7bAGf3im075
waActOYL85MiZX6SbSExs2WzWihDBTS2C/fmrXYq/B9W73HfCtRT7neywCpziuXvq8PCCeskG+fF
83qXauGnGbQoBHLUteQMlHn4Eg9XOCHkgCYNgz0Y+XPOta2dhsGQRLhNCEdDTxveoOwLshVdrzPN
sRHhQHDm8+RzWL4jZmOE/w+A4AkRbxSGMwixJum+pk7xMSvCE7FVqBFB89VqtOP1DSszaNkBqzWz
m250swZrhjZOSooPuMpJlmxzD60sEr6+UoDGkaSwqIF+e4qgY3pN/fm6FdsbaAUifvq8AUFACRC2
Y41vI+VeJtxzy9N9kH8cZSn31sm6/krCiRCHcWmrVoq4UD9MahoUwwdcTT2l+wTOs3+5fsLRELs9
SOEYsCp2H1rP6PcqMlnqLfEC8f6OjteEtBA432XKfeo8Gdru+veR/X/himKXbQz9LtiAia47u+WH
nIXvaL6xMK8KUmRQL19wBE2D1hh16mCwJNd9NPkUxUy7SWLHhS8vEiR4f0YuamAWRryhYNK7Gh1n
cqmVHFO828/3RrO/vlRbECBGA4kHsTXHEQljGxKOrMKmBFs1xr4bdpgaJzANRbLvN2EwZYcxSDA4
XYio42iuCiTxLiXOHY7q0jo1yd+GYywW5tygnw7NrEtl887qLDaUgIj1bje37ABBgL9NNwQIIVpO
mWZwjulrqrLvo3HTmTdqOXjMkJQnL9xXgFkWcxUkla4ponAGjDvNt64DLd22+NvatAAhRMlqDGOe
ToBo3dyHbpGHHiVPHyUoS1x6c8VZUKBmi6MLJ5gtXhITnoyNUbYu7c3sME4oQ9pNgDHpGz78k5Kj
kctYAJeffQ1Q+EAst2s7MQCoaM+czF5Ifha4lk6yub/LMutvyzCBACkACxYKEcZiI4/rCOuXPGNC
YAcCl3rXeeyL5WkQM2OQdKaabBpW217OV1Dy1i/62QR3Vti5UPEbbgsb/V0O+tdiiheSbqf7dbXD
xNR3pL6JvkvoqHqyc2hzFyPg/cdqIT/tIwv8GgXD8pbMd9vvrvLEZG0qm86/whA+YVFaSYnrqkvn
uKBDM9HE/ethfeHjCfsrjqNqVkaY4Zix4o0uxkzbvO/P5jSVu+vhVWaNsM/AmQX6iQzWZKbp2eoB
Qx5/e14LxgipyOBYWR4qcIpOvyXdue5uNffxuhEX6cdvCDSgLAwXl02Mk+m2c5+VcPZZ9ePUfZka
KzBddxcmM7Z2/+k63LaX/YET+xiVSdfz2KxdWjjaTVFrQZ4b3+WUjZf3ksUs1A1wu3cMFRIYb7eT
RZSWDQ6ChfpgvYQgIpkO+t1+sn3tZnm1aGzJl9pcxhWekMUp7RgqCm9cajdHFxPX9ecEBEk1LRPJ
1VtqmZDDKa6u9HjTxVFI5tsck9/e3MZ7K9FurN70w9K807I5AC3PQTccj6F5mJndLulknQabX/KP
xaArebvCajROVuvC4hE16ek8FbEX8u/XvWVzh60whEissClzdQfeAqFRFZQbefh8HeD6Z8MYvWBE
bU12Mi9uUtWpF+X2zoxa3Ci1c2L/ijiRfLxteyCWpIK29LLFNlJytQwrRAwWWsfIBk2AQyQvrNsW
vUIIQSmMs4bh2+BybOKgSjGkYH3P4h8T+1G4vSRl2nQBzDqi6Vo1LztqI5cNBltirTl3fqKzg6JD
qjA099c/kgxG+EhdbprxEAEmTR5J+VjVH8h7DiaYgWVbdHod8TlQ5TUoNkAlRJ18OHaugdEsGeXO
1rdfQwhW1OA1yOYxQVZmf3DTA2eSp5XLTmCEPIy1omYPxl9Qfi2escosC2LUdjgpzv9JsWJi5AFd
P77hLQ8RVlAF+X6UcaZtGuVibgSyFMAV+dnSbsalIEtdyrNoP+jqXV64365//cunnMUuF9Jf0KKA
8I/Ip0dAi6OnA76N9mGiGtWghEm+miAr6s7scB1ra/OsoYRvVGmIadGMJawx4WW+GPaPVgtU/oFP
kivTplFoHwHxCZiFISez+PzqY816bkCH1XWQ7uX3v1lxztk9NhHN/Wp33ajLggYWcI0lhASrbHQl
SkOH8igO7J75vVvfznZz4JEOMZT6pS9HbwD1QNkwtNZNyD0tya1H+hsE5wxByAhKRNir7tEocYLm
jG8d7RcSdPuIypRttrxybbBwGJOms5owAhgGy2+Mzt11bS25/WzFpDWEcApPeqPWJoPAO3GGwzi0
Z9ak95zLboubMNC8A4U3hhMueOhC1y0L3EkdmoW7mqHrYzfIWiGWry9eqyAd8h8IMSPTIYaKHQbv
aA3mQb7Gz8P7zva7RMZwtflVVkDCYZ4OVpvheu9QBt4YBo2m6tN1R5dZIuzePnSYXY6wRDUY3kYJ
jaIwcJp0N/Px6TrUZha2XjXhtmQYaEPm0HOmekPrI1RET+1nfqc9KOelhQQXRFnpc9s4+IFu2ZjO
ERPaGMOmrGkRmjrzV1j0eLc8ZfPk4SSQnLZbMRAMmHh1w0jl5Qtpl7hh2bb4TEpBvmF04odZo5aX
KE9xV9ySyJSE3E0PX8EtXrMKhG06xlk246PNRrq3IxMsK/m5a+e/LektMXAFs/yMFUwxZ/3suICJ
iHvMe/tRbRklrJRkX0tkETcTCJQxEw0SdTAzCWFByzuzgjEOzdU4CDFdpGGMnSs1TdqeZnjuaypO
r7vi8i+vQIr7t0jMKuO27SDhM++gyXirh+BCTGmWkyNpSw9r+akq0+A66tZnQ6aBnh4w8GPQXFjP
hllpNBILny3UGI3GvPA7ox0wsu/mu+tQW3FjDbXsjNWnAyGE0lQoDdLMsnchV+71iLzDO9YQwumU
l2iqC2tYw2OIS2LuBMRTKJ0p4F+8bsvW5loDCSdTA/7tcugBZLvR16Ho7jpD9zXN8Wz2U+tkmpab
HwmBHcSFOuQQRDr/ghtKzyysHM9i3G5MlJkH1XrUFZNIvtHm+Q7i3D9QwjaOqj4sop4s+YweWL9y
tLfN9+Xzb+L5lMramreC4RpN8L5uzqx0jmCY1UbHqfmaqIpfWpAmGHVJNJQhCc5XRGj7chakues8
g31NuhujOGelJApu+vhq+QQHzCI9qSJTR+LZHSPn2XJLieNtJpzrJRM8r8DRiG4H06HOedwtXbHR
OfkY/e6KfU8lcQ0lBEHHrBSrmuALYa0XEDDUPWglci9xu4fru2lz1QxInlu2Y12+06RQO2gI15C6
RLdpfa/E99f//+bHByE+lNUtlYA26G3kgepUZjhthfLDaHyHjvaN6pS70hzObGpkNCvbtrxiCd+H
x5C9b1mBG6jblx5n4x7vBJ//nT3Ch4maMG0jE7U+RLgDn9WfZaQt1SHaZdbzdahNc0yw2BqIO84F
u2PkznFbNPlSrNdpl+i0VqrgOoS2+XlWGMtvWB0ME+lRwO8yVKAg5cFpTrXv03fFX1rV+mMVlH66
T3/JuuS3N9IKVYg9KSpuhP8vqhYYfk7RvFjv7BtyyD/JGodlFi5/X1kYOUPKStTA6NCfTCOhU1V4
dbVv0HstWcslX73IIlZWCa5eN0pqRSOQ2G65ZDcgrTzi3rTjuypgih//+utmASRk6Jn/4yCCv2tK
ZpZ2D0Ci5bQxY6qE/XtOdcykIiED59eF2kST2irTEfZo3zjQ6pnDGyPszpiVliR9m8fsCke4d4AP
syxDA2HC1CPPZZo/k+eprKnkEy3/5uITgVkU8/mISBdc+GrSlCNngIlvzd89rai7/spPFVy9/uTI
2oiW29g1NMH1wCrlZCooojHUdb9QabhD7E3dr55QgqFfG2LVw6HXb3OZLNrmzQpEyxDYXeo+YGB/
6/MjOK2KpMdX66j2Jcy8hTS4xpp+mHwS5AU0DWQNc5vfb4UoxBGjjyFgB3IXqhfkZwJtSw9EmWhg
0SSXxs2YuMIRIodlK0amE1hml4hN85koXyQuIkMQPlrq5BYIwYCw7OLoFPup4hf+4IcfrIB4pY/a
j2zxNl9LDTRLqAuzggqK3bffi9lOrww5HEV7WiQo+n0cmI/FHtTSXvlNB6M4eZRYuf29XhGF/VbU
UUZy7beHGDecMq+MPf0UvRgU1He0KD3IxMtb3bbX9hVV8MsYBLdKFwHVtJRAL6JTPti765ZtGoZu
VNUBA56lWkIQhkaAYZU1uhymvqFtqN4OjukzdT5eh9myBETmjrNIrBJcU99+sTwx9BasZPB3Mt3g
ErurplZS71uitxg9li0Md0Coglu8hSiTysqUEA83RtN5vPjGk9SP51sM3fhuX+z7QsbusWnTK6A4
XdgZpOamvrwrWneOe4yHd3wa6AZDKdsli+ic8PVNmxMrw8sBHZSgGA9je1RljU1bX38NsZi4Ouzn
vii0IkfhpZgWbeIO7EUnY5BV7DdRHDDNa4uI0MXDaGZaLMlt3AMmB7G1wkp9Yrbk4N2M4WCI+AMi
HO6T0YUVWG1xzX0ad+S5DEJah/5ws9TG2CnJpHMrm48fa0TR4bR5CI0SiC3uhKBBcZ4bRD6lha5B
9FFH20aNIaEbWfC7vpgXb6B9pdVFA9laaqRPdQs5+O/RGFzfrNsQYPi2LWjSELHQkuNOXSgaDFNQ
Yw7v+fBziiXXgs29A2lnsKBgu6JM9tbx3K5i8QzxZ6qwz3r3XYuf32PC6/8XHNsaDWXUHNyhk6g+
JamxV7L+s1Gmh+swmycRotofO5alXG2gyG4aky33TpTcgv7Z2E2HzK//sX39ZmG4du5cCaJs4YTj
dnJB+pgtd+o5/tKkJ/fv9b6QApkuLp6upZs4XYVI3ddWbaoNPn4EKkeIy+8rE0SOc+4pLvlxffU2
/Ax1Zajd4FQAIb+ovT1r8QyFkwRbtn4g1hOYAb15kNynN9ZrjSGyRU5EA6G1DYwmHG7Q/h6EaOP6
ezPwIg3dI5QEiCGuGEZ7mkYvON4AIHxoDIXvhLOXEsmmXA5i4XizwfAPfSXcLNDBKewYzKUMiq6V
CKIk8SxeenEYaHPm9ayhTiybad8qrtmWCT4PdA1YLrpS3zp2hloXlEYZHPumPk5Pja/4YcD90Bse
0EJA37GCkNmGcQQdquJTeFi58TxX4HOZ2WMyP9TqeawlCcgSjC+WbynYQPME3QPiS7Ve4SJjhq5N
HVt5jnLj4JIG7GnhcSQoI4O9Ziwny6sbqRjSlpND4/APsHAuoW44jkoJYJ6n/kDafcFBlQSBgutL
uOkeDnRMl0WEjIbwvdQibl1uWjZFpoXnajY/FMQ6ldrYgkgi9XPDlCzoEmguFnQFKAQibWK4w1S2
TcGR5EfZfd5+L/ovg6z3aHP50K+MWbOlpCNezcwRGy9H9KBlrZ5CtGBH7vQUgcjm+vJthQloUEIT
hODh3xZvFFmXNXHZgVUkxZ1TDb1Zdk+SAQgXiKQu9dJmAKi6wFJPnayraHOdVgYI4aGpxqhSMZNN
J629aR127qHgy/tOplUuw1nsXB14UwX946qGHTx+zEnn1f13SzYOsb1W2Kc2XgMvdZYjyNIMbgzX
CqsTIU+ajLlqy3XBAQilGeQ3KGoId55R71yGDMGBDMA/YXLvmieb3+SppJwhQxE2fm1GqgYCEhwL
5pR7VUYgBzoMmBYnIxrLZISqW/sfD/Y6Rm/QtY5N8fa7JGqTQiZxdiiY63TzPFgZncqfnVl69sT8
v98sayxh6/cd4aPT4MBDXvdU69HNnDefrkNsnj+4+ejIQiHSjKngt/bYvFR4jUdG2vyzaD7mLvL5
hqJfZAeJRJQyJCZtXR8gdfSKJ+xPtJ9Yih0DL+79+lgH1RkUPFHlLRWgyO8+oR4qe17f2kprSGHL
2pOedVhKm9bx42Seo+qDq0ma/2QQwm7tQs5ZvlhlkufQvgWppmtK3Hxrs7pgX4ROGcKnIV67Y1ZP
ppUQmxpm0XlVbWfBUCoyRpBtQ/6giHdtq8L51mYIb1E5e0V8IEzzylFypG2CoCETXS8LnaT49kIY
KlmQJbYpMexdA/XK3sqOGlF3Et/eykVQcvmDI0SGEiMFaEofbZofo4P5OaXMNz/HysnFGDDfdT4n
AcpptqftMurey14TNqwEN7zuIu2GzCmEnN7urA4EoWUV4YM5trsrwIYwWMx3ph/XjbyMftYy675o
YC3ZlnhuT7xieqk4oB5UMsz9vSC19Rz3I8ZcJdn3RqR4iyT4eDjgvKgzV6POC6RkjoveeRt5+HDQ
O899WZ/X5bcD2sLoCi5KjB2J3Rbu1EZjFYFS0SjdkD/MjA0fnVBnn9g09jtjgPjzQYlnA48mwxj/
UNKmkYlNbywtAaWLZajoN4fonBAaue5wJyUtpy6yPt+OB90bIiXxim5o9nPdyXKjjdiI7hLDRTMH
bgS4FQiAUPcbc9uuVOryIB92CjtG7NaZv83OL2WoadGCMHHX2vcqOPdlee2lty4tQa4NST+0mF6c
1ZmhtE1SRiqt8RDqlyTM90peEi+rM1lqc3mELk006LCC5Lm9XOjebow4Nc0IHD0gVJ5iO8fLg7ov
2dD8Ql2zMb0IJQXUeDvVlrT1bbwp4taIOzcoInB0X8z+jJo989ZROB5Z1JuFzGP6bD7yz4oPhkPL
M/12Px9I5FWSSsKGJ7+BFU48Bw/kapaFnDZtYCrcy01ocfaf5t70NOXgKhqNBku2Wbc+JzpDcIG1
IBJ9UV0IJ3WY+8HmqJeofnLQO3TWGh+zW+Oe32HKjlaYdpVS+m192DWoYGlYMj6jW4VTszlr0ex3
/WdVm2jI52Peykasf6t5v70Y4XOuTBSOdcPMmNJ2MHERv2W5lz2GL6pPQKWTPYQ0DMYf3J/pNGO2
d3qp981fH/lv4YVwmILGuGlawE/TKXEwvPNU6k/XY/vlkf8WQtgoCar5asIBQbpH1YnwPPztOoDM
S4QEc8LhaailxSn4+tT0e+iCjP5dy4Rdh3qDsUSYt5u9nRrcxzv4RDo/JempJ89N/uW6FVtxGg+n
/4EQ+Ut6vVDRkOBymqWHoqQMp0F2yDpJ/nVJ9IUnyzWMEJ3zGkVIxmBJMXEvjY59htep6mBVz6Fz
G1Y/I1C0abc8/YgG88YFWdxE+/GnNUGttDH3k3tTQgLwuuUbZdG3v0nYcWUU911c4TeNv9l8mr17
14IgfKkfEQ/3eF99vI646TEohuuQknDQdSZc6bpWK8o6N/E5xxPPHjjuDE5wHWLzGMR15A+GkLbZ
ZmZBRB0YLTjpSgoShf10KPz5vjjqu3pfy4QAN9o+sIorQMFHmwm69+j45XQIWvT7Fnu+d/fEq/13
MLYtTvQKJbKr6JWdWKwBlMJvJ/fE0GQibca+pD0VQARP7eJcc4kOkCirvkbFjd4OeJf+ZdpPZnbk
HTjpQHFmcYkzbp5zK9MEX2RzVXSdYaBZZ878pPvZQd0JctceUf/JQcKkl9+bvN1d95UtTMxRqXgZ
MPFELVYb5yy3wsnmyBL33bHZZ3tw7e3kLGBbgdgGBZMFzVx9o5ABAleOuqVGMzbHhzFGBZWFiuRd
dQsE40m/k3ldA23t20hZpfUUlazSqMkOTX+EXuv1tdraui7mDFC5dJBbi09BxGqszHRQ0QvT8kc+
NreOo/jZbEf+v8MRDsbMCpHcKYVG6y48uEMYTMapzbJ3BKK1NYu1q/oYZPG0eYQgM80cZRfx6InH
iTeoXPKssXW24OVERUkUH/7i+KrSocqyFMZwExRmtRI4GShwjLR/iFz70/WFW+KakNDgOR0egNIo
ZAtEDvHBCXMzMg2VZmCHPXCznL/GM8hOgyaDSHng9k3kMcXl3pghRkp274Z3vAEXUoHIsMI0Z5ZK
R0ihNrH+M8lqr2DFx+s2bsJo5kK/YWMe/eJOpUGmu4h06FeEiu/qY1DpmY92RUnOvQmDRxwQt2oo
bIp3b8dOyzQEiT3lc2CUjxm/m4fn65ZseAYyax0lQB1qhhfjcRHGPa2YcZUqSunhyShwUUlItCfL
TP+6B23J4S3LRNlseSwUEt1idJPUylOVThCfIfsMvJQ22V+3Zuty9AZE2LWjUcYtBGLw/VGWcxOP
Tb7iYc5w5/rmg+NFfggS018JlcqiLcfChdevrFs+5WojV4NegxMW1g2BFiwEi/ojfzS8kZZQNxlk
XAwbQfaNmYKbayScYwyEqtR09gQ1EsuUjGpunEjYufhIaMCxoYIr5BKVUqDZu8Y6qjfJIbmJ9nNg
BfX+76kQ8EKJsRcVNzw0Wop36NkKuVmYrQr2d4Nao7vjsflQhL3kTNraRygIIM8DWd+lxCGJGiu2
2hpeYcT5BzZ2yQtLIvXL0NZcVhbYxDJ1zcZzOOoP4tNQHGU86RWY5EQPpv4y83vDkcm8bfSSLC+7
ryBCklJrUxpFLUCmoLgzIL0Wf+Cn8HYALWD0FQ3g5+mDbPB02y5I0SwEVsbF3FCHByOmjYisDNKQ
2fwR/G2Q8JBcFTdBLLys2bhkIbkTYkQ8m2Q0FQf8X3XoaVaRe6Dq8NW8lHUTb/k3iGH+AAlxwpgd
Z07AG0NLZy69efxexJhY0+fyoLiMZmPzbSxAnevIOqg2SFTw5cD3gGFhPL3i6vE2Tihq2NZGh5Bu
7KMD8/OnIqXJS0jdT/a+BQFe+QtvCrcKVWpPyuy4dTKDRRJMlWg7wL1H2NT6UktpWg27TbnPhs8a
e0rZHXocWP3RCmUzvRtVFH0FJpbgiZqx1B4BNms3tX1Ox+eyi70hf85GWYVzKxquoYSLgt31pA5x
TNMSfWIxVA+zuZUcLJuOiZKbgUknxzDF/gYndRIHr/I48NsPrBr22RR0efaO455gHAFDazpKe2Jf
gxlZ6cCXLWaEI50G+7bBi5IbZ8H1Q3LLljWMEDx4Nyla2gKmclWMvGRfslHzs3iSVBpkMIKnR71h
tLVpIuhyfWco2rHkX7nrvGvN0MiHVz8XjxSCT6OSn5MBRRta250fGSQA4rHrc8kJsnUZRZvoMtzv
2FCEF8O6G7LRMpsQ7uy0wVw6p7J4mRXtDAVEOmgoTpbJHuJDtGz/fkQOhL8GykIGrm0aattvI8ak
1nrf45dh7OZL2hkgvYYmfEmv+8TWboVaFhLBxfFAKfUWBOIhTm+PE5L2+VxEiQfaa69iJzT4urOs
ULGVcmJcadHww7vZRedtZoLjrRtUpErg5Iimg9N9Tciv0JR8sq1ot4IRA5DZpbGp4mmLWuW95j50
E6yyblsTklBDTkcmcfeth6VlCus/Zv0uz6wywBKNXXrmIpO2HrSA7NDu3Xj9V+UcH9QDWozdn9e/
2Fa5B29luo3pMnw3WwxJVmuQqs2xv9LjcGzQU+M5H+cvmk/ofBhM/zra1mZe7gmmtcx3XzQXuznK
PVE+qDTRzyPiX5IFeJSU7OWtQxmlcEhCqfDzi6SzYWHRRVWh0wLTXodqAqOyVUCgPi8y6w5FzYcW
VGpPCRqg/9FVRZGYuHGKLEuJBupFLPNilC6Hia6bp9DAm5zGd8fM9E1H+jJ9GUhAP2ij78oCpSrK
PeKLIHohpqHkWU5T8xsUt72afUycD7O9z6u943x1W9MvZb5y8fXeYl4MYOdQs8RAWE57h90NpeWz
PL8J8/nhL51EgBGCiDvhBdnVAaNhMsADfTlGs/oOV0rkQ5J7/uVuE7CEQ6zoF1qtKc+p6TkP6q6k
4dGCugJE2IL5pEvKJ5vrZxIESBPcOyhrvI2OUPtIJrMo8M2acwNdOdXcjc7HdyzeCmMJZ6vwMWI6
2cltGJQqL+p0ZGBOiNjTv8MQDstygoVEB0bVaoe0g3x9R/bGaPxtsrR8m1dTRHfLI81gfMByWRBS
tqvOd8qvlt5K9utFtBBQBG/juGbZ0AfOfxdNtdNSNDUCcpLdey7Cwm8YVzMw+AAKVPHgjxsXolPF
lFNuYXInanZk+GtKBgFC8GW0QygKCQGh6JAviEBXnsw3Wv4S10pBK96cEwWB4j2u8GqW/tbdmpQX
85wCM1EPnXUzQYMoleyai3NeMGtZ2ZVHWzpe/tAVnmO49tZl50xL0VW9j8da4ggXB72As+zeFY5C
EttuKuBks+IZLhikMre/Ca00qEv3thnQj8VyiYtvegVm/9BbDVYp3OXeYqpW25RGOsP5tL3bPBWu
JJT+Lvm/qSctRr0CiHsoNAiPHYPntK68IZhuYx/TIvt7lE3Lk75flHiKD+Gds5NNVUoM04Vd1dtq
pmQVDNOKej+NIxqEJQX8TbdYWSZ4e6rMnKk5LON6vTM5X7hw6NApNyz7a14OYREFJ+9AEzNBajCn
A3pQhoPVSV6FL9/4BADBxcOw/B/Srms5clxZfhEj6M0rbXer5UduXhjjlqD39utvQnt3REFc4ox2
X2YjFNHJAgoFoFCVWaUmHS0wsB/HAE/oTu/SXUhziBc6PIV63tAxnq4oYUjmFHCjViN5ej1ABbbQ
vOmPX+wZs+h3rFYUKcdOqEbgoAS+dutITA/mUvNevXiuxuyqZKnlWMIe7oazYhu9EMihwDuU8zCY
XdXqITZQUozBV3ziVPevrfCzLwSRU4HLTHvhdQdvnhVW7s1EhsnK56iKMXZJ6+riaCtpIIrfPhG8
3zDY51e5KBPDKoCh6k9xbB3i6rkWeWLrPOdm74RdZYI9LAeKcm39SA/SRfwrdWoLyglUoqhtHd7Q
cRGZ0KCiBE6sRoSG1lt82aGUqOFhQvlLYqduFvA4WjjOoTLhAULEELyQaCTSQsG3Gh3V1vHEe5La
XrRQVMNjEQpR2PY48BMVY0yDUNdZRu2AQGM89MZgohjQUq9MtGz++ox3vAEyq1cEoTCSVRRwkOyM
JH69oIxDKN19mO0jOPIhIHTERRSvOu+jhJHkRkKImKFi3e7QAt88qT+VrwOoHFFvd9/yaq43xxE9
TaDARN8xXsnfwy0tRDOrTEFQStAQEVXQcymcKMqdPua2M20eKVZYjCNqeRG1RgqsCa85fVDftTgm
26kz9vbsK04OXTPLrS6Fc/bAqxjdjB8raGZUhxwFAo0oI2JJN2X41VgcgfzYn7lNvwedIVopweyI
RrT3I1nFeRGGNRxkwrbVfVeG2//2+8zoGdDCHkBmlrlG+aUnkZ0YvEeW7fl5s4AZJCFcIrwdIawv
84W8VLalnNPxi6JfjdqdAj2hfXu2Pe8NjY7najtcUHdf1iLsSZpjJdw2HXEi67supRycjykduu+u
JobZ30dIj4L7BmbJgegsboH4t1yVRzzoBDyVMZ4PMEECKvXgW6I+gAaRo5UX53KOOef/fwkQb+PG
bvBGFQkj9YPOHT3zMfL0F8MZQBXffI18/W5/krbXzRsYs9PjabsxlBFjZ5r3ZXywms6elcM+xuag
oVYTL4kgU0GB8XtHaGpzTPsSEW+IxLu4xswsNQdi09dWEIwZWa5OkA+nhDNTBYI8/aB26fWSJrYV
Sw/71myO2AqKOangcKyo4wIoUzhb+snILwTejk4H5MMt5g2CPaiEWtbrw4wBU1Qvh06AUVwM489U
+iG0g71vzba3rbCYqCbiwRqLh25HJ6I6fSA9he4SNJ4VJDjp8aVu6e/t2cZEubhAHEA2GTfoxw5q
ooUfPVjfWpccmiDlpbs4U8WeVKY8jqZGBFYSP0wCyLBwx1X+mzuoTJQTzcm0SAQMqZ9Bs4+jQ/VX
nz/vzxLPIaihq1DaZZmWhXQFVTFUFAfZHishsfMowU1QuEzQDb2Pxxs4Jszh1FM3KPaDj8f9tZiC
saIiNzo0AfdhOKtWZQID0TJdb6EE55rlDRLz9iiEnlx75cB7h9yKQLQdx0BXsgIxZwYITXvNLKBB
EL10p7C9NsivfUO2kmrr32fCT4WWh85M8ftGIfeOWJRQFIml5UQiOceLZ1t5ZMlRLD4T4kxazcvB
b94A1vhMTIIDtEOpA58czVMIiiMI218Jl9pfOFK6ySXYgWae4tS2ycj407iuIs/33iUzJRrD0MAt
wDD6oIx/KqnkWr1y7MYXcGbZgxK0wmcucGjx/o3JuGWaGUTSZ5hZW8rP2ozAppKqXt2DF3V/Prf9
5Q2I8Zcxm4oup3kqI7yss8UW0YP73xAYj4GGSZLKKhBio/V6qfOshMcrtrWI16PFOAXOKblQ0kRi
DlE4on3tGsXOBu4GwoFhpYyVaBrl/vXe5MZ30RU9f0W3YmJ3tnlvBZnXi7Z8+HNtWZz5Vsax3VLV
UEhEo/kCOYivqJTbfJPZNL/XBIXDa+aT6abEblprNPr3VfwVpUGWhx5DKZ6iA7YTl9aJZ08IvYlj
U1V4us6Mm/6g2L2Xf5euZU5GZitSrj+AOblbpazheQ0BmUD1SemOII04KmCiE8F/t++YvOlk9rNG
XIS2o6fPNCWlY3T5X3U/zHZdp8d9IM4a05gAkg4oBI0jAEnhsZyexVjjWMIDYKOFosdLagJgaV2p
Su1C4FwIeUPFRAmpQ2WF3CMEZmFgzJlTg51I5xWtbYOAfhdFV5KsvYb+levlqRaNkt5jFfehizq8
CytTndlUD/uzsfnAip6O3zjMvBvaWCtlDBxxgtoR4lNqk8b8PkbGF5KJgh0mVWYvOMtfCBL0l2pw
Dn3i/rv+AsYh+myMdCUd4eO57mVSZcfTHzeDv0aNNyMZl8iMvByzCkbWo/JdS9WzYImHWMA9YX80
t13vDYfxDE2ijDg16iUgZBp1zzqvHm578337fWb3QKFWC6kHDJXSXjZDa7fVY7g8p/GtvkROXhM3
5Dbm8ExidhMkkWoNxX1YTfoBzU5Nf/efhuy14W/l573Yz7Op4/dBuRlUknquUx57x+ZdZ+VhrOBI
uaAdM1Qx/b1c2qH2pSyvGhFs7nekyRzJ+hVDwUKS7Zqc+5D35iFvbiG/p+x1i1nZ13Vi0Y8j7Ot8
FB970ak6UNk5StT8iUYj6ucS2FFBLIhqHbYkDrwbeSzHdL+aCjsmx4X+wyP72T51rlCoySuTkExq
y5qeOoWItHZTGcdJ1p15KVwyKoqDkrJ7Ye6PSlve9RBtaHswaZnmzdzzFB639+fVlzDbIyFmGEqg
z3LlCvoWNpp8HQm06G7u0MxJYw9Xon+K8L+o80FnF7iYORemzdWx+gAmeupF2ie9jNltk6c6u1tS
b391bO4Cq99nY6OIZ59kwYI3qi9tdFpUX0k5HroNgRJlCcWaKHVlFnjWCVlqTnPqitFtJTwbOUgF
fu5bsT1KvyHYo2I6l7NYT1MKps08MBbxxphxjd3H+Fgq/Or7byBMQiMs2xBP9EvqyreDqzqFP+H6
mtv6F+2u8kZXcxJPABmsHXrjqXzigG+ucohn/v8gasySSOHjoRYBvHGbo+7EXvW99afXl58sWF7+
Ixrj9kMaF1qVYsooTzatZ58O6JZ0REhCCS6v5Zk3eYyLD0QWlqaFaYN2rXXnouUUHv5LOHkbO8bH
TakK84EAYLmXLJvSw9D+E3Nw5B9UbSALJF6mdfNUvZot5jhQktFsoAyV4uEs0TzNp6wWtaviJgEB
d9ps+g1lgidernJ7G1rBMqeDXJ8LKUQxm5s+ih6ofF0c7G4GR30uPOHI69n92PTArAfmrKDkaifk
KdCSIzrl7fxkvhh3ZWL3/uCJbnaK3dAzeo/jmtT1PtyYVjay0USdp1akS12+HGgjr0/cxbB1lzL9
dEERqDyGEo576uL7zahDsd4SVlgLUpINbq7qy5d+LubHfbs2gySl8DVpQ4BkMYtAKZosiUGn7kLx
ZRFLJ9aOIkgG9kE2q1hQm/1PFGGLp+Iql6IlhC2dawbiaUCeND4tiSMqdnTuQRD4Ku9Q2FLnGpx2
M94wMgFsiBtTXDTMWwSfmGv5LJTNcd+8zTFcWcdGLc1siDnDOlV+0RH/MzzX9BwM3i6gMxOFmkpz
rKnXCxezgwOlT3z1mNynD5T+x0IZQ+ZFcMTxYr7bt44TU9h3a1MD5eqYA9gsfi6WPxuPpfVtxJVq
H2bz0WvtI0zsytNJmhMa+ykjuOqMQYwTJe2Rz+8N3mDSSf+4mNEFZqCDGO+fTMCSxlafe+qP4dfq
aFyUD4Jj4MCX2bQjv37i5hZpSNrDY0KWnltSEVsYw7rOz1BGyMPOUZvYCSPdlczeRT8kJ15tu/2b
hUy4mpSqq8RUREguMrsPf05R/hkEcF5Z0KoCWwUrqBgVICC3JkSOaHyJYlcJOX5H5+DDmK1+n/GH
QSiXoZ0GSkhnyK409NhHkQFxlMEc7BLNuHY71LwX/82lvAJlHGPJS6gaJDBKLdBNWX2d5TNy7TxX
39xLViiMO2TNKKSKCJQQCjeyl/nGXfLdQMkY7faXBPuPxTnojrnCY5zBHEapLEMMILJ+9qRfLi2K
asjBHD8Ta99wLGbLyqNMkaQSdknRt0l8Iby6N87sWMxJeC4SaIoW+P0lvqsMwUazv9Jz87/0K3cc
z6LBY3ULHJaJLEShPhDMnmBLF9VBC2S3CnhhiGcOu29AIQNsqAAi5a0uPo6yC7Eyjq/xMJhtI1X0
uZ46rCJZbPF6U/so5LkZGl7L2seG6/cuZtHvWA0a0tco802AU3o6dLWg3uBXnT1dkCfyKKJUBnVb
v5D9kn7u7xqbYU5WVcj6gtfsQzN5FkpFZdFNQ5nv8/kq5Ilnbh9tVwDM+OWFkuhWCYB/biTDBb2R
0HeAIig/c2NF0x96oWi2g+22nrK0D/tcSd3ZuFlQoQgx11HgMU1tJ0bfUNhVOpRWbSQdUGScwLS0
QLGbYpuhPY3nRL1vqitlUO3c4uV9N6dqBcss3rpNLKNMAVsgiJe9Jwu8aqBNX18hMAs3qufQQmCF
q1loaTDKEyhnndSK/X2f277XrXCYdQuuPpBSV8ChVF30TmzdyTexszg0fEMS449ZLOnaWuExPlgl
itUjmY04Id5boe6Cgs2u+8njmEV3gQ9xbwXDLOGSpGAlpH7RetURPGRgSzCPy0V0UA75g+Gpto77
HJye2Kj55L1I8eaO2e3ldCZoPFQxd+Po1Ma3sr+QUtHdN5FnIbO7F0m/kFKAhROYkZRDd0DP87EJ
eBzX256O1jF0OYFXimUzaPVl6koFZWFldoqGL8n0Zd+MzbFa3dkY/zNMpSgUAdu5gIoWY1CPLbE8
qJtw/Hzz0LqCYfxBWvRiiTXAmOE9mBtrsDK0rS1k3w3xRelf/ptNzPybQ1GWegOwInkYZJSCQKGz
iI77IPRHPnj4yiJm/s2YNKjYAsg46FBczu0I0jJWGczT3X8DYg54XV4SscsAFOGZjrRBaSQeaa6M
6FOv7iuLqMevt90EghVtjCNEPh3N7gtReTKg2xvgbwQoO7xHyI0sLhbInyEqoGnHUS6IC33Tcw0t
r+SBxwPykZWOhroVGrNJSKBALCuLokE/ID8YT+Wv7mmw07OBVooEN1zKjUAVk+YLnfMivb+qZJHZ
PfoKlMexDOiwFk51XbiiXAWLwXvE3YTRJLAwIaSDPoPxQZRkR6lFADOmpzT6a0huQ6V09t1vMwCh
cxZqk6gRQl/S+zkT67IB8aqGxSQlfme2xzD7TDucuYJgPJyo3VRZAiDKJLFNzE/NYZ7ZXKuGrKET
HdU4IEt9b0PZK3Go5yauzFnq6QkJ5GGRbUWPgqpBBeH+gG1OygqMiT4RaoLAumCkbqV9i6fnTHfb
mnAmRd6clRUIMyt5Z+Ud5uXvYwMlAtTd0a+d8EaC+MvgCHf0aUfy1EPyVbkZXkZncFOf967DG1Zm
3spEX+Iwx0eUCjZ06ZmADCyKrsDh5+0P6XbgWJnLhKZSHpoMBL1/n5wlV7KnQxSoNs3lxz7v5MwZ
29cz7yoOJiOKt2row7tyashe06mi08ozLzzxUJjoJFShPGklHbzBNbXzEv/YH7NtN4RILJgXUKjM
ksJEg9IqQ4pDkKag2CiLXHMJIaBTczyRB0PNXA1WKlpzbfWAKauLSqgPgvYUhbz0EA+E/n0Fok1q
q03gqnfBURyjkx99v5Y2NnZVlbO3P2zbuVHo9fwzbszyTepOJBHFopc00UMn2Ytm2ORJvUGd8Qke
5xIvBR9mYoO5kVu5tZkvMGU0r0P1hhIjvbc0zYc8AXkvkttENe2yqXRbngwTOpQj8lNlNb602lAF
sgAKSxxAoAvZ1fIzZwgUgHw42tCWdPAJWKC4YoLLAOrpVjbxEdMPM2gquwXxWEEc9XpxKPEEUe2Y
d/bYHvYVJhNLwHxdxUIW0bp+yc8PwvMYJL5+IzwuzuRlePqRTrUvHOsnXtPCZhBbATMjjup7ta97
AGdZ6xR5emzKFCQbWe1bCeHlgzYX/RuYyRyA6lAw8goisOh/bI9JZZ0sqeW0wtLv3Zk8trpBD80I
CWnYkxw1X8GTpxbQqyTXU2l82sNhjjhJrU7TKAGn9ShheOypib0E7VnyILKsfGZPXY0b9dhVAAin
1uhDFeNWjE/hfKqSZ6H9zBkBwoAoI4OK9we1KRCsz7M8IB7rwhBkE9jI1YwcdC28SgvF5awwOjgf
B+8NjAkycpyI6iwBLPw1OvqpPA2HpHRR6H8Ftmn+8G273Rscs6CNPI2mCrIYULN51NLbLub43Eey
ZXrUBvcYFGxRiAeyqffzg4ZOMBikOGDhvv2oOtohcSv0crrJFRUhLL4WwZ8Tj71CgvkRzEkSuEGZ
Iey0eLD6VkZ+eHoaQMiJrmKnMK6k6KeePpCO8/6+uQOBX+UfNGYEU71RiBgDbTK+zUNmx/D2rv++
7xZb02ShLgn1JbSYkX0FScvWyhoK0iy+qd7U0+P+728mm9YAzJhpOGdrTQ4A7X7xDb8OBKc6DKfe
Fd0uiFzeQYoOCuvlazhm0GBLJWoN4NrhW6XjroVzsJX/NRaXWhT6+7bRT/+AJUEhGiz6IAJlmUBn
sE5ms0LvELrhieH8K42Ei2GKHTyi8rKPW84A1ltDRxmnCL5o5uimd+BpEEEZ7EYKKnMV6LNA3zWe
ORZtz9YKhomwEe4xUVVjUWl2+aj4qQc6JrVwKtRpRc7yS3A1HgUozzBmGWNvUrtlgWEoptLRj6hm
vj6MqdcLYsOxbtPXV8bRv68ietSljWiWMK40Zb/OH7Quc/c9godAjV0hzFoSDfoMhAL5cY9oUuSS
RP5jJjWEIUsWqSwi6A9Bd/sexYgbEbcFDBmR6htilGj/B60V5F9iTnDYnJsVEHNAiiBEDRU6OLhu
PSnkRRkglxHx6sM2xwyqMiISjVSUl3GAXIvlupJa3F2HoFWecvCefGJSVgDMtJtZqEE/BQBtZp7q
pTMcQ8g+kxbBU/xvK5iZr/RI7SILIHnYOuh5vG4V/ZTJxeO+LdsLVBHBogdxZIQDJg50MumjUSxR
FBgM7gy+KCtxIJWMBx3Fo5kliTc9mz5ABeMsvE1Sdtv3zjZjf5qbGIbJtSO3lSNMDhoFPjNFbyDs
9XfRumiwSoCkIZorhfAMctZPpMcsyAYhVoM3XGZfRVUwFdRajaS2Oud+LsXH3rhER+cDZ362LlOg
pjfQHICNG/vC++EikjI0+oS6BfHUHeNT6Ha2gcMw4Qoib55/1khMFMjVopNa0JPi/PO3zkriWoYt
Fk7rmhBZaZzxe8krc990hpV1TEAo0XhA0L9JL8VQesqepxQPfJ9okwKFsmJAeAk+/oEoMs7JBNoW
gOig8J6rB6FfoFrAo7PYyu+8g2Fs0XR5tkj7On6jJ7m4dLvVBWq5vI5WNh73/WIjyL0DY1dRkS1q
VwLMVKIjQlwwLLyTzz4EEqfvPa9M+qiaTdTo6HnoW2P2TY64HTzUe5kTz8oM0Bu+xxCM0so1OjXz
0tsmiVxRihx5+pUXnfeJAQN1NzgGDRGHHmZXkFu5nQy0C7mLNUCqqbzTS+vPX6uhsqjC1VT8Z7LG
iCqZFjnEbRIMkJU9SpPkTHrYeHVljByxq825WUExxyo1TGRCOoJy+AJyAl8Tbi5jc2JWAMxwQdjT
rDQTtigjdOx1q7gUjfHJqmY/VGJ3f2q2HuDfDRy1dnXKCad0jvMsztxGG/qgSZvzRIbKs2rhMptk
0S5CY7rIc3VwFX1QHFVqOLsgbzhpmFp9QJyHIlid8AGikDty2R2nnitPRkfsg6uvRpQJ5FK6DKE0
YUQ7d3KhouLiNfmmszObUjNaL7zU7EZkfTemTDSfe9lqVQtwKJMd48SRNBeFIc7+zPHGjQl5k5TU
Y9bCDa2RnNVkOIAh9VPr9m1RMYGuS9tRmUxAGNJsN6gBmXLN37eC53/saUFapoh0C3X26+GsHKy7
DlxOzVXuf6LAaT0pryWfKz+bcrEbEgHGgGH60BgQktKi8/DnmtIaCJXeXO11p1rBFJCsrmYZ9vSC
1+eCPdO0lvW4VLzSGU6UYFMmalvgMEwTnmI3H5ascIRU9JY8vskrnoLFtquBzRenRjwUskJjXTNk
KKtPkBK0rGBpIr8C1e6+H2wvmd8QrNAYfXWTLQEQRD1nYEUWk29LfrePsXXKwty8gTA73jSXspIL
NNQEvTeAHSqpPeOqOyFH7ndOhvs4OoA4p+F/cfA3UGa70OWiqjQZls1R+WOx1ENaoYZFmjyCjjk3
k9XrGvm0UpgdJSp+ciz+4CQG+tPwbgnFDIgzgsHpfXBVZLznjjKoR1DHXNrIiy+H5qDeTwRtLE7p
jofyQrr+4/DHgFJ3Wi0BYyyFDosLfCfJIYI8lnjqeZQTH6eSwWB2jRQKsLUyvhqme73XHZULejyP
j1pAqbBi13A5Q/nBQxlEOtQrq0alratQhFXkaNi0+qAxbcERj0ZgnQB4bbmCyytE+tir8AqKCxul
MgMLOhOBQ4lMSSomqgPejr/mQA30U36onQEUTPkxOpexXR87lHlZnOLZbb/5jcsyfUpFP/Rqgl5o
vYT2rdUi29cIX2ewDUzRwtnItgf2DYtZlU06z1EvA6sPr5psthP5QlU4CWa64747ALwfR4VZhEuW
dRWpgWGNTyCfM6TGtVAYmjxPAweJzsgeErPiet0cwJ8BpLbzlQRNYxrtW7fHAtxw9YMynMOF+/ZF
v34Pk1lwUqQQNUqBOWt2c2wD6JFWtnkGU4mf+/N33osX/bk9OGbtGZoUKqOSqk6qBJCSKXiK35vO
p8jQW0E7MbLzzPHJNMJ4ksock1UfY8trxsSW47sMPfOcJb3pFSsg5gi1dGSGlhuAyLl91Pw2gPac
q99kT8olZQTL3RS1jQdyFDira3tZr4CZZS33QxL2DSaMvhELdoHq7uKoetNBujMuy9IWHqhKfBHU
vb9v8ubU/QbW2HvlFJupGC6wOJ7uxqW4lHrrbh9hczWvEJjVnKkQjyMCTDO0u0gGP2F0Mxpf9jG2
o/8KhFnOjab3TUtDBhpBfeWadiCVTu6AeVa1tVOJ8nheWyFv4JhlLemZbmYzEGvxpVMel97gRMGP
Res0RK1sol+w2l9wCyOCRRHEIPomenNm02pewYFKQ3Kg5bziIXOMM3df214EGgTBDci5IQP9HrdK
W6jvQA7XAZPCqXDB9eIh6ekITuzMvuQogVratL68e/nUJL4BMxtqZvQyaSds4Z0bX0nnNsgv1aPh
6PchJNHK++SS29FLJ+lD4IJcxD+mMoGlXgRFlVUgqregcvXo89V83fujK6O4KXNyTk7iY373dUrf
8Jj4Mg9V1cfzq4V/Z6WIG19SNmYVcTlyLc6y2PbRNzgmqkha0YuyDrgsEgNRJ8de5fHbf+x3fW8S
e07XlzwTMgkY0o9wstWT6lEfXe6US6Wxaf+/aEf+H7PmMKBMTKnDuK9L7HFOLBauIDdOMqpQmZs4
+wFn/AwmqohWOSk6wUro5ZfSOELzY9/jt0Pj7/lhK6qgjadVE+py8Pn3Rux31s1YHvch6BTveLhB
TVwFkZY0I57ZKcQRSl6BeVQCWnGTBPswH/OtzIwwQQMURtj/6fGbUljn4NtA8D3U7t9dB9yEGG9i
mEhBpkzXNIpmxKmEqib0dhXOOErmHzc3ULNAuAY5SDwFQ1Hp/fBlZifIxWKCXaO6tCq3Wi517s1l
0wtWGEwQivK6yi28bGDo/qYVCEcb+6S22MLlCPH4+WB8Ma8KleN82/vLCpcJRr0496VQAJccQXw5
xDb0XZEFW+5KtLUOTvNXgtqR/J7rKpsuucJlolJFzFoA3TmOU6i369FpatOXrumQPQ0nw5uc8FoJ
ynN8Q9npI/ePu/TezeiHA08yieasxxasrr8k+aVsPiQp5zFqezH8tlBjc88RHvGsEbqsjnK9PLdX
0sF0sRRme8Ej3v9wEd1cDSs4Jkz10ySE1ogBnSKP3CAS20Jkd6AkD6+1y/AHfZ/61HVwBcmcfjrd
7CBCH+IharmSsxtTuKzUQBKfOVHlw3sbM1lM9IqSJIxDuvzK6es8Obl81jPZjpClieaLmeBOoz6O
5gsHle4eH2LmyjgmlilpFYlmCFQxMAPVWw7isTw2Ngr8Xd5GtjV1YPYEOTkqNFGfw6x9odCUMWmR
Q9Bibx4DVX7Yt2Urtqx/n1njKIGvrLDHPJHMl5MgV+/05HYf4mOhJSZpjcGsZxRZmhOZgRE/9qhv
pdwTqROdBlv9CYVwKH3RSqDejq55x6mtQLICZjkosjwpU6PHUlaDMFAOaYCjqf8/kB/SIM/6wxqH
OW1ksTHK+QgDtesWFCL5bXlpXA1O9GUC1xHwrhI7drlhkuMaOrOq63EqmlKEdS0W9eTjEG4jz/NU
g9bUnt0OgYRL6vHa+7VnKbOsa2sqhqaBOw5+dMDR/6I7dCd641guKLcTqtRuoqMQ6Ifx0J7Sq+Rs
gV8rvOLlEza3pvWIM+seAkdK1nUYcdrWA4Hk5rrE/WNCXlby9GfRpWFU8AknU8MbcWbdN0lRjIUA
VAM0IOq9ypVn3Lxu4EJhyuhjtlDp9f40YclaG4EDR3WibzMIhJDbdsUX1cZ+i9RCwg3SNHiws2mu
4BgPko3KbHodcLn0JS7uRyvxsjZzIkGzU/luPwpsBZo1FuM5AiFtLiyt6oRQwRVNT7S+aaO3j7E1
P2sM1ivUUlWEGBij/MWo78Oedz2jA7I3YIwDaCoppynDgJHz4lN+otwpLrRgdnP/f9i2eUPGnC11
ggxoqMOcxs+OxvPfPa3QYml9LQhLGyJbbn/glSrwQJkNZ2oGQw0r6oLksggLW06/xjIv/8ibKGbX
CctcgEAxLMtG1a8SwzUr4fDffIHZdHQyjGHVwY5JSM+Jjvz3+MfvafTw8bZ82IdIk1RhNVawIqn1
+6qTj8rc2SOO63iB5yZ7tvayNRgTGkZ0xEEgGPYkx9HTL3uvCF/TPVlna15+nE7QzHbSo+4np5nb
sbDtFJolgRQFxU3sc54E7SRIXUO1FewStt67OYg4dPX4mRlDz7GqGzqyqIznxUkRVaNa4c4+hK5Y
lUf0qwT7ENv5FfUNg3E8KBPWshHXqgMK5tnLveQ6eQpvKq/6FiIPgZpxntzL5k61uiCypAhm20nh
iBJiZ/pRHMVv5akMcPCxhVv9mh595gN9euKhUjM+xKnfB1SV5UiIIrwjxyk9oHbfSfq8LMdauIr7
yyh8GCJewdZr8fEeGuOaAhinjSwCmnTdxHZ2Q7BxqV56S3zNU3+EKBWyVV/0qbHyVYVHL565m+65
MpfZx9qhIVGEhlWahiHRea4vR5NTwrOdxlphMPuXOhChDRectsIHA6Xsy2C3zmKnQXxOvoXX/Rma
wz7viLcZJleYzH6W9IlQpvTe1pnf1STQzOf95cAbN/r3Ve4nnMVeKg2cZ8YiCOX7dPEF9WYfYvPh
Yn1SYzYxpOGWASsbq/px9BZ0WsUHUOz5uAAcqcaccipvOocvDLO50te4TDQRrUEKdU3AfH3tvfqO
btWhTx4px153CTZGznazNZRrOCawEKWYDJFgKCE7aCuTbOOF0q7yR85obh1A1jDMrlanjRLXFAbU
S494wgjKZ1DVB7JNPOPmM8tqBcZmbuuwIS3aFuF+eTbZTW2Mjhr3gt3pEQ9qy9PXUEwIkVu85/b0
plYvx2E+DxJnejg3NDZRG0VZ02TU07OKuLqByomus5ET9MKKlxPmeR6btAXpVzii9xypD1e4lh0a
DYcLcKvimFh4VG1r3yc4nscmcJvpH8+bk4MO5uy6hVpfsdj7KHS5sDF+PUFsqFBmo9Xpxa+qKlvA
Q27Y2cPi1t2xLDhzxTOIiRhE7ZW6o7fpbukSZ2qpChIaNAk6rvZt2gZCcakIBVRRZolOIqlVJWNC
Fm4JLwXjS28dycCxZduv3yAYW3LRWmqx0hWn0NG6m11lAm/lbOYSQR/12wom0M0KqtRSakX8WBwN
P7lOnd6XnzWHFifx0HhDxoQ5HClKXagABt0tFHY8hLFpQymSMzEy/ZmP3vZmExPmUqPSlGzGxqdd
WzZeu/3pQN+6lbvajQPKBpv4lqOi7C85VIHuvfZN26ZfBaGTPSecW/8r1fnO17ClLR0piFwJMNq8
lI7JOX6cXBk8xinKaqaD5ejX4cH6atz259LHRsbZQDkjzirZloreR70E8DEnkFe5UOKn1uBYyMOg
u87qHEDADZsLAzD04QFXc7CMNgvn5P0vmaPfU8pWdEfpPBoxoWcZd3CF2I7v4gtQZB4pTXLkUf5A
0Ki+xDc9rU460fxNfyABzoqcD+HZypypikJvrSrDd9TC6HVScy0UyGFVLee8yIOhf18NaddAGATE
MzgTl5Wd6ddiV9tCxQn9nOiiMNFFK9E6VROAxGVkZ+FN3nIGa+vSuYot7JVMjfKusHoAqEF3TE/d
IT3iJH9oOXkV3mAxUaUa22EqQ2rHcozJSSkuWh7rGW+omIgiapWg9DogBPG+nO8jjdOt+y9J7t/+
zWrEWVm5VE376t/hLSW8j7zQlQ5UK3CEmhpkDS4qJ3OsL7y2xo/loq/p9Tdk5uzUogsJqwt7jHii
zLNtYEBqCogXPMbxzbvsyh1UJk5UsSintI3LmYPsnENaJz7UtxDfcfSb4VTHNrqUFdR96LzDx2b1
zhqYuXyBAXk2VHrB064lX3H96KSfqVoD9IVAI8Z9AvxI5ssMKRMk2qHXOwHyiY5woF3LUJW/SK7+
lobgPfBsXizXtrGRQtIbi1Dnp7uY7KV3fRAeO7t3m0fayY5d/JpbJMpZcCoTOOZQj1MLQpMoaymO
3XODwubhYGJIhdven13F4wsNchYgqy0XgkI7Bkcebi4apODlLy2vHZsHwASRyZDBDVFgGZAM4hoq
sXWBE6Z4CEwMKeI8leIEXthEop2Qy2oWOQeff3E8lF1DoQ6vfWw3bJNVg1DkNMtQObS8MHRDX85e
9QpQsnvYP//+y03lDY1xc9MkU2/Rd0wQavwl4x2TtpJqt6IfUbIyl/dqs+11b3CMp2dqK/QEFW3o
IL2TBt/QKrsfHvdt4mEwnj21aLydac1CVltuMgsuibPLsOK1rf9LKHyzhTl1t8OiZmJHJ+ph8KnK
rXaWDtVT+yLdJt8UVN4Zx/SJ9/70L6H+DZXx8WQOx2pGwwWuE/VLlCaBOBRfhAaK8FP616w1TxN6
C6WkeJqm4o8pCGhMBOUbLkoiSHrY1uNxJmJj0kSOUg1OC93LKPWXkOOSm9O3AmF2GKL0/dKgmRr3
i8gW2qskfCp4xBrbN6YVCLObCGYCefaOWnKtB3SV0crF8f9fDXnVkjL1uA+3hxUas8j0XEDbgQq0
Ajng5xkCEzFOBpQ6G1RPfvpLP3egTesaW8erLU0Gh843msevAo1zldjOxa0+hVmAdR3m3UynsBZK
aL10bgkhMQg1BL1803TiCaLNjgKVdTA/nbNExSNgdw8KANBOdR5JGl8n2rmuJnd/yX5kTWQ8i1mz
KEGc5/8j7Uq248aV5RfxHAKctxyKNWmWbLk3PLLb5jzP/PoXUN/bRUHsQj/fRfdGxxUEkEgkEpGR
S4nPkvYIKb62Hhg/E9oWvkcWkW29aA/z3eDpO/kUOOODAF1kctxOztDC1cgkoLceY1ZHEMcpXMZm
lX4aqKofT82L6A6yeZCs1oHbxk2rK6FkMEhKvzSzfO5/L6G2guDOqkmd505hvJFZuu3rmyQSbNTP
LZ4+LhqfHCz6ZKEGG4P8ID2ZPqOkN5HNKmrMe8tDhz8Uulg36g6Swt8SH+Xo4nCUOYMrO8vgAt8s
VjqjGvEJjQsuPBJtzGDG+/bMiPAiQtP20XyZUT6FSLIwUJoYaNQ3QWId9pXXu4FdHAtHlGUR2Aef
QRzbrCNmAqi++06KP83iILB5NjPXZo7zSUXV6nKQgx5Z4B179Es/2GWIbyHvICQwbZ+Uq3njnI7Z
kryrKAZjPbEiOvMYOfmxdMIXHa1T2rP2q9yNe6Hqh8jJG5xTkcYu7XVmHCWKvZQdeqC5kme9sPLd
cCd6NBd5Vl6/rs/CWkpyoI3HDp2myDk+xj45pdBan+C40LsLAjryXn0ULOT2FlB1tMY1LA0iYh/T
DO0Cv1m0WMjgpXP1Y+/nWMr+dfI6B+eHwFEzT/jZaliFDQGUIXNWk0ZD0qYTnlQS7XHQH8LMj4Nf
JaQg1Orr9XFtb4ALEmczeEqxCi0EUmmQY96m96jFFiRo/sFALhicgaQKlaFyjTRz4yqv+b70U2QU
gx9Mofc386bkAsYdMoQ1a1Qk9iaQ091Sx54s3Ri9II3HfPq19eGOlaCtlUJmDw/UZ/rgqO/2JZ+K
qdxbpEtQAf62A+5sieRBQsoBqxPekh27rfa7/jyAwyfyg6I14hkWRRQvS4UWLk52Nv36GB47REn6
a4KegWKq5XZ0fRnX+wmwytkF4zDJpIFFVLpH6L6s7/v+oS49WT9Hza8A/R+K6Mt1Q98OPv6eyvcJ
WEEmBgTl0DUBTxCmPyadLUm3pBBkCf8hvrqAcE6i0a18qEGKAGlv9qy7v6p1wp8DXNN0nN15x9hl
EnowjkdR9CswyffEzmp8UWcM+cLeK5NDvCeoJEaBEKQhRfXD/+B/L0PkHEaMbnjBmLHX3pv5y/Bn
7YPd/Ni/qqy+ACUmWWoriV3iTitKpYgWkPMiTWFqVcSO6hpqNdEweQO5MRKRQJIIhXMfXb4QeHmg
yN1y0y75Lsm7b3rciyxFsLPfk5yr5VLLWK7BBwYvvYgPVTO5YIPhMRE5X1VyqVEfqy5wOjl1JDE1
Z/souywh51WMdpGyjGGj2ysSi6y0crkFPxiU+HAnMphNzsrKh/HtbWP0OwvLBAZDH9I3VvgCrYri
hMokL0IS018cHZEru4sNu8CJXgpfpGT9nhC+4q15Sb9BLVNtafAF0gC6nR0oQ/tN0fW83JetluZO
njVEgUm16WLrekwqu56ssHCKptXcojTHtyBeyrdJTavAVzVFMu0UTQ+oRzpa7EJJ/9GTsBlsczCV
yo1nM34MklwZ7G4gM7HNvEmdUVZDiNJLaZEjejfS9CSPSeNoY2B8H0JpAXsuyRSUtI5J9tiiKOMU
oSbkcexp/dTgu00bBejRfYCA4R5NkDtIvqTKENmNYVZv1z3l9hZHG1QVxXhoj6Vwp9vcqUUSdBrL
uASzM2Y22IM7yWt3aB5xK/1hvjKN/QZUEpGyPtvCnxZqBcwZZrCEQSHnSCyGwfQo6YpNSmS5reyU
izsNbm70Cxb/ikChSpWj7SzeV4965TSHdJ8iWWB48Q3edFFV+cgSwqLr6HYKeoXKXaRMeM65NjG1
0n5AMpiVg7NHZOkn0xJjmQjlIMo9bkZ4K0jmDVaexurzxnh/tFCCzNaasy5S+N++r60QuFNv0icm
9odBqRUaDuZecCj21S8Zsh2QpfeuG6do2bjIOJsra4lGFTn8UTmD37hXqsWRTJHyucASVfYZq0mb
5rGbJAqYhOYvalu9DnXnQpd7F9fEvT4ioU1wBxv6IoTlhK7yTv4lO1AHVZvHCJf7HtxjJgY63ESe
yCWKhsedckmiaB3aqGCjNcm5T3JvGPMzMo1uEXTO9eGJFoxzJiqt6DxGMI6uepiyu2q+kxvRBYMZ
2BW/wTdwhuBsMUwpMBqISFFHR4n0dDLdHyyrFD0EAhMUTB7fy9kiUAMlAyavUH8aBOzwwZ3U57x6
uj5xgn2rca6ibU29K1GU5PRxdYpb825JS8E1ZjtevexcvmmzMSWliX4WKLO4mx8tYudv3W523um6
8EtGgb4TixdEdn9WvORB5A23mQoreM5xUDPV5TQCvNXb6a3sSfvZMf8wH3IdRw4kcY+W0+7aEgV0
jde9Lb/yA7qt0391bdy+AK2+hXMsRVoMcch2vOqnt1Ap3OVO8jV603cpwpLp2/W1FblMjfMvuRVk
ab1g5N0uv1VQ2A+9mEOCujYxQ3n7SXc1Ms6/0CzTc5rDkLLzDC3T7tDeQITE1W7QM9XpHOkguops
v3atEDn30sRkSqEDgbvW3bILjlAPcH4Ee3L86/YjuhgIl45zMRaZ2kCpAdcfpScWYXZ7SAegkL9D
2apocOzHrvgajYtRuqGs8iDDbCplNNsKme5lKzqURoxXGrI3xvyuGkWdBUQRGV9eZ6S1PI8LjFO/
Uf3lrsAdXfXQQuFAD+EhegvvUZDgFsJea/9gplBypUhBmJ+UGyXUSv5FQ5D2rP3tBNlOww9spLwc
YRSxeSthCt//weLiFN2QhqlhTIDgZUY8xrIq6kF5YC810VHkw7dPpQsY53lK8BRVi4HR9Ghaj1ru
lqXgVNqEuOQ43tP6qxBibjJFJSpuWanpBrjvaztTJKzJbO2TLa4guFHUvdIMgwwIFWmo1h9AGlo8
cRpqcySUaLgNoFoOGvYfg6FMNfKm7HF/aspv8bhPx6fy/69ezx45VhjctlKWfJ4HGelVxR5cJsiR
/yF5KcociTM+g2Czv+6ABUPi31TGMOgihcFVWmwvmt91j6X2P2JwB3icosmkxZ4jrQbCnflod138
qkepgA+1fcG+eFs+Mw0h0JEu7E6RnNUj+EKH2WMRENRMHiQPrVWd/jChbikAYwgUl52oZzBz5p+M
cAXPHZxdmhQgWMA3ldatlO/hBJvgZNX3Y/pwfc222aErJLaoqx1VmnpGmKAeKymix+SA+l8YSutb
j9lJv5uO4TOIozt2huqg1YhiZkE8xlMAUz1epkACuhRKnta6stb71wcoQuCOTUqqPkoZQji+jITY
ZBbxsLdPZiwHnIZqGp/UIqH/lDQGO0imH/SY3bd2giZ9/c7SIGRNbfGkbb9JXQD5jUaismLPC4z4
It0Zh5pJHbLGS6FngUtpj69M4QIcDvf6VG6fXCtcbvONalkErEjVSb+YYB5AIPys/mDdhVF/4wiw
Ni8EKyzu5ErUqKVVCqzWW3aMZav/qnaMWaZD8IrlfIc/xCwv4Qg55z8slT4vEVA1eEwm0ZSCr427
8JHuRWezaIDcFo9JUZBqBtQwdw4le7kE78t80RdRVnQzBljNJLfDgynOijkGELljmclsp6Imuz0z
sQ5kzT3Bum0eAis0LjBGW5uSzC3QxqMOt/kuMneY71u3Q9eU8Uz34EDk9nVQESa3x3slUqQqA6aJ
4uxJy20D5TFTKzgTtkPi1dC4IxtamE0//GUc9GgeUUB3GvYsx9Q8NsL25EI07vCOK20eyh6Daj10
CMK9DSV7bvr87565BcbIt9mKurwpJhVgQ7A4S3hryShTUB9J8fX6Sm3TiS5zyDfbypPezAu2rdUH
spM9sqeJLe2o/1fnuNJRv6VO5y1e7son7Za1H2CXxXZf3ZBv1z9lm/K8+hTOw3To+zUZbILJk3bX
xbgdtw5e2Z3AzU7v3B1c1M3X8Xnei3TLtmfbRN8iy9IVi++uObS4qFYdeHApea6rU6lpdpTpdjmI
GFObDyIgUP8XiNuMdG5SCZl1uDM1Ng/yJEPlQpJVGwlT1e7MJHWRr4YakdHnnpJBrKgAeU6wOf9h
yS8fwe1Oo0Q9FORhGENYdtJHlvc2oSjiaL7xMpw0D7rrp8UJ7OYYuxlC1c4N3pAvsHVvNgTfshkM
rOaD28F6gR7EEyvMIcFNWr3l4YvAprY90WWs3KZdaAnmNQPIDsmfUuqQffc9dfJDBXqKfsI19pje
icoPtnOdKkUHLAv17ZTn2xTpEMfIszDN3AV7itlxCJnn1h28EY2qUpDyhMyNzYGuMLnTq0uqltAU
tyQkuGSnO/xFd+tscgyRWgIjsPEzcYaHrc+nsHiFyr5qFaz2ZtUXrO+3E/8K3yZUKdQ+k2403dAv
HcxzibN6Pife/Jvc1RU0t5VyXfpPsXFxZuqbwz7Y1YfiGMJkBTbEYoxrg+T2SzEofQmuMVPX6jPb
2GVPBm4a3XHwQsc8iR8TNzfFamTcpjA6Ok6RgqUsjEeZnmd1f31A21eMFQC3KQhVmxRNUbDrflQw
lOIp9ZCL30NICW80uj15mtPdLqqNdlO+ItZjE4yPP9uSRoFuApO9IXedW93r4Nl1X2M/PI/ufA5O
42l+vD5g0YbkDzltyqPZQqt7HN3tkZWNo+fjS/V18QePuTm88jmqQJONGcUVozH5w2zqqjJAxg5S
mEj7ZoZdTW9GRO2J7sZxFrjRzfPrsqAmFyV3mpUnJiOnKWV8sCTpy5ArYNtqO8tqBFDbl6sVFudo
plgdw6LGXOo3ssNcWwIVP8bZaQ/jnViLQWQsnIepGqMOZLb54uxrbd1NIhKawG/yHZbQk1PRoG6B
hBzKB5r6bi5NJ/gdKRJkEf97IJicB5mkGiU5BUB6Vbf8viLhuaBDdLhu5qKp4vyG1KhSXZgwOS1B
P1Ni+V2vC1zH9k13NRLOdYy6BeZZjJGkv6wnEtv5PobvqCXbujH8DqliXLCjB/M2/Xp9bKItzEuQ
RHqhjilj5EB77ah8je5qDXkzJveJmOlbBQpQ44oa1m0nnS6jtbj7tVQNLQpmMaOQBXsAK7i0Qebe
RU/mYUB/Xaf60u7ePYgTPRjueIx3IsaaYEn5NmOa2nd1zahxVL8tlruweRJMqwiA8xxWkozBFGCE
YEHcRN8IUiXD3nix8GyyePVduPuth3pVgwYtms6hFRM3pQ3UztOQlYqVy34afgatYETbfvfy+5zf
jeopQUkQAr5IRfk6KHBagYKMqvItZbiJ6bS7PoHb7uMCx82ftKQNBIkBh0dGu0W3L/2ZyoJbw/Ya
XTDY31dBlrm0vanEwFCiF236M1hEe2v7+LgAcD5WGjWQgDqsSdwnmCfNbbvKIVBuM5r0gJL8/WjW
Jz1ubYkU+w4CVaYK9UiUlA018q7GYA+6KfBlomXkoruwbScSsRuZIh0l9WbqnpS5t+v42yi9Xl/B
f3Bpl9GzT1lNb7BMNekqQOkQHDyPXnLfPQUH9TDeK/7omngLSh47YTpBZDics27KSkaeF3Ou19Ab
pKjDsusCh2nVCtJNIuvhPDYt4yJ8r2Cz5HsV7cgU7/r8CX6fJwrMqTnOMVPXTRflNqiyOxCh/esQ
24+7F6fBswRoarZllgNDRpcC6qF7zY3lgYx5NJlQ+511ECl9igbFeZG4towlA9HNYa2Z6WCT9Ltg
SJuZgNWQOMeRy6DmWQ0QskP1rOz1A5OfiE7irlPbz6orJM59VHFkaROz7+QQ3TPRv3Tfgjmiu6pd
2OX9AJobo+uKEsbMrj4HwH9vK/7xvxhMXdeNd9jhgFpGUHUZ9UvEvBStFOco8jqe8o69cUb9a2Q+
VaHgPNnOSq2mj3MPlt7L6jACAMKjvgLKhLbvZDu6q06tO30pPNnuT8nD/DifRIe/yDNpnI+QpxZ5
1BzQrJQbNSe78rbH+6eKlPvy5Z35DFkLIjhthJuNcxhx35p5ygSrR2dwS0/1wz1I+a7mpXhE9DI8
PAnfMdhAPtsKkmKs0SlkgThIkqskqxdEIcVZ2o1Q8VDc+kXXnMEOD7rNujGkbn0oXemg/Hl9H267
4b+R+YqAuIewo8nSJogbjppen+umvMsLkajS9gl7geGiHjop9UQCzGmdfM2ik5p+b8s7tH4XXM62
N8MFhnNbUa5XecLSMcFwnuizajxcn61POXCKFl7ob0mhykAMCuYsd1ZCHUTXpxH9K3wTwb4bHisv
+zJ5yZ7pJoj29qdEBQ/HTZsGG0KvO8AxeeAqw/9YCfvgVIbbu53sTGDjIzrZJ07vadG/6Pvw6dqB
LzANU0ajcvQmAUuYcy80N9OFNjlEN5zJdTNAQyQtdiCnoEBfBgwRcd0I7zh5SM7hhNowWEMLyOyA
pmJ78zDu1J16EnUj3FpLDE1BRz1D26C9zLNa5ub8PrT/9AbZBSihe+8MsqOCdMg2miWbaJgO2gka
c3+0HEUv4yaqgEaRe/mCMmGXKSx3mq3+gLi0MLziN9z7JF7geOIzbsCKkoWA64vENioX0+BS2R1D
4WMz21Nr38UjcTYqx1GmLmwaWckcRKx3yOujUpW9mPyL1zwWFlxD43Y4ySiN+yIzsCN0X/ZAH/QM
T4aTlPx8h37dosNgCw+MKEKJTtl1jQtTwkYy2yq0dGhV9Xh27e2/Kimi7+OuNvfsMV1YGLsJSYhK
LQ3HLlphfLSUvFdI3sQYYuciw4R0q/uIKoovks/azIkCvU8PzGz5TEM3iAKugGrwkkSzNBEcAIaO
Da6/ixKFN2y/DTeZI5Jm4c+adyhTQSNvvDIRlS8hzccCnUYLTXeKegLtYT9Xbh4RwREgAuG8RzU2
ZdBUqu4ow9ei2ofkl1QKbhRbEFBukA1q4GEF7uPjAqEfYNRbJtEdHVT4SL8hJHaWVKTpvLkyFrTL
ia6blKArykeYaLIGMw8wElYgnT+w2lcDevuQ1XVESkRbLncFxSeXtGnpGnRj0SGMuh8g8JncdpNu
K/WOktRR1GPbR7+xTGtEzmtYal7MpQ7END2WNHSk+nZeHgWn9ZYTtCjIQlTXdHhdbgbLvDCJNcDg
ZDz81/vORUsvpgKf+9mptmxs4UPmhU+iY/tTipgZuqWYwNQMVETw0h5DHcxlnRUGmOrLjvVCj3bd
SXUnh5WP9ieRDsyniJXH45xiAo4bkUq44AbNlRmnOveXBIVNaMZJd5k37rVDabmCyeVjLR6U84zl
1KN0ecYgpcJuXI3YrH9e+KDkttba4bP0S2XMCoHZCKeWfdUqWZH3YxrVEYZqUCjRFgiUYy/1C3S2
z9BQtQAj7Lf2BuID7HQLulJ8d7YSAXuDR1QDcmDhnvFV00O0F9MvN6dzBcMFWkOPlh6jBJg4nM5V
0h5CVM1eX7JNv7WC4PxWl5FqrDP0zaPzHbQzCfmmy6Itt3V4oXfS37PFXdnMlPTp1ACDva1PuGzX
7xSGzs4P9W6GAuH1IW2b/gqP2+LG2NAIfCWGZz4Y4Eygp1zkFqfsC92hhmCyxQoMn6Q63i2fncyy
Cml1yneVGEgaFLQAZucStC+1e9OxduVNr4OiBSFLiGkqjxmaB7b7xh7+yN6Ilz1kN6Lb8ae6Cv4z
uF0/622T67Qx2Cv7a4WXNZe4yFGauVfdtzfWbXBWHqLH4TG71XzpD7hzpzlCH8LJHkSh9KbtriaE
cwVjHk5Eg7axk6BDShV8NVKB5YoAuF3fV3o8jzoAOqLuJpr70SRsgy7CYLtn5VmqIM77NGSDOEBR
TXFLX2ptNFuCUg5SR16Q2/pt+PW6+W7uyNXEcZsectpmUCWwJA1ytnnvltPXOtldxxCNi9v1oSkZ
VdAAI0hPRuFTkbww+/d8RG6hlYGhq+DiQMnq47zVeRcjfGQe2UrdLtil0s+yfI6bG6t5uT4SPkvy
bvA6bt0UtxXF+hSq1lJbobQWI5HO2nLOp4oJuNLeV9B2NNf+uI62fdSs4DhXNkhqEVIGFx3IToI8
fRqiw6nl4JXvnQL2nYp0ejfDsBUiN5WGPBYGtNUMh2iLW5mRR8zYkRXNkWbpTU2kQ9KVh1TO3esj
3QyTLrD8XXEYIjTCYBfuXHs1rO/6UO2Lxlnk4XcscYXDxXzRXBETKq64uwV+XL7kuoh2+Q9LhvNH
RRtRGW0vPtpi1iNzY8QYCS5qrLhEH+1+dJJfwR00Y55Mw+5tKhLT3NzD4PhQWSFIxvAPep2p4ZnG
wKgqFHYrzbehy+xqEZj+NoiOzqnoY4SDh7MMebLolJvw9ZV5TOfbKdpHwqdtdl582shoUP8fDD63
JeVWbRj4D0fpsuuQss79wX4Xh94nR1FV4KbNrcA4W6jqMFzKAgNKgiPav6HCvXXm1rX6w3Xb3vR+
KxzukFT0YukD1EY72nBrdGdNpBEj+n3u6FMixB76gkmbJCh10Scler0+gO0IZzUC9gWrc2kcxiix
RiBoEIidwACPnlI/+V6DTBeh2UnkqcLQftOlryCZNa4h0yhKRjZpyl1yT4/LmT2LdyfzbNxYULNs
UJ05f7cOIuVdkU1wu3cyx6jvA4w0rjLnLrIKe+i+m6ojmNDt0SHVTimM3eC1pWRt0kytZu7ul/KD
3ZfKL7KD0Am3Jvo0guLQ28ZR36P3t0DvdNs9GRdk7kRBPo5ERfF+ovzV/RhVGd8acCJZx8jAWZ6u
j3RzPtHQGjdgBRpTfCIp1UGzl0hlOKn6GnQQHoGwJe0kN57+vA60mdy0VkjcyoX5XPaBAaTaY1E/
U44rffbixTTkRdGmaFhcQFOPNKmiEmYSkptS+pGUXtCee1Ef363cu7keE7dYQ9wqWmtiTM1r+BWN
9+4M1JfkN7E3gCrcnJRbNCZh5JcEl8H5qzALuOnxV1PKefyw7w0jSzDKDNrutzpU3tisdif5MEto
/lND5A3xj4i1J1pJ/jW7XSZInU4YtVUjwyqZ7lwnZ2WQHq0ycw2rvI/awI6L2g4j3Lis4TDRcve/
WRP/2j0YA1LXfYl7KtqBsveG1GldVjj9b5TENr3BZZ754vilry21RwsGx+wNu1Vjh4TfB/qGSkW0
nBFpvjKb+XTErsC40yIui1SvZoxsUH6aU2ab6Bs79CU4y9/AOolT0dkh2Coad3ZQMzH6umU2DEXH
HNzd194PU7u6i3YD+gMULfpLyhHuyKLHb9GscifITINokQMAT4M/dLgQPk1kD8dnido5fHojfr8U
rKaUcz29OVW90QEpOTdnRGDobSHb+v2P7mj52b49tOBkWsiY7q8bqWhmOSeUK3GDkIXBWt879U2D
SCZU72r/f0PhfFAVS1SOmBMwQTKqCtRjaT/msrRDImLQMndyzTI5dwPlalKXaEnkDGPlRePP2aic
In1Vyi8laiNM/XsWim47m6HTZeX4cnd0cUvMWcNmKFtsbLxmJotpX5+/7RN3hcGFmYGVhhaIWric
ppBgQL3evXGbnbSH5JZ4/b9g6wq8Nt9DVlODsS1qNo2Q4bEWN2xeh0lgeiIMzomE0CVEDxw2pt5X
u7uMHLJQUNW+NW+WTInMbtp4q+F101tdIrSeMY7pdUStV+mHfuuOruaw3lhivZ8Nd/EBjvNTs5lo
izYAbm5+RHJq0/6lQyMpq0vsGfJXAqPYmMAPaJxzalCrquWEDQ79I3qbVU/kGKCEKPA2PVu+fAZT
8knIeGLrwm2xD7Ccp4K0QxvRDrDBC2pFzgWMkTxS5M2/BAiopftAdDPdOsw/IHJOisBOWsKmVfar
Q46KvWC/OBXA/s2zvdBmOGclD5EC4TWgNT803L5zL9rNhVNmDiv+HffkvhC9BogWknNavVJ2OEWB
2CmhbZDUttrvqZBUQjcXDk/2pgLah4XH0o/XoTycmzJacGHodp3bfyEuObV/mKNd3RfvFc7puT+n
f3a3KAv8HoMwKe9HW1jfJPoIbi2xkjSRWJKGteywdu/1gGdWpYYsN2vr41zfJJtTq5l4H9N1lNvz
796RFaWGLOHENrQ/6YyqKupbXSsA2Th0UGt4AeG2fVJpWl5rAGECq4w4AI00vHKLCptFMNx+R7GN
rEYMRj6yHsOWxx64ZbGO6xYOfKaMl0ZoyqGBzEc7IWMyyWmMd+HhNb2lTvso/dDweh8ewWvV3cZT
d3PqxAlLxNviYvitFVujc5NZ4BV6SBugV8upjFJbwzhJJvCd2yDYBqqqmconZQGijlae9ovuTOpj
UJ3b6iEeBZSLrYsXNEL+xuDFBCZCxyClsw7hStTkvjbPWYXka4JC2NpNKZp3aw8tdEgDe8Jr6ngS
aU9vnUVreC5koCn0PKCgr0Mwsj4vo+LSsX5KzeB+tKBXMsSP//+NtoajH42mGJDxUyIZr/zZcamf
lO5c9N/+NwjOLhNKm9KClKWTJl+haeYEUW5L/cN1kE80WwTiH5aNs78GytlB2AAlOrN+bqwYHTro
rvncfou+GAgbQBTF64YjKm5jv8sfq+sJ5Hb3YsZpVUOnGRKWT9LyPVBfrg9M9Pu8929DKqFQGfuq
hZY1ORjCwECEwLn2QWo62DxmDhVlEbQV+3e9yGpG3Xn6zOYNV33BJmNn8bVJ485qjTY1pQMglUw7
VFZ9RBEYyGhoN6ykIXZZ4i2SSCFcNEzmPldZxVbtakUL2MbKf83Rvd55/9NC8WWVZh8qWdPi9xv1
3IZ/zoqQkcP24qdZY3l+ECGhYsT365rnJOyrGKQVaR8+sjZWhmfdDKgWfReuEByOm652Bcbt2smK
IJHBwGjxi0xfUmWyZ3P3G1O2wmBLtloSOrQDTQnVnaxv7Lp7KHsR7VE0Cvb3FUJXhuDS6gooOOhh
fbR2yD5Yt4aXnuPn/J5ldGLXEvcb2zS11bi4PRuqDbRM2NzNmp2+mWhAEj90xAEF8g69ytVzurNc
EfVBhMnt4tbKyLRIGGnTPkBoKpn962u1PZMGgjEFQeinovrSsiDZ2zM/J+NpRsq8uo/9JBY15dp6
b0Bm/ILD2cQky3GADujAAQ99vE3Q6CHYNd7gEcgIstBWO1wf2PvD0udtdUHkbAQ1cnq1MA87H1lX
RCaWq4HoRk+iR6ftsSkyIloFtKxPxXeyISNzMiNGyg5y7fQ+qkDOrcsaBcHNnvSTOBG2uWrIvluy
IhM0eeCsQksavdPnSXdC5TgEp6EEG7cTKQeKQDhvDh3rRKozgIz0SCG91IKbrkn/X7Xc9wMekis6
hToXKLGcQ6KxNURRBBQzCWwj8pLQcAP6a4iFggObfnaFxJlgMsWd+Y40ogKDlVhP+9hXEfkVuEeW
e4H5bW7cFRpnfuZoFW2cjLpDLLywEdfYs8ZtqLbLD+2BukwuPf8uwGTL/snkV5icg9JphuctbWCb
LHseH4IbvFaDJ4gXqOcCiSNfOS4ek6YWXYVEY+XMcdajpCrA7UQv6FNIIjtPLfv60NiXfx4ZHopN
iocnsFc/OnyzTJasV3AKB+bwVGiTV8j9z0gadlkmu9ehNvMbVL1gMTtaHS7RovahpgOrRqspyH95
+jfN03xUoUL+K/96HW1zk63AOPMfIqbk2gCs789m7HcpOnULPOH26lzGw/6+Gk+/jEWfRYjKkvTc
WfcK+Y0HSJBuLwCcqWvRIJMyhadFT7AjSuHsklFamLtVPIXpXYi28uaIINBtyMSQNfouTbwaUTog
/bqEsLcWvQ/MZ1l5u74o2x79AvB+mVwBkEoZaccAyF14G0PdPXF1SKSejT8Mn0Byrv3ai1Ijm4ku
KIf+d1CUM/FUmqosVIAJaSJWlZb/nBJHP0/O7IaO+hVMMe35+jA3pxEkcM1AMhaXHQ5xaILILOVC
dxa92YdqdJLlSJDy3bwRmBpaZKLAGUvFReeRkdSxrAOiU3+BnCPDq6uogsZl2K40y6Zisg77aN5T
4CymMmqq0KaCp3OVUpS3WZ0BEVKgTIQpfgkPLP+DXKFgY2252zUUd0DKkjqbnZ5jYzW9W3Uo3sYp
qVfNGVkhOyqpwFVsOqY1HjeZfasHAdpvIBYMXYMxo/F27IGRWd5A7R1W2YkyoYIB8hQulSSQgWSA
IFC4RpqcCnN5tsL2FIERimSGqF/nljNcDVDlDBKNI8qotGAt8kL8oCrvwV0+DJGo8l80kZ9uXIpl
RbTBuBZIBYKTdKLf2l3vsuKi8E5Uhrm1y9aD4j18QKXUGmEloMacKglHMjTzr2/krdNxDcE+YeWu
qinp+45gPGkbO316StLa1umXHrnr60DbC2TpqmZoxCK8otsYZ7IedSn8YnoXWI9Ucg3kBH8DA3VD
6JVGwYbmZb4aQ+4sOQQGOk664M96FHfUfqD/Iww3Z02ao0SmwJzN6b5EgazhqlQQA26u/Gok3LlY
LioYLNCpR7+JN3085GYsGIMIgIv3xlRv08HCGGh935ghGrMvzvXF2EybKqsxMBexMi28hbRjEWAM
xlNzYO3SJzwXP+SO+Tyxp3APxXi30y+c9yjLS/zg7Tq8aICch40zMK0CBQMcQeYLk8yWZuG5y4pr
Px0YqxFyXpVaVbroITBIXdmT+a2XD6Pka13u6nCshS+TwAsSUUHZpmu9oPJppbkgSoTunMjq54kj
TYG94J1QXmx1jEEnvT6Lm7t2hcW51bxsejT9wRpmJiiYdXE3mYlbZIV7HYZN1OeJtNDgUEc1Mw7g
j6bSN2EzhhluH+X8pifHEk/7tH+LhtAuC0hgUvik4OE65KZ9UEUx4ZKYt+Css2gRBXSQ73dC/bUy
HqJCEL5sVctZygqAM8DCUog0UwBoT+aRCWRAttMe3e628UVphM1VWkFx09eiXi/Rc0BJqLlG/AlZ
mAezKgWLtBnarkbEG16Z6cEyyoBR/exehiBpcETrAU8noJ1BF9WPn0QH4GZku4bk7E+3hlRLCSCt
p/ItPDFJWVZfaz7hIWl+Fssbb88kyhvBOSayxTMUC6VE++SyhSHqlZ2gWicEbUIVvvhvG98FhvO+
xVgnJM4bbKvWlcbEziCLdN28txcLgk4yOgrIrC7045YicUTy2URANB//onaiJfVzhW4YrF1e9aIJ
FVq2DX6FyO2oVEm7SmkqeFyH7Ib7ZZ/6AwpE50P0h0hDeXOZVlDc3gKMJut9iWVKD5Wyt7JjZXiC
CaRbPmmFwW2qji56YLEJXO7S2/IoPRoe8dGuztHQ3sP6U4C2aREXNL7gtUQYNjQhDJ2VqclehQMT
VZouudVt4ky3lS/SRN08RVaA3M5qjEie4hKrFc0nre9ww99rCfytta/zw/XBsdX45N1XUGymV4FA
pXZy1iaYyT5pbRIg320VHhkWu1Zude1uNgqB8QvMgycL6ZLRBgHKFUGm8QsEtE24a/uf1wclWjD2
99WgGimcepIAYzbv1eScBV+u//6269Nk0zBU5NeRqvgIUDemDO1/BP/oavnG+myEEFiKz9hQLrrn
CCVfNudsBcctkt5lVhJriGWGBc0NIKjToutGKChU3xwUkt0QfFMsA/k4zitJfUTkPLdYj239aLF2
jNAM1O3uDcIFyPWIIjT2cx8tz4R2jWUR6A1hFlUOLg7m2TAGwCXdEU9WYZruyt4rFpEe1ufJ+4jD
ub7YqKD2OQPHMP1yeA4jv9VE8QS77PFjUS1kQlDhiUJuvux3SkfIngwhApa38deC/tOmKz9Vv3pw
9ZOjdS/ik27wWN9VVhTUvKsG+cSskPWGWmaoadCTc6ISKQOK/glo/x7aKV4ZvcExwRsp7/6Pse/o
kV3nkvxFAuQos5VPn5Xla0PcukYURUoUJVHm13fUAAM0vmmgZ/GAu3hVWSmRx8SJE1F3yf9mefH/
+IPhF/8IvPzfj/5PwsW4GFrbHB8dmSyCYgiklrzsZU/0lHhBZhfgSnpY+/j/E3r/HzInPt1xXS8g
sQ/xo5+X/d9udr/CZRO+0ST1SbIBfhcZf4YGO3vzjm5myu2b/q/k3f/p/Pz3j/yPc7p2cS13/X8+
8iPEph1/3/+3lAmBBvs/U5qHdUjMScCj9Fzoif8nFN769SpQDzupHbUM9Y2yQbuWDOYsaozOPfPG
POgGQLDjRvds36b4gy5KJ+MwPvP1V2ytXbXHjOe1kl3VYWEqEdH2tBL/oF37TXq6frhrp3NX2tjK
ASG59PapT8gW/gqI/RUYMZ30NmxFW68sH7c5uo9mdDIja56QcADlat5enAGzjw2LZeMoT6b9ZMFa
xnyHS+k+VjRqWNIvy2Fly7cXPEfGftFxfTFRfBmX+bc1eAcqyZxZ1pYR3k85PHCmJBZYwSaTV2mf
mcMo2rjQLpnvjTdA2l7q4VJ38/yuXa6HZIupFqm7RG654Uk8t5vjQz1bNuwwi50ffGcfT7YX7MXI
LF+kdYQlPq8eYVwX1jim/j6cnVg32RRNXb4LC4LfTvDs7977xlvsvdbV7thvTbfA+26k1TYwsHL3
k63VaXDX4MmsXpgPwT4l7YCS3u5bzF68XhZ0DcYrM9Z5MlbihlCtRQXUtssh1H0B50idBPWe+s34
u68neKe205E30yUYgwPli5XobjYHC11dymDjlO0Y6yZOPENXUUbLhxg4SBdjDWo36rhKQAk+rcd2
0YkguquE7OFaG/zwYeN6YlUPqZanPmRQZ2S9PSfz4IpXPIB/ezPDP6O25DM1c3PalKKZjS7lMm3u
lPTReFK0+7fRYcyljgov7vd89eFMsXc/4kAxVDG8eS+6Qf7pRcgebe301dTbTdKO+Kt5hJZ+tcZb
t0EnaTGvxA4PkWUQpEaovi5wRQ+Mnex6PmnfvZKmCZJZNjgSZL5CeOairea6bONF0v7ky/3a1faj
oeOlxctrJvYImunWeN5Ztu3vsCbn0IhsQxFheeQselIK5f6duDh64fji8uGwCrBLW5aMjng3MVuy
ns3fboxYEZuT1YIaubB3L/JzsLGdJIjtL+zVvm9RLNMthNhkr+lNdyYV/gih9rZ/rmM3mwXfk53z
zO3iatm3wgWemhILooS+Sd2ZfjC2FWJbSqlM4TYqV5OlEgxFV0AB7VM99tADDu/wqTv1W1AqwbPY
fHsQBwB39EmvSLm+PKyUfJJpmIE+d24ycaua3ekeRbVI3AFiek73MENwJjz87rAAPFoI+NQC3sFn
djFyvo2dygeXPbWe/w9vq024IZ+NM5ylUkfAfk9+3f8JzXRe/KnaGzsuARDmKmrTgNpJy9ab84M/
2pMucG+fnNkt6CDhydxZZQBoMm2ttpzG6D0Id5nMjnkMQVhBrfGZzt4XpVzBr3cZsZo3F0KtOeP7
VFh6zxvoVIOhos+htO/z4FeNZ33M4fxrcftXIiw/Mw6LEzZMBksG/bu1R30xhPt7bwdZoM0zU67A
goP7FXNVdqs89Cu/6aDN9TqU0gSHeYyhzlrfxOCdQrpdh21OR0GevdnIRPfRUUUin93u2DTWlXSQ
W4lxc2dyiAYpL0MsYTvQ+L8X2Xz4Dgaf0E15xmCiHKJ9T+qRH4Rj35apLcH2LYJlHG9RJ86QBYGH
i91YxTpKmrDJt/GXjduRkvXbFhJW6C65B/qT+9Bi9uWvrW2+17Hb8wVvtHA7mIdij3xNSD/d2T68
Q/782PDxLpwfD/U5fFs3dowt+c4GfdM2nDAdy8tryo8TN3+ID9urbn1AlDDD9cbFCNrEF20lGPk1
je0R9p65tbgnl4fnJQyzSYO0MUKhuSZZzewq6vV5sLZ0DepbHa9H7HO8imE5TLPzIsn07bMJc2De
F7bVlDTSL3qzHqSz8UT5dyejC5ujfGTqpOapNJt8kKg7TNS9cc4q4NevauNNMg3+TwePlXXPgQjw
2CUEBNIMOeDSrdNlFe5hWYBIdlNHE2oiBAf4GSon3zVYOSE/S+5BBnZbeQbR5zmF/Woa1BOapDmd
He+FWXHWTo1KLDQZex/nTQe1D2n192FkbyTmH6Gl72pQV6KQurxpHxLo2iK+TwVhiO6en9FYFU1P
51M7ufd1Jg/ZbhcUecdw0h/9Gspcun4Zz1vBYcfe1GIDssMqkEa+tSBPRje3ZoMKjMZbUd3FsX4Y
WcF5i7vDQOeXaNL57PM02sRFt+MvaDrkMMI4ENMeF17jGTlWZlz6KnvQIhfvw/jdNfLHzHFAyNzd
5lNYcH6xdp24EyogdycSMlmIs25EMmSwdG1UOTDzW7rupcY+3rph18nAqIXYw8fS63tskYu/2BmP
sb/arG/eBpvM1l9geA5lBj9yz3CRy4Koe6KrdWEtUdBfog97Z6UY7VeYeV6i5qd2j85Lox5qC4ck
AnvZONPX5KwvruWdx83BCzRIgcieg/dwiLy4tX/orP5B9i7DpK9wa/0Oh4N8jlnu4hPdFVebNe21
liSX+zxj0448k33sUtdzxmyY2t/2rKuoWysHOge15ZR8d48mhpoKmyG8jJTQKaAoyFPwaPvjGIiO
MsTGSVhhIlZnKYQT3mRoVSRaTrQ2z9bM1xymABkGjb+BLeRQ+4sTT8pDZ7vvU2jybiFYNQ5KXG7E
AvOYdrjBBuQvXGIrsmPhsxvycY5FZSm3dMSStdaWh5xWy6hYqjj00mLr2YFdPFthKC6dnFpuHq6I
UvX4y3hR0TJsb64AjJJRu0E2Nc6Fz+1PMfBJhbr70i8lVnnSgHkvronedhpUw9I8AthF4zIMiFdw
LuT7AEwdpjyw3g5KLxzOUe/mNrdJ4Wr3k0SjRFKajpbXIicO7wKX18QtpK0czpLY6o8bXf5OzvRr
dfSLwmf1ofNB/LawtmnIkalEMmgypXGzXjAffra6qLKX6M2h3lH640OL9iF4+yw7fLU+fBlb7xl+
z89BPb9sFvlj4IGSmKVjqaciKI6TacthAFpMorWL0TYinXj7j6s4g982TYN9STcJgo0Ym3Nk2rcg
qHMH5XLiD6C6RhhUhWY/yt7Pp22wstYOv9g2P6DDxJN5hSLZ+CPt0CAX0scCU4S9VXESKXoIPbMl
YV3nrvEOjSuf1nmrk43iJuvl0bpdwrv1xbFMPuDIK72TpNv1m9AYXFFnOmLWdBjaLd0buCsG8uDb
EXR19HgOajxJX2DzArV2Qvf497TS1NgIFX59cTt2AWe96pU59sR7GhXJm9VPG0T9DdLgzAR36Ejp
1I1XZDd69VVYjPgFk3QTGThls5ujJtuXPY4HZ13CpF2WPFyCnIR2HjROIfvmuDFS9caBKE1TH+t6
fQ9Y92jnKUh40GbgSx1cao5y3eDLZfhZaRdHZ+oeyKuZZ9wrs9ynLlgzu3FO+9wddLM/iRmkZrGv
S4ZabsDfM+Io2MujDhG7Y9CumPWXdthMiu3+RQVkT+bRSXVLf5F1PDOLFIYZnnIHKWL2Dnzsjw6D
/hjict85GfPm0t3rpNO4QDsi+BjhlZjDYoOhYdwz+5nmRGFzEaIvKH6A0J+cuFMH156UQWgOqhvP
dIpSFB0vjbJBho5gYKJ7tEmxulg8vketeGujuTBLeHJqZElmn7dtfFLUrVQ8I+TPNxatpVmGIpyG
so77UtL6ibe1SJd6lAnK5CeFQmId2j8r3PYS3ttnMsL/rg7hSsqDX+2EtOy1zfNqAY2vrZMnowJB
tTLBgtrO/Ju79a2RO1Rg4+b3Us9fbEWNJqx7w31YBI5h2dvLhVooF2bJnoNF/DX9donXMOmFIzN3
0GCXm+E0evEthtO40XExWm3ujvqjcdp35pBiYUPCthWaZ+Eqk46I38p3c8PVH9ft/q4gDGdtDNm3
CVW+M25T4hP2xH0CFazF3MjqF6LVhZDb1YfPMDKHeg6pj6KF3uxNvk5cZjNzS0OjS79EJyLsY8wj
BElLf1kaYTgY4JLT94c1hDYEZ6de6sIbY5ZM834zuxBZu8LGb+NfosYeKegmuabdmaHxja068+3u
wf320+l5Ng/sPHZNalZeEHigJ7W3Zeu4WylQ0jKKVMHaCewxiyOLOEfbkw9I3P1tmuGPnuWargsM
rPymTmA7/yvu7D7pJ8gjgw9rOYhn/oY2ijL3g1gUc3z1a6jnb2XRinOEZKbgwE2nNyyLrekO/bAs
cNqgWiR1S0V7k6ldPUfcw8rJ4q6ZsSM4V4FndO6nfkMdGyCJWrGbx7XlHkQYILkZf8f/3NVpNKF0
2dcgSpWI7BIk7injLl6Gmdv4BkRpxya2mBL8BwkKWzrJ6iMg+a3GvTFzWFFcuGqUcn5Mcl+TniNt
zRFFxgltPKu6G6vV0+55VutcQXlJwHcE3VCEzjPfgtg5Syggo2nHQluiwmjKe62wkGY4fQy7vWa0
Dv1zvMYorHTUA2FaVQmQcDsEykLDb4iVeiH/eY67m0HrEn8+7NuTGd91TVVdLzmkd2AJ0jXxlXfN
DdI0BHV49MsxrniXlIC2OI872reNFV7dTIltc5lQL0DYt5cZew52tGXQ4BiLmGGoOrZsPKEdsJAg
+yal3iIg27OydB/pO6uhrGnrYK1iuN9mLbFNttXrkLjC/Qw6+wOt0y9rRa5HRrLR7BMvseNorsZp
UGnYdDqbJw9sH6T/ikcGqw5bkyxzdGpjkNE9ZW6Sy8MS1dlI7RgT0PXaeFtivDZdWwOJZxkdEfmt
1GmwHrpjXd7saDEi+8OW/UkSCEk6pC7aGHW+aQCCh1hCh5ZmQtiWQkrhOUCAhB7vFTpcr3PMU2H2
E99ItjZOEs7eaeqDAt5/X7OWN89fwesOylCg6fCEvM4AUyauy663jptPj5z6567xw2SwooOspxsG
GacpCLGW4hYIs6h86WcIIGdqva966v84RFWq41eoY55CMQ4JytG9EL39JlwgD9ssz0r5p8ZB+R0Y
64X5OvNau+q57SCPbHnPtJNC0PX3SuynXoufLvsSmfDoW+0TfLr+cCWODcFufw0rLVPfg5WOeGPr
jkcRofB2i8mJunTs3ePKobk5kIL+wBAOTqYPDa0dJ0oLgOyBe+/q4Duo1TdKmuIH8KHY2uuhf906
TbH3W2FE+L13GIVqdhgiOyWw6PWDqTAmqpoAv0zZKJ/lPH/Msy72Gv2gElefWAe3wRC1D3NTd9cu
jp6wbnxp2yGfrL2yB5oSz/n2SFMyIl/Cvi/CCM5tto2SjuRR0NyQlQ/LGmRtP7xK0r52nX0IIwrR
IpoPEykN0Bu08GI8+AbzD7Ilzr5W3U81T5nJ5YZjIaLhiaz1RYfWB4i46YR+ePP959VWKdrNBBqw
v8lC01CyFwucLb3RKKH9RweADmIkB2F3aaimm7KHq5jElgkev1J0ynOssm0NeTJIdV66oUmnYP5D
6ZZaoX2xHTfz2wkP2arACDiPjbn6fP+GfuAJUeNv0Hh7Mi72E5m3M+Q/nkhrg91tZSrc7u0efvER
/J4eedgyz/DAPZJQ3CJmZ6oFNNXNVbzEOUa5z+GwXmeKqKnd+bh6EiW7KqmjjryGqRTim7XYD8Jg
XRurs7YmOwvEQBObg3sa/LAQGGlLn2AhpBky3S+/RWyj+NwrS6iKEfXStsF192CYPHf9gbE9CbX5
9GLnY3aj+6ox2rV6sBeccINmGkymZDP9gGdDRqyumFcJpr+2PuqfngqE/YLO6ojGCBAiHU/7aOE+
KlytGP+Iw7/4uRsCD0tnN16wXryULW2KaWl/iiBxEWQp52A9bB6webId+eylO7duVk0LAS3/hC9h
0XLTwNzSnHeyFQ3iuuyDr9ZekhibcGFnFsioezdNARBycd0skwB/yPeNVY0CSGlEFcn5wJFDYwZT
um04jkBR/Tl8rTs7axCrExaM7+s+4qt3GFPw8N/mW1feYt1b84MbsBeQy8C9dU69983sfkFNiKp1
GA5eqKpmr6eEUqhV7nRIKQ3uiwt7GygKJS2FDt0eZkbILgFk4pH1WrOp1LH4RP0Glrpyfu8GOqxk
6e6curhyziPopsqfopKy9uA6tJAWWAPCe/LnYUosCuNJRbARPo+5hiJ6gpXxJx63T8Fu8J6sM/xs
sR42v5iQZHhDPG3Q6i7+D1GuPXgzz/2Ofjk9uRIbTuecPXjPC/tn57vZoaECfxfAfXMSR5ittk2f
hl40IBZx+JmCj4kc1F9CNJ0hC95dnO5kDu2zGrF1QvyKTetf4Xb5yN0ihlSSsPBLxIZWbwoJIhqW
HwqqkP75cNNhn2JrJY0aRN5IfHWoX9chePLt9c57fRWeWzULTxkVGarYYpD8ymMvgXQRXNZqG+kY
tl2qS42LG672dEGhGnQLwk5QxqifGoYdpUDlaJgLze1TM1gFs9irz1kuloAkK3aNk1nb8OSo2S3c
1Ee7q6wjULkAtrQApJIhOXVOlwOyP0TbJwDbjy6yv2w0LI7hL+PQofSIHg5jcHxWf0KCN9gOOh9H
C3IZ/j/WeM+9DFB8eH3uyT3ISCBuvON/4g6r7luHDRo9n5u6+1oDk66KZ9uyPHfB88L00WZuvlLg
woEbFf5ITmhQfvWreMwuSrtxLyHlWCfNrFNH9M/Nzkvhg5irKIA5FU7wXhcHunEssuzmM3JpNhoI
m27yAnZ0l3fx/h7b+2moKX7ElLULbLdW9tF2/OvM23uH/SvmbO/u/CwlxrmRd+qs8cTjOBeDe4Sl
GDpCcpknlUU7NsNsVvp0S5YByNVEWekO+KUR+zOHfeb3MOOVXZdTNciU9HpLYEyCdXIAw2prEGfR
me/6LxX8DxvqPpPINSIkBxcAMU4R+hgwqqzxZbeb4xiq4yA0/gr91ixYu4s1LFVQaZmpfzZ+PaSG
iVtL49Oi9wRaIhUmJYeg45dgnopmmn9F7nJ0CW5orPVpXcOsbnS+IgPowc7Zbh+Y+olIuK3RfLHj
4EAafqeQha2j+gT2ChBNr6RyLpGoi63h1cyCkgdhyVxIy+CEf9oUdiM4/LajK8B4Z8ui17UJcoH8
gIKpXHWUjgt09xtzrCV26ga/nJfwhQ7s1DJ52Ex9CDF7CiPrzJSdqE0AaG4A+i/nuFEHZ1ZISijQ
N72cVdxko9tlmjaVvwHc3GM0ystyHkL1YZhVaWkdzQ7yr4NaMQjZqVZY4JfdyZt+Sh7oFUaq2tvl
ZbQizJL2pxZKTqFFMPmIIBhrPcGdKx+4TmNCka+nHlJP3aGbNN6DgdKlPLR+h9MHxLD1oP+0bm9b
0771Ys2tqD7P7nryMEdwGuyerzLHVO8mInaAJdNzB4UorwkqNWGCtjR4RWNljywLRjubMIVIgsV6
jItXLJ2E9KSqC5fA6IqvIVjZjZ8Hov3Dxzcf+F434VrZsI4lOBOeYpnS3dmO93/eRqvVBhU/GHQx
+AOGXtbJAVjhtkOqaJBHPRZsuFv123ZiPvygPPWAp3WCbcSL6/K/vHVuMm7QFtBDHYxPTh9dl9lK
5KahXbzAe0Ivv5xlLX8QAHtFPfgzNJjFs/LCc+tbJc5ZbtCuLVxewRr8ZflTztF4CtIFZbvTbPaX
D9k0ib1Q5OigvQRkLUNn/er7+d3wtaR+/zAoc532UwIW1KilNmk9ahTnYpGlv3pnLzYw6+0DaJ6C
yoR5JmvMvff929CPp9UbD3xFEgbWFvQw52OsRtU9Vzb8j1LL02cZx0Xbt8nWQU2rXbLBHt53aOS4
ochl3VYGS3cOw0TOtm8yoEnf4rf53j0CvhTsDF0tlJtjoBIqKpZNVRiYAz1xcLE14I3awQhNfdW9
fVwsRCzppK1p//zAcHTUOXXjo7+1f7ZhOmgxvoaYO7Aa6nf1nRJzn+R6w/t/kd3+OfqiDLv4Y2gF
kjK+kreTwg7/hLOjMW5rjoQgk3hRHi9bZvHpRdTOHQqWhYW3zzfrAnZcJgDzs9it1vCrD6wC49mC
cOQS9pPQsXhfi2O3tlkUk5z37W/CmkPboXR1+wvWS1O3hrSObNCWt5mw5rtAHp1rP8xEMCMtq7el
WRPRRE9wB8qkJ25bTe7dtL8Ze31GGn0CPJL4o344WuWO6FiyAZyWoSpUbT1xZe4x2/ps7VG9Bn2I
hRWBeZHvp9LEf+feeyYOCPAoX20pHpbhFy9sISa3OfeJUpbZ7hKnO/qHxAJ0FA7y5Pbk2E9AN826
mIoN6PpH6ZRyr9OarZi/DIkfDoAb+myB3EiCCcalZ+ZhbHQ6AzliTlXMAzB02m3J3lsljZtct/sB
Bf+hnc3z6sFob+IXZYUnjip5E33FLRB9PXu7L+bLJuCG+ag0GnAiaLeWbLRu6GxeelTO64Ant8eA
hIYb9dS1ibcnO4gzJ/Bz1++v0QZ74YUdh0b1GB/FXw0almVwMnjevVm192SxMXf5nHT4Mxt/SgeQ
wweJ7xbRLFhgZ8rmwxgMf1tmPxSgjz1G6ByH/tSI9qTRhyBG35c+Srqor3SA+SfOiPTmRyu63Bgn
A6RauhtWa1B0UN/CqFY9T2a57rFzIR7tMeKMy4FP/1y5Po2elcsguvebwDhovNcY2wJyjP4GtgUc
kIbHYdlzCyq0M/ezaBJAruGvMACOISxGd9uilG7VTzNZDi6ky4x4BRpdNs366CanGliNETr9bKL5
mYMXl1C0uLDb2gCUy2fUx9liuwXvMSpkS2kxB9rx43CYgGF0a5+NnQUiG8azjZNbROXx1L3UtEHp
YUF/lRZ2PN1GhO5pjCdcYOvfUDOA7e7TQty3PWwzJ16v8doix/R2Jn12kOBVtDa72jJ43en2Tbym
6NvxlZnlxR38X5GKH7PfAYNZXnnfVJo3mWxdP2G0eYzCR20bP6H1rhTrDlw1ycYszBS8N+WK39Aj
vusO9bW2g6UKMToTbL2ankK70YqOuhkK1utjF8QpZ/S0zeY46flznygm+iYZohg3H8uTrc7DDkpV
TViGGzvU1DpR7C9pNj6ov/2lXnSKFKpCuPEk027/7gQ/CSQHojQm2h5+iBQTRiV40H8nj3wPOGve
SnPUB19zqw+NFVcO3muvnHIbXJxNH6WLzuMmOorR/wdt9JtPMNKm89M821CyUTdDKfgP7D5oCSp8
BLmnNko41jyD2MssVHYRXfEk1ZUPLigNfrqi9IsFGOaGRcnIYdDbRVeput9ytDEwdMeyVXZBvO64
LOOh8xkOhxNiz1IUq5EHxjvM/wL9si0omn33AgIAZjJ1GRhMYtnyOtmQueI9/KbxrffORQOPKm3g
r7ERCYEexLIhSoQwhHeQ9lwC7yqU1xA+LjovOO4K0CVZM+GTV8n/7hHGkICjt9SggQy0lwuMH1fH
vtp2+wRv6yO4js/CFrcaUwNFF7Tz2BVW/5qgfyxsz7qmf5btdPaCIZs990wYTX0GUdtZ8qxpyEl1
+0NPrAgmUtTUzyYTfsa9f9JxmGPMeezDFlB+E16xXr6Cw2MAlLoJBhAnOXUlWBrHDr2012wTxLoJ
YqDy/jSzc1rNYhLMJT7HZn1VpDk6iOcMnQuXVk7s9czn+iEV5lFmKA3ri60WsvBjdTf9AlgMpca2
g5JtUlA7D+ACJM3QlSPbP8a6qXiNMSdZU77E1U7NoZ7lSaN0HrwJywQYf+rmPDKe+VOMPmw4cLw9
3cZPoRywTdgfBl/+hnUKqN5DxjgB1OeO32bQZ4QWdNaQmkf9rz97fO9tQRQAcezsD3a2Q8XRVzSZ
VYTpqf+xd31BID6Kpf7SgPHiDDBDnoOT3UcnFtd/bbd9NB0rB4WNl579Ddz43mtduCGCRe1X2sNV
gk74PLuJI5vSsZbM8iFUOXbvHpI/wxzYYHQ7A0skg49dWXdGgRLhy8eAS0ZsgUwgx9c8D1v9GgkO
6XvtlYCkcROBavleHjlfSg/H2JF/PERETXZMdUIcFGle/GAsFjp/tT3WcfR8dJYQlmD2eKyZBChg
o1DdKqnQJ7cO4DWofkG5YnOcE3O9zFB+X0d6cADYurp9W3HThY8qQFh5LOmrt1offUeOfg0ui6jz
AdWwiadzPcbpaA2FE0avtb+UhkynhXi5tUO1be+LkRoco82/bZjUpFMTnvpgw1Pd0hEcljoWwJHD
4NsOWTVRfViJdd28/vVnmNBZcEsWfiLD+TKYMCNirpp2+o2e8Ugdu3I2v9rQak7bVI18u4VxXe7D
XtJAlbteKjQjj91D6Vu3pdp1xfBvgx2iIfCfvI3n4Lem1Hb+adPcaT3emAeTGyWq4b84Oo/lxpEl
in4RImAKbgt6UjQSZUa9Qch0w5sqoOC+/h2+xWxmojUtEqjKvPfczL6/Wo1/TDw0nWb5rxTGNh6n
b9ImbGSl2PYy/BM/Gtv4Tzj4H8aEDVWyNg+ZJnaT58Bked6y0Dg2u8Asn+lhXqzBO5qx8zmKdlea
lANFvpWcGJ1r/4PFOzQ+qkXib3273hGLo7cbdnbIjGDu4SXr0Y2lGSVL/dIlyUORPoap3AA/0o5X
x6Zp0SXGFFWdYkSZR0OP+97AeunVYwcvdVxnrEF7yOi3CBOIrkiorDlZ9VidwaK2/uw/mW5zWB7J
CTfk4kdAPMX5dNNGtqoK967SEvTCOJQquAia6bmvVnGIrynKbZrKgxDVs+Ul55YDs7fng66RtXWR
rRJsH6/o1lq7K2ekt+rZB7mq7OYZQP+mQgyISWUnu8y3VoDc3sw0cDhEvT9tujLe5POMCq54KtP8
u6NRsadhHQeyi3Dbjh1C+8BamxQP11XW+4Os4RfZGUZ5SOz0HErkPwf/zfYJU1PqRENgvAdx/T6H
8nkw2PjWsNgo4BjzZvcnbWEr84x6o65urJ//Ntgr1hdGs659ukHOLUxmiveUTR7i0Cc+UW1jXFWB
UUW0Wdsud6JSNqu6Lc4pM0h7z9kWvHE40VdfMrqajjBjUgMmIfrr3P84fbiZDeAtv09PbamPxohQ
YXT/zZY+hZWJNE5XanxPqdrkeXPGUDtbYUahZAL6jDvppZvRHzcNJWjRlesMJsDtsn7PJgOeQpY9
iHzcQetenWKaaORQ7pYu+FPO5Q9L2nYO+GCc6as3/0vS5WgZMGVGv8k619nlDQntMhebWZabmat0
VEzrNMM9tzhmmX0V3pc1Y/kXDpsK2l3e95fBNA/dIrdeNe5baR3wrQ9TPRxttG/S4DvVqk1fj3+a
eN7Z43AJw2mDZ7Tpi+EJwermcvlG42jit/Mmjan4VsBISuhosPNt2i5RJbFLmvycFYLyIdy5RR2V
6GIPBUF1w3pU8Qbz6sXJS/ZxtQIvNqx4I5LLOPCoxuwTnOluuwIHYuQIa1f2wg7WYty1YbNl1sS6
7NRaxnyBgr6MvqmpnMitgpVRoc4VxNmcxUKTkieNO0p8b+tn88UeHmhNxoErmN2rx6vfQgE6Vh35
WUlJnb/W0t0zW3JtaU7E2i+ujZutVSdv+AkwG7Q5Hc2JwX1UDDGFTrx1aZbSavkMOvW0SPPNbM21
3yRYFfmb8PURNuGjXsIPS3jXhnNA1d1bhiLN+vTN2GuItuVo1OIAgIHO1R8dqe5ZWFx7azkyO/TG
6pUvw2jf1Ii+XAeHhcSjREdt42RtCuMt4ONeVPgqs9HdtDWtPSSH1YIfYlmsDNvilerTi91Blzte
hWG1HBWk8YhsIC33HHruExrnf6Oriki1+ljHebWSQfXhT7jtTKnbu5ohOWl6gAP4M7jqr9GpszsM
28WbN53rnjpLMKFg2ISecddiPhqLPLdOkVK7LL+ekaJuC2MfDOOBznlv9XDMtbV3AszsJvBmrvKU
XbeLCKOkRdI14eJiX/xZDHRgLwMzrchMWzeBFyZ9KMKBA8dkZlk5OWcrto6eIb+6RW3SJj2kY3gI
YL2CtJMYs94UZUUDGKblk7Mkx0mLoxOC07X2LRlIyCaoes3o/zgzjYgTHqRawihLik3bGHtjWXYS
S0ea+hcMFz402wgZ8Klk5j83ExRmsuaXM/dsuj3aGaj8Mh2SWuTRIO0/ZSqvDdhUOrafmYnimyXN
OfbVVy6theN+fK3rEAkKbwofuAsRG629FZSfmW4+7Bw+b1YYyCwKsrdZOX9VGSUKFjyhSnq9OFu1
j/a/dB8o7NDcfFNKphzYF1af31t4UfOx+bNJvnTYv7G562pwwysnuXsmAYNxgPtpXnNU31HlG9zJ
Q92m1D+hdSJReW1nU0T+5FBWJiu+K06F3N6NU1KdOXv3ve97m7xWENMon/Pcc6Y2zk+YEI8NZsiJ
oXV3KrVQtkbvClh7TRcUgyodLxOHReI0T1Nn8fIZpz7hi6+TvZXOap0sDKCenZORio8q71t6f/tJ
JuZeSHkTBrVYbKffXcaoOkczxTdrBhr/hQeSjmspg5+yibFRAZPMwiD5N0nu5aBFmQ9pvaz0NhWl
Qob38RF84zaV3kfrCnNtxYzWml0bcCoZ9r1V8JzyfWaOOMSQOvY0Pw2KrzJrdlPaXjqHJrib8t/A
Wi6IO89J7PPKG1MUT7NaFWwqiAbL3TsQN6vMotzMubRTMMK2Rs339C3o++2k5cmMgxtqu7OanfJl
KeSNb/ev5TIhbWC/e8MvgiD6R3f1pnHT38RrX3nkN5rRWVudmAcFkGJSx9OyGOzV9OrnFDh1VShx
ZF3ev6ZK3gF/YLycMsB1qJ97xwO4qll0lbhHMp8XKIwEJUDeUjlxBVvkTEu1NR1gwZA2rTG2OG9b
6HIYPxzIVdAMRZR4IxtIDPtSOzEYSOMGK3zI9owOXT8VZnOCPv602upf2ecbOTn7nsYmcRSG00yr
nC0+W9Oa7g8STcc5S+URsEVqitdNADHcT7rbBr7xYWjvvKRwQqL7Dk1w6KBoiKTawa7QxpvjlW+6
KPa2b3xC9561S1ENpopyEKubP2WsTmlocCvRGj9JT0Tc8bybGWcYWwU1A6aht+ajHiIIqp0zhJui
8g9TYmxiM9jZQ723smDaVPYC/6ua77i1VkOZ7Uc5MMghGI+JgN/m9SUuO/CWKLxFf5rPeiwrwG3z
5JjTa6rcdRqr57lxT0lhb+paHKulfB+S4NtjD9gqkfOBaODB79yXoliMqLb8XR7nqCNdjz/4GUo4
9QEil4VrGzNt1raZ7nU8H61W3pWrdr45PCnEkiif9bmwl3QlUNq6ttu2svx1gCv9GOQm5Sqwk5bh
/4yqMQ3itoPl/+fGNIR8ScB+W+WRw6S4B1S5paOxrQCrHd9d2bM4Jos/rtNAfrQGbWVflzsmP//x
bXF1mnzXlHpnIs+gzb0naYnGMBSrRPHGJCxzoaf+DJfi2wXRVb5EVKvctRTzsHLlgLxDlCVIbDoQ
horM4pYW+MzGcs3C4KtlD4U5h0XUSBMXdXyejfqShMvdrO0zQ0C/cuG8TTlrG+JevXAJbgzb286T
8U+7yXet6PMb75zPeX6yBM15nL1OSJEqc1iurt1x21f+tso9bn99sYXHS919p958FF52HBvzOUbl
aV1rV0w2e+5qL5IuBaoVFp9D90hpOfOXyOenskTambz226HLXrtW073kxFlOs5x+ZpG266ZunsFC
zXWXlYjYD3Unr0EUI5XFTxkjAPhMvSOAShlNXANkBd7knJ9C7K866f7Ecv5wCysqvOHa6uZqNAHD
HmIU3EmIbW2Nz2RFTtWEG81NdbaD+GKMzeugrT9TvVzwyHdMkn7WrX/ln4knXb9ltfvaaJeepRrW
ycBM6XF5D7Li4DKweBLq6puTG9EdvebAqXjJz1mV0VRYTDpiihmHdnma3ekUooWP/aKjxqnx64KH
esvrNaUlnsIIZhweHmROjAsYWhItUyRrKC+Wicw+kshYiHXepazEVoXiCGvWC1YOa9eqf5XVf8t0
yZCEuc6FWTbH0vbxaq1kHTrGHdY6W/P8netEAoo4z6MAv/OaW/dwYRz70cflr1Wb8sg9sBE8STc0
duB4r0vrnvww3Yui/q+Kh087TYv9UjOnOTazX6ipi86slUzUNUtFfjAKDlE3ztfAXT0t8sKeZCvf
NoF+l42zXSbna1HpzgHJjmRrf5DYclY0uzJqeBd9B/xbGNxEJh42x7aVGXvWCR+XkghGFl8Wsex7
7+FVNLfREdd+cq7hUF+6WBEpCcg9+fUlLIO/aoGA1vVDWf6QNsZp7677cniba/Poobhvi6X5qMP5
JYlJNARWBY7m2Wz3DVk12NmJt0f9uRVFR5oBs+DE9/hFzuQZcf0nr+NNJq1721e4kM59LLqDigWK
pbgGsv2Faj9qm5Pb8OVryYUZ1TNnctfXejWn/TFui5ue1VNbhNmK6XqkGUbjkyVm1WoIQDjVxEND
0mfnNMt2tg3suTZ/V272PNePFIAY/tIBvjeyOHZzeMhtEEoxY9fbTb8uH25V7TCv3xLcpuOt5O3y
vTrcerOuIzDUNppNqrlYmz9kdMZVYeYnBSZnLH22tpM0WYVTvLMKdRzK+QjGsM0fZCUyH53ZdDDM
8NWZ7BquIdgpWz1LWazrIL/6PgLqQINY6/wwZAnqv35WRIIi5P57PspTq2gQpZ43Oe0Dw2h/XMv4
zNr2w/L6lIvdPhmDGzEd6lXyPJIInMptOBlbQ7LWq6f1bxdv4yCq1bW+mcv0QRsKBjel68Qxf9XE
c9h5l1j5n0Hh7vBBOTVktmNjj8UIV/Oc9BXIsOHu02k8IUXfhgAWq0NLiHXH5WkfnHTgaO1/R8NM
gE5JAZkNc7Z7cQzMdpPNzdaOg9+M/aYrLzFX3tgWa18XP8H/B4ElU3gAtbow4++b8F/LIAxYWePL
nLv9TE3hUmbdHKH3UyleSqMNorEexKP23OTjAr3lPVtTHhBiiA86zfx1Vpl3PdtET5kZszYDipUp
3AB47oHyjmFG9DUFDuoW96Jl9S8scCf7mRleLr+6v/g38h1fjWf/q4bOg50BH4EQOSRdmUd9hf8V
L0ydK+V+1MNrMNgn90EYto8vUjfIuXlbzSsHBDIKU7EnyvCpJvOpLIIfxBdnVYUdClTWPODycmdl
cYFTMK9ba5g2ylD1sR4JXlJd+8LqVoGRvfUTkaigOy8JUK81+9hFikaIEnctLJnvAxJm3mhHo1F+
ewQ5Bb08Qa+9x7jlqf+hO0vXRuq9x3bRUXTyPnbDFobyRLG5smMO/tC1P2S1vBs88bJxD25fUEcB
sBtUA3w2e98VlxwcMApiZ1eXxQ3i5XUxWFXuuMd6BkcorKdcBj9M59swqbFGq7Sfqp5nugrWasFw
kvQAdQqvW7y5auR0Zedxkn91VXEyqH2M3Nq5s02u1dpA6myDxr3Ppf5oO3eH6v0knRJTFjPWml7S
jMFdfvhehPpUeeRsoDGmsN+YJdIvCdLVQKLTb5OvMjEvaMsvie1v8jCjSMwZWM50uApCbQnWzqiz
aEBNRhSa903TfXdpdfcXZ1f581/Tz05Eik5jW29VVUHIssamqHGuTL2XAWuwMc/GFgt6st9c07s0
MFUEEf9Uo/ztQvEBI7hTU/bM+rbNOMXYPYzfYVIOwlWxR8BBfCVLYlcPeN8irl898GbQ4MBl1JHJ
DLTkXznGcHJGfyC0GdV59pSAvSUZpgpPrCjjSNj1sW2Cbdzx2hMKaUe0FLtDl0vrm52bB2+GZlgo
AYKKZQupmZwnnMbIH52LTnqMm2LFn98kcNVLTjvdmylAY3xycIR3uO8IyMVL3VbfuVjwrtSmasdX
QLw3Gbtra8r+T03rtNrNdfA+e8mhbYqdm1QHL+h2qLNXNcrNQ/UhIjFGpWkfs5BkZwyVQcP9IqCl
ocf+K5f2nHftOQDnJLex8bT9YaCDtgDZhCEFD+z0vrjNifjfPRApu21rdfeCCs89kO+iFq81adrI
s8qNx4m0ntx+UzUlzelI68+Ygtjf6TrYAdMTjnZuBacQ81IvNQPaoky1xarw2LLcZA4JrexumNwN
s1P9uroi/5Zup1h+jX35m8UxN0cBydoI78XAHnVRTvQw74IOOWTp34jb4sohi3sDEHyYH8gaHKaA
XdUFkw9BnHceU2rQisjMxkmdHyqurkm6CVzmCBNcTHumaIeRfCRt+PmUM+diVKRzEAQkIsTawzp0
Hw9eMq7KyqUqazf50OzD2CqIDjNXec6WqKB1Pcx+RcWaI07HNfAl9vFjmJaf/ha6ILYxHgNdrvWQ
EzTOzib8LmkkKpuq+s9w2Us7xZ/Wkl/jfFh3hfdklc6ylrO3jrWSq1y3P1g5a9esVh2IilGJd6Y8
PzWIoEus8FxsPDOneIlLY1tY4yqeSwwa4X5kSn+UiXjOS72t4/JMUGULKwl2w8UlrGzXyYAWCqeE
p3CjbAx4LeNLpckWxVmw11WxBcnfJxZR00X8NzrqXoTzhfuRABUVCmHIp9Bg23LTYDXHid7lafab
LfVr5tYkrmaUra7TuxhHCcvEilTZqB1A7RvfIHWpgBxp+vqXXW7nycs2MfedMoJqhfyP5hxfsbR/
p8q5V1bSrHrNfecR6+3GNX3ipoq7T8LeUyTL+VdX9mlAsm4d9c8sBFs0lmTbFu6adP3KcdqDzARx
gpkDVq3Aclm9pPFM46exybalC9GoNZBPal3jufqypLMWbbhylvTLDNyNF88f6ZzfUoMxC6TM3jnY
v7shvNqSl9onMthRMzfC+iB87nKdya1d6FPtlM3NNppkL7RzQet5C6l/M041pu2BSaSP5JWRJb8l
6QlHVvvUxuK0ed2pmS6iVHcJROotxfNoUrN6Wn6izx5xZpCjHXkRebIqHdgvMVAmutwr86TO1MO8
9bbxX6itNXFBOFteMhMBN7ZmZGQJnaYFwSP7RxZA0FmcbnVhH9MYfRe4EycH9L+a0voUtkkXjYnP
v0v9lh+abIlU8KaGT3Hm7vrWvLm9uJaecfYfapdQ7tVgogxbKgb80o6rj4GTO1dwxPQEk1ITaUAN
tGE0mNL/A7sFGdVGTB87Q/OxoNH8dfGaSdkwh70iXjXvy6XaSas714X/UrrzgU31+9a0V6kKrlkX
7omQPjrj8JU1H4QeCSgolIi4DQbua3WZCEP38XjPk+qSp0yPp570p5g8B/OQCghl7Z6mLDy4nb1S
E9WH5cY3M1eIghwB5rTiQVr7uZ3seriYtbJs/vrQZDq22/NsGMtTYmUyYttru+4D+ns/priHHNrb
PYN52ajeepgjRKOiqak3Uo0JjjZ3EFmdsimRyxlJ55d44kIeUmn8JxQcBPWT9mS0kLEhMH1XJt9I
gl4PIVPCphgbUU3LOszcwxiSFu7bJ3uZk0OwiEOSDN9dXZ6LoL95Zf3J+J3IdlPa4PGJpuG7TYbL
o8oG6acrC419hd9VaMChlFhHDQRYc1/b5nIdWfG7FPYZqeXfYiwXP51xH+qXJp+245DAxT1cgTo0
TwIt17PcW8YAWl1197RI33IPg3xqKHxrJgrkmrjTfLNtYz8t+RaPB0xEjJ9V5xGKGna4qdeiA4vM
6kss9MpgbgICMDt3ChzugGwD0urFUAymkPkly/NjZZWXvHH+LVX2x5+Gja/R7vRo6YOjwiv003Gi
ha0tgcLMflMptwRJcD0wybrJWKGn0LTPu6Qvb9gEBCqs8SWYJS8tpiNTmuQju3rsKvtPLMQx72EB
CibxhPq9dZZb4jh3VmZFQeZuxsH4VBUTtkQD2Ot/qEDustl6T4OEJquKsqF9GY24XqUQ8gI3mGDa
PgmgzmPvb615ZMJkW/vlju7KRn5cVubwrXzr2DXeazoXR9Mtn5063zc6wTtaGCdQrJ2ESII34bUG
qP6xeTfj6aOhsIHvzQlHIvz5WFGIdafB48eqsKX9ca5WrZ/yZoJht95DL76lg/Wti5qUOU7iQjMu
JFKM17W/wu/Ywg39XTJ/YnYZEiC1/vHMn5hpbH1RYudluzpA/V+KQ8ggn4lkRNymMDHVc+AzzK8h
JFmPh3BxjAi1h5kYGDWu6CnN5+rYd37F16u3iQusqUdcMDkwx6lIm3PXBvZZgage8vwRLwu6h6vX
HqueQKtNbi2sDdKIIv1uic8EHHhpkL3nDZpqEVJqzIb9z3bHTSZiisL+QLvprofEfEPSYcJ4Hby1
3vAscwHELJ4nysdxTK4zFaydBZuhdYKj21sJlyILjPLuJydyGhn2vDGs4CvNkfja7Ltq/Rfh4MBZ
8rnu2e/dz3/sdPguguU0tbxdTq7e0kTeuar/Lun01kgidalGunFPfSw3ecs8BkkCUup4X4Cu4TNG
4dC8GIo53yYB0c7yt9qJb/MyrAzR/Jmc7GzNzXV2s/MYlv+kV3yGItsxjuFVaJtxaCLY+F25Wqpu
M5r9r1OKzzEdu12m++OUqNuchTkMuv0jKrWRtb3tLGfXEmJgakxIxNt6M+N+XZDpjBpy301l3aok
fkqadheoauOlKAvNuOl7UueICKBvez10e2YAHoWo/zodeWHHvKi8PdijwElivHtMpTzPeFLztBpT
mwx7fuhy68WMh6vs39NSPCmboV3gY1rB5zHJkE2ZyaXkEkLo7Vne1sSktyRrl9OJZjf49uOHjSK8
78ZMCVPmL0ylYdhFd2DCyqdc0JgHH7WYHZwr3rhvNaOkIdH7IlsPPr67KBH85DW3uGsd580ZQViC
zPmPDdoHY/GI3ci/ZUgdlVUgWAMusnP0Gm/PFIeXbgH5zB37O+u7Hj5nOul5PM6ddzYaweiG4j1Q
3iGwGoYDTPoSmNXbMGQX45EksWn1tAu4gipvke2QFi+N0c3owg4pgNx56aX7H0k3a6t1tYBhxl9t
k19q3kGiXlSVelzrSh1To73BvJ5Jl0cytp85fNZN7P8sJqcgS5VzxmChE5ikCPTaBFacBkJvTFOE
rfOesqn40lnarDxQRZ0mR9LOu94He28c6uzR/nLS5NLyJaGWzsdiMlHAvPsSLjucM76UXOx1zbHg
hedJJSuujHNWtuvJtH5ER9AmntJtTu5y7prDYGWnig5E6aZeBYv7MgbzieQ04Fy1c8AvJkIYbpDf
2zQ4jGa2tpT/FToPKNjx32Np9EQ21E+JdaEdK4tkOK4H2AsoD4oWyLGAsrhQSb6q3JS/MD5/OPv/
9YZxCQJTrVzG6vGHpv3ids8E+bAwKEymwt4nnnMTpLUtu9/Vsv51OmunOxbbW/rSOuRNu/nBUHkv
didW4Qy+anfGGFWNvXYTNNiK4aFVQvQ7oS7MFkRubXhvc9k+If9jL9HhyYk8wpD8tTzy58xTGqFC
A29dp6RpYmS3xU02vWDfohXGWJXD3ckIkjjGIQWlYE/DBw1GzrChmmof7bqqBTsgB+NgWuy4oM4c
Gj68zPX+Zi6qTaj9O+bNpTCHQ5wQobdytW3a4D1/hKMzdmTQZNWUYwyMx5qXzvHRzZdjhiu3NDtC
U8/MP1phiF6LstgUve6jzpWvhBZB+FMBJ4JbBOd68dsH55n9lSkntsHjlVjvFmLNSpMTSMgzllO7
XrIWUgD6lHbrjdzARXMvQ+2YDrhpfXmcam5SrvnhP0nV3IJSe1FAaAMzD+WrGpgZXe6QcfZeG6Rr
Z5o3C2KdALNlYvK4Js38FLcMpcCwJck7kpdmgIOIikl9egUQIFoOV4G5T02bgSL8Z6XLXdumr7Wz
HBdbbhNdv6dzfbU888ssFL/5lF49a9qCr24aVADbgkiG7aXEnl6rx9wjwa6ZQXwaFdJGnehro7w3
7YHGhelhgtFQwOixWdPvMRsV76bxIn8m4Dba881RNXNeKifYhyHcOtbWqlZsSBHqP9t1s01uEc2u
vfaAoX3uWLF4qN3EgGP0QNSotcYcYFeZbJaq74OPo4sHEtrqFTNviOLcpRsMGkmygShoDx8YAl4B
1FZ7qzSehircdH733AfLhnDgv7Tt/xMiARyZP8YKEhYlb5XX46+99KhVhbwWDI0RWOBBq/bUxj+D
2716hv06u8uHUc4b6rKNR7dS2P3egXNqfIjCPtmF/h8P/LSYUNFUU3GYB+F94gks43DXGXNHGpjg
YEE214c866bxXrjlhcn0z8nCb5L0wTM+9UaT3NpI8Drl+VGfGX9rhwBeBo+ThsxRMU6JXT4b8/jN
pxRvHCvYp/wejqKYbWyWD3oi4Emfx/e+ApGCD+QPWJ8ZxcdKyWllVtOxQ1a1BvmRd18+ZRqrmp5i
otyz8DZY538IU54gGs5DkRN+t08+f5kiJ3wq1L0yPCCo6QcjclsM43818ELAAKNFMekIRMYfEKzj
mKEQSQ7CFYbFT6XykJB/8TObBt4JE+ASlXHMdUsRBYBuh6LqDtkDbWkZF8HoIlI5RDUdanmOl8Rb
B5Z+nDNQ+br46EQXUpCErJ9ZYnPVtoFi92G5h7yHdstArmXxGhr1XYfezRXhfTaHFzMsn6ZGPOVW
dWN8xFF7Lh0jOVZutjqySh7SIL4vrUWaEUzYzOTdDizyFwGnruh9tXYn1dFKdi/pJJ44QT+YXT5G
spD7wJ5+Y6kEZcTMKWE6bE9gmFTkqsfQ/MW8zqLD5x6b5aXvFsIxPvNkTHuHDLlqsokfBpxtDDQn
NTN6dl2PRKgYWsC8lLY3/7VJRY9l2+ukCeGEQpuoZhrfGWDeobQNwXNI3KPjKZhDUIEqB2as5fI0
WXrXeOjBS/0Av7CDhmXe4G0xWG+JWm0/uRZNYj4ZjIij5KeNPxH0kchCZQq9akYMdDvNaUafgDYq
427AJnAOZShwRIbCOQ4JOzCMbFmpBo/G1wOkAca0xOMyvOxLUOPUJbZgnSJbhIrhSVVvD+u6wOBZ
GN0c+RWYS4ciQ3L/g3FTd+Coa5g/bilTP80iY2yBrl4pfMTKzHNGCqpbxUSewZrZ5CROjJK6UDQx
ZCUjnKO7u9+Mh0yh1LUuzs4QkB8iTg8F0FvubuZ7a2R3ykbeNc7ySOLYe8n8Fqvl7DEYwGQ8Cuto
sJfxcGt6UZ6/XWGPxCjGVZ1wObOVg0C1cew97+g3XMxhy+QCPeUnZ1qCldnZAAuhwyeyGDdBZwoC
+ZLbzrV2Azr58JpkfzFCWbrrqO2jRqAPIM3gjzvQkbVgflgGUmDN9s7I6aro8/q1Y1VAA2GKVVc2
FOPMdMsD2tYqiN98txmutmOar6mfVntZE5teGbNDE1d2qyb0/hV5/8TK2velln8T297XIZHgLN3F
cjkJ6rll6F/SgAFayKVO6thR3tXE+3X70Whm+hR9+tvHrwYBNGCNFQt/VqPBeBJN5GV4zHsSojsE
TvnHIdA7wiq5RYNO2hpro9dRuwTvJDahno+h2+8tU3wVDmMHuhwvTtu0hsqYyUEHr1bbrYeOtd1M
9fFcrImWrJjF0SmckBj2XB/aXlxsn3Uaw5+Evm2GEIgyyzgRCNpbNc0k+R8xCTxn6wRTixaT0Qda
zmO+bxfzfvB/mwPitEz84JiUF7iQ6xxS58TxrhvSbTYSqwirW0lw3VCC6SbaoW2jq2EJwm8/lvsq
QA4bUeIMvQpA96qk5Gmbj7MhnlXDmJ9Bbvm8/zbBci/n+mj31XvP6ZZ7PYZLc4lD54v3+AbKiIw+
voh88lY1Aj4/bRaR9Qjt6YwBK0u1CcJqXtdcy1vDCJYrM/A2nR13L7LO/8IcPJu1f05D92NGhR/B
yTqGZgVB92GMzvHBJPlz9sKN/zIudbftZ+Y7Wu2+MsOjqReeHSRbaT6NEhHGmDRJQ4vUhP8HM+Wj
D7I1sc17ayb/4+gsliNHoij6RYoQS7kt5rJd5o2iTUqlKMXw9XNqNrPoiDGUBS8vnLf30yrB2m1X
Y5wu+0S+zFhFNZSgzJR3Ns+L7b+mlr5oju2kW0w8LgpRADp3Zpse9ICSblicmmpO3q0XMdgxE0XJ
tMjS/jKUXCo1qBJ2v7mUgWbivOUUr4a8OnfB+FUXBFxgET4Fuf7odbf1m4i3ebYu516s7r/4NPJa
63kt5AOhsvxO3oGOVlRiWRmAUcbmJkz9SLpvJh7kPHQez1FvxsIRFsXrqF8J+6msy6eiFkezCPV7
kaDW1SAB/XnVD3a+iE2gJ1MwzCvfrx647YelURBk4ebj/HCcSvljc893qn4uPfFJiZbQVPKuI9JI
rTJXplWtvXn6dafxrietHEUDnjjc2Z7iW1eQ56k5sxXCXQmO7P2AbQjBjaH+u4ySV7+fllU3dnwp
jDRZ5fS1SGpHlvPPKPRHYabkxMP6EInSAZkkL8lgTduJFutc6K0ZVAj+VY1D0x543tMxdLdGCTbQ
nP5NsrhQKDoMpj+C8AW1l/lM7lR2WB28rub0d8xbTlYDIR0yXZMnXqgBnidpA04zooVllS8RmuBA
bC9uqnNyl1b9iHoZHvoq8epvhXgpGnFN8C79vLifVJYGKJH0fsF7eX4wE/GhTLgtkKfKoF5rGwhc
Q6nWi89NYT12rbkR1CWbnlGQGLmwBqJ2TOZeZewyK+lWtGDoXcN3QMCIAhJJWpyNlv0aONcscifD
V5vtUZEZq6Ar6gJpnI8g9mwUx3wrB6p+cfumIsAPCAu4ww8ZLNWFEYeb+Z5TVuFHRUfGAQS4Cec8
XVtNtPHpawxG/DJZ076nLAS14glK7lLdM352WvzLPBRdu3EuUZdRMmvHNwy+LbPGLtC0naKMHFvH
8SN0vdPsly/ZGB78NAsZhdIPL+GHvIcF+IV1VH9aY3yoRg4f0uzfmzp97rW7ojS8rChJEc/ZNcZY
QcJRT4AqwZ7GKc2zehcl9oFiq82lNf96KBRMAQMafiewWcSxqaPtUOUrb2rWoRsSyBtWET+gKtKM
RpKBJD/8cf2IbTxkl8BIUXH7xDk2c7drTZ4JTtRwvuxeM2U+z2nxOTMHM6Km+Av9pi3mVewlN4eF
pjEe7GJKhl0Pv6Sv8rMwwqe5z35gG229Od1NGjfKIqnM2zNawye4NkFyiiw8OIrCCxUOryicMcns
NNhm5CBy3ocywCcLLYq7zh1YILttZ4YHic5Hz2XvzsNHl+aHNOjuLzjig4V66pMJIa7881vGJqyT
cm1ojvmlSJ8m+oc4E7N9Tfz0C5mZZ3GgLk0JjLeEsbPKsuzbrBt5NvKYipdtyIUSB+4H9lsEk/kQ
1wH3TQ3lV/v+R1sUyDLNttTZU2FzLYiWg1Ug1NGmpbzMEmEQspv+2fb4ZM21v8hcPZ6cxhV7SQL4
hRkR/h7IgbPOQ0SM2fsOPFJ1U0TKCzLTrWjGw3wPRpS06Bc4UoigNNkiPS5dx1ymbveUT4jzyodQ
xNxoGN6Kw3l595f+RYNPinG6AkkgDclEddRi3sk6CeHWJd9Nitc9OPJct5GzChLAxi5yYVR469Ko
tvb9b+KSx4N3ulRNiFWUQtFxw31ZV0/xRKm/JS1LWkCvWK/NuIkeh/1Sl4Tw4mokm56TZ8ooKbcK
BkkpKGCHEdaybxOadtxHo+NS0LJ29piJz5Xj1ZAy02/M2Gg3D4PzFDtpfQ4gtlB/UdXzOIXNZYx9
dFmlu2NsjC2lrDDeEv5GZnBqdZjGNF4OiVk8OqkRrbwWW3RQYw0ooUqX+Nk8cdM4IfWbOlvRZCbJ
PjwhxLf03EWkhMkhy59J6s9mhAGVeHH1lFeROiEmWOdSlMZH6VAZDDvMAVGnnwl37cIacYXsNiFR
RItuWwJ6Qgvrh5MSWftCu9O6lLwPt0bcisNocVTmUPjAW+eu43jjH2mr6BAVrJ3WSd9uujmEfpML
a2O3k7EaHQNAJ7vff9Dzth6F+5Vkwr6W/NQ/eZA+ERvlOTPYRYSAx3l4IWxj2MRlzscDjnVJDa6A
b8O7opRUhkKdEQycGm+h4qJloi/cjeTm2hJw+3MntKgAJ3nkuNBoOuZ5+uSGVXl/npLc8sZXiVyy
jHz1TXRUr9Lcr/a9094I30SroXBf4D0yW9LOX4cpBwHCslRs8lF/5mFv7VWljFtYOu473L7iOZrh
tpi1Z9Nnpp7UV6o8mZzGF5k98Cgi9NqjsyDwZRGqFpr5T9DM7E50vefZpsduVS1MoHk6hHU/nZ2K
LJNlm+3FYgDcFEaCjOSoz7SBPZQDbkw6lKlgpglkuiO5+0nRLe3woAtWy9L40WO/yE1V0AQQjIVp
JH8NkkOrxoKbDHuK8mgPGySzfWtXOkxCoYMaERPc2o22Ssnx5Ih9esyPdGfy7ZCpW1LAnRSBJlij
Yvs9N4CTSJmjr/bjmzlQvXJtSx9mNhdczDv3z+yhtLZWZXPWz/6wW6dFSvWeQXmmv+DE8NG9cSQv
ysPFpf/A2z/UJFwJolPVDPlVRmQSEx+OBqqj7k2onpi8AV1imlP+d8PJ/YeR2BXrNzAoGKjAQni5
fOhxLjZZ08GLi0mjLsrRaR+5EG9+Jl5ncHtEa1yETQW2MTZAezq5Qci1pIeXug3omh7n2cidLXxG
d+MOY30yTIKJHdWGgwhzubcCL7n4tQ/LNi4/66Add6oTYhUmDbn/IBAbaPZiZaXqc04AVqFYeEsz
yFNcjCRZN3D2jmVDRNsF/AeqbIKW28+4OLYXVlzjhb1C0IvPanCfm3vQKBc5Zeh+ORlZhzGD+4lT
2C/MoD/DS0Odac1DO98rGHY5rkITQcOv25VhcXCOqGi2HHiqqf3ljppX7CN/aWNvZ0Mmi82Z9GVF
R7F97DLnZPmK7Qh9ARBWh1+y5jb04VAao3HIquIQ2N0l6sutDTQwif1rYzTbOQlQSC3yfcGU/ZuT
nMthOlqFsava9KyF/LSqbGNkuI8Zf+UmeyeSfrDqoduoEd6XjhyudpeC2mhtph5buKloVJfrgT8G
r6a9m5knO0DK7WY+QK13vopCHo8sv6hHbn1PggcUnTh76PBEGZbeSKp25vpYJ76/K8OcsBTe4NI0
zZLaUvfjEiLfA9orl7pWtyI06OJYmUmsYBBbRmN+FV//m3WvF9CUrqiTG7c1YJsOKMtzYW0zl2Bc
ESGRZMfWdK+yqA9+F5yFlC7e7EAph7t7qr8s5UYLb4ouwzyeaTAw8FieQbStzM5CBGfGyZ6jE1Tw
VlK4AcMfe+I0hegXdNguMBngmBgM7JVvXqWSH2OT7J2oguCVoiQZwSOTwcfA2djI5ZUSC73AfFWm
KW5mhOBKUP9FuJRwPRJSagrMxRhY18KKPk2OL4RiEmBH3tnI6H52cNjCfN+W6hRwTmVRAH2d4aVz
1FmWHo0bi68+MTElZIBU/j5m2E2xeulJC/mNWI1YqRQ0mgV5J1JHsCpnBV14zgh7tGcdc9Dv8g2N
6luDtET39P6DMKqTXC6WeTMkDNkcVxpnTHd1wjIp4mea9FqS8/SLqoVOi5sZBHrt8G+kgzLweZjw
JIMy8hNi3Fo274rM5AsxtmOcp+4Nwe7W5m6wDtrplkDCWY4wL7ap4rYrMuIv5rfkOXpyHX10UudB
jeWT76bDg46anCWm8lQ2+UPiOfvYm65+kcbbus1/SyDAdduh7NUExXoGCEShYNk7FZbsUG5pVe4y
zg1kMqzbPGJnt1RliQCJTzv1v9wiIG1ZQ7JpH1rPeZnq7JLTPOMcDr0waI5eaz/mGae/BFtYiPBT
GtW5GU1CLFH93PSzItrmvdnV/FFm9tV3qHFbXv5AIaDlPqp5qoPDgSmheUYUkGtEG2ybWbU7MlUO
0hh01sCrk1c7y17xgt66xIUbTQouKzUMg2LeCadnIrK7dm1xDHuOAoHz2GScYTynW/qj8VbLgi5/
zAMaz+Rh9ryzIhpNrfFgktOK7znyMLN/2Kj7UXvV2iY1vkS/MFbAKh+KseEsXTg3IGonqI6CXlb0
rxiaZBE0OTphDLQXIbyUvAWCFPwRH9jSMAcCciEv7NAKj3kXvMlQ/IbjtJtAjUPLIq3AC9JEX2s4
Xcn6FEbWuVfysQTtBzu1fSxF92SHMOCSDFK8pvCY5w62nXz2pjZcpHN/7Gpk17LfcBylVmoFmjwX
HV+VuV8xZvWyY4XwKklruiq093hmDYfW0r8mwP7GAo3DpMssbhX3iZE3QzF+IxF+psZwboLsUJUc
JeceDSKpyjWcM/6WsH7MXH813bQzbEF2335RJCsWxK/6bU2sYUqy4T3HjJ8mcaw7EGV9/dxb1kNV
mTcr7p1FSPMERDCPSM8H1h0X1ZNs1dPY5peG4wzBayTtIMF1jFXyEPqNs2SuezNN7twO9YooHnmt
QrpQY6rwwmo8lsSox7rxcNiSAY1+vhF716duHumuVeKgMm63GjiBzaezDEcGRxjCHkRSyMKzAx2k
LDh4cABGoIw9uv0+gXkSvxyemVqAHn2GvnvqfLIwc/YsgnBPHvlbOd4eF0keVRPES0CAJQwUB3Qy
qX8q3bzQo1SfSzX1mwIeAFpXMMAP4PHM2JPRiyIG2wevEOqeJn6xFQMmp8rEPrVT9Fa1oFgDXo91
DB0ADtNKNHl5MFm6MlPD6TPztQNERPvMccClNL++V+28UbBieA4p6dOb87j+gW4O051ome0SAvSc
692/sEbzn2FALRIF+0jqG87aVhndqTbRA4CEN6p9KIPppWBb8ipqgn3kYoNKj2UR8bS1ivxDNGgP
ThMjAxoblUbentjytSxyGyONNRjcfqYrzn492ftYQ9TjRkv68qes8EE83zkYUCYPQYOGGOVcQ2OB
X6CqPxeY5iai6K9EjhFK9WK21c4mmQ7QBBHj3rPpgkNPFW0gRksNfZGJ9KEiwWAUzlMRte1ycln4
6HkvgV99t6mNA517EKyQbZwepztDBYCw1QIh8C29qQpz62XRPneJBrSW+23azX4eOp+XlsEQ2VPN
HwmI1bzryScjxrTbLI5fOzvZB5AMuEhJcw7WJg6tpVW3WzkBCg/Gp5Fx2Qj7d9eevrin9xzfdnoI
0l1ciWNHw3lJsIrfr9TXDpgROaLh02d1blEiCAEzrUl0Nx2pmIIIL3DRmvOxUxQbZFimjj/wQfGi
z/OnuI7ObmntBpxl3Yxbk7SKjMKbq03rdxQhm24KVr4ZwXBll8NrkTaniUAmBkDvikfSQCHMWR79
NOGgyoX1aqzsESLWeA4i+yku7iECE6WRaHo1s9onl/GPE03QNCub0iblW3y+Rd2Kl8aoH4BTmWxu
SlzCOZa0trqRX9akhlWgPeNJc/pfB26qIewyyFf+PX0hoyLeJiyL2Qtbjct8sECDTAJ5vG7rlai6
P9hmwUMbg/Xwwnb68K1g2sTKm1f09DEdUJhSOhwM8eaP4+PDqS4pTnPWjA7QFJ0+RoScl4HXwvj0
h9c6GIddQRcamwzmaA9Wg5x22UDj8Gpn4QbApKp2/Cp7w3oXNbqWGPxyrTV7V7KUCkvgqm5p6tha
xJnL9yjGbDxktXCOnoMmnOohP2olwn3SNfY5m7pxQ8TGeg5G49qYKeffbuY829VDsxYTVac8EX61
Hgd+JKMdbnWTfsO/Q2hHYfFIbi5CUrRR52w4vB94cn+NmAsYLSRW5Oy5z/g67TmnK4bZ2gKECmDs
F1R4l5xCbMBfefFc4njsnErAjxJ35GLWhYdKhG/RXHOuMGjKZCmHGVumYj3IaSKlLljuMZjvBswp
WxXYQ6xDKUIiGiETgieNz94BhWNE5d4T8QvItA2sol1CJsozjffRmVjN0YkvasFoDACWcv2W9FQA
RL7plf3A5tQA2yOoF1XfQWotzeeu9Z7KWV6DtDzY0l2VaoAa38hNwKZk+tPqC5sL5VczRoMBWkdh
8IiVYVJXxpyt7QijRSV7X8awgyj3l5PStAWMazgjGwxieisnL1gEpSDH18F4pLBvQQ2KuAZwj0NK
Z1LgdgfxQWOKmx2R4tk8CfAcNArWpkdkiWsPupTZbOa+of+vs/1E4uFYN7wAO6ZFA27ewkTce6y4
2BetZ7yz5YPEqgQaq15bJ3qeMgGOuv5XAeZyDTzJPhbDckbxY/cOMcGCA+6l6O1/nZle0ogppmqz
YxM2HQW6oVvUyqbLnzO0VQoHXjk3FVXbHOEzFmRf/ZwSy0AoM6x/46CmqESwFMfxKyAyhaodvVq5
y77kcZdMCRo60hExAO4GK0XENn4om41b+75XBhLKPbAO36YUm0pMK1sFvKIwtypZqW0h8i+vD59E
QbsCc/uQWOHGRr5yeGZ7U/JZdRqwCOQnL8JR1ktT5vyp6mPUfqMsPmdBsqVzxfhXHspeH1slXuZ4
Pkn3S+XZawvFPff5jDMA76PRXu2ChPUgvpN7nagJqJxWA09omyEza9pzBbdfNL2/yfwZjkb6Zk/Q
qMqA1E3swt1I+uQYedNOIM8iPFtgmVJgfvARoxkKu9vTw0oT962NxkPRdgqCoPulqY0KP9vjRsrl
aIlfstJQItvPYC7Osg+3hesNHFjEr2E7a7/MNpbrslkBEuHebvA5VG1uqpimgG+/JnV9RbpmwRPh
3dnFls64n7q0pG9gXaa6PccUh5n5LlVJimFQ5EyoNk4OiQ8CfWB9l8Thdk7n7sKKWX7m86wIK3PS
W8dmd/YQBRedZbCtr2jX2eStWfuxIuF7pPVB1VwfejE+6o62u5P/Tt0921+S2Zg8OoEF+cKstf5U
N7/GLBGAF8gU0zxq2V0T270Af7vOdvHil+VnQJQ6c7tVYNnfuW+TgaLB243tpfUKi46jQywv1sHJ
wEaJe28XFf0b2cSfqh5Pc1x7iyRLntii9U6OgrZj2VKSH8TONaxjLwb4aZFoNuzj8A42+Kt1l4/x
u3Ir7zkls8BK6kAtS9Nxl4XJT943inNsjOUTG7rHDHbyjTXAmuh4YPQBm1qAyZ+sNEHI9LvFFNdY
k2L+icecQWqSW7+dVowj+bkIeixiVq9VyXt5T2PkDhA+QdCAczkmi2UxghBHhzj/bDBs4WfEJFpR
xLdRFuPO0SPj+bVrM7qLVeuexrQ4edX9TFmc53ZcJVCH62z8MbtuEzkO28rHSyOEfXSn7jWvGQ2j
seTBY+vXkrVRrTu8GgndO0KbI9GeWuWABLiMKwYmvsGAvBKhLGuabP7Q1I9+0l5GgP4ctJOvgcuU
k1yYbAPJ6RPgbb+J3PHBAYY539U7KQlTAW/teRYSQIgeXb9fcSxH+FPZu62ipc7xVwQyKi9pdYxM
+9XkvSwL6yBd6G/IFIsIv2uR0YK5a+KJHjGxbE5G09mPx78olbxhQGiNFpcrKGpU2OSI6EpDS3/6
GUTOyD3S+VnCMI/ZM8Jnm7LiJhj4zxD6LxIEoS3Lb5UYr2Znvme2BuqfR+vZYeoSuDcTYl4u6bXS
QnNijrYsAVy6jfrWuSCxDIoqKd590oUteCRWFdiruQnvW/hqoEhDehGamq4JSmGmmqy6iPEnlygD
zbVjCQb940tbSpLkw44gCGGt6h1t8hYI98JUQVIyl4ekdozlHFaPFbcvXbD5X40SsyjvrNxpFtup
NP+1w3yJsvo7kAxGbnivHKH5Js0dVFk7H2Hin23FMSUUaYckOuwqY/6dZ4knGWcPvo8VEBkcQTw0
Z8lnE9nPzCikJHJ6/uo5yKix0q6p6deVARSeOtgA8b16phUvc8PMln44QiRN3mDyUJ5r0qsXsFie
k3+Upy82o/y655lQOv3Aejj3iOlw30QBBWuMn6z2nmsiT+tObxnlO/bluX9DPv/Qq1wGc71lD8LR
HVgtRkbmAFj11Lg5I5LlMxZZN7cMbn6aE3hMkgczG04jTwh6VwMDlL7nqHIuVLIXu6QwNkmfX9mP
fDRslHFoWc+FTy9kGL/GIHwrqgz+Fy0jvGJ7GbKcDUTMq9OYFOd88Jle+C8g2jZJYH9UZUXub3Cf
gOKHF6+XT6ajf4piOgGcRPzq6K1n/sakxsu2H64kXFhm2u2Ye6+BVbwXd97/rM4Vp6LK58DhDYQR
ytPsGvuh0C9Drw9Vi2zC0N2OBe/t2vwlz8Eb2LH/ijZdYX3sgUHtVRl/g2LZDCwW62PFhgAqyq5+
Q638aWdaiKQGVMl3tZm7khpDwN/E83TOpESvbS+8zOeDzTISOxUI0djrtl3uWddYr6fYWdLsJM9Y
fbFZDFyjsN/TmE1qTn9W8b3qm70kisyYdr3roBGpu/RCFcrEBaxWUcrqUVWWJkef4qh6+S8yInAf
I6uB03ZVDRnoaoF2Xl5lXP7LfeciLcLVlWCzpuF8eqhf9JiWai7Y7Umauusp35aoYXbmrIGL7IaA
3hcBQTiwz83Eik8eiW4KHWjuNkPevcmoe3Ky+sDCrrUIo51dlZBIebHVqXHu+HkT21zOVJtLeim6
vadkoIUEvvxjh8WL4XIO5RWxdMbho+6KRx13AHMaEoEyj70nreQuYgW1zQYpq+LKVw79Oad4QbmM
12Viwc0aujdVTdAN8A0qgNklzF7kbVCBZbPtOSsrjzDHFBfLrgejW5vBKm/c77EdDmyC2VS+f9Qu
h2iTPQ2sOiNIxMq2O69c1f1lDp33xoT26w+PGHq7snVXgU8yQ0CNM5ySzFr4A+/rFlhq6bpttqy5
A5t83GrgSKrqLzmuPattCFfUMZetU5EXZFMPJdtYhuuI+mZu+W+m8tcMHvBjRgahnjbR8OiUBQCU
/sEIuseGemCr7yHy6tTP0cawo4Pl97c2jZ/drOqWBbP6gvPXJZqbtcdhs7CrDz+nxzhhOCGZhNVM
ZcjXj766L6HM/VVpNY+gW3aOhlTAC4LVoJC6UuNvZocgvYi16+tddqcxhR2ioAdWyYuuAE8feh1f
pCa4oXmTexXup2ZDwfyvoYIlOonSxSQdKBOeTLvjEAzLq7mQGty27YiRwJlc6eogYxagItMxiXAU
AKDVtKz8pJlxq0bNu2umWeeR2aUiBue86qOTZYKnGJufKBv2buMeBT05JkQCc9LOxa4uWjY1zbfA
GD4DZP96Tq6FJHOXsy4waw5eZ22IkvNGsGjfQv/z4b5Dm3zM6vgvQUjRHkmF2nP657TJXyW514UM
8m1plus86B/MIf6QYUUDBHG4nfSFt8KxtO3+OEx84tIov23IADMoelOKDTgeftr8KW3wYGl9r1w2
hLP3a4/reZzt4UqjGlTTPD3GJiszAni4idYPera+SOhdgoZQCruimsS9JjoA2yKfURH4ks6OfeBn
UhIDKCyas9k81FjYxS0UyXa2vB+ASGQnsy/XGY+NnXwLtnpJEqhOIj+rNvwMLJcgJhFMP9np4C8H
yEPfpzsZkdqkrATi2cBoncc/1A7YbtPstYxpDeEzohWtLeYHm89vm5vFZvKR30frjVTerszkpr5/
K2IZS67DDZ8KR017fumm/rWfxt+8DtZ8imyxR/kneE31ycJ2stPmC5bLMUvT7TTPVwHB0w5gtc7O
YWq95cwKmFyH745fDitdSTAReXFLbIg0httvTWQH2u1ECe56fcUTVTUs1BOEcXQ0rnVWbODBv2rL
fqW4kFDATQjBSAifEjpqh3U5zIaxaG0rWMwOoRNX208qpLjkyCPsWngBzZbkG15PuMt6iL5EQvJL
3bO0cRQVU7gJWWBM4fXM6KUk9dNyORIpWXDaWAMbWadD7u8D5bwr2W5wKM5YS7siGr3b4OTvbI5+
w4guSZXB8utcWx+s2aWS1UBn9YX747j5UYbq3VP2yeZ4Q+noLQRBGLDuldobXT8O0WMJul5mf4MT
rWJ21YF/O8LrIVQfsWiIo2NlRcsBXZYP5dGNKRTAiKZ2zMKujDo60uCDyqZr4Xf7OwrTMcKVDiv2
cZT9uSvSXYGlx8JbReoLkjwXpGCLhcBRXwWD+xm67qcHoW8J2fXgO3pX9fI0kYMiB3Kgb8TrJQMt
lb9qlf8rNJjNeHwPuoRejoyfMGx2EcxPJJUVyuWl9LLtkHqf7lCRTZE3ylFPpQAg3OZvHYLCHaff
yGzXAE1bRk2UbjQBiGHW3PfeK0rvoypoMPdsqGKjb9ZFJ4V0wWP50MHWmWbntVEkxItJb72a5Eo1
di99aF8qnInKnPZNO4HxI8oZAicOiK40SfgO3OdAjvkcxt3RvVO8I+pf951pUwlEDg+hm2kcNh27
fXAnT1TZr7NPtQiPbylpxNqK425hscKkmKydL+2NZysqA/MBeggI1eGtpD0ctAmFjALqo7Ukz2cs
Qbo+s5LmB6H5ha0qW4AS21bWqyDK5CLlaEX9VHw1trEKmuIrVMU/d8T/A722adhG2CJul0b/a00v
QMG3Kq0OGALr0GJsgjGAdv+XevW+kgoCoT+x3TaXa2HP1yiJvjlsoaoNj6mcv8OMSg9YkjbkDqs8
zvlMy0QZjliXYIuJBM7uw6g70mFQ+xGxlR9dEoLZ/YydwJoVw8YwyfP6V3Rsb4BGygKhVZSkV7ag
HHSvnpQsXmvRTrTrxcPAtwo9BygDryqvGlZ+bn1gg9yc0YKtb9xgkCIPRN2ZtYFP+JurxperaGAs
n2KqbWzzcsd706M49La9VQ6xhBBcoNm/5Pf9ljUbO1ODVwzdi64jb6ZOHTiIOTFODZ4F+aStNUgW
APEYmWX5HOfJLhSEdihH5cQbkiSlkeW/UD78c9Pp6lFwYGvrISmaYy3bX8Fl0BbspzT6T2f29gZO
zDiTNwoQwZu7FhTCFEW57vPvJok28h7IBFkQJslp8KNbUJCjDbGPLdHey6lvSFv0ODGnuDuXuvVp
+9Ynz5vw1DCzepegRYd/aAf8S5+eyxS3EXwmZOKCP5bNopipjT4HxzuFUj+4kNV9z76Ec7eVNN2l
D4Ku8HhSsDc94kPyu2rrjAoQKGEWkgqVZA1m1mGmOfdeQBlBV+3YZia3A6KwkyTvI56ZWWWMQgGS
IrHnktXcdvw2DNbJmJ3zoMt6WUcxs7ECP9z7l7H6ofu2DtV8FEH1lkiKoPWf/H+Ln09xRu8KrzpF
6fggOnebEnQe82xVeerUElrLLLwIwQnIN+EEUqNuq+bJjYuHjmUAZCZfyiFZO5RnvHJcDxGinRxv
bTtAJDZXNMwfNMYnXZMzCFpOMm6+Lm2kcJ9A4qJgUWI5iVeXkbxlCKVi9pKA+gowKBK+VNrdIZpc
Pk3zNY5IcBqGQjDDRjB4beDYNdxjctQgc8tNn3PSzGbcgkYMO2Hpsz9z2zD2jZHedBDrZTK83XEG
NCPhpGlkAfZxVMUOXkdCRCy8G0csjUy9hVMN6wwol4OJFt/fEXm0DYP2MSsayPnuyUXXIoj/OGGt
6CRCAolYUVAhBbfbkrPEnIgjq204Jse7uLO3zO5QljzJCAP9EVrKEMA+cG0agHTQwrGhv1VsE9c/
9CNbhiJBq6dI17whP+HVXEEyXnoAwCHL6woLxHTP3Eg87MD5YTGD2nPZZjo1MdKJvTaK4Dfo6XHo
cOtnpNqYMgaTjZhT/jxq/9tusz36Il1LNrJNd/pyCkvcfyDTcPXS4ehzNtAl0e5K/ckuXMk2effu
df4+f/ZyOr9sFMFHx/hrsYlmQvKeFz63Qf864XCBji8WJbmClsWnYdgDJmI60XlHaNm5mRV6zche
xLEP/yIHtAa5KdrCJ69IHpxsWsoxOLWUt9nKurHJf5LEe1auOhn0/ANHbCUn1sU4lBtZyWWDBXO/
w1qW8rDx51Syk3LOY1YzuI8a+QQ275fupm5BBoeCss1pp9pR7rvCsz1bXrOJLJikQ28cYlK8Oug/
WBC11ALbue/ZPAiSg9++OqhwXKVVfZT4b7ms92FWsrPBYVWDC2gMoSGOCWtxhKvYIKeK9jbp6F/G
koW85VeUFjuH5pxFLxSXBpa/J8EGeOB2spzPwXJ/qcKfYijFyhI3k9yi3YgXWbRXZNK944NGi6db
H04vrVe+hpV9uot2xlQuQenwTbMDaAiWj/m4Uh7uYfJeTdNmaP1HSRdcDaeOMW1lUeaV47Cd2eWY
AqkvmvnDA1etGhb4anUwY3G20/9IOo/lxpEtiH4RIuBR2JIEvRMpQ2qDkFoSvC/Yr38H81YTMdE9
I5FAmbyZJ8XO7+3zSMoLffrNmFdCXcpDhZgG4o6mWbrMblldg/2lqszv7IPLyVltq6tqKSchqWoW
SIUL11A9JXCOcVbq664DXuiHOI9rN/o1qBtY6aX2E+NZXtUup6lQJtussY4MIU8W2dLap06vAcon
5raqilyJDTyUKfE2G/p8U9cBNcRwMXYgczd26fCSEW3P4/TZgst3GOi0hvY+VVVG7UOCQFGma9PW
S8+nboM4YrSssMotGirf4kru6Tzgkcy+9WZ4p3B642b5o2uVF0Ye1yjvMAxzWxEERviJ904Vvvk+
MUvdSO/Q/L8yoCzUs25Kq17lar0WTfBIVP1f0DmXeRE0OLyOTX6L7C8GdXvDHD2MlScm5ILxgHXQ
HORqmf3zyfky+4bboyfmHsfpNqrpA9GQY2qQbGIMpiUO3Uspuw8Ziq2iseD6TMlGv8HvTvoC68Ze
zYKr2qBAE+DrZ1vJ5KB29eO6Bl5c0R1iA3BT0+HLcHr2ItoemU2BZQHoFu+dlnVkdNeyifdGjC+H
KYkY4u1AAaUKEF0hWx664YskfY3HHx9ff0pJ/kOG2usZd5R+ugwQrtDuYRE3YX4kwuflsXYIcsXr
41Z4g97+G5IyWNWDeUXw+2diA4RxdI0VNDYK6I6yF99tF/wESvoexMmEgxZzRmltM4UXgDCXm6dn
TQH5FJkN7mpA/XGk7qKUVJqPTV7n5Sh0a8HM1Aum+iKYPzLugszb7TBImwCSFXXJYBlbrGEcGPzT
MTG8BU2BQ81CHYkAlEn1RBh+P1c10fjtUQ26anhigqGhF4mJftV9B+BolxN5fZqR2GpT92lWwV84
kR81lFtEvSc68Krv2gcJOeQqOogpNgt5/Z2Cn0yN3yxuWBSgKoyMwkMueMiqUf/odZhYOj5gPyMz
b1PbmFUEwbmdGzIBahPuKwoqlJYJrI3yEcqtmvP7ADBcxqDZLRlsO9CLoZ3dMre7yoJ3kqzrQ43u
IU2V/hzRq7G95fjlhckCU6BdxOKT8tB9ZhNBsXMH2dq9Vs0IMIFGPuxgZBCxz0zsNWH6HMAuBMjI
hC2eSeQvE87vFjddtdcPCA/nFJ66wPfIvARTjsK1XiyzgFtONGyGMsCOS4N0wD4lkg52hfHDMR3m
9pdDsLZBEE4rBkPw+fSJuGNOQNp1d9I0eQDqNx3LoY/awlVgy3AY15nh7GP41wnrmj/Zy3Z0Nn2n
EWIGENtyAx7nCGQeYMEiI5LKDe7ZlzqfDlrMPMbhiFEX86RZexvY4Zn171o6jYGqC9yxwaH158sl
LnvTOKGLzTWt3dZOnR2qMqmC7JpEqrugn9DrFMxJisUos5rbad27Twg3lsYtEcaL2fC1W+q6kC07
tfMjTOceE8BX4mnTAOcfgDOoSfEu3Q+fqe0sgPqUcC0MCwM0KS46iFt2HbeHW+A+EDN3WmdgPIB1
jI5KcGA5YAC1AT7XXHkGdZ4+D4de/6+Aq6oMCufbl15TV7HIT6l25Yr+2QVo73QAdWZDzustwHCe
a+1qwN6Fi/ZbAi3FAkB1a7gVhAnjzj0rMM0XU8L3Mtnpm88y0M3wbbdUvdzSL10qjjCWdr5ug6ce
PJdJF4OznYnatpBmiRdS7Jmy/9DahyFsKBfICxSzRxeaTQ8dsJQ2oC+vtnZGHb3SrI6eHLwxv6nI
ECtvdgQzW9N1z7Lw4BTy4KP/gpaRi1zlJVcb89yO1T4i1cxRlZbKagcP8BAStxsmc2ux7cdK7g2S
A2JLu1lWicfI7TucMNRoM1fcET9ZNDrLgJTwZDSbuDJfbHS1BTLCaprKXadqZw4t6cLmMVrXKhlb
Qi9fBqgqkGiHMKHzRvEVCpnKHxoWD5lbeFFHwZSW9qqHV91ct2OByYWg4myxJD651CyxKqZXp/Iv
VhMCa+O3RSBJ9eRbgG2ZEPsbX8FsTc1H95mz7xE27iH5dmsVgEdMYautNKcsUi74U8htUjBszA5G
o1j57K6F1D8dkiHUudwTuzpWnTwxe6C7LwjfCxKfRjidq+izqcyzokbxjVqC5+Cay5jXXdpVuK5U
cVFxksLe2Ziuv3d8411tRmxEdyecnpDYIZenNCAiNnI2XjT5+1A2P3y2eBTvIaYUY/wxaRiyHEzU
hDkBurmYBiIpv0qt/TJ92nwzOwNoK16SQv0zjZp8mLkauvEQpsMZkzE6CWglzMDp7E5NkutY+cpM
C19naouYSdTSiAcLBH4Sk0NEF+XguG8sFUubpn8PRKzMrIKonU4/SIvroudxw7srVyps+lPf+reo
iy95gA4N2kyG2doXxlrvyysW8d0kbtJqrxoV5uHMJUb7ydTKo/bQo4yMWKHKZp96amNzkJfluoFB
BWoEd5L5bhnjceqxkQEaGSBmWOHRFebWZahiMNuRBBUttFtBYHJqcec7KT0pOss8R+4sJ0altw8r
IooYw8PQ+2VdhvSwdacah7BQaOMbiC4FPm+YxUfmjp7ukhIeg2JfM5aV9UAxrHqFfsJ/YWLo21VP
qo/VnVGy9TMEox8IioC+pzkeM5d8jvmrjR1KTVni+rTeyWT4aluKzplcL8au/XQnJH3ApoOun/25
i4BorKc3RbQaZrQ+tKy2QMpXtWuedkdznL4UGBxt8quY9AvS/DGXSlTVIQ0KkB6cIxIQzibaMRwE
1SbkxFdoiorEFp3gDMeGukbd7BkuGE8jjc8dYXhTr7z/Nkc6VMANY4sfVU5xTF+TsORKq5+CvDv7
zJNTk3rVifFfSguQdQjojgKg+l6RLmrrP0GCE5PtqbDV01RJLxnLTyNy3pgTfwvTgKnU74dUkG1N
K1whQ2h/Fmq+7agqYy/gLkNLp13/cPE4+yCLoYMu0wp50xfk8+COYoeA928uZJtRRZIQbIhCJjgD
xDc+BZfRLoX2bzr9c5Khdd7jRI2bccvR6j3xKacT8RH79cGorHvWGUQ0bK9soHGX+R5SIZAYZRsx
jjYSbTP54KF6cXdKZ2cK4A3kEOU0rHFSvFYz/4bNnAzsd660u2QI7y1k68xWPKf/h217bXC5EkT0
LAdIP10rPc6ghBoeFsBFEFkvJhgdDlLbtKVMgmPhIi1viW9uRHUbcP3gyZ2QwHHbr3plgi+BrASj
SE/tv0kPX8qmZzwiT37jvtPru58QRzVn+DOoUSWrjyngTPnIajBzsCnytweuZYPqWOi6C6WOGm7i
iIrhvxRBdFeKzrPJ3unYBeKJ0QUAxhbsXN1qNzAIRyCvC868v1ktTk7DF0UQ8ViT3kA7Bmw8txYW
G2gWZkeNCwHwJVfxFdUOfL1kfWoqEHV8hio0/tegySGuOOcKSKr6KnhzaengEVshuTMXAyfCd678
U4IC1MGPNWAlgV6ZTPAFCIyoBXhvML5hTVemxYGFRsdCvDBhe59Kil2BaNYK10NGgAXOVbBA3FDI
jadLspFrl+lm9lUknwYzr4gnpjBudeefXTvgS+FAQQkUYSMicRPRM8B8hIhm3KfW3Qu2qMp2KEze
Ym1aNPaH7O4JnU3ZrU8/leZazCOBToFFSPjZEn+BhaEmrqnWe81sEtBx90qlx6QkXselFdMhhUX5
db7yTnCKOlrLBjq9xvy9qI95nVJeRX0Kkd/IqFfEsvCKGIwpk9XoU14XOhtOY/us/dfIPxE8oqah
n57aYMLYtA9iUmsxV7x3xjOKc8I8/T5xP4rYXo3iQ8cKDVocVZybYKfRb38vUjYzu3qzZUGFwIe0
tCOJTU+ldUN0ydpw7WUEbFZjixdy29FqpNu9B+pvZTi32nQWFuJS2fe7JAayGJ+c9ClkwD6CGkIc
R5XreqQScjxVdUMvuLtLR/1sxREWu345ptytoSBi7E04jPyLAlSc9M8ygrXba+QmcEg50KdFwRSP
2nXKddgO1TrYsr5jlH4fGJbGKlWjo8eveJg66lcDnEbZSRlLKGWEhBAuCewe+8C/h44Md441nYc0
v8BEX7u0OsI42nZxx6iaFC7vU1i4m06/pOFB6/4NLXHu5mzRTjLIt6q/qIy96+ndIVljyjcmsUnM
hVOZ9rH+6xBs98sLPhAybiMDyNqr83dlrC940b0mxEnxSjnJRiVbBzVwkcG5s9mJypbQHXBRx39r
dPzo7UbWbCTDFr8KFeX5WiEVC6Rxy/OAd+rHj74NbGNlGqzHGFKw8x6gHtHZjF6FfgYlmgjYpawf
bhK9dgb910y2/eDgxtTXgV+xUlxxfJ+qTqwoJWHa559uug9U7d3ChNEH2wRlJnerpUZapOYVlkKB
Z16vaDpDPMXcoR9snzt/eh0I56RYz6fxr03/Ivkvpzm0gFuMeWFZNgbhLMqn05xCUFpTbc4PpPeC
9kFTvJcQ3TWTb1amNWYr5gakEgXlTSzfRBrXBbxwPJvEwHREfwzDJlX07W+b47GzvcFO1imXAt36
JtCP/n/Qxn0Gs6uUcEs2RRCcGM2vA+L2AVN0k8yPxqI0GgyKprkz7w7rnoQGQQtD0GVe21j2SkiX
4AOVRY8ryh2tk58omNsDd0vcbz26w7KLefK1qERL7AlxPsmdAckHVtZ8CKZVUUOcu7nDWlr2kP+1
vlxMFlbAitc+436N5RPe3LrnGW0pAjQK8dtPPcIWZZFOudJE5FXUZA/lR6z0G8v4Nc2SuRWcUTrj
Qg1krz3SPjaAI9HprBTliVTHRVe5thECjTBD6NqbNRH2zOTaZUlK84doQg7L0zLCtpZq6SJr9xnd
JHVsLgbGNSpWy8I0zsYUHzrVeMvGr6gaVxX24phvI24/Hbs40T4IoAPbei9gzZn/mo7KK1DdWbiZ
AQBRvSvtZqWAhy+QvQL1Iyq3yYwuZItVwEVgAO+G5r1ICWshXltNfbBdAX3+pA2XoYWUxLc+WepR
As/JSEbVRMZbiqlZ2kNyACouN5pddsXsHkXrHejjExHHQ/uT9DG4a5d56zmYS/+m3Yw4i4mSWm21
UMN92Dg0yl9Y6fedhpgvHUwPENakWKYDw5xJ8eb2xig6V8nPlDMa9I+Z+ZqJSw57TYcL50Mprdqt
Uc+JWXESRbMdLSSstvAK+7d05csY7tz8t1CpKG0wr3PlSfA94TbaKBU43WLZAs/QuzvK0UIjXk04
yFbhpT+a8hozR+cssw+xpcbN32B+Oe2Xq7LTEKLWMX3AcW0NUAPB16Bjs3QaQKB4IbtuxTNHBuxX
h4+jUqDRxkRkGFsqScOVhz1hOOoEPvCgJaFxrCZ1PlheEgX6h0XwrK9Q2s+iiFcl75/eZSvdJ/Yb
nE1KMVoNwBUHsAAYQs5BqihpN8BF2So48CnZtKz3MNZWcf1W669DYy+SucqkfIews3ESdC/NAA+p
eaM63s3GvSmIDloZHoEDr8L8mwten2fMDNCFOQdl2TMJnwLYfhe8z51mxcCmWzuruPttU1zy7odh
b6T9yHhXI0YDRkb4kuurEd06xkpFr30m5rDVIDIbA6h1sj1vrt6u5x3X0VBosIzkr/xiHHZhgM6t
JQw6WgQvxI5thd8HHZ4McHKyqJKMYFLVIHN1wF5xQElR/SjpwG1rn3WRCHp7mvKAgopi60ikfP4U
2W1agT6C6gM64TIZtha5Pd7LkWweNyycdGT7na/WxI3WXFsc87nfriPt0yW0Thx+GZhnu4KA8EpY
m5hftOib5qC1JivptKqNYm2zVAcYAFIyaDl0Xk30iDPz20gGXI6Upp189YtiZnLPtNmULD8xJyjt
l0Q84hSqtlmswUWspEZ7DQhuSRiRTcbcJ+LgUMxdtu8FLpuUVVp1Ryq2P0pebZ8LkVF+tJrlJYD/
VyEt9MsmGfW1ApQ6panRt5tFQFQFyw+NJJB/nFm+oihyjpnpzDoVpsYatFrhFH8B3q/UmQ84dIaF
84EtIxsIbGbRlLCLm2BXaA8jUo9+zR7kc6VzlHCrgVBMSxdPAaEuG1nLkuotwZdBDe11AKil4jXu
CoWH2P+qtXzVWfwSDnTKnsF0g9ozjH8SGQ3a+SXtjHUXGisr79acx5mwS0wsRrBTi2DTMwlfxBbc
FQORDs9U7FvXnrkO4aANV2fw3012M1wyfHq61kuq1YLxEFuk8xsadyCT/3B5ugDPZ+PJtVe1NdiM
UN8LhS1bw0pQUMbkCkDCFD/P4hMJ4fU0DXsNV7sB18aPfy2od3YUfSqWSbkqi47pnwPeVm3Kniad
FQowioXVaf8mPuHecndab+5GLJk+NepxS1kAz7STNfeMcL7iAvyhtZWw1HxH3xM8eHD4wy/b7+2K
cFoRQUZnTQhomVgomLclhkSKtR6aO93sPPVAAT9hx7JDc9GqQeEW7KSDOTwFpN1OlmTZSn3fMAq0
rJg8aHPAJbiZHG2lts6hGTICc/a/WuDTUEl/g3iCQL4ORb/qHZ0CbK7/ZfxUXf1jcrCmuqCqx54S
nPqAz4HSt/rFYCyG4vmOiRGZTO0w5UFzGloLi3WM2Zxqjhj5tqaziZw4LQJtiHiUkKeaEfo6wfqi
2yDWLp12RCN0PRzK60nYHnLGs6qTVYlFdvZgNnby0Kgnjex58q6eG7vSMItNW2KFZ6USWw3hUQ/c
JWiYFS7fNYg5YtDFUk3K/WxlNqqAXAGhGoqeT/UY3SUdB6nIiExElxE+DN//Cnn6MtT2ukmUS29B
8NQEf2b80EZM35xa9FJCDLSwQ4U01Zt/DbZvnMj4hcqNEcv3smR4K/Twiz11kWJGhu+wVyqHS1Rx
5TPaNOCGKhNPG2KwhReoLfSNE+VLJSjPmZE8Aj3ZOdK/tBC/F9KxSFLUayydO2gxXqyXh0lr9hCy
yWWwAgUqXs3Rz3FSheT54EjMBkFyaW5zId67SRz6Hqu43jsZL1FZ3oOiBhuTXfA6b6dJItCz7zZG
wOCtYs+pwiNJko0dqviGCQaoTueBVjv4kDkWThn/Uv50j4bcI5jIG4WB0wWjZOGMdCnSChzlGGlI
zYmyi8GLuqV/C4MPAWDYj2r8rvahVU3M1nw2U8HWX5n0rtiEg7QN4sRRavSkce+a2uS9zJwdabXj
PMBJg/4WCirCW3OVaqHHxBXjscu2UW7oCDvUmkqkHQxamxwcegYdIB3ktw8hjZm1g0aGW/MFdfmN
WBoDDbFQBxUFKcEu3M2q30eu0HVtdg+uWnubD7Pki6P/0FOlvqkqh4lf/DrgyjUhHXU8p36sPlsO
o7lCZKvyf924W6Zh4GkpmTRK5YYoRYtM94kvb5TDrFynphfpX9zJjQicOV3wNGTzL1KJ2EyGVw46
o3m5HRrjFA7h1a9wnxTJeaDCa87hMLxwPkdZXKoxWOqy3rRpRy4EuCGpl6wPaASwU9j81abK873W
0FIqYo/V+xibHP80TnUOhVqxf8IccGBR9kIeJGDk6CTlQORNudgM5Mr+rFBp1ysc3gRHpaJbYiDE
OVleQs577SyapOY7xsu7UYVbZiNbhfLerHFARugHvbefcClfSCFuI9ajAdHSUVHfEzNF1wAjD6Ag
QWToRppe+MtJ6B6aMj7JETMGnqHCYShZwNFm6SziP4pc524PwJ7OoQuUU6h1v1E8XOhUYkxHDegQ
DMwn6ju5bPj/g3nvjHgVtBUDhJKBMvAcvccQFlbmsVFIAM4l55Xx6Rv6W2fgxcrzjRT+tWIZ1zAh
ACwYWMrUey2QNpRxh7/n6RbxOz+AZ0pwtpQglYKZhK89AnJflMytuzI6ShpyamM2ObuLtLa5o1Lq
nMX72pppMiSFB+NDCfoHZ7MDnJLXQB8OHfc1x2zWjRjfu3CkVUT74ajLkA9X8Ah3S3ZEjpipHDrk
K14MyUmwP+ShMVtotwP93iq4/AibrZYxZ+IROhTZtGYFuNpudCHHtO0UjLwNPNlQCe590C4LVABT
Oh+Ok6HWot629q2s5uOtTQcFfDOqml4TytJcddo2U/E30VkYxgRkmEGt5yJFZ5APMZIEgSqvuea2
jNjucux5rmmsar4cmLQ5QkFK75n1O98nDJZr9pZZ/dmYTnUXfb0dZY5iUsKrorYks+XSSLpX6XM2
mcaDrsWrHm7HyKA0HQH/AzHx2gp4HM1WNIDiHOKyDaL+n65m3gQlZ8DO3s3nv05AbWU54+Sg16NX
UuQmhQDnkB5p/mVIBzqR06bqO6T0ujWJ1EPOHNgK0dw6Y0VKYxeNnONFaG9Hpbs7EsquqjK9LymW
snm1R1jS7l7G024OfQ6pdlJsEhwMN6PWQOny11nRHITO6b4CIB2OT7IEK8Pkp7Pa+JGZWKtAbu1D
V913vQLPX4QXFUSm1RuHsZf7MI/mJtdjG7dXUdmfPdVpcARuFQG1SNKCUAJ1As8sUIJi3IBWr5+H
GGurNRDlxFMhsPwFkUctKJnUbBfPyiUO3ALon6J3b6nqnpsU4EjJhFHqJMLVdDclPcMrNjpMMX09
W4isTQvVlz7RJyDRpWlD90VfYjk79NIFXDMg0OBGzrS97KyH6ysPkMTvFWeCtMPc0ELH6P4w1hMN
IWDNNFBiSkGdAX0gmSKM2PanL1PBYzQEL1rdebWlrPOum20xM34Q00L8oxtEXFL33FfV65TaJ21u
9calEnJSxKb/kJO8+Vb5sBwiByVFf0tNlj9276I140aY5rYlKMV3CY/OVeJjDbtNVSkVRwUN5VdH
GAng5BTknw1XSzIQV5uqkhjvq13hT1bKv1ram4D0SDyR+XSH6lim2Q6s0F86EdDVXMrn8fmG4WvE
uqoLbqyGirXELD09GjDZ+wtKgl5UErhLRlUrUyq/Kd4taRHb02HQXhWl+IigbI8Q1XzD/OwU+Tpm
mIdjU8mIHoCJmugnwF7zMynZ+9C7rzoh4pypQaVgrrR7NAenOAJQWJp+f3MQfhkEPmm9oQOPfbfV
q19yNNues3LTohTg+x3YZJXdBD22SZt/eIyOwg6CFcUdnIVw/KTG8B7YNDlP+K9T5Bnhmq8VdOtE
dBQR8KkKnLDSFx5kltMAaUtM3F9gkgU+UpgVU4Y2q8OxsTHmurjEXBQm2Hsl/fNbuROqjIGpzfTz
ejoW9rhh2Ldpff6FbUC7o4s8hfpWMqAsBIz7AHZXxLnONPuLAqeTHfIM//E6jOG5FPQEGvmZIjIs
0m1gcMQk8AOpD+8k6r/Yj/QHD211w4hZLJPC9VJ6qI0y2QWu8oGz/DUY/bUehaz+yndXtk9aIXD7
1VS8oaZV3b7U/Zlr992nyodFU3zXBGvLyiAE5CDboK24TEZLo6PF16mfEnl2S+XOeug6FGEL9i5B
2RBHDSDzu+WDvGtk8M/osCbZzVWE6pVh7pNp7NqNBnIH+UWyBHGXtb+xl5C6LQJn13IbTEvS6M6c
7/GzjwxKP5X1K6srX31c+cagfNFijRle4NLX7LVFnaBJKLvvG6SUhM6Dpxg7MvYBd0tRDOSHzI1t
OVu3D77HFE+ExtBRc+gdo+x+zBH3qvSN0PZrEiFhi7r7KGOTAhaxrjX7Ghb9V9WIO97tZzaSzqtx
WTIMaSOGtcWWJQ6sILMLr4FmZNXDqYUfNajtxgqJBEA1n9x0CRjmHKNzZbnqQFfXVtikwXDX67af
ftIsOla1heeb+mJeT8Mi/G4ZL7VtbSXrrO2o67ZQ70LtdynrtIxjAhWXxo4I/2RvPqdYmgUPmTpu
hyC/o5X8y6gYEn53dboxB9veYHJqoQG1nDKKZc1g3Jf0MTNb4UxRDzpBMQquLCf89TV3V+jRvZ9J
rYBbfAsPzXyD7pXfqkhmZ8phiKM9oIH/61hdtUyZyFpgM32VvGOmkLdVITbrziEyWnR8m5s7O1NO
3iVTcDdEb03ReOrU41K09z2lDQ3utNyyr3oqrhHUD5Vj2ZAzM63zHWYMPikCiDKg2S7G30aD8Uo2
KeM+GCjMR3uMiVGVrJVW3hqpsO4Ha7/Qb1qKh72sNw1gVstBrmgSLw1BVUgkLiP0jwbM7sYKPnsl
eWGF2pUYBluWRBJFq7jgiEBzMVoXEQQu3v3IXF7/hczpqWPuZU23Kzr5iNVs3UPBspvqYsqCYZaL
/9fC/5lr61noi1OMdnOvsNNxiGYI6wQuXVvjtRf9xQhsH8dR+5y0ga6P4SUr2hO9OFdoJR9xQLyB
aYcT30OivChjd3NSfocu3ANVOc8EByUgxPcVuN9cODNbBQ/Ufmk1lHhDwW1eJyhtAm9rwhg+2EVo
QebcWDV3cMQ+50iNpksaQC2mL1PGaFEp2q1ln2MdHFGsfDl2s1Ya46BRTspz8+lqEtyvgvWigz2E
YhykKP90uK2tuN331VflFwebwEcOVygDDutHHZTU6UEqfkGYZmljmxrL+mhk+Wc5W4BJx5t+u7OU
kk8a/O/MVTGcnPHfNxQEZK1p2zODx1HZLMYxvfDkL0cDhCsnEXaYlzauXjLVPlAstrS6ymtUgu6u
fqbB6a40zNG19rVL7IMimt/c75jaOXsnNHZTHFBrBdsgAAfZM9DVbEZ73Mx1N72ORroV6eThfDVn
Tfc8weozdOHpLPuszF5OExAYCMFBACoIlR+fGj3xRjqXhLQLmxaClAZoqpi8hL+Jde5fGjUPR+YY
8g2eHFrcLOEJ+0tnpicobCyRZ0hAMpVG9dLTxnOsdid6Woz4RjAuMYABYqSX9c6luaDKqr/533Vc
XPC3bMImZu7FD4BxrM6ck8k92FGdQ8XIK3FqZI4WZKu8GUI/COGCb8AtwnxVbbtnXqheUJkPFMFL
lLW7CsvahAEbMxcw8US7hS3fd93+KrS/WEO8T5QDxr96cLY4ZZZtxuWSf2qjRQFr/82R/0Hf/E5w
6lVr31NAfufPUPuaQzSx9jv5TFiM46Tu4adTDqn3b5Nk1QL47UYSQx6Wx+ZP07pd1nYcKL4rbMWl
L1aapS0D0S2lCU0GTVEvl6320ID1BF8hd5hMkUTKdzGcpzGgheAUOu9Wv1Oj17oESZh+K7ML1LRI
BFOSBY+Aqb06uCu97mfLPl61e217lQa/T3+qXBtSSm2B6egrh4qW0tqFzbE3c0w/YOuIyTVfw49l
hfzEm7zbOTmKu//GxwP2s6hfVAK8MoPb0YEq+tUNPL1yZ4iYphF1I+iUCuWLAcGD+zeRzIdO3sRn
4Jtt+2CNZQ7eOEUeJcFMTuxZQutKxUXtLZJshPwhmSnUvifJLXbzZ1JZyNKgQWLlgil/OaBhttZO
L14S0uhjG2zSeR8T1AD1kJ4aC7HKX6QO/dTqKUyIwOuMKaY9mbJWzl1hp45XBFUIHhmAITaP9k0n
BzQVK8l/sHQHBk/EeE9UdoOOWXT0TYQfCeQjUqBeo5xl+LSBP5SU7JXw7JhJAztpGBUpSyiwFe60
oa92Zf/Orh9is7TGAyW7vxZ3Ka16Vu57I1UyluUaIKpf/8t4KxCS+5QZaRfvG0JYsvBGjWevt08+
m1T7MmjlrRFUfAkCoPhKeGTDFvx+9CMC4D7YYQPmJHb1obbiqKoYjYe3WN1QGL4ErrZX+31mXXL9
1eAwGrozS0YSqr5xxTn0yNxZFj8LmvrQ5LACacVes9jYpbGduHDl6IyUiuJHSD2YMa+h/lVQ4e6U
Hdpqyoh6xC1LTv49K29CfaWErtO3FTid/FBaG7UgL2FA5uo8widsE4eJyVVrc5iu3ttmbxJlzZ9M
wtaxGq8rQglpjGmXPZc+lBJISExQFbc16riraxDXQGroC9XomCew4/IAJ+2KEolaXxfk+py1GWHP
/ETlRwSg+wE+rP81heCppxtghaUNBaAQ80AmWs6qfoGfYRKcGJqzNk9c+1Mevaphv6wSuqMpIbFf
BGMSjAQLYWsLswDjYJHJYRenNwRva37omCi29Szm3/ruaQU/NdPG8jqfDnt8RgwvNONsmP9oyNiE
0wdlI+SSAc0Y2OgYADHVsoDfYtSR2O+pC1F9amy5xDpfsYn65H/BoNepZqJfrrkSUiej9ym5T0ex
XHX2vqZ6qWbaDACCQ4jJDxLRmow82o6XmfZZsgBAdGrcPUU8DYfqMrYOcbV1pu+wpUZzeqjGrZCX
svglgV4Yi3k4a1goq+QWLdZF4gqRX35OLLpT/Km0FVNeSPwUrjM1sIj4KfVWcHWyYkh+95S9t0+3
WEAnt9hbARy15gWcLtyga+ti8vhukl1ePRIGj375r+UEy8bMG03q9V4qYIS4rngOrO6IvWOyvtv6
Q2JLsQBrZWABOAaYz9CMyC5ddOfc6DjzwLjWFAnQlKnWt4Zdr+HHgdtruacBw6Ybv6WcKOwbNukF
wMXAOSQ222zqlc6X3RA+mzq4AicON/Sb0CSat4eSU2hFeIMYRm5cJrrNNPweyZvk/4zYTpoQAPVx
LHCO8C6F44eTHGjjZt7nKcO9Vm5EENBGQbDZV5wObu2FLZqxS21gSA+RVF+MABOBZV0ZNwN5SV5t
1DnCxbHCsypCmtmnBYgEr5KRp/kT1QREzYb0YuqzhyhdtGq008q/UJAkmJoXbGcbBe91ojVnyBIH
JwTrZaXfwA9XdYhgIZynjXUlrnAlRLFyJrvW4nrQDjLhiuQ225JFKPV/guBqUVDr28caHM8QvQbF
IyHHmMJDDCqsneEJaezqcCuq44ifXgFWgeE6OzVZCHm+WgO/xn690Nkg2dMthqDsZ7a+HwZ6a6gr
rF9z8+oU9JhyFCiJm6cPg6kHUijKXQCf+gzHktCaniCoVTQmWzs+3FLeWA6V7OxGp5HLMgMFU2fF
Hb/rDsjCTm1htP+akJCKD5CGsqMDZGCyOOCHCkCgGOLayPzVwfZJ7vCs9H//4+g8lhtHtiD6RYiA
N1t670VK2iDkGrbgC+7r52C2b+JJLRKouibzZDv2NEbt0/d5sEmka5yjEwi+XSRj+kFkKaRbiU8r
QybtwY2BxdevvXAqgeY+vUHAeU5RZbIEJj0aIsDGLP1tkb1ZPRsBtm0dkd1wNJ2yX7qkSjvORo7V
3O6vGodiY4R43dRt0L2FHVnB9ieN0kzwVEPvntdT+hbnpafwaYPdW8UYQ+MzIJtZKV201tkcUaQa
5FDadrm1ayHmSmRMIuxnJWS9PDr6hAKhx5171XeG3d1YaFzpyh3jr4+wwK2o/NAUu9Wb35yF+y8n
f6/C6GqWRCztK1K0eNG1sFrm/Vm2X1MiiA01J0t2pQ0AyOQe1pZZ8pm4B+y98DHs9cgckURBET6t
5KFZ5sVouq3DOsF2DmJCskJGiu0r17LQV4LqQRP8S4uD7v31NsVoPxvLD7JvzfjPY5UceDdKk3WY
fbIQnakYOusQ2XRwKbljVOaYHRAJhGK8sC23vTmeR6ogldNO/4AFh42B2OOf0nsnNY8+NwJhyCvM
GoVLQWceUbBl73G9jqC8LOJ8+cKhflWs2YiaaYwEPSIn37iJUsoVFpW2gnLLWnT6mfhOnSWvOSTr
Nns3idLQSpKfT0ygZrkCQMdeGiUyu5XuvsIwW6Yclg5o5roGaJ2sHY5j8b+4tEXfgFSKxZnT7vEG
TVHX1K6KsvIEtZ4kgsH81+P2Is7ZDdkMMFZBubZGXgT7/bNrxVppHNTAFFwOZq5gXVsO1ArMbeU2
h7qbALO+5tiTPP/sONcOTXIEn6jVHO6TNzt8M8MzWXdVgjDUWBlTROx4Nj1CX/QIPRSXQfAR0XTG
v5EaMJdcWCLZeMQ9uv7UJXwXnAq8hbbHMo7dFR4e36cBwk+GlCtMRn6sQqxdgImtemXDWYzqSljZ
WrdVANagKpOdb50dPlojoLxwWLud6HYKSF8jigNgX7Vxto2nFf32Xroz43sPLMOKLjY3p5odWTmT
NrdAqTATtF+4h2bsrmFwHUlqhV5F5TgPMvxMoArY+puvyLkq6qTxufUAjpT2mbL8cd7b4eB1uGJQ
TfmTRzogu2OhgBY292pxL9v1GI8zUj+3NJS5d87cw0gUF+b0KLiXbOyVP7P4dcQUw3Mx1GeH6M7t
NirOrljuQwfsVA5ijEktyPl5W/Ob6Ej9+h5qeKneiggQCc+IigiHL1tRv0NCcUbjwqZknZMKPPb7
KNjpwDtwD6X5Bxl8M6iVHAnPQDxFVFOCzRRaD6V6FQPRO/5TJ0y6OZFiGSpY9olcQ78oBX/8Puk9
4hSwGmwFYoqsQEKMVODDbYv5aHUrxNWiZJ16JtfAA4GVWBbGW0IU3Zlj3lTj1JpferkVOHT9fexy
RnEnIzRIATZ50WcjmJ15p5TITPNIOiJGuNSF22zeYrp2fmzMNW44Wx11I2bIsEjnDl+IlAxPRjw5
/Map6ma0zd7zZsVnfWR1SlmYveXDp52TEJo7d92VV8UxF77vL3t3lfDEkUFsFAIGc74N+W585rXI
pCSbeWBpa0sL58SBG3qKRufZkDqd5u9d2JxzBcIRv+oxDt+jz+GBTIAtPnfHrFbSZRid++wkkkOd
E4MOa+aHIWZOeLbMboX6lrU73oi5wQ7YVQEA3HKoRMgJs5BpAfyh8jdsV4rKxX8tUFTS/ZEPhWyA
JL7JBnwKR4SF4IXU+LsZlnb74QybrMRUWC1aTy4wHK28nDbF+o3aq8wZDd7U8d0qrz0E5ZCYQ5OZ
i1TPhl0ueoL4VPadQbCKh0Mx3a7Rm45VmT19hb01cDNQ1HSZYFhxLPvRw0JzLR3MFf8KNLtQ68Oc
jrwK5wX9je6ue455O8K1AGaWRWguaXHHZzFeLAV/ccHICFdkNK5YuM1GLZxV1dJAFyfEggDtWVG+
MpSASkxf5W+HRu7t5KT6AaCuL129AqgPGncW9W+tvTHb8xit3XA7edCijvibXyJ3pPvoeXNZ3yE3
BSJLHRGiNeuHQ0DsbMcxZfo/Wo+Y12CgP8wS6mMMSHZCAUmsDwMOYyslL1vNwHc5pu8sW3BqjVhd
Hk289tVjxIAteSAFBzXYzQyQQT0u7xGSRvLDC6KJfGGA+1CR80UDCNZ05ZbEazVrszvWzU4ZUJW/
OQ51sDDWhbj0NYqTYquIRZg8CF+OtXteTFU9VKNooYwvuidrVL9zmlq7Aa0IwvQiJTNAuajbeO7Z
mAWuKaUdZF6vPUXKtKOeZ+aJN3aw8pXvdYjykIs2awrDun1LtL3pwnG71BWTmuQb22icEuWs/snq
nnq/JkL96C8aEQnQ5ksqhYfw9yGvHFjWBcFzwRTwaXEGpSjNZ2l06up7ynus3nyfXkPbR/VGGqTQ
QTondLz9y/v3AJBZGMLJfSP2SHEJ7eU/c2+mNxJgxhIs06orK9RQjzq/JQV+tpUuFAZpx5ZbLDKv
mmQXzrFo6q8sRUqWUl1MM5lsjWeNrRvE3QA2y2GayzRL1lmPoPxx+RqittqP3o2CuJA9ypBmrrq0
9zluksZYqbRoLum/7gB9w127vMAD62QXVSTXoyRUJ8vfWrmOo2euk4VMKka/VSmFVOUv6D9j8tlx
DzPI25YUYwr2vBg+Y49ymscl6jdj/c8io5cgFHITDAybUr2mMffNtPa46b5Jm/KsgSGo/XMYXwl5
2LVzgn7idHSqlGg5uB0Y7/FCteh5YB1p7u9I6qzvomA133S7mvmoKqfvcvq7lMSYJ6VGo13gw9Bu
VtIsh5a0rOGtl+Q6ateyuLjBPxtxtqBSkX9MQxMPC4wOhc9nIktotth56op5/8zCX8K4EaKWrnxr
6EUstmG6ySHGsk1Et4mqk6hA4PnEuKOVcevFRz/dke67GgNqHfyrgb7NmSMHlzR6ONDMo+GdHyTT
G2M28qBpQxNI2aw1i48Acwy28zxgeeUcepmgRzyOzptke2u7jLtrnZJwE1GuVrRj46Ry9F+MJiJM
ipTLMZCkgTNh2JSmvqotcNL6j4UQukVNaOC47s+t9GY5CtQ0XtHAK3gSe3JI2WC0xncBUzoyAGVh
UvQYRYiNhQc11JWtAVestBcV0SAcjQPBRuhfEj9YDKGgNXXujtRw5b+kEswsd4Ml9uT4W5z6cWMt
dGqaUl5qAFqVoPmriJ05tQjJKnkP40fiqcseY5Gp3lNCECwdmW14EP2Pb8KVoNsRZNgnXIgeC8NW
EQRb/UrbmxWUlXV3bTEoMYRSR6aIwT/Vj3gqIHSrpJz+eIQesVaI3aPvkqBihV92LudCDfACp4ue
PawIoMxOdTJhNuVXG10Ukhv6EZhHh5SPzylCohsyaCQkcCIsos09oSLonasY4zVbKy2GwFhevT6n
1UesjfUN/aXtnpriTRvuHbWxFTIaTzeABbCrruCdBOJi0nJrg0GeewVRU525ChAv66JwJQRw6IyR
kpRwJuBhU5kyEDKp2URM8Vf1TJOHbu6xzKr0u4GFCRWg/7ITDGfILZWDkawFdkj7s3HXavlSxLm0
maTLu1v/i8dfu7jkk8wqWEgdiW6xdUwC+vJLScWPI85GRySthdAM7K4P6FFwZ05wrQaQgD3/oxMu
Df8zwqpVp39hfMlUQAqyW9ak+7F57pDYctVCi/HbYGn5bx0SYj9+FTQZVfodR+7/8m4n2wb21Smz
NVJTwKSLAUJrxZ/qt0h8SXvML1qiLkKKhAornUsL2nUfDXMZ6TEkR1LKYVA2/hzpo86h0hVPBd1B
qJy9EcDisChYwHaQCA3zva3cR2s97SS4wcVe9+rLQcOqkkgmedd9HSv4OkGXYJZ0h/upqCQzYg1q
bSFAsQXuwY6YNbZHeDlQP6Xnb4z2WZKn4V4t4xfXQgZnJSs2brxRUYMU5NkE6cbjZkAUJEuY/+op
51sLGZEAgh6m6cI1dh5DeTGYOBvUoGbsber2NfDS+u7cVB9pfDXDnWOi5EbdVKCjFTTAlNampMs8
OOIwOdKT9in0i9ucRuVncuaQjqKxh1U5HaNmP6QBAhKIDyFqj2Dvxzt4gRitinmec5yQPQfJP5e/
Hgdhym6e2GNr1RmfZE0Bt2dYhhIcXD+sV1bXJdNe/Da6ZNiTzMzsJhw+cVi7bEvB229dchCb7rcQ
2SGpyrUNOkLDWmBAcLd8+tjsZJQorRxWP+zTbcDG4uS0/yJNxU6yCLHVFD720KHZZf4+wGctAATi
e8yvccnmdevjh8v2Ee0laKuhY+CPlDS5187F7T9bUIoBohl+zZkvQmDOUWwesF2FCD33HkC5+MnY
aa8C5mHE/DJpeLP1NeEK6McOqvZp5e9+vA1TTiPqlmRpi69EFjgCQOstXecN5y8zeA3tqHlEpVdl
G6td2LjAkZ/jagz2DdY41Ffi7vfbRj794mZil5IbU74BwSiVU/3GdW5YG1u/Ix/1MGQBb1jAcmZ5
2Ec8sNsS8DpIgWAlHUa2i7BAK7ohSEdEcwqOnCyIdO1TARC/Z+hAwWZqjp7+heqbgASgk1hjjVWT
n6zhNuZHErvxxydsbPoZ44Ka7VS8bJpDEMOwW2vFYojWMW/coK0cCGzdeujOfbHscOAUl7Zfucku
hsuJjLbiV5D0Yl0kHz+lrmeu6S6I+oPYrINFBXKL0ZZ9Bn+C+PLjNV5xbBxAtICE12f0znr0jF0M
XU9D5UkOPEp6dVEa0TbV3DfRUip64bLCT+lDz80BzkNtAvfQIoSd1Wa6awqoG7F0brW2MquN5rVf
RCSsPSZWqUV8KVIFhP0fRThGy4LltkFbOeCWoTPlTs5Wtn2Nfdou44axqOTDdIy9yrUI0KIZVxKz
r32wkH3m5c7tRuS5a49cTQECLGtWYjg49rbEn11oT8eNF+743SoMMGLcDgIg6EDP5SwzMKx5sc8S
lYP9b/R2kfPX+ZCwMNsrwK30wd2b4mLxVBVKQyF/7S1nbzorlsKEMulIA1lThFuTFBO7ZAcanulh
JdMcJlcmWBmUC/ncgP8j6h8X7q9PPFOAFZrk8IPhhXfhYEDoLOb/NEe+AnztJ9O3SvTWs/3yB2cz
EpHAljvs16r2gfy049un32utyfeE3lFDmcNpbcQvNNcsf+lxWcA09Ehk6tb4utt67Who/oyX4FP3
rXFmYheqiHLtP4CWI+6a9zGMx74ChbJw2aq5Mka3PqzGGjsGcA6yNIe036aGskGgrXl/Qe0vkF5W
2ZsGRdJXN/BJFKqxQb1mKAwE33Jr/ch0oCBC9ealPB7drGvYpPjUjMmxjjaCIzUNYLeoxQyDN1Yt
d1kkeH5wlaRG84zaS4KlPSW7oU8mjA5PTR/f9KJ+kw6iBMrNMuCPxEMT8asbb6PTmOvK1QrezeLo
egmzpn+NV6wdCEwaFkQMCDJBgC+Jb99iNGNGJzAYPJqp/G3/hH5mLc66QtnoobW0OJfjao2wBvMv
LVFi7bLwjAp0HVG0gs6YlaizUTP4k7GN4FIG1Grvzw2mON7o3ZWG/z/XspXJdSsxIyGAzS91DK6C
XF/wErZ5AmjDFuQe1CC6hh+9Rf3XEZBb85f+OJl/roFtSbQ1YMMIFoZHADGGs3TwZiO7UPoa5Ko/
Yb7LWPb4bDxCVJfSR+JQf8UeAVfuh5WjIGD8EEcBbsZ31fW3AGupBdHL4/kLxmBnNbCF1mhi9w31
s4fCpoBPM3AYpWQdGuI42DoEiWobZWKjBQMgPY6/ilBqqjFP+Ta1x+R181n1lBRwvnFXPMQXYB6G
RVAeplfYDrYkgFLhA4ipSIV0eKS7+xh/awPHMG4uY9rhlqQj9POInwq/lwDodiuDrxgfThluKx9Z
LZQbQ/cXoadsArwiHgMsE/kxmsJamdWWu7L0XUBovGOdGuepYzYQizH8bPU/pGPrgpKkH95tOEu6
xg869Ih3Qmxiyfg9BjU4Ot6o8l7jxFdVZ+blZ806kp1HIbRGmkXA47IQxra04ImFfPvcbxG3iOsb
q8hwFna5L+zl5ACteCVLUrIQxyO1Yu9aQVuAI4VVrPeZlV0GndwWhif5wAaHlwQl+LnhWnKja8Gb
6MY7F4pOgYq1wTwBPjhNjfVkwBk4lS1FrhIu+9qJqMhdvkJ/6TFIKuCspCFPBxoBHUN6Xeffkc28
UPcIMjTHHS8Xq6zIReD57sOVyaDQzBzosHlLyK+dj6gi+lekOqekBRlIJpBEaprH7d11OvSB0V/J
UC2ykq0HYamuuXR59cJb2l2KztsmwXcXf2LrAMzNKXPN9W1MJ4gI6KLApwftidfeW2ZYdNAULCU6
u5QpbeEETJQndxzJl+uKC3+0fgUiEteLl0W1Gy0IPwG5X8MT0cJMolXXSI2IKuuWg39Rq0NDbr2H
2zgszp3Dc+C/cu6o0AJYf4xxFzq8nyqOqaK2NmFvHV057E10xLr6TSYi38mSLQNAimNKOqoH34eM
DXglr5R/YeadVeYkrVptOrvf2haFN4BTrb1YkK1tCguiArwK6BezBWYuOHc3FbQG1euXFevkQl+O
HqJtOm+Tx49IInxzLt2yYFdiMlPO9X0LOzVOzjY9ktmTmfTh9/BwnqN3Neli1BhP7GWSbHWvon+O
/XfAtIAPVhv2olmYZNIjpKpR7xRkXyoug76y36GprugrRiJ4DBuphPuV8AmNo/uokTqYXrCB8//u
UCtmHVDZZ8P40T9VONMMwn10KJi2x6wSd1tSvpv1ximRk5qbSvkq2r9CqxY5L27CztDoL1XyqdKT
qVW9idQbvHZS4RedCx3pi6E/i9OHi0YRbWLitUdNAXOt8WvxlNBcQEbAdwQ65SdPlsJd+Cyf8LKQ
SHr0LZ3CYjiY5UMFRwTub1VELOZf+LVmMJGAS83V7EKvy0WXz/QakQlj5/+30r3PKqO/M632gweG
5RSbaD08qP9AL8yw7hNAODejnJt4F4CMkrTiivJmIKce0BNJ1qdUbTqTIoLb19yWKQW6BhMsrN6n
4Ryd68h9LcBTZa69QYoG8xYtC8d9P372AAvy5hMvyYX5PlEmKKl2WrOGADgbKSR88cs8lhVya30V
zrfbfbqGQw/KJYMsyW1XNRKPuqXpYFd5Lj0+ik0hPjr91kUPVh+uuc0o6wVTIhnyJjJHMckcMNs9
1BmtfemCuTdj5tY/Q7mbaQD+MLJDE7gNNdefeh70e2/jawrKpfC+Eh68iCoHi6KVMNr2VoWNiI6p
P1xnphyNAjCVHVPdfGvpV+VtJN5hrz9Bm6QiE/CqqHifaHigjC41nJRkg7AGDux6qUyqOeItW2YJ
SbPz5cCUkYuL78tm+OIXR4ftStDNIwmYPAMkjNdshKxSTAS4inRZDPrVOeNItmC0eFTHarrL4qsy
HPCGW/4KLEaGVzQW8El+DBqS1pdsA5G3sCpK2E3iIA34oDTnKFnONK27z6Fu1CMSISo0gazWIqEw
R7y007MDMdKzzPwnwOlH8tayf4ORSFrkl5YfgC8CiGANg5QBm1Vy7+uXNhbL6UWrWIUbJ59T1zvZ
2EW9gxIyEHGXZqWva6khQj8V7cWzf2Pg7CQ0zErmUdNfmmM6dqlhMperM/rWmkfYPTnVkua7IJDL
UXc9x7TqekthVouSMbpAUxrkfxUfxuDU64JgPEmxijNLhe/CMN2CkYzaqGlnGvEio5bP9QnRY1D/
81bWKAQ5May0OjcqORLxnH+zlW0TvgKHpOvRuUVNvYnREJMilydbcpyXNfY2tblNsatNwzTpbhsd
S8wH206iLXCVAzjhn8Uyx+W9APntBufQ/+3iV+f/JPHRVpxFhlGGTf1cY95H/iS337IYUQjgZW3O
dfyKYcSQ3uSUd5etFub1odzL+hM37zwi0Ve14WQhYSgPOqVESKCQS/XcfQaMkJrorHvoM4YbWKEG
wY4KNAgdCfHd84FdFlMYjbwMCKE21abno3+8tBiJfFtFOf9txq/e/qtJmcjUe2ECT1ERf+ndxjTX
qf4ky0Xi9gBAIIr3Qa23IWOj0i3XRAHPmuI6Rr+BoKFmxtbwrdshQ2A8PY76T3DNMuod2fijTsFu
F6EGPiNuVXnRxODNO3uBH7zuf7L4U6jjzrK2QXEZ0HJp/+wWlIJDdK22BfrcpScLAEqpjQ9ZQHkN
bGixADfpeti0UCGAY9P/NN9Yj0U3V/J3QUFRZjfy1OOEEHQwxKlzyxhdxBxYwaUNL015rAr6ZDFl
5FwDseuNKWEFmTumBHskODgghcdCazYUWze8KOKfiW18lNdosLct5oJKOw7qE94S63Jjawzq2mB1
bhWr0vHwAPjWoqyvJQfmyBZZB9E1+kSJgZsuro15CFMmPjHSKaY+mfm/MGIeowpTJ8kFUdacSu5W
IBGrb7K6RfANAry0dvUVYhNRBki89kr3fdY63QYHDVjgt9JoNkqIoz5i0gi1w/f8g125C6ML7yHg
69Zs9nm/yb07vjcnfK/Nke3SSMP8I1jDlHcZJIsxejO9Q6i9sb9eadlGBlfIz6UNcRufhwqdNqzw
QI042bhxSL9xmfiw9RIWSb9sKLxNDt6wI0ynNnZa9sYTPMPjizYQ/cQ7aOdtz9KjFn8UiXNpvXr5
4Wmwl48lOFv+oeNwEgNn4UhFNqaUue1M1/qtHipQUoHpsr91zYB/87XTm1sRcdBMy8VSOnjmIxSd
6M4589tSnUcMRgpP8KF1ixETSXLVwlevXiIy3/P04BXhvEXrF+dLZ/xQ9WfWb9qRPrBYa+a9UQ7x
sA3kMYPLxvK5yI3FVMkIxmL4/Gp0hvzh6tAiHCXvQ9smLkDoX3M8FaiECRNmVcho0p7ezZmjb7X+
mrhvrkkD9Q2Eh13/u+JfUpZ7QbX0YEJkqADYx7UUt4NKa4GgOtiZHlqDhvQlJmfIcvJkn0EFZQsV
NOtOPVn+X03J1qRrVUGyHv6z7C06tZAVa8m6uDYPKdsdRPUssXUoDnJdDniuGTaqCInqP4WkDSTZ
bfEy3Q5crr3pkW2RlAMVoalvMVx0a/y0e4x16gVOEkKcFwjfbcD2ncyXZdH4W0oxW+IhlrvUOtfD
ivYZ9ZTbrAkmWZRoEodH6AsQIzdfBRZP/EdBY9oh8zBoD/9CFKraZjSs9VCiLTApbAkmrEtUAOhr
v6qax/QUgDYmbJengk2JRJ9CActJVbsb0T01lyy1UeI6RtEG3VUq7wVzZFe7BJQSbXkqyzuPijJ9
fhAq1OEbMAPSDPjihyFGwLrtfK5KMkvrREOezjCVdCI0yFyZXXxOR4Z0AfLJyFrwrICiYIGHqqov
d0b9jvnS405kgeza3xk1em9/jE47y9uT5bylLPZgXWwV9epChMzq2yBrUFpEbLuPQf3LKCIHQh/K
Nl6Z1q2HMmaFAhDkvcQkV5n5dVTePT4XtwNFPBwd81dLYD0hEg7e63ifmzir7rI9RjVy//KQud9+
8OciHcG+6V2S8F+GolVGbwRxzrvyqOjbHmmh1YESfwysDQpjow7OrOP7RBE+C5Ke4LE9Jx8z7Gtj
MBQL9hWioAJJaUv0VlYeW0bLpXpMCVug1AtoS4VxwP0BosmlNzXMh6a+u+W2Lt5MSEAth7JDnxAa
VI74kGwuc42ydbAvanCNgHmY5iVB+OkQgwrBygQUgbozRDbfGDtE7bOk35fC3Mf5Ro1hdyDEGhoT
2if9nPKqcayaCHJEHqByYtHMaLjlaLe+LWo1xj2J3y4GfVn6CQUZgrIMNoD5T/E3MQ1hgyNQOsA7
CO4DqTCyTOgSFtJ3y2EWRnCDHxyRJGZ0m6nuzAKK4Jq/Cb6HCLAV0PC9OpRN9palIBF/5IuxF/Kv
Un81gG9DyjiEiX0ZzC0WBCPl87DTmWkDNqn8r5iaAyhdRmVESVJ0Px4GoEyOGzW5K6Dfcy+cCgoM
Arjv/c1I9rlBWTMW+4HC00oOFo6MBkkVMPSiY1oYzSSzYllFqxCKpTCP07+7kTgsGLL1nIf5ibyt
uW+thPI+aOtguEZypyTvbnUyBrlKGZ4oNKho0ZQOXz2zNgchFVvblnS9kX1zILV5NlprIxsWABp2
OvRPkR6xVwG6nfVEZEBequKvkMFLpmMwyz60pMEsvkgYWYz9X8We15Ejq1kmPR6OLZ8mF4tHivuG
xjT/KlUVi5rJELjaM1dQmOJG0UZnbW+WtFj+L/rmHqmule0VSLBeSGUAh9pi+KGhKDUda+4qYMTV
lZ03KzUyF2bsXtusJxA1qpaCNjO4VUm+IDR6Xqrhr1FdA+UGNBSSLLhkca25LchUoW3MWaOfw7Fm
+rHLyofn+Uun0Z45Bo0SfY//Izg/M9Zf0rlOMerSY1evfUhatBSgnY6CsOwPDWpDUmWWbvmjIoPF
Frv22JNVBsU3KpOScjJeGSzavAEtInLDrGoOXVSv2vhZElcjhwSXVcgQ8Si8R9PmN6Og9GS6KPn5
0X3al7OpHdynZAAScBgJOrKk+fEFouVPy8eqiOIlZnwtveEMP28WDMmxsNiBQ8VInavPigNpWI8Z
LU/6k7TeLfXHn9pKXnWtfVJ/1OVF1MGai8fpwrUCkSnxfh1kgrFmrdr8OEyCJuqlCpVLJXIk9coi
LroNam5cjuU/v5BPz0EZKAxaGAQjCusAfM0MBouPRLTqeiSdvsvoqrBtz7j2VgONXIb/hNSwHY5X
JDbjQ2GwFGHdVqzyUbn5xQPIC5Quwbc06ir7YKDTbgkxJfGct4xQP8fQf3RYxirllyxyZtf905YK
ORMgPZl2a2hCQjn8eaGyKRKimpx+a7KnC5nYjgNFb+CY58KxJdOvCasYGf66Ff3IIpktU9ycU4NM
lG54CwtWBFEkz6opXZDYrj3lQ71VZXMXRnGt5KTWt88Fs5S0JMIOKfXTgMDpGRhhNSM+J1UG+6ja
tlYxUuHY3CkYxT0FHWljLUMqkCYptoNuM5GoEOHYzUEfvNs4kK6Yma0+5c4eC1M75y7Hts0MoUwj
wnG8+oPggxXjUqIq+byT9BQmmj2PBXNF3HoUzuG6R0vs+cW2IJSgarn4e+8WlMiDEFTWeJnhkARM
SFo+GbPtlpPxL6s+LMeCDjWunZxP2OqnpTO1M9Xnm1v/BkhZSuJ5lqCsj0YDgAhJ/29dZAtbHxcD
aG2ymbxlj3LYCjPiQVOOYdcDwkFx1gqw1Qpb3WZargzGWe3NicTTffRVdnFsVg5DQDvt/mQuAU6D
ZmwbukFTtf4sryfIDie/hJ3T9b9lgxiK2QbsAW/qwrN8g11yPkjvWyh/zWB/+DhJQ7t7dzMmAsr4
T5HRzcc+bYTYuEnlEy0zACvKGIDgZmaFgQuNeY4WbaGvA1whl4yZeNsyXW+JyioS40LPzhdZfY+k
2wuz+bawM4Way0o7qeUCcumO2ydZ+uTYDFWJDKXCTUs+TKpxiLMTWaU5SqzMS8hAZkAdAuEz2bl6
udhg06KV0w9WNWKhsRSg8sgZtQiBUcp6b8LLah7HnJI3R5X63cPOvOhV6M+RxlazBHzTdLmzj23A
Gz7dIklhly4mQVkzuVLDsH6mgDJJSfgwHhEfbqk133rAqMXBZcbVG93CwrvFuD1k6324Zr0fknwd
Dx1pWfCq2yY7DJVkF/fTyujU5tnNgw8sdffXqlmx2YW5bDHeN+rwko3PUaMeAlmRwjXaHwprPtKp
KTrLZZS7K8dl/6jktKLtUrH/IfmKWZFATs+jg5kxJw0kKKZYY9DrVAEKMURJdvjheO1iNC2N1yea
x0apIatBOkwEbo+LgDj3khM1fjeVUMyzvmmYOIuXVRKT03mVWFo9v71mzkTNjGpgG7A/hivSN+zP
mjdpOI/QMZ+DYOkXRcpnGeob00tP5HyiUhwfumOxnmTYAOz7VkEMt1394EEyQ+zOAc4PdgIk+rlF
J6Pah0gMT13v33DuI/sly5Etb7dTh5L1svIUKiHZo9Y8tY76walw/URldAs6ZdGgZRKFdaqcV6G1
B0L83onre8YjXoFe7ElQ+2p5fNNUMK3iVi1dzHmw6bHOVWb01Wic8FYMEM+wYXfn85IVXylRryoC
367pfw/oh6O2WbWeuDieu0Ffsk1DBgumuTSq6pjhAchy6yHUqJwpUt20oX71HBB0ERt74UypvpZy
qmBt93r55caty1bNQB/MbytUqruk/KfH/+hRnx7Rl4JdbmpqHsGFA1+93EklWYcUD2bXsdgFOjMd
FJ1XuqwrE6qLMfxXK4xFw+CHdbzgdlaQME1QZm0n2XwqRrLq9Q4cGBMWCU0GpQMgt6oi61ZxIypj
R7oUKhlC7/7GTm4yKQ7fjqRlG/AhDNNZDu2meOmFBxCwB3MUonQs9WGpjTShCHXsQFtqcGNgIMHL
HkH1RLY9N4nY9GBepbU8VYTrVcl4LUhUlzJ56Djv3bTfd3C30bN02J3O1Hm8e62xidxkg/I1Z88+
BOaGfLHvHASaPQqIQsVPW9Tzrk+3Kpa8KnTXtpT7OMXtTrwAZwZKQw7WOutYMbnZe08VQJbcdsyc
zzExaNkDZBmD0nMv2O4FyKUxg3BsLxqLqMskp5AwKMRzln64wmsFmlCGKLGoKDeVdt1k0GdQnftj
Z7MDK2ygAulCI5GEtHhuBpcyu1DJUMLYHIUaQzOdAkcY6iHDEoMFalyaOshyPMrWBsJMvwy4s0p4
UFaK7ku4GGI6AUU/YMGteEx9gpeWkqlSZXSUg5nu7VISKqxR+ujoCUb+iXzwqnOJC5KYCtQhGcpj
GDhj27/QhWP1lIIXf+hKxNKTEwnJOsTaMki2at8SMoeU3g1hoNvlOhyQD0Fjzg14twXLVQIwrVXo
BAPDLfqISr3aNoP22FMQEvWMnIxuorT+x9F5NEfOY0v0FzGCAAmarVS+St62Ngyp+xPoQQuaXz+n
ZjFvNhNPLVURxM2beTKgTx4YxZkb9LkNSVIosTVNhEUqW9hSsuPs4h/JKt4TNQAaU3+vkX5tYZWN
FDGt9Ko7Hd+u8LpjbsQ+ivJHGawPBPwBGZZy5y3RSfMrMGbxOTgjhjls9VHl/qNb8zeI22dZr/sl
n5Jbrq5ApOWDwcU5GvFe6XI/WH0qM3M7ZSNaPqQ4wavGva7RfbULcns/Y73pKnqai3CvXD7Z2h/P
wxz8Rew7WB64At1zxLpX10A0muF1yVDD2mafa/8p4THMa+LygfXwn+F96lX20KF8zyuuj3mBKJs8
Vm18PwAuofvoYpriNePv7q8ukka+9amPilW2dZbkM/SRZucMOF0HvLFCjBuuUFJnveTXAtwK3ULy
LYhle5rgcyR+RRplrc7LFV2geamOVN9CPGMzQDsXQUAIsxpnRtG3+Gi5E/QUnyfXHWfamXOUux9m
CI6T46bYeZa/pk63Aaf3MeCWQIj8JRTLrbhOd7QqbmLPSbZ5yQY3yrEKpQERVJhJbANWQP3+NQM4
0h10LTPUQ0xMn5lj08h8v8oZNy+/YsoeyZuoy647dYi6+E74wd/QS95LGdyu0oCFuCZx+cZAxmhy
cElmUu3eJOa4wIWxxktvSb78Xei+xi6RXYxpOF3bP2lWPwEnq+9Fj3d/zTAyzdV7Da4dCnfwThTi
2PUIZCr3TnYBbapJ7cwjPJKJCDlgrtU/VMry3Yl+8KrfehDT7Iz9eDZ33mrPvahhluu/ZT6TNxx/
Rdx+qIVB1sG1FWqYU1X2NrURR1Twb2rSk4PPpF+4JvuD80caljpJdOBlfvbLDD0O94oJYOQa/9dO
1t55FRA6bJOsMbGJzaVjN/mc3KeuwUDI8ket10h2heVn1BDGuB8H49HLi+dFN/eU4tFO0HxXFWXN
GY0K0Zzh5uvIQlAG55tT5A3fZeGSJSU5R1fEToIavTExX5Eg38vOouQh0rr/mtKjE7fCbd3p3ZQY
2HY42eYaaz6lG09UP22WLhabUshfyTzN3WyTgs7wBK8ny/WXcuSJ3N+gmvfZfq3wpYJSnKq0OYd+
wrBfEIrwpXh0kJBQLv8kVxQzZX+Qmyk2JyaE1cWv1WfY48cm4tmK8FXj+Rehf0zXkpUoZ1WIqSMv
24MTNntNbt1r3T9V0T7aFgVuDihwR1H2KjoobbzJy+nJ8bInKys6ydpz60X7gQN3LNoXGzvPvoyw
4c4oacVn1k+XVgiYAbw+TN1cApq+c9F8NlcuRGjuJ99Hxe+cLRnMxys0npbfd1MUpx51SfrxcUFG
t1D6krJAriEh2lBYI5lcFNFBI+4BgP63tNCfrQRKvOwaE0lsG8VjJrxHakTPPUPU3M9bkl5g7tZd
4YOs6AieqQq+OhLCuOYbkNAcDlnDgodwWTw8xvA22VnHz4bpf8JB4/SKuJyzCwhR9ROXWcMeIGBF
348vizvsVd8frqm1QTJrsa3YA23bzm2G5IeNmu1sPZj9CNlP5fU9DX6vKU6icgSJpEJmgih6rDKJ
b8O71NV6LCnCWYLgMsXunjvGAZl6R5PbFdd4siy80rz+mcJ+q4F3gibZOlTLeO3FAW27jsRJiPeF
Zb2fJxfWm/o3lVA7dI9Z3PlobP+lqI/PZbUvViyYll1KS6hscKZnwQZLpcU/QyFEGYeww0DoxZBZ
tT1O2DLdsf3T5Al7ILxJWJE2aYt8NIfkiVPnI++q51GPd9S337QIaRPaXedJ4pP03+FZSyN6tYD9
AY46NjY9hFl256zrjo6xvW8ASMTqy8O1dGXpDjJ7IiL6QunvRSV8pCJ4pUt6V7MZG8r+NqajEqsI
BwXejb2lPgPG1bseiz0NJC6DMgIuS2t/9HZ94N/6HVuwytlT3HFYZghm8i9Nn5Te2YKj/l89Eczg
p6yxs0tSlpU1Hh02yOU7bmZOF+60sEciMLdrvNCEt0R3fY9yOMSILIShUbE7lSC6NWCTPdIZmNFZ
Ame8vESFGQQwVLNRU93iFNfza5vgmi6tG6EJ+1QH5dPErNKaw0ox+X4KpASp3jO0LlYfYFHciZVn
neZpcrBcZJm2uDZWddSRwBof5eL5e9NxaoDCeC6YEXbFEv7CUWcxmBTwY906QZnSzAEiquMj0H/C
6NemlzVqX8NO4Xp0cxxni/z2dUqBVelyNK3stmVT8/7R+L3QM6mtrEj59xMCYTeg6jX4hekLmCmW
gw6khgDT+AKJR7WFh4rXTJe4J5MXYAZSII2KwP1y4+ihMuubbyLQxRP1iHI075lx3jWkPzbMaQR3
i21eAAHPH1ISrbX+jpfwC7Srd+uhxJwXHb2iIkDAja6Zm5AaHK90v90G4FjSBEiBbocts44If1mg
x9ESvnYTIPC0JQJBioDenriitmh89xRS5OLXbP8ropEqEvjtdXhKugiklst81obiN88Ic3gW37k/
41DnwkA9cIkgbuPgwZQtywdXv6mpxGOqPLvRkiCo6XFv+hGGVYpAsOK6eQFPl+sJiy6KtoLkL+n0
T122QG9DZKKEUUFW1QkIb72nb/AnCEO5y/jrIUbwzmZ45aBoJrsBJupfg/bL0fbrmx2X71TTcVj7
O+e6b++vz04hM3ylpW9J5c8gQxccrfjW/vpe+tc0eNlGjyWC1U2z4Q70T5SKLii//TOJgrqKfMo2
XZdyW6obJ0b7ZRO+ihUGHpQmdoTyK6vM57iu/f2Q0wF325UJLM4s33bZTJ0FrdC+gzNKBHp+m9f4
E3QpCljqj5uKXt2t65TXBFP4AXf23WZjexoyLuWBL5OndjUwoKSv0YiV1j9UjmIftekEIHfNH5yF
QqaYhi0gLwIX4EKJe134gC2z0N1Ij1lK2uHZ1L252DTBw+rMzmXCJ4lqLqAUW+FsXa/9nhuMRKi6
/4QTI43N4Gv/W0TLo5cOgBxYCa2NYqpUpFP4w/tecJ8FusEbOM074fXuVmUMkhEAyaOsOqgEgbD3
MK5/K+5xZ5rSKzxESwcgVHBQPfRrru7KdCgvRjdv2UgvQd/QzTP2XMQL0VFz4qrxFBXhS+ePeJ2q
HDSyiNj8xPGQvuUtr8fYzthka+8vU9fTGMUBE56GSzMTHSnbwuGRCjCr5PzhkfPrleGYXhumn/+i
MCxuOycukZ4Ny+OZuIdv/LdRDtO2yks6gyHD8hgseNc6gYjfF6SpXGJnfo0hrEhQWKmJOsHECZCC
Au4y2jyP7K42iYtI5zSu2nZeOxyUCHL6+Ii3KJlE//9SJ+XCrsokYNenCP7YYM791fIkQ3qv1nx2
PnyfL/o6te7WAxFBoiFv34HFVF+mZtpYPXuuEh1fSrnSs+Tx9dE+8XvThC+Ll5FGLebmlPk5vIF4
EOc2RpsuWZdZmjePdpwPQxl/giLAL1+Sy/YqAMYUS81bVQp8ps0MvKwiaRM3vtlGTei+Vj06PkS8
FDExKm7nJGhIfJl2X7gOe8OBuuxNQbcyzpMh2yP1gGub4RgiTpJ7nZPpJV9nvY1oNz1G0mXO9YWz
8dz+v2Fmzp1kXuNVzdNTrhji/NGH7NG1lKOEKbvR628Srylrva4DlCNywqIYvWH7NCxiihyANHF1
WN1hFJhXZ0ESvFVJxncq0Iwc7vK3wlGNsVkXh2Ft7+KZI4xnW2xaUQ2vaV8/9i7npQimju8+/1DR
qHcIzCSOGz3z+GJ99SzV50jy102B2+5y7dQHsEBMqJrHLJb+9DwveGOLtBIUoNAlEucSRo+P0UvA
lwQvlJb9pqpbTA2MC7eqaH+60ttVIUjbsMiewOKpravXo2zz8CQsqht8qfkL+FrFRh/kvFNTpjAj
oPLX6fxd7ngzK/QOt6e3NNndOKIa2pGGi7Qn0jskHRSvq9VYBQ0S2hI8gGr6b9VSnBkNi+PqVXbT
KcAvKz/sIZmYqKJaktt3LUabvhI0eSRTslFtIne5YLprr2WUhWgA2sXdXiaY1fI5N7cs5GWKX3y+
IkMyce9UNdFjVTHrp+60cUUw76Yw8v/rWzwBrTuDVXHmat9e+4ZMmBLF4B1xK+LGwhdNVlxfoC5n
60e7hm/h9aZP5Ynt7ZeXl80ryhYvqHQA/9MnKDwht47EIxHgOrSRDPWKvO+qkCppaIszJx/pA94T
kQ6e/cbP9oFUfNGroXjC3oT6W1K7ZxVoyXpEa+t679WaNthH/UIju74OPeyVHvRMoqlNuK53pfiP
jtWPUtd/WAr2txnvFGye4j+QjslW6grPO1onWm8PuWGtpl28NvHWWwtqOfwWM87C7ZpPkbbFMhM3
LEruUT+hZI4AlLlSTlSthNBScuoydxafN2unq18unp4AkaX3edAxTNElDcjfPlV43G6WVP0CQ21v
fJH2N52dgExGGHiHcGSUtrY5ZxNJfur3nLNMqksPSe6FJis0FfAr+H4DOt60vi/yjg5OepS7iDRU
H7KrHFBubn1tDKmsCltGL4LPPq0sjKE5ZOZ3GiCMBigwKQB3U0wLIO4+k29JUP42DUBwk6GiQ3L1
7tKuyW9pTmNYXRzuwaOg0ibjV8unmNBXz1YEyy771dQDLCLjHCyGZjcZKDYDnjDFjZ3W8NAz2DJ2
pfOnlL3a2xkb1IQIvNM5jhITzeu71+G1FWmBc1aUIEnmxmybpLJb6OXJfRvV/qXwV7VNguuExj3w
lit/y7szotSGN+uhNWNC0FIhcHasxYkr4PTk2GcAciOAMUbgbJHDX58yge/OLj1rc15lVypsVmCC
tfJFOlIgNKMJD2MyM5HkAVRd16x7fwBMMWkJsVKODX2BLtw5Zw53rFzy7VghJaf1NTAe5JKqsGRM
jyycxs2K4LyrVbTQ3qa8g0+e6pB3HTgvbt370A7uEXDjTFVahQrVamR6x3PFnzhW43FRvby1dSDO
yRA9GdtgCIeRyzOLQdSObNijtLC3TZmP793oc9LnffE5Dp7kc+vNXrS8/qukZGO+ZNEfTFjFPXoI
MwYP2qXLwGXBd4NkkDXP6VCnT9Uwo9S3POT57L2OBgxCXETBw+SEKeWNHa1S+XW6zWKzpyPS3sse
TMxaak70lCBg7lm9p55O4JuFcbe2qXtBLGCl3UKMcPCjoFu54/hTeJpIViRsto1sx3W+SbPlCa/u
f52oCLZLwP1BhEpB18FVXWLKz7IVEATrCwXnzUBAZXkRSkY+on0Gv0/YqrsKuvXJzd30t6S1gy77
pDw3mhzistLwo8a6uAh6YsAtLA5Zg7TFvQcMnreEIwbv2VrlnNUKQGZJCrktcojRN5xg5WPRxfWL
uwT20sZcVjlf3A9HqGtl78BxJYOluVXGA1Wzzn6248w2e472bW8C/RpVS3CxkkqAwhT9AU1r5AY5
PwetogZUtbue8otDsFIPa0OqpHUcEKyfNC6DGMKyzsy0awfMlI1Joy8jZb0LY0brSmMeBe1ZbyJt
v9vWpvRKeeU+dCzTllLVRWNb2yYWNcbXeoUzt3SPw5r1vIacK5otXdZLUEvnYGH3wKOcxx/Ltf9f
x8+EKNmLN6cEi4NvXBxSK/91oYfjvQAE2nWgM9AUqceIQhaIreS0k4PgKziB9y98dcFkQbilxT3N
B8SppbNoXyPEIkl1AFPcCijmNMqvroH1rmXb3zamlrtg4V7lqSl4cJzVOXYWEOAAKvwpnlzuSVlW
b+rVdU+FoSnbxeXOqj3waOrsuTIu/VvurfkpqARszaRJ/6xDHhOoZHYkiYNlgm07m0/SDiJG0vMS
77cqAZPKCJcPGwC96yvuJ1Wl4JkJ7y6cO4blKh66szumw6Gtk/m+auq6P2v2lCGM2r74TjOY9v+f
qKMw+TJhMwMa1AQ8HWqYN3Jpu63IR3oFHIzmXbCa91RBp2DqoEp6yPBL2tV5WjmjCf6lkBdV6G1D
v8Ec0WQ5+KQCNi2fyZYcZ7BxXRndAomAnh41OGJ0DvuhWAydfaVX0EDb6mfiQsVT37JOpZeD5uSk
VMRGJI+JnbErJEV3CDwF6p6oEBvYf6xjJ5gpdDOTRENRksm3WSkjNRb2npZsjW0lzdbnhogagEEF
5gmLHUGhpKsnGlhzkAdTF380o8M7cyIkmk46O/jUBmUrng6EpNcE//k+Xv0U+3EcfAdu+8u+oSY8
5+ttqwkHu0lM6DKB7sLCIUVkKPkT89fOL0WDty/OUatbATacdECN+Y3XJx+tR+isZEMJS/u9Wnv9
dxkaZpJl+m8tuZvmfJLwOmRJ9URBRG5i/o4KAypKE1YQll6KeRrUEzYIrMiZ7bdpocp/cmgVLQyo
0KqYKUNuCWw6DbSuJmcRK0syI3X4iLmu2dE3hdrEgHqDHCVoc9Wvs5z/BS3uc0N0/yIiIk15FHPl
EQjSY4SFLklT+VhEZKvmGreHD7K41MUKc5LeQKdG6MjBhz07MV1mQYF9e2nFjA2UNxblzHRftWLa
i3hcHtN8cA5tdo1qDSx3qoiwRlLJ+Z4uPQX4Hf6bU5FjaxcfUCPbfdbIyt1GYxo/D+lAhw8VsPi8
DdVkZYVLOZapu/EZcJjpPPZ0Jq7OJoHiMjdp9MdSrEtblvfRl5089Ve+ysxFiKs1xurFt+rI+FCx
wByfwAlyKarxJLaNzl+CsiGIKcvqQZS0FSknKmkv8DELgW28oRqcBqsEE2FIbgSMGLVzzVh3T5Hk
oZcBkZQSeKQeqTAYUgoq7EKe7BpvyNhBkriDF9Bi9GwlGgCdheKgU5YizfVNUUbkyYTg4pMowuFu
UMSkoTxArhOqiw3JP3QVRjLPI+JFyMlyFFO9qIum3vFmFbuWu8KtxzfmRAEfIh//d5uJqzOKtB9Q
pRxT7IqfrOXms69dzHX9aOnXa9d1UzLvU8zSAH2YckyTOUnFDz9rP5bYq/4GlA5um6abyexTMTy3
qKP+VQFy2+stVfU5Yebo1dip+1pcV+0gma/7WVV0GjlQAEyJe3xZ62eBoHAkyAibg6Xn0yr8/DOK
FRhvRXK5D4L6Lb8K0P3cBvfL7Dm7odENKbSJq3dsx2dANSQHkO/ATHOTpahAZ/faAj8TU2Q/I2+t
qC7mbclGx2zrfjBsNrGRr43gqW1A+cq2dSGSUGVeVIzNdgkldxfmN9JWDcT1JcLJFKAMtvy6qw3b
W61czGGB0ZvaucYWdQFvtacBm33iQZruOxqinRjN0YUpakkjjcRnFApwnYlzl5YvjZtuewkkcG2+
2EgWfMqVIgVDq/jg7z2B3BK63m0QQLPi0ure1g5pY6rwyDYWvzSZ9Lche76+xY7Gh/paaPIVcOYb
tqgVQJW67P+kmLjWxf1SC4VZEViNsStoaCezzYyDjX5Z+cpLYu3VWQPCkw5frBJfNZIvj748TwVn
Sp/hmAXVA3iQ6itF4N2OBQvFYFjhWkbgg4lyhXkDUUEdOj/HT+HyTdNh/IwWiGsr7r48zJR9WHI7
GNiSe9fdr9eSzEVEyhyPfjDm4qUULxEgKq2ro1NeBWw3eY4n2lhWDLa2a3cdak/iiPsmpEIpr44s
eR/4/wP5LADf5yWEX5o6vJEmuaP+9ZHLEpcZRUHM/FrD9LmOqofE2Ic2WfYoHg/9jD83mtiptRP0
cvpMp3o5YUw/8s3HDIRtA4lifDRBfiIs/u7O1GdEzpvmIA6b7FBYwuG+uLtK3hkMY95OBn9kemgy
eydZS5lFPw0FsGsL+yJdd1G/3icTWVbsTJABpuXVCxDOovni9yte08mDTTBu6qD8E/N0Ihvcuw3A
7XQ6D+X4MoJDki0/Qkp4xAyIxZWDmoFQWtZlx+yJXjSOz4ArQGSazSqReyJT3rUeL1CnHT5Fkey1
l/CYzLWGFKrw5Lq8OidEXXeyL5TSvBNhf+wc85xFMMEo9uLC7p6pjcVrme9zzA2Twws8WM8ZF5Tr
LXKTSxSAarjSBOtd5nOEwF8nJxYiW7iI8QhQTbxxU0Jansbup5Z3SR8ZmuVbZ4kgEPmF6oDxY8ou
LPLVTblGZ+6C90Mlt26qL8UUH+TY409kIsi8e/yp+P6azeTppxr0RkI8tLtGkhPJktmPN47Cj472
R4l0e2rXcCuC8EGnBCh1uNdmeVvqiH/lCu1mgDHjdg+pp+7ZyH5n4fhxNZ8IaAq1m5+lhbRybWny
u4cpwyVZUw1YLtF/XP4fFIU+mTvwn5Dv4GzemZsfbINdSWHM5BQBXRYjE9Ze9NDV6jJQdXGTOdOX
DGJYNEBcnGxCwAvObH4e2dce6S/aeQxYXsSgjuhpiuRJTqkhdM69a6FRtb0uTaj8qrkJhrtMIgdf
s0eF905E577tSfnQ4eYQVmq0OUrg6N6CEBuSjeI8EXeVrR5gHTFPTUculHD7l8Nk6kvsUuK5lscA
K78v+4cV/aIPssuU4+TKp3C3rKzgwFB5Xb3vcTVSnEW85Pp2bnEuwxIVpL29oKdlZ0Jp0N4lzPCj
LjmzNDm/b7Sgi44HLCM97+TsNaIyGkd8/JjW7ptfFC/htB5d9oqAo0F39nTF26e0QSfWM6vM1mS3
bsXEPhXj07hUl0YuF3+6wmpheCc5V7lWQxRO+6NSDNncDI5Mnv85HjxWLopNSRTMumzYnILRMZRE
IuOqv1QBNsiMAxvCAYSwAfyiGvd9zl2jyp8k1hg/TuFz0I03D3ume0KXxDl0TuOdwI+GOQY8iSlO
Tdo+t6L4WBUxhyCi5qRoXhJT7qZxxm3jXnuL/bcmT+nSkYegn56dOkU5sJNL/cY3SkO1XQIXjC3F
Pornw1AjNbbAXepuqulzYPUcY+AP/ewP7k6gIsMhStK9afgDj5nzbEPqttFAaZ4/sx1i/wzzJu2B
fAQo0B1Yt6g/xZX3L/EIeXbDcJjZzZFcaA6YkUjchz2MyOmz0N2mWOyl03MHgwX65mBSgjH6IMPg
mxJhauCG9CFUGJTVUv4Ofn+aC/XFnHQXZ/qiTFpulewvbj/uGo9ioZhLgU7XdzhjhOytd1ei/jHk
4Mr3HqIpdw41FR43ybye6ZB7N9fG+6rkDKRQqxnab2Xhv882/WTmc29ch9xGSt7fdPOZzPmvrGgB
o5d7IJ/X/FF9+b3CpBQgQYJpHA99PL+5EwxHejITPBWs9Oa1emtSzKzwgKXSt4PyHkuZ7DuHbnl/
Tl/Tgji+rbsfp2ivRYAfXaD2fY3DAClgwci/PrdecxhF+uxF2Rdxj3+jSxe2LlgYcErRpfiOEATf
OcxgPcv3JlbdtslZcRZEbeyCbzhT+3ItnrPUP01uB1U62PjevAsAumD13g2q4/TTLaltO+34xPWm
dfpHXCm4pjzEwkwln5YuUwc2RDiBumtyUgwL741WOOdEZf42XpD/+wpZqjNTePJxJy+sqm7yYT4L
cKWjhDaSFJwoMFHOCev5XlR39IuFMFBR4Ry4S16OxurPijpn3G9p5e4wsS5cwhXQNxdyiHO9X0uZ
bL0g2EsDJcxirHe94puEzl5yYW1CCJ2RG93ldoFnEn22C4Di1TsiV8CTN9OxGUEfYjC1E4DhqLI3
vvLgZLXmZCqYSdaudIUTy49/hmA9drxnIfoHG6y89OfOj3lHfGn1zmPn34EEwA1eNQSkvC0OO8T1
bNeG6cltwu1Kqsb4w9diQITo5Y7D9EHM3CXl8JDnCYoXRaOGpU7kuXcWG7zti7d2rL/miau823q7
erzKQhIrQoxTIxL3qcEygeXL98W3TVZKDDEQeT5t6vhks1KQDosf42g51brfz3lMzFxxDVnSFz01
j00EHh9gVRI6W777XDWAJwkRfHg9POa8+lNjfQoXn1czy8wqcr5Chli3TA+xvkbvCpfEhgoe5rHb
9RrvaaODQzvAkc+Hp85LydwvnxEZqNEXh9xlTl58hKqlImSI+sUi5LwQGHO69Ujv2HprFliLOr2U
3PiIFrdg87BzZTJ9zpQ8Nz25qhm+UJkmsPLrg1Pzynaoe0nJwTAZcp/GW8marrr67Vqmvtw9m5q9
NlUmxyzO/2RJyCZTnuaugq0JODuV7P0seJRgCC5+Gd9WXfHTWfEhxv59iSfwPoLWk1jvmJGOXuyB
iiKlCs5y5VcSaUa8jmS/HllwpyfNFaofo23aNDvc1iDWBv4+eE2MIrRn1jNGQ2YsKh61FdtVyU/q
3NGuvV0ZOc+lR3CaHGyQTThIeItN4MYcm+1BKnNq0PJaVsleeQCbuvE+0gnyTY64jJk+xHYD6oaL
PM4YEE2FZZ3ESEKlAY3NpdjLqOcVAtoGeoQqxo+0LH8IohwqWd+RLvmSEf50vLiTDC5x+JEu/ESN
EhHJ6IJOvhMKtm9EmzzeNPT78h6J4Ed19UcxT1vPG/4Vefp0NUTHuEjpPiRFJdP1JgBcEdfkr5WK
T9fET5i0f7NraUMsh98iHBEd8h89jnu41+v1ivFIRv21J7rihsFDljb/NXQsLNEIk2tilIwIsNLe
dy19gMdq0vhNaQ6ARVyCOYMVQ4IgoM97KOjtpiGUr9h1k1ff1q06+vwezpie18q/+FV2FhnJKl8G
6P36OXADc8va/8G98qZtjy0zEM1RdpDSwwek1Qc6RMErDMd6BkbtO9HduALCHpo/LTY/DepkCZnB
Zb9ZeWXnyj30KcSRfFrYY8Ax7usz5EtuwuFwl7cu3kLMtNKn8lx7BmDb/CA7/8Ar99Tm/J1YpMSE
zKw7UQHo0SBtiR4JbzmGbMExj1z5cx7iN12/25F7lnTJmw7rfowWKMrLqezWu067Z2niT18ATqBv
g6126L3VcfRftPbvXAD472GDvMFdUu2x9F4w0R5E4ewYqF7c8Ervr5m4ajnvg7D4YCx5DLKOlSDr
soZ3ZjbBzyVbcjYlcOoif7L9GPOOGV9Zn98oFwrXor4ymhDhdNBFHM27BgA2poXLlK4/Tsp9vIfr
hsKBXNZAEJ7Ok+uckAEfKMTgB9T2J+v8x3LEtbZed7Oxmp5x7P/TnHFRW+2CKRhonJje7JI8Zv5M
jBf7smVXYAz3tbzNfiPjv2C4eu/KeLlJh37fr3QrGQ+0FENxnH3oTrNG4onJwwAmKp4oY5zdwiK+
RfMD8uresiz90t3KWVEHFzRAYjVL9qUXGlRg3d2ka3TxoPy4dfnpByQk6+7iR9VtNLI5jvKVSJ0r
3vxZvOfK3IVgvLvRPdVIpWWb0nThJeEhvOb70Sbra66GEDCGzrLvnmJVvuiQ46ALIzhJLu/epKPk
uJsOQYoJ26q7LvNZeRfPTcWmnvq2w5IQXBHBQ+y1f2UdvIm4R6Lomh/0rBu6AhGMSnVfuFyXpvo4
zRRPsBTqZ4efr39nl5blIMmOSW/3E5r2lJsz9yysERji3GB5GxH3XTO8ZnH6mnukPDzN2qq5nybh
IjswdFxBvrZqdyWSthet28LCF5tZ9Oj6s5rImvc5m9pGPJs4/vUkUrJD+FtA6knar4DEEZSG7GF1
ya9fGz4x4RHj+w+P9SbKkXyqZd/OEUP6QkowntUeKOITyYRX3zN/11FAdw4cKITObRi5d3VBo3c2
XRxSQwNYLpbk9zXPYyGSv8uEqdhHzMTaiBOYDoL5qix0AAlVWLHt7S+aRyBOQt5Xhv4CU1N0bMyy
h4N7Cnu810zTv2Ngnhkcv1v+1S0LUbhArFPC8NkBU4ZP9CBorEm4/t3IOlaAY8svwMxvY+PtOC52
jv4JkuhUsBSgIApen/80AC8EBvuS5wCHuquYKV+TJbhTyoBx7KpX9F1ed8U2TKo73/Fee/oW3bra
tBqwBfXJpAVhYGr93Qe8HctmPSKiQh/o5WdjkrfAK36W0VC5um74X7wtCo2MeLYYohPtxLhZp3p9
rILgjR0Erspl3QpdUHSV2c8+Cv4bR0E/RNJ9VioXByVJlMwzqVSTLWbTC2e4GRS6ig6RuqIhZP/Q
+lA6GhYDaQZNqVMzO6oQDIUOs4eix0BtA24ImRr/4gLHsVqwo3GL5adg2XQzdD2G8JAIGjeAn8hJ
fyZZZie3J4gzxGa5qeqUm4/AsAubnO5fjz4qOeBWz7Dqban/jgCjmHtu0Z89Gt9ekTTelRMOefZh
jOMK8G6g/Z9w9fDHeNTs6pkRaALj0zgJRt+ru7YucXEXDrsWn2rojbo6V2aREt8cc1aiuY+kwtAW
tuI9KuR8qnuOTZIsrx0q5YZmPBD/wxrtdD3dqwkMWC7QYFnv/KKvUps5Zh8cIQnUK/0hw+XfaN0n
NxAZi3aSFTP/kJuh9X6srkhWxhFNavP0Zmx4P+ba2w4+iWr6LOQ2WMgB0012IZ0172vlsNZz9H9t
Ib7dJSo3kZUPUQKZIa4huJHc2XBAJhsG0fW2hGi8g23FyEKOnooWJBXI4OOGu9+fvGO4WXKhD6VL
przTJASCyj6UOUaSpnAPnje9L4X9xayBe8FBwu15L1JlxfCh+/qPTzyKZCniJtjhR2lmGo7JXqdZ
/j+OzmO5dSQLol+ECJhCVWErkqITKYmU3yBkXsMDBW++fg5nVhPRPfOeJAq492bmSQWQaABOGDdQ
0UwVQAVCHSmW+nahi3CcZlEIFxJWh8HZTetNDo7be5l66RwGGdLM6ZKOE1TUk3rjJNKW/Db5CrKa
FQN6Q58V2Knil2oG+xsCrWmiFpRMwPdmBrhHiVKZPd70Zcre2XZU+s8igkkOCpJmuFDxGufBWmcD
hdN2jZPYcAUJ0/lbG+qhcNkGnB1oYA/jT63gIIfKjc8V//7dPN1IDoQnyOhzZNWiQFT0OHiDkHlx
2xpWSI14Af8lWdMjfuq6Ot3VahAYyXn1DFkAZHz+0YajtDtIbyMCrkxKktGM/YElnk2FvIDHMtAM
pzAW16qHjol/nbBSnZ2z2T+ECbGOLCKbTsx/7Ukw2IWRZB/ycTiEt+8Piyq/qErjLO8KWhPUuG4K
9WCChVHcm6mrLsQ3XXloMwHGGzOP1mMiY+K4dMoe5r58iWV9WEYkCTO16ylZ4BlZI/PO9K9veQLh
HHmXPV0KedZzwrCn59ncOt0KR8OMtXBpx1jeCPgrjL4zqR+QKBvbiU4LLxK6Elt0bR+p0xnNBZ/j
rWMqfPeIOxKXVN9LN7X/YXJYIKXeMI4u+JOubt/xF3fXbA5vDE6iWXNGQVDHCbgmhsGY7MTnoOVk
NRu8j3nGLbml0hLOrppO6Tj99ALkdRMQIe1kSZ27VXSPMwHqY5HE5XoJJfFVCWmxbd34ZHpXHYwB
eDgpcfL8INhCzMSz4RSkB3DudHNz6Q1/R9sXR8vgJckKsWPtczew9vlds9s/p7A/42WuKcyzXjHz
3pBzyXsZO7+o3uDjZoAuKSFVQJUARNnucfuNFqd7i8HKAx1T3BIq0qtPc1LGf5M3YXNfhvKJPcg7
VRa/taazeHS7JAka33POYyf879EfrJdSomUlM072SFVsziB7sPOU42vawU92cfK8OB2MFctM/7I+
calKwxTX8DeFfVGXK5eh8J6gUXXtgRxTgqna3yG5lZI3vMEaC5sV/q9TQ+p4tbB0Xu0qxbU5m+4Q
zBxoM1/R92Wrzr3r5v6VOaRe6cWrMUoEjM6TPxHOy/yOpC+Euihqwf+l+sb97UHYxj5ne5YZ7Flu
VuyCjIrKOPJOVNNydWgyHtP4TKJ3XEIEmemh/KqKCnuvQDo8lIrTZDmW1dPYOJLJr6n6HXEGFj6/
ekP+DY72EgOSCSmG8Ec32Nr1AnQ3y5uLm9QaqbqcHs2MVFEoGsPzARcuOKhPmTZ8O1ufN22YcSQW
bDCx4D1tTCEPVl28xhMxeh2xvfIyYHESGMgLbQ6ELJzH2KGbe6pup5eWCleve5+zmXB6ab2OeF8v
o1PnhznlDsy6dgvJlM736NGqNPSLQadIgMXwweWt8i/z4wB0VuLxz+rf2SN3VKEmYSENGAtE6mBe
gA7Yl0699pPhHPEGFVZ2qhUosMiyCD7DEIsKY/bpDHMm5Vggh+Ree+3Wa5f9hLmFoihFDZGy0RKQ
uYEztBd/BjAfF9HFh8GaBpylwT5+w+0nUzC0V9ua3+0+eOjn8SodrrflAlvXrvIPh2Q1IyW3ubKB
UgsfwBvK+T5jIuzdmwMVCeSO4PiT7kV5X9Mvb9rqpQuI6U21hYk8e20TSu5liIJMckg2wXfvYxnj
RMtlVS6/MZESPIsm2viRR0o+8Y4+plFYwD45bhamIJuuS0QyMQuQXeLO+jWuW6FBWWv8w/sc14ud
WfU6knzwlZQwjWGQgLP89PQY36soIS8wi5P2WwC+MjmpipvcQvKamwQ0qwo7J2lMDCImV791ikkY
+wzmorl8Gd1mXpMu2C0QkzoxHrBx53eieBNpW2wTCKbrlu6LqR3giUeDWGFjvPAMRVglDHXXz1jr
ZOFuYyeOttJp/xipsUXc7s48ZDZK3j5QIz/Snun1rbEaEnCds7UKsIoLdgjQhsPLLNnLyXWqzWQB
sSpIW9dEnNqlexkjelIcLTA/BczEqu3EnWOTaI7c9qkI1H3f0YLE1Pflj/3HUJQIDZgWqxooB65j
zPqGUbsH3VPeOPeVWC4edAkmqPGunvLvIoaxCUoVqF26pi+NtaoPrlzcMSJMwiPdTdqaeUKtm0DX
677OBwKz3XGR9QPZfhRkJ4ZBAdmvYEk2M+C83I1GdnP1yBj4FsbFuwiqN+EYAAL0sUWCSlHXgUKq
GnMk3LsH9fqf3SeEe/yHuszPbuQce1G9+kbIXUBpjddB6ljSFG/1AnnW1f43YM4Hq5QY/vBJ8HJo
oYvq5liH+BVS7eYQ0QgKyNvhpGx4DytNZ2/v7C343uEQvNe2ETvGuasYvW1MpzldiESzlhS0rwtI
SuE7ZJHY0g1DXR6WnpGW0Ra3yyo1EuTLnL6KKDwWimBObNPxVlGq2OEhMZ2TcKQu/pTqSRNGzS8P
yytCA+RnDGmRZCadso90oN0wLD/dbHD32dBth3aEl9uU58oe8MNG7Pw2DAorm4sNvhcIhY081za2
8p749Z3q1F9owgs6P6NA1ZabNOvem0jDEtfTd+Zw/eEe9h3lfPFNRZdjkJ+8RGT3mR18NFrx5UFn
uwu75RQuKjk2OqggysCuGyj2qeVNtGtiInMN2ofnvrkmr7cWUOswkf95lvsBwvCtpHTdW8yPHeM+
9iBtaEYYXSdw9m8eGMzKd6advsOJkTyx2gc/RWNsslsCj+FKLkm69xbnDSTyNcbJsMYz6Jy6BANI
GIh3a/ZIh9ugRKVFDnp8msiM7fyb997UaJ8plWpL1rlUrpcxGajGPlVtfHZKjGZVWHq4bp2jXbSc
aBLG/i6lf2m+jvUIdzeC7WgPxwAT1B2JHhwwEbdjyCLPRWsuSS+hlDn0OWS2f/K7zt40WVffLVXg
00OFQjQBgghbrA+FfrJTcQ3yichVC6k1LtVbjVN2o5dbkFOd2foxbBGCVl57TriXJ+rW3JXhptZ8
y+gtjiEN2kc/unX3zNongB13lB7YbyT/w23idqwZc8Y9DMvSys1jiCxzs2aroqAi4fvlRfsJAYY/
eoGBPNNSUlqC628eHTw67jhfjbAvMkynJeXFEEG8rwgs131iMWd7+pYBxr4DX6phcZI29KBx2XYm
QwVnpCy7/xcKZjn/sHh1MFPe1bJDOzdg6WomjNU4ILy1PnmcWJvXFEsBx32YR9oqtrld/QwtOX41
hQ/gYoBxSHOOLWLwTfCV8Iljggz+q1PR/PUjNavGt6lmY3Tj5KXu8g57QZCUG2NHkOomaPB+1fJ8
04O1yrMR1lPsv/sSIHHZuXAAGWr5hzNfk6lftVzeE34MhYN7mw/vPlmS6+zI4jBLSJqt664qzh3c
XnzEie5hMI7zVDmsL7WHWy97tMiRAD40F39iohhw8yFyTye3083TYoFsa2xQrc2UMqZSCU6hVngd
ZY6Rz4zuJwc+guTdLerU/qtanlRJ5xFcMXgTCbIQvh89b0V380nZPFkUYTvmzOC/riCYwZ/6O9CS
KRLh3vVm+XQD2DQFQoUDd901Xb/OWxo3ff61Sr0GaBJcVEb3BkygSZyZOZlpBmkE9iyFRXOVV8Er
EVkCv5CK79KeREM+dPXGZgC7K/KUrDr0da0m8Io9kRnDAN4kvK9K6ARdjjd/aBzCZIKSIhQACqw0
BykdytXM7PKtRfzpk/zC2c+ZK4wme9sUt3YWQa/hVHYQDAJ3p7z4uRsw2XsJZB8yftDXcCbMccx6
uug9DS5XURt9pCwIvgIc7bq7KVQxr36jUkrSqO+MREzhaDizO8Wkuvx43MiJ+WBUwa4I8SlHXvY8
NiA50V/MKo7iQ13wvo/qeiSyMkY7K8bKGIPo8yQ9HswQfojuamV8INKBfqvYLz5JGdnb4IaEL6b5
V5QOC3N4SV33TMjw4ATB2barxzlyrsnMWpF6WOislPY9z/0vGikOUZF1DRM3OnQ9nrE+DjfhKPaO
S9C17q2vzK2fyyFDYa25UfhNfkj85iMLMlQQwy9zjh/T8/nAkbKncIvSOLaS9IS2jXxU1cDLnCMJ
KRqps7damE+2QvfTRVooxsTdNI73CHsIsPSY1CfP9qMTRv8zv0b/BUAD4BI1z/lI4ocOhEuIu3xL
Z3j4XPjTK5do/g4RB5HKa7GmpcXWnzkWqlxccH4Oq1Kq/sL3N38lX1Dt+8y8pKAQVjKE9RPU3lOt
mY+8Et5jOZewkruFI7fPKo+XM4P+A6/FhArUaCwr+mG4cTkLCWmeHvhB+5GJJE3+UMkhUEvmEzRU
uKvxJb59/kLlA8Vymwe7mYgJTU7J2yLNT5FbZptKxD99ic9GWRz8irHZwbFqVjANrGfb9Ys3o81u
SoH8iOY8efmtfteLPtUtipeAuOLNzdzlFlSheLk0+yGuxb1HP+bCcLIJPXvvBl3L1zh84rNGGCir
ad+k+gFMKhW9vU0Zqj3Qi1ot96nBFK+qCEt1EBD1dkdaBpj9XE79yU5mXBTZ0/D9WsG6Tqqt3XnJ
2hIEELWXX0abcXWKFrhPKj/FN+EuqrWH5cY7F9N4IASAf3auKDMxBpA7NAKyFGSKkgE2adwicNgP
Ll037UjLSOaUj7qx+dFFEbV0Tv3eCr2rl4HgroWkqBxJ45xoTp1wKW4LgJ1wUNmlYto2/ey/zz6q
t0xwo4JYA9UJrx3Rdj1Ew8FNJH+gFbxOYHpul/sWnBROfH/QJ14TLy72rjlbaLIcN2N1e7h0xW82
pv2GOZEzizsSiEMgOBWiIpq3MHjl0n2qreBIoO2doZi0BnoqDPrbTW/Kvnm5vqGBnJHJ/avnY4A1
IElgroblLbqYo8Ib3rA5Ews1KvYWdxqYqozLJcNus6owJmuQYeuyra/AfdhheZxwJscZl3YJgK44
Wc7ccdLnMauvZWXt2CnTtaeYi5DXVllZPch8po9gmldL4MsVaEIJ4mh+rGT9ZLniwQPuIW6QrnCo
m70U1keaSXqG0unVsS1aPDIuMUlUXnvqccIGvXe0g3gBXlroi19D1QCDwYvYJGrtZtYHAhM0XeV3
H7Qm4YmteKBkU3v0vYp1z4+GhzxLv+qex+/oTM8yyC/2QHdfqkvcvzwO4fSxX+o5vyTBvLNt6798
6s/l7H4NgfB22ZSjmLSZObWqfS6aat/kkBEdUb6U5ItY/YeDZh1k6fFQIK3/snB66dMsPoEMQH3k
m0thHnG11vqOZLgZgq67Y0FWIIEwfQZT8OsP/Bf8tgw7eUgGnzJmvJU070LF1sTr1tHoP9a36HWR
dFQp3Yp1Ft7+N+X9LbNI86liqHfGJ2bLi39CdeJ4l3Yg2d2qrTYswGtuzByCpukUoyKs64b0YEOL
DnaD4Ny2Rt+1VnUfyOCefMJNf/AYrDx/3oh5QYnglYOCNoIcBMzFRbD7quubphcztxPbxZzYcV/V
iYmf+zJGWyxgu3uxvptGshBmKn7j1PoUoY9bU8MFgjT2IGzu2RkbcZg8B0JKlqM0PjVBjjvG7Sg/
8ihoHwb7OEtYFqkjOU9Y7M5cENZhzFozYt2lJVv+ApB7C2uOeoBBssPsTY+LoszBa56Sqf0JlLxi
N+HgqKIDHhc2yTnhd80Cnlk5ULWDaC7u5pZv0tJwyaxr/dxIlCzBYyLs5m+H4Y+ULNCxmDR1WfJ0
TvJlswTL040g4Nu3L8jGJy01kCVJ8V0HXRhv+sp3vOOgbWI/jvzx8olK6G7cLrJ/cJT/lC7pqSky
izah7t7oHrOqp3eFueFeCt3sxDT4CKDyYAgf3NUFDAS/HH8TaEf7uuMGEbsnu5TZ1a0t61JQKsd8
GD1X/a2Fkn9oIPgD8m4xIoZi/k3wEO2CMdDH2uIonS5MIJ2x7ceeMM9LVPP8gXQG62FJIL/kJMji
2GAgapPhYUiYkIVdncaFEkQyuN8keqgdHu4DnTxk9m1ZTJ9VH75NSHB3bEScEDSNvYP3gA0fjah+
qiqbTktdn/wKcnLQn5wUCbcMZHYfF8URaAlhO7b2ZY6Pftb8sdoQfU+XgHaQ/NMSZhc0XrILdROy
MdnPsvCulTPsmtTBcVWZg827dNvUwSmuNOaU+pV04K6WM8Bjr/mXdViqFzLvHqp/6kwYJJyTp4dT
lpU/TpkwRMbsv6wpwnDgkry+12nsnQnG4a4l8LxabI4THTShpspcruqCrl2YDyTt+4BPMG68wum/
EkM9c4kPnd5WHZ7RlRzKdNyMRblIuTIVxNc3xSz4qbRLHV0jHzWF3EQgvpXR9F/BZEAi7gzNcIpD
VvNqpgHRw9KwN0jOgBnsUvCWokTMiHu+9DkVq16E0BySgkDnoqz4Awd+9mkPc7rvcpuogNcP/Y9x
HYTjLBvwvpTJaD9Z2iZp0Q6eNRAuqJozQ7DhhVC01H/nfVFeeGWzIWelaYI1kxUEixHr/EdM8Q2l
4J7+15OzreD2Ovku7Yfmpw2i4NGd3OYY+GF4beGPPZVC2W+Jts1nxQz/UeUhnHLe2I1aewsOYZgH
Yf88RVPAL+/AzAtLmDAml53s/9jTBOQt5kJ4Zii77Zhj0eV7RPzIK0aoBZyc6Al01GNXafpdcwm5
YbMUhcFaqGxE+BBWnL2tbfBXnIUqwTHB9mhU84tjMbc0c+ZZ3n8TPgtxHScDtjiatzn3d3Oqz/xi
RPjeTEkAcm6zT0u6xU8g8+HFGv/6GBRzPMBA7/0Sx/OCZ31cgncsbt5dwSL56EYhljuC0N4aevPi
bZzcnqLTNLrTsAt8BQp+yQK8kZiZTLO1G2lQvwqrkMekyDL14nIFkwfELv9L19lorUb+s2ySzkJm
RZWbYcO7QQEwS80g57itKCoiOiLExRSrjp7qqdO4wD3u20EVNo9Wh0ywSlqfBauMsk7sSUgWNu7m
kEU6djqlD6HHRuVTXwPIaN02k5wB3syBTV6PWeOFoDiBCzlblQecZoDNrLqGKShwADngebFJE2Es
8MZtUjQjWCMBrHhqYx7ReSxafWexrwf3batvM+ckeELGzRIH2P8yOpJ04sViZUTRyKeFdYFCa6/K
vgo3zXGR96Kb74xkeX33qCDzUMeKMOBFaqPHOguK+ApXPeXbdH70WEczjUjE9Tard22H4ILeqEr0
1HLynu0hNpRFOJQIlXgMAdMRYsk2zWLFkCNuwT+eTWP7ngHyEmRVItyNjc6Cf3QQ83ep07H5c60x
/oKjynE+sfnwUAA9WjeTWA9BK4Sa8j3ibDQXrDrUcscZQswmyoLhC46fjYtVW5H6kb2Yup1MXLCT
BKkUlNMWeihU9qoTNT18rLvtuLTTvULTZFoYPAGwsBiWabfYbbFsorkv8Ksn6BMO2vvsGet+iMQE
b2TwusKCC2skJaAmyztcTTG4jXNiZIt60QndcJxMiULWxxlsJtuFl9ZevZz4Oc9cYvgTWhZ2eylN
ZNFjD1XgMSYNx+HeqfnI8c3GWeHvARCI0UWBcHpyTcjQZXppxDzpvzLVhbwsYxu5gOMgYFx1KWNo
YGWZ1clnZDWujTO/ruIPZE/C+DEoZ1Yeh/oes+FNVPTXhvNndsH9ozNmStO2N4MVZ1WFBuREPHjo
gzDQuLubxEkGFJ8FVCpKkdz+i3iuiSHvqXoYL12UhLJEoa0t552EVN7s2tKqst80nk20m6psmd44
+Db2Sz63IVuEqS03Tjf16KX8rfJ8qMB0OsOARbD1Fr38WVMFxFjoOobWj5E4pD5Bec0M03xIs4hu
EOpy+dV2VOQinGZt2DnYmdnoakYo32Pgo0miodpm8JfeugLnwjMf5kkC1aANh2bWoAbtGiXJp5JJ
/8jak+qnl0wm3bZRZE5Bwgktx3+21Lr4MFql1V+Apn0rHp9wuGKHGK9Rikp9WOzGHbFv5OCFtujO
7kxRZZH528QbhuLBzkwttrefzIcJBfNgvqDMP085TSzkiLK4OtnICxHp+lmLP6sNuYlGltDxUSK6
glOYuTFhGYzmYNd0gD1WFeaDYCt8xuW90w1hsIptNyIiAbQNQZjUPFwcqx/Co8SzMOzaYpyGdVfm
ybhVbt+mZ6vWcX3PL0p5KEVefeXYazi9L/aSbvDzQxGYeXtjG23nd/N/+yuvEWAfVhgeyyisfqqq
YM6O5MRCP6TOf3ntVvvIzfnrjuTxFnkrAR9wteMxWIgdlfNCJBq5Kbrtdg4OgED3f9hfZgp9gjCi
wjWz6e/SCy0MRRe5j2Fm8jdGrNpel5kT8NueYNiHFRAU/41pnX37GCN+Eh5gn1mszKvfYGH358KH
X2W38j4Gd7et7PkLWO01EWWK26kcjgv3jEPhR/9atRz6loNlG2yNB/2bQe5e9PWFa/45iEekRvwk
RRa8on39ZAMQTN85uVby7DWDu8HzCClE4j5MZM9JwQXyHdLbgY7Bw5sKBtyI8C+Hbt/JcHlInJqf
RpDS9tIOpAb4FTG7JMJ/SpMrm2fUo79ZDO5k0us195ZVrHDXDLyOW1Gtc1mdET62RdoAxqzFF7iD
D+5+/7obazg2Ix+eMDkFtg+bLs6PGI3/8fGNCF2zO4UI/nl8rStTPizeEoEyVtUxV1bF3RoStqMd
2sZbzyDg0PlqIjrLCDfalXzzunQHMAI8ZOrfd4qGv67nnl/UmmRrUD6R4l5QJLiGqtJ/raN0a9MB
XLbinPAehTnj3jl0svopYnkYvzKvvXc62xgn3E+5fpitES2K3x4zk8nULfdT1PcILl3cbPuMZ7YX
Sf2IOuXUK5m12BoEpwO8FYbP+pMK+jZ74HqsttmgEypBzM1PauU5VAaL39Nf3pzzuY2y8Lst9Pid
q0H9gDar0PWKlFZ6N0jEkVswzmFnsoNfMXvVuy8KJpHRo14sCiaOFXF8KS0rifeuZ/NW14+y5GpW
5xtlcA6BgzoPkhii6zzmlNb4C67TxvZXTu3spmh4cTtA13/WzF6rKvuVLhJcoSLiHXnnNkq8eTAb
0OrzZv6Iq8X8YtRCEB0TTokyurCNrYyBADj2zzEtn+L/EgEBRkFEJ1K3eqGRIBogVmvCfWNF05tl
lm8167/QGjjDes+YEk5DQIt0XuJKwReguCSHsv6QWfNoGqJDmovp2oqpVywqSlZwgujphFHuWari
EHI7gap/hF9CCBFfRYiq7ACkwDpbftW5RZM955xRrPu8B+0Pi62U1N41LXmY+ZHn7pbR8Y3D18MQ
zvA+lj8fjzHPq+WZ0MpKlslllP+pBTsq/yvIKKVY6YpIwMQN3swdFdjAIEXL0aiPmldvKvZI3o9i
CLe1Q1xAD9cCl2sm/R/XTTeDBdMyQ+qQsBytoVtJbZ5Jq5107L7pXu2iJD9NN7+cJpJCg/PiqQ+0
5J8SxKmw5HZkLkGBo93yVj1ARvTO75Z/An0HCrt/xOD90gw2+At2zbG7J/x3HwpKweT8Hw6UW/PI
X5NimbK9Ld/lM+bZ74RjE8bTzdSLc9jZx8Gxz/2k/hgGUBeLLWEQDp6SqnCvv+deSROA4Q5m0tdu
nl4D2V5E2N5lA9oecZ0uRLMW8dl1QZjjSeg65MWW75GZsPYK/2MKBW756qGi2xsG+NqNq0s1pY+D
W2zsRTwBJsS7j9iVl9kzhdB8iIdNzBSbst1OFbsy7mijgXqH7OrQdHLL3g9jvW29sbmX9nJebsm8
jiylEzM8g4wBwNovz8SvgTZLYmZ8AggRa4EiqtBt+SxuGU+PiId72aUbK9ObseXDNM5iE/nlwbZd
/m9wmowB6kyA1TTdyXr66OX4UekfJ0LN4jyTdsNXS516zds2glOTT/pkDQMAdNDKnVw1vdyDWyai
CTOiwHuom3ilpril+r2kXZV91qcEka1gndf2kcfVepiy12Iu36BJnnynOSqULj9ihSdYm2qQdLVC
7mRAqogcdE1J167aIqGtYprkStI7QoinmjkrKOQu8sOV7NNPyxp3CJFn7lr3dZ1sshCxSJIKajiH
rkwTXdDlA4yJlP1amud2wqciJ23Nzbzc5cCex2F+gM9xH8U4AFyXhKDxCIvY8HnQaf3+KLrkY7Et
guG3jh8aHzt/q9PwzIa2ocP7XcFV5wh7+9n+ya79UWomyhmS5OSzywSRcMejPmqPOfJHBRl+B2qE
h+IyI4Y5sYIZQp4mY84aMYa4xX+eoGMOecmah08KTbczrxJfY5T3q2M6LX+66reYr77osjrASQBk
Deg94cCPFWefgjEUXMHXhK5u++h4cJrsrSr5tJtbz+W85mMHVCfHujn+mMV8pHZ6miv7qeNXTlAT
4y+IA1N7CEHz1Fmy5VWPMYXi0bR96C39Lxmnf3CkHvHi/OvzwlsPSWQhItkQAPIVLFjuj+rmzsF7
bYT/7kBFy8i/GsW7u4JlPgQPExGvonXR4Ck4Swj3opmP3LsLfF/0kAceZ95+T9xuq5V76kUOlsF9
8PLydtyDGFQM92HEL0hCnQqhUEmMO5mCY6Ssl5j6BVKUV21I8Y2YgwAabnoXOrVPANu09zMOaTzb
e2PB31BY9eTgsXI2G08Nh5EAB80VK9MCOnV5OY7mucIIIIGb0itNU01EnD0e8pPD/90c8yjNvcM4
WFt7Hh+npXzVgbOJUu+ydH/stfcYeEiOtFTYOfjkekJZ8poBl2gqIBdhtvPxvgYIpUj7YjVyl7fU
si2IXfiVdbBs6rjs6c+V8sxsx2qqz3WSfi5zc87y8oo7YTNl/T4v8qcFk5uaCqro6BEeBevQWG1n
2muMUftkTJ8YxNEp0uM02K952Rz4sjBQot3hCg1sDmh5bIMIdZGYY43fcySZEwbtmg7D4zDeCqzY
FO6kW65vRN/bN24y+b4oaFD1wKpTDkUPOqe8eZfiuY2y6txR75EAPKQEZSMSfgqBc7BFfzf6ebQd
adYEQXcQdverWmJ2Vfek7PHNk1Sht3QKxXRjRemEgbDfkSrdpx6Rh0E3F3+UT1a17Dse3fswDE6i
Uzzso9euSl8SKPdH2b8XyNnJGG3E+OFN4CENO4b584NqGxMRY4XFd+TACW3nkmKpXq9VBGdQuLtM
Uh5Txy/FDPNByAPbNYQF/ZaJDFK5f8vRRP7WcW9YWKh7WfckCAMsrnkI/fwXJuPnjB0h7tV/hp+a
RiuJlH00OOQouMLZpJYrMAUo69660awjfts/9pLriEm2ccxt2R0uYyLu2RlJNXCxFh2NU9Q3TMDq
VqYXP0kur1XV71sMxj2xaMLTx2nUtCLQxRKS/EhoZRpk/sLxd2el0S4kj9zW7mZMGsbO2j/o0IGe
mm07v3zlG/DuNwRHwP3dYe8F2Efml0yVFt3e47Dko9Fy+tnhcL+3ofJCwbl3LAG1iJmX+hjMhnyj
cC9E/s5XJOXa7kxrzDuz5IaEyQvHYWqJUG1xml9yv9v7lEFPyz/ALmuoP28Rtz6lIjC/qbsNO3Hi
LnFIBvsxqYddWpjV3IwHpvdVNbRQoDPJcQ5QdilfGgQGHuPjtlvy7y506MmI+PuMAlaZvIzafahU
g6uZLyrAaeQHnAW7iFp3qrdGpmOIwWqC49RwRLphxt15PFgctadi5NjHtNTkyduY011QRcRwFHql
7gosJn6PsR8zgBg+c5XCEc4l5uXyXiz1g11LPrJy20MDZJN9CET4IYgcOwTvHX7ei9dd+AMe4tQh
CJe/4tZumMZH+NxzuAIHALOQ19dkk8d2UoHMnX5Tydes7L6JoMGk52LxV8pNWPfS8QxpDJE1BnRR
rceMF5I30kDY7GB9EOW09jhNSL12sMnokxSGDMRgf7sJU5xfvPTZdLAw91X0U+tAb3owsf3orTG5
bJnxAV7re53UTzUFvlaI0DYVO1adY2tbaNg4wBA0HWxId3VYXWd6mCKe9TDWXqokvkSmHO/GongA
orHRFFqCid25LBh6kR/kUokutiu/dbdD0j5RtfoyNRhAUhz4OEz/8mhaduWQ8q9BR3BHAeTWvWoH
XhGi9d0Mmg/fEbJbQJ8VYvCLGryvMBzsXdml10pSylJhQrCir6H23mq8N0zO7rbpllVgh4exDj9Z
oxaMYjwZbwlugBdWrx7JduykYEYN6l/j9/pOx/Kpbfr/fPbraSJhagfEUtz0qsL5UZtuG4rAW8GV
gUI27ot5+C5k99PnAxlZ/ywh+NQFaGnpfvhhc5kndeyHlHQ7ZbZJc+a+eJwwuAnXHKHYEdnDMTGy
NajyMwRHdpcaS/NN6Q58jRsrTEG8BtYCPjdiJvYw0/l77fenCStkDuokH/wd5+krtWG7IpHfHhCR
u5iJFTjaPpyTxyg3z9wdt0WXP6mekRsdEDW7wpjKxnXf5N/zWG1qxpFOF2f4fIe2r6+iSd8npMoi
nFGffZy7kIn1rTqKNpia8GVZy0PS27tAOYjA7FXD3D8Pifopq+J7bEjBAhIa/kfaeTU3j11r+q+4
fG3UIGykqTnnggTBIFKRijco9ReQc8avnwc9VbZEscTTPeVqu+2vraW9scPaa72hGkhw/T902MS9
Oq4VmUvFHh6QHGW94pSb1G6cFk8K1o4QTjgbFVDO1HmtWqqc2gbhVSGi3sJ5aqUp22h1ffRrzR3Q
CJ8CZRdkmWvJJnw/78mO/TcrK2B3D7TB1LFd26j8JNHI0UhKq+jJroYSMRWUdhW/28iIGYBT0hdj
mf6wOv2H58u/Jk9deUryoxjQVKgBzBoy7o9ZfrAqODSlbF0XgX806kG9jsPG4c7LlmVJ11L4ySFG
IitDT7KX2tWoBGsThdVWVhHtiad0CcMaNoWyoAbxO0Q8tuyAxDTeY5wXv7xBvjai8ok35S1Qx7tg
bO/91H7sJoj07ej/4fEWVNP8xhYYs1gAY/1mBGhp3lWK4ooEVrI37vU0XClieu8lHc5GxhrwM+U5
GmBYql16rYK6neXwqUM0VwN03hYdF4SHhvchsO64FXZK09BNH3fQvTbR0L1IEQmxFSC6OZoHT/LR
bTd/9ZlH6s+FXwXSIxo4biOkRzWUHwve/BgXRigwZTutBjbUTTJc7XotlGgVJoHbmVzyyJCyqW+i
rtkAf0P+qCpvfavhZQxSO53UW8xHdo2wX/w2ujaQtQh8PMaMYnRi3FMGQAQgd98pQmzjDH1EUAeL
urRuwkRfCnNYQSneToX5u4L+FuPR2cCQWVQV/Tsh3wQ6iN3SpkGB7iS8qNah3r2sQXe2hvojjeqb
TDXg6tb+S2vinQJLS2kwRZ3Std2o6yK1D7pPLSDLkAnMEFkNkA8qWFVa3ewHKVm1VoxEQO5AoU/3
mT4XP+r7KoLdjC/3FRctoNY/j34ru6lt79pWYO0mCh1NHS2kUZFxhwqhLGjJli+FZFt4l6bhH1Np
YVkHpZZMYA9rSMJkSuWVmMQHqRiv40G/T7LkqREtBsrjO1ZTruUrN6iGvLR5hSdxT08tqbNNkVvU
YSMOcR5CW3Vo3/MSVC3Xh5mXr8LsNm3KhQSAknQ2wGuSeaPbs0hkZZ/06eDEUerU4NVzS7vTtPYO
ZS68C4xdH/9qoslYYAm18pHiSlsQYVpTysvKGt+kkTO7ar01jjQU8GTzmBbeL63vn0u/eIrl5t3y
6lfDL4+U1ZG9kTOX+jaWgsZb0QCsrfJqP2g9tGGEnAPJ3CpgcAOp2plG88uczWRgjJYmfz7NQtZ1
dQgDJMTNCanYKN5LJstLbcC3zMeZj4MLsgjPYdq+mAGd4LppHkBh/ukJai01ejFLTwYXpJMz8bJ2
K6jWCzk232RfUZwClPECAS50ndJbLo2nEm2mSS9ypxrzYwJDmHpbeQ8eXT8g7XNfF9PPXg+OfBzo
5l2OYgzOMNgC8X6+Tmz/p8HTK8vzZ7mqTY6qCq0E75UiBH3wgtqCR7kjRS9j2OHeKWHPqjxybGqu
UqB3iHWtiTi8JUnHuEBIVud1KJvdbx/bkoWKjC+FsZ2OZFOU+ssiy+/yAeaOjIZkEVIiUBFfRows
wrIgXXiICJfUZ+kzw4fob2iTbY0o31VFsPYw3BS9Dt9w3JVts21DFOl1ZE3CsL+ZcPtuRrFRRHBA
ZhR1dbCwTm5XmNDAEyiq9rmSqRZNJfmBjyDDVNbXw+yd2eX6D+E3v00dIxDJ2KkyLxYDTrAos+tZ
riGCqsiPpKcHwzexEPaBFwsW2HqorQqb8xnnC7FeLbvVkEEuMhFko2HzE934bZSKF7tU7mUAC3Ia
3UapB3p9gkauv6VQvfj1cV9Qfqo4CiwoYu4S9G+AiKPmP8GrCKxbRZ1u+U+yTG/kdEnibaBksNfC
VWZn75raOgo6Y6phrmxbeeCUv03oK67g4uzyBFGnKr2SgaUtogFVFTPqNxN9WQotxVbIA1UPfXDj
CgGVinLRWCInWwz7nLvOrij7NTztAg1V2EbZ0q9aia44RMjdDV0GRRiZgEiK75Km3foa+WeTYBNb
usim7A1yB1N0L5Hor+OgvK4rdZv70PIyBTuxX2DekS3orC0wwmuTKsOcA1Y9vSg9VyDug6tAFpaT
6roZ+1VsxcOiaqfnLg43EQCLtM7+COBhLEpNbAW5E+JN25KupGnrh1H1HmyT+hFaEElb7X1keU06
fXJzN2XZA5FHJN1inu7qxsoHbTmIfm20AO0mqdxkKhI+EhzF/E/NpfCnkR6VCB40shH+yjeaF1XJ
wahRHsR2Kd/HdbSxBF6gHi+/OVEdSRqNOn2V0gkQBNtBTW9hAq2Gyn/Hh+8OtruxodDqUs9FFoUs
NKQeguNqs9e64maGASvocy60eM7DtPy+jGazXJlGAqXPIyciVkG1/MPK8MjRRg7dKg8of6HCAwbk
sRAaUuxGC4Mq2SM0mS9Ns3soGw79ttepMuC/AAfYAUQ1E7jax8DvKW1MA4Ucku5ly281O9otWg8g
Ac50h2aSrpJSepPtdN3E+PNVslhGjXcIJB3fmezRB81Be1GzUcyethkQiUEMW3SZfjea/is3GySb
/RHjIkBJFYiwqAcC6UVvaZLDBSmeRemBL7eHJ80MHhJRUMLDntjU1a1dWfchyH4SWZqpardOfd5i
rG76569yj89QbSUwIvPwjybtr1O06Ip++oWQeoRSNjgtJTCORZ+6XNC8JustOu5XlfEaBF6/IWsH
GCda2aEJk6wrtZrFRQHt4GlEjfaq1cY3yrGQfqRoOSt86KK88/tmW4cg+eKpPCRm8IdVJ806oZKN
stmhHuvdxAYOLO1WnlrAUp3+Ogrx2yisawjKKmYz3UR/CBx4LdZFJv0CIg3lFG3iEvfF2nzPEuRQ
MhA+PK0WdT4ew6L1aPc36ylIKHyH72NY+Y4YC4THGpd75xDYOEjo6WGaQDSj4rOrAK7hXQUcCHsh
2XcitPGLNLglc+WVgen3AFnRyPsjBXxEmT2NxnZ12w+pvahVmhN+jcHZuz6Ntw35Mo3KgwX2rpyf
Kvmb3BjvYDD3uNBRJUqPjUmfuoZpZQwPvd2jBCGt+hgxUZpXJqrRhYsGPDwObj9hDE7PssKTpVxZ
QfvqycVDXosjhevdJGjAAye5MhpcMQrzaEfjrrMgt5ZiVw7TO2IUS1Njd7Wxveq9fiuUtHIGUT8D
xiczUfbIwxwbvd5pFcKp5Fy3Sarf52wc1QpX0WAJvH69Q6Wot6GHYqGRXrM/AMUBrWjQnysVZW3E
cDrVjZkEtGSiXav7zx4uqogopQCzNW85YD2YUwICK+Nf4TCB9AF1a7ir5XKorTtMH1aBhdD85N3n
Sntn0ICwSpubnxdHaAi3DqZXTAJ3TYVWTgbWd0KAo5+pbJkEeaQefkR5MJ+ViAuUGHwElqNR3Bo1
xVqabUITBtJszsEdqDW8BLHv6wzuFq5fwVTBYQzfVdjPSTO8Icb7WofzdR/fGEl1yIuxdCpNFIta
bjeIIr4BOqNibQSSU47IYoziWa6zNQWTBTJwSwrQayx+7bmos8+hP6pydW/X8lvSlc/yNOxGlLBJ
r5uf3Ri8qGm7peTNCkW/RkIAsdfelBTqhJXe14l9FUzvUlg7PkVbfSyvZ81Uugm/YcLdIpR2h0C1
42m4oKF+8rNPvUMWTTe519Jj8lZVZK70gv4MzXbU2+EdiabfzURcoFUAnfz4YUKKdpqO+kRlOzW0
63zEZKkcjlUdg4lAdh+w07L2EupM/L/lmgcW36RXXMkTj2C+tsk4rM3cOISyDaZ92vGGvyIfdyiV
//TtHFdNad3ImGxAnR+86AqZiWWUhM9WPe68SXexuiMvKA5Si0KhWax8IGaLvrUOmsA4TY+G11KN
KPFRvMNpsAu9DbxW5FhAYuvje6fxOAmbG0kPlokItnYW3XmtvFQzanfA+4GlYD6b0LbqQJXOpATA
zL6fkNIXOJCqveTqmZ+/j6io4EX3WtqgqBBinHDxg4c/6ph9ZwkWROpbqSM6KtfUJFAmrKxDEiKM
IbH1ZQoKhlq4uHI+4o8IUY6+9dLzsayPyyBYil45puUwbrs8eR8GusJl0UvrZICYmPsdyqMBrDwg
/QhFYJwLwAYZQKvNdSwk0nytmxL9L0NBMyyNu30pUK1vRzlYU6gAkjhqzU4qUI+VEIqCSJj7Lkxj
2n8j5LESjbWNj53QIk9bECIC8iAqQggfJFp2yLEv2ggDlAjFH48eTQsOWTNA1gP5ReMrkI+VpfhL
G81SfhR+LkVaqm5c1tRfNU4EbZitdILQQpQgHR091+0tYFC8lbxCOxiCPjcN9GMYYpWl9c24jWmo
bn05/YFo91vFU5Dbui3cIZIMVGBRyJ/GvkeOCMflSHghPxGTHToSjKnmiZXUNV09GN6QfLmphx6z
mX7WtMpstXKjRn5retPflGrdrWK/7RZSBh2Gtz7icmOr7Up6Bze0PrxFkPP7Dtb8zEXLn2QEPNX8
lq1jeXDQtqF+gOgFIqxtsfeLLrnXKr24Cj2lYgmKX56RDnekquLB97khw5jdGTQqj0CvkI+IXlsW
CVlWHrJaHtC4DjO3t8rOhQdLbTfke2CiUizLRh3gR0SFazVQ2GzUPm8HTK7ArKKPijQpRYDaeC9q
NPzlBEcQmAD+ZuKWcBqg+YAIMwiuxqADai8ItfCSYrjSYE1jB2pi7eHzEZfQLoTjZ0G9boce3nHb
yrdtVmR3jSmjjpqM6PriuoflOfkIPjrpAO23kpsjTXF/k5psCV1j9gNadJvOm1H8VpJc2/ydI4et
9kgaV74MVdQDXPfNbct5tSrzzsNKHYso+A20OGT8CUzZ6PjT6Gfat4DkEJpY4Q8cbHsj8nnJUKBS
kcheU0h+SinX0YKS8HspqepPmffiW6QSlFN85KfGgBaByYOWJzHGOqSAndkr8B2T9sU2cnnpSRwA
qP5jhqcFqLpHAoUsDL+WOvc7SJSxdYoShe4Y28dVqvcYlODZA78YHUOaeDzQNEiyXlzSCKONtOxs
bdoGKkVhFmzIC0cgdifB+68Ala41XQLzT/nxQNdCuul1vSMHN6dNLQNvKD2dwq+haDtbxiVUt60/
Ci+K0emXnnkvQdCaMKWc0GFCNuClROeCnFfeTEnJOZfqbBQNhnKRg5fWB8DfsHnBaOGwMLggodKV
xE1EFXp2Z52hXClMpUcaoxmmYfgUVInI3vBnnW4sMPE7NbPThzDPTB6SGUkaOhoD/ASrvZZaK3CN
MhZ0NtHcQFjUX6cxCF90LTyIDL3AZl70EghaH/VTcgXqamJ88FKh3U6YKTkVAC2sQLPxj0qqp3sQ
FOlt4MsVepT6tKfzFq5MgHFLHhrZr9LyvH2SjHeSMequLcFAL5VmonCKcvLEgXvDSgHVJVGiRKSq
XVVCEVeNHP7ikeotenSTjy3ijkuQH5Bg9ASrhYnOz3IKC/NBo9iMeEiLBg7y5on+XpglD1045N5b
M1BZwjalvWr6qkRILNGqg4qWTEQDEkCSXikpP1ZpUUIu0A1JqEY9o5BhvSNWoh1z4MHUomi1xdwa
t0bCT4NR091GZo+GaNZOvtPbo7ygXDW3AET/nE7pwxh2SHhNWXfb9j3OQ/NRjCSDKyfJti548KrF
UelSOuga/32oqXKYbyrNlUVV+Dc8LO409tEEn1w1i72OycyE6VXScQI28X1NIzwvErfg/kARgnpA
APwbyOQ+pkPpVHQnMxh3ai0/liY1Zl9FOqWs7WtEc9bdrCXT5cfakHiOvUUddd6MfqHdbf2mOcw0
lnCADe5bI9iT5DE0qt4NqbGWqNQXak8CXe1SnisYdPVzucWahrpBUlnG3dCuoHikdbTPQbi7KNJF
SF6jKQV0kS6vZFXhBg4GVNdqPrFXCGXWKx0jJVCPUO47QK9LziZpXQlz3bQlYjDo+Ar8FCdzBIw7
HFmEO5mNKWa6pDeoz2SZ3O7+lYAY6I/afWclV4Cn9wCpdjY9BJHN3bBkQ3ENtS4IMKjRL0bTAIoD
SBefI8UPtxGFPDlXf1o1BWp5OJg+rBclCn9YZTS3B2/LsXVJmFaxkN68Aa/bElVQY4Bx6MlUIbJ0
eNWxY6kt7yBkOFyYx9Y2zYoiUdc08LAwwxpsqZjWhFI7mLpOB/YpYf8MttPe4rmB6iwpK/ID8Vvv
YYOa2WKhyvYV+howJ2H/DKWxTxppp9q+50xNe/TywlWldEvj9mYWOxqR3lUahQMif1f8Bn4I8nDY
nq0ihZKGCNECj8pfQQ6Bpo9HypKFeZ9X+lOIGY1hNIXjzW4tnTQ3SAdggyZXuQpaGylu0Qwb0ZvH
sQkPpd7d5IhYxwGZn4no/9QjH9BAS/SeAht1g76Hbx9OjykqBzzTHvIOkqfis4AieUC5CoAKdFrg
NexZMBYKtlVTKL8j2kMrL5Pvq0og1VwZLo1WFvWkjBspra7g0TcL6ASQ5Ts52RVygFEEEKqFSS90
Ucfpk+7LtLNbrA1t67ZK820Gb2lJWxVTiKh+QjFih5X7pgLmEFTyMtHQXzTlg9YaqaOEpYK/C1pC
Ooy2q5xfBDwEZX+jzXdmhNgWc+CKAuEce5ZSS1C5aFRstSotvymLHJR2WPw01IG2P3hQzwx+gyJa
Cx7zbtPqL0Hc8/i3WzJREh3AzC8p2myBbvLi0rO3qLQrly7AtDBF+qI2JqsSz/gCrOpU3sl4uKI5
woYGIZECqvKEvga+uEH4b6V1Rr7yeKGmAhM0PafqItSezDd6z5rpSUaA+bYttN9dZckrNAOqoitW
3mjDl+TYIdQNnY6HYuJ27r3HMSUhRGrs0CYA+eg5maW5BrQNlHA0Wn7h+GgYw3sQ9ep14BfgUnFr
QINpX3mQ8gW5qxZ6TuJTdNJQa66LDLMKQ7tpMoofbYKULS3TqyDWXuIpeUw6E8ebzgntAf0tfErL
OgPsrV/ZaXCUNbEZKbnxcOsYPj5HY9DifRTOeia9FIKnD2eU5V1gZtdDKt22hn6lF9oTLAUXNs01
L3I31yikhUD6NHmVy5i9eEF515uSylmjKHvIFIcyGjaqBudEKY5guzGwKR7zmsd+rk1XiUrPYizE
K0XZbc07XlUDtwotN236jSZ7bhPME2b6t1UUq3QG+t3kVa8RegZgOJ+8xnzRTKT2IGVv0Td7TTwk
yilcohcq7maVSbSbHgu9uhvbHmt03jroS7EuY8tt1RlrAjMoKIyDUOnHYLXJQZKG2A6W/m3UazzS
6ZIpcG5ERHVwyEb4ZLZAHrhAu8QYxKOMeN5+5A2ALrvM8oitzkkgauGMnDkRhFgAQnp6baLd5Ej4
ZTsNT3G3w65kEzQwH1AyeRnB/POawmcamjH8cG2diIi6PMNfm9bMQ4nmF8+0xDGTJxhUYYk/EYHi
yDZOT9hwzPJArd5wESGvE0oF1J+Z+lRS6tahJ3hXstIhX62uGhyZHJNtoMjheEPdm/dA6+n3dd30
+yivd0NR7STQKrQyh1c/yUqUnWL9SDapLbteAuUGbcUtAPlT/QROWBcW1Wage7za/vmP//Xf/+fH
8L/9X/ktebCfZ//I2vQ2D7Om/q9/Kuo//1H8v/95+/O//mkKmLC2KQvdUHQLtr1h8+c/3qlG+PM/
/S8UuSQgwAZClOtia7r+Tjj6mlbbgs7isl1ciKZ9iWbIGtBazbBMckZV/hwtivFBEtCilvoDDocb
eKTr/jbcU9ZeyRvaIcfv44mv4RRDs2VFYBElTH3+dT4MLrFQuRqjGCk541qlzKA9fP/z9XM/3zB0
WQWmoxi2+fnno30UyFw8aC43j4O/lliSRu38jRi2SUcbVocpyycfyC4KEfc9qlDsdIotNvJ2sn8F
1HLzfZxzc8VCQJ9Q0y3NFPNYP8xVgwxVzZtcQVoQKx5KohZgi+9DGGem62OI+c8/hBiiNO850RUa
2NSvuRoSIFZlWx5609x/H2qe+c/LmuLCh9GcfJkhhEUFkR2rJw+zoebVbh9HcaREz9usurCqL82c
9XlYk18WCL4Ti8MFKBMC0JT2vx+OMn/lL+PRyKwMRdiyYZ2sAkV0gw1vVV5aCBo76mpy5ad0hVLE
pneFiy3fSrYXym9tGTuSE/31Q4LZ/E90+2Tb9vLo2wov9iVsD6e6zVw0GRajO62yO99JLkQ7O1RT
kxmspius+c/TmVSeD6xFUA+TdANEOM3kLHyyuwGVYTR08F+vVGkXdF7hfj/J53YzhQFDgyJkKZpy
clrYuoh5F6GgXpALTwG8fpallXcXvqV6bhvYbGVVthTBRjsZoLDZZVI8IBXd2Y+2X9Mgyg5yCpao
LEEcYZqCmyvFOLXc5z0sWVINkAlXKia3cgkZz87thW7rD6WU3oi6VRFOoyREgwMQoTeQWGpHGkg6
Mskky4jaQfny199P1ZkhqKghmobJUjRV62Sq9DbwJcxvERxA3w/+wtR1wuGJCCkYYIshnNELoufv
Y57bAypLnzXBVUW2eBI0DzqltQ20N/tlv7LhhK+GDYbYS3NHUZNk1iGlXADXcgEpSrfmhXNYOTdm
i9FSGtVUmSbi53WpINMvBQLh2c5ttjAZH8aneumvwNmmmOotzDXaZy4fAXzMhYGfWZjIP/8n8snA
q9qKrVEicr1S3HYNrGMlrUgqWtdYhD8ZMXuQwu+FqF8zA+NT1PnY+3haT3XBNBA12vqbet1caffj
jbjBWHiFyHV2KZzy9YSjCowKjqrqmhDyySDxFQAyKs2ui2DK14VLEfla+mWvcw40/favj+1TsJOx
pTiEVlBRlaW0ETubrKdZ+Ftobxyf9uXjc/7VTw5v6jyapdmmpUIVORla5uOpUslAa+0H0mN/k7mB
Ey79fY0I7rpZFuuLa/XMtyOiqZq6qRuakOfJ/vDtgCHqkh4VfLv95Iabcl1twu20xDl+efl6OLM8
PwU72Rh1pyM9Nid1E3a7Qm/uha8/afrr3/hmH8d0MouRpKtZC7xiKdaa2x54wFxlV/WLuZ7XI+We
C+HObHfBRcAtxKq00O79PIWdiayG4mnKMtl3Djgk49CuNFfboCxHOWZhLOgwI3HqGNffB56X3uli
EYjQAuk0dWFZJ0uzRrQklmO2nVf+TEDxt+GF+2dOR04D0E+XOcJ0haz1ZG0oQNlrMQiuuRzxbgGK
xUHIJKVvIb9npLnLXA6AlNTANb8fmXJuiyNVZwKfEYZtnE4pNRMaOgURQhDO1lqs8ASlUfObGroT
u39rE3wIp59kLWZraA1c7vnY9NaZE+6ALG+rVe9oq3Fj1RdGd+67WWxvUyjzX6f5M96fXjdJI9Ho
gfwYYN7RvFZNQPMXZvHMduMxYyu6xsLkFjxJH6aa21bgwsiwNBeLGrdb/AD2tyxWSHmsinW07u++
D3lmaDpWIHx7mdebIU4iSnRw6F6zJPumB7lugjcbq/Kvz59uGLZQVMUwZKGcZNGebQ9K2QA1b9Ts
2GXByyyv8P04/szgPi99S+h8HvyJDXm+UT/v6ZjWJ+5kTF201d14NR1B6y+1dX5E8yFecIleCjgv
sU8BVaRyeO6i0A14WlU+BVT/FRgx0rhmWmJdUcibYsjNvV9ZlQN9uN+JqEiX/1JDpGCAJ/DPdI6M
ce+F32EOcfIr4F9jy5qu6pYw5Xk5fbgKRg1p+TCxUkdMoP9E+2SPiOVZ6J3W2JvFl3KV+bD/Ltx8
rH4IZ5SNnMs94eabR3eVTbzMNvp6vnlQX78wti9bgRm1WCoq201Wv1xzDctJZnVi3JxKv8a2k9dt
mR0GP2udCyvny9H1ZySmkIc4aNHTMklcGuo4higwBrAKJn0fJ/W2yTc2L366Em5lUP/t6MPZGG8F
qnThba6cWUcM1EKxlxzCVk73vCqXRZuEUeEMLgTb9bBR1sMTojVOfSHSl8thHicLFb9Yrj79dLXk
jRbFo8WMprl5jTDrUqLCr1k/aSBvPHty8/zw/cx+OVsIyICQm7JlzjP15JpFoT4F2D8biyFN15ud
I9Vv30f4uus/h9C+3AOJlbQqIeR15+DW5caP2j33wD53gHGshwv367lFaStcASrFfC65T3te+VdN
qxoZMoQrEgqJQHuw87sNkJb6flRn5s3i/qZ6R+1b54t93mcFHT2vV6zCaQFLybd68f7/9/Pnff5h
Hyc4W4+hNP98uEmt+hQNFz78mWmytD8PJE0xBLSHzwHkUdWRQkJxT6rwYYJa0aWY9bXqhULQ1wKn
qnBEUDNhMQuLx8XnOLluWEPdD/Q7eTVC8eHJ1myKFUV1N3SlS9G+FC9Oop0ef6EeYllPtLlSAnyR
lszCTVcod7jyD8EzdVFv1QVa4/3F4uq5FUE5QRayoRmqclq+aAaIe3ElCqcaNCftHgIq7N+viXOf
7GOE+Tf4sCYMkB9QvIhgkRvC2p+KpyhZ/Y0YltDmiq1psnM/x0C7OLSLVGMURb73uk0/GUv03S5c
HMrZoXwIc5JtQCouh9pGDK5F/2+l7MengIWBW/1afonuq2tegq51YWhfKwgsDsRc2bCgiKhOnuxZ
Xw3MsMyheCf2YoQR8WNc1ctyKS3F0a829mFaIu+xTpZ/OX87iXuyl+HqyWEIocVRo12fblLx+/tv
9jWxPwmgnXy0RPO7siJAtCXTdr2tv5XWSLYu/wcp1fzLniQYTKKOBQYLnTLgyYXRRBJGdzkHU65j
hbGUbsQqci0oLTvZ1flq0frC4M4HtGzD1CyZNtfJisQLUCjI5RSO/kCPj7d0uAbn4chOSq3gYnZ/
bhcbc46habqY85rPU1n3koc6nA9mG0mjl+Zn4qbr+lX9MTrSnU5tC/7BpYfSub3wMeTJmWXrcmMZ
KiFT6bkzDmZ+nVw67C+N6mQOcZfIQzjSJb20fSJvvOHSuXsmP7MMS6Z8JBt8D/tkBabAPlt8ubDI
YDu31+UyJ+0cXdVJHy5t47PT9SHUySmI7xWabDnaPgHOWXr+KwLna79+v+jOXSMfh3OyCrqqylph
EyPZert6La209biv1peyvXnav+ylD0M5+fLIzCLwmRKmgGnjBXcewIBC3LXZXgm234/o7D38cUgn
S6CxdcysS2Kp6/gaPcuNcNK9soQUToHv4ja6tB5OzndrsLw0b4nW74xdvvO2xYpjnYS5X1x6hJyZ
RNSYKLbJbFeDfurnHSvxUG8t+rCOlxbUhWAE2GUObRd7u9GQQoRNgRx8P5lnthPrXKGXrGC+9uUi
0dImUyPFypx6equmPyz1j+9//rkhKTK6trppG2yqk92Ey47WZz6SKAMprC5d9bHbRVdR/sNorr6P
dGYz2R8jnWwmL6C0bYHgdEYQin9KSYllo7nfBzk3XeRD/ItXhkWr+/MXwo7Fn1QJ9nojUjyCc3xo
br+PcG5124pi6IZJS92wT58x4KAVxQobCPI7fBvcch09IwK4RIVnhQvBhUfapWhfXjSeyAsfJWMn
2RugJpawFA7TPbqxwSZaFQf9wt49P3//Hpx2Mn95ofuVlxFuAHAjAw1sHy5M35n37cfp004ylMLs
e3MwIZZQmHkBW33l7/Ntc3e5Vj2faCcn3vw24xFNoxuu68lm1VpR0WDDM9YI1CsDLRTAXE6NgtCU
XbiSzk7ah0gnZysm4ZBdSiINiGuORrfIVGn9/bSdD8HrRlfnUv9pQ8wK7dxvh3SWSHyZ8p+jsfv+
55/L62yF56WtK/OdenoOTK3iKzmqL6wzHHbJROBJLqYlmGmqjBdinUmzbHqKFKp4v4ivz+YYLX9t
iuYlAOxmme6s7fjDWsw7KFvbFz7Omfv1U7CT62GUJWzkSoKNu2ZLjWo97ZDB2VzcqOeOt4+Dmn+P
Dy+mIdEH9C5DqG+7zhlX6SpCBAaHiwU5/6JbFdescQoExeL7yTy3MP4TVpdPKh4YF4IM7xgemopg
UsGOtK/fRzh3Q3yMcHIkTF1oA0MhQovbcQWtoYDtFaPBhak09NXvg10azsnpoCNUndjp/LXkt9ZH
4FC+WN87u/oU1aTkpSiKetqiU+oprRBOhdn20jm6W699LBv5QsqqWnvL6dJ1ce68o8j273DziD+s
i0wPJPxKyRk0bXadjPadn2+DtnUL5CEtb3gGsXbdTsD3cZa4kDwoZ6fzQ/CTM1Bu/aZQR8aK9WL6
GxdkXlAONiQA/1BA3s4NXnD40oWPeG7LabopWzrUR/ULgqUgacF6iZwF5z2U2DvMuaTe3rWYZeH7
Ux6sMPzdY0MtEJX8fvmcPcY+hD6Fr/h5rBuFpWeUgDpncrAG2xTUpPEIWgcXjrH54Di9XzRDph6H
vBPVuXnffPiwbLqil2NC1TOpSkWocvLb2wHtebQ7FyIZrhrL+uuVNFAr/4l5cphVfiwAdWk4ChlQ
gLI93HEsCdML3+/cUfYxyulRZlZ5X+cic1rhmt11ar8b0fHCh5rzyq+zp5F2skpscVqri5qmSPyG
GJWjuNiIrTxHu0ZWbSlcjNuv7L+TR4H3+Xe8kztapcWErgJfC8aRdZg7kvNG0OjDuIDkXe/CQjx3
aH4Md7I4NBW9OmkgHOI1bbv1gpdQfe6yH1jrXPhYlyKdLAl0VobZBTVzoIgsMu84Kj9H64/S3xfB
jwvf7NxpoiGuTWUE91bVODlNotAglYqUjIqntQa7j/z2IrmRlsMSJQEEZRfe9aVNdi6J+xjy5LNl
lYn+b45KXGZgQCbwas1MHLytJarcF1Kgs6OzacPz0BLCPG28wIOuJgO5SScRKJbAWaoL+0LD/+zG
YoPSbpn//fT9mHe94mMiRIO6vpdohOfAkJ3vP9KlECcThoW8jSUfIXBTjbSVWd/65aW9dO5KExYl
K5pugkfpyToIkaHv0y7jfN8OTrAMd+jvuYZbXCxanBuMLguLEirKjJiFfD5ifWQqpqTjItGma0O/
hqsFefVCevP1s3NFGbyvLbpgQBBPYph+atmQrWqntoabPpW3caocv/8m50KYjII8lIcIFYTPw0Ca
WYY+nSPbSLeygtmkpOGFz37mpldVk16AxsoSIAVODhzspT1EfRhG46C4vkIKCukCMk97TV4DdgXT
qu33ozrzNJ1D0ssDSal+7UIog9FNaVMzc6txNT+EaZdew/dy5qVQ9RfOuTO9vc/h5ln+cN96CuLg
BWBfB6n1CsTmg7yCA+6aqHdvhtUMBrx0iJ/9bh8GePLdKgU/HqUnoq1PuLJ4rj2sv5/DrwucMdl/
AvPPYX3lZCixO0RyWQUm05SvRrlNkK3760GAq3D3AamcYSufJ446SaEWplIhOQ4TEYXqWRLEWlk5
hLTvI309rVXVsul3qBRnwdaePBXiEfJpZDdc6dbjZPxG8HgRYm1l5fmF5X7uy3wMpH4eEhKEEvo8
deUUIDyk8oeEdNnfGQqsV7oBQuG++xyh6lK7KcoW2z6MvArr1S7+L2nX1Vu50Sx/EQHm8Mp4knSU
w74Qqw3MOfPX3xr5sw814nKuZcAGDBhQnx721PT0dFc9+TqOO4FRFVvdRbDxtyG6wKMmEkSdiSHy
aCmcSMP1D8VDs6AHKhOGU2vLRm7dKMOhRiXTBzi0VoXeKMXaVtNrTMRJQ88IgFUDqCTqeAzH8Add
pkg1sS61BsLuObRexxcwQf9HA+QHLEAgHaTUB21QbQclyB7NYI61zgSVMVSkt7//2s4kNdG/PaH2
fucHYtEG8EQJ7nSQBhe3Uf6wbWL10y9tUGe1UQpGbJDVivfTE+iBnsGQ9to6ott6KC9nz9vm1jbn
0hoFA6AOyNCShaXTY8F9F47Ns+E2rsRjgAviF2xhgoHH9VoVP5VhcxVzqXOG/RmKhX+TD0noto02
3fT5kDnQGdL+vW+IapG0hKMRQ6SfWxOwDOkJuHzsvroqxjcOtHQN2uKjmrFbV+Jbgk+iahhky9JP
dvMQcBhoUYkd/7YVYkuGpML20q08HSOlgjcow6GRGI0yH0O8wFdqwIAHQAjzDLpvohIUFrCHAzta
ITbgie54pcR4Zzt/00CyPLtSpqG/uIH0Ntj0NfBgFInkn2eh1jHC3rTdD+gxgzFd8vkhZXTArJ3K
OL7Qoq/hc+tA/4+/Fqzipa+CYwlJABrWb7nKg5KleP6rPxHCJN1ssxKPla25NEnf8TsjnQf0utZ4
W0cPkZqZRYvHwOJu+zusWUF5CJdtDK4jbaPyQjy5tP1YoYGvwDQ51HehJcc7Kup722ZW2hNEaWmH
hNwC0ULOn0QtgR1u1zmKm7qpb5OhXad1MD3lZufojCqb8nPbLPksH6/fsCoh79UEJNcgYv9oFV3x
IQ8RMASyqx+k3V+zReKOWeoloLJhh/5Wc2PwlZHDjmL2tmjldhH+9u3Ik67+wjnDFu/06BVEp6xt
RLbJJ8vo/8TRjeD8NLCHy8s4igkCs3e7J/BdY35ktOI70vfPrP2SWNiyRd3Bhz7lxZLYapzmiTQe
Nb/aN//UWyJajyCnxTK4GpsL36ivJ1aaiulbQESqYFobdGtz3O4imTVZJ4prfuFCjIYIdCl8GkhU
Fej4Ql6pxqVicMqfoTX88l+Nt0Z0MeHcWMkVyADR7ymNZn+H2t4sojvSGt7+fdeCKJEkTFbQzath
Igg/c7FFwIPHV0nWtfaUdRC9GecSnEB4tlS4h1kHP8x+e298BnlMrsIKGSvEM7ZM7cgsgxgwxmjR
RmbcS8VOGB+3//4KZsIAGlpwNiqoNNAdpm0LTG4rTBW3Lu4Vdm6Htm8rTu0YXorBooJxaH2OFmIO
RUocj6g60IWNQNHFUCR9Jh1G+ifw9ILZHoyl6r/OmNDLjZYMFTM9vCIYJJgWX6mNAowt1hWguAys
NpqfhEk4Q5STlWOuLt/SEIXMeajMSTuVpL2AFPBTkI/dgxnE5jyQZXTXqVUxFnAFo0mbOtJZtJNj
N0hUREDjx0/kvKiwv0e7lHD3nG1wv3gcuX72jmKJUFR3uQdGnHzefh/NUnHfC8OkaMQs6TAksBLb
7bFElECwxP33p+pHY1QyqoUgUI4jrCqkisH7whU/Uu5u26G1jbVcRioDncBf2usl/ElGwREiKPUI
s7Nt4nOSq/IqKpOYVkTf/6cinoGXTQHZEAh0oluEheKfuPC2h4bztpn3EYWPiP/RDoX4M0aujIIH
B4nsTQ5nKrsQQwagtXeka/VePQuWaIcHKCaCpJFl+vPB9tE0Bf5xbOhNHMPFdD+eyFh9coIGm1Xj
vsi09fn4/mBLpl4XRZ8XSA5EmtEFF/U+t5LtxIEcHIQdwVh1zPakDw/6KSD8iATGt1zd6IuPSWf1
Ay6ZyI1gXfaguhVa0s6HVLDp3+OcsUJHvxZetz/rWoAuDVIQJrdQvJN7fFXRv+lLFBsjhoE1KF4a
oKCrQGovdNDBtHn+qumvwFYFkuVtHxg7gD69pEoSqhKyUmCbPdclRhYGO8ILB3S/tu2s3FM+xgaF
TtwMHo4EzzjvmX/4IzgY16otm+F771WAltrU+3+MO5IV2th4MgVTeSWJHcZqiFXemhGM4w5sw5jS
4zz1CB4+RvcA64NRkCWDUJjLIaEGBtns1PP60+xL+1Qq3O3FZAUeBSeZ0GZi68OrWIMc4jlsWdc0
lgEKNFCWMcBbBz+GQ2GChNZRjiY6rm/G9xQ1vWKNNq48xH6IDnoiD7IZiS6mCEPjfnJyu7oqnyML
inzIb8DNvb16753iG0GhUFfmpoIgaw2BVgIUO7TRQn9uX2LyVrfF+8FGX44DMeEzKNy+klot9rNC
AYYQCWOt4o0dE1dgFuI4k+vLQ2mI+20HGVFIl9XEQRTHooIZpdqD7U/nIbogfN+2wUJbhYTQIn/j
c3/I64744sU3ZJ4BtEjPmtUhr5KPxo34r9/CPgYIBR8ADojYcgh5v74G6dYAOu6O8Vq+8ijy0QYF
Fr6f95lPsDDdt/vIyR6hngD9SrfCsRU6+RURLmA1PzCNUpAhdBJ4mUWsY7gPb4on0kYODo1zdepO
ExrJ/x8dsAxMVCj04MUERC5kKeNT55ANoIGF6K6xwb1jtV6AkTnWhiNxvbXhKDhJhhkXRnIyk9Z1
ZD79Tn+ATCIe71uve2alpqyjRqXSkMTP/RmEWgT0095EWwey78DxwaP3I7weHYx0HiI3vOIZIcrC
Ffo9IySTHUOC+BksqB0gA4ntSLVA7CygVWGwRZvfFVDJAq/f3X9EFpVCFrwS5vM8wuUhfg76cxqC
Sp3VSs84FFQqGwlmbu4iGV9R0DlLKasDtOgZS8gyQYEK6MXAnsqTY6AFrdVBYNEyrdTQP2xx+klj
yNJSSQlq/ZUPkFtZctW4Blp+gjPzIshyhwIUoW96nyOnWvAdQllWcmvc/fDvoU9nlZaxBwW+tw3K
DOBXKSyph36A/i+84/I5PCZ+Btr0uQqP4MxnPXix8F+lUKThpUQuyb1isCAgv4sO+qsAmVdzsEnN
rHtDf+u2c++DixsoQtdBymyGW2Q1G0c9cC4GXncJskh/B2kmi9znUUBDhgK+YUzxQ9xCn/8jjmkU
sKDPP4ih6fvXBiev5vNOt1sQvKA548zqZWHFqvYpTSn6HFLgOBlOoCwF0YpuB15xkizyQM8qmn3m
0EHtepGbaBSCTIMBpVUD1vAYYryo1rwLbyDa6kAQQ7jF/JmV2fWd+iO+A0W5O/77vtSP1ilsMSRf
aAcd1jWpOuqSf6MbkrMdP2SzfQofVCVR3JKggUK3VeS5gRGNAZujHNpvkpLsBBA0ptGN0LQP/80S
te0HTY4VmYMzeXKWcKI2Z6gjt/3ttpXVzb7wh9rsErrIs1GAFSkGF0j1S+o4syzfto2sb/OFFWqb
q6Uc5KUMK6Qin+xie+RN9ZXftw5k/3ZG7LBOsvVaycIilSxIMde1TYnv1NojylggYygd/cG4Cva8
C5UrB9TbgVu7qpe9qYwQWd9yF9vv0/aLpNb3wTsOrmV4e4YCkDODoyDYg7/JyjASzCqXrJ4OC2PU
/i7ATjn7E5bWH/QfsoGkQeVetz8fI0be/V34MxQtVyXkPgqxlUMcZ9djBLhWGsaFY/36tnCF2r6Y
gkzAKwRX0vEmHp8L5QFaytBhfvCxgNFgYuTJrrKHYfix7R/TMFnjhYMxP8QyuKHIB/NBDRWeBS++
I/OlOZOyg8TdBn68V30XpjTMsRoDKWAQ1qsElDGto7r/j6lSVlhQ6BErtayWBIiT2ix+53vZiTB+
rAPyv5F2V9Dg26y3flaYUFDCgWKl9MsOkRhcxdwR+lYGa+hl/Z6zCBEKSGQOgzfFABvk9BYxmASv
HM2qbJJ7AUn2rO3F3MwUkATZGGCKER9sPjdOu88O5XNvhdezA2Fy5vnJWEKavxTtM1LJt3CvC68U
MAVGwlvcM84VRgS+J0iLCJxTvhoaspvzk+91Xn+snfy69TTGbma5QmUCbclxUUDO4ioBH+1BFk+Z
wkhUWd9GpABjBMFxLRZYLvJWgdcRZFJQBDazPWm9b77yIIPD/e+jX6RQAkyfpT7n77F3LPfiQXGj
Q3m8kzwo5oJ+Zjp+KRFfGCRLvPhSYJvwAzWBwSTbTfHTnN9Dx5QBfazPROPEMKGZg0SDfAXRHAzX
47bptbwJQTI3bHDH4E1jr7LIrNYvuQvXKKzouLKOJFJcqn/gRQEHtGBC9tOCJtatuO/cKnTkU+wM
R1ZplRkyFIBAV1CAuCTC8i+6DsJ1Ux97CzyALvsNefUNbxkyFHg0XNNglAlfEMdyYYoONO0wNz5r
5ux1Nt5ErfJRKk2dcf9lpVt0ex8eUCaMvMBs70pkzuFAiFxle7TIa6UPUQnG1mAcNvQA55hDHSkm
GFnNB8kHeRGLvIv12egBzmBQpZKMb6CULB/ITk9d/aZzlYNwxdmsjsX10s8lOulpLT5IMj4h2AU2
XEtCqSlw8meovZqkco3XcryvRWemVYJWG6kB/eDLBWMF4SviY2j1J8FM7cxCP0eI63C4K3Fgs8bE
GHtfovDF6A28Z/pwsxV/p7XDCVCz6m4YAENus1teUQDD9RghFWfEYoxyaONlpNFURf7x79tTcPdb
fDMKUSJVHGLocpX21JwG41TVL63/xPCFgMNnXyQZnBzoaMC4xkdA1kN9EEJIacCXHqXd/jhjEgFa
o2753Jr57+BBsAixi4RUNXa2ba9vsYtp+vApGo2rcphWddRWuWynZMHDton1y7t0sUHFQ59psdRP
KM0N1oRnrsZE9boy/Rv5ZvZIbx1JUyMX4phHFD5ZZzmJg621peJkAlm+MQ0wTtgUG8xmZXjajq7I
6x4pKYcHGf0HrPeAP+DKxWUqang/l0foAhGro93dYTzrTnOKvQTyM27P320v8Pp+uxijzp68yoVG
l2HMAMFvgbqkVxWMh1hWmFAHTh5JOd/HCBO9O8XttS8wbvKMv69TtSvOEOdGCvH3m0FCu0b/NnTp
r+1VYpmgLrTQXpSTsYeJRHEn9SaXGYcV4yvoVGIKUUvZr3V8hVw/h/yvIIIqSTta204wkIImsM4h
86nxEqI5bV649jkdfiXdw1wcfTQI6xPjo/zhvPonsGhO116GBJaavO8dAbobJnifcHq0b0iFCzO6
kbB/MKhyXey2nWR9KQovOmOYpbLBl/LDvQbae3CHMZaRbL8NUNApUKjRyy+mIUC946/k6lGPJU8s
rqQB8slt/x8RSKexIKshoUTgD+p0eK7OnH3g8Bgm8UQUb9DrAvlCUytN4UsXpcvHo1CBK/OIk3jE
45g8JtzvaToGrF37h2vzxQYFC6UacGqvvcPcXJigGYZW8y8Ob2ezFWIa1hLfApspxsHYaHQbLp8J
clOXCI/B0j3RAgHaAS8lVr/rkdH46N6cdjIDYf/gKFH/UPAvqCs+ntCiWBlJN77vhHqf25Abgcx1
aVY2aZjDgwLK7KVZs0aQ1j29WKUgBSPF46DWsBoFmEwceHfo0Zalsu67LDNU+pH5QxIkBXaD2px8
DGyUPyABvb2l/3B1uLhC9vzizjmCYNDgVLgiSxC5DKfrLJBsEfTNkGjwKgWiq5AVm/nOkmLBRg+8
20Hl3ODGL0HL5WdQ0DJWCTdPpITKZS/QF1Vyd9tP1lJSwNJp3ADJOixlljXArdDMQk9h8af84fp3
8YJCFD8IIZFJiuvBd/mgueSeS96QZRs6QjzIw0Cm/MhKadZB+WKTghM+76cI9068gUAvt4eg4rft
lWNGCIUlidaXegryfrRsRHcaOmHJxWi+y06g5NsZN8Xztj3Gl6J7euTAGCRxRkC2OGXUmfdkqCD7
sWRvm/nDGfrPutHtPKICHBbIo/F47pz4prmbwUuqWonXoJMneoFiMtFB4eyJVWFkOUiBR9WHQ5yR
U7QTdoUMmeldJLE6sUigfT5HL85RyDFVVa4lDZzTHwkDkuZmh3E3yDakkCErUVogicluSJsI60GQ
5RwFJ5nYq3pOXvuhKS3m34XqOLCcI1t1yzfyExaIpQxpGYfkQbeqcFUv72I+h264bmWQMtqOEZYz
FGiMhh9C/xGWhj72CimGcLpq1b7xH81QqFHxUP/kRZgxpusq3EXD8yQ+bnvCjHYKJbqMGyF6hu/S
KGZ7AiMWemni1hzR6T1a1V5C2S85G3bLbFQikfbpa2GuAyIrkBoCV+nHrxVogdqn2YCAuJ3d/Gd9
H56DKxGSHD8qlzeH54hnrOZqeFwM0o9xs9byAWzCICcBPyRwowvXQh24aZa/MlaVbNXPzpHKAKTO
MPNMfTk/Aic8J4GdV/TqffuT8Iv0VoaxcZCVgpP3S2mHfDFHfUSpmKZaSmBOnzkP0l4/IFj6EnFd
wljC9axqYYj6aElRB9EYTogWvCSh9Qr9EhOU393ZavbjVWl1u47VXkn+5MZSfrpo9nmv9jVMkncy
MisWgfI1PrDGbtZPs4tr9OBjpSdKoHGwM5+lF9IKAv6Cn8ItUYyDTGZlstB+9Xhe2CMhtEArUMGB
LxO6vGCXOKXFUYtY9TbWwlFQDwHlAk1yMCB746nscV0hCi35veHwname2wMpPKcO1EftWDYVxjG6
CpEL9yi8L6aMTGPDelUeB0z8Gvt5/EqJY2GCwvsCc6oQuELUF9Wp5m58lZECr56VCqaJwBlO9Keo
K0Sm9kak6qDiF/yrqDv703WSXKdcZaaK6GwDxmowLExRwYDBKX2u4hxZbogedr8zRS20tk2wvKHC
QekjXjYymEC7puUn90UQmR0PSj/IgRUaY+nWE96FQ9Tnbwx/jgUF1vxvZEoqP/e4qV+XOx78woEV
38p3xr562/ZwvYa3MEoFRBwNOGoCXG5Jw+T0nfAItmZ1Mrzx8SsEjygzL4xROUAnymEViYgOSd/5
2VGqn4fmxVCeGT6xPhv5/wuYqKa67soEC9m+kO7axvPtEUrkD8IBKmA24R3RfrausmdSVq2ezwv/
qDMlVYVObCIYRkP2A144cYRBjnc8kMp2fGvYxgPDU5ZB6mwZ4iriEgMLOljkBVBBc1B71BzZJAz6
xsBko35/Q/90slw8pMsSiT9iRiCEh/mpdwdwyECSHjX8M8aRf/SOb8ZmfFuj86PapXv9Tvu57e8q
QC6sU+iC4U8ItIPJFx3ortHd1NIhZz0br2Y8CxM0qhitlAY9HBybXRufJelbwv9QvnTPXFihgKXJ
pqTiclipx2eJf1P1u+2FYmCjQUGJkraY9VGwUGpz18U3YsoYsllv+lk4QMGGlMbtOBRwINzrHtG6
TI+kLEW6ahXGoczyhQKNdhJrPyO+CMm3JIOc3/hre7HWowpssJCB48EeQEWVP6Y5Wp4BgdGoWVJW
3KcGvNCkL/lxMUNFVoUxg7rUcVUdJ8EMRu3gM9Ur15fqYoIKq1xNMr2P4ElZt5Ygv3Aq69Bdh9aL
BSqwOPAoz5jkRWZZHeTxepygNg5J5ERo7SZWre0Ps74XL8aoIJtTfdC7DvesWThB+l2poaaZ7qeS
RVHDCgAqwqQuLqesglN68lSLZ5G3OeFrj/BQKPo7yqhDqU9CbhBIpUL2jBfjWP3SJlsXwGJKZGEN
8LT2u+3VW794LCxSpxEnqbUWFli+0UW3nDMeSYdK6IJh5KnZ91c6NMD3DJNkq3w+Hi5OUudRCfmu
riTl+L8VVvrn2SPtIbnH2k6MSFSpx7QI8uuzQj5aJ3rV9BJmv6ray4onQ2I0hDCigx4paWc+L3yu
gE/hK6ddKzI0RVnlfpYNChs6oZ/9lFT7ex3CUf5Tr7l9VDC203rd4hIQ9PSIMqpdnwlYMpItTNex
bQRm4aWNBaLGo/hCavxBaFY8pOTt7cBg7GSVgg1F9MdxHmB59r1R/D5U3/p0MidRZDxPrruo8mA0
w3uZDAaKj6lfLHT/O/iGQ3BNBqveMzCVe79vC7i2JaEZe6nHs67c6z3TC8vUboMsmSLwUoow+UHU
03NkRvzwXhMiSgqKVUBaCOtrV0fmdX8V9hemqV2XzFNeGiQpKwPeFIvUy+SYUQRlmKB7K8VICKJO
hndDghQv21c4YLZDZP0mcvGCbq3UezXtigzn/Hhubbw/ucad7yZ7UH+bicu6arP8oTYcuhEbTS5J
UhE/RsOe6xkJGNMb6ijmjbifkhIL1oVWjdadwtLt4kU1JztGOxKrUryO9YvFozZYOkK0sG5gTg44
axLw3CrweGnyzbDIzCCfzglYjjFzaGt+AKH64ioGo/QYjeacMx9uVjf74rfQx3asZ1DjQziStpB0
L1qlG9+DhoC/Mb4LB9AsOFxu4SVgYg05rt9OFpapgxykPiUoIPFV65fpd3AUjo1JKmDKEbc/Ozip
JqHPBrUE2HAsfofp4u0QXkXxhXkKfPwecq16B/N+ibtJ6LUtyJgzd9vIetFtYYUCGjRE1rJM9glZ
XjL1G95HjwaokpIbccdJ5tcmMhYGKXgZ5yavQBH4t8HIkQdL3CuEptSDPYGRJ7O2zqcGzEzxwesL
B+Vb9ZDbyTcISMVWsidFxdKqSmd7QRlQQPdfclJb51NAgoZHmeAs+b+3//6KPiSqHpf1o9sv68Tg
p0ggYaGWVsL9nGcrJhOp0zcF8gn+VREcU46V0zI2Id2FOfta0kM5GKWW4ZiFv2fuRWncJM8ZqM1a
PAp3FA4cNDkpwiUiOkt+YK6ZsadW07zF4lFgkkcVCKVH+KGKL3KNwezpRg29NHkbtS89my9MUegx
o31vaBN8JzX2ndwQragX7O1YYC0XhRAdqP07zoCCZzj/TPhrnUWNzPrqFDbEA4QYBoJAEvZoi+eT
QESt5LbnQsZnYUCdRGFCOrSi0rYwJEK3U36EVqTZVM/bi8WwQVPZ+AofdDKmhe1APQq96wcS5DJY
SfE7bf2nK8vlq9NNL76US2IzwwopgIpoMYgSM3ksDsUv7FHfJReYzvZN0eSP2Wxjmhf/Gdlgssmt
lvUmxfh8svgxe+WzmAtKGas6RJAk2NVCjAvvLwj4MXYta2Wp5EQNVL+oZ9iJ28nyDc4WuMDSEpER
7esV7cXaUujQiFyihxrs6KmT70VoAeaClT/7O3X/19RAhtk0dgc6+flbn5TCDC4X2thX3j+p7r0r
Fez9BwO8GLIr7qo35rgkyx4FHAJhPK9F2CP6dsEuxOAu50SWdCC02myOJwaI0IrfASSBkpbIHRty
BQ2SyeyRXG1vPdYZLFNAIiZqnGhoDrDVK0LaQ1rP1BvZbB3SpxIyWD9Y4UiDSaPUytDAIUl75DCq
mHSeUnxneMQwQrfCIN7HYiQJOe/h1b4HNURl6a+lox3AR467WWlF98y0fLUectkAdGlR44UepLEw
KnvoWna5a2U2Bxd7ACIuCXMGgnFW0tw2Wd+XZdrCmpBakyPYaLLfiTf9TnFmyzczjK0Dus6qI70y
1pblJoUnMZShpJHk3TGyfSzslf8+ks+fph2rbZaVTdGkN5lvRH1GslHljHuVSR48JA963163Y3hF
0HYDRhQKRoxRjmaR7AFjByJLR7LHNxXN/Chn2WFispQr17Ef+nSSpOlQT6Ct5cmYC+TRSpbx7ixk
Xhjvu/JlilkdMn+okVwsUXA1BerYxSkpaNl9BG4WyNzqJ92O0M86OwaETDNCCirHTFbGdeC6GKay
H3Xo/bxpYbjsr9PkKsxZ7BAsAxRq6c3YBNoMA7x2lFBmCeT2S3nPxQUKqoZ20scsh4Ug/qkLvFMn
+6RJGI/06wN+6j9W6Fe2jIt0Ds2q5AuBYR77uG7N2bfGZ8XpncGF8BroNfLe0WIzYiRdf7heXmyT
vb54PI3TSuhDCbaFe+QG7287oWA1rub5ZnmbexOrcvaHW/vFIpX1lJpm9CKJRzJwB6Gk3YD5ICuF
2A+HTnywmdQHfifspfvI5gYThYOZceNcPxouP4CCL36ah3ie8AOG8nvRvmbNc8Kckl8Hk4sNErqL
ZZWzWhSD9r0oMkHpHIXJ3FJtkpLUXgGeUOtL4HWxR8HJIAq+OkbEp/8pq3OBmaB1nDwMTzv1btsc
A7wMClIGEQ90NamRV61+FHTxNyZbzLyTnrkh1Blb8A+1rotrFIyModJ3QoWlJBk7IZaKZBO6FZJh
d5AyIdwsPCq9PqO0vBYkGuh/oR0GStlPyjZlEfcQcomBz31hzvVJTayRTUW2lkourVBhUgbToNUp
LoicgEkD8lwTP4+3owV6UjO7N2wWYfTah1vao8JEM5oaalSw187qAemKq/n+ie8lK2hZoxoEfOnj
dGmKipHACAulF3Cc+kP7q9UKDNtI2h3oMbhdoFU65I/6X3qWhE/bobl2JizNUtHiSxGkgiqYzdJD
rVx1OSN5XQXMpQHq0AmnsRsHH4ER76Mdxk4fOYvoy84Wyf6V15GRbLG+GHUCKYEscl2FL1Y2hqmi
8S7CazKPOwezhMRYObrmH6kKx+sDHItUY5eL6THgDQZMMZyha/5h3yotN8NEmPZWHD8UTWO1qTOz
goARe++06Qv09VVxrEeBLJqAR1COM5w6E5+KtPMEA6OLUvZQGCxZCAZg0PwKvVhMYxLBt0J6hXJ7
L9zmIasMw1o/Ci4GYK4+kOqYUZyTVveUaF+JiTl0vb29i1jOUDgRVAUItXMsYNM9RsmNUTwN8n7b
xCquLzaSSJxdfCShU8GfJ2HBBisB0xUeTUK8Gci5pX2DAJJvFtAZ5I0vOWYYiqzzEL6kZw2TZlLT
gRRnJ+Egx8dmOGosjF3fRxcT1EcqJ01LkdyjRorRgfBRClhlo/WPczFAfRwOshD+RAqXIueg9mFm
05MyeNtfh2WD+jjGJDWaQKrkaeaOfGK2wo5PX7ZtrO/Six8UVE9xDU1mkiNBldfUMhTYatUUes40
pkPvF7bRFYxcgvVpKOxO0riZDLJ/4vBbVl1FcvoVA5ANMHgND8CiTKF1qmlxlkN31JbEUwXRWjlk
HAer3+VigC5rZFBTmsUyQvwao4qR6CF2qizojuUkpLvtz7N6cYSC+t/O0NUMVeYMMJ4QW7c9iMFK
N7sCda8lBCZ/xizkrrkvLfV6vmeYJZ0cnxKHhVnxIy7UVROleoo1NOQ7IJsZRLI1IQkz1NdiuOGr
B2m48gdWhxtrYUmmtkCjHtILIyfCWR385d/qvbYj9aLgMTFAXd3s5eME1gKPlbezrFJYgQGIORcI
Bmo5Ri3VszrVZjw62ytK9tHWgpIfsXBtGBRoZdVwrfH9a0jN7PtRsqB2uBt74y2WeYa5dZ8gNQQl
EDD/0T0ZlTBVuOrj7BC0HTfftelBThlJGMsEtY9HXqjViZiQy++xlJkSeMVL5SvJCjSSUZtRNRFa
Tx+XLS45HhI1wKFUmn5jBVMzyWOLk6COULCevdb32sIY9Y38tmq6WjHAfvzN9yTkzKb8qlk5+gdI
O8REupjt1BoZN+FVPFxYpVCe66tR6gxYjeXIFOYCg6qseRiWCQrkhySds4Q45ld3xvx9wjvbdnSv
niILH6hYCPU8CIcZBkau85Ks/dUbJah44/G6zAoXM6VWK7F4q1lOUTBf6GErzBGHyYD5Kk9vlYxV
EVqrsGr/OCXSovFdL0MmpoRThC+98ZpfmQX4SU3yBh8IjBVcwQeIDUoCkiLIhUo0ebmaZrPcBDzU
I4Jjrs5mGNx20VkDX6/MaCtae2cQoAAnyvhHlg1atDH08zpp0GEHUWnfwzu4W1iGFUH13G2v2Jw9
K59paY3uLMjGIoiTec5tJZyctErdmP1yspKSf7BB1c/4Ee+U4gAbfxVeShc8CAMZo89r3AnJ9hV3
0y48FTnjeF51DjrFiiKg2wBinh/haaplsUk1LKXAHRr+2GT/HmOhDQ/5YA160pjtoWI8bJMAfT1w
zBdBdqpdhxwYtRNGQKxsXkFEgUXSVajQ87TIOEpIUF4bDGhjC6Jd6ccpxdjrTTO55ZyZRnq3DRWr
32phjYK7ceaMUAugVuznv3ooi4+DZqXqa8Acfl03ZECtWBWg4Paph7SMg7TQemCSEpoC9IQ5/VpN
T9gWjHxz5SDE+l0MUblSzo0Q5kKebAsBb4HhwcR8rxkDKLYXbjXWDBU6VIoqI6ulQDzDoo1h3RS2
Fr0a/FVfMebkV91Y/H0Kww2tVvoUooqY4nUD9PzLSP66h20f1lAO+pP/+EDF8yyorRaIxEYlmLVs
5SDET34DFGbWBXAd5f4xpdDo3UhlPxsaTKFiiV5s8mql3pAS0bCvPdYEy/baKTwFQMqstH3cwlgi
vZbqtynJTVVmYMHayz4R7/zf4ik8FWcqpyXSGLTF+5O3aCHO7utnDFn5u+RU7Aub2wfjKfv3JdgP
RimEC/pZRH8OPFMMbV8Gj7IyXsedzIjttdTrgxkS/Iv0OEL/+tQYMNO/qCBdmX7Nu3IXQIIFGpnv
Nb09twe3OfNlcxUkFmtKpXwJH1ZdignNd55nzSVvL+k5fYtrc3LJZJUM5rA6tgtnex+sFTA/+Euh
YJsO6OwViL+Y6CJsz+1zfWxNFYdw5gb3zP4+VoBS4MFLQ1ZOM+ypV+qh87JHkKrvJZDIE1aP8BB6
4w2L2oa1tBSe6F3J6U0Dk9o8mpVs2LE6210i7kOuY6Rq29Co0DP6kShkoFbFzuiKo+zf5eXd9uda
+/tQm5UxYCtAso8+5jGf1EhIzrDFYtKzU+5jjdUcvbZakqAJ0KVHaqbRNO0RlOUqXi3hQn6jRtYA
RlM1fiyNX1/wRBZEoAf0f0V6VrgejKEOBAFxIB04/raaGSu1NqQGxd+LAQqk9CCVdbXGUqWozJf3
vm1YGnS60evhsZT/Vr/KwhQFTUqplpkcwZcyhEh3DlWhhpGUr8LS0hsKlpSmzWuxhwnhrHvkUfhd
OOmqN/NjmOJeqLuEiArSJttfae2YXJqlUKmrp0n1dSwiBtOdpjh17WFWzkLzprLWcO3Z+8P3ooCo
Kms1nVIS2h0IbTmzsopH9SbycsV87za+Sq3O4l4njzViyPKRQqRW8fOulmHY0NBNNR97NMfji5q+
qplF/3N7QZkfkgIjP+jjpqjxIeN9dd05k0MKafmRvOsLTnBD5pOrI2tPr4Hu8jNS2Y5SpIWsaHCx
Eh906dkor33WBeQP+01WdVUwNBxkVOaRCyWyel8q0GKlezKo+/NddSJSJLmls3bDSlEQsXKxRe1t
MEGM/OyLZBFJy1F0EPeTCzYejylLTP4SVS37YIna2lAYTbtIx+ea0/9NcqBp8RTttUMLulJWy9gq
9i78ona5EEaZkSQyKgkSNF2450IYTC4UQdnnMsKQ/O4tv6iN3baoJwQxVhC9aSfJJlPyrZnsZXT2
q3hpwSjRtsH3B68tg9T2biDTK4cBwgOz92iU1FyUZx6V6wy9oPKrcOScBEJ3+8ItH8cb40bZ6xYa
lFhwtg7Ul7ihtnpcJy12NfkRfLzDrLfV+TNjZVkmqP2tRDJ4PkGtbofSqRDuO1bRZH0rX1ygtrIf
5v1MqNvtQR/sLkgcLdVdWRsYbqyaUQRwAQrg8pDohrSk5JWwFYEY4fCsD/tIDE1dYd0jVupaUOm9
GKFiIm9SYYoUbK7GqffTVXDQw2NjT3bhpl7MqtKt9Q5+sEZ9/KKdZTWW58IO8tRKyidhcPPimFee
EFyDUd3M0sLEtmAEPvHhU9wvfKTiYeh5rol0WG14T1Oeqjr1Gt+r0GyxvcHI39myQ8VFzOVFp1T4
YLn22Oe8OWGos80sqf9eR2DkVV63za2G+cUtukktAcFAYpDFHGvolT43w9P232fEn0GdJmD75cau
Q2hI6UlQX2PjVEaM0d7Vc3/hAnWINHwvgJaarNjIlaYW+Cd0fNrBwFvhpN83A5NfaPUsWRikzhK5
hCySQXzqoc4LcfaryuMs/tydcqdpTVZDMGsFqbOEG1to1874QolvOIUAcgaxc3xOt7c/1PoqyoYh
40JC2LsQl4v78gxBpxjQDjxqHutaM7kO/3XtG/cxS6OUZYlyKOFFaP3KAO+u+Clm15p4yNLJllQ3
55v/6BRZ2/8j7cp648aZ7S8SIIlaX7X25jV2HOdFiCeJ9n3Xr7+Hni9pmVaadxwMkHkwoNNFVhXJ
Wk6thMp7dcqnRi0d5MnsHCxdXe+E6j+BYHdtxsHajA8R9byCjBcMmnCOxRorqFqar6BfMjyIe9or
WhxQq+de3q5trTiDMU5QrfKcVBUkQ4RVHu606VjGD5ch6D6890RnCMbjVdmsJkYHeTThdpa+m8W3
y9/fvkKvFox1dUqCyjUBivCrunHAsMcck4V1FDGrP0UrO/DneHOkYhkH5qCJ0TcMqTLR64NDwKsw
5H2fcXiLIaLVssT3C1G4QpXxaQxGm7Nw2w7o986wQypVI1ZQwQwM2TdvdI+6n/AEGks7QUXxh+6y
511i+QbgEuJwCqgaDNo+6/fofHOlIN2JNa95fPvoO4tFl3ZlrWZQggZpBlKip/A/oxW3pdXIfthI
Vhf+jLmTXzYvzyvRGPegjGrZ9yMAlbvRjY+tr+3lV+Y7GiAcwNn8txvHuIhFL0iqKwCkJ4fkSLvQ
RTkv5qrTcbG8cBk1nwv2qzEuokWysVKpdLOZe7niD81VKn/KXhpcmyQVLImcq8T2y3+1nIzDiFqU
440tXU5/AMWqCfKE7Kn/p3dE51e5+/Tco7jksjnQRbskJ+NG8rjJior63XT+SvodMT2xBsV8xQkJ
blW24d75Wz3ZoZVzk4XiSIAjX/VufE/HXpR2syNXnUsz+SJ3+BFHMHZupUGIFBlUW0opB0eWak1L
eVfp+D+YRS6v4R8u1WfhmEtUlGqgTM6BRZDbiuNHY3xQl/2kX9XNPg7u+/Bx4IJyzjCduXJIU5fU
iNjgTV7cJHVjaXJoNXpjcUTjeEudcSuYN/C/S0CEMc0o7sWAct3VbkQkcQv/AxwwUBIMKRNFE/vD
1sKOplbIUqmXTgzfjMacNHZL9QN5tTUGs1flbIiLoWvYq8gZdMEaQEfOpTra3pyzIMzmROGkZWUG
QYj80knfzOl5Cr5/aGfOGMzOTFMhVnEAQWp3cGQ3dVPfONEBtLlnOjy2Np5AjLNP4pwYqQwwYTxq
/bNm3rQGxwNuQmgS4mOipkuKwXiiOJnnMRbxMFDM2zb1Jd3TS//ymm36hDME+14riFDmXQaIctb8
QKwtuej8RjM+yan06e+gmJtMHWL4K1jOcByjik1NTiIIkzL5QQycyzh0l9/575VIjDpnihaMIg3N
tRNmMw7zLpx5j2rOxpiMMsutEBcK3ZjI3EfddVP6Wr6/LAUPgtFl0EMEzWwCoujrPSa97ucktwvQ
lPwdDKPFKvggkkqnMMsx76/q6qaWOPdy3n5QFVxdw+R6UmukdAChnqr5a1TcXxaB933mXjKZpo7i
T3x/mI6d+C0ZOFa4/RDTVCLKoiKahsoA6ItiakGAt1HnYMzc63yq1NccjJ9Fwy5vJuL2vp/BmEuP
qDQBaReAZaqB5795IuliD0HGu31Qa3tvJWccxrcIyULSKIH7mqb4oKdXZWBJJLZ1ubS0KLenIN+1
WutFU8BB3hbQ0AlYmTFvkS3madNAGNV8xvVKnr0+675V8mLFZsUpWuTBMFqXjl0cVf1EX5uj1VS7
ZTBtQZ855rOte2dhGNXojb5FjyJQxnH2Ur308lTkeGi6Ee836gzBKEQZmGWTKYCYJBAezpHVGrWf
VGABFuVjM4pfWiW8auuY14G5fTKccRkFCUdwb5kK9kmNMbIdHDEgibbrUDpgJd3LFrxFk4bqsd9Y
bAlenxG9aEXIKH2iIzOR/rcNghQmvRGDQt82f9JWfPVWPwmcim6OmhDmUNIEBSEwGcgYi+QQc7HC
SHB7teHoySYMyoN1YhqGprIHRhQmWpQFWMyprjK7DdV+N4ji7EyZnnL0ZVMlV1D07yt3C4qtPgwq
xPfG+BAhoZdyovM8UejfV98XW6NfwI2EUt3+25JJVl0kYMLmjanaqD/RNVnXFdlAAahmssT/nUTK
XunyyelC18AE6cRT70HW9T3cYy7xISy4LMYb4SMgGqKhIdEGb88yaEhEkIW6qSeEjyi7Bd5jXuqX
V80O9EWt88rW7OIeFnn/Wfnf4jIGjhxAtEwVcBU/vdfs7FP0qXqJPlN+GRWBK8oykzrRo3AceSa+
8cJ+C83YuEAyQ2tR3u2UP4Vd71aoiJCs9JD6yo2aWuZXAm5s2q44c47s9zr0BpftT+lVOTQrAbht
9l1FG1er/TTGwLq8sO8d2FsQxrSDPohidQTIXLhGfDeqTjEXVhLtLsPwZGGum23StH05VpMjDo+d
fieXNwaPQfW9Sb+VhLluNoUhaYIBiCJym/5HlvxzWYSNwr23AIzP6KJEEPoFADV0gDLytMIu8LJr
zUM/AdjRSWJFe27WlbdyjCepc0HpywGoVeYN6Z3c+6bIKQ7cqD54KxlzDYhikguqCCUoSouWH/RX
mK0E8sPA6uzIzXnpbJ5IzH2gVaulaHuIlGKeR+rK5N5UOOGpbc949lMq6y9aFKHU4DtGXoDWw6Su
gX/A9Cf42q6xjXtegSXPMaqMl0ijuM4x9356jTJS5qQUB3PwHPqdO56kb6CbAINpwB1oTbX67cXn
zdaxkXU1iZdxpv74X0rD2J2eUp+CKp5ybF94c6w5W8dWYwfow0XHJ6QUF5+UT0rjq/ITx87eX7rf
isT4ClEKiaoVza8jprWjmwAcGhP4oATOscITh/EZSlgFuJli9RbsV7ZY5rgXR17dBMfFsgy+IoYA
9ZMJkCT5KmLKlvyURBitHKT25YXjCUP/vrpz1GU+zqTG3nQSiFP1Q6F8ich/vte83RvGU2jKKIlx
AIx8bjxNQPiQLHcLqPL/ThTGQ5BJUTOF7oupuqb+IKS7cHn5OwjGQURRXmDSHyCK7gsBn+nYPnS8
qgn6jffGScOSCiZB6a9OarUjadv1gqy1sBaCUX/tQHZiJZ/MSj70SepFeeqoxjhblwXbVrczKHNM
TTGmeAkYjO6MWbbT1P6oL8v1FI87Mme8jrRtlTtjsSqXGVOWY1iqM3XF0cxbL29qpzI+dns4wzBa
R/IKvEs1PIJRYGLi8Fx2h6j+dnnZ/nBinEEYnUsjMNmnFIR60gg0M2ZuifvBNejV8lO741Hn0O9d
Ug5GAetFqachAl6P0ai5fFr6n7P4OYqvBF3ec2TbvhudZWMOJ1Qrd90MvNeZEwTjSVEhN1Z4M44O
SNOd7Eq+R0vSZVCZo/0sCcaQtRGqGyCgllpg7gcTGAxhZ7gZRnllTuBQ8rjiJr7K/RQkSeBp0sEz
mN9WB1oaSGd+X/49f7jl/F4ENktgaGknGyl+j2pcFYgTKt0VafxCeiijxKrrB2n5Uk6fIrRJc4Dl
yzvNUmgITT800QhgxW8ecjDLxbaKwebglXNwa+SEdDYCcdRFn8VkzjS5ixvSNECjLzTKyokhM07g
0daS4iMlnm/RGG/Tz700Dhld1JvFo8nH1JZ8kAI6osUfgsTdQsbfCMKM2SkEeqz4AWgBW787KugF
qu7lXbvj7BrHZlhOjagrZrOk1xC0tFV74iRe7OMecq05k92fSi/0lufLkNveVAeRh0JHFLJV/TJo
ACWkVHEb0X0ztQd5L9buZYhtp3OGoKq6OpGqLMLUeRUQOVHtvr8fF1AD3yxRZMslz+lsq/0Zi1HE
YFDEWY1wV6hdSsXW2tMLVY56n7nRHY9J9NV637vTMxqjiHGmtbUqAa11AxQCxdYe64jS3PiK+PFJ
2dNIQXRsLBExssBNed2D22ZnSpIuE8PAec+42DmM1X/faaJPtSU8oNPTM/0G7rXgcpRtasoZjA0N
yOIiGlNHl3b8BgY2q8l2Q/ZyWVU29X+FwUQG5FZLhZA+aAr1vpC+LdPd5e/zVozl3FSTcKwwbQzU
wa8170gPgWaeRpAi13S4VSCbp9FKHEYbpT7u9fFf/Wj2A6abqZ60y23djfeGNT6rfnxLkfVb8sCR
k375nWaukBnNFLReX+YQTku7mjzVa/3JIvcxzjqCoRri8b+zYcIjr+AYHznESZ02NA4i1FeG8GME
E3cbzvYE4tbLgvGUkLmVtQkZol4EEAhGdj1Kc3MQQgVlx3FZGyUgbwViLmZ5o7Y1oevX6teNqnnt
glnCw/RVTOJTXi87DcHorkyOs1ZdR8bodilq5MPMKiVV4ojMswnmzmaoCijfEvwUuaofAlI/qz2v
sIZrFowjiUeM11iobYefF0/32qvQNz79S84XcnsmeGhs/KBE4CdvaWBOtQY6JtwKDyaG4CF8jLQd
77lNf/oFS2CjB1OLihedPheWOrW7FCTr1fLSlK2n1MNzV6e5VS+9p7Upx5XxcOW3p54p9F2n0GBQ
sh/2y67ZzZ7kiruIc8PcfHmdLY8t2pt0oggjfYAvzRcpdgWMcZWH2kpRkXLZ8jZP8RUQ41HMZVYk
kW7a2Jp2Oz716n6avib1SeVWi7xvFqLGp2iiAfoZw3gNjq8uDPmcLehhm6jx1a1dYWiFXpW3yqB/
VmQZ7lJDIFzUWwukOF/bvN5fFnTbaZ/RGXvTaqONo2bGu2VBf0G6JHcduJ+NljhiJrh5nbld3Xwk
xGHSI5wQVZfY5o2gNoa5GRcE8uJYs7p0iqywU0Un0iXBvizetgc9QzEeVDLzJJRaccL4vPomDRRf
7AvfzHuOB91W/zMM40DFqZiSQQDMXLZH2Wx9YnTg/Exu1HC+z2T9oIbVbiQRB3ZLOkLT14humODW
YE7cBO/YctIHnHsoayeFaU1k2DWlzoHZPB8IpslKePaAYYt915k5MaMOXJLOIDd2Iupg9EutqkiP
KHm/DmJEXQ3Dbk3TDmN5lwTGrarFfp2qV2rJ050twyQwFRUZe10Gm8RbR5Ob6tK1mkSv18otEbqd
OYrXUtWeopycxlLkqOrWxq7g2LokQZOKPmoAV7fKSzl1Xp8GR0EarArZ6KkMnNpcnFwxny6r7Sbs
a8GVpCMdzeZpA7HppXgGLKXtJMfYT/e07Y37Atu6OJEVDuPm6nCKq3ICDn3J6l5XWJGT0rnmlNI1
coNr9eGyYNuqtEKkKr3yds1YjZXeyIhTHOIdigh/0Na+5X4Ea1S2a3w0FPLmsnIhGR+AYbt5OU6A
nDztkB4p8bx0LaIjM9olh+C6PPJGBmwe+etlZdyBVNdZ1NHtm306opuehzWmc9BhirHDY2XbzJqt
0RgXDsr02hhryKfcVfvhBpRITrFrXmn1absuxvhwX0dbpwaRZdHUJBV2yF4zmrokpp73uAGHuV3r
zd2yJDspS7xIDr/GRM2sXOBGlzaVFRaPwd0immlYXpclE4IgDxHrDcPCk1XJVzTZMTrJa8cXZRJd
2axOTRo5mPk+WF08H5VsPi0dr/Bg6w5CVj+DWW55Guo5oEE3WRKOoRJgoBY54qjemSYv0rS5zETG
tEARIwNRsPHWWIqOBNWcdTicjby1UbgqoPNbN2x1XHo7CUbUaRehahXkAzMRwa21QmZsJk3keRoQ
CnLqZIceo7l71iU/0HneYNObr2AYQyFt36ZZDpjBa/aaXfq4+SOJSBC7I3bpRYdaR9HUY2KHn7nq
xFtcdh9NeaqkCDocz5bwCdcvsLqHLuWMjCnJ1/JKa42JeGC042FvntsrsZlDzEjDeQ5DQE9xYitx
Z1UVuZbUkcNXxYFhK/tHValiNQZMvtxkEUKUw/US/Ljs0Det4SwKW8wvGmoekhg7KAy3glBaqnxQ
MOEDVDCXcTaTByuN1JkXhiaEU523EKb8ScNOmUNEa9iNpoWBA7a8w8BYXocQb/mY2xVI+bqgQWLR
yZanqGosYXwUW5nz0OCBMCdwGJcZzmCACKTYg8ARj7bgJBkiRxU247q4bYM0RVT098wsaUm0WDfx
yoiWwrBD8SEG971Ut16sYmpIVdiBEuZW0JmehIYIsKBxfgCVg32YrvEZOfNILsHUjSukMj6DFXXJ
ecklHgBd6NXFYspBnqfUAGhdnAhWeUBtADhVWoccQD5ijdzs0mbV0lokxkdWtVQH2QRE+rBfHJSg
+QiCghfacNJTscv3oY1Q6I+4dD5kCue9ZLym0qXKrI8A7g/VXkF/QeRET4v9mkZzwpv/3qlLz4Iz
HOMoo3ipEkkEnKnuhOSqrW64bDvb58AZgnGIeKHF8xLiRdggu1mL4CNUPKE+yeE9GoMvr96mniim
ahBTIe/5g8YqqXoxjXB84/Fi9ZkmOk2Yahyz5qEwuqElfRy3MlDG2RW7m2ThVC9vu8OVGIwOmELT
pQQdjLjU0mB46feFrcAXiqfokNnFF17kZdNPgU8PjAumaGJ48VvzQqWPkCSyMDpRN/lNHsEpNp6S
8nzu5qG8gmG8vGCU49BlgJH1xA6S9mAS6W7pw12Yk51aSvdqXXJnDm1FYFDw8ls2xtEv4dDoqRKM
oGIKd/EhcP6ZPdoq+bHn1gqIas3KR2mTqFeDDCA6OgdzVkDp81oyRUPyyovp8GqJNs1qhcf4RDGt
w1QdgLfo+yk8JaBGL8xjoT6kmG132aw27wErKEbhpbEhbbQAalBdpRSsLDKtqHlUI15+bfu5s0Ji
ND+p8hia+L9FpFRTOboV9ZfI0+3oWj8oiAhYI296Lm8lGR+IBoJEjjvoZS5OmF3ZNFaezlZmBKcq
azxJxPDUy+vJszfGI4K9ItC0BPadyUFsm/MCHroqK+0qnVLvr6DYVFeNiH4hxpANja7WXCOTmN0W
RutfRtk+Ls/7xhIwJd2SJBG1MuTo99GDbIPC15sTH/VH/rzX/dozb2lIfOJRnGw/x1fIjFNBMliP
pBQCzgfK7JN5yrN69S+DYHDNrYukX3t301mhMd6kCLSoDErI2ZhWeN/7wX7+nlnxg+Jhip/DY4Da
1hPTMBFTUXSDZfTTENcfkxB6Egqfq/RKU3Zd+P3yzm3qvoa0ATEkmVL7vfVag5KXSkLrYxsTxQdl
jIls8j+5IVyVpLdVo/pyGW7Tk6zgGE9SJCZphLzAm1DSRa+e2s5dxPhlnJJsF9QxB21z/VAPgEC0
Jm7w/GFNJzXPcC+N9ggtWnFmdx/obsPirUAYBUzTQVyaCCBhHFml8EPLb6q+5hjYtiS6qKO7g5ga
mx6PAzFOzQZ610vgQxqt2jiI0z+X92bzWgOq7/9hsK4iUBbR1AVgZO3erD8l6qfL35c2A58rAOaa
kUQG6XUCAPFQXxdOdhOJVuwGjubEJ9Ol89YIShvExM6u1FtehfHm5WMFzmyTHMfL0ObwE5GZWapx
qIYfIDW0pmSvCEc94hU0cDaMjd7HzVLWWQi4apGcSmscaVTdVFzcy2u6CWOIKoZ8iHAQbH4pKEW1
IR2WtFMeQ7m2lMRLop5zXG372BUKc0AWUzHqoQlhMiQA41fm1BhtU6fsGkQNu7rk3X83vewKjzkf
9aIs4qkE3q9B88Fed9Gh5VNyrvoj5ftoFPy1hmyhHYInYx/QE4SYgocBb/tSUiwt7m0DpfuRhjRA
tzhd32Gqoy4fh7Dm5SM3DW/1Axi7EOpRrCIJPyAKnRpDoGuVp42bbneFwCh/uIhdnGVQE6FGdiO9
K8nnYPph8MhJONooM6fjkhEYWQRB8r7yTCIfe5EcYjJyHAkPhrlpS5Uxixl1hoV46vvWlourzKw5
Ss8DoX9fXedzeVHUuIEsRvNdVw/j8EXmtdxsQ9CnKqLeOIAZiCoyl1pZQKU3tl6q3g7ivuc1QW2r
1hmCOW8x3U4dMTwQO5IddDQC9JxGEZ4I9HqxWqUoyZWgVPD9VnAn8aUOYgvdzc5lJ7fpupEpo8ye
6nuaL51US1giIu5oEnonSXM9FzeR8EPA3CzyuAwNxyFsy3SGY9TLHPUCZR3m6EzkhByh2wlPwVJ4
l2XafuOvhGI2v0yFQZgpSucoyJYhPH0X+/k+u8e8dyt0eNzXPKEYRVB0zGZa6Nlb1E5T7FTxKkg+
cttaScToApEyZVBqQMwpcn1p9iMSx1NUibzRWZuimAqSQJpI3jNWSGRMkWXEhSupbiQMCcnTx8mc
rMv7wwFhc8PqZJBxWQBSZk9jiLJ5pISzgZOA3s5enkVhmQblsRwwsQMoUWw1sdXtR58+eTtLzVAm
KzoocHv6SH4CKSc67AyF60jyvTXZIZJTVS2QaTNC6dbUEa3oEfApRo5sW0fOGoY5cuI5lrqQprfq
4kc7B7YyHHvQ9KiEcBz11gtmDcQcOok4FqoaQx7M0RvCxzDaCcM/bX5aEKi4rBM8kRjHgCGBaHsx
kBzMgm9t+xi2B2RgrCDllclt6d5aIvr3lVONgwXzv2TgmMGV2mMkDWqneZRvm/4HddKGBu4ujAZh
E64xauQCjXauSiEIUHOEmVO7caf7eK8eJDTk8jgnNkM7a0DmEhkHY4TBwAAMJrc7qV7q5n5x7CI7
QAt066S36Lj2wpcPbNlKSuYmmc5GIQczQIdml1T7afgslD+IwLvBbd6Qz8Lp7+ZsVFNaYdrYr8qH
4anQ0dpMa7XHXZNYAy/ssakiv+XCeNy3KpKFpVFktCPFTO4l7aHv3SH+fHnptl5ra5EYA8bsKrPJ
SkC0xfc2vs2nHKV4bmQ4STxaYjXYpONVO2wa2EoqxpRNxB1SpQVkPH1dwEKRN5iXkH6eZ45WbItm
0GEGGGglsql3I5KyNlzgMsz5Sckr8NX+zMkhwdSxIjtE6fdQIhzXsb1fZ0Qq+cqks2UmU1/AGyZq
YpUo1Axbux5+XN6xP9j0GYU5gdsuDqZOgly04ie5RZ+/k8LGaLZ7ucLoJ/8yHk8oxqIx0ioTigpC
gQNJi2N7aB5rHm/YZmOwgplgv/aKsWBVG+U2EQCi+PU34vSPoU/L3DGgnbauBFZjN49IsvMaIrYu
zitYNr2ey+pUxTT13XRu0t0O48PltZM3j62zXGxuvc+irI6pRsh3tM8od8M7cuxepmPulr5cWa23
2O0eDeSH9pi5qaPdE6t39X35SXD+OwGcjmFKlDgE/6H3ibU7MWwamVapNiSzFEcLrJkXXNq86qwx
mMNTNOohbyOUMw6e+UVyat80HXFv3FDqCejN0/Cs7y8v8eYWrqSi6ruyOVkPhtKsgdi0n+beNUKe
E962txUCY9VmkdSzqCC/HzwOr2ODczu1lzvKn0sZDXj5M+4asvYdTJESB8D7Nynd2qWdIi8Y464o
2SraL8AlLRDn8jJuVhesd44x86JRZ6IFWMfXCYB2ckNPghOKeEDcqoic29z2SbpaU8bezUAkxhjS
XSOaaxTEDzJQjuaIiuiLr2u5FcXCdVGCZDeX7Hz+mU68agbetio0pbhSHKUz9KxoRpgmKvwoU0WO
KnGrg7vRvAQJ2I7X4r7BZPnGANkEbKkHbVOnELqTfy7VXswFa6o/F8Fk6cW1Qa5BmmVoxUfOpPNK
K8wBryTg/stjgAbSYR522njsBo4Jbp4QKwjGsUSm3hdGAog8a/HAcTDG1AprTriQB8J4lqVoctAL
UhChfGwwsdnUA0fqZp4dcPwJmyopIrOUTRFeskVDHj1bA+mIkZH7/lSfaGPc/MSPhNJ7HJtvWtme
wniYDNOYiEIgW+tGt5UXeYbo5SjEOuTeuOv6HcfUeSIyDqY3JANtXoATD8FPWrKX2+a3sQDxx2Jj
QpZLEtQM/qXFK4x/KTMhigR6MlD/krrTsQns3qPJgMqvMK/OvSwkT0bGwaAoURsJ1cmpc2vtNPOG
P21/X8U8TDqrEjH5t95DiCP8TcfrrUzRWfKi8mb6bV4cEPz49X3GbM1B+9/7XYmfqm6XFZ1Nsh+J
eay49/E/eMIzFmO/2hTPZSzjQqla8gHjA+3Qja8alxyiXQo+Fl5Jw+b9fyUaXdqV420FFBE1tKc/
wXhjiTwO837C66kKuPy6W1UhNIL0axGZu0E6g4goSOjVtT202WQlyi4XR0uSH/rmgPkjVjwdF4PD
A8cTjzFmJcyMNpQgXq94I/EbMnpqf0pSbksH3Zb3XuMsHWPGYDtXSStBuuQUoDWZNrHfaLdLic40
Wvwi7jKB4zm2ffAZkbHhDOMR66iHokzVLumuC90mxufLdvuHm8EZgzFcVQQhqkhrs8kN3NOB7PTr
/EvnCn7mCre8+/8fbj2/0V6P7JUuFhL49DJqxpic6dAlDA/dARkosADw+vo2qydW2vj6W1ZYSSLl
uJlTyTqM6Zzd/h71ho/xlW7PXndduePziG1r/IkX0eL4qtclXwGXpiI0YY5tq+XnEFGRYny+vGkc
vXh1MCuAApyORlvTOEXQ3+KgPhooHo642Vaeo3q9Oa9wklqvg9dK5Wg/uqJb4+DCle0femMDU8wj
L5nMWzfGfbRkyUxM/oC6L55UPRHh5+Vl432f9RQYm6KAbwPncISc0HVhcmyJmsoFB8GmjSshEjoh
wu9vgkM77UThR6Z4cl9bY/pFy33ZfLgsD892X8k5V/ujFTlCjdSahM7WDpRpcbBIa2XolJ33lc9r
4uapHeMqYmUhQ0Bj3MF8JZcnWdtllXdZJA4EmzU20nypJwUQSh5Zy/ISz59iLn0/Pcsv7BPbm6en
QU3qBCDiYdgjYPqou+MXehUTd/kTbwwsVapLYMzFopmbYOgF7JGpfBNr0W4yd0kzJNx49XYc7WbT
xFnVtqj0hHaH0q6UT8NfHkYyxV8pW1pjFlXX4vsjKKJ6Q7wHw5SF9oP932kA4wQKUw0jmaYDuvFT
UTlJ5KG7/u8g6JatJEFZYokaWbr/+UGoZSsrXWR1rMsgnAvla6RqBRLrCQ6BGiBd0lsmDtfqgQwn
VX+Ygv8+C5K+c38fqq+cR2uoqABUCShDeGrlI+nu4/zusjQ8u2RMvwpJhcJw7MqQibYqxU7ZV9aS
TpxXC8dYWDbhKCCDrM+AkRVvoJ1osVWbntH9uCwNz3Gy3MExEgvDgLJsPAADP7LTg+AGp8Zt9wnm
DEnPHDTOxZEwLkAIZlNXKR0RfeJK6MNB5YvuUjZElA/six/c2hvObr2LPHZNWiQ01UXFIydpZzjL
HSbIKbQYDB0WsmglvsajfeShMg6CGKUi5AHUkIT3Un+b5b6SfyT9edZ0Qn/CStPFQpJ1hVDBSOvO
mOqaTZq3LCamk3+ky2hlVIRxElodyGkaAGqarrP+oKiNVaS3lzWD47IJ86IIxiQYghkrpo2pK/bN
UZgkThiHd+MmzBsCLCuzWhFgJPvitvfRyItOwdmRd8KeG3PYjqv8dkSE8RJFZUqLSaPv44GyhNQ+
qMDRFyh6lG5f4zFzv55oF45WNqKIoFRF6g6iSTcaJihj0LlDvOhLbYNG7aF4UigwmrJRdF5bmSs6
qcNn/+IoPRtj1JUMp24NNYmDJ3G+S9qXWuP0gW0na85az4YUpVLOJ7C1IRd/yO+bm8RDqHg6mm77
vPiih0nOfvTYH7OSc0xytFNhwhRzo2dqlb1qJyr3hmIfFSmn0OkPLwwMGKaDolF6wmiMoC2TGpmI
vdN6HUT/vGGnfAeaRRMY4nHklexty/Qbj01A1cESmsUImQZFuWqC4IdAok+XjXpbI84QTKRKThox
k3oYgdyfZulTmXtRzzlRtu8WZwjmQFGyLlY6mr3T63077DIVIf1HWUaD0ZfLsmyfx2cgRgWEUinG
nl7Hp2WyehlVsDdJd6o1jlvnLRlzcuTwT31OMz5hBkd7nZRHceC42u1CCfksCnN0aPGkzl2INZu8
7IE4y64F+zHoP8A2aXjzkViDV7pTYV9ewD+43zMsc4xUlZbPYwBYGoYtvNxfQms6LPbraGueA+at
I3OeDFESpRmNv7XkOTAL25S+tsP3yxLxMJjzJEIflNk22Cuty6weM7pIeR0sPA7Xzap2TBD45Rh0
xjEobTALikxFcaXSqjz5M61p/2dCy2YIvr4W3MuLW3oYZezy+kN4qmIwmao2QNrWoA3GxqNCA300
Kmbsq9kOJLQLSnZjV4+ZHb9cXliOa2KJFssyMORJAuqIYZeJn0T7y9/ftGVMrTMoE4NkiowBlD3G
K8kVmkT0RnX66EpevtSgYQtTXgJ3U0NWQIzKK90YNyalWGxQx4Vjy5KFzMoEXi3hdnxvhcNouxDX
bWIqtOvFG0ARstxUe4RAUHBFCXIFKInoyQ7IPPy/W0fGAJpBjIKqAVulnB8y4SiEN1nyPSMfOhlX
0jEGEOlVJ8qUt0s8VA+FU9zk9j+SSjkWQBLWHj9C86mc4d4FZrUiiwURi7kYPgmO0rLvJ06gnqMX
bDwWtFKimFOJUB/UYiJuKmIm3sh5dvNAmKMxCOc6NELsTpw+meKjot7LEec+tmlIikxUVUaJOWhR
3z5ClLww54zqHSbAWLPmaaJgG6ifEb9dVrRNUVY4jChtJWlDKmGOStMd5rmygtxr07u/w2AO+KnV
C1UPgKEGh3q6ysKrKOOcvJt+bSUGc7gjJaQ1ygiIZbxGY5wdhdxOGh4EXcnVsxAbkPWxAYjKGRyc
THZ+KO1hp7qzV1139ryT7y8v22uI8N3TYyUU4+OyLDYTRQMi6m5uAh99mc54n9wqduoKrrzPPmMO
6H3zGYVU941vOsv3y/g8gRnXR8ypJDNd01EID1mWP6RC+qFChpWIjJ+L1KoxKw1V1GLdYnJVcDRQ
FUMIz5qoH7u0koyfC+RGamOqgYpvHFofsxL9di/vVM7ptx3yOYvD9uHFgTyisghWS6lwFYyWLna0
4o1O6OGTPdH1vyAU27gr1mjVCVqAtUFoF4E3iJ1lDotFefsmbtPDtjaouokhoyKqZJklLGOpbYgJ
xwo6Oypb5EkheMsRYHI06/83UXj74ab8xmTPC0LyLB9SYHYereaho1Qx4vwZfOm+4onHgPfY33a6
ZzzG6QpdMpSYDAvjTv2m+ZKoN3hqz+PPj9jVGYVxuZGyKDjekVib44NWX1XSB5pglNWqMe4W/X4g
0qDstAP5bOp3C83c8bLwf/BNZyGouqy84VLoVS9rr1szeaMrWIU3gVQ4RjG6jmL0/AtG+e4LlJml
lpFawT3v/rx9bp3xGW8MPrOsxE0T7ReTFu3bZrwrx9rc9XHEOSCpB3pvZWcgxgk3UyKj5BhAWVxY
ang9pgvoeL4k453QvATTy9/pBuNztaIuq5ZeX1pJ80WMeAQTFedqyTFkNp8XZYWgjK8syUNyJcjT
IzFiDgRvcxhfURu6Erc6XbPuQNSv4J5KFc79aPv9dNZyNolXNclYKf9H2nU1x40z21/EKpJgAF8Z
JmlGVpbtF9auA3PO/PX3wHt3h4K4xLfys6rmqIHuRrPDaeaP2l1CHbYUEHzI6KaMb0Gq+0ndobPA
/VDX9AKT8w9VHoRjxvZgWemOgNsWaZdaNNUvODt+ZUIMW01K1ruPWckLvN9tq4NRfaSCKxJoAV/I
Q6Ytt2gGmCowdoNO8WQkZmVvazPT1g3b4at56ThICaac8ezmsW22T9TwAuKl/bPm77aRRE8FvzY0
m0B72BGE5CA6dmUvxWZIyTGd8fTradqJCq5CPM4taGrdSFSCKiif9G9syzf4Bs+EPUu7wKn3IqNd
7x9eqB476oW/jfy+yhNW3pFLVOHRaH4hAUot1I6O0kt2ZJkecUOvwPfxNT8duxrUAdR/rvk4OQVW
0JPWNrD3MP9T91CqYB380U6R7PkCqllBUktkB5wPMYORJFoL7E56zRLsQnrUjK8CpWGXtKGffCWQ
TJmkyoxwfDqZZxxsjrgGGaAjuS0zu/ls7nVHexUHbgLR+MIgbZFZrVk3VBAfav0QVfeYVN8WTSQZ
F2MQcHb5A5NMLrvjoDXeTLElU8+8nAhXBbPf2jpFLt7QW7OoZTYdxhjeDKcCcazmZmdtx9aqi1oo
RYZHuMCDyGwBMmV6cdJqrFtu7Oje9KiCqqPMCk5CJpd/Cer/iQD4eqAk5VlspEBk2VVwhiH5M54G
FzH3feqI2l8EfpmvCDYGpuMDthqiNIObOVDvldIUWJbIl/AVQSohR9ezHWPDvf+1xABhsUfdNn41
LyDHsY3XYFe8bquj4CHg64PU+Nt79VZrK8lTn91E2cU3nkdR27ooLuDLg6NsTFRnjaitW71MXujM
B/+p/bO+0ex0dlhEGmEc4EPpyKt75quERt5StWVDfSiu3paqjkac8SFWROvYBdrBZ4XIpIZd3AEm
lujXcCRHNRu87asSeA6+DkizNinMEQpoBDW2HR/KBlMMPzr6ZRtG4AP5ul9hNZoystUWOd4xc36w
pHMzvWxjiCxX43zFJBWxMbNoWvlUnv96pLFu6ycbzhbvWVmXyFJVMOejtZ/fSAyiDjNSWCfoXET7
rkoxrv8ixYI817/Y7hWFS5jUYYKm7holi9ZVduZN6kY/yOWvXcDEQaeHW4lavtYrw9iy/Ldg3Es8
g0o9ShPU57TU7SZMHE+XwDNcgkAEFK/zKSjs0Svc+hJ/pGJ3BeZLJHnYdYn8a9y9f86ayZVjzQ41
4X6c9ffrH/n4mkg+aIGUseY52RjuglRHWG88zBLSbDS7TWKsVnHkoASX/p9TaGEMPhldgZ6yE3z/
gl7/A+619pWUKrWB/0DHDkG2cMtNLulOcoLERgHxh2ZjhdluuOlyu95LwqmK9Sjvis6933USa03I
eu7AOe8Mxk7xb7T4HNc3zfw4j/ttWQVWQjmTjOcR/dKs/ZZEml2GN+V8IYmwasM+xLYOlP0Xi2jZ
qvURQ8jwLto+vcsQ0WmowSJLu8fsmeA1FQnE/OkCagQTe5izSrzeogEk+lKlvR3Kn7dPbd3vX6+I
i/6b2mDjulCQSimdoajASmwKskbrT/QVgnMsYVCkAyqtgKj/lKzardH/YRpPRvJcxYpA4UVYnEcx
54BK2QystNJtqfik5s9yBlrRwjZFH07vnjMC8jgdszy6pVvoHuROzqhCKQJJbudqWLNIkbDvMjsK
90V+3L6h928NB8Sdn+oXZtcQAMXH6na6jAeVeMmZ8V4FO/osW4IjfB8Hc3jcGRJNBjmvCjzsvvDS
O0a4KT3Q84Q2qPFH4Kb/Vc3fwvGp2DFU5kZOlM6VKTrVvFK5p5oA4p2ScxBcdmVABJUl6Gpxk+6c
F6fIFDwnoiv69feFqRqaRuPRx5Hln0fw2rNGifwmRhVFx2esaOL3nV/gpOG8qqwFiWYFcucGebYn
c36aGvmEda7fBXrHfueNq+Nw2KkuhAonScn0BkKVxXwc9MhVptqLtOFMSwxqB4lTxKMT1KFd9xOG
RIr9MPmeHim77f9DJC7ncRUJ77g8QNxyuq1Mxxq+lpOoy5C1RGyJyrnajoT+YHYzVuq0xmufjD1Y
xOR015VK/mTU8ee+9y1HygzTRbEOucBwzva/JyXnTSQ/6tVpxmGr0TEeX6T2PP+mw+LTs0Zj6ENb
A8LIIjuqv4/VPqD4tu4/cmEG5hxNSzZAHM3FHE2UK1oWACfFQHh2kQlGIUQtZOtOagHCGYGSYGP2
lAEkP2M7HTonsj2oPI9s4SCGED9mcws4zhZ0YjVqzmTyuz+y8IgktGOK8rPv3i5mbwsMTtGpZc7K
DEYQ9DAkdqJTJ9NCeypObbtrqsdtdXsfev8CM9G4iM2a71lkqz5N9HxU4URecuwObjAbBX6JYHDS
n7mtYBNHivmb+lsu2urwLiB9i8t7+wDruQqpgSueTsquRGUnOFp77SAcWn4XenM4nMvXZGqpucxe
lf2AtZTpjoIxn+wVr96njvywfZqroYDxz2Hy7j/Xcz3BTkhovPTVzyIn7VSnUrESpxTFAqs+eYHE
qX0kT/Vcqri2HJTvhZ3/2qErOW1m41sJmvPyPySIRZic7ocGNjTWJaSLj2Q3oBiC9Lc3nhidcr3v
blTBYb7/EOWujrMDHaTUZsFe6xobRfuzZJND4M2WG2CnA3JjIMJ7zEQbFpgM7x6AxblyD4DVZH4P
v9W5Upl7Jum8tmv+a/8QJxbn4UGE17WzAghtunSzZ2bfM9Huu/ftmhwGFypqbU2kMQaG8qidunv/
Trkl99YevcgHIuKnECk9FyZmNAKTXAesFsYF6g19/lrNsd2oh23jWn3/r1fDl+M0K66zWQNOaR6t
ep8l+Aoir9sYAln4kTqr1kAKo8CspvqBNrspkexw9hL1j22Y9VfLlBnJng6CNT6TM+TEKBVF67Az
/i+vlIKEaY/rcmI7/xpfhnsB4GpgswDkFCKxlLKXQtK5o1Z77dx6XdMcSBYeclQI0kb6qmuD3Vja
SYqHj9zbAprTj24cKrmOICupjmXlmgg6EhF/3KpumCbIMKisYkEv55pAEBUoGnMVQ4qNkunB6I4d
mDAEh7jqANm+TgVqCKpRziGNNB9pag5AmZzoD9amyUqA1TepdFh6Chs73W3EVW+EdZkEg3E6TJoD
1IchluUe4Wge5vZQYNeatw2w+sFiYY8kKMoVHBu/brAytQDNpy2c0cX6RHbgrHebwSZ769QiDyTa
avbrVefdK9utShVdA7OaxQnUa8rUEs0EHAod2ak9MJoutoxP1LyxamFLJM6Rdxl2DsAzIcj9OjnB
odtLXn5QH3XUT+u974iKRms3tYTjnHpRWWVFc4p3I9uBc1bqv3zkohYnxxnwEEedlVQAaNljeETu
zmtPw846qbb4y3JdLRZonM2qCpp2SybO3wuOohN1NZvROskH4V2txWjXwzPe8SOmU5XKJdC0e+PE
ZhrQ8PWJcVYxGhFRNm37pmDLb79mR5UmdZ0CrJlPkXQyRR3PTIX/XcUNmQm7+FruupAGIZhy0G9o
2pHhVn0OuguB3a69U2zvA/h9KPayqtz9KMPY6EpndG6mPMWqE83EqZq9Qn9sa90qDJY9Ujg99T0N
aBVp44S6EyKwkji+9DpmF3UovRq10G2g1UNbAHHa3RKaDXPh4wFUuttYN85hPtq+JuqwFcFwx0YC
2GnaA2auMD+a3nYauBAH0cjlauCKNOf/H9s7vk8FofkUdTi2BMOWkU1rG8u/nXBnOel81Pchtp36
joh1Ylu2d6SfYdRmdGIOws9vAnUXTl4gaj4VQXCqXRNVyswJEOqco6J2VuvPRirouhJhcB82Kgim
BvQNQYy2c6Y0sWP1KU5FzYWrTmBxQ+zvCyP1KyzKkxhKFT5lyVkJHrf1WfT7TMrF72v6VMh9jdcn
BouydZeKyIJEv8+9bpWuNHRghjnk37G2hyK1si0AM7h3XmxxQNx7FliobRQBLEWOj5N28eevYb7v
yae0/B6KnJlIGM74zU6rYkQneNr0h7B6TEXEUaLf56w+ngxkoQgOq/DHh6nI3chIBFq7mkZZmDyf
ziBzG8YduxDS2cNk9yF4ZtikV7BXFbf+Q/4MbnVPtj8wuIuwcAnMPWcVHZM5CdjhRV8DcBrkL4GI
41FwfnxWg5b+/8c2tM9sGt5QSZR2FSFwRj9kdZYPCYTQ0HPmzp9nN//VXWf9MSlu76kYDfa9bQXf
ftoQzr+1UF8rJ/SQ4sIM5UkJ/yyGEGsBHVOUfxK4s1+9JAtHoEqoOKQ6YKY+8pIyOeSy/xAoo6ho
v/ZpslQDziEUZR+FEQt3G69J7eZ2Rqd05UbH4Ck8ZKgPiVipRMfH+YeSZn3eMH1XlPrc+5qtBdq+
JPrnItAENyVSDs49NE0cTSp7dUr1x1B9HkQDIiJROPdgmnqJNRX4/ap/boaDPPyhho2D3Q4ClypQ
BT5/URQNVYYCVzTXR98/lPkeC6x/S6n59MXcYwBZaQGhJnLa2W0rVbc16N6OcTkEX4JczQUlXXY2
754JncgKVoIbpswDVoYZUwk8ntj902L3T7TX9//T+sTVO1rgcJGHEvs1oT7DKcA1qOyqn8bpr3EA
v3fMi/q5fSj33et/7hBlznUBy/klSR+aNCWArYfWCSywLVt/guxClJxhPvrdKaqYw9Ox7AWM40z6
hZPQBj01tCjo3c5wjT0jnKhvkIGfTx0miETVn/Vv8AUaZ7pzY9ZNlAJNLe6q1MvC2JkQojbqMWgb
R+8wOGm+6K38IfW/CsmZMdhkMYEfSig0IKsaIbFmjp+M0t02gH95h68onDFbpNXCTGYfEthkctZA
z+t/lx+DZ8219jn69X0vc0tHeKaCG+T5GCit9LkucKb9Z8yLsGDfTV91VBnSe+EqUabrG9pici++
ojdjUFMcZBM6NbYOj4fEiX+2HktB5ZePpKCsq7bwy7e1iiZJpAEtnKwno42ObSaqyq87xn/uzOSs
LMK2m6FLAFGpeEcmhJm97Yu4GVZT4ktBuAefzrXRxxWuKD+zK2KbVPKDuVexo0w0xPG+Q/RXUEax
PkXDQqN3lOlZKEk+9nSx1xjW9C04KAcJ3Ba/uumJk7nDjbg8s+oiMRL/NyYnnwRSiMGQgImGNlu1
vC7I7SB+6HuBt1q/rSsO+/vCWRVZopUWw4mb0MuMHVKITlw8btvx+pt/BeE8IhmUYFR05De69Gj2
z4YuiDhFQnA+UElL3Qgpfr/uX4fqVkMtASza2zL8SxrgKgTv8YJSnSQVJzWCtbM6Vc6IktV5dNi8
iO/JN+lFxJgl0gHO+wVxLxdVCMSyvLSGF2KVU//ci6b/1k2JqMQyCcXoOJ9CA/1frcQdDJbxI0WH
ai/fVWfMpDjwr4JDXL2oBRT38M9Db8R9CigJmc4crUGfNNUT3JMIg/M/bSLHWZkBI3mpj6m7a1hW
X/86gUuRVRnl11YXSLWq3gupOFvVDTlWKoqQ08Ryne5ea0WsC6siXQMXfpS2KaRu0CIADKf0eGFl
79Alt9ojVgF4v2YmnrbPUIDHf/6aUdtXrQS8OHUCfSehKiKaklzV7atIPO3CqGpDUbO8KhYu2pJe
DU4A4gInDVHrCbviNwXi9A7js2TuZFhSroPECTsvesvRh/32qa17iIVMnOYZxhwnM4svm8krz/Wx
cZ4Cz/QM5BC+JU/saTJEmsF+8l30sIDkVI/ERT5ECjxfgzbrxskfQ/dbj1AT5nUI3PGLQMLVYGUB
xxRn8Vq0CokibQJcfvb3rM0jOiNHgionS+2LCCTXyxYLNO7ZiKImCYwS56l+9S/KTvMCr73Bu2vt
x30iZFBhj8TWUfKPSDArmZwDjfbPWFhvmw281E3cmvaoHAXnKLo27i0hSW0MdQ/tLyYnPWImydFn
JJdQ41Tu1c9sJdcgcr3rJbTFaXKvSTNN4xSMwJT3dJ+AfJ+ls8ilccEGfAifRSkFgQ/hv4+xUNMM
uwBwJbJnhT45bRUdZn/cbR+lCIYzAIr1GUrC3siu/taUoVchGS/19jbI+hN5PTu+chumqIGWA/Q+
PkaH5pLspQu6qljPiit69Nc/6BZYnNbPMjoGf8UZxsXA+l3/rtvFD4wvUJTMYkezofAqp/BzbhEJ
VS18hWf6eZ6lG7Q9e9sHt25TFqVgX9SIya+00H06q1PGbkfv7RSkAo3+vae37XCU0odtqHVprlC8
NHqvR6OJK4q61G6r1p5EXQnrX6PYoPq3NJzVWspAVAVd226IdmM7qXfBLRpKnNiVPPDORueG7kGw
gtZgke2uK/kVmDNdbJNV50iCbHJD7Nh/msiDQf7cPj+RdDwVyRhrWie1ALEwm7vHksBd/sqou00P
WTpXdfFBuvMfpkBkW+qqGv4jHM9KQjt1yNIauP1nek9PyiHcYUl4D4oQ3Sn3og9gdkec0mOJClLB
OiauDDRf4u+LF0zpTKMmYQRCHhWU5PKdPHxpleckwPhu+BJIItL9lZvD2hbNQDOdbLB9qW/hisCq
FVSPelfxzTM4VdGVM3wupNoShKArhkZ0hcimYRmqbPGNHzIGgvSuDnvX0NULFvDct9lL1Zm7mUr7
oo0FecIVW3uDxjldc859yzeB1iiXITrHoeB7bu2L+w0AO9bFLTVhRPWY3RKjCsa6NE8mduWyYdPY
jj02YN2I9FAkE+d249APZ22CTPIUeQFFXTeLBMfGfoLXveUlccoQDjE2wVWAqKof6fDSqE5ffmvq
UKALa3HTm9Pj/FTST0PUpsAZHKQFHZYdkbB509wzwlthu8eaii+l4pxTP83zaFhAkw76Y/WT9VEF
nv7gH+IKm8pY3/YHBuKJcpVQwVrHt/pRR/kwWTEw56CzR/lEwYojmh7YNClgcIm5IKZ0KkZkmNJU
x2RTnKS7TCY/zcYnWB2pZNDJqHW3nfCmhgCT+cqF3ltzaAbyDEzJfFbSp7B4GTGiGX3bRln7UHlz
fCw8XcDI45AWEssZW50NG7tV7MBr8JS9VGfjUd4hs3rURWXHTTWBaJzPQIYzV00Jn+Va+NpWl8BA
PYt+/U3BOL9hUrBKN8wx6fbg/dqF4waFM32x7hnBeHgP/ytqEhepCec3iFT3M+ni3iXZcBylpyZv
j3KKnuaiOCqB9LQt4aaXwilyLoROqTRXzEtFlmV6c6bXoGGJJW8bZe2R/MekgcI5ECsI+0KbgTIF
WNhIzuU82XITO7iwULrT6c9tuPecmZw5cy6E9qEiZcyFdI5/Gd3k1nrE1+w+dC3HeOypM7mx/T9M
XAmsjU9zjGoV5FGMV6bMJm+s85NUVoeWtZ2OoobCtegKJmfoqEAR3UJ75luTS9W60AMTamIqdvQH
myUD79WD9Qe5GLa0x5wp8m35fhYVklcahd/Acg4lrfVSrSWIKJ/YNEjotjZj+K/3ogWc//JkXwXk
fArRZTUfOyANJ4kFkFhg51LXSuzgbtj9r+/AujlcQTmnUvi+rzczQIkSgRVgCF7aORRVodY91xWE
cypSA3pQhUI7tezRpz/m9mwgpSMwgZUo+M1FcW5EtahUo5DHXtHOI7sclOPqkwbVYOV+0cKrdcW/
SsR5kYqmBN/KAGuVn2Z+X6DTZKYuzUVh3LpQlqVRS7ZMk+9rrBO/HNUBPh8cS0jFhqFd5E7jMrJk
Nu4Rau72Ka77rX/weHqeuYi1uq5QLizzL435lPl3Ve342l0ZW07T7LfB1pICuLIrGmfSSPaRVG6Y
dJ1TonKHBa1OlaJ3PEf+RtRVtZa+eYPGWXJoREYTE6CN3/C8wZYpZrqxS330WPbNjO30A2ntN4ic
RWNbR9PGTD7ZwE7PvSaJxmvXDet6gJz1gjGBdGoEw2LtBmZrh7tgP30rBozes3ZhFHZ/EKzEEijJ
v0Q/V1jOnpO8T5tOgpYMzuCxVs65tROnB4c39jIcUsTIH8n3vTlKzroHX8/JWOMoGw8MzShjdzE8
8V+pU/W1s+v/TDj860W9yshZeF10dE4ZYE8je4zC1xwDvVPbvQhsgP3Ou08alWCRNBqXDRj522fN
MHzipwmLFNDGgWUXp+CmwirRFkVsNEmBNiXaFd/BY38U4DLV2MLlIhTF6vOyU4DLKKRCbGgIp7OK
Ztz40P8Ax5hbm95/Z3BjZ7qQlYtSMPUij+DhxLf8Y5IcGA1S4PV2HDpFhyJgfCNOSa8ayD+ICMTe
nm4+ZkMhGUCMAmXnx/ouoL4d1p23fZoiGM6RWVOrpkqE50BXXoLR8/XJ1obv2xjbF6bwXzZR1xZ+
yJ4ckAgipLxXQgGASAjOW6WU+FWZACC19kN/rJpDJqRsYL/x71qn8N8wpWYUZVsCowqdyQGzzR2j
Bs4tsEjWL4qX7GrRi7b+Lb9QASb24lONDrmOnix8qg0OIY6OZiIUM726cnw7+x8Wx6xfk0HR7a6b
mmZwcPKUovKHNVTuON1Z8ZNmiQx3NSRQrwCcJyymucIAGQCme+2e2RA2Eh7zn38NXImYetZ14grG
eacxiDQlrTLcl7ZDX8PQfaH+07ZeiyA4RzSXZIhSOcWBWXsa3UjqPo6934Pg/c4Qky6ZAZGMByP4
JqtYyhTZv4XxruNptHLMQeOkovQxY40N9VMZ/NzGWNUtIqsgV0FDDeZc3qoyIZNZhRMwsEjTJJ9a
/fUjv08MSwV5i6LyCRvNzxo1zmGdodGC/qBwi6j778O+RCdXCC4Is+baDH99qDZYBDlM+wiDfGYg
CJtXz0mTdQMziapp8TljTP8MpRqjctZKkx0pox2Zv4nAKW04oXdVIWgszaJviexKsuCY1oPVhQi8
yqZ6g5YpiKB0Nvb34mMw24evoCLqPdZQiq4Cwd2v+8krIs+nJ+lWVcomRPKf2b6tbm896JcRmYPc
Ew/UCW6IZ9VTTTBKVhXAovJbGtzURuZsq/KqV1lIw+mZQvUsNwwAaPKXUrF9DK4TgeMSnhhnjl3r
Gy00HRj74paxAUWoBidHNs6UOongfkQnxv6+eMbQnh8PwQgwK/6amU6siNq+RSfG/r4AqNRQGcMO
ABUs07S+sPi+Tj9SztHR1itjwQZl3YBvUUKaYixLQ0BGouegLVG192pJNKyzelZXED4tpZVqG00s
x5cHN6l/N4tyUeyJfRfFLH6fC/f6OpGMAMQ0bj6N9lw/ZRMmJ7H7qX7eVuJ1DVsAcVosBakyquhi
c2uC1tYGw8jTF4yLKyeWgLJcWdAMIzo3TqFTTIDMhcX8fwF2b6k4EUN1t0Va1bKFRJwa17I+pbkK
CEMvnSg9NjLGgYKPGP8ChFNlQmqtilgmLSnvwvZG1r51/Y8PyIEtVr9YzqDIHIRSxzJWJkPFVFn3
QIB0b02Zl5qyYI5q9bgMMCIYOuqSyCi/NZfaCNUuZN8vofUsB6atp4+6KhrEWM/DLFC4SwkD2vd0
QIgsn8YzQWtu/hPbsBAeY/ZIlE9ltvHOdhZY3MF1VjVQi33GpGiAwgcg9sQXxwCpiuEgTAmy09nC
4kLlMMuVSu5wetFPCSkCxMr9a2u5FXrfUYm/LR5FOVzRdXHhMpxyPI0s0SknhzG5SPlNKGo3Zg5y
SyYu8sj7joLNkUEgH60c2IQJ2xwlypatuoLFNXF+2giyqB9ZfXBITmlxEO5qXnWh19/nm5toq6hB
Y0Hl9ED2dAN8OXJyNpXZbqJ5t22qIvXmh3LmOlaJwlIdPfqODae5UHe4Y8QH8iEQTXUIwTiX3UTh
YGns4FijU01ttq6ocdUdSAkT5wMDyARR7t/u4f1KARncH8wLlf4ffb2PytLu45ft4xPoNL9RgPqk
9rGsAB8d2oOFHaURVusYgnBahME5hYrOFS1LYHRGeU59bP2YwtswEC2bWY+qF+fFOYSBhllhsFxA
XYDHPLop9iR2NBdcr0izGa0trrOvP+ELSM4l9LMmtxnrKyHVp4x6qfU6xHuzuujWkwxq30I+d2Vt
0/lbVfbe9s2t2Rj4FjRFVSkCXr5ipvtlGPsjogfVkD91FoiwytR8GAz/z3pQpg+8uUswTu8HjJNo
ZgKwFHzjVrDXRsORRPN8a17JVA1sQyLEAg8M55XCtOlREZFQA5RcTUdlTCX29pmtaeICgQ8dFR+e
Ig6BIMuHAaNS9NCG334Pgose5TJU/Bluwg2D26bovA7rFIdU1D3K9Ip/J5aC8PeRhhPFTAIceCj5
99GkNG5Ck2qvY1/V06hNo6NFoWhFjAiUC1cMtS6xKBqgc1963fik9aWN63L06TQqj9vHuOpplxJy
UUuCgaJJl3yWOcemtl386Lv5jf8YHnBzIpIUkVpwDsrPsbHP9IFVGLFjzF81irUctYjSXqDev0rg
i08wBcSi8Vzg+FRlPxjPuiYKvtj5bykF54wyqx4mbODo3WCyMYgFZhn/KdHQoDgUNqNoz/e6aFMu
i0e2ILl4pW3Ups2ZQYErxeoazOCCoId+GvrPATVcqRF1GotuinMRflMoecdcRKj/CRuusWW2651t
1RPcEx+8GDlK5EQGBiWPJN838f3276+2AqDYi08YVEzoOzq0OJKGyNDgIgbHv5dB2MTyvLGbOUTG
pi9rLz/JB1Ff5/rBXTG5i8qR76uKMRpAW9fbAVaSF4Hji+g1156kpWDc7ZSlFBsVDbCbOb+VOmjC
8GjQA5ZvCNz4+g39IwzPY58pJLYCAzga2UXjTSrq31x3dNff53x4ngy5GmIflktASZpRCxnAwmmH
i6EfO+E7vnozBMx4CpaTErzlMLGFW6B5nGHBQYfoKHkk9X2hBnZZ7AUqx96Dd3a6AOHei6LMk1oO
ACLlNhgTNCd3x8N0V2GVNtqWo0eRuq3GYuYCkHsrlD6zZLQKsU4zsHWiX2N+RU2XbVYydrUToNja
7QQyrmrFApL9fXGQilr2lTr3rFzO6DNR8wztNv61WkZ2Y6/UbN8ZRU5ddHvs7wvQSpOagQQDDlYF
pyEFYVhn7UZZ/90L5GLbWNGmQKkgXPSTzRax2mp9g9ZYTFei80v05bEa1y6vj3tKQjoNIZpI2UdV
i7mp6KscY/QGhGhowwoey0HgcoV4nHuq/BasCwzv756DcFffdDu2dS69iIKn1TvT0WbGevgMU+d0
0zcqI2vDGe09WWWXkeLF9Fxqov6XVWe4QOHU0ehkfBs0Mp5Gs36SMNmrJSDH0vRjbxYvH1H9BRan
haqSpxaJIZGGdaxsY1Tm0HN0RtISq1LDe98RMWyuesgFIKeOczEgCZcDsCw+RdEJawPtiDw04T4c
RTMyotviVDEz22BODJxjVH0bNVDy5F+0TpRTXvdXC4E4Bcxzc8R4woTAAhnLs7kDA+B3X3WkHMtY
GZnRcDDMneDWmJ69c8oLTO65tNoYk8URDnE4tW5wyHfWQ3BBr81R2tdYrGF938Zb9Y9XOIPvlhj0
ggYa4MAYGgRg/yGievJq6xDs6W/L4r9JaaqGBFU5lh6BPG78SZPsbsDawNmRXfSdoIVIgk/+SDiw
QOUet6SlfVooEKy17gv5hiIG3T65tZkzYuqmjM9DWcNDzb3RzTD7SVEp8PLEOmmyhp0AMpiHQPs7
0R6tzLGDzz531DU7iAzBta2b2hWbk66QDYWaPvS/N5+N5G5KHzIZ27H7XYkXbVvOdZd1heIcY1yH
re6rgGrrgxz81OhljA5Z8GUbZd2gryicY4x0Y5oijPG5I/0zVzObVI4hNmh2Je+N64rCucQI7BCR
nOPKYvC85zvpNi5A6SnvCowZD6HAlEUice6QDGmj5wHA8jHaq/J811X53lC6b793cpwrrGhR+WHH
XGH5UmmvdHwkoyBXt9qIvVR1zhFKWTlkQ8t0wDUwTa8+aHvVweqmeyuzMes77NTCJp7W2tmf28Kx
H966MM4bzk3XpjEF8FSFmIM070Y5cTIrPwdTf6zhszopFpznamP9Qth3DbFW2GJQAJjDiXwznsMj
3WvouCEP2pN5Mb6lt/iGwXiOaHJbYGf8vkoC2FaNGezQ2Xm8U5FNSzPbygR9BiIcznW0USQlQwK1
pMGFjvd6XtuFdpal0dm+OhEO5zd8GTNhxQQcUzH3XTjZTd59xn74m6nBTOs21nqoePXF/L7KeaqL
fNRweMZl3rEiSYJYRzmxED9wP1IoWSoI50WIEcuSlqpIec25k2XFUQ1ERO//8mj+46n4DZVqRqqY
JBAI65o6L/7OJmZ9Vz2qnZ0dtV16yp2PjMksxeIcSVEllJgEkGE3OWYZubMuSEYJPCK/oBK7UJJp
YEL12ZfaPIXSGYy925qwCmHIGpjYTApmYM5hNGUyNJnZsCLtl3x+1GrLTdLP2xi/kj3vvNIVxOKC
prJK/CqQW7z8hR2l3ZNUTK6pyqcZU7FxMt6MFJzHYFOU9fDQBuVd0jTPdMZWzC46qsN4URLTKefY
o5HhtfV8LmLRTuh1g1j8i1xwEiLdW88azoE1T7MvewyWHINjdcTUzE4SuJTVaGQBxrkUmhUgsBpw
HnqwV5LKLsij5XuSjnWx8vP22a/GqwsozqtIZOysNABUbe3n/FhHgqdOoD8WF4cEU6aWaYcURemn
dm7tZOUlTX9PR3kGeD/IpzTNIIMxX+bpLCmnMjxsH5NIDC72iCJliv0GYijReYh+NHHjYAezyOuy
w96yA95jjE3iRyVQWpcNBSRe6P7q0Y+wtJ3tUjxows8jkapxkUij9UOcUeg1eKU7tLFrl/COzc6i
o/iAZ2W4S8F00jrts4hiQnSinGPplWqcJOZYmqKsdqWCCbsi63y3A12z4OXchtL5DvYqDqTK0gFl
Bg8EH7dlelB9wVi1wEHofONnnmF4d/QBojwOTnbLOPTULyHWtFU76U6Y+WMe4L2msBKejMqjynOB
mEkel1MBNHw9YHG8YseudjefpH16soSEWes+4grGKf/gD1OKIRy45+ChqTV7Gn5sW9dqVGpcATi9
18sagykNABLrNc6dISw8yb+zyCfSnXup2m2jrYqD58zULBRAMQeJs11kE4uw0TFNBytLIsPu68hJ
po/47wUC5/Q0JCznOWC3AxqQXEq8AVv0fDOxq+4l1QoB2qp6L9DY3xfygJwoaqUZ7q8l56oDIXTd
OUov8hQiFE4JAiUYqniCTKmk9z/rfKLf6zQyQjszNOV5+4bWE0ULkTiFUAer9/sBV1Qr8Li2ZFcO
aJcO1oiprOSuuFMPQgrMdfmw7QXzQ+g45bMqRJewmIDlppLJBtsSjCrfmaYtYROhPWJlO7p4kQR+
LEXT9iJc7q0vgy4bRxO4Fj0m5LWdPaV/2j5OEQSn8FpYlx3K2IBIZZuUr7V+4w8i6goRCKfzfTZ2
XVEjuUyNGyO6TfVdVj9uy7EexLONPP9/R+x/WGh6HzZZgPIrdFA3/0hJ0ThGEpu2P2DbVUEr+n+k
Xddy3Lqy/SJWEQwg+co0UZJlWQ56YTky58yvvwva93goDPfg2MflB1e5imsaaDQaHVbbaV3MXtw3
tRs26bmQkIXpu1qx9bBFyU2GUtwhHERco9tZdJPIJljTCXSH01ZNTzQJAR04+njaqm54DBgJqI0g
viuqx9u8rldQ3HWtV6DGRCcGbs3uR03fkXzf62CtG94tUuHdXu3NDUWonJimpSuYrPN2sbtJC9qG
YEOx2LaCSpHOcGQzF6BsGuMVCmdW6NJ2Ockm+IfScTC+GNbH21Jcvy3wdDFxHWuWQfF+4RPN4G4b
c9NEg4G8m4+jR1zzUUdlfukEbnfsTstu8OIvii0dFLtyRMWM14aMQ+eeDUsyqcViAL0/mjvFK56m
wCH3o099uo9d874RFYdfrScHyJkTgkoVudcBWI8PS/tOxt7dXtArteAAOGOCVuq8kkgmu4ZWnBqL
7JZMvqdT/Kd11BwMZ06WspcyqQFMSvad+lCTb7fFuI42vwKoOlrM8ApHbddb9QbrbdLNaYGSjSJJ
Dg1VfVOC212gOTxSieVE+fytU0njtYrymJiFqGJ4e6Mu+JziW2mhl9KcQ8Am9cBbgDB3oX0QCLm5
WbhHUfqMAywrnLnQEhJaVpbIGLeMFzxIeJh9qu9y9PHdSXfxu9qfT4nxp0earewKlPPs5YpGPQpf
Zfbk80kfHIhaHm4LJpCLDyk2dB7n1oohFwbQ20O5PJdh9JNMou7zTRzLVNBuZRnEopwojdwt00yV
BaGb1taSe33MbV0TqPq2kbig8H1v1TR0alOqC0wUC7ZhAPK9dtC9FHEped+eDIFWCITiyb6zWR4q
edEW12g1rx/Cd3po7YyuEXXWs6jNmzcK04OVWJwpWuJ2lsmMxWtCDLMLMCMwCp5GK0OlVPnQxI1f
ZuW5XuL7QgsEVv/qmgQ0RtCBWk01iKzy3Wv9GNY1RRoOtEkvmAPiTNpd13wzMPoH1ezObV1kB5UX
c43Fn7F6IkYDrnY3assXtdVQizFLO1POHqtEFxytra1bY3H6aIaBHOls6yrLH5LjkNpTJIgpbmrj
CoNvYot7KVziBBidq9yDMfNc+cFh/pG9pnWio+gpu2UH13DcDak3EyV1B7hg/DDMB3OaBRfW9v4g
n4jBZhrsErc/yHplSkII5r8okV1HP2k2ONK8M8tPt/Xg2jt9VboLELc5QRo3yDZD30vPegr3sf1N
ui8+LY8KanGeEZH844LKt3h8ne2gJHWDwNTiWsahK/dpc0jGv7CzFrqwKcENyd5jby9J2SwbfR5g
mRoUa2qxA05Quw382wu3rdQXEG6D9JBaY8pA4Ax65TxiplLp6BjueRtm2yZcYLjtUea6nFEtCJ7b
9ONMTuri1J+n1G7FYTxm2K4twm8kvnJO0ps0bzUowogG/e6QvzDGoxk+X/ZYOKIXwbZ6X8C489Mg
KVoaFcRKo5+R8V4iz5EkO2Fa/5WZu+Bw1lxRaarIzJr3bewk5lHtSi/STiT7enubNu0BnHV04Mga
KDK5bZro1GJ6lwEmYuWuGX6gN1RgD7YN3AWBzzZkshrWswoEVgZFXFACuZZnOP+Q6Pd7IWXHpjqg
UdZQUNxiXQ1WRKEjQoNMv2cdDVT9Lr+TnCICHutybT+JCq+uI5HMLlzweOcIY22WQZ+B17jET0+M
Yzn5Nh0VMCxb71D4eHu/hHCcAhr1FFFpAtx4nB0UIbrBQb1/7Q/D6BAh0SP72tXZMlDVZZqaYVyN
JKzMDgy7E27btJPJs26FluZGKSWJ3S8D6kVK5IJANiPFxWlIzDo4xVmhW/u5b1D9ICVNKSpq2tTX
1Q/izkXcK0OM+bOw+uV9Wp5TWWAdt9V1BcA9uNpgRrAyh8T0pfeWc3oM3GaPZxcCYR24aUWDRrbl
ga6iUV3XruaMRO2MdM2IWyWRjvOwn1WBC7NpryywemAmESaA8pNZELWeqmpoZNeUC1cvqx21ltLu
suocy+HH27q5KYsFJ5RSkAMhDvn2+uq1BOOyDWCNSn9K5OkA8F+3ITYvrxUEt/0gvI3SigJCK3Z9
8SzVdiaa/iqSglMAJaqUoil6rNhQOhR5Xr0yH29LcV2QwmzGSgz2G1aRtTxIlr5SWtm1nhhRwnAK
zvJDhvqTzxhVYBegowLzorwT9vqJZGPLu8Kd67QwMXgWDznrUBlfpkhUtratbhcVYP+/AkBOe+q1
EIsXkrtaqp2c6Lu8Nb00FHGLbvgXJruyqKmb8Jd4XykCMdNidDUCI3lj7mHvP1rRHJ8Ks1Lcouyp
nUtSKnDWN5bPlFFFYIEQXIOKc6qRpUUULBKWr0w7W1Zco8hF5l0EwWmGSrKsDwNAsLHN81c2TDk4
yE/RV1YUHXl9ZwsLHDds/BupOKWow6ZJCOw7ZjezqqiMNW28n31wGz2Ipmwxb4K7Tt5AceohTfKE
6CCkS8D+pu67/eizYhARzNYiotGd6LqhKCBU4QxRNqnUkAiCTWZiVjZ6X5bjvIR/PIZAoybKJnUL
Y5WpjrDtW12fSW11bEqsW7dnUJkn+c9YFz3qmT3jFwy8ORpVqaYplE88jmFl4MZH2Co5jx6ovfeo
IK/s6cgIe8c9+tT+3DBBpgset0FDkgXWxMJk1efiMPngVAB/KMgU2eT1B0ZM2e/nk+hNuqUVa1Du
2RPUCNnWMkAHo3NqRXuolckJK1DryrU7ZMEdqPt8SdjVSNhL52pxNYzIRXkvMlA8P5kUtuY0jBac
m8aeHdSZeO1P+aPm1Jj9FjMHNXLJLx2nLnRFZHYb9xhTT1Tra6pmgSnhre50bVPQZUTQTivH+1hV
nIAsfqssB8F+bgSF1jh8rKtAaDCoWkTuGBtne5c7na2DElw+iY6cQKCrKFdvGlHCopB6SZ0lm+2m
+lrVo3tbns2DbYJU/x8OTr6vaECN/myO0BRN/1IPd3ouaqYVAXD+hbTgEFYsTC0HnZ/l6a7viUCG
1xkbV2q3EoK7RYihy9FSAoOVnaBI0h3qXfKkfwuP4V1xis+zjw0CJ2XsGq6yo/fhk3RWzpWTOeRd
LbpwRAKz/19d2CXRy7TVsaLERF0bAeuyqNxwK1CDZu7LpnH3ixL3gaTOkLf16FH+Sktn2ltO58Xv
rI/tB0YVL4ukEmJydgyjnFVjCIEZnef4UBwUbzmZH1SKIgQE1v4hChFN7Nh6OpgEIVANs4gNghL2
t2tpTrFhDSaSKOSJ8VGxfiYLdZzpuT4kGFwpsiFMBl6PFHghRMPjAU80zoaUhSpFfT6ypzu1bKuh
fqkOHuhw/UKjH//84OErIP3UDcL+vhUtras5GusF0RwVMfmsWQInqEJR0GPLLzYVvKbxeEBAAgWQ
b2FokyXVgOkC6PkJ9xmSQXfmF/NHdtIwGSTzZhthvXz0Jdf6cFu8zaWEdJas4qGr8GVzmdrHM7oE
FtfEaMyhDCo7KKavVCucYBr+vPMCjoOmgxDPwNBd3AGcAVjyOa6sXMJi9tl7WTJUe+g14lRGE9po
SF9sJJHujYI+RtbwWZ2Mp9vCXh15vDNZzYVKVdnSMRPl7SKnszX1nYTLrc9OFSrhxz9+o3MA3C5i
XkmyjIYKAPJoqS9l98fFXwBAENuEAJjoggv8rQSK2k/ZmE8hQkqgPfDYsIvQ0w5sFGjz/Mdjxjkw
zpkcJatrmmoO3Xgk+7bE+FlwftbBXaClIuf/6k3DoKARONEGUsV8qZQ1jG2VjUboyo/1R/NXvjiI
l/mSJ/1cote2twVpARfTrt6LbNfV9a1rOigqKMXMJh3xZ84FoxTsimGaoOY3juwINbBE9xNV9m5r
3haKqrC0gMlIYPjrO8FMUKSQ9MilzX2HoW4d5px2sJe3UTb0GwlEDa80lIMTZJzfasdUmkue9VLk
jsOZJI9hIapOFgFwl4vWSPpkBQDIdcxjqFNPGX/dFuHKHmE71iJw29FYaJACOzz8z7axlRrGtn1K
tc9VZwpUbnNHVmvFXVl6UwRqLcexG1XYDT+RH7TqbzYdBHqEYDA2uVJq7O8km1kZu3r8LCkoMP9U
iuIpVw8ItlzG68F5NWucRUtqrZ0NHVKwayM/prsUHdkp3iq3d2VrsTTkN02DvS3x+HurWI2JLp4s
JrFLqx9ai8aGeq9oohfflccOWTTyKgzqm/CvtyBWtXShslAsF+riugM5xTvWXy6OPG5Ko4JgGvSs
uI345yu4VCyq1pAmAsF0oOj2VH9Xtb85K9oFhY/+K0qdSaq+xHCoQycav0eSIJ2/dRjXANymhIPc
B+Mgx26FfKMeGcjV6oJDsmGWkan6vVIW9yiQM5PkdTjHGF6jO8skH5ox2IcVxpPnlTuM07fbanb1
LGUasILjtLkc9FHvJsClyuwreoAy3QSOCUUgrfM7uXsfKr2gbeC6pu4VE3UkSNQoiDNwJm3oy3Ky
wglPjt5m89i0L01ux6iIYJeN8eO2gFvWDfPYfoNxKj7VFklHZYxdTCsDBYXfl49VdwowqOc2zvUr
gJOKt26BbpQkgVTRAXUrBmboWl6Uey2miqGbBex9qNMRRUC3leUiHOeVI23XZ0kA4YIitBM04/fW
g2R+zMjdICIN3j7Bv6H4zFPXa/lY5RCvXgpbjjNbCXeVcFQ00+43z4y3i8g39plJE9BsAgrLb7Hw
IGrcQCX0OqbE+iIaU7J5nHUdiQL2sIGj/Nb85aWSx5hTH7tS4hfIqlaJiM9ThMBtUEXzyqITECjJ
7VzpPEtY8k62LiT4Uf+Rgg+7DGDyDIoIGMaT7CgoTE0c82U45155ZzmIb33ApBcM3WIcbqLK6s3D
tYLm7OE0VZ3eyIAetdIOQNbVlJ+WOrElVRJch9fvXWgGJkDgNYFHL+P9ebtXDU3nWOm1CMElczfu
Eh+J1r36CIoZDEPpbRHf89bGWfBDqQHNAMcFB7fMljnOeouN616s6l1tfrhtLrZWbv19hr8KhRBT
rfus6WJ3GGq7Sz8Q476Zn/VUYN6vqZKwbBarXbYUPMAUjVPAumgWpc3RoMhmryteu+tkO0F5mMem
NJV+5LXfip+hsNtpy1qsYPlZn6oOZl4tAyxrqRtbO3/ENCqPjV0pvOQ9m9knuaVIVrYnvPGAG6Gz
jBAD52SVkiBuTC2JMeULLzWH0XgMp+/0IdqDS9e1BK0ZWwYfaUeDIOiPKAXO39st7GYMg+37LnSH
73GxKz5EiOWykcfa97T//zmtouD1hlZSxHAxhhOhGAuDP99ClsHYVEGP52Fo1R5Z6KFfjL84aMBA
B42KAlYDUYO3GCAIC5ZCxnt3+q5nfrhPj6bbuvroTr9UB/NWXGFOaMPov0HkzsKYa0utUCAOfjHY
6FB7ZMNdohZTnKr/os7+uqoB81LXEnKrWCH6Yg7TKx4b4pd7weE7LDPK+iNPFKreslswWoS9RVS0
c/F+fIjBxUZWYMuUXXVm7aVk33xLnfIc2IqtfRJWpTOTyx2CN3hssVeGJRqzLu0S4GmP4R7BimO+
QyOtb57gJDi3bdjGxfMGitOUAsY/HTJAMbKSdjfs1R0rexEt4YYteQPDqUeYVIocpIBZ4HGAgFk+
/MUgMaYS1KQUx1llIyTerloPUz91ocWCPLIT/EKWfP99coav9ISonGDZNg/xCotzf8eZoEkNfKNu
TT+35FwY/+P3OY9XHnI5oTG+r2Wmr5g/qSwKnW7uiIFWHVwpCD/zTZcFhk3FKZFDhFZ8qzzOzSFo
BGG3TQgTT1LCQm94KLzdEKo1bW6ZJESL2HNH78zGKwKBAd/cBxPDPBRWQ4JtfwuRKGlRxyYCYEp5
j+HrtiF9v30+RACc4qpDifIkEO25vfQusz70hoD9fNuQrSTgtFZR85jGDEA6dS4b+Ri4YN54WDxG
VUm929II0Ti9VUr4EiBZD90ZzLWYEKfuTVe/Kz52X3GfC13LTcOJ+we+uSxjeDcfmyh7MseGEYV4
Ckxu90NBu9cuBbvT4PWBnX6WkLC6LeCWyq0BuddAL/W0bkgYIjz1RZlyR1ks2xTxIWyu4hqFc1Ka
CnE1QwWK8WQewfD0lO7UXflBfXWJRFmbLQ1cgfGx60Sq0CNrACybx0NMJb9NRKu29ZqnJriGTTAH
oiKfj4AGMyic9DkJXf3hn6qB5FN+0EFzNwpz95su1xqLU8FaraYlUYCF4U5HyW6d8lk51C59AC0n
dDBwFEHAZ3u7VtJxdmgI47yrVWhh8Dy/zpiYoPXNbOOM+ZYrOmObKrhC41RwzhOrLqMYB1qlD5kx
3IUG3XeSiJ1w4/HxZss4HVRbBMm6JoVQ2mBbfkULe3mRFIEJv27DwqW62i0+HFcXeM13GqTRlNwz
psjOStO2lL1paU41V3ZDKjtH1UWaigzjpt5f1tHi3qUElXRlzNaxg+0Yv4J/8ZG+Y3Xaqmd+Aq29
0BUSbBwftRtikkrVAMBoOuWKn873sog8WnTQ+IRNjaH1skWhisxHQT7PLu90j6Wh5r2oUHTb+Fqa
oSDgg/i/zmlINAdLJBUVDMe5OqR71NaBB54c/5maGSPCcNv0bnmS2PX/wPHMerOsNPIoA47F1NW9
5bFSLSiK4Arb2iWk8nRQAyh40vMrmCtDPy7zBFM1flq64l0xp63d9iIa9q1HN13jcBd/k6uGPE19
6Ka/xsauDugbhlQIwxxC1aF2e1BrO/ZF0m3aqjUsE3/l+gdaUzb5OKKA6Il8blDyFrgacuiO5oPZ
yW/8P9+zNRpni5O0qJKhwWJKxmzn01cT9EGtMuKA78L6KMsY+yNw2ITryhljS0rKoloACaKn5Sm8
xyEA1VMHgmS7RGG4x96L/8WMgi3tXEvKWWWTDEmgtVhXpp3mLjn0R8zLAkcuI5qK3MFp0f/7mYWv
x5OoWICJxD/n1tjcQYwJ2nQsbcAqxyAvRKSSRI4cp/ZSVQcqrBbYspsXtCvHvmlQUB8RSDrnoa0O
mHg9f72tNbePoMZTqcSEptaYYQvN7jypDzrmgQ2H/w2CewGDHLGajBAQKtQka11UA6K/SaD9/3LY
dBlBEhnpc55TQqkKmaA4PESEi7k9mQ8/DqPW2wObbqa8vy3Spj1GuPA3GieTYZV6HLBYE+NsU7zM
h3sKxwc5e/j6oS/i19vepQsc9zQC+eKSZiPg1GY/Fl+D3KfV7rZIWz4I2s9Qu4RQk4ap9W+N1ZB0
XT1OUOyIfpPm2G6U2CHzYJedyIVjP/b6CP1G4jMXVYyliwsgzY8B69JhdtFw4oNqOOSoIjVjLvZt
2f5luy6QnP9RzW2p6wrWr9dt8OrAUR1OfW9bL2zD5D1otAXF4tsbdgHk9CPNkoFgdjccHnOvKvux
3ZNY5M6JMDilCNsoM/MeGONR3k0+PRZ+5Kv3KfrNJ7AT5b7xRdjvtBXNWmkJX6PVdaDDr9je5eCv
lJXlPDu0Dc4ItnlGnbgZ0R0wN1dOLX2dBpFXwuz6LcVhC7K6TyOtQ399BfC+PFF9dlI624p0pKie
qh7BSecKtEZwJHgewy6x1KZpgSe/dK6MN4abevnOcMwP7RdwQk4YIK640TEXFU1sW/2L8nDXaouR
Gi0o+hCQKjDn/amcBdZLpDjc/RkhOyvnuE3cRersWvoVq6anadr+9vIpTMevtosQi7E/IXLEh4yk
0UhKvS+gn3gcal7y1O9Cz/zQfApfBixef9adeV9/a5CEaGzmES0iLvvNF4+1+gmcpH0Yhlaf4icU
aFRbKEa9g91wDmQHA6LuSnNyjZScgiHziCUaMLSprCtozp4GUopJxHIOK6ea6IT36vpzHuwW7UWx
/DwXXLHbt99vtCvatQFsiXVSl7ggHojPWgVSJ9jnGFSXIssoDDFsWvAVGmdOlzSVmrgCWnSmO3KO
j/Fu9IP94LGR2JkjSgsLpeOsabPQySgHbCPri8EzAdHgwTFZSwLSH38VYrgoDS7dt2YG/GgjgjTY
ufFYxXa4J/vI/T5EDgvjSe7fRNPXaNzbJC/BxhYtkK3T3qsVMt9PsiXwjTbPO3rKUVuL5qWrwKrW
q0E1pBn85Qh5vvJztaBSP/t++7hvPwZWKJwgtWqlCjERxEDZ+i461Jk9nHEjufGu/d5k9uxGp2on
VEWRbNydoFldFBUJUJvvFLzO4Lo/sFdAupOeDbZlzK4IG2O3LdtlQdnFsbqIxj6NLA1UngixBSB5
WfaxA6L0d6EDQjjhW/w1sHptRy9o3HWQ62llLTLQMFs5zWx6HH/JXoZxJ8GePiFv9QDuSDb2eNwL
Bd28iVZ7ytnPogiXUGOBKTYdEL1hu9opHfmd8sBmCLBAR166AjXaKIGj1gqSs5utVedzFkHa5ECP
1cOwZ75M+SB+Rgo0h+feSBpQBpsxjvkQ5c7Q5G6PO8LoRKEvgTx8X2yiTWqGefGI3KDrjTUXGZ6O
GJEsjBEJ9krjjGRRWjQ3dACpGPQV42YvK1Gh2KZDdNkbvgVyXIqUxBUgRgfVQDvio7cC6Vo2naPY
SzN8adb2LsrP/Yv5/30ANM6yoBi+nmV23LIY9l/32x2KdypUL0R7DOv4y7jNSkzOptRqYZiBCbzk
LCE0idk0CDKfwV5dn+czaAQEjvy2p3ARj7MmoIOzjIgpomXNNmme4u49HQ7dqDht9kAkgavAzs+V
NTFldIMr8MnQPfvWdimVNYIprUCx95H4bEx76xvHbicql91UFROVOuDvMs0r0lRzHFLatTWqvSlL
RMiHGpzEsWzfthabZ3iFwi1d3LUYc2cAJeom27R+DeGn1BTRvG2/HlconAHGEHB1UCugMBIL8By5
RexPE/RPei1RUBPbVAS7tLl8lox6eMLaYfhdQgOHjCGmFbooMNa8J8XPSqp3cVd/KuYvt5dw20de
QXF2Q4vLoA16QGk7NrN72IeH9pBgTICIhVgkE+dXBcloIEpWRm6Zo5eiPnX9vDespyzc35ZoUylW
AnHmIghaFA6YEEiV/DI8NggqiGgCtmL/BhrQ0cgvawS94JwsktmFRrqAJt3a9x5qcjxztPUXNjbX
zIXkQ1sGEGgmIeBWROk5H6QD9ZDcxuYcuUvmsLE64LjZo0TXeh48Vhzeiizuxgq+weNUoswNjKSv
F/hu+a8p/ZCVPyJRN/2GMhgy/EHdhPMrX1FT0LBtuiRsIlDclnutzZwgP48RuMvCybutDiIkTh00
o2vVwADSEpn2ZD6HmSdli9P072/jMCvAGVZIhFwxOJzQwcN35C1m2PQaU7sajU8YoSx9L8dPJMOp
/XkbaHN3LkA8F1USRjWNQ5gjDEB0Ou2rhW7VIfhxG4StypU0ry1xCAYoKJd6e00QpZ7KTptwTSi7
OHo26pf/7fucZ5l2+piGBN9vknOhvRS9yO8SCcDuwZWPHtZpArZ1ALResItPyyl1UPo92uqLsWMc
G+RL/lfH5rJmfHZfU7LAGFNA1nXsBZ3px41+n8Avur10m/u/guFucD2R9LwwYHuM7jj3j9nida1g
9UQQnAEozCKalw6SmDIKRqlnVYgi6KL2kK2LFVNCWN/lq5Lx88B1OZ1VuQeM/oQhXihZyx3qWncF
njN42fui+OG2HUX9LQYyI5GKAZVvdQKNYfGkSAPDmx3zmPn0nfJBxWR1VjsgyhRdMwyA7wbDtX6j
cYs4VDpJdQVo5GHxsy/ISWGUBSJgLnlcEDa19WPolDDf+qES9SFs7t8KmruechqktdZDRaQxdRC0
tVvjm5UK/NZNg7cC4Qxr16DpKmGjQqb6LkwrF3S4bAJr3H0zRT1em4d5BcXkXR1mo1wCoyyxlGn1
LpoeYkPwstlwwd9sFbtDVt+XZbnPjZwdKTW2reRDQFHB3uZ2tLyvu8iPElG3p0ggzryGcoq+HgKB
ur78HI3R42D9TRkvhEJVMubJoKeMN+GRZEVNJ0VIiH6e3Mgp/NJJvrGHe3SKjqIxKpsC6RQ3OtxV
9aqtmdb1FEdDgDKqVv6SRdH7Sf182+xtFRuhMfYCwembSqM8KzO8yLRddzA6FCaXu9TRX9LeYYwo
8wkTWA1BinvTeWDDEmAs0P3OVyjoUls3o55iDRsTjIzz/WxgVgiomapaVL++uYIrKE48aWnLOKzQ
hZuioSernqK/aMAFreRFFu4QWYbW9W0LWZDp8xtifaJ56+hGL2hiFMnBnaWyAk9cFQGmRzw/7z8s
saiJZ9O64QGERmK8minvfIdWG1STBkWQk09N/06r7tJBkL/btG0rCG4zUK5b1wlCi24AV1Hvn0IL
4cxEsUN6kAuB8dm+llZg3MbMA55gmhzCkD6wNxhYC3dR4tRoVGNxInFWRLR+3A5VulqrmoL1i0pb
+oeDbE/PQ4Uif5uNo88c/Yfg7LIL58qdtFBeoKmUtQJzIiL10uvo3sE58omvugny5cgQOpPHJMSI
+mcB3kbUzZBXeJyIAYlIS0zs38zGVdWJl9Pq86Ir6GsM+3NpKV5npKdJP2NWmMBkbOr/Cpoz7bUk
j6bFzO7Ufq6qJ2MWqYtoLTnXORlmWtIJhgLlFP8MTtY6FBaNrvULk6/dH4tg80QC8Z401eMqZALp
fSPtJ7nNwB+ct55gy5g7dENF+GcNyhskeSkBkze2eVcdKj/xU7AJvR4DceZg+xD81sjXF/7qyk/b
RNJIhFUEBY7dgy82KO0kEdjCa04T5gNelOH16K9QirrTB9WC3s/H6vANhQd3yhf1fnCi+8ZubPRB
7c3Zvb2Q24KByQFc3GglNjjVL0atLYIAN7FmYvgeEvOqOvtSIKLg23becWn8B4fTc2Ueyy6rYbWg
huVHRhaW74JzjgHsKHBD8UGC6eS3JfsXQ3mB5DS/aMd0mSkMVy/P4OdUyWfaaCCrG7sInIN0sA0z
Kb0ulb4rslk4Vkg+h8FM7GzuRSMFtrIy2NnLb+FORRKCMsZK8VtGp1BwDjE35xGd2gfDUSw7yz3G
5YghNq76RYpFR0WwxTzpsYo/Om2YAT9rs5N/1ZzWye/CHau7VtHL7zG2QBEVikhivnPKNDqTdgQb
PrJ+g8V9aXfY/M7OImf+PrqhMx8qRzokTlGINn77Ov692Cb3lIrnelCKAgI333svOPZ36JocEzuZ
UULcfkB3BfixpH0M0ofi+22d21pqNP+bjG7GUgw+S2SgH7+HR4M4dolik+pc028W/XQbY/MorUG4
d2kTgDytNgGitAl1w1a/UzNkUqrUGzLliHkZp07tHuVM9mg/HzLUL7SS6jc0eb79QzaFResyY8Sz
yBV1ohLkhjm8Rpai6qBHmH9eFSe0N368DbN5jskKh9vOtIvTsgiRg4jOxQGVIQ8pyr+MXYgmhf8i
f7p1X65Xl0PLG3DRzA1Wl/W+Vh/QlXPQfrRuf8794H34IIoybF2Xazj2c1Ymv8dAchbTwMUy6Q9h
ru5SWTTTeHOfVkrJfsIKYpkMqs0yIEaU2ebWL0X5hdZv+/YubZ25tRzsR6xAisHIVEvBsi1JcT+a
0oEEaGSnhpsvkSflmsCtEcnEXVtSVRUdyp7YE/x71jyYS+dk04fbIom2hruyQpA5TUHw6mI8l5Gn
igYgbdVAYAbGxVrwFxQ42IjFAIKfd+lH1hXQ30kgGvg5Jyg21I+F15jillaRWNxVNE+TjJY6LF1w
R/z+fXxsTjEqbT8Spz+kLhyBe13E8iWSlG8oD7KJotiWSXrHiN2bh9Az7oND6qSHyUMRYOiEPjnc
3j6BivDhu6RK+5aMTO31U2UcR+19LAliWiJTrHPGooxNaRk6rCUYIA+MoZGl7OkPahMnOs17UefP
tikEjyxi7LoC7jnulIWlBD6WqWfZt/Ie5Jmnbq899S7rttC/iFoENhdwBcadsSJK8sSUAIbou9MO
d6b2vpMFoePtFVyBcIcsLhUJNxdAguRYjq4GEuPErz4NKA8oTouHAeS+qAqI/W7+6cDIeP+ziNyx
i4dYs/IZkDMGug/VUYF7PXtD8uO2/m2eMyTNVbDksikdnGWHbznVNctpz8sDkR9pIdDvTYuroGkP
dI6WdUUxFQ7BGNAOmSpJT3dTGh2kKt8TK/W6Mj9ggJVgp7bFucBxqk66IJCVomW0bz/UDAkLEdfh
trpdALj1qhe1itGSgofj3Ft2q1MfLSqRjWpR5/bGbO//BYhJurqqkJbToHAsxTdNtoUWukADtdyx
SLzbOKIV4w5rj9q6WrOwYlX5kAbv60UQOhAtGHc+1ckw6sZimT2DHGf9S1FOZzkW8jyzjb0+Lpfl
4k4oVUpSmjHEGI/NWUH5junGZ3332iOKYMz/tmbc2QxDBG2tFmCEnGtyaMD6dxtg843NZubg4gUN
h8yb7D7WlaSpEXBsPhv2jFGi7c/SSR02tiGw9TvpkaX7ctFsvk2dW6Fyyk2VKMGc3gyG2zBPE50T
B6ksx+zzc6NaP2+LuKl3KyxOvwM5McrQQqxiNIdj3Sd7IxHNhtxUvRUEp9rjgjK1UsIiLmBSk7MT
Jb+0XnC5ipaMU++mTDrEC4BRhPExnUqbRvrOTJ5jUaGaCIhTcJJGUd/NWK9wfommH2U+OF26o63I
CxLtC6fbijZmoZUDB7MB7CX+pKV/c3hWu8J5dk21RKDpA8DS7azuFBJBL45AAL7Ps8umuaE6vk+G
XVe+k0TFZttapSuYQIJhDVd8hlmvdGmf5NgIFSy+824ZJVumL7dPhwiE24VRKsCNpwOkTY5EO8fK
x8X6q324yMHtg6Qq+TiogIizk5UcZuFE882rX/0NwJcOUD38/xfxay8x2iMO9a7aG4/yu8hnPo2D
wA54tUZ1LxwmvFnLRFbYfPShrwdjMCHc5Of383PsdQHKma1H6udPxeDd3qwtdjRwGF0k5byOnhYg
eQ6A9lpD6qRe86ny2CBfxgrOejb7/eC/8u77IvYFgaLw5QajOgalYsFkj6nlDOZLpCMLISIq2/Z/
VVCeK3BHwY7GqaMalE0GUwcvDqVh7DoCEbin3k+OtRt2417UHLFt6y5wnGpSo1uaXkKEORyfVe1g
NrJtYDZyLCrW2DQVGAcN4iRkdwlPHN1Oqt5qHfZNVh/b9kgqge+z/f1L7Im7T0lKzVHKUR2oFg+m
8mkWpfi392UVdGI/YOUkViYdmw5sDgg6sZK9dic54Q40Nv8UmwjZS9g2XzlZKzimjCs4Hb57mqSA
G5SPWjjvtOC57++W+jRNxAkTgS+//Y5cwXF3a5qpXRjGgLM6p2C5E9d0KxQwfJR2GVogRE/xrapR
MA1dtou7Yuek0DWJototOSDmsJswJas+dDtxmb5QMu48VWXeGDkIFXGesoPukz09hIfFARU2goXC
FMNW4nAtF3ecMLy9srQOckVL/tGo6D6Yrb2V0a+50uzVOfDavvsMIo1jURXubdO4aZ4uS8r3xapT
PXSyDkFr9ThPx2B6IsrTbYhtW7/C4Gy9TMNEymVgLAQ5C83Dqnpzj4yBDroW0bP8X7YOc2ktC7z6
qPR8ewYkCVQWWY3FnF9rzad9eO5dcE2DFsByRT3S2wbkAsZdLIqKyjtzAFhQnppkb+q722sn+j5n
oJJKiyqq4/tyctDpsTT+x+9z9imdSbj0GR5//0falS23rSvBL2IVCe6vJEUtlrzIcRznhZWV+06C
y9ffhs89EQ0zQp3kJQ9xFVsDDAYDYKY7rr+34TmZBResqxsFNB7/nQwuICVBNSVkxPdnbEjqrhm/
6qU79N+vj9JvwuwFhgtERiKZWpQDBvFuQ4/giHqyjpojnV4Zel5Ex0uRVVwcmu1QblJ2ZNYL6DbI
nzRct/bRNu4FBSHrF56L4ePCUJsbamFHAJoeZkgjgTfQqbfGfXgcUX0ke8UBr3Gi1+PVg/oCkw9G
hT3lkg5MxmkAsRhfP+sbMDGC1C9w5fNfzZzNs8hZWhYPQQMHp59Yl42yk1zTVR8oYkOyEXMrXV9P
YLl4GxyMuqMkUgBX40pAr/2sFk3Z9eGzeYmnPhiJUdS4ForAuXIA/+5WHhxGpuGzp1l5NwrfKUWI
XIwYrTYIXx/Q5AfFZ3KnyR25Dx4DvPWj4evH9QkTDSAXMGKpVkNDwwBKUXFbVvUJz+DudYj1Lenf
xYwSpbdzVJZhpRoyi3k4v6XhcztqG6V8ug4iCBnYE96iZP3cazGL3P/014BD5s7eMJZpxk4r34hK
FQXbEvrT3+LJStRMUQE8lruw+6/q63jWt4wJooeSqXPdPPa194ngZQy5wNHkMg2rAos4lY4UJwDt
gapfUh0FmfWX60hCw7h4MROrtyQFUPHHf/rk4tPwouMg12zRqyqK9AL/4wt2SJ/S0GTxgowITyr8
PXLDDVTGQqdsN6wXxvZEp53VIlC8lGhM7wFHLJ0bza6VOpqy9jXqd+hWsva2DbJ1135KblU0n+Ox
K/InUUnNetq0QOUGloBOj+QzDj/pR5zocFiV7zWnPdZ+sRWVga4uuQsUfyVD60AZApbIt/atlD4k
1W2XCO7hRIPId5eZqQUejRAYDQLj5MibGIkgOH4/VQ1WXXVroJRCuOpW1wE0ZgzQhKIYmSeY0XRj
DDJVxl3To/2I9lGo9kgbsmEHf/mb/IlRmcVe9kOUIKxHlwsun1YHc9InaO7Dw7J9eOWhYLsoevi+
okN2T29TX9TRz5zh3YJfAHIbWy2HTdsyQEZPpezSrY4Og+a/iwejtIwdxiF/Cg1Dwu+fYzb3SkcN
JFpZ6Mwg8lNLQeRaXeALBLbbLY6wUqRHYZnp6AKxBy8rgru0NQUpzqq3LyC4DTOp5raxBkDIys7q
KjfqvhlzKdjFVifEgqQOe1NDZRS3egtwx1s9BYiUxE9TPDnoyKZuZdQbOZn90vgYyaDosfPt9XC8
mppeYHkdgAT8nqVSW0i4489Guhug0YDqHnq+jsIC3jtvW6Bw3ibpRmniAg9recq+kyTZTpV20FvL
o0brqVG7t8zKvw4pMozzizkPa8mU4Hka5OBU+2WUv0zRcRgEG4xg2njKf6QEUyJXsCwvN9nw0bS2
QVne6HV6KMp6k9DBy/tZEBpXXR6ZIlEMgr4kPuFJ9bApJwNrt6rQnNMpDvpnrg/e+ia9gOCynYCE
E3jKFNaE1Ndut2caX+E+zF20YaNsT8RCuLrCFnBcsoPgge5iFAt5aFgY7J9xtY81keKiCIPblEnd
mjWhMEmOTmZ7b/SHyRZMjAiCW8ORVqZZ3AIimlAebKDGsHGTUmTIqmdfBotPacw41QK7JbhMDav7
So8e1C59DuXxGLeD4Di+coOm2ypjNzehAwjVHS70yZKGc6tW5chCy1vGed85s1vcdlsRBf37dfQW
iPn8IoyrYa13xCjzVwaKdpuCf77dyzsRjcFKkvQWh03hAiebp8KuBuDkHwnEHkoXhTNH1mwJnROB
N6y8+b7F4hZR0epE7VVgMRpgECWA0c1KnNTF6+uN9oFp/KgbaS/1m+uL9314eAvLLSat7u0gJ5iz
urqt5JcpFl3jigC4lSRFoToPCgCsE6OzUb30cwA54oKxjbHWjOiHiO7o/cJ6axK3sAxNNyOVmaSE
X2Ltlpb3SSp4ZRQ4IJ+BNUqiSHWLyWIJEXNAaHuCllEkfiNyQF6sKKmMUjWCVxzFl0BP3t0o2wGM
HcVWmFWyPe7ttvtm2FR+D5Q7VAMVDOvUoXW18O1zsbNPjHYv25a762638mj2Fo2LFXltF5WMm3AQ
YP3DQMFYVtMfNQjYhxcNcUPddE+QEo02g9MIlbRYCnHNVi6A2EbS17MBF/mH6Fhx5ptwa0JJWtqL
dquVbP2tpVwQKdJ8QmiHpUr9WjpWbhMFVMeDpz/Ue6aPUz5fH9v3+dNbQC6SzKo1SjUBoDy/aK2v
29F2BJdU8yyrHwdL8FQtCvoqF0AUXYoH9d+lkB+6Xbx/Zb87iMg2fuMyuondxQYZhskhNejy0osh
e40kBwMiqabPWKPbwWl96RTsgrvAKT1pH37NtoXIZdaDygWcC2PKmAWVFeaIk4bXpSc93Un/XcyB
zdsFgotblYVkgAyACML+gxFXd0r2/bpn/GayfkHwbRYGpLqTvMEQMtq5GEe5ZqdvDf9PqJve2MJ3
VhhK102dBlsyic67QCF0l45CeXPBpPBNFLP276QMenkKAulZn1U/7TtBYiOC4WJVrA19T5MCfFoJ
9dJWdtWx3EC50xfMDvvO+6h0mR0uKpWd1QyEDVqO1kxMD/Jod1Ad82ShC4axocmNex2SLZlriFxs
aiDAQusGiBP07UmJYzd0nN1JDnaSGfuRWgnCvgiPC01ok2ir1oT/4TbMLaxDVDZOjCI38kHrW+e6
bb/JqC7DycWLiITopSoBNrgmmE5bR/06Qhdp+p4fLQg/5WAideSzLuoyEOJyocIIu6YedeCS7T89
ZNpe3wSFL4FTG/V7oOzcqqrTfcs6T2CxyFG5CKK30mwPFpBlzR/x4NGf6G64Zx3l+Bfql7lfK64o
cRCA8hoMiIy2bkQA7ZXToAyQYNiGVDSZIhDuTgDiaGo8tACh1pOhPqv2bTM8XB89trqurIV3AgvZ
kFrVhLVgZLvY2JnS+fr313PGX+7IN97bYHEaQgMm4LEVyjaMYFTZiLWsRDBcEAlo1U998AqD6+RT
jLs6ZZMcRFeCotHiIgcJKgl8qRitIJNuweX9YNWD6Ei0npFeRoyLFsGgWnqqA4MVVqHm3rPP6qn3
sF/dBK6IQniF3OTNlsWT+85tP5laiIHTH8eXEKyUW9NPH6SzcgYT5sGEzmW+V13llN+JUkSRc3MB
o06kWBtH2KlV39XxaPZPkhSKoqFowrjYQAol0mYrBeFr5NSR+yoZcTCO5G58CPeyz6gvRceXdbts
wtoMyXstQT2cDYkUyLL14TGZPiat6tQQWbq+rEQgnJMYIMnv4hCbc1v9IOnNpH+3Rae932SeF0O4
nWTK7FY2w9fDCvXo3lTcGU/JmmOGjr7Rz6zzjiVRpu7a96PkCDnK1xODCz7nIHgXlbvehoO0B2M7
H2s8SnWvfMEyYxXy/swfL3Ccq6ANqg57lohK1pca9X3xUzyIcp31TOAXBt9tVZuTEacypk0+6H6K
h2xGjNrczChxV38ymUTjLN+GYs2v9WVwweU2EjktsjRIMZXQuXFzM/JVBbevYfzFHi2XjMae6Kaf
q/W3TIpGRwpsbw5qp821zaAJXzdFg8AC4OJ+ydAG2tktW/jbhjqG2z+9yqt9rzYzOs67h2gTPiov
ltsL0j62Jt5vdZdBYP62wCUZaAuTHoMwy6XXQDxVjjKP1IeyExUsCFanzu1GRaYWpTGzad7OPsto
A8mxN/NNddN6loP+jNMwe4bgdka0XnX2qxb2hYkm07QF6nSYYzwGwjj0k9db85xuoD+ORorXl/jQ
KdBVcxJtjaLR5SNSBXZNmaXxBFrx5yYaKh86vLUzmFXuKjOOjtcjoMiLuOjUzmon5ynwslq/JU3g
VjLKDGrIleXy0zSKuuZFU8oFo8nK0S0aAE5Vfqbxjkifw1EQHcj6/czFQbkIlHRNoUgyMDo/Ps9e
4Rsv5UPiDy/2ufeJ321Hl/i4HcXrqtU6yZMop12dQgjHa6yq+71CLY1GyewqMCgX9l7PTlTrXQ16
0KnsXZ+61bFc4HDLo2zB32YzHNTVOiFa40zZj+ZQsNxFKNxygECfnhtGjX3Y7pwB+z+N99QULHXR
kHFeb8PhwzxqcXjVQEopnzWKASvdnIjalETWcO5eBe1YGSbGzG4+9dg57DtLEgzYSmkccsHFvPA+
nrZpMo1sXvbF/YyzFPS5cflf7YIebGPZbjwNNyJlvvWLwgUo5/RxrUNoMwZo52sHOD2Y9UiCuy1G
ww4aCg9UP3/lfXyLRo8SkGaAoJdnhtSXtMbBSjhMkSRw8hWajTej+braF+F4VtUuidhoNh4Fy4a2
yW8ZTXPsjofJKz1727nN1vZUgXkCj3xV81jApkHbVlSH25vlhxShI98Z0mGsnq4PogiF20tNNYv1
JIFxY1ufKJlvmsK4y6dog8r/5+tQzOvebdsXByFctCg68D5IM5svK3Xa5LG2N5PixXgzDDVU4Is6
x0WWcWEjQz+bZQSAK9TvEBty1CZ1+nYbiB5CV96P3/oHFzoMOsU5yRE6dCeiDqvTjDpHcyAysqkf
8X4sWN3rdjGhbAIm8nd62ZoZjybtO+Qkn438K01tR0KzGwoO/OvTtX7b+qrI/Q8Ql95lUTsFCFcY
wHHYm0b6SCz5S69Et1moxw4YvV6ChIYOum72ST9trqOvh8mLlZxfzjIEArsCVnbTDVEfJ3tr2S/X
IUQDyfljAA7iFu3WiMRogU9PinkOwJzUDoKdhX3mvdtfLOH8sE8NVLmUsERX8idbaR/UURa4hAiC
80DITdvBoMPV524jy6ETdKLGyvVbwYUzcNtW0uhBViYYLDyO3/QH6kmOfhNudBSNUYcx8e8z3PCK
Cq7XDbMhAa/YEDzSuD0lo42CwxwMK+uffU6dqjhf94HfBPdfCPxBTkujtlEozhLGQ7NPD9IZrMT+
eLZBJj94jVMcpl3vmIUjqptcD4YXXO4g1yKZVjT2rjxo/ZdmGHYzxMTdOqq9ptdvtUrejIr0eN3Y
9TV1weQWNJhhkzSrsKPMmewY5scxeByl3d9hcOsWryRpZ2ssWZM/RoWbosA7C//SDm7hKsoYpmMD
jCGzDuFYuZrc3cyx4V03ZT0+XIaLW7h6i7LBUgJMYtTfYs3alumYubS17rLx63UogZ/r3AK2Y1Ka
oG9DKJLHx0LCxpHkfwnBLeC0L4ZQQYGOF0TfZeKmokoJkQlczgkGRMvumEOn8fB5Bj11VggFzFbP
VeQyI1w4sCqbBkUNG6p2Ay0aqOt1Tr4tdqC6OVPX3qRHxQVx4Eby2h3xqu0o2DF+k1j/+gF8LXBQ
g3bUYK/F+UeUGHiQGZUAmp8MT8H7e7TLNrEXiQ7kglDBFwcXjRkSi73AW7N00Pr4SIvKN3tcjpe1
m2aWH1qxwPUFk2lwkaKJwTUujYAsIXPa4zY3z5/+yuMNLk5UqhZN6N7Bi4iGW8giBnXc9jqCYPka
zMZF/mzmhm7RHgjTWDhdfyDW7ObpsawEaa1orLgw0WuQg+0GOP44mN5YwevUzr9uymrgRtkA2nxR
Ym+9XhgtTAnnSGnlCCmEPT5W2SnKHksimI+VEnRksRcM/jTV5WOpTDm22nYjH9Q7FVI03XMMCXlc
dIVud5I8RdSIITCLP1iZZVt1lB2slBzXB9Fh0mLHSD9cH7vV6VnYxbkykaY501iWpwcvbXa0BkGb
NIub79K7xfc5R9bVaArJBDcD54FTgpJfDwanKLelvo/p9+u2rJ+xF2DM2IUjmPqUJ7MEY6if/qyO
wVbfRb7ptrYj+9JBzMm6uoYWeJxvD53ZSQOFcTVFIFDm6GAYHd6AwcQO5k/BghW5A7cJZoVF5dRg
7tAe5v4+D04JFVS3C72czeZiAPVirKAWggFUIQFQ3KcH/SxXOKwFd6zZyLqVfOP8l3PGb4wRZGvI
9DpnEfm/qIK2jzLHuivvS2gTi+6PRR7J7ZLdTKWKQLXNK5pPLRyybLQNkc+zPoFWV1Bbsn74vXgI
X0o4oJmqojnAtG3xgelydU68tyHDBJ0/YQu/wEP4esKgtWRtZDFqsj4lSubGeOfMQ1Gt1PpZZ2ET
FzJ0ebaNYYZNrP0tvgl3Eaq1Ij88mSDktpz5I8rCU0cXBCqRcVwgqcy8YJxZ2HOznWk8ZOVGKQSx
ShALebHgvi/KXp8AYUunwdzUkeD7gnChcuHCiMd5UF9v5AhkkOJoV9TjZlZQQV1qD4JlJcLiosU4
9Ukh4fXJ67zhJ3GjV15AfZNuOyfdW37lovBSWLm9/sq+cA0ufsgoQbNiA6gaimOUOwsd+/EDmCs2
+SfDqxqn91QXb5qWk5xE7X0ig7k4kkpxA3Y4eOU4jY4+3USQdtZ1X8eFuGBomae939IMFfwAjF/E
4qYxtyw5TGe8tVMf5cFudkdvmhvzafJVxgd7X4h0ndctu+BxU5m0dWmEI0oX4nB+TjNoauV03KKt
cGeb2eMfGWejUxHqXTaYdd/uAFSik6qxSkh2hAB1JZNYCzyyj0FcvM/9/quIBuE3e84Fkdu0pdiO
yvS1agzV1qPkWi/yS7OZPHJkcZIxLySlL7ByfaVfMPkpNIzCTNmjmvw5/JJ9iNAcX7rUKVCu/Mne
lr4kFJNbD18XRG4S024K01yB02TGWW9vK+neEmXaIghu8Q3mpOESGX4S0CdV347JsyRMENZ9/2IG
t8pMpUQXLatBm22n2heeskOVhOZklqsf/jlYUtGhcvV8B0GTfz2S269lDRcNeoW5YnVCVuYwNWVy
Fz6gcRehDFqrPjhj7/Kv4qtkgZfwx9lcpzRXMhiLvnI/UeTjMIp4adbX9i/j3h1eIU6PjBFukZD+
qOIZWQMRqEVmPxE1wf1m275Acdt2GFIiSTnGESLAX6DLm3+Zj4UXQbMAz1762eid6FbZ5Hf/XVmT
nZwuuFxEieZxtgOK53pz8jMy4/26cCoND+aRoBlldSw1A+qjUPE0iMU5SpbGs6RJCZJXQpx+Oqhy
5ij5Y/xHR6YLDl8S2fdzEswT5qy0yIvRgdOdzH/0eLfA4O8/k2EIWrbHWKkROVmPeDzP3hh3gjxB
MGZ8WaSU4dIumjBmcQiG3dCX7B6MTMdCxJmwGpsW9nBOENMO5Z017KFl5UAysVeOmej+VmQLt5GU
Mm3pYMEWinUUZPtgVtyJbrV8J9g92Ep5lwBA2lJVZXDfGnxc0IeoR30Rrn+y4/wqXl/cNBt0cIGS
KBSWa61fqi3QOFeII6OTwpiVu7iTW91DSGq80XNH22uP9THaoX8HWfdtLfLA1eC3gOXCRRTHlUwn
GNkWybalyaaIbcFArk7YAoJ3Cpy+2sGGZc2gbSrZ0zRcE6RP0R9duqN9BCK0iqLKhNvtNXOYYtOE
Kap6jMYfVf1RtkWsrqsOvsBgti5Ozok0xGbHhis1+z3VUQFOA79AJ/B131uflYsp3B4vZ0VbTyVg
wnY+SWQ+xmkimJX1MysIMMHqDLVTk7/dtEdt0ocB04K2WGy5hjveVF8pWIPUTXwnavZcPY0vwDgf
aNMxtlPWGDnFmjuNLkq0HfChOlrux5GoeH91khZgXIRowE2cZKyaNLP3fZY5XXBrTn8Lwnlb1zSd
SVjt49RbBzRP+7i33MpyLCiDWx84CIqhFQV3njw9RVKQLhkKEEPM3eAoZjG5xRggFqQ7Xc2/FKoq
eKddH7tfePxNhjGMltVoWubFZgYR1MxyrKLfVn17vu7hIhwu3CXJJLUWVTOv1TWnGL91/Rc0ubvX
QVYjj2GinRnsPRAA5JZRZ8wZ7QYM3mju62Ffo+vHznZ63wpw1m8kF0AsuV2EhUyGmpylA8g6MYYb
VEh2dyNICLayN9w12yzdVCLSb5FtXBpkZWAuMWsDolcdlBzG3TTNHimcWPrvdBtI7H7ZpvP8W4lq
NVMeMdvkU1t8MQdB5r/uCf9OEvaJt2MnaxUphxiGwCeguYvXpApEhk5YU8O57g6rURWsJJqFs7tm
GdySzYbemqNZycCLDCU72ylTkfySCIHbHoJhLtRJAQIhlSNlxdEas6frRqwXpJhM3tuCjhYa9d+O
l5JbspkrmA/9rtsru3xLcT7q9+LukPWUZIHExVEp6bHNhkAqjiAJCbaVP6JiHk4NmRr2HFI8hEIy
XOa275KuBSY3R1bWRWHQAvPfpuzBZy1Poq4GtiCvwXATZUi0tSuCMNfbzyi4RZ28Uxd3Q7kryKEK
O4HjrbeAL6ziAlGvprU1qLCqxSWd4SZe/kM9yX7p5YUjeihdXU8LLC4WFa3VkCiGaVl7CClW7Y8h
+XDdB1c3pQUEF3uKgVTRlAEikQ0HfAeOIlFHyT51UwGWX9ED2fqi+uXwmvzW4cGqpYxDCTRF+dir
t5XhX7dm/ch8MUfjIpAyFYNiGtiLOtUNtipaM2KUlP//FhOvSvoBByc/ehoFe+1qCF/gcrl3N5C8
IpT5epU6NH0o1W8hKKdVwYFZNH5cwLA0VDYGzLzQqB0724faXwJwcQIRoiyMGnYk1t5AcbeohnHd
3ZChyuzZ1+B3CDsyqBzUFhzAPkjqx7r5GSofFUt206YRrdT11XPB4uYkU0rVNqEL6kWD4owK8dWA
bswp9cg0PqClxKOB4Vhj4pG5uImC4GZSxmORDdtoKvxcm/bXfXN97i4/h5s7WTK6WtKRiqXlhqp7
S3TJsWouJCp0w5IViLvwK1mxOouYQeZJAZLYx7R6gUnXTVidvQuEyS3fMqat0XeAmK07rbrP5nPW
/rRBhkupYPIExpjcOs4kpBL5YGMd2zsS49qwO+W9qAdvHQRFeMQ0dRBccaG8aWqQmDMH0UGrgWQr
6A4F/fAnQ3bB4EJ4NBSNKslYUFX8ZaI5EqJPcY9itWlyx/nTdSyRPZwHJHiTbc2epV/W5zybIPP8
rZlb7zrI+mHT+mURH8NR1tegmAso7DGRuJJTPaZQyc730U36KNoB1z3uAsb5wYwcQu87LBq56Zyp
PEvzE/QKq/HUxQLfXl2elmkTywSLG2TA325NUt5ZldkiMsXpLog/Rpng9Lc+OZfvc2mKTeOQ9hq+
L8k/B+so482r7AW70HpCuTCC82izI0EbxVg28oHiGQgaTwdG5Yu7cMExaXW0QAxoaCZRdajivB2t
zMAte1RDOjfTQ3TtN0q2M0il7q772uquinto1TBMPNvJnENH5RDNZg6UYHzB9fFebgwnqb4Y9igw
Z3XgNFlXZMtQLCTj3OxDBSVWJ7Z/l3oIrsMS9VvEtDb1MG3aob4lw7gBicDWzCoviIWN1WujiaTI
0vFiooFnkZu2uqYZTUrE1Xaj+PQxfWh2WE63qps4jcuqDuwP1wd2zRmXgHxUyvWsLQwJgFWoeKFk
pbj7iFHm045UlJKxbZbPz5dY3CQOlZ420B5n75Osa7zdapLzjfWL5T7r6BS82Ass46u+7BqFeFML
NFD8HEhBvJzWvkWj/fUBXHeYy5TxpV5EbUhXNJgyJGG79IGVV+N+xa+EnFOrBhFCLBwSLRkd9m9X
mjZlkhz0MCgkW5tAC7c/K8Ltls3BuzlagHDBidLWDE02R9q226s7a88IRclOdHW42giqLXA4R8+n
gWom+tKwd0BdGS1VdPbqk+TG4HIDLQbIBJjoQpq60lER922vD6VuEk3DKgdFxduhrLquiuMUc0YT
3E6AyCW4bemP644hwmBLfXF9BNl0VbJzYPR0RtIZfpEm3P8rcWJ5fwfE+YXa5aSDOjQ2e+1cdTdF
ey47wZbIosB7r7iMF+cVYDHs8ZSC3UQxO7enpzjY5zmzakvkbyEEYa5btHp4A9HMr/nhvCMcFK0Y
2fw03vjaIRynIM7OP02+4Zd3sWcXbrmz94pg1xRNGRcMlcEaicJg6/EhQmeEPuw1RdT8JgLhomAB
kcW8rAES1E+hCt7lrW2L8lnmW+/mC2zpuElCNmvp3PgFQS/bZYH34q4qHZTXOJZEBBvlqhkLCG6s
sF3IJeIEHmbmn4N5LOrYkWJRR+nqbZW2QOEGi4y6RJoOKOzmaHrKoOiYuMGx2SguccJP8m54lj6I
auHZ6LwbPc1QNZCyQhGBf9iX0R4RUgUJ2iCHz3pjYwjjpHZSrVW2qSnHGzuymo3A5dmJ6Rood0bV
pxY1bDpAwQaaq5/D/JYOgUPplzy+L9NjWnwaMY/XQVeX9cJQLgwmsyrXJGCZLtnK9CTbpyIpPbU9
Bk3karHxJy6zgOMiYgaBzjQuEUWo/mVIiKcYKkRBRIREq76PZwGcr02LMdJhoBdx1656cHX1QEmr
2zL5pou8Q/B9/jEFrZ7tXI4ss47BDiuHJ2opglretWwXN/2GZrGeUtng1pZagmi5HDEvTf/cG2ST
ZOC0G52q0QUzsr6+FkjcYBVKEo90Yq7uym6MFVaiYFh1hpfWA8m9S7eV5pSyU4pODavR44LL3x8Y
il1FNqjhvSxL3CLD3p+eVaF/C8aRvztIrInkcQOUWT6meDOskl1YnGI49/V1JLKGW7uNEQcTej4y
Tw1qHEmjLcn0naZ2u+swq56HGhndYFpvILd/69lqGwdFELGMAp1Axb7OH65/f9WMy/f5SYHuht6g
chKTYn6j9ktnV44svGpZNQLaqeioRYniO5mPVI/zCXTyKN9LDm191KqXPzBi8X0uVWk7VR0Vk32/
Prb1vkDtaixIE1b3hwUEt7vONcos62pgxUr0Ja6zjdyOLv7HqUHRR+b/zluv29oCjosGtk6Q9TeA
y/UXq3+Z9NaZifonLrwA4XyL6DWFSi9F/xk6VRIaOUoLooif1+dGMPevR6lFaG6sXGrMBJZE0ldD
Jr7RpoKi/XUE8zVqQgeMv43I80Gz5WREHZFdba1Y2pVFLRgpEQT7+8KIRI7LTAkBoUOKrjxIRJBr
r65C82IC+/vi+4SgySqy8P2wVzcaAYVVj87ZIvSuz4UIhlsnZZpaEJ8DTB8bTpQYN7kKXpq+EEzI
6iu6htdLGb0gKuaFu7ebcD4uVYg5evWGetMm39SutIm3TBCj9NI70Rvg+nF8gcfFYrza5+BNAp6G
vjLHnrvCDVHWYwXVDk9CX3UwyTld2x0bJb7rI9G7+vq5dgGvvp29ecrjSTMAX6LoypF/aqA3KrfZ
V+kWL/oaxO/iD6zUPH2099KRnP9gThfgnGuOtV0rpQlwO5EdVXIJGuZtUS/T+uFsgcI5aBKVVRdn
QIG4Sv/6gkxvrA9Qg3QHv/VRi8p42KGCLdRLXN3OF8CcywYxHnHNCcDZvr4dtuXW8LTECXymUjaC
v5OAYnh4iGVBlry64BewXLhPulArTNblZOjtwaytm2lOBYtRZBkX4nUrVvsA5xy85t1Ezacuehna
yZ1FTxCrN/bLxchFeTuIQiOKgdP5jO+lgNIKiOzpgdXNy89CXuh1s3BExvOeCcl0Dq6b9dK0G+zF
2qk5treQXUkcvXEDlD8OIItM0FJcPvfPquiIzb777ixl/cJ9t8/E0jSoNfYZm6o3STa52pD4ipVA
R0kdDx34WLrS2unR5P/J+rvgcrEui7upygjsjfVPqekP/U6en69DrDvjBYILb6SidWcMgBi7jWLe
6iIXEQ0dF79GmqTxpCMPYOx/7SkFFyorQxGF6dUUajFDXKTSJzmR+hgwOV7CMtzAWUFxUEenkwkC
lypYXuvHnAUcF7KKrJDaWWGOuG38yW1ws5njmlEF01HrTR7rfvgDQVKkbQtMLlr1oRLQmplYoY9r
gqTifKNBd8PcEi8SjqfILbgYNUisq68BWKh8NtPHiQpS3t/saxe/4yLUqLYy2o0xgu0muk/uDXD2
qed4Y+0rhF5cxtypk8OIsCe0zz6I9rV1bzF1UKWAXl7l+eVt0sSyHSBXAQtwtsE1SelqAQ6NpR6U
23iw0n0+Ber2T1baBZSzeE6JQat0Yu0yQ+u11Poxx8Onv8PgAmQQValRpzIICfMZmaS9D8B78FcQ
PLF8oZRxlFCYMY7YLCMSnay5EAzVai6Ja/T/zw/PKV8oKq3BcI14W5SHYMq242jfzSb5o/B6geFi
n0pnaQxbmJKEwcFIlcMg5x9LoxL4+vqudYHhQmDXJlZgjLBmDrPH2vTnBn0I7ZbEucAegVtbXBDM
UyK35cSGrVRlp5U/Vzp0eUBwVAbNDyMJBLO0apeNbdi08Vhr8i+bpmrPiT3C2fTmoTSetRHqyNVP
s/jv2tIIfAsc9jsWB5jZtot2ygi2EOVloOewHRxaCx73VodugcH+vsCQZ7BRKJECDF3WbtLE7dJi
PlvR51IflMhV66DV/mQhLSC5eFCU6PfKCIZv6I5V+iBTQVnAaghffJ+LBQ1tMghCwSTaHfLk3goF
Q7ae/F0AeD6oKKuMwpBhgFpHshN3um/NwQct7lEGFbuUxK5u6HdzUR1pZ3pGRTcNNQWDuNplvHAO
nUuRQPBbV+AEwhUA48Vwp8n5R79pdpqbFgroOw18D0jlwTMc+iLZ4dU4tRgBLoDYXTfV44QhHsES
hWU9m5UzCcd59SZ/gcLFD2MEpYlJsazlQ7wrP0MhFSUxw57c6IJAtZqrMfIw1VZRrfB69F4sAnXO
zVStsC0qobSXC3uXVuRcDNo2CZq9PchHVFhu4iDdXN9RmKO/y64XsFzYCm2FpjO7Y4nSz7Nsu3N1
I/Ufe2PTDx81kWTO+pRdbGR/X9gYmUHc2eyaIixCJ7RqL7B2uKcUHPFWG5m1hU1czCrmXAo1BTBj
vScH1Ys33XOrOvngfqN4axpP0uCI6HrX4/HFNC6G2aE6ZWrETIPwkBF7RXEPRmI3i75dn6/1IcRb
CPQ78eDN7841KE2yGRcToJaqfbVEHYvdneZC867DvDOHENMwdIIOTpRN6bw3DiaBJrAp1Z5SmX5Q
mpu2Nr0g6XdV1uyvQ70PZRwW54K9AZ5wLQRW82lymSJWjm4Wn4LXTt1Mu4QKPH7VNJOgIke38aLE
c/UlUFCYBmRqoFP8oemPoZk6aXmS4v+6QTOrLjB8gGbVKraK9lqvoDijBB8U84OdovUEdezXx2/V
HotoOuqcLEvlyx+UcJDCmcKerGkOQd0e2jw8jxm5y4Lm5TrUu42a2YQnVKwtkP6hEfzt+pUMqe2T
OG68OdWQ6LSa4dRThwuwFldURpamTjZpmX8ddM0+1HHKGmAxXfx8UdWc65aOtWfIxl5vwlvDDmtQ
H4fPUZ+KHlFXwSxIKagmrjnedSgmE+3CvAdYPVTeXKT7yshOpa24mSVieHi3kjGY5gLqf6Rd2XLb
SBL8IkTgPl5xkhQpijptvSAsW8Z93/j6zebMDqEWhr3WPuzERjhCxWpUZVfXkUV+ygIMUftRw5mf
4GJYe+RyGRgX+mlCHqwYCsbdcm6P+oDylCwKnXy10SJOgFqkEaiymsLybSMyMyfzuNmsbM5LHeMO
07qBi3TSe/DAIoNdsxxNR/ldwXQPqrlUpDDWQQJ2oR7N2dm0RyuRpfJDYA6ScBvKvcdrf9z8cVb4
Io8KDpRB1pO8gbxAPGEZNlgehJbRU/85OQ0ZOg+INNCbQfZxfvyAxtyFRqrMONQQEc5wl7X3fbiP
xac8Q1FHfimLyJw4hguuWc1SKAWWcqi1GGrFl4zK1BKCm05s3IrFkbgKyUsplKOXYV9VrQTV0r2A
werC05zZK7YK1swG9p8zclMHSXlCoOeGMvjQibQeC3aFHDtnaWi9I0sROZtlG2s+jqZMskmcrL+m
h8z0WAsGPepru+wn0RRqH/2f2cEwJsNsxeb5OnqR70F5ns6jrRqvKGzYAWx+NJKIH8uE05sKWwK3
AfecsaZBP5dk0EO4FEB9qj4KpUbhIGDYqbt5G9uhTVid6x8t2Mxzi+XILH2ob5WEpVKXaVvZrfq7
CjaVnDCuM5YACqqQ2RvmUoY+OQhNauPBCFkY/5lLlxwZupwlAb3B+CTUkY1ZFMhTBB1GV3LVwlNy
EyX+xPurJW1UrRRxcGPqb+l7/85Kln5OX1LSqROc9QoVwQDS0z1vyZb4VFnjQ+zqtuJ12/wUZ2bk
MvOXBF8/mSEKz5gSRa+6ci4DLS6bkqvSMhsGYJUwWiWXPY+aFYuRW42Itnj9mCivauONnOJeN//P
9SVRNEjzlS6BxhIb56nPmSqpEKUyip7yqd5Xt+MDJuUdUl7i3v2H8oe+iU+Ym2AVK1ZQEqMySBcI
8HL10wgIMldxZExJaetlZGrSFqsezWRkvcE/X2oY+MbcjKYTXhUo99G3fbUQSt4IOvBPYWTCkdzQ
6t6jg78vtpjQRyN04Ka73GKVzj4rR8TK6Ck3cJci7PsoVhdbQZPBeGhLtc21olmrpyDMHcaH+/Tw
FT9KoczUQOtDZ4BKAaCsmf022pHmddH+wg5LShB1im2j47WDPSB2PWM867ZJHxmakF/60fY/akLl
enoVMW0tqO2ZJkx7kZ3Kq9/4uzO1lRknpuTETuoJv66LZX0l8t5feFyiz1UqlVCrQv1UefVDRxSe
rotYuaaJZpoBMjddUNAf91GGqqV+JwpGC0Z/Uo5XrWBHeOVIVaJ8YmHIZ2D+KIz8+0KhHHX/qtQg
jNxk5V5uGe/A897yz9/pog1l13lRFh0qBi2CVELRiArLTrD59/wYH1W7KlBuBx/YlreR7jqSRvbE
5u541muKpSVl9mn43x9RzT9i5RvIeBn32zpoXLSkzD1TMr2UCmhZYT9xrs5mNr0M3YvYiaaonq4b
yLoNXmRRlq9XIadNI2TlOWIbVG0rPBBZ/XIr1yn6Mnl0sCEPDQ4M+jpNZCMOuolv7fbb8JzvJ0yP
zVvhpt5Ugt3ZYLLa1kgB8m+Y97uu3qr9LyVTH6uoOw7NrZAcVeAkEF2+cJRyy9X7dvAa7ldaRnZl
iJaiH0d+w5C9ho9oeMN8PSD48+4iIxXVSZCUFosGsOHXDBzDGdDQzm9Ys3JrFrkURPldiM7Urp0A
X1n4XjS2Fj1f12QNHpd/n3Y7lZNzOcHfH5qfcoJ1AhXWWb+rfzz0BZhfiqG+lSLrnZRFEKOMroy9
NK0jRjdJ96d5d0oK5V2hX0ZtkUGKn2xH+TBEf/z8+qgF5VHlVMlxgdvX9rm7IZbMwnhTmMQ1axCx
PCrq6gCpqzLpA4TMCmZojH02kx16O6F477SO5UMM8zqnDhawXkUg00aNidyO54YuD8uQfnbICIib
6i30rtsaOR4a4hea0eNV9dQX+SzDaXojMUdUDTA5bbXTcZgfjJ630pLFBvUvEPGPm9LbiRRNmgud
eI94msESmux0ezyRXa2JnXusjY7/AoUXadSFDDrQWRp0SNMP5bb/ldrZk3AfHcD57w1bwkla4wWt
bZmPQJFxrhRGNEESYsniOVibXRkks6Q94WexzR1u2zBaGldenB98gM4C+qKu9lIAJYvyTg13kuab
VfRLL38bUWELxa8Sy0dl40md7tN6xGay2bluRAzAEikkQQ4y5KUZRtSGocO36P2oW2viDiVyoNcl
ne3xmr1ScNJEWuiDZLlFo0Rvy1Zu+9sG3CDBQdnXD2b90luj4/S37Xv7ipkS1nACAwdECmyycqrb
ELSUNtcIZhY9Jv0RK96dDJu8mMM5BFOuaUphTtdgE2CeQtbEb8kIEyffC8ps1WPg6PKdLFn6Hw+r
nqFax9wAJsM+74eaJi6LRp6YkX9rIBmIQW2M7o0sfFuHnIsY4joLfAuRCGwm8lo6k2S/jD/VXebE
dtma4UMdEKpNDB9VR6S2djLjMvpMKkOpSMFB4wtNPFaQ3Thncu5TaAv3EkLX2hsH60u2elGUwgCO
TwUVdQ24hat6KkLn6blE05dvN9hvTwqxijfZ6Ao+khYp/571Kl01VkHkeVE1kO+i0/RjKI5N3uHS
KtVnafJNXdlX3WBq5T5PGgYCrMW1KH/9VxZdW+HjXOdTH7L0NrLkDuw23ZMK8tSvnOhCDJW0FqOw
D/0QQKONrqB4cfCriUYzl1KTlJyT+l0ONFMUAsvgX0QR62u5zKw13SymwQyG2dKr7y3G6Ftw/PSo
cmpBxPjmq3f34gdStp2GcTB3E86hKDy+O9TJ8/UTWIf6hQDKgCUjjjqfRCKiNzlYDe72ZvwyWlge
7JReyl4Ovv5hQZqlAxTAJEPhbemjdzYUceJZbU6E6ccGzYttOOKvfKN4ZLac2xZv15VkyaRQNpQD
PRML+E3P70vtpBXvci0yTGndOS56UejapNzIJwb0CvyHuHyq4sksUTSQ0ydeY7z51iMe4R9ZdEAX
DepU5Ry5Hu18O9uNNZucNd+iKxgUSawdDusRz0Ia5SMysKDt1bO02cV8UeNgPdkGKXyLs5DEJTRk
koXiUmyy8hEr9Rcy1KngAhFkvMLoEfq05CvUqXvyAmu3zaHdZHvfrE1+w1JyxUI+CKICDrEshNSQ
IYivbnr5WIsnKWJ1Oa+48gcZlOWDSwErXHnIaMtHXf89xIxqFUsHysrzNo0iXcDfT42jwtvt8Nqw
GnJWjFxGEQ/OyyMxqZzzO4ubtvYNtRP4Bo4UPNd9g/ZErzaeA20zIUl53WfPRkyFKx9kUZddJ+Yd
xokhCwr1JhqPsADAEzJTs7TT5Ma6hRwYFmwNmxJp9nA7bP545lGE8S2UJee9UBbs/BPfYDTF5tUb
KRZsbnACMf1zfMfAqMQr6AlC6pyefsW2Tm2OsK/HRkXYkDZ1xQhQVmKj5d+np18liUN/U4y/nwZe
Fpa2onrxyJktrrR6qM2U1fO5Fk9/EEihRdi246QRhcQTGVlQbqSXwpM2PrqqWmc8CaC1EW98pwZS
od1+w9pxs+oEl/OUqPuyBjm60sUtYHj8oWffC9UZ/7ztA3axEEHdmAPatjlFqiHCmHZiFDxmhvzY
o4llmqs/pt0jNriQRTlBFc2TlFc4zWJ2cuGHyCK9WHloffj7lI2jmVRvch26+FzlFVlkj7r2nUdf
eq7+OUkEpQuFsUlb+jXG5lEFsAdUUrCz7rW9EcwYa+R7izsB2C1MLzNXe61FOB90pHC34BRuivGA
RH2K0NikRwP1N497mjGC1Frxa/uVOP2DRAqJtUjShbiEpo2DtSx4U0ab4Lbdpm7ynhwSbO4J76Un
LGxGMhE5Cou1vudz0yZ10lQsYmR5GWcF5PO78E4gAdZRu/FRNBZ2ROKweSJkLZHLeiCsvYaWitMM
Y3wV+UGGab2/XmIbYcM56JDexZvSY93Ya0HQB1kU0PQ8Fw89hrDOnCOznaDkKN/9tdPe2Erbr9xG
F0eUKVxR8nwC0dz5SKNNtCOHGW1wsC6RSXhY0x3Z1xKbiZ16rGfKOqiBXgDjFGhaoimUk97I9Two
Wztp9Qc0UnhNmmzSubavK7kaoKgGiseoNYFphwKDnMvAplVWrY05X3OYvvXZz/9PAIUA0hDH6FCC
gKmYD0OmZWbbshpQ/8UuLlpQ7t50YlnmxN1JNoCMcwYnzB3icZw7AXN8lXjSpyBlcWSUpyt+xVdg
gEaQgmwnJ4BBdLqP/Tspe/CLTRlIpu8z4iKWRMq3i7I2/CohZ5jfCcpWj9+6jndD+Dc2CCECNAOW
7a9b3z8HStMMhIokJ8YM62uV2CzSZ4N/LKfv1y3jc0PvGbIuQihvLku5SLqkAEiXVnwnbUI7f8k3
qjnYw2O4O7HCrvV77yKOcue50uHNCk5RrmZz8n+peDtFpTn0v67rxTo7KlaYCy6MZh9np0aNWSWK
y/m48RrWZMo5x33FDjU6TqgCzFAShOjd+E7cjRgVjVt0AEa4bKJtBTZdDvNzqknaraY3HWTlTFdg
oIdGoYegYqPv2OFIpVbcaolgh22++f9Ok8IPsIP4kiZBy0BsvaEOvAS8sHGfbq+L+ZeI4WIdFIR0
c6MVYg45RmjOrkDuFgwFblqH87RncBjdsJ4a6w/dC45oFI6AqVxoxwaHh06JuxJb2VVRtAtN8Pi4
vGvj2M0DcTR7adqMGWsKluULFKKATLCpUx+uZ8SxpSHRLiHRzRuNGdTMVC3DH+jptsAIRZ2L/wZn
TNwi41R56vfIKp9Fe3REc7oZWTH0WgIDkcI/n5NuqM987FzViVDem12yGCA6kO18ZIUimVzBbj6Q
HaQe86MyPEKnQKZDWb7KSpjRYI14CoEqyjnnujB3L7oF9rt9LV+y0JSCG/TgdoY4Eom7elu6yQEM
BuBrlJl8gKzvSOFN4Pt1JbcQNI+KXTSTHcjKXh3E1+ueyDpBClMKvxSKcoRpJil6be+myrn+91dN
X5MkkAoqigjqtY9P/ERtJtxsEy5TFTRliSeEj3EeomTJ6M5eD0oWgqjzakPMM4sDBDW/B4eswIt2
+qNqovpyH+8UBn6tntpCGH1qGo/RtALCNOlX6D82HKuBc/XrLwRQOKzoedKmIwRkIAUAp0SabUru
9/VPw5JBYXAqZLU4SANQSZtMpORQdeQN9ysyVM1Akz4pNlBBRzDIWitrMwl43QhjKfym+GPibRLX
oCfzvyIoDCh1308GHiJS49CIO0E+JNPdpDgGa6Hq+ttrIYmy5VIYBE4DfwoeffldBwZhwau25FEd
Ol8zsItSlDX7XTJULTk3Y6pNI0P9I/Guf5n1NNJCG8qGJ93PdEIegr63fMuHlu5hhN1qG4usBIg8
Ga7D28VWxHuLtzGS5Yr313/BuhNddKRsPEU7aDTmPDLsU4QNZ7rVcBUjnCF/4lPQhh58MD7y2KhO
84PldTzV4EpHn9igYY2v5ul4EYHLYSdnLE6qVW0uougYfjbStJBa5IY5GXscE+0Qjinjk6067EIE
5UyNXHBxOEAbDQO9xvAzar7VOqMfl4QiV05Mo7xpjhSOK3vIIPSSEvq5B5d0sbAauFmqUK6UaUqV
C9haZEe51wpPUWNXLFxYvxEWx0X5EBYUc2VVQIaKtgNMMMauHNttbE0/Rbf1OJm93I5lA5RLBYIw
1ZEBiYOln9DAwTuNNb4hLfs7vRXRCs/ZzHzQ+kGCBJzQO2qYuPp4vwboW4z8aIQXPyhb8dT8kJ3A
6U1VdWRTN4d97+We9Ou647JkUqG07oP3s8shM+UFS4oqUyqffWZjOPkrny3xohkVNCd4isT1BEvs
JlAqJU7/0scgZMwRW2JOww6s7EH6DT7Qg7EdWBu11j/kP7LpLBuWggWJ3kG2ym+E9jaanq+f4Ppj
HO38f382mgMMq6iUmE9xhPqr/6pivXTnEZZn/te8ix55uz+wHG79/bOQSDm2WCVGhf10rR1ufY/s
bp+9vzYSszakss6Ocm2+6KVi5snZGcW29zUzNGRGsMcwQJn8hGXdqC5jTs2gC0hHzSY6oDfNmkoG
TxtLCPn3hZC6blqsn4KQRMMIcoFBMd3mVAbcsg6LugM1IRoHkXyVPPgxtk8zq5lu/ZZHt6CMGQ4k
HOnu9qkfFCGUJAQSDwTPNRePwd1wG+0ir3NHBxSNJLWKrjo4FBl1YjXeiqsaLn4A9a3iUBW7pEVt
m9vU++RZtATk7EdbwEC5b/ekC8JqXOzRxa+YPdUk3TXs0Z3VW23xI6hv2RdcmhgGToHcamTlcof9
3+xbbTXcWIihvqaM1ksjDtHpMRWlK0qeNGALMlqnk1/X4YOA+idoXMihQB+UJXWTDOSjNoZdBxst
5ZyuyDaxkJpFxloBuZ6sWYij8B4LdasxxeSCjW4LAVWlYKc45QvhK8yxQzNxWTbDMhkK+XU5COKp
hbxWf0qGTc5arctSiM6RYFRyaDgf5zdY+Xa0Qyt5TUB8RXKh8h6FFEagy3JCOj0CCvXUlzrI859I
Xa51o1vpqO6UTXzUbemgecKrdCJ+KG5yJ3lg0Sp8pqoiT6TLB6TTJFIpRomiQn7xu9xL7nA736iP
zSFEXVDwSJFOcmqLeF74Ci7I67a6CqMGhjaxXBF8ATTjXY4tz0GRCWhpq7Zo68qivcBi0V5PP11k
nO++BVTreq5zkwgZ/ivpMJU2KjplGhNE/I5hEZgr3BCEZh1vZW/XtRPXXfEf9c5vxoXoSFdR09Hw
iGm/8dZsd17sgt7E453cLZ4yC82RhE4NjyiUAgu7tEDhcgs6I/L/bMW+/mPW/ebyW6grXlKDPipK
Edfi/JPD5tSKkSs6NyV/xp2LAOpqRwbKxylDQOWIhyo1e7feai7JuAWHwZVus2/YUQ5AlzwdQE7e
xYFb2p0TMtjAWYqSf18ceoXefnWKcOiRdjNXnq585dm4sCfquhh5Y9THHnrWHKYT6hIsa1iW54dP
2a/rX2z9jbKQRN0YXBpXTTHDMyun+U32XOq2+KgeJStzjTtWunT9Frx8PuraqPnQGEcfbpLviah6
M7iCE++YcEPs7JqZUPdFN+YzJ6KA8HfDd+JwtwqeIxwoNQ2b1R/MwJcz9i1sQZlrf1KJ0RuYRUy8
KrvnVYbdM3ycbgaUiirvUDfGS0Qq3ozZsFAgPoVc5cZR7VV1Zl83CoZ1n2+TpUZiFcmdAI1GDPpK
WIsWfcXqwHqmg5UGM/WgkvjoPy0GRYs6QwtP72a35GGcv/SBSZKlpCW1KhgKrX2ipTjKHgZtTFGW
wLPYz27Gcif6u8FniFhtyFjKoGKGaZT9iIugUm0LruwQHsbkNfP8x+HcO5DYgV3h1W/YFXMjB0E9
2twXouloArlJzGYXEK2/YjrmhsAh1sceFGxFLndsGs21IHMpjsoCDWLYCnkHcUJ54gO3ywJrmt0p
/nbdClknSgcNKdn4EUqQQ+ZiycB5kJiBp92S9CCIygH0ZDBm8lJvZkWcaw63VJG6ZyR/QCtn0CFc
bzor5mszbG5KYbJlca8zd92vYvBSGvHHhb8VlSgnYDIg3jCkpuikrnqnOGEKdyBDBoFgMU6WfKFr
BkNdL0lVg6gM1Gto0HaJsYKu5nEKSHHOTh5YL8DVrPVSPfqKgaC54SEt3KJVCg//fFNsA4t4BKuL
ZoWWQZKXsihg6SV0JiJtAps5+l57F9u+7W/q3wjA7Ai5rxL/ZV1qLFuhwEXPJk7stAZ1Ml13Wmyq
HPnv42jH4kPQMVyCgWM6hTHJnGc9yIZhliGaysCrJYHXOGAh2drtKaArFkMogoEuIco6tLw3/IE0
GZNETedleJjIZrUFUyloY1h1phVqCfLFLtIo68iMugjL9JzvnRzUARzc1kDPyEtNbIvY8mb9BIwx
GR6wjmFoxhXI0vVPzGhGCswMMJiFsKd2uSPIcV4LS7f5O+UWhCJOYI2VydnMtwixhc+OdxFLebqk
6lwQEbF60u6FGW+FYXK1IfQSbrSnBC5Y+C5D1XVnv8ikPqeCt8+UYEMn3pq8Fdw0T5GneNjZ9RDY
rPb3dVe4iKK+paoEeanIaHFouh9hauncfQh/CMTbsGaNhK67wkUU5egteDWaboZWotybgbDBKKPp
q971syOf49rnolzb0DpMCZM+s5C/K6a7oGb8/fOQ4zUBlENHeZBJswABsjc4nImOHnfeVofkXbZ7
XAOkoad1/G9YZ3KDPAvppr7/K1fGArH1O0gQBEVTVA3LDKlLvSoCTS0SOH3w3DnjPtnlbxXm/glw
ijesXPDquS6EUe/EKG71tJ/I9Wrs9fKQ14x4eTXXjL//jzbU/d00MVeJMbThdzOyK5UXIMchOeGO
lSlaNcOFIMqhQ7HvJpCmn5u3u/xHne7U4ed1I1x7NC11ofy3EblILCQcllr67WbmlH4PCofYEiJs
s5DSgnfnrAmdoq0lmy+MgQGV6xoiSpeQwv1MtBjlsg9QQpU2xiadVrJFPTUz1sW2mhATcNX8LYWe
BQx7Q47R+vRXjKC5wa43kTZBYqg2Y4fNf8VQSqGsPa7GWpMGVLezmTPrbjZ7zjH60/UPty7kXPcV
wNV0Thotw7qmCsYRzIp2ljbmqDpg3bIyefP/CaEgSlWqEByfEKLXqWnER7D5mhmriWLdXy+aUDA1
pnGURCKOi6zbwPv9poy/MAQpky3CKJKTw6KfuAX2iZfGDD1aoVBtNQwnS5pZjzSGHvTDVk5KXi5n
vKOH2h2ChzhjDNWz/j6Fa/kI7jg0gyL6VN/6+MGoGL64WrVbnhKFa34e1TnGDnFKNukADa1op93C
VWxlJyCDGjBZ9v7lXrh8Fwrg4jANJV4nqQdhqw6PI7/jU6eXwA0duEbzvZa/6+p3PvcqhYHha0RC
HyyCwr3UmBC4kcMUHiZLtLKN4mZgbxYwZ1Q6+a0PIiskXEBMXbnTi4bGP44Z2jM8mOYoKLIU/DAl
foLftGY9vxn9j7r/ft2BV3Pjy29KRTKcOMmcRgC222XP+bdgwMAnaui72rdkO9lrJ/8oWMGjb2Y2
W8PVOHjhdhR8SD7Wq0YihKe66gqdYA7y7Pl+asbDF1KmSzUpDBFyX/alAoaUKbzJlW9+zAh0yTl9
iqUuqtBjcP5QZmIn4GPxEXaC5o6SFLbOJ1hL8TpwDEdnHJtE3R8Cb1R6WUMWODy3jZ85WA55U3X6
HhTfDLUYmEJPuyW1WgRBDlEcLx9a2TjEvugwTJDAxrWjo2AlA8deYUyQMViCy5mJU4BwoDW5w+y0
XrcRGNXz9YzA4lNRoJKVuhKNCawuuB3txkzt0QwOhJeuPjCzD6zzo2AELCeloRtn3cCu9oMkx/Kb
xuZOhDECkzzs0Szy8a+dJjGe5b0/8XwZCrB0X9hxMefw0WTlP/PsyJexOeXtI7ZMuHyNNn7p5fqH
ZOlKQQl4/GdUwXCu8DUXoamdigbDVlgiKMDI+ZLTIxnH2RfJNhJzrJ7uGBbPQF2JQoraT8JR5ciV
MxyRTY8xqYTFxtb1o2J4MN1g002cERuk9y9pfnFVb0fJk5bfd/If72RG5XMBe5/6bErt75bNUc5O
YKH0hM53065nhIGse5oeXouaPihy43yLJM+kxQD7eO6ibXCHMUCPVWBhQK1M4UUlxbnPtTACeZJe
eCmwhkbazXNvqVXsCAmru59hc3S3jV5XaG4kvaiZ6BnSIUsZgfp6DuqCR3TGS9EH0W8DCCgc/zW4
rbe5i3HKe99NkIGKkQgatv/DJCWJBj/hBCrSKljTMPZHMx8ojZxHEiELIPltJGbQz5uahBIRpXCT
NUtJnOaaMAqUqmoYuFCCsHgruaStssaki8ikuVsd6RcWStEQpA5RkQWk+eo09qZkCxs0vE53JFuv
37WkxOPEN6U13Wjb5CXcsajJVrFjIZ6CJ2MajGQkJA+h7ptT64Z6bM0pAwNXsWMhhAKoqAcKYhk0
rkt+K8THWNl1kcP5719AqIsUg1AXLq4R0EHHieLj3T+PD8nghsJdbNwVKaP/a7U1ZPHBDCqU4YVq
KNoBJ8bvRFCOqdgZ9h3cvm5lT9jeQNi7ReSBhj26omz99qup2IWe1KNJUjohwBovYpn9lt9hatxN
H8CYZ1V7kD/seJf0YzHpzxjOZ1AQxidxF8oiTnewCIdBY0pv9WYGw5vqhifWeOV6emOhI0G4xbdM
jczXAuLq6V73QgsBz6bF2E63B6Om+T+UQVZDkIU84iYLeapf8HlGSFVIznfek1EByeM89Qb9dYyL
9BxXX0EWg0KWGT3ukV5D1rSbMIxLAixkZEH8E9xn9yp41nybP7YbktvEbgRL2pFlqzz0J6NZrVVP
XvJ23XMYIEDPUseSkg9+AYsaEDoIfGJ2wVumfIGKZek3FNI0cyxIDalbkOyONPwu1W8aa6UWA7QN
CmjqFvk8rPaB2WSFyUvubOxkDiFX9loLTomUVcrK4F+TaGA/MAU6Yx4Ng0gkTpgug9kcJM/YZa62
vf6F1l8AfxsokUOhDrKmMS+VkENIE4RN6LYm6QWR/wcDXW3O+u+XIrIogOEaKcQaBLg6DMIZt6lN
Kj0x/ht4vdVsyxNnV5v8a7OB2O4DaltZxeAZvdJlqMqC4zVYCCGtLAmfY+xiexFYOUOrNkWzfJJi
k1XZWr+bLkJppGl1LJcYcDep4xHrXY4TBj6TJveMiRE0rTvZRRAFMbPfzlNUQZBUP8rg346bd4Pz
rpvJapy5OEEKWhAdhcGQIahtsJ5mCN91f7YieS+qhylk5bmJv36GsYs+VOAiDupQdQa+VpuUVtgo
5tzv+jE3+bI0E+ONy1LzunKsL0UBiMjHha4QlKq75hhphp3wPWqsIcKmNGPtAmF9LQpJEJFlE0ou
SBNz+0y7Dbk7Vd9d14chQqWgI+XSSQTNHIaDlHoTB5pd5KIbZqx5zvW2kItR0EtopjiMubGD4ZG9
D9Ht5HDH8hEUEI5q578zXKh2guXTtZV7BSPrc2ZqumIjKoUkET/ApYnNt9hYq9am9m3e85WlWgj/
LN/NtoKlvGI5mUOaLUv0N8jm5BoOufRqsFNGR+Y08OrTaHEYVBhT52kRVTx+UeXwSAjXd5UFjhRb
OyV73iVUcSw2U9ZXpvClEqtU7VoInObj3Nxk/nFQGJlClgjy74vgJZc4jJcFsNWxfBQwKp5394XG
QK9/icj+cXeVgpbSLzssRIO1cqLl16aMed1xU3Fmk1raLke9tXlhRUoMNFMphFFyoRI1BUfXIQ/U
zE5l7IfuEPrfpMK77oosq6Cgpc3qPChGSMoV1amN0RrjyL4ugvWRKECJk1kZSoEoYzxM9Wvt38os
O2BoQQ801rNSYYEtXuWqfhMkT/XIOKX1nMnFeTQqCMmnLs9K8kG0o1ZvJLfzfPiOknkFJqB45sgh
A/DpycZkxCQMR65m328Q9u6j8FnofvbMQfTVGE5WsBoJnHOkieej/3S+ondyhYn60e12uuMfonvS
Iz1uMDKxG3dkzGB0hAMPijbWNOCqigvRFEAqfJfOvp9DRYW3Ku45FTZG/z6MrMt61foWcijYGzNw
7Rk65AjaW9C+NmFniiyq+3WIWAihoC5sRBV0B0SZQ4tYmPTVt2ZqSrtpj+UVzFLbqrkvxFGwJw8G
VvRGEKdUp6g/dTPjpb/eG7cQQEOeViUTahXkUah7oiXZxltsY2GRU4FxE5FHYspMm18P9BdCKdCL
k2pEohVCc8x9ZI6Pml3v4N3nsV+iLKOgUA9FBV7VQ9h9jvpVgXVQs8xb+cQzHrys70QhX8tNWqLl
EKOmz1JxM9UPX0DWy4nRsCdFDc8rBuygjPej/6iDkakMf12XsV5IXgihMILLK10Ccz/pkE9uwaBl
5sfAQbPRbrAFqz1NzJoPAxlo8EtbP+PSDFpVfO2GY2QKzR2XBWZlsDoJWJIobJCEJqhqYnF1Wpi5
2JpJ6PHZMY2Zi0tIRPspHFwcIgUQPPoJijnAIQ7W7JLlSv4ek1ROeGKFeauWDSpWHbxtkoKFdx8R
vQ3KPkV8jbjTmMzO/z3Nd5nMeo+sv5MXUij/ifhY5/IIB9e64zcfreSgFXTl5+IE8nhbfmhCW3kW
nkpQ6Vw3xvUU5EIw5VG8MYy4iSF4dH2vscpjc5uDdi/yVEIciejFGbakYxjjoe/ZMYJjMH7Bqsn8
8wMkOusxBLHWgjsf0CtHMJeHfvgRadtefrmu6PXPKNFJj8FXhFTLoWcj7zTp2Fc3QveV2Bn3Ppam
YUvnp61ifCGrbT3DUrR83jaD4WD3wbbIku11TYgpfLL8hRj6KuEFMdIGiOGKyZqLY1QeBGkzY5JP
S02NNV5H/OiaNMr8g6wvhTSBNJRpnvwZJeOy2FxXaNUCNEPXNF7G4lK6TIfZjaEKlQhJ6OCek7aQ
Z8aalc3318Ws4+5CDhUg+U3HDckU/zUlolqPYPV2hFvJq80fNfgza/e6vPWTu6hFYeGYGprIE7Wi
FLb9quqsdNNqrLnQh/yAxVutGdOhyAwIKBLhFLSyNY/j3kh0t0rAzch1O02U9rlaPF7Xi/W5qFhp
5vQKFU+IrfMSTJnpJp+Eu3DWvbGoGNcx6wgpU5dljRsjFaL8VnCUIPGamcU0sYoLi0Ok7LuccMeA
igZ3Y2kVgatEp+YrxOHCQgSF7bUvl7KkhHDYVLHKHKskct6RZI6BCyxNKCSX21HVtArmHc2m0lj8
cFOxDmu9t/eiCt0q2rRqHaYZVJmsydJcstKQrMpjrzRctW0QhmE5GGrD4GT9aNsCCpk5r5ekORts
+NjJhyLcpvZYLcTr1eeLHHp4WEhEPNgjdM2XEjTqt8WOhOXo/dr2Tr7pHcxi2vwLqzFm9VMtpFIR
YAFyN7TPI3jRjB8jslbzRpSernvpejF4IYNCu6xu844jZI5gdyq3mHJ3ZhvrDTEahzmu19aZ7NEj
E8mtRR5ULAqr9QfPQjyFfvw4h5yvQXxemMmtaFU7wZzR1mShRzbHQoMpNPP/oQa+nldYyKVAUQbJ
rzQ2OFocrqnvSHqw35Q3kys5WWgy7Yec4qfrcSGOfOkFBosiSsXFCPtRHvA/FPfrG+6JrOyLHYO9
5pkljcJDIKEhVYTudNq1e9mZN4oz73qHLJXOLVY5f/35uNCNhsZAqSKR+OC08z0DfeEtxtmrrbph
z3ExrZXCyCpCERrTSORuzrdnRlBbvGtfzvSVduuggWFDeBYDt3IS3mTNzq+HBtiYQiigBR1DsdRn
5IeibCXMkbWuukMqaisEpliaE7ZkClblDhu+tvzGvO6i/3LAF6mU0kqXxEEvwHhIpTj9lWORMKnM
Jr9aj1VzX720FwpSeJrkxhxGORSsMGg1HtE5MY0grI1YyaH1CsFFED0PC9fTlZyw0BOeF+QCCOiQ
DL12IKxyqkkSvKXl32dHFt3bOqj+c5r0FI3qY4vmJECynNsTlgal0YHHAPX1b8YSQjx04e910Ywz
1h/A143WzOQdL6Bb4gsrEmVhcYYUds653NdtCk3U6ZiFGwXRXbG9rsd6gm0hg8LJYUiqvJTOtjc4
CvJD/yHtupbk5nnlE6lKOdwqTZ5NXqcblaNyznr601yf8szS2sH321e+cNX2kAKaIAg0mDBOvOve
K9AhQXm+cxtvNZK7guN4sinktpGYNHmdP2XCce6I5yHq73PMiPF95tIxwWkrMe1JGO1h9G6vgPry
HEUYcdWLHWShEMs/YoScaTxPI3ERIp2HI4RWHlSlYDTUesFmcNvQHh3GR+GDcq4QaVWoZ/1/wSbq
JFsNuPBczmQBMNKRL8NLRRGjMidcw6f0cze8F7uj3Kl20vdOmVn2FB/nlgjuKUTuk3VBECcVy+DI
G3PfbrrD6Kto0qf63Va/29XCuO+mDlPXajUu/jNatrr8oYgwgGwk3GnV/K5A+A83N5hrxtL+bRVv
BxnxRiK4t+1vPbK5wmD7eUU90jjXMtJqrFOd1ZgGuwohnIP2BHRzJyeNemQilsSH+mnYh2rBUq2B
fhDynUpFiKsn0mU5fBuYPoeZGRkwOBnawELumOE3VYvtWfobv73C4Ri7z2ojE1lksWBqKKYGFvcj
NTJ3Pdi9wuAIWxOHMJglYIgPvTcMdsuOPA/B2WzLdyz0nLeZoz/fNgjqA7H/v7IHXW+7RGL+o0Dv
2jylQ0ScdetnxNWymGtdIXTRiPmLLBuuQjaOyVmWTnNgZbLtrtkIO5M4I9YvY1d4HCM0kd4PRso4
CLlIVtGGCjY/3SZu7tQfLUxTYiF84VAPZ9RGcgyhpOK8iBpgpemnku07ssuIAuDYIeskSTFyfKnq
I+5D76C54po75dR/020VA/nQOfbptmmsHyRXO8lxhZpN8pxqQGQVlqy0dNkaEEdnxVfaZ2PDZIuF
XZOwi597G5qgW74SxeyywWpqbKamfa2zb1MR2VZEnJN/7qchKsgNQPAUaVaFL4Efy2IIailHpAzJ
jrD9aGjEVK8Vy3+NwH7BleVLYa8NCoRWUJgbb/MzezsLYxsjqJhAoWt8osKjFXJ/Dci5WhImSlfX
ZY+TX3RYQUT4YEH5gY0cnLc1ESytXDxeo3GOZuEpQw5nLI+ZhwjBdNwkzyyRk+ypi8fK6IzXWJx3
VSBHfERgZUe2snQ/HKq7dIOczinwoTvOOoGeLBcDIPDGIHxKNtS9gPyYnPsVQzxKOAR63C1nr/pU
PgQ7xO7H6oypQqmdnciP+acPvF4y531Fl8rBbGDJKIW/z+5RfQsGM04WZLDaI9ToHvoDyZ3sGHud
iHiFyR/X5RTlg/Xrk46eDBEPWOyJ1fwLGwxgoEpVqT3lT2+I0+eW3GOJE4IRYyt9iNxvBlSP0ECx
sejnZcLjNe4Qrxa5gCwk4CrDuGvNwQ2iYHObuNhHubWB3BleGnHZZRiK6GY7NgkRmprIONLVt+sr
0XU8JMqmaYico0eLLoXmlEBkXd6V01ORENS1+vdVUUQQL2LcJS/5qpmJEWoqjL2E3Kq+a1qVigr+
DNxgaVcIHDcWU2VNVQQEFofKD+ZGsFHmjUHtTlk4s1+djS/yFspX329/n5UczWtcbufyJC+GUU1h
A6UN3g/2mPu2xwW/szGsMniZyRxGtkKa+p8vza9xObJUaqsfqg64GYakLpic1KGwMMLINSoiXgkj
XyNxVCnIojwPIXa2/mn+VNz+B0qzI7+HBrt5SN3AU76rIpnCXLX7q8/JsWOTiqYlRjhM8Tj3IOQJ
BMXy4qSE3ZdYwhzJNMHIKNHrR2oGPVvMH/52hcuRpKK3eHVm2yqW52HwxDbGUJx9aiS2pH24bTqr
fHyB4nNSSpIWgRJjX6N6mA5dqEhuH8aljypqxfs3KC6zn/d5EAYNoDTzuckxUwEV9iX18Ef4OC/O
ZuZWDYVFbJ0eq06Vqn5kkZW+FAZHh8aoZo0qAUNBjxVaSyS7rm3dXVCb7eCBNnQgDVKTE4kJozA5
bunUvumUEcYYFVa5LVoIbyuYr+LkUbl8Elv9Q5rH1G5SmByvTGNqFa0CRlZ0wcdGStp+qBs31Lf/
+0XjlX+bHJNAZ04zdR3GkQz3TemhPvTfjI+t9CpqTcRgzEeFGZ822UmmOqrgiPPX2yAUD5scYSiT
2mdQhcY32kmWzSo3J7v6qqNRDVc0NviSbqCkjJHjCkFYUtFYAKk1D3F/J2vPt9fEPvENLuLb/TKl
1vK5wN9HdtdOc8POhi91ZREnJ7EKvtsvNpAWNxlKhxNM7kY7Tt/dXsf6NeLCdBYXJ8lBn0VRDghx
r/kjhASQi3CtTbIVcW+mSvIJx+Hb+MAP1VIaoIh2UWzDmJ0IInxpXHqNPmFCnUGkB6jtY/9/Zd2z
ZamKFGBtY9Oe8lo7d1FOONDK+/YrD7WYoVxhDHUadnWDJQWn2WsxRUp5uRZVJ6ruav0Khmd/UdIN
NCHzRS9Na/bZUNTsS8kYolk7+cbwMKLGj33yurcewVywOKuoBqlUc7EC7+xYezXeQ70ao31il5r+
sJLBYft3QeJODTSHNEpZYVXTHZrzzijcvZMCB49avuRYaCcN8dg8bmvyxrVuihdczjYiJByUSMEK
9Wfz1Hss41E7qYqoNHCLLdOlVv0FE0TpESxsRX9Sh45UhI5UBOa2v7aYuZgnHFMtu1xOUB+vfGlb
blA9h6u77jc/yG/J2PUGHl+w0JoxRhkETY9Jhhgzkx2bXe7lz1NoF5jpkZ0Hb/HkLXj4v6yV2ckt
bC64SedUyAUd2BNeSVm36bBVHtmTMAbq7CyCy9bd/ffGvlDdlSumg1wXacY2Vg/tqPreqU+3yXKd
9C8AnK2WUxYZtQiA2bqHthqGK9lS+u02xnpwfcHg7FLOhKAIE+zYEJy0fpfm+6FyZ1S0TA9J9b1U
v9yGW3eDCxxHX5GpdVqhYUmmdpDMx36uvNy0W+tD9r+/hjFHvyBxoQyk5lsEoHD0zrobk7OEl2uZ
ylIRrvVSM3tlAbGYDoMVdYgrUDris+E/CcT1p71wqs6s5IF6AnuD/S+L4iKbxMjktDPwtazwcTT9
tv1utbrth/NGaI9q/SmcqWnDJCRHH7GMqkTdwBfTnthYXvMT5nk74af/IA5B7OZLBcbVbmq5loU1
Iw5E8H7+WCAZrD0K9uRPeKHPXBW9XhoGmLOEtLFrId/kq4fYp5iacIiXcuSrX1GYVZ/nzOnYZfrX
kzNmsZAil4QjvCQlr2CSGQM3xgKmE6TfZ2VXxlBtR2QX57ahSERY98ZR/ttsZI5I8ijtJbFm3xA7
G+yVbXdQceJEB7pejdo+jk/mKkB3goqP2Em6Z7T3o4getndR+NBE+yGP7dwgOu1XWRgHm6HosipL
fGFMrGcJZmsgK2aE/UEJo3ddS6karecSrzA4t4urEAF4DgymxTIcUfPjYHbGtnYhV8AU6T/cJsn1
IPkKj/M5qxgMJWTPBzXaVw1/2aZOuDM2v8RdqUBv9ZS5gPG5h74aZMhOYXE9EiqDO2U/w84hFsTO
3T/O5SsM7lweFUwyFkV2sUDN27DLnnIoeDDN1ZieJrMaA1xhcbEkBiBMhZJhPaKOgCe7Z5riEOht
PfZUEftkTmzVk6/wOOcq5EYohQAPI+Je+NjaC2r4ILBfl4wmkYMQoMuHjlFEOxRTUR+OczXUe8ih
ajArmZ/z9i4cNuQM1nXmuFocd16XUVs06JqCpD6qXOHKyKGaTwjNt//hcZUyEu7E7vII+hLMk9N0
y24BgqfucGervjCRqv+96ALhgcbCYc0yMX+MWxiel4owUxGPmy06qOoPQfOu1qlarDe274LCLQmq
VMu0tEBhg71E1WZvEJ/ZAVb8KCnSWDeHCxaz06sTpbPUWk4ZVutJPnuXjlzxEzQl2OXGRcwNRYng
fx9E+HoXOWI04gSqdQ3YvugxoTU4iXlBUMc6vV9WxVGhUc+mZY7sO1mVLZrvs+w7wU3MP//kpt8I
/LuUrqHSTJyAoKOpaXEtP92zd6mgx7gtzUl9iRIsW8+iX2yPf5oa4rDt+g6h6ejEkDiMnHxvYgo6
nlPvmKRxgfIfUoiH2Ef+faqohyZU2f0z1w9a/5McGUn9fY4FDT2t2xht824jO6J87qdvtz/Talxx
tWcM/8q6wyxtk0rC35ek97WA6wqUUKtAtUfBXdrYETXZzpa/ipuuQDmSCIZekKDmxa6TrD0VCRDr
oGwmr/DGbUPNWlxPW16hcWRRzujuKys40+DXX9BdhxrRreU0KC3WnDZ1rPv+QCXI2J+8ZfscZ8xT
i+4CjV2S5GOaHQLruxGfivnj7W9HMJPGscQcykI1L0CBSFE+7pPZyeL72xBvhEwXL+Z4QgvmKZOY
fbABO2zz0o24m5BUQfWKb21voxEL4ktIRmHMotACmNFtDeNd3HnWTA2ZIT4N36efy3o0qzo2zeyP
+vvW3OTvhopq+qZAuFipV7XZjNhCpLt62YZf9H25LzfVoYVGi25/CvCK8l8GsayHTL8/ls6RRZ1Y
SRhHWNs0h9+rFmXYrbk1es1JBtmVF0oylOAmneeOvihTZBqwysnPtF0bEnkAyhw4mhgMK6h0likV
MNlJdKTy3hi82xZHRRK8Ikm8SAXy/ViDrOFFg0k0SmiRYbLexemvXoEuRMRLkchFmsR5A6xMezSt
n23wjljMarr3CoAjBBSaaaUQM0JA8VLtTCj9MvAEgDoiwlGpL8+xQqbpjQyNbuxafW7KM6n0vJ4d
uayEb8cX5A6DWxOspOk+lptmcZfZw0Bt/TEOC7sId4Lw4/beESviVUmEOvt9zrp6/0mmhskR5yzf
iS/UxmjU7Dajbrpdizwxq3kWSSVQwmX4IhClznrdgqSWOwl30/BeRoc8VdRIQXBer5VLHY3s8K60
5wAT3MdCd5aACEveOHcwvFjTDPTlvKQOruKScR5ipU8m9gots7K4bXqyHGmv+9UmhMzT7Y+/vqQL
GLekXhdNQ+lmlM4U+mn6PjXjth1mAmTdAi4g7EdcrWiOymluRKyIjc9kCTAJ2pAdWUsiMyf/M/a4
4HDhTqRXWR13wEnfYz6cFzzIp+qI8jf/1+sIU4aUHq0HFoJbG+Ox8linEwS8/Hn3t/Z4+TFcIKQH
8zzLGn5Mp34v68+zeFYLgovWz9oLBEd6oSq1tZXi47UzhlrqlT9JmpvO0bZPs6fbdrJ+vl6gONpD
9zNuNBlW05tPVbXXjK/C2NumsO+L3W0kYlF8zlbPzVoqZ/YRa8VTzM+9fgzZm37wcBuHMEo+K5t0
qqk1EHZ7uUgjf4nZoKqfkAN73sj0/d45Pi2r1ZWqTxCccIUD5iw446beCE5mj5hT9TKFnMrhrNP5
BU957WypFtViNAHPqN9p091CNexQ34djDDEr6ixgzjz2mZ2m90a2OHr0qRsJeb/VdehQ0JGQSkHd
IJfgq3XNHLRABE593+WbkcyysY34gy2uALhIdQzqYjBLAIia/Ysg4geUrDoGUtpe5tECnatcewXI
fZlZ0gtBqQFo9fu0eobMXCRQ/QsUBvd1pmCKsi4GRjHsC/lZ64+B+em246xSwdUyODbPU61qzQ4Q
GWbWYfyM3S13+vxdKQ5VR2Ti153nCotj9FIRLKsJFrxXoh132ZUQGwyPCzSiGxROW7u/8p0rOI6z
CyUfiz7F0pb4sUsfBI1gUerrcIS9ZMaACxj+fonqlHC3FJjyRlzAKAiOqLU4nudUBcTYIRfepD7m
Nx7DcXBvG8F6lHLZKr58aFiqRJpC4KCFxGcK0/L4khZkxdCSYFNxCmUJfCFRhsLrbG7YWeexHhkF
U3kg934CffspuknEkMjUEPvIVxVBZVpIogrrw6hNxxw7v51UPxvMzT/uI0cKOQZ2aIMAHONucgs8
A4Ue6zea/cJLHqgU9Sp3X300jh2ioBNDC7dhV6lOseELeO2U7oXC/8c1cQwh6x36bJkNpu+DTYXR
BrFTHktU3zCfpUoZV/p+kDHWMfTC0CRL01XO4mcpKs0owfARlqVmlviiCV7Yqgt5IDs+5u+y7XyI
NuYzJbO+fkT9RubzvJ2chVoUAVmUN0Z8JxYf/2ojLwDcGRijTUuYQgCwnhWmmsaeuQY8c8kuyrN2
t9HWLf4Cxp2HcRa3lmT0ODpq04mX+7l81iOCnagd46wduc9oKUcsqLcSzE0qbUvMiGWsJz0v9qBx
Rm5hWHSK4JSlAlgmXNlKBzbXErXWTNgE8h/u8un2zq271WXnOHvXcGGbWoZozrnXNXfSvKv70Y5U
KoO3nrO5Wht3HkpaEMcBM4gEDRu/blKSwyqfKofiCupTcWfhPEJmPzKxqFnS7tLRPGoFpQDHjrs/
I7DLvnHH4ZwnKEJe2L41X43sMzQaVOFxDDsb2S+nmomA8o0j6wLHEYU+RGqqMHdVT9adhkcZ1tYw
/arfRYObe9soCHfiM7pmEYgSoiS8pRrQZra+ppbu99m72yDrDz8Xg+BzuvLU9GbPyC/ZiQ6bZYxB
neFmgsx8cIjdbKOgvIBqbyNBOaYQKq00dBg8GFfx00P28iIYKLblsOMYbbL3QW6rRJPPGxEAuh8V
1UIvDl8aFeVIWC4TUMUN5OxQwmCBCtlbxq+M8t99vwscZ5wiZg7WkYF7DsIOOwigVTk9NyXBh+Si
OJsUlCAp8woncrJjg2PLTfkQuShkeFCcxO5+/FWBof57UfzlulCtVs1jLKpTZLvTH4KZiHDfcLIL
AndkqUhdL4LEED7qDw3yfZFbHYqfsj9tIo/SlFon3gsYZ4hVmoz1wBI+Y98dg6jZD6Nhy8mXPBGI
mGbdmy9I3MFl9nEUDiOMr5phCcXHad5JAknv61erCwp3dNVqOqozyxWIaD7HI+7nASqp+k59N2FC
AN5x0cHsiolDt29Sy+NOsHiaVEEqASzPi70YDyMmM0JFgIip14+Uy/K40ytQJAx9bmDsahnaufll
EomAibIH7szSs1LPVbyxuo3qRdK3Mv06ye/YMFGCdamFcNwQl4paaAq2K9rJaDpIveFgeKGXO+M3
VPZts+f0w21ECpCjiaKrtd7QcPuBa/mVPO2gRr27DUHYHj/OcrZQIGZVWFOQWo4sfdai0zTX3oI7
iby9DUWxnsKRRA3JXLMagKWeMNXgV+upftSfonO0ZZPHKe99I276bXkKRxSlElVykcDyRmdyBTty
gk+q2x6hcnWglD0JV1I4pmhUVSwhxoNPZW764ZQKJ1UjIhkKglnLVT6970YV1QvsUwX3EZq3yvfD
vx5MCscIjVr0qmIBo3OFOxE6Cvmm2gZbpt7QbaLn/11CAZc4Q8RkTFWHRCc/my5S42gWWlwZBanf
TlD30BWUt8lk3eqqI13hcBTUBRDEFXsJRGc4AwrqcOVO/Eq0W19CIMiEhlKXlnpb5aUrVI6XoNFl
CbEG1BRi1EY3HkIzc9Im8rV6dv/Gt66wOG6qx0VKBhM7qdkyBEwyFyfIPSZcs+YMtChTshuMef6I
4a/gOGaqFXUaIhFw6ouiEZv7pfp0KTfx3fh0UzwYUiDrMr6brHmxEHlTQ2nXrnrVZSV8hmlWMmOc
WdbC6qE8XW4FNGLqAxXFMmq7sV98Xiko1UJNZ5hCvqAkUUNrteUEkz+7wr7ZUPERtWscF2lTUdSY
ywa7C81DbibbzIw3hL2tvrxfbRv7DVdkNI8htJ9mbBteQy2091V3Kopy5GjeW0N0NiwMcI/r53Sa
nNFYnNvg1CfjSEor9aWRFWymipOqlNPz1OmbtM0JkWtqGznSWJbAyguZuZSQP4iKtQ+n3L29EgqC
Y4gyGeMptLCSSPuZKz9HjfpMBAVZHC2Itai2AXOg1hs9VbfzbeskT4NdbWd/8ZQfyaFx4juqvYRa
FscOsZqPoyQC1QjSXR1D0LKhSmXWb6O/DRCNoK8NUE3Meo4GfB1oqm2kwV52sVciFw3taemRab4q
6A4bKYmt27yH6+hr1GAQVDPElDdc3FjxzK/nw9ynsjDrkcvV6rjIpTCtLIlq4Kib8swyPqz2lgWZ
/2GKI/tbb3MT3PT1mgyt1TDHB0a4fBs9pnScfOh9VrKKe8c9db9evykaUD9nnaCiwY+rM2Y8i7YF
bANyaC+jQDEE15XOs48ewmeqS3OdKS5gzFCvWCrrhXoMcmxjqGt+Gze+taDDX6IEHigYjpC6MpCZ
3jsqHaCtvJSps0C9K860v7lIXW0dR0j9NItyU2E1wijv0K5yrxoikZlYt+/LhvGEBE3TEMl2eK7x
tUi+WNqu70rbrBO3l59LhIKid5sB1wnqAsgRVC4Miqn0ADQ1v7R+VtKmspwkiImtW797XO0dR0mT
vOjiGAGn+xifw0O6L53qg3UavP6dDHlmag4yYRF8GlCTFyVdeliEOX6xkrtavJeNz/+0c3wOMG8j
9KYMWFFY3Wuxn0HHW/VV6rFjPa9+2Th+GJ0yzHFU9DA6vMAZLpuiKTjLptxZn6GO4XUnutGY2juO
j6xMhdofM4kh2uTBj7DzZFq8d/2I+m13fClnIWaRrDMQiH4cF9/wy4fE1d302L0HzdqpTxIf+9l/
0uwFkSMJPRjyVC+ByI5iTIBjgn8nw9P2TPesP5APZIRn8YWedd72tcmIFm2AL/3pGHLSfmwF26xs
FQJvrA5l/qp8KkhhZGpvORJBzZCVDxOQWbNK/zLX5UO8G93GTrz5w/fsr8LBy8ZyFJJFA3oFc2xs
tNx3olskT6JOhIIELeoce4Ta1Az5r2Nfezn20x0rZiSPfcL0+SpQJbfaxmLOlpqO8C2Ctqa+y35i
3s+JCYND19233IH6XoSh8JWgEFNLIikF6NBnnpx/1breKepzWRH5CwqHi2kCiEm3GEKBK0OnHBUz
x9AY1e7U8hzFE1FBQu0jRyEYsJrVkgCoJNokpi8aW6ElIFbGCbHcxW+zM7jYQpExmz2IsG3yJsCw
7eou37R+a9dOcK+6jTd5TD8xeKz9FA8ywpaSwaOWyNGJPCzRuDCTjEXZjQ3hvlZKdxAD4qMRvmyw
j3oVQRWyYtQKxIrcbjoM07Fb/vHvc1xRRGWlKBaWEUrjMRmFzTgI/8YPBscPddwLyD9jCQoT3VXP
ivygjQRBvDxD3WB3g2OIHsPt45JdtPQTkyFt7scTkxOztYcX2UfX2mH6xH8YO00wE990W/SNEMgV
Fse0/NJ9t0VxqwcZxN3tYIMK2/m6vBYZaMUcmUftgk2+LR0MWd+z6RYNymr/Es0wdUmVVAtTtV9b
nYxhzEU54XLHpPUlN/Yit9lO+3aX+9mmJUxw3ZMuYBwvDb1oZdOCLLE2PUX1kwxhv/Hh9vZREBwf
CcYSZTOehd0iF+2heMgjjMcJiW+0rj9qXBbCMZKZYbJE2GIhk2XPKCZik2vMvXaI3rGKcuhkut1e
/Kb3jv4NXcXzt5eeJpd6bHzDVC4/g2MmZVhQvMKKESES7UhHCbdkZVNjsBqbvkK9D1M7y/GTliPH
pVl4IgnUj4vxHTVIdhMSVE9hcByl9KGYjBP2VZ7v9NHL5fcZ9e0oCI6j9LBMIi3FHbyOCh8TJrd5
0jxbZfv8b3bIs1RsgCyYhRSaN46e2OxGlbDC9cKsixXyL0q5Etd60uPz4237DhrhOQZXsxr8CqMx
5LvFiTDeREM/Hd2K/UbW5Lfl8Q9MchRpuaLCGORZ33SBjDAmtgsz9IYA7xfV2NlKlTpJHau2GCan
bFCebu/vG9fMyy/guKQJpSrXB2xwdJwdCa2ey1a/jzc1lMkKr/jxl5eKCx5HLGFeq3lUA4/VRyoR
VKDS2h4gFFruSnfBHfdEJZcJS1U4kulmQV0EVrkIjcLIbsPkywyNv6UJiUbM9cDjsjL2O64Cjyye
BXlhlZhZ9Fir50glWJ80Fo45xNwolzZ82Tq8Rhp+vRHv9W+Ko2LoD/mdqNVwFFJjHp+gsjdwVq0Y
G3aKcWLoBnDz++4kurlb0LJr7E/+GZFcNpCjFG0whUxiVcfhe3Hfv4/ghN2WvQwJZxkNraaN8dOm
TevekD7AkYwURxWk0eGFGM3nlY9s1o92Mu3Alm35QKtXrCuxXQhH5TLBcqDGwsB8jo0SWXxozCEI
j1z1vnaNzXjsoNIY+tS580Ze5Pf2qlyIUggV+rXYwaPZNVTXUIJaPywHNBdpGHuNBIJb/aBcb/0C
dYHkyEXITTTjMHobMyu3rancWkWwS8Tlu5n0RCJQYl/phvnwyvPDEhZCvwBsQMt6hH60ZRc8zJ6B
0C93ssPkLD/jT8Eh8bJniXB9KoJQOY5RFT3VM/aYWRzb979qvlS7j22Wkg5J5yR88w8FjzJRq5HV
mEvGozl9EKnWpvXezisD5ZhGCI0W2RAA1OlTrr0T5cNSNnbUZk4l/KiiZyvZagnRSkzuIcc4fdIb
UyIz0PpboLoC5rS232rNdIb22Fgfp2Qzzech28Xmv8W6Ksc7iVYvacUcI64Oo/E+RPAevyeOWeIQ
4ou/kV+yzLAGRrKbjvJkY5DPXexZoW04pQymaRxJ9ufWoXiccAq+9DtXmqnUC+CyzFa7STeN959m
NbJj+4bz8cIedVgXS6qB0owWVYi1gjnjpVNY8YNgRZ+VuHhooI6BMc5+OZtHSZrtPDVCW+01qnLi
pTTw1i/hOEeJgxwF21jx6KCxEmKT1Z3wyF4RA7xgx4P963aLAZzb5rPgkklMaiP4+EaK00kdAZ/F
drWrviPESXGPQRWHJ+RujLEeZKKWsC2+kNyIrWXKmG2ZI2oOlsytetMN+sm+bcOrMKYEcXwF4viY
xvc6vpGMAsrWKHtx89z0u/kot7U7kUHOqsFeUPgCinSYDDU22QPzrjqyuvjl+4CJMxVmKllfNGiw
ive/Bl+nPnVarTPQFTZ3QqaQp7GiEikRFgdU9+a4xTNmCJXe9L7bDOMW0w3/aUv/KLJAs3GhsWfn
vkAr8Jw/Itp/X8wakeuh9pSzyWWx1NEssKess50NbF32qF/bUp2KhIFY3CGYZg0EwgeWUWJXwkn3
ptJrhx+3t2w9Cr76SOxXXIXZRmRg0puIxQx+dF8hVEtRXK3tcTx5CbFvjPj/oJIrKO4YjKoiSjDI
BwdDNHlLHNi1qW20yXzq5Uexz/f6POyI1a3GwFeQ3CEY9FGRLqy+4sUEP8UexFxQLY+h707zk5WQ
R172A2+1lO2vhhRXuNwZaNaYI54YwO0K4wH67rtE+aumxSsIjj8yNRSg7geISsjsCvSYhU+3d0++
vQqNL7EY50w0hgAW2LjBRrPLLWaWorR7OFhO5U372NHO4R4KdR8HDxT2XDj1wXyOv97+FbfdACLS
rw10GGUl0kasU7XO+ryv5feG8HgbYv3G8nsvQRGvMfJ80vSJuRpoAxyZwCB2g6MjkEi2OV7nyMsD
+4NvuwJk8V4D6kYYmeUCQO1OgcRa+yN3lLN8p9uMSObSJdZ32/M0kaOSWQjMLBcAFx2747wtPbSk
e0xcsPcn/Gvuun2J/DRmnG9vI9+mSo0fAWPi6UBeOnw8NkBF2QoeKxOktUIpG+GYpe2qTG6Ym+fZ
U1TuNPMp0Yk7CQXBMUk9Kz168rCFyNNtlrh4HgT9Wemaze0Nu01YmsgRhxjkS7qEWEldoBy7KWwt
bW1dfkrSxFZHUpOX2dktO+RIBDGH0i8RVtV63bHD6OzEjzHqwit3eLZ66k6UPawnBy+e9nJVujpu
In3s5QJdve70sdkZhyrCmOwmt6sPwRbWCeO33s2bfpfsjfuZ8nLC6V6OwitsUWnHQmGxUOcvvgh9
kAgeYD1DzROdxDqBRtjLS3B0BRbXbVCaLRYaD18w3yOUf8zUCAQKgiMRNmGh6Fh5sZp+aIeToWEs
Ee6V/2SQL2mQq3VkVT5N0MRjFdq6XUE7HBFcg/GicnyOhNq5DfZGyKgaGHmny5qpcV7WyiPmpCrt
r/uViBc0zEOJbRM9MLlLzw5cZ6cLGudsUjR2rTR3v9DYbY5pgdDsRK6K87JOjCcJY8SYl9VfmIps
5UXnl4uTT+szrlvF70XxlUeYbttYiQywHk16474fnKx8vv2Z1knqAsEdyUXRZNDcAoRQmQ5KPO1Y
8gUNjYjofu3rp9tg6y+r5gWNufWVBVaNjB7bEmia4sHwmOMyQQjhB8ZROzJGsQ2e8lK+T4oPsHX8
yY4XZM7B5r7HrNMI1oi+VJQPbsJndkQvXrXHbYkw/fVY64LFHdEBajCWzASWFj6W8mFQHm5vI2UW
7P+vdtGMCimYdexiZG2jygubU9cT8T21BO4UjrRFlBdmeVP2HOqJ3Zvvbq+BAuDYoQn1Ga/F2CNM
sHH7dH40S2i5/xsGxwmNlXfW1GERKc6mpkxssyEMmvoSHBug4ruqpBf5gP7Z6tAyjuFPRH7sjcj9
tzXxdUSLMHfmUKILuftWvMMkSozobT9mbnzGMwdU8ixv/mg+jZhDyR47QrfEgAG09xD28EZYffkV
HE9orT5WKJvCc9xDsZO9/MF0xZ3xGYlWlGbXH/5KTPNCFLziXLYosqUyWpqt81j5mXCvD/5t63jj
unxZEkcJZTkkENoABuso68/1Sd+BaY+yi/41KgPPiO0G/fAFRqUph4XGWvGZWDzrXsOrhv9fBQ7J
lXEE0ePpMsDDDVuZ6JSP6T7exDsTnVH5019VZV99KI4o1KEWmgrliS6bc4XpUN6SjI4SRMTHIuiC
F/QfTcCUbDKCFKKPLaocIyZIe70J4WolHFvIUqa3kQmI5IiKPX1f+OFedzOmLXenPVgblIDdUTlo
tju3zILjDzmBQC1ORLzrLbWnCiIqsxogqvPe7Cm9fWIL+eqiGjfjrGE6AzGeCvOp8azBIN5hCTrk
C4uaQGjMmNldOWR20eEKPOf21JsErxO7xg8SjNA6GbYZYKrYtNXUHYwno0rsgGrSJGJKkyOIEPpy
ZRoAhyUHlQOm/+6SLV3qQIRg/PTAOq/QWtXBhSSxhFpsZ7edZIta6Nba8L4yB+L2S62KIwfDLPMu
YPNpfrX7sYIedlmj+oYoGI4Y4kXW6lR6gWHpArZ5/0UzdP1B7uK2JhdIyF0UNJMFF1I3w7FH4M+U
KdX/0FtD+Q/HD2qntprBrK4Iv4x9aafy4+0DifIejgxKPRyiXgRAWm7qYTth1MFEnEPER+GfEJao
y42JhXVCO8E7e22XNUNhJ6HuFMXop4Zh56Psqori3l4bYeN8Z2YwSXjmy/CV5OCcZ5mdN6FdyrUt
JYrXBN9vg61XEZimhOE2kJVCP+nrALkNjCKQBFBd6w0uywKmDyXSctJZ/qaj1Ls/aEgE5h8I1PXN
vaByFr8UgTZkNVCVO/2ZnbyLq3otJuSpboSnLsxFr3fWA+oe3fiJ8jZmfH8eJBdszgsw6HcxgwD7
W0UWKodM6SyOupcv/bZUjPt4RLfHJPrEglkxxi1QziMqZWkSQcSCWR0pe2/o9taGSYSZRMvtumdc
Vsd7hlhYrVACqFA7Z+nOLSoDDTn8uwjgNwxf7bZkbd2ECjZxuVP3lt8+B+5yDn9U3uKk90yuMG+d
hWBjYml8mVtVGHoxasCMVdU2zeOMFwBNoQoICNPkxRM6yYwavcIGqpt+36O05lfPSu7Iu943Np3N
TgEd2qn9ISbcglogd4gWkhpItQXoSBMcAXLLY7PFkHni262T8+XTsf+/uhLHdVmoFUMJqved+EWk
8nNv5H0uAByliEudtBajlHGPoq/tcuhs+SlHYV4KQed5Q3jW+nXhgsZRiSJBY81iy2ElZjJeuXAF
72wJlbfqNjtRAgDU5nHkYSSJtkga0OJFSP+PtO9YklsHlv0iRhCg39K1mx5vJG0YsvTe8+tvYs59
agrD07hPZ6ONIqa6wEKiUKjKfOiHabntlFSwhwUIpXBgQVF3HPUcpBp1YO2ngXyPxtaPSHFjZsVX
2oMcJ9aVl+vrKIo9Djf6Ko6yWsXmyrrE6yri6HXtJqnqXjfDvsYVHOSb1papn6QWebwbQ7xYm352
KmhkwsHuRbcg9iGuGeIu4V0xkqYz8KFq7bOcVG5h1PYyu1XjaIpoQHW7A/1yiKosRldbKpU70BiV
8Kr1QBMM3ncU6sgjOoDuFTTxp7tqtplaXOKNJ3Tyv0BSw00Fif6/3Ml+7wO+cW3UFlMZ2/d9EOxG
NOGqXnlm4rat+w9pWPYirBRu7gaL6LKmYK5d4/WBFTMKQcfWIFXBMPo0oEdl2Wu3813xatrVbbez
7keRJJTIJPv/1VKrnTFXpY4bgNV/Spv9OAoOmW30WvnEoVcK1ibDlCr2aBjfsvJngOrN6EMCFRMf
f/VgvjLGgVdmTYkhxUgyu/AWw7JlLMo72JHxYRusDHB4pcb63IVMBaVzB7d5fi+mYOwcND0+so+d
9OP69hauHgdd1kTaOSCIiOTQf2Wqk5jMSW2kCV7HiHJFjVKiaOBQi9KGyosBc60OYffTLCpaCvzR
+V4AI4yVPGHrZ1HdnqvClShYNZvZnTFROhLL0QN9X1hgLNMgP1V1g00LSXATec/B//0j6nwvAN4q
9c7U4WXpoeGBRo71yTj1mHLJb6HU4zcn+Q61uBvcFQYomtzobgeNYH0PBjpB6vAudHntl3BAp4Vp
ZfQtlkM9ZwfpxG4MyS67qdi7ug/dht3oKk74op213f8St+5EdaDrn1znewjkaU7S2cRPmDs/oXs6
vl4P4c2D8PeO0fmmAS0b2z4vsdiNShwSnMC550wiqu/tE2NlhUOZsCgMK5NhJf41oXU7AuPt4kpv
odedsjfyYHjIcDFlNpzDO8bi2r+JsFvkJoc8lQyGoVHBDzDzn/F8DOmPqP1yfSXZn7gWLBz2RNo0
GQnbnB0KkW3oS8pZqWOUqQvB2bfhC4EMjabqlkaxPThDJKVarrf14ObjV72Fppn2sxByzW/cC/4w
wiEbpOiVSSPN4OrmbdnfDVVht/kxqjCtjB05KDujKf+jXxy6FZMcLnENkxLEcMzQ0bLZHkQdHlsV
8LVjPEumZBmSkrWwYibH6mD5bCOrNeRSFU/eiw48oTUuLzOUCWpPA76Vups9kDzv9EPnSbvsOApZ
1DeQ4g/HOLCK+iAMNQumxjqxlRrH0N+8i/xhgruxqUG0SFWBtUMV+kj21m0SoX+KOEzgbhaJRW41
Jf9hjTm8yn2CpAdxHPtSjImWNa0ER/Z83xZ4EV6cxcshlRpg3DZwJF+6FzGGbdxK/rDOQVZPUBCL
KJaTjE9x+URTw1aK+6S5L/rCDqrddfAQfTwOn5oqNMw0hq8EhHwWaIAGITfKRk0GDoE7kuLwVhW+
HBpK1UKUvBxAnW3Z0Dbaq4f8oHjzPhL4wvCHA8I/DHHQYXTVoKhdAehIkEjOVW235vKYT+mX1poP
OXqCr6/dBvD+YY/DjQi9+kFcVYhKFc8XysNgIh/LnxKhxt4m8CqKCuEmWaYfSI2KpIIKZ4IVDBua
ybYp0/FQWJUa2hAviN3rXm3lYoQquqmpaBwnH6ajQ5rG46hMkFj+PkMUgXVDzJ8x0uhTV/osSjM2
13BljAMPVJipKlnD4JbB4ATxJ7VSbT0FhftYCZKqrZGqP/ziQERTlm7OG4hWJOj5aXB9JHg/Ibv0
rEICeXoNTlTYZL25l1fecUjSpm2ZTzmWMibzm95Nz42qHGtoI6Ab1InlZG+0ohLo5oZWFYPqJlTG
TV7EspDiIUsxsOZ2WeZatb5bOpHOuMgEF/cxrWQa6DDRFKVdpU9kOlwPwW0DBtGpAe2FD8Vy2kl9
H4z4UlFXPNZD+DPXiQArRCY43CsiJavxyDWAh3ZuZzdShxFkTcFEBV0Km5ikyRBvNnRL/XB1D/RO
ns1WxuFoJqZtpqgSBLKttQNo/8Iv0PwTNOJs+rWyx/5/dXZV/ZL2fU0HEGrNp7jQ92UeCpZuE41W
JrgDKhnaGOCqIKjl8xCcCsOehIKfbC9+gPKVDe7zQCaAxtFIBgiYNIM9HdBWYtMfyxEsP0f1NOLo
vR5xIp/YZ1wtWz3VEU1aLFtLPysTlLajh2kSPEVvlY4IXTnFnU/BlJDcbOFUciA+eh39zrCbE2uU
Zg3S7wJyhZOLOvk3EVYD755qqGhR4Rm2ptIK807C56oW9DkuOxX6w1p50sJZkEaLDHH4mqhhQccQ
hhYN3cTpAVd2J1Bv5F6korMd4xeP+BgfinBKZRjqU9Se2/hc4oJ6PR62TRhguDOIQbBsf8bDVART
pc7Yts3yVHWP1ShAuO3DSPttgH/YSYkxtJkxsxyT+OGp8DNQGOw7rz10u8Cp92H6N9OFCL+LSe5K
MCuNGljjMkDFS9deZ8WYnNqaE7eqwNGVz8bgz9MS230l105b5b+ur+jWCyiB4JoGOAfljiVzW0we
OimDCiSA766w7AKUmlA/jp5Q+h6c0Q2d8Edjt0+SKyqmbCLwyi636zRaDUOawW6jY29pVuZYneos
afg2L9O5GUStICJ7XOiQuolTiPMB8Ze4XPy4oPGXbi4OmRH5ZWkY2X1hpYYlmk4TRCz/njaTeCrU
BW7iQYscBiVMXxLaEkHcbuPkJYa4Pa4XulZrBmIIojS2jIlYqYwwHfoXnP4EFQZL1nVLtnSLixWj
toKszIGUszYdeuT0dmPQb9cDctMV3WCD04qJewnnyrIMo2xUSDImY7+Yz3W/y0STPyITHFARHQ+c
Yc2SW7QvDzM5Z/n82gRCGl6WJH84LVeusN+xOr2kAMIbYQtXuhDkfxiifSodjM8qzuQNt9XflAbx
dS4rxx3OSjtoGFqFW4OME0UP7FnUiru5cIaq47DE1yF8gykuoQYF8R6ujMlRndyUvCbp7vrn366Q
rGxwcCjl4aTJVj+4wVnx/2GR0N8JpyJPxHK5eQ1YmeIuOQWVAsmkuGTn1n3VMfUo1YhcWfseT6+y
EXvXPdtEgpU1LrCtkVbxwjJMqvtKcTTpy/W/v9UyT+jKABfWIM8iQ5Dj62QYjwcV/Bfs/+IbpHpi
Bxfgx9KPXfM2LmyKTjtFkGRsouvKNhfqZdRlKTpkEeq1ZhP0eESlGxefu/pFNT5f91O0jlyYhwmm
O7USpobuYGgnIlJD2MyXVq5wIBcmpYnZQ/z9cFhG18p01aWki9xhPuua8nrdme0dZcqmrqFyi3Tw
T4hodYiLNOzyG0IlxRwPZYihgz53rlvZrh0YFzPcplKCrJOHDGZar/zKZmGHb7nTNLa0y/2kdES5
7fYnupjjNpYcS9Uw6zCX0mOoPQXpo8Cf7XC7GOD2UjeSpSDMn9EpXzGdimpIfF4OmTvs+wqz5vGP
acfE33TRu/p2cFwMc3ssntImJQpbSGlATTpwFFKAfrf3M1mUIIlCg9tSVBpjXBiRsFjGS4RumDr3
tUWkQiQywm0mJZ+zodTgTxM+0uqrVsSuFvyF3geA6bJo3I7KkkIZyQwjsRo6pI3sjoCMtqECDBL5
wmWUYxyTMjRZVWdMDuwMsY2i+FEmonk1UQxwmWTS5RS6ZXBHmwzXTCvXyE+z9nPIS+96mAsc4nlH
jK6ImPQaDMU3vRTauuTrovc+wVblOUd0K02iIcSioZU0be8MSwBwgsXSOCgIyDIuwYK/P4cYnYhk
ryuafdItXqJOgsvhpqnLjYKfMh1Kih4QFal20ln+MN6GY+rM4M3VUoFPm99lZYhD05lirMqsYIjM
T2WA75LdUNEA3OZ3MVUL45CyYVKDQzi8wOp6G+Awr838KGXZ/VwPgvDamtTB1e9igwOzouj1pFlg
A5x9N+iNOAfo9rW/g+HboTZ960bBMbT9gS722Lqu8mE0rpuFRmEvyE9tdj8Uia3LbhIIToftz3Mx
w37GykwOKspZJTAzz1+69Jk0ip0MonudyAiHaRalCZkDpKlR/VxOzyOKOHT6fn3/i9aLA7SgT0Fl
EmP/F0sBbcfBmG05aH818uxppSmgu9xMhk1TsVQVXVRQmfxz1QYtKoIhRVBbC8hArM4zZz9rDNsY
Oltd7ofx+bpz2wF+sccBQ5Eoo4ahFnylpXvR8+4TUSIBIGxXc1Y+cZsIz0vg45dhg9byzzaJ/aKa
v8oBHscrGUOlQ9Du5UF+sWQ8msdPrb7clYuxz8EIqxmV4MeI/OU2W1+GqdzmWF9QALmmHsc25F1F
JbjtWubKY26LaTlENswAHrdec0O9zDddiLnesqeUwAYX8d74IdJA247Sy4fktlvfoDlHNbDd0gi3
wSbof+RyNNvo4azsIFP/qgax8pDbeFpd6FXbw8M4+mTIUKlQDUEesX0FXZng9l0xkGC0Ynyq1gsf
2eR2dspuWbd6iA7e67tgG0Yui8flEtM0Doa+YIub3Tc5hZR6/hBUT9dtbO5si5iKrGoa+Fw4G+qY
KxrOeBwlCUQv5m8kuDfxfjPfNhB9MVOBR5txfrHGn8JNT+Q4syQ0EFnQUm26fvQNQ81Ffeqbr9cr
Mxxcjb0EnqQgGjBCYR6VvfGYIcSZrJZoXmJ7S60scUA1jHiRrSxYkh96L9wTqHhNoa1A9PbdYvdi
ufqLyOpmXKyMcshlyCPUThN8syg4z9KjZL1Z6bfrYbF9KVzZ4BBJigJJlxvYaNGpOxwyX8tRKjDO
7FIYpTZ9vG6PhdmHatjKHAdNoPufUWHFOuajZPmADXDyWmF3l9DePBBSlbbRd+Yp7vPGLqZWFsTl
FgkJUVC7JLJCVfaM/ucBV8r6klU12gL01AbB+CfWtTfti1PqvPORDOghCT6ZsQ12OaGK8hZGrm1z
vueSasmBjE6BcTlb5r4YLKcE32wrKnJvbb61HQ6LgzwMZZ3ATqN1J6k1nwYs9fXPuBk2axscANPO
BG+SlKFk8dp7rEPYeLRYjysjoM8c4/m6ua2NsLbGYXHY1LNURfhqqRXiad7LC9NpRDzcomXjEDKf
9Faq9RyJqdUf5lY5DdLfNFSs/OAJOhpNi8daQRPMonYnxegepEB7qKh0slK9FYT61prR1U7jooDk
WUO0JsYXku6X8Ydc3uWiYuNWBydYDH8fKnzTIZ1CJVVmgMd8ZDoYtQNmTKaC4Rb7waP4Nz8YmIYy
7WE37nVP3+HKfz0ytj4aZR2PmNvD9B4/6N0kRpuoaoI6oBa8KXp/109/VYJZmeCCT+1N8IDEKRYS
Q8Mt7kZS7MSl4P15+2uZhkzxdEoMnog27YxEMlBVdzt0IhhT4EWyCuUyQxAU28t1McMFRa5PshqP
AVq5i3PaPoyiytgmLlD0U/w/PzhcCFS1nFMDBti0sIpiOh47buW7+pB5mWqL9tN2br8yx30bqQhH
ySyRZ+gvnZs9t5BWinx6H95kNkhgD+JhBaGDHEoERppmoQUHkVsfCnc5Uc3p7NnHXOoOT+uzKJnf
CgxFpgRSaIYhk/cVWN1jg1SepkHFFluUQv9CtPilXEh4Z87y6F3fSiJL7P9XlvJILxrZRAhqeeKW
k3EKcRrHhu5eN7P51rz2iIvB3ljoLKXwqJyhU2EPNxrIQUlua14HLvaHyUP7l5Mcx5Py47rlreBf
G+ZiMzE6w4wWOBjPD7TfDZpgbGYrt1FkDa/4CtjbVH4wP4XqYVFEAAolLe7TUPOoWu7kSj2hSOAH
inbslfxlLHKB2e3vdjHLfbcpQKNEU+BQSdPDqNSY5j3l4ee/WbqLDe6byU03VJoFmA3luwqOiERy
RT5wnwaNroVKE5y9UXWXBLUtLU6rCFrxtz//xQcOKxStI0GcIGUBAN+lWn2PR2bvvy0TBw5V3M1y
nMJEkd0Y0d1Sfb3+9zfxbhVi/EA+uLfaVu8RYtB8+BXsWhy5+ueBkTFTP3ejY+D8zcV+bZG7YmE6
q5FaAouxLgPdUjuxbg3TXfrn666xL8xfDNZ2uAtWoYdVYLVYuh7NC0uagsz7Rh4c8HDZXSTYMYJI
4Ef2ws4kQaLAp0C2DrpSPyjt31zp1+6wn7ACU4xCYoaGBbRKjn16m+VPrUiPVuQFt+8pupsxLA0T
5fQ5tHZN8v36F9nek7+vSjzRelSOQzWWSLpHUGFV433bfBozQb1x24ffNvjHDSisFWhmwFVFqs+Z
cqhEzaqbVZxVxs2/bMwkihMJXABu7aEVElRK6RHU9D5jofqb2/raFBfB4YBXIMtCBJflq5ruiu5r
K9IiZDD7cZNclkv5M6qsKtSLOgDUT+8TeGcLQ3dd+WqRT9c//Wa5QyFUVXUkcxp6lf80JA/5FBAK
vGcdcKoXQOXCDj16z+orLTj2oXFROEREwLaJASurHEKXqOVYxsCS+WgEr58cvMZRb0dTeyCNfjYL
S1A/2lzOlT0OruNlkuWQ4opU9rHTUj/D7ZJEh9B4ECwnA8kP3+1iiB8vimOTJlEIx6AFuKMYEK5O
9Q3TTwsxq/IfbXGALUtlIMcRbKkzu46hhT7YT071FZqfwrKYYAHf74crlFNklOyVASEfYqZc0jyJ
aE5S7mjvX3dqOzA006TUoApew/4Mx3DJtIBoAGwdlLgyZtfrxY+ab2PlkkkQ+puoRy6mmMsrlyaj
ipLFxPKNtEjtSu1at9fyyVFnK/eue7V5l1CIpRATtShi8XrYc9vmWtViMIUpODGpu+CH5uHqxORF
T0Rw6G1/q4sx7kRKdX2Woo5NwSSyLaEpN8uDvSkF9ljngiLfJqqv/OI+11KZsNTgVta2jVvN7WEW
9gBvPluu1477TnrbyBgLfL+HEdBok325G/bxbnLAvLbLfoooZUQucYDYhb2k5oqFifgeWCFLVeCH
Yx4JIkJkhQNAfaEGBszglKkM56aJS7umoiEEURxwoJdIY1PJOeKgMPodiucPo2F2Tk/bp3xJRCzT
Aof4ghdamlWqyDBWdW8yqIwyEbKyE+8jsv6Oap1Du7JYMqmiMND5sjODPil+UA8xgqD2JXfci3qa
RFuWb9gn/bCAVgNfiAkcQmTOnRB0nc0k3iRXpCTOPsU157jjHsN5RJ9ntmUP4NPAlOjo6/8HkmJB
RPB62OXMHjZi+DQMmqtCtAdZ2e2YY9zWIv/1e3HQEDR6u0wswiefbdvEL18gEXbL2JdzX4FWoOA4
ZH/v2hJyMFEEjaRSFoCKdBdp544+1EMkqEFuVzRwNGngDpPxsMAFYV+ACEepgHdd6oe3i4sa6I6C
YBAvbBDjK7z0Bq8pmEsVQfrm7lrZ5TJObeybdNFhV12Oi+HP48/rB9Tm4lGcTDLA3NR5nZpxjmVp
YYvXzYprhYqbgpNp6f7qG13M8Jdaw4yVBqVOcPtGZ1nal9bdJGpA2l6p357wfHIgNhvUPoWJoQJv
tdmW0iFNUeb6T+vFi9D0Vpm3i4H16uXqcciWX0lV5q5htoLzdfvwW60YBwzLlA407GGIaZvEe8hp
H3H4OawKaX4LXRFb1mb6tTLHVneVE/VNQqwx0MGWRY85QrnqbV371s4JOPlE7+6CmLPY/69smbiQ
hKWJLyWZcC5N/RqyuaM67q5/qm0gX/nEAYOqanI6FVjCDPNeMvrymUQivWsPKfh8RdoHm0C+MsZl
D6AyS7JMgVOG3O9yTfOSEeNXweykqnQOtHYnjYpfJobIyc3TcWWXyye6UFOynh0g0n6ClF8B2YPu
FNz0PtTD/OIs1DZhQPcBbVf2uNyCZqmWZSnsoZcMKJhB+jXeGVCljo6iJd2OE0zM6QTTDjIvF1Ci
AJtENQ6Seg4PeIU61mHzHUoggividuhfzHArWCS0MQNW7g+aGzT6Vemd2j9bbWfLxiI6RrZB6mKL
W72lGFMQDCDH7I/5q+S3nrkbd+xxulQwhEVBHSdiohAsIp+ejejY7/IG3yuVbqTUkbrXgQoWUOAU
n6B1YQI2wQROdbpVj/uq02iHUfmhFFR3tzFRwZWTQjgcJzEHHLrcSUHB3juTm/pXcd/vEOs2utuh
VulNO/AAedcRZHPtVvY4AKnRPNZ0Gp4xBmOqB7uo8uJlQXZwCAv523VT21WslS0OP+oBJSyN9bkw
vFdumMRpsTd21E0eRDwNm8kgWFAtkxBNMfjaqIEuhYwGuP/qYYoh4mdVjZ6kVt/hXfX1ulfvVY8P
aLEyxR0rJU01K51gasZU1MH0lB46f7lX7gj0DFFoKh5zJ7gJ7pedDMYnpsUkIlLb/oYXZ7mYyQM5
GmmCX9DMytEY5J1UhpgzIuHf3L1XnnKxEo9TVVgg03aV6GWSocCdOBUkR+jh+op+cEdDB4kpyzKK
JBaGgLgFTUdpUmKQvLhNJx00pfa0OvbRzSkw82FLv5tRVEwsE3De8V3Jeh5DUAIilW4e3OjNXhJN
5n08mzkDnB+5Mc5g+4KB+aFzzSPbyrpb/JohlhwLm+9E3nAxUJpqH6JHNHU7BU3c6ndV1Ijx8XrA
ucN9/SCNoqVt4A4r84yRE+z6XQOtWV/5gowN+iXhk/asJsIBHOE6crCBnoVFzfEeD9hA9ysuq6UT
3Ksuu5LEvkj16OPbFOcmd1SS2DLrsYY1JhnHNFmnxIlfGCsPeSdiG0u3FBwu7ET8A0E4k9yJOTXR
uJjZlKLbINz3O/Og7NoDGNcFZrb31e+A56nw9b5ULUwkpu4kR06pnDpptGcR8Iq+Fs+GX6jaZIXq
+9dSj2z+OkjAAq3sWEFrfqv317Hi43n559rxrPhxVXdLGcEpVNZ33XPmJq7mNb8mD1wH0AX5/87X
OHPclSUjXWOYMzYBRTu5qd5T5bsw1xD6xAGHqQRBWgdYwvi1/xXux13i5+jOaEs7f1Yc8ZPPx3ZC
zisOPBJ9KiZVHVOXPFG0u8zn+rbwAzdEHbI8yAf9vgFpQPEQYg67E6SLgtg3OVSJLMVq1BILmhxi
9KM2ew28/NFR9wRxQq/vMZ4hakgUozAKrKn6ZXbQ8uKnL9LX1sVriWd9FpUC2I++sqFNDkPUkswY
RoGxefpKupc8ee2WBypUNhNtaA43xgUyDQvYWDDd2Tt6BD7r6iftBQzGAiN8WaOua6WeWWyMqr5v
lp/agNbIPBMUuEQxz5c28JRhlFg2xMENagGnzK/0Y+p0XmBTW/021jsR36jILxYwqxt6GhKjzBUs
XhQc+wjlmsgOQlFfH/vQVwKBT0OnqR2tsgA6JckXDAs65vA1HjFgkzpF1juWSJZGBL684q4qFdUU
sShn4j7UaZ3wi+RktoG6LmZCRNgr2FN8kSPCVGcHPgjkHC7x0329Mzt3edTANoh6x+KKONUFUGFx
ULEMaW3pMr7YRbr8/ZgUuCUKDC7dSBNFzUMKryY1to3FHZTBnkWjiqJsyuIgIuvzTGpZUqPZs6M8
Mb7z+ie0wMjj4mhHCvFiBfR1+TcBDH4opbwjvW4aaHcFWRQ/GRXIIMQKZpkFCCv8R2BtxLjx7juL
kOpF1Ni4jYMXa9weM6ZGlqT3Pab8xHyZ3UwvwbyfKl/g1Xbye7HDncqlEalqPiEymk+sf1J1Yo95
Nd/hoetRw4txLUil/mWjXSxyR3TfIs1S9fd11HeKjza8vXzHaF4pOu5FDyj/kpNerLGQXWGVJRVK
EiTwb5B81v3RnyN//tx5sksewnvZFT+J/wseX0zymy2oBzUlcFCFe9Jb5ncnetBt+om1xifn+O/y
gIs9bteFFTXqVIOLZvNTmr+n8ynX90rnp9FnS/MGpB7XY2Z7l1/scftvzMcAL+SwlyUvUX5e8p+q
UJl8Gx8vNrjzWZuydIl0ZuPG3IHDHcrk8h1j4Yr9zBFmOAKP+Caktm37Ts/wxTQ7esa4UrBjcsXk
C8oQ6BSCUrje2bEvTMAFTvKtSSXaEJVahdngZXZMsJgG7nzf+2AJB8m6qDlJsNH5CeypalM1N7Gi
VQRF4by404QJqWgZOSwZk6TuyxL+xIWrFl/73G/6z/8p9vjpnaSmHenZJaLGRGFpZt6Q9E4UEFFO
Jfo0HGwsVdstJoEdVm9bXDBlvFVoomFV89C1fvw3pzjA6JWuXUJoP7sVqPOqmzArbVU0SP6xgvjn
8cWXy4tCopmOoV5MarAc3jyEh/rANGoycdlBcFTyLJfDGIdxZsCWfMR0PFaPlW+0s26rPvjTPOEU
oMgehxZqbyVjyg5LRqesO+kx9ILn2mW8ZdkDFC6/Xf9eoiOMr5qbmCz/pzyl3RE/RzdXZw/vHIGR
lzki2ozt3O03FPL18wUC8nLLQpFa96pxyrqd2meuRh8C2Y97L1NG+7p7gm3MdziAxJZqE1vNxPhu
trnTN8chFil1iLzisGKp0oQQVitKITaZngb1vqA3OszM7WBr4x1VBc8DIq+4tCOLTblJ2Y3PLE7x
uLfI0SwO/23heNAAx0U/yPApN+krTZqjbrQ+uuYF30eQGuocXIx9/L/VxBokzZkTJ7VHh1uNiuJA
GOZcYjHoyLPVd8hA9ZBpkJZnkGG+X4kiTxNUyD+qKvwJUDqXVpAmDbKIXWNLzKwvbr639slhxmWM
jZUFo6O6C07i6ciutSSzzT1rnhTW4ESLy0FJrWdoXQtxhhmd09yABx5cQlZrj9AChgICKDEK3C3i
t+Q8FYIzRxCgPKuaXKpxsLByTlvdh8pbYZwCXdR8I/DO4PpUlLmbyzyGd90n/aijEXVW7UjGC9nk
BXfpzbssOcTmGhHlhyiUeHleKYjCKEjhXJS3bp7qN/GU7PX0O3olHDPSDoslHUCv7ZgJpnHlDke6
Kdicwp/AIc48aFmfKYiv6GDuFHfZD3blacd/OpmFbWICfOP1e4eh1wi6Z1AX/B63turQn4nffJsJ
xEkYlWy/Z8HMbjxIKO6s5+tAJPrMHBClgxoYnclcjVS7o/fJctfEtd0UmQCK3tvAP1Zpfh9OBodF
MWnqFA/hqKO9Lvf9Mb2FBIqbO+pBeslf9GcVfXGZl0e2IkAL0b2OH/tc1KSPkoDB+ZfqEIHczrNu
tS+LE+1Hf8aizm+SYFHZAXHNVQ6faNdkmHiGxSl7Hs392Amqhf9SSr6sJQc9mZErasnucQ0kT1CC
gqbGg+RE3zqNNZJBWHhxWMd4VzPqvk7Uei9wj3/i6PV+KTMNMTMn58Bo7GTK3OtRSQR7gn/faEOC
mfERJjDaL0O2hwH7sC+eAle/GY6Mb0jdG4fFy7zQFT3Wi7Y//9pBWkXC8Qzj8q5Hx1TqdW/B84g+
mG6HZg7h/hctJ4c2eTTMtGdPpEyEDHqiHvZf67MMmOmeJY51EOWJovjhpw8VdSrjkOVt2YEFD06u
t9Qz/BKvYmBzeDCcwdP96NiVviwIXcHRxXfnQ5CvsVJ2K4uTH1r+g2DythHRuokWlEOauujTRTXw
/SLt0Zyeo/aHIDrZF7myv/lnjo7QdigqILb6gAIwOHNAmZm99f4/lAamYYuKstuFIgu3fA3icQba
Lf6sTTXgGoDCO94HzC8Y+z6Qfe6YmFs2dvL/6Z2bpWsfHFyZo3+aU2p9aMYJ5poGL30GGI7M1s9r
06PB4uh6I9jum7t9ZY7bAcaUm3HbvD/NMjEHy/und/nvSukrOyxwVhW+JtJoGhC4JUN+L90v+9RZ
dsoxdCKvcIQwsnm0rqxxR2ucj7FJcljrvpPv5rF61zaUvOhN2fU35Bjtl5fYFxWDRUvJxX4yR9Co
kvrUXYp2svu5ckpj8MpePcrF7KVLdyx0IEypCzgJNvfcylnuAlAVWqbFFpytyX4s7oZEgBvbpfyV
Ae5MLWMsJXQEsAPOaG36mnvdtwa0tEhHQ/YG7VNbtrMdFZndxKuVWe6k7SuQBgQlQrO4YSO04PJ5
b/7UdjIkknYqOuxl4omOBMH240fAIhrNU1Sz/QAqNTn9npObPL2J518ATkFa9t5vfmWrv///ak9U
oSVDQwPrSnfz+1CE9qTvDL8/J65Z2d1xcsL7GvcpBX2Zwzm4FYn1CRaYHwurOpLkJEXg9MGwp0Hh
yA3IgCeR1sVH+hF2Z7x8yPc75crPMZKyFBouKFXE9gghLSa9mT+897neVfv4sDggFvSiW/JaObGb
vxVnETeI6Kty6LNQpTDGFp7Oify0GMRN+smbFmBdCQHSXoQ/H1vmOI85/IkyKiWLBnvNJ3qbHGRH
88NHPGugTVRy2k/BDRM6Ne+i/fQSusKn5g/tvZx1DoiCRC/mpHrfr9SR0N5bOiFUDrFZjqJ6tSiE
OOwhPbqklxmOJjommx9A9pO1gtlj0QFMOfjRMOlnxSrcmVGnlD1WgEcrQGazNK3ZBbeie9k769m1
fckBzzTrcTYZcEo+shStPoe7GcJN4oal7XT3sjN4BQt0pE4gksHO6NwRJdHMNUcIQis7xupVQ6TK
uZ49CU4KhUtlIBxhVBBrBmbXpRfLlWcNos0uOAR5CQWaa2NCTHysPnlr89e4u9PIuR5kx+gec/l7
nusCn0QoymsQyFYclSELj/E9PAoXNNbvR0Vz0PFOah7UJ+2o7uWb8HMITsVIIE4kWlMeWkguZ5DH
wOkr3VvFkSb+9W8mjBEOS0bd7Jucoaf2FN6ySWHJk++sB8YQGfui40+QOCkcdCRSOFmUBWQ4Q0t+
9GTlPlE+m8r+ulMigFQ43Mhzg04SCLohZJI/Fn63T48RZhCss3yvnVnj43zK0Pwo+cE58MK369ZF
n4wDlCCZTMkAf6prUtk3g8FrCk3w1UTbgIOQeQzNkFbwj70u97sO9Y5o3+xEB43gc/GM9NaiNUsG
aRa3nYZTRUCdkFsu+n5vNaN8vr5oojjkOytGOk0a5pIZVlU3OmgcrcfeLw+s2JH6xkFgTeQZdw0y
WitJqAHP6M76FH5d3HEX+VHrQKE5uMM+tue99jn7ImohFXw3Xpk80nqrzvBMhW491tCcQ9vOAHgI
3WM//8oRw7eAL6aUJj2Fncrt0W1cuLWTnuWDtStd6V50MWHxfM0YhyBNg2a9CVMrblJVdjojGzA/
dageTyM4TKenQnsSfDxBVqByKJJNo2wSCx/vn0YmhOZ+RKEDvZbsy0n30ctyR0UMXKI8QeUwJUFj
s7KwLmP2GqyhnBMe490/mouRBzZYT+Dl9jdUDI0QBbwAfHEz6CPLrN6B2dbRLX5Mj5Y3HA0g83T7
F3Ms70ndxRoHWm1u5XEtobKiWYHdN82pDBY3iDuBV9uf7mKGA64ilslksfedRfqiBJU7/A9p19Wc
N45sfxGrwASSr0xfUpYlWX5hjT02c8789fdA3h3REIe4a1dN7cO66ms12AHoPn16+aJMoi1nAiF8
FdNqwXo4thCigiW7kdEiCk5yL0jM21Vv6x9V+EKm3IcN1hJDSuMz7ku2nka9Sa9Zn9vwwBSBGt94
iSN7ed03jO308i6XC11WJilazkoqdYYrUI8isGiBy7/E4ncRXNVGq0cVhOMo5bFRBYYGa17kwwKV
yDFzFlEVX/S5uCuO0lTmLLP7cOejig9E3c+SsPRM0Tio/cqR3EnY1mQqfAxa7yqyP2r1aFyyEFso
fuLeyWzjMgKop4XRWe2xeWYzdsbf+1/tX8LHu0AuaBGUG6K6YeaCu3jxmvnDV4yLJWgnJjdYL32p
BsElSPgVuYAFqlSM2rHu+uSzAkdxG7iWo9xKGCSQKmGxm/3a3oFyASRYMmpGCXO66rjQr3NyY5rX
S39VDj/2T3I7db8fJBdCsMG3q01WtzGjz3FwTYbXTH4N8ODeFyOwSh63reejAvwKxITZS0CvVOVT
mwjuPCIR3HtpDnOj6lllrV2updhv4pdpEESp7dz8z2Hxs+jlmPWYkWVJq8nsJpjtsQ+cEHtxyubJ
SI4oIth/dmxc6AhiarY1ANpuZT5l/Y3Sfl5Eg2ciV+JR2nNCqyhimZENNGFxujMRjMhoIL9Trhpn
PE6iEoHAtnmgtkKjuOjZTA6Lh6gyAZ51ZAMehkNkewSQVPPNS+T1x/Drn50mFzQqaxk00kHTOFTO
bdqDpg4jQaOIsFBkiFykiNQxbTAhjqYR1h2MbX2Kp9YZ6eLsayPIXDxmO6hG1Uwq2EZpXtgaiUSE
KhYJ4EJD3ihmY7C8tdxWJwKSQjdy0d04BTZ6wS570IruvoIgC96PX/PIZPU9KVlBl34pQCIef5lH
W/3SocnWHKLazl/2j/BfbN+QTUPGbLvOMwSHWpi02B4GSEEPhGqFUX4y2tFXcASVp9KtDtpDIf2W
S7+L5IzQSghJsAkS123pyqyf6uTJEO1Z2/5w7yI4A0ymJLHmDlr17VWlfUk7kWVsp/t3AVx2KmYa
DlEFATpWBBT+9KJVNrkLTyOoyqMz0HOL8BIlEskZoxXXk6mrOLbhm4FN5u3hbQbNL68Wr/l/lFa2
ffgfDXn4ckzQUZBY5xLbpc95OB+7UPu6qFRw+xQZII9Xzpqhp8WCk2RDK6obepiXrY5sP6wC5lF6
I2qQCkyDhyxrQVeAJxt6pfKpSu5rKoAEin6fS1i006OwAbUpOOQ0j8aBH5uip5xIBPv31V1TopRG
OoWIKsIojBSctDG82o8L/1Lxev/8zDxWMtKZziGpISM5TUDbZr71rcAkmObVB8sJTwD9GJgrIhfj
rDvVQYRi306Q79K5EEGMXl8iZhRqaTqL/r3rFEdNaqzbOmlChgyRpXPBIiokgno9hJXGSwxchXqf
y6Jxii2FZAIWCdCSKeC256xCJfHYL6OGpkB+iXTsyLbsNL36C9xBguC62f2UiYb18wQ2gO3Lv364
gkZaYlHkXuXnXCUyVuLGsouGCsBhgCC+qnbt1V/VT/sWs+nIa8HKr4Ix+pgTyi415Kz7mTt9HYBg
1m6BAvCrg/T3bz3z1vK4I7UWkpDExGdjnF8Vm9dC3bJLnABLAmSPHEH4a4y2qIS5ZSxrqZzvDYZU
Y/0ktKwD5XqwYhcgFeB+RRVnkRjO/QxrWJSRiTGawala45h2n5aRCJ50Iimcm6WVUivqhFhIyPUc
go4XG9xNQYBnaYl/x60PjPeu3kimKcMd6mdxDZ8It1vxgNRWTFyL4RJyMtOKSGzcITUui3mTiwir
t3/fwOY3olgWuD1+tW7wY8t6HymAmckHi2RO3omwSNsf4x8JfMItshG1rAD2LHdnKvtFeF2IrkUi
EVxs0GmvWU0KJdqlOGZliKnXDswhg7MfCkRiuEigZWEVBzM0kepPWnyXSHdS/G1fxOY9GSQh//0e
PMlpOldpiLFQXMBkF48nN/IT0688Ocd4RgMgnBS7AolbT19ZJiCFBN2OSd7qd6uMaBCtSZq2Y6/E
+cfiFog6Glqgya15p3utKx2Ub9KP5Exze37YF715nivJnG3PQaRh1BatDLVBMQv7Dcay9fS58/fF
bEIp1xpyNm6FUZpkMeSACRfAUL98SI8qVlJZKCoNZ+IXXu+zBSzlreWKJjg3/etdRx7IguwRm9UA
2cVyM4GdPZoEcWgT3LvSjoevjGU4RSY2Q7GGkGK/gRl9A/0LD2hmT3VoYaO4KguKkYJPx2NWgpEM
clRBrUV/6LGwmjS2kAdadHRcIlR6ZRqiFu2LXrJO+YwBrHQ+7JuGSAT795XtT5k8R+bC1LDGM2q5
HqbafycXrQyAneRKRB2TQp1KiLBqFRlvsrtJc+O6E8Sm7WvKSg6X81CALxUtgpy3kfy/0nPzNoLH
shLKIq4sMrvNm99KHpf/JiyAkk0LZhedQNTkF3jhWDfpZEveAOys6tUg8XCLgwT0/v432w6RK8lc
2ABnnpQq7ESnb70XYBI0PSz30Q3DgUonUSdeKI0LHnpDh1bKoGfw1PUgIxoxgr08ZKgS/oWeq5Aj
XGCRPBQlmAKSFAzHkPTnaXkwmqc/Oz0efNIqulotNfT5eW/Jn8irdpufGAuA/NqJrISVdT7ckt6/
FY9DqXo9TiYF36rqsMItgFUmODWtdiNUtWQVeCyp9pW2vU0lVVDSFYQoHpDSgmA+Be0nGgnBOba8
MLgeFW//MEUiuPARAqpsEQNnWSToqnbgIMqJR1Mi0GT77bM6RfZ3rGJIWXVTKWuQQ3RbVsFTrx/N
O6zWqj/LZxnvkPwTSlpO4QyiOQdRVOGBKEWfFAOmRxCDMVdxyNlk7wUTXgw3FzoJxkWF/WPRmXJx
pe8GiRQLdO2Hp3Q511FhG+rj/ncTObXKhZB5joYIzAN4TN4zRtj6oL7twkyOii0JSZU3Zw1WGVrl
QkhCliF6MxPriLVD2CKKo+wP1k0PXqxbRriYIUiDHfa2OAjDlyBMf4CmVDCevscHJOfR6+5Sr2gO
WItuedojtdnMb/dkFA6CdfZFRALCMs6O7/NIlZKATk1m2BGw09htAmKp/LUxQWUlajsIYqbG3cv7
MBj7FP+5gw+olJe53UuGdEROmt2etAsmgUUgB4GR8vgUpdTxLguhmtwpfmAB10Cp18uGKNWJNOMC
zDhPNLUmaMaC9QioN7GNh8azDvJ1gE6s3x47IfeB6LNxwSYFvUMY6MwBo8BO++ZmrqinN4mXmLPg
0iI6Ru7OMuupXhjsYt5Zt60xO4TGdp6Kth+Lbsg8IiU12qDtFWjUeuiDPY9PpfOt8RZMcYLSxCkO
5YsgvLDwsWf5XHip6nbEPmQI7D7P4EqWj/pNjo4YdUoUGXOgr9Fj6a4xm5Y5oveGKLTxD/okAgn5
NEE2g9+wpl/oGTft2+hW7IowugJb4d/2o5YNUy/jA0b51aT3NhnxwjGOcunvn6jAUPhieq2DVHtm
lzC6EH9RF1tXMF5MBkF1eBNyvIrUfBG9GArQI+TQJw77h2SZbqiV+cSo3VLvvETPTwst/UzqTkXV
3v+OippKqWUYVOXHwrS+kTUMTaKPXr4o2ks6YgRVqgUO9y/W8S6F87iWGqiVMMDnfOhcZpEMmavc
MSr05P53UOlYwfiPSlwqt6KwAy0p+va9pbxiP4yfW6Ubmqpg8Ialz4/e9i6G8zYFAP+2ZhAV7cDa
R5LHgNtijP22rb+L4bI4XLpPtQXaqPn017i0TqCnt7URXcymOvyRLfCYionOfVWnSC8deApjP1au
LCHqRd0/NZ4IT6rJbIYTTm3CTMTsYaf0rQRsACatgXmxm2vh6Nm2D/9zfjzEorGsqi0Al3KD70Vs
R5rDJlCmi35T/QivRr8MbMIaY79VY3qXyo5hdXUekqDryxZqVkl/aWfjHJryjUb6pz/7YlyiLrKB
dAQ7E1wav+SV04IMKUsFVvEvl/F3XdgJr3SRig4VvAEWSA7Nle5jiwGG8htPdho8tSXMye7rJPAr
ngcvbHWjaBgj4+A3px6v7N5HMVC4CI5FgR33tbgoYVRqFYDxHHaxTI5pumXwI8BmFdoeeuF7RmSD
XKgwUQUttZSFCsuzpodMvfS6IBqJQqzFxYnKTPu6ZZji2mP83PJReqAgN2WDP8pR7tz9jyQwCo0H
VqRjqxd4H/68Iiafl4v5dwjkzbPqVYcQq3buRCzCH7fdAQL7HtY1wlXbqzCc4oFNceFN2FyxJFI7
U2dLN+HBuK5jO7sBTUNkExH9+L/c4/5r/xrh7vlFrtXlMEDVEaSC+QM9V/50JI8dWHhLP37MHEt0
H9iP+dg1/avHFd2QxCNhqjoLquIoct0XmBG3HBldR9Wpb2O3/Sryu+1L/7uaXCwpp7nqcpZoKutY
lN+6WcQWKvyCXCDBwOGQ5hIkJKf2rwoK0U96a0fPxK/96L5wVFuK7PTrvqWKzpK7egxLLMsDCydG
iCe9cjKSW22+U8bfYdxbmycXT9SxpW3Ehv5S6tP+3gScRBXMxO6HEY1wYYSCq8RKmM8ZwXyvK9/M
oriQqBC4tkgKF0jUzMgUWcItYCE/jO5S9U8F8fa/yX6I197uw6uMomqhro3MEKqmPyJTYlyavpqt
/lA306VcyInEg4MdzYLzE5gCP8vfkRqH10BsK2MDXfJpTq/MobLDJPqtIzRM9DZ1WTP4blrVpGHZ
xng3hNmjmt5H3UNX/NYF410E560mmqqTlTRAWTTfQOjqxuUXWdgVZD/yMUe+C+EcliRZYo0h9CCH
5/xZeVbBfhCDtXiYQQXKyuwivN627b0L5Jy1bCIplVkRIFF+EOoYy2skCq4inTg/xfa0VkokHJwS
/mhC3/y97uK7CpyTznSsCi1s8WGWozT4VlDaXafZ+w60HUoVWVFNC5Vzme++heMyD4mO24vV29lg
4zINxKsV2uR1OGd/SdjZfgJr4EH/JJC76UIruVwuTJc6CeQZH2g8L591H/1TNwDStrPTk3XNsCls
u7VoYk+oLZcPI6OhcS1DKgP4sjWSwesie2weQDqEThnZyffyq7CJwH71g/Vj56ehwZtk/M+vWTgu
pInU7Kmi3mL7Caa0Qi89mJ8Gpz7RS+iL6JI2bf9dHP/6GkPwUZUVMCp5/1ek/2Us15NoCf32VWYl
g7tDAYb2H3Yf3KHoOfdQkl0MWwXrI7vLgNT0kGGQW2Csmx63EsrZjDkplYriEMP4TLeZQe6DdnL3
7VJ0dpyBWEZlRmYAESna+RV5GOETpnCNJftDdwyCB7bHcQ5+zhBfiAHbZfdnjav361N2Dn35tK8S
ixN7wrjY2yydMoYyVLJq3W6Ll0S+7sLXJvtOl0shivSiT8TF3cXIpy6PoVnfPaSVHy+P+8qIvg8X
dHVqyKnGSMcD66VvHH2+LvLjn4ng4q4+mHUbsnGaDhs5YvUxBI9bO/y9L2T72bOyZS4mMJQcZlOZ
FIwJMbxKeA8mNTAQs7EdsM5+EsjbNzmdf2YZUhgNKUMB/iyrguMW3I4YXwMq4dAS4ZTQ/nfS+TdW
OqvK0EcQp+pXS0qdBuDDVrQ+Yt+yAQD7Na7SOIpK441kJTmb2V1XhE4tPVtt6pn5lyL7un+EIpW4
0DDTaZEbHX5U9JlH+tldYuyBVUQgrX0P0gn799WVNumHIAzZjIY2XNHq0yC6721emf8xPJ1w4WCw
8nEGVJK9nboT6FgPIL3Gw15UO93O76C5IqbBlspzjlqoVmYWKSCM5VLYtXnRgZU0p9hO0P/d/y7b
B/YuifPXogiKsUkYcDzNjnqjuUFWeH8mgnNWJcpT1K0AYjTH5JAn9BhFIgItgRY8y7CRgMSxYtT8
HWg77UAZj5kuCYKnSAaXtOtpNvOSkQtX3Vlrb3NdkGn+5Vbwz6fgyYSpVil0Yhzn8q15GE7FbfoU
XBmtPWMqh9jkRR1t49P+p9n2yneRnFdKCbaPkzd8aeVEwKdV8XEmT38mg53ryiWVFphurE/Cczl3
Ij12tdGvM1FrYzOYgR1Ooyb+U/iFhlYQZxVlNw+yFG6V5nZoad4wUl+fiRsPgIgLV/JtN/ZXMrls
TeuMRIQxcrUeA0eEXnbXOgsgUOZVXqKUzgaBwah9LJ5EZe3N8LCSzIWHlgDv2hJoq0nlndljXiKS
eyyyCx5Gi4oYsrZLmitpXIjIMVeSzQrrR/jmQXYBl8htEzV76qd+/aI8/Ia5rKRx0YIYyEto6SP3
jQV2lYaHYZoPEmio/0gMj7TKzFKXKGP4K03rOst0Z0nb0B5Sxd2Xsxk13tXhAVe6VfdZw1pu/Wja
jXIgs2iOn33sDzfUlQQuj09jIysLKxj2jW+qlb3oi11LX4rkezCL6s3bboZ9lwpYWajObxqKqqig
HaPqnMfFNvvbMbXL8ski13l7GQxBnWj76N6FcYFDNrHIUw0hTDMGp68sd4ok0cSbSAaXz2fU6qWa
DVuyJ62KgaDhmH1t3d6tbggYh/UTguK+QWzjkdV3tbiwEZVRQEK2PSmL7QEobzbyFjvZjwUL3s0T
GxGjPnhVTmD0PoomkP7Fl9+Fc5EDQ1zBBCAtY3RhNF6Fm1+jIWazp3R2EL2dhKpykaNp6q7K2EYZ
HZoyNEIaOoGLNiP2KuuH7mygbJBghUcFMEuuHQQHvZncVgfNRRLw3WFkiR30cksPuq9e4qfs0r10
4CyTDtUZDvMiLJEwZ/vojP89X8o/FFB8DpqU3Q8ZZCfqHO21CZHAqV8+9i/pS/0i0HETYfmPjhhp
/TW5lqTqkoUt5NQObGJzOGpgLgCq5TeRJStJXJhpW5DVtC2+5eSz4k/iS5Ybw1gZBRaWz4leJ9sp
7v0guZtJKxeoBzN2kmwmn1oMHJqTPNjaMHiDUfxRoKH8o2G0BinHogq88a3bubxvNdHNTmQVXJSJ
URZpJEYb819UznRpLqyAlXnjUVTA2r5Hrr4UF2CMeOnHmrEZ0MrprvJzeA4q21psw6E2A24OT9l3
S9hVYh9kz/K5yJIZcWsu7OHPEOjF38wWsVL6h2kHdu5Ld8L16SJ5XGyJqiRuAmYgrYe1cBew9t3J
N5PDSPuK6/ZFNIHI/vw99bhgguG4espVlseTx34ebKWrvF71tOWrZEyCFLGflCjfl4kbmighGy5T
6B2pj6qwBSgSwEUNc2qQUmcokyipE2ftVV8bv4VafrfCt0y0uvbLlUoJ6uOI/ZFtPP7cTEVVG1ub
vhWX/MTGoAOP3IjQd4Lv9FY5WomlAHloEhsx1LTZja3HuU0/zW3leUQTza6zT75jEm9+uBKlNUGP
LXcQlU2XNgXA1WzsDJfISj2biWxbTW33rSDg7+c0TOf9Gu/jUk9IbODL5Upht9rsjOXndBA1UUWH
yEWQDmD2arEgpY1/BOZz3x8Uw8vaJ7UXdbu3K3krM2F/yuoQTaku06qGmWRXpcdme9HL8IGXuJ9d
tsFM1NkSpJW3N91KXDNRnXTsvjfnjwmu4n1peQmooVpNtC5w80tRRTMIBTUZtsP/qlgYF5oZ1Sqm
lJVPtazb4XxppG/76X/zOr6SwcVAxcwTVe8ho1AmOwWuSg2/dY1XWKOdB4NbSq/78ravjyuBXBRM
QF2aSrOCvRWN3f4wwayBuR9vDD1QbLuRJyqDCfTj4etA7WaJHkE/TT4H2V2VYPEBurmRn+VHEnze
V24zKL7rxgPWjRwL3PMRwpb4IR1fYtFbQ2AQPE5d6o1KHhMNtNLWTU4kz9Je515z9pXYTv4rLVja
XBt4MA5Bxb6QVNiUTW1UYFxLXsBlRFGSaOzlKfJEzA2b4WIlk53sSmY6FW1XVOwzZY+Fcc7ALC8B
HvTdFC3lEX0iLvpZHQDjGYEgS3sY+09jedo/PdEn4uLeNPdZPuk4vCl2h+jWwIBoLLhrbge81WFx
ccHsAy0ZFOiQR07nqtjB6rDFSXrhtm4NcpoBYwvHfbXeEBUfMtVKJhcnqJRoRqxALy3GQh8NpSrJ
qSfwhsrX4u2JokPkYkRVxXMZMac1ddMOI3SBzCdpLAV3JFEo4sHnS5WpUaEyne7fXj5fQdmcgacd
pF0+dpaJGgtCedydqdLrNJllyGMbKH+mqar30XNyTTzXE83d/2YCU+ex6BNtStpUiBaESq9dXnqZ
uQisfZObUX43Cx4fE1XWHOkyvpRyGD22e7CJbYyAu8Ep7kAUyjY4YilShTkv0etuW7RhIdtqJkFy
5LxgybOOtMGcuCO6qpktPTYASwYn3etdzZe+ZBibODPOocAZ7/cPdtM8V5I5X5hSKo/Y1IYAiUqp
Eh1DgmVt5Ou+EGbjHxxuJYTzAXmcZbVSCIxlPmXJg2X9sKTbiLZOXmKO9KsaCS4C22H/XSBP5tnr
82i0YKB6ew2x1zlAKMgvd/pBf2aFLHpTiZawbUeylUzOI0q502uQzCaoC7MmLIAZZ3rSsHxJwiKr
4vp3FiXIK3Hskb3KMkFColGKIC4ZL5J+aOOraRahdzczmQk2GwrSMBWMSb/KoEEcJ0sGJ1cffw5I
KDMbKQN/WPECcps8d9I7wOOxTU94EWZ//geTWYnmco+pjaUG/AuuH99Ar++0TxHgPMs9mqQernNC
BxSJ4xxQSTQTNNLsNE/hA/P96kX/wvhYMdT8JAQNs1vHnnKc01m4cY8N8wc2o/eG/Lf10I5RkGDv
9fDxt9Blq8Pk/C/vor6KK3zHMQgAMRz9sFwEAXozjryL4POPIg+mOlb4XiQLvGAyLiH20hNF9vYj
yXbeWcnhvMzMmnCsMRb+5mVAuxxw377DxvFj6luu6I66PWu8ksY5WYOJJ00bcHCsYvu2V80L0Txz
+v7t/ghulXN1yL+Whi1QU3Sc3L0V+15kObGg5n/YKu3Ep4k92O3rz02Ssa8m9vL3vlRmdjtmya9I
LnIV3JEdtKVLdF3OsRs2GGEzCRgK6/mEuYSbIKCHfZmbiX11wlyISeII6IcBimr6YJcy9v2NotIL
M4k9tbhQAuiwIU0DTDPC9TLpR0dXwq/LAIqTHnBvY7jPdJTizeJTpib3MRVtOhR9Si60UKPIsriB
eEOvDgodb7XRspUgEcDzRQfJxRQpUKK2S/Dx5NZwjbq4TXpT8K22U9zqY3FxROumwchzqNKee+8n
m6l6YzgLprZz0GoIxzcFOvE4hioz1bSIIE9/ZGzZGGeb3SG3pe9sSRfmLGvg8rvfS+TvWvJrk5Oq
yUg2wSR/NrLLg3Yidz852+cjpnBEG1BEMY1HOozSbOgduzm0HnEYgm8g2LjC2IaGg+TKIuSjwCAp
H1tQoZk75g9V64aJYevdUyRL3r5fb1aWVofIPu3qepLlaRJEEoRE6g8y3Obxs1R/X5LfYd5ZSeGi
B63zrpTgtng9XqtX8XiZteO+HqLD4oIH1mWQZWzhVobyowwfh+TFSJ/3RQjCLuUCRJT1sq4AwudG
VeiEmeZaUu7P6b2G4ehMvZeH1315oqz2YV+yVmltw2JunAGjzXaBMPb58KR8Sr4WM+oirEcxHnvD
3xfMFNkJxJQLH7KxxJnO3oxKBKDi4skDBgOlFzky/VYVUXkJPhy/FLkkAemzFgZYWIc+mOwJJaZS
1AYRRUR+LTIWsOVqp0AKixWFm/jklV5pNuahQCFTH+W/909w+2HzbvD8NuSgqhJda3CEM8C+2d+5
l/iDHQJrA5GKS47d6IhGlYQ6cvGiqaSOdB3MhTVxja+4tdrJy/z5bdbiuxhXz6xgx0r4/cd6leRd
MuFI4+IwR9/1tHBy67akt7F8iOkXUxVwuYrcweCCSEjBelWq0G90zEN2B2+4jbGBeL6lt6bNJgdB
jmwg7HuCbyl4cxhcaFEy2uQFy9g6bpZooTmMEkF5RfkYlShPXIkSZFO+yJCpRa/TEAdr9lhUJlM7
aQRHKfI57g6ySFrRqRVOckhK20xSe8QkHTEFYUToBFwcCYCpDoCfTTDIZNN7ViqZjoFfgA7oQG3G
oW3eKA+CjyVQja8oRBqe96kJ1UCbcZV7kV+gjoDeLlYP69gXStHnwjO4EF1GRGK5506cKkM5GxDb
SdKVEmFDWlSeW0XIrSK4I/M7jkmKeTeJvfSZj9dnlIMcts7SvIiLXSKVuHAy6GgtzCww5+RUpqmd
Gt/UWmCIzHV2Ygi/0LjHNuyxGqEOsI7ngURnhbR21WG0XhMuFhC4Mc9VUVOi6w27Ls7Y7gP4Eps7
0m7l8/y2ivdPCyMmFzU6PMWWhkWNPDliTdMz20efoTSSH4hPrsQcbKLbKb/deGqDsSx06CcdzQN1
xifjQb/uPDb9Ht6K/EwQo0wuguSVXKZxDO1GpJjswRAFXcEVhJ+eUiWrjUL2oEcj3ItAQaWfSe4n
+rXU/tbKS/k9V/OjU+VAVNKwKzA5B4fUS79oCTZElleaP1zPwgqWwIN5Cotsysp4IJA2153dxd44
oUYRnZtGcRoQvpmvKna/y8MD7UXhmDnsjrPxXBatCqRLm0Jy95meF2wNQ523skEezrgYWHFQEw2/
C64IPO4yTDsMxs2QqMXGkejRsZq7s0q0O8XUjpaEZQpykdhFK5KrfDBPalHDMPGfbhqWrrPYtnrV
JGkbyyahqqPb8V/dfxJPeR1e5GPzogGtOHk6HqbYd+fHt6AdPeSudSKC4PYRac39FVwISIw5D0zL
UDFj6CR3oL97bY6BSz+hEObHjg7K9vw2cVIb72PR2+FD8GaiTR2NCl3VqcL7D/CSekFUTXWUqEG5
ZrQlTJmpf+0n281TfhfCO46VdXSsVZzyZIFW3Eyumjj09kV8pL7/VRHeXTSjUPKyhozRqZ/7G+uz
bMdeWNvTQ3iKAHnVfOWo31l3WM55mL+KwpDgGHmXmUNLSsoC0pORXEzSX09EcdBvFeB5RQfJpdoq
qfSsHyGmw+MVsKlQFK4/Nq64Y2R/wcohhq6gSm1BQutFd6ySnR+yS+yxHPifYrZvOtKrKNqJzo/9
+0psNlVD0ZgQWyunDBsfm/taE3iZ6Ow4JzN7LD2aJV11NEO+BL1xwfXI2TfCD8mIOzzu4S9Lc9dG
ErQYF+KqZm8zfsewu3TFTa0f/kwWl1jRSQqiiUWuLFzsasGKu+6qnP9WGx8EJqLqtejsuAt6mYC1
Ve5xdsut9Bicy3Po0bsO84joexNXOUquqBu2L1HlgcY1OFjkqIN6UV3Zld47EpUFWrEP/kua++Vr
qTy2WA7oUtEBIhYNqNsMC3T6+HpGDyxYRsHHEmnDrpwr8zarjMSthSg7LDe0vC+r874xfHxBcbpw
gaGUcnWpc3ygzi2fpc+M/1u/wROK5ezQyR+NO1ELat9jkYt/VakfekO1WLztSYG5qsoelxIMsanA
pbbFWOhY6sTCkDwXGKRAsqR2sWAH+WBbZmsD++tXqSCubjqupVs6likZssqzNOkSClhShgScolzW
lL6RYJ3YYDkdFhQT0cfaNIaVMM5zgyYLUKKAMJMck/YmbF4ExrB5ZisBnLcm+ZIUWYBPoxwCXPCL
29ALQRxXeQzxAC4Kp7kWIdk+cicwA/xH5geiJq1ZolCLIXM+E3CfGZ09HXPA9K7UM7b/+dJJPdEv
+t8CTT881Tip3GvaCmfcilnaUO5NcFeXTzM2lyxe6MTueBG91PaP9QNBkwS2+0Ez8d3AL0CXz61y
pYvK3x/uwZw+nBtTGhfLEJtIg23sLNSj5bVhVrZOr6vqxbTu6+7H/gmKBHJeLOdUnSyWsbRDjKcu
eq9YIV0Jeb8/vjk5xTg3xoydKSc65CRX5TN7VKNA7QSyvXiJJ7mRINzuu7NGuFQ/JGo6yyW+FOkx
xpWGn+K4PBoFQJzj9B3UPCJ6+n2P1gj7e1bhfezLAaxi0G7pDwsFs7kgvH9cP88dHxcy8gLYSmmB
gPR5Pgx+/Rw4jVudwBD2QtHJworUvxhvbukzHjZy/J/nMTnxXECxrDah+oLzHNTILsBpNSinpevs
pBDV3zdzsmWplqapxMLD5NeTTKumrmodkspCO2YFvU+z9tANqi8tkqht9i9G+S6MM5MCLZOazhDW
uMRZXEa0ATqts8XgPaD23/e0j1VpHCKmColMFGRGi2+WLGnSZCHBgLt2AOjmWkGUrJ3SmV+NmzFz
iK+489Fws/D4W3KpialhRaYGP9Jf1tY4D8qiYhACmAfyTA+TG4EZVbpJHeupeC4epoPyIkoIW8HS
VN6lcmcbDEpjTAOkypLpNaX8PSPGWVYLgadv2ctaDOd5skUiTFFBTGHextmxNJ5H8xTGgm+35d9r
KZz7qZEujTRlR0hBu62r92oaCHCzovPiXKyh1KjHccZ1qsWmr8kBQ6pd1+6+LWxF+5Ue/OBN0BaR
2ukQouUXyXzFN7K1oHCCxnQi87kEaXMnwrEKjo4nQwvldqjbbsLRSTdF9Wyqp32VRL/P3awLQzWl
kRkAmb+E8lVS/9mnf+ulrUI7EOySLDX4/aW674g7B4LSyOZ317ARCVUmjX5YMZfRuh9Ta8B7Gx9c
t15H6696EDTVNwOduRLCDnGlBMlwTDQcVUe9XfzhFJ+xAfoRmwCd3BdzdG9+kZUwLoQHaV7NeE0h
1ac66hTacSgtEQJoK8GvFeKiS0rjPMX0FSK3r71hezNf8tKzfnOHDUigrizd8jFwRDFt031WmnHB
RtWWbGkTSGXDqGwxi3xoT6gqCUx68zG31o4LNx0ox82AaRddxTdsKXl5je7N9YJtGBgr8yxXOMj8
odbMctNKM6b52kCiioSaBCsMrkMsj+ou6qEB9x4QObboEDcrTCYecyoIR039w6rDzmrbFITjrFA3
uMVd6S2+7oNH1tM9ahM/PRHXvMS+qMK0faoruVykQI+010YVcuk1y/ZsM8ZyxMiti4clcbH2TIh5
3fQEhrNF0lfUD9vnzLaswtbo4dvpS19/Tsz/FSHGvtr77/MQTT1TSQiwiepI4UNC3Lr7/BuxdfX7
3OuqTIxm1Cb8vjJ1hzQq74fAENxs/8Ua/jkjfg6gAW+JpFHIiGd7+DY7dewo3xM3PdBHFf8PELSa
Tz9jCPtgiNxs0+hX6nGPrXYsFk1vYPRpEmkuKNYDX841BfNyeHz1gzl4VatUrm51g5MpaeovZV+7
pqRQ+8/OmQ/P8VLM5cjOuUrsPP6yhCJVmSp8qWttKVxMHtUFpS4TEprPbF1v7eSO+hOfHNjJpThQ
wW3mIzMCZ5pcgEa6y+WwgMApdJtTcM/2luCrOsXRuA4QqwenvUJjxWd4ONE7/eM4ECeci9OKYhby
VEH4fM5v+sNwGc5obtqJF7qi98p2al0ZERerw2DKqMF8ZDwzxubQi9z0Ci8xbCwSS9u8LKyEcWFa
ntu8xiIKXEbkyFkSv7QeFP3HvjGKNOIxmkWaFv0gQYh5Tc/yJ/CwX1osENQUtP5id3kViBPoxIMz
C/Rp43CAOPXWcH8+apmh1K52Ug+s+4ZU8H+kXdeS3biu/SJVSVR+Vdq5c7JfVLbHVs5ZX38Xe871
1rBl0eN5GVdNV20IJACCBLCWy5HJcQe2P1NtwtYfM3rcoYCimZU7KyB+IuNtOxufA7M3rQkw97k+
H3ohuKSa6NUpUuWuetj+ELpfG27JNm4qWj2JdQHd0wN9E2n3Klo08Ci42xbDW2ImvkizEBiaCDGZ
dvLHXVycFF4bP+eo0+gnLBKIvqj/l8aO+ncRhERN/K9pkP7p1BoTUeJAEiIyISkqfoAG6YU2ygk2
wEdq2t8Igqljuuu4Xfs8tdhIoksD0TOsXO+pb90N7QUZPhVvmtWda2t89t2eN3TPdT8moBjgIYp1
GjnlxxHMBDkwc6TPlM+HkiCEnER61QDBN61IJrBcPtCyCJJeoRVQphktJRdJdpRcBJCPnOf1daUW
cpjNKxStr5AI0ShZHqYb9LrYwZm2pXaPf9CPRC1lIYzZtMA0O1nqUGwxm/s63xfxswSW5G2X4mrE
bJM5Dn05idBIBeWqcVT3/V7a0SsVmmj4uSvNTT8EioVKTOAvMNKvJgTSwoN2lDGIBugRVz3+3qjW
O73phjS2XA/iam1KZ0ibjvlh/hY/RXvpBKmYqlUA/6ZYnUOc6oxMel8dAlvEsxVndVcD9FVftpg/
hlVSZrRelvyYwEpJ+5mVO/ki72gFo9vz7JOa35bCdPkX0ausikbzMyhcJ89z92OsZJCQXyIQRm/r
xXE3ts0lFktdhhhcjQ9oLga9g7SrcIHkcYiuRq3F6tG/L9Qx5jzEWxLEtOKN1H4xo5dtNVbPk8Xv
M8EeB2dWtCOBrYPtur2TBVfw99sieDvCBIw2lfuYUBUwwnRsw9LtCxzIcb0LEsI5HXmrxYSLssdo
lqZBlKT8NdRvXckzZvoDW9bFhIph6ohOKgigSD7Rvj83ePg1nDS2O+/v9tbhhHn/k8oRzNsmJmh0
MUarM9raMxg3ReVNLbqHeM2S2/v0oew3DN3Y5jV0E4vUHuMvKu5vZf69Gv/atgdOvP1Ay6IZ+pwX
PpRJz8nDsDMO/j64K4HNRfNszd2Wtm0SHyp9EQAHiRGoyLPDBz27KXlcR9s784F4xU+COhF6KIM4
oImY68ctTOPEGmpVH60OFXPdlGVDZ4ffcd2TAaGPh0u1RO8eOtI16dMgfi/J0ZgfzIpHFbDaf4Wx
4p/y6Jougk41i8EcF5CHKdH3YopyBG+yl+yiY2ZPt0Xt9C7tHqyB/a4eUoFzIK8v6VU8/ftCfOL3
Sq21qK5I4cPQ3qbF3Wxywt66VVxFMDGpk1Ca0nNoOJAdOH1Tn/P7v7DxqwAmEkXzZKDDVMSWgQlA
9QBUfRC+jHZ3bnfdngeN+4tT/iqNCUtt3Sj1VGDFhiPFzKBgicZOdqRT6JGD+KhZk9OAs1XwQrc6
tL+BVbQeF68fwMQn0vsZIEqpusWTaXzT6oduAiluYpMkdbYdev2Z6Wqd7KU2CdE8DuJdJLqgxCVu
hVQ3G2zyhCZh+l7cIuVFb4n+2BxFLiDmevL2U0/2hhsC/lobNejpXyRP34/7yBYuxKOhywT10ram
HCNlr7ZjlqkTofUKnNGWpFW72R+9bRHvZaKPoQWoyjL4n/UPrCC6GeuR2uD8p7eGAYP8iZ0duqfw
yCvu/MIjrpKYxAyFy0boNCrpngYVyQpcBfVuwxoATM+7Jq9nZ1dhNCldhBBVm0xJCyCsR0Kf45Gq
Adx+euSJWY9UVzFMoDRlVZ/UCGIyvPbJ01kZTnp64GzRevS/CmHCYRhrUiV378Xm4kbZ5U+hLZ+Q
wLsRtqroAVoou8D6Q+Me952dLtOWdTBhUprlqBBU6Fe/TTZA5DHLE+0USz6OLnH4iGe85WSCZp11
alaaEFeNsyVn8x4T6FZDeKn7ql/pAOA2DYP+l1nQZh4kMKUhJYgBq9IkN+rA60Wn6/Jh3RYSmHWr
+yyZ2ggSxji2g+rkgxGhDTK8P/Pg71aXbCGJWTKl6iSpprqM1VOaFE6tPZb+920L5MlgTpfYqIRI
TzTcETRQuQuGtBNDkG6FCq/AvF7XWWjDHCNh7htaSft6gQ83OrSNowIIb3oa7QkoErVdcumjtm3h
A1tG1Siz2qfQzYzFXSFWNyTjdYtsL5/K9qaWlTjMFe0n1zAln3zNK2+MOI8yPC2Y2OqnM5FJinUz
S6eN7yWQ4m2bwHr0/rkzKssvqElpGKOf/P9TwtT5OxIABcwDLfWeI23bfwC89M/wLRlBUgXUf5Rd
6Rify2/RDXAuXD2zxDthtNTQbg6od194ZFW8daRbuTg2WqEyjLbSEe+mU6Tyx3F4v8/EBVEvuiQe
oRdecD19mI+N/Ee3uMVGMQEhI6Uot/S5pZlyS0jscvoaD8+NynltXE34FmKYmFBOZRWMBTQpwuHN
qLTCqs2IWKrhG04tAYihUvx0t20WqwfhQiYTHYg4xmbWQqYv3QdDaYuNmwTE7iuPjLPdcPkZOeFI
ZXts0kyMRRDb09v+5CrPwdE45PvBCWxaPVH2MHyOH6/ntrSDRDVUVcYd7J8GGM5KY0i0n3g6vo/O
nsgheMp25NC6k0Nb2fQziNs8LpbOeoy6ymUMvydaFau0zbgENL+VfZGc1PEd+aZyRK+3hXvQz3Nz
tPXtvMpknKHtxbRqFcjUJUB0tkZ1HLQUXOJV9JahbJMFX0mXqZycej2yXIUy7jGgZWEu6aiFEhM7
MlRPjOuDlEVeOPFQNj7O5tPH68VmMj4y5WOeGQM2008sisOXHX3HP+Oi4uCsdtOdyKvUrocXQyGS
QUy0CDICQbRnBpi+o+lafiBuY82viS08z2iDrECA4ds8u1ltZjX0q0TGJZW27Vv02tOLp7JLnyoA
eEeWsSMI1r4DMvqDaadWALZBV9nH979BP7Ueh35+AMuNEWamkcj00UrvRUwZ5se8Jm6CjlQrybrM
iqaQN0DD05mlyejEWaklSLCjl+ZlcjO32Ol2+Ur/xX33lracCnCX5iS7IcrUf/QUeF1ymTnr1c5I
SapDfF9fSsnNhKMkccLQejS4Lipze5KKODOAdSLbQQfSQm26TSMwa4o+r2GEY68yE+1A7yAFwEaC
9dj5IbvRveCYoCwRPdG2f4DnOjw0H55iTJiL+qhK8xCKldGzkbhmduo6d/uQ+sWhcV08JqzpQ2Fg
xAoyGrc+0KzFBMPPGcMTNm1bwCXtgUeVR1avaQuTYIJa1+GFvc4gEm3Bok0ovKGruMAQOshOsQNp
x65ycGz9JbnzC+VgrS8osHIyRN7SsrFn0kAyRF+o2+JWhrPrbwavMM0TwQabWJ4SWYCvt2bvdLpk
KUHvaQDI3t5B+jMfL28/N5BFchalDuA0NIOicAv01ZOCLfCPP56hsCDOVZIAAD6AnNrRrQnROnIL
xZoGa7SLg2+hR+N7Gf9H3ZjgEZQo7WfUUgCl+K5bh3cRPiccZ6cUJoBM0RgXbQQxVbzPq2NvPLY8
UgWeCCZ2yEqZ5UICEUH1ovdeFz4kf9a8efUrFmKzy8q6VOnphgM8eaEzGsG95ki78Ea4DKib/uEL
iCHhGZE+D38gLUKZUpWknKa4WWjN1WiFwmPPg5VdzzIXUpi1izo/h2h6DdmJaHVC/9F+2I1ooBy8
5Kl10ZpqhW73ymvmWq8rLOTSPV1crzSQnVcavf40QNLNLIrbODvCa3hLDkpuN97g4AZ7mV2k154C
PjLeB6wmfwv5TGhWc38WRILkz8RMIJl7eyqfZnJJeQ8mqyAAeFv6uY1MQNbaCFDFMxTVLsN99CX7
QgmF4kf/XP/Qd503YjQLIcWeLC5p0upRsJDMhGGxRHt4UELyiCPgaHqhFyD8h5OlvVHwg2HPbcCi
xvIhXC4kMlEZwKJiF1Fj8r/HZwrESdzpu+BOf7WpRZvnwnteS8Gq6/+U+IG4SJLGPNbo6hKxsEyM
+SRvyfS6fQisdz0uhDANs7KfdxOpIIRaaeUOrv7e2JwAVchE61Bm96g20JbxGFvMkb1tpxpLdxpH
o2C01E/Cw+yVAL0C/JwT7bSzjjw+v9A8IrV5eeV6q+VCYyZoy9IEBk8ae8IDvXvSFhHKVEwdkZcs
kNW0fSGLiUDAjgwjJcDV6G/s1gYzTMlzCi0NR79oTg3ZmqMBsDzeZ8gD42fDpsNy8qH1eIjz3G9h
olIWpP2sUESLPnDFXePKjzq2nOZPoaM5/n5E1z5wuYCakH/pDhoCZPhw84V2oPIOHOqcv3YljZ11
HOesnkmGVUlL4krp5ySIjvPNjFlOYBBEQXLg2BlPHhOmAEk6BamGHdc+A9hcv6XdOdku2I0nYO47
+r15ie5QnaH1wr+2RfNcmAlTuOiX/exDclOC2aeTvFQEAI7e7P5EjEpMoLZrhsmW6wCerXRSiwpa
GJ/LYl9KRyPnLOK6JlcRTEYlJV0g6C3msAL1LZRdUg1WkDxtq7HuLVcZjGeWsoR2I0IHyjoZHQaX
Wu6tJDi13dM4cNRZj+ZXUYxjmmLapGOMFZPUCCAKX/o/61/HsMj/7wnjbrOs9GJNB/BKeoOuDzTz
yPcKyFkAHx66PDQXnkLMmT+GZe6DEQst0ORTMDy2PH3W959SH+uqiFyQOScEEvQDajAY3Bhf8+jW
BIEft3T6gTmPPiQZVxmMjfUgUqq1GUtWNGFhm0FROOJYFBZwcgbbJ8anKKm7G13uiIV++d4OhWb6
o7elxTcwNhgWWEeMTNLbiuRpNF7vsmdyaJzJIZTw91Phbhv9+sZdlWYssY/MuZlQiLCb/pnIXjZU
nBvr+vvcQiXGEuUe9YwAHT3I0ozd/FTZOGTt1pV/EIs+PvAOvV+k3VeNGFOUk4rCV1GNXOPoY3JJ
96pd2NjhVwzIHFFEdqLH7lQP/DktmoN9PFiukplAb2YNmC0BlmELezwfoz0daGftsXVNHcD2xq3/
jfKQpG/SLZCcuXhAvI1kYr2imw14X6F2qvyVjp/z0d42FO66Uu0X1wpdMEJFB4sFSh4WWl+86DuG
6ffyxfyc3xBAP5pO7QGgkdubyTMg9qWgygu0vMjvGzrg/PToDBpIUXGPCfe/02Wznhf+3Eb2xaBO
/EANgFxn491aUU5h7rVVbbcx5/mPs2Es+5PfY2pfxP0Ub6p3SXNQWs4MKydksq8DKekzP6fNQqEW
WVpEHKPfdSYPwGm9teXq3goTQKpKLQSJRqweJi+jqZvOk9KXHF4GydsWJo5E/Tx2A8hp7Fj6IU9/
GeJLHTwpPIBm3qox0WMSSQ4kDKhTiJ+m8qZNE9ufXjiutCrEBLaAqhPA57CF10ysQ9A5DngZKG36
3hGG4Aa0h7vGU25p4St2O9HS3PnfU3LSI24hmFnDpJhLU0aXsO1/nv+OULLlewm0fa8wYzZDfuLo
Sk+sD0FxIZJZUJDRhqUwYJw9eEmf1H36SFlMOmcA2i+CRm7zXh/Wn2kXApkonApBOKgmBDZuecj2
kuUfggNonF8jYFXQkyc45JlDSyUduitwwdNDK+T2LK2Hy8VnMPG4zMY5CSNkRNVkhecOs7PSXnSl
fWZLAA/FpSvCnCZ6jLnQIzzjYuJ0IOmkKSXoPzRfG8OdxZ0u7bc3lbfGbMl2Ik0+qhWUA6EsWAUf
sj1lxNHtrrDG++TeuDMRnyVbPKdHUJJ4AIDE9VZ82P4KjqIsUEI+KmmmEShqNLJnqMJdMJqepI6c
OL0ad64b+d6zsTj38j4DEEABMb2sWeNwpwJctJsfI95Ixep5sJDDpH4Vqf6HAjAEwC56zCbO7DNP
DyZQhz54RibMc9u5DETq1hP6wBGAJ95zS3erifRCEybKSEpVG2IB68jfgId6373QW75gj8f2ODwD
sfSucqInM0X6lz8njs65W/HMggk4SOMJaBUhveueU+FWCWNbrF+3TY8678egpoJdWzMNoCUxzl0Z
g5G1MmxCBBdH0KKNSr4EUmL3xJukcydwW7bo3WNLIOPUUTT+TyAo4kWbTv9rBzOxWldDxRmgYRz9
1m3xp3463eGFzXfTKMlpjjVsdXDszJdM9LYXcL2X2rxKYC50qmCSQC9x2RpsyQNVmCe9mpiTork6
nZkK3km10l0NkB/JrXcm+Fa2v2AVf81YfAFz3QvmItSjCXuIYVZvBsAPnaEvdj14R+RjbcVW+Jn3
8rSeyi5kMj7uCwKYv0VobVyAU9G4emFl+9gz3RpgxYDXtP6w9W4hknH7vkSv0rs7lM0hyc+ZxmlR
4pkK4+yKEGFMPkPCFGXZ21yZt5X4Z21xCx0Yl9YGmWhNj61qBnO0skrOb7MxqBxp0uqDBpzDy9xU
9Tlt9NAzdMG3TMGogAeehXeFnHGOnfWyw+Jr2ASjUdACEtKM17RiYo3fjGN21L3U6U+Ko+7aF121
1AnDAO2On97wlpuJPLoaCm0owIL8EmCVBjiIwphzuq8H0KtrMrEmkINM9Gnnf03uasSbRPTMlNe7
u97qeF1Flk1g7KquFgZIEe+1HdwegC2lGz3Rri9QxVocZ6ff/DF+mqKsazohisw4nqD5Iohy3nsg
MM1gS1a1i+Ds/pN8M6E2i5FMK70YcMt8R3j2sp4BX2UzHpgZE/GT7n+y30tUHoZ5d6lVHWgPi8y5
9/0iyFzlMR5pGpPYoXEJhZuLdkm+UO7AwK1PRmiRN2qUvMRlvaRhXgUy7qnjaS5WwWBrq3piFfGN
pOi7tjtpaYOSrqtXJ9ILToY+peDT9rauW+pVMOOJklpHUUdXtgZtkNHnVqsnXhr+kT9cpTAuJxdV
mQrUdjD7fYMx0V3YT3shTHl2wtOG8btSSnvRp0OidOoxPM9ee5BO+Vd5BywXXFt+qzuCrtCGX7Bv
K20zRgKAtujsvHKvYYYDoymXHLf4cg+qY4yf0SqYDwY8d3vnqElsyWWO/4LIfhs0uMyjm/4cNvNe
EylcvW88ViOQULeF/SLW/NxB9qmlrMF30NdY2dYDXwTGtsBnCyiqAv4HFsHDtjTONrLvLkNJSr+i
L6qdP1glkKWHBlM43PHO9YPgqhMTVaSxHeOK7tx0HNzyLncKW7DJoT/2L7kbOfFO4sQVTghl2zR0
UsrETNGmIR4D3GX/E/TGNZgoTDDR/FLUSzrsM6SJBkrEVrfHRp32olQEu+2d4gUuhYkfQl9HMxob
aS0WSagbHP338fzfeZbgRWWFiSK5L0tSQqOI4d/I2ae5uq3Np7lGDj/ua8zNFy06rcTaAeBjPhyJ
wfEBnsMxwUVVciEA6BbuZOYlkQ7h9LXrjrXACZVrRmmKRAE4nqLh8ZJx69iI1VqLsKADJrXq6LUR
HM6WkZXAsZRA/764mZRS2LcqHXNPfswYDc8fDfBSy39Dr0V/Npq1FMfkDWVlxokooP+JdoqHNnK8
feeJno+x3N+BK1q9lCzlMV7tF1E++tTJWscHPLOCTGXci3c9uiHSd0STYc/js1jtF1rKpAFtsaTR
2ASgrIJM/1k5ChYo078aT/XXBPRH871hpQ/TAeDQFnYUPWDcugVZi5dL8YzDh0ESCkACpk6o39Jx
JPJZ/hY9jJ7oxk8zeIi1T0Zuid9oZyd9OJMBTZXPvwFvxjNeJhroddFEBR3DG2vjgiaquzHyvW3z
5enKBAEM+oHISoEIOWhzd5ykzCEVXq8wksXrUeKJYhxemtNorigAiiyeG+lkzKcg5Vz9VnsrF1vH
PgNqs6nqLV0xcJ31b8HDjHmGAAOTvWr5j8RTf2OSbC2OLUUyEabsqlwKKS6ObkxW6nsqOajamz7e
b2/UarheymHiDEaIlEajjjgd1W/0vEOrzFl5xGXhiBZ/d+Ycrhzbe/+chQ92Jihl9RidGiQ51iAL
6rj5wlqmt1SIiSxymBMxiqFQB+Ja1VP3gQvMMMz9Ac7xDN4sp8Z7nOmMPNwf3oYx0UVshSbxJ2qH
0tn0nTmvrUh2fB6F4bq5q6aI9hOQouuMXWjtrHRgrEW/Q15aE23gaBVHCDm53eqrvomO0f8Xw5hF
rSiqEHUQM6Y2Ra/zwTuU3KP97xy/xA8UaSe5bU5gDHC37XHdPq5ymXMoDefYzGmVTVce9OQtTzmP
3L84eK4CGPNIAGvVAAob6wdXdnoUTPyDDzql4DDbxROxIqd47Xm2wds0xjbmUtYN3FZRfkr2sXAK
xcM4cp75aERlLxrLDWNOlzjATKWv0Be3oKotwZSOWi09SNmcWLMe7iWlvRD1eXuzVvPKpVDmJAEB
Szh11BiLSVF2lTSJXtqiypaYf4XSoCN2lbVtJi2KJ8pUWU3nY7AvSWZONrZ671l+B3Pc1KHc5QO1
VvNxRKtdcGy8DD3vAXIX/ssUV2vmxIlaaSR5BWn5WUZ88Q8U9grgaOCG/BNEgIVi7OOR2ZEmCwhE
yfkn0QQup3hTJH92uv10CYMJKUVjdFVCL3IUtCE8/A1/i9mjJ9+06Ju0b3NHy+hPblgry0Epq5nR
gQabvknTCRPaMu6fs4OGMiEvP1it4S3XkAkpgOwa5IB6vAL+UAGo0MW+ddK7BkjNtJinOXjMofsX
gE5tTvEQQI8HXrWWEwFYlsphmgQgV+EjhviIDkzN+DIovJjNk8FEmT7Ko5a2itsYUgNuCxi6FNRh
pzvtVrjv0EVCaQTQDrQdA3hCmbgzyZEyhj4UUzXUYDE901XFQ2kmb9tieAcSS03ZIswUhPYr6I8Z
kK+Fr8Jr7Jhue9Ss7BDc0XH+EeUUJ3ndFsw5kFiWykaLhbmZIZf4qgfou0M1596fiADqtYoxCV1l
X21ks4uEHCksMCtviHkZeACZ6ypcf59xAL1CuaCniB/yeEr6i99zmvl4v88cqaGQN40c4/tBZXUv
S+G93wX29hKtJ3VXFRjTjsvWTIUBIgycpUczqTq8NhWJrWYNnd0aj5Je/tgWSQ33HyEK8DUizbFE
Iimi8s4PuchUpb5MhGkaFNsYfa82RhuY13tdLF460Lb9N1GMdnWX+YFCIKqOh4e41Wy8k+wBI/IG
BgNekPiQJzBqMf6aoKNTDudRQb4ffGnPml09g6/0omOwNnoiHh3VoVhc04k3ZvHxEsVIZpIFs9CN
oVShZfuWfQEznYbXegGwz/mL6GHgHwURoH9tL+zHxICRySQGLeBtK4lA2/Gbdj+eO3BdiYeM0JrV
b8BWfSz2MuKYzKCaisY0e4gbbAHwUU7umG/gctmZQH82HPky2gb0bC/1D3QnH4G6h6oIJx7zVP4w
wqwUWZTrdJmBtkZrItkzBdmhFEDpM69X7UP0/6fCbLuyOvhD1Et0fZUXSSzsfrwAnISj0of4wghh
7iJBIreT2vd4I9K1b6JvntDd724bCk8EEyKbSO8SZYQedfFJEe4nZf/ffp8NkQWpSTNABbSMACco
crKM1/PGU4EJImhEkYQyxL4r4m0qvFY8Knbe7zOBI0oV059mqDClp1RGbsgJgh9fIphtZuLDnKip
UkRQoPdARuSCs/kW57sl4Rks84wbXl7I04cJDRGJOiAdYctbc2/oB4NXLeT9PhMLjJwIUR5PWK+m
tTLhM5d/huN7bElL9tVq0Gkkj2bX7F7MwObuCU8EczNoc6Cg6yO2hGi6G5npUe8jF3i4nDDNE8M4
eGiQOWrozkvRc1A+d/7FiHgg4Zxzj61WTak5CIb4bl0yoH4MF/P059Fp8Kahuu1J/GvwiDdfxFfe
i8YvAjLSOk0CtsUH4rJGqIY5LFrk4y8DHqSiY7BT72n3Kx1F443drWctV2GMl2p5JGpq1+AEClqQ
EGqNFebaLh4BMDOi/3M7qv3CZa/SGJc1RVGN5gCqSY/oESmBT+Af6szK3uIXzDKemhMXymndq64S
Ga+tNCXFNBv0a374O8pVJjvjab73H7tzecxxVSWc5PbjxeM9LF0lMn6s6XKFmxskJpMlVA7O9ZBY
/g74HHZ/Cr8CX8I4yINDUdgjLsLEL5Kmn9JZwG1/1IW+DDvFBgZXcNO8KCjNjCha98fhW/tCb3S8
SXievbII26Ix1mNpQuHamZDDhHg8zez8BARzAAbx+BjXXf+qH+P62QC8Di2BsFbrPwmKbg2USLAV
DM4BzJPDHPBpIDTi1MJSzfatyR40/6ihMXnbHdZt0zA0NLzjYZbF1RWHVOsHCSekloeWVHlq9287
W99N8SqAfsDiSmIK1SjXOWKY3Lyl6W3ddPY8XETpy7Ye6zHkKoau5UKMTuakzqkeIojfRflViB8b
FMb679ti1rfkKoYJVe2cdb2aQkykN3YTXiI8aBsKD2N1VRm0QpmGJKuqyl7jlClrK6XCMTzKqNrI
z12tWkH1KVQ5hY33H/pwX1wIYlatMyu1l1oISs/lIQ0d2n4RH0oAJ8VO8Cweard8UTzl7X3qwZtd
+s7k2zxImlUbXHwFs6iZIgZVLyApSKb0KSD9ixn960k6aoULEUzQlwQhbYwMinbCcIemr/tWUTme
RD68DzIymDDfREGlCDLUUCsnMNA5W6JzdTgW7wBJlATG3yeHDHhIHbqt5eN0FvlcazT0bG0oE/gV
c4xin34DWsgfgbW4y7+Ktx26dGN3OP3rZpp/Ksze2hRNjQI1waI2Rfgg6bWToW5q6pW77XPrJ7YO
lBFFAs+awQZ3A8RWfm1CTu+1SH8oBVJkJwdwDdDJtgOvH3HdHFGmEkVDJkRlbCUiM9okGqzhNF96
dZfyIiLdg497dP19xk7EZo7Kll64uzBxkuCNlA9JYzrG4KXJvRBelOlhewF5CjFG4etjMGsaQnBe
9LZSGOje4TzHcySweNSa1s8gzMYOVf2tKu4T3oT5ekD8uWTsEHtCAnTT0semOMitiVyE+PNs9nA0
XnbIU4T61+IYGSQzwp0Ugqr+ofIv9b8elX53masizJEe174ahxX2flT+Aj2mJtaW3t//p+1mARSJ
nIZTSR9TpuZBAueVxNnsj+VIRgnm1CBqYgKgB0qgHDm5mh17aNe9tFbpYoTXDTFVVHLJKnkbw5wR
c9fmY0If4oJet4oUoCelt71s6zmkft0bxu/LMU+6QYNaKjpdoNxjYesuXmlt9D5+5g3CcIIAO6QS
hDpKEDWEibv6IO+NQ0lh6bntv/SbN2INy9IMHE3RLBUsGwhTb+Ust3oFeJZJ5uiRCYyjSuMtIjXg
DYHscEoP5t9SC6FXMFnmo3bJcb8KjuRQg1zKldzE41UbOaGB7S3o46lpIrqQXWYoXtYYeED00xyI
OB0w/2cyOBwzETkaMiEiGuK51TDfBk5vN25v1eAhqb6JnWM2oZX4GJwaT3nPcTmO9etM2OjmVuw0
+q6fa6HV+V983h2VJ4D+fRH3iFRGIVhuoVQ52wJy24LH2suTwASNLpyiOiqxbH0KSrhY2aMz3dne
Gp4IJkZkQzPLIjX2kUg3ph7tq5zHvMCzNiZGoKFKiyr6dpzmGKpR0HEUvqattit4bQqrgkBuLWoi
ZpC198a8xYbEghDkpMSJOkSvvRpaovo6zaWrTN+21+xjYwAN5gtBzKLFnR/NGCnD0ao/x0qI0ZXO
8rMbUXgpqsNc3/V1a/XV92jmJCV0vz8EioVcZiXbXOimDmC/dq7M4L2TzOnVaAQUfvuSi0e55rJE
RvqvGLqpSyZj3VOh6Y2QqpCF5ocMCP4ziKr6HZ+rbc0Cl4IYI09mpdCyUcHRKxn1vqiHxAFZePy0
vWdrS7eUwmxZIRKgPWhQh1QvcnLpy7u65T098uyPSVJrjdR9msL+Rm/azd/o9EEG7hvzATNe2q1k
BzZ5xeiB8CevBQurYFJVkJqMhUDFGmViZeRiKpFt6pmtT7zSw9oiLuyevbzkZdNHWQNJs0ws03+K
YyCuGp+2d4quEmvkKMjKoiRJKl5SGXsQe6NUW4KdClvT0YWLqMaWaLxU9V5IXiuTI23tsMczjiZi
8EDTTJ1xKbPWS38aNFhfdgpEd0hObXao9AeRl46vrR0hoHfXTNVA9GCf2GNzzEpNxpnbzBcZ0BUg
SXcAV/8nRriUwxy1oHLs9SqEO0m3/Zuxa26yY2W3r+pNcp68EgPfO0wU2SNnGddMfymVOWwHUzFJ
SCDVl8Eq3I/Rjah0kVVFho3P8bYtZDX+LqUxsanOW1FC/wsytNT2jxSCwLQrvJG5mWc6vPrRarGX
oGWHYk8RUWGf+/D/fV0uJZrjhjtlh2G7MxBU9tL9A9J4p92bN8a5cSgwI30yqCQ7+7qt7+riyrR1
EO1NwIdkbDTQzFwSI3yAIKGZXLoEwgMZc3sOODFy1fMWcpj4ZYDxccZIBS5y5qMilpYpPQ/yQzng
lhI9g7zT2laLxqUPjr4QR/++OK4FYHAbRgBx4jHa02oJEPL24ZH38rx6R0Ff+P8v3/u4wEIOaUld
BD7kNG6ELZtPmhP/6DFoPu0N919jOCA1WApj3DxUQAShynQN1eRVC8MbqPhJLnjtrauvkEs5jJsX
BUChZjS0oPoPRilH3E3gOKFcUioYUKpj5LavfeGYgJ0sDuVNB4RUOuAhc9x+3RMXa8v4fS0rQ1/3
hF7J2jO6h++kXXf+PRwUjhd8eOCV4r6pWzh9kZeHvg9up2xysn4+BCT/vG2ZHEdgE8kuD02tCaCV
35fnuEEHuyQ6oZS4hTlbkWBnJHjZlrh6OizWkSq/sNEsmkw8QUA5TIY1llIIg9362mAN5Zh626LW
862rOzDRpMWFYlAnajnkRZzfsJDbv89ThYkiRVmFBCjbCqimDavMUMB4bMnbn8i4JqeMDk2dBhiZ
QI6g5XcqpgSjs9jafyACSBiY+lJpQYFJQ6YUgy1xbSBhNDD7HqfRl0ZoC2BPyZzC42oYXAhitr7M
K3NUJWQgeZ/fQ6CDwOgUWvpYiO0h1lEE7MSDoiTf/5t+zBJKglmiOxdixbrad6phiwrevdKZE+RX
rW2hHWMNlSzJxljqEIMO8bQNrVjk2Nt6fF+IYM6RLDcyH0xTSBiFY4PaeyhZrXzWOwz5yrEVJV+F
+ECqV8XfjVwS6HX1FExPGESXARHzT78tp0L3A5Br28PcWeOEpihOtwxPABPn0fiBOKAhsSJd4lYT
GvzDyN22BGpgH85h5aoDE8Obrmo0dPdCxEw5QvVO88ZeF9w0bYpdhdo/xyR48qjKi1hn1LKvTDFN
8IvAFqbYytTMqSQr0Z+2FVuNRAvFGBdGx0LcgvECnVIxWr3VS66qCHqcDfqF+V2Xj/FfQTAasRJg
AtpldASrsWInulROftPisszLmSTe4jFui6HlQRYF6NQ6FAkBRxIt2u8Ft3LMHXEAuuvEaHrZXsiP
mHg0q1msJOPFEUiHcmmCVBWMNDRZq/eTJ7klFxNvfctAVUswawsmGsaXS4kYdT3CNsReOGbjPvOB
xpWVnNi+7lQ/pbDNFr1ZoiJdQYpqal6hoS+oTV44S0Yd86NXXWUwkSGNFbmcQCMICA7JM4HxaNqt
lQAOhGKEchkX183iKo0JE3EQyo3aQ9pwTG4AAg3Ke1f6nOz8R9qAKhzMs3xbg9L8sK0lZ7tYNnOC
d3IBuRLOLtz65Pmhqkor5uGa84Qw8cJs1X7McuiWCaWl1YOji50VxTXPyKkRb+0Y/Y5FXKIIcH3X
QBm9BQYc7TqqH4uLAchTUGvo/0falfXGbTTbX0SAa5N85TqbRrK1WX4hbDnmvu/89fe0nGtRPcx0
4g9BECACeKaqq6urq6tOHZKz4pZ4PqUzM3k107zlo39fQY+YCKAq1CUqoKeahb9aXO9C0Wt13oxk
nuUz7gNDtYPW1Kgu1egmSKfDkOmczbX59IyO+f/fwybjLAjJ9QKzEVHvkVm9uzjgsNtl38mpPM2l
RSuZSp1zovBWjvEaaTLLRU6tXzWGygrC2UvT/HbMtKdBqn5GeeX1nXb/B6aPIR8awT86iNM+LpnY
zMkoFiZyYR26p8y9LMhWSXheZNP2VyjMvsYTcd4MNVCGL/I5fGoiBwkd+PzU7l+nFO9smM7A7c28
bKCn7h5hL/5FFgXXko+yFXIeCYKJiGq0f3Vt0c1QeMN344e8n2yKWmIudOcLTnRjctKZ24fNCp2x
HzEsjV4T3tAppyduX0c696K74T2Dbd9eV0iM3QxDTOpZBBLpTnH5bRZbexifDOmHjIl9zSMpUYvS
nIaWc73c3ITvsGxBb5FLiywiMrFlPbEb4kcTj8SWLtCFK1shMMZZkLyphhiXF3oHk/vAjsVnCTPW
MGze/JMjYAXFWOhSJqpR0utLLoyWmLmtAh5QHghPHiZEVc2x6oMe8ojTV3M5Nh0qM1PREgO/GVqO
/+JhMceNgShfw4sIruKCYbVtcahH2W6Gchfm8aOW8Sp1Nnf4Sn/MqdPhSbtSSojW5/4cPhsC5kUI
n6/7qs3aVhmcxrgogAZaFxmQuMlI0sgAmXGyITVs1TY1vaNpG6dwL3olvPKsW+Q888rytm39HZk5
2apR6kK1ggMz8uyc1Ys/Fe0fWeA7BOOt0nSuhzYCBFkqp1owzL2YLWmo/etK5EnCuKWxm7NMwoAv
u8TY+DkSbqMpeb4O8Q+u710UxiF10aCHXQsM2a/2GubE917vBBYefv83nbFEFzlGrpGZnl65fmzK
w0SOgsoplNyOA96N7s37roKaUF2W0aRnFx3WMqFCsgC9OqaC3nTfOlDiyRwj395Iv3X3dk9bwTWK
3gcYHYNH2eyktQhHM7/qH64vEMcG3kReYWA2baKlFGOSTwHcaquWHO/DQ6B/XyFoRpjEwgylNfWD
VNxNqXtdgu3r6mpVGFcgxhpqIt5W5bbYU3ZS6TPtVmsssos9Xjf0ZmC2AmN2/1LEWpVRX0qyxS3l
zonrcN8niS9W/Y6o0W7seO9sPAUy3iASza7KEFHB4eRuFXReXfMKP7g6ZFxBKAxCruLNy5Y/yQda
MYqG0Zv+79aAP7obrHTI+ISsV7Wa0K0qa4YVqZnV1polF58kPCVftw26GpdRw+8dxD6UqLOAcSEp
kJRJ3k3C49DHeFCOBqvSSw6LxbanQ88t+OJF9MqwO0kbcqHvDWBJ5sGcI0shbo1Yc4lssz0V44sx
79uFE1luyrfCZPZWX4r9EA8B3tHkn2Z2U6gG6iJdoeElJDdLJ1Y4zBZbhLyMGxk45n23b/34kU4Q
aM50tuv1Bdt0eSsgZnsJepSCZFGArSfPqeEW5Vk0vesQdLtc2MQKgtlOUqqnOcqjUZtWBV+EMTmC
CO1OW2Qni3S7KP7E+63QmI0ltiD1qSjaNPYHkqcP4ML4dl2gzaAfD6ngvDFheRIbC+EPmhpNkYbG
aMlTHMqR9+taz2cQ2VgfFE+pBN1gyHMTwqyPngooExJKglkbj1nwMGM20sSN7Wjsy6zQBxBmhcYI
1xg1rvCw+TpFDvVGwQ/9ccL0bdULnudnnj+6FEpDeRWtYTDp5CKZ8UfmbERFEdXE7otzFD6F1U3S
PXHWaBMDeSOF6JQpgb2AVgnpjbCETCnmo7xO6E3KvKSwdFt+rZ32JBwy18it/3paqaaEqjGQ6WKM
pkITGB/PXjHMpTzpImSzgnCXV5kVxQ+lNtqj6C1zj9FZvHoa9nhkARmHVOtJMplVjMq41NiL6VPU
P8lZYs/avpEeFOX+ulbpwqwNhUWjSl+FFmJcKmOGaBwVXSBiBd+65ksuf4jrxdM0i8NYfawGMuim
gBPp5NhWoqNNSFfgjjt0qhulhjUl33rlvk1LK8s+Sf1iVW3ohVJkz8GPHnOo2g4zyr7JBgaRS4Wj
SbdtuVMixCgmz5bpT7mmEmbvDHmu6YMpgAJUuCP6SVGPU7pruHVTF9XfrEoYv2ZigC6Yi7DQmD5c
7SVw5FnLDgPzbNFLzsFrh6QwONKuL/fFEcuCMhu1M43FaHKAzge63gJ6rDWfeOKOV2HB7lYGiO1k
QAyXR3KCBTfLW5J+b6R9knAuE5yFYpsZZtTFmGoPCHkpfXkorR6clShCE1IehdfFtYWVRv64TbSp
SZJWA1TjaF/kA02m667aW4MrOphjwx1vexFNsoCM2yn1aSbiAsDOybW3ITYBJsrIoZvfYWAbN9d8
kd1j8RivE8+G0ggG8DTU4ypCajXhN30y0VYTW3Ju2NqU+BkmyuQdhk2Ep1T7UjS5XQfPBl5WSbI3
8hJVlG4rEivmleP9gzI0HMy0eUmSGecR5k2SB1KCdMiBJv9obRcIEf1/x+NxEQv8UsU7GrP/x2jR
8qSlW6R6HcJjIxErCfwExGpJ3nmZ+jRkkl2ZtY+40eVsT5qDu/Q979iMT+jrBoTxESRdXs0aM9dz
9FSHOvJnb8Om5tK5jnfRasfKyrgDQS2SqFSBJ34dvLchTV54o5Vu8jxi3K+6rx3ZQ6WlFZxnv3fH
nRL713/Btpv4LTBbPRpkwpCWBMpupKc5utcUzNYZd9cxtk/Udwwm8Um6LI/DBkLiJAcz8MsQmfjP
OTHRI4+QiEfGR+3jyhoqjK9I+lkPJhTm26Xsz+VJlT7py/e+qqywzTnrt316v0vGeIm0rNK0pOYy
Fn9Jyh0et+3G2HU9+L7jY5d8HRPvuiqpG7gmG+MmhFQKcIlBNCTKh3B4yKaH69/nmQP9+yocGYfi
76UyyxcBkzzVH4XEuR9tnxrvOmOciaGPcjxTnTXthPDtW6J+DbXbElRS10X5B5f6DsT4EVwywthU
oCvjpsSr/Hjon6TX5Uu4KzxyN98l34YGVEQlekqz2FZ3PHYenh9TGF8yEilQFQNbK9nnn9HruWtc
3UdK58i/01xUIPzyI6Yi6vDPkso+0Q/hqE9DhOND9cV01z3QKcfE6b9EZ9XLzvon2ZGPgsOL1C4I
EhhY9s1+mXO9UtArbIuZkzwgO29Tp6W56r2GiZTgl/Z5OdJt6/ktKNtCG4WtKpVygE9P6DisYDej
ZbQvxfhHG+Edh3Eidd72pFGBUyRgjZo/YTqMo0q8mQF0u15u53cUxn+0srGQygBKq9tjva94ffHb
2/n9+xR/tZ0HJQGhfY31CUk1OVowF/bQBI1XGRKP+4RngibjOkBZUMwmvckYN/3P0TWexhvMAcZI
ieIsnugczeD4Lyg6qIauaZDxJmZZtwmyLbBAH4ETJUGhjMNait4O5QC6YZ/3PrlpgIqMp39MVDQN
tt9RL+VKLCp4ldE8R9Opio4NXm1GNOpdd1/b7mMFxIQGo6SGsSQASG3j4VaXqsmdcJDlY6xbUhJg
9mvRV1aP024vx7mE1oU8OHQdrnfXf8imDb3/DrYRUh4QYQoq1lVITpn+Kdbchduksxl2rTCYCKGQ
0BeNxk5aDY5Ijw5TNB8nN7Snv4Q9l1OGbt0Lk1mBMVsbFxU1kjKAyTe9i1zgDSVYUfxoB/5hVG1f
1972zWWFxmzxQk3kCGOkEFHeIoJtTqqb3xgPpEMRuOBnh4w7QWMz2loBMnteU0i/ZPQoSM0KU5VG
nLH3c4EiO9NWBdkxg5RjqTwDYTZ+Js6TmFB96ulgmXltj1poNbywYfu6vpKL2ekgLCnqBlSNsJHR
zWewAPV+5AU/xB/Nz+Jb4c47/QdvfNumf15hMiGESkxxkOktUJq9cnjojU/XrWMzflx9nwkRIl2W
2nrCHp9RbNnON12v7+bo6xSnnqTvlDq3CeGVIXAcmM74FYVEWhNRPdKp8Il2O6StpWX7LvhxXTae
5bP0yVJVxzHIt/BycY/5Xr8uNyoaWHC3/aZgeEzg6py3hM3I/12dbDuXTiZBbXWIpsVuIOzHZJfX
X0uMiQp+XpeNo0OWQblPjFJMaTpCDVywHwSYehW3z2b8/ToMV4WM89DzsJnyETjgeXHCHQwe40/F
fY9B7f+GQpOzk1me5HjKzGLKAae0h0Z2A/RUzf51kTjeyWCcRWpqf58mZnxKp33dfFFmTPo2vuno
22pM9zradlCysgjGaQigPy/nChIN4Kx9mwEZ+GgDwnR48UXG/0JyxRFBXMzl8eKZIuM5qoX8fflI
rQk9fw2YiBAiO5hHfCvu0buF4BWVwZVf88rueHEDy5lMxnBKKyqyLO6D8bYsjympHd14ngUnRf39
mHxXAyvV/mtTwdtdYKVqxq+g0dAo4hm4Ynleyt1Uc1oyFI51spcNxawD1HrAn3T64MrKUSwH1zB6
J9YspSp3woTxv+PXrLxJshs1cjK9clr8nD7d9UhuSOJeF46icVst4ZMhypYefhLLw2wesq6z4lm2
5Oq5yEM7k1PMP8Ckt/YnMkGWHnwdlZMQc6S5qP5h1MVeZKQ07CqDHi3B4+Q1KMMYdvMLuUu+m48a
ZrEprrCfP4/HgUtRy7FMkwl/BL1C/POW2XwdMAdnelEs9UDDZuNFfwx6K/pMpyP+i3LozbhLNTET
EIWz6LhltoSmllFT0MuOXDZOIoE7UIyQ48e1tAIZo9i5AsmcMQAtpPYYGuBE1rnB2GacqaEJydRU
QwQZ48f7kLbkf7uDcHZB0g6SU+lzi6lYJ8OLvfqZ43w2Nb1CY5xPL5eLVtOdmOB9pSwzq8uPWeLJ
GSYjizA08sXsPSV1stqXi9vCdDFLxw7Rq0qy2SJpbV3/PZuud/VzGP33VTyX2oCrUisMfq+8SBWm
0ZZPmBNvtfmLpvDwNg/JFR4T3KA6fJrCkl4+g3Cx9fjRkIYTynb9Ys55VRLSZiS1AmO8D9jC+3qS
AGaMghXm6DoujuqE7l/ta6geDAlsW8J0BqGjtdSZbUS3cvVQSV9naDmQzmlWeSGy6lPHCf83fJZs
6jJRJRSLGCp7W1SjcOnLIqVl1/dyci5BjxPxqjY2zOwDBiM6mY12FvMMnq6xutJKHjBewRr/ouze
6r38Wp3BhYKRvwHnbOXAsvdCs89UOaogGmjvrCiDhJmlqLgKw4eILc9d0kiHubSthWTZcZYunE2T
ojXO6EqYAEUoEV3vqKhep1x+Lt9RbgT/HyAZR6lWkjEOAhKVGKX8PKXlA4aBHBYze8X8NL/Q5cMc
ZLsyRYlRioLoRHeSAOQ5qeZ2DQqCru/dDfP+8FuYQLBvlFZKS4g/1iij1G7M4TnFRc4YzqkxWYry
UoX/lWkQB9QHSKqeVe7IDMY2EgyIX3Xd3hSkXRiFnN2xlT/8gMH4Y2IUUJUOsfoDUjd2+zV0q++I
kDziSfbgj8ihcxS5de5+gGSccrIsjVjLEKtOdvKnt2o7RIPFUTtrhZPudeQtKWsATqWH60u4Fcx/
QGb879IISzHrQC4kJ/+pHmiZC3lIfhoSnjFp3xZvh/IMmHHAaRHIdTBBu5L8FCfHzOBkhrjLx3oe
RRdGM4LnWV7zc4OHX4wVkHaGI99H3xoMnXMwNZ4X33I8KnurzDGsI5EWCKUshTugBbyMfC3mSMbR
HHuR7KpOCJQUIJr6VMkvSri7bgu87zOupclJqxcJFBfGX+T4sRO/XP/+xtG7NjWDcReZikv+YOL7
Wm16pVq7TfkaLultN+T2/4ZEJV15CbEr1dIMYNQDms0K87AoGihvdk36/ToOb9kZTxHrQ9onIVak
NNBbo9dOoit7gwTOdRjewjDeQV8EqeoLKG5SURx2jsyn69/nLQzjAzItKqoF0w7sKTesUbsTSG53
2nPFnTTCA2L2/lIl3ZQNAFJvGn0XY2ii/FfiCG7ria96Y5Wai9GpiPJ55VpbtQIfTI/xCXWDymKD
vmjLPk12LjsVXpXSLImYt8FD4ywXeyXEU0bedjqWS8q8OFKsPJV45wXdilcCD/aeFk5jEAQZFDl4
iic5ibfoKHnrwFRS+frLf2UqYQ5d9nKmxE2ndtSjKggYG6E+xmZ/avuFk3fc3k0Er4UGkYjBDqov
u6Y0RwNCmeiTE+pbmr2du4mju20bfEdhfENXKqXSIkxET/lD2H+u4sAyBdfQvet76h9M7h2H8Q15
Xi69IufwdmhtpGfQhDOowwhXmhQWeGjbce87GpV65fHCHsOj0w5ogzeiIkPYqZjQiK1lS76IXorw
RIe9hB5x/0cpGddhhJVqdiq0OaJdSLZbjNCNwFeqo14wveXelLfj7XcpGf9RYGRaM+iQMngUbuOd
coz95aA6iy06tSdwe6V5Bsl4jVBNw5YMEK5O90H0FC93Sc+jOODZCdvip+dLUZcYpQJO6WIf75Zd
alcu5peh0E/gkwJQDV06jt8aVJk3raE3WyUMoEFwNI0uPH5/nAJLflx22mc6gkIcrAweuD/+co28
7nOORtm5ZkIlBWMSAz4Z/El+TIJzOv64bpIym05RZLSjgoELtdQSyLjYhqWw7VUMh49aZ0AGq8PF
LN3VN4ZgNRgKgV1wWlwkN/6KXN2p3d4S9jwZ2VsRi8+oWC/iWKxa4Ks+bUlNfdqSmhx4T74XRZss
Dj0jVls+L8NaFmbgFKdwNz6SfbpXveGxsLnJOfZAY5GYwG0sZF3PqUTCkfjxrr0RQFCAGwl6FfCY
jVsJj7KetVIWkPHRVatPSjeFrZO3n4PpJtC+qn1hGR163apvBGxxHJPhCcj4aqFW1bGtgBf/pNnH
9oD2o3P8mU7WKO3u+Eos053s+lS/xns6rsv4HnNbqS+eEqnQtI9aQy6SXHYbyLjXInAQGid+krzl
gT4HaG78kPqZNeLiWSIvH/K8z5bga0zm2GhCQZ+lBJhlX3ljmtwt5uRfV+4mhGaqhgJCOFl9u/qu
zDTpxsGIc7Nxiuw0Fre5wLkVXTjQN70R2ZQMU0ebAft4Q9IuCrpWQwrGHsEh0GICzLDDoFn6kvHI
PYK2dreyQmM0JkRdW7ey0jhS6Io/0Xbg0vlxlDVtOROrP+kuvaqLu8Dube4pz55/rKjMaSsF+RA2
i9o4weNs0/Q8PWvNR2LJXuYKDo8u9OIqzeIx560spYbRNlAtuVkwkz49RF6BnX+YUHja+Zmv3xFe
So2NbFlI9szVq5nMAkSkD+rISmCoenfUXDhuOG2eq77IuzBobKieNcMwFtR2KLFgd9KPmBwUWuaN
fGd+Uy3JVtz5OHS04p433YGnWzaEnyWyiGMKQcWDdD9gNohktY+GYz5GZ9EZ/H9R9MFRLRvGJyQp
y2EEYvpEDvNNexM4g21+kr3mE+U3/INt/75PWL6Xbij7LC2g2URfDs28WFIhcXLMm55lBUH/vvIs
s7aoVd1iK7YGZvk4k4rR05imN1acewl3qZjjQSOLogQDFCf7o9sFVu5GnhRa0fNgy17pRZMlH3nv
NGykxFom42dMResEEFRjqwshRmUrFpF/piqv1I+HwjiUyQzyReyxSjpy2FNiDaU7Dj/+xBIIOPZw
CJgXM5AWcegxbdnAMrXlnaAVuzTn9VFui/EOwVrCKJpxRLfxMoOXYLYMw69FXpJ20/Oji00mhklA
rsp6pg6EfuXQ0LiONsnEiOuI13DHX11kZN9WHu+A4DRVMSGOpZRMsjFCFUfdOp1HnW7vh5/iR90G
WYHd389HXlHAplgrOMbQlrkq0kaoWhi34tGC4J4yqHArFLeP6RUOY2pGXBdNEQNn8rIHTEDymsod
bMykpykLwRpe/sDqVnDM0dXHoaqDhbF10tLvpEdx4lg1d5kYcyg6I9cNAQAq9Nba2ndK5tZ6Gu73
oDfpj1w+t033/S4R2xSRKnWSZiEU2DmTQx+bUHZzrlzU66HV6D9f7BkrVJhbTCDgWbyf3sTTvlA0
PbT6F1iJhz7A0uYdF5u3GWUlHZV+5cynVu8a3QCePCdF69XToqMCjGSKPxfhnHiivOReUJIq9eqs
IXBVcYIW8Gbsl8G6bjrbpooHUjTjgtRIZZtxlRBJ3TksWifal0+0syi8aV97hzZ1hQ75/D+iMRuj
E3HVIWXeIsjKQLPQ3sR+MlsznAseX2zl4TrcRQMCXVhVFEGrSkDwcpFlQ11fiJJxqmhfszow9qfo
Jhosw8F/nSm3WofmRRtYVexEtaVyxOXiM766qEk0NNSwyNfyOFPCj8WpP729m3rVTrXKfbyff9Ag
Wkb3g7S/Lv7WSYHR3ZIGulYJoxkYs55bUUgnM20dI8nkuxKDvO9mkqUobQk18fk61uaNTpUkEUcG
+sfRnvzRpsGEGMwYTN7iZkK5dNCafFv6gaNalCCOBnjwfA4Hc+uKsMZk/N4YLkMsavASIyhacUeg
sUpqD4dQtiYX3aP8WuILDgNqUJKqagY6vUHGT1W+2rlotsjqUoaUGaaHoabggF4xP9mlHrd3hZrG
Onn1ZrqSjv5NTSPolWfyEJk8VYSU2JfgsEbZHPTplH/FPm1OTj119y/SZdTrXENkjHWeNFQ6ZtAm
7q6u6pZ+tZvsGYNaU+cP+mVY+RhNjnURlJgCTY+U8kwnmcbH2u9EK7VxF2ms8Acl5pZLR/vBMZrt
JXxXLBMD6MQUhoAqloY2yo6Sxmk+NuCRl7Ta3H6rFWR2xKIYi1or2PwYv2L1ynPcPCgp7zGWfuRi
0WSwDoBaEPRb7KAG0Lq0ujbOcGSSVWjm01w3nlkYGG02GOck5zg0Hhqz4YxG0+ZEB1pdf69RBTJ4
eq1bYWFP0dP1ZdpUnoIUB8JCMAm+RSTrjTaoWpjXQIq0b3O/TzGdASNg/wADgwsMGbQGdGbpx808
zV2i5JGEpKLyecJg5/Cxy9zrEJsKUzGcAOP/RNNk8zUtBkoFvaAAwhiPi+BpCTpElBI1QgrKiHUe
Z/Gm1lZwjG03TRcafUfhyocmfZki2ULxMkdtm9EgGNN+C8XobdHTcpAloASP4bdu3/uYpIFXl3Tf
PWGWy463j3g6ZI1OglTLLMMvdflfbd8eh8ioINdo12qyE0Gedn3NLirZfoWDKI8UMcLNVNgaxarO
pileRpybN7plfpFdtOQqJ2k3WaZNLPVL9dSeKDfBcBa5qYSL4uE38FU8Rpd4ZfgamQk8PyKk1qUn
DG5Eh8Cj+b30nnvGUHO4cB6rhWTC+i5AG44iYyHRHaBbN/UZw7psckccmv8NrOawQ0sH59DeNFEc
aaaIuyVBe8VH+cBX2HdLCuUOLXhrJ9zyNV14EoqFs/M2z08NFVREhgcR2RusFFdaMTVti2uy+FRp
8nFueBTrVD0X6nuHYBNqSYFbnlwBgt6KaPlw77V70BntrtvjpsZwNQYHi4RJOOwQUSK0fdekHXXx
KDTLY6shjsTjXNmUZQXCbDIMoQvbBayReEii5Ezdjj7k8GWhn7lQ2QqGsbgk7ro6iCHLmONmJySW
MhArKwIrmhRrzk9KwyEV3TTxd0CWhMMgdU90vW8dnczWWCcWaOktvX7NUo7X4KwSS8VB9HIsBhmS
EellRKUxSgWtbuQM79t0hQQUTYZkipLBpkuKtluIPk14uyn+UqXdUD4b6ufcOGgjJ924eS1EcxVo
4EFSKsILftymSlwlszjh/EWUdFocFZPOlJsZzRpW5GY2b5jQtvLe0ZjQUweZtQof3zraQmwdxAsL
Kmcbwju4No0B90BdlDDoQ2PXSBMUE9cxGHn1pafe1cW0TKf9YuIZY/EHFwlwuLvw+fr23VyzFaj8
UZNFGYbGFAJU7htvWVDtMZFT0qT2qM93pRp8vw636fdWcMzCgX6vbYMBcIt4DuO7VOdsqM3TUV0B
MGtVZ0KRqCoAshM6eWAXuou5YHv5juCJtABpGC1rCs7Ti1lwZ7pt2omOexfus+hfYEm2plkRplCG
ncS9bCsySP2zXaVyFmxbg79B2NyTnioJSrewyZpG/hpkt7rRPlxfo01n+y4Gm29qxiGtNUIDjDQ7
9+Z0TGTFqols1Yt+P5jJQYoarzB5tBzbgqH6C3PWMAqebf/ok3bO5S5GUi08qRPyETynQc/uC+9O
SYD/BmAOEVmIxKmTARBkjoExf5SwJ6gdwUd3icfzGTxpmKOkaItBHUY81JfDZzK8KDqve+I6AF50
P27cMjVLskiQRpGI3Ualm8o8hoztUPq3xlDA8RFjqDQhylNg1HgBpO+5iWfsX3tP9pBZdRQOXRRP
IsYViVqcaMZEaxvU01zfBP+ZZJRmR1bSsL5HAslZRatR4ljLvBmPOm6VSIlzffdsFr3giR1Xa7AV
gj+QeolViFw2fdZnCpTWupJHvmGgpJPcmp+z53gPjgMLbFuWYYmYHE0bm6yRzyuy6dJXP4C5Zola
NAgTtQya0UPRvNXswXi7fG+OnWXc6351Bun9ram73EdqHjL9+0r0tJlizcwSmlCsUAmj3/7qnscD
HQbTKf7iDuCEamx0O3GT1pu+dyU0s7mnLCKC2AG6deUZ/crItylgTzNtZGvAWTd66Phxkq+829/2
FlnhMvtcryUzayRkMeOn0aVDVgQ3RsbG9HHXREHrH91P3uHYppok1aSMNBAzabu92GIKc7CQQ2aY
vEIcjj7ZfppmqUeoE3I16s+BFBaqkq245sU8m1t+JQ6z5YXC7FX0kCAcmO5j9fPMK9feDKlW32e2
fNdXYYbbCZJc7asR3yXo+Qr80Hi4vuW3s8srGCrmyu4rUQnrsMeOM+9Lw84eInQQ5ze6rX3SfWHG
iMvMzXxuCQpviRhHM9Rh3gsLUI0bw9cxrwO9aoPVe9On3iFefmu4+guvg3478l6JyjiXSP5/UVtX
f6VpWBNPh8ZraNMHGS5nDF2fiyN7hcY4FDmKSTjPWL/qS3WSkbZP7lHRCtbmaEf727lFKNt4eI9Q
RRSA4d+PC2lI9ai2qGx1UCO17/boyL7vdpovYDcnn/jl6f/gPd7xGMMJUtKIagY80DJlVnxMHDDn
PURnye7s/D44814ut/fbOx5jMu2ypNpMUF2nxZmfVYaXTVwdboaPxjsGYyEBMdsiN4CBeCT+RrNE
7U3vlzYetiLM5MFoC2d8Fb1fFsMr+N/eE+/gjMGk86JEukgFDM9j8GM2d3H/k7PbqVO6MErKRSzi
7U7E9fOjkaiLkUlCjjhixKCV8Nj6KThBdSTpRSt2eMVJmwKtwBgPmZMEs+QCCKTkpRVHkdWmX9WE
l1/ZtAtTUQ3NNPA+RthTbFgySZ2R1psr9XulfO868kfp7HcI9uQaexUtRyRrnX5ACzdmnWjOUveJ
g2JW1fqjFfotDnt4RYE8llOER5TWJQfBQpfJsTrme9mp7/+gb53mRDVRwasisoYKWKM/2kMtoV5V
T4E2ePJPxWkfa3QYl+jZi3a5E+RWo9nX5duyiTUg4zVQ9ThjCCRWS2yX0Yrz2M6iAER8oXsdZ9PZ
45FDlk3YBDiWGUuXisLsphzuiUaSv1oKch8Xar/4kylyb2p8B2MsvTOWLBAagAlL6SymdDeHaMbu
yv11obaV9w7DrJaqlyiDCqmLl1FOqI1Cb4dKJp6ySpd5drjlCtf6YxYqEvK0KUlA62ElD37Qj1Nw
zTgoUvEFWzuTW/OQe/WCGsPIxSBPXu325vGyxqe6WMUlarvoYqsCv3YXJE5HP68tPNK6ix1Y7W1R
W7xk8Fa8tQZkfD/qYjplAgWlgyxZ3I9wWgkyB7rVZotzfRk3Ez1rKMbTIz9B5AYNXtjjtO/KUK30
swIGFeEsvoQn8QudnZx9ElDOVNqZzTtnthzmGp25bphTilR4B/RswFqC3E0YW87u4xkq45PnWg5j
rQREE1c7PLH6qKrbxdWfZIZXkmhMHsEMmyHXFcDkA6rb+5sBFTbxy/XF4mhLY/zIYGjp1JjACEHQ
pe3ktKxT8MyIYsyzik0DBAOxgfybIhrs+40yVWKuSzguu1fi99/Q2XjInhvNimP449CuUQ7eW8oD
6iuvS7i5WCtcxnnJ0oSpsjR3MQS3wvxdIV7fceqxtyHwFKxjJgFK7OnfV5sZAcfYlhoe7DFa8VHt
QZOlV62la8HTdVE2F4s+Of+Nw+zhRYiCGCO0kVvHzGk/SnsFdIKJzHHDmyjvR4vGKExRU7mZ2jfr
dsXiNDfPfyDF6vuMmy+ScMB8Lny/RWmT+aQ1j//b96l8q9WQZ1GdJ4JeCgw98DDqAWOLe+8PIDDc
ABWuCDWJyDgAfTbHYjRxUrXV9yJ9rhUeacSmRUmqRN9qFLRsMC5UjaNKrAbIoPS1Z9aCvYi1q6Jy
+7oc22HECodxljQZlosZ1dVNtUcp4a70jZNxSy85qcObbs8TitEaCtCXfmlQ4xyYZ6W9l6ofUvGZ
I9BWkY72LhDLMSAEva4Wgv6rz2U841y/MW67s3jkZdQ2d8kKiHGcZkHQFGECSOv2eevOOefFjvd9
Zheqc1f0nQRlZct9iFmKXWNdVxUPgNmGIxkUVIpCgCDdRcGxJRwBOKvNMtKlkaRGOl2JvgVxlNZH
PwUyNnanBn/9b4LQH7La72OpN4bcAcjUUDWdt3stijn75I0mn71Yrs2K8bwp6HfzpsM+ydB92gh2
u0vsxUPe/VPkGKhVbJ5C2oGG6tf4ZFjgydr13xN7um1uNI533lTr2+xoXdVU8YLfYjQbYVaQlzMT
3Uvk9tNQPKc1j/d92zGsYBjza9qlDwoK07qivTi0TZrOxS73pRPf81Knm6a4AmNMMQu6Ju9yXECH
sLDq8nMmFRxj52mN/oKVjZiDpFb9BHG68DOIR+L+IZo49r4tBJiiNF0yIQzj3dR+UVGxhfgmN+eD
kFQehm9xpKBWdmGF76EMW3empFOqTwnSirVqIr2cpO5QEF+olhsdo4Cv76ptC1iBMUdD00mSIPSI
m+hjyXimlfTgiH0UfLIbj3/ywKStwFjlSVHWRBUkE9uTOZ0wRvy6NBzNvdVbr9c/0ma1IPh+09Vw
SMdF/xq0tdX0KUdtm4a2CtGYg7tPyyUqaoRovbhvk7u+9xfuhCp50wzew0BmZZJWrKqUYsg+ZcID
cYE/2NohtCPXdCrnuuZ4AjErM/dCrIwzCpeLUXWzpvhShLVdxjyq6u0F+i0TWxKVtVFtygQwjSbh
FSrep73sVfVkE95j87ZAYElXUJ+ia+xUKvAwZFFuUiSwjxH1sEzaYRB+XNfaZjUeCkR/ozAOR0Cg
LisBUMQDTY7XvuG8ar7yL5Iz/7BR36GowCvbVklfYSIsWq5q9/9Y+7LmuHGe61+kKq2UdKu1u71v
sZ0bVeIk2vddv/479DyTlmmN+E7mu/GNq/oIJACCIHDw3pdtJTBV8Th7FO1PHs/XctF9XIF1KRFn
VQNYMY6phW7sO3PhtSzydoixoaYIVTOugJHmD2N5mdd3Oq+66xO77HtmcLU/jA3lZtyhYR8Yoz15
gQ8OwbtxtEJ0JufH8fEvwhvUofAaOza7JNfrx5hTn7ZGZKjADb/MtnFSDgpadvH+rJ/UQ2WPh/zZ
uOeo4ubBhGYONORJKvrmmUhVQEll3tEk6HgaUbwU2cohOL5FXygvAZ5qHOmVA0iP60/H1AqQ+q+V
jvRmtsgYYoWX0GPgy5MVu+HP0Ce9BQ4NJ/fM0VJ4lPs8GZkIYlaWJEipjGqTWt1yNfAOkM2HRG0l
FGPQyxCI6Cmnq2in1/Eh8/TcijpLupffRie5qOzC1hQn59yVt417BcsYt0AEJJEFJJSHt54Sp2vY
u+k+RSniqXQil/dYv2l6KzjGvPGwEnWdBikHBbTmtSe1vR30vHKfzQNshcIYuNqEhhRUQImOxWDR
obkC6FyUGaQRuYPaLE70vu2MV3iMsc9tMS8yyDmcpEfxQe8biWX8aNz6uHzle8jt9OcKjTFx3Wjq
QlTpG8Ad8d/Hnb3R3sfES77Lj5lF3oRT7swIofgV75ztYyvQWmmR6nJAIqqRRsOdEwGHQizOF2ON
OWT7Vs6xOLYUrR66/710KMZsKeIplTg1RzzVZ4dBGSDC08HASgPQ+L7ySj+2R8/0cWp7/LYinjiM
Axk0pHQxhRgqYnwn+c08evvLxZWG8R+1gjF44O6iTrE5im55Co6UssR4ka3Kjp720bb1QBNlDS3Y
qswW4aJUupulGtFHGt8FhSc2V0XyZR9ie8HOEIw8S4BO+Jp2KqOJ8gZDae4QYPMG/9KT6fNBAu5d
idawg1+YOUg6ITRKAaXR6UAWV9L1O0wHK5wyLQWnEefIQTPJjyxc0PevSQsYE+mkn3lpOKq+WTem
ae/UKQpBpyJd7tWBVmlaIUU1KlfpY1t4Udv1VeqWdmjhae8QD7jvg60YDzeU5Sd/jhObs9YSdVCf
FmL1AYxb1jGR1gjqkZpCdWy8DkQYqgsOl6/kVnc1v3zUUQbR2OKFyu3Z2fTVK2hmD8SpUaP2ve3C
C+8Vh5ICSifa/EpPPG6FAg+N8dRjWVdlLGGlKU0NytSeI1AF09bF9oHfuEgd8d6qMo66HpdQ10qs
6mQE1pyBfQOOc/mepQdTQNSiXmY9JzSii/UZEQxGeJU28SjNKBLpszA1qUIb7X2RPirZz1C7LcIH
ZK+sffPc9je43fwNxaiM2S4BqK3RYxLq6uwbbXUnZUPjk7lFDV6SD5eBGfxomrSwQElxnxCpeWzw
+nrAVC7eYyuF2pOaUaFRV5DPTiC1Kr6qKH/SBWfOCgvVchyhN30Spsah/cBQdJ0t05fCNM7KCT0b
sjq/dfPoazKPXnY7DlxhUA1e+QJzVqZSyYHRnzSw6xVObQtu5TYXONmt6JDdxX9UWQhH/lss5mxS
hyho9R5GAcJMu+lPY684csgZwLK5STooqECaAlo4tnQmyzOjGChxQt19j6XE7mO/mxu75lXNbO7R
CoddP12fe23GOTjE38rmq6jwMjDbAKZigOAO467Zgpm2FTvQyeOGJUx9dC+3unoTBPGfJPsMtM9K
KO8mCtu03lZTmxUCYhNNXS6i0gRTYMOh7Nr0TisIxhUKAiZnv1MQVGl/mvoHva2cWaq8oNM9rYkd
Muf3SzdzTGgzcjDQ9wRiB1XV2T71uihH0CwgcpDb2Fna52RRncHg6Nq2aGcQxjdJk5RlQoIt+otN
Jfcl1PF13P63TU1YycL4nbTENE9iQJY56ty0VO8VweS8/PIkYTYpbwsSyBMgVJ8yjRnH8b2Tj1vL
vIWDxhLklVGnheop+v+V1yn7cTTKrGkc44n4EwZOWZT5rvhu3hMn+yL4Okgb6ZMdBmIcuJfrLZ1Y
gbO5OVBIRUJn1o0TEe0wy5jHsGRuoKqH/SNr63BcwzB5CkmuU8whhIxaUlokfpjDym6GL3r3NZEf
9qF4EjFOSI6jCUEGhVLvE/0qUO+FiqPjW8q3loZx2mIqjVGkY9EEAd3bo3mMDNn9EynQvU8M2sfP
hqXdYphCQEpAmNJlo+p2mw/eFAXePsxm9Elwnv6Nw5hr3SFt200VLb3t33tNCsyOR0XlE9IfEQJf
2v6mXoPMJ7fmC17CcXurzuCMEUuZXoAYDeBENayo7DCv8Wsvf+OIyENh7HhUSyERZqDoD+0XDQXb
KAJzU5+Sd5onFPzehA6PMHQTUgX5KmWzRHUnoyCYqbOU2kStKmltFBvf5kR9GmvjiSPapiKucOj/
V66DCLk6hDF0nbK8Sk7sRnigzC0aruDeYonPfWfx0lY82ej/V5jxHGutJEA2ZHAT6ckQb9X4cV+u
TW+hGRBMR5e2ytaDz7Uxy0EiY/n0o4LR5nR4h/kwVN+DmEck/nkFcfUElwqqbkQVba2MtyhFs17K
RJmcYfCl+X6Jf+yLwvt9RhPktu4GecLvq5jm1B/MkPduuA1goqdd09H7y3Y/BlmotUInTo5J0HKU
/4x0Tq7m837TFfoNwOadlrEDSaoBgHb8Gs2/RvlnWtztLxIPgjkdhGSuZLUGRCV8bZRv6IO1xH9f
x/VRDGajC1N6z5xMzlw8lGXhNCVmrhWduy8JZzdYzW2GWSdRAknw2n3VEPGhSAjn8Nm4pXyUhH7D
ygCzMctHc1qA4ZXfUCfgGU7fo8R/+ov83okuQz5tNtXTj/e8j6CM1aex3HR6QbUAo2CHH60vC1am
I8nVXzbWcFXZfcnJJPOUgjmZNByBTYxqLwc3pMHqpOxgjundIqvO/pZ9Dr8+SsYcQmlo6phUDMn6
Fg2w34rup1i8iqkdJ3fh9BAqnMQX/ey9hWROo6iZzTaSsXumNlt99jBoV5J2J2m8N37e8jFRZYIk
fJJPEKvWOy+uRtsIMjuseCz/HIVXmTrWRWjVIqLKqKuXsvJgcHskOHKwxfCJWup4s4Acuuygj9gK
tHvN5M3K3ciofFAClpZdXQoSie8ooTNc0gm2eP8hFvJ/6FMGsT4vAc6TijkWonGqhpFqQRz1XlcV
lyAtw/W/5fgK3u4wroKYYad0LaasIZd0kdbNZTryJr/zIKikK28UKZ02qTnVs+Y2MJ6G8j+KwLgB
dRHkZaAi6FF1iNvC0SaD42k2guCPu8+4ADUzdZKWkME8dI7hUxqI0Y/vopvWwyzLhwmNhPNBPPBf
JjZaBT4iM95Ar9CrQEzowV8BHDLPT6b9VnzDSGq78HnTenh7xfgEEy5ABmkk9ipU3DJJbBCTc9aS
A8HWtY+ako4jSELgD4gFCkkLkxT2/TXHgbJV7aDxMAs0EU4OeiIdUuChZbrOJ9Oawn9PnPVhc9hi
6a6IQelLQysNfb6S3tuRIFmmOXHSMpwDiC1aKbOsC5YKMAnqDynLDgbzuHyWHY7L0RhfUEaq3KUG
Nh/1a/YcaW5gGG6pdJybPg+G8Qd1p0ih2EAag3iG+j1V3LZ83teAjQKPjxvD+ISkyxR5pFbTosEm
8nEVuUbJPGa9GJfizXKihLBo/OU4ok3BkA5Et54GKguWKKOdK1R3FMiQEOFWQ5lh+TrrHOPhQTDe
IMzjxchN+LphkiySfO+E6yjitZhvr95KEMYLKE2gZTFFUTJbdN8pqnpLv0g8dO377REv1/fqIXBF
3lPbpuH+xkVz5ceTQivkTq0C4BrllyC6MsIEs30fu45XD7rtVFdAzHXCUMXAzCmQ/jC7YJE8qbed
NfxqLPocm9kT54JEd+VTREcwbEXVZJTgsMwTymTMOVF6uAn0vVtCNHmJUl4giWznsXwQ0hDDZDV3
3wQ+35BhAStMxgIaIc1iQwKmElwF4kU34nUwxlN9b/W8xtttpTyLxxyOtUqqKo66ycmTxZZHPNQb
oSUT3s2JB8PofqcRlFbMkKggta0voSNP8VErdY7v4MEwyl/FaY9k5ICFK1BT2T4uylU29fb+7mxr
+u8lY5tulXaRC3WALFN9hCds8/tcvJVVzjvFBmP0ByVg+21VMIpLIKWYnBRP18MxPjWH2aNMsC3n
yOUsms7cnTH3WA57A/K0cK6KP47eVHC8K0eh2W5eoSuW2RQgS6ti9KJN6ifZvNfkV1nmtd9sHrdn
09GZc9DQcCtKBQiTHCkd0XCYTjWcHm/NNgoLsDs6UrcihmuD14kJ8eu0Co26GLE7v3qXstnS0s3q
kHRWdgEyJNRDjd7sFJhV1p/kuxFNB/tKuLlpK3xGzoKYwyDrkBPMoh6Rssu8aDHHq/sT3VjB0M9Y
x/+JWTTdBIMik/EqF+3BiMWbqVIe/ps0jMMTMDW1DVTAtOWbKvxStJf4v0rCOLqwbwWi9hMUo3sZ
h4OAadh6y7n9bx++q+Vi3NzS6hijkUIrpIceRRDKxXAAO0plLdez113TugsD9EgWTxs3yuQ+aiPj
91RkVM1lxPqlZnsiCa44RuiNRvBz6IbbUJNwrzKVS7xFHVrRPA69wAlyN+37LDebJwj6rltMXHsd
Pb5vxhSMBzfidJnVd4rK8fA8JOb0T7I6JX0PvY+FwEu06kLXNU8Wx1Nd/WzzxNvXy/e+jE+n/0ow
xjd2eLsLwQE2OcFVhScU2mQeyt4sITUmufJBORZX4vVdxp9+xpOT8S9ZEUm10QA4OYIqc3nM0MRT
HdIYNFezk3ybHczLekps4WByXPVmvLOSmHEsORr4M13DAlfIzbeyP5u/EgnEC+DfnRW364+cFeY4
MpXxMFNeGEJdAq91wdYPqh0/RzM9BL1c7Moqne7ng/mDg7l5SKxkZNxNoXRVlUXALF31jpZydwfx
YTgoz/nT4mO0uNucstQK7OkVr7Icj7qdjFqB051fuVRVr+RCpD6C8hdoHu3PGqzpvr2sMcCSJyrd
rT39ZRxSWBSkmqlhGsJtFb7Gyev+UvJ2j3E8mtTWoOrA75vmUzelVtxeRfm3/4TBJh2KVF9IRWVQ
a3ALgpS0ip0++m+CsHmHVlKyvtD+nSAc02IzDiO6//oFU0ccubiOp2OXjlY5PsipS7TMQuzKccrb
ew8ua7x/KQTT6T4qmimLIqaHNLhvptHBGJ4VvXD2d2b7LoYf/xuCcY9T1mamIiOuKzFYsDumJ8Mp
DgNm+Qgn2fo/jPiil8jP6nzGY7yiToxUB3sDVMGvjqADPQwXip+jHLs/7EvGWzv6/5WRLktm9GOP
a1GYDkepJl4p8WLizWsEQkjacairClvtlLRCkokGjYlD5AOT1wKs7WKIh/lG8feF+Yew5DcUe2Op
SqPoVBoUq7QMdrhEpGhX31WrupD82aus5JB746H8vg+77RvOqIz+KQYS1KqINazSv32DkHF8w/Y+
nTEYBWzHDkx0MSTTF+l6Tsm1Udd/FGmfIRid6wMxy3LMsHHMULNDUXAjJPP1cOaFGvRTP+v2GYdR
OS3vm1w2gDPa8TXlBQ1P8m3tmL5xKK5Kjn6/V5jsoTHHLnSvMssaaPNd78p2VlniU/qzuRkuUszZ
Hr7AfB0kYN0EvJaNHd9qtnggYKPjkafxlIQ5inWwVRnau6FNT2KcWYl8NStf/5siMifu0g1mlk1/
KeL/MLiKyLFmnTlol1QgSisDoxBDEFXJFqbBWaQZLbmW/qNCMmeuOs2mSULofEYEO2mJJSKfOCwv
+4v2D3eK3/rI8jFENUiHigERKC3olt718a8x2wW3NfEfzpEzFuMqlhYjcaIAIlUvsx0eKI2w7krX
E1ge0VZ0w7s8c7yGwXgNoxsUk47/clpx9ntVsduM93K6Hb+fJWK9RqUMcUmteaoqS5CeJum6bU1k
2V4z8ydnpzieg+VrKDtzQEU1sKh3p55jOphuZlFGsf8Pe8V4Di1o5aWnbh2PzpoVnGjFlXiU7pA+
xJTW+IZHf8XxEAbjIUwimGZCUxB6KF2RCXOK5PguVHSOR/yHq955xxgvMUyNQkaaURF99W52ZTc+
RYUFbrETQftjdZod2ZqROf/3ZXL07n7GZTyH3ipof9SxnnryNa0LK9EvKh65Cm8NGZchqpNKGooR
/t+97HblylkQtti0L2PUgQoAme9GTK47zmAeGA5NaC2n9kgeUI3nh57MKePlmDI7ZlYqAr0hGbSj
yQW3EWrXzGt33744i8fOlY3CFgFgDIh/sXg8MRh3gSFLkd6mUL6i6Z1xnLywIJxjg+dkTSbAkKKk
HlEOTBVcA4l06uZ+8Nh70kn1cq8/8PSacyKyHTPo+0qCnkCkKU3sAIqd98exfO2T0drfn+1MOYjB
ZTTMoaiQLemXIt1IGgGpvfnUYJDJcEGLPwX//zCTftOrr5AYW0V79IA55jSJeNln1uyOszUc26f4
au4tvOuit6rLLMlVL1r+xMpNNVxhMzasCUZXCT0tJnhZXugZiYmVxqX2lViSnRw633R6m/cWy8Fk
83pdkY0t0vY0fTCiz+p70Lxo093+9vEwmLM/C5FhFgkwzOauMR6J4OnDH5VLndeOLQCa0QdXKyYw
ovFZr12tuZd5qUKeGIwFG4vU5kRCAqFVB4tU34wJuauBN7tz00+sBGFsuC/iOa9DlM2JwyVdqfRP
3Onq96mUq3tvHaC6voqwUH1Epw514ksg8SYgcIxIZQ50vVA0IR/pZqCeWZvuteVSFC+S5Wsm/NpX
re1c20oc5kzXxFIaswjLVbuzLX5BK7cTXsVHwW/BWcuLKnkawDiH3mxTMiV0b6QrLQa7htvFnO3Z
9KkreRgfIBq9nkY9IAYF8wUFsPDrM5TtRh5ajlPlKBqbdMu6rCKDCHWOSvkhXsIHyje2vzscYdiU
WxUM0pTncGiZuHikSzBgQP6atoMdaRmn9GL77DsvHJt6A0eR3EcSdI6OKqUhcmnTSSX0el0i7cqj
keetHuMM2kHq5SykcEHgkbE/RMvs7q8eR9vYgh/QdAq5ogEi1y7KzCXxZaZzIgaZfuanJIGhmERF
wysGvTLeQCla2RRp5TalwsEYWwN/MHiDDoevnckVMFk3RKeFYU1fjIvCL93qqfADjqDba3n+CMZd
SGKfCHGMeo/UrKwWYxtrzovH9kqeARgnsVSzoCopAGawcuYYOSnUb/L4ZwZ1RmG8gxiCDQRMJEiV
ms/KjCloxcO+QvxDGHRGYJxD2YQLZq7Tuql6ttThcQl7S0xke5YLDNh6NOJLBYXxPe9s5ezP+2et
jgzkOTJjobXjXXBE62lcvOzLxdme9zzF6vfNJVvUvINY9ZhbQb6Ae/hXOn7ZB/mHk+L34r3/f4XS
lsuiFRmUgFwVmFJd++TYWekj0l4YOMJLevGWjHEPYdzH6oLRfk60yN/UMHmUJdXfF4iq047pvrMZ
reQpG3OoBVqol2nTdWXElmYMdoiOs1nqHckI7VjVea/fm3mIs7t4vyCuMJNiJLNEe0mS4/yF0t1k
6FuorjXwG/DHPGyvoY5R3wrBxGS2pERLpGVQ6cUvFKabJdKvwH5/2F9DeTtSOWPQb1gJtGCEmy7S
FFiT2QTDyjuPTuDJfOlHcQxOkb0cqkP1a0HYH+ENT71ZbMPRU0u4wtHv8zpJt4/L88cwzthoclMp
aY1Eox8k8Y00L214kYQ/9mXerpY2zjCMu62nLKixkzRkGihZBQjQyK12QOD0JMIkKAF/6vXP4Dlf
Xvehtw39jMz4YbHDwEtzgYBKfdTLg1l7OeFYBW8NGSccFmY8zT2E07rR1pXFESLJV8LWGkXJ3Zfm
H0KOsziMOwYHMKoJTYizvNHDM3PSr90FioJi1AYho+780XPLeePYfO0cZGQEtzHc/3RTRmC2lSxh
/iNf/FsmlsJUadUllAhkykG/GOOoVIXUKniF7DwdZPOz8ahEmN8CmM4BgaVPaUylQ6xawWN4mR/N
E9KMTnBtXAtH3qhwjsUbrGeuRhAHVECustY2tZslPSTzpd5cqqFi7yvItoc+ryXjXEpNztuWOhe8
0lr55Bphb5tqbHX5Vdwn7mDymo45HpPlOk9HYcrEEAoSwP2TXnfFZeLY1z8co2ehGO+hakVq5jqE
+uvRIHNC9X2Ccnss7kwnfd5fQmpCnw+5MxrdzZV/7htDKEZandO06OGIdavsFK+Spxu9FWySyq4m
Jna9mBzYTS9iioZCFFVGYTCTsTAjLRayGbcwSW2tJPVI/2iWP3ONc57Sr/8k3QqGHrcr6VoTk6hU
ERF+PKOJ7Kv5LdNfOuGn0XIqnDf9rglJZEUiBDPLP+JosdoOSxcDJ1EPdSg9N8ZtNlacw5SDwoaJ
YTtFmRFGSPNEiR3hbSJ9qXReemT70eosCxssFhi8WmslZKGTSnM3eVCPcm+VRwWFmBmv6m3ToFZg
zAaFUy5GugKRxOVrXD4tEsfbbuvZ7415P2FWChAFiwkWNQgzaJGNK8OY31SJrc3in9z1V3IwnsiY
GmkoZypHk1slJk7jfec/QlDtWIkyRIkwpg1ESZoqPDWZAMKBJhf/5Ca3EoTxPt1EyqqkKKmK9sth
/An3iidlFGDu+x2eLjN+R6/MYJ7pxivla1zca9mzGfv7EDzdoqfHasFUcahTyQQEWnM9MUmcbq44
BxBPvRi7l0YQEWtUvUzlzSBW1VRODcKEnteSsr1aeBgykC0AxzazWmmcSD0eHxCYDKGzdJI9lGie
GHibsh1wYeDC3zjMksnoTuvyJaXJefNGQ6XmcEA7wxstmm8QvEvH/R3aEsuAPAadTyUprHV2pBYG
mit1jNxBj6S1LK4p8NZuU6g1CmObgZ6HQtoBxXwQbc2L3UK0lntMLrO7axmvkSqvamzr1FkDMpYa
lqQgxKCKFzeW0F4Eym0YIfTSXKQ3ORrIW0LGXhUhBTcDGF3Q9XktCg/6XFid6e5v05YhGRLoc2VM
d4FgjJYPQozG8qDAibDcSsSVMeJlH2Bzwc4AbKZ00pRElxoAqHHh9aPb6t9qhHF9/0x43eXbshgK
hoahUw3jzD86hU4RKkWhUF1+OSo/wuHnviibhWKGdAZgNiQxpLlomwymilJnYpf+7BLkzCdLPJp3
9SN4irzQkX7so/KkYvyDPITTMsoARUku5roNVsKbicBDYDyD0I3paGZYtxldt+rtMnKesDbDjvW6
MUoWKRNGzFcAQHfYbYWuE/S4WJKt2Z3P68jeIKnF7JrzHrHP7EIvksrsgaVZJQhvUrd77pBnIc50
kbuRp7u0akZ8lA+IfYfX/7RV7Gu7MoRKmuTAjtunvntphsf936frxIa8a9nkjwouNoqWLSl+X/Yx
5din92XV+z+849Jr3B4O/f/qdB27pJNACU2vKaKd3Cp0xFluhf7opLfLVXTSOHJt3ovWglENXQHO
TSeXEgZ2OdMQXIxd6EdK/tSP+kUxaa6ZgUe2yB2xK24bMMlUuXHQRvkPgiNcXnUQBIq6Anr7j58Q
zQUKaEpzdMbymsx+Nt2rI8d/bNrZCoKRshbMdChCQBAt95SZHPu64VyKqIv7tHMrCMYFzmKbgOsH
EG2rWGX2hcwTUum8LrLNXPp6sRhHqE+NrMaZAX7wY7hY0A8vH+0wB2FW5WPC4b7Wb7uPlVCMB+zi
CiWKBGiDZFVHOhdiyS28g13TPCKvnmo7pFihMd4QQVqRoiR4dGK0rsGUMWy1O6gdyj5Vr/FRY897
GN2sDFqvJuMe66QZiRgDUbO6BiTKhVfapj1lTv9GHgZXwqLKIZexn6ONhOlIRo1aEdWY9+XM5CIN
f2QjxxlyVJHlLFWWUurmBb8vqD916SnELNmu5D0V8EAYjyhNQlNJKUCa9HJGeFmFXqQ87+sfD4Px
DIoSSHXRB1AIsbBId1OmoqUjubeP8g96p0mgKEVAhnjsowPSmlTVg0AY39kw2nv6GJ/b+tNiN1Z/
U/jm4z7e1vUGlFm/4ZiVq7VQHaM4RK4SU9bnYLI087aSfSngTTDYXr4zELN8qhpEWplBLmP4jgHv
1pwndjf1HCexrc1nFPr/1QkiJoJClgbi4DZitUSz6ozH4cxbMSroCkI2Kk0eZkCoCMLGpnAG+NhK
x6DHlBMw8ZaMca8kk5cSuRpc1MXXMX8z4MSFkEeAzQNhvOooSEOgUQVAnbs1L65ajdY0Hfa1jP7I
5/PIIOAkAduywdJ71s2CgcuijoNC6C6GMLEzbfYr4aWtRVev//2QYsR+8m80Nvarp0mZ5Rpoinkl
SseQ3jNMb1+i7WU7YzBmilTNoNcmMPT+ZSF3c6DaQskTZFvVziCMcWJ46YRHfXq+ztcFZt7rE9I0
r+mf6dkZhjHNcgqKYB7JiHS+LUZXQ3nLK77mrRZjlqCTzto4xWql4xMxvpjldc57m962/LMQ9BNW
ZklQJlOnCl2rMX4MNNmXe14ug7cdjD0uZjcHoLHGFLzpptCOfYLe3YdK+PnfNIsxyCE0o1STsBum
oPrJjBrhJr+cJdXeh+EJw8Q36hBPnT5gvXoiWiAGtNToKRm+BgqHoYG39UxUI05zmpMWixaSl1IM
7aUHY566cI7NfZRPvCpy1sVS3UEaejjnya0aZNZQPe0vGQ+EsflZy9BDokKUVi3B63Rszc4qtJoj
yr4iY677R0Uuo8nMdIoyZlVtETl/rcXA35dk+6b120WaImPynVZiwm5CRcHwO2LHbtZZuj245ik5
IQn4Yx+Ot3CM+cuN2JrhjN3RDPQ/iKEbEMEpuDNI9lXaZAuxlmLCTLIIMKD4vg4wfLuSu8OoRvDM
k7sv0eYm4TQjyGuCnJid3IF58SjDm2gwiFFFI4bPLMT8Ez1YQTAGiiMsEpMOAVM9z4/FkB0qiTj7
UmzuywqCsU1M/KwLtcCCgXXJymdHbW9S7ec+xuamnDHY+4VoFHlsRAjNg/kmXXytJlZWXww991Fr
q+sVObm/t4S9aJhFqSAaw5ak1eg185cyus01Z2je4uQmyo9B75sRRzaOFrDEudUihkklY/0S40ov
EytKeVfs7R3SQAAsijKeHen/V6fabC5z25iIzoTxIp/9OblsNZ4voG7rU3CmnDGYY02MNEyYoTFz
P2GYGSaJ2rXQHxelt6tx8YYhJ1YqpCcpGg7dUrpiqHr7KrLtjTAGWqEkMWCKYbyRGUth37d4++je
ejc4pXeCPd0ZN4qducLx3w9jRXS4AmOckWqSGQ+SAJtVtOGn800dJ5xwlysQs21TpXdzqgJD9cPD
fJVgyMt0olPg0YN9wbuQbGvhefWY/SOJVgRxQ7Nm0XdRvG1TTjKJKw0TkWS5BrorGdJksQWR0BYd
YvYWGpbEy9TLrniJEJ48jOOLC6EaMg1wQ/s4BlcxbxLItk2d14vxekZQhFlDN0eKnybi9r2JXDrn
6rYrA0aoM1mVKasnsRyBoRiyJeI1JVCe9o1GpnHAZ7P9nxiAYKIRc2zasSmx7YMnomofhGQCBid1
l8EJyTE78yKHOBEe3Vz9unEFf3xIPZ4p0Z3Y+wQmVEE1sN7GOj6hzwNLCVB0Kr32wdGcr4LgVeeV
9VM120NjvAS45JVCGLCmOl7aQhFlK6dyLK08DWxT5kVhPDDGSwhzFJW6BDBN9xXT67rISkUP5LRx
w/O/vI1knAXt29QDqu/htQSikxxz4DqXzoGr7PCP2i9+ez9oDeMs2pEEWk61Jg5uTeHGiL8KEsf7
0Z/Y2yfGXbRtlRo9lScoI6vGIOd5sPPluIzuvgXs2jFEYfxEIGqK1lNHLvT5IUEDeW0OLt5eODCb
La/rJWP8xaAGoVL2wKlKq8EwNKS5KZVZ5pS26ohv2h3Y2pygs0KHy1jF0UK2HMhIy1lpKkAXpWX4
mqcf6i+Loz6FJ9XRfflNjJzpGz0keXyOm8WFK6HZEqG+SzAdWwRy5wzOeI2Kb7c4ym6GnHTo6377
opyEU3eFzmkO8w9nV98Po1XEk0aKYiQF3jk7CWPZFROptdIWw+EPyrnW8jHOpAORTGVSmDgcbbW+
ltEiJOpv+xq6eQqosoLRAZqoYLQeLGUlS5fOnWqOCOGHOrldCJqypcjZh9hcrhUE44JVoyhymabv
ItKFNuhYnmUZemkKnGv8thWsgJgFi4rS1KsUQEFqER8HjGKlbk/s9Eq1kDkybfVldkDYbGsC92lk
06OghkSSQAMj6ex8h1oeFpRFoQJikb8Y5DprL3qSWIXK65Hd3q/fOOyYB2HO5BlOCzHOUh8kGadM
/yc8KSBJ/VsUdqyoHulj1EmAiFA6mya1m+WJxW3U4AnCaEUXJrqRhyhayjq3qxprqngvLjwERh1S
ABQiXSqC25YQ9z7JCo7j3YwuVktFP2FlPakuSb1eQeMI2mrz8VWRTlXxUg3fNCJZfensGxJHxxRq
aCs0JU6yQaClZJijq3jp0HXWGJSlX5VF5aVtInKk2zZc6LNumIYoslTKSRkoUluCpMnIYjvoBisN
r4tM8/al2q5VUc8wzCHZZ0ItDX2NN/zTbOfXOV5NaWg430r+YkeH0hNeE7/irOXmsbUCZU5MQ0mL
MhUAqnSjJcmm3cz3k/yqtosz58d9Cbf37W8BJTbSThIjQPcqsOr816Q9CeUvuXHNiBPT7O+WxAbb
aEWLw86sUDWnJlaQPueRjIQm77a//fj3e+EwifWjEjbLLBGtg1LQBkzT8kCYekOPW9mZrYhPiLlt
xOe1Y4y4GMZgQCE/gtwb9HteoojJ6w7K/dvgBlb3tfAJpzF3+xDRZIKTV5cw95YxsqiU4rEn78xk
iidGKCsRv9EXTsFWLVGxx5fFJl5zJTgaR0s2928FTLVoZd39Ik19vEBL1Ll7ncL0GKTZZTsGHBiq
2J9C3xUME/rGpFITaXyXLzz0KBj4a1werzhhc99WMIxRt1OMJrwMMEpyGaep1Svf942Kt1xUztVy
1cFSzyFdriXRwBD9LOeDVei83g55M2V3loNlXAsXTSBVAa4NELxT9qT+KfXrK2JLhwhtx5NtWLLT
XKNvzM2uyhteq9h7d9/ObrHc0SgiqjEfF8sYHeVfi9P7pd09QxE9EFT4lA+Zi0jtdw+Rse8EvLIx
xsL+787uovHDlV8rXPY6X3B4rJbbvh+HoWQi4oDNMeadL6Fq5GpJaVklbznGbuCMhf22YJIzhozf
oCz2WnB42aht1TmDUt1dqQ7mAufmOMKnZPWrrGlWVHeOEvLKSXko9P8rlGFu5JbUQBmrL1L4pWky
q/l/pH3Xktw40+wTMYLe3NJ29/T40cjcMFbaFT1oQP/0JzH/rpqD4TbO6gtdKmKyCygkwDJZeuJd
PwX7x+xiCkca60SkAZkSRArRU1vlsktEg112L6/NDnF8kXY2dcgKBNuR3TyvoUo8nTs7/yt36vC6
Mbtt6vYGiyONZRmJtRIsWec3Z/2WNfinCOUVEQ3rE1NXRfo/RJjeJUEaaOjoTQNRvEi0axytOMlK
HTmGuWryUo0Hmj+lorHtAgheiwVzqU0asz3LpcGTR+JV5eR2Uipwjf1iNHzWYbSh4mAWBvdpV5NY
7isbqxkjSoOJJUbiNoc+QCnaYxHawfW9238XbNA43tBwoIipA01/ZEX7yqHyfuQl9HtkPw8kfJsL
8PZ56mIdxxxjqTWLbABvDEdfDoog9fVjcV4DJgMhSqsLreMoA6oFtLU6oLG5aphVERg3yckJdHQk
Kbfyd9EQk/149mY1mQ9tyINgNI9SYsTxW/ud7lF0KHcHhsa0hUVo+yRyWUqORGI7tibKHBITiV0H
JUPN/PI/7hbHIgmmUc4tcpzINuQPQ8SyDV2gnTD90sOzURAI2D9gF3s4Gumhz9CZPRZvdaK5eHGS
W1s0rXSfFS8QHE3MklnpagoIKEB7s/KktJ2nx4e4EWlE/ssD5BcSH18rNCOTtQpIeqTaGAQzPuNr
06seq6j118WFrmI4+EzSrikgsv27l+UFn2ORnqIFC71esLQa/AGCTtW0YDK5qOlHsGd8TI12RpLk
bEFZkV85QP4VGiGNQD1GBMJxRpvVdKImvLBVHjXyRS6+TZXA90Ssy+s1zKU62daIdyk5d8fqBN28
wIqQVYMMq+iNLWIJXqcB0k4UxcbAir/ZJwjaIynZQ8RlfdVvxAKvQjSOJlBPtmKeLNCYOuXyR4k5
GerRehyO3afSE32f787lwEjef26vt++0DQNOZE3Hit0n02n09VuMZUXCCLEBFDlL3g+Is+GJ2P5g
orrVcxmJxN33U1cbeI5DSvTt6XID+M5H1vJcBMkjRJYPVdDe2v4QMqmIHK2o0qnyHWjAHMVpEOFP
4DgmTRSjIRnWezix9vkKb/E0RFJTD1Zo+y4P1XE+rShkV29y3U0j7dnxRa8hVXA1vLHTZhc6ExVL
rY7f0DiudK96Oq6+ynOC2hvuWigvGXDu9DNGyIGA8tN0o/p9RCLDv359iH4Fx0Fd0kl0WvBNMk11
1NaZB/UEwbndJXRTxfxcy9E0gxfxRonp3+MoWrXxWrRV6J3ytGrSt6ESNcuxffvwhXWB4j8pHcfG
h9AAvXCWeR+iImI6Zurht+IJGxhu0copL+2aDYRSCtsd7UdJq11qCRSZBcvGjxwa1R5Dz5nqczkE
cv+zUIgrd45bpYJciAiHY+5hMjOnYVq1o9TfxnQ59is564r+SbFEM7v2b9zNwjFv3Pj8mPRSPjLp
CDbXoTkjeedST7mpblHy4aFy622WbhsWoQNyEL2jd6+oDTj7/w14rvdqR1SIbcapdaB66ysqnpzz
crx+ovYftBscjswnOmpdtmBBe1/20EeEz6zKy6IG55kE8mdhWIHx5TWn5x6AHebKjAOB0+eZW/zh
/GDJyf6Q/0T3iIdPuTIwInwonCz/d3J1ponee8u0FJTvvF9PrXLMUnkb0qF87cyIVH91v6N7aV8g
+O+5ZEmSdGH6Hy2k72o6ukp817bV73DgBoU7zvk60WZUgGJLgT5/Edb07m/Qr4XilTXtqlwkR53g
ePYU9DTSrKOhfkqym0xR/GT5KfA/9nM/+sMFjjvQVksnqbRhTlzU3qRAXr00npY6iyATXjZRmVPf
LnJ3sLypWD9dB98nkws2d8CdxrITa4Spw5oEdtUjf6v76pgGS2k+XofafzRtto07z0s9p4nMtk2N
/q+X3fadP7Ija9BKQuvlOtr+zXIxjDvUWl7LksyUpQbbPMjtJ7v+1knPSndD06fJPJq9gJXZQl3b
RO5QL2mW0bzBQprlocyPVDTcQPT3uUcYLTKlKMYZV9iiRvNEj01SR//bknH8QCa5KZWcmbB6I/oc
h9zLISmrVrI/tdBGLOSHRjHc66ACu/hOc8PM6joesE+t3BBXquvvlSFi+P2L5Jcv8KKcTkP0wZaB
YRXfdOenXpxjRXCO9iHwXNEsXZE1vpjZXGU1Vgtw+moU0WiiaF5Cwk6l3vXV2vfqCwzn1Vlq2F3C
YNh7ieK9pEXs+Ii+pv7l3r/gcN5s6Eo1pTLeuuPgqidc+m5+n7k6FDM1BMGl1a2/jLiqlmfZr8Pl
IDq8+6x0geecvaXLUBQpzJQJRXdlVGYv0IXrhN1UzIyPh/aCw3n8MkKZrW+Bg9pC2/hsVT8l5O6G
ow7NkOsbt5+9MH9B8bGLpMhItZaAquhZP1WH+YCp8Lf6i/E4P6V3dojmAdFDY/9oXSC5a9LoMWxt
Ys5SS3cSPdeiUjiBz/NximQEmyOwjwfv9HntbyoTwejsx/V1E9nA3Y1ZnFIMGAZGmssHu0OfUEPD
6xCCM8VHKZICahpEAYQeschBEXUBPVahSONAtFrs/zev2WEtRlA4YDr9qZQ/j8pjk365bsl+wnbj
ZBw9zGuH3toYx5aVgZUP6xET9qLpa4mMbe9qkXVajoXvkN+SVMfko3/Yjw9QGJpKtHaCbct6bKfb
kZ4T+em6baLl4ygBNdOzSnN898oo9VicvzL9vOqfr2Ps0o6l4cvXUnTb5OU3JzUmaWXBjNH41NM7
NT5ZxU1eVYIrj/3U96xjyfjjqOFXTN22eJgiN3NlttFMC6Wiw0Jfa+PBRNiise6myUFXgiCN/9Gq
93DsiG0cT63tqm2QUPfluvN66ZbMr+OI4t/x+/XV+3hU3+NwDl4W9UAcZxp8Z4iS5NC2gojl/t83
LUdRWD0C//kSm8oir+k6+PaaH4vO8MZMNN5hf2d+QfCfL5M1dZYzyAPeOkhwp+N9q6QYEZnkpTfY
2s++IehXyWbBBgkM0zme1nVNH9MBhhVJcoYeTlQ5gtDEjlgB25uLYep7Hyhqg2DIA1Ry9UgJnTA5
jdCre2ZBS/s+PVTI/rpQgPjvb9b3qBx5z8SWzXLCcir0xaStm9j/va4NCGjqUlFdhvQ0fwXVa59X
TgGfS1frj6RGWHKsKsHVvbs9GwzOitSwymWNx8GX7G9K/Dw7r9fPze753Px9hr85n/NUYMAM5r/6
i2F4bV25WY8ZqN1PG6MnryPtDEhjy6WZpiaDq22eeaa4nXoiLQPuh+JOv0X67gVZFKSWWU8hu/gS
zAo17xFNDjVEdY0Io7n95fDfk2zsZ2A6kCOb2DudW9HFru2mLozBr7WbtTpmmrAyi/nzB4pFhMNC
hRkq9j7Is2k9lZtZHZARZZpP642tubq/es5JPmBWsKgS9ePlBIM2cNzlhDYpKSkpg2uoN8bxLWQA
PEVSBIHZXU/cwHDPVb0e9TYuNKwbq7JM0Qcj0j3fiYW9s4QX3F2VvDXMChDsBaH4isuS1xk8w4mq
0PkqCqrvWWShF0BXWXYDpP7e96u6SREvsgeInT428zdhD/BOYbwlbwG4w4UbVqG5EQ9+eUQ9/o3u
KW5JXPtonrUoOa6eHsoHg3j6jSQUct1dyy02dyEqS66jVw/Yg8fGEbJ8wewyCfb8TguWg4htd0l+
i8eIZkMkaqEj9Zo57F3hKj+Sp+zAKpYKT/pUfUHHqIxJZsXzfw+tv19g7ktRkg06LBZ2MFu+NvFN
nz3b+X8PHL3H4I6X0k45KQxmGNqfdY/VN3Q3xVkN2YAg/ek6Se7R8XYVuUO2zMog5zrAbNnpUFI+
226XFvEj0ZIshLJVFlzH25Flemcdn1daJimfVLZtSnyfKzdLN3gSisAXLbTk29GIqPldn74IQNmb
gifIjZVvKceNr2gxscxugG92SKcpfhsRZEvPTFZSPqwiYYyPX1jvLeReH7WZGk2dAIykyNnJQ4e4
Jn1tlOpkzeqNpmleM2bhPFjPAiv3roGtlRy94AMYr54OwCx9gaQpRreRw4wxWurB8Z3DdbS9S2AL
xlGN3E31YFLsY4MGWaR+atkdSrQ0ayS6DvQxavF+OXleifs+phasqlesWtu51rSiHxyjjdTHufx+
HUzA0CpHKonallNZw6p1Tv2E5HeoCjv+DgTSErajOjp0lN7zVl0a0J7ukhFyUKNL01dJFXw57B/p
CwDnfxpUz2JLlfBlQttwKR+kibiqIXmd9HTdkn0XuABx/tb2PTFRGQB/kz5n6k0/Vm5riD4fRdZw
ftbXii4vHUAUJhPnRJPjhHnymMwizZGdgD1ztIs5nKOtfWnEaZaOvv1p6VzzVAXJSQpaBV2qyzEL
RfXmIsM4V0PUrx+7DIZhoFkHUdgGfctjqIgKbffZ6GIVd2N1lpSoZgyP1qM40g5FNECPUSxJJ/IF
7tKqErvBnDmc0mXMgnFOXnP7M50mwZNwnwsuxnC3lYFC4j61gdJO34h0GtQQeteeVj8YGCpz3bl3
ynneuQMv1CTVmVEo7M6YPMNx6R2NbD9JgulNi7gfg+tw+8TzyzJeltM08rKXJHgDqbtTN2FOR2r7
1yH+5YV2weCIIcnrXHMKMI/syAoUwlbHVcfmWdEd5WBlvf2cTO1PLe3AfKs5hrRp6kNDxsWDbo3p
jhYRZUN2isCxxpgno6o2eo3wJH7PhaOyOLWk40Od3VjUbUJqorRkRK69u6uOmKnukUiDgJloJXa9
dYPLeWttx3HemMBdTrKXJa5xk9473hSy2vMVwzQLP32UXq4v/y4mpgBBhMlBedNb0c/mDdInJKFI
0w2+Gue+oaqneHLC2BBF9XZC71jTDQ7Hyiop7WVJgMOEUdkEGCPUbrrvfeJ2b+qQxuSJRBH2qXOD
ybx7Y1udN3SYRmD2PvpI8fKIH7oD9RHbCaWjLggg7TLaBowt9AZMWhQqY97cgBbuu1E/xlLv0USL
oKRSKran5T+MXEQGu1y9geS5OhtblFTDviq/hWaMS4eIlD/GSnChsmX68EzdwHDHoUyVzDQdwEC/
qYZqgKGKulpEa8c5flUWs5avQJBP/ZFNyGJBj/wkqmURGcLxdJcsk921gJHoS1F+n8zSu36Y/sXL
dTY2ylLxPc29ovAmIPrCQnysfQRZupP2VEkuMj84xcVDjTBOph0FmIwfP2zP5YHAK8G0bU0cI8ED
YfIQmA8wpPuGSTXLIUGZuybIsP/L9+2Frbkz1WG0ZtmbuLi1e/mEdE2AkKJ5HE/rU88UM+5ZFRL5
ndAO6AMJAchuqTovtV6boyYXE75ve704LpAPS8zkfioU//pS7rrhBYZPg1toiVzr3MJX51JHVpY9
SNrizpYWzmt1Gqz+UGn9A4qxBJfsLgVvYDmnKadZ0ioGO5k3tnSYY0hwLo7ANUUg3C3rtLZUSRpA
UFeA6TauhCnNcu9eX8BdQtpYwpG8Za41hoEDZOwrPE5Y4kaXH1S7DB1jERj0L++GX07Bz6ms7bVS
146BhW9i8uGCHszD/309Sy/SV+3lfzOOI/h0nTFo0TLhHRBfOnWY+huoVvO97/FqGVY7F6ylaMM4
crdizYipCvMacu9QP28xQnIUSefugijQzJWRAsNHH0ftHXUcQ2eROSXrXlNHdXsN+f2saaLra7e/
WRsgjuFVSe2WoWExRlzFkosmXb/6ZAXSI3tNZaHy9TqeyC6O6ZGwlhOVwS0Ej0hiPDfNX70ligEI
UPigUZpVElweq6ebDoZkx1PyZepalCuiSSG4btDuybqsHx8qSheM+ewV0G6VQDUPM1VnT5PKL2O1
hKMq0gXdtUtF86Ns6aZq8u9fo+pm2s3w9EQ9pfrRITfrKLi1du3ZQHD+QPLcgiiaDjqaJHciQd3G
Hqunbj9fXzfmwB8uxw0O5whzZ9WxMQEnU16q9KANibuaXxWMlJ0Lwe3Bbr4rULxq36oWqQnBZhxY
Gx/rvR1RiPZet0YEwd0URCNLVauAoIuKbNt4sudV4Ghs4a9Zwd0TGKBdN3qGvbfkeD7p0jCUXrFo
1AY19MbLSMYsd+21Xu7qpqemgPREBnIXSDvZcVo0QO/a2y5TXCIc2L6LoGFYgWmhA1Hm1QEpStBj
qQatqvUz7R1XEV5MIgSeuJulGMwECBhVsC5HzRA8wXaPzsYCjrNbWklKVYLbSv3JTo5STt0k8VUq
+J7ZJYENDHdCJTrnKEWFGcWUTcHYQeZjTuqvyqxn/nWvFiFxZ7Rsckm3ZiDNunkzdsnP2vhp9KIp
Ffsv14tBvFKNZo+GkRSAicugOzvoCM19i7oZmzYdWg2yUF1kxuKvUOazH07UBpc7tHoO0onZ846V
C1o3KUYtpf4P5IL0ENm8o/XfO9fwVNbQX4shoBr+seXefIiSIlsJnnrIeHWrR1AGGy+OO6Xr4fqu
7bvhBYZ38zTvmbI0lpOOz/qQ/mmmrql/UqmAwfeP0wWHd/eSQB2tB4Mna5TET5JwEAJzr4/7cwHg
HN2oxz4xe6xXkkKesasjsx3uirgOiD5+ypsxgDb656oXidnstDKxfWIlAOAidAN84DppqlobXMfa
11hLLSKtE9oespsWHWXxgdV26uhXNsPDchh13zmmt6KQ0/4mXn4DW/yNr9A6caA8g8WVy0NSfrfy
23LGvGEiiP3v7+EFhnNJVTGTCVPUEPtXjDlY67o/WsMiatffvet1lT1adMWERs57Y5R0imdbMtAL
qH9prbDs74z2u6r6q3DixC5jXZB4Killw5iLQh/9IT9q1W0S3w+LYKjO7s5sIDjWIGavk0QChEzP
eR7qfRNgulSiWIIbV2QKd9+P0rzOdQccRX8qsldziFo7vM4Uu7u/MYVzdEqquVttc/Sl/Ez0e80R
LJXo73NOvOijPBUN9h3O7EqxZLiDbQnVC3ZpYmMF58N62rayowJFe7YcN47YqJn+YD+YR/XFfrYx
e1k/xHeFT7z4TvTuE20Sx7WSkpftOAK7VJ0TdGvDsuzP+aQLfEFwgDSOatO1Qb94CZhBb05k+bNq
0rCObdfOqVfpooYA0bZxvKsVTpa3DE2pviEjCcWJP6/7nWjVOD5Ix7ZaFQoAVbrTOmjK0s+9/Xod
Yz8fc3ELvlqxHAtnkBaA0MD4wgYsxYfqBVIx8AORF+x/RG+wOE4wxipBFyWw2Ee0FpJw/kxuTFwR
hlc+JqEwssh24MPNuMHjuKHP0jVNc3ADWC6kbF471K6KaHnoAyaFFuPTvSKu5ZufbO/6su5vHWoJ
ZVMxEO/jtw4DgzFvFd9RZJ1d2r3qee1Kw/f/BQRqqO/vi3kqM0NdLaiG1fdl9ZJiNJZQKfy6IQav
eYJkal3ZKQwp4oe4+lyiSCCzBOnH/TyH/s9qGbwEWkvo4MQODLGeEZFFdRUyOU9T6EQxeqBFYhb7
7+gNGkfnwxRTxZxhkrl46YMVVo+1x8TI6BmVpfa97bJRZoroVSuE5Vhezq1VkjUYGX9TMlc5t4/F
KfYzb/Xm1huO9qFBVk6UMdi/hS8ry7Z38z7KW6It2Yirq1NX3zZbTPzAhzBG1Dv573xubVaVo/h0
HvOUsFWtMszhUBbrMMn5NwSYBCdL6CwcyaMCQ5ZrdDr6+eBBEAKDHfUjuYFw2BcIGB1EC7ifEdnY
xbG8ShZTpha2zbztz9UTfDNkhTnPmKw3vtbhdJAf0aV6/WD/Cylfto2jD7VBi5aRw0ZLwU3Nygu6
xIXmZpQHSShS391/GPwC45uKKlvrFT0BmHyKoyGqUMpAMEFX1Ei074rILEGK38EYEs4VK1q1dTpo
oESCUq0sWInkJcng6sNfgtXb56wLEueKnWoZShMDaQzREXi3HvOw613Ja/3qqHnKX8SzEAIKBKiM
bT9eNhdUzi/rNMUzcQEqBiMejAPjFC2SIv1G1AO0X47KcnR/ryTnkolhTxotca2pkfQjubN+sC4+
249D8149Zuf6zBSiqtQtb0VCb0JozjE145+lnbwpmDoo+FnhChGP3Ld9YuEm75mARgbdvuEkcqB/
eT78spvXeSjUtkvHjq0whnu9FgcoiNzjNldc+Qd5Ug+2hSYL0Uncf+RdMLknSzstti1nWOvyPAUp
VApR5uiBcuBK0ol8+/94JO0/Wi6I3KOFVNpq6Q6sNG/zl+FV8aFS8uwE2i39Sv0JsiDtM9SD/SQU
0s7+8/mCzF2MimWPa2sCeWhyV9E6r6BHub5NLVfSRdkvARtY3G2YZZpjNhmegs6KtgHrAZWd3uAc
F5EMiWj/ONaRxrTK1BT7V8hxOJhxVLbEF5x8ti5XTr7F882s9vrKPkExKyO7Y+N5pQCTYaTb6ghl
02g4yIK7dv9+QJkCphCZmqLyKo9xM7b1muNaJ2e7c9UgOxVedo7vl5dMOPBhdwU3WNxOaWhVoqhY
xk4p5EmvZq/XTMEDUATBbZKWUcmoV0DIw5nGpzw5Xt8h0d/nNmhOhjVfVWxQaz/Q9qX870PCEAnb
LBFH/dZQlTQ18fcz5VEuAnV67kUaN7vnZQPBcb5jpI0jTViiwao/GWPvNfrgrb12huiyf321dt8D
GyiO41FVkmamBudSmhy39NcifRwwacRKoCmuVa5j3mSjwKF3b+wLJP8RqsqxvJoUkP1045j3pfS5
/q0Wgw0ER+TWOI961QOilAp3XGuvmKJ8aASvU5EhHHlnU5/1gwEUQ7odMuhrmiG0XwWXksCd+c4n
y2kxcDOBu/VD+aOxdT+zRdL/Igj2/5vvBofOs5UacLeiPE3JaU0FJ1Lgzjp34u25HPqWuXNqHdvq
OV9eu7502/rLdVfe3w7IddqGZmK6LrfpNF1Moukx0pnWeHKQBJaHw6Ikh+sou/cmEwX9G4Xb9LpU
88nKgTK1me+Usmsup2p5GHUrIOT7/4bF3dHTsCxaljqI4lna7Dm5lEOnEHKnpKTQhK5T4maDqNNu
90WysY9zBvQ69z1mr4KeqyqiRvPoKNp9ihLLqc1vFVOK1tUKr5u573+XJeX8w0GrzuAoMNOuH+L6
dhSVI7zVG3y4szc2cVeCAq3TSVuwZ9CmmLw+hCc+KA+aSzBkvL0tot7FA8+zzy363I/0zy4SvWZF
TsPdGRMZ07Un+AE6zfxMbQ6EQHSurc7WDIHoShb4jWgP2f9vDrQtp8OSSPiMrdTca7PyJ02lR11q
Q1KPx6bVgjyVRX2A+6cPMWUdcTDL4SXgkkGBZIoDEy362CkYltO/SLGoAmi/2BmFv3+j8F8FtK0G
c0wlLGRk1O50N9yOn7UnivaCElGBtxyl7tPPwmDmPoVdcDlusXIzqQ0lmYBbu5DQcxyXqfQWXnmz
nlDObnuqr3+XhIJm+wGQjcEc3dAZuTiIPeGOcVlHIBN0TvHxZ0QsbiVqZhdZyfEN2gHrlhgAyxqK
+EoxDl5RDJg6E0uvHdWoe/3c73/jbYzjuMYwSdsMBfA6NBdj7BG+LNFg/qC7GMkV5IVQ3mTXR1Ej
5Mg6ZhNofMoAUrCDhPmSCH+3kGBsPim95cW/VxayQeFOX0snW+tqMGjSlfggGKnj97Elml8msoV7
uDlj4wwFhLj8pHgmGlLmD3Eu4OX9L4+LJfxLDdPc/45ipsc4asL5kBwdqLGysWWitnyBObyiwWBg
ZqOTwxx5yg6LowfjgiFEhSQyiZ2XD1fBxiTuPEllt8hQJQE1/lwQUSSh+ZB+pj6EgP1CPIBg92Nx
g8YdKL3JUWONlkJ/VXwGloZGME1ug+LjPlqOyyGNrh8p0TJyJ8pUrBi9d4z5uz/N9a4YHhthPnn3
ut4YxX7D5nZp8zHTMgUYpMGc90Vyu1j06BWZwYhqA0GgmTWZM14EsWN4tEgg4QLJ+ngVPExFlnDX
shNDxsdM4QxDVz5Man0yCP2dYoLNYnFkQJo1zrAr+KBO/rAkMNvv1YhtEDgioPMwJzL7CpHnx2KM
DCJIWO/fuReAD4Xm5vL3x1QbTAEr2WfxP+MmDyVvxERpzRvwDg3Np+uevJ9C2cByVy6xnZL0DXwg
P9Z3RkijNNTuFBTuv93yaOKWD3EgwBScV4NjByOdNV2izLVT6TBSctfaZRBXjU8K00WJ3rlSmqCz
xjCj8qkd54BKY5TUw2+dYhSFmOh00i1eGm42ZVm3OpieLdD2QAnj2iwuvjvc6+bunzLHMKGnoaJ8
lmOnVG0bQ48VPKa69iA7Jqrz0MTVKb/HuRccjpRo13cpYTj1T+s+OZBQCtYnwtTXIXfsiaqp91/7
mCGHoShIyOr8VULpLK25reJAPA6YvuYZbzVsmLl5aCMHYfrpOHryV+mWib93nxCJ/K0qlc0P4Lxo
kOEx4Eh8btiLa9rEI/ltlwukWRk3fbjINiDc5g25XZD4LQORN40vGRSCe906oWBYORKK8rZ21BL/
usPs8iUGOGu6ZmF5ZY5q9Ng2aZ3LeK9hXGUaf25mASHvpxwuCHx6qi/6ubYqINi35olgECfxlYOT
uOSw3mUvmlcjxGr5fahbrlDBkG3LxxX9Zd3ba2hz6TB9gzk1VkRafO0LxD+eqzvpOTlAOyKMw9ny
rKAPGlTO1M+Y3epn/nQj0jbZfxBvzOc8p6pnyKno+Al61B3XcPVRZ3fKblUg1mE6uyLC299QB8I6
mqGhoYK7AKdJVqmV4GRq1mEsHvPyd0J9aNX85+9zt9+k9nGNkWdwmEVazv1UFydIx1oe7WtRqniX
zDZQnG82KdVHyNAgkGl+IlmkQhigEQUSBBi81E2dS7OcGTBnohhYITWBLdUexn6IToFgW3h5A7lA
MWdsgMHs28VD6Qy+V1zEML32S/GSYHBPkrrr1+tHW2Qa53kapn7EmoWDh/CPa9C/BsVt2k/XMfYp
65c32BxlGcWg6NA8RbJLerDzL3Lz2o+YUaWmrpKr3nUskT1siTeHeegHfdJzYMXyV125lWo0Bgin
VewaxDpPUDpsmYhJvAfJTBsiRQ5is2gHxtxgjBkfXdUzvfqEOm3oJyrQO6dBeiDfEBkQGMiewB/Y
aoPNP5GTCtKGFYKqTfLkaImrl99TW/YGSXDP7C7kBoejCIwgt+3UAU631N8yyEcphfUyJ4poBv1u
Rn2Dw1GFUVhVgv4uRn3jmUbjoXRRhB7+psrCBogjCoTEoOvb4b0sLVBxSo5qrHuL8/Ib7ncB4d/M
CRklrY3hGSn9Yq/RUj+qol74XZLYQHDvY3lCkUWdYsGoTNyy+iszo+s2iAA4SljwYWHONQDU7DGu
vzbT4/W/v+9ZpoWZwzLTR+DooBgnhUysoo1or/Fwv5KfxBR0n4ggOBbQ0obiEwIQ+tq/xkl2TOfy
UAwiHS0RDPv/DdmsOoWa2wSYsbE9q7nv5y5UbcFy7T8OoDH6z3pxJx6is7PZEwQTmCgBexqkqVuh
lE39kmAQFIlGwZWwv/8XPO7kJ1IzYHoJDopi3KfywdIFm7NfbbUxiDvyoyT3mRQDoPg5h2vmSi7x
y3snUJ/7FoPPICCBiQbXfU5kE3f4Y63S0bKFNcT8X9fA2GFz/HkdQeALfJtlY9G4yphXp+prYZ+b
CpoRovK7t07Xj+T/a2v4BktrztR2KdnROZu3b4M1b+0Jg2UgIejpZwXzkvoI2SlfNEpmZ8Ygkt9Q
NrFs1FVpKv8yMSFQZ1fV2403BfGJomAN8w1O5fejjed6GlqesrjLcfYWf3jI/MTXGldUELG7wpvf
8IGXOgkjr/HSiw1W7Y36mIJ6DjpBrm/k7uW+geHoSdbKfhkUwOgE8+nLtzHbSomYR/nDsGcBmMgm
jqisldbNhN4AlJc/avmnxPlLMkS6Fbsvho1BHEsljqp0SgKDZtx4CvkyZa9THLsWFUnHspX54J0b
IJ6oLNseNAlANFAX1nzga707HkYvvTNTv8KYtVlURLl7rjeQHFfNRtEbCQWkVN8rxmnUBK+g/WjU
BoDjqqqjSYbOUoTbbY/Jnw7fcr9UPDaiUU19Nk2z8YzcFSWeRH7B8VVuDlk5EjxjdSSAh07ye/lU
liJ9sH0mvljH6zRNNnp3ShYyoSczUr0MUacTUTzTR+Hr23Q8r7EDURGlwB95+RGtGxLMy4XPazIC
CjcmShsmN1Wfrx9jgWc4HFsomuHI1oyNW+LFL5Tu4LR9+J8hFMxwcHRNBiNCnfb99V8Pi6EW8tL7
mUMfjSl1m9oQXP47ZPQOgju76pxISlMAQkqe9O4vo/5B5YdSPRaioSQ7DvcOiDu7nTqXSZqsvd8X
UlDGYVf2/tz997DAOxDutPY55u4pLUDktnCNxm+RWtQHAQg7GhwLvQPhTmy8JkNbFgAZZcjzd58n
0/AG9c+0xbn9o9WbKI1fr/vBXr7sHSR3WuVikStLmnuErMkLy5c1QXuG8Aa4wRZYtxfl3GLxXX0g
c2jpxMBKj2a0BJo/H950Krzy83wwHyhSxIufu+Nf6SfrLD2IKhp2Du87eO7rQ2ttpVRrwA8O2hmg
79D/tKBD08lfrq/pzvF9h8MdX8cpDEiCw/ELVOOut3EsInYRAHfNawUa4GV2eDEo7FGN1jA+KQf7
2NwggCT79o14SPLeQ/6dTRxfpF2jSaYBSMNN7hrUoKw3cThCLxlSqsikiO4QkYUcdyRDXCCahK2q
1Bd1PtWJwBX3KcNASFiWMSrZ5v7+0FlTPily7y/zfakFRfeFOgKG3bt+sWQXDI6WhjyXKJUUSKN5
RneY0VKDSun5xsQ8OctzSl8NcSmy0PB17xPi8kxl9+Pk1LCtDYo/yofuzITZ0ufCo76peSwenQtL
3/f362IrR1yF3KiYjwtb6ZSgGAkp3bAsWmFjwU7A5d2ScmSlmoVSJ7WKk+UMwdhPvqk2CF+NeMVo
2XS3KlCQqrqHxam+GZbgVO+zxy8T+feGNEyEVA2wLSK7Myk8ndx3eG30Ih1hERBHUw1dFSIPGnzf
adBt61qWqy23prh1gPHQx9vmYhHHU42kFwh0Y9PSox3pUD3tIRUoh4mH4n1hsYTAQ3gRtbiBOu3M
PKQsc4/0f7Tx8brfiwDY/28CGottqlk7YH+6YXLp8lA4/z0tvnU+XvZBNYe4WnScK4vMN1NJ782E
BP+bDRxlQDN6lgobEE5lvEBnNxx79ek6xP6r7LLpHDu0XWfKJMUyZfZd0VC3Lko3Ue+o8aRIh+tQ
e5mxdyvGsUJJnNlQOnhyfvazzrUjK8SALYhzZB5EfALLqzNXDVU3DRRBnOb/kfZlzXHrOre/SFWi
Zr5q6sHteYjjF1XiZGueZ/36u+jz7d0KrdO8x/sleXCVVoMEQBAEFjaVAWSaukw1ikw3Z0NKtczS
GGMhtbH6tpTds2HGjkC6zTNkhcGZj95HKsb1IFhrvdlrIIlX73JH+RUfWIem4idesVsEcm079xUo
d/SP45gqxoRzmIbu4pPT/Jxg7FF2lQ+2cTu6OmyXiq9028f/CpYzrjFZIq2eIau0N46qS35iMioq
7a9VpG0yNGu63XfB6m46pxUid0I3YdEZXc9CYX/0Fjf1kF1HuaTil5hZJSqx2t5KinsQpmhgrB1n
FG2ZJ+ju6CBe/JYv93LQ2YEuei1gh9Mnd6ufQThrCNrEbBqUleOtdgFNO0oKShuJDbc+TvvOHt/z
J+uKvdJGXvQmCn1FAnIHZ0EL3FuDFth43h/zGwNssMH0cnnPBALy/FwJyTKN5lhFMOKg9C44EMzi
6naiKEAgi8HZdrpEJAkKwMwFHilOxnQlxYIIWwTBmXYUGUVXJIAY1F80fyKtavfB0+XVEmFwlkwL
zexCCVsim6/m+FJJ33SUj17G2Eq6Yh7yPzpncHZbREk8oDoIGneLIq6PWtxnyYkd4zu5aTy8jAW2
bGvf2qtWlJ/ZjGJWyEz81XE8RJPcTBTank6pl/V7KYtsSnMn7AR7tVVu/IeM3KHZpbmB0QDYrOyg
ZDa7VFKHXuvHzumuJVd0M9ncNgNTmCxM58LbL4c2K2FntPqIKIAgBIxSO9VjO5gCwc5tHtMrGM4j
xS2e4yiDqZvUzhovD/bKfKWi61n0wr1ptSskzi3RnKq9HOGqNaTlDH79OnQrEn1DYU50JFMTumGn
FE5uzArSrkJKoU01WaFzjkkmhirjcROel/6osztLDkE4ftOngga+7V3TKUURtUYx8P1PbWxDw1zi
HHZg9ehKS35MKppgNFEJ6FZOEsR3ZxjO3Ky876SxBsx0W2CMOGhLd/RGv1HfypOGWxc9pN8EBr69
fmdEzswKHGldbDZw7CHoUcjrwu6Ye+nHcDTvNXdyJk99UfaiuqNtm1sJyllBmPZV2EuANa5R8oyG
FNNrfXPHwo9Y2FDANPDTwbkC42whVUyaWx1WVQJXSR7fzYlizyh2aq4K3JB0rRDYHtulS3icRSAv
ACpkpiydrKR2pSS/i1xU+iPaN07v8yUh+VJhAeulsKsot3PlaizbnawL49TLUBbPwjIMYbPEE6CS
AxvP1L7856pHrwdQe8wuu+7Fj6IqLWXbgf2tmBbf2SYNSMvGGhZxRkXj7OVe8aShyKT+4PmPMCTK
fIgPYASwowdWHpTcd5jxC/YIt91/gb4KZWJgdMBkQJCtqtxprvakzGIVMXMutcfITO9zK/QEdrjp
YFYYnINRRyNNZQ0Y4UtwPb+wnpfAfV+O7bu6i/ZMLtEEp02/vULkfA1KQECWjcG+IGOTHSWZ/aCN
96lluWaQ22iJO5ImOSzN9CCQdBsXYbJlauAK52kyWjOLgkqBx0bkgm6EiCWX/I9/XTZ9tT3oDure
kRUMXdFGbrsd84zNuZ0g1/QOvfIspTZ6za/ayR35rneTBzZpTFRetn3XWqFxfqeQgiEaDaBZGaor
Z92uwObCCskneUcaGxwkSJIHN0KOe6aPn/zPCpfzP/1oVoPOpFQzxzr2u9LRvieYTIO7cun3rSPK
GG46iBUe54u6WNOzWAKeOaErR8V01iEeQEDSyH4jiwgRN52rBbZODWTzON05Q7GKeJSjDIFN0R76
UbbHURG47+20wwqCs4x+MeWqZHl+M7LxzzvLuwYHEB5YrnVHnfK182a3carnabRFdMgi8bjzuEfi
YYHRdW6QGPP3XNHVUxhatSMwQrZKn1RkJSJnCLPeZsG8AIYNNst+gWQINSjLQ2brx9KvDEf07kk2
rR4eFHxh4BNB0hw/aBXOx7XZyepswPKOqOB4QmvQCa1vBZ7Iqz2bkq47OcYhREfrat6Tw2VpN33r
Cpvz37NU6aGq6PCt1Y1B/Hq5q0SzRba37Swep5UmEkkYkAPxpEzea5G6M3pZEIJuRjErKTitVFQp
mFoLUkyYrKMX15P2mme3U/2OyoZYFO9uguFtQzMgE0ahcia9TGBoWYiJYbc15kgPJ1UJ/WU6LHNl
180+1fZf2KEzHN/iWhlaOy6o9HKD/sFI3vPgpzTcX4YQSGRyCqga5jTrJiA6+WRgWHVlXtP2xzI/
ReUTon6BgW3qw0ogTuXaeQQBd4r1C7PYLRp6lcvTF0pOCG4imqUYqo5J2dzxUmIigBQZKjtI8x/I
jIIieTegGIr+lSOITpxydi8v4bZQZ0C2xCsbHpYUnOwBAMPupy5/V2L/332fV7rSwCNJqOHKj+rO
0XjORKQM22nI85LxzZ1tg4ZtaYAEjRvg2pEx2qzBMe9Z9dj8LXBE1yvBivFtOaTAoMOArZglZW+V
PD0Hg2gA2LZe/7MpGqdpizINIfoAkNA18E4Yv8mLnaDGz6SoWlZ2mqjUb/uKilZ3YhkyphjwfVql
0spjU8GOtB0b2QTeUdAyaDcG7oqMnzuUHzLnS+nVFSZ3WsFLabpZwfUNKP9YgjFBo095aqRUkAra
3q6zbJxFmVWxLFbNfESwK7PMRh2nILbYPIpWknAmlFum3i09dmvo57usDkc7bbsWEzDVh8u29BEH
8Se8hYFe7MICFn2+bwn9FKQdNQsP7o1kPA2l2d5icBuyFpWKYdamER6MeRp+5+U8HDo6z07SUAst
tCqoIXU98rKuLmvQbebTa1rm2GaqVCBpzbNdFZXgXhtrGrgJAccDdC0fkqsyTQx3CbvSYNMvDO3G
ktsCr0Rp8z0NpLC21amv3S4JZN1WqrK9MaZg8mKaDr96VStFjX6bhSmrBeDbqoxlGhYqsQVAlpyV
DpfX1d7cFYj0RdQ7m2nSNRZ3uGhB1dGOAks+Sq8o5L9ik8LjZ3KFWN8J8bTil49JbUfHUBYo1JbK
WhhlicY/0zIo346hyhONupr5ZHV+Gsx6hx1xL6vS5q1pjcGZnyXFVmJKCkLhW+ujJV59M5D41Z1q
lzmiunL2sU96uxKIs8GUqFPQZgCL+qV2ak1bPCUNwSBS0oeh7EqBcFsGuZaNM8iASAWIZvCsXEzl
Y6lO+yLCXRRcyoJ92vSb6DbTVU3TEbV/HE2rw1MKqKrjiRnh2yu79IIwHDSwoTfYvR/fpa9iWrNt
yc6ATHNWgKQdlCRa4Go0pcxcuQyKHZ41n0eDxILIdFsHz0jsl6yQqn62BjTbIkHUXy3dyTQE3dgi
STj9G4O4GQu2dEWt+LSgtlyWfpaI7s0iMTjNIxadjVqHGBIxPCucDn0hYpcQScJpW9VhlOXAQjaN
PFnjvUx+R2Es0jQRCBdGZUqgRxkFCMFc+lfWzLm0DlzS0+TET8ONdpW8hcJnDcHi8S0AJDKHehmh
bWG5q5qrcBA9XIsAOBdLMPtYHxa2dDvVR3+Owx5qdC/6MXmlG/ujLSLXFgEqf2p1GZmENgUkarMd
hoPYPRX164kQuEujLAflXGoQKTceY3JTiR5tRd9nf1/ZJSJDJSqZQmvKk64eBusL4dLKpSmc3StJ
uxTTzL6vJo7ejfsyXx4unz1b0a2F4IXNVwYlH98+mYSRVMsGXvGDUnvsC+vFHGvfnMlrpxiW3eu/
pUJU2byZtltjcstWkSTtlwKYpTc1++RJcVg7tFbZQ2OjQNJ4VUCrjmliArvdPPhWonKraaihEWH+
KoLPnN5EGBg0S/XPIEHxQtp8ISGylpBzqBKZCsViEuaL5lYR+IcUw46X3r+8eZv6h2GQsqHJiED5
oZBWkxtEanG2Qg/dZAq8wcq+cjScIfieQ9yBNc3qAWHJ1/FwLSen7AvTygmmDP8thc45niW1lEzS
2cGdzR44MP4qWvlgRYbAmDYzZGsczt/MCLW7ZgDOeERhjotXYfYIID1IqLucXem3ulu8zCt+y1eB
J2p4ZUfbp6BrJSPnibJ4jkaSsZ1CJWTevdfTcabHtLnv59+XdWJby8+ryRnX0mNcZNVBygDP+rN+
g2Suk7R3+SQi2hIon86ZE6GdlWqsOFHqG9Tbo0Ehefl3onBWFFRTlaC7iIU9FLxKU6XbcuanaXqT
ya2I5EgkDhecqGUchkWKdcubUkJqPb+X415wxrIluaQFXHQSoZ9sGFiFqj4VzmKp1+FgOegkEbgF
EQwXn6idDG5kC+tWkDsNQ5FD/SR/JY2+Mia+lIiOfWCGIzDQ4/8YNOBjj+LHy9vPfuaF1eLLiCSl
LRSML2EBSbjvd92evV3Jwqfy7RPwH4MxOLfQ6YXUDSZgqITJFIlqY2KFPdN9PIPCuj2miaiGdPum
opgWem7xQqd9XHZXYUNAQyMx2MWBNUa1N5kf13bwFJ9QcomLbHKPig7RLXZ7Lc+QnOYl6UwxXZrd
VXbWEVTvh9GP9jkK9S5v2aYRqezhCBWdJtE5N6dbRVemMQKWalp2WZG6SSd/RblXEJx/G2hdKzP4
snHmKbdNl+w6JXiaWlGjpkgSzrtNk66Z6M1CXRZV3tJW8uQq/0KLg7WShHNviyFZ5sKuEZEWOUjw
gJC5tJuvEArjgeG8J5xjw1X7/yQZwtwepdRplCciRe7lnWc/9pOxrlA4BevSmWB4LoQJ0mM7HsIu
d2LpaUQF5WWc7VN8BcQ5NxRCDXpB2f772VP+o7xpnfgeD4h+4IKUw0b1EHEQRrpWAC4d0avDpmc9
g/Ner+iJnBCQ2YKEyTqpZniihXQTEl3g+QTKx3u+KezGJM1hrXI4eVUdXpVWJ6iVF+wX7/XGto9D
HBPQ7/5YB6Ed9Qi60VsWRN7lDduMfEADhJk8VNd1vtA7T7UalzuklsviW5ZhfIx616WHgBZ2iM7M
y1ib26MRlubB4EfL4nSjDDu1CbWqdwvdS8Gk01bHKeicyyBbUwuJdUbh+0xGmrRFqQJFrtC1qzkD
tfObFmPS3fZm9irfOiDlsMy2eU2cxSt+LBHKeFQnwSx6Ua3jduZw9Vu42FnPdJqXKZOY/QjWHQg/
0uS2jsFHKNt/m7+SX7dQo6dbcPAy6gLhB1Znl9UPmT5PBWaimokzdZk/T82pFlJqblrACobzjTnS
hmqSAWY2XpdQR9JDlJcUIXBuMSZRFFZdjjm73V6j15aoB1D0fc4hYpActTD5CiNdl7tBuc0q/7Ia
ir7P6XpVdkGud1ghYuSubqGSaBh2lyG2zemfvea7QaelBZeKmWFydL5cp+r4EIEtrM3afyeJyunw
QIOyi1JIkhPNxg3NVab3fycIF+IlfSGB3RwIKj1YynuFDr/y22WI7aDurLF82YzUdoGWFMAYneww
g9AyPbIBPoE/+6onHXL/S8mnFSBTkJUl9mh3ngMLgBhH5kaFeR3MnSBC+S/u5awBnLUXBrWijgnV
gqUz3RO73MXXMfjMS1dGTbpgCdlGf4ohdKSB0fYuW5SvAe6SVJKkpmZoBLXw3rIPTgpmchXH2BWV
VH3kSy+Bccu3yGWMoB9gCsofTbfJnOKgeO215Cm3McjbR9D3Vt86u8RctdQXVV9uWq+hYEIxIYpG
+JLPWsm1JM6AHi1XC8Z1JjoVnIXbCLg8Iq8iy6B0+lM9tHTQ28BIMV6+vmmi0bb6UXAQbroH0F7/
jcCtIHiVQ6ON4R4S5TSU+2guHWPQBCCbFQV4d/sHhVPBxSrA3FgylEP1pLr1TrmLD9NDftBO0TFw
OlGWcHPdUE6EPVFVigHpf65bMRgSHZhfndpXYzoOw8NlLd/+PgjcsCumqfNlMhnLzwxl3IN04aYp
b6iIAGv7+4h+CK74Ov7/8/dnZTKjLBLrpWa+lf8IDUFVzOauoyrm7+9z506mNVFmmtArEvzoEpCd
tbu6++vyGm0/LZ9B+DKSnqL5uwQtv1vPtuqr+8glmOZY3GBozVcGHBILwydQ6qPrYNvgFAxPiWU4
9SVCDTy6B9Pgy01t08onRS04Tz+qUT75HIsa8G0yagb4sSuZNNRxtUAsI1TldhcYUfF7qKP+Ru+J
TmxJ0aQbDC6n700+LNoeY0GDl2IkpjcEeII+5UkRIawkS4Sx7VKPcSeFnMnUiytwGTha0pqGo4YN
Oh17s5NiT52yJEblMV57vUm16sTuFsQkftBZSWjPDQmOStAEmHYtBeFf0hJi/lmXLZrpYOK4nNpL
kBDD7ZRYQ3hU53gB0gm4fYhM0sWWMdT9u5IN2egOZtVc98uUVigWjcPcLbSUiPwZi/g+rR01dFTL
6TAck9O7uZzmOEKFA0bZFr8wduMox0bqWEQ+JmMo2CgBFk/JOdI8yK0GWIiAbJ2aaK45Tdm3UVUF
TnrTmM5C8cxXJhlNTS0WnHjFzmhuzQmLK4iutiEopWDX0gzC1y9E7QAS5mkG7WH2uIwvhvVciyaD
bIYJFHWnBkUVv2JZ3EkwGqUVFQrWi9wufncgexb36LvJ65xUOE1sa3MokVkTKORR+EcPuVToEjdK
j2GkKpKn2jc5rbwY80cqS1R2srV2Kyj+8aPS2nCU0ervkojEaE4wCtTYhPFeUszEu+zyBFLxjyBt
FqLMqCW4jgR67QeRDha0Yq7xLGeGdk2t/nAZb9PFrmXjY2JMDK9aHYBSYN0Mc+lac+DMff9ctzne
fjuMDy/j8mSV1Av66Qf4vv+lxFyA0nYqkg05fsCg/CoaEKBL9qj9tlDXLpB060QEESTIlPCgTMGL
/+eJmERjnFIFCjM6EzoFbPTzpL9RZ8smgpCX8L14Np/yn5dB2Td5b7XG5E7hMBzY2EAN8V0w3Syx
7MtIhKpxTe16rr53ERHFzuyDlwA591hQaAsCaxwtb9EODzLgFNuPu/I5csOdmSKaDR0d71vNUXJF
Iz3Zpy9A85UJC8iwtBRTUNzRuokkxcnqey2KQamCKWnqaOfLY4qCwn+1vnxWqetQx58nEFdfQFGg
66ehlnyEJV6X6scxbt3LcCIROWORlLAuAg0qpKXKZDd47hhaXIvH3sVWZs4w9Y6KKfH1JKr82fZA
/+juB3Xi6pLXlVrcqExOtbwNLM+cb81ZkAkUmAdPNNZ0RtoFmAUIwoLmZYnk63SOBGfQ5uV4ZQ58
1ijPVHWgElQEfEgoC0bpnmazGeqMBi5+rK/an6IwXrRwzN+uFs7QiyhdeiCC38JrBnD4EdkF+6hA
Mbbd9nl/ON8ShOOAYQGAyZvMTpIH0J77U/veabpA4UXycA4lG8YK1PsAKnE1bjonbCnYmQV1ZiJp
OCcCW2oxPYKpQvxsqgd5vkPF6RALoqttV2Wi4w9JWpCrM1FXW9Oi4d1SSpyqRV2DnWdwtDS9jkPl
cZzG/Rhp+z7+yusEhfv/G5LThrFK2mlUEWdFkm8Yjha8k8mWIwGBxPYenVE4ZZBrqTPyBCdaZXjd
NNvF4rVZIbgQb5or5kkRFd2S6Evgjs0gMUvdzLB6jVzbWRXsCVUFz9QiCPb31QaRsKmHKIQcsjId
6og8SLIowt6sAcLt+h8xOCWYe5VGmBTAzqv0hQ0NH67UB9Zc0aBFUdo1zmyLorlN7V5BckqANuFO
z2o48a49jrI3y5aT4fKkfCWoX4vGqYExTBkq9ViAWj2Q/lca+Ga2CNyBSBbOHVSpolumxGwo0l9M
+iYZuTct+m1XtN7lo0+ExPmESjYrkjZQhiRKrs2eHJIkOc2dduoM8nQZarMvcLVy/PPaNFghrQlW
LpmtYGcllmwHCf1lTAQjK+bwWQKlLfqK4shGv9ls0ymS7ClPJns2i8aOs6LxpzzHHwZ618eB7mD+
eWWX8JUCC9l0YWdV4h/olGAxDBT/wUL6RrVztcBENvU0lnJlNzq5krvggIZfgXfeTIVRBRUD1NCI
ZvLBwJDNwdj0PUwflCQum15kua0/gBv5e3ogXrPrElewI8ybfIrtVpCcK5itaGqVEpCDj6LQu3qH
RQ1H8IODoRYj4rV6V4temNgnL0FynmGJMylEHyPW1nKN/pCVD5dl2vTSiqlZSCXoqsxzt85F3y4q
W0Vrvk2Gl7G+LuvHyxDbIpwhOB+9hNKMMWC4D1tptl9k3Z/JVxLIdCUFtzH5ooRGbiIANepfoI+1
dVxoLguxbfhnIbh9GDK6TMoMBIkeh+oo6YWtICdfCfKJzBt+2m62DXi2pUhPcN4yN4lcLi22m8q/
MWWoGX5Vw3NteKG6vyzP5qasgDiXGRZ6FU8pgDBvYodUDiiWR4Gv3HQLKnJTOJYNJEi5JYuXIcGL
KXItpvY+WpXTz8cK864zKXBQDzOrgnhjO++ywuNOtCHT0rouoGeTT3zUQXjpzjjpjPFznzmzwG62
N+osHLdRTQYWX4Ml4CYleGwSZVdJyWEegn05kBPJqGC7Pl250IEOAzUUCkeHOfWcbP2oV3SS4tGd
j6rPqr96n803FBKlfPJwHA4vVq3Ic6umyGJiDSW7vg8OxVXrstlI2XPsiypIPmkhB8dpoSwpjdma
yehm8g3R3kgY/q9mywFw57URk6QbKdat0t6X2MMwJtuSXFnUv/zJi/4JwxdBkGqQI7mDHDq9zVvZ
xrydIfl52WJFGNxTTBqXdTTo2BqipDtlSK+1qjmmJN9dhhFsCX8gpGNpWQXTgDEPbDVU7LYVnAcf
J/MfTo5bLe5AMGk2dMiaj25/zA5s9tJyZd0l/nKC0YLA5mftyn62j7z+qnkA66yXPrb76ftlMT/6
8S79CO7IiAsz1yYJW5bgPcBM4wMo9Y9ow3Eb2t0RxfwrpOXVTFBsEaWCJRbtJOcY1UZr8dQK+cPp
1jJsq3wbFP+yeNsQyELryELL6JX689JCSR+OkwkIpc1szfLi8Ruh3mWMz0nTj308g3BLmGHUAVUK
PHmMOkYQMAa94qr5a3ZZg4zIU2wKxAgyiWHKIIjjtD/po2JKi3p08/xbL8W2tTx20ftlgTZVf4Wh
/LlofYPWr3YsR9eMn3vjOSgOl78vkoHblKakqUqragTxu2wPqaPqrWPogghi86RYCcFtSpGHcTt0
ECI6dIf02OxH30CjtJBhgy3GJ/tZ4TBhV9fiTK/NJSfAyWKkV1n4LTn6Ys+vlq248r4SVbOJNoc7
ATu51DSMRoT7S09S8jiZgtaOz+ED0+aVQNzRZ0R9NqNReHTb2clALZ88RujWbxDbL17px76oZpx9
79ICcmcfRtOjbD+BRk8GWtr72M7UkyYZzqLLIBwWBEci1ePOQb2qik4roHoBwu/gffxViRhQBQh8
eZSyNK3UyUCI1ft8OFT9KdAEfvPzle/PLfpUG9VPjUWZgcaYZjQc8mPidj+VX8joz36yl/eGqKVo
+5RQUDiAiZEaon9u3TIa5uiZa0ZkFipMpN+rpaeopyh5ksGiq90G801sCVw3U+TPevEPJB9LgLg2
juqyHV1Vuh/ihwbU3V15I6Uiss1t/TvjcB41A6f8FBDon7l0Tj89qdNVoVl20T90IqKD/7JxZyzO
s9Z5UzWajmUcGxSGErfd6QmGLWq1mx/qjxr/oHAvO9ttf3GG5JytohbJMDTgXJ+a9Fi1DdiiIsEz
07bKQzdU9gxv8Zc1lS5zO9QF4pjk2EmOWfuRiKJRBME5CdRkxd3EvF5cpa42Td+asbkiieldXqz/
skFnUTg9nzREOYYFHLDBoWgXU6Y80O+j675zMIXVFp0eArH41FZeZL1FezgLs76vtBxNJgc1FpTr
bSqAisHLum7gnsnXz6n9YuSBMSLAU3/3ie61GCoqWDVmIp9MdQXBfsLqDCxi2puYcIbiuNveY1OX
A7eWkLHVfDSTiBKp23u0QmOLukJDd6ORSkwg7W12MPLJDz3qgcii9xdwoch7IkLc3CVNJaARICpV
FU4prKGD1WYA7KzYmVE6ri0nkugCf7d98J5h+JMD8wmKeqkHyLULdinIOZOfwxFDz0HPlX/LBTa7
qRUrMM7r5XqFKGACGChdbLy4xOT5slKIADhXF6JzLpdRXoi63eU1SDVvnjNBMmBbE1ZCcL7NIqgx
Af8OVuwa3EKHwsd4rNBWDi2GdHQ7AzkW5wtCgUtCQUkY6qz48kk5lqdIURTYq5TaqlbdkJI8XIbY
FspAXwSoGqFzPAdYj7l3tZoQnBEOQUNq7A1X8h1LrbIEDnVFF0DmOT/Z7hmO5wCbZSr3GCaEODl8
6NFq1JWvVfXYZ5jPQd4zkYPdNKUVGqd2bdrEpRFAuLS6QQLe0w1bRk/O5SUUgXCq18lz3QUBRJrH
NxDu0Cp2ZNLZl0G2Q6KVKJzy6VPSDCRXcVSASR/9fC8kQ8gfxM+pjnr4Pr6mWuupku5qQfR0GVu0
Z8z2Vh4wzIpaH1u2imDnrvGqHCXETqfJDse7Ni6cuHi9DEg2gzEDJ7wKzjOKMRR/IrZGj0tnCmsm
vZ2NNnlnnOSxZx1q1S6upOfZRxWJrVyJXuc2vcgKl63EStJsnuKGtMAdjatxAmtwJKoZ2Xa7KwjO
u6NWbKjwcsqOfOJTH1Q+oR3HiKRVL0aFdyO6wH1c0T9b3D9ryZexZnUhIcJgga3NhqtGTvrC/i13
QYXyB9i546AtyHxxpIMicC6CbfwoRV0tZ6mGnRaXbAAPynDG+YhWHRj8bun3An3ZNsGzjJwJ5prS
VX0DGY3n2enYDCVGBLUkDspNB7AX644h24VDf13GFagLX0qroyUTZeGALfraGYLMHQZRXZMIgv19
tYTt2A2GoWEJB7ozilM+fCVcO6sjX5kpB1VqqQ0O5jmS73RZshVj/sol2DBxtGCeOEZpsc1biUDV
ZKKpDIh2uU3rZ/St2ZUo6tw2K/SCyXhN0wzF5Nwj+sCbrLSwFe2x91j1Z+7Mqt26/znHQpE73tyW
FRy3LYwIA1MZAKd0p1C7S1LB2+7nYiV2514BcIsGH7FYZgQAHRbzkeaTclt6wTg6p3Oiq9QtdqIY
TYjJzHm1UTloQqPCwnUxAys9I64yCZqH5DtyjyJkD62Zv5f/ueKUE5Nz9AYBX2yGTlO3QTYhs45S
08Nm/Wq4v2ypm0fYajk5x67NGarUc2apyAGa3Wuj79T4W6fuhvSxGkXuSKQdnI9PqVakUoCFTE03
+qU5Cbivh9DO/sKDtY/2gRSs16Jas+0z8ywiXy8uz6U0SSZAh3drB2a6H/ORlbRI3vi9+AuDfyav
9otn0RPwZjpjhcpFWEQbqDHIWNh6BPFUqdi9tNzlcnqrqvGxKxX38j5uh6srPM7TmxJu41kIvOW2
OHyQq90P9rKT7sFT50iuKP8txOP8SlwOeow6aHZLmhSMDSE/IxecDEhQSrscnAkeuPG8yzKKlpTz
LdoQ5J3JDjPaTH5PG3vsnywN6qNfUfpyGUugqXwZ3FBMmh4WwJLmmz66i/9nyt8/7Zt/QDWLebKq
Ct+fqxddfxurJ2v4fVmE7feQlUpwPiRRszRVmeInh3jfFXbips6yQ+8zqvF31f/ccPYhEepf8Bhl
gZKUU/hJNVtpWCBRENzIw5NiHZJQJBFTqk8h2wcrx38wOCUn4ZwnlGEwAns2l7Hr7M6eHMsOMa0m
9BVBEMAOk0t4nJIPGGNUoKoJK1jdmt3dbO2JKM+/rWjnZeOUGt2vcvBxYObyQa7eOu2bQAtEAEzG
1eElmb0C+lHE1dquO4DJ3U3vg18jbrLlIXSGHXg5G1EV5GdCUE4XuAOzy6ZRMk2sW5zZzbsZe/qt
4hhOvdPuor8sBJ6oyvZk9/9n9On2gXZeT07pkYVIhpBF9X28eJKeP/RR+1zI8clc0l1XtnjezHzB
EovUhDtETa3RpkAB5kTtDPT/iBHq+xAD+jBwrbeniI1dQ1xieP8SlztODVZmhPovVh2h+tKt4VS3
Yek0SGWfDHs+1beVs+AuJXiZEkjL991MiYq6lo+Qgf6IdTdO3vJmd1kyph+f7M7Cu6oK6jU0h3Cb
aGqhtMgxLtZVtNMUzKMMMJm8wvCRVgC0nT1YIXFbl+VGK3cNchT1Ih+ImbpKcKUs+7fACiJbntra
nrTi2hDhbq7hCpbbuXA05zSOFxjl1PkRDZ9bJXteaC3QTAEMH/qoEoZwjOglcpspeRjDEGOjcw10
GLoKtpmvbJlpWjpBwox8xAsrNzMVmVZqdIb7jw9xeEA/v111/ty3Apxtkc44nL/Us6SgZgAcs3oq
0cjSquBj+nlZlk0MNvUNE8rw0MY3/pWKmqMKEVU6enwaop2qvqZUEHdvx08rDO4oW9DbOTYyMHrc
y9hzNRhxEltz0cXCeMTdSZhg2TwIVojcYVahxi4EtdDoos+jf1FPsZc7nV3YJ9SWIEYUsU1tLyJq
eE1UR4AJgVPxQY3UPF0gYNMdY7Q6hX4TCO4Tm24Cvdr/B8F7omJMpbbWUTMTpoehII66XJtVbxf0
4Sv6cMbhQpti0MosL4BjVZ0N12cvSWtDRwSqLRKHU4lYrZIsTAGjSKiD1NFtinHu9HHqLAHQdlJg
tXCcKkjB3wsHPqsSWS8UcEMZ+tBVjziV96K7kEAVdM5mE0SiqFKGYFkuYxKk9jbMP5Yqffp3u8R+
xcoDJWkZov8dKG2uYlpH5IymfG2FmncZZtuMzsrAdnEFM8fQuDYEjBbcFerbKGrzEW4Od/hF+pC2
BQFAH+FZrYdjUG/aV/3jFY+6IsJx0d5wB6CBWR0RaAlw1KJOuV8QDDY4bgXHrAiE8wXdbCm6yRxq
Z7S2Xl+Z9LHVBNm0zSyNKRNdQQUYRb0yt25FhHlTQwOQKfTCB8luncjNnaFxisyW7lkRUOIsj5eV
YUuwNSa3ei2GtE8lq4PVpOlhxAtAUPX7KYsFOrcZpoAEGM3oYAKmSPz/qXSSppp9PKG0TbHyo6zE
x3GZd1OfP8VJf1z02kaS9TXqdadL5tD9ioxnbM56hzlDmViPsgKwcD4tafqSBdHRWOovONm1iGyp
V3YVUbQ6t2o+uqjIH8aTjNGqlUANt0zXlC1NBgkCyJT5oj2t6sKwT1FVMJTfk/6HXgrCLdH3OQdu
NFZjBA1EiA23ib+V/e/LO/FfVPwsAKcGRjtYETrAATDbYOR1h0O/y3fhybrNXibQ44a+Lth8kUjs
76tdmVDOkKBSC4rXqnZk3Kvy18z2LBO372SpKjXIIVP3PjsSmzbma9/pYlsFeNJY34xRCh9b2Tf5
+8VaETgf3jWzpf0/0q5rR25d2X6RAImKfFXoNNkeh/GL4Kics77+Ls7B2aNm8zaPZwMbMDZsqLrI
YrFYYa2B2ZrT7rrhwSZPjikZ3GUn/0KE9koeBX8EUJHzhdNH07bX1zvPzj07IrtYr2/idXVrNffy
NHataTxeNw+JSL5TC1nzaNJYC/GqfLMwceJoizdSr+kfY+fTmP68Lk0YwYLDl9FjMQ0pFxVFLfCt
GnYRdqZrUyDBZEEUhM/aExg/9BOrksuqkMKM1lYkd8DSsTazdWEaUjc6dPtsP57Kz7oHxqedDL2P
XRdXNpDv10nK0Y7XFLKG6mdS7buu8Iz5Xo+P4/z1X64kd8hG0LNaVojIXAdCBwm0AyBuHzvfcbUg
20V+c5DIkxkKd+SMzFH6mE0hRJ9HeHV3AfQCo2wJ/fkD0VznAcgL/T706FF/vi5aJpk7eARv7Xbt
IdmKLbeiX2j/NarTQB8+5es+jf5cl8a+dm0LuYigyQhN4xpbiDcvDNjtLVTNdeDg5H1wXZIwaNta
JlN84ycpOmvyhU1ckNoDug6juoxO0+NkBOqO+PVehpAmjgg2p4/zL0scaiwFz5K7LEgscBLongBa
tXlHh9KbZjYPhtZa6TBhunTyKzLcANr1qUNXjORBIrxldNwlBFBo8JXcRkWzXcwJiw8z4JmYt3Mo
MQTx9mwEcNtT60hYNwYEMKg83U8ZqLP6mB2tXb2Pf0upT2X6cJtj0zWyQhviWCPeeNsh9Q6WgUfy
wFjCChxpS5KoFgoE4A61bIS/F4SFCcDtSes0iH3tY5Ld1IXkNpN8n+9OMkNLGyoF39ejD0kF3LLD
9fMj/j61dGKrxLkg81OTpHZS1tfclbgZVxC4Kb/fIQF8qYxf3AG0H7clM+h+w6RAsb1VATkR9rdr
Le0cVEX+5k3G65ndOIHVbpbYWpGPnQA92x+7vXVsg/hADrK+DmH8shHEXb3DlJBSY12DzvTJGe7C
5jlPJRYlE8FdtS2t1zjs0NOXkdPa33f5TpW9dAUigHoFdhMLuD+YyeS0AE64mqeaAS0U1Zsa42Q4
s9/TUdIyIBZjoC7FJj9xPs5dczQkVd4WDhwYwGgG53OCeIV2MuhrQbgAZf6RwneNaomzdtVqoTjZ
5IE1qfuipkHW7XVMnhhyVnK2NtzVdiaOW7syqrKQLDZrg2BsQAxmG0gGe1bZUyT5fpHzPJPFmYIy
mJFSKJClrrhrUMbxKi8H9bDm0z8mmtxcGXiq6HI7k8i9c+pIyWa9gUS7e0bn2R1aQgKQv/qR/ctI
vlaYkLOsPqirJrjuJCSmojM3tTnA82wVJCTYRNu6S4seeH2/Y/ANvEcIaqQOxWA1zP9ciK3QAhiT
Oh5xpvNlcuzZrywTaxkWnQSTQKzOmyTu1tPWRU1yDZKi4TbtI5eWAX3HnA226k0Gd7ryclyM2YIM
rV93eTzcVg6wnnr0Ml1fNbEVAtefqMAGcC4gU62SamFWhjhgB1B774ogPE4vo6fsc0B3/zWhsQ7S
m40w3hA0XbNWE8LM6LYnT3MnefWyVbk4vpvvs53bGFpuOFa5EIo4OHe+JLYLhsjat5YQY13diCHu
xFDQ8pPEhzyv1dW7vpRs268J54LwMa4MK6+gXN0Go/Z9Kf+ABFMpU3ceEq915v11caIGnLPF5Ax+
jJusb2woq+tOQBscKyPKXUuDvTitH1k0dTPFxiRl4dVLF7RreNKi8GZc6q9KVJ3K8GtJDMlYouBp
cPabuKORR2tvRCUuBWON7yeHHJXMuZuTNPMUDGr8W9vlDslEV2U1me1qoJCMbpo77cN/mhbq/wE8
WaIa39c6totdTTZUm7U/RPm5omZRkWCYf1zfVqFzeTNhvt9DLTJFMwvoRKtk36xgUK8TVzFKifUI
IkNsFMBykbADnyuP+DvPRWgUhgIxyx9KTrYMC1CUxjgTQLijmJKsnggEkL110m5BX3rQ78fTtOuO
5GCnrqynRJTEAGc10H+Jo7JhIM4YrJna80ywP8BMxqzEfAgP5glIa37pybq0hCf9TRQftpdE6wo7
hyir+5Us9xOQjurwS6ffjiALU7XgukUIndpGGheTVFqRLMOMW3tKBtPV0zDa2ZjaP8XoDTqEIVGP
zdI85GWhHYxpmZ6vSxc1nWzX1eY2cqhLgBPVUNZ0WXMQOvG/JXflI+OjNYAY0QAjFMTguVfIMHHE
JrRRnAtXSE7Q+J9D8fi47owg3Y03VeqPIJZgWTCl9GRpFKlE7n6K26iPGqbr/JW2gbN/5T//UChu
/NlGHsVt97KYTHjcNzpyN5aZmUuoYH7NT1aQldXJ+qKnWefGtS3rJBBluc82krufemIAoLPEfTE9
GXs2TjQf0Df0I/3MhrDqvXFvSkxHpht3QamtPpEVsNYAoLtT56+6to+Hl+vWKRYBmhUHrQsYXuNE
VL2RjnkCEZF2Cg130j+ki8RT/j8H4E0Gd6dRuyIkSiFD+2g9lUdFQxqq3hV77QNqegWACXMXRCdu
HISBLVlBZm8XIYXF2v5sk5ALmO6uRg9LlaDRZC6AwhuDv8+oD+9YQWDEApidWKrFN7JrzjAnVoHX
YmkEo3FswlNeSV46wk3aiOBOFbG7tmhZLLsWFBwD8OB+S7TyoI1GKRElDmc3srjzhAi3GrsOstRT
csh95yUtD8ZHuseA626ePF3aLMbc38UWbQRyp6poyByuMdYvP5o7LQb5MhC83OIYHwaw/fiywpEw
CgHQB4AQAW+NrtDza7Uaw7E0lRW1tuIF6LokQo+L+RABj/W6WQgtbyOH8/pLMXZlrS1I048FyGjs
9dBk4Tt6WRx0nAI/G3aH/lPuygagSRFFM0GXmPGS6KY7dxnqNzI2BbEq/0jh00fxVM1TXUCKOX2k
/bBrqeJfXyzxprxJ4DYFMWg06Gzsr0gPi7Vz1MkNl90IlJvrcpg3u7A1lmVzmEMAHvz55jednkSj
bcKDr8mv2Wy8niHZ1FV6q2RmQCLZXJwwztnI4zxf0oIfPnYgb8mOgwZUY83xbIL6SfwrbmO/XSKJ
1Ykv4I1EziJ6a6Kh3uE6BGFpMD5Whpt5o9cc8wPat7zpEP24vqJC28DDF6Ai6Ka6AIp3lIJOgDjH
G4oUT4M+Pi2DjDpLJoJzEF0aKvrKbvgcoyAd8Eun6nhdCaF/3SjBmcVCTTAJTYiT8mXnJI9VHKjV
3yeqwRYBghrVpCCaf923zcNapU4/LDHOUIJ+W+1jLUsMiFV4+z5bxM33y8gAG4SCE5S2Xw20a5f7
1JAcUuE+UPx2BpakOnz3YQuORngBttV036EpJ0OL9jv2YSOB85nG0M9tw3ZaDUdvdGq/Aszi8vO6
EJkaXFDcpfXU5xqEDL3WeFZI1ZMOKKDP16WIDyJ93Wx0xlwQDigznXIHcI5+/dXaJ2AijYJhwiCu
p52IH58W8KC9J5R7k8h3HTa5arfmGs/+kp9M57kEyIb2vnTyRgjnqfW1W5dCS2fkXNFErhxI+byW
rZdMsQsWT4k9CN01GJ0cNO8Ctvg1sNwYNbxN3c9xNmOOOcNAyidzLf0qfKLO3TTuJPvFbOviatjI
4lz1NLQLBh8h6z8jHBqbStl3O/qaxpPVLsWpp400zk1n4OFKYxPWoRyMPRvj11jc80gDw43vhyN7
EFJfRlYsfuG/SeUx95doLOuuh44A5QEx13pIwXa4Y4Xg5RDJ8HnE5+yfzeObmtra1uORQsUiXoNw
xFCbUkoqKOIX2UYhzmHYzoq6CoGM8af9dbhvPlEPs+Zf8ZpB60V6QleipOgsClR0PJZQUcFc7AUK
+RxWZja2iBmm+nduPrT5CkigX1n29bo1su3njXErhrvywDthDnDn8OYROZLlZakpYGZ6fWetGD3P
NQys2Pn9PMayDlzRidsK5m5CvUnGWivgQ1onOkRZ7Y8YtrST76mCjvOu+3VdTdlqcmfOsaZIXyjU
HOs4iJzWTclTab8ktuTyFR63rVrccTOHKCzhSWAn9gD/WKHd19Kmzi1Myz5NCkCWimFWgl7Xonsj
11RgsC6aa9l14YG76JmN9t6GYKvx+0lDPhwEbcH1lZCsO98ipdsdSFtrrERGfTu+WeMg7m4i8DOt
Q+5fFyWKFHRwcFoYuwZECd/0rObNbAw51qIAc9ViAJoidVMZz6R4Z9+EsB+x8dzrQAqLLjgnmoGk
DEYhRly19ZFYT/9OGe6gpMPSF/0CZdR+l1k/MmxaIhEh8mPb9eKOhBGWY5K3EFGRm758NADNe10H
mQDuFKTJTGMKkkyEhsZHhVq+BlTw6yJke87Z/2pOOhjxsB1zBBoba7fqqpvLYJ7ENvzPnvNgVbbT
GUVRsr1oWq9DTwZFNaV07oflYxy9J+2no9qF3hmMcQCE5tzAtFkts2KoIKyNAhX81H2dgsBMUg4T
3pjAEQbPO5BN0MbCBYsOsDCiuEExYSDVp7oD03qvlm7RNTeKoT1OTvM5dabP8Rq9rK12EzmW5LAK
z9FGPrOdzTnKLbK0awy/oDkPfRLQWAvsxnVSS/ZuFIU/W0W5AwskhjYuVKboKxxDs48+za+zkIjt
pC2MQosnlgMmCjA0ooJyrtWioAFOcaCVUe1p9ruzZEQHQnvfCODsPTaLIst12PtSUABF7otK9wyE
qNdP1f9jHf/owZcxosXum5qd3A7tO0f90B9a0y0Auuqy/i0pMoxEK5uLvZspGymwV5El0RQXL7Rd
iYy60cvSPcKni/62ehcFCwO94iHF6vUogroJ4sRuctXBpU+RB1SWOxK5s+SgSSyCT6L2zZIARA2q
TUrQjj87WYe6cOl00CeCaA79NnyvDYlUnYw2e+G33V7tTR+5fNdIJVeFRArfawPoFz0DGQXCtv7k
FB+W9mj8PXo7OgAAy/JfTXhsT2ch3bKqqLDQw7yLDhpYLtMv+rcC5LrLoZSBEQn9D5rTwK1jmlg4
7qTWiYOGLuZ/7BkUK8utUjHsqjxIbJmnEx+mjSjuzOZmBf7KCqJiNPMwTvIp2YOm+BaI6vux3F0/
usKdMtHmAmsAQBxf9rCUHK59mdHitR6VdQUx0lPWEYl/EC7eRgi3eMpAzFkZJ1QGbMyd+iT7kaS3
wG+TiGELc/FY2IjhFq42cxrOTBfWcasfsn0bMKiLd/T2OfqbGL5835VpFQIKHLnmyHXqb47xoVZl
fFXCBx1CUt1CLhu1dR56qMuRk2lXZM2jxWVl6AJFS/M+Lo4zYK8iL/MRTlDJHSu2hTeZbBs3d2za
GrE5sMnduL7Lx8fYpgFp5+C6wQkd3EYxLorM03GJ0hyFqGLR3XakAEYjkleOMP4ybUdFJQo0vrwP
tTHuX4N6HUV1SgONALomKV+W0rjRGttrpuU9/WL6Rh5TebNuLdXHvtFGlAVKx4vL9ZDpw94cB8mT
W2zeb2qx7duImaYqoihSsvoQc3dg2Q4YiqcsoBRv0JsYzgrIlBqdA8I0kB4cZv2bE728xwDevs8Z
QJkn6dJ2+L5Nd0X/EvUybyOs3G33g3M3eoEZQ0B3IRTBwFJ/ywY0k326AEeo2pV72bCG8NSASVXH
O9JEPoQLRvqhYWTCrI6mf26Un2EXOOuP60smE0HOd34No2iqXhVyjiQ8oCKUyVpDxIu2UYML8FcA
AeSmjm0J75jzHA+G+wX/4/b74fAeP2MZ6IRX0Q9v8cW6LBvydWxRAhiH2B/7Y6wZIKP6fn3NhHfO
mxC+VkeGCvjLqJ/5fQX4I1pa3/tk9Dtw5S1ZerguS3hkNrI4E1CMBrNjM2oOjblLo5eKPv+773P7
72ghuu4V6OLYC67O9BMuVMmeXDLKsXAKrDvAuaO6ASbicxsbVrrU2AjI+GQ91UcgEbrjl+VF/1bd
MjoAepRl6YWLZmu4CjAToes8fl8/lmmusIvAiDCVhjZCs5PBAghtYCOCc2U0XOwiMXGhhVnoKvpB
mwY3im7aROKZhedzI4dbuySMyBqD7MnXjZ9Z9rhEH6bsPe+CjQjOp6HY0IXLAhE0vS2i0yLDOxFH
nRsBXPDUdMNMSzR9+YkN7tsSXSnxFxM8DehYRzgtY0YT74xjoMkOwY3Kl9A6Zcm1MYG3ae0fefyS
qZGbhfs0lnV+CUMBB1NLtoN8jMMXTjJi6YpV9+whQt0lvmuAepKl3+zoTpE1EAnt2XFAt4RzZALf
/fwAaVXt0EVlotTHmT7m0u4hoQBG9IWAUNVNkxNQWc3YjREzgdIdqavel0cQit1YNcbmgAtR7eJD
tpNFA2K7QH8IAKNMB2DLXH7JKcJeWyPslP6RPkQo36ElASQ/awDE8hfZSKfwIG2EcY50GEnv0ArC
yPC9ITcpZo1UGamKVCPOmyb5EDpN/zoEpHqYzHCTU32w92wIUFZokunDXapWFqMFw4AoZb7vjePU
g0w6uH43iEQgKwdDxmwL4l1uf9C3PC2Yg0Xw2T4nRQF67v3aGe51IcLniGGpjo2HIqPT4RQxgXvd
qnPDioKjnxyavfVoAk7h0QzovgymQ5zuC/14XajI3hEkAEseeT+g/HAeySGTErUpMpt10cErxT9I
rn+4LkLYkWdgVgGj12iCcfhUrTMV/QoKamR4ds6+rt0k6FX3d+aVruYtR7ASBcjZun+kw6HMxvin
qokBd0C+GtS5HM3OkiWtARjxWmTFRD2mD8NnRtHW7vM7TbKQIhPZCuMMPm1iu6Q5hNWG5RL71uoa
t9JkLUUil846iVSiUxu3Ond2rXie+qFEsiwcgJQ/mdODuSbelFS3VWvtru+byK2jmZEwnwT4J34M
yFzKnjB8Jl/tvhfqHWYkBuehbRMP3l5i+iK1LIrBV9N8DY24u31UrdlcNLj1EG0EyfTEamSLHsxw
g9d1uhRkGLgNccp0uHiTRxDpsnTUmjwpAm34aEQfDVC4Fmu568GH+NeCkL0AYj56MRDw83dvW/Z9
m6HvO4hbxZ+M5Kiu6kGl4WFBSVei1KXpGSagxtDKpevQjQdZAIOQk8XLWIDqdHVX66VP78xllOTs
L63hTAh/RdlLk6yU9kVAU9QlQgvNu4FZfRvC3WQ9X187iT48pMKMgYqx6aEPyc1gzjKvoYWbduP+
HWJAT4qaPdw6duk8lujSWAnT0iiCvD0V+pdFfZzG8D1bs5FBzmUMBQ5xY+pFYA7osugx4Ik/a/x5
XRWBWcOBv6nC3RxrQpxeWSEm7QDvqH2f4jQwtYMW/bou5/K2gBHYBLwjDgXYDv+cWHKASuZ0KYKp
Gn1gqp4MY33P5js4ORiIRfzFR3hkooNZGlkRDNVyUCflj1UaLqC6ZAkMoZFRCixwyzHVC2SSgQA6
wNSKAqQIT2b6YOb7LpQ4UJEIglUiOJY2MMc5r1attFWXZcC5RJUm7yPPiEFCaf892DgcJybbgYcE
Mzb4TNyqtLE1oGc70BQErY6lfFBoHVzfeKEqGxnMMDZpsaU2o6XSmIx2dFEmvbHjOQgXGfqRIGw8
14X9jo2cicx9obWQYznzsa27Xe8YT8iUPVh59zPF3ZMjae9bo3KqFpT7cTm9Q084UwYgQNBZwYVD
cWr3qTWtRdDbe8u6GfLBdeyn6zJEhxV9jf+VwQeTZg+Yn9SCjKkOd6A3DAzSe/BER6uY/506r8u9
WU5jHTEu0EJUWjieWuduVGZ3obZIYh+ZRpyXWwH1VQ4DxFTxV6WwvBH2vkYPEZEl0NgD/DyiYzGC
o+qMYpwgYDg3jzHqRqUtZwiyOk+Liu+K0jwo9CsxFb9KzC801j9e3yy24RcSERZrABmxKR635xKp
OanJEDbsDP9y1Lu2tVw0tXlE+xKO+3x4KWsZ0JhwMRElIxTCfQ5EgHOJC9XAidbBa9Bl9W0d/E4m
qJKX8Y5UjaSj7fJOZ3koZFRRqLTRncOJCrVsUElT9QHYWrymmN2JgIm3tL8AgNFT6fT1+lqKxaG/
kuUkMfbHraXage/cDrs+SKwbE1X4NPIpxnPi/BG3vcTymUM63zeohqcaC/acS4qYYlIpHZO1D+bw
Qe8+KDJmAtn3+VRRmITLnOL7SaXto7rb97Ln4KXLPdeAc0VVmJqVSpcejbxNgE4X1yrinTV/ub4n
gsfZmRi+0FYTo8J8/NwHfXfqFtdEBicofUZiluduA7SgFrztmOHTPfRm+LI3mngZcdOjqQZ8cPzd
1Wo50Rpn6gOTYjIxaeNoHw2zrNAnlGJqGJdSga13Acq+LhVpdTDNBGtjeapq7odRRp98eWqxjBsR
nAvs1HBY2qSAIupjWJVuaAZKuFtTSRJUqAnD4sVyYRz4NYWwcegdUeqlaJo+WOh8007F3jHDSBKz
CqoU0MVClQWULPQS+HeOjZIkdd8HCCesE54wD9PkmkH6nc1xxncyJG3h0gEx2cS4vwbESs6pm6uZ
x1aDozTY7VGNGq9VwJqSK8fBqSXLJxQF0nu0qyD9fgEgWUXEKtVa6wNluimLr0BtcIf2S1+XkiUU
bpNjGsiGYnThAmJxna3FDEOYtR6rnoKCvE3iw/WDK1blTQRncC0B0Aqws/sg1tTncSEI/QFWlqfP
Vajtr4sSeiLHQXLXxkTqRahcWmkKGl61DxzqYNCjO7Z9slPGYnddjNju3uTwT8y+MRO4cqhEwGoD
3KD2B3gU49xVd+A12C8HmvjXJV4qxsrXKCmS11wy36eTrpbe4b2B02RjqgCguaDwiGoFsLmOGVwX
JUjuMVkIz7GM6EHje1vipKBaXsLPmuiD9QBw55k38Q4Ijz/je1YzzT/9fZ73XCJ3gZjWXDhFDYmG
eV8nzwoAq2TZQ7FW6NTBcASOE5bxPFjBeCPmQx1c6b1fH9Mjo5zWDo6v33WJq/qZTx9lWgmeCA68
ONo28NzBECwftKB+hnrW0rWBXsQ/kmQuj5Gi6p5azQsSYdMfgn6HT6RRar+OyOxiUDc/dDMeetc3
VGQ7SAQbeA7jhFMev8CorCHKyhVj56yw2nl5sbi2jCpIKIQFgnjXOQTznefLWy8kz4d+aYM6wSPY
GDK3bUEpaWl/HZlhTS0TYTXSpHDFLHLbXCs2CfOWtfsFNhAYcKFEa7Ur6E7vQm/u1L92jhCGeUg0
jgCH/SLv0jt6OYMSCBuoFIPmklqrYq+z4vX39R269JDncjgPSeaxqsppbIPciYkbtxO5abT295Jb
phdp3SqBGRIb5kYvbrOQwDQmjUKvCcebcYwpQeZN4Hnv76QFo8sLBrohk45iAYukLW7DqmImjelA
Fputsbx0Z4Cj70MDPjM22z7+BpndIDF4gXs+l8mFvA1Vxppqcxss+/L2P7ij+t3gL6+AErLA8PUV
fB7A4+pElhbTWK8XNjsaG5OsotnsGpK2uAy0yi160LGDL3D0Q1KbeJ2DJ8KcQa/aLXXq51rV7YaI
yojGRRaEUIvRxsFOL+PGhixatsRtkHS9S8g9EK2V9n7UasmJEB3zrRzOUhGAY0hkiVoEj5/tPlDD
Q7VI4vzLdyyWc6MKZ5xLp+jjvEIVO8w+msCedO3G/pA67X2i9I9V4eyJtriT00uemCJDdTQEW8Ds
Rj8fn1ApLCfW+zGBB7P+tLlzr5Dh4/Vjzkz9wlAYeyDwt9DiwPdUtL2BvyrKNrCWZ5L07tLVXrP8
tlgewv58XZZ4o95kcUcg6tEXEqdVG6zqCtSPdPVnh/jWQmV0bUJBBBCWDsu6XyZaAQS5tHGDZeuN
oFFiP4vhTWxZACS0io0YdgA2hyysR63XFQBgYdF2Tljer125aw0wYsbjaW6ToEqdE5FTBTGDvtgz
YiOJg0wyIOC4TAAFr3TrrFjH1h99NQDC/9E45uBiQq/vTjr+KJSmG6jFAODURD3rXMuyAZGA3eN4
MaBf5rgUzCFaD+CI/R9etMKd2wjjTEQHL5DVUwhLrPDU0HlfYXlJUkiAKYW3DR4x/yjFRXdWv9Cl
U3Ggy1viKaipRicLjSRaUDx0h+tWLzzDKHxj0AzvmYvXjGo1wIvPMlzYDQAFKvsYK3+PbwX3BEcP
H8sAPfnJF6AW0UVZEdShB9y1zPF2qdr3aIHzxKDzUI3mAQfrVcXAkAERYVYFYQOql9mUhQDMi17Y
NUb7TY2aCE75jH+dIfbMM2y43oePU2g4/mj10W5ptCGo+lj3olXJP+XoNPTqNWx9Otuhq5ud7eIu
b31zbGWzWMK9w5A76sUq/AifYFFztYnXEHuXxM9Tqvrmqu6vW4fQ4DcS2C/Y+JAB9VRlsnOA6ME6
kmH5jon3XSPtoRcpQlmhzrZYoogvCpZ4ZZhaHmL7LC8qv9PqHS4XRVQgdQCPDFbIZyf1KVSrPqGg
bByU2gsdAOHlZHQnI/zx1wuG5D8LKZDvwKZw7qhIV6LOBmmAOhgDk+5UJan3nmkhpIccJFkR12uM
fOh8W0I91Elu4eLNPkcHw8DAd+YZ6M4ti/8BFktwB2saewTqeNyaGFY+F9blobVSA1YWJrbjZp2T
Bsj2IiTtWrQpKE1vFm6xWoPECQpMj9XXkSvXWKjPlwPQ9hhRq0V6FBBF3ZR61XAzRrKBB4HhobSq
spwbinkXOSOzC1MKCtMmiKK7Xn8A/ex1c2AXAuczzr7PnZ8OLxHTWPD9FFCQcaV6hrN6wJr1narZ
22q6T8vu53WRMpXYum6OrD1PVpl1QxM446fC+Al2vOvfF11OZzpxcYXZg1S8SaFTPngt2DmUwAyc
wV38yld8GQe2YIIMczWI/XCibLR28P0PNYiCTC1um8D69h/S1/gjeIkf0FUJ5vL6Tvo0EVn7Rh5v
7a0KwHko1+ChVx+BfHMid/oDmx7ByCQQnH36Td2VQfwke/WJt+0fPXkXOGRtMdgp9AxR/er72O0L
SSwtW0rKvUTCqSGZ1UI1UKvokW+cGEo8DdR5R+/IjrhygjSRUrqqgarSZplSPoOUp0M4qhhtDQbt
RVErN/p7fG28P1RkT9AAjQezyquETsTWBip80OLRU0XLqUM3CVDi/nromeV54YcsTCeAdomFBpsz
FXZUMaqwqwJ1HZdfNCSYTgG+wd7Ko/zT9eMlcHs6ekRRHbQQPiNcOheVRksZOnVZBVneuV18SK0n
rZW4VtERhhBkRpGgYZ17nI/o4paWWVlXyDBogBmu9tnkMb70Ep3Kqqx/RXCiIAxtbWj4sNECxi3e
vFiqXShpFRCaRUewYZJnoqXRp0ZtlMKPx3z8tmqDI7mIRTkGVFjZvhkA67to0uq7yc6MJqlQqqFe
3zyU0W1a/rL62hvj2SXx7eA8dcOv67sn0lVH0gJ090in434+372wXKwsqcIyIFPlqgCrnBjZSPiy
hr9QS/CvCxNcLvpWGPv7jVUW9tLFZQ9hbfvVyT73WnFTT5k/FN8UTT0koR5clyc4zYAvZrxSDLUH
oCXn8jpE9+YaAehFrfYVCohKJms2Z1cHd11CApsDwgIaFxXDatRBVkryOqh0QKJEwxjWbpE6y2PS
As7NqojmXVdJAOfB+urgn4BGqCGFwr20ylibs6mY64A8ZZ+1HTyiP7v5F+vF9hjU/HTTfCw9WZpb
uJBvQvkmkR5mCdpVCK2jD+F8GmvZ+WZu72IdNwK4+FAdMRNvGxCg7utb1myMGh85JsfsuQzKfSbT
R+SzNov4mlzcGKJhNaAeUZk45XPULF4O0AZLZu2yRePcyEqzKsliCBmVb+Z0awz766YgUsJA2hrv
RzyFL9hd116zymHE9406e1Ro5IEE1sM//+vRSjzsWT7egi8kyP2fH6JmyPq16Mc6WGtQ2i3TXZs5
ugvOJ68kOoah0f9yXS+RS9oI5LG8sjlTQtuCwDLHy01163WnWC80v1nMQXKaRMfXAKKRTUycX5Wv
NGRZHjtl19dBmH60R1T36KkcgHzeyVqfZII4zxebc91bBDq1Ghh4o6iii6+V7dwArHc1072pZumf
68soMg9TBxyibpto4+crUwtxlqqb4JosbdybiM9s8pROiyTJIFIM0/GY58Kzh91b59bRtgsgMjWt
DpRec1XsllUfivRTrRyuayOUw1AEAbRoIgjg7qklq9GBUKk4TPMuzE8qHqtGgSYyyZmSieH2KZzb
oS5sqGM1v2odQGT5l2T4XJDv79GG9ZQiaMIlxLkGq25S2NpSB1nx0TFrd5mCVq+9RXn+ezmswxwk
Pph8vKAgKnpFsawGF2A6PDW/jSj8pq2OO9X55+tyRLaGpDoFdQYKaahCnlvBYllmWYQF5DTxZyWy
9/2a7hPk19y/l4O0PY6saugY8OKsLQfYDSEL5DRT7atO+jSvjo8+ComxiR4eKA/oGDRgGZGLrjc7
bCOiphkQ4oJwX+7i3dT7gGWcPbwZd/QRrU/Zl+uaMcPiL8CtRHaZbG4kR8PIVWgmuJHgzeFVY2Sv
1Ej1urhfg9EG/UK0hqk/dGT8eV2y6JpCkAsGU4rBPCSkzyUDdbKPYwo/MQwPRXdSMFD0DgFI/LAC
KwOT4jYtLFqaqx0ETATtidlU10D2UmdJM41QDaAhwS4cxHt8zhZoe2Zd47/AiDXPMLKbspWRGQud
w0YEt0e5ueZVUUBEDF/XVseq09yu83MZZ6Soton0wZsu3IqRTK/ShDRYMW8KGGlu6jtHhseIxow7
2Riw6OyaLIVp4p43L6iYkLJa9KWA5U04U2HTf6eO6ja9/eG6FTAXcGHgb2J4fJiV4kmcqDEWr7kj
2qFOHhojdKsCqGXWy3VRwn0CsAnLw4HDlM+tjzNekXNBq6BQC/QQtKM7GsaXos6Rk6utv57SBTLI
Rhh3Y+TjatJVh7DebA+DU90utDte10e4Q5iHA0Y0rnMUjc5PqF5VGqDFIpj2DK5E+wT6RJeS3XUh
wvODsjJThmUouDBvnYcmmwazDnQjuZvL8oT0jgzjln2DtwHMOjFvg6IuYHXOFZntqh+nWocie9aR
kO0zIJ2jiU9yib9eN9fkMAPZOFNCer1POshJj22+03fdHqAD7vKgfLID5sPjGwTK7nLQ/r68jJSz
beKpiSk13B3nch1jVSeripFLr6jbWN2+SmVN0iJbYHOfaFElMHA+22I2QLJDsI4ApdJdzCY9lnN3
WIpVsoSi6wjVL+BGIomJXnMuQMlicHqHiYEApUyP2gAkLAqQwbwJZgoPlPeHKh6erhug6NQihkQR
wsGwwwUaQVwXaYXhkSbonb0ePrdIfcRBZchuI7EYUHZbDqKSCwyCdAF1WlOHdZA46jfEenvEyZbb
6D/SoftxXSNhGGEBOQ+VDw31Sr6wXOukRFyEqF9loCTxK0kb9bRvlht/ML338IEgxoNSYABCrQXj
N+f2Fw3IBRcTXoRrl34z0QZAR/I5qzX/ul7CJXwTwz/QotTIG0brEpBV2Te16iua3gBOM7pVZikz
D8FvvjjLNljZcKsj8cGHJ+rQ9KWJJpdgfWAwJQOogOh3wC/vql2ykybTmV1fSMM0GbiTkdJReQ/V
hlayAEymDpxPzjfG1FHdKV4Yu/Ufsvs/0q5rR25d2X6RAOXwqtRhck9weBHssU3lnL/+Lo7vdmvY
snj2bMB+akA1RRaLxQprpRh6LjiR5prX1dHnpsqIzw1wkLzfMaOakYOOGwS06WOmnoTB2d4qafUg
LwQwMcuIuGwSBChEE6eSG3lybOuxjR7j0C2vWm+4Tr1Ud8Bw4Qo/As4zZwVhhD46aKcuAkvN0Onm
LhyxYTVdLSNv68mYs+8/R7/CJ8qLSI7igahedgAuP5cUZ9U6FzKZJQU4T2d04J/AjMyuyr9jM53c
8Kep5ZyCVU+8kMOsbBuRAEkr+uYZQRYV1FchOrFGor9s7yBPDHNnFlGJXsQI6pTmc275PUKAiDcD
ttY4+26f6Jou9imQk6qS6D5Jd+TUnBondC0nfBl8ydGc4g7VP45d8rSi0eJCYN9GoWJqBRZPOyEF
YxfNQxl9JKmINymqcOgFplSj74WIctHUOYHtp9c0UVrtqtYFzY9LYR+sH7wX3Gr+fiGOjXDbFKNG
pkkNb5eC4cpEC9HsCEe+ha85DUNEvgPtASroPBiTMK0BmaNiwJlWkbMHT15c8rh/1/YHrSkUbBGT
8BdFHb0rq6KJEQ2mQXho0r3Uyg5pFI4VrF6QSzFM8Gz0DYm1iYop7Lh2gceAtzZwzA0HM3uiX4BC
/kMufimTsQq17PVMyiEzylzsE7DuM4fswpfZmV+A8bnnCVzzRwt57EhTj4YaKy0QsZlxD/anNMhB
sVgQIO413/By4DXRrRrHeedYbLICVZs+aKGeJv8arU8jj2Vl3TJA2YwolDJDM8ZXAaVSkGok4nSl
+ywF+WNRacRu+55TwVx7L6Kf/o8cxiXNeizGVjbjvaiegmTXm6hvxJ9N6aSYIceTr7630R6FgSkg
+SC3yHijGFBhIfLD9NYP3m790BUcxXDw4IYF8p4nqyu4kMYYfWOiP1RpEVtjwtOPXxUr8yeZd7JW
zWAhhLFyuWr1OAygklG5wqPxip52B/NZ1+MvZXJGr3XKHbfzYS1UWyyjyfTdKKTKsymEYtLd/EpD
tdA3nMGyZZ9yOvDOFUdDNriukZ6NhAEaFnXq6KPu1OXz9tXLswuTCV+Ar262aBqFQpItfZ6B2UL7
lmTijp78v7gmuils9LlcQCZ0IaIRFiBZhs1fm187T/EtX91NaEhNXcGjnRzRE+gk7pDf2vPYtHir
SX9fXMhT3MedkGHvOmCeDOa31PI4i0n/+Avl8HA1ZQlDRxd4QlE89rUR4EDHh+K2OlK3m/8y39jv
Ijc48Up8qwotxDEK1YllplGIFPsQJU5TmnepkXzdVmldhGFK6BSlI8TMcz9TzBlSoFEv5XdJqD5E
tWnZ2zJW3SCec//IYEwQgWytjxPc7SAVt3rW2oYZPphZcRDN5IBC2fdtcau+CQPYGt7+dNqScRtB
H5tRRRBaiEJlC3NiN+Cd6roPDHWacE4Y6RSBPojyJeMqJKkNjLnE7gRfR5fygs77+tPgq377ILg8
U1g9VmjnBe0Ddgpx5XvbbijPkZXjWKlicdtpgS+W3a+2zq81AXAHo+4LTX07t6/bS7m6czB2JO3A
dHYxWGQZuTYV01x4pC5+zAR5J6D3DvpwEkhwU6v5B94JSA/+EccYitnPI0FfU4FZ3HDfV+lLbhR2
imQkxyBXjR7pdeA+oeaH5gpmMTNzmK2qK7xcfu2t9loreCAHazYIk0DbtYFaH2Yp3ksYtUAA7VmP
jGoheCSybiIQCAKyOuJosi5Hl2mKCzkTNpU2D2KtpUFbeFXcJrY46yABHe5Ace9tG8LaitFGrH/k
MPd9EVTKQGgvlhkWe0ISX8nI07aIVVXACIFWF9AKXLShYPifguRMhWfkBnkNwhHcDFYjn/qu6Tl1
lrVwFqcIy4XKJV4gzP5LUlTnIpGwanN5SoTwqkmbZ5TY971p/tjWau0E0WkrdMrBS1y0uggTURsx
HwtPm2IvFocdMUoHHtEbTcGb9dDfFre+iH/EsU0uSje3Y69CXCVr5a6b5tRpBWO+LdIk5Yhaiywo
gB+waUQUKC6y7eEYTaWQB7Bxt8TEhIobPnPMpwnzednjBzo1VVET0VqGWUoE1FTxxd2egRcxGxQ4
9SHuj2r1RbCC3fbSrRvFeekYo9BkDDcG5QATV1vMK+t+HmgPWdg7Zvvvke2gxtko3lZ2oUybG8LU
a/AOUV44uoHyEcgkNXPiBNA8jZhQTDBzQuIBxmDqsdOBGknAwGZKGpvE85ftxVu7nkzMEogWagY4
V/QYLDQKAS4Q6yMuCvGo+ckx2Wk71Y+PPCtYNW8KG4kpfZQo2FtwAJqMJk+o8zXlZBezDB7wp7rj
3bWrZxZpCR13DXwO29kwKGKnKoNZeHr7TUGiJbHAjQfe3tJNefmd1S3CNDL8AwiOLwaBjNJQp7lE
RbFvLHcaTLtsq5+oMLi5qHzb3qLVihKAuf7IYm5Xo5WtUM+xeJRaVHHDH4YPAEdfAh3AtbSjUWz7
VbiPVZuXKFtVEtcsaG4x8ySxGVQhGeq8CFFeFKxnIZOcYK6cUXypOt69vmoeC0GMwbdVN4QR3bg4
AwfAjKG0odnJdc7pJltN+SAPBleESwSFHsYZSZMwApoEcioPD1E3dCYNr6rI0YDGaukOvyF/9fpF
/Ix2aACfoeOGOV5pWXYqcIU800wae5g12QsxmelzLIRaAPu8wXQwstx0bkdk4yIAwuudHiEuMiNw
N9C2zMRJBoxTIeFIk4Cmty1wXS0MyKNWa4DAgYmSMgGNtpWYFV49AsutIWl3IGYT/DcpLMsP6meq
orZo7o4LcK0AQWvMiw8UTSnMxv8rYjB3RxaTZECIXHgz0mOA/z2gOrPfXqvV9vGlDOb4lnIkh/IM
GeoDhfIgR9OtvXA/3gjuBwa30IFyVocxtyJXhKKS0Kluqa9l8RBkxEGLHyd0XT9FCynUOhZ3RtuJ
s6r32JfwWg7Qo6S4wUE6iYBL+jx6xOEPRqy6B0CUvg1Oo++YObagXpzA04cbvg9PeXTIul3JK6jQ
OPjiBC1EUFe40GmMk8CKTZwgrXiagztAFTpKsi+1+0j9UfHmMFaPz0IYc+lGKSpvfQR9tPk+bgja
MJ85Nkc3mlUHFUR6NNFgCtzz9+rkSSmY6K3CASXeb4cgOLlmB4+yj/qbw2/SXjUKvGRp8waFUWMD
iSk3gXZfwCgiE5DNgh2ibyi4Jz9Vu/cCGbQOvFHcNaNYCmReNgbWr8onDLBGWXcic17ZYxk+FVXN
6/tb2y0LrQHo50EqBN0279fSmNVKmZUU57dKHS3SUBwYkh/bG7aqDGZL0MqKqwJALO9lZDmeTYmE
MEyZR1vpgXk93wokdbalrAV7FJvmbQQIsR5jd6o5gjpGQpEoPmjoS0l2NOnxsRKRhZI5xqTRtI0C
2HtlCivIJS1CvNI1+k1RDrhfB5DnbeuysmII8nCH42kG/jw21tPmumvD/q2lSz9WRAbMYtUcA9DJ
cARdbD/CVVroQgFZhBGwV7iE0R+lD4zEFdpjHz+V9fO2Irzv098Xnic2i2LOEhMAQeldaXzRxoaz
6xcrxSjAbIekdlHYmVBg7HdW+llRMf38sK3DRaDIiGC8J8ZfmipVIaLFtISeuBjrtevuNBDOa+Xy
6coIYixYBk/ugCxv4qbXHYiUE8/Mnfm2c1Vf3qfPIq9fh7d0rI/JCisrCogT1NHtcx2VIC+0fv63
xWOCKb2zEj2gBhabu1E76KiRmN0xTUeOHVy66PeLxxYD60ExEPBAG+URBIN7ZY/Zne/WM109wMA7
GsenXRb2GXnMJZRN5TRgDj9xZcOZHOG1viOe4XUg+TFSF0Q5KAPx6jJcHRlHOg69aHUTdIxe0Mnl
avsY1bTxZH2dHcmrdy23x4VzfFXmdsiTTmnCEAJbt3qZ8aSIjqGrP/UOHXxtf6YOL/bm2KTK+Is2
QRZOpruoFq+F6cbRnTR827bIVRGYk8c/4KZdkK/W0TSb6CKERTZ7RT/2yV7WOU+xi6c6tY2FCEYL
JMJzPTGgRRFj3hAzPbVovpSF9BCniU1ClVPQfcvpvwuIGHlU5YWXTYu5zPMIKjUeuN9ty4+84B7/
XVQbYrtFs0Rgy7Yu2pbbxvaw59YnqR1s/QGMi5zFpK+k9O0PmDzVqXbZTjql9uhQtiPjIJ62t/Ai
nmX0ZRxl2Boi0Jogrrb8HKgKeXYjzKkd989l6jXjhy7JxXYyjlKJozoJcoiTDbeLXsLqeVudy0cU
ow/jJGfQBcm18bZ8gzfdzleJ83vmsH7mVSO3rV8WmfKQWQYynlAQFaii08toF+5kJ5y4j/aLaIyq
hJZqDL6ioRUJ+vcmmemREaGbF2u2CxAdJy/1QbsCdZxDnia3iV3pJO1Ag+MJB4KutU/bC7p6/hbC
mQ3raiFHZ3eQuJMmgZDG6n424mNv/ey6l21Bq6upIwxEDUwxLlpe1ViL55rkKCIbh0LYS/lVyRtZ
4IlgjpaRKLIZZhBRFQBREsD3iWmZbL+tx2U7Id0uTH+jEZ7mF9mCa97W89yLaQpAKLt158JGrs/N
doQy16mvkxtfAZvaUWverU3/+gvHsZDL3GiWOWYYo4dcesF0x9nX/G4Xu+h7iRzhpoDT8pM7COY4
kFUDWYhl7jVAzEwSWFyQaERfaBf8RCesPY6JR+cgOzy2OKu76q8W4pj7YDZqbSxMiJPugL8G+Ijw
i7TPHMMbCLIl9PIW98Gt9MW6592nqxf4QjK1rsXNkOut3o46JIvVS2TeKQmvE3DdPM+Gw5hngaJI
bTQZQh5HdBQ/8eKnDBBVAXAkrMnGTL+Hk8GxVp7RML5lyIyimqhSUnNsyX1SPA8goC8jg2OdvMVj
3Eiig1bIiKHbJLT+NMM4CY9wimeIjOfHHKkYtyVEVNIhaJ+M8UWqT/L4kiEhzTFCzk6xaCZ6VGah
RSBKfhjQ+JL7UWJnTmuDxciXjpIXe9ZB5pyz9ScNIFssDTjT6NZn7E/URgxjdvBewVfFz5HXN0sb
DedAryweBVflWSM9txfuZCGOsUazQPOmVUKcuuvd9pB4wWF8UG3Jqe30SHweovXqki7EMYbYklap
8hbidDG3a1120vYVVMMc97Fq7gspjBliYFsQQiplKl/m6pPYX2F8Y+p+bdvH6oW9kMJYolwTSU/p
DZAox2SOnSaxK/KjE+/r+alSamfiDQRzFo+1x0SZ5CLpYI8p+jkEuxOHvnKHJKzuh7kym39bXKcX
3Fk9FlNnmittmmRq/ZP8XKuJHbfZtVrIh7zl9WPxFJPf+1xJ76suFiHKMl+lsLQFAURKHwtKFwox
V1gZhWgjpstXFQHw+ysfXWC7bZNYf1csZDD3Vh+qAmaVCoQ3ewq4lPriTfSQowAjOPOOYmJELvHr
m+4Qe7nDe1RwDNJiXMdQgz+7lqh9HNpDtWv3FPSw5mZaLwuQjGWwPiMoBqmk2xU808RB7lsn/Un9
Qm56VM4wS4SUf3DST8qP7cXlnGo2QJYpVJFBPT+6LtrhGCWvAsYDeC+l1ftlsYOM70j7MK9z6n8B
+wzumVuz/p5Uqm3EgHgq/W2N1tMTSCQrqD8C0oLNWloCGYNYhTDpTt3VB2UfuHAcjXtNUzAPhsLx
i6vX80IcY52WOieTZcI6C+Wq6j/NIU8AVyHGBBMSGkoyUf9+A1hi+agidBOc4Yt4F95SdsF/nfWn
pohnE9KxwHu4nMgibRtpAk0xKm6WyKC6wTCWrHHKgquWt5DC+CfE+U2tVCpyLC2AskLDEVv1WRYi
Tw8qzggvTxTjpMSJAriLUKiNT3mKvkcZEUd1LSetx7E9+kdf3PwLpRhjkFDFmFpdS9wyBVgbLRIL
jnkd/vrdaM7bqL9YxnmnGMsQAfbVZA3WsP6MAcRD6iMt9qN3ps86SORTZ+RsGf3clnZ0nRdhvFrE
WohRFGyZIjr5FNs1hpW0gbOIvN1iwhlLJ1pPkLlyq6zykNHxwiFxdRVjesYHfcV5ARnHlIFcaQC2
FE1ZFWACeZIAXBmDNc1CUT+8ap8tV+Ks4bq7OEtkAhxEF1NlddgyvXwJ9BeLF3xy9ogdUpLnsdCi
Bhrp/bcBUA9ReddGrxwzXw1w8UjH8BCmUAHa8t4QUAFSpFJH1lm4ir7Ryyp0yU2l2JgnA4dwepN8
3xa4rtQfeWyQltexZQhUXpLu5vhB0n2p5PR680QwifQCjIltRpApiiZwTJ7MPr2uWx6o/bppn/Vg
fJ6WRXkWZjSvjOINke6kePBD3TUVjjLrRnaWwzi8qWzB4yBhvZoYwYQsVnZNph//bU8YV5eHZhWl
tKQSRr3fhnpjA0fNQYWKc2B4G0N/XzgdHRhYeddizYZkH3W9XQR+oXNqazwZjGObC7MvSx0ywin2
FWK5qqpf5Um//8CSgdsN71B0cussGpVplIDTTHH2Lfk66G5KubA1wuNnXC8JLaQwPm1K0f6vZsrv
NLzkVg4Bnoldy/sRc0FAtzmkKBDxIBVXLXshlPEIRAaLUxNDtb7eJ81XGbXidHIBBmFvL+H6U/4s
iGV3Vqs8HcYEgrTRz5SrwYg9XOc7Ia5sMuwE4ynrb832GTOnN6ThVaJWz9VCOOMk8rqYoz7B0o5g
1BGvEl6cLK2+NhYCGAfRgzgv1jGtizyW5As24q+jcCtdkcpOAE5UHcJb0cUj+Er4Imf2yAmTeNox
XiMTdSIMA7SzFGcKExuRLW/3Vh8CC/1YpzGITWVQM6ld0Zk8ya52uWgr13jTxVfT/eQbx8ItTS/r
fUVztk2HJ5txJAkQikS0zqKuPXyKo12XdE47fVcbPIsF3d2WtZ7JXijKeBRRrZJUoocwsXt3dgGc
OtrZLnIogUmLvBMlmOKFFuvh4EIoEznVlQjcC+vt5CsAUc0oiKrx3EBk4Q/7/gsJOUu6/mpdSGR8
jTCNQV8WbxJpj1qFfhcT/UHI6FVueoso9Cp+tp6sQ8bJo3DXl/E34PSpdJJCsPnVfMAgjO5EtMg4
ngafMsRUh8KPH0IOFh7ngLDNkmoAYhY9h9BKQ02xbA9KVRw4hsNxpGy35Dz2pGxGxG/G3XxdfZ3x
eiWA0amvaD+jvMcc3S5/5hFrrd5/4DfFa5nCUrGoGGVWik2AdJRb6PlLnGeugiUVYpk3FsaTw5yK
Me8ELVGhHPqVgqyz++S2DTnxwvomnXVhDkFHRDluQXvuTsgwB5EdC7+2t4inBGPzUzagD0+ki1US
G+U4zyquZpUH17QuBeNXKFsCu9JiPGUpgNsJPT+Jm01gfc3cAfZgWBw3xRNCf1/EViEKh1UY03g0
aDRXEgCIF7eh6mlJVO+2V+0vYclZIWbvTSOK0jCArPI1+/XP21j8YaKNw0KCq33mzUOsG8JZIGMI
yTwZbfdW+w2JXZh7KX7dVom3eowhJEXVtVqPLQLpXTx/L9PDMJ62RXBXjfFzTTQrRRdAhnRHc58U
WkVwpNmm0BPxPnlMHZHzdngD3Ll45QMD7rflAYD2vVEIsxDPKd0o/Wbw5rc6Ddlbj7SZyTqZ18m1
+Jn8AHyDhIIhuosOAycY/0uId/4DmChLE0JQjCvQufHqg1kAq0Rwksjurvsb8aq74laHtg0FAzTv
FVaIUKL9GXX60bKzW4riVH+vM1uUbCSXHTirT9l3Xm/AJZgITbItVpkJtuSwV9J6gJLhoT7QZHa/
V3bdoeXC5fC0o78vzniSZGnc1LQLIfdE8aci8MYs/xJ2nPeL8SJm2BYgioWE9DrYZV7zDKK06U7a
9Z4C9Had2MOHegYXi8f4EtIQvST0HT31800YjV81IXPSnIcHuX3AAVn8fumkCFAihBpGNgu2JiPw
Nr4DupEXRFH72jpwjB8RVM3sxxam0PsTZo9ox5T59Aq4Ek/eYzp726PwdGIcypDI3aSMEKYS+UrJ
K6ezuuuMpN5/EsPOWpozFErRdenO5ZMwXU+JHwecfjOOYb+1My0Mu7PErgwH7I4SP89oSbZIyFkr
jvdFL917AwCn95A1DbQQjxSzvLHRqoHmId1urtER4g57gaPTeg/W2bLfztpCqSjF4EcAZHHYwuyr
TuKBPcK40Y45sMl4c4m8BWQ8Q5+QLO9NyDL6I0DnbSXiwW+vugYMpoJGCfzHtKnn/QImKny5JFAz
uPtd1UpuUgB+78ESi2IMucMrdtvu1nQC9h+4PUA+pV9AQglz3+sG9Qza+AkYi7Y5/us5OjjuhQQ2
wQrYlUwG5S4ShfJDU2eAot1XvIYu6lhYj7CUwSxbF3Vm1NOu3in/UeTHUUpt0n+q9F9TMXIW7C9b
9GfFFMbGA4zyKbOBeLn83HiDF+0xpAWKS6eI7ObQPpM73sTjmgdaKsfcfBrY3bR8poFg8TSNz2Dn
c+s+4zhV3goytt3OSUJK2otaSE9FjvfMMS9HuxPuWoG3gtRjbm0W1XdxZJUON2Nr0npFLLeu2BBw
108TuheCwglKQ3bEpiucWQC7tFL+a2CAN2tErdOiZ0xl67d6oRJiCbCUQLjvjGu1PWq8igK9fi70
AyskmLZkgKCwA50lutGsmEi43md07cpgGHxWcletj9HsK4L6gYtDW0hjrvZJBDKEpiNL07W+oETO
MPgad9yIfmRLJeZib4k86IYAIdWYBU4Lqvi7TpcL4JLV2S6tc/XHB7zSQinmhs+sWdJKmab1lJtR
/Ea0D3UwLpeNudb7qZ5kgDTAYxyBJ/SFnmH1YN3MbyS9xAHP8qPwxKsHrlr+WS02HxLLk5jiLYwb
OPnahcdUjZxCyJ1a9ZsQ6PCWM0qxu72SqxmnhaJsfsQUM70uVeRggq/1IXSk7wH4jwOn+0ITP6kH
JMPb+Wa60jRn/PIfRTOeMqrGoutVqNv6HR5GOcaa8+/mFwBuRqrbHq0dwWMhMNAAvq95zd+rCa+l
3ozXlBEh5kDzwyNlCN2mr05yOOzAMr2fkrix5d6ypaY+NH1wVAXz0Mr9US+ym0hK/LkynCoND9ur
serFF3vPOFiziAbSB1iMQbyZ4sozBDS39U/bQngGxrjWOihGjQBg1K1NwQ9a0W1EcmfJE+bQUq+M
xZtZVY+jzIPaWU3Da4CmAYiVhWqJwjihrJlAJBzAyH7js5d+fKeC59qm4JKBXXvgNQRrjYYBmP+B
cZ6u3KVzOgtnnNMsK7EESBmYUunE13gc+oWDAkDQOil6JFMvOLU3vAbd9ShgoTHjoerGkkg+Q2gL
ilwJQGjFTr9/pTC8qOc+axzj4YqjG7+4M6tAT4CkjY0VdxQGLfdHWxQwIqLbwk7dC67EOz/rHv/P
ol7MZWUhcMlphjOxHufS1QTiSsRXK25GfP1cnAUxoZtQ90nYadCs/YwJ033q97HTE7t3AO2A6Zfw
OIDv3uclcHkLqjK+ycjkps9HiKUwwNOtBPRfwZMPtGakX5mZzWuLW03SLI4IO5MVxKJgFQIMpvHa
axiML3jqk7Kjb9Z0l33a9gOcI8HOY8WdVZlpCWGppu6EAK1dbbLfFsFdQcbXxAnF26YXC11BoCli
DYkn35cAsPAVJLqAZfsfJTJexjIyzN6KkDgAJ4OCDwqGbYE11fyMzhpH+yJy+pJ5q8g4FqVIKKg4
5Gkq0uL97EnN4HJ04pk/40cmCYy/VgMZ9I7MTorbOPBeP9GT5NLbsb4V9//VmbCYdlpNqtoCHyx2
TvFB13sc8VQfnN6hSMDTPu1vjCeOmvQUb/hoFiG9L6t8zFIcNzpXVPqYT3G7azr1T/493gSN8M+e
WWMcCubLKmAcQzsz+qV0oT0nB2HqOPvGcY8a4z6qSJlbg7r/KXPNzrRnUGM2wYMw8uI3jn1cNGeK
wRCXFV6bVTqA2kCt7Wgq9hiP5OEqXvLoMetGT8PiiqmFQINOUAmW8BsrwU9oGb0CbblylF00LwGy
tOIlIHgK0t8XYrvAlNukx3bF7bEdX1t5JyecMiRvsxi/IYxRXMYyNLPC3Ja0m0F6nLRXoCrYH7Jy
gHkilWJaFxzVraWOSi1PyBXuwLHhDM/aSb/u3HCf+BoPHGRdqbMsxgJVQcbjGICUbjF2jkp+Vpno
WcODlD9vK0Wd3OXJPcth4ujOKhpNnCHHAFtqYXY3QwwM9CLYz1nxAuCGl21xf7lWzvIYMwxTsR3D
4u3RYO6a22YnOPo1uW492kUe3PI6SNbN7yyOMb+sJ6FWhXgmBGL3q7KQODLU/KdRwFI4itE/fGsh
GSsUW0EMSAtJeWQHu9DJHgrHdKvPgztc97vI7faCvy2Spxtzf6lZZOW03dodlesqO+GNqWqckWnu
djH3Vwe417BQqIxQ/lbN1t0YzXtQkB6SSPNGgmmKMXyQp9IpZSiahv5smrYU8kgBVhcXfZWUZBpU
oGziWSONIac90jooNr+IumE3Ag/ncXU1FyKYgxACdNaMwUjrZsYVmm+sElOOgupub9lfvPDZHplA
Xy3CDGBDcCEjaHqMKzqWnRyDpxFceL7s1jvhOvwpHLhp9NX1ozDEvz0XW35IpZqUgKWlIcHk6YDJ
6b+DE95yek8CpTCoaHHmOaryRDL39FhLShf39DyEolN11W4Ckdj2avJEMD5SN2ohJBFEkDqxkRR2
VONj19d54RirSDOggc0Z3JXavuaSAtik2zLgIUhwfPBb2WVxRyq50StdDj2kXrrRC+3UGKM7lvph
1ue9pTWcnVktqgDvRwQ2HKARQWP4/k6mgEO/028Uku4NjPNOu6VQnPIVtyV/dY/OsticGGkKIBnS
pwroe79R6OPKETL7VbV1BVk4vGBAlLJtFevZioVIxvIUoR/yQsZyxgf9ON+JDnJT/vzdvDc8mrDQ
HHlvPGC41wbd5RNHNjW5i1tgIZsxSTK0opyHCITj6+iW1sjqvfZABytrEM7w7GbdOy+kMdZpgu7U
GmkSrPd7V/QwWJk7CcpxkkMc9RPxeeRE65upoXaFYSJYD3PjpKUV5bOIaLWRAOc0mI/DkJ22V3D1
LACy8x8RzIUzJDNyCXSmgkSq0/f38XzQjAcQgNljzJskot+63KyzLOYcqMgMTo0JdTqjshED2XKz
a83buLrWyFHVuCEC3Y4NeWzSRWjHfCpj6CbvZl/0aFJJvde81K7Q59B9qvbbS7l+o/1RjwVkq2oD
ANlUHPq5b2JhfDAH8CHEMS+kow0wW2oxNq/GJCMmHVCJD4pPH3+vnSv7LVphtvVZLT+j++sf22Bz
LM0E6AoAF9HHNPiVersGX5XgaV78En+j2D6hx+uZ4i0hPRBLz2yMQxkakFhJEdDUw8cOg22S1j9s
a8YTQ39fiEnJANqjFmLy5iHNP+MtbU/xYG8LWW2xWS4fE6EmdAxQ62DuelwjCTflPulKW50aX68J
ejkMH0R3Higdv2pgxeQI55w1lXUddZl1WgoVtcfwfv7cHvI767bdB3v9MXpS7wa3Ro4nv0FJzeD1
EFD727JPxqVIwB2JshyRHQ1+6LBg4E73nR/u46N2z0NB4G0l41P6KZytIaA+pUB72mAcLUM8ABuB
8+Zdr/uczwKbcSkSUg9ij/UMbiR/fKrQFRY9h59ktJBf08yS9UU5oOrCZ7KiVnK5mn9CcRYYs5hk
o5VCrKYsHyX5WxpZdqv4bTG52xazvpBnOYy1ql2u6AWBgqb4pdE1POxLR89yZ1sKTxvGLNESOSXg
HkbxHQUNI3FaS9q3nWpnKqeNcD3yP78vRMYKczNsMmASYsO+0rALuUC0Mov3geiOR9oZJhyaq+R7
/2Vbv/Xr9LyKjDlGkZkmOn04aaAgsycQVGtG5k31ENp5P4FcY+AMTXC2jX1p9DImZc0C2yb14VGZ
CRozZeNq1iZeM9J6LPJHM7bdycq6RouoHQ7hIVI+jarG8ZerpgGYR7w2dQxwspSgpTJ3Zmkic0US
nCPxuQJ5fVbcJmXNEbReO1hIYm4ZEGYKXaBBEk18U75AcMXswNoBNLdpX3FGBVY3aCGM/r64awQt
L6NuhLC8/WzpT41w7HllSp4I9ui2pZSMdJRZbmRnAG9rI7VXAOLwt2171QIWmjBnd+gFuahSuFrB
BCvnc2dxbuX18HohgDmyRmkJAqCoaStQXdjJqdtROqRgP71GTxIKO7xog6cQc1h1dGdXAl03XMNq
8KNAnew/rRhLWNXXkhwEhEYA4A8YZ/E2SpLXbRHrQZqiAcEd3GLodKO38cK+OjOzzJAeG9qt3DjN
c/Lc7um0FgrFdv4wfOcVw9at7SyQeQQNUgNuYgUCNXLqyyMJT/Gw5yi1GuIulGJOaBKJYtj3WLip
BRSVGDzXmvI0t/FVV1U3UwIykEI9xvLs9nI0cTbtL+7hrCBzYlMkB9I2gkst0uhnLoi1g07P2dHF
Nr+vemOyK9o2FjTgOJUbVdibpa48JGUZHfpK/sjIH8hj/mwvc7YnqdSkFHTzSAgCrtosH8o+4gRs
6473LII51/PcVIJJx0I13Xoq4mkXJi1Aq3SAd6J7mxMAXBLG0rrIQiHmkCeS2BhthtX9TZo573Hq
5N6brzKn9Mg9ccDl9khf79WnQPS27Wr9wFvAzAbwJbpc2QMPWmFrysLUjWtvUm4T3MofEECH6ynI
k3lB9JdV9dQMWpy6Oblvp7u8OG1/f/XsLb7PLF6r1j0xC3xfGh6zYLSbAjDmPK+1GsMshDCrJFQF
bmgJqzS05bWqN5+0OsjtVozvUPCZ7bireLnL9e6is0jWUcqhpoe1Dr2EK9rapH6rcCdHN+qBPMUn
gmnFyP3QMBhaCv/ZKxbsbwAqZGiYdK+Euz7UbEu6Cwaed+asJcvwJwRWA3ocCGm84CHbgyjeL6+y
Y+AGP6TdRHNjot3faF94maP1nONCO8ZLN7k+zJ3xJji7zbxxP++0o2zHXur8a0oWeqIXohhnPYsi
QE3oQoIK2i6RFm71kxZc6WArAQEX54StBwkLaYx3bkQrCA0V0mbilgeKspdfAU6td2bMccludmdy
2hbWXxILiYwLzrXK0kYZ50H8WmRe8g3jtLBOAbj76BcCCUMG+HvZTbmEOqt+eSGX8cup2pJUF6Cp
hTtnroHkrJp2Wp7EkPOGWL/xQKmDMr9m6RqL5p6reGB2tLr0OyAGwPFDsgMV4C73kkdeinrdh52F
McsZSlqAIjWEmdJBs0xgbR6IyCvnrgsB/wLQDhT1ggxyRKwaWx2ENFXudt3jkF0NJa9YJ689zdWz
EMbwY0Mz6ghPLizbb+7zsvejm98TwOgZlnhKUcd7kQpYyGNMP5usdCAhDGKqT4H1CA6+Udxl07UV
FDYhuwDJnO3rZvW+XAhktmrQJDBAV1BQKW/K4Uebco4W7/uMhfegKUvkAt+fx8lpIrzTTWu3rcJf
/MV5k5grs7ekPreojNalfVWpj+4cOgevOOhy+gk4Ll5Ngmd6zPWZdgEg0YGM5I7BnTkRh+heZfBY
YDgr94ZZt4j6g3ieAPpPdyZAu9GjlHBereu+58+qvQ1pLr4vNmGV1VaEyxF5mkY8zJgzDvKHoOFY
wPo9hSqzaYCCDyC+TPFoHAddT2jENL71K6LYfVu+0KnH/4GZm37r4vwsZNHzvFAKDSbJOGgAdzQe
KckWZYgdvggP9NXPAwh4G1nfksXcvwAHIEEcQC/a/tMCDRYXvx+Ndv2JtthZu9SrrmlDpoiUYXMF
lp3/I+26lhvHlegXsYpg5iujJEvO9oQX1qxnhzlnfv098N4dcSCusOP1q6t41ECj0ehw+qHfo0re
4xZKbu7kSmjGSGUoqzKbJMXtdQjhfxh7cT/plnhfvKb3nR+46vPwZj7zgsA8VMZUmQkG9k0VUCvh
JIaGoyz3Wf0tl3kppe2rayUeY6LEpigkWcCeqiC6oLGcZSeg9E7HZO3K/1CGZwXG2CvDxDSaMACY
lKGKdhqsWHolEa+hddOArFAYi6VqRVBHLUVJP+nzYxKddB75HXfZGCNV5ikerNSLapy/pqTFmAvY
Waqf7MTdf1w2lj6rG8GKrwVQhrpAvu/BiG5LhacIm3fjedFYZtMhVINe6bFoi9H7OaV4dNoeRn/u
rWlsbbl/nNMPxatWmIw9MQexj5MYmPSMLw5tegnuFYfOGVB2sceLJHLOlMmYlCwjelf22LMuv8O0
PiNu7DQ3rCJ+4lyZHAVkuR/UyJSyWsB+IYHzgzi9jxLaEonucF/vMzf5at6nHje3TrX6isFkiU7D
VApK9PPQxRTtcKf5otv6gZN4aL4/Cj6iAh6tYOBfCzxpGQuiTMZcqxWAwyxw27Tf94Jiq7rIcbIl
3vYxxqOpTEnuov9rCyrxwBhDWWP6zsH4Ske3ZSd8MO13CjvHvMfkVsRAFsUpb/ikstslGyvNZUzM
Yoamib4WXO9H4hW9Vfq6K7e2iS1GJtnGIu+r29KLHurdv+gw2fSbVU2RMEmMkIsh4Ms4tmryTsfq
0IIs1O7fqu7oLeDuCx1euHI74HRGYzN3U0m532dQzIav0fPsggrpVHUWeRzvO7fdK7vKNh3zaP4b
h4OeyEud/ikoWzudNoEZhAmYU0MhsAchO6l0luLcj86g94uFsUO7asmOgma6YY38utx64L6w0FXO
C0xR5br2SxhTVQ9ZliQafomCt3KQvDXdH9F87JenrCutD5mPs9SMnRLqZK6CGFjJfnRRdoETrLv6
I0qQLIITnDwE7vIB0h3MDvxbo1TGyZH6ENOVKOeu2kyyXQW0wUAtP1SlvkJhnBoDTCjKnAGlM+8U
UD6HqqNgpuQS8NgL/uF6PsvD2CS8kINWnoAUYQkll+zi0/RIGwo0Lzo0vEqFbdN7RmMsk66p1ZzR
8zgI31Stt2PNDUPd7giGoVUOeHHt6xqybQnPeIz1keqoGXTKQp6rnyfte72MmOH7iEIkjiZeWHYd
SREDMQQNwW3DMBkctRSnXlZrtGIOn43oTcgx1UOvnevCXD4wKYqpSeCvwjTGi8GsbTsaw1K0qj0e
qqPqkR28XYeGo0AxQC0pD+/CegKPjkU1UTdIoyiMFqKIiuCJCXo66vFSr6O2KUdXuS/RbMIr7qMH
5xe7QcHQgojp6IasG6zrVsdhW8wCUe0qC26K2DjoZcgRiAfBvADnOZwEkgBCMW8F+evMY1G5MH3v
Iii6qIkqBvyx/eMmRtd2ZSOpdiS1VmL6cfM1aHBqs12d76/rwpbCyeoZijm2+hIvGMQNqIyET2X9
LQzUT2k3cRZsWyDk+tCcRRTt/em5esb2nRkFSVmotliDnEhtrMq8iVDCNDS9RXhuy6Upel++Mxoj
EziXcXlWFZZvT6et1T6qmO18T2teQoc3vXJ7Ac9gjCUK1SnV5AJgcfkjH0rUMnxJTV7shAfCmAWN
1G0cxgCpWlqGeFOb38v85bomXJg4umoaAc+qKMLPYn11QS76KGtheqQutqXwR6bCydJiKzUkjjG9
ePgwSPR4rbSBDKZUxDKQqjjeL8pwHIzlrjXk1Cqratcbqq8PuVtnNef1w5OQrvIKNy9BkaVSCWu8
hZsBE7S+N9UtmqmuL+Smsq8WklE/ZdGrNjKxWXWLCW7VTsHUj8DwB1JZucBzXTY1YwXGqF+gTd08
ve8aSJjTejm2I8boToQTOObJxChgbGbEXKYGyjF/1ZaHwgS7kxw6U38nt1+uLx9PIqo9q10iKDzJ
KgPLNxZPNEwcpEd06HzgnkXZDqaTY1YrsqrMspF4bDQxww1YNrIVZm+11NkFr/pkU5IVCLNodZ6b
Ub5g0RazGe0UrSO7UdVCqy6WnLM/PChm0ZBTMGtzhjw6uNiFxqdEyWHqXd+ZzWvvpzyEpblThg6U
ZXTRTIynsqNBIFanCrx+x8vXDzUPuoqEtymKmsLeflnUmmM1ASZ4wfB2DHqEUQV1RLA3W0t1Zd9U
LeNp+kHc1DOd3+6Yegc3kAfBCHnlYq5uM07lvCBdbEfiZE3dUyyjwV79dH0ht3frDMIYwDRD8gD0
y1AM46URHC3wpIgTDedB0P+vTlGWaFIQNdTWCfeB8Nigb07gQFwGwulaGdgmGcMvZAwM/BUjaNC6
EaTYqGhP2SnDQ3co9w06NgSHl7DdNN0rKOphrsRJurDskW9X7SJEBDxOLLW+aaQv3LErm8u2wmEe
gr3RlUViYtnQJwRmlh8dnBRt/PGB7V+BMNvfjphVXsbULmj7Xi/sHIxblcTRse1jtEJhNEA2ukgy
qJOPrPPgRPfF0XwebeVQecsNhs/mVv8WYpAqzVs4v01YxWgGcwWGeinUMWYqgCovBJOoOD4u3eiF
ec3xJDYt0kpGxox3Jqq6ZhUrmSWimxSaGzS8ApzLQg/IAoZLXBIakrIKW4FTxENmNgJUIsE4I3JE
O6orn1I09c5ODUY20xkfPqLtK0i2QjYOU7VbKORQjRZt+M56e55Tu5/+vK6JW+sHiTSDwPUB6Ryj
I3PQJJkuljhWTeCrIIWf5ZpzadAtYJ9jawhGFdBgskR6A4hlufcq8lL3/m0ycGrdt47tGoTRA33B
LIKkhs8gTaj/SRZkSzs58QoyNe71FdtEUujDTBHpu4kRp6mmMA7pA7000W80RZYsTXYiPF5HoV+5
WLQVCiOPkAqpMSLGa89CDVL5u7i9GxAKiKv9dRyeNIyH0o3oucB0FXjiE5JP4lsat6Be+fQREEVU
MGkV9wVL/xfGOdEGCcZADx+l+jbVMb6w591FWyEGRTmDMHeRPpkTZoH2qk3uBgwDIzvBrXb5UXRy
j5IWXJdoe3vOYMxtlIYjJWmERGUbOPm0/Jn0ik+W5dSBhdC6jrW9RWcs5kYqs2lWNLAm23JxV/Xu
RB4UkSPOZacINXGrxaNmYnW7jkK/JP0MjA5diJKl2NILZkzSyL7u6wftrbEGX0TzceXzmEg2DRBo
+KAYCNlczPQuu0AHJT0MOAYH2pIJFe84j77t9TsjMLI1ohrPlQjTEEu6bvVz0duaXkn7hXD9/U1h
VBG3BAImospSd0rtrJRaBmGqWLFEKbLQ1nxdGTaNKTg6wSoIv1jTGLswN31uZKBjsJHEcwrp25BF
1jC5Q/VNL3iTdzajhAp9HFGqRIQJGVNnSFODYd0Lsh3Hv4Liyn0JLoa/mBhysDQ514XbjNusARnp
NBGd1HoHQMohNh1zN3FSu/yMUWpe7AnP19EkenAubOxKPMb2DSg3lLtcVOzmc3Ws9otzR2e3gQXK
BN2EhvxW9KN3FJB5PYyWGKLmoeESTW9up06nbBP8EJ3tsk6CVJJGsBlg1Pz4iRjjk5kHLogW7aFL
PamvP/BIBDPC33BsozUZ5QFliICbi1tpfGiTI78MftMOrzAYOyxLg1qaAjDoTGjdw0B5ZFKCO9rd
zH8VbL5A1hIxhjjW8wJT94BmkuOigYc8ApfivNPngzDd6f1jl96LUm2XhnddeTaNykpKxiijToZI
Ihhb7bn8LmQPQzmjw+3pOgbVvwv9XGEwhkutxK7q31cyACNUrp0Eot2BQ8wPg3FvNh2ILjROwnfz
zbBeTyr36iIAbWgMijkq1yHZT+gXLzB0RrFpmQDJQUIchO58pF3xKkqseEQK3N1kDE5qiItZpQTH
AajvhTGfQp9WyBYvgXt9cWk85GJxDYIEgYhhdXjq/ypoVYYJgo6AavLBkqLZasS7qvtWVH9W4Lkp
7lL163XA7Tt2hcgsragFZVKoQKQ01cMz6sZvoy8YA+dJe0rtvJwaX3+NDjxeDyrINUGZNS06KQ7a
EbBR2FtK9UCy3XXB6AeuATBGO+jlLgmomgpI8oE531q6XZFolqZ8+29AjL1WzA4ZrUrCddT2GNrY
1yXogwPNbxRBdmbSLM51vMsiauoVrXaMialFfTCOZY2lkx5oGabeoeaAVsObKNXSPDpBF3wAocMr
f9veMRU8LGDfwL3L2JZWIXlCaTnssXok+k1ffuQWMM7fZ1QfB7xMZwnfH9TWKhFc05Tv4vjn9cXb
NF4rEEbbRy1Rw6xUFFuuWt2Ny1LxC/g0d0RNmx14z3O3H+LyIa4CnhXZvFNXyIzCK4UsFmSGeEJl
2Lr6VZFR7n4Ss6+BGtvXhdwODWDaK9KooOQBW/uvViSf8kqRQmCJD5P3mU51nKx97KtuC0YnOGke
z2xtHrYVIHMGogEDfAlyUTZOdH1AI23oxcKYPEVkfu3LNOG8qt5rctnDrWGCGm4zeCgmSx1M6TGV
rEU2Xb7Lb4Wn8jF1Qxf172ip8TAQ9tC52W22o0Ok213zZ/zHB9YX6U+i6KaJUKPEnECtLMag6hpY
adR1gdwfnROpTTllNcuwOpvW3vAybZtO6AqTfa2iEawRK6VCPdUdrWNYdsXNZBsWmJfswuY9JLfO
+hqM8ZbydIqhrQBDILhAgEz7zlnBLXdsDcA4SFo55floAIC2SSS4b4Zd75EfoiPBoeWVtNBDfakt
P7dLZiyXULYYLDLUih0Io5tWIlohY58/ImELRlkdAkYrJgOlM0WMi2AYn8gQWkv/mPNyeBwMtrvL
qEZD7FRgLHLlp8LsdVl1H2kDx4Js7f9KFLaUPB5HFdMkcJ6NSDzqbeOiXfLTdRXYkoRWQ2giOp4I
evx+tVFaloM3ssWjSjPnQxZ0t9CI2FLBeP3fcBi7iz67fEHjJ8jKpvwuMkE01Dr6yBs/zJOGsbhS
VKolhi0pdlzdLkltG9KLEHEK/Lc2Zb1ijJEdF2nS81AEN4eiHbsRkwdbjeMN8iAYFY77LhjMnu67
qD/XUrOrA4GjWtsrpREEd0HgdTHTPe8bZVCLWbGnVAVPXSLYaqbfBiT8iIlRURepYboxxgywk437
cWp1udKo1z662muPgYbyg3pAs8oheOQ5R5tutIqKGFD8gVsYVVK/qrMIFvVCqXWoGRr3jqhm88Nd
eZBAbJX6+km7GwwQcKMN2P9ISoOWRWCmkQTWeLaEpSC12qcaPJqwyR7b3NylnbpLDdm5foz+QcAz
DnOO5HlUp6yjludOq9CkVTiUVUBwtecSuZpTvKcFiUFnZT5vasWWc7GWkDlbBRGLJGohYbAUTt18
K5Fqk8vQinmJw03tV3VMwVbBFn/hVWhTXPa5iENcJ4vbEfG+bBT/+jJuav8Kgrn3UHkxYl4YILrx
E9jxJvFL2nIgNuNj6gqDue7qLo4MQwAGjY9R0qDwRANHIEwEXWJgz4/XRdpcNZPohiHhuF2UIHdF
2nf62MOx1V+IdBfpHzEY5++zRceVIhRzE8DXG1vETWpM7/KzgXNJbMsAYkFFkjT4lIyKmaVcC2EJ
o9RW5MZs9Nc+EzjPxO0DhAJKTUQ7tCgbjIUQumCUUC8Fp9wfPifPkt/sx1PqK066H3JL9rtvmRs7
7SdeIdi2bGdcxqaTROjnXML6JQUGpExwGIXIva4Cm1p9Fo0tbSw0jMCrFUBU8xgtlq614WuYLCR0
TJTq/3EdjO7FhTeHNTQ1gqwN6jF+tbRDEZV9mQ9wvgXhuIiDO5jik56rhzwr9unC7Xq8INDAc5vu
2d94dH1Xsae2Vc1CGoC34ogT/M7/7WZeBocu8hpHQrSuE4GTF/eZ9jWdPo3T79JTMBCMDUf9vmwu
PY5qtjSRZejJn21TvIJM/pTUvLY1qlbXtok9UqOkCfkEnRg840D9+9Gr93ziGZ42MKdKV5oya5Dm
spH5sNNetoqIWLn5rcJEVxLurqve9iMMVP5QCPAqqWxnDUa+CwV4UxC1Aj+nvgsPlSsf6MVX/Yso
8tapgp/0E4zZrUhrkqZeAGYadzNGKAVHPeYIxINgNkms5alsJtikbroZgps2PaoBB2L7rb4Sg9mh
xZgwNS6HIkxvYG9/k/zBMemU58QxHPNFy+zWG9zAKj26jnFk8d6ym/fheh0ZA9hEIirOM6xjA0eQ
clcmoLZDvRY9xMnoJvyZKFsm94yosQVpk16auSohPqCc/pqVl4N/o/UwxMmm8ycy7h182YVET/Y5
IMKm+DDv0BTCGBtJ++eIk7rKQXpYvL/q0/TZWR7o8ZtO4y4DOQ3n9rwkTmLQGa8mSTtDbEDgA/Q4
p41I7/1mGAwdWX1sRbvc+RceN7XzFwZmJTJzD0hmXufpDFDjNP9QkdGJnDfzhJEKPnWzeVq0uaUr
NOYWUAZJ6QqqxXqz7+PbsuOEtDZP4ur7jPWPZ5JKkQhp2iYpLCVM3VguM2uaeTU8m9mMtaowZkXH
UPBRb4EUzR6deJH74xcjBO0p3I873jQierivbRJjYBQ5jCod03rsJkD5Q/O97B+Mvrbm8iSIXyPp
6bp93noprEVjTA2R8hQVbNikvHkbtK9B9qjXP5ruy3UUrrozBkU1qmqJasB03uRV++mptHN0/E52
/qwhL8tnS+bIxSZIs0kqTVPDlpE2LyxjUW76WPqu94mdqbPHkY4e1sstO0fLGE035HBMxhDmUvSb
I22YUm+Xg2GJDu1S4PHGXTK7vpuOMxqj96UW1ctCw5rJPkZPfeqja9MGoSrXvdo+wGcgRu0FOSrF
BF6qLQ3flv6lr13Oum36ieegMMswrUpgkzIEUKf26idi3iW4Ttu3qvweyLdoqrfi/oDYgcUB3TaC
Z6kYje+aMOowHpNaXunQ7HG3eaWfokAGg/vuYm4OaFsRz3CM5usNSHizGYu4hI91hcQd+oDS4HnJ
OI+lbbPxE4elm9aUIJuCGWJJU/65mQI31SFgGFuKVrh1Kd7MqcI71dsW+IzJxLzrUA8npYapoldo
v5P87oixfA6luRZOk4tq4gPvUtnMa6/C4CzjoFmRNgGHJizJZ+Eue16c0c8MK/pM+TSWW91P8SD8
XqPKpN/xguL/YMXO8jL3ZwY2dFygkJc8UQ52yQZX0VfT7ax0wGGnZBofCpKtxWVMy0AETD1Q37UV
bKG+4U64gZDKd+VdtxvfAhPAOfKXXFI0zuFn60mnZpiTiVqZzhtdmg8LMPs5uO/w7EY/vBfelZ+u
H0zOQVEYa4O2/5ToE4yBOOj2XH8zw9ESysCqwPp2HYmntswNq01CnYcLRFuqU5/dkvxPmUuTTr9x
5UpQGCujdS3YRJF9Qj6xrVGXRInlIjjwkfNez+jKGFT6mN+DlHp/XbjtB9fZqLIDwdKlIaAcgsEh
d5NHLwhlnx4XjCCj/aA812j7qSKh7kI2NQUUjcxaKkNV1Sg1pS8FxQ9SK0GXmWbpmS26+i7yNKeO
4ZHZ4XMMtpnP7b7BkDAeNcW2qp5/A7vWipjUS4BjqeqBFWOoFYEWcVZ1+9Y4YzBmfGqTUCTUXw9f
x8aqX+nEutA1kVhwRU9EQRnPDfwHY/M3IlpgoWGr4EaO1e5TevsGL707vraYpRE5wVE9BU/v48Md
7fG6jNsqewZkrHlomFBwQq1bLrmYRyImf0goDprmr4HGKVy4vmO6SB2qlWxVK00LaQCVm7nsmWZi
7EQtSzmbtn3OzwIx5loQwyQHgTMeCOpNbLoK+dEQzhuEJwj9/0oQPZxHoRqxSUr4UErHJvzYaT7L
QGVcAUgIDqoDBaCsUcEBxgODUJvM+ndVeDxxGBs8ZmXfyyHV8ik/DuLsENTfX9cyHgRjMIpBAQmq
CIGa4qEX78Pm6fr3t/2g84JdGIM2jFKF7sgiWJPkDtKdgGBxNfvZeFNlnP3nqRhrFsYC1Us5VKwR
OqtO/Tb5OhsfOSzIUxE08hqo3WVWrDXqRh1CJCdaCXwIRLb1xfCvL9qmGCsIZtG6ViqKbqDB/Do4
aUvp9XLlLoLA02a6HBe34gqHWa7ZVLKyC4EzeOFOvYlQ8mLF+xKhngZmtPQqHxQsN62bYbMsnkXl
CMk+CctqlOJEmRDKHT8NhlW19xivfn0dN32Ys3xskU0/94uyYLCj3Rq3iuQlCKzK0aFPHq7D8CRh
zGcphflC0Exga8teG7+I6vci4WTOeZIwtlOaZnmpNUhCKvLWJoJf10JiBaQ4EDQAfUQc0wBtsYHa
Brb5UA4rQcNoTKzasKDV9S0uX5Lkx3/DYJZMT6rBnGbIk5aJ1RFLQLl9zqMB26wiQ0LgpyTMqqEb
uFyIBkkwCSFQrfK2QKxoeTQc6bl14vvSKSZrtHhO2ObFjTYmUQcVCHp5mVM1TQ1ubglpECVwh+bT
MiRWbd6Zo1stMmerNlNyyMf9jcX2s8l6pWZkQPIg/UEfQJOX3cu4k+Yv7Vu6VzwN46sTO/V4Kfvt
iPQKl3FONLXN01YArrBrjukuu4v9xTdPBLNMRVDzT5zy6U1DtYJj1EXDoAE9arGklLeQ7GiMRfH4
qZjtWM4Kh1GYQNWEUAqhMH/FctCP6NNYTnL4kPFbATGOilaaTZTKVKAM3DAYcisqrdVFf37glK1Q
qOFaeSvhFMhDSHcJQ6utYr5BeNGSaw4IVwep7VqhCFoeLOMMlLqxFk/1Muc9NZKgzUl+iF5z6GFy
yP/gc4fxtIK5idNWbsdYAnDeLwZ68zMvjtXKKud+Jw+yE43pS2WmT/IcfuR+Xq0rcz+HkZiIS4Td
I81nZXRN45Oscgz+9rtxhcFYEV1o/1+UoJ2CE33w66FF6QSJPdyC9cK9rik8uPeH5WoTu2bqarHC
Wo4Hw6fFmdUOpbbvc7IFfikoNQ8XjsdZOJZRtlW7ujNKLGCyp6nV3A/3dE5fYkUu9wHO0RKJsR1l
LJSJSLFyEGeDUlU5GadqL7mJh+xdCl7rwSp24V4+LBiCy40O069fk5SxKGOtG5HcAZ3WcBEndoed
cYRVAVa/42WsN72E1bIyViWUpnIqR4DFeegFw9EUVCuoMY7wI0WcmEGIEfR4LJqyzihnZWRSNlPz
pUqv47jrs9KaY47N/weV/AnCVoqWuTFWjQBjrPj6Z8rtTvz2nSaXhvF51cnUFF7u0xmMudBmsZKi
llr+lqhet9yIde1UaETmHLPNELsGEg5T0zVdZ8N4IG5v4mpE4kU8TAhALTtln+/pncnj6vqHG/qM
xFjlLJhzMtLkYnRU794L6HfSHiz19OYUd8Zj+ZGn10oyxhgX8WxGag48sUqs3jiGQmYVPU8ntg3H
WSrG8qLstX4nd7WTo4HMX4Za+cpNn0O7snkTDzdfxiuBGB03CiVswgVb1avxUz0OXi/xZuhun9ef
0rCFYUlVZGB3xJpNQ2XVDSbBR6CD7nN7TlPOq3U7fnUWh6WfzPoGxd20eGvwZje+AZugFxwV5+95
pZmfcxSCs34qY3fjMRUEk2ZpZQwFEo4dLyS+fWLPi8dY1iTTSkOh+eysXSpHBUu5VdeI+CRp8Xb9
1PKQGLNqLPX/8/SVdOwkV20ftfpDHsVZGPoTVtevoarF2NLT2iefyPBqlvcN73LY7LpCY/Pftkdl
LIKwYOjcexldgDkjY3WPiE9ofgr1myBxxfHGNKxYT+x43JPoWW0aO1JutEx0SXJ/fTn/wbCffwhj
KuI5i8KygrDBy+DIXu9rmA7cO/oBGSquZ0M/dmnYz2CMxejAGFYYMdQkmgkKBzGwiUhWPpdOJ7pS
ymHL4IExNmNA/5c80PS9VJGvjUHcdpZvgjTei2DSNGPn+kLSn35FNI0JSWtlVorzQC1UeqjUE+YR
I+6FhLrqCYoVyxzbyznPbIFOD+LuDuX1kK30E/NWDDj2gnPKNMZeZHNrLnKH79f5YhfqLkhFpC84
G8QTgjUaImb91QpUT23V56LUfEnicYBuyoHmV6Kilh6cnAxEOw1toAl0V5A4M+JDUeLK5TW9bsmh
KxpK5kVdpaWdv9qLSs9GoaEkVELTir6kLpWlmgJvPteWKCsUNrowokikrSOgSA2m+CCJHUTiSyDx
LNPWqVnDML5XVYFbJmlBJGG2kyc0um2OqlWNi50JmROXi3/92GyunarpBLOMNVVmN2hc0P+dCyCT
0Fp535XE7SPCKVPlQdD/r8y5FDfzFBJA6KVo52F5jEnCOY6be4PyYVMBoy2a2Rk10/UY/aZqBoKh
KLAN+alLJKvgxdM3d2YFwsiRkk6ZQRoIxsBa9tpGvNXa0Rmr+RiqDYiPS87O8GSi/18tWyKbeduM
OeCawEnD8Bk8rs5IeL7xJgxlhQA7k4wVZGCmrBwFMUtBnCS81NrOTPfZ+HBdxzYhEPwDO4qsGBeU
n1MPbuChAS0rkX808zHHa6LD0l0H2bL/lDPdBJetboIA9tflmhd51tTcpIHG+0S+LernRrpXgsc8
Hjxz4PFhbuk0erbRiIQ51iqefr+iTVo2L8NoIEKg38rmbcsblbPpFlDGMdPAwaTFyb8CNE2E4Y4C
BTjUmRXu5J3pGpH1Nx+hubu+elw8xh8qxSjV8gTLF4DeOrYIJnkJt5qjCJ6JigrB4XUBbR2mtXz0
/yvtRi4vq8CEhhcSzIPbFwL6mAth2dV1LFptlRALVLQt58W59cRYgzLuz1RocQUKNrg/oFvspteO
KNZSe1rHceo2tWO1ecyF1M8zxsqEdPNaDdnRqIkczNF7u75l9COsw7MShr2PcoQ+BFWgCo/eNFqR
H++jHb/QbuvwGpi1RhTKEoBOql83KssMtU5wtO1Z8WbJm4ODoLvXJXmPcF2Igj47A5XbqFRgy0LU
fonLaMFSRQidoFwrwZpZxV5xQeC9V28bN3820exuPqonOnlN+MKr3NoW8ucPYN+ei1Q2qRDiB7SN
bhHEp4rEGlPOPbh9xs5isq9O2t4flqb6VyeX9E7/n90YT9GuAr0fr/tts/oFBAWmhB4oFMC8R6pX
JyztxbgCnzPY/cCmAqYjwHoElSEBSNiD42RPro7REul97oFJilufubmiK3TmqMXVMsxqCHRZRGyR
YLRBmWAK/ch7ybNmHxPsoJgyejdAo4oUE4OTw/XsMekWSW7PeJgc7CAeUO/1Z58xL0J0EteEOmGQ
HjdIxp4/Fpk95EWFtHQC5OIY78hNs1NB1xH99qzDX2Hki1KbcGmFOp3gQRcRcpwgiVqsfLkt0t8u
Pn1HQscrXsWolxLZvvowbYdeyGG1ktLqMTK58Ohom6ZBJTT6J9ERwzt1FweCRWQ9qrbVhlyGbWld
4uW7GM21yhMmR3oNcu3683Urs6kpK/Goxq7OQxCrdaYTgC3kNZhe4PGk1WyFlV9iLlLA4zhirwBW
NOY+1eEcNFkPNInsF/E086ih2KuM/T5zfyqpMFV9iO8rkTQcm1b6sx6k9HaKutFC1znnruHuFHvM
dBH9/FSc0Q4eaBtKaWN2yUu5N3bjjuz/204xJ0sj4EwbRoBNsmSlTWJVYA0V/2jm0q3F1+B3mWqY
pWSrk8HzMwm9CrhcwEzCxRdJhJKc33xrsyDMs04cKpqZBkipiZamPkEd7eurdpHgZyGYmEHYjfNU
toCIjujMskAaikYGDIkfncbqfAw9/xc1lhw1ZP3giAhBiJpYuHFzbgU9DEeBFHv11EscH4ErHWMr
dAmzlsUa1klqvGJPy5vbP01Xu+shKaia3019LNi83DRP89kkRaQpWdPOkNBIreGzckARuae7Ekjp
Xdn9wBATdhcZw1EaUax2FeQMvw2O6sUHwVZQy4CpKZM/75qCpzXUf1v7XiweY0i0BQ8qOiKIknIO
DSKQ8k4Z7fqtd6baDm25xmAxXlEI6xz8hQkqYJmmzBS2qGbqMhNPUQU1Qu1xVJ/EZkfm33xzshDM
YRCNdBmCGBB4OKMZduwehsm/fuC2pdBl2cTQGTygGTMlCUua5SDwxYsTAafpKBl/zDwGj+1L6ycG
WxdWDcqSpCBVxdY8BHEGTtG3CMnTxi0Lv1R5DipHIrZELGnBp6VT8onWnUDe4iAiaJt0bs99bIOq
MgYzsCXuPugGnIVk9qqbJn1KJHjfNBed7pYdue2dxQ3fyRy5aNsKf0aj/1/5Aai0S3pYSTxojOqg
NrUPahyvwtSMCU0pnVq5gqbsEjF/rVIk4OXpETGX2crkkvNIvEhB/KWi5x/CWLSgEOtmhGphtZVD
BKJVZ7rpX4y9/KAfqtfFJRM47tUvvAAjb5Pp/1fy4/4Rm4jCTtpoyy2G5BQBmD6erh+Oi14YVjrG
juElGRf9iNMxeCUGg0e2caDOeeh2NzLmu4f3gVXfNQe+V7nteZ2XlTFoEzHjWo0AnDR3ef5Hinp/
jmhUHy9N5hmBcYbGJZBIXgFBRy5ZCe3ES239RGAty94Knz5mLc9wjJ2JOqJXHQFcr6E6Y37D8HpL
M79whKL5kStCsQUGdWigJh2PLOxX4I9fw8N8D3Ydt6ktHjMCZ4NYNiqhl+Q4ynDcY1Wx+vRWKQyL
IwzHbBqMRRkkMgsj1YEZrxcnvIls9WYAo5sN5l3BfdOsEJ6sNzvxaDXKbxfzMqpvMBZGy2IUxePP
JvUpqg5K/QAaEo6E9BvXtosxHqMIJkq4yNQh13wld+RjfNCc3mmo3cRIUO5oDN6uMWZDDMF9XvX0
WGE+SiKespmngdu+5E89NxiLsfQmpjeA+wgikc/lYgsRTCJtnVPgWVraW6VZiFK/RC73SqAm4dpi
MiZjqDuShXTDMAABlanmfniqUQmF8oMZJWbJglqz2ZuP3Vc+39M/+JdnqRljkvZJPE8msNGiNFuK
O+1S2zzJPyQ0zWY+z5bwzDJLozUFYlSNCbZxeGuOC5gF4gf0YdkR6r8Ge3CbR1p6FvzB5xsl9IVz
ZZFZVpkoHEYzSIGMKv6D6SVo2sPcKnt6VXa/W63CHEB25LHSGcrU0rtHFf5IyKlrXq6fPs4VajLm
JRzNVC6ow9IpqV93oyOm4A43eVRJFxW4rByMIWnzqJTB6U2XLPBzt/SDXbnXdvzpcjwtZAcba1kp
CJ0BpCy2pAb5BoREHGkfRhg/0tnN6T/eAWzWqRAXMAnRiG87LtYovoq8tBbHXJmMMRF6rR2CGiow
V7dRdzPInPf8RUkZuzeMzdB6BVUbLQAo5aW02PrNtFOczp1BWIoFw3Q0ntvBsVJsqFNXuzEkNdYM
Hc2lJR6U2R2/9ehpbnbLg4xNCyyYKlr99S/AeSrPOCEEFAKdSJ9sdLbmvNjSNxpJNu3Z00qrvB/R
PBnzK+uv7yImBsKmrHxVeVlAm9G/33IoxLUFqw3RaGjiOdwfh8fILU68iewXpWG/7utFw0dMRqED
hQEN0he4etzyFH2a0KEKVjzMYQY1EJeLhGMZDbbjcNRQhlHR62dAzbYNCo+T4mSvk7uc+D3qvBVl
TIq2kDjuqEkRxhsxuWny3XXTSPXgn628IVL81Y7FZCjiAOPW/p+VQh84Siz/RSnxdf/HYPOj2lAV
NbgS6eNJ0h3MOyzQ8qq7BOmj/5F2Jctx40rwixhBElyv3HqRWrsleS4M2R5z33d+/Uu051ltuN3l
8Vx8cUSXABYShaqsLL/4MtzWG0ri/PLxs8Q5FZMWdnUSI1ECGfJdryFSkEt37WSnVtL9av7rScdH
RzTQNwNWholhHwLApPUKcuyKRNDktpieC3F+V7/R0eCeIjKg2pTPp9dOrIlhCHqQJqNGNdG8ze9g
66/Ibwtcz4tn31uOFZSb8M3+ctlXzvriiU0BU2KmVHMdYaa8ZL9Nlt/Xf1/+/fO32rsBMbMrtbXc
Gh0W1WM02fzEm5TzKzng3PrlhewaOPuCOrEmpHhjCyLrqhoiqzWNV1MU+VpS+/mwuKtqPUNxzsME
VyfpZLfrpE//caVCRFL1cq5AmIsXo9pde8sTv+qthU5cPAVuKR4/8d3EpK8cL2XcZlioNSsbKJm6
TaUSMEJ+OgFHWmOO62qB90PMotvqwbpNNioEJWIPyjUQ5KYGMp59fJx8PH7/neBWF+pz2a/cVabG
qZOdnQbzctvX/1bfQTjVopJEqbCqjjWsS9d9W70dc78diL2jliIAR6W1s5FO+DxdorzaneFhlJhb
96PXWTUVBXG/+gnuT7ZNgA09yVi3onX2GAWhpdADiR8KK3JQ+nXjUI539nI5sSYAhjVPeZHw86xt
MCMPIiO85NpuqNjxfGz3bkekA6AeNFch2iPQkVMZTozCOX+VzS4Is8znUipUbEecKJEZsBbt0M8M
nyyuDsV8VVhENvwXx0lTFSjHKSBJCu5tsDEBGsFACnz4FmF0oLszrtEXxJRXnEfCd2tC8C2n69Q1
Baxx7Z1kmz9iWAHmqxQkEv1Ecvh2nN4tCb7eJJWk1yWukDlgQV879WPko+YVY65S8gXFQ6SRC8wJ
1e8mfEvoXREx+fnv9m5ecP/IrLMw1/m26s9p/aWnJiOcd/j33xccXrfrru+4X3CODzu2ekKmhCRr
nA1tjO9mRCoRZmhkSlVhF9EB7WmjjXoy2lZM2yvMaa9Y6464rc4Gbyf2hJvSrLsVCVTYC/+yNjwr
vILd1jvqa7rF+AM6wCb88Xg6TsB96uWOSTHsLfvlucZhHgLjtd7TzyTKH0W2VKcNWjrnsISJu5Wj
BOwavSVecoBOvWf6nHQz30Q7OYCmoZt/oBSZziP/+3cULs3OXFawL+EuEkQH5/olLq/0KBjDr5e/
H+H1x1jyZDvbrC9MJeReudxaylWyEsnNo8j5z7fK+zoE/JjVrpp7HmA0GMex3sru4nfQJ+JzohiU
ypPZMe76fbFLH8YH6NugUQJJeB9BwdPlhZKfU4CXaehbxATH82dtZH8MtMXRgwwT42x3dCGGiSIG
qsGjL3sVSJLU9zy/0ai4mZCix/go4bFWsmVUF866WLu9YmyS8MPl9XHU/3mf339f8JdUU/WsDvFY
S7tXfbzre+Z0/b/t3f0G0e9GhKsnHvq+wxQ8FO6NdreqCxrh1M2gWldN0e/CMdrUReKaGRrlsnV9
khSIwpeVd3mh55/Y6DL8/04KHmXHvZYsBXYSIpxQ/NxIERqyjcYrdsxftotN2TsP3O/2BMdJWVhP
Ff4b0pVO782j0znIl9xJqDo0yNKjF2Kn3RqvEcYiI9VKzW+kvqtwLaUNdGyMBdZN9PQq5c600Mo0
Pl/eU8qIcDephs2GLEEkqyHDOl8vAxS7iUCCMCHWpMxGmsMMRAGXLVJ1iOx5itxuGKFoF0KR7d+O
shAcVaxL6Y1dy5kEH4mhl5NlNwqG4pbdX5d3jTjSYmVq0uKmgTY5+IrqtZ7edsp/PG5i8Qlq6nVk
rljFstHuOYnPulN3nScHww6drv7l1fwirvzu55aAIKFd5GjZxHJ4WhCz9Jzsvt0OXu3k24Vs46X2
jrvLyb2jL0XcdT2HQ/bWz35GEcF+Efe/r0ZAiW7U1HTkHKMR0SRqT0FvBfJuCY5MhMmZJ+ffTlsQ
fU7AiWXJU4hOYUkIsqRm0yvEW5D8QAIUQEpmNVae2I93w7ONZzRgz1G+cuChwx8KZsXqUoiOtWw2
sJwUguo8sLNvwLB3+xt1+0cVhHdEF8tJRhU2wzLiW0XtZ1svHXn8Svg2/9oXbkexipQqVbsuM7YO
tBBOjCq9cMcOZZBt8hbviwxKnpEXN858d9kwcXeI1aV17pXOLGCXB/3fNHR/K4V6tiB3soNCdDFk
cV1onLuX7viVyDWPV7fZ9eDeUoIC1MkS60tTO41NxGHPfByeuaKG5XGVC5PP78FYNypwoj6dgBS2
ERdqzRmkcY9sTr8d54dRLh2FooARiCRWmTCpK1ZSzurUu0eM9ixlIhKmfl+AB5DbZZA68ftZ/iKb
u9zwLrsaBQ9iTUlv4qRBmzR/P5uvzJu35geO3mjG8aJHUijpfLboO77aQsiQhFpmGyX/LHzeQsDn
LWS7ECWr3wGjy3tni7UjAwIWZs99oGmfI3SDkXff+Vfl/1eDxpUfryMlxSS0MYWBOh6cvHjKxp06
bLThoOaDF7KdplRONxD3O7UqIdHLJEldE35FKfWTDM2H4RPhEZdRARTNH1eVpG07GC030Hh4nGMQ
I4JWxbEwW7mHSgth7fJBxQzqH61Jih3V+QxrnS+7ydbYLM98CrCRgnwR36y+FfS/M/yUwCNQXH+0
m4RgYxu81yHeWZts2yBfvtxx+Qf0wrjT1Z/lid5dhW/DSeSytvZoFUfCQL9N1puG6gYg1yMARTvF
Tc1SrKe8zu/GxxismdHlxO/W7YDoFMGCwA1bFsIKvUvlKTeA5yVEIBwzqA6Z23lV4XKLf5offd8/
ATiqVImMwsRRG+0PGdo3qIfGTx1oP8Zh6FX98QNJaYxBkiX2z35MdV91Sy/fLb7h5o/FcUx7s0Oi
+aC3jvbKn/p0JvEXBbjvSzyGVicuohaY36Pn+AvWx95Ln1B/9mxQ6gN9E200hw+nxwxbyi8pvzl+
5xOrdmJLcc7n3JWJw6eL5UHsZYgQR/ScApVptSviwB//oBODTFGXfMQuuDn0kPv+qu1jRzcsJ7e/
EtBy+bJBm9iPnzRDJ8Ka5Fja5JqfTUS+fB/H5xZJYdpBOV78Ola0xZTYaEpFXPJMTbfUHoivfjiY
Xr7GFF4S8H/kFJ9sHx71qrHwJqbOTzFR3O131hto+n4CzliBW/yv2P+PtzbKBz9upBHN/7SudH58
V2xXhxO3SmzliEiR8kjKPwRgycockt38ET4MhaMNn/rloUuvFYx/uuwe1EYKiJJqGisWjL9D08+L
ZR1iFlz+/fNEu+/RNRrSf9w1ELuzeeUewccUwQk36Rf8e0g988Z2e/BqXSPoNwXGcCSKe9k2sYei
oJzUWeEq8ctAV9HJNCvushaOsZqboqL64Am/F/XkojEbjJV38CW6jDE3jwtD7/jydHk91G2jCjFJ
PVZVa/MwWLoyNuPTN6Hp/iun49BsUMIzVP7/J0esk9vETHgCpc26yV0GHWR1q0kJ/7v8yLPFOZ9t
1Er1ym+0pHuQh9yppNlhGIi5YhJmm41une9XhfBJamXcb05WZkQJOoU5eOjGgwLd6Xm8v/yhKMcT
kCIeh7geeHBqjB/S7nFedpm9K3MqRCWQXRUwAiQLUMj50TLupVc+8SgBDW1+hoi/8xvUSMrFBaSw
20WXeu7imHCx7zAilZciQPJzmsppkdiw/PWWSm4cMfXCfSKOB5fUoqtlnlxtfGuDoWMdsB6JcQzU
SUCHnv14G33hXX2kYcJHmPComZPWsDOeOu6DxdVyp/DXK77YwZtw3/zWYDwqCGH8e5/4Zc1snZn8
WTiBfc2VJyIIQ/IBTPYm9yVylgC1RAFNDCNVyqWCuSrb4wmVSYQYDfX7/P9PljPnerK2fAuV5Hpc
rpuISAoQWTabCY+XsIuVlSVYQHnNU658aEfiFohQa5oXRhxpJmBGXoSVNEWccnHPv810mIHzGPWn
IQMWuevfmGizTSAkehlIfhqAJ8TjIvnNivOhyXm+aAxkCwRbcDBw5tTd+GK76dv6JjulW11FLidj
UMkq4sAzAV4SazHVnIcGrLzNJTfqvW7wifVxJLx0vgVQseounDsed8eqk7vMsW/RVB1MN3lQv8i3
yVOauFy7wPxIxVfUYRM5cWCBRLrZ8eDgdg14WGxhds7sWo6C25TuZyU2UxPwpFunfNXQwYjbtIY0
cb7LpQ5NpYwIjInrVJy8hMYUpWa8i5Vr6Habb7RTdUtx/IijLTLfurJdlp4jVTMmrt5+UvLdZcc4
e9xMRbaYCn6RKm5X3bCIQW8eeVJ9l0a+MR7a4TrTCYQ67wQnZgTETZmphgq/XrBdmVODETSDTTU/
sI29mTe/QXE+6wYnBgXMRUPWtIQJeBH6rRLgnVI60sNOAkfRPKCl1MvvWUpWz89TuSEri2mlClMN
URfOkEZ7nQyV3yvqXgGDFiyMHRqbqyd+kdFZ7vOL/G5PTCJkaiaXGVigmPD6qW5f6vmDlj1d9g9q
TWKaAKHIaKwj42tag/LJvuKpq+K1QBqVL6r+m2qOOp8aed9FMUUgW5joALktHv8Me/aqulzQHH1K
1wVUo42PvGtIC6ZbVcUf8Du5n7NH+8S+4Dpt2bF6aY722x3bWrsp4BwoiltIfTzh1s4sox2gOouN
1Z6m9MpkTxHFwjsL+hAn03XFMmXbFMLjgRn5aM3g+RvFRjdu5dnv0GhTf+xIme+zEfKJJeEKW3I5
TGro5sBLZBMMPGULeVuHWejt4r2BZIrgbNL4xJ5wnYHkbMiYX/LtsWvxqHGGivj4PD3SQwvPf6jv
uyiSAophQJUxh60pijeNEe6Hsn02l5q4Uc4/Ot/XJNIBWiVNOxldgUfyeBQ5vEKGztHqSTn84aPz
xJgAyEkU9mpYop1B6TxFO6QU7YDaNOEQTS2IN7EEh6h4u07GNhmY1KySAwKeCEcQ+QCRvv7TPROj
pggxXQ9ULSd3aryTyNoBtSb+/ydxth5aSWEbWFO8WxAicliK9slhdM2Nve9daPt4VO/8eWbayXcS
wuHBnMKpjPkRvh+9Cu1PudM9Q55jl/iS//K5/8I17ROIdWB7484paqd7au/jv6R/PVjuGCGf/CUC
mKwqw/gw3shpV7djtddXQlnrfCTyfswECGGs1qFziZVq+ewo3WuYXZkT8/Xo62WXob6iAB0rU9sw
5v1WLHwr18+N9syqh8smzufW3/dK5ApoTW7oE4enzocWAeYeGDxlulE25qZhXvOUbvtN+YG6OX8R
ZX3fQpFA0OVFnHQ6HNTuN3LuLIcERrXHwdOGDb+s/5SAYWmWaipMM/HPj2eiU+16VBuEID2Kd1zt
DdrEt3wmZnhj+MSunr1kTmwJN6ZdWqutJrDF2fjNZkLH6OjEb3zue42WdIcwx//0n55MJ+aE426y
fMjSgkdXkdfv+MjB0Fs+FglSEyB5B9MLeatRCxQOe6NHUDtHYYHnJTjvk+cdGdTXrvnAivCBajA7
H9udrFA40n1i601YY4XGIX4Kv3InVe/0w+gDPp3mkXaXs8+ZE4PCGa+qdO1lHQuMiq2k3Ecl8Zo5
e7ZPfl842/1a4z6IsaByeUzze1s+JN3jZbc4C1PvJsQ0u6lEU9vwPetL1Zez3pWKcGfPkGbSps1l
U+fP84kt4S2b1FWxlDy+tw68R/phvmbb0GsmjJ2tbxLelvdHQemJRe6hJ1dcNRbqOnIPDIdrRd+b
6n1tPROrOntln9gQIMOq42ytSqwKdbLcDfF6jv7WcGtj8gI9VIp71IVDLCbXJx2DFxjEqF07xhy9
tLlDZv9u0hN3Mgq3sZgjNblHLJDwcjHVblvtZNZ4a2OBLXTCvvKxzFD98YbANNHWy/tDqPwVZVJA
DsyzMqySI7+6bGd9W0evxJrOck9OPpoAFY2tocVmxZq0zYLqkrJt0Wir+PmeTAhT7iFgRJnOaxvm
HAT34ca+wgN6giRwDeEeKjVFbZqAFrIJUq/FN62Wr/v4UEZERHO+JPe+aWJSnbHenCVIHyHrUdyg
8od8ZgyMldwwMG4Vt3xoQf6wfPuOyiiel3o6sSwgBxqyUkhr4nMdhS4jR3Gqv80HyGD7GH18NJv+
bd1QG3r+CXNiVoCPvMeoM5Pf0Ox28Mddsrf9z+orOtl/Qx/mfJB1YkzAkTxUos6sYEze5088L52D
ehxet3793Ow4rSbyVmqoIXHBMO5SJ/jYL4nSDCFs1s1BnQ6N/oWm1hBuKWbbWyn7ZxN7oOPGcBVn
vIJIGJLRmAl2rW0xUJCKrIjTLSbdhyoBenyD5G8zQSAKhjcNfb9QV5qYZ6+jspB6FUdiuZ+D6gYp
Hagscx5o/YbeQAwvvIxbHJYuwL+YWu/DZGg0RK5u2dXOVAXdEtTYTfkW4xOJeJFyDQFN8iopC42/
Dpl9q7cvWfjBHreXV0PtnphLl6y2xusI7idt693wkKD1kLeJytBQ+a1KGbEmMTtcKPo8K/yILQwz
Tabrdl6dviUYhhRqiLl0ObYz6AzDyrDnEwwh/+eF6LTlslISmToiTpeYUW/SSFLUAZ+pTR9M5WNL
gj5xf2kCRBR1aILlitXk6HydDuEOel+3asCZA5SmPekP/PudwFGXD/qQt7C1fi7e+M5B2HLPp/mg
Tvw7wiHEA0VsJk9Do8ZsZGze/MpLZIkfB+yGj1CrbjGi2CW8nbImxBxh9f9P1XuYH8uXZ/vRLnpi
bhPQGTHqztSEwIPxCkUb8sDDlfEimsDK69z1BYrUvuaZm/aGK86Q8i/8Vy8glChFD8nmfx610nbw
eVIp8a271eF59jjgZfDyRnmDXHrvUDHj+Zrn+wUqdp1PdaxPJY/pdJQD5efR64P+GpI37vhSb7Nd
/DDs0pthV3hRQKkfnAcWi9M/ZD7mWIhP1CZJhoG3OozhQY33cfOcTwRYnj/o7yaEWMRIs7GPc+Sr
UCRxGhzAkuIina+LW+8mhAiEJZ2STRFWIaGx72bYjNsJDY1e/NDu8cWIKjy1ZQKu6Dqm2JgJjGll
flh6BDhZej10VFPaL4LW90UJmAJpgDBDmo9ndBbXDPTK0a8biG+XW4gwBcvO3PT+jCb3JBg/Xj7w
1BcTHjFyrRnRqGOFRfYSppvlj7pPTz6XgCes4Lm/Cr+frAM0wF6NLFBGot3uF5fZ+/YJKNJ0ubpq
/DNNe22fXa1HHYf67Vs8SsUcv8jgvFsTgo4OItVLwsX8xiB7M4NmI7m6vwR+t4MWQXBFKpGev9y+
2xMTm1Iz4cnEe2u1TfIAybbdELA9V/quXcrfCW8Qk5lTpjTmtOD8hnIYNGO1S6Q0uOxwfHd+xt73
1QgQIWexLclcByvd9aj08SJ+vE33VBH/fFf3u+PZAk5M+qDOK981/VF5XR9txUMZ7oG36Cdu/zW0
nWzTeaMF6cdvHGjqXUZtpQAdlWYkzFKwTktimwgDB9t2IQJtyoSAGrYWMRtFOYRVLYZpYuA6NZ2K
Alux9amJ63EeQyyi9WZvRaa5+JBcN7vcjwIyrqJWIyAFLic7H7ny3cwb8PlIZmW7sV393kRaFirR
Eak8R1kUYGPpi7SIuMWiuRviu15+vezqv7js331dQIo0NpG+YThO2mZoju9zuPyVuu8DJeCjYdAB
U15B9R1VrHFPP8R+EV39374idkeVvbl2YKDwjISOOx/P9e5D/6KgXTN6mlQvdKpAe/lDbtX3o6eI
PVN1k62WxeXnouKxhfKM+TpTLFcC8hVRTq/KSjtTuC77GEDBj6NwCQU/5Hc6p3UQ3BBH7XIgoIgN
U4uuD4miw9xqzZ6e30sxGC71C+Evl5FeERulVtPKRpvHNjyDxBWJwicwCDxQnNx/O6v2WFk8+UYC
drR234bzsbLIHiYQ/kzK9zm+/hrnFVFJL9GVKlsh/uyWr/pnPUabTeqhqRYTyS3ozU2PtMru5ZsF
k+h+fJiZbVLkFu+CLq+5jo4BDokW/EZJmlqZABuYr6rKFtedtg4rjjHn6zaQWZqPWvalS1YYeQh2
aScFFJFBM4lS3oalY24Wn4mxQsuXy9z1DlcK7KGMYt+RD0FiN0WekznL65DzmKr/nNz0OxnFdy7U
PKJ5NHzUvNkd36ogB1uIplhRh1vkPy1yaPWxhh1Od+yVn21tZ3IhFkzzCaKAqnESoQLUs350HFvK
kkiDLDro0CNuOc2XSqe+xinkkjSQ9CgOGEz2Wspb/ShAQyppcce88IGPGYeTjAKGqzBpkWC/9XTb
KTAbyYfq6w0I6B/YA2dtplt5W4wbmglOwNox1D2xnKW1FiclLggpfpDmz2r81i8EEFAmBKDJ03CW
Wy5sX+r1Jpon37CAa+PsXcbOy3c5RkT++A0tuUy6XsVK8vBD2z+MmX/596llCODSycMS4kqDS1Yf
izRxKnV2VPnhvxkRkGXAy9lMa5y5ok+COredQa7QFrC5bIWI6pRj2HLy1bsaSqQrZ33I+/Ju4O0G
1xZEjlI/3pP8HQK8xNLtrCTxCNfGYVp3+itPdHCVPeUe57k9NiHOfu/SmiWEOxz5jidLZJndjNAG
h9fNj8bkj80XYg+pdQmYscyzVq8YAID4Y1Sd9VpxYg/Kn7ljQq0wC8wdj5L/tHz2PaITm6RSQxvS
Bv8izjnY2aNCjRwg3Fws3coYh8IqE6d1SV/U6HZChKokRImOssH//+TbGGY5ssaAjXXR/CF77svI
URvZIb4QcU2rAiLo4RJ3Pc88TBgY7Ms+2yaHHiVv6R6pexBpSbESal0CRMSxVSI65AZ7kDGl2S3b
KZinziUWxlHgwnUhdkbN9tKkU4/9Mw7D18lPtqh0Q2oquv/WDo7xPeYeLYfoX6ZSH9SpEiIRzCgc
a7yXQFzvXmP9UBXEbKLjsbywNLF4a1Um1In5/AltwwKtcSJfvzGc5jrJwfpTNg3yohiPwuUD1YfU
Ua8kDyN9Lm8vsUaxN0rT5tgweXSnzPM+lTs/t1LvsgnCUcRWqFg204mFMIHsipuv1xX7e1qpMbjU
OvjxODllYA7axsCDGru8NdvHgZojRf0+//+T3+/7xogbQKxb6eVWMpkPEot/eZ8oEwJQTMVYaysP
AzPcFeHaYjImUQZTidBLLMJOUiPxCbv8xZU8ZBDiMQ7ra38NyX28wICyQfjROI4FUb72fDJJ7Dfe
6JcPf17pwagHG1ILCFXEsgSERnsz5vkI5Xbyeeklg1pP/cyQ/PgNOvfZG+zdmliJqDEfK8xHWNOd
HIPUkbt8OPLt7pIDV69TVWcYnd/p/j6f7T6xLBQiorXs0okDJUTzPKY60VUEDIv2GszWjhGYm9Uf
7owrulHprEedWBZu7bnoBnkYYLlqv4TpHcuSP0GPEwPCqTPlnmFkOAyAr+YUua+P1ATXs+BhY0Qz
9H0N1To2lZ6cu3qdWd1JKCChcS2s3zLjs7E+XD535wPEExtCHLp2hVX3vBsjrCE+wLa8N1S2ndXn
1TiqJEYtSLhUllxfoISFS2VRP2rTR7OKHZUS1DnPW3lfkRiGltqaA66O4drsoRN79jpHv7I+1r4d
Ix3Ru5AtPlDX5flKwYlVwdErC+OmF5mXpW1IUurJlxI6jdYoB4sxPzSZehhr/dZiw1axJyeK5X0U
rhAm7Pb2LFNB/9lw6ORvEVw/XQpjRLWHH/fRk5+nA5ePRwv6MycOSzvyUUvZE05ClplVJXfHHW/R
wVoHIM+7tb9w2kTs5+TklPOv+JMFChdSYdmxXY6AcnWDMrLfbdgjSCEBmrnd6Q6Jkn0RoLODDwZo
aakcarXCVSX1SL6qvOtH3fSJs7xh2JKngTtUhJDf5kws6tSQHi2Et5IVs87sYXFykxv9MwswsMuT
Cqdwu2D0+86B+jC5zmP8/1OAdrLJQozbLZmalxOsgmT/bOIFBwZEcb/sOVc78m0on/Lx9DnC7PVZ
fVyC4s5KQJmlnpUEZoghsNyC9IMp0KCEFZWjRvupPhThPYGC1DcVgKnIuiSVeNNC44MlgElhx7Fd
g5cnLteX+cPpa++bK0a/ZWFkvQzWj1sryEGZIXQiyu3lRZ3N6p2YEBCpZUUEMQ8g0jetcclnG/7B
KAoYZUYAm0qXpmzkvRjldXOT7aODvkm36hVl5vx1/v0uZALG9LVazQpvqIrqK7O8USlqOwXgIvWw
09qsWEesA2pNGMsYOjyBsV5xbRdTPyqG/sYMtbPEwJNvJGBJJ9lRnnMs4ceKXY2ghcw+Xjvkg/V8
nvXEkoAh+jL0Us4/0xzEeBFDsdHwpEP05SiFSlJ/zwec719LwI5Vl9S65xUBrWq2SjF5FWjgy6Lf
FN3kXnZzypQQwLARDBiNxxSSNblW/qnNt4X6KC0kChMYwQSMiPs8amq+g+xx8Js3A3l5Pt5efuWy
NX8av37fQpGLaKaN2Ya8XTFpvxjzS18Hl/ftF6H5uwEBH/K1aUvGN44/wLv9/MqpqfOucasPGO/g
tz4fuWDgDifH+Z3n1b07o8hITI2yxMMYpjH62O/vukOMiasYSOylEdC2JCtgxB0ikhIVli1aFwJt
E55SALUzuRsh9Hp5QykjQlBSJxrrBx4FFSnS+hrGud2FGK152Qh1jjUBMdLBsEOdbx1vyBwwfjdz
xz2f8Sg7iWcQb2YCdEU+oqWxJez5TLw+PCzmndR+ubwaKpDTBJzQsJLF4nvWegvY++in22b+USb3
vnIt7xiyx9scr/AiqA/Rp8vmyc0UsKNjXScjOcMDZTTf3/EuZ86VDl+hXQ8dlMvWqM0U8IMN8yBl
/KVVFn+l0kuaUWE/YUB85bPYXsqeH2j5Xh8gvmlfKVcGWhJQvRv/UQOhmC/U81EXQESxMlYnC2xy
+QKuTj5vPyMbejOS8ShxvHQhzsAMATUaK26p/Lou14n2NbIJSKRMCDFGWyZ6PqT4Qub0qOqR1yaG
YwxU1vHYn3QhsNb5dzx51sedLCcZ790e9lCCepjezMf8SfOLG8VrDqGXBxpu5xIzTUY/+dK+2V/H
9be6BamQRxewJK7rMlMgbOeOrxgPb6DYbKBkk7gYuqfvqyCLwYmt/tsp0Pl1frr4UOuHqcVnDIsN
G+4Gi6g4UHeLLkBKkYV9oc7ALDxbGle57jBQUwKJP2QQ6ANIBuQZoM6dgCJZaK8sPdK/MO5+vp42
fERMebXuoQdxB2GjA0kT4L5+yYMEKFnGZW1WTqyL3qzNePuNBAnuFO9SoMW3qfenIUgfFjFLm4xn
VKCYtkGEgMZg/VB/ygGVRpDva8h9r9QpIc6iIQBLo0WtLR1zCs1Tnt1G7b2uE7cbBf+GACmFbmJw
G39XjxDL5uDPB5HmD785cZUIVA0BXRp7nNWWN7D0n6tnFmRXnN5fvCZ7PmBBC6ARta0/ZGRtjG/U
BV8xBLQJ16ktav6uWe7VPQRhH3lHwTf+KuWX1DcT8CRkuAxGjie9hh48PpJlwiNDfbx8j1L7KCBI
IQ3V2PIWpzCcvJLJX4ze2qnJtBn0iQCTY4310uYJYNKag8Ya7iErFLMRJEDLbn1ZvcqPHswgDyQX
xPSn3lE2FoZsO6nD9hhfRD6xSUcVEKYvqn+6uri6teYn+yV11g3bA9C2udtTWpYUhhoCvkxKb+kG
f5bWr9GDjnReDDmxh2IXoz0JVGTJi14uf9MjxejCRpsCxGC4zsxkvtGTFG3CYXlg+bqRVcO3+z5Q
Vd3BI3KjxaBIKFQe/zx18v01YgpQI7OiKuMBtpVbPt1O2SpQUvuWTVzBySmeyhV5Leqw/GKTLR0q
WkxWFEs4LRlbp0FXcVGlOz1GjhpNAA9dAEhVgeOpT+ecfuFG7xaFk1NbZW5G9fFqREcnxo9bpWuB
qu+pXrxXI0d/Ir7qeUB4Nygcn8bEsVRWGETi8s3Inf7acPVPGErgIypdwQYp72nexC9i0nerwmkp
5L5uTF7oW2sZr7yxYbqfLOhHV1sLk37t9E1TUt1Jk0F19Vq3/QW0u5s1KmXv8vqp5QvHqJBla+ol
OFavPbS1Vy/bhvmXTVBeJHYMtBhmpkcxqlCdzzCgTsXL0wlTR0JXlRooua/+Bh4R6xJbB+ooH8uF
PzSy1U/Sq17yp5DoxqE+ojg0BTHcEGW8pi3vwz0CqsD2ddQKW0e+onrEzl8o3/1FbB9YS8T9Gn/l
yoX1cR2N1xVTu+coBPZkRMhB7ZxwGadWGLclX1Vp7xfzOopvwv7uskfwn/gZSd9Xw/+EkwC7UmEA
XD/kw8zUMa2gML5eNvCLZ8O7BQFGdHWsoiPdIL7GnTj5dlBloETZGBhQr0dmLC0jTq1KQBIWyaG8
cA54NFWOJB8mTAi/vCzx0zBV1w0ZcskMNV3DFFUlCl2t7BkjyD2pkV9KBWMW2eLH9fp62Yy4ENGM
sHlVYTMrUmEmLw9q+GDoVNGYo9vp9xcNCDtVKbltQy+u8UDEjrKDERuQJ9rG6n3Xx+7YUcqT57fN
gBijhakbsjghqoNM47BMrPHW2zkINwXmi6iTo4DMgG6H6I7H0qkaUC0/53fxu1UR9dQ8YWM1YRez
JndkU92VYXl/+UP9dFt+28h3G0JYoDQsKTHGHTae4Qgus5zqQ7RBTYhLw/QfNErB/qcYSDQoPEfG
Me2XlMEgT4D1jzy1V11L+/5AFWxFwDsaQpVS0y0DooHiEzkxENstBqYlQp3U0+utGv6tGFBzGP/l
uD/RjngRp4PWNKkJO3J1kKF5zSrjsIyFd/lLnXWGk+UI16zaQBigW2AmKV8s9lxSna7EdonPX72t
zE4L8fuYbf+xaiBgrTSHsZOcITXcy0v56Tr/tmVMsxQLLWOWiEKzBrnunllQEvFMJ0I+Zt22VxqY
pgpaQstNRVyzZ08v9Bn+b05Ao0FTpbE3bIBFHQdtDNk99JYh1bYllsVB5ydQUplp2aZuG7YqfKIs
00aUTtLWsx+n5/BZ+oRRfNv81tqVV4PX8zRC9dgPnu1RPa9nF8g0iHMalgJVU+HRHWdNKTdL3Hp1
uLfSzVChV7mZiavjp1LK8audWOEeenLnlmwNoz7D8pLnyc9r5688iCL09PYO1zbtkVHgNGH+dKKq
42d9n5k6YxgoK2ti/1WvtGqp50XrSeXBAu9B213+cmc/nKZpICDJXINOuE1KNbUiY8LKhjpzGuu6
G3M3iVPHrr+oYUt5v1gOPe7jiTUBMDDfPm2aAtbk/bjrPnAu0hIYQXH7b5tfRUOCP06l3eUxNxQb
/VWkjddq2QSXd+6s52mmpSm6yb8N//8Tn4j7Elk6KW+RRQYzBOW8z3Nj3owhHlz/zZBwhlkBpds+
LeECa7JhbQMmq+Gp5vBw2cxZTztZj+AJSxdOjV7B0/R8ubayMqiVgroCKRvC949LVTLbGXtmmCAH
ogyvRBQS8QP/ExLpimqa+CbspxHM+hKFdZdAUKDz610Kyvs23GUu053yBvMXDmAZU5pGZ48QujlA
41M19ScJ8Nhq+0mdAUHNJDn1pG9zY9f2tWfNpVvK6594A/BAtRmC2J+IpUOP12+ywrMhK+1VCXMM
PAOyOCKO6lnvNi14NtNQYBepiQ3L0rw3VtxTGdQtKqjnGbdVWHuXfe6np8bxnJ6YERyiN5pOjmWY
6fwRUm9+hpQpaJamz0e78e+FQchUof/sdX9iU8AGU5a7AQN3QP6FsOiQ3UjlY1pHnj1Q7P5z3q7b
tslMKMNbTBfupqmcEVCoiPfaAvMFNRUtu3M0Ef5wNqI4tcL/ihMcSssqnzDbHVf8o7aXEgeiRny+
ymc50N3uUfKovNY5zzi1J+Ber4W9XEqwNxfBaD1h1EKZEq9oauMExIuVzpZACsObA+PUskdWEFBH
LUGAOlXPm1aK+O9rvbzpCyt08lrPfegBUb1mPyUfBQ8X2aqpvFRsHBfkkXOQNTkTXJ43ZudwATtO
J8wbR73JghwDhQnPOLdK493PVeF9Y1nh/0i7rh3JcWT7RQLkKb3KpNJWljf9InT1TMl7r6+/hzWz
kyqWbnK2F1jMPjSQp4IKBoPBiHPEepyAPAxPpAssX9ir4dv1Dbz2pZYY8lfnK015qBsVe0kLe1tv
0l2lz4//GwSzi6IYn6eQYEaekI1U9m6vBN51iG/FKPYjMXsoGVE1rShGkB8MDwzDHrnPp22xy125
tXhijDSofTuiFh+G2UGgt+yTSsCi5UVptbgxQX6uFO+68WNu3nrl4bpxPDdgNlM/TnKt0RDbdm7Q
FRaI11v/4zrGahDSDVkWJUXCODpb656yLO3jBEWJdBfiGRF8CIYjnmcRTaSTg2r3Dz/ccCBXc8kF
JGNXGSd6qmeAlKD3LbzmCEiBugmVfdEPriB2Towq36Bz8uV1V1nAMrFj6JRqFEtafsF2jiBESomp
NU92Yj6VJ3Xtb46ywGJORz+RSYLZbXo6Ukk6aM1IyJhHNLnHhwwD2/MfnDWlIeEaIHM0yjW01MwZ
gFF3VGLTMnHX0QrJUVFLIMley1ML6pNuE3pl2HDe4ng+xNZ8QrUrs4EWthrweKH27CbDzsRDQrgt
nNIWJbsXOBFyNXpd1petc5tmmmgF7o+OprQ3RizaqsojoF/PcBYYTITUW3+qhwgYaF4E7XbqSKJV
Sy5lJqMs2Lnhgo6Y97jORWWCZj1nuKZTL6XsE/WGPneh7YSK9OoW+YDuh8flwFz3HU2HFI1hIPlm
IHNJlYRsHhBn5Ph10LSDlFZPsdAem7zxhiiy2iy8H2R0Ag6hV6e8adfPjPS7717wmRieEb+p9AT4
lH5OqJ3mTkRVL970aLVBE71u+Ugw0T8xvfAavz7HT69BMwEdDHTxKBo9hQajiAw1DYiyenioATkn
sTLPdCFk6kKQdh+6QwsVONMrNjlqBeGTsOOyPaxGDRNlZrw5IndnS0x1Js1TX8jIb9GwRXvuxi0a
3h9mm4rSp/bMSQFonP1m/AKOicNq0pFooHV1s+hCR4vznRppmzKPj4k46JwdywNjom+PmS+VhLAt
bUN3bG6n/k1WAktIfl2PhKuH5sIoJvLOLWkTAmJ+ZxRvpeYhL29F5em/hyCiLmsKzkxC2HaRFESQ
Y9DDaQJl33TnIXmqecFnbbWgW6Mb0EfWdImtynVFLRo5tHgcvT6q4U7WZNdPB0vuOefG2motcNhh
h2D2mzE2sfVyXdsahjJZfZTYqZxqnM+/ekYQycSlilarZLbcpxSFWcY5TWYcadPeJm67FR9GezjS
d4jgQXm8/o2oO7G+vYRjYooKDfCqprfgdMIk0lx7bS2+CML8niqVZ6Y6B251HcGmjlomdFBEwoZQ
EZd+MqA4nLeS1ZqbwPgZTtvrJtE/+ZtJqPepBrp7TYPV2CKJYPaVgfMcPQkxHtn6glev4iCwbDNh
GpEg6FFOV8YoqaxUUerEmuW05UyYrzvDxZTPVG1x863zaiojAlN0PE8+Rttor8aYWwp6zGn91WEh
8h7fVneUStvGUBLB/5j4M1KZ3tkwKyesH4fkdpbuzGAjRpxHt1U/0KB/IuOxUsFgKL7hwjDTRCOx
pvqVI5f3pHDDbFv2HFdbMcSA0ImEKpKE4MC+iRMQ3mtdEOUoI71n005Ub4P6ses5F/m1Jy/DEFGJ
k1Cx0nSTWa8GDCiZZsRgGxIiR5tOmriTYrTC4CCSJ1vS7hL1z9lQnOs+vrJ+QDWwWTRRV0Wd/vti
/UJBzxEV0xw3gvShxYtHAP6BMVE5MGtZ1hccusgLHH9WhrY2gFMJaKTNiu3YtTvJ0L3ZVz0xjj2l
nzyRpPvYROt00rwRXbAE7bGvB/e6xWt74cufwix0VaSilvVZ7tSv0kZy4g2JbeIKd4pLmX5Lbosq
b4mZA1IjUVYXI/DUsKqtXlesIVLvNZXXu8HDYW4kc5brgjRjiaGddN9lidW046kqeVW0te2w8Bi2
PU3KykqOqMfIQdSAD7wGIVDQ2sKUW77237+a4gw0DRzIODQVNoYQRQvlWStzJzR3ZnLqySEpOHep
1VVTUSOmFWKIUtN/XzjmPGtikel17mhg+EoOoXnTp97veNwCg3H+oinjUUMzihM8lyBpa7zRSmw/
xPUU9xpnOPDqjtSDmYOLHln/2MR4OOhY5K6lNgnih5jsutJtBmLVMlg9xB8c23jrx3h3OVR+LIjA
Uh7kvWwrtGd/sPQHH+17Blok47v4SeJVFlbOzS8GMq4OEfgs6DSAgrdiI7raATPA9nRbu/S24N/w
p/VXnV7ViaLICErSZ0xZeIlehGhcFHN4SePU09aEsGjiBgrHLh4KNXuBovQZRgLMAt9Nal00f46Y
j9fBFNHNvHBMr9LfPeRiD+P14WiK6VRhY83o7/T3yrZ8/zXbFcRD+ZIP6x5ywWK8PxK6eFYFxD+9
vRfUH0bgJTz1ybUGFTjEBYPx+FBUk6QPYY96h9LBbbTvUS106BgdCiJeTdzrXr/ufxc4xumhyyEF
aCHFERLXT3NCfpR1zfEF3qoxLk6Cses66nH5cIiMg1m9k4ETXb8RtSLPWK4aW3DvxQ6MdAVWbajB
sUjZI+sWkUm1ih19GOk/FJRdKJ9S+vrfsyqx4EzmJkt+XNOakkPIuxK9cM/59SD4zzeSmWpS05VK
OCdYQKLc+4lH0jvD/JNIuWUYvOLYt6mQT1t03KcJQoOpsTXdQk+qpPSb3JlqFAEt1FKc8aDvfEwz
TA6kJTzjhd8HuGqgjhY9BVyYSFCZKxAiYGQaFFT0B6tKD7GyC02n1u+ynOcoK3USUIheoJjAlGQg
4w7bFkEePY6yTRkxp8pqt6pT7UDQWNi8EfdV718A0n9fRMJM1iZfDbocgqGjkw3ZxpxOaUHs69t4
DcXE90L3l4SCPMs8FDVDi8xfz5w5LawmvTFnzLwI99dB1kpeyK//QWFnEecMbChJTjJcxEE3NDqS
Y57TR9HNIfUnoe4FIQ1vdAvwLeU33SY4Zrt4CyGEc33irepq6rv8U5g9F/pkhhIw/pTsgwqk5w+J
TdCqitmRfyfisRYn8aBr0js0tgf7NN5FeZrrkpahtmrcjU57S/lb8WJ9jm4VsOpAxJQTNVcPgiUi
E5mLSs9ScL5kqOgJW/9k7LO9D6HS19Htb/ip/eq1ZgnHROlaluWczGrm0HkJSlKLQfgnzM3uTahg
RuhS403YraUIC0A2ZOdDIJXomsaKJuA6UdDxabRWPZ6Mhncf5Xw79k10VsawUQUgRRNoYem4T5Kg
l14BqYUEVQZK98j1T/p12LRkaR0Ts/HAEM56Qr/eK77cNtgT8EFTFbMO2Yli5/vwjioACDtexvz/
+A0q8rqqmQZhI7hfxnjRkYBcYwxfsHKneRJAKZPe5G60Ud6uh4TVuAOulv+AMRlRZuDpV6IRoWru
K1A0+sdQ3l6HWP96FwgmIRKNtAn9FBCJ+TBiWiB7uP776354+X1mn8mgomlHbDbwtFau1ikOhgYc
U1Bvx7ndXIdaPV3NxXIxm4xoOUJoAFs0y7ibXPmpQD+hv6HkrbIlOr0XcTs3OOaxD2xq27SiSAOl
ob3q49MwPPrFaRa5E4lrefjCNPZZrYtCP6sJltE4UZWj5odxi5vhA5zcQnumxpmH4Hk5O0kyyElU
SjXghj2Fk7afrLR7KgYR7rlK7WsJytI4JkEJhvhvtH6TPsae7BUQrsFzD+Zx0N9qk9PsTrvQ5T6v
8T4ek634WVxFQ4uPF+4gaueJIMUKN6pjOMUrZp+twIZcq5O8X/dSzoYzmYxFLAKtHmMsbSPj0tFB
xsGvOOkKzy7674ukaFbMJuhn2NWqz6V+yrOdBm7XlGPIaiESNXWMgKCCQF9dvsJMneIX0SDDSezB
HXfzwd9MG4jOnnlBdzUMLoAYe6pMaqpYVTKnSF980O+YXt3k1vXPsh48FiBMIJxMQZbB7otF++VP
1uDFKLtA8B7iqIo3OJrdnwzUC3imrXrDApUJj1Fm1FoRA7X23+PmXVBfrpu1elAufp8JiVJI6MUN
eYdCtkQCB1p1FvP7ViosI8RbKncEfT1zvACy71Zz2hlJ1cCgAcJ5waHxopN0P7xKNqSBT9ULT+OF
99kUJlPNwiEguQonDHfRTTfBE4Ottg0fpPsGJHrQr4FMNQYaeTrVHJdkOWrnVG1jdKEhHoOru8PL
SHFL4oizj1fj4mItmbio6bMSkBq2TdmHKd7Lo1uZud3jahpzsXgGMbEwbAOxS1QJqUYb2SEa1o3J
Snkn9GpgWhjERIxC7bsA5BnwRkwCgQzUEqXQAtvVoMucpeOZw4QMJZE6FF5gjtKn7qCkXlIPiVWE
GS/75ZnEhI24moqiNAGk3pU7AkrFYJtvQqc8iA9QXcP4DgIHX7Sch8qEjVxHNVUu4RlxeZek2w5M
jhiA0jiLyN3MTPRopzrTkgIw8p24D/+g/LeRp7egd5Pc2B3eeXVNTjRk+bvapFATwwdeAM7zSHsZ
dF63/Ho8BIWwrIiygW6Er2eWUvt9ami4rKjQzjDfBGE/dbtO94Q2tEw/dK9H33UvvKAxm0qQjUKq
Y6Clcot++dMIrVK92F0H+UYIRYtKpn5BYXaVlKlBGvTYVZSRSfV8jxwUXIfijbHrbeEkeTPavnO3
9EAT9vR7B9gFnNloWmSAxyVHOiN3Z9E4myOv72rd1S8AzAbztTQSI5CuOZUkWOqATq9gtML6JhR7
jrvzkJhNVegpmlZTfK3Q9CRhh+6OPJusmCd7te7kF4OYTQX2+yjMFcCI6Yui/Az8jJPKXAUwRVbW
SkgSXwOzLqpV/q4ix0xO/kcA5szts0ILJQrQK0epPgjlb3QhYOpNRIe/TFCYZYls5qScI1WcabUE
3B2gGafMi2BNfa1xqf8XJA90138rJyzw5K9RoVDUPDJrBPHRb0FJ0vjnuBX3cqPZY9xBCTR6zEth
H5LipEzGvmjy/eB3R7n7janML3Yz0anupbAtA3oICy+t+kP1H6+HitXot7CTiUe9IUydnCO+arp+
W+n+PpfKPxoDme48u3E93CZh+HQdcjUELiCZ4BRpktFphghhgmB6SrvRysPpqZR5UWI9CC5wmDjk
j0I1BhlwVAJi0PpIr62pM26DLeR0UEqEWO4HvdJFj8Ox5RLurtf3FvBMlBok0GfrOb6ceJfvZMzc
xLhGmrZ4njYyBMrMneZcX9fVYLUAZILVnNc6NjoAa9kRokNWP8sBpg1HTiWA9/mYYFWVJCqLBB5T
Dfdqt2uin1r287ola5OgS69nGwVy6IcbDV076ax7Bqg1fa/cgLwCxFKjW7/U6FeWN8jiDrwCAMc4
lsQGHUFGZQoIM/BHV1fRc+4b1uhzB5TpIn0PLwoGx2XMNBK2Z1BIiFHLHS5h9Wt9bHe6Tdk5Yofc
6A8jyHLa54AyUT6I28CZ7jmLu27jP9jsfazRs1CtJ2CnO3CdzA558Xcoim11qzsST7HxbhdaOgd1
3TkvoMwBoUWDnwwavKZWE9v03/LkoVT2bcrtFloZWIDrXICYwK2JqRnUOoDEVvcisT6ZYvzggzEG
T3CbqjXsLPJ/DGL+AzUM3jjfena8AGeitd41USILAO833UeEOENuiK0/5M+SK0KSkNc4uXqsL+CY
4J2lghxVtEDhT+h4AoeDzm0t40EwwboJlVlr6SvFtB9cyVG2eHR6wbOBK3ipWz91246TcvG8k4na
HRHjGpz0yB7lO4OAetB0y4bHUsL9UExwLke/iXOaQg77clffxqAaxJmnW3SMJnS7F97bCxeQCc5k
HuMopvcY+Q4ZuTuDUhStm54BhZTY9V1uezonwLA0y5nYiXWY0v2GXnS0qiVuVVnGLnuqt1Qfz9jS
wU95S4fpgw1P+/P/id//bEL21lZBXC4QacmHquAmWzpxGp81EHNrp/oAEeGf1Znspi2qMLz+nvV8
5oLMxJkxbod+SOE+Ksaq0fht5RmsLX9MQWa14M6I0tfr4fSbIM7nXeuyCVkW5s7MsnigoZxORHQ3
yuOItiJ0+2xShz429BixCc8y9BSob4GW/FCjAiVayTnlk6FxoizL0OyrQlQQ6mXh7q+mjB5kMuUm
uNMdSMTQd7AYQsS8LcuJESoThnQp0zAIA1TB2Otk202c5J/3TZkYNIpJYEJfCrl4cZrGzJq1YZNl
0BMIC1eMOxedfpwgtDbmsjxFWMpmbVKncJJpZJWbfRAG+7SM730dKZwa25EEPuCoxqMO2BN14Wi0
vTcR9KFCVyEo20M4za4vpG9GmD9edzZOcGSJntM26HqF1hhb0xOic5ccicIpX61AmOgjFk10K+u6
xDY1yoE8jX6WAAJMcyZ5K6cdGbjhcCU8fUFhonyAscLEV2NsU0+9aTeg+XbjTeQ1XuH5mCUyjtkR
BwzEFTHI8xs53hdsJvbH6OZUehPYfXhjkOfB303dn9e/09o88hcMJtznSl76ogGM1qmP+h68cnZ8
7g+JHf6U0DWfoEcjA5fJddSVffIFlC764pEHdvVSPwJU6UxLCz1zvuuTBrRiRzkZLDXlPSqtvQku
Adn2FEg1+SB7+7SSJgd0BkqlBSZP36aeyYkCK1HmCxgT2QNzjuqiApgmP0d5ZjXC2/XlWzu1viAw
qWM45VIxKHB93Df2iVs8GU7jxOf8HROukP6WrfbP1O5s419QPNKfZu4DX6CZxDHHa1akiTAu3JU7
80CVhn7VbnxPqYh5vFVrN9MvYEy8VkY8yQwywPyTuqdns+B2HoiELOOc38duzmXKWst+TIzIqaAK
0UAgxHZLoQ+7xIAPVhZtxJSj2zOcYfNXtoUDyeFlPyvH4BLum1+KcjtHY4r0A7WiyVMgMJSbx17m
hMpVj7xYxbK2l7rRJ2EBmB5zS3RcRSoz73d8coHB+GSMBj1JG4BBNR4wnOxALunYedkTeizBStme
StyEqZfwgglvDRmP7Cm/nzjhkwnVTkyelTHHUMDBEJ84BvJwGGf081ZLsVVo+jS4OZqFME8CvdvR
TiCqR9k1REuILZ6HrJ4/i2Wlp+AiVLa9r/pxC+vEPdV/SLwA8rPyNuZ0P9Kj5Nu2XsAwx9xYF02v
VzAuUh/bcKPPd8q8C/InhdeewXNF5kzr9ZwkBAxWIG/7EMVnwiNv4/0+c56ZUS4qA3XDIsFNmtTb
OqxcjifwMJjjKxMkTe58fBPy0EHSpPlJy3WZjVGzmg5x48jkpiEcSJaTDgycvin1MIv24AmYKKbK
Ac1mQs9fC+G+lCuhsn5kXjyCrWNj5PLvmNF80BbO5kTuzdPoYpRuG+55/FzUi6+4H8vM7o8JWvyo
eWl9MsDIjspOcnf9q61VWZex9tuArdwnk5kDY7DjR8rHnp8FN3L1nQ5tSjohWDzQi49omU7Ev2iu
npuYhMegjyKZOtslqgnKpOI18q/oQcNj6LSHZkOLg/mJx7+37i0XMGYTlH2vi34HsNporFJqMGTH
e+dY/2IXCGYP4KlJbAcNEEq7S1q0g6e7OuVR1nDsYBtBNaXr00AFSN7slPHe5HGhrLF3mCIOCDS1
g9iKsP2fAVrlw4Y0eIvezSi6x07mETe+Udxpy7vvr7UcfcFiDshKxn1FN4Alo0jceeO22VQ7FXVT
3sDt+tZdWMWciBEmMEehaWkSM7gKsl3BlW7mPW0nMflV2tWjY4FGP+LihCorVS6VGmiIhKmlapbw
i7YIG6BZaz/Sg+YpH2gkeOI3Eqy6oKqLEp7bJNz/mKMEQ+5lp+gTskPttc5fizGwVcFwroeNVRdU
TRWdYkQ1vxF0pphYbRUJBf5WOOnxoTE4B++6WywAmJNXEJVQHjQ8/owtGEdJZPWmEwTvZS7YZq1Y
cfprNFOrVDkp4TepA1SDTEwD/GMYs3pd00fGkMIwSow3O+XDeBBs8Lmc0Z6/D57y7bQRncQRoIsU
nekZo5XWb5SFv/wNTJzqY7zjpRVsH4qDEd3EKcfI1ZRtYSMTpNrIl/M6wu9PFfQsQXZkGg6kNS1t
ev2fvIR9qUC/aRj5EoDC3hOlQ6ZzJsDpQnw7Hy+GsJ1ieTSjVEM/VtYbL6C0tmIDry7+uCFluItr
bV+LKQeS4/hsl5iu+VWoUkh/OHWmV3IJWjgfh+VumECNGfvU8SEA7ulo+Yj+rA+YYyi32Y6qFIb7
4MG4SblzTDxcJl7pQR9GkAZHrnFEvRl6QYIt3QizReVtxmecNWAYFA49b6R4NZFffEIazZZhkoyC
mlEXgRQwNCcS7y89Vd54Ae+zMeHELwRNLulnC5X3ej7nwsd1T+etHhM2pAxv1UpIV68ZvdFX0EcB
ugDdcJEEbK5DrV/GF0vGhIcWQ8ttSN+JO/Rj9tDLFGzhZ+UUR/pIJb3xsqb18+SfiMi+RAwKqaqJ
dlLkZFsXoFDfTwbPJA4G+96gxGXYtxEw4l201V7S0EqeQBOqQrYNfEAn4z7ekzeMnHNWcjX7vKyk
ypSkoiyaAkLw1cjZ9/JN4EIc41ztUpdqOfGurBwXZN8ZAlWeSDjSdRzqY+6Xu0HkFdp5y8hkOFWh
ZiSnr98khJru45y7Bnm8vmYcR2ffCnrFb1qNvuwP888GijBavINigBX699dxeKbQf1/EBT8MczMj
MKXVfmXDXTud85Fz9eGZQv99ASGGgQyOQTx7pMMDSY9DGNlzdxwiXiPLeuK5cDMmOCSdWo4htcWA
MlpjJSizTudiB7kZWjtzry/ceul6gcaEB0VJfbEp4NRQRdvnG/22sQtItGpusYt2eEJC12CEojwn
p+B9Lyan8H1/HqcOqI3xEOsfagYlcJ1HOMD5YmxdsKYXFjTH0dvi6Mx4E4WBjvQenjGbplnqRt12
2xojzC+cJV3pSVgmZGyhsB/FsPeDT1wRnR7Stt5qHuUJ413418ayvyAxt6GmHebAoOdI43Z4voks
2m1fPuBWDA518hH+nJxiQzt1g0274SpefQ5GX0mo2Lni3Aj1NNM/DZU2Deop/Wv3nDvdKUbHlfmk
WsNxhChifdPaIEzZIRPhhWROlNTovy82Zd9CejI18ReMmx7jsvmmsPsXmoFDj9Qq99GZ19jCA2QC
DThv/FZQANjpeHGeM/leCBOeVZyDhpV7xMRfMJP473VNY0z+jpb+OEToXqvOwo7XIrRe1LnEAPYO
KIua0fUdorQkYbp/cqNnfV9ClFR1pG24Ge9GzH39Ra1b/8h/84FiAc+EIH8QzLCeAP+fojem1GlJ
2LBMCGoOW8PlJSm8qKcx8afA1yvIZ1Pij+RZRylh3IHhwvId3QGpYvzT/wWOn33GEY7gBCS2/th0
Y5X1eENzumqyFIHYkfkUY5Bp0p6uhyBOeGXLjkEk12PRY0UDxeun96m10+jXdYjPqs6Vzf+t2qho
epA1wJB/zJvxl+mANd37QTazhRfdGCp/pe+2H6OrgY+ZXzChh+A1dCZ3aYkWmT3NXcTitgrOaP+w
6/k+ARtvzevJ5R3IOhNkpLIoxrKApZSdtrmhe+JXCsKQdBvveTeP9dc6DZMJkg42OVCJfY1old/4
6KdBPUb1RlSpDe+zpLZRCIqDVv88etM24xxYq95CZ/iILss6OA2/Qk6a35IG2mSOlvkHIU7BaJw/
48YfW9ddZvWbLXCY0yo12myAzBJOK1+bLBNKxLlePqqVabWjiF51k4O3XphcADJr2RRVjpcMOMm0
pwTUVB+4+SQ1/Bdyr6sHwwKLcZLM1KraLIBVuCn0JqFKDAKD8h09rOg6jq1wz6MIXY9hC0TmKPLz
QRCC8dO6Ypvv+h0KhtCEB9PGkZzowGLidC+8sijPV5gs2FcGSZ5TgGbTUx4/ytVdgOG3636yXs1b
WEYdaXGqy8E4Jg3odp38+MmUcJJ3/26udD2BWiAxRw9pmiQxZCBRSt/x/EPaQO7eBfdpBrkEUHzc
KJRwYwMyAZvXv81bSeYI0oY8Q48DoGehf/ZrvbDUAI1F6RBylnO1ZnKxke2unozy712QHg3wN0Wn
ZAd1mA1PVIfnj2wz9SgOfQxaxL/WMsOjkBxDz0xwKU1vibGN5CH2xBv9d24SC+uYoKI3mqIN9CAw
yBzcgMiuhVaRpHilryn/tejpZ7lXgyySAqZn1VSYTd4gZOsJDnFnQpelbKuo0GOTb4UTCAYoWerH
ltd0sP7xLojMJhcDrauUHGcaLXU0pxY3CcmVDzy25fUzbmEZs69DidQQqwFOGVkK7WX0VBQRXcMq
b2gKFrxf3+LyarjU8YhnakSk/HNft7igzEpOJrzjhMdyF76OB+LKt6074eYiZWDUpvGLPrR0tvnJ
jWKcdJf/+LFu9uLPYPa/H6V5W8YY4wmP9ZF2cAsgeIx/Kqic8jXPV9O/BRiz45s6HtQSh6BTpcbG
N0NLnEbLnM8d4ZQqOGaBb+7r6uptMmXjiNWlNT9qVnDqwLKn2GBf5DJgrHVPYvr/P98Ssrxf0QZ8
30kcgKZ6k6sjftIwIxFsftXJdvT0A41CaUGUg6c6Qz/PtyxQ1+lAsapCgJLZHbEpGEIO8StnggZw
ja6Y8WCmd7oWbgoI+EgRr1F03WsveMwuUXM9LTqK54930rwdKk4mxvt9Zlf0vhYXeoPfj6tTECZW
UHMA1l3wYgDj7zmpCJL2EgYUGMeH4GRtPsTjVuFpgK8ebosPw7o6yLIaoQQOGV9MGfJXkZ0pXOWz
1eB4Qfl2ssXQHIpiBK3WEW3KOxTmlv6mKxbSc+Kl9wVCR/vmf15AGt6Q5XrusEBn3H6q8fAmF/hY
VM5V9YSt7g17HTRS4IDGoHRsZcfkcXICTNgITiTZ1yPo+nGL+hWRMEEnfhfpy3uwYjQwXjuDac2j
XER4pb4zHPmsngf0YjQoFejuddRVB12A0n9fZGZRM6eaGmKrT8WfuvorLDfXf3+9KXMBwOzo3lea
uo0A0DrJjeQ0nlTgSBhtydawjnR+gZ4C+ZFPxLFy84JsKdrA8V9EEnB3frWtjmejKOd6+CwXKkfl
UIHYifaCjs+gdnKMe17qshKmvyIyuUs0ZYai+s2AwBnfwlgkE70Vf5he68V/cruf6K99DZZf0Zjb
UJ7GCTEJ0PJj8RP39C2VkTSs6UhnYHhas1zbGE/pQMpX9SPQ0N7lYhTLi9B0J27oySo4vHNg5ab3
1TbGbaTaH4Ypx7cjD0gnkJaZN5GtW8mtuuWmSnSdrq0jcwgkQgl+bMjTOdNdfSw3+ZkSFYlnaOQ4
8R0/R/keSr+axpwJcRgkakEXsopf9MKONAhU99vr246HwRwLjSiLQ9EAQ55PQ3+W59oqefpjPAzm
SJAEI2urAMtWF28QoZmC+46n/sBzA/ZAINoc+UIOjHD32ed5UkRcP0Z39EAEx4uFdOGv+AF735lN
ucMtoRqcgEz7DsXDrnCSwFGD3ApKzgdaecX94gWECRVzOoDNpAbYYJtnEVJQkPSzhtvRbnbqwXd5
lUruSjLBoio0WYlB5ukMEyR2aDG4EqzqV+uqm3g//a+xiTDRQqv9aJxzOGCLCSb0zO4V0U7rz7if
u8M2yXnr+T11+LqeTMBQQrVMcJDhmoGaXvtIxx1ld95KmMgVTvI5hQ63D8qM3COPbc45ur8fol+x
mQAS9VA1FGsarOq7XPSEhFNmXncWaBxg24JPU2Z5uWqRgLpexTbwn+igRuf5b5ktPEm2sKfsCdwH
L3oyftsJCzzGIKEwIrmX/l7MBJIRgadbhqVvpi2Pun510y2gmGg4SEkYKxVMi4KNohFLBaHgUD8Y
5GZuRM53Wj/DFmBMWGwhllK1GcCoeJbkpI4Bsadd58ibllJK/cZbLBxjgceESK0xOsHvPvF8r3co
cwEYiNWd+CDd4ajelCcptroXXgMZz0628QojjSg7Cfh+aMrHHHPl1dvwuUeXMpQ/uASaq+fAxUi2
C8uArLk5ERjZ+aKdzCBkMP5Q0tS6fqJxbWICpjD7UI8tAfP3o9LGGOwSLMsYn9h2oqXeX8db3dPg
4FEMUcKQP1u2H0dzklEYRd6tPEflicvxw/t9NkCi/1hKevx+F57U7N5Mnq///WtfBWrwkMcxIXmB
1mps8UViP7exOpRKPuAZHnpe6nmu30n2fh1jLeYuMZhPMrcqokQOjHhHObISr4POd+3xnlB4pjBH
V5qFsSnNBc5lvNBKwgnsLU7f8zpO1z7I0hjmg2SlGXd1UGLBJqsD07VOSW8zm5jOr/qjvqm9qN/w
jkkeJnNoCVXX6LmQDQ4GNKwwfgCb7/UvtHoHWlrFRHKxGUIzNfCJ/CcM2nY2DXp4yrdjXKhBLoVO
AvOWl7zzvhcT0udYFALBBGYSz+6oEkuJZDSX8hhU106OpWlMMG+qci5V6n2NXLmhth1rYpnjHkJU
dh78cX0deSYxgRyNrJ3uV3DBND+ryptUodAScVIYjj1srluEiYHebWAo1etsvJPxj2J4UKE3ETUP
163heQWb6WpTrxFVBZTQeKIt2yVqio09bkPRqhQbf0EKboH/cRuzGW8bi0VHqCuqUwC13ZOYvRna
n9ct460hEypKCCnNZQ0MYeyf5NL0SJjtlDqzxn44Vpj3/h04Hc2RJnKTb8JNHSQExzJGEPenszG8
9eHZSHu7jP4QS56m3wotJsa5xQsW4+5qPBZVShKcf7+Q2trKVgAnQwZCXfOugcwArW9rHK9fPXOX
mIzbi6ZvlGjJQWKLkhTZFF65nfe0kk8713jvZ+vB8D8GomT09cRCNX2UoZ0K76t3enjbCLwset05
LgDMkVhoaT6Ay5Sm6fse/WPxKyrbDtRahedqQKNz74oONU7c8lgQV2p7y48HWb6vtoVpqQYStW1C
QTHHYwzINN7rg+RhmhyyrajrHXKP1wawvs0lDO1KJjKAbwpfupFrvZLiXtKCzNrSNo1Hbsyf/d60
p42+Kb3uPeJkBKs3FbwJ/gPJnDe+LwSTYeCaqU92f6Q9tWLrkKcRQ+XpHhfp5p132nAh6WdfZDqp
OEma5iOY6SfaMtZ5xYnWTGcwW8vb/MSjR6QWsHejpYXMPkxnIqcxzUaMWXQgwWHKpR23x1rjvINy
7WI2n2yafq0KWEoZVwc65h2pFoSB0EUVoBQM/tOX68GM/uFXDGPPH1LkIO2SkABJ4U9i3Gnoe0i3
ovmnZB5niatRST3+GhqzGY0sLauROgrmHO5AqIOZ4QjlxM95YYeXZ63u/ItXskcPXiaDqaMuIhWj
NyeaJWbHXETI3gt9a11fRt53Y/Up09aXdbX8/G7VT6ik05FUlPjuJNvAVSV8Gu6uA67mJgvjaFxd
+L+GjuypSIFn6rHipVorWgpEwFxMdr5dR1otIkGhWIFOKsH/GYzvJyamoZvSRxq0y25y1JC0k05l
JLcD2LGuY61atYBivD8QI4jCRQIqf8mbIhd256OuwptZXj1yLiAs178eSVowNMHokPk4QoAw+K8V
5igFC5Qw0fuFUjxLxjL6cp3og4l0JC6sqq1PlP420CT3+lqtf5eFC9DFXLiAFLXCVE7YujFo77Vt
f6gh00HlMkqbVy1faROETQssJsIrchQE2QgsiMu+Cr9aVOeVQ+CCD+soQD+qOWon09Ps9sl3awiF
8Goqq36xgGeifdfrk9KH8PYh+UNsT21/DMr6/0i7st24dWX7RQIkURNfJfWgbreHOImdvAhO4mie
Z339XfTBScu0tnh3DpC3AL1cVFWxWMMqgQmL3AWn5rVO0iSNgZFUZE/y51rr7SD4lQU/Yk0UijM/
t+UHOT1XgrkMR5YHZtwJbNbW94KDeUCB6k4UgK+HkDBbLGVFHUrjZ8tMcD/ShiW4Ga2XfxpAxFo+
tsd6Nzvty+Bhds5VRVXV9bO8YnLeKSzNpOorYIbTdJNX6Rc/Tk9h39l+E972bXUQmMKqSS9k5E0B
yx/UuEXqi5WQVfD2pGghx5pxNsa2yzHBLBoZ/Yco6yohZxBjAQ6phELC9ifrISJucsocTFg85rZ5
emuUd7dlXDeBKyBnAhapsg65CqRM1ZPU3cfGmYg2VzGt+6iVVwjOAhI/VWuDZbTBQY6llWwsj807
CDXy42QFcyZXHE77Tb0D3cwIHBAufmUUobJXePXp/1FQXI83/iDxI2ZJJ7e10kEvanfasW1UmRPc
kJPsyrZYJwTHxw+W9UMVmaSEWKk3IgjODuNpuFGPonGR9VD0KhOTeeH260SurDZCSjSb/H3anC11
cCxslNcFQ68r/ZvvPhPPS6cFcxPrLPfKiivBMXtIDunX8Cifhca07g5NVQfTkKki9/peJClTUUwx
WVJnV7wgWYW5ky7Hvg4GNolijNXzUzGGydgnFMXgtK+3/JJqCiy3iLxptoNhV3WHQFQdWjXXKwof
V3dyUOptiQvTlPaBep7I7te2P1h/XS4QuEPT5SqbB4ZQY4wWkUbpabsAS9/nW82mqNKPYBoKT391
Ey9QOe1LUhOL0xOcnpb/0i27w+suqQXufPX2WGBw+ZwhLQI02UEyMiRON3+ORrDPIgscYtmiIrqK
V53RAoy7qqhkTDUyiugP2fc3mH06MlIhVl8TcTOtS6UpYPkH14BOOAdOrFAPs9BA2qje5+OzOexl
EwR6oJ3UhC3zq35PvWJxnnyOqyRQah2XxW/tUHsZFEPzqmeEaWjHFL2N1xNGCzTOoupJRz2igmTd
tCPIN4RuprndnnHmBYot7vFZt60/0vFeXWqLctA6SGekw20+YWIe9YE6EI0XrQYVV7F4f67PspTg
QkR8TX+NfWqT8su2CbOv8OG+XQBwtkSonNdoRoSeRzKo20cblJSjdhfn97Ja7zLRQJpAAXl/HviF
VkaSBrgm3pF2FxUvmo5XkOIFxt88gYgMYiRTVw2Vfw1HfmqoXUHg0K3bsjzS8W5ODtuHt651CwzO
cKueaHWjq4MrH4qv5l45YgWwXaDv2QGhlpCdTgjHlHJx7ZYG1UNpAFzsdeB0S87RKX1i9XHlZTpK
n7eFW72jiGkhuYyeQFnmLGrGxqBJq/GEtNRvuvUt87Fikjpp29vbOOtpiyvQWwywkEruaGHWM4C0
A2igkFueTXs+TPv5K2vw0r3EFCCuGtUCkLu1tCTtJRIjmZAoJoYS5wStXWFRuNtyraJcn/j8Hvla
07CfLUMeoTL3g3rTi7qg1h9VCwDOwZZ5HdOmhxisLq0gTz672Q4pyM/578Jj7NDxqyhuWfUWC0hO
J/zRCLqihkym/tp394X1MiO5Wh2abG+iC337AFdd7BXM4tLyk+KDrj0BWGa5Uvd7IG5nCXR8XfcW
GJwqFLrWmPUIDO3Qe02AvZ+YVaNOodoqMoLJXpHsngjkWk+aLEDV92aM7RWy1PZI/rTTTdckdjLc
sB3Y47nrbssc3eagXh1+p8a/5kFlOaFrDo0LaaYwm0yJQtZOfyL6Xuu/bn+vdfe0AGAWsTDkKkmK
qUuYXBg2ZJxqiWZHDhaBYu6JDMKWfYGB8etTg6lpqTUCrilfo/ZQyoILRCgP85ALeQxQ8id4Yr81
s8DdlnjPZ2jPpCCwl1xyLzg9pmofbuLF6XGxWTKqLaYaIY52sE7KZ+RjXPWRvUnLL7oAa92yrtlB
XjCdRqQlFmvR2Pf0Wy7t+li02OcfTOsKwsmTS30clsytD05yy9g5QxdsQj0mcpL7Yh+/VoIqm0go
zh02iQb+rBB4s3mJqx+D5DaFKD+3rnJXmTj/Zw1KGxLguE1zQ4tjKgveu4Lf53kmWmuIwqCFDE0Y
2hEynMPnbS0THBJPKOFHLXYTKRAgzoi501KzcHK5Lj5JSl4421Cr8YOuGAom3HSMs3GuNVb7sg3Z
YtLQ8LGATbOtydgVyr0R7reB1u1UtzQsW0NqUeW5HHMM9aRxOCOovNOwvTk4YZ3t0b97G1s9isZW
16/dBRqnZ2WQTr1mTtDrk0LtGgqNOaXCMZBntNF8pu4x0nBuD6Kn23q2z1CoiikNTGp8cHeDD3Z1
XflvZqy4dJi7OedHbF7ZSV5n2vGlFpzsqjouIDk/0YWx1CnI7bhN9Yn45wrzMNufblUdTSwspxo2
LyAd8t7DRmoTqHGP50BGk6Oh9/em0duyIZwFYVfbB996xeHLLcqMgfUmBw7mykDeh36CHqxzvWvY
bA0xpr3uw1H0Nlh91C8wOf1PdQkl/waYoSdjvjM51ecBDCrtQVQYWf1KJugVkc40CFoG3x8iNcZI
05pwdK3CNN2onoajkhFROLv+qa4onC5kpa+EQRaNbj0+1iBps578+effaMMVgrsxwjHXw9KAIAPR
fbsdtNSxaFHeT3NOBTVukTScEbeyrg2Fj8tWydJTn4JqtpF2ZWbutiUSfRpOv3OC15qkQSKkQlp3
LHXdVpRAVIVbjcqvCsA33aZ6lUX9BJQIs5FK/djIvwtj55ff89GrEtEKqtWjA/EmwTI9WTH5/tSo
NyNtUuPRNeSHVn8N6VMkP20fmwiCHesi8IojVWuiIBndsZkcXbktkOHrWhE91urHWQjC/ooFStv3
0VRMECQoD/rsZZq3LcX672MSmhCiybgI3/8+xc7zIGQ6Vk3h7dwGJ98S8FKtn9MVgXtIWJUPOk1w
HLjE8mL6rcFmkf7zthDMrD94TusKwT0aQgWbzQ0WZKt5+D3yk3PT55/GSnOMIvq0DSWShvvqAyqs
kimx91566ELTllWnUv4qKlnIw330Im7xmyU7snGPtK6kdcjuRrbciV6voq/P+cuElAFNDQBN+avU
qDYOUXB5rkciFtXQ6C+bls7vgrOwZHacCexetwsEHpMdoRearQ4qMc2AsqPsIlsd7kTFn3XJ/sB+
cDehbErDCNgpe+z9p0QX3JzrKnf9fc5uiNyAZlpl7qw8tP2rGr4k8V3dPfyNtl1RONuhsZqVMngR
Xdo868FNpf8M6y//GwRnO7qkNlNS4co06hg1nthJ59m28tbZhhF9D85umvm/atDA/fv1KcsEiYOV
UVpkDq6KRjijISFKLkoEQbQDrV01cpoDZiAslzV7YK/pq57a7UttG2fJTR1V0Em+7hauH4ozpDku
JWVS8KG0OLyfw27XdvornOvxfztFLvjI9GY2zYzBYPxyfIwlwe+vZ30Wh8iFHLkxxdHcAgCv0tJD
yZlt9UwwUsgq9aKhWfbXfnDbVLU08D8piKs5aZKUFoxOGqkY5GAmXXkAsfpR9uP7kRYPYSm724cn
guNkw3Yd2UJ3Iky2bW2E74r50Kqyrch3FSiet7FW3cNCNC6mmitDJmmZwes1npo09ih/0tXJlTXR
42T9XfkHCduP31/gSTQGRtQCieWzJNs8jk/pufAGD3RCmObbFmtVzRdgnNczzCFU5x5gSq5c0mE+
UQw1GUEsUkN2PP+sGdjA8F6orCi7DJc6nNIF66V2jGajcuLHxDEdNP9M6EU29ljl45D77jj/Td5p
ISPnELtslhBnQ02M5mXIYGbSjkSmwB2uJ54WKJw/zMs5y2t2kqzhgm18pgFIADWbLUVK9sFeFsQt
6wppwNBUXUepifOOs1TmdBhKqIliONZLGd81SmDnpoixer0Bjl6BOE+otyRpiJXDyn6T59arQK9a
HnuvQnM1eOTUu/jWt8HG5MWouMevosQHs+GPinNF51xKozdE1hqgNz3WnfjVvg0qL1LqnRZ3jlT7
t0MRCjKwK6T4uHgWEnN+xe/VyhzfjtYFM6DHaGXDOzgwN39qz8M3tsxXxcYG4lEv3pVfisdgL6JW
WLfLq9icuwmmgLZhWyAAbiVbL/pdNiKkqmdB9nLdg/6B4Xs1hmC2gnwATE/v/OyU+p+xktEOtK9z
IXLWAon4GZywlXst0vAhC+08trc0uvSiV4NIGs7JTOOQyUUEk4iy6qasFWfo4h2Iodyik45jbgli
ufVI+KonfK1XonQ0ZYbX7NobjPHuGht78zBuAbMff7NFGwbeEwK7F50j52da9DRaAcE5ZsGzPt20
/ZcZ+4+3bwXRQXK+hQ6BlkY61IJm0hHtp8dOSbHipT/nxXzOeirQwhUCpncGZ3IuppR7WlgVDtJ8
hMHd9PCgDdKbklO5lUcO7VcCChz0pQju9PVL6ar9nG8psTNzHDOI2ajl57grj00egap8fu3q4mac
KbZiaqdQmJ4RfUHOvQSBjwVsCr7gkP2Uo58lfc5C0byBCIPzH6VUVyDRgmhlnNtD9KtWNTBi/PtN
qu++24daqTQolskOMGhayZmKJrWjyDIFwQPT6I0rgE/pyxVWJk0mzitv3LJ/lXrReuV1PaCmgrwp
tojyfcLYNAn6BgMPjXFfe82hPw57DJgJc+nrVnWF4Sy3C8e+nkG/5/aVvCuV3knz2DGG7jka4tvZ
Sp7/xoivcJwRF2FEuixAoilFq4pjVd2xt0ynqwYv9K37gjTeNt56QHLF44zYnEMpqCjwKNZ5FtV3
pUFz8HBs/65Cjwab/34uzmyNsBv0AfOBbkB9Z0h++qaPnXu/tqVZN6ArCGekmhYbIeo7yKGiSB4N
3+rsd0MFF8i6Yl8xOCOt+1m1KqYQifnYG8+d/GNbhn+4oP4A8O1iXVhI1GBCNIiwseK5vvO93lbv
wqcWC9GzffNDuhdRmq+pgSoTRQd9B/7JnJb3SW9qs8yslV5y+iPPFLvGEcaxkD1t7RMtkTgFN6RR
a7MZx5d3TnlTYUBnLnetLV0sW7VrTGW0TnYnKnuIxOO0PJRjM207gGZooaiaL5HU2mnw2Q8FNVmR
cLyS53Kfdey9aZKvVCpsw7+bq1xwz4uE4ZS8L2mY6yNeRn5TfJsy4kR9adMUk1ta4m7rIvsp3okv
Pxan62bfTmGtQh5sO3dilPWCOfbMzPek3Pg0qaaL/UWCJ9n6EYIJjSrYk0D4dmdCykKCb0CbXPOz
B3ljVBS2KhyeEaDwIfRYRjRIWMOVVF2G8nsRHoJW8IBd/UwY/Vd1LLq2TL5/trEks7B0CDJORm3T
qT748fgaFOORStHL9nda80nqAotTiSEncZVNSCAPxasWfi/Hz9u/L5KF04MWVbWooZAl7yu7jb5Z
EQaRe3CdWaVA41Y/zFUS3vlJHfJeMmtUK7BaAqRgrTTYMhGNP66fF9Ew1qFqpiKzv2JRzunKoJyK
Aa0NCn2RktwZExHC+oldEdj/LxBATZpXRAZChLUCgepV0IFEe41FjCCrFvqWtZOppWv8a6ayrBBS
oguktO7SyqX9OSU/ZMsrE+T0yd9URNQFGjvXhVSj6Wu5aQHNRCNu4/8C9fLOyi6+JGr0XP9ALBn5
H7G4D6TmUa2QHsfXJUfJOFUiQqfVDomlJNz3iUgRyXMPSSY2LTKBr4pxFdDGNmz6MNyAjX4vIqxa
V+2rTNzloBVmr/oTIEPp+2TsNf2HNO+27XQ1cbwUi3MEROlGqrF21WaHZVFu8lA+Tc/hMdlrmS0y
1dWc5xKM8wrUaPGMTgEmHa0DI16Q71ObUWbWTiB89q0b1J/T418tHWVhMdOIzBzvaOZ1QedO7eQU
fzNuu5CKf7gQVHnhHvCZFOuu87/mmiB+FH0jS31vROkEh9RmANC+dzv/1Bz0AHN4FFN4k3BAWfSN
LC6N2jahVFmsM7v8mX19KyXs/c+9boegqZ2OVFD9Eai4xfmH2Q/mLpSBllryJS0TT0kU1OXmv4kR
EJcQ1DJVYvGTDmM9RYXOimUZnKsG4hR96Gwr+IuKubpA4b5TOet6JQVACclNYd3EymEUbfdaPa8F
BPd1aKIPao0t8m4pXSb1dkyO6b/fUWZgv8b1rLhPEtVyo2PSD/F2gXQa5hvaKDtUwfi47XlWzXMB
wyRd3AxZXcR01gEj+8ZxNNMjpc19QrBKRA7221BrL/KlRJzr7tWhi7QM76NMftClkxIPdj9KdoSS
RClQgfVrYiEW57N1DDvkYQusbjDpoSqT1tVhTc5gmqFDQzk9xF0SnxW1rGw9x66Ussl1u9Jma1fK
M+Z6LRMsJmrw7ynB339Vzs9TInWFmeO4jdnAyln0Tdet4JhXayPLc+bcu+KbSlkVwBiwx2S4nY/+
DeuBIxd5r7rycfybHhtVJWAokjWmshwekYfExPoXPKzlU9OeaCt4nK2r6J/f52dHiG+mYV7i961x
Rt+85MTzJaGxPTeiN8w/HJ2JFVYgw5R1fp6j0MtEbf7T3d6GrrZrLiHYepufamGzTlOkfkVZ0XVP
ckXkFCLUoirqKzxo2hY8Jb5+lOgY2VYvIpNaDczUKw73kYa2K+lc4M5vwV016qVXhb3gEnnjYvzw
6rxi8Fd9nvcdVTP2mnGMQ+th3/qeMc+2du6x7RfxfgTFjA7euwNKdXcGtmCodomQY8TCm5vx27yr
H6R7ETuL6JvycUGt0trK2V/FAkaCWVUUDegnfde5AZaOYGxQVDNY19c/R83HCa2aEV+LAahNyUM8
Ye1Nj4GPpkofs2E4/oVPJWCQxgwcQeMB5+eyahzyuELDAeOdsRL6UFXhz6HrjmoXnqjWHLbhVrUV
jW6wdcM0ydtZL24LM8hBhzQOmAW2voTqrsrvkHPchlh33QsM7uKzJm3W0NeAyIc4bGm7j0JgbtqN
293EduKCDOZWVLNeTd2pC0zuFkTomCpxMiH8PnUol7MJfnBnvxru6Exu8rPEmK6InUB0lNxt2KpJ
VGrWCHKCsrSH2rLz3CWiGt0qCHRDQ1ZGB7kvZ/XWUFlTRnuwPEWXkT6VyW0gGhdbHd9XwfeB3nyL
YsqUU0GqK/mEgJ5xjLQeOVpeireYdBL3QK8LY1qqjBZo1gz3PlTRa13PqgbN8dHwkuuXajwHieCq
WS1GI7PwB4P/KkpbWkaIbniQmBT2DMavyQlvJueNp+Ji3GSetlfZ5CLq0hh5AoX73/UaqLpmoL1B
kTHXqryXc+javCyZMhbzGD+AfMz6MtGZHrpYkXZ+04ksjn2gD257gcfFy0mWh8k8YbSiaj6NxVGO
H9XwdWwjJ2wFYdnqF9TRQ2GZ6FqCuryXTDKGWs4ovmCQN3YAEqGpRg+FIH8nAOHnAJqhTTLfAog1
BSclSQ5ShtVOpJJF+dxVIEPB3IuJURFV5xR/MFp59COQfmTTLhzua+UbzQX5wXVnaOhvVLvYtqdy
+tip6TBYCQxYuet24S+sbHejC30ZHaDepyAcF/G0rQt1BeSEitIoxagwAPPwExoHMLCoi9YHrL9t
F0JxMY/sS5HcEXj40Cs9E0RfPXZHsXFW2ZaE7Gzr9/8CjVM6rMgpu1YHWvRbPoT3wyHca95Po7Ph
Fd3y71gK0CD030/Gt87qYF+YlBwnODiyU96nLvZ+e+YD6LHZWj+Bsq/fXAs0zlmMpV+M3QQ07YEt
BRkOEfaM67fSBeTtFzb2IrmiJiGBihDOX+iGXyvSAMgIFWid3KCwChZZQUfoqlNayMW9sH20U+uV
1aGcUNB639eDtR8mHYSI09g+57kUH6ZaE27JYX/6B1e4QOVijy7Wi3pkpykdS48x/JfHFlvNZMai
+T+fIzvnRTA1qKCergnAcnqXoje90HdSI7jQVsP+hUCc/xiGIsKCaRxjXX2LEGh06bMgXGMfYuvI
OIeh09TXSgNSdKbT7xHp71ivmgzuArDDpLv0VfRiEvlEwrkPOuSqojVALH8a2Heq37BtMe3O/NLv
ure2TdHU6eohmmiuUA0TYTa/0bWS5jDQpBbRIXq8FQm1rfpp+xRXTWqBwKlCREOjNgd8JrW4Va2b
pnkeY5GnYJ7gw4daYHCq0Pd5UPk9MAxfUg6q1jtjT3bVSHd9r7ly8NuUmvswTvfoxvaquv68LeJ6
+nSBzymKWShFQjXgj/tpBxKDQxljazOjqAVFlqhcvf7JsBjDMjDEZPJjE9iuqo7FDKc/YcZfvZuQ
RheIw7Ts43H+QeDdvDzURY9lDyxjn3/2L7VX4y2JZQiW2zvaTzA0jye2Qi/G3KbQAtin2sLmnL6e
5YUSM+yyc/RnNps651j7HbqmE2CHWOtQFK2eGa/GttCCU+U9fz8NMVJLwJWVem/FzSGWJHcb4m2S
cUs2zvEHRVFb8oh3Ubuf97NL3OxT7vmn4DwcGLn8fCAH7bnxWkfdByBvKFykDZz8IFrXsx42mNfv
y85i4Z3HSfXrXsPfIZ+KBJRX8d5y5c6e9jVmIpC2iFxFZKGrd94CkvMCdWkFysSehI2OJQHdS/sY
I3ho7eBz8RM7FrBipnDlM3X1z9tnvrKbDlnJBTDnGrRUSYlS47uCtH9P7d4LbrEh74Y9giUntQsv
fsq86pcBJlZTkDQSqRTnFVRSGiMlkHmspJ1lgF8Z29y2xRMdK3dfzFrrK4EK6WJpdoroKBVPnZnY
MzmA1WQbat2PX5WGizUzKbfUyGdXE2ttTEAT1DitaGHPuvVb4NDHR8MGGO7IMJolDzNho/DNyWyP
Vds4inHb+r/+RpYrDHdsidbEoOyRkaBQWvWIzYXRDoxp3Q8rNqbd/wbFHRsBD3xIdUCF0y0mS4Lw
S9ELjGtVzywVuw8x0IqT4w9NIklJ2btGmqybIR8PkSlcIrN6wy4wuBOLjSBQeg0YARQA0z/BznJb
pOXuZFecDVl3UAs07tAqDM8WZQE0tlBSsnOsEM8O5q668W3sZDmIVtasap2Fde+GjpyExbdtpqRJ
Q7+GoVLESHaTp+cwsk5hOgW2X4goxNa/1hWM/f/C+ZYEy66LCSmQyEjPWKq5D61KcIGvmupCHs7Z
htT0Mxk3mpvN8ckAa0lTjwc0fjjbqi2ShHOthp8OpA5grCaR9jOpnIqqAtUWScKp9hAbRtw0kKQm
odPTfVmmTjGIJlHXUaisIzVFFZTW3n8SH8zf8ajpINRKHyvrZvJf6uC4fVbrKnaF4L56VyOu1xlz
4dSX+CyHSTK9hOZ2Jn/ZBhLJwv5/oV5ykUYVSKEYqXl7pq1yZxihE07FfhvmH0z0KhD38c1G8zOS
48zKZ+0k2UgFvObn8isjLExc61b0MBedH6cIVVqwUBjnR6twl8PzzIN0aDEfHJOnbclWDxDJXgsT
ySqYXzjfow+BH3Z4sbhUV+0mUt08p07va7ttmPUDvOLw7X4xLSe5Ciy2pYCt7DXA3dX+0NwZwV+O
wFrU6SPE4wJr3xjGQLcgl/9Fw+Bc/ui7mpuo9uQWbriLHcUTCLiacKA6RNRQUQHp/HtN7LopNVJU
xsH2xwpmjcbIk9zpZ+EpYJNONXcbj/3ch+B6AcfdUG0Sa9lcQSF1trQzbCTf6ePuMJbVbxQhGzvX
i8M24rqmXAXkNCXqpNRXajA0TuDANdPXODtJkWCiRYDB9x6iBCbXegcWlil9lJrfSnoi3edtMdaT
DteT41tX2jkZxjnDybUuhrcO1gt7bkV4wAbamzWbwkVX/6CMf45OY7qz8FJVG8RIXzOxSmfEUyh0
ktGODllhd9jXrFxAfy+4rNYzsyzFIWsmdrTz/ZVjO3ZlM8KDoFMCY5UN7I3ulAOauw/BXhK4x7XP
RhBOaGhyoRZc+3v5Qm0ac9/C1ViiKNU01iGPU0yqkcftTyeC4Zxwo0lqblWoB9DoRjFPcvhJEjn6
j44XS3d0bMPDahq4Q5mz4qloZzDF1r1bZaD0Mty0PqPKnneCZN7K53mPw5nvGMhTO9ZNj8ryUTth
f/epPkpfZMVWTuUttn/8a9t9D8fZbjLlhSbVbe9K5MbPPxHM/qc/tj/OWzHrvUd6h8E3d5ThbDVp
W2Fe4o7xCSI+utWRRWmPqocym/TA9kxIHgZA9+HpQTRB/1ab3ELn/L2CXmKTFDjQ/Fl9yEERgjYF
+gNE8b+SAwgavXoXNzbr7xPdNCuFxvdyc8Zd9ynpEgKVyW8UBQF87VnOcCo9gvVN5m4+TS72XbjS
hb3AtUfWudN+6QTx1opTe/9HcDEdHWdz7pFKZZRZmBFPTr6nI2+r7ot97phutBcViwWG8vYHLVya
Kod1RHVITZrKrixXw044adqNIt7Uj1H3e8E41zLLs5QozFCo+aMNVLsXFeaY6m8pDudU6BRrpGxh
GmZP3Lj8ZpIX1T+lyXPbf8rUo18FAtf80Yu9l4hzMU0PP2pg5N1tkvBQ66YdZODpqfrdtj2KYDgP
0xcxGkgiHByaaAdyCvNfoWgToUgHOK8iteqYmQMgMCpqx+ZljCpbMz6RUTBYLtABVX5/vRThMIA3
BzgySPGnwD9jcYn3N6eF/TtgHzRMuIr3EHFQRaoaFFj3hgpzWCVOWvxW/W/bIP/g9a8oTNCF0UQY
SJqzKsOnx+Cz4saMVeRz+tXA/pvmqH76H9E40+mmyjdLNWdozBvmbuz2Z80tPBCifhP5A6ZOH83o
KhpnRoU0Th3VcIBK/i2o9qHR2Fmb2cqAWFEdnbgRPZHW9fsKyJnRmMl5NzeQbva/hNWjUd6R4sv2
CYogOBPSptg0zQkQgXJqw9uw/NpGAtVeN6GrFJwJgXGqA/V1iiZd9FGP42NQ7rVRcQ3rYVuUdRP6
g8M39Mm+QvsiK3Fa4ctQZnZCYnsbYWW7BPNrVwjuBi7UUqnlkZnQI8YmlT0LAdISTZfzA51QHWKL
BKof+UHYFsjOaEP1+C49q87B3CUDeHImAKPBE9TuLNuu/sR0QrqXnMhhcbZqqzJoN4Vds/8Q+Vwl
55zHlCvohpahJ7Gn782n4lA/smbTBJUxtlpDOuBVHTi5YzndMbnrhCSnAj3le/7RtWskUwj8cDpH
8dnXPzVEELAKzJvv2NIC2fcrFXo6DJJdSk4bHw3Zi8kLCKztehBtYBfBcd5kwkRYWetwlHlyk5sP
Or2bgicDuz2m7lmjZLetuiLj4FyJ1KuYiE5xfon0tQvOcy6ojLxdUFsayjkS7CLL+iQAgPoQvfiH
4VB86Q49tqFJTuAVF6QJQF8+gmr5OT80Z+GUELO8LXjOyUS08uGaYSBsnxdjxo5O5Xnak536JOqF
FBzlh5YtLF3RSh8frvU/N1hzFQn0cKVLhnkZFEtUjJ4YaFJ8f4VqVtLpRQpHNmF2WXGTHd7ul+zS
26Pj/0St1A32ipBaihnwxwO8gnIhflJk1MoLgEqdzU4QPmU3n8sz2zfkP01nYVl43aKvgJxHIUXe
l2EEwPqZ/MzvkZ1Hu5jl6hfyu/3N1lWA0crdNoJVSGwOJhaIgTQUo94fbB4XeUtAdO9izyFmZb+2
Te3MpcAS1iOgKwr/SKzkZCrrGKEcCOkO3a2CWrfmsd4B7UY+ijYPrSrjAozTlbb2k9FgoX05vEbR
rlK+bB8Z8wsf1GLx+5xaBJZqxZKM35+npyE8NUHkBMovi96PheDcBB/nLcG0CBwTic6tkXa4YXrt
MkioeU3Q/UQ0/yGCYQe6gLGIMdeEAKaPqlslUh+avH4I51ZEHCJUA/aHLICioEGjcQ2g9AZOYpei
Il/Etn5QdvIxdfpv299JpAfcbTLKo+qPI75TUrxa0gMNj9u/v3pbLfSAuz+mTK47WYY0khncTWpw
UKTkOGEobu6iHU0L15ysH9uQwhPkrhQlKvOpjXsW3GOdiIuGim/6LVvwbZyHs4jtTnSAnG/wx3mm
8QwBs7h0S+OxBtnVtjwCzeOfeGhWGrKxAEIXPE8BGOCilzETlXVFIJw/KPvRL8gEPVCMxC6H20n5
VQdP24Ks5HpxQV2VQeWcgoYtCtijwJzCWxosY62HT5ptHrS9dh6OouhX8GneslMLSxrzbNRiZrJY
RnA2zPy+H+huWyTRsXFewWz8og8qqNocd26ZBHdZ2X5vxQyOAjN66ydaiBKQRjWjFncD9vi2O10i
X+u8HW1i1fIRO7suYTw3mOAPfXdbPhEu5x6aPCyRFMAXq0ljp82lNT7XxjnFJsZ4H3eCbtj178V2
/aqYTUCF/b3no3Gjx/WMw6y1GzrcEP3v9O8PAP/SG+p5NIf+zTFg/Ow/m02TS+BpIPFAs1N+EZUa
Vp+wxhWQsyq5T9KwiAZYVYU9K7WHXa1jOtkJmma2v5Pg6Ph3XlJHBcgKoOqhdEnNh1o0biD6fS7o
UsZmsJCcwaWkobtyN1YgWtgh9zhFzrYg69laS5eprKgKUSizuIWm67VhSCnBa2pyLHDM7+WXBCyJ
pjPWdqXaKkIh6orSQavBygKT03Ill8cgNBmmf2uVo6OWt1J9piWI7rtUYFHrt9MCjLsR53kgtGdg
gwO9cBW7QB2AOUFW6xUySTCX+iEOW6Bxd6FuxDNJcjw6Bp9esDrC67R+V8/K3iRIvsfEHofokktw
Xip5qRX1OJsiFuz17AcroiNyBt2MzilPm1V12WuI2LGa6gbcRm3ikB+z7X9jy64pAhuyI6Od4n3S
CLSJeYyP0l+RmVovlClWfH8a8jfk/7CwkQMyDkcRgdPqLUAZvSdbhIq9Ju9hsrrScdHAO2tgupX0
7wo6qGkuuqJXeotxfS5guOuzJbKkxDJgrAvG/kFdXVxQKPXaW8TX/7rY/B6K+2QUdHJ9PSERD3bq
QLexRDFV99uWvuobF9Jw32aueqvvLEgTtMFeDryo/UYt9AU0Ilbx9XND34GC1zF8Cl+CJWZT9HnG
qgoVVfbgOVIdPOc6m1JdOsRT8Mkcu2HfpdhKORlJ45SSDHJIJSfetsTrpo9lpVjqqql4AXEXXNAq
FpaaINdRxVHh6JNm7pM8Ne0BbwsvVZvHedJyRzX71CkjPXHVzlPbgdh9hUVq23/LamKOgOfXxLmo
WLjC/S2tMTeRjE7Ht8a62GNrrTB1dUCf2yk6mbf+kfV1a0fM0tvykymkdFu7UBbwfDcDxpXnWhrr
zu2T79AuIlpoKfp9ziTxvRnFEcRr/Zcse2n8z9vnt2byy7+fs8W8j+IGu487t6Y/GvpbUS+6KMW+
LgIaOQl8p6XxHbC9oc2zUbWdGwb6JRySLyW6B7alWI3I0Z3wB4O7HurAVFAn6DqkZxkjT3rnu9TR
HxSntrNH6oo6gVYLwks8TuuG6v9I+67muHGm61/EKuZwyzxJo2zJNyxZtplz5q//DrTvemiIHjyf
d2urfKEq9gDobjQ6nGMs2shhTZy/uPyzahUPmJP3M8yqh/vK723eJvN+vJ0445lkPSqPWQ4nvou+
FC6/ASNsv3tr8MQucxq3Pa6jKkenInC1A5KKB1rPrlkQCcapxcr9bTq7lQsif19dRLU6YAyW9E5M
3V6YRLOrJDOuaxNddYxIcEsxyQTPv86OCi8UrQaIkwq3Ohpf2nyvVbGFdxdDyKbeiBp8KaAwQKlC
J12KUjS4JcG7gHR0tVbk1iexQMK2t8cdf9AKi9W9v7mslUBiLKsNRP0xRCQDgUr6tU/fpeq2a54Y
xrBlcOtFkd+wkqFpuFw7krNq7BQpHnPahXt0CpzDRzREWeU5tDlG7mo7NFoti9ILxUApWkkhUvZC
P3Xiu3qfP4XeZE1gmtT2hZM9Gd9ZELubj7qVUEpF0jYKF4086owBMCOJ6AahsBuL8qCmxk1mAOdp
yhnucjvNr5GZc8HA9UfjU5S63MWErhY5meAO195e9gDngNxMaaWWejSc8RajWs64AyClcQv6j786
24t8yl/XWpvIWfIhX3AHV/Wko3BYQgzxp4/NPZmtYd72xJfRfkZcLZmKocYxEOK6gEjSui65lS3u
J0ybJHbqkaUmPqltkNkpNgr19itqJZsyF43XDB4RKGoNdnPkvX9G+yMbC8ZgkTvdoOnFYewwcZuf
l0ta9QXwaaHT83fraeUB8HElKW8o4g9QM7o83xGkdHQlqACyrBITKJBm3QBuQgsYpeJty/0lm2ab
LBojUERS5RNr/kHShX3dGAwRm6cJBhJUcZGgwBp/X54wJpwcaglEJLxh6cPo5HNtKergtq3s5gnf
mGKO2Q69ZZjOtq+9POHo+uIcSUElR9hYCczICsBmwh8CkF3Sneo2J/2elRHe9LQrcZRLGqWJE0Y5
RefKqJzTZnrPlckcQsNn6MvmlbiSQ21oUYR6NORQ0UV74s4pKEn619E17iK0Sj4TAyFsMoXFSgpu
d8Ot5FIhj2GMSTS0kMt7o0UawvL90pngAXQIb0jtIsuguzHof5qC8RplrZiykKWf/0/yCECwXLGz
ClzJwm2ZMvJo24XAyxLpSiMyXNXALVhi62CqHG6WlMjiH0BENcdjB48TMgEIGFpjUPG2iIlyIeug
pLO4D+LbNnnKWPEwSwTlwvkwz0aVx6qq6q4QAM/9MOqsa4L8zE9ObLVzlM8OBjlsM1LL72w4MKf1
ZMC3YcR1cUR/Yk3NMPTBoJw0X2tLOIYQFseNF/Oh1+vaHUqNhzZbGNa2uXeXlyetERwXJEFJ+p3y
MjbRZ2XNbYV88dfrNs2SQikBaC+lTkM9385EvrIbPgmdXM5Kq5mHkpGg2DZjQ9eBZ4TONIxr/e6P
kYRRQSb3kdpBmczq78u7fDLLJ1DkoLxuqy/8sbFq9N71QOJjqQlRtU9qshJO+ZBZV7osIRktgn6x
2IShY/AVh8e8xuyzBvO3d/WyUspt6Aqq6zIs2l7E+0CsAX1+K0SsvCtDiEo9isYwHpQkgRC90d1O
i300l9pzzEo7bLumy87RVJJpJAal8e/OpX5+33vQd1c3Q0s+zDZBKmNV7zcGf0ky69cGqpTjyMOl
HYzpQ1WmIzawB+oVYYu209ocSjz9VLPdTU/obIxCcCjabWGCQ3pgdYERpbiiNCrlWxI5qcWKLF2p
SzeEW1EcMdEszIVaUcyaSNn0Las1U75FVae2AmUfUk2p7AUL2ryRZ+oiwZr1+W/6TiQewD2Ggfcq
kmy/myKvZ2ou1ciFjHvpHT0gTnpXWoZVHgO3eAtxi2MghnGVbqnrWiRZ/uqp1vQCzy0NRBraE3Dl
wRWYVN51Z7b5NlvLoDxMUmuZiF1EiscWGxP5YzTtyTsyrI6L9MwB66bBfDz7qbLlXCTeEGQBYHeC
RptIXVeGUsxIXaFAgCoVumlUWz0rewAB2IX1N+MPa2mUcRRTZXBDDWmqsM8wJ2jcaEwCaaLZtOav
ZVCaXwyqWAKD9WNFdnFbuIOfHgngTAPlCJmQM1uvgVVujobFaNqmCbmq7u0pcMvoPk7vrmsG4/uf
QDG6MVJALYTcYvEoG2/5zPIUf0iTXZKz1EXaKVIyA74SVRmUweCz9tNja5VPBKZA8jSr8weL6ANK
lk+68yA5kcO6dLb8x2oPaRCMKskCLSd7OE+9uRiuAvgjtfU7lm5sGvIqDU2pRtYVRTYSZefrxAzC
52DYRYNsXj8wlhDKGSY1Xy+hDiFJFcL1K66aIPFXdc51MZsvtfWmkd+x8kocmKulvsSmKWfBjQ/L
gVwtyQ251ojpspzgBpspOChWm0d5wV4foqoYsK7G7gDfxx07Az14olXehU7j9y/id/EsutIbOyYR
ifP7ZNIr0ZRzTCt0IfZE9GhhUF5xWy/3lFNuhebsYLrHCnaxle7S4z9TwBygAUJbt36W6M4zHhnb
zvotVDQWRgmXpTqshczzFbeRBUKxu+HQoe9RslR/IS/Ju+TE6rLfygis88iUkRq9HLQij1x23DyH
/FMyuXxyjLnvs/atCd08fGUsc9OL/srV4579XbtaMRGFoUPeOv7Z2QQlbzEjZOsleAinQKKc1byw
mURaL5CyzTICW32cDajRuP1z7if29IFgJ9uEBge3ute415e4baf/ViMUmueHlwypAZVHj6bByhmj
HRqdLTl9uy5k+15f7SNlpbO28Dw3oeaRIcWLx3H/NXE79KsKFv9CYHYIhy07Ct2+NC5ro2zVwBso
KxusLZdKs6lsrmWRerB2jzLJodbFNDJQUgv4xzQAYN2PNGAc0GYovVYJytRAiJN1QQSdFyuLABcZ
SPzru/o0HOIdUgtAC02cCDcTiYyY+rgZGK0OjnoIJUmey7oG4eNeBaND7QFR0c93JIxgp1A3M9ar
pdLtuJ3YdEI6Q9rgCq4+W6IFEgnVJOCUHMYHg3OBmYVjvNPN9BbxvLsw7J1xnB9V7dVlMitJalQC
5OOpawn1YgPHw8omZj/KVt52vU7KrRRoSALLLMxBBpp1f0q90RWs0BIPrC6JbTf9ywLomtHQCkue
BViQDrZ6CZ2taoRxsvy2EI2znDbOdTNn2Bs9hBkUrdD3Buxtju5m8YfWM46H5R0/Xrqr82lCzNaE
JQTUgHfdkYmeFKDfIB/mgWvQWc3T/3Dhs86KciKi2KexLmILk117Uzx0fvEc+SiR3jBDC8Zl8ynd
XedtqObQCnSaLi6ZGkIb8kvqAcsfHKRBaLIksrSD8ix5ILRhHuOyiVuAjg0vY/8aRarZ1K1Zj9+v
68YfArWLKlKeJAIHaRpg7g71AjcZgIDcmrEDCG400/wkys/7zBkwhjnTXbzLOPCYLsCGGoZ6C5Am
wORkZjAu9vWlscRQQYm0dNPIAQff5pTI5NN3TEuYejP9VUD9a//oRt4QDfd5CgB2O08NCxDf+Df3
My1kJbIZHp/u4E2Hac47ou+kkxuzJbb+aqBnLL4dgNTA31/fuq38zMoRisSjrAy6UlK+nInDRaNm
Kp2Bh1cETo0IZPgiZbvrsljHRP6+khVMTcLFDWQFSoUspWFyIF9IkdW+LobhBGlg5VLQQq4doOc8
74fDzkhv/tv3qZBjkuMy7UiEKC67PrkpWFPUDKcgUk5BLBSpSQ3oWfMaRjsRud1GcQ3ufjF+XF/I
Zl4S3aYoW+qKoQJP8/cDWYwCRbYFkjpwLje3wARJTemQ2KptgPtRQvWfD5jo+H8IRS9SKX9e9Elo
yBP2T/bat8WuXOGQPhkOkjEv6BE5qS5e+BbPOLRt3bsIpQ4NeI8ih2Y3KIWc51ZUB7mZBygLxEB+
sRjbun2AF1nUAdZSmgihDFkNsOLInHVgV4fsjPSgQ4LF3I3uSI9PxHIc29fXRS7l4JOgnjqUcaCY
X4uj7lUuSdtxb7IZ3iJc9FjtPX8IBn7JoyGc2lbIp4QcZPFCQGzQK/8QosMvNTtHjgHuUVmGnbDq
R4yD/Ex/Hkhk8gkNYj1q+npkzp18asLUYRzithe+LI78feWswjCN1XnE4oyH0dFcQrUT73gCTGoH
THivP8TdF2nUqzNR2lbRIkjLdpKrvQB4whUTk7sBm8rD7PYuECExnCntONtAeoxnIcBtu8yLeOoW
SGNF08NsguZkuzh8a1igYkxVoTwNMCE6fkYTPWH+aHY9gNrRcedVjvxBw4HA8cSa9WPpCeVl6lhV
c5k8eKXOL6UHddjLrJIzw85pSqEGNt50EkTw1XPO3Y+yU1ZvgrDDY5txpW020a48tUa5lLExjGrg
sX9g+SR9LaR7rxZcwYPXdBuvYcEeMQ+M8iXz3KSzIWJtU4b8Egio7RqZ2PAo3CU3wLw8hfZ/dV/0
oIquYL5CISJlT3Lnp9BJLcIdIOwlOMvMUp+uWzhD5+nmrAwwC2NSQ+el+JjPdjSyUi4Md0yPpyRx
WlUAgccJ3YlWZNWekpvjazWbpGI6+twx+683D00tWMWVZsxEI2cLM5uP5dd4r94CcegVYxD7DD1X
wQ3Sot96lv/4w9vilwOhEQfyMRIwjAPBhORyeqit4UtnErfVmOqhelLvr58dMd7PidiLOMqdVEUX
h0DohjhNNgVpl0ayGalf4uXbdTksHaGcSDcKWi+GkFPKr0nwhWehcDCclE5FJXMi1UJHIoVw/CpD
KfTnOGCoOSvI0ynXEWmNaiQV9Hy08jcyIJ8D/8qw8uOx3YmAnP7/h30m+fnL2VCeY5mDRuEq7Fk6
nfTqtLDwmRhn8qmro+JkvO2IWU13YnIU5pfrZ844E7qpJ18KWS8MfL8uBs2OQElrxoWkeak6/U3b
8mqrDCrGUKVFQrc+rCZabvrZC8tzKvvXV8O4owwqsODSJaulAqch1IMV6Ys5RJNZzI9FddJZ3W2s
kyF/X4VMAdh0uXTGzhnTYZRu4/Txv62FsnpV4xZFHvD9rNulcWcG1W6K3XTwAoVV5iBGccXBGJTh
x1LWDVoKUXMZ2GUZmGosm3I+7AdV8PkMwLUaq6OApXeUL2hmsZDB4Idouh1NpVZNaTkHrMFtViBh
UN4AGFBJPShQucHNHnGpe/xrt5e8xSKT9gur+Y8pjnIGmjgvwhRA/VDW7xG3CH7slS+wrZ1oJ3vm
i2Q7Vfiv7zHoKYe+q5u6R44GtrtYNS+b+nQXh52ZaQeek8x+rDE9/BZFjDbZ60eHIc7fFV8epDxV
DCQ2kHiwBgWDlEnvYiRrd13/P3pK/qyVBl0ME8Bz14PxBUHZe3eUrbv6S4c0ffk8O4Wbn1JLF0wH
BR2k6otD7oW7etefY5dVemStlnIpTdUNU0dsI5UeozEyJ+OgiIN1fa3XDRD0o79v6ZzlrQqOIKQm
ZuksT8ASrCQnKyYf/MIHlRucdkrt6yKJLl7bXcq9FElg8IkM05A9fU/aNcIdbkifNWVIfvk1MZRr
WSa+Atw6xNTTSQlP7d81alxsgPIjvNyU6Ui8cADI3Oixbx+ub9P12MvgKQ+y9MYYFgV+f8+hzakG
QN7XSnkp47+aXrjcjmjd/10F+LDPMyg8VMCtjqI1ENZR0syvePWjaPJmyKTpYGg2Xf2SlUKV5IE8
gxXdHIUfgfhcsBCNGS7RoEtc4cTXWUBy/tKZoPB9dCk/kRHd+swunrBWREUYco7Rcpkk4LWyNrn2
RlTftY5ZTSMWf0Wl6SIXeijrRNaxpMbGqACwhRc/9UgngmCRGj1ryIRhQR9v11WcIbYFN/Ikpina
R9046zLDz7K+TzmCRVwMlZvx/XDAwJoYml3GyEYy3kvGR450tYQCMERiI2LHRmuyhaPyjXPIftW7
5QTFdpkjV6wlUU5hmEKBDMTjhErM5ZCiwnIQd52jAv0xORCQrNK/7iZYmke5iaodAIK3QGIw+Qt0
IN0xedQ/TOWT3okimRSVJAUAYL97iHgp2rhTUPxPwEKsWiUYmjq8rkEEvFfs68v5sP1rssgOr05M
VtWsqEibxrzvdoCpcg2ncWQ327Ogezc3brUoSvukSuBEbcGiqvB+0t7bj4Ebxu3KkkHfQT0/a9wM
GTXPebOa2HVY+RV4w65v2qbWrZZCaR2nytgykTRntG7d32UNo/V+8ypafZ/WMb3NW21C3CVihp6L
j3OZm00b+00aMo6ftWHUXVQWEnDsZJx+ljffE6DBzCXGJABKf33DGAuiB8QRv7ZxRjYsawx74E5B
JjpaspNVRsC6nd677ByNmtfmehsHQKmy9a9k5CPdqwBvAOT95KDp9+MtwOqtZIqkrqJKCdSgB8ct
witMflqgs5xM4EYCA6S5aaz5ENyzIGhZu0m7B02MAgGoYvbEAXoLc13DAxIGEivhwVwZ5RqKQeYw
rQY1lD13+qiqE7YeFdQSQCf2WY6VYVQ0sEPWKRkewdhHXT3o8k2mse4mchBXPJ1MOYdK1IOiIQel
n0gRqTwRxeiPJOQqLNYZMQyLZjkHoKPexBmECeLPON7L+rnWGXUxlgjKS+TAqsKAOBpUm37Pl3dC
bXXy7XW73U6yreyJ8g8aAK/nuYAKtI7xTtD7W1zsIBhHgxhSoGAZ8dWblklUuL0yVSLcVxg/pd+d
SoYiR0k6EpLYBKQIqgIxCqndnnBmgh7GQz9HiJk+xlrJa/azflykUoacyZUxonUK4dcxe1R80nPa
OfktAZP6u7vwIoqyYHBuKXUqYFsVAQS4o3gU+drNpdFlLGnbU1zkUBacp7FhlDPZyB2B80wBoFeA
48uw5ncB7bTEPYUPrNY+cvtd20dyuquIQuoRvCRkcUELtJPg0KQ+qBjSdqeFf4OmJ4mX9VEmHRaN
qMsx1lfyJwOMnK3yo2fzZrLUkbruq1hQ9YT0d2D4xoseu2PsLz5yEf6yb4+hNdz9DwPYRAOubSJl
3KmWTkZOysHiVDtxKpmiwN+WGPmpkSAEICaAxlVnTCM/L8ErOYo34jI8Sbryk6FB2175ssOUAzCK
RV9kHWuf3jGrSQYXrNxSH5GBAtyzfiDttdclkg9eWTj9Vk2kXJY40rvB7yV39HQQWqAX1dN218X8
4XL7tTD6uVrHTdo0pBtptFSgF3QgvwN2l9naQga/Rl7hrKY4pkjKwWiAli7SBSI7O3tMXlsAZ+m7
0UWzEG+358oCMA9jMxn2Tz9gy1gRxIZ0aYbtzyZ/wciY2SpvcsqkHiXq+OnUJGQ1JE1RQI5DmcgY
Z0kVhwVO7W5yO3d0CBoEemut4JazIvyL/qt76cf/wJW+aZwryZShhGVcNEICyegydAC068s7/r06
EIhVtDZakqntWKvdnpdYyaSMItKWUc1azEtoD+H9eCMdNDffk07i+Lgz3Njh4GFrTEuQAQnZxbyI
m54zJ7kLH1g6tWmel19CB9bLUqGvU8Dqjai1ky7ZGWrhXbcUxgbTIfUS9VrSNRAx9fui3I/TAze9
XBexafOrVVCGwTfo7k1Bc2DL0mSpsWAq0XSQjcEcQJ8uhP0xCbr7VGJNy22mrGRF1fEf0AkVGp4w
kIU66QUMFQP34a1ycy+2xhfS70vaUVjcUZu5kbU06rIaMPurjwak6af8hj+B+xL9xeNLdN9ZsQv+
Q8ZQ9ZZqrMVRJplEXJH0SNjbSXAa55d6YcHdkA/QNr8WQFne3IcBmNlSAjpGsmPg+rojhMeYHrCG
n2T2gni08RtzAnjralzLpaxvAOJUZxC59c8ZKZ/+ROa1hfsFYel0kr/8Taf7RZxK117CfE51dL5B
/xf5pA0GSMAl8JCHjakkEYAPJ4HRYHH94D5Hv23GqVKM9U1SaC7Zj4bV6Lll0esVUeamcnkp8UVG
qv+uLr0W2U+ZpRwfjPZ/Vg6V5t6s5KwIRViXHT7Xz8oZTbim9jDu28zkDmSyS3SUjwcz7zRnwiER
PYu4CnnQOOlmj5774IHzMPC5a935haCHsGd4WLtAjmEVpspzXXBxhm1Wk/0876XqXZQZLzTWSZKf
sBKhqaoggMAQG12X8m2TDIozJKXxV1iS6wOlPEspV21cipCzhLml4NLt/QI9wpyvh4+GHFg66uNt
+Z7l/nW/vbmFOFsRUEyYF6exQLMyKoKhjRDQqPe5cOij+1FkGMNWBAOQ/l8iqFNa5q7TDIDMAQs3
y+ymWnJTq7TKkRYtdxoZd8b1JX3ME39S3JVA6swKceClJQvJ2OcE9k5C4B7sybyu5AIZwgXgEbL/
pFsSgIq2agL66WMcVET3WOIkT6wLfnuLJTAk4H8dL+LfVWgQirDWkhhFyWQyxzAxY+7cKSxm4a0L
GATTAD3VgAIH2NPfpYyYUQ6MBBmlUFasoIpNNXKF8Weafh0qx8jBaNcwbo+PH/55n3+JpNtdgGMb
RJyB89O/El7AxJUOka3uCONETKB7sM+kSpl5wm1oiz7rBb55eV1WTHfDdKM4892EMVM5F/yu3OnI
KUzLF114DnQWmztjd+l2mNCoAZo7I1FDcOFIAZbQabD7lje9zWpJVFKhyLoUNBBYUovyjtJIQCJl
5KW3lfFyZpQxNmOuD5yChVT6PTfdL6k/dqp53QA356BXukgHZVyUzmVNkBoGl78fLUJqG+6Fm/gk
m4ulodM88kl7F8/kV2LtH+VFk6HuW6Ar4kLgboX+KWUlODfff+uVURGZIfM5emAggKwKxRY/2BlW
4xh3/ziU0JUeGXvJWhIVonWzmjWi8jHYzVslwCPB1JR9k76WkT05JLEV/ShYvTHbHvuiJJQvqVUl
1Xu0f9mDFpvztI+Toxg7ucS4GDaNijC+ihoPjCeF2swprbuZ1+Cykl3oS37njy6eWj6r9WZzNSsx
1A5Gqchneos8btwGJ65FXTEVbU2tnS4NGAnqzcPSZKBOqzo6XmjkFUmtQ0NDB4I9S6+1cIxUxve3
l3L5PqXfU79EQDHOoX7G/G0axkdRHbxB5A7h1LKUYNNTrNZCnU6TF0Me42lqk3hZBxyz2yWM9832
e2olgzoaI6hzOQKXhq2HygHo5y/1rJ/nXNlpJcCiAGTQTtJZyGsbAHhe0SKLOwAds9EYTnHzJln9
DErf00Zo5KbBUsU0tTm1t8rgLIevU/ksN18Y9syQRYOVFMOcl+Bbwba+93sFA+/TEQ3YFik4SV4O
Yj3UM5o9kg4M1WEcp0RFIWmdLVFJ5LbGw9Q8NMGDMOyur42c1qd44LKNNEaJmnBVNREIa0EZ9ccu
ldBIIud4ZEV6+T7Fwm4o9cApi5DF0cNaG3VtBjLIXZMJa0vFV0kvTK1GpM7SVdbqiO2vXgIGXy6z
NpANdID2npiaL4AOKHFTL3ciN/S0E8qF90ZNmPu079d3djvUWm0t2YGV8Aoj/qFIhMtecsvv83sC
fkSGL/UHDUjJZpQBuH/wjF3z3v5UMKr2d070l+eRKM9TGYZQ6Bo826AE5tzfTz14ixPdLFgw9Kyz
pNxOrvGRMJBHwRS/9UlnNsWPpmDVzP/geDRAWqiKKmh077FWI+sWG7jH+X10O94QWvXOLMzmDSlH
pI7+ppQoaxdxlO6kGo52XGAZeXkbzx4YCXPVu64im7OLaxmUikzVFOtqiSURqETjgTsHe8HXbgDc
ARBv8R2TMR5ns7LTm9XFtVRKL7IpaPSQSI120S3B7kzspbRzFP2c+pYQZKlO+2Vi1DQ3AwedR7QF
tnjADVK+jO81YUE78j/ReOv9G42z0kabqrgSQyVZpk4KupF0Jg387SwcJnGvsbwKayWU50radhqa
ECI6fnxsksYROs3LxRx5Hd7pVfF25pOzEQLv7Lq2fEyEf/LVq7VRGhn37djXEbZweElveEdBU67k
R+fMjr8Gj8GtclODn2s5ScDlK63+wLnVX7H4ybqMhzHe6uAEoW5dThlymSMTLFp6rMdHfbmZFcbF
TlbxeZW/RHy6bJsk0MsBIvSiyj0D3PJg+w0H+/pmsqRQ6sjVojDBO+PpHbXmCCCSgHVcm3fPZavo
m1UXFq0ZOUiI22MEznr9ZmhPaHUFi+rbXAvW9fVs672mf8BJIZNAueA5iHilahCXxyC6S8edrP9Q
+JfrMjYjWf0ig6x4daGNOcAklgwyNH2+U1oU0RLjSa2mQ9LljOVse0awasi6ArobkZ4lN7qo0pQE
JTTe653ktgc01nJTuJNPILFGO7S6p/4bK97aVIqVUMox5hnGTVDoRRKquWuWHcfyvJuHtPo+dUjp
whdqSNCnukV2peEmSTu/ZQ2Bbb93DVnVZUVUJJVuY0QzK5IrCuKO5WFCA5HsYEyBkDNMVnajvwC8
zVYYvn27orMSSTZ2pRki/OFsEJFkUDB5JcmWwSrM7L4+s2uPInGwnzzEShp9awYKNwcyEumKCeJe
NFfwFu/pXgwKjACZOrztyfXJkcFxUgysvN6P9hJjzZvGsPoRlK5IS1KJeYM8dqV2B1SYPTiSt4Gg
s3esGJ25vZTeZJ1az0uK7e2bj8Yccn2mlqKgJQxc68wAYdsMLgpE2XmvxqlRy1habjja/E2WWIS3
LAHULTJkSp4KYNq1+Ui11EF2Ml10rvsq1p7RJdqkm/Q6NqAkQCgLPBk0iQEYbgere+7u2LhamxP3
8kUd6HLtLIHoKRs/dBJY1H6GqqZkC4fxVOJ1agU+73ZWfp6/6Ae4F2PHGjBjLpeKe8JJyAPAlUNF
ZjO/aS1Uw3NzsBZrAP4PSoKs8WrGEcpUEASyrqXSNcjjOl1ylHFpnCLOGKEAc1WUX4mNvg3nCVLI
+y30Kze8aw4DOGZKt4JTY+kMufSvOBa6F9IQa2HhYtgZKZURpI3FF3eEVI73WcNX26+ZlcJQ/kOZ
1UUeiSwCCCHY5R0K057xpOxFuzkVzLcgcRHXlka5EG4UxkoMsJOpOHOKLyygilvaXPyZa3noghI1
+MHLuj4yYtYPjCtarsLroOqSRV4TPrZhdTMggyCEAN8mvlrcz8+o9j/1bwSwQf2u9ma9U/0KMNFP
7ArOZkJ7LZnSHdC8if+8fiM0+jRI2oQ+iSKEG9Q6gD5cH3nUPLPQFP3vLGvcuufXoqkLqs9lILKS
TmER0Uu0m4S7ttwx/NvWJYjICG8pSdUlnXY4HaDGu4WkFUVcA5aYmYR7TLdjxYpmc3ZV9L40gssQ
umX1a6GUlxFAczwYCxE6Wz2ajWSnf9Jt6bRY6gtp2UxdVsi06QLWIilH0yaNUtbETsK3xf3oALSW
m/8DLDyz3vxbl/paGKUzUiN1c0a6mgwtc0e4bmDtuUKbWT3T/slWfTKM1flROjLNTSuNxCAJRTW5
nlKrdfOdghJnaLOaN7bPTUdTLxLcokjPvnWqXi5DCoWsNeFstN0+D1lF6T9E7L+iBpmKGoJ2GQyF
x4I6W97zewyRAsIWGPHyTkE8xhFqztFkd+VvLW198VKxRBcsepOWpJ9A2o/GvYEs33Wl39IJIFqB
4E8GLSVSFzjIlQfLFbmIMpJFC4XXLlzMUh2cPjrU8eN1OVtOYy2Hsq1SjMV6SCFnrN6X2tHkg975
/00EZUsYn9YkPYIIXi0PsaJ6sih86+bK+m9iKCsSMknUxwFixGSvlD43+83oXBexfeqXQ6Gspx9j
vhA0eAVOedfSyBTGu+sC/nBxCYqiypoEH0vpVRknSzCQtjFCuNrcZm5SmOkJTcC7yiGt+KGVR6b0
2n9j+SBiJ58cA/9LMA2DpeJFLCwdBEfla5fdNfmPBm2NCCUbpxZZPf9b+6ishFHKredGkGkRjFbu
jPPQtje1xhKxZT/I2cJ2ZDgHje5RTZNA7MscR9Uus2uAR6SXWnNpGkuP366f2ZYFrSVRHihtcsyf
kWfSXD8X2Snm9jkL35AlgtKKUekDUecgYiyLB17UXL3nnyMjYhUuNm+HS9jEU/rNBzFunwAlfw0o
6BXSHtJJNQMTlzuw/pl37PaqfgVpPDnClYtrpZZAFyHVrT0o7wqI5RBLuNp9dhC88HbydN40bFZZ
flvzLjKpgDRA2lsqRKxwSp5UdTcn7nVlYMV/9GC5kUzCsGgQ0DpkC+U3UAP+KPzEzS3hRvIIoPx8
AKpndupYoHKstVFa0g5RgpcLgl5RFRczE/gXQWHhfG8+INZBJv/7oeVhOWqLTDYQfd/NUcJjJbX4
B2FP1CR2MWd8fUMZSkJ37oMzWSvaEkoy6N+K/gZB7bi8Xxexmbpar4m6A/klHTsuxcZN7+gqfyPP
WN1Wvi5W8K6AcovdHbx5UsKvwIgee1CDYeamDAKXPgd3gjw9KM3CuA63rxJRFDSRQKOCLfj3k6oD
vhvxYCaa2OyG7wjTX2MMVWUmgr97hEWEJ+0pPDNDzK03n7KSS/lDsPkZZQYwG7T0aO/9Tb3vQZaK
Rj4HAYAt/FBdgHcB7Y3Nh7Lp8leCKf2fDC1Y+EbDKFKEnpvRr/tHvQDmRnB/XV82T+8ih4Z4y6dM
7IQIcqLsaUGCeNpd//6myq++T92OjVhjSJvDwQlT5YihcM4UxQLUNqMpj7FdNLJbG8SxNsg4J0N8
noTULDRUioPXgdXvv/2WWq2Hiv+6DvSLk6hidPE98FRLOsQ/OGvx0IbnJqnJKj+zTof8fXWr5KEh
5toEab3yEALGTWBckkSLPgVKq9VQd6SMt7GscGhYSLn0izDmXrUUB7xy/G5RvTFECC2IVp1pKcMR
so6L/H21LlTGZGUWiFmJaKCW+mPGhW6r5Heg77SvK+BmLLhaIuU5ol7nJqmEgmtldgyqct+2o1Mb
s6m3gpXOoo2GeO+6SNapUU5jQM993AjQ+bp6HqN9b3y7/v3te2u1Jso5cGEhSFKI7evsYqf/BPTk
bq6QqhTRhA4YXXaDJsOK6ZbXOY5ikOphRYF0V5dP0XzSuP+2aXRbq0omobQIqp4p98sEZmWGo2NZ
Lt3Lmi+LUow6Nk3RAB4W7Y32Ni4PWo9rHrndzC7EY6Ds+/So9ow6x3YcdTkvuu0iBwh6VBnYPukc
3otO7IzedNCP3UPpxV5+XCzFkj4aaNpvrDwaS1dodsc2zBpFibHsBEmSbhfvB78zVVNBjJPbbL6K
TQSQ1Y1JN8FGLV+CeJk4SBtNXo+T32AauUSSMrr7m0aFtSjKiwRGa4RqDVGTuguHU1d9bzIWzitL
8yn3oadNwvdk+yptsee29qJRs5qM5YiZ2kn5DL3og7BNIUf0CLsuVCRBa45qks5QPTdZ8DMMF2VQ
HqTr2pafyX1Zam6s+UbCaLu7/v1Po0fDKGnDhJZCWFVojryzqEyO1Ot3yKdho14U6ipeIOLfIa6m
QI02Rr0mvs13ILQ2Y6QBgx8M33tdIUAv9fvV1anxkioDxEagugq8+qawwceXmLLZ/BwB/ZuBBY2J
Bs2wYjSO/C4VjCWJWBfwIPJddkvmfXPAUBcoXuYodbCp61h7S453dT/rfdQq4YxFqjzYB16N5U0V
7U5IbMZmkp/95/gDgf3vctI5FodWghpKZ9ARaYfhW6WZ5VFxumfRnv0ZNF4aI/T4w1YqmElBz7Bu
0BUqtYj7RhJ0xFR7dZ+8EER20Nh5koXHrC37f+ekLuIoJyX1MYp8OrZSmm9azleWXcJMPhCd+7yN
/4+0K2mOW+e1v0hVomZtNXa3uz07drxRJY6v5nnWr3+Hvu+mFUZpfuVsvHFVQwBBEASBc84ymCAV
54nZCSpyHCVz8m8US2q6EuyeOJIHKCnug8JHP/cleUywGvIAY7UydOo8w59+1JiT7g7yLgTIIcV6
mlzhi2YRe/KFvfzY490xxV5Uv9a7y+6z7aVntZkgVlahUUs91O5TxQ7rq95MrQa9O0Z1uCxoe8//
FMTyuitxq6ZKQl1m8RvkCKM3FZwLDE8Ec08KBSHHfDp0ATgcukvtIn8fg0+lWGc1mNDVdGKeCy3U
UMXI7VBZNkWZc1HnLAk7VxcrJKvHHJ7RVu9S5CilJ7WHLP3yd+vBhCcdvDV4/IUiQ+8P4VcZJCwS
x7d4YUJlQpOaNssyZVQT+G8A9MlpN1jSgwbwiMYPH3gX2M3uBzQDiooCVBBd/vieVciNdGB1d8B3
R07fHHMAiFaeKlrVA+WogF/j7cRenqIrygtnXBenTz3cr+UzNo3LDmyiQCp3smzalUT2xKxKrChC
fCSC15qTI+TJlaKH70Ek3XV9615eUxqjfo8pZ/0Ze/fCbAx49cBzRN46gqx/j0vj1AyjKybRLip5
FHJUnUvimLBsZlXeN7SgZCbHcXg0Bk7OT0Pgpd9nQnJrYmCqp8spp1VoCVr7SuLotkX9D62SgiVV
9U7NeHDP20HkbEMmLmdSDL7lGEppxgOBl1aPMw+9+g+J6lkGE3SNODG6pIKMBgw1FLw8cvR7ArDM
zAVk4fNlp+Ao9LFpVptC0PtGXAyq0HQj4h00v2m4MIIcT2DnVKVJ79E/CcevHMowFruJk/p4LnJo
B1wGWgCyv6zUJnDhaqv9RlsFurZkWSBRPMS74qbbTUhaxz2ff4anGpM1gnug04MBTqh2bhncK/Pb
ZU14y8PEjH5a5EGqoUi7FFbf2EkxW6POOXy55mIiQ1pGQD8r4QQ00Y938aHZIV1zU49X7eWpw8SE
3MzizAR1rtMXkRXWR7k9yiGPpZwT5z4QWlYuPaDpF/UhrAltkJoeM8+8HwCWgOfQ+XZ+oxWczM8T
W7lLv//dYjHBAcNItdxqEJwJN5H0vdVay+x5I0k8j2OiQ2mISyH0ECLi4gDysk89Hp5PSbazXVnm
JFAa/H41jfYsqhbRrtMy8/7KVOzQ2GTkmOTN4AhRfZcX33spsuOQh6b8hyz6ZyRlu9vbOSEZGT88
QQStZ2S3T+Fkpe6yR5UBzcaVOwCCtgE/VbYT6fuhdD2cYq/d8fJozqKx3c4ZuBW0UcWHAIASGPej
r00Lp9DM2VoyEykwy4h2oAB7eCCNFaffS1y+xvfLq/aHlO1sUCZQKInaADcOeswHShBFdhleyr+O
nmznzgxYS6f7ypG4ffE6S2Qihha0LYjcIJESAwIYZEcxxqSHel8cMBPNSSl4y8SkFHIgtmmmwCv1
WbIEcphiLpAg3Z6/ZS1ArDBECXBYGsvAY6DjRCO0Rjp4slc46vdiT/vFmucYDOIAz3zvjx0eEUNH
vu05N4dN7VaimctJ3HXhVGkQXevPcttZ8cCD3NsuTa5EMMdhWZTlZNDHvP96U40ETNKmX3rjdx6U
4GaHvboSxnh8D4T8rhEgrHNK6yR9qUGsp7xnN8nN3nQHu/oW7QJKySYAkhQEZvf/Qyl20ztXn8Ds
h6qpkjnQPz4BR80HWDtweSq33Xc+6Hl4gB/bB7WsAjtbIkRBvwq8a3W06WBOrZLJpP0+zZ422Md7
wRdx9efVVLZ3+lkSeyEXxyhAjSygK6lntupVD5FXfQf1HC2l67U17rg0HZsRbCWSuaCbepyRqIFy
xbHzumMBRFEVMAgqUGXbwVJ2wHXY8XoOt5+9V0KZTdEC2DMfwTzpyOhwDvz4C1rTNVRacl/8MWe2
GFvygfJOV1wMru08fyWa2SxFO2dNlUE0fTeQXILOCMWpARqZO3xQfBonf487Pz1HZTZLNFSTnHZY
z1Cer5IMECpF5MeJ5Ok6d6phO9CcZTG7Qp3kWRXqDy/VDouT3oWvImrFpjWCHEs6is+aaGu8Z4Tt
6/3KnMxJkRjSFLbKx0oqFDQGk7eo03maYMWnzJoaFPrxCuUaVoNu6sDuOodzVNFelksmZk4PDQD3
RkP9V8LmzEE59S+6/edwJ1TZBPo7TgpJ+fDpVRRIlqRXlFTAq0xZWWkEXqAMFbkbQ+Zl0ptXbEXS
AYGnmqLOQv+QMQ6CNoRGqmT3dvOm39AkKrsxbss3OuIm9kAVkG3D4yNwbc7/qmfZ7IOomqbJiAoz
fQVoXcOX7PSDSMd4qB1sVrtEXwivyrvpt4omwaSyZKLt+dfoWstz2wgBRMpj9gaY/Ssx4rWEbsY4
xcTzOxE1MPsxMS5U40SOI6Qzg+Bp434pb+Vhd9kPeSKYiEYaxRSA7YnBqL4Cnr5sB0bqtHHiXhaz
fdavVGGsZQZBOWYp5Ix25yxH0AM4zZVwinbijjfHsxm8VqKY4FXPat8MNO2cgkNT7wzj3ZwwlzGZ
Nkcn+s2/beGVICZyhSQkUiF+6DQ43eP8XqJOQUG9muupBuwr7+2Yt1ZMzBKVuWnkGfISPI/XaJMw
qsFuA4MTmnhimMjUquhqbSeIUYPDrN129ZtQPl023eale2U55u4bAjRwMSQR23UqX5IUjVSVOj1p
U/E8t8J9ERV/6eVMJiTGICdTU7gEEEB1ea+nD0vPu3twdGKvwkk6GOEiwWzwb0+wEPlwpvR+4LyJ
b/+SxwvHz02vq2dLslfjskIDfEkXywQprep31VvKI5Xj7Cf2XlzNgiR2BUQoiqfMvtzeprHbz/eX
XWI7wVlpwkSISWizygjgE8ETRm6P8s68Vk+TDZR2tH7yyuscH2fvv72xNJNKy8HiFC6RJxdThiY1
0o2jK4MWl3eR45mQfs7qDI56cZj0ErqB092Vu2VvlqBpmhf1uirkh8uG5PkhEyUqaUiVUMNyjdkO
CDvZ1O5J9E9VVNacLZxQwV00JlZUTdp1SglhwYnyOoDcLfLo3RSPjddK97n+u5WPMHGjUFOtzHTY
cURRJvnS1J959Vv9PhMn5iqvMoNGdGU5xO1BkRyTV6PgLM9vQ7wGATlTCBGpLlqGUDqj5i/kce7s
Nkv/8oRiJ+qaTtGTgS5Pdqy/9Nd4jbZNW3/VfeGQuPGnGI1WwUhhkgkAbIaSpENcVdSShXZu3TLJ
AnRbjRPPt3Ovn4kRO6o7Ru3URTTqdYEfiFdzzAvmnPigMDmEoBlhV30ctfvwPryiryrqPbid8a6S
e6FTX4H17i91YmIEOLvqIaKlWmW+qfN7YdxfjgubNlM11EBEFY+aLMyd3i9EJe2CM1DcdcO7xu10
30yHVgKYzVmNStwNEd2cNiAC70G4CBRs3G88Fa0c6Df4S32YvUrUoTOWcYYPmKFup2GRuXlehZ9Z
lbNSGr3GrSL3QhYjjAdYbQFRb3/bfuqJcPX7TIo/l2bULQ1+P8VIJilyJxFdEvOabLavuysxzM4c
BLTIyXTxkyP4zWQvx9CI6SYRbrvBkc7Uy3Z9Uz3h4d7BcD+XsIDjexpztmtpPhlqCvG68NoXxyHl
+MLmdl2px2zXVDDGWI/w+xqwbY3oDQiLw9xyoilPCLNB5yAVh5IKqVLR1duHDvwgi1E4l7cpTwpz
fEdkUQNJmJB914/6ct909wHvmXD7trwyF3NqB1Gnxm0OTeggIN5SXIpOTKHHgN+WAEQenCDv4mc6
EFcymegwNMWiJRm2q0gAcEYeNR5Q+Ha5cyWBCQhj0JnjEEOr+dDs60OwJ375COQgvND81RKx44x6
nDbRQGOCYQ6HYB6Os6q5WdJznHozaTzrozOhgXRqJWjLR7IDIs/+1jB/9MutOEjWZXU2QbgwFPrf
yaCzwQGkBrWxQB9CQH1oHIC/7w7P3wNfwOtX4IxfW7y9y/Zwkl6kI0aWbnl0lRyf15nwoIqmGS8z
fAPDmzfiHPqqGVy3Ki8L357FWinKhAlRDCNEW1g02fdfVK+2kwdANu+AEH8ob6TnT9ZRVwKZkFGr
rTh1BSyrSv/MnRe0L7rhmRnnMY/n+ToTMyqpDSO89dNnL1JaE94rZRCnooK6Tw5pyQlQ1Ei/VT1W
OjHBI+zFqpVjGFFNxpuxSq7xzscRwfMHJlakgS6kXQmzdVG0K0xPo5eXkhfPt18tVNPU8LxmYG6R
EROF+jI19MZZvMx2swcomxd4uqufJHQNhx7vWXeT7EUFXIGoiCIAC9ixA9MoGxN9crDcw3Qj3Z0G
gK6C9RuFZ4oHn9vhPkB3vnyX76V9ZlFatNJp/BGvJ7za5fa9bfUpzE6Iwymt8hKfEu0DH9MPu+5A
u5cpkHPo8R6iNpdzJYzZBVmWzbMSopfSrCLJ7nrJDXRwI4kSebscyTYjJkDnZdPUVVNmARlHUkq5
lEJQ2MROUoHNoz0tU+AJgcrJBTYkEUI0EL2gzm2AteDXtLAcpz7TsmR0Ouk4ozevGa1usRIea97G
XiNAaRBlomuoO3xs/HX2CSziQJ7D0Snywid1bfdl/Il2nl9kMMeMggKBGE+QgcDb3IoBgGsbYiIZ
7cZvkR4PB6kCx2ZbVbKVx3Fx7FOBV4TetOZKTeYAwpB71AljgG4iKRisal56uw+Ge9B8HuWp+HLZ
SXg2ZQ4bEY4jpzKEScCx3udVHLvSuNQcB9naYb+Yld1hiySM6CIesMPmf1SvxWSR8IT9tstw8ebt
540d9oswZoeBzFwZqhk6ZTqGfLTGaQukqFHMUYonhq7jyh3zTgiFNKPu2NXWUqZ208lWC4e5vEI0
UWNOGGgD+ggd0AqKyQ4XR0pmLmDjGtH18C/LQQOuxk89jP0ihgn/oYbZ0RbjvKCBVyaPNPJ4MufR
tNKF4L5fJ7xerG3rndVi8lMiLqKkjpCnGydg1QyhZGXj42XTbTv3Txns+HCzkEyvIsgg6ass55YZ
/nNZwNZDztpqbEtKOYCDQkrgA/JNsVfR1FNdFV9kmxZpeecGTxkmLPSjtFTJhzK9PxZHbeZU+7YS
gF90YUJBLDYI3A211oOmAmOOMloChDC1xrfJLQE39Yn54V8EMkFBMMVqUgYYLyrVvdyAg1Hj0aFs
e5mGUQEKTSaz4zRJI4DBB0AKjjpfC/Ie7f6RxMk3t8P1WQQTBjpRA823BBECWFbI9dC3Vlq8xgFH
DE8T5ozNcJBXvVKNTtveZw1Yng8tbwKDpwkTAhqTVGiXhYilKl8HrXFBOHGs8umYxiEndm4789lo
zO5ParlOBgGi9O5lLL4G8u7yxuSo8lsLztApY67WiGblj8X0+im1Mxw1vL4bzqKoTLagG4K+kApr
n/WmlQdfiBDaAm/6kpr99wPgp61UZuPj1FSroIYuZjDfkV62yVjcqNWCJxo80xCS+oFSeJftx1kf
9jk/S9K8qSOszyDpnR0IVbQrk1zgeAHPfEwA6Koc2BwpzDcX1+XkxtWdGf2lI9BPWB3SvTS3JKkh
AnAtTkSx80pbTI7C52LZeZGYKADIcLkcjAJRgLwvGAboqm+XV2Q7hQJQlYwbmkr0j/C90sSY0lQR
Mb/kjAfN170FAz+LP6N99H/BxudKY5ZGEcgs6wYcYD6k4I2COM3R73BPCT/kfepwA70p2jrRLSOy
52g0hz3Ge2C+ufsetfcKD01xMx6sfp/ZQ3Peglcghhvo0nEargm4MHvMuLQKJ1nb9OiVHPYMDbR2
6BbIMcrZmrLHoXiP8i+XPYEng1kaIwjjJZZz7M223gN75qaSlFvS1g9/J4bZOUtX5/lcUJOZAQZb
yE1dN25uxpwNuhndVhZjNo66JMCcN6CNocp+n2E+c6qv8nkGtIxxSvLo1dSCx8uabTUu0mzgp7cx
ZykxprpMdHgbfZuhbVmzW39R3GkH2qjGwvMtvLyykdXzogRv6agxVns4lNIhaRYIrrWrehItOuaQ
GDxgep4U5nDVB3UiXQUpxiDZwEl26jiwlThyLpuRI+a3LrMwTRBN4SAKfF1KMqvKDnXL8cKt6vx6
rVjkDaFNZaNv4B+dE9xF+8Ght0fBzkqnfEFxG+2l0WQ1wt/tYxaOo1TFpo6ph6ipsMtVYaf1k6eV
y985P1sDK3JdyhO6x6JcdNvpUe5R6Uq+N9VTbjwNyvPlBaOB4bdE4uz2LNhGE4fGpFNpw9wch8Hc
D3HDOdG3QEJ/WS4maph41ABgJwyn91bcWhROpOuscbTeBnd2+gdxV7ioqt1wm5FpqnVJOSaOGHra
iUmMA6vD5J9gtbZAm8nlw+AH9zyC423P19FHDpo0Q2HTPjEPjbKfqSyQ7Yw1WrUaC/2PHB/cvpDJ
ZzHMoaUN0VIKKtbLOJlvdG6eAsD1nvEW2hQVnodL+YetdpbHHF5JJYxLTiBvtPEsml5TKy7PGvAw
k2/Elpzhif8Wup1oKAo4OFVDVNGU+2tI1LUeTTP1SBMNurfRdPxVRqMTJSMMHV6+vu2eK2mMlwSo
UjZjBWmSH4EGe0BjGoDU7f5r/dIeKdh+cN0BoPdTcX8lljlwYqOvkhbtVE5ADuFyKOXIUnlYaZt1
IlWR0XyLerrE7u60mMVYLBEoTX0G1Lj2EGTGLisKCwNUuh2Z05XYVE48fqIngJCVXGYBSW1ogzFn
qJhWii3JHZ3d55w0mznCSgSzampAUi0SUiTX6WDJwk0G3l2T+HP+rRAetEDnBDH6c7+FEo1g0l1B
vQ0gn7+65DijFS6IUc4mCmbMcWdoR9ss3s2OhxJDf+iSICYdMOZeEeoReiVhbqfyVyUEGFHkp/nX
QOX0o2+GrJVOTE4QJC3RWypqIu/S4qflY6FwauccEWzLJ9HmgCQhzBak+yR5DGNf+wTxM2Luz5Vh
+zunqg+bboGIOT0Ihhdl+0+ckBgskzEigGor+2QyjYNYJgbuWOl435o32cTJPDdNZACO0pRMCWiR
TIQ10oD2dNYo7XdHIfxaNyct5XBjbwfUlQyaBaxyzEJXq6lrqoFG8WOMxn9KJZLvF7e44z/pbj0i
E7KSxux+MaiUFKM46Ph2Bqe9Ll+BCGGDxhBNTqIV3YXe506plUQmGPRhLslhBxu2gMHHjP+yw4wK
kMilW9pomVxFd8pO5/jFFtXfL2oyIUHUazOJWqhJi/D0zOjv6SB+7obAL63c2Wv3/V6yCl/4IYDT
jddjsZ0KrJRmIsU8dXkwDlRpd3Ypq3PVWeGpcutjgym94kkROTFwMzStBDLxokiMqgWjBJ5jC+3U
l+FzkYjfW1NK7NqQDkI1vV3eeVuv9msLs52gddG3MuBZhg/YgRRT9LNHXECKOrxm580s+KwZ2wWK
weZFNTpoFg2+FF+FKSfS8n6fydrCZDGXToQihjhcK3q67yLx7rKxOIvDNnyi5FeMhUq9AaMcUe/G
5lHqEzuXJyuegk+loSuDMQHFJOaitwU12MftK/NKex4tSthOwWbMxOKhzWyevyuBTEypsgraRBBo
TKqdNfmXfphlG00d14MmPFw2JW+1mGgydFOdyiZdrfTQR7o1FbzhOp4EJnQArCbDezUkLFrk9+rg
xoPGcbltg6ky5VEDdSbLYNCFJWkaASLC8KRUnlBrVlFiiJbwXIH67m8JCwox/wlifHtJ6zgqjHYA
vArxNEhBV2u4bzF3Of6IHd7o0lYrFmLCWRxzXDYLqiVKS/3cne3klnaGxHf5IU+t/CR1TutR/i/x
WAMPo7BIAlhsoJQ88fqxthfw/BWM/5d5umgFaXBoT6NbmOV+jo2ny164vaHPIhiP12atLDMBdi3z
ySK4WGbooTOM9r7UlScAE3DE8fyFcfqkTcBZHUFckI+e0t8M1cMQhDZwQDkOQ7/7kr8wvl+BYxWj
/HQB+/59HPuXJBEBc8vjRvxDznO2H3M8Ll2YZEveIec5/Mu1Yhwnm5IIUq4VXnsBzx+YoxEsSgu6
u+EPIjnJ+qPEax3fNpqhqyBHFFHtZ34/kSq1BS41jAYCin7AzSB/NYv7yx7HEcJ2bS6djtk5KiSY
Z19bvgFkqEBHi8wR84fE5acybNtmI2iTlBk5jOVX+/iK7IrvoR8fcUPYzTtwRfDgi3h6MRFKCcUA
dOTQqyOlaueVWfhLHT6bTce7JfIkMcEJnBCqPo3l4Mj1TYCrYZJfK6TjbKDtmoxxth8TfMgkyHIS
QcrkgeTuHcUKtzv0Xmp3LgURbU7Re/7971yDKr66QJhlW+tCCRNKLZL5ch8mud1PnwoNJqawUW9S
cBNiQoM8hXEoB1BsKFt/HLtvcht6yyJxuho2I+tKDBMZjCrKSUhziUDpiq9qOMj20kvq3sxJbZe5
GjrBaL5eNuBmgFjJZDawsEiBms2IelPWOnWt3OQG79WEoxabLRsJSBXrCSIW86SmT+N4N4l3YvQt
z2qOB/IkMU/cM+Yd02zGOqUNMP9M89bMo11NwPaWVqNV1LXIEbgdzM/mY+empERchLmEbpQzG7hD
6MfUgUlCMdyEvcZpxN88ClfCmF1cjEs3SDTFyIJTPZzyabLU4TT3P/7KJdgJqrCvyKxQncJssoQ8
3LXyJ6b1CFlpwmzbeUDLYJLC04Vu8sQlcwaQRAtV6V7WZDPsrcQwucOAWXIQJ0ETrcpGK2xBR6K2
GKhsOXccnhwmPmjKHIwwGxLz9hhr10pwyCZOqYQngokNtTEYKviAB4w1Km4r5Lumjd2iH/zLFuOE
AxZ4RlhIIJUEmqBR95Dl45XZ81pGCQ0pvyVa51Vh+12UyCiCSoQM4KG86W/EAWf4U+sp+wDVew1j
LKC4RD9z7GQ+b5SFWumSaCZAiJg7i4QZopfsWEadNWj7Jm+tSbnSxtc55cWj7YrTSlXp1+NJKyUt
6zDr75h4YboOd/JOAETy7Okn1V/cxp53vLelbT9RNbC7GIaoszjQUdlMglr3uACoCtBvn4bATaqM
E/Z4Qph9NeqxEfYRUthM+iKDvzLIEIh2lz3xD6H1rAmzqYwqjdt4/MiT6WML7fE3jumRjnHqt7y5
hT+s1Fkas7+KMq0qqcA1g44gqVeggQDHz/NwoISrhV8DRjC3Sk6b3PZmO8tkzt4SqHU9MaChokQn
RVCOoODmrBRHBNuGLkQd8GUI1CIaYobQidVBAH6NfXmteFKYbaWiRYU09UCvhA+58JaFvATsY6Dj
943701QfzrLO85LcDOcMbj0fcotiZVOQhjC1wvfHEc4HrNHoodthDsouXAU0Qu2RuOlD4SZ3GMKw
BO+yvhz//7hIrL4mm8VsqRAZnb6OLWV4jGM87vxzWQbPpvT/KxlBviR6pePmpvTgC6tzsNV9YoIV
p/DZqFTNlYiwlXCyZ3AOgzzm/VcRUOfC/u+0YCJFJsgFkail5ii0huzQ8yYieUvBRAld6xQB7VKD
o08PEXrN1Jc545zu2+fV2UxMaDBDIw1LAyKWSpWvQCyK4k0ZTG4RTN9KyURLW1J9MRNZwOtlxCsX
8PRjYsRoIsxLNAr21Wx10VeCrguB13vOi7UsOvBc6KLQ0FNj8LCdiNP6Bp6VrPwIlJ+rsrMq57Jb
bF+1TRMjG3giA+QUk8oawgjSoBYRg3KbKLa+w8SPJZ9Mn+BUHHc5J9JSN/s9fJzFMZupjnLTqOIR
Nys04EgFOWBG4LD0CgAOWs4lbnvfnkUxm2rqqzofe2jWhi8KLjwhZ0dtDYRj154FMFuqjTttHgSs
VeME/vDS7PHEAs7R5+nZBPmORVtXJAvMGcfBB7X8/cyj0Nx+/Vh9ALPlQkGO0ZKGD0Cz07HppOto
eJkV0R1N45qYrYXH/Wuwhh4Hs3Avuw395UvLyOxEI1f6YAKbq5OHyY2oC8e50x6Lbjl2uQHags+F
+bOlmb2Xl3h0VXWIy8rQrjGTY6jvMeHotL3Bfwph5z7A4RkOoDMcgMP7kJpuUVwtEcdlOC7JNqwu
UdEKoQQRo/nQDncd7/f/ED7OOrBpbhz04lTCUIVpVfDH0AVaybd4P7mSAyQ+jsV46jCxIx3jNI5o
yFfaY5feKZp/2ct4K8IEi7Ax8rYjMFdcX+fDDmSZLQ+YiSeC/n918ralkphEgYip2WliZeXATy15
TbF/uGidl4WJFEklTfmoYFkIASv75BDw69RP+clwPpqxT+UegAE+iNJB8c27afE0ZIJEN+hA3zOg
oTxqD21julM8+jJwXy6vFS8YGUxI6JpB1aoEcuZD4Pc+nQKS/XbPnznjKcQEg0qSK7VbYEy1EQ9h
UuzSZXgCQwfnpNp+vT9HV7ZTdZDrMSEE3o2WiBiZa/lPI1kL7sgokNjdYTiofrIDuOVufMGkk8PH
Jdt+yVp9AZPNZ4aRyMoEk2ZH6bpzqr0KPpr5a2lXV9pX1QVfQWgpFiagvOJU7+TH4F7+wVlVzhZn
W1qVCpMcVTjhvMYxt9c95PrunFjag+4T30RxbXzmRZU/3AB/7ha2v1WpO2kORahdu5NHIbFau/RT
t9tpN4JvPGc2TyLHo9gmuEBcTLzNQOAi3rbytYk2G+3vkhGWQq6SgBI5ZhAhlLGvjO1OAB0JZ61o
uL1wKJtMlBmI2ZnCDBmNQwmKaCNmaavXeKzzssP/0MXDMxsTWeZJ6BNThTxQiV93ynQVSGFvEXG2
MiPz42F2lkG60iMks2LjZ0J6msUfxZgdjWY+Di2vL44XgUwmAsnyaKBkhu8JTosT2eGhuNJ9wyt8
Xicv/aFLhmYi0NiMwbTQxUzkH6N8R3IX0926/JK26MXmlBs5RzoRGfSkCUiSEykhTLkL/HyXeQFw
9IEC9E8Hil7eRA11kT9rRtieAJJXTVssECbEr63sZRQKA+xvvJLSZc8hLOFcqzQzgLURVSK18nNl
2sVmgJnhxb28I3hi2PwkHVHHGaCNPD6j26Um/0ga59VmiwcT6AKSYoJPRdUVtjFo0TKl0wRaHfDR
uQ57iW7mIVdpLdWPdoql39P9p+xw3TEdwiNc2PLEtXQm34sCGcwbEqTjpoPGZH/RRk/srpTheVn8
upo4Rawtg67FMQYNp17W9Ax34Hn8lg2zFQI1P+CVmLaOHOCroRpGRBPt3czu0oJ6WejFzYlT9c5o
uwfAI35Kj58i2GJcVJf1PErQo4uFh3BSnsp4sE2z/kxEXqnyMQi+yi6nXMx0JcDyLDe9i+cbIJni
UepAeQcohAGvdrq9PGe1GG+QgzwQlgRqSdG8B6ERkmbiTLqxu7ytNgPtWi3GDWITdRYlxwoFXbhH
v403i/LeLCQv1US3IO1hbNSTWhgHbRg5Wdnm0/ZaNvWelUmHQJ1Gs4KOlJ7iX8yt0A/2HWDyxyN6
KW3jWuec3Tyz0v+vREa6vhQzrfwM2hshmS0rpQVKWPuyVTlu/zGEsJIiZYExlzGMWo0TXscGtw25
j6R0YdjwvjYec2JL8xhqSwFN+sOS2doBrJt2d7X47YvygmIFF4+RZznmRNaVui2MFAF4BlrUeFLH
J4UHS7w5lrfWiQkXRrRguCH6SNMXL76nLjHsar+5oijSGhDoC7u6+xSQNOL+z73GFupSMTSIqMCU
nb6T1OssC0Asx+MU35w8WUthbgDmnCRhV0JKstdjq/0iueGBUm0YVrTr/kEU2UWu6fCuPtRkv7sJ
wH90DNgA7Z5xkw5lpVpRMio1xktZt1sOFGSchz657R1nMYx3KGGLB+4IYuTZE5STYey7mBMueCIY
5yhzWcikGiLw3Oyabe6W0nWcvlzeuVtJE7Co/jMXWziSVLQqBSG6lbThSVOv5+G5yB/EmesMdLEv
LAtbPQK0N8itgJGN0IezxMpfSW4FeGrRPKCRKs5lpTg+YDBnSVMu6ARtICzPF/zRE1SHtfwIhMDY
HpXgzuzQCa0FZmSXPVk4sZCzbAZzwGRJKJIlhPBR/BpqHnob7Rq3zssa8oQwJwlGAmZFiLBsc3Dd
JDdSswuVb5dF8DyDfsIqpuuNnOD4hR5ZderSp2F4ywCePuwvS9m8IqwdkH7GSkzXKMESpR+OQTzZ
wROcA/y/O8VLDoHNCw48szHBQSuGPjRbbCki9L4QNjtB6vxA7nhJxvZ5eN5VTHTIKi0CDDfkKGAP
X5zWlr8HgNfM8CoCQpzsNXAnTkM0TzMmWOSzPoNrEhLrCNw3FeCZ+nlHlorj3NRAF7YxW1cKle7/
DajMk12abtPoGIJ2pcmTeE3Im4XHlWewc9CToY3tQuNfHdm4l3+g5EWoC0TOLFt4MqWg+hSs1nDH
Y+kAVIuj6x9SxZ+ryNaPiJroSpljk5lh7gVR6XQGyp+T+tb0po36sUdUwS2iyp6ivwwibBkpHfTU
UEWIbrN9mVwXki+pnNsfx2PYwlGXtlo+NTDvnB8K4aWO3Xb4cXlzc7YBWzgqcmUwwFKOFRxyK1Je
I9m/LICnAxM8BGFUjUaCDr1+1Rf3degL2ffLIngez4QMYJfLmCalXli9qdVN3+Z2Lbzm1T7KeXMT
2xkTkQxRFlVdUlnsprTWag3QLTiMYwCULiaAmgFJdQi8XnHj2/5t9FC5dCufNyC0acaVXMaMTZXO
RhSiwUhZXoP8nlQ/euPrZTPyRDBmHDUlGMSAtnhrL0P7UINCOe45nY08GUzUzTHjpEs1ZBhKdSiK
hV7C/WD5DFKQtLIWE2oFqRbCUoUYDS09yq3Ke0ff3DXn32c727IyKsNJxO9Hy5hdtUsoumrX8tj3
No/3lRQmOxdIn+Y6beZulMEVVPlQtuYXSZEx4c/bpduBdCWLycfUFI2HYQeNegy9WbMp2sbSHxcM
GodB5OZd5MpSdT1X81HQ5/e/cjwW12ms9SEUI8iumrsMeZgqHcqRV/bheB7LlxboxSxEAsJ1E3SW
WH2rsn9Iwsv5tlcMPXnAdkN1ie0XaiRjlqSGRtNlL5uJNdSxHQ1HMR4/k1yCNPA/QdRBVylZATIU
pZViNGIF5a3WSI5caqOlEB6O3LbVznLo/1dyWk0NGgKEUafUc1sbKxtdo06RvF12gO0Mc6UOE91G
c8TzhQIxFGt3cYiVvgqgkxY9ED0+fOpeuBLGxLm2LCZMQNJFKhP1uhTzfWoq/UEqF175dPNgIiZ4
wURQO0rsjapoClEwCA4muSXPZjXsek32J63+lujirdEQ57IZeeKYPVzKQz61OlxcKhJLCK/E4hva
oi09fG57zpbdDoBnzZgblDE2YaCCuMQpsz3p38WMN9XHE8A4eFzmQQJUYioAAMFzf5/GinfZXNu+
fdaB8W09ytM+pQnc0o/WNP8fade1ZDeua79IVcrhVWHnjm7HF5XdHlM556+/iz3nTKvZOhtz7aqp
eemysEGCAAgCa7VHSy3ccGz218VQuyLYdsxmXe3xNudPLQgM0/uhj9whHN16fqzz3yklrgyO/5bV
cR1HFrGGwZMWyTd7BFTi95IRIv7HWX1dNiGED2XtxDovq1jQAw2aKPLtq7MzueWx3LE7M7i+fDxU
v7vOoMkZ7tSyLVOEtUmUqZ3bAUGQF4uUgxMYex0FCeqNdnOXVmKEs1MDmzGPeMO4NLamgxESqdv3
QxXth7E1PpsJGKH8MmUjxf/DV+udehrA83Tb0gE8Khih0RhZVbYzXERVAXnr85IckSS5FYCC5GVX
hYfrq7ldzlzJE6xRUzWDVZjaBzYshhI99WOyK0+Jb/tGIN1wjpHyrk5R06Re/rYfslaCBdM0tZT1
AGTh+9gdi6Pujftyrx4xM3usPjEgMxSec0zvwkeKko9rdG2FBXtlihMbzQjBavrB0b6XRhSoAFRX
2e+4k5WCQs6Zj23NOcSgYNx+bvN437bNyawi4sq76bVexYiAJno1ZCPAc3jTUupaReFFLPKqgarl
b/rflRgh93TkpZcT3ullKkfLRB8e5UZ4hHi3LToggWRbtxxdpCK1zKXvVHmBgJvsabytvdB3vPho
/dJe5mMp+9tctldxYlVEGeLZbAyISybNNxfMr2aJX86Tf/18bYsBPJZpq4pliwxOodqras57FlrW
eSWr/F6uvanuCFvbsGkTMECcqQtIX0gCsbgrP58igemGpp38yDJdPfoJh+xVxgc5ebiuzlb77htB
ghkkRl2WcwpB8SfuLjBBc5a8KkifOOImuk4J497qzXkjT3DDUtWHNXzt5HfPuWvcdZcRnNhGYARK
406BAQTr35ijeSNRzGSAHMLyDhr29ofYcrXm0lGeYety9UaGmMx0pp3WrJ4AI2KB0iTy431+1IL5
QHWObJjfG0H87yu7mEJUw2QFy9d0+8rch+xxkogIsuEY3ojgprkSIceWVWoZ12Vx2+yxYD8Jk6ME
CIFiSNphxOP5hLsA+9y9dI2nD8Nh/jl5U5D76pnCQaMECgEiy83YKntYAHDQFvCymMRh3dwUDoIB
hAobaPnCplgFmFg6s4RCViZ7sRx+6OvmB+2ytU2vsBIkbk0F5PepqSb08ym9Vwd4rzyUqdv53SX+
hPgHxNzwQfVMIAUlspvhSRuUYqhXmbtxNwXM6/bG3kD9GxBG/0EpoGIxtRTC3nah6nSZksM+59ue
7YbyU0K1qVEihN2U0rwKMfkHEWwvS5Fbt4e+Z///67epr1ZaiPU1CBXsJYOQsPxVO6WfD6dIooat
CE3EIlNSFugH0mE3lfnsDDFINz725f8fHm2tiJhdm2PcLLUNGZPky+qtMQHunoghm8frda1EpPC6
ilorbrFWQ3SuQBhLgUZQ3xccuGHoedmV+P6C0m91k3fEG+92TFopwH/AyuPNsVOEqYM1qoM497tj
egp95TG98HiECoVHtyCTIkWXkcqpLUfQSZJ95MpB+iDdVmfjZn6Wd8mBv6hQ16ztGLXSUnAeupJV
cujgaGrDuQGXU6SC0OyWKXiAbfcZeOmV8JPsUIQb1OYJDiHPbFPHQCaib/kXiw6m+fN3oslKLcEd
9NM44xERArLjEvlqUGPgKfrV74A5+D0LcM+5oR7FKJUE36A1el7rMxYyTE5sPDKKEGHrJrU+syLf
paqDFWUJeTxBsYyzWGOkCohh7iwdB+DLaAAkwHhpcWMcB8md7q8v6LZ2JqixFE0F1qxw2tScMcAd
NrBMpdjZhRqU00i1pPJvCFcDKPgqg/+G1YGzWTgagF+dgIe67BTfOKTVhY9Tg9TmcbbdArM53p9p
JZy3KO/sblYhUa+SI3OWh0aX99dFbHWWvdFKOGBFARR2veN+qgk4Vj7YPXNX/Vn75RFFwQDTGWCt
pQLu/zjWr2spHLAZLG0h4HMn37ibA2AEnuR7jmHX3JBogJRlCCetArZIomawDI5f/lLDfWg+S5/U
F54W6bjcmdRjHCVROGnAVVa6ZcCu2fNdMiWuTnIME5YodmHJk6H2kwUJL9BiyJuAvTqdMR92h86v
/TR6GpFYUPv1MjWysv1CLgFOw3VKlcVyi8Fww6U6LE55Kyufq/6cTfNuZkFBcdJs547/2MnLrMhK
bhvP2mjxIJcBFjvWEw8IJG6SGefeaHziJPDb6ZXzrQo+JLI6IM7X/LTt2SE/2UeefjZucqIq/Vu1
yvWZUwVPopdxJSsDztzoKbvysd13h+lh3PVHzhAt/15W+LqGghcZy+w/Z61V9lH+RbePqkUkU6RG
ghcp1f/6RtBh7Vqv3mcymrTAuBFEp+RG+UlsFT+017ZKcB9YQB0pIrZq2s1oh40D67Zzm9azgG2h
ebhEnMazcZQOyQ1VkCU1FfxJZlZDqvcvVqLtrHOy6w7FQb3j/WjzARiMhKbb2fbr5gnORMrasGj4
vUEHJpgSuRFwSuIg31cBH/IojxiC2jcUhjSlpFjNK3MnRG4FJYcdGJ8DQKhWge7WF14ckJ4qikGA
8JiaUM7ptGZI9BniWl3bJ6pxHxoOFecoGUIJRw87HXj78CS8g7p81A6m5GaFa91OJz7HVtdBCxBe
QiolVHApYzWUescVy+TdHJ/L8Ot18yDco8blr9xjXFkZwHZhHUq/jwC24qa9W6VEc8R2te018dEE
B6Ik+X+cfxtwrtN8r987Hyd044KeYG974OW4rhVh8y8FhbVWkaUZIa/l1PFNnn9Hh6xmUYQBlAzB
g+Sm3oyOys0hHLw8/zyYlasB4uC6JtT+C85iKsIhL7iz6ABBZz5Yzqc/+77gHZQlkjvVxv4nxmVq
762BuggRBiZip8mAUNXaFsvE7NuC3VoSQxtOsJBP0sR2iPNEltba5TJAzlAei/kQZ15oEDGK2AsR
Ks1Jy5zpMRLBsP6lz6lXkYRGfLWvRCURatiodTVCvgklpl3SeXUDplppcuF33CpfvFm1XMskLj7/
407+T4AQ0dLauW/LnJvY8oybSRCfUkTBcVcFA+oAYDA/U+M2lEkI3iBGqlc4/G6sVudQu41v0nAX
GsRli1pK/iNWLoDZjl5GGuyB52LtPt3zcbJmT9VYKTGCF5CKcsiriHsa65bhrdiUvlVAJXeAJaoG
/h+dVV3wBblu23kuQ5Zef2yLXVKRlyriWiCCp2WyyQqbp5WclbqCp2aB+lX3dTe71TiIFFWBIuSJ
lcCiS5Zl5KZnuHh2BwbS8ENhbvklP4IHIrBzV6Yoc4i8T6wLouFbWhYTGlbLfdxcTDyJ69pPq/9q
o/6VEg6DOlpiidCIFqa1ETwGTxmWS+HjQfq+OQze4oVu/4F9kKjXR25vVzyI2HI2Z11iLhhgfLms
xgcgmGLWQXO7Koi9IdCCBpAq+m18Zz9mQ3DdPLdaSNeXErETTYv7qTdzyJYOFfJqbZcGoJjxkXD+
VNF654/Hbu/4IwXnQrhlQ3QnOYidugJGFI37RT0aw9frehGRxRA8CSYqZzyl4Ptyfps6PxMT2HvU
jZ+SIbiROZUMuTbgrXL9lNdfEsebyTkYwu0agvuwk3KY2QI9hug2zX6k7Umd7iebmnUljZ67zJXn
zfKKJTp3UwqGNzl/WPUZPRie7qZHEx64/Eyh3BAGINYN7XoujY57Eac9GPnRotJXwmeIPCWOmRSL
pOH7ZZG6pXTfYJqsuAzN7Drp/WJ/um5u1NXJFO4ZCiZ4MHkAcRxZagHiSbKzj+1O3ZU7lMf/MDU3
xQtGGRoy4zULXkkA/qsH/NfH58nTd/kuI9HdiXBp8q1c2cYCQEQj4bXCtNiPxklLP7LyezlWbg0Y
mfTRSP/wYJmCcxiSpI2bGOrZ6b0dfYyiw9JTXp6IYqbgIAazlNnEH2qKL/YN7xtLfAlT0ciheMbB
/OXPHJIpOIu+XRK95O+uWYd5+du530/zl+tGSIQRU/AVk4z6agYkTj+VRndpDzNoE5skdDXnEvWE
OtTxFfxFr2qx3aXYoq4J7HCXUlBFW34PFK6ObpogM7I0QZd4UjCr2SygzCrOdfLcS2CgRBc2k6ir
ztbUkGmoOsg0TBn5pYgJt0xgFNSdCYQCaOkD4gvQjZk7fsUAGwK+7Nd35YfCs576s+ZiLvXn9S3b
CiFr4cLRSiRtlAsTwhdAfzrM7dvPWkx5C15HEdOLtRDhOGV6r0wA8QA32IE/wtf7Cd0sN0PAS1fk
lW7TEwK10FR0DS8yIBx46y3AoCiFjTSA83I/XXQvRT+f5LXPwNc9WfcLcQ/aXL+VMMHtGp2RGk0J
1rhyDoryKLUgbTxe36ItS1/rI/haSxntunAgYqx3srRPRuIkveAivNuelQ6CDYRdMyUaukyQb4YA
GNXO05ldarSvzp/rw3VdNgv6a2UEU5gwXApGA8iq2qMd/jTqo6MGQ/tD60dAvSOfjjycyeC6VGqT
BFebynM+FCoswlL9XvqJTtJ0+XFdxGaxaq2Y4F6HNC/R8gLFIqDXly+zf6Vn+/PP6lfyyG/EFN8V
pZTgoCIzZ5PqQCm7e8y0QyQfs5GwvG0RpgyyQkd3bLEpMWk1M+sX6MTUp2Lp3ITtHO03DpCpK/jP
UhzNsYW9aeXMRrSFGo7+7Bi5m7Sp2yZP13dn6withQibk0Wq0Y8JhBiO7Y/dB60dfqPiZuog/dZM
zPGDL+Gt06nmKgS/DyQow35uT6lEXXq5IxEPKboobUvTZQM0lcI6ZVJv21FoQgVcettb7ZDueQU5
BLVY7BvEpvDgeU2YsF6locs6Nh+kh0eGLvN/WwbZ3JaVToIJt3GfNjpAdPxFW4IRTCN9Rb2bbIXx
9bJxTVepoxmiv8pxIGLQPkUDsHhlDbMgjadWH66b2OaSAUUHxISq6Rgijk5kOaYeZzYE7ewTrxxp
aMynK0eb9yTzVc6Lg10pNDCt0i3ZGf0efLbecklPduV2IMTWdxw3IgWZn0JYAylTMG5QtaArVIFu
GA6vbrVnbhPAVfsAY6zuQej0Lxrkt1yPJcuyoamWbgIz8e2+Kcy0qjDBvsHP+YsVY+ZX3SXRb+Au
4Li+ihHCd2GoY8m4GPmEssdJP/L2v2pPhT1KGyGE55jaqRMGMVl6KbIbWToVCeUgNmWoqIw7imLx
ntS3KzboSSNl8YsqKGp4o+nlXufmx+HU+7LfeeMPFLepJ5OtE2y9ChVLcegRiZqZK5bG1bGdrLNV
1sH1g7V1gtciBEvIR3mShpyLGC9Z1XmdsevHXza4q6/L2UKgNNeCBFvojMlpo0pHKpe55Xc5aHx2
a5+0Q+iHhymYLwzP5fxQp3j+VAFAST3aERsoFuHylpnz7BhoxWKlO2uK26aPbUpNxVFS+I6u/MeC
5bTNElIW564BEeHIzgM1gb7lC9cryX/DSsYoWWEP7CPuL/6uomsc35qsom9dNy3VMnRFxnPQO1rq
BmD0bBg0uNz4YrIvqvGhzx9lO3TLePauG8f2qr2KEqJvWaqzlOOu5Dv2jDHWzrPyX6PTE1K2Tf1V
ihB2TQsQ2sWkQqEUdE6sc5WsdTsMs3TK7ro+2+f2VZIQeR0G4LKlhD5VC1iZE8uIdxRqvQRnVNpa
k+Qyvm/pj2yUXdlKXTUrfme9DMXALCmfLxFLbBXDCLM0ooSyqNlOTlVPy9lZG3XwfMWEqM1bJeje
/pEleIceRAxLyzvH2kB5aU2wHOCjDOgTT9z4buj86xu0aQorcdrbIzQbUVpbvE1YT0/qd6P7ZYPX
fSB2adMKVkIEXyAlc45sAjoB9Yf1TwpVo9ksbawXTXAEhWZgpiiDgOFZOyp3xdHB21BzZifzGHsO
UqRlr+4AxnwzulTit9kXupYtHNmxyqIiWSCbsx5zKJbszrrN9/VfA1B8y6PzoKBHSHpqfwzU2Dup
tnCO9RjZICaF+JhQdhnRvCA9p4fuyAFibb/20VQg70zF/zvXaKhheNJUhcNdFHLjJLw7Q/1mfOC4
5C8FkNp39v+mFrzphVdGJBz1pY7naeigbKUimkjHsnqas0tunYyZUYeQx3rxXrLaU5ERUWaNqdb8
EOoPk296y8G5jT1rr16wk7/jIV/VEkkRxx73eZgvyqVld7Zix5Pa5OMfnXFLcCmKqeVAfIYINMj1
08nUHjFPG5NDa5u+2DYctH0D3O49ZmqbpFo2RUgKL+MvHo9z8HBr32r0bgKzr/Tng/aVrMJxG3u3
Uyuhgm4TUtGs6xi6HmzljkmN21tD0FeL25jdTmkdb6oqAlBqy5sBiAb3L4xPWu/gBdTFsmMpR/R0
MO2FSoJGkS5unmvc73D75rPJmi24s7aQoqHKZeQ1N9P9jHZz3SsuvLu38PO9/TSdFi8vXWc/7FHu
IQLC1i6uZYvurCtUW2oUXMm72tXxiK+wxu1+B3rCXIsRXNcUjWYU91AxOeIRzqv/Yh+BNo1KbbOX
S3LAcVMpzIBhdBMYQo4YwMMEgFVOjgJTpyCD84q59OhX0k1/aOsysgRVRo1JFTxUa1lDHPEaNy+d
cGyz6Wz6QKCFO2Q7at5hyx2uhIktjC1G28O0gjCm3tTTPjMfh/RLPzkuHrAod7i5fK+KiZXuCjSg
7QSwVDj65Jh+X/wUXPfFZ/XIjl3mtkcw6+4o4m9KpnCw5UIp8giosL463YVo8Sg/yQth6tSGaULy
E0YsVmsdMlATBsEJQDHTfewhYi5BEkj+77j69ZYJaRAm5JYExEZIhqVv4XCn9WQbO2UUfFHXF6Jo
TuImgwSePLJbPJtiwjsC9Y/pms+c0ICzYoceWTSUN7zwWjPBaUTAP2ELN8bswhHqi7vmzPEi1HN/
uB7KKKsQ3IYdTUh3GCyx0nwNw7zFXqfi2KZ7Xxm7kNXMPSpQTQ8Rjn2a64eR6iWnvi94idhiqWOG
vIA/flD0u5ZiBiG+L7Y06mBg0DoMYPlyfEzymyQ7Xt8C6vtCnWS0MCA5Nfh+vtyU1a4OifDK9Rcj
+sqWxD7GzFIT1nIbtu7YIT3915Ko1jjq8IvdjGOpL/HIvXU+ggOj35de6oWHGoekuW321DWBOJli
G2OeLaUV2pCmS4EZXobiC0rGrpMdlnj/G/sDzBaAVCm6ookwv9nghFI7IbI2dvNZY+ElUjP/uohN
ZVYihCOSL6YTyy1EGNpflnHMq6fI8kppP1BpwqatrQSJZ6UFCUzZ4Cz2yykvLnRf7rYVvEoQUX7L
wpiGyMDze+MvO7SXBomCaibQHXbqAQVUalZlUyHUEPD+Y1vOu6H0GBxwc6Fj5dJGuc+l6PsilVST
3fsDBAAMWdVkHUUrWRfZHhZb0tD0of/dZFc+1ngjQPf8DjRI5WXwUrBGccpNcJWc+7NCYW9tIN28
lS7EbUszF5llKm4BKngjueDkc3fuzv0OpDpu9MjpkJKPxhNF9r5xD38rWAjmKoBg9NCA4MZx+0AN
lIOJm3DtmUd0KPnSN6AMfE/9wss7l2oZfh+VIFpVHVx7UORHr/LbsOtM/WQtTJlw4z5pRpAUtwXV
Gbq9rq8yxPcYre+lNJUgI29c3sUzHYxH53Fhrvph3qm+fFBvp7uHfzEUzdftrT9+o5zIdoByZKZk
KgTPnvGsggbD9q2P427e8QeM9kDB8vNU4Zo4wX4KtWlwwXzRcyeZ+zl+VpbjkJCpEv/ONTmCuWCu
oNDUCHLGk71XA1zx0YNaX14AVmjA3G1pjuWo6PXB06qQmGWd1Ou1vHAoEmMHcIjpbPu6j8b5IeDl
ITkiqgobbQJ8114FChlZGSujUasA2tH33THzkwK0jB7YRPJjgRmn1nLbz2Q9anvrXmUKyZlVAXGj
7aFkEV8i5sdQLzF3Pcm79j7bfKubEH6qUF+atnlZTN7IlHvNAbUZvJSQw7Xv60BvJQkHW+v0jKkz
JNk35p43FHUHu0CnqBLIh5BqBtyIRW+kiY9codTlMbISuBHFDfdotQA+GLuUl9nP/wUPGSlOSOS0
OBnnLJZxsEHt5uzCo/rBdIGrAHLLMKBc5Ebzz1vlhHNdhnWtRAzKtSCx4oxj9lF54GTTbEfxPm+7
43/sUHzgKtAMO8oht4/lqEs/a/2yjASABzex997jVQSP86uLVjc6qazkECFFtutMP/X2rtIxX9fd
jqo/5FZwPeEi90rwH2WlhW0m4TgPuzHQQYYxHdRj+1JpzfbU+pHSBOfR4PagOCq0mws/tfDs39xg
5NuNcsWb8WBU7efxrFa536SnSvvwh6oKXiQegCc+dBDee3z6FcPzwYARVD5rK5+pt9CNPrG3Zin4
kk41q7yJcAjwipgPD61zzpobtfbH9KzaGPZQJ1dLZCJ/pryzIfgVzGnNoWFgOyugEuhDelN3Dc5e
JAXlmHtJoQUjbuuZtFsajGd3w37I5bOeT7VLLDbhssXmdMPI6jFjUJ+fSoyAgIZM9y3mogriKp58
kd145/h/7OrEghxqaJoNVru/J/z5w0HzGQhIL30ljk+VJyglBdezmAlT5QRKWvozbxWWNNVrUZ6W
VGJfCa8gdqvHahhJhQLTHbrIj+JHBmGRnnvjECQ9uIxyqpdgA93ijfmKHevy3CXxUEAiLznqmMND
XjjfLV7l8jz7pWlrR11lqeUUfFGY262aZJCZV88g/qkUzGX27hIRj4bUIREb12cnb2LwAPGHNe7z
+n3XuamHmcMYF4nGy/Yd9aC2tX82yiO25uiq8u4FA5CgjsTYhLsLSK5w6dRvBuPyQuRQP0pUt/JG
H4gNHrRXaYJZanIzL7MDaQDcO6KT62bCfYUDynxtfdTFzzw4jgf528/uhcyBgmbcuiauxQsJMOht
0tGIIH7a8fIHLok7zutK5lBb0XgtRwiV5dSDPyzmarqAYXuUP+l/MQzcDICVK5hbPzXo6yKF8rUT
4/NaqGCjKOxYkaFBqPYh3JuYUYl8+Sto+/bIfklq0w3K8Lc7KcZLtetKdNbjDe8yfp8fVOT48am9
jU855oqAT1/GLur0Hp8bxA30L+rJZjNer7UVQqY+Gkkc55Df4JIG6/WUgxQ4nsG7YW7IwhnfsGtr
K4TMWLV7Q+aGk8W4iRq74Q5TdOhR0F3nobiVnySfUlB9X3B6u8BCvHRGrVUl40VBGXV6xeVV7dSb
vGIX7YCbe+Dce0aA2WqgMJWBfko89qnzZJf51LHZmCN881vELH1KC2sIwd6Jxzlzv/jfcLtC59ZO
L3YaGJ9LHNlOA5AwFam3Lj2rPRZHQ/O6yq05HHkGWB0rcFG2O946/y8UJLygOBaazGMpGwUWuw04
+Ij8SXEBdXXIE0Bk9D5vsOoPYNC5bzs39K7nI1uhxVZU1TDQBG6/oyhrhzAD1vMAXxF+l+PnHN5Q
XRI3Sn9cl7Ppk1ZyBBOW4ikf4gaLuRiHcv6i1Oci+nRdxLadrGQINttNqVppE2QYbjS4/FRyjmlM
u5q+Cv4S3LMALhGwD2T2vnVpXS2iWNKUclbJ0wjBMiBVxv10WPbGSXX5YSDzD2LDRKh9ue37CQYD
WQ99UB2RVyFd5+/+0k2/Wzx+T2Y+NUZM7J5IYqbpDrjJdAgtB3ZUG/uunWpfsaLg+g5SYoQAGVWF
aQwLxFjKpc6C2vlVT39dF7HtuV+NxBaCI4skVhQdZGioWXIbWQ7DIUWksNH+SeEyUQrxv68urQAd
0bKyh7CsP2GSI5EClcI12HTUGqYHFAv/f9e5sNjG1I9Nxw8wZgaU0FfBCiQ30kNkPAzVGBDLtxmK
VuKEwBuPCV66OPCuOR+bEkWTwl/Oucc6P/o+98BZzX0aLZkSKkRbaSxivbY5cO1yVxQ/7fnxulbU
9wXn1CxFlah8DQu5CLJ42U3zsL8uYts5rRZOcE45TDtLY8gYvRG18uin5k/nqHM7jHp0nvml3MV+
9JHCtdo0wFepIn52hBTJdMoeoTO8tavCbdSbUifIu7aP1EqIUNaawqSzS67a39cGlErOfEBZAqt9
QqZelEY8D10dqTks9H5wYAty+aymeJJOXLRxEZvFHc27hGulkeCInDRMxl6FEPBsuc0xR/NFc7af
BsCgln7yQCZ4lFKCUyoXO0+VFCsYf+LoWLzkNByVQ3hZTl0NarncH89Uird527NXSvIftVpJDdwc
VqlDyTaIHzUfr1ae0Xitv4Dttfsr9AbqpYrSUvAdYdWGU1hyO2kPobyL1L1Eobuqm6nUSinBVcgG
wBkVbh7lr/hR/9b5M8fZwGUEjw0voAOFyy4caYrhEhT7wyk+cnRo8IoHmVceCDvaTAxWv0ZwLCkS
91TJobG65yTB02E4YcLArTy0/BKJHOHDHMG/LFHTa1bBF7c7OcnTQAEDXN88XebZ8spaillrWcFN
tGC9G2W1Z4W3qUVW5K+fvHdPqcCCNhVHhphJj47a4Pgs63ZGprtK1N0YS+E7SXw0wjhQUkt2dYbn
t9h6MGbqwZ1waiBUeKuv6gC9m5n4Ib3HjYi3pOJtYP836R1Vebm+ebos+BsrbxM2SHDTqnlbg/1Y
Gqg8nzjt6HN8q49jy/WSAOTTNx941oOcsfTq0TM/8Hty40lfq4kIedsWY2qyZWF2yRIfBTDsWIOz
FRKH+d62L1X/MTOI+fPtdXsVISg1o22/5MilQHM4aM45zomKGKUC//vK6ONUDjW24PtZelclD6X2
MW2IWEOpIDjF0RpUK5whQnP2kvVVk35d90H8378PZa9LJDrERV16lEFxoLKdNl2aVPFCsLRZ4fN1
Odt6oMECXCqyobzU3lZLNQFRO5UHON6Yk9o9KBqxTtuO/fX7wnk0QjkKyx7ncZh3oGtxWXyTdbcT
eh5S86NlUa9n2zv/Kk44kSye5ljhxCPycrLMpzq8kRWqw4BaMtF6YyAFhjNkWMOptX6E8dP1LaF0
EKzXmOyijiJ83xy/2fWlTmVAORLbsvnKiOrtP/su2G8zG0abcWhFyzqU2rFWvg7dgzJeJjRahV8m
9ckG9pN+f12z/+HNXqUKVp3Fmt5LMvBIRgPXODtzDUBbpZ55aWwPw4RB7Nefr4ukNksI5fEY/idF
YyroVgEX0hMHlRIgBPCuWcI64pmLGsWu1u5m9ft1DQhzEPuXDdUplDbDCdKVGzWyXEO+KycKn3Kj
kx7Fuld7EDuXm1I1tdrAzgDyjlNxtI/1TYWaoeMtp+RxYH+PJuyyG/UcetRF7n9E7X/sQhO8xBwu
Q5pmWMRhBxofwMx27Tk7W3sNIS77i+SFppZU8BJ1o9RjqEPZQm5dTfumY/xiaL3r+0YYhgjJaunW
ZBj8MoIJban+YXfEYdqOEK9rJriJotcT2alhF6CwAkDDPZOeC0dxB5LwhnDhIgorY5I+MQ4+H12i
o35qT/OJ15Z5Xtygb7/8orJgAdCUfBip7JjaKMFfdAPmtEfuahXUlcz8U5R2gTIW7vWd2hinf2v8
gpOQQLNoGQXsIYld89S6mW/lGOFvgrh046fSl471oabw7jafJNdHTvAcoFw0SlC/8ZIWn4IAQxbK
1cDU9dXnJeC3DeeeWk/KAYs9z4nmhLbG+bI4TJiOdJKZHkZ/vPied7NkXjcSp4Dv0Ps85h8rFWED
5HIBS4wEJdNWCxSQpkbPausANP6zOlKvksSJEBuiy1KT0HHLrcXIvKKYL3k0HeO0uJec8fG6yRCH
W+yJtlMpNaoKohhI7Jlc7prUoqySO71rS8d/wyo105ZcW1q+dIPjskfdU9w4dXMd84raCY2pY0A+
BlILKLiUpCq7Qk4hsQ2cO8h94q9HNnBDbTd0q1+8ilLttZ/Xl5I44zr/USs1Y86mUXE/mVYAtJGe
CoeBQJocF+Y+/dpqCq6kbivAxIf8tFVNMA/l3pbTfQNe2E7rL7mRftHY8Jg1j6jp7MZy/G51pj+q
iU7tKvU7BF9TLIUT5jHU7cCco2BAKP8IrFT8JNzn1B/M/60XnNfALqJQWKB7KZOWH0DjPNg/pLby
tfj5+hZSbkV86jMSo0DXJoQYrgoiPIzfJXcA/se8/GnB8+J8AOHLdZGE1YivfGNhtEpoIfqF6Yee
fXDQU1Yv6R8K4Sd0ZZotY41jcghMMAl7ioQmtmTc9TlVYCOXj9vMSk496HW+1LAJLN+JwzeW33QD
3fXqsxKohwlNMd711SO8sgjxWkySFpaM71dbnpQlOZjFcHKs6aM8gDVhoiZVqM0S/Io2Y6y35eso
1cdIP6ThSZqIPkMqgRXhXYHnzZaOV7NlyzNP9YkF1mP5XPgs0I86qOSig/PA8NAd+9Z9/6exXOTV
LLWu0s0QOzg3bnaPxDlyc6+W3PK5C5bAPqAL1svPjBzMozZS8CaOyeIi0bCR3fOC/iX7Jjdd0Bmg
6zE8ROCB+Vn79UUJ/gV1CeHHxM68NjRZWOlY79Gz0K/y41t8im94rzsG56hCO2E/YvNd1w2IhAtW
1x4eI+tJl29rijCcEiE8hjTRONSRjYVcOuuuy4BRmNu72Db9Pzp4Iihs6UzAsOTBzpTnpz6eD12o
HVqWYBJ7OiT9SIijtBIcSz/UHLman3O7/trI7UNUYNxRJjk1uCO8ElzF7ro0r8uW8eBalW5xbO4V
FF2lv6TZA3YPxtnR53F9GakLo4gH27A0c8oaAqfnPsjuW7Cwgr6hC14QvmqXmiGmcnWxxa6cVHXq
eJksB7ZuwA7FzgAsNlh6vQGNRHAu9V3shwGhJc/wri2rkLPMGO11CgdaYkIfM1d8PCe8x4zqB/7W
kzyEXveVkEhtpOBPxm5ZgLEKPUevzVw+G2QFYHz5wt+yHPLxgzJP4QYkJWruaDI/186HRDpX1W0x
Hq5rRIgQASraemYt45WFQrMvWoFW3RYz4FG5vy6G2CkRnELK7C5PRogZUsM1rC+KRfGUUBKEXIRl
+YwpOX6Ul/LbIgFgyaQIPflyXzE3Efd2aGTJ1hIo8V+UqH/HtUClOxZXdZXuDPmCC3cBOabh/s3a
FHa+BR4j9tXwMHAnu1S+w832nWa6BvRg09C1d2TettyXrBwRrDD07cbsIakUr6pidyhOue7pA4XC
tml1r/LE93snUzAsybNT26jdKSm83u69DGM+161u2w2u5AhRazLqDs8QWMk6sPcK3oI1cC0cOTpE
im507fcS1ZU8wQhlYF6CbBTyOl+640OggDpklx790yBje8i8+Md1BTeNfiVPiF/S1AJSocI6yksQ
q5+n8Nf172+b4kqAYIp5k2CXZggwXLR3oCkr8Z1bjkek7tBS8pF6nthM11biuN2sLN+Oy0RvWojT
+tw3k9LVSs+wf7WqPyYKYRzU2gn3akl16iaKIIuVj5b80JpUTxslQIhO9lJ2kcbbb+by3FlPqfaR
2BzqFAnBKEptjDTztyP7htNNhUfe/R36QIPIL0WLzvaKz6i2ZDK/mdqudkkISwAo1TP5ZeUy9O2m
B+UHmhFRAodVPI9P8sEEaimV0WyWXv6RaYjv9K2Sz0vIDfH/SLuy5bhxZflFjOBO4pVbL1oty7Ls
F4YsW9z3Ffz6m5DnuCmIbtzRRJw4L47pVIGFQqFQlVky8jcvo4+59FUhIn/f7GxYwXABIzW0Ia4l
wDBm6TKodrEM4m/W7S0dWpFm3XkHAWfxW2+ve1saJIzYe2SZnUZDl6p33kNEi8aFh0pu0lJhUuy0
uzNqsO/Ysyult1IoOhnPe6LBv8IbiflPrd0y9mpyUSpXRPRpRIvFhYaFJsY49FgsSzpm5BcUlgXx
YHMw2l59ey4gJFpRVgvrajHGC/bEQ6BZSHy0tiSO0Tn1RYsqPvUq6AjqH3nvXyFzkQJM3OESsu6Q
BlfiYenutC4VeLboC3GxIp+obFesz0UzIbSqUnfQ/DqMRWsoguFCQzeri9YTwEj736Iouu6Z93iU
cHv08LZXrH6nClZPgMkPtC8FNcuctbSE3eWSXZXQeRw/kiWfPhA/ul4O7SQVFpyvy/0u/WFLF2En
eK4SWcEFg7nsJKNhR5+tTY6RHMzRqcZQ8H0EAeH1uF+dr6mUZErHvIDKJfKu+2Vxwrl1DFU0Dyiy
hu3mNZAlF3gxAlDaHuh4RaKrVsQIKkjuUCJ7i7GYls56ntmjKOsuBD8EDEInU+XFxzy9yERJssgm
Lj6Eg1lpJnvT6MOn2FycIf2SF8JOMfad36fikPAANz8UNvhKWZPXzbJIGJoYcadVvDzIdiYyyMVn
olKirfMq1cuhmYpmqKA0YzQf/PVvKaRGTeUaj6SfGDlc5qeSG3rJLv8aBoNHPTsgu98vX9WFtKe7
F4KnvvOH1MayvvkTuCM3I3rcNw3+BHBaOZLtJM1j1f9HDH5zkUzpSw0YtHgBvZSjdo90EAU/kSHc
aRt2EcmaCFXcJArkwa9ULxZWcTc28JvF4vZVrFaqopYwpPO7B91l2vE92ElBpx7IyMijz+B29azD
f/tC3EbTKTXlOYVh5XzRRb8Y/31qWYJcZeN8f2MZt7tis6+akikMpu1eiy6L5fN/M4I7Yy0Sk1g3
8PtKdmlYiStNg2vWsXsehR2j5/YT+/dV3JOmaTRJDZRonC5HPfHKiQSZrF6ndb7PGt3R6SJoVRK5
BHfkglE6SlvmdlS1nSp+MafGVUp/ENGNbXUBrL8QPw5UzhkJO/aF5puaoIzJhAwhpv6lRq9S5ZgB
ezsgP8+v59YF9A0oFx2m2dLnkBUyoR7wOyOnkxvtWKuz5jafG6hnCz6hYBvzQ0EGiZUoYtpdCtWO
Cu2P3aJd5JYkCElCy7hwQVrE40ECjvyJol2k29m3CUZnabD4TN38A43ObxaSixz1FIWUsk2cGj/S
+iDbT5GI3Vq0clycaGNLzmqmUGgOTxIUGOfSpeODwCE2bmhv7ODiRBNGmZawUM4GTiaMxurodAeN
31HeizgdBDvL5kJGGet92EywJ0lc5V6yAgpNy/H+vEGCuGdzEWNeSFeGObMnvE6sL0svYMET/T4X
HqImzVJcBPH0EN7EUuPE4d15A7Zq/+svwhfzpMYGfRDTmJdU17ZAMgvG0k8Riv9guEGQLV9+s0WK
Dgy2+mdCLeEig24V+RyOiAxS9wjWlFC5Uuqd2kbuLCWCtFkExaUPU2uhxyuEhYNc646Zqu4yWL1D
BvMOTLEvkyEiU9/iIHuzplxwiENq2F3F1jQLZHc8WJ9HT/YzP2TDytQtn1K0EbyKF5qWkwsi4FZm
/QadjxWSlmYmUxOcXAl9Lp3Toc9FuWPPR+MXUVeNYJcRLmp0ilLSuQPYYu6b5i5cLvRub8bfBF4q
2AeEixtDPKpDsgBmfi4PpgsmWJxezjA54wurzoZJULqiG4MoxhMugnRFpkXEeg1WsqsiXWtjB+k1
GMAlpNXq1w8MtL75cFwwkbrFWqYeRiZm9SMnTerabeTTLNudX83tb2abTNsJ12KNs6ssy9ZuWDI1
V/da9B1SE46qXJPqy3mYv6QcJxzOHlOXzLlnLV6dr7FnxW4XeyXe28CrGGLUSZYgnyyKK+w338eV
EyYfMIfMmkIKzDHCHXncgbQO4hm+pX2d64eiEazkX/baHzi+4xDT+EuGWxjba2C1QLt3+K2ZnPj6
98swpd75Jd0+o09wXNRsFxorJIZ1OHQcBqtgdHL6eR6ELdGZJeQbDTGaSfqRdVGyh7LiyFRo4n27
6wSZr8gWLkgWulVVCYPpdV/OrkP1cvoQhG4YuqEZCoGW2dt8vp3tqs6ZUr3c/4j7zqmWYFKEz1Ts
V96t1wqFi7dlDYZP6xVlJ302AmWPwfcDG3tn/d3yXuThm7t3BcdFXCvTs6pkh4sWHsP8VhmVYMwO
ernsz7vB1hAFRC1Pq8fF3MSUskYZAJQeWjxNFFcUFAwPzSWrpieivH2rw+kNGheUNEvNZ8ruXn0w
+OGX5bl45beMfNvTcnSZO1MAHiPnJT5GnnF/3tRNV1xZygWqzCSN1rMecFBBOjhbMsl0Ck3kKMwP
3vkJKC2YxhjICXhG3izTFPwPKKF2TIcHPf9A2Q6FpxMAZ0ZZlRGVCAA6uofM+Fg/52pwfqU2nW8F
wYXXhsiQlWUq01a/y6S7OL6RGrcRqoBvH70nHP62OljxOCQs71Wveo+RIEZ+sjOuTLxcFl65E71c
bsfxFR4XWEEsKi3D69L5S8A4+6NjeAkmG8bZfyNizhKicRlp0eFSrLCcOyVwct1Hu+5PvT32aJNl
XE+1JDimNv17ZR0XB+Vy0VUbPYReZF8bw7XRBP0igBDaxEdBM9SkhtlUvPy+EGdfGIFydq+5vbBl
TuCGvDJGn4LaRGLnn2TtmjogsuUUz3YsemQWuiEXAtNxsXXCVM7pJ8Y91oFRCbwcu+wAvqpduRNl
nJvfCcVjU1Eg6SjzNCqlrtGUNiWSl5+aea9AnaIV3Ce3P9MKgnM9c+m0ms4QgaH160RG5Ee/TDlg
PaSMPTgXNTduJhMrPM71Ui3SO8JMYgS0HYhTX9mohA4hWjnO+yyS5HrPJJAirRiuykbPeyepLChb
d7IlPPLfux9RmIqjZYIjDuwmXKClc2YZPcioMGGleXb51A5fjOZBTg3BzXXja70F4sJtnYdKE9dK
52k3jJ9D2bf7+IEGTN+XeFSwhdkJ+/Z8YmCYblc1RmOtsjVeVT8LO9YqJTc6r1Ve5GI/agcVx6EF
6t5K1M7MvOw9lKXrWD5FNgjnFXmT2WE3Lh1uBqwh/PczyT98uu4seJvb/lonMN432gVywyYWEU+o
zkIO+vRJl8C/NL2cPxvf+yBbvxMOt345uKTrTpWxflqHdv1jXVBHywTGbILYmoyZB2RmJq+RHE+l
kun13HlDbzmDcd1Hk5sUj+ct2VyxEwhfE8JVu6tMOnVo4kEzyDD/MkflB/S1fCNqg/NQm063guIO
3ixr+0axKagOlc6HYp88HKYQ1PDqzhg/nYcSWcWHPlPvltDA0tlJ+VmNGreKao/m85OWqP96RB+u
sLKK8+9qsrSlzJlVNh52ls7JJpBtRAKKf5FBnGOHWroY6LTuPEOJofdzVQ1XWXWTtgKYjVOQWUOY
0Cv0rnQ+MBhFnM1RAXeY50BuHS0AkyLotsGzMYc+ZPV8iMn4578V+9P5AKEgMjC5TZyHGreAs2KM
XREOnSdFd0P3fY7uz/8+i9Dvf9/SCITGEcNNLrBi+Kyx5LbpPFm5L/JD1OqOhK+Ufc/xfm/Wgsi6
cZXC4hGVEJkotqrzDbStMuSZVragInotEzCiRMbaoflJICrIba2cKkN1ymbTlwZvWQ3WN9oVDVQI
o8slfSSYkzi/dFsRSIXuuGxCAVPF/3HHRJiboRF26GnVIedWDI/jHLpNuAi20LvAwApTtm4ooAA0
IPnL/n11GtVYsVFXJhROR1C7pE6R/SDkNqQB+dfZMYfEneZo+yxyYgMJXLCORj/3k+HP/1r78hXE
IoZumwRVN86hzSnJcrkwRtAO3BXxQ9EKXOzdV+F+n4sFSTFamd3h98vyplfdtFEdKmz8fedbDIQo
GpFtXBhsmQvWqk2ScK7N0aNR5Fj9pfqv51Q4AC5Ed6aVWaYNgDa6MwzfyndzKOg3EtnAfYimk9El
pgIiz76nsu70wolyEQL3KYopSXsrsUaIuzh97i6Vwy6U1U6+pc9y9Dqx1O5EpH7vzgJu5Zh/rLZL
ihlFU+tgVtqAtbzC2FI8Xad25rVS8W8DwCuUbqtQ7jMthY8wqG9MU1Vqo6c0R2X+QQxP6ypB5rvp
zuQPBt/ZMpsdQVlVx1cqgiW5aVCQUVoRb+D2hzqBcO5cxvYAGkQYgubOfTurF9YkYmwS2cE5dE7D
TtVMQNDip9U/KlXi5ZMgUm5/+pMZnEfnxpgOcoS1SpZDMdXuED5LmDDudUHqKcLh/HqyIoWqiwpb
oAeQZAdT+olDwqHxh3boyR7OlafKAGPGwD5L2T+O9vBDW2xBtBSZwv59tVuqqJv72YApRXttKU+y
uafhF1kVHZXvz/23W4Uv+UVak89qClMIBe9CGO3nvHvszOLK0pg26VB7YQJGeL2yXxJ0fSSlSGtQ
ZCh3tk2lujRhA0P1uHFzzfazWd4tC73Q7FLghqLdxKVUslH1SmvCDWl4myYobM0iBgQBAl8UTCNK
qLJgNcshfcwpkt45JN6/zG7efjG+BKPI09S0UM7yCvszkY553bqt8m9fPjgMLijM1VL3UgyMJnoc
lS+dhnFa4YDEZv50iqA2FxX0IgbLUgQQUFPFMsR3y5ccvMMQ6xsE5ryvUrzag/NAtaAqaPDviRju
jrSeIvcg1Nq17TebtA4kZXb5aB3IUqbOYix3tVWFbpmpd7me39SJuf/Idzv9DZyjYwYuNQgLgnN0
YcoXEVjARY/Q27H8BME5eD6og2pKMDOr62CKVXecql1oqh84XpFamXivMnWkWlz4i1paNbodjl6X
HDTdNYxPbSyov2xZsobgwt+Y23FoL4CYss+GcWMnX6glgHh/aYRTrDG4/F0azKYgFsNAp8/iMdJr
+8C42gkYWKMbEcfmpkkK5KZV0yDWO7nDWesjaUng7kbypRlvlCJx6kQUgEQgnJPZXVguU6EgxKGS
lPRoQgCRiCk4ZkUgvJvl2UDVCSDZ/H0xb2INV1NRBNoKDvZptfhI2mRGhRxfRnqVyg7ec7x5+qWZ
n8bhqZUGkSdsnUFrMC7NMo0sCtUUBkmlQ4+MBig8dJoT3ie/luv8qXUwlOGSQzcE50OCCJcLs6SV
UjNSgFvUuovCzy7SWkfJO69SFsGe3TqZ1iZywTYKUd/JIhyzdndJxgd9EZRgRKYw/FW+UrYoV3QL
vledGocpSx/sglzadnzIrFY0ZfBeC4nt3JVzMAddgYGuPh/6hXn5EWV7N/lHe1W+EL0NiFaNWb0C
QttQnpoTSyi7gPQ/p1HU+SXYSnwLYATOCrutAaDMsxO1t52Uu00r8G+RFVxQAI0lQeUJy5VbKLrI
lT9Pg3fek9930nCfhI8JsbyYPQFG+xxBBA56Imj2ZzWk7rFBl8FTe/3/UHwUrB5fBR41PWxr5tRJ
68jVdZ847AWMKY6l1JmVnZQ54A32skBEPLuZUKw8kG8OTBd76Au2c1sPPF4+ymVBvSdXjP5guiCC
zEGIxsWJNoryNmdeotauDkLkONAP6g25YhTosS9yetGqcqECgkOlladAq1UVI32Y4JkdQ/SUI7SJ
Cxhol5taQoHSvLAGRAUqoctu9LuDvk8C0QzI9ll/ihh8E2A6ytJITHyvLHaLJ+Yl+U1YO6Hq0gSN
Xq077cfJOb8nROvIBQ9VS+t00IFpWSmyzQHXq2srEg2uilC4LAYKbZotWVjHvtO+L/mCVFq/BRXI
h4yBFjCaJ/D4xuuC6rWaFgW7EbTp94m4Vvo5k4MPrJeqon5v4o1Kef2Gq2Ab9ZElMSZKr1Ah/5l+
7/VjkguugJurtcLgvA4ERUMySMBQ7AONfg6JPyWCB+zNk3AFwf6ElRlzOydaWlFA6D+WEdwk8LNi
KIOP3GnsFQ7nXn1bgfsuwomr4OXVCCB3e1Cu6Q3Taf1/aH5u5mMrNM7N6qZStLwBWjh/t4rGkfJ9
C5koybea7+fdQGXZ1puXD3gAmK9RvLN0YkOH9u0CjnU1RClph980GG723QrAC8nGx1QderQjZpGo
17vVgT7qgdU4FKwBu/N/w8aJ+eZP4ALugEFwozHxJ0jz51B50BX//O9v+Mib3+dCbNFhjiGR8fuG
PAeR1DopAbl9BsaX4t8T3rHltF7XFDSQ75q6lLkL5SJu2HL2I3T3qt10a4JRkIm1gWIpEHX/bZWU
3gBy6Uad2zLV9HrwmhZsnkz4Kryfj4qLuepA9KE29rMuEw2vSAaI0RW+AVqbW7uwlHLweuWXblCX
9JcleTj/sTadYYXB2bOMTUXqsoKiFMaSKFSE3MJORB35LD965/QrEC5/KrvE1OMCi6bvQqigM5E7
JqsnGrU7b4vK0xzEtqqFvQZbJDmG3I2C2qjgoNg6anUFTRqmrpuqrPKN8FM21F1cw5KMOioGCA/1
AZot+/xCKXYVhOVaiEmd/0BCSC44xa1CIxt6LbjJ4w7ndM4wO8Wu8QZP9qbYkQ4ixC23w+Mv0Ux4
H5OufxuiihB8cz1zO9pfFhF1JDP0JrkQhPitj4UHYEshpqq8fwImYWboA41GL1puiuFgZaJ1Y57L
O90KgH/D6NqqkqVU+r1ui6c4w1MZSNfmT+lXUznGUUMfbXMxPk+9I7JtK//T19hclB/mNkyWEtjz
M2swTD6pt9NtmUMej6EW/7pxDQFwDcdF9NautDnusZaNAXE4PYdY7Q+6LP/+pvUGhYvrRjRS9LcC
ZVakp7KKd9ZUCqLRprOvLWFes8ovCMVwRIOpTG/KddfSkicSakE7pjsZ/B7zXPq9IbtDoly0CniF
0+JKoeV+sjWR8zBbzjkP2yOrvyNUItticvFeVvgDfSWSYj0X5GkJfTaR9bFgb0GTQDE0NhfySrCx
Qsz0NrEitrpWUgU5mqzlLCg6wdG/dZPFoPoJhQv3mRLSaCqAEmYYQsXd7obxEkVHEE3krnY0XPVC
FVLebIX/NSgX/vFqIOURA8Ws60v8kz7Ra+0i9uz71pd2zU34efbtQP2a+7Fvu+ej51YsW0G/aoau
VnXs6y4v5RjVAcOn0p2u/FJtSXAoiDC4zR7qtjTqA/ty6q/JuC6MzimooAK1GS1P303ldvjUlr0y
V7BDqvdlfx1PohffraRtvVDc5o7r2YrkBUbgbd5VrNwfejnQ0n6fxOn+/DcRQXF7PJH7EJ06gJqa
zEERbaKmP8jesIhofNnJ+G4TrxaN28SJJLVxagNoXi4U9FKOiV8vdDdnHiZsBE6wHfJXYMzqlacZ
YN7q0MOJnZUgKaiDCNKvxHLb1wHOTJiIbi6iLRNDgZYOLq6cbYbWdK2iZ6yE/L3LdkbSQMLlS658
aAOtcDiz6sqUK7qkI7T9btRor6eX5UfyDbQaabYFzg4L8e/tyrWqnpF+QKzVtcbpWtldosPYFMF5
r9tMB1YonNeVeQIFNwUo0bg4o/nTaCJ4A1SViNvpB2rV3nm87Q90sor7QPXUYs9O7AQZLadefoxw
dnP8KdeC3fRe9pgd/ivDuC9EQjqOiwEgE8pmxbW1T66pH7tQd46c6Er/zPLE7rN9s/gtxM0q0SZ7
P8HM4XP5aRfHkppYIUvulcRZ7q0LMPdBRI3RusvIT3c9SHtF0+WbR8rKaO4ca6SaZFB7Gbz8EB6h
2r2bAnIUy2Zvht0VDHdy1bY1QGISMHr9IEc/LePzeSfZznewfVUNartQ7ODODtkwkwysaXhTr5zi
gVG/hh5xTQXzydAVBiG+qFi4bdEJkD9IZlJbJgM02kOefpYGQQ1qOw6uLOJ2M80jjKEkAJB31g0b
OpX8LjBvMFrjSZ5obG3z6F2BcZu66KZZUZGYeh38r7Brl5IMTb8inYnttGmFw23mubTkychgVJTQ
u3oA52ZMf5lVeSGN1bE2pPtRkfdLld+NVQcmpSGYl9SjFsgoaPOROEZgFVFV9M7yHehGAi1Duchx
UBt4hxie00X2ZPmyrmqnH/2yFon3bC7xCY9/hsiGcuyWHni1orjTcK9DMSoUElNsRssVCrcPctpG
o5Yyqz6FO7yuHJf9cxcgk5rd6/y69KeLXEQguO2pGD1g/a0a5i24wGWFcWXqRgnnwRSECbkSBOoc
2tqaL0OGaPwm2OpsZ73LRlZwXMiq0NA52hPgSjwZQT40DvIfZowZre5S30ueOO3e3OorQC54NbQJ
wc4NwPHZgmCptm+/gpCxeJyPMkZYUj9unFrEYrId0E6gPJu6Zo5jT5iVYxDumJHZzpLdMKgOrZN5
0U2Z+v9tXU3OdaqFSkqpVq/vR6y6VLk96Ms88OFO+JRgtRD1KP3FcWxFQ0e+JZt8Q36usSFgmuBV
AoJSqp8HkqvcFZdsStvyrI9k/lBh/x8Yd7xDLVrKpgEJ2JxdhvSWaoL8YdtLTr/P7QI11sPZTPD7
tfZA9AtSC+KVcLU4v5cMWSqSFgBMFYhtMxUdSTukK4F80V3869EPlo2slotz+iSPjZpOQKPJlS0d
OvlWE3UYb8eqPyvGa6YtBoXuEAHEEj6VGMpul6u82C+RqN1F8GV41bTUKBapVIFTThe9hlrfk2Dn
sKP4fUQ6GcLlAm1cDsaUwY+NG0yYO68893vbkT0D5Lcg9NgJ8LaPkhMelxpMOsmGiX2b6SgrO9VV
POVCi6B2je5iCtjuJoXk7oeuFyeP4KXSkrpq2T0QxbHuR9Y9WDWYpPUv500TuQSzfHX5yyc5KSMT
t7GkVPyk+Kq1mrPMtbcIeRtFTsGFA6mlkWVmsEY18GqU7BUIrfdOc2lcLS7SDW/ai4azRYhcgMiM
OMriCIi6+TgoD63wsVzkhlyAsMFRUhY9AKTI08CF5oKheAd1n09N4jQQSMugPXL+c23fWVY+wUWJ
uMZ8k0FYBPcs4uDaAuGFXdQ46iE6qI/Ua36mfvlFxHPwl8PxzwbgK+uZWpMElWG4YuwCt49fWSPj
IHHn6jq6hUbTXmSqwDN5ibQoj8qp1QBJS+qY2UHLH5ducFM1cs+vqcBNeNoSKwVHbpiyrxj2Tky+
Npp3HkAQPXhVNGkcw4YyN5E7+2LOntDYf2snH8vSTp+ImbnayVFeqZNeYL1mMIjayJBqlH0TvMem
Fxpo24UsR6Jl4yJHoixFNcywKqmo002Z25Z359eN+fKZKK9zEUNeQHqRGohN3VL5oTI5afiVpujG
e1Dz3s2rn2b79Tzi1pdC76mB6RSDDS5ycb7Iss4KdXZlWFpnqQ6kz51OErjD5mZao3BfKmuq3uww
eAVygMH/Td5e7y1wVPymABRVHLY20hqO+1AjKbVOarCMKVoY4/qm1Z6GfHRKS1hJZO9r/AdbI3Ef
zCrtPowzGMZeS0sIYSYHNeh3Yt/bTM3WSFxol3GX7IYUSNK+97SgRNFS/WZdqQFoN7xK4BXCD8bF
+VmVElsJgQYRLR09bT6bymr3NPJ0aFK2LuKTYJRl87V+bSAX5zMQTzcGuyxbn+2ddslYRWy8Nhjg
BWpE5m3d7/5gEfATvI0cdtj2kt3APOVmrJxojw7BQPfKl+FS9loh48JZdwQad+sx4sWOiAS0btAu
uzlHqpHcyKi35ST3z2/n824CLC5PtPMKrT4SVjG8kp41b9lnbvW4oOmBvYNBJEEAt5UPrBeSCx9d
M1k9VQEn7XGNvMSV4ciyRNzMZ2iPtFeaIOZvheA1HhdIlLCqwkLHUqrR1SI/TeqX8waJfp+LHElL
kiyL8PtTcpWSa9MQlNzYf//XeIHP8y5eELyvsV1M6Z7Yz4p0qUoCE4QuwEeK1I4LyQJG9WIeh93y
1faeQVmSOIhLQh6WrRZoHYLxMsbdMa2t8Vf6SC6GsJzJ4CV16pD8m9oPjiU/dZUNocS9NKLnrD2O
YGE//6H+Ei5OuJyjY35FD5cMpURNcdgbjnRXXzSPrP5U7kRsg9teccLivDxRezCxWrAxLT/Z89dC
EXyy7d9H7RpD7yBCV7nQN5tEirISJcvWCA/QQT0W8ngQrNf2SfUHg78JU0k26j5F+dVs8ZJXZG5C
rhP7Ikw6z+rcrL6Ro6OSPwtQt/39hMqHPtoMGH8FqjY4S5Dspyv24NAFoy9DL5q1CNY7KnrEFoFy
rjEMuASN7NEyTlJX6z6P3UudfBJYth35TpZxPmHNsjKHIfwvehj8+BsjKCc+JhYTXI5ViDyKxhPf
s76hWmJjmvwfJ+HvxmpDtaggeN9oPeoylejGLdxqdpavING77Y8zNDt6V/6qXqSVK9Lm/cs2P6Gz
NV/l2n1tVyWyejxQHet7bZ9cMUkw+0LyRGJCfwlfJyQuRMZmXHUqZmtw38M8uIU2wWhHH+UgQhk0
8kSpomDr8QN5dUITKWZPIGHzInXgQFKJK/AUEQSXS0lzDxE4CQZNn5RnKF0wV5F87SoaHfUR2yAI
7z7SZLT2FS6gRHW6THnGNnsZ42EPcsraN1WoA8B+5f1h9udL8VdkBRX5RkqAwgirSlSPh6A7iB/2
RL7H34u11jJNOQKONYBRpfBNCJu+ML45tIN9qGl0tXT83XgcR1teQnyt0PpqFKk3QO8dsqOOnnll
/wsJqrNAmn15mNT9f/MT/tKcpFHzz3Of06PpLWAcsFrhLJ9YdRyjAZkDjgdBj7hot+nMeVf72mqr
TJLY0fMPvZRnf1N2pqMHKd5xKkEf4XYifHIYLohIdit3kYoPKdeZ05DaaYurSAGBpPxLsJaCI4C/
SI9WMlVKBLMmFzEE0zixu1wkO91hClcUC4kIfR6S7eJzm4HLusJOsXFhh23Ivp0U0tCadjAhOTOE
mLeQMcUn4sjcfOhceyoXV8BN18s0BmLjDxgbZQrHxI1vDD++Y+83kmf9PG+iIJDxCuJENUK9lnEG
kNAph4dWWEXfrPWtTOLlw2V9GmyLpQuQj4136qfmqTlmV7XlJAn2ADhCrkrWeOaft+svt90/fsk3
+pvm2MwmawHtvQGykPs8IHfTgPdMxUXn+FfjViRHI1hJg8tQipRUdoFnVC9FZ3Vxawip6lledcYb
+T6dzkgzvO3BovKSsXE3oDUv94xFqRS2d7xmju+wFMW2DNlS0XHNGdOpZlQqLbLjDjOjwU3jlC5K
o3OQWB4osNJ7FCs8SPYdoYSq3+iHzitGJ96nno0XetCGHlunxlvc+U+6ucBoT0JvNJq/dV6mVy5L
We5quOqgVM2uGZMftiWLxLK2g+cKhdvzQzTrdZMDZVYcNg6XgrQ+Td0cVuVYaaH4MFvJ9yt9sorb
8WUWQXEMAQUsZl6018CerFxHEFLzpF270yZhwVNoIJdHDGok9ZkKQFr4r8TGu7pw6DOahbzyWO4U
wSVF8NX4NvDZsKyyjgAHygAnmneJJjgXRADcdcSqK01NJ7aAsrqLG/vLHGeC2tJmUnTyCYvbDXbW
LOXE7qUsKRqu+v1yHA71zhaUy0SWcNePQs0x5dwCZiSHofpUkW/nN9BfPj0mnywZ0xkgn3ybGGg2
Lcp2wQmqRQpqgFbl4GHYp+3wVZW7gBam06rmJe2SLySRPaqFt5IW3Qn+iG0rT38E+/dVdiKZQ2L2
7BjHuDDeXwq/ccd97zzTwA6mr8IzfDNrQCD7n83s31dwWqQpk8weWWvMi4SITjWSrpbeC6za3sYn
GO6GY01NDUY9RH/7agmsYAFV6fTKgV4EiVBaW/ghuSClYlzXMmasIdmXBy3IjpJPNYj1stOA7nVZ
kAeJ1pCLUW2pzEosAa5Qyr2tN8jxkFAS4TVxM99afSsuNKGL+x/XYG+r+kP4ScdbZHgIL5vUAW8l
ZmnrT7KHp8GdLZSuY0v2Pg7/+YD8xadXpblMR9io7gafPhR+Lbmz7Yy9Y1zrmPSmB1TIZadKg+Gr
KM98r5jC6gAnw/nbUDUXZdyPeIWKL6nbXmro3TFjCCpMu8QnfnaJOWLIN4QYrNP3orYAwcflL0fG
sEARI4Xhdv45S2/r8pcuvFUK9vy7a1CtYDpmAsaIlrIMrXKFvj+/ATdDtIpJJrBMakTl6/E9Js8i
i60gC9F5wIiW9aAWlv23760rHO4oSDMZ3PYUOPTIZvPnfXQwjilS8w99lhUQF6v1tCnpFLMG82J0
CdoLyhak/D/Or9p2IFmhcME4k5KehiHMGZ/RhoLrKRK4K7z7s7tiFFT+ebhNN1ihcbEYPVtSXbOP
lGffTPtLN32A8QLEaScv4KJwVurLsOgAMIcSE/EXSrKPMtHovcjVuOBLi75P1QYg5ZT7ctQ5mBRq
k59hcSnnX0h8n8YfGntc28UFYBkSG1lb4hBDi21297suCX+gzzaybgxku1RwSm92tWM82lRsYmKq
gtcOsQdrSFVW4JpvRnTZWV5eOfUlG+N7LfY+J/fRl/zCvgEpBVqVRMX5zZi0Qufcsm+1yLQoTtN2
MPYtJumm1nZTInzD3ixerHA4h6QgwgbRJ6xku5l+n1GBZeS00y2jaUc9g5E3iLumt++mK1jOTZO4
pnXXINGbn6Ub+0FxQA7lYegid8BkgpuTqCD6l6h1+pqcy8bpgg3BygpFHQVtZvph2F3VnYHjzPBN
JQ1AjXBI7BAFHE3wOiY0lvPdopaHXmKeVKEZ4fl1XveC3oI9pX7RA3VPPNH053aUORnLZRG0SmSj
A60t3rn1o5GQXdbMgkx9+8A+fUGeQQqF2B5axMDQMfTB9OvjIP5BLporJjU2PU+eHqAhfXJo72i3
54OoInBanqMvGsPQKtgkTeuVh/hALsfHGv3Myz7/oV3JxJl91UuPneCAZZ/pXX60spg7+PpOjrKc
1VMUqKppd3NEXVVbvJ4eG7tzaS4qYoqs5M6/Ko1SjbKabfFQPqqgYord4VfsWW5/lLG+9R2maQIR
jexfzsM/vmNzgWfAME+4sGrm5C6B7qLI4bV7ZUd2/S4KPnQ1Xi0pF31M0IJNE7v6x9YdpdedkIRu
q2JEdBWscJhRU98JanRx1aR6U6MkBQkjqXN7xc8vaMA4PCA2JarPbDrmGo5zkVHHs0jWNGzxzB3a
t4ZdeCDEM3u3dBSXPeKGrWscatGBvFk1XQNzvlJC43e0qlc7x4N+xMA3sub4JTpMnuKnR8xciV7u
tg4oohsYSQFJu6zzZdNQUTE118HUgeJC5LT5r0JE9fIXq/5g8IXT2sibql6A0YMGijVIxqWTufpr
0XS+kjxb+MS0FTlXVvE1U/RIVLIiAVFe9nFYOcipnfPBa2tXrxE4F6Fo5ifdBARlbA52JF3kINPV
JsuBeJPgYeJ1YpuPWGsszivCIs+6umbrF/xPmAz2QDcitfAAYxyrYNhPn3CTBMfC/5F2Hc2R48zy
FzGCIAiaK9lsJzsaaYwujLH03vPXv4T2fdMUxCV2tZrDHDqiswsoJIBCVVb4tG3nKpFwcX3Io2jM
Ql2lEHZoh0AvecLGuEcT+ZvCTVx6GD2KFNNUmrCxPm8XMGGLHVgUIu0eRR/RoDvEgNxpN8hv5zIU
YV+FjLOfjiUKPcbU9Q/IzvDKI8mc+LPyjMInxB3YfWVK/GV9nf2xTKwfx21vsiAkwevlmx+5PuzM
8VtvIuq8PV3rbnmBEWKIlKAAgw6AMfsrZd5V9AdNnFg5baOsGoOeDrqNP5OINcNab7VZyZ2/yA6T
djUhd0cmbbpOGgsMbuki3MUyS0PNDCyZP05ueI9XVajHhZ/t2woB5f6gfJWyPl+yb5bZAlHw9N4O
rTjtYFV86k+Rh8tPiMQ7SG0wlLuyr7ZMyWv1QQk1Y3+GUfD2uYlpHmUwkXeTiH/qrsF2wdnYRSc0
T0mgBFTdRXtpiEZmpuD9haX1pCxgZpc0Tp+Vrt9Uh6KpdhS6jb79VJcJ2kc1Lo1+aFqzH94VQ1mY
LRYCdimUX1+oU1FuQuOqlfW2k3inqDqY5VlRMr6lKbnlVmDFvnKjcb+9BNZOkUsj+Cgv3DOAmFw2
TZg7QnO3TW+i+NqKd2P0xTY8fZZV8Kyz8MVVxEzo1NKyXjFgU70rTy/PqWf0DHKgrOCFz7ITshRN
ODyCXkiqmjDOf5rAkDj+7NLPxsfZg+KvtCX6KmUtTOPTuRjJCXJcJWsBpla3NLyzEs8c0dvp0/Z8
rd7elhMm8AmhdRXnKkYQNqEDMO4Z/Xflk+7kBlrYt4fUlQaBVw+tC8MEPmm7cILuJg5zWnbgeNY9
+f9OOwVaHybShb26rS3wBDoJU1sfagUD2XhD6qS92yDEYcRIR0Ha/LTrPyDAUTmytAluxQZr2gKd
0ET3O43ByrEZHIgOW2nm5OrDRGrHp7Ke2NsmvhHmYpMaRQk3sU6fpupx6iWr+m88H8EiLj6NOnrh
qKX6JqttvYYzIhGaC6XicfpjBzWbzikei31D3HduO1y8yuaqSGLlflGWNMvoAJu+tDse8rVOytOM
fLl/Uuf+N8vggibwVjRT00ddLeKkX3Av9JIPMeGvwuzAm9zmkKgunfnn9tJb5+MLpDCmelRrDEU3
XFb+1o9v9WSvMdkle90xLhj88wWJUCgCxjVKhnf6zQSd8uCKOM1T/p0idl7dVft/EPpa30YviAJt
BTVernQViFxNjUulxrvopkQbrWJvn2RiC+uL7AImkNfUjVauYAx3kT5GTtQ0nwgeHspgPI1Ndp3m
2m57ymR4AnXlYU6JyX1S7zKn6u4yFnqRcsPiQ16X7jbWarK0zS7GCbwVkHmMEh1g4ZS72vgh8X8V
QejM7a8hfQrQtj0dvurDx0zzJMCyKRSpqzVC5NMBeIBY4TfFSbzAm9GB1Hayx9wrb5ADto246qUG
RcNJLHMNbZZee2kT1lacj2CXWLmj+b1dSEq811f3BUA8Wk2G2tlaCID5btyHPxu3wjuIlTv08LJ3
owukxFFW1/YCULhvxIGphwHDrtpWj7qZu2zwJqn8t2TYbIGz/EqdkejY4LUFBTDjnZl9256W9bvG
wgqBoZSxzseqBADPM+RrOdwZzC2YS1CbAs2II8540k7ZMqv45wvKwuYYsEHD0E14frARXrXeoUas
2wuzBIoig5bnLYM3ZOpR649Kca/qsqC4zAqBmVBz61c04xiZp09O8o0fTv2TelKpO5AdKsBw1qkk
EREZqEBPfdT5dczPcm1GH4ocGVrze+SqlmMnkFLRTyyJCCCi6lNnfYrL28Z6lLgdd6s3RyfD4J0L
0SbYEHVDUPIPudYErI6KTWz/PPiOHC37KfyG7tj7YC+L9a0P2wVPsGme0PpTseHmo/aktV4gcwY+
11v2CPQ2mqofhEqLO1EC7a0O+erVl5LcTGUrYW4JkKgNUjcDspGbDjrlMc64k2vggSJrjrXs6fpv
+PTPiIn1Q1Cx7RXTgkX6c/bN3Gcf4l2fOTrSF8IjfZJnBq6fPy8uYQhUNyu1YqBhImeiEUX56W68
0k+jq6KQMv0lvTGsboALNIH3TD+rE6vEONqQ1oKIY+AlWLTOsP9r2b6jtwv46DKa3D8XjDcoupnY
OUbTnhG+TLSTaaX33ZBLdsH1PekCI9BeaqbYexW+CVqHsfo4ql8rQ3q5kw2dwHtDPRBLRdHJjjn/
a4tj3/LjH3Irb2S5lTJ/F/gO7TtJN/cYOEX9lAe36jTvuuJkmF8lhCQhCEMgCGSjDh0kxbm7T27+
iOMDqngS13zOrrkkRH6QSUJI/V2gDLTV7dUyBaLxEmko99lhDBztjqs6I21Dsm/I4MQcTq3Q+szk
Dt94wYPBu8A71eDU3uwSLzzjUUcyoKshgIvHi/1i8zhNIHmIiavHfdt80OxfnXKedOb41b5LdmX6
O+kRf0jH/wos8kipG/3YANh/VpF+RY5Qg5sd9oE/VPcyVTM+SRu8L6ZYmHmDXkcJwILks9owtzF3
DY1cNdvZaIfWIovPIDL9EomrmgKXJENTkcIEZjpeNd2NVpwkUyfZnE2BRWojSaFfjQUen1A8v0vv
CG7JaP7nzKhWjj2FublM/3X93XHhLgKpGG3EBlvBBs0Dwjw1PvL8U3+ltjsdsAbSwMLC7d5Tj7Wg
ZbG5Iem6MZoLLIpkRrO1H2HtpNrH7dGUzZZALH2FR006YbYIe/AjCPj3v/8bgMAjJikaWmgYOTT6
8Bo13hPKDv8JQsyUMJIoG80Qw2Szh0m/rwxJDEMyRmI2hGZpta8VMAEFcg4NP1uy+65kX7QETmiG
dJoZAwCkXBwr9yz6o0z+47IR2xUWkWK2Y4ZloxzR+nfPGda6rj16ViG/A1keCZ7MJoEGND/Nioof
0NKo/dIOt9qQXidUdt9YTTtaLBHxwcvuY7OGkACWCHKpunzXdreB9sk3P03jM2LlTmP8GH3Z3Zr7
7AatWgIbFJneDCyAbTkJHEu9KZUrBU82ndagOXTtjNb1mNWS8ZScNMROW3PCEi0z4OSRWbo99dom
38/hL4IGR9urSXa0tgRKQN1pFY78pMt7Q/FsNf9r8NRCxZCXiwyfs+8SPO7db0fTRvN2y7BsvGW/
PnxaSVeZeYZ37IqhJJ+iHg2VyT+jk7rXdnhl8/4jnDB5iloySLICjrdN1F3ioPzmRt9VJ+M4HGUX
u/UQmnExTjgg1iHa5/RcuUE/GL8zJPOWHjlTd76JdrKL8d+coS5YwsRlepSOfg2sxuMbY3wH7+Q9
qfj2FN8MskSLv3GUCx5fJotbA62impUpVDz4SBI0oES/tKfe/ctR/FtZLtP6CvgDJ0oRKKpRJS0X
zamw1sYZ8X/IidfVj7F/2HaRVeoyKTUYmrAj8M8PIAu77DQqlWHGWwYZr4riumIPUfy4DbG6pSwg
BHZkaNbYDRbSKUotOQVp4kDjWdLLYT12tsAQ1lVbIZ7Z6zAjqfcjpMiueaVZ5uIUj2LF9szL/qO9
1AlXT2cLVGF5lUpnpxV9eQhyg9lVvRzZAT7ylt32RSf9H6xo2WAKa2w065alDR669APX5BmPvP8M
836MLrqxXTGpquzq3QH9TNAE1UDqm9i0B1LqeGJWgMcPg1xSITjzKsl/ouW86vMLKGFJq+GkBBZP
MAry376x14zYq1nsBrSUXcBW522BJCxm37BV6Ndi3kbkYitO/THeIcnHTpwJNKwe1dg1JWtgdZn9
QYRMyutlVkaDFZME0QC9/cbiO81Cwboq2VxkGEIUvLC1eA74e7k2nPL5Rs+dlkhO0OvJIgs7+P62
oIsqrYLUzOAOPudY5lS4iez4DV1xM4WXILOzcZRHpGSmCSzVWkqqhDyZIleeuwFh5I+FITlYyyAE
lppDoxjaGjNErTs1uQ/b76bpbRPh+qa1GD3+Gxaj11dV19UMM4S3cQ/CkChsdqBLgupUA/nNRNan
apUrFnACPcWpj1yDHKNWJGeN3jKZFq7s+wUumhpDn5sazhB11wYU+ZXjfxwvgRHMMBqLqIYBI0TV
zmgtBwGNbHD0j+oe7yGfZUfdbQJiqkALad4m3czze9Ek4mAXuPKyRz0rTh0qYp1t0/gvf3MOvEzN
y1F/4QlG5Ptpx2m8mmanCi3HGI95hjByeaqLr9acSPAkU/VydFvgVX1r+iV3Bds/h/SYGrtte2Su
/fL5AkArW8SMZwBMNV4RAsR6FA9VVih39zJkj8nOR9y1tsZPIITSR0tKnbteO9UeCkUdn6BwSEPQ
bn5IjJ/bxkmo4eXwsbCNkomxEkfbXRDcRImXJx/1d90gF/4gMEM+1bTpTAxf5/duiXbz45dwloaL
JQ7+EvlZGGKUbatFLQyJqYvCyN5JcIQAB3Ul6kGTR3Wnf/6HCR98X3g7XybasJno424Zgn0Q7WK0
Ibj1UzTA5PW8iZteoSflPxIsWjfzAibwHssyLepKHno3Dz3J3TyDEwY7RSZRsX7qtC5AAgH6eqYH
BQ+WKMSBzr9X/UrR8OIH+uQYSHWKnfZpKCQLjXPQ1kAKlNizFPVGM2wbe7cvAre3v1ZIZG/G86hc
zx3PJJM8ZPzN0r5YKdAi0hj//8HEuknvUaN51cWORpwMDT2QpHxKZYHc9eX2B08Mj/tVFvuRgVE1
p/08224WHmy/crfX9Coh2irTmUmIrYm1+4U+YFEruJTUCo2dyledEC3RJay7fmtcoPBfsVhwVR9Y
fjMBZfrAeJZ3hsct2+1+oHfeX/2gZVvY+gENyYrERP4q0lmEyTJDY5jVaeT3A7YPUk/3Xu5BD+k3
yLQcc9d/KEqpQtjqjF1AxRlr5zFDBhBAZ+XZhIR8krX7XI1O21O2vtwWMMIBF+1m0Ds55DCoyto1
tzxeU39Pa0yd06KPHRcUKWQp86s7zQKUM9tiCjU/yRqlnXBmU13LR/3rKSw/ptNNpX7bNk82iMKW
Vmn23GUhgGzNOMdEOw8z3TFF1nBl3fH/OIj4ZGHketXOMwaR5nfFcAwVSS2fzAz++WK8jGlMgpgg
nWmmP7X+65zf0+TH9kitl6Is5kQg+NqnuonXdjAEQScQnrBg7fx7G6nI+scBV/0Sl30NTUjedYtb
4Ap8zzTLGMIBuI3iaW3pjukpUGSt62QDKDC80lKjaHJMUI22e6FmuSyK90apfNgexNVNcmGLSBTZ
RNragi3q6MWdV9aa01e3SfdzG2Zt0eK6qyPNDJ3CNfQXee0PtUbGykBPL9x56L5/rJ4DT0dqqeWk
D+U5v9ED5x0P/K8QhVlCZ6qmi0wgptUHq/fa+MiSw7ZVK3P0CkKYI7S8Tpo2xuAZWfB5CMvdaJK7
DhS/DbOyVl/BCHOk91bWDhbi4FS97+b7QNbUbe1FYQkgXkMqjQSjOWKotAOveR2P/p6dUTLtynoZ
rx0iXiEJ3B3YZoNoGZC6Mxd0qQ7T19H96xHT3knVyiTzI95G9CkssmrmLmA7rHOqT7zSfjwqM/oF
WXca9KzBEYpUSEYyXy/HgQX3FZVSNITn/7bxc0hPjXXc9geZWRx/8f1xY/aNSfD9RuTS+ENtulEi
SaVbhzBNrBILymDiKzobLWVKE7BP5N/SbN7F9Y/cliVcyEAEOyI0opsHA8snbq+gCOjW5jU6rEsW
D18cwkmZqUh/oRRKVQZaG70eLOQph+psw5LefDLKJ8O4VtSvLPsy5HdRbrhj/H17cviaf4OnETTg
wuaj42D5Gs+IoKdPS4IYVXtO+6Mf/FZ6PJerD0EbOqPsQs9//RaaQKtaFJCitoBWGL47N+Fnpamc
YA5jZ1TI15aoknfhtccdjOPFPGE4g2pOVWsC4IAFDLH7A3Q31Tsug5ntJ9mha+3g/ApNINhabbOM
dECLT1wROXhWVI83M0NLcrcsXFz0c9mhQjZ/AtnaTYzeMOMLJH/hibziVodWO0I/LU6X6i71lPvm
xLs/vuPyvzRWrEyOemgZQW8LqefDuA9Yek2zdpdXRBb2XtG3foUjcHBHmyQlHCe9tniXyRv7Rjmo
YPtQQiIrZ4tXQMKZuW1IZFsthrJLyAFdXc+E2d80u/tZx9KHuVXOvfilWCsTojm55vswKpqc7Lbc
90cTQu5oKK/uq319gBzyjSZTt1rlL82iOsGTCEGb19dLfayjWGUM+7JfhE45oRNqfdITIrs98mF6
u8YvMMIwUq1m41iC7ukdb8xWHbrmrkHXgAJtkehXo3zPoWZhFX1tVTloPi15Bk4/XfX9T22+RRd2
iU3rnnExSWB+QsbWj/FUt+s7fU+aq8q6a4LSnXUJjmyGBDLWEV1ICC8dYTweaTlm5DtB9mWb8VdB
KK6dlKL8WBWL0ns9YKFFkBphN6dau0uiXdhLTukyCIEHg8Sc8Q8QGXJXotuueiSjxIr1oxk0LSyo
ZmLvEldQ0tuBGbTz5Wm7BOFB2ZVn6SFccNweNCmc4ALogRArRo0Fq56jYwUWwsu9dj9/eJEdPlJF
4tWr/LCwTvCEOIYGI81hXRTcBcaDOUq+f/WYsfh+cSNOLN2O0YwAOxXb02NymM9cQ0qqOcRX3xsy
WOAI+++oTlHTIVEVmSrhPdsjJ283QJhgz+dJPVoP9uN/nCfB9WKqtVD8QTwCIvMv5Sj+qTyO7ght
AtDPaRtNNkvC5tt3pKyCADuGEZxocvQzyfevrqPL6Im5+olfBlDBghfUzSkiV6Gxj4N35CAwXHT/
t47ENP1kNnVcDDFg3dk4RFc8FIz8A+h6IZ0oPKZQZa7j3fawycwSdgg9HNLU4GdcEqDeNa3csrzS
61Bykl4l7YVhwsZAi6JI8giG6ZCbTu9tY1831+H4HqpboHAXWVxubNVHapSBKdKLonabFK2HrRoi
o3Ohye69bw0yNMOyTKozolNLvPZmk12Ow2yF3syqvTFU3jzPXjsXP33j3zveayjhqNBFI8UWDijS
fB7yvV1AU/d52wnerp3XEIITTKE15x3xQ08xUdCgU2/uZdJHqxCoFjRV3bLwn0g+k+lHVhlEHs2d
QokcrZRVia3cL2DFAkKgm0jXiiyPABFCKOdguEXlDKWjfICzucNRJkG8sgu9hhMIx0SWrj4kgCs8
3iuMawD23+sX/e/4WVrBw2f5NXm/QhOzdhOW5Si7BFq/590Zwn1DscEOO/6Cgt6a7/CHy0iKp9No
IF2VomWHh061+yK10Kgp/fdvQq8NEnyutcI2aAb43Fx7unqMuqeyvbHSw8yuQzw5sLvBPATDcCoa
yXb7lvE4MDNUA6Ll/PnmNUvMQzHVhoJC4Jn5DvH3vUqhgPqvqYiD2CBznTLLFuM4E7PTsKd26FUt
9ll/cvvYv7FMWab9ui0XGIHxdGIjP6MGTJL9LAovxblrsPfbziDDEMarn7ShDij4p416J833pR24
heymIgMRzkDhYEZxBeUab4zQ8DR1GI8NUInPyUAEDgqMKGmQZf3CpGhJrxQHS1Z6JIMQOCiZ0epp
7AAR9x8h2WK3n5TqXYvzMucC71iDYXWdjaGa/QKPSb/tKpU8wKxxNQTJddPSeXKeuPwhn9VNpgmu
qYP8RtMbCNCokqngQy3S2RJCWP19oiZD2oNh0AA56Zy4NM17OlRoUx5C9nncpxE6m+4TLODhHe5s
2gQNTdECTMfR+vXyj1gVBnVlAtnqHdpru7LaN+9amAuUNwGZOhjJ7AOlVPeN+qlC7Dj88e/X5RJC
OBfQuM7mOYKrMeoNdG9QT5eN1dopB4pehmrrOkG2ubBgUANbD6kdg8GKH21y3TZf297Y6fHXbUvW
nYHZ/CRFGQoeX09JoAztGEESHtvNvabYzhRP3uxF9n6WZR+ue/YfJHFaUOU/N8MMJDLdx/TJIhIp
0LUBM9XL9wtzMo/mxNvYRR5DJ1Q91VyFfVDGzGkiWQB8HclGZJoy6HOIkYOWznMzZlhAKcRi+/IL
zX41TbwLLMmdZI3QTGIjuVszsY+Jqi5Da7MgHJrIq8yPOfqhmp86/z0rcgEhcEE7DX4S+ICg2JDj
fJ9jgxlkIKvjtQARbiDhHNRzVnOQ/DG3Tj27U/LYmefDtivLhkvYkAttaqECBRgsytrni7Kn7xku
HfEiVbWZaYiLMjMVtRm0LPJSNAEN0A7PgCzy9HPbjpV3PQOCbhcUYSMbcXyZcZeJPE0rCrIvSGE/
hGwipyzyldRlfsILrGvdVrBP+9ZV4Y/9pwAH8I+SH8InRtwpINdIdOx4NmKlAgfZYRVpIxuxGf1o
d9ltdyhc20P7geELL7Cx3/FCb0Bh2kI/Dhu5L+gx8pqMULo26nk8RF5b5VdBSk/xQK/ZlO627Vp1
lMX4CpwX1Wh1qZcY336+zelxmO9TJiGjVbKD8sJLYFFDdPG1JUFECHQzUr50szNtqmM1aJKzyKoV
Cwhh6SJoPidJCYi0ipFT0+1rO75WWCtZVSspAPDGBY4wKXaGQ3sYYrSiqiSOrZMrjRqnBolI6BC5
18bSU4oZLY8gP8LG8pgw+2ga6q4xjd0QFJKHrFUq4TlfpmXhDiH2hsAFl6q1TkMv677F5EnPzkH1
oRt/bTsIX2Ci35sLFGFowzRK+qDSQ6/Jr1jyIesD1LLtCxWdr5EkqEgV7fn3beEJQ5yakWJoNfAQ
peFFu+w68NDNe9rZhwmtdWRpZqt7vqkblFqGSkFlr50TD7gGuspzOSYGbe75aQ4/a8NvStFtU3a3
WA0MmBcsMViTaPOMRHAD0bNq117bV5GnuIgSFSfrHxQarM/bH8PEPOk4UCtztGGYYY4PWTB8iYYS
SvnFKSm6m1JHvhlTJctDMpYvkYpF3CucOjXzYaLXmB9HZXJKCsW30THa2FXTydv2S+loCo6SIMJD
sC+FHtVc/TyfAozmxB/LePNraR4GJ6m3bnkZTnFDbQtKGgo0/ZA88PySyDU/QP0buRf6e649Czfh
ZLcYRoRz5qgeuGGjdSS1gVxEWe31OnVcrOGfLyAQcZhIaWCmzMH/qlg/+iB0iW8cpio8bk/TKvlD
DNuw+VMZFeNtJGL1RAKQFLqwO6z9JD1QrVK/RZjKLN7tQgyjRDGKDZQWfv4fTzoLCGG0NDuZ83gC
JZH8sVM9Vfupy8p3V1frAoIvrcWEpPPUTOoMiIo2H4rAd1otgzwXu+0KZjjWjJZDtuwCv+YEyxOG
4NL2aNdznfaIU9p3tflrCHE/mG7nYr/tAWswNqOUi6HbFhEnKEf3iNEeo9izZ+KiesyJhiB2SaK4
1FJkecprFIR7InKGdd1EhFc4a0A1w6LW4KMVSaq7RX5X9eHRgsRfzb6b47+XnzP4pfQPmLA1KuVU
qJUPsHpGxoqpnaxZJmKw5t2QzYIijY7HWVQtvvYL9HanUHukgCBQjrXpjpqji0ZHu+05WiVTm8fE
dYr7NfqSv8bpgwYnXyQ6e7E2FU5XtzslGU5ljK4Vin5VDXdNHj+kxrT32+mYFtXjNv6qmVysE02S
8G4vHnZZGqVDmcJMTR+82jKdCSZaxeBsw6y6IqcJTUMquyrK+VWVZVDLtxAqz6AAUJ+HqnOs6oYx
2Va/as8CSHDDeMzNrixtBCy0s2k/Fqrh6oXsMWvV1xcggvvlBsL+SgsQSNLtc9I8zEG4z/LkftLH
G3NMJEy+bpMOmUXN0PHeJFAUGVUzNlqGmEX+mBWeSn9IWXD1LcNG+fb/MDhNLmgw9g2i5DMwsvg8
ueNuPHHBxck+894UyV72miEzSVhdRtQxBGJ0sEVz3fS9w9B+XJec0lcwqEoYQTcI3OdwT35tUpdr
uP+YHS5YquZEPTnkagaU4bTt2msreIkjVi7Us44usz1wFBQ/ndUbtB13fRWn5hRv+LJT86pROtKg
obxJ9Tf9QzK/8yMSzLhvtWxX46TchuZNp5aS7CsZjODhpYEgXRVPsEnLXVuDJZZx7lnx72NL2J1s
hnkw0NRWJFm10v3SH2DNrCvXQRif48rfZSN1t6doZb0uYcSgX21Hg9lQLfKGGF8ffSqMyGnKQ4GO
AiSQpSetgjFElnHhIJggYbXmpYIyYxXhCtajdIb0LisjB/O5a4KnKay9bdNWJ4qBPBGo0RHU5p8v
1m2bItg4MYxgYRQ3aDGBqr/qplbyw3+D4fy+gFHLWa3VBDCNrTq+8mPOPg8o0tkGWTmxQlH2Yosw
cn6UhOjqym0p1Wsl1M5alEqGa31yLhACzQ1hp05liN3WymZXS/2T7vfIvqv3alRcKb5M3WFtdiCJ
CeUDvHerbw5FhR1pVWbViNH+7zGIvufRW8eoacghU5FLKGZbZ4OmK3aKG8WAwPzZvlrQz7t4G2A2
Eh/gsdiNhO21N3CVx0kS78KzsUuqL6nxxS9yyXJdOSzoqmlYBgJg+BOPkrRFCmEFOV7cZnXHhnxD
NaIs8boiT9v+trbpgUIRfKBYOdqbl6DYjkJTm3HfS9hV3wwPWhg8w/w7Y4ivQjO6TQm5w5MU2iLY
tWM2w3dFSyVEu+KQy58gUlNGk3QkDWZPJ+e4+crC/ezfW9WdJVNQWXHFV0DCzAW6XzdNAlttvLYh
uTWiiasi+2t7SGUowr6h5b3SVhpQ8jxU7lorpk7jIwIxGbK2FStkAXsojq4Wl6AWadZvzSTDoRIX
6RD6Hprq5rYq2dnXjTGJyVBsbDORWyNqdUwLAdH5pRMitOEfW6WXjNi6HRcQgVmrNJvGmkf5ILD4
O4nTq5LEP7cnZc3HCMKn2GJtFbcMIV7TV6pfDyGBm09PzD9m6TkYGrcYmWNSSQRlbciWUNzaxT4R
KKGOChOVB/UyVzeaXd0GnobLzLZF6zB4+6XgIDT7Eo525ZhNtO2m0Cso+u+Gv2i1D6H3vw2yEhnA
m+cfkDdL01RVUqEMyMNvcGb9TtPhAZ96c6/Y+a7pP22jrZHeEk1Yn8wK9cGyR25ScC7xzNLWKL9N
qrNV+JL7hAxKWKTJYKShXgMKqQpOoNzXeuto4XOZyx4H1nx7aZPgeAq4bZwmjKA6IkcpNc6kkPWy
lHgCExyu1GyUeSuwRU3T+ywbjmUZ3qf4f3t2ZJbwn7Hwa5v4dk/Qp91Tcc4fsSXpg2TlyBAEHqBd
PZOYuzTSMj4mZX5PqlGyr8rGSjxfdRlTigxjpZDQIdMnSr/o06/3DBQCJ6iHtxAHFjByI2X4CAOF
Mhif5zyhsbTSvOeEQIwLinCMm9oUd5IYjNY0E0jsSTFilzaxgzdIyZitT8sFSWCaqqKoMdNBaIGP
ZMIGqhomldTUSCDEhmpMh84z02GMxXZqfpfKOHmdx/6YID7g+4HdWb0Pz7KK8gryNF9qqrrBlCQQ
HB+vooxe98HnbS9YezwGd14wBYphfp30I18vZGjuDP9Y5/shPnbltzn/aUOToY9b10q+SFA5nwhP
Ba9QBb6xIKUWxA0mK0H7QIJWrFzuR3FxQGiZM58VtAyVdZji878FySd3QQyVrgSkTQEZDvWn2ZqP
HQu+9D75TVtr3zX6vinqO7RC322burqlQ56BEFz5zDdv1NVoVCScWsBah1jd6yoUmWtHzWI37yRh
lBUtX5zzF1iCiX06J2avNZjLFLqF8069ic7Wyd93+2Gn7rRjcwrw7iOLEK2uigWqwLhkjENW5bDQ
Ukq3K/JDqcoy31fnzrRxU0ftGMP96fXcRUkeRKZVcRb5PtqD6yMCmtzQ+SYNTk3V7DRZn4R1my6A
wqrom4aGIHq8G7ddvKsMiNUnOmpXt31jFQXSoMRG7a2mieHCkN9YfKsHzWPUEDpEaVEsSd5b3UkW
EAL/hmqjTZmPncTQra+16bumEj70wTuykHWygBHIFzrFFtJMYIlltt/9MNoHGQp9tkdr9TB0wRCr
OtI47OzSBAaW1OQmxL7qafprtOxvRY+WQdtgkqkRyzvmhChWhbO41+UVmtLP5yzTvW2I1anhqrAM
sScVYYHXTt3rnHljTE3SP1Hj3Iyfg2i/DbEW8URi8QVDOKtM+aTT7uWsYvVuYTw27Z2ZP5b9Pcki
tI3dq+2t2T/HoYTfV0dvASucLeaiYSrKGRHpiNhPJOnsg1kWkJRBCI4dTXWT+iEgZsQ9q+ZckUji
Avwb3mwYCyMEn56jVFOjGbtx0ZpuGZyU2mP5h0GhTjnc910hIQOJO4gisAlpg3QeYZCPmFoezM+j
gjrT1P617RKr+9HFKipQqUqTIihm7Pe9XXutEX/xKd60EVuNNO2bPgaSqIlkEKlApMRXCzVSYVWU
/y7Tpyi6NrVzbT1bVoMHrK/btkl8QpR5Snw7mUwLM2aglV6C7kl2UHj/DYL/hMUpoi5Dv9ML2BOo
gUer1ikiWShy3QqKhDZUPOChUTgb2UNAhsHCflrO8U1MA/TIbn9vW7HuaxcIwQpqFwXvM4BDifLc
5Dtz/oqqsm2IVbZGo16IwGiovRIJtG6qNMlyECgxGkfHI/ZgHEnwQbGZZJnKgAQPQ3KSmaQUtsxK
6vizv9OaZzuurvv+uG3R+qBdLBLmpVLoZGUmLPL9z7U2n1raX8XZj22Q9cm/gAgzM8y+1hQxQMoO
ma8pmoSEsqTUNQi0sUT4XsXGgEjTaxduGlz82ibEa1vxmKJmUTVlzLnGMQsEkcqIlleGYaEogeqx
k+u/fXS6TvI728zcupHw2dqsILqE93gbCQ2ogXhtTaYZIzEVpIkbrb+vk/G2DBU37iQ0trqRLmGE
7cZo/D4fc8D0tbKrRk83TkPhkeyk+B/jeh8kh7yCYphMxFFmnThXGvKaDJ6krtaRqyU/7P656T5v
u9waRWso7qV43kPIQlRrHNAinLIY6em8aKjsXXO8j+frjhAoRT6O78i6RhzwgiacSFplVpqA2Ujw
S7sdWuwdenrUq+Fh26aXG4G4eUMngqq8FAI5E8I2l08QayAU2a7awYJW43gMi93oEnc+Rofwd7fz
HXS3OvSd03loeoIWw4hLb/+ENV7S0MIe/GMgAVx8gIkbC/kBPgzN/XPVP9jphz7HY2YsC36uu+YC
SCBAMzFQrUsAZCd73loebXdca9zzrqDpQVbQv0oe8BQNGecoNXn5MYv9j40+srwyCzex+leWqo4S
yB4muEu/mTleXAKpTbzMitlwSHPRIa1j8sA0WiO2nyc8yraD4RC0xtRCxbHnG5K/5/6CMNgfUGF5
my0xVLSYxxsF0k3rB/aOAiAkWzEdY4ZKAMRbXrNUH5bz3EU57i7J+C2ihYd6So+ag+zashrOWQCJ
KQ4UXU0VJMXj5A0F9/Y0X9keO6g7vNcftt17jZl0Cw6u8bAGUoVeWxQ1QaLqNEEO8qSca73+YevQ
eAvTx22YVe9e4gh8kSAEFul9il33ZoK+JZJKr+2D9n+kXdeS3biu/SJVKYdXxR07uaNfVA5jZYnK
4evvYs8dt8yWN4/b8zAzVV2ltQGCIAgCC3bmlg5vKNHWsaVCGtTEKZL47n02ay0zldEMipaFT7Fk
uQIagwr9RrRyW+14dNdb7gHRHbh+kHxFATXjoISybqUK3ft4cEutq7oaRLsWJwx/NjvDNZSYR/yx
LdwbHuMl5lRdmjJBbiirH+f8UU3AdIQa9XqwdS3huL4tJ7GWjYmUBqMXkohAtqlXMJ++xbDJnpOE
31If5lcqKOqHI3r38mw149QYKdaqkl5qabfID3H4yYg/Xba+LaWtURilparapwu1CDMc7Ska7Kne
kw4Tg7symLiFmZuv3BpKGBW8ZYHdlE3Jp5a6iCJqK7xhBMd+V7l6JSD5ungtXoHcVCVO2EzHJl/8
Ui7tNArv+mbW7csyby0ePBSeIGmqDQ+qv27sPJOFpZIKPKY1seLmamvZuCzM7t+hUM2vzpFMiKVZ
NIAyxmgQMsd+p5nRnzfVqJqswOtqKpTKZg3DrG2MvMfqpV0b1AqGW5o82rktL7iGYAwkytJlUAas
WAyGo2qSjlEVBkjU/3n1FWRAxlxECwbqR5jjI1sqKzKQr/YyQd8lmOHcLiUIIBIOzOameoNh4/al
ivUs1QETC/nXSpl2adEEsWY4o8WjkN+0shUU4/7GXqisodEjLxlP6nQkvBkxPFGYhVlkUBQjsxFh
5z4Z0anE63OPNoTh+wfMeCUG4+maKkfpXQUYHeVwc4k6TCnleLpNTWkSHtAVBQ9ybHje15MmR4ka
eaFxTMSbgVd7zvs+s9/nxOwjHexWXjvpbq7nblHyquh5EMxmT3ujqqNFARt2mQRLhCnNtba/vBCb
G3GlJSaAS4TUrFNLhpamzx1I7gWxh8PeXQbZlkNVUZghGgb6oX51WgYKPvRSxGrneL+xp6EH1aPG
K4blgdC/rzxjq1mF1nVYDzWabjCl4lyGOuc2u7k54E/+k4OJ3ZYcfGzKAjnq5TxMsdu1n0oDC48D
7rLCNqM3bYXEGJdaZXpbhhAmTuJjLH0vOlDJKwoe+pB0mLTZF+vRtaLnRAyPVTdy3mu3jeJNTsbu
+nIUWhA4Qc6+d0L53IWRI1ScGGHr+qyhxpeyHsNBszdNZVHSLCsnFM/ox8x6QqTvNtFzOJ40+bb7
SNSt6Zh2QVP66ENgDoJZqY08NhYMkpuHyk1EErlmNIiukIqte3ntNpX3BsXeJKK6b3PwbsMvKHg7
LO/05aYNeZe9TWNfgTDHgJpXSrosSKWWmHq2CIpnYNLhR+TATVJHRwOCesYICJ7eTFkcaHHTIVoO
aXZQm+DvIBjnI48gcAc7V+RNcu1nEtmBF+zYDDnnfZcuLnszRjX3T0mYxa+yeJplAZIgLkvrfQHe
ucxpqqtIe6q6wzDxdu/24vzEUynD6MoT5cSaCkkDnjp86aT7SPzQyoBhSkZmDfTDjBvSdD0jnQ61
lZpXKvsY8555r0TbRvwGwfofaSiluIQR40pXhM/tgArRaOZ4OR4IY2G5iaWWVMghL55cnrLS10T/
soVtTHoAy7D+JghjYmaLVhY9hpdpvbLddfvcFzz9pASKU7hJ4YT2APJT3oWYJxhjcN3YNmYlQjCC
C6mdVtNJn5ZbqeBt0e2Lz5t0bNev3CRJ09SQTr0l+2y37CwHBYmPst2gd/QjOdWVKtkU1qCBzH0W
ZuzWdLwj8nju8/xTYymc2wdHea8yr3ZPRdAD37fUf6IsIll8sw00mZf82zzJDQmP96j7QHkEE5F0
VdjlhYGwR18SDGYTMEId9fF2VYSHcdA5Rrh50hl4rUbTMJwmm7IwpV7WShVhXFqkN9bUTnY1ZLfL
GD+XxXgu9fZ2Vod7juFTCd45vRUoE8iHQ1fGyYgIonvGoAzQD2HQ4wAu+fIuu0GzEAh/LwNuOr0V
HqNRVZkVsY5pOIwiy0k7tguvfX/TMFYI9BesDKNsR5KKI9RYSAdVDlrQW+e6c1mKDUpt+IsVCP0R
K5AIaX6xlyFGeuq96ZS7lVM4xBOfI3Bq87nwt+3QRAMXTjoU4jKeIswmIUxznOPDiD7PUlODUo7P
45R86SuJIxt1p+8sAk25oMlQETqwfG2K0KKaDRQTuHP5snovVyhvCu8WuUBZnsXB2pRrhcWsVSEv
RB50AfsrCnczJtFkM33DQkJQHzmX703DW0ExKybqutW2A8TqW+KXlXVs5eUj8fAKgkq7Mgo5HpNO
DgGRgnUgzog9Yj52zRtpsikIHgjwGieBl4VtCommItMmC7eLpib2rH+tZc6ibG6gFQDjEiQwBeql
biAbghbVKnORHbaLjqOrTWe3AlF+1VWCDts5j00cSbppC/Fgz8aXqvGaJJDSCZWy95c37LZMGngI
8eBvihoTCKOzeJASEXCjhnGAqZHvStHaozrs29/hMLrL8lGYqgkGPcmNp4fyCc+LV6TOOEfFa6qS
3aQon5PxvKxR7lUmJjJyoWjFZkjBtzliFnXupqWthU427FR78CJELWltN1NAzjmGM3ACsg0PgfEj
YNHRTQ2Nsqw3Qkd4mxVZmXqJmRk26N1QcJmXD4JpOFXU26LYP17W6juTR6EG2GVlGfcyQ1J0Rqvo
+TWWPF0SFy/E+5KYB0XgjTB7ZyAMBGOPtdx2C4LlxCV9eDTnPrHnWD11mIl0WZT3sRgDRGVdOYmw
1KS8lQCk3uJt1JPwYCrdzq+MIZH7x9N7GDDG6UXmKMRWPyduLd1aGDjcXkkj50B/fxQyGIzXU60u
J4sGgabnMBju0UC2Ex6tsxUMgfoUXfNeSN+b/iueigY7/ANORuYsLCohysIYxtCGXvGoH+pD+il5
kK6029EF/d+pPikOnbrzx7mBX3HZ7K1ahBZJTOgyWYibV4mbaV+W5E+jWgaE8VOzXAlNKImwjvpL
3P8TW47Q/zHfFoPB7CYU9M5aN0GQvvjHKs+ZHNvi+JdyMNupi5dsRvdD4i6pvE91bzFQbMcjsnvP
hcVIwuylBe//Ra5AknQf7ayvsZ9/7SJbOEuO4iXXxdN8K3znbF/6w39xvAwks6PwWDkJ7QLI5lkP
RE/BZNa+RunD6JYYmFfvwi8cwHfOlgFktleFtJ3W4/rhxvvJxfvl5+pz7OovxkPX2O0JI1yC/CEj
YJH/49spA8wcMdkwt+oyAzipbsTxukxlu085KZffOI+fm1lh7t1z2pZSNsDeo8cqt4dTHyBduque
jdtqX2INQ4+jTmrcl9aP8R4zmeVco4YpBtYnzcfglmC67Tw6qXXmchRsn1s/pWMzPKAl1VCbBbCw
nF+y1rxLSc0RiAfBOIy20JMoHGGPokHuk1g6LJnCgZDexWq/WoLKOAxNm/F0b0KM4Zt6UJ3SnVw6
pxwBItIIJsZ/mRb+VbiRyyN54EnHuBFFkcyqyWEeZtRfz2J+L8sy7zX9Nyfy2yrRH7E6ka0UdTLm
APFmnMh0lo+5j5D6kf3CxU0u4Bgg3a8XDJDlIppGgqFgBGjIk6W9U+7pUFHwZGDA/FdwtIvPoY17
96f+ibefed5SZTwJEa0K2W0os/Wyq/FL6adu5qj3EoaFKE77qf0qcp7WOK5LZTxI1Itj01D3TEqQ
PyTXVboLBy83RlT48WoieWplHAkR4xazb4CFwlhnNq5Q5ut2umhP8+BcXkGeTTIepJiyUCcJ1Dio
d5F6o/7xPIVfdxvbbTsqcSipEb5vZOEP1NjtuqS+rgziqWTZ/ZUo7K1oHMNoMHIoDbN7HdLKjrU8
X0agx+EFa9cY1xF35jArCay9alJbxAQkq/GLLv67JWG5mySji6NlgByLlZ0SQdonYcdRFU8QxkmM
2tglGd22RA5vCnW5FXBvbSQeQQvHuDT6M1a+KB41vNAsWPwpCqrlWU1eLq8H3QaX1oP1AUsH2j0R
YrTj5KTat7o41B1qlELLsfTnIft6GW7bA5ioyQMtHv7DeABTSobSsobEtZS7AVwztXCnz7EjCyi8
56nuN/7tDYzKvtIdhtZrMUkANh9G+HHQ454zR95rtzqycsTJgz/vYnrdqm+IjCuQ4/8QRfOYKKeU
x6i0bQ3/fR8sx79KtMwSWiAUSETItWBelbJ/eXk4KgNtyq8AXR3LyLoBQP8sH8KgDwonc4bDcteB
dbwDpTAva/+bgO9NJMYhmMRaTJNQkb71PxqMSUWJShDGtgYmy8otz7xuj+19+4bHRBBzLlioKugT
V0se4vG7IN+P9SeOFuk33m+qNwzGN3TzkqPUCjIJtUvJzp3MG3ZLENZueG0FhR/5FSd79puY5Q2S
8ROjXvSSugBSDOQDBlgdBCfaz77ymn0OOe6Vu2iM1whlZM9KC0oUA6O3kzsknFAGTXZ5bmf3uG3v
uFES3TmXVMo4jmgwM3PUXuWbD3KDITaU7Tp6oHy1ZLccQP0bKAcQsrnjsf6Qq3/TLeNHSjnrh6IA
Nt4c980yOrHagepC5MDwNjfjPJJeV1IxQd5EtJxpPssRx9Vzvs8++hlkDAdRgBjafFNYXtNxfDtn
Z7HvfG3f6GGmwCjaIrZz6arBJGA93HP2Fg+F8ReCPiRRK0MKFLJEOzoSLmzd+rna02k/caB8Cp0y
4D1h8gz+9e+ro2RsQjxMVEAVdurtdMoOxl25a7zeVf3Um3e86iouHuNBYhTH90SALsvn2dGeY6d2
irN5Gp/7U+fEBx6VME+pjPdo+spsxRGmZ4xHJfHRYKOrHOvejsd/bqLXXvqVBpWoIYVlQINRdtAt
R02/agQRoF7aHAPhmTnjKfI6j+VuBhAuU/0jEiTOdFTu8h9pbou+7IpYrImzs6gDuOCcXu/LK9lw
pVBRxw7IXpocbXiKhusF/b6lgQJi2TW558vlKAps67+e0qMAxpiIegpLsjG88soXbMn2QY7z9C1+
jO+aq9ybjwXniOEsIEvGkQt6nCV0C4xEsZv8FDamHTffhIG3wzkLyJYRI3KsS4uGbcKubL0WS9g6
0045W7krnCdPdhOfl1bgxT0y41V6fUgnjIKHcE5X2d2+DaYnFA98yx8XT8ekzvws8UoJfpNF+bkj
ZCYSGTVxmkpqqBhOdVJxpB2IXzmYMqffRyfp0J9Q3YK+CyT6/uENhORiM/4FOfOqSEVgJz/U4N/x
t2gdbP8RPMMRvy2O4kxXoOi8ic+82yzPtbFt+GSMU0WQAJ2eKA1JcmiO4S7ZG4HkibvQGW85/oAu
3bvNqYMIBONX0ffB1vNG6CJEv+pEM4rRl2aPkDYQvoCzyieHj3Cy0xvACo2JjGKrw1S1EjfPn7Po
SkcJ/h3rWfLIft4TkDBojK8rumbuqwhoxxhlB8UVPSeQL7WNc408HM1hCtwU3OteuKRQJhxq54RM
fQiFyp/pOATit0j4pbZm2KFvnZUf1Ggtd7m2TsY+xbWhcXCicCLQzQNrpWbGA5oIdcVJwG8QptxL
RfkANm8njPvgsvHQz1wQla3JBF9yr8UQ2M3QOabCG/XJlWwG3XjdDbjwH8eB95T6voL3dUlVMGPi
MRzjMpid2aGwTYpVKcFYamqsy65wOntxipsu6DlH8rYS36CYUz8KJ6nGcwykq64MPVDJfZX6lxX4
vi+UEYfZD5g4mutCCHH028nVcU0wb5SjeF6e9BvUUnot5ox56i7yxciev9KB4jx/wxOS2SIZpUOU
BCRQTOW2EH7Eyn2faJyYg4fB7IhonjAOSICQSb6b8dqpH1teYeX2CaVj6hxlTVXeNdj2VqeOg4DF
Cg1neqaz2GNfRUXJzXRQn41H4pQO71K5LdYbJHMoFkJSxUOv4GouXknznY6ZSo3w7UMG8gbCnIKL
Jmv9FKt4P/PzfVE7qoOi8f6xelxc4hdnFWx/iNvARVvf699Ii1w4GEHvLv8InqDMnqutJQfxB3SL
mW4ou8ycvtkv3efLIJthzWoB6Y9YBYlzHKIqPoGgEbLQdVbZRuZdRuCJwew1sZCUIR+xXqp0m1e7
Kjyo5E+Lpuh2xjh2cIsaYBA3mPxQYfS5IiWwdFEtHDTV2XLLKx/YPK9XEIzVZZI6j10OiOrHgBse
fZBLTuY1Gsj/h8Ns08GvwBjr0/oqTtBsC5UF3V7aWd7o04HfvPTF5sqsYBgDU6e8sLoMMs3o95E6
j0QVai8eLi//poGtQOiPWBtY0ShyEQFEFdDjIZVuzUsWbzsh0BuD91UFBcS7KqNp1CQyAWLyG5RE
V2cR++VJCkS/waEvvEylw7t2bN110CJsYRVQ7ohxi79KpagDSc0K4/uI/EPWXL15TtVHPS5RT/f4
5/rTUNcLHhhFBoU8oz/ZjCPL0jCsS4rm1u9MQw6M2Yzcyyib8S9KtNByamEEzTue+pJMRpIvBu7a
kp2Ble6Viq/5qmA6u51fKc4HmPiwadeIzI4qSFKPiWBi1dT6KM3DYx2BIcYEKTqolYbooNftPyPG
gXEEpe6GDZ7WsMzesqI0NTAdB14VJWlge+/xwjjtBmeYbQEd5WVmWwfs6X3MCdq4GmZ2mz73pqzO
kFcOikfqQWjpPg2iRHcI/ofLI09QxnBGKy7jSoGgmENmXS+uZEcH9QZvWyIKuD7JfuWOu3anPyyc
mprN8H+tYdbhq8QgmQRB+0PyBfOmEGBhvIebODMICKvEprE3/wLAE5eJqAQlS1IRzbCuRs4k/jqo
ot0oQTrwDgJqH5fsh4mq5LpOWxxBiAzcGs1KrzXVYFf4LD/3+8oXPvYUsVYn42q0ftbMfIE6W7DS
28muDgRHusphOIhIbviGs+na3jwBO/qlaZusw9gRHKbke1HfGdZNQQ5qTJxO4k2Z2TrnaHs5ZRJB
Ife7Tvd6qsVU13Ff6sTc7sv2u5rmT72g107dhHvMhkeZbWqTtuE8+W8ZC5w2BqSCuwLTIxmdynqO
jgI9hLFkhZM3T3Ef2vMs2x2eeC77m63jT5dwJ0SrqKSgX+/Xg8Kow84CLT41y2U/VUvQLbwmevoJ
1iLXEMx+Szt1sEqMynbT2bJF7WYYvgz8vBCNod6hyJAApa2UZImJsSS1n8sxQxiXjMU1mAD2VoiE
VKP5CnrdY6ndp/L0Ig/ao0UnEMrlR/advsJnjguQEUSTSfHng4TMYh+AhAluWzm0e/Q+uTrHQt63
WuF4WuMx54RqEsXAZBOKpweyoztV0Bxj33Aoa1CE87A88150No+INSZzRJDEUAZFAGbR2Ok+BGMR
yuePDXEmh74k9ce/lpIxT9TENkVtAbE/yMHgDvvyPoa3TgL1WoiRb6Opmg+9063FZAw2LrKwLQ1c
bORg9PAqiNHrfme30Ctavc6C5nDPXvoCfcl4mcPBrAwdzF0QU0F/1BA/5s1Lgeuq4rbli57ktlme
Q8O/vPM3t+XKYJmDogHlIXqcsfONEN7U7lSjOk+DMYx2mOrt02WwzZfWtU4Zj1aMotwK1HTUIiA0
nXjWPPKjRS3DnlYZG/vLeBzh2BRUR4aqLw3AGe3BNG/i9tTML5cheDuQvdUZel+mrUoX7Vo/iA+0
5Uu11evBU5wU1+3wf0jgbWagdfSsgPAER5LEVm2rbSpq/YBFw3MuLv3JFchxcN4KX5KzdjUdqj0i
YSe+FTHC4utlcbc1+hOZrduul1nsMRQJXrxt3UyKMfvXwMSWksMEvHlZWknIMn9KXZhZGK1K3xT+
vyXjOnR1lAb3J3pbKoOMY5o8wRjHrYWFVXSdBqeWtbYxPYrij1F9uKy833jON+0x3lrC0FFTmgHS
PUdfJjd22rOADKUxOzTdzA+SNo91XJUs1GPquspWDC3LVE5hT4P5Cnxyuj/GvOwdD4FxH7reKGhf
AcKURY5W9w+5gfHnl9XGw2CcRl7EddHqwNCzw4KksTx9uwzwm3X5T09ox/k1/NFBnltgziTNZCj+
sqd72NROtJC5OSRu7hQjx76pWt57+jdAJkzJDGssBAPheZ0c8AbhYyvYeSlgtC5GKIQHo+bkz7Yl
BFUYqJtlyTTYor6wAmvKBAIYvAuageT2Z8GLggFj+FS/8C2Xt5u2Hf0Kj4kRQmPs56IGXvc8uLQy
PAnab/TFPwOawDnDNg0ETHUGOC0sBESMgZAsUqc0AthUXo/ViRQfSNzhw/99n71rSOgQNLoW35ea
nYmiu/4Dr8Pr7zPWUIFk0izrLHVbAcNzusMsf1pE1Vaqu8t2TiOWd1a3koPxceDy75d5AA6KFl2t
3U115jVloE0cfW360hUO4+amcZRHyYC+Yl23I93CK/4h1mfn76RhTaybMxy7ReoO7Q7PaL1jZUEj
8+iAts/alTBU2FVmsKyruqgbKA0l5khAkmeadIoOyp31UJ2WQLmbbsfKjnfEiVxebcR7hkQa3q/A
mRi0QMKrqyRoshadPr/D+D8z/Aed+U4S7WOD2FFMwMxY7P5cs3QUG6hPNQyZYy9ReawrdZsQPJ8X
oT2GIFutZrvsRXvmnYhbO3eNxFjkJBfytIhoixW7O3M4Lpl7WZJNv7cGYExRlMH9SDoAoKCFVrHO
o1ONTnIa3dklh1K1c6fm8lrSj7L7bA3KWGZVYu5XTEFhMiYyEifVi/3oXKEjGzMbfd0Xj7wipM0w
dI3JmGmoC4aAYY14PQaXFHJZdaC+tE7qGl7zo7zSHBKUzsx7Sd60zzUqY58YZFaD7rjM3Ay1NAMe
AdR9sZddwh2Iwl1I5m5UmBMIswi1lEOyk3bCFYbMLXfWOb+jzLHSdVJxTGfLia1FYyKbMBW0YekB
ONRnq3nKq8kOY+0vQZiTq51abagygLR5a08LKvrzgyAEf7cJ2GvQgL4moy6AIn0ie5rmNFLH8mLk
y0VbPoZ3vKszte8L9s9eibQ87Lq8pGtFjlG52OXScnw/1cslBMZvFGD+a8AFnSFgo3WM5l4L4l3D
tTqODbCMJXIdD5h6ARjSgVITj8ciurMthZdg3MxFr2zNYByGVPVzO9XAmQOaUCl9IXTkF1yw7ikD
RnLd2wTV3NzCLZ54jM9o5EE0MqpFTKTI7aayaQk5OOlflM8o+Mv2Asqt5yeVl7Oii3Np8RinIcux
TnrqqoSdHkz75IA7q2PaijMEH0zjrHXLOA4Zryh5SrfY8m34NpzQqPXJ/G7GtmrLfu5Vps1LOmz2
VK8RGc+hm71ejBoQyTN4k93aQbRwLEFqMuykYPabq+E2BYm3cX95m/N2HeNL9FARdDUGrIhpj/LO
/PNBughGVnKZzC1pngYlEei2rpV7KztHJi95ytnVLBmHJY/JXEsA6FAahVGFruQrLvq2wSvrKmcj
KD3yYB7nIyyHSx/Fw2Y8SjqXiUQSYKf7ZNejdKLY5zsS8HJ81Nou2D47NFNUWjNu6JarioPRvsiL
syy5s5Arrfxy2Ry2gv31ajE+RVWLGqOAgCRWR0M712llhwRtcIt9GWfzqrcGYrxIn0lhaYyIARo3
DBQXI9cf0q+NR/kDhH3FO1s4Potl/MXIxBzzm6iNTJUbZqUb4x0hyzlC8VAYp6GDQllv6TIRcu4z
bxEPXcY7lTn71WTcxKKWMxhWoLf8JDqzl3k1GobyJ9U27dBezuNO5jhenlCMg2gnC5TyIQANPIPU
Bujwd5P1nWMN27GvoeHVSqQM8ozmFDOt5FYDiIAqgz1BQ27lYDr6iKRoe0IF+ROvPGR7R70BMmqM
JysHGToAlS7OnUggnoYUdrgMnmUowWLypmtsa/ENj9GiGhWgA5UKaoBXzeDI7UvzQdP4D+Ndq5oV
WxIIlSBTeZKd1gYhlmoLjpHZdCqE4iDIfxk0Tkj1mwj7DZTJQsSp0JAwBigtOYhp29VT8tABkqaI
lJHLYP8bx/EGyLjc3BJSK6P2qFyTfewUh3CP5km7uDePpcPzG9u77Q2M2u3qGh+hpqFZLCxborwo
uTfk+8uGf9ksMELj1+9X7ajmbU21Z+wwJ83Wih8gK/6QW3oTgv6IlRC6lOlmLAKEkJe+kWxl9Gbx
4e8EYaKzvjKSsFegKBXBCur51daNk8fLGL+5N74JwniJMFvUpI4gCD1ty09gybOlQ7yLb3mDNHnL
zngHAjpslHYBaDALm9Q3acU5ZnnrzrgDUw2tKNOgLjH/kSu4fSPQHEzOum9Kgan1tAJfxnhyxnjL
KMvB2xDDH5jNk9ZZ+zkUeNuf7jY2MrFESVGQnLCQ92EE0fJFL0sjQnTnoeLIzbwsUK56l77oWq7F
yX/Tj10AY2+kYtc1qKsCmDRJPggcHCsRrmdweoOI6zBjvDsRTdnWe5TGX7Y8HjDj5EJRM+U0F1K3
6aczEfVrzJfyijj3BHUMUMF6GNp0Lysd4al3awlX6jWo+ldbtzamaujg8dzOl/zwkHnRP+HJeG2C
awL9Ln/g5Wa2DHMNyNiMlGLSc28CcEof1Oggd0GmcwhneDLRv69kIj26JxI5TF05bJ12EANSKZwo
aRsCtL4Y/qVo74om66Ez50xLMneqXorqoeeJsHnqgQ77JwDjIDpZ7Puwx9ZqkcBFNI7UWRVkjt45
uALjVdqND7x791ZkvoZkdprQTcmiGpApS3dZ8QkXN7sDh6zKuU5xVMfy5VhiPAmWAckylPAZsdvE
BseoeQjMZlIGaS4yGYIQ3euLL5HccXYrD4DZNGLXDFOXprgtWckeReDOkkuct5et8HG1GCqzTVJM
YOxjEzKYyQ7h3OtjnHXdkDsR97LLvmd7R/40NZVKu9ouOrjjFskCVD095PNprG/76fvfQdCfsIKQ
jDCftAgKK5MChDiPYfRF4Psyns6YEMGUMeKjLSFI6xnf2h+K3wchWopt1OUPaEWhCe5dJNrxIee2
VWzvHXCggywRc9lYGm4MHqnJMGQ4OOKHQrxWrce8RYwafbqsx82MHIqmf+IwIupT3VS4WKAj/kCT
Yu1djVtM4ui9Pb4WAKHOcRcfeK3L2/b+hsqERRkZ9KjWgVpYV/p4W2icY/c33u4NgPF2UVhiAKYA
gP6Aq5nTB9Mu9JMTBpY5YOh3we57WY+vja3vD/o3QMbXWUIh12MPwNZTfPoqkahXUeV3xAt3Inga
i+tKtBeQX36NT+MTaG2MF+v+8m/gCf0ajK42hTqopM5rbIp03+1rp6/t2E0C6zy6naM+WTe8e/bm
xWZlPGwzv2KQWJXROQmhJT92Sj/cE1CJ0iF3kVt/5YjHMZrXX7MWTygL5PaBpt6KTgz20mUn3Knf
rbN2iJDgL88qb1ogV6OM0yxbgs6+8FVAOro99zEO+vWqKAT1p/DqI5nNtT6pBlYSllVHRosATrPq
b3NJIjtpcp+jRnpYXbDU1we2Fcg4EnFa4hwgeMqilZQLHrOMgAYAvJTF9kHwc1O8Op8VlD7puSjR
XZh3jilfKQgGG86xxjMKxpOIY61LcgubF/WbjgRVznsXf60xu6QvxpWESjRK80gXBfpKv5tO61We
dv0vt0j4nfzo7Az9rcVD6Lfu4lUuWpTtMlCvdL/4Xx4zqM1d+j2Mp8n6TOkaAetX9k60w55z869N
76tw2Lo/72oRk7A5BzpHyWxXf91moWxQd92jPVJ+nKIP1FGs7J5t5o/xhjCMmNjiLgI6uFTTN8Th
qZl57BIcc2T799teGZMkBEwelXZeu1JS2xlvHshmb+5aGNZnaFaGymgoSyCRs1QeBuHF3ZWsDLap
3MTaPpZuh7FxFLPhnEGbyYY1Mus+wAFvjnRniwcF7ljaRWfpMO6R3OdE3DxFMtGXWeSliBdjBCfK
jwnUip3il8m3y35qE0PCEAVMi5NkVGf86gutQcJoixmxV1ahTrG3nD70p1zg6Yx+5t1uWsEwOjPa
LpRBDAydvRY/10H2DzkOh95FoUsAcsO7y1JRZ3EJjtGcUiSiWRSQyhomf1S6XS0Ldpg358USHjPj
Ou14NVc8PTIBniDLSj3RGFYht1PnyEbtKGLkXBZrsyrDWqmRccPF1IVWPwJFvqVET+1njIY4Kp/J
478162lAHngZr+3QdYXJOOZW78TWGrB0+ufm1Da28kxJQCpHcOTrWnGM28nrnIxLA8JTKON/KwxJ
zKtXWPFWkj1ROs2ie1mdHAj2AdJQzFyeBUgWFscEdTXt4PZxzAHZjt7e9Me+Qs51tUxRBRQavdGQ
NXRNMJjGO1q6yAtteCLJv25nU1o6Y8J4WrzSPTbhy2x8rXnTR3kGwb45NkOmJxhbBYGq/G5oOqeT
kwNZokcyK0fLCO+lujmJmNstVM21JUh3ooVS/DzcW1N+n1ppMBohR8mbN8iVjhn3IhTNiDci/KRc
/tEq1y2YuSXFTpQf1cy78lANXnAtJl2BVbCljrOhtBXd6N3/94smQU9sjA5HbJf4XE5kjitjHyjT
SOxRvA7ziR7L/eKOQXRHo8nIM66WAJ0Opj95mjM88EcCbxbNr7yNyXgbfaiEcUggqnmW/GJH73bS
YXaj15nhiv2Xa8j4GRENc0Sggurj56Q+ETOzTQtqFq/jlBPNck2YcS6pMkVh2MFexlvzDP6GE53S
MO0k3ATOxKOFHMuXJvhQnP5mpWzdr6oMpSgtkDDVHk3jcZgeLOufyy5t+yq1wmBzaOhHq6MUa9Y8
ywc6Kku/GYlNvMWRPLCRn5eXvwRkPE4zEdOyJirUCcPKNb+4NV1xr6MuEVMAYSk8JW5mbFYCMgHL
JLUYqjwDD0RfbifiHML/q5lTy4Z9WTSOL7UYp6LGWS5qM4zEVArQDDbOvGROonFK6elXLvgTi/Un
UdMZPQFK3XwbzCuRx/rCk4IJTBJVx3MVDYU0QbH7ERVEqY7as49FxWj4xGAiFBiL7ICsTk/qQZMR
9XfyqZHuzPZKNB3BvB/IJzDaUr6SIUo4LuM3HuoNlDG+CTMoyFQCVD2H52Zf+sNXy2tdsBGC8z9y
Uo9XjEUdw/vVegNkrE9f6qKx6PuBQORP1pDsezHxsko9Gpl5SKL+GHaJI5CZk03YNvo3WMYUhbCN
rI5mgOa6cfLpW41u7/wwpZwm9u1j9A2GscW56+qyViBdCsrhunkg0hdSfi+l8yDwMnmbVW3Wyl4Y
u9QGFRTaA70lntCu5EVH8jz5lCBgOMr7+ZupvPYwEUe/u7yreTIyh1qzzHW60EB9Ktv7dG52fQai
t0pFPm3MvpSzyuuF/o1LftMqc7DlipEmYgxJY1RcmMl9Ba7FKb3Sy9YWxivZuo5Gfyj2QjTZ+VK6
Ie+1dzuCeMNnDrsM7YQWuKVQpxP+H2lXthw3jmy/iBHgBpKvXKtKu2RLsl8Y8sZ93/n190CeaVWh
OIVrd3fMvHREHSWYSCQSmefgCSrejdYbHdwo7hyaPkrxj8vr+z/uKP/A8RTp+qCTBsMtrH4Y/xiC
8Ru2vvxV+lzsZczuowN0Rx8H0TT4dhT9AOWOvVWOxiUjALXWedck5Qu0QF4uGyaC4GKNIXdJB15J
3BbW3LVKedc1syi53A7WH2Zw4UXLEstK2ANVfj156BtEMTRG032/CxVMQ8e7wg8juxAYJohpOhdc
MjW2NJRscAItjWWnMiQ+FuKMK4ltDJbZMaoo4VWeWYLqhih483TqxOxks2axtNYwEWLXe1AuBro3
xyCPs8s34rbg0WoEqZ8gkupc2EknWqYD806z+07Dn2DwDxd04s+9e9lbBGFG58KMki0SQXUK2WxZ
gsRGvTcz7Woyxs/t2u7QGyowS+ScXIyZIelTtizGaFb10NX0SVVH/7JFIggujNQybrKKxFbOSp4g
1u4aki6AECwa5TqCYx1dVSp7WVGKq7jGNe5nSfwaD3KDsPVJ4Af8TFLPtOBICOcz0IpmRYFO3hTz
LTOCy4sm2NC8OFpSZkywDzCqfI+PPhpXoy44tAXbl3IxQ4LiW2ix7VuWyUs8gpTVIO4iD/d4U7Ut
rb6e19Eeak1gmeBUoVzUIEkBbrIZ36qorkLzuRsfIyV2xuxK066sShQY2Ze/kHfxxKHVPHV9WTH/
DsJD+QQG90fcfVXQPVd/1ejykZhQLkJMZl4WC8spzWHx5TJ1JrKggK2nT//ONbgIAebDloC+Cx5I
Yicub9Aybo/a35T8IWMoY0oXOop8GKoskrWh0iNxrG/b/jZd7wzz+bId2wWuIwwu9vQZuM60GRiD
szhsViw59FcJ6iGs4V3IlsuO2TNPOELjwlDW5dE0U6B1i83SRcnT3Ph5cIkLLn/338LxIcmYk1DK
VsDV7u/TuPvZXvU2ozhPv4puF1tLaRHIC7PZYAxqGrxPTJhzjueVPS2zpjlGeoRxUAxVt0HoSYIz
Q4jGfbhl6Y2kjgicA5WCLkgxxPJpeCW+CrE0NbXz1z93lBPruE8XxZWURurCOoKz2xUtgdZjeN25
UkB3ERhq/x0aX93VVQgsVibWktVdZTfHED6Uh27YEJK1FzHjbSUzx7bxVd42iapW7rGW0i5HD+o+
R9LG3jfe3hjtl6j7WAjHJaMRupjytoRxmD99RnHOy58mDOM/F9eMWa0P6p/x6P3NgsqyYhoGVcBe
xd0O9aaVJ7WCib97L1LILriaO3qmv1xNoSOaZdx2zyM8LhBbejaW+Qi836/A4b4/rBB778GAEgmF
0bfuo2hv/LCO23pNNsqj1QKNsU+yYmD1wKS/yB7cbaDocfufzcsSLIJTdCM/OEHltmA4D1FpxMp7
1aTRXV1/LUUFs+11VHSiylRHWHm3/KhiTea4CqmuY5sH4HSCqGl9hRf0975/8K44l71k0yAFtNsG
Dh1wZnFOMs5rsjZNgxa7bL8WrxLasIu/mKaxYA3+R1EVRl0YR8SRQVWV5npadfhUw2OcP5T01SpF
Q9cb+eEJBpfeKJpemMMKjFr9QZsS4rb7DCxKeaR7lxeM+RV3np0AcQuWGW0bmWGLnZyEtqWDnDGy
yxRDfup9orz9OyxuR82KsVo6W7jKvNXVZ6MdvXBKPSV0BxBBXsYSLSC3n6hJwBhYAys3NEePAgqC
tLno7Er5fBloq75ysoLcHjL7hi7Ql8Iz+d0Cdh/ZhYf3dg+p0dBubexb0bkpMo07xySZzpgWwycb
0XvNJtRY05K6o3vjJrxDHuImaFoShnyBo/CZSJRC/DhMYaZ+1/vV83htQCMwOmRB75En/UF6kD3l
Kv4syoBEsHxlpRpy1JBh7GwF8vDcj/dtedtNt51Y65Ht2wtbgb8sVSBMDGW25+gNk0HAVD4a0L4V
+xZ0w+i4+YZ2vsuuw/bWJUAukCi1MfZGjOROIyWmyr8R+s3sFQGIyD/5mxIK4wXte5jFBqEY7Tp6
p3e1R202CDUIx/IE3slflchEasg+A07KiW1YvmEW3lDdjK1wwoslGefLp6uqpRsWbvyca2R9tk4G
Y9tgXHKB5owKRpJN1R0d1po4T3tRL8L29/oAZH/QUeAfQbRoWgoALf3RiGo7TN5S0SzRRpkD0eQD
g/OJuJ2VdO6AsfSRV2fWVdWJVLJZQLq0bvzZ0vdZVlEMEQ3rXZHfm23j64Nboluq6B1d1D66vYE/
DOIOmLKIwqzRYJBsHWRExOYQDWis7p7l4cvl7fQ/PP0DijtfpEWjTc9GxsHvooPEBgoYIyIxVFSg
fyH90naJX71cxtz29g9IZv2RS7QydBtyNpBVVPfd+mkxG6c0dFtOBMOuolXkDpkITTDLzOaEJyXI
O8mhVWk3ym1b3+ix5l626V0z6JKDcAcMqBP/YxQbXI+ufvePVoHhWSCLRsbd37KgCPb9B/T/ijIf
wQbgKfnCVeo1pIwI+HLjoD3mW9hnPwQGCiIHT8dXUogMUOaTnVe8rS6mrn3li/SZPbwPxBYendsH
yz9OonJxowO7oRanSEp7H2PrjChy3iWpm9vlM3sVJ5htcC5b+B77LnxCfsROnRvIT5o1u6DNaP/N
PCh0w1B/vAr3TenMB9lB21TtWHsrGIPIn0Sv16LPyP770caoMTm4lCGWeOm+pfmrFgvu14JYrHJh
BWlrF+qMlaKP0aNbNsGUDFdEsh4uL6QIhgspudLXRs+oTFTzTRp/WvPX6S8TyA/34GKIHJK+6FJ8
K/K1d81DfRe7o12271GLCR2I+jpFcZIXVp+GZiExCyZSh3GQCbLqhVPjzumkKx55wMYF3mT78joK
4pfKhRRrymVUGwGZlndD7kXlG3hAIQloZ1kj8H3BJ+MHxeJx0cJQRkiWhgkEsKvdIzEffl62R7SG
fL8BmVB7NphjWIpTXzOi99SvvzHmSLAGV36qCfe0EJILI0O1GkvGzu1icbpnxZHtKiBg/7LeyV8q
P8kcEQ+XIFXgx8l0NTUgcMmsXF6Sidj9dG1Wd+oIFTY50CzRzUYQKPmRsikyO2NgO0F7v9Mgat0t
JagWwjvZg9LhIyRZLn9Gka+w/34UpeKm1qJOAqCsPlfJ9zbbGbEoyxdEQl5aXW86Q+kZ+Uaax1dj
vt5Atdf/d2ZwEaS3MEwIHRG8GWggdiIPHXHTUXSmbJeoVJTfWM0DZPTcHtbrcFS7FFexzgOpE6rD
1m1+Fcd2vdOD7Jr4TEg5vDWJM4uix7Yb/oPMd66Nptmm9QLkbATEnO8oWTAEmjqaGXu1Kn2yRlDR
XV5TZs35CfqByd0uIPaVhiWrJBk0dlop3E9GdQh15dpqTDehRUCn5mal4fNl2P+xyz9wuV0ujTKl
TQZbwxvGQQe2livGWxE+GYcK9FVCatNt9/zAY3vyaAusUYrndgt2SlfpJ8kGyd6THtm98d60xwRw
aOoYog+6fRx8gHLZgWZFSmbATBcybWk321OKiWtQghhvlojgZIvxEjeqDyxuj0+dkedFgQWVnxan
ZqrSBxhY3SjeujO87Fr+xVjJpL0x2bJo72/Hlw9sLn2Qk7VTJJ0tLl75VcVL28TpTEGOIvJUbvcP
HcQBmgQGgtB9r+76nRpIQSqc5hR9M+4K0uhzO0iEfTMIqBXXxXjXLrt62ZeNJth6288LR5+MizSJ
GjdQPQMU48OjOh7a5J3xiLbOwcab8oHlD/bf6AAc+YnKsyYbi0qTli0j4+guHguvxxsRDh9G5TbF
tgVNTNF5xz7//44xKi+xLhXoQAkV2AnxVqbsm7tslHN+zDDCGj++jzs66Y28vxxiLjslxCVOd/yg
zr2ZsQ+5mLWdo4W1b57X9u8+ogZ+ZhkiUQS1/1MYUOFIddOCQISVKRUPmlp26k5IyQpbh8BnG0il
OLBstVZj/v0DlfPStCClWSyoqSkPjK2px6P2S70rPkfXjGwIOz2oH6LYFnOHbq7qETDnsznEDSup
YA/D3uLN+9TPAquwyb0eTNfEhoIH2DC/iBTsN/fkByhflK1Cg1pSBdBJvRoMdIPembjAtsUzmi4E
afXmOXEExZ2HGi17LcdYoitp37tEtRVT0IksWEC+/BqHRlKWI2xpG0g2TE45vdE2Flix1R547B98
u0phgpx6rIGiPq1+stO81A3vCydNnd5j79z6fSmu2G/mtUdrxx13vdpAi6/7j29gm/t951gOhfZV
5dbO8FJ9u7zDt9/cjgDZWh8d6qmh1ZSwj/V76Cc5WI/0mk27kSv1i4ivXPThuEOuLRZVnlkZu1vu
hjSzu/SzJartibyPCyba2Omr1jCM7KVrvsr6k2DFRJ+IixsqrdtuYX0djDOfXTzCL/2u3rE1y/yw
QGlUdMhtBv+jb8QFDLMJM3XWgNh46uvqFrvcTe/MfQKNYKZ4QXf9DVQ4BN1aW3Or8H+dagZ0Aawz
aaR+ipth7Gcs5K/35k4/u8mvGBdl/FU4O7QdnT6wOMdYJ50qBfSL/uuFXvGZ1vb8gpqsB+mnPdN4
Ve3uWyRc2213+UDm3KXM4rXUaiD37uhChwBEOOjs3ml3rC2//DrZIhKcjXXFDCvW1cSkpQGmQOZf
RztuLrW8tkYjx4Qp3iK8KlD2KggL0BYnZJo7dxxAYcgXmpoE0oEa5zgkn8asTkDeLtXT96pYn9JJ
vzNX+ckUVbe3rTLwkk5ApCGrOhf0i07umoZqOabiJ49VHJKDAhYBRoUpohLdSPpglkEpoYTIFnS7
Tlew7hNDmZqoeJ/AB0+gI1+h3rwWdvy84G6JwYPPpeEJtj0z4DQDA6hJMC8CkjDzTIGRJnPRR33C
QFl/VWevGKcu9qqX+KJs79wnoZRCwCGpQs6ZnuVDcpT1Zd2Y+GyaV6qGbXWilGvLMY4RuBjWJtRa
ixQI5ljYi+VBEMEeurtMFXVAbH6rYyTOBdM0XnQlA5LxZAaWHz/hM6ktkmXW/pN6yOzkL7ModJ2Z
B9EXMLoRapqoP2h8jxOaMItlrC1k4wd66B6oM711mGYtNEzM4QnrAGa3PW5whqDSfPbdACsbmq5b
kHrSIVN56peUqD1UnTXFMdqHNIRW70hERwHLuE+88BSC7xWLllrLBwMQLTiC8UTrWupOfvydkHR6
IOq431pIdFDp0O1FX6bC1y7n2UqsEGrLDjFuu1/VeojRj9H7gq11dqLCKMWSVVMxVA3hg1u3qJfG
qoqBEs62btPDclM5hWNhygTUMXNQB8IYfNal+44Ix4Bhhnm2w4pyaNo2pHgG9stPhYdJjFcrgHKU
9+enKJBQAoMvapapwytPfaLu40aXRnywDHw474MD4af5MX7E0MCfcywDC+1MuEeZRMWpzeVy/SC3
GYgykRG093hRsYch8uZa3k90PYSVcJBuyxeP4ZjzHB1kWpsMEozGLnt/OXon/IY0nR6A6ORJ1By2
4YkGaB+wm1U0bJ3F/CwmxoTzTHXkNLpVq3W3TPL10JDdHKlPf+6PkAAxDVRjIFx91rZlZrQJW2lW
nfa1vo5/MDWJIoi/rQcjx1tmHfwx+xW+2jEeiytHCxmZDa0zA3hqeacmfiKL4uHZ2UVNxGCoeKL7
QVdM/gkMwxDtSvpacaRd+inZ5b4Jbjzw3LOinVo6guU7y/KBJssqEkdNRvHF4o7nNVcKDXLfCBpB
/xoGtZ9AbcSfwYozfGf9FtYeqb/IP86roRwqt4gUIhLtVAAVQWSC5AkLIpIzDO9PHiZSc9GLx3m0
Z2YajJUUQsk6T+VZhlEzmKOCGFJVkCz6seqCl/xzlwcAMkUDKGh7PNvO66jqFLxljirFh65sryLN
cMxC8ckgfE/Z8hDZ0DUL/8pIbrg0uF5W9HpXseKAl9Z0NUTEDE+/RiA1qIP8zcopVFYtDS26SOE4
sLIKM1muDAW8k0EMzh0tnEU+eB6bmO63Bt0vqH9DwYwLhWi1q1OrR9hl19oCSXYo7ZP9b2p2GaIw
Qt6YrQU8BuSD4ZAMnTm8A86u7CbeIqGzbwWHNNkJS0hbO0wBEaBGoTpugh30NGBAsK3sshW+3oAu
Pd7NsGzyL+/icwI77CfFUlScJbqMLIo7lActSaOF7SctkJ+UA4Rkd5CvBZGQvktReuxbOwQ5iAkB
KKuxE180/XpemDjF57s7rFxH12ezwkZvfR33TWC64a66ZsN2y07YeHGeEJxYy/d5KKG5kIUALd2X
9+puRGU8u2+REIg6w84fGTi7mOceBfu2GAepa4E0HbJbpcXA0632wHi7UNAF1aIc6NCVbB+Ynaie
i/aFyE7Oc+TBUjJSAV0JmCqU5HV+BwXSxR52l/3nvHzG2cnHYy2RNEKBxGjSWOdM+amGkjtY6gMc
rI+5F3uiuLK5LT5clj/mynRuaVcDktbfZeKqht81Xy6btRX0j3aFym1zyIubuYRiiVMWfj5f5/PD
v/t9LjQuSlzXpQITGjxTlvGNOYnm2UWLxF39OqMO04KdzhLeyJf5Ia+flfFPh7m4b8/FDrlZa91s
sUpEPtTjfYbB6q4XJDUCO/jmDYlWzVLmWCkjCkCsWa23WSYa/N08RT4cir/+oH0OdKg51oo99CQ7
lgjSe82t9mOQ3UmC26Nox2hcZKhKYtKQ7c3JGTwlsO6AeFM435ccotasW1usXs/c6fQ6iQsyNSxi
ocqH45gt8lEwGhd16KwIkMP0Nax/akViF6XmSFK7H2dFEHy2vtgxGLd3TBNDfi1dMCC+3Ie1Pw6f
VUVwam1mgccY3P4p9UaRawkGsbk09boD/ZDpSp/jR8VOvTxQHi9vV+bIl9aP30xkNI2KYKXAcu6q
eH+H3HLyaJSY8zjESmnj9d++jCi0kNtbXVJ1aWIBcvbbvfGCq8kN3h6fsj0jqFNSR+SWAhP5czgu
lTwcDeCxsx9tgbvBBzv4TjRRKPBE/gAuTWvIOwXOYcZx9DCvWuSDndpEAj+DTrldlH0ESgPham7t
8CN/4Rsup2HuB4XCuskhrPSLLjMIjjCOrMpXXkQXPeYOF9yF77UcVfSTLgrQhqG3p2YEW4LXaJ2t
pJM9JN9UcCYIvIXtqUuI3ClcaUnU6yqWVXnI9zJaSiE0Ah28LJA+G8GS2GOLBA4zm47ozrl1ULJr
OoipIb+Me+dpZFG6oVfzGEfAuDzR6mahgtgs+n3OsCIa5LiP8Psr5lqkgIh6LTf90dCgrKspEALl
x+4JWGrldMKn6hc/VF8SA2MC11oYtHjQvPyNtiyxLApBc5QricGLBkKAecHFbFGduImcJPmaWYLT
eCtkUFwkNYw/UDCH89+CfaFsMoGwoC0JzFcdcmmKxgEDOS5jRBTlYedFX2qeAHIfR5/mbjGXVXXK
1zKxaWaXeGBP/fCTnged2z5Tvw5W0TpuuDq+E67JOvJKsDuxG9rRWWa0cSdlJUDTHqoW5q6sTbeJ
bhVd4Hkbx9gJDgspRzhDm8aGUQMHLV12O2BmAGw5ei+QmNi6f53AcBtIM1Ij61Z8NO1m8iSbRV48
/N1JHrnXnt5HcsDijd4vrzug4UTUwrfhlEA3NVRlDcuCuvSpkW0qWRGRiOokZB8rnxdRt/TW9e4Y
gK+eNEUd93kkQ9PpeXQNnw2QR/vuOrRZmiOyZts1/rGG32JDHyeZlQAsKS0nrHxJDRIIWk6FwDU2
gsaJUZxroJAzYYoFOFHxEsrXvblrzYd4fpuM9c+DBqTRURBlTLhgMeMSt0FKTYxWwwmHIbND7bGM
ny5Hpc2gcYzA1vTIzWdpjLUihP/1rhY77PqfBeFOumkXR0d/4XRlifpGNn1CMSHSTiD4o4Ce7RSy
VPOyjPQR6qzB/J3iejqj7a5fbMbRH3uiR4DNHXYEx/M/UQi3QJIEcOzsByngfrxLDgsUwBKvcNQb
jFMrvoJ+HOugYexf1Fu1GSSP4bl4ZaWt1VUt4K0n9dVAT5dsVz/LKyRynR059KoW6p5uRa5jRM49
47i3wrADorpggnuJ3LjYDZXgtNkCUfF0iWcPCGlDveb0IypFha6xnIXh+WmqH82odrRUFrj/5uKh
JmWZCghQFI1XFUrAWlQuM7xzvhu8qUCBIQfxeeJoll3/UhjRurBquWUYe8sxkAzgJYzvB1pNUP6E
XY+4X9U40/YkQVdxL2j024q7xyDcyQlBJqMpI4Bo+cEaEjtqRc82IgQuctSmIhmK1mHloitzuR8G
wb186/fxBmXJGrtankl2QT0SL25Fg+8PycPsIY060bdnJx+X07Jnp38QuDWKUFiillr/3rdMJrBx
0FgaBXGOjEbBAG5Re4JguFHdPYHkFi1syzQewTiIyBQGBRqtGyjTu4M77ckuF03VbTnasX1c5NWt
0UyWEPaN4d2wEA+89ytO4ssmbX8mqoLCTTGgrcalF+EQ6STvWixifTvOmT3porvVBgI4eUHoQyz0
S+g8C0e+LvkcNXDlopa9Ziy+58ogaATcuE8x2l8dom2oUyNXOY01RoZXH9IOONepb6UxqNJSJ8r8
kkx2ov/QW1GZeNukDzzO89bBqpdMgkmV0ftEUTxL2F224WknJnGepjSyvuYlTBp90P36RRBh7o7N
S/wFAwZlS6Ya2KVEJobOrZ4pjWU4GYgEOsrQUqzYEw0mVZDHbh3qYM80GE2QjGsg/45gJOBZLCC1
4Jg30WOyY5306bNpMxYkcaJ3noChMVtFB4FMDXCk8M8+udbJYabgA8UJuJ3k4brKjOtwpl/SMb7J
+vbtTzfRKRy3U0fMjM1jBNuGbC9HX7L551/8PpuiYeuGOyKXEM2mQVurgDlRiTll9SZfBV/nPDGG
ARae+8DjhKZynsbJzOMIPX5wAbNM/FwCa2OYeGUK9m7JFOQFG0f2KRZXKwM7YyiFObBGXwUZRern
L+aXuAch+QSJFLxwyt6fj6xQtDASHNigFENNmo9BsplEbVPgAxW/zKB7hAKGF6K7Fa9WV5Or4+or
eoY+j92ngJxHpMqghzREWG11sKZGI/mk6vVhNSX3smdsFItPgbg0a6UtqjohVnNyRhdTDyCpqn52
k7PcMRmyOtAiO66EKmTvT7OnZ+8pLPcR1WogSqMDVsWrzvTGHjrpPUQygtlprkdnddhrUuJC2Epg
79bOPv6S3FaQYkki3QrgfF9/Wu96tweJsnZP0aDvq14DmiDNV3aWSx4vA7PfvWAwf0moly6JLQW4
4PMLWGfo5EuBmHH9vH+SeSreWfHOj05fnB2nR1mzrLk6ruhvgeI2o4fezYfJbe0WkV9IC3N+jDEs
07BkbA32gHyKpc5zVA8qO5l//e4nlnemG13T76qD0q5NdqKOzc2PdwTI7QoZzOtEH1lYbiwXH/FB
UpbvU1VA3lDyYzRsXP5mm5vwCI7bGxg/VVbKMvV0vR9w2OD/c8FN/3xsnn0vBf9Qy7RwZeUOz0hK
czPpgWE8xffr04R5sZrxpbzIj+VV40pfV6e1cw9b0Zl20+EvnpGxZLgnI6ZSGQkW9w1TmbadViLQ
GE/0gMFiP/3EJDwjz/Kkr+Fde8u2BforhUSD5znXKTD3LbtmlNZyxIZo5vBtinW7hvovZN8caiDN
68izXrf7y99zoxZxisl90LGhphFaMJaGXv4J0iRO7ILa0IJQLu7old9h6tG5jLnlQ8frywU6Y5jM
DkpDqJmSfRGl9mLu00U03Hiu0ITvd4zCRbUuSenvLJy0nd2akSf3oIPCM8CQP82a21l+Vd2ZRNT1
vrUfj2D5KVkT/eeyEjPjzFuqmw7Vq8OaBWmj7kpwsV5eya1ocwzG1TnUscGFk+UYsqR9LizpuitL
7zLEVhpzDMEFT0xOtomZMp8c3Wy+XuhrJcnOkIuGwEWmcJu+0tPQ1FrgRO112V9novnMzd8HHR2a
5hglHf/evIQWjaQRjYDZfDMrh6EXdJRtnjKMkvS/ANxC9WC9y80SAEowg7BbtiHLtOu9eKfshBHq
vNUEvs0aetECCopQPveSqJWvU8wKiDE69M1D0zzokkubXY7272bXSt4iKs1vRmX0zusUXY54T+FF
wmRp0nuZlfQaz5BBYqW9qS+VY0LHqPUmV3G72B7cHicrm5hM3DwQNdhs7azjP4B94aOqaR+GUDIt
8QeMeh0U0EPPqZuTB/BM2KqoT3UrRB1jcUdAs5Zz3rPbb90NeENMUmJLPSiH9fiPi1IW2pc/VpUL
+WWsQNdBZZXK6aUoP1M9uLx9t9z++Pe58D5IldyHBL+/QHCgqG/I6l8G2DxAjhG4aJ7ITbPoC5ZK
uxm8dzLeW1Lba/C7P8/aj6JxbpFJXGCPDFDxjhoA+/WamDc0EYWijXv1yUfhJwGohnn8QgUCmyJN
X7PG7q8Yn5nuYER9ckQzKdvOBuZY1oQN1RQ+9OXaDL0uRA4q976udY6ZWt60WAJXEMFw+2dVlLFN
UsCU2jVkBe1Gvq9C0Ym0GQbRj/+PMdzO6Wkqh5QZM/thMGdOeK/smZpS5RPZaV7+yvk+0LjtMxSL
ZJUMrfcZQRbeFw4WuKCZ9nDDRCY8AZ5oDbntlHV12FoarhJKMKD7VYMOL1RRQj/aGyBfLMGZTD8r
j5dBRZjcBiM9cxsdmBHqSMRKPbN/sCSBc7A/nL+LIbJjAgBP8hYOltPgSpW+nEcZLl/otVOOt4ry
kkYPPfmyCB8YtjKKI6j3xO0ojsux0o4TCxhJldoZuQMxnV2Oj00tqoqc1/uwjXUM2KiY0TPwz6lN
4TQU65CyQIHjSr2ODoXTuKyMnf3FCMUpFPeN0sZcl4TiyqJMX7N1sEljuKUaFCLC/e3QdGQT953w
sJcWUQ6b4v2MmcoSwsxZwCa+2CCnqOKyWQk5WkE+EMorgTvoMKvzQGCGOpmfHNqd4SSLP0OaJ/em
3TzYVJRKsVTp3Bn/+XD8jFnalgVREhg5+vRgoCe6wFAbtbN76O06ou6oze31saIml7cZWpzUlFWF
k+FbkY52RVwiUmTcjopHIFyIz+uC5ClbyN4v96qbHHDz2bPBVHGddvtAPsLi4nyih6pWGsCSn2hg
/mJvOP0uRRuyu6DRMX0Qesnm58J4HsQFGCORyQEu6FiprQVBOL4eGMPETnLKnXxALPn/mLcZqaiF
ijcGb2VQWp/u6mbKo3xegbYc8k8DDujOGW5AvyvZiUO/t5giSr22gUS5KPi/14nO3PIImbttQWEb
Mk4mkNM96lV25ObOOKBWt3i1v15p+zS3Zw9vmOhyC3cKhOj/5pkZceboT+CcVYurJi0WJP51eFDJ
9x6zpZnwGXNzRxyBcM6a1THpCWuPSbGIoWKP0w7b0bl8qrGIeLaYBsZIcJNBHwxfZKnbsYtbVndQ
o+GmKIwdZi+vc5kGpOuctqi8UKsFqermwXMEySULelShsQO9c07Xa67ZohqQrIGkfBKqsYiAuIMn
R2HTLCYANTSun4ui7r8s6tLahroSb8Rg3/7yWm5uiSPDuNOn7jGBmFq4O8fGN1Il3ljdddEuVdGT
Jmou2ky+j6C480fqoOUqZ4CypvvQuiN/l9F9APD1Ewg6mr9f6aeDGVBs7cLJHDTsg4tnRzCcQv7q
sDkC5Ha1NZWq1jKL2Kgleh3c9Zvpdi6bjpXuK8F175wZB1UpPHf/1+0tbgM3+pSnaAxnNe9opyyO
6rNJkelLE7nVK2b6cSQkYMtRbRHf5KaPoGUAY01ERlMHZ2atL4WVsd4Ba76P2mc9v1ms2AZhnWMg
/7rsj9vHnYnmd8iX6OhY4WL0qOh6H5o4U9lxp4HiK7/673Enqgps7jVMheAVDx11Z+I2JG9p1RN2
A4hMO4xeewMXACuol1eBTSzqnQWsIyB+kw1SCVp+ABG0+7J7LquTak/IvN7HB0RFUraRLsFxGw1v
CNKkxIBjjtIFPR5HND89iPpJN2M96yhCTUdByw/770fJeIaamF4mCFW6/MOSrqL06yoSLN+25AOC
C7vlEilpQ+EM5MBmscw9071WdqI0RGQJF3TXbp2TtQLMWtd2Nj8ksuRUsyY4trbd7cMYzguWMU70
mb16SorkWM2Tni/2JN0U0ZfL7iayhvv8ugkNjSgGjtbT/TQkkLlQbpehcy/DbIZz0HwQBCRqns0T
ZwkZTImiPKTHXqvcyeOny7+/XTU8AmB/wJF/4fJa1jX7+MpDfB+9qX4e9BiuAP+fZ4Hsibho1N9N
36dXViEQD+GI7OPcuw+t3qjf+xDVzJ+X5i2pRSZuf6mPJeTcu67GxtIjXM8raXSy4r7vTHdJBO4g
soNzbrOrkyWxsIyVekAaDj1GUR+vyAzOsZVW0yBqDoR58af8m1E9r2CJuOwNW1ZgKBlN5JhNpjrf
+K+QNdUwCI2ejry6HSrL7yfp199AsOl4EFDgTOAWasEpJ0cKWiSj6sekHSIiGsHfaG21CIhIQCqA
k+1cASlTmjYsR40F5n6v93ZJ3OmmxqWOXVPJj9wevcotH5Zv4PHvG7v+LArZW6uIY5W9MkOECaf5
6ZaiFuawqqzC9Wp8y3LgFc+X15B9av7osdBUpGNwTdZQDjoFiKNs6vQcAN2IsVncajTYISE5qn1t
vemooE6zaQ9rK8KjAg5x/mGhTiU5rllKRIruSlfkKzqP7mWLtpIfvCX/A8H+hKMoNJJaLwrWH7Mq
brtONnSJykFx59WLRO8kWweEZSm6ZVLoH529M2lTnytzByhl8SDl6jTm5OgENcJyf9mmzQfOYyQu
lZTnJFYM1mPWKr0bVrhyJvRnPEe/xsZ41iu6M7ENyAg9yLoUnelbdSjMx6sgAWA9YSACOF3RSjLM
CV0VrGck2rEkfbT1hxrN1aybThPk6BuxCWAG+JrA9QI+Gy6K51ot53mOJMUYDyG5yovb0PAvr+bG
ZzuBYP/9yEO6sannmT29K1o02EufQ8kkhnpbH98saijocNjweJy4BMQ/ClNK54eG5pq2vVVj8Ybw
lTSfZvJ62ZitEtAJAOfvHU2h9swaA3XZZoroTDLii/KU2/3bb37ovxh9RsfLkUncJ5IqkwzNzA6o
PLbl+Lqsv2u5YIp38xshJoGDCdEdseL0G9FG0iYaoV23Qstea3T7suxveypdKaCk+vOjCvb8g8WP
ZtK+zsamApZSP+cgKRYJSW9EpJPf54J4va51X3b4/ViNDSfM0eyhItq7tB5RWZ1o72B0LRYkr1v7
CJcytIpqMv7lmd1TvSBmOOPoyklrd9Vqg7jBXsZfl71v6zMdo3CuUMhVTPMVKGRp/X4hN9b6hl4f
p9f+XN6RMq/7+EpcCDQwRM70+n5X+A0wRsZu+dL59S1rgJ1FD4+b3wwTfaAGAU2dxosqrdOgWiEb
v2hr9WttpHZl5tdqE+51Qvc0NYPL67gNh3NYkTUk5/xEa9mgv6xkFbJCKxya75bktsFYnATSk1ZQ
lthyDBRT0egtg10NxEKnO2tJ4mVuWGVMnl5avKem8n4RNkhs+QVo4yDZRzCtBQK+U5DayiLzvVkF
+hpB2PjaATnTE7go4ewRGwgCDetnxkZZC07/Tesw+URhGFql+QSjxKyVFrGb+9iMUAuW6bMhkdxp
U1VEV7+NhGE4DPaBbplvMqnrpNSTGutoSpOtLt+XFSQk+cNlv9gCgdwWxmXAmAiGbC4Mdqnc6dms
47k43Zvp/bKALUMAsfWpVPw228ZgnDRZLeT4NDSnycSrPgJFXtn6SO0QFfW6ikBqkQk+zhYUni9R
yEdKq5zRxTWrZTWE3QmM9f9Iu64luXFk+0WMoDevdOXby/ULQyNpSILegO7r70HPXRWFpgq7mped
iFVEZSeYDonMc0CrOOtp71Wp9Dj3xqEY8o//+9GthXGXnCybSK5ThaG4VX91JAsKU76MchL+iRhA
0iFJ2YqscpZu5+ZCRwsRsMT7utV3bhK3HlGfb0vZzPImRkz/I4bTxm4HBSQREMOAmBJGL+RnlzpY
PCAah6UQkGHL7tbiOLtrad2jpIE4Q09dYkuu0z/pfzI/p5gAAsViO8M342sj/AHZ1EgsyJblKXbS
I7Wk3YilTLeYpLNjJoIx/a2OLATimIBVgF0KfvesGZvOniUYoLobfBmvScsn86G8t8EhEz/Yewz+
HCRNuAS8afYGsAuBvquxNX7OwyIn0UlnaV5UzK6pHqXulJZfNFmwxbMtBhNvUA28tnwOSco4y2kG
R07rb2oZDPT7KB1tbX/bErcylWlcpXDl5kgAMR91JtxqaEM6fs26wSXLIZV6N4sF8WLz5rEWxsx0
FZvqrAER4QCVxmONJT70RiMwNdkUeJZ4cRPiWW5a/Uo3dsIrcfIYG5lSQVzZ49EP9bRVKkCOFV2o
mPNwd24sW12PkLMH2lVSJrUQoyHhD5i5kMxTST6b8a6ZPqrpJ5n8kd0Dy1V3DDbPzd/ytSixuomg
doo/TpWbPele55F7x0P5qbrFma0RMdxkUV9729+ucvnt9EjS42pmVXyEceoB90dsqHuVh22V2nAr
ycWqIVvBb3eOL2JBZHb47pDh4bhBABtaflcIpBnpHbZDnkyfBvqQxg+3/UD0+5wfsI0l2jQIJWae
7IB94alkFpj/pjmuSniuUssHe1LtGUFYtyKvzJtLXvTnodT/SJPrTYErrAmp5WwBepOnT5ghKGTf
doSLn6xF8P5rXGVwRYZSLIuOFgVk6OHYLoGjPDlq7inZc5W8xtGXCo2axvly+xNtmx86g6oDahPH
5qsncPrIdMhhfuXZ+ayB4rs894c0SML+KF3iwQOD13Psi9D5WSp+p+tVKj/z1GrtqMg1pDrlfdN8
7aK9o7wQ/UtpfbA0Qbdkq0MJfImfKr69zq1Clt6kTkNL5mHoS+aHOSjD6KAGjM+cgb6nL6jrMLlT
HcoASEA7wQEzC7ylKmc6ra0CSRlXF6BPtCDCqS4SsPSd4wQcfVHPejNorhTlLGjuh7SY2amStwe5
f97I/osxqM38tpLD+XUXa3mfsQNtgsHvjr0vfbPCHMC1+gsbg1KOhNHE7P+g0fvLd+QyHegIx1ru
WLhSP5LhR6ILbn1vdeitT8XlNsXMJBk9ARSQiTek4EtFre/Kf4MhCbotO8ZqbQXD30pQ3Uf3EZp7
oE/bo+PMlgqRGz4Ic8NmSFgdNJcFE63ou5a1LdOC8ZNjSyNR/waOxENjkEepx0Ya3isPS1RdOpr+
Schbyeaq6ciZBnNhHZl66Qm2bUDkV2f1InCPzfi9ksIV0bkpmfNEoaFGp529GJfJ1A4ArRR82t+E
OTRLARSAWz0/+5hKsRrlDJZlujcfGVBw5Ft32egmYQYILnKnBfWuOwmxWrc98iqWO8Qsj4uxlSBW
KRS8GxiNjwVcD2tLPkZPvbYlu27pL3aGq+TtsLMdYK+CuXOVcry+9R0SFgFaHECSgUCTO18xifGc
WGPQy8RPpsQRCBWdMj8fWaqJTsuJpcldcRff9Yfcjw7WU+qNAHLrMK6IzV8AgN1WdduEfqrKT0c6
UZMOy4AztoD9WDuPWGNKRE9Am5UMm95Ac581+LkyA/dWR9cyVPT1dLLBFK0Cz+y2FlsfzGJ9NIeN
L+P5GWlklaQaBv5IKQpeNEyAsjv7qtM+OGoRGKT0dXi6HYlGzraUWonkp1KqtJ8bkkBksfRfQHb3
0s75H7j3WgR3brRQ1SVlV3IzTnaJSUOwcgV9LEIQ3rz6r+VwSVYFq4qWsdPrwyWUA9b41A86rqzN
oQjjUNRo3Tw51bId3O8BVs1fykG4MBSYb8ada86sPRb4gK3XJn/ftohNIRpQEwAsDVQs/nW4k52+
pq0Nu56eq/h7Kn25/fvbh7YSwB0a+Hb6CXcwNunV5O4csCGEdKc8MRiIPCgbMR/NVjjEmpaF6RrH
ALcwy3crI+/m0WhKVKLe4Lj5y3B2QnUHLCSMyLIRs/hBAf0UjXcMkFg8CCwSztliZietmTN12QQR
W3v+Z71aiEa8VfABR0GzAQlu479c0rbksRq7DK9ZjC9Wx8Rev88xkD4CyfIPZnxYyLDx+I5mBiZH
fz3PMgENtLQge1IgSJH5R9t+s0Q9ws3AtJLBFUUNZjniMUMdgA3nuEFfujB9l9qRO9qKR6QngVFu
Wv1KHHd6TkpSBZjVeJpWzth2xuZgA2x9/XtnHebP/1yDhSOPIplclm7iqScDK0Laz33iq5fRYxM5
0lMxurXtMQINDJAKKhKRTC7e51Ec1YmBoWK8L9xbRA+pIj0KznIrM67Mg79lYdF3qSvW0pjCPnUn
X/eKI71DTsaknumm2BPM3CQQMWwxg+CraGAKqQae+/EfizNKQxuT5A3Pb8jDrMI8RvNtaD708f62
dpsHuBLD2WWXpa0tA2zII6Nz10bAZKolwTfarGfWqnDG2HWWUeTMGLtAAwVO9yHDxJa2tw86GC2a
JFiCwo/DdhRUNFvQF+BhuB4hZ5CFMw6LVqCkUR9BKuQpe+1tmSsP4QkIJfZnso8+iSPkG6T4+08H
iCOVDdKg7fxrPDHlxBkVB7Nb+qv1TQ6q1/y58No9WyQz7kdGReXFT5oPWH78/+ASQ6QmT4Y3/Ygf
YMjejCldMwQo0t34X2zfbH/w6x/HpaspltVJZvt6WfOxt46lIugNb6HGMPaLn9pz1+eks+RMayBA
NVz1bvSyOyckPjZ6S9d+1o4s+IgC+Bur/a0TZ0qvMiLFlE6us7HW1nfuQdEZyp4adMGlcpcz9Vgt
k/saqEr7l8QjYQtE5MWrXU/ZDQGF/35MgdftYIXLAaUQSBtP1L3tZdtFwupQOG+OOlQ4OVvjVu6j
x/IBzwGuFCi7bHDZPkvqi6ASt22fmR97G0VnkhNI52ySWza3SnFnCcD086P/iy2qsc5C64If1q+A
u9btDf+2psyX330JGywhALp03hN51f2cqUPeotzq4ilQrRL721opna0hrcMGGSIk4Gw73Ba6adMr
oZxN17pMJ0yXsWFJ+0GpIl9TI4FeIhGcVcvZpESqDRGLQdwowyoo1cLbWmx22BDsNaDGo4+M995f
rVizksFI2YJaC1bFJWXr7ng+6lVXRSku3fVufCjO1bcxjL+DY+uifLktfzPPXcXzK1DTYvTgrIH4
Km5duf5K8O1U0aaHSAgXGydjTDsaQYhm/eVEp6Z5cSRBStvaL1RW52hw5pAasyqXUY9m7GdG/FeH
1YVtj2GR6746FH7xLO4ZitTizKPpFafJGVCnqpW+6Tx1eMxMelFo3XaunwZiMCNdhbnJTgdrjnF4
jKFjOFju4lsn8ux41HGXY/qgYVPYeFAviqCJtfk6tj5RLpo4aQHeLSaYnNszvUuPRlACEs74r3bx
RH5gcDUJybC2HhmQFl3gBdQzd/mZcZ/0++Rj/Ah4htwtFw9APZcIy4Fx+CetkLW2XL2CvgWVcjZd
nnbnLlPdpTwuZSRICVsz7Axej7H1GMDy41fVlLo3DInhEZHKrb6m+2ZXYthXYknpjYcIXX2wVTbg
q5z3BHFAEwTN7Y+6+gO4Y57Lig4NwxWdjwwKKT7WwRyiYwJuGbGDsB97lxdWwvgzpVprmSxEN8u8
U6c6xDjrh7mUPim5KpiD3PTFlSiu7Bvp7GB6Cwebpnj+wZgJyp09UHSD2+HyfU63QMKB+RKAf+E/
7zgrWyvH8q1GdM+86MfOBfnn3eCmb+CPoAQPRc8S79TixHFRjfawJieDOL26M7OHRNnNytNtld4l
OU4EF8WWpKp1qmNIVa9+qOR1ygRHxk7+FyPgfp+LX2aREH0sM91rlMfJOk7VIym9WcIusZm62f++
9MeJYye6CpexnmizTZi4IIWD5WHhgXnTtd32DkYuLH1EH4jzp2LKNGuocXqJdMzrFpOXp7j+dPsL
va/rOJ04PyqJHTVZCSHqI9sOqBPUkWkgARvYtS6LF7ngxHxdiFt+EJWUoo/HuVWX5UmTJJDsZPSY
d8vHxDaPwEgISDz+PcfKs9Gb+9vasoLnlr1wBVFGKbUzFSKBfeVO9KLLB1l5LhwURwcDm7aZ6B33
XZT69XT5Xu7cm1SvGgjs0oM6eRYoOPt8n1BBpfW+QuHkcFUQHuBiM0a7AqGDMdWnR9B6+axGmcAM
m+yL5/yifb99lswwbpwlvyJqzv1IqAzVsMR5N+ryTjXoubQxqGEnwdiU/+tUNachF0roUGpjo0PD
rMfSdYS5j6H/mJDBcCMn9W+r9v7KyQnj4gppNXmeWFxR7mnuSi7u16/2SxvMYHhvcaVLhSWCyn7y
3XGab0DJDMyPR9dhPmgWRaVjb9N8NJ7tx/6MSw/Lo8S3npa7ZTd/lkP5bD47O3bNZGMv4qy6bUir
P4PTvB8jvY+tQseVASTeQYQaIs7c6ektEuyWgFHvLSLrZd/ulu5cXE3N2SkkG6xT5qX7mO6VvfN2
sZQe2V1W3E/ZtNyVjlxclSsrjzQV4ow+GORjBsLhXnaH0letWJCgNv1/JYqLrnbdGXEJenlvWDKv
mo9jf0mzV1M0y/6+9GIGu5LDxdIIb2xJn0LOFDLuSWWf+BluJ2rY7+JQxFvwHmGCk8aFUauu44Z0
sFU0ZFrXBlNZcVf6L3HQ7nGjBEUaKzqBkQqEtRG0ZfJJiCwnsBj+ajk2i6X2EfQFydfjDDcBg/NJ
+jpgFhLyhA19kVvw3PbgGaoGwOYxjQefHjsgiFEM9JG/+haNP9aC6k4iLvHN9H/9pvytc8bQrzHF
7JS76WgnaZgl9CIrZXg72AkCDw9jaqZzWSRMTKZeyv5pFi6AMWu44d3vLplyDTcgEMAqDPkxvqNf
jU+gubzDTUgPMVrgoV8bxn6ExyXRzUvkGAYXWuSYaEnHDIUe9WOBO5EV2M9vwM9+7It6VdveDpIl
DctSoC/h/GIwqzmfaa17eX/U+9e0AsKS8QE4QYKrnkAO/4BAnT5KHWRDPFKcHfsxz1O3isJa/XTb
Mrbj5E913g1o2faUyQXE6PK+H75radASxdfJ09xkguXKbVu/iuLuIvlSyNVY4uQM/bsePSnqsR0F
t7htO7+K4AoIvbUiieI+4mWl8X2sjWY/TE72R850FcKlz8rRukVqYOu4mYYkwth55oCe5/Z32b4o
mlcpnFFb+lwrhgMp5IC2zYu2l+405ObigHYRrtran+Xnqzxmj6t7TyoBt0ytcXTRhXFfVNij1LER
3x+pz94Vxsr/lwpyadMcFqvFQxzSGWC+2WZgHAzufD95SGgovkTgHCLT4LLnkrQGwIpg6F1hh6qR
/NUq1cu/VImLDbqRS+PIvtkISO8Dez5Nf7SBfb8ExFX3+U70QrAddX9+s7ee2OqbxW2e2vaMI4SN
gDrZPIB0N8hCYSbelmPZYCfAXjQ2E361jUkbpzxqEGBlQA2yGU6MqvpxEO+yD43P8MsrP0Nwb07k
KHql2f5sV9HcZ8vabmxHDbVqITkB0DAfetIJ4pJIBPfVqkIx0yiBdiDAdPHMfs7TQRCXtkPfTy34
4azFyTXVpBBR11+aDhiDRuVKiiGKGdvB/CqGuyHaSZGlTorrWgJaVAVOpe1Nsktmt/PpoX1MAseX
gPpuScIdEpGCXGzvMW1UOR0UHPrPBG2M2gp1InAvwXfiN8FqKx5qp4UpaP3oOk3vtqOgdSCSwP59
5U+5gW6M2UOCgcXrcvhgOMHtCCESwAV1u6fKOGasN9EfO+vciNg3RJ+BC+KWkSxRxI5Iqh9nEwRg
yOn+bRV+UyZfjYwLBhYuzSWNoUN0YY/T9k4P4mPqaY/VgcXtP7/MXUVyQQBNMr0de1hXUSg7e3wk
1peFnpvhWSr/uq3ddtV1lcTFAk2pJKrmkERiCZNf8mHQ0nChOhYAtafbot6gAt7XzD9l8X2jxDa6
0p6ZLMzFXzovXFwGMIZH3r3sYc4Ro8/Eb8EQEe/Uz2CeCdSTU3rFp9t/hsAkHS5m1NFUTbmJz6kN
x2b6ZPaCZyCBSfItJE2WjFivYJKT9kPR9vIIujCBCJEKXNU3A1U6M5jVG/ahISdKRbMoIgHs31dx
oUgke2lbnJHaZaZvpehfalXa3ZednQYTwcj67OSgL5yizI+TNNoRSl8HW++wOtUn3tK1EwaPJ1Fu
fI9txu7obCsWm9kgCeJnIQ3VRN7q0C/rfe0zc8P+2H+MvSSIfVH5xFzsnbGuRHFH0EZOlHVpis8I
mLZZCyXzoBkH1b7U8eS38+62UW4azUoaFyeHUu5tOidQzL6vzYupBa1oPHYzV65EcKFy0KcMdEw4
u3wqvU56XuQPjfNVKf+m+efbymzGlJUkLmCCd3oplBFHV+vqQ5nnz6TD4HtPai+fZUEJ8P6BkDMJ
LlQaRDKoYuDk2CKu+Tp7/dkK64OJhk38AxA62DUP7Bwtf+Kmz7knnUQd//eDW9xfwIXQFmsA2cKe
nKTSVY9OSBu3QlibPGDiYXRrChhhShqK5G7WqD9PGdBOv/qo1WodeicQS+TJneIvcvU8Y9Q1BgEV
2G76Y1kLmtXbN7SVRC5yYqS6VrQJR02Pzv1yztCPf2MUP/8zQytsczANfu+CQGz5VUNnpsPigK7V
60bgBZEOj2AlpqAnNy8L8Ir7Nggrs/rVXESKisIf541qWztOXyD8SYm7fJMql91s+pMF0LTFwlBQ
j6aO6HNuRgBMMf7/lcPh3JO2sT1ILG30b5XMQi6OKMhsWwxG/g1HV9ir7K/naWW5nQ8Zbmv20gQL
fWhHvwcYTY9Xe7Xed/O90ggS1XYkuErklCIpjfKadQ4Uc/SWKIzoxZQzLxfRC4rkcBEntuxFpaxe
msrB0+wvI6A9I4ZTI9Bnu/NmXRXiog3p6NxELRTSwM/KphEkrwurs+ERV9zn2zQJcLUzVhMdT/Vc
mu9su0Sej5GF4+Zc5EYox/FFchaBUtuHdxXDZ7rUHrI4hZhmaoIa0UtO8Kyn3Reid0ORPpz9AV5i
6hMCf27ST2q+U8rvqog/TiSCM7hKTeXFGKFLoiduajmu0ny0HBHXrLJdHFyPjLM3x0ibLFmgiR7h
NSl5UQBdG/lT4Vp3yg4MPQc7tDGziILpD3a439LNVTZngr0Zk4T0ULELyMt8xA0ea/hSAOL7b7gr
vG1vR14hqAg3I+LP0I9hSS50LLQnUY+UrtKn0jxmk8AGRb/PhXpVGpVFUvH7Iw5RGQrwtu5uFyXb
lvGzdOQv01WtpYvW4ZO1eLTqydcRGHtG+vzvhHCu1Mf1QCOL2YWMZbtHHSAMrQiQTXRUnBep2qTO
TYmjksvBNyIQttqq9+/U4LxIA4eTkRoQUanlfmwB/1HO54mIMJ1En4TzIkwn5nUp47TkWfYt0wJu
RelW5o/byrBf+X0VYdqcv2SDTnrCTGux6G6cLLdS/tZm6uG91K1EvBcilbha0MoXCj5AVgtq/cnR
e79UNMQ6KjDm3wSgn9bMX6X1adZrkxkaaDLpLn9QXOKrX/KPDobT2HQL3rR3csgWo0U75gLz46/P
bddTucbupafanxv7Qy662wpOkL8+9xYWmkZm3lmqnoq48pREugN0t+AEb4uxeJ5oaU6zPK0hppiN
QIq+xAoJM9m/bXqCywkW+H4Nm4M6F9G8QEr0Wp1K4AA4f7GXbEAe+OVJOS535OuA+2vmWw8g3P6X
UdviV7aiPG6MeoA1atUXtbrE9eG2ftsF5X+sELCyv6rXjnKzdGyiBD3qyq2VwnJH2h+0Co1Xau6a
Od/XTXEAoLLg1rd9FbENAHDZmqnrbwNgqwaFU8VjbgLGx9Mf7R0bXm4uWLK+MBia7l48XLF9x1vJ
44LIqGAzXnIkjKEeqjvl3tw5YfbqBOWesV70noInKnUv2u7bLMxWQrlgQmWjwgwEhMqI8t0YtJrt
VphNGJXg9nfcHg26SuLfVbQlHyJDhSTzAgbAh9yvsAfXBtWhObNdG/GBbkaRlUCuniibBSAZEr5f
0QD6/NxpAo02C7TV73P1BJ21rExi/D4dJXeI79I6SK3POuiRaR50kcAPBB9K5Qp1ZZRi0leQ1som
AoofR/vKAKaDJgha29ePlVpcPGkHvTXtBLWf9VzdFYGyLzwjMHaAwbiIHxA3E+dKGAuhKx/TpDFa
TJ2Zn/aF6B8w9RfE5F4u/k5FF+73s+yspgV5jW68QbbxU97FkgBaR0Mg0XdzkHj1fbVrT8Ye//sX
DbMHFdRDOXY5zLv8IgsbOJupYCWci2JG3ip1yaKk1H4el51TfjdErRORCHbUq6M0DJoUTQQR8yzt
plkNpno4DSb9o3yzUoULU7RRdDlmo8l9OHsyQCC8DvBOi4+Z+VA7MbIqitElElRnPdR+pM+iJsZv
4vL1Q3IhqxlNCZU2PqTRe4xsCVNThVsCXmqvU5fcMT500xFo/Zvg/FMoXwxNo6J36gyh1nPRuQaW
Ty1wZQE9JcCs4Uk7qmfzlAQiXQXflC+EaElSdTTwTSkFWbj50KH5pst/cqG4flC+Gko0lMQzG4FV
nMzN62NrfKbj34Lov+3o1/PjwlcVdaSbrDfv00I7YquXbvdBwrji6I/n+CxdQDyLATRJ0GfbLB9W
ynHRbCRqDFwQKAcO8iP7YD3jlRbuPYo+FPv3lfPZYBPVSAP1TOVR0/ZFc5lFl8vtBHA9QS6ETPqs
FTnzb01/ash3Kh2c/pyMlajsYWnr3V1mdWJcHMHQGVYFTaiyPLN1lCIgz7YfKaC+UrFLIcJA2n5u
WYnjwslsVWUksZP7B+SS7pZTvdeOWKv734H1f80ADhc4jBTgYF0FUZSeh/Zkivjub38hm++WNySO
pF5mJxf1rjGfCnKSk9wnosGH7dfin2dm83C+U0XKvi0gCL00BMBmZzwBliYYQM7Loh/d1z4WD257
MHOU35sFNtF/tfCOLGZbsCfNOOsusUIx86sIgM1uO5HN35eI1Ra9wb5PNdufIuqck6gI1agWzI2I
PhMXEpxlKmyAPuLpKNPddDmq052aFV6aNYIjEyQNrJf9emZKmhqJmkCSWnv2I6vW3PTYn1Jv/mwD
bUv9huXL/+LVRnSOXKRYpKhMGUS8N3WHtKZu1wc28DNv28N2e2BlhFyciOfMLCIbUuSdecQU8X4E
EgNqt4di1/gKlpvlEv1q0GR+MJ8Eopmt3bJFLmb0ekxKSce5tuDmw2OjbxK3DiaMExeh/SRazxPZ
Cxc2kkWm5sgCL5asHzopP+pFeSJE8dCJC25rJhDFz6eqagPcZ7arAXTkcjxjg7UeT9qwvy1FYB/8
eKrRAIF3ynB8S/ba96fO7FwiQrN4u4/c+EZv14xVRpyqVk6NEaroj84+emRgHZOfg9QUfWzAPmSe
rWDaDe80HwFy5Ekgy/wD6s9fAj56CL/6X5/WOm5L+BsK8zThFcoAoKwlgtIUXCzst4vvStM2S00s
HOM4GYmq5E6fGUoOugV4t4n26c7EmhvuN+54HnZJYAtipqAaBsLArzqOkYTxLSZ9cQAvgI0bV/mk
3Q3H+MVAzyd5FaGhCPLAW8xbaavoSaSrCvKAZe+05UnLRQqxa/ktw+HiiqVlM3VYQTCF6RObilTv
AQjxdjsTvv5uVocOQOPRB9YVhR/hd6wYlKcF3vTiO+k8HmVs2wMgmhH92Ofi/K39VO7lMDnlr+LZ
j01XX4nmstAyqAlt2TUqTerKHdUiHGsGilX7teEIHH6z+F7J4myEtK0SUTbCGPeWq8l+Z+UBre+t
5I7KohlrkSwu+VjVvORNhM83ovedqeHSn4m1o8nTkv/Je85KK85QwLQ4tl2Nj6fWxSEd2ycNy4i3
I6VIGS7RlE1W2KPERv96x52XXWmeSBvI7ejK0ZfborbDyEodLs0gsTSpxZJaAryJO4bole0kx4v8
J/Vh8BaPrfjTT+TR8rGqJBC+mREcQ3vDEXfAwfRrEJHbJenmGLJNmgW5pgQyiTDTnXm3ddyMHSsx
LK+vYkdpGyhbJ8RjwHu7TnJxetHthR3Su+CxksBF/GQ2wOgjQQI5oEd86vfZgWDxUDi8zT78LTmc
9xp2paWjAjld0J/TjwyeX3Er3Y136UE74tHHlwA5J/kUgAG3z3B7h2ylIufMkdmkccrqLmmPMVE0
XxS/21lPuqsck9A8fKM+cEPY8hhCJj7icRZBcYqMhfNwZewdc5jxB7TZh7QEPXi3ny1ReSkyFc65
eyVXjJE9cqXZx9k+5CK6z+3ft8FeasHqbR6ekjgg0bZAFgEyiuVTkQMqRCOCe8Z28Pgpgm8Z1V1v
6rSHU8l57JZjSO0fcfY6mN5svty2ic0iwACqIgNwBOGAwcWOJSIqaeUWLZy3kRH0bHf1Pv97CODJ
e0wTCQrwLQtYiePJwTIbfM4dspdnlnfpGJDyZC/+bZVEIriI1C2lMqcdNksi89QDyp08VZVgRWHz
Gr1WgwtHbQqwN7pAjS5IHvRdefhn2MYI8Mb5KPtsA1QUOLay/lokF580h5aLk0GkJZOLlpKwyavD
NMQhJYUgPW52VtaymAusom2lol9psq80hMDC3DceBnmBOFiEzoMI/lykFheTGtvRayrha6XyJZ6+
mECaTpt7K7bc21axFd7XKnGhR9KHrqnY/h4L7/8hzRXDUG4Fh7UYLviMExnaiRmGDc9Vx0dZ+npb
j63QsBbA1RW0diRrmSAg0Z8M7cNCGretPg5d6fa1CKpI9G242GBXSl0szJNMy8tVNznXYGwudCDb
KI9DoN+XzdtyWCYcHt18SVppyTNBFKljkwTEo55+wbMOttP7fXym/j8gg6JZaoFpWFzAkDqrWuIS
aupO7TogZOzk2tWMzpt0oPqModN8VkUNv99EEBZxwaSk4z+/upiVFSqRyl4HvhVJXUaVOD7lfraL
9vYzUJVzwMZnoWhCfav2MN7C/D9COSfI09QCm2GHD1op+JDHPj136qlLkO6d2S1ikQGxMMjXOmt5
nDdojj5WpIGS9kUJrbDaZejad2ds4+HRVpT3RcpxnmFTGw91MYVywwcleRqlQ/JXo8ILVa8r97e9
cHN0Yq0Z5xpUS1PbyaCZ8SyditbVH+szQ2gFSOJhfojPc6j7GRqrxqO0I0AWFWGmbvbQVn8Ajx+s
OUpDmgKfUn9c7h2KVyUA9ft4W0K0Lnao+pe9fo+QDVDORqD8tr/8NF2N8xenaStzkCE6Ryhl6MHO
BUoeRbT0IjFcjpVAuimPKsT0auJpY6guQ2jNr4rzccifiHZMyJ+lvatiXIpd7Akwxj0kzsfsqXpE
Y9wb/fQLQ/M0DrcNaDtPXEVxGZaAdSe3EoiSe+fQj4u/ZNrLbRHbddBVBBdh0somZWtAhJa+UunO
sp7p8nxbxG8KhasMLqCkBomrhMlIDmzxLD1GL9PTHJqgo28lQQbfzkZXWVwwAUm9Zi8FXI6oHxPp
hZiF55helglqb5EYLozQOcWHiaGSncxA7J3Ke70gF1trP8aYLr19fqJPxEWRbFSTlFKoBJpjT3JU
TzHk5zmTv90Ws10z/Dw5Xf4116QzSTSZhWEtT0HZo/pN3siY1VkwCrK4wPQQUaRuC3TAG4ntEqwM
cI7Uozg2DLb3X1Hbt0gZOE0RkrZyqWGeJDX3b+u3fYxXcZwz1XW1ANwN4tA+Sv0RkKaBnlYAY8lN
7fHfieKcqqvkygFtPfphHWatJGPX1PaeyKJi/zeOdVWJcyy9aTQwu0OOvhvYQypgzzIvfjFDeV99
+gOVFBVEcyYe3sAJ8qt1lFpXaUmJWks20nuw75XuGC+PjdUIH7WYnb0rB1aSuIieznEjSyNcy8hk
Vzan09I7vp2afq/Rsznk92Y/AYSiv++w0XdbSWYCt0RzFmnX5lJrNSub6UGpH0pRZSX6fc4Eq05t
gDWA32+lzB2lxBMzlYtEcKbX9Nn/B6ZMBcFiswCYTvQksOlIqw/EWR0utT2QxPCBCnKwnC815nMz
UZOenfS7L8HYrcE/yYjQOTXy3umNhBUuCgUoA905TwqQNIxAw3YAg8m0O0HeeHv6uiWR0wpxKMcD
MSTKy0Eb/25G4tnFZWmepbx3m9mnsUdQct82uM2jXKnJZauimEbQhSPmYkzBjYF22g2A0JdEfVGR
GC5bRWrUJjlzqXgJqBS7jXymNLytymY0X6nCZalowIxzk0JGBEZU/TkpH/rpW1NdUsvybkvanPTE
mqyqK0DkBGkE56ZOXGbJNKGG1x8HgH2XITgIDtkOMxE7NdT3sS/CS2bf/r1tXAVyfivFadoV5YC4
YA9BYpyNnnoy7kJpJSiaN713pRln9iOja541aKbK4D2zNVdL4w+3T08kgrPzdqF1Dgo7vOd1u7T6
kmoCXshtWwPkiAXSaVAMc4kiGqS0MCe8mkSpcaqL5JPV5V5fCsdINwt/9SqHSxPKPGHVJ8IWG5tR
wQuX9TICbQzTeqH1NLWA/XdAYjuGQADzSq8RrBJtG8RVOGeBID0zRpkg8Rr9DmjnZfkQl145ihqI
m2I0DW+EbFUKQPuwy1WHDcww1HAS9ByG0GbwPjv9IXqo9ypxzXMbKBjuKHd5vI//um0i2+3eq1y+
sSI1iZ2UNtSbQWmrhXixRGUxP+Q4U0b59yczdMZKHGcyrdpi1DlmabE1Y3eaLJ+ledV2iEvq3I31
PqykZe+UfShQVHDAFmdEVi+VY83gjLD2XJ7fHjxwysZd8mk4Wnhq6Q6sByGiEd1uXK0U5synorRq
xpyZzzO7HWt7J9BeKZZyCz85iibgNh1yJYwLXk0/FblpwlHG/qxkF1XCfMlBcI6bQWUlg4tbNMNU
2mCxlVL61gAsArbLgHFP63HEcxGmZzzRxV/06di/r3wjbTUpkWL4hkaIX5W+oQMtvz8CPuxPcvRK
Ny5H63NSkiF7s5FJ80epwQJ+PEVebabCIoTZ27tEs5LFJepm6EjZxJBFzsmLxRZCXih1aTgCCig5
ZiI4L5FpcPGlTCZjaFqcYWzlfttKXo+txQHQQ//OPHgkpZIOQz2NUMt8pUH3kW2aSoH6Qj5aAKMk
QS5EPBfYI7/qGSlToo0aBHaG7hYJsJuqJ4FO7FO8/1SmoTs6sLwcjTML0gEMeWDzilbjRx+Kr+gf
vuFrWp5+n33Q/fTFmN8YL0tP9ES7rd1VNGclTsboKRji0dw59/pCn50kFRQi251n7SqDM40uy3pA
akM9epzCeK/tB9nVPsWB4zmv0q4II+IVzyKf3rbHn0L5FkSX2dGsgN/F00t0u/Xcq5SHaPl2+8sJ
To/n7JlQ5afdiNOz5mdpeu1jQdYW/T7z8VVg6qNiqqsJv28YT2WJnfrqw20FRN+GRyQGOe9opWxE
6v9Iu64du3Fl+0UCRAVKelXaqXNy2y9C2x4r56yvv4s9Z2ar2Tqb99gDzMNggF1dVFWxWGGtPPA6
Ntb8vqPgjF+VR8DuA7zzHW1QCEvPPvkFi9eY4ivFDDxc62xBv7kArqAKBEWr/FEP92D8nm9j/agG
okGA/5KHnO2Bu1YSa2yTPMRRJlfmrrqrnQiTU5PTg7Yds2fivXSR/XF3SpBEsm4tzDTMt7z2o7mw
l16QHyubD6WzZ2lc4AAbbUG6AF9vPnaHBL2r8IEt/5n302BbPijAHBZCFodBLIP8YrjX3B7zrmx+
URxKRH8MF0rmZtRIVkNj0NW6dJTtlqZ2VfzKVF8xvl62W5H9cCElqHo5MDso3pJjsFRuL/2Yqytq
HpBL22Qq7LoVghywTOqCzfJwxHAVLGjP74dd3lQY9mME1uWhshUwI2WOqEkoOE4ejTiX5b7tVYgz
q9EnFfj+zMlLUNrszOG10Ur/8olu30GWZerYHjVVfv5bKer/4K0YsWbTaLmxJKD2KJaXN5aLjSJP
L+Lvl0VuP75x4f0jk/MRmcydVSd4340OqLdw6engWRjt+WsKAhf3nRYY+ymC99Z2pXMllXMaYwyq
omCIkunyLYhO9VzaGBGyA/rS6ndRftPOB9p+KRTJu6zudkQ4a8v5R6cMSxKzy6IbHwfjaFQ/ctG6
/eZ9oQGVmKAdR6nBPQb0uSBmyoYBRirfhqp1NIZMNDTJPsonN1jJ4EJ3jJFXmjWQoRupjZ6kmxMF
M6GZnbSVc/nENm1yJYqL2cMihVUzoA4kae0bCbtrdQ7dviBuEXeuspheFgWCDrJIJGeScRnN4LCG
dv0YOGOvfomjAqMVdB/P+vMUVFdAgBO9CkQnyhmkrIAUpraQOpNaB+v5rzT5PqKNnMih4DxF5sFZ
4JQuUYVxEeTO3VVa3auTIF3ZfoyuPhgXlss4lg1TgoB5NzuMVmDam0+aLfsFVkdEhROBNvxLoFUM
pTfZsRlFelAtwyOy4l82wO2sQaOmbuCW1WU+T8EaYJxOrJLLhtWKuxxjiwQ8DS1GJjEE3dmi/Y3/
coJngZzJh6Tts5gJ7NwBA/qtE91aHitAMcg0KiiNb0aklXacsVOS/edzycVuRsolx56Rix43rOLy
OV6cNeKsu6uTOVpG1KVbL3sad9P+b8Iouhdv0W9mBSt9OPvuSikK+gCHp+3MIwMBIjtUXXbG4Q+t
gjPzKRtqPJxYF/URjwvGaJ9fWwC+AuiD7JfYPBTt1goU41OPMW7KMF4gUHpk6EbxdXqQjmJGTGU7
Ev37rficwzKVuAvYPEIEzPHJVcGD8HdNvLMZBWSxD47Ejlz1Ib8C6eWu3y+Piwc0cqHCm8nP+Uvy
tAhdCOjzgPXEa7m3raqxQ3Kgyks1vxXCxsl2GrISxt2apC0WuSPvFirdai+YUA6Rg2i28mME5r4r
HabRboUPks3whZFeUG4TNszOGVFuqoXWW4iV2nX7q0JfKt8Vhq3c6gCqYZt29V40n7F5t50l8gGz
rK1ELQwETKkIsBVQSqdsKL1M690saPeDNV4ZqQjKYDPErGRy9dg2Aln7wG6EpilONEa/qK19PRey
9rKX8Kcos5LDvZRJTbOwYTQG/wDRaYf4sDj/Pzbz7QbfShpnMRaQFlM9gFbKLtiNu+DAymrYDRMO
74uOj0u2arOuaxJD0Ng/1MqXWsdggyDj2b5yVspwV07Wym01zEzGkfgaataBzx6JjO9V/EgUKcRd
OY2k6arEWnvRUNtSdh0Gb7ouuNY2o9hKIe7GAYV5NqopbKGoW3dWajsh98R6nRfB+2U7XK4EcfeN
Ro14idhobPCsPpnX6Q0mDq81l8DKn0NgOVf7Au8Yw8FeXX3odpar3tWPyGDty/fRpr4UwIhokZk6
5irgG6tiCqCHA8xqWwy/bbkzS+MLmdBoGIpfRYVd4cuytk3fQI6no4lE8HT7KCxOFGkY2UJm1tRo
L/tLMwOrGk3tObyey/sibrxILr3LUj9dB1gTwBSpCmpsBXCd/LsmCfOcmnTO3Vm6K+gtDTAHbO6a
7AZjpQIFPwVJThTncUqF103dQBRRMZhbdqOTGCBSr2j1lHXB7aL3hzLRBIWcT1+QE8odKinKaIhG
CA20expYYOO66ueXfE7dy+f46c7h5HDeRxe91qx4yd0lu8qlv2qqCkzxk3tzAjjXCyVronMo5+5o
zD9IU3lKKw+2aS4COZ/NkBPEud5sBKMBONzcRfH8Lp3lg9GNrtkAk29JKjsYgqfCBGOONeVXaiRi
pBQdI+dwOV2GVO8gXFGGm6nWQLKQHi5/KYEZ8nd1FGZGw+DSXCkubCofS8xsUxWV7O6bquR2UouC
yLZOGMlSdYtqlsLppPUJJQWuULecDA/EeL5ezQLrI+w3PlzS7x/tXxn8CPFQDUE4yXXudq65iwYg
dargMAuviwh78ZELqmW7PdB96pq5HT2LiJs+j1Bz4rlcJAFvQVcZED86WHv26l39srjUiY/a12BP
jvOtsas83OOApVAL9AJt0Rzztnec9Vc+xs5mUvVCT3DG0uSn+mOvXMnp02W7+Vzd4pTkUpNhzicr
m6HkAOZ66mR+1dnyAdPhGOQLRcHyM7EokwasbYPooCSWVS6g6E089RYGWlzdrjOMhCNhd+pr3YtQ
etbx+GJALKk77i0BVM6mta7kcnEmi8NmbHKc5KC8BOn30BTM5G7bykoAF19KNaGV0kAASKR3tQdj
VX00SY6Jr90NoERSneG4OASwkgz+Gry9u8vfcdNUVvI5d+yITNQAG6ju3PoVve8mt2gFl47gDPkO
WVemRawX+HZ1991sXrHsd1mF7d+nFnIFip0TfuIkkZo6MaUxd5sYp9dHdmaISqqbAQW//B8R/HAJ
jacpoRQirEjem3rj5O1waIJ0R5ZoZ5L0waDl86Jrr5c1+wyW8m72Z7lcJCn1Ug57E3LB8zR74w22
8DEYvoud9MDMIUURoEltyxXNdH3O1TnBXARR5w7rAtEEwUflqPtkD5BTcBOqzrQTP8K3bfCsJRdK
wsBoMHAMLcsZg+JB7BHWsIslgakLlWKGtMpfgUlRx00BpWqPsTwq4LFovnR2flBc5YuoeMMiw6c7
aGUyTOmVMKkfF7lmJ1hq0Z1K5+O0KE5QWnak3DVmIdBt8xpfSePi47IU3WQyaYWZ2Gaj2mF+EyYv
ptLYSnFV6qLi/KZ2QCPChpdq6eAF+ahdGGTgru7g03n/nGRXNMFCgbyrsoOW3l/2gU3XW0niAmQm
pWMnBZCUHIL3Wlt8iPbi9cbPxRlm8Ss5XCAMqkSV5OpdDtKFE3Z/gB0VH9jA2rwnh0G49io4Qj4s
ZtLckYQg8obljvatY4/109DdBuMffit+eKBo5qTNW2hGk0NTV45qHRQCQoDpTtxJESnFxQ0QHICu
JoSsuB99GhSe2VMbydg+G28DWYSD+7ls/vGj8VMFwRy0yxx1OMMb1df3yW0/2tLzgGRA3isP+p32
cNkYt0MIdqUIupeqijW1j3YvR0kCLsEBqBN1QW7QEIgcmYQP9aA8Wu2DNKISpBrhPoiL/dzmX8I5
oLZcABHy8t+x7RTnP4Nzd30qw2weerh7lh2HYrRJYt1Yc/w65/OVUqWPjTJcT6EIJIn97KeYttKe
83pqDHqoJ9BexQshmrDQTK7C4DkLf15WbzOareRwPg9AELBVKLgQyGT5EVSaM1AQ6+2z0WW4GIKr
XioEScrmHbQSybl/pbdy3NVQzZhPwfBU1DeLiFdd8NHen5qrG6GSEikFTEruTuZ1F5zK6HVBt10q
Ilse74gK0HAqemwJtHpP4lciNYvkNGdaBXPpLfrSguhc9vKKPF7+YNuvASz1mOhfof3FxxiC665Q
TQlX65z8NYA9zKjnK9NExzskbm4mx6HXby09PIAL5VimVfY7OeBKPhd3hgDzqVUeF642LD+1OI9s
UohQxTfzzJUMLk3B0wTVWDUsXKsqj6U1nlAs8i6f47YIjSiqqmKHhOf8lbtEHZPOyF0ZjdPibRi/
/tHv8yaopEpZxCZ+Xwtru270ByOWBWXezRgBnpv/qMCbXNJ1c1PlFt6ereEOU2D3tWY39a9RzwVB
cPuwDF23VNmkFk8W2quKrldqgKS8lk/gu/dBtCMwq03/sc4iuEBUShpAdVWY9UDRfzNuC/NUTbvL
32T7wM4yuMjT5rE0pjVkZIxIcfoiNxX45RJHFm1Wb8afszJ8qSdOI3XpZQiadNPTKbWb7m3S9oF+
tQzXJEndWH/+I9X4kVbAp9PObCGxMA7TfFUUwNZyddm/LGU7C1gpxjm/0qqj1aVwzOK1c9/RWd3u
RB7aVwnrFKGvPFyWJ7A7ntGkV2RQrEYQ13fKw0jje6ku3MsiBDZhsj9hFbd7/H6CvlnuIkY4hR5j
qPRXoVw3GhH40JYgAjR/4FuZio5i+0dBS9ZPBh0RN+f2iirXJTmNybMVvFxWZzO5JphqUAlQIVTs
Yn4UI6lylhsaEIVasPqCIs5XKhv4lIMzeMk+Oubf29P/zGyD1HAtkjtCqV4SWbOSwh3iB+DC96I9
963QsP597uTiZUnnsEoLtxkmv9OzvTIGu2wUbQBvGdtaDPuAK0ugGqE5VSAmVWJfsYAAGDYCY9v0
n7UMLq2TCw2Q0EyVziX+9LN2hlNx6t3wp2Jre6BQfr9sDSKVuKBqNpaSgAYENqf5ZvkwLqLBO2ZN
fJq61oeLqElQBaYW4dPHbyqWrIBJHgI3Qt9FJ8ZTUe1E8I+iA3yHsVt9pHKOlyEiEBg8y0B9r/z0
XrppfVYvmR+rnWhKQ3CA7zXFlThpkhRrlOFNcaLtl6I+KlLoXf5G23HhX4d9B1xbiUi6Sooi9o0a
1XgFAOOV0ZrPw6Sc9Kz6eVmU8PT44BADiFFC+8HV7kdP9xeQKwwocDF0Pxlouf/zJsJ7YDBMEIyr
MhqZXE3NqpYmWBqI0yNL3aeNUoK4uhckDtuf6CyEu5JIWiapjJE+Vw0B19xGV/UosrqtpzbB3NQ/
enDHptNBjYYBIipiPeUySpK3XZd6Y1e7Xe0LvtGmPtjpk9H61WT0ZD+GoT5IJb2RICz+NXqyVyOE
d9+pq9kmoFiUffDwW19pJZA7QH2apqDX2MWky3YfFjYR9Sg3A/hKAnd+qakvZVZAQqFRcDEmWA0A
o6/g4Db9aCWEnevKj4xBlWYDOBFuQiW/Ve61eVc3QIA2RXysm9awEsRdR7XaTmHNPpDRxfNR1wEk
nOBKj3PsJtLS0SWMQVy2ie3zwzCAhaEihhb7UbW+J1k5GDpKIXrlILf0Q7k+RVK8uyxmO3cgZznc
ddFkaSB3Pd4sDLKNuNVt/ReAyQH+GdjmaT4B5WkvkLiVKJOVRO7+IHWUVXkIicquc6XX/Djsm1vJ
A/xtaWP+4BCj0dRgysLaA6Puz06Vv0qABJooCx4z7lifTKwIKsFOijX3sobb3vzvkX66QNShSegC
IVFgOHV/IkLMUYFx8PeHEgVV07Mj1IMpspsGmxNy9400oQDZSKQJ58QJCbrMMGGEoLyKw18EuAeX
j2qz87gyBoXz4CTKg4z0OCvzWnYwy+9NJ9nL3mG644N1z5ZctM42hC0YkWacQyuSZsYIHShImVjX
vgp0gZV/BiNn9+DZyt+HjlahKTTqRS0XZuXflKOJebYhtjFpapc7y1HvtVf9xgptwzMPFuh3K2wv
aV8CEG0+Cc5XpCcXRvKiyvKQsvP9xrDiCh8YX/ZwzJCAAhTPl1whUv4nsBZOcS6gzMaUYRceipv6
U2yC3Tg7DIkz/6gSpxiwx7T8VZSCNvJ2dD47HBdR5FHWlGGCkhP5a6r2uVbsSnNfRl9bSRMYrKps
Zb/n78oPPwSYp+jkCLL6Y+/lN4xCOfItJwSSJxLUQ2vXO+BLvQ9ChDv5VfEzbzyl/riP3cBLXaAh
eparCz6zIB7wyGp116L6WeHMp+B6oMel8etOkPa//8antH+lODuYlUFbKMRHWQwZI1D1F+zrlk4O
Zg473k1XxUHHyCHa6q7khEd60OzBk6+KG3RybwOA9iXHDDABqT8l3mX73k4A/v3yPO5H3dWKroEV
wg3BsUmir9P0LdbuiqD4nYRzpTxzs5XykyR1XVtCDgD+0YrbL6GI7GT7E+Kex0AeYUykHyUUkjXo
cozCHkaNba18zkntyJWIYXBzIIKQsxh2oCtF5q4OU1AM5igVqP50yO9R+d9Np+YLw4pKQY73N4g0
qHb9bISlimBbN3vu6z+AC0hSHIbyuJi4HA/ZYHeH9Aikg3vtwEgZQqfZZQ71xLOVmxX0tVguKvXh
RBaA57EJl8EdDvUucH/oO2AVn0QjH5tNrLUoLhqFWRcZVQBRXZEPNnCrDwaxXAoGA2eZU1/uAoAf
dLo3FaYtSSXmZ5vxJpKUw2XX2H74nT81DwZNurHtoxEnndXjQTFrb2hTPwbnIs1wyFZwyrBLqiXq
roiN5yYGT0U5+ZaqC2ZwBIbNE4pFypw0aYE/o5Pv4nGfZI/T/8wd/H7l/GvUPJ2YBHxwtYshopSv
4/F+ikULUdt32lkAlwcRfWoGqWDxNcbHM/XyOKWKZ8qVm0XmIZm7Y1yFjZ1lFd4FkyDyMtP8HHjP
wrnYQ9KxaIuZfUfSeKOxS7oToPMcWn/TjMiu5sQVGM72FXcWyIWixJgn8KZDYITAHu/BneKpWFVh
28fjSfQSFZkHF5DCPEjQ9oEw4Cz7BurXZWqToBXEb5EULuqUzRQESohmxoSlECm9xzCw3WMtRHBy
m3aiEEoIKrH4h7OTeMhGGnbIl+Wj4kQYSaz2M7ZAKuFCwbZzryTxRlG305SnkDQ6xG/u6h3jeMIS
tZ2weX8hj9nmPbsSx5lEG6s14Ho0hE8AThLjOsBYZWK+Bv3vPDhWcjhrMEBw0IeVisGXOT/Uo+4u
5uALPhIrpnzyp5UMzhYsOVWpXEIX85rhyAWHFNBQ1J6vkqPwrbvpSitZ3LVjmiZqseB7cZcf1QHo
LVhmK07LL+IlnuSK5lK379aVNO7m0aUmkXoN0v5GgIg9yatd+jUGGm2DXKxwol0vhNvdriCcpfLQ
/NOkIk9hpjj4LDFMGegkuAAmh5EQZcfQVwVGspnurwRy1TLsmhOjtpiRdLEjZa95f8hGP8hkeypE
4LGbgWMli8t6I7MqmpoZfpTiKWN6eRE6dfF62SRFCnFhQ2rQ7spqCLGW1JmjI9EHu5GfpdSbydtl
UQJHplzcWDDwqDYTe9GH5Vc5a07ahKZr0D21oYjneTvXXJ0dFzQwYrIMtQG1Rke6VXZsrNi6jffp
vXWj3vQ/Oq89FIAr0w/K+7alaFB8c06drORzwSTVlli1BtgJsODim+zQAHQ63ylfwe900O/Rci4P
pQsKXgd8JT8vH7PIbLgYowR5lM0KVM+qpyh7UudvowgkQHQFUC62aEtTj3KOT8m6fgaDCdlVp+lo
2tEeTZGDEHmeWeGFuMkPAtMZAGU5k5cc2rf6yJ5/nZ29xHc4YJTrRJ9PcIT8UHCjRoFq9DjC0ngt
rMI2mpcqebn8mT4z27DM8WwiPIR/Meah2bC7YPBHTwWDvXk0H+Td5C9XZG88sOnVCA2TeKfuFq/+
GvuRIDsWuD4PN9cvHTq3E2w0LENbiyK7qK+H8cUYYredRGBioiPl4kyXkMwKE3zBynpr1Ue5vqYi
yliRCC6+5Ik2BqUOfeTFm8afUuFJhSCEbdcMVx+N/Q2rN2zStEQDtgN7QoYPnU9e+5vqNvQY951x
PwDtGEQq3+JbUV9QEDoNPpwEY5QBeZTl4Xd5otpIKG0ZgBm6Klh8/IzRz1klFz3aVlaWMYaCMirk
9NgCUR4bNo8JSAyXB3g4FvVgKNe6G97GXy57hOj7cUGFqmq1ZMwhVPN7lHdOl3mDJapCiIyey1Mw
CzjlZcXqdei4p8tODn6U5nNGfSt4+CN1+KGcMGR9mwIW3y/7uMqBvPVrTu4vyxDYBd/xxJ6jFfUS
7GJRJrvBHJbeAFFiutcGwaUiyrRMLhnpsqEK+xbaaDvtuLjjM0O4zQ9YNHcaJwZjgwgocls1AGaA
1dJSLb6TUWpFNKasCaV1D9P4TXoB9Lts+JfPb7uyqJylcGoNKlUjFYMYrnpLj+PRxMqyPeNZg0kW
Vxvt1Ol3w6nDCi5jsJX39CZ3vzanFv+Z4+555/J0RTyN235w/pu4UJlZWiKpDTPRNvHU5ovUYFBd
9Nr5Lwn7WQoXLWuQoioj635Aa+RBjZvf5F7odftJxhLdgoJYeSvOn9mvfr7Iz1K5+FkPY0fqAF8V
pLJU8UMiyM9Fv88FSksrqy4YoJWBjp7VPw+Wd9liPsPdvQfIswZcgCTEGMdKgwSFutioxFpXsAPi
3W2809zqV5FgfQcTkkKj+C8p11kuFx3LSQcLjgS5jAWY7UugdvrQAXY3sfPb9jTvBHoyy7/0pbhA
qQG0i4ys5q7txhcGLWFgcuNvatLfrMSc3ZDvbGRNPEY5M3kjHWw53eUVNnAr97JKAr/iOxWWkWl5
ZkLIHNyZ9ZXUP49UMGsu+krvLZxVfkAZZGSa4tSMR3qUvjBuVfSdUFQHTnyE4rKwpi34THwXYh5k
I8cEHmLRI3bMVb/ygXQLNlKwXCnIjUWJiOgMuahBidoF7/HSnBa7zb9q6VUmwpETyWD/f3WGo5VJ
VmDgO0lYn0/1JyI/1fqvy7awHSdMwLXLwDwAePNHGfkQY+I9whhmEEa7Ruk9kwocaPv++lcCXwKX
5w79a4KyX5mZ/tgs9tj3btXkB80Ifsuwz6K4ooSepjUGRCAqsozXOVuutDkJbawbfb18aETbtraz
JO66BHIDyVoDxwa0MR8jTLdRK9kSGn9j5UkN+SJV076pO3swFQw8V14IYFYrfJGAhBfIoJ9vXnoZ
haj4IaDUxSaLn/VozRLimrXp0hYdPdCr012Qx3YRWV4Rn0rrGI1PcwBcpDjaRbRwxgoDPYXp1Fbr
YMEWXFm1TaTBXvCisvXyS1M86dbg1robTV+iCEQJ6f3YdXYAhImm/250i53MEv51jHA5Vupgt/Hs
hphjmG51abIHiru+l5xcU+wpIsDtOeZyCaq6XU9eq6FyuyWy4yzfYefMzUGZ17edUyeNrRrXUx35
k/nNMNG/Ug4B4KOIsk91ze573BNKeqDpQzuVbpk+BIQA1SC2c+st7K8B15Cpp7ABIN3kjmniWvME
JNPWS0JQXI+9E6TYLyx3Q1Pup/pIk8XOdNnpw97J5y858EIazP3H2nMBHvpFlbxpAs1yq/jwIWce
JsdK3JoAZS9/G5cKuJo3Y3eNVYSqv4mgb4qNn0m5SaOrbAQhJGZ4Y3I3lm/F4mXYd1oetfhmBvB7
/5z2j6kuIjrc9HhVV4GPpsiWzId/JU/6dAQXmrvQwQsH4mUAdZlmRdCrF4nh/CQDn6LRzvCTXC76
66HRv9fZWNuG1bWCNISFj0+X50ohzk90sBeRlHVUw3Q/Nr0tk+tuCG3Sfje7Gy25imsRg+h2l3El
kssadSNoQlQUEDVDlw1bgIXia/ua3mF7/lbUZxQdJHcLZNOSGoEO9UZzuQqTxo0S/VSWojLM5ltt
pRJ3EfRKms1pgLuNKmhX9qfIgtuCZzvQbxfz5XJsE6nEJY5F3TdqnrDO6fyXGtf2rN+OWuxcFrJ5
66wU4nLHeCZmnCbMABvlVFjSqdYawbUjEsGliVZFw6JZoIcGJ7aW/awK56ZER8XdnQZphyaUWMrR
2wPLRg0f2egz4BoCDwQXL8Sr8CLMv1w+u+3EWzUNC+9BNnXBGbg0B/VAFNw98jHed1+zw+KCDRq4
z15a2lGNRgPbDV1E4xfb2p7FcrYeKjTEbiLEDqas+RNDi5TUKPLjGm3ryyqKUgZOQyCt5svIvh1g
aeyINHaVRbaERkMrKpWJJHFKdTIGpVoJwWLsFKATARYcKLlqs9dFkWL7qynnjIHz4cIKwdu2wORn
XXeaOHP12lvmu6UaQFkQAWrnSW38MdlZHdYF/gqx4z60D3MiorYXKcy5d1LMXY8xZ6RIsnoc5lOR
3vd5605jKXDxbXMhFrFY5YLqnP8B/kaZ64mtEiq/pP6Oaj8i0arfdi1GPcvgHFDtx0mvdGaSPoYk
bRmc6IUfegkwOPapdM3QyGPhcL1AMb7Vls7ArkrY4pJC2/thCWySRXdTFLuXfWA7fv2rG8/sFmOD
RBlqnJ+aNi9prD8pTSf4RNs2eT4/yt3OQxRnYYHJczfMsMPolA/EBlD1Tv+m66CVl47s/W64onK7
SDPOu0nSFsOs4QCb6C0q79DM/rOT43xaiebBTBVo1aXPRXosRJUPkQHwnqzmY0JTzKEXAcU0nd/E
iITlr8tKbPrp6tNwfppa5jhM7PMP8beW+nqLKZPsSEVk6KJvwV3EBk068KWwsxrpI5WHF2oWgmAu
EsEFgiBPutoAR7MbVV/N4sqUBcms6Pe5INBT1KFC9hQDneWXMVDdOh0EIgRfnG+DFTSYUzxwEMuk
o977JD3SWFAwESTKPKV0uhhZVLAJrSULTjFa3rZmzfD96EsYwfez8jSQ0B3jULRivK3bv08Ofka6
0IY+rQcINlVkrs9E9TsR1sH2NN453XvnXlgVMkhVJWkRQAa91o09g93FM3hvmgB8mnaRJ6rNCOVx
JidLcyQXLIedQasc4rmBgeBunx7yu+U5RES77Krs1y68cXi4t7SOjLLtoJ1c3WgZ8abozWpPeQGC
pQl4OKnAUrZLa6v8j4s/aRbk5sy2qdtfsxc5ZB//BbIPBwiOPhb/HkTqbUeic97HRSI1jtplsZC4
WKTajZZHStDNoPQwZ6+Xz5HFms/neBbExSLJNAOTjtBrLrGJnqD7daOBGXu5LVrBAv9/MZCzKM5A
kowqU8tEtV6w63eRTw/LPeoMHqNu036r5bv6YFyECqMaUIEsQpmGbNdUc+LqEMSiPedtR/5HJ02W
P1byyrmi0sieBXNp3Q9GdWgS/b5TMkEs3ISLJP9qo/FMgmrUqI3KzE/bzR5ah0fzkB6aG3n/W+vH
K0FcdtLXXRYnLQxP65vMBoyjXQz9WzD/1vz6Sg6Xj6TSP/5UL/QQdQD2ADViX87XCW0EXWXRN2J3
2SoQps00YvIcZweWXq8YlwM2iE4yAZbHZVcSGLjGg/hgStXMsJDARq3RmGFDb5anf+uwis6Y80T0
AUJxXIwYkpjUUo+ACySmq5JgbqLKqZ2k0reGVg/6PB1qzOzOXeUoRm7X3bxv1d9qaK8+Ixc+FFlu
m5xNzIZZQp6A+df4LUXrMsnCtwB4KTYllSJINTdvbU0BkK7FkN75JD0KyjId2Jqy0tR7GoMYVN4n
w886QPM5A1v3vhZNAG1mOyuJnFOofa+SMCyw5jKj6FD8DBvvsulsmuhKAOcNmPxcLI0JyMJdnt4s
1uMkGggQ6cB7AS0HVJpzbF73tR31z73qXtZhezplpQRTcuVn0dQrZBwgoQBh3+TGJ2Inro7hHvRz
A7tzepehmae3IkS8zbtSA7AIYAqAEMSnAgZeBcu0YKcRGEA+mX6m1nWBtK1IBePo2znAWRBfKO5T
wEmnBF9pdIrD5ObetJcPpv3eBPVD4Zt3u6i6ksdVjCcAlyaD8i6Prf8TO8RYtYF9onkvAgjaDiYa
qlsmiHcAwc05Mgr1ZRWq2Fru3CnzY2SLpqsD1gkoS08gP3lsfquytRLIZQNhskhmomKDuS9/jsOt
Er4RVfDBtr3qrBOXAjRFpunmCLABVTqW0kOuXc2T6GLezEN1BnFiWjLggjij7+cgKcYBwWh6Hdzg
Fz1GmN3Aio3yo/uOrtC9dc0I6HLT7kWElZsOvZLMhX9gUYF/rod1VOXg9FONltH+skd/Pj9K0BQx
NQ0lbgKG3Y8OXdIoxN05FK5k3YKqxu6yvQpe7stCPqvxUQh3gKBtmXIaQQitWnpvUC2zxzgJBIss
IincYZVqYyglsMSAHBXZU3ZIEkGSsVEW+6gH50Cd0lcAt4Aegx8FtuylHrp+utd58oHaxrHbZRRT
6H92dpwP6YoEbFgNMus2fw0K896a6fOfieB8qCwyE+uVOLhyiJ057Z4qajxeFiEwMx6wUu3YHc/M
rLK+Jd0NXX6OgSASbITuD1+Hx5FTekMrrOX96wCFU3Km1pEwGSH75A0ty3E/JbZwBeJznvJRJpc1
1KWljwU7Ovm4XKVedlvfqG5jHEEtazcvszukNt49D9ONbHe9K6p9i06VSymAvQ82Z2bxHZan8i6N
3ULvvsTEfPqzr8cFiU7Vl2EY+8I1w1cghjhV9xLR//2Z9fEo+SBBW2JKzLlK7SkraoeMb1WrC/JK
0YlxMaIvO7Ui7MSm5Ir2nZ8qd7IsQgfZuGg/qsLFiUmWQ72TcF6wCre1wZiu6U4NWku2ZZbobl15
lz+QIPRpXJAociWIZYKzQ5J5jEPEpVQXVEdEJ8cFCQSIXg9DnFwCrPFoL837LPqzu4hnkKKTlpiK
ChF0VHezrniVrDhxUAlGWkWBggek0XVzKcF0yPKgAWsbrTN1mMPU7PCuwTo3KvPVn91/OhclyppY
NIigmNF6MbihYlV0w250HD6YHL+c16q5qqjpe/BT/eRH5gbllemWrwsosUo3rT0q2yHIJ/7Mn3Qu
Mix9NeSZBM0IyfeqCsA8q/Oy8X+H0v+oHRcblAoNm3ZmlkGlX5leHpZKFRjftgtpiilTjIjIfHKc
GmMWlXXHNJnsProLROX0z08YpsNZAOejWazSWtca+Gjd2gVSlDEG8JJ13wl5hEWSOFcN1TFesqFF
YwCj7inWe52utk6Zqd2ZBUaOLoee7RvwH7WAB/gxgazNJtLVCWppu3DfY2ZU3aFFD9q1y2K2w89Z
DPdOUjK5AwwWdLJy2V60t6b4pWC7/LKQjRLc+hsBjPajMhPuBqu2oEwFgALdahxVeZPDXZ/saFna
7XiXza9L8uuyVHYbfCzPfhTK3eJ1E9djWUI1Se2B6zH/NPP/I+26duyGde0XGXCX/eq2+5RMy+TF
SHXv3V9/l+acm+1RHAtnguRtAK9NiaQoilxMj22lYXpR7cljwLnObCs6uO7ey9jpapfVdMPiUT3n
VeKYJo93iacTjLnOQ99HaQ2J2vjclZ7ZgDB2Mt1GuCTJo4DSuzr73wtf3i8ic7C3SN4Mk0Z3LvUk
o7Mk9ENsbxNPA5lDvW37diI9EEKCedzlk9R/SnVOVRcPg/ERsi/2GEIPDFqfESWJleZow6k+dFG6
2hLjH4pUEU1MhQeLXfUog30/wn1se622PZDEcgVnA+jxxhzOdCKlTUxP9X8YOQosh5/bOBxFe8uu
LNJRQVcPXU99au/RirR+P3jCjj9z8i8Xv98r9hbwLXAE06h6rQRO49a48Ts0AYBCEiWwItCQgt4I
na37+XVbOI6hvoUxC1DDaJQuHQAaFaewOtYSJ6Lj+J03oRff7wu8t/s9NonIul1F08kc0QI4ouLa
tAWBNyqc51vfIpgFXCklaW20oLsF8f1JRJFuGSn3+VTsyy47dEhC5ZNpV766lyfe1XBdUkIktCtp
Bia9vHd5SpvCZkPE4+14M2suKdB1Ez5raOIjEycgWtfIKxTjh5S+EEOjBlSgqk6sSjsMnnGDUvMU
JT50U7hTa+KQoOGY9LrjuMIyzknVq6bMJ4R/TZzaRaBYo9Y4YfR9WyN5KIx7EsdcqcsSKH4FFWlG
p4i+ijqvwHDdeVxlYdyTmaSz7tNcgVj+StTAnkVXL0RLRXnwtjgcILb6wJ/DKW5pamU2joKQuX5x
Cw49K1E+FiX/lohtxBWJXIajD0vDSDvS/wBNMkbHclzu+qVTR7YT4xUVTWafD8NMl9QIw1MxoWYA
12HiZpUlH5QddYj+J4XjnFZVgUiqjiI0STIVRuGiHqWzLYoBoAqZS7QUb0+5q+YfuqohL6kbaNAj
IpvTyYS80nMZQulfNMs40qLj4EkR7eGO7GQnPEbVblsn1pdxgciEgChuKMZABaJ67+8yN8/RauC1
VoO7e43A0+oMbxtx1TktANnwz4/ayR8AWOI40UhuFenRAOm0/jOsOc/zqyfKAooJ/TJCZkrFgEiz
z+/KaLwf687dlmbVphYQVG8WXj7pY2lMOkgTjoltGJUTgo4+CDCSnpOM5clCf8gCKC5BVIPecng8
aV9Lr77OUz16o/gjLF9Iwmi4LOblpIUakl5ojsiVT63ybRp2SdDhBfIStK91fdPKPwKdW/28Lhks
WFV0XVPZQQ5BF5lNqgNYeQi+GkfllDwZZ3S/fDEs2ZJPw4n3yryugb8B2WjN1MNGEmsdJ7P51IyH
wv/VgQgkTe/Ucf6Iy4WD+q9sbMCm+YM5pwE0UJnvqsEdmsbOtIOp1xxvyFlDNmAjgzGNc4Y1bAKv
1jvLyBOOJKsOcCEJY7YgOvNLYcSiBfLnusKM9WOFdvltY+JJQf++0PFhqCa97YAhtK5m3ISEcxVc
33hDV0UF/wk7BcOIZL+QpxGXaj2xshnNTY1sGZhu5id2kfKaLVYagnFHM65wTPgwJ1XWiRrgUFW8
C+3yIbNj5MUpPZGDHtOH1FZv+BPiuLBMPDHGRMyqEbCV2zqyrXnTzfjNdzCzcELbNU3J5k/aHfnx
kb37LSzbnE9icZCMBKhRGsJ91E4z8CbtravgFYLJiWi9n8wVTb7FylkzHtVup8WcC+m6Bl4hmNPQ
kHIUMbY08RbcJgGiJJ6hrl+trkrBTsQI2tz0WwMIrYOBpzZISlBQ0GCMAMpBceIOoYWWAV70shql
m7KI8jC0IErs6IoMl19hDiRsjvnZLy8meeyUs2C+9uLTAA5MU/hQgn4ByJxWMzp/gmqaEQFm96l4
O4qcx6/VfVp8nzmsSFTM4hAjHOvB5BRKjzqP+XbVVSwAGNsdEgVjphUAqJlvJeExLF+y4SHJ7Uj/
UCpnAcXYa9eWXTAUWKt2RAYEg9Tu2mbiBF3rbwBXEPatoRiLWpdzgJSNO3vVDegYEpu4debS+3xt
94X9v9ewwP0tIBlzbctSrPsEkFOnWAk51P1Ptb2f4scPOJ4FDGOyZd0HoPUCjC/e1umDzEuUr3qd
xfeZg6+M/Vzp6MqN5GuGuthGtJqYc7tYV2cwzaNx2hAxI/L9wVdFvTGLIm5mQnlvaHdSxCEmWpfh
+n2KvzhYky4xzE6C05nr4jgbJvpVp9BuZuHHR/biikN/xwKnNqSyHunDj6Kex/pEyq/b3+fJwbiV
Mg+DqE5xyOjqaxdEligkFvF/boOsu2jzKgXjXKoxn6Opp1KAu/YIqr997Fj6a0gc0Uv3yQfmClND
ueIxvkaZwrLXa+BJ000y3Rfqz4p3dK4fAFcIxscMY1QVNa0VKEfPR1V0qbgtOv20+baVMHgueUbH
OyeYW3+iu4rF0vMrTVGbZQWxNEs++juUmP0MXFHA06OOp8fJQW1j4LUDJ079i6f7LSpLcxPkqgGa
e4ga/Wqd+lAcfbDcuHSIeGB3OcoTpH8zXpa/nxSka1INgPE0YJZscsEUQY6PW6lDfKcibwT1C8OK
ey1TxghrqRI7upFdGU34Hipxd4rtn5TZIe7kiRiyZU8vvNkp1Kb+uBcutpHxHVUQwH2MgA4i2SLR
6+SjsuSljXmc2fQ7WziM75BGETwYGZZxCLwKjNyk5dG9r+c6FqIw7kMWYiUYCCDE4/BVclJvVsBu
Pr6NDM/KI6/hgYvHOBKQM6KA10RydPQUj+yLXVZ44XPvanbsVpI9fSjvtpCPcSTwiEkUUffbK9+H
UbGQH7ML9RvHPdLDaGujGF8y58E0VARStU6OluHUIcpesMHzQLUxdsPR9svdNiZHN9gqVTkEtVKQ
QzCNzPYg6m5XB/ttCI6aK0y0EotaGlfUbZjxWRwfwz48asp9pH/oDnrdI5bPpg+zsm19rJ4+g/lN
GSxVuVPFHzqmP8Yq5zbzFwU0TNWQdQn8tIxQwiRkIE3DeSliMHmXOGO1SzChwv8ug1hYEPbqzHH6
6xt1BWSCsayolKTpAZiStMbBUqTqdIqJrk+H7e1aiwR0CeXysqRhOJXGmLJSZKji6xCfi/7d6OON
5UHgTfBddbpLDMZ8xbwCm1mNlJtiyV/KQ+nFt/4PwZUVqxpwk+7OiiscyHkqHF5xPv0ya2JLZMaQ
lYAE0YiybEf17/qqtkyMJVKywzi0ljRN7vZSrjAU6kgeXteSMehKBsN9UAON3NaHN542TLyAplzS
bz1Yj0Dregmf6nv+eDGOmGwH9FwWpRjoAB5TNHRMn5P8VU7vZf+ogTZuW0iOvrANFs0kgUUqlZHz
6w27aSFfETuJzpuyvQajod78/w2OCeTrdFD9eYb+E/k8R55fHWpeyT4PgjmPjaxOUTgx4TyW0JLs
+f1DxZt+yoOgf19EG2aoD2TuAZGJFyUp0fnyEBNufLh+jlzXijFhFZxB3SwBpXYUDBxJvaCifRVH
Wlwuvvj2zPGGPKkYcw7ETgknmS6cBoJk2nf4hLF9HD1bP0auQjGWq6K5thFQC+C0zbFV8EKEdqH6
vg5+bqszz88yJpsMtWaqGWA0+VOgm9Ywje42wrpXEGXFUOFeCdon3itBYvi90kswztrxdxI8w1sR
wKvhUAbytyyi5Vv5Mbf/9yECcEdX4D9SFZI8KAMycY46Puokt6fBm9re4Yi3tlFLFOZoHGKlwhMA
ULJfwQ2lZg322hnZuIPcWemp/AWeJjfHzD7Osq5t3BKWOSAlP9R1IgC2V/wGhF9R7Qa4iT1uS7em
6guPzvIxjIGg5WIDlLQ9GsN9UF8iLmM1/aUbZ5TOuLoAZRMmEYEx39bnxmrs4Evt2/ptfGN4016c
eBvGk4mu7MIpkSIfuraAB0/Puqvd/md2sWCHz4Lb280ZHDk7Xr35avy0XEf6mxaYdViGUlgBU73v
Hc0Di/QN7fwSdq2dcPlZV1XjegzrjD8kdVarTYhwQzN2YKq3hv7Xv2kF4wCHsqqSgu5Y7t8S9WBO
XzreycE70Rn3J/rF2EwGzctmt3V1i4FOlpjCoFDlPs//aEqMAiKRXooSFScJ7ufotvHvt5eL5yEY
hTPqwddqFZuf5YPXlbIVtM1OicBhmw+cU2N16xcuj9EzzRQkfZIhSukfzDawUoNXLrG6MQsERrkm
KTVISKslojy1tcGr8k+h1lmDsZ95POzrVrPAYvTMSArDjBVIEx96zJDAAu6MRxpJFt50KjgvAatu
QdQMTBIXTU1/C+IXJhrkoqDFEgTL/UsufkvMXVh82laEvwh0xWC0GnmJYGhyYPhP9JygVRn1vvs8
umA/4pNO8CRiDt48KohZKUCbaiu76XbBUYrt+Ua36AKSV0oOnV54h+7qq6F+XUc2W4cW+dJXaB2I
/lS4yu3sYRZ0Ygl2ilIQPBzONm10jbicF6vpuiUucw53Um1WWgNc6SFEXvKQYWCuYCcD+hNGt3uc
9rwGM87ysuk6X2pno80AqIVuZuZ2rXhDx2Nq4C4n45yMuhXjrAQKJnU5IJ+wMaSstFpida8pBKNP
Ls038zHhUV1T5fjjVF5sI+O0MlUTooZKFx/ag7Rv9xrK09FLvts2iXWH9dsiWJYZIzOlPKbaUifn
Ln+ahuft7/NMjmWTMfxIkOoUAOrOOOp4JpUwT/OCEWcQhhy0H9tw6+KYMvwHSP9Ndl5fGQ3apM/0
daw9lvJTrXOKd9Z17vp9xvsKRA9nocSxWHYqRo516kkMlbuujPfbcvBwGM+bSq0iZh3kIMrs0SaI
vlPchJTeNgz9uX8q2VUcxh9GeqM0KYE4aXkvFzbYVv36oPLmQfM2hfGDXRj07axDmBT9AaJgelBH
Z1uQ9RSP+FsSllNY10ezlEZg6F/UIx0ZEhy1E4ltHyMZbkD3bIdH5RC76c8P5Yb1BTLj98S8Gfu2
xhrSmV9UwYPClm4mD1MM9x1eRl62JeVs2R9T9RJdyLWIaiC6qhNQ2fbdExE7K9M5lbk8IMbxRZiv
lHYCgNQ8shJ0JQz6PmsPrf+8LRBHO0z69+W5X8tSJ8nYOS04z/Eh5VWCvJVmbSi5SW1tATDXhtkn
VMnVS+O2h9STidseOyfc1xep5SgiTxq6qguwLItjrfWpNuTfjMnT0m//tlqMYyi7STc6nX4/vemq
+1rhqBfH8ZiMRyhVU8taakdt+Rgl35PkrOsfeMNeGgzjDvQE5MsN9aFC9tppIG84dRmnPmxTChAf
ie93AR0PplGXkAIPsaR+GdMHQ+U0Iay+iv4WAxiM3cddmkUkQnBM63/wBuUExyk+9ch8RSDqd3Ct
rHadlfDiO55o9Da/UDC5HUJlAkuzM0vafkoxvXeYL3nNozTctH5Ix1h/MM9JW6uA8cXIjSIMSJWT
W0Gbd0k+e9sqvSrR9brMdoCKZoCh3DKuZ7J/l/nPhg6i04iTMlzfrQUI42XapGsnmV6bek+fLPpk
2J7mT8qX3g334h6tB/vI45Ue8QSjf19sVeeXhRDTSt9orlxx0mwpBK9rV5Wv/7SA7AiwWh5lsNZi
AWOSWGZ6UYvS0iTO9WzVsV0XkO05kGVfidCARctG703jJVAP20KsttksUjRsr8GQTrXa1pAiJbe+
/5IMYJ/v9uV8K5VPRnfvF69pStxt0FUtXwjFGFMvCpiDS4UCI7mdJoUjG/s+/hyGvDdxjioQxpxQ
f4aCVXqYDmbyUoYNXiwEL5YGTni6fglbCMSo+QAKBaQg4JSiZ5rnSj2FWPOn+Y25NXTjS8tRPS4g
o+PJgDrwTsCu0XF3NO9KzapzaAVk+zScRp4d0x354zBfCMicr0GjTH5TAk/clQcVJEd0OjZaKizR
4j9r8XSeOWxlKRHzaMaumdohMPaGwtF5nvoxh60+xrUc0nQEyIIHS6paW5kJ6BR1Z54DTjjH84DE
fO+NJK3sJ9RN0NzHgFlON6otWW80h8eR2INH72P+J95TDc+q2WpiI1DnIEDBIqLjztXAhq6jsyfc
x0dePp6zluwLeY/5IUZOLUyJv5gliMRAwWs4Qs2tPaHn+oYGsuO+5F5NJ4Ge+zhJcNMY9xoqL32r
AMnWh3IAV2VnS4yVMS06NcHi0RZ1ZU9pFTGj9sjLAXCck8E4jbENpKLpKEz2S9UezO6r3j5sO1pq
KX8uGty7ISkYfsLWcrWzUk3SDPq10f+axJ93MmrGKuFbp3G0fF2UKw7j0IO80jKUR1LirslS6sQe
WsM2ss/b0vBQGG9OWjKAIxkoShjsitHYqUl36XoefxcPhtmXacZMq7rBomXiq4rSWxOM9Gn2jytG
f8QiSMlbzWgiAllmc3Z6X/F0XXGQFXC2l2zdPK8bw/htKW57GYxDlBeRWJNyIuP3Sn4upl//BsN4
bDRXxakxASZpCG7GbqodVP+LbvzYhuHtDOO4i1qUfDLhMaRUfpnDsx+f2+l+G2JlTi4t5riuGOOv
o3AMe8x1pe+aNPkuXgK3R4GK29hI59JBe+ZO34Oxwka/i4p0pLWNT5Vrw2LZSi0fqetWr7CSk/kg
Dgex+zcbYsu0skTpIx3FP47cdLbZ7ONAtwyfc0nj7BNbo4UyG2GUa4BE0k7WXybtUx9wPBtvnRhf
oI5ZX4FDBr6gwRRvLbWHnlco8pcg67cqsFx3QRBVCfhKcWMeh0dCRiudNWvstNckCqwxay5KWrt9
Odt9HR1aRJXhXFaWMX8ouXFVSYXxFVOBQgXcM7Cc3TkS9h/gRHyn8grjJBRxGFSRbpdcRxiiUFmZ
qqMHU/tH1WacBHq0W8mkqqelT6KZWnrA403i6R3jH6KuN+WIHnea9k3WXiIFU60jTui9joGXMhVU
KKbIzmmbMjXBIwE2w8i/ydFNkt0G6peP+IDfEGxStRinLFFLkJcS/1tsvCpRav8bAJNDKUZV1OMI
ABkeA6QndXze/j5VmD+d2FUAJhyowmaKJHSVoB3jthswqUzaVepdCc7ybZz1HKN0BWK8wNToodnF
AGp8zc4bpILrJ9T5BaOXKXsl2FXdnTLfZr3HwaUCbAlIvdPi9B6jOBATGonUiv1GJPKS2XVgkfvZ
bXdmbPEYuHkLyniATiBGKvjYsNBPrFDHU470WusvTcu5yHKU26S/YyFXkGOSUhMCRzQKtxw7L4nC
26HSOM6bB8N4gjRMqwGvRQgXyh+BJrqi9tyHPCXnrRnjDGQV3aNCAlnqEM8Thb735cJRy8guuo+l
0q5qyMQMgZz10kiDuVgQ7KbSb1plcBtT2v+T2v3BnSWMvSKPVA1Gb3Izt9i1patavUvfPCbf5rGo
0RX6u5ajFOS9NtRxN4GIlbq6CbNC0Y5qSke/KixSBQgfjnXGq35ef/X9bc9/8GmZkxL1YQwByUN9
Ft3cQ8dvY4M01XQHz8fAY/mlv8RPEa+Hnm7QlqSMHykmzHRTQvgRWufdYESFtpNcPi/QW5vJFg7j
N0hCirpXIN9gD+7YW7rdPel38lPqJRdQqXrTAcX/lmaHrnY0PFQL3OVP5o9tLdo2PollpK9DWcHl
Br9has+xehj8Y2Zwguj14Oz/7UESGTcyyEGsYOob7upi89L2zSU0U06IuW3duNu+180+LrWqHSEF
WEBsY0zuslbcGeZ0UJWSk4Jdf0tfaCXjSSIj8qGYwKJDKvrb1Esb1JNgdKaHXrbC5mojTzbGncyh
UQxDCjylP2FUo2+E3jy+zhVvIBBdow1tZHkcZJILxqxA66u2w3jNm6KwdWMnEUw7/bytc38JpX9r
xNtBvjhYcrS2ExAHwJWUmAQjY4h5ZYsDcojKhEcbFMZ4ysdyv1dIJghRhbRFRADIOvpaqRr6HG9y
jNPaFoxjTG9yL+RSBmnQEhNb1U6hM0XjIQ9D0IOqnGwBTwVZ7i1VDGVToyFh60heiPaCNvLUO5o+
zDwp2PNe13li0b8vxNKDOCdigrULTTQ7pklgNyL8hIjx4tvrt+opZAVPhSIxiKoxZixqQaxHQgyH
WMTneUyceZR22xCrsiwgGOut9CZSDR+M79Fce7nwKlXE8tFpuI2yHoouYBijBel7MMcyJOk9THx5
wHDbwU7Os63gbC4+Qg+gX8HYxg81QIoiqSGTnyIFb0xWrXMy/pxVY/s9xkYazL6nPPn5q1A6TTNY
rbDnrBkPhDFRIY9qeDW6+7auemlmjyi5Cr0eJ6HsVHQqVX/DrxPmbRVbeS1XsyjMI2DTg7/Tf1Y7
8Q7s1NXZ8MRv9UcYpJdbxRz5aRqETYipW7gLBbYon6Tpy6Bx3t2pCv/hyBfqwJhrF0W6MiXAaBPR
lepbqUHPiXoo8xsw9ewnXpMOdwGZ813KZ1GSNeClKJIr7jHawH/wLZAhX9RPHBWhkdeWaIyDaJpA
y9FZSM9eVBDT+Tk9SgDnY3WgTaDNC++dn+OQdMZbpGKQmjXVDXPyCHlMq6dtgVbP9sVWMW4ibmpa
Soyly6XQFvtvhvoiKqHV+yLPIVHj2Vg59uW4qkIhyjCJ4u0VI3Hnl/SlRyfcDi8mXvaSf9+Wi2PK
7DOyr8RqXVC5whyDJz7X4dHgHoKr8cp17QjjLopgnApleNOFuLdGJ33VTqEn36lWTIft0imj4Eau
7dLmPdVwdo19RybxGM7tDOlk30VpoN0ZvyoRfJ7oHNpeRo76EcZbxI1EWo06dpJfyvIubzlh8+pF
Z7GEjKdAY5oxSBW+H+flA/jQdmQejn0a7sQAo2E13dJT6VgFPucM5nkMwnoMVTWLQMTWaZLl78Bv
L1jfRzt7FB35xONN4aki4zKEVpT0OoKMkXgIS9BsnUXCueCsX1QX68i4CT1rpDStaMp0N7gG2Ayt
0MbYRlstreEzVUV9n6KhRua5Jy4w4z8QrmtRlmAhWw9s4CMGKw5uezfvdaf8hSEI8SfFje/NOx4b
K8f02PdkRY1VuVLw8hIMgWs0R6IfVSOwgulUNYK9bQPrlwVZB52diFk2BlscLbRx1/o07+5fhufq
3j/4HjgGbOEoW6WNjmFnG29dX65wjG4OY1KbggJ9QZGfowomurwDDwXU7jbM+hJeYRi1jAKjJ00G
qRo9uB/i1lbH4lIMqqUJ9Ukj3HGv6z7riseoaDC0YS6GwEuL13yCZUu//OQsDLwpv293jz8PmisQ
o5JtVKpGqwBoOAq3IvjSJNAZBGeyM4+1ZZc73n6t+8jfeOwTWe1Pcm8E9BWQfArnA9E4SVDe95m0
V4zGvxBBKS6O/mGQz3LKKcTkKAL7Opaoml/HNDui+y+hcihAEhp2kQ3uZitrHraVjqPbCg2vlhe5
atKMkr6IqNPtqO2M6KwLvPQIXY+N/WefydRGUeZQwH5I30dHwIzX2ClfzEt9I+95pX28raHiLsUZ
/a6WaixdJ9/nUmpNQ8A5gP9yUl21i/EGoKgtjI5OrMvAOHgwPQQYsdXW6DnByLNbni6vdwlffR3L
iyvpJELnEOA6ZCgQ0+i2WGH2d79vLZrxHGjtid3a9Y4/S46nh4yDMMS+GUXqZrVKcJroqKVgcZxP
03BKZ17+glb+bukI4yOitpl1TPOEzscYJhdCC3+k4UWbHUN8NuaTNn4uRU6ow1F9doQUKgUkHQv7
1t5IwPA/p0cz5iWOeSCMr6gwBPI/FQmyJB5q8QfB+0Imq+62Fa+Xc121RGUi39kkseardPk05WDG
6es4jalVENlqDFBxilJtyZJhazP4asyCg86TkfEhsm60yRgCHHHHOdfHSxsoj2JJPI6QHONW6d8X
xi0oREHoBn2sUdk9g5CaBNb32p3dm/ZiOtJhG46HRqVeoMnI945xCjRFutHVT4n5uP193qoxfmQk
3ahlMlbNNwerbu5bI7DDmGNXnDNeZWKKKa5ifaAPacM43CDtHtlB0qdWOvp233A5QHhLxjgMOZ6a
VKKuccQ0Gr281ck/rhnrJcDvN5jUIzXJ7E7GXaG3rlR92t6YdSlMg6DjFY/4JqPOplnFcllXSNQl
6m0Pep0yEzm6tb73Vwj6Exa6hQbUKsP8B5y6xU2Sngb/K7iCtqV4a+D706NeMRj9NZOgRMcpxBDv
pe89Oq1MR3fzg+LcVnbo0OLI2Et26mN4qzpkh5fP/QNKFbgDSemWbP0MRs2L2tf1tsLPiA/RPrlv
99lhOJQ73gP4X+49V3EZTVf8EcqeA2c2LeE2yMCXEDr5i+/1xx7DwuPj6LZ28cAd2Ee1YUs+RufB
Zl9OyLxD50EBaqVEOGh6fohD1ZOb3EWj1k7o0GWQIznVa8KOgN2yDWfLMMrn7Q1fMXUN+XFN1cFw
SQk+3uuUqSutmsxK7xjpQzj8bIrXOdw3Kic2Xbt7vYNhDrQxi9DGMMj977a61nfkQ+vSirfSznzn
A+3E7wCZo23ISU+EGnKZ46kbMaspvPQYFr29eFyxGKMvy6QV9ESlYg1utDeOpecf1AcDFCz+C/+K
QrWC0Zp3QjEOAIOhzbbsIdRsfpfzDs7yM5ZODG7T4qvqe/8oHOMKEOek8hBAOP2LXGPqQbfrv6Uv
mE/3qHrDA7/mmycdY/ONP+GkLqEjYoOcvdn5X9ECaiXJ55I8CIN43wjFjiPiSqz6bkEZ8y9Ilkok
xYKmB9TboMVCewk98dDvS/e/XQ8XARPGn3jl7Sue/B0uY/5GKFZErbTe6aQj6lrN5GHm0Zy/zaLe
Uhbm1Cv9Uah7GduXHqobbW/ctYfqnrxQZsDY6a02A8MibdwmuwAmGNyGkDI8iufYjbzOAs0e5/Ra
OSCXMrOJ4zQfSGxQ5VUwtn7AdDsZ4zq295MHwXgZ2qIVNCog9Cl5HqLinKYmR4p1k0enoCEbGHj7
BydwURZ4k9OwrOo95Z4bT6Y72oYloGmlBBEDLzO36p8XcIzJZ0lPsijRe6fpvpay2+Z3TXMQeOMy
VvVxgcKY+thETTONEIqEX7XoURQuPS9FzINgrFvMZ0WVRgiSzJ3VTbtE+96mnBQLD4Mx56yMwOpp
QIxGeAmQs1fyXRO+busYb0MY05V8XdaFCXKUc41BBc7QXor4qe8418xVVV7sCGO96ZCqBZkhitRK
lkHOCqqVtgXhILDMIllZZX47AAEdp3qyM5Tn7e+vtSghrPhtKWyXSOj3Uhd1cHJKaod3wb6+S9zI
Ne3gkM628VnDu4pw4HnW1UNkAcqc+4kihFEuALT2L4bSuGLijiUq7NPPvpLYPi/pxhWSiQAm32wK
o4U6aNbgYiLfsGsucoypDihoS+5qlFwpkjfseb1EXFzGL6ApvZ/Ra0QjD+X75CJQdjJ7uqOTpotD
eJKt4cTNyK0Ere82lPESk6+SYBiwtpQb4a2g7Vtw7hzfkp3MMx3lx7YCcayZ5RrRsjFTjR4iCuJd
OX+qk30ifduGWMuTvROJ8Rh+TEpToodk6eRn5TNBlV500e1iN4EP5Fb3Slxxpn27Ew48x74aeiwU
lfEjxjSg5rsBshCImHaeWiXm/dY6hD2VPzlS8laScSbSqMV1X2Alo+fmuX3Ee45DFQUTMKX73sXu
3eJ1glPpwTFENp2eNLWIHgooi58FVlzjvWxAxaXdjDf9/EjmxtmWkSMi24AyzUWvNjm1h7K1fLzb
hs8dz6Ote0xVBWWvjH9sU+IkZmmr5PqA52BQH94SjIXYFoLuwx8hm34FYJxXP/epkEYAeLv1Hmvc
ejFdzOW9ZK7deqH1VxzGaSllNpXypA2OcDKQAxvsHM234QOYZV8qZ7ZHV/fUE/fOS3/9lnSMy+oH
TLFqO6AO9n/mXc/fErtx0hsw2e7kT9tLudZw9U5GqjCLZImICWooJgFaCsZXizZQT65uNzvfQXHz
obdzhGzJY/0pRtjGXeB1T3ldYCbYgcHVVZtgI9NzdlN6wREcErczanBpkJhfeM+o68p/hWO8mBzH
htL5kNXQT5r0lBcnpeOEPTzdZ9zVXNdtBMIDqCYaz7XMMjHmYXvHZB4E46X6ciyFMAWEcJrs6isY
6jyQSHuj09zQovT8pfPUz607PmdOfen28T5xIocXP6w91Cz1hu2SEQVlwkRirKV4lDxaUZpcJAwv
NE78hmAuFnNfycYyDEsBWMqtv2sfxn3nhTeTI1u0RJuzuitPJe/kYnxLPrVtTag9iMfam45Taql2
ZUsnTK827eQwus1duZ/t0qq80PU/8QIWed36CS5NhijjSGV2d8jiKjMSY0CghDMPJVc4hqJdss9v
UR58F51pBRHYIr8Zto6ckODwbGSt1lVTiYopskQ1yR9kYgGREl+qsQDCXt8Fp+hI3Ow8OCgvAxpP
3FWLXIAxDmAWGhV8XwAb0Swm6MfKPIY8rvX1JV2AMGaPMoc8CeiWDhg+kdzMTrcTC6+5Qc1Ia+Ve
7Pg/tHssuK2eihaDhSyVsrFy3xqplv7h1xc/g3ENzTiJtdbjZ+Rn8DGBoTzaaTvR0WExvKBpjRhs
uYks+5MaFS34ZYCl7hQPZSPHCr5BOiGZ8DrvRK+1MQexeog83jCR9Xj7KiTbwqTVUmdoIoAbV7gl
n2W3u4TOgOpVi04AlV+Gh2HPk3bVIRJD0mVQ6esKS6WjjiZG3kjm4GTEm6uXAi/5207hL8t5RWCO
ZDkbaySF/f8cyWFpFfdTZfnQm/GTalUH8RFXNCcRLVm0eLVvq7HOQjjmfG7a3EA9DoSjvTFoVNnV
4O7h98asR/gLHMYSReTaylkETnzQvPLBP9T79uU/ORt/37vjbtqbP5pfQWhxDYMnImOfCOfmSqci
xgfJM35KjmRF9/0JV4vSNSyUsYDGjrqfaV8/Jbzr/XqiaiE4Y5ZEGJQmnoEu7DuXNj0FIxrNo7Ow
S90ot3CA2tvatO7zrsrEePhG6KW06QA4+Q8Nqayy0a3MH3bbKDydZV8sxiZT/UwGDJ1zIrqpk9z3
L+pd5dD6OPlUeUhmesWel75cP6yv68mWrjdm0dUjtUY6qa0/oGL4lNjZQTyL+/BDzyULLOawbvRe
SLsGWP3n8Y3gWrBbq/NET7FTl39arV8IDEy7MnSTOjkmEAkiDNULTfgBOhFnukRufUpPASIDcHjD
Qp30mP6ciBW9cPZy1cMtcBk5axO82koQjOD/0Xdgtj2qd+H/kXYdS3LryvKLGEEDui1t2/GjGWnD
kKX3nl//EnPfVVMYnsa5o4VWipjqAgrJQqEqE+IWo9PvowMmD3eEUyHcjp6VRebqA+rXJB0qge5i
Dq0htD587s+daOlueZqABgt4Mz3zZPI/XZsJ0Moyg7VNNSpdqWONO0e0BTR2hik0t3ALfyq9wue9
efNWloVXQSnUqYW1WC4sUuKNQeWOK29e8VceMdBqhIlZav/xCLWv18qrfw4v1U7C57/3emRWstX8
bI/qZy4PEW8tGWQ1ozhJTGqZJpP1DYSO3OGw2NRidODd5rbGK5G1Xk4Hg6RCUyh6ECBmUt1R9rVL
pedKHxFziN1hN9g4lq5kB7vyhHKw0+E1ZX7hfUyoR++SrNVvYMC1EuRplgz8hoDkdp7vGnLG19Pq
zd1cP14/lZzQYSs3VTbW0UxgajH3cuzXA+8Mbt6OL768q9UUUlnoDQxUpbV4Jho7I6/aJZklenRG
tfCFp494pEJeWNMl5R25ggGii1JXdKQ5ae9VGWhdM5n3WdrMgpEC/r8N9t4Y6J2UyxXuNxCi1w65
G+zVxUo+aa9UjSjnNEe+AfL7cLhYYwBbXbSmQvl3dKTb3jUOyRMlyW1eOui0hK5gK75mLS69UglO
+cInQ9/81K+cZXC7JKbcmQsWdChvod+uiueO9wCynb+sbDBIXfZdDDo1LGjj4EHnq2YXjx360Vtn
ctPv4o5bntpGs8uSMviM2cSy6yEBjIQ0xl0Kff433Zu4CvrFes+8V+zCBTX5Z/4NavvAXSwzWB3N
kzrPGlbTmM5ScEN4xHS8v8/gdNfWYlmp+Ptm+ty0R4lHYryNTZffz6Cx3KYQq4lo6MtPaU1sFa1p
ufFNkitL5IHTP4SFQXRRw+vru9FOpQznohVgrHXV72hKmKzI0VDPMywiW/VtePuhq7xxMcigvzxn
ELMwYTCvI2tqIjvoKytcvl2HqH9ITC5mGIBfDNnUcx1mshM67JCvQ6rILr6lZ5rYRrTW5Y17WqqI
Jfu66e3D/Nsym1CXtSYa6LXHYZ5MK45+pHhxlBve+AXPCoNYypBrIqmR0o7k0OmPceDjKm9d92S7
6HvZK1Zgx1wiqCDSvepeRVty2vOILF121R1UOSFvKkOW09K88DuSBKflWue5yCBW3bRKgHlkmkWr
r/EOqkV3tMpEFSIC+pZkFz7u0hyXN2HLVBUiQ9TZeNd32HbiskDaip4Hw8fou9c52RPBKHfgaE4K
LV4vPoE+BqPwH7sRrUwziDmMU5cMhND7rXFPZyilB9Vv9znKsrxqwSaErUwxENkLc5JWBrysh1uN
arh94izjZk6yMsBgpDn1AtECGGjwTkCXL/LAueJ1KEqkeNvkfcC3Wq9VsG//3jYGM/XcGISRrt1o
i3a3j/HYQ0nmU4+XvW6vnKGj8qppGLVjzh245TUjggSuoyf9UcT3uhZ5ij9bozpw5mKDSQeIVpAk
nRfUsR+N+3AHphNUWIpj585O7mgv/6IOyPOKOWolGjCyKoNXrUuJC/JD5P1M0VlAtVho/ri7Hh5b
JxvVPQ3/JKIAif98TOqDKZoFWqhPwACezUch+xnVvAcQnhHmQyNmURJCPg71E/IURj867RjPAQcu
NhPHtSfMZ8ao4zgUciSO2hdNd5ofM8jO48PwrTjS12AbAnJ70ZlRSRnO47E5xB6vSrSJ0ZdfAI6G
P9eykSJxTg2s5eAJ34MH43mKrcVp7WDfChhO0Q/fm+Ngq4fuXtjzdLCuL7EiModByMo21SbYlofn
KAHhyqnIOKn5VmSu3WPOQqN1xGzoW1xWhzZUIPWad32iUMTm/msLTOwvYazV9fyW+ydPUHMYTuNZ
u5O+pL7yRhQ2uSBv+MZD4M33k7VZ6vjqQTXXwL2GFmKK9oEf2dIu9zu0EFZWdEQFzP+bA6ewbEJ1
mkkgQoOxQupstT8OsujUDccIbyEZzIdKHsGgErZKUQRb1WKnGysny9x+mjnHjhd3DH50Yqo0g4Sj
rSqa20XJLs+qnSrU3vVV4znEIkj5X5iq89QJg18qWi/k9D4hnBjnucOASA4a/LaLsHAxpEqIftLC
r2bLYSvc/Kis4o2lEdKHVpxbsMwCJyi9NeplB+UGF1yawu0it999gCNVXRtkwKEDbTd4OXFNqoov
0/zFFB6u7w7d5Cvn9u2ArQ7QXEHXcqbAp0at3WqPISoeA14lihZDtF+v2+Kh7Ns1amUsiPIl6XRq
7FF6rSCMtoc8mif/QFPTqTwRRwPYh/bys7BRoHM4xjlx+La1K+PjGJVjTdsfaHlOdvObeDcVoCc3
7bJEQhra0jl1MsJ9ceFg79sj3soukeW4NejbfVR/XozHhcde8w8YCHpOjaD9B+nUnxg4dokRqLTI
Q19ciY2uO6/biXvTL9z5hdeKsO3NxRgDT00oocSZU2NGdSJ9bsuNsb++UzwTDC4FbaIbOa15jPku
Vk7SwPn7mw8LqnjxgUEkEuaqVMQw0DnVqbc7J31QdpET+8YpRve5CCZV9NdJnGaHbXy6WGXwKS7S
VitCWBWqp6RB05nyKZJD+/ra8XxjG9rNThrUKYMV0UciqnpQS9inB8OZDvPtiNKsUzx0fv0t/3bd
7mY5erWmLCcK6pfjXA2wG51o39ayw3ze4uQu6P+fWsifm2/kjapNyQ1ok239Lbrnxeb2Cf+9wixn
CljXykBp8BvqIbbbobCS9jQTFMoMnfPppHv1DjXRqSXLRJOhXMNkOy3kBmQIiSBhJb27dGc59DIB
1BunDLxygRJaXcHB6c3oWVmkh2aFImklBm0xw6LYPBSKYzaYfEzd65u4WcZS8aSgGkTBPzYTXUaQ
6Pf0Y0Mnh+RP6st/sinJpgXG8cj7tm32L6ioDpiEiKams6oyk5hpeV3HkwOm1xmi7lQ0xzFGq0+s
+lU4z+gSySYr9HhMS9uL+dsue0g6MRjlpMcLX9O/SsptJJ1DhfOt24zFi2vseWjKDBxVegQT0YPQ
7eT8IUwequn++o5tQuXKisxExZz1eRxiAav4GcxYlinwaKY3I12WDUVUDAWDJQwYp5i/mPo4nZwi
S2wyP+vFJ0V5Uoof2WQ3+l7kKXdR7H13slb2GGwOlT43exoSevlkZIe0vcvyGrrAt8lUOR13zHcz
ElbmGFAOO61uiJJMTi9Otip9azrd0pMP0DOqwIr/LiI7nh/2kNPrByyimI1+IEVHaQCzTBVxJqQ3
o2Flhs0Vha7rhwRm5vZnnJW3Spo+XY+3zaheWWDiTY2NmswBdqevfnTFPa4qllnfBMLr35lh4NUc
RTnoBZhJqnFfd+px1vObpAQDljntrpvirRn9/xWu1kaXyGWJNavr3B970+vinAOrnJAmNAZXJjJI
Zy2aTEO6nV70LDmJ8fRs9kg94s5dZnyju4ljcjOrX+0Tk6XpptkOYQSvjOm2Vw4hMeyc/AR7TDRz
tmqzZriObRYgliwNggmmuuqso9ib+Mu+NSo02tyBJ7xTLFF5vr5ldL2uQASh671az2CY2xLXlMmJ
FdVd0sVfWsldCtH7gBlFkYB7oirKhDlN7VxMs9zATC0Sq1P3AUlc0RQ4mcTmiVI0VSeybhgYvfjT
mVolsgGyWFiRVXuZCzvVTU8of2Thr4+489sQe3NN0War9Fk5OYP0q1taC51udjj/uG6E481bu9Jq
a3opMOJOhTdqXTu6IVih+lKnp4zLpboZA5dlY6+tRZ2NSIHgjTGFe3RfQVZmsDMyc84RzwwDRENt
9o2RVqCqqb+ju8OCblEf8NIgnhEGggitW8gmFm0xQLNXHab5NudOofKM0P9f7YwyBLOkljCS6IKd
V+emQo3O4HBzboLpaldoeKyMiI2CQi7OjSMvX+T4uRnd6+G1XUCgrAAyzbrRNvGngT7HqFdI+yaH
V+lR8hSnto27xGuOBBkjhkQCa0afbeKLaFYPOMY3Y3tlm9kmUwd/r6CivUcIK1usTm34o0bLojFG
HEjYTsNXlpi9CpvG6Bu8VzvkS4a7KOakIwdNWU79WnxV7M7vOd9A+vfeAerKHrNtaRguaUqbF0m8
B6l/ox4n3s5tfpDwGC8ZEpBOZGXG2mTqIxJj8TJDfBIizHrHld+V5Pti1JCakXnlaBoI71xa2WM2
q9LyVC1ydPPQsR5ayE+84U041fST47j7AMGOijLdb/eYHYuqMB7DGObyQj32Q30zxB9gJvrDBLNJ
FRnGvIZikyOUtwTikX3w3NcvnPO1eYBXfjAf85hURtGX8KN5XTBnQlwJ4oe6rZ+Fs+gkaPIUOIix
fQVcWWQ+5mok5HPSw6IUuuQXrV9lXgQmANRwNad3wh/h587/yPPjeruYj24TDpgrr+hR7mvHjFOn
+1hR7uIX23k1joExGQRXTO1coMeb0gSqLu3X+TeDHZxtM5lUJSyyOioqxEaWPXfqq8QrEm9C38oZ
Ju0fWkWKZRnOmGHv9EplTVN2X9Yo04rcTmq64VdOLktZlMmJDnJd7I18b/imF/jEbu3QDX0VQUi7
qcH+s6ftjNxeK56XLGYEQwWubHj5Jlhx1znDCVNy94I735lnESzd2kth814eOcDIzo4M+JwFfUtP
HCb3heZxNnzwJ+lgNeWJrW+i/GoTGQAxlkXrDAWWoPa4i0bZW8roThAz/zqG8GKRgZBoUiSizzDT
LeArCcFXPDxct7D9XLzyhMGMgFQLLtPYqOCcDRYYaalIgICm+8gxbYwy3Faf6JC09jAflYPk8ll3
eZvG4EcuC0WdULiPmr0KvXqps4T8LtZkayG1c93b69v2TgdHI+kk1zmclZe9iZ7iZFeM++smtl+1
fi/oO/GbpWv1pqH95wn0qxxM4dGZ1NQfDtmx+CWcqXz1wLv4bD9brIwyoFLm1TwUtHlY9tMbKnJK
ZXbLPZ094U81Xo9KidUaj8JaywiaW3BPIJ8k0zjIs+n95Soy+KEoE27dGUUu8CSLbup2O/otE281
TPXmnjJavC5A7hoyeYehLQuY8AD8wVnyqFQxcVSfPrWjrcv+0LDi5bP5TuqGLIlGJopVrQsNT8zr
p2fVlXyq+1D5Eq/yyAt8BkjSqVe0pUHgp8tkt2UCWXjj3JQzp2h2HfUlkQGTKFLNtIxgxgRyNHfE
IHZoWg1XxZoXgQxmyE3aaXmB6Ai/NnvzpfQFSGbUaJ6MHZoUYLj274CDvfBr0RCGOg15RU7tWbnL
te/t2HLuKte/1tK7C39fhUKxwCstDqxYQaGkd/Nhv0DptxwPfcdBqu1FVMAMJ2FiF0Tqf97/0ljD
tH6CFx55UV6GxLALATKO188xx4bKtAJVaCmLpBY2ZkP0pv4limVOyL2x2LzPcX67oTL5WpAOQ6i0
b10rijdixqj1Sz8E16g1HdQbYuGatJuP5YvRWv0x9niRsX2NVi/2GeiFKPgcpz3s1+7goC55Iv7i
KI70YjitY1jzab5DZdLNoTdd766v7vapvphmbvDDEhajQjulx1SzZlX25li1BVF0r5vZnLBEReu/
kaLSXV6VIkgQ6nE4wcXGWTyA8WFAKtn70W1n0XZQKqdt7GguzmsS4m4ug8mJODRVUcHy8D2+yY+q
RUDAB2FdqzvMHnnqdrqr45VZ8BsfrPK8C9U2nF38ZrI8SZvnRaNDEElTofkck/MauArUr3ry7foK
bx8TXTIhfwLukbfW8dUCG3mbtoGCokGYHDR8fnTOzZAe5fdn5PL3GVwuyBLnNZ3+64VTCeWfCnW3
UrxVMnQPVbddGtlp8nTdpe3YvJhk0EUSSzVtTbiUSsp+7lDbyXorVHgMx5yVYzmuIrUmg4EZVKcf
yuWMGtLnse1azvJxfHnLoVfbQ7IgDgI6apfjJm2Ej3qX2RrvSrGdB/9esDcugJURI0Nn7zRiwaZB
cBb5mYifpvRFjvxU5k0O8xaNwY2qiKWml+EPBkWfh6XtrFLjsQNtN0+oF3/oj1j5IxZgzwk1+FO7
0Jzc0Tle6SVy5KfJlr0M4w7mvjrzpvh5O8XghbHIREWkAy/El6h6zLv9EPIeIHmrx6BCRypRUmhF
UZyEYyiJFlGnx+uHZxN4NBFEc6KJJTQYN1JVk0s5QyoqxrKlqrtaOCzBa1Z/vW5mc7VWZhhPJkEl
eW8iXSNBuxMLxeoVwavVhpMEbJuBNLAsaibqbky4xWo1dwuuXk6jh7f1bFhIOu6GrLc/4g2oP5DM
KIrJntJcCSJNyZCjlW1jL4kXDfg0EM7ObG4+5Rf5fyPM1z7W2zAwaeVQE5NvmSzuKxJ7f+cHs1yg
ZO1CQi/9w4R7R39bL51tKDwmzc1pd3XlCXM+QZndDB1dLl3fawfaOxgPLip4ftbYkKf0rzu1HdGX
dWMiOkjDtBFDWOsE0+7De52chxkdg/Wv63a2r986JGBM08StihUGJKO4lLUx0vb3xev2rQXWY9Eq
Ihv8+pD+Sh1NtwaFE+HbVZSVVeYD28xNLBX1TGe7mhN5jl1QbECDFhXfM21orXa9Q7zqELnag+AV
P2tOu+7m6q7MMx/bkoypWYQTnO6fA3HXQBNGiCY0TnEAg7e67CRZiDKXLGQwNHiSB7oLPKZIoTUg
BSsexJ3p9FxS2U3wuLjGTrcEyiDFcwWLneBJshsYtxOPEn3zTK9MMGdarDUzwts0pjPL40S+lCMv
JjfTr5UB5kQTIe2iOIaBGNWgg+yKNvHlg2zjlgCqkuTb7Gle8Ji1FvQ6zvW36yeCt4DMOW/0boFU
EkJT7V6LYm/Mj+Cr/DsTzOEWaikhXQ7/hFD+Xo3zUxSGuzRfOBiyeT9eLSM9BauMQkhm0CnqMKPW
r3o/WrIcYfx0NzR+3OyI8qEsCVNVompqxBRZNSkzGZNU6zHzJARPYnMOuJTp9Gb6LitfGWD9MeQi
lQrszOTR6vhwxBAyqJoTvLfyJvm2g+DiC1P/6aZZyEMDvlTKSSV+PnsZ7716+4OycofBwKQfuqTr
YGM+dHvIYkINe4TOLDnyC/3/gLcXfxjAy7JeTlUFtrI9lQ7q/Ti1+ofUpa9d5pnKfslgGgAhFuWQ
M+/KHa/rcftmevGW5VAoxigo21wEaDxTXWK8nj+bXmvrpROe0hNtvddeknNiCdjL7sz7nG5D1m//
WYIFNKPlYhbA/7itbwWhdjOkV9cP9XY9dOUhA4tD3nVVFuC4/efZl45nxBgI0n3Dm3e8CXZOgLJN
wNWg5U1HA7Qo2lsTKgmqPBxyeeF8KHnrxoBhTzKzjwUcOdKhySH8qoq8Sut2w8Fq2RgwDNQ2HXsN
ntDCbneXeeDvr/CJnOxoVz6ig5onGLNdgVpZZHFk0tA3QZ1qf00Onm8eFwxoJrALRiHUQ0EG5VEp
qOyeT2DG2zYWV9pAqo0GzsrZYYx+aPrDonEu3zxcURhckaGZ0aoDTlpyQluPoxyDfWqPXnWTHXjT
g3SlriCywsAK0YZUwpwryrzqibS3ULQSUj+FXtj1o8WJQraFtZK7XhroJ1mcA1SUiZX2vDvXdivh
JSjYjjv4MZJex6qJB1xW7GVH9qqvYPyYt2a8gGc1pmqZiFmTIQYqxe6/tlBxy320G3wHBbi1fK18
HvZxYo4w2VQ9NHUvmVg9CBjtmhTzEWhXM0yJg3+8TWKgYuzrbCAU4AvlVGqz3ZsfurCutohBihqS
dOEUw5FcUHZyh+n6wHTzsravR9sm8YS6ssPgg970odmQN0SSvObU/VjAACju4zOx4idQ8tkJpkfC
2489ca3sMuCgS2KQKxVWUNiRQ7rLHqF8Wx1bqAppXuqFy19uGIMTSqPWVU5PlSJLdklKb2409y+X
kgEIWQxA2BhiKTsHSwl6unS37Ey7c7+DucYyLCquEToapwNrO/H9/bVnX1GyOR6DTIVnS1FaY6Zb
TXNTml+lxpUDf9bvrzvJS23YF5VKjOY5pvtGmQvOmPa3YjdEXwDlFNewe7KD2VN8WCh1JK+Fg5d1
qEzWYWRGIgnU+ACiOsUp/eolPA1URujcW/hoc3zl5OBsbUqvqwgFl7ezMboByiDgjj3gxf552BkO
wfdTtXPnefQW6IlZhf2xR+fLGWGfVqqwHMxAhbtvg5R03hDoSRxKOBZ7XNZBunhXvm8qiziBFEPe
BNbmQ7OXn0sbDYpoE5id+vFfbCUF4mvWGNyZO1WJSYG17Q+LN+2p8BZx0j0dD00d/qVg+5Z9OSUM
3JTZ1IAtF+aS/XRqfWP/dvvY8Ro8OTmCysBMKmrzNFNiCqP21NqdknulcNuAk6jyvqoqgzStGJaB
KcOb0caDDSoGdjigJ0f+TL3SBKfyebG4+cEzQNyMGShDV9hmMVXMDLOqB5w8wZvzXSby5r0342Fl
gPmilqOh9UOE0pwqWeNs9Z/iI+3rkG/TyAm+02ZcbhsazyQT8NWM2nOZw6dUF+9TqXTxJbSCGcVH
3XxKwbKHkUSn68KXeGm9RB7sOSZ2pyucTzA18+4krDxnTsIUZ3o4mPgZFYmsqn40u1M/c/Jkng0m
/DsxGpfG7FEDnL8IxX5uUGr/0HP+yg8m9lHD0hSdhoiqPsi6L4qcTzjPByboxWnW9TKED6FwZ6Lk
LUSNNcTfr2P+9TgnLD1JGJbxIktwItSOsnwMBI6wz3bq/XuV3k1+lnKsFFELA5T4mA5DD3gmh+7f
jtd6e325iMh8K5ES6MZswJAWYaw0eEgN2ZJwuK6v1zYUrfyhh2xVd2vBc1JIInZF9PVbfJTRflsd
MSlkU/Kf4szrqODtDwMTWrykSiHCK2PIrag5VjoPW7eY8tWVQ3RdVw5JfSZWuEDgM6hUlhapuL2O
h7HG+1fS3iVp4ObBdGwSfZ+nMie54jnHIEHfEKkYaWw00VcBA1BCxnuL4AUFgwN4GyuhygLnlLH1
m7DZDRUePWYeN/3mZ3C1hgwUhIah4OkSQVGBF9OC1sjnKTIgAC156J3+/JcRyOCCUM5FNc9YNSpk
AnJWr/TVG0pwEe0yUDbyInC7vHhxjm336qa0ibQR9si9+To8Jo4BVeHEic+VW5+yT/VJcsWdjoJE
chaPmc9LgjlB8lYRWcWn0ApRlNbYwkW6E+cbmew567mZ9a78Y4AjGEy1zGP4B9FcS+4/jUUIZaIv
XfhUF+A0lQ95cwr0xo0HXo/bdrFqZZoBk6HoA8oo/B9er2m/7ES0R8X3hqOfqR5rcUAi6iuW/n18
4W0rD5jfXrdW64oHOmOqRsRstm/20P3wpwM6h+zZ4tVEeBvIAAwoLMNqKeHkGJRelBMbshje9T3k
HPO39ouVL8lUmqBQgi8GyFcMpxOfspwH/LwwYaCkrrOa1D1sFKi8RRATKQH8VLEIDKmckOStGAMn
cTX1mqjAVKMvjlTc1OrE8Yb+2H/OwZDk/gn6RMkFDAZiT+b6bhRHC0qSUORyQ8PRFO7Kcb4wbFsS
aG1DcErjgNGnndYfdo2rQw3gXwxacBaO7XoQe1nv67cc4Kxn9vxJ2dG6b75vXyHk/KDafDLb7YLs
5QiznUoDhpTLVIVz9BbZ2pQiO8Mjt3mQdx+q9a1MMWhhKLoWFPTKEOYvRv+khPdG+vpXB+lNtGh1
kMqmw1d/gDdjGVmyfoean7WUD9eN8KCHfUxEc3nY1Mkb9HT7/D7CHqm+5Gb3vIPEy9ZYUb1SgYrT
UsJSi35UGaxa8X1+ju3yRLWpxG+8HknOsZIZjMhmEZRxGpZPVok1iN8y0BioEEdE/63Oa77h+sag
REcbpgQBxgYPnIKql7rmQw+xUTBGhza2L3BnzsbxjheDGmAZCM1AhsUkiY7VgGGK4WM0Q5cgZ58S
F5LobR/TrwWYYjCB093SSluMNw7Blw6KTdWizMTifQ45XxD2DTFsi3qJFxooueRnBF0qqKfrCY+x
gWdG/hN3DTSi6OEMM3r6xawOZvJo8BosOJvEPh6i6hMIbw0cWfYwzF+m7Nv108v7+/T/VxAR9Bkp
GhEbFCjJT63B47JY8D4ZvGWi/7+yMaL9U9Mwke30s2ARjFwRNCulnKspzxHm9jEompZmbxUYcprK
u6Xk1CC2+4MMouk6RDVVne3WGcveCFIdx6Vx5IMJEaXWNj5XbnvCDD6UG9zAVp3re7O9bheLTHh1
c5aKlYpX6rn8IQo/iZFaOk8a7x9w52KE+QzlodgPSwcjLaQhQKfqdi8GmLjaPR0O0hXrYxeAiz0m
4OTagFcEwWAgSREJoC780NjEaqeYeEsGUwepCTVxrvagsj7Q0dDAl9HdX70Uv7CDVnEIbiS3SwE/
vLch3q4xgdiVapZVJhZ0EqQbo2i8SFhudKPhPJxsf5wu68h8nJJBSQhUUtAS2n9Tpu+mtGvFY597
OpRZ/i4MmS+TEQXjpOioCqfBy5i/1ASNhyJnz7bnu1d7xnyMJNBySgINw86hlGKz2/u5n7wsfr43
LDQOHeJHk9fPwNkplt5rUnpzimXEiSQXxyROdiLB+L84cwSRtpHp906xFF+jXskC6eGakJ1CtPOE
HGTiucHARKLMxVgutGovtPY87rRgtrqJ48Q/ZMYXLxicmKeFUkZhsWjLDGUZl3bqDc3z8lteZrz9
qnsJBp3BiGhJs0HT4BH5Mh/qTyOsmUeM7tqdFX1dfJBXo6Ju/wvD25Wfi5MMclQgtyCkxFZRJ41D
4UiiNewo2WNgDX6AkdPKzjAwfP2A8YJfZyBDHDQJGlZvZiGl6Y1uuivPoF85dfTzghelkDt+xAsa
Bj6UXNWmQcESL6Z56Jr5rjTL1yUKXY5r27fFy4oy4FFJ6dJ39H2XrmiM5h0NvRqYteZep/7hGnKx
xCBIbWhTgBIPCj/z49Q8jiLol906fMxQ6DL8XL/VFM6Z4ECwwUwAzqIZovcQvrXhYtfjY97v9PCH
Lu6D4i/hkVVvzuS6y7IRp29AdKDm4sr4pNH3VLB1OpKNfp4dj+SDA1sGAytDB1KuTkZQyoJhjbVo
F7W240QH3f33hYvfe8bSvdSJVpbDBBv0RVyz0/sGKUiNx9TmllLZRF+LB5T9oZ5z/lDX6AViDAZi
QBsE8KcftXa5VSR3KG+EibdpdIWuecegydz1emQAMxH7ixfulJduF0OrNrFyZzzyQJO3XQyGCK1u
LCKE2SFZ7gv9TcUNwe2K2WWvGMQo8xp8SyZCsNO0RzkNj1IjWF2Kbvk+sIeqza12al7SuN91RNxj
epMTLDwHGSSRzEQ2RNotn0mJhyKAW0u8vlAKEdc2jIGQzFQUbVpggvjYrl3q0wfpfwFVnMBgSV+0
UGgzsHHSnDvwk+/GZ+m++RraIvTfQocncMT7mrKsL+D0j6pFoGnO99Ht7d6lTL/UN+004Z2rd+gE
b3DDS/S3210uR8xkAGSR467OenrE3O4EbiWLfsG101uTzSMv/LcHeVfWmPyk0aJUHGijfraHavEC
PKFIYtxlx96JIZUcf6aXtPoY3PCaCzhRYzJQEk5p16DEgUKeXqBxz8ArkWpLZuQvY2Hh6utAIHcf
kt7jgCfnE85SwpS5WA5SC4+TPcRKuztawyZ78ya1k9pO71RIs0qjzSuK8awyOEMEaA0YInZVDF70
coeanBXmr9dd49lgoEY1J6VOBthQhMRa1IPahFYZcwoGvITBZABlmYN2QsENKVCv30O/3SryEk9G
QeDKU+115bRPUjRwCKlDhpADZnSVriCNySBNUasVRPfoKopPfflTEWewIgh2OWjW9aXcnlX9fS4M
tiVAmNQmH6O3Uzi7OsqKkaPfQPgR6hd0IiN1gDle+o1j9TrCGSxDdIQXCTIaiM0cwogg+E4PJLHa
V8PqwckkODxacU4VAyLtWO9ViWlqYjkQaZoZfsXIpz0/Cw9vwvBfMR/nU72F6/5tZ36GBNJPsOlL
MrN9Y67XpJLQbEbQ4SxO+8l8Ie1x6J/bcn/d0vujoMvQzaF6cQpmddgMaSBinWVR0Dv1JFha5Y2Q
Xxh4xWeeEQbBRPQKzOFk9NDn9MbxPMqfkv+dl/xPP+hPWG1QmsmYt6hhIk4ew/hgoidX8//3pdIk
NHmBJRxP9OxzUbGg51jOZywVXnhzwdLjXSPwOo7fZyG6vDbCBFqc1EndKzBSCE+TGtsNEdzrbmxb
QGxpyptmEwN+6HUaFcyv9s6wyFapGF/lIa2t6za2NlwDx+J/bTDQpyhFbMKP3im1l6qerFH4XJT/
O18pXaqLEeaQFHOQBepCHYEMzli3JyI11lzzoHQjz/jDDju4OapJ2yPXhmavE/iaXfsRxOPyk+x1
vumYnGLLBtL8aY2myatANkJj0qEU3iOrmRwJGhpgMtbt3tG8HD3DuWT/72LIfxpkIm5uo7Tq4rF3
pOagdCeTe02hmdGf36I/DTCZk6Y3eTKM2Ccw2WEIJUOfbuqbEHdWD6UXejwVa058awzY1EKUzcoM
c4mxG+YH7hj7RjUF/shQ7aRUyaKkMcEd9xLIunsCNDt3J+NQQiCsFKzGxdXIms79t+gs7HnJ7qZT
iiqbEHRQNYPVWKuKLEvmQu5xOSn2cqt7fZPa18/stgl0r8qSaaqyxiReFelUs42wbkqzb7qbaOFc
V9+nJFg22h37/3+fwZ3MbMN6hIqsI4aYsdbI5yUSzqCd7q1CaH9c92UTf1a2mC0q+7pOQZ6EkFuy
73ipQxuB3kGMptGH++uW3n+p4RWREQWSjtsb+34WoKg8T3TVkqF5IXVc7icj9UYQRNmzqvwyy/b7
dYOb27QySP9/hQ+imad1lcBg3Gt+lxauFPJYZDemGP50ivmY1k1t1IkODKL3VPNb7UPvF4SXxwni
84rdIiMHU9i4E3B69R/QN+PUvTZ3b+UiE4mJJoCkrIeLuSr4JMyOaVj7w8Qj1d4G9pUdJiKbioxg
Uoabsh/ARekYOeEzuSVe7rWdxRuA2Yx/okLIVQI3jMimrG09i2GO12qnz39FID5vjMzJlKOaf70e
INurd7HD4LlYm4o2TLAz1XvTsMr+KRk5G0S/rO8QHXPd6M+VwWHI6qXIWmJqsYmjrJDKR8upZomD
3FrRpGH6L7pVQv3HtDyXscY5bNuu/bbLPqiokybK4OMDHW/efFGzSrbDqV3QQSl+BD8uDr57Ugk0
9LjST74mzr6eghivlHaSyUvFNkNClYkOrhoCZGQCUDe1tBHIhEmZJSyh/NBbldjMltGaN0o2cO4U
25nFyhoDinnRjuEiwlr6KfAldGWG981xfJXs2mv89oWXnm3cf4EiqorXbFEzMLHGoIhB2i6plAXf
yUi9r7sZvYJyllm6VN5A5XJHSdfqwPxV5s1zprbO9VOwicsr4wyG5FnbDGL3f6RdyXLcuLL9IkaQ
BMctx6pSlWZZcm8Ylu3mPM/8+negfm1REJu47V7YG0XUYQKJRCKHkwAXMQlJKF9SCfOphdBuA48/
WnnTJq/AmH2sEaFsOwFgaVZmV7UgDtfFUpq/41SrJqGMg6gI0hk/KlObYpRGOGpV81guL9P4lAi8
Mc1UBz6d7BUGc7sY0khGUPTA143HmwHkHhYYrw5mVL0aYewIRLRrQXvZ36qN1B9VlHfBGEWJQSBR
QLYecWyM+32UDnTGKTlRutfyeR9r04KsoFi1mLpgkOjV0svhKSqJV4goJO957hoPhlGIshszIdAh
kVp+jUbMjsVYUJGXN9++v1bCMAc6nVKhNjsI03yfPB1JS3QXdBY6gohd4q3AK3raCPR+3CfmwVXN
pAZbD6zihOjneF1fBnRwhk/dSTrRdgYBZBIHA/lLXisSZzXZPFjYtEkVEeBWmBkRG4U7xLE1cueQ
bp/iX2rI5sCWqEtVlYpniL3itVnfeCV4sb19DeTtGpv3mvtMMwoTu0ZL1mjlCIYQgC9X92sv9njt
r7ylY2xGPc5aG9DzXIndQ2sKDpmy+yyI3H2heDCM2ahicAyMNfR9SNpnLTAu8wJSoyH9+hswGl5d
cDzwlFAYGNEQSIZQIzIK4dhZo0IOuRnqljIsh32gTVVYAVF5V062gYyyIASIwrSiSzC2sPiPv8+Y
oUHUskAT8PsIBk/63ZxzHDTe9zP2py3jSM40/H6UYggnJuwkteH/tyVijA8a5LRUSQAxZWdVPkTZ
l/3f31QpTaOPRdh/uJkft0BqUtJFmYqHFbI812MqX+q6m6xhyXgBnu3FekdiIi6aIBhhowOpUhPT
F0kaW5Ghzpz14snDuOVmPCqxAl4JZxhqRFnBtCwsPtopOa94Hgxz4Mc8FYIpAEwaFV4eX2cDnGRe
LeS2DVttDnMQ4yBbWq3S+jd6gsqbrkxU3Jr+X3zfv3WZ6kQ00VyrGyY7t0ydyzKcJ8Q+SDQYlmE0
XhPMPzDC7nc0boXDHMqqUQpiVtCDbJmsuBa9XLtJgp/7ar1R5olLdIXCHM0I3EAJJl7j0s5s2afj
ySfcodHrcqfdRAfU140Wj+JuU8FXkMxRjRMdbW0mFnAAhY6mvtbtA0coqryf3Ebsjkjb8U2JpQJY
NKGtE1PCS/puMq3ArzzzPrXzxkE2H4yIPE+E7sQeHKN+GJM2V3kPuEUbbkgVHWpt6FA0CJbcUP+d
c7sSjR641VVQ5CNIdCpgxWL1GMytncrabbWIv+Hcm4okmtBwXQJp2keYRO8aYy5qRKyK+aXVmtLP
JumPISx4w1W3DMQKiCXEUJds7ue8QRaDPNYxwhzNxQz+5OjD56osXV6DMCZVldpFEZAAcJYyeDCK
IrKiufxSztXXWm7cGVYvn2W7VDtPUkyeX7ylHWtwxtKqmFulkQngunbfNA9FfFSaR7Hk0QTxYBhL
C/+gbZa0QoxAvhOkzDYQPs+OUcijutmMN6/lYbS9rqZc0AXIo6F8KXfLycqfyHVcWpT7sLoYyCnf
VxcefzhPTxi9F5colYcc4pXzH2V6W5uZJS3/vkKW6glSj4jVYqTI24tjdbhqoQmTCMYJsY/Kk3Lz
BEPvtYPm7esjNXCsvTAVhFNM+IwGYTmB5aWZ9MIsoI5dcU1qqbXlsv8ZznVmqX2h2EMoqXYgwE/a
x91UEcT6EB7WJA2x+4+HujZbpdAJcJNEsUxpsfvgJI03EpLW+0BbFt5cATG6WBixITc1gEiejIem
qGRLRlkOJzdFr6a9ZaTirnYrV5upq/ISXmWiTLaWd9/6Vj2UWma1o3RuVB656ObyrbaNuSqzMJBr
UwPeogr2VKZ+31YvY43QVSX8RtB0rSHMFdlhJlGzqDnefsWPFN2gbehnPccp3z5R71rImPi00CRz
rCGOgFNlEHSVqZHVp+R+Xxc4MGzxVw+2AVlbIEpmPg39rZ4+pNof+xCbG6Niqi6YAAxNZ6/7tugX
MhJIUiHzmkshKqZlUNmiFyHM0+/7WJvirLAY6xdWZaJNJV018rPJQNukf9dREPjfQD4ZO4SzywEm
VspkjP0Jxtyb2yCxh24eOFBvTZGfTtFKIOYUtbmGavoFKqD42W1kk+fISzzjmNv9JXlABuLSouDW
7R+zE86zOlqxF6Cqbl/eTXuhYoaMpJsy6KqZ+zmIsGn5RHNxeYaBcHM1OKiH57lp21v3jsKYv2zS
qnyeqXUnmM3QyOepGJzc5HXJ8YQhH83SYogjWnkBU4JeQL0feC775u0Bnl9d1zUN0Vfm3E6BjHIq
mr82E9TGBK9ddtHKx2W4V8fcKoef+1tDf+2zevxCY49vqyG9V9KqBkNVbqWp9Aq5vkrb4dS33Usp
1o7Qdn7d89Ryc680CaNMdQRXMAD44yJW6tCGcQ+3MOiGxTKk/KsaBNfGqD7si8fDYTSPBLifuxQ4
YXfO5SupvI15bD6b+qAZqoFEuW4gPvpRlEVp+2pQM4iSXqXxF/po3JeBB0D/vr4HQaU8Fx09nekj
LopRetr//c3ntbmSgC7iCkDKRg3hTkjQuhLK1mO06i73tK1BPGAOz/M+2lub8SeNW6ExBkmSZ7A1
argw/uJRa20MgXbrZ+VeRWkd7QNoL9Nzc9BuJb8/KlbwSO5o7UsQWhjn4ex/zObNsvoW9sqPTXWK
GnxLPMyeGapWV2Hm4oi+xMd9oM13+HqNmRu/MEil6gKQaJ2NYvd+91xeMN3Wim8bdCbW0m+MWISz
u5KNsSMxiO7nvKBqU92R+GsbHKLyVpTtIuW5g9uH7O8ToLE1mao0GUM2Q3+WcD7L9WKLS/aaC9zm
m02cldvJHObIHPAopprTn3o3wmVWY0LmnLjfKZ9jYy1PobMInMPHw2QOn5GaYdFNWEUdFdAoVHis
FsMSEuXnvn7Qn/l0KFai0c9YHcFZXTBbNAJMFkbuooh3Qpb8uQ+xmU9Ze+3MwdNlGQ0BJTAoGcTy
vf62OIobn8BIQpM4NVgoJBe9WZElcJR/ew1VBV3GBDNF2PLSXCFqXPYJ1rBLrg2puMvE8IiZcMd9
ATkwbHO+HIdNKoqA6ZPuHDTJM2qfLdAR+/sw21uF3hCCNDodXsFslaiOstpBC/WmcpvY9If0t3Ln
piFjqVRUfmIWy0cMySiMNKjgtLWYyIOkjY+SSR3GYnJRl4cymInHrrm5du+AbKlDqyoRqJTgkar6
USeHEQM+S29/3TYgiKhKIuocVNNEMdtHmaa46+JMCWFr1SvcZCQJrEwaOceV/ghzjj6AMGYWfaOz
jggdFk5Q7vS4dwkeq3Ys13dJDrsbjbwCWp5UzE4pRWjgZRrjvRCAw0MSD6mSfwtGmbdBG1q3FoxV
bk1fzAEt5sh/ELR7q7FbRbws0cZl+AGCMa9GHSzJSEXRMuGU9ceaXBVxdByFkfMc2CjiR3j4XRUI
46mXyhDPs0F3Cep9A94TFwn/W9qXij79g3J99z+Uh9Df3NEMtnJORzeE2epYQMoHPNwsB4wpBfkO
wZzc7MKLxGxd95AQ0R9MeiWgWGCcQr0rEkOga9l5hr88Zg4lcFVdGe2NjVXeCE75+jun6x2Q6s/q
AlHmVkijDMavaF+Wxlca0ZbGzNkH2fIUP4hFT8MKJZqTeExHiEV9NzpfvnwyXbQMeCUig7w8wvbR
eheJua+6RUp1ginpmEv3lSiHyRzsKNY5BmMbBM9SxANBgsGWoZKhVFtJFjrHiC9jhznAypVg/txf
tu2D9Y7BWD5NbBrSDsBAGRsyip2zNGBhap7abnL3kTbaxujJeodi7J+ISU2ZXACqkZyudjQM2VwO
RmUJ39SL7k+2eNu8EUbQEZC8yu5/UPp3cMYWimpfJUoC8NZdPNPDYOqHFMXk6VHwQfFtmc7Cs4qc
3WOvraWpdalWgTjPsyNIo4dRhhYhEYeGctP44m1H4E6L4E1lLKOiF1UjiEbnoFVjhpmKVVALDVEp
v3C2b8tIwRvCOxJNOBpacT6eL1k0InASxHQW+4BXQmQvr4aTWeWxdNIHXs/wViEUWaPRr1mdZqJI
yKoub2hoajrHp+ZK9WcnsZIT7yxvHYE1FGsPlSyt2wxQZmYcA3OyC9m0K01+XCpeF/ZbNIm19Gss
xhTqcRF2mg6s8Et5NdrdWT+EruHEpymAC1UelZvCogVEFQgF8fK64nWoUjXfw6dKu1rWTqoRP5GA
nx0xW+nUHVSf1pbxypS2EjUfto+xjwOEFOMGOO1svZX23IEQ5rU55MfgpT6iF84zv5ack7B14NZr
y5gy0ipBJIlUNtGbxSsTZOstp5GRu3+MDRs6UUvzCRj0kgmv6INZdtFFf9N0Fi1ckp3IzdDpV3qi
U/0Po2w3b7m1kIwdI0Et6pjDinFFkUVbmiuMM1dDa/HRc/yl4U7J2LIuKzg2RWosVVEoLeCk6Dzr
r+3wZd+qbJ090ZDw9DPQTPap7LeM2iRpIxjJrnkR02tdbGwdPBL/nqwZVw+ihKKhmwbBQL+Pat+K
QVz0kd45PapttdY4Z1HJu96omWCP1hqDUb8ENEFBqgKDbktrVQ9CYmevxB/P2SmpLeHIfRhtKsMa
ktFGrSLZPEew/bK/oAc784YZY78uBOGxxie0wJjjZG2pwxqQ0b5ErJDrEDW4qcLggBTgqhaH475G
bJ3iFQRb7FSkY1ZPhdk5Whj5Raq5ofojXf7cB9l8ir3rw9vtszKDAgYOYbQNQPoqtupxQNTkVGs3
YMltIt4AuG0V/6V7b5u4wpIULdalEJs0oQuhHXIPM6o0C4xIjixWy++4jIaB3K6uy2iuYJRQCqoi
UKiPNS4pQvOmF4bSOVYDjh5sbhImY6I3CmEGhJc/nidwxk6tFmD9Qm04H43qpZdGf3+LeBDMkSVt
jrJ1AknAYpdp4NW+aMOPfYitsnyk20U6lU9BmoFN3tXhGCpNq6EyxwgPCq5GK1PNwkqHOyUNEisT
lu/ScF+ly4upBo/74FtqscamR22lFr1mTEJlKqD6imRrNq4wENM26jsp/rKPs0GVjG4sA7NsDRW1
g58SXOgGXnqg/TUbpLqt7fwpvkPvpp37A3zuFoVJyrlJ4QLPuYWqqH34LYdjjc74cYJAAqMmQJ/t
2cQoU0zBytXR7hH9iK5b4g4RR94tvUEJha4riolubpYKQ0JYoBpagu6s9qVOX8f2Ze5/7su0BYGr
hJh4P6NEiY0pK5E04W8y5X+50tu7CS8moj7/NwzG2y7iyYikBBghMR6qWn2V4wIJqX8/c1Mna1GY
7SGBEKIcEzBy8NxUaMKCKQw5x4y3XIx/nXflkk09MMb8Zzuflu6b0XMY+uhhYe/etRjMYQJlXjBV
oQTeN7QdemmZyF6L1m6OLvMEoX9fHdnCjOMcCgdyTa06x+FyXUjzAROJD/tbv3mtr6VhTN9UCOUU
gC3PSSIw9JmDhViGXbwaDzhFLZ4GgcsB3BSMGnNZNvCyI4xghh5nSUfHBzUvVWL1f84uJgh5+r3y
iNIq+YUO9yrwGNlH5YEyUpZyaQx1D9C6+NkYgjXIvsqbNLypF5hBI6GckKiiyPgrsZjEKNCB+7rI
aPDPv+m8/kz6kZ8UD/Fi/LYOM6szHlg+tXOHxlesnPCHLqG7v5vsPLxHyOs3rkNlBcRIkve1XuYI
dzqxXp3Rx3BoG5DHVqPMKWyiH7wjENtgovZNGeY5hrmDgfAwiI5ifjMTCR2aD7X6k6i3v6ED71Kx
fSZRLwxBIwSghhcW8Ducy1x2u5hjfzZjP7gNoN246EUwiXw8t8JgzOWEIg9Humn/7I4FCM++y7XT
OoaFqkFf+sorcN9UuxUgY466chbQdg9AUTRau5jr3i6DlFcxyENhTm2raESUWqCkanyVhPlFkQPO
e5e7dMwhVZCC1mIMZXaSHrSuPfgeTPgN3aE4mBcZkdWw4L4xNu2CirJfglehZrDlv3GatWEJLjcH
f7QEBFZNTA2oOWVb2zb2HYV92M4KHrZiBBT6WiNO5OktaHowgNwFvd9h4q3j1uMQDc9/C8UOwyuD
WC01OZmcAuv4FPiKG7qL5GpnyW++Fa6CygLOLcJZRnYC3pg2UxKIQEzibwv67krpVg1/7h/fTQd6
LRZzspa4rKsYlgJpW6oduR8c6mPn/w9T4Ki/88kurRaQOVJiWaFWO4A4ip/e5+BUS8+i9xdLKOEY
pU2bvoJizlUylJE46YAatAMpErsltRXR+iYtsznrR92rPamY44X6c6FYYqxfdF684RifBmu5p2Tt
Ddaw5mjEpmlHelNGhlNTZbbCuKvGYkgIwMAJDZ6ty1I/okXGyoVLkZyijnPCtvXvHY1+zcpZCtol
yPURaCjxv5pQoKCpmtcppru/hFsEDURZScVcjIWEcX0oPqdh6dEVXcRAzgi5u7QAI710VvGlui4d
2Xujk+Xn0rbP9S8p2QkdQ77Eep5k1IzQCEzqlphtmfstOoAyt3/lUu/R9/snhQG1BnqEZXg07MO7
apo0nBVcmOgP9lXL/L6c6ahcM7Fz2yJ/zE5znblZaP/GPAg8FFbAjKYWpF7yBJy9jvpg+LQSKnbj
pw7zOpYvnR86vI75Te3RNHDKoMtJMtmXOZpKIrmV4YboKh7l5tcmkS0k9zgO/fYtoBM0IaH+00As
46OSokSpl8QGy6mg/UhxI480tnijg6xNtMyvc8M575u7t4JjjJjayWNYJnT3Fl8Z/2hax1y+year
VHC8uE3XQEcfgWlIqo6k20e5QLUntsCCa0BmT5jzq9bIOe77ZqIcAaZfGMwB7xLBWHQFGMJh8rrv
1RHNb4fiyrzEZ5jmAgO1euvH/mHfXr93SOasGxkB148WYRJ1jX0KCn8wQgup5INQISSpCMd9uG3v
511EthJ0rFOVSCPwaPHh8kgJ/Uw3wUBBv/MzO/ELvkHh7Bw7+qBDj0ip0J1DTM2lmRNyNRyi1/kG
RdIorzFv8+f/KCQTAgjzMiARiA4gJPiU7PQQ9RatCJAlC22M59RJYNM47/V/OHi/dlJjDl4EXjdZ
6QBKSZYXTIWaDvp1Z+l+4VZPBueO2E4mrvaROXfj0i6VtGBRl053snrxRa2gQxH8PsxejFy6Nmf9
NIqDNSS4D1PF21/iTWO2gqd/X12FiDJOZol5ds4gl6A0QW+OkyZSaLVVkHCgNtXHQHWHiuY5MEYx
ULU01nWhwXcxguuovI4Vjg+xnQBbATD3QKnoS65Q56gRsHPhIXpUbCTTPeXYuKbfOtE384KcvnKD
fBRcafPY/U5eHbwfv0RkbJsxpKhtiXDlGsJtrD4v2kvAKzznrSJj2iqtQ46ogk+RxOQQq4KnZR3H
fG7qxEoKxpRJej22qYl1FM2HbvDK6m427vbVjiMFW5ZFKqHCHAEKQTxTPirz9/3f3yzoWO0EO/pH
NhCj1GMA/EXfkDm5YlUHyimOkZvkjl4C80GvLMNGwPc3+lQo/cvfasDWaQ0YrBk0HUI7pD4sMzxM
dMU87gvIW0DGSMEvx1xNBWpQow/e7O4NzJLdR9i2gysp6CesTENJIqOWqE9OlxCso/BaYQld3Y+u
5gO3qIIezk/e4wqNsQ6iANs3U+sQfuld5UJeBIQWQ1cZreKq98IfhSs6fA5ujqoTxmSkpAnakaas
W+kxLE7ZfNPInH6y7XqDlWSMUYiUQGmFBpJJPcZ3NY52opPCNUy9vjIeBjc/gsXvhMas/e3jrSdj
JyKMt+87GZIZ8yGNjkskWcl0VHh5qk23ZyUcYyu6RQl1sYaSICHmiFFsGT1I3xdLlG4rHkXltkgE
fiMKosmn4sBmmYxKFKlXp7fePIR+VQWOqP65LAonJrKtFu9IjOovSV23QQGkVgjsUbgXe90ZYl57
17YPh1zN3wIxOg/6UFGcJgqDQA9ahv3wKZxOyHx5qg2ScoyJxG3Fm0/Kk41RedKqDXi7AapEgq2Y
ky+kEtISAec2/ge119G7htIJtNYyWaImMgh6G4AzvVDavvyOOm6D3Z/FH7pvILYphtbECY/I1Ox9
tiLvoIzDOKGwoCK0JiT89oIhEo/JWwHpiKFPkpX79WjXIFLDyEg7dIyr7mfmR6h743kB26En4/0r
GOPcl/OcBbRqSzwFJzpAILNQXY8SXV4gbYssDjfNOxKjqHk7zmXbYpHHBrVMOiZXh26guXWJkvfC
HQ+DYC0/9g3Ltv68QzJK2+RaI2S0TGuWHrXxoqEB4rcSjCupGBUV5cGUNEzVc+Sqs+L0CFYpW9E4
dpkawD1VYcxyaURak9PDp7anEA0CsooKyCe1vV3CG0x08fZXjW7EHhpjjvt2yoSho2jjdTc9FZO/
//tcTWAMsa7EraKjDPLtyat6mYebc7lGf6Iloy4xuUico7YpkIlqGJR1gjSQbU5R4zjuqgbU7kb9
PZVjaxof9yXiALAuYk9EEs900IcylpaWnhdewyhdkU9b8i4B6yIqclmKEyXfn5c0Miwpa/LB1tpZ
vCxEGK5Aeoh6G7HERDLQqubafCRDWnLYdreEVGUEPAmSQOA4pX9f+ViLIpXxmLWYfDN+iTqPdBwl
3zqsKnItYHtBkTbmFX78fVGpzGySEdVJs0M2xJYguFyunM13FzqUQIeioYTDZAN/fdUNtZDDB6A8
tI2zeLR4WrB7lP+ldosAJ57PJ8WS3hIYsWiFr/uasqn76w9g7IUxBq3U0lD1X42YmZf6mqOhCXJA
3494kHgD6Ld2DcRm6NhT8R9hI4BFPmnDpOCZt8zXeg2ilOd9gbZ2bf37jFbkUq2JLTbOQfhozu8N
0WkDzhvvH9bsXQbGjJeyaWSZDozsnD3SDVOvh5Nm9Rg0VqFUkxfg33xNrGVi9gjUHTDpI/AwKcjD
u5zap8GmJb7NJbOXr/9+BXVk1hGJRucUztZHvZdjwYhm+kpW1cQqM9dAMlDTOYeXfvIHA6JS7llk
Y2iKHUU1jE1XqrJuE8x9cWTyMoXFrdx8G+vgqetyjnH/pA8MECPNOM+VNi9j6sTLTRfO8NoO8RBx
HgyflPojCGtvK6NP5UgGiBIMlmiMxyFqOXcGR45PFlcvMTsqHVInzUOrG71Eye0k+vEvt56Rg3EB
55aYSU7lSFBX0ScxuGRPPY/i8HPYjkFhXLx0QCdjkwKlc0R7OBZedxg9VEQhO5ZwbDhHzQhjDdAk
ryiorkidIT3PAmpCg2MzXkW8SOTbUPMddWYrbdKi0M0cISwMUEivNQx2LCqXZlFMr36KL3T+ObET
a35OLgnavxA/I5Z4v793PB1kjITctXmexDhREkocY6H2NJXHb8+DYG7E0pTCCMwhKeWMrJKTUXNs
92dDx2gGYxUykmLoUw4Zwi+Gb3rLM0K3J3JKLO2KP2WWu2mMaWhm0xwzahrowFTKQaAUtprYpWKl
TxS4uNIQKsfkVHd8jdDF8Rp8i34GvDclZ1EV8aO5NXqMJWgrqE65nCbxEvKGNPF+n3lLGmKz1Mit
4AgYT4PslvG3fb37/BL/uGkKYzTUOMySqMYyLg/FuTr2foqcBuq8HdWXPeOAweuC0yXOPirnYCuM
DQkLjBiNqFRKchxa1Kv/SVQnF3mBPN7i0b+vfMxIHiIhriCbNPWlvTSy6EeDwHvv81AYf0Lvx5xk
E1Dm9HYQ3JGnApy7Q2FMQ6hK6qAn+P1RBBMewpHSbTz8+d82hLENopBqWT5DjYmWWtPggyS/RGCu
5D09eTZCYWxE3wWlPpkQJjlrqLeJTyDOOs0e7KsbOrxo9GcCA0a5GRuRiGJRzy3EapEUKdAa1P9M
FQucgijaxLwI+Ht09F/0c+F1lXN0gi1kImCgqgWqeQLSFNGPev6yv1+8dWRLlxQ5m5uxBECLfGSE
ZE9M5ZpswafpSB4fA08cxkhEylKnHb0ggwh9BZeO9+LlqDj7rJilXAwRMMNBVTUr0XpL7p+16rd8
STx7iaKjqYktKygXvW80rYPTas7PobLcTIRYcskbLbW9Vu8w9O8ro4PZSIW5mC00vD200fc6+srZ
+k+Rvjelfgdg7E2Zp0nRiABQEfgCO4tTP2nHwQ5vG4xnjm94nsnnWh4Gj7E/xKylPFeBJ1yBNxuz
7AQrdqdD/hPnCE/bxrIne3JzJ/X4FSe8xWTsUqYPcjaAj8kp5sgyhIvIdVp4CIxBknvwtTRKg6vI
RxHqYMlueKoO+qXEyMzqGlVzR5mTZuchMkZJG2s06cCFBpWforhzPSx2JOQ8p/bzM5duGyIsEvgr
DTR4M3oo52pcDQGWLv5SncODdMjt7+YfYGC0ZVC28XrQ6Ed/cqFXaIxSLiptRM77FC2sHSrmYn/G
5NjK51U8ba7dCobRxZFg3meBeXBOW7VXQZZeq4vCiw9QndoThdG5JqqScdSxcPOJlnr0vvBCM4Dm
/WCPTvnVsAKrfeA7tNsmHUM6VFQIyJ9nKoqxJAkmpif9cmiNr+GZFpg0fvkqePtWZNvi/m1EFLZb
psRUhiVFstsR4rOU3IDKBa8rHhXSP9y/7yiM9yrVHUH8FyhIP3yRURnvGD7xWjSpC675R+hLvu53
1xjQxDH122sJ/f/L1ivsOMwqXLqsCt6A02/BJTxkHghW5u/543jEVNjj/mJuauUKjXFni5nS2WtA
m6M7XX1pF87jkLdZzFEOpmES2xK/36QoRo1rO6tmq+f1vvGkYI5wqreKicwAtbWeTp6knGP3uJvC
HN6qxTzgNoUYWW8Tr/dLu7MwaQ0MNW7mFheeSeLJw5xjo0ylupIAJ2Mat+KXNScIxtsV5uaIdcRd
1ZjaCeJ343cz9FTz575ibZqilWIxV0WMWTDy0EKE2EifiDwf61H3iqD+wwAX5gJGX3sfj7dFb/m9
lfOSRFIdCgpkovPoiVP6GCNK49e0pju80XivZ84Ssh2/U6JrIaYQp44OtzwabvtBhfvHib1tXk3v
i/gm80qmvtbieKwAQoP0Ldok6FBzDJQ67K8dZ6/e7uMVjCqGUtTRvSqy0koS1VKVxDbau2K5jQqu
ZaWW89MltRKKMQm6UqLFvMRhFTEajjio8TyUlMHBCR1ezP8fQgS/jOlbvnslmYSRpXX4tks3kmde
Uaz0KF2D7xF5jQIB85ZXwsHTC8ZSZGoaLjXG3YDb+ybNr8YOPIs8drHPafoPfi2y9R8d9VSTA3nQ
sWG4HwwQRiyH4CzeZF/+mgod3JfgiuCVinNs0lvx1mopyyjLq9qgmPEpDb9VPEoFrlCMxejQpCgT
E3ohHGjvQuouV+jvvW49DW4LJZIKHf3HvuLz9IMtt28jbYhNaghluNAotn8yr6X7+Nye6cAg6ba/
6r7uI9Lt31H+t7TcahWDsWtaImMVs1I41tVZ7PuD3D/wu7Q52/UWg1wBxUEezgaq++GSLb2tehKS
e5Urf0VZ1q3kVnfZhVfAzdH8tzKPFaIo/n1p6cVylGLiCCij08qM4/7xBKN/X8EIiVxpA0bYOIXc
WDXGicgD7wxvP0DeTRRb9ZrHQZoa9L0tnuJDH4KORXtsVAwFoCQss2gNox0/7ysG7/6SGcMhZAWR
CDXCtWopJ4JJvrkttFbtiN54TD3ecebt1icToqQYmwO4xjyYw5fReI1kXjzhHwLdv8wvm2zLsgZ9
54TajEt0W5XW4sl2fS/qGPaM3pZT9xwcJjetrOQbyV3U+HwZLvyHOHdlGcMSKQOaTeghNy6SF14t
VzECd5RaB6bGMXh+COfOZlNyYSSMkUTNWHJcnAL/Ure+qB4aoJ3AUW4oeStqim61A83YcnRoP76i
sLk6U60zUaOPlrrB5D0rB+tphgloZYLGXqT04ao+8QKVPHGZ+JpplkGIplRsMTraguRu1K+aobXU
aLLaVLdz/Vs18Aa68DCZR4uZNrrQ5MCsmtFSw86ala8TKHHKtLWVorfq7kHUOWaHc17YhF4etv9v
uJvhtKQg4x38JS+c/Q3k2DY2m5fkWklQsghNxbwMKY8tvfuPYjBWBu3kcS6qNZ61mXEiemclefsg
TA0n/clbLca6yONgiLqAHcKM5iI8j+kfhvS6v1Y8I02YR0wQZBM2HRgI7CIen3iTbiXPA3puiYuZ
LU8Gz+X/zHzy0e0ijCGpmhmzz0MgJkLvz2rkFGrrBZXiDmN9lRnqEYyRTlIo5wgzjBJJuo1QiVpF
tVOjz02qx0Mm6N7UqJe4qOyx5g1bk+mq7jgXbEavGjCZW6HPhQx9N5Ed3stoX0R0XftR4/THbuDo
dvdWXRPYtTs4aOdyzFv9S+MHNq+qk67+3rcw8ZMl7vOhjfEtAslB2ja6dYcQShx4GomOcoUazy7m
dIjyxGdMUdEEcThS6xeh/rZMIitIS0sovy3JyyC+7GsfR8HZNKApa1KvU+XLu7OkXBp0OZX/tufu
YxSUrcUl8PLbIYMxMNMbQ/wyt5q1L8OmGX2PSLIjdKQSc1NBiLR+XVKeL+6ttKkKKxzWXGfjLOcp
cP4iwZec5YCIVva1fQqc4mqJ7IoOPb/kkp0XFvmxL+SmUqzAGXdxqcO4WmaAd9r90I+2Ug6W0d1G
80NWczZsUydWUPTvK890Nqc6m0xAJer3uXid49u85GXntl9JKxDWgJOiTKscILji0U9KSU9rO7kx
nMBLz51oZ9e1JxzN/ygaY8+nFHWK8gLUaha/zj1qJEh7l+XctovN2MBKOsam58iuB0MJnR9tCe3P
sasllup2Lo16TLxIBF2qTyZqBcaY81kK51buIVQvneQosjLMMYvFB3kIOAdt2wN9R2KpW6UiGcK3
GirtMjjdUTrEfnweXLTl24XP80A3nYgVGGN5p3zMgnJCoiEDMW3V2ejd5fi423m1FQRjaSNdajuZ
KmEz5IcIPQ9NIzjT+KLG9a2g4g6US3vKUlC8iA4Zeq/KiCsIrQ9mFgtz7a/mSTkOk+Ghrsee5sol
3cQN/dBv2NlddqS30sipGUz4xvlE3YPSN+3v4a1siVZh85zgbV9ktSCMlan7uhXBxE719o0r2qpT
C96+Ux6razSaP/AScRzV1RlTE7eq3qj0PMZDZnfaKTBQ6iVfKm67C0+ZGHMTSUE35RKA5OFJRSNr
EMruvoHm3A46Y1qSbGzamb61Z/261M5ROzmleKsKX2KtsBpF+q9nkTExSdWpskivVVp8Fdmpa9xW
h8lWPEo7wGuG5i0fY2LSKhy0mWYy5+xAlEvcPu8vHu86YOmV4q5GUlYFQPAkn0QXZSkuHD7TbtzB
VVHXKLnygUeyxPEbWJKlVMxLvaH3HM07S1fdoXMp5y8vYcq5Tg3GyOhyXTYmjVAEgXQ1B81dM0iH
euJlwLarQt/PrsG4J40QBl1EC1zJDS2qjk/Fc2bRdGnKTTVvxxtXWIyd6M12zGYRSxedB4cgKIAa
jv8j7Tq6Gzea7S/COchhi0AwiKLiSJoNjich54xf/27Lz0NOi4PyN/bCG9koVnf17eoKt5ovqaOg
Yg2vcz8/UVz5pIVwUNHKiV4GBUTGmW09VrsC7ldXgSlodEWX3T/1iZ6NTgGiyeGGpORaZDVY1BEj
jwqMr0H0483wUC7lmZ0dutQQAupKMjkYKYpGWkYGI+p7mhZtr+AUT+9Hn5EBhHvz21eMC7hVvCXc
Ca7mrh9D4pibHKZIYgtuReZJL+lT3XlzR+SBSBvlcKTqDZANJwCtf+ZI1c/yTsRiji9U7pE4dvyQ
tESRRzlkOzfrqEWNMDI5OsT/cyv5r28bi/NR6qEe2oA5ECZ6F8ZvIqaPr+8IpQUHHvOCrLMiQ0De
PmjldlmOy3/cdL4oq23kYJZNiEisXbtgftzXdRWu3/E/iyr4QOIYSEnUzEXqTvHzFNyn0+xphWJn
w0Cs1W9Q6SyJ241GNYTSKiHJeFzQ5lFtal/VHMlyY2fwZFfcqoHTVt66etdvkbNQboeCfijQkVii
ryAo73JFcQxpeLPG6imxMsztyndmV20LBAzWxV43jLNYDu3bCDN/MTUZ76cotNPgoVv2eHAQK3od
D85COJhPJVAzF0qG4Ee3q5PndiKeY9TaMSUvXpoRYvdlM6PeJsfEBOPJCHO7iHq/aZ/n+JQkrPWO
iuVTKnGA3mT5MEgd1o01pRlvI0WRQe0Lh99dNlexYWDJ8vJ7EEx2M/8lU/1T1IniYDqu2qwaYyzb
qGLWnrjX9D06j70BxrduZOzHfnx7nPefg+tOrHNpZgfKFGYf/ZAbre82mbg86cPgTXlFdL7/5n35
Ux4f+JtHeR7GCfKSnfDa+tEGZmGL4FkVUQJvPa0r95u7/SyNg4vSwjijpsHJZdMKwq2xTVwB/oTl
J1vZLvyS8nEZEqysJl/nXxRZ0UsRtGMFwzoKhgMFA8JalJfJ2/5lIe5awhD5yJ4oR3WASj1ctdVR
AIV7+2qlRJ3e9SfPeQE5eMB8AlETVYhQh86XkA4bx9E1qvyh6oS9FaD7shNe1zeN0opDDCNpl85i
sDeKvhRsQiO1U6rW6zdmCJ5NSQE5qmpxZ7iMZikdeghhiTb25DbdSXSUI0a6bMatLnrrOpHyuPOc
doY+dAsMUfW1Dci0HmU87bfzJnRy1xgRAiaO9fVFPOvHHWuM2atHS4N+obTLmsfKeJWo+oB1EWhR
/BXZRzEGBwG79I3wQSwf0ulRpWa4/ub8/qMGCGx/lSGmc4VqOSwb2h5xfgu0/MpvauxaR3TUb8et
TI2yuKqUjokcIJUAQ63O/n5xXRWTMplyCWyvQ93O65ulX+xR/yMQvJDC3VBCZ45CaaR/wxIyH256
lHcgkNrK29CVHwjbu3oFX0jjbL03MfuujSAt2U03xQ1oD1CFA1KkN+UWZysGY52+ifYj6OTesmdl
ty79KoBcCOcMf+oEMxUkCC9mUEiUfmt4aibao/UqmomdVn9SLnghjrP7OhEEOdUhLg2rQ62bO0mq
vdgaCdfsumGe5fBh0sBSg3gWIGcENzDrixP6Texghic6XliuPiMLqa5eLRcSuaMwN0KE2B0kdhvD
1lF1EXu5b96wZ2r5SJXZXX+KX0hjv+biHBiGuSBTjnMwvGY7bdP6w9Z4rl6QoLPHG0Y0QjM+XH85
Xsjk/N1ixCS4YUxYg+jMLs+N9qCf0L/tG25LmAlxJAzuWivqyQC3IUTJBWrMjfk4a+MhjONNr6en
eQi8fIqcJrSIXPP1a+BCRQ5epEYZdBwIFtHrM3RBxPvq0L4yPh5gwcufxXovxHE4g8DyqA4txBUx
ClpYZVXuhP7cozyIpc+MXUo5QGyPPjhAFxI5rKmUSQq0AAsrneZ9t2uP8TOiGXgxoUf0X+TrKHEc
uoR5g4ltHRQMM9u8f2fp3oh3QYfMOsvDWGQZHvv9a/px+DJjhJk1ZzgXi/FFMGM3Unbl9DhhmI3a
k7Vd7EivCOMjpk0mqrE5QztBdqodI3BSv1U/3q1lQ3WyEBcfHyk1rCyVlxSyUvneqh61ZCcpVGk6
sVt8mDRoZVjkABnNV/WekaYGO/lOPAWPjDE43lBD0a4HC87GyIdL2yiv9D6HMS69Xe1GPz1arW3c
LreMZjp3s+/CDcWbRy0jByxhGxcdhh0ioxV09qCdltRyWvNt/U6lkJJnRMmTsB0rZhjLfKdLmj3J
N62yXcy91X6vwIilt44hbMWw8QjBzKdbs0gOUASjMFpzhODZADXr+G2x/Hh4Uk1/1j+D0dsuiseY
utJJbTlMEcNENnqLrelu2GHmsm8dWZUtAsKOQEQrqO3j8KTX1LZMVIhKQ4x/X0qnjN3UJF6llBAO
Q9RIn9u2A4aELZ6+6JBNXzWBOmsEdvCxUUai3RYVNGH1+NXjslXvxK8M9MetRk1jYLu+YhV8iDTt
qzqrmCyk3DBA9SURXgP4eA3VqEEsHD/fKOpnMTXY7ohSYQvxU6I8ScnXdROnZDAMu3B8xCoXdJ1d
YIb5XIVvXX1rUi2ylEHzTYMoNC2Fd+cx22V3PVwrECfcCBh7Gbsk2zC1N0zfC31QpZeWRQV9mq8z
LhG8oDZV5RWHaY8xUV7ltwc4/nRTOLWMHFDoRdGaMbtOQrXfDVLhCWbpjf2yW98tSjsOGpBmMPtu
QJhMn8f7QpAF0TYxQ8gp2/y5acKZqmlh8L1m6Rw+dAKGLKuouHZRNetMcWNjDpe9rhI7/WsiOHRQ
LK0BWwRE/N1Ik/qK/28aadbFWPzrvQuiCNPlfxHzbyqq1hfM4h/watEFi9kA68zhxhKPpk448sRD
BSxJv9o3uGtSZO9g34ybq/7BEpWo3Aif5xOoQpBXLoEULjna7bpaugyeUFWxZH5quZw0YaUsiH3o
0n2EGUEtOUL5N0+Fswj2Ey4OLtgu2ihmIv6Z6R0jDoZePjZ0WPxC8eNeP69naRxM9MlcDJXFFKo+
Rel9WN+32eu6Yf/GHTvL4DAhnSpNxkg+2ELmNkAiKUDuX/Bjv/PMV9lGnemWilFR+8ThQ1nUcie9
44OBLEpnW3+WP9HPSnGIIMHB/Dt+Lmu3QXdcyAryj8MGWALyQgIHCEaqTGLCQpWAG4zaADGA9iVy
VcWWGDCAyDWwEUghCwAIi+AD9WkU5qLEIhy1+RgZ+zA4jpVLWMR1GSB9x5gyw9B5dNAkJZ4mVuLN
bDzeIlwO0jYDBBuSM7/OrmxHtnGnUsHY69B3lspBBsgO5DCe0fYg7odd7es79Nl5GARNhM6vPxXP
YjhPQpCVPBwEKLcUiRvisRN+wvw5J1MLcL/kzvpSXi8q0M/SOLgo0qRTDA1K9fviRt9Xm9zX0M2R
O5bHajYsf/DDjbLDv8mChuvF5heyOfCw2rYw+xmayp87lIp0d8ZJfJ/Ki4qlt+ow3lWfMNj7LX6j
IwCUBXGYkqM32KwjiAa7dsEmmMhfupAk3GVb9fFOPi8uByN6mOnKbFRwcD/LjnTTOtXjcAAF1k7w
l8/igXqLM8xYE8dhSl31klUkKCdK1cTvhMBPJMsZLQtRKc0xWiW2u6b8k1zSxR5yKBPFpp4FClvI
xVPD70Gz6wQyoEHsFt/43GeZbnRgufn/9FixKUzbuq1BIqs4A6gac+Re0JuzfjR+A6A/d+/dHb+4
SUNJn7GgkLqcMInVswK7dgJQh5qPkzfuYmQDS3feKtSr6Dc3+FkuhzNxnguzWEIuK99joyLMu9Cf
HDYlLPOpMktqaTm0scZ4SCN2EFJ5X3QHdXoJKUD7zbvlrBCHMV2OyTqD/N4vNn+qHs0dxmybtuiC
/O0gEfZ43bM/y+IwBSV1vWW+mwrqxa3DHH0zi1OaPq3bBvvFKyft3XQuTKNfBqNaQmikSMVmMl8w
VJxyUK+HTM6KcNgxTyWGLw3stokHL5ie5PnF1E5peeq6H524ixcMZFfddbWo24DvgJ6NYLAm9Njg
oDU78z46DhvrVQW/yjtlbmmbbvn6N5/QjPg61UZBrSqPJU0oxixX4eYaSPQFRJ3z+su6hh850N+9
op/L+r4CFzsXRIal9QEgmbkOmPO9b7bg0nO7I5kKIdCY74M2W1NBkBkbKGzrT9UT6nD3zQ5kYHhJ
f50cMbaH2/oJWR+y7/V6T+oZk/nG6LEXu0E3meRgI+9lXOfhc49wuubFBzZ4xkKLFCPKqcEMqoBo
LXbJkkyGUSsHhO+UzntRC2MGK8P7L0j3w9Z61jEFKgcPlfS2vqmE3cjs7xd7GquDNUvMbqL0pul/
LOnX9e9/nNrCGQ0HKsi/N0bNEPnvysv2efiSuaEXY3hPibscKQoQ9yujDTjbrYsm4Jlvmc5rYVJ7
xiQRCHd1FjsjnqRValBXHSWGA5soj6YhZngmH/X3iufmRbidFbCLgIDcq/bxxnygmw0J94jvnY6b
YhobEVL7/bKZP2Wsf/ip8ZhRmofIo8o+qQPJwUuvCIrUCzj68Sy7lVze1HV6F8T6Y2Tp4Eqe7BJ9
jevbR1gmX+BYLnVtCQY0jKaDpO3U5eW/fZ9L7upLOZppjO+HS2Hn1rcl9f+bAM4XKYehkPMRAmL9
YA37Ri4I06PAig+JiJGKMAx7BLRo12RTEuFk7TRPcZdD4LZvmq9gsGB11B+a18ZGAmFLmQXlnvB9
z7JotBH6yuFv6d8G+Uc5VE5Xfyvy+1iR7bltbBPh6S5/HP4wN//zMuKboZVRLLSANdLLvrSR0d8b
fleO+furMvHjL+tb+Zvag7M07s2jzgtmWwTQkw1OktA2HxW29QCmAPBSNr6WkA88dqBWLgGFQxUj
U0rUOb7DZrhVtsNWYbTqJO0cBc98m3TaN2MgRljG8kd+G4EhWrtBkYOjusxVaW51vBLANLzPjlQR
LAGbfLe0KGZKErF7wURGRi0MW9VBJD//UVHW+T7nQyrB1ORKWEA/ZUmdAaRcYnnSmmfCPAh4VDks
ESpNN/UEUlgAGW0bRwRWNsE3pD6/ggMR3S8o87lHpuGBSp4RLjtf/BhMQVjkmB3ntvHLIvwVmDjl
yPJSTMDEZvFVjxkydMtkQcxUPoG2oTd/9BQbJyWCc0Qw6CIC9yvsoS19fdwLhWdq1Lvg6jYZIErB
bBNJw2n+1dnJ8kgRWxaF0o/S1/xW9TTRzkGLKXzCLG6vdJu/OhSFBLfdkQovXCcMPIvmi5eaUYk1
mXm07ykGJ9koh8jttsNewvlS9jJSq8HD8kiZ//UA8IVczjI1zL1seka1wCZfqn9JqZPXduz37uLV
mxTZ4xSe13+Wyl19U9RJSmdgM6cNDvVds2PlWmjWrbb5YKOR261CJ+6I6/DqWbhQlXuOj1YvBxlb
4hlDIJXq1hg2ouQOE9kQQQniTNVEAqSYeqwpy38Md8ZgG9vloFd2Zmd/BTZmik52NcGtJdf1qtd3
oSI7RBfeepZm85DMkNxrqK7I8TrJWmd8a11mRdhKM7cpmVfP5YVI7uaL57oZJkY8FBWaU3eDH4SL
Lcc94e29PzQ+XHgXcrgLr50qcbIkmExoOg1KDtiso8SpXctH6W5kW2jzDkAEkN0nR/wHroRSI5a/
KGqbcmquOp4Xv4ShyMUi94GxdAojztXq+6Z9rLun9duCabKmKYdCSiGaZZKgM0jXVTtWazutX7X2
ecTB7PPduixi9/hyJkQ1o2J5l2Xd9WppNxKKKwwy3EcsGV/JlFoI4lQLjGQ5Yaiv1x6HlxR8YhPG
S5iHdJP5lFVSAjmAEboaby7GHzIE/igdUuFtfd2o73NYonb1HLxTU2WxL6X3GuZVrQu4nkQ9W5nJ
fsGFlaWmFklRAw2SG1DHusVjONnIzjGqczZ5WbwB6zSYoanmfMogOAQJ+soaQL0Cfw+D4+O7UHOK
4IFQjS3+ioHz3Z1dNKuLzPhJMTUerNqFGyEMW3n1rtqPW2u7Lo3aKQ439BR0WjPDjUbfVcupMghg
uu76X2wUBwdGXqH0pcFxHbV3hjI4yV/0b4wFUPLUQ3YkK0ipLeLwoVvSvOkZg7F5rHbhAVOBqsqd
31SbUb1Vt8uzAFqrN4pZmJDKFy+l/fj/JLmpWnqZJt7MY+yHYU6V41JyOIckHaaxVVss5+zEICBL
EVWbDvOb4o9uc1vtgeg+5Vpef+Sct5AvYgqWJhAlhuhNac/o6mcdSXXoDAcdNBt43tjpqdk3CGOG
G+qZwzZr5SzwbaBKK0atzDpN/y7p7tB/omJ+GRX+pVaVQ5O5Lv6fEriqn2IhddTpYGIIwPpRI/we
i/2IC8iqLPSnzQyymsCXhcjNrNzOl8Jp2pg6dASEWJzXoUqJFFnsQlH9ZqekTliC65PlqENnNm10
71DTxQgY4ZuTAkNv0aECgbp2yPrbKv9vMGVxKCLmQTKjaAYe8fJSCXdDRHyfMgAONCzBNIu8hJ2F
4q7rDun8aBaEiNXtx6A8lnW52P5knqpBYLx6xuAnYuApYJWVblUhJuSsIy4EcRCxBElWYv4fyiAQ
1qow8b0qbO0BDvVdeYexPYGje+uGzRb/t4cUApk1XmiGdEORFmzx0tlNp8Se4od5Fn2r/azl3wIt
dtfFrdoaxHHORdQWizKNENd1j2l2M1ITKMkF5NAgTxq0OrHTM2ySO0byWD4rIbhCkXXd5KmTOdTY
41WUg0YcMoRmjNc2KNDR7oQGBFRXLntWQEdxfpCKcbCQzlOkjSxLH3xm9RbJCW9o0KwbP96fAg7l
ZZLyOOeilcpWXViFx4Rwgezl98Fd+Gyh02F2te/yFwrFqWVkdnphhx2ijFPOQEj1g/0/6TVUyRAH
bPUBgt3isSJL5tBiWJQJ+l2bahtFAJVyg0oqKz5YS08U5axCEwqOONzIhB5zCFkgP66/xv0pB6BT
E+CIhePLDSTBlMKa7dM/BZwNOGf+MMn6jx8BTTic6AJtCN5ZcTFVwgkz1BS0f+aG6ZohybqmYiT6
ryYgJ6KVmAoibZl1Shp/iXel7q/Dz/X9OIvgrKwww3RoRTR4Lp0zIWKOzFhKeHnXLewsgrOwATWo
PWhlEJyvos+CgcirkO+iLPlSi5jfqouEu0BoxAd5zXoycTlh0cYOAxjKwpn72RmXr+vrRijFB3mL
IS4KMcVLoxZBRIjq0wHMNdOzJm5I4iZKIc7QKkkT87mBQrJ2yFN/mk51QjTEUiK4S6gErLWmBBFW
cG+MiZ2gKWhUnf+2ZNxF1OfNIgoJTK0EPV9r3QhZbFf1Johveor0gtKH/f0COyfUPGuYiQcbyBIb
PredG6eq1QiFrgPNT8NWuQso6C2jVhZISXZs5IK5Gzf/BmgoZTgUqGRlRBkoEzMVThiW/jRUrtXX
BBJcd0TO2nBIYM1Ds4w1jmmDvjpfk7tna+ipMemULhwWSIYip2MIXQzlkyY+5E2FObFP63b2m/D6
T034sXRhWiamqTBD+2GdFrd/QHfw7ZCgWEPy9BMbw4d6MzsG5LmEZHZOPvqOZ8mcsypgIg8GHGEN
W6/9xIIdXetot6pd7zJPRvXzHRUfIDZN47AhnAytbVguptcPirILp826RtT3OWCoh3xpF8a8k8UP
uvolp8a8Ud9nf784qOmYpTBufD9IBCeLrf3YqU//TQUOC8xYriV1gIhYfqqFb9Lw37BT41Ag1ZK4
kRmzhJzsDdPO+tYWwtheV4J9ZM2wOAxAX4cFZhPsc9V7Q7sPas0J5TtFoSgPifOpcSCgLZIUGKy0
owp2QXybCHdWT6VMKBkcBohxpzcj44SRooOV73JrGwkP68tFiNA5LzPtw66uOtzOmbCRwJGCqcpd
9H1dBmG6POeyNvWpHndQo1SOVXSc1d3696+Xrxo/wYTnXM7kNtQUZrh/T72vfS3H8Es2Kg39/y/U
AHdKHe6kA0ZGDZysqHUzn5vklJrElvwm+XhWhzvqJqrprFwGNqrH3rNeWX0KcjoxCBTaDfhtvfhk
NsQFfdUMTAQnDEyDkQ3+JRpJsqxEA6w5rb4GbWGH80aoKb2uYv6FEO78Gyl4DDpW8vX/lEMbAdEp
Ri3PehposnRKJw4JjHwC12UNnbrWNfWbElWAVIL/qilcaMSBgNkqmZ6zilmtbj41WuvMY0Nl369W
5V7I4ECgjvNRTf8uksBwga3gSb7gq1vLpWKu1+3uLOnDizMfMiVSYdjTadpYpf1eGAW6uoRNPO9x
MdNjIokF5F+gS9tZ/cRqY+PMHYPInhTtT+6DC6XkX+/NSgbbe1FAKcPaCwpQIfmcxdslJ4z7vbz0
w71zIYdDhTlLUlFji4cghC/YmSthmF1li3f6GyP8Ayso+lm0XYoOVn0bu8ZufqAz3cze1n4EhxxJ
bShD08EehTbaTGXhigVKjgf1dqjkfWOYrlIOVPs2W8A1mewYXjgmOibP1iJTfNgsYBdHXmIr3zEb
ZXW3f1ble7HMHIZ0iaXnYQoNp9OIhHfumaPN6lAsv/P/RRqfsk8OQ8RKkPNGh3JdgNT63mxe1q8u
dnjXFo8DEM0YgqVjdcSqH7/PosMQNYAhFSFjP3NNDIchgaJLddBg1RR92SS4PWQ9P1YlSu4x3CVT
SCQhMIsveTfnTKjLCfJYKjPexntQuYDHhR7sSewPX/E+FXmUDS0E6YsfTTcx2dxKXCJ8YXvXRLUZ
s5Vri+9G9iojIJxmRNjnerz0bNR86bpWJ1M4so4m8b73tE2+D9zkBY99ODCoIXSopM11f+lCHgcT
mRXHQ8SsusHMqMhp/aBwYke3MaH3PnTJCqPrbU0X8jiIiIWmUTHHDBBh2eB0tSe39+1oE8M6TsNs
T6BDnbfqQ/DX+uGi9o7DCl1Rzahmk2Vq8XORvwZg6NMzwnEi945DiGpakj5bmIF4gd/a1SkMHVZS
zpSqTTvczGTZCKUXBxpxMRmWxeqXwXyzybfwDl+ql2KLbguQxZSnaB945ARG6qBxCDKOdd5PzNMR
Qmtj5C0Yc01/fbuuV0WfzYQvXdfDeq4wDhEcUDds0g7GQXnq7n2k2IkqViIAUeHCD1ZdjBrONZZQ
mLweM2HsNE88NcdadmjTiUx3Xberr9IL1TgvpA6HGO8XyDNaf2w/CQVgpNwkVDqTcuH40vZyaHMr
Zy627L9TdaPoOt4LqEtmk9nzN5wy4vqnFpKDknEWi8posGeKpHvqoDqBGjzHPcbOLeG+M2bquBEX
Jl+/rqdV1qbM22C1+9qm2rGZfk1nK4fSMd3Gi5/ADeGIB7FFISE1JJs67AqHKENYN2rMrhvzc7NT
HfE7SiKc5cF8lBwQeX3PqdrM660KF3bDoQv4mbpWZqW37CJFq4ItHZqXOXSMDQqlkcRLn7o9+mUc
8aZBV5Ui2JZgp1/WbZc4+nyteyX1mdm1WPJOOJXyTV3u1r9PmRAHLfGyCJmq4w0gdYab6H6Id8DY
oBlnceRgIgyIwE4+55HMTSz2IpQZlBtjnu2lfogm4slGLBif8egzA5MPIiiUq/cTrAN+6fqKEWjC
l6/n4ZR1OXOCheJUZ3eDlNmxHttoxSZWi9JE+dW3ryIhSgRm71nfgX0nO82pRIj4sCG6JRkgVTBF
TRMNzeR2XxtnRDvqVnES5UYL36r8UdTv15frgxbvInRd0jVZBUEwd2ojWZik0OwVJ0aAu/OTyVv/
/kdY4ARwpxQjYSvcj4PidJvOFT02ldLyDK/xGFtc4VNEpZQ+3P2fSkUuiAr0qZAUKOfb7n+uuuH0
4fZkHHO1iJk+ZfUtjJ+X1F1fMPb///IcwfcZqGE7LFNV+EmwYTuLStzKivNP3vnvCdzUq+ejn6uD
1EhC0wLMSxLN9/THxdNUEkOhAXGH4kQ3zK9Wtqbb7Vl7V/5vZpQyn4HT6hdp3La0YmcpIAWFmc36
sQnDr9WSuKmub/XY8GSjmlF1bdwO2uwEQuHqCgHTVw6Srhq6KsmmJeK25TZNb7VZD/tacRYRfYXZ
p8W8FcvP6xv30UVDT9CFEL4fIwfxjl7pFdu5/i/G3NHZrbt8+ldcHQxcuPX8RRbvo8X5lEgiFAJP
CC7b2smPqSOBH4Tx1lp/0CXwrhsM0jSxihpfQ4DcYZE3Ya44mt17+a3ihnvk+DcFZk2hvPIPqmSY
PFM3ZFimxGicfwXXvFKsdFIaxZk2rLoyv2cd7+ajAMwA4PoCUU/ysZyTk8dg5fI0tEIhNDLkJTfJ
8F7QKYJjokWLSXoM/cU3T+1TuZn8f9Ee/iEewIlmtnshGvOqy6kMAPJF5gTHIbbV+8+WraAxHNxk
OBeYH4/AB1iw/uVSXz0bSP1oumFq6A/gTanslCXrgZiyHz31n9jrAtVdDrqpN2EAWojuGJP2xI77
B/O9kMm5/NYYzSmGpQB8ssBPx6l3ljBypy7GYMZg2gupupWC8X9NsbGFvhDK2VSsgk5BLKCoFd/U
uqsVt1G9ITDg6rm8kMHZkTyKjRxnUKx4TXYsBBdhCoMdbMZNvWtP2ZHyuqnN44yniadRmC0mL7HR
LSTL34I2Ijyqj5lwbuE4H6GpYkspKgiZvsp78N7vIxc0DbjC2Rgzxu+U3FuYcETVlH0MjXByOddh
6PQOZM7MSnBFJU7+Q99rW7TyoZ/PVp8wdOydb5Yql/rgcnNSuasqDItBSmtIVYS3urprxOcivcuE
29ogXK/roHNhLNythBE0RRLnkJShX6Pf1p6+R+ugN9g9mCACN3uR7llKq/LJXn/CbPjahnSWDWMZ
ILkQH4vmUGT7GWnB9bNAyeBwpambuWpnyKiKNzm7DYznnCrS+o1lKmBBNeC7fiw7LPA6ihVcg/r9
5OpOhGlqyxb4fSoO4wZ0RF5+snYz8mfrqn14Y7ybyE+xfDJIzAalKlrcFkpQoZ+r/57KqV0swWNj
aP9rHRonilvFohlGWdOhYROptqCe2iLadGJCOJ3X9+qsEIfHidoq0ZhCyljfltY3XXRj6a/1NWPI
9xHyzyI49DXqQlX0HmsGOpT40Mvx5Kk6iOLWpVCKcPgbqKE+5zUUscr7ubUb+ZRVxOZTRvfehnVx
YRvyVMVJBRnDJrorD8Zj4Ode8hg+V9sUUxiCV9Aa+8WRqhymFpBD4RCZbznUIDatk13S6/aUd9v1
1bsuwhBl01DwDz8ZMxeRz8kqtkdd7IgoiLZ26wKu+8jWWQIHrph9kFt6AwnL+DgqByF8kASA+fg4
DU+Ffg8zBBfrnZARxvexNe79GJ3lclALZndRVgXIbV7DW3PP2Hq1Y+wHOwPkle2uPhmJTd3NvzGU
n0L5Tsm8q7PFCLFjqt+CUqX6xnjL2APYdPUbmEoJ76o9CS7F8HX9BjvL5TAj0tF9sMiQayrRURQw
fjoStqaVek3YbpqFQsNrT0k4Vmd5HHqoiTAEdY7FZfc0q2HUd+2m8xYvdwuHik5fx96zMA5HugWN
ZDmz0SC4i4ud0lZ20WGeJMVzSsnhkGSKq6ZJCrjlhunX9edRE9wmPcxd4BFH4jpknRVif7+AE7HQ
tTBUoZB+HPEQl7bhsU5A9bM4+qbyhSeRiEpTinE40hliFiYmrCOfcls1bhT9rTFu8+5uXa/39OJH
wD/rxXlvhSKJ+ojSVsfaao9ts9HR64g7OvQEJ9j0rFjHxyyST4ZXecFpAaV5T6DZtdDTL3bJgU2g
KomVpFjZSXL1fetPW3EX3lhH/cQ6STI/p16RzNDXVOZQxlLmcpLYwUsYxf3zhEKrFh0y5kZEZQMp
jTjmfHulPjSDOrN7SP5snP7mClW/WYfEneygABU5Y9fXX9rWoWJsHzMpv6IpzxS/GKjw69nrXChs
1RedcPsOqA0iEAYiSNW9sKOYt4irie+31AvkstMWx1FKtF2epdtaWP7Id/hpsHxf5dgqhZVb0KqX
0x963b+mdesXurxZPxjUHcjzxovxIsVxATmMUFJya8d6SMEbj5KQDbVqBLbw7ZWxKmudnkFUorha
DgI/vEYJo6dEcHDSCIaqhBasEPMaHV329QYE9R2xZpSpc1iSTHKuCyOEGGPttqplGxjskFs9wvrH
hWoWpDTiYGOsIn0MByyavhgoockdsffGIfIIM6B04sBCNHPFAJMdfG7Nlr6KXs/GCPuBazj5Tvs8
vzYNSMILb8SADsKDXZes8l2XSy1LKC+HZGXqHoem3MZV8jDGoL2IJm8wqaDItfXUJERfVc3QFY0f
c6IPutHrMzZPKN4a8UVCw0beN8ThvfqYvpTC2WGhGZhzzexQ9DUE8CTMmituGDClfu0KnwQs613n
Yzjl/z42HGh4KZkzzko3hWlOsJxhddsK3+vp0ITf143l2o5diuBMUkytshHZnZ31mquJGM/R7uIQ
t4u5bOPGXxd29d68lMZZZm/GY5Ay1FA/z06EUdqMcLTZ9pkjb96XkHjjsq3hr00NBSeyChPRgEm/
ekBKJg14RAPbs2DylOVLJud2iHKYUqbaza+u44UkzkjKeNDyFAFPx1BHp8y3qfQmYXCG0cVeB4af
9XW8avcXwni70LTemAsIq/MxcJK2kp0xly2Mz1uoYviP3N3MBi9kcQYyKVlSaRWWEDeyuGflDT1K
bhhbceAWhw4lln1lm4/jTef3B+1pXVFq/zh7wWgmOCIxhDfmX1FwXweVt8TftI7SklhQvgamLRej
mFg6tJxBA6MudgE/qyKM8epr5mIp+fKXWM4wtleCFNFHagVUXrqLwS473DcuXZRKqcQ8ygvnXw+s
qpsV2Eg4/GV22Durs6W5/QPAv1SJezOVkm6C+gBSFuukzvvc/NElL72IVkr9v9k8T94o9mYWtxOT
hMFZmdnbWgRWMIuqVLjqgV5qxEGG3iZDBd4IxWm97mZ5YgkLsAOBGxJ8TtOz4OoeFY2+buSmrIuq
ZCmgJf51p7pI7RONJZYHNbEtUJyLP4bllFL9c1eD3ppylsNBlGpWTdyxhPzo5LfFDXsSxvt+tNMb
7VY4dp8Krzhqu5LknL3mYF/K5dBKsLRSywrktYvX5mb6xniRLSfcia/tTenmp9ClWkV+c9DOmnKY
NTdmNMslJC5fTYzTlbYze/aadr9T/wXd7PWTdpbGgZQ2dWIIWmLsH6MRHbehsIu0t3UgvK6SijSa
qaiiaVqckEbOg8JE4tIpGCsMooKuPNriiTXuZc80he51eZosiqoiqQbau381yrTorTGUZyyhZGuP
xS7dJo/ynd6B1wJsO2RB21UbuRDH2SbyWkUjAa/QCC268yS/ZIpG1Pte3aYLEZwZFuWS93XORMiv
OhwdNfKLlopYUXpwlhfmRiAaM7apzh5Vc7IFMOCvWwIlgTMEoROzYNYhIcubfWUGx6xPN+sirgIS
3CUV4VpYHA+1KAiTU9R347mNmoZs/FaGf1WZvwj+upjrG2KaBobjyHgrcMFEw4rLWclxbgrhNFuT
rWrf+kYmlutqsEjTzlK4ezDq2kliMQVkwLub+fi0bKXbFlnTamvescEn4BT4P9KurDluXOf+IlVJ
1P6qtbvd7TWOHb+oEmesfd/1679D3+/GCq0R72QeJlVTrtJpkCAAgsCBDVKlyjaPiS/FHBm3je4K
nnGQiQDW2HkGPPF7t/FUqzn2fogypfQYeMi0g8izwvza/ZXdTASshaZKtHL+0VIGZbUAVfFnF7WJ
KG1/Vf35LB7+zNauBGQMRVUvhdZ2gBpRL0IfyeigasrsnbgC93V/W/k/NpMxE2U8YS47AVgZXgr1
kvLaiTez+euFY4wEpuGF0XtkXTxPr5qPYS7IopS+fF25M0onToU7H8rD/m7xzgFjM4ZALttaQWSj
t6MV6YtVxoWVmbx77Pap/lg7xnAEoZKgJIrCmM0hFKsXfU7dsJDdplc4pZgcidhXzH4MFhEdUUjb
t6c4OmYgTdaHu/1V275Lfije+xlY6XhchBiFV1EdR78mnUAdOLSepndEJ3NNh/d4z5OJsSNmMIxg
vIFM1dQfIlLaepT7QVZyji4PhrEX6OnqRCRPkEGp0qvSEJ4qNJ6rSshxhnSzP12MV4vHGojYTJdx
wOIF+YQb8V04+On8XGo/q+nULweh5znGTbnQXIu7uIR+V7bMq83xGhHL8CnS3FgopU6Sh3ngqN22
rV+BMCepmEcBSweQ0p1e06/axfAVt3xUMEvOOE52Oljtc+CV58WWcY6nb+aXfZ3kCckcsZhU4PbB
/CU7NxDX6tGxkGQ37AaOjtDN+bR5tJhTkQzZlNi2YcWYzUySRjhO9TXtUAQk/vgTOT4AGDMb1KCk
6UfEz1oWWWS+E/LYSkfOa9FnEl2aWViJwdhaoYv7vmyp50CVfX2N0vpv1WF8jU86SlUEe7BHh3YV
xE5/INeNk3qmIx3J/b6om0+p61/B6IyQxiXuZfgVU2aHb1RhpkOHwYMHpDWGdw6/7I46s8wPnzjQ
W/V5a2hGXUJdQG0M9dKDN5zpO4fs09lP/KJHjsKw9hiFr+msTtjPTrgk5akyOZkN3veZSI70aSBq
CRRSkM9T+bVJOKpC92BH4d8vKytTb+php/chfn9j3JTTpcG0+q49qsNPs3tZFM7z4vYh/qX8735n
BaYp/VwSGrFFeLnPRNkq6tu445a+8daM/n0FU6A4v9ElyES1f3FazAtCL80xRmN+YE2X4sLjDdw0
+R/HjS0uaTS1lAYVcpnGd5T8y9NVFFWYwfwQqIdafmzJgaPe9Pzu7RpjRbp6HAgxIWGPlOF0O3nG
Cf3ZaFUOHATfN8Ilu1YxFYnHXs/bP8as6BPRgqmEMqKMyiLDzTiXjsTTyM1garWYjNUQ5VwZNRqI
msprjABebGy1S625a639VeQBMTaiN9W2jzosYjnFnlwuj/IQ3Rpye1Vhas8+1N+4z1+az/YPK2ap
Dgm1R1QlpXPgixfk5z0dxOail2G4bO/Qx0TJxUjR6+jM2zjOiXj/easTgcHxUg4XjtCHoNGc6O6U
SZwIYTtoRDqDoCpZ1xW2+lvHO5Q+qbg9Lw+T1x3lq+GK4OV+9lBSgsZ54cv+km7u3gqOOeRmU/Rj
H9PLenVRWydvRTR3HJXpdR9mU+VXMPTvq5UzC3HUWwpjjE6GXJccH/KA8xq7fZNdgTDHeazGBd2F
AJlepdIyv9DOW/0QOItuVW71VtSgAqeD/nhvADzhmPM8h+MQiAHUoktekJ3v1OeFl/Td2iZQS0qi
biqGorzHCKv1g+8StRQzXuxyuQTZyZwW22guYcib+Lil4Wg+IJKk4h+4/t/3KU009Iu0BXLy2eJm
jeblXevtq8Jm4m6FwfaKxEYrYbY6MBTf8EW3xe1VsNtnWtEscPWbI5DOOP5eEjM8MwAsUL1B/C72
b/vSbPmstTDk9wUbtTjPOtxR7VIY7F7GRGjFIoYzNqM1Gd6UwEFjaPM+Jk8m5gY2To00Vg0wswCT
hsGYpSLTug+xpdJrsRizMBttm6gxIMCWpYhvRuw12f0+xOZxXWMwNgGzRZa+7IFBXqZX2dNs6AJC
TFS3h056Hh3iRKf2ivs0uXmU8BIvoWha1jTWwFY6ctehjFalyMwscXE1TN8pb0bV/xPxVjjMEval
OaeRAhwMvR48GrbXqDJ4zB8VJ8FYk/ex17bwjZtZ29SOFS6zrGk6FLh7ATc5oxc5tRQw+yKdF1pL
ZU9vGuqxBCd/2hd286akrUDpoq/sUztigN7U4JEeqY7GIteY13fS7NoqfQVv6Gh7vG5fq+/gkkDq
jbKOVxiCFTrmz/2fsek81z+DscR4Raxmna65fmNGVud0x+YmveARorfbIyoyuS2X9INsBLkGZKKs
gWbTjQxyS8l5aR9I8zKZt5p2P9aTsy/b5ok0UZ1sEoWIssocemGMQ7NNCUKf4XsyvAnDY8ertNg8
GSsIRmNpQgycL4CIpDcjtAUFvfKZnUd/0IukrWAYBZWlMdOiSYK7VNMbTc8e8nR2Y33mwGymmNc4
jE5qchyJbQJxkt4OfNqUiHw2yqZs4vAJq7YugGswRvO6Ic/TlK6d2TxnxqucnJrxaxb0TlX6VcJ7
/9hWBlNX0SCI4mO2OToMp5iYgYidQsWZNEdgZ1XsKOc+jG6qt/kLhy2zTJaiVbIWOFKPZ4EC1AIo
Wf1BbrO3+ZaOD0B/54MeWcutzLnifqbNQupFWyEzflvJcBEcNbyF4faHWo7WbjEEDvroGs50Mm5E
T3REEJAGdmplNlTJFpw/s6Sr38D4djlp9KAjUNTWJagrAaOKrxzH2/FZAusZZaYbeOHX5tv+Wmzm
lJtjXlT5hAVvXWQhKfl7esGsJnAWiu8sLiK3gmszgFkJyRx6JY/bLAoWeOFQujXSxdLEB6XSrru+
s4TAuGDYmdsVf1JvupaTsQGpaoZ6Rbd3Di+98Fez3PTk+77BfL8MfrLNK8mY82/WQqJIyFXDEYq2
YhfecIW3Eh9vxE4co8T8fZrnI2YEoX+v/8FrWdkOc1fwjEXIJ1kUxhzaM/uar+OJHwk79LYhRQRd
5aHRXdqTlfFDIh4wK/SI0Rqomyb5IvEY4bdcg47ucUOXUMaIYsbf/buuaYY+SjBvajy6aKE7j5F4
aObwmmicbduSZI3ESDIURUDCBcuWZ34qvzYRL4mwGXeuEZg7jlYqGbIhQABvG0afoesYc3NcDFX6
KfnTyfRVcCXxM5xbpnSFyhKqToUxiXVN5UokVyhFC/RuT00+2jX+v1X/3Sqy1KrlNNaiWMpwEFVy
W/b1VV7wrgi8dWTZVZdqTtKM+vHgpTjOJzyhYVinl/oN5kK7iFBARqna/KdjjoJojIlU53YoEOLB
J2lZaaV94pnhdLdvO7b863qzGKOI9tAwqaloZf5Wpl+T7l5ZOBnpTfuwxmBMoFIsaiRThRht+RXM
kwc8KJze0zzOH1bL6JKs4NJjqCKKdH4/wKUqazOq4JDqxG0EBEnFDaZWPi+Yt9thjwx7f/3eh4Gz
9mgNx5wxNSnANLnAXhB/dImLiqqjfKTjolBjIHujL/0Q3P7b4qt++NP8+h+7iB8CbibeT9kKzFa/
hM02CEkfLiW1XEb1GpnEXshlro9ycqs0nix5+3Jvg2nIjIt4ujTZKk0dD4iK3Ku0+wxT7ZvHQq2s
NvDV0e+j+1Lj5Ao3jTIIPf6LJv2+p9FoDo3aAE2Jj53q16noRLIP4jlnX6rNE7fCYeKgbqiSOBAU
mK5BdYOkdLWeuPsQmwduBcEcalKocwACEYiy9JYZ3whdZy3DcR9ks3YCDuzXgjHHOhXyPOzo9hC/
vO5AZPuVlt4Zx+AQHvvwnWGTTze8FWCtQZlzHqByWQ1jiFYm7ZURNl6hxH5SYxhnL5/SOrQ6pOb1
kffUzBWWCX96wUyLOqFLetedW1fzu6MEG9NZ82sJl4dssn7LI/jkaSQTJpTtoNVKD8xYeQ7Ka5SZ
gYeoQiKRlzui+vDZvnzsJGPODLGKa72lO3kn3NDSCsMRj8IjnQZH5yTx+s146smYM7xMyVE4AC5r
ak+dJ09ow+MgVZyDthn+r3SFZSHTE0wrFAjFOVdn01Ls8rQcTFu9C78YFh2mrIQW50xQI7GzkiwF
ShdrA5GpERH9xaNuSL7Oj+F7kPonFRZgtZE1uD2iE3Yo3KKFsZ5NCPqrbvJiEh+LUXaFhjdUZDMZ
tcZhlCMZQ2kQIuBoF2VGFmhwdC9xaEVq6lPaDszOAaPOZIMgzx2+lk6MLmRknnkOfnNlV+IySoMq
2RpjuPEcATpd5KFiV79eQGpBNTT8A7Y0Shj0/0srf2prqgKZBBpucTgYVj0+odstCQ/7qrJ5CFYY
jLtJNKFp1QTLmqiLEyvhdVoI6CKROYU/m95mBcN4m8lc6jiQsGz6gtphoh0mreS46c2r4Xq5GHcT
tRNeigqIQimWKN2Q7qo+ZpzcE6Q16AxLEDtdwBksWyN42njPiJtWciUh44YwCGscMwIJo2W0E5Ic
Ril4yJLSlk1uueCm91lhMd5naUEgbHb0eu9Lno4GWcNprfKrYEX2dAXS4sFq3MWwaZV28Tjo7r7K
bO+lbIjQSFTSsDXaA9ycQAygG9UVSFCKguMHtlfy4/v076u0M+hap8ooEUO3teRjKqlXhbhvL5Uv
kep5X5Rt7f+AYlxbE1dLZWSAapJzJv2Yir/mnmeMtzfrA4MxXEMzBY3xnrE4UlY60+3fxyHx2jl4
u8IYpkbVCerA6K6IpRvGw6EIw+P+anE2ho26FzVXgi7CaoF70qrFg4LY31RUqx1f/x0QY5TUKKxK
lG4DSEKKZ0D1q6lj6KQOCkzZ34eiq//JU5Jfu6Mzhqme21ldwFBoExU5kEA7a1V7l5nl49igj1kT
PS0nd/uQnJ1i36oC3F50vArDThWDNY2LXSW6/e8gGGOUzEjrDBWk6rMDiW7VhXNuttMEq2VjLFA8
jK2pVZAB9Rgviye65UlHW4/4TfLj3M6uUUEHC0s4BVmbXYEYWvJf06MzpqFtNEEq6FmKjgYygJrb
Oaju8ZZjbdMyXP1e7K30iGljd21n8dJxHGPBksk0fVJhBgjAYZZSIbQC/WDWL/sbx8NgjIWhp3pK
nzjtsrxKhr+G0i86zhMKT/0YQ6EPja5NGiCUtrSVub2XA+HhX0nB8sQUQxlEQgLtkOMBz+WR20jR
pR94o045i2UwZiIr4z4MRroh8aWRvmeaJ6e8vheOzTMY+1BqNQkNmtAx6zt5vlfAdqOLltjxvMR2
5uhDtQ0mejEwUmxuqVUQHkbXREMD2NBTS7PCWzTI+Ylg7W/R3+DRw2QaImwpgydmTWYItHhnPPUu
aGy95mm57hDIglLBJxyXvq1zH2CMPZJEpRplHcU0jWJP8mUJON/ffBbUcf34rzSMPeolwagkZOdt
sXs0wtFO5ztzeUzKvyaQZlevxmDpZmgVGa86ia7SJ/chi5qOHJwCl8SooFo0wlAJiDnn0wAyYJpx
ztDw6hPP8CIX4xV+cLZtq3hXXwGS34MjOn8gnXK4eYmchfJFkDoEm7a0gAYdFct4XgoLL+NFfJsH
bQXK6Mo0YZRb3ANUH9BteBOijL3hrOTmOVtBMBoiC2k4FvQa2csDQabBREnBpH3NdORUxgQjCPbX
cdPtr+AYfRk1qQcTIyTqWx2F7AetT+zevJnlG9Dbgye84OBtHoAVHuO4UrVIx2GBfkrym5D+VYkc
h8z7PhPI5nFHhGTE9+XutAym3WES3v6K8RAYzzTUVZyNBjYo6B914TlsOYHY9vcVSRJRRSDqbJFa
oiEVIyhI6QbC7SydG+60BHoyPh/VXwBs9GpqgdqBMI1ml5A6w8wm4zZGviC7L1GB+UexgvwBxtiF
JpgmrRsBpoaokllEb5qjS4NpyPubsn0wP2AYa1CD4rAi9EWoBrNmfgmnp4DHvbZ9MD8gmLM/DKYA
8m76SKjGVhg+1OJVmuR2PS8cBdv2SKs1oxqyuvdlST7PbUI3CEkr2SvQAp/b5IvoFa5w+0fX9RUY
YwD02MAMngZiCdJfaXVfYcJzFl9mifcwub1Duqpo4EU1JbYBSQi7qZgXpNnxsHaoJ/kQZK3fttGf
XM3kDxjmdBKzJpEyUX0zMQ5EPAjRchgx7ofwJqxtH9MPICZ6BOnlCCI5AOVB+EUIg7O4vO3r9LbC
/UJg06UhKs6SdMSKRdGjoF+MsLCkEcnLfRTOvrAZUr1Eub4wAEUOTnV8myyuwGs05iwVO7hBkOI5
k2k6W5bPgnjKeNdxngjMyQzFIZFNA1tRgcBBrLwle0v+5XYrzJk0hR5USnS7RyIe0bt91w7j4d/t
BHMSNaVZwGSAZVKlyGpiUJNIqd+NnEv3dhb+44SwU6mjqdZaKYYk4Vf1hpY95X6v2sKjedegbFO4
Fc7yl33B6Jn77HA+FJnxyWKm67g9QMXaGoWwWeWV6TERnqdFPGZ1Zqc5J8fK0wfGBqDZXQ/UBHjL
MllS+1RIk00qd18onlIz578wBnmOS4CQ9HZSvTHl7BNdlJ1FY4mcm0wNl4h6NA2lB2bwqIwYqwgO
GaHCTE9eZRZHGJXx0kKhiWM2Q5hK164MM/AHmZeJ+Ruv9ksL2FHUtSIuZgrmRqQrDJ+4yyH0e0+y
/7eKIY7KsfWkDWnzQs1wlpJIusRqc92k+j0JRa+UoOMLcZrKvP8DhQDPlWQYuAOBZ/d3rz1raRg2
GMaOpCC6NtuIfG+D2NnH2F7EFQjdyFVoIKsIDfUAl+PiLHm0VZLOxqV0kCkojHjvnduPrCs0xiKR
MtSmSAXaeMI/stf7zVVqWpQavrPnw/84toAu1CfNX6EyV4TW6EZDDGmgZcXXdK4MDX80B4w1NABy
osf9Nd3U/RUcY50aBe2ZNS2hKJLHIX5SefNYeN9nrFGF1s9UQg2HLcV4IpisKn7dF+BvtgkzHtDa
IuPyzSCMUThGKMlACBdZc2RXx8qbDhoaJ68wZ1x5hYmyYk+QuXnAzYJ0NHH9AmZsIEh0ywg5fYiG
0bnhQT50V4EXfNEvowOG2wtulBxJN68uH4CsUYzHMU41dLcj7Sl51IbkmDn7zqcbnXqL20yxaYNV
Sr+j67iOsYnOZJLBDhkDLjQfFKxllj438824vCri933JNmO9FRKzhc08ZGqwAElX+sYFTWl/UAJV
s4IEM7CJuBQcQ7KplCs8ZueErtT7TEQpgzapN4ZaIi4bORDb2vGBwSY/Mfg+HJcUMrXu5AzHwlmu
EM9YM4qbidX89UfnbAXH+LBYGA0hHQE3Fl2G5iH1ZVAHTnLmvVP7k21agbD3zE6M8oFg3WRkmOr5
PutrS8g9Q4xQq3dS9MEhgSU0nEz1ZkCzQmVcCwLcEe+9QF0E7RTqk19X5TmVePzRHKUw6N9XzqUw
jKAqS6xg1nwhMZiNDV72h6rV3vIxDmUpYllAEx5S7qBEpQSejSv4hDv4l6t6jAsREqGXZmonjAsd
ogTVO6SY9Kq9vr9927zSj20LvNogxocIEdEiM4QhrF3x1J2l42hrJ0TWj41uFW/10bhKH3hNBJvM
CQin/mudDMZmLHOuZV0GIcndAFrIFo1ICK39warB/yM6iUvQDVXZvPfV7RhkhcvYDrOLxoVgsBOt
4neBC659SqVkoiI29HiTNjk6yfZoqL2JObrwbrg71rY6oH65aTmlLBzby3JeJ4EE1uYAsSI48k5g
zrGDOHnErBiv1FRO4wfnILNc14OZCnORYOn06LGrT4MiWq3OuTjwlJ9luzaVVpsL6kvQUIvGf2fC
Ha+0q6cF7LmO/B1NFhxLz1tAxm6oqRZ0UwjA2HyKQ09HCqnJ/DY/7vtIjjdmeRrNvCWFJsB4qHV1
CJX5ehIwWV43kVIEYWgjfd2H42keY0OkbhQygtHytiiD4j4wr6OQd8fbfq1RDUkjuqKYssLYw1kQ
IklIoN1GNkqWrHZOONV2RcJz2CZWK6cvTZRfhf0XFIJfZaXG2bhtdfyAZ0Q09appkYSGOgYviXS9
jC9LzXmp3taNDwjGMoIWV03D2sThIqHVZtdTg3gt9Mqec7L+Rus/gBhr2MZ5PZgNgKhV0r0adFSK
03p0mnjjm076tK8dPLkYIxjJUVULFeDU+TULMO8DXWKpO6i8s7VtbTVD0UUNI9wUjb6DrZxyiTl6
hq4GlKRmdNt7tCtdiT9bZz5Pj+Dj+bkv1fYqrtCYIEqth8mMC6DRqr7ez301tXTwTgRW6YwHzQ3+
+peATEAljyravGsAgjt8dtFUm91GjpwDVPdLp1ceY37n2+YtQgfJLNEk5PNZ2vJm6MeooUFcZ743
dWAg14/lvoWmGFcwX1/2Rdwu2FzBMaesn1KiDgrgMLg8tgZQomKK8xkFUNe1AzYs3Kk7PG8HlN/W
rT3tRjwnbn/If+z/jM2zvvoVzEHUY63RIwleLhSeiuEvTf+hDTzt4S0scwZ1TG9JEwMY/5l/kDna
iEEZI8g9On984rEebUddK5HYMyioTd3RvCKt/iNu4infkic6XkVyk9Od7si8NNkmQ4v+gchGI6KE
E1opQBxeg7sF4VZ3S+fQ5xfl5/yqn+QTcVKn9MQrUGbdo1jB3t/DTaOzgmdOZ511ZJrAxG8v1aUP
0fM+PlbFbY+2332c7QrSFRDd6JXRMcIlbAcDQMFj4McHBW0uij1e6ot6Pb5SgqT6RnrBQBCwuIn3
PBa37ZqqFTpz3UlaJVZzKiaSXDcG1hljQl80sIXGx/mGPNOJMmFkceNpZetysoKlf18JXUtJlfa0
DL7z3gtBnOimO2gOraReXLyNejxBedvJeP8lNaU+KSGnOjwJ5h3amhx5+qbwt5Pqxadr10oyxgIl
YpGV6gQg7TKZVnOeT/VXSqwZecrP7Gt87p3mSvK1Z9QXWv0h9lRO5LYd56x+AGN8MqPstFnCuelP
2imyQftzGE76abrwH5y5ussYoX5olGikXRoC9DbykzPlekf183X1BG7P/jm7BvUr3FnhS0fpoeZl
CDg2kCWKXso4VVAtTJ9XOic4SYf0grfBV3of07/xDMK+UQdb9O8qi86bomlryGoo6V0bJqesJY+h
lnDyD9tvRr/2D+RNv+PMSTckQ4/9U+56/EfH4oUuhqx5XWMRjzLb8F7btyORFSRjgroyT0hOvaaK
jj6qNK1dXroDBua6yyN/+BhvJRmbI6gzqQl4KewUEyNyZfClMjiTqeA0tfFgGBujJuKsmvQptNcU
C1wtTtLM1pS17r4B37cshGWojKZmzkFdhlyYnNtzdR9nuVUF13nKUQyOQ0QO6nfF6PSuC4YaQCAR
eJuvF9jL8Vm//8+g4dTGbBbdp5y9vdW6i2wJI9gU9kWlTv7vbRsRGdMCqqd8btDWjZQSzUCnvgwN
QfcXx4RtOwdDR7IbJCUq+6AkhUPeJOAzs8X8LWuvE5GzY9uZRf0DgNGMrFOiMgwgh3gi0HVKxqD7
BOTUvPwNXZDfFkwXTfDA4rIpqZpkGsyWyfGUVXqaKnalIbaXGquorFF4CTGgMTT/qboDS5OIBMp8
XCo+1VaGRSm20pBhWgl40pUbAQn7f8zezEAw65Z2Ut/PBSACsXJMtX8d9fi6yXlzqj4dXAaG/n0V
HIxSVIntCJjYbI6y+l0gcm0lzRhzQq/PppYBYrZHVLNM6emSgZQUNd0KuovB8XYPRjT0c+UO8ogc
zeZJxhygKe+rVEoA2DT5QUYzr1GofoZayv1z+ukAMXIxbjkWTNjYCTCy/BjpVxN52P8+TwxqJ1Yb
NMz51AQRvt+aNhnu5NZTeDe5zxnX32VgK3LydkgzVFZDnUE+JR/ClyJwRHDXH4oDJX6ipzUcPE23
1GPj7YvHWT62TKfIxzaQWkAX0f2I55qekwT9PGWLkY3xt5LS5KrZAUD0FYwCb33Tbb3Jgte1qx+x
LVxQ6eQI3yTB4p3gzykOBprxvaa8INsqA7p5nv/zyvyEOZkd8tfkYDrIG+0vJdU01gCujBJbyhOb
wzToFeDG5VKhdz2+acVTnHytEs0ixfM+2Oc4hhGOMRxdIYDSntqn6jn9Wr0PH0BjWuDFZxVs9s0j
L9am9uGzdCoGshkK+VyILWEEldkadDGr/M5EG8isBlcxeA7BafL0R7J9YDE6I0xVWGtJruBeUZ1p
sznKFH9moOn/T86N16e8KRpkUgwdA1g+lRAaXUhgQhLFzlF+BfM7iZe8v5qilKMgm6aEgOJAwSVT
B5/E76ZE7rKcaEmBJdRnS8u+h8axjDnnmYdBZV2ZqymvjFEogCFikoJU2rNxEKuJI8im0VgJwpj2
PFikLA9LxQ7bH/nsB9H3fQXgCcHY9LINwT0pQAizvJjdIQ4rMCp++3cYjF03m3jMDQM6VnTHgdy0
slO1nCh2W69+7TdLz21EmpokCsSAAbTS2mvU1kaOWkzu9kX5nLCituBjP96vyatNH/QuaFUDQMuN
gjYx+clwzNYiR3ohzR0RTPL21XzPAaWH8JNBWIHSv69Am1Eh6JIFqE4w8g9X4Tv1vi/s/nXCGOLG
HxSHA8jRuneLuAJM2qEalQCARmrJGR5CK0ycCs7yRXyFR3E7OztxBwJzNPE9qlphjtmSlEkPTVcf
hIfii0RHcR8rt3PDI3lWcEMNXN4QcB4k/fsKcip0RehNiKm1P4z4Ndbup5GjMLyVZIwE3vCMRggB
kQYPUXoX80YAbDv9lW4wBqIPukAoCQBGmw6sbe3QcFE41By0Mx33m7hGaEWn5HH51h54VaE84Rjj
QfquacqMYictGNgQXCkvmJAm8moONvdJxcx7Qkcq4dbz+z6lIKvE/F/cd5pZuMmD5C6uylNpyI8c
tadr9emcrXCYcwbKYSWrVOCUuavdma/0RT44ytdZg4K5wBpOCyVoPiR3vAsdT0AmfJqk0ZDbEBYy
mp4K7cUgX6Xxy75wPAi6lytdX8xpLloC2WpZdSOS2YGWO7MmufswnzO/jIFkjL0I/oXZKKETCuoW
wG+NegZbsCc0rB10zUFi3y7RlFde8bkgOdr4nlVcSdj1aaPGqOd9TyPgCn6KwYdYPIGn51TVNugY
DwGv9Wob0pSRs0CU8algNBh6zQziCgM9yZeg0p2iETl3rs1tAxmJquloECfspSHDIJGmp6Y/LF/j
/CGeUjscrf0942Ewam8OoV6XObRPDi6alNtFgCKDnuOht68IK0kYHZfHJpnSBZLMdIIXrVnPrtpX
2qXZIEHCvZHQz306yys4Rt/BOj1XMxVqtNHN+F2yQjc4Gzf0jS5CDw73kXdTFVZ4dJFX2pcaYxun
AoJ2EP6Ezvy1xMCw4Lzc5UfcSfAg4Y/IoO3v22bQIyMBRDRDxexL5qhpWtlEpg6FF8SzEgeumkiO
sKBRU+6cfaRtDfmFxIZXhdrqIPSGnmfGDyF5lueXef6xD/H5gYEajg9p2MhKMiIpUVRIQ1//aXJa
Kg50gI3spjfZ5O+j8QRiVb7C2Bydhr0h7vvtjax5dfzl30Ew+m7i9c0oaAxVZydxGeypui1b3rTw
ba372Bj695XWqeCojVUVIHn2VCoIX477QvC+z2h1r4YFGSJsiqy8Ts19zXuO3bzIrzadCY8iuKRq
WaBYg9dJPy+FJjtGTo5ZKiOQ3hdlO/WzwmIipaAVm2aisiRnvCudKJl7ZEuH4NydpjcVhFIhLNEd
F5aq0mdD9LFFTJAUpFpG2hSw5E56jg/xSbCjJ9Vf3OnCZ3nezlWshPxkE0S57XQoROfMs0WTQBhd
4IE19I4+X4UOL1ex7e8/AD953QBpmHICYEt5G2eMkesvua3bYO2xu1OPKheMkjvyIvftHOsKlgkJ
sZNZb1JvEl7jzeAqvUj38gtlfK494agelxtyv68+HGNLGIsxxZhPq3TYxqA9Yw6wLeWRo4xg6+A9
m20eOQX91XgZI58LygZ1FIS0jnEPis5p9F3k3SY3Td/q+8yRqyo5rdUA3x87w+lGX9QFz+CFgTwQ
9qxl5pAuCUDS8jY23QzlQCSvrf0t2QT5CNcVRtdTtZP0VkNIa3a1ZRS5VcuaNac8mM2d/4BhOxY0
dNp1kgkY0uuWZCxWlTw0mFRUlv+YJI26QNQIgAGVGARz7n635mYkh3JBg72i+zK0kYWpj3isyp39
ZduW5wOFMUhpWU1SOSMy6ofckucnkcRWoPwkhrePs6nIK2mY7WnrXBs6PADb9aBborCgJp3DMMNB
YG2PJKZ9VsdAkFQM2VMTy1A4Ueu2iv1aK3agEi0EkEkFhCr0E/kRzeMW5u1y9JgnBmNaxjyUlEFE
6Bj297l502kcz8fZ8Hcq+1WQUAaKlkR4k7IVZXbUrLKX4roUKzfmNTl8fkv+XYHf6+hWSElpErlb
gATiY1NCBywYIgsndDUneKPPEJTd01QtrCcBRz2x0KAAhvx9taOH5JO//VA7Qrd09RvCrk2msAfE
2OlWpNqJ+GgGt4ZybtU/eRpdIdF1XyHVpOiDmEo7Kt+G6qlTvgzpj31hPrNEMSvKmgS9FJpBhzQm
JohLjnyYvAnsyEjznNTrREfV4eiodnHqMCj7duI8zPMUk7EUih5XY0HvUMv81GKmwT/u8mWEYyxE
WZB0jipq74zHKL+oGEo4x5wTvB32fewSS3ncCUjTy1T7h94KUkuQrHG2qqOGqU7qtXZuTSvCQjq4
otn8eIxjP2QmTFHnpKoNHeBIlN2kTW9pwnKf1x1H57ezgCshGRNSCXGHcSJYyfgtOg4OwkywmNV2
iv5c2kiiXnoMAs1R/8u793JsC0u9NLdxl1VURVKCQjD0DJAGzYugYR5iXm8T1Yadg83OVC/NRptm
miTDGHLkD7or2TdP/0PnEV2rPRzGgIxCjxiaKoz0IJ6aI66itTXfKFZ2DTLYI69mkXPGZMaILNow
S0MAqRrz2AuajU5nZ9+GfC6n+/2YsbwdOGB4nm0phEfpSGiCTPYWdHtKDgqlbND3XrQbDOa+Lm+R
iuFV021e8VaqyRiRMsgmMwgQPomqpd3l1/Jr+0arz3Jf+5mXlvSWn/vYEk7Eitx/3FDISM4YmCgM
6mkWIDlJX436kgk/95d2+znoQzi2nEBXGiVdNACEX82b6Eg7xoLjXFlmioxx+YW2V0ePPLPMO+1s
UrAzpiQL6Gu7ZFqLR3cRqU47ckxwAC0YXmX69EJLObt4E1A52srygCjTPKETBMiaGDyTsXzpBtHj
rClHYRT5d7caT51U1zQ+1dD51x1rX3DHAKmgySUWhgijG26+Up3kqF1zb5X00ztHn60rMPs2iVBD
Q6FDzcqvI7u2B3CvVznaJ/4X//B+bdxDZIwNRv+praRgQYkvvhA//04DpumwgP8xwZRXBRSQgxt9
p5UpqTNa+pFbgs+TmTFARKpKrW3xC1q3O09n2nguX9Ij8UDn/cAfd8DxiAoT0AjKkGhpA0/VVHdJ
fxUHKDb4x6Nlfz/2bDd93w5JYNJTObWSZaiOiKlBkv6c/RGOJqKcQRUxkZLtQlHUlJj/R9qVLMeN
K9svYgQnEOSWZLFmzbJlbxi2bHOeZ379O1D3bVEovkLbvXB4oYg6TCCRSORwUo5QzRBpuZ1NN722
M6vbKfgiOBGrN9ICh9ui0pS7ZIhhQtPTiDZR7TMz2rpt2tMpvhdFdFb95wUYt0Gq3tKsZvEB8Gmf
hzFBQVm3L311L3fxLi9EpLXrkZwFHnc/SDRA9acEPPmQ3QwPjP0UKRsneZrcdCPvxOXlqxq4AOQu
BV2dwomWbNdKwIyG00e7dnq5vmcCEL7NZB5izD61WKELLe1R/VaRh6j6k/fHuyB81ysGNEeyMQEj
DVEbLB11hGf74tt1Qdbj8gsUzrUs5ikOZ7Y//rn7xvhKlBvGHhK9RJ5oFMrq7bKA4iw/GcIW3XOA
aso7NO+WvahCbtWFXACwD1i82KY2qM1Yx4r55+ZQHHsv38ubNrJZ3jx06Y3yID1LX5On7im7FeV4
10OzC3DO1CepFHWE1T6h1ApUCqyD4q+5Mig6dCIhbZ8Qj7MaSRrmpcyshr7Vf7HpggR03azzB4b9
X8yPEq0tZzcGM8ATBBPN0CMX7DAWbjt40rbeilw69tUXFybyRCB6pcQi/FCnVkkiM2TuZBg3qEne
+3LmttnjZIgmwK17WQskThslDfnkTANS7YZP0a6EqjB/oP1cWKhsnNzuLvGGnbYXj+ISQnN6mhm1
1g491lKr0DihIYIibaxiM8Chs9l00piR/qO3KkH0RBcJLlphTk9pyjirWViVynB5IuqM9fdIudPC
yBGYllVPb7HCvIbWQRAaDZCM+/FUfWItv5Ij3/kYfkG20+146Dfxrn7WiCOqQ1zPRi+gOW3tNGsK
ERbACt9ancOQrY1uoz2GYGakJAxKrVu2d63lLjlDyjEEk5UdVwXaU0EuNaOs8/pqrt/b7xDctTb5
pFCVAIs5ZHTYmHUkbelQ3BiRXDqkzSbHV4RUsCJF5YlIw3TWzE6Gogbfil3tstdydvZ3KaxNe6Dn
2VG9fpu45E4RhKYumy2Yj/e+gfzc7Diuyt5MIW5W3OTgIGm+FMq5NjpHQVS7k2/i6GA2gk74/8dX
+WeNeYb9YlR8qZUBqil2fgIZ/S7bos65cWUvgsdcePlW9OJaf2IuBOXMUDZpuT8WwJxvJ0d1DPTI
gK/DNU/zYd70GyQuhfM/BKpEOfMjN33r5yEg0Y4WD/hPvqv02+E4kE5gAgTngnK2xo/lLDQLdmn0
xa2mGTua/zZrKaconJGxaKd3KROmrl3ff6iM50FJBWKsP+MWm8SZE0ZVmKDo+M1JOrBO5vLkn80D
MsyP+j7b9o7/VnmiOIzRX3kWz4Jd9zffNZM3MEaAGvUBC1mjCUiTWzuXbyMRQ4MIhDMxQ6/OvsbU
v5TwarO8QY9sEgq82kvlU2RwoMkEg2tV0+Cf/91gWXpFWuJYaAAp5cgeYhkHWnPTwJvGh+tG81Ii
BkZ101RAfC7zJTRZ1rWjaYJg2pjPan/Oxsc4FgXA2AH96LEAQwcVNFqoZKLxFGS+L+utmmOKVLiv
T+omOiRO7zQuawaq4ff9vhPN4CjFQA8kERW+djdsUHw/zRlxRvIwSb+m4LeTbvh9AjY99Kqqss5P
KhgRHtV9P4LdyaLMU2upABVIKJoLtLoxYBo2KIY7MzrGj556apQqJlanxIni2i5aDKOrvtSVLrgz
BSh8andQiI6OfKBoae9JQ3wkHb0x699uGQX1nPouDF+/GmJsxGCUCXHSLD00RnSYUmlTVfP2ujJf
GlPAGDpbMItqIPH/uGaFpiIfXkEapTsU6qkQ1dSJfp+t5uL1lDadpaLugjhDhE6BeboribS7LsLK
hqDK0dA0tGyAIJ0PVTeh1c99L+FJO37uyTMyl/aYiG7xlQP5AYSzlRhhLTVWDw2mj8kDxXiK3jZO
7YbF2Fq0s4sSkpf+NKvcfJeJU2UjmEotUyFTP8/aQxFoGOpGUS6dKJHv4PbrBfKtGNAlHh+TDqVh
IGoD8br+udTspD/n8b2WHIrRFxyfFd8Eomms/BVDfiwUwX7UCBKlipEkAWxN6rDZuoWTyna/K147
V0tBRRyBjp7s89frSrK6oAtUTs8JRjZFrYQFzdLZiefGzpSf2hBhQovAyVzVxgUQp/BWKDVyaQCo
iUYXp8718xKjZnr3ujwrjxG2jOAGwshB9PXy8Xw65N1QEOSq5W190sGJmTiVG98wpjtxXGBdqHcw
9eOeGVmIHkumjhhAYtPuqLSdk4tM0UpZGETSNaLoSPnrCn/poVY0pyTDLSRjoC5jgK2ejX3yM0HY
kh7qGzanIHyOPl9fyBUD9QGUO9htmk49uJaJo/ulrfXPTSe4y1fXzlQwzxZDxg1V5QAq0CqhVDvH
G1H90RvfKkVxWlGh9FuBAucvKARcUTrCG3AXePK3cdaUdO5nRK89xavvkMkFdW5n2Rm6EaKN76I/
/46FAVDasOmO4da6C7dghgVbm+B4rxmS5Ydw54yGQ9lQHR8iZShGGrTZrYpuo6rpJsx+TKboLbC2
uEs47rSh0DQFu56MaIChg0mtki0bHIUgGpMT0YAOERT3JujqGDODGkgW+J+j7JtCUTP9BzcZzrJs
ojzbUhU+ThVjirs8gDLd6aq7Biw46pdEEYRm16V4h+CsrxFl4WTiGKLVIrZBWmIX9dkS9Y2snuSl
IJwWyPpQhKhUZOlwvD2P+V51GEdluytetC0BXVL5VfycWal7Ae3DYvk4ZSAYNIie9jdU/8xYxXSM
B2ZUiHANMMJd2Qa1a90nTxWe3CKerVV7bBqGolkUDjvM2EcTWUhlXvbWhMfUa4cWlm4buniDDK/I
iW3pF9H4jpVALXJHBhgd0ORhKSb/CBmS1urNAIpvYVwWxdoyKzmgz65GvlMcXVTX7k+TgueKGqxz
4CI9Fkis2hHaPzjh00u5T+/0bbnXXjF03VNT9IvHLrnRvoKFA4wF1iG+8TuneRpvBjBF/b7BXn4J
5xrNfja1WTqyDobqCNLfxyxpBZME1jfT0hg/I55Emsms3MJrxS73XVv0CGfeIpnszDvffc320gGF
/54oBre+lQsw7oIImklKw7BjNeYVZnez6muyAdUfxj63SMiLqm/WLACmuP8jG7d+foobthshW4tR
TJVqSwXKeZ+u75EAg89kmdo0pRkTKVV/KrhputmORC7r2sVtUXSwMJIRkI1wyxbWBQLBpIIc800z
3VWil8vqnboE4BaqwbSaIC1rmMqz8pregZzFyVAjZbqv/QYNwwc2eVl3x1/IdB7CTXhGYH2TeMKT
vnbyFp/BF6zmDQUXvwQ5O2ITy9a8bMNG+2bbyIlO6SfdQkygxHhwKkp8sToz3qdYAnN1aKNJkt4I
ATylRuhMleZWbfpAlOGxwKw1Es3bTPmcyu09DY1TN0yCJ8maDi3hOZ9TVcEjLpeAj/UHnR41eJ6a
KM4iwuCMtpUGqMSpscXpmH4hXfkah2puI4IhcDJFONx92NFIb6cQOGX8XLbHEiO+WoGbuWpGluvF
vmFhs/JKmkK1x3pJR0wHP7ELyEIxn3Zf7RnrWSXwVVYqxBRlicf5Q/U4xmpuMfVAsxz6Kdy/+Kiz
TXUGOQouI5RHJm70JLsdKIaEVUWiJeVM9BhHZJZjwKfTTZDuNQPltIKbZiWNDRFNFc37JhwLEGd9
XNKmx6BpIr+14UxvebzCMZ+yvYLuMtExfyuovjhtCyxORchQKoholSwV2u6lnYRBrg9sSluIokW4
8u6MK0H1prt2M6MoMz+ru8EWhQGFAnM6VEz5aBZvAuNyZ+lf3+tOYLpx/sWUEXnNvCwE5vSHYIhE
XKRY3ECW3aSO7TDMN2N4jtAtQeN9HN8P5vdJ5GKvH5MFLKc36DPGoEyKdZbvyxOoEZz4VnIivNbR
cIkZMcJIzuo1tcDjrikrVeuwMYFXoVK5Gl/ScXP9rhUBcNfUPEwluACxjmk7fovK5CkzzD8xxe8y
8GTEKg1DaVTZVg2qk5bdVm6jrZG1AknY0l85AgZ34RSanmCaA2B649UgN2byPZN/5WnnBPP3/7Rm
/ENL1qowrFl/nTE8J+UpMz5d//1V47RYMM5wdF2T9pSwTS8nu8k7O5+/TvPvE9Z8ME8GZzLSppcD
qwGK0WHU6z4YHlVJdKsItIsfdl8UWm1Qpl36Fq6pXWy1Xb+bbv/i1yZfhh1x/9vScWZBUwdzjirY
9ShFDUXWP4GpzEun8uU6zKqLv7DtBmcHIoxV7/oSgpHHDg2IzTY4d162f6O7EtbViPSBMwJEyrNa
ZqtILC/Wz2HqKqI5VCIIzgyoRVQ05Qhl0LPuSZGbPcahPMSSInoasd/hDimSOBqhpoEci8IrRB6M
bdMwypUYZGioEjqkd4odu5IzoGbtMG8J+mPRUDkcrV16sn5c3zUROKccZCwtmG+ATwfG+tjuBvZI
EtYLrazlBxk53aAoEdATdjV1yn2lebF0CmSRd83c14t1VGRUgRoI21lvV/HCXYusZKzbPmPraIJr
ed7BpT/BxX27hESEsSunGOyt72CcL21IeEKkFcBS/1aOv8v15+v7shbw+QDAGTxaI131VgRdJl5w
83atuv1uBgHQrnkJnlj9GKg0Np2I1G11pxaCMcEXq+ibmCvTssatIvuVzQfDn526K2yBdOx4Xtsr
9hULlJgUeSMpb3vVntpbEJzjLTh+h/p1tnTWwVdH98UmHW1rL6JpFO0cp/HoQ0qreAS0GQ43VC/v
Bl1UiLAOoZnsQKMzkbeEHQwF9XVAjNrPSfkkS45g+VZPrfIOwFm/shv/loG2zuzN7vQz2QYbumls
VMofoxMLSxtH4sx/1tyuqMg5I9OC/lgZKaePezeW+RxELBShn0cvQhkMajY3/m4EK0/mSa7Ij2f7
caEqCzjupOU06sYSnMl4tZ4k31PIWWtOZSpIMolQuOMWNJpV+jWLr2Ser3qN+ktGaUAoQFk9XAtZ
uMPVFlOr9QGTBTNo+/Ze6qpNJ1sC9RDJwh2uqmwCcBa3eBtXT0V6R4aTId9pvegQr2r5QhjuIEny
NJNRA0yBV818qDqRQ8HW/NrO85eG6ZvZpAKg96aN5rKxBASjHjo2E28bPpMf108V+7lrcNyhqkFV
03cUcM1ENhSzOyep3KmjdowxqhETV93rcKsmcLF8vHthGc1Ugs3AMed9ZkfmnaQ+hcqGDJtc1CEh
UDueOMYwZ4KEHCTLJ/D9W7R6yGra27Rvv12XSaB5F1dw0nW+ITEg4zuhD7NR2o10nvL9dRiRPJxJ
iKd+8Eu/Yc2keF4qqOJIO7cYhBnhdQUEdyWrcjZA9fzR0mlDNstRApxwHz61e2UnOekRsxMweC89
BK4oPrqWyIdlfcfjzEM/jkGNShiYB/Sw0R3YTd3X8fB5xmxX1ABjfouo1Wr9CL8DcpaizLMxkSQI
KNNj2Zx8Q1BFtqoPIMhGKRTKSJDp+LiANcoKiV4ix6HVGFXumeHZGD4b8dN1dVhpLsaNxHK0JnJF
COpw+0QqkL/HBRIY/jPmBjrTuXrOHDYvRd3/VWkfH+g+8kQ+4KoaLmC57Ro6jNFMQ8A2UmW3RrPv
ZxSTKfTxunirm7SA4TbJjEZfDX0UgCY6ymKQ9qa+urkOsRbD+bCC3EaZGN2qtxYw6GP6BCRUP6h3
5uPghrsWGRpDEP4QicRZ9hFDdCJzAJyeGXYbwLKPogJG0eZw1lzPgiCPa2zOkO7y9Dwon4qQiNzY
VTl0EOjqGisuu8gZzsNozC1SlH4JvmVWeaP4jvo0gjAr3eHhi1knc+5c36tV3+8dkzfmeK4NA+4q
2NgTS4qa+w4dHvpOxAQqEI035XWDSScTRlk75fSozWfM5LouxqppWIjB2fChr1SjNLE/UTg1dq1k
x7izAlua0CVvqf9xo970f/HemPr/acN8S1In/IHsqhe6xo8R3dA2uO/u/0Wn0Uo4FnmNf5SDp1L1
QXM1tQ1TjnO9b7bZOTlVexWjHUWlbauOywKIMxA1jeayLABEB82tZ3qaU8xeJOp9pYClwtdEfhnb
mgtHaYHHGYs8ThPS1cAbMCJ5dhV7PmLU2NnCgIroD1j1YdsXYJyp6HN9yn0LelKizBnztjrth4Xx
zNeVcdVYLEB4Y2FlZt6wDDgI3KwATkt3QFuKAER0ojiHL54Qjp96LJvcolZ3T2fBvgh+n09r9tIU
mNUMISYz3tI52EeN6C0m0DSeiAdN5+3UZBAhqnzUthdwlY+lNtiVuWs0AWWIYE94qq8wzsg8Mq32
lR2mVdtzdB6ErFLrrsP7zvOsPAEpRtNP4KGkJ3oyziCp3AzbcWeh9M//0draVvZMr3gU8TGIhGN7
ubBHA4q3wUaHvZrHGzV4KYqnNLy/rtNMZ6+c0rdk/AIiAWENJmFj/coQDNmWtplNwzan7qUaFdDO
otmyNC2Biq97sIvl5EyDr6h9rfpMBw/NYXqb3YuuOWe6jZ7LTXNiUUxdFLFay7EtTYTKmYi2bBMV
nixiwbZ6YG56cE7Rli0dGKXp9UVd3TeiGKaKcjKi8fdIo4K+UDOhLgrdytmh776NojO2DmGCYxmt
CpCLMxN6XapDkuJd2MbPcvBa1o6SC0Klq3cvwjd/Q/AF9+XYSwZJ4X4N2a86+dLNGE/RvlS6qHRR
IApfcZ9ps5JlPgpjrDr4MZUUtD/Ta5sWogg6izhdqPpCHnZhLVSdVOB9TXIsGYaysSi2tDFQd8/u
9W3giqgaREJxjw28CGmlDxBqrHdxuautG+NPUqqYNfW+QZx5wCjbaGh0CKRui2+sNj7+Hp36AGwm
iGdjCtQUetf1ev3gLhCZ1IslbENtbnoWjcgmW9n3Xn1KdsEh/U6/ksYeJ4ccGIGkWmwEuKKt4wxG
U0aSP4ZYTe129qiHdsGTdM/KHCRhykik9ZyZkA2fSuhCw8aV0XM6Dk5gWR56m/Eytb4IxGJKcE0j
OYdizrNYUmOIpd/PkW18ihG7l/fW/eTGO9XOHkXeukgpOaPhm2TqrRayzcZOShx5ugtLgYqs3v3v
GsKnrAtFmhSrhEjKkD+EMfYnojcYhrqZA5RyoP/o+hKuXl8LOKY4C4W0xtivWx8StZZvN7GXyedQ
erKK18FAEUcgeGOL9J/PXwdm3qFvl0mngJaMER/nmCKxMx4Z2TzjvyhdNFG412VcS5kuz7nB2ZKx
i6a5pBCSKjZ7zCXPyPrdjQ7FRJv05x/FKxZLyluVEsV3GUMz9Be03Nmzj6iZJXA7BJrIZzPlujTC
esJCzuW4azvtYRrofS2Zf3QR/2MhDc5uqC2arA0NV1im3jfhIbKepT/ogvqwOZy9CDG8sMt6SFKl
CmKywTbqx5/oQxH4TKIF40yFFVhaT03syli9lNop8B9U4/W6nomOLmcdTKulk24BYhinnZpTp+8j
p5etRyKRbS5VgqMrkIhvR9d7zJMfWYKoMN3I+jUMXiCaACOQiO87z4eJRmmEvbGayibdoen3hhyA
0vJT3wsUWgTFOReyGsYUJTNQ6CBDMOnYlV/V/Dau7mJdEBUTrRtnDeQ5HTufXRqjbJ5yKdhMSeOO
Xbf/T9rA95XrSq9ULbsHU6Vwq8ABY3nfbpK0cYiItoZZlItrEKTbFoiZdLziuSOEoVY0azGz20km
7Wacg09VKZqMuMIGgADBAoM7P6mZjqoRwPuvPfrIKAnB+P8j2PaHdhPuVMTFhGygbB+uScUdp7AN
4zxhD21iF6bT7pPDG9V2isz1v+MnW1XBdxEvXvYKQfc15g85PbiFqupBqx7b5Fcrf1UsSXQlrSrh
Aou7d8Puf8KxSTbZg+FkCXqeKKhAmj0jOY3hBlafr2vkevh5AcqdsUSfy8aaIWCzUeAFsvlnAUgz
/xpLYbmiYnqBWvKPfk3y514j2EC5qm6ltt/QUDTp92IZ0ehgYmQn2tkVGfkjTkc0Scfc3SQf3Tq5
DbXbtnYyRRRQuiwYfgNhLeaWqeOAcSAhgtJ5nsSji0L22fOfza2+CW99zTZ+pEeWNbIwwjXcDHA5
WcGpyJ9gP//hHHyE5yPRqPAeM/DjoBtolOxM3nTlcy2fle5GtX50yk1qVgLlvNg3DpDTzUQtyaTn
6eiOJLOVZGuEgpjTxUHjADg9JDSJpECGRFQ5BdnO939G1b3UftGU/XWNZ+4Jv3QW9EIz0XBkUb4x
kzZ6XlgFJFEH4mC8w8aKKhvD4u2p9gUyre3SEoqzj6QOB4yWAZQ5oYBc13dNdFfHr8NtqWxpv0+C
3+anwCIuATmtbKjRYgpLBtmMYxJ3e6lyzKAW+H9rO7UAMVnwffE8iEgLmlYtGd0cA5RMmMHCRAGR
P7i1VR/mH9d365Lm5qNIF2wLWq2UsgE0zLcEx2exjbYobESTiCguKBKLU8BJHwwSYAKriydqlqJy
6EGj0UazUDfXC1TwkjWIE4pzN/yOhmNnQTEC1cd8a6dPb+WguC8oEiNoV7f8SrEbmn7TfVwEqmaX
vbJNte6r0bT7MSIbqf+KOv9XTfSWvYznvX2YoUONNMVUdGZbF3tbpsE0DLTCam/9rQYeTt9DLS7a
sMVdeEIs7h0BgRs9qUpgdSQ++YGVunXVtqdax4T2VlZuu9qK3CAtyoPeJLj8JumGjmb7u64fJzLT
i4XIVRUHcTfgM1CBPLlSqv0CJWntUDPJ/8CGWqiP/N/icubASAMJkacCSOQYxYldiyqphEvKnf+O
jiWtFWwfvWVlizOKSlvG7r2T9sVvF1N/XDc+kukn06CAUQvSYFwRo+CVbvDmAL9Pt6+3vlPsfpv4
jgPkrqAJ+4T8B5avr3dq8NlsQR4R/QIRi33d5KxfEBjOim48YhA+0IzSo6Ae5Xp049lwgla3ZfWH
oh/qXhQ7Xbc470Dszl1oXhxHmV8gUe7GICDo7X5Pv7MJAWApdMcNErKtzcpdLBy/bSXYPaZql5fg
OzR3zkfU3TRhDuhuvCXTI8lfmvZAyH2ffaYip33NdbDkdyzunBeGFVZj2YyYbH5rWttBVFUqWkbu
APtwX30dW+aGZFeaN6phV4kndbc0+HRdMdYcy6Ug3Plt8Ngqo5btl3X24+M8ny1R6E0EwR1gBF2k
2SSAqEEK3qFd4ECtn9elEGw9/6KJNGlQ6gDboWEycOg/je3PugAjU/FYJq3td4JFE5wmPm85y36q
UgUStZhc2YEoRcndCJNwuqRyrgsmWDs+a5mk4ySbE5BI9YKgVyV9rcLtdQiBKvOvly4AJ0bdAyJt
y209FNtyVAUJIpEUnFEIdRrrlYXtSRPWXlE8V+N8rLp58weSKCgMM0xqMfavj7ZnKIy4mGQY00qb
bVWftxoNRPbt4rHODPYCg/OozKDIh25mBtvrT6FTPobuFNudZ77UduJabtD8iQYsADm3KlKDKoJc
OD0VSI2lbGPKGG8hmnqyam8WKNwO9VXU0qTD+1LBcy/Nk/2UO33WutQKN5moPIId+AtDjacspiGB
k0DlH7Ny24ayb+KWnVHSYtdJWGzw9KW2P7TxJqzUV1z4qNafJMkpUiX4dV1LLqPkb1v4D/zFJR/F
DS1LKDxLKSue5hZbkATfyF6+Kc8i4u3LigAOjVPKtGv8zkjhirWu4klvPAxBAV7iuHBZXZd6YuNy
COi9foh4GFZPnQbOMNBQGKia5O6Q0DQoetODyZ2iXdZ9aeVdZYhoZS/DZUy8BQh3f1h1FxFTBUjr
sknFqWfGdoKJBc2pQPE+2aOA/08OxAKRu06I1FoFwavGNdLdqKDP3zrk+bfrOrK6dLquMsIeHSRY
3KEzFYnMICoeXd905OR7EW3i/uk6xOqJW0BwJ85ErDyzTBPBh6xHAupUTrtU+mz2GPwt6BJYf24u
oJi0C58MmV+DkBDSED84mhnxspjuMOIlAb+4hVOnulWVn4Jw3NVDIAJfvZoX4OwuXYCHBaguVA3g
8R50y7f9UXvoQUoAcja6rcEmBuuSO+E5PKgPqWgG7iXhDNPOBTh3BNQQz6BkAniXuiyaBUaIc3MO
XeWmQzOcU+1x5DEh0sBQjcT7I9+e4NyZ8LgJWMA+So4/+EHUzKM7mDed4Ulyalf+OcN1cV2TmKZc
mNMFDncEZ7kB52Y9wVesMCAZAaBc0f7kPbmA4M5cUAxh1fcQJbeeq/nQRbndpPfXxbhsUWOb9Q+I
JnMxGFOuTNWYAKKi3a7FLBviJffJWd0nhc3aWQuPRR0nKli+9fvAgL+Af1TGcf+4TwYdYoVIOIk1
LLQPelfQcn8jW8OTj6kzfhFIubpbCzTOgUhkZE0tC2iM+yi5YX0oSmaT2SabyWOj3aXBxkS3/4jK
GbQAo8iVgsmobyfkgex5Z+wjR/a0jeqp9rQzH0R1RyuXPEFEUjEgjGWhIOzjqkro3vWJMrJzTzxt
F4E5HtXsv98JCmo2mVCDUGqCv43nllTV3AB7ZYuoU7InZW1ncW5XREgBtLJrH2C4M9ZWlp7FOjzY
9qXYtS6bgB675j4/Dl70NG9aYWXYmlZ+QOSOnIaHC+aIArF+8b+W+25bOImTh28xeLGtWjt8Szie
X1KNzDhTRqxjaG7zPbOUUmDXO1TrgKxzo4OivtrHmxJvnJ1ANdmx5szXB2Tu+AW0U0dEeBEyyz+1
41ENdpnxXaGx3SqHoQTZS3E7TYnoQDD1u4bKHUNpiiVa+OxJgu5efVNsezs4/UXA90cjlj6qKd9S
Ujd9OUoDljfRH8fclbO9YBVF8jAFXlyziuoHUiZDnvjEik4T8Av6P1L0rEjbdCO51tN1vBUH6cOm
cS5FPTSVlBHAkSqIbaWNb/1c3beZJDDOKy/tDzi89wBudkJM4Bhj5Ezqr1E9DuS7BbW4Ls9lwQ63
QdxlHadR3gxs/f6K/FXb+kg3hp1iaA0LzPuOaGLv2sPgg2icSZFkZYrwOoBvcmBj25IN+l4xJid2
M0e7GTw20z6+D1xMmrkuqmjrOMMSjr1vajFwpdx0RjW2MfrrPikrgePHPv/KAeNfWUaeIGZMATOo
B1nCoDaM2W03knXUYjwV5tn5T1LxtaEkbNpErgAnm/05ThovbqOdNgTb/wbDmY24Swe1Ab24Cw7j
vv0ZSG7dCY6WQOV5TiMaNL2lsaOVzfu5+kLC1p2Tba+KJiAL9IAnlh7A5pImEURpyh8j/UKV+9n/
eX21RJcY4cyEaemk93vIEn1iHB4K3IAA/Y6s/1BM5LOWKVieKMIZi0LNJEkNIFGBwAzYkUKvPqa/
KJLW/+LCXDW4BuLpGiUgXZQ50eSsVmRq9rCAmJBOvdRF/E+/k/fMYrCG4lIURl3ViwUgJ13Q6eEM
hmuEaDInzU/z/BAkJ0kXXIyrWrFA4eygRKdJ0rMBMbS0tRvtU9vtQv1RoBbsMrqwDQsQzvRpWmGV
dQpRmA+cuujG6O06ezO2ta3a+Vmmtii3sy6Yzt5hqqldsFrXVm7SgsUgR3M7IB2ZHNJA0J666vKC
4fd/EEzsxR1c9KVWROzkVg11guCeqntltKfgR2/dJcnX8LdJ69idtcDjVDDUiV8PGTtdYHsepvux
zWzTEIRC1tXuXShO7dQon0EGDhBMS+/cyNQap1Gyzqks82eUUVVgx5l+XarGOxynf3PWKUPHElVJ
+xCppU1aFZfUlsY3wLuuhqLt4rRQL4t48EGM4obBUQM5jjE7plG5zeAV051Jn0ZRdbpIBbmbVy4y
IpsDAGe6S4JfhXI3UcEjev1k/bN8fB2D1LVJlEeAUGR0VFV35dD/ifvwrnR8kL3JC9oELPcR5+Y+
zAsXDXX7OSoFZ2n96ljgcDetgphVFuNth0B7sCPHeTfGmLBBtz4MRHRbxwK7t+4ALvCYvV8c3t5o
50SeoOeDY97He8WzjmlumxjW2QZg7nDiXXKr3FFR++1aiGp5iE3OaIAjBLmRt1ySO3vN0TwrHp4j
SJkmIFUHwwI6jwj6FwY78yxhwltwuPlZl02DKdqGhUVWixjk3DV8wbPSvPqtKOQvUH2TsyJ9Xw1z
02J1tdayx8jNVNX2RfR0IuXnbIeaRpWVawCZzBezuifT9rrBWAukftgrzmJYg1E2g4nlokgz6sG+
759D81Aax667VwybTAe5+3EdU7RwnM2wcqPrBpbUVv27Kd3o1YBgscAQCrSAJwMG48XfOeCps5xG
n37WFtmrEgomiyESmI+1hMFyDfn5lk1C5MFn9/AM5nGEog+Fw8gVklOxn1w2XEJUVihE5CxJMaWt
UidA7D3Nqw6x1x/LY3Ya3qb/Sl8sdxSUyAn2jA996UGmJgn6td128IZhO+cP+sN/0gqLMxrjHKXN
IAEhmzq7C37W0WhXorYxkRjs7wuLaIZTEis6QEz5XNaPtDgqIiaZy0rdjy6MxdmFlJC/rbz/tdvk
IKoLMLs836kvGijq/sUTge31FfeCj8k3aafKmGnJiokUL3RyL9goN/kndqlMO+XL9V0SnSvOXCCz
roDpAQtoSZ6qfa6Hu4G+xmYtOlIsQnZNKM5GoGQWPNvMZxoc6ZY1LBp3PeP4w+B3UU5DsGEKH6Q3
4qTQDOZz+s+TU6M8vnCCZ3U/YiYga9cXcaFfN+kKH5uvcjWSSlaQZWhB6+rtEG+0ok431zdqPfr5
z+UP6o2Pqt4UTKoaUqnb8cRC8n25MUpbuWE5qsqTP9O99oRHiahuV7icnNchlTriW+z2796I1xKW
oQKnr26zsF3giVpCRMvJ2Y20RuUESQGXW0+95SiyoARr/fcxpQwjP9Ciwc+8qeNxTOSQaYfxoiuP
1vgn7i1FaTqqB4h1MVRBGcpI63QkFcq6OOS6siWFvL+uC6tW7x2Cr0I3m1BGkgrZtLHaxfXGsjbS
6P43CHaeF4a1rxUrlWUkusxBsklgOqjI3+l9512HYcf+wiwsJOGUuvelqVQpYPS36ZJgGt+y3kOR
SRDBcCpcFmZR5CZg5MN8Sjb9LjnRg7ojfxJPRBOEhhkXlnkxe8iv1DBHeyOcu/Y7Tqqdq5i8pn0O
zUdCXJWagj1aDyYt8DjjLaOWUMaIeZiECnmr4quv3wXj5yJ9GOqXiH7t5ptCvhdTAK1eUAtYzpaD
ClEumgKwxv2w+SsvUbnBXYAnwL8oV169od7R+OdioPtBFo1A6z2cKbBta66COfTmU4syul29TR3T
ETeOrlqJBSqn/74sj2rPFJNON4b14OuCI7z+llsAcJqPsEjbDyoAmObnHnpYnvLdX4G59JA7FL7n
H11UC0juFDSGihSWwmQir3X/Ggo7igWKwb8TS2L9fcz0++KG7KQHhdpoAQdNTnMnf0ZM/brxWL+Z
FgJx3h+Jei1PdQhUbVoX8QS3QtFSu9NdugVlwFFkRVZ1AscaxtV6q7D7aBNTTNCrwLiLZ8EQFK6a
VqVT18ogkGoNRVHY2D6MV5FVnsQEfX+G3swy9D1LbiMVUzJUMw3/j7TrWo5b2bVfxCqS3UyvjDOj
bMkKfmE5MufMr7+rtc+2qBbP9LXPfvGuUhUxQANoNMKCIJrYJwLQYAsbD02ND/+LKVEtayQIzulo
a9JoyyLQbxEF9vfNBdKywaJuAoVUX+5WqTmEkSx46+6SACoJVZAt1YjK+aEeANM0qlRECsRW25vO
fDmvX3ueB/2GaP7DULSMdYPvWcilVG1Sgu83CV5ISXwkuQd8HrsV1SB2GdkQ4mQVjTmtS3YaZnI0
8drU/ia1seWEMxSsTMsXJQQnnZ67FA1VpgSnI4vKdrsGuaXDJLo9dGNujYnRiY9sodR6kDps0cXS
icktsTme9G4t6p/ai4W2JLmESl/Fap8NkN24WLbevzQtmxcVvl9ER8Rdte0YySGQ4Nn7RXbGSx0L
8fQX5Umx3M5NPykAKMmFD889d7pljdNv01qsuGzA2uTA57i5G3n9Reezdd+SK3qui86O764wLCsq
JZUJ8juaK4BNHd9PxB6+swac5aBfY7nGefPaESmCRqKwjZCmYXyYeYrGZsyRbIb56l6SDEfTnAQe
gh0+F16+I8HpY0Pido1MY3Kz5GTgvKrjqLtrmdtVKdKQHWfxjhSnh7GqZ4M26xOr3Sj6F7MsbT26
bKpZILW9pPM7QpwmSm1cjUUHnjpsiCvdEt3d0VVylIIRK2TVP8YzAjbr9pA4HewqRWvbEIfUlNeG
aWPVEfa6/jqvCALR8WX4uFgpSgEQ3SDfqcrByksnWe8R2QpEJ6LDxXTLlI4TwG8wEmoG4xA7RQfA
H3XwaaU4f8ERugOBzsrW3fEFCCvtqgZb9ybXaO7y8MEaX2d3TREkBDvqD+q9IcMcyMbdJktaSrQF
Q0o12tPoJfBEM/ZrKJOdWIU9DSJ44B1ni012b3xxN+LUrhT4ViAIR9jnz/nqoX9UcEr7NHSMgeHm
xUo2zpBM06hVLZeAw6peFtGPuURf8/H88ezKjcoYwkAZ1EL8815ujdE3RoW6gjvr83Uvm97c6u6i
5pdULq/QyHXRWKpAx3c9ESBTgaJmKKDJkYySASDRozW5ViLpD7ouo22zU9vSgeIP90Y3ThfSWCQ/
zjO662Kx3U5nWBRglTuvrC8GK1HhK2KiSHbWp7LfDKbunqeye2I6RRM/dn5imwdnVzQe+zqMmY8g
F71pulJ2raaKgIjKvvJB2TdUOGVvIuwLmgGhi2aGyVOdzikGN79JOyf7aThY++yotv6U3MSf9WtA
aR31a9GS370kPVuz8ZtPTpqNaVpVVEKa43N7lH+msZ2njnEXXbKxDKCcuhGgBwTDPLt6s6HJTnhj
4kuuTuMYgqZhfibaVVnqfjj+jLDaSiUCpyU6Rk5FWzPvaKyBlBn5yoBFhMOt1IsqHbs+eMMP+/uG
n9AKo2a1QITEg63R2K/09q6hdTA0maA8u6v81FAVU6UaFsVyammiKgWHr+JaiZvKG9YkDVoyJN55
5d9LwugAS/9NhtPLDsiwbaTjGUh6xwwM9NyG7iyjCpwfsFFRZAXsax+sAMUp4BgqFobIuPsYO1Xb
eagpLPqSPXkNIDCjCTa9tz6xNth7ZgdIyiJ1UD/Pt8STbeko+g27cn37CXwpLtMluS5LAtwBUwde
exrpBziFWuCjd7VxQ4U7vZCqmg64AxZPHfIw8YzyfjEMgcrvm/SGCnd4AxYUmYBtmtwIi7tVo3ZL
rTyFVHmZl/GhwEKERLeC3AydteweMaRymRHNHYfhvqpkgaWrIrly7mWp9VXtQnCMPk80eph2vmDv
lxlo6+ck/kXVlzJJnapEN98v2p1oL/shBlPC8DHLE0zGFHaYfKvVk5rKTxq5SJQGDl9y2ib6JND4
XRveCI0xsrFh0krEDHNEN+xdciXZiv0QnYbPktdhiQhaQluMq9ST6KgY+2c03+LcU0raUIlMiGf0
w6Czl5/JybqWUdWRgsKfQlek5rtBwoZLzlMZiTzPXQQu0xImjcXgpvXDxO5neiob3yhmAX/7QsUt
zUa5CPAI3gu1sDCHoJnr5MrL7OQtfWgtGfM4WJORV/fnD1BEivMheWmZ4RTDY80R9Wv5YQh9dps0
o+iFt3t5Ic5VGSiQAot9z9NSqGZsJSBUGMjRDoZbGemdmi9OEmJ5jmWIQsd9C3qjxx2ZRBIal7KM
qnmGDGQBrKp8PZyX3d4zWccwx2+euPC0TVoVFT/wxCr167EJFNkZfDgQxB/LoZVs0cKK/dN6I8gp
hoUbc0QhC9dYtnpk0G/MbAGe5+x1XSGw7H2f+0aKU4xhaMsiNF8VI6iX73DsEw3+N/kRboJKZpPJ
VAKN3pUdFsblDd4tgXE1eqpb3RvUbURIrwK1INxVQs1GHdYFarFQTN5IYZc6mHqLXQFnIjLcXUIs
qdT0BPGGmZknLMl6LBK0ZKnNk95giG9QjnOKFSdF/VIP6a8EuL2YKTlp+uIOnWgl8X+5136fJJ+6
LNU8p2EPKdfPi/PPIvmwxCYX3WbZo/g0fBONvO5yvwnsOLuoaZfEJQtU1TIo04dhfjwv3l0z2Hyf
M4OqNsa5ZcF3q6hBVGEFMvpJErmxiVn++SQh4nzDJFRm+8z4vLJZJ00Rprhp1GbonRxLyD3sRyrt
pepEe6t2Lc5QMMQr6yrQ0ziprWaEnXcTHtQrNia0QYn8TRSKBlR2j2ZDhBNdjld2l6kgYmmHebKc
uDS884cjYoNzHMW8DoNmgYKiXK/qZ6V9NIdf50nsM4EmdiQgEMzzIKvphLyykico4SaZEzbdJcn0
z+dJMGF/iDAw8PEvCaaCm7gmLJIaEEwgMaT3meXm9FhmzzT9ZP2VnzUA88TWHSqo9Lwn1HRItSpl
Cl7CW3kJrFxxsNjVPc/NvsDeiLC/b7jR62VMegIiefkipQ9Td3f++3sVTB0GQilGJ3G/82ONpI7M
ruuBx9B5qGI6mP6jdnU1pDbyqy8ewLWC5EaTRPcHc9YfDmlDlVNmhnxk9TLgwoa5Gfw6I5Ez6zrg
yZakdqRYUe6ykNArrY56W411IEW0I/W7tFWfz/O/K9/ND+F0PsuWag5jsD8B7onc6MIKsYBTPiGP
5DUyWBUIqME/CBBtEySXmExBOj4RNdIJuOG7YqpxwvOjgViNpnEUK0zs1qyJfV5ku27iTWSUuyGX
bCZFUoAj3bqVV8xafZ5akX7s3hMbGpxt6QXNoloDxBv210MrFRtgnpI3OqWtOBUm1tCZDVjrQtBU
tJ+V35DlrE3uZLwOFZClQXhK3VW2k0C7+gdJu+ttEZznfhi6ocdEvbHurDZCRc9fjW/x9J9oydIx
eyv9VL+HACxYnrI/3mvGCgEbgpxztNJcTdKaaWPd22nvEYD1DtJxjkRTckLWuDtRkpJRVbBE/nUq
Gxd86jajV3tsrZlqAxCir4T9tyLt55wKkdaxSpktr+YRPWGZKfCVIsXnfEVjyVERzvh+GR679DEu
TrP087xtCVjgiyiD0fV6nYCErF1I5KZqvfPf32XBUkw0C8ho9+NnyYaxMzJA3uP8rWuLXuXZQRMV
PEUkOBVbjalR+h4kJtzu0yOxrlcRif1La8MGp1zF2k1TkwDqhtVxq0+ln33GEFkO59DhEZce5Iv4
8yzye7s+aUOUU69EL6TVGsFYqAyeGUengpqj3VUIzXGL/Y2T3RDjdG3q0S6iou7odhXQDq9p7iuG
ACtLwA/ffzhnpWzEDLqxai4MciDZfZo4U/IXpX3ULn6r3GvmdePjuiUmkxxCpXVzOYEoyramVCAl
NosmutgBfAgqLLSQKEDlwtJG7tKYVTzJ1gJgp410uSQJUj2zbaK+mn8KVddaDP9vbOmNHHdZTHlm
QgcRmi3RHRkiG3W7Bf+cJ7LrEDY8MWvbSI824WwqJXiiuWrTfriwmlaQstw32Dc+OIPtpkYvSovF
sdkpCx/jOnamSjQxIyLCW2wqj+2UgQ9rfoyKwm6swa5F+EPsI+cUgLPQJZqGEAsa0bjSKXZSPtVk
cHrzkgJ8PE8Ez8t9WmhiBugOwF75UGuwsqafTTAUV8YPNcZmt66L0ZXQerI6/8RGk5/nFeG/+Lw3
glzYpeG9N6wsNpmcEX0kig3kgG+t4il3RtD4y2G6m2pP1Da+f2xvRDmT6odeH6wSxkvjuw7HNuhH
fRRN6uw7ojcinCGpRq+WUQMiyXQ56d+m5AIQDBmWtJ2XoIgX9veNKeVFWOs9E6DZfCPGl779lA5f
zpPYL29ab6xwtmQOSW51MmiwWW0GIqtcAKYMzdd671ZX+ZMJKDbTZsFd/Xk4GLcxvc6+nf8NIjY5
S5NLsqotCyE0dPc7WfQzGQRh8r5PemOSM7OY7a8wJLwyLHU5pmvixFbqnWdCZF3c9TemU7OGOuRY
TF+G7HY2JVgwCiKnQRdVjwTy4kOudZ27VGNqsa5+Jn2SVsDeP53nRiAwHjIijOM0mRn8+6hbq49+
qflQmTT/ep6KiBHOQdAVrajSBCpTdBfpi1PLN120/IURYWoF1Q0T6a4Pi2PVrAgBXo76fVqbDvA9
/LpRDlmzBud52X2JMQhhBrdEddRI3xurZubTQNCG+J/+qOiklg6whIHsFJ/MT5HAZnZfK1tynNGk
Rlb3Sgm2WD0AiEt+3DnRkdVhWyfO7Nz5i2ZRBkvwmz/Ohoou7ldpBH8z3kPWJ1XU9coMhL8Kt9/n
DIhIQyor2C73n8b0/tB61FeFIxm7dfMNHd565K5tUXkFH6yeh+1TJ+CLUUwSMyibRtR2IDom3pDQ
vqmTmXXNrfeznxwYwN537WrxAQrplIGQHLOYM0LUOIsqlC41EgJyvT8AprsEonv91Lgyku+Jq72c
V/k9l7eVJHfVSkZDFDrgxHT6UDSzhxaq20GanFBavayd/zj4R8eUDFQHNDMp8ocOBCOqmmZsGrBm
HhWlR5L8IcLFLougQT9y9Y4O32agkQHZXr2CHWM/X5hbh7gJL7MpcwejcJRaYMciaiwZt7niFxrJ
Q4E90y7Jswu56F6ipj1IbeJHhLhyLOpmEpHj9EPVpIQqBcjVQLREF6yj98k3dSg9XUt9q+4Eg0k7
9aD3wuRURFuxdA2vdxxa7nTY2mMzjUy/jTJgULOH10UDgRAWeAc34D1VLjyr0lGZZR1cAhzjcvCi
g/WU+uYxx0Bm+c1Ai0zpxXfmRXEvHhv6eKW9J83+vjnPsjXGNrfA8Ew/yapv9Z/b6tN5s/t4N78n
wV00sZGh7cgEd9X0TV5vjVpwK+/4rPcEmBJteKgVNUnGFQRadzmxqdkuiK6UoLrsjqqd+SI0RJHI
uItloIlhYBABzdKLU1j383LVd/55kYlIcHdLPVfRMDORlYpN41t99NPwcJ7Ex+trKzTU1d4LjdTp
sgwLDp49GfVad7DU445U5XGpGneRFbR+owmSxE/nybLDfu/w35Pl/MegmlQfSnhFHQWdJD2psfnd
mGW/pVpwntLOc+49Kc53JGZD1ImRMmu85wBP4OWu5OWGPVcuNhxiB1LvpLMTWq6AMHMS53jknEis
91icN4BweMUgkQaGioBa3GAv7hywQbxViDwiEivnQZpVT8t8gsIwtJP5R+xji70bfa4+M/xmOGuH
VM6iOH+ON/9exJz3kAd10CqNeY/pyQJSpzI9nJfleUNAxfG9lsYJxpDVEnzNmH0Y6siVjdGbItFa
wvMuypA5D5IpMbqgF5CxsBA7KjI/LEXvrR0SCEcxLWYgmSF/ADctihotI30JbVyfV9OlnSBbsucF
3xHg3NKoSH1ZMk9Obqz79ggfeELu1Nft9lF2C984/vHJvCPHuShL0tJaISA3oGm0tgZvSkkwhfXj
/0SGL+51lUYzvWFuqvkej7eZ9sNUvPMkXrcicPa6ZYVPNClNkywWc4X6VX3E8nNnfOq8yZO9AjiO
APS+iK7U++hHi01pgLf+WdxMF6J9JwLt4Ct+eUGNRFGgHVV0N2Kug46ivsAdD/GOSc4pzX1VoWsS
TGpmEE1H+XboT4kmSHSKlJAyPjdXcV/UgGbLQaVabLSvHUqMmlqefB+NNkMMtlxLcI3tQG9in8Cb
XfHTUTlB80DKAlJ9aG7ydPLaMvcTtFUmxLIRyWHRLA2ScLHrCjOvpHS7ZgL2rfIJW9xdC+Bntbn6
ozX655WKeYxzOsU5rrJlwBoUgmilb8VwNWnXmfxUGV/qQSByZtbvCKEHEq0RmITQCLYA8BCTzaKZ
dWoOeIYm1p01SH6p17eFQtw+atwJCcsq1zv7PHMf94OBKPbPm5aqqtQALvT7Y6bo3sJSGxCdb9KH
9NgedczBobXUW4P10+Svd+TEqu+h14pqHR8M5ZWySVRTsbBthm+msJQhNpIU6+qA56BWd4WwHPAh
LgIBarJZOxklDqxaeM+amiUki9mLo8mDNX7K+kupPJbWNXrvADUza6rA++wxtKXHKUo/DnNeMT9K
jGNenyJZoIgfDYRjiLvboknqp4YxVHlqYN2wR3b2Rb/tgcPOsqQsDqpPiXADpIgv7joy5DWVM/am
waSI3a7joTNFi04+prA41jg1nInWrlMNGqxIyXLBbJc6ey+p7nIQbv9gJ8Fb2uak+ERMP7EhKeZp
1KvBs55rP/nSX9CjfgloZjd6wa4MtwwmQ2RrLCI+R5aLmGMTWNNDC7I0MIPVLQF5xaLX+roPRHe6
4Mz4bMzQG9MSJghcp+hmxtaP5OW83/jgFN+fF++r5lnN0yXD99FzeQPosIfFLJwkI4Guxq5GS4Fr
3D0w4Otipos1DvLTheXY/ecywlIst1H9RlJtQ3pqjMQ9z9eHKJXxZemWJuM/1uj13mfoejm1JIMN
z8aPsrvUlKMpyiYJSPDKV9YFgGtBx03jr2r42FQvSfd0not9T/HGBp/7q/RRagp2eY++McCe2OUN
PLeT/pLAppBvbGxEkugKEqUB95iD7Ah6JpCKBnIEJ78B0JY5MLvdMf3cmy9WfUuJAMdt75rckuDc
UaxkuWY0PfKaTXhhjo3dydoVBmp9nXRBPcFNzaJqwa570mRDxRpXVSW4rN6zlREzMQ0FbIUAgmRI
VP1heZkd647djcLmiY+xF7RwS45Z9yb2KtXe6LoZ1tUAu+DEYP9jF4N3+aPqM98UuaI54T13sSXI
jnVDsKpQClZnxl+MpqoSC8nTRXR7fXhLc0wxG9/QQP1/nvSmhWkh+92c8vsZK4nWu9WJD4VvRjYR
ZQBZVoB3t1umOF3MpMXqDcJ8VFBcKygCh8flpXNVP/cGrJ9zBDYn4o/TS73V9Fxi5NiM0LTYyUEB
WL1WY1JTxh6b4envbO1NKTlfNUkroqcBAk3azO4wE7caz8OfI76yY1MMLMsxKcJSfl/VaiVyFke4
tGbF1U+A7XHX1DFLFC7YFBJy7qIppI+wbxxFTpBGlAElaIGDbBYnvlU9YGo4HTaJeJannHSf9q8D
V5LQd+2b3YZVTqBysdRhOoMwNZwZIEsYbZwvsAPqW5E7iz88lHd/c01vhKtzqbukb6bGiECxJrGt
zSmwvUVWsHd1bklwQUc64UVavDIF1KU6sRF3uF0QustN+W10zO+Rg61PvT2JYBQ+VrvYMQLiC23S
OqJ7fkY6GYooU9gzdYoBSdgF/UHGsOY/iVyRzuxeOxtaXIKwI4bcRizZT9brqCvtGTjisyyK33Yd
yoYKdwuMbDOYGoNK7y6O7HXYepsEuW0ElRt7piALJGKJuwPWwsIsL4U7KZfrEOPdMhBtBcHOrmps
+OG8PumbLm5SmHakT7fyaHilHLlNlR0QoBz/xjsShWAmn1iqwk+YkDkiZWbCWa03M1ZIldiokQQE
3p/By4ohRZmpfvD9b+T4mauYShPa53Chxf2pTV7yonQi/XLsL5c5Qjvd9dTqAu3YPa8NRc7OAIZS
9hJjMBxvpo7aMaDzjeKrQIzsK+f44hQ9nVRdJRn46mJnvhyCLKjRHugubu61V3+M/sUseMMSp+9G
hM2EgGKHBbeXBabvMkEH0G4kt/k+p+ISmccyasFMMQMtZOzsPjtM6tdKvoiAhyLaui46IE7bo1El
5pqBG9N6Guh92n+SDcH8/f4NsuGIi3GQ3knLZAINbLZj79j+5hUzPHewZO5oHhI/9AQKseuTNhS5
ICdSAeBhUlCcUV8KxuNr93gU5Au6x3U/82fRaNV+LLyhyF3PaHMziMm0Yr2pcvsfsFnLmRdgzfbO
chC5dpGScJcyRTlwVDuQq1bq1mZ/qBf1wpAq34hqVx0zTysSQSjHZHbGyPhMdb7i5dSxaLjInwzz
Ra4eMTHvLKS1l8wSuA0Be3zGekobeSQS2MOiRzfsKq+K46si626a0riypDyIo1zAnugE+RR1Fudx
qUXgb/S7r8j3BXLqhbE9eqZf3UgM00OgpLsXzZvK8Hu2SgUI8LkCJt+yO+FkS4709bX9xSlQpkRA
Xv/xNPZ7B8bnsIcQKKF6CkaT8FazPrd9jOXT31dsEoz+JnGw8ZV8sjEulCiM2TkuZSD3N4kVjOWn
82IUODC+zavvlz7XIpAooiIIi/yiGnFc6ShyYizo/Kj+2AOlGbivKT+hqYYL0EVYBSM/Lh56g+/a
w2sS+EKUh9tXizdCnCfR5WYYhgaEVnV6UkvqhmGV2FVI3cj4dV52+9Eo+tz/ZYpzI3lZDD0dEbsp
qvZiRsDqo5iyGQxHnyO8PjuvUUp7lLEUMe2OifHH5dVXTfyXPNIXkPnm8TtWLR26HKymamRX0zGu
RM3vAg41HpQ7XS0N86Ig0T/rpyFYnyRHCYCRdpe4Ip+8r4lv3HBRiNWhQhOpIEUbv5CduL2gli84
sN2UxO8DQ+/Ve4mZNDLkRAMN5jNCyTMqmwHvanjqur0aqHbqWZMt4kxElQtJsB0THf4p1ERW0HOP
R9FAPgsY2xeeqQAhBlAreFG/Z8yIlYVQ7HB4Hddjq6cXbwjGA7XHX1LAYmGsGxF5/H1Le6PJ/r5R
vxigq1Fp4jEhn+TGyQ6vwIqH0YmvWQI6tKcHrCM8itYRfuzbeNX6N7JccJIvGsEaYJCNW7f7ypL6
yU8ye7NDfaR8ruNTCDR10VbQ/Rv1jSjnVdppbJRwxKtmqH8Zy/dFClblQOhxGI4FFv6eP819fXkj
xrkVbchXYFKDw666XqtD3QhegSIRGpzjwIBbs8QVCGg3xfXqxg5GqYDmTW2i4eQY8kx7NYtKcwIV
Nbi3TGvUhWlNUNHFvDXp7dg9ForoJcPs9+Mt81tyBu9D2o4qIzsm+bTgKZ3chf7qvBAvce8tcWqH
fe0cNc6boPKZpCXrqmGLRaegCvRL9Athhw/ScwdhgCWSH+dFTIkuNWUVMw37LKiT+/IVWyA5vDBb
U7626L9dRbGOiCbnVgB01xCaIjpIraCnX6f2KhehXYtIcF6k6ONyMZkX0YC81VfPUt/buikKPwQm
ZXBOY9bL1moMUEGl55FgNARbOE+AuL5fnfwT6wIU+fz9cP9NEzmH0SwWiQqC02qk2yn8VfSdrajU
SdEJ0wyiNIHAOxmcw6jqAaNQKohFuva8EuW57tLLeZD9WV0dlQ6OlYcCH8WO5Yzu83DyjTTSCdqB
vopZ89peR544R6j11Wqofd4biihxfsNcSb3QjjG3XFnY8hjfTXKgiRb67SoIBeiigVYJQ+WxJMxY
iXLNQqFnqn5omYKyoyLgY/eQqImuCAyAE9TR3l+XVdenkpSBwqqs7tq+FHFqx8Wvhnhj6SdaL7ie
d+2KwX9izbpCPyxRGLXeolOGHgxpvtXSzwUG8iTR0ai7Uf2GCKflVa3o8TigbKahnSc6xM7yawFg
9XyYAHnsyz7bZaBHdnzN7hTJ1b3zqrF7aBvynEgV4BIDGATkS+37XKTYICgoCwoI8Foed5lkFBWE
OKDbi3wasb7yPAe7RVXtjQW+CD3HLV1GLMV2u9rBqAEmOMjzPwD8JkYCXOXTiBRI5abYEBwISO+m
/VDpoQxSDP9wzl2PlLnBCwKkPeIDwvdUjF71XB0rdEfowq3Vuw4Rm1wMpGotjCNzl2WfqG2dj6/5
AQApAeqEuNldEqSG3WMwpg0id73FTjBX1Dq36z42dNkRb6LUoZIQTrHnereQy8zoghRIWSvRHBr9
MfIni0w3pDiBzr1Ci5jgtgy1wcuX74Mc2RMVqsxu2LEhwzjecNR2eqarbHKEBuVt6VbBMgWzg3mV
i8WOMNbhC/Rk1wg29Li7M18KCXcL2EoeMWzr5G7zsz/03uIuPvXZrhLrx3mKIlXhvMpgzEmvriwk
qB9mFJOmw1gi8Vj4S/RyntJ+1mrDG+dBSL4OWsyyVjRgvCXe+M10yZWGdobiRjg+JdDFV3e6OTlS
mFMRzZCkpaDVpD6EZhDKqr3Wn8+zJRDg65Dshg4WqU5xyPJG4aS6+eTXxoOk2/r0LOsCByniiOnq
hlI4tprWsiTcIiH3Vh3R6+IU9c2Uim7P/Sz420m9duluKPXyVEhyDkfZPq+o9UzAyVSui8pevR7x
toUCssg17/vH3x7rFWh0Q1GKsPdZbaGGfYQidXNi++q6yLWCORAj0gqMjMd4DLu6iZUagiR5eMI0
7EWsqoKJs/1kzkaEnONQV1LIBHuE3fn75BF3PcQItTHS+Toq+PS/qSDnNOJBj2vKDEvSj4p0tdYn
SX/JLPy/KEfFvOqHSHTDFectzDzE5kKLmfDqRVjHUQaVcXeeGeYFzpHgvERHK9qZrEAWo5cVWCdX
rcf2Xolu5H1jwh4WtP+jvZiPBZSqrGULi+9QTIqcSY4PyCIS2c9QXTzPz77I3ghxVltU2toqA/ix
cnQ3Sf2lahRu2ou6V/Z0WkfLG3hRNAuBL+ccgIJZYxAPjQjGYaY3fXz8czbQ3A1pKQQ5WB6Wvanb
eDGWHCfffdfmzG4AS7kM4V8Ia0uFcblxAzRus4jEoFJrXkKf6uLUi5q09/z1lgQXOMTjisbRBiRW
0tpGbNltdkqW72XvZ1TYQrF7KhCYQRTsR7J0LhAr5uk/Hcz1d/Vk+M2XyFN/yN/VZ82RD6GjBuan
vzmmN4KcAPMyKeOEIOlaS7m9AKcPe9yIABHh475exF76hitOhCarYBcNXoksszse10N9YBBvdSBK
uu/ZzpYQ50RnusZ0LsGN0lwV9L6aL+Ts4bzAPg58csxwzjOrsGODsjQW203yrNlAi/KyE9r1FIdc
z+huiBxAVqc/05OoevIRPZuR1hRMXJroSZRlzmb7gahawiqjwM/4rgcEk2KN037LrjW/C8zj6NiT
ZScPbE1A4iNHyAa/E1+YW2YeiPe4m5/BQyPh55XJymLcFAOvyaEJJEc+aoGMvo7IF+Vqdo/0jefX
e3Nj4bFmdtrMeFbrR2N1ew1JBoGr2g00twxxLtcqyDTlJrKfnceaPXPXPCbIFr6+fPw/h9F7f4r8
Y2td4zmJ2MgrQ+8LT6Ub35Cr8msL5LfpYhHY9246ecsbZ+C0knFaEw4LGDzoLHUUO0ZikqDDjrq6
ghBDx/su6f4iwbGlyln8kAFDPmQS1eUHgkHKBdCEsShvKFINztrLFlpYqSAinzA37DRXrMcoc+qD
EqFZ0bozsWWzHQ/n7V9ElDN/RTLIkLHcGlIb9pDn2I+h21b0VwHuVoJc5GSoNSm7/tXNpA+qQ1EG
0H8UR+LlX0ShjVD/Ob8ymjklmfKq//Et9eZDb2PjKipumSseLhEIkH9nxfKSrzWb11RLr5iDGcmN
XlRDYT/4jIfi31hS3eaKtoIhBsBNLvUr9irJPOk6A6oChtp6T3FMAH7gAp8Ookto9zW0OTqVcyez
WWrdzEoP6zNKpU5xN15k6AfC88HToZKi9Sn7N9Kbi+RfX0mtWICufeV28srcqY+sgTwJdGYNOd4Q
lZu9XgrpnRiE4L9wi9uIGuj0QyTxPgRT1k6eC+ag22d6qv3yJvYNZz3NOWotiZ87lcAAd0MkNMv/
S48zDOBYmgsJYYAUCJPylSxCid2N9zbf54whWzCSaLGHmLp8UVQvLrF19kSSK2nwznsSASN8/nLS
YgMbtBgjuek3FAsEZxEq/L6t/ZYV/2hRsyUhDSvH0qi1E5TusebBUO/P8yEQmMmpu5GSoRhyPFh0
+SBn3/R6sCv0PAzk67AI16GKhMYFyEpqYqCKnY7UOyoey678iFr6heFM5nF4/gfpRhSC/Bf/+CZG
7g5ta2yCGSb2ir1bfdUDtNxhPbHhu/9PI+tuN7z+poD85q7UwnJwnbXb1YMzeau7XCenOXVGzPG0
9hwsl2wiJL8SNhaKRMtdp0DHihedNcH9g3Wdu/M3pNQthwQz0jgUWwwCUSwkIsn5DgNz6NMig9Wh
eVyKmzkTvTxEBDhnkVC1MEaW6VCD6jC6SeIoiBHMI7AvO1cKkudEGLDu3z1vysL5D6I3qjmxBoH0
CAymwPJIoHjpSaiUexmwjZrw2EHDVEyZxLpblfveZZmP/ql7bo69g850gacSsGSxn7KJwYco79fs
Hyn2x/KGJZipTy+6/82zW5wjWSdNCjM2L1SXd5NyG6qC7++OPm9FxjkPOs1A62F8AF4TQ+5hQAEr
Ul1JjuZVl8sLSxzlp8XF6+lG9HbbSx9tSXMuZAVybDmzYr2anuriYSGepR4LERWBv+f3B6ljQrOh
A4OxDuyI5dBoP+ZKkKkUuHuLcxNRQyW5YnqXlcQn2VdJ1WxZaw7RhIkWZErs87eLSHCci2BNdFLB
rrASr03zos0ju8Z+OCqYNxU4CotzFLlMiqhhTnfs79rwnoi2lYhOhvMKZd+qZhfjZAb9Qp/v4vxe
Lp7PS+ojANbrw/Jfz0P5lsNWybPGZHdj9mtx0tv4da4fjfbUbi5XTz9Iwvrdea4o34EoKUtRTezK
MMKvaX9thl+JCEn2/PljGpjzPVbRVQNjSsle4nb2l3Vwm1Q6SJMl8HIiZjjvEM2Jpo4lKOnyUdHv
FCWYmy+CIxJxw7mBlhRDViSgER8jpG7gtWNUZ2yGzs16k6Sr+NAG4SfR4KCILGN948DR3VphKzbO
SVp0e1jQ/icXp8JCk8PcSo8CHs9fTJTH/QG4uZ73rMCFofeTHDnY6Gybit0dyxMNHRFrguCM8vg/
SpovETqI4CCeJ0gUvXLfQn92mkuKt5boitp/7eiA0NaR1JaV179vJJmVZdtkFagZsY1N3yAXefQF
WYBH1OcxFCaMypjWfXjKbghyGlN04UpTCf6v8/IH2csxiJz+GlyWm8odyRflAnb9IFv0SHUda4H4
cW6tGCe5DvF2leilFN7Oo8DP7hrZ5vucn5XKaEHJGuz0zZWcBml1O4vw70UscK42Q9O/0TIkhL69
asOLMr89r+C70dAbC3wCo5GLqAtDGJPVHpP6KZqoPdcBaR7S8rqyvk3KIrgC92Wm6SrgNmTyf6Rd
x3LdsJL9IlaRYACxZbhJOViytWE5MufMr58De94TBXEuxvLGG1fdVoON040Op9+t8jWtXGumFKWn
mV234xer1xwz+HFeqe1rhKHf/wjhELIy7DpTQFYaQghfPVvexz7mNQxsMHVxsfzqKpJxGsmUEvw6
lvH1g0pxim31Q20Dt51+qaMkVNksqloo1qmqqTKsExVxr9XjZOFTomO+r47oxDj0WF73qUBh1SMH
6/78GW4a3kqacIRFUeRjOcPwFowQNxeFIYuFttFnJUE4tC7pzabmScHOG/3pMT7ZR84Fo/9CMcUN
Pf3xvELbRrGSJ9zWpapZMPNcnXoajvFd7n6fXJQ5fgv7GLSuhAn31owZljDx8eEh9Dmw1ng7BZ3b
fv6Tow7cSXKRtwOmV4nizChohjGFwNXjpRzyCT2SHlLHja/sExhI4rff8ufzJ8o/0Ds0X0kUXlIL
LaJe4XRlQ5PctxZGsfm+U425SlYelElG6r4JVStxQvCkRrGWJrxS01nlC1/4EE41Zl2C3WCHmKeY
kx/Loj5mtJLFOZu3eyVYiKUYbdRQ5ynQCYzRwwP4Xv340n400MHeOPWu+JS5hXROcdNVroTy+7mG
sABrs/Ls9+2oLpkzHcNTClrsPgZ9QLobHVmiV6akgC6NlphDxDt7NZD1WoujpjexrH6zjSkokFqG
jeSqWEangTqQgZcbGv1es17i5eG8QW7Xh7A8/T8ChEPDDc/ptACH7SsFPM7ZrX7gAVtYOsGu83k4
2l/Idqtw2Hh/C15lCgeXYNtGHw3cLJXewaoIZ5pvlurZ1qkzRA+klrVgb3+oV3kCMKNOZLcVT8nY
c+YQ7XlqrvuOSLz09tV+FSJgc2nnutZyLx1VdzF1EqXyMlDF9HfW/KGs1uqbibDc2VnEeMqdDbhL
i4XKffJr0GpnYPXBmtIbzrZZdck1ifvruE73YClpHbBOOFYdf/5HAxJgOw9ZmLcWDCgm1alOo8bt
LANpc6Q3gvyaztRlaudly7xHK/QzC7GAJk+vFPxBga46dZHuJX8QB7X31oWSB4YWEaaJNBRKPSmW
raAJgM9ipAdMkIFFRMPkDHbnebLZo23TehUmIOy0sCYsKIQtyQv2sDvK8tLJFrfIZAhgGqK1zmR5
jgdVYRNHQ8us00Z24LUZkw0nb7Y8W+xVHwEOOhKXjcYPj9dUOaNm5kW71CU3BHz/3PXnO+aVB1Pi
irdh7lWsgAhm3BV6z+AX0+B6yO90GX287AgFBNArfZgrTqSna/dIsHvYl+hErS2BAJkWAgTEeh8Y
2JALsKaoa14NeSYR8H9ELK/nJNx82mhLb/Bpxc6z77qj5oR+8Nurar4rJ6uRnZpwtTG3OKM9HfpY
GGcyjnxmV9bkuzmlsDI4cdwtmcqYDA00qpiTPSoPfOKNs1/xfwFcnxZ3+GpjEuh3d8mDLHsg0VCc
e+sqK0vHEHYR6xeG5ZvhzkgkL15uWmfgSBx767ChtAn49GeqnbrptgWRnWl7Qy8zPpkqAkrEeTy0
QwE5tHmkAFjlOayfz0Pr78r1OV0EdKgYOkQ1zocz7KrH6jLY867s4GjgFaJ5qQ8W0d8EjvwtgsPE
K0vahim5YpSfwirGmyvFDBrOc6fQfVw84DpIrphMgIAUDUnMPg4hgBTXaX/TGpI3qez3BYzQFaNO
LT5pmVXHHhxT2T+am4AQRZqDLSbAnS3zi3q5MerLsoVbmg7/aAoCNrBxWkCvAjkj7zdAgz5FD1p3
MV5z9nLmBg996WgI9pHOvLYOfB8pk5ykDAzFAvo8oq815APjxWX/tMD+Io/eo+uciy0xU9pj0vO8
1pKPJ9bTFbVYaBwBLqZoH3Y3o/bt/O9LVSJvzbvNzbELfocTN9bd/BVTsuBAM194tXkGEXh0Jy0j
SuDJFmAjTFUrV1vY4/SdP7qTm/ZK8YuDcjWAfT6/VUGc3T4P0vYmCVrZ/KRX99jWTWRtuPk0O2tv
POUHjiPNMwOnbXQ/3Ke7FhtY3fOnK/t6AnaQBSsdZwaZXWzv26k/xLVskR+/XWcA0hbQwwbDUZVw
SoaC/Eixf8Q8aa3XtNesfmqbh/PqbDcKvMZqtgAlUVMwI1ggzOhBaGtRJBOaF3XpL3vaHJUwOC2J
htUQgZMqxXUTVlcY8bpGMe0qMvtLTDxeYWf7Px6xgD61SuaRcf1J9LlpvxHy6bzOXCXxfKkKEn5Q
E2J6UiQVM0Y9XHpuraE5OFP2WSd3RnydqH5PH89L2jLQlSQxN4QZWmIr/Kr3VYRtiV/V8rEwpa20
Wya5liLkg5Je64aSSzEfOIUH7+gtr3K38oOb2dN/ymnSNlN6a4kCwsR60A8RP8ERzSXmLvPST8ax
9arrcpftTckhbramraUJ6NI389gMvBHP2HdH8H1PO96pSXzcdm/+0V0g8fXUe4tvHIrUl9UyJMai
88NfYUwykDyYedA/5oFDzZeAfVKKz1H73fjQ/PBaTwFaEsW2O2xoR2CEzqe0uezLHkmNYzGjNkCP
dicJUjaj5rU8AWfqAXl8jb8DmOZUR8oTmHcG6r3ToUXWZsHpgu/0wXDIzkQ/iLQoxY3kzDUUmdzn
FJ07PefW0e1jGT6AZElzqHHU9a9DD+Iz86WOL4e4d2UUibIvKsBLq4zaGPIUcWhNrhJ8nrHaM8Q0
c57sCip7C28gADqtbKJpSL0hlhG+qZ0rcWJxeM0scBQl3xvyiLl6yZeUCRE+ZDrkpGc8oqZR78Qo
yGZZ4Ci56p1Hs60RDLyybINigoCaROSgmZdYyZOeDIiVZr/aDYdlXx8bTIDL0vhbCq0FCQqh7xWc
FAYE5anlmMo3fblKbU3iZjaEgBQcXDIEba9EFfsO1CY301qfB9DMFNdWA9oq0/ItJZDE0jIxAla2
mTmm4EWGGBo7XfMwh7mThD/Pf5qNkOGNLgJEYil7bMbVMmAlVYjF4xdsxLJk/XsEKqLQuBwDSfJQ
ppMAiqwpJxpY0GkawZDZp49GDwI4NktmTzdu6hut+J+xwt6MoZuiVSCmzTQ/XSon0ihaQn8E4Lgr
i7+/RG+ECTYXVmFAkwhHGFoXuX3Z0qN0EdqW33wjgyu8UsjsyiZscsiYT4On+ikoeTSM+4B6ZR/u
FMnTZssmiAUqNk6oC0oKISzAuWmWGYxoWAx3xELFJPwJHjgn0u9GM3CR9PzAAa7lCYY+Gw0tBnsY
vCrRb4cIZBD68KkpAllfPrdlwW9Qgv0c4AcmFn1Hs6HXWCQ6WzU/xOSxOfJWWuYbN9jg/ptJUuan
uC2/F8cwsI2mKAvlk7ffrI+ScZrNDguhjR+a+mUiu/NXd+suEcDqf35fcEfNmKS10vSDx2zsTQYD
aKOrnqKYEvCWiRGe2kuupaGaQA21Tp2hUtxkucFeF4kNbBWX8XH+q41IgoklNQUNEI96yqEA3B31
Q+AFl8Fhchc/O8hTOZtXai1QsHIszs7mLofALP5N+qMdbE/9Me7S23wHu5cZHzfiM9YgkmAWmjHk
4DIdPAM7QDCLjE4a9cipEviQnPRdvW3qr6cpwHrcgrOxRpDkWS/WvmVu6/I8ejI7Kaav/OSu/SZ7
3nIzOKefgOxRVETgsMEl1qrFdNK5cjvVvgg0duqW7loh9LrS430x1ft/ugUiVUlaqgEJCc51xH4O
7WLRH2tbctE4gJ9TTQD4wQCXwWK0wCcSO6y5o6HpNPU3k4TueV0kiGEIiGEOZh2aIb7aXF6k7IoN
x/O/L7V5ATIiivbwsP19ycZfdBffYcnffXCju4mv3EqNkP+5585NQI5OreOq5ACYXWYRmsRb0EeD
6f5Er9GUjhWKKmAXiwoOMlPcarxZY4m48mRJOzOIDQg2wYKMNuvoQQG/84n3jee7WBYOblWt3ogT
kKQrtDhSdYhr/dmfftR76wjSK7fw6RUnfWtAHZntyYtshl6qpuA30ROfhpkKuTwfnmNwLrzkYyHE
UaXN8RInIC4ksbCjph9GiOro90jxO3sXF3fnjVMmQgCQZIgidclh/EuIPs252RfJ6M59KnFnMkdj
8r9jFUqFRtqkPQfijjkWX4uExThO9ky+R7+S68Iv9rn0Q0kAxBQAJKPKWGIwCRiFrEd0afwid7Nr
n4obxU8zV9Xh4nKvqR3Z5ITsSAU8CdWJDcYEVZvok9IdyrBw6Cybg5W4GlPAFCx7HbM4g3Jx5C6f
ObdisiOKkzS8NcwNntOPdIm+uW8CrlRGVMSaBbXQlJ+ne137wMNrFRmIWzLSLC5oHuL3h8hvzMaj
1oUN/c6bu8wOxUYBFdxC0zThd01lNxRX9ewo4d5QvOJ7Ap9JIfXOaO8ICFKGR4loiV1YAnDkhZpR
m0cHfFll9Eh39T41vChzll+BU+7GQwvCVmmzguQWiOwSA52DOVUhla8Xt1M/q1InZqkzVo0smOSI
e8bzWAKWaLQ0+7HCF8yOKVbx6Ifm9+Yz7YlIl7vJzlKAE4w4MlJyY4mrW5CROPZwsmMJNG7biq1b
pqUzk9ki9YKlGrGOQRREIJ//BI98u6j5wvkeMv//wbGweX6v8kSOhTnpCqMKIK/mu1T6fejr903k
Kvy56ZF7iTnKpPH/XyFyFHWWPhNI432lFuhLFfB0oBSDfQI3k3ThMTfud7ax0k0wflSc7AnLM7jx
90/VLjiGWFIDN4043At8TRJybZrHSpoQiNdVqmh9DN2WtHRSMGcoppNZf9+/QslKiGDuXYE9ICSG
Srr+pLBnGh7OfyGZEoKNT3aZx30HJQL10Y5PtMmcPJfZuOy7CE6STFShhQEhnHMQ+3N3c+IMfNkI
bwEv9r1sOnkTjmyqMjQfMvsdCyby5UUKkgg8n43YqZXJmdrM6YabLP12/vS248OVJMFDgnk169oM
eYe+cm3TefmjnnHbgAwAu3zy43XlkEMoZyHedM0rwYKjtOfSDKehAgy26GmuduEJzOmWP+76YwLi
4+Rn+nxeVW5o7+/Wf89UrInXBTHK2cCZlvEVie71aX/+97cq1LD0VwECVGAMum37BkeZxf3V0tcu
Aqt9ahWHxKT3pmnsgor4pa0drTx5nKrwMGfNrbkUTwbVvfN/C/9q53QVcKS0rIVMWBbiFcstDY4Y
pT/0+Y60P6voQcd+ufPStsqtbzQXgEQPdTQWjhDXn7LHpAKbiuJYeNU3h9ZLGy8M0GacOIgjZK8p
2TcVwKUCazbNNQieaLZjyezOtfmvn1UAmF7LWIMdK5CBbU3M4YRC6ZV61O/+0OAEfvmBPDRhKOHa
ugG3KmYNiqABgYoKO2oN1etS66Lti31odhLg5AH2OxtZiREwLS7mSR+sBgH49BDUn/IYlTJ7cdLi
dmBPEgPZBOmVLP63rLxorFhhkJVQibxMu+GyvOc9bLYXJe6409zoAoz7XimBNplMAdnidCGKUiEz
wlTPRM1RRwXyy3m9Ns1vpZaAYV0QZE2Z4AiX5jHqf5hMFixu+oFXAWKygKWJVYLxHvnNCGUj1Tfi
C3uM4BUeziuyVQQDd99/bU5ckqpplZbpGSJF9WTuNCfxuoO55/xHHyiCvREkIBMzqRp1ObeEcGeh
EWqpn1IEcv+ojgBIEyeRWwg+jK6DZtM4mvRBUy91I3eHVMfmoquq8MNUEiVIDM4UwGhgOiZJC5zh
aH4OUr9rvvWlJGKTGJyYH8iHxI5blds0ucyN67SRPJhlvy9ggq10Ggg9oUIYDke0QhxZ0ku+jeyU
BCgYi7KfsX4DKrTHrDhO2Sk0JW/kbU/MQFaOVhhqvCNt1rUuKkF2h3w2+kbYRb3PQfYTx78f/aoT
3SWubBhlO9+1Eil8fNZXdFQSiMwuR19xMnBphFfjjp3UC1nzxvYJvmrH/38FpsAEmswagtGcDFfE
KJxYHe+XXJG4oe2E7EolwRiMou+LauYq8SIEYOHAfAy/jKBPRuuiq0keCjK1BMNI8tbU7RzigvRA
9Q5LPUonkTKXc0h+7/VeD0/wCkpc50HQQArTLtv8tq8+ZemDqWJMOXrQ2M9Z/ZAXepUnuojE0uKC
QF5dtFfLRJzAmnZWZewkiCc5PXH0tlcq1NsqyGm8oXRUkLkUu+UAkqsGA/QaesRzb+wcaRqdw/WZ
4xTpxOKlC5qBP1gL8D02COMjvsryha+/+xDZMHzHf89SZA8L9RrOQ4Xhl8upnS6YJaktyyxepAvr
zCxUGH+rDljLzFdbpwhZQRKBbh5Qcg6mBAq30fZVHwEz1LKeTaVGZImF7vuaMTedck9iF9sRxKsM
ASxGI6rNvoVKySXD6sUffwKv6a7zVU+74w1mKK98+VB5efWlBOhYiJr2GoNmLfky5bFj6xJHKDN3
ASzCkGC/lwW1yuyBoGozfCotiS+UWoMAFeCrz+a4hBI2SPIoblO41/dosEJrUOFK8/A8JDl3kwSg
CJOOLQG/wChQ1q5xig/ZzkTHXOamR+xzf7axaVpifxLbEBs5o3Fux8nCfUqi+zF7qvof2DWgSadP
JWauC+/i0tKTNOQJQi22HbWonJ5IFNnOYrzamy5ElVWTZ6kx4PBY4aS2C8fvjlgzhFS/eW043VNz
Z9382RcvXeYr045/15U37gZlKQLujYMUy0TUX5GLBpiLwcESScsZnjo3OX0sAKCgsSGIbd4Rbudm
Vesg+ITxK89ZwhxF8ZPmI51DhL0KEY40yRdSsQrWH3axN8aHYVqcKfosgSf+7d9b/asU4fRKO8Q6
zB6qcH7Z8YWv1pjc7BqbzZ/1L/8oS4Db2WAzCmxIFoDBZscZDwhKoZq7XMl7iTn8nFNLQN2wSc1u
inF4hnVB2Zdex0KNn6H9ZflxXqftG/x6fALO2kEOMtkQKpH8VLHniLp2fkFklLUyKQLYFhFWvi4T
tBnp51D5YVcXlH42UlnD50YMTZmGqVQsdYFREzGGyas6jNOQtH6kY3Km2vF9wbMGiiZOSSGrP27U
Lbg0BvptsDMxU5wRyMqWxUYwtr511RcX5nfFAd/wjrmqcT/4BIQ1smv7HikgkDDbYuiZNSyRVz5t
cWdJOaAQHzx0ld8NkvDlvU988/si7Z1pJnGj0r71kzA+YsnmRTwZuzGpJXH69mfCmVGMEWMjqjh4
34d22TbVDDmg8VOeo12HEAlTOEfjWXZkGzP40AmtuXjEMbTmilMNdhPlLd+/4//hR+edSXSX7Cyv
+GVf8nUnYEqXVRS4X397ed/IFN3iGEToJLNxjoweqXFjdj+n1C2Wq5i4ILv0zt/gbTM0VcPGQmww
GYj0aqqtmSHDVgN/ebD2SowdmKXbHaY7KOfOD/+P9qtNM7EMgnQPyJNQX3jrsBKFDaNF4g5HOvq/
p5i94pv9pdYdXrLj5YwBI7Stc17PzUO1KJiTwNMDzl0BQxbWdy2otTrfsia2s/edZXpWqtXXUdHN
ftiXuqN1nS6x1d+Q8e5brsQKMZyNjdLaiE66/1UWU8En65jsgi/sHiWc4mLeIcW6L66yqzDwjGtZ
Kve9H4ApUQ3bvEBJb2Is5+1Zz2VXZk1bdn4XfwotbBK4sMJP/QKlZRQf7zH6rSTBE8z9SKeggSQz
fUnTzLHMe93y+17SKriJYSuFhM+ot5kRVQWGw0qWviQDhhfr4fm8pWzkIqEKFs4BXPi1EGmTjUlV
uhaFV7+cSt3X52lyVCXtLywj1G+KVGmcaspfWqWLXSVNoy9lw3IJlG7eSh3gRjULfwUxhJhVpWbb
zFnI7eYPF2bugjDFG3fKno/5S8vM79/RwNGVPCHaaiwWLeiLhLxTceQIN4I5DdEyHF/o/X3XLIRh
wwnl2VaMCghWWZW1kakmDjgpboIEvAmNjZSyxFK2j9DSMYZgGgbfdfLW9kmkjClmXnDjr/TMza95
Uizamf6AbjCw5s4XsmTEFrDpK4HcdleROGZSYq0sIVBDZ125r9IHvdqdt02ZCOHkplILACcQQeYb
7M0m9eciefp7ERqzTdsGNxeB43urhao0oAwdks6f1MRRGBaBJ5E3jn/PnEYZwe8TgyJ8xKLFt2KU
asnruYQNVLmbByFfslgOH1BlLUMA38SyKHZRwagNq/XTJNjNAXIdFpUkKvmJiBhPsC8SCzANirEk
4aMQfdZolcCh1WPpB5qdOZFBLrrFOBhp9lAmdI+Nz8RBxCJ7dm6h4VqyALplZ2tGjHqGb+wxvLfP
r1BYuAgvORs1yIZP5uMsW4Mjkyh8NsOYlrBuuK7dfRvcT4sk6cH/4vdnaWPZJ0YlqCb2UkaBjZWe
tMEd6h/s0PDmyJ+G0Q9l+RuZHOGuDkampSOBHBaGbhRVcFvHBfTofdL45+/TpiTNpFgwjsAbmr01
9GVS9KgIqs4fprxx5grZoiqyH5qork9RuOhP58VtIQRBrKoaKD4QYgofiKZW3hYZFJvK/KpSk4dR
0VD0z36dF7Oplc5syMGOIEMcWovM2orpCHdfavNzrtFd0dWVU4S5l03T43lZmyqtZPG/ZYWr6ZQN
QajjBJPsU1nqP6p2dhLD/npeikwj4eCMKimSSYWUucMFztFopR2q8KQH38/L2dQGn8a0ABjYaCu4
pcUKrN4ugK9otroCXQa5qKJC3WmRvTyfl7QV8uLTgGXR0NFoJ44qTTasq4sLhGQqWq4jw1ftAPuA
6sx0ynhw2qn6npClldj7pn4mYmxDx9OBiYF2oPbqbNQtLCNePDZHezTZ7Fglo5jYFIM4XrUJtZgh
dv1FrZJGfWC3fmhSv4itOzIxJ8hHCbZLxIjNfqjv2VlM4T4YjVS/K8jkmkZVumGx5B85OGpotkrw
1TQxKrInI66mnkJUeyhztHmozxYNJUI2rXwlRLhLShR2zRCZeO1pAaZzu1Q75ETF+rK8L32FLtPu
vA3K5Am3Kh/DJdETKNX2wUsz9idW2n44jakTKaWsG2fzYyFst+H2kMURQ5eisIMOD87W75YJMTo9
aLZnxbLepk2VXqWIPRGlqmRdkkHKrOfunE9uga24EbkYu5/nz25THYbdLZaKF6Qu+sKi0DtbGXTk
OdQIMzVR6c80AC90i1t8XtJmrExWogR3qJIJLqqBqOzYHdvUUe6HU5J7ZJfhOW61TnSU9WFsBhIr
iVz5FaiXTVq2Sg+JQ274ZEx8cO/457WSiRBsPZpbyLAhIorJvuuGY2UUkk+0BbGAIBO7mS1k1kQW
2x7rfU0bXLl+irk8q3ZIMDk2Whc71W1G2wlbGV/i5pdC8wjD5k7dsjUx+UVTzhNsQKl+uWousU0I
GcMiOcycWwcxJuidZLRLG3UoPNdWIgXjMKIooYRAZPjUg5ei3YOFxnTyo+arh94Zvvz9V4N3pHiD
6CihiZFFnsTTOLZK68fx5M9heaoyff9vIgTDSLLWsNUAIubkeWh/lYlkwnrL8NYqCKDXLWXelDHe
HZ0ROWFVwNVGknTWth2sjkl427RtPLYBlzEZvycm7WOeuXbnFigW803k0ZUUXjcTI2u9hFA2i2yb
LiFkqqgOpieekvhtBdIOky2I1VFbMnF5ECSJMRLY/jHoZ/AMTHKI7JNlMmdQj9Moe0BtXl/k+hmj
qoa1jQIImVak1kuP7FxP7Fu7Cpy6j49xNN7aM/08FflJYZ2MKZr/pvjCQfZd51lIE2z1QvyHbedN
o/YMbj4bvoP99CpXKz9SAvUjmL5ORwhWbiFvbVtY/ewnl/F1eNCwVzC74IlyTCq4hXTB5zZMINpE
wkXDu0Bk4LIaGqVjzF/06Y7nkJaDett+wQAB2Cn9Zi+rn2ye40qckLEiddgstgVjjMZnc9nFnN1F
l9wymQzhW8UgAEL+ACrRGlvb4toHkayX27p/Ho82zX2ligCwQanrJbOBR2kQurPx2A/HIn42U1k3
J8edd6a3ksPVXfncoWyRcMmhTpcMjmWBdvYmHx6xXTqvJBptGwNocGy0v8EfiaFYpcRNP4Ff0ddv
CDo66z36clz1O6eKjD1Z4m0zy65THatX8RJF9CcALtZnaGqgs8Y3XngXUO7n+3BfPQ+u/bjsA2xf
nXz1kvvGLnHKb7JGtU24X0kXoNjqaNXFXHpSn+L4Nk1khUmZAAF3+5a2SVxAQLuAiOaJSTcMcDt+
Zxgop4GVT2dUEzNYxlzW6YhlXH44g7NI96YDhktQkPkzqTsfjOvw+bzJb96slUQBnOrYmNWaKY2v
6sv1HI63pq3dhKl0oGnT5OFEsGIAAG+KMbRSBibyl7T5Xb8jWPmo7QxQWwSP6kN+2e8Gv7uv3MI1
ZY+EzU+2kite6RzsybltwSbY1zo6DeWv8+fHP/m7L7b6feEqW2Nek66AXsOuAR3EcOCVgY+sVkfo
txIjfKYKPUGxzdWw0yJw+7KLHD1oW3dh6Z1p1rIRlm2t8KU0AAdSFkLVI42DkdVpAJp/Uxv9vo17
ijlTVQu9dtIXzZ0K1R5dog0BcU20OEQO3hC9xDQ30ZihYKbDR6uWmEHLl7hoyiHFqr3GdIo6b52s
qb7rZgca+Sy4O/8dNyMQhqwxpi0IVBY8jJHPrCtLCJun8bLJmqskNvxxTBM/jJRvXQe693qSFJdk
MgXbzG2GRZ0E4xYaXuYmVounSbsrSIZ3X1VPqfK1NYoBQWtG2VM5NQmT5FS2D/hVZ9F2S6anTQD5
OSpoQ1h7RY1MVHSHBet/30REkRuCPaGnA19SnCPWweMTBi3st4pfjPFomKlTSteO80hDvItrIUIk
Ys9RqiwdhMA0T3g+Xw2HAV3Kmt/eyFnNNz3rWppgMbVpZPVC+ZVEV+CfjZf6nlMbJL68K3ALphEf
U4ZKKCUo1r2NGCo9wZWcc+4YOmfqw8uuTw8f4h3Ad+IRscqYwQyx3JmUacwiM2l9+lBmDq9llHhc
WBpaAha/OMU7WapoywbXAoVvFiRBOMwL7l1m59d20zvIjR7CKfLaInXPX/EtVwC3qsEJcdI6MVPZ
DXizMw1nuKixQwrjVJL6/ryIzc8ExjUDORxivRvX7FmAxcZRizfF/Dy2hpPUF1UpK/3IhAhhjj4n
U2xZdeuThrjNlD31dnrsTVWCTtsGvlJGiHZCDYwJIYEc9a73QaQOriPyqGOHfe4pnnRDM3cp7y7v
qzRxKpMkeVwrXCteQitPYGmsPb5Jp/DHQ5L457/TxmAI7HwlTXRwJismi3Ld9nzvtXZAh2hKdqRC
k/wfIvUodPMPzKNwsSb8DEM/wbuJPtqBsXVSOzwwGiegboW1KwfeiJ275FGlR95ulu5kD7TNdIFh
o46HNzySsSL4DmETWaWtNz5Bb+ylWc9j5CLNOD+WhqYmPsmN8VEdyuLnAnqT+36y5mt7CDtZO9VW
CIgXqcaHGakKJ/sWwwa9aZph6ACYoUvawksZxijLX4U93kuc+ebnRelDB/W+boGdUhC1tFqhVg2B
xvveLY6Gi36fO8MzvoNsG++ei0wCLZuqYZaMo6ZtvNunwVJ032olTlhfSi/J8qu+zvw+RljUM29q
0eossd+t22KuBAqwORVzEZshBGoDVo8hY7sUyrEh2r5TwH+GqncaVweb5nfEru7qoP92Xv4WBMGL
w4AZQW1T7MarTdonWgnfV6jXrV24BICQLx9S0raQ1QWVMRLvwlcsAqzwYCNia/uKvxami2XfXobY
KC2fQt/8gOjvQdudRpHpEvBAGw01xL6QxjcZeHd1w6FWeZsbPG2Y0p9qmP44f4Bbbs9cyRO+X9EE
NIojPLsKOjta4Sz64gSmr5aSMv6Wz1vLEY6wY9rcUHRK+Uuoukjz+ksmm+OTqSJEsayrlKXXcXS1
to+qU6kXd/Z0a8zZ1/NHtmlzqyPj/79KmsQsDpZlhipZjVQJhnLQ6TwOkou82WcKfMYVhnkDo7ih
rKQoM83nBi1YfnRUbrhjiPc2uiAvx92MlEn1kxzobSi5Tdsf6VWm4NBLW82WFAzzfpn/KpIH7C78
+5NDRylPrWI6/10rQtH0pMpK1BqNSt91gb5butzPmIyrYkuNtRhBjW7SCqyVhBilO830cqSSac4t
A1j/vhCPGLRok0I3MJ1OyH2khfEV3hmWQ8csldQNNsZIUOx7PTGRXMlYSmT1VahivQyNZ5+CE+/G
jcAYHX0dfN1Ve75rwJNn0CQ6iq460FozxxfEkzAzPc1qL5Ik903Eqh+wCGRhqK4jKYidgW+tPKDK
PIYljlIvp31VXKlZ6PambPp6UxmgD9hL8KjQRWWqeiiVPEC9qtZO1HCz4Jkl3kcUeRUh4KjJEsXK
cyiS1KZDJtUx++VULJksFt7yDyiBIaVJDJApMwEWlmkkZqUjM8weSnA1ERdsx4WHjZl+i73R9kH7
xWt+H3v3reWKd6qY5tIYkVzvo8jNlNGpsVVDP5w/xM1Ify1FuFklbdKl4zWs5XtyS76m/u9Hn4P+
m7hy5NRom3aBu8mDYCyxEJ0tFDJJjE1wfjt8M+3eU6tD08lKSmQTjlZSBNMo0mTBmwJDJLjDnuKM
YNfXnPgu8NgNH6njRRj+Wi93wb3xnU8/dveKNCO+iSQIKfhaWoYWGbHrLLGNLkdkiK6zXXepe8tB
o+DxcZRrZFx8hBg7yMRQ0F3gy2hutk55JfndFEjRIcZfVJjOjK2WHfifHUPTcM/tTPaylokSoidV
68qwKYzOL0K6M6viUk2nA7Vk5Ivc2MUnIkoLvGUZVPOqWOSnQYtXPTI8PshO0Uc13DGFVc4APinM
GvzAHJFnhbmke3nr4q9l8uhnFQ+wyej1PtRQqrFKd7Quwl51SlSRi/qJRNEH0GwtTECZJG30tCvw
ybrRdKZ0vJjosCsUGS5v3Yy1GAFUisqeSFtCDG0/J/FzlEryipvmwGMnXG2CjjfBu2SNMi+05uYQ
fA+QS+oAJEtQyjCZX+D35vAqhqu5+jRlZ7R0ySGGJEbj6EP/XVE0dH4UgTObubFv1SDzWWqkjkpa
4rbgGvZntb9NwqC5O4+g708Um3hQGbHw9uMrSIU/JbeKlBVK0/hxeKX3Tyn9a3+N30cwg4cJTvXd
+7IaO2Tjix7vWbLX+5948w3F36eV3soQ8HIsq0YB2TQqQUj5M6u/NzFOGtjTR45qpYpgHFPRognA
gJiUsHtN/9zVrcQw3psfVwRX3tIwcPPucToh+wDylbrxmyw5NEN83S2Wh2Rn7Jz/6FsPH14r+I+Z
879jZX90sXUWV1bnB8N0qxkN5ob0KvKVMI/dRimW/yHtynbjyJHtFyWQ+/Kaay0qlXap/ZKwZTtX
5r5//T1U3+4qsdLFaRuYwQxgoELBDB4GgxHncK4mq0iEHidMayAULkroY1YKk6HAnEWSn61uHRUr
+6kIzSFP9MBsePPMq96dmWPCIcI1aAoro8OLU/hW9dqmVGN/kZSAqLwB+3VTBtjuLQVXfTa5MjSz
gRg9NvJCBjQUN+5Sau9Lp1ESr/fr3+xyo2L1NFPGwAsawS/q6Dou3ZUW4zjuRa+M0F+38OixV5Mp
+oHAOKOJhsiWucohVOqumdCcEyzvzbYAE0bmmKigeyXqprwn91WHzqwxyDPOel8JNc5EAs0eEXW9
mvd0w3WIifNuNJPMlEfafOGGAZg9fMPLf5Y3dHgn9ngOXe5eGt+YgcSjNCqk7AuE3IwRFMKoQ9lO
1lxxfBR4r5s8E0xom2la9uMAE2As3ddma7h6ieYtUvJaf3iGGKxLp0ZIrAoHrR6iWm+kHh4l/Ck1
vN8IakNTjY9W9ouqcoI3PFL2QAbFOnTVRp1ff+P3LQvlEBXNlRL7GqxYYpqCuQ3rVX3PQ6heixkH
SteiGKUdS/+oDWP49TOUir1eE7nDtgzRNNceq5Qz/sn5fTYXVute1qMMv58vlYf5un0sisH1RVqD
ZwzSogEVRXMN04qfXVCV0ZiFDiAWj3udPHZQ8qpBkKwO/hzzdCjW4srCKyCEfTQkw2xrptmi6Upu
WiTC8362wkAsahtQzjlwVhftzAqT+k5qHi5yCivIa0h90JvfSBPPvWBWTImTuqrKHs2Fi7q3siW3
y0a+X4TmNzD/3A6T7tZljFtoCz+qwgchtx1GM2elaHiymei5BTZ85SgUUwOe1KXZ23XbK8Gkibsh
1fQfeV4azoCLl1eFy9dWMRbe7Z2iyCfrmoozTdfQeAWBGjR6fY68ZZbNWUTdGoQx4H9Aa02Z2VTc
jHJaqDfNQedciS6ij7FH//0s75mjuK5yCfbm2dPkHApWXsprPr5sq2WMMME355DpTYowAd0y+GJc
ytdOnGbfulRNqP/Gi3WuvYtgrLoQVLuJG28xzunlfvKsuhmkCnS/CkKPq/pHz5hrH40JSvSO5504
YxHjLfqG0OiVOK1bblM7A6k575F9/Yshr0afBR1qoRF09sWmCdX4JNQTKLCrtqIcovl14kHsZeX8
44udjDBhKGJkJmxTGKE6hgVofMEd/C0KpED0662+mfcqmua+XQddnmNMKJK+Fwu8U4GXpvtWyq9q
FOTCw3UTlz2NjF9MJFpircXZZMAG1UWAzJ28G3dhIBybD+l3wUucsLetYDSfjV3pFkHNwcnL10zm
L2Bis+46MUxr/AXSo7gbPdUpjuY2cYoZT9ULOnojV+Kcl5eilIxJJjzTdqm6uqcm0auJbgkHQq2b
/LX80eGBvHoZ3yRn3NI+ANOzoGN9fckv7gOMcQZOU0FMBzOFcZn8ENQbi9x29Ttk2K5b4fl4MT+E
nvNUaBA8jTuBJ6p1pG/QRHEiyJa9vksgWw9f571rpHYccCyvb/5/twpLslp1bdfIAxxs89FXyr8s
8Vst3I3kaFjgi6ycpLwzNL+IIZLCk0C/bAb4vLga/dvOsEApJbltVLplHBDYf8jdkJt40wTcjg6e
lwzqDJVu5piOhZdUwMHp0Xqs3vVoj9T344b84SZhSVfFQpxjBSKErn4wA8xZZl7kLbd4Oz72N6Xb
HMY99zNeJEjMUjLoM1kGGhTpvtTv0TfooOMM/KKdbQMOqMANn7KFZ5CBIhCoyX1WYEULc1OkT0b4
8oeBySBN2FptgSslTl2//0knjKJn6X5xVD/f8a+unG3OarLMrbSk4gRjYTg9NEXhxHMs2osaTi4B
PybHNd7aMaCiTkZTYH4qgXRbtR22oKDAtZwqt5m2BiK/cc8l8uPEP/uI2JmxmOGZEfEfO/ru73uz
8IxBIRQCMq6a2kUO+jkY2ce2WrTiyaSfrhJGJ64EVw2JLVm6LRqdj7ab75UQOh1GJzjrup59/otl
rExLpVpd2EewW3vpk+xRqtHWp3oIdFUjnA/X7XE+I6vPoqIlI0tlfEYS3qjyrVXwuk4+elcuM7OT
Q/QvOANIsMmATxJ6tq58D1mulyG2JV8HDRkqyOjUEh4sb3Dqbe9DwNvNqDCeOwWhrQU4ifH/45qr
yU5h5NofxMCMCR4Qo43g8ihuhf67iNkNhZPSXxL3M9HDIEvWC2YyJHBaDUZvcXO/jTYLpKe1+2JT
bsUb+imNcMNL83muMXij9YVqzDRoIzzAgXrJCmSF85b/UZ24tnxMKpOPStta9LBV76stmsndaZtv
Fb9wo13m4GYLUk2y1R+Fe9p7F3oLJ5XiBSyDO2SYh1yjX0+djrUSzKTkIRt9XbvioCF+Dthh7guz
kGABCmvb2KmOw154lv0hgL4DF9Q4oG0wT31ZIYOxKcMX046TqzuJJ3j9M7TWkIpWtvhUOcaW3xXB
WUODIu3ZlrRCXNmFCh7q6lOmfB/yb38EKmzJVhYmdEiKcGqKvuqtaIfDj+sGOODMXtFLoYsQhx/b
q7wtIC0dbYVA3f/nmv3nXWwwSBFP/0CXhgb+QSE2aL9mc6vnb9fd+ei8uxZyDFxMeoNyRIMPkt9I
iY3memfw5cbW3PmDclU4otvDXV5pNoSano/2M6ffihvJkXYzuJ/AG3lI7goveeTRyUh0N1/8ZSgj
oucEdEZ4AfocKoKcyE1a4V5tPpOX8EDr1SWyGDT2yo+Usle0EboOwWAuzzTPMhOkRIxmq65heSS4
OliRHfdvdQYdDfWrudwOo8jZ9zIFx2uusvl1Pit1JcNg80aZ5vvA/Mvy6YZEV+G36L4HsWntWvcK
RCwxhvycga4daceddFcceL6v4vjZqjNnZpvHxVzr+FP0ZIf/ta35Pi958+88I0x0i0aetwst0Vjp
1x6KEQPYVIWax8W9Xgk684WJ7VZWUrnN4Ut8Q9vec3B/q9sQKhiU7d7Y/mf+FLpnz8wxR2DeKUQs
F5gDd7BtdqVdFoI3GTyqt8tXHMYOcwx2S18aLY0WYUM73utAewAtMXrZkLX4vHIa71Mxh15lABtC
E8bKuvCLxcCbROb0o/71Og597OYrW+CjdnN2MEgSyAPwHE/TlmiTeSkkVJfbbAtNNr8bHY6x1aPv
9KXYZ5AykXB/UGFseSyhUfy1wXGrekCXYPSb/TA7wj00EblCKevlnzO7DLAI8jwWRQm7zfvko7SG
813HKK0RJFtIcvrRkXex5SAZy34PuY8pikYYjKXOkRqw4ppOUd2CKMbutcQxeQUuTrR8dHKdfcVy
atuGUAfDbGemd4t1a6ZP1z8ezwSDHVk6RZZFXRri2UuGGvSqU7kjosLpUV3NVM6+FQMefTKE5khd
IeW+jd+N5e26H6uJxNnvM2gxLrpgYUb974CnUsV/i3Bw6XZXb3Vndhi0iAkelc0UdsQA2jk+7Qg0
3Xyf2/W2hPA4T4DwFxtZN1UNPIQm6DY/H9sygThrrAq03E8LnK0jPCQ39bYLBJcHuOuf6GSKcS1d
srSfZ5iq2q0lfV2S79c/0S+Q9mSAAT9NG5esX+IUoAT5XJ8E4nF0G5sWhHKn9DjW1iP7X2vs3JSi
ZNNEdFiTA/NDqgLt6u3okMD4EKdMsaMgK+1Mf123yzPL5FmWaQ0Qd4BZY76to81U3k68Z3rOhzIZ
3CNhP2WpAhNmpj5Ch3VniLw453nBpFBENlW9mWFi6PZhc5zLrZY/XF+oyw7Qj4P39IGom2foVovt
HFYWbJSNLRwXV7KXzUP2XH1bbslW9m+rW9TRtxOPMoO3etT1M7N5EUFA2opSV59Tx9J8M+O9Qq+X
kvWTZwzYDWovjIMAEwCLb+0g7Q09D0gubsSi3CdCvF3yMOhl1dNTnXcYrwIUpsgoPTx6bViStnBS
xEGh8YeGuHc6nCg4utu78htNaGKPl9CsruaZOcbVse91de5gTmuam6msHJIpHGhfTefPTDAQGMZq
M2dlgg+m4yatPsVYU/SsZebOEv3rMcnzhoHAeWib1CQwtcCAtXwdqv/agkdj/swXBgKVlBRk0bBc
4OAIyl61w3TZdgWPP2o9Vz/ZYZ9wskVTwBoEO5Jkh6j7V/600b/TC2d0l2/4neucb8Q+3AyR2CYC
0kCXRP6YWQ4Zj3W3U6zIrSvJvf6R1h9Uz5xj8E8qUfMQBnyl9KbqnQnCWz0Yv9Tv5h0mGR/x5ar7
ea99v251FRHPjDKIWGpFEWfUqFneDlFlN4WnxBwbnPBjn2qMbqmbniJiXb2I4ks+B9d9WK9mojET
xLUWhlw+VvYM+woQ1/YxwRGfbskDlW/SHuStWtkdLjwfB/GxfBUqW+Bsq1+E48kugxLJMIf6YuKG
mm7DXe6TQ/RcpvayQ8UfSVN8qHiX1fWvdTLIYIY+NbkmDUDgqP5eq49WKW1qUfKuLyfPCIMWfVcW
c9PDiKy9SRrozUS757WArofEyREGMEg2FOU006OE+Ga62OoQ2n/kBXtVJBJ0RyUL3wYtunP4fZZd
UeAg+Hrmd4o79oY4kCQRalAuueN9vq3QBDFtNNHRvNalD6yJxDkEaThd3H7PzDEAoYmDRcBan7jJ
CN6E6K3DS32N+nJSbv5s7RhQwCMdepom+FVGhyjNbC17zSJOQsnbPOwtsI1CkIQoMFLjuRgdOC75
Ae1R6EBTPp38mSt4TVfn2urRsD8DibyyxHgaEXLmoZI/1HybzZC7wkHxxL2U2g0HHWgIX7PHgEOU
Z43YxAjAfEtJ4Cx4RitKPD5PnhkGErJlChORNk5l8aGTHkC97uadn4r7wdhPkmzn2uP14FivT5yF
IYMP6FBUSlADo1fEslEYoSXXyBPvUgiV74RD+lD648b4rQTjX7xgB9ALQa1T1IBhs7wvSy+bJ1vn
0fOsX0pPjrH6L1lOjCaijXUpHowLPwuym78w+4lBP15L3Xpe8a87rDJa0uutNJmIfVXaKfPPMgcb
RVLYkZzZ1sTtUKcPQpeRSEndJcrYbDLbWbeytgLnF30wMnc0p6CvER3aiHh9Z+sAdTJEUf9sixll
+f9XbQ3VsUrbNdFkj+Te4jUMrZ8eJzvsVi6z3gAvb+paeWm36JLSfgsATwaYvSvE3TTN9PtYaWHT
1t6iQWbecV5heW4wWxcjJEosmkCkWt7K1mFQXzk7lX7Yax+e2aljPeutQU9y9aAGELbcoElvW77/
fTylB14X2frTK6RT/gk05lQf1bnv2xj24m350myhhyc5imGnR8GZnHJLm2QqZ9xAdydo8N/yldct
8Isc+t+/gG38VgQlUvsEf0H4BfwHELSunQQ9bOI7rchQaVLT4x2Wv4CNk02mNKLq8ZBPPYKFNgyi
w8qJdsttuQWRDbdtdT01O5liMoBGHYaGELjXqqodT6EHDUJ70mTO0cXZx+xAX20WSVI1MDN2LzV6
q/TYI2ltq83vHSUnfxjAEIsZhSWCjZzeLL50k3kmVFe3yc2EFiTiG9viBy9CVlfQRMM+1MUUKmP2
GaJyKI5Bs+mjA+GLvLwp47O+PPzOtjvZYG+pYadX2kAb4RoUNxc383TAO3YAbWWeN+0rD3ZXU4Az
e0wATothZdHfzRyUwet/LhKv4hWd7FfoPK7FvhMsYjQl8mziED4OeAW2Fbc+gHb7e/1mPsYbyF3W
tvXEWUsKURcQdmaTiZBkMkCVTx8BiR397N7UneJGXrcXvyfBgNbUnm7r4H8R7VsLFAvzrKBLgNAG
eOA/B8oczVVLOjx5a2AjzMcIMjKLbQ6cnXZpBUyHYF6TMI8Ipjx2sqNP62gcDT11m9CeJstJ9buY
8CY9L7MNDKYpsoG4xtDQhSCTMaVqbmgGjoGhC8AblgtvI4j624jYccZpf+HZYr4X2u4WqFGbqSu2
kNYm92L83keFrU2ukk/O9eBYsSWBsxJ8kaoBli32EUFAPSAWY0lwjOnnIgTp8thZspOIsl20vKm4
lQ8FwBBlCcYUjP3Sv+U8telTMhTaIDht3jih8MWqv8Z5bl93aOVOpH2ywhzYRJYiPQ1hBWLe7uLG
H/02mgchIxcsutwewpXCyWd7DBpmijK1ijkKDloIn+LvGcjFhQcwYzshWvpmN7JscT9zWcZXbhCf
zLJ38ypalqiNJmp2wgQLiDW+LCjoQqY8KDwMNIIBjhMqvJVlr+qzLuhtTeBp+Ey7RGhzsnZbWwAQ
1RchtTZx9sElVn52kTmpW/S41qaML1l1b1P62Pz3iuvn36ep31k8CrT5RE3hT2w+J9FWSsC1wnGB
E/LsBb3WCi0sJZhYzMxu01uzOvRc5h26Dp/x/bMf9I8488OsZnMkBtZJOwpHA20KSTC+Uf07PHS7
3G62y5OSWsP+ha4C1QxjrEENBy2ItYjA24no0Q3xho9CMqJhgPCmkbugFAgadM8g9H9Hxl6j1g0w
B1D55guNrT4pUmNcFAT6spfLo8jjdVmPudPvM9hb4gkoAoEvft/YFOQghtvr8LQeEKffZ1ZPmbpW
NxL8fkh+mNNTEpt2kfLesXhGmHNXVYZMRtMh6FowTQmWOGiUH+b5/bonK5W7z5+CgXNrUXNlsWBl
vpd37S2V1tC/W19Mm87XyAYP13lOMbiOwccOEu/48kZsT/7sEfrmHYSu8FW5l24Hj2LQyIv2yyz+
s48MuJtKDoqnCj5a4mQL8/vSax70r+xW53VqrVy7PpliW9/HqdXEQocpobAT1IFc0YGDX0ggvEiY
AkO5IXsbN/ID5yteJoefzTKJb48OnRLHPb5iEH2V7xu/fClv64fmEdQMrglZjt5efla39NbJK7tx
Fpdtg1/k2JIqmnuokZ/Ng2OhtlfdtEvJObg4e5rtf5+aqGx6CS4aeXpf99OTGELxhrOOlwWiz+vI
AEeehr0ytzAio0pA39Sibf0xmshbtdWM7YSAbLpLIEmJOxkMgflOlw9LsRU0dNnby/CfR/E/Y63O
wEhppr3WDLA0mEEs7Hv5xug5vT88ZxgMUYYcUEWjb4wOYrYnRgZS7UfZem1MTvXzF9nLv8irM/iR
61VWlzNMRV9Hb7rJXdqeoz+irQmJYZA7vP4cXtQx0EHMuRxIB7yK5NI2xzfC413k7Fy2h10xS0y6
JzBQoIKXYuZiiL5US+hneIKMk00kfr0e4pxvxbaxo0FhVooZ2zWxHs3qR198y6p7o0+g5Erc66ZW
WpKxm1QQ0UgQLsfIPrObrBh9LHKyIKWxF5/2NhmSl9yrd+kr7Zqn/Qria/8qjTb+w6uMco0zZ/TQ
lFZnhjCOF3KC0c0tLc5HB+NZeahe5S1OAcpYbs97HHJDygMSmnVeZHNnrjO7Lo5maUjFGRkIKh+S
m3iKCZksMInkNi2jR27FY3ZejdQzi8wmrPtR02IZ/tZSeNNjbsAeauHn9S/Ks8HsviZSSKkqsJEL
nU1q0YmWmbNyH7WTayvH7Di5G7ssV7ByM2aNIQByEG9xJ7tLXox3OrsybYp9DubY2ZP9xCE3lI2S
DuNed3T9YnZaTfYFZMGdRZVmejHbKW/k4WMAyhG30v3gaU5zP2548bp6jJ4ZZE7wGiMMbQOpVgfC
FDeqmruq3Luk6rYx4WHaes53Zkv+fNVIK3A0pdTWuEOCghws9sMb+fgh7L3l9gbQX7vyQT9GKs4u
NpE05olgImjCL7Oj+QplU/8ePtK6JkSxv13/cKv55ZlrDOTMoxBns4zoKavU7rqfYvJl1HmTciud
bZ+ATWGwxRLbaG5zuIRJi8yWd8VddQwhL7SAHLWCesB2+mBJnTf/vRvrs2EGVmSQsxKxoRtQy4JS
MDckjzmhz9njLA/wJMdyFmpYQUPNHqGN8TIn+e9cn84+EgMjOpT8DKmFiXZpfGVw0qn2hJpz0PH8
YHAkG3K1HWkkVGPh5ZnkTeP99VjjWFBpMnkW2DX4p/JRoNso3crzm1Q+XP/99WTntE4sI5QoDLo1
6zCgBvJP1cmwT63G6X3JiRwduiwub/ese6SAI0xWQAjOshE1tWXMeoaqQKx7FS5HeP3gZPG/ANZ/
TbDvUn07hOlsIIIxOO7RMbruVd1qHp3HQLXyud38Vv0J6hf/75PFAGtcQp4X49X4SoUIPvP0abGU
P3WKAdSoGJpaHGEjfO5nO78bgxwHFVSBwXoKt7JHy+VNV9LwvUTVk1s0ATkLviQDELQNTGq9+WXQ
TL8VpJ2gNs7QDtuwAzS15TGaOAnAOryerNIAOrOqz3mlxwWyRz3bCllk93jPlDmPwb84nk5GGHSF
OhjUwhO4JmzyLdgg/G4jfm9RniR+vy959Anrx9PJGgOpJOkHkndwyTzUL3TyP0d/sgGxj3zHHxdb
6RymAH6yxmRpshVC+pPelknxvVFv0toEoXIPtYRtGO1DU/AxhGVnI1esk0b5tXBhIJek/2y7dJts
4nc0DIB1R3KsF3HDu9r+ArZOPjLI2y9SJZoEPg5+tBGfE4+gDmcj36ZPY8roCJxL4fWgBCX256C0
yqI00GKEQ3G+0wgqS68o1XKgmGeDQRHLAIoo1MbU2+EX5Q0FWmfaLA/5Cy4U9zRzKgLekx/PJoMq
SxxLag6xZ7yyvOjkmOeBRr5e92ulUeE8Hi2RgZGua+PFpKWx5CUebNExW7j3IcC3hwCfFAj3eFzc
D5tuV73ovrwX7ni0h+uJ7z/RApWnz19vxKtiBUlSCimqo6bvpfRz1H8uyZ+hisUKSUmGNWtTi9Ws
8KI0e/QmYdyiXBVQrVreYBcHw0CP99mrYpKTqO5gTQ6iB6pEqnnlDT23KZ8AT4SFc6haIoMqYyiM
iabhUB184T3WPB1DgdLGdIUfQu6KLsQ8ysf/PkHyOXJYRJmzrhYE6mH/VZ2eSh2Ngzrn4WW9nKqB
PtySTF3XWeLrpMyWvlWKj3Kq9TgiZYid7G+SN+O+IjRt8PD1eGVq+rdfoOWZWebrCTn6BaGaLDhK
bhyhdBZ0UxzkQ36Azzujau3BCp+u78TV8/zMJPMJ+7mwcjITwaHKxsmu2cw+JWDjgvPqcXdmh/ls
S0imPs/g2uho79QSmluiD/2lKsDbfv3tulurGSVUwSiv6YreQhu3PRGHFOne9CWdH5rIv/7762We
MwMMfIhEK0JThgElwkSM6Ige2o480yU7esblaIr4uTjppnwc9yoHUtaj5OQbk6eEeMHSSQPTIVVF
NcPbypjfoiXbiuL8RZZiv83qF467FI8vI/Nkk4lMXavQL05gU7PBfYweEMiFQUMUncLgzxu5DCz0
566ZY6IyVqQShMwwF5EfRfOk5IdeyNyBx4byi31+couJSlME+W1cZ4KTJrb2trxHm8KvoDnyLX3J
7prcHre0ZmZyL/K85WRSFVCMYqOL8G/cUWF5Okw134VYUKoXHTo88sOru0ET2UxFwFBfL/Zwc0yq
fNMPnRYUWadziF9+sZoGaFKp5NiF/IhgGgVRlRzXuG1vOkpp6yClCF3Irs12ajrxLUUW/ZY3QcO1
yyQsymzWaQfRJUc5dhj6xBFEMAOQvoBPEghDl9Ryxci+viXW1/TkLJPBqGoiDKASQN0zOtTpPuTN
hHO9YhBGHomUyxNWE5Wew+h8EGs4BOP2hoNirk/TBy5nwWrqhz6ef74gAy2VUQx1UcNm5+v35g7M
pk7oDs7ohxuohqAlwHJ5dbr1rX4yySBLJBRdPcj4eFUbJo6+aIFuyG5EtKcqGjkPRusJy5l/DK6o
RDYwl4J9l/1UNdTmiYdJVDvTkMJjUknyxE35jTf+zHOQwZguQyVFpoESK5Objz/MeD+0DwqvuMX1
jcEUKRbySkjx7YS9jIa5J9WpnTKo9qFf5HZ6m27EDbdcvY5j/3489hWpqKq0BCs+fLvRD1R+PPYb
NHJMkB0vPMHlZRGc8GQfkcJEVatihLlJ+kEUX++9ZeTcTDjbmmU+AuN3Nyw9vpZZd7YkqLap8WCS
Btnl4XZaNAY5kjgVhqKDCem4vEnHeTfcjMG01x6m+753ohuypYEYH3j6NOsX5FP0s6RIeOFQFIOe
dvN9hpC4A0OeiyP2RvuS31KU5H2u9Xr1mUEGTvRQIWPSwNPw0N3QDAlCy6gl4vlECwTQ1NLZDvCj
KNz8gQeeF82jKsnLlKKKsO/eDKiO4uIlPGi3gld5+hFytHjm7ALe3YQXPAy8jO2spNC0RpakPqjW
9zLlhA7v9xko0eqeQLoBW7wljxVYcsj9H51pBgMheqR1eQwdbAdnG5TOQdU4cHJXDhiy5AnLqLUC
3tJRh6IFjfxViI9qs4kxG3rdE16sm0zhpIxFJc9FGJp31lH8mWzqwHTF4xB/pCHiZvmttqlTrLPk
CVk6yyTFHJEjL4e4CdR2pyf+HzrFIIcIKkajEeCUsClfwL+z6/atn2EzSVDTygMeydR6NeHMJyYF
Kfsw6VsN9vKbMIBE8D7+Zh3KrYzUo910f133jhPcbGugnuhyNmUwVrWaPfbbYfly3cB6EfTMHSbV
GMqhrsuMwpEmQoTX9NFEsEmS+EGaZoeQvrU1KLsUmOmV8vaFY5znHoMNIhGiJkoQH8Wb8BhtKHEY
nW/TWhC2qX7qCX/x7omcc8Zk0EJe5qbMWixoOApBC5aySXT7WEEr+GLHGBbkOMg5nNlHHCVv5USk
W1u9H71kQ98iSkf8iz5JNvSSuE132pZjk2b2V45S9lUnNacljuiNAzIGfrahPczaIb4V3fR/YMnm
xQ/7pGOqDQR+abYz+eUt2N+2Cagsix1/jI+38Szq99l7h1iDEzhCyOB+GN3SmhpW1c1fFPDo/Q7Z
Iypqp23BDhvpSlU2igm3SGIFNXQjW+v9+nfihAar1lWDBVdoe3ymTK2eBtlwhynfq1X4X0W7aMvZ
mSNMuiEvsdRYDRwRpldReZAETxiDP/OEgZBQS8XeTGEijx6GfhcZz+PAMcFL5Fl1pm6COJPxN1LM
O3k3e8tW2eh3xSY1XAn8Y9ad/vBnXjFIQcZGkWKC70O0ylH7mzEiEAznXb7o2lzbrEx2Eau9lPQF
gjot7dFT0JxEAt3tWsw6lAkas8gTHVxuU2f6nbQJzJQY9xUh0MjOLjcTOOskqHk5XR4dmnl+asbe
vb6Cq1h7MsH27Uy9KcwNLRgryVeQJ5lgoRggLmFg2lLkESusB4huQhVV1DQQJjFxPndq3QkpjBn1
ptgafuobt+Vo5wblhP2qeJlrucrTdQdpCFx8vDObTOBXg2qNI+RlnXAwnFbYGMX3OduPy11ObrOB
d1iu3ivPrNHlPsO/VMxqVaCF8EWye8riRLmgo9103wpgJ8i9yOcOka5i1JlJZg/EQ4ZZCwEmhQjN
05qv/6TNVx3yA1vPneIrSKAD7S8eRwHPKrMnRDM3m2zEsqbhYTa9sTjKPM9WE4+TY+wd3UgRRdEM
x3ThMa3f9YxzaeC4wF7KGzOqzJx+K017n4YXC4yzv/UieeYCcxxKlWA0aYFVijDTNgsvItphJx7T
3+o6GXglh9CppZsK/fezmJtEMW/SmX6K9r6Ub3p1c30HrW/bMwPMto1mJZp7Cwa6t+Wt/UmnXkgQ
+vO7UDmyTwlreJ9+9dOcWWQ2rUGyRNaweg4aUm/6rt/2UnYsmoHjGc8Ms1vbRCpLksEMIXjzSALJ
Gu2oeL6+fKsIe+YLsz+jWVustIWRsU0cWfbD9mFe3mQSOcrCY/rlOcTsShnz5H21wJYKvk9Mg44a
yIwe/8gftotrbBeSjSINN7FzyuZFV29zo3UGaL7knB3KiWy2n6uvdaE14hoIULR20o6QbuWd7auA
ffo6KrND+0GRl6ajkXawMEW27Id9sReP9Q2tKyl/8WqqPI/on3O2VyvLXAaZwmY3PUbmV7PkZJIr
lAJIJc/8YcDAyOc+ChcYMB4lX/WWverq742deoXDm4zkBBtLrJegH6406SZtx69z9H2ybvW6sa8H
G2+9GCCQJs1ISvQNOj2JXocs8lM99K+bWK+4nC0ZgwKROVptbsCGFdvRLe17j30MZFQfc/cU3Xj3
W/pHX6QkZwYZRFANa5InCG84Vfal0gLIxduVdkuSp+uOrX8fFUr0okjF05nQxoVikOcwRiiEnS1r
d3m2i1NevPGMMAGNkhiJqwRGxNmZZ3u6gRGI95ixrfY25XDXnO45fLB+C7lPvjFhLgMYEpU+Jc8k
sUUlUAjoH6SH6wv4i4PvZIU6f7ZbF1KOaZ7CSlzaIK2XnepO2XcbIrkNVdRKN5WDVnreANJ6eJys
MjFvQjkhEeME4THuo8FtuthOhkDgtTKtVwWMkx0m7gcpbuSqwadr3N6j8rPZofezO3nDqy7TeGbj
XQNxhqhCSVfUPjbg+TK29O65YFI3kvEskd1aWmKPtWmnwquWvDQGp1RLD7lr5pjYUIRSFjs6QE2p
vikZkxRQUjXuI8Fa6J+7xURH16P5N6Qj9+KyUZJjUxZ2hjf4oXJrTDJmh4l0kNH5QuR9CSaUBYJw
aXyflRMHItfCBXKu0PpWZFA16MyZH4ZCPiitDoiMXzM5crT52yj1vqa8/sZuODPE5uMKHqvDcNRw
drlUHkV0ko+6VbQNccAQt3B4nW6rC3zyjE3Q23qUBjOEwaZMgmrO3KyXgy7lChPRkvpFwJzZYYAy
qSLItdewI2pvpXJsRS9Vj6AL06P7JHnW+sQ2raPVcmdf14YnzxeUwU5FDxuMPcEuSv226kibZk8r
4vxQ5S0ksyNQ+ZvCaYChRWzsRd9leeos89v1+FhtjTx3h9kPVVFL+aTCSvhFK+EPqKQhloe3XAdV
J8Cl6EJV9yf6/h1ah5cjmzenQ9249h0Z4OwkLZK6mX5HjK2JT3rBOXR4v88AZmSqqToX+P0ofyz7
o2xwzhveZ6I4eoaTltSPCcmxk7twJ9Q7s37rWs5TAs8FBiw0ooZCKMMFIcldK8ncgjcSsYq+p83E
PpSNStQkUQUnKPr+B0ohuikvP7aha7JsGbRE9nmxwIgwLUJrImt7lGQ7RsOOfkfestm3wAQybpbC
vx7e6yt3ssd8nLroQxDxwJ44JJuZdH4+ZZz4Wn381UAY9I9PzNcBSWdeqSXWLt6qO+uxvKUsZIKn
HKTAuCd3VDKUt2dWK/ZnNtnrHEiScgOHMa6nH4I8upMe5a2BJl+8fGx4iL5+Vv3rIHuhS5pJQSZg
YAfNZlCPylYj0g+0tbhpWXFqp+txeDLFgLo0xmqV02ORNvCf+kO53U5rF8jz9WNAvEr0JdXoppUD
7Z2qpcC5oHUXx9oRly96zwlDlf77GUYoUphlhG6vsYht2Twolnc9zleT3nOHGBhfoiiv44+NFWMK
WYLCW1bb4p0SDB4lNwFkBISTWtC9emUvqwxwS82i5wKhTslPIlpXxviQ5LM7T6+hyrvw80KQwQ2S
hFKDYS7gE4r4O21Dgv4v46HblTeQFdcCqvtUObkz8J7ZV6+Z5+vKAIjSSUYfgxrSwdw6xK9ulM3w
ir/Cjp5mN91nPq/Hif7etUVlwEQxFx0iy7AXK3ctaH8b+eH/SLuS5rh1XvuLVCVRA6Wthp7cdnuO
k43KcRLN86xf/w59h5Zppfm93I03ruojkAAIgsBBrpYOkv2uVThUKtzLiiPQTJ67rlatAjPagedr
jzECfYOKmLRES8iTqg/WnFQ+0xPllO+tTbrx3RJzORU0ymC6onA2kUgizoWYICapfeSgEOCXtl7e
VIgEL6+ZQPF1znkMMliFphRr1mFEc1VtpDy2dRI5qXJK4ty5DCZcPs53TDqSBJi1izDwzdyOINkM
8UxQuSNoVxxyJU4QCQE5VxKQOC97sNU6xh0bAcjeJeqr8dAc8SaBm7OoxU90lumcH8nbJgnLEnit
m7OR2xsJI+Wk69kjO8ttRKkPgefXOU8S1HE0k5ot5wPyXjkmPAUHNFQlNr1mfI2SK2y9E6kL50IM
JNwka4B8us1I3pATxQy34C64Hu/0rWkHIIgITopqC0cmr95U2COkSSh0ku8F6hqpHUqcDK5MQGc7
t56cXY1ouqOtdqR+ve9034vy7pBUrUBpV931ApnbUnSjVoE++nCU47eG3uRkF/oPufQsMI1VZ7mA
4fayrDOl0lrpPQc4oOhO3c171mo7oylo2HTEjnd0C/oLPOCJu+NX/cwCnNvWeRyyPDAg43zqUICS
44EZXhQ8ernd7f+X6dDrhrJA5M6GYDYbQ1Gxn2kExU12wR1aoRy5wDRqVqgh6sIXbOJ7JmoRtOT9
3M5Gx+DC3Faau9m6krUffiWwSBEMVzpn9kkn9yFgaipdZ03pWHVwbRnqNqxFrOKCLXtf4KVEzVAa
aYstC5Onlt7lxsNlhVyNXs8b9O5ZF7/ftUFYNASiFCDrz065fKTKY6ztx2xbhnetsJ9EYODvQeEC
j/adX/YN5PFRDa3ukmt2YbcO4lzgeni5kIw7E6gS+GnVAUl/MLaaU6LVr77CIQQuCN0xrsTDw9dP
oQUi50LmMbJ8bcBaIr/fvxgHVjtveaR1zIfZa7fpltxf3jwmwqfIawHIORMdhCy9yXxWFOuvpMrv
w0x2zSl0L8O8N/NdwuH8hlZn8hD5cFqscM1w/Dv/qX1RNrPbbQtcQzDfoZPs2huf1QM4WMACip4g
p8ToadFLkHBTOX9CFGtKuglfQjAUmjjJFebeOMF17xj25Bq78JsouBUh8kSgU6JVGDaBTUUDVHvM
PB9ai2jQC1+7I5Ll+9SpdpeX+zeQbO4cmMao+Xn2b9gOE0jKXZ0xPyKx/JT7jrlvDxRTvQsXI2pj
MOMKIsTVBz2UhlkGGGRBJ8xfmfEaoJkkgzKNaBht1JOlBDYh12V0GtqX2vpakGdi/mpyUTj/G7M5
A3PRr9xlypiEAG43aDl5z6RfG275zIbU/C8329XgxtRMFZlsAzkdzmpIYyl6omgsFm7dKTV2avNU
JC+xdBPKL5e3khnGJ8NZQHGGY3VBTRqWyKujySuU1janfdUldmD0LjExP2kWnEzrurNA5AxkSFNw
I5lgLatd+pbcS3bqYqZWZjO3F32tHsS8tasnyBmRz8N1nVLqFaakOEQa7HHqNoH/gzbUGcEmHn4j
DbExaVoQrK02l6Kw65895IvXKTHKXJnZHh50tB/eVa+MxDzcmD+sp/ngn/y35p0dMHBFyfRVn7tA
5rQ1JkpfyxOQ/Ua15XJTG7LTaIKc0mqAsQBhN4LFKTlmtayONUCG2fNxpU7C3TTdFvHrZfVczwMu
cLiLWqMVg4TqOZaTA8vxc7rpnjKH8cAPrrV9ei2/aSI3I7AIvoY9Jm0eaix1DqJ2R7KulAGl1u2t
Ru8xyGcoQ4GiiHaLO5JLuTXboMRCBvK+V3dZe6gaEU+JCIPzJ2YXWFXEXnWkK/O6PrLaDv9Rz+zI
KYjt2wRMdvqtiItFBMp5ljFRLDL2sLpCvtaiqzo5yMJhM0zLLngvvl596lqpHNg7C7pVMQBp3M+7
HgPLhgIXwATcbsLTXaD2fLF6qik4bBvsVniMXtlBwFpjx53lWAlYsEvAylf+jSiKEvlMvmq9N6bQ
snSmJDf+obo2brX9fNNEiChSJPhjlM4rou6b9Tess+Xx9etlgBlmtAPmdDAO+XHEhWx2e8QWoTsN
dqfajARGOmSbGKUNbFq6aBKKUGrex4Rt7ycNdrfB3rLBFv5gyw+GTTbttrsiVwhjBXQwou3lvE3s
RwnqRCCzOarHKVUfIqoe5EbZ+CI2pNVb02J1mfUs/GdVglu7riGbLoFft3hIY5HRMzd/wTYszrGM
SqmWJXvpDHG+YdZnsvWP2nuHbH8tbkAQWDtf8F7VRZUOBdAmfTNHpx6UNqqgmGGVaH9xpFqcR7Fi
eZQx7gceJcRTF5sjHj70u/JqvFO2CvJA74QexZf//9ReEJAutooLWGhsmuCrhGhpdZfnGwWcArIh
eIwkF3dL/dTeP+T6JEsGNC/e1/vUna+6++xAvMoJXX83gM+j2AcOASUYy+6qX/NrkWu7uIH4AC5j
YFhzM6cBPqDPiNe1FmpNQ6+S6+3lA10EwwUnY6n7EqGAgbCOVJzaAtRA84/LIJejBgjDeY4gDZq8
zLBl7CVvdnM3fWivtB/aA70jG/YmGqFD4asAdDVx8I+eAJRzHm3YkDpvIZohBY6UzS6K2eL0MMTP
ppqgyvGQgRaJiAIx0YKy/y8ciSVVtTUQpjjha0wPvfJVTh4vS7buFU1imArm+qj8m1SSyGWlBsju
6tZ1m32TQ9CfhzII+EWExqt1WDoyq/8gcYFKXJujVLPzvCjfmjq3jekubja6dUVw2EhH9A7ZfnN7
WbrfKMsZlHMrVdL6nWkClD7MSM0j2iNetK3eQAw9HFm2wLotW1fU0LKyb6ZqKooJMlidVZ593Lea
ltE4VQHINVAPPyNYH1E5RAWXrZWd+wDCWZveaNRXU4CMxg7N9mXxdRwlWxPBrF2QP+Bw9mYFaVe0
OXDkAy3s3G1++q78o/+lOOkuvrPcTuSt1jYNiBqyAGCbxAwqzimPYYfpOzkqN4jv0bcRJg4GlmRL
HnAQ6HfpfXXCaDTBkbq2mjAAFO8R3QQPEo8ZKLFKBitxuxy9mIFdmImD9J2N0kj7sk6uKccCiQ8z
G2J1UZaALidr7/Pu54RXBmHsvHLimJhjiBoLIhuKyfNjjXGhR6NkJG67UTaYQrVtwMLlmbaxmXYp
HnIuS8Qsl4tGPqBx0UhhlbSMZTNxZ/LckgeDlnZXDm4CfrEgFT1sM3W7BMa5EU0vwrk0aeKWLyDH
txtn/mK4yAGyEUAhukpFj0IrV8YPwnEeRKk7n/hov3ST/JcV1J4x7mLzq1p/N4dfpZntLi/lqrUt
d47Tw5IOfVlkgNNPLPkWPgy6g1mR+d/XgVJCOalAIddi8aWIfHOcNNRKF2GGjTv1rnUaMVUJAwrd
2Gc0WcjcIHkcuIrgRF23t381VOVc5Jh0pVJY2MbMfNHawi7NB63Yg4tCINy6tZ1xmKUsjtDC8JUs
ryGbUqM5IDqpVYRxBIKrxeeHJoohZSqOKApvpas8K0mnoHNyCiPNad+CV9Z7HLqJMykubjPswd4T
KMkn8+bgOJc8zXNTVU0I6t9f2rbcd1ukhRu7eWM2MO1GUU3Hp73i4LjgR8s7o5gppCNFYsvJXkWp
9tg/pcH+slxMtz+Y9juOiQUkBEwnvB5qUa83beiDdaSM8p9SUGSOEledm5QEHkUNsl2q01OEIaqb
DB3RAo38zSae4TmVpOUczWolqQ49DZ7mFdv8akbjF7HxpiB8K/ykl5ysnF5WY4loCAe4o+Xp9RiB
6CUrN2leCFRlfevOMnGaAv4f36QFZBqK2lX8raXfRUiwm4Hg+Px8ZnPycDoSawh1ihBA5jXqpt0q
tVmpPZvCARLnAdkEvBxsRAN8PnsuDpWt8sK6VVTC9oYEVGnXoLafDVRIfmJqNdLNvj09ovxWcE8V
bRt31OWqVfd+GGjOPIM8kMjbQiu3ieILtk0Ewx1yYeF3sT6BkHoOX7PoVil/pJogNBYZG3+u6ZmZ
G0wzmAcpNz1G2rCZx1Rg0yIFZJ+x2KEut9TcmqHnRQC2MgnNuuRnDDpGKrBeAQ5f31lmU59lI3Aw
McGuk696daX5r30ppAYUbA3/UNWA9tDqEmgAimH6wgZRE8Eop+wu24JwEfUxzz1aYF1NSJ/8/tR3
wTvyLXxSlVAiWZBQfcBMtnlDvOSZQStXuNJ4eL/CYKmN4qVec0xuW2EfCDPgS/CcJ6FWV1IQmMHU
4k0s3Y656Az9dMX+aMt8yWeYlUE9GgBQZJxj2aHLTy3Km+rWzunXvn4z85suE0WTAivgm/uy2ezL
UWWLGmD+Jp4hMFPyllXz1zIm0qa2tTVONZ4B79lUmj/IrDGZNdRhWopFicxn1jCIuUClAJSpQeKJ
ZA91pdq1iHlu1TQWIJylS5EM3qgK0UIQBrptNtPPXp9vAkXzpqoULSg7JD+pyQKMs/dRKwc9jJiD
7Oz+WOIEQI+hDotoHXGV8Oes4Yf1QwPgR+/SYF5l1rP1a9/GTYkK6L8GspS7qvmbAzjGG51oJsvn
9793WB33KgX1D58IHsJWohM6dlTHuE5eq1/9MYTGhJg7o9/o13Qb7btjDsanXEhgtup8tDMwd/xk
uapoBYYBO+P0MElvUJWyv7schK3a+QKCO3q6BJNAtRyy0XqP9kMbpKGCkHw90FpAcAoZd+mcY9Ck
ipcd1Ae7xZYNcFUcxkIkfjEVycMpZK+HtYbrsOr4sXw0O/VQx4Z7ecnY937W+X93he8YI2M2DXHH
dkW/j0IE4uGbjPKFtLrCzGnHEHWmi9aPbxijUk46+tf6RTfEY5VFjTu4qP+0I/EI3FW/fN4t/m6T
oBC5Niss4GC094ZFjsqk/VBl2tlW225y1bCVebalLH0zq0gQpHy+Dn+0NL4YxWqlaaobgPebvxgK
442BiLLbgGB1M3wXEawK7ItnYByC1sQwK+ykEtxPcuB05lOAdt/L6iLQSMo+YhESgVA1IqpsIFSO
+8xpcLJupVoXNTiIROFcRRzLNC8GppTxfahtNfl2/DNXYRHw6mjIcqpcSKBGFhlQh6w6qVwfC0pe
Bl/4vM1+47NtnTHYYi4Wy4hqGqsVFqvfsC6NBJxEmEdwMmyMkwRtsOiR8HOW+l3hznjc5sRB1tc9
hoU76dCNbq0rX8fccnW9uWp9TG2xzK9TqoNIo6ZOoojYq9Y14wzO7xleaeKKMmGr0h6yr5Oxvax6
60GkdkbgvLuMWMdsTdhT64aPlY6qWDZIm409yK7fRsdwe/DRqnezo1QOYkjBLXE9Ejmjc45fk3O5
x0wEnC1oizTjtzzsXVo8TsIkIRPjktZwTl/vum6iGXZxgru3jTtpY95lN2yQ9rjTZ9uo3PYXFAgR
nXYvWGF2cb8AzV9EmtrIy7kD9MAIjBmFzHxvsQDdU7eJYz0NGNOkIjQgN5g+SHFREB95ympUe95l
/o4Sp8lMRxPrXL8oL+GPBtGJiTFk/c56RRXlaXbAC7/LHWxCthH2i4sWgP1/YbF4bgVDdYgFaKRm
V2SRC0Zgh+pPox55VVM4RRRegePZVYnudBp1wl40pkFkxBrnmPoB/TmRDsekBPV3olAHbeXbmSRO
khXfErP3MKLCDhT5MShEublVt6sTgzVrmpTwmfcQ+5+ozO0maWBH1auE+0vVCuxodX91lK6rskV0
ne+F780a2s10TFXDZ73CC4JU/KxGotqSYm3RfOj1vmLTyBJE96u4C73inHE7TUYps7hXz8eDOhE7
GJuDGpdbXG5sxZqpPWEQWTrL3mWjWl3UBS7nlI0pTxpMK0diEEV+CKk65VfR7i5j/OYu8a9z4l9C
8yRqG9JCadDf8ay70bN1Ulw2NIIG9oRylLvyBo8O1yLWiN+EOGdcziVHU6EmnQZj7Tf+loJrIPAs
Z3rz7domV8NOFmSwBGeMxvlgf1K7omY+uJtOjXYztXvBOgpObP71jg5ybUQlNguDZLfydXDQ3PCZ
uZzWSTYoZxLII1o/viGPVmYwY248HO7BZLOZryx0G7IhrqwIXMz9KdBFncsS9/k/vrVtDnq765Tj
HAlUUXBM6pwHjed/IHS6DYLKNoo7dXilw+PlnfpcBfYx1uHb8sahneJuYCvn1Mf6RT4oGwNHRXKt
fEm20y2CAIfY8q7a4Hbm/cnMGQ6fcydlgh7cSQF+iVEUB7zk2cnPeRu/kk3qhd789bK4v7k2/Wto
OudFwtSwOq0B3ARBWX7fQqkpVpj1DLjC1PTqMXg+CPiaG6pYfpf2OAj0E0Mbd8Mtbkpo/gi9wP3/
t2ezpVygcSozJ3kxmik883THakDTEyoeMBFycEEJ878kXlaNfIHHnbAomDeGKoF0xa/eZQS4ICS9
TY7KgTFdS8KwfNXoFnCcpkh+p/XyrCLh4nvpdIz8U1cLztRVv7iA4LRjtKJUlSRI5NNun+nFcRyz
zWUNXI1KFxBceK8GeI6JGkB0OMYy/6ok92Vo2ab6qxDVnK26kAUUd6hkcoE3edzYHClBSXX5VJit
HVsvatc4l2X6PEOA0zzuPKnnoQsylh6I99fKw+SgEgVjC6Jr6m2tJ3Sbs9Yjx/ohQGW/+inKXsjH
IpVFkInGFV8ZYyxl/dbiiosn6+xbe4WmVGZj0bZ7mViZMNhdMRhSVO4gWNv36HOBPQRdTwgG6eAC
+FipVzkx7bB0mu6nQEYRDnfSpHKkh9kInOluCp2WJVN/1l9KTzloqBj0bXPDpjOIHJdgZd+96EK6
2AgylHABVUtAfZ5UThOB0yZPrlHc9yhFhVfT+u2ypALrfj/hF5BjOKRlGkGF5OxH2nkqujXr1Ptv
GJwH0fwiVnuWSFLK8Biq0yn2G7CqJQJzEHiR92fShSharLd4u8bqKcm3un2NTcEriUgn2P8Xv1/N
YTYbmLXuVH2wlzOCMa+SPZpoLwhEt6jVYP9sYu+Gv4DqtLaqCLvJaFv/0GzBtLsPd0Q8ElG0ZJwD
8QcF1pRgZ8K9q+BVa97ZZG/YpS2DmyV3RPotUjbOcxhjoiYKc8J1dZ2TpzR9SNKX/6Rr70mYxcoN
NQhXNXaUgAnDBXP3tgfvajZ0m8swgoV7D+8WMGGfhWYWAKZQvkZ4AJcEtz3R73MxRaEqChmZWdbW
E20ju5d+XRZAoMyECyKqJlHTgrJ1SmKQ2nuqegq0EFXz95dxBFtOmKDLhdK6MG4x48lRsm+TNdpl
fD3nmX0ZZD28PF/K+VeA0ZrzIGchmLw1t0yNyb72/hntKWo1X7/1LNC4w0Ea56moCdCM685jDFQ0
s9VvHQotMPHvlDqi4UTra2gh1yAbhmqpnJV2tEwzsPcjoCA4bfESWn5R68i9vIbrGncG4WxT7uay
lUaAhFPlzFXnhNXTf0Lgs3MyCQy5jYFACT31Ur9NfVGyYr0oRf9XCj77lhMU/MdsqcgI/haCNuzw
ZLq1N3tWtfEfWIeLqMriN1HYGZOz1bQaJ70jwBwcdtswDiC4Qg2f+djaxX4+sCHq004dbNGDiVBY
zoYDkheaxbZMqT3MDTC20S7eRD/7wA6pm+3Zu68kjFF+Y2tncTmL9nWEnPIA1OC5xfWDjQKf7zp3
cjM0holODKGMzDYW/iOQkxpVaUDTH3pX3SSHMXb0b8gi3oQH6jYedUW8r78x77OA3Dnf0bGyfB93
VfDN0lOKUWA+Kgrr2maMrOhLjk4izjKhlNyVoY2iHOOfIKVFnOIZtCuYTpd+16ltPKZ2+Zp7oGoV
ZUtXDd5AP4UuazIevbiVJQbmIVes4q/qqN1Fpm2J0mur4ewCgVvIserbVktRVRIE8dEvnxHIauRX
gpSw6tGh2F52L+v7toDjFrGTpD4oWsBFv8J988zYIfudcUThuoxS0HL7XxeQc8uoF6kHn2LTamW0
u+C+FBWPiHaIc8mDVUINU+yQnOivaqUeQyNwLy/a6tFyXjP+PpUMfkFTzKJzFAVVTEnjhLGyLRVB
U/P7Kf/pyriA4U/MaiKg98dSMRc5HZKb/q0DiYPmpCcQRKFwS703jtop6m023o+64RGdzxuRPgrW
k79eVajbxSxUfEUyfSuU53wUXEBWo/aFlJw/VhqQZUjMivHyhX5OYz9smn39Z4UoCxgm5sIlZqGE
8VXMrFK6n63vNRIapuiVQ6QXnHNAW6zZ0AQYkjq7hRbbaoqpegKLZQb5WSsMTVNkNEAZ/GP8OJqk
kHqkw1X6XTciz+zwLhbe5+ls51ro/Ymmn8E4Z1RaFq0MtJ06oUXbu1GzklfT9FUUErZaKBpDs6pp
JlpaNEu20LvMWS62JBrCAFXbknko+oeGikohV8P3MwCfeO/NnDShAgAFjCCddUwTzBPujnI0/FFo
vUDiTLeOiVT3KhNlZyLAYKwvpZehabJ2xBdEkVhcKCVF4axMTaw5plXZMrlDwt+1yCHVBbUtgv3h
s+9dloHJV4JQfZRcNWqz7YPHy+q2qtuLZeOMNMoU9BnNkCQEE3nQY4R2q9jo+HMNI92I67pEAnH2
SjIoddxDILkLbtO4di36R1mchUScAU1j25azDAi9OiTmqSltMrxdXrRVr7OA4E/wCsNfM0yyxfCm
lyS9mhLQWJaC1j0RBndqZxjkmQQFMOJmF6bXgbmLRwHEZ0IdlpddyMGZv5/mc2OylpTBYRTmjT1e
+SB3y71pJ6QMEiiawZVh9mWFUa4WKkxB/s56cvUdC3xi1/jaO70XOOZuOOICYouuPYJ1NDi/UGZD
m1ZMHUrzRJLEjhLZrvpG4H5W9do4e21OI/IqDtqevZjGnZeXbwr5clnjfhM0WiZI7U1qyfyFkWg0
yFCVg0va9bj5m3jCazYtbozsPiPsr2QxwOcz74zHebhYG0vFKlkkdJBOjMvX2KvXjMtX8ZJN6qh/
4uiYaH+Lx4UkI86FAd2/yFNJX8Jo39Te5fVbddiL3+fcnKRFSpaxMrQoNOxUsTXTwiSL7Yhmg8tA
nxv5mU1RVVUwgEqhmszZVKKHFebUJVBuL7wlDvrkTnpgx+A4krz5PjtG22nT7cODeiv9QC/ivtiJ
2lRXNf78BXysHDXhTBsDX2CNV2X1fQbLUStI+61XDy0wOKuqzVmpFAnHhoz2Fi899m5xoyGLIXna
Y+vRQ7epUsc4aXh+KJ1K8AwnEpDXTWWSKRkhYGHdhOZdWryVkaifbb3UYyEhp5FFFA9NmQKEkWar
O/MW6YryCwrDgv0Id1U6+db3wtb1a0egQWztPpneApnTVcVUq6RogTw46DFzKOYDzq70pXBQCIrX
WtVB3fghOaI+y5bcdCvy1KLVZf9fhO0hZl/PcQN42Xogte9kzUMimsezegOhBiausI5I+ongTO6I
bw259s6Mz+aSdBsNKS9hndnqzX6Bwx+iYxF1ZgMcq/YK9NyghjEGV3LglTvjofd0p6ztaROA6XMS
Eryvu+wFOOcJcglOIrCwkJgVxzpxPFBNe9ObiUcLNtpWlO5d37d/15RnOSvKRJnKEbKq861Vbefp
1P2/Z9G9+7YzBGf1Q1FNUasBotHl/aCZ+0Kb3dmQdpctQLBr/BjutkTtetFmWDi1O5IQ9eqW4jSF
8ZxXyZOelYD13y5DrkYn570yOWvP8xZzPmXslWqO3ugH3jQlGyMMbM3PbvuGepfhVvfqHHjxLUWG
ZIStMSMoCdKD3N/lkpd1ghN1Xf0WGFwcrM96WvopXLRyMrf4i+DOct7q53feeuEEtNUFXKBxAZBK
ex3T2oEWJ822qbN9WYzHbBo9y7CulWZwLy+gCI4zbKSx5TbJsIBaqRg26s7dSO0drRm+dE2Dq5ho
LPFq/HAWz+COnDGJoyopEb12pABbh2tMeB4YHwNfcLSJds3gFFFr4Pp9E4JhGtS+YTMv7lFzXTwS
nKP/Ay25SC7urAkNTW1Stm3DgZ6Mp/oFqoJjPHOsV/VmSB0ZbDnylWjm96r7X6wmd8REkqxXjY7V
jDPqgsb+TRtq0HqF8aPWyiBNyA5tPR3CJFcE0RkT59PRaqpgvIBKkE/jt9BIN1vBADOv9XtfPxIR
u9Fvtu8MwK1n2kxjnY0pWtsUmy3luJN1Z/o64HgDXfdTvhXFQiKJuKWcer/QhxyAUfHDIDeTqB5J
9PucF7HABW767PcLcz4mrfWomrHAGa7b8nnNONcxj5j+FPeAUKXWbUPV9btw18/bEuTqZi9yi+to
VNYNU6dMDT6GN5oCUrspxBkG+lE7u6e74DDf51+oo2yTR+JK+/FW2gUPon1a9/hnWE4xgiksMA+o
xJnWVLbSInTLQF5L7y67xdWT0zyjcNqgRD6F2RVMG67kOLVzY5tYT518MOdNZAjA1n3HGYxTDb/s
zDquAJaT0DaHvdLcohrJTn1BOCBaOk4/wibRG/DLac4I/s/2agxquxAt3Lqan2XhzhPTbHPM6wNG
0B+H6UYVDVddkYGC1A3zvilIk1U+kTezCU1FjSZUQzrm2k6udtksKPtZ8z0fMDgV01OJdCPrvta2
yT14PzzflWa727BpCOW38EnEeiOSiVO2USfN5Lfw4qNuyQ9t0fxsSK8W9milf8B18EE0TtVCcBCU
DVu+sFHstACTr3+SOoE+i+Th9KyhetBbI+TRmk2Y7w1M844FECsm80EOTs2STqoD2cIWFVLndtNL
OOheU3lqIaATFInCXz1CP87jAetF8ts8RN0HckRt6Vx2NiKF41N6SpiBhIihsPlmqZt8S7bj+ws7
yokT2/ckUXAkWD4+lxc1k5oXCgBrt3guXUaV2G3bq/hL42ob88QqGCJX5LnXsqTLTeNjP19qgrph
YjYeq5uIPDWzg23rIbmxGwfBoq44og9g3PE0ZYZcUAYWdgdZ/pWJGGzWuvs+AHBeQjHaeoitv6TZ
6w+oozS3qjvv5sAOjgamXpAcReFILoBetdqx4oX/qDWc2xhIo6N9nEl4ZFVJCvhkyY8Z62lsSpQB
R98v44kWlHMdYy5nlsEYe/wKxC9+69JpexlhLRmGJQWhgQFWb0L5IjvaN2kXsKcn86kKndIdDlaH
vj7DwVOhG6H2EqH763z4q87rfwji2eWDi2o/4HOXE3VqGU028ONjjmRVtU2/dJvOZWkGaS8iNli3
wbOwnIJKNPcrK8CNoa6pW5cn1ah2BF2CyWgJTGGNL+iDXJyqjnNP5IrdktMjG5+ZvFLkoYNthYfY
a0a9X2zy7SAaObxG3PABldPPYu7mzu+A2lZuexwcRnuMvpOrgKW/kbwFeTveSFizi9A0RBvJ6Spm
v+V1zV5L6w2bSoVxc1sF9XraJttYrqhaby3D+UFQ7rzTUn0gNfkLjTrlHqGwh/ohb/qhX2v71mOT
gnEDFBVBrp9NZwXizkAzk5t5LKFAoALAeb7XB4x2EbFXr1v9GYQ7ANNmlOJ6gmy9+oPIP4WZMIEV
8DRkpRY1CBfx+ym68ZAglVS78jd+LppovFbFttwkVfl4XZFK/e9nbeO6d5ltZ46O6n521Imr2ERS
cY7EmrJ66BJIJWdu1ZzM/qhjLqrcjJ7AY67rAPJtmKElKxij9VEqPSrL2apQzgNKneoXxmBvYrfH
oUoeGmnDKmIZR10hetRaF++MypmXHxSBosdAHZOk2UxSEDngc5N2Wm7+yDvMY7os5UqWA9Kd4Tj7
UltwUPrRezwe4AUh2apblgUQJrnXvcYZhzMotYjkTleBU6PwkLlI+asCP8WOU30/C+7Pa2uoGDo2
TrMMDGLhdi5S9LJRMdPQwdgQO8hu6PRdLZ8HSxAorymIYliKoWpUBsUrt3ZV4OeB1KlIW5qtl/mp
VyW+g6o57/IWsZ/hT84lDLd0Ok2lMok1uImytMPhNp7eZvpQjxmalCMB1urKUaJblqZphPJXQFXF
HAuUjWiOb8m3LSr+SePbVmaCltTKvl6Wi333J7kWWNzJmY5jjbcAGenK8i3GMCRJdyvjrat2cbSr
yR9k1ShYLf+VjNOJKfSVCIVT7JUFxI9D4I21aB6waPE40+2bMa+iEBAo/najYnSqgbq5epWJWvxW
He5SGE7zQH/VjI05o3yEjTYCS+dG2xexXRz/mkauCOxpVdEXa8dpoKHUSjH7gFOQF7KSU4FaEkUV
XJxEINxp2JR0rKUSqoeppIdeNzdJazyUeSPIQKwduoul4++DnR/Hc9sAZggfqvFL7f+8rNXrSmDI
qq4pYM7m42wlmwqpUKEEQ91hDv19pF21bYIsWrm5DLS+Xmcg7hzsqz7XygzeJyp/BGVnV2ApVirR
+SBC4SJpvTdqOZcgTm9+q7vnLN/ooahBa90RnCXhHAGrwCxbFP45RlqD5qzVY6fodbeIqiupUHZq
ot3SKHD/2/IxwRcvyAamkdGkwPIVeCwZRnDx9OAuBYHvZZh1dbA0qqigxgOn7keYRpv6KWzhvA2Q
WVQSrq0BLlrxdSGipFk9JegZiHM+qSRJVj0DqMuL/tYwk9hT/BZjSUpUpJdxiNxDOrTby9Kta8cZ
lPNDc9iqZceOpqprbT/qd3lm2BHY8P8AxsRzGVVxqps65xoSI6Cd3mEWQzcH7gjuXqW9V0QFzauZ
IlCM/4PCewYjlPxg1IDSbyaM58sO/p7sG9cEf0V1Am/G42Wh1iKvJRwXNNNCMweNwcV7dQPmLHCB
Sdts0+0uw6xu0UIqzk3Es+nPTQ+YHOMXikLfmNBzAnX4ExhEQqqqWsYnuhipqUct92FOtXKUu+9d
JNvB9PzfMDgV7zXaJ1UFbaPI5av9z0791ccCFg72G5+CEjAK/SMHp9GyH5NKjSHHnClvuoZ39iF9
rnuM9FRaQSH/bxTujMUfqyBL02tmPd3BOrHWtwy1F8YDupTf23+ELU7rsmFSn6ViQAZq5z/6IhpK
RWSkUAU8gOgn+sLoQQMvAOm2dgpulYP/PpBKFPqvoiIM1xXGr4Zyko+oeB8d6rILdScfDWfwTTvV
+1fML9jVvirw6eyg4DeP4OQlKns7RRH8R6imU0DMqwHK0IxjhRYSPWsF/nzNnDCKwNIt2C4entkn
LI6NDq5cKjIwp6X5sKeZYpe+uquSSZBWWoUhMpXBP0gti+8nMkMpGPTcwnOjD76D6bnpKjtNBWHd
2s6QBQj7/0IWKgd5lScAsYL7LnqJpJ9o1XJSX5gfYIr1aV8wClOFIFg2nvxQywJ5SCvpvaw2P76P
A9hQLzqmz2TDCkNFzUTrglGd6rj7oeCVre5CsDCONLnWKWKwCeOvi9ZqQaDV3g5T5qphcH/ZK62m
qAjuSv+gccsYVbMptxbMSrv2v2m1zUYoZk94T2dTcsNdfpAxzyHdCkeNruvIGZfT9knrsg6l0YjK
+/8j7cqW48aV5RcxgitIvnLvbqm1W7JfGLZsc993fv1NyHdGNMTTmPG82hHKLqBQKBaqMstHc0nO
RY3ZEvCqcjqweavJhKk+6Zd4abGaoeYYyWFVb+r61qyfLi/j7tndrCJzx8dkGocpBkom35nKTUUO
l/8+Z7XYIY+qF+cSWnEI7GkH4SOQ+XavzcC5PXY/zDa+wJIqKXOMmXyUJVDlJpidpmovr+Ydqh5g
6OONc3JWjGVXykfSKH0NrLq+GztHVGJOrNsFUDBPJJoQ7hPZLuFeHIUKEh+otC03yXLXhd/+YEvQ
FieBFIyqyDLHdAXvZBbNvWav+J408BZQPeYSJ/2hh+BD6NlgMIezzBe9rbNOs6X5OVYrPG2bIF+7
juNAq3lV+V0sZKcG0QzcPywJNnjuG/BrAmvSRQutv8doVa1mEhsL7Q43ir5y6k8fEgjVRMVCofc5
ulPBn8cs4Kj1Q4lPJg3jRKtH5fMKe71Xrf9v3jzwwuqH4WwWj1nMlsiVOrSJZuuSFT9GgX5aAxpy
7uljg+LWdu4vB6ivBP/2aZ0FZkLdTMS20SUYmqzmQVNMv1LSYFoz57JDshvIwjCRruryOG1EwAyK
aIXrl8i8yt5KHaolTp8uY7GHi8Vi4p1odOPY9MBaI+k609WrSV7/ZRLxBqGCdcTUNZzhN/fZXIOy
MaxrmSNXSXB++y/LOlsKt0Cwa8cGhP7/BsSIQBg9kgwNZKl4kIfaKk3esBQPgnHzDD0pcRbBDhWj
zx0JT+BP54S63Z3fWMF4dlRCUE6tAdGXRQltNagR4877AVs+RVojBGOm8T7M9k/vBvODU6covRNq
1hc6YF3dxQ+ZXbZWfJ4cTDeddN64AG8dGfcGmWlcCD22ioRxbCWF5q8EkrCX/Zq9Z1mnY/waDxZ5
A1EwgLTf4vE2E74sPE6wDxP+DAbLSyMpWtZg7gFB/QEaLWiviB39LD/W7mr/YlPmPUPuG6XiI4bq
IsmsDp4yE7lbF2TKUnIfoco6Pknl18vrRj1se1H9sukdQv79HGVNXouVAYg5Kax2Dq3MvBebm3ng
NUvybGG+AmsCvtNxAJBRnXv1OjL9hFeL4kEwMWEyy2VJUA3D6OFd2z7I4VeJp/ryIdN6Wy9NxRQT
Pubw+EJ/wybuCGvUKCXdEtVfIcZia9/mEGQWCoj7+usGyn73l/dn//LbADIhQlEKdTVXZEOaNbnD
OXmmDUXQwr6Wb5Vr87oZLcXNbko7eb4M/MYe9MEzNsBMnCBilmeTDmAhaH4OblJCRxBDTLbqUO4O
TPNZqduCL045GzfEE0+DNfDJSan7XfoRTOwoSNiMlY5ks3FHh+SW4kTH3lL86qB85XP170aqjclM
EJmXVg0XkLfZuUqsUTyS7Onyou6etncAVrtw6EZVw7WJ/gnSeXL02M6DVcWDJSUPl4He6v0XFo5V
xa57Y5XFt+NGHNogkjsg4r0ClZYn2pJTPhS+3lkaWjUoiadAebR5w6W8o8KKZHeDRnShx1EZoQvs
qG50Z6KDQtcdyuGZ24J32WTO5rFlpsVI0xHs7HTG5zmvbzVuK9NueNlsHhNewqYviJHAHiG2Brd/
hB6TLbjCpzfRbfdX8YzbYMeziok3BuiGh6GEVdDninzd0060EWWsodBVPCL7ia3SV3mfk2zhhAly
rDy2HoWtMMSwdLkDPdB9DO8R3DJYXikdEf/Y7S4sZDZVTQPRwoe3q5ZAQmgBW6O9VLc5eRpbw8mb
xbnsHh86pt6M2qAwN10CMjktBR8bGojUY3Ofg96JOIsnH4zXX9pqjcsrfe4e9w0kc+epZUKmCdx8
tt4dx8nLVtCKKE7cFfZl23bTyA0O65mhniUF/SBr9ad+OYllIGm5hTvcJZjnvYy1nz8SDdkIzq+J
KcXfb0BVLCJCNW7sZrF+ER4/JhHmOPKvUEe11M7mVXL/x84ZeEfH4ybeYZibSBvyrutDIFKeZapY
nQ30HoJk6eJQguXE0Sbr3zbEvLmLifqZRLVEAP27mWsjSr3SNRiDFCGci4bnupHQdjM/1E3u/8GS
Sm81VxkjCPiQ/B0rSwY9CzV8wSsPNQwkduebrvBk3NAB9sjjsh3T2jd7OUgiSuOY81E+lnkxxjoN
ylJrdlTq57XMvhuT8ZAqkafmra0vS4rSCBTWM5AWCujBMFqVY/Hewdj+APr/myxKVwYhWyIs7tAl
dqo8qfqCDwMvI5waIl24S4YyniPH0OFWEuCoZace58y4MpROspcSmiRVmpqHbhGMYChE47C2hMvt
yzOTyV7yPumGQQI85ZAwMnprHKpjDi4ysOT0x9XuDr3dVjbvTXHv0tguL+NPuiCn+mhgf3slskbz
tle8yx7LMYwdow9NSa4aalgn9J+UBoXuTFlAzp2oVdCpJo/JaN8eNAeZKHJ+LOT3DYmVosL5gI9a
q/mMsf3L9uzmKrTe+BcCG0FJCcFxqaU7RefKc2f8ZrqdQxUdzQOP0GHvvtuCMaElKrS0EKHKZId9
4qaxHIAJ6pCZvBok1yjmlA1aUWm6gF2S72ZHsJQg+mE8UJ0wSvtTPXOWcDeoyHj50MGVpCgGg5bJ
kJktDVjVOr1DubPM+/nYHQov4mpq7X6bSBss5lybtTpD4xNYHagao2D49GswMwxCKJgKb526kzMc
el90ej/x1PvI+dcNyfSC2P4G5nC3S961K93FsrIKDKRSqRoQoOWQvM1B4c6bC911GgVsrjooqTSI
rvweMqNwJlpYKpo9F6K7CD/aBEMk4yNnE/e+t6QNCmMUpFeKspuBolkyCNCKIDz01uSV5/rIJ1Kh
P/lDdCYSpK8MTH2hnPy7SfnSCWNjzPBPwbjrOr2x2mTNLAUCzPOSXYUJj5pjN2xtAJlTrhl9KBr5
otlN/xXqZBOJ3Sm7WYQXziruxitDptKG+EBGF+/vhvVSZi61VKLIelN86qFuKFnFNb3RJ/RakNMf
CPm+OeMGkUluM7Mdqhiyg3b9IoLOHRmEnTWWfh3dhhYdj86vefnR7tW6QWQ2L83XtI06IBqTYOWT
q8e+QWp7zCV7wotrebtC/ZyzrvRvfnCYDSazf3KSDYmyFnRdl9YyjrQCp96SK+MhfOltdEVzegN3
M0+8HP+9kUykVkYpAmcjjIwPeHjoLMHq7PBWOutf1p/9mQqoCVwBqF0n3WAycTRRxHRdM1ze6djY
VXMm5RXJE1+ceTp6PCAmohhlK6VVUyGIVmqLVjeji61QNsh9Mw1FYxkiDi7nnuUdDCa8kClac1HG
epLqnEx3Oq+Zk7thTOYTh9PS0LFvW15s9TjY6h05QtMmmD4TGPfQfs0DMTB438scs9h0aC4VIx6o
m8h+mbzpGXd+6KjW8jq6lFOXL3zLM/RtMG+TQVfgJUhKGmJQSn2uX4QHCO/aDdq5ZOJ2r1TeTw7Q
DHX5AO7bqWkgetQgMc9KWfZ9mvfdjCwplx7WsQwgFMY5cTwEJqromABNSYWUBd8eQbTofhobzmUj
9t3+3Qj6E7YrN/TQdkxhhJw8Z4qXdKbViI4hPl2G+UB29Sskv+MwsSNUoYbSrDAF5aLmJ+VZhMDS
8dvg44XenpAsdJ742r0uL+QFY8n80QdxN1i+4zNxZI2SUcoI4siECyE5RcfQKw4VFLh4n5O8PWPi
SB2H4Zw3MBQNN5YWPxc81cUPU6bsUjJhY13lJh5SIJhkDYRUdxRV8NJUuM5SEsytfD/O3aGbTKuI
teeoT3iMXvv3zvtSMlGlz+cmqejXgf6QGDY5lp5w34NK2pVBAbJYP/8st6RP+YTgzU9XmCVVkbc3
eY+XpglSS+jnwICd+USrtWKQ+trjZU/d3793MGZ10b2WTGqEUJIIoU1E6dEsO85h+NCs9GsH3zGY
FdS6uhtNgRpkG/54yJ3wVgnmQLDLoEtAGNz6BcRYkKhfNo2esY8Jw9+wLF19OqyCtnaA7apX0byS
q+tO4gT//TzoHYLJ9eYlTsshw+ppPfjicQLq0EuSL4t4K2Dov/hS8PqieDYxqV4crgnlbcRS1t9z
4aUlXl5xhhV4EEwUTiIhTQ0NeZY+SJaWvVRCbgnK8+W9oT58aW+YOFyGOuhvMWhpz2v0WV3Ku1LV
v/StbOfVfAfK2pxzee1/Dr8fKrY9L0yqAXVtAC53KCQeSo+Or6g3sidbfGl1nlsw0VdvpzwtZiwh
5ZHOjn3wz3ikd6ux0sYoJlLoq2YWLWQzbIgH4IkAVtH3AdLbf43G8obceL7BRAvBGFVQDAJw0BCC
b+LO03gdyvs39PuRYoLF1GpLayx07cpP+XiMjSSYwidwqTmXPZCzR2xvXjNmRS1TOWI0klhKV1tr
e98mgaQ/Kuu1YDi6yMlueLvF9ul1SS8nZQzEHkPM4TVtvm6fm9Saj8SKA8wkapyEe3e3TPTA0gk0
U2IbestZ6st+pfmwAYktPfbqSnJJ/W9paN7C+waG8fZ5MXux1hEEoyK00qpwpvRernjff7t+sUFh
fH2Msrru6AdLU/yYlU/S8hrPgpUJvOGj/W3aADE+3iZ4qYoXAAlBepid+VEKdBfclj9BO++gQ4bj
hx9IEtjlYxy+JsYIsWWKF1v08130V6+srcQdMXYu2CBnVDH3K6E5J3frax787v3/bi379SKYclQX
JRLFeZ2dNW79dRb9yydt//7fYDC3ZDyU9TDLsBB0qBBimwOqkAGhOw8tYphndtbrzAvd6PkyLMdh
3m6ETapvrurUtyVQO/GuDn3JnKy2tf/sRjY1Q8XTFGpn7FPRXCadLBtIT42kel1IZJtC2FlqUXNW
kfr3hxtzg8OcsqnIZVKrSEMzPQK9fnzbzF1A1uJ1GZPJzlJt5FyZ+9Hj3TD6gzbrV0NXLksHAIr6
ehZk7djUqSMOI8f/9x3wHYY5boJSZlobo5KqS7c9uoMWzisQb92Y42V04gKVNOzPrKDYmOjpUZiG
H5MotHaboMayRJz86X8EkL8tYvlGuyQxlpa25LY5yCMKtD5ET6Nt+vF5cVKU43idT/u5zbtrsJ1i
YRGlSV2+faGsXnOfHCNffJ0cyt46nHLOpbLbkyRt0JgUtDZISOYEaKM3gQGkdPQXyaFDPSrKcfEn
PLDhQFexpX//k/P8vqxMXlqZdY2pMixrrz8JzdFc71CtUovDZZS9tABvC7ososyuymz/eS4kQ9SX
cJdxNq1sQqvF8jCQ56INqvppaCP8e/snX5gbTDYGI6asYAwDZv9KCeAL8ExCkEy/XvFas/74BxL3
dIvYWLIFZAJynYpRNLcALK/eVJ8DtHX5Epq6qGYg74bZdc8tGuMwkNcd5WXGFRNev9WpQNfcB6/N
FToGAoFz+PaiyRaLcZLCnDNdppaN3bFbj3X76bJ77B7uLQD9AZuoWBbzWmp0r3LkBpA4R6kvQzeC
CB5LEV8S/9UeGqQ3cKI0DUsoAi5cg6UurTL9k97ZrUHMvZKJi9jI9DVeWVtLH35I+IodRt5Yxxv9
xSWXY24TsD4MtawARnsA6aJNfDQ14Ukc3Wmu4pXOetLPvaXd6UcVbCfgEvpUupkjfOb2pfEchLlu
xvKv/TOu1cUC+TS+znqr/wmFOXCryIHg8LZw7x7dLjBzAQ1zOM0TrV+BF9ASq2vZgPYoL4Ts3XIb
ELY7OcrFLpFjCnLTuQmathrbPNduN1nhoXFGULKBsKy2wjPvJYh3IFjuAdHIsnDScbopNZN0hRsV
ZZ2/OL0i7pgdZ//eCq+bA7EOQ1vPE+DisJwelHAAqT4pxBfOMd9LHrfrycSRHuLjozZjPUFzlVv5
58yNcc7z3Kr8zEYzNliGRtBS8LmnaOi9cE5Yuc2CpFWWS7BP9Yv7wsWYLF4umgOd5ZLvOUZyrgGW
sqZu2qmraJdTfvVLZZ2SXFWHFr29EVc4g3MMZCbO9GqjxwqNZOJ60xcvRfM4jD85BvEWjwkyXW/o
hU4v784dPklO7tS91b3Qr+v0qJWcRIhnEBNJJjURlZpWvhsyQn6vOnfoktYhEHTZKB4MEz66pSdS
Qi+cLPKEprXm9GAKPOXl3U80JDsavtIgUmqy5bG0ygdjpeMuC15xX+qDgm5vcF3r3gim696Oj43X
2nyn2D9m77CsUyTNiOkq9EgWI6L/hDdWqGN03TOoiK3Ly7gfN96RWNfooiHRV3RJooXFazvQKfI5
rvfd7x2D8Qh5qts8zGGNmnwX1oemvEryN1L02HxW87u1OeTNVaa0HA/hLSLjIU3dCkKnArbpiBMq
x1pOIM49InA1nEXkuQlbNDNzXagHaiGG8cDC7o+BjnfHyg69+ViiBRTUfweIKQeX924/J/97XdnC
Gaio/t9Lyqtf5VTFp2LavMY5zjqys61R1JuiMcG4pZVOwkhbAwcr78y7sepeL1u0O020OW8s51W/
GOMwhsAaX6jcrHSagzAordCqIGMClljIonIQ94P9+yLSA7K5ONseHzOFDkQTOqwqFJYzOzq8SXx4
/OYezmljh0TVVpCLXKCDhl1/wAC2X+sLxyl4EEzoGFB4kTVKilBmEzr2snB0THMevcvLxnM9JmyA
bCkXNDrOuLaNF8mFl/apn7XJDznWDui5cSRBcIbK5KVV+1H/fbeYUCLNi2LmKRZwUkcrxoRjpfRu
pPKYJbh+yMSOte66TKd+uNyZkkMFPcub0EFbfOMQSz9WjpBaXFfkLCpLehMKhTDheRrPFofm1GKY
rvbWk3lWHd0fLbQx2Ku/2qsrB1pq8RhwdssXMtq6ZQNkc5SU5Pdz0Bfl0IE3j/ZO6DeZNb+Gfu1V
/noGiSnmOXJ8ylUOn913d0M3sMzxG/NsEBeCZ41JE+02WuxC/T5MPy97Kw+E/v/mjIfQwawqBQub
VbdG5ijCVdE4lyH28/2NIcy5m2PR0KIOhvS9rx5pniDYY2tnvo6mGxA/577IeWSlf/FDSrxBZM4g
uhiiXDCwYyB5uhaJN3SipYRZMJl/ctg3QMyhmyhVQ0L3KD+ERylo8WwnufKJd53tRq4NDHPmSCSm
PempKyyGP7SpI0kVx5J9R6BDiqpEdMJWBKcmio3CxLiLsNxmxFGnh67npL/7VrxD0Ptm42uiOPVY
LEAkLVrZtcmuG17OttvnBI6Gv81gzqoKAepQrODPOp5Gjvor6i32HKz3HahQ868Yu4Xa2B9VU7eg
zEktDRl9qToMo1dzhw/p9jk60GpqecxB+3v5OPE2ijmxBZpF6ymGhSKBIBzxC4lY4UA4eRsPhTmz
hqZ0ZhYBpcsPiuJj4k8J7//EEIyTiCDcISIrmJvpZihkMyBQ7POzVbxZ9dpuZ5Fz6+9eHdLfMGwC
2mrzMs8iYgEM8dBl7lIBGb5C875zv8MwBVI5hLjsUsOaeXmupy+K+vyfVotNNcs1SUhN/75u+EZ4
36EktHA25H8cnncbmMOjk1qYc/pWv5qWaVqiO95IgQF6oKKwjZvikeaZArczft/V3lGZ01OjOSUK
IXduq2Q5tXN96tTSJhqPiHI/cdk4Antw+nnuFOoIlCx/vQLlrjtaPd7SdZ8qG/NTWp5hzBmShBWN
DxSwVkA2d532V7r88N+8grno+jSMQDgICFLGVoHn4Go+5dHPyyDclWNuOZWMETFHoLTeYndfUYeF
hGmKnK//uTg09ZFSTvjZfwHYbBZz45WjJOdkBWR6tYKIOTmCiOstpP6TjeKhsemlYdbpgLydxoji
DPoEaIzWJxon5uuIS4jEcQtWeaMihTFkMsCgDel1mWyvTe3lxr/lZqNNAvL7CrJSG6agJW1Jh0lJ
963P7pbuaLScmLTbaLnFYALGJCVJ1YF0xNZuFreDRkPo5CftSBnHlcNlJ+StGhMlhCzqBaTESCLV
zJZNTIRLk5spHLJDzmXBcj2ZgrRoJm3xEY+UqKgN3poouR0c9OR/yE9lcFAS0EIg4WKOrTDF8jDS
8YtqESw4np3lX4bkitQxJ1ngATEnd1bKdhVoP88kqJIL8tr6WjIgzdTr5eK2af398ibtXoIbu5hT
mya9KMy0r0dvxW9NK3ijbnCucw4E+2xBcFsIMl06XflRSFfR7F02YdfP3k1gHydaZcRFW6GanprL
bd7oXl7r57Yz/csw+zF1gyP/ngyD2cFolhQ7U4K5X7FFaJqGTgw97Rfd715kr/LAHsSrV1G/uuB3
b3Nymwy8nuUkjzQs3likX0akyNHQiNBgHE9NDTpZVebFcY7/sW8TeR/KURXDysg8S7Ib1pqlVGgs
+3x5NXeP7WYx6aZu7KrEBQPRE+xKDz1qjH/JA/CWj+d71NoNDGRTQbJP3btYvwxybPURp/Nk3/kI
WNIwEInRVcaOfI4Hc6SzBrOSWKXiCsViNToHZD9qy+8ojBlGKeLFtgZKeaV4tLlq8EYXdUSPf9ft
l383WEyk6ypwdVb0rRikHp7gzS+61V9hDuvGBGco+uFT6yG54ZWLeMvIRD1Jrg05oQbO2Wi18jcV
migzeb7sczwQJtaVdQZ+BnTeo5FKtgzNMfvEbhr3Msj+XqH0JBpQQZcw6/+7y4ELdM066nKatdhU
q16w7wcvDlBW5ESkXXs2SNT5N85dx0Y3xSKQCIGsRwdRcC+DOzpabTacW2m/IrTBor9lgzV3TW4m
dBrJuDZfZVSWC9oQ8daA1NpTwKOg5JnGOLwmjIKYFoAbum/i4sfjk8E9VHQjPoTWjUmMo6tRr1Iu
XJoKGcfMTUsLpOaO+D0+S258TDrb5PSt8IxinDwfI6EkIwArQhsWU4cIX9OUV+7loTBeHsXpamol
RVErK21mKxUe+pETvvc/PN8Xj82/O0NP24T6nmbVV825s+lTYolxD9VKz5EtWtO3P8onkYChpAsu
THRuMS5YNHHZ0uWDoLLV9Itl5qZdj18un9/95XtHYW75qisrZaLTHqTLLXkOCMBiHvHg/zhO7yhM
kCgjaJXmFEV6NX7SRo4eGqxoBcPzGlT8PI1DyExd+aOrv8MxkUKrC2loK8B1ylDYXdp86c3RrnRh
sPQsOiQFT1qGt4r0/zfholE6FPwaAMbxfWae1E6zuoVznN5SkUtWMUEi7eHrLe1KkX0I+UkmyGoc
DE891IfJTz3dVm9Er7DroOvc9Cw6/ArSfkqIeX0DpAimjiGN383UxHzJ1nHEXWla0Zk+lsYehv4+
yw/EWt3chRAkL+hToz4a/TckSzBWG4qaNykgk/y46l/14joZS1vjVhCon1/CYU7bWGeS0Ujg0E0P
oV8d6SMwBInxeFmgfZBwqv+7adr7OrJEYmCjmtdUBBhBv6DeWgK3+YHuxCVzmAMHyS0yjOlEW24o
uR6d1lG99Mjbnf2XJ1VBeAL/uUrYdhsC4nV9NWFJ5XZ43+1c2hxMY+Nog0XsljYR0m9tXv60u4Ab
WOYoGHq9CFMB2C6fwR1RBWa8eH8QGDcQzHUZx8ti5AYgJgzZkWW0SCK6RVQ6/w2GuSS7NQ3Hrhzw
hG1eF4tTSncmr67IWyzm1IptZegRJZuJmyDPH/qEE20/iCi+FXLel4rVx2tSzN2XKQCGBbmz5CjP
sZciFElnxTduaF+ZiGrL+IOvhrkbHTbIzKldpjwcZRPI+frQRfdLdOzCw8L7eOMsoMLckXNq9nGr
Yo8UdXzC1/bjGMruZTfYT6M3ljAHtjLNSWuoJa1pEfBAhOByKxdrQvWSz0/HWzZq8Oa6EkTBkAWZ
eoRJvFR4itvBrqKv+nTPsWpvZBsK2H+FB4W5FxOjNuO3qCqKySnWgg5PQdq84vJy1+ZuAG2U/HOd
OGv5lhl9CH4bVCY6KJVcy2KMo0sZRuMa96Tspl4bkJvwYNpksKgySO+jhhYYbvLJvOWlbrvRd/MD
mNhRCmWpywLWVzXqoyzmp1HTHCURvkhl5tVgA5wWwZnqnBOyeH7KxJJCy4cagpv4bC7z4yh3R23k
yTDtZ3Ib05hg0isowZQ5zgI+/IWbFZ0GpRceBrB+Qgvc7W5rn3fH7CZzmoqxcUnGCKXMIHbQ5oLg
ioSTIZJvWh67SYD6WqCriwOSCs5AI3XID64DoQvov2ugA1EY1zGnDO6c08pDhP70wZGTqzbj6Xjw
QBj3IENfKbECkFa9T4iTkW9EPVw+ebsnfGMH4wroSTU0Qgn41KjwlUJxjFq9GQ1Q3so88q/9b6MN
FrNBw7hUzUwrKJQUjlyH100DRlZaLeytOAvMIxTpufK5u77+DsoOwoM4qsPGwsBB/rwor9LI6z7f
TQg3AMzV0g9Q69MzbBK5y+7H29QBExdyGuNleYhdHo3M/hW6QWOumLAuYwmtAbQKlZxDv3cWu3z8
RU/cONlj57Q5MmxIPDs8sovd47VBZi6ePB0ESelgJ2KVpQyntf4kxMd1CSI1uOyTbzM/Fw6Xylw7
pDe7QiixZ9RRRrxeJD5VWkyPDQeJ5xzMtWMOuR52NCFRqvgEnj0/6f/oi2+zbEygWKUor0kDiGYs
rNBwCXizV//ygvHMYOKEuUZVuijUx6vzEB0Lk7NMnCChMkEiX+d+0ukZyuWfY/M5DH+IS4mgNFmX
7eDEO7aPogixUjOduiyhIl5FibMsxG30xLkMs/95+r4nbCNFrxupaNI9Ue9A3+XlN5U9WsXLbBvo
lu/98DzzMl/O4WG7eEOSikNDHa1zu0+yHeOBsT9JwWjptu5PVz0Cn+aIXBkPGlEvHCS21SIOtRCK
MvTM4uuu9MZA8UH6wCW85uwbW9pdMqmsWg0wtVoeuhgVhkY8NWTyOPu2myVu9o2JC7K+dnNCZzaE
WbmBbwSTJkFtCv0OHV5S1cFPqsqJkjjICnJ3GZtnIhMppKga6pyGpFG8TeKj0F31GcdJ3hKUS7vF
hIq8b5uC/BoupSMp1XXv0JFIEK9NVoYSbGEnQXJEl6gj3EnueJ0/YVIe1TGUcOzlZNzPPL10ntFM
XOmmkSTziH3ts/iEpxYHnLJeqpr/7dhrTHhpRa0VTB0wY1Lb+thZK0Exjt/AT//OpfVl8o9wXmVp
oeuLqpt5g+zwBtMQh+FuPSn3BF9Qkq9IYBpK3bKxeII6+99t777LFoYLIdL1lBJ3LniPb29mnH0N
yt/dDb9bZz/RAhkpGI5NSlbNGKol/f8TYPUvFbQUrepMEHAEu7ckRJ7H8CWy+RMEu87yDqrTw7v5
VqxVUMwuJqqOlfHSKLJVGGeNpxfEs0xnkq2RyHFF6Khf5xZfmzPIT2OrPUnn4tDcrp8Kp7ZNh6v7
tnv9bSxjcq5ayvJ0otRsUZg78+Ct4bPW31cV55bdvSM2MEyClbW9OpcCFrARbsP0Ll5f6+HrWPkm
T7XxrbPgw0HYIDFxVAnbZYCyJ75r71Agbq80D3zXdGSs8PNvg0c1ApNHTMTSogIVLOCxw+9Zqqjg
+4aQLWjU2S+1VJ1XsScjJHjA2lc9D43XFPfR/Jxw6Qjo1rCWbpDYipM8EsOMRSCJfnnQvcavAzrU
9c+65PbSMEVV8Aajqga+P5lwKUyrLs/6DHnH7CrNH2bdvXwHffimBmm5qaBQKum6YqDTlHHEckjK
XiwEKDhGuBlke0ZhXe4dcHJSGZ4vWcmtqn8IWywk45RVT4SqHgCJt4JbgnknE3Nq1yjVObUPttrL
BrILyIIxflmNU1Oqc1g4qvGSVrdy93D577MHmf37zCWulJI4ah3+fksSaxB+JMpVOt0k5eEyzIcm
PBaHuch7tU2TMgNO5S4gtZEw4a1hwlv3ZdToeBycvEVjvG7AF7VRptghWUJVU869dK3tywax55W1
h7mgmyaOjYrAHrTUekMcNNHruJZW1h/mf8uAxUIxV1c5zpHUzGbhEM0zqyM60aPibv1+2R6eV7N3
lVktczYoQFFVj47AjIFWuXiDeKH91BmXDZ8ekm0UYoxib63IFBQ9LrFFom6PThRAEQZUZWi4KK4w
cONh0t+5bCDH0Vm60kqU+zGNYZ9ch1+WfLUaDRz1q+6l8sh5bdxdSxSJQPiM4AQlYCZC4KVjUnIi
1Y7qS57iVH41Waol2ZAn9GveF+KHq4su5RaNCRED6QVTDYGGRvszPt0cCKuFzmvqmGdMY14JfuuH
LsRbnnKX/4qwe7C36EwAEUD9TIpSrhENZ0e5QmZ+qIPWhTyiF8UWT/6RzajebDWxorhQJMlk0zhR
kpKyAb2YYw5HNQyQCrTjn4QqDD7/hcGehAxsX1NVAaN3RLs5UzKKzBdBDVi60T+4TvZN0nRd0yRN
VFh6T2MeMpCkKbXTeubD7Gheck81B4zPpp1dtV/jwuJXAHmYTPQyjWUm6wTMSDjL47Wq3tfccjcP
gwlbndGMqMsBQ1QbSyi/i5pvajwWuL0wDO//a/HYUqa6EKKkOUDk/LYxBKdszm3vC/gGluaXywHk
w3vtL997x2IS7b7IOkWiG7U+tFeNO7i0aCEFtJ/FOOhubYDsH/foE6+Ivxe5tjYyKU6alaai6jhh
4+hP4HvRzNrC+0cz8/o5967NLRATtuqiMZTUhIFGdUrmY51znu73I9Vmt5hIlStJVEPSo3biylIh
QyE50dnwqVZ17PSn6XZ6aRJr8aiwVPrF4X1vUqdmr5ytedRhN19jaq8pUW/AvDw8DsZJSO8yMzDN
xwqaDQ1eti67C8f9VSbhgbpVJJE3tMEdsVVLeW3wKjD7wXezoEyik6xJtOTU/elrXXeu7sDR4JKb
xcE9+iA8Xrbow5cmewCYqKGFcqLFMdA6F8WYI+X6ap7KHoWY8UiVRJobE0xVDgeVrXCxqEwcKRqh
NhYJqKrfH/KbPiBojKBtd7yXR477syVQaSgWEeJjtYPCsdMv42EuWo9jDD2rF3yQLXqWqlpMca1S
Y8gRozZgx9HuF7R8VlBt5L2McFyQLXXqGBDRSQqDxv6orIs1ZFdSy+XH5JnERA1RSnJBp/vTO5Mr
QXJFRxewRazuUN1MJx7jLM/lNSaGNN06mhJ1+cmmHxI0AoM9TMJYSuvzBPd4HsFEjFRaw6yJgCVB
Et6ckTImNsch6OqwDkFEmeCrn8g62L1/D0pZmBvZMCHZWG8oFXwRUHZRHZqaopO604nHI/Chzk9P
0xaPWb5FEKBjRpNFqv1YQUJzPWEugfYaUT7xyRos7ftlE/e8cIvILKJZheNco2vbWYqTsRxF4yaN
eU3vexu1xWCCrTGLzZT9ikzdpx6Pf2Bzvq1pC0iLJrT0y3DinmQeJBN6o7xalpoertkrD6uzXNPB
9+m1u6JzlImT+wXnef2DhgC7dUz4JZhDLuQOC6lZv2rgmiUdwGwEwjSoOT11nzXon0d+D3IvqrOU
XhP38k7uFlu2y8yE4jydSVk1sDk9xFf0q02BxpJynxzye9nKuE3re8ndBo4lzkx1YxjkEb4qzKCi
W74vkWLl45MpPqUDbwh/L8naYjHJXUjitUg1YEHyyMJV4ITh8f9Iu67tuJFd+0Vcizm8MnZQK1qW
7Reuke1hzplff3e1zhnRpXbjHs+jXoRGEYVC2NhIxJ8CNel7MTfcCuKiubVbdOBAcOHZJgYZL0D8
FPoicovyf97FwBmMyfmWdbbasJ8hSkGDZnowpcfr9kDcbJPzJai65c3YwCDz1LfSUyW6qkyM7FEi
OOeRTWDmUJgHNlNQEUcJuhSDshfmgcISXnxXtt+FcyGlaGAmzIIyvWsGurPu1K/r44xWEpL2E2Cz
14+O8B4m5z2seQVTu45PUwFH1d9pBtE4o86N8xXyUA9dyNx8le9CzA3E5jGaKBJH6jHhMc3pPM0z
ADJw7Ww1LLqp86t2a36yTuNfKcgvQ09f7X91bjykOcrTJhLOAa/Y7qQFC3xKKqAhjo5flryiOo49
Xjg6sIqLMejYl8Iezc/X9SDcDY9iNlXQaq8ihMiqP4afsJjClgRv0Km+PuFC+a1qojb9R04WT4c4
lMFlNfttX7oY+kYiWeyuq/UBpvLmcnQMNKmKjpo/50bHyhzjooNFqEF4YGSoby09mjTlsmLvgjg3
qpVWgslqBNKhGEj1YRX2Wn6Kq9vQfLiu0hmG/TFCe5fEedFM7HtNraESqIEym1HhVQFulHxnoGuC
bciA8MlPPeI1RtM17LpDvgdC5wFVbcJnXDbM9x/Cudt2WrBahLnbJT11qhOZf2kllbVetst3GZy/
XdOyLrCUC8Wo7jCHX7Fw3o6tY4/hhOun+ht3+y6Ic7fZVPWhzgyF5ZKsFdu+dv7bmophZ3wipF12
t+/SOHdbJP2ayiwZ1+5GVNhyP6scQLakWxYsyTtsXQ2dlirMkjpyTni0sOtwZKXR3h88ze8CJUS/
2bxjFXXjfqXKN5R9cNFZZSGZ0AqISypPlG/FNpgo0vkPuzbP91tWZF1RRM3A2udf05VBEUsTSw7Z
ZytugcMAl0Lohjex296lGGZJPyfO6LEI2PpaevGD9mN6oMphl1+dzW/grr7RtklRRfCdnXdez4ol
JyqoqgEwREHfaUHqYP0g7Iep9cEHbERyPmAUykbo4hX10tsZ4JMm6I9vvauYVO/iV9yI4m65MdfN
1GgsMliACk4lOy6/yyARuK7RxQuxkcLdc7kRgI9jaac5nwYsmgYhzHUBlBrc/TaRpQ9ywgwlfani
g5pVdjwRrpm0BO5a132+GkkNISpSZwYgG1/lyVkfpQNmkTzsdsYdM6jmDqUZd6tbqYPxGWeh0U53
QP3iy8ibMZ8XsKy98HPVTiRniP7liXLXu5G0Nq9N2GC8+mvZOIJ1k8eEoV90/+9mwYdXgzzXYrdC
t1K5XwAaEYvXdIkDecyojJ1d0is3io+y5mVYxLld3i7x8IDVWHCNM3YFKM/tiVqX+2FQnXNbfLgl
VcJq6OxSTWg2Jke0yO6kY9thyqbHTkYGzLFn1JPocgtzDNfU5ByHaBh1rpYQ3Lvsmct9neHWGLJK
ttXXyKfmhi+n6JsvyLuPRJ3mtYeV/PddDXu3xgSbAjb/4mnYTX9WUdpI5FxJlhmj1nf4kmqQ3w8P
3TPmKI/537qNiSwvnu0IQ+bEVZAvRn8bmZx3UdR26oUMWrbu4pkP1n2PnrXhS7apupaX++NLBLya
j+QNatfOPAJ1nrnZfvwLK7xJKmvqVeRRLl2YYp0d+8rhiVFm4it/LZwqxa7kLoiAThydydXBuB6f
wDwThI+mg+YR5R8uluf1zaFwjsnIGmOWzi7XY2OY8z730QmOsaMF1VghyA85NgG/UMCly1HORizn
l6YCCxkb1i5lPQgGzXwb766wXrIkK7IftiP9epMVkYPUmVEtFhZz+eGp3sseXuLX/JgcBCe5ASwM
iNDVKe7boMRejoCCLF/3jgq/yVmW1TScwQPnogRmp+DKrQsbFBi2qEve9deTeNkwPP9rnKX0ZVpi
EzHe5+dyL9gY+/6pfu2xtRNM+tiPGP8kQ5zrngqQql8lrsM4tW0KiTOukmTXT2jJYefI4MZYkhu5
2et1Da+/oorI+alM1cuwqxDEqcWrInyZi1eT2rx9PcZBvPqrRhZomIpGYU6ieFgGzySXCDLL/r1z
V0TOC8nKsDRRDgGsM8WIaSY0cjJ/oJJq6tNwYU4yzVnbMW83OSzgxbP1atyOzvi5tUHC7pPu9TdX
WtctSzYsTf8wdFAK1lQJyCSQazpnj+bOxyQo9rC9ExnPM7/08Rj/kcb33UytakTlLZ6H5X3KfeG2
ObEtHLqtf+q9Yd8/67dY/uEq1EI8SlG+HWem5apkPRR9ayapYFeIXe2WFdLjA1Vivmzy73pydzpr
2mjqWf4+5beCWtiL9JiGf1+/VpcLMPK7EO4aJ6tgWHUOIWHotbIdLkEV7opslzaeHnlG81hGhHlS
n4+7yeYQYnBSwE0OrfspTtxK2CuzO+jYyY61ifH4idCQHdM1c+GudZdF84gdh+ybtTcWXCMAyOBy
QwfwJvNjapTt8t17P0/ujq+NVKvruRoItyg+J172vCkcFKNfvVzXj7IS7rKr5rTirkO9Zm6dcpV+
9s3q9XP8/bqYy87xXS/2VTdgiKwD2C9mkX4k3Wnra2hRlVpKDy4siAEoGgdmiMX63Bcnq35a48S7
rsRvnsl/tOAnCKqsaKyZlTy6c8gD1srR039g3M8JbdnGBAzYESlE7m9C7HehXA0kmzVsRGd9uM5j
fbjMw3jZ6bsUNPvCt75SuQvxoXiAc9yaupWw6yWYQLz9DLXWIQ7xcjD9rg/nMipMgHRGDwmdVyKk
qg7xXfKs70enG+0IYXMeyKcQ01hUPfNyOPUul3McIA3vG8wuo9JR/l3knjRbTiMmdp58JhSkjpDz
GIuawhCls4IYuXalo34f/hhZawf0CssLXLHgXxd5RnhecVI65zakRI0Ai4RuWX5u1mq7+El5HZ/G
HyWW6gAJinRQdZafjMuHZUrdk+zrO8bmY2Jv2ITKxQFgMtkxPi8i2ZEnrw3nY5JOnYUEk/4AHfRu
GAxB8VN6HHcYp96z3rEBtOrj9QP5Tdz+/rE5f6MncVN2LKBlY3fLLVK0ffMcuwBuxD5mg5+kwzlV
ex6jHVXTJjwRjxmth0mvW9YLS6SvwvS5wP7qZSaqQoQMHjMad9IadeyWdvlLbj7oxm4wCLapDxxG
b6nPP0fIQ6aVIQRX71v/f0LPX/X0AMSSB/lr4Q3PjGIydi1H/GGcrKAP8swb7mQJsz9kwkdcJx5J
vYxhEbcZrCfdRzt4vwfTVe0aG9uR5Upe+a16HanSNhWo8TAZMRpiURkgk40/s7rz+soKRiIYctpn
KlD7MFHOnzTnmVYhNiyBJZkimyb3FDd5GF+ak4kpdtFnpcXwVnF6pwyo3XDU28Jvj52MrmhnA3Yk
PcmHZDcEqZucKozhVoi9Yw/IT+JeUobLOapUkEvZTM4HO7rZDjO4Lyuo2ay/JFAPpHb5HAGjRkSM
lEzO/cxDKggyg8fX+U0pPhe6l1fP1/W6DJZ5j4MNzt+ExaBG52ezPfdeSr+8YQ3q6JtwC9ZIBpFx
0TL0pMhmrTv9JbqTqECBUpOLgEAp0s9qhKNt18+9fDcNx2J9va7mb2o+//gEHiITC5NQlQostf0e
f+r3iVc1tjnZujtge0nr5A/yDXpN++tSCcX4JlBmsn0p7HGLxsIDF0hQWIKvJJl3XQwRl5gsEdiE
qB1WxDVWBt3MdT+EsS1P+0b8O9PuQK9LxECES+ORMo2sJO3A2lrhvDfwqWSKafGyPaJkhHEQjU3f
cTaPed5J0kvUjuQgBLxEOorCLiwd+S56TrDTezqveRLu3wjQOw8DN3HltAJ13Vks9yEu2fwM7lrE
qjTlqoKfAUJgj82u6SXc6AC/jW7hcXCUr9e/4cWD3cjj7sAqzbkyppCHpA07i7ymebku4KKRvAs4
Q843RtJjmXOk1qiNWNiRXivPVngzNV7Z3UYtIYkdzZWjOzMnbSSFcVlKsz4D7SR/jhs3ygx70iw7
6R5AAWVrikR9q4tNx41qnP2vCUbLmgaqDZNiLwr8v2TsRmH21mV0+xCzKXruGa1p63nqiIsaXD9Z
Sl8uLcDmkaRPWbUzC1HRXTMXW88sCS5UQY5QDK6xzJ+uS2TGcO2EuWdXaPXCyNm3ZDFidmDLPNjw
EpVRXQ5/NwfL/NvmS1aCFJZyiC/ZeQu4LlJfS50YIfe5f5e5ocH6d9TWIuIm8PsulU7tlH6F0FEB
aeHcBrUZEwjRy8WfjWLssmwUA8dvWVnMYliUJN1IOxUb3SSvP1EREvWlODdSj20qdyaUMaVPzfLX
bJoApdid+RqJi6139w3Fc3H59BTNkGTs4lZ47mwpwuiBKUEzwzoN+Wsl/kn8rrz/fy4MCgttyuMB
/79ZB1tB1721vowVIeRyFLuRwn0fHVX3PtUgpfPaPfO+xmN0w0AvbEJPpBpCl9tSG3HcV8JkFChw
gVJ2k8+TZ/nVKTtqX3TM27BlDuWrijLJ+BfAyr4UCIG6W57Qr9ldv9LUd+P8vyjKa2i10FjSZjcp
khtTpUiYfnOd//l2fNM6avO+KDDhC6vH+ujPLCPRazt+YabfBvNkg7uCugDUp+T716EU1WrBfBUD
YzPwQYNNVIa3+IonkhvCSGncU1DERrNI3VnFEVNTkp2hHg6e0GZfH+rG1h+vf7XLIOV3y+FhgwDY
LIB+QR62bPnTT0aTAYeP9X/iUSKQqpdTno0s3uvX8bSWrH+4SCcVI6NWd28lThf9qHtfjm+r9iUV
TqOI1139jLtDvLKEgVrcW9CFiwEWVtwRIIr17k6r/iKO8mKwvFGP9yxDok+FjGRHDRQfw8D5k/pV
BV7wXHs6YlDAmQpCJ9JcOD9jTi3mLZi3ZBPBbJthfsQaMbu1+4De2Xt+uT4+2+/3j3MzsqAKpsYg
B8uh3SM+OLDLkJ0SR2DjTQDkdD4Ddsi2/Grhj1dEFL6171FZLB2q1kOqzjkcecnkMJPxY/J9skNn
4LUVAfNbfN3PH4zSKV6vf97r5qPy7WjB6PN6LGC8I3ZxZoXf6NTHpCRw1Warm4bJYC+TVKbeko++
mpFzHfLFwOu/X1Dlu81xiDDaYO+S9YQROyzfzMDNXt2g8wuCcYrAmRn8781F5RvNmTpbk6pCmIrS
ZpfeKNppNO71Jv6TnO6fi6fyHeYlGQZBY6CMvNlFgt8VX/7dp+c8RwkCTBAQw3PofeNZsugOo+5f
F3E5zHr/LpzvUDWhacSFHdW5wZygwcymtKjBWMIFqyLnL0QsVwG4AXL0zF5B+CphZsDu0YBFGSH8
Eh6XnUyZNfFqqyLnNTJL1sSWvdrht/EGwJQgOym3SERRkm9BpSLuqFCE/cNrdsd5Bh0LYKtJhMDF
6n3G9FphUGyaPV38kSeZPY7u9Y93cdoZONn/xKzqOVrfROPI0gp5Oj9sgXnSD9ou+sxmxhU3+xb+
mA+DW99aDwxhgT3ZJ4OqPlEf9fzGb8R3eVqYOkMNsN5YEdmsPpwhyZm+CKgPo7pALeL4TfrxrjBz
MxuJ2Hkjtyr7pF1zI662Ne6z9lbt7wQ1mEC5NeQnhSoMX39d1fMhbESOlZZ1U43XdSq7e9CwBVXV
YXfm9G/lMC+9kaNUiy52DZyJOD6usV8sR1kjWs2Eoz+X+jYimllrE4Elb0l70/Y38kAEWtRRcc4k
rmKtbJk5ZsKLkN4t9alJv143eUoFzo+EuSiI7QQV+lG38yqI/+eNJefK/OZOcV5D0pa6jgxIKOej
ln2a2r0Ufv53SnB+ou1TEBuy4CntG6wYBjuzQsWElys7/1yUD0WrPu3EqMWnSM9BCmq2giM+aQEc
QdCqhB+iHMGHwlVnCpPEpI1+cYtehre+Zo52qm5Y3mmlNjmizSzpiqc910I3lox1i/EIWCCK0pgI
j7DzZwaI3Y4CFgX2DtA8X8ZHwKReqK7ruYh6TTBXslIqVcCsDgQDBO6DDtNJ76sDNhD8aFLU/AGB
9EwDr0vtUBgm4m7xm9DGuYix4B6CC8z9Cnu5c2uVuL7Ug3meU9qc6qwLRjGyHJAR7ZwZYtJbwTGc
+cDApcWTNu7I7IgUyjmNUAa5Glt9ixMdIRRgmxi2qgKaxbZ7pR7Cw8fr14+I4NUz9nejp1wuTRFZ
EMmshw3IZt9YMsHwpEVJJvKEy5I5h6KDCXu2WPKiac8FApAmI8JQ8gg5f7JEUyY0EvRZDqxOoJ0b
l+z8Rk/yMtdyyQkFItLhGf6kcLVkgUU6LZr765fmtr4bX7Jg8K1DvStuGFVH4U473bApSAelrMJl
K6EhdGvJItbO62+SHWNnKE4AhHuYpPX6h+WFKsQQvobfL6FMdWUBMgWBliOjzjXf1tHeish5NcJO
eEqvHEsfppKlYemNflBQEOmBL1eCCUwr/bf+Gcv1PJmgy6FugsJ+0+YmNFUuaO2bOxMBw2RIt3Af
BUag78Bt6xH3jtKQ+biNtLIu6yGMoGGOpbwSCA1E1QZ+XHeNQLxRfpov6TM5O0A8hPzKgD63DGtg
VTRWsE52ygtr6rNknWZRIsoUKs+zhR28VScyWeK3xVm8wqvAldoEM6oEGFMFCmf1FG9yrUeGYwht
rHZzQJgW6LckeSr1Timc0yn0oSw7VqT4LwdA+mRgMBAwCrGye4yRstZ74ne76IX4yESmr3DOKFvl
sljZ03yulTqZt/Z2uZtRSKz8abdSI5Ds3115kHl6rkSQw7qe4Pui0bBV4e9Y2FetAwqJYMQMciFM
jjY9XFeRMGOV80D6ZJoomCDaKbunTvPEnnqHWRBxTScuyymzrC8l5uJmLL3snPYJsY2+B+n0gWGn
StUmQRqUSlxYI6l9uNYskyvNFa235CAKenD91Ag3yq8XiMZOkaUSItTic7h+0aXvnQQE6vfrUogw
SeVcTCGJk5izFEdQbub1Uct2Ufj1ughKES5gKWehLiNGECirn2LzQQBYt2kDdaaiFOqb8KkOMrVC
Y9FY68oHBhGSjtFD+8JQhaFdP6TYpUh8IurwOKcR9pGR6yy7BqrESxrtGwgFHS1fXq8fIJUu8OB/
OdXXNmJoSelOeGKYmRhD/NUX4bS4OXZoUN1YdlBXrhOP/seKo3INRXwwoZRucHn3eiW43WoGhQre
wDZpngj9REIg5yAmSer7zGLniKVk3aDvSqVwjORvLEt2h7Txo1x2NAHtBnn0r4smvCHPxzVVyTqI
LNbMGXDukAXrQffFHRUSEabJrx4Qpr4SRDYoKq9eWR3knPCwlBpM/iZQGFUsMpyZA8wG6Yv1qveB
Gh8XSQ4McPELxk6KyUW5hO1rnOMQS6vKUhPvSO/Xe/2v/gksY7f536szYQcKMDOprUc2FZ1QQjlX
ouSxpnfsrbSK0a6XG31+Gps/aQkbbJRex8pmU+ILWDV4d4V8msDRc8fY05Rd7DMCFSHAUxJQswWX
vtxWGPflZlGNqigfWd1B80s/C1hS3AbUwNKlg9uK4b4WlnpMZhpDp2Hdr0pvJ8Khk6iI/JLf2Arh
vo5VmpHVLNClVtPINktBcHt5+orNTdXeEKfGnjKz3V+/wBcDt61Qzusv9bp02QjNrN7RDwU4i7VH
6Zg9S7fj4cx4ew//4Sv3VNxGnSjn+yehSFuhBt5ibTDXKjROWrR2PZIV3EuxzVY/ZkCbqy12uold
yjhUFh6u6DOvr5Y3OhbmoTCMElCVIkItvg5WgXKr1XWIW7qfTbbaaXGvhf/zPmpWM9woxde/lDhN
dSmBFAYryl1UMNbBVwG5w+Smnd1ppTMZ9nVDueSCtyK5GHGxsG5CHiGykg9adztQC6mpg+MiwtEK
sV2zwf+POj9M7jPZzdU/yT63OnDOwpRqDWMTkNGCWF/0cjfCfh7k1mgewDNR0CXqxDifEUtmHhsC
pI0+aNGQl8mCbXmtpxxaTPIsR+EHNc17MdDZKsh5ENPKskxi3pBhIRU39aOfYwpQRbFXvGUnAc9E
vSgXM/qtSM5/aE2WlkhP2P1i3j53hdTR953b7Zs7LbUpODnTgI+ttuI4tyEI0hS3CtyG3nwPlReY
faZ5spIT1k6qxbmNupIaPavPas3Ay5fu/GKAO94KxiB6IvE+hPHz5a1Q11VhEPHdGD+37ICENpg7
Z/pqYrGy0wfLTtvnX4qX6zeasha+sjVkXaXXyvD26UAHir32bEIaRTVciOVIXQhKSc6D9FjP2tY5
jjTLbxUxt+til0oa9eEIf89XtfCeqUUa4SgZWwRrDUSN3XwZXCzDsaOn3JF+EKdIWCRf0kIlecXO
XqjVu8ktW3S4rm7ykzGdL1isUn7TBLs7Rj4FCyG8i8J5l34R5jrqIbYSv8ylW1HjP0RgxdexxFhF
NtjiHPP92yR4su/2GNMnWoTnp+rKheZrWGm2pvkY4UK/NY7CPbZF7lQVyWf7In7tAehjS7DSiE2F
pzZeNmtPgkUun6Ul6bKuSbrKo//7qJjUMkEsPmDCNyi/gnVnZ6H6MVQ2419KPWv/JzmiIb6L5C5D
YXWKorPSXd6ZTgnUqfEcdt8qAPwMxSEs9PLFe5fFPa3CPOsdUJPsVXgjJrOAh2HT6Osb2s4p6Xkj
lnJ+/KzvMtmRb8Iu7Ev9DypfuwsD7TgeW6/aswnW2KOSw4tN+u1ZclchbUC6AC5jBu1Dc8XunhMU
lJFEnagpkct34l0p7nkV+kFp6gaCWNjVBQIecyGgd2xR5sg9qaHUj8LAwNxa9zJlN1366V8aBPeI
ikmhl3oNg2AAvtgpn3pM1aFcPHpYcI9psNr5fzATUFpxL2oW9jK2fTKtqjtz3LUUs/VvMpl/vg4P
mkXJZV4bA1qdB+puzoNDmoGexuBmP2Q7ccGititPoZcRD+nFSZiNAfLIWUOYrazPoRqLgUyvA2/8
Z+x/cYZgPWJ3CDaHmDspKD5ZHuNmKrBti+pSEZbJs0FhV/g6VjMLV4TJXdR4J3WKl6SG3S3VXZX3
tyLqGga5ppx5qSu3nAfVNrG55AZry+m1w4CSNWPOBxXUzeKLIC/viJCa0pJzKjHQGOUknu9fv1dA
ks7YSWSy2vSbwOjdkjiHgtLGVOlMreVQ74db1k2ZH2bGvLRjO3cplv6LI29b++H8ipqM4xK/ObBk
hx6VkgJ5Lfy1+GgwfmNsjiPGl79RA8zEheQpnsxSbhJsX0fVf4wdPboNRwquT0ng/EzW91Kezfhe
Q36fDIFhfSYcGSWA8yl93sy5xGaxWONCccODcpztdhfJeLdTG7zabvZ6XeT1t1Tj0bH62Csox0Ol
mOEJuxdJ+bpMMhXEMg//+3ul8bRM1hLm+iD+x0GnjZu6+tc1wkpQ49CfhlcLE5CMX1vYp0Q4dv1A
NR42O5drrqEaigw5Oqb5aRSoL8ZM+ZpmXCzSrvmc6WyA4zwQ5RWnzBuPyen77EgOFEKNMKQ3nP4m
m/vvhcYq91+jEcEIyzVqIJWNNmigKVh3WfC99xiEmgxHmFVfU5HzHmVmNGGYQZhy194oPoY3PMsp
DuBnZQwUkyu63V3+s/0Z+VSxizJOzo9Yqh6ucQzJuXSblZGr6n+NJrWfiDIRLjpJlLwVUmYi0rkb
mfwJqO/dGWo8ilZa5CgeYnbD4ldVOjbdFzX/EyrPrQzeb3QLOk0WnkvQyE9y5FjVUdH+MBX9x+p4
tOw4x6o2gn/yzJRYFHb2APBBEYwORmqcSrJFbKmgSlzE1+EhshYyHEVnp8cGAVGO8eP+aLodQMiR
szZ2ZNrKZFN2RwnlkpmlTDqhZXyJTfsjER4xo0U4RMKw+ZZCkYWx2WLnhlsPsy1glk3DfGrdq4QY
IpPQzligTdZiCpopmiwRBCcFNr2V3U7opOOSy36tWMd4VAMhlJ8zrXNQfqUyeiKAxeq0X73UnK5N
VzF2NwZvlrCXrQQwjWVpqm8Epp/cMRLA3GnphUTUB+Qch2iJrRCHuA/F32yB6vATD85++aEEzGy6
2J6OVMxMfVHOi5jFVHQha3+JMgB3K0qUUe+XxUzkvpQYLgJZjDHWWjbVKfS7Jn+tlYc4oQbhr0el
2pknZmM0E/ZYR80MVdh8TnZod29ca1Sz/CIQbeO0+NaCsYoCIkWYR5Tbha34gPsEn8Kvhqd9G25y
L/5GTbpf5JjdSuT6yslszf3IRh0nh3H7lKiX6/crNlaNx8ZlpNjztww0sxQynYh+eLCt2hrpgu3B
CEKw2Vo5lvOdYZV2MtR2WPaEgRCPtczFI9GcRKvBXjNVDMQM5Z8IdE1S0M2Hcbzp0Te/Hj4SqYXG
w2qjPstCGaW7M08RiIGCcZcEql3sVw8pqk+tGiNsk0fYClYfg8wO4li4xTImjRVGAso2Cf/BT4LP
ehhJfQsxkxIIxmpXjU4c3G/qhP88pjyG1qwWwMtYnbADUZAU27mbItW8x5iLUGA5eOuxMZvyQZmc
6F4GQW73Ihhkmk3pybmTdG7EoWVcE+qo2pF0mwr/LmXS+KXZYzaotbhAzbh70JK9Fu0JAyQ8It9q
0Catw+IMqDA5hj3uh8rJDgVoZucFnF2Fi/ucO8KRytwpu+d7DREW2KsVi8DVU7lXndpfd6Pd232O
BodoCy4VklCPKY+iFZa2NBvmu1o3BY0MOHz98TwEyBZotcA0se3gCZnLExbCtx+aSjPyhMV883Js
iy9IHKgYhQVTV9ILvt+gtkoWtqya+0adWvuYDd+jZnBAnx7cyAFhL5RCXFASitiK0lUQ159RYeAT
DazHzJkd01728u5fJzF84yHRrGzpJpxgU9X7SZJfwim9B77p8bpilF5cABIPyzSPjLyiXj5PUTBN
VKZLXTTOV+igcCmMHgeHtSO+6Imn+VW/V/dKYGFoIz6kp/9H4YqyDS6vKdVqwSQq4rj6JgwmMG1l
oPAH1AFXLHH/7Z3mobCqAsa9nOXyrVtjX1zpS7jJAMb38MXtgRnj8/VvRhQPeCBsJYTGnLNvlk5f
FEt21vqHBM4afUyoS0ZJYge9ieniqK8jiVl96x5BTwBQ7PqyvrIxEfU7O83aGV4pKBNhkSofiqRG
NLUmPl4arpjd/GxVnXf9/Kg6CI+J1eWsqBoG+R99bNhzu1N2Eve53YHm04xsql1yUSFJFxVVsyyA
bbkrFsWyYlSshZjNO226EUm26ssh8UYCd8eUVTR61cCRsYwJ+wr9wukmm5GlDnv5GD9jPSNxhBdv
9UYid8OK0lqLmLVdTRAQaDdLYktKQ1gfcW58oK/m09K2DA1Q9+hkiVOA+RPKrV/0FO96nMOtjYEP
zZioFfMU6Y0ZRMf1aDnKgxFooDCIXOoRoRTibtMYt/WgMbhSkb1Y82ejJe/rxXbjRh3u7oyJNgoR
Q6GwLrJxjDzw5LrshaKp4i6HMhtZTNvN0U151FljBFmavWDCI/eLnx16/P6CzlnrGKldUcHMxSh+
I5EZ5UbiilEDPZEhMQ8X3Suxu8uPxXJ2VJDEvJhrrh56rUSXIhQNRwOIkLDHi3MmxkY+Vx4wdGFS
ygrfr/OML+v9GynGvKuxMQj7YVK02M7YsxhbIYyAlaXR0r5RbzEaTc5DUnbL+RQ1NEE9wupb0lOR
26znFPuYH8JCDI9NmVD5E3Hd+Vm6fszkdDABkUlU4ZiXtRfH8iFdCyK7oT4w51XiQlOMFhsO/2ks
KwFr+1DO67L/V3QdFXBVxk5OzpCWWgxVM4KcM9jCF5BFsQl64aT76gsVH1w8u40wzmoWrZBk8MhB
mNI44fgp0mM7/KMVYcZGCmcQOlLNGtVAGIS2qwd/NN3BINDhlCLcKzOB51eOGPTRaL+I5s0sPRjU
ut+L8cZGC84A+khRpYaJAC7ckccoaHTJd//k9X8Xwqd+rblkY8Su8ey7rH+6z4L5vOU8PVCMKJed
5EYWVzqStLDE3h7I6r8zzImEVA8AOuuBQUDSh+mFuqjnwvaHtGgjkHtjLLGbGhCkoDp22+/B9gGz
1h66PWPkkah5qYvv2UYW99pk7TAm4MJAEHCaXcGW7E+fjEfjFNosmd2R48MXH7eNOO7BUQ0J++KZ
atodG5mUdsmJjRQqXnZHFXIumroKRk9ZsURR0rnPlutlU+tKCzR490UAmZv0Vc//pMW4EcF9qAlY
+nHWewDX1IcElAfTnjDzS1/HwsY+VdQ0U7P40AYxbhSWesxeK8lPvyeYSmEFtoqVhQID4Q1le5cO
zbIA5gK/C4OQcS4IS4kxDdEKFYrMR7372g12KlFjh+eXhrfvrRDOCfVjmqhLFDHXHR3Lm9CbDqzl
nfrYE4QFhaY7nYrA/KEBZjXtW+wMVO51mzFyJZjHJsPHSya5/TWcv1qKWRHXASq3LkPVx858zI/n
lc8ktyVxuvxChCzTo6hJoHjVPAr109DsypCqurGfe+VwebPvUQlYlBLqxHu2Z2rcDf5wo5LAkkte
fnNq/OIDvZQwlbhAFVA+llNk6xniRs2zrNQj7sDHMEnH9ZU0bABVLdnU2aFuIkYzlbGztrUqVG0Y
yQFjLROccnce6PApGqIL5OK/SuNe+mqSlliKwgod7xH+EL3u5ynF0hkWFa6BdigBPlf2eaB3Nrnk
6bKmqqWriqxIMl9wmyNdMUpVr/CoMer26mR+Uu+wi86tA+HTTOzuvoDUYZq+S+Nc8SitnRmKkMYS
6Pg7Jgim/Xpb3ax/ofjszKk79eBzoA6YOZBfzfNXqdzXbCZszioyo3KXSb8dleUu702sgJJA0aad
shGD1tfN56MH/VUe9z2nRjDbSIaWmbhrh88VWRujBHAec8FM65QnUCjes30jpd+gEhHejA4jNAkf
hXsqg/qNieJVEGVLt3QeUVPUjYbBUkhkCBA2BoS1N8F8BJtPOHiNO2Gx37IzMciN+ZkXkr6CBQQf
P+C7dO7NS5JYLjsL0t/i7vEl/KScFh/8hc7yukQ26Z8pgVyEUs9lobeZye7/5BWPLEtSayD7JSfe
9WBM1P6Am4vZzLuK3M2Q26nN0ggSC81WD6q3HqVH/b5BFddm69ZyR/t03UgvdCd/lcjdijDVZSTi
OFQGa1YwMjFhEeVPyyuPxb61YVsHwOZAgv+DkEudLXc7okiQOo2drbDL0cMAu2DoTl/rv03QLaC1
9pMcsbkoEPEYwjHFskyRe2ybMW+qwkBQBmDrYmtAFAme0dnid8Z/WT2FnkIcLTu5D+b6LvADcMUU
cnhaCGzMW3kNYulrQk3nX/akGxlcpJmVkmrmQsP6CtoX2ZkCti/bwojNuYJw3zyVDnWQH59fGMxG
JHcLzbVMZmOGyCRHkUZ+0ZvTbLT2qD4RFnLRX28EcbcvkqK0azScX7p/4ziZd8Mp9nOsWP8R/13t
dV/YYxJLAgMR1Tu/kAdBSVXDHm7RxAJYnpBgqIqwE8WKnSubx0o8HQuD0a5R/T6gGfkuarqRxt0F
aW20UTIwv9B5GuAACATRTVQBAl5BfLi401NxbsZOO/Hx+hkzd/LBRDeCuRcEixCNVGOCG92XtINu
Pvy7/8+H22ZWWcKI/59Fup2iwVArhIQLKfKvX4q71mHdC+Nq4EuxoBOLdO/YspvkhvEoMRdNb1Nl
9n3lzHheAgFrHLIEXTX4kTfmq8gz98a5ZEdzol5WT7N0RbJMBU8D94WWxarnQUYapoOcJgyUXRHo
+/kh25/ns48UiPqiQbDKlmJhbaXBUwQgGDblHhU6t6hvdamx15YCoX1MEvC9NhLYL9jE1FIVAUuk
QwKjLkUSHvRevKtJLMVFL7URwz1rS5QbkbXmAE13iaPoP5T4U2H9VffP1w2c0oa7uZkpqcVoFoxQ
mTFihGhMMhJNEg178fHaqMObwWRFaEsyOQ+iw/rwYCB8VoL6M0MbJK5M+AXq9Lh7m4b/R9p1LNet
K9svYhVzmDLuqK1syROWZVvMOfPr34J8nzcN8RD3+ow0UBV7N9BYaHRYzTUt3xBx4Us+ouGPb22V
F2/DKHK3F3AV+haKUcdX4GpNqFqYQxN9KcOjoZyr8SVJULPXFua2KIZt00/gJpqFnJ8IGKV7PzsZ
/ev299ddqasu9PtXCLhKkzKsmnKZXQ21GZEXuwgpuModGYCFbLXXWX9BBvbHgaKfw2XSlkhqQCrB
o48xyxfdTj8cAHTI/O+VsX9Koy7l3PBVLiOGeB05m3kko1s/k1IQzuY1xrYxLESlASPLDL2oIbFL
dgn30nbHJgusDr1AEUM5YtWfkH2xfxRmDHPnzzkHzOgxCa5BiDq/FOJgFtm5iHuQVWjWtsGsnjJN
kjRF1xBh0Cnb90Hh1g1FAtuvNDPD/HluFxWlqZWMM7Z+iVwFferpyuQGdUNQLHmfrOIGXCJ2/KY9
JXu8KY7sEc4rCRIYyUIe5ZVmRWR0fgvFysRNUQkbu1pmtrGVDnZ4Q3roc9b8olVfeyGRXNqLW0XV
hzzXG2gYNi+C/DXQ9zX3N5i4EEFZfmJwhVC0Ma7G8RKHnqglVhB6jcZCEbI4n6xwIYe292oQ07bC
4sX7/DZ3cbqefg2kjFzjcdsAVxFxIYoy+MBQi2EkgBUbe38+VjEj0LN6dBffJwdgsStRqeuqSuwg
bV405Y5r922RmFL4U2BNrWWaHHVBFlo8j+hsI26F5DZe5jUIJKFNJHfAXvc6P2wv3Pr7YKEZdUGG
0zxVmgDNesTLQPdyGDOz/BjyUXrlwMAJpjQKKLgkHRXMdCLKkcfBjLwMWgTxAAoPLAdw9SAh0q4o
mgz3j66cxB0W62hsLUBe31l5UoCgrzpObcboQVzfr6scOoumJ2LYIShd2MPh110ZgHNoAL9AAneG
9WRdtXMDr35BEwVJpXv0Wq3LhCaEsJrH6X2ReVaob/0dvpBA2QOvFX2a5WTZvsoH9bmyirOBS7F/
RqUwaiTRCrz/3/MlANmFSMoo6ojHDIACIsXmJE5emv7smKVB69bw/wun0X16gZR38lRBRiydFPmc
lRfhf+eEWqqhfQopDu2cgs4UMbbhyzyjDhkPD9bEsjUcEgRZ5TXMrEdEgcI5cZxHOZuGgmQMpOmn
rD0PUmNK88HgWBXWaysmIF+ArheQC0kahUOdlPu63/Ow66i8DfXx2T9qWW5vw8+qPvAXVE3iRXgP
lD6GInFtI+FRKNYnVbED9OFVvDUlJy1ljWNgiaIgvOarFhPbcevFDYKQKUbL3fJxd+C7G8VndRGs
HVPEq36rRa1dmo15qWQRIkuBK4Kpt4fztb1wq7CzFEGf01k0DC2ACEPCTGvio2dWMZi6aJFpW/xu
+hvvdSmQOqV8xHdaSN7vgtbbCJjlNRxnfS9Kt9nQMLRjrB/t5kUYlqSmEvbK1y1F/ur3P7dXj/V9
yq3zZ2XMBBm6cLGbDIdq+r79fdbu0P335ZAIiV9gd+aHySrJyCAn8sL30QEDjMcqp2NKoxy6PKmC
IUggjTAdkAhjbPdHGazGBe5VVvLpo9yQdusWhmCQxV34QnwySGjvwOY0zowuIJQMubJEcgmYxoeS
jq8Y9AnS9Pm1d1MMCkPt6vbasvaOhgy0A03wy5E0reIbuEqemPAMN4WY8paGFFSkXOTPIw8RsqHf
NUNqRXl87JtgJ0a5YE6Kaka6aoLN87Ct2qp7tFxaCjc4IQdbl4il5Ysf4vgaSPss2QtZgiENYBdv
eHAJ75TcNzsWJSprUSk0CZKkTqYZB2JQj8L01tVftjVjfZ8CjzBRU9Tx4/szWizic1wzJoeTHfnn
HcM9/KdNCnU75GOEhZOVzNIR7qsQLh1apy8ZglZvxd/I/ilvOCSN0lYhTKNX3zTtTiu/F6wpKYzj
jGjUn8ooql/njQQZjSMfSMjet+Mvg0u4lw2bxfrFWjkKO1TfMHpwL+KFK5m8YvHFnZI4evu8vf9M
nSjQiIUmFToZOqnnGd0PpKaCAzWPXe3zO/Cw/PiX4iiQCPO4FrIO4tDCJx9QFgPChKkzRySUM9BX
GgyO01XAQHURmgxQSonS9j93TFeDutYiiJPExuzmC8booA0ytyLft8tecAvDy5lFHatnaiGUMpM6
kYs2D8iFHKWIb8f1uG9HvrnbXkpy8j+drIUUyj6aWET2f4CULj/2SN6CfPRQ+Y+InNmyFJqyxMoc
rxrkQiBlKYgOB3JYQWBW/Jzq3o7lp6nUbL1+3VaMtWeUiaSK2nPtjOKbripvmim9aIlkGlHyHBea
07ch2JpnK+qyx22xKz0KQI2FfkT/xfUZZlwxhCP0C74JbunGl9q38MRv7O5EnldBYoWc+TfpsaVQ
6mKR/Ljg+o7YSvAtDQezjRgnjrVr1AUyaMaYCxoE8CWAN9AsbtrPYWRWBitAtg4liwWk7pJZnqPc
KCFqsPK9dJqP9e47qX4kQNIxPAHGGaMf91rSG3pJjLELf2oF8rXt6GzbA0sCBR3tMPrhQF5AWf08
6jfJzICm1QvruloShRKCHHR+X+P7YrIrxkMReDFr6O+6CgbebxihJ6p09FftJk7rEqmw5xqs8LlZ
56y322q5Duj4NEFA9lBA+eSfh6bUVBR2+DIp10E2JX+UEajK0Kcq2yryA5xn3AmWiuQb0qT32/uz
atgLyZRh600SKWGBqpLSOE+6LfkvtejJ4m5byrpRL8RQRp23mlTFIQke2Jjr5Eo70rJCxhcPaKr8
36t6AUFXYZ/yR7UeKwUiPbYYf2nLQxh9CVl4sA5zCxmUXUtlmzb+gICL7MW3vBM51VNmSV9HK7mt
zcSOf/7vDBJ/KkUZup6D8Z5ToJSaHiMuMsP6hN4Xc3ufVk/TQivqNkS3dJBOSNLb2hyZWYr6Prwh
dcXelrJ6oFRVQCW3Jhif2jLqVJfjdBQLW/ef29xr0pft7/+DtV0FUHdQLSac3koQQEqihcfYzqzg
NL9LTujEHiuvt75mV2HU2c2zMiprnQibv0Z5ZwrCuWF3aBJ7+uSnLNaMOqezzCVzHQOEMNsHkeXK
ys6/ZlXXzNHw65BwVYg6q32kRm2tQKGpvB3Fp2oAvba8z9ueYWyrHopqwK1ECE7TaDa9UldRvCMB
9GSvRntG4kleuGOTNazQFZKTc5VDzHHhkfBxVTWkHR+tEkFjup2XPOW7yY3Owk2JkAWJZAe2biUu
7lfTCE2J0T+xbu5X+cSAFvK7UI4CmDzAPesOflHsy5LFoPbhgX82j6sMyuJHviWdYjAP0BwYqJkT
sJwV5qa/TYP5axqSjgxibIlnXCLuO9qSSsahXj8G119AHYOs1uppjkhgPWnOWdxZY1pd+KJ1/ups
X+VQB0EqumqSUqxmuh9PYMV4IB1d03cyCXE4aj8Y0gjgba0rdRbmKJA1qSaxe68wwYvt7kN39qr9
hyvLTH+srqGmyoqCfIH8iQ1jbqdG6DIUlmvzbR8KZu7f6nPB8PkYQmifLygqrYXTBCFtdeyM0ZNm
Y8fF/N/Yw1UXmgGjAKlk3eUQowRPLX/TJ4ZZN6xG2NWjtRBCXYrI5IhKTBZsrh8HZOSn4HXbAFiL
RV2I1TRFEYeyBnuOT5Hozu2MoQ1/k/USFloQLRcAURZdMrcCuhfG+oJEgim1JWPPWetE1FxI8LtC
jocB6zRyrtSC4Yvhha+7QwsVKPwpQ77G5B2oUPfCqTYyp4vaHdbOjXne62N9nzfNTs6N/cgPt2OU
7vQYXSdSWphdLfCMi4WlLQVFRSrWfTTgx3DdeGg45Ys81t62XazmEZd7RsGQ7qegnK2wor1bFmDR
Tk/FDdqUXWDRJRe82VLdaVezyl3XzdHQDQE1f6JO50flWap7Cc6tnYvvOXjhtPK56VhO4Lr7pF2l
ULoJTRaPdQkpZE6p4oJUz9YfMXADATp2LIt87BPC6pIkarwsCGgn+9M0NXmUi0Alxu8f6uTctvsq
a3atVJlJ5JsBM3Wx6kgt5FGWGmn81Ooj5FV+4jZFcq/k2U5NhYMWNudK+dZovGuIqEg4gcuQNfJm
1TIXwinLnLU5LrIQVsN30o0+xXeCxqJGZomgNo9XqrxF2ziMP70oGPquibG9bfurfttCCepOTMSs
MPqI7FgnXcp+dBRRsPoSjTNoym/K5DyDySnWeUYlwqrtX8VqVAy8UDCJXSFQ7NduWj8YxW2qP29r
xhJBPeo4lNri6EEzDcmeHunt78Jwty1itcRL0FVNlT4aq+gGrqzJ5aH1VRL99j2kslx9L51lUzcJ
YKQWq7dhHZkX8oi9LKA/UyItKBTI4w+kDwit6Rzq1QcSLNbRvxs7DY+IBuO+WV/Iq5L0oRY4Tht7
jfTVnqPiSZZPOiuls45SC8Wog6zkelTVukIiS2YLRh7CDyjvm+/ZHkN5XVZMgbmO1NHNuiaVDR4q
NQ7/Hv7gsJIhbjdTS8xqr7uohtHN4m3bWFjLSJ3lIOiVfDKwd7l/6LUDN166jlFKyVxG6jRPYyQG
vEzsw5vdfj+DNEzAPAFSIxq4f+XpoLMHdwvp2KBrSIJErYeBM9Dcmk6DF2BO+14KZhar8+qyLaRQ
XqHsF1nVcj6aJfivpXDfJqpZxwyoINb16dpayKAcQ4Or1C4RoEmqPbUhinpQGY/Rr10X/o0zsxBE
nd8SfQW+1kKZSLer9tIGD9s2tm4ACwHUWUXvYyJzRJPeHZwZFLq+nX75Nelh2DFbA1evp4U06tTK
hdIYesWRYyS5ue1GB99W7iUPvWQWWA6fWJWT6/skqegLRq86Ssr+hL9pTox0qIESSfJQVgc+u/el
+wQJ/e1VXK8aMH7LoW8nhLmqMCFoNFhosDTPqmXGrrqPL8ouctCpl7+jbsCqULkS+KDsYIj/h03U
eNCXSiqepBQ6VSqnGE0DdPpVIoEG6K86JtoannwK75ijJ9YP2FUahUtZVJGoF6T1bufoBwmVEYHD
v4Kv3UMfogMGXQRUnO0VXjecq0xqI7uxV3q9hZmG4Sltf4YRKxeyfjNjztx/1pDmd6uCFj1QE7SK
94gaIvHSm9oTfyH3JGJhO5lVhsHQiKZ3wxANpKwqcqNknCfVw0GNFKYvT3DoM05dlaKwUBEx63Am
hpFMZvwYojWeUIUYT9rd6KAhhcnJvkKehGjbYhUpYMxqMgZhwH3S2rrXhVaXmtwLApYeGohOIFW0
JHvecVZqgoFTwWi4xBYv/ft0ms/5HYuRjXUsaAI4DiPw+i4mS4xAcA72CDUHLQCZljPtkO5iDqQj
q7m12hSWTkUayQFxtqaPljOwcNotKpWqff/fTNxjSaOwlEsikc/rD+0mR4UradwIICEgrmR4+LvC
pMXGUhAT1lVZtzW5u+PyoDeSNU/8bvuMfzTJba0fBSy+NohT3GH9uONgGd8VJJBTu31Dn6BVRGBX
kKzugQy2Yc1qW78lrqeEApde6MRqJI5WClZHbbRz6dvA6Q6zTogBnHRLYmgEGV8E2LG2afdFFJhZ
oyAoHVqMdWRAi0I9ZPgpijlphD7E7lUcvmH0RtCVdTZvI9qdm3bP4uAgW7OxdfRoZBAgYSxzCfMQ
4tOQHkUEFDX5EugXIXivOd9jaMiwfbr/sWhRzjBm0LC2MXALMYryLT+OFpnZlj6xppyylpP8f/GG
SoNMlAZy0PzpMks7Q2IUxrG+T8HG2CRCzmX4flHcqimgUWU4eazNoZAiSjIOBWQQUOveVN0X9aPv
P/PyrRjcRNlfjGv94wqgs9kVl4PJkbz+WlCJSqfECV1+r53JczO7BHb29i9tgUKNcqoUGW9RMr8I
T+rvYOy1fJD4FybpYJruWfJYu0WBBa9LtTaqENdLz1p7M4WsJxkDjej8Ne/rSSoNWL/GUQ+qFTng
sjlKu34n3kogt62tdDQj3mTNBVzTS+R5kDohvCihCuFPK8euiWEqBpUdxIkpxGc+ZdXck5WhMWIp
gTJDI8qaCcSVla0YlzG7yISORLGkGDMQETINEf3Qnhm2sYa4S5HUrTVnmBHr83hv1Cg8EJGn77+k
Aq6TFrPfQJD1czhC0XuG0DVwWgqlDNKvIikDXRTxxn8N3o3tGiMECB0RZ7NGxK6d7aUwyhyVOo+1
TsMDselEC2yHliC7eu/yOip6vmkdK37F0I0my0iSNmk4FeIIFRZhNg8OmtOaxT53ggvLgWOY5EdB
8QJ4wdg6V5MOYWFlz8K3XBrM7a1iCSDaLgTMmOnetSEE9NpwNgrfLAWfAe5rp3mxPx/PjoWIVu0w
kC6AMWiYlKqG74bWnnxQtYRqzrgUGZbwEcJaSNKVIBzGCspw5Wtff0GJjBUNxwaPsmJG4RrjTmEt
HQUXRtuNeTjiMPtSbFf9oc+YpXAsERReIF9UNZwBn6K1832PUanhg+GQcSO1JR7/jjBFBKGCLOq6
jOoU6ukyJAZmWRWYP6YqipXiXpwkc5TUUzhojFj2uk1cJRHFFzuFsWNxq9cw6k4XzKQvLaV/KorK
jJvB3jbwdfy7SqJ2KcUEsmpUICnuPDn2ZuFQxgxlVl9Zy3WjtslH6VqhqpDBe4h93OR2+KCWZu1U
e3mXguGGodLqQ30pj8J0RRz8TOUhj7CSKbqZqVaGYjLCx8e/CaB++6vE/FIiBehaXwsNb0BiGTpy
+SQU6BW7396odVu/bhQF442v9nzCERHV6AW66PZFxsCH1aTlQg2dSqEoVaWOlRhVqLiR3OksHMlY
V/12EEwM6jylh+ptEKxit60YUyr1GKmEkRtbHlL52sz3xFev38a3DInS9p0wNuaJGf9kcjyQw/rZ
1/i9njqF7An4KiQ+hFTh0oESTDBjm7P0E+Gzx1BLUDZva8k4ZzqFHbPQxbUaQNxopG6l3JRqZvHD
y78TQsFGEBhF1NQQ0oeZaUyncHLEkkXHzjpedNMiZ0wVGs5hibXdotisscYvwVMFenG4nl9zZv3c
KhvH0iop+Mik1Oj4GFoZ2KTHuDCTG9kSzMLS7exlDi3xMjryKXFZEUUGCOsUjEiZqDZlTbzRoLSm
1MGgNSeT0NfK6KlZTR0tFaTQQ+jLgSvIgqqJ2Tjci7YjpDB1hhTc/A4KwENg86zAHwNO6KLlOpT7
spggkxf2EQaKp9+3TZGxeHQLo1xw81zq+L6oHCXxXp1cubuLpr/plFwsHT1qGAOOY3GOiBpc52ho
ySwmlhmsrxRC5rquoOiBDsN2mCBS8BGcDB+0ff4x8h+3V4r1fQqIsqDhJX/A97vkIZs8PmJcHOuP
quvvp5BHEtROqER8v8AmoFj97EfNqahn1UyTOjBb4EQCBpYgCxjAvg55V8FE8aUTE0tT21UQbChO
rr2Gs6e1DPLkVRECD3ImFInqIk0FKGdcP3QafGdu/pHIX+omM8WY8aJhyKAfNIMeYUBUChnhCEJF
UnPS9548zva2GbDEULdgkwSZ3KoQowe1qcqDqbWqref/VgxlbZU/lUOo4A3QlWAaHGZL138UQWn+
O2UomxvFdo5HH1Jy3XjsZf0Rgz/tSUdA89/JoUzMMHJJBXkq3rZFaBrcMZ73Zf1tWwZB30+OwtXG
PtyXhRmLWjFMyERXNoZqmAq8/kLfcbKXco7M36fR87a0VTRYSKMuOwlzarMsgjTO7+1SFY+twYyi
k9Xf0oi62LhUn40pBGg2Sf1St6MnR4qTRb2dcfXtLKtOKIhf86a9V9Hqrnbh06w3B11q9tuqrhYl
iwtdqXsvUrR4SEpysvaDE1tgNMKYeOQpMF8ckzNqc9xVZ+W+6sDnnTvoAzjWirX9E9Z9GQEtBrzO
K6Aqp5fCx2iZsJAA7hikekFbzdfMigz0ncDxRKayO7IeJ+vWdBVI6ezjkMf1jDxwJNWugdaJMO1M
qUNBpK+f5wENoo3ywFBy9S5eKEk/HeS+4pUEMsMTSjh6k4QMgyfhpgb5L6ZWwsP+GTopm3xzHdJ+
60o/J/qpKKWEk1E6wudmKzrtPFq19IWhHXmUfLbmqxQKOCtVjMKsgxSS2iYFKoqjeSJSl0zuPmIM
W5Io7OyzMsjLSSSSBof/Vodm/DBxZjuB0jf+z7yV+FSefVTVMW6HdSf4uof0+6GbfFlIa2hZfi9P
vCXYjam0JqltrydM76v2/rE8B3bwtr26DHPVKYDN/YkzogFiuTSBnQpgzxeye1XEnJsu2/UdksZV
xCgWZpkN+f8CcDHVMjN8DTKzWjIllAQPXwODoRfr4OsUzvKFgm7sDns5HQZHQlWLjITiU4cMIoov
33yrY/XwsbSikCZW5kRVYhzCQFFcfXqcIBC8P4wLkXHUdQpeWjwjjColUgbRavPzJD4nXGplQssw
SJY6FKZMbRkHWob1E5NDrHxTZJSlq6xJSwxt6EdEXtRyFYlA52GOPb1UTCV5LdTk1BQsX5V1vuiH
RDVkHTfzECU9DE67B3M+Ro2ZgdOb6EJ8xxEfHXgwu1Jztg8YyxBpqhRu6pOkSrCQsqcUJqkI0PcI
l58wv5UwgrqskPl6NO6KJHRbVaz4YB2aIfAX9fsvibJNomP/Be0twcQNzKTZUhoU13URh3WVz/Ge
tHFlXnSevk926uRnFq09wygN8v8FcvRBWXNjD9VQXepwRnyR4tprJlbPMnMJKfCoomyuK3KWySDo
8ja3xyP/wLuFHV1QM77btpB1j/D3/UbX9I/VMNdJBmGZcTOihmNmhB9Y36cgo9GSVpc5LFoYeJ14
nDPG7199fy7sjUKKqlGjPGphAZjUAmbdxOvc/4pZd93SNBUlv5ohGzINsMkkScOEdUJDiT05hhtj
mJf8SHgqI7di3R/rWl2lUasmGjMezB2k+Wfdk53ooCrH5J7Ua/t2vtMNE124vdmIJn+KnenIMoqP
Keqfz9VVPrWqaTC3Y0eA/heveWr3O1QRyiQZfJ91dpuZ893kpvBLKtRtgrOWVeW/bja/f8CnUpWk
VIxJwA8oO6dW7/qQ1cuyHhdGD81/NpQuUmnGKQ8zDRIUM3wUrWTXnA2y0Pb00j+nu9Iy9hgas33Y
1hHkKpMY2QJBQDo3yhOR6UvDHTyui1RLp6lidSmuX2xXMdT7eJZisagJgKTxV0NAgP0BwRJ76GXG
+4alDtnEhTqtWsoKn6AUoQzvi8SLu2+SwuheZalCYS7KZ/Mm46EK6JlatBxV440M2mTtb1oGMDP1
tzVQmNvKfS+UpKoillurEJXQFsr4G/jHX/+dBVAwIoJ8cMgmyBGF/dTtysLp/oaac6kKhR2ozxWl
jCBVRYrWuu9K4ptqWzNMef21cl0wCiGKmA/zhJiyUO+E4KQgCzbX97X6oBmshn2GmdEFKYLCK6M4
QBQnVzdVAdZWuTIxI5BhzSxEoHm526zk0qiFHJKfkn/OO/51RiuddtCQ8x2Oxin1WCWbDPOmSbnn
tOc7dLtjFfW9zL3zwg9RPZfGyNgspmoUIsRyLqBx6qOmx/cEVKKOGK55Ue0OxaGthQnLTz5efYyz
y9o3Ch60MMJgHI4oJ546zP8RXsv+ryK0v62Qbt9T/T7UegkixuJVlW4yDfN9GCd2lTZucZ5UChoa
CRQCIoEg3tM9zS28XEPCcrbIDKOK9Y5jHCuVwodJTyedi4EPmHoaaHd9vU/VS82BXZxFXbPK+rLU
i8IJAzlKVSHm3rrZZPJfle+/JjVxN9FZfAjfwPxy6J/lHeEl2AZBlpIUdnB+PUpKCGscuksX3iog
2JLKBz16LXTJ3RbF8CPoxgguKBpQsUDJaHitGiAIw8b/wVn/bYEaFR9Sm3oSlQgb1kyYTtR42o3w
tXNVxGySS2qxaFhYxqhRHsRY6iPqXj4OsoTS2sDBmJvG7fF6LL2O1S/FQCe6IqUtUm2aSFdJL/xs
DKvOfojtgf1GZe0RhRN+wY91I2AJa5eUbObgDDO1ewU0z+BifEAT95mlGAOZNMqrGP0aDDPEcVEr
9TQ17Te9FE/SxPXOtvV9jPjd8KM1CjtiDVOQAnKcSUwvfWlSU0QPRIQBkviLecAFSkd8N30OvyUn
om5tDTvxaDCr9NaTwFf/ho5El6PMCzO5rmsD7eJ4UaDxgTOlc2d3e+5A5lZ2b8wxmqyNpRCmqMZx
bMjtVrXae8uDC6kVvO0VZu0kBSVKkmVqS4LARvgV/MmhHDhSozPwiiGEjjTPyA62fIhdLJL9qHwt
qkuVMC6yf4gQ/cYRncKRWTUwdIRUlOulNbuzrZyiA2f1oKZXLP0h2/N267Erixg7RJeptF1RVbmP
HVK0tz68aOPuX20PHVeOqkYOpw8XYLyJ0hsNXFgDa+VYOlDwocZi36Eii7xVyTxM1yXFNqTvhRS8
4opm1JuxjIH8f/Ho4SoeM99JU0+iunPn1oqbs9oUWRpRqNFxiIpLPoy6j+NHJZltvxn22xtDzsUG
MNHVJ2DPVjqNBBjmQDxFVXIjSBUaBbXKbPrYbYfIyVLxTuk41pACxt1Ph5DLpuyrnlgErzeWoHqK
dAbFsCnMXisxKtlZO0VhQyfFXMeNxLil97rYSWVsRqwGZsYVSceQAz7RR6mE8Y067n+ptmT+2UA+
io8Ee3vHGNrQIeS4UXJ1NGAUSWYHBtKXoAgFD/62EIbl0eHiZpazUeShjpzqbivzp6nl3G0RrBWj
nyLREE8RiexEyos6ZaZQSWZbP/c9A3rI5fLJwkVweoA5UZKkj8j44px2XIdEaIDA4FSfsvJ9SBPT
j+7l7qbp7qb8blup1eO0EEZhUFkbYTxlJA6NaWWNl3gDopAxBjlti1m1gYUYCnskoy1xnwpYO+2Y
JYmpj8c2YkbGiA+5tXIU/MwSOomNClJIylN9z5zKQ7nkj2rf3U47VjvLumey0IkAxmKfCmXCPKwS
AeJf7Tp+ignv1c/0rTWjR0wbHJzAlRnAsGrlC5GUX2IMlWH4KU+SZfx+TgUz9XkGvq6/uBcyKPCZ
g7YeyhyLqNVOuZfAM43UP2f2mjncErZp0rGQeiGrD46h2kej+GI1NY5XIiPAapY+EqrioY9YM0wY
NvhRdrGUkKQc6tigmN59VVs82c5/WeBzXbwPTr2FDFH2NQUUR9CCRynrefKfRo4BD+sh7oUMCoeK
KohF5BVwZEsrQguQW54Em9Dtl0f5Ili1KXiT23wXXR3Mp6yEO2ubKLxAZaSilCEUbOKfvPFN6FmZ
WtYuUUgRty1sm2gnKTtuOJWBO7ACIywRFEykYNlLMxmnSK8FLw6Mg1IOLuj0GS/sj83egCORAoi0
FrgcBV6/3lDSqfLAIHYOcJxyt9+NB8zmdia7tcK77ii7iYuZ0sWXbdhlYZRIAUZntD3fklOFDnKU
Y7y2DwgOxiZ/UU3B8o99YEUXVmHoeup2YaAUglS171cysRECw/kP6djvyHMAXYw2eQywcj6r9/JV
HE3MhwoClUenKRyztnAkjXuZSsEeanAcJiWjJ4lh/TQ5XxSMVdL6sJx4VNGD/Nj17/9uw2he5taH
lx4XUGa+EIL6MjQ5q4jt76OFAktLxohsf7IZMglgbNgpTa3EB3mUqsROq/f+P7xl/G2JQKGEHUsu
vrMtj+FySBSE8EKmy30McaogzmYqlt9DibdrKT5pA+iNORlsMMUBRa0P23JZm0chSzR0etIN5Ngr
gzlp9zOr5IolgMIVAww9KaIVSJLpeI0YMZpBGZDCwn6ar2SoWtTC6lg7QgOjOvE+u5kxLLU4t0eQ
KB9Et3AbDFQGqDg9q61slaJCXBw0Cky4Cazkowr9ZE/HUDPC3ozWPN1unfY4h2blofTzUcI8MCT8
bcOeUUD0yu0lc7ISlIQxPErWYlMgk9QTXkkFfsyo7gt/Jw9/QyC00JamNeHmxJeUBJ6xGu+CQTdh
sYw3C8vVokvolXkCu58EHQT0OHhkQk90l184q5PMWsco7tQpLUyZYTlCrFtBJn70wktpjcjnxwZW
hHF7oT0+VgjHqnu003V2cpu8xI5ht6yOUXLZbYCMTHktvsinKEjEcpaKYriT0VW70siRwi6KGzGc
J5SPD6yibsbNQNOYxGKkxn6L9ZWqfWy4BqBF4ndCwpo9tMq/sbQVClqqoKslPwO0DJjq1LuEoC51
QaxmhXZ/qETcta2FI3HLHPHEgG6ZghxtQtGSP0NDUkTUWMnXqDIRV7c5T95xt+A5T61tEF0P911B
gC4n4ZRhmCYVtuM/dc/KZXCmZ8MtH/y9bMeZLb0nryCkctT7bbGsnaSgRykFRevIndHxj/F0jFFA
kiZfeIVR88PwDGUKVIZurMcyh5hoyC6pgNIzZdynmW9va8PALrpGpGlTpUF9LmLa1aMQPbY9Yywp
WY2Ns0ZXiEy9PpUGwUYu7s2kCEy9f9UVdBGqL/Gom6xOepY6FJxMoV71SQdxYdp7hpyDv1VmrNh6
tupqdjRviRKnQl/FJCgCaoD+kUQqepARgLfEKs+sWkCGh6IQhRf4qMmTNA/ECeMP9T45tDvFk92/
m7ewQA2FQo0RcFgFDdYtMB7C+osohvB8WJU7zJWjIGIecpmLRChTOT2SN+j5TczEiyzhoLpZaDIH
aDOAnmYxQTe4VDQC5A1WfYpfm2fZmXeB1zvle/KoWBWSi/5/0WrMenUoFETUXTenjYDV7N12n9rC
W/pmnHPTONQWxui8sYYlsM4YBRWcys2FjNIbux+fueykNpw56KNZZ7I9cC4vMC/tdQgEx7muYeCJ
SudZxHxMyn7ACSDswjKScdVPkC7t1FtQPGACK4IyhzCwWCT8/7CsV7HU4QbzcDIO84dYyQ2t7NDy
pn9qbMFSrPYnVzLpVNYx+CqQchS0RFebkJx0X32RxpNR3OQdAx//4RK7yqAOeNo1mjiS9hZio8Gu
fRh3HwXNeGTVoK0jXDG5x/JYWYpRx73yY4wDziE0qWLTSO8UTFkRXv7mZrkqRh32KsbTwydFq3xw
BqR0rHAx0xzI6V9Aox7jjSYYUEIxB+dXSjh0e7Oyi32KelJWFd0/uMhXhahTPRRTEswkPk3qOUO0
N/MOqPj2/G0KWrP0nky/7llx5HUEu8qkjnZcdWrR60hY+Ibm4N7VTKFB6nlUnUb/inHBzHcAOUOf
7+vfAulcTCv4OfhHsGuE2xiT4s6ziS74PSk9L38ywzPryHWVRiVsY10ZR4ksKSE5I1ep/yrcJJgm
CHpjl7wdE9vYp3fDGyt6zTgAdI5mzpH9iZB0sjnjqe5vxvmispqGWfZJV/EXZSLnUwUZGDImuGQM
aXBIfur2aI1OeV88qIyIPFMgBSX8iHLcWoLAAdnvYJeCpTHxEF07YNouihOYeMy4Buha/nDWKyUi
CqYv7f+R9mU9cuNKs79IgCRqfdVeVV1VvXp7Ebxq33f9+hvs+cYt03LxXA8OMDiAgc5KKhlMJjMj
wDMAHiE3Ouee4XRfw7vejVEh0j/OvC3BixkGV3pVj8SKAmalPOfyk5j1VtS7UxQI7deFe/XmBQoD
MmSKkpXQu2IWz3dxbfqyOrpLsQa3wZJnhsGWKAfHizhj26Whj3aaFXPsvC4rDpSYDJR0SzZHgwgo
iYVzlF8U1D9jrzH9JeEdabcx5Dclc0HL+7ajGKL4UVBl1uCPgXigulqVZ34EaefttftDWvkvivwm
a96qQzT3KTzr3MVFOgJzofePkOZ04nGh0E30Z4DUWelTXGH6qJFhLO9dsjym8/Ntb25HAmouv55q
Zk80fW0RcGl7SOO7KnkXc6s98v5d/W3FGKQgetKGegIj8d1iyz9kl5ZdiqDB94IQ9Pf8FH+mNV48
6lzLhwbHKfgmef1jHLjSWbI6qU/TscjxI+j5DdZq5MnKoQNJSYTMPPJ4nbS30UoXGdzI+rgtamou
ae5G/VlPjmV61/OUBrleMYAx66ZU1wPMjJ4EtjoSUBLi5gPN5MYXaK1zQJ8XjgxwZCCX7yI6uiPV
hzY/SrwOgD8U6N5ChYGNtQ+L1AhhgFxnj3LU5ri1IyPQfVA1eRjiver/bQewbA6FmK3jSksSWhFZ
gvglMxW70rhc0fsbTTcxhiRKosgWWCDENmMw1sAUwTm6GH7hru9HkBk+j3Z4FR0ZQpqW+pHXtcsx
ypZbmjiVpHhA45MZ+6Xii5BJCR9vA8j++fjTL7bionSKrEyUSlMfTrkJFWhb6jpraj6tmZv1g3fb
2h/i480cPQw2WXiLxvEaRE2oHLxTjrRvI7zvgzZQUERF/257hmDoe47J/ZPszSQDkW1X95NEyUkn
EBIUj9Wn2JsLK/bw9Z7mo+hRObgl6E45rzHgDyfNm2UGN9twnaRFgmX5YXDBZudDbvMsHUUndSOH
V1HlxQr9983K6nWlQEgexkbRE7p7CA1L8tPtpeSZYDAxnYdEM2uY0ML33RRkxktZc0bFuWvGAKKE
Mp88zrDRe8pRhipqZg8exv8t0frLXkyIERKIKykgAmKM5dFSzWUJvoq61E9U7loJew7i7q7ZxgSD
uKvUkqxPQZyit8/N9Dzpj4PCy6B2UX1jgwXdJcuITgknw8zC4J4TnTowrHnLx1Cyxh/TIfPCyOLe
HziesX0vpSJPJKKUMPFdeVDsBbIoEEiZION0Nu0+t5pvmmilfDbA3f385i3bDUOKpO+WCixEoDKI
MMXTh5+l3tDRWK7L3lQTDG7I819Q9xNThXS9hrY2k7BP9TkGKKJZrTDSh4JLeqhyXkvtTo5FIFgB
mRRZkzSRHasRVxE0q3WBW6xpJRdan0BLfh/EoTs4MdphpvdJZ9/eznvJxy82mf2MR9GoI2O+OA3q
E8g+6qfIbVInsUWvw4wSSIfjl/9oktlxYVtPEcnh5ogrJ3H099ULrQPSHosOQsvfeRX+1yhkEvBf
fGT23zi0+rjk8LFz24PyYBzpPTeHhiTmAZ4oO0Tu4r4L+E8hTMBr8NjZIr8YZzZm10ypCfHoxYkz
D2dpN7iq4P//r6giKipB1BACrWpmRQ3dEKHqndAVHZ35Dgm5W59GOzvoRzCj+7xSyE6+8Is5Zj1D
vEoaxIwXR6+uQ9pZa/Yxmz+MeWel8UNefb7t3WunEfP5fjHHrGBbRaq5zjD3WmCiohKv2T/lOCig
R4BGJMxHg414/OcrBp2bPOn3BZh+SMot8O7NbykiZPgwjC4r5DfmuDCW8hiv67MzhO4MKtIJRPS0
/lSe1LN2rQ7atX69joDkwbm9EHuJExhqVWSehq4AiZiFEGpjnDWhmrEQ+YEOw6Pl3gvvzDOVJqW0
EgonMdw7ibcW2Tku1ZjVMS2bGXmTaNMRxvxan1QoaVRP/Pk0rjWmtrcsYm5AmZ76N7nZqaMP0Jbw
gllJP3riNUTvHJi/uMZkoZHY901RwFgLtRzlkPLY93l/n0k5m7Yc+3XE31+SKDBi8yyN8l8oof7i
A/0Nm3xPbRRTkosaPqg/VuNZWCrrdsjRiGK33ibi2Ikt9IOCOWxoZ+ju9gcpSNBgrUFzl4eRPDPM
IZRWsdgrM/yg5R/6OkqfLFufVzzegeJflouBSQWqV+WKR3Kn7Q9J+ZhkL3L/4/aC8Uww0Jh3erWm
Bjyp0zqIQAdkFWt21OuMk1K+XmlvfRkGC/S1Hhaos/yzZCC2eUnfp5+JW581Xn/IHtqDilFRRAO4
Y7JdW2nXSLmY9NBHGZ9yBWQYmj/Wua2Q50T/ImTfbi/g3qglPtKbOWYFtaVOqyTt5te5Igln2Yib
4WpX963Peynf63z5xRaziMbc5FUSw1Z6AEu7PXv4bpg0jnxMmx3Mh/BVAqoJNE4GROPs92/300W2
OWvEqHGZiojDIQTzpJHkT0ul3strCtWkwgR7o5nm7u1l3aPl27r6W7eW0a6ZaMCmWVqDGz3m9yhg
gHI3x/qW73U7vjQOQdlfQ7tADkF23hbfh8M3nxm4laZaFbsR9rtqgctfO55q9/7OezPA4G0nZpBb
jxGmafIZ1PvW0gVCxHtJ4EUn25TVhHgEkprXiBnv9GAOcOjTOt0ZL66c1Jz7yajHG3Q3QLJTQPsX
cPUh6qzisfag4+KWTuW3QeuGpkXfe7NDcyCoXggOnk6c20HD9ZbB5SJN8zrTKMg84DnKXU/RHSVl
oE9DXFsiZ1Mw4CzEUxvVBLbSA+0l7M41IlGDppV64HjFC0UGYWZJyFRVwLo2Lt0Jqgdxn8fI1wZL
8NEyDLljLjEzB0PZymGvVWm1jAgbXXUbchGbrwSCJKX2kYRHk8s7wXGQLRmK65QZdQoHFQJSukua
cg4f+tlv4BdbL+zaMMeFBp9qjT6rq1PFLjSc5ZHTLryfFPzc0CqDGFqaQKE0pRu6WA9Rm/tymzg5
WHv0FuqRs+71Iu5zpuzdDg/e4jE4Av1eqR8LfCpiDFYEFvnx220DHKBi+7PImtVNTJGYlKWvFtmB
DMQTUx59y+5FZXOQsg1aS9SChI6G+fp1OPZO/I1K4WXn/H2PA1WzVjd30bj+wKdY560ggxqCNpJe
GLCCYutF0dPa8OqD9BPcij8GKnS8xCudivjTzuaVdo6uqJKYL7M9HDBSz1cBppF2yx4DGAYR+tWY
4BC9BdGyTPZggMx28RqvfOEBocyLeyYpqWJF68eILt9xQdNI42KAdqaVkgDgf4eSrpPhuqs4RWIN
Hj22Nas7FLgBtrYEjRTB4RHw7dVPtrkDywRkQuWtF2r8ouWBXDuwiztYdCtxOyv0S6+yM7vJ7Q46
uHdgEHX+Nk9TJQNz+jKqb+y7nyKafbHg9QUfYKTdY1byUDzgcmhrln4EExzlHURfHu/hdq84pkgb
u0wkJ4rUJFOFbJ6yKkp3xbGCoB4UJG3UAJ9qvwluIwPXHhPYYqSXQB7Yw7O0PTuxjWHTNhh/vKpW
2ZGzfrxtcBfIN/4xgV1DgS5XY6xruzwZzSd1OQjk2CF5um1mv3CxscOEdCGknZbl8Es8CoF4LCFJ
2tggwhDxeFs906WMObVUeReE3kyyT4JrN+qV0cAkniAhUCPbstv51Uvmv84aBiY2UH/C4Bx626tr
fMTp8hg/8NpJd6F+8yOYgkY4/uu33Lwz8TDevqsjzlDXXjfgNkZfiyqbLLFXhaXsazhK90b7jOn+
L/qltwbQmvQ2OeYBdoctcc4w3uoyh2Q5SXJUxiXqAsJZrd8T9T0nYngrR3/AxitTmtpw6l+90nza
+5sEuOTaFHapxB+wjp+C8pxi8u05LKCDV2A3xNI9yR7M/N1tpzi77fVLbnxaMn1YdYpion7SwkdV
DLTcHwTnthWeFwyGRENkrJmElVvNQ52d55DjBQ+kXvOOjRtSURoVSNvoBX1yqwsU3Y+1Kx0h64vu
D+HAOw93j8PNHmKwQ2tJbKwUO5K6spX5BYI7rtE+aOhozwLVeAfh1tsLyAk99k1LGAYIHbyGAbmb
STC3niJwyEw434h9vioQB9nQwiewv5b9j8Z4uO3CfnVIVYkk66YGGUxmf/ZYsREUyzMeBOhzQOFL
PnS5TrnN607Yr9luLFFXN9HQVGEhgXeYwg9tyaGVcO0weFCywsMD90CmwftbJraxxmzRdajNzBBf
rYl2EqD3yFnfCzaIUePPEhJamgWoDiQJv91e0N2YME3TwCsLVOXZsYBWIX0WFgsOyk61huZFrd9N
MScodpcSsjeKBEJSEcInrHOkXLIuW2EEG4suZezI960reyh/ezzxY641ilabD9dGVb0mEawp/vSu
RhWocYrD4qRW6/NL+3sBv3WNASVohCREjiUkNhNeFuV3lcq7E+zl6FsLTCqTj9XYZKJISxWhXwTx
tYcWXfVMO9JMbka8u7+21hhQasdQT0sFi0cTw/D4T2UcAcilHtlfOM1QZTyBQWKd2ch5MjRr1E1A
v/5bBf3IVOJEHc8A/fdNGBC8KZG+hgEyXWQ9kHlQtLdjZUmEuCLRdUNl2T1xl+7SPsXOSaaXSJes
Kjyn8beuPpe8g4l+YRYbtpbYekFXydUiwpIgXGcBc4T15w7Kw9FgzWDrU0tOxO1BwtYc82X6RQiN
Tp9p7ixZWpJZhfheJLxOVZ4V5vNEc23kegynSnx8eRqtQlispOXRyvLMMNCzDFDlNQeYSaeTpCWW
ts6WxKtB84wwiBMaVV4kHVYsNl7C+TCpmYVBXt5dYxcINgHHQE2fNP04DLBCX4unx+QBxCIodxBb
fVkC+fH2ucCLbgZ1JGEF0z8FUSMzfSUOyv4+A51hOJwE4XDb1G7etQ04BnPiqGurIYNj/QflOCPR
x/EAUQF1sVQ7PZY2L/HifC727XdKphxNlbAn1LWlk88d+aHyWpd5TrE8nmOcSblB4aFzowS6wtkx
Ru+JeW41vL0kTgRyytvLuIt3b+GhsyihJeG6RtTgLMbWDOLCuK45lUueDQYaMBm5SFMIG1kzYfKm
csyidm67wfs4DC6ISjtN4YiPYwi53021XVeTJ6uEs5t4njC40CjVQGIZp4OsLM8oF/jz0nI84Wwh
lqtzlWeSyGCsdGRZtVvIR0Cgvm28NQ60mcezxrPFYMNYdsIAgcTZkcQnHAx2Re6N/pI3Dwqvl4u3
cAwwiEsI4s0KXkES3GpkvBWN7d+c3JtIZvCg0JRVN2mUScInLfuiF5zKAoXjG+cpS7/Zd/E4JSb+
/jDkFpoxTfm61B97gQOhPAhgR0PLVMuGrsRSqZaMiqcJbfEO3Z50RDMDAPCqmTy3GACYSzS7VQnM
mQsmDI9L+ylMPuWgqbu9Qff4k5QNXLMcnDkBg5KYYfmSH4uN5sh3mF3+NL+nD3gx+paE77TxjDbt
SGdyLF1Mv/KoajgYwco8NTJkzWV6EuqLuVhtr9nLLFe2VKocTOUtKYMSQxVVeUdBPE8HSw/vku5Z
V52aewLST/NbRCIRJiAXBPc3S/VjChPaTVsZuepV/4AJFF93h6+05Iw4ufKOv12nNsYYhNUHZehI
RY2Znrhc6/Igh9eY18exixNENEEKJouobzObOOwq6LSAmMZZ27Oe+1LGAYldxHv7++whjuYtI5Rx
UDj1athLnbmanB+kkPbMVlAHnb7fjnqeOabgSYwkjbsV50VBMrfrlJO0hnanC04i4QW7CTldz7sR
vvGO2ctpNc1pmMI7Mr0v87sKl/M5c2+7xLPBHOaTphSVmMOlWLwY8fdB+yauj7dN7M0JK/LGDybW
Fl3GZMkCG+FZ8vr7xI29IbXUh8V5TYI8CPn5BScyOJHHtnZli7mGBY2Moc0vJFdP3fzjtls8C3SH
ba6WulHqQ0fPwGjoHXOOHyo54pjgfRzmQF/FNqsKej3WyhO4SEgWSBrnnsfzgjnJdUOa556uU6yu
3rRmnypMv/+3hWJAoG0jIcsXLFQxRV4po381VbzbJnYvx28Rxh7mUyKqo9rAC0P6uEZ3s3lSEsOS
hKCRHnLeAAfnq7AnOgSI6eMzvoq4luho+iAsA9hb/ibJ3njE7P2qKaIsNGGkn78NodfzThueE8y+
79ecNB3NE9q6scZBtwbxSMjT7c/CCS72iB5bSVbzCZ+lUo6qeC5U//bfp1vstxOTKISWjhRd+q13
rwVnKFnwcruKkt1ET03zodETS+GJ3+wncRtDzC6R6wEqPh2aDaLP/WjJroQ58o5Y09fmTsaLMLic
Ih7X5u7Ll7yxyWwbPeumFj2QKHILXn2gs+Qm1B7nwLQpwYf2RInI4XJwe0n34+LnkrLNe/OgKUIR
oS1F1Q13yAnqJJK7NrN92wxvRdmGvUHU16WndtIKAz3tQQ2oLqj8lL6bXcNLPF62uB+Kb34x+ymt
jaheQoQKATxop7jnnNX7oajrOoYUDBXiQb+eBiCLz9a4GZAPY05Aiw8art9Z91zyGGb3/XizQ3/H
5tSZun6OSU+/T9w+rGOHs03mfBueCebUEZDhTHEEV0CIctcsBiSfom+3P/9ulCmSjP8hMzDYBxxd
VPpmoJeiWZYtzbS1CDyJ87vbRvY4ETHE8GaFOrpZq5loQgaueZxtIGBT7zK38EOvwHi38YACCYQy
xkAeLOXrdEffW4sv2UECWU/slt95hTS6V38DKkXRFEOSNBm/6ddfMkZVRtIU5fv0kKADPEEHOJpZ
uB3gux2N8sYOG+VxrywVfYigmZbpzUHtZq+PBPw3j/1P+OYSc4Co4EFXNRm3oiU6t8bDMp+GhZOb
8Eww369NE61QDJQfZ9Ja0BTyenCSDrrm3I6TPeJOxMmbK8zeRYSG5grJTbwVZYldPXbn0Jk+aocQ
FTQbmqaWeKITtJEHYnl+G+oucmysMzsainpEqyfExpKHVidA03tt7bQIepP3dr7/KLYxxexso1nr
qo8QHvoTPVEqNKGGr/M81DleJWK3LWa7rMyhmXRRLSULrNGX9B5nWOFKp9gx7fVIfvR4ueIREtF4
uLXLmBMz1dZebwjipZPPhfxeSnnPFfun1tsCsq2nyxqnZZTBJe1hQX9YXULNureyQ31R7doPL7wm
ac4OYFtRlyGL9U5CbPSVYRU5noNRb5s7Xvc6JwTZXlQFeUbXVTAzC8dUPzaRbovi+1wknJOFu34M
aAhinQ4r9acGQY6Bh8XKNl0DjGXNgWpN8Xqhd3vMNyHINqNqsSG0BsVDA4qn0yV7yO+p3OgMJvaA
FqjKyKrBQNdCFWq6xm70RJ5vY8s+8BuYLUERRNREJiQXE3njTItU/47+UJb+lktftnv/USVVhg2C
AUlmY09CrgtdjMhP+kcpuxqtaKdmZEem10CGyuRxZO6fMxt7zNYuc2ExGwK3atOiSGKklu6Cr/0y
HYq/EROGkvCbc8wazqTrQk2n8IyLVkxyi4y8cubuBngz8dv9cZWTsFhhIjRyZzDdGdp4SvOs8C4s
u+GwscPkAbJQyMJKHyLLsraS5iIsi7Vqp0S7RORdXdyLvNn8XUjcGGQSAmPuhl7JERhmf5JUL005
ZZb9Hb0xwOxoeRVCEBDCI6S8vuiW3or3IJu2kGoeGjscwnuz2Z1q2oQDe6kUI2mdCOoJ9OZQXHAd
o70kQmQB7XO8hGK8PMeT4fgSu/EDjyaQFydMppDJQk/AMENT4+Fdlk0PZbN8rIfk45QWnCmE/aqZ
hkYZXGIhRc+WGcJcETAAKWBuPLfMq2CBgPpTZie2eszuVptWhaeAe2bTz/XbEboxysSLDu6cZDBg
lPaCp/eSIwXhoTxRRYLhWnO7wXfPNx3IiN4JRTXZTrFK0DtR7HPcyvRDKTyv4+eMN2exHy8bG4xL
aiP2mpwWOEM9Su0kuuqXKLMEwJX8gUBtk2qh0Qo7b4x8P9vaGGa2RiYWRAkJDFNaXEoKihu823mz
S4kReSWK3ZU0cNYRA8PbIFn49YbRm1IO5nADzjTnOX2Ie69RONWW/YrEmw2WCjEZIrXJVpMGx/ph
coeLhPQHjOh4zlKukyNjuGgINPcvTtCNUQYySd2jCpHBKKWOhUqvnxy6gxzw6h6v7We/Rf7GDhMm
05LISqnADnmaXAwhvMN5A+a0/lT5yV3sZa9JQmSnbn8cnOoeWg+u+GByVUz3o2bzO5ioWUylEeMU
v2N+JZeqfHPFLQRsWS5tI5/+pja7sUbPj80VWUuEtjQnGjbhx7L285kXM7uAsjHAIKbYk/9zp7xr
LhM4WyipweNAK1hBCH4ilxcv+7i5scjcp6aiHk1dCBGPfuivoCRqg+Sg6hA0XTzijt9Le4ms9el2
lHI/G5OBdSQka9XiszVu7+AcdChrv+RTmtDE4232/Rvrxkcm/5KrLjfBSkp9jO+1l95JnymdJuY3
CmuInAnkJlogWuZh8TEwZN/2lQM1LG9iVVR13MdwVdTv2/QJvIkpbsr/xQYR6TjlJi6NTBbnqsY5
1EpfTfWYxh+qmtcVxsEzNKX+aiQ1oqxQZjhCe6nyA3IYsG9EYPdBhVXx0gs4uD3Bib78N9dYoNHm
YtUrWNUkX1k/rOQozpzCyf6Z9zM+CMuZqLVJIa4Y6oJSzWKblgShsBG82+gwB9lqfuleCTX4ZFOc
XUBEBk4IKqzSQE8I+WFyk1Pjh3dUcySyx/9BZpTrJYMtazubalnDGnYcBtdAgP2peQnvRysMMD02
guMHZRtPC+2UpzfJdZQBmZQkYi8lr6Ylj47Y6o/9cbbjAJQxAU+5c/+6tfmcDLgMWY/gnfE547vJ
FSwF1DDGveRn9z2fNOA2YBORgRZ1quVJMgAtxnl0VqdwZ/hWY6YSHfZBcuVxsOzeiDauMXmLpJtR
GVLc/PeCTMCNkR553Bj7lYA3O+zA1FyBBG3W/s9O8tkArU3jx2DIo1cVtbBG/J/2neQWqINVp/TI
JWOg2/rP+QV5/cYbREviRheHGIhGgzU8YpLgIB40S4QqUPr9v0E05iR+RbYKzCxSVcJYRc7jiFGp
3J+K5j+dA79pYSZZJQyQWYSR8H5dvqrDY8uTut69vm6+GoMnqzyGZUODsapOUXoq48NtLOYkC+T1
3zdfRZarKK0oYLX4KgogRLjqCAz9sTy9NjANFr8qxdvOr+fS1qih1WbSwShVC1ifc6RE5EKZB/rv
3LCj0HAr7BjoKONJJEYOW9E76WnBEAtxMN4rWNIjpR0JLfEDZRVPj9zeyv3y7+bbMUCSpGYuGyIs
g0rcp9fX5lxXjnhP7QrH+AiaaiRit7/n7v18Y5NBk7DFm3Y6ACinarUz425R7Lk4zDJHioYDWuwM
VVmacVIgbwarXGuJa2WvsZ/IT83qSunzhM6Ddv1827E/xAz0JTCkgyFhdkRHqSolT2RsNshCYVK3
D3LMQFLhExPzjxxb+1D1Zov5cjrYequ6x66bMKWL9yo7Opawpx5nfwp4jTr72eSbMeaTaXrRayvN
9JoQAwaTJUnPmcEj+eEYYUe851ZCxrq+4qFiLa1i5dI5Cz/eXjeeESadbGfS4BUYRrr5qit2W32N
4+C2iT+kPD9XS2OAPVakBKIfsCEe8/vxK5KsoMFrFT3GVrv4QI7LHcbEXniF9D/YNQGQ9IVbfL09
byAr0ovQnE2Nnl5U6qF75QlIXAPXHB3KZD24mRLUo7L3HH/3s5E3u0yeNZdGFBcdNnTr4FnnUX99
P9Ku5YXyAcSuxPmE+0/Gxps9Bi6HUazAmaRPTqgsxzzFq44gWSaaC7sysSMjdKohcaQ2tsxYOq7q
eNA6SF7k00WaRWcxTEuNG6sVhscurGw91Q4t6N4n2fDEugjyorHkaHpUwvYoJR2noZnuyt+R/u2n
M7sWVBvaaAr46aX0bk69eTmYIKaGrFofn3MpdW5/mf1z5c0as23LCH3Ns46AaLoSEnw/9DF302yw
Um1+SY3hw21r+7j+0xphroOthvKMFsM3bT4IMvTi7KT12okzVf+HbODNDLODMzFM+lyCU50r2pKj
HSc/dWarPDVOicLycC2u3EHFfdR4s8ns6GhOuzZtEOH0EloEa1DYjYBK9mp3B2h929n7hVtT2x/w
ewtzttVYF5o+kWI4quovZfecN8ciuV+U1CoSZ9HOaXcQlZxzNu8ytqAw+S+GsNqiC9HTIY5g1PgE
xRabOOkTCUa0KNAe58Iz/dZCwzjEKQ3OgcZbYvrvG/BKE7BahQTRI4kXtTi00rnhvbP84X7x5hwD
VPUkzEss4zOSp+IyPmOsyJq+F35+Ku6MGB+zeG5t0cr9/K4D1W1+7DgPMbssJtvVZZCrGKNS63U4
SS9Skx8/QUo4elAfyQMGtsCkJX7J7clOQGxJLMU3v93eoLwDgjDoE6VzkWBgEBG1Xup8soToohWf
SXbfJX6OVor2ipYGypgj20r0WNZ2HBLHyO967osURZ4bOEgYZIo7KQ+FEGEW1vaCSm55ML3k01hY
8hMVmpFBnJo9t1iRKTAD7ZGzDhykYvvnpMlQ1pWuQ/FOPwin+JkS6qwn4157Ho/KB8qlJvCLxjyr
DHDlYYKiXASrVPBDQxXLdCPNFu+NKy0ba5clWO//hyHr/evZz6BntUqzVhOzrsRSTyBXnp/rGKIB
MyatyXEkx8qJj6bDmwz7Q+XlzSbNGDabWS3SSojp5QnyC9hk7ZNxyCA2GAfd9X9YWIq+N4KJJcSr
FQUJeY+Fpe9h1SOla9TPyO+t+iHi4hTvKzI4VRCpUesey6nNV6UuLLP61o/OoHIShT2xE/pC9C8Q
KwxWmXMyFNUAp9K71ZNt3SuOqSN5oL9Fd5xuVwe05XvydT0a4ODrQblkHmTePuFkK6xUaRObuRap
+A2KP35Nn8GLCm51475+ojWZwakvkyf4evM/UPG9ynTf+qYMVOVSno69hmU2g9XD4/FpDjrQ/+UQ
E0ZaDZkoEEpQ3qfEr84ZnrK7O6jp+dOXDMejQykY5Pe4u8oBrwuHh6Esjd5QF/Ky/rOLJa85Njb9
DVSyij6oU56E6dQExZVnlxcPbFeTYgytUow4u3pn9ZLH/K7Gu8HgTp/BhuoI7uovX5M74ZNCRQrw
7DxQoXOXg5s0g7vxUdhOJ7LkEEGdEA9D/kOoj9Lk95M/d1Cujn1pPE31c8wt/lBUvGWTbv4NlOSS
GOLq+RqDqld6KSjTM1t/QN7liryKHOdUYjVSxXA0ZS2HrVxNrRFN6tr0oOaH1vD6XrfGxosqzjbn
gDPb+9TJeUJmusPC8iJkD7MU3P5kf3gx/QkjLAOfEiroZaGZ6+xBiRXALz+I9uqUTuHT/1LJ8c6Z
3bm1JFC35cf8LLmQBblKh9s/hJe2qwyeFV1C4rWEp6NHdQVeheUe1Iv6Gq00YhMuVPP2KluPqbQi
hY4qbNLCYfPYfU4KNBSHDjrnvDiyiufiXrZiiHXzklneZ2XQq8tIUg20YL6IwWI+kvUDZzV5u4LJ
n1S5n8aFZrKU/IO+iWVH5bCAGBu3Ef+2Lfpbb2xAtiyTQ/fHUFqYapVHRQiW8vs8XBohwzCav8rv
bxv7QwntZ7yyXB2DqmPoUsIn+0cVbTiHBwJueQi5v3BvdTzPGGhRQrlC8zts9ThYlyMay47JUbDn
o/KsHFS/cUZ0gSRefJ5LzmWH6yaTIJmj1olLheOthWkN3Y6ksIi/YguKwVRYtxeVA2sajdYNhI5D
FqkpvVqlPxnUqdYEL1B41ytWO2QJi4wQWm6ILjP6sd3OJR/Q3IgGZirm2Pt4NXrODqafnlI3tKGg
xhnH4qWdGoMxupCN0dpg2yWLa/i1l3rROTEt+UofcIaeLwbHiyDmPtfFSZbMEzymSqDxQfLaGhlS
5JanBTaJ337uUQDLzxo633ghRP/2rX1Jf9vmq9atukhiAds9bk+UkLOyRys6CKDTjqBEgQwYnVO4
PhHndjRxV5nBHpRpYxTVXg1jGvGSuOZFcyjX3/CUeA3nyvyHLoqfgMBODy+RXKwjRHORB48OlbmY
RUsqrBC0I7ThrbXmF1qY6IIMnKBc0mRePYQlB2nmLO9LelWkX1jCeRk64DHzKQkgdivGDpZT6Mp+
6XO7/Djfl2UJEYZkUhf6fSUJ7bsoxFxLL3b01apdKhW8WPmZ9udHDi+yOIcXO/ezjJGRKCNcniIw
KkM7aeZJOvBCSGcQiZjVLGcLfKMiitD0uINkE16daDIwc5/XZM4uZceMu1JR84ymdenB+EE7/FTI
fqueeoLy60t1jl4SfEt66adNQOgO8EBk87FGMo8q/Zk3089bXQajBnPpwhq1UieBTg25DvP329uT
9/cZSBrqSRIUul/I+tUw/cZ4vv33/9CQ87YhGdwxQMgyzw0cgGBBYtX3IDNFRo6ub7x3gAcYM55e
dB2shXcZ5aQ8OgM7YECuNM2EYzTloY0k0VF+1XPkl155dTq21VyGsu1kFLCFq+Yj8eTjihQrfZpS
Z7mvDqUrHNAMjvse+NMxiMalGOQELNtVLHdKJxX0IadztdYa74YLbVVLfPFJvSjQGGovUIlC01rp
69zObZr03DhWDCYpAgGyUWu0Mpe8o9TPSIgijA2Q43zBvOeFx91IqyW3rDF5UGmWROtplUMULite
XvrusxJyjhDOjmB70VUpo0Q48KiM/XG6WyfejuA5Qf99cxJ3mSj35gonityKHqNAwvOAfFBRMqeV
mcWR0Z/AgxHefcpgcKRPDTGuDRhtFit7jE60Z1MmlurSHoX25XUWzuFa5WxCg0GXUly1tl5oFQKy
iFSnRDxUIDwH6Sq3Xsr7bAzOEHOR0oVeGIXRn9oPnfTCATJOWsx2Y099E+sSTVd755VZ+4KarD2e
mrNghwEV8soD+aRi6DT6O1GrTXWP7dLOprrE/Q22pevgzncZrh35ifiiU9Gxak6qyHHUpB91E58S
OPv0mt7gTPXL3Pky4rL82BFf06/qeNWTd5yF5Xw5VqY+I2GXybTmgCeMD4oNzn8UqKaPtKcksteX
8szrT+NlaSxFpSqGoajTE7731A+Uqjn9puGc74MymDzxMLr5Y+7mn/jVYJ6r9N83S7sWkq7XCr5j
tH5UUKmNeM0yvJsiK1efhfG6KhVco8VteuytQX2iTdLQig1ufzgOjpkMpFTx2qtZDme0OOj7HyNy
P5nrD+d8MRkEwSgG9LNpQj3An+Ixc2ntdPowu2jbP/JaBXjJismASEPMDCLRcMl4+UetO78SkBho
DvGhS2ilx9EvbV4CzbuzsM3XZUMGQaTF687t76QCEwqG05ZWgQsafd0idoUq7YAKpvJlguTj7a/I
sQ6R6F9jMgYzQKGKsC6ipKHYoE1LPdPOkZ8Rv7bSAJdvdFAOQQrYHjghdBtqJLZbW1Igjy5n+Lq0
r3+ApP2AF4KeO0q5ezcyZV2VIEJoQgj1VxeXzNAhCIGLviGpdkxau1guSvG50q7x+MBZThr1v6Uo
G1vMFp8LLexB84Ja3pGWLelNBXVTu4DkRHjVvAxv4Zgqdm9b5RllUgoxzed+XmDUMJxy+aKp7qI/
Latz28r+9tj4xux4I+5rqadmRqhIanbqkUuB469z1P9H2nU1x4302l/EKubwSnKGExRHyfYLS/La
zDnz19/T8l0P1eIOvvU+uPygqjlEN4BGo4EDjLQQd6YTX+UOVae0Hl0vUDkXkAodaKZFoIZ4xJBc
FOqgPGqvnPq3CNM0ir3miDttH9+wuCIH8U1pXxabWlzOKVj1PMRaAPzZ2E/BXkbWAOlMsXy4DLPq
ThdicheWVBRAKdjiGJTGo9mhrmDezP5IyHIZROWN3VT0rGhY1XlUNPYUxuhULeyhJkRZPeZ+iwIm
n4/2VuNRRCpMoHRGgIqq9KjqFAfnepPqAoO7eAzmNOtVjF1hLO6CrbjBewGljpp2duEiHyRWD6IF
HudDLDmdmngEXo0HtdkF3iZ5YjcdZRMmNlXbftljgUj74wrmQZBXCSvxLebrcnqRGi+sH4TuKc1J
/gNKMM539GI21+IAwdI9y5dlT/4j41VnqWU1s6nS0PUS4sU6cj4E+fqpSXvAiQdj2/2Q3gQnP8q3
GiqFZLuu7KK1qYZ9Suk5B6IJTWPNGhZTC17l4kqQ7ueJeJhbv18txOKchB5G3Th3EAvzjK8kHKHm
11i0yx2rYogP2Qtm695RU6LXHRPGbytIZOjS+1imRTTZqJ3ZlXOMjn0Dx0qMzLWx75VtGpITW1Zf
cq3fSHytntTrQTgXCSqHo8Gp+xshRT9Vuh3au8L0Eu02QIRZUO8Qa+JhxD0bG6xqssm/D8zZgCn3
CcQLJeU4Zc1BrWNHU1NXQg3mv/e9SyhOKXtFakZ/isApIRobQ3nrQ+3YdtQ09jU9XKJweqhUUSfG
qKpytQncAMcuPHUtEc2ted4lBKeGTTYPU8IgyuY6lO/HP6GqWv4+d0gZelH1TYffr/LmvotQ4Ver
hCkRIvAZ/FALdDMLsBeKnh/qpN9jbvfm8nYTmsVn6QU1HwNLZVK0V929OHqYvNlTU/lWT6jFWvEZ
edNXSi1TIQg7oVQn2SS684voTXOK3LZc4/GyWKu+dYnInVFdVUipMgcMEU0o762P4zFz2E1ackav
9AQKce2cWiKyzVy4ILNORSOesJLjNv+SIz7LwHGbXIt78C97wjUbzsH6LakrE7WB3JnV5pWU9RqW
Vm5AnhBilkoabPX5qOXby0tKKSPnGKbSwojPAUCzetVLhz/inVyuH+cSVNmoE7XD79dGvqkwMTIO
B69UyN5bUhk5x6BMXdDWOoBUD2n4wSs88PBfs2c4lvorr6nXXWqHOEfRKwWmlbchWFHip2DYZLIb
SMdJebq8PatFz4v14zPvlWmMSh9D/1iWv99Hh3LHyhroBi9Cnk859rTLYsvH+pnRLhI7O7XA3jjn
jj6MhHOirJhPqYdoYc4nFVZcu9NG3nRoafQf2XwicEO6Bm6PoXd5FQkl53m/tb4JTCPFIhbB1mxu
2+bb5d9fLaxZ7hLnJfQ0nOoSDObvSSlDsqVb/aChRA9jPf9Sgw14SPbgldkKRyoBTe0a5ye0Koj9
ngGryUMn7RpMV57r58p6JASkVpBzEymIdqWmxAr634aNsWVd2aBE80xcRjAh4A8fXZcryvkNyy+q
YGZnixadfAxbpkiNKIE4d+FXvpo2TN0DObfVNnNSkyp6YmvPJ0pAhouXQV2yJJnvVwiCWoqLsWIc
eQ+j5o39Kz1pkH3mJQxO8XLfj1KVjZyP90pkswGgsN5D4qQ/a9C77nEjeEbOwLPcVrHlE6EU62fj
WUBO+ZRuDsRJKKH1tZ3vjYd6n2+Db+WufFExUtxWt81thJMxuaWyQf/gQc7InDpi1EbQZyqQwz2o
Ar7oyCiGLoNlxZ5g6KAP5NUn+uVucgqZdJjUrhiABJkdiwJiPPKCE2SLUhpQyFB2vZrmXsJx+pln
IN4UfGysdosx34wmw5FRDyBt1CPZbrtuC+fV5I6yoc3bJBPelUi/HjCXs0EJrTxglK3lgd3xgV5N
wjT4hoMJF1ahTpl0QrAbcxQLZ+1O1iLnsoYS1sEzmFZBM1o9G003+9diuFVU3dGi+3iut316Y/bf
L6OtLqOkKLoBUihL55NCiVL2sVZBKEVK/yoH+dYvROIgW123BQSXE5rSCKMJOtArZ2j1zl7CDglC
c3tZjNUjZYHBx9hlpyWZBTEM+Udp7abGstvqe1Tr9mUcShbOdXW91YrmBFma4F5Cq253sqh5YNSO
cA5KsMoiSRkDdo6QcE53gvV8WYZ1M10sFueIsqqIFL/DYgWvKMIAxXbgha8iXrgFBDIE1loeC4QF
v/WL80DmKOpzLwKr3c4ovcJrwnG+YaQvxdY8kYxE1NpxDqgYM1nFIYyLz3fTa2zxOjiw15ppG55Q
ggFmFOpVltIHzguJqaHXQQqyazOS0ZHpJWZi+zGh3NSG8ZQaRqoWaseMtDuwO6tkoxf4RvHinbyj
Upzrp9R5w96/ZXF3FCQjbsQWWKiDGNDhFBwiL7pmnSL9c74pndQZqYrP1SN5Ack5iNwI4l/xwOCY
XtXYxWuGB8XIUVJX/l6998ikjv+KQa3/zTO9X88WsuYS6iDiGKaGO7pTS4kN1jU773LCaZBrynmN
oZpQ5h0Bx0i2Ph5/WeX+db0b7+XbBOHOqNv069p6eA+KdFHRdB3TWznVHMdEDDvkVPB+6XvKF3Xa
sPmSGPj+qOIVEbP5ygxmmGwtl6zJXvfGv6H5ZFFeC0YpMz4+Gc0tLCuvvCXvsUdd26y7RgBkfk+F
BKttEohb/5aYTyBJ+WwqdY+5yOBKLTDR/XbsbfMeJcyeivgATBwo6TGvzAdWJ1httZ9iZCsTGgjY
XftPJnYvv4XT6cG06mwQ8C1xcZvKm0K+KimKgnVndxaXO/NCsfctPQfEMN9G4WEICLukdpHT2laI
i0hnuygIW1G9qfvJHqttWJuEeaz70LMc3IGHiaVJ3WuQY4pDO7OeZ/E2iiYiqlp9ClhuCHfomXMZ
dmDbYJfBX1Qb6S3muOP9t8djfvIFxx/pXtbTOwuF5A8/UUgCMwCmAOKX/ew2toH8zk32pd2UJ/+Y
bCnvTS0ld/61ZRPPpshUon/qgp+FFto9NeiVXEnOsfjBoDYWin+RN5jx4qy+plsB2Uztno39ldFH
mP6gjtn1jNJ5JfmMUpzFU4RBw+xm4aMnQMBg+tyOTzQrF7GCfEapLUQxyNgKzjJoZ49xcyWMVDEC
s/1P99+FMJxvSKe5C8C5B4zA/XUrq1/8bfrcXIkuzXpPScS5CUUp86qNgdYIVwn6heu3TvpvFswX
Z0oWZhQkOo6aPB53Ppj9AwFtnQkZTK4GCrIoKxZoenW0oXzMa2uSnqNmGaL4175nHFnLVIqqNO0b
2jQcVg3zq2CSqm9ddbQLWM6qksAfO60CbOWPT0GgbbswI0I8CoKzqV7IIqk0oXbVdO3LV3FxuhyH
ryqBYqiY3iNaJurZPq5clEfx3INHxO3kg9jvUvnQ6MQLEQXBrZKVN2o1pFACravsKbmZ+ydJJ6ia
V5dpIQa3TH6g9s1s4EjyJ5DzyX/Jf5R0PQPwfibCyDk/LEGTPOH5u8ps3fhxeSNWC7uguX/vBO9g
YjVNZzWHCHpip/tgZ1i26CS79LbfBU+sHaZHg6MzXP1SZeqJhlhAPotdGDnOiAroOTjR2yL0Qj0i
9GA96bSQkHM4jZGbbS9A11j5WO5KR8HRNuJ3VrrgO2RHAaF2vO/JSp8VykGi9CrfixsMu79lHVSq
q9rGoUVPT+mGBHsNBcn+vrg2yKGWipYBJekVdTuWAgbqDHvDb6mQZfWcWCwkF7IETatVkoKFFHaM
+r8/pu/04P9btyslFOchalnAez/bNdTyH9NSeFKt74JPlRaSysF5iUHK5lBosF0dqLqzyJFx0xNe
WUFl9VX8s5eGxQpy/kKvQ7PPBqCNIdTB3NXqrdB2GEZBVcQSdsWXgut5o6fVDCCtma7U3jxlYP4j
PMdqPH4Whq8A11pfFBsfOwQih/diFvUuubYMe75pN/pW3YUbrbQL0aZK/QjN4CvBc73s6j6EbEk4
OFW4C0xcBFKiRGI9x7GQjvMaIyokipSdUNEzOIs28YN5xQhDO3CNUNEktVns7wv7rfpZi/oK9qsF
3SbFtKPeqImDanVq78LN8xXfbJDeNEkQRzz0V4JdfQvBe5BhGEoLIlJ9O935D2wwsbzrXjQ3v3pW
qPpISkjOeQxomBHiih3H8/dI3E4UDxNlyXwNeCKXJcaNAoAVUjAe7nFXH3vH8lg1dvVyWfkp3efc
RtEUid7N2DJDCe203Mv6lZw8tQlx5aVUnfMXsS8UaRpApl68A2GFPbenWRkIQ74sCwbJfFS/QY/F
aChhT6VqbmS4oniot6rsxjkR9BFbJPPJ/SGvcnViQx/iwADPmWU9+GqMmTyl1zaJE8Zf0HvkNH37
pRrL70I7YdpyQJyVK7dFA6NyTJTDYSgx3he4qlMpCUtpzrTu/bYY7fqr6Tre+u54KPa+XW3Le9q+
V/JtHzHZwbowcDlTetmfgVm7xtXgsMMT5vcSeA0Ikwq81ZMNzp8V5yMi572MTm7A9KaDn9EVbhnF
TnNd3PdvFlLPw1X3gMKi/2GECAXK+bE+75PA6AGqek2FrCKj5fb31XfmN+dXVngd5DZ5Cfusvh9F
ZV+1WFxTj5Ta17C44iE7MfKRwfP309cekxOqfe/VP2Jwl1JdLZ+92UdQzpuNgjomagnQWLa2kopK
pqrbXHYxK9byEYOLgBJB1tqSaep0wOslWFYSZ8BjIro0wUVEBeLMYX3MAXwE4xyaGMyTLkhsFRuk
nrsby/g+SFfTlG8a41s0vxGyMSu7BMc5NhTrG3KbA071ihscRJ6/w6CLd2ZPKg27kvX6INp758BC
QaI6bvtAfVdLaRscMTLoBuRKHjj4t62nxqB1uizcCqvSR0DOxSTiFCuhAeGaTY0ee0YvbR0x+9r1
H9NnCdER6+AUj4zFwd8IuxC8cNR2Evr5Hg4sZC59v2nHCJ/QaqcujOwuJKp1KADOwQzCnOllBYDM
aDbaaO3ErPMur+P6xqHUW7MMjG9F+fJHy56TqBBGnLOolg52uWttg4N41x6GwpbQ7JR7uUbs3Epa
Dzt3RuQfCgyzypQoBSLri4vQc8uawdl8Oupe/w+yaShbRjuobPCpozS1+nIIsH4jeLcUl6WN8l2E
8U4qRk90R7Lok+3HJ4Mzzni8fTeZVJu5CmfiCA+s4y861C+tbd6idetg7f994pct5BmO27qy0QK5
Qum5G4fHsb0xx2Ms/LisHsz9XZCIL3+QCzyVxbKCgTKidQhE9Cer3UbI6o3gC8e0zyjdYIf0JTzO
qqsoaOLBh0jNZAc7NlJW3Odv9YY9IEW3BeEhV8/S8wLyBIuD5KdTLkK6XP0r73YR2gRmKP7lJVxp
1fqwTSpnxXViBlGdQabgWfeQINkgGHJD8PChtBSNw3gUD79Zd3/knBaycXFCbfoWRpzKnSuUX9si
skdq9hC1eOzvC+8n52YSZSoWrzerm6roNmwAg60I5hdi/VaPsYUkXBhQDnEk9SGARrQIl5i6q1yj
vMhhnp26cVAycdFAWWRaZaVwGN28G4a9gNoViiJi/eBaiMM5iSyVhaisIQ4oIg4pYgxQAW4Qs9rN
M8tsJzg19dv4pCO4Gt4rTYWvwvbykq7wPX1USc5zRGVS+yJzjHgmvgcPM1gqKke4MTYh+k2LL/5D
s28d9MlgEhgmx3kk7/jqwXZeA54SEVXViSkx3Rmc8FHZYtTrrb+PcI2s3Oguw3sIVR1PAXJ+xVSG
IpBKAFZmtw9TaRf1VJUQBcFc28IeKkXXopmtqZUbbg5mUUUQiSnohHryLIdtF0pz00GKon8r27sm
fSqM+8uqsS4FYy/VLUmS+EHr8PbtWAyQop5uehl9EqfLv7+SCmeqdwbgrLkN5UhqRADEbDwH+nIP
IWpbQvB9GU+Mg0bfjgd5C2Z4DI6lgsZ/CAjO4Jx9D7MQd7EKV9xvpW35tUGbs7xPrhJwB/VPemBT
rYrrx+cZj7N1QQ+tSJEhbNC8CcazXt8EmB2rqz+V8unyuq6rxhmJs2h1HELsHZBatX8KCnGrRc2+
j6g6xZUCkw/bx1cl5cNUdhkL3rpDvA/37F2WvaereMMwnH4neeMGVaa3VKjzD0Hjb/n4jIKa9HIr
qZDPv2a93NLOAAGltGnJbgkSibPjoVVBncUu2HEi7FXNuGk0c1sI8k00+F6Nq4xRiXsxlfddUXqX
N3Glv/rj6nKhQpFmpZr6wK426X5Cei3aGCcDrFfIl2ONGXuYsMfbxi5zBfKFgynj59jrvMTMNSwc
WD2V5YyZmoiG9DcrbRw9aBwr2GvSvZLYCRWfEAr7nkJaoCkNXnUT5mim4sc07M0SiTeK34dwZu+R
2QLD8oMMI4CB0c83afkgxUTmkDDvd2NZ/H46gZ+lCPH7Y/ulrF+qvnJAyT5kRwXdDZdVg9nvpc3h
PIkfjomfsMCYPR82Hog3QM/wP5AkM+2+hMP5EbFIJLEQgcNYPJOdtgPvLGYKWV4BFlH7D29ov3WO
TxuA07/QYxQKv1MholbGyR/QzO0kVwxwYgMsLy8joRHvgdFix1pxqCdtBF7dvCjoRMhfL/8+odV8
SqA2BRkN99CIIN4b8sYfHlSq6vkf7hPnNeOcRFOC3VthhxhYE2/QzbBlrN5ItiAXF3gZjrJsiwYe
auYhoYAy5x2EpO6S3IdkYEb5yo7udt9hXOxwJ4GVRd03ruWpu3EDYkOveLm8qCwkuKCT7yWAi03r
xaY389ToXCOWrrVquk/aprQx227bZx11A6V2kItPLAx5GHuW1GFDSmYXZbc7vBXtekfzBC/fyLs/
zCOdQyKZuZmFfIkZzU3JHG9n3nX+a0/ROlEicb6jtMQkl3FxZ8SFfvc1SE6h8nB5i1btykT3u6Gj
S1zlmSf1KBkx36To3aQ6Nv5PTJwi/N964LFA4PSvGEozswIgDO/jnrtn8Gq6/a49ZBjaXe3NLeak
2sKevKqsOsQFLlvcxeYEY47sWAJcVlH7a8y0eYfSBpD4xfdUdEwtI6d8epUIRV0BrBYSW88CRyQ7
Td4N9ZM1mRbqqcBToMsi5+En9OvkQ5+BaWvPUlTjtgaJGqtOlo6+WyLTwl4w2Lyryf3FoQxWjQ1J
dbR6dJ6/go8jy7FC09mUs+2ct+1euJXg/EENG9gKaChYeeb4WrgdOFuJM3v9DrBA5q6CSaQXcaBB
/upnj/Fr4FF3AoxRZZnxzB2OVJyz/i61wGMKtlAgqZcnZZKBFzwDEzft4keHt2E3f8Vg9G3kZo1D
1a6tGvwCkjshhrboi8EApNyDpdov3UCsnCqpd39i9L816V3yhWSRGNVGIGEPo+gecx7tcWgIb0wJ
whkfRisKlVYDAfx3hvJqRTvRJy68q4fLYq04k7MGuTHjAhCCYW4xRGnT94kLfhlXqyvvv60X5+cx
TTcM1BrbUmdgqJ2qK6NPiC2hFoxz9ZaSo+5ThzRxgzKsqdmAXGiTTjVRuLHup847z/mQuS2UumXO
uBsNJzJTu44jwuETEHxkaGrTlOQCJMn8u9Hfjk1CAFCOgI8Fs8bvrGIGwi9SiBTnSegG3ojTRN0F
WyoXsP7UeNY0PjacUZKbVeo7HhzB+7Cb1G430xXKp1HGelnXSDTOB8j+KM5NC7T3yb+O9CI48iO7
MteeeUOybTO9+nSoYMSGoWkmSsb4UlO8LmHKiVRhLRWxPIxy42nJHDtVVjyhfV5yBlHEE3zrJ5vL
Yq5aLw4ySdJ0UbZUzkEYfS8PRcLG+ECo5BkMhXak4DX162WY9aTAAofzEqE4adI4ASeVbmYz2wzi
Xm2+aYpp6+3GbHS7SX72oUy4v3UVXcByHqNMkJDuqo4FH9fFDeJt5wcGbOLmF6Pinir5WqnGQvZh
gcY5DxR0DFpSAi0fcfmSi/u0SpwsNndxaVwPYvBj6uLbSUS/xmxsIot47FwvGlnAc06lxGO/lYpY
Y0aZ0j+GgZvfxm780v9UnBjvF04+2oH776uLPwjNp6Klrpb9LgSqKN6G6ATrAkJ3Vl3yWSyNizei
Qpl9sW9AVDuFWwPTbIsQM4FpXVl1mAscLs6w2tpv5gC7137pNtkpxHijxJPuGcE/G2QbHsiiEAqR
czGSGOhzwoyi37KxaLHL3v3NvdbYw1bd1p6KgTT/0SL4sTvCYPhRqULKGAw36DbHczWrn2b9XIxR
n4qkKBE5/yIPWmlEEtMO4a4y7nTjr8uOZd1v/vZf/Gwdw/jbr8w4ROeytxPzbRJObfEcBXcDWb5H
6SLnT+Q6NCK5w+opkqv+ZKzJoVvvpu/Vl9GxDkgq7kEdubks4jommjcMTVGlT3PMk2HWBXECplDd
G82xCHM7FULiMKdA2D4uQtFZqzIdkSgiXtGbpoORH5t+e1mO9byLdRaEfcMCA9W+Wdb0wNCvzckp
XjHQDROJ4jczxzOuBBcFetaXcEOaGTPcz2frGZc7e+TQb6QRwK71kJxY6bSFh8HylY3oDcgyWWoh
OQ3JLVHzMYwFt5W03M6huGtD6z4Kvl9eSwqFO2mQk1XFVgSKWN6N8lORbpOJsKx/OE7Oy8YdJ8mU
1Y02AQOcH6w6iBFvqPv0IcLQiDZzFXDwK6VNTepccxgY4GyZiiai/5bv9MDLltlbY407UXAdlJiE
DUbKy2u3eqFcQnCOXmlmK+sixFrZT7yH/8UIN8y/CkzBwJzXeFO9yUeqZXp1LZeQnKdX9SYLehlS
qejuYJwbrAuLzVLJMJIZzBu1M734/56jzxCXoJxNJ40Z6GEM0DG7zWtPNm/DxL28lmvh4xKCM+nY
z0ZJQHrRba0Wo9FPUSW4c3gQSiK2WdP3JQ5nwmmsRkoL1g23HuByi9yZC0yF0APCRTGV5j3FEoYz
3jIflEbyIY6MIbXZgT0SNPua5HCmdJyz3jCRxaZsAWPE/rHRDXeeych3zektReGsN9P0sStZYM+K
xOarbrSjH9Y3lmPGq0D3QsYVxA7xvRy1ZQnapEHZfvH14XV4C96ca+WGsW+Dme37sJOJdgG2G593
S2dNYaZkivw8SiXstQmjMnu3GAVbHl8F69GYEOVOT5NJJDlWQ3sJBJ7/j8VHuWpUVWXvA0u/V76g
Od6ZRbtD48i+PoSjQ/qLdQ05w3Ex7zRHcVmyyFD1umew9Nixa53ynyzHxm4u3Ru1fxQg5xPzdBg1
9HrjXh1dCyDI8B8vO4rVCyBq3ExNY6zzKv/Up+phUVtpCtMyH0QFrLXfi2Y7ly8yGJWyl2a4GVUi
UbmukWdEzsqGSe9FVQQipvel/Y8iOs0U68xqkmApFWdlejR32dgBI79iGp95bCCr5bE2RLr6mRCI
z+jMlTabgp7gDq2Gdm4cGv8gpMSirevB70XjczrqoJhSUgLDDMr7PJM8baZKICgITtUEoU1bpcea
Dc2Voe4EiiKZ2pT3ArJFnGmYbdyiDIBd+jXF0bZssqHkyR0ILOKNQE68XD80zkvG5F3A+V0+hmmJ
rCRLFCkgAtRQs03PGKR2n/19AdMX5SRoBnZmxkzI5jpuU1v2XcJK18/zsyzcOStERStXBdub/x+5
wQotx9DG9DXH8JpHNnbNGkiKcAqWO3fTufczHVTakC3r7SpBhYqW35VjtM3nYUPIyHzn52PjLCPn
F9RJrWWzBZh2Cwa0TXDIj8Ed+Lr/iNqQRWBnKM49jGDHqfsaUEq2zfrHaqCubf8Qy/5G4NmsM7Oy
pFyBVjQogmwjW9uy4eqmwmYhwQl1b74jErEYYb8KdzaVc1FGA4Mc5ENvHRPjQGwQYVDvA7IXmh51
WtYZI1btfTjpDe5rbGY8hjPgnRId3jVjObzKN4wRhypwo6C5OD0qVEn3k3dbTk4IAK8Vr3pE7ofq
71qPzs7bxvkMvcNwR01ja4j6TeRhwDQcvslf2JaF91QCgdowznPUfeBruoz1zIanerwK9B2xYYRF
KZzXqPXJ1OeRSVOlN1GZ2inIMubiW4CaJH3IvUoNHXXwwi61TfGNAGdbcsGc+R6FUTC0cGbaIt4n
NyN6MBpvBA3W0OH9NXPDDcX1SR0vCuc/ihg2LbPzSxK27BqX37KBKKNmywWbR+9RLxHU9nFORJnD
QJngF10B0Xt+laSPl1eQOFj4FoUwF8B4xcIKcXjy/b+E+bYzv16GIPy7yrmMIUnavEQJohvl4WiL
cnctlCgQaazQVqXJvgxGrBfflNCDNjwEpwZcYqwdmq66MULVvQyxKo+kyJak4s3EMDmLijIjqsUM
b0OjL6PCMC+1nSwp4qmJw3GL4hrxdBnvPbT7pOQLQM7C4kFJ9VDHe6FmR6/aFlnbcttd41Se7Xoz
uSY67ljnouX6r7jj+zfU9WD9nFl8AHdCg+hAbFT2yssql/wDCivvrdixNqzQQLZ99M8L9JzfVdNe
gHKWppmscyYGaH4V7KpDmdvFdeLEP1Gp9UVGg+EftWRIko5WJ1VUFImvD2/QphnLVYxb0AziM+EY
xJmjd0SIvWpvCxCmv4vjrWwNYYBF4F6CeAq5T12qbaUVCStYffpaysLpaGskum8kUe/6eJMBk9u4
bzDBN4pB8WHdq5iW3seEVaxfkheScVqqZuYMcmRAzhaqvlhxeGtHvT25NXohKJWklpHTSDaUx8pG
gA36ceo3c34U8/1ls1uFQAM4I01C0SF/GZLKrhAtH+pgVF9i4xBOt2pJrBnb7E+GvYCQPypDJUlj
rDCIUkGZwans/6h7CquugfRXQyjKz3psOr0V0xLZzuRn9lzvs4Pv6o/RtaHZ5cvogAMK4/T0kzoT
+rcaSZ1h+XyQqeVxYbIH7Rj1tjkKADuk0jJ0xFzeotWytoV4PL9HEeuppNXIDLIAWEf/T+hipvHO
xJDs0Ql3KTqE1Bs6UFw9ARbicfsW5oXZpC3EM4qvcnxTBa9htS20PwqFFzBcPDpXgmahIIDFiWwy
lIpoZsTEJkwA3vQgnG+2/UbZvJf67hLKg6yr5m/FsdjfF36qsTRxHBJgd8UxyL4K2eny1q1b1/n3
OQfVN2Ed1QFTTE06Vv23Iowfja50LqOsh2uLJeScUi4JYJ0eASMeBNCmay+Z82t+eoqeUorSgJKJ
c0rtHE+a3OCc1q1oP/TgZIxnWxDHvwihqL3hT0Y/FLLMB070U/xpyDZ7UgieUlDMOOFJ2jQP5RN1
i1j37ouFZBa/0AdjHuNYlICZBsmx9mXwJKSnGc3PjmyYGynwb8ZK2ZhC7da675Sdtbks9GWZLZ4B
ZML7qGHJ0EdBBlVK4zu6TpXTs+357I3/VkmLp/4ousyPugwQAYiJfdSYFf1miK+k5OiLBaGYlDic
B5kxkkAWBehlbe678DlK7y8v12VVtETOdchykZQpUxHJv07yUz3v2vj5MgS1XEzEhUakY4aZ6wWW
S4NmfIXi48JexD2Yvcr9JGqtO0TTHz1qKaJqYEaYqesKh8nIttrcQEzoI9MvPqpgZOkeL4u1Hjot
MDjP1KHacxp03Lj0b3gyRlMdHqozr4ltM3DjE9qND9nbZcjVzVogck6qENTGtwQgJtWTGd7kwg9l
8P4bBOeacCUKhYDVYefCoaowCQOM/9LrZYzVU3EhBueWQI5Qmy0rSg4tT5kmeyrum8arypCwndXg
YoHDuaIBYx9FMQVOMqOqPD+l2WQX/vMUPydqYBdZ7pTUq/GquZ4h+VuybkiRlSeAFOJvaSE4cUzl
xdefSBYQ3C05rZsibBS2Q1e/uA/kPZt2XHvV7j9tE39DDjpZEYcGshjTjQzmsHzrW4/Cv+fSQvJz
IQ7ngERprEpDgzhtfq00b7P8clkKykxVzhUYsplM4wiA+rtm1+imCd0BHDQ2BpJ0yA8Ou85yL0My
/f10PixE4hxDNpe6FIFByM3qN1EI7FD7MvrHqXycdaesqdCFsCaVcwpCP2EqIqtADco7OdypuuoU
w49JIfK56xHSQirOMwSDgDphdrAXqc24IPPG0TBtIL9Rd9Jg5x51c1stBAJzvQUSE0NmU4w/nhuV
GIdmMQFwODSo4N1XoJSWTso3xYNbwtNJ6ihomqdg133sGZVTl7TRLQ2bBAse420/W44VB9thojrk
1n3TGYbTEdHQfclnRf1lI700M/oztdlrlbssjg4Nqhb63PIii7pHrlDnMWs7w3LKMuamFKc91pTV
9YUO3qEegnttlxz6o4LZaKw3Y9qNN/MGpSY7PUMh6B+tryoaCMJwoTX4EZ5RaHSgBJwRcITzPWZl
HEq9v07Lbn/ZBlcd8RmGf/FIu9ZvFAEwrdLYwbgJA+p0WW2xBx3W35LwLxz9GHeoTQLEfGves8xT
DtIM1fUVO7pX3R4V55mEknNjX+3ovMaqj1mAc3FhOIqFkPgAF2cQPw3XgbQ1272U7QfjzZ//uryY
zLQ/ObQFGGeJvjFnfZ1IWEzhVYoPYX+nyb1d96UjKUTaa91dL7A4+ytjubOyAIKxt8V6z+pdk2sf
4+Bz9EcJJLkPpSecHaaJMKNvA6IVOmIEq9uVU/ofVZGzORE8juLYQqJaqIvDaBSql8stVb9I7RHn
no1Sx3wUSYRDSWI3m8AXICb7PB/sydcP8UgNHqLWjYvh+lbJSikAXJ88Kc0pDf7jojH/ubg0yJE/
JnWO31fTl9jfFDWRMyG+nw/UtFyvKrWfkLYIQNSsZCBr1jaXrWY9G35WZf49o24qTOjBKAmWlvkp
PrOkU5vZbEKIiFyn/EbXfqwf0gtIzi1Ymh83kwCxRG9WHBkUwGgRyez6Z/RXuqNL1EgROc9Q1pkf
FwpEbF2IeVOirby15e+MFC7ZNvB71NPr6vG8EJBzD43ZxZnP/J7vD3bFSI4z0Y4NomaMQuG8QuXL
g2gIEMtSvgvdIYi/qQnR6c0U+LNPVWVJY7zx4LT+qOBdFVhdwOq1+y1j9/D3Ehqf/2TmAg589QzD
2Wnm91qndyjPlSdxrxsvtVm6Sk5lRNat6YzCWWthCGlRsAaaXNJ2+SgjmCfvPUx1/3nBpE+JnaTB
UE0ZGP4T/nmNZ34V98OWPd/WJD3JugL8LZDEp3hmM6iMKQJYm6Oabkp3YVJ7IDYmlICC4cy1SRtl
tFijQJjfRsrDmDxIDUFmtNqILKmGrrFnHlPlh4onpaV3GRg0UHg0XumbFowCwYnlKthgSDadGbmR
n8jO4Q6ZPLT4H0+EHlXKsHpJWXwEdwbqUaWlVQi/lOIFPMpRhFnaQnEK/RPhc5nD+awlZ2k5s4pE
xbdSFdJOnnqIjqzzgtXxpzeM6ohuXFk/dc9wnHkliRSJTcb8rXQbDDsp98R+L02PjUJs43pt+GIF
ORMbOzAsjjqQ2NNq17zfZIWNv9M7nCfV43sNw4lsOFw37N/y8SSS3WzO2WQy+Ubd60sTo0s1l9iy
dcM+Y3AJDS3vKyWV3yVrnlmHfLiVArt87/2fRJJkl9gyfki5mAmzOgfQkARzLrpwr/WveXIdCbda
RLTvrt9gz3vG0zWIg9jEcYLDis3qqq/Yi0x+m6AxYnaSO50ZnBu4/3k9uSNy7GNVz2II+Gs6eYFq
U8VjL/8iJrCnzuXdW/dg583jTsos9qNaUv6PtC/rkdtmov1FArRQovSqpdXbbJ7N9otgT2zt+65f
fw8nN2mZo6957wQIEiANzFEVi8ViseoUFi8kD1L52hTHpBeUQYkgON+BkfJqVaeQR1syr0OWsG9b
cBXr9nVJtl8uVqvFuQ7wYVYzQSsLwjWsGDgbltdqrx01r/JFt5zt29tFa5zbGKkaSjNbIjwoR/4S
WSjXDhdrNxel4Vh6a3gtimHspm+ERLSi3cb5ERIGTWlNE/MjyT2jXGl3I+79bLaUOB4VyMmPfEGb
vJnThqk0oF6WlOdEr25aOsi23E12ZRE/Sj71YqIrskkVlOGZ/JTlNJIGLR5VpDik1tZQTNZAkwJT
2XSLKwxui2GimqomJTCkEB4RmX/GiEwqOzxn6C/0Eq97Lm5EFV7b7mSFyu01NaoDaaBwJ/Sx/iHZ
oLjAoMN2hyJOFLq48S5zKmFn5ubmW2Fym6/HaMxUiyBpn7722YuGeuJ+/H1dnSJtchtP7nu50WZE
27pyP8JBGgIHsp0yXwnBbbe4ChASdLjkz0f5hdXfV57xtTqKKYZE2uI3V11Qs2DZhExt7LnubTp0
dpa+/Sd98XfXyTLbQUmxJtV0iupjHQpyMAIp+HtrbiAoHS2sR1rcxvkjnoPsQEhBvBmoXdaEf13o
B5Sp6x2EmHZj7povjN9qvpucCkWZT6x4V8QIK5KKfdAqo9BEYWfEGdbGGK27Jc48pTdumlnEPrJd
arISjPMNKKJtKBiqWbxdHay72QM/tRe4uIVTJz+EfwfYDvoVhe1AIpUyDawklGIUuOotVNq5LdqB
GM1t5MrfiM3KP7LUFlXVCPYt//JQp1Wp1TnwiuE0y/dmIIifNk+PlSY5v5CPYLu32N9vkvxtAlPq
uIx22z/JegOamvIlj4af13fWto0QXdXAdKF/GOqRzGlKCxWIA4ntrkLF3fij7QTba1usCwg7oVfL
FFt07KiqsRRGY5Mg3fcprrFSczQrO6/12wj8pdfF+h82eYHkbN8IZyUfe0CiI3wASfWZePl3Riha
u2xcvfIQP5m7xhk/2fCHZq5/NMrtBnWOyYzWA1bgFfi6aade6ZD7ziM76SawMdf5iJ2Qv16XV7SM
3EawymQGwydAtSF/VjVfHaq91Fa76yjb5bYr2bizkaYJJqNTWEv8gjliEC336+P4a/SRgHWmY4BB
aWwQi/zU3tHRKUVRiEhKbnvomjYrKFpmVUSvUucN1VslelvczieuROROTj1tWlozjPDH4hpOi+u0
em/YC/iDswdRgLPtTy62wp2e5lR2cxhh2Tq8Thk3RijYBgKFvYcJq41npWM2hxmzRaM4GHq0L2r6
W8lFPIrvnWMfchCoMtItGfSROj/rgUSTRSoVcRq7qtMdeADxiBGBzwXcsoNXYQfk6DRDt6vT+dlz
5Ru380l0C/wfxvnvR/A3d4oBhDRnidLO1d+Wt+Kg7PRd7sUeGKBvQh/DUVzjK5jvbNkVZx2388IX
FfDjorXAoNnI0OdjfFvejjjtXPolje1xsNkwUbze+qKWi+3lvUjM+dWFVmYhs9y3ZGC39XdWnTld
+nJ904tAOE+aaJmujwliIxM3i1r6EqnfUlE8zOz8iv1QzmdK0xRVqAb822f2qI9mqWFMM9tfF4W5
p2swTNTVdkgitankFKLQuZVOeduNT3JdjA/5TIPvYWJm3nU85o8+4BnE1BRZozL+/SdeXOagsUPo
6iZD6056uSMk9jD54gcGXN1bmSWK+jfVuMLj8krFYiSsFwE7YGf4+lfJvtthWvk3RuzBus2Tkwoy
y/wxcEqBoJsH/AqYM0QS9rmRSGjLbpND0j3S8c2ge3l4IsMtQU3Qda1uGuQKjDPILIyqNOwBVkg/
5MnPitmWrMm+DiJaOs4iKyR4QslskBZh/FDKl7z/Vsm+0ZhOVYi4gDbNciUQZ5YkU9pyYg8jloHZ
E5Fuz3Ntq+1jYDxcF2o7pbpyUtz5XQRpHc8DnJRpYLIYpnO65ffAJS46LVAjC7KxAzlJrvUkgN0U
cAXLndvZNGQ9CeGnLIyoPhuIAZ0ChYNIH2B+CLlTUI/OBvUkR0UQeG6aygqYO8yrcKz6zoC8lRGX
eB/Owt0E9nF3UMZSELpvQhkKhkljlrRi8e12QTCQsQH1jFuWeAsk+wZtQJH+KtDkZsCwQuEEomZF
jVkHSv3bOGpnekKtgA/eCpRfLi+YqnTzqdfHFSAXobQB1ZWQucx8WuycPs6a5FRSI9ht25nIyxbg
p0NMQ95KhowtwGog8EzzfbDZaMsM76mihxmBr5K5PaCnCg3SDFDBsqcxaKMOUdru2v4YqM9ZL2oW
2DaLf48AmTN9o0a1Ssf4MdDuGaa3qXQcRIMZRRCcTYzJENV5j1NmCn2FfCcDalQEceTmBl4tD2cF
NYr76p4x6FUVGI6msfqZR+FNESMFKInqcbecFHjL0L9BqQriZ57pKO0VMLTk8YR5i4GfYlbTckqf
LUSSll8dQ+Tz5Z+iUpKtqP8PTO4AM6ZRi9MQmMF3JOV2yl4CWbz6htMS8xA+saf+AOMOMDKbmVYx
sKrZx+UXlXwpTZHLZR/MhR5/YHDnF0WqApM5gcE21HA2kJEZXqmXH5JTHAnZ7zdM8A809vsqsFpq
jHbRCqCl+VExe1vWf5NO1NO/YYR/gHAbN4o0PS7MCLO5IySgLcnOxh/JdDDT0r3uZUVA3J6tmlqv
UcaCabthdhvS5EHJBk9JDLtDyuI6lNDYuc1LzQA3h/59nUaPOEgW+OZ9jDdqpNbfByqCL1ZwKG5E
idAjthfKzkHTzdMDZXhQUlI2x/WdwBUTH0Ayh2JqYXJu46xa4/DUQIlhLl3GhhYnh3jfOopsY4q1
4RZoU2XVQAVmaGv28k2gUBEqFwPPCXqT6QSFDrvxhSk09Ey3fTNsDDFw1JPlKgLEbWv5V5065zrI
ghOSpFCnHAd/DUXlt7FVO3FHersuw9i/Lt/G6fWHUjnfoVRdo0YylNob5U7Stbt2IHdxrPvlYJ2z
vkE22RwF+2HrbvsHKNP5anuj/mghKNOdkBNhs0wT8Jn6cg+KYcUpvOLGQGSAW7XgzNmqi/wDlXMq
JZh/EzWCqKgefHonyH+QE/Cbs8c7tDFIriZYyW0vdllJzsEoU5HQlgCQpt8X4yGKblIiKGoQWSfn
WhZCF0nO2fI1jpn9yExRJCUC4PxJHC3gUFuwVIY22mF7V+WywBpECMy9rIxhylBwE7ew92YM7Qa1
06OoYFrZNHJVNcEZDA7dj5xYkzqUchJiFIib3qIMHn2r8fOABpY37QFVO/CLsRt46euA+V6CO/Sm
DaygOf31tLZ0rQB0iXlTXYb245MyD4Ib7KbLWIFwKmyNOdK0HgeMWgWuRjrbCrL7ql1soHvX/YUA
6j1ptlqtRskbamaAauralszINWpzFwbST0Otv1yHEqiO7wqvEXOg9xdQ3Xzfz34m+7g+/zcIztcW
ErGSTMPqaNZyl0exl6hB5UiFkQuAttVmqASUbJr5gchiSA0FnAcACqtbSnJ7Hh5ptA+61r4u0Fbm
9H1axj9AnM+ppcQ04wlKC547N9yjV+fuvacOGfXqNPw0DoMj+ZkXRrZ0bp4lP99JrqjtaXu7XYTl
nFIc5HmaSviGKvSL8UVKSpeASY0GX4Z2sI1JUAK4ddn7Q2Zuj+WFUqT9DDz5iPD+KKGAlvoL6DLm
vXa4rl/26R/CYAwj+Ue93E7rpqnArGqs49g0wz6h3eAEYfWtQf3jocbAJseKl0Gw5bYe39fy8S3+
1OyhPgXyDbnmKPOvogVBU/OdVn+Nxn7S75X2GC6Czbd9WoKbQ6G6xV7yuLgnTItSNuYFWT5EW9lO
up0KsJPNo92j2kX5QfZEpNvNg2CFyG3GqR2nxlJl1HaXnRt3/anrLYGpbLqUFQQX7WCyiNwvA4Qa
9N8YJm0nxetMv103EWYCH0xEsywTjh0dOjpnjWYqhV2VzKNL+9QJdAxpHy0UwCYnYyowGzvbV1br
TFUWCra+CJczzRLMmYkmAVeXl129PKdG8zAW0gvYO5CXoA66KPx4nD7RJ8zSOf+Ia3A56SJMgqhr
AVtPmMtjag9thLmYUvF4XaubK4e532DrQq+jwY/WqvUxMEkM41DloQIjVKXulhSvv9o4C3nRRFic
DyVBBu7xSIXpn+Mf2s5wmsheTmzYz+hWt91tcBJ3I23vt5WAnNOkWjvPygRQdotKveix2EnefK8x
R7YvFyGb4tbzloHRtf9qlLNTFeOySVgBULdHjz4qkLP24xoUBxEeX9sdm3GKYmbU72HGAga6C8xV
pGTOXKuyTywUmY2uNWBn2Ir8ZAlvjMz2PmzFi4h8C5s2tGOWtcCIgh8N/dXhvljmO8t8aZRvKn2I
1Kch+HXdTrfvNitMzm+2ta4FVQNM87l8Cff6Kf1lPmW/2SDoxM7vMM1PcP3ePG1XgJzbDFDF10Yq
ALv43GaHbHzTrJ1R3A3aTkWkcV08warxpYG6XCZWIzPpkkfUiNtFepSXt+sYoq3AUw8gV0eWUVNG
5JpwPUQNjtLZ5B6j3P2/633BGXUdUSQV+30V1FrtMOMVGoAt/apGMZgOzqQRdTtuHm+rdeK8ypJk
i24y1cVj96uQqTOn7df/JgfnQ1SlVrWG2fsiN/bYmjabp150wpoGdkxe21ec6wDfdY4RHsCRH1iQ
yfiuklfdmxyyw0hH4XuPaHk4V0E0NRkzCcuDsYNj8jJkry2hAhPYDNB18OFTYsjIZHHbdpqXYhrZ
6dnIcHtZf5bm8JzL9YNsmsT5xDKtsLgdG3dDgWk5iEKsIWlSOzSVQLVLtE3/lZZF+9d1sM2IVUdy
ToPt6R+6hQtMWEslkymv8OcElUJNbS/xa4/BvYq6u461aeIXLN7fohEnLoMZWPOkOuVc7adg2l+H
2FwnKltowcYb+IfKEKpVyqDHE8KN9k0for2RDUdpim7nzhAIs2l1FEqzVIoYmH+Ai/QJo/8mCDPR
56SebLP3O9Fc3k2FrTC4jYQBnlLTl8CIeuo3VvQ0UDIKLFuEwe2eSVOKGCOvRpaByItzF/66viIC
PfG1tLqlh5I0IDJr5MQb++akMMq9PBCk7zZhTEVV8Y+O+V3MJ618dDvIdaiSEQEgqSynJtNoy5iP
a+u18SlfwPq8qGJZCvJFf0INRRYXuaQjL5gvB7I0D3OYeozIuNKHh+vK29qdKJI0Uc5hmKrJv00h
DTqacyXhsiBJMUJ0ObabLs9tvY01Nw1z9bbPws8whiBRf0HlHFA0Nrk0WewWW/0ek9bRItERzlTE
nxBrBG616iE0wVwFuZZWAV+lZaR2hamkxRnVPgm5K5VfFo6mCZJe1+f7CNprwGw3rMxkRJdhOlEm
GmZzyV7mDqcYtWPDa3VQ3NSLMYXV8hpQuTGO8nAnf9WR/aOJbbTIFoiovLZsdq0F9vvqY2i9BKTU
8TH6eGqnY9odhZfmzZfGNQZzmCsMMJZagTUAAyxQnuIq+wCjAeMDmhD3oat+ua5e5o+uaZcLMHRK
wIwvIxOhWH7efm/j+858BLkhOffl5P43LM43BrHVTtMCwSwJ5Ua9NxuWm5T3eXYOjMKeUv86nGit
ODc5D5GZWS3gmrayp+52SVTboJ8ozVnvvA+pHMWU8iUDiiSdyuk4Nm55nwqj9M2M0cooeLJGcIXF
ZjpgnYq0dbLanbTDUr1Q9XmyTlT9Ruixw5vSdQUKQTmvgid4pB4N7PmWELvqwBhiWMdCoiP6hxSv
jr43oXWTNY27TNI3AbbA3/BMN1WQqhiNB73mXX7oJgvPOXK4x/TPnaJ2IHTWH3orPWMawmGIJIy1
nUVTQDeTkGuVc46nVJRCzpn9TG3hm1nqDC1es6rOs4blGBjdPuk1e26MPZGM3ThpIhYokSOwOGcz
ZXWfhA0+QPUZ3X7tg0ZFvetdY1f5+rdFcOvcisPW4nJuJ5/KpGkCoJn6zjr17TENjrL09fqyCvYk
3+HfRHMIPkCAIGuea68q0sm6QI6tlrA/diTnZvRRD9WOvQ1l4E99J5h4THY0tLFa0g17x65PEYYF
3kqC8HIrLFPRYieD/VDHNETOlWYY6IqGLQuXgPgZnLdp9nxdd9sLdPn7nFw1GZW4igKErykqXbKv
8oQQ1niLyt67DvQ/LP+CxHnOytDLGHE/u66zkgPo8E6/qcFBm92I6kIFSuNfn4I4yfUyg4sZk+hG
nlNnaUPBEfc/9tG/4vCJ76qU4njosDD0cThrrvLTdNXHNrZ7jBzMnF4UsQjWiR+2G4dDgvcGwOnq
Wwc+0ehONf8KFFFP52ZhyMre3h+OVnHClGJ6aJdjlZJDcY8+hOfupNwqD/mhsVU7eoie85NwTivz
+B/DhYsqeZ+4jCjpqoCpopELfDqoLGShV4I+anHnoFBCzgGOUpZOYww04ktvdLfsyf00uyBqvQ2d
GvPL+/3yHuddN/9Nk1RUMIQgBU4xaeLP+IvIVlNlNa4/iwQazlOs/bj+9zcTirj0/AvAedoUT/ym
VQJg2kVYOA0BXvEa7HtXQctx8xyiqsi+Drl5KVHglwzcegnld4CiVopV6chPzOgIsNNC1x3DLMaD
1Cv6X4lURPeT0YrSmExPH2xlBcpFDypaProuhZhm+32uv6vjb4M+XZdre6kucnGXEs00spEyCAmT
idMaNxJRtcR2DKRamkpM3bRM/pkip0NeTjlFMlZ/K0Y/TtHMHNxrxgPp/XR4CdJzv4i6mLZo1Ax1
BcpZiLyQxBrQsuEGv6Zdd+hvJrdFGr/0I8Vpv04eCr9u+tfFK5Gb+0TLiKFqlqGBexilXzwZndKj
3w+zH1CAouxL/b6Ub6tCsAM2PeQFgs8qWeY49nIGiNn8iv/YDR1sNbsZRV1H2zttBcSCzJWLTDWl
0jCWid0d+99oTpnOyt66zU7S9/Igu+TUCUlyNi1yhcgZfRH0dZPVQCRduFOnZD+Qan/d6LdNcoXB
WX3V04TA2ickhV+C4pdlfpv7h6zwsMk6eirn1AahkQBz0/GvMJncK03qwzxU2fSuSfMBQQHu3dEr
9ZkSxeWvLJL54DlWYJwHbtuOyGVUodygzTw5MO3GkFNMldC+9U19EwySo8eyaDKJaOW4PacRGsnZ
CFC25Z0l0KlDaBMK7lRb1EPr7cUnIedZQz0BgSK1u+rANjUmdr0PQw52xl2BN8n5fjqWh8EP70yn
KO0R0zoKR3Tt3z5aVyrmgslGjUlaKO/riSGXLljQd/Q2cOf7AUQs9aHczftR9LAs0jAXVk5micye
DsxgvsmjvVoKSudEQvGJyygPNKQZAUDvyO8RRZ3wmDOemdgQ8hSdtefGkcUxkUAsPrk40aot5LSB
i/a03U8M79xlrdOFduuyltB5b/1ViWx180Ft5aR5poApBUdKNUPS1ovuWQ0rSexgn9nJFzaMPPNn
UQSxfau6GAzhnE6im209V+9SBj49oZUfna+hZzkg77UeQjyFppFdjcKGepEP57mKdVoPQ1wgGVV7
pq962c4Am/iThkmBjU/v9cP/Q9y5mXtYycr5n1yXssSS4QqK83TW9vENsfMD8JzCMQRJ8O271gqL
czu5qga5PEA8xrADndrJY7X/e7ZIK2hAEloNd0NVzTgEMfy71SjoewWXb4KyABD1H1IXZc/3y+P1
U0O0MzgnM0lxbaJSHsnFbHbypbbH+ct1BKF1cD5lRid2KXdQX3Z4Z/72hp/0i9a+M0riivA46Y4Q
U3AW8mXrqDhW2gUdDe8J2uHAetyLU3xgpXd4Kv3ruoSbUfTFPnQuhMn6oM4aHbZIShTjvIB7vtL+
2zLx9ekyyIe6uYYOk9DX+l90EOTyRCJwrqPEBFttMpkIuOLLp0R96ImAiXvT0gjKiEyq4/WYzyul
aj2aGHCNgjrrUEmlXSWa/Yl1WCFwtiwbdBwmdrYUsbuAcKuaPEX+zMueugLhrDkoS30OEjjZ2jgN
iWKTvP5PYmg8YyRpFy1XLIgxGuCx+aaZ3mD9vq4pbXN//CuFxhNF9mhqMFASh/X2xxfWVxRi51do
6azxbgN2RV/yFL/YRS71epfs0p11UP3Gkdx5p7PxvzfWUynb0327v/5hm9eO1Xex717FsEOWdGnW
Qru47Dm5hpKobvSWqfSygXzK1a6wOJtfwryqkr7720cQ6CDZsWcczW8PnW+56et10Ta3GN43Md1D
NRWDJ7QknULyiGILF1MTe2NYBLcq+ljd2rJEDDfbWrxAcQeWbFVWXkkFLm/LQZqCvUVlR0L1sdKI
ukqYtX+4BqyE4o6ruem72aiBRPwBTPfkQNGGFB0N77rutu9TKxxua+ddY+lS8I7THZDs3Bmu7if7
ef8JSlgUGl9Ux23v2hrqaBoBVFj7WH/LRSw626fhBYAnuEiHUTPUCgDaY3ir7XrfRFjmBOidLvad
x94Nwta5rr1tz/uvTDyrRVAratCGsLy4fqtDza5iwQG4mbtaycTtWqUf5b5mSltkwyFJZ0flvTQd
VDxDS6GoUEAkDbdtu8ZII0ZO7hrzYMc0tmny87q+toOwlTzsE1ZeKFRR5FpYgJBBvAYq9x25L05o
r2f80DDu20+dvis85jpWeHFiLFmnAK9s3qqk8Rb6VUpFLT+iPUQ5r1Ci5CbQK5hBnftheMeYGsdY
dnXJa4uXvHZxdcD/EAQWotXiHESGPNlgMq830vskPZSiXiyBV6WcYzAWg/Qqherm6SGfvvbLOe1+
XTcHEQTnEjDNeIzjFhAYoGUXfdzbpZ77EvlUWcrFCnjWyS4OQK+AeetuUT7MknkzU90hU1Y4cqSc
p0FV/5tb4MtgZHQ4/J3CCWAP1Vla/Ot6237UWQnEuYVl7jQ1ZWYtHxGCf5ect+iWkWdhuMS96I1f
ZN0m5xbCAQS5VQMwVT5m+q9quM1QwTrl+2S6C/vfGT2FuiCZIThmTc5NDH2ko8UNkNO8i4b7orvP
okdZNCZR4Fz5t47R6uK6YSiSBl8n67ZMXSO5lUl0MGVRWltg6ybnI6xqJFXPbF2p0lNdSy/LAvK6
ZihEfeD/wzgskMhTWZUxkPZPn2cMVWR0DaLcace4Bqu7+teAvlA27rE0bdG9eluuCxq3VApZVCqx
K5omPcUt3saSHyhI9a4bvAiE/b5y44mWJtkUwNeF2KupTE+agi56aglez7fN7iILt0Z1E8dKWEFz
IEi3Qf7r1vPL1Oyy4fDfxOFcN9h2LS0yoLOOGI5MYz9oa9RRx4L0yvYJcRGH8+CSURRTnLLoRDnk
4KGVQtHM7P8Rc10gOA8+WEsF1jNozLzpvcUdfWXf/IydyQneDMy7i25EdQbsD34Mi/8F5LOcqhXX
iaxCprwr7FB5sZbFGcxH3PW8uNpH7aEpRQ5QoEY+xUnTNqryDJBFXKHmwI86gbcTWDefzywhjoR3
k/d1GvrAnjFAK8ns6za3nR/G1Kz/6xb4HOZImiGlFEbXoLKO7loHTLRS4EqYxY2n0XO9K/C2XDqi
okGR9jj/UAe5OSqE2Xp1N0vYVopQMubQrtkE5x2KgZZ6X0B/bJav5ia76lU9gJbYVV0VGW9hCkzg
Jnia0zSpijENgYe5lTtGqmrdxqkdP1OP0Vg2fnAr3QdfyBfBArJD/ZqYvNfo51Lv8B7rxpldYbJ5
jz6FPrGTxkY3Dip7lM69jiiyS85/gK1pQZUiALXqISD3WnLQqHcdQmQdnP+YFpTWWyxJak7kl55p
XlS2gibJTQhwX1ID7ysm4RMy2tx1xAp7QGhPZfNVERW9b1qDDh4e1SBoyOfJHZdUT6cgHHFRXw7p
cKfg8aPKj0sumoy9fXe6APH326ELpW7KAKT6yi7dMw5h5bbdLWhTaXyCEi9BFLu5/Cs8LvnaJqRZ
lHBghDLxoe2z82hJTj0Uu0+YwAqGi2UHOS4akAAiAduiAWscj+j9f7wOIZKEi4jo3Ax9mEBzRrtr
iJ/mOyP/zJG+koJzc2qsFNaUQwol9qTiLe1OsybgXtg+bFcYTMxVFDSXRlAlzACY3ynOo/fOxIQ3
U1wv/05waLrABgTGzd9sx7ArZsXC5jHUEkXKjjXgaJdOqiVIGYpWiPNtuaKNSxFNcOF02Odm+xoR
ya/r/Om6IWw/OK1UyLm0YFa7SUqhwsbFmD68kS6oPSoPpSvdf+rgW0Fxrm2Io3IeckBN4+2sfwkb
gVFvLo0hozQHT+roIuZUJlfWHCspEs0aeUnUHyX9GWU+RvUK4obNlVnBcBrT59oI1RAw8Zw9jda0
D1XtlJiiuo5NL72C4bSl96bRSwvS00q3L5tDWwmYpARi8HFjVdAyLAb8/TBH9zP67bT5uxS/XTcv
wZLwkeJoBFaumCwwiKY9HehhkK3CXkLNA/Pot+tYIoE4tzn2yag0EdYlaW7k+vvUnTvpr/8GwblN
E+dypLVI45P89zTsKDQXzf51jO0deVl4/oW7zqRWA+ckFuZW2Y1+7g/H/oyJU5jNJCTO2YygVlhM
pysHqtNK1+sCRpAdtN34CwzEoU3R52nisiLv88oTyLaNB44+oltU03naxpmo7TRMUGCRgGSZ1ueo
1s59r3xJYv00kfEcdvU9rU0MBJ5upGR8UKkmOF03zQS5C90AaTecBTPZlchRN0UI/BHDGfptPd1O
1Y5OXwViMk/zITBdYXCeqLPUgiosQcTI9NhDdLIzRts4zBU4UxeHlUfAvX6xnpRPGehFv5xwFU3C
XppgO+Oc20pxaPXI/qTnuIBw0jWFnhELkZdrNi9RUNokxOuSyMtuu78LCOdlkyJt8iSDJJgCZIeG
Z1av1xdp0w6MCwDnX8twbLSmYKY4v+KuaWfKIRZ1ugsw3hOJK1tTl8XSmgYYEurUApSYE2cUvXVv
u1iqqDLaGRWT75tUw6UxTCPHW/d4ItU5MH9YE6rYD9e1tR1rYzj7PzBsvVaiaHmnq40FFq9hF+4L
V3nFzRUlYvvyzG5apeIgxX8dclt5F0T2+woxJnGSTDkQZ8mLR9lWzPtMNDhr28ouGNx+WRrSdmDt
Qr69LWxZOmao570uhVBx3G6ZRsTAmM7BFKft5pvYw5iT6KcOcnvVzh8V3flUxe5qpbidMwTVtJgB
ZOpk4kxa91AspR3R+OW6YCLVcfsn7jU5K4IEGffF68ejJWrcESw//0QRl1prdowNUi1+p61sN6ab
96LU8Hb95UVZ/MNEH4/tVBVQFuYr1cdYn5qnpm2078PYFZVt9Ut50suWjaIJaDraYLZfkNhYtKKx
1TEGaf+iSRqIKs3W+EpksNbg3t6qiA1NdUCLvDyVj33XyDK6B3Ll55IqCmirYzl6UofMVJ0ag2FD
WwlpkIsa1tgyXzuDODMo9cwYyxppJhr8INopH/bW+D1X7lt6NEXPVtsZ9tWBxxnDqFRLNrISXeKz
N/Pyl4SJmSOIpFCGvBfyrW6axgWNr7hqasuoW/YGPNc/qPZ91r3apIJ7HvviK+rjC62aJs6teAIG
Cc5S6Bvls2rodj1VNqVfY/IcBqKiapFULHZa+bssi6lGDAQmJgin0b+gGpjcWxa7IMysTzmllQa5
QLaSu7AoY2ANu+ZATbt2Atc4N56KdunhJr7TP1UvtQLkjo/R0v+pC4hjGxWcdl2jxzhyr/ukbWe7
guHODKkYQnlicqnfFzDLoB88BbNM9Tu71VBKFCNvJ9DkphdcAXIHCC1xCUwymEnVH+v8bhTRtG0b
Bei3VF0xTYOPIGIr79BgDi87VZhHEuq7csFa6bMg4b4ZRNALDJfZ6sZy0WkBmIIsvtQl7kKq+9Fc
dm0R7gVrtK2yCxZn58FC0fBUM5F6+71r7FnyFh+hcY0KacbVGT30okIOkRo5e0+b2Uo7BZi56pv9
Q06cQfSkvv2csNIhZ+LVXHZjbAGjRWWyhunBSuIsPys0cs0uoyosCztzGlGNoEgyzuIHNa07KwJ/
K+lAWlblv7NG/WI1yWei5ZVwnJ2Xch3UWsQMJHSRkTSsHZV31w1DJAkXKJFGi5ZMBQS1AnuKpHOS
qphlJnoD3D6rVkc+Z39ziqnipYSA7J8S6/LGdDub5bzEwwM2hVqBcYbXj32UBuxF3ZgwpSBqU7vu
pl0Bzg+BIxIBcdYXjRkutQ2LZCfgYKQi2EyEA2BFIOz31RGVhqlFqxDS4FlRS5467RgagrTUtgtf
aYyztMTQjRFzmdg2glHDhQeH5hXVFc7isVlQwkcktgIfDvoVHmd2StOSOtPf8RhFnnLC+x84MFNU
+Mtg2NCfrlv5pvdbwXFhWdhg8MdoYJ2m5WQVi7sMon20nRVfQXDBGBlTShpm4Oz1D+UOu9LpToZL
wGiuOd0NeLAFVQLbru+CyLNeBFJT9Kn2f7dU+4P1iJd+DaZ4NlYclKa/JFdUPLlpipeDl88s6jmj
UyQwxRltYIbqhW3nkPrx+mJtH4uXXBHnKpQC7QqoHsH93bpL4m9adiz6XRGKQvVtm18Jw3kJTGhJ
1QwEZVixwB+huW4/fhuc3mWTlfuTMGoRKY9zFgP5Jz81dMd2OMzmQSX+ddWJIDhXoZp1gMnCiMQw
SdyLNPU4jopd57nA9D5sJw0PmDpTnSnr5MNbJjX6ZprLvvLGmBZ2mof3CyGFe12WTRADZK/gCQNh
Lv+wYNZxV/aqXHmRSc99nR1yVSv+f/03E4SiQgcF0jL9kMah+jQOSK9UntJNvpbG32ultWW5Frz9
fliWdxiKvYrpLAR0+X968LouUBCctpUXoj+rs5KzbL3VZiB6mJN5p8pgkOQlGqO+AC/dnzCgQqlb
s20qLwkxqwRDJnFiDF5IvNB6zrXnTr0dRF3EzE//4cffISla9EEaZ9H3PbY6m0pLx+zCDJbQJ8tN
NkXukma/NG3YN3l7SORMoMgP12sOjttCeSqr1bhAkakOxh030tHfS18KclLk0Fn6p09YIAZRgKgZ
9OIyn6Zoom6OkUjCYMScvvQLnexkEfWebSrQQl+7oivUAN3Bn2uGYXAg5LPqyovl/ST/7JDZ1ak7
yz+jSmTsHy7XTHkXKP4CP8qZieI1KI/UCSa6mmB/Gsbo2cA+c0HXph3rstb2Q45ci4rblSDQ/ODV
39HBxkYJVIrb9J+CVnROhlnqKs8ynsfuZ0Zjryte1eThM2t2geFO+qlI8QEEMGn2f0j7sua6baXb
X8QqjgDxymkPmmxZlm29sOzY5jzP/PV3wflORGEzG9dOnUqdByVaarDRaDS61wqDAS3dml79gSUa
UTW8pKAua4qHYLGSainjEru5fm4mv1JvCvWeKZJQvhf+tijCKUjtldGU5LUPykyHWPZpsmV9hnsO
oREDgRztWIZtiL7X270+RWntq2eQI59x/AUa0j3ZsMpl7o9Pv8ERHz1XYyyV3kxqnxdjC0577v7V
4AUDqR5koh6vO8DehtK4IAVkc2xdE/vF6dKPVVhj3Yoxsz7gn/wbq/L1Yx+x6DGB+tu7Nov7n9dB
95xbo6pp6szkPiFE3qo1SixxXfuW8SMcb1bQYKyon+N99zrO3kGyxeF/xybc4phcjFQBDsKrh96e
II/TW2ggSsKsDEbYqzZo6pWBICg109RC4zCjpzZLT30PCo7rBskWTtiu49oXTb5W+FqacqgVxTE6
8BDHWX2jVmHmXgfbN4sLRYB7H/8ICR/t6JQpPQJgXVunvFifzTp0Z5ZLLlO7HkhfYYRDCsOwUdlB
v8mf4rt40J0o+UsNX3S8qKWRjLppdwvbKrVUGxsZnV9vHaJSVVZMGdYvWR+a7DmkzLPKmzbKXVzp
m/J+rD7+wRq+AoqHiDZT28hbeOCEoYWDbUXJuVvWxaWLNAHc/VzILAw0auvUtAXbDLDKxE2J8ISk
50CV4ZtR9g7pV5m6x15SAdI1A415KgKpJXh7nEVt2uRYQzD0BLG1ho49zZ+irHZ7vew9HRrWehaf
rq/jXnjfggqOP4CVR7EZDpG+wotH99UeJaFib2dBNgzc1wQUMmB3fesZdct6nYwIumH1l4rBo6Tx
teWjjXz99w0xdNtkFC5vmeJLaFqM2mJbc+FP1HatJT5EUsmaS1J9HCBgDMYlwLI13sv01pYiM8wu
qabCNw/pOwV8HanX3rQnwwtPUwqOB7OCahhaNQL6HfNbvozCZu9bbeH1t/CK1tWjPY6FTyIosKqP
eS1zwUstJcFCITTpqj4gewdEehuup+7r37SjuWefms9I4V3lJS4P7Jz77KRJPHH3eN6aJ8Sruaim
uhmwusaDfeC9fPk309Hc4QQBp0BWQbi8dQuWCn5pgMe4mlv4C791F36MZABzyR14t/gnnG7y367V
CoDCmblOXVVGPZY2Z7kT2m4VvxtryYV4L+Qblm6ZzMJd4UKsb04z1pThUvjtYM5Ol49uk6MaWMA/
SefQuJBNouztbsOyQIxm6Uy/0N5Kc1WNFX0oMDmeeRlS3LygL0Xbu4NVSyL+rvdvoIRIpU9DoSUW
9/4l9/BgcjdO81/XY8i++28whFC/tOi1NKe+8NWX5mdsoaMUtSyo0Vsvgxc6qEiT29md/R6UWzI5
i/1P989KiuSHU6uHEy2wkjnJgyxPvqXq4ttpd4jsv/S0lTz57G+2V0t1IZRpM1d9ybCarfd3oXU8
4p3T0QPQiAXV8fq68mUTb+cbLxFZECuqUZZw27j6SRnwBJ83acuWcH9Pb4wSolezmsZEGD6fCV3W
5DH+xaWUuXOMb4aeVo961+267Nbje3oDKIQs1N1LpUpg2OTqZ85AHf3gmnP9IfKKT9exJO4vnqOR
MlO16vDBpnB2GszKWXV+uA4hNUcIUcYYmqQLYU55ayMmrsce7FM6SKcUTzZFtJdUbVeOb4fNDWIJ
18rUIQTvp6mz2LMzL+cp/XzdHhmGEDHiFpNYAwWGtbR+xW7JSNyMfL0OIvsuQsiAIkxu9im+i1Vp
3yc9ZMeqKGrJdt23BHc6zVKRhoqjmelUzdNq42hs26Np3tuR7jV5F/yBJURH4mlibEOzhN3Thja6
V2yt8G0y3i2qfizz79cR+IJfxIENgrBdmBZPahJzBLCxm/dVfibK99rCxFDm6Ushc2f+B1/CMahi
mJB0s8XEPQW/GNgc1r+PeM49MvUPzB39xUv94Vs6O8i1rxu4952weLqJ4irOYZF6RidhqVnhWvpm
ueL4/YrhO90m3nWQPY/bgghuvSbLsHYZQDqYoNpZ5Myrlf5BOs11yDW8uKHtT5yarfOy6Eo2ln5r
aGj1hGqsrUmSld3FQnGEqNDbsy7agTHfYCgZNUqfFMi80mkqXNDP504VRY3EtffSFEwj/QMlBLal
1pRWLazSTyz7XdoVT5WJiB1DNj6zJFB7VlkqpGYgBani8i3sonLCVN9s2CUCTu5NA3sswHdldrPE
0/acwAI9kGnroHlBL/Pb+Fm2WUPKXCt9Yw2/VFT/PDWrxBIegsXts4UQUoR67Ba0kKmlj853X9Ga
xwSU86YV+y3Ep9pulnUJ7R7fqGNi5UCbjYYq4UxIooXkHashEvx5csm5gBgzJrXB6gst9wLP8zIO
oF0DN3jCRrJb1UYHD/CG6K5fbwmNvXx+QQOt1UWSWLTrFRa4kjmHMDaUcEpE4IuKzbBDQ1xGHd5R
yJbUVWT8YHtujrew/6GIXKpzg3akOB9KP4zGnxXpvTqBuoJtQICo6wdZk/auTdi4eLUycPMWeYYi
Zo+dscAmzQT7XqJnbhbFfpNNvfv7AY9HiP8BCbuXWKtRm1Vb+mv4tUo+RjLCkl0/2Px+we8KVcHZ
ikkIf6oqFzKE7wlhrcdS/Ukl6z1da5mny1ZOcLxonpo8XGHQqGaHqP2pZDle5/Xytwm+kJ5CFMrk
3WNQRxZnPSE9tYwQiCr9WI8eaGl4imkEq55JYtHu+m1ghLpEpqxRXiWAyZegmEdHGxSntD6N0V+9
KZnhl0EJ0ZVUuhmabVr683SDMoXb6ZGTVEGtH1AUkpyzu18JM7Ko06KexMRJ1jIJiQbVCcQ/dbLv
mdbpvdNQNTubuTbqkvN2HwzU0gbejAjGc9/GcwX5GBtzrGGEdAXkj/HzrH6+vo12IdBFyCxKCS9m
ChBZqmkTQbjDz52BVrdRtx7xL0uWbfcTbWD4ybXJ7O3RZENWA2a0Hw36vlcaJ9S9vn0Ju5//zSBu
8AYpSgx7YUOFBKJDQTYkbpQFmS0rLO4G1Y09QvQp1JYWpEJ06DTUUuI5r92GrNRRjY756qqX/nWr
dm9heBYgBsR5VRDDC+duVZGioTV8PIZyPYqL1YHeJ8xRg8pLX2RjmfvWvYIJe7fQFbMlDGCaFrtR
ZN+s3XSr9dBFrddI4uP7nvGKJTggawoIdhbAGjO30zRnsdxKR2/8wY5kPc67vo6KPaEU1LgIfm9d
gxS6Va5LgTiRvjTKBx0lt9mUvK/sLh0D25lBGLWRI7/FiBTVSifwKPnVEnldkrhlXPy0IU6jL6Ba
kzgF/w4XyRjDSYuZeuTkluAUvZlBPxZDwf50RnfD35POHSpuHu+ZlbNu760fXvy5Bh/6OJhYHmqN
cLCLGGc7aZwGOvCq8bUZZJ1Pewu4BRF8b1bXUEdFHTEPUl0qOu/Ur6BWclRdk2wpGZDwpSooBYHd
qAcQLdxwKsEW1xSPVW0+Wal0cmkvM8d0IQK2bhmqKd6cBr1hdl6gINCNLdw8/jB29NN1b9j9OhsI
IcSivy9R8x51LloPhzWzDadPlgNkbmSJym5KTiBfY1NQJ6FMJ7jdVJYVa5au8IfaBQ0UOJebgxE5
GfWNA69zxcQN3T8wbgMpeEVXdhnYyQBZpMek9JLkJs8lR9RePZKgoUtDUoQbjviOQ9EpZBc1INQz
J0bMDkPQnfSjrB655wnUUC0VL3rURDngbYBIlyKeWE14QUU9sCI8Rn32/fpi7Xn2BkLM+ON4jKyV
WlgsOr2rzNHVTMNf0/RWocrpOhRPSsUIRHkOjuKGrV08sNV5ElrKiuJNZECQ0waJc8I+d+t8gxB4
qBr2pUuppJNsdwGJbajIivClbOGSqzZNN2YkxlZq+i95m65u1yUyXo+9U4luQAQXp7HVWFqfFH62
RueBduBGnFUnx+Gk6fNNHRuSdZQZJfg3XkqZ0aUpyqtJ4aZNdWRRElz/VDIIId51KQTpiQKTqrU/
jFHzcUmS99ch9kIQat82M+ALOGYFiAV9lsWgl7zsmZ3oNDyCu8ZnoS3JWfcs2cLwn29SPJzieapS
wCj1HXS3HRbJTlaZIfznG4SuHJq0bCoUopcgbQ/l/GgPP6+v1d4m3RrBf76BWGdjNbsJEFoerNad
2Y9OnfsWk/WV7C8WmhSQjlB2oWxa5VSF8Fhd+Em6OGaSvbP6/ut1U3YhLJWiOIMQjTrNW1N6tKJh
uxaA0L6U6mM9S34//+/FIGOjfRO8xaAvBsTb399UsQ0pClb4ejKEQayu1qNtNiRA5AHTPys1t9Xn
/mFM0dKU0sH2/sA85HIWniZQXBNL4OaojDNuR9g4U+LNuvVuKtaP1yF2j1RcKf/BEFzaRuk2yUaY
2Pl85GA92qWLCzMF7Rhv+K5wlVn+xCwsqY1BO6JT8f3NStBSnMUhHHAN9DKwF0mf1q5XoHVURxVX
1VSx0J7jxK6TMEG2SAwX3bnHQl+fJMvGY/2FZ9i8eIajh6Gs8dYz8q5IkBdA2Uap3teWz4yvRRZA
nnBID7F611aZM5jT4TronjeiEokjHCk+JJiEo6GiVEk7BQf4WD/E9D2Jj3l2blPmVCx20tF28jU+
Xofccw+wY2ANUQqAj1DBTjvJ5wz0oo3f+GS9I63DZW7jIHHr8aMa9G4WyC7se2/BbyD5yb+JT33M
aGSXgOxhme22Jxh8HL7opg+dWdRdZYA7IRd4KEKgLoVk/tcSbPDmsVpY1xWNT2nmxPWxW2NXSf4k
d30DI2y0KMkHkEoCpgU/FMFbsJW6iUvQ71l4nE9FlYn9yewSjpKiaqwVQw6NP2o/W91NSOi0moQZ
6l/843XxhMOk7aH8qE8A0Q+jx1/TMd9zVD7Gj79IYoJZ8vL4L87xiif4o0oqqx1q/rE+DH5ybA6F
S9382XALvArLcv+dQPLmkwmeqOZFPKAhvPGXqfJxTzuP6+Rf32CyjyScYBFE642hB4Q1lo/Jgj1c
TFDkZpkkc5HgiP0c44zM0eDrNqrv4upkqGA1/fDbphAV8wCmaTCMpoinVZJram8WChoGoUbrx3mh
uCEm15Ek65rkUraTwgCKovRgoLf44il1NMC/34U22gRZFfvlYrVQvTZ1d1WLz3WfmxK4PS8nKhrt
LN3AsaUTIfJ2URmFmQnT+hw1sDqIgy71YCgC4HKjQ2FS2hy+E+vfIAppObQDJ0sfgKieE+yqDq1n
6OcIPf2E+y4rHAYtLK7JmGeOpThWKm1P33EYTORY6JXUDBDTGEK4Ajd7h4qmie50zX5RdIo55WHy
aqL8/rPrGxz+d2yib21pC60G4GjG985cXNDrDH+Q8b7BEINUOYymQg18MCV1c2IeY6tzaYRHvFl5
vL4JePwR8gJiauiyp7ZtYKxJ8JTe0DCevADKzgrPStL3BmuazyWXmCFroQZDa1SSwt8FJO494JJG
hzFGz9hFIX1NTCQ8TUo9Y/oUV5rT1q2LhF7PPmuDJPxeOIUAJThFZcZzn7WAGqs4MKP0vJDsAIZI
//oi7m3v7SIKzt/XtG0jU4fvrT0a0E7oBDq2dRKs0Si50l8YBB3OLZJwb8ysZmE69LH9AQyKsXo/
Ty9L/eW6Nb9uCZc+gdolQweDgeGLty5OMyXqi1Kr/Q6pU+KYBxB/6w5IIr3UK1zlR9f544JGEN1D
CilZyktxtF8WvoILZ1gXp2sXzljL6Gdku9SZAwwSuNFZPekfoMIyeV+hwyGF3f+Cr6jCsZZHEzPW
HiYT82ZWvRQEJXR40Zhkt/E//mJlcTtDHk7RfCB2oU32kEeVvdT+2t5p/d1s/cjN1A3LL5iAM/Q/
eL/EKJpGdD6viB5BwVmiclgwDa7WqHMSX7UhabdWfotOruv+cuGTJkr4+Gp4N+ft92LFdgGPqJKQ
vPB7RMXCnI/9sDig+w2uw1x8IgFG2MsotC9LWODurE1moCyhg+rxJ7uqvDpeJBFKBsUt3sb4DOOP
5gioqv8aomkjK71wvY9zGQmvbOX437HBmUGLZEBgCNd17WAZhaNytu6X68u2i4HON15FxekoPmIP
DC18eQWMOes+jVVN3/VmGjtNrsrIIXaRLMZbGZBSYVbsrTV4GqWgTc5QCWza8Y6FdeRa0dK7ZTv2
f+ILGygh4MYqCALxlFj49aJ5RVW/HxV0jDWqdkKjxn/EEnZR3qTEpBUKjjbNvXD8MqKOttbPeSar
pF5k79zBN0YJDp5OZRHWIzdq6g5WRu/qSHm67gyXRy8g8CAB5mrGyeiEyJ5M2khrA5XN2Xoel9tl
CaDl7iz0rtRkTGqX1uApHu9tqGhpuIyLicUya0UxEWhgjCokRNEOSSLVuW7N5TbFtCOGYjQVpTQb
HQpvHW4EwxTLI0AsmAg64+TQHzRShU63DD8sI9b963CXdzl4tcVnzNH0hIuDGOjSWtPXOF6Ady6f
1I+51x/LGEQD8XH82HySkV1cKqUIcII/oIHGstcBcFap+yReDzk4oZ2QTk6nlq5G84PFUh/h90SH
8sd1W/eWdmuqsLSMlLSrZmDjcbbzklV7oVq/+Kpagd+/llFP8d/25liEpXjJRCXcJPifGKOMJgy1
MhuoZw4FSOGe0fPnqZBHuG7T5a1IgBGiRqk2WqHmI4WGpmt/tEEWMUMkOL+pF2fy2nt5R/3eKm7t
EkIHYSYo7xXYFaanSQtMFvr54K2TIvHMvb1GMPRG0TRp8+7jtxuBLTRvWxOGgQXraA7jLRtlHXiX
xCi/Fu8fDJEvPrJZbOTaRL1hcWfMqfyaAGb3ynOPS+ZZd6qHSDogsL9+r5jCiaLZQ7yC7Ip6rKhu
lRpzwKqF+RXLKeLfHuQTzBN8w67UNa5SmKcmo0dp/L6ak9+9OQoQgjegZFeYYQWI1Mqc2n4aLHR8
yd5mZUsmBA1qRGVr2XC5lsRo6vne5p9W/abvJBery4MEOxbcFOhxxv9fNB+TwcynVavxZaKPivKw
Go/K6FQGmNAnCdJu1CWoYvBREcYuOoJtmmX21OcIDnfGX+U7LnnZRk5Y/h9J/VB518PEvmmveMIK
xstaq2MJvBpdZGWFu09jPaRG/WQWE3pTZEXyywsPd4uNfUKotYasGtMwg1uckuMA3WtQvbjsPkff
rhlw/jM+v5dK7pH7sXCDyv1ok3rqNRkVo4WVfTB6i1/+mtMqb0xO5RXgQfp4fVH3w8cGT8g8hg7D
9Q1f1darT7qfoHjtcCFFPshUfardxJNqUfL9dHGqbCCFm2TYWVVocROn970XQiWVK6bOjzmmtHos
qfTmKsMTorBOKrUba+BFzygLHTsIqlh+DULw1S+C5M+C46t54ut+XbWszlv4Dd5Gv1Xj5Od9cpev
RpCmsvH0i2vrWxcVczlzhCzlPPGPt74b58jhbzhUe1Lj+zVTQC4rOc524dAQxucmkESKFwlj7tsh
a0rqKbHtzNHNUHZH1jgE/YL5wzB8v+6au8nHBk2I/HoZD1kCTievCycnrzVPJaC3ixf3OgwPGxfe
uIERon/UKN1gMMA003hUxzioe9mtaN8S3nSG9lSCcuzbPT0X7TLOSY+grBag9jIx3UJPi0wp8rI8
xL0BvYE6HmGhhCOyZFA9K20rQeyvP4cv5DwcYq/+lEOTd3mnnTtUaDABnDnlQZc0L++at8EVQhYd
K8tsYuDGxE+Kx8TwIhlnmdQ2IUz1RdQ1RgqMOSDn0rMgvfkVOFx2OfKpX536+9Zd6DmRygn8etG4
cBBQnRAKCQ4katz8TUTWWJezOmXEUw89IjJx7UPlD350fOFHXmc447k4rb4bfVa85tt159xdWpup
6PXUVOui052aM+5XHSUQZbzT7eeJHWKZsNHupt5ACNusqvBwFK2AyObGZ+xQhqajj08pg0hLhjd7
2XjFbiK0wRP2G7RuIVLdYXqsSj+1/TGCxm2/+oYpSep2tzVGt9HahQTlosu9WHK9QPMq8sZUHQ82
o6E30vTr9c+zexUkkL7T0NNs6xft7f1ShOByKXAVXLKHrFw/rGYYRNXq4b/wM/tdkipHnXVOXbaS
RGHXMzbIwiGqpma4pvxQq/qYHpZ2zTyI5K0ujLac61buLyUzTFBQ6KglihugmMJ1rWLcMFADSefB
HUDx+N8ghBCSRRVIpVhEvbLQg5klx7E0JRA8yIrbGOUGXUOnMQNHlXBnWfK+JFD4Q92DkfeJzY4z
+WoU+bNS4daZGpaDHMEbifLlumV73wmNP3j0Q4cKiASEwFWERO/QbkG9IuuoMxprhy5ThGEVg22S
77QPxdCIbqHD/oJ/hygdXSKmEA/CnGV3MGa/6A5/YA0YT3gfkY5brXCSxSwlSV5g846FfVoT+z5j
kzvbMoqf3bsFfcURxwA1qxlzfeU4wXjbPqSBdj/8NfpcsNw6yfRFdP4NLlxjgya4xqyU2hpxNO2B
y0VZx8gPbxEFz7pLwPrZfspvINS4uiQoPoQY9kdPMo6CASPk8iaSvc22tVwIx5OZETuCTJJXdc8N
AnCuyMYVZAhCAI7sbjVnhoCvtu86JXfa8PF3nQTd4chBbN5ajSNTcJIsKqYmTghBQCofs3D5oBfR
nd2Fp+swO8H3DY5I0GpHWrLQ1MJSlfqj1Qwf85HdmEsVYPN/1yfmKWF3YFAdcsLQ/HQd/PIUwzOR
RlBHRV8rtpxgY712doNRDOIZ+vch+dHN99R4Gqen6yiXO/oNiljb6VWrIG0MFM1KnDx90MofNvty
HePSHfiDF1gQcVCibCtOaK1139rajK+FPudjaqonDKJJUuxdMzYQwlmFeDXaLfc4kAY6WfwjNDpY
I+t4lRkifBKiWosx46EDQ2b9MR2HICWzxBCN/463kQKLZSIRRIhF57t44WoiZsbgDAfGHf3AWW2T
s/2uRB4afi+PpYMJfCf1+UQTZupWyYfadbkNthAZ9K4iajpoBCdJf7so4zENp2Doh3uFtcF1n5Da
KcaINJ3CCLLFkL4ID6ZvfFpvsoN+Qh++CxHCQ4ThnCggPm83k0n/7joLJ7riRwwovIQD0yBzVNcN
zITQZsner+y+riQB6nIUDe9gmP/5B0N0yLHvMiirEy8kIPC1utxy8hwUYSarod5VQGZqCY3Sr60B
CgtjOLgh5E38pILW2/WF3vVZPDr/el3iHc5v7xagTAKpBmYpPD2sFs8e5o+JUlWSQ3vn8gRzkXLz
NlncIkT6hgh8OKwYBuJB6yN3usf2ybpFBwGeSdQT5HMTh7VO6FRBjPFTyY65PFrfQgsrHSd9modK
T6CxPbvtgLdhw0nLxEnzQ5JIouXuBtmYKSwmXuiUoZyA1aegMEvwYmFVDi2fm0ZS+rwOBC7Mt1+t
NPoJ6wmgscFOMD7G/ddcf9+ahmTxdr0DIhmGhnkxTCPwrbK5eUKQM1mqeiRevVqeAjUYZg3edQfc
3W0bCG7qFiKekA6wCa4x3xio+60PZitp7ZRBCBu6jJs+1y1ArNNNad2t2rmyJJch7kUXYXljheBl
ud0aEdhd8EFC8DTGw1OXfzeN5X5pvvfFamAGvf3dmgf4CKC2Z6KJ2uZkIoKvJZHZJDPqpjg1cZY1
R8QR1xx/Xv84F372FoQIfpbmrZoZSpFDBa1xMx1bVS/vu/qz1csW8LIMLEAJKXBZQVOrXGHPHGgB
KBVQCT7rJ4gOf57x/la6con3C+cWEIXjLLNKQ2MqEJPuxc5utfy3g7wAIJxhNrMj9D5i9Qa399oT
Z81K7oZguu0PMsYN2Yfitm52UbUUlVJSQPVp6pZFYCUQ6mXHbPx+3SEuXwcEm4SI0BSQ8aKQ9gKn
PuSGdFBZJYfeGX9qroUO+tyVPQ/sfyRwezCQ0aNHRdy7YaPlqLtxxpfopIXawYhlnPqX5HS/bHrF
EDYvBoiMpYQsopc9s+MI2jb+pZT7NIi90aF37P3kca6u5IPsq8mME/bwEDd5U48ANvn5p3jZ+Hz9
c11EvreWib3SykoWs6BJ7i2TflZzI3YWYzoWlvb+Os6v9rQ38U8AEnbvlKlamIJUHNflz+3n8km5
7Xxypsc4gJbz3ewzV33As1z5yTig19drweNW4SJ9/a+QWStsaC1B8RwDgLlHtHPazE7ETurw4zrG
ZWFAsFTY1ChWwhMbgJS37Snz108zdaLD4JmBfoReo4zLSeIiv5T2thtbHxJL43AQLWvdvA/pqVF6
GbfSfvj4ZweI3YcUgwiZ1nA/GQenaAunVJ9M/XmZfl5fvYtkTFg8/ndsrKljOqFpGdZYZuf05suq
3g/jaYRwFIME3HUsmTcIkUOFGhFbQ2Bp4Cioja8T7nyztJahc8++5vlC8ChYF6/hnPGAmN1399NH
QLTfEpce7MB4oQfdW47U0+8Tj3npbXmQPYnJzBRiSFQb5WwN+HRdE+TJU127g/b1P62kOAtdqjOJ
NB0Q0FtVtZskRVfit+sQEjcXB8KmQtPA+cUhulMCrnryuwnzW8czxNAQz3bR4CbgjVF+yEzVn8cE
o26DA/aH4L+ZIgQIPoHVJgZMmXtkZKp1iExZa/6/nML/7FdxpEGbKyu2Y5jTnQmYPzv+0HbTeaMP
JSK3PMgErXd9jOByyKdQUaPhP99sW0owOdpO8PGM3tTgD6seOvvp+qrtm7TBEEJD1k+jrrXA4Pkf
C5Jz4UaHLuj94VQ84BHlUYLHv/jFvt3gCeFhssb/w+v8/tZ0Ozc8rY+zyw6cY7SSuPflBZj73wZN
iBJhXqXrgN5hLz6l73h6YZ9jFHZDr8vd5pYr2cU+iZzpRvbp+Pa/ZqYQHhKzJy3YEfjB3J86MDK0
aKyQMzJcalW9NVAshWq60o4K/3ydnz/pWE7tpnLVLyaK1qpXfcCr8/G36zQCpJBzQJhmHEceeRUd
NGygSB6tp76RsRTt+z7m8DVwD6JRWtjOkHFfJ5KF4NE0a7etiEu71u3Xz9fdcTf+oQ/7fyj855sd
BvZOmw25knlh4irm6gxa5V5HkNkh7OG47gxTacEH2jNkECfT8jvZ+I7MCGELk7qAshckIb3euGV4
th0Lqezz7mm7WSdh14aVypJysDPPajwbdcH5OE3O6KoVNNj043C8vmb/4tWvn0XYtuWgEGMBnTN2
T3Hff8/O2Z39lN+sZ+UAbjTQYrn2vcyt/yVWvIIKW3ailqmgmJZ55WfL4RTq6zeMu7rtsTwqLzxU
uO2P+Ecvo1Hfz2xf11a87KtTyea1x9pybnouNhd79L71eUTMD8rvjob82rz/GCnOIRpx1+jgUASY
9agsq2tlp47I3iP3b3Ybk4Rjv5rskjUmUOLKIQfVx4j+WTvaJ+LlDj2Et9aBBP3H1P//YLDePV8w
9gJKQz6P/Stv3OzojvZW3vbY0XxIWvPA7lM44BhGPOSyOKEq2d77X2+DJ5haG9aw6gvwJpd/Pc2J
zslhxHlWBdPN73fQ8c+3QROjIviYl7FHVEye1wASnOdSddTamQKCrr3oIf5R/W4NTwAUAqTac05Y
HV+Srh9sikIKfzKXTSbsF6E2ZglBctKbiS4GzJrONtqXimPqKW522+Lt1edj2am0denyoUMwTAia
OcNCWksEJYi7ydf96v14MzqZy197M0wQ8OcO86Z2mZd8kgS33Vi6MVaIpaDF17uQwmOiaLoLqX2q
i/5k4y6W9ShZx+xkkfZDQi3PVpRHUhZPEvzd42KDLwRXA/RXqd0Cfzhn95pn3aDo8ph+0z+M/urr
R0NxZGnY7hm4QRQia80psEBImXlq9RPzYs6y3MTKj+tm8b/6IuF6xRAvS/04qno+w4VaHILDKWsS
JympX0Togk5u17R3ruNx/7iGJ2RBuASAjjuC/4Tl4izz09q3QTEQh4L6+TqSzDIhwswGowNjPKLF
BxtbYjYxc2I+ruTcq76ixBI47n7XDBNCTJqbZtdFgMv6xM1AX1cmj9HyGemsq8Yy2y57rd9uQ/FG
taLXuqG4HCJ8hu/jL7wlWPEfo8Ps3lZP5i1eGz1ZaUfijYYQbEyr1eyawFPi/tzbXyzFD2UvH1Kz
hOjCyFrW9QSMsmXeQurWS4fGK+PYqYb+0GvMy+veHeMf0RrfKObiLasSdM0cmBi6ccK8cIthOl73
o/19bxBQeYPiEZnM21xXBfHLmlg083JCb8HoB4heMqb5L6fhPxjidQSyogNNC+Qyf3MBJX4cegkP
p756TH9YUvfhvn/prK94wi4EqZnVEAU28bLnCpXy8LS8m90GLfPpR1mGuO84r2DCRhzRF5X2KYHj
gA6zh+yYndTuyEpJSiGDETZgl80mLv1Yw2q4TbXcGVp/NGSHkMQZGP/5Jk3Sy4wtnW1lHqhJXHDU
W7j5M7f7PAVqgGlrfzo2kkzismvn11Z/XT5h3yVkJXaI4RFsddVNbtajeeJluvj9b9PxCEDC5suG
Qp8qAwsYrr5ivjTWkcoma2XLJ5zhJKP9EJaAyNv3/BFY1v+z//spcisuQoSU7+3nQWdOOKYlT6AX
635S6bsMjUZ/Eg5eIYQ0gGVWsVo5QlS+LrezsTzUifn1v0EIEadrdbB1m1ilunog5aMZSy4zklUS
b04pBSVSpuH3l3n5TDMb+i6l0kpA9g/6f9ZJvDFpzaQnNleDIqWtPcx4hnN0U8fViRnx+MjUPJYJ
NO8HgFdEIc4wojdljwEkL1s8VDWdIX9fyiR4ZVYJQUZbVFaNNZZu7kB8WVTvkqpxyk53IyWVLKDM
HCHUpGtL1ZTCHHNtHsxlvA1xFILI//m6s/3LJeJ12YT4koXDnHY6TJpcLeBCV+HJ/AKxpL9bl+7y
j79Ns/ArzrwCCnHG6tbMShUAojvjFmJo39B/FqjgablumGz9hFigDispWu6AkG1flB9mWzlNKCMK
3K8D01djhHBQ9AM0OXj+/L+TOzuk3zBs8evorj7JxPH4H315cL/CCaGhYWmqTSWyzByPhdbi5umZ
Je7Evje1rNVq19Uh1ciVLkHPdvHIlpVJn8xIMSulc/M2iJQYszjgT8s0yZfaNWqDJDhEVUGOd9aA
NIPSz/ixWBOmSjvXJI+2IXlY2Q19GyjBKbRuyLK8xWtHkbJDNLQ3hqJK8sX9DbXBEFyCjG0VYaqA
5+blaXge0POouN1fS2C44wGn6720vCH7VIJXDHneMDPBAnZn+jD5IGD9Nn7D/IarBpFLbn69s0h7
OPgvvXDFVzPFm+P/I+26luTGke0XMYLevNKVr+5qq9YLQ9JINKD35Nffg967UxSaU9hpPVdEHSaQ
SCTSnOxHsSuTEWKWY+4MieyYo+4oZFskfi4dx3wztA3njcWRk027iQmY1cUBkBVpka+KAEtOVVM5
pfqvC/epkVpIx1wmKdrdK03Hkpbzq4Ep5GQfij9uG6j1cN8Cg7lMijEciSxENAkxuoI9fyHn7td/
0h7zxbh0O+sS/ABJkKtxen1WTeMCmLla0siUlEzAOo7ZV5n2cJcOnbLOEY9zrNkH49BjmknQUhQ/
2NAMC32lyoOdgMRSvYtiFFZMWyLa0h2Xe309KL2QkDEpaRE01URNinEnbFvwIyrb4F6+z7fhSUUo
lTbrmg9maPPyV+svuQUwY2BIMVZ10gFY3dRHFfVGMipGJSexU0RteTSJ67fPAo0xNYVa9hnpscQT
ph6DIM/yE994yGvbRFSqcLM7HpX5uuYoFshdDfjXLBOTOkq11dDaIyNEXzd6ZlOxs/t+8m7rDg+G
VdAZEwhlDXLp2sHUXkvlTc53tyHWb4KrJPQTFi85kUyiFtAqgVmqvShKPaLyBses52Mwx/6/q8Vo
4dAQoksEqyVvjKO8Ad+zilwqLdPKUke1k4fWye54VVrrRvIKymhgCq64ocohWDZ7ib5X8pdOdM32
rz9bPkbzBmS1QF/4jtJuRtP0wXLp/xkEc6ulepXJMtU1TZzsNDhHvcgxUbeXSmfrkq0xbY02gBBd
9mIYj4l5bxbnOOMU2/7DKf3vjnxoSsV4y0HKqTZjmtlGdXI8HhwBDvaAWbI1sYVPjFB+v72uiMzt
1WE49TBQAy/WRyHy2lz0czW1c7BlF9ZOFS6zfBKas1Dct8Znni1/6zxIY34/V1qi6oKIpjdX0X5U
Eub59aAs5tYxfexIYCRkLMSsSbVmFVQ5kCl7X9OtcqLZI8HlEfX/g0N3XU3GVJCha6aB6nr/A48I
Ok9WsgOXOBGI6Ewn2hI/8DJO2GfdAhoKZixgKqLFPp9BcqkWvQlHX5VOqnofqF6bcPyPdQt4hWCU
ZLaUtLMCQEzFz6o/Zdnz7fO7KgJoMTHICrOmPvRq5Fod5hPuCTdpt1n/FmB3eL1YHAjWB22bWS8n
GRBRuBH6X3P/IGece2LVRlylYH1OqU3aqBYAERuOXu+16UcanwyDF72k9vKDN72AYTZj6kSrUS3A
FGRfKL4QFW4qfheq+6yVwUHIy57zFo45paA/nLVSges5oUige6tA19J5t7eft3DMCR06o+yHFCe0
yh7L6K0K9rnmFjqHFXDduC4Wjkq6uMdDM23HgdYMd3tKEJw9Z3juoMXAlhzFm7Zp4Tc8fu/Vg7OA
pJIvIHMUUGopfRvo5VnOHwT99fbKrYd8FwDMFd6hqG2uRexOEm+iN1F4mDDnuUq/ir0tG4LdNA9E
23AwqYLdUkDmQs+6uuwFqufoT3ZpRVTi9gfw68OkTodqy0Hj6R9zt0+63hp5il0rf2j27M8uQgzI
YA25g4YXmFTxkDqY9HAblS7bDRFVpj2k0vXeGmQsK5EuWgwOOC+O9nNW+rHAa3zkqIjKJFhGue0r
M4Z8JnlVp/ueOx6AfustWRh7YYHVE2sIWeq5dcC34Y4mRqIIkunHVb81g/RNNnNflDtfCLh1RvTr
b4Ez1iOH29znIcDFXA3tqhufFKt2jKk8RIPsdMOwT5PangXtGIHtDzyNHJvMW13GtGjgCwLrBvCb
XHaLKvHyeuI5bRzzxZLDqAkm70UxMFqXnGl5EdXRysmc6PvsoPnvTdgNn6sRvB58lbEswzAHdUoD
OW3VO22R+gJqtirDcG4fBJ7RVBkDo4c6bucCwqHkrXfbnbTtt/px3HcuTWKhzICzmpzjrrLGpRmb
cEioXNFzoZ3n7rnlUd2uR1MWa8eYlCCVBSmjVlnd6Hv91LuKr6B2Knjr0fAQTbZ5RyuZNM0J77jv
cM5pZOkXxDBuQerzjm3uc7/fDj517uUt73G3Hl+4SsnO/9OURgBbBwxL44EJzE38KcdLwrR1f9pi
kAW3sZlzDDTGzrR9LpOaSiZfRldCprg40fJtgvkZoLR6kV3Rjt3s9bZ+cs43W8SqjKrclSJASf5T
kL225VWhrJYx4SGG+dLgGPk4nE9v8zIFuyAU0k+eil/mPj2OLp2wErj1IY0cZSNsUAojeUjpHgqO
eGunYQnOmC8zyKJg1AEeS6fMChE/cVsenQ9XQsYviiuSiimKdN0eXW4vwQa9P3bwhGyVvqPpiWTb
7Cgfn0hZ+biUbqvPs6WIjCHr006sWgXo+qXdGd+pwtBiu+4x5gbBeKvJ2DKpQDNrFvW4jJLZKyPB
HdAd2ZmBe1sneTCMCVP7thcKDRKN1QWZX1M+SjwTtqb2y0VjLVg1I3ZDF60koTOVmm2igfCPpGBd
oBr3do/+fGiFvhVg57vGLhJeeQlnqVjnZxDGSetngDSIbmA47mg8mRbH7+eslcrYJSuuDSGqKEZ2
TqSTmH7ixlrshcq6OLoxN/GE/zdGjF4yj138NdQ/4cYsMRg7kKhSOdcqMBRzJ2bfuG8jqvmsm4bx
aSAxMCQVk78ZJ9SMB9JHM06GEvTuUBx77WBpGQgPTwDm+NbvnX23wJgNMWZJbaVshBe/TXeiR0Pf
6lv6qPT28Ezre4NdfOzc5GH+Np5Qmfrc3cmH/PkzddpLkZltm3NRqXp9SFEn9qQOF6V9SGT/9hFa
dZ6WGMy2yXWRNlMISdGjcoy30jZywQ10h25zdKoED9zw09oVvMRjLLmiN0IpipCp8aZfYEo7VD/j
U+NLe9WNznQUjfjdBHcDJ0e0fsCuysNYcLM0tFzHA96NMr9Kzll2+cNlZOy22pGmxAhEGNQv83sL
c/BmImUJWmlP8cid+nAbj7eKjP0OkqIK25hqhp6AugxP6yezOs3V85/BMDa8K+usy03ABPMpjnZF
Grpl/93M28+48AuteI8hLIIQ0dhLQZsAaLpoqQOOR8xGCje6ZGfHEamf6cArD+MoxPuVvwA0WtHI
ErqAGMNYKruu5yjc+q3xt8K9e76L/xfiKCNKAX1o5s7O69rOZOKIEmd/VktMl+vGWIgyKQt5xABy
PBMGr3zCaAzHfJMeVBuRDjd8RGGd9wmOHkSrl6CMyUA2S0qlGCYjAS9bdD+hTab9w+VjrESclZgp
BW5bt5zOZX9QwtqWBU5Qet304S5BWBrzUcBxgBtnsUdzl6SiLkAO2iVCOwL7Q3j6QXtEMjA785oo
VjVugcaYoElIVIxMnRDjz3zTehh6HrPbqsotABgThFrjDmzpAMijQyl9i6ttF77dtgc8GRizU+uB
VQ0VVqyIQntEuejAKzxfRcBsI9DdmOC8Yb0tsZpHZWhqXLzVvBPm4dHIGo5u8SCYux2kU61EQLLt
NlPsmgo5GDWPsHYdQpOQ1sVsaZGl/M169AIZIU5/p0B3Tyqv8Gc1F6vLfwOw9jLUQ3WMqFNKO0tb
RDhVL7rLDyOKSFz6eA6cYc+bUsIRijWZUSIKGGMIzELaDip4W+Wecw2savBCKmZnzFbMjF4EQpk/
GehhhGNiy+XrbR1eDTos146xmULSlmrSYHMGxNgzD2Ejp92nZ9Ajo8+A19XEE4ku6sLG5KDwncYI
IlH+D0n8XpCvSfh4WyIeBv19gSFLQ6eMMl028znDuKpB90xe4oiHwVivsRlmuRdaeN9yZEdmZwfk
q8Cjjlz1ahb7z1iwom8x3zkAiNFUtjA/KsGxjXVbaDl1c+uWfwHE2LFiqBIwbmHFgq/GD82nrdnq
XeCbd90RHXtbXhaZd3IYN6pSUaVXUnOgSxdD/pYZHHk4/88yzSR1WFdmitsyRdvceBnET2TBFyeG
bafU0Jk6hAOWCw4h5kZ5aiTacsoRYjUxvURhTz8KT0q1BsokNEeSCo6eVY5uSjamMB+T8WcXBt40
JU43N7sIR0lPil9EnL24E73bB4pnImTGRKDWSszhuNFwOfUMiJcglNbv/5OR1zm+POdosSwzVSCO
eUjtajOfzIzYCX1lWv96jBV12q4qzxbAZmmIOTcEOthO5m5KhF0g8fohqBp/eDQvIBgbYclKYrbv
x9eUt1kCqnTMCyxU0Ynk6SgQlOb1c+CGcrS5vV089WfMBmnikhBqm6ziS9NchobjKPI2iLEWVqxY
WdlQbSjuVAnBLJPYps7bIPqVt1aPMRITprmkeguUuX/Uo0dR/NlF37LONuLvt5eLY2XZMgOt0FD0
TDVBzu+jeAOGaty3j/3IrR5c3xf0rZjgMMSQOWZfzLgtjDSDozXtB29+ajAVvj7MF2WfPVEK0eCM
vsLboq3HieUrJLNVmYEKDUWp6MEdPOWv0c93spNt8e73y0OBaZkOZo04MmZlY9IIx3tZDxMvwJkd
jNU8y+sc8qYdBo1g8OIrurIbtznmnvid20lFzeFHfflbVHbQyCylVqsJQFM3mGHlIb2wmc+NK2wo
FcNn2iXB5fzfrWSZby3SFVn9DjZ9lYhkT90+nP66vXkcdTGpwAs3JtHGylQHCDTX2zoZbAlDTv8M
gTHrYWK1oB8CgtCc6umrwfNfqHbd2hIq4UKCWe/iKtOgfaW5KyLLDqJ9ZL4NYekEqS/+a8LTd4t+
3RNqthZo0ZyHRlZCmlJ1SvmxEr/k1lmZOMZ13VpcURijPk/W0BUEKJgC7zSavAtJjCds7wr8LLXI
WT/GYCTahKlSUYPAAmYuNSf45fbkS1594vF28VSNMRMVCgpNYkGoKnjJdTfqt3+maIwlMFMThVYV
VbTOshXQuknh7jbCP7gof+8L22RLqxIJmG7BsNZhFHCwKZGntb61GMK2A3XxRud1K6wWoS9MgMXE
3+XakI2IKjftDZKO0rYOwKhJh4kbHu0GyRAGj/aT5PEKj9ev36ukjF0IZ9QtiAUWsxlSO+7fYjOy
ex5xGO/mYGvB86YTG9mAeLS+P/PyRwRWg9I2EMKdXFwXrgU+1BA8N9EpORpPt3eTJyJjOMJpGAIz
hYhD8JiDutF6TAZOhJqj8hZjLSRd6TELG/KJ0iboL4rG6STlicDYibAyAw29fXggNuLeKiXbxDMH
M4A/5YtdlYExEeUQ6UlJgzcGQaQj6vdDrjnNp3jklsrOGIiQoCVXoTonhN7cv1i83eCeJsZCJA0y
WV0PgOgIU2pbr7ITObEnoJB+dIr7bPeudL7K2aXbWqCyNeJGHCLwrWKX2gLPuLLyiZr+kaJ9mBqK
6bhaXb0fV3mvCzuBWyxGb+l/vmUxo/b3e6+LUbLY0RBh9as80gaj9iA/ZQU4W3SfIHDL42q5fQNi
GvDveMGAOYdVhzVDCdydoKuvESGeNZtOrFuvf2IHMHf1d6gyixWpodod57VrIJWd6fN2GlWOp3r7
rIIG8XcYq8TIM6mBRHJxLyWXytyahn9bkveYw61dYuzBJLZRUxgQhaR2dq791jX3ZK+/TffZMfFN
1zih3gY1RZiwvhO3vAueJyFjJqJyajpjgoSq9KZKu6nS7Db+67aInCsYs45/X8awj2jVGUAo61N3
rjbZxgL1qIS5gpH3mQbWq0VS2ZByHk8qMQqAlaHo6Pl3EuwkYjklr5tutVwXZImihFZfRK/ZUkFM
ky1KLcdrOjPIpS1TnzaHt5Pgj7K6LXPJF0PMvinkXSAT6zMO+gKbUZo0nJQ0GuDUwNk8qfX4FCva
4+1dW7WACwhGM8I8J6FZQDx5mG0lA3+HweE/WbUXCwRGLaa6z0k/QvODOvYDMEvH1s4SNLvTDc5y
rd8iCyjmFunKZq4x4QYZrB/mhd4g5ELdMUxhfVVAnC15eICcOnvkZFBWT9cVli0QjCJQV40zPdv9
N3XaWPX3YOKEHHlqyJYGmpOKLtwWGEJjPVfR164Nd9aMItUGD+syuJRa4aWhbFdSw9EQnnTM/RKS
QKpFE4taBY9GepGVX2bydFsJ6b58MI6LBWSulEbuxamsIZwKAtls327JDlXin6uvXJxljblPekPW
koAuoobC2Pe6BES66aNK8coTr5uSc7I05lYJk2qKph7r1pdv6nQ2K+/2onFVgrEOcR1aVUaf7/mx
OBf7AKV/wknY9CeeDeRtD2MjqjyLaoM+32rpXIIYUSy38oiiET+Unkv5Rf9Uu8JynxiT0Vtq2rYi
jBJ9+NaPtMCQ7GRfc8Stsev+0Gqw0yuGMQfpC9W+eLKzlxGV4GVu16+Iz7YgfwOHsZNuRLx5BJcH
zTGNOg0ALEIWldKF0VggxmlOot21PyozAgFXt0t0jvng6CLbcJZNsVSVJr3EZlC/TY8Jl/ptPdp3
PcM6YyZqmUT1SCEGjARtzvHXDCcrwyTS7FHneO1U326YC50xF6AJAL/viJNlVpEtBK2tpYOdT8TL
onOjcvIw62Aabn+w8anSe+5ssUdR1UhDFCHHP2h+lz+05t0clpiIdNK4EeL1XbpCMeYJfcrZKAiI
RI/dviVf0ITBUXUeAGOSonbsrKRDYqw2n0ftrgu/3zZJ6/p8FYCxSCnIS6Imwv9H06NefZXyF0X3
xVrmiLGeGlOuOIxBKgWCR4iKhcq/jP5/7vn34NgP06Ylz6hAdG4LRg3OR427AjIGSTXTppJkCBZH
0UXt2m+l1hyyKXLQMP+a6YE9JiXnyK5fu1dIxpeZghrVZjnVO6K7QzrbpfUlltLtbcHWKyeuS8nm
SrM8CBKFLmXtzr5yV7qT8x48e7WcLHJHmD/47u5tUI5obP40wzzttjNg9kJFRgOhdQqDdidMOs+8
ctRdZkxSI0ZzZeXYNTEWzmGkPFozj+6Iu36MLSpUgqEpCtZPs43UyR4aRC3ExKNV+PJfg6/6yX5o
HI3XUco7AmyWdGqzaMxayNa6olOhhyn2+i2liLRAI1xurHveEeBtGmM7hKmf+w4hR5BDZP4QlWBL
FLYxkR7/TDcYE9KGo5RoNWCEsrQDUfCMvkW4mPdU4KkGY0GwZao404LmtpPchEj+GMkcm/EPqmFi
SLaKBmmVTRLpGmbDtgUK0NIY7qZV2I0TYpOCLZ09PoJeEEk/weWFh9dt8BWVUfpEDzstbIA6Vcqm
bdN9EVpbSe0PVti83d6rdb/wCsXovjCIOiEloNQN4k6neDPvu12059VIr2veFYbu5eIG7khLFH3G
XlWGaddiurWk0NUsk2MK11XiCsMoeI32j1lWARPkhiNbqHFvQ85D8R8eqFcMRrsLjGjNpBorlux0
kAtojrSVE9dyhh+Dq6HgiqjbBiXf6LsSXF6NNG8ZGZUvJXWclRzYJLqIw1OI3qS2/kxfuK5cBWQu
SsMMwhC0jLQi8kvTlo5sPKgy3qscp2y90HeBw9yOrZYXs9hDGBpreu9cQ/JFgNnNbXIv25SjWj4r
HL9j3RX8Wzg2xwSWCF0KaMlqPBzD/tLrfqhhaLA7hjHHdnB0kU0uqbCvpkbNk1RotlqrBzOtXm4f
Xh4EYycEbFSmEQgTRoiTTMFeC4TdbYj3C/aD24SpgDLIHw3RZAdkIyIYKALtUUl22QPxipO5qc6R
k/iC17jkqfNnB1zmuCRpm1p1MO55HsD6G/n6BWxoZhDBwtUXuE5Ia7pRkrvZ1I62ngz3rVrdFQNu
y0y+pCNKEvLEvy3+6oFbYDMZwrZSYnFMIX0bZk5cNz9ALOH2ZsdpZlqv3lvgMDtZS2Vb6hZeXt3e
3AxnyY5gUULwyIaOuv0f2v9Wb5gFHmP29TGySs0Ann7qfo1oMAYhg0tUG3PBXwrMj9Ec+DzfeWVh
6+HlBSxzDbQ1Zj8W8vsDs9yBGB6ZVnkXIyzQbowdb9Tfun+1QGNuA5JGHUo84aO2rroX6N3doQbT
+REQv3NpC4tcuLw4IheUuR7EFuNuY7qTMmpYyi+DU+9yP7hXzrNmj17qZY+8INX6s30hJ3MrSEHY
d7ICSFoh1J3fSz/R/Fs+1FjVPzsPzN0QgjIuKzWqN/KTUuxbeV9+hs6bjiH9f4PDhnKSts/CjBYq
KnWo7gtDfIYNaje35Vi9Bq4gbNRmlKxZa2n5aja6Zq05guYJ5Gc6FnaNmMRtrPWLbgHGGJEmEgs1
ofsTfqOzIFO/vsNoAi8/GBoGbMNX2IJJI/Y/9URbwDI2JWqGBEOhsZCClZ1UodgnRLuUlsxRCY4p
YSM51tgNGOmLpUzF+7w/g7gYz4tLixkFt5fxw2VngKkIM680U0bdnWUyB6uoqqLDoGV43CgTskkn
/VBFbkUID4Q9SnWQjwFGJDrKo76RHXKglpiSgyp7DM7GyE6LoxwfFJGRijlQSlUUYdQlmhOR3k+7
nWD8ElKsYB98yQKBE3T7cJsxYIzHZTYympYbSJeBX6XALIkLuEBv7xIHgvWvlD6SysIAhKT+MJMD
wQuQ8IpXP2jcuxgWQnkyJhVjcP3vjwnUfAyjLAYY8jjpjiB8AS9gW76IPBbudVGuMMzWqETQ5D4F
jBTsO2FLxoPZfWq1rhDMhmBccCWZhaA6amvY9fBXYwU2IZzqhY91QFgvC1FPRQHPl2QazGWf6aWV
mUKpOMIBXD6xPb7T+SRujSeKU3u4fTEUr9gFNq0Jmt/+vUIswemJW7z8rGhKUj2qFIh4VMO91hwL
8nQbYk0fLFlCZ5WB/iqLLcotE6WMO7VWHDFAKX24jQQ6xPwQ6JyFXDurSxxGIXpVznrNAE6ifR+F
1Fa6GaMS7iPj0IechOua7i2hGMUYdEMOuhZQ4M/Rg5/ifK5aXnPdR1eF6sV13dhyWzJOZES5reLM
PwovPtMxExjkYXjmnXxHJxiA247HzPVek//bc4LBZO7CMlXHLNWAWcNXkdxmo28UNKsg7oXxUpSy
pEEzMyawDXDQ0JjhDBkegrmDD/nXIYn3L9FEw0DzvaawRQHZpBukDxpU+XWKpxmKZ4X1Bidle1s5
P7r2FAdlDuDxQ5+/wlbhaSqJZoUMitPt1U3/ztxVOWFlt6juqZ76E5eBhh7nD0u8AGROHJlTEKtH
veKkR+WL4aOGw9GP2qn3KFkKJq995vQt4KgqLw54aqhkymLIF2tgP2vsOnhr69rR+oLzdP9IIPS+
kroiWqjy0gw2AxZMljknmOvuUAY0yvZUnEoR75bCCZ40T9poe8mT7WS0p8xOBB76+rJe0Rl3aha7
IlXIBPR9fI638xbDNn1MLUJ+sf4fAuz0hH/cxSscY7QlMkUkMLCsivySo6QjccVOtE3lYVCPRXLX
BNzlpUfvA6Kh6+hrkGXR1JmNzKphaNoaAsqbCQuM2r298pDtTISieTq6at4WUNSiL3QmbxFokE1A
NWmAQeWqV3a1X5g8f2f97C1wWE/BCMKh1oFjnkRHdVr0+fng+LWDO/QUHMJHXoD9Y4kYVdEFIHNF
KEQ0uk4AYOv27uTlLi28HQ8Iq8LEibvWM/aU9D338k0PnkCeef34FGTwmXsj0XpjGOke0lkRIH92
s1OLHq8eExe5z2uOvhhM5hupThE0Je9YIppDJByIFul2WrHIe3auX1XXdTWYa0PLh6YcKFbrT47i
526BEsnwKFzwegK/VQDX5jNme4HIHPcmrcYuC2eKSOctNifQEODANyARKfz/YaIv/b8bp4910tRc
lfuI4lVe58mUg/hQHlRb21Nech4LC09PDeaOGKxQ7CoZ6yls1b3qJY9ZsmkGnIzBre3aqTcD6Cnm
Ow0TCiOvOfDu3vWDacKK0yHQqDtmrFsPb81ILUhrbecv/RHk7270XbeV/eSC5OGOey5XjfcCj5FX
1TMyCQrw0iPuJdPRv7Y4moJN9jQKJXjijnSYpzL5yUNHeeHgdKQnbjfVqqO6+ArGwo5jXkizia+g
yRbtNdsEKI8mtm4HNs3RFt/LH9J96/OYYrirzZjbpJR6M58katnhgHgoZxJt7RzD44ej/KxnWJDb
p2fVvi8EZeyuZFVapxoA7KstopnDX5LCO5/Uunw4LwsIxtKK+TxlJtWgEaN0Mw9rua126iHkFvh8
zAFSm7pAYmxqnge6gIZc6GpkTwjnadtQBWNheNK8EUSTiNC+dgfeaEnenrFEYHAZw7QagKoj4k75
mbIT3Ku7YhdCU0KXN6KEs2MsSUU0qjMRasC1ebYt+h96ZH6vKpXjK9JNubFpLClYqFSjNBKgiNNp
qn60BlgejOc53sTiWZwebishPdO3wBgbA+JhfVZCKOFUv0TqXSH9uP3/qx7aVS9Uxqb0LQhd9f79
VIXbDlWIlJOw3vDCuzwxGKOhFGLUyZDEqesvyFjNpntbDK6mMdah1gky3zMFcP/DIKkiGvn/46Xq
E03C3QZcVzU6qFGms4xZ1rOmz42qC+DZFm2x0Q3zr2rGJDuh5iRqV1/rIML5LwxzgRcGyVK1BUzZ
bKTuMmteibQRnhaOwE2ZfkxsvNuIKxija8UoDl2gAUyzMXXXwdME+vA+LRkjVHjkzLwFZBSvG8um
10uACbJrGE+CgZaAb7f36B+U4ioQo3VqLxPFUIGhY/oMaLtDr93OoC/1RF+m5Vk7HpfQ+t2oW7Im
q4pm6YyV7WNtKIIeWthUfi74sfo6zOep/3VbLg4K67OOAz5gaoAC2mcrl5yxjO2ifrDU19s461v0
tzSsv9ol+kDEAjjaINlidyLy0Wxq+xMgloIHB8J6SM4yezTnlYZWIkQw2uFsgvYVA7NIxcFYWTCY
OBFTxyXMbFTZe0Eg4D9oM8RrsiZ1apR3JdVLYe4z8q8zoEguQwiAgSkJxFWMy1CQOUqmAdY0+Bl8
zXeKS/kpdNEnxxlziDDhvOb4KCvm+zdAxoHo6yaLBURNHRJkjiK2dqn4BdiPe6fu74TRV3LOmeIB
MhqezbnVSamMmJ6xN5reFmpUwXzPWhOt55atjz/nnJc7X1HDpYxsmquUzVmiO+uEyV5sCtsgL4r8
71X9NwzmaaakPamyCmIN8lMRaG7YXPqJR6O05oT9hsJYcyVIqjSV4TlUXrqbj+Rs+AUG9VQC3iyT
Lx6lE+iVeRFS3vIxVl0dmwxJSAWhLekUDrs2ee00Dk3q2sv2N8EYY15bsYYpH1i++kuPMVjNBnQi
m9rrSjRNDm6OCQmE9xpa8Sh+g2TshjxHYkJqiNW0nTOIg603vNO8ZjYWp1mnvy8CPFlrkTinh8sY
fdGRneIS+dI5QUO39lVG+EPZRNvs8V+XR/1uQ3TGhnRTTMKhx1p2KBRpdXuafbnRP2ERl6IxdmMm
kRhYKUTTMGvRSsfKNpvSLpNhl80lbx3pFzM+7G9bxdgMw+jVMMjo4UI8p92l6DIsTuFpPgun5CHH
NGNlZ57MM48hgaMh7DU5qWEjkBGwZNZ3mHJz1hVe6mvlKbCUjL0hBUvXYwXEJk5mTq9xEzx3enVJ
I6RTpn4zzMUpGHgje9aiY79hMkbERERViCtg0t4hsq0cTFJ1jY3i5ad/TeDzuyqy4ZxWESSjpqqo
GtFdor2pJi8L+rEuioFgLEdSzZleKYDIQXKLvkZ0XE2oShW3vF6NjwUMDBJjMKwUiVZasoGoJk0T
IV1zqLeCU25bD148ptgFTsalM+XuFmNDRilF4rDDQRv2OMdetQFFF01jKGgBNHn0yBxTz+YQTUGY
qpIetGK8AwFXIEt2In257a+tRd1+0z/GdBhlZUmqAJBpPzmzq6OWOHDTA6K04PCZ/OLLjEEBhY/Y
cGJLj7ygO+9QM7Ykbw1xFkasp6ns5yay1UjjmMa1V8NSQDajKEjh3PcDDti0V/dg6/dp25f2Vbcp
/6jlSpwn3uqmKZKs6JKKMbgsAVgbBHJizIDLyTHpnvPMbsrN7T1bXbQFBKOEVW8ZM8kBkVjP4fCY
Wf7t/197OWIQ31UG5s4yxSgwY8zmc5S7yaN8CeTZ8rIdytP82OfFEngLxiigpAh5FwsA60SDuoND
kHbgl7eCxm4GMgwcfVi9vVB0IJoiHffORpkrJSqzpILGkRJT9FqviYgtFS96s1Osh9vruC7ZFYr+
vnA4RtOCfxjiaKlJjzYOI49tdKO0XooKQI5U61AqUvASnWDPJnQ78Lym7QRXlMBOBLGty17HI3Sl
avXh3geJ738xGNs+zE1rJAUwEkwPmtJXAS+vSUASXOft0bpRWkAxK1fPEvyWEVB6ieAmjaSq9+Jf
mG/bvHugLcqewCH6oKGG0nqydp8IPEL/r5IyB6wrBlXv6Gpi3nMD9zA/SNzqWpmzmswZK9RGiEYa
we32ox9vU98407plykfyP8x8XUf7WxXZgrikTEOzocHv4NS9gMPoMF60Da3zQ57qgffCW7dPVzBG
UUq5iTS5BFgb4QnRoXAjjX/ePlrrT5TrMWYTw02GOiUBHV9ONrjZWduioccRGjt5ofWsw5YK9qm7
agHJaIVWDaMmUfcpVX7VBeZmJR5HKI5tYt8KfSsb8kC9i76z5UvfOZOnI2oXnqxv1ql+0e9MmhxB
cw9vxz42kFBvaiEbY4R7EsEJrYGsPY6+cNS/Rk+zK9mUKaeeUBfa+MJJPLbcpPv67bwAZhyAQM+6
FOQ2OAa6C/s4ebTRjTwXEoqwjU10wMhlzipztJN9R9Sl3I5zjm00ysus3k0pp8GSs4nsI8LM5YK0
M93E3LJTAZFDNXLyvt03+bgVlXbLUZqVpNNy6wx69Be3TGAZiYZZsThpxnNt7ifRMwVPEi+ZZtkx
Kew0e4zJzHER1u+Cv484+5QgaAYjA/UQZOu1JLk9KNHOKL5NhNeQyNst5tANhlAlET10SRnvwS+z
Ndt5w1nBVQxV0sBFrIO7VWEwmjmTpzTRUHMGOi1vcGjMA/ln1Nha6XtsOdrz6qDXny8LTMb8x6NV
JUGiQ0t8GTOW3llFwn0peTFSwbaAAYqWG20mLmPP+gtmAcyc9DLLMpVQYRtPdJRjAj9/3hib3It9
3mtw9SQsoJizrQZ9aVUFZGzF2hsU1Sbl1wypPE2+GCm3Foqzi2xyMjea0ogzoJEXdBwfaQkWQcbI
AEGLbKvbkNu8TT//gz90FY8NQ099nps13cIRyalc0b0svTeNO62NEWG/qFnvTDzSgPVrb4HJHHaz
TCcjH4GJGXytSym1Izdy5fvKpVP4goPgmpzMGBeSCTiWFqYmagMgzefW7V5or0Dkxqh4x+LSLqvQ
56VdqHd3a2HpTi8smtZXiD6WQOzEzRh7mnnWdE6gnaOabKGlYVbtFFSAqMzHQH1S0EqLUE+p+1L6
cNu6rPuyqkqz9SgRNC3mpFcJKcQgNWkqkxbRIA1n64gX0xlAphvvDMf6OjvYUHfYlptP2pkrOnPc
60AxBSM24Pg9q/vIae/Cfb4VkLanpZ7GvgBBr3IvcG6H9Vt9ITNz8gkotOacnvzGM/+PtOtqjhtn
tr+IVQQzXxlnRtkKlvzCkmWbOWf++nsg389DQzSx66117ctU8aiBRqPR4bSPtIkn3RaHDIggxMGF
LnLWeDvs9AsPkyB+1xg9IGGTD5CyUM3EUgVptJZssCLhuUAvUEiiV0kidqrmxzLBi3x/h7fV9X9L
bLK5Y0RQ4mYyAW4qlV+XuTVkrRUvvKwXZ1FNlpDPKEEzFPdYVMk3bwaM3xTs2JZ6ixbRiofMDj//
N7mYg68vYDQqZ7qJJL5p8/Ko6P3tAkqFfZhtM3pePua0p6AZVBIDMJSkifaJyT4aN7meJm+X6O8r
oyLgqTVHGd0lstyImLCkyMHnsOOFkDcdo5UmMr5Er+SykVLDsiRfdEGBVXlGfEYpeHlWem4/2sjz
qjFWRQjqRZRFiIOyWeTDfxAEztroLRNVr+5jK8yf93dp+3Y94zF2JKnTIq8DyNX3r5X4EPJYDXjf
ZyzGiKCFGjSQJzOOqXwfFrysBdXWnQV7NyGr/e/atOsQnEaZj09LpWs/9kcv8AaXDq8NPV62Yqsw
3EAE8P/NPrpNfte3KTCGuJshUHsyvtAYRuii4vaQ2uXb/NaEFopvXWJ3fnJVCP7+XvEsxXt8byVr
XjapYMSQldwXpUVpy4OjUDjZD8zSO0R3ia897iNyzvD7H7QCjMtIGyUdgBIokjEcw0fHxBGcA4d9
GK5gjK3IZL3RCTWBnTf+kD1a3ls79P5830Q4zPt420ppKAQFQTIqg5hDRpohDVCJhDDUPNlddS93
X/8bAHuq0gXN7TTrKamdlxavyC04+wjbZu8sAnOu6noZxaCnCKJvDMdivlGavyh7hKr/wmBf1INM
EmOhGPNpuOxRVF65ySfUazm8GeIcYdintVCry6y3AIrbryYoA6PCEheOL8HZc/Y5jeLxTJTpngeV
cQJP+qk1iLu/J9vx9dWCMTcrhmgkMahi6OOPeBp4C5Rb5YEOZKZpJBDhceB4ItHfV6dT1YcykmiK
ER0Hka2/Eae2I0+308apMfevw0Rfnt+5fQ2eVYLu5ArSqGa1F1OFhv8qgKX9bE0YM+arQas6VaYN
nFfKR0oIGsBaLSlz70aJjHI3ETLSeZflp9amz/fhFDlvIyYchsfBnS9p75Z6BOmezx/Wx1tjxlTk
coBy1QbP6jpSX0sB8zYr3lHehFBVdG2ZGiwS62embd/khNaJ1dWFkb8IOUfzN4346vvS73smC3Sc
WoHvFyAHaRrVmUPoo1o+LnnhKMliDUXtinrl7KsnD5Y5DFqGOEhFYcuqs5TpEAqdLdfujNBVPJyS
6i7qeW1FvJWkv6+0s0sxZK3tAZnIl8X0SeUOvtqMya2WklH/uZ40saoAIJKIEvpZXZfeJBGYFprp
Kk1ByywFV0k6XoKK5ri/nJsnTzV0CV19qiKzNYtIashNMQI6Tr6XiIgr4bWmo6024Wzb9pvrDMRa
/bFS+lbTkcAoMAU9spcLcAegQbPyVY5E27v1SyLW6jdzY0RDSUPEBrmIlP4mLlpvf9HoPfvBOVzJ
wqj+OBPMiRQhS5mgSUow/UQyK0vpZ7tWtZsuMw5TmnIwt8vHVqCM4sfZrE5RAND51D816M2aMO0B
/Twvyn3vxC+Zax7Vh305eUtJf18p/qAahRbROqFUkj9Pc3Wljh0n/L0dYNQkopomMqyYR/Q7RqrW
tRnTKl1aHkSvGuNFB30sAkWOyRFnU9dXUIz7NA6I58a0H1E1fHP6NieeKDs1D2XT69BU1VQNQyaE
LWlNwqKCUUeLZyR4omn30aMicxzbTRuomaKM5K1mKmw4XVHNMe9KRLlD8pDob4txVWKAUqfgtZUh
InxsMl7QYnvpzoiMJkTETAyBBvAzolnxdFSayBnbYz5/3de4TRzko2W0wBuKytaw6DlK7gIRkgkN
GKfKT2NbW3N3zHmj1zdX0JB0XdVVCf1bTASo1aY0K2VE2d4Lj04hHncaOBJ5ySOqvB8MxQqGedVF
et/MpoBXXaAPtVVoxQsIXm9xWWcWGRq702eeY7OpfStE1jTJGRisIxPHKSmkwSmqVMvtpB7Vlxz9
MZ01FVV+V5oR5vjAcf1cxqUCS2IU0WK1ptTqjjGpemOh26x2hCiVRvS3isn1UuhGaleiIoyWpPdF
5aZBO16PcfccK1GTW3Nk6D9iuTVAlzgZy1cjKXi0rjzRWAPYjZPQSNizMbbz4rWajk3PuTu2Xe3V
8jF6noO+V5BnYAiH4kjny1eH1qFEiTkqCHhFrNvv0xUac+/3YM1W0h6bVT1TxmfJpSwCRoHpZMEz
uulO3H5Xuvt7+kiP38qga03ZiCWIAuD20rz+dCB+59K8PmIafPF4aIxpHwT8bRkGPQOtxowgRLAF
W73KXkXQMiDz4O6bjm31MDVF10zT1AxGPZA2lRsT5Dt2mh4V7VJSXTPg2F26+x+X7wzBaIcoaImc
VFQ7KpDVEWvCIMB9IbYTfcYZglEJiRSxXgqQYvAaDFGZUKUYeOFRQd/1jFLq7Gq5153xbh+VJxej
FrMRSEtMo2lVOQ6uvmjpfSeovNrVTRRTFg0ZTqUhsrT3ZEwCSYmxeqIyHccgcnsh9fcF2dSBFQSz
erEwgSBIxYHq5ZMWX0fhXSA+7kNsH9oVBrNYROr7RSshhoo8bOCPV+Z17YC7x0nQcRtc84zE5hWy
gmMOUT/UaaIQwJlpHlmaPnhVvmCIpwCqiN74JM68xlceIOMlTYEumVMLwCG5jOWL2XgaSQhW4cOQ
Tvb+WtJPfThPK9noLb0yR5MWTFkVAsqoIkttf0zoSl3KyRoJutWVYwRndx9w89o/A7LNJKGZkDRL
AEhqFUXvYX7f6eWjOSK4284uwjdosEuO0zJxYl7bWb0VMOMIDJIqiEsd0Ihnd6mBb1VxEedwmgOy
vh7Y/ZHEp2Z4Piwvhc2zjFvsSaBN+nXyWFL8JOrNoWwgdvyju5RGpzRQJqfZaKK+CP34srw0vwyZ
VTwRG5RAGNbEOZVbB18SNVx08FYJmuN+3+YO7kI9YM6ZnaehJ+qjhdf0vycbMtYQzMGXNKmArweI
PupeFln5XEegL8x0jiSbKykRUQJllyKZhsForF4EsSSLMM8VUjbgoBLvtBPtLBys8Jg/03YX46Z5
peVk/Pt0y7itsFleMqOURH2YETNKCbKksfAaSuNp0trP+2eEB8Ooaj8pxOwjwMRTbuXhMe6QHeVN
POOBMG6qaPYpUVuAyL2vJ3ch1lK5/W9yMP4AmoKU1qS1D3PWeEbQn/p4sTDM8v6/wTDKnRBZj/QC
d+ccXsXzqWzumtLbh9h8I693ntHuoTMVde6xWtGReDQ/LpjOfEPnxcwHiZeS3Lzg1mjMBTeOcisF
A9BGELnqXngaLPmKhptVO/Uym0ukQRWKvQXWePRCWt0C/ZzjEqCFMeIJXZmgmikFa0RtK03+16Wz
v5Y8xWNut0GWWnOMsF2y3FoB5oyShyHnPMI2XxFriRgrEbalFhQRJKIcHeEB5KmO/En8pvrgWfIx
K31fpE3z+ssmfahmKJc8bSR6lpbipTY/1X/Bh2icpflQsAAibTo7kGofqa+HMHKMoL6thMLdF2Pr
bl7DMCZhAcPeECjIAQQoli3qz1r+Pc8me05ArvBkBtcdr6aat26MgSDjqCQZrTqJmye1+BbEPHZw
+oE/K7bJzg0U8FZIyxwL17ojKnNBTYcpYLqtWe2x8QOX97rblgchXFMluGzZou0hKuqFKJCHVFeD
6JQz52LgfZ/+vjqnlSzMmNqCoyNmp6i6F7PnfQXYLB2TyFkAxswFSiXUGX3BobettGhmOPIyT7Dz
5+EHrdOO3LjlnJ3NqOoakzF2CWbtqBV9lNB+OhTIvSrudDDtxW6esk8duPD/iqcE5+ksJmPvmnZE
/c+AdcyL72WSWsnwGMwJ7yFJv/JR+c4ojKHrxkbV2xYo/UlrLONkvslO7NL5NAGxyIlWkNVHUPzz
S0a3vPq1fIz1k8esygZa+yHfxNeUFJ9yJA5fTXeurNoZ3PwBLowjXmAayfSyr0Kbeb0VNptlEMWg
jN6lrp5n9OzC07bMT+1TcCo8msLULGK3numjTvdzf0mzD7zX0x9uz1/rzqYflrJF3TB908x3WWlR
Zqrc113xPnmitBP/AHD7+jwDMnazkcn/6q7MCBzJmFW2KI4m50d1kW6I0dml2nxXR2QMxPaOCDx3
kSswY0Y1MkpzAEI+O4Fz0ty2KOcIvOoHDeGjWMXnuQtb9Jvr48N2ZAl1ZGatDPUaUQKmnVo0ALRW
dxlfZLhmkbu9rVyapO4da7leTpNbOsIRzWGk4p0w3sIz5qoyewmBEwiOIZIubX8An+LleysuN6e1
7bWc95ixUoU0CskkA0oOTtrki83BqP39o0M/sWMv2Mh705LWLMAAikTgZ9Ww8v6hlS81XvEHTxDG
Ksm1mEVVB5TIvNGyg6J9bUXnvwnCmB8yl1HfdtCPOZEu4lAY7Tqrb5elfltEg6MD2z7Lr31hm0XV
0lD0hO5LdqTsgaZLRy2JB94Dentv0G+lKuZ7z8HvN28SiZnYh3AkEpSwzPFDYbwJZu+UNcdj2b7h
zziMmkmGSGKJ4oB0CoO+Pus8Yvw/eMZnBObuCwOC6eAFECQf0xNw1b41ruk37wS5Aedu50nD6Fo0
zLIWxnAoiw5ICXGr1N1XtW1tPkvDqFqhdpXc0c7aoLwuwFsz96c45FxpnL2XmUzVHBZ6rnXAAHuN
1RiHYeocXbieeTibkWeJ/BJGZt79ZNALOUixNSFGuT5rJ/EqQecz8cvRMh9FD3MmXHSTcbnBNisf
17jM/dXmOplHGm+IUFRP+zdpM0buz7dmak2fwmN9/EmQmbjBtfxXMYKzzMzdFchSH4aUJGIs31Th
Ipe+xxJHR/7g1Z4xGLe5SPRA60tsIC1YxvSoR8HOLNGjLRj0hdseJs4p3jZKZ0CqtSs/vdayNp8K
6L1MCkyTR/vfIl0uYXthjIuPFmc373qrr7TX/cPwB1f6jMtYjzmbWz2JgFvjuVPd6nRaSW2b1wGa
AbPX8VI7RO7E6+PZdnPPoIxBMSohDs0FoIgmOSaK+JfikLQyivpBN6ge9kXkgTEWZRFaSchoF6mU
JS+NUIRWOJfOgPkUY5zcpsu/HjyPKrX10WDsy0wiqU9jHI02C60Z821GwZJKTuiUd/A/dELJmF1a
D1hCCVFgW5ot0UUr50m4bt+K12ZGGwaoD/5BlzHHPiuMwRHaZqTVGLCeYA2YU2tE4dP+fvEQGNMS
SiTOUEhA1w/0ieiUAynFPsK29yuB6wsva5Rvm8xhEwVTnnJawJ89j5GtIBg8HVSUbkcGOJIltMvw
SiU3ZVoBMqesi5sCfGrYLSM7aaNvGryCHLooHxzBFQBzomYxS+UZbY9gSqFRC2KlV53Ve+8lOR45
7q/f5g26AmNOVFYLGBFgAGwMMGLRG9pLMvxHCOYQyUmgygYNni6m8qTq6Lbryc2sLRw7vyuJCr65
360uPMEo7mkRvTwUdjAdUnOxc+Flf7l2Nx8gzJHRZyPDuE1qYjuYOCRsCMfC8QCYEzOWg5osNIZk
dng5dxe1yOvQ5a0Tc+WKeViNM432tjBmYXxX93AFQ965pHrzRyXGQlE5V3dgN8x5QGjwHzG4DpUt
tSvX84Ogtm7TB3Y1JqclUZz9zeFJRn9fYwp6l4cEihYvRxJ4c5BZGvf1y9sg5virYT1GCa0PEO/U
t+CUnlLffGwd8QbadkLv/+X7FHk/uurt3qVWuzyEHi/IsXkP/u/UYnUZE5FmYlvPtMczFa9CuG2t
dG9mkdV0XhJJnFXd9g9XYIyJyGUtK+oOyyrdjS7txBHs8Ta8Su8EV7qhbay5E4SW8DAeeOy7vA1l
LMcESuWmNSFml8d+QsAPVeXHPuGlJD5cwAook2QTPCwEPViEmIyEoEnpi05TMULHz68RqgK9v52j
9oj2I/dO9An9gf1R4r4qP3imLC4jH6mHJu47RUGtiXECk9NJf0w80+3c4lpC0GR6kThdVazy/g4o
sTZSUMx+jCsIKlXf8vQi1n7sn0Cq/OtTz36fMY9yIYbwZPB9XX6ao9AK1MhqA3eqOel8VjFYHMZK
hnHSGglyFXbbfh2Cr9Ny1VcDz7Ogf+yeMIyhlBZZysoQwtDItPhUeHSSfe+0D3TQ4P66cTRQYs0l
/Jq6EOjCdU5xzBG0bR+NI4px0S7egdtd6m3Nk77GhPNCZ+0Iu46MxVTG2TAWqoBKk1gpQuHj9Jy2
oR0ux2zghvrpgu0tKGM60Xc0CBrKkqhj82N8SjGvB1WzNjHskM5Fc/6tp8ZKx1hJedFnAl5oEJ9X
oT3LlbP0PMoEzhHGyJPf75woT7IMRBWoewAdm+zlbuTJ15FXud0TaPQskCs+cFSFdQ9ZqRijURiL
ViQ5ELUvmk9L1LQXBFzt8oEGB3iVKxyDwXZhaqouVUtDl3C5qMBWzyt8+0Bkw0jznnlf3dlaPWHS
kA5pyL1uTTQBZCf3VOmReIytFzpEARkg3v3JhWUMSDZX6OSjFr91SeMocBR8ya480mFUX+WWR9Qi
ZwfZTU6F/R9t1/uDZiVxnE95K+qANmU0dwqxFw0AT3t/X09k3tbR31c4zdKpZqkAR/InR/eWC4xV
whxCSwd3VW0NYIpV7MhuY/wvdbsjTjyCPujosWJfPkXZcfAV4yAOVoG0H16lvBQ9xxi8BzNWf14k
V12m0KuoK606tolT3UwXlOSgEtz6AYRlB/Jtf0U+dMCwusbYn3kuS4S6AElHZ+ToNessFRyyyYnb
98o5o+/qtxIuLsVZjyhSdDT8ygORO2bkgVr7PZ3JK1nlbTRjgozY7IU81GAQGu0pqn+IIa/H8sMj
m105xuYIZhVL7c+Vi24p6WTiGEfFMm7yW1pqxStO4l2H79V8q/VrOzWNBuN9p9Rn6QlT/+CN0bsC
wxGs6JrY5UvkBu6+fnCcF4l1XpZ6alIqpFreZfDoI9mSzXup/7EPw1PD9xTqSjj4smXUTcAxs+Zu
jPJTZwoXZmjY6GJ1MNnOavG2XDrELsKKI+KH9CyzkRLj0+QSKQ29gK4YV4OD14vbHvSbAjnD8FHB
zHTitjeRM9gVKhGp6S1sXq0MT5XYWsQyFGmJBKQ3rlSwR3oLatI1S3urMZSEUqVxAan673gd7+nM
1XIvSl0gqwLA0Rbt9npEprA4glfUCd30qrhAihbuR44oC5cslZ6KPWTG3hhiOKvVjLstvJY9+TAc
ZN888Z8RnPMvMW5O2w1EGiXAJOVgBT2xJF5q8kPWiFUbxsQ0JcJsWYo1BOUb8cyL/Cq142P8jfpt
JnfLeAIx1qYz5qSN6AEhcmSV8UVkcJ4PPHk+5HS0ug2kGMcgOuYYpHiQ37lZRNNCrsP59/W3zPKx
mR1RUOosagFHmsqSm9gW0oz3WuHcpzLj0ciJPKKdC1rQuvobiO3xSlevFhhMFA2iFpZHuckz0ez0
rVgYujCj97fix4urwWqBiVhzKKFj6Wj3pq8+iVbxrxPx7FJS3Vmd5lAuqkgqIGYu3kjFp06/0Hi3
HecekJlHkSAmS4JySDhOy5WUn4riNhOus4FjijnGQWaMQ5zEcmBGQPlJo5P/P40Oj4KBB8MYh6kc
UNY3YpvE00+2nt7rUfzGS5DTNdkxdTJjIMS5SNCVgW0Zm9SK52Mll9Y8cpKFHLsgM3YhTYMMLIZ0
yWB7TKfm1ddtCYFqM10F6xeK9dmbYhqJMiG8p9hNKlpdeCklhtWlzv71zwNh9r0wUoOkIKy12zy0
DMye1u9nXpps68pbC8JsulSLkdhowDDJd3AkJqY3xrWrZrPV5AdJGb19kTbN6RqP2X1jUrI6z4FH
bnpXBc1Lc6G66h0B/7TpcMnKts4nSuCJoaEaBjwvjA/TlVM1tRnQtKsCtGy1PwtWjmDk4oNIqbnG
QGrMOowe068cKbfiQYomotcHvcUEdNS/m54kSLN0TAj8Q7Bsy85yUJyfnLyV/TendgXFPrvTqRkX
EUFLlHQ1x94PjrI/XvI9h01nbI3DuLxNlWAEugKczklrGyzXuUsDkMlT29PZzWhE0TnZra0zrGDQ
laQpBuZss6/fOk/VUqKSBdWTOT8lZOFdhJvbtEJgbgiMjl8msZMhk6ec6EUoHvN33zLEiM99leAJ
Q8/66jIyEe0kswxhhOBVGo9THXGE4QEwxqKsxArBAshCMOIxyu6L6H5fgs3HyHo/GFOhKm2Uiz0Q
MFcaXECp33uGJTp85uCti2gNxNiI0lzAPkHXKjl2R3LRHejTW+RSTtG/l72I1jDMIZWTPtSqBjDF
cjtFT7J5M0GtwVhsR2HK2f4PbSHUGVmBsc/UpiyXGK1yCiaCToisgN7qiFEFfoKQAu+C5WgC+zgl
Aun1DjlwjHLW7Fy5nyqFIw0PgXEgY60YhpjagsHEPLO4t1oeawJ3veTfz0sUgdRInqFs2SUdpZx/
ofNG2gc6fZeXp9uM8K33hoq7OpuZAI4aEOJQfUs/Sd9rO/WJX30tr0AzZNeX4G33xgHdNDNv4NOH
fBmrFYxVMDqMsCD0SE1eEiCTlLqTR+OadHqR7JdHdPrTd1OImdg8LflQAsRiMwajGEGMHFGNnN7K
Q3acXfWy9UHo8diB4gtx/ee/fGCvV5oxISXRg1QIJbhNmP0ourSskNLKVV56Fzi9N7nkRGwjQF8j
L8D/Hq7YOe0SY1SIEeG864Cmo7Jx5h3lU3LsBfgg+WnMLMGikSrTDWNrjK3lqQ19BbqN1JrICWdu
enXnS0dizM5Ql1PST9jzUj6J6m0k3I8dx/vlmWr20dpNaKyeYgir+MltgTFYlLSvOIVOxrEE227B
WRr2vUqGEUOGVWiR6HcOnZQdVU4HHgYDQ4aLE7qghQfONbR9aYO4T0JEGpRZjCMyCFGXC/RZJ57K
a/WitDFOz1fRJCEduATJ1JB9VJozFmPoyqZUZgNNAvTl+sn0gmNnyT4tcmz8fxDv4qExNq8KUww9
6oEWHZFFdHs/dL+DwgpMvoJTf+Ys47YNP4vGGL2qDok80Hxe66pvGMS60L3zTLtzjfbQXKNBns9Y
zBOQMXdCb5hqTlNEbWS/tww51WfFEp8l1Kz9g24LWsazt3uMhSMYFdiYP0PR4UG9QLTSAt2E1139
VRAfE4F+6SRj19Kw0Oq8wmLq93R2FDnornz3k/pZcFSHs3W8E8CYsgFT4FQEZnH9Lo21hBdpJVhm
ckwKT+trq88v++K7qrz0M8ch/8N1dRaTMV1SYGgxyQCs3hs+cYSvdETccJtirJR4C8V5K7/VPea5
h07cWRyhqfLvbCbbUS3kdSOIE7BHNHPLXvCEzlpkSha7/Nb5hc+NBfPwGDOjZwrG+73nu79Ul/Nr
ay9Wd6BFLBU4UfhRkW1n9NfSmoylCSNNIGMJ8TAopLW0UfwiqLprzPqxqcOj1Gb3nPXcvobOgIyx
iapQrMcYgFGDtlcQrmIiSG5L4C5JB+t1dih15N89gs6YjM1BbFjvlA7nfwgvlvK2Cw8coTgGhq3w
FKpGyUd6N5QZBiPTTKbuKjcDiuGVA79o4A8u1FkexsCMUi+FA900+T64my5bW/1qvCQ/Cgx5IFcE
JV2Zv/Cudp6IjKlRGpJgpDUwG6eSkBSpfc2R74IbSnvEt6E8LWFMjSwv/x9fFzJPTZ4DyeGy6NNP
7B1sxqig6jde5gD+UJrh8V2KRxCMHrSq9uZC9eJh8sYKFSccRdkHldnqpgHUXlEbYhVp4azkzq8F
ymiQ5Q2R1E6uEcuDN1HZEYa9cnsuP/CL/HS8/6c1qCLDgqyeG2GozGJBb0HtqnMoSaz8Wbimo9gC
Z/GL18BKgFofaNdneMOza/sbisjl7+CVlsvK8F5EIbdWHsWe0aH6OeGN+eLBMNYlzrIu6gvIWJv3
SY3OhquUF0rcd2Bktg6qX4KyFKlvFlZPff45l3kVTzwZ6O+rfQratggTeqmPw+uiHPv0S1oe9/WQ
Gog/6z7ISH6HiOQiUFF1BAgtsAsFI6/7zDLnm9C42wfajrv+8lBAH/87EpkMErXUt6xdMM3BoXVp
pUF8FL05xwxPXoJ8E09FfaRqEA3BGvaV041q18atgLjy/eiCQAdgUDhKukJAhDzJnAO9dX2u4NgH
j5ZMtYzKBtXWzRMxR5T1nkLzuzrEtjEHHKwtxVtjMedXbojc1B2wJn1xyib0U73l6MWWeVIJOClR
YkpHFzG7hYxDmSORintMQ8RjuMMgCtAgfdURoFDQ5vFv6YepRVrDMVZeGYIqFXPAZdUNAV1aIfAq
yakRZxV9jcAYeZTnZvq4ACE5Usd/AJmd4Gfc0NfmK3+Fw/aU1xLo3OUGOJ1joHIHdUqK1X2lruIA
1Rs9/UQJ7UIMoTAdVOVboj1eSNywzpbvuP4rGA3BOGEyJBgRgWcj5c+FZX9BAb1i1ZcGIjkozeTR
tW0++NeIjFmHSmbd0AExHchB0qbbukSReV3etmnyGEyVPS/GdV83J7XL/L8wLSDmlDRNNAxJYdO7
Y1OZs2LiPGSX6jNIWtFCn18udnRo/tKFXIMxLqSuZk0cU7AG4w+0+FETnH1xNk/3ShrG6qdBNem5
DgBjeGxH18h4E9g3lWMFwNj8kjRRHlKA9odow8M5YbIxFowSV6YYFMTzuTcjqSryJKDxk5GMYlmj
9UQINGEpgNc/atW1HBw6lBbkwlNSI8lXHIcisorqhyS6+wu5DSybCihuUU2A5vrfr5zYCM1uqgOa
f8ddo5WvKclO2TS5CYkwnKm8rKfRTgJ0sOr6vWl0o73/B2zu5AqfUZVwEQL8Zyr2XPj1eFdVn/a/
v1nXoK4AGFUZxybP4hECgobOUXDMh4P5dTgoD60Dul0vJXh18MNE9KsfTOkKldEfOWmGUYmAaiQH
3XzR8ptwbP/milthMPdPrdXgmiVYujEqbK2er+TafP6Pq8dcOm3T0pZ8ioEBkRc/mZeW0CpAt4sE
DLrYJA+F5h5/ATfDGOt9Yy4jXVSrYTKBnM8o10eNFwKk+V2E9jkUvdrL3TRbyjN6VTzBUWaOedl8
M4KPzqAkfwSpTeZuiMOyzxvMRXp/eVAO7bRE5y0NPVPnCO+Oz6Zg8aadbIZp16jM/RCLUS2JAlBV
izzPLkbWnMD+q9ugEgztzC18EMdx9nfz+K0EZY6/pC2iunSAbF3hhqY28u9GYdNq7fRWtbvaQq8T
T2+33c4VKHPmR9T8YFjbO2hznK/Sk3EUj5MteZ2PZeUlFXgiMgZAjDHPOsyoV6O9ZYZgNZPIWcXN
w76ShznsLZHEsqSHRInLA7WZ2mK4cS7wIns8SZgDH0WJWcQyJFkyO7pF9zL4r4huvbvs3Sut7zQd
NONxVIRq3QdTtpKOMQFLTCbV1LBbOsokMD3Pj9G+ClYWdENUvsbJu3BPHnPsK9Now3ECGvggDV9A
FVpZW9I3dJXYzSFHNV9ypycWT0i6QzsysuzlXQtOWLHHyoKQ2JKlV73yFOkpK3k7uBXsXp1wlbEr
aVBMGDoK6cTTdEktWnjUT6i49ngNSBxVURlTkqeBWGoKgArEYXGoVO5jgXeKVcZ0mBIoJ0cdELQO
l85VzO5NN7ZNv3TSG16TxWZfznrlGJuhaoveCDV2iJbXdffZTXcQMaaBhkAFnzZwFf/VNqqM4QjN
dqiGEZC06N/4orznQI3jWIFOfHLNH/z4Mm/XGEMSTVVY6iWWNK4u6uJSLT/tn+XNqJaKcmyim6JK
RLbkaUi0LsJEWGrus4fihd6lhqNY4KevKQnme6iecmAKXuSaTvC6D/8HlfkF//5AWgVrVMwRrvUG
8FFp9T9oStk4mq+aFT60x87nFV2911B8PNVnOOa06WobCLWk/3zhSe7PnHJrTwf9a+EkGKljSeC2
Ko8iJhOJizOU9l/lnFYL/r4iK4mHbsjChUocP72z4aGKl7J3gN0AXTjcLqhtU30WmDmStGI4qAeg
kZvFG460s1dxwgdMgbL/QWCdh8YcSTDDNZjHDjTlqolBiEdZOQfLIJZ6Uu0KfIwc7dk20mfpmPOY
TZKS6RrwCpD7Bz6d6KfdKhi/qSd4nC2o+q9v5s+8HOz25X5GZc5kOym5EdIjExrJqQ+KC3kp3VAe
7/el48Ewd7vSilKqdIAxxEMpHOL+VCS8u3V7w0wd9Ay6AU4LBiNrSFrFxPhpsRcHRG9fBLt1qMWe
P/M6DbcFOoMxbkNi6HUlYGCYTUK/qv1x9gbCKfvnQTC+QqhqRaZl8Lu0+SYIv5PywuCGZLeV7pcY
LCFZN5VyU4EuGIRk3THxaaxIs4vCylNwkmjW5EqOIbnFFc9r/UCM/R7uU87AjPES2kVfSul9sxCb
BdcpPHO0U2Lkg1tjgIZqixeGa54ydzyInGuCJzPVo5XREhpFl4wBMpPJy6ermAhuPN3qEy+i+Qdn
7ywjY68yBKXRFwUZO5BLlte0WFWwkd5JbcWCVnrVY3LFy61sX0KYCKOh5FdUFLY0JWibSM4jXOuY
lggmzRRGpDu9d6L5oWdyPL7NG30Fxizl1KUy/mEpdfNKLZ7F4Ou+2aCn6MMVt/o+s4JSCCqqMoQw
GiKHpWyFwmHunwf1uckuNKzkPtr2C3UFx5j8SUWxxoxjDSbSn/0H+jV9uQ3u+yByh+f1bR7wFRz9
faWIRil3KF0CXBldkfZ6zrxev9sXibdBjHkv5xJvfRpE6bqHqv+UjByGBu6SMUa3aDWjTuiShT86
R3jD+HantKuvCbjnXjskdXjT2jajzJjJheFfSOjAyWMWTa7SuGtpTQTdIRmFuelxdhorOdWH/aXb
PL5rJGbtBk3v0BIHpPAH8rOgS+m+Zk7gkNxa7rIFL7YCximPvH1YatVZlV+jMgtqZEZZ5bTXSyIv
sXExiA/d8mnBAPlMuK+WZxODEvcBt8zhGpC5yao2SYe5pguqYKgEOXYgLCFh7sjkX48Yp0Z/DcXc
aFWuhYqZw2Nt3ckxvczJwGv90Lj1sbPrGiOFZp0j3KaTvIJkfXLMq1LNMANkB84oXDTjVeymtnE5
g6oqdk0XjbMlSiUSt0IwCP3OMbc9cPOIrP8E5qoTRSFJqhk72nkVxoe60wMtXBe/6SpmeAToAeHX
1dJP7igR65ePmLunSbSDT7tTThINtIFoFo1UaFjlxRa44jE2umoESSVUf0Z7cJLBVi8XK3A0Z7Kz
2E7f+IObNq+49YIyZjrMkq7paMlLizyyRFkBrsIrStWMRi7uYPctC7oGY+xNIpTNtNBaF226MoXP
gcnx8jYjwRr40RRVxgDZD8P5tJKgCiqChoIYSb3BNG2EYjFt7VG9HiifzyXiDR6NA2DypbN/8jej
DmtoZiG1UKwmrQP0HGHvBKtwkIcJHwc7lrCaKDHDTLGFG3jYVs6zwMyKBvmim1IKVPUm8LO3BGE+
BUQ182AhGfs399NaRMaId4Q0clQDrH6PADc3oat/6k60HGv6Hnu8IOa2tuD9QTArEG8N5qwn8dRn
yEIh0kYuQTA5VJzSK2r9Px7s8/el312GEQ2FhSzg+0vwf5x92XLkOpbkr7Tdd1aTBMGlraseuMWu
JRRSpvIFJimVBAiCBAlw/fpx3anp6rrdNrdnXmSShSIYJMGDc/z4cT8K1qVd8j1ZzmPIUt1++5PV
8fVZ/7dj/fHBdvsq0V/KLezSvX1NvkNnKp07jNt8qd/8f8aRf5zaHxejHdxRSRxOvFTX35HRS5A7
mAn+nzVx//soQnzoZSI+uf4fwSIyb0E9CKyMOWsPaHdk3SfwBEC/UBD58WfV/X+7Lv5xsD9uQ1MC
owLxdbBoOlZmHzh/EkX+7PP/sO7YFIWuYgj4xv2xCZ3KPvl/30l/t4kgPoYY8eOPgKhFOcpHN0ZT
OihFmIJij/mJMMPMxl7tth0mqB9h9z2kQsH6xU9l/udds6/I8M8r8usrYOI18dwvvv8fzpL7Ylz4
lNCsboDOY0ZiBte4qT/+ZOH/14tJvcj1ExInEWJH+IfDBPCEG8E0oEj8+l/6AAOdXH1BMCpdjnOu
r/8h2P2vH8u/VZ/dw/8+B/O3f8ffH51eB1Fx+4c//3avP9snO3x+2sub/vevt/7Hv/7zG/92ER9D
Z7pf9o//9U9vwuf//fj5m337pz+K1gq7Po6fw3r9NGNjfz8AvunXf/5PX/yXz98/5bbqz7/+9tGN
rf36tEp07W9/f+nw86+/eV8h8F//8+f//cW7N4X3nQU4eG+tePsv7/l8M/avv/nhX2JCKfAcBFMK
u2d82vz5+yvuX5IgjsI4xAg0iB8Ukb3tBsv/+hsN/xIEIYaiMf7l4gb+9i+mG39/gfwFtxSTnK7n
JnFIMIDzf77ZP92jf9yzf2lH9dCJ1pq//oZhr68Q+J8WJOpr+HJQaIDRII4xHvrHZN3zrG+5QRYi
8ezJl5qbt1BtMmU8ePIj98zgTlf1Uep28m1l8W6RTp35iz+mRCB6GzocVbAHinoLoDcriC59Zzs7
XVIuosVWFX7G0EW2pC4HrQuhl4eOYFbIRi8x2sLMqmINZLkMMPVt4wMEg+6SEZTK+U4Jr5zG/hIs
UdbU0eMEaqJx49ybg6LpgyvdHsb2NCbLdfOHc0vaG5/jfTcbCSc9fZz0eq4Qq9A4grt4xNKevK7t
vPNDT6deQ773i33260fHCXadYG/9bO6Gwezqhh1XBlEsbWAoA8HOSPQpie8nD9M/S5JJBQQk+Rnd
+6MoqxqjMzh9lz3U/Dp1ydXq8ahW9/BlQhuBXEP76i4JqtS2Fbgw3ctWaqgdsgbOHJs5q0HmvQEq
MGCKam3zeRJFN7EcuNyemaUIw7lwjUyrRj30frJrq+Pq2ccWZukT9k/TQjZLzO8ENRY3NKWJPPQv
nurRCh9nmTHVZZaNZafJOZ56EOH145oEiHBaPQz1Wsq2Acbe2Dve7FRV5yPqmzyQKGs4KTtprtpn
JZbvq89t2Y1ptU0mB13joCd4ZGvBU9mg8x8kKVrUt6h5lVg1eqyzTiRpw+AqYylU+zGVV8fhWn7V
Z15Ds4D5JU2aR5RtOWsGk0Vzf6HNHJedYimZo5+wbC0cJZ4JzmKDNXtF3Wx1nsb6Gwu2cxjXh36K
nwyUPUTfwc5ovNkwLrjDs2g07x0PlhQeZXeSd7lJHLdItiRncXNa6u448f5hgN4WGepidbM42r4J
yu6o8VL4l0gvuY8GXfjx8AgHv4IyWxhNj27Ns3Wec5WwU03eBqp2fTNncnzTRv6ol5ak/qSOg+fs
HUKgyeCCkTBBvboadijhjry+0nmF2JaANrNzckl1B3XMc+eCLI2uQD4F5TbRQhmr0y1yNsyi2Iu1
9KnGLtH57DYNoJwOfQaWZt4pkW2y3wWLyGm/Pq39mbO5jKHtnmrqla0Ph0XQQBJdncLufVzcrDVb
zrZIpY5T33PynJj4OWjWYx8lJm0ndYXy9rPxnIdZnPpqP6h+STsVHhLRFmbs7oRsTmMfQ6ZteOO0
P3SReYh4V5r1w23Cn1RE2aKxwQiH3UHs5bsKpzaFzGIMv26nnPvhwAUdUuujSFip32akGp4XRMNs
ZOSQjIUbr8+dFQWJpjMxlqUGd9alDdgj5ujZ6N7Q5ZHJtpBRVfhDsqRmoN871e/juTo4UbX3PfA8
rfjh6xeoVWZDWBdK2Zc+5DzTybKr9bJz3Jdwc042uZd+lDnbgxicT67WMyZlL/AbzEfYJjgkTOd6
Hzf8mni+TV1FSodU7+64vVqvynhYffLQ1uk8dSpbOBjHYrpQFj7bsJ/TuD96wcbTqU28fJBBm6/j
T6HZYz9U+z5hH21ITWaqoegCtysCv7olZHgTjRWp04d3Qac/+vqgo/DkOphDB7u1kLXdr41u02mk
r5BV3AFDOjXE5cVE6JTV67j3Fb91Kld115ySuW2KJq6eLGuPff8TPgcHX5qLG1hgWkc6eN+MlI9J
b67RzJO8jaZrAH9uKrsyWLpig6583bnlJvWTrPXzOjbXtd0KUje7aU5A2OVXSRY8uNC38J3Utcl+
IEWgprfA6co68nLMHmeRLx7JGOVkWjPXXV8ixs+ka/KQ6TQmdQaWabYIWHeJF0uGNodbvZOj3vnZ
xngM5Na7+SowMOz2Ey8dxtJqeWs9iwDcHcf+va1+JpObVRjxNXgQ1ls736wUOzYtheOE2dhhjoz4
p95rMSSqwHRMUt/nj3OfDKnqE7gjuie5VagVMUqQNmGb+XQ9NsP3ryyxrX9MiGx0BZPK1+lKCPT8
xlz1426EcPtQjem8meOy0V1I9dku7qtfQ7MeInvfo8g59xYK32Y4LtZ/GqZt3NUCj8eWvOtw/QXb
iTvTYWPY3DbOptnfRaxe8wBLOeIhjHZ5mOmllHFkstWM0MWBTC7vvikXomGrv58R2RJ/Lao5HwOd
9au3412VwZpoTqPgSmCbUilxV0GkWG5xSZgWabQMryTufjm6+awi9b2e209G2nSWtIHuSv/krmZL
Hd78gGzScWhwHcmViQYZaiCLYFijrJNNabl966r+PcFUaR5VoOoJMD4ErrGOxWGb+ZKq9pUsW+Z3
7cm1GAipnd2s8IUT/jxH3m7xK1xoch1i98K0+TX2Fm019WjYTYpKpZwrmvbgkBYo738BfYLPJHKD
nn+MBpZawNwUX9/V/KptmK90KoPKLwMD6hc8lvslDhA76psMk7Tz2pe5zv0e01JhnCMMHbv6Hjql
WSiGBbaszlsQQfbb7HmzHTYGd+NWPlVeJNMNZgA0BJpA+7KLnfPUVTgOcNRgziLBq7zTIAJHFfqa
wz5aNpMFE39TbgMgbr32qy4aY1FngKxivbMfTN82X945X0RR6XQvTuOd3Lg+YbLyHCiVG0/ktmtL
BFNaRoREkEh7J6HH0q6nJ4eplFKqctt3VW7A9czaKtyHwXKsCAwKdRjASzdpdnNPn4Tg8FTvji3t
bsnU3A8utNB8dc+iYc6lis6VQjN96JJ0c+wpYPG32I5BET/maPd8Vg46xdOjBB3Tj3bh6l+afjiF
CiCfYGuqBSwKJ8eMqXSb21cgj2Zo9gUK2sNw+6pBjav5Z1yZQwtD2miODsF87eA7KRY/d9l05/VN
YaGyntZBByC68y+e46eJSs61r16dUT/DNfhG5PiDJxK1dLuJ4itMQrkTPGWkAVjSWPXIZ5FHQFkA
89nME1mbPM9BlAkJ/gBgOzc5JOozjEEUj0UW2E+v94sguLTrWwQtsHUbsHM1USrZulPudm8a7z7Q
w9nnbJ84K86mhbIWrUoe04dGbwenKprkuV/lM13iLOT+afD6cpwYVrmzS7CYVC9zi4uxyVsf+nej
qp8DQtON+ifHt48aG4lxWMma5NIqeRTHtXpywKroBVyh4GIZ+GcHMohjtVbHbqaZ6B5QhL0GTYv8
hVVliFQqGtS9S/irqXgaxPwnijRzSGpdxGOUZEHsFHYuE0dh3mHr3rWf1FlfRymkJrIQ2zBVppyZ
2TUkKjqqf+DRiAb5HBH6rswCp9N4zp0tyZxgu3l66wsW9n6eqPH3r4VdtHEL0LCOsVieE90/hzZc
rtNmj1ySPCBtmLEpqAtidN56yF03so5FADWAfgS/aRJlqwSctXW/d13I38B3PdNRKprwTuGGH/xF
y0xtu2jjMGd2K5NzuP7uDWHfAgZTDg8YG+bkMxNXt0Zhh4+jM1gO17HB6DzryI41/NISOCduUzG2
Aq3KfHGQ4ho/1EUYYKrWN6IYG2TdS/3BWvYuK3qU3rqmGLOBgsG0nZYVTMR4+lkDZOfjkrKofxob
WhWGuCJTos2M5+1a6h8Wz8uIhjDW6HAEtGgsPH+tigqbb6Yle/D2PIqfu9FxcmWjMpbjZx+52QST
mGW9OOCrqzzgmZ+cZlY9rnSEXQe2JPKrx3bD0DDpZsD7W6hT3UcHipiDkVb/g67zmHrx0Gad3xdR
v+wwlLSki/mecHmy36Oxva62PjaKXgVyXn/gtyiuzzT0U77V5RZ9TBJKkOzZGbsjHFZYthjnIH0f
W8FmSM4CuE4uFTsGbrx8txsy01imeiVH5Yd2B0WwHaT+89iGZU+m74x4UJSVtXOC1MgRGV0hJnFy
6GTzXiMp9Sg2gX5vVQuey2SPjrYqdTf7FsCQgMXrsRWQw4xQWNAWe9ScaRaXPnd2LJhTuySln3z3
rFNOycey8bNciq0PsR/F9kUKZEyLg2T/SQRuscmhcDDckHLp5JD7eubutt9a2FQx2MYziWW4NY/g
1HYlqrezYtP3kXdPbeeXXixf5WPFuzXvmHzUcO9Oa6++BckWp1E31xku4S0aohOvgrAUPtYymBl2
PPYDXHFcxkCq8d4xIbDn1ot2y0IP9frib92hru1Y+El47ZevNJ9nIYpcEK1+Ba6TNvGeIx5RG0EU
V0SbyEL73FSYIE74IZBPNnaQ8xF6Gyc4OSxmN9sGnSB5Hy82nZTeNfVQNO6aYrka15Y82dp00/Qs
w+qxUdsB5NdLuIQH13NSPIMRxqGds4V8IEU2vEXeXTC8QJPYSz5X+iXhIbtf81QfSS9PDAtu83lO
KpUNwbmfLp2xqY9I6LM+jQwvXPptaHDTkM6OSiGI85yS6O0r65hMkq7hXNK1xejfrY+yKHxvIvcY
eVXKx+ppnfzMgdlGMK577SE5aKYymmjOq2KFlZHm/KmjEPT2hmyS611F7JXFwxPDGUBTH1WqBLHj
BAuvbENqQSH/jQHXRg+FFD8xwrFjkcZsBH3kCz+H9Iui3XiQYK3oCYkBXKl6JGAeprObKR9QfrbO
uMOr8qeIFruvZZVz+T7LJ9JOJLWT81i5HEqf20FTVyLXh9JKO+l0btEFs9ga5hNMce4XQn4ondzP
izpGtr0pqk/DBoch2vWvnonOFKMAW+WdpqVz71eyYTWoGdvg2mO9yQV6n/CU4Nt0prWbTxPbwSrm
wZcsSGEYdu/G9t4dO5ZH20/drOewj27AiWiauOKHMPXBiPkyJm5h/OUKX/PmpCb7XsUDbjeshVPL
K2wGTXzEueRuFRbhCLkDS3SKH8+QPNqNNvio/S0fuT40wXAbwi0P6AZz3UEVau2/Tdp9DUWd9zbI
PQdzlrU8xQ7ZCyNQwPZlk2w7L9z2XRM8hd5ysA+rSrbCZfa+HsnJa5DULkuGOavvCmgHRWsqnTUO
SmjuD+TVkHbvb9OS9q7Ile6vvbJIJYZLwxGExGIfuxYCU0tnTywRJzrPkO/FgCRbH6yVMgUh9CFC
QpA6SAZTWkm4FPm3CvrjOcTw1S6A6L7HHZA9PJLGXByBDwR5bNhzMgU7vcz7irvgGIfI+u1xW0IE
3ZhUp0F1a9rH7sMUh9Fe6LA6wwVr4+uY6lHekwlMnGZn6lajSujztm6ObtJ4SNFOpqvf/Tl6WpFr
+BISwE2y3zwU/qJRl2CkoNSLqqCxenB3pGLIpTdyF23jfhLcQWLzKT1ZBlsDgR8ld/Ajfq66n2HT
3JEkSWOj95wzvF3/8Myaa0FfSA2R+hk7Fo9HpI8w3F1/Vq6b6y7edSBT2jfHNJiWda7JYAPUPS/1
FmMdAw3jAWxUgsBmLfHea+kchPmyJ1h56k5h/sXMOS70wywW2kOoz1JfjbfEDChF/cNIECEg53eR
rvMGJy9o8s922LfDo8/9lJKC2+BiRpF7/EUPa17XCEbBd2u0TRXqHCHYuaeA3zks+M51wkuk/0XI
cZLNd81+aPdbJyeaStE+LdIvh7nLuwQdRl+Bbx+4SD1db80QrWk5sWNMIMrQVTVQSeVBkmx8HqZW
FnQy14qiAOzpWFjaX7zGP1PTP06LGfa1Hx494Yhcopxwve4wM/mdmOR+YN8cZDgoxp1nyeekFNqc
G8Z+LYceiIUzMkQ41wd+J7cr8flH7I6fMYgQaV8HIELWEp1yxC1tWkhQ1kB+IpAVNOZqN779kkMF
oI+cR/2AuLy36wNIjTn41HmMiYjOoJwGurrFJJezTYeof4DzEmLx+gb8tvBwegtWJLJZGJqs1XvT
GeiWpUSJo4yrrJUliZx7O/J8nPhF0vgGI/A7JaM0rt2ftUDxGyOrOTfrkk41GKKjO50WKgDP1RTw
ZG/3GoXN0PGj6FErWdIgr13vh+EbbvHFAfrQTFMu4qRcZXdCThd3c9HXZCe4X7IuzvwQWX8rMaSE
dgu9VJWqsR3BpPQSywlpRJ+vHLml+JCI/zUf7oFoI6zNMkWF2efNWEPixnsCWhOlG+JGULnFNOs7
lSxlr68YIgYEWQHnw1YoBUkbgBqdCEU66fas6gkYzr1ylqPfBJ9+uxyTBblvKGUIoqC8MGDK/roc
iQHYqyvE9V5NmYq3slvIZx+nfJ3zJf4eS7bbatgcOf4hwiElV8Uc9RkqjydrD7OxeRJHSFxMYSoQ
e+6g1NvJgoeXHnWYlfAIrOfM0aguVX3oIPjmIlfsMbsY09zR52l8nmaSTkIVYw1x5LGYumIF5UIO
hyQq2ZhOGwZTbdbNYCePumjlXog2XTaW22XOEwNThYlBfKtOx9FkHmA0p0fE4XW61X02bnz/5RHV
+jBoD5xyqcbdNoABSvOZrrn5ykQAXBH95HWYL8bE+czT2N1NblsM80sPRAI72o6IEEVWm61LnzHX
KVz+3GDsJITGIHNOlQsPNUx/GdeUg5p3q/uwuI8jDqvYd2l1tgDMRdqeOxSmkHrJaPLOaj+r2wGF
XXyvpxOLH5rGlKswSDHerVCHJmRLtgl16UWDVNd/5vAIMm1/QXa+6bbQ07pzpzqrkxW/s8IlS95K
uWtCH2sPj1ECWbSR3Xvkl2kxSyVupo73sBotUGLkbQwxZf7sehihVKl2YGM9DteZmDKMwhKIPDS4
kn0jv/fjYYk0Sj5brsCxxbnu3oPtzrHP/SgvgLr2onkQptn1m5vZcLtZ16YWe9QcpsSNM8g/7kK5
9zFST9zmtY27o7/8UMMa7rxKnpD/REXbkGwagkvXAtPZ2tsy0GsUkYfZkXdMkjObWc4GZymIJ5Ms
dIl/rOrozvNJiFkc8+qF4i7oXT9fRoQjvcqPIMKWX+kOsq0bFntb3TpA1z2grgHJGFmru1nCNaga
K300KwAKBw0gHXhZxNnLysa3ic95qNYkZUPYHNUA5YHpq9hj6mMOBWqfEMl34ycZq9b9BIuWvE/W
8Iwy3QYNJPlCW9p42Q1oe2zoGm2rl9caatV0u7Ydm1PMExXLh4LQWbKAq1j/6Optp5gqoT1dVtam
7WbKZXp17CWeh1LHckdXZHpolZBoT+y3joflpo+J2jsJkB6VegJIQZxh/1SzRiC/hPYa/xD0O9KI
A0clNJml7ITG+N5QA1NAg8updtvW5T6Qpbp5dCu1S7w+D5Nv3rBmUntFpW1O0SWbvKh05/Ugwhqo
prpvqymt/OYcg06H/hTFvISMu7StWZ1v/heSCG+KVBFIAmNE5iKEsecaCmxH6pCXODTXaZ5RZAze
bZOwbwJ2eNyorE5I2ediqtC/8mSDPBJL3PMMwLxhM+j1RCgdQ4fuGqbjExmal2gJPUAJjpsyhSYA
JlzrFPkVz5ze9XLWeyNM7ma0vUMfcEClp3SFHOw+rh9o22Z0W7r3bhzzWAzd2dQU0B+spCPWhmkC
n4Zb9zzSqC2mRayPSvq32W/fpwWJ8mqWaB+PPNxNK2696OeHVXylzhIBS1XqGDsVemTL3Dxysl/8
Ljg7eKxXw6IbqzvzwMhTzJwDVRH91ERcahg1vEbzl4Ul/YiDnE/Gu6s1qXDFaicd1+5Gxq1+GDTu
tufjkiS0f1u4NHsntuekHuEqNjEng0bgDusS9g6DRWbhsMekIwiLvrKF4O4PZToMncxTnMWA8o98
gWhUP1yShg4Q39rWYgq7OSMdEuLtug61ux89lONETO/UnQ7IpDFwXkH6wIbVcB4rNJcJWE4keWW2
RQnPtzLi/rfRbAVyfZMPE2S6rbbozDUqbX2kemRAkRtPPO3tmGS9mW+BO7BMHhITtaWo0Xzh/j4a
m33S1u6x9zxoSo/xQU3Lt9UTR2+r5pSLBGyd6igvsp/GrJeOKbbpI/ATng0mMHC3+Mni9mTcGtbC
bburrEIX0iJfl/xZhC7NoxYY6eIio/dC7NX+TO7HweXlvFI8xcMTT/RwISEQa+p6xbJJcaxZtZui
5KdLNBIxrWQu5SByN5yuKmgpYMoWgpCb/sGjle/8HpvtYqbb5tRRua5fO3Y4L2kQJUiNoipJB9Fj
GdY3xyL3Ij0p2q5OJwz/nga3u+D6gEQWVPAiGRektbbzCl84dT5724BKXLBjjdtt1cFswtnFAbDC
3gfXdamAJo3M/PQ2bAr9HEJveajLJQy9NJpLoI40V4R9sglf0DOdORN6UShnje4WzPuzYRe1uEro
eyKKPW5Ya3nMUB7Pm8yjtV1LdKUSMDoc2Nc1eJ8GcFm23E3jYXUBy6PZgemHqVb2AiqzX8bT67rx
5RffzkJ0O3/t1EmFy5TqAYGkXkVhPQVdoXmYy7Cprj5fp4Nud9o1GCYFWoasG1XMmgyAsSDkFrc/
xVeyNDgwS8M6LjakzY4L6XFt6xM8u+MiwARlOgZIVRB6UQm+Vcqds9nHALEOdH90ZXJewlXvQ1zI
TEQRQ37w4WwokNWWlAbDpGvkpTGFN7bmIzJzEoQAfWKgKEhuwRc5ABd/T3r1YwjZGZoFJ2WIua97
/zqMX5jptJw77sRpDYYZBFlsoRKAVgRNYuTxftatqk1l0jS7dVYvAxmWg3TdZZf4NON0fvRi4l18
6Lr+oGLEkz/FG7DebSuTNhftCCQqdHGGMbtt4CWcw8rZgR2FymodWDEo8xQRrbB1YkOA32tcjtqW
pF1gFoSO9VILD9jWGWq8YxYoLPhp4XdiSsjD6jnwcNYSDs/4NQ26KNmLapbFDFwpZ4yrU6/XrJnn
IPVNUA4DuANzHS2FJKhFutlBUU4BZFXthoalRR0lsXuOG/gBGFS6QxofZv4SzNjFniKcB/En5xcI
I+gKf1s04y9TEiFg9ebgKs/NIs+T2VcQSJoOg3Hsowlxn7dxLMOkXQ7Cxmk49nfT4uaO8PTBLmGb
OzX82CJfZZOb1ABZhEwVEMIvZwyv6IemGAVReUJ0CGT/WwvxMFzaey8Za7RGnqUmP2U8OJk/uG99
PaMBw0RXkuBTJgBqxhWm3sH4GjZjAbzNPQe3dYwpJuMxdYoq+xCz4MADE++qbQuK2XEgS2BCZ7/J
+Y4ieGf1pGlJGid6rNYterRs+rUmashtMlTwVvFRcHj6NNetf9HtXpII1AOTWIyVmWBnZrugIlgx
YQRNWNxcea0DVoNfAEkM+d31YCoxjr1/tygNrfx1pjj3cdjNpDu3Ibl9UQRzqenebpvE/miqIq7n
pQznCTbwqM/2dGLlMI7LWX/9CEO5nCcy/dKhgSYMCcvJdcReJb5XrgvNXayLq+TrXdyumIP2VL1v
3QUDvpHossFuGCvwssXxNsgERXOmOuB4jSvNyRVoyISQryplAha5rEyqPXAeEuGhAEb3sTDuAmB5
6unOCYcchR38gnj8PCJXBYIAMxUNEu4OJUwxxohpyQg0GRa9aK740d3qoX/JqM2WgILdMC2f8RLd
81if66VDI2to6wLO0SxlverO8cLBX4kX9KVE3J1mdT8K6x9kHdVFtaD5Q2qfojHkfXa+WEGO+DGB
RnLqHPW2iENstzAHBIZ+5vTIqumo3VYdNrfSO14BeoznZErH9tw3PoaK0Jlv7XpYG+sizRbIp9e4
rJZoKMY1qtLJDU3ZaOdt60h7V3tvYTeQs5S0xGI5Jb0fF2Gw3oWNRQep8bIZp3LohAInJURZFFiI
gVHN5I4tdyOAofuVVvdh4wPCisDToNWoMw+8wFTZPip6oEGFJ5D/tiM2nYTfJI+Rb7foVPM4QP0N
Xkkxtc1cyM3B2GZvvB3h5Jqgv3XxWnboHQEDiAR7Fem+guCWzasC8h1zvGVGf0zRhvwv5s5suXJj
ybK/0j+AaxgDgZd+OPNIgmQmycwXWE7CPM/4+lon7+0WheLhscqnMpNJIqXEEIjw8Ni+9/bTEAFx
yYjgEpoN5qMRlBi16QBxhxe1cAgT0amHM7buCoMTTRktbIAyOqUQ50f6K6Jpg48ZLcPGb/YwvvrF
qEf22SxoPdH46W7Un7phCNw4JjshPlaHJjuOSsfRIp2W5QXhGPCuGDvZPiWGOMWyZKYXzbM2fA2q
0HpQ+xcnUOO9rKueRmftXZpYe80J+m0SjilH57ZieWP14SvWkSxzWdr5yeqcZst7E2lbul7I1qGZ
utJEq8TiAzRalR4Dp++AK6dpaXUDnChFMBUa1LYl7TmUuqegW6rpsp48sUrqUwDBawEtxdzakmM5
RdjPozTP0cQqSjqoQ5mnf1IyAJC0T6aD5jdfqtQzln5H7pLC6wAnxyC7y8ESE2XRJcJejYNYw5xx
HjRPlpcMzF6HeY+L4BCaX0t4XxXGI5/7sr0j0CM/o1hIKUY7GRX8kq6geZ6I+me7Hb9oXv4NLfdL
HobmfVaN9y2IQyyj8HMT9q9WGniboaUMbRSMdSTAo4bOkxTNbY7uRewsBmd6KQbLzSrwDVu2q9IK
2N7rDKFdoD8mqkWQbehW2xsriGtUjcQqyINHLbQDSMyQ9pjcErU2JNBk6bcxpAefvyVAuk1kF5SX
4eKnIeoUDk2r3AyrQxdprx2Q/d7yNP6M92PIRMFYQ/9rX5JA+6tXltrY2rRlS4rVKNLHaYxD0BRA
pWHsOC+w5VNRT5ah2OutrR6TpFrGbO5n0AI/tl8BuSEKdSksQiPPz71GMmNJ8oQqGFZ+Pq3KCaUY
5xngNu2xjWiq7IU8dQFLbBkDqhwDxZlWI1VpOEiZOJLsB8dYfRJBUdwJsx7PQXkcS85X0tebtTLk
+kMw8jfCAme++JuT1eWxVKX+WRjRnaN5RGFclCA66d59rwHlVkqffosFmHIWKKiicCDdOGXs7XhG
e5tnnr+EQZxu6VzpQY9J9aXX6t4q8SkcOYkdnHxS4H//29+/44A0HAcIKAzYyaakzYesd8ZYaipB
keNYbJfjcdDYK1TLWgLGMfF9vd90Ro+eJxy0vQYTR6nhV6mdeha1mS3VsNJ2VOzTYTDXralVJ8fC
ahP7m3UeWtEehoxKFeHcqFH0qFKIrrPsVZk6nP6ngR6ppTXsa4GSxc/hn1lasYKsYJDKfnYGjMYm
8uu0Ppld2+/1wFhZk24uijihmXBXJyst1z5P0ViCXNtfL2d8HN2hQArfM7Z+7fNg03J0/O6cyopc
u+3Gc+n5zSI3pkNRDtqhsbOzSf+9g6qVJyeQD5UxOHdtn5VLS+fgYDphcdAEhg161D4UojvVYUbd
U6Wq3QchBnT6wETypuFk6Oq9T6lJkdq5iw3l3DXqIrdILaiIbavMrB6qrtx3KdXxKc+UVUFPm61/
P+lgGnKCEGeakjYAabefqmYl9ByyBtDrooC5svDrkK6/uRltS5lS7DCscTmNbXeIzOogEg0hscXL
+rbXLYwJVF0JPblW9DFbcBxoNkqscDTExGsXThk2M8nXWCGjDsZK7HQcUKv+NIWeeRzSyKHOYp+K
Rt0NuRdtE2VvWCW5eK1+09ufupMo4LZqDw5TkmoH3kM85daG1D6ANB742yzoLcrixbOiqj5ESSi5
ufS0bUwSsei6snzwwCZIN5+9we73VVA9D4bNH+nwJRT1UAK9tF9lTTbgB3eZWu/Usraf00TNzq3K
KnZawOnMDx+z4aHMfGsjI1856YoDuzOHzTlaj6ZjERTab+loMpOBvVIQNcDsJN74o0aGGU1nS1c2
IoU52SbiwdImelwk0BCULvHQfxSvUx/+ElGwyjXOxbpD8TQyOFdWxg8DOcACa+UXzTAXpqF8V2rx
3IP5lZUXn8dY+eEohjs5RbwLLL8gMbeeTPIdVfZrq2npi+BTTQOVWTplr1HOVP4qm+ZAFQtP/biu
FuT/SUwbda/RKRqVkFv1MQoXQhhrhZCLzkwNk/ZApbNc2ma6CZqA3dXfOfkQbpwJ6mvg+998s9yY
WFStzCo1VmFsxyvylU9OUpxUp64XEXTkRZsTMGuFTLhoIBRDRAmnvluOr0VaLScoV11t7Mm6I9+g
Ne6QmWsT8L7OYASZYaEs86z+hjXHymtrZ5VmEBAzWJmLyOvLdV5dyjucVjKvSFYWnwFx+LRmGI9K
aQ6bTlH3Rqb1sDPshygYHmFp4wcDqbuA2jBW9wOcXOPyYcS0tGvkMbpNmYu9t8y8ZaQzgxL1HrO9
dR217mgGYLpTHsCIS185I/+ojYFtaOhf/LpnvU35zyDqbSqXHD2C7F4LW/VePA2DXEUCVkFkQM8W
mfS2lVFDN1pwvBo3gVlBFtOMFdBlvyGRG7Z60C0Coak7pSwOsSeVjWdyju70TlvkXSs3gRDP0gvb
ldmmKxmMICzdhNVFT1QEWTpVegnRdKru+7SXT04zHuIaBz1Fy79lkXZvJw7AVaqq+56yX8fxR2Sx
efL9wTV9h7qWFh1sEe+zuPrCZyqgIEJ1KgKxHkNLsnz6XZlkT5kRT+TeTr2GBg63phraZVX1CsAl
jAq6Zi37rBNEigtKBlglKztbBmUgl7mT0fsYZVDW2CsnsMtF1OhbvdetRaEXxTKxCMOBkh+sFoJu
WVHXUPwAFtgQbZI2GJcth++VEbpZaPUgotpzzQzUWytc1GbIbpVnI5jmtGjj5FcV41Lo1da0lW28
An8fDlX0XR072CpB/LXj+SlORGvYCfnSUcJ7H45lrnySzkraNfh2l+ylTLSt1HWdGRx/d8aq2BVe
Du4ni3POwoSjri/VTMer8xCEVP6TsocCnfJAXiPus573ySj2L/SMQxDknn4VJI29LXr/0THvRqip
j7ZBN03OSCderl9obRWs7aLLz/HoP8c9iC3JMO3LI/SE2chEGL3yDmoUhLro1EWq7fYTZZ1aL611
3qTUd0uNXLkY9hmu99CqS2sVN91an2LxxKJYDFJxFkFnMwUzuHmKo54AVsJYcbYKUdueKrk1WwOy
Jy9zXysQsMeXeIiKrZJZ1jEUiKfbBvi36c0Oyne5N0x9dKOK/u5JfKqoCMdsVj9R6CxqWYvl1MY7
CopNZt+HlUFoLz83+WMVTeuMruIK6TTlNW9Ulkb3RVRPWkR6RCxVLH8JFlzaBXh0vPbHb5X3TeOp
J33T13IlOf8rzl9eArFqWNtO50ZyIr09xKlYNToyI76HYf/lVY/SKJZ9/mvwgVvSdut4v3KqegGD
IZ18PzglTPH6UPvRJkjNo6htZAvxIdXatYRIVwb1/qHN2f8Te1Pz4p1HBSWHKbqBXiBgZifjJ5St
S1WcU9tYOzD8e12/N+F9hF90k6Z4nC5hGa09X/9q61hYXljeMYcks/hc+3A6IuVOWqorBv3ZF5Qd
GiOET2r90EbQxCb+rhjVwZfdq4BFMIHGR13wk2aIB+m5XZPf+y2VqEHd07R9mcb5k3DAV63qV4c7
WfUcJz/U/BRSCXHM56o7doVNqcJ4LmxRLnqq60nmu1psbJyAOnix9DLYJ2WCRAvaM4xkgyKZfMlb
fxe33gYOxL5S45M6xqsx9hdDKXH9XSjGKmjR/3XtIvRfbYgwdQxfpk9WlaFsHPmL5oCun7QcusJF
oWo7I6wP4AAHNDfnJqDkqWzTPj9fRBQmtYxwwGLXZ5/QHaQNsI6EsoaXcFeTjg7RQ1a/Zvb3SW3W
egsnuQLwn0LdWwRAhprwnuIKALhRobNJfw8a6dZJcTDNbhM8JQNJf2lditYWiGEXQ+QOd+3YbCfN
AvOLxNdGNkdij37oU+UuC9CHeJIkolXSC/lrNziwrepJUizVHjyd+kWpKlAnhPxpJDoDZ6448G1I
HlQK0Q2lzMnbTIZx3+jad1ESMkbH2JKyrITRHYsKVVyUfvMgfivNq0UKVZC56cFZmPl5KDSkK5ea
SbpJ4F2krOlKbKyWH4X5dcggOut1V8KmWo6Uk1etmr36SvKtz0bX6HEpvqQlHJVpBPFdaaODHJNT
VDu7VGNhdXBeQ/HQkaH61bjT6Yi7dEIISKG56xVbUigl4lALPEIfaknW0RVDGkL2ASVg5VlsEb7z
0JSFWCQTLOzG6JeV1e9rj11a+ocB0n4z5vegtJsEFpiVjm7tBV9VZ/ws7XYF4IGgwNKXQ1WdA7Nk
opHu6eBgITSSiuq0Pvj7oi+Xham8KE79l5ZCGDV2UCdBPyFLXtgtVblzSpP2sPzRsD5GbbQWlgJv
lRpHbO7qmhjTds3SgcCaV8o+67JV43G+RZqg5J9TcQC/PTbSX6Stv8+skGSYkm0bN25IBpx29rOR
kec6XryqLOvUVOZrPP6IMm9VJsne0ikvGivH0z55VX9UTYi5o/IlHlJAQfusEOs5g74aVhAsQi/Q
tmoQnaA7LtMkX4Vjtx4U5ZjBtBYy2WijR1k6W8aROJgGWSRuXXcqu+NSZruoyL81A1WDphgvOzkd
r+rw9Y2S7z96ubf6uLm8HHWcCXtKc4QlUYxqYqbozZNIH4vMnFZUpYZdEn32AxQ3pQdZK1ce4zj8
0ph8fKBfx5Oo1tqzUdi0nneY8eoYrn4/zn80jv95npmocvbj/0XBwV9z2eQ/pJZXxZX/+L+2v/KL
gLGeX+p/owLzopm8rsC8u2gm/w+z9dc/NZiXP/VvDaZmqP8Sjm2jb0TraDiXDgH/1mBquvkv5NMS
UaXqmLYu/tZgmsa/8N+jREb6Lsx/qDAN+1/U/TXJf6WyjSuz/j9RYf5TrKvomomgE0n9TNjfd2FI
7jMgFR+jftcgW9j2HLlvmIpdrvK3wPPvq888CmzhqSqhR3lAprCJDAkQ1m3Tpg4WYzJt3oz3O+vk
n6rmv+8xWx611kpVN1L/MVaLz7ZAH6Krw0X3GH7/+AbXhmgm4DcolbJFdN5DnXcYlXuhtsv8/FZn
6GtXn1kRGMAbVujx+FIP8cWT4zn0WrH8+NGvjQ2T8a01kmNNJqc9qnemonkwVpX8W9q2QMdyMG74
/PzTUuHv4b+Ymb5xX0L+XyjTxC26OsCQxYJHigXfjgOKs0mD7sGK8hsvc+VO8z4UsnDiwY8kOISW
byH27TAhXwVSQwM0uL4Stzek+lcm7by9YO110TTiTP9gdzmZADQNH/AFbvGYQMZX/2za6jPNM/2M
IZ3SLvcBGHY682bWE1y35h5Vnv788de/9iKX37/5NAnbydAkqXygSzdblrpM2Bx7QcblmeONwboy
fefdsy3HyDIUSjZUFfFVSbpkid/jy8fPP/PG+f9zS58tbep9RWvXbfdQl5TZy5B6Zw7MtQcQkNPn
S/eyuIwg4ChI3MDD7Ue0pDcm2+8XeCd0/W5P8WbwylyrzUnU3UMLzXzqm72SPvbRWXA6sIzvA5Dt
wLm20/edfLVhCFLGWyRlefDUU3rhEvz7HyVMUf6fVKMKlw8r+H4kOH/RA/7G8M+ShL+HaBY+VFl5
KWYO3YOhBHvD+F6GX02K+J4xHKtso/VQfkDAlUquQt842MimSLr3PXSzj7/RzDT27weYhZjESSOl
0sf0QcWCvemdRc94ybQh62dopiVv38tXr6AEt9FAfIAxYD5US5AUNDhU+jITssc+jjdBX9/4ePbl
7d/7eLOglI52HLZKET4EXf8zsLJzP6ivEm5JbETUJBKy8CpHiDJSqPIbEitO/F0/dK5nRc8YnRQL
30QMXMv7Npp+FELc66MCpz18HWr/sx0rXzWq5KOGkQVkxyoYj1JTznYLijtwOFW99mlwol9xqq4m
J6gXoUXNXUpiY6uMy9AD4McnNJimO9EMTyQGB5zOt21rHy8inmCEv2Eo0x2Hty3HzyOc2QMB/BhC
NRRt/uLAmDR0kuyu2gZh8hAK7ApKRW6sBBqhjvo3GeJ1ZZGtNn250ZPhgBDmXhjQvWFj7gwte0xg
cg8XfmfW5M9jKW6Etd9WLO8M/W/HyjfrRutTv7TQcbrRJB7gfVFMRK+2aAOQkMbPrRXOPin0Mwfm
5tiRonJ4v7EYrsSi3xZRb25dI4K1rTHyXGAhiuXpKivT7cfT/MpGOneoiHo9xHJNL1yzT19bYb0o
UHxAyL58fPkrkVqbRWo0iLEUhVG65UV1lVjFfrSLLQTPtd8ENzxurr3C5fdvRge1ZBoVtlW6mioB
hUtbMR6qOjGhxwj4ph+/yLWbzCK2kRmjbfpj7Y5NclcplP5U5R7t+x9+BuOf72BXtebUJcRzSOnt
YkryR08DifZHff9nzz8LpwqySiUy/NrtHAlH2orp713H6jZuVH39Z7eYBczBkogWhVa5jTK6k4Ju
zKiaU6nCD/v4BteWwSz4tRwks86fKjdLoKiNmRoBCce3PsGVq8/9ngY5RLU0k9o1p/BJpOBt+BB8
/OCX1Oed0KHOLBRTJxjpbtFWrhN5f3l6V1EbmFwvAFMLrJ+9vNW++dorXO7/ZiXYUqHDUk+ISjwk
m6w75M1O9/LxS1y7+GwpR4aS0eWhKd14cH40toM7YT7dCBPaZY68N0KzNZzo1YhgOWzcRt0gXlql
9iZqur3XnbMA31Dd++7HOdVUQa0SlPLP3ujypm+Gy8jG+sKxa1zwBawXdWBSD43Pn118tqJ9I9QQ
TEq2ixKdVhsF9pJaiLixFC6OmO+N12w5p1T/rR6ms+vAT0JVkG+6JH5CJnrMVPGiIvnOUznepVlt
3f/Z+8xWdy0gaqh4q7pkpXeTVj/1pnnLAPTKLjHvdOnkth/3ZlO5tWP+bDNYgpX9s2o1HDzMG6e5
K+mccC4j+eZjA9NLn3JfQSZURa+xVMofmTqmu7yFmx8z/5ZJBo9N2k6Fm9Ho5cvY0h5VT0lOTTfm
hGIf3UOvlS8izdAp6jiZdNEF4e19OtNSu38QnSZuzJ73R0Q4s4jR4CMwDIrauH1O+Ukpj54x3YcF
9WMWx8cf9HKp/z6FAHD+OSBem3qV06TMftK+nW9p9sLOlF1r2M+q2a0brxy+iTBsDh/f7rKo3rvd
LHxMTZ86mVI27oA3mwauT8IGTPlnF5+FD1s3KSW0Su0mdgSpLoaOW8spvHH1y1Xee/TLK72ZOpqh
wKgBtnfhAlGUt/KIMbNphxRTrP6zF5hFizayalOKuHJ9HTUVcktBPUFPbnzqay8wixZeaRRNOEgs
hZoRNxaDDgKeIReJrd/w+742XWfBQQ54OoRhxcbTVd1BVqbzfXRadSdlEJ9hyBePHw/TtReZZQC5
nbSxIarKLSfjUzJUW4xe3cnOHv7o8nIWI3IFOKRKm8Y1YvAdJdhmzoD6vO5+3rj+lXGSs2Xdw2ht
PRQgbpQP7V4rR4EhAez2sNCMnWlmxpfOr4qVXZbBorH9bA19osD5qkKIgU3pUmmmdmlZAimX6STH
ptPSI0DqxQtLJKc0lN6md9KcExJFThx90qVp1OwFSjlu+9rCqb9QnW0SWJ/KzktX2tSXKyWF7Ri1
lQ1TxdM5Q9bUwIbe2MS2VW38NFVPuCuxH8MjWMSFap2KeoCnTov3VRNDF4GJba+rwAs2Th45d0YZ
P5S5Gm11g0qDF/cYzTdN+5nqHP3fTZmturjxkZFpwUovoL2DQja3rNqvDfBspsOSSMZxyBFw5sYp
S9VqIcP0ex/id8a55uOv+H42J+YO+rDkpNnFXeFWNppwJ5UmKgBj/FVwkkLeWMVLv4TK+vHNrr3Q
bMY7ZuI3FSw5F3bsHcqDV+CYu2rMjzbf6uNbXFlU9mzWh8VUN3rCzmgWnnNoWlp2O75vH6uGHO+P
biFne01XwVBHuFigu3Wo0wEYIAMs/VXf4qv3Z7e4DOCbIK23SQLfUC0opNV3AR6PmHgknwZpff74
+tc+xGX03ly/adCG1ZTRXclevwwceLt2CeegotC2FShkbyQqV76GnG02SH/SQrW12q2L8t7xzLt6
iM6j8G5M3muXn200QxiTF5Z96Vqw0b8GgxK7ER6Maz8Jsz+bsvYsyLUGXEZ1bISrw5o/6Ybxzca6
YEWRN8X+xuz/bM+Zt3NplRb1yagLl7RtP2YhNkjYxpvj58j501vM5tQEbSHsCm6RwhkYpgoybXVW
Eu+cIfH7eFpd+R72bFrFuM34gsqZGyVLvV4E0TKobqyIy4x5J22xZzPJJsfF/ioWbjh1x6iJfvmG
4/7ZU89mkT4MCPlqVbieHcllr2TbsS2w2Ljw8T6+w5Ug+xsAfbPcKkeZvFE6lqskVbvIcpwTNfVT
2uQwceLdqAU30tIrWbA9y1wMsNHSSlLh2r6yzn259uT0i9L5Abok2DdF+dHx/nBhzGJ5NZSN3tYF
3zoumvPk4JPmO1WImUcoV22NY9/HY3dlTs276aoGPLgaVxuy1BaHrGz47qmVdupHvdr+2R1mS1xx
nFi3TM1y+yJcWkp9zqCkK7rz6+PLX5m589bifsijFtVoufWI9MC/+AAM9BC48RmuDc98VUcRPoBj
a7lTK09JaZ3ysnmSuXpjbK4AxULMl3TgqCUafmAqzDHM0tr4qI4m+npPOewvuS2bswKSXUCj/ni4
fvtbv7PS50QKYdkyiCwp3CFCdYV/SbFSZbzEDEbPPgEzrerinCExkx46rV+68T0xXlRzOhpiTwqz
uPxUHlDlbCbvRnC+dtwWswhhBkM+xlFquxIB+oVM5vR/Tc4n06fXeZVj6XuiNmK29zZWnHF3l8EE
y9Ez92a9jJEHDeUmKi+1k1JkN0bpN+b83ijp/9zB+yjKJ8S3uYs0i6bBn5RCW/j+uAjSfSZyHIPp
oGZ+yUq8S7wvoA9bQ0XjWtFZIT2Y+CN8/LEuWdV7TzELOJnZhAWn1dwV3cPUduT1MINzymsi2wSR
D8f01SrSzcc3My7v9t7dZiEn8GLRqyHeN00XodSsKZVZCFLwbINZVKDYRQFojfshLL4HXvepd5Ds
lEEx3jeVj71LiU+XZuV/6Un9mPoYNxQJgupa1TycEYS/LtPp05Ca6LyKLIJJxJF7iHGyKWENigvl
nuYfMW6BVb5IQkhX0qOfyWDRL68IpuLGiF6JFtYsfx3gMVjIiDNXUYO/MCAtF87F6e3jEbyS9lmz
SIf5lUDer6WuPgY+1roGKWyZrwbDQaDl9zeysmt3meXHg14EUAOHxEWogEN3+0uUO9HjpStvTIRr
Y3S58ZvtdLLrHJJ+l7p+OuzxJjlFENpvDBG8nHcnmTULeFi4I6SYePpWN5t9MEzakyinam8rcYWp
YehzSKohXXeKxPt6nBjDApFeZKXVwRyUcBsULQIudvqHCbDgONYVMu4w4KQaptOxi5py2dUtlpSg
YSi0emPYffx1rw3L5fdvhsVPJq/BaCxxPQ33VQetaHwLwbt26VkADKcpM5LKj12/xzYiaz5ZTfL6
8VNf5t47i3re3daWcFH6pIlxzkRd0ONLKwOkMRC8SxOi9jkd4i9/dqdZsFL7QbNxRIvYKqufQZ5F
i2wcN4MU57BOl15SvAZKfWPfvDZgs1BlJEkWmEYfujkqFjpMlRpeF8otwNy4suubsygBrdIqJjSI
5PKbDo8BHdVwbz1k7R77lNRSF4qN22v4y8FB1xuKfaxNMOitVRP02JVhpx/g74lZP+JRdO7LXHtS
MKycULBiHiuLFxvPGpwjY0N/8jCDx51k2/Oz1Wz+fQvNt/8s3pmzkNSD7keamSTuMKnf49zAmRBf
iY8/+JWPYM4CUcQQ6cjPY1ek+vEiCcCu70YIupYXmbMYFDqxL5Q4i4mgbqrem1qNT5FbIgsqJzcS
YuuJ+6K9EVGvvcgsJhl+HwXxlCbk9SZmzVGI+Zx5oxRybSpd7vkmaiRpiALdEqlrib0PJlbuy1sU
rWuPPYsaeZognBADh3IHbaxzMUssgOZufIJrV78E8DcPDliXpZybY9fIsWTUQtdX/R9/NnFmkSLL
yzROKzN14wBZq6F3DsrerFx/fPUrEc+cxYbAyiUOHjoRT6afQWKqhWL6z60xnO0ItbqIfxRRfeNe
VwbJmAWKIsf2R5S4YNhB/gmXCmURBoCwH7/ItYvP1q439ZLGQkPmDhWSVBytpWHnf/Z1jdnajU0V
dp9Wxq4WoTjqejYF2inou4+f/Mqkn/NpJ1ApX2hh6pql+ZJG2XfTQl2r04Tj4+uzgby/rf2O3G9m
p+cXcdyKLHRVXdmWdo8jxN5ClqjvrVLu1eTSOmhfXwwBcYubGvwOXwSDqI+oHHz0zKaKl7LygCpt
qYmT0RrbCrpRX/804k9cJMFP0Uisk86FRIPIVLS7RrQLMx33Xf8yKpw8DGuJzHQZ2ytBKmvENDxo
KjQfLnFe9Pj8Wfu83Xfq5hLaa5tDHDg3v0F4hCOmumdvKY2A48TXTlhHz8bWNTUx7cWZhgYBaND1
ip5fCS5AnoZa9p5D+omNQ3rt91B7tAUGryhd+XAyF1hLB2v2jrwtsdQ0tzxCaTdPll/CQ91X6Xi0
qm9RuocdaKc2jAL8Bsp8U+nGgktqCAcVD44eLWTTvVTNNY9gaQMMNiyh072KXDt0XtTK2BZRgW8i
tsmYlXp3kfdLWBgfa8/sep1aHDxEJm2oUpJH4F2VByr0iMIuFfrLXnjxrUlx38u19gjAQf871CsY
JWmPWjLiDM9PWBxqabj2dYG0Z+87nEMDZMYVXaC014ryhMisL7nW73Kz36aYFAn6LuDiivPoWRen
GgwDr7lNi9zP/22OpEP7a3eXIdRovcE5sVU3Lc3OJgtDI3UTGl8vL4mHGMXwesWjoKtf4rtxOVvJ
WJyBL3BIVle88Mdz99qqvvz+zcwNesrXtPmN3DrCjVvzrK8+yPDH177sju8ke79bDL25dpwGvjNk
HEA603kGPh8Z9sSgeQ4GyXEm1Bu3uRJhfx8g39xG5pXA9WeIgM/F1qizRUE2PKkYT9QYFLbFRvW0
G5Hk2mjNtooyLos4a2tyjDYw9zKHJkcXov7Gi1yLU7OtomgHB/U852tIgk+BD+7clru4Sf9njQP/
Hy1UzMnaJWV5y4Jm6masB9yPl1rVY0a8CVray9joBYdNHT/06sYXNPkxVFdrnj+eCZc4/s5MmNO3
k6GB90Re6ZatKb54Tl18Ksy0Jzx55ScDWvqdbLHW//hmVyjKYk7jrlDJa9UgQldaoXrsHct6ULVK
ojBDAmjnAuwyKmFqeC2NPkSlOYj+EVqmiSOwhdJoRpU78saMufbml7XxZnLagsNBlaSZq0Z5cUYw
ktwp/qQ+jbFpr0wTV/g2Sm5xbK8suDnxW8aKKaYxylxDxj/TuqLbTbmtVDqOI8z+eHCvvc8sXiSN
MaUoyyMXV0oEyYQnvGfQ+dd9rbp6zxlX1/T8BhR3yVvemzbGbPAGhF5yiDmdq8333Kzv+otZZ9rd
o6OiIRNdcazYW6Rev/n45a4s798owZuPJW0Ly7dkTNy4z79kWUHTDv3rx5e+srZ/459vLo3jcK1I
s03cQmuOTsvBV3RfJcaoH1/+Sgz8jWW+ufzYKnETmXrkNpp59lO6S3rWvkn8e6sEDJz0r042NrfW
15VsZ04nziP8I9Rcw88UN+/pkJb7AIIv/yjGs97/UAX4bXnz7HVlxs0ZxFjx5G3imKGLJ5L9ZE21
+CGiTP1LyWQ6rDN8tU0SGAM/uoCOH0GtYRTtE85gFBRbnkU/4QwKXNrR86frc5zee4NeR3iDhzcO
bL/T1Hfm6ZyJXNVj12t4M7ntgHjaYsP3/V0Wy8WQPZD7YDG+vmRh1TfT9FeX1Myy9r6dbaMLkH9p
KIMrvrqpJ7fgRBlxuk+iGGvdDSf1RqT0tUrXfv4SVMg3yS9yPySHSvEnfmzpz3epsDfdT7V97dob
O8WVyTqnPovUVgsLm+1LZY92S1G0xKjn44lqit/F+fdG63LXN3O1cvKq90UduYFMyzNOg2i7czku
q1bfCQOzN1PQr08X9F0w6nZDM0QMXbVUXWt94uO4aD1Wqq2KReBIY6vhhrKUDf6cQ3hpDqDmzj5i
EdN4YlDT51gPnHWjdBjbRnhGKllLJlhrKf7sGF7a0ThsAnWUB1Pr8ruxxHgwsmif1uSSpgWa9iMf
rfhoaBhfl4XV4PFRfw96cjapD9kh6oW+rarKOI6kBfinKdOh0bBo76xLf6mpfsX1HTU1/MwDdDvl
s1kPCe522BknVmDhZ4B6yaYzAShCUJFTYK2sYMS36kOHOkdD8xaMYBdRV6kbGMP+RtUL3EFMeg/F
RqAchT22q7iL4+Wo418ea1H1fezU5BGv9fRMJ+KoQAfR+Q8qpmaPQvVesCRNl1kqjOcoVTgDaQ2e
hJOYNoMCJ6MOEgyeqqFemx7+OdZ/cXQey5HjWAD8IkaABO21vJGquuSlC0MtTdODniD49Zu1l5mY
nnZ0wMMzmYu+aWWV64WC5ip25XGoaibCpbx5acKpAT/b2oMLvxG9Dg59lKgTbYqgJItkyih8yhMj
Bcm+aNtv8tu/RaOBQTKzvK2hO70A5SuvQg/yIaKsD5CgTCAZgvxbKamnqxLlgNNiHg/Uz55nP8T5
YuL4klqd2bmj5QP/WNQ5t5p8Q127feMMFijy543/naeDvV+aYNpBe8v27l1iZELABil1lG1hRvua
DxT4meCmicnvqC4Nw0YlybJtdP5uhe3fQAi8WAWzWT3knB6OfJmoRxGMgAmsOwPWHNNwgtcMvT8o
9mOWf+m5wVlZsCgBCwGgU7awJXN0ZPlhSQN/1TuI7wqZvSfTtEXAh26mPYtUknmL6m0bYzkrp98+
KLZNgP0s4tyUxQe7goWfIUE2j7nydtEQP020RCVTdInNcLbnwQKxtfzS/eXuDUEbY/SJ/BYUKuzA
g6Iqd1KWO8MCmbjVmsgu5o/uNJMmCtJ+e1FBzfS3v+oYQJAKeCY8ypSf2RT1HlHBSozvc+yv1fw5
jOQUBQvt1G2xA9FH9TkuwR4eGfddAFJz3MdFUxure/Cn9pN22ovLW+y3/qGVmv7MKj7LcnpyyIJD
pYQLP2XmCFX9Ll6ifrbibPqA4MxaZx5Wn9k5cNWh3dYwktOTm4ATqpHDlJ8On3rb+NuF+7zQ0eWp
F3FH4VsDUR0MCi/6niBpd6hyIlOjagRcZR4ndDR9Zg73n8oLuS9RdMFlATCw6wlhkuLKyrQqo3bD
br1vCEhN7tPQO8P2x5+Zf1ZwM6uOiqjXw9MFENP9MaWz6UsHB5A8NPzqpT0pjh4R5EWLBNucWqif
nge0E7YEBAKoJFarHsiP3y83/o+XPg/936hjup+hTK5jqN4hAp5F9R/6moGBNoAActc4/xVJvmxI
26k+2k9+/6DC4DgNxrv/9b2OHu3FzhGoFFeevuMALDSPdkrjHb8aFtsK9u2yTar4MEI2CXihZj++
DlmLIIAbWLZHwfwh+NU/3v2J+c5jaMEelq615b3mIRSwW4oVsgkI9dUaS8+KEI7JseBrGruHThlx
IA0OWMs9xyhn8mZi6DQLARbwtlDZop67rCkr7DLlrbVfXoNQjtBVllUdy4OBl5yN2eMch6xANpoV
2t9GFtHERWTabcq6/IfE48Tfs7GLxy5utnPH1z/vVOKA7S7jfXx/Dbnouj9Hjt7IdrjxjIo6PnGq
ddZ8sLMT3X8osPoL/0JgcBBT00CzhrlXdw+2AFxjHksS95mL9073YDrmXYjbbQOd/3dI4n9kZO9Y
4cdC/qKJZQYC0GTSnXXGssDLlox8P5l1TKt420xvyBLjVTjD0BuaA4/uHqUkEScPYT6H1tnbqJps
B6xucU0zVJfdSs8aJrOHZS5dgv8A2u1B0rDjw4RNzHp2rPsboDv31gw3vfwJVMMirk/NzOptjo6f
7SR3LAnyV+xHK1EWWxM/Z9AsI/r3U2/CFsHDY/p/SbaKEbBJ/SSg6zXs/IQsEhWvFfjkVdSnGzWD
9a2gX9231flzrrzzLPQrbOqnQdKknIrv+wvfLq+TNz/HgDslK2wpfvnt3eW9cF4Z+drUcEwJbi7c
/pb35f653f8q9z+kaAmOIOcAvE4j64CiYjUHHq1p4MiqdxkGHwPfCY94WPy/boBXBzxbzlSgX/z6
woXtWq/y5et+39XEwGKT4/t6Sf3lRovwoVTOsQ6D1/sjCofg05LLt2NnD4kHzFabJdv0aXSTLAU5
WpwsDBoOEwBx0nI+jH7+bIHrLShKZXIwWzdVHwqMlRb5NXDUtbNhLVX+G6UeUv/hDA+roDhpsFXY
7nBywTIPyg1pgOutp3bmFVWFOgQFZKPOwzcT++LRnqa1ZWLBRRMfhjaI5yKd3tSCZo2Gc3fVFoi/
RkzALD8tRr2EjFDK++cs0cGqEn+TgXDdJbAytD2dl9LfhFN4dtzxuRPz+1T3T4u06NQFi78Ijpl8
vkWS/tF65lvPOOO4r/PifJZgRvo0wffFrIeZcPj13fjQ+OGPqcylS+IdZLFP5iRfMrYyWh2gBbuN
IdQqt94s0zVdGsGlVazSvm9lTGg2T17Tv7FvqhcyrgcAsbtZ3xmsMjgqze4DZzPfFVLoM5TnZU/c
lPy40nb3M1P9clU3drtudVkBXQ3oLfMh1dJ53K/G1ji7yU+gm0rCF+qI/ir0GjYp2TWaJjTcEV3k
TXta0YetPSwOqDsdrJmb8E6NDvBxQa6cAbMN7kkH9ZGWb17bEeqjbOFLOR8ebtLISY9dp1O4ij4w
L9xbzzZ5txt+QXVS0YKKSGTyEWgdQaJtIrh0OZ31a1/b6jnpqmQvdNhTRxuC6s2elHzwLLfDJY3J
t/VLEL5claRTy03fgzLNPjQTEyevpppcVMMcrxtFjpfW2eqSAgyPD5Ot/Pv9npG4MdnLd41V8ihk
5V1B/A9w6VzrR6kRq2ViO5BsGFx9HWhyc3ZDX/vPvNfzIbIrGDx1m9kCBCKDyUvq3P17XbU8mwjf
3tzq5RcS2EyitWwMeChvFmZH3MxYXxhWtovvyOKo4rC/36TfJLDW0S795FZAa0TbeePbGBW4iopO
/2s6CzwtXyso18mR4y3k4IacBQfeNgMRCq+y1RbA324+hJ4ir5xrUfEBZ93R1LWh66Lo6l0b8i66
QU/Dd62GxxjPAK3f4b35x8CaiwoMi82i9pMphnJVh7CO4IhzZBp0sYmUHm+CItRGztVIk/pSv9JR
ol4TuIcQN2tIx4oUbaVZguX3MLgILmqIUjPQr2Nf9uV3kkqUDP3obAKLbcD4NKy7NeaBOG7sEhCm
74DJCarx12stb9c7ifMUDzX+HLl4Pung+zliZByociwIcY2BlOOGM9oaLfBJoWbMptLazL6oNoAU
Ii5J+Jsm5WLCLAIL6+b94F+AzzsA8PvhC6vO+K7HRT9UtP/tLGj4AMOyAot62FrP0nHcX8ftkke3
aJdzhdawXLkiBchlWdqsFZmhtVWyXVhROSDD8O1vzk3OFyLDeI1I2QbbLkY0ImG4HT3HvvgBDiAM
9jTANkI8zLNk+Tax1n8nX8U7IXP/mOJP2o9F7ZxMJ8Oz1SUz6440z4Bv2ifGc5itdkidrrgECWie
HdEMlrzEsTG3yQ2jddlrjH1jNooPO7AQa/fWdAzLoX/z51iAQ6tBz+Xiy87yH1EFV2VzKORiMS3V
7rJiwSXQsUfNz2QyZ5EDukgXVXHYK5bbyMs33r1f2+/ZQmSJgiHB3MQo6RNCR1SL7c7TQAvC5UU4
mogJhUmYWpBVK/tP0vl3RTg7HV+RiYrHyK1340J8jRb4lnsRMaSzj1uOUr3TPeej+5j68VZG8iWK
sFuVPVHR4jPiS9gxR4ee4F7IYpu30VNSzo+dGmlOSvSNAOZLufW0lvy0VSqCveNgCQi6W+hiWPEm
4j3Ekkm7XKYAH70l9jmMxNigIdJRek/7UOYJh3wtRQfzwRb/JY37FQirpkiizR8EfaROpveShSAq
xNMUZjs3uPcGVRGT9FM83F+ip6pc1hXDKpuy8cKdGEKuGu5ZGL1FbUm0jiGoyjxGIQJw16zrA65d
N7XpmHLzx35prtaSPoaBOg9N8dLrelc4EVv7VGOWE6FCwDBAHVcy2efKn691IsIjCz+1KzeWAhtO
IfeONxItDLFln5QSzYukXFLtqmW8lgFHBhM1+mcKpXsZUUysKie94NW8+ACQGUUqgFCyv6T6PJFc
BcloITpczMoMGXr18DOU2Y8q6mbrZXZHk2n1247e1czZY9F7Oz8jve/ESM6dAeyZW9901TDYHIyH
5t6FOPiQQ4vtzF44mPHN8Bt20/gDuTzYenXQrfKK1EICnni1jNW/YoIJVSq80E1M6K+weE6tz0uk
Hz0BTYxGrHFSW7fK/nMEvybrunMmFM60u6m5Dfb35x6WwDxxLxAqNSJ86aMWBOcSbOocvZwVBR+6
4/p8tpQVVoC964d7YAs7st5PeanwQ9XusCVQ+tfTC+LUAMPvo/iRH3xHRbi7X7VwmlulzOfi16eh
4v1NleieGOzKT27Q+P8C4eQHkVb5S8NyvvITdUxGSx99E947NoeXpBUPnhedLMRuVqG/h3Lah9MI
H3c+mRTtKh4kFrVxwZURl/ZmhAA228lvOY4ZIFN5iGuLBcHCc4N7OXToSxgMfXz0K4BCmIqvsSvD
s89kzyaOGgmWNFx1ugwBgoMSQz6MAjw/WzwvyqJwbMGZIpRd7IcOTfQKrcnnhC8Qmvk5TJdLHqSH
bPL+zijllKv2svOwRiXlhWvaoTfItzbHYs9fttOQ/IA5QazqxNaK1puvMq3Pgu7Lrb+kGFAbEMIj
xFwOePd0DihYzvOeCzczRCzjzy8NtYaQlSDgrLyo/jSAIsH6dS6i5TshP9Kn8N1Am12h4w+0I9YT
arPgFrbjQxCph7IzF2nH17DuiRV5+1xnvlaOfUpsdZ+u+J6jDNjyTO1iij5z5tjZv6mWog/cDNV4
LuidgDRb3gyJndm3N1MXPky9e3Mw3AomsFaDFR5LK/oIluXaaDwNyfwvt/0XHTikAorx5N6ZFAyK
PFSNfsXw/SAnD51u2QDRIDVUBuUxc+abO0R7UbT/wprUp0gQPMbxF72HjDYEeJTHT9RE5/udyEz0
gtLn4NXesSDKXM3GnnhsycucAHKeqkNWFEgOoavOAGf29F96vLZyG8ymJYXSPftdcB0I4ldZbj+G
U//X08V88CJ3WavB7Q8VqaoD9WaxppuXQKFtIYOkp2EgMJ7jPW807EiGLhQcbRhMhCq+BRbDn72/
ku+48h2Ld4lka8/TgSoXJw99HY3HbPTUg1O77RopQPdkRTN4RLCyNE6ZGeel3zR/nDFXz1nopVvj
5r+mmN7GOSvxSkISLWbHOaO1reDQV7zr1iydBzFGjLeNNsqN0ahLKWeJ0Ko2HxpK7n9+ZMoTibro
DV6xc0wcU256vxm/gsrNAVH7HkBkM/rpX7QwxVpWvD+NW+oAtCO6mbmKPdJg7nRqe7ZLv53rYpXY
0/iHp9p+K7oEKKUIRDxYBxBXD0YVV68jjil6Ys+8cgSFswRoiq0WsBGgoUcagbft4N8H60LY2aMT
LpcB2A1wabfRAAJd6JadNz2HpldkMu9sV5artczCb8KL4Gl0ku5D4DqRKx3aeOR158T5EUl4C9jH
kzG2+aFClOlmnH7LQG9L2Exsm92o165f53us8rSytWOfnrGToD/qTHPCahMe/99oqb0yvRjIfVvw
suEm6afi0lbRuLMBe65EFnQbMNTisoxNsBb2JNZsXuVTtFThT6bFnzReDJKWMEccYmVRti28AUVC
GjndLuog0hKx2Ok+5MQWkfjFm+HTb+xYwjykoSgOth1TZVQRC+2sxdayA1zxiU+vqJdPwSEpxuy1
Y6gFnGdpVm2PzLpb8nkbFjn9ffznpg4Mta6WqRQOPfZDYc/gBJGmHfH8IK6OGXN7T/vE/vRbTz+M
unLecqnbYWXlc3Gzgjpe13nVXkw3/5XtTBKLK2geFiHRxDP78Alsod9Ykx73VRP3D4M3eCi4bPfS
dUl1oenaO+VF2b2Nk3Rfu3poHuYe7miX4G3z3LEGNovDMkzZWcTQlnh3lSQ5TBf2EroFyXpm2Ehc
skC3MdnTgNk8zxmdt1A3C3ZjXzwo3attmBRqYzIaUpAFpeukr8uzYNrkqjvslK3bDygZatIRHdF5
1dbTofC6dp2bQJCmDDia+JM8plELKJw4r/uPFiXQT2aI8ethGvS3IbMxb1bp0WnYK5PRFIOg6epW
MRz1pu8KZ+WknYIYik8lW0eybn7yBEKxLbtwTdt0t8HD1O57xCunvCQtXAoXlm4tp20vjNOuOz0V
33JkrE4oi7JAR1cXis1umTex8apnBfXnQ/gBbH8LwnTXWNSj4P2TAaavGRvyuEx4AaNfxLTZtrJT
3hJKAHgdZL2NsSHw3iX1jcT7gq/LM+QDGni/BXdU5cOIPVHeY6MMCvYIaNc0M6xmnzMAVZPu0zhW
tk4hfPOnoRk13MddnzUh7TZAgrs48HimSf8YTMG0iWhwv0QlyQxLhP5WWmgh2gDpUFfnMFSV9L88
jcF6yEWxlS2RoqSI86fp63QLb8Dsql6jRpfGgF7P+7jbxGhn1p3Nbh8yELEbbNvFwWqQprQKQbTV
BO+DY03rsanJzk4JV5ym41dlEvTlrlk44qK3hx5Ng0znzytsfMDcSXSlRuG6WZhZrUr/P6vK+5M0
WDDcOH7UffMv4QibqepRVd1TENmPfeu8ZJQDt6gOb00+nzjCPY5Z9a9DXr2uWvtTFkTSZaEVDuiE
MKJx4a6WOZokfAT4VVukEz2jVdwuNj1XvHCQejZwSfs0zRhZKf6WYcu8T9q/LLHDthGm9iqe65+C
+LmOOiZp0PH6zkHkY7qyS2/P+/NjJd62iJx9gYGmisxVtR6Z0zjaarbgSuPlbFxqIvQdgbF/D2lj
6vLmQGX8GAsynt09Lg+yl65kNCIqMtjn6CSSoXxuiHFEyck+m8Dbgsp8iJcB7QMFfA5wPWeo8q1q
kldrdC9J2byVXvhPt/LohcV7qaEcFDGmtMSncNwtbcsONb/n6ItX7aRITPnF43hfg0kgQH11TAce
S2UcGoPnaWyHjZAkXf3mbbHtC5y+v6bQX3Uyf4xmOXZaolUiLdma4GlSiDi67F8yW0/O5JEZz3ZN
V/uvQL/NisjZrPMw+6+14aLLrNktRLVkI6mYhKQqkP9s+9B5dfKKfjQLafDyh1LgoYrbnZ3Hb5HM
XnKkAas4cg68VRRYZQMqF6Dg3fySPGK++5it4F32+bsbJOgviXpXDfs8ef2TRCkUIzM8Z0ubPNDm
V22CutoFgJUNciJeA9DhgHmZ2YXmuTUtTWRgcKmXgbVfmX44g6Fm4aq89eT5n31qXYQQOZhdezzi
+sF/WZUOCDLvSTNgTxWAGk/Y87wHzOPNS7Kk14r1Yz332Em9PNjLwP2nIvLzDSLPWlzmhmRB1PjX
IsQtmS7h69Bkr21oxLYtonGzZPPXvQMxzfR1muSeUwfdJx5KXH5kdS9DdwkBkzM+W0nMydaEtyzM
1crXdBgOtUBdUSHqIKmx8qUUG74nlEHTVhcUWyzrUuY8IEqR+9ByNn6tvhaHNKqvO/LujdiQgGpI
cFNAdnXKct9GJw/S5TYyyRNi2I+lFSUJUdS5g870PkrZM4duxBRQi/sOnL70qsFxOyJ4JbxsqnPA
25609Nup4J/fpKfEWV6p1l0Ejf44sfxVYcclgJPo5pb2U8+M5Nopx684c++K8wz6OVaavMxPSEC+
U2bZ8IJSwVFd9dRN7tUvSGMrR1zKsEYCmgy/ZMqYK1/8T0RVwVEODn30SKl2Xhpn6yZoJN7m+VQV
RBFZ7bBjT5xPz3OOnivOkzerW94qd8638QwdMa3bjh2Xs1AZ0oToF0NxcaGx7+bAQkzUcNPJvMNO
jyletEG41VnxT1TOB3FTv2aCtNwurcl+dJ2rQ52mwwXUqr+Rw9TvGtHjFxxBjOOx/kmk7g5OJl9Z
kDoOU7q/Jja9GXVuUeya70MCsKo3Y5Iur4PHaSEt5ILdr+1fHHv8ZYI4eoiDwFl10123G9vyNAaW
2pRwo+nDbNUltNS15qkhH4mlt0o6clc+WZF9KpNpSySKws/pnBPV/QLlsBOQ4q49tVuKNtqwN5W8
Jnb1Ijzs0mnX/penCfvyFK8TDcudyH2+soUHv4Ppveegsmj46WKY4xDHgExnYXP2W2QOXWGVh56h
6m1Yco8Sh2SQoDx45JQVrz1S+39kZX0iDSHqQ2vwksE82NYiIOPV4OMi6aHPYQxomvA82fVzFzzW
unTXsdP+TjOz31WPOQvpOsbTIWcZcnT5aYlmvtij/U/pqqY2W1Pp1vgbQrdp6M1osQlMUpDMKc5m
Ilk5ebxfVDR4u1m65eCtUpkSo3gcyfLJ7Q40uZDNieiZ1bnG3gTqcD0OtrdmQVdbUVM4J8WVbtPU
YamHHZetRFVZuwED8ratg2mdhMANbWKmJzGYYdNRxqO07YpVMCO47JZQsDPyBhTT4CFkChp9UWAw
99qjl8sd5o+6p4GlscGVozvjCO+QW+6oNdKvsRwlbyCymgkXYECJkzjOpgiYRn9it3iey9LdxvnY
r8pG1kcnscMNRZr2mvEPWgW8E603M2urIuox8OGcPP1s7yN2md2KExU8n1PKOG0Ti10X3pG75vjG
MioVgMam1E9tkdyPNGR3XN/LtwpK26ZxsSvOof2v7ayK1lpHrvOB9pglIE4cFnRhfiQuiLCHNZsZ
dvdJroSsuXF0fqxn37rksjMrUnE0KqN3XEVZI3YV18guPr5xyvzONZ0R7phFO7q1/4SJyfamz04y
q9/aVH8nCenHRqSAyrOGk3LU1xREUhKRU7+sIbXz4tvBvE9m/Ws7BA+RIt8+wGwK1YT4PswnqqEg
7aaGcmsHuf4azJy2h4lnbEttr4zkhhgrQmigYuSXZuy3ssPV0uNK59F5yaYN5m+ZCW8bSNOvwPvF
+6HHA+2W4rWAY36ixUNtkmpEsNVzAXFh3fzWIe0Az6TeeXmY4kdsfzIVTntIGppo27B7Rei8W0K7
DemSTyLlDzJExE1zSb48cX5si+x2mtxpUngKeWsRDDuSNXHIXHUYuuB9MgMu4n58oEsmB3pfNOse
j9JdyUYKfYnoXrH5bfqzcnAiDmH2aNX9M1ILdulGH9w6JW21UIppSPJzNphGaA8CWUNttioUahO1
yTnIHXESxiqPnFnqG74ddLLKf4pwAm/lkJdbZqSuTe3/DIMkYMqxYg0OeY/UpyEjdsHGLjVCQxD+
XISdSNIROdUgE5U7xyOJg5PXvjoC1ESQ31OITi4R9QDSn6s2+cwiqPdWJEnqNOa/3CNmSUvzjhYX
Jwsuzk1Hm/CG9ES9UdJrzm5ckm6bbIddw3Ixr81sJxat8eQX5jfP7b6sSti3OsZa7w5xdasml90+
dsZHO0ixhNNSugl8f9jjYKcTUofo5ukg2el5mZ5JVHfXDGjf3uqV8xqQuqXw0ZmN78KasJIo+tC5
H8KwpHV+JNf52MEC2Q52JY9NWWCtr5vlzKzzvXPfuZsyc4OZTfDBamLApB6fdZtVp0FjohsLEa+d
GecMUt1+S6atoHiXRKukwrwbNOzFfd+7D5wP56tInYIwtJ269cDdepkbv70pLYaTFU3W2sVHSPNG
0B6TeIg+nAEOqVf0LmK1VO3rZSpel6ESuyIJix2+K3mLhe1vO0YKr1HjyGNkkVuzYhNtUsDgl2ri
75EPQ/Ev7WLMeWZsvybKCLs06ZvnjpwrDKIGkSksYdo4TEmBWo6IKTz0uru2LWZqQVO/F9U9kWhZ
4V8RYeArI2W/1D2MolgP7ka3s8E+5uTfQYw23mmddDMrNaFXFGd6Ii5xiulwDpBlSSJDz5q4JWFM
lgBPzU8yeNHVoA+mB8L0x46MKqHQWP6lJo4Ywu8dHb6bDu3IOg/IpzY0GY5H5MfeZ5dE/pncqJzW
BWnobiU6X25E7ctbMoB2s/O2QwlDH1w218nR5xC1teuM09IUtu1jb8dwmoimqdDHYUAUo6MLZpXf
JeEb82xwxRG1PqQ4EkpCncMO6wryb3YGUFiwQ8uOZpPSysjdzto+TlAbN0aH02oWSq9j2XWb0KGT
JrDhvvYNnZnamvU2KNxwZzpqFHMax3d/ufIelkkte3/wWdSju2DCW7r5sXfoyMtF6v2BIdvvVVIM
b3kX3dNUsRwPqtbLi5/m6qHhkPdrL6J+iTgxfTDuGd6GbEm3RJFvpeYJF05R7UfV2Xun9JYHXqro
3eQdKQvjtnv0GvOGZds/hnNLn4yLZhlZbL2L+3a8TXe5BWE0mXmVjs1zTsXtqWqjEI8YcjV7dLGh
LJ69t31XfhtXOTtaC9NtYs/52rcszr4KGFpP4enbQ6C2maCwb/KkSv+GreoPnNq8TSnT5rWO8m6r
ScHBqs6n53zONGphK/0UwSSx11T+h8n68VJHtaaNpas5WiM+9ysb6UtVen+CcQpuUtXipenT4K9b
ye47XoLgQdJ8cNONdD9NZBdXk2H+9StBfaJKope4HvpP10tQQDlzfYhCh2DDS4cd3WPTS9sovGkV
VUNoWibczM6SPYiy7w5D6dqbbqz7j5oZn103elC447zf255Xvmkh+qOMybUy0utcKmq6W1h343+u
Kvtj5JN7ibG8fFSY3tZibPGyTVo+dcVAogxx27qR2qVHp8aj7qYsk/heznRLIAkjZ7fxO5l85IGH
jbrW0l5RKfQuXl9QlWCa4Az7cDiFgZ+sszLSL1oE9d6EfsI3rS3xRvl9eWDcXl3vzWaQYBx2uwQD
GAjesGeAO6b/KXcDb6fgm1DmHWyzLRB4HHwUORs9lHhx6xrN4OQ12JK5zk9HhUwaxYp8jpO304/K
w3Gd6m46AvymlCNBCh3B2bUXahGMgRE/y3eIZ+mDwJ3N8VECj6SIbwVrwzq0kanRf4yWyzF2bRMi
ONV6B+Glf5xkvlxFk3BGKJT1uJj4g897IhOARnltN/F4WKaM9sCGOYu1yvwGxmMz/esXJqDXpWnH
13mYc8yCdfRfKI3cJHmankef9BeZGyr8gHynR4OKZT9kFBwK+v23JF/4xNFvViyyg/0nHdzo1cNz
zapmam6SWMLFoVc46b9VRTudJsp5dFuVPeAbas5xXAcEX/04/uqUOL91isZdL5RqEPz5NY2BqZze
c6sQf5DD4rZb7PDEEEfz1w21/JtwQtw2MkHmlwfh7yL1gM4vt09BnQBju38ndgKmkQRZhUgNGfIl
gJtJ6saO932YlU8li9KXQnezr5C6vM+j7h/T1G0Oph+ds2gyH0AyJOkqXKavZHKQVvSN1+wa6Ztd
5PbLK6BJtQlFstyCiCU4pKZ4thdPIM2p7BmDeeTE25yWFkVhrig3PqD8zTKST2qyfj5ZovAgcKYJ
lp+MmrVjhis5RrHxMDMdlxqdOsql6toqq9p7ANM2oM1qevLcdG8cNtR6ljSYNuF/+IsFQ3FN+dgO
TfQ3LaO9YdFclUY410zW+CElvlNnHOsLhVSxCToC3LJCA8/9TkBhpDWnE0HbzjxjZYwpzfdOU+xD
uOx0aPIeFH3/Ny4D+dW3FMPhU9FkP/kBOISKPguvWHa5skkYc9DZJvgJAfVVBqvX1FL91v4tqzN9
83s54p2amHwkJzEsR7VMwXNe0E6KJ0KugXigfV0W5xWz33ub083JCYZWEMUfQmcrgVk11XuXJ0QK
qqYDtQye0qV+y6rMebKEHM6WDOUeV2W6wdRbbca5O+YkzO82J9q9O/8X5/BLSo8zCIfcs9aRIk9N
Ug6STY2z7sv3yZ/Akx71jxVygA/i2N6YyS73Iov8w2QF+sjJkrH+US0jDWt0TkbZQiCPeH76C1mV
3gGTltfZVM7JrsfhpGLWpFUoe/9U4vtE3YLfO/HKVeZIvIYRgA+O3MSabdRjSS9RDGbhzKQilOJb
Hvvjf9yc5SsPPRpmsCCvGw/0TFQqsSF7UmPYmqZj4bZ/gQ9SDpu96VsvkccwZPw+Gu83VstPxEPj
ZBKqlecX/tM4RSfm/F5MzYi/X/2LCHTWaRFjysZNLZcc1x21R0dXCA4lWju6lKxL1bjhU1HZ/f8o
O6/lyJEsTb9KW10PeqAcDqxN9UVoQTLIoOYNjMxkOrRwaDz9fqjpmemqNVvbvUpjkqEQDvdz/vML
6PFp9kWAGrNhU7j7QM55SycTglGbM96O2Nuvh1qbxK/bJhgWdovcc7eqxQtELGOG8iuzi30FS92q
Y1LuzS5bV4F5aKV95GQzqIAhb1NUkpCbrMkQPoaR89JEM0esNX6ziR91AqfKL+af41xv8DDZp0Vw
Y9UdIqBFzgtV0JHhNuZfmehTAd8Bz8pTb4aPpd1dSAnVmyIll1rXkDAV0wc0DieZjCRwt5gO+04u
cSCK4AE2JrtpAOfvGLSIhEUmb1HCLVsZvxpaguWaYevOPMjr6NGJriXMcXrv3TDaBonJmyj8U55H
F6eVFzwW9mboPs/edCutiAUenNzGOsTktXVVfJcW/N/srJQN/aAk8w7ENluPXby3ecdjZl9SrOeL
Mj5UhT7SBkDjNGCz17s8cUDNSVxehpkzMuK5tNGVdvoODgRh3/NxDoeLNYYbP4CBbydkG0Mp4u4d
OmD0QN35E11Z6bikKhP4q73hGboVyq7hVnpoHHouukFCXJqbKzUtJLnSnvZySt5r037RbEcQ72bM
EVbItneDExITJ/spIYDBpcYB+CQznhmtnOp3o2QfDsbo7DkRXzmm7s9VGPlU3+FNFJLEK7S9cohY
c3ISKa3ce23ayqDxrsZrm3iCFalOjRRQfOt5xzF7FZMCyqvI6falcTBTRLxxu9XWBBNgJm9xiikV
o/mBsNrtbHjPiWgY99UfiTN9ZnZ0seOm3Jr1gGQDCq5NmbzSZnuuyvmmczK1LQW5eexXK5tK0WrM
jdO5G0n3Bg6vHgmnfckK3on2aOLlc553ObO+slsnRn82RgDUNrfHtW/LEzbyr4rUYSpIMvDWXmq2
JNuyUl4KHd3GcLURqGsuUzeToTPdWD5ka8+217NtnCasp4Qff02JffX7/oP5xweH6K6y9POINTtN
flGwkzKjyQ02uF6P1cVx1LWdq11fx++p8eViCct1JAZvw4R5W1GSQ3W9tcDPZ1LKbBW9NvSderYB
dOr3Yp7uncBg4ptyo/2q3fe5Iq0x0ZB6p32KGD0dCO8k5e1zcNMfpPx8haSd+r77rmtnFyc43kXV
fuSrbZP5Os3lR873JEKgjmb6VTvYumLdn5bZo8djwMOvnWIXnpl7x11006cJPYDY+q2gpzCvAoe2
xTe0aQl6TbS1m5v+TqgIaL0fVtKqmR5NxWcJvAGla0ejcmNLExMHgsNnucKg60Pk2XUZ1clOrCtI
VJEm+Lbs7ksHwo8jtp6Yv2WjYkQHtM+0qOPkfBjFm293axtNObXjtZXJI6L+eEz20oS1Q5ohqtZd
Hvcnt5iINS+2EN+u8xw+GtD10iR66Pr4XIM2596ImNe+FKONguNpRJTUSeZddTxtQkliUpsd25E0
OSU3wkK14YgEyjdWvlY43uQwFmE+jXn8kjHqTtLgYEcI1RP9kEi5W76qeJr2zPnORN0h+ekoteeN
WYMqaWdVu/25TcUxz8JjDoQai+44CcWxRulqlB+MTs8zKvdlOWRJvxU+LgP4xcQmioVpVIw6fVqZ
fJ07M4zUR42T5KKVh/uwqVhOJW96+Xpsp3mICrURkfWKb4BCkR/wZ0qU5HYC01WMmfi+Zmf66hvJ
0GzeLtdNNUSIh/kdFttqVXvkPRYcmiyBZjC+l/eYZkR1G2o/qWRrFvJZsqWkbkyMtQl2Gw33ppef
nLz5iQDobPftPvCzw/LAJusBq6aXZbsFJ96x36wDVW0wg79hTLWabFpqXe5TDG8CjyD4ZoJrS7yn
WUFPzU4A+D/m0D2MQ05CkCsIeTTvMaxfZ+zG6TjuRUKJktjQ77ASmDikJzPa1GN9JpSIlPDdcrXL
jpqt649VzFQPonzTh7ecnJp3rzcWM7JMkT5aiYdqDC8zrmqO6zDIrUBTqwcE4C3w4FMk3esk2mdU
NCa7QrLrW/tlSOrDGCczGMtylUrzpo87UghcE/MpuZ8gv62oiQVkvuwHRCcirWNUOpNRE+VuBEw6
G4jspk0sG+HuRkJ4OBqWIjgMweSy15fN2kv0ZpbRg6P8QxKHL9Rkl1AxveYDfEEiuFNJRpxvHNMy
Rfog2sBaD/Ck9lVKVeBBsO6ShVqZrLC2jbdNGZOLnotrQcJqbra3tXBeKoccpGGotnqyv6esey7m
gitW32R9/Ozk2bmvp0/Guy+6Kp8tlTmrcO5eyD44sIHflC2yAQLWD7MbnuhLfkVW+ItcnifTGB5G
er/abe+Mud1nibfLMvsWWBKUT/f1Gf3ZrW35NvO6eW/KucEdCb3hAO9ieduA1LBAe/fOM2podxGF
RrgsqlgjWRkVHdk0IC/qLA1TunyCWPNYifm+DhQM7hGNXjx2+yQ27piaGQcqq7uRDQ6tnGD6mM7t
uR+J1c3AVwISNQJcvGrut0jraz0EnHI4anAqr+G0w4GtuRMNj6mzrfaabOFxYnbkZ4g5QtvKYSny
LH6z84fsRP7sBWj5Cd7nYeZ4M4G2EMswk1O1NUHOYIprdiTasTj9LoAsmvYnzxyvtdUxSQZ6pbPg
9IYuWxepwyd0zq5h3vUzQGWijZcAPWjWZacg1c8MdvAdKSHSWWzgYEKPtan3orE/azRGbEnOsIqz
yEbeFX82hsHohTPKboAXaRpvwoz7vFPmrantq+MWnMODu4ub7DukJHLYcyJfdOt5ktOmCGeTzOph
Z+DX0alhBjz2HB6gC2hcmuNjbt7DvD3kuf3BDMbaRiZam+U+LEn8qsL8QJJ1DVub3OApUM8x2guM
Wu8dt/6VM0sKG0VVRmVfW8MtRRhqFas/DV2N5VP7EObpi2FkqC+6HwmPFKI8Y2uwwdbttq8ibFqG
iT5LG1sj7n9piyGYlwRHK2lelqFbLYwWDjmx3+XwXUY+fEJtnPNhPtmTtZClvyEN79OoWsjDe7t1
D4UoHoC6DqhNl3VnFc1aciB28XBiOP4o2PVdTtTleufk4pg+vCa4+5Xx6KVvQc9xp3ZlE6wD1gFX
n2IT6lQ/rDPSpzAguUH7AZRGDWtyhEzhQ5C7BAv3J7vsnqwx2goZbARcMlgxiEfkxtDV2iiGzYDe
alwq3pNjhG8hPFOYdG5+kH37aIo7cygwPcnfYQRsJ71kDni3Jb0pKOsbD+2NYnG0WbT7TY6tLzrE
YjhFUFRCLz4tRBi4SGELLJ2FjxWtNfpHUmOPOLqk+KtkpX6ZUuvodMkHjgqHEF5TAbOiaPObArym
lg+hJZBnfrXJbSQI9ypQ0DaMAcea6XSjzukUrHGW8ZAljbN/GSilKFl3mNcEsbOXsr3lt8syK5fF
z8Vnyz30IJl5zYEPRwsn5RvlNF+amhxtXPHUc0RGZJHzt8q00c8tnNAbQPJF57GxLcBA41j25bKg
TbmC15lvVOyvjVG3TEFbrCVZyxUxvanaB0XVr7KwgMNXVCuXO0BwlPPUiczflY3aj/PHjbpD1E23
Cg8PyNWvQWTeK5dIbE5GZ5BniH0b2dZPy7+ume9zNnb4IZuRQYRO0l/Y6Z/TBgI9Hw0KrXEewUZb
me173zzXrnvwJnfTSEjqpfGYETxfLJF53mu3cELRXy3thfe0vJqgxir68sRsHg7IsLG1cxf3/ims
UOWL0HyvinzndMGmKsTBD8f9POZ4CBuHiFtIUjJ7UG3NMHnM2FhGny4bix7mAg058wjp7rR8KN33
vL+DFALPyl7N9qutwlsjDfeDB02lJ4n71WsBzeiyjfBYO7ey/cXsZF0A5vL2Z1R94OBrmOCbIvqF
CegGAfqzx/R4NScNOHSw1S0NZFisHTqvwKmPc9z+4Y/itb/a6rIc6kMVbqiMIwvqCJAq6XHcqdP0
ZuMEZ83FsSEMO0wtvAXYNaKqhbaVBttKpexbCxTnTAy9GXx5qW/dgJ4AF8t3PuvoPS3RKIjJCReD
Alcza1juKI9veOSmbdnGQk1h2wpnH8I+26C9KgmQgrnL/Ak6aJOsQ9IXs2zPT4TJ1tvMHH71C5+Z
y5GY7qPLsnIDRGXUDYo7FxwPisRVYKEL+4/On4EMxdp6MshlD3sFw8TcZtCrQ4jTGTcdSqM1ToPx
BGsbOn8A+3Sv03pgflSaKz2xmUmMWlcopbAuCGAexFDTqLL2cVLiQYvdHK3hS5N7sIXQCSxbWYCN
MJESe2l7KHbEXqjkZbSdS17YFz7ISCHkRdX94lITZeku7ozTsgFxcwmm2E0X70xmF6TWoKRGMENH
09m0/17XPShTPOFQm5Fo49s/M0Bg2Pwnxcg/ZWtdVqmlRoAWk8VHn48V4rTIXobhqrweMA6coCxB
HfV37i7MbMrtmhnosuGFd1xTq5Lz2tNtvjheSUcXmzB1YJNBOg/M9jPL8vlgDwmbQi5Ru9So18xQ
fVS6DZm5+/dBDhPWfC0zHKCwJrudVM1TjPGbyY5N9sgIeRGOW9I7DhrH4iyUuOYm6mxPXlMH9kFg
dL9kml/theUdm6/T7B6z4ln7b8L+mfY5iyXd9s6mcfrk6FKmgUOb/VMP9Ls1mD88xTPGglLZ3Q9/
AonMjRmW31QxP55g3mae1zyFdZHs9YBG247aF2uCLze65LuSFPiDkZYLMbLt9wTvZp9zXc3PJYxQ
JPfVRL2hwH290f3wZom2xErbT6tW9YfhNhCr7NSESqY6E2Al6Ot7zx2AESrdMXVpqVRggdVbc5q6
M9Eaw2paKhMWYMeojWSKZMrUYead78e0imHc1n5yUYy4D20+hnTjVsewu6QLE1jdhsxWt34w2xg0
zO67Ah5N9o0qnR+z08/ZRhcj+G4iSW3s7PbGTTrxtLA8OIMmOC6WogqdZROt3UyjenT8zz5m69Tk
KRKhAIsOCqoqEqJOug8ydX/4ocJnQVOXrrpOYQntVcMv0yZwcVUlnrOPDJIEXREXq1wGiEFYsc4+
L0VyzHzFoNnpcMla2Uo59boIUvlYS9c6Z1nJCS5UeoD4B4MyqqGpzpNvsq/FJdEpk7VHn4f8F6YB
Xv+9uIv9brxwTgI8ylg/NNUsHuuxj5lkFRTsuLAe/UCLg5OSaLk8otkQhKPO/CbaQKDIdu4wAAaM
YRndToYo9x27lBqzN/qmfNWU4z0uMKcRsKIAM1+LVKP5tLk1KgC++Wzq8sV1w/OifBvD6lxQAc8g
NLamEpbwTwPrUvhWREIr0ppeVg9AHMAKvv8iRySqfXZc7k+rEG9OjUrX6HdI//Ykt22E6e8XF2yN
SA+LjuZMP34YenETeupseP6br81toJK9wAbUSNW9V3orC6VKVNuP2pMvqG8OjmvdOW12cDzj6FGy
zb3xuay7BSIIIDOvbBswHuKaLtpLFpHSG6kPxDiohQIOtiAhB7SOqE5pG1fNKDsOJQ1cb4pbu+/a
iz3YdyTSnJBHZPtW1bsm02eWOApNUb/3sbGzoLLOnQLVi4Ijwg2IRVKVmyZyHzM/wj3PBhwVWA0Q
n+FlxqW1EnpS65K7WKDXcB1iHtuLrD2ZBBocOSvpRdzuZzJhh9IXT8QaXbHtxYXGfUgTsHx/PI99
+5xnI07mlDMwo+/6AA0U5iZr12z2UdY8wFeBmIo4N2+S/ez3O1xygnU9Cb1CSLj9owJznFtlcVah
szhiyn3/B6TAyZ636CoyzVQmPgdF/hyY1XtfZnxh3O9xTrRMMl385ZwY625XxP41TLu7pRDSnTut
xdhuksEqt6M0P5dPndbWszNhpZeJd2PMdqZbvMhm2f6i9iYPUda30sD9yTJPQV3+DEV9P9TqNCTy
HlAYYkomoZCxPib3UlcQyyxgBbp+KhMMzMX3xBXKpH6NmGbTbt6DU9/2bQ8P3z40Uw2nwzVQV8Rv
XK0CWxgbBW+7Dwd7087Jc8KJjhPBIWdxLEaCDs4+OawC+qseYafz4afTY+Jnx66Nn8O4+AUrr2S7
z44ZhoAT3SBstmMq6bZldm+1cP/RoyAMDZCN0BnZQfWjrkdrIxref5TMYDpJsWYgesTNcb14u8so
hUhLiIVnwbnBlOM0mBmwDJ1kEDc3ErpG53MicyJ8VX7HBH5clFBowFfWwK7ZTG/9JG/gHx/6DjNC
NWwd37iYbftqca8qOkzqccZBxo8FgvFSvGsMuGptcdQT+U5t6EPs6t6GVl3zEHsC6DcPlYGPjjP5
NDydcwAagnRfl58F9AOcadJzAon5VNjlfVuhTB1TiwFuSkJvHt07zMgs2b7BuqNsrssHLv4Ooku0
1amf3i/2zQ3jGr5xo1pVc4TMuoJVixwI+WQM3TCiMZ+j71b4920E+Dzj7KaL4tQM1iuM8X2p8/va
+6TEWBZpuh4hlI1TzBxFngbL+IlK7nn5PlGJXg32Nihu3UELmD15Kh9cnd/5XPpucRZcvmmSVMS1
keVtrMdXqWnDDS+yH4TRPecONqCFt1n2IRWT+QzOYyHKz7X/HkUz6vogOVgmBPha6wd7UO+tTu8g
0jxldfnms3MtP1dcJjhsNw5WlIuhf9WVzB2K8SYcgw3iknM4uyiA3bfSifEoWRBwxvFrvzK+VRns
ZerRGONikFdno25ZCIV1wd3lHflBvg1KdFE60qeYfO5wjrid8tZdqcLAA8lofOQY3R18V2Z/emsE
00PkTPuqam4qNa6DuVni3sNqHY7WD9P1goUGhGVHCLfcQ8y3NC6T73/ik/ORI9Jr4+7Ytv4ps8S1
tLipYVuvRMLm7zbQ4Ixgvgfl3wVWkfL+o0MbcIHd2d3rNoYP7SKEpiJmqg1xVexSM8LSzjxUyEmW
Z/Wq4gpguzMUsEtuwuiVODeUiBWwlWUybdkISF0MVYfmioUcZF7RXeoo+haDvpf4lcoq3YzWsC6i
8GYJLGrpNArt7c0pOfbp/FO53nuwtPadc6rLgYNnTL4sKvC84PazI0o2jqw56I+w/piFQg62nWKd
hPHBTyUQcsbEMwrOcmqPCrieL+6hiBKgCulTSJT+L8cvuo9UF/3T3ITwRUSHkjI+Srvrd16tANLK
kzXV2bqx4RWW1niJ52E1wlbZ+9OcfvtWc2PXascu9+3k9DpdbV8q+OorCPw1DIZuP2C1oEvnOvc+
/HPEeqcCM4fHoinlA3RNRsByemgthEN5sQQrFOHn3CZqnUtFnTOE9JedhbCEykjI8urG/dfyHrCl
2ceGvIksWDZMrH9EKOGovAfWkZ7UJibxem7sO9tvLLTfiOSbaNxMKjp63vzUsF8wVq/R8sAlg7iC
SCj4iIVxzfLhiOPRKi8l007nTvF/pjFedcQAUQvK7qh4lkmMHI9+Z8oxcWmXoBCmMTh5qAj2e+xu
4axK0FT7J7KUrYrj2153pyb+quBTNiWi2QobXMc17pYddWY7cqBZpOzbcuh2rRUcvAFmsyyMh8wO
9zgIgEbZybNrZO+Iq5+LPmdbRfhr6QMd0QVlxMnMAZk8/YYbyO0Qt+9ezqBpsdTf+xnranBHzKuL
jzqE9ph40Nq7dzML220c1fddjclhB8DRquTkK8ehC87kPmlSc2c3AOSJ55IamJ5rCTl96DlNw46K
JJyWczQOHkNHPXcwjZkoo2Qo5ltdOQSw+RUZARorstnYGcX0Fk3RixH5+G/0m3EIzpD0n9Jufh5s
H2Bm5hh23Ko+hEXYMQSz1x7OdauSeF5usYVAfuMXuN2ZoHdaw6mFilc8Gr2udz2D900vsPPphDHu
+xLDrLntyUvXFdZeYVB6O2XUZPuE1XwKUdgu2hGctaCdotc1RbiTZo5lkdEDT00E0XuSa8MYPEMh
zPE201Ov0SIidOvnL6mBPXp4BleMMOZ31QbQh1yByfA4SA7sUJw0tLfvUjjDZ9AV8cb19PCi6VQe
sCmYDl6ZNqdeDyBoMpHzAgyeOqI4D1EziwN6PvDAkCnozhN5uLGiOj3ZAqhApB2U1z4cqkNs4kRG
HEvbb1Dl4As2MawougR1HJ1a/Z62VIF0yC71ZIOj1KlCA0TP2KPWt+J4GwzK3PtdZJ4DiAfUA3kP
YUerYwUO9saY+Wfv9c1ZzlW7LmMjPCcpRjKlBegxWyp+bItuuBk7dNhV3sK9yxnGgxjD6xggU1GH
DDcxm83JLMDhGee/Ey0e3NE+tdtZSuPCVNI5KV9l+FFb1tGr9ZMWI8ExQdq+Qyqo1nMJWdCk3rgg
QCRAQZsPk1MxdO7gE9aMRlblgDkX75ymN/TKLcsM4r3p+evQAjWLFKY39VAld0PmYIVcOtmrafgJ
lXTrfJWWNPnq/SbC0UHH27FJfpnctysmYuMTnRH2yBFInh9g6G8KOAQlcoM1KEQDYSYCSc39BKGu
j3vbMt6xh1KtO79jOG0yhxsrjMQjKFlwwUF+w8rBjsbyvU8oedz6dTIcFD4e63EO45PA3GNfx0N6
LBY8PZ6D8ZddzaCVJtskxUbkb6ZFRVUFpIKgiUNpV2oUUkbTQ2BoEnyV4mhuDhCW+1Mp1PRKTS3X
hgjfLMvV275OnWPo+y16zBHTLitxg63r1R8CwG4DKS/Z4mCURys38OC2T7mUiJlxO0y0GcFOxofD
jqARJkOMcl3gVQ+jtlvViZ0fstS+mr1wHwILSy9jphuQ8Z3rBoSDWOoTK6wnmgzk4Uq8NBNADIQ+
OCqVn+xcfnzMjOQpTbP33jLdQ6KX9Oq2vqaD+yn6vGNnRG6GfBBPOVW9OKOd4GthFtfULkjXmGPz
bSKkeOVXsmC5j7DFSuGSMujW/vrfNB2p0bhVd29X1kM0WxtfOMcFwwEVPKi8us1idCdzdD8jkXBD
lNtMzeibo1phap6u/61ymipSKcJly3JuF2CoHsV3B/iqg/zDB2qd25TZOVXptOCvrAD0cMN2zFG/
dYauL20COQ9t6ku6OI858sVB0rxqXd1s0GRkG2WDn4uqeo4q/BMWrCho7qY8x4Gw2Bdx9SSCEvtO
SEpZtsbwfQvv9zltu8UdDA0Y1BKVbFLI19gjtB8yYjiIJcPDH8aZ//5j/F/qu7z/T4PM5h//wc8/
ygqEXEXtX378xxOcpTL/j+Ux//03f37EP/bf5d0nPl5//aM/PYbn/efrbj7bzz/9wGFJbfbQfevp
+t10WfvH8/MOl7/8f/3l377/eBYMTr9//+1H2XEA82wK46ff/vmr48/ff7OXqI5//9fn/+cvlw/w
+2/P89d3Gjft5//5oO/Ppv39N+n83XI913cdiZXo8L38nxB/D0B9hOlawnTwzLF/+xsebm30+2+u
+LvgP5B8er40gUT4VQMvi1858u/M+/gv17Mt4dum89t/va0/fTH/80X9rejy+xL9SMNr/sm12At8
6fLKvJQj0OSJ4C/uxW0TeX7kZIgwhyH5peSUUo7b9tOgnO7+X67IP1/6X1/qz7a/y0t5fFTJGxe+
5QrnL87hiL8CCV81PsB6yTQsiFJbGxyZWYpFQEY5qKyV3c5u7ZWHHocza/P///q241mCMpqvU/7l
9aU55kpjUXoIwQ1iJh2hjW5QzZjp+I6GjabudYNS6//+qv/pWP4/FrLL55Zw5mxPmr5pCcv8i5Vs
OZbNUOOysndTEyEXMWwep26qA5keI+FhI2bhrzQ9qq4xIQkrhvkk/yj5aFuznA6BgQYcJLRcIB8/
zcSPQogpf5sLLy4vlvJj65Ux2VAASmRuspF1aHoHzWQ1uCLpMovTnM+AglgLO/gmuU21c8DwrE1p
w+k9z57Tv5iixyJjzrQXnX3linQt4HPD4jKmuN7ERpbM6x6nKmM/hykdm+6yGcUcXpUnhB/wBBBJ
1uEef1pQP0g/Yw5ClXEqSK8ZMWGNTZuZUjNNcjNiSYUIzMwRmc5Rk3bHsCGba51hYXn0CtekBc7V
ZG9jc8QMLgi8rtnl9FzttpQlrq/SbI+SQ+HQlmGd4emmTAxAOuTDED3sILxNBhgtGwd5432telwK
icNl0m8GUJIP6M5QgZf+EHdMVSbfWTHmTKA/5YkGEhv7JiV1OR3RDqvamB5Kq58+pTFJ6iQYpMmj
PZEfcxWQw0fOsl59dWgQ+tt6SsxpD+O3CLYtaw+HSFSDTCAHvw6PxljSo4i4G4EsOsg1lJjdlaUT
LknTyLPWVukQ2pxi9zKsuqmM3/26rJg0AD99jGZDWc8CCIpjgqmyu3PHwJaQ8BBv7FRuBNXaLzUQ
WQXGaK7xzcgGnsycPX3riWy8uIM/Ucg4bswx64NBCGzd06n/UpbVNY9ZNnUO1LE8Q7HmmzehnRLL
EZUhPZVPgBC+jV1D6CGSvuLDkSjuVty9XnyoBz8y950Xtgbq19TExCJeYmKtMhuOE81XhuvjBDs0
xyhNrjq7pX52tZWpTedHGnC4mTBA8mRv7GAIumh8orRsXynDYSyMjeGH295rQ0wgR2H27iNil/kh
SAp0Snbb9hl1r2N29d5VUQZArasQOodtzIaxHliMz6OXOtnjOAeEaceQYJ4QqQ5Pod1Eb4Ewx/oO
X1AblAoYNdyWEcD5pmB60LxmurSZicaZG0IsyXPS1kZXoO1WDomvKsHgZNVHSeM9Bugu9A3vd8pZ
nJ1dPODFERg7ty+N4lDYjHEGFXL1UTFD/pUEoYRri2kG+TR+VubbrsFRYe3HmIttMgoRtdaa1m2d
YSHiYf0fNCFTB9Xe2L52RroMv4IXBtoR7VLHgxGCmCDDdKGfzG4LgZCIcBmoh9ntQnmktsfbKGZo
ZD71uhHjF1pid3F90cWjO7ZDRnKHwqIQ0wBH3KQM063tLEIsmInm6b4DMxd6U+vIuoS1wLUQ10QH
Fe7YTx8ZNAm948gIf4wYNthvc6DaYts4ZBWtWo8h73YI3eDNM8VA6FcYaGuN5g3lKe2SNx7aJChG
Qja4Ue7SpKgxTo2ZVmBIYt6j1Oi3RlJa6ojZPUn0TQ7Gc5/Fo2fmGFdlajpHUEhBbZJ6eOx8fC3f
Qh4qXlNddVgUJcV0n4qsugQz0sFNmjXuvFNZJj8hADXhykNfmmyioZnxZi5tp8TMfIDuhFHF1DL3
ngZ7rftSq3vevQcvo5xAnVILf2DIuM2bW84QxnHX3hiZZ/GqbfEWw6ZweWzb2XfDWCJtQz7jwNth
SEAf08wQggXOPKtRZfeZY95gCoZ/lDcEQXw03by11jbOGxG+nYPRoWsT/bUOsJ5c4ZLrm/vBzSOM
H7zGdPc45SU2hHIkGPgmBLK+j3vPlufUQTOMNmwyXODGbjKOwxgWgMJT9rP1Pcd+sSIJhITaHbHZ
AH1639mhcM+OPSJrIrpnPfgpeiIzM/w72DjjFVV/qW7a2GzRv5oVmC0ziEqfSgT3e5cNHRRpSif/
pszKGbviQvvhOeA0b462i9JsC5WrfCNGFQJEpzEhg7VZi9vMEUOwxThyxjGjMuJhPTVzY2ysDKXU
3azZv6jRk5jBt+FDwt7jCOl7MP4xL8YPqWc82XBwbeyOomNVThrTOc+3k5ce3omFjeRYEXxWz1Z2
CcxaWdg+ZCn9gosR+k5ZixmOi54xeaindoxXdpDEH64o7eC2ytMgP2Ik5Tf0EHXwGZhDwzQhkPlN
VRh9edGzIBuJsWnctqsOl/fx2I8ObouU7uBJfoFan02d+c+u57a5QLrw6LB6Q1w473BHHos0YTJb
NPlMuM4g8QbG85qvsrQKrFqhG3Nj5+Qv1OzlDf2UXz8yimH/9IIIB7qpz52J1gszVHrLBiEBxwYu
kqUbIYVfRdKumtvA9vyXTDnQtBhCIqYSaZHh1CYcTNq6qJ3ZmSuN/ktNcJtXhXRLC0NqOFgrG5e4
X7i81MkmGIwS5/YeGvpNqRhaHkIPRHvX0WiHmxHhO9YkczSHB0m9Pixcc8xvOqz+En7r9qO7wtIe
tQmtZ4kBKG7yVrDR/eC/Qbs1X71QVh8A74E+5HjPgDeHCCKQ9dXZpxR+oXEBr9tuVbHhC+AKF+wV
dT70LLNhp7vlY5gD4zW+tMdI9GODI1flO+N9bwdxDZgJr0NC7Q008Wz0XaGYO9hvGKNN8J9QETcM
27VnbE2NNyaG2mQdYOvQhoFgMx7yyctpHcN4Yrrk43Dd1bT5YYdKEj2vYKYyjm20yCBmD8eaEBuI
oDwFidW7gMUC1sVGYBkV4RUY27FgpSUg04N/i/wMVyp0bMB9D0FljTMEyciuXNBW8pn0TncU5dUV
zzg7158pll2iOPxv5s5juW5k2dqvcl8AJ+DN8AewLT0pUWaCkIX3Hk9/P1B9Wpvgjo2+6sk/USua
khJVlZVVlblyLS5TpqG8h5cozKcH1VMDPbjL8UDw562R0qfAY5wZgfBE5gWvCFsvEiQoZKUgsyDw
lGe+Z9hbZfFWIQkHn3daeg2AVp+yqppCvOfCMZeRJbbgAHrXQ0ilzYDzmejUGKx0Vwl8ACi+Isz3
be5X6DNW8KqCZGxRqwzA4NS9SacroMfDEIcmpehJeA/ZbE7ZvhETg0p/G37ptb4bUcFop2xrjr6Y
g7GqM98ZswHJTTy6hJmCMyOwkSugNVMOPDg9BnX6UiC14c8EXoFKo2hPGa3RKeJsc6EDRgByjkKf
kOecMKGWmFCH0ESh3hUQ20hIWUUUNHya1YLb3AjDBzYTIuF2LaOz+0gvQsvv68YUnmhTpZXJrqCW
6cludDyhtYA0jV1xyhQOJxF8CWNMkSDdaKORVu9QX2y7xziWyKsCNhPvKiiZPLcih9ffFhCnQqTg
08ICCUUUK8oOnqdU2KlUpYwrqMWAiCQJzQIwRbY5jwJSxvBPy2pPHZdmI/8Qa2VCuhwAkCtpE+B9
Rc1BnUMmSoNHmdL0Yo+mPAZukMeicpsmrdrRCaGWsMh7ZX/dNf0ofh+0rrv1YwCtYuP5P8KEho4d
PiiG302/mEUkMiN6sPqeBn2rhiVwD6NuqW5pneH6RzSDMEh1htq0lA9TLMxcEV1BqVUp6BYGJESz
5Huty+toS/ed3FJbzCR9qxtDdgt5upDcNCOAuk2NNo8FmyEMO25nSlDk2FxwK3ljkpGLjqCePPWp
CEU/c8K2T6DiNqq2FJ9ZYkv9Ashw/AzzDmVCRH1GBSh1WrcI2QVCdBgDKRUOSgr33gGkbU5r60RW
JG2eC50C0VYBAsHUio1I+2tmECSMnTfx+rny+6S23vUeDYTzMWQkHjSdE2BacGA84SQfhs0kVYtd
T7etBbh76KLvQ9+amaNOY0kHmUjrPwzrCaLgbQg1bpmCQQHXg8YG8GWa4V0pi+rsY1OD5bkWenny
9yUdyhFEgK0EZYEqxHT8jEYp73MZHrjvEfxS3FBaMFXXppCHj+rg04hVVobwPRJ7KI3oFCWfNIBp
AKrUWmblajKUz3e9BknQtWaVZnAopF7vD0kJ1truRXow9zFNriXiBBCOrMguya+liXi2mJZmiApN
ADrvM9GaVXJOxFO4Q/rUXUFYdxD1oWzQp1UFK9kI/QWthegIKn3EXTqdpphDp83lOyjGwLyJgqrk
n3SvEhW3FCXhWtFluFxMcQzJ49aCIu0VccaZejBWRxtdDkmoAetgmw7kYqWjFwzwPkL5+ykb1Zaq
B/RS6S8Bnb9yTK9SKH/nrZa5rZvwW5XX+c9mmbl6ley6K35kT03140dz86VY/sn/H3Nc80JeyHFl
YfPj+//8v+rL1//ZpGH1pflRv0qRzX/9V7ZL0/9DS6NM8goArkTWA/Gvv3Je0n9UyzANS5T5A6Ii
/c55yfp/RN3S5PnvGJJkSfxzf+W8ZPk/uiLpMDhblqFBZ2H9X3Jer90Tx0RvB2ZjwwA9CI5QXcid
JS0CsGMJAhcNCztpb3kOrOwA6bUO1C8TqqKJIsUg4Pn6IufDg1XUyebNEd2pNxOQy8d4Q5OKQxbj
e5BeUQJu3dHlneEa7sminEmzvWhN/c43vbW9GB5QeFIXqaa6vSNtPZLdwafurtxFbrhrbN22jt4V
t7+JsxAGll29Iu4ls4DFJfOLza8PdOoOg0xifTNC2BOAQrQhkEUyQtoLm9oV77qf3sfiOLyXx63w
fp4GaLvdaG0JlJXvmNORJ0Eo8jVaSycS/OoNhCz7eidsYorRDsfmptgBp3m8PO/nvEolrSnh34oO
LfFre7Ue6jpMOrpbSd9C9bkvP1z+96XXqdq/1vXEwGJAKX1KRt+DkI4O4V7bxw8GEgM34gHuya15
FX027pX78Otlo69F7d7anH9+MomiNvZ1ns5+fJinsNn3W31b7aLdZTPzrn/rNCradaKlsi2V+ecn
doSpqCGnxU698XYlXSYOl7edtpPdXnQB2KztkdeqcL/GBTOlbhg6KXbLWo6rgFx1yECqi0fvOI8r
PJACt8Pt6sheZ70XlgxRXGSdoc6ATxB9WJd8lkvH7d4PedipD/1NvrMcwzF28ffBvAr4v+p1tVsd
6bkV/Huk2F+ogZKsQ6wTlmeigejIjuKOP7XtcOBd6057oPw3pHDaaxp1n+AnPlxe1rO2NZX6AsHW
IOn+elVLoJBeliACou78vbK3Nv0WDo517zk7xyd2FtEWtn9TF2qBdt5Dc6BE9tDcIwHmQAqz644D
bbO2bIMC2oDvXJNBXeh3/rW+J7YX0VZrwJc3TfZrfgdXcssHUq/O4AAuuJf3q/50LqzpJ/YWYaaD
r2zoUHp3pbtpG+6lveeSldxBuehATeN4a2F09o9lOD+1t4g6pmwpXSy9zO1wDR8UUACC+IR0gPMP
VnLN2mJfhnBAdvrUQ9NzVLbFNmX9rB1SBLblrknAS2djwO+ZXNajIvLbyZAxk9ACbKp7ad/sp2N7
SJ/a/eVtcDa6ncyhstiD1EYEys8vPpIdaFtwcweCuCd5m2+TXbVdsXbunDi1toilPO2MToO/izns
3O662JaOd59cJXb8zjrKduwmTvfpss1zZ9+pydlpT8J3NYytmsY94bQKeYoZn0NhevfvTCxiSSsJ
46DMoxLBVdPxbMNvvhKu1kaxCCN51NGmx82JfqfkAJGyXUqrssbnFsegDkzOWxWBLS9s+BMEHhmy
eW6k+099KYPHhIWb3Aypw0od7/POQ7wGHXBX8eLvUw9mMUrooEC/xskLE2CxCqNC0dbvL0/v21vj
3EUqKjL3FxgXraU4qzJqSSsrXNsAUF5r74KDuQv38FRu0LmDbOSu304beV9+1TfuZctvZn1heLE5
yhqmefIY9MOpwDVh30wg9L9s4m2QXthYbAlZ90vNBzDI9QISfWJY6kQfEIlzpI24L6+kFUeS5qD/
Kmgu7C2cVVCRfZ2o5bnZdb+ZDuWu23vX+UdU/LbgdN3Q9TbSnbJmdR7FG6vcZuZ3jaQrpvV6F9KY
IEEEyVVjPuq7A2oc89kwcmMbfvzJBXsepEYhXRINxVTVxabPtJh0n4q5ehMDkb9RN/lOd7tNLdxB
X87LZvVKP59tbwY4Qx4McAS6uaykNxTAwOkSsecbMO3f+ZHDftNcGRvV7l0ajzex25NkQzBz7YL6
5mB6Gexv04tjXtLk2JBqtCV7p3PLW+lKP6g2Iibb6KjfrnjrmxiBLVWyWEjyXqK4vJyGFSQngD9+
PeDE8gca6La/Md16C+9g8BUkuUP99E/2iMr2V6gOYn+GqZzGcG2CIayxkGqcRzhfFAukSPEfGlOc
8ZB8Nv7EXU8NLqY0pvBX5hV3cBpMPxrbaU/Vb6Md4b7YgUJdu8ecndST4S3uTRRpUQ6pg18hYOKW
2OyHB7TquPUXjkXUo4a1ZvNcGDgd4eLu1MFiblGxgzvvutnqO8FWrhEFcGmg/6DaqI+4yvtidaRv
H+Cz+5yMdBEGUrgN5FKarR7Sq+JjsGs3g5tuom14FX3MCtdzQwedxcE1nocbRHs38fqr583dav4G
RVFVycChNGMR1PUyRgAPGJ8r75qDZEfM9j98OZ47PlSVnM6cyxEVcTFaRc8RVFDC+YWa31p2ujkE
29Bp3fIdOFL3HyzquSh7YvDlWnly10EVUVfyONJ5OoYw+hCA0Aiab/t39CP4XK5WosEcRpdBj+Bq
gKWc3zHLG4ME12sGlRGN0R8hW9skW8GpFTs+QAnlZO/pGb+/bHCesEv2FtsyKDuZdnYmNDpo23/+
aDtrxpQ0EhpAdoBHvQ43CnK9lWViRp3vGbtfb0Nx9b10dguSNjTpXgHmZi0cMTYhL2xILbqa0ri5
All8VNAwPze3J5vLE/f2QYHTo2OjGTIQN4UE5ushtUpI90LGSmXX/r6/afbUPe3mdv2ZdG7uTg0t
rjMK1Z0QCAqH7bY5IFLA3poPotVD71zMPLUzu+aJq/smGjd9gZ35hSQD7/XfixoOb/GwljYhfNXg
+L8X60mLc5ta0w2V3KwlI0C3OIsCgAGD32IYhQYn+V48BdvOhjNtF+whSn4SVk+/5UjZX3OWltoS
6WqZksXrkZIlRZWpDSRXpaXABfvolrJHkbjOVt6Cc8g/3V0q1zKuaJjjyqCY2uJISMMmDMALyZAR
ZXByqbconh66RNpRtHSlQdv7HU562THfDg6bhmxSAZFh5Fo+dLPGaMvACmW3GJ/G6aNS3A/qh8sm
3iS8X8Z1YmPh+w24x7Ri+72kudQv7c6817+LT/BmakdpE20ErrzBrvhI49Fly8sN/sswtyFFIrmm
mYurdg2Bl0LLBEiYYDoWOkJlz2VUOC3EIZcNzeWHt0tn/La0cMpRrYU4j8DceDfQPxZbf+O5JCxd
Yyc5udvdrF94z47NUlQaedkHb65kRpok5mQyNiH4Es50YgPCBhYsJ55/c3lw8rw+b/zyxNQiHI/A
XoaJ6i9R3zwiJuSMm5rOuw0Yv11KJg1mI3q8KVrQfAT3/0G+Wo02c9S69AmLG5oUWD1QBlyo+Igs
1b7deW7/yXxSt5BlufnKPnzzJHzxm5MBLzbiOE2G2GbwaLY8lgYXSQAX/dmNtov2xW79ej1//KXB
LQKMVMRBlANjdQtkIARFvjWKLnGjHGZaQ6XcHUfHyyt6dtP/Hp+5zDv7jVE36Ja5bURnfzPGO3oW
gAol+doFZWXdzMXWV7MKVMc8k43bb+APJK9s8m4wduYWoqDd5WGtOao5f83JmVT7cNdPczCT6h6F
HzgSIGOrUeSZUm/cmEUqo2lcW1DNJMO3uZN7l0yJ+IFa/7cwVHn/15r5GRCGuNMRe4cHkAy9rfYx
rq4EJXXP9Dhp0VEqAlhSLn/72dh/siSL4zQrgJ9NE0tiJQ+p/6nQcwAExcaztlARpbG0Yu5N2nHh
4svQKNDzAg819qDwRl7M9STRFVP90GmfYNmFf/hWjSCzolV2CH8mQbvmGGsuuAiYqvzfLTY7Bl2O
+3hjRvfQczvDTwi53CR/hGDVvTzJa0YXgSy3wG7JqI/Q5+I5Xv4E9GIvr53i544CVOZEhZSKLOvq
wuUBrrZGBU85/YO0vIs8lc3t/30YpxYWbh7nM16/xEI4sx3E5ngL6e7eh+Llsh35XGA6NbRwSi0p
Fbg1MGTczdULkCKhDXv4hoZlh4bt4krZ1dep8ysPABHYQTpWt+nWd+Hj/QfljbMzy2Gu6gaJCEOZ
f36yvdu8Gjy4G2WS1+ZucpV9sLUw3mzQFHZoSNgEKyffWYPAELj+0ZWimotzALqMKGnzefz0IcoQ
0hT55vIUn92HvMf/NrGI/dBwwzw6Qe2l3XGN3kx7Gguf5iejsoHLce1CdH5A5tzTI1sSRMivZxAk
XQsSi12f000/wTfBg+fygF4ujMvDTNY0mTScZQInXjhnK0uCGguyBJYpQ18yV2iyaMh2PyR+178f
lEyC9QgtzR0yCwatvGL56PdII/ed2hxLFP6cpi3VK00va9h+23JTA3e06ybnAZ2K8nstpxtlpBvO
HvSspCl4DIFo+6jCAsrfD1IFL4EV0wJgtLFbx4n6Q4AYwhaMQFqbzbdXMIukOBgwshnavN1fz+ak
mVFf9h0bQ++dlt7mVPvaiAcJMvzLk/omAT/3YZ1aWkzqkIczFROiw72jfAu+F9fjJt2ER+EW0q5t
/zF4tI7mPnmAvHDtKvQ2ZL62vPAY8KqIAYh0BCUf5YfiAIGRmzo0tRuiM+dVZy9lsw+fLg94zepi
p0u9JYp9ycym+fdhfpTL8qY3isNlK2fXDxdV5tQQ9+jFpVKAtq2rzZayrJ46EuhVsNJ2U3SuGT9c
tvQm6T8ft6e7YjGNRhIVMTR7stsezYfqUD4iZEpEJe+2K36OrQPbxja+q69WzC5TbS9mgUED3VdJ
cuiLeexK1fd6nrXko8pb5SreqdQ1ZKAEqxf0t3PJAE0UFlSekSbu+novAIgdqeZLEkm95KAyRPh4
XMvRPxlOeBg2iCLug+NafD57Uef9o4kvKUXVmv3o5EToRBhtqmBkfJDkQBfnf9KC9BvQTzcxza0x
QNALD9vYmu6UdF+CCR5Uq+x+lIm0kpc/e1ICFVHIWpGYVxfD12RYcoyUqJeEyjFELVNvHwPjiGDQ
uzQESXZ5Xd9uDyb7xNoi8Ai+PzVBSwtyr6MYpJVXJeXVoRCfLps5ezixOcgvzhkysgOvp5dapBeb
0yC50zdvR5/CsbOhwh9txE2c9ezpuTk8tbZw1rJEVEJJmMNQr5+j2kQ6UjkCbN8pqX6rFumHfzm6
hfPQmGNpnPucVGF5yELhWqCP0BOkQxiFXzL6E7zJtBUT0vBM3cpJCFtZ//HyN8yn+/KwVMAsA4Mk
PaEtoYC9XGle3fNgacR02IWDkdtpiJ7dyK08a/V2W6b0y1PZQt1sXEv9nN09p9bnPX2ye1INqt9R
YXkjsPjXZmWH+/l5FiJ786Q4/wh4d3aNZVGjwA1pjagu5jxqe+BGKiRMoyMf/b25GzfAeXekDTdw
jmyix8ZpPq/jHs/O84nZxUjrIAkaEb5zCgENkSneKTt9+w9uqPM5/GY9T+zMwz+Z0XIkdaD02Kk3
PHdTZzqAznbANW4nivWrCew3sL85vlOWt8wZ+iqq4mJcfgckvFOI77xdNynMm/tGcZOt6ap2t0l8
O8wc63m9hHN+FQFtoUdvgtedp/tkmGGVwq6MT7uK3H+IaU00kQhP0mpn+mACsuH58i6R5nj2dlr/
a4+y52t7qZFDR+2rs6MKHzOQPzTMOYrjXYHJcy7bOhdauWn9NTSasl+byruwVqaEoDAY3wT9KIaP
yvAnl4FTG8vbXDDKcSgzffKuOIRX8VG/z/ayYM/vqBkDJxBbP6N+vrk8tLOXkFO7i3AeJ1mlILmM
XQ35ZpDNO5lmG7f0w0+tIn0t0v6ojv0eTaHPklXd6w1s28FMpW2IO1UPD63ZbIrEWzk6z58yJ1O+
iPswXal0OvJZwSG4n4EC8sG8o9mREp2/XU08zFvijS8p4nxVkWVDWiITBjqcQosqtyvuRkc/mscA
yMeMZBnvSWA6smt+WI8/a0YXQ4wl3jCTz7srzPLWFlDNcPMajhRaEhLISOqVY+X8hpmfyAoMEbxM
FivNydEm3pxRHLbStlePtObsq8206dTjehQ6G1xPjC0GFwmwhQECmXcn/A37GGgu5+V6sDsbXE/s
LM4OeczrWAMW8TKoxH/+NagBIji6uP5JoXrN4CK6NoYYdSPski8QVVhjoi3igw59yrcdZ9Ra5Fld
tMXhYYgZRMxzCnBGqlpfZ6ToXEpDTvMPSlqcGxqC3mCcNYPfvY5yMj1v9KYSgQRdu23ExoVw5kEb
u5Vgen5rn9hZRDqecRHKt/NBoTQ/JVJ9cviNNsT7YUqPgek/9614jOXOHdXmXhO9L160msN6u4i0
k3DZ0BXulsCMF14TxV03yZYvusJVdp3epvtpug6HTfHkPxT74FY46lew3/HLFaiAK+JifQdv7NpL
5e0emb+CvajJVLuIL68nvI59SwV4OblGa+xRGyzQfIb5XUZFGUoGKXFSC4LRoJjFm/JsJd1/1jiU
R5T4ZJUc88J4U6liZkZMgbrzdi14M2Un7JCAP6ycL3M67HVoZZC/7WiLY1pD+iDUEPF7QQlxJ0F9
w03fSwktsdfWAwreznhV74Wtab5TjOs/2D+zedKCCgVNXVwGvSabkrRRIOrSbDRGqNrk77UN9Pek
KMq1h/VZr2JBOShg7lG1hVcZGZQZQaxObv5z3CA/sA9/IEpSzcc34Lb068rMzjP3ZmZPzC0iEUxp
egqH6MT9dbimJRZ82eT0h3S71qHz9qBiDk8MLWJQrqhxTo+66E4zy2rZZtsEnlJTRnG6rnYro3p7
rZuNEYHYESqvgcWoeigr5GmCG35uAYi+Ra7pzmCF8Buc1//3SPTa1mJgk9X2nJYoFM1wBZgTnQHK
M1JY1o7e4tJea62Y1//tgv0e2rxVTm7IhcitphCVCVYtSlAmd9WBgoDUuZencM3MYmdHTZ5CGydN
LkTktmK969AESMnHXbZy5qH4avKWsKZhkDyPxpyJkylFB8oTtpBgAstptxNN5xWPNogsV4Z2BjXw
2ujijDI66CWqFqPjg3cjj7bqNPfke29kagv3yXPyxfvY3o1X5qNwvTLc85v778V7OdVOFk+WUHIa
FfxSu+O+RJ7VvIZzzta3c0veahPF7HlvXEWB0lGB68uwlkkWaxprcYqgqpixlQheyTZ5nR80scdH
a0M5bGPAg7L1Hsf9WsQ8F69PssrLQ0nLGqGHPYBI7esZymYA1gzuitADdbBb23k0QgNv+CvTe85n
T6wui8+BHFpJFbEdJFlw2lR26opWwD5Y2fFnzZwkdxc70IwQc030OTnfoSmYFXCRoHhUZSt7Y77c
LlePm8XfOeTFDhxhZtU8k8y8VEMFGCrINggos1z2yLMLRQYX8D0lFWA6r6MJusql2dUBdagKgqci
6psrWQj892kH1W8gwBMOx3Wzp45d7C9blubvfzM+sFa8iMnWAMZ7bbqtoIWDHU5k63cHtZ1Bhu4v
EKUFbQ+9U7Abu/oDguNXxc1q1J7fKZesLxax7puujGBncWFemMH5sJU8z7fw9ptF+58g689/8laj
4qG+tCYbJHKXWGd0EYtINXEcz7uHVagTYcXSf4Tjt8sz+waK+1LTASIPX998W3l5DpxEGVgQSvgx
mNlfJxLUPe9rc2OqrgKtbvVkEuaop85TLO7rr2J4l2u7Wj1k43E11J6d5pNPWfhXWahZoEGWxc0J
+h0ubqUTvCSRjF22KW7WikovIe3Nsp7Ym7/ndOhlUIUjFEcvIW8+jP3PsUMP0gZAxgfpQQE0hYLa
XrH1G+Vd71BRvluLfWdSZywz7eTkXamGgrhbfAOiqGk7jSKps/K5DLofqhM40R1yUXPbZZD/9B0Y
z1YLJWfjhWXBWWrQqU5lZmHWHIVW8hrRjeHBUrWvlbf24jnzjrTmVCAt9txo+M9idocisjrdQu9z
bvXgoLZDKvPpQdkgjbQSHs6NhtqAZCnksOfI9Ho09MjVaisxmsF/n2imjQrySug7dyE9tbAYDCdm
0OlRK1LQ0T555cd4HHZVi7IosvWXN+Q880unfAmx1JN4ssqLSA64uipKY6KlONHKW6DACmw14rD1
I0/bKIgcwbNRT/cmieQVy+dnce6serG8xGAaCQKXkKbxPpOCx9BoNimSW5cHd+6SwfsPADIslxrH
7+uFanTNguWZtGYqISOpKU4ul3YmImOEuEgZv7ts7dzZq0IUpVr4Bvnhxd6CnqU2mohn/0CLP2Bk
Z4RZBFaUlXlbM7N4P8QIMXZlQhksSURHqLpNXgJGCZs/ccGT0SzmTp1QdK51LiyC9a3tTHjBPkNg
vREhr7w8bWd9nXy6OROBGtC4vl4kpREi5HmoZtbCB3NMQRjDUIZk4aqrnzvU58T9fw0ttm2ZFbC8
WIxIKx6q9H0SNRtDLZ1QJiuMeDHs7HI7rTyZ1wa32MgZ9AQWKrzYnH4qUW+rEsoH76d8dC9P4llP
PxnbvNlOzxZ0s7k14BSS9l2t1CNUXogdPNaoxQ0Qil42dt4Df0/kwtFJbQgoOePoev6VBiK7r3fw
Fv6Rm/82snDzyA9L2dcxkuYofI4QmPVfoKZbcb61oSy8PIWKCe0prGjm+z5A1xjqOpim/t18LU6/
DN7ZsFAxkteIbSaf4C900Fn/l1YWkbxtZCkX5vJU5n1FcwvJttYm7b9iZcWhl02xjVZUmVHgaHL9
LZyQNw13kHJCYimsrMyaoUVYoNYmCEZK7C7056b/qQu5awzoD5orzrxmZxEVGiGPktJn2vR2QpkB
ZHdx46Wfs3YFVbfiacv7idQrpu4V2PFQFjb0ZySBtmX86bKnnT3Nf4eBJb1E3UD/7mnc4kst+qr5
OPMwHK2ihUXQejQSc1MWw/fLJtfGtQgG0WgZlTZDYDLlXoh/pMg3CPmKL8zR680l5WRYi1hgZoKl
KS1R1G8Zko4G8lSs+PXaMBaBQEe4qIThFCRy8KjG9whGIIu7dqauGVkEAq1GnGYSOIHS/Cf0bK4i
oVYH4PjyiqycBcsrHdLjut/3bNEyvzJ/lt4IdeDHLAGv1q6424ql5RVOQ+yuS0LWXs5CO9Mkp+wP
UG3bvcUDzi9XzrizCTmV+iXZdm5XvKReH3KGFsYiPetzyRRuPGqIMwHP3LsZaVtYxLfCYe2NeHbB
TiwuFmxoU79J5wXzoWIV9Q8Qszr98PMP1uvEyCJwK4EmJ14NIG/Qv6nDTTvzcOfPkpLZqhluLts6
u5N+21oWKwIt0AXFmu8jqXYtyNOxUuP9ZRMrc7assoFaiIH0YCJD41REjYx0t02+aCUmrJlZxG0x
K2K/m4t5bRVuVTkCEo4w+jiKj/9uOMprp4vz2giCkN3UTxNcwKEjIvLrFdLKpl0bzrxwJxe4Mowz
xUyJ3E1AI7Re2l0jO5q8VptcMzP//MSMSWIrF+ZbfV/lzmA9NIjbGEX6R2sDsIs8gwJOZzFnpl4Z
UxjjAmE02Ghq+IlqV8O7P1mY30YWM4aC25BXEzMW5j8sdZ+q3+u1pO3ZuwFwuP+OYzFbY5P7wYDK
rBtUpjOIW7G5adKnJH+6PJKzYfTEzOJ4i5XRkNX5kZAnP7vizmxzOxo+e/UhWCupnV/+3wNaRFCx
yJRYCXrejsqzNjy3TW8H0bfLo1mbtEXMDOEvSFVhHo04OKAzy2Z0E4+mVTNyL1taG80icBpaoXdq
TggI6dCAF92JkG6peWVdNnOmzZHU0u/1WaJ861yPo3DOds+JwnL4Uh79o7EJbrXJCZNrtLQgn1jL
1K34xLJzOhaLyegMvBve/Kpqd+lAjQvVZCU8JPL28gBXVsxahFLQdJXlC3Ps0QZXrZ9jBd5x45uo
3V22s7JeS2UVNWulqJzXywymKxnFzMLq9n06rUTsteEsAoOqREpTFzg5v4IrQLYTkQ2lRG2pW6sR
zv/Um4vpiWcsAsQQBRJcRPOzW+8ejSm6Mhvl47+btHm0JxF7Kjg+FY/RDIgiez0aY8MN7byby1bW
5mwRGKaxiVCHYNOq0ZNZ/shQNIGgy4Z49I/Oub8jkLWIDpk3KimkvyyOArQoNFwJdnPaEFfGs7Yw
i9BAP4xnKfNx6tPkoKCo5b+7PGEX9yew3gXqo4MaypNHVr5VP4bIjfsIvIxe7KrZZyn4k5abvwPQ
jCF+7QNmMDT+mGMs13Ibafi6E/dded0hg3x5VBd3KIYWkaAqTFOGakdy43GyZUHeVgipeEW1sjpr
Zhb3g0aCGXsy8TZNRC4Hqc9CV64nb+1OtbZGi0AQylZvihQe3Ky8mYKcxqrM7hGxD8ovo/5weeYu
biBmbh7yyTYdDTTraoOrAgrAttzfIFONeuehzldQTWfAZSeHEYYW8aCMAkVOJ8rX3dY8WlczXi6+
BtgEJ2i2W0uPXdxGGFuEhVTyfVNNWajUKr60E5iVoPqTDOl/QygmFgFBMHSpiGQWyZABpIWy08b0
IIi8VivrX7rdIiiMk1h7UMtz+8k/DdN3RB/tKV7B9a649hI00hZJXHs5fhCapl3OMuJDastd8O82
6jJpbtV66QkJsyZAFj96vl2EKtosvXvZq9dGs4gHaTUZvYnyEAUUZIDUBvVwzzXitQ7llY368vA/
2TxJFKRp58+TJnzQwsmuwUgU7W1tPDZqvr08pJWN+nLZO7HV8BbRMyR9XCsy7Uloba32NxmtNtAN
Xra0NqpFSGiyWBv8ubBRDp91SKf91iQf9yE1H5VuLUN2zpYmgZOAFUMG27pwbTQXktabFwqNMEeI
qDsp3xDFsUPxKV6r4Z+bwRNby66vrpXVKB/wvSRFUTn4JA+3gfauRyfl8vydc75TO4tTD5HrIA58
n/lLyuFeDkNY+8J4uKv7ao0Y4LwptIBk09LBfCz8XNGLQc4UhhTDII3ui1vpuV1Ez38yoN9Wlsde
WwtSZjZMnJAgzsPJGqUO2ncrfnd+fX6bWRx7k1pLg2HhC6V0HIOPxjDaGg+kBK2my+NZM7RwcB/R
e2FQZ6eTHsL0g5LlbkDRIfOsFUNryzN/yMmeRSDFGsp54jQ1oAf3q5Tfi8AX/91oFmddVdYBOh6M
xhNvTGrEufVzqEPUzK0Vv16btsWJN3p5DRgMZ5OgFqyR4QllFILZs+FaRfrc8a1Jvz1hERV8ZI/M
LsSS34aONDVIRD9fnrT5W5cPoBMLy+MO2dkuMDQsRKR8J+FB03548tOsj6c0DWJEHy6bOx/m/h7Q
8tgzy2kw0HcieIeqHWSSraLmrDU/IlN0ompYWag1a/JrtzPL9q83+IhGVmRRRPk5aR9D/75fKxOv
OPjyABzKDN+bX+CKFtk10h5Wp7qwYq0MaM3MIjJEeh3qEuJy7hCLtoBAs8qbotDWUrMrDr4EGfEU
EsxWZjR+cTtIj4oVbtTyTsmNzWVvWLMz//wkLGgD5FOIwtHUNAkoZD/3io7M1VUYfvp3dhaRwYRA
Ja0L7Az1R0E7dGjW9fEXcZxWxrO2PIvAoJaeWiY186aPUNP4kR3mNcLpa33Ua9O2iAoi/QKmPjIc
oyjsUb/VxZ+mei1XT/9q1paVYt9HhMYj5eOmBfJdQ2Sb6Lrm/X0QPl82tDJtL/xIJ26gzAQp8rx5
Mu9L1qEeRoJegkbxspWVWVuiUXvRb5RCwUqh+La4QdXIEWraHgLj351Dy0JxHrZxNs6HXac9DkJm
i0g1tg1iT2LyB5jkk+C9rBaLyGu2EIawT73aGZFZDU3PNoI1OixZe2FcuHBMLNkLRaPt0YT1W7fK
oCu4NfwQKtLErOKdNKWGisJZPfyspkQpnckMYlioacL4PNAx+sHzTPXeB6WG8Bhsls1VhPPKpm0Y
ZnYTlm34rknqKaduMla8GmGw0iV7zCSI4UwzhvoAtS8kxdE/T3do6Rqam8el9Tkyo0a20YtUd1Fn
Zo9G7d/Cpurvs07ynK5Co2oHQi+68YY45UqdoqeA8qioQ80rKI9GGD3rnXmll11/sOATuw2sYhxs
obV+iJ1obCL0f/cK3EsbeLaTjexH3QfVG/N3aQovB/n9sbk2RsblWGNp3gztdBh8Sk0coh21BuQ/
fgphZH6TZL8+0EWV7PPYuy1VE+m/KUttszNoIUfH0hkqs7Y2CP1qhziT2sfMEILHdNKvSvhqdkoV
0yPhVzD78hZxi0SidTBq+GvIUe17ZTJsg3LTzwAtZMhlzNJio3YqaHi6jX7oQWx9KYMpIE/ndWXn
hIKgZai7x4K38fxKi+1J1IqBp4CX7jN0NY7xmEQ7JBTT3ZCOiTNJWvtB6zxl52mG7kDg91hVUyvv
M00Js20tmUJEB1ikGZu6mm+OlaUILKMWeAc/MaarVFLHHe+oLnIS34eMYUTpsxWycSuPAyyRXR8Z
O7Da5sdqbCZ5MyCIaWdjI23A3VS3QVjGju6V14YM6VvbeIe0N1RbL339ys8QLItNBYL1NJI+t6hy
OVkUTe/wOXyjTcx9EBbW+6ZPCZSa8kFMtOQqrK0Kig8Z8mR7jLuptJtBUOwhHI3rzPejD3kZZJGj
9K1QO0VWFoljVlNxjMwafdRIl9q96puWm5ph5+YDpbEQJrxbtS4Gqn6+4LtGkEANOVimU5mRYU+j
HuwNr/S3hY9yUJpqxVEMOvQSwjJykFGk+1QaoCIEsC7ZsPG2Tqv6SEQ0SUpMpOzCpSkhOzn1phOO
cBKJdOcLCC6lk+/yGtqGuerZJOXfydW4RwTtSip6RwsGh2z9Nkqaq3FCjrfLNyQznDRKHoNquK6F
8n9Ju5bmSHUu+YeGCBDvLRTU0/Xw294QbtuNEEiABAjp10/WbuYu5kbMt+uFu8quEkfnZObJ/GtZ
fTfhhy1OQsazbDqVIz/9iuDwGgGapOjbuDDplHeq2oS12K/OsolitvGG4ElYlxSzbT6qIJK5jPyH
pUsfFr/70OtcOtEgDqRGjlk7mvfF0/CqwNAEPdPUx2HhrcmwaXHte6LLvSHcWxfbhMPwZ7HrU9I2
OHf1PZpuOLp+3yOKDnY6VUwJPuCwnAjZ8gbR3ylieyMYSMJ3UKm41B5McCUiX3sXeYmLxqoyzvyv
qnghiP+OLfGCUFhUi/mHrC0cNdfuQUxLxhh/YD3EUKu74OzHvjmJ2X3QYwfZks1hXN5kCSNHYvyf
Omw/RABirNdfvuEnxHjmcSS+9JDkaCxkAZuzQyzTjASI9/Swl85gGLpig8O2ycVxkYpL7fpAvQhP
u95aEmdO4n35DFmihCB0z4ibXtS3EbSsKqQlgrkcq/VI8ZJ1TfYIkd+tfP0bueJP7MC2Cbl024pH
dTb15gYbsi/RySlDKiEiRj2SMSIOYaMvao0vYVcfNIS6kaY7mihkV7YOwnJUnWmn3jeRm0cmek2m
bh8u8XPPhhNMUDdW3E0ZkHSJ1YBjVzXwykT2NmwK3THrqJNzRCuXbdqf+NLxLpumCrGSlkWIMY7g
Qh7VzV6lAmmrqwvKTXsIE1wl37HKui4+pQ4TJ0JEvQcN3P0yM5hg+WKBypyYFygI09Mc9wJXtSBb
UQduFjjzg9cEEbJTm6YcIczb2tEt6OLfozNt6QAkzKirL3EyF1GKSF+XPI4GnCxXZjh46fQeJnaH
xb7LOhp4/mKY33AXC+7IGQDggjqZD+OCsOq+uhKFHOk0bT8MSfdz2/6VVbdshjjuEOJt7dX3NNIz
nfSFNWo843DBuUKE1VY163Fp/EffxW08WvLbq3XdyLVhOZZ6fiPPGbO5rQcI1mb4Z2K/lfKlQIoh
GAI8/ZV/nIPpC5D0+yJZuwl7Rx20icvFwiwbsb/TKPcdYpc2voL7uQcR9gCNEIKFYX6IYPueOhty
ryjdykvHcRAVP65ICvPdl7WiW1R8naFcmZzyusvoRIcd/hoPU0s6ZqODZOhpXe4Nyy5O1q/VA3fZ
N+5SEGieHCyzI5swOFUIsM96R8enKOocmWnumaNFfHi8tGIzdWGcGUX6fYXfFRHqm2HhMCFNkUPi
fiE+9KMiSJJzRRQhuC16HHl1q6Y4KaQcS0c6h0aIPYi/n7aCt6OXwL1rLPxevXIksQo2llYELXKq
vZtux3LopodKqDKpmxPi3q9ePMVAIdOCzSkePyHXa9WLvbB0N0CCNjnViVUuzQYVvENTvp8H7xAT
53edBHSX07qHEHx84ylN0cUxOJtWPkJEVzi6IWU2N4s8cKxL9YA6tSLFhD8VqUJQytzbPFVvMMig
dE4ZGZwrUmsLWvt5giBYqYYXILCPEda7cbV09zwWW8Rwm0Ncb4fFkYhtW82RhY4TPXluKU2Nku+C
y1n8azgHB9Ymz2yplg3rfqKgK+NavGJNFfnv1WHufEBSfP2FO9+3a+Vx4tUzck7FQ9I5QTaRpc5W
Wj+tLL0Ovp/xevxq4vhnxfeCgv+q1loic33a9j2+53GN/ec+bXMF3zQsKePJ7gTJW4YnYbwzs/hJ
7IgqUYyVKqcJAeyxj88c92HV9ye4FGXu6KlMtYE8uiMSwhEbcFgaPW1aqdxsGhFTEPXhcVySk+wQ
xJIkL3aZ3/jC3hEH/GnhErGhTKJXM6+LT7e1TIBT+MjKWaCMpM36JWVcRAJdfOMTlWlvPlf9lI8Q
skX1cPLqeVePAQK3Sb3zAoWE0bjJuc9/6fCD/KLSRxR7TceNSupsrhQ9+DTY3K84z8YH2eDSHuNt
6nlnp0ZnOnFRwkkr9yXu2gQhvk2KZnLWyXaYq6Oou6OIv5GyanMEPD9Civ5eB/w4c0wz9ST/jFwU
fGyidxSJ3YQV0dwLwnNQ+/pehutSN5B3ogVezzaBoVKAzwduxaBTPLZrBlaSOH5aaIJMWVcvOX79
HVKxUW3MZk1kgcT7ki98MwTBBg6Gn7OSezpHO8DJJFMUtAz8FMoVScgTacrWkj7XTnhuCX1FSvMr
7eVnbMatrk1y8BOIsUYbHnvkvO1aEb4MxjlQ0eZ1SE4+JBOx7X+sbd4b7d282fl0EACbhT4DFLZU
8QaIVRmmyNFOaU7ssOu52a3CLZgrd9gVLEOvfYQe9OTW8VaL/jlm5hKFXGZdZ7fcj5/He/orqcO1
GOWM2PZx38QRrmd/HjadgZ05aeWDUfSRMHN0JBx1ohFDQzWVKxu3CCDfBJXIuAvjCyZw305HWb1b
It+8ypa96xyduSsn+MKMS/8qeol+UhmkCSMNHWslTO8aP9ybFO1XgB8yg8lHL8Ik4uBgNemSB6N6
DRC3ngfBgt35uUGBtd7RHfoxS/20bEm/nZMaU0O1BV9FM5NqZNl3OJ7L14AjUqogQOJhWgWHuLfU
YIFB0DaPW/OIZrHQbfAqB4qHx/fehj7+Mqz6dVK7dxVaICygY8nCfjTV+Kqtu1XYsDfI7c4RAkrz
NBW/dmqw9ezqFFwPss189eKZ8TdCUDBj3orbMUQEdWpPsb+6+exPD33fPUuMrCLxu4w5+Cpgablv
uPwZMUe1xt1p5sOqrgfHG1XVOXS8h8bjhWX0AFnyw2wRBb6IEN5N/rKJU/6hlMI8SnmftR75hiFY
i6RsCHIlRcFIE0Rndt5OKXLDHujJ1ZF7Wlz/iTF3wzW2ax0rb7bx/4xzhxZ5xZm6i1oq4T9FYICz
TrEPMwQHuAHtvLoXWd8Ot3q0W4ej0sfdLfLiv5AQlGjl17xKl2EnUlOV3sgwoYjogacY1dxEx5n0
5zbD331GdvCUDYNpCsKCXTRhZ7SSt3RMt17QDbigVP+gUF2pbHe0Vn0mIi93Y3ZBOxFt5nj+WyHZ
puvok5+uW7fvdvhkH2lPvHMbsBP2XwvDooIPTuGs85yh44RXqMQ2uOUGW/bjE03SS+A1tvQHvRVV
H+4iDHQbqvXZl6OEH7x78VnIQQWonU+SD5qO6PtSJD8bjdbBdenGccx2Gli9meLx1PuKnBLmvQRj
iD7GOJeQ699wcmXhr2LXxnUpkuboDEP1RuFdd0IsubPth6ioWmeHhajvwVfLDiRPn6VWIxWkw4eF
a6Ar3NbByiG1O1AyNqdL8NZ3zt7CGyHTEXQUfS12wWw+F7Pcl7SJl8/jfBscdQtaLvBcPqMleVxm
9zdoyK8vuYTdtf/AiDpQTl98V6Yb352DfR368hEa/32coqpMM+LUJRpcjnj0wjPzHqHGu8jAdTYd
Hkkybh06ngbd76aoQ5oDw/dtAVxOmCdK47NNH3WPog3mLeGt/4s6c9EmAJixVHsTdBF2rW2Xw9RF
broIeeZN8p2wENMG368N38aBlXsx8K1SBvbaDFWGjkluuiFv+rDJVu6faT89k0a9Eek9KUveZYp7
fvKrd2bqrY8BFEbc0DK4rnnA7z0UNqCPzEFpAZaBrtOxW9mkN204PtY4HOHnB0BjHNRv5SafWqo/
KmR1RjGwP3CKfFFSdTLHFtavGeyQTQ37Gdtua2ayxZrZmxfpooFVDpPhwUh0fB5MX024MxhycD/H
NyLdPJ76A9bBCy2xQBv1ZWyex1E8RPFLcN8ndE0hki9ruqxRKINAaq4Nm3axkHngjkCeRI5eHoMm
ObgDYoGVWjO3htk+vOQaGtnNYG514F86/seV4ZBFaZeF/ZOKbtF8DJTYCrxSZMsYgPlqog2OTOE7
BpuL6De652j4mPuP1N8TvR5EIHMvDvMYGwSciIIkjG/C+WUCNTLDhAswQy+v64jQrEqtuaE/izcg
AT56WXqeVSskHesTW9bNvLwnPeKuIvROY5FW+sUahnD1cR8Ntuy0t6ur9GpRxVZza9A/8eEjRpsr
0ncEoGbYZs/m4Go4y020x79aixyR9o+RpPBnlMogBComsronCMWoSon7S7AKMEN386bmnSTrMQkw
dRgJ39EY+LdNXwgYET54aFATU8JqHM5X9WFIzkZEfu42MQYckyd4izxIMV72w07POpvaG2IqTv7U
qnMiquPCfyNUN3xCGYPeuUHbuqg5jw2C2hadN/IS6mdNrz2+O7Z+1LAS4fQZDsuZGfm+awzQsrNi
IlsGDMtzDNU0zLNV9CLH735qc7uU7hpWr2qat3J0NthcKzrEwo3ItXceiPNB9GlmaZmQvQVJOlVn
f/oUzl6nTR5Ulyb5xEza1Es2GHpdkeSRjZLuq4ln7jrr28RikXVVFb8axGdnilv15nr82QXHMmce
Cu4dpvDW5hHDM8x5ptS5wC/2Uk0trn+NtY+6LmOtLulQdMN6df24uo4majI4wT0MXrBPozmr9Zgr
KLSpQiPUZ3aGt2JsH133SM2vwS+nldouK0zX8dVDwLUVesbN+5Xwr7TDY5YkBUFko9PBwRtsWYwI
+Lln19Rxr/N65mv6gEn5DeZ1Ja0Rzdd6z1UbnxRQD50cqgmlJwBshc5jjOPXZsFBiGP5kib0rQF1
DQlZPkafY2RzQ/jZVvSxTuSJpW2Rpu4rc81N2+jvQqrLwpyiAWe8sYTqzeh7Z6RAlJ2PBA93mQHE
0jehjAczYpzGyht/+p6c/eBUC5OpGlcQ1Q0H50tBXFFAr6PGXgveXnKz7Wm3sfMO3vBHFYqDMt0f
i03BTHX0D7YE8skCKxq/a/cd9rrbOl2eQyBtIT2MItwmkwXH1yOKwN0A/YXMqfpcp/Hv5MuNWvus
ovEJZTf3vWY+pSIqkJe8GTAprfClTlV1gMLw2Go44UYGBiMtdvptizJQl8s4fLe23a79e8WCpyrW
59YFPMP5XwJIScYcQCh+zQDoXQYQ5an28CjUEl+X01xj0LTG00/Ig89Mbe5Y8wuUZU/Smd6SDntD
K7YU+0o2GU/MmzLNxdRCQ3w6oxjBFZypzxBm4VlE6j/O3P9MKImz0ucVjuhZ1LEPfGu/2OHKkBSM
7kJd67b+FtrqbFkhYE1A48eebtHH1/tpTgBqYksFINAfwn4C4pSLcV5awccMLjkWwzlMXO7bER5e
BlevfBX63Zv/+nBcxXhPr35YvacwAAOM+ILxN/OZdxURPIlAD87OAzDkv8BRL4t30evPEjgn2qoX
KNbL2PvsiX4dIa7TQ/xD5Y+Bonxdm0ya5rZK77VtUTEJ/QsZRwtsgIxAqNqcd89r+hgJ8wHzMvi9
zOFl9uIPj3/7ZniOFjxoegLCjbUbSKuHLiP9WyJT1OI5epxsexnT9CdNrm1CfusKqu81hG2MB4Q7
7l4HAZ0NAogzQWCek0zyCVbrZ7+BwVk0b8MJL5k6wQ+bhiseoKOWYx50f72WdVkkhhc2Y4Sd++7c
4X8YxZ6tEk+pUz06s3mMAUK56J+DZAAmEAP4i9P6ieCgtAu7mhVN6VQ5B53KvEd0hV6a3IzDQTF2
JO3ySxKMWjCYGbCQJYGYAjWNzwMgOhA+m3m4Q3dp1tj+3fYJWB8gvGgHkMY5J5exk5vQrDkSpevM
76qbG65/XCzzZIutLgL1q3ZhqGa31EMyYeQWjbLntXYujaXPabr+cqqwLUW6jZkk3O/SZ2TwPQ5U
fncVfMoqjZ51rPAQ4cOzr4IkO6cBbTB4y24M+I0lK/731Pwd5vAgGtxeDipJDtAQz0hAfmAV8GiD
9tkLr4r/RUD6ZuI7d0Ap1DXGjYGGmWdYWfcAkoPkFVGgMZoV8YJLP4/7Y8eNzJzpfq5HfWyTawrI
3HpYTeB0yVfa8lzWE81C9lphj4BikAg8+WGadbOa9DeZZal8csHawZbPboGmZGtQykQzbQbqle3g
vVHibbFnhQOP5iQCFLmIPewbUetF3rF0y7CTSVr62zsBwXaPAdQNUNcrrTcAoCSYJRZ/yWuqvuxS
/YkU+QQquO0mHOeOryVycg9Tp2tMrLggdVc/dMorO9qYMg4lOlZ6ndh9jVkYsm1CpJs0yzZOaalc
kmbA7vdxX5eJjso4TQ6T4Zfehtlkx4eEsVL2NB+s2SSpva5DeBshjLScuqXHAPc70Y4EwYuL2Q/X
dbvrZEofEme5zpHY+5RhhJHPdGIfDvq7bAy1s3FqCmfwERdo5B27Hlk7vr4tZj0M3L0j4euHEzAM
6/ha3Cl6qoU9eaF/xPue+9GiS02cl65uN9QgFKkDqbeur3Xftk9eQ9qDTPnZUzVuPWfaEsFKnydn
h40HXDC7ZEoOnWo3bjTf+vv/HSd0fyMNv3nvAfSQ061d6FzDGsk/RWG7nSZSDrNfuk5YahcOm8Ir
XR8JvLaG2zi70L79bvqYbHwNA9mO4sDNjucU2l/fqLTPAgEXR/jOqm2zkP6SjEAaHKKxrkjZR8T7
sOx9c2td4x0d7vCymzjyhwZEDg8RX49MrGvee2mam2H501FfnVZ/+UzQNJedQWJNPQLbBF+EvW7F
y3UWQBY93u/CfloBFoOjHNqmLlaNzgAT0NVJRgRPBoaWNWn1NoAedV8taYM8osg5uqH9Hm0Q5Gkd
rZmZRpXFJmm2lSUCYzTkSFoCZqmV8S+gzqqLA+Buh1tR3XQS3RIQWvvKJ8se1nV2L8MGkZ628fJ0
khFmRTCJpJ/3cOaxew9lDMtZIkjyPul++JSqTRRWl9rHKOsYu51G0gIYwcxNAjJeRmt+9AA+E0F0
r65J7jBdSHLid7poo64vTbMs53lRLzF82rHtY3ETjlQ/1LCBLL3AadH+OID82HqoQduiciB3gN9F
Y6ILg62fOPMLjLl+wRkhaCFu6n3ngt9EZZAYHGuOntKXd6DzrpFZaivOSRf2R03d4UiGhKKvTACG
LpAPg0224IpEmIdV2jyBUIweeunQH9PJ5qp9LHVmQqEzpUmnM48gQRbC96J2DYJl+wg2DZTfbDWi
U0mpLBCO0INNpEGRCP9O04JqEz4/1W3wshjxODJQCmGrn2IPL+ezWW075B78zgs134xaRLDZBM8O
51U2wus914j9yOIeuGcViBjylVXBhSd207Jr7INo7HBmCU5SyldoovFrbW1MGZKKOLDzhDXsGq3a
zwiHcygakzA9J5WTvKnGxeVZkWFBevug/Oc5EDiT1oX4i/ZIVqd4qCaWukVq7h8sOswngifmZtgY
fREPs2nVdYgucL0Q+/3tB/PT8RDWRl2SdEq3Y0P4gYh0Qj3XoinDwCfXIWnPa+X/oTxNyyYUSYZp
TGQi9sEQgnXzu2lGjwZ+DdCSvs7Mg2p0xjo/JhXrlYJGsH/CFVuQABgQqShuyQF6hF6qx16z6hDD
h+c0LLO+07j9sSFaIBg7SR6mGfNQEjP/7AiABHweXDj1+3XwUINa/NMFoyzmWH8vEnJblkYKgxQS
rMamfrdsZFlPZ6CyQH028ElHwbf8J57c6B2248nR+G73GDRAIA0I6CPUEWs5ALd8G8JU7uCC8tbE
kBrAzi2qgOj3AmJ8Nb9Jr3MBBq+827RgcMMixJEAhVKtV9lU6TZKrZPDU9C7Li3tCkgg1JOsCLyf
Let21CrJwccHGOQn0a3vwhHtBwQgD327oN+uYaScrWGN+FrwCOAO/WoXTnA/HDyUzLabP00NnYSH
k18sJkDzuQ5XOlMX8XzyJkL32Ae4791WIBV6wSzqLN1z51W3aMI28FQ9sVW/4+xjM1SzXUUJ5mww
Gi2lO7JgkmcjgJxuAt8/4LnPapq+dC6cCZG3sTdxVAwVQM6kRQjOfJ1tfaZWjoeRI5zZoAOe0fYx
DDd4lUPvkTdv9Q7JRMBrwXUT6Tjc382ewvzpVh9RkL5CkdnnddK/RL0LKpjVxyZujjLRDK4Tza5d
yJutbCGCcTey/iABwXiOUwg412xIr8KMtTVKX7LINz05h4R1KTRI3mmZPSB2BPvjvtR7D05OGZ/c
A5jFix6hDah9CB2SAG+ODJh5w9dYFl2IPwBF72NyfHyKzay38dCsJ8ejb8CJCzSV2RynBqzcVJ14
1Do3Gi4ClhUY0+7egkIM0GC2I5nONfjgLQ8j6WS1i+tlrtsx9+Np3jhDIvLaxu+QgYmt20TzoV0J
Eu47dAYVw+zXmi9vXk+Qyx9qXn86QDc7tuYK3LrXIpV0Pi2L+0DrR5+ao+s9NyhmUPB/Okv6ZhHJ
kQ9T+CJ7e0vT5WEap+OARtEZbk1jQI2G7zFC4dIaIoBQlAF995ykNK0sNb5mWCRCTpC6Jx3F5YBN
yyU0hQtNV6dPPoY5BYY5gZF6Bd4WMgrndSZ0C9Jrw2x36gDniDS5WE4uMNuRmT8Ts2kBw0/u9xC0
LJubp34JxGa9V4/E9XcOkZtkiIuW/U3xxYN0C4ogYTmoUkgj7XYeNLzw4GTWA+un1TYZXkdZw0Vo
2Ai02watthc0GyWTHZIiMQh5KN/OngF528GijGR1kqjC9WFI3C/p75qwJ4+3yFDx2BGOg0VDYDrj
eUhXhQ5AQIMO3mgp7T1KM3Ubdkapewvj99mTJCMR8H7evfuUfkFVUOd9hSuw/ZnZewyEW5wDC1EL
S8wrZlWEQ2dpg+lh1DlZJ2gY4mDDFgebfSmo/jlz0/cmeMUgfbY+P3QLaL7Eyat4eRWq0cWoFCap
5BXmXNvg7snEzbAfFQwrlOGot29mWX6iytvXCCrIkvZoQLLBOOHQxbjRXOWWxAPOmUaHvvfPfVfn
cAZ7lAv41pTv0i7+7cNvB5WGDVhvQ5eMhzIX1RZJsRsbr105ruarc+LHsZpsvuoXuK6DGIAexasv
ST/kfgeeRrBHuC/b4+zL7uS1GCea0bEPiJWNHow7bkOYYoPN+11DT25sAxRRDzzI2tA5AVb/cdvV
yyd86jsLbjaudZpLV4/HqnaTsqvZXC4x0A8l3U/PqkvfVGhfPAvuenAA71uIijC+564D8tO21bJ3
pI/nBBBdqJpPRrwTpE6FauMSozZuhgqE0KrX28gNwH3+HE0rirV6JHDuhBxhPAXziD1fD0ETZviG
WhsMfqexorJegAw4mdOmp0q6SBMJkrdE3Ev78jGIaGcIKP66RTpWv07NFbh+9EymWn9BqbY8RVS/
9hTzToPor2yBVmav3Qkhjj1anYFPRxUPsKaa79rthOOACzzkcgKitzxWXn+GlkofJJ+vzQR6496x
w5v2CXQM4CVPg9h20H5mol6wHd/f5j7eq7CbMsMpdD7TO1Z6ypCNm7UPtqEM9FsQTf03rzGriJHe
WpEGm9ROToIZcUUKaohb322WM4X4DohjdPBXFPiqvxJMhqheBGcRp9+VAxCyNARBhrK59G2H0Yum
7KPjWu5oytXJJz3BSj09TfXwyqhpjk0aPhPBGRCXGF3orDKXdXwX9BEB3kNgfRknd7M4CZA7lA6w
dae0lQ+CU28TXgG9pfEThvC1FO3YIsYy/IxcUAV1EzZFXBMQnn1KN4LwIK/gLFpQ0Klt5sbGz5dO
qLOHzmknfLQLmQ4i1KsYXmdpMkKgIBxsEZMlfMD4p7OwidDXQGiGlhr5Ca4o5nA9wov0CYqZcztp
lSVq+XIr1TzM03q1Fdha0cRPxBnMhcKJ+mIFKPLGjyGmgJwL7M1cGFK/IbWqqPhUoiL+YPQEjlwt
r3UKbL5m373XyUJ0wFk1lF6w6TOfnU6SPEZLVgQOFQD+wcfxOblBlJMC6KjGLFjX4yiCE7O6xAoN
L4MoXjLHYxLSKQ4pjxMhHRQwZdr8dF29blyXpbnTAP+QwQwcfhjCXLMZmSONfCZud1vS5asOmmII
+m1MWj+He4lbaFsvm4Wj0Cbh/LwsFH/eUstNwB256QN59bxqH6ZGlj0P67LGg3NKaPPVOEDMQqeO
S6/BOAGeAyovNUf5snYvrjB/lI7PPDV/eiyLY+IMEJAx45leOHEzakSarcArMh5O8VaquAZaxJAF
P+GigJrizeW4mHtXftKVvswMb5+CUSuETg+wOVyyCTmntzkcVJZCYphB0omoA+F/JQJjpwI4rmx0
TtR0I8IZH2oWI3pRAiJw0TDjh78g1fuET+OLWoNgx8LkuAzyqQPaAqvBYQKTb44Q7e0haT36ut/z
mZ980ZwCyLzLoUrGwnp9W9gFQKlU4YOH6Cm0Gc17T2sQAy0UhK7Exuq8QnXlhR/rNDyvgfuXQsGA
JjgFbjT9rHrohyNflPAYttriOr3hRa0OcxBtYbsCMelB2J+n3oF97qPrAPqFIgTdVez+dtBOY/j4
r65C5zqzKAD76otrGJhHUG+fcIxAXfej59WPh0vrjLfQS17RsLkFJ+CiuByBUpouAW0FNe/sjPTU
c+foK2R2Ewtgjvvpw91XqXaGO14q8gr9NRwbpquqQYcMoCVQPOc/bhdgA6ZWqKAD+4MMriM+X5Ck
jXeg/drkIPN+FHUaXGCTX9TApfM6lvojrgRk7EM31H2OE4vi9p/pvv+xZLBGoDS5C2475h++/U6h
+gedmzmm/s+WM/5pVjkqA7EOEErkWUMzIP7otCvdIfqXd/mXlSDyjx0DO7jK9+8rIAJEk268x3mW
/2Lz8G9K+X/sF/gsaOE9C1n5CC68CunG2DP0wBml/+F380//qWFwiPLvAvYYyjvsFmeOrIsIAT+S
/svH9i87Bv4/dhHpnEi2zFD/E4xOPHwTZM0xsv3LWfu3d/nHwpFxWUXD+44Bnd0PaGb33JkeaPD/
MQH6H7p/3//fezPD2MUhIEvs7QWYwtF3WOigk+Xv//3g+P/21/xj26gRROKAtdhRXiax0X21lIZi
6EWyKAbzSYid7zfjDnJ554A8Q32EFlpAT5oODyYIh6NXNXcIGcCfaFWz7ephzCeHziDPoMHrZp/n
lM7gSBRU9DGuVtQ7E23r+P6iQ9JBfaqWk5SOONlkUqcmaPXeWaAJsOy/SfuuJrtxpNlfxAgaECRf
6Y5p79RqvTBk6b3nr7+Jnu+OeNBcYld62N2I1YzqFFgoFApZmUXnB70BHI01aXjRDIBMh/L4/f4K
CObH3hdoNZgSpnjTh/IR1jmcAG881oOM/h2Qm9E3vZX/MkK5PKVWgBlnIz6qlAKgrxlowzxB1UJg
ZXNv4zZjgrobB8E7cfrKpXKsSZOMoHAZlvu6+brgstUb6F2hi7i/dgJD/PRQFeLGtJgYCZ9NjGNA
FxwQPXuJajQ3TvuWNsP0t0v8+JAl4XlQlTAIl3SJq0fAe+ABldSSwCGRGW5vo+OG1i9TlZy03KWZ
gfkK9FI0EZ+zyIx2ubeVfpAwFQFvpGR+gjbQLRQUf0kkF83+iuxwm1sHPVGeaDjXSaLaZf9FnSI3
C5/2P40oCNiPWEUb7qzDOMhwpp+grt09h33lEfkpN5//zg63dzBuoeItElENSHaVVrZVfB/xuCa3
oyAI2NF3MQdFZAyYG0RXcRrJCLpLhzJTlfM5hcZGHASPlrp8mpbyrY6D2wCYvLQH1dO43HWGKOEr
7Kvv2eUcBLo+a0a9/UcHRrJbB51kGwMCvuwXUNowbbGw14dCg3OVG5qUAMhu+gCu9lQ+qZH5pC7x
1/3P9j5dvOcWX8zEZIinFG7J5/hY3QUuHiVPipc9CEWe2O78YMkgGgYgIB8my/y20qRWbjDE4HZu
Aw1jtKmO2uPgyD7ALz9FrJMfOV7Y2q2scZsrXzQ6xQsa02gQQS+0tRM3vmHiR/J/I2K8GRxofFpU
BY2qoXO+FQMF5eQIa0BW33anzA2g0AxdDQ/SL/+F4tuHTc2cW5njnDPruNZLtpS15IUtsZNCdwMd
HSpc//bjYzMEV5a43ZZM/dAoSr64Yfc9A4guFpU4H5Ig5wq3rYisAgZkZVi5ybzuZiB8VHn8lixo
uex78j4y/SH+Vq5wu8lQY3NEkxtAXQfUoD4aux6wcU7vAvf6qWGakUIGOtF34jaXjImTxhywelMA
kE+TnqoZTzhodY14kxa496FS4haSuzJkVt5HUYIQpBD+uSueLR+Dz6/Go3Jr3aifMecyeRAEsTH/
IVrY7eAnEIxQQZ0CeuzLjIz/pwCQBwsrn1ESHqjT3kxHJkmK9w1yLByhwW1Xfxvk6gAtKIouHuBq
i3EUwFCvmKiU5EBupTkW3zps8sDG5LfqRJ4or2yePqYJ5WWkMSaMd+lrH0klbcIGQQQVDsP6qsnf
I7l0MQjlRaChKA10GkcRYfj2HvltlPM3ifRerQIYJQDfd/OZPQYUoyiA2N/ycX/8tsLlMBmPtRgF
ghVgwz79o6b6j3hVg3UU1abvNBMfrFkKtIdVhZom4XyqS10hSlUgsSg3zZwfqtjy5SH2hgiysVN6
nserdpiOcoQHXckS+PpekO5Z53wF2wZe9CZEEDl0p6I9mKO3YMZ1emOqy4HfXifHCg/G92F7mL50
qZsCDi/MDltnL27xkNWwKCtoDC4jRdWcUaPHnIBUKYB8LRH6diGGgoPpNtAmnwyl30jqfW/hCSal
IgGqjai6sM4lp2WQpM4k4QLFvsFHUNu6dV9KxkGQlzbC6sIMl5eMLFjQKkWCHx0kXRcwqdJnWZfp
FY+Kk77u29s4sNbmTI5UsADBwNjpycImGO0W2O0w0d19E6LvZnJJQDH1AfPc+G6kDMJDIjX1EbNG
BYC0ZnEvA1Hwgl6adYUOpXQ1RX1WAFkN8ML+rxA5ym0gOoGd0WCOVpg/daYagO+ctPpx38rGCXax
nNxG6UiAEzXDNo2UzqnoDwB1HSBr7W543jf0ThrGbckLS8zf1UVltAhecyz4U3u9xxBSp+WKgqTc
y6CgBwzfUTO8UkCc91HYmsgwClSITomiQpDs0ij610GKAU1Wt/WQkYJW4LnCbLMX+d8nJ2l9xWl/
MF1OYAb33d04wi4Ms3VfeUtrq1VKA4YLQPPm9kdbgRwOsw+BBmhR6O0b27q7XFjjEo2pS7RvmbUW
au/UUY7krTq+i1bb+R0ezr7t29vMLCBQo4Zu4q5GuS1f4m3OrPII+6O6DTGCr2aFbWCadd/KdsRg
9g8Sc7qJk4TzChSO5hIWiBj5AHVTF81SJ3lKXyzIcCne8jP2RYf/VglpQUvPgDC2CYoOnqEykvGk
AD6KGbkME4rXTPKsP8g3IQrJ8CQd0gInZSD6eFurqRgyXrBNnWqWwW3BPJ/wLE6TGR+PORkrx9wL
ToMzeJp6oPbs6g7Y2x/3F3cru6yNcrsxC6wZFFvVDNh4dYDqmE0aUY97MyqhNEYVKO7KqsYT6cc1
aEEaNniFh1P/HxrO1sUYlgvpaqdw1D9ImGtzXNY2o7xL5xkgUMt80ZsRs/Ei1YjtRfvtkHq5qY0Z
XOfWBGGiwUhPYGIw7QjVjyjs2e/kE+XaDy4eqqE153SGFQx2VKfKj3wdtCs27tHufBSedSJrXCCY
YaoMnRnP6B3VAd5sOpI94+nPcAm6Y67ShJLXSEAJ5LFUeVKcZy9zgHerFh1BUWtftLxso6xyZt/X
nRk2cFwHQAIPr3oYCNZ2e6sZMqEmhPCAiru0kOd0lNsZqBopBmonVJ/oVPR+nz3sby6FlVYfP+G/
dvjObGb0jYXna9iB8pNHPBmoJkd1qIOB30PxOui2dKM54x3wn6k4i22v42/r3EZQoCQ+0wVMNo07
et29nNqxZ7p4jLGrx/kp8f6LxMlics9hbmdgXUEfAtIhN80wiovpAjwig+zCBuIN8O8ISKJpBjpc
CwvDlikdAF+a0KgGJFVS7coIqzNeRMfT/mcQfG2eJaqmYDUCIQlCGy/ieXpvGgzK8GXfyPa3RjiZ
mA43LNngTvow1FKMN+NbY6gxuV581cMxdZe/DMfiNfClm/FU3jUvpS/uPmzWqYqpWVDS03F8EG7D
zNY0NIGGjJcW0ghgfRC7RpdhgqHWTlU/LF7eNMFRNsGm2sdXmmWJfN/87KsfwPk+m1XdJhJ2rHy2
bApx0KV1BuR7e3QbUP5XPy3psL/cm7ENagKdGCqY1Xl2QyvDeE5eNrMbSE16J5lgsBgXKff+wAq+
JYoqKHIqJpcnrIXGcmbi5AqV0mv7yddFskCbsfnbAq+XMOekJ2lRI8mb4eeyL05tZ9wng/W478j2
Gbyyw+UCjEcaCcDWWK8vOEveCkjAOB1wsJGrOMD0HKJzlvzd4llcLiiHiU6TjsWTMaaifw4Au913
SrR23AGZ65hHpAnWrq6T67IovkN65BfGKoRl9WawrRaP/fnqQNI6AG7zIMX+wsSTBz1qGzQ2JfpQ
QEiDccIBQ5cjErXYtknQakMZquqECz3wSABBbmH1pj5yiQpJpVKQFrda55aC69b/meDrMpnkDTEi
FhM35qG9Zc3swR7O5al7+C9UzLcdMiBiSgkuYu9q7qtFBFoJDRI1m934K54FYhuo5HPuEBuw/9vF
6x5RfgoCcOtOq1i/LXKNjzIbMZtMUL1MGuDyRjeDdyB8y1XtJ0iShbeUrRyoyopsmVSVLdXiPlgf
h2glhggSUK6hrTYdMZPmlCfkDoe1nIXN0X17msw1QIDm6EutQoAMvoTZKb8+YNTpDB4NtqETb341
Bcu5td1+O4gnvstdMJMumYxKA0h5Ug9q1oK4QHYwx7i/qbcahtbaDJc2DEwcgXlegaQ9bYYjSbrs
2MbtBGHVZbiOwXz0NoJq7wzQLbSgexXUkrGEcfO4t5JXwU9hF0u+mln/FC7BEKXTlDpAyE6+4g+d
Qxx6Zqdb5FbH4EdnM/HrObwWdwy3IndtmEs4lDTS1C4yEIY1eapAe4ZS+4BBDUfq/lcAEhoja0vs
o6925WjNOeYXEEWViTk9MC5eLQNobRLD2V/Lrd2/tsNVCOCvCgxDWsAFUCdvubzcVQBz75sQfS32
5ytXgKZFXDQIHBUzzCkIs4rpulW/A78MBg1hu5NF+8fYIJAw1i3CcsyltTLXZL1lZwJ7T82/RC57
jlCc5aY6RId9xzYbIKr82xYXh8mUSFORoNgBLZE7e9bVSOzs2+RgNK+xp5vUTX7Wgo4Zy1Z77nER
qFtSAZI7nA0AQh70osNwXQ2SpgpkWgro+SAN8KUswTDeTG0nCJXNWmXtLheTkxlPFfhwcP/DKD2O
W5Ssx/wGanKZE90qXuJh3lWwwuxr7bnLhSempQZLgcPoD0Io2o6cPPWy3ic2kil05udOAHf6D1nO
sKD6Rk0KeMNl+OR6E0YyMzhOx958W8DGRrOnKLnrI2pPJWbftbcRGH6zUwW+bt1JVZS0/98yt036
Wm+bVAeXVZC3N2lYewSduwS/ZAIZ6CwVtzSS3wTLu53PftvkTuKEBICm17BBDuA3YU/mVz/b4UGZ
0Zyc3dwfj+XspOln0ZG1mXVUxVAIHhEtYnG+YhTCkMFGjXlg+pQ0381Q4Bj79z+Ezerv5/wazWUu
e7mDXzl0xwZoCbgLYCl2omeBrZHchBoe5nT2V3PzHFZN3UQrG4T1PPhVxoD/rBi47UEHZHxqM6nw
0laJ39R6FBWhm6YgIypDKINQwrfNc6S+Oapxk6v68hoUsjHe6OhR06tOkOI2F1IHcshUVZNgZOly
O0jLPLXAWmIhMTEF4hwdd2fgv400fsKQNjinhuDhD1bxvbJG/0dH1/XSYpcSjL01KA6b7lzpL6l8
rzcv+yY2d9rKBB8dmK9dxs6cICAKBtrAlKJrSZbKT1lWN+DDVUPwP4yTEnhDWg+C/P3ewvoQmivj
XDk6VZjznMiMEgJN8+66vh0PKsgAvBaXFz9wwTH8Hdg9zC+Md81NdqMIEtzmzsOxaMns3NL457lx
STGfnaFYbMFa7eIhDeS3DYDnnWAzbF5iVFPG7Kis4FKhc1XpqFmhphCQDDUubWzDX47Ulb6MbmDn
aJOKXgY243RljTv1sZ4jXnktDHUq43MDyh07anMT1JoaSIwrcOFkogJt8+lq7SC3NTD4Is25DAfZ
E3bsLbKdNtf6/IvV+7MvY87jZMqxHYF/0xXlz83OEpRydIqxfVT8fKNUm8ABnIMU0s0hxnzuajAv
tiboJjGxpRwNMCF6QwIK8rnUOqfXiwKT7iDAEWHX/8NH/vdn8H1UpVbHWatA6yqfyS/ipB6E8DD4
6pYgagOvgIOJyf2tu5X4cKUy0POhKvgz2Z+vakkMRxRpgrd5JPbXeHi28N/z476JrQpLQ5tQwebA
ndHiAreLCklXwvaf79oeuuPoR0f5mAgy62Y1pZmaCkyYRjD3xWWhue3DKmK97n/eBGMM/QLGYrOn
+f4kH03tJDo1NkwqsqYRC00zE8wsGmeSFs2oqZhExkCpYVcjvS/i6Ccoqd6kzIwZMvkGojuvGH64
NsvkViuDr6CxBC9NoHzaX+OPn1F5b8gCeYJLuc53OOK5KeZpSic3ykCi2ABGpFnHItG8fTMfE/2l
Ge5TjgOm3enYTe5AzQYbMrrPaDgeoQb2QJsS5FeddJRCzFrtm93wTtVlqss60THYz1/IjSEgemA2
g5vHUXMf1gk9JZFleWk41YL98LGAUy5McXkPFUc8j3k9uGCPPAEm8JImhRf1lR/3kyCjb3vF2q0E
6lzofl1uPTkHDEhJK7y74gWhB9PNsHzJZsGu+Hg8wR9F0wy8XltU5iO0AY9vGDTwRwLb7Bhfoz8q
WLFNN1YWuPMXaRDzpgvcqAswLHWjMxWpHUqiS+9G6MERajJLGsFl/nK1iracJVBcDa6MoXiw2tez
DRre+14HNqXu3vIGY0UmOKX3I+/jMciW71+r78fGKj1CjAFqrtowuHjx8IwWihL1BEbZV0v6BMn0
/zlRXhrjdpdRy720xDN4mE+6n5+7o45n/+bQH/d92g6J3z5xIS5XsQk+aJjJM81H+8U2c3LzByZQ
TBMLyGg2gnv5scDWQjKoVwwuKCQflnEECbLyJ16sTHCL1RVyC8JzGfGQnwsMaFCQMv2dE9w6jXSB
7gIYyt1YNQ8yXiympvi2b2IzvFSNmrqmKsB9sKBfhdecQURIURHUIMs072hVmpBYADvcdQR+F0iF
TglUQZYs9/fNbm7ZlVluL9FgtAJwUIAZr+7PEzQflGA+K9WvfSsbBR3i+bcZ/lDKtBDvnBG8Uw+K
T53qzsow9RnY4Ut8jdB2MLP/MISpFzi54FKwmcUJ8Ky4N0KQRecc1I0aFV7UDW5Lo/IqypoSbJoW
mqd4DJ8hGhGlnwS+bi4pro5AXwHUgpvA5ZeMSEsXjObDogdeKpDRgHThmB7AXQCys8/RFZSBKgfC
nyIIwUZ/BYu8Msx2+yqEAhDrgvKmZQTJbEj6m7V8NsHWP87PoCRymzH3ahNUs1eNSLjwP1jGQzDO
ZQuvwZzLIKSL5VJiURQ+5j3IzeVjqb1SaGq3IVh6bgmm/EZpBMHzLDg5N8pk5vRv05zTcZuDTypG
ZLXe6Glos6TDG4hMPdlNPJOewZAn+LwsYC4vmZcG2edfrXI3RkXZJsiZ1WfZsT7nuYcnUr8HbezR
xMo7+iEAuafb/Vq88alwRLex90v6B/sUCYLVm5iw47KdCU6nUE+Qi9A+Yp1CzV2ODbjTH2oX3/o0
XmNoE6gpPL+IZFg3erJwfWWaS4NZn6fDRJDLWccwe9N86M4fJt3WD7JbnAHQuddO+6u9uZdWFrnA
Cpd8MNtMGdw0j0FYeYTWUzCKlB23anf4RXCVxvVH0fkcESoLOFcHhK/y1HuQeALYrju2n3HHc8H9
74sg7yJ7lDsTpyWvIRUxobI0nMkPj1HmtLjZgltAPyzeDDDqQRg2bKU+hs2/PlIubDDKG6dlCx8x
RtN6zSn5nLkRBqJo6kuH6pz6wnv05onGMJLAExJZIdy3M2fNyCQw0rvFpFl4QBvBXU0K5bUNleyo
NLHi9XX8GbXBtyquAkdiTHyRIveeYYBYs5xxvy/D2Z9A5npDq3o8YsCX/EF8UVUDmbmO/0FFebmZ
1SSV+6GPoDoUo+gGWihrvkMHw96P4q2CdW2Fy1FhiJn6sozxjpH91BMMammpralfs9Q6zN0rHQW6
bZvxhSdngx0+uMrzGO4uSUoTZQTKlU+gbMIuje4KXLVBJ+/Kz9VBNO/wrm3HxxYFzBGy5gr+w/ej
EgpymgGsWMgLyufgZQYYXnPJw+iBrMCN/OKqmW0QZwf+4qj+8IhChjqih+8N/Cr6YasfwSUnfbRM
S2Y/wniqP8le66QPyR10oj1wCQY29UE4cqcLOn7bK70yysVPnpDK6iiO3A5wM+JkbvxgglPJbV1I
rvtgxxHuYxYrH9daw2QFMTUTQyaXEdtmejgqtMAt7ir/VD33B8lLJbtMPAY8Ul35qCToTwkCeDPz
U7DGGCob5VBNttdXh17TjpExlVjcwdd8PbDTc/oTXkJ2BlCQ7gaiLPOV8ra/a7YO2rVNriKWjSzS
2xG3SRXc5m34ZJWNM5A71Qgg3pTZcvOtBcnHvs3/8EF/O8p+1MpRCwoeY8kcTU7VCSwYLtTRrkDq
4kXH4FX86L35NQm6RbJmWEhA3LqabY5nEwPm5OwwWKOdS5PAo60TFO0SU6GajtYb39UbaRzLSYII
rerE04pZt6Eu7o0JuvH7S7dtCP0LFX0uS+FrwHDOUlWmkK+SUQvVYfmgQsZhMCJBPb/9haiigFWU
YeP5Xom6FImV60imaC+4ODsddL9P/+AS5Ks//EIrc1wU9kXW122W4BRTv0FLEKzblru/cJslLF2Z
4GJOTXOKwh0mGAieJZH8JTy0bn0aDqEvmiESrZ/BFR8hXu/0iFkDaaIDdno8wo5O6kxIzd2hV6CS
J2ypb+7k3w7yg4VVMUKWoIPJJHlM8htr0V7S7gaCPrY+g8EoeYU4jbe/qFvRaOJpDXRVGiZgeJNx
JU/RXPU9Rm9bEOFPvewM8lA5JghuBIG/+f2QidH91THvBzTqZc5QpLQdoTnXv19B2PdLexfccW57
Uo8BiOYEHZVN11bmuIjE+LDaSBrMyVrgFmRQ3bm0Qm9u09P+Gm5eNSwA8YD0QNPe4olgQLlrjeBd
6t3oNHrBoYtdUFP7MZidUTh2HvHBEd8/0cCWj+1x3/ZW8bg2zZVM41iBTLnUsKYBI6aCeEtd2rX1
MqfPZTWI8AFbaRjCSQQVoI6Sic8pPYbqMjoovRub+hcLD6dg/EzP+x5tbjwgD008sKh4Xta4MLGa
SGvAvMrChA0qJS50G75lQNBQHzhAJ37dt8fCgC8U1ua4MJlqxapjZi4AxWhmfdcSyZdNMNKCgC/B
K2ErQFVtRwswBxiShkQt4d+zk5GW6kRhkA0QEQBGp2vlGPngB7PLE7VbpLPIgxqnKEq3sgv62bKO
tjZKIoPtl9WRDakqIgGKPeA1FGzupad0T1PgxoflvEDq0AbGHgM3YEtztPSqq4G7aAVfdiN60F7S
wcWuA+5h8KwdUDCbBtaxhTBr8lwU+fPSiE5xkQnW5Vr5GEltX9fT0rsUIncYOIhA85s87AfMRl5B
JasgvHWcrIQHc1ZLNBZzNMNG0Z7LGiJAdWtCtcPqBHt7K2HCEp7IDYAQVLwDXnoz4xWwhnYr2wka
bgqggAcIAuWr5lWH/Ju4et3oAa7t8UderqS6CkbX3s1OUOqDxfIAIkR1/hxLIOmYMVyU+l14Dnox
Zn9zUfGIS3RgjhEd3LWbzJoKFDBiY2ihbV6OOYiUk0m+TvJGOM7ETm5ux2sYNzOIBYCV/qECw6RS
PSWNBEW7pnlSlsmPVdyDrNwDl9aDEpcnAiZzaLpcFxRM8fvBsxWgeBBktxILLCGE9xM4F3k2sMQJ
+GKnGiA9SGvvm9hayrUJ9TJq2iiVk75A1OhgmXpMZyU5z0zOqZdoLDhiRd5w1zq915aR9PBGr/RD
2g63VC6f9r1RRe6w37Da0jEd8Lsz2GCz40XrQpQRuqapbtdfwGz+CGjV0biR/fQ+CqHM64a9jdzl
j+5IHOOrmPxha4+sV5f93NXPMfNEXfIQPwfCw1EN8WI2vrXcjmD6FzjOQoEP07UlLpctMih/lxKW
jKeu9fJfig8w6RnEfPdl4rZv4XXnMTg31Ffd4REtobNo/nN75fEUJWOYBpda7uvKhWklUMpEAVUN
yonGRe3qJALAWZ9yweG0HUi/TfEfGRyq2qKxQxgCdMMArQS0tfbXc6NSwpH72wT/4QJAjBmLhmul
XzBj7qv6cFia12GY7ofe8PaNbXX6NTxPsaccPOfhPnkZJuxlo4aCClK3ZOL5M6fnOVdDUPGCVCKt
XhCr1Xyr6MWzOU5fwhzUq/s/YOOwv7DPBc9QJfNi1vh25BAetav0wBAkqrD83Dyi1n5yxZqugcEx
gyYQdqfsYLbcXl5zB3rEJ1Tbr6KmzmaUrBaVK9XypYm7GQqPbqne9CDoZyw6+8sm9Ic7chNJm6Zp
Yd/Naz9V/nRcDlBMchMbAs7iOY3NLa7g7qWaYMghfKkLfWVNKpFBsXqj199qV6BnxPk+40IkesLe
Dojfpri1a8J+BKE8TKnaVaX8spLnubiv1AiQFAg8QXQAkjmClsr2YgKzqVADbRUMSV1ugrim0D+P
tH9aEOwSnbjpDZiwDyV6jLWoWtpcTE1XTZNSIlPC5ZBZl6RqbCBexurq+Agi99AD2zkUqXwQRwhh
4Sz7fUjPKKNVlPIYAuRvs5CXNJXBhLnOHVwLw6MYyIctyHuilM7v/jRaVha5T6hJ0yhZKiyysYLx
JnC/SzcQ0j5AK0Dw5TaDZWWJ2wXtYmR5GkOBmWUPhj+DKh+oWkTDCwIzPHRPGit9kMOVmdFnjDCi
O/LmOYbXKvbsauCtmTvHkrytU+iJ4uITME12cFQPXwgRUXpup/yVGS7+grAvgxlk9GARiWxJByVF
093FOKsh+mQrCAvQR9oqdH9nSJKB+fuzIHVtxr8JlJqq4nYFIOrlbsupyuhgsJrJCW1fzQ3PUAb0
jF/sYifKJtvOroxxReYAsEBuqTDWTKCGx4EN3oMzJIpAtv951IdHzRhuluU8mBAZmudUlKa3fIWW
IQHZHq60Kv8SqabdbKVRj24tJHdsoHKgBPHYJdcTdOw64xGsJDYerKD5M1AnLv5gwAcICdB/qYoG
fhNAJi6XetAnA+ODeFxI9dRv0GYJ63s5qZ0+Pw4FaJSNJytS7tPgYYBusOAzbx2CYIoCZ4aO6xJW
4NI2abu8lgxc41EPf4ZyT3ysDyaoQGC++Srjhha6RMCasVU6UcA1TVyaNEwvcsVMH0hLmytm72LG
L7uOwZoOOR+QhkPXu807qGJ1md0XlSooojY8JajYABTHB4Z1zlOl60YVVPSQjtHoCRPmdpiNgtVk
KZNL4msT/Ih11IJNfmYmZg13XksG/9VDV0520KPthO1KZ+FL6kbo4oqLvoHKSmrt/dBcXSCyNAXh
e9Ki1KUqprPUmdxXswYBScgg3cxGNL7UwZRj5AUDuHeVVULmK1gaHbqEtD9KoCZ2JdPIXoZEk201
kXOM5epRPjhNOWTHeGnCmxBcajqwFfGCh3IQlh5IZsrQ5tNBPBBmC9AYGgSmbUvJsoMBMSwg9eTW
gSxeeU4to/yhZRAKYIjb8aZTu/I1TIvvXZUNbzNNQMkozekk2UvQ4q9vy1Y6gYpjvsVbannbLkF1
G1HGQ0U1bH+yhNlpCGkTnxVc/GO7nlooNcpq0ON8HPTisRuM9n+/lBK2KS28/WGX8AQ90NxNNTKb
nRuB1QBCdJARnaSkFOyJjbOLGOAWwOCihuF//vinUVB2hTJ2rk5/NNljNXySyUNl/cw0Tyq+h0ok
2AwbdHUgOVoZ5E5/Oc6g4jLCIDlk9/Gt4RdPxSmoAYyYvf4QAMxjHQyQ6h+NwxjY3UE8VrxxjhJU
gcC+Q/f24xNZ2kONw5x6ULdKwQNeXEHQ0XahQybVF+S4rT2CAwwUDqBvRQuf2/labFZjAc4Z+Cp9
Z1V4Z2sH42xexWICvi2vVrYI986DTpBC5QK2Wg+DvD+au9BjTfvwR5HZ0ZHdrqHT+/x3DvJtoGUq
6lzpYDQ5Nblj+OG5s8NT/Lx8EXcstspwjE39u5o8zWIwQqyya2AsO6WPBDPKyV160A/EH0BL+ydF
/4U1rtoaSyjTNeO7NfbUXzuxx+YXqF+cxUwIW3XIhTV2hqyyaTN1CZ4R3q1l91BNxlHIsEHtXeiK
iuIt5MSFLRZJK1v5qC0VhGS6dxADgHqH/CE/QJzWZzUWY1Uthbc24bfj7vE5AXemRWFzxv26eQad
69U/IOfgVYyZe3975o/DdaRwFzZJgv5hmcEau82HFB1gepjzp/BKOVK385baCSy7+QoBkic0nzK7
ip0E1aU41Ww9AgG5x3AbUOmTLf6twNAlTW0h7s5uxr8WCIO7rZM9qSd6B2VeCNke/mAWhmEFf1vk
Vnow1EpHOcAsNpi9A2KwcBc0TqDj+Nz+EG/L7cXGGIMJSiAFZNhcOIVmrC6lRZlB1Oxvip975cF6
LK4srzt7xoPymKOLkj2Mr9RTz9N93dmiOnoz961+AuezZGD4h4QGDrEEZQRk3aPukeaC83jbCG4l
Gp58KNhyLreN2rWWEZQwUpqDr0CK1dRelF6QUTdKVGhVohoGfB6jRToXuUOnl6jzUaIaSgdtIPxD
h6kb4ptqgG5SnS+VOzeYQ9hP42x5LrYLehpo2P9/FQd+2hZDHK3aT+DVhyJfU94UimZDHWwyP/2d
Ge7k76V0yAsmFjFDCnvRSqeqvxf1FYH26L4hliz3/OG+1CRpHUgSYEiZPwV6g3fkwN238CEWLleM
V5oheVcpoIBXQJHzM9HAOomZL2IIYkHwWXiRGamAasli4bMEBt7L0k+18kseFTsRcv2JDHGXYLC6
EOjiQbyh0CNnhHbj2L6ZwE0YsWicS2SJO1SbsW8lKKwCJwg9wVmHvmH7rVGOMlS5/u4DsRBZnXEL
ZO1aSYVLaXYO4szBsJWdhT//zgiLkpWR2YjlkXQKomB8DFMcI8aTYQg2zYebHRdpbEVXNmKgP/Ky
gCPt0DtxV16BZRIrB3FGDU1qwBwtEU2+KLa5FFQhAc55h29Eqx+T/K2qP0l/u3BcJgBAFtqAIUwo
Cjovee3U8s+0o/7ffR4uDcRQqYMQLj7PALnQRLYciJrZWiz4QOwD7CQbvu4OtTKdjRmpoDVvw/y4
QOYtV+5LDPHseyNIanypPaVjk0JaTnH1WH+WxuBYz+PfJRy+wE7HHhLOTCxGX+7b5UGNv9XRlTkI
ds2HI+4yonmceJ1oZUUyRPQMrmfSFjaRvqTpY5zdyf2v/TUTfRsuC2iBlS59B1NaZ0Fq6WvVqg7p
HnQiwAULtgxPTlhUujp3FYuBGlr2JXR+lwVACtPfd0dkhrm7ygVKKQ8zRlFY9jTtus9cwLCd0Iq9
fTOiVeMSQD/nU2dl8GawXnT61WwxYFJAZ/Fv6w5+Bg7Yha6XWd3RtNAcBUjeykOfZNe9JsAqiRaO
ywQ16EuKADhqV24hhGXldklUQIxf9tdNYIUfemtpmkoZi7ZGo7Ys1egnj2AffPs7K1zPVq/TPpSU
BkGggWMVXKtWeupr0SuAyBeuJKggmQ44ID6NifGiSO9sWS6gU/8/0xte5gL+SaMv2iHWUoRahr9e
Hd7MFDyquSVInSJnuDRQN5ZeZwuc6ev7wWyceUQzpFAEj02CBM0jr9sxq+ioQnEtn0Nk0AwqpIkp
ookQucKlAD2Y/68mXEb0PyKI4qluX4h4mUWucBlA7dQgU0F/4cb0uQ2+aJOIe2IzxaABhxdV3BnB
bXqZyTJNGecEkB7X7Bag+z+rSQdt7TeiiU7NzfVaGeLiuJD1aQQ5seJ2EG/VA+ou8l3QiOaFRVa4
srZfljSlEqzUwVOvDw7BgIQViZAfIitcGOOFKJ4zA1aU+XWqUicyB7sXJuXNb/+ObX6/5hIuwqKa
lpnUQJgOCIJDu0g3NJcFN+ntr8/g0/+Y4MKrngepANAIEnv6Txq1Z3NW7CX+oSqNYEtulhorX7g6
cyoUEywdiGN9gMyilDr68ikioOfsXiG35+8n5o+9HpbMVta4U6bXlKSC/BOqAHRgQa92Tt6B060r
+yBY+ybq9GyHw7+ryB83NO/R9wCK2Z0h814nht2HuV0B877vluBj8cNeElFmzGbgYw2x7ChhaavR
iwVBcLx9CNK0yBK3V9spBMkDRXyD68zLp2eZfqNW7o7hLHDpnbvhQ83++0vxx05uFXFqVIhxqpRX
pOyuArnxjVS6SSpwx9DgLQ3aQ1EZL+kki5oTIi+5XYxhcTD/1fAy6GMoWTYOMb9q5FlPeoGXIkMs
flbVIijug1LuEB+jCfCr9LMAX1uMp7jhYT9ARHHIfsfKTiZDkhNirpB0HgxHBmbZmCu3zURTuyJ3
uKSh1XnfpwFquGm0MOBxj5F7R4U8dkwb9+8c4rJGOSyYGWDtEHDQORH92kLZPW4FZZzIHS5ZQJRC
aqUZIZhrz0u82It5m4KOYYEG9r437C/aiXV++LinYx4DUIJdNaoenqjPmRx5Q6kdGpOCHLtDtTVa
gwd99b9bRsqd8e9owjZA4qjn3s6M2NEx11fEollFQfjxJKV1i2deaCMi/NDu7qHukSu3GUTE91dR
8LmodhnkUwXBhpidivOgOsv0KWlAJE2uEgiQ/50hLj0kU63FcoowzyUo+rVoZacPRnA7pSI6QtG6
cemhT2rAo1QYqqfcbqDavoBwrGsFtPns5+5FH5cczGEYu3qE5jHo8exOzyCjI+peCw55fpinkPts
Hosch7z+jQx3TfEWAnYYFXZY/lnZ+u+RS7nMAFHYaSDvJT5mHtv4+0RkULU8dbkI+y7yicsOcRvV
BJqYilup0MOycLaD4gPsuJAhvJ+Vl/2QE0QCPy6hQxEbuo5I4KC/I1HsV9BGWSKRzoDICpcOkk63
UqJiBwXjV6mTHA1WuvQvDz2DqyEiWoaE1rAijU9Al1gVVK+km5CkguQmyAe8kNE04izSR5wRYY1c
cDbaXwl5UKFx8nefhssGhJaAVBdI3hWuLy29jQG7A7n0vhFBsH3AeIfG/yPtuprktpntL2IVI0i+
Ms9sTlqtXliKzDnz19+D1bWWi6EGkr4Hl+2ySz0NNrobHc5JwT1M8674Pp+u23L1JuM+ntEQ5QEC
8kQx7gDQ5lmi0GOr1c6Kiusw+r6alTUt4Ecx/xqe7H0+zlISlqZYTGYNYYLWWVqde7HRWKnw/fzp
8SyB8QlNnAoygJyRZmXgHxkDecXetQDy+ZQzqcN7X+iMU4gTMe7FCJLEo+a1h+k6cQW7cQrZEnzK
a2nyINDoTz/jvFksrzojiSnHEKhGV8qCHbT5ZjYUq24eksmwhSYL/qejZKsCYG6u5Ja6iL6+GVFz
IikgMMlNVXEW+DifzGCchDIABG01EfoGo7ak9HMEBL5pMGxjiv+3+2swacOq5nHU0+6NWsfWWDTW
RH5ECef+7qsD2BWst2Cn9ZW1Z5OAj6oCcF0NQoQCW+TLVSE31joAYjjjIdzvX983SYwFjs04qm2G
D5QkV0o9WePQu33zZcqekO//k4f9JYsdqg4jXVlD+rwV9dRu2sta1mytuY6Ff6pBYr/l/4/vdWBt
c3xt30j5Si9wCOr6GawdHbBvRZkTZOnRnNwlDfP8QEI3COYkmASyKbI2L6GOQnq3SzMLDj1Bwjr5
NcC70D42V9713bWLjUjGM0nVUulDh9zL1O6X/LqRUycy7jtgeJ6/truRfSOHsYoGzyWNxJBDkEGa
mDZN0vuO8FIijjasM8qmKCb5Aik1YuBiXvZE8tPquWl5QEa7Xu9NHdYLVV1dyG3YoyatErxbImsG
gbziA9QHU0NBnef/4iM28hhvtI5Z9TP9mtSXVVYsrf3MHSV4vS1nzI91REpchrFGK7rgtR4tQfmg
kM4qNaDhF47sAkXN790Z/ziiEoc4Eg9fMBZFWV1Kmzd/djoBSuPyRmEmqekibZb7pZMwSJPciH1h
T2LtNxgHt0szBFAfke7Bnxqs6XqfNcMXYswedmo/11NfOwAicYsI06JT4+tJejl1QNqb6oe6KNEN
MziXlmdz1PI3rqFYDBHD1NQUhsaSMUgptShxFI+Fwntfng4AModCf8pWlDRNppwmGFhouh6Y5WvQ
YcTIHBW3ywS/0pvJLtZssvO+B/5+cmkMIe91czoYyPwGxkcBJzZTjT5CXGwtyn1uNrpvlJVLiaTL
H5QJZi1VR4yH4A9A0jhehMVwNnqzaNQeQTk/dKsrzp/j8lOJzW0dFKhmLNiL5v6cTuTZ4+lsItQm
YE4A9j8GdWV2SneZNXMtckA5jx6ltAOBoGLJB4p3AZyL5+L5vLf8jTisIJiaCOYmkXHLnSFIWr2G
P0mkAR/iCYWlgrJQ9QqPfnpOGZDeJvbm65KMFU6VwnWx7gyKJ9WCN4QjD8ArzCVXDTkQPXuhbSuB
cWCVtILfLTdXp4jvEAascWlwT79I1S0x7pMyvEDaylFq11S3MpnESjfGeNY6YcU3i4LxprpaFCsF
SJQHtqIgtbMfqV9e8Y5yzx1shTKOqyKkH3SzA+Z3OtmpuLqk1qwE1tKDn4JjJVSB08/2ulyPNskJ
+R94UwRE6gjY9wcJeJN4vDi6G13+NBP9VvA48uhHYuUZQBNQQCENqAbWTPTZ1MA0h20vugYINA+7
qWzBpqhE5GJAlYP3AffOciuPMZqMGNUoVpAHupQPmld7UhDetkGHnXftKBxf2fp8hZcSnb6hkIHp
GMSl0LAKlsuYy9fLqVS3lGngJ/ZS4sYP5n0CNCR6+0j6LxR37+QxudHUR61exPLshHXqS412s5jh
XyewVCcdKP6aBIZMoAm/Dx1ZLaVzLYHfKk7Gp1KQWzccQNhQITu3OFZy4kxeReGdoQOTnbLAvRel
y5k5lGVMGaHoHmwBAEXih05vqaZFTxDwR0Ll/XWni5HKXPYxk5tCNMHQoE0fuwTpcnTRYH//vG48
1ZjLjTmxxSypkCwkQabnXtUfzks4SSwZNZhsgiCQi9kICYl8I5kviPVz+ywByx6pmFn1vBvNU4je
wE1GUYcUh7umpvfJ8Pvb7hqkbh6lRNCR54Gx9A+2GE7eh4yGTAKhRsZS43kIkgCvv4xHe7ivdOBj
CW6PbfD5g+jUx65zwos/GHunRv7OfzGi2YvdiXOB0sGMBQNKZS5Z0VE+0JSl9DXOd+QdLHOnI3Ga
jRALsI40Vx8LbbrAkMNfu0eqDpbpgWammJQw6P3Ha4vcUFbKWUc36ptrLDBEBwUlbfd1f8GtgXEU
2TpcNHeRaFe7jWRGO3nMpFZtwGLXVOSTGZl3XRrxtNv9WG8y2PHptIkwihG9ageQ1M9KYBwoHtD0
2PP3IU4C2/uTZKeol1gvkooaBt0F6R9LPHUGhBi4MGx88ABCT6IaI4zxj9E6oa1X4fAmrY7tbG0+
jlgsXMArdwjlkWOHp0kQI43xi6k6J0JsvqpmAJUZg1oT1vZNrPDTtHl0E0kDM2cNcGheJiTvWokp
Y4/IBLuL8goRu3Eu8ZAYK2kQCNTMkm70wZpUL7xKrg2wEt0Z2kV+aA/q68MhuSzweMK+ZV24ehrM
rmb/AfjwnkXR34J0GqSEErtIPYbm3EoZWNDopn91rIBwqPhxkB/5Oz1739jAggYB9BhYCNi+JpDQ
ljHWKJ0x0EmsYYhKVy4V4sjaAtZ6xGLebdmzYGCsY0UKmRliLuMLutAIUXQDA1vnkjWgQAaCu17X
P8CIVN/3vs4xqz0njkPEbA7WTik6HuN6jDzUchn6YWnWbavajY0YE9q18AjkHMlbIt5KKPUorOum
21Fgr6FVOHaCWkur1igKQMUbU37VRIlhCdi5XWf9uu5Ea1AVR9GlL1W28hoEu5puBDOJUypIw2BK
wuwYoK340GDLHhQM62dQCAgHtVGiYyOoIud0ecoyHkIfOzKTHq5PPNIvmfkKFhhlLiXSyWsarsEA
DCxWzgFRCZy69x+xWIgw6iW1mWL5IKfKAdDqJapZBked3cvwJoetyq1NiN1zASyuuYkOddJVn7VS
eTGibLDKovLPJ1C72ftGK/aRIvZrHZkEh7cgKqq2ZLWmJ7ijPbtwc7NVxJbycl7knp/bSmQ+Vyxi
r7bJwCSJ1PDJMDBhhd0fnjfdF6IClRxQboqp0f++caaYUlNzDUhHTl1FvrbUd2Uv8l4+e8mngfH9
/2QwyWcn5cnYLODKGyDJGkvjWAN/PtTEoK8iV5BHX9BKzpzfb77Xm1DGlei5WE2NEP30ygneyq7h
1D8kO7JFa6yQgfKelbu3a6Mlk4Ca4MLWChSIEQbaA2Xh+LPb9dpSOXFZGzmMS85SrS1CgCc661eK
7YnV4As0d+qb1RJczR0qPIZaOGYCmM8HHnoU91SZuz0pxZqLBj5l465YmlecxC180+48mu62Vzz8
2dOC1asv+fUV2Qkic5CJMBc41M5tPlPW76+gwPua4gkRcROL3atAgEYAFCkDVTlGt0pTmjJT4ZIj
o7BDArZDmXcTdl3WLxGggHh/28JQTcmyQMQYxp8rbRyttm2Ok4APCI5VzubBbojZCGNCzAKyAaWW
IaxIZ0uIKy/L1AizD+mLXAB7eZx4ycL5A9RFxmEBSyLVtGaiXJGTa/wY/CE6/kJ77gAiY8EwnfNO
cjfYbJRk8lB8MNBphLgNSQd0IKGyBABCgjrLOi9mh1WIts/+Mw5dZPykOhpqZFYo3qSH/qChLD/I
kyMFpjuDlTpu7VW1Ok21h760Wxt52L/UIbbyGR8aCa3crxGCnZFmTiPIlp49JwNnl2j/em+0ZJzm
UFYNkFXwBcnV6rWPGPN3MDplKa2lQC2BiwfA+3qMzxyNeM0SGU56UT2zf9DyB2X524Y79SAblRh3
ubbK2EbUKFe5AYno9zq/LrBq2o+cgMO72oz3KBddGOpemx0h1S+mGaDL0WPbtnZRdB7HFuk9OokA
xABDgmJogHhmLnYmqlNMFh20i+0Bl+2x9iI3sY3M08DeBdgSLlIVvUQnAoEioqqgAVIlldHN7MCn
XVLjpyC682PmVir6Mu7kyai76XMIiikuvAdHJjtiLmbiUps6ZKLnpN3HL4BtsDJA1WMndHULQIpw
UTd2jfFNS3baHCyiqZjGYEGlr/UxfNK9yidojpAuqAtHsjXMuaCsyZPLE8t4TSwIISJVuNld3j7I
6W1b5veqcfcvNgNsBjBag83JMBk/GY9lqCQ6zJOyapSOdBE6pm3cNAc1MJ2Z40d2VdoIY5zlJERR
TWJEbdHsjWsVtmoVc9UG5lAr/5SXb2TR37JJYA2xTNcmxf3+j9GgslNAcgsWdcy0BFfwek772gHG
mbJ245HDOK1QIhHgGmGZ4fC5xdAvFmKtfv0HGE04LuNNDOO4wnYYBDkF/6d4zL9VxxgY7qDzsZOX
8sgvqrxiLZ1c8Y005oqXU2UsxYDqUZx7tIjZ2UoQP1Ac0vHH5BCvuaS3LnZ51v9KBXpGMJvhDXPU
DKGEW1dqWhKIelscJjKI15LekcNYG6Kz9NKjOJDBFsAwcpxGTNQlS5UFfdN+FsKpv54a+Slbo3sY
gmkpS0Wuy7aQ7anukCwWdeZoAhgNm4Gotlbqko/+9Qfkf5mVrWAHqgxNsEkvNEDzSr4mixAf1EyR
7LRqvgMZp3DjriLOMsviMa4l2UqzQQo0bRA5gWo/1wXyJjisgNwPMqX3ljyrcAVVh1tD4ai0yzXQ
ACBzuXhY4IE8W3s87xJ2A9ZGHON3DG1AsDfgd1rzqY4bTwAQQipqdhQrnBxtNxE10QZWUbNC64ax
5GaNQM8VErB6N2ZsgVrLmQAmQqL6UlhbbxzI03nN9tMYsEqDsxzEVApbJjMElLd1SiMOn5BYuWqP
h+Roov0gd0H0msjwntH7H28jkjlNsw+lCJvKs6PcmDdJIAX0toJHQnSADcdl5tv9dhtprDdfU6nK
MZzi5MKnqLtNwthampcw5+Q0v9EKnWBCOQeQb7w3Sa1q5UKs4YNoaVMwrNQzgJ5vWPFFNVj8QYzT
USEkayYIXNFJBDAlyFTeyyvIIjfYyaVBH0UW5Rhe4W8ubacIT1gF12OAdRte8QjSQfTILLQz/+U9
sf0F9OQ34aQz5FBuB1xCcywqu0ulG4Dy2cD44e1t7mAXvdeVDSNJsSq5gVuh+qGvOM1V1ljktn4u
/M6nGZ1gt655LCNr9DNvuGh06KqnFg9AdreegNEldKYB7gr2FeZNirHXZc4qPOkpVV/sz15xD6AX
jN1MtyIgqkSHgOposEuft3O3e023klmHNyurZIzIY/NLLC0SN3Njj/YOmthPrcyZ/n4ehZrXRlXm
knarVmVljCAnAAL7MkRxzQV2dMuZSdm9NSawEwHgCl6ZEy4bwCToAMFGgqD6EwCwKx/jxJYEgDMK
88ULoHuuYCuMybV0bFEZwHJGR9Cslqu4NC1pvRuxUBOMa80JGa8vCzZYQx8FLKiIHCcvjy5rZHAn
0qq1EgcN6Y6Fr5S5lw9fqjC2wwggvZM7xfJt0k/Beae+q+dGNPvt8lXLlwJ5Xh8Xdpb5jThbUXaR
EE7VhAajcyoyLk+PMEQrlchHSKRjFsWYxiMBWEQMdzThK4qtrDhlKAge9jV7juXQb3VONvMtx7Rv
ZzHHt9SrF7AqApSXt8n4my9IV9/RzVF1duECU7kTRUGdHRQyQl8LwsOzapXX/FbO6aIrvWyAD/1P
EuNJxyaZkMMiRunm2vuhbuQBMh/tbm41xUZGVlyac6LHVjHOqyPPyNX6og05SdXuiaK9gzEm8BhK
bH/HWOIQcBK48aZU3Elqddtn3MGUvfQGA3wEFGAA9kID8H3ICMc0H3Pah+gdw18deDEnDh3sNhZR
gLVK81NzQA7gx/OxDAOFV1Lc7cRuxTPnXJsG+LxpjC4Wi5aeS6/wi9T9uuB13vumI1z+AcUrDQon
lrrRmQle+qq0QjE2eC7AimjPs7AHr4YZ8epe+x9QF00TXxCpI3O4ZpcXNXDHUZTFvpaQf8+i1Dvv
WHZLe6b6JoI5wFDBnpMQIeR3IB4zrkYw/eUegv+QWn2F+SIMKl+2vtbf8JLGXVezEcwcYt4VhT6A
5tjBPX3JJi9v0k+LgUKpCnwdMSotLeM4mB1yTVzKjUgmFe/1OizbDJeSznagWioj6CYRvl6GUVew
5AoOP6vb9wQboczb0ujLfjIEGItUmcYLfILhSesKoD9JLwtLiooyyDKzPmDnInXnRViv5WpufnA+
844lAScS+JSyjrgMprn313SW0zpK5Zaq3nygHZrojiaz9Qf0S5BOLhe8yLxnWO8kMt83jPMpE0XU
iSkow/Spuhfag+yCQxJT1MBW9/PVRdc+KL/yLs2eT4BkcCGD8AqQkacVQhLnel3QanUUFGjRzBjP
aN0ZY8zIJVHDul8nX6qtltcDoNeR8QvvBDNRWsUzCAiSEZz+/Lx2DxEe2TOPAp6aCyNja8Ms4LgS
D4qe5R1Nr3p4uz5oMS7NZ/vYT0/B9KZjEkqivISMwZgJutgqridlTUoiK7bnQE4tICeAEYBWlhae
Q9g5PQJGq18SmYR4ImWfdQ1ScUOUFxePZMmVQ9VvorFwOLeB/lEnh7gRxXyoFC8wUf6Zo+a3hTsG
X7OD7KlB5PGU2rsG77RiMqqYrOWYy3iNx+FVfai9Q2WbtjhYVnYoC4ey+qYufyBw5yyxkqaAI0/B
Yx9U6++/niSOaJ2b6uQUhoZulDxUThRKy8Essat//jB3EgBQVoI6XhYNjOCwjUMjUSpTX8rJSbJs
RhHFmHtXGdXBMgBm86yOdXjRKGnin5e651bBjwzWbQD7S5T65r2G7Zqpna4mk1M2V4O6TlemdjFX
sggIzWmwZCMY4W6y1AvVxOaIptbBWI+O8UBAN6DyCqIMxrPJzTrNYQfRqh/fAhQoqJ8p1EwcxMcp
4D3J995T76QxQQsrkmpY/5RWXJeAMh9BtxiiB1z/wQzint1sVWOCFap+SmkOUK0Ak16+XK6aE3aj
yzlA+m3OHCDrw3JNFDSlfz3A6QNVSQWPN1jCnNbCMu2BF4r2Yt9GKZNxLOhemiuy7clp5ds5T5BJ
ZToPg4zGT1YltM1FPHnpIqjO2ESfEJJVSTQ5gA29a9PGMvJHoSBBNaoc89vTZiuJsQfAjoJAkkpK
F2ABzR+jKOd8nz0jQKKApQNwVKJ7yJyXaTShmfSgZglDw+6W7ikbzCMQbf7+dfIuQWDEiH1XjBQI
w8mm7FZsAFES1xwRe+WddzIYR2/CBRkmgQxVs7DmSYs81VF2sSoT9IVVYsjNM9A1XL9nLxl3en7v
uflOOuOjYglTomREIkLzTTq2Hx3Li+pA0x4eedWu/W3yO2o1m8qdKSS6quTI78CcLFpxkgeVsFz2
WXSn9ToP+GPXJ22zSWpBW2klhrCzTEFrpLZFlD5QsqMT7lOLKVNQc3m86aLfCHxL6ZiTxJp/TGQZ
mVV6GA9Cb1FpBKVYI2hiix8+97IffLk3ecxxthWa5gbJIe+y+BAFJYbdksnuj71LOYSVl+wLxyXu
3uqNQOZESSGP69JCIM2W0T73sHsda6/DxHT4IHqoR+5W1f7tQFMU5N1gITLZcgj46teKGDhV8bis
dmx3T/VN86SmFnGMBzCXDpfmsb/LHqKb9QX4nedV3klkwQcE9lQwrUmqojIeM02nYTJDXE1KRrYG
bbB49Gy5Fd69YLOVw/hLMxnbeCmRMNNLWN3TS6hh8cj022tamFhfzqtFf/ZJINioxURQDAuQoZGQ
ea1NtX5LEmJed7Ooullvqr5YhMXnta5WTkz4zZf8dZjsvEBZqMBzXcjkVDFYS7U1qC9RzrYb33T1
GjsgkgwsdisuvhvFDbmhL6Ha5rGkcT4oO0EgtKQKC0xbvb5MlIBydgwHPhnbXpsEVE6vr1j87YQZ
U5W0scwXXBX6QWmvtpfspgEsN/ADPswXxZFSYaMnRMkPliAhiTNw3a28GyMxMCob6BrQ0ZD3HrBO
pVITOlydzs2u18uMWBpWvO0k0GDL6q2GNwV9KmGLsLEpEP5jg+dFfNddRB6vk7BncWjaAGsTW6ZE
YotETT+PvWHAwDUAHOgUBsCc5U+Ykf+Y5OCWrpeGhxCx6x63IplqgjjPkghEOMxTABEOZIXXMDXs
OImHdgH2LkVF8XXezPhvhAK1VFbBIQ1ij/dHLqm5nMUpQBR6HHT6jdgYyf+eoHITfuztJSh4pc09
l2yCukfFoDr6tqw9jyqS7jTCCzivX1TMnKk94bjA3UcMLBnLHFhKxrOW8U2j1NUtCSsUDHq9/1FX
Q+zVE0TNJVEv1LVtg7Yjo2OEYXbfrO1stcPfQ6iqIqrUb7+BcVjtOBmNOcF88D+B2na8mar5AqNX
T+f94u61RfcEzGWyrmGKikn3cqWKS6UU8WBTbAFjWjGAOifDwTwOSraNA5pNI74v0ONTsZU3AZqo
w/4DmFN7DB7xHlX7P0bDcxWhB2NdJhPf61mph6KGD1mVp0zr3Kicb2LS28IYu0o1fJz6DxX4tcXw
RpIyK+2Si6ZqPwxh7APwDuAAd1GY+yCLt4Xi2K4fzx/VvqVvfh1j6QuGOnEIKBlSD1ffls4ciLdf
q0N8geVB/6/ZLqgBbKQxl9mI+laAP5ucXumyC5CmL3cABNKPJQK0P4qxxCnD7t6rjTwm8K+gME6k
CkYfoULgxlOaX5FmMS7PHyJPCnO1oJEmNhIcNMlJMKeHZOZtgb2uWrGhfntwzM1BrFOFgaZPmWFj
Cf6qderRohvclU1Sa60wPapiMT68QMfnTvBzt76KPJ4pUz1+/yPQxn7vFatVW0lRx7CVQXIxnZP4
axl62J8BxOSkwVSBUxXNvL7LXvh7U11lqUJzc8mGaaHhT7yR068Y+kxwT85/wd2kfytEfq/aWvZG
LYY1GtYXJQXdOha2eCgOil0fE26hjneOTEDPpaTG9hXytmHACnw1BOYifq2HxUuT+rqecQdD5ft5
BXmHyDihMqxQIhdwiAtiqKxdG+ttDUyi80LO3wNEMuYQJT2dC2qkKoB2UQsbVB61DE8Nxn+E4yiT
tchwn6X6Mhz1l2XRb6ZS/p8uNHzWe0XiKJSVVYciynqd63f5cnf+oHhqMA4jBqRzFiv0oHrZjulU
I+A5dZ7z2xs13Hhb1Evfq9GFJiYWJogxrtTjdJ97obP65Jvm0qfl+lTbptN62oG457XjmMFrJrJ5
sYekabpWg1idAPAdUKo5HxqEc4XYulEsADkji+GKlIf1Y/chvR0P/Y0UxE74TVmc6oB6BLF6u8ey
AKbqD+cV5Hy+V2eyUXAlUQPkMijYxk9K/tjXX5OMMxzBO0PGRSSrYKolLUKUhWhVzWL/wYQC/TPO
uPPXFuZGjWYkShFRK8QMmGGvTgkW5hzUgD5tpBsXKUAEnPMH95tsQ8H6J1AspBMaOVUpa6MRSvqU
oa3Bzl+fDbQG5Y+CLwflE0/e7nMFOCf/iWPchSKNaiTJ8+SYyfxdLYvCBojwx2JqFty4mVxqUcOx
/d/cuTeRjOvQolBPMg3ZHiL05eKKbumhMXCb2SDovJY9GVOKtR+6/1R6QEfrl6qMSwGGuToVDTUY
dbIFTbaW9kmRQSy5RPjX0pb6/JDXgz8DIHyqjYNIZDsTXs5/X3qejEWBkRGDX+iV4H3IThXKJVJg
PQwnRw8ne1Ge0+hhEBarGr3zcvZqEHjCyCAw14DpJOpMgj+audoLM7LW/4BsxvF2UYGckPjzMb3v
bTGgs6ACCB+nK97u9M71fyecyRWUqRXISASEb/luwmitcV11zxwFqQInJ4kRXjp6iuonC16f6U3Y
FDPyEeXG8MWr6Cje6D7oawHKxW0b7oyYQJ83WdQXbfxAsUq6OaaQlV+G/uSDwPZo+jWW6rmlVRpw
zmlFT3YjaWiXqulKGCm9/vpH9YP+DCL2J8x/TB/xILt9fXR8mgLxrgq4G448NVlnINbgDCxhM6qP
DqmdHLGG6yvuH5QBd5z3uwNlfACm4TV8UxzogibTLaV6TR2M2GMsegC6GTxAwh1O5Ilkrn/fAzGo
KOFYR7BHHbveRLW6jnl1kX3Lf7MUJqFICbi2oxCWX603S31Zibd9zUm9fnO1f8lg1xS6uG0GM4WN
pAfh4/w4+cNVdTVe5M/5hXaXPXaP8zV5zn3ypHLxxnYCIqojBGgs8CnAx2LMM0klI65kvE4718Co
cOFGrhZZmmviPSV/MbnhcPejYQgBNQEMjprs3IMspiWQdNDaEDPJBRCTH4H++18cyUYG4ynLcVpz
EKhPyAEl4N6tAVZtxQfdlxGG+CdIXd/JBd9IY1yjjOLRkC6QRic5AHsHbpToSQL4QeHlVxXncb8b
bTbCmBwJjaEM2QuEVXF9tWR1MLXtVTu7cRg+nj9F3oei/33jt0xMd0pVhA+Vk8Qyku/5VNnnJeze
rI0ujOkN5ZxJcqShy5UtWDVfZSBySMS0hmweORDTO0kRrPzN6hg/SKJpMPUcyhSmib2f/KBWyYUZ
gzCNzNMhUbq/z5YxrEHQ28UYM7ZEGNXA6ZFnRUQtUMzcPvtkVoNfrrzHzu4BbqQwWiXFJMyCgLur
A0RUuMD7VlMfzn+jvSLMO00Yvw7G6QFr19AEC8KBrpaObFyRuP6Rxb1thMONXH4j003ZPAhAWAXg
k70kRyHvrFnDP4LuZklEbBWXgdHBrSzt+iJhDE8aJuf879zLQd/9TiYYhADdE8DtiSGEwQZFZXI/
XJMIVfPIVQ+Nk15rP7pv9b2BoUQuB/jundQw+0+H17HqwLibakmLOX79DLPmYADIlkrA55DV0lWe
lrtffCOK8TV1Kymk6F59zeTGNUq6NvVvdB0oBcrsZ9lZv/ORs3alEpTQJaxsoZLNnK2Uj2BkEtGO
UEY0u9Y0dyM5RhecC8O9t7aC2Ys3SUywTQbQx0y6ipBeDY4RE0tYTCfTBlcrRTfsK2vuC7ep0sdJ
Fd2seDazysKSh5vqWMlEyThUw5sk9rpcszBTBeym1p7GyzH8lilcJLNdv//2W9kpm0KSmyobMRqt
+uQoWOnXyM3s0UYBPsKaNC8B33XHG2mMkUVrXeoxPZlBb9x+HgAb+5lzhegfcRLINiIY40Lvqw3r
FQpp1uhIlxTDJ8dOaHwhBzwo6r1HMT60jtF5rLnqWA19H10KZQTqY4Yitewn17q3AtFktNdXvJt/
XGnDRruIKXpsP2KSgfHHednWRZxhfENOQTQdvtIrxb0K3DkNsOsYzyS8w9yNOBuJjG/O0yyqph7d
NM36iKqQbAHy1y6uZst0pbuVbpolFijAgp632vvKBHLyGTeSGY9tjEMuKjnqhQqpM7z5ZfMqjXLZ
r0lvfERoXSyiz8L1NDTRAbyemPeQZvlC7+JvbbpGbpSDnqwxZulomBFxe63og6o0HiRsXXtpYUp+
ncTYGxuM+KaWJ8zodfn3WIrF20wZP4VzW1mjptSWKi+CJ6/zYmdNlzlKbJSOpoJEOK57XfLqGm1b
1VyIP5QC3gYxLaiHaKUCaC5x2tKM7WgYiU1WRfSnRe3svFWepnh4agiwfuVCf4jTcvamKSsOfRt+
yvPUsMWmbOwp7jpQ8uh4iwgtyD17TFcUk2yH4ThYWd3VFuaWgAUur338PW3mL3UX98eyU5TEGhVQ
qmuCjv52lOmTpYAdKbe0ddISW47Bl9Wa2WehKWWPc/l2vcnmqzE+FtxcUdnXM/oMx9VLArpRuvrK
kY6v8te6dh06RYtF/o1u7wmIltp2o9rg5TTUxlEzu0CY0yOIRDhZEP3Np5ao41GBHEg22V32duq6
eQXvhSPEuoeOIADnNeT9VWzH5WSvZB2sXqnc8ye5G42RnP4nlDlIhOesLGQNXSOhO0bR5Elh/4xH
3BEL3pyscv8Y30Qx0WooFzWcNTixpMhcUYTRraUlYGn/vEa7rv9NI/Z1mEtTp8U5ntZjiOg7f5lN
zpHt9cnhHn8pwq40D2shjKGGRSbNmly6zqyjXE6HS3gIo/t+fyOJ8fuCMg1CA/AxrPaUB3JUKD7y
BZ02G90FeABcdJHdT4SkBTPMmCdGdvY+zmB2IzHMGEMGOtg468+LChYMHu83TwZjcflUFwAphplj
Wry38I7xaiV70gGmyjEEniDG3rphaAyyIEBX0+dWxAZf6C/Tt/PGtv+F3k6MhTCNVtCJwDO+Vsgx
z0Wb4+Fjb1UH8bKn3XGevN0S1UYek9iUOYmrXIRSgMfH/DVYD5BzTIfe581P7Q0lABf7ly0ojO1V
ayJoawvbyy/LxyzoPuVfuyvhnjgDmkS0UqXZc4NalWiJtSMceB0U+nVOvOFGPPN0F1MZgPUSFNVD
/DUSKzMWtx8iaypAqoS9mQRbfWOYOuc/6G/UxpANEN4VE8st769AKFeiEZa4AmBXkh3gJFya1idk
0X50FK4TW/Raa7iRbIBuIjIm/9JAx6m/iadGvakjSEMBNAt6A9P2EQQ0lqBiQ2MJhj4wI6xGddyh
H3qOp+f8JpDJvASgX4w19cqI9jMQ5qXHFOOlRmlNnuolH/ka7jXS36nIOBmzVhtVoCrSeZLhmibO
k9ccWqvwIu6s7m58w+ysqsCS4bUZM+qWUFrTELXCRjGWg6yXshN3S/ZNqUbpdh2qmLdOsO913gQy
9oNMkMxZDe3yuHRaKQRVHzCM0n8AS8Uhvolh7GRR4rpedSRAdKts8MdA8bvDP+GHvhPDWEcopGrV
ydCmSJ9l7aEKr/KCU6PjHRhjDoYcE4xiwc+AGckvCuXKbFcQ/n46f695UpioU5lhWMd0zIcoj1r9
PGSXkfjlvAj6ZU9v0tsnYeKNYkz9LCX4JMWIuFl0dWKl0cI5rd8EnF9SWKTVkqZRBfn/AWLgWL8G
HBUBp7+m41i8AeLdpPTNzlioVV1dWml5hRtTBLfsAKecEAvAQFYnv9T1bJtVyQnbXA2ZwCNjhqiM
2te3IIYNf9DJyvAbnaxsHukILX9pfFdHikVB24REJcxdqsUxltQFtkGXjinXTLeOdm+B5sdurd4N
LbpEMAoW1o719rjweBv2Fd7IZy7ZTKasHkI8t3/OhNMmu3L/M4f4k5nw1znOE0PF5jFyPJWWE5gb
V7ZRS5QW49ng3HCND1IfACLVGtzqmtizB+azAuCeiV0cslvNxhDvsQcBlOJnt8Jq9639b6j9r/v6
WJE1FUljqUenFPCbVYbVlCa260PhhoelRHFI9Con/8TLbKh6rPoUHOA/YUwKhc53P+R4PDqzVrsm
4DfnVrES6SvybKtpJE5CsecVttIYa27Q6xfCEqr1Quc1SjdYoprzUt1dE9pKYcKc0LVFJkmYKcgP
SVBi2twfYb+o7h3oCoxwSHl1k730bCuQCXNzoqlzXkEtRHL9OpKT5DgAztTWI325NAh5VjCrCbRk
zEGrqmFyXO1uDqFSjGQZGEWotDJzhoJUJcUoxJMjkMC0QDl0B5w5ezH82e3t2uc1wPc+ooqnP7C0
FSBLvJbTN1mZaBTR0GXYcusy1VZH8gE8gffno8deorIVwQQoRRznKpMhQgdy5EBeYt3wzerLLHAz
vl1l/o+0K9uxG1eSXyRAEqntVdvZat/LL4JdtrXvu75+guW5XSqW7qGn56GBBgpwHlLMZDIzMoJQ
JHZU0zBbzN1TYRwrXTmwxXjz79kr3LG8C1xW9W8wx5nnt5mTOecXt3X74jNjbptoKCvyqA8iBXKh
go7WrbL2uZz8rFJuDRGhwlYYXxvhwigqQoBQxw26SArZFfV1L/0cAGVZ0sVHhcoZqvLw/1sVF0fV
0spMqOSxSc6fNHsKlItIRAwndGzubgoSjKeWkHDB3QAqwOE9NLdvbOS2c+gPkEHZ59ckNMjtYlob
Rq22MMg4HKHw6YW6U+070F8xWFK/DxaRRVE85raRBtEIRSRYZEidcLHrJ3YoM7+LAIr4ZeAWMEBX
sxcz3grXyvmcHtPYqJf3zWU88qm3nCKQjOQX0i4HzZckAi6ogpuH87ykWZIiCN8nMOMr0P4Dmk3u
UHLzhsu/mBoUhGg+UyzlKDSXACMOmDNdrmJMOPTB/WB0XgxOFUbfGtctOkcnSz/R8nqqZntmwBMx
ekiwbD6H1LSJkKDHNtMd8YfIrp1uX78sDlgs0fNXRtGB2oo2q7uJ1/WNCi1KI8YuQnd97VC83VMn
HcEdM0IGJXWzRzykXSHPx9ZDem2Vu4KXUq7C3MR2A9c22wm4mgFelJzYycBO8XcbuxXJ1ya5S7ga
ah0qBDhPMkqD8xMFucjhLXmydpjZeRQ3NkX+ws92pWGKJg0BPorFhuDYOtOpOlHb2iV79vZQBQVj
0fK4UATBHomEPUDwQVM+tmZ7XVE9FdxMW6Nz69STT4aR+81G1CzvmQShrV171XseXt+V3yUbS9yH
F+ory0Xnh+TOmJ3Sum6TC8VhjwIRN8DWFbb+oFxA0pR0gdgOPCUjAF7rKmh5IseIFGAUMSGZ1+4Q
C/Z4M5Nam+RiUlE0dQmw5B/2KHaCslOBhw+yKOgyaK7gdhF8Ur4LPKZJHC2sI1+iV6rdZf0RSqce
KwAVaDGlw58Q9K9gVKtF8tNeg2kMasUGqHXdR7vP1jFgLFiZwP0tFgRXKeIk5fKwdDDBHpHJW+bH
O+NS89CTB25ZDRzRRb0d5MAECmYE3QJtwGd7g4HptSiFc2gBuvp9lV5B2PNA+zL/dyszgUi0qAz+
Fi4FMWlnDKMF4NE7J5duh+r1EF2xK4SR/YzQIBPXnbbIseCWH0a55akkK5GnIoaz7jr9/U7VlNgW
nqPhT4bI1BIhI+V2HvJhkstDSDTGwDihDBBV5Ushkcu6r05t0J9ka5xtUmmZf/7MbDvDh0HO26dp
IXVYM4NZfdJSycH7Q/TxRDY4914ikmddhGPCiNQNciEp0NLwa5Cpz77aJO4fLQHRe2n7cP6zMj71
yI2AhPWEiwkEy/ZU/+z7fZs+nN890RHh04q8SRKIDOKIYDTzgRVBy0cJRYP4gZGIVTvpIAInb0Zn
TCUAT64AR0bYXq9cvA9oWRBGqBVPD6Wi7bKq3Dflk5zSi0g9jYG+E6xwM6asDHKet+hZV0sRVtig
ETEcGFkAu2/LA/H+5r7d/Gorc5zPgYxyCXU2MdOhNF4eU1DBiqYUN4+jgke0DNJSTeYn9aQlrLpQ
RZS0uskGnMIB5YJg10QmuEDckF4ZEgnVLSUM5l3fkNMIdlABlctX8XKEQjRJ/1kI+3Srs1CZvVkB
MILWVGSXT+pst08LVHDCJ+tl3KH64sDPFo+6Vbont6woIW6kiBbKHUdFqQujYO+mcLhrkHJS7d88
2xVVBeoBjJ1gXuPO3zyHWheW6MGpWUD8Wi4uoqK6GcypdwUnfQtMtbbEHT0tM9qsTd/bGTNeYgBF
ggVROSqefBKV/7YI+cAn9LEqLs63GjRIlHf5lsv2ODv4hH7tDDLEt9U39qXKa7Ge0WboAM8hMXGr
yRh8+XxcIPdFq6pFH4WM952W2VV/TCg9lOF3SZL3WSMqz22n6iuD3CKhPqm2KL6xp0H/xFjBhmfL
0XbJHZNd7J9FoXHzLK7McVeZIQ1yq2ZYX4/BqTAMUcES0vxshicV5T6UrDHFxD/rlm5sUjBX/oeT
H4hGL3DDXfGbKZ9IruY2j6JH3eYTemWS83Kj14xsVlkrgo7VLm8j6s8xSV/bqtfBAR7J0eKZ4D9M
bcg26j+MmgjTL3YyvlSrVz+B83JMbGXjrAN8ZIAnE1JAkLJU+ouwqQT88tsPoZUhztlDq5I1jPhg
rdfpXXVTEbs5MP7c1BkT1/xZv7FUNvcjEBAcA2feyafhcbpUTxDWFUWDTW8hkCwEnYrB+IA+e0ut
VUOaLGgJQulyB/BBiLIXHvG78fXNgFCsz/jmotuR7G9FQ3KbZ2xlmXObxFDDvEpwjtEiOegUlXR5
Xu7Gcnk8H/BEK+T8ZVAbo9aYKktGB68fDTvpf0Ho3VbUwY7xnq4F9rbIv1D2/NhSLg+M0z5vlRhb
SnfDRY8batnVB8ZAKhZG3YwFH6Z49p+sn4ZWnnA1tnN2ChrtWFeaqEnIvsMXr1jZ4Ho4VA2HQoae
L5jUlGvJKK7paFx38eSHWb2L5vr+/OfaDqcEk4TQQlVAWsYnFa1WmVKOnlGVOfpO84FcizFJWFr2
zMp3KZgCRZOpQptc8GmLBkQ6Fm7fMX4m9UHfxfv02O2HZK/mr7MPfsKdEGi8ua8aUVQo6AIBzNNg
jVWg55oxjy7pINZzY0KoVwXSVIMKCuvDUtQMLym9wxiKg/eD+xcsdZuegdk3UwcRCmI919lBE0uq
Kzal2nrdBW3s7Gd9LK6jyEbNMLGly/BmvugfIFw+2bELaIXgQ2+G25V57mANKSV9ouJDRyrkHTqX
dSOh/4B2bOOZFsj5mJDyXxRr2QH6cqBXdrkDJg1TWGbWyIawQs1vYJXB/IoE/bt/29ACnaKlqvjW
aJ9xy8RgrtUXFlSai1m7yhgXcvh0fic3o8DKAregGTz9IV7xyHgiLb4uM2K6pdnG/nkr206yMsM5
Say0cksxG/VeJzBe0LA4ds/oBPolhEnAjZfYAoObH2plkLuP1WmWJ43CQwJMy7FG+WC3LuvHhGAG
EuUfwuVxl/Ic5GOYgg7of5enO8r+z/KGJ3YshMvbfteslsddvQVYuwbkb38MYhbk0N/2l8D9XRXP
ga9dKsfJAwP7XX/foBekKHYogu++tx95TwB5LyiPFVPF/Ax3cEgsk6EYcDQHfxpApKbs+mMHHnjG
ejjf9G+gZpLUhwpb3qODwNTbRbu+dXTXv4A7U9YQLY0JtQlXwjgUCFrVSlh1Zv/EuUVypwis2Zm8
jDBRUz/9rjrxCWrGKV49rZtdDR5xhiNmPt3h0tqV4L9HiX3YiW/qzRKKin2mOvDMwAByWQGCXTSP
bFpXPqax0yz6M9N1pS6Gu9XydX5XjReb3UqyVlb55v0wmhDtKGA1pnUp2zGJgr0ppfKrvsS9KPHZ
utHWxrhIl1R1S/UMRQ02b6oqlZsrB4s+EeCmLGCKFvkbBDXzwGMqN38R17fNayqOMvgQwX39OZU1
aNnTro7ZO0whF4m5DwbiaX67M4GhrcrT3KPASR465ZJdLKEresJvXacY4jEUNm6O+UougPRyXbUN
sUZ3rntQoARQDHYwDJAkWLSqHprGWh6XXjJDl9apKJveBNOurXPRpCeTYhYG6oBT5ij3HapYGO3p
d5Fredpi5y/mQ+MtXnD6g11DNBP9gs3H/voXsO+zqtPoS2roUjy9U+52CiSn71o0dRjF27TsZeNH
3O+YmuRfyHKIdp5L8ZNJ04eEVQs1W3sbMzs8ddfZffM8v5LL6ml4qu5Klz5LrvIz/yG4o9i2foku
TD9KMwFzkvk+nVUZ+Tgq2PbiokIdqiAXIVTQJK+FaNWhw+Sjclm1LIEEZ7cohdxc9so298mtXJeg
+NcBFGGkkrtYaDfnewBA3sA9HNlmP7419SAAd25ek6oFTmGD0aBrMhexoYyWRGDJwlduhwYEo1Fp
3qe93prIPqYZ48tytg/zSEadllg7UtaBHVWp7kVas+w0ec6/R2mvDc7577B1j4AH0zRAJ4vSvc6d
PQ2isZFF8KsSRPBEv5TLUpCNbNUnCNjmcU1SYKH4Al2oaEhFpBbttLasbGWq7yJSPWRW/DJH5kGR
kt9mI/9Ed1PEOr91wgi7M8A5SojOb3hNMsOsKnxlVOENWysouN3a5tBo7UNrYLr0/EZu3lPgMZdR
bwXCx3j/+8qLpShIFQkNGjfQg97t6FTdjUaI11fXK2130mlCb8a+a9wZEwUgbUfCGziqQUjiZkXd
XxZg905sVU8xN6CpQSyonWztBoU0LOp7AInJOufqetvVEyUAAk2gspGLyu1KqFBnoWe0QqSfyBZ3
ZWdUjXoosvxp6IAazMkqN/sx7FMnetK8P3TeHeDgPwWfQGCXh2iaydLMeJhhst1VfKkFnW/sjdNu
bjywJu5xi8PhLyJcYb4oomzWLlbby9+haqAPXTfAtHxkC24fmRQqmPc89SSigHmfauFD59oWl30q
RW+VZIYtprrN2BOjwjYyUF9JgK2EHuA638LUVgBPYjo9jPQ7WZD64yH8GN+jDgBCBlSnkEuEbiME
tmwFFGD2IHQLnQkC5tLPl1mXlUOCj4DLvE92KZ13RRm79UI9I2gv1aDd9TTdm6CJsHMdHKZlQBza
VuAizk+N3jcCr9yK9DjvkO9R8d9X0mEtmjSEHfSFyxsaPgAcspPyA7Wu5zlylFzIm7WVNpL3TgSq
EwyF+Xn1fdy1Laiz8URG9mAvEdiW8UmOxDq9yZbdHsZrpkERt4IovmmW7bqiQGtP53mWsnBWR6VC
FK/iiza6l7JdlgtAGJthfGWCew1oc2TMZMLjv6HJ1Thqpg0GgcQzWeSqaAoO2voOU4fHLkf6dN6v
ydZLBGBQEJRA4xMsaFw8wRSJPFs9sw303fAQOeWtdcpcEjhV5SbP8WXpTHa+x/QT3iYsVWp2EpQx
cr8u7OyyG53kUT4ZPbjLRX6/lToTDdqjaBYS3Mvc9w5jkGkMREGkkw919FtBewgw7St1frNSkO6f
34fNIMO0FMHrA/w5NGQ+ny69IAA2zeA8Aaf/BRx/Z1yxcf76Rt0Lk9LNPf+wxcfSPlFmSVJhq/YG
V8MD00N/xpa+a7uqZXWEo0iPYfMMrwxyW9lMljaUMQySSvUyM7hVxupXaSre+U3cik+rPXyftV9d
02ZEmgXCf/BQQ7ZNtXmVwkCU6rGfygdocMcZYI9DeRLp3ufvNPU1hmwsnIq5Gy4jzfQJDfZVWOde
YioP1hjux8K66LoKXOx1eKkmWeOeX+XmZq5+AXdFjHI3FHUODBP0sr1M6V912bzLafev5kIgZaiA
wQScDyiIfl6qOtE+pgOSrGpBFAcvQDLZhVTH+2iI9RvLLEq/V/LhVGbImGy5NsOjEqBvI81N7Wl9
s9iZ0YeJ4CNvhn2QXyGvBeM8JZyjjKSdp1JDwJiqTHIx+6q77WLilZEPKsYiAw2dqvzQBqN/ftu3
tKvAXfgP5p8vVshWETRRjSRQCQenbX6a9AYiXbh9rH1CL4rUwMC8b6Fmk/ahM4/LbqFAvtJbGUOj
QxwLTsHWWWeQKLzscRahYP3545C0i0O1Z4lCPpQ7NVwsl85G/ChYNDtM/HGnOtgSMRsAsVP+DSFF
tdwVGi49MtPU6aUp9vqSPoHUFgiXhPwyaeLJ6QB0QR+8oGqVunmfs0kIUca/9dnxsGJ0igSZLr9e
I0+TwayAAovVY1ZQz8xKO8x+FNNik3i2lSYXfO+t8P9hEO2IzxsMNzcLfQSOw0KPV/2uS1e0Xi5I
MxyHIhR8TJEtLqiMZCk7PKXxnImWy6RrfkEQ/aFXdW+Mi8Duk0hgbyuErNfGhZBWlwz4EewFGVgz
Snl6LivVN1LQZpw/P9uGDJmg2I/DyicvszVMndwYeBjHBwuS3RgUcpfxcN6IuuULeM3+Y4X9fRX3
k0At1IjACrpCxS+GIA+/68d+l8zE/aPGAyBM1ABaGh7Kg3RMI0jN/R3ybJMccP1b2I6sfkuvgrJl
zFFZTS702+gm3jfX+Tdoee/la+lWOxYLcnPJtfbajYjUeNNDoP2mY6IO3Gm8fEIxQgQOOeToRgtS
J0BODQ+c56VXxAnEFJr8oomTxIlrrd2d3//Nj7wyzIWicGiTMR5hWKfVUTHNJ3mpT0HafD9vZhMq
rCnoykFvgbCCxuetDaykSjrmkQwISkNfbu3MN11WwpOXE2sInDe4va4Pe8xrV5+y1KC92oKe2o1j
KIMq4Mas+6OxNILju1kjRM8TWSZjWEKN4bMdzJHl5jwhpYguFn+8UuwIXPnSExSmHUYoE0BeUgSQ
3HpNr01yHiOZVhZjrA2n1Cj8FmWKfCju5rC+Vo1GcDo2Y9tqdZxDZHOchUkBUyFEnCAwby9gE5+D
xamCl0QJBQHnfRSOv7B0vJSYxiw1cV983syWpEXTUhRcgZ/8acmRD5lrJ0fK5FoyRH/GsKyceZFe
in7ZmxWk6QJNQVG82E2GBnUEoHiy6tTr/Y0xGffnz9NmmRAALEy9yXjO4RL7/Ntq6B1lSR0vAEHo
mHY5yg6ri8Y7et+7MUZ+hSQaW58ZgReqLch4LZ3PleLGXHKtgME229Mx25nLSweq3qASPCC3PGVl
h2+aq00BNvAxW9yuXQ7zDKY7KmHjRdDKTU9Z2+HuSbOQUH8w8gWVmOwGiinHxB1+aF74QBzZTq+D
O0Zcff6jbS5NBQkZZrMhOs0jEopWb5NhttCLarsMVBgDoKNg6TZy9V/cydbKEAvvq2gj6WkXAm0/
u4oxLLsgBpAt10vq1yEVZDab5cy1Ke4cRkrXqOAHm0Gt0suH6SI96ofyggDC6WP4kzg5qkcihN6m
Y1rEsjDgDl1I8v731fpmwNTKNhjQZmxAIzsFV0ugykB2zldhlx9buUvsYsmdqbLuSJqfBik9VTPx
qNLsUpI+NZhvsi2qebFSi+bitvKH9U/jtr6IprovKNyEaSmVJfT78h2bv89anynuZLftD1EA3sgT
IPOmMD1aTBDjLcOlYNCUydQs6XtXKjBhAKZzKARUAIJCn/muazCHwsAm1Edh068FHA5fl/vZNHff
6H0gGTSH6TIGCyhaoP6EEQ9RIP76cvhshbti8pp2oMGCldYrv7O2LrliNxrxMk9yRWClr4EOxlip
RgOJK7T7uMAQDcmi5HrXu411INErkFi2nqDsLvDRDc9BCxNia9ABBSr5Sz4b63IOSkYZNeh7zQ52
xE0gRg8iyQ4d8tKdSnRQRSdl62utTXL7WIUAyqQ6TNaZ6rbSN6WpBTf0xr30eVXcFV1GaTyFqQKR
BfSoFVQ1p5OW23juuRhl2GmjLSQWEy2Kfc9VMBh1c0pHCYtiAo/oIfi09MPeZVMhAYgW9cA17yoh
Hys7BZ9zA6wTQFhUGYHuwj382SoBsEOjHawu8SMjzy53saOl96qP3vdOdCS3lmggGUdzykIZkXBB
pY90MxlkLErLIAs6vHaasC3F/gl+PaZJcR4JBWJK40zE7UyzVkHxEx0DZwl0BCz0ohaXxDXYofTH
nEqeZmZOPb8ETfMahS9DBRiUAlrLRdo3jOIvuchGgNvO35kbBwrXJSic0RvUkIbxlaM8D2tZ71rN
nd5mpztkPhtrLl/yC3BSepb7f6fw+WyOd5EYwnQSXq+uLg/gjYP6XaY9NB0R+cnX/f5shzs/UzTo
YJxsNORvWJSb3OceuCt1CEvGmCCMb/LX5RJ0ZM/Fo3CO6uvR/Wyac5ilyXJSTaMGVBKDQiZ+V3mM
hg+P2etE6CjsBvh8sJg1Yuis7AOuH+5yUk1LMkCIornqbfs7u2EjzKzn1fdOjbZX6ot85WuS9dke
dyNZeVBHWgt7ESoR5V1MI5tOglv+6xUBG+gwoEuPghb+57PzqwFmGOUKNowk/wEBlBPCnq3M1kE2
k5d/c/6hIKvIqFUB4MitZ87Vbm6nRHtPKIqf033iSiB9Hry0sqfLv0iuNjdwZZD3gBa8fGMCg8Hl
dFEeo+umu6IIpgpGFevn5FeGKekH0Xz0Rs8CVVgC1Kgqg27YeIffrKL4PE9mBoV05g8oe18yrD7r
SEIjQyhcu7XAtSnugjdpgEnIRNfcUJ99WjVAM72NwhLv17fq5wVx516z+qQJJlh5p4YDBRHSlt6P
Ey+ffe3Y7bIdMH8YGltsPbf/7xO1ME5Ry2Xil0gJuSWGZr1Eem3igFqjk2OgT8dmDjfnj+bmCldG
uBUqZZo0vcz2cYy9RX+Ki2uza3dJr9ht+OO8rQ2iUqwIHTRTs8B3hEPy2eXkyNDUdlnY+UjvyH7A
XhpH/SSGuW359toQt3UKNAimYiaIH1LZw8VGZaztkASlIxV6sFtUdeoE+S17I/Ehcm2S28jFMgcz
MeY/Z7/dMX1f8ByLqbc3D/5qD7lQEiZVp6azig/2FF4prgXonuRljR1etv7i6MjPkl9ybp//ctuL
0yxAMxnNLB//2zJKDMyHgf73CJqQd4JENkYuArpuvAlxQMDXDeyUhXoejw4c4zICwRDsQG3n+/wb
LMO+GgP0kLgWwqUKkAOGaftrcXK2maGY6CJB71tB2Y1vO+fhTCMjCfV30hfMp9nLCaMNNiOTKP3x
pAncbqNyoUJYCt0qMLzhfcJzOLcAipejjJR2eWNUL5mbT+9lvtFnSLwKhCCBJ8yymX9xZ1QBRMpE
CdOy4IncOz8EFCpWi4ginA1udyh8RtM4Xog/5NdcF2HrwxDPeTwSDRLxkk5colwt/Xer+H7+PG59
rk8GOAc3QNEYy5lJ3Po3VFu8FhDO1JkcCX7wDlsVxeKNh97nFXHuPSTpHMaTQVxpb+5Uz4ihUcGo
+dgN16hHpk3TifA1ol3kXH1OyAB9E+xiK/e2Or2GhVA/iP3sryfCQpUZ4D/AeLh9bEsjLMYwpq58
y45hi5l1E+p2QF/cibXJNw+9AYDOf6xxmzjqvdJpMxak2XVmA4OaQ3AeL+addNm+QWvOrb5FYp05
toYva4REEgbldZRXZM6qPFrGNCs5Bfp0urBOocfcenGUJ7HMw8ZtCq70D1PcF8tVq6NBXVAXmrO7
KLwsFiA22smeW8WOg8o/7wUbz49P1rgkLwv1KdNNtjCpgWKGgcxkgMqtVHh0Go5VRxM3LiT3vNFt
T1itkV1QqyRvUePBKAisQt3cggT3QdsHBzkBejqNQQVgHZfW/gtKxo0r/dNi2d9XZq3ekOsxxday
VIwFzNDTIQLQ74H3tB6ZJAMosvaddVcatmDFm06yWjH76ivTTdxqU2dhxaw4QQC1S3f6AwPjoBy3
JyLB2G0vwUsLuDokZkikP5szpyrWcROylWqWDTQru+Lx2mpLbG9lezn6haJq7PbB/bDJ+chYNQmd
mc02nGwqnSrjrjEWO0hbpyaPgv3cSGHwKcERI0OmHmvk9jMAljBJKxiLZy/8zujV2qvqPnCrxJlf
usympd0C5iTKLjbNAmOrguSDcS9z1RFL0xNJQV3XTerKGehOqaijU1GqtBm0V1a4O7ZRKa2sGour
ID5tJ9BRMiNhPrbp+R9G+ImVXp2zXDeYDxaDUye/IN/taJFuR1LljdqhwGTi+W8mWBWPdSSjpmYW
c3op/2YYt1AVERjYqH+zl84/X4efaA3btsajA1+H1dzbq+5+/lU65qvlJL8XwDm8Zoch7zu8hII7
0eHf9riVbS5s93LVR6SEbYyaxw4U7ZjOK87jnr5S0LQttaN873aJAKW9ASDCksFkAbijgqIAT8JQ
6mCkSSUJReNDdZA9ciJ+CzQx+n+oQ9jRPsH8XlrYog7WdvK0ssv5X6yOai7HFnHn285tkAZCkf1A
Lifo96AWf/gXxRwsExhGlJAwc8QjGUdQdk8jRdbZmtXRaEKvCGtbI/fnT+jm/YBeIGSJACzR+b5c
1AyZOdcBFoVsJst/ldXeGO5HtXHO23ln1fmSTqwMcWGk01tpbruQuk0b79QxBfs/7W6rRMM0iVlO
jjFhMrhPn5VWuggi45IUNIJAQPyWk+VtaJbG0Y32NVAAVDK64AKU74uttQu0jYKjXiaZM/fg410k
VInDsvPNAvL0epM1Dg2zzAE582sty7/Btz7alVYdhhq9O5yXure1kVS786vd9PvVYrloVprFnA8N
jiiR4hfM7l62eSgk9NpM0D6M8AP6EliuRqXDZ2OcUFCRuJbQQckPqqs/C8lWBMdE4y7XGiUqtQxx
9pMLpKDSoQTidbgYd9G96SJeN78nD6TeJ5EPbDyggcn753R+Ecyq5RJFe2S+VZI7oxUBDB8Do/at
nC614UR11DeL/flPtwGPQXhZ2eSiGmUD9WaBNxLjMZ0e2LO98fQXRqobu0T0oN3eWOiCYowFOnOE
29hMCjXSz7ghrHu9u1CYNPc3NlPYpPvyUHjys+qqtjhx2Q5maNb+xy6XuXSjRKWYwu58HD02BxFg
mG84pgd2ZViuLEA2bKe/K3vcrjZTK2cRW2f8ZN6CcxK47JrYxWynB/TPvREVn0QTxJztm2JllLnp
KgMN5CzskwRGo8Pgyh7qIJfto/6K7BuMd90u+haEtljsVbi3XKpvyaFcmjLM/tFGjRkHAFpkf4hX
Ql9YP96ONh/fksvxSwWIh5alNVFs4xbWj5WPiecDqltJZlu3uo/Cz2G8Pe8nm6nvam+523DQulxr
qwyJhwKJywxCYZjYiqPAmbLUlgMRQ4Bojdz1EYRynFQxzGVA393MULxTnWQgSe+fX9ZWtguCa1ZM
k5nKOhe5g4gsdTgjcqOTQmxTry+GuXAHU/t93s5WKrqywzNoEqXDq7fAvUuXxrcy607WgwcKGXel
s+4hRjnaGHz8ft7mfwltHweFW5wqFVqZhdhEcl0coBGzx2DlN22noBUVuiLRXpG1L52iqqg7K2En
xKXHeF+GDmt+MSVuKHqJQ9rWjhofB5JykXTOiyzoaniBpj6p0b4ovhcaCIAMlLimwpNE518U0fji
bmrVkOLrYC87dAfyQ6U29NSR9raDnaq26rOgZsiC4ylwA8qF0TIhUt4EuPP7OXZ7qUHrTcOw4vlz
InBtyoVNa8ij2OpSvPgk+bKWJODdtKtGz3ezNN8mci/A0Wy53PrDceGyMzUoEBTYSGtKfLR2PDn6
PleiMbfNqIyGkAnOR2jmfhGsBViRkA6TGO/3+ghCkwvANZ3atW4h86IWf0P9s5W+rE1yl2xRTnGp
Te8Z2uAWN0XtLhGwthboZIFSPU3fpwXQVAZkrk/9syh52joreCGBI48hNb7Qb2lQLRpnFaHMpOVl
PYyvldbenT8pW60pZW2DvwVUOWhmFQka8LweFICcVjZugKZwR0glhQVmOWTdKXvTkeb4cN721rEx
0Q0ACFSFjDuvs7hIQW8YUEBxs0Q6ZBY0PEd1Z80iTkORGe7iiTItVNIKu0jz1i766EhAMi2rotDM
HJd/Hq1Xw4XmgCaNPqd4HnUuq9OlXvkI8BwSFUbWxgQ53PO7t+0OH9vH9xrmpO+gGAuDrDA4HCBA
dALVMdpF0k4/Af0lSHQF28hX5xpazktR42tN4eyxGQPFvJUN0VQZy3TO7KLOOdwYgm+4GGAlNJ0m
uAwaGyOsaBDpNyaqEzVOoSNVoJtR/0LybdPdMNcKbVHoLuomF5qLdFiMcMa7AcHsvpGs73X6b56V
JiCfoE0EIAgKHJ/z2SLS1dJsNHi0RXa6AcHvnApi/xYYQVnb4Dy6rZuMtAPB8ycOnRh85aR+LVrA
LiAYFdffmrmEmGluY6jMz1siyIo2L9W1dc7baisHk16LTYSoiWf44+XSOlpnM6XCxZFdjI7Kgy+q
cG5+udW2cr6XTtliRSyIDcVL2Sg2NULvvLcJLPCTokuQm0u2YFOLrratIjp2rSgz2LxrPhbBQzeN
UiaxmuCFHmvkOaBSC1XF/FKXgpM1WrEdFOQUT/NlkGiv59e2wTWF/vbKMud0mZZJIIfB9nWuuYt+
qh4BF3yEW85yQMA9X7MXHsN8UMOZFFs5GDfCYLYZXTD9zH4HRcOKO7Q4s0Od5g0rT4BL8L3L0e+Y
MjmqkI4EXYPkKApo2wF0ZZM7qno+9wuIewkCKHlZ8HAvETufJoeNRE2P8XX64/w+b5Z6wZf6zyK5
Y6obcm+YQ8v2GVfEE6tAguTJ7t16sFnJoLiCRD20DLJD+Xze9PYnZsQkVDXBQMQDEZtxoepUYH/p
TkaViaBcR6BSXaRuUrUPms+Em0F5ZZz6ufkxpo+6ITlBc6v0d41d+2KBhU1/Wv0e9vfVw56MNZTl
ZvweQFEdBTDNvj2cX7LIAjtxKwvLmDdp2mKzk8Y6ama7R8ATBbvNO3/11uTCOUB0VU0IUgvtPrwK
jukxcNVD78svC2ow41402Mac4MvluDLHOcmgjZIZ5TDXyJHTkRxjxbGbx9M+ld80AFn/xQaurHHu
Aa4DdKtQvHMHTf2lzAQa0Yvoibl9Lj+M8NwC8ii1AEzgFT28dLHdxw55s2zVi73c0eERJnGi7x3e
LW/A9qLRme0SMPiIJqk3H7rrtzwXADvJWto0RipFtSa2F4xqD6p26KvcA5R+dsAqNqNj1t3o3ZIe
pmCWXsbQwgWX5ZFzftO3kEDK+qdwSUgex71ZQm8F9+foRUCcq7Z2AeJLBw0uP70xMqAK22v5GQg8
QeKwGYJXn4JzSTPOMb2U4OYuxq7xrKbXfGLU0cmMTGHTi23omZPM65ChYD8R2mOVLBIycasq9jE8
gAFGtD91R3o4v6uipXF+ugxyESXsIWXEF0VxWdVvtBW8gTd7aYBwyZaJO4wgw/scb6IiAmKSsPzf
X3zigyHyFBy0q9GXfeKodnKb7UqBh24/3lY2uQtFrocwG1kjTT4afuaWTrM3drpfXIru5+3I88/i
+EoQpLI0GhCK7zUBtFi2TjWBh6f3pPg6Ry75b77WhzGuDmQGOXrkLXayZV2g3Lasi0jUNfsvW4cC
IYXMJdAG3OeSaCGVeH/iORNYGBlIL4pcu0LV4WYoo28ZtDenMrDHoge/jYgKcPs0fpjmvlpshXEy
FypcvO3aY5XSzp3HEK82Ona781v5Dhz86mj/2HrfhtUtKC+UQi4Ry2yqZbHLMbpMh/K2ILXhSuWi
20FVvlZhkNrzqF+BcumwaN2tYSAb6rSrLjVe2159qAG3AcFo7KHdcFJaHW03g9oYnPKjBHSyICt/
AyiuBCK4eV20FBSsc3fVF/11NplP8WQmbtTVgyeP6e8Es+9mVds0bx5nM7+ajeUmK9kvyxSbSDo6
siFN7CU3G7eD/os/lBRNaYQgUaBlp+jcznCnjEpGp5us+qC1KCMlz3X8VICzqE7w9ox/Wzqq05rm
V4HmFNLP819ls60B1dP/HL73+2j1VZq4KBM6IPNMDmN2NG+j0qZHTP+AyuPIOHMVz5IPZcx6/955
05tnD4g3Q1Ywiox37ucoNSh12cYxVg1VS3CUuKb0mlbP522waPplZ1c2uNu0VmdFxolBRzprbTUg
NljbAzOxJzRrzlsSrYa7LDVQ3KQU1H5uk4KWXr9pMOVv4MH5P6Rd15LcuLL8IkaQoH+lbTfeaKQX
hiy99/z6m2idPcPG8A7mzD5pYxWhaoCFQqEqK/MTVihwG2B0Eb1exoo+K30iZzivjXqSqsQRldGO
RC7f7qZDrsww9y8SjQh8Moixeqy/hBG4OUXDbeXsRehGyY1J5cfQJQO5oHFMwv633qc8XAZdyJsP
B9cAClhBA5WFEiiaIg/TUOLD2TOY1iRL650cfS8dFX+5/8As7JanmBj9VNEBRlNDZ4IwSGowuq5H
qmPKiz0MwzMJRCtDacYClpAz9kK3j13c2hYbdRt9CMBXhf5lNEauFFf9vix1hRNwN9OAlRlWcQns
uXoctAatyqk/dbyrEmi4GXfxleyDne+o9LeBDYUp3gW9wfCKr/a6lezQBHBzYT4CWQ67g1OLO9VT
99l+2C/HHFpMCL5Amw5/6twOXgiomrn4gi3fWdtnDr2sdvrYmTHGAJAqQ16SksuCN/1P9Uwnh2OP
h10iHN9hq3VKrWW4bwLAURzIlKKi9oeG0wCdm9rtIa0JxkCnw6BF9azOoMaxG2wDSglQRUksHCP+
6C111ncczGDOr9wEWkVMOJgA8JsFaZvIIumIYTFg0+Qit9GW9PqxSjkxcPPFsN55GiRXl0mvFhEh
HXaevhgg0TH69TfpaHyFK2BWB3PzGDUkP4SR63ObX0DBacS8mI7hOCYuRjWZkkKG4TL7HScgoKtD
dwnvqpCX5m5FRnNliNnZWk1Lo2xgKNlnt90DLQtRCrz58QNw280wsbLF7GZVBbm01Bggy04NoDJ/
qO5AAox9/VOebwZoeH9q6A8B93Uf6T6vPqCsVn0mzoiCSpkAH36tpw+DwtHJ2qw9rY3QDH9lpNaq
pI9V7CGdLQn+SLEF0a8rgoFG3a1wSoOb7Lr+JVrdFW/6YuuSXltmgnw5GNBNlujXM9I9IYszjE/q
yPER3mdjonvSRvVgRvhs5aQ58lBBH4Ozg2Qzwr1+JhatFUL3KJ16mDBAU+AvXnkdX8umJfrIObCr
dGBcjS0FhVPFobyI8p3oUW2Az0U+1UACqQBNjF7o5acUQymQ1AqhniJGKTWqEpb2sKu8scgsUtrB
vnEhKOGGXztw1ct7M30eSrvfZS7+GNTaim94FJGboWD1k5i00gBfZheBMtjJx/a2zJLrYu68cEm9
Ic04D+3NkhFGvP+7fOam6QKA/CPAyNG2N19Mw1JNLxFsgIMgEwBxENGTdKtyIaqzG8JDNLqiYcWA
DHLn2revek1FI5pywmGc/vI7NEoDKDv9IX+R+a0tJKCipf23ZAcOe79DuYpXpNnq7kC8HaIM53ES
8IReGi2KVM16KMrjyY8rHpc7LZsQL8HoAbekQXeSudFgS6E8JXguYAj60hYZsjIjoDTErLXsFZLV
1xYFgMye7JYCet7/O8MDMDuyTsdVMBApsVUGRUVFOI5mfNmp/IYqWG6VTfnwPyfzFzaY/UvbLK1M
DTZKrQocjRS9UwUCsqOyyN33Tf0/3+p1PYyn5pG5FMp0/lbZbe8PO/3KoKzEtrjT9xxbG9GJiOD9
AAaRMqeKzB2ppyNyiwC2VAvdYHDlQVqqcpc/M9CHlN2e9622uicXBpmLUtAmTVB7GKSamEJsyeC1
770UDER0TuMDgkSb3gi1ObxLTE2H3116Y9wC8dUuKkAte8o+XWBw4me+T3aVz6cF26oIw9CrMebT
CfkgTaEOY1RhOwYPLyZobe3BRC8fGNKvnI+3cXtdWGMyKT0Ar3oTiYpjZPm3rIp+dBlxzcR0ZDO7
akvxASKuhzRI7iOxvo+N9EYezPssHR/kSHM4v4W3zYwjEXMQMtDU0pUjnTxKFqilLPGh3ueeydf6
3SqFXCydcaNKSZYJE5OKo98E/vCoi1izt3zRkLxqngbit94qe0uKKbM3763GWyoT35RWl9ISMRyx
NN7pX/6O7Qc3mCWGspTE+ci8b8wkYJURZaRrZIhb1kc5vepbHj5q4w6+2Ekmz5qTIJojCQYyMv7K
SejrheH2svhcaQEvF+LtHJNu1XmN/gCNNsZVfD+3Vu/igsBUaLUTJrfOPOkPJSKr7MzGaJMdYz47
tIRb/fF9X6VW3txPr4eUTYQmlGvGqMGvoLQLf6ezKU8Pz0/ol3nPDBN4mrKt0SuGm/TKg7DoP5o+
/yFr6fdZjv8Y46/318Q7EKy6ZhVOkH+E7rHTnXFEGcCPVpxep/KDsk/3FAosq3a+3MfdkbdQXtRj
39Rto4zIn2F7hBprf91+o08tCi+dqLAej8uF9/mYSFNXkjnlAfaV4i+lnbanlvhX48b7Y30uWBGW
blCyEnyTijP14rFWIOkkDIcCHT3Oh9u+gf97Zbxh5YxKsWwNLIdOc1S3dMg8ef5Lr1rY/ZF7AXPO
oMEElLQrAqjN47wDJlU/UzAwCKAd0r2ceesAI/iX62PiS6NH+YJZQnralD+Ux2w585hBng+vYj4a
mOuMTIwJ0qoyagn7mQDp3N0AQWRNtnygGheFzQWDbFAEgE0Z0+Aa9LfATsBcwRrp5Loc27/Xnnpa
dgTuKGN8g1eB3+o8wRKdCIMYFICPrKUmMwYi9gD7k9RaZuMR6h0pER6ieNp3ywJCkucGwr2qnNxx
vuD2Gl8tMwdOU7N60oUJawy7XaZEh1DQTqRpQrsWOq8zYnS7jPCLkif4qH3Gw/bxzDNXPShPF6WE
DBccCOfdCl3IR5yh659LhjUUVfBIBNkR21+JUFMOZtJgFhWce5Qj103x6kUJtu1t0Sud/IFX5KBb
9+aOWFlkPmrYpZkga6C1qOPBkfvcKngPF54F5uPFvVwqAqEW+tSqij9acvO+e2wZQJ1GVcGhroAT
gbnmgj6qGqGJNSeB0pBVJM3LoLXP79vYylGoRBJQ/hq0v1k+KDnR5QVCypqzDKFt6stONbXfqtoC
wcITd9gK+2tTzH7NsVS0VZhqDtGDe0XRj7GmPVT5wCk8bRXeQaL1uiTGq8HTXjTSLFICFTD4vUyl
hVTIi7+l57Kh7ONNBIUUl86etT+ilKvzxVsnk8QOlamXkCzVQIuImeEm87r5GzRMnPc/3OZbdr1M
5rYpywDtqRjFNeKf6R5vmsrtQORFE5LW8N63xlsTc9VIA5Dggok1FfN8Ggcdzdnohzbw+rAbCQjK
NlBmA6s/GNFY0CG+aVQFlUHO+SN9n8u+4pEdjz57K6XTcLBk8H+AnPMNKadRdEsmJxrmKw/BXeeV
x9Gu9oo7fKmO7Qv5CUnhD1BBbd0zF1Zp/rCq+C7GFOigfiKoCGAMEoPdqV+eQM105PZ+Nk71hSUm
+OVRqqpCqxBkPs1p+SmDHe+6ACOofh3u+9iC0F1gkROkET7hlCDmQ+MLHw+0zqwWghGQJZcSGE72
83Pu5n54Ug/EIke+VubGI0DDKUdlilIlvTFVJsakDMNInBjiH61g7EN9X6mPZofJ3aq23/f/rdMG
TgoTVJYoVkEWlNlRpSm1JdEb6pnGob37h7qlvs0O3MtyI4+8sMUEynYU8jLUWvjJw+DEOzpIKu6F
q8VNwE/LKxRvFU0vrDHhsh1meR7EmDhHKoBOKSODvatfTZBabSDcS4nlOHu5ecrBNSBL4FkQUau9
PAdJJwXDOMFi51GTit37YHGkbQ/3XDoVndwRd+be4WXMG1EMcUWU8QVRH0bmf2k4MgKlEcA54LQR
AIMTOdVz+5j1Fefe3jx9KzPMjoKmPYJay0CcCKpvjRZbRl4eu6mxiVLy9nLTV3Sg23DcQPrGSiuE
mZqUUMMijjEbrW0UY/4sRYVyo0c1OiBRMpyqeTC8qBOh0aV3IG4RKmKXoQje6noWOQnt25UbOCEy
lI7AYYFAzrwQoqYrSxktVugtoB5tILdE2tWdwiZ4TAmkWt53pO3P+bp2xpoRpfKAJhBxzKi9V9Xq
ukonSIOR/3lRBF6jS2euKFlln3Vjlf9z9LVjEuh+OtwN4bzPhPv3l7P1vtIUCPnARcFIKBPGb5Cu
tp0US3BPsPtodguBMQFyx6ZfuMUV93216Tkra/Rbrm6jRI6SSYlg7e9IdeYYmO0RoFlIPBQW8d/c
W2njuYH1QcCeIN0EDQdz/OrKxDgptTh4tPpu7GXf9EOb7HiiXlulcA3AevC+qehbQLrscm3SOIkk
SXM6SDBCDI+WTNMrVBXReo897ROD+BfWmO82lWktFwasRWBPSY8A1zm9l1l/YaZAdhw5Ge6W369X
x3y5Lm3DRpFj4IKlYgROn/jgYbxFqegrxyHppca8oTQod4KYFhMgBG2Ty22M9I4EQ4CEBenRaXYj
m+LpKaEwinp3H+hgbLnkyh47wV22MvSyFGxkh/HmYbDlXXw1gOu7hpwVLXe5nPVt2dOhXwgWJkiO
KDKzkXovDKZY4VKnbtJf04aJApbY+aTsYn5/hmeNSdgzJYXkdBMSFLez2xoCEYIt++VjByEV/l7S
T8N+Op2qY6FTSAd02YRdq8egLGqCUl5wiA/NTgUMufF5hP0bmvQEROKvdhgXkYjRmW1fETSdFm8C
solYBThFTjFU6ekKW0dY9tqL/icKLYwIOtxkiS7knYWyIIAe3LRVNJvSuS9U3yuu/AP2d5lFhVAp
hUpjJwfhtrd4EHaeYeZ1PkLslmQxshhNeowmwF9ArhMHGEYOb82i20U5Dzq8Ncm33muWukWBkklY
ZCW9H9SX5QTua7u0Mfn80J8Kd3jC5nIuWBom3+wtojUtwcnA0DMfF5diIqaCITlanVrh+BgET584
geguA22IISgIGDOButXTRjfBtoVHbHqtY/hqsHqvPdEJbj4X70bcBK+qpmETQSCLpPcynOVmNZhB
JZSOpD6Xw9dROYkgS+asaCNmmiDwBxG5An1CCOpcGhHrLGtD1SwRw0SbAAuSSfeRpwPwp8I9PBLw
jwDPJLOJgaJXHciEyzMDe/G1B3Wmel87mKmGU1rZbx7eZSO2XCyR2UdxnlFIDbCPtZjKFhH0UymZ
34NFAkS/+loa8jFMdTcL8oW3uRsOCct48eHZrspvKmJKpRtLPGOldJZVdOdvJoo7YG9uXwJLOASG
ld/wWjBkI2xf2KR/v8qTmnpqRA1wNzxpuz0YNIuH7ssM2A4EQ3bmNX3Ep3ep3zr1HmwcCOTTYw2w
PhdkxFs641ez3Afy1OulY2qdVUilNS2z+77vbryoTfSS8HqHUjz0Spjjrte6DGZvtXRIbzhp/3OI
PLUKLUUDkjD633MY2MJBVEG8CJwscxnmIBGZzALHJGoflSy31O5eNwr7/QVt1XkurDC34JL2SqT2
WFF/yK/HxZKOpi1M1vBFd6dDfaIPzXnXi1ZZcbZyK5e/sMzsJSRGk2AKYTnbh7vUhTK2DmCfHdxQ
ps4+cGbeoaSHjonVa4MsVKcmcaSVo1KCVOH3IDwSpYUk8P37+7lpgwDsAd1hUHaxfDBmvMSjseCj
SdVNEX7VBr/gjQG9fUESTHK8mmBOGwZfhqCasYxqkH+LWhFZo2Luhk7fdaPYOv/resB0IYOoTwQB
AHoFzJmaSj0L9TisHFO978ddHz+F0/P7JjbAcdQGIEA4WZi50eiersJHKbdtLBawIfeW4VNwYHps
bsGy7Y9fu8Qebyeb3neQMCXAIQXojmQJZ5nnh+Olb9CSFZCSGvpcCt7ll79BVPDUE1IEbMXPr8Od
CDxQaeVu9mDet14NcOLsyG7rzGcpCAMZcOYqYHmNgMlWOb9lAxx9+VuYD9xKaS9E9LISD8NeO8Sz
3T916DodA7A9Y7rhtruTDFesnPkLN1l9e1Ea4HqFWMOZ8x8Aust9CLU0JmpcdLibR7e8157HK+E6
tel7Rpg+ILSzEQUuDTLxpwJBcQuSDphDfdmA7udwlHx6L2tHfsq/kR9eWmNiThZDkK3LYA3ivvtA
MCxtzixKyj+ATzNOrEGfwKF7+yncDuo+II1BcRQyagarxYsZ2XFIpYyuU8ScCpIegZYubNM/exIP
nvU29YY5FO+hekclN9n5HxAEz62oocykBJVy15JRdBXcaW5S6JjLWUbjsU/7fJeFscy5tt7ewrAM
fhxMxkggRTh79/o0j5WU5xF0miKp0jx1yVMraEvNej9obFSbYQa8wMhyiELr6JeOOpa9FOlNghQS
mFLylHgmCqOKF758oKtP/63L4HBhiyXSUMJiEuog7s5diSz30v4E2rlxsSO/ORGXTHZ4oOpXmvIs
pk9QaeLjeTbPyWq9LJKQClU1Qof10lrUAhHOq79EUpObIInm8i/z9peVuINTNU1dpnAg4JSSF9D7
At0W7cYH/v6eOaTf7i9IIWk/C3JY1KVWLiOVQVC0IA/BtxSf813/pAjWOAIl3EMO1yq/govIrUGl
HTuZLQO3ld5TnTP9K1Ijl9812SiN0c+NciZ0SGn5nbmPhn6kwich3WpQXtQ2xY0EIMYsneUZz67P
YPouDTJFFiKkSi2bMCg/GHfhUYaaheRrP+kQUgSc/vsnZyNbv7TGhHhoVdcg9oU3T57kdQ90CBs0
nLYZWtotFU6cAI2ZrfEH5rFgXoDgF7ciQW+wtx/8dYeZoF/n5jjpZoQdPhg+WA+hzFC5OV4HDTT4
eGnfxvdEgQdaR5iCRIKBVPrSvaJ0rou4wfYOL5SnpbZbBexMPydbsvtfyR23tPo2QbuwxyorLdMS
hmoNe1gf2NJbvL+g0pYDZd87gaV/R+HM/0Bj8W3t+NIsk8Kky5z1RQez9BVW3UzQAFQxv/eB7tvb
EH9piUlQAqhT92IES+Rb5wg/6ZZGDgH9dg9CZ6uxQL/tv++0G43hS5NMHhoGraoF52/oxfcVrYIc
SrSgBYc7rPDWNy8tMcFolmi0p4trXZBPgdbjkNrxSfWr++QjAxn0q1wehUtzTLApTXy3wUTs00Ah
vevBZG6c6hgSoh85+xupJayhpwgsOoZR0GS4PArxqIpZXZqtc8ytv2lIGf3JfVoJUW11srur6rcQ
7gKXE3Q2Pea/dmWR+u4qwqu1OslNAbtdUnvNnBx1Kf7NcZG3Kc96bdD1uLRRNs0kdRNs0BsLklHG
7/LOQLEadEGghZo9lHqiPdqNuup84PS9TZwvrTNnIhvrIptlWKeXhgAGuCW1Q6j8dZhiFVGav+Ni
8jY9Z7WnzJEQyVJhugsW6XlHKptATp3m6Wb4gVtjowd+uT7mWExZUfZxDWt0VmNxMkcfbrX0SH1n
oCzc6l5UdkLCbb5T/39zPlarZM6HSaZY6nvY1QUvb77L5W2S/eR4zmbAXtlg7t9w6My5VGFDwRDw
AEpJ22ifah8sEc9Uxb0Zb/oHZQRoiPsN32aWl7vK3MWg/f2P11CfJZM1xruluNOAnj6EfmZJdhBb
VQ20ul8cmruhBor0E5jcy9/AXMZKUYm6HGH11HMxi5uBz93uLN0nTtrZH3jf8o4KE4T0JDJGIYZB
cjVAPFmwMgewIrdDcoUYyI3oG/WFiwWyfCKD0Eo1wIPUdV8kr/gF8hdhWJwYvCA70+0dA9LZ03UV
nObwW5X9Mn6E3t0vjotx1nxOt1cBcI7HRRLz8yZj8gjhoakc2kqj/ILFHRG5reTtc0OhOJAlx0Qf
s8kmYMiNhsaTk7findleK0p3HSXcQe7N25LKA/41wz6NcmDe0uCfsCefihskVnQKZnniiylvvEno
h3w1xkR40oASuGuwJvGAF7SVfvvHT5snHv5t+8J6NcWE87IvQkGKgtaZdPB6NV8qUBt+yiVeTTDx
u8nJrKft2S1pREVFYLiOPFADQ4w6Ha4/m9qs9o+J4UkGArtEg8XBC3eF7NL5BUoKPF2DVUVweGiG
7eD2ukAmdM+LrAg5dUHFj3fpIfbPsxJHXo+axsi3N8SrGSZ6J1mppJ1gtDjQXquVVm8qbix/D7NT
OcScj8ZzCyZei3MxqjHNn2bpgIsJOF1ic9xi+zJ6XQ4TjiOp+c/B7Q+9SyckpuoL3NBtrBQKYRZm
kw41ysu3My/F5u0jEzHqopNAwYq10XxCNkpbGr1E22c3lNaOMky2t6GZ2eJ43U2WkHClbjh7y05G
Eb1tBnGA/SAynotav28HTEpzdpcTFlnKkSYJ0hmcKtQnGyRNh0FsLROT96CSHL1+r/+uKoiFtU+R
y73rt6+A/35YdkgqgZpJl9FMZoIKtGBVN1CRzO0Y4H7ZbVBC4j98tzNEQ0MbEO1j0ABdZsStVCJY
EjxlaM0x3lUPVMk730fHiq+PtL26V1tMbMGMMtjARdhSrRlN3cjuf9PoTCWFySk6cBFFNAC/PfWv
9pjg0gtAgSW0SPN3sraD9BIWpyFl6u7jG+5YOW8rmSAzq+2k5tPZ3D8bqQJ43aAcFPEojTYf8iBU
/OezMUGmSrNcmeV/bOH4paDXmk/ijruq7dPwaomJNbPcVOESoQ7T0DmAryqAtJSARtxDD9eOdoMf
HcgnFPpwixN0NVEextASO7WUlUNoZHQr58gGLH+XA6CRAEvnLG7nF1fS7ftHfjOsrMwxjimEEQRd
qblFTa6HKD9KXF/c9P2VCcYXE3mU9LmECdFPn3GzAo1c7eITaIBdJNB7XkFr86utzDG+2Ghar0gp
vlpR4w2Wi+Askx61kNeg5W0c44aCPgKeUKAyUZSiW4rgrum+vP9ptitzq5Uw/mdMekYaCRvX/jF3
s/1X3gykvngEOILf+CmPsIy3JuaOE/sEQUqBwQbs1MhPLDXm8oRyvOHNPRYGmGCg1VzFH5/VXSV6
qUtBowDegtvp5gNdrc3g9LqN7KUWiBC9RCudHmMUrL/TKU7ogrjy95xfq97MEla2aFxePWSULtSb
KYGtztGhKRqeNekiL/syJm56Rbmv6ZPZrLzqilsE3Iz5K9vMfSYYYqrImAM892GCAxWtHyxa8mhv
PgBG5O0qEzhAhgXmYlpPHQ/RreIuu+k+38sUdnXFO9Ect2THfedKz2Izhimwl1hlcdAnXlrJs8DE
DHOGaJKZI2Z0zVUlBjuzmfacw7y9XwB1oXFCe3+MCbGGNBMQfvTrkMNyyg/dkb5vm/vO570sNsvB
gKmJmMZDSxUTsJdeSNSk0sq0B/u3WIGqLKj0yS+DRVAs0MyUkp2DXv+uFepylwh95WCaOn4SerXW
7fcXvfXEAfiXaBKarJBHZSL/MAHOHzc6TSfpOHgHDCnVNeI2TLY+Hwh0NMqBSRSZnQcpgnhqhhFv
HMUHzau0XIfZjvJg0YpfWwyWiQki8NW5769uAxyEPt/KLHPgprnOhNnA8mjTsWyfKy/3W08srTmw
0tvMLfzl+3Cderwn3Ua389Iwc/bqKOuU3DivN96JqhPMB0y/oFleOmXy9QMhdCtor1fKfMgeijGJ
ucAghc1pduz2CtJJgC1+UV6NwK54wCt6tbH569ogc1qMjgDDY8KgIDwNTWdNRWeHYui38+wmEXRY
AmnH+Zo8J2IOzaKXmjIo5zWexVe8BkWw6jva1Zj1zNylv1EyLgvzZsthvVDmjsenHMUk+M/OhmgO
nUwPaE83Hl2SXlPkBb6qF45g6/0MoPzSj5j7vssqWZl0OPDfV4IpWsK5rSzZ8QtIKTip5gZh3YU5
Fmkt9/2gxCnW2jhg0x5RMkanKgaF4zhYgvFCYisTbTWz+l9x68h4RXPxyJuRcbXdKo3Sq/s5lGSj
hvQRPbK6FQBPQ4Ukx1N24N7GW8+UtSUmE4D/qqGewVK2B3PlVbObPczfWdGB11AlHMdlAcOSWKkj
EHF0TeemlaUOmTcZVnqtuKUPTCS483J/OI/JN9oXovlT6gbEVWe/B9McLgGfc5S2MhEZDNyiYlIS
WBb2HUpElSsTb/nkpN9QHhdj3+iW7BMMEAiyxWPf3sAtwbFe7b2BLqr9f2r0lLgKwplOnB7BTkwR
EpINAsaHCNhw598tksUyznMSl8DE0Zj4V62TFHjRLzYV62y/LLzDQyPem4i4WiPjT+CEV+qBVidb
sB8UuGlIrVhdDgINqtVZ+Fl+rwR2fwiuMq6Ywlbust5f5qIr6qpXqo6We3+KLlSpdlJunSuxXvUk
cEh9ty+31UKZy00dzKEOaA2qdftn9SwIR2OE+QeHByrS//IrMjdbHMRmWqRYGuXH0Z4pGrt/oQpw
UFz9+q99hrnWkkBuwmCENdGv9gRJs3wmXPmrN8dLm7fzk9VOMjeaJDeAlNK1CTvxoLkUQpi70GR7
GjvMlxEP9QSg+z9DaHh5HJk7LRSrQo5oy4yOIfZ38Z12S70lc/MU+FTOB9yMfqtFMneYQHI56GYY
o3ASKbcN6Yoikui8RGY4U7Ybb/goIeoV7xxG9iYzIilf5hk7mzWmJWm5HYW/pubp3y2NvaygwF33
CrAdTudh2Pas467me3A3urIL1HliJ795A86808eOCBFdEee2PntoDgai1s/tPsFIjQLK4eKJ66Kc
m4K9u/phSGt1wdejfJQ5iFZ747lGOR8Dq74o38Q/OFu6mci+egs7wK03opgguqC56kMg6kTnnwQb
ykkN6KTRQOCmWDxHoX+/yjfidCJVQps8GaRWA7XahThy8fSpbtkqQqtMYGl1Ge/xCusKroaTvgv2
tNhb76mqHm0acxubmy+71T4yoWXoexAc0huBYgJUwyoqa3pQW7TGfypA5yypNT52z2iRe0ZoVZPF
jducY68yMYY0MmpvEja2dksUFVsfglPBSbrT0K0mO9MBQcw9x3d4vspEGkyXhF2iYc00rIWz04Je
ZLJHqFHZwQ++62z2c1ff9I0aZN9UuUpxF9m+elQxpESzi+WZ7D6AcuCcC1YKMs0arU/oVUHJMalY
mxTYwVflsfij0+Fxf1Q4ZfzN74dxPRM9QIVKBVwejG4aQkzTqZh6TKZjaYpIouZEcD7zyUAsDF1G
DNOB7OPSimJU4FLvYUXxZzdHNgx+qgW1dMqlXPgRb05i81S8mmOvBarKEhZohsAcBaulvuwLPtlx
6zubnriyw7ximiITlIUuK8FMQIV65s/lgCkM8BGhNGz/uz1kb4R+RI7UiTBGZQjo4EkE3YHggSbW
4o5HqbkJpFIIPpcBugT8yQQWoR3TulYWnGuzkBpbw9iNMwik80DNGIIPJl8ytzRMclOaNbRfodlt
G10q2km65A7ycfVUp910r5nTd7ELMeXG2Q1qn735wQsAZL0EghpFZn6f2pI6G4cRgVYidi3O+0hW
na5TbhoJFGsZiW9IoB9AyHVlSrIXDc2DLJA/uZL+mslyNwXC7YK6qVWJGcfXacB774cxATEI62AK
1KF1yjYM3RmSq5guSPXj1JlgC8pE8PmaVR88TEqcP35qU+j3grCxgeLm5TEDC5wOPpAJj3ZomIPz
FWkmAA01FBCh/4WGMSDTCgWjfoanAR8BJEz/WKYnZXW/NnouaukMy52nHOhzN8XQCMUsnfEAXP6X
7U1+Ncc8hMJYjdQymRG1lilx5jbobUXq90RKjhP6dUoWHgV5rj5zBNerpMF0tUqpnUM91bBKKoxR
VRjJ6Y4T3vPtrfGFXxbaylnW1picpWxaRZpjLBK0MD/6pC+sYTSB9UWU5Z2mrUct6rVo5WIaEDwK
jCnSo+aupogt5+F/B/kmrp4ISM3BFq5oRMtvTIenubjZV1tbZZIlMDHPZacq9LKbXSm8psTaNOkk
4TVAzB/A2G0WKNYWmajRteMgpCHWWWZnfCiEoW56HzBtvFKUHIN7H5Bv2fyMq71lAsIglSPJk3Pc
7k7nooGz4FKizS8kSSiTP32gULx1MyEoGnAGyrnJdh6mKCmleEH4TsFQ1j3SXtvP7BnNSmAXeXcF
2VyhImEQXwS7CNGZXRXTLOzakOCu+DM5xO2xq/Z41jkSD6gDnZo9lazR7ab/Hj8W92Av9tV9/Bxx
i30bQyMIQ6tfwuy1FBhKoTX4JZQxcLyPMMEN3jTdK32II4vwZ3x2QMiLO2igya6wJ1dCZfEKgTQK
vLkBcG/KYFhUKb3/ZZRoJAzR9TQK6yqGyuLZ0tWCc8ls7/irCSYQLapcyhOeLw6Q1XacmVedWVtd
MX0q4IF1B6QRoPtBufByKUUbaksrIASB6OdRccMDOgAHSvOZevzkdzMIrYwx4UCPa13tOiyqiPoj
2jm34E8DxhnSwfnAVUPfShHBKvTflTE+mwtQ1VsMrAwVmT/grHACl/jVY2tBEt2TQmu6w3hDeCtd
zRgz+NTrfm2d8VNQ1QihrGKptGap2Zk3tLZ8f6bj8bXA5mF1Npg0cS5Wq2Xyb92sZRAMY7URQHPz
1axY5Cn4gx4dfWJETvQjeJjRLnPGx+lJNL0MKcO/dCWZ1ulXd2eW6tUs9vgJNCfX7C4CSy0i7g1t
lnUlXzVrq1aKt4ahm4aGZiQ7Eh7jVSxowAqe61HjNeZjrihaXHbzyOLBcDerNWtjzHkMoS0XNy2M
jTZUbs8tz1+0qwxOGeRbn6rWrM0xx7IHRshsFpij7pN9pdWT4qgCCV99G7lV/c1Ys9pI5lgCBD+3
SQFjCgnsgvLXjuBAaHqXk7xuNWrWi2JOZNloSzn0sEM5y4v/4Mkkt7vitql5K2JOXx5XUlGPsERL
ldWv/B4UZrf0c6W/RszO5071xLO52RxSNJBTgRJVFQ22MNRHcjijNw747zO4++J77U7at66Behdw
N9IPUHDTvtAJ8dXGcJp5Bz14u89R/eb6Kr1+3lxPq1/C7PNUK+AW7PBLWld+oSXa1J4Oqg+1H6AE
M1vwPvVdX1fO7LbY9KWQN7DXhbO7xMN0CKN5Lyuxr0MbFuj170spnsZZAId0kHDKG5t3CtW8kTCE
bYLP9DLqzPNQEkFD1DHD3MZLccgXPxceBfAZcpbJs8S8gPKuLaFDAUvNi+aLbnsXu1oCjrXgBm89
lP+Kb7FnVhZ3ezczPcjsYhIYzG4qS+2WkTKqJlrAUW+mE7BGSHKEb/TdlbjxDY+Leztlf7XGErvV
fZn3c3VOZkuUwgsnvhuOw4GKIDYpxn64oW4zKkAxUwVvPJ75MvMBw0iTMbAm0xJLQ4l9d5Ub33YQ
3+J+wM1zsbLEfMDelBt1GWAJRATPynd6L9LGJcHMKPg8+M+77Ut5ZZD+oNWN2NZQEBkVJKvKVe/S
0mngjLc0Qa395qgjHIx7IJLd7IQgxcUmbSapK+PMjTU30gQlYBjvoz9F/rteFs6Fv3keVgaYO4pU
pNNkjKg7RqHbddfYxlJZvdZaiZrt3z97W6bA/YI5eEhb4RnCRDQjTc1EHHH09OxpajHTqFWeMk9u
l7e8S4r+U2zwBPEKnnNgaqej2pffDMWwtuwME3juWnqUjUqicnjpd6lXGzxr9AclH6CrDNqO4Wrp
67tkzkvBik3lWAJ1YYuJgpm5TP4N2vMD9PrMmPP7NnfCAGkrWDJAxaTQv1+5VCZNEFVTEwhvDfKd
UUiLFcmGZyTJS9tn/7sqjilqkiwC0wCIAUjyLo2B0B6hFfIGjiLGtinP19o4PVZEdVOtc97/wlve
ujbFbHshCBBBJUHnBCS776fgUOgz56bY7NKubTAnAhDbcmmpjcGDrIHd3EzohXUWmDJc00fEKSxj
cVB64UeCzfRRk3VJUlQCWQW2iSIXcZSYEHl1Bsmp9hSNs9wbNyaom9WPkNlsOfHaHPMakLoa1D0j
zNVNF34tIdd2rCVRd1tF7XeKkJWPihKIvlDXcYn/qc+Yhc4yuw/bAfM04B32ytjAsLA+DN6yJMD4
pSCQX6oWMIhPfPfXjWFbLyDsTRq9xi9d4NNN0n7L4uT5fRNbR2a1GWzHpYPMS1sK1ARprIZ8l+vn
NL1TZY624lbOCfJhUKpTckTwKl8eFrGXo7yPYWYKrtTxJerux+X3+yvZrNlrNLk0YAb9HOa7Tumk
iXMiUYKOyQM3FFgB3G4n381gjEZee0anJE739X2zm2fz1Sr7sJPIAoaiBUw6QgEJPn3fkp//zgCb
AshiIZoBDORa6yqYAtQizl21WRdc7ZzMhLIoqYog1LBz0PMEcEk/NiaipkWJhgs3fii1zyYcGjRG
IS0N0SnQ5V66RKuZeaiNA6VwmF0ZEl+G8UzhEhRUUHaWWLmK+KmFQlcSjqipgCUze0nVhuM2bjsn
fFYOCR6LIFWp3OTaeCAe2iaH8cunsDagHTUhrCmbECb5P9a+a0eOJVnyixJILV5TlW5JdpN8SVCm
1jq/fs2LZ4dVUbkVRywGdzC4BNorIj08PNzNzRiv7EHCURhDh0EacA8jzcFj1XigQb0ROqK8fvSK
djWKnaBn0xQVO2uxhECZVYxJv2S9CzCD4aVR+ziZihq6QzsEG61tyn0IKotPSYbL11atWdlUpqBv
6mI+tVCj94U025vaPNlm1HtV036TY3V0wab40ViCeGN1BujQ5VzUnG40lX2+oMtkaFGlO4FRVk4h
jC/3vX8tWFsWKJvB8QPaoRsp1DnoGm0sO7fqR1vNYjeaMkfVXCXZjSoXT0COzuY3l9aYVAqvDEXt
RFgj0lNoGR+rxwHVcTyLB4cPkF8JHcjXNBHNKvAaaCwWX0v0AVsddq5Vd609zPKhiNTYvb+Ba9De
KyvMmpaptzTJgJXJBxm67GjHHkCIV8F58SagetvKlk4DivC8t8tKyL+yyzx8pVCHJ9JkBpjsu29W
1Ji7Scw0D7MJ9b9wEip0gbkNLo9E+DqUjN20QBig6t0eYuFm9CvKdwsoKJCdthrvoUTnlXURU4Pa
A/VdiT3y2pacgdfRHAbYMvL9AviJJ3SdN+ei01slCqfSvDEnzOmZcciLXmveeWmaiV5QBV66vIfp
wdcb2/DrjeCodinbokugIV7Nkj7QzUpR9iZNVFAusrivKUtbNYmwqxLaNGk4eaOeeF3/rTPfwnjT
N7wMlGePln+RvVfJPJdzDnuUgRZufUq002i9BT/QvXVQnXErwATxa0Z7+CyiMmZ4nJOy9thG+ole
PrR0sGTGjVopyhJJ7XskKWjUSM0xReLtToniLNGwU5byoWgEW82bypnHxb9vnf44u9sWaM5VFREB
syrMccmSNJLzvu0xsFUDQDGA5dXsZ3UbmX26yZscdNIano/3ja7QnkNvA/pBsipB6wZZ7vWel41S
CepYY5BvW3yCorVXAfavvXS2YDk5hiS/UUOS6NSU0i8St9F4Pk23/M2yDYjuali8obPCkH0SdcHQ
1DSHV+3AN/wY+YP9m7y+fOQ3WVbfGpcRnnGyRZcjWZER4QlGsuSO8R7siFZSPUpf/wYj1uryLq4v
+vcLn06SIu9KHeZQbYQUBnQHntIjSTV3Tu6HvvzPJRzwPS/sMa+4MKlMBVp44HXcqXv46tf2FLjS
ZoFOkr5V3vha5Wvvh0uDTGIfmdLYtEGO26Uxga6tS8UJckP5onWFeVAFI+No0qyNTqDKAeZTnFQS
O2TyKU0I8l7u9catpORBGa2NiC66K7ZjZMc5AB+jDgZaIzzmhr43wtLa3D8xK3e2LEFBXINGDY6q
wqxXEaYgi4YYjTO59C3rQR0kTiBYm0+5MkFbfuEzoRTFcjpFeLPszdzD3Fg+IfvZg00RKNjvUwON
vk0fecPbEDv1Ez+JXInDV/aZmCDrQzZ3yJLdoUTzOuhGW5mt7wtG+Ow8aj+ZweRC65yzr2sH8ypd
YL6rtKBlL/ZIF4iaIN7mzxHoDuuj7qe+tePRKa11yi+tnYuTF3scCIk2S2RN3kg+cRuKgp0UNgm3
Y6qZKNCbExFXWm7pUS7YLm70k5dK/D/WbKI1aaBqZbLBb6qQtkwihjEJ9X/m2AdVsZPZ5W7aCFzY
/5lJgom1WPQfc0xwCLo8nNXgvMWio+fu8CH1ILwAg2K2Eb9CFuU5B3JJe148MfFDBfAwp09BLsXb
/rUH59UvYU7R3MRoqxVYOL39crCmH6jaTMXf8gfw+a/8wL+Stl1ZZA4VYDaGnEmw+HsGND3T3PAZ
YFfC4ZUZ5uwAHyXOS0sLUzJXHh7qfD+Ykle0Mi9bor/EfkwdwASovugSLm5mQWqS9mkeA2hHInz9
V3Wv+MZh2cWeALaSuLSl/ezKJmAfNnfuk/LMG9M6PcZ0PMp0luUWilkSilE1gQfgtHbhg0JvA2Jd
vzlx23UrOS9yzz+2mPvayiBbNYywRcvsPgyPUEACtm50w8T+G5BW3tKY+1pWIYZaLzAXBbkNnTJ/
UGUnHy27ig0nEp6RSdmVjtnp+VTUPFjLWnvparHMAe2nbLbiuqE+uuiUkvC7lQ70ojq/z70z/R3O
4jX40pVR5iz2mpIh4GPJZDSzdqoJ9Zt+E0qnUNkL2Zek/rzINt0+pKqbTK4m7jrlszjWrt5utfKg
16dYx7QZr5ix6uEXn57x8GlJy6FWKwBiivAR80qjqyzaYKdzuguLXHfzea78+7f7akS+dDfm/BZV
OlhRj80gpNpS2Mo7sfH8xbJXONzqEG3uvaPEZP2RilJKI+OLfyL10/GBNLeoCR7/+E2zx+/z8XaV
uWfHECx0YYUVJhB0wNC24pvPmKbz0023j96MDQYKOqcEgTS6tfc3dyWvuHQ0lnKjNZZKTMjRgvhT
L1Sf1KLYJcFjkfdOUnxp59G5b4+ztyzhxlKk1rjUsCcLhdsGoa1gXrDvc/e+mbWQjxiIcX88kamc
eZ2u5UiOilDFJ+wL2WnC5XMYgobfEA9K+v2/WWI+XVtnYTJqsJQO0iZQf8nBZIeoOivSwNm6tdvy
Yk3sJGumy00W0ZoIrUTDiKDb3PJP+NpsCZ7Z/9s7dngVgimynmQtonsDZI1aIdnIjWFTye1L2nZP
YLAwHtPQqPEcHWzIQVp2Uxr/YtITP8KkpB6c+NBRu/6AYh/PZa4jzqS/ZnAdEbtvAyUedL3+Tvdp
1V0g9IrHi4EO6k2XIljq3FzQrU3w3IW2yR5RJvJj4F0C1HGGjfzebPjpz/rV8scs26Yw62jJVUJT
/4bg1ifIaqqgn6HZKOND9JFXPFr1oAt7TK0q7IJgVn4vM95Kh9/5VsKHvK5e2Bd2mPzAzLRimqXz
upIPspe55QMBCvOfMxCh3wxvQPVi/NGdmn362L/zf8BaUDNMFd0mw8QwBtvFCPIg1eMuBO5FVFxD
Og7d9z7DrJkOoJi2t2qegPXavqLUqaJIZSqgSWHKj6NVghxaKAH91xVgC4ZDCO57eQDp/hA91ub8
FC/NW5bHnICw5rWmZAFEhBatAVJq5ow0xiIXcg7kePk2l1B/kR9iJdlOLXeyZe2DXlpSri3NhRbJ
oVy0bhV0h0XrFRcCRM9B2b1bcrnLenxSzXLlMAntIs+3qZl+vh9lV1740uUPYJKw2QwxVSFgqaqW
bBZgl+U5/Bc34aUJJuLEYjK2qQoTVQuYUvMkQcLNWkBNIBW2mH5IxH/RSAY0HYBsan0hzDGnsUxR
Bw/VFJPzEETuZNtKVM4tuJY5yVBTklESgcTejZZJUQ1jkNZCAyCW+IsYMU03lM6MlJIHHM/MsbcG
H7qyx3wmuQsSECLDXrbLnjCShZYvxMEVUF+CGiCC0EgQfznzQjvxY7bl0+6s5c1XZRLm3o9Mucr6
GmUSepmgPAAicfRMJzxmc7s0vGL7m2SLxC/KA0oYexqKMx7nzYDX/sjxKFotk0de/RgKGxf1jGLI
hSHO8WPk+DtoxuwIpfp/fCxgwYRajWRAHYfNpoZi1gHwQ1WqlxcM2MbWp7bmqw6unP4rK0ycgaRb
O5QVvur/rYgs22JrACM9b6PN/QWteuzliphIE0yzGoUCQrfySuJmNGNevHczJndBuuC2e445+nO3
n+jPBjIOO7VDPyczzNHcLmZEAHNJHRxH51zicsUXjr3VrVTRTQPJPmgcWQZHWZQHFBGDBq/03wNN
RFFJzFd8rYmVTBvZ0x9TzNLmEWLIWg9TcVA+RUOwR5H0lCnh8/0lrdx9MqQooQJ7llZj5/uyJqpk
ebaac1YqbdPfAr5cbOBaderKDuOEkQh2jDmFnc6Ns70A8RO/h/qUaiu515WH9qgBmMyrqqzu4cXi
GG+UC/D1TTWMSi3I+3XRW9JTI4m8B+6qF2Iqx4A4twTJQsZMW2WhqjQKGGrAsq56CVGJQk4m/EGT
inxY6eonuzDHeEYqVJUlkTkZTL409dX7xp7fSV+9DZCe/G9ZzI1aak0E7WrYab262Gh2arcH4gTo
N8sR384BK1n5ZADPunjou7zyPt66y1zYp/zpIv5OMRofM9lPQLNUPJLYSuhZ4FlMHqJttSn4DBnr
HxLihTqGlBFVmBUXij53ybL8FSnfcmCD0Qs+ChvRbjahz+vmrz3VEH3/2GNWWNVRHesj7KmbYE/V
+Q6kjrqfPfMfK2uXGYTjoa+uy8g2WX31BbQ7KFTLjWvGs7Edh7CACvGY7u5Hk7UnEbIVSRUh2osr
jVWQUpt4EYFS+L2DJJYRznvwY3Y2YZDQKYO25rD9jzaZXYSA4TiOM2yeaWLczG+hwIoSrYub2+82
UbjjVdHW4ooMNBB6VcR/aDBpiinFU4X/N66BLnOw237RHSG1zlkYzwqbfzSzBKkojBW2YJVs31Pr
xSxrh7N5K/15alQDvwXdToKLXh8yKRQCaei0xs0DwI2bXnjUI8Wv++ShmAvfLCNX0LJD0wAjC7gc
x/jaebs0zpw3bQzDMg3w5Qa/242n8lQOXvOLhgHn7aI5+ovE88+VSh2wsMAcaQZ0bCETfL1cIbXm
XIVaDiyiSAd2GNEuCjvcJ34lOPNwslAzIKdpxpMGVUTezM5qfoQGqwKSUFCTW+x1K6SSHulkvwF9
bORIB3N0uj1xmcm2/D7wWCu49phrV63NQpnIHvDju6i3Ibv+QBBExdMl0DvymlBrLnu5POYmTAVJ
b8QM5izpDeCWzkR1PZd5brMWy9DZw3ULvW6gUhkrupGoIzA0gP+1YMlIqtwe5QdxkjdxeChAdDIB
LW+EkadTkUspdqBvcEYxAlGPxIHgrv0SVA1U8J9ilBWQ9Wt3yjozaxqwVbiVMv0sFeNVi3ljpRS9
2BQXqHu8AlWg4iE3cm0CpdBBlAqUDcHe75dT+zTUzWsGEZU+a/3755HCFmsKM01YDmArhsnWs5bS
6sTE6lAHmTU7Vl8FRbbN7C0ekxdlVNx+Grz7Bte279Ig84Rum7yqFqFHlXDB0EOSO9PEiaFrAGYg
AYEswPACvhKrBjNblWKEI9Y074sjmnoP9IieHDvwmzfFyUFpzO0/rH2xC5Msmi3t5EQ0WpikRwkg
R7XlUJbWeEMGCKg3+sIGIruuslt4L9a14wctU0gWQ8FRgzLmta90rTkmXY4aSBbM0B61nLJK0FDi
MbiuwR8B5oIvGvTWg2jutZ2wjhuxaaiLJGSVExlpYechOt6x8ljl4q8xG0DMqwbbuGgeBcl0dRDn
gi3YDVCQHprlGAvAurUYElSgWnLfpdY2//KnkctdJI3AtWaGGOCn1Vp1hA6ja0TLR8NMfcz68IBB
FDzZ83Jpi7m+khx1w2qALfl59AwfylXxd5q5pAmLyTiGpXt/bWvOrOgWro5zwVBlk7g2KZtlLgBW
DKUP1SJvZPWzmk2PrWw6SmvYkyU6VWZsrTB2gyVwMK7sz6SYqkqOliq8t/7KVqNVDsVmOBoofUTm
9AKXVCrFJAHaIYXOMP+KzGpjVYJdx5DPbEE+2LykSnywund11DCbEDnGLOx7tYCKdWKTj3C2h9yO
+R4YykYFiygjLLSOrr99riWlFdYqRnpOEDcmAUPVTb6SqDLNobYHXj1+Ldu9Mkg7dOFsQqZES9/D
IDUA6mfz51hDX7OzSfpOxTNwzxvNXNnyK4OU3lwYbC0zDK0OBlMw9+nFbhae9B64hKl07u/l2uPv
yhKT4gaKkBcLLQ2KU0fxV7xQtxpil+qPdLtss/fyCOxq7MnfMMRjFx+5QXTlbF3ZZxI1uRKrBGBh
gvEEm8hRtmG4o8At+6UvVnveY/N8t93xHTZot8bUj6qmgNs/fhFMcNSA6LvSVE8vQjuxvMH8CBYQ
x9And5l/5YhjQZXYLcYdFsxWZ0lvQzTYXqzeFi3ZkfuDgiG2vvo6FuHLFELRV1cOcTr4ufazbMWt
ogiekYSc+EB7cm8NzIE0tRKq9TH2TN0MR5TeNvFO2PwN/mPOOWMHIoZeT2RzOX8bE71MbQuhMGew
B5KVffobHU2ePfr3C69vLHVUugXfRtxLsQ0eIQwQ/MZfqkc09ja8d/n6PkKn5YzE0VnZXC2Qk9ZI
NXokmHti58NEx4PMLZau3NaqpVnISTAjCCvMsoQaihJtu2AMQy12ohR8jMx2r/Xtx/tHeSWrwxgE
BUSw6EOJnTnJoLRq69nEpZGLlrSZmnZ0lEjOEISnEK/xQkjtGgITJ7PRSokTklfilaZjEOMMhVaQ
r19/uT7WulQ3Q9i2BLyvsgaSwI2qnRaQlbhaECzv99e6sqXAmSsADaDIgRkoiioXnhJn4jKqIa4k
VDnk3M5zofSXsk3dNrQMXoxcG+/EKw6FYHDZYYCXfUwOOpSRmmRC3c/v3whqGOJQOwaQ9eWH0Mn2
xab0shPvjbWGL780y7YroyVozCiC2b9IwR2ltNH23gS7zBc8ZWNmPmW2pF8dPPCsr5yNK+NMjMHb
oRgtZUQdqQJT9fJpyUXAoBcvrR7HpTPtSB3tsOIx4K1dR1dmmQ8rCKKeh7TVRGJJuCmU1aCeRNq2
ua+XbvgjB7JUT0ATNfi4/EvxG2/la1nv1W9gzquoZGqg0m9IdrrpLK6yNZ8IGqhsetkmUlZwoIOn
sW65z+o1+PKVaSarzec8m3pjaFxcMBPaYsmTZOM2LoBsVTZq74AovHFm2wEgh3sT8744k1VJuVUH
AtkeHeuRenIFQBbKdvhGgzLGhpBVgEQeu80o8o2vlKeuFs4EkHmIh3ya4W5nXz+m+wakNJKXP3JB
kWuh4+Iws/NOkKcDlio/H2bwUkHG7XyYw82EQj74MKNn3Us+cn1q5WrD+tDbpbIs6Y1cByxwoRti
CypJTDIObpQdKz97JLDp4M3iQwdvyr/dj5BrOeulRTbREfI6Rfbco6eMFquQHls40vROQ6JWdCIB
5ZwTk7kWmZARC3mQRC0skszueY01Bij+t8b/DxaZaNFnQdDXESyiQusk6jFC6yD/SeyRRf0QOmBN
+cDZVfqLTOp1tatMbIhiHfyfTUdrhMptiu+Iw0kC0Vn9kGOOzPjxHw0yEaGpDdI9hEFkKW43H0AV
+41kW9TmJINMv+S5Df29mwWiHQmYDN2uLD55KLq5k+X29wKLEPbyDSBBZxVHTTqRZjuX0Ztnk/mM
SZaXhtCcbf51OEIP8hZn1xnER1rn8pmzr6th4GKd7IcEyccIED3t69l1xk34TKscPFjEgQSdES4A
h2N11X10nYpu4AFBY/k6DECmL4/76BzmRg+7O26G986efSM60b0mv3DsrYadC3tMTpilQ9LH7Tmm
n92VDkj6kVaZqkf6lrwDsvopLwwycU6Xkq7uDCxwBryoLxenkBWeJNV6oPlj5JxEXGR/IJyfa0U+
r0p0ZuNAq5reYxz7vzz0v+4jywWlqFGrpy2WRd4iGgfqUQovBjQtcA4pfJecYLom6Y33wv885TyE
c7HGsE4AmJP/slgre8zZnNc4+1ICNzU2AEOAtG0TfazA80V1D96nXMs/DYhjEbGagilWtsrYtq2R
AGtMiw6eiyPa68KRwh6ps6iCvRxQ2HNicxs6cmEDCen+c+e9sk++drEFQmzkGKKt6QbLdoq/fIi9
yJWeSdlj+BLxmRVXcpAre0wC1FdKAKqbs73BJeAlCf7oPrqZu3+zMtwjINRBSwG4suuVwXvb2Cyb
BqCmxadUi6Dr6i5DmlWAweHfUG+BZwdvT0Mmri+WumGWMQoIB0b/LfTQZFR8InXtxw1mM9rBBmmE
XZUOr3m6dkyvrDJhPUyarJZBS++KX7TXCgxcE2zanUa3ly9uR1v7wdnXlaB+ZZEJ6vM46aiFYp2B
eshnR4cqN5Uspt5PJbcwKX91RcjI8eI6fS/m0kRLFRTIILG2QI3BZK99nXQx/gMMz1zLfm81qRcP
VbxtlGHYLbEU7Ro9mXmXCeVTrFXQSGGiE7ViInC79qI6MKI6QwKEMlC3CzM38S1P/BRtJQ1vQt4S
1zqMhoJ+EealFLBksEy94BhSqiJOCMNA4se5AmbcGLK9kgcVMBBbeJxvuXJ1Xdljrq65FJRISmGP
ho1lcUvM4OCR94oM0S4BMJA3UbjmPEB4GucGHAQemfQ11AKpg0peDfBsamvi9zII7CX8dX9ZK/cj
WtI4g0DNk6giYwQTi20aDkB7CS2GscTGNs0v9y2sLQOspRLCiqTpcMZrrzByCIkpC9A0RfIR8Pzv
Za6g8FNv7ltZeyQbl2aY4NxhgVD7hhnz4zg7ZXEocMBxKTo6xl49SXeFn6Rwm6BSwiUupOPEOj4G
jcjvSS6SHYbJoE3UtyMuwEpMIf6SWp/NfHmqF3kfGzNPV3TtJjbwsaAYgFMGkgzmmIXl2IQjPpVr
YEYbGr6IZAsm94j+JnYizZcrO97JPhVi6gNRgPK1itYgUle/gQkwelWYYVZLCKVWdpDEN0n7tSRP
dRy4UxuDNO2kNZq9JA9ZhcJb8rhYr7Wlc0CYq451sQ/MpVWOPcgbBYCYJGAZzFDzF2k7jLN337HW
DsjlbjPHvjGKqG5k7LaVLF/kWXhWxX9D3HC1m0ySOix91qUTbBAHbhSDt6HYdYENYS2QVOt21NrB
AboVmPAIZJdPbHB/icoNmCBv9FCssZFljCdAKOexN5aJ/vX+Rt7/XMCxXscBKQB8MCuwSN18EBaM
pAXvIFN17xtZq9eBeAJYAkw3UD2WueNNGWTUkoZUvG1QZhCLjWo6YjXbZrp47RvNxtWndFMewRr3
LM04KOiJk54Q73pa21OEAlSeDcLQsy1BNB1FIRBRCQhDP8ugBtCW2/tLPZdb2ahzaYI5g1FXRrgB
cckDx596YyM0x3LuIUCVC5FfC7rqpIuVu0ubdRtDlo9JhpZSGPRPsTq9B9Oigri6jx77BJIPiWK6
clb0ntp3D0NgKjsBE5let0ipLUThYLdVnTh1vUBvQ9EDX0V9bLanTAvtqOvAh2ENhYN051AKYD9a
aiBxSoD17CkZgh2Ig3q3NNT4pxA2utfWovWjl0TXnCyB0xq/2XYN7QwkBBLaGuBiYq8zJdF6s9Sq
yq2McdNOT8ncczzsNu8gE4pI/V4FigTsQ8iK4yYyU+Bg1I0+20Q3AJjFd8xaHhNPcP95rx/mVFS3
wbQswZlM5itrUbl0UQT2o6SNd1VVKnY7p099KUF1qHpI0+lzlaFwp5meodVbxepmp+4LTqiVKcrd
8zUm1saWWUWZdS5sjd7iwt3CvfoZI5iC4Qfya9JETg+kyRDZmvQxlH0VUC804z2ImIjdg1qBqVi0
VeWxVnYT+k4gaeOE6TWIgnF5Gpg4nWeAyGt04Ki8SD2Rptk0ylfLI7pA0MGBBa3YVSnf8EpeiNcK
6qjQR6ABZ2ZramDl20HGB7JeaRQAE4e775PTfSUBDj7Qja4C5kMQzIayDJPYSinKXrxBF1OqmqGc
K7QImx2K4WgRtuCe485TrK0KFFwSMKbgiAXb47WdRpfjFupCFd7apESaQnwnP+UovBPHvdrZXP0p
nkHm+yXjUkViD4Okt4oxfS/zy5PggDvQV7ws5au9rZS+TEsBlNZAtNBB1nS9wrbpslFWzysUHQzB
OflJd2l93UZAYeF+sD4HHva7XVpjbj9QFMupCU14t8PY6w4A112xTd5mt0SNlqtfyVsacwmOJlhs
leC8lzPwQYU/vZvIDYkAMvl3unmWiplJUqEn0jZmbYaM4282gFkVXSbYZRjrgW0B7/oCHGxvl3kV
Ag8WTYk9BmP/rdEn/Xkeh/QzOhDiMR2X7HUIpvRrFwbaZ86233gVEz0ZN16WMh+kWq5AibX4GkjW
csdaQElFkrri1thxB3XWLiCAJhUDzE1o0Or07xfns+k1DTgpGNQeq5107E8JBjuPUOeijmHigT5k
GUGGb99f501udV7mH6tMVBi0rBSHFlbLaviFh9DTpKJqI4Do8L4d3uqYy0jKAqWfDaVyo7qygXmy
Z+nlv1lgP1iNszrGsFCAEDJrXoew4VzgvDUwgWbR21gPM1iQ6uVXVaZOa4Xf7y9iNUe49AImoZeK
tM3iCTZGR/LFUz3ZuaN5oi+7oOAJueWe28oofX/TBGsiCEBBF8rYW+qpGBYN359uhTBxgCkHfT6O
fOdZ+/h7/bqc6BKkC0nwaw4Wee3qtcDTC2kmkJQCIkiH8MLngySu9TGokOu+zc5ZctUdwaeFBwsh
2jWQMdmQstzc3+O1TB8gFlCkYyACdQWW7DiYKymeu4LqMYsv483UVIVTPEVOJGJkVP1ceUQ5rdZe
kdpp+x4ZT/OWC8RbibRXP4KJtJAFzKcRKOlzUah8IQ3twUl3Na5kgUt0Rafr6g7RMEdDyacsqiJo
1RnPLULw+w0TBAvE1Mi2TV5IGyU0A8dKwPTfdpX4dH+Lb0+KCC4i+qoiKhtgM7z+rlWjhqHS6K27
TGPqLBCifEisKuCk7Lfug8wWeHqkTxpmQfB/12Zk1PAaIzMIzdqDtLDcNybBCx6WPaQfwLFvE0/5
aHBC5triLq0yi4s7OFaRwqpi5HaWtXbX8eBcPBNMVO7VdJaCCSZmGVDF9gFSnpxF3CKBmL1jAnKY
tU04GDCh2UaGVkjkdK8ARwIxQT3nhzDAACyNAga8ke3bYjpjmQnUhIGaA8DN8QyagNZ/y0HLsumg
kT15uuYhA+DTE3JtMgegz8QSU+JwSGFLOf6yk7YBUK/KBqrEJ8HlNnx4H5AJqyMmpFulxxpJeW7Y
VdEZZFu9BbaMor3p8Qv3t0ecWGcszK9hUkgVLcYrIVE2L6M54HLqpe8haRFEEF6r9crTQt44C+3W
dTi5tsW4p1HlFmYuRvDqhoaJKfc8Ool9BZmnLvoeS3ptt+UyvCdKVHv348pt9fD6umI1bTEZpCzG
7+tRdLTYJrFE1Qa+hmjOcEtZT7xyzIrroCBwZkUFLwy4zpggYxX5BBZLq8I4RvJUyqfhA9VLDeTE
ffssfvgbJdKb7h3MXVpkPqU4lk1YTgHlAKIzIOXvtqPf7/6GChLl18yHvLLEfEgkuJiz72GJ3mrK
Md/r6NxBQ3pbPPM6hbcnAouCXAiwGGBJEWXm1IMPr7AaA6bk4nuo/VTGD/ddY/XvAz9ChW1w6rDp
cyGXdSXoeuWKC2DXrfoMpCqHdJR3xJiQqc/qZAhSD7cfOruelW1afoq1n7HEe4bRtjOf5eosM3tV
Z/FQVBrOV9XMziAtW63TT+MUcWoz9GduzIANRMYsJb1mmRTEMvMkbCOsJ0lyH4mgPzfFZC+VuovE
+XMk4Xq7/40o6t0YBN2RrgE+bOB/4N8v0r240KohmVHwmPzygUaVe78ASpnnarfksMTAdWGHOUBC
bXSgUIad4ihh9jsH4o/05zuujNgtl+bZEsrGUDRDE4ktTctjmWWhPFVu8MV61PzMD1/aB6ApXe1h
wMR5AHFqohXuwCOaLHbyErzPW95ls+L5WO2f38B8xikoxDA2USCIY7SIh09NzFPdXl8m5vkUA19O
RWvx+sMVQRlOYi5Wrp65vUeto8W1DtUr3nHQMT/pT8TOIWBW7JDta/TKoBWFveaF4lV/vfgVTLSq
jHkxz2JDwWyIH9tQq3da3gbHSlGDTaib5lelkbnOtHrqTbBSoxqvAffIWNWKYlmiUMO73C7f9L0M
XhnCOBCItPlKS01dfrFu9ZtiuBms3IC434xQZlMxyzXmwdCGh2EkSpBwvX8W1zaTWDRkvP0w/8q2
GaoAfGpRkuCTFgdRS9wq/ZqrD1I+OlHKYwVai2cIMiD21kDaIbHqbLXRFKLUlIhnav6RuLedQYcg
t9XnGSfC3MKOcSAVsJwATA1XveGFHttxMfNigpqm2xwtGWktci/i9iasjbkFNFZxMi/0SZGS55+3
pToyriK0oZwFnTaWQq5WQm0OMTmIaS5KqCGiCigMgX/5hGNcW8xltES9UKQCbCmhq+9zL9gJbxVI
k4FiaDYS97mwkpNcLY25ksRAX5oikUrUCfKHyg92xsmC71eOyXvUUbhiLwkUjpHB0kv1BlGUznFj
zKlQoqUZvoyQpRYfibecbI3ckLKWUKJMbWjoXYpgzzg/MS+uJDOWZDAZwVrQyY5xNJ9lB81/FPvE
3TKH6EWIQKbx7veVs0daNwqockgyiC265Eg0u7RHr0k3BrszrU1jpG4C2kNVyDdRXfK2dC3Nu7DH
Zs1LHjdTpcMeFZXy0Ja28anxTNvCAOz2n+NukbtK4EXHHY/Qgoh5fVk0wN6nbQBrQFRAQiz1BBDh
AVa3obqK6deF3SN92t4PZ2sfEm1bMPABzwNBNvZDAsukW7GYIjnzhmOyAz+tv2wtT321nnUfIBuf
dzGsBDWgpABC0/FfKiBw18sE+MbSuj5AGX7JHpBePTRCdCpb8yNnYSvnwcKDDvOzIJoH4QV78irT
LPLZoPvn3J6yS+hp09t1P23yR+7xo6/DHL8rc8xLuZzDIsAAOhUEe/TrjG3i5h8Dn8i3Yr98/De7
eLk65qE8BHqnlBrS9rArPcjSe7GR2qbK2cSVO/xyUSzMpgpmXY9lLArB2/oYlOW41cZ2pwel/N62
Q83r2ax9M1O1iJgRWkGWyXwzbR5qfDEZCuEQmDLgiETnPpYYy6BxG24t8faboa6ngL7G0hWorbPx
pJtlaRl1g0ImYVpjNAsO6LBmaFYQPHEK99z60a33X5lkQ0ovl6KMsSqMMalT7eHq0Ec70NN5n9UY
qrLvn4HbzwdjULRHZQMnG0nE9VED03ZjCqIJJv75NQLb3NAb21J+Sxvj5b6hlfI7LOH2gbegL3tD
AtsVoY6GNQ41Gk2/57EJGYxiWAAl2dDNOEnY6sI0A8ADFKIxo8Bc4hPgQSjbkLlEdXK18WfTsvvG
3FrSPy8p0sr+mGJcMhnTfBoSXHS5FGL6IniutZhT9V2JwbCBIUYFqpuUpzORP5onpZglJAl0zwT7
9EDj1/oH6I2DK0bYla+8Uv5KFnRtkXmY9D3U46oOB235LgLKiQnin6CQOEbb4ScvUq28Kq9t0ZG4
SBVaKRBra4ItvMnd+EBlGeHU78QtNwbfho9rS4xbGEncD2ZwDh+UR7ZO/ZNKQJKn/ORnrbdPDRgz
AOLE84YSZmZZ9YDEI1fV0pWrH6GhOFHMe2qsJOUwAaZTYj1U0OBkzm8YmtJSVlqJd7/ig5ayQmZs
2voElYnKG13xOJymEN0t4UMc2UXq8j7darC6sE/7ffHlKqFX4jaFfbk9xtn3KtkFxaf7keMW50Jl
J7DtEs8i3h8sMaY+to1iZSEaqZ5+Ko7dEenktn5ekPfoj8pJeYg/dp0dwj1796z7g8IptI3FQ3Iq
t/Ev5fP937O25Mufwyw5iZtKrgUc9zl9n7rM75oYmsMKJ37dYmdp1TJaMEA1KbJqMs6T1oCFy7Rq
opOYXjM/itCwjPHaCo6jT1l78sV4Kk7cmcC1yHlpmDki89QYU0yGaUJP9qRtsutQ1LdeUsf6Ej/h
ot0UKAzv7u/qbeEby4XaBojHgK3G2Pa1Iy3zqJN/l64Ui7VdSCG0CDvbggBGKtq9DKwJVBDt+zbP
FH7XGRmMWgTaIUbdG2SakPVaXKi4/UYn+ZAfZjRraGgnTm0ltmfBWz7QQ3OwtVPnFdNH6QRciFP7
fwdDtBrhdaACQSOHGitoya43QDD7epobcqvGlveihw41QjxIxDsvfZo2JY7viZverPnypVHGl+u2
s8QlQK5BTiZa1KOOT7FT2JKDkALMjy3jNW82HOe+hUvDuQEM1wAHNEBhwzr3EOtz0/fwsc4tvg8u
vel3qPI91QfN1jeGr4j2IDnxJpwOpmzPdvQvoEbMT2DcvCi7Qdda/IQCoqGkQqlsHhZPPUCJnTc0
sHaidFCBgtWbXsNskhUVsVKaC0yF4mepfY7+D2Nftlw5bm35K456p5sTCLLj+j5wOvPRmFJKLwwp
JZEgQZDgAID4+l6q627bZYfdLxWlPBNJAHtYe++1miT162sg/kNs/K+OEFosv7V5wXeAycF/3EFx
HE34od8TbrbnpmrzIQgOlWt+ial723z+lpi1Lv79GfoXbQ7fS/m3X/3DFtrCvhk3hPt54kIypGqi
p1kMdYZWYJmuPL6qqL0Ssn7Iuidp0ndR3qDAlSpnetlCH+kqo2EK9eIurenSguFd97luHS8brflP
WMu/Xoi/XesfjEzHI1fHDE/IDUReN1u6dUAJGOrZzv7fP5Z/gevisUB3FDCg+92C+IfF6MIu7keJ
NZ+L8ZBA3iVFC/7O+bFqlEfHgt2K01IE2XQEF+bvqUsFjKQl/ylu/H76f7RwuN8Q4zgIQ1z3D0kg
WoLbFfoOWy6L7yGyrqiL+qKO3z0g/7kv9p/BF0w2/e3Hfg/z/i4YMPCE1EowkftNS74W2bjnuJ35
YYkJrIu/9Du5BBgD/PeP+l8sKrhZUJ8FEXOEZ/19LP7uV7WeDeTqZplzYi6BC06eyNzPwikTkfyP
k/pfv8z/rj+H2/95cPN//xf+/jWMEMmqsRf/8c//vhk/xcMyfX4ul7fxv74/+v/e+od3XtivaZiH
r+WP7/qHD+H7//r7+dvy9g9/FALzYNvd+jlt95+YKlx+/wFc6fc7/39f/NPn79/yuI2ff/nt17Ci
+RzfVrNB/PbXlw4ff/kNPK1/99S/v/+vL17fenzuQbPFfk78TXz806c+3+blL7957p+BPwOsgSdF
lgLY5rc/6c/vV8ifEwLB5AQcXN/6sWAu/O1PYpiW5i+/hfTPsUvAlQI2e4hC/t63PQ/r7y+RP4NP
HykhcC4wc+Is/fZ/7/4f1ulv6/Ynsfa3mIZYZtxO+E85BgJI7A5cBgRXY3zfNwz7d9sEYWotPeb7
qVVg6a4ZSipo1s+Jxf/xdb1a531ZJnB3xJV35LEK0j5sosxW/pYq98rCR/CT2qusfJOCys7LPEPA
8x/pC/Xv24WDll700O/0aCHBQpt2bvwRt+bJ0q5JQ/awqajam+FXYyUmHhSaMIPF/zkrOxymcd3p
dsAMFCIAdPXTYQfumjZ3uQaiB8ac1J+iBFMTJEi9HoO84Wova21LlM66nPCQ7rxJ7JypNxn6kEnW
C4cUzPim9B1foiSgs1E4tyOryN5ClS+N5baXkNU4zbLfrZxdZO11JUAiJydbtWaDXGSuHQQdnt//
EGpWRzm3cSo2brORzqkjFXx2U0/pCYMOGG5ul7W0df/uR8mNriuDqpEROQYa7k3lf46y4kWzrqTY
wsc16v0sgOWNRtfNfYxjphFvP1WofvWdXo4sfAFpghctXpPO4GT1l/iogDI9aC92CsgghHlY24wu
Okgh6VofR6d7X+UIMkelf5rIGXdTtR3ienDSZJ5ulr7FtXE/ycjEwWY7PxlIbjV1sKURHvost/qo
OxCIagi/LyM7uo3r5YNfXQ1GCws31CJTiz0Y0s1lg1HYeqVnQt+Yr4LTZtlDLX3MWHXJBZVTqDEz
BvE/TO5pj4sycsxSNNMYFUmsfwCAYFk4VjJ1tYOZjMCkke7mexysDIgogCxibzof5dtoONV9Dw+V
RHGxNe/h1G9F54X3knCTyaY69a1fJn1QMA3k2ftmNK1FUDZjwNHU3/yoPIkooNdYcOZdl2V5nGaG
EhtwK1LXW1H/lIRgzDaYDxA2iMt4mlQqxfAQz+Y17qHHmDSKFqHfQaNsAMC2uTWUR9351lFDunDv
5PrQsHUGRnbKhGYnae2nc4/ipRG6AOnkNXCbvQwrlo46aMrO+G06gK1oF2gRFko/jyv1UrciTbF4
Lc1IvMljMvsPHkZornJ0r3MTYZI9JMUQjbgCHUK5tqtSxrseMh6aoePBqUo5qWe2QZiCQeAcnEP1
dSY/aWgeLAoFp2VIfnRgzLkjNf3VWydd1mbdIfTImqAHedDiQ2wuEFNWQ8+qDNbQngwN7lyneZXO
nW8JJm5m98lXfXVmrn5AA285j0KfGrvojE/RVYttQR+Bgp7dbMYs+ulyMWdKJ10maGxzsjpbFqsl
3uuDsRrzgL13Yv3MshkCAuWyDuLi03Dv9ZiPhz56AbBuKKqm3lVi3O56MSe4Ky+tiI8x8Onewc7x
vtnmepN4WUSqIHNllAonjnYDsy+VG7Q7Z5QvykYnaJKAt3wZ72g7f5p+EUUtTXAeMahSeksHwCps
4mJysJTTdvacUNxipy245/pkEcldOOSvOlDAIhyDMkVUZ4IEeRWtkFNDq2MQ1+UkkjD3go9xRJrm
Vg0I/GdgltZhaA3gsCFL7evUuBDv6GoIHEsNMDqe14Oh1XuAuneiwuWA6PlHG6J5AS3S+8WzVwKi
mCxchsPsNj2eWUEcENFCLlq65m1cncKPZZ1RX1cFgcmq7cL2yzanEzglp2mRaTwuNLXoWy5Db33u
2/G9wUcOTTWjH/6mcZTEsU/iXUT6G+uyJG+85XWoQSAF0xNk28yzJlEwsHFF8hXLtk33ZJaw/l2Q
SWZAuKTavbv6TxKDGIZrKBlUUd6i/bNINjOXkdli5K6YuIpaUnj9NiKvhG3QWDYPxLB7ugYf1AO1
dMRlDtGqglYaPJEbRna4KPxhIPkWcjenZngO1+qu7qiG9u588aQ5sr4uO4qbmZJk2rHYu2WsF2Uz
bDqdOabtEgtOBENvp8lrdk3yCQ7FaWc8IlOf2jcMzYCQJpkggdsoFJLQ2j0p8yyqfbMtfS7HyuYb
i4+CUnajIueWItjJqpED+17WIxrCQTDhM1ZS3lVFCC6+xlnUjsA9Vnw8EfxDgs1QbHOIST6o3KYU
zGAB/nkgBqRoDgK2gCUw42115M5pEW6324TRqcNbTCy4ys8rGkIXraqwuRkfMdcELumIZwGZpoLw
mkLMbCI7d4Z0Y0/XoqlH6KhTg+ZmGSUvkfy1Odtxq9WlT4RzXwn9OjkUhKzBylI2BctDN8xQOUri
M7FJmuC1HAHrMbQVeAQhMw/mm0x/67ma0Zuydl5+xsQcYBbR7lvB/87cuVee/vg+7z6cy14tKquC
qtl1Hcsd5n7L1YePfTzzcqvZhTqdzsMtCctWzU1aO8OBhUyl2+zRtBqCp6FCY7S7zWNZe2DKj6zg
EDqNDy2q7ltwUf3Mcy7BrLb24ZYuw+als4fTPGxuhlmW3G/HOQsjpn4Gk93RCeqy9NmfrJuZdsEC
j1MmpyC+bsBXiPm+sRlZf7it4uBYNDVyQd7spEsRCrtrtPvZcSh4I2dbqhjSsR0vROWNKfi4/Z3L
0MJqPZUyXz81Q+wfN9+gwuRPn0RSvdd9m1aMfLXTckfotlf4OxmFyL9fGMhic1SobbaYoM8wpN5m
CZxU1tTomsJb39s23E+Ddfb+FFTXIa5PLhhWUy+QdV4bcWc8jP2jqyZJvWXZjY5YH7dwsalrHVnS
jWchxX5dzXEZ++qCjCSF7Mm3fHUd7YBt731HqxK2Zk6Ruh/6wVE7zezDVpsXhccl564ItnBK4YnP
+GWQyWkfi1dJAnEh19v5DWKibiEApt5Ql2F5gOhAO2j5dY59rKfCxuikUXTNFs2OzeyvhdMOHH4v
CrKo1c2u596tJRfXab8duzxLApnBePQvcR/fJltDUi85BXMc7/ScbPidoYKJCoNCQbRhtd8477eD
7JcEElf3pO31SSbszXPskOF+m5z6e9K77xyC0tlk4Yf5NCBCoG9E2DrVAKe//f+VGdcc/Xg7Rz4o
t9HutHebTR4C3eM0gwaIBqXvj/PJ0w2UAWrjZbZ3oChpzCVyhrPEGI+KXHCgRlNqrME3K9h7GsLT
x/0C8mdXt2ldjyo1Z/zyLc4iTCz61VKEVuGNXcxuhr55x+Yx21BsTkH1hBIb+o0iurD7ibuPSjnv
axXqw2Idm4EAr8qI4DIN1Xw72gAMJTzCw5df7Urjezo6MbiO0ZwrtgTvafgdYjyWTsE2lxMajLam
uyTdufHi5sCGAaF4oD+Azt9y6n1sFPJLm4mf14qLnSvACzLqh5mNmOkbUK6q+TNmJ8Uzc9RDKHZB
s/O+TylvnKOrtl1URQ7Wc/nlEbCp0f44JuRFxjFPVRvkfeBfWwyGZnPswIFHAUiWRJDWifXOEZUF
6jx92voYXgCkgm7t6IiKaiHC+gfRAjhlhE8FERhamAj2I2deOsFVhtUr6qVwwv5scqQ+4IuzPOuM
ZKlsfND8L2uQ6RD/pjBh3EVbd4rDHjzkhhzcup6zYMSKbm0Bkls01YRRvxvEoDCYHL/NQzNm4PsQ
p8QTfoEJ4rAcSTJAsLduziEDfVMNOol9ZNEJRKctBw4GKi5Y1ns5knvo4aynfsUTilTsFmYi9SXQ
9rS4PL5zrgvpD6Mk3SncPIRMw7ozRN813pbXnNKTGRc42d4tKkgd7rs2+OUiUFRU/Iwj5zOhfAfS
zRGmaHjzlJTHaRY3s8u3U1htZ9mIdyqjdde6ye1Uz/3eGvkWr5EqUTRcdmbdHhfidPmwZo22brGs
qz1K5uxFHx9tX9e3Ukq/QFRyB2mcV9spkwI2gF/SEp6wvY7ce1Acs5e0IaBb9JB5abIdLULwuPXm
Q2Iik45rXe/h0RgNP77TxXUaTjLM403ou5D2LpKkFRkNZvH3rrddnHGZcSqDDwk+9WvkIQaq/Ftv
sfTUckZzZOpQTdIaIZHvvfTY5iltBreIlUOzHmip9BJY4RU3y/eNM9Jz7c45rdHMtGlcu2ZdGXMJ
UF13t9OALpUEAx3NMIms8ozNR25/TNhGtXIjJL7uU+NxtGVjTJ1pOKcVSXMaxH1SWJph7lAd1Tej
8SblHjwzrxPEdosZTbyCqHcALFEJbijkOEIh/WsAQAU+IgKMjq6qwrYPk4ytOth5yjZ5TQqCloFs
Fe1Xgy6MuD0FqjsrKgfEMTGYtJVQKSC3oo3ActrUSOsY+DaabZt306SPKyK54/azbvsmNcyAfoOa
59XVR2rvfA6zN2EE2iQJyukOmj54zrwamoCDV5dzP9z0Ee0PVbCcCHVxFXjqZF2rcvXZkvYgfD43
G30asJMZeuFwkhyZjR1IvluCfeHb6kWGtTwvKybQFQzFKicwN1Ww4st4E0CF/mAqUgZ+dB+7zTPr
wXKEzL0cpzXOB7Mc3RhqyEgmeePtSGzQ18DbYxRjyEY58S/juBi81dymVmAnjPzDqUGaHhNQACzT
ctgmbPSJx3toaJ7guX/UFBGCgkdV0zymZg6qFMI4kKDHwxljFmbxQmTe4sgWwwAzKZ0aznPqfs1T
05ZDe9jIp+e0WesvN6LOOkekgELMjhDd5IEDomBEQAburj2tU3gzSBKmMXN/Tv36OKEmmHkNRUy1
Rl9ODFOS8EgWPGp+OhXEvcTggoPfHDWvbzcBL+1Gl0gkTY4iSBYqjyBUyRO+tftRuwG29IkHfD4l
A33t+vs5+RRg4JhmfYjmFRaPIdMYF9sWYrAfQBwhY4m+iZwAhErXkKAzalWH1f2RqOBjjoOvHobd
t1OTTm73hYmgYNcGcM/N2mczQiNYA5ONkz7HI8ZztbJlMkWp65gS3S5JppfkEY/bpmBmc1IvhuKH
ovwS+swUQ9WiFGkCmnu2vYmp2Q8jeu3Mrk3IcvFleBTK+dhC7yVw4seV2C31Jg+JP/AekAhUR2CS
5dgvvza3f0v8MZtwlNrFw8keXzkJbwevZbu4ziXxb6Hjl4+NU4KJ8bStMS7IcQFOJV/IpBlmp+oo
ExVLwEreF+E6PuBcfi1z1ECbQYHuM15K0Q8WuHvUQ8yx/5zd6Jdmos1E98wnrLDagitFmiFqX5bO
9B2bwlkHxC6Qsqi+vGr7Nfftq9TgWB6iR0HmChmof+ii5oA4ETSUetrSqUW05AQYsqwrjNpe5xH3
CiZot1hXftNsfM8ZTDCLZkTCTsP3vm7OXZgpbpD0CvYjiZlIKXMM9OH4k2qSpjBafUS15bkNqxVx
0GswBzrnvjybfu3yDcwz07x2KXBCp2ids1yj6Aw8DA1RCV71fihHvk5hfFsv4pI47Zi1Aeia/YX6
kEOds1ng0EClmZRd+IuLGAyXwXqG0tWtGtzhsgnYhDrxpzJMO8XDG+l/8G18NI7flV2DQvWyhedt
3HIQTgNoqZMigkkQvScy1qyPc+H29jhxZEVB7YC4IdxtG/CXkDdwp1N70NqFmFQ8pTaWj5b3c9p1
CpOMI7/lEX2F2/3kEyr70RzOmSb1DVo1bDpgsiCLprVKieRpf2gYqPhkh5Tbcc4Iu9ycDSRb64CX
VM0HA1EK42ZOVHlZ6/KnNZyQZK32jVQo0PSBdwYetXNmlENHCo4BovwjT9Rxg6bGsSMOL8a6PYHi
YjkuGmR/wqJlnS6vELbedpRZKPQGWH8aoIRr/OrdNtXtuu1CO64PU6+QyJkQkpBgqk8X1Gb2HQuC
TLWIlCoPA6SMpo4fDkgJ6i8D9896CCt27L6Z13hnwjDlMdKDcLKHBj4/bzoGC6QAKfnudC9NdVt5
a1VQBdhJkuErgLfete+S+/YI2G9YAsxsrlXeeZtIfTkkZ1Cq4CElN71V54SvL3QLu5I5FDaXertI
PLZysccExp4KcenaU7SIrmi6SmfEDX5aI6ZUG84zOFMK5hX9tTj01YrovgE5TuavDwJ4KwYXKo/Z
575q0m7sWBrKvnTpCJ7qJb5PKrnDVK++/caG0skEJPdjs/N6V106Aeej3ZnmjgIpsWlA8+xbHBoc
txEV5czwLckFusZg6KZ0TByeB7x+5M7cZ4Dg66PQ7kMTx0AtEaFXMaihKja0SDbBDOW0vrdfnPCO
6WeQ2OTDMvISELjKXpD1D1lMB7DxYV95cyfzpZuDFGyCWf2thUy35urxqD0LibE10YL7CbBWNgQY
zRji4bQmjbmpOyTb4RJCfbFB12pv3QFcJGJETkcVCOBHN+PU6VPrr2K/oFReoBsNqxnqYtI1K/tu
4ek6FvNY8XJ0SVUmxlkwJMcyUs334Kp49BJ28uUigNE4YebVQ4/mX5bXnbj1AjXDcGrkme20m3WH
UKcen+JK/uqb6Nl6ugS3NEnnBjk69Mr3KCVcqAR470NFIa1VeBn6kk3xT8A/KBnI+7VCnVzQBBQ8
32RGc/MSAVBLfWXvmTchc/wOduIbxCqYpgvCstHea+QBqrICdGCIHHJqLVrgemWzvgl+dvIOGe5F
2KB7pEQBDEa4oxXKg4J+GZOMmV/HP1evethmGuTcMSy1UDIeqrjEtG4xjsbNnTVGxOmWNpmPwrvU
c+TfWNNDf4Zh9VRfn/qZXCuAouPiDfulpV+YiM1dCYMWxSC4ckPn2dZzWREPnXm6Yft++tnb+DWc
xdu4QdlBgf3SddSLXJPST/q2NDqGO/bkguyQHo2IPoeFrOk4KTTWuo0uGftBR4v4bL0ibR8AdTRH
IJ59hlEsnjoWdV9r56PF0Fxh4Y/TkDQ9mgCAbGs98owPGogtLI/yINOGOGnkocjqBuoaDuf3s+GQ
6VbxfTdQTH2jfT/VYQVbY3BtoXWxnOODV/tHb2x+egs9BzI0aTIcA3GSg8KG1fHJ2YLtpxstEGZq
P+QU0weXOmu6Cq3TCehRVydRjrUF/AUFMcIW/Q4AbQ15AQ6/vOKtPCvI3aZgfgYWINpuRzV9YgpV
cFHD98UwacK+gjKeAVvSN7Uc/azz1iewZqHbYTMMjgNHPoBgYja0QJRcZ+UpkkV7o8YnyUdQcfrN
09z22N507u5JV/+YxfRuvtyGlhOER/cu+zEmQX8WFE1J1gPJx9bHQ7nBIHpeO99NSdSUxFUjnNdy
Stb1eVoCdnSQDBa+bcs+0s7zxsypNgspwnoIS+E0UFyZQ30ZJ1i2gKi8IrrfU2NJ0Skf+IsDCD2s
V/OzJxFKXextEM5eh/zTzj4QMB3PN6pycsvkaz94OaCv/jzOXgn6y/3o9mQnvWq58KuH7DPvMDh5
V/Uaagl15Vx4vUDSAI+k7ao46wIdQVwFKcWIOtpe8eBpUrrciLzMtjo0/fDZJaZCYoZ9pZMqzvvJ
A5mnnoNiSRQ70PZa0aVG/UpHRzEtQHpYV/BGVoDpeXiYRQ864jfqmvBmhKRNsL2ZoYIOZ+y9kzaA
6VJO7rVJj7JRsGad7DyQGhkXKcm8R6da2SHDCoHWjJhoA93W9gXsxkk1GY4VUvHMb4ELu67cMsqB
MTNvjcrId/YAT+RlVcsDbwDzUQQOwdaYDHj5UzhMv7pRhPkKiaWUQKgjlTEkeGSHOKUz43WsYHNN
1D1VfHsIlCAH0gJijDRsEKtGiqrN3RiqGzqKxwnHMU2qASnmIMZjgILqTeiKrRx9DyHY4v/owGKg
VAVuZguhqJFiueCDRRM0OXgGXpQDJN5RlcgG1cuCoJ4kcJgMojTmzenshh/s+wQHbaBh9USexK3N
1156MO6HZq3QBNAGj36/RVlv7DP64WUmv7pgvG+IvEJxfoBpJHXmdfRdjx/tN/DngOusYehedMU9
VRHwfnF1W4Q2/tkf+P1owOcezRDeHFD/WasXb4DIFaMofQYMdK6R9tItGB/XhOuU2XXJUMU+xwvQ
k6RWTzNm4yUVl+gFCQhIRKcq/sSI485ForyJeyXJLxkNCNar0k3MIYm2A426/dJUJhVT+AuixQyD
mRB6CiyCgzns39ga/sSW3rYBD3YCvESui+utIHwd3qo4wQTVEF+9sQgTJ8d5v66Lffe2Jh/d9joI
b4VYif7i1mDqKLo1VtzOkYVBTWB+A9EdYqf2wFyAdBnVmblTTcm/mWQ7Mjm31fdNLvG6CxwC1xEn
BNZotE8UotFqxIRKrwggbFS9zehux7pbXtQoc9uq9rhUANcAVV5WXOjO7dsDCoiHrQfzeBjPL24y
8WODFGPWW1I6UZPkC2pDyOwZGi4bhY51PaXhUM97lVQI42cCaARPyQVeBtnQWJxAbBoC8q/AyBmM
0TGAFnkO3RsPqQudj1EbDRmayMEUKKUD9OuhqYc3KHzZUgbysaVN4UY2vJLNncswZEg/Aculnd/N
O7RPY+NX62nowgvCVSgDt4Gzs0XCEBA1oCFL6xiSEZu52XgAxkjExi5i8YNM1lsdqRcbZ80StSkB
jTdgHkyeQtFsK2do/qA7MeXEQ0o1sGzQtEJQE3a5TzQK9fU1NLYAFa0tmsBDpY8EYHxxkXpO/XAV
YA85D60Ey19N1+PmzAKhAqIt4Af7cXCjzG3g5ufofgBDTb54i1fUNYreSbsc22D54TbVEcEUxqUw
lZbNJnbyajL7XlEHbQwc86Cm6aC4tp7Q+LDBGOE8bXANJwSDQ2pW4efcDbJWY4d3EFhMq6aiKW39
H6sZUDnooEtd6TqHMAVsCnr+WOx359oHlSD4L/FZFF2lXlCxibuiR16NLGZwUb+2babqob4mK6y+
8Z1yiPsH5vIpnSLk+OPk1QVa/0CAStx3Q8RQBAI1UpTt6R6bYh9wBy7PqS6V49dHB4YEUfY+3Hqv
/G4uoLYZC2+QVTqv8olv9KFhy6N1KAjcSfPOnmW/oMoaQJ5rM2ZGbx1ybt69hz6KQ3RkfZo0/guZ
p4OFnapcNGGAgW48oi0i+vCcr25w41xNbMMh//BJ8ox6QYcakH1d57guIPS5phuo09caJZ3Glg2a
70mnyF1oll2wQhvEX1oHu8EUjNXyNWoRDq488FDO1B9b/zXI7jPi6BqFU7eh6tKlehsRX9gOpcZI
ggpSrW2JcHPacTXfuxUe9Oy13x3U3VMfjW/E9v0xmPvPKFLHYSVb6q/+ljdOYHE/uBs3GH5UvgJ8
3QKFZfIZsAyy3KB+mlzx1BH66HQUJqTzorQy5kCnoEEM2aKbEsgTWAFpfXBbBw59ivOF1/2N8Bes
GdxX5QXva0yPXRd9JqENi24Jc6eZ4z0mCwH9zEAYQ3SQfcP9G56bMLxwyRimyFrypCPgFTOhC91e
ELMOtivbwUFqCbBziTtAlMrHFrTRI+mgVwPeibbwHHTc1jXbA4IqwsagLiJ7H0XtGUlbuxs2lMsl
oWkoatT+5dIBtaoOCJvjPR76qwpwRJ3WQ3U2QVk0RBFezyDH7NGrEPgfGiX9Y9uP6WK2LyeR7wMQ
23RaEfmq2vUuWhOesvWzH/xXWSG2FN+YaxIKFAdTGbTsG395X0V1B6Do4lRdv9vGGVgdCv9jBVDN
X9fUrlnrcbanbo0CXVKVNZKkFLuq31VR+6H70eQ9Zb9qyl3UYUUNZBlaMq7g59//g7iLn6HDgLkY
4oLJusI8IV2n+dQuzaffoH5jJ0h4kirE2DtbX31SHzy/Dc4M07g+8z4T3+OlWwmSkhVvDBVKfo72
unO3oCrrauDoqJMthbYo19jOP1SvDMEyyEkFSubVG6KZFOJg1akeyJu7BimV1UMzhAPcHDrQm/o6
BjivzOSadE8thkPO47a+SGheWwV8SW1PK+3XjMf6QfhhezdjwZH93C6tZ+/1OFyrnoky5NIpeRDf
h2qAz/ElmCA3WGNos76DtHVF5jzVwF9lk1upO/RAW5WbFUXMVdArUao+JRof6gABDF3Ebv0a6LQi
DO1Y4WALFqPlYZLdyXe6Z3QVtUcj57UYI4viPEUyltgO/eQhJkO3KbG5OwUMzLcIJwm/W6wF2BkF
H3oFX47u67VcdFuiRg2A3VxA5pqitg9DJ6H9wTBkOkFDB2NTSIei7dmDK0or29X7aMt8FphSeiuM
ckKeO9rDmYTuAw/Q4O4jxjrIGcAHUWVLxJZz1JOy3scMluNNPuCTev/GRft/yDuvHteRbEv/lcE8
X9bQm1dSlFdKSp/5QqQ5SRf0DLpffz9VV3dX9cVcoIF5mMEABdU5edJJIiNi7/WttbNzW7wo07Wi
XzxEJPUmxfwdMQQ4EB1SOpauUDbFVzYrd43SnNQ2keGgJSJEmLkMZaoFsVNSU6O5ypn2jiaJAE3S
Mze5eG9zkkvdKlrXQr02Rtn7taGGRasMu2qgF8M1yh2tjuY2kvEHzgemPOn3TWHYvmWCzQ7KUIak
WkRBJNqtrTbDi3WT8nOnRvWLNU7BU36YmzqM5+ZCefrTVEm68VIz8ulz06IqFJ31IXlxu15fj+Vy
KCbpQpNFfagDaznZpi9Z03j/njH+qSsJZBckcvosDIrG0RHvMHDGNlqqp366K7S5veaNZKCsqaqc
gsoP2c8MrdTmj8XtxTGLZiNgmqSf4phvFLlPme6HCE7DmIhwynptbrbOML4jqeRr2Zf07LzlpLOn
qvq0+OTzWH4SSYzvfbHNalNfp736LGf319T25h4PpI7txsk8npsCk1VoEiW6wKveZsmJ8J43s7iF
60TOuB9Gpd5WZaqshuHRvHWQ0/KoAI4EUTsjT/WsIHlTIpU2QdxVLHQtallEm8GhPy28Q6Ul6TtF
Gg1e6z2LU6Loe1uuldlvVAHPk2RncvTyoB+sH2YinxTRQxm14rg4JTWapR6G9M7MmNqr0hRaeY1Y
ERJ87byB91fMWxn1sFs3Gf0/Kqtolp7EVb9vwHIU0/suETsNOT4g78I52S9J7m5ExVhjnlcVGOq6
cYzHzCuPS7zQPR+42LF4RX7evikNuMV/SCdbssWmHxTbUByToAymnuUyZ0oLx7+M+cW+osZvkhaO
NSIq2Ur62anZQ+GKC0MsZt9zeS+NtNg7IgbUoUIk+EDzM7y+bNq4CvXpqqui3+flm5pPf5gM/+Bx
/8KZ/gPy/Vce+LEq+O9fEd+/YMH/WxD4L5+1+VXdYNvuX7/V/4W0MIX4f0cLn6oyrkT68WdU+Pcv
+QMV1rzfmD/paJC/5G9gA/k7Kuw6vzlk5qgODt/bBPVb1NYfqLCl/6aZZKRCBMMJ3/yq//N//B0V
1n6zCMAAPPaYQANr7/w7qDDuV0jgfzLzClMRYBP0/zIUoS0lowTSqDjNhpVP1dbzBCEK67LEMzid
jQgaKr5vKys2VjEUJkVpPvdGsRqUNIXw66xE0sI0NcfTl03pjhPMRl/Fwy+mK80mfcfCxijhW5Vi
lwxBWCqBr1gVEV3OFXIV50w9VqyJwzyNMB0jZOM2rcnFvETahxFhhufApRZR85HnrdrcZ8OkDykR
yqNl7yKTbscQlB46wjcsInwItldtVEyAR62JMIzJYlY4DSbSq3sU26yaiSTiJDVDvrC5S0rj6cYN
xAUjso2VgZBQ2wFGHaPcTeociTMDLktTbo3Ua1VjZS9RnOtBTzaVVvo9MkKv+ZbKzgEJLKwGI1WW
jJKUnnJWTBQ6Y3aRSzuV/seJRr0RP+UOL8X7ouh1na8i3RC4umNzNt9jBw3gEiOflmd31iuPpUlX
b0qsEzGr9arV1RQ/QviL5JLOljXf0RabmzLMo4TlEuIqUb6wYCjfaoTquZsQ0YY7xCAX3t7Jp3kj
lcmpjjjRRLpu9ErLD0Y+ugmVqDssOt1kd0murlzaCHjFHc3stEwuS0nglVUZrYrBSxjyq7qtApXO
3F/xSRnQRWHdtnlKA77wJpCAjtUZKKHUHpfFMvsiQIdutCvvhBGHbZ3eVtnBk8NFifus3mb5ULfH
QRRW4UDY5K2irmuaibDLHWJhngXRUEoarWxBFQ1FSzGXmGMSRSJHCAloStNIU7xq4Nhtinz6NOdk
EeatZx9Hi9+1aa7oYaPVlkELfbK0dzWrumRt1zPPIQDUJXzLspeuOlXs0qAlIveWZkVyWpmeyKSu
Ox16TFDPBJ0zFiMtQU5KyFtFMzoPmbLQ1Q80FWrxKNkala94kl3UrBhnpAAjQ6M0Daetfo7puUKB
5fZLzZyjJtnySw8pNf7AnqKlQ5oC6nS3E8aKN6mWDQLEbCAVuVmVM9s8nlwN/nMQfRtR57ZC0T4L
DS3nuZP1bFpbw4rpmyeTcHoqhtKLrAM9tznfdQW67UM7ZwoUgZsUkx40nG3eVbtxb+hPJ00Qwk7r
pvg5cxn9e1wMQCeAeDXq0kezANC7o8VUjxw4La8Ge+qHqap3fK9UWy91lmj30E9WtHNVd4x2uTIW
iQnhKmR74AxgpB/eUuftsxytmvu0nrhrsXG3XS5vt6uhwLOPuQ2Mz+vFWSqvs6poVvGcJcaG0xck
I5WRnTkPgje7WeeGZ+V3cafG9TE1VVm+Jbo0ssdIFnr+S5Dd4b5JyjMGOCX5MM/vtK1S9Js2V2f1
YEUNjcu2Hqbxjs/qbMp5LslJwvLlTuWPWionX2HPj1A7cyCUoNJNqa6qJGnbR6cv0Tmypqydq6Iu
ZvKpFqwgh9lBxzpNjrU0FDptYR6qDMuFBAb1FpWdHal3OFUy7uF8hiJRPici87qPIbKy+QA5lSTb
BOkUFSKy0mKjaJkxpJwK8mYcd3pXTnLTOZ1uP+lmY7Xf2VxSoZSkWo/vxjik40kz5haIRaQYiA+d
0tMvsE2q2lVfCppuSRrHxOQro5zR3rJidikJZ/AHOhi5osg7Jrok+d1QWHK+c+vcGW+so+xalYOI
pk4HDPlm+TEnxtgCG/VFJZBRSZpOaVbbiXVixcrUrdJbgrHsTjpkdBKIORoJU6T8T499PIzQhJOe
2g9mMeasx5FCJ2c9wTFQQNRjp6Wpj6WwSu4SGu64ycx6Isggr8x+vtBtS+q7CPhuuY6d4o209a3R
Hp+pIhqPieMFQh09LIBoy229cc1o8tE99oOzeIFYvKjMfLOLjClEEksGKgA4iWFFayse12NRpIWJ
yNLm3o9qsEgd07IQmEcEiK1b+43JxSH9TrmVmWq0MKO0MV068qCErvvLUNKMYPMym7T3Llm6fLO0
jpo+tollxxfs/n18pyXzqO0TEpCyo6HaKKpGlw3u3lMhQvZdrtbNC8sinY+8aMcmxLoXE5dSl5r5
E49xP8PK9bM1cWSV5nwCjNV+YjCF6Kdh4+hPtT3O3aEtk0wF7Gzl2PuYFW80ueeQVAwfJCttUwpN
quEyiDS+2Aub41PXeWbymtlTo3WBU9NpWC2u/pYW6o9XT+JTmHZu1iG1tVZeqIP1JmwGc1aAa+jd
4e8jAaIFmamdbJ+giAOaDiZdn9pYVApEs4vt+rNIgQzOkeiH3AaWH9v0kES9vTwuqZekh06ggV0I
8jKSo9rZKs281uwy56VCqBKHUWGsxraPZqmsbD3DiQKwlCuvYLNSZMFYN4n3Go15lm9VDgAZTSq1
x52SUzr3L4jsThea7VDOKHcxsl0dQqyVznZodQbAlMlgVPcGl1e1V+eyjM5s2p1zz0jQCU9jZieF
+gDPrWvHWHpjtrGWyqGvU6rGfIqWrukHxGGoLt9YEK6gZEAuySUTcJCmWLVjOyzvTm3Z5ltXACK9
C9hb7WCaBMKtJwyLReqXsoryx6qO+vHglZlLIKie680up4+DW4E1QYi3LGZ81Q6JxtH3tlbow5fl
lLV3qptO4Z0thlGEIwxntcvbVCvPwF40wGj7N7b21kWj0b6JIY4MGuvsk/WyLic7ps2kz31SdmtP
dEptro2M9sOlq6oE/jrrVE0cBf+zLYQEuFacnYyUWg6pbhnNc9mbUX+dwJHI88vlEAvaErRYGp+N
gSCXlTe1qgf4kSEEWIHVqXoEH+F6Rfm5DF1XRuuq0XVOIqNaTUJ+chhLDHE35J45FKGM8jYSG3yW
JuBopQmFNACgnTlfF13uxVo4a3ZZDruOmUFE2xdLriA4VD16K/amLjVUKxAZsl+z4iUcU1YoeUtN
PahlXYJrc4So+pVSZYt2/b0K+D9dLv0/VAh5uAj/1999if/FNblJP9sP0X+0fy6Ebl/ytzpIsX4j
0sByPcdUiQi5RVv8vRC6/RN5uBqRQ7bhUCup2DP/qIQM+7dbuqChUvCw9DMl7h+V0O2fVHzeqkrX
g3l/pvbvVEIokn8thaiqCN3gO/Ibkn2kkxRAqfQn02TE4TKz6upHIwdht+zqx+Jee+0r3+sDF7J1
ZYffWF/2SbActa1s/GozbvKtc/AO8y/rOHz3u/rS3ZWPYqecxXf2ra2srXhcSPb9Gp+BDZoPSChm
iDMfh+xLnbFpMTP8vMOyG74RKm9LShDvOftfm739kVzMn3Rbnayj/nFjBcUW94H+3D72x26vrLvQ
O/crsS4JdhG7/Fm/1scxpGXLXNDqHu01FJc5bK5wfxXA2iOy3daMA29dnqvr+ERPhX/prssRuugo
n/tdc6+cjS99D2uzHjf90d7kd7d5FWSEbfNQJX4qCewfoov3/JZ3xsHZRs/FvQL1+OX+KBjW3FUy
BDFmPsAuAqN90a3cfbOP+KG93569tbUF1JzODZD45VOeUtIG1X18l1zmvXeen3kJjzyHH2x75AIu
frpHLgqtQ3mmfe4zHvwhetR3FVFwtyibR6waYRHWR3VvHImtIEc5uXMfo325plsemCSbFZvxF+tL
i1fm1dpWe22Njhf2W3mKri1ghnKI3p1tvjEfQOumKx263vKjdeorXUDRmNqMIwxLPj85AQLFn7gA
jTIYD9ZOBsCG6+lg8HtNx3kMII7e+oe5XBlmgGhvvS7HYpte60Ozwb2X7ZqttbKDjOfVMybP3We7
ZOesi221iQ/6vnzs3pW74uRe+Akv3hoWRQ2TnQpnw8ueb1LGPDr3xrbBu/8dY0N8yQ/Dedy4P/MJ
ZHJ48e4hD16w/z20Z+gUHFCAUigSHr8o6tsWRy+pP7cIQkmikvxw9/O+LwP8RWFx0M7KA9fnAKtX
nlNYh7XmVye+nukNun+LuMTuq64Bw9KNWNVv+PH85jpc2OFu4DJUO8BwYK+mbSJhTFfa4xQxA3yt
AHpRZB2H9e/zRopP3GzMqqLQyYL4dCkC3wyq+2y9+LQ+t+J73WM69u1nnbSC7DS6vEzvVUgOihtG
gQw64lkUaHh+C8iK03ILTjpXKI2Fn/MtvjMuIwAHfHZwkGcbDTIvj6gLMcrHWrNfpdNyJ/8oiDGz
9yOig1X47GmTsZ2MU+9fvro10fFTWG4ZH7qKuhW4hPE0XOcH64l+8o3DKQD5g5txiPGOIui+5Ar0
+kmEwGi4d0LwJmYtgpCp4kgBw9nYn25suA/qOXp7On79vFW/JiBGAnYZNBBtsNzMH81+eSlVP/P2
cdisoBOzffSFBH/BYJSUoU31Oe2bHeW+8yH26dl6bH5S3d6iEkZ3DstSv5735ZGZp1BEv6ynJtSZ
xnCWD8R9OIFmrCFSTuDRub+crGdzDS0Q4FCYcG1zFVfaunR66hRfmLSKEb6QvDJI8YQJqsHY84RP
nNPMGxyxMR7bPXewbz+peoByP1RXztCc+Rhg4LuOTwjRxfymcWqH07rDJ4bDYJ0gxomT+EgflJ29
8fQ1XsJmM/0oJGCpTfhSVQGUOpTsVQm5p3dk/1hd2BsfvL7qa4f2aL7YaBYMsq/bF/wm5ooQyDn3
cdosW9PGG3kyMGt9cvRK7S2MmqA73B4muJW3KWD0STjeU1GvYm1lJweDeJ8lVFOfC6Ln5aOzpb3M
BQOjq3eCORAbYOJE9BWlgpgp40Eu2yK5QOf2A6m9+bPN57yZB0c/lU9NsSte5EuK+RDawAXgDlSw
yI16amEg3x3iXVK/e87pOdjPPROp1RewwGo7giX3KPIhRyy1XC2v0sOcv6lsRnfM3gevNXALxobt
+DA+OM9cU0HJxX3X3wPrA+sqgEH7/pqvHpwdRgzkOBAVbEAYe9xj7F1jZTW+dC/qVQVKW6t6KJV1
5hNcrQRbg7kMT8rFve+2396KGE10K+F39UkxPxwMWjKQr81Z5pXfEbJFYRkzVcQ4yxilzi/fHfkk
kWfSxtno+NiqQQmmryyYN2XlI3jvUtLt8Gzcj+HMEAbQHwYQIRqBK8b3r5hMrwkqbUUQPW5BRNZ9
G8r6pHsn+7Pw+baMKBrQE5Idy4YPDlXaL8atLNw09hBqTVjNlLi+exoLc8XyVjQ+OKXyLGy/ePNM
3+59vTilr2r5qp3b/l2Ld04PBHzsfox+8pv6y2qfCN/JD3JfeDDOG8JCaAaeLbkapuBpCMPxq+hC
O1N97kR/wnb1Ei/fw0kjoalmOEHMOhnWp8ENWNuxLfiTw7oKCRVfUc8yAnxuJQ4FyIUNq/Ttr86F
ay6fzRRKKUfeWiXjqZSr/CHKAnRijwG+G2X0s73cjas6aD7de/eOGbHpqj81NJ7gdT95gBnbz8fo
jO1m1XyCN+74UbypeLBDcXRz2l2s9PXOZnMx35Od/KwbfzzIT+Mybs0DhgUq+sn280t1dJtV8zpa
F21rr+RKX/NcUSS1tQN7S3Cz6cMFIe0lXGjVukwoqoI6xbzi43S8zfnLN029y9I9rlkJVmm9jHoQ
f8sdU3xxuzpKWBZ7BoXmIOjOZp/suci4moeTSW4E0tw2XX2422TytQrWbA2cFvUXtdoLAO5+9a22
gWpu/n8/jZP68d8dx5/y9iMtf/35MP77V/ztNG6qvxGlZyNIkK6ru39SJXSkB4KnSTl3ifLnSPwX
VYITPLlkqs5B3XRssk3+rkqYvxlkl+ic3onl/3fP4v8ackNYlUFws+55t7GT1Ap/PYg3Qxt5Rcdp
Ko6qDcDMV1O1l8yYw9bQv/70ovyhaf05KwVN8veoqH9KII5OdjKZOjTSqUA0yolbXfCnc7+paY0Q
VjoQYZ52V6TpUO919+okqXd1E/iuEjzJd9WZIaKdWJyNaynPHl6MQ+nc+lekHQDNmu21Nb4tMYIh
OF65dZMuuUS3B2FglLcNbu86GogW6Fu2K+Wsp6N6Lmu3WJf1oG9lqRXPKlv/0GdrdfTYRmg8Hud/
PHiYwsgaHbdGrerPNcxs7KrZrhydZZVVmruPirnaJHnmrTor+oDXeWsTO7tobf/jLOYULGNLiKCt
xVv8oVpg4JvCksdmBPHDZq7WJ5kT8ArukOwzmU1r0xYHqxm0x6Q17EPk1R6xAOOybRziEQZF67fT
bGGzrBrtnqhm9d7pN0PNUtSaGC7UG4ObC3GKnWo5LlhJ6DRmIyEZVX5VTfOi5al+mHh7bvNfirBc
Rv0Cwc2APGs2Vjps635xxbzXbg8JDds9HR2h1FdD2RmR6G4sp9jpo+3dxJxxY7W13AN1iCg/OvSe
mDmrPDBjyTwCGXrb1iqfJgkWm2dWEQiz2hXtLFjw9MdyytWHogXIVR7Q6pSnrmq1Bwmn01ck4D4N
yMK+O43yaEeErWRW52znYiXH2V4PROM8lAvnbIdUho2iqo9aGzU7NQQZj4/a5KhHVCAjIPgnwV4e
Ax8X6XaokuUCLom319THrTtp3WNWHfvaHh6UKDrU0moh0lFd7EaVz3RK3jLPGA65dCXzrtk4mGe9
HYdxvAfvr+/HbLC3ion3GtJVNmy8zHXH8OqorxXg0bFLGUU8S8sha8TaN+pSb+fJpqeSLcMj/TP7
opn5Ri8Po9cU5y72nHOfzc65znMsR9jg1iPe5ENsGyrONOybeQtALEy8G7cH2TV7mZbz8Z8fSgfw
MGsgPnHMRUa2Tjk/1Vms+BbA2is/gfHhRrWNRP41VenR0BEa3Ljdun2/K6ycw0F287snLnbk6ouI
MVgrkQ+hrVVs4ISobMUAROznWb/CQurcMflQrgfgfctRTvT/59eoUX5lTSq2mZitlVMxHFJpiuo4
5KW14hZLg7YyqTtFzliNyNsSaWIfevkYg60dR7pGR1Oi7WtT9pS40YMi4vE5ZYuPTFQpc1Z73HhV
Ilb6PBtr7o/WLytL2426BojFsM0rWiiZJsmCUwgst5l6/dSy95bxUmAuHdU9xuNbsDnsfeIO0x4W
+WKP5F3gBFsCBh6sXfwM8LzZzprEQ3nz6lnCfptJUsCSaOKdJLFJWwCKEouDGBFvW9XMf9pebk2h
ZT7+sP4Se9C9NDHvi65RyRNYJRNTlbueDJ7S9bW06oMui5D5pH5ok+6zURjAXeXjg6ph7/QQajcD
VGqVz0+VnU5vmkJlgDMi53hkLRej6R4Lx2gwzhvWzS5PGE2jbLG4Za/ENCCMgMM3MVlHmtH96eH3
j2UtxkySyeJNrpjqrlT7OVTVorqfvOmqGD3d8FQKGP8oO1Yy/cXzvYpBpQCGgVplDbR6g7ulySux
HjwvW9cjWAz2ADrhBs3SXEP0SJLHPoHFNqtuQ3IBgJVjGJfWVI+6XW66GmgxYXEMyqrqj06udcdR
j7qjSZ/3UKv4Z/h/WSj23x7w+QTd0k0hyRlZqA+2/lSw6E3SfBmGJNtOnvUaVxh6c74kVAfX+Sjd
eQqxDLeBC0rqK27d7OqxuXfNKbtzpGYHVR/F66QV871lRQTdN3iIo8E7xM7YPGgmcIuMUnK7nDgU
rTyOM2VO1k0f5oKloBxotFeNp4ZOU0JyjmZ7FEX/zCjqMczizPPp1Q6H3iFRBoCN3kZnlX6S6clT
NfQ7I+m8tzyu2fgWc+2idGyrrnxxLU3ibDCK/TiU7TGqh6DvnfFYDRPDztT8Gml4sby+XE5xaj2i
tRMKYzn6hZkaUIKL3m2q25qe2HwMqjjHeGqti1RH87e+hGoNz5Yci8Mw0SfQnGV8LnpIBH3G3C8E
vkIvFxozhJQPoeviMY3bnnCfUd0Y9MGfdKt6FMOcfrnFQljsWFUPldUyG7r09jKKpmOjkxURmVnx
2CLFY9Uwza+pT7BPTdMPmPQNzfeznMTIdpze2desR7HYy8YUi7bFu5g+oDBiOMIy40XCfXYz+mcV
s64f5nnJQ2dgdni2mOympWPua7juQ9mpONgL/Q3yMX8ZqokCgnvubsAI9NJMOLutpcVDYMlD5CbE
kPQiW/egyx+YSnNZaO9Db8wrLWqOic4/VVYln4qJeL90TKl9bn9VK5uMjIzSK5td6jqRX39/GI2K
odiqYweOKwI712sKfCmbU3F7wGi0BFgD2lVqxNqm7ovrrJ90awr02ohPk9lWq6r16pPN8gbHlb9r
Oja4LsNWa2vzl2Nlzkmzt5Y+myfPK6zT739Kh0mc9HSnssDkBjClPkvzrjFqyKdKr3ejDeOOoVPb
Fw3X3uLZEuqqUy604FeqU1oPRoENedJI9jLV5GEZpXbKMiwAlXM3EfBxbyPo7iyvfUEizb/J6dlH
Wm4/F5iP8k55HTGhhhEm6JOZlX2Qpbm6jae0C9knIcM7YzeZvQijfEjXTMOx1m4JX1yjpPoxK2c6
FdDGVUosk2aIjWMxQ1RMXX0GAdsvnuGt4s7CeMirTVwIcUNUtkoOKFZ0OxDMhk5F1u3gm5OtOSUU
8CmedWXotAfSMbo1vh/1YLQNKc6j6YStsrSbyBX6qlFQuGaypH9VO6NeaBrAI0vcBpffH5wsfx4M
nftUIxKBSWTeaZB0Ofqp7U75dEgjtseWQdx72x6aF1FA7pmF8YaB4b0iL4K8DIaAsImuuSCrgxKl
2cW7PaSybEOTjDe2rNxeywzSQHMacTXQqveJbX/9/rfCzK9LNkXHaQE9Bep33vF7XzrMUQQ5WM8S
q+uqmouGcZy5t7ea20CXrt2L2pMPppxM3xxK/VOoZRgVtfYjzfEYAf1tkl5am+pmmyzionlUblxw
5dF3ZKC9t2lcBznUxdEmeztdVWNMlokOzctLZHx29XiXZZnLsa0hGRrI5m6JS2Y1DctGHYYxaJbK
PEWdapwcMVRA7dod4L6KgcNInnsvnff0/cugnfPxXnPzHXO4hlVlOcbZNEqFk1vR75fcVlFnsZEp
XT3fIf29ys4+zZxo70sC++6zuSvDCivmqq1hRrlGH+3OcPZLTcQDUmH10LWfaRmLswC02UyCq8zg
FT7fXtjzBDgQuEadcziU01FJzOm4tPM7d3G9WRy32uELOIp46VYp6VDheNunxkw9OebswvUk0+n3
h9m4oegGGVNJk28LcgSVxBvPmmIv1zbOw34mDaU0AZfNmYt0KMZ9XGly7S22wu0Nsu3NVnuq2a/C
CP3spHpJcvCEjknViW+YqUeqTpud88a6Q6ybcRV65tkyrNAtZb3nzUx3ZKpg0OdA77Z2OMdGuzO1
/nNwjfk8xeWFppj3oPf3ZcmxvO1MZzO1tF2sev7hU9YQRemnRtAcNmbduRdDQgd/SOdDYhFHmWgF
sVN22XJ7kMeI3WpGSShAV6U3h0UMb9RZGKcS0RQvtd4Z67iI2nWGP/dkJP2POaB/UhDB9rM9uXlc
nmu7Kc/l7aGwprM+ufP+nx9KPEHkhU4SCLkZe4IEzP3StsWuJJvXIJCS4ykPta7GoWJg70tbczwU
KkvObXLba2l3+HlpzpOqcE/i3SUvlfTVuJ2H+oR3R8YbJdGNU5vFEyVavmph5dYd1tg1dk0cOFgi
wx5a4L4ggWDWY8H4aVN7qBsQ7Hpuxl+vabd8tkkvrmUTJfvCyJqVm6ftK4J9DSS8xMcC6/PGrgvo
PFPlYyq2yZi3bJ2SSAloSpolQza65xa3sKwM8VYx6tOfjF7flu22rNP5TBLodGav8YDBvWw7VswL
m+Z42Yy3GyCBWblv0cWShQG5rceCSGTlHSOIQGAhhDayq5dVrD/a6c20ro72qR7p5kJyg2PlTUPI
1yANzr8cBdQpf5xd8jm6ubCDVK+1XWnaEnNPRKpiLj8HZ34cbqVzxEIG04Xkrau/CpGQ2SPGT7Oi
oW4N9RLmXB3r0kqYiBL1yn0C4gCUoIOJCAtuITUlbuwIOUS6aroeIj09O3rl+NWMZM9UnGVLupa8
Y6JgROm+YMDuUFBEhBYAQMc9ZZ4LPPRmRryMEWULSKD5Wo9YO5iqlofWoAEwZJqyEV6y9wh0OUhd
OzB96kF047BRFyyY9lgbe0e/7ReqeVHHrrqnLWBu4LAxqLhmoKM+bhQsAPQz51B0fXmXSplfq9Zi
i3CwJaSF5Vxkau1lj6k9Y/wZZ9Pozcqi4mOxixWL2zebFd/TlfuFeSo7rOVrPV40zlUlCUlVisPH
pcVdao0RMuxvp6U0w4s6lWSPt+KujXEdO7HdPJmuvaW6za6jbI1VXYs5lMlMwmifzE/YFKyAuE+m
3zqFCM0+rX3bbMZtNTG7dfkY7RZbqWo9d475ULb2tKJGV/yEbCRkdg86unUDhueQdwEVSnNWeR2s
fieEquKtd3UKP6w7vaLNfvUzGe2L29hRMOVUkhU21EySNEfq9rci5ZUSBoCnZTGo7hTrWHSduzdP
fQ4Fl3ZJFYyeQ0xsgfd/HBvF10nRsVqi7WtEDpOgu7BGXNBMa2/QAtpgacboYOty5bBSE8HkPdXM
Tz6QeYFeTOSIeNZvrjml1sDoIjIfYv5g986Tjf3BL+uu3ai9diU/7qgt0ewXhHH6UT7S2degXxqO
k8CRms2yMR6Zf2X6IECc05L5Td4Z0fhYNeJUOFZYuN7Zy+dfepni/GdAASsi7km1d3ezjMdV2xAI
2JofqTnnQaOaCZ1TqNNMIIcaSRSCx9xNdi128c3zBuzYzGRt1QXqRCew6fwnR+fVHCcSRtFfRBU0
oeF1GCYnaZRfKMm2yDk1/Po9sy+qXdfW2h6G7i/cey5bm7gt6lXBo0onFa3TCcYLNgMu+mxtJtqy
m9ufztb5BBd8plgF1rNTpDQx+ke95PdkgWvbRbHfmLCHXMlkvOsufY5SH+PW1VEVbOplOJkRGCak
NWwNBQxaqyTrMZ8YjOdUd37BTcNUnR2M/ngWsJzqrm43fSYAY2i1Ux3+/2F5SX2optbDWRDIxQZK
kcFI1WpRBJ2sT6rzXmc95wge4dPVQIc88akNPMwau2hheadsiXAR6O2hqMHB9nZ4wxoH59TbG5mW
7QuQTVmoD4eQ/hbvXDNuash6SUlcwlw/nG+Y3/u/bZ9867M14jZvX9NkurpKviB7AdZr6yvLa+6Q
i/AErGl7vh17ZqIIr4H6ngN/sfdKaQBx07RjbWHuUfOkO7MHTjipHYJUnPc2tgGZuR+ScQqeEaji
bkltbTOBuOdTs2FEtq/V9Dw16IgT94pj5ime67tHcXfCknGaItYIvXbMevj7bn9CW0M2Sqjd7WHc
qg4qVD39FYt4s3JMRG38D2Hav5JvzGpIp4vAUeJ7IsYLEQXIg0vsnQXLQBP4XMhKTRp449q2enFw
hPqxa2c+ap70qFed2ui1+RqPznLwJihLhs4DdHIAwMICLqiBp8vzoV7pKj1GprjmNcATsGYrfW4x
AZEJyr+hnp766p7NP7I00CXmQ7fiLuIFnmMWhhYfbWEu98me2M/Uod+SWeqHXbusYVKWoEV+EE6F
ftfK34oQNSweB+l6L8wosHBqw8N+lg6oxcC0cBdZa5Zm6Wx+e0Ze4KaM/yzzMB4AGPxOCsNiWcS9
T6m/pBhGsegayEmZ0LT5Zx5jEudie0ciDWp2NFaDnlm4DntjzfINZs93FnoDC1CglKb2wN1kv/qS
IR9GLwvlwP1YFue+JMM5RnoEuM/6mgaMoLiKhxryT5Ya33WZVNB2rRdNt8RJKCn8HKwfobS4Iju7
wQBYQVIAT52bDt5vq71ljO75aiZmYGXWXYowAYC2ZDA9Gjd40N/xZvVJIHLrc7TEh1USmb6kmKMd
SZA4dGFkG4jm27rb5bUYWPtiV/LYgrYOqFFW75iNdnmJj2fQkQq2j1yBdngOje7clECYRo21uO28
2tPSrirH/ofR/V9r3lBVnzKYHjszOtqz+FtLWTBK0NyVnO3dMBcns0BNL4ZmeNK7OVrZM1g/S84c
GnCCMgVXMh0XyGsWw7gkGXzNNbY608BVmWs9IuFu2qBw35cF++QO79nOKaKnXI2cNfFA0Gperpki
V9cGh+6swnAv9EYcixEEh2g8z4f3vHoMQocxFoeF9cSqKlNtm6VbKl06IHGoPOS7nVzuSTngC5q8
ldKa+gu76BrMCYtRbYi50vmgpA4aoALtyGR3cvdA8MxYsuLTOgtuF0QU5EcMElT7NZhnJlI0cbbJ
J91gjw6tHoxkI7DVossD2hmvJwZtINPgCRehHq3xHNM29Q8SU7ys1CySdVa8jVHjbTC2PmkxmOtx
mK3NEqNzRryO4g2lgx2Nf/R8ESew0/atTd5N9jh7XqJd4kEW70xvOXqI0PMO+aeygdC6FG2Hypo+
Q1OnRedv7Ud2zUavSF2/py0wByz3Ku7Ga6uP/Ro/oRHkTMy2mgesPbLLIMeMF/RRdtFnd1O7EkKp
Xl3HdlOk6BjIxXAs0gFRLQLFaX97Mb5kvXaJJDcLVf6/OJ/+uRlQNy4XrBlRch9iCJNtR+CGRPdC
6DR0iDDesJotdoY9bST5Z+tWFWh6Ooxhi/gGxRuemul59vR/Xm/9EiXyVGOLFQl5rprDKrox+1OL
QPZkayXzomUO16nC3u6qFtHBLI4OznYKsuGp05I9VphhNWkyvBQMvnxXVwa3ifWtchQvkmJ1EgXW
r+VBlIW7W6KwPCoE1Bu2PWy1NYAubV1vOyd116bbPbT67E4fFlsgDCfm7MaKThhbAwb6AEfIGuui
uXISgPgL/toxg7+wQMxcDUVa8i1La+yMZWCl1neYPgyTVfwdUg8/dOA7qxu8Q+8VAEQYDsfpQFXV
MMxlS81ufZyeRtmhV2oFJMfF3jk9o+yBdg8+WCY4zVXqsv11QNgY8oWvomPw6CscM4SjwwM0MxvP
clsgzB3CnRGDzguznpd6qNKbOdW0IFYKU+7/X0R2Ky4CxUb7oPp5lB+izDFBPqQqS6GOC2z2rQgB
UjWWpq/LLD7SyrPPCQUpHrI79eyuQ7ctDgBJ8LtNJpeAmN4BMhq3xhw/dTfb6o1tvddFihxBMLaM
jAG9CI3MdVkgPYPP4+VHg20t/Xz2Zn1PQkx1poZFhEVc6iqFn5+7osaZ2v2wqQlBrvcb3XYgeIfx
T5qHT45KMTrpyVs/l0dsHQdX6e3nVJh/qryQe+/x0Bl/rYDBILXL7jFo2/0MyICJUR0/OSHaZN14
s9NGniyqosCefg39PRNJ0DKYXaPHBW5JYuyonO8im7dLz1S870kUqGJ9WLcPpHsjLrhTlxXgiufE
rr31YnTAzTo7Yt/ChJMplL7VH79XN3seIotTZob9gZiK/gDCx7WRttG4MQLLhRvkKM+5AYp9RNVy
LNriiBEBmjEy46AioHFVYj6lbxWrQZBn4ibiahbRORYi+dcgdaCgejDM82yHLR3VgJ3oxxzimt+a
eBCnZepeugn8y1TeZNFP5wSgzNEu1c6erWmrlXq+7Wm9fGeQU0BJfO7DGD6+jDFTpgxVNKulJLPU
W4q6fJWHdXW0ig5+he6OG8pLOOkk4bJkCsuDm4I/K+IznjLFms1D21E97kQTGZVEcGd7iF/sUV47
ptxX65HhkykeSdeGe2W8DvUyMgOfOEdDYiTG2GStY0hYgu7yLQ3G1Ok8mIjEaaJFHm/CwvsWo6Vt
J5k+1HCNsW1N+dfqYAaO1gPxie/0agikMiSM36U3d3dzZlWI+93Y//+vFaQy4B3Tp6RqguFuP0p7
6jflPtHDwXbWvsmZ0Z863frIGAYp8MYQ2fIzcsWsdsTFdVgNhdDpR/OM58Y5GPqEMQ/U5Zr2DxII
2BNY33A4cnPdudyiGibRvQ2EuK4gFGaivFdiXs74i7UVo2MWFO2lCMFzVA3MydYDox3jWOsqU5z+
LLEcLk0iYBswedVts4ecpOK3crS2YnS1U54U58iti4PDc1xJ0lDONoPaOAfGy/4XEziBB09m6fim
w4KmalHajKj/6fqgZFvlvM28Bv6FCZMEr116wCfJ4dezmYQ5IDOaiKIMyT9IsPNaI/312FgcgMiP
mLm6R72B2UIgOVM6lutb25s+BtsZnpcWjrX+MNZGWbLVlGMfa5GAm8qm+uJShbPUe0IUnh/xjdA9
eom2dfUqBUgG/L6YkOhwnSMEUyq+GVH34Y2VDEQdJT7rsMAw1fgp4/mW0BhzDLfyYGgQu3gRNrq8
xeW05v/71g+162uaQGiZf/0Pe7WbEJ9/k2n7QodlPHF9pP2l11hIQ7rynT8plP5ggC35EnfAawdH
L6EYpst1khnbb/2tqxyTZjKOyPMYu10fM9ZUB1uB9J8BTUzd1ePZn+UC8KY0a22jt+VxmRoP/CFA
YDPmsqpr++5FMcwGB0XVUoU7PctZ1LiAF9aaJ41Dxw6l4Lfy8Ubofh09iJlGu2wSFb401lwfB0NM
e95kTlUUsY2ViANk2Gub2GPQGugZVJTte7vv1qWrEf1dvWYmKqMuYVdD2ojxTIj9vmzaFdGs1TnB
N8l4vpwD1Y/XyBtEEC/2vGkwzlyw8UDrK+HhNcDcvaW6LN68yQz5M0aayY5NWetZ25A/EW/cafiN
mrJAyjGGu4oIBrgYXnEx3Zlna1qIWqnYgCOwIc6ZM0zL3B/5tq7hiLFcpIP3VRUzpv0/b6PrvqqZ
m43Jm/RxE86XakZGSOljM7fEwF1bvvNYwSVp9tRobXQZ0555EKZwmzhWFdJUwgoO5cGZxy8NcWiB
TfNiSa+6YuMPTGeWPgMspKJYHWK3alb9KvRK91oT4LxFVU8Tn317NV/RBtVHMGBRLJkBAcelGQJ8
vkDSnIkBT71jUQLHNMJCURNDwohXE+vOS9RW8IxhovgsD8xD0udAFaULzStx3rn5UozpXEouWMtQ
0RmOmfbXTsEvZqOHijnJjnJ2XiXB3JAMxbXkEHdcL9rGs9X7jVC7ZkKnIB+TxPFBQuwZdbOJ8pMl
Gje9gB3dWcNKr7L3Jb9WDL7XRNGwL0y1Q6eX+rqIvf3IdfMLcnRTTOwWRwvWiD5vRkHOg7LMm5XO
ABIDfeH/ubLrAikJagncwtq9AngtQ83xp4YSqwX7An9gyjZGWSDWFiREV1l0mwq+O6Gq85c5J6TO
XNjryJDZCaskUjRm90LSiO6ndVugQWWMrCEV+VsxaFpyjqqZxd0JUUO1du3ZPaeDmZ/qKSyCkWz7
II1Z5y+12BaMI/ccin/COvqIhU7PwKW1zgSpG7UxW2zcWNI5jf1tuKBoJmGRxqgoY+25Cwh/ehAV
JMXYWB48r+Gh0x/mIvmLQRflThjvEUe8MlVa9hkr41lBzLUkaDZLlI/+1AEo+PhRFQIkWNmOR8Aj
2mrGzQM4bBQbNnxns7TQ/TXxP4dXh8FPXCKg7QOlFy6VqPrMh/ko3BrFM/PRQPOM+Zai3rRpB8JJ
DedpILtj4hJOB756bveYkiVLg3J0+JFj1kPOUhAOutah7ERsFMXV6DdA8VZKT7dJ7fVPYBGnFTuP
cNfzEHGlaysHedVNK7SvJjL7g0nSqu2U6tD9iZWQx4jiLogL1CsYxV2Y3uWpnMOWPSAqw6QYDeJC
+FFGIfLmefhqpMe6igYXUmI7HNLH2IFZBjAsSoxH8iZpOUUwe728cYX8X+5m+wQoqkZ7QTKHNbDz
aVWPewwD0pZNinYNJW22OxCwwV4UyQpymwEkl6qhFpvl7yhrvLOF/ZGWnOl2++T0OGfx1unMBJGx
KpEPgZ5G+J5qJzvRWFGDYTFbST4Ds5pGdinqs+7rwOwq5LfacCNqRUMnBA3f0RELL8xGpg6Ye5QV
J9tWzuYPFI3ol+DzY9NZM05XczMwsH3x+qzh+VvNseVbeTe+EpvUmarSX0m/mt/M0thyK03PYum/
9FbmJ69BmzlIZ5NVUM/SBTBwbOLsapb6C0imv+DmuRmPHyxtWt82yI2ZRTpTWYBKb+fFuWQds7Ai
r7baAMKuABFQo5UWg/7VMkBalwUmAHx5HLD/Q74RGyPNkj5g3LfCejxFbYxxExb6Ezyvfm1Gy2vE
E1ip0iE7oGpRgUuARRRgkZ82moGPU3dPFbsEvwK5QKEzFgjbjLs9skYdedPXk5LTkcWoOv7/TwP7
003haT+WrJ3DgCi1WgByAihgIcXBGubw2rtebZaBShkIhy9m7cc2CdeO+/gxZVv3hcw39D7JmzuH
NbplmCpuHxGmVtr2s9cXJ5yc8UFzl3+mdEC+yBA7iIhOesPW2NKS16Ft4o2eErLeuYHrMCUNsdX9
IRzbH7Tu2eSTRkjoXWPeqW3av3tqEOsknWlRIvpJSEPDaUA7QOuWIiDIcPeTP3HVuAASbPdw+PD6
jUeyBsyP2U72OekNRB/UQOiN2HkpycZCyOMdHVoOwNeoF1IJrqFUmrWx2hK5RZv6cmTwxhyeg5+k
smrcQILqV4ONHGIy9G1F3CfRR6p9IQkN0n7j7XTJt0Tv4RQjxzpJMaijpSMP71IIro07Y4IRa7aW
wyYfVOHrHTJjF9uiQ3CJXWDq6Idy3htj/DlXToEWudbPXmS8jZTRm1qmd02bQNPIx3cSpZSvV0V2
scR7YQhxb0sMtCG4+iT+rsyMf2iKbqcm+S8vapOyDdI/kRk4nMk+qKa32enzw5jwW09F1ezbIjf9
Xnb79Jqny/Rkj3rLcyS3KE7KfZLjq++4x/BDEAISFmuWmtoeOBJ2BKf646Dx4TtNLcaHaa9tva/4
9pn6Xo7Wefzj0VizjCJLZSkDs2Yw07v8dYd5HlCz4/BtVMneBjgUyCqv3qLD5QBI64PDzs8mH2Ks
DqUbZbvFwXgLj5aWwUHCdbCzQW1z6IB9U14YzK44D6/kf8+ADwHLC5Wuk7l8Kocp9HXgbxhgY4yf
sWLUYHoV49/RWi1VOVySJrtFcx5t8C/zXD0enaiJnqjxOMgINxcDDIyj0zfX1aEoWYLHnkbqAWb+
ZR7TrSriX7vmbrIp+ONOby+mJf/Jacmu+qvDMb+aGy7ZMmZ80rNfh8yGHDKtdnO6jcbEpMlnWqSc
bjotLsOORPWEhe3CJHFPVtucS0tHhh4dXJMXmRCVKGvhDFiAjRb0iYuutBMnNN1ImfWErhr6Cx/R
tlw40qI4Wk4jfGCrRPaFg/a7cnr3yPib1BHNOAqdM7rVp4il2vSrunDc98nSXoi7Xy1jq8563AHs
JMAL8NgA8dSmws/ZqwegozImkKa2y0HkoXjzNnCZ0zHPgwHNNLgluKApNNnykQthRPFzvVS46xbn
hoM2PTXs/UTFgdMaWK3naeSpGERQG6SLNCFYjbAIx43D3j4fR/M0xK8Dy9QxYumYKvYzDuQHwizw
LIcVfZ87veUdcyaWM91zXT0gosDkV67nngFDfSYLxDXhukE9A78fej7ZbkiDinwCXbxnYOb2idZS
8SOeK7zpuehRG6aVJFTDJMFDxZJot8wEgIQ7bk4fc+i+u7pG1Qb5qNUBCsTxXRnqm7gZst3QHQcu
D4ioqwU+Pr8h2rlW5Q27JbUtGosBLSA0nLjuLkr1WwiQ9mCmxQPqZrZ+P3X3IU1BBxe8bSaxWzUh
W54Nzz0N2cGM3vgWheOHTSG7pvl9ZEJlCJ2zTPNLqM3jfDFQoVIVNqhUtOXK3o4Rnfyduh6+mQGa
unQgw4eNU1zc0Xmr0uxdmyb59Fii1VwP67D2AtsyK1S53apIFveImOs9NV+jJvLgmDR0tQrhVups
84JIvqyQj5lcxDinCabaYidmT/StVovC0UOfmGsmuSRDEkyN1e7nnuI60maCKOaKxWdEViNTLAap
6Kz+/8GLap/jCtCA6otNbk/toZV7svy6Nrv0EEUrmdoXSiIDnY/1JruKDO/cvgjycLdh1FwRjJkH
1CT9nsDFlc76Hyx8/wqqj2CXvj0MaX2pYwI1SCILnDI+5ymyGHpCXNIcat2nVzpB3TU4CwU6H4/Q
PCer+62XehUOK4eTg0sIKB04rEOi2b9JU7j7zlTeRVTd38Ftb/YD8yNKtrhRmnHcPfCnndDho+RE
UVilojt/smc1+3ODuUtalAh5k11Vl26ckB1zZpDf4IFS8yfBLDlOFyrYqDinxfg+hqyRVBIzTAMn
gL4QrhplR1c9OZ62z2TbcTCJrwVXeSDnCXpCSTvUNJwlbjKegZzKZDBWI0SEVdFQtGmcDJsxiu52
NDSbNl2gwRXTtlUK9NYowgN2c0JQP4xcWFfXrJ6rFOIfm+MoHf4q0wDf1yM5z8PV3FYUNjqJAAZP
BVXq18wlu6Jk+Gd37Q6QqHml29hYXlYEqQcDjY5jK8vkppsdZMi8ZP8sHzKQVOMIGyh9504j3qr0
afG7nSS9Uu81b6cR3eRnAAHQJo7EZOF9Rz49rYxCmMf4rnXqXSV4UEtNW+/zsIh3vA0J0amUHWnh
zrduloehmwi3k1ig2ChhX5oTjT63Ab7cV0ydJX5oo6juyo6wDaWs2Wv9iblwsu16p17RQ6CXWYjt
gnFTmoz/lyKZCMruCDfJBBxJ+jE2cQR3aBoZIDLHultW5NRiy8Q3Hh0g8REb1jMuiDhXWrJSTxD2
Qz/P3JDzEOpHOzsPyyVXU4SlAjboY3IDuSGznhdXfxKDxaWwYC6L+pjjHEFBMOTIJ5hTvqJZudop
On/idSFlm8WnoKD0R8MiWZD4CwG4ObcDyoh6rQMpgY/r4LrQ5oIpQXfM9FEPuECOKoq8vUh1ioJQ
e7ZQih9oz7tgsjGBDmZyjS0WM+TadEEbAzAQNTIY/bFejKr03TAInLUky4D+8afri70LguaQW2SI
qQLDtTAXTqoIcA6pHq2hs4MNxxCVT/UX6l8DjKijGCOkTm9oQKAcTX5YegRQo+fyF2Mw+PhJ4ZhI
OPVb6dkXAvRY83ec225K/BsTpFIZ106wxvKcht0rxDqWg6OxySsMG0xdYql9dQiz2Jv1nKNx/CHD
7AYZ/D6CbFyLEIKQkzEdHY311MTmS10uPpXRtFkePX6RJBohKt4fuIDGtp/Y/4q2Jnv0xEdX3xKq
cvRpqXHOEvpn1CbApttDlFfmXS6ljkmR9VCRDOsFJjpybUx0pD99OOZEtcSEKu04BkvqJ0Bkto+k
dU2JK9fc0ltSSN9B/rjYcJfZX+qbUMcRwTxzyl4FqRCfDnz5lUWCcKCVE9lIdsWsd8q/ewcXdOuV
fzSqZOIcyQxLoMlmQjxYfY0veZvWWFhuSYz2zcu6DzVT5ER91L46Hh99D56Ye8ZAgw/lNVY1PZ5B
yix5OBq6w34tmgyM9CKjm0wIzTPsYtt1VmDwavuFLOpAMWZUhlv7oUifkhAkoyrLr4xl3mpOQfYg
Yk53kShfWzl158VjUYCZ4IBoHkFkv1+0OgwA8Tw77g/wKmNtJWxEYV/OM8Jq0nd3LCa4LRgc0LVz
7fRS7dOJpCcdJwBJBeG2adAeDMipdppHoqdXQd5UifhdBEH3Y8hQRVDfbqrGMVZlgwzRiOqNjgh8
Q4zcRwkRWST51pkhGaWM1tPc6bYSClCrsgt99M3wiaW54znAlzzEBF00CLc0SJfr1PogzZxHhMB8
pawX1SdkvswAEDhJMGiw4V/KvWgwSg9KH3YNzg7yFLycPB+A4CTk3FK42l6iU/i0qNU7jOsNYvHt
MBZvpF+9Uo5GO2g3EUQ4oDoEBzBPIdlQX9aLOUfbdCHvS0/FN8ARjVSJha1OnW3J1DvPorTP5lLb
G+xvJUki7SsTam01jHXjK6glO+mmdwUNeJ2EALspjSAv5Et6gRt1hG/xZNvktQ3adFuW6qsij5Bo
X8YxBcFQfUSIXF6RtBBKtI8MULf90ejse4xz6YDZh/zZCpMCakzY1TEgFeuRaVLZaRYYxEDOcxqd
4pIIIgfzDnOi6sD878mgTDbIGF43A6vynAOdOxot55KiHqb2OnQMJ0+IlfaDOQA7jiftiC0w9W3b
7Mh0AiLGiAT/v5g+LEuz14C3ghS228Gu7J+lJ95Flu7rgnblpXa5nKIloiYfjo4nIScs1nuosJUv
ln1Z5EKNaXjXwf5XDjQ/M5ndJAUdCzkTITWa10cslHNPE2kx12unbdMaLwZj1M2DuDSVrDzd1nxS
mqvg/kVYxhOt8CezhKlhlE9Wr4wTqCTfHqd03bUzgh0nqW52vCl1yWA/NtcW+ha/TjF0GMAgpoYC
Z1nWhWl5m2TADx4Wubi0fRFIwaypyW3z1HzY0AmPSU48H/arP1Omi40zQINFSR1vLE37IZJwWRMt
B6JXhEvQO9B8POYe0GhJ9KmtrW5joq/mN8OdOI0ZkZBO0wLKqoanGvsQ7RApFVHIWDrk8tBGm/ub
PEQ+IUxCreucOjp5X497bG5l8mKOYBZyMhLnFohi40Z/i37fpX+EzgbETcvvkiCNeSBJTcxUPVbo
fmSx/WkYNlYpNwYsMbwpLWO6N9OiZFbue17srgB6eX4t2WZMFauIvtv2IMP8AtnHqW+hN5M/vI4b
jsuhkQptNpsRJ755YAxRh6U/wuI/DIuRIjjWLuEw/ahZAQNyZKD30R8nseXWQPAKtRWaSeWk9mq5
SCVdkpa0cxFRH6KzruqIeQX0ukP+kEhgqXcwyUsCi8gT9W7slqYVNTjwSJLr0hlKvd02h7z0+p0r
4aSkKpAm7h1qo0IzX6Z5ojdhCAZ7d6FQUi+mTnIjpFuPr7d7HKzyGRXhOwRZskgc3YCjigP5e1ak
2SW694LYH5132/klHU5w65taHVn0rpABIMCpzWZbQRdpmpPdFGEwxj3YsfY2svl8iAFvqCevcAcB
IQ79L8zXAOSAW1QEYhY0JMgOpt9wfBNC6GCqj1UzfGmEc5DilhwmhU/IxmC6shv5a6ThbqyrdxJL
dvYjZo8oWYobAGyWP2NJYV/u/MsILh8WLi+D3Xw6H1h4AbqaFoKfyQvXIta8bBG3pBYFFDqnmu/8
Buvbm5znzSPQuWwY4/Hhom4xicVQeB4mtDZdBZjCNAIFQ41owjpYEC4EacKnGvF3dh5lc/mDM+FW
2+mrk7Z/O6iUa0VeWE+oiEKwWUO6UMmWfZvYtfCHZ4t1Qv2UyfGvGJwhAOC2EtEX0thrM88ouBro
zGPRNyhwkd+Qe/wWcwqYXso+x+je5figcLB0cVzC8BA+sLbBpojXhjg3Qfhf9HDrz41boLvrBWQO
ebchWvkU3XJN/G2/ncBsUygdtOKnN9uet037obtlUN5D+wDHd0R4wJDrsUF5YPel95yxuV13WNWl
q90fT2SJyalczPHe/w5F229o1BlfzGhyndqnrRbHPKV8tLvE2GYgBxSLNaAPFF3lxHMKyyf5QJDi
DYl22cLiLVRo+DOX98B+ZiWpgk9nATAaNdWxj3JvVY9/GLAzc5jtalfMW3h14QbPwWVya8HaMDmG
BAz2diaCFu8PVxmmDm8c0fiSV2FA/jMX+he2Ub+m0+37YUlWjKxPDLRRokhWJ+wOz95S8pLb53GK
3qrlAUBiiKGm98Je3E0eWYG0YiKTRvQMBjuDRrENN62LyyYnsvtt32l7AuWSnZnGKiDg5pEcGf/S
+DERQUOzck2wG3ObfutlcR96w3pln1Kvwr2pafYLvslbxmZik3tNy22TXGKzrz/n9Eg8CEK9VhEM
XzLgrPpEXt0GaVnM0ti023DlefZfU7bUZipDZ7dMFr+UsIVGzL028MH7pZHcq0pCeLMUFwLfUVrM
n9pkIjV4GuGL4o5hdFM8oOQDR7VVu9Y6jkEIwpqDL9bE8651kACbw5QerWokcHWMz2gAyx0iZjKF
VH9KJMan6F6Gi7tzWMxuYq1mMsMXeB5RHDSIxAZ9rPxiVn9p/6adlzKDzcppDwjRpWSh8SAWmDPM
nN5MTRCd0xrzrtF45V3eyIRQu2tVJJ/l4JKToMf5nu+JQXNYkqZUVExxi7NJijVLLRKyIr2nr4P+
31iee9VNde9t/riobr/wwe5lRQEwukPAUozsaB2QCaxIWFMFw74USjA4+pDFBBP+FcqhBmNnsmV7
+sqU9dM0Ne9Q0dPrBWK4CNGE6ECe9KJrTj3ft4aBM6bE2FpLU7x1IcyLUYMPxWryd7Sd5ND2hGws
WFV21EJucqx0zd525fQ3aUKBfMHbx0WPuEfvwU5YfFXbl5lDebTsATEwyvosIxDALmxqG+numfda
vulZ0SGcnxQruVOZRJ/uQhbHMtXJDUsl/VUFvKJkC0gWIrIZgtZ0J5qCLNp4Q+bu0WF+MYzzISIz
fcjMo5kLfdXAKw0mDTVUE+l7bGT8vTXgRIwm7gCKCXvG34ca+5khD8q2rF82kaO9Uoeu4pjhqKYA
8Ahd+3RsNNKuGx5TlZzjsEmJ9XFehIOKwWFEy9vRHR09wpxXmA/5j7+gPjnny/IX/LItjYfzqHTO
eU7WufrWyHf5iiPYO0UjWQWXBpCbASa5RpjCClMg1tnuPBmMtRxJcAzd/8NX022aWW4mqI0Idro2
aNkZr1Savc6uNqCqkRePFdll1KPDbCJ/Bwx4rzr9LfZ6Aa2kaA6gCB22Vfi06IwwqKpPN/9q+CQ+
wFHS/MgWBzeMMfLirFc9v2aRQ6JcTtdPcZmA5id0isD7hHADX6rQ206FE6/d5AFO7IfOx+ifBKU0
9nZfyrVpUL2QxrstbONULigctEewAu7AKdBUo63dgVGhlUTVNkkpqqiWDiLkiZH7vgcJ3z8jZ8C7
4yZ8mwc3SG2mDI4N+aVHmmRGmPtGJgINOVIbgMm7aKQnMDwMhqL7MWvromcL8wEYxqAT24hrCgLY
5OSb1E3fUHA8Pry539m6iLaN1oc+MNXphAr1ucAYdiQTYmctaDTN2HvqH1Y+ihu5ovfT94Crf6x6
rDaM81Nff9iJrcQ4V6z8NMTmpMqC0U4KNKXkA9SZfU4y8TINDN+SbLp1hdFcyBf2l0xuE2qNPyG7
glUL8zPgIyR3BT/2SqgIFl2OOE/EEWSL5i/XEHbUHEIRdR7wajgh/mQTJDQVyNfdulzXJcsDZc07
0+UDFdgjWo8kJEzcMpAGv+6F8LbR5z+rfJmOrf0xuw6DpozXPtS9FIKDcLdhyLzusU/DsPBumM4/
y3Uiyo0alRkuc7D4ZtChgWViSamx/MfRee02jm1B9IsIMIdXMYjKkm05vRAObWYe5vT1szQPA8zg
3kbLFsPZu6pWnePaUJmHUXbUqguVdQEkOtBZ3K/Nnxa3wG5pTx2V9SuVs+XRTa26jsUqXR3jD5Ys
0t6UQAkLHc+qTbLd023Wy63Ns0uywMe27P8MUflDbemn4bN09G7PvpkMdAwuR0GD3BIpAzCnMw+n
wJZ3M+Ep30QSr2KLIZw/sGXBcSsqYfvGrO8t4bw5RD/TtMRGmTQHGqQoEbInlKLl4iCssP2X8pPT
Q26T6V5tS/tjTO3oqNvbSs6X4LHIaUFkh84TLrHIixE/H67Dyo+xHp5TUhBZzl9tU5ag5zmJBOLe
HnzNMCkctNTYdIJyttxeyLSYN/K4h0NMCtcB0AXewKcs1fCGDBwXFmhGJqP3JaCt7FHE2VEI1ILR
wCtmUJhiLHtO1lwTQ8nhYpYOj7YQyWkjn5qyydNYJmAnQQeftWozTug+cmzqV9rnw6j5pHNAv1nS
8lRggfbwoENDz6kqNZ6LKPmUe5a+nVnv9HjihFYre1vWfxpl/XUoMFtnx94Y3zgDbLaI2rq1e3oE
MU3SELQ8L7r9eL7vlqVE/Wg0kHR402Y2aFM2Yg5nCRCuEPM3whk0fzVqjjVsDklCeeqco7et1nWo
G+hjmbD3VfH3v/NTn9XqxEb9lyvAcrUG3vmUJVD3WjyJzjB8WaY4AKpk74F7GWBiikqgCwJ0XHU6
My4xfablLDpRfLutHHyKnDvmk5bLW+yvd130wMlSJiRTnn9BFiNBSUpKi6h8n1vupVHhDhJ55sFm
jo/5nl0c7Gl8DZzn2l2prpZvFtI7Vcj6npMuAWooyxtZM+DqqZOB6N5IJLGk38iuJDI/9DozqYqN
4awpto9x3CgYmfRcYeFp0iXC0iQfYTsVI2ZNffiFewOoLbVeVywuxpjMdOdqTxhz2ami2HkFTuQG
yspdVYywi/tmIxCF/G5ka98S9ffIpsybqeBsrye4QVk2Mfq9kO+TedJlJpVW0vRmWsnF+d/6myCn
G4xahI2yQMvz1y7PXjDmYc8RFG3Y6OlumRE5oR4jdukGB98S24dI2D+cpjHUrjUDXtlxI7WkFVq7
uGaQlw92+k1BB28iXJleE1fqCQc/Ci31Umrzk+GbubD8GFh4MrRbWAYGJZ8BblJZxkXMWQu0VcYm
h99F09LlDSukpNtI0qP2rRVrYKSgqwFgR/hM8MipDU0xhd6JQMa2YdEWg/4nu6teEUdZ6TwUlCdB
GsblBkX/CxXL8pqHn6gc5CWsY/3UCgIede/XBbbjxC7GrUXRVm+XpJKrO/sH/RjXFJxOUkHvYllf
iKInAcLpncC6tjWlJvZBjb/weNE3AwMopL8PW0VSTRgWQkW/4JeKzlh7VkGTS61y4qKjxtchkbmq
M4Pc4FKikvhBTEl3Q+8ZnJkY/LDnahXm/LbY1baY/aKSVi9CaGcFDO1UTyLMO9oBrjBS3mo0wST0
A7VKPoJoFHaAQobF8Tn0FRvWqouHnQaztha9VqjIIbVsbjpi7U5lcJJYCKmdyWF+CuYAgvgZMegt
uXfWHij1LJCgAuQF/dKSRFgo4sDlELV8lKfGLYmDmBbvecoI6S5OuNAnc1qN4pNCxnLrJPW0VxGQ
FhlAZ6FEP5QOYny81tFinWTLwoyp2qEexfDRDSJf6SpdaRJaoSvXH0hGC+vdvznBjVwaBRYQcuMz
04k7dmK7pGm7U7CCQdE4yMNNaQDgOCQLXCOGhG3RjQYtnpB0OnYYnXEMrnkZrCY7YBGz2W6aXRet
LN2VtHcT2hN9jvEGF9QMGmgwsgNDAivxmgn91ZxW5YDTtZTVhAUasjYaEz01Fe7/Jo/tfSu08dJM
6pZLe9gtEt9vwVHoOrTTbolm47CAC6FH8TW3FfPAgcJLisoMy36hIdbuFj8dMGFmSTwfK8AoKHaC
V/x4gxoh7atOk/ZwbRCYRSQ8bcD8164ZTZgrux2Ke1wV/+5uFTwnVMlwgnmEiZOwEj2wCb0upFjC
eUkoAVbXLuxqm5VF4sxht7BBe4xntDdRN9YPcoktT8NQLYY/juDrgTiqfCBl8p0rWR60K1YiUOy0
Vdksojy5bSleMmsUbGo6qe8xP82+tg4YO3/SaDEYzIzaXfrV3momJaxMrhVeHjpf5YyMoaJHxqVL
rf0XYfZ8NxKq7gumbk2pm+2okLOQ2Qb7dTmYeIT1+UIIk/xsEsU/jTWhqKC32cXLXJbaU6q3Yaam
8dtCb/wxF2Sm/v/PqFXsrePUAsWB/9Vg1ORElRc7StdLbNaSOCX1aGxIrIwHGjX3Cc64/ZDYJ6oC
cDwI5oJSRPFeRJo3Eio+rZX0JSXaH/yLNOiNnaZEa1BH4n3GOAaTtPtKJZ365/vCy3c0l+WyKPG5
Z4GyV1vGFnUd+oCmz6bv5buF0umWq7aPOh6kGOXI9cP31sWhiA3YpwqOrGVZRrfmAEXwTZHhx6eO
X+oY0GjAXHAQmt5In9ytGgnXy0PiabMiHeameMkFEkivk4AaLJ7VM2hFPZdOhLxgsy4H4PP9q20h
5iO1mUggYsJ4VDpReWqcUX2MS//3d6n7jhl7mWmls0iw2nSDsGCo4jOV5xgFPvum7S6ykCKcheY9
b95S+2NJ4qC0AcmCHGI3YlWcEAQBPAZF3bzFbXkcLftEM0ioK2lQi4+Z8muZTupYLg+cR7YxltzG
fpkiGugywJOIIG5DkqrjPAgcnwcSOJkrytm2nOH+ltCtMEdMnbMhGHWvMQHQnOKZFJNV6r7n2Ssr
zouCxNfBroc6s5tbElsaUZ65Jf2NRjC/Kd2yGToo03b8GvUHY8QyFe+k1cKpne4VuoL7yesRXGlT
aTdw3/dzrx26kUQBVgEWUMeKDJtYY6/kJ1Iz07WbN4cNWAOA41Ek32DinmeP7ZKW4Xeqz1P6bfe6
36hS2NBJHiF/SiCtlOVDonChhuU8cvqejYU4n6CqmelcXlkUth+JwZ240FZJU1RpAnpd0CUGRijM
czIclQHeRdV2x9pxDowexDK+pMZ84rv3jN7yR/1Nntc9nYZuMQ3kp5Yrgj0Qu/6uSLie9Zif+SK9
xpn6PMR3w6i2cLEoXKEs4ruGuhcSPajSN3V5j8H7WDEgzIYxQmJeaND6mam05jg3yISi9qP+rySq
icsZDALlPhOuqtnL8xp3sMCs+W3Zz0UDrIFgTuTRRripHOluKbi38hOggyIjip992mgbek7fRI+3
YbVdxvsYTxXeY6cZQGTWwco6pLAZLyhZmxs6yGpG7vmQta0HksZFgXgDHLgZsW9LcrvtNZwE1RU1
h8T2GXttkJON5wQ0yx/k3Fz9YQfjpOc4zzXxCcDDCqs0+BLoSazeaWlHHa3MyW+0I6EvynKI2dLY
WSLI9pThXUq9PM2Ue04BLkRXMjC5z4or82tcTcDMwDstYz+zC7MijsoEU1mAnTBYbleADCsW9JXG
v6z7iVi1OLyGx+qZeihqj3TurnWjR1srbz9xcPikyoJkju61Om5HUF49zZSU4Kq6SZHAblW+dKTn
mn1ovv5LhXmgtZHejhOKvrQArkX2e9Q65W3Cfc9nWabnAQXIhuqs14+VnZvbsK0jlT7V6JjAQss0
qB/skHNTD+pkX1MkgSRqapy/5ndc52HM6R94BmcdbUeR4HY0v+PmOVe+egi7ffkks+TNnRe1/9cZ
6a/GNVtlPwZBJrneA3szGNHM/quWD9JU4Cdqw4FflfnM8OuBwnCL04yjRACYgdi1UQiOoDCiLexa
Ljg5OlcNWIRjyrWUmxbifbadCLbFmS+RMVWd29ANH0XFZMSSADk7XKZlp6WvffGD43tDwldGEE7r
i1yearjK3HObREXVT8/5A4gwcqMbn131UuJZkYweUtelaF/Bh4W4Ps6ysZexqEbV1Rb1VikWpJZT
I+25Qdw8PxKBcEd1dkt4zmjrS+uPqaDPUHE7c2cXlyoOKbj29DnHsf/+kMHj/CihUOLelI1TF21R
krG87vM531s44UuH913HGozPlhCWbohYppTUZl/YUNO0P01YEMopGJG0R0otFYl6w2JbVd1GHTDP
sutr3tRCcottic2hIlep8H2ENrbPjMeiRNB4UImtdyFNOn6z/DzkwJ4Cyh5oPQkkZ1o8hb2oNXjk
HkMJjzDmTY9AZ4C46fXJGhrZG1nkRgdWzs58HprtpI7+PDBJPTph2n8paoTDUjZ2zgOcb1sAIaSK
UzYO9DRvaph6c94TQTtNLVxsJucOzYLNAytjwqDgd4GVaxifqc9Zor01XNqIm65ITlazk/JjT5pW
XS5wecgqDEBvt/gk/RYakgHEuWCZqKau6FVXOGkwlCjCMeN4FwxANElV8oAPulFnbQH2Iverf5yA
XBM1QE4erY8WEg/fdxcUsnXgjAN56+GwgboVQZR4oLTZWE79U5WIWwr2jze1O6U4CTTsV/llmHmS
RN2eY67rkIiJNTDCbDIpBPGXItnd5iW7kWbeygw3WBAw6rcQzy41xlbMJJ6BXyl22NQRhI7Mj2XW
XMKvmxi1HlLSRiS3smWeHSPqv0lYYs1WOV8RmEBv6CkV/afMLw/0RIYvG3ENBSSogOl1Lac/y+dK
mxGZaiylhfIjR/w91VujZEFVFzTLkBqhqbdt0EDJrWfRzDhxA+qzMTWIpjy3quQGw4ChxFvjKCi6
yMUEAnH74YFhf7GwsxcbuCibTlfgpkhgsX4f2QSC4SehdTsbt3OfKzsb+8ikvMmkZFb1MMbPkgW8
ua1J4psnx34uUyqeuM+fHuFwc7m2dLQ6mnSHJIEqxUvE3mAJm3jV0tiqyfukNKiJSk7tQ9V62KyG
KZzx+mDZm4DuiRQXSFmGQEig2LN4A9iV53q5QTCJC8jVWelm6qkkdsBIzFd80a6GOMkP6T4D0xCg
ZDCCG7eRx/jMTb10e0TboezIRBWepApcKiPnVgY0cPtJRh1xk7zJ0jtmLYso9FBtm2VXVOhjgGPR
/9mAvcT9eWh+ou5Hm97Slv3d3ZrlZ8xqQUJvlcPYTks8QGjC8MnyrS8O/x22zp8xYibnNhVjS5Rq
emnN74luA1Ow+5CfCn5GnTs16dinH9RVPCvGtZr2U8fG2SgPnXbBM/egUflldKUT+GZXdMFGh9RO
fYhf1PfUxzyythzt91Ua1ob8npq/qam7vRvZN7s7mxiSKsvBvTbD+pxcW232mcJdg8SSLw0fl8P+
0IRaz4I6dwHZ7WtxV/sDrsowtgtM9azMYGzaP3p1UqphZ0FfMYsiUAaavDkAOU22AWXQ6ueuJoKa
ZhBhez/mdsut6KryuE9K6wwx7CNRoXPkDvGV76FgD/2gmi6Ybk4lC2ei6JKdBHm+3Dpd3UsscIx5
3867iM1wreGtis6dDsdf/Emr5qItHYr2Xe3+6aB9qDU6jwk96cZ7odJOoU23a0meCiispeYswh95
XxLC4mxk2MsJiS68xrsn2uM9ZbR2mhH7ls1CBAsAT3V7SrYLTaVqzvjz3rScm7AfsGDrL53OXmPG
MDe/xTnPKfxgD3USesiJYdNXbB7CZVf6TUYYsQ1E3yq8x8ROZLrP9fTjtOAYYm3H/BPIyx+j+IHS
opvapMwgTh9U0yNU4nCH6Iecm9OI/mz5nrJ5ajJt367vk/lS6L9ThElRArYD9w7cG/VcibXeqsq+
TU61oTvejyPpV4+bQ7mirUp3POovE6sQhJVfysM3uVGy+8EEPLFQA5xwNwk2OsSBddQIIljMObwj
l1MpUZAgk8Y1U4XuM+kEEaqw50Ni6Z8r0xgnJvhEPNdN+SiEStJw2kCF4TzMEZ9zF6G/PKGZI6On
fsnfcVNxOoXYqXPm160X/WnBsrgsnHdA+2EfkbJX7gpPtZujwA+lme1tTWKWnwW2bjYJEbXrFvN3
0z1Tv8xaSDyDwsUWquEuwKynSq40JUdbX/eN2W5JZBrGsTWSnZiXHbGfnkrjcaWJVz0yqGwXoYQS
xELal5MiKMIGuupSG0c4pn5cciCM7Pg7zeSLxaYAiWoHfHTb6u+9c3aSbgPJbGMx7QuOGE4t8Q5E
whltIyh6sR34fxp56PSY+Jwm7BEom87xKOBEne4A3Ek/68MolbEzHhDmDkodeYWWbI0lXGmBqFW2
wo+DhdSht4tX0xZuJtgBKUGED4OLRSvDYtQgcX5LpKBrXX0pquoZ1KkvM/yVOglLLncZqpE5gi5T
97O+k4WD35PPkuU0mC+hTSG6JdFgBeJKs16ycXyJgAI95k0Z+mvnCpr1hgbKiY5pjW3yAwQ67HQ1
ubDI5xA4eVN1GS0tMPR102Os7ov37PFR+ys4M2TlBHpfA+ytjl1juGsy8YoWxv9gXtbh6eEIUcYv
09IOxkNbjD8XjelzmL3auhkrWe2FrBo+5/eqzHiWL/QRNV5qYgJhXOpONVHbKDP3WsqBdN2t/bkA
85ib13GBVIu070hvNawM4jUBj59VHBxJbFW7fesQonSSfB2wJqIGVV3uWLn7kWyEKvTgjOfwIp1W
aXye5uopzSPmDFDoK73m4HKTpguFRZUDdao2W+w0+myJkdCKvlFV3PMW3zXwjd8WCjCEHG8C6901
6X7uQEdN2zVtA4X4j51+AKyktmIvunU30J9j6deue2rb2wP/AmFY0q+Wdl4ZkHAtFFDYZ47Jieln
M+S4mCQQQn8jSxdTwFi3/SpiAgbIlD+ArSpCFC5sOVtfHR3/zYAlqwBrLOPSlXUBkggDXWbRR1Ba
/sxpgmNcxUmaKjZ3eZDi0PJSfjZV2ZULzVDcAzXPBpZBgarG3pS9CsXYxhpm/OQeGRzKFQgjNyZ1
t91m5tuobO24Olk9UFZS+/Yx56ji1DcirNPwxXs0e2QLSDyS7YzxoTY85fh99rh14uFfWxsclJAF
E5OA568szQS7QIAyqyssoofZj/Ogan9K/M4jTd1KXvtdfcN+u7O1h4aKq20CiUABGzsiqAkYs6Zs
z8ToOyxkB3FJ+xpYGw74xTNmWqKMyo3b9qrIIXIlVPo9sZZDw5usS8uAIw5QOhcV5p0DP35lRcNr
FkAo3ZnRMX3kXuXpjMUAaIS95+SVGrQJIi0CBKDO8cNkOSxLZ4XEwhwLjoTOFWUXSVgRWLMOmkRL
t0UBVMU5dX2Klb0GcUpGyUlZrLAmDPrkivCmb9rO78Aaq4lE/zi3XMkht6mCNgonaMAx4Mqlf2JM
UBsTsNduUankkBe3rfMXNb4Cichb1JazABMRmZ9kN7AJQroo6rdhxgHyNIj4YKJAIfW4VXPobKKH
pOqLPGhSshBvkdYzrFuubnRB+TjI6IB846DF/lr25ReI2M9ZP5hMdEUVhSrJH6vRwymG7M3qsxbW
18qoN1ZV6KDDWgKKGHsWsafQc1ezS4O905tXB6oa11viJARruFGWinf32ZL/aikOpRJQ6A4PTFUq
QedwTOKZa5tPcfeclySxa5bLVoAGmZX/TAkYyk+efApnN7XiAkzFi1j4tysLqoktz3AZFR76fm1/
xYq8Ay60KYF6Fh1ZC0/EXk4tjNI+5DbbZTkFcomOwWPfh1Z6VDhOjmAFBX21ggyajZ4JZSUxwwSR
AGkqMMbWWzsFxPy4bQYbjKvzVaTLy6r2wUDmrs6j4ZRX41GXOIOZRnsUQDzdSR+BKA3ys9b+GuOY
BZAB6BWBG6VNc+M7sjIGYw15w5mM7gxqYYNq3wf5Y81i7FOgEhQmOPfc0Afws8jF0PRYzkR5vDPq
KRx7vmBzobJrthOwih15CYpkqcl6RLJKK8mP8KzY7p9Hp8OnmGj5do7157xu0l1DJDrFgOEvWVlt
0tzWwy5Rn+e2my74LisfP1fMDhK2VabHPFHxcGLkmfBxbChVlv2uLH/hKow8y8uvtBFshjRWLBoK
WoZ6G2FXuMRNdra17ByPs75VHlXI5Wizj9Tw6NAVAwM0HDCs7lbkJr3UbM9xlreCH/DE2u61e/gJ
ytYrcynd5wgxiPiPWZBEdeM0P4PAxpOSutbjJTlBwHqtJsKLvd0MByljaQzbdaeb1GKtjH1Wkdr3
jC3ldtAzUECi80yTmcHpNZ9Y+WVOzTkEJ0NmfRyrMOXKMTqHcIPzht7wNFZAfWRFvrPOf6VwAisU
bRCQtQaBSbQvXxSTcZyvW6w2YYYZ7xutVN91M7F9i2o4+dadKWHwgVQHNStQKj5Hxa27aKZi6ZTo
8rhV+3Sg+Kve1IVMCgOyOlwE84kH+VM+j8CeBfDgQeaZWE76n4Ip/Qw0noJh2Pg8+yNgEb21LmeE
fCVbQcdO8z/838Me/2LiVpE2bOeZgJZSKNqNFfd3lLS33rTqH7o00X7GnTEo5W4sONuMWYKeZCT+
wjtc/AqAuuHkMNiWS3a1gXlNiqZuuuijNQAWbZeGT9VObLnFQ64xozg0QcZvOm9Jk3+KJSFMrcRp
1WStfYgUziT9UyJSDxU/Kahc7ABquXdYvwoIifolM6Amr1LF9JpB8GmHjCWtSktbGmfeV6JxeJl0
xnNrBPBKw8lqimuZ47mlttb9EXnn0DYo/cPqzXyKWkMRefReTxnvJLgzANfNd9lYeEES5OLRcDON
mIeORhX4hJlsUuXJrVfUjS7v/iWJ8zj40A3Yzotfy6rkIfGg/yxpkNsS36E2cglJoCTXZxsv2+O6
aEZHD1cdQF2pOM22NaP7JMHiMuJibyfmIY0lUNWsJRQjfcUTbu11Mr1Diri8NumPpb4rj35ht+Il
JLUnZTHnLe2sVCZhoxrxc4KlBorZ5jtdsIKOHifiGTCXZpgvujOV1H5bp6Lu9qqT8/QjjytqeiFz
KOSbMcWVAwoRo26fD0FWKyt5fN6bc2IqrBzycWNWBP9wIkx98gUOnAfWPImj2r+PEMQjbfoutCa0
U958jRrzZpcOeE/pSGp31MxvnM4KhlU7SU2z1YCJaAbVT8OKRxjCmokFVrtoScPS9FbmnUf0bi/S
e5/Ze0Ud/BzTazwWQWtp8Cu+W1ODNKlgasp8BdsW7ABLlfhr/xkAZ1u13tsVsVJGt+xcwZdxEwGi
kBd0SOzI57we6Cx8s/iZ1Q0p6SWoea81NOA5JKINcSc4EmAgB4VLwQyyuCRXT0b6JFLnm/m4BFNi
0pEer9+z/kP7A1vUz+qxveDCcrKJXM02x6e91sQXviz7orRYV+nKG2VEiXITV8ObmeRbSFLkehrP
GinjWkK1A5kc/bBNe8kjETapdWgVikP8pW1cgkRB2tEn16BswQSlxHurmtohTeSt0+XBSEmA6VzN
vt+q6r1Z/3L1a8bvOYGlqhkiI/bHEQtrpaG8LI7OykdZc3o4S47ta8qrTmhmBvf++DVV7Flq+7WT
OZQNp3ZLiZipbeXhK2fvAo2RNTh6Ky2SVj66sEGuK0sGivVKDeRg1voJD7+V8L+s/YGGwI7O22nG
ysV8kTL4pS2+47zbK/pLngDCwU5Fve8jdkfCz3kaWdvkOeogJvGhmukbTvdatlHtT6vcVtnONPzC
cdPoprWvs300uaiSB3b7t7JpN4UkRpcNw0p2LNhWSQxuaenHnBoq6I12Ol8L5bgOF5AsblxXbj01
7kINXDLcVN24TtrddrzUfvl/62uFsDLYxSAxtxw2H34KezBdJ3oayakYuYajAzPpMp/ycvXSOHIt
89kWZ7VsMEWse72HepNXpwrc/aLAf+GKmqneCytWjHnSAIfCeKdhnK7UXYO5g9GsiCZiaGhw3AZy
dmLQZuQBDM99yRIFDxl9Q0nKksNy60TarQ7uG2xgOqWdS4v9XNoB87gsYg2Jx6A8lV6uM5pwxC9/
Mv2NahFmQTBnPfyTwJwo6HN8bqbB6Nwx/8zwKRXaG2n5rcaI0WFS3rSSjPSjQVkHMsp+cey3AvVi
Xch1GqxZOQaUDDfKcaYinUO2H+vHYWGjYStPa24HzjT8qxniK8xMBcmA/QCzd2SfBIWTokrmLwyS
86ErP2AsrBOOJHuP5YJQ3cOhhw3eZTdFSMQVAkMd9E9nYPkd6BTmJfUXsJrH6mh4UoaLwO059cBJ
qHeZcHhltWcj3JXFCdeTbZAvSLhHYk8X4Rpdk5S2h4wLud1EHUVxUMYbdpUPHtRZ2LfUpCOCFBaV
Aht+W2m85QxtzSdFYuuyPp/RB55E82bVTyo2SyCUrqR9tOC9Wo34EwYzO8JEvZOy7gj4fgOSJEOp
A1TlI1VDDP7NeIDOHQTplDsKs6v8JXHCK4aeF+WnhN+pL3hxYt+cR5L5iBkOTnahnE3lqyk+S24R
OdpiM3JVVVB9orgNkA8aWKSJz34aio9GMQKH88ssQIqwFMpUXF0N0JmCE5f9I8dkXdhJyHniI99u
oqKFRsztZBCEgRbRZo8SC+U5t2W+HMEU0h6apLusi8444Jz6zDr3zEurHB/18hnuX8B7hr0zCKOU
vFwt42+9j+r4qzTNFVhw0uX71Jpf2kLZZrCdmC42bR+9j1lFHed8Nuvkd1STNyt7tM2w3+GXODkc
qRINP9FiDX8zOOK0pLEILEl0oMI+dSOLTlShKRtz7jy6g24RAVt5vY6d5g+V/gnZ/NY/qJic6JKz
FduBRb12Hz/ZAwm6yHGrTsWkQtou25js58eG6lsn46wzVf9LRWMrkUfiNWjXnE3JERT9fcDcCOjl
LceYo6hfoyK+R7jIRV+cq5IJkXdqGQ8Pxjz6UrpPtE9VeTPr+Gp+Kf2tJXwWdb8FTb1a8q138r5T
UyLH9sckzYG6Ph6V+Uc2U/bDb4YH+Ec3sGziTGtxNT9ivsghI1D5qKRTcMivFSlu9FuW/i0DzZjY
xITEPk5Tb4gx7Dgs0+va4RI2d7Gjbwdgn45c75oWRUZ/CCUf1KHjMF7epiJ/GTrxJE1WKHPXVdpX
B43CUAcmFvuwzl/KAKpHgxolpl0Kd7sCT2DaKyeWjbwRv9OxM+H0uoWvju4QUX5Z1hvFstGW091K
qfNYP7XE89QWB/+QXEon4U/QMZ2AimoO0iM7R/ZWzeYXPHl7px7c5vgy6cyODDnyKF1NZSUvp7m1
7PMrkCxqwy4lgiGaFoGLg6iNl2hBI1q+ORgqzMdeD3LIZqkOXw4JXF85mqOw2u25lUaqkqgyjfoN
1xDcueRBZqxxDvGPzvPcxA+v8LaXSbfE+j9cBBVRehx4ynpJHFeL/Lg5adle7j4Kx77J6dZZnrCA
c55NlcPamvB0lTADxi+OCV6ChMfsKn6u3G/BktzpHfJwEh8G09pK5V9fKeHjphjTt6R+NkjsVECt
4lLjcX/BqArfwlh8wEYGFMVTWV7ahnJLttRkeEMrh/zsER43G7JOcCIH3p006fUyURsPNi9RIosX
iRbwaASJipxFmpXeAg0AzS175eFNYl0Csk4Uhi5TDvPYFmETyltOrhVuYboKnhGGzSOXQEsB86v6
6zQBcAOfIgh5cFXOefmzgwl0kx4xnKBIqzvsEO1fpqn3QjUAbbH0V+GOOAThbbAkg4KuXF8zswpN
3nZWCyivLREpO+vWl7r7U6AEJra8UxW+GUK3Prl1udnZSe3SHrArBGGqYWIJyrt+KHZljp0S0quh
xJ7CqsRB+OGNwqJgqkPq/Yo+9VLy6CG/D+XEqIAndL7nuOc93KRF60bRprxqf9XXgh//InBjAhiR
9ulu2XUvtCLzqsk9m6Nw7TUfbAUc7Myj+xG/ixdut4fj+Orsmivo3Q2RloWQ4hN2YjLZevES41uY
eJPzPV4KOANjiYVoXGh9K9idkFlCTeQsuSCczcp3GglW59b4J42e9jkh3jbe6jp7jALDi35UeAup
RJ4pOnOdfwwcDoR2LKZsPhBHgJD8llcsdYTnGPwq6Q32OdKusvh6czKfBUEYe8vX1uf7uebNumn9
mogoyXLcAetpxg68AG3fVH/LO1QCfMrkLjiGrsThK9/RPspHciVk74t3ON6Qxq1sG/Mb1y6HoA1n
Ba57Ptq4UszDB+SjkDkf1qBBIiz2dNT1BZ8J1yHBuyCqPUk8k6nBHkCGc4qPhew7SshI6k/jXo8P
kn0okwNvv3rZcSiOe/bGoVQfcAnhgxngG+0FtDq+QMjwvDbfRdCfCEmo0aazfgn5Wv/og8MxK6CM
TSHKCWsU9D1IeM16VpDT41Njfbc2m9P5YA7wiLwGHs4Ot6tinBftjqocFy9y96zVgdHcW95dDKPx
c/0pdOpjj4NxycUuzi8d9bb1jGcdZs5wiTreHqe7EXMnvMlZUBphjysAMAantogf1Hwe+DehPknz
qYRWb2IDVn6iIpD+6j5QZWB8Pu3KyRNPIgzSrNkI8HEYTF0c67jYUFvyHwWnIhAg27/jLOj0O8NA
z2baOnHww3HSGTywtgZU5S3qgV2edPz4ZJChNa0u+RudNRhWTWUb5RQiMqEGeRGQ3m7Uo4HKmd6V
yM/yEE+n3m+bIlC7HVSbqXnhQcHlHRGI4DqjKQjhgo1Z/A0mO0pw8HDZ06YSVNqLPbh9trOU7fI8
le6yHqY3lZV8gjPlbEj+pNPYNGLE9pzPnGctWQMyaNoLl0hVH/h2u54/fIrGbSvgWCJ28aQNzfq0
crvE0cnAQb0t2x0XMS401uG34i3BnZDt2vbxI2k0IL6tVN3ZrrFtDJ6qyZchn8z5YIlD14Wy9B9H
57EcubEF0S9CBLzZtkV7b4YbBC28R8F9vQ60GD09xUhDsoGqazJPbm0iUZMtp7piz6MFtc8waRun
uURGGstw4xuSA9q440huFtnwkb4u/e+RLPKcy6K4jNbCLnBnLcwB08taJR4o3mT5X6JtNXULZseD
Yjqeymapgyz540fBZ8g9WS5totCNhWYe4bbw8TSb/oj2t0CRFKx1h8oMHGywZoaYqadOPffHuQzW
oFrQfrHGlbK1Mi6L6odJNiHFcbOpfMCQywgUBqdQxCpg2WL0Ril3oORkIeth68/mGp8Xm4P6ReBH
RBkKAgWxXs42cl60t5pyxvmhHCTXHXoDrw2wXKecyVRDMc6oWXnCeOifEvjY7QH7FgtvngDvu/0Y
yf+IoWDNScwSBMyj0lMhpbG4QKA7ZXpPjCMdlidzlW2LUJ0wNWUF6q2iHULMYGREeGHDPsU3fFVq
vePf8xBbUtDPKpN5ygL1jfmS/kJulHEDKoICftm0AFnWCTdifuOt4Vsnl6ZdM9fP4IYmfILPQltF
HxPG761BknO2yPVkqpRmjt4u5W+gX5I8zftHQQwmkNwGHje8sGysUCrcm87cNIzwOOxI+TJK1E23
vqcvlGm7mQoB0Fcvk6Ckla4WgRDoh/CxwBZYW62rVocS0RHmIxkF8yNT16zcQrG1OYN5QRI4BcRu
kly5qJTDwCgtlI8Nh4w+3HSWmcayZySvY7pxo3xd1RwfC8AH8blb/NPoCmexv/P5Yb3TfsVBrHqb
1F8kSAz7M5gztimlDA7gMrKVYWtVbZknOuWc+QDxpY66Nk342lAOAt7uPUGzvIcDMtx+YY3LMsUh
xmBi1u0nz9a4VADuEueUy9BZObFXeOeS4BLQQgDEQWKzUFFMtevwX+/MB+fQhVR4LlJOj5ROfYFS
pZHnWoH7c+FbLkieAvwIARbxShUz/858rfxWiK578I5RwPGTBaFY2pykC63aa8Gp5sFhsJ1enc9s
mIsCiQxuuROZUvF0HszNihE/6XYuajUpcgNk8c6xAbmMIbCYgxQr/U+iHE2CztRtIbt8a3mwjPVl
DouAXf5vpyz4+gYYcKxqPnxkkjepOupnA/sYOBQWlcRMGtzti+ozDllNbGihELPi4tHfRM9QL3Fn
ggtq9HeWf8vloq2uRM20/JZq2f3UZN5Qnyx5nXgt+NjqDQ8PUSTJZ3AckZ+xiSDrr55OW7gmcreL
+ajHM7SIQWcIRQrhTOyl+GbybRJsD21IWefVJva2LDJMeggefc8+6c4WqDxz22aZWi4HtUFwgfRi
YN+nKG9XERv8Ytbgl52xq+uPnAY9QxeBrfsKXJAlKNauvYpkoNkakKUk7zVYLkI8fVjV2u9IWkGI
pfvU/uHLgx7wnVcLu1kPzqdtbWrQ7DqEh8qtS4KRupuW7YJmzxgrkplcglBCWubGCAoq68bkTXtw
XHQnbuYU30fo5iftmRvfqfU1VG6HI7guGHHzHxWgv5B/AHGBiGpvchRdFtr7VQUbp3JNb1va65YF
N7U6So3xgB2TpWfHtZAmcx35OPaNmco4Y8k7xBWLvayGxoCdCV34OKMXyHlXUMAYU5Wojjv8WBxp
6FNL4CsckVhfqY/VefympBan4mhdJgzkxnxr24ZYpaibJyPCSBgNV8nigV9CAqODoi6xAHidfZv6
A/3fIpFPFKiiZf6DJXzGrDgrfilKQusbawW3Dm++lC7IOoudTVycxhr0LQ3DyjLJnAKrsuzYIXqf
WG/ngkyOE1EXbM+5vmIG7WSMr7i3qegRNzbOLY4eMKCCufqGBGd2TAV34D0q7jvlgF3BZ2DSLqpk
YWTbCvFC1u11sjQQchCn1jWHIjgp/VWK0P0WnOvEiOAataiR1H2EJuU+IoMfYfb61orHjLoqp4UE
wpz3O6w9xNjyXnDc8dIVRx4/q6OzdEGHAahBJwb3au1Xh0Amo3LiSfDQWQ+erG3eZ6wCoElN5SuP
VZCtKWipAMKzyfT/rTuzdhvvSY7k4OCvjFsoZXjJVY1V2qPrtmRpsJDZmJgFcW5bS21aHzJfnmt4
eHwoTOTtcvrsYYoC9VHiZc5CIPx2xAK8AKlI/k9/5HYoz2N6GzqYs/JZKohLQFYDh5bmlhWzLM1C
Mpkqr98Ejrzxi3ArRuH60Gn7glBlmlO0gUhs0Y2US5O1qtnI1ynNYzB+ubS7qEOqQCiMeJMSTlVm
ERd+D200WN1J6pDhJRudsQtTEk1x59NEG0wnrWR4gLYygdIYbEmMRMnAYxyGnLAnd5dnLpfL2ahL
yKrvdUE8hoEj2MkWskVot4RGmw5BtGcYn4vyPJSnoRf0GYcs/yKQhuMdnV1wqTjZ8+xDq8ZlNnwm
2LfRemYfNSfvQP5URMqDpNioXxDIKB9G3YCzLlZ2zs+5VZYy8oJuYzAUK0AlxCLio0+oM2CvYT+K
LY4VXpbyOHL66+27sRrIRPqmJj7KKNlldcqhTwbsLAg3jItPLGA0MmnScD1WxtlOoAbxIFg9M+fE
mnWCAMNxnzDxYcVbtUyyJYDo/kroKOAWenkKBbusH37ITcxZPj5C9TurSJ3wCbcuP3UILnURz9O2
Y/YFjY86js+uZvbpn2v5palYsb4eWXLWDWAFLBi/a/3AxN5rP9rCmDUOo71zD2wqKd+y9kE2Fnr3
6xg8EX2sCES8JqiOIU6abt++Er1k3OkbwECmmHCddiegQhUN4WMDWQpGPhobUZIgZdhEKOjdVSi9
uWbhVik4fmzdod7HS98GYuXrNAZqxOms2JnrO2xcpL5O2X11GflmPXWgzZnYCKQsPW522VlIcc8x
g60P0RVJ9exalmXJ5q5iQMvu8a/O2A01repaKaeSOYK5ovZA5RZLbKfgfGglpICSFWU595WKMs6z
GYuhfieQe5QiritPohkfWI4SoD2PjXVgJvFWgojK6r/Y9yaPnr8PbfEMobr4juGhAjEu3oBfwfBu
JFz4CIEltvMmnLUSdbfp2OirVOtV/8/guQ5IkqRfT9cOuRm7ns1n4MsdJkdaiLB+5UgpcpGykrUV
WFrKWc8ajIba0usZbzVmu0zD4mFwKhGfhI95I3L9H663lm6oXRmas0mG6lgI/buS/AtJsEvH9NZK
w8AgHOl+JoPVOGjBEhAKVo9n3uBG9/JmJ9v+PVXiaK5fKbT1EgruKJHDW1sMxgbZOQsn/TNr66sl
0zTKtFU7JDvM2BulbH4bz8BMThtRsPrKMmveDQH2BJVWU93WSfSvkH2N1csUKpjvvVZDZVPYBPn2
e1WBJFD99JyZRpGPKIViqJOq81Om0ldUMLjPSfFCv4G/x2lycF0+ahfbJOwvb7Ye2bXsF6aYtmtv
DXsDx+4iOWR9fJW9LmIBHu3AbOD5rCkaGhIG1IKBH8h0fdVa0kpIwMMUQzeZtzKwIQgabfxUC/Wc
zokmKiBS+MPLYNJ4r6u42sWQ0zJqV7z2rCHx6y6QOMrozwfizHRSrtq2BxLEz1FR77IeXJLcesU9
FEGBjwDkw06k6VWTxW5SB1Mkl7ZCgnrkY3Gvdo7MOqJU3N4PftCkwyoHEMiIEMJaReQNzpo9G8Aj
2SSYrTlcwIqSjmxr7SboDgZDtpIYKsPjp59bJk9/upMy86g64teseP8t6d1713KY6tzmrEZgxX1G
/XDORyPaklK/TWyk273g+0uWBmPQLDL/+srYNXB+Jau71FCcZ3bPqZK1O4XEjRg5ccyHJ1jdZox2
x/FUsByKFG1dV9YXQEEsLATWQOpC4ZTH2GkY68de8iUs7xVz6s4CBFx8iSsornfA+QdllHhvzGwD
EYD9Yb7Van9lKOGmcEhpCUDSMhj0r4ZAxir+GHkePL0/iMG+4SPVmuYCOJ2sCwnEm0dvqdLj8xi5
S42GjtLDtdluysBvNcbMWrKg/RidEzTbm60wvq70ddVwxU7TsZB8g4I5Y3MVxbbM2Wpa6aEKjHXc
7qqhdeO0PmkaTkrDeYSKdyijtzahIKe1v4baGPNX2oRuqN0rDRt2w4QipV1rGZRF+xjZpA0tbqAY
Mwkkn0JuI/RngsRHsqJyyplLm6bMHBMUQu8++oq7jzFq4Y3vM+0b7iacqHFWs/KF8uR2DUFJI3Mt
NoT4tFCkZqzT095YFhQgYY1olEq8xS6lFj3hRDb+Em8eYUgrJ1kCV4pefhZox2p+LkooLYo+wLPE
didhzQgIjZhMdFoR8/GxNudCjuaelM3lYauQ5hb+WP6/qsb2RKfMYbaSkJpBHWQrUwMyQV6t5HPB
MevH+bLv3pX9odkfoM+IGl/awa2I/xF6wKino89Ckdmm+7oOERrqi1r4+yrkgGmSTQJe229O6hRr
qQMn8up1lBqrDARZLphVyiSZVSbEWMgAJDsorcMqmJQ2glsJRVupUKx1oD28AE0BB2X4hsk1Mx61
aI655q9C4yPLUCPXDqPfPzCYZO4Ea7iGS6JO0HBqS9UreNUQsoPG6gEE1cO+6N+y7RyUhOVyMsc5
vI9Gbxtr41btW2JRBGlvGV0dOzl1q3fepwJcmhXEPm9GdqcZcWEDug0ZxJzUs6cEZB54xCkre9Yp
64gYWR8vYSdYxHcdYySwhkIz3jq1GEYCEln0vrrJnMDshhedP+CgADuQWUuaSAYtIFDmvlPPVerd
HH/gPEqYrhryouTfJvKrSIdj6+lgcqyzyqK9abBmd4xBuppeQyBD98SGU/OMCMn142BdZBkbCTpZ
UFNnneFmaPNfZ7Y8ZP05LI8GgLmZE8prX2D/8ORjRZg2Z/RZHcmhNKRdyfrDSO3fEkmQNNpXChAP
476sWkC+wK4dcEQT1Je7CI6TwvuTzO5FGNFOGdWbGYxbLKh7C6UlcSdQ3UlpkQDAW8o5g0Gq5pCF
7d715a86OHilv+o86ZitnZZbOHchll7UPj06qbaOx+o0moy02dk4inMdwgr+Kbzv1twHmP37HkgP
JM9HhnHFR5oTIlPWSLoBrLaxoGlnNL29g9k/32tjDPolO4quQoN8c0aoEk33hdWPKYbCzxZrA47C
uAk2WmczV/4RTHXNbsV++KgGzUbK9IXh5X9yg2w49O9Dk6yoSk/0eA2dSCOh02dOZ1ryQzMV8C66
y5/JQEr+k2v7OITDvCk1IGqyawAoMUCtRbX6qrriLUR9NLpyRx4mIcHvPkbDrKp7aJcEqndckeJu
GhZxViCzApTVyL+qsX2zKKI0X5vWtQ40N+wl0ifiw8gGGrIPGDrrlrKcLFvvWjGXNVJUSxbuY6d4
F+2/ph0OY1zesnZ8y2p4EKQx4b+HtRl/i/7ckHDq90+JNi4qmSLh5QfHnB7UkScoukX8cHufKj0N
F1ZQXOGZscbxW/ZH9R7uFRBd8uSbeJkAIauVC+/rCjXUQeB2SHgNjUD7tnuPkWMBLyb8kpt6Vob1
yvfDS6M65NKS9GiY3SlBvM4amWaow/ZGnvBDJYoBpeCxl5JbMzrPTPZvBmNwhUEdtJ9Nqlh/ssBD
asVUVRkQYUZI0LkLLMoyxCDnlgrtroJWgiUMRaM51jmL/ogsRPbyeWICyQ8PLbLi1BPfFvGrChzX
BSsei36CP3UaCgEaMPprPwmZxxu05WtXWU+nCl+VXa4KX/upapQ5UZ6/AyQDhJOv+qo6QLgkn9h0
joZTnQdDnYfs4OUCbZU17sppiWBxh3vVP0QQsmy5hqH8Cxr7RBPGiW7vqzzfW/qks6h8THjNydZX
DZbkNDGdmSHw1yAm2QSsLwjzinEXNHn9hC775PJaJxg29P4BA+pVEEuXi+Qh7fuuOtpl/KgLxU3z
jqcUNVmlfBfJPAh6N851xCBNfSu8q+eJHwokFI3tUp8+blLUMU/3aNvyG8qmr0E/IEo8d3m5NZT4
rfJDAtOKkHBdTh0bdCrXG71dPPCwDfIP+FhX8kP0/ceO1JESsFPcskOLwp06pUQYKGWLVqEtCG5l
ohxzoczjTqy7qj8GdfM7iOykJ9IqM8v/pZRIx5iP+g2z56TXSFNamB7tf2V9QnA5a9NswSGM2uj/
KVZ9ypTsoA+IN+H4DQPK9fwfUXMnFaTDaozxTtnpnrrCV7WXORbEXtnMLKV2bedT1eHtcl/s4SPB
gUjmjbMnXXGVM9nsJA4giAx+orgVypeKfWoRxpONiDdvsjfFH2kEF0j9y7H7QeGBh/Uj2lUt7Tqq
iLp4gZsHGvmMEyY1uOJ8pBg1ggFeWSX5InyBsG4IEOuGW3BiLadgyGkAZ11RryrsNTLj1BQVQx2y
obKfJZMpCTvdoLVYbWCYwCwxk4U/4VsaKI31H8GwlAqfds8MliJs8FrwYDAPGpQQBmjLAoImdkfm
EhIQl3joyRdDRiYHbgdiKSC8r8dgjrfGLWBGqgp6hByJ7iuMkSzwxdn+P6iC5MsO6zQqSDLyXdH+
FNWw6JiWF4DIGvRZrUPsfMk2kG2T5tjzcUgg6JMMqZ/jkxdRNXbVDqzHpqt9ejIPtluJxYR1s5Wh
b9OXI+KYEgWdguDBIg8uzq2NlF8EVqy4ffT5SYLKU0UAbaUPi6lehT7WqA2UUXhJp5CQHsv20Kwj
rpcB52+jIwZnrYzEzNPAEMMQwDbZ9jLyVELhp9xSCFd2iNeMBlHOnnptzSWWY6XaLMiqYBvYo+S0
l6bvn6KodaWSEVrXbCl7l95RoPWMOVamN8CDhVzDSZUxUnKNLEYz/dH8B3MqpHlLqvN+YP/NXDcq
LlZ7K4p+Sz7Iqqlczjj6Kn4ILVPGSaJIsECFxT8i17aoGQ+rzdIsEZXBjQjZa1iwPJXfAXfuSMgV
R6JuXJBLaI7JvsRYF+xwMJBVlLn8TyeeWrkJVXPv6+0WXbf6D2fbSs9/pj+mm8al2EoqBPzpqYcJ
pIJB9BjgEsA9C5hDZchy4B1W31yJs67eo2+cpdiaq68BwZPsMzw2vkVGodcmbEAuXsoD8oqdG2qN
sTiAPoDw2G8mtKsab1vzu5bOjVjzO7XoAfnfaV965qrtL3aRUvnCHxuH/wQ2uDg6kZer1oC+rsCZ
OBNXeUFOHTdcWocHwsoOAaYK7JzVxvFZRZbiGNv9A4ATMpbiwPCY6aJvKTvyklHtIFG4ylLtgjWn
hv2s858acVK6tZiLGeJli9Noj/+X3UnyyTuui/Q9IKFV9GsZtgDXHSRfFq6EpSXm5ngyeSUddJ4m
8gMmkBTTHQKKLBwWMpL9anjV7J+oFVgWPfKJ5p38gU5nKfQogEQhrCVVltk4vSqSZQgKkEwpbhRm
oUbpAkxh/KogytaO8O9iOGnqpIgSzkIgJcPdiajSbROUssXTwWAXGm8J1T62Z9bvEGu4Sio0SfG4
D3CYjDj5BQS3Gst1HSigMXho8ATAdeG3Ggs/sFfTgULM6lJD51HK3dpGXMJ8VUAa0ORT4DlMR9n6
caAFFZ7yznJpw8kiquhH9x4ixbbzti1odsEEO8fiN0JTEMB9DBShUjBQbqE0V/d0PrpsbuqSAQLj
7hoQnt33c5lJk0CDN+ZsfXyoliXuK2Seg+omMGFM1Dk6f15GgFbOvqMr460NC80WAC+ww/pMRkFl
zfMAMw6mZE96lshCe5bUFxPmazjQQOKi5XxkDAaoLV6NMktRRLkKAgqHuzpgTIjcFjnnKgiAKYSM
BTFFEO2VwzMYwGS1uFLMCF1uDFiuYD3gP/QY/68HBb0OmbQ5blgzNYjduiYyqiPiJERB0Cn/Bjs5
cGMsaRrXGcYST89W6o4BGmsympFVwTJm9McFoHdihAv4uPpRIrcWZoWG72YYoPUBqumCeJPE2rrg
W4gNdmOIl7i0LqSAHkjpKtlCeAF0sqRbTJrSsIh20JpWhjP9s4ngCUer0NYdtimn03eTY5f0622j
YEb0ibLIU3JDOigoMtlZyGORFMPEJKaWXRs8SUwtyxHktOJmaFyF0i7IOV/oaBvQR7iEp+C1Lmf8
JmOQl01QwhiVFrSTa/ChV8ggq6BBX8RNH3ThBlb2tOqNrGctfpOYnUF7sSYpMGeobn7UzJh58/Pk
XmPpqtIJ/zxn/oeof1joKf738E+AyexKsZLk3zKm+7LuA2MjwICr7LuCkcNL1pBmYGT/2vICyvB/
5xHqGBPQpazTh1OLEkOOPB+bDHxn/C9Sxi72HTGsQyfd1B8SPVYw3n3pIo+IfbmBESztBgxDfnzJ
7GfcnA3px/eAmCKBMSzyyZ4i5fcBH5HYlTfs9kbcpuolrZ9heOmCt1r9EhmeVP+s5l1oz5GBrcba
tZKIUgpfoCBt+V9OT96iqepZqaTIvztxNsRBCdc99ZQTfg1otIE36hYejrXcn3zvDHYcA/ksRA9t
ojZUZ4DeuxvCKi05y+I2qu8k+jV1qOEp7DwYpRdB59ffg4B02RVJxYPyUAiT7WCTWEhPC8gPChvb
1v6ladNT109zrHDN3Il4ghDGhu1v42855VydRDzi2LiF35GS/hhU+ykO4IalkQ3vw2rvYQtFZihX
2qAiAACAl6Rrj1yOgX3DgLAgHbnysIYFoGCsGPOIVhycc0+uiyEB9HEgSvMo+bmJiDimBOvmD9mr
5lgIV7LDyjZmk8ikg05a8DE4jBjV+KKPX5NCGGA4GAfeK9WYVeGzHd5tDdAOJktKN2dh4cxaJt3J
PbVpZE8jszDlgWHOlnZOvjLLZdn9heYHA+W2ZlE71XcW0xsbYS+iGZDZSDFRlyM6HEWB7lTM05zq
ozWQvhqLyWwdxccRdFGnLgFE2uMqlpm3U5ykhBBxZXhEqnYHoJp8MfvMv/fFF1euZL5IcONR/0h8
IBBXJfwZtZuMIl5vfw0NMrx+4+PUxntaX9r8rxggip9se5PYi5rxi/foW38VG5iJuXprl28kGS6i
2vtTfGrggJkB1M+sQnrnrNBq+R4Fz3zpRze7+UwRxwAo6jBvNl0MEorqYmtZOh/UoTDdQnkaLO6b
/JJRkySUoI545dQDgTbPpQHtypfNEttEik2A0cw0LryOXX0m6hMdBUic6BYDIxnlZ55TaqNgwv3j
d6i5nXPefXQKe+x051QnI7+MKNpsH/4Hs/A6peRU2eLiUAAb4ueTlJG35BybrKpLhDbmPwNxeO60
5NIikzS+iKSfA4toeHeThHlkcLfrT74gjOGm986ktZN+lqjQKu3VOz8hKIqclUgQfjORWjTRWW+O
1dQ95nshzsK6+PrG0Y5BdOavcbDy822sn9Dm9xICHAlQOLJCnS4dwzUPD5p4a7JF6QWLParGCKln
1G8wAjHjG5e1PGx04Z1sQSvadG6E1tTqcE3m0nEy+Y31prfSx/R/JRHvxqBkx416kk6UXt3tgopT
dzgAYQCSTvZEcO0KXtIRyyukJSUa9mpob9UIbYZubvt47/fEzg0fpqqsS5AQBGOtREerpWjEjCok
Jyp7EM/A/2TCCRQwYGBaAKobCgjFWF/bnmBTTLeT28gzozPU/COg8G8fDagXMOm2mmsYKhd2PZ96
Uq37yZKFH1Y05oobtkjEJmS2KTNwsgWwNyffhce60iEvhSerI4UjqFGM9v/USrki1ccF0b9kXyWz
ZFjB/3Xb+BFqKmtKiEJ5xIAzW2tddCWqczt00labwkX9fhdTVmV2u4wnQHuV74dkatY4bqa8mN7+
l3OpmSGmOzHsLVGSq4Rdo4vete7fSTe9tORXd9jMahOdmOqtyfh0U8ZXifotIWTrSOOFizDN15TR
cC2vw21lbjOAWV6UrsfY2HiUOCbMSQAZ6NGtLeB7KbA3UdVsNKaWlhq4vkeKC9jBgJJPJWokZ6gN
IkdrcFhKOqunbnQj27sZJk48LX2oai/NVKO1sD5v/IYFadZ1j7FkM+mz9SdF7NJq/JFqpj7MiQcb
FAzuPJ4AhEfsO9nhTmIuDsd+2c2HTiAVqZDZEtlEXab8FCRxGurUo5TvuoOSpV5yrWl3U65r6jFV
Sfzypkn63hTNWglLtnASZBTtyBe5iVDK5KwM560Mg33MD3pafNZy645g0yfHZTotjCa+VmfQDg/O
l4CoNxAlNfNrooo18xxT61pkPHAJjKdKo7Dw4DXSggPVX4BM32NvvHRKB5vqr43bY6yxZuwD+a+F
UkfJW4DNlKX0Y8x4SHX7U6J0k35McB4j+VEloI9eJYl4shJhcOz6L7vcxc/Ulu4G4jwP9VpVFSe8
TJ8ptpE8Jb2b/CtWgawFcEoYtfLdO5C6zJYvugxZLDCL8PpjpShHna8drs+xs7pzbcrngD1hG0EX
KW6qGL9KEZwxfHwWbyscqEVZ92eTSgKkp+k1d6j7+55zTEuhi9JZs+/Z6fZwraHsW8ajs0PXa35j
aGGFLb1q2T7rZXI16ANRCixNM9kZDhZLc22MzOnz9jKa2gmu5N7Uov3A8q+GA1sLskLlbcmUPwvH
vVeN67xNr1B5TMJwUwLOZclnWKP0tzAK3p7N2lQITPYqM+MMXHtKK2dl6hI3yrLoq6VG7IVjrTUY
0wkimiSyDw1a3lDy1z1pukQOAxn3iJ6ASN3lrEVxGXCwg9g4yw1RoOTSCy4eMrWAhTezQv5T4pXD
fBOH9qh9Zx7gp4zJlGBhkCuNG/kUwtZdgBup4q+wHTYjKp1IB8sZmkstb1ZTbxgAfbHHh8mU1WCb
yx9kDMpeDoqzlikvOx7nY/QwW2kbsV23IVsNPmJ8bbaI5YtmfUZAwsCAkxsQ4nJiHwqmEwSFa6bO
CRGTdSscHWczA3ACvzEeLYwQqojOdAHAkJkeOm3ax80EzAe75gHvPjxz2ALbRQepLINGuGONilBX
mB5+6uOpRz9KKBHy7ADGae10F8MLL3BCj2BVXCIuZcRI7eihYUUA3YTEQQZYMlKxsiXKKAqJvn1H
iYM0hMy/KMFAA9RTo9KKQLMjeM5ShkzwUExIi5XLra26GWTQgJe+sNVzxC/NNM+eYZ+TBvU+6C01
lhCws0B+m5Z/8SlxYU9ugdZ9ROTcNUW4SdkwCKG7qlTsB2gC6oR+lbJNotGeWcO48UJrn5c/DVLe
ujCwayTb2nHwImAll82D3Wt74x2cTb84qvwCyXYhLQF6u3axA5wShfpZomrOwf31ifEcB+UVytKH
3ydnvx6XIOSsdz7ER6OO14lAAUkql2EyoMNYnir+NjOqF42kHsAs2oTIvWj6W4hg1l3Nl3RD/FP+
BpAKgDKyZnAJIVjKzqO1Ge1PjwMp89d6cyUBOFcPeE++chIGy33duUq1DUOAaTyOe727jxmHtgvC
NIynqsjjSAFN4F398hVF3wEgNYNfTTpN40PkYyhchn2wzWkRHP2sppsKqSvta7rM6yuoqJFYP/1b
YH8s7or2NxThLKzOUfRZ9TdGr/1byU5j+o8VSE9xr18by2X2Rs9XtG/LWafKRigbyd5KzSYH1VM6
c8s7yMNHh3+T9aqV/asZN9jNU1NfogJzSIGHT6SRfsA0cZz9YLhC9voTE3nQTV/uQOSO/puU302B
+OyfCugpV39s/arw2KJAn6xlK2TrJXKN9DJGwKzulfhHla2Hd9K6cZdRXOEutORfJAisS9s6WY7T
yALlYIwXsUsoK4sn33wb7iHRcZuhSdrq0s7KrqaF//LQkJiXneMSay2mm4puKXc8bE5/eCWWY7WB
IX8kUG6uQQmPa95cfqHGpuyFgte8DWiRUnZSpT2MjXr8EvWuav9Z3dan8Ks5Ihj8Saywu13ibfvh
CDqjRMjFJjI+NFhh8aSqf73gRzXe1OQFanpEShjureaQN0fF8bHGhjPN/g1te5vgZqL+9UDweLrB
ZnViuc7JMGQ9T3oPsvQSJmofXCG9TB8vj3eubgIfPSnoyBgtVpFCv99T38kYV/Vvw2bf/VKqDV9Z
5+xEtSsAT1ugSZ5+9tPYnyNk4rZ7yczymozIsbcu7SvBbuCMJDr6pbeApdn0B6tzU2clkUNPZrbY
BNrVt48U9AkWbsMC9vBt5R8KbR84C73+iiEMK2evPOrjEttmEZBswgl+zwtG3s2vYf9p4l6kVzKd
gvzBwF7xfhL11lBFs17kHbCZvFreNZFYKqmfqXHwaZsrD5zf8JXrh745MRtODJgtcxiklYEp88FL
M0a4N+6KONQqlHtMvRP77toNSNy33vgRGPvU3iG8yhqmquTmnEzGtvaL7sVXPiMszRVvXM+APUsQ
6Jwc0FfMuRjznHTxObCbT/t4aWMqaEASsTaZKX0819Pfqd+ezgm+eCCbDCmGs5MfBs56qO5hCx7/
K62/Qkgx0+V2lDj+vKeDipjkINQy4bJND0m/Csyfvn856m+k/pnWTfB49YzcVZv8GuzZBZmbIS3y
V9sB7ioWZoXIq3ip3l6CNmMuQnTYON6lSRGNlTE42zroFrfxTm2zEdUxGXdWfWmUo20ezeqRJmer
fkUIshxDm1lYTxTnXsdngO+ScfLiNX+TcDAqODOyP88HO2C/bagjIfRhhVE6DCfAP4fA/C2TLRnt
MhJS+RxL50G9A3mmRWBb3eOMe/DRyxhO4B8ofCRq8SzVu+4fKmzWSrLCtDXU6IIOZofw6Bn4f452
Y4BiYhwU5BhlXyrTJh1Dpc7MTWZHyVQJbu5vXZ97H/tB/kwZlHIJ2M5tcI5F9FGPBw1ujfJKyo/p
BcNjKk/eNwV4qvLHRLHDYDGY95hht5/NRHLzta2uHspyNbZHNm09JnP1FmIasL2rk2/T+OwMCHsW
lXgRBQIeHGHcTmHRqas7i6Jd2SjeicWHx7xW4DLoj+0ELsBE2QjE3/1YgEOB1pN4ubmIJd8kxtl4
kmj/9m1UyggZzsOIrW7w3gENga+GaC6JNppyl2lTCZ2urWsqmY8sC76kuPwekngpKHaUof61qDQX
TvuOcf/NCpUZhs1ysSb3dyRAjiW9fO5NyuNe1M827dDd+zLEER/MuG3ZC0JEyNFOCb1yTLK0/+Pq
PJYjVdot+kREQOKSqcobeX8mhFrdwvtMIHn6f6HJjbiTOm1OS91VQH5m77XbPNxVhHR2qrp1RAuK
ygHU7iSIYAFq84l0VsECoc23kO891Lores2a/hVdi4gIXnfopv6u8QYE6TE2CrYsP1A+2Ial5Yo6
IDceB1KANn92j07IyEd7DWNcDw9G7uW0crlvbbn5qkOgmhOFfnwpmSCjVz9YunsIXL3NJ3f7u/Ak
bgMVYN+x+kz3S4UAN1RpyoQj4EJb4OPhZoUsvuh9P9rnkhgVRrvBgy1b1lEt0JnF0Fu180H50tzB
cfVsiP1+zsBYGdT5pYV+He04b4a/jXUq9kQ0b+cmU3uleSCKjAaqXaJ/laPEvoBq1giWuLl1ksbJ
wLEMW51VUCDsAMuklxru4ad5dC+VnRLQWA7Mqy3r6lFEsSytqAbp0snL5GBgkxHSh5Gv1t3HaXSQ
tSSnZCDJUjLUHbtuJfsknxqLtzLmq7Hws/QrG9ev65lqo7nIAq1kk/AIWT9vKP0nSTg3wiXOi6kj
aTz6GzIst2sAcj5ouQ4ALu97dppyoEvWwN92Yn+9CWnZZgV5OZwN5wP0ChJNrBvjYIJha3/JOs8c
Ve/99FLWRD799apypXS01kaPdnpaiD7fl1OL6rtnxE5iG+DarBd7Jp21/eY5YDsXdAjaF5fUaZ66
qW+fHC5w1srgYnF3TX777cO2IcpnuLAlGc5jwxHv0XSOTQHbwALdi5J1kypcEV1QvtSogob+Y8EQ
lLq+cyAbkaem425T9KUbMzTdgVijnalDQr2mfM8yUiI4Wad+67lORjRz+LC290Pg/LSCCYMOO/yI
jAX4znLAF2wwKovRevat6B4MS41hkdy1OqrvZNV1JGSOh7h9VwuiylCCHM0qrz5p8rjMKK3bDKZA
bIvpnGeUPikOYMj+18HFK1aGOULylKO21BenN7fFqn2wxxi9adsfPIsOPmpJea8YeeN9YTcDkZ4o
qC4Vu3jI4eHMmLLnjDvWY7rTdGgm3B7IHV+Y+iANrqaS+b3Wy6ccynq/yOxgW567VQAK8cW75Smq
o+CQaoKpKpmQ7oKW88Y0/C/BMFMTLS6oZWBwnqFmF1X1cMyIjty1sY0vOkw+5gofFDCjEFVNbj+O
w4KUfnmamdodypZlsq+tT6+I7ym84svcTEBYFO6RKrNYYyiHCR+Ysym8NyEAgqUBrSWiMKSuCs8h
mVjUIMkDHDaE+UNz4aq2N1ZWQOcvVm914D2SL4M3oChvxypgl5FjI0jHJ6fOt6XHiskPcrHPekzo
BVJy4WFaaWMPw6xNrEtD+6Tim3ae1HZy4GGgx932EeOuyVv0xp0DxMai+erdqbypG0IlPKvHPYPK
H3J+siGxBbHRSBZHzShMEpGL3JQBr83OuSqtY97RJvljBMWFrVGRo6gPdA9WrYv3gnEdUmk+Bq+s
WSewUdZtwI4sHefNQBgHMYjZrh99XBTR/ayRyA/SgMlHWgVIezyNpkZHmy8fWUpGlwUmfc9k5Tmv
gleutAMl2w+TZ4Cri8d4dJzegO+7WBCae4BXH34+sD6WmkrA+RtDmPEbfBlk8JzQVj0WMZ9xnpuB
Gyg9lcKamBIlP53AwDUYtpIzEgTQU3rj0fnaWj2WFRbivJqgx0WPUQXTzYqxYDG34OGOQLEkU3qn
u/AtV+k1dq0Lczcr5CkdNe3HOHkvIIWeNCa6oYi3k3AE4PyOXFHe3ECDzxvs6LuE7XvwdH5uXBZf
FrMJ1ELJ/VBxijjiIRPj2bD6BGzxmvPM3gSYgJLA3TWKjYA0yVVMKcMkg7aFEHnesh57I6u0UhUv
UPxJIwmWb+naX6RUfFXO98QYKTcB0fWQHUgZ7nein3/W+3QaTcdPOijM8nYIMveUuRAFNCEuLVl0
Gxn6D2HCqR6WI+HRJXz4ALhtDwkSxwfrCB4nN66HOHjIXfvQL/XbCp2HsIzW27bnXWERzZGMYhtl
63oKvdmSMhn3FzalSDSefWjT0exT7vribwb3GYEPlPSVnZdX3ke59OWDQoo5e3fTUp6jwnynjRbE
tTDfG+N1m1pG5C5Uib+HmsqjF7NQYUKSiM5U71RyXIo8q2IO6VeXqLPWWzOpuOP3fdThr6NXbLt/
1cicNknbYD8NFza4qLgHyUYe6WPQxY9GhNURIXvICUm2ZbUzQ6h4GLL2HssOfl/9EHQ2W0iSS6MM
plQeDPcZql7YXLfK8wHP2+olVrCRUmhfyG31NWIFo1ysICuHE/RzPLF9HD5GrCcs2pl13iJguld0
XGG40Odyf7kcMhNlYdQf45HOnSQ6d1tX4E0X5K4m/6Eh4+y8xAvbz9jl3bSE+5yFdnp1pp3C1y5C
XEmhIlOs9fCmsZSEJDngl+sevJn3USjl3vhz/GYtzmZ0eZjqlCBAHSCybho8f77hnDJ4qEPu49j1
PqW9PDaWJ+iN1dWI5qMj/yOfRzQjKW5c61FGOtkDm+ctY6tr2INLHX4nTrRvwM+e2twu0YO+jHF5
9hVWpimtJDcPZwKqXT6duIcbht7FqgLKUsxbSY4/FeINa3+JcYBoOvRT3F219VzVwAu8of/bDStk
Z+wfKhNMW4eyMbcCZEZQzRqyvorKP5SynxjeQJ+dMeyX4UcWClBH2GGQy75ES45blzFDzJx1O0T5
S1ZJcray9mNAN74dftEiPW5iZ2s31bfBxpVMOej0lC3MJJ1/2ope7Kg4iIaaU4QUB15wyHnuAnRJ
vwadP3k2l2UUoe/W/lYJnWOeeo6tSW668DXKgYOS8/LPhF1yMgqMHOvxlc8c44sqGI36bEF4k6z8
PiiiNQUP0PwcEg7AHiT3fTwYY0kwayQicljcaz0OX6PSd2X+ymz3X5qMx8waT6S/HX1UNdJ+djoM
M7OaWB77Hb5j/c/Pf6LCZfClWSk1eLSLdWoQkQqqw/KjCoJXJBRcGXwWuYvTsWwabtUcv3gBfFZU
5GeNwLZGPDxgGeyztljWFrYL29vsMSUAaGZVNKbmnFD+DpqGvBN8Gq7sb2cftUqeqFefOHgiCBjd
YKw7Koo8iDKTg++EdQA7yNO4phCX0FRMC6UwtFymydF3uP6xeqIJWApa+8nbNibwcdFgiZUozLZV
Wdz7MZPLvLJdflNZm8oXt4s3otmxCfnzClRGLQd5ntPks+4l9YZcXc/8AzuFRSJxM8Jt6DiRkcRe
15PikjgHqn3wSq5L8nzEbtSFsNUNODlschSFh6VemjfP657K9sCxv7P76V9YwtVO7tQCiGUM0GGq
UR9F7V/8haTwrlDb3/+jWb/M0uQPcW7ewqmha1Idh7eLd75CcjDH4PZBjLO1sT+mJfpKBOdsx1T8
hjntEtUcFR3GXDMNJ+QvXLD+eFsCLnZIr5EtOoc8xkZtWeJ5qLHRuKam/nrQFtq7ZNDDxrHb17Sl
tMtaQWJp2b50A5ggB3dOqwkfDKycdB6BA8oqoGeExH5WFaayRuUvAW0rOpw/laHdTn8iP5z2vQvw
MKWbHMh2Wg1YsGrq4ByE3QwlqpZ7csBPg6Xns9emWNdHVN19wCwzQoaRTVcI3VgM2unFXrgUFhWA
g10mpOkeEJIA915jRqC79rKn+VxoKqbvmPF8kqJa6ngUpBZyP5jDNc4vnTzFwSiZoOb7QVY5WvaC
zXQ2IoIFqBEGr6qw36IZx01NRtMQVvfTGmwTl/p94BnFPxvNixZ8kJ55RzRNhcNeFADAw2Tb316y
KtiH4FrY6WueMhuckw7hdIOZH9IPO97J2rt0nzdmRIwTJ89eYb1bMQ7xLPEQxDlsiTsv/PYTqilE
GEiRFGDNOYZ9wpBiM5RJfpAYMC3lXxLojwwgUFf2MopuTLE6ckR9tIcFdlr7QsryxnaXr2agGSWz
hplOcJa1Psh5AlpYaGeroUSjUEdpKlHeoG+sIQEUFrY46N8vTkMMJ7sIxVn04ayINOLFECgLkhPi
8NG2cj7KIsIen6T7HBIwaq8w2o2NubSDrs9V2/EQ5lkxD1cQlfAVRIYf26TVBR8KAbD9yeMiNjkT
iL4Az0o6lcZE4afHcSn/zi4VcRJgPzD1OSunfzWxlZuoE6RJF/dFWz47one3hfuG1upTZe2Leq3u
qUpWWg3sfZMiawpJnGJYuZ9CpNVuRIAgHd4TYqyfYk4T/P39q+oY3JbeVgwhsOm8WBnQnALMlOHb
/an9+kb04d7k/muLfmvJrb9hj3za182hFigtFpsTvyVyoMp4QrfTp9MwbSX8HWxEb03HQQXElGgE
WbahsvBIXpcWmRcV1fQIn5ZRt8V6zY26XSLughoa7OR4V2+Y1eac9+kL7Tr40yRLL4nr7cM2F3CD
sREkLluRbI9REGIW6WFMMpruYfQcnDSTL3fw1wxvD+kwbvUWaablErKE1RFkqWWC2GXcQmD9sING
7+M1KLHHYbiU1ByuftVueuWQtxOkCmPIstHrPYWQFjRRaVahms9oRteSWAe4wrM9HLMRmVsEub6v
YnF0yhSOlSLxKQYzvIrj8JJi7FGnIUDgakExUXQtU5Ph1PHV02IN9y2yPssl9IDKjeFW9TeXIzPf
7jrq5N+k7D8VWUuOCrAEwD/Jy+XFkc4L8FhahjrFUuSg+fL7u24EdRZkGONLHFXDDFvQ8heiY8Xy
qEuqaiJKWUal0dHlOqFUtk4WQdn2DEu4oJ6ru+yPTtJ3ujn+DZmiw+AcVXZz6jzUMZZDQHJacPZN
K82l2ScOKScm4XtNKNpYQHDRM/Kz5Pxcqu4ut5aHVYg3JDN/B5qBXBfpKbPuu5bMvLr2z3miX/qI
+72TurqSlL1ppMsWOwwRzMyzfVO3yG7LIqPSiIBE+jWihs6Z+WeSMdUV4ZGT8T0i605Z3uOyxrtK
kT7jMMQ6wLHeuX3AI6HGwyZIRQiFGqjsubEoa0kmKxF8PIsqzdD0pw/ZqjXAalQYZ9qE63eK8Lbl
I2l+sbRO/0grg4lUqXE3RU+d4hmhOo8QB/s9TDiCfPeLVCJcz93FS/JLNes/PGJwrBWYMpgdHHFD
HhHUfcfxeG2SMNmEw/jAZ5Fq6z0iCNzHOMySFBIj9klAN9U6OKSET/KZLikpUWYM90kr9maN1aja
VzPWj2rAYJLZLtZV5yNObVovyV9GFe2+6+aXkDAj5to8XQwXS9sM/2H47LZkYH6jvHzpFexeU2Nx
yATRZougysklk+1yCnfW2CZb9a9tmgfXkic/tBDvNMS+QOt7lGhtVnfAsLFjD/UcmRhTGdJtTv27
l4nlrAQ24XoCyQDWFSqEnTGGnh5VWB79tsNY2FGR62r1xM5Ysgl18FFcby03/hN5DIiiOXmy3KPJ
xAtKih+CL+TOTPDqw4GcQA8ddkq2yY3P4MRKaHHjaIbO1L5qPPsvy/wdyoSdnc1ouFiDQ2Y2s6NK
P3Ivw9jUVgsDZkbdypnJbyZODOhJwVRmTB44q8BeVCF0Dhv5VtcKs6l19JkaRSWWwbwtbblPdi5J
wYgHKSVaYlRcAwx1AoXFRJjUjRy6gJd/j27g3Qjl/JnGvEdOthoFGb13gf/mJMkjU61bQoMvVeZx
XvOMYci8VWCUZpdjydfdTz+KDdPn/wa/IiCCJ7zDxrvsYXWtPSRqbZQeXzQhDLu981QT1ocBJ7sJ
5HgyLTKhYWA94gQ8g6lQ1xniBsADpEkJdjJG8bOxrRjyIElQBLfhLaCbKcv8PrW86dyXK/tm3Cy+
+WPl9YfPnEh6/klK5IIL3tcRNTpDU+dNZPpPYYdvQZZu4AfOaJ64AWUH1CdDU02+w7i+xQJwBvzo
L5vYXLzF8xW50ZaZ6leJzGFA8KSwOAqvIHa2iyilqVwWndTbWPIYttvgebKWe58QARpokNTBeta5
Bwq5EaZJ5u1rNDmDTxxCT+wAKPxzrPL/BI0/UlaHgKmJ7VQUCLmThIWNFRLXKi4qUs6yf7MoXsMh
+JEx9yBd+1Bj6K+bV60lVnOqbzECntEKLkRXRmRprC+kmcCvqNedKN4/tvuQRp0AA4cvDk5bVruo
dV/ww+JJQBdWLzAP8G7lgiCnbHLPOZ/0fg7ASaZYFGW+sgpJVjQZ5jflw9NcNTKkuf3MC04zxA/R
ApvdjpG1tZHd7Mk1XQfPUuyE/TNX+i2Iq6eaZHkxikdQxPmdOxF7YoXwXRsDErXolyc3jZn3JOv0
Hf5sel4MRxRg2WjbVfG7N1fvcY6Q1MSMAFfQXpUUUDLT/qMj0KkMgX/gdubxa0UDvgoqzDxH8rHM
+RfAdzfW/y1L2aPzZx9DMuxKIQNV4xL2fD9yU5Ix8p6vn1skYzJdICO652qo1avLfsZvoIKPqkHE
2pL80zFH2nl9YbZRy/6k9qh5Wh+me6+bfv0L/jEmeB8I9cD1lbD5wWlBzHV/KEKQ2u6ysCEuPv2O
oWAow4exadFYWInYps5x1JA7q6hJ7rpBDjdU4eLYuOi1ihw3fY0sGf0kwmtyybLjSMAYHyXXZ+x2
7mmoGVEaFNawN9lPBkYCuvSw0CN/hYNEIrGhVLXqG7uAUVXOxkXaeh4R/DK0RLucY1VkcMpb229H
CSq8GUV0E7eqZ2NWcKJn+65huxyNEQQ7wU7YrfjjrgelgjSS2Ybp0RGRizbedvYYJOe01NCjzN8W
wWfdmD9izeaaLNB+S/DMvfJ3NIGNkrcU25I1aUV44DFvzUsjcF/qGYVaVMKcq72QCUjLBPLYSb6C
19TpDo3Q0v+bpH32Aa46CcsTJwTqnQOtsWppziEkpVAUah9X6iMOqnJXeiwQaosA+YULtE+bTxgF
H00zgqnSzAl4V1orpYDVyeqle5BEFDBhwxpV9aBceoH7eWHfsKkI9U18eYxGFyClBFio/Sd3KIO9
F7IctYC+l5yhG6fEX2ffTb3r7FtJBE9AhRn0/RsifoJo1ItV4GToliMj5M8yDMCF4TcL5xYenMNK
1Kn/xvF0dv3aoqhkIz4u+m6gRZgKWkdlzeT6hSCgSpgqkDIwg2RbQua6TW5pDJRKrJvlkWTuR08H
713CDMyxANvFJiAD2OnO/TifdAAKGL5rvZ1/qiQLN4j6Ywo6B9MWK0br1WoXdTuQiY1VdD4MrnVk
MPdgGTVsemaI2O7JBySybONZQLtdTOfcic5OhNNTGLlQumL0wKFx9m62qLNbIZ1sWG3t5SraqDVu
kcVjbuHnPTs9SZI5yOEQ4dcKwHTLAV4TJqhhJGm0jxryLYPOZsI9W9ue9fHFUYx2GlQJXXceDImZ
5Tyu7S13Z4XuI8sn6ge/Iqx6goQRETVVdQ1TCKhZrsMSZQ7vStvFJO+RAZ6k9ktVc5u2FJFlKEcs
ssVj38TeY6DmGz8hfzQoUEozCyUsJ0TxS3AXiaR0M+z3anhJQRjs2qqot24fF7upxLMwAXKxXDE+
+DjOTfYwGV8cfUHKos+QkVlSYB8dYoqpdSNUm8q3HnOnPUooaBNW9XNq6jdHVeOpDJprEAOecS2f
pB7HJapitncEaBA2YlhrJZ31xSTvZ6igFsqg/WOlERipLn6VQGeYCPBmFz1ZuIpLIZsNzFIRQmrP
/moPvEtqB99jaBN+ja6znTDSIDEwYQywXmdm5+fLcaIRJqxJTJsaA0IW2Sio4Y26q9GnBHOL6BvL
B4/qLZJmi4C80hMfdOT/tfkyg+lEn750bHmqiWjZr2HmnBAfHiI44raYsdEgynn5KHygdan/NefX
2XBMuul0D8eX9UByrwcPhmtk4yAbE8BWI3vN5cM3XUgsVPdGAHOwQZX31Hjl42SRJWOnzn9D0D6S
W8WUgjeMI5t5LDvamIkD5CFgwVGxLrnj9e1Z2j+Zb57SAem68uonM3vPvllGxl+waKbAedV+eaKA
Z2894qjsUBbzbfP4ls4cwj66EQJScHUtj52Onvvx3SLTMgiWK8kk4obRHUwLAGdaMt1V4TIeK5at
qU+EZx9gP2khRgrHnJk0JWzpyQ1mukg3ShaPDkgSSZiKrYa6WQChWGYkw+1hXODpiRvFts2NR05M
IrfJytWzOTQA0nLk2+Q+84EAhOkxSJTTaeCmXEAyOtVnyvIoLv8lUX+qdX7X8SgefoqI8zvUzDpG
dlO9dRajVgzeSrhSfbMtWJYfqNoGyiQUG421swv/Mcuq/+IqeWcLCPdjZLcboXWK9wkN/SgX9mVM
yZCHJXyL4DYmQq+JHiJL8PzEUueKXYBOs6dOnevr0rzOLV5IG+Z037wOU+ChUoajGhFN4hIdHUti
S1iTK7f5r8S701AD+WpCrzjf5jD3K+RKDsqjhDlMAaC1FvxXgiPOuxu/+uqzh1KPDOgws2KA0dTs
5LRuMyw/ZOoxt/12lHsksj7lBkcGtGiI0FnqbMT6YOoks0sUQHz9pTFbhi03Nij+dRboQj4faOom
WtOezjrJvA0mVneXMSquogjUAAvhNjvWxNrC5GVUHmjaSsZW7KDYfcNERUnoTZAiqQu9PyTEbEZW
gTYNNGanbdc4Gw+tS1Vs/I4tUbuk38pnDFxHh3lZ9I0pGeWR0zBuqGkephzbV0FiORUgrMmUEFnE
CqXV+eQ3+QDIrNVzf+ijiEM7OHbWR4tJdhhDLB7ZviWUrARsV2ga9La4WxPZI4Sys03zJMuzxifH
s+1Kw6L4jJPbBPnBWH/Z4YvPdLRcM1NlRTBRxjmHTtrGMeL8S2ob3rHs3qXSLuVLE+0Dt8EuCs8z
Hh366xiVTJQUuzVXdQ33C3D92oBbjIVIFx5wzgATaEBFZ1+OBtdMfWX2jLO6u0r/PwRolS8DUmHR
RiY82nKCSNwBP3xUEE2Nm3d9ZONzAPqATNIMH06rPkXMY7Hww3uh3I8mj6DmO3RGwE1aIexN6jJa
LduMXbdVvmrP3QdWvVW1elY2PYxrwAJ68aqcP/gC1CQ2wo583Gjb5o3/KghDE/2QfnoNJtFAg0Rg
mWs9DRWynbkcl+vioxQeg0CjWvLUuSJDFNwLPB7SvmkhI47h0bW+klyPL+4IaGaY6HHmdw4bW5vX
YMmTx98XlOHmMlLJxaH1WpZzemeHEzYapP33iQRnOVbzlS1Jd1kcaExhHdfXZmLXZeRYPLA9jm6G
MLEP0up9YgegcCwh7mWZv3ltPz1ZSrrb0TXhKRlHkjxn/y7zW4kaqW0JeOBTYBhTntsW7Q83yhn3
j/kvCoXko3Wnc5jo5nX9dcIqJhcxbhCvfuG0+Bubxb6y7R9PITGfbi6bD29In6zB9R4bVWFx4//+
/eWlCAKSTjq5y0bN9ku1HY1nnh4rH0H5wPjgdUWlDHVFPqSrw3Nic4e4wVJ8BF5D3lIX3nm9Zfbs
u5v3dKmfXCeUD2y7utcJnufvLzOxYc7f4vqph7DbuCKVn79z/XyO6+PUYNCdQwr0YUYgjyk8gq+6
1mOm9nf01fCsRkvsW9RNz00DX3xwQ8WVv0vn1Psr5pZhrVTyKYsQmdQzEzY1ZMl9qACqT9rtb+xo
6q9qQe7TExb3mk2Fv5E4MZ5DheIgGJz/psHL7xi3EVLgmeCfYEanHuzItx9l0Uf3+dA/+AJEGt/5
vc+AXduxVFeFX6svJxq1pDcfWbt8t37aPTD9G5+6ytxHnLheyHp6SQ4DXBDIXca9LpaENebop5L8
q620/I+2Q/Bb1VjjlrYvDtJFr+OiXqARsoYLdJmbDATF0SAqf7bISgzhkaVO25wGoWauHbhHTaHa
Qx4kz+uC4xh6aXRrUv0Zumq4dFhb4THNZyBtqZ/wO0pYd5onecFw8dYUpSLecj6boRSoojIcQpX1
X7lM/CzgzIANhnomKe/7CL5cr4li0cAT7osKUPlA/UuyAsDv35cqRCK0FJU80PveBjaXvB2L6RLk
47JPFgkanyvoYfbEdwKs7WtG8gck0Ltzc4ILmaKypAtj9y7DYzVztzKPGsZdELcl14nwrk3bIgMJ
7L20CSos++5zjskMEDNU9AUGqOGsShvAvH02EwZgC/gl07IHhAHP2Jn+BM7Bq6kOb5Ys3C+suHe2
F6jDNPJxzmEEPi0/pGbCDJWpLy/T3P6yMJc0gIEMHyXfLFDd7Jug7YeTC+ctXJftKSOsJWnuIged
OqU2MBwLSkDPrnzveGtit6BUZWZ0bKMUkZAesxAlGzrXyXYQyCyi31GXP6mpTm7nACy2LCmBq96c
OTWCc1gAYEtDZT5R+eGXazPI34OIQIwtX7YS/UvdYkIaFMDfQJaMHG2xmZhVX43hHG8m1V1cuJGy
ihfKQptWRVgIxBqwFZxnp24WNFzGuYRw1vBG3Uf8eJQCgV1QwFsiuUk1oTwDkajfGY5RBRTqU4Oh
R6DLPBqop9WnT0bDfhp02OxS9pashG21yW0Hcjky33aunGfhIhxMuB6+bVHfl36+tQxyac+3ptsc
2gprWMTag7FmxlkdIhqanD1fNj933t5tg+BKe48J1xLhruPjOJVedlJyGj6EC3vDxmTh84SAIeSX
t3IF1ASrtR12QR3STyejoj7xs+7IUAWZiWvnh8Dk8tjNHtva0e7bO5OCT3KAnIH76Nns/r7gpoAI
tdQo7/5jX4Own930PRYojtTSQBhTJZKt9WVQbNStBWU5yhd5dg1Aa0L8bpsSSWemxws7M/rINu8J
dhztW8/OHnU7ecc81MUtrE91k3Z9s//9qWcVxe3N4kGEcrlJbhaAk6tOk4GFYjpYh4LYQmt4wULY
PUgf258jS/xjXK0Poec8ENWNfylU/UWtL3ZXQoKyxTHrKv8spROfkKDkfyEFYOXqS/Mk0BwcpsH9
q2z/u+ir7hJFgcJIEtmk7NQFNclwSqlkt8CI1Ash79NBtEqx5IPS7TVBchugVLgZAsu5j4QLb6ok
DEVHubmrZgHmQu6H2Zf/6hjRaCGMtesjKKiJikmuWtxlL95QM2UMwb8FbeRkDcElEFVzN2n62Wh2
qbUnXFwAN/yrgo2Z9TQ72kEnV8w186loIIQ4sF+jaZUGBlCkGxrtcx9kepelDeYdCzlibSEGtIDz
6T66NH7ivbXkOY01V2AdG+gwOT6NJWa6lQrgVXrCGdv0yJqSwX7U8aoZIezWtvZNUDFh8nMHbRzp
UKlTXBROqEvRRXtdx9P6WLup7TBgY+0Vl8Qai4s9lnzdirZHIPd5m31idpbKaY5cTn8ULJi7WTBd
DYYKxH7BwSe9hvD5SJ+KRurnqHXahziQNIIpdXyRnGkC0ktQsmhqDkk72Hctbdlz1db8UcKrUC2a
GzmF4qJEPF+kRZKcguj1+8IKgVQVprWScfw1YRbbAsk4Q+MEcE3Kl/MhZhU/Ku1cfC8fn1fokU5d
jcLLjY8qv2gesrctsxL2g2P9LDvSTOpseuCBe1kwT946Xidw2zHJIZerjILgssQWOKn1hX8POpW0
NlvipV0OoZxWjoeM2GYuy7ems91rtb6oLH81+JIO2k5jDV+aX/v93XyqAHbl8SNdXr06XF8YuAHt
hwZw9/vy++u/P1Ji+c9oqu//9+u/P3XtNYRIaAK2oz5m8dt1OUmPlPZVYeTdAIEWd2t+bISzm8dp
hDXME6CpaWhI3hVYUAQKipjbR8r2YQkSLP1LnN7NtYUcfSmccifLNUFhsNM7B+7g3e+PeAOiizMM
4H94eOSUYJfejewze2GfeXqGqq9nH7UfPQuKXTreWTYjM39Y755fuNP6wlp52csEj0Q21vq2ZB7b
JZQ9ve4hqNZ5dL8UOrqvfRTTeRTyjBTdi4eL7ZiM733gTGerL6Yzc3Mb5FPpf462pArUUQzTIw9v
wzL+CBze56m1FbiJ9BHVGKXw+gn+/kitP/39US8Y5bCtAVXIv7Nd7ZCNTk62aBdQ1byURYFveMGv
l6G/SPyi4+so+/73BWQoHtvBuxjbPrlJ3B4xjvpA/hN1hjTYlr577deXvOv7gy1Ybfl+/RPl3nwa
/DYHmSN+vLxVl/97aXG5HmXukOLcy9FeGadI7aAPEHzCY402hjWyHqLvyB7IseBAwSb6M2eJeAsZ
kHEIrPvFiLTaCLNr2uLfSAepkeREeIScznrNFmyXWQrouJr651Vho2lkZyvWl9HY/u3vC+uVbOct
HVSVJan+wCsOCEvQbLEFhMOaIF3OpS2qEoOZzDDtQCbRLIH6Kem5+gFDUCDjeh+imjijgpFXlrdn
WdH/ir65b/vxLsdMwD3N07SY8T2ZyTCk8e9RGcNjs1BXeGUaPxtUnBuhmA64JfW4bfnlevvIlyKq
WQWRggi546tjvvqUBKCIKm8ASaQ50oBtWA0hIQuu1jvmJYR62T7EU8v9WEYjL31ZRijg6dRwWII/
iwNS18Kkfc9tt+W+oc7pIRhWSBD2rO3PSsK3n7GEWzRZW6eG9huC8NoSEUSr6ErnZN/ZUUNer1fY
L1OBwmNk0BSb/zrUMBt8HdldACLjkvX2E3/wPR+lOQkDST9mkYMiZVeGFeSngbFUD6l1F8PM3NXD
ld0ood0pQ48WZmWVBYAUQxvHReo8MSnZOm34N486epoxch/mgtymuBhKQjcSnzA+l2lL6kaPeUPU
QzX3/6PuvJpjx64s/VcU9TyohjkHZqKlhzRIn0lm0r8gSF5eeO/x6+cDq1qqUk9I048TqmBcii4T
5mCfvdf6Ftsq1TjR+yQDaL4oIPtkTEB9TKQdp8zT9E8R0VDqmeFG3eBtjaHUT1li36LwFn55k1DW
TtYMLpim8EnlZayzSSWdm7y0ddFEDiuHRMfk7XP5Q3XsOTVvNr1lwYMf6y+dzJhuJ/pDbkOfCohG
3Q9zbLCp5/umxVyU6urFCtm1iYwcEaq6YBPFbBnSCQPuyEhNR8Ky7uoSoIdNRmTkiOpkOwiy69BW
IWe1bIbT7kHVcdGrFXmJACQzLGC0QwJhamcvTfRzqSPKmzzPjeYlSadp56AIR9SKMQgPEewlPXtL
AiPAKebYq85shxNalJyaFD3pFGxxB6jrPlCK3QACSAmNOTChGV8SRXUVpdRuvtfNdKicjQqO5DPC
wnuQmOk211rIMK0fPvSdhRKjDLe9Z9Pu7pLG7TUrfDS0V9Xs9FtW5dEjGOBDCXV4UTSkXCPoHB+C
USBF9/ufkwG1H9WavmcSh8TGAd/PmafKa71247TBuDIS2GaOk9O7CAPjYWI3DbCJsVDRq/pDGqAS
zUpa1TJnvq787IuTCPT60iQK3rlkXkyozjZhqEZXu89pXAZqgk0ESgwK92EfhO2wQYYV0Q1w/Cfd
g/0A5Nl36966DIw3rtAuXj1N6T51dd7Usl+Xc7tg8vRnp25ph1IHrhslkW6HBgdsPDGpTqHkuPY7
0l264YsA0e63Z+v3I7RQsNP1Pd7bxDbzS53FNQkJnrL+/jQdk+KSPmsgAdc+0XhUfhpdS+WObIkM
lIP0XzLShuzJwwvamptapPWusLFx470ioIAKhA0GDEPdt6OzOn9AEzK6WsVWDwsj0F0BnaNi+niN
UkVec+veRuZG73vAkSFKJiV6qW+dlIRCCJGIUFBDIiir83u1mp6SXukfWLe+1AEMSCcDf5uphn+z
lMVE2DR3vsi+nOLRMvB19aIx9vGgUPjNRecwcyidxaTA74Iordx5uY9KcsA9aQXac5p7THSz5s4q
YUflmapslRxlSmWo6IFTNJxaU2ibzhvvo7G1jrb9EvhIl/WR7B+rjsk4NQciVNgQ0xckx8cYP8qo
f0eHaN2mLnUdWK+uZgnPTeogfmZJP5BlKD+GijARSwKmGJmWoGMpEX4hDXzOTSvFRU1Asd9n49VX
6h3S8WwVsoXcVOQMPgQVSi6/72sXRzOr81RjteoH9mfh4t1WgT8KGMxnWrzMWkOLEM4gxJGkdeq2
MSXGupDoV6ig6BCw59mQT5W6x14MsmFpter4AqYoHI3qmEVBDWIOwWUZRWhYQpi2QHF1ACa686nW
jdjZ1VCvrcQu14oPjmQG1p+cFP9PGr6RNbZxBDAEbEDs0WGLhyI6IZwll3rQh5XMn3Ike3BDiHAo
6xqCkG30a0vpnK1vsuuYRvxagxlX3OfQlgT/oBknXn7UfZl+IgAtaBOFtPqd/E7lGtg59mwrrMyr
WiBXQJ9ZbwMl0E9DCnXf9ANxQTOir6QUCFWa6JGtrwIsTpQnJedu1ytJ4FGdB8feiT6zlIH+UIDD
pfMLRqhmQ2rZyY0DnJ8tUZfrX/7yH3/7z//4HP63/5XfsUnEhVD/7T/5/JNjX4V+0PzTp397yFP+
+/6Zv3/Pn3/ib6fws8rr/GfzL79r85Wf39Ov+p+/aX41f//N/PXfX93qvXn/0yfrjObHeN9+VeP1
q26T5vtV8D7m7/x//eJfvr5/y8NYfP31l08SCpr5t/lhnv3y+5d2P/76i26J7wP123Gaf//vX5zf
wF9/ub1/vP+3b/96r5u//qKYxq+6JixUY6qj2rpqaL/8pf/6+5ckQhZLsw3bsGyHL2U5kSh//UWz
fjWlqlt0ffgRUzOMX/5S5+1/fUkTunQszbEFunzjl/964386gf84oX/J2vQOB2BT84t5I8Vv53l+
Y7bh6PTNbY29H39HqPMfKj7frzTS5u/+X1UD+cUfFX0V7SBVI3hN3PgEWnUHtGGHiFx+hTdr9Yej
8/uL+OMflbb9f/2rPLgs3oNqWf/0V0e9njBcO1znzqkrd2P7w3uM20c9WNLIipkmRYjqTBKQw/Za
cSN09PWLk56dS67rV8AW+gHv/Slfh+dWJ4d0kT+Ne+9Ru6vX9VP2OrksH+FP9ToWazocR3XPcrzy
76fduKdvAw/ENehDJy6LORsu5hP9tdkhSpZHxji7+Kna4b53YRZtRmdx7T7ks3EEI2Lrm4hsL1/B
ffHhI/hwjCWLR0bih72zGHBAHQUR7HobY+XtkgOT1MCdVfFvw4oB77o5XKSbP6EHi5/GNXCer/Fc
PCCJD9cRExNzmZ/T9bBNaSs9Ts2OqalFEA30rWIZT6uyAiYA9WdHFvPYHpOHBAj/yX+Wi9Ww0laJ
m/E/sTw5CzTUO2bXe22B5tm1FvAS+LXlItqpS8JUqhNikFPcXnCmBNgdPqarRyuXLfUjrVkGS5Bi
r2RgLsqn4gH42y7btq8ZU/ZNeEhcb+W5LcPWXfSBAozAVNLet5mLCWJa8w42sy5qASH+Dr33sB7G
LVlL1DPI+Inv/hiuxAoxCSUHZ9fZIEVQImLXuBbmCYo3KjRrJusuvI39ZbjZC2R5UmmMh/49u4mf
8ZbTwvK37DfF0XI5oM+MnMHMmZwtRq3r8kS8zzI/QfaRnwD0WWGRwN43yCgWyR1jXmwUn87RWwdv
+rb8qDbKynrwrulzAih5IdJNSQA1YuVgNa7xPO7N5bgcVpxBzB9LcssPF+clc6uj4jK8TJfiJyCX
fEm7341u2tZbidV4Kk9QRN8y1ziGa6Sbl2FbrKFhz1GAy8S1V9Oi3GeX+QzYxAOJhQlwb42h/wLi
hQDMlf9gnfp3jNgbZy3HpX9Md61bH70E6e3Cv8P7tSZ5xFnonxSU2HYi5TjiV2Lc+TCk1DeMPI/W
Fcr8qY5WOPHZPb2JV/9e/6FcO4KK0I+vkvl5CecNltyKMY4r4Los/BOOlJW/xN7pxjtn3Wz1i/ng
cPnslLO56w4+B+kBPJuHzuO5WzI3JTmOuFdxYxBX4QzFJJTQv9pS616dK0HGxGdiPoJA/YoryAQU
yWNvEdyIaIERRrLwKVdgha2b9CXkLw9LkXzMwKCl9ch8qp4D/l4rEolmMizE/1W/QpAI8XhEqxPt
powihDAktoBcV2ATuVT9K81XxsyaBwF/K4hiE+Q0LTtEkeSJRMv2S5Frr1xYz5gmlg6KS1IQ0jVG
+i7aadnGm9wGuiE6ACe6S7OTLN8DHYDKPk2OpMcQ9Yatk3g05tHRlRGzjxB5unX2S63f9eKYNeg/
nM9JfdOL13CYPd3M47RTQy8IzUkNegDmnbMkX/0kDuhSrt6LOEJNGZw1rURawsB6imRj0by8C5tt
ZrrE54G8IAl5pmSby9ReKLnrAA/q17BrwmJlWOuo5TRg+PVfI2WLRwoiRhYeiDI8KtsMTRkT+O6s
uv0uWjPdWIb9qjEJP1iR72NQ2NYAdk9OfUHJEKNNh3SK+9RyK7ksoGMgUp6Ma9Xueny4+apWXv7n
RcWl+MpuTfX11Zzei/8PCgL7X9YDbvWefX79sSKYv/+3gsD5VQrHEQiTQCeZqmPwaPy9HpC/alQB
+JltVVr2bw/93+sBqf2q2qoqHVVqUjNMS/97PSC0Xw1pW6YtTEMzhGWa/6N6QP7pySyFJYRtUQro
FAN89v3k/kM9EJfSq7wiUxdJ2o/bzhhMmFhQuBAIU3OG2HUTWRlu3lrdDUAwQL03I4J/josKI4c1
TeN5GIv+iIPAX/zrskH7b69NCkPXDKnrVCscRevPtYqaKkVTM4hDvQxSxm8J9ZFec1cGo3qfA5TI
wxGtLZAIaA862RZO2XH9V2DUndEmT0Jt7FXDxhSipaH9m5pmPm9/KKQ4VPj7bE1QmDvzf/9c0uQl
HElPjWeUNMooUYOBUaeuOnsZ4ZbjK+6K4BwZToq8CzGbXyjiFhMnnMnHrujyc1u9FwkwcsVOyReR
OHlNA7rJbCbQypIhX0RJUdffaUQYTvqgXU8JcupwVOtNIhD5I0vaG0PAMw0TQTfhHDG7lK29VjhH
Q+uDy/cHx6EnHBoq8eSc639zELT5DPyjmpwPgqNpjqrqUgjDojv25zNk5C14urnp+9ufVn0aqDn0
6ImhvJVbZ/qJaOzEA4I045F26EFLS3un9sm0+343aa2Gp8ZzKoz8c6QvrbB/fQ1JbpQ/v0JTF9wm
3xW06lgmN+Yf692wNa0ooAOIQ0zCzO5Deu2+n5/8QkynXK8gqMNGKVWbadIYUI8l9Mw7iRgvgRng
MnaF9U6P5BxNZbqaaqNZDQPz2Swe5Q2v7odTmRcUyTx+Qjy3zmidINISRJAAqATgD4+KOS57VZz4
fn3pEdjiRE0oahIUKXrmHwG4xGdmq8ajqmX7qUDwNbWNviNwvjpqA8nzRqJ9lMH0WAdZd2lCcn9V
A568gX6mcGR0dWbdofATwooifVUbbfpggLm9/JtD+d+ueJNdCEfSFCxabFHmQ/2HpUIMglazybAq
CKofnZo011qGzRrRwyIHwAZpXN55JC7cVRXCWxHn/qWI659q6fWXlsyaJG5ypPEOYTpe5VwLPB+n
1HTe+Flz045jdYqt4AMUOslTA6LgqZstlLRgkfwL5TTDIf5xOnqDQ+REZIojlsKZozcQVKv2KIRy
STxwtEy87/xqnUwyP0vERpbtPWSA714ni4BWZsb0RxA7un2BuMnGE+3G2Q4laX21zOq+64bsUqXp
LZwoMMwhLEijyH4QhPGIZFTb+xJM4r85vijw/nSxWrpqGrqqszdjiygN1VT/fIQJdDCx9dPB1mbR
1zhQ7VUNg7lBvy9jhNoKjZVFivx0kyPa9XSwKcp09mL8hT5S/pyJgKKZBvWh9mYTcCW9Lj0V8rOy
yDrxAnqGIrdwKVG5R6FjnZJapwTU2A12hfZBQlewlANxTSbBFcF8I+PPfB165rfW1CI20kh7liCj
sr5aWOpIz7FwqqNZIosMsDF4EW1BvuuYG5V+gGryEKANtCqin6dcXu3IfuwiFfKy8oa9lN5ljqZo
qKLHqiGkqCj3RktqthmspdQN2LwpapG17Md1FeAlDoPqaqnxKQxsYruEdRC1HmNvY1JdX4O0vy8c
IKp0VrE70DYXHnGYsf2RRBGnLLnFgY8zlI0TfWwlKZg8asWi8rXHOq5ulnabioTYYMfylgl9uWCW
C0o9uscN8p5D2kybTTux7ALMGC5p8LPrQ/GkCTwAKNhUnhOHydHubEWJdg5CP4I8MmPXhzTgulw2
p2rutAcJpuMor7P7LDvpqh1dZXzBU9ZMd15nW4jgpEMeTWfiGsp4EawCTPUVNN0VYxh4RaOOUr4H
uKX6G0if732qOm5djRf8y/olYvT62wdJk5bjZ5FYp5O11KXTi+4Ue6sk8RcNjNiLyQcl5QufTCEK
y9YJios1Mq0xSk0etbx2trST76TU7E3PiGgj28K7s21DQaWf1M9aMP0MEtv+QVeK/rIrU1M/14oW
XL4/0MVnv0QLF9UFEiyt846QPlG+mlAa6M0xQU+LGVQczEtuzk67GGLxJeJnjOPsS/W02DFO8n8U
XvKK5Sl/C2XdL5QkF09eGhJ1LmR/o1tMaldoHluR1WcVIsKQaekDMSoajDxHP1reXkuE9RCo3ato
i+Gsdab+iLCQDDLjgBOsu2uUpn0I8TsjSxfPsK3ckGwZtwyNEo2DXz8qlvNUj721EdVUrQva4KTZ
oe13GnlfSWLZO3avSBTzc9lmYtmQ/AiyLV6zfNo7p5tsKnh2dUkI+2qygYW2Y6HfELjR+uAaesS0
/D5Yev7mleB0YS3dGYasl4zswfFn6PBFU/38/qyOyKj87QugUbysF/tJDfCDfEsNfvuAwKo0/JTt
LCCAVTDf42VIpmxiZdDcwzs9TrOLr7flsUR2tsCo6zw73jlBub5Wi8YjSXNi3kPmUFPP7QmPbbAY
wA4YtU6Emjr4xG938LYsodrH3z5I00ZaucSl0na5hXexbU7/+FDrXrzt8oBWcsnJ6Wpvg5amf/Fq
1QSRqbdLMI/6XulK7xiLwHCdRHQHS9eOcRCo95HKG4QACo4zab0dHSYCP++VEAlU6lfugLw/68fq
YqWleWAEQY8l0I5aqenvJrGpQ9B9hKXt4ZWbJNnn3ACb7z56UQi5FxGa7bmrngUt0TBiHO4IdAOA
2NX3tsG2Go/mKefX32PIPNRh04DHgWcexeMMTp/wO7Y5zlwnQrGv63OBg/69lM95OJNFcB1l2Mlf
CsZqS90bkfh6JgWaqrY1uNaZ4YBEaa/Z3bhVIbCgCIig0U79FbaTTfyzUJGfrpTEKV7Vpv/SKuiC
IKougUG1osmM6lFXod/bXHhegb4Su/y+GKrmGocm4Ktq4wx6fY2VFY1x55r4xTUzRAkoJm/uvgVx
1RhweD3d20aQoPZhE/lu4dtrS0TaXqNrupzG9DPnIXwcIk/f6b23VvM9xmCaMARrod0Nwxcpo2xJ
OBy2fUafmNb84CWZh7qwCprsQXaNup4MNObN/GmMEZmCwbauzhh+4ZiqLuk0bbR08Hd2IG5qV4yo
VfjQWhaGt7xMnozGmWZmS47hM2mWSAzom1hOuREOxhdMTBQWvegQfoUg1ITtvau2kZ8mpaHSM3FE
K+S6rc0+U7ecZR8FsuiuujXme0zYRJ0waLwizU+PvpM8d9Jsr7nStlcrpXQnkgcsV4fTuxMBkCpP
lYcxBmJTRji2VYrPQ48RZzMGPK6dNosOWMdrwpHmf35//v0vOwM6ZpMSPSBNuEv6MFx9vzWvjpNj
JZ4ro+zetYjkRtvuAasLgoPnVmhB949sqcFNKV6wLGr61iipN7k7nE0Qk5RZaWTCFcZEtcrDyE0j
fM9eMvbHaoyrjW+iAfyuPRm8LuxEHxfcx+tOn/QTlU61mdr0qfQy617BIHTvJLacn3Q/vt+n6he7
NrLTO4sHCb7iiujq0Krupy5OV6IMNpreEBLcF8ZjkBdsIkFrG15SE0++1zVZAohNiOi27OzYjdgP
iqlDR5DmR7yKLLAjFK++DLIHryzJXQm77wQq/AaW74BD94FBm0Z584fVqBvaVZGMvsd1ytq+QBsb
cmtjyQXfziOtu0bT1GxSm7lXFNlkpyJcj8hP3AWAlRflZJAp5kznqlCL+8b2D7UJ3zxMTZonfvEK
v2ovuzVK+McxQwstBrtyG1umLsI+nsTIK8/WnNtbKEVGTMl4c9gunLgb86uffTGQM5/BAmYrfQBB
XDEapT2l1jdFzgEOg/8D+Erlfn97Wukh5Ja5+qj7j1abwmNZ6uWNJK23fAy7o9OE1a1NfdewHbli
e5NDI2TsSEm6avvoy54QALaCuKlpuJRoC0OsGhlPlWJMa+io+g+jz4MHQzLICnAO+2Ur8VZ156oj
5MDSChttTZwfwaDSy/aPiR+UTPas1xDn6AJvEMPOrLvL6GYcpkIF0pbTeTOqq+BBuqdE6c86Eyl4
KzEqdGTQeKUXQRHqiyFG5RHeIrGMAvEmBsJ0ex1RD2RBUEdTA6PMBgXXOuRKsNUaMnJv0zQ8qQ6l
aVKdwBDGj2PTnWpYzLWmcLP0mI1ykJkDBtpVXsZPaGrksWZ3DeyaxDVZ6zczMp5QvNUHjh2gC9cc
PEm6ZgP6A0BEwQQW8XJXqBjnxpMRNfnalhrU1an7cPg9KM7WDn02CAUJZ02hd94qblNCtsPRUHjK
aTTRSqjsCa027Y5mZUXrsBnG9VSMF9OmYBbTbJCOzK0gz7i1mgzlM+y1HtLbUMu94Sig/FpnOANM
IYcS/pujUMRmCmWarhwKwx42eX5REbnaRU1etDWn7JQAGzX2MEZ7G3y6uPrwU0HW4nZY9mc6laGR
Z0RxtxpjdYV0gKdADFlMHcc3NWbSb6QbBc6byK80Aaw9kycQCzkvBUT6fTnNo0SjOMyWfiR69t4k
PWZM1I0TkKsYIDdlK8LTsGIuWqHmVrs1YXPobeAQgelYhoN3Ax/lbKFeuX4xW4ac9k1mjrUEZfGF
E/YsZsXZQGFWDS15RgL6FRnyYUGnEfrDtB2SHxOIWwXfHkm6EzhomW/LHN/e0LGGNcOwDcfk2AJe
qVMuS2vkardhReEx7yEA1/laOq8WzxaCWwp9GVjC3npa/hwlQb/sHIWkz4AyJq4IeK/e0Lj1vAcv
4nn4ys6aVbJXFl1Yp+6UjF/OCNq678moVokvYWK8jKKwOqANObWqfa/3qrLSDeRhCQmZPumdXqU9
Wo3hY2CUxNLV0SXSLLnGvf6TkGV7jdaHUJeKam3UXjMDyg1P+Bfo/kQL5bJ1x2LaG7ZCO94byD0S
0740G+YO3KskUvR3dfzZm9U5dJL0MsYfihrZG+q64ZZm6pv6iDbV2Dr9TCyYMkzVNYbgALVBUU7H
kwc9bvCwObUzqEVkJtznIacJDL1VRNOHbY/bGkrbWsOpvDJDH/2Olq3HglFBksyOcXyXhYTGHRDI
ETTGVRvZoMW0lscEAhE6T8ly2ex61KfLrMAzayWZeo5ikHha8SCdrnTN0jjLoi33CQ3DtuNyNhjO
szca10mm0WnMxoOPIOIILW+hmiVRAgzZ+nH8wreJf14OO9Fgw1KRRZeWUx1qjNLYBDE7G0q+o8v3
GKbiDuwfUQKtoa6y3PmKxn7RjqV01Tr1N9mDpScGwFD9zc8ZRpRlYK68iOXUBwvVQj6oRw2NOdTM
uMMzpU49oxbTN1c+W8xkQi0ImCv10B8VBshgJ50tY1qExxqIIqX+Pk1BX6VF9JgpnnNzOigJkVpf
lRi7IkIKdFTpBxkH8Jp8m3FCQNtugDaFf6fdzXuiSClz2FMWJz/iJokVwh01xe1tyCfTxCXssBzh
ZPLQp/HwNn3vGnXhdMBR5S1kMWwr6FeLoFUZxTnKe+aDt83wpTqyTA9JzewtdfppSff0Z0hvYVWo
Mj80A0MX9Hy5kkw8DYyD5wvvPivMe4oqVVfyd2bR9wM7OD1PnifUMVGNO9QYJHxbq8o2o001YhsQ
XSORnbBw0NmpEzTOPZupSU6bqbRpBjbaMejKz9zBuq2zoeKaHBdaSygbqUaQb4ec8cSsQTeh7qwp
g7CSNSs7JSgp8ZIBcP7wWTI1Z0Eod0AiayZDKYAb+ywhHSKtz34g9b/6Yw5lZqLENg3A2Hae0hfi
lS+BIArK79VgMArkCiHICw/3FHg6Jr38mNcEFaAwx+gUMf6e+xGeGSABa5gn5wG/yYS1PGTlSYs8
FdJBfIi7WOzGnnMmq1HbGqpECkVUhAAxTTaLfKUpkGNte6vBhm8SgmTdxlegaOIDKqWz8xEGLmfA
KHK7dFuAybpmxFYV7XNMhuQy7XOYDZNEjUSZ7FPHkUqSzehzBoKDZASFW5i1UYMD2kN3GgNYRjTt
4CAPGsHuKscgrRFMNVoYrXW4h0nOWpoFosPUHq4RBoP7xR+jdWGyCVK26GyfV5VNEnCrVpyDMXyp
UEd3XfHReORqtmjBTTRdS4MJvltQocM8SXeKUe9sp3/tFOL45NcYYgdDk4KJi0F+sssrAdfAvFlT
wBamj4al1mk7YaQobUziioNeB5L7nOgxmoM85d3YRJOo1K9tMC17EhUX9uh4rhmJjU5j4WoV470f
EZBox1q8Sk2WBD2L5GryWMuQrQZtdPLRbZG96gGE6mmxy5JHka3OmVXE+jW5YWCl4tmNkXIX1+xZ
ilzwHBNQx4yBeDKtMIn8rBj7jRgDdA8LCV1A04T6MY8bQsAj+6jD1SuD5BGJn1vVuPjwPgClC0pc
X0A2V2hcNRX9XVVvdE2r3T7lqA+ps2JTUB9oDZkn2sJVx0IK3BNVdUw3WKgFytQAJ5E2PI8OD3g4
ojdr5vIaNlu0kDzasbDwbalwj3oUshOU9JVqtM260qiM4lbH4E1Z22vcFXaBwCshrEMXeI+7sOtW
yXxVmlk6ACnp3vS0Owg9ectCEtHyTOEVQIZeJKU4BWQhpF2FacK8NaMmXIE6kxuOLGpScRByrAM5
L2g0zYUOm9KwmQynwASiZ1MGH6pitSvgQA/paN2atnwKMuJbCVBDmdEhsBo5w3LC8eNjAFB0n0eD
dxI8H1zbg4fQ9NhWM9CuULnzdSTVD53WF1IIzV/X5lzWqbS5fRHfms5zKU5NqKGOckJ1hkmKOghE
lY0XxY4BSjcE7oV2txjmREBWBxZ/n70WkYSejjyxtjQ4RANhkWmG6zTSH5XAQ0heQLiNeys7QThc
kj+srzQc0jyALAXqImucLTTuobE91MA3ZoKSzhu0FHywPFPT0F/bUR2Tyq5hllX5GaV7NJyo2Qc+
95WctHWvzdlRKVvdsltQz5rY4C0F1zG1fEzke69HAGA8iD4TZfWxxolSq1ByQPh3DHP461NOEqck
ISxV/TOVPu1AKLdFb5ESC+lkmbLw9RNPwkZuC4MGTlHAxjUDnNJhQ/BFF6xEMb6Wdn+nFnRXfHq6
dGLkfT0Ol8CO96FUYWQrermm3hw9ZYO+32LSLk4mCnOGBJIlDVG9HRZAjkWI7oDJlKuZBFPSxl+z
nX1wNLLsQp9nCZdSWSobhmnVqrTokrDfqxHXA76cKthvle0TjwUfYdnM2Z51ZWfYMnA+SeJ4KcxZ
ANEZbv2JIX/fNhUlTLvSPIutGOaSdZTb9iqeucsJAgi1ipK9aMrXkvNzwj66i2WwQzycb8Jv6R06
7g7W1b6qi5Wvla/NgOVNa0g4KsyUm16FxaFoe7aR4xMgERKWCzLKAH5svJYFuO585Y7tZbiNZR64
ok5sOESIBH3trOMCyZ2xgwWAkZtZEkj+u3jCBdbWzU/fHNpFYwZniWyjlf2HAlyNzcFKRcqS22cH
/fMq6PL3WtXadWUbRLRVCB4QADSnoBUvdVm8W3GAcdU1ew96Y72OAutzGPm/jCSFJzLu7LbftaAh
CjN/aEv5STV2jdl78mDvEvPLQ4DIZOCVFOATxty17XdPNUBslMjWsSTDiUqBN1kO2QMjHg0sFpTY
fiyXg4rlMvGs12iMrUWlsT+W0VebRtcRfwFaC9PLzgWRL92Y0FZ2gPRqHcG1yj43P4tefNQdnCTL
j3KCQHL6tbAZPq2B+ylNhmcN5uySkuGhQaW/kbOkntR0dvEjxBDYuNRlC0JxoW452o9ADPQTtQda
YFx3rONdCuuv97JlrwTpOjB5kdGIfqTmIdSUxCyNxIp3VuGtaJqUsfrY5PC5pDrfGOFFAPHJir3n
5QAiEw/uQZQ84F27KOl95BVUtn0F0suJpAtAD7Vqqd6SOHtKLIVW8lCcq9gDpmLD1TQjthWtUhkL
VdRzQkfzGZfNkxUSE02TaX74CdaV7uZlcXWSurIN0JG7hgUsx8YIv/Q0o3ZbJQHWjGCmr7Ew5532
0wkRxdBwmRaqtbLQ2cYM1OoKegjkHebDglTJgdJv0XdAnhwTYesgPqh1BrcKPhgnrY3eFhfrs5Zz
p8VEJxvQll+NIblyjF8gK1KXQsPl+Rohvu/CXYQjb53xdFkMjsdqn1CaJ87gncM0/wJgtDOH+oQx
yI16+dTQP+f1FNB1jd4EXgDONJoTOAPZwFkFiOQFBCqpLGD3RUkebnAHixzXkN9KRFjlthl1l3eb
HrMcNnBYvqH2Jx3Lri9qTRbQIJKvXqWdoMbvHttTivPhpWB/uiBFiy4Gc3qQ+ISQ9vTKwWancObD
4VTRCwd5yaY8NybG8vp4SGtPefYQvVhGTQ1GsOBemv2z6LuDYyGsUvKAfN+YFnBpNNdRDwtX0Rri
/yRZQA0j2GPdPfIs97d1buPXXcRW84Hzm0g9EV/VjP2V78dPJfplos2fMpvQTTVAj+Z3FQ9JqKfL
BAc5u5whdC1UIKwSqPBKtq9eN17oZuMBDN5FRT+1rSDMj4BmDKYQVlayJ/LIkGZgzEWm1+XRMI1V
KtM1UYYm3uUPNdJhzRGFnPiOucqq4OYh4CZvPgJppub2zbKSH/iI1lOZTMSCeQcznmw6tgdkyjpt
xYXaWMdBj17AS9EOrm5NIlUolTFJxaVyJybCM+uWMhxM6rXWcZYSfXfNdQYATj2HDuP/4i4l3TQl
kWEYNkKDSlXVEJT8PIdsXeQjhXrPTpBUQ9QjIGMlF5ZhAfnl0BNlk9L10/ozIJu92T5aOS5ELZ6Q
RJmQKRrfobNgUyx1zaqpfAtTHrSzkpaK3aK6YGS8wmewEF7xPs8ZPfFi+LA6dCGxlfm1i+3lubQG
qG06bAm7nyWpzs8mcPAIjcqjnsETajsfMiiNyyxji5AlBHYpJ6OFztaqrg+wpiyG2YJO6oFnuxl4
LyxdbPssth6p5T94rfeSWHCcgKL99GnL9DrP+Q5PdKWwskgqVVW7Tzv5kgvSaNlQwPyHg6S0EoVg
HFGp0z7zHEzIGgJ6+95DOruONBYhTu51zGk+U8e+mha1P6/YIeEaG1V5JVoiWaDoeRE1fUuTPGDR
LEx8mqBl6GJN2dYuC5Ir8U/QkuhdvbGfY7UBHVs9xTbh6UVdb2B8RFjr9Xrzf5g6s+U4lbXbPhER
tAncVt+rVFbrG8JyQ98kkJDw9GegFX/sc1PbXttrWVIVmV8z55hj2tyrItvotC83aZTRWQxUJ3rM
z8MAnDjqHtSk60gDNpQAf+GrRcWOjPhq6Z+cXCQ7G7tT5kFXSUbSbasM7wvDLoA9LfIH2yGh0M4q
dp6Y17Z1CHnb60kcixvERCp3Rhy5FdOxDEKzDa5lDpjJVBy6es7yCw6zG5Q8EH4TPBN/QPuqiRxk
2bvKGa2uIg1aDbXiGA1EPw8wYEy5mcL3JPGf/Si0DjUjCcYSIMTtsabIzOAZhmN0bi37BwIIkKkG
m0q3iF9CmjE0+gh5Z/L/Qpcln9UjpU1R56aFA6QGIQ7Pr0u8ZUdsdVUVG5Nj/mox2APitKSOMWkc
g1rfsQDsYx09Zr/hhyTLXdYQxFYwrg6tdH6H5tKhNGHmZ3WJv6YdeXSG/1PY/T+OBh+/PRg90lDa
VVhaHwVz5bXXV6TfEFTks1dGhOgsnExpvky+tU8MRgFicvNdUKjPYh4uXiGjpxEoWjaFsFYsgHLu
DDGM6wo3ehpF8yn9spvC2jde/Q8DU8aFZkZbqeNnxZHYFexXQRS6q75fWheywJOA6pWN6AoxW7AX
ecq5WZ4sA2KQl/4DsltDfWUEh61oPWacTimtmE5IbZsbBL2gVeiNywHF69woug52KdF9tKOvoWVf
5teM0SqBJKCA+rqPu5Eg42qrRrZ9gSd7EtXyczfBRRR8HE4a8nU9u/YJJGe0z+BZgTDf+35MkTLB
G07sX8pQPGhm8RaJyMIhx6ql3oihO0oQfeup/40CbmAuEXqMfRX07nnjWVR5vj3ZV9spLgnkC+8n
rMb6LSnlXXYlUHbLhOrK4HIrMx1ulIMINTbBnOiUFaHPQZP79i2uraU2/vQc4hCHe9Tn2X5ixrXS
fftCxY98dRQD74Zo18JFT9W4vsOCSfMfq4xbbIZPuac78mQvPr3kNi5DJFfJv5rNUmcvZD/HWAAq
7o/KlWcfd+73/2oSBCgbkk3btu+GLOjEXCiDPesjY0Cw7U2tAFdQ/PCS7DnPS5+Sie0oW5btGDQW
Ce+9sZvPMyP5oERJygcfrUXGKh0e5qYNMW8J0reJSU/zU1e+U0FVZzUOp9I10cKzROXhzXbzaBwB
5v3yakx1sUnRjn52gTNgs/rIO/bAuX2jo5dDeIWz+2aJ+HdC1MKUEH4eCeQHoNvI6GmtdMcWOyJ2
DKxh1Lh8IiGPapcIwW5DwDzVXWXWxrMUH1lsCXSDqDx6NXtPOi72wuWHbqbRLmw9hmbiRwK1Yi18
qFSLji/scemYipsceNq6IwC2jyKc1CF+simAxEOHujjW279NIRmlSXKpY7aKIRNp/viH1Qf11sqN
ea8ANm6bekkPRoQbsO89ti9NvngbmvCYA1zdFIrAcD5NHCa/MHffyQkDzjbAV2taevlc8LQxwtyG
Hk9K3iWoNYi22kN8uaILMy5j8CE7whXtvGX2ES3Af6meihEdRyj+AMH0T37b/YrDHwBKMNxzjQJ6
FebVM8u3ueVzSaLciD4Dm7cbxs9Jy4SjM5X5kdnlm+HZYKOaeh/2bHybu0vdBWN6nFdUy39w+SdS
vHfY/GzgWI4beKdvzzVo3IuiT0+wTXgxhVyEAC7FprbpovQPrMcsbBdSuli4WcOZ++dSVKLfmMCD
YCa1a29y/+GuTY5JMcdbth5rCTTU8NLhVnneQcu62MZqvLdmlK18Uc47XxvWARP9uVEjbI9Ks8pE
AeB4T1WPt3jKGZEFMfUUMRbxsw4JfOC4Z0FsklyaDqekhTntEHKmev9sw2QplbVaEJqgWrp3UTE7
nuse9mRPkG+9a0qisSuVEnIW49dmiSnWQ7XEmgU0vaZLsloemNWzhUQHeGsFBUqAMmxqY9eCgdjl
CzNv4eWAC+JaN+IZGAHwD0hFEDON9FgBK2LFeO7hNDke7VVjJ3pTZzWQNeNfkaV3C8oHsUr5zoTx
lc3s2epR8mzMS1wXt2FP7sdqtj15ZF+PWB/YnAwDFHH4OuFyNLn+yXFF+HNhP1ehXMCiOcSv2oNq
IQP72nX5DUgPXyq+dS87jF5K0rGgDHBMxr0i4mrPqGm7HoDlpPNLVtqa0BI8Bt3rlImXKSy+COPo
VkJ5V4dJHgApkDImM+L1sExljRzsIj9Y7Qf9MfGmV+izU8tqLsdpkhkBvpBg2y18jCIzviorS9ZQ
RtjE0tIlMqQqmHDc4jrWOThqq4Du7UX6OTH6O3tjOIgy+5XOwVPI2IkRTcy01mb3rOpH7aprpyBo
Q2BAfFIwORXml9bZfaoNc0NMM2tkMj0G08HAkE3pJjIVKRfUoXHY3kzDPJuZOvmJy/oqtMuL4UXQ
Qjw4uPG+zkH8Qwz8ULzRdQJcLPwg7EFH7VZJqIyu4fjXSgzpBtFGS8YOrWrf5W99P98kUV815DEM
Hu2rAWtWJW/fXOagtbc9K8RT1aU5ZZJyt9rksEpVsB7bq+uGp4I49XuXtVxj07W3cCQYmFKKstmy
8HuZQVqdXNme1ZSFR5H7f6SboYeDcroqmZWvhtInyNlxCYyL1buwJzpVyf2bpUGyrluNJC9CXxM7
wxG2CPEHuQH/WYR7pJXIiw334XkXWN0A+WZcMlGjDnVXHsy84UxCtnWg/11HaM2g7DjdFkgOH7mp
JBdS9HLlpvXdM4tD0Ia/KM7m1SgauOBhidiIogvmIPeANZvNrnR91nrGznBNaAbVNK+Ua/+FT28c
CL8xV234OcpFe7ZMTlF+V1uX7kkhyqvQwXAZVWykSzjTnW/cAVHshUYGmcwhdSP3GBKCk8MYiXGj
cQZW+Q6xnw9tSMBe6QdH2LeMT9DBpB6YF9INjmk8brDXpfQX1GclnHC0lt4Bz3lQIFUspfG7TnwN
56PZ68w7M9yB0mRwo0lU9Xig6yeLsScUtRBPt9fgZa/ycxqkb7z55EzGZrK1B/cxeoLUkIV/WVru
2kP6QPuxiSJO3qzGG2bpItmzHI02LMMB7ElQhWPKQ+qW53K8ego5gJj/lql15TyeNhJxJs/Az7zz
33sPtgHZLMdE0Vv2APnjTmJdGUsqwORH4MbNJmiq30Hp3dPGdTdDx9JJTgiRcucmjex5wBS+C8eU
taPLFLIw5nzPiKc0jX9RV4k7E1lLElLAuhTQKOMUJsLWULOdWs+Ak26BScpbuVBiS26OPlnS+bKo
3U945m2NHsqOBh54375k3phtehHv6OAw05Fvq4q/rGBgfxuVwmBdwIe1TvRRYP9H3EAmMbiyFS+Q
edkhO3wAWXruk+QXRnvc0viL0dYHUCtB2x0yIsMCi7HcXDZPjMGHyZP7tijR9jgRQtdc99u/yrGB
YnTuvhdkoo2BctcqyCBPMEVk98MwIjRbrpqw2mbL4+pKoLcmIzWQYlvk59yhQ7Tufb5mN+1eRTy2
Wz/h9JZs140xes5sC7XVUpy6wVfr6EuytKshCuotlORDbbbnfC7+pdLx8ej3u7k/d0l0Sxok00hc
/lSEabDP/KQwQ6I0jpDtK+xVVcc0TT7rDC/fMivgOipWE4qmTdRKNi/hzU7pW5H9sPfJMViFOoVB
MzfvOWNGiPzVzmsZj8ex2ipnsVP1LhoFGx6CO7xDuoi26LXrVU7cm0zD6lA49VmnlKUlC6TeN4dN
FAObKpV9ycX4qM1v2EQ7rWolP6eQdVSzYLicECsT3onOYO5pOBQ+g3iTLMlZkX3kyT8AdPFhHLnS
h+Rr6oDa5wBWsEZFv3kQvX2UhgwIIX+sGpQuGN/yf7LxjU1Si33pDk91YGyQ3Z6Nwix32lMPrgwO
OpIFs86F5NQ4vyc/QdUS8EAPKNA1Xqm5ORrDsntW82vZJwoeBoQmL0k+ADk066btqcqsLVv6595O
/qrEOM94WFCi+P8qDIotHwTVgwAo3Bqtgk07r7kcNqx98SIuQ2Sz+u1Wz+1b6f5FzPTajuZFjMw4
dOUtsPH4Fys9crDQ0WbqJ8BCSlUNecuVJLaKFnL6APWtR6mH58yBRu0INLX5mREU4Tegpshv/xUm
lJrYkQ5k2yXrwEiv0NTYjlWZtRt71fIu6X/5kKCKi/KPoIjFYefPfMGebkMapQDmq/zC5fsJjtPY
V46mvGjCbaaRrNVCfOUsj3aDmN9niU5AM+UyShSwrSbna6isX4pc5wgpotX67dFrUF0xBgLbYCVv
kWp3FsqnjcHz2UWsX9Sk39TAGg1rSbd9IHH+qKwoXBWen++kRrvna8auk+kSYZiktzQzHrYGacMD
DRtWRe/f+/DOmH5Yvf5ZqBKuceYXW1O1f9n+v/FTKzY9+ps1pn7CkWHtrjyzjrA1lNZ6rd8aJ3wK
M+uW+LkPDovxXdV4x9qxgN+yVFs5tVnsZ0FDy4q32XDsnoyYJRd1K4kabc06wORgm4fkaOfZW5Xz
iUhC8AJp4ILnpTLZd3w9FIcQPifxERYGyVScfvVgvlQtkHUucKhYwXNr06arcHxbjtrVdA0cwsC7
weNWZLcDnPLdJvFpawUwJElSDOqH3TNfU2X1adQKyfCg/swtTddsF/VectRca1mf5xloxWgQXdBg
ns2T2V5BT9KrQd2yIP4n4vaLaeFjVObMc4+2uHVA+holIHF5NcF5cmhF+WbyhGbhm219IBnrvDe5
Rmr3y7NeIG1yc/vdMxstoAVqfKTB3nNFDLpC7CJ6cqTYtHc5lOForF59X9/tzkv2QQ+Bt03Po0Jx
XeUJj4pZbAp/JiDxvazAftWWz9R5pu+ZePojec4I+gVPtnV9vgMJGWkr5aWCLIHYEidr3vWHNs7P
YUtR3Dj2wW7kiKyMnrILJfn2drVGSnA3J6Q1rJ9PJj/7uRQnU+h4F1YYvLXFzNeR8rVrnS9UYByt
CT7wqa3Yv5ZsjQS7iCjkXEuzcsMqiNGpQZKN7oiYLFOyd1DL9UOqiMhZ8lMsVjCt9azzPFmHZZLt
TfoQAlDUPqb8X6tYPJJKM7eI6CEgcRAiO/9zXcBGLmnDnJTylQE8M9OZx3oQX7IHVeroFlmetF5w
ClBlZNmmzbMHlqwHaU0z9XvLFHF+iWxnOzS4kG3N9ASX0pWYI7zaEfXFXDNqkHn8IeeEgEc939Im
e6vzLfvRApRjt5/Zup3bwD6Z8P+gEzPhUTGXqwjkueyzzWSQw5ZpePcYqGA+qrnZ2H7RnmFS1MyU
hqcGWf8O0TjHn3HqJNWTZ04vNu+L6RPWxLNkEWxcxbdFD137KF9bCVYsMChiuAcHOqgpQdDPtd25
DtZVwsyFTUMZVurLcmaxh4pbrfWELH6gCuVqL0x011NsrvFF/pQxYTOZUTH2zmtg+z5ygMxSx4A5
0wlgw9WNNwys2d3LsNyMWfIlHOQtzdJYtXZ/7y2aroD1JIHgNsS7jq1V31x8R3/avh4PCp/bEPfT
sfLkh4zKmyjCmOyRirp5R7EH/PLauIPakSOFkTCzthmZa2ukIpAojfZns0AE0fhCfSaNWXhds6sz
GAOBAmk3be25nE4z4fZONe6GjB80VoO7aMWwz/2h2zjVnw53D/al8tUL5h/dKBEABvzFs4kjmSYO
QaNPlCyYr3J+6V37xzy38XrOKXTqvn/vJ4jUafuUSvwcXAnbaLRguQ7vgwTnTGm30jHkJAmhdDsM
MTEC/ptvl/8Sd/5kRg7+OO9vRT0+BVG25qQod1iIImAKHLKG5k2QKN89QqYiira1OVLIyvYUterd
80nZQxURrueeuUfgk8bg1oe6nJ2tHbojyqguXSdd+hjQDvP/T+CqTOpUPKIBJQRAXbURnPTYx+dF
jqPfqaQwjHGRNTG36WAi3s4wzoHunZBJWv9YvHFMpYTvdO67ttqVIRzCS/ORvACGnYyLqkvphIeR
IKqWHZdQuO/Mr6SonkXuxsyZmTIOsCzaiWwNg5XhNqprA1Sv8S5wN8E6rb/ChPLaCbJrEkj4RI57
CRmmHDzN6n8GVa65jBkhheXalyFFvnsdI2T2fasQCZZiLUJBpSH4ADVUsX5mrYaOVlV5PGBDDQy6
EiTWCh9rYI+UiHJ1Jo0CIUFsjGyf0JiskcH8hvd/yxQfaeEuU8Yzo0Wwy8u/QNgSWaeSQrnuYrEv
llsbV2G+RhTKDCIYqd5HJBBOzsx97gDqgShne5OuImZ3JI2EO4DwNkFsJbNX9VvjYd1VRvPllAOX
/D9BQOTa7EgkJZPDxTybGtvMTxRzfUqnpXwuDXolQ7PJUFl6CpqQPVgxMfd1f2NjMa5lp69EVFOp
x+UrixsWS/6278GY5zBox+6W9AT/diZRVvqGOaV4zuf0eaoy9+Q02Y/BuOlQP3w11XRA6TnJJ/Aa
VbSnZ/CPTZ1+jIhbjhqyT9nmYIpnPqZtYoJh8PyzWWfRfnI7YogWSY/hvOd2Uu0pN/dQ3bYYDIHf
7pqio+VtvBvBNkhU8+R1IG2Uc5WZjPfm4QrbF7CT0NJDX4jHGOecfkqRdnIYNV9E4Ll9zOMo5k0b
Iaz0RHZIY2vYuEt0q1uCcgjS8lEmHrtg0qiDxP+ZFc7BzcuJQRByrymYr3p0wMVr/eU3e8Cd4ByK
+DQyTF8++w+X/LtnJkE8f8GR3MpUKGJ44MNGIQMblb3pOe22wUiEhBusYxVc4Mdhig3q4zAgs2Fp
CSZ8UJeg7PZGVmZ7f0lHc0m1DLqUX1hF/CNGTz6JCWx1sgkY9TN8T8rTVAMvVGTQCwGRIJGXCRGg
Bd5zY7Tfhu2nJgLN4Hp8r715Rt9Tkb+Q9cz54Ml3ERXozDhWN+UxcasDf4YmMhvgIfgOc5pFXSw1
5N7C4rIHI3yVVOuLLMY9NctaoBnUc56gmGWZumxLJbRKPa0GA6OE063TCS8O4gpAKdpySICKflbo
f9auIT4xvYSIxnX4z/dK561nveZkxErBWYZNgXwgnaerodJ7abpMd9oU0lo5kt9NkqtDuhq8Z3MX
+vEPYlThgEBNbGvnV56SQtJZgF0t1wWRr2Dx4BXdZqRM677ewNhC6TxWkgRfR8kVYQ0QS3dlnJ2M
nhiEmcSz2s+WfSVvWCD4QWMHs8Bt/TJH70/hYFrOGJEakVuc+ZrQVnrkWgom+DT5GFICBgHaPHR2
M5xRnuwJt/8tcasfdetsY9f6nmD+xjnx6Knwdh1X69qkwPYM9avxN/Ow7NZbv0PWTDTgEBJVVWgK
ZIsZyWoqX9ij4dNfdplyar/askYMGqItcYDt0iQUW0CrzdqavkC2w/TCG7WSqBLYJkyfXkNkUAVy
mwFefopUg9DEMw8el3bd4+yoGYJv4Yy362xmz5jVlGdekUbnkkoTSz4S4MTY1FZPBxYygUVM6OxJ
uN0BHCBOoGuQDlousD/yGueOm6HpJXalrhhYmwGLq33+MoeSykZvapv1L/42cvioS+acZlYfzLDD
oTONdIv8bSvLSa94W4oGTaOdA2GJQfp10ani0OGzNu9N514z7WO+pNINGopx16jkVbXiX5LLOwIM
U2eI5I2hhRYJPYBTwRgRmIb6LEd6iLTFiORuk461hkhyCD9jfzU7+7MZ+PCY/LE5UxcrUhcwT+0T
IEOAPaAUV3lP6ig5iNs2TK+MlOGI1GriTkfZqF8saj0IxdRvRiAfNuuGfeQSyo0x8wV33l+iipOj
i2+KXtjeTzbDdYapuA/HMXjKcuccMv4/4Hj4NJCOISeC1HgjzBSB5GRJ4kWS/BZbrGx1ntwtI/bc
g1FhbWkX1+gM+IpwH6YqOeTrp0pw1eRxuPeGmvc1zKvnccAr0g/m10CjyfAoOaE2adauIgoid+Uz
7MWA6il/rt3+GulJnpuo7xoumOlFudJgu898hFXtiStWHozIwFOCTmiy+nNRJPUprAw2SLE9Vzj0
epI7Wk1aV9Vnf8vcT49eOOulo8wPjoe8oOqHB11PiyxgJEPVtdKfMh/71TySGSkwp9/y3vlJyp9Z
FRc+y8AW8/Y3ukBSqT198aLQuLPD+GqExlKz/G7whvXk2YCh88a8dmkY7wYm2xGLlUOPoV3qEdGk
1yDNahnjJAhut0xAUCjm2bQdZqM69XXd2Sg54+KAJD7cscUgVSuHoeUsL9+/GiwzPrVDdP3fP4dV
WO4x4hPedaXL6n5IgcVnRsG/VghfLEQ4D6JVNGJG4DEwgdHB2PGeeXIHCiAEfNW3yV4u6fOo0LGo
goTYlJat7ggKA6yv/DmcR2xc8uxXF3r2lpKfBFGGpCAKDYh8GmKe2VNz60AfISRseJ7LL1T/nHUI
4HKjEi9TOaOXd5b+u/O9F7sKf7ZputQ/9vzmFCwMTJKNb27VzG8Vp9uYlv0jHYkgtoP9t5SP9Wb6
7IDl+P5X6sAKLuNEeCwUCPKCAGnYjVedfPCNa6utnNf/77dcezdD+m+tsofnsoUSbFUPb3lB0AFo
EiOXiVDCmZR7i8ygPjvTuB9ignpXVnhWBCvdVNn7t8FxgGLoaFehwjxHVegec9t8KfPZEaukDE5j
UqHFn/3iGvakX0nLA6YYeWeeeH6wxDeu08L3z/970UMenIcsQNTlpzM4KE4KJ3D7I6Y891HlStws
XxxCWRJ1V7ZQq0VVvDa42/NIOw89msUrQJWbm4/OE5TX5Cbs4U1OvPHCVNah7Q39IH+rea6i93ya
9YOUrmLtlhos04JpNuwaSy9mjm4IHo1XRg2VfvQH8vE+cIvy5IKXOeYzKEtfBsVuFj6R114QHbxF
yuSjG9n2VCeHrMjlZ5NxEQZt+Y7B7FQPoUdIiIEeOUmtzxSzODjMklMKmyl5sFaIvq5jd5V2z4UT
/P5maCDQW2y+r2leY1QFUuBjJGb0P4VILnPbqw4ysbKD6l3z8v3S8yH671ffv7VYAazStDlYDMMO
xhiGSKFQIofl8BpOSXwNQrZdHtKHjXI7D/meme+wRpiIacT4Zss2RROt5FG4YHFVo86l48nr/178
iA91JZfvtzpCCrTQiPzfS7zIU8fQvLboho/Vt0UeZSxZqCM0A+GC88VINdEKYLEsxr6/oFnaqgV6
nadq+Xabs4hZOa7MGiMRTMF0gzSqSC6i7KBa2/HBdUBbk9dpBdvvXw5pRWAgY78uBBhhEYA5cQhy
QXjgWLqme54K5HdVM5WnceG0GCL6giLU7C03sM7BOFvnzPiwG8gJ23AYo1cudmPFs9w/07ChY8kW
WBCSqubiTeeJdF7ozwxnTU0iT+1V+ROxIs56Zudgcdt8bxIkkOkSt/LOLJoLwnr113a8q1+64rk2
54/ansixjlPzEXC+IU8nM1nPxt72bj7+oTe+OYUlQ48Xj1lumbnvVq5MPKsFdglDoTuWTE6DKvyl
xyQ9e9jGWS5MrAojezdU6XQcsBBQNiS0MSV5J7hYjqB+kNtpC14nGesHu6QSL7H1Eehbor9bfg7f
L7GJBEdJvetck/JjMQsPtriiqLeP7uIBjyNmtN8gXsuau3WBX2WX95//HRYF7gEy1rjgs+KNDQxz
goUCI1EUbMy5Gdbf77w5d2Q0ZangLXQQ+H9HAbG7aruD3VpvOc4kll9OeWfR6G4rHkkqIiHJKnDw
iOfVNTOyZBvoRJ9NfDdkdjBx7VjPIjUJz2h9o7Nl43qds0pvMtvEIpyrBwJy6MPSix8o5o5ax1zg
4Vxe68Qg+NXwU8LN9tOo/HQVt/tG3ERrtc//vYx185T6NfLhakQCIO8jM5B7RlQJ8+w03Hfz/Cka
4Rx6L6r2NqUfkzL/XnY+kl5TjSiG5+Yyj1nNSaaPWeMUb7xRySm2DaLSTaTPhbROo+OYbxu37Alz
J69qFdQRCXQ1wcTu5H7mzciAUMBzhQPx0op4eG38NtuQKkSiq+u8W2mLV5Ar1a28YQ9SoP5heayN
2CykvaHe/Jxx7ziUaF6K8sPRjth0XVMc4ba+pc4MAmKyf7TWmN4KPkQxvJevuQC1x7j2GFtsd4J8
zN9daqytMXXQG/HYxeSanp05KGhEA2y9EHZQmvNbEpbkYR77g6uddQ1sBd4iPRByd07tGo+MqgZM
VMSA5L7v3WvpMhMeu5bhrWz3CiX4rUDkecNEwteizD8grOYtNgSELrQIRIql5aVNGnRJPtzfbxxT
XgTxnbEejlIGXfvZm7wXEm0EARrYtsqpzC/SKMN9m/qUSqU+uwC4AA83LLWyfrrlwRvmxfFamR6B
zyMy0TI3rAtPYRcmb+R9G9dvprdjKJrq5hmAOyF1S9CGJRIPU8805getOmv9/bG3CG1judb/8oze
++Fmf0ZF8esxmG4QXUD3wStnI4TknEiwyZUZjW6dXeWCdMCHap//O3xy8AtqwRUxOHxh6MooMRo7
1DhJ/eSC2GMMAxA0htopkHzYTlhs26WV0ApO1Expd+KjSbAOdiuLfcx4TMrcvFdG/8cqkGU1sWNd
2rQ2qRhb74ct82uC8xphFtgGF+sqcQ64PUKdn8AGVPeZHNwt8HaSmQeMBp7V//MbBy0W3+V1Mqvy
qiBGHNrSeQw2tqOurfAL1UN0TkbnmIri24bMIG8AZiKAK9NDepTxVYiJVqTbMcX6Xy9RI1jI7M33
GxsFw8MxR3zwkniPSEzOHvNkSZXmO1sO7AgDUUgLnCjjkhB8vBwOjEFNknW0SwWWiQjJRNf87mwu
+Zgm4PuEUpyFOyrgf7aVhpskC8CVzD5egz6IjlZSGWscRzNF8YgBYuowYifpZwzh4kdNqsXitfbJ
LDLdtTk4FswHXgxiHlkJc0JnjwFR0lPQhTRcHH1G6BQ4xYn4sYrCPOmCCXkDVU0ngCvIO1p9H/5T
MhOr1/EcBAVSizhU1vn7RdsT/XdYVgxhQsrk3ErZ07eGt0/c8QMNB+awNuEMCT3oSEmPljmwiQFg
lbidhJ4v4/Ki+6A79Yw6vQg6A320P53A2jNnc7KbYHYnDGqimM3QExd9t9KmaE9NVn4UMMoILqLA
rND6AIkWJg9pUjKrkwOXLAoK8inBknbdfJvqpYwe4zuwn3BfxxYM6KX36SDAvVbALxZT4xtwA2Ie
LNE9V/OBqJl5+33k6KQ7eaqX28oih36K+qPnjAwGk1bfzDFDT8xRtO97UNgGuldztUyPGYexiolK
YotyazoQQXyR6AEeSMDhrPKn9rGDDr2tKrGvJNT4hOKjG7L+Emox0osVUNJrucHQNL5R0Mhd0c6E
iGYCls4wXTC7GPsm6rwdBhD/MQQcEHO+9PReSrNJMJ8Qdrq3C7Hpo+HgtkPyqCLqhw53cZ3561mm
7aVrXfi6C/3iv69cp+NPvZyAyHfvs2dTY040OKAjEkA7S4lnIA+WGSa3qm30xlweGQsjx6FYfusU
Q7KfjFSSbRVGZ34h0awTpyyrDOwFqmbL6xQVXw27rIvQbvYMBVNSrhA9znvRIPrG+ZxfWHtmx1hW
77XLoFInASHcpcgu/BdpfyU5YyZpJhu/6DVmoPItwCl3wC1Y0PqDwQkmlPNNNMfXDIJXKIrLMH6O
s/KfvJr5hcmkEjR6//T9zPl2AyPY7/1rNLrVKTHt1zazT6OhzfcRQdWuV+4PTLTtk8uk2hYCzBdV
6YovTd9FUZI/KetFxYtXpESBbJXxz3KeYDiFxXwITMmTygPLQDDTl+9fdclFi6/FC0TATPqE60vc
LcrSu8hR9cnqrIvIQubzf/8YeRxgJrBr5LzTxmtvmxHqdFLFQHqo49WbyTT2Ziqcm+hZjNEpOIds
ybywOrmbaM6uTNH2ncyaS7Yw87AgRGe/VQdC7Sh5YFtsqqHNwevF+dVAI8hxtpmdSbyY9RCcMf3A
XmaO/TkN/oa7bluGlXgOmErvVY9ZoBUNcRtTGl0mT8mzPbfDPcjq8gg2G/TaEA/37xdpOdfYLP+a
xfzslj47b4rL0NL3YsmaGKYODpWH0iacmnMq+nOdedW5zVT47Ilx930ZjDO5y/99VlXtfsA2e7IN
Pg5Wn+cv0vN5M2I72KAFdvfwwPOjE3reRgOAQtc8QSdq1TpoRu9sqwKyjuapnvE+nevGYmUedhR/
0POQS9rVI6tn45PpJzsLT8R7Uc3ZOioxU8k2W5xUbXz7fhGOFd/62J1Obd4eWbqam5pI2DUDRLif
qaMRa9iZ8cyTRy2RR4+Q5AA822h9a3+WLAzxTGfSmjdGHBpbY0jzh+PCCYbCMEaC+xBaUM+WdG/X
AcOURhLF4OSudVYWK5/M4q5uGTpNWVJHu2QyxM7n0F4ly2caDyzgBhAYW0HZ0cZtd5pTTVTp8iJU
8cmhoLly0vxMxrPchQ1B1xodxstE1bDE0NZCB92uGVV4wHYDg9eKzsqmA3SRXp86vKerdPmbnEWE
J335swI0d/YclfxIcZuvpV0mh2EYANkgntojGUKZa/r42Bk17Yg4lEhfneI+Cvc2xIW39ZJw2rVR
V9xDS9y+QVD5QAZJOpgTRHBEW3Xq+vs+Zycgig7GWlu9SSXH+OgRu4muYqj/C2JCJBZvhnAe1wa9
06pRRDA1/4+yM9uNHEmX9Ks06nrYQzqdix9M90Xs+6JdeUPkInHfdz79fFQ1pqrrAD04QCFQoZRS
ylCQ7m6/2Wcop1ku0ktK8fad2FOxndEwWIfE2QutOxJP/WhOaBlhlHyw9e3fY7JJvZYkAPEUKysg
Jc0YOXuJpDwYvfqM5iKFJigdEhfMrZjvTnua0UiQVEawMka3vMlad7Y6+cxDZQfALkaf+ttaW9In
lF4zj/oMLRIAuyrXXXx1SLUI2siUgLS/nhKw4Y6WBei8DdYKDEjxyso4GLY2sSZ+pjOZY+R2oVZ5
b8ljbDg5+WkTK6yt4Z32YDR/FTJy2wX9UAJb7Kh7YZqs1beugShm+iQ9ika9mJJtRcNpb2VMLu6E
2VG/NEVln9iu2SfL9EKa7NNHu8x3safC25QZ/pNJ5ctyqiNta9A9vMiNiaK6oCk3QWAxj3ftVauL
8A0XKWAKDJqXcdC+R3atrVO6n269E2y/bqga2MnYsHsEiHvh+/rRdqb4pAX2Gav7rKfO/8qQ0InF
mrLSDIwhU2vWT190pTLZ92qQF0hJ8oQXDM6EI6Fyi5DZvmJajCu1KcebtGPzGrvvnqWxe6n6pSM0
e5eE7cUwUhSrhu9BgJChC6cXJBXTpFTzWKSRDTpSbwlZ3PWWklExq1qcWhYoJtrFaBta3ehL62vr
rbbHaW8FpI75G+l6NPeca73V7wctkVXLCaGA9Ivyt5WbzJ5NRTOXwdzyOAiXRY37NGIyuEaTurMJ
rMYXBqoV6laYun9MPSs42Albdb+298JPPsq2W/lWhE8ahGy9tpK4Y2CbqyvlvtFZhToADo6+legA
M0iqRBWuHIzxFDNzdDl8cdts03kvJ7jkLWnsdV3Spglx9CUgAHmJ5ge7tq+DrLJDCU/E9Put6STW
lQugBzE0C5nk+NJDWdtIjqX9qxY5uIW4Dx7HHy1xjk2S8Zma3k5Hw27XTscaU8DhHBtDeylNNDKY
Tz5zUOPFa1L/BiQpfF2a6M3HshLJRmA62KQR6KyvKHI20nvacl9Lsu8OdI/GwFu5rI3Qvf7xNC1l
d5CgmX4nn8V6p7YFY1ySPIm3Dexl1jbFsyHw3lqaNq5bIC38QmW9lHrjboVi8a1jbMnUyPjnLi59
UAQRqdeweNb96UCTK66w5HF2rF4I+Ie3r4d4ZENgx4V5JJOsPWMOWqT6TWuc4AfAVkawfv0hYrKJ
nRZbOyMfkNnkNuh99CMYV1AEiP2tvIxspq2pcp1rncfvpUBwn8a2O3gfZZ93h6psmjcm1Fyr7ptT
EzwtEi99VG5Bq0vAObzKqE2NlcT5XVY7S++qOx2Wg2PM55RRf891k9+XCh9cAO+jU3dPcdztsklr
blWJJYAOqvrQujQBFKU1njl2+RtfgofzbKqsMIUTxnGgGppa9Vb5bbf38FddQw7HS5rEoKcNcjrG
ofeJUoVnXClIa9w0uRnjPzO6wMU71GYXbThYvV6CZQG0rGkJsyF2w9pCo8ZFajA9UsP+njnl9GCF
5gXMqrwaOPsNqLi/P0sIyJpGkm906ARvFBgjoTrvmaUjpg5JvzGH2nlv0YZgT1rP6GnEVOUrGLxu
nY+O+ZhGUA01xue0p/pgYJl5tmHybmpjua8I8VAH5aypuxkfNXJQq6//CyMGhV//1yP5kc/t17LB
phxZobh/PciwwjHo4GKaP9QObnKZ57KV7TKkLOnrTf30oUkn/RayYrdRDdCUFZzdcjUCHOh0fGLz
w6QADKBFN0v2FPfeTvWNjJn/w7HLsegQyXfxDJywGDmLSIJosPtA7dNgolPZ50TQ9CbzX+pZc3c4
GROGTinYDg3tnsNpdJTzbqLsOfaoKn6yIR69wyB5JWessRkAUREaSXOOR3bfPfP5XQJ2emOVONhN
KClEIZyPkojNrWMrXfi/kB7D+9cDY1u5C+YfyMlMddM/KYjWN6Hmd3fLJJMYoNjfcS1zupx3ZfEA
XyU3hkXkR+nPGC8sGnsdX0vCBCvOtT/73C6eOq1d45YDPp14CnqYbW/INt4snGdO0rWYmvPVpKuP
oU6zkzl3161ky2YKw6r7YDe8iMUA0iGfL5I8Lu8cr/wfXcd+rIIDhT+h3jpWkT6XEZN7HAcGNuoQ
UyG4Cn1q1sOgEVqoHddAZ5QQYCaL96kPvqAZsX8kHbjBDufgGvKqdRoK/OexU77FpNuWZvBR4WY+
VuwQrLq6Zzr53699cJfXF2jIHAC0VknMW1SJ6QYHLt39TmwZ266D6xTtzVt3gx4dy0FFuOkdjMY9
d+muSI/sOY6MhDYwYtU+mNUyCtny3dfCUYdYXDx23utEyw9d0o9vUs+aZZ0qxh1sLmINUnM96SNr
Pz69SVIuMxAsPxDBEnz/D2pnq0U/qOrJwi0J2SQ9CiPVYHGv7dLvF4mOH2Acc+PJIZy0jpra2Hw9
7UQGQ60yHsFwwUN0maZbweD+KIvuGppd/tLXRbWtNRcbdtVET4E7fjdrw7rUsZUuyJ/JSzqSbsrw
1OzyCcseZQ1Dso5H/cwsmGTIrIuWeV3fZ5AM50Y+pll+fR+EnRxgEwEmCx0+xW+0XZfy60y19iTU
MAIWRAtNk8b6Tg/1D/an5UODq1lN9ZXbXbED4JliJS7qa+1wg9GmsNimAm0cIYrE8gwZlzThroEh
k0IcUZ77yX2JNPPcTjb9VVCzfCk2IIH0B/btxgNmCmz+Os5rqZgoODAG7lU+2yBLFX838nbblWwa
dZPpg1vF06mT9KlM88uaOgNtzkCGTCx02GHpkCnM8gexEJKBub/n1uMeAsa8K39yukfa+pYVId5X
hrgYWAwi8n4diSMSS7qeSOPehuLDZQS2hBPSv7IJgE3tOKXcugO/4DDPW2pq8vAM4Cg8u17OpPSP
52YbPVaIFruvD/3x8a//y4OGmYoGVkmlXr8BZmORbtKnyx8PTg1o27G9X5HmN7uvjwd2NzAkMD50
0cTabkSEPg64l4+jXYu910rjAQZp99x+rwQOQRIEJDWrZqSmNWVa5+rJgrtadfXoNFuoRoVvHXik
lR/IeG/MvPyqqXeEvnb6wNYCIor14HnemcVhfOsYhLLPMICP5eoxj7DyCPNXbpKr8PVWPouIBT7s
6x01qxOqO+dVLPlyT8ncJmduy+WGa45mW/30JUqUOtyPkUzMQ2lqzT32tsYLfOr2ZzEa3VJEqAmG
nSdHrBS8HWy4kB1a3ddDrw9wNjDY8oI/IwvsVd6qszM/aJ1OyfBQi0/elxLsvsj11e9/QkJ6W/c6
QfD/99ngviZwARPbkK4uboMz/ULwEPuvZ18PJcjoHcthwUqT0ynTtHi5Kns42kaVr6RJ6rIj+Yt9
oDIPyOb3Ovbk9etDXw9JHhhc/OB2/vIHjtc8G3Z5rQrQ224TBGdtMn2IK8mrO5XtodM7mmVMe2Kj
JT77aCzfSS+h/k++vS+tNH0fV8k8v8ylbeydqrixWUUZdoR8qM2O0/dkyBccM7zDNL14Dp3sYarc
Td4W47feVvWaqDaDbXh9e9h0m5FE7+PU56zR3mhuvnbXUXbEJb3MQ9880HyL37FJtEUyVh4tghW3
dLSqX9KljTAVWbPzR2wScOQ+4VjNwbsqh25jVq86HbeaDzyrNvJHiCz10ix4BnKUoTegJkboE5Gx
RVTJWxz5SyqPPwf7Femfo6lwom3SkAJkf4k1mX5RDPNddDAF1mlNrw7OnD5mpKXwESbzPRWPqoOM
UAXvHCt0IvkWcrBsqWVmWzTE3iqFh0YQdKo2WvTDZBK8M0MX0B2TcUwrq8CBpGpHpM8V200XzxzD
bQIdBTBF0Cz5UTfrm9c3WJrqoFjmI97qhgsk772ZGIgl2NLMxVgqaqOC0FzilozhLMzxNFQ6bO/N
3fZKhuHzF2YgP5Eo4rXS3J/ZrH7KFlM+I/5la1RzF2DlrsuaPVsQcEbu/V908bGvIN1APpgpDZDi
qstKCqFTmMbIe566jqYWAcR03b1ux/tQgixhAFocKBTeujBVlm5VgigZTmiY3TUlvJZHslyUxUSN
VuUIfIRpsJ4sjtYtdjRl1AAxCbzYERsoVrLvvodsQ7EfnT/1HP2U47uH/Y3+b6M4jwVWZZ/O7V1D
HDnpiYUiQB6GWqb3qeF2ETLPLSRS2ByBVzKimz091W12Kv26Xzbs0xeTSet1FrJGor/RRPZReTSO
sKcGsJv7t1Yz1UmnYKRwW4AqHaf8sCCpzW4GxVIfFmFLjDdwsJ23+T4y9G0+UHwi3Zoic0sH6xMO
JTd8Ql00TEfLJi2/6ToAiaQrAb2Iwlt7suAzkDY14xI6cbEMfDysNi7pwTblN02n50pRll1PEfBg
o96nODl2eUhCszNvAbPbZzewyV2MLVob1nXTwbRoNd4NrzDi90wUnevBmUqzonEI2uhxr/ZlJ65o
MMmWYeRCA8m/9/Iw3Hcl/YucaVYuPQMEvcCvTQkQkNFz34OKCjBpNut+ks6OtqYg+PDIjT94EC77
tgj3UwsrQLr8kxvigYesIaPgR8YimW3fZGWshvgUEFp6tZz41ENkrPwGuZTQUTm24F58ZwDcyvh5
XFT5UOGeiB+gGzC5SrtfYOy+AeGg6ik1m01RDrS3EpIjIJrMHEsDZ9ZqdIZ3VwaQEWOHdinbPLhW
/IxhT64hnnEv6ti49tYHh6i1ENYvG0/EStkTW5phIykV35hd3cxD0nhlcwheiLaQRMnSjW523sEr
MU0mAOPgHYFbBEHIqG9iE2emz7HG6Dgz/XcSqkiN+Qd9LHLj9KK9mvhIHQktcSqaDxLn1kvBjTJX
5naavNcoJSxajQwqLYKYhyEU75pDjC63rZsfGimhOQLYWiA/QsfhlQ60bwqhdJMN7c4JunsBVZht
MWWHFTmLg+Go+Ko4IRWTOhkc+7+ZQbONmshZG9x7QUXxfpPlR+12H17MFJLOkJZGLjoxipH6N2yA
gZP9GKxkBoHMYCSo68sAN9c5ny8FVzeNtQVPFtNLR7mgFb9OLMsdJRPr1nkq0A+uZgSB3xegFqDY
b0SQy1MYehinqwGACo01LADcqkQB2caE91Xi07ZHEhF6lySLOqczopc0GXTL2i5+UA1zCU27uEFW
RzOOAByhagCKrOJf9Qz2sZkjouIa5cqoHCzY1r7RtfbQ9vZ1zOSpMLDBMyO6uQJOuVRTuG+EHc72
7jmvzJYDKChOg+7c0k21iCOs33qXPtCgQ+bdK751JT6MsSQE6k1duQqEWE9VJg/QDzE9U1AGenx2
81wGJ7uptgnXhe0f49L41JB+1llf7OI+0Q7V6HoHm0sPUWeaVgT4e5QdKuXLvMf43eJGBrz+qQF/
BP2ljmXjhnjS9VfeSa9lCLcQ79zGteGgyNqgzM7tM/CsvGK1Ua1ygYtP5jjSNAueSJv+grkGqzBc
ZqVPmNoQ4HZf6gKgbJK2j3GpqUPjXcuKpDU5kWKJqxQXksUEQ8UgB4feuSYlRJrR7/HAcd/ZmDet
Zu1AY/IfKoVXUjCQZ78n9matJXtChqT4g+qkJ5m6UPgUrj2Xsgb50Po0QEBWP0+Ca82oxuisDdrn
kDTXgvTZttCpjxh747PIsleUF3xRXvxZtN0zve5v1SQuZkCWnYhOIbE/syOcSacm3BvFITuGZFyV
70MDmqbV+7dytJ2DUZNN6/k4wVq4tgk7xsng2gny8XBXU84gvtEzCiq5Ppxmx4R97fShceTSegTo
wykjqTlkjQQKIMRhnt9Go9YfIixhbpTZe/DTJ9vpLzbu/wM+BbjgXnhI1UBDhU/SpNHK7NCGYbtJ
M95LMWnUYeSc4ZXpJe7tDUGGX5Ov35quuBp+Ls5uHR/Kyt/ZYWa8urM9BJsO1ZUi/KZUyA8VaquI
P3vsPT9DtOK2jmdOIOEuci2MNoPp6RcxPo/GiLk0OFmOjjkx5x4sTCJKQuIXgZ+u6Q/k8Miuk4be
DWH2Q8HxibTWWVtNutR1gdos8mZL93mxLLVeX3qjj7+ssdYt6eazLDi/Z+Cg7EpgF8Ey0uXpBxJh
d+kavK2SDgUErKWa4/iYLFfwWe+TTf3F5ET3jhCYN5ym5kdWUCKR2nJTp/q2SPxvnl78yqwBNxNY
BKR3uBBGdMl0Ge8YKCxibatpLQKv5idrQf5iy6Tl3mniBUpd5OY/RFR8C4fuZzFYOGuI5GwQa3vM
zOO5r0DEOknxSSLvMzKzO2kokgjMBHbuwI6waxTjfRUWB2OoigN7JkbI55L8y6JQEH7Min4BjIjW
xmVW8VQM4tWALkyUO6tWqMuJB3ibWm6PyPP0gLmWBHWc7eIQMGnQufcowRStcgWSCRjFWrg9JjAL
B5kl22VTDPu0Q511DPphPDaCD5VkdmDo8CyHVRwRK2d0dQ8NcAgt8unSsvxjU9Vy32vd1q6dpV25
06lKY9xVlbKvVoF6O10DTLK/ul67EwBf99TRPDfcuaoZQCnsJ97W9aXEZj8lUH7tzt30n41vNGsh
gTo0uEhynMJNp4p9IQiryCE4RTVtzVHpbx3isRN5rbNic7Vo4o5+i8LeVFYKoFHTv7t+YVyL1NOv
4LsbV/N3CobkwcjiDW4qtj7j9BJMEEYrGX8j8qM9SqNu9j5mF2rK7deGsd0q9owHBAQbM5qV7HCa
WLuxdsEpUInjcJXsGNRCNy4gk3jm0F9TUq1pSh85x+X/FfQMhmQ8I1QaGl19rd+XZFEjn1afUUcF
gzEXEmrXEEQs+rgLamJSv7gQ9TOf7Lw4dg40rMFc4e4RJnbewbgOWRDtstDZc5amllcxXGGUufNj
WhTy6cGOPQ7yEs1x3Pzn/izDph0r/6qwnquN0YdcU9iQlJThCAvy3fznf+onw3jlgN8joF1NNM24
LeCcIJbO2qVRh+kXvhKHFRHToJ+ta15q3M04BLLWfRSj9cOnfl6EJkMznCdxOFz+808n/lu3l2ta
Ot/AMIlD2oxg//2nAxXD2Wds+Ol81o04GqD1+4l3b60N4UJeytoJN1aqr9NYjg+G2eBsCF8tIziz
7GibuoCqh/p2IjpggGbhTpIJlOVU21H/ob9O5HjIIhf/n1IyacwFef/2qipXt13hOLap6w4y2r//
3FVtg/5JWtB7XwMTOLTxhbw3/jM12id8WukDN6fvREmz3cQO63dPDLwc+GCapDmI9ByDa6tHh6vG
jTZW9qF3VX2ohm6NGyl+kiJ+8tWYbnx8wwyt2g138Ra/Y6o/EHHUH1qCXVoNg24irE2LBWQEvXSB
NCYvnW51pzaLerLEtYD9YAUrqwEJSlgJGKSkziDPwQt4bnjC8J0e/XwaViUpCjZK5rr1yvzWtEb9
yAsgAXfRAKEVgL7qqGAWbqBQJjrVqiHcwyX+OYvoZB9yyx5g0jRRyF0RWtuuBssFQ47sU1m4Lr9d
CypbSQyds1Zz7DLIRHFo5EfWULnPVbsGwca9QcTq4BMIhDgL0pa/Q5BzEto2ys36PNl5sJXB6C+D
RDYb/PTlwSo0GPzzw9dTMOovET7GzR8fSoIs2KCdvcBqYC7WxMhoLBL0Uc1f9fX1X1/qBDY9BvTG
SG8Krvb8UGZEgIVoT1NVEMHIOZoaYLpX7pgx3mTMxD1A/Cz72r1h+F+Us5hY+b37iDpEuYcB7Fxw
+om7ZgSSzkNSw51oLZz5BNguX9JXYZjj3uiwkvgIGetBy6hCnlqqSEKBqpCTzf16sA37GT+y3JKV
itakeXJIK6WzU7X2s466lBwypA9KL/PD11MZh9eRcYxb68NhStOHtrHKHVotOqp2mRp6sSZTnDuF
FRSC2JvBXnA/BibEdqOIaDQAsz/Uo30XVYF1w6XpAeyEd/p6yMqkXRdODdZUBtop1XP2xHpDcwz7
rHvVF+ZzCFBRadH0OGWZwFA4iZXPXsoIfOebr0RPbgsEiunT0SMGRk1N2S/tkOaaBMWbGScO/5Hf
hZrkTRTn2FXutRG5vNXjxYmltrHaRh3cAUNBXzWAa0174EhtmQfaaKC8F9V4ug28K09klCtczpYP
P6Cumg0jEK9dTE4oTw3nMm0elhL1Sg5fPkwWWxSY6ThofnahUKxkfFh9AB2ly9RJGzIZxVKUvXEY
TEWWVIzaA2oJY1HU0CUSZYRQTZ1CVhrDMp6vk2a+OrK18u1kR5Nf/toVWbzwGW+ZVVo8SLCCcDIm
qhRmkAATJXWyCECse27nNGqVkPHpGAOsq7+5BuAL2QniWXCsb4lPWiDPcmcV2PMZJkyg9dUORrYp
rZeOM1QHQdx2QfNCndbQZSuXIHWEv4JxbHgYXf9XzQqBO2U8TZPEyQurXoiSogw73zduVO2FKtia
o37ttDGsL6FXkyXNcZJ5pWJiMn8s4n5DfxnRk6p2OaqwhcYB6pYlv1fNPDqaulA0F/PTFsEJD8VP
z4oHhtlnNg3y5EkL+2qSvTOHt46O1/vQjioCgXGd0n1AJHLk7OnNjbBmITme6Fm9Dmnh2g5phgFD
Mz5wU4xvwYxLV3kqYQv2DHBgBNfWQNQYN3iKlQqfp6uCT1K7YsfcstinUCRXPbebZT1qMD17vbhF
5uTviMwenYQqaDOsLDarRfzcBlwiWnPIJRXYmAujTVe7+kVzkDncSiUH08HFK/P+bJICJ5JqUuqS
R5BtxkPsRtF7OwOcx5hCaXcyUDXwOxBH98yL8NofXzkgCl+nRaS9UjcwwKg6uCOmIPixVvuC2/eI
4KZ2Kh2cbag3n13QpfcwGcpLZujOojHN9oKDUa7HxgxPVh+Pu05073mH8tH1hIUHZ1ilBDNHz65f
6+wtlFh2fZMzRtUnOfsTCJhJd2msdp6uaPmWuEZ3dW118ALjHFKhcvU8qe3HzK0oFAkWumeyd4Ca
dWEvxURu4tRh9JlG/q3qNmnezi/oPKo0CaZplCmg/9u/CthCp6iHGtX4fn+o5geJgrZsO2GtoZmw
gjqlsWPYlj5N0Ll3DgcOuoHYKpoeaKZEwBgCjbkP6cdYacgFP7RuB2InO6LVlNvU8qalP+JWQuPH
aZ2mZ8mr8Jr2HkBTzxsODGrF742///vn8F/+R377feGv//l/eP4zL8YqRDj8y9N/PuUp//21tfvP
X/HPc/izyuv8s/mPn7X9yC/f04/6r580/zR//u7/+ulW35vv//z6XH7U+Qnpu7AZ7wiO48NH3SbN
18/9P/zDv318/S1PY/Hxj99+5m3WzH+bz1X150Jvdm1/2u/N3/xfXzf/A/7x23Gs2I3Xzff//kW/
14C7+t8FmUnHNgy2qcqVbLN+rwG31d+FLZW0lGvCO3EM9dvf/tUCLk3+yHaUUoINIwNa9l64AJvg
H7+Z6u/sch3TMYRBkhI56X/SAv7vRdtEPBxzLgE3bdvlm7j6X/Z4CGgJwwm/3GWid05pCs4Hm6G3
ZIbbrv/0uvzr/fO3rE1veZg19T9+I1w2l0L/saOcv5utTJLMluMosj2G+e87ylHL4qKwZQC5pSLF
S2yNgb2XaND1BYiPoqZY3E4kSlEztbvYrPo97XbN2nGMdK68DJ/UWGZvSSG0a8uhkhyrR3Vlgydx
3ySiNxed3TbnCNfpJxlppGMKDCGceyWyCnmNgfKZUKtfqdCQ87IfdNSuDIQm0sF8KWlIIg1gh/It
mur4e22FpC4srEX3thjQgQ0Wg0NPQBD/Tk4X8MLqNO+apYaxyHPOfxhIuesOk7tpE0iFeTD2i7yx
xCvxNPCkYegz+Aoybh5pvhegCPbl4FRYAwM9Inbs2Pc0cND5Yfiuq9SpX6uukQsTh/haiXLEsgQC
jgNbFSdPkx+Hr6qOibencYCown2kuZedDiTay3QY0EnxCNnJXXHKIX7CmsHwJ+YoZkaBPuzMbKqB
dBja+EgnpP8xRFZ+pNx3xOoJvfJBZ2yVLdw0Q2KL2m763rToNdkgrBdVWWzuksT91Qxm96Sj8a1J
6qtrh2Lw5NJxxSHFiTOED5mdk8JxgJapEGIkp1+/oyuncXLjQxsDejF4BTjtUry3tOuYIHVLhuYX
ebB0mfj0DPit7SCxCkpt6yjoImooCkwgJHq3xD+MI8tncTQsu17Hee53TJkksLTEE8abqkSLpu45
SBNpHd1FpNdH01XdxpwcQgl0axnbktfhEyEOS1WY9im1yWFz6SvF7gcmSf3mgmHZphj7V3hIuld0
b0JTHTGrn4FdZ/uCnre9KeeC5oy1pFmBGzOnBa5btM0CrH4L5WznxjnKnQzBtkS+Q+umSgFQwCEk
nhAbcARGcpIwnzTszFnzhIvbOrlajk09bRg7daajXxKX8zb3eGfTZA4tZsSbcOHoBTnnya7dTVxG
JS5DTze+iW4OjNQZrUG5Kow323KsDiANV4fbRe2mpoG2Xku8CDg43FDHx+mm5SvrMwD1osRTn8Oz
x7oYyx0mRfhlbciUl3Ram+10LURuIZD3VPq868oki87T2Km30VG4+spiYJeZNsXKC5nqlGMBv8jv
KCjpRzEnDFTxOMVZpRYu3aevYVn0REQrZLRVgCC5tAGZzL9eMGJd0y2bNtPfJGHLGykNB2aIFP03
e0q8m1cG0d0B7Q30FZkyyjO2pCRgOchYqaA/N8SF5IyAq+xOy+8M+rqDLnVxCux4nLEa8paxTb7M
UfwtO6h4HdfMTvmYPjegOSfIntZb0mCgGEvuTSgZ8owL0NnbKcSLIJhg9SOYQkqPmDMBHPjw+xaH
Qp8o+BsESaxe5ffA0MoXtsz9kdgPb9/JjMV26L3+kkYOmWuDofoA1J2tRmSUd4F9+HW0LDggYzul
z17u8/avPTuDse3BKdSHFreNn7vh2i01uFOmEJ/4BDkE1yo6JAkjca8d5CHu5Ij9In6Nmr64GdyZ
njP65jgb+G2JE7tzCaKVES9pD7chCTya0P0o3geeZ4Ce0MznBCvcctJIatQjhX50F+NBimbvtx7T
3WYmHpGBFAJbVQP6ZfSbNusCoe6b25bt2Y65tNdSd0GlxLRNGNgZbjB6xzN1jtFLIKaJOu/Q4RVv
czpylMDqkxunJu8q7lGWpX6NDTswwRvAA4a0toP5/dxrYIbyQm4Gvg7Oo1QoocI9ehaE1YFVBDOH
j3YJj6G5tK022hTvkdBwZQioyuW8imwWOjfwsNa3PjfUJfK8MVkEdQIkI+rKnTVlBMpGabcLWNPa
G4MZOMCVZ9LHpLLxWgsB4yzoXTDQcWJ8Kyy6ftwkxDylOSNdraHs1gYGuH0H1pHMZV8fVBgzFtGU
f5AG2G1sP9mWyav6UCYkDow7xDR1+qp3A7DDnZ+Y9kbzq+Inwd5qw/Hb3KFiGiE+w8E9pgaXO3AZ
54fyh+nMfHlrt5W5imysOq7vyAffSmHytOzlIgoar1FrC3KDmUKbhtSzqLWSVUQ4VPzGLZsOJBpa
uxrPGKFYVtyULVln14LQ1FvRUjoa6cp+nmRWfpPADxQnM4Zhixr+5HwOB8KuwKe8alAvzibjYTq9
eiybjHkIhke5deSIENw6fJrAU8HYQCgJhP0zTz31wP0TjHKGP3PNFZldZI/dB9P8OBLCaau77xUh
vv4qYazDLnCd2WXA+7TMP0ugU+u4TJqWpUiIVcJ1zdBTtFxydBPSlddoEPlJElOo4B2EQh2dmpoA
TjtiJ3Tp5iqXk1P6x2AI6+s4hMY25lB8CTzlbkp/eq+SlF6sZmbfNyD68Stp3fesBE8o8KOzdBMS
T4mdQqWrqdrsYh80DpWgeMhhvuAEVWeVRLa/7BW7/si2dMjtQ/kaMulcE9TmGhJacyJfVxwiw6Qy
JFTtGz3r7U4j5flMqEjDYR3oL/A/Q9TbUh1LzL/LCiT/q85KA8+aficgGUF77JqG6VOKS12zelQG
+L+0kIohhxNYuu6TH3XueyP7+CkEf7DokO3HdQzVdkIT1oyN0afeo+IYzDwjQQh2W4YrVAJIyC0Z
QolctGkRbbVOoZR4JVXutJA5JO1kv1M23AZ02XTrj6qcVnbgOAdGDjaMuhgVfe4gIM6cVgOuzc72
D96AUpLY+qLrVPja2w7rZ1TSL7fR4cJdu5b+RCMHL1l7k9xqI0R+9sY4yAfkbb83wpdBz6jYZoQM
jk7vfpGZ7oM1apX+Ylq4X5K+p3BIWeZ4V5Evt46XCsD9IuTC4lrG1Tr33krGkoDq3JfM6dl6JH5e
fvoGRoFAihJJNVb2vlUqe8WnIbYh7YrntLXSC+pjetbR+YHAjGax8JzE2Vuah3EBZTH4cHLNpF+R
8RSLptOWzaJSDMxLgVYZNpb/KAAphEuL9OAFwyIjOD8xAO3LXj84dEr9zGKaOxYC+06xSoRtAkjz
KspcSDRiBNYZOBLClPWW2BHYZsb9R3/ykPF9DBSbcGDrzvsv0H70rqtdjdrXvntJFJydIuwQZGO9
JRjlt0xVRntt84pvSXR79PfkToz9V6+O5DWyp8gJCVhlofFGBXNzCajqfjCghT/iSWcRy3to8WVY
q0fP0PWbqNzgg5W/pxUrC0jyVDnG9Uyvdibbr/9L3Zmsx82k2fmGCm0ggMCwzXlOksl5g0ckJcxA
YA7g2rzzjflN1dPuatsL99KLUv2iJIpiIiO+4Zz3wCYK7fKIpYHxS8BAcylhehNS6CbfGJNtGEf9
cB8NesYJQKKxSswm2vZjVt3DHoonpWrjwQZ2yH6bpUOHwvOlHgvxwlLf/i06M4Fcr+voA3Wr9xUx
SP+70WNbAmb71Srz+FaNsXytUR+A5DQt+UfQpe/ifOTEGD2+3RLm26VJA2pjqGF7A0jZpghL/9qA
/kb/29rmTrsmTTqOiXw9u9P01ilJGrlFPHopPKjEBSmPsF5Twp9b+P5zYX0RvKkeXccVV6eLjW9c
MDreAGIdVi3mcIpfT80Y9evolpPGh+NnsgiAnzRszyGDz52KtoQhQRpJYzfp2XJk+TiaMdIvVqb2
CVl7/AweN3+wyGXNgP0SCzo0aC8bpGsHDErtrhoTZ+uw2NpJB82LMPFb1HExXCAtJGuESIQDFLWH
7Tka9ZZ3o4upLS4e68bIb74Q1k2GGJdHK7VXyjMJY6t9NrhZT6XKtN0vHiYtGOeEkfHl0S0/Rv7U
/R4S/K++MfYrZKJUEvEQvlaIcsHladO/TWlf3my7gSbY6U5sat69oKyKHByPhC/qZ/6OpDtjxfia
cO15lrDPgjhJ8Mkm2NJ7Q+pNIPAvC/KldjjteGHbXg6fuaxQc5lcqJDHGvNU92TLL3xdQanCmkqA
qRo0kmcdYH8zxx7Uj122COInHZOCUXctKjRpgqOSiRN/+rPbE6XV5hJgSweX1Ik9nMghPcpnbc7h
Oi8spfFHKYQNdiJzvHcmhIZjftcvoFv6NYoKJ87cxJe2BoPaGtrZyc5yrvEUjOyY0w+NnmNtTt1n
H6SP/VQ+ZzAmeQU7wuEKH89BXKthS3WvLlP7d9NbGJcC0clDAJUBZBBSXkaccKwRzh4yLDec7U6M
CWkir9rw1BIVYHwiVUAsaiegANQYpNinjWchuwZxshWEC/MO5Sp5glZNE33Yo80Do0gP6VyI1UNX
DtcpR3vihmhE8yz+ZC6GViZpuquhm4DAHdYp5yxzC5aDNpvTYsDk3mYuwqC+Cp1V4M/xPsF6mi18
Hl5j27cSclDiI3VEBUZ+68rCTPbQpcpYhW3hf1L2dD0X6tTe4lARTlQ2KW4m7MaA3PtmsudNK0YS
lgwbFJBLz9xtk8oqT2zyhq1d2cyiLb/9E7ouxWzA4aXhzLrxyawD7+ZnLdk+fFUtoYUZdl4MNlWE
wD+orB9ZZ6RqpKDAUXh0oOCWszMNP53tdCeKHt7daY5gNRgH1bxgRI8eYr6GflGgUjtroh3QYI89
C5Opmux90SC2XVIp8OlhiKG+QctKCovFm5QMNzgEPNx69PeIV6ibFAmu7aYded3XjnLnPYjx4sNB
hEleZDnew6WVtoFj535AlAVdsvEQDKL9yFNPXtGGBT/hwAR8IWdd/hnhg+BfjDv7KfaRsW8wzw31
wnQEmdFBkaBv6onkudihF7PbztidsSqhdVxCNHOvuSrt98pqQ29VQQigW3Dx53ZlZX+a1mQ+0L45
W1LH1atQBvJOowQEqbj1ZD2RiuD31o+aQ0INERotB8AcqOegfceJxAPPZNqFERr7YGxiZsYmzJuH
whDOIQxI6GZiVS0AM9Psho45YZHG+QyKz/KDG9PrwF6aOvDqTaOM7AytKzL3BcsJYx1SPb0j553o
w4V7s8vMes4AN7zzWAOR4EvZsC/JPyMRZnt69hpZ7ADfok8iGLI2HHbfv0M1wazVjwzP6uOQx+lh
HsvuJemV/yOSNmXnEpYbsBfFMa5xaTcVGlhgB8ZnnjlDvrbBKEAfdtOfAavnAafFeEDT8J3hdV2Y
arB2vqyrVTwP0aEfQhPQRKfG5b1SWja8IxlKeOX0iQQKdaWsnQdaJOfM1Di5MOZgv27itf5qdNCt
A7ROy9oBpBVxM0Ey1DYc946MBGilovyO0JKui5FVK3mH1jZBKX/A4uYcVeRSOIRze3MQOK0G+IAn
xDXdbxkLjm40k7/CqpEHKeg5G9NDlQK/VZ6rsSeawTVbLo+UTm7nzQ49pajJI4NNY1w5XQIQdLp6
DzwWEQAVNdDY2SISRqcdHI+aczYIXIlfL85u0u37dy1qtriO6snk1mEEFVYENh6ZMXIzftGFYdU3
/FUA5laUrjnCLIvkScfE5a6tqdpPdsREhMxF9s3pIMfXerDyfS2m4XVOEVU2TG0Odd8gJDa9Dir7
NIb6iTDI4sp4ashWsQ2KiyBD68BbB7lv7sB/1fDaZ9HDfSfHEjUY+/p94JX51sldeTRpGZFiIg50
mOrfJquIAbbY07MbTBmq17b+1O6MiglMXMwpX1FatULuZOrkbwqn8tnXg7We74+oaVnN0TLs+GWE
h9SuMuYrq9qPILyA8bXRLidhTaxD6KF1mTr1a/CM6kZ1R0BTkAwfmAzy34FRs2xji0LJmEz0geRo
eSkmow5VdyKmcmtZ8fQWl/0fn5bylVxtktSsgDRVHDqIqDg4cjATO+GQb0a4qHENxykVqy4r0l3a
W/hicHqHj4yMzQU4k2hlwnA9tXlMSDdYEoTGVHhT4Dp7hmK2WiZRzveasUVHNxe30ZOc3PSB7b88
2lYvdzVbPEhKjfHQ+1X/UsOBfVRJOLwCcSgeVe5Ne/oZ526xukfBUtLJlK5wnTeF9WI7Mp2WMcvB
QxYpBj4lxPb2rUB+erJxmTAO7CfUOjMSeI/Y5q1hiuwaY1Q7d7FbfonOGo8OjjaMyrYr0O2WxjVt
i+EBPzZhHhAMLopMvSWz+4ie0o3XltdVALgcDN52Ea1jRifHBrTdwfZzotACFe/mUHgbN+mLxzA0
9HaMinSTWqV4c+fKu1gUMUeKyXznufcQj5ZQtIm4+76f2B5afr10NHh3w00jUl8c8R7AGb5WTfkp
26Gmw9fJ1nIKgLRMX25N2wVfQ6jDm1ERbZUagXet6jr4jhIp/2TsvB41Q8YrkzeYtLMCjop2gLmq
jF02xmxsVcSocNFGKtj1qLuZ+ego+aw4OeBNM/EGRMmhuI6N1DgGOO8uTkUSkpHl3i/EWw7GTXyh
J9sivq6I5uYnl7lC/15BNC4aPmaifgI07+4DyxDPLqfhKx0qqtQ6QV4FHyI+CbBcHbV1hUwrHJUP
CqJydpWwx1VkD92fEgHLhs/YHLjwc0TSGOdwMKQmZrZMnaaGDCUbwcdjO5B8YniDewZQAhFmmBNn
Y5E6/mThtyBDDfMglw85qzF5ol9JBecrmtLQ44AeCWudBNljSLQHtuauwG6oHLbHg6qs/WyAfm4z
UW8qbyTzZKhhqPS9d1Bc55sO0MJ+ChA1OEOYuouaahTvSMfCcmRdOI4sGswSdOsIDIr7OOo3jHAe
Ex0nYjnB+VmO4T2OhlUrKN0qITA9ymcbkP0g/ItsjWxjywGkWu5Z9UJNPknpDWzoixVa+INTTIBL
NVXi0YqL5DvPedVsZAzbGAVRvih7SB++wG2N7H4wn9C6Z9sOHMU2p4h5NltCYsekaTCLtK4joJAT
ltvGjPKXBpfRt8VWFCNIGAEziCJcKtqXd2tboX+MuYde1kEAvOTTDJuvq4w3QhItWOUG8DMseO/t
AAC0Rnu4ztPe/8ZERPJSm2hBcCI13aNRMcNiU+Z/SUOoYVObhDIu2D3PCBam7gvdWXnLO1ImkURD
XzHFVK86peJD3uHlHGeZLa2CRGjwDyC6Gw6+dZtH3i960pDwnVogDITU+Dv5i0YiPmU5YIhHVhGn
fbaoxxlVLdcrGs8yiL7LVPQ3kSQOE1Nc8jBEwCW1aP9fwMQFFz/whiOZfeMW9yMjWiuTitSBUU0X
B2rttzniGGoCO3jtIaif7wnUzbKY4+SegOR1H2GuXKBLvdkDfGjrJx3SbTZjSNzDXepIQTK+VZyC
h2COPLlQaBNcJHmhhQW0dB5ZVdkkVU3x2muD+RpkStzZPtUlSMaEqPgBXrCXBcUHTD97xx3Gglii
gl26M80IeAaHW7cl1NhOasqGPit2eOaRNQye4GPwa9ALuR+DUulqyLrkN2AXRkCTaZX7SXvTreqY
i+ycoifQ8/45/jCYTtfBpMM9BBmKesAtwt6R4TRnO3+0jLMViOBb4oP6go087efBc7c9WKtvnuvm
Pevacpv1ZXibeiQwl8BU4hyn7bhPU5cTohxSqoApix9Dqf1D6It8BRtWXgUpcUueAmvvG/SAS2eS
6nGKB53uEDZS/WikwkukWTZ5wXksr0FAcu3oYUfFp2Q9c96ysUBNrZsFYWqWXulGFz+NnNhPzkGQ
X1OIi6x3cFG9sMRtn/lGYoKMYtXZi1rMxItp3cDvItW5JfU97KIjNnPwN4S1hedibv3+Hq2U7WXZ
uOIkhX7VfgTWxmtJiuhyJGoOwRTvBqErp9A06sei7r0Hi8A7A8ZQVP2YKcYcUWn5KKYkJTZewO9q
OsvbViIar0MU02eixj9YYW3cvAKH8WSJ8octaCgIXyicWxPibnbz2V1XBhmuUxKrryhBT6T9cOZL
MYs3NUvWvh2khdgj0xoDJt+iSAJEhrrBrLtUvwq+5gI7I0hA4DXprjFli+q5KR+ypBLPFmgk6ojU
3GgjlFeI7gnY1gjaTBn5BDmS85yrKd/rrqPyj6CQxZip6/wDHkWGia/Mrwy4ux3FqThTGepr5Nfh
qVdBdZvw2v1UOJ8F05shOUdpiz4OYtu8s1vT8QjxisxPewh6jFQh3BOMC4c2GKn27L7FZ+JYXziu
26M2x+yla43p5LO2WFYFse0C5sbK1y7Rw2BndnOZJluEH92G6Xh8qsYpT7FMpNAwIyH8te1l0Qnr
h79JJxE911zabwpB2GKy3RBaSZRsZn/unvNEph8O/5jfY4miNkejwmDWz5gLZzyZeVS4F3tqvc8m
Y3EcgWvjzpiSAMZ7WsW7xqoH3IjoE5Z57ydHfC7iaZLtvc63wldhEOe1iMiv2UL+Sd6NuqmXI+Ol
94A147XGfUYlMJKSUvYsM2RdmB+9QZCWmfClGtJIv4vG0M8Gc+1nEM/jZqpsdUhKcolVl8Mg8bv7
iBwCGURNvSo7lrTpxGRnjHV6HKmYvmsCD+4pxr75q/C9mTQcOyWhuOct/hXZc/NnoKC8JgFGERUV
4y8rD5Ifl3aUQzVoaHAlgVBBXn2blWyPWc8Ciu2Mi1eSmbGJMwEo1UIZTfOR4NLZsUsGMsFMRwyL
srsjcrIIrikhL+NWWJYdb0EUygPi6uJRB7HxqrqQiOTAyIqXfGAni/km2NmednBCVQwIPMe/0Gfq
7Zw31VkDP115LXKqpV3W0z50vWolC7ln1t6IxVSiRIicsfwubSYqEU3CL+UhLMSBpGDICMO6yjQC
d1HFDpEp0cBf3Tv6gerb/endWhxCp7fo2shiJO2qECHxGs74B+q2v0w6i0u6N220SVlkkN1h6bmb
lgWwwh8MvdU+qWS/Ee0c3oaMw9dKCWbTMzC5kvHcM+yU4c3gHfkZ9wVZo0jnj71nTQeLOgayup+M
D1EsS5TaPoWF14cubA2//mG86W1kbProE/HSSnOyyJsb7YNqdHP9h13E1oQzPNg6Ec6C8Z5XBmXc
XhQ6GY9jGRl/TLc2P4ZCIseq0Jlj907fQEHp9wrlO1uIu1mdpfeU7kdQPECbcI3tR1Jm1yNJ7Ws3
KOwXfIfimmfddLcWRSg2smClOs8hRKNU9pdNyXdiNFodUyiLP/8gRTZiIYqUdhgnWvC4cHaE1GUb
CR8fSYQyyt9Ubf1amCwCcH3O677WgIn6xthmDZA6zCx4wPB/kUs4/26A5FwoSEt+M95ULAP8JnKT
yhGFneplvzYsMj7Xjhn2iEZbwyZx1JwSNBnIdmG2+0qfm96F+h+XNVlQXSI+pW3d49UoJU6m7Cn1
a+GxX0qtd2sSMNSTBC5GhW/3KcSffOhJglkmWuWAzKOzYIT44TiZJOyQJFlWDvpFFrFjrrBLlpvU
rvtTUVO/u/RNqyyGm96oiaEtwjMKgIhWORkpBSUq8+DugJzLzv9QYxxvPSxBt7SP9Mc/iI/Ghgs/
mrJ/6JY2pqcNKdrE9QKwW9jDqF8Zs+PKQXWApjgkMY/AG2I+facmA2liMoqUE11WG8XY+sxRPsjG
7G96jKYteDCAVn0/ZMt/dG3s+jiS4p2O7P4hDRP72XAnMoXtKP3zV2j0X1Kq/b/J0K7qd3nrmt+/
u/Mv9f+BFk3Y6Lf+279q3f6TFu35f/x35NLT73+Vr/39I/9UojnOv/mIsiTFDXMaYsr4ZP9Uogn5
b4z1Gd2jdcRF7blYFP5diSb+jadUchSyWsDG4KPp+nclmuTzuaZg/yslYi9P/JeUaHcbxH+IwzDE
215gBo5vmg7DJMv+38RhqumQt9huv2z8oN/2dF/e1HmHPHQhVXoIQtcJ6h9kWQMZQnlA+sQ/fQl3
2pATmtFmxlZ5c+xIXYUw97n/UiWXvzRZ4qs0TleFHaGxtDiYGeAviH9faCydDWOv/oCj51gb8U/z
F3FltUzTqgK3xqBDdTMLegl/wjc7cw/8xSY0Hr6pGP/a0iwsyJRDoLdxB5Qt7/RDCLktL+aG/Of6
Dxzx6jFh3L2ouwJ8UpIep0wMZIxJtD057OyoMREKlwIBQmhvItP8Ksfs/C8Pwv9FfCcQs/wf31/f
dfzAtFzLCVycHf9ZfMeuX+BzJ2sAP361YGcbIh2DbdmwaLzYFGJrnO7J2uhHllZRfgGVLF7iYfyi
SUS27uY3ASln1YxJ/KB86nXBbgKoShgu2hKkKqP+vDjNZK3f/2DZz3eN0Pmf5DHx6iv8EAlwuLUK
EvvNifVDOTc19tyEtYWuJzyEtcAhwJ/9+1PQje2+YgqOY/pxnstoneMe579MXobQlEcEKgdMQfVz
pl7hDI3w8ft0ZzlRcnNUVuyjlvkAdcVVbnq3WLa6VG8FRfY5BsSNtLcoV62wqj1gJRN5DaI2oUv9
ak9xspn83N44U+++VMX6HtB2iuW984Th78rWv8SMYQjFdVx25EPmbsyBAKSoSd8Rc9irSt4/7Z3r
kdT+QfT+KpYutXCWxhqO/Zhtq7rBND2CBV/VBeE4ahze2FYbGPMwk/39aRXqa9OP+tGOKW8dW5er
QZnGuZbQHQO2sZ9D0G6kz+oyR/a+i50g2zMirLYRgI37P3bOCnFJQQ+USKujHp5XIjEBgMiND6x5
QLmlNTUKJSfXeh9/pE5ToxPD3iCzKP4w4Mfh6EqmlZyY9GzEYNrn0dmMEsRcUqhNwR5sJMek3LWz
HC9OI8MHsyaouXccNuXBh7L1wFCosNeAnHDDdjOhbyYuLqaQCQpr+o7D35dydkgAv8vMkSIav+nz
XlKz3nu11rv/IDZqS9+E74mtG8Il+vvDbA74ct1qWlmevjgx9WPX1NU5iCN5GnsADRA38byNeKfy
la10uxy7vFsTR2icQ5QAMxY1wsX6NvqlaQnK2Pb3ZAZ4586I5RZ/IUW9Tp0nx/E3GH5rhCL8zGBe
tde+4xOC0bZbJ+zqlTnSmdUQ5ekatfqQ/Yh1vC7ic5Pbl8gIPma/alixgO/XvXcbJiO/DMAlF0NS
jbiJv+1YANKjm22Urc5trZGQN/UZh1KBJJ5YsLiZkX6NgbvwnN45Ucz9DGZjHys3f5vHwiSQpL8j
P+D3OsOtgA12yzK1H/LmR6iAxZjVwJ8D6nSdovrJ97NftXa9B8O/b37dafiMPP8mM8JIWaCe1R0V
K6zA32NOZSv925vbd1kH8c2ZYbelSH1PyDdeBi9oXtO/DrbKTo7NKOJtkQa3sbbjG56aF0uNT2Hj
L0I1VGf//kPEcPzokC7r3fnfCpQ+Evsh22O5z/e2z/SgUZX3AHTZe9DSxQFHuCBrM70Tscc4yKm8
s6DZh7Twl5Oow4tKG3I6u4Xq+ElSmxsko8O5cUPvoafYWlngOuCK8glTPC6rNDK8TcMBssxZEe3N
OxeSVX6xKyW7ZfIPe9jx+tM3o4Cdy73nKDXM5MbyH7hogoeuEs0abSNiuP/1sSgfgl3LWgh4Fb/F
LpEkaFChMKuYiuKRA7w9luU9Uafe30MDlxmbnOfA4p9KVCsByvwiaWfgJelOob1QaDJlzz9n2q1/
/tc/P4bnbznPtnmRZrnpZdL+wQ5xzvFYE/bZWcumrG2avvuJHLRtxfRO6LUeRf9R5OgsqBe3aGMn
6Myp/SKzwtqnyeyt8OIbUDYb9YQJqCL5ty+2iFUEDmErAylYIFxz/TfcYzPT1YhopHzgCAESLlbu
Pcbm7w9k4nz4YSfhNBC52Btii/X9qYv8y4SqaAycF6MLYIP69cvQHgMXZJSj5ve2wgXsJGdEYUvX
JyzK6g5THh9bW6xjlIxx/VoTuWINmO+dlK6UD7Xudo6JIqnmRV6aiB7uq2SY69joagOveP7ZDWSh
mflbFbAuLtF1xcQrFW6z67Vg9FrizXLX9HYHQ+CoDn4JQtDQwW3un0pYWJYdDpbRW6MjW0s0A3TJ
DCzcdWaCYkBQNPX1iq4PYbW3daXYiNzmxpLLOeeEx0cPAW9vjgWSELYAaJQHqApFEmJmKvGGGMEj
WpF9KIMVSppuZGIiof813rZn002Dtjelc6bOecqBAebheI6Haof2cabCR7W+UVhtrWE6U+gtRBqw
/A8x0hGqB8WidQhF9dYN5X5H1FvYo5D227U9lOssykiVHE9DHiATdrf3bwRBsA8s2ijWMaKEEZ2j
u2b+vmoryL9r0X30Af88/S4ZDrjJq2mTUYI1mMphmZBG5NXVNrbUKjME8gjWGBxceeFvcoghpEvj
xF921ggeMd4SpIFe38HgEy3GeQCexK/Z+miP/kLJeu3Z0V5BPuoN5M+Bc561cw1Jmmx1uzbr7JWQ
E5gr1bmdNa+DhmZLCndY7iOsL83grKx6PIW9yb2hj8aUvzaVfxnSeomPm1MGPHQ7bJDWrVN0XoFd
bVpWh+hBAQShZ14TQD0zXHDt+IhgZN+HP3kV7gcel6JMCGwkwRn9rRs0O8fGm8RsHioeZ97K0QUA
67u4g93ZODOZExuL8Ksun7d15D0CP113KATVhNbXC/xPNPtrk2fL9EruDSenIc0XgP2XtZWvUejT
+JMukVxa5iRdOQOv4ZNTA0ResNJEa+l4PNrRcGVtss5VRB/F2Gjwn+pmH4txk/MP+4XOkghq/+wS
v+kTmIK+76uIKKzjAi4pfydczUVvezt4iSsdkhOjHAK0Vzxgf7q8/Uxg+U8wwFXVrLjP1+EqcoGS
eQZeUJsAP4CAolkNsjmYSkHVMdbsMnCS+pvCMB7AOb6ykjjfP0vy3MzpdkAFIIl/BlY48+TkBDkH
Y/SIDATjv0R3r3ddRDcPtaoypm1PyEMwDFj8xQZt0W1QP+yMd/HQbLDdrcLCWTVtsr0/z0k7nZkI
vbYmGUrJ/JCLFBDuXZ++pMZdI4w7JGHCRL5YhmO7He5h4Hw8aDwsl9WpBjZWuN2yr8xzHDSHtC82
kjd0D0nOMQERuNP1HtMtdHe4/39rAl3WSHa8e6NyxiWBC+CeKaAP0G7XJXuveyJbw0t5f41beSHR
aqGIaMh9JjItsS75Okzy/VAoLkC4hWN8svNul7n2tUaQd//iRuGs9KAPijXuqIrX+1lYBNOlorFo
32NLrGwqVR+yWO8Vj1nR73phfkAJWYhNSfhkLKbL6FGXWutp6jeT9X0/z/Ijt9ujM7okXQT7QRQn
STy44OnidV1AeH2maFuiFOUdkj1YSMVMdwaeoTajgFwpC3JSgndbzgebKeCsKDXfG6Jt6zk731+F
zpCPVsRndOV2RtyArJhZLpyWpnwf7umr/E+O/DE8rkYMaByL+zcX7XYs9UcbhZdSlcs2d1/wZ68L
y9z5YoRR1l85JJCqii0KZd7MvHGiltAwe2NNpE54w1VyYEblLyiafP/dJy1xrpR2yMClWY2knkH1
f66yLVLrTCUn6L7bilvPNAgxS51lM0UHpNzrqZ/OqR6flIcKD6VhWIk1iHSucmd+hUm7zyzraItx
J2Z7F5XyQ7JnLNgtiW4lWizTBVNiyhrU4qX5lmaQpfI6+Zx7Ro4z3L9u9GFNTC8BI68sYzc8HPOA
IHfvPlL1uq2n83RhE6fn2uLi32ORu57vlfueNiEw3Kw/JcxtOp5f11Tv5bSbEodYWGUcvNa/tX1y
wosOf+TTbh+Ba7KFkyvfx+dd1uemRpRmVYfYBbYflMdQ9AlHQfQBYenFNBBdtm25MJthKwn9CiPn
V2VF786A5AQzAohgE1YNqhPHeTYE4shy2BGEt4u83SQz9u6TMBez772wbVyXE4hgloMwDzwPHqzP
Qyoeh4pUqhj2HxXSb2r9U5iPP4E7fMo+WQ8T4zBJWdcK3oXG/Am0xTb5LqNB4dufPf4WdXCqTffL
ha8CZVp90xmdDMfeqKnbtgWsfsbERGzNx7J29n5pcrvgqQAuktkKIK3nfo0syVt90Y56jBLj2elh
yDXWU8+4rHWfIz9+CWKH6MWM2AjG5Miz3t3GLBe6Vk9NyIYRdXHqzadoKn+rUnxW8/s0W6+mwqk1
NM1nB6+8ic1fCeNl1xlfbUas4Oqqs5F5zzDuNnOcbjJCxmiztw28WpSGOwbvvyov+mXz8pW6AleN
aSYhZrs0Dum89niolgUm4wE4q8lDyGC85u14ievmppPggwwKYjOJAUx+mD0fG1BEJZJExQ3X0GZX
9mtW8n53gicxphfjziH2n/CVnbsgJ7kZeVI2H/om/GPi2goMLtcqfSBJk/qVhQDnYUV51gbylLJe
sSSmcPNZmu1jak1fpS6udRQ8Sc6/0Zv3QmE19ygezJd7MLZjWqvA6n7sO+mtsF4DRcqY0QGqsi+t
Em+wpMCebRl9zyiEdlElPyr2y165F6l+S1L1XvvDE8/MK8yTD8b3D8MYA4TKf2a4Npg97kmFwC55
45fc8AMKkYWT6SttBAy2pWmkRxF+WpOLtNI9NHP1M7aGIo93vpB2AjrZh6VWJ7t5JP6uBF/nXP0Z
KoqujZ+O+mHhIPlDKkA2irGcfPBvufldNT0Ezy6HRlkFK4dXKrfnZ8PDfo/5uws5zKzo3Ec2ie5r
jSwFfSyjo/IKhvlMTnWM+czYJdOWZRyw84xJqpcfElimuLJ4WAcPKTdsnr7PjrkwDrNAhYRPBmSM
w0lLA7ZVbCDsYFx1gEygTWrEXj5pqDMsQIOSYGHejR7OTsVsg/3gbcZXTbgobbvcKZScq9nUX4Xp
bjrQxl01rzsg8xNmBilsLtfqkFnerwDifuXIlYRSVFNuNZ6/by2wd8NmHvoj/Jv1YE1rS8FPS/Uq
GLqXyLFOAyYHErYeDZS2uY0uuePu/fQill9k9w7muagHImgLMnP7StyBu+dEgxOKfLECUuZjVuQq
MwISGDRwlJKjc2Y1u1Bmrtd1AVDHgzyuHT7k1RMHQcpsgrNz40b1jZud/Vhb2MtRu9+49UAGkVyw
gIbBhYreHz1EqRPiMfB6TtrljRYjqZgit8YzQvBVZp+F8h6bcgtR8mFu9CN5Z5TtWf+py5szyG3g
W9fK9Hdg67DZAONazP33nM3HKgYnMMvHzisfNc37lj3i0husF1ibX1j7VwH0YgOr2qLx+mPmJ9wy
T0RoHaIISAWAgPSMygQANS9W7YRry0j/EIeJ3jUrP0PWGjbdvlOz5M4Z/HBWdEa2TA3vURT1jifx
KMvoqU+GKypaXFlQv6I70DfZEHZNRYA0kqjwqn8dermaWTYHo7dVhfdWQ8WhCd/ENn5V8VKp4NDB
5wQotLbyL4g/S3NS5yQnCtyR4Tmg4wlHqlLK4oUwTBI3kr1jQwQp1vhb97P6yllJ2FmyDkhhLzNv
XcQDaTt6ZeF2bV19y0uI3oLjh+npe5+Qmd7RVuHPRGVabj0l9C4jE2WZFOW+R2LdkZumONthxUF1
ZRizGGbrgyb25vfFcOoCXsK6ZCBgRJCcCRlCpW8hzc+M9HSnF4YzCyjdbsdTpuF61rF88bWF4pOE
0aG4BDMIEhQHXDVPTNa4ZgXMsOhqhcWm9t1bZFRXhrubNOm2cRHgA8y3GviBHf5xuPeL6ee+KjXq
Gdud1y3rsryYIBW1HjdBOe4IC1o5k/tIpu4GcNMaSeAJ5uQfUh43TVadqTvN5ldl+K8aL1lbhAcQ
0b+R26/NwV6SzkrAWcQ95h5KqKDkooabJL1jpu/dl2mcsNpsHRJktOPicUmf8Z3hQJbLQECRa9AA
2Selkm8D2gWLxXXhssMnicUtCCbHlHwNqE1NuzsQRrwNwebIJNngyn5Vj23yNap8pX97DV4CUAgd
XrT/Sdh57caOLdn2iwjQm1fadEqrlHshZOm959ffkXX74fTpxmmgSqiNjZKoJLnWiog5x9SsetMb
EL9YaN7VqNtMouwNhNdgPn5CxLadTLQqco3JyW0FmvNjawWppV8TWdyVurzaiUarbzKiL72IAdAO
ild1/V8rhdelQOeimK8EPvPneosf11M06SxkM4t2VQMQFamSitZZOF9mnQkCutvMohVYjfmX1U/6
YzcKHdMgEK4TX4Atbaza3Ishb8oEWDCM8WHUXqZc60EPZIYpiaQdlXUEdA4mW658lVScVNLOqS7s
w5xYyKo/a0Z2r5bqQEfybJo9BRIvnBgfVpGVUa4DSqG3fsSvl2xjIl7XKHZEIGPjkNLMMZ02zb5G
gsdatfBwzG1a08BlH+3yOn/qpNbTjZAWBqu2RCR1Ucmvglw4jP6C1SIFMyciVVqrr/FRTo6mS6qF
36GDCtPJ/cTMi6UVK1Ua5eiX6IfkGsbZCKUOTsfVQSP4DhAC/4K1TxNTsCGRnpTxAX9HSKZ8DHL+
jebCB0ZAxrX0oqGMnSIyv1jLFu2nQ/EYR8tpIBhyrUYXmztrv/7HXeRDBlA+rvm2bMuvSfs05vda
xFtlqD+m0O+7vraJBLPpCvuFCkVySm+dRWpmA35Rzok3YDiYRIJNQx1IUwiqV0Pv1b9WHQqygTJ5
ho6sLBjidTTHSEuqVfczpXgWVGOHS8OfW4kmlhJie849adz00nCzYnICa0V7qqEEIVR0LUHzp0g5
T3xXsGy/vKkI6Oh6F1QyWEY0p2jkM5qxoMqfQ5Ib5B3/NA1sTmIuo5Xx8aSN6E2LAEeaj25hp0yb
chltYi+2i6huVpD7SwpyTFBnF04bFqr1oou928bWJhHWXdKH+z6fnvAte/QLP5rRJDNCKf9C8ZG8
t4x7dbXsSFhf1hngMMT5gC16l89gjcGHm5WFOvxxlJ7BCecUtg2MNoyWSwP9RT5kUPQEzrghqsWY
5umk11vWh1vfk2hvajuTd6hi7K4SmtmJ0SYBwSJh94oMKTCgtopaflErabIf8/NRIcv4YbRYNF8q
Q69OlWqbda7WmqUvV9YxibHXtT6Ye1I5YANytDlndAMMqTtKhUwzBAGIBMZd/pqhrGZWJB/L+bl4
HNtILPpsBph9g0IiY4zoVn2e1t+GUllN4/epItI6xFAzGBT53bZoSMHJSbBiEIcWuYImFUz4LwcZ
tecciLr1HJE1xVn+s5zCgxYLR4Yjwbh8qXBXEYPlOrFDwgovMMSRUB9FJAdp9jtMEwKDyDNS6nFB
9mawPRLdHnU079qgggxTNgXxLIy/fcmpHiF/ay3+ItI9JCgx2Z9154FpaU2e9lXFqGUSECN8qiO1
H5EzGCDJ1xytj6TAdpRvpV7alLlwFKbEUQyGl/jhTVu0mqeuPXWruZ1afkSTlqx8t4x2IBJFPl30
Bx2a1hHlYCxCaBWjLYhNeyBYO0mrQDf3qriNK3yOkuzHdATgOpp16+cSAk/ZmQnoobBwIhYgBbGq
buGArSvPGLBgmfns4yA4C7xaEsnLdJqcMkIMrA87qt2Nit9smIRzKnNILRmeafUTjmEHayMPauUJ
4gpZ8EbqqKur/UPRgaLkKrZelhy6tPu2wsrrsPHFSY9ZujsY/UdOXCKEhZ6xW7U+FZLmGd9Z9aMP
lB6iE08XCnjAwTR4xdCp0fOZ28KMNmL5LqCLT+9i9on8yzF+Qtk6r1bsWmwFmCZskHGeJRFMJhUB
Bpp22bEUr2JPqxGDastMCk6laHxOq3FLFQMM/MhtUGnFVfYS17auAncP6uiWwoif5tSjCNSTfRe+
FOlCloPxNHLekqHh57BhhXQDJTv5AilBK2nYwarEpeNSJdlAdxAOZV5skOoSkTnBCaEnziymUdrL
56j86IVXtdkSOJiqKjS71TVQUxUJeT6wB6TFICwQhTT84OwvSbEKqd2bYXqo5JHpke2mbFVRp6H1
oeGoX2vhSDdXNvQdtrQ39CFeDKquxTBDBwnyVyvvTGMjJd1Wf4QQAA6PhddWVQ7UYg8VXwJxS/gy
6/X8oGPOm6F9LReaVaHgiIp2zFasY7UY5EwUU8KnklVyMgJMprILTDE7ZblwiRHGIRGwjYLuH/SM
uoL63F/TgiIv4/bDWnUmWnaYu3Yo3ghrXRy5GymzzEfLTw10mFyERC30s2kuVf1OjvwxpFM3jZoF
znKV2BbE2o8mgWcbYWOleJnUEMkWxaCycAMwiO6ddJDDS/z4AhpUkbXhouN3RnBbW25ZW/+VJbXW
bZTzKC7GqRjmnjFeu4PLvRmKFaUl2ngbWkx2mOFE72VYfopO3LklTfoTTOZ+S2hs7zZzq91EKc68
KqOi7WDVYCsjS4FJCWMRULioiDCHT+FvNykHWp2vlhAtGyHJ1KMIejsQjO6PsSUSxUc0WwuVbP/P
H1sFHm1WdDWnPv72ny9koX6QI/eqt1J7SSetOBvCSzQ2X/9Es0BjcXHzmad/viRTbDgK1iK3lFpt
P5DvZsFQec2lrHY1KvzTkB14v026aeSeW6oMVT/EdUXxE8ZYEELxihyfvl+dNZ45LuSAtPq1XJYG
KVHJltDIy0cHJM1eV54NrUZL9k90Zb6waWiVCdm9RvZc1G1+BFeh3YYy20fgeN+N8T4v9OdwIo4Y
bfE8OzokQPDi8WEOe2r5rjsJklijvkraLyv7+ScCKOkIT2lWchxNo4h2//xXSVsXDlvBacpgFkCS
JTNuoT6YqVw8Y2zTnWwhjKefxsmDSy3f63o/yIP2bEYDPay2bEE6Wn5J+NKbEM3/H5IFlQoN0/8q
s/hfRBaWrpDhoSmWaGr/xlNqSiM28hEyggCGwxmUhD2XeM0XI+2h/KkEqfbd/BfVofhFUwjPYQbw
TY8Oa2C0VVCFGgNGOT8X48qhKAuL/0qnkWLktRTy/v+hCjH+x+WiQdc11n5ZYl797+DUTFh7JRJB
JDX/YPlIDImmej0KPcCdaIk8MAPlWZuS8JgNj9G23tanDNxr8E+wiL4STg41CdsUkok0Wy/lAv/O
0VVkhY/YYt3Mwz3iBHdSDUIsmTl7cZlap3++kGn9i33nP/9G/wMFqyqWiiRJR+JkwZuSH1DTf0HB
RiU+tSqPRYeq3Tx0yAFO2GMIfq6gSklME5RK4PxvgHA28L7vBA0wW6hP9wwOAtuEjmXRIp/+kZmq
9LUV/B/X91Ax/XeVE2+WZhiabFlEgvxz/f9yfWNkQY2SW9EBh4yGxQKFWip82ko6EUqXrfQ/Eom+
OdJH8xCPz6uIsSzn0zv+8yUaQ+8/X5H836FcfEL/qMFUVZMUzdQk7fGM/MsVAf02B+vRH9U6afIG
kDTuAF2FVuy4Hsp6w2BveE4zngwRsI6OoSOKxQyfD04S1Ib1FtR7q+RHPHrzk8Zwt0VLCKy/EV+0
pqETASji+p+v+d+lYhoXarGOc8SzNJLC/u2S5boDPJtpkatGF8bqZCCujvn1n3+GbBkagrj/drM0
Kied1wo7h46QTvs3SVpVzUIbWSXuZ+bKKTNkyVmmy0OnjoUKxkMHTB6ZsvaaRQ5pG6H0AUEf4WQM
TqKvd5rg1vo3VVlvo370ShUR6rFva1RoLWUt0O7uN0JRFI1bydxAd3CSKshJTWhDsosrT5c2avIn
KSejIfJGa7Z9Cv5EMvCQPQxjAi0aRzOuLHOIyT/K5MtcRBvsTs5h3kgfEZJk2hCVkMwwESc00yM/
oVcvipTttIfxRqYXG30ksbyHpubP6pvdDpyHG9EDr4JODH1E9a7P+H7/7NLcDSZ9Ipdpf+h00XOJ
NDbO7vq8kayvXDz02SG5SoVTWpeMIQZ0Tnd6xDtm82tZDgQe1PWdE08dPRF3sput/Dvv5JsS9mh5
cJW17T01iru0HlthFw3Xrpa8rA/d3mBSbGUI9sr30qRjiZlET/qDbhK/qFBN9EJBolomuaWYkwJI
JG6qEQhStOUmQgMEG25h2MnYInYEbDOqfMmGwVH7x2RS2Yqkj6p0f2ZHS0z8pK2Hs5HaevFLLQ6m
eYe6/6ur8smRdbID5HuiNJt5eZlENtiCX1dnSilmKujezpXjjCPdG+vTYeI7EmGLFojMANsw7rr4
7uYqw524JBEHdjnWhPom6ExecQkTxgcHOsOYVrLKlqQBKHhhEEOGa0riX00UYU/O9qsQLmfwPbuV
XNkldiSCVig6Cj6rfMYVji8HQ05NezB71qazKEMbm3SydNhN1ueCJqfKm10ggxDQwNWYjfVkkxFG
wFQ7jj+18Whh+cmbUz3DFyb1Vdn4XWk5Ieb4QSYvMx7dsUhdi1pztZ71SKMdvcvFxkmy0K5m8ifi
rYG+glfmUY7yGSFD2FZhRI/rfVboabd0qJtnWf7osh9YPJ6SE8I9PFWG5TckFnRcoy+3f2GKXzl9
yq0gHy6SLNtRZgVKzAeSPS/0MNvnoqWPLkJ6nW1lOtcN45Kht5F6cAK4mC01MePSyNFU5A4PQUUa
uxlxRu1fLOP1yWmBzOfIqOAJRbY/LZ9FBiO2fJvr1ibIIuiQ4Efs17VU4eEGs4ZMSa22DGgz9Q1X
ThRdDCuzxQK5/h+odlO9ycCO4HIwImqVF7U5ZzgcG5EOFkEEtCbBVzRuCgpHJ8VjGumrGZzBV2MH
q9yLGz44tIM1bc91eZE1ioLEm7stqzLJxjwwlAmD3rotv0vFoxriSE3E+8w1GAbc/44soexXkEJu
JLFYWyY/bLdV90Ew5Z4H056XEhbQO5hSuzG+18ULRReiINlTex2bXBpI9a4gJL5Td9gC5uxgrGfi
YgGW35h7u3H9ZCyvcnskEMpeWGhqIrPlx55lwFOGlq0i9QikAjkKGpv9w8dNCt6cvS8NdgMuRaWl
I6h/ManPuaU6SNo81xk5OaxdQQzAc/1AbKlEwbIPx8uv1cSu0LXoxj4G5LqqUG30+TjwQkIORkhD
WqjCc/fgIHXS4M0LHm06SzH6s7x8k0hMUdCqo1xoZMJi0lfAXI7CAGepfx7PCEnJreQopEZa90aH
mlM7Fl0YVRHdUHuYMMmQGK9q8ddQSy2oxeQ/azpOD+Zxy0N09lHG8eZZ6rmhUE/Db3KwsJ4P1TUa
niWaa3HzyqDBfnQdgQraj0AhBZeenPrWcB8iLBmLyDpTgc0ePOAJoNy8Jjxn9PLE6VoNHz1BVtVU
wyGqvSR9IYIOKNILfWy8I/UQqCYxOTgkRz61lYPEF/YZm7ePUE43k5GuHOT1DfKNo8ooQU+NI+oE
U6znbvit0ht0IltfacWGqr3m/iQ+u8kDm9UjUJW8Jr/p8rvG9pIPe+ByW1M723lCfqKabK1qhen/
G42HKXrC4EPW3oYS27EyA7TZ9yxCWspfDcK/4CziUGGB63YEMbnh8PtwRa4Qv8TXhGmf3Ox7nkSY
YqSy2Vm2kwl4E+a37Cs6aeNTSmIdC9d7DKc7MyEXsYgvI322+BdQhz2RP9SjEWuH5TD2zV5X5+uq
b8uF/hPxguKxXHxLRCZ87JNNKp5QasY6IZx8Ig3lLLkwpJi7Zi7tYvNida95/NXMd6t7E3iGoVZF
Be1J7FKUOWqE1qNz8DIaFMTLtZ0gZxeXtrj7WNfsvCexkiwl4QXsHjfoKV4obuofozxpQiCTRQId
gnEsfEPDX/gmmP8Xbpu87jWtd1EBQzqcXZE7m1s3na7k/NC0sIPX44/ZnOMpdkxuFmk5tkiDFu5P
X5H6O6scrjR36AEpkCRJS4tIbZcTk5ukiK1+4oZkbgA7NV320MQcjP8v54kyCeZeLc7FWxQO6URU
kkp3Vc8v48A7iDv0N5SsWwJcYccs+Woo9Ydgzn5tNqXPafKmChq3XCIxKRv4qfILVKu9yoVxntCn
zOsNNmMSNe0JHb5OYwABJFjyYmSy4iCw1MfnaNrqmVcoNccCpqvXlVEasjUr9xnrcSDjSVoAeWJw
PiAXqJsPmJpXsT/P0q8ORzFFnS28t9Kwk+PHXP+wiFC2ZPEkcfQpI9fA8COaSIRcyP3uoqXbmETF
dqsagB5hkSapce+x99qJcJj0S9RFO1mffJJaiE6x1cY6pTSzCKvuWFQRf4BJa1TSNASMt+z2SNjo
EUjRsGnxzxp07sykCJjW+249AyNQAVjGMNhHxG+wT15y4aqspnAYyIZykTd2so0J7N167jZapV1N
/ozukImKCK9tJFlTXt3iMyMefGPQxKW7htndl5tzk3nAJhEySXegsZwsLktyyVPLA40VhCNBH35D
ZHe1QFvI3wTo3lJHoSy400Rc6iP0DS3DsD6J6/ti0lZkDmi69pIdfTy5YueH9cugk68rBDlWJoHV
vRjOE9JHjJB8LOGG8mlg1vA35l9D1szODEMpXmxNyW1+MgErPaXTXu59gaETCrYG096HgnFOINtv
pO3QMxkJRmQELdBy5pTpU0vwSbTrpl8GXutP/w0hjLz3RXhNxEBQf5AE7HQx3S7yO8RrOxU+KEmJ
ArZbYZsXo4kJFwstcTGM+YpH+yoMWBCZouMtKlx/1jfAeXD4eh3nUQA9ymtdbkqR/umf1e79Sr3h
1LM5TCscsttsPKlF9LYw3VPH94w2f2xW9KyGx9h7a03ZD2spPkS/XWF20m1vol9SQVOEAtUfcgtY
brwHyqBtCQBlu+WFqNn2IIbPJ5GVY4xeSmsbFSrwgc/1cazQ7wz9eL4wq3stmttQpg2kb3r1DTGC
bQOEGuN2kxFixuz6ebLY7qwSp9ZNLxe3LV+sVXguu6sorxeMGpuEu7HoN2NiQZiIdJQRF4GjYlBD
tuyiu1HVvqEAs8kDJdWQXNfQ2mEmcfnlacMOhZvQCp6NTa4dcovUZO1FBO7InE2I90oiX5gf1c40
0ZaLejxlQuuFRagwqwlRqKfxfegRQ6KaS/dRtqdhhtoYewu+aUBSOF0YGvlmdRossrG2tX7OqrcZ
Ve2SJj9qRPBcqnjsaNvxNtNPID9wtY2JEE1kwX08uGwRxVx9JVivFakkwe4kfBUjDIY+3dd1dYu1
idBrxRWuono0hb9co3t9bcff/qu6Zx/Nb3wrqcXM8EnNiJJrX2cdE8+eHwryqrjD5PIw6mzyonZU
VLF5J6FNZUitkUNbYgI3gqzYm+NpUOlq9BuDGf8wkuAj19vIMlzakA0J7/nXSEIks/B9xIRBAGDv
NDL7bV0az1O8MMSZy7NK9ZrEKqsghbc0MLZjgSQ7kSADvPNOq3Oh+DE8q8q9KhUPJuk2qmC5JAng
xmMVS8D5MnuOtgXditlVwOUx+iqNb10OpMNwJW378TMbTEhs125zt629/CL/kU4ZCDp6lMVC1Hlg
IrnRwY8mnJhZBakKNIH18aM9TcflZQCgW10z8pSZJrkkPzv9Sqz9D9oWj06XCwix0yU0QwJJyX7C
ATA8NJmfskt2f1Ggb4snkIJZc5yetIdx3UXsOmDcai4ARxxLPErMZHPO9q+phbFacuMfudG8qeCh
XRg75PvwpWmPGID77Bo7RUAk7UnOU3fe8excFHH0mC0dNSDW56W6za3OkN5HAYnzdspQjxKhnO8G
eVdHAZuQrkmnDvOBRTYlQYDPaMeZ1gep+SU/qBYrQtHW1TA5Sf2bkN6Nt+VlxPUsl15oGR4zM4xT
Q4/ZXL7GOnsLKpBU6lu87Bwkh0W9Yezf5kLvYZt2ysz8kfISGsf60TC+E2awzubCJjMFTKaIPF4I
oyfxISrrXYXyDkIhUVMD4VWMVMi3N2ymnGcIUITGCFvTINO+IkNxXG7DxOJuME2k7WyXod/lFJPR
5Ic5NPH+mogbEXd+EiSmP6bHavmWRrAbrsyqx3xI9YCXEZkNq4fUj5tAk1uOsQW94cnMmp8Qalvv
4ocLjSPp0kVLXbNDZZrD5E4QpThKF6S6B+88oTtLsBu/Tn5Yu83Ye8C0FukkU1M2+zx+VKiCwVGO
CMC71L01qDHrEwOvGXZrtdP0g2j4Gcbb5C61m2K4qut2zinfPBN4Vsr6dTPnjxxJ8bgrjfkpxZu/
nGEI92bAXpKW15SYU6+f35rCqzEIj4HKLCgKimU7KXuh8UZKqDBQVzjxNtPERXxql5tC0lv4hD6c
GCv08XjMHlKk2QZ7BApmlb0+IetxrwrnqLjxXsXTDkJIlqNp5fHH6eMwYksVVMAnnHMtXAjKc2u7
hrtpRLbq9+Zn3geaRAivO3a7AlFc7qIxVTbIuIqcwaWvCFw4XQtoyE+YHblwzdpiTJL1fVbcQEjM
0b4EcKw80wxR4mtS7TWLEFzM0g4xiGIRSJmPR6KP4Vb7fGACFKLQHrA9dhfaMbHiSrrnW1YgqX/N
eK3Dr1581cVTVGya3ue0nouutX6XzU5Ci86iW/j0g6KjETLO90jeTR4Kw6eq8kDmoYqYFxe8cFwG
+oL/wA0agRxKX60Os+lrBgU7BZibri6xM58NWLm5e5WY+PbLdx2+84eHA0PSn6oRZec+qT6NareM
XscB4oclACg+FSH3SGZmhVmGHXBmWOlOFgeGPSkgy/z8KJatJuDSQoL5JI8fRuiuPf+4Ssvp0hVx
vZU0bzaR4DFjbN+V1+6O8joUNkrzyqxpbAIfqfVKhwq5RXKlN+U+Fg6HuqUU3AiGUHWQ070ubCpp
b9WBmrr+UPv4jrTmlNU8EB4PUNQfBPMeIQku1T8j+1DX06y+8AiE8ntn7LmJRbrlnk7DIavPc8tg
dFeNhwYRCtEniUuPRFCv+cBzB/R5I8pBw/daDKCTJjIKn9KxMFF/2O07LRF+Pjm8/G+MpRfOMNpO
ROQzE1534MVqcf05fU/T5Vfa6BmGMo7zQVVwEA/wNzBmkbrNkG45JHcws41PJfyuB8Ywwdi9TRyK
MY08Jjl2OoAK26MDkTKnWJ7hLXNrrC/5k4+KeAMR0yQMdgGbXcC6QZldPVDZfmF5CMVbxSMJnOFn
img93SjWPdZ47Thp4bdAjMLdYGldltOKxNUMeFVi6SiPBx1bEW4r7C9NYGEHkB0+a5fPhNn6aAVJ
/GTZgODSZ6vdIDWjs9H8yporPasFesQT3jod70Pi+saCD8onw1oEG9dx1GQocZUrLwwRRzABpTqy
xUthvMuV2/+6tWCblKqrN1J4mk52zPa8/XyMAItN6bFE4vDUzNNYcojfNOW+yiET2V39uLnM9FHr
JOjMwFqZ+D4A1yOc9itxa+I6KT3wPW3vDkxlYxQUPisTSpSiPPPcaC3iuJM0BjLtMNOjf1KsTHlu
HGcg5nI2XTjIonf5oifJjRDCgBbkGnus2+lMi5bn9RH38KQyVQXL+SOqNssxgoIJoAf5uOgYF1QZ
gWw4EhT6B/8DobfLb43+DQsdrYXcURTdocKoXR7vkUkICeEPGazHUOzRTkZcTLEmeDkoN9lhJ0U5
R02rcfbCZISc28bfw2CdRMe4dPiH5mkqU7Bes+6LHhRPPg4IVkeUBbN0rYg4tGyiuyhRMhYVm6F9
/LYctS+0GEgwyQmmPdNmDmUjHloqWVxI+K5zCJcFIWp+hluTlMgvCZlPBdjAS5g2Mfa7ckfYJSYp
GHr/cX7mqa+xWakuBTiyGdfncPMwXJnobLQ3iqoGNvaE42mLmDCnAT0GEMV5fOf8qf3jTNrHjtb4
5GKyxs8PBAj3wu0iXyTPmDKgOEzNIZu8Sju38yEezm29E1O0+Qcmru1r+D5GX1XlELzmJHs52+m6
i+rre9bPk+TVEVCs3pY5aY3cz4urI9biDUvO0rCpgDB6065nUXaa5NTF8McZc5Pe6EhEHNjIDb3W
1M+g3tJtJ+KPSI20OLZIYL1JJMedwPaFuAcW7E1tHObkmyayuDDUBvVhXrX2QUHrs3VzKefSRI3D
lylZzKOKyDnskmOehoILBsTgJIsqrHmK1Y6yCnnE8pEu+0paNlW2G/tdyzfORIxcA4PhFGITn1mo
zls9JCRw3vYfxIfII5Qp10rP8bipQo9wBmHarclLs15zlW6eJzUYsy6iesiz1H0gP7EzjrdocpE0
RuEYmIkMSqtX6k05xoCCG3pkYXc1obGL4Xmtn4ridzKPqfX5EFxVrR64CFdrhRgHBKZHUaNY2liC
V2LUqvDKviuRo29oOn5O4U4SyYJwi60WOOoNSi5hSwhtF4feOSPl5rkmcxtp39UQsIS7qXEYtCdy
MNz+STTq46QKn1hxBI9s9doVzRogHU+/K14Af4o9iywRJARlhhgXt8Rbo5Itg8Qv+JvXtdtRWpiQ
pXF6aFjhD5nBq+Xz5kORS9bNYjhMBA3FnZnt1LZ0k7Zu48uEA9v5G7LSDuHzuTqNv9YPsojspf/u
AwKrPrVTT8V5k68c/swPdGjr93pL7zHgyqvyw1Ogi476QdcYSSbIzFXYIAnWr/reMZ64lA0pObTQ
m5v2wwWpR3yP6V37mS7hh75bTyYCTYPhE7eAwQIlth31MByRFTk6UoXQVVKASJ47ku0iuIQ36m8I
nFGVV2csLj/wQuh0LRZCV6+imqHgNT0mA0iW2tp/JMQZlyGGnN5F8Mr14jmWtItgFodBzdvjiKxr
gtMM0FHo7LRnkiIkOzGa/1Z0DGNE34f8QmdimSbhiwUCt+3UHqf+6PT5C3j7HfDDwKg45hvuQpRF
CIKpGl/Ma1tArprAyKmJ280ZkwHKFtlfS4z+ntabG9DAQXw2lJdQrTkzlTeJJO10lBAtYw8YE9Ef
a6YP8aTeK0Qpg4CYLg2PxRrSAvupjA9TyEkEB5o6YbLohLMEfztWe6gwvxBOkSk06JROirKXMi8R
vzV2pVa1M+kK/ZJ5iwe26qUxhas0SABJTScP/8Aw2W0mM6mizdj1BvW3Sm+bIGa6mGB5l4tcNSix
Zjq5AhRvi8rTFPQ7HkdnrWNPw0IgJJ0XEi1TpvtG2Kvo28D8Su7y6Qq39VygTIIICbvr/ZEW2zkc
D+R1QyR2cs05yujgiL0ltMM34y/6xqOuMhWVq9e1OMXxVaufOaMQLCAJvq589Et5L+Zl24wv+CP8
vSasXhNLbsPnk71pMsgH/Lq19deoQVuPR6UktbAoDrg4ky48SUr4nIjA0wWUml18QTG4a0rtBhbO
E9XWlbEmQLr7BckKh7ORflVD/82WdZeKPcvsbP50RLAw2bOYeCnN86rGPhoFtsxiM1oWg9TwuzMl
Yl9xqVHJi7PR7BK28jYeo6e4mydbii3FH00tO4gQyuKOBrRmqTRQUQjAE5Xh7MrOOi2wH1B3E/JJ
TbTeM/1ZjGhvSeOjef9Zi699hWe5Nx05z1yS2oOESGYp9Xv64yoHtlJpN0ijiHTV9q2CABojPxac
9zCKP9IwRgJvbY259mr6AyFTHLm7zoyC7DVj4iDJv7opPHdKf0Wlh5qvvStD+E64zS1r0Wwsa8Mi
vM8XKrJU2BYTvZ5ZmzelglbYWgMs+FC4ERAbZNbHS+XiOuGeb9dZfLfYb+VURSlPkJKNAO2DwUM7
lPv14e/oB8p3ctoXqBZK9OVr7FMNbWaVSxwydpCFtWULC55h5x+SKUjEMdeMCQ6xHHxvnsHBaWqJ
qevn4690wqwk5EW5uPqTRE8b9+WUIFnzDOsppI28NgxYepO4jPaQw+CPSNyL2m+5xHPB4QcpC1G1
zGGoJUR+vsbMYEGAEBnPHAn7mlAd5vJzPlb7x4FWJVvhplavsv48hyZNDDUCRaqZrlBy5mt786fI
OJe0V9O4dflfQ8hHthItY3zBF0YKBxccJH3caJVN85E+8Xzupk+TdgbceFaa1R6Q8EUGJh2pZnSp
xC7pygrnafCUgKY0WBrwcGTeAnG4JtZ8Z2uVQWXMGHlX2zLuAMqRC1FHWjtVbpSgKNNtSIcmLH4x
Z8kSVbliTy0HpnI0dlr/6KCPgssIg6cOdpjWQmkpTbY2LqZ3lT7mrDd5xgDcBriyN2tfLclUGpHz
/Gv0OFkj65HSwqIZlb+N9J6tW84xsFcUySZIfRy2HIrpeKVskl2w9BuOGbtofJtaXCkzuZUcalJB
cYfkaTWqg6gY7Ey05AfxS1FfQcjaw/SiX9kzjNKRlyu7oCpVR52a9QRDNNBzjJ5EwedN+hyRtVrV
dC459EJMZWLPDLO79OMuaw8SPiZzZ1Tdn6Byrsp+iC+3l2PZDPu+/GjVgy9KWIp4ue9NfxiWj0F/
CzkJyhervcwLxk/TqcKjunyo0sU0j9go4NZXCAfy5VhHn2r1k09AEYyvocd//zkbd5j2NiltPu1n
3tViOSVs/si91fk0LcAVA+knG3x9Ogz9uZDgoSbYmBE8jBdROcXFFaLcACh8og58Al9T4FTTGBzJ
mh+rL1GxExP5BEyO9oVLD4BeDCBbFjqTZ5RN2cRr9mNJB5YIdNJeGVI8PUoY84SrwmIKph/kdq8V
17I/qQOikddBOaXKkadb0b4QH4hsE+LyAR9Aa551gyXPLa0T4bKMM+xw5CCIfhcfOWdafQXvLaAq
+M7GuxR95vp3r+GEF0kqPonrSax+Je27q35KzmDLcaB7J3x20VtkvuXGdw2/j4qA4tTk+MepTU1e
S+U7pEGvyT8TPfxuXrEGJM7KS+um1Snho4jg2AjRPRteUvOlw0oX09d9UL+LzzR+wXwvzEeSWpX/
R9J5LTduZVH0i1CFHF5JEGCOEoNeUApN5Jzx9bPgqXHX2O5giQTvPWfHxnsZmbkeOL2o7bKL/paR
JMInAwfFyZdexniE2qoJ6UdnM4wPf/zUkk+9Ovrmmc4feJZLIh8bSJjBI+qWX2SLeO4sY1NPa/Lu
SfpkFs6kdaP9mPqH2v8yKqegYycMVaK1AyrbeAXY+jI1+pUkvhM/pmDuu8dbQXosZWesHMqXX/cH
jmpGNv9uSszwiFjqoV1k6LVFALZQeBTw5DFXQ7gte2KG2F7HkzSdu2z4FrvvCulEEnt0SRzkZj9K
LviZrnHCCfI/Sg8XRf/QRGiY76h5ZYG0o22eZylF6zBH1uIlifVi188st1LbikaQoDAsZfzS8QBv
GtU+unlLg43T2TwDxTUysiosnJueKB7rpAyODHzS2FYLoh4TjllSHZfjUeFDIACmlFQC9tFWGfxX
VYJdcph9SiW9Qep26DFHnUuJHTHIbWJJligQ2Vv0J8GdYNbpR5pne5GOCaetkTmiSTt7QoPXmqqA
VaoanivHElXaoczVYBDPIFiIBKbevLDx1/PWmZf4wOXxXyPNcdu6zBxPoMH4q5otZyd0awUm0skL
HfIMSLhrSPUNILNy04N46HjvRm2lp26bn0vvoQp7Pv5iuiM1PbOumbfO1LMXfijxT0hb4EAW6FGj
uws2f/Bv3MtxdqExMxBdo77H5jUh5LDqrzFHKJGGfdtu5JLS5WAiBLIwzl4g+kjH200OJuIN+yHT
1yUkRVsSgznSSzl0tprTyVFmtllyFCY8GIhVcD5uak6ywlPmyltgW9nj/upiAHHfkHeZJ2yEBjgx
eU5BET79mHeohc8jpXOJWQ6kZm6HBBnFJpX5lUNsqZ0XrNkI2VS7aVkckfljVXV0epjFz97aZcJG
Qfdk9zgsWfL4gEQIyqBRBU0NZ88SC3wCHqBlIk3MbX0VkCOA3FhfGHon9QtxmkWSSvBF7zByDHo9
ErI4RvKajLReoyQhSHPpCxoUlXBXq6sfT2iMqg8viT/7JTKrqyxbZFV7JF161U7I2vUo016Cj1/8
Glq6EgZEXTgZkY/rdmHnOFAXMb+SEulCfIcdsw5GSf2zJwac/bdWtp4hflkDtg0vp3dEr18h/2kt
1Y5tEq5lH1h2QAeCYrVI+z/Cup1ROSjVCZ2gKzihQJampspo9o1fpeGgYHHYVxK+IS6wRGYsZ4xA
3+drxQ8rDMAU2qW6878Dk+wJU5XOsmI6OkBG2/3pfPLkgOUmELxwg4fhZcYx4IbH6hZ9dmZ19rIM
l8ufMukvGlP8RdGqVHe3HwWpH9XUIBqh/jLrLopx74y7Ty21ecqS9kj76KHP9EODyd7UxAsM5WnO
0WzVZ+/LcJO62wx0z6DpZRjGu0dnII79fsBDi1BvIbviRHHmFMqbUG03SiqvZn5fbXMkSExFYX3Q
Sw7HRpb/hXX+Y9b+JmvLXVl7UPRieTElTEhlRH5CuFN5U2OhRishECPcO7RWnJg4j35FYZzR/TZB
tLSN2JYxtlAAhZFqoYjWlm8l8YRfvLE1qgWZluMaeVBbE/U6UoJADG5kpucqDxAD9YAgnUXIUMPv
tcKPuuTDmY9YS/hldcEBS8WkweiERRAVUf4lVsXD0NcZYeyTLBz6igtVhyoE+aR5FCVjnmJKmYqt
gRqlGqR9TqyCb6VOyA9yE12ENRabuEgkPylTFoRZTXlTiR4wUW96JDHE1wtc5nO5TfOplzotmaXb
i/25rLtbG5hbnlkTrQhusaR8Np+o5E9W2a61vaNAoDYcqhV+XQu6cyeO7OibAqiDjSOo+4Wdt989
e9FgbPj4w8BQX9KQqxDGsIAImySCOUA7pPUUVp+jFAzLFBhA5sIhXg7HZDC+BCLt7PKtxx45A2CB
ydtL2ERRUdIjtWzq6NllxI2F0krE7LaYkATpOvguP+ryJ/OxNkTwGdp0JX3hqggXObAYljzu5LBK
yOdBOFUVtsQ+HjO3iiwBI56PhvGzJnNMCq5J/AXcIxSHSH4rfMoLVhrCh2iCYdbnc8AMiO2uM36k
eSwKOzvNGtvqS46nxp3QJWqdZc9awzQ6NTWeUz7Q/kiFS0kiLZhDs5EU8SMLNTcYuZImM/nx0t6J
IwbHQEdnPQJAqRNPajto/2ZdnRyqvzW6qpHYNRoCfrGyA3cQDjxchUbDh5XvRsSS/NHzv+fWlYNi
k0LlEFGzjLFYUqr+mZfRz5CInz53JJNTatQXtWL1o/q5WtCc9lfUq4i+PXRLc+QQ1jheHlIXKBog
QI5PWjvFl2CEf7LoVsakgCjxU6g1bWWRNF944CXjiu66HVbcc5Cj1ouB1ErH885yfi6GR884pSjv
+k7Csk7snKLcy+TRGb9gd5yr8psAbJaPkBatkZoQxrDpocou/JwgMal+lcnaqteOmL+FZjtMJNjf
FfluVU9IwIcSEXDUKFuZ09Kvddo/32HyHvuviZ8wMQvHTtIGkGLCp5oFVyaN85A1T4+xNiHlO86j
nyKKd0L+Mdc7KFAbZByTcBU/popIkggFUYg81JaNAkR8boqrrMB0/Jq/a6dTUdPtqjz1OMChhS0V
QKolTjGukZGA7svkIE/Zx5BVW1yxqgf/ToOek2EnbeZwrjoEyGEcN7rbHFkG9cjhhKk0gIlFaqai
yYYJ98WlyBMgVygfBvaIRvJuQX8zlOAucmhK1bj0ebMVHYjVHE6k639qLL5RVH+TNZ5xDPzqRUWc
UIzM1NTpOQtbeUEY+MMSmy+9CtcJGujhFrVuSrSHyZwhcwanvK3zkTXVq/mzxDiQlrBDOd+riue3
NEiw662F7MmHjPqqjh8NoUO9bG1kfj4oZoP7GYGwC6Ktq749moRMTbexuzYghAga0E/AFPBagD8E
465o5BUxMXNrzkGVK4ecnoukoNiZ9AO9A5TTgXPz2dM5Py2v+shGUqDbZUBL6wQglTBd9P+BEGFM
DNK7XpnXaEte+F7eJYdyNwmQ3LzB2R6eY2/tSFo7MPr2vTTfpr9NSbB2ZqUPKRbvNUGUdaY9a34y
NKw/uVKO9ZxrVlo/CjpPLyxPfobLWoM6jeXvwUTPIkcgw41Tlf0j9ZCD0QTllc0ihpH3KrTSeVC5
+LVm5mKi5zhClYGFUSLfcOK4N1XsrVwl7DXeHyqIlYY8pIMlz9lWQDm4HJHK6yAqrbSvepRYNODy
w+Jm6b8M5bdO/2FWYpkmToLfDkrgzpCD76HkrVCsAYNAnOR9CkcBgVMLpFhZK6K73Q7KyOL69ENk
acaH1eUGjzmxmes8wfjMSpRwNZA6uwis4I6U+m9s+c8yBp3nxjDedLMOl2new/RbhF2FdqCDU0X+
IZQ9B1urm43lJuiaTRTwUMVrL2lImfvXcaq2IvkQKR9l/9hYw1bFKTmJ93mFSWD9C2SaefnbFnds
5qs4Qw/BeJdg8jWTd1yT3LhPBkg6KNlx3JD/x0thjgele+jsyqkPlMH3zGUbIQQ1kevg8eMi+k2D
JYEUaIaIv0sRTI6IVgN5qUcXixe8dZTmwDJchV9tfleyUz+xzrPea1dqkJdonI+hcIwtxJPY5XvQ
ZDFL1r1pfITmE/1DnGzn3Qo9gCWBP+EYXvJ/y4oCOR238nHKLykDk4AwheKpXdhQWnOnoWYZiZzL
PUi2v1UitxLwGR8I5FejC4MLgJ23VXGDqtWw8rIO/xiQTzBL3pE2xkhWMxLB2cCAd8TsHaC8LuVL
g10qQLkAFLJC1wD3BgPAQSkpiPYcGhyzno/tVorcIt4pqH8m7qYgk/nZJ+Y7o4L289JnRnAuqb3c
k2G26CNyXkP1FcI2ADHlL83b5uRPyIDY2BVtxK1F9THJNniBLh0G7T7WfzwW3E+XtL+q0gbdljE5
FS5DwmhqpzR21D4Z5WHWrthFjnvzRm6WAXoh7L3KIPtEh5ni5qw0stlgRXB5qjQTCZ2yteTppOo9
hRscrK7G4A+dUiIigA5QngrZRjWZ6osZ48w+pexTMDnbeAlFVOuJivP+GNMVIiIUW0/o6Dp8qIv5
1wOb8tKOZ4p/u2RZPWFI+tQtkJzPw0PFdt+S6gL+zhNvLBr1t6z3OimM1oFLaH4iq3Cfi644J8Rd
elShHp0dAoFmH5Jxn//jqQAxMhhE+TX2PEGHXXHAoLciF2Wpotq2op8x/LD6rXodwph7Sz8S3Rgu
hBxGRvYpTcm7lY6ZQwvajYfteSQ4IYWSnubBvzTd3QCqOaTXXj2Y/X5CHZu4o/6y0L3gy3WjLriF
TYQIE6HpmLMhIfVQQuSdhNJu2JOb7BNbwXIceLgBngtMDDG5vVPu5LqxjAHVrCm4mWDW+oTauF1F
dbJJrLcf5naHLoFJ7yJWqpsr0lmTs8OEkwRfMt58At9iHgaKHDamvJEtyhXYXsPu2EcXaopcE06q
Y1vFa8w9C5zRnaOCCQ0Fxnoyqm2WZBvHRB/gkRkjIOEU0xy2B4zGZD3nTNKQPA6W9aUhse4aJDaH
oSDwgUtZlC6Vem0atyk34nAlRm1P7VIIFKF6O0Hfq5b9J1AgjAx8cJrYGUWiFwiDJG+1+E3Ab0uw
Nw4gIDddfUrlM1SfOe8uAhTuFzH9rVskukCmRhCfC3QsHigjnWfEBDhduTDx7o/8aRWxis0xq8zq
Osrod/Iuo6Se2Ipe/KUKifuARVEVeqQ+7RGBRVZ/+PGPGP0WvaOb0i4drR/d696JXK19SXNM3kAN
ATZwdEXKk8k0bkxA+Z10Ks3hLngeH7oflYt8iIWFbaAgFSUSJdgXVEb2sOBjUKV4uowXUbFQ7n6/
y9P0o5GlQ1JHeHcTkwQvDWEUz6xvs3nK6AzkfFvoJpG1IfAbNcAHiu/jpT52/yRIsr69jpb/1DRQ
cC93i76DHKqClTVWD78yQZOdLLrmxk4A6gv4G44/Lu7knaqOn4V2TqmKIXKD1JjIVTuqkPSFX4IY
LLrkGve/nnIIlGtvnUv2Gl8h+6Ak6geSk8YNgmRXLWPR3FU8j+80Xdop/mYNVduYoZVtvrwI1kTn
3K87VCtR8Q+X+Lc/DKyHwC9zi1y0Ydr0xG2qY8FGJQtXZoHyMxpOnbIL8vaIv3TbDgIIxlXEPl3Q
A53zNVZ6tKI/9VPIRc47Y8XQvFPIZbU0NjpLIsAXEsrmdtcM85AH6XmI/XMu8S3XKqultFULN+h4
4I2xWw7tqu9acqVIQ5CkP0VgeOkCCCAmOnvMA32rFbq+t+glLVIZSZCZ2IgnYxJn6PD0Z8GJMDdz
m0oL9+VhJMdUYJAhpYrg/QnGlwhTOkKMaFOIuxJGpktDejtaWqL508jSVkOWFDh6pDqEEc42N3wt
IdFXOT0+Q/SUMFnq47CRfFh1jrYenrfvsbrkPcoanE6cmHLxOwCjBxygUZRsc8xFIFMSHJGGeFVn
zZ+hfgvqISXXjsz6R2FwxvHiJUDuwP+2iW+8Z+Xnlh17HcSaSSfm7ByJKDJmvXkDDBYwhHnTtBVF
aHbuAJNnofeLTZy5nfLuqZ9eFjBymQHqDbhJ+4fdqAJfXuqOxAVOHUCWL958ihdVk6BEj7EmJX4x
ZAQrkKBl2sSUXi9676HNAaYizRMFG2ldFPesJ57BkE6tVDnTqK1lAnjo0t7ZoZDfU777usNopAhu
3xnLjpROkY4lr1EcnRmvSkl2DZYtV6qfvVvpNdMssfTqp40RXH0JwYpJBVNafQWsV0VB7l0sHDMP
VF5eddF0UfTusyR6QUGiYVpHorj3VtVu6dx9hW1J+8kCu/TSGBABIcBSu25n1KgPyTYUGdlMWUS5
MixS5kTVug2Mjrp1zMt7Mj6U/FSXd6ZDJGz81bG1tVfcbqhXZlUbC1yNwxUiA4HNr/wG2sy5r/mW
ZNv0bhH9e5Szkg5u7Np7tWk243f1EWIYwaW20JxpX3TLiH1HXhzIZ9tUf/5Oc8ZVtfHcbCOcxHeF
AUFeYM63fr2LcAqPlEk5wkJdtkcckytl3R/qg7TGN3QIbsPafJlnc6OfTWVRPYTVsAOfWQJ/LP0d
Em/xDtEu3AiUf9VH9V5f2djGb3SuO8lmKMIfaOzqZeKklwWs0oJiBPS6+Dj32hOJrfZ0xncjnmd+
E/tFme+avfhGNwx4nH0E5/xYfKQ0pnA2Lpjk/PzBSqSjWtp6b6OAS8Cj7FjVR3kkyNmuV/D8Sy3d
Zxm7wq6husC+I+Hif+A8xSsKvzNtJYXXcVXydfz0h3xYwwD8/8vC20xmwlspL6J4SLzT4KQA//1S
cGTQKABlmnMX2iLkWP3/nyjNesxFnqzz6p6mQJUodKJbnz/4cGUxk3VvLEbMqzCLOWF/Fy9s9/WE
6qiMTiG6j16IT2SIs4KR0ucGofrQ03bXS8aVGhlk0tvcO1fZa2p44VhFcqQdbE0EFAPX1tiRjYUd
jqdUQu98hdopBMaRi8wYJIFRhu3b0YDC+5onpfb3JK++tTJFrxqjmS4OTfERab8awpGifvrNjyE0
iywVNoTAIy49zftml2C6yzny4Rz971i6AOsFOJiIwGrOcr3LYkRFMXKycDlm1iIXf02L3BApGa5W
kjxjgXxysdySgj/bgUROHjJTQ7VJ3crT4B8wVNNwmC6k3kAHzDXiCFr4Y030/kQxQuyhjxB1iQsM
fKogy64A2AkxqbulHrHx9ORneSQqLzuNaE2lCgpmvFnYneGLtmpM2oQyUGGFh/XKd43ratPo+0E+
1lhNEvqzu5xLd/Decda3C31V1SdA7qXYEGYKStyW5dqASsDEBiiIVLMfDrRP4YAk10Y8G+JRaTb6
tGJ3qctzOktEOVh1Ai2NwYl9B5XJAkejnqzCaleWNz2nbBr1uke0oOVwJWztiNhnAXgxy8RtFEwb
EZVH51/lDkMX3T+C0t295mqO6X5E3zSgKfAreug0WGRPI7KKhab5lrQfaRK3hYiHsU8OQkIUWaxd
jQRLCtfpAYmPXgCepd0fosIcu2MP989aPvdJO/WcUNqcQ7juqXsMRCnGaJxjNLpCk94V3TxkWrVS
0dSkFYgO6V1W+GleDGMzTeeSmCPzB0nuOh3XKaECUkgbUsiHAUgB4wsrlB3OL4WokwrCdgz9uyDA
CJICGFgkg83jKkhrBOJNZ4eQMpKI+rg51BohnZZgrjw3t8wFGlSc2qK+blVvr8omaUDBIkZPpGHZ
G71jXojfo9g+hJJ3ta7ib58HhZcNPZi0JK7tl0xs5JINyTPqR6Gys6pERCvj2iw4dUkCQ0oRIzuI
VSDhWQQTpWjaolXZVTT9AQ0Qp41AGZg9HPExLqQHCtaYdwDGBTcpscVwZuFmsK6GdSWwuRPQklIt
u+qeirKq3/GVp9HTKep7qv3VF1dknQ2Na2I2q5RrWjneN0fFIKzBB4viKieIjLEiMytswLKYQSGJ
APCmbmmQGc9foSM8Otp6iR0s7bI+duE5RoDKyqD8tu2nnB/94shrg22J/g1LAU3R7KJ5dNpGHy4y
gBbNJNw9vE2EE3BXx8jXKOXNbDzXag+v4UblyxeKpWnin7LkhVNI58b7zv2DyK8Dma2/EJY15Zev
HmAnTe+BRJDbHQfth5+SF/8pEC9LPwvDy21SBmZ0aR3K2zS+oZuZSTHlq8TZTvkFKa3yliSALP1C
vu/nbhw/YpLrKwSK13oish7VtLVqK0alhZyBr4YvauVQ5n4IwgutKcKQKNjVAzrLf6Mv7zR1silw
wVOywLcN+JgDkOBWrD60vbbrfpTSO8UV6L3TX4uXN3zzYg3VEz7RLsgQispLUq9DaS1paPl/s/oW
VatKdGRqxQw7ng70WZ0LoV50lAP3fKrzdY8rBObXbYAkA+GAFVSyaEeUT/541SmUgIMLniTkAkvN
arhtw8QkAbnlpHuVDPGAtHsS+El/u6Hx0ppF9HT4risuC4TO9PTAXBOC5XMDyheqGqtmFVNFaTlR
Qa5AvZce7aXOqdiE1WgXYkUz5aosXOBlkhW56hU7JQqc0MazIwBkYO3BwILbqtkYMqsWizPJXd4u
xA3PyYpqCwVIFS4KtFiNw+aQ8g8tGc0oyTxXUVmJFwO+GY4/WFDyFIBRxmHlE6Xncc6965zD1JWy
p07uVCHB4KwGpgqcieJf1jNR/ZQoTz3APeYUL5Uug+2JNZEIZMj0L13zz1kqPTR9LWUKEQAUE7Lq
zkBqE31N47Myg1UbVmtZRixcrny8aaZBXclh1EeaJTXaxK0dxlFXlzzHLO+pgpz1g8gOYPcpcpzZ
IfLKTRtZ/qwWy46GdNMNvhUoUw943UoRE+ifFYZUvfwrJSoK/upQcRV9S+mSnRByF7E8UEHJYkqU
MXeCfs7qxHEm/YS1o8s+OsTE44eJhQD61DgBiAOoSr86sowGZsb3J3Y+M3kpJYRHHcBTNQ1agbeE
tmgIbLP9GdGbNBLZc+Wd4jxbGWHtosAVU4vg+gaNPRnjMwYpCosQS2QQg8bLi4jD2kKSURtP1HAp
TrHUyVC6R/QfMiJSpbxkKEbXlXhrBKBG8VWH3NwZtcrH0jwCZdiiYRfqO9dhTxraY01CLBoNiGfX
ggFS8kNiTeWWWmUnvFwM+6QIawvWC6XeGq80dctorecyE14BEc3ck0ND46xMZoymrbsfUgamTVnH
1NIP78Tjmx3X+DZLgYDNf4W2zLrXQIYvOi4WPJFYS+iGX7K+r31MNhTM8ifMxEnFd3KMB84SSlgQ
5hL6p4Yl+b1xfA6U7jxBFUvi2QwOSvyZsm61XNDKMNAo8mcgiQHUKPicW58M1Va/Yw0c8CC8WtZd
cdxogNu9fKIODADKX3T9tkMrnL78cYWqxaz2WG+NfsviB/8j8idLCvKnD4BA8BfNhDU9ysOJG1IV
3VDahsCkkvS2eATNaC0MHOy7frQZK3kbwLmG7CT0N1V7pgFMgrrqKhv9GXxPPm0SyUkDEjqOhvKX
qO+iIJurOBVzjCbrs6LqS0G7W0wekjoHp/vo0PB/KK+kfjb8U6T9sYbJ8SbEqWWNJE6se98xChp0
TQabpV/syg7jhNvVCBXd0TiDl3Ivm5j3/KXiX2cAQOF77r+G4FMIvlB7AOvIyUFT7eIfglDOtyRf
mvKa1T0nSzbbZBGb6j7Sz+hsAusUho+QKw43jlYlf2XnGy6HXilQCXaMyoPorcaUqfuD0DKLuQpK
S+Dz+kzUOxnACI1G5VJNR+QIQCwHOp9JJcZ8DeUE+zDzGdKKwXgQNlF90uSHlh9kKPHuFuqXlIRW
9gH1V5BZps7IQTVjQ3EsMZI9Ma7bYnAl3gBvxdcD74HQC7Wb5q2j7sJ7fI+yPaD0qB7K6Eajy5JQ
DJqJ6dH6UrjmGy4hMuNb0ny+pYKn4C/WttXw9IeTgbsb31ln4hg/9PGWohQT9h6TNLNH49+NasOx
3qVLwJuJ3ZCRbqHS6MShbifaisQSngAbcxlhC5GI3MEV0Toz/khbcbwO2XVIfvTi4YfVKm2JlVjj
ian0tcptMZ57JIik5PLS0Tbhk+Hjav3WtJAz8dV2t8R0lf6Wdp/Ie0louZSd42luW66i7pCMru/Z
Y1McyJCNiRqGA7hpDRfyRs+PafYv0n8yQpbBGOV1VhxonrcUAAQ3ntgKVgUABuUn1o41vCzdLljX
+PT15pAUQYX/AyVLgbvSMusfkpmd+A7GTHyvIi9JEOye0hN1WIt+8U2OYuCvYLUMIlSUJVy6SmzX
tw9A/81SQuBAj9byQTPZnP2cxT8A+2q2qeMnUpIuPpILGAaOldMLe/ID1uVLrREiTOCZJfDM04Nz
bGIO0ZrxIy9/Ijq7u6+BkVQXt1DxinpGG5e1LiO23eQO0tYmPbXeAy1yYX535YYPfqtsZMJGJces
z6L2pfQXC+v/l4+EVWDI2if5J2oRnD8wLyeE1xiu8epPskE0gXXH2Q2hAgFqq3I92QErU6XRK5t2
4SGHKImQEwbF09CnZdbyealUrjj4usFa9FwMvdGt+0538wLzXMiEZ3UAH+HKLMp1yTMBfz1AR6f5
WuLz2hZnEtzIm4O0qfp1jVEIh+MgINdZjjVkWSJDBYWy/y1TwLPKNL2hJK1+ZqQXMtZ7KDUFAM7R
tKSdbzWXNkrzXR5qJFxQ34TBTgbnJ9Wg19phTorwEQX3t0Yl3bXxeXjMlzxMHHVXzLZLeVyp2khX
A62EPSGoJS1LVEmQ8basWF0mE88jEFkR4skYo3UNKxdhAwXltVpxq9GoCr0vE5YaYLqUll0lQXqR
RGmMdLvipWnWVDe/NAsEO5vIt2q9FhAYgXGidLM0tCQLiPWBgg5u8NK0yzxcGcawVlvctZDGxd4b
/hWS4ZQ60o265SolmiTupU2j8YbsRdyX+5GlhERXGflvmDZ2PKL1q58SmDhWPT/EYAEYm3IZANMx
U04LxACNchXFiz+tBbQIRkJefoMox6NAAhE1NVeJ9qNw7RBfwf6Wc1Wj7CLXKOSY7mnjCjc52bCl
VIF+PRT4NwVYlRxwi7BGjk0eeaM5xTGAtEXMwI846LZa/2YTaSPTmcRtdKYiE3X7CoK/OMWR0Bxz
1Hpd3i5yPvO9uctUAc1gc+ojvFSxYwjU/tIKBj5imqQ7YvJo05WEJFDL9o3slNS5RNPTZ36AFBna
Q6h+6e1fqG2tOlqlIVtkO6ng47zJxj8C/rX4ioZVJ9UWGYtyGLUvi7tVoxSTekaWEMIiYh1LX8J7
kyy7IrqalrfXO9nYZVagMCNPGuKqZ1+YPR96V+TJ//QmC9I7PBvEKAsHqDKt4bn9HPwfgQfHPDCH
+sEGhflBJ0FVljBoskThoDOuuoB6LUca2H75wWFqEReawDlo2j3rpiDdzDOAigX+w6F18eqSD5pp
qLx28rhmEIA+pORY812pfXYg8QzRzDJesQi7GfbREYbPDSmHIbmyV+HAgAL0h4lCmMP87DXZS++A
waV/FF/ZWXiv9QsZ2Uo0LNnE5BonofSvn16Q5Ei6DgKvewr2rtzqlGmPCyMVPw3hn6gCluYGcyWf
hLv2MaICnI0ABZ9/QcRKmfQb4NJd3EguzS/rwaRRKyBouFnhNNYll3WlDw8CUCU3jwWIwNsUlKeE
jplkhghOnIlTry/7qKEGp3Lmh9EUuPZNdqZTYL5iaGbe/OBPlGC0KZYgOssgkkNA8M1vm3VMYYvw
t7aNXlw1Zf9hEGHiMMsO5hqvbFbUOCpO2CtN4cwbj92Z7qRFI2y94gxWoKePorlZkr/WgpfXfLXq
ouX9QwKGf5DEwkljASHWX79OwdUsHQVxGYO+YG19xi4ijBpZZ5m2TfGlQf0pfyidC15NIz9M45FX
oNWdlNMREapZ7ivhQ2ou+KjT7CYSUpex+avr3P9naScz/zaJciKpC6A2T2nlSc5EiRDs3ypgguq+
J/IdRHzBO8Fy0XIJkY0hr+evowYpDEGg8+IxjE9R+oasqFqITPSPKZkW+m+PHkPJPzSoTmloliRj
HafgrNZzFAsPVPLOs/sQOxX0kO9RrxKA68UPig/g2l3pg3LabI9rxyclyzpAtunN5wwRdcEn/6oK
bIQn2DeGb218ELzDtDqlIpMOETTNAd00uk8iW85t+6PBSUtP7Kuyt6JVdJl/y+QJLJRfhrWAAabi
R066tY+l5L+Yh1HAtLpmoQLQbY/txSDRF2nBXSc9mQQa/C+NwvIDoc1HaHLKS3lp7/6dLpN66x+j
D4Yd6a9FXohvK6HCYRMh06EI452u0y0ucz5LCAN1bYbTvC8WUDveFsC9CPe34MRBsyr2dgC0Lb8r
GsqUpSq5/bue95yNMYviyD7YlMoWWznCepwayKvxSi99Btx18QHMjsueV8i7iCPua9Z1csJg10nW
Ad9ZAFCekOvt7crO15VdbJJ9YY9L9l8wpXjNG9uy5ar33o3Xybk9dIgll+m9/CYN4OG/KS8jhYqa
VjDu+Do56qGq1jmJewphKK5FBqThCCCsh/QG2NpJDjWxBMMSix2vWnZLfGMMEcB2oeDyKeXFt5K1
UOxkdY+LpLCW3ZW44K+YVi+bz6rhu7kJ1nCnJzWjeaC/yD/4YWDtdIf6KGc4cdMqxWF6zuOzQaQF
6ST0hRHr4PA2iZwuUnqatXiQPSBoueP/hizXBKRBsa6s9xI3Voqdtpt9fwOCwh4ozBXn7MUNDiCh
fxIrz8v8CsJd2t6DkEjZrdZ99Jh/FZ9MlOgnyXp/TU+grRVStTgAOPFSyv+Im+SKi3dOfZdurGoQ
0qFhhyDAXnTjE6yKn2haWEqn7/C3vmWkMxqL2juj4S6yTy09QWNa6sri8fRstbM5AiSsBTS/g9kZ
OjKfJUAF4DzTXUDVaeNW1QanHI0o6C2K58TpHjgUXWFSBZXl906/Zbyu2KfFt7E4EW3lEiR4jj5G
eAl7ElzAn/6N9AJkztt2+3EV8pVjng+ya5xtmsEV/qDb2VAaHPfhxkdIwJg0zogbUpuX5KDUP0IB
/uGrru88udbeXAEK0QdTRhtWJGW46T6KlY01Olj68YgipdIp2OP8Ugk5gopfEAvtKKjKNJ70Fd9/
mJ+xDgulzR6RfFTPGnn1PGy6THyFvwnR6ErEQG4YleKCyKcVi15NHLS0i/pDJO1GImbkLbPuHOXX
HprugCS+al+e9qXmW8tfN8qRlWS8xo/iS/5hwfcfyVM59Rf1CuUIhoqHl27hdGFbZ1jRxryRGrUs
G6PghMC4UAkGqv2V/MXr0Tn5CgqzI4NEwU53UDZUZg40r4Us2Mvkn89iAuDaLwyGhqOPpA0L+zLf
/Y+j81pSHMui6BcpQt68YgQIDwkkvCjIpFLee319L3XEmI6Zqu5KkO49Zu+1F5Ps5Ef7DGfmtDL7
BXSbq2qb/VQ/wtPdMlWpZ7dCACVEtAZHoi8MLCmkdOnrzb40UKoVZHkAL6aQG07cBcOAyBCxRjcb
la33aQ+8ocs/4Eug1BcqMyhL5ycyUh0XAXfP/38hFCkoBB/18kjjPo6QdwI9uKGsU0A96G+TfcbO
rZPfjHtMC3px0+s+ChDG3wh9AfCpPPphyB5NYBTcxcXV4EWNvDzbdYN2yKY5CBkrfMuiGq1M5Z6U
5UmmDgXT2PwJKJaQiaU8wnzTyZSFFyuoeGS/OVv6RP3o62gldFTmo6Zdiq9CVSTbU9hYS8BZosKj
D1BAnnisX6ygUg+FJHwQqW/Il3EE5nq+dG/Se1a7KMcIM8IqkFYgfcYagkWKmOm1kFm5VD+lGrw1
lDom5nnlry3MubmX0PyO1dorxmWZvLLylGv3GiqTeUisa8q1InV35lql8UvQC7E+ynio0n9RE2GF
2Cku00IKU9VGXSox3HAhIptwZu5Ddmrdo1neY2NdDtMrUYu8Wx1DnYrJ7Vr1r8wuBogluUYDtmsM
bBIMGhMLfPnGIOGkB4ZQX9hKaNFtqC8DZA47xjDK31546KyL3WlxQw0f1b85I7XGTOZyzKQtvhIu
TYG20+DmyXx9hGjypdGHUI2NHowU9h0pwo0eSY5e3EumVPm2allmG3jL9o3icERijhKm3sd8WJNE
lu5Lq9NlSplf5ae2P4ERZgSOTMkksKElxmWLOZ4V0o4waqwRU2oKsAnsQvotH3ektpo6twFS8x7S
J05yNcDDxLjJ+hobnXqM4QKpJqi9540mzYpoyo5DHuxfo+EWRP9aRmr8f0Tx2NW8sYRbKMFAgmL1
lKTJ769rZ0gtHWic7MmYHKZCRyxI/8rMA4ofXQfTtmXIVZkPxdgF5OdcdELV4rMWnqzxW5eWXi+0
8y4Fs3Nj4nlvqV4a6zoxiBKiClcklPxRNJdsZ7JV2qTLHlyOXfePxqeYkJ6Cf+MfpXS8AjdsWeSe
pTN0ZMgHm9LmiBxeCUdqbd2YbynxCxZpz/6lm4umPTR/g7rld6NSNv0HoiUea+ZRKNBEbx/iwOU3
w2lgSMIoMA1fkFaKZCMEB03Y0E8NBVnYdhE7JWhgzEjDMnePXncDYei6DwltNzoH9B/4Fu7JEGyb
FiAturjG/DYRagYkN2vejwsxSuu2JmM0gjE9ZV03M7BNh7A+yu3dI+1Zk64CZ34rQ1OJaf4WBqM7
Zp8hmuZJCdqJdAvRCx5/TW9Tnj35Sx721Aoqq8X2puOnF8xNKzjoE/NJlAzdAvAS8CgJVaU2l6IX
Pym2RzW8ttXRSHaRsEPEmUpoVLbR+IVXlqQoVWCWj8jTQR64SQvS2TaVv8+UM7TGtjqT0it2GwbC
zaGVOBq0DclQaFTK9hQJ935D2m/tY3xddvwog71gdJNwqPHTYpZMUXe5S43+uEr/4u4hWg9XO3NR
cZ1hL90W5a4BkyJA74VJxOwKVAr5LH54qRixBsv0F3ZUlc9bc8Vwemn2+Oz5fq5Ww/gQTzaHCY3k
HGILCsgQzRo5ivICDz08JyQNFUjREb/AwU32wbjjE5qDJ6BksdSfCgtnuhky4LWHXN70BXPhWbif
BqiOLK2gLQUpCP9lkjvoalzU+6MG4WM1iYPluiGA+8ivmVI7lA8dVd86ZvDpMHn166B9Nt4nFbaE
VrT6cdRfcE9g4wK9QcPN5NgO0GoBYo6eFVwEZxpWA2uJdqx+EhA3/ZVXDFcgsAAPf751rQk+o0di
S0Gb47152H3xhCjWMtYmBs8BheJSHJn32cX4pbZk0Wxh1wj5k3kNrwVVB9M7WViSiGygLZtZDBXf
TXwS1I0Vn6Nih92aZZotiQdGt3jF1ZXgwYIhYPxvLM+VtDe0ZQoBNN8iWtIlZzH5jfAOkDUK9ZBi
TR+Pfrk3V564R6RStQuLoBAqnSbe9qCRMempdqjvBEiRRJZJC32YfiIvO0FtkeUnP8Ion3jfSuGd
xRujRm7TzEOQWNiqOCQSmDldfVJJlMbU62C64yxBC1G0N+a31UDZQCN+9Ju1YjI539WoNmiFigye
/oZZexU8LZFQEwdOgpxiqnMYR8XhDkPCfCRixGJae+WgD6JrQ1HB0CFxv6HCpDLzCHB5c1NHZIhN
BrMZ3fCaK5dn0Q0dpG28c654xNoXgHcEKQBVQp8REE8ht/CZOoZk1KifDvVIbqyt8SBG6/pbwcDO
elf9g/nVDEtytOdqutQGe8DsnelblzmDgswaog+HK9L2eJpKjHRoDZaGQNyb6WFq+ghSRyKuLUfA
gN53ZGy9YA7droet5K5MaaMGE3bH+unetDi0igWqhid0rYTYY3MJO03EpYI/F7mxF63RMmko3ETO
af5JqHFjm3JS+VDXgUBuM5tKCVGDVawlxIO+ddGrk6Yv3XhFKRpb1OE2ejTu4T6gCMdhTNW1RFxD
hBHiHdGHYsWCY99Q/IkLSTy6MZ0ZoiuYL3pCnzP3zFf/L0TFohEK5r1NpBFoTNgDaniREDnuFlw7
qBlcgwwwlDBzjHLzavyMJi4JOd+6UZLt89hDOGCw88uGt1r/2OzRGD6TUWA5SXYC/EkiJ8SEGmGP
pN888Ry47sIX+rXj+8S/giLZciFV+a/OTjGgbdJqhEDcvfzxmX4PuUCZy46B0YRfKgGcvRbQgiZB
lJqL1btCft0tNfjW/KtmTMRKdklRG5gXt3VREmn5lwGmmP5J3NfXmHvLXVXxwyQHc3wEOA+DlbGz
aGf08SLCs5IEVjQ9I0fJwtFdIYkKfdz8u0r/imgj1HZOmeANJQMAFAlbpb5m+sFEj5jz3ffMQZtQ
2Wh4IjBH5ww2A0rqMdgQ/TzrLIvxy59dfzJln0tI+D9j9/HrgyK/Q/PphTHQ6VfPGjpXkA3H7HV+
JRGn8suTkqXIeliUjgYqI3SDoexik2igHdP20kyi0uXP0BmkU6XWOsmQEtN39BGM4RQ0AL1A2tDc
+eBLhrcgXyyIZf5T4mmP0xc+vFkYWjBnGQvJUCWKfu5O+DQax5LdhcD0aALelwiGfID/EbRMVfIW
oqouKInnaJRn1BjwlNvUqBZifu8oAJv2PRLZ1+XRXUQ7WI6TTodBCgNXtlwFUlg2QnXhcynuUoLZ
BIOcMARdRXEnMEUJxHlpMab50vt31V2g+afDBCVaVBUuOYikLE218eoKp1w8lPV3xRXNSAxnQDpH
w8y5wueBRAVrHKnMeBuZloknCjL+U7LWOkPEQjtTwJrF2ygf4wBZfPhnorbLenXbU3k/uHOTXoOZ
ueI75pyvYNFX0rdUX8vhL0l+ZU7CSSUjW2REM9J5turoKMq68rlwfWUeJ/5CYxde4RYxdUTkmDRm
6KElhfyf+8hLIXu506H0EOp/PR2vC7mNR6cNjw2s1gRbQ86ERXb/dbG1lxpYbdzDnxoRVk4/rVuE
6B2zmppUf4jeNc2hROGoLEbwc/CzlOqiencfAx1oAy/fowX9RWXZ2+BaXPc3Ug6i+U+gvfeJQAHy
WapHEmaU5FvEchwETJ7Np5u9pP6X9GAcAy9e0Znq/fUypATtEVf13GJTBvNncC9Q50VVmtX4qcfi
Ovi/0zaK54VAh1muWnMhtBwE9NalQHPS8HH2H3DSxUVnuaTiGk155AdE5aH826nXDkVYW30p8NEk
9uU5sgrfWAFrESuq5O7Qw5Ct9WMSr2Nhr8gnnSTN+Lf1/UUCFiBGeema/gxeSW7X2p6IGGI8mbuY
5tqNhFmIKp6ySVRoRwePXg4XMJ5+rGWoAXCsQeHhWzDA0pSYrtVNGZGAC+gFAm24GymOx/btVRtD
s2U6Hkr3wP1XK9k8cYlYNHmUCsz4ICCyYCWUOxkCmNKBQtQPIhJr2WvXahjZhQCcuRaIVCzmXa2s
uPVYMqeAclNUCq5/tiPk57Anw12SbgfrGpJckH2nMTxyD9LVbhw2WbM3oFUzIRmw4kQ0ZHwhE2J5
7O9Dx4gv5tE4Tc9EQJPt1/2iBAoNSWMo0kUr3yROD55zQfwZKyLrNKQs6Oit/g543aUgVpZD9iOV
4aKW70QVxPXGpG/XH+mAyHj8DiqNpc3eAHdhgd4b8oTH49+gXFtgROBn6nTdwkgIXBp7Js4hN2DM
4yAeU7wvEZ1ZVypHI/qr9FshX1WjRPmd7HVIVqo14ZwGBGMRuzkwhWgGoazZbkR6HrmPWbQR9QEw
NmvzeqHxklTJTyMgLEw9G3dPq/6GTHwbKl9J4yXGYyYMa0n/KznKDAsuHQpzYq6XqYULLPwb3R+X
Q8yP3jpECzf6+MabBI+NOJjMAyG1iR89+WUGLEwLLCzwcrIEKOxMCYGInoZmiiHfFgMSS1ZdSCe5
pAM0f94iZY7H/xqvQ/13mLR6rXXJ/VNDIPRwUdIn2tOAsc74NFwnBKUQERR9rnrULM84sTNSWcZX
iNENbQixI6W7V9iBgTFsTo2/LtQvWgKOn7a7drrdozhQzlWCB+4D4DjlSPP7U2lcgtSR3etY7hXx
4AF1BkMldVfkJQkqHeH84r9wsGiNkxhMuTb9xzX58qFyUhNuZQiFhrfNifcc0ofAZMtdgHo6avWy
rMHr0k4peN5Y97n1zmVm7IIBwrCwA7ROc8PgOZ3ikbWLxtS+MsiTufUtw7A11FagUSKrZJ1OEQIy
k+xtpq9FA2nDPcPDVlBM3u1EuJjyNUaaXGioojOPxnHN9GeEdy1dwIoqBPTgzrAWIutu5HiKuxJh
R7WrkhEzqXeyeSqmAHegCEujhx1qW8okSCnElVv/Q8s4g1nBB0RlLDXMIZaCf6+0lafSEO8BpRfx
xqMkGKA/q8W/JliT/2FqhyCzB31dijcSY8eYqvYAmyxCH65rC8gBOhR2aYkBvkE6h8FUcjRzv7Cs
TzaICHdmiUrByR5H5/TjqRz5gaSfpINcZ2E2OgbMx7RVnyCHOHvSQhuRom07PujSt1WiHPhyGzpD
41x0z4AK261Mx9WajSidZUwihSgvQiCyQsuMl5lzgxrMlNZD8c+lCeo2Jdh9LlIzeUybOrnZxfwZ
cvaIovjSOrhVNbstiV8QnrKC3rU+yP5HH3hKtJeZ/qTJt6RgEPKwYEYr/CgFh/8geDP/aCXFSUgr
8kHJhS61WYbo2Qx+Rm+Yz1B0xf09J32hhQkZxMbc8BBXmsNccSU4hdwINaRZDfx5g6Su/1cb+95S
UPcDHhhxgOw7TIG1DkcTYp4bPzMeLQ9hiHwNSestp6TOjc9iTDNLWvfffPzXgQNvNYT049syeHMn
fwRD9SSfJMks/E2+CDQ15IXxsCjj1bQQ75on7poUB0ZwZnKWu+eOc6uo7mGvgbShJEVHkoFz1Gv4
tk5DeNBv5enklUhUeykdGxh4hp14CFOyPrXyq0pPeE/mjZ+shmCjiyvJvxmNj7OUbS22H1+Ha8n1
NpJo38905WtgUxViaMjVj8TOuEEcnFd7JFGSiu2s4Z8D68MTdygWM6oy4cg2osfpiXceKVVPvmMw
j9ApanR7mjCXBHgZzAQLxD2k9k4UTkRaJkIILLf8EbG3+5zzFm2tD7yvz5hNku4z5HPQaSsRtSBm
fLSfFwRu05oWzTs1v7sBIbca5Ir18L+yuUKhbXzmFwVPNgMxMHPE1ZF76cB2jEp43BOqjHSiiCBd
qheTxceUj9MIdJ0EeRRswaKfpEYSiEPm0kQ/mvtsxnPTP6vqVQROIm/l/pwJlyjHE8nqhssthFQo
utSqdK3V26ctbXUIH0glE+IlRJhApTECfd8YOT5hLZgHqUpfC0gu+UQ3g1EdWnwkyeqqZs/V5qse
extFX75jvKdYT1askfcx4FDhp7buFm28tzOSr1601dyODOyTk0vSq/Jy4TI3EUp691gyVyF+1gSk
EnIoMqC3I7KTtZayeqgWvgVu1zZrB0jPjJxVg93p0jN3BRm8DH9zoENdRY5ysyoQh4nML6jBqRbx
RqqUYgl1WM/FWuGl0kVyfXAepxvPXSthBxPBjkxgj7Mu3+lA4ikwlavnTW3oQwIQEh4ldZOB0VfG
3xzt71Ayi0DGjsZ0sVARW+Q0IHLooib9VCKowXBnQInsTIVYDjIdYuS54O88wn5ZaRisNgeZ/Hbj
pfENuB39vjePMJdkeK/1Kr0UxbeYgwOtCkf0p6sSF6lLcVShkxO2BDvOspKiP71YLaKjU189quAj
NFOVyQ88YNZnjdD/WJZBOb9oSuBT32p2w3RGv8LlzQKl8A1URd68fqTtJ4gpHZF6mNalJO8HUwMr
TYQ13VknakizZDaO2LlMR2pXYbOurXXErUCRJ/7MstFJq70wbKvxqeDdQWZLCs10OJRo2PnLkVAg
4ocFWLS8TjQ+BIeolxasJdVMAxwkpMuJ6T4kxs9a/NITJy+fCVE6RGtJ1oYpf0sUarwZu0Oer01p
SsF6DhqNqSN1iPV2prepAobSXDXlazpe22RvhsTVIvwOfxNWJ1b/23jqouWAVKPDUB8Vwg3qrS+p
7D6nk0Hxgi9ICrOIAW6ERKGqNGb77rIxlQUjIo7lSvlN8lubP/IxZrGKkgHMcgvCmZg8pL4Ns5V0
xjo9O4Vmfh9OGWtVpXtlw3fg6QtxClgtxQHcfP0zWgnqPtwznrF2W3TWfPQqJOHozPI+smsw6mrQ
H1WB82t8NcVzHuN/0xgCyvFcw0asmddIgJ5sEhUA+Zp3UBYA+vYsJ4jpYkY5oivydjFVq4XBuaB9
7Ag3YwnmEpeboaj98wtMxeFvC6cqG758oZl1oJg7lVXf1tDfRrzD4jigZh9g6NaoN90eWSZTq+zj
Q6nzcBzSBeUPoCWMyFGAMQrqm38FnuSBXqoOjmZ4n1WJY7UFTfCUJ/FRhmuKTEqKbiVg6UDVN0oV
OAiJGRDlbCLd5Kp1lMCU4HF3b4qGDLaCUdUtyd+iwkiE693EF0GtxXf6/5NPNGurI0oIUEWZzS0M
Lo36HFMs39ZLiJHGTpXpSez3HLNSsU95wVj/CSFqWty+oXhibk1UBUWaOLyBUwr11ow/9bEkfQ8n
O5PjttjnwBDBjVEAv6SQ98C4pQKC7dXkLqZxhgbNR6o8TTeci9ndZMTonacKUPSvEJkWvUb/jIyF
10GnNCxOVf6vR9Gj6ltZfEoBG+JXF/+OaQbjcJeaF4QozCG8DPOx07t2WO3pjio6Wv2mofoekymI
/KGMP+TEpNkLqdRWaZzAYn/UOo10hIE94bUi8eyr/zwcHIKSTXqyWXZv45aK1Eeuv/fdcaZhKhGi
V4LPQP/BRSUZPEILzK+Ltrd7hEREY4v7rnsbqHGmgdWm4zBWrpkGFZfXLaVs3ZG7NmcLM0EkUiaQ
bs7g/cDWfmxJfJsDZR8MbWan41ZMr4hOU8x4BOZphKGuPHAC4wkDMaWcPxPKDWdpFl9b7utymHAO
X16DcWU/mdy6L4XdA0hvYSl2F2QSXfCHSt3PlzPf2zFwcKt7jGurAUmMIrOQdJygzG4A+JqOnZlA
vf1vkiRzCVl+9wZMQVANB1IrMDbwvqz4mKq7kPhI99A17wAyYTK8+KznOhPNhgzIKr0TCm/LKvZr
UrHMmi1nxWHL/13AeK5Y2TRUDxnCC4U10uA+Rk6TGjcqhfSYLgcM2AljlXR45DogQ+RFpPLU8au0
bpX5bQjFQcRgObKJnvSUEnNPAi49MgE9IgHXBBxE+RkgiNLYNAEQzHyfITWD2kbYVdQTeDyAz8SL
DO5HuqsSzw44NjJwGEp+bgnTYVCZtG8J8TufO7JdFk6udG6Vu0k2uuVoqY1vAhu0jtcg8r5xFpBu
I4tbRE24m+ypTbDgzpU7myqmanawbNqrHizldtvxxKAmMpKT2Dndb4aT1EsYTx1il/fFKbWNq175
2jNp4xcLNfkZhUVan4dxacvVTsBd6uMIlrFSGP3V5++mFrCEQ6DctfO/6AFhYcddzf2HTp0QdInY
ayxtqvTFRJ03RVtWxiFTz8wCkunazdfcVan214kQWczvoDyxi5q+nsHYSqCflfrLyKh8E8ZaKblJ
yY/YvngYt6J7oF7z9G3nMiJxxIJPaqer+//1f8BHVLuJrzmvkSiAJBOA6jUrXEbG0ejkFcDYa4hz
3OjKmS//6XAn3YknU1HkE8qqAob3DJeoAXFOdIHVfef+RVDvlnzpPJ6kUJ6LzQKwIIEIwr5Bn4mf
3k6yaKmoFlZ5d5nIR8ulyfiJc3DqpnQyTdnOS2iQrYsOPJ13nbLMx2tpfsDMOCPcguArx+CCMCI2
b+QFASO7+OppRJahy28rplZyxHPjnkwZCgKEqdG6yC5fiQNsRGemRLgd+/IGLqV/mgyctf8r+w8r
Z67lV1tZ2IXFV+xGqxIsp0BgaQFIYIk/xmJ1bLCM9McaS8pboCHn76NK37GyVLujYtJcxfcWJRG9
gi5CtxyunKI6+M6gWBnTHLVFcfcn62hsfuri0cnfeUqQ5NFC3y571wLxV2pr3Umvif6QlmYAUjH2
bHnwFhawb5UQN1G/2o0nbeQm45ngMml+ywJFJAdsMp7J9EBdvIrHcLaZLhi4QIuQeEmcCgblmIRB
ZazPcZcsJOY8IkbrzGlKomzOBvs4XI34X6dG+LAgClMC1+d+QFWKwtKH7DPL/GAfEjxR21YNcaEh
EmDtybipBW2uNc3BiMxZLx0MKEEjWi+/LJeMk1ax5a+amOOGqx6b77/cMGZSDbExqewkpy/WN13w
z2SX3oHiS6q7yKgmL79qvu78q4seahotdGMbiuZSco0ZaGfCLRl/qp9ET+YKPCwvpS1FDTZ1+rMC
YUwJtz+gu1MakhHRs8EJK7mQu4ogJVJCK7RinTZ8iW24QdNJTJXgHvWGhynrb4nyVKig8iz8mqSC
fautJ80E8gXF0+a59Ub4OEncJ2VC3vs7NG1Rede9eeGMw44VZOzxFDGrqlKch06OE8JnAv/2lE2E
1MDHdDs0JElmZ5zsEoLjMz4+sX/qIdF9IFyFJVRKGIU87HuUg/RwHQEyfHHLjnm1EF5EtJzmXh4d
jHWRjuuL0jk4y/pcoXpGMRcvU5FghFeZr/mzG94P2WjjaFflvJV+K3kvIP0OYBLge06XJq5m15GK
dT5ANGVpg8WiaG6mCAyXcgvy9w6XOwl5gU8GFg+FTT2eaXNPeUjJWuuPvbQarM0cnVPBJpgj2ZdW
7NTYcwiqMtvkjGw061nn5N8u/NYpPeA5mH3e/Xfu7oMQ1BFzfxGhLt4ZmuAWWUzGn580GwvCDW9R
81e4d7n70ht4Ima10pKPpDl1Dh1nranbhgxoUSPIhBkNKjM8JjcdfRnaiyS8tyo0heIqCN8STjX/
0DMx6My7D7oIGjMjLw7JTvnG7B2FK7vzM4KHf0YiTGV29SOZOrlOGNij8s2FnOCKyGm4FJTpVJkS
tPmJkpz2f1Z7Skb0JWhY/ZiZ2JZwUVugKRy4vdyoA5SnECoCmkNB3R1K+4GmHhZPxpsur2oswRrY
fg8On+GjW+ZqyLTfAFl2+PKsfVtAmAxuLkGEgvzMsmdZXSxiiSrXqUtcEQzczasS/QnaGbIF2XEb
NXWfpaSsMuiAjQ72bLITEpDGkKv90zH5J/LdRy4TFz9JesP2/VD4lhLvreWPBKmzRXntsXFlnlxH
2owjfIiVTUZCbUyaI8oWPnwrPeXyWtMI9mB4PJDBOnz11roZvhJyDMeL3C59ba9Z21gmxdAloJXZ
IXOdRq3nBSKp4dEMW3dE0Wre9fitAYWyxHhdM3/vAoKrdt1TqU49tIr8LmfHhIoqX0nBJinPZXOR
SmNWKLOGo1u6Kv5D6I+hag+UVWq77IR+hr25ZJFoInwf/PsYfE3Bg252E5N3CwigLq+ysUvZ1pIs
ePAwZqb9P6Njb9Iwa4IJ2DoZlspefJS9u5yFpJW6JGuTQlKcVdanfot0idldz0nb5ZcsmNRMA+Qn
NtEBijvtxC9qW2ZWbJb5U5zk8EGpBUYDKT35USiHWZkeKEGhD2AyDUPq8i9mUagQGNz1uAv6q8Ab
V2wnYzMmeYGUiZum/Ys8AqfZEN0N9+ymVx1OhftuufN0GQVBi52sITqie6jVpd1J1aZjJ4BcGNyo
HlusT53Ae9TsTdPokraMXJJfX/rhodeUW4kMxzdASjuN//BZOA/t0fWupBArjAPM6IE/FkxLbpDm
BhSonjboVf0jo9u3Vg1QPF22Nd0p0whJzZ8oP1hr2s3APHulMjrDzdhr+754EO4ppSeQ6ATlyPqJ
rsI0d7319MqXJ/wRzB6F22FAXmJPcjCZHl93WBVNqw2JkZ6cXSzy0wu28QzEBmBwoUGuTYmcZcdK
FyNmNi7bhmA285RqNEF2ll3BQMx6ojpEA5Uq5N1U9heSdy+q4FhrvFjqxhDmfv/x7aSfQdA5utEh
E9fIleh3JnFzrmI2pKNbVsigIjwv5YIuEfGOwx4fZxsGBnqlsna4+eCKsREE0BSAoVi2X6wIETmQ
BxHdWRQgT4M6zPeLETjuv7u/HsbBqWI12aJN5bmptAPETrQj0XhL031gbfFFp2z5iBfw8Kdv6WKT
bJewyc+QFikPM33Qz8gZuOm9DNCeAydZV8qKRfl0tB49wIs+l8T4MgjWkfBQhBrCOnVmAXgm+Nll
11skvE7Wsq3PdXQTmUnE+lEPT1245em3xwmYOs+hp2p8Ojp33ysWL8zq+vCc9TDGDpnneP6awD5B
3U1+d6CXWEdneyFfd90yjs+NuaO8gq4+n8I8/LkO/CneVh0f7j+NA9ebU5978dJHnIyJJ8V+krAR
XJKIPDCClreWekytcwIylgKOA1/Jj8qw7Uani5fiQD7EIvJhFS+AxJIxrWACxDKCvAtRhc+gzfqW
yejOrG8NFqWe4NoyCU7BM7Ah8gqFDyplt30zMbCRVTIdbDI8i6tG3lTsFasCiucs6daDdRdoVQYm
/JV2tY3CyfyHDBBIy7nqMFVeFQ8PLl9TtUiSxwLFCRQxbAyUIx8pP1qqsgiShy+fFDRYfpHMG7yI
ab0smreEqBvyj4fL0oNqY0pfvfJPjLH5EPJ8hHwmMeUFq4kl4TqYu0Rl0Dfdpd6Oj13vFxGft6Jf
4nLfMUNH7E7kJx8PsdCsdHrYw+1XOexatnxmj9Q72jKPyrWjUV4La0fjCHIwxJpGjU/gVWZ8J+Qb
x799e5As9rdjBa0P7uJaZ9ynHnt2e1W4GDkIMLTGzghbTMxO5S9klkmyF0Q42rbVwMSJ5KKlHuyJ
3KhTHB83Kf7SqpXRU7CXp7Ijx7S2x+IZDLndlKfeR/MEvQ41J//O1Q3dn94RwWE9uSqY8pTTipKH
V+HuIY7WkJc2Ogw4HRVPrZbQ9NPJu9PvZfSnCGjJ3LVaH6vm6bmXXiZWCdsEz1pV4+RiOOjfy+gs
4VsUikfT7BMk8dIA/G6ptJ8e2aBlPAUPW61TJMcA0IsM+DsMlIWCw8niwKfKGfiojJxoUPcZFW84
Z4Q4/urtU9RwiW5o1zvxaJAQpnDwTqUhKuGeG0Cgq/L+AP+ypFSAmL+88aWy1Rxvnv8IpYM9sEfT
cI5E8iapRtSh+FNaFRrfPsOIU5+T8lTzskjqrqy+CtoFEnWycC9zI0W/BZsYA4Reuxn007RTqnB2
mD2P9LWqj32ADYtsalniQ9RwQq+QEYnFCbO9S28xxI6EzE16pARUdF5GIjy1uQbNp9sHr5Qn3URk
BxtCuzUsV8SwsTXto/tMpBasjpZst2e+eqyLayRqoFw2pXWQuEGAgTLpi5l6ZTxH/O4SVG3NxWN6
X5KFnHplGZfRZNvDyLfUgJMg9WV+BsvZj6Z0L4NEyyOwCrG9ZPlnQhr6YMuwSmUPCVN7Fow23Q7S
MAnzVcDBnzxG6Z631xpVtbSZbPtr65jBHYmQIRDsmU2aU6hmLsd7njxD9dJ40Csfqb8qsCpl7dSg
agqSH3sxBltF38G+oR1U43wjhYzY5Wel4G1huGZ8BNy18pwqyQxOWfqudScZHJgknawfeu2t9qBP
SAlnRRJ9SIxEu0CGUSz/+TyStN/TlibDftoTATsdt5eeWLhaYQY1oP2hXDbsON37rG5YmzbiNpL2
pj6s2SwC0sDGjiQUKhRnluWeTf9a5D9FtDDLV84wM/LXPWqNLjV4KtA77DMia2kO9GZBAzuITG86
BIs62d5kFNt6c46kbenCkRocyn9JPw4ssFViJYNLJq+m9FoZ04H0JevYCph21ZZ8ili201domPpM
D9oJrSLyNwY/EvCn5qAVjhU2qOKPNUFlzVJUznF5ZpyR0S432tOV9hj8A9Zz+Isw/cnMrdiEl7sM
4bXqfqfW3svvuXSXiP0ST4iMYu61qEGzjQBghZhEMR1PW9TjxWhtZvpM1WATUuFI6SaOzhHsX21V
65BUkEEot3CSeITZQgxWM7FfuygeNL6aLddQIDKLtpsCRJgz6CKJ4kCQuz9gnobxpVfiLMeqELYf
Vs+5eixxII6X6h8TZppfHy2wshP7W63yaxjnGuo/IxWXefstjzB/HkPSzeUABKGADZWR2vBT+7Y2
+aeonWoWOJMGXTAIgkl3cvPVwo/HTMH6lV6TTkgNDml9GpI3yi+S3q8qbhaeoLa2tjlO0LYIbL/2
D/Fw1FhIltOOUrqmBs70jU/AB9CgwnsP04BShQ02QC7GSX7xa1B82L+tVct0Gqa+e+fH4nSyBex1
mjjP8fVwcyAwLOauDJGI8+mMnXDsTqzjyDfyOlYXdtSA62s63hyG0k0/Tzsfo4lvV9LGMHwHfIzq
7WOZQyN95N5rUL7LYh1ldAzN1rAIJGTzCzaCwwsZHzFUD/QxeYpFG+sUArWWjVuPK8LkeBOIgmSE
YUag+qhVVMyawmQBmCE7aNC/VQZTNY9tiAgt1mS8jxPnP47ObDlVtd3CV0QVfXOqgKhRk2gSkxMq
Jpn0zUcPV78e1sGuWvuvOWcMAt/bjPEM1pZKA3hG9amMBuB1Cs9YyyBNLzDle4t8TNkaAQ0iai3a
scgixTLR/E57FDEGcNRISX6Ult91pxz31+qF5sAVDoe0ijjaao6NQ3pb8qrV1qZH9rMwcEA/iImI
xhlCGXkTlm9Wj4rjGxEYAdxPcoyWeDiYsfWkI9dMGO0ugG47nc6IEK5KBx98Sua9DIq3iNnQ4DRp
aJSytEV5imzUelkcxHZxGeQssXLTE9LfOFCsSAxFvKjVTk1avjTmHzdyLz0PCJNy5qzsq6L6n87k
ZVitWRW7wn1EEkgh3vOoJ+eFFY7ae10DsO1CCLMfq9/tdLPCT8RkGb0csbCdtWpH/QRjCasQPoWk
7QcBxL9zzeayftKMPklrpK3U8d/kGMb/xzbsNX4BVaF+a85p6iuCtDR66EqsfKEed44yfzTWv0J/
aYx/FttpNbroxrgRry56W2X2gXTH5QVemAIoL/Fq/CBAWZiP+EwZaHxCpvhNj6uUtMsUMDdr1Jcs
48IxyFdcjKGa7DsJJGdiiiaWMKjdkcfMVyXEFGqF3zp2lBTshZKHx7SNEd2u+lBnT5RWBFoarbTB
NNyyg84+1dGTSlJe+2dQXNXtdQzfSRkjgoKBRTrzrlThw5jbcq2hdLRoZkytyY63s8lTZBtNjOC0
IPDuAU8xvccx8yTXfyG9ezbhM8K8yK48lLejFvoCl6bJTdyqDAKg+nAmSzP67/nH6LHBZ8iGxPrE
oOWi8Z7nzySHqcjLen2bERTGAglV2KUwPuJ1IyP/VA2w+MHlvBjkJ5XYXg4PB+YL8axS/a6Y8YtD
9sOTILrMhRHKVBYMqEG87TTTpeVLnJAAjiJMNnbtQZ54IScRcXiCVGbV9/MKjBOJFa3P8vlTXrhD
t/EI/WxEgQZhrAQtVErfGoCp4jluPpdBABP9Kc0/FizR7HglQMZFfh0s4i4pjkcD18NTdJgQOmZc
YzHsQWd5Vsz0pgzi4iQU5uvGWywQnGWAEXvM9hOcQ2Xe27wgav45MXxqhYLs5LMeKKCIJCjO/cTn
rc+zkT/Z8EGmXTm/DtzOcIiG7mgZe2Kis2mPNcPomUYfOCL7CfSGPyleQzKgk0DKLtRgaD7kxELs
1XpN/2xH6L4QPTAj0bJb03D1mVftVbufT7awdxLC6JBY0AzDaZmz8kIbimdN1p5lGbNaMFjE8JIO
8NB4Ka7SGsD/mn6UBgeCAIEy8LfpXLtnaXnY/akOamxdqrQf41VQsBKvz1r+Uliq31JBGxawneUW
Z5c1vM/k4s3RRxo/WBNq43PnMKQEUArVJPq0KJtrnt2oD7clL92GRUoDdlLGnJ9t+ZmoCnLIXKti
c+o8jFSCayfOOqG/hN/xnK6bysU6JBbnROPypp75fy/5cF9FxPmgeoXC4Rd+sEAT4rdfdcNPYw98
QDq1+mezvE/LKxarfV7th3qPg339PjFf0pMrXxCzA4LF0p6JgkdN3ecE72xxmNaMNPL4eenxtmq3
AYXVoGIj9AbjwvgzXqbAVE8rYgIUSkau5h8T1bCX/ZaXsT4EWIQ/89jZymHQ23igu3Bry/6ME3wl
1qa7eYUpPcnZTms+emcK8mYHKA56tJ2yUHc8Rhy2Q0SKecAUYg8vq9wFxRqk8BQIaX02TONTwYYQ
fY/qbeh54wMrv9GqsUka6YXqvaYAIMmfCSOKHaRwxEE3p7y7F0vCh0J7cs0d3HWJa5n7eo1Br7tD
qb2DEkf+3w9PoQUrBEjGhDcD1KXDEIk4EBo7VnUMOGzmtvUJYZKinwr8az3h88YFHw20LqLJ43HH
H6pKyFzLK2oUuWC4P8J0f0Hca+HPRJuSdv+6lo0v4M6PBnynwtqeJxJYBnh83jcDvKJTjyE6So+I
C1QWLCnPmki5c8CEn/gyQvoGTWLgqWt+ii9uWjls8y9iUlpqokAm3BR2fuAYq8kR8vEB9wcyqM32
Zxwfk/YEDtKhPsGxhXi7IeCUvKIRWSj4/adOeeir+m4KWiWoEwoxis8ZzGBNeB85KhrKinNTezzW
RhX4hko18930R7qotIFgcbWkozntMs3namZHzJ3hyIygDJppcseR5LD5XvV0z6Rc6LHhJcgIpork
S18jJ6j/aAa0g48c6k40UfbdZ/W3zg4JTsrkqeYZJnt9bEvXsl4pwnui7vOgwVIbppqv1QBn+WoK
ppibEiGGRe9T24hC72I+FwpoYpbgA86cDMtPWiw+7I/NOqdzSu1g1q+5uVslzDknikTdbjFtIaRX
z59XHZiY0b/bPwqUacwiRXLqqzPckI2WrKitJ1eK7U0tHZbB3rqheUc2w90jUHUyZULRk+GJiGwS
PYhpsNPD8Cm6jW6/CGaHvIjD/l/5VFShX5X8HyKx2NwtOBQmEyYf4x66nx5F8m2c2BNOrIMTtEZs
K6v4Wo0PRSBhahJWoZAReuZjetCrF4xkVEuuDXxrwC8mN+PZpNszNUpv5mtiJUflmd8bXyKMPEOR
vT7CtClPHzUSqTn67EBKrU4/zlkWUyMiAWS0Dn+PyfdS3VIsUSP5JMuSMXbhx3K6NGiliscQN7RJ
wAoqRtW87ji2SQ/+KLoV7zZ6Jn5aBfuhUyELib4TrgjlHa4EzAMEh4Pb26w/VFbhadZRQgQ0Ywg4
LwOqgd+8QV2qWTsCEdBDQz7Ay9POQeNctFa/LNNZqnjTsJxX4upgptYJ7pQdPtlhf5tqnQ+IIYV8
JiZX9l/+WavNOwkE5Kz1pKxYRPbpkF8y3XwqBZ4W4crWdsz/1vQgIE9Cv+PKbMGLyqskId64Ss0u
dR9h/K6dQ7suUDC9g8SdkBauKbzBjFutPTo9NheSxoPVIg/+h+KMRZQjCE8BJoGhujzg0dcH1pMJ
r/hgAV3NaQjmPr2aw88YnysDJ6FhMUFDB9/lbo/UJx2446K9UjP5r7bKGAzLDFX1TAj3hJfVSxK/
q9l6QlPiBqWa127SLcPivgFC9eBisAu0e79iuYbHsuecejNw+UodN65PRnYNWgcafsqM+rxQWY8s
oqS/Bt99D2rxWPOEMOXkQH64I/vY7GfbxYdMcodlV/OqSLGfZpriTTOvhmRRQce8EfeWiQ+zwb2C
6K2Gcx5R8GmWsTPNFydFnsuLT3AbTsNHBzAEzTCV1RyV9KI6rGhIg8m3jAF3Qs65DtVTQnLAULnm
LOg40dSpu3KZTnDlpTQ5VEcVmI4CPTZXWpKv6he7XOESoDJsjZihimnl7I4M/ZeOIVGcB0MmeyJs
g2wuA/b9ZWj6VtMwkQAfL9B5DMT4gAT04koGR7cOSNINJDAzvTrlKbTvIU0p/2yKuIvsLcCG1Zl6
1y6fjZ4Kyq3FV1bz01KU6+mHyeFjori2QzZDKbiaRe9YM7RM32REz+GP3v/q8P17+Et1P33I8Oai
1PQV6gr1JUnuZIjWd9m75XRzU8A/Mucbt0QS5nNw1sI1Cl96aO0W/du2GPf1BSim9Ohz7N1uG5in
HMndJvomqkLzx6/EIaR9w4VCzwlNbBM/abwhD6zCrjb7ARQbbH7xSOEp/ImxSpOPKr/2r+gbVXhc
u5SxKS0yb5It04/RVXEXlgeWQDYMGGpyZH6+9csjqx1tLua5+eGklyiJPfmd2SfreIocV2GysQUf
ZB+q9+4XW0h0tHfd50Sc0wbPbkiZymEIAI2DdLtK0CG1HkzLS7580G7znhdHbzLM2hJFO2Fh8OY3
x/YLjxWCiXnclb8rT32sYOpdAxGI7ffGH9mn+/kP0JbsBTJ+y99/KSq3/WJ4qnsZZ8UzZGmURMxn
PGZp2s+wzy8tuG0C0hAfGp4ebf3uScMmeogV5GR+tTlhclA9PdvIhxLAkz/8G4KmdXHUEgzuSu/J
G9mSHNzVKzbZ5S6/T82+5e1JN0jrRhFyZ3UgMDw9nCrQ38hrKGNkAf/qgF/2xTp39ZbdnDNsJNo/
ngF3E72hyVGZAbmFRLaSy0JbnnaUYMoDAg4/SkcOoR/M4qHbHuccVdmieGBmuDsS85g1Z5hd2VFF
U4MUlJOSiij7VQY/6ck65N2JvVklaGRHpT5gC2YOgPWlTU9CPCV4ixoMV0hd3XYMUg3i1y6cdj4f
IjVPivxamvtbrlzZ/OTWbjABxxGx4Y+MVXPzQKeLGBddjmeICWJGvh3JP4Bj4cskooto/WopOICT
DfgfHDahWqaT+QiSbUg4W/BxoUE3YcwYsWc0QHIIwhoM9VkvgMb0Xk6s9SzBDMrejORbijsSs1qe
vfnitNDxoFsJ6s+Il9uz3QAvUycAK6Cs+K5s8H4PRceMiQNIJ5+XvVyLP8rkCunasS/O/oCBJeEC
4XsCU3xOSQYO0b4hHVv/k+F8y2JBD5E9X3Kddh9XelrS06+OqikL0vipKW/pvRvPOc4iUATN8tpV
B7AzU3JZmk/2bHmDHoJme6HXUctnVgZFbiHtZe5zBUfNqIf3MFGfuO3sDCIAGzAGyMK4YvbF1OJ0
WFZ4uw5/XLa8uM+G22Sfy8iQiVJI5jkIKw2gJ0sRRGwVqQFaLF1HPNG4Bfg0FSOIAvX41JAAUbnz
xLeI7aYJJuH4Q6JeSat01xeXPn7N2aGlgp7xToQJITXhwAoq/C3R7ziDcTOFNLtFN/okoagpFtR6
7TPu62CU75bNplnvFhP6UKPILtGkfhqON80SJ6TRGOBXIhvvNoag6DMH8x/uRaJgZpNw2D0GJM3w
5hLwPlpFyvlsw/sYcdgqMrW7H9k+8hB3zB6Qg4afSvg5tFdZRQOCxu7KemWAwqsei5zH2vyeCEGx
TzoXN5JvGbEc9kFQU6avg00O8SWjEpyL98IicocBWX90ilOh7cbsL8p/6beZ4A6ksIPcEueoZ0Jg
P8vRv0aa3/yKdXnE18NofG7fMAOicIb7vS0WgmHZ08U+vMAlQIKxkQVuRdTm2UsJvmAEI49JZRXO
ZImMNJMjzMtGa2vK2tmpHfMSWdNeBeQmLYYJLtOmKgPKMMII30eZJhiMlNDQZping9iBCmWTz/Ru
yFfSd8s3SC1WrCHltdQg9HKAVBgYKJPaOGKwcEfz6NAyTUfeLQzmn0rrzEi0l44T2g5V0XeacbXT
8A7BM6hz86alPa8tlgAdExB3kipGoxgKGBmhMDBz6o8YbC8zSr5HhEe2GAX23xzDZ+R1hBIxYkP/
5/wDlja8oKiczct2IRRS3trkgnoyctSja9p+RZWMlpkAsJ/mrtDBkXvkUrMmj+IdNhNW7uYeSVt6
XSw0X/DXWs+dFN9Ei4bpG+fHL67y7sd8rb8I7JlONZym3isx7DI6EXtWruo7s7pRBRpFzb3l+xvC
V6QLGJ/bNYGebKYdFsSQEcBf9CEeW+0bQU4GCPvHrNzJpDrbqEdt7Zm2UDAlcyvgvtNPUn1gOfUp
lPEWFlcRusgcUdpjzDiCTqp3kdhh2+M1w8rNXyhI3qGU5PPB/qJyseJfBQ8j7kDKtnRnDn5sQ6hH
Tr9JjBMOboFqqL/MdDomRCFHNk6Nti0VXy1/ebaBm9OQUZkuJq3UQ5m2ZuEPODlMtp9UGn5iXGbg
kryjR+uTvBfquT1zVaTDAaAJQoO7+aCKXTp6VcjQglOjPzs50iw3tbbzgHowsBfgCn6/uAIxULjy
RKqG1CWkPEUkxCfctz61drIa4yzn4NGfB+nXsah1cT0ab5GGgRxBdA9QokWEmocUBI24kSDIVgo0
l9Hs8q44ilUj1DslfFxYJwQRNdGz34fUF5SMEASlaIAqKpEZzdC1cOASREhZ1y0nr4gS4/h1kedA
mNxTLFIVNGgzshPLIoe9BgjKeo2xHL++dAZVE30xJbNBZkj8MULrkzR9XjRUXBhzhMP8UmWGz/Fl
mx91O7G6lLiz6ZWK93k6KfSkK5uvbvs3teVkqt02IRLe9kIUcOaIpuCsDcQmM2R7sU3uKbZVA0Nk
YS6B2Q88TrQf3PCQ9djxftU9UiqKRDKBYCzkryUFTCZBzYN1K/FKn/dKAhyEiKCsequ5z9R1sYtG
TI7/TclDc+DlMfntMgIvhh9cOR3KC6O96rSbZSKOclp5BRYjLbzB3wAX85TiccssVB61rXkkbcPy
e9cV3W+4D4eOXGeWMnJYPYVZTRzjDKBhoelf90i3VFs8AE2XQS6gLGHxxvgZacjymnMm4xSRC/+1
NPgOJxhfIZbMjgGw0mMGWF+lbBnzwwBUdqb25nBsB0RaVGI1XTaPeMoSP0ojYEsmD8P3DGvcIbar
bx4Nh9OIIGAhAkcGRqvDYR8ye8vqhlrjT6e8M2au5i2Cx2/rwF3B2X2WUDNmly5kW6UInbs6/tj1
S7nvYxV6MUowHM4ykHU82UphehF0xUS3DnJj8HzPl2r15lBPR+HyEvMrNWMeMBV0mXE+xwYGigb4
UMyXlzIJqKOTipHAJtWiBn6mGBD/mckRMDzqH7X9Wts/CZM2t2wwIubZ0Zl5LNCm9hG2ibrxGRQj
l9aILy6xdqIZuDu4GWoQeRHCpYpVQz7prN+wsI8Ym1PqyzQ6iDjzeKqPZpJ4xurnVZEQx0zCSe2p
jMM0UdThB7CoGWzpvOBXdpiQ95gsAXmh4xk8peJpz6WdmdWYDisF2/dOd7X6p9L+tTJC/Em5ae25
YSOnRv/shGgDvMIak6mZN2Li/C2JBRt4bUwAl/TXxBrAf3zm+DJNPiiTdRp1b8ydewSAI9W+Y8ad
dcS8lcRwkdzJI9lI0Td3Wdj8ZhrvqmINNKC0evdBRWY27/aUNcTatsA045WHgpackG186XFBD2bk
S9gBGWNs7FaNGNaRo2ENe7EWdwgFZCXcqkvuSqJlcXZs8AdKue07yi0BRzuU95itVvUQpbWVpn86
v33LYcALKOEoj5dlq1OjEzVFU/dZ9n+SgeGdZU2ZKsQXrKRIm3AntJ7GXiO6wgI1U2F0lQTcD6Tt
SLoqMz7qLC2rhVmJxD7TAgNTWKD9baLa9tGYnYzpScM8vgDDZbWxnwFjt+tqb3Xdy35TuRhTL9QU
Viteo+Q4VAfdBpkWsgtG0Ogxxg4GFu5Ny5WdFjpmAiOtnxkjQ2UbG4tbOEYlNbPMngbUSyNVvYoZ
fYliV0voM9vKbznOEwoKe8hOZAKSNrlan78J1vAgzVWcUnmDEETJLP2oJvI+F7H+rtJijrzQ7Iym
Qh4whih/EeU70St+DAhg7NQny3jREmmNBA8Zz1BVOERyxhUrKnZfdGr1N/5SYVjHDs0FFoWExKfG
wrdho9DtgMHKlfNqKKmxRR2Aj9NihVantI8EcPMdse3Sfbm9y4yvzOQZ/9/EjTHs+/I1lXcp+b1b
q0tAxCDgNrOXUDc+Wx1YSd6Yu77DgWyNf42hoSAuJ+wWav88r+QE+P5uPMvnKnWMjdOVftkYCoyw
xc9TdIEEHkPKpT2cDfErxcWe1QkzuVG0W61ApLqESuY6kpS5nULKx6TT9oixx0vEjYTmtRxnZgm8
y7q8v2WsQXemwLNLLNUGpAMX62K9DgMOWsOSv5NeQ4ql5wjELlObWYdC3NupHphmTCy9pPaokavH
0hH0rU2llVEex11aHqo5vKpT/F1G4k01cOeEtQJmQwqUzOEOij0ShRntD85fLJm7uSpnOsIatgzr
ZTlfn2ikTZ2eu/nCBJLkRJ98412XDb+LsHIvj3Gkqfb0O0U1a5aMdT4qGnWC701wgNJQ5LfO6AA1
jHDl1hbCFCw/suzHzcS89oVmCQsVRbU53zKWD1bXbQ3lkY5nge9eorRERzJ0pFRSY+XYVhBrktwJ
cMVhY8eyP7e+WEnt+MmadgmHE4nsUU0iA4Eh9ne+UAb2OGsQrUWFvg2TPACBNWq0Lz/I8afmBNK2
Ta+k9rEnwE64M0cMcl8IreiOiISBc8ALApVdXF8MpH9ajn4sPU3zs6OCEYwJyVH+6fKuY5Us2DV2
Dn0WGbPAtXP73SB+s4O5X/Et/u9HR76h4StXyRUV14hBYYfxqetfkNLLLzb097Q3gjQ8iPLcTD5g
Ty17NKtwaKz9NYvSldNniZFZF5QISRyOIlnBP5uBHHNO62Gkvq3dIBNw3uix8T2WrNNtNOsnQ9Le
BDVDiUyMwCJOk1r+kqsceVdj+sVgI1EZpAcTNgzILeE9JEE0IHUCbF+oFBO7/e0C48w2qlYZ0W3X
UOhxj8WuGvcKL5cKca3QP9LsLqVXkBr4YsTGh+JhCADHKLqZOpnmPa5v5F7P5g0KZ7rAgyAvtqZm
mYjLTJxi35Ies/CSltvXlOmWlcZBAwvAi5Ck23YFLyjSTjJmq7CqcNy2QPbfcCAm8V0kfyJ9nszD
SDstsIdYdw6cIM3jYDVUZQMym7hxpXrfTB8pssQJffmgPo3MXbXuTqLDhnCbxnxZrZdREijYU4et
jzH/WkyXcnnO6h8mya3GuAknuEwoqAoY+dSQ5hj9seU1jfHSoFJj42Ie7UlB7td9WZn2bx6bT6eS
ET7PgZn+5gsIEv4FgmluYmCqEAWo+UIOUnvo3YXjvxvf9ep1Wmv6VWucYrSN6cyq0HnFzQtHwzwt
bUIsag9MR5FYpsrTkr2a0o/MH1sdR0zr+d2zw8I1VJeUw2+AXE8uSBAjB4POjj+DGE+8AfD6DPz2
pIVbde+20wnBb6x17gRHBLBFiJDbeKEoPKfOReTXDAJwt04QdeaRsfTWMaAWmPsgBTqQOFDJS/IP
RrhcgdVjg9fnRTquc0AdFxeKne4VK30JQnya/8XZTc2e++KaLQkmNMNV1VvDBkH8M3FXSJcGJgDp
6sVPmn8Ozluk3HS1cUF1hgYUrTlYxCG3kMcwP44WbDyDdBbrZZKCfPw1my/duKr1s7RGYdmQ6rRt
6gvBTjv9gdRCgW4dxK5pP9Ie/7v06HDGL7G8wZ4eEnCk/uqgefvPEtpnnn0NvHpkxLI6UrmWDlR7
I4nbz0mV0ZprjxrAZjYKTNjMjgmrfnMYSjBtCgwC8jwIMkL7i9Fl7m9j5QOX2eEYbnNmyntMMkK2
DhgEOvsWpmeJdpT1lpzyLYfMEfhO1Vz4pSwhS4TJBvYKnTYKp4TEW5YwWE4l5BfJd4VrScY10ZkB
s+al+rJxYkJCFOwVD3a4L4h5IZa1YW/sqpEn4fZxXAVFeXGCY+Lj47bQRRQMw7GMRssejB35B1ka
8B8SLg6k2tYceWblw24Umr+miuU+a2rIXmi9u/DgiL0o/ik0X0gx8zs5VlNxsogyyo4sD+fIF9k+
o2pogpRklIktjWY9FogK3VPUvkbDrxuWQW8m1zA6jOMnI3xTPGvUfAYPH8jhycfqxOgbt6rEtZpe
lOUK3yYmktJV9WPNN7WucBQm9QnHX81dujR7G7qeBLPRedMRfJX8jgMORpKBK23P+34GkK7gUdEI
LbC31ArbHBV9zyEM8FWegMnzmxfo6+tzpvD0HGMut1q/W+pf276q66TaK6mb1P+jBKQXTYouGx9c
HLsMVj+g86vqsPaoqLzobpYQB3sg5n1k3ebpdSYKJDXaR39sMFlgEUxAZkZI2EhmAvIqwUiP+t/R
rl6URH0SIzoqYTzrtGF41exp36cECajuIL9GaA3k9D022SxTjII+8BB3LtE3n1JzTqFQAnnGdj7h
6n7DEnSr3xrbs/tjibdAK84GfvO+d0f5TQbvYqLFJiqG2ap8MLqT1N8MDdbUvnOIwuXNhjo+/hPg
uXO+fdvEIwNDilp2TDk0F5wBeZW8JPws6bVykGUn20qmJ0cnVe8san1K93CWARGsdSd9njh0TIkY
1TXFWw3guWsH7iiyLq4OlBcp88fMIaanoLZLSLvsWWnvWqLwiiafN6WZyYCCBWu8nEXFglAc0cWg
AqRKIgrL0bFKt1qNela4+HGsjASP640v5QblpdLtcnzlo8ppyLZAzhcE+5D9HOmxMrugLjGqTZGl
kOfOWzwYU5IDF6B8lRKgvlbT5a/KhiuH9Vs8Gh+1NnNV4vZ1x3YfS0j1EoGKpJSHIUBG91l3NvG/
Yo9QHGHYh/xkks3RbMsqkD7oLo0P5ofTNXobCpdSWgM3zk+ftj5z6FHZ4YUIGx/HCVcEM52j0B74
A3M2ddv/v7xgpmc6HugjHoHcXY3dfOYDqCDsBxrIKRbMk4uVFgU0UWUkTZQpsYEu6yNInnG9WYs5
yFPoAZE3uajW49TNFQQim+hD8xeLyQ2mj2Pt7FHV1G/hiq/3sJhQKLZ8VnvT+GS4yX+u1Hjk7GKl
d3Z8uJKPyFtibYnc4p/4TuGy1mSZbhEaNvsQgt7szYgWCTnakJ09/fps9yOiFN/0zu/sXdGoRwFc
YIsKjL0VkjFgLOlTy2RYf9bsjfYhnU1Ah+YWEzlrNV5oxCeC25dzokg26luv+sutf2EPI/6wdQOl
aATah03KIoObdMOM2mEq7w4/9c0QxE9ugWew1fzjA60tS0jnvFY9+UUjAL3d+vSgChet32YH+Vn7
IsyNP85qXf4c0e4oIEs2ORBoWKWYDbdIRLFzEO9u4cYYdqB9sMmIQ/NQSIKXNpi4uFRUNzT2KR6n
wsUCM33wNkMwCE53W2Q7ICaas5kBD8LdQ1UMhY3bYl6nH/S+KAu23eAzIxb6KtWyQQRFgbW8rpRX
26tRjcOBqV3+mrOuJDcowNaCjZky2jQWhXBArQ9kmMbim+80vgaxjN/JScfc+ssitBMeBiCLVj7j
oWT7xWqJ0w7oZ/Yi0G/2PiNfcTA/qW1YUBTf2On3Scyah5HqGluZTZt10w/4g/Ty9tW6p3d2MIAt
PtfH4ia+dMbJWNEZB6QAYHEzAIulxCDYCnWeRXXGV8aygIr5t/riG1D6f2j71xjGBLPdjtI8R6WA
eQalxyeS+vie/Wkf0RvQyu5aEFi5qdHU8QZYi9s10Dg5pKZHkwMjGPKWQCg/oETYVg5lDQOZlUjQ
0r/BLsfnF243xGrTsPEFmPQr6Q+HC9uI+E73gnIZcheE2O3ID4f8j9rcU5BB8q3BeGKKquAd5j5C
ULLJoDMzz+QeJRzjjsCBnWNn/F+w/U5HxgysqOpftrY88K+cCHtH3+FbrGqfZt1SPDbyYwpkeLNO
77b85mSJbMAP878DbeP5dXiqaB57lzQNsmBtWPTIdwm0Vkmw9SQ9IGjXzDzEOnLto4Fo0M1r3z6z
nKjyVkaguYv1PZ+OTHoP7m+ErKNSA41uh8Q6a0sA3Dx4S//MVqIdPKzLu9WYM21xanOfLcs5VJF/
PyvFHaIAikKdZCq+GM6BQdt3WhCVTxm9Vjf94FD45zc5eGiG5hzHi/YYi0PaXZPmrXJm6CgsBN8X
vD120d1kInm3C/Q7JJroaeYoPbRGc9b+d43PCjhXBIGzHrtzrXORO24alk/PbZT7A/K8gUWV5UCy
Yus4hQ/0jT3MLwXvjl+WITSqA8YESVzs7mEQg6gRBrskMIvgEzWBsmZxtkweEMf00V7DOml2n72C
Gz6+RQNQ/RqxMbaxep9Gz1YNDBl3KaoTQc3YLVeScRgLrRQrLwuf4vFfgrhs6vaZgp6QAaAxE1XZ
EW5NOoxlUYJhHsgrpKqTFrM8GBhGKql4DtmialGHAKHN210vUzYYHQj62R+GnidyxLQG9IAE8UOG
W73qRhcyQYLCsacjy2umLfG5TC4KMRlQ+VXmR4nzbpo8iUwRCsZNM699WbliUrPpA7HS1q3xqANg
jjq6BqbjrbVvmUV285es/eDrZKQuIWBkVWF3t7HBZ4cibIxgi2WvSj+4sl5hsM2H364kJjSc+ns8
0Q1Hah0Uw/CZt6h41R6djZHsCibxmcSIQl+Cxq6xplACODwPOmhkPtfKDpil9EVrMOkljvadzchM
NCLyWql4iof4YiUa888YbM1ASOIcVS/yaJ4Fok+zQlLf5vJqWuT00r6G+demBCnSZqstAMiaOKix
EWQ1x0zV4fZJTcVtuhZixYhepY2fJK14scTUUtyNWI4AZDRjB81BMJUo08A2U7xFIcTkIoXbG4/Q
eer0sozhpamcnuxRAEPp7HxURc0xq8KaKVjdZNQw6C6ZDYaY6buRKCyQyZbG0CoX0kE4Omsvo4dF
FmU4ah3qTJGl8kU3C9wZilDp3+DFGXb5qaFwocja5zKv8wID05DPKMpZePcGe218n8U+TTEojE0T
fdoT1SRygskMMzivJiQBGaEG7PLYoj0qZbnYTxHOrKbgbuhvkcnz13eIyjB2vAuRABHVukcY1X9l
kh1bYdx7OR8PXcacK1WK/YI7v1RnqBmyHagI5JuRCDPFPPW6FmhO/p2KD20OmdRI68yLZBFbsNiN
0P0xFxg36RoxUKrc2JZ6MRX9i/WK6TdajTMRH3Ta2FyimO6PTj7yIhMEtEjkZxHGFEEhlJB8ya8o
q0dDCWxyRhybg8/h0RVOK7xMki+E14bA6QBh14yqJWPARci6Sy2rbWnxeaJcunOoi1bW2K5Tduhh
ygM8feA++IpI6XPkj3z9g9X6L1ZMM/NQST2H+RcypPkRpuVPWIVf6Wy2T2ZB0loCwwPD5dyMNSIx
Kr4W0urWWqaLMie/QHThL/UCHVfk7BwVuYptKi0PB8Ju2Dnp2H0aivMIJ/M5rYJsTVdg6uhQefGU
1WP925Nnii1FRNqANjn/UOe1ZWhph0LWhbn+YismxVw/PjstdYZaocOYo/Vwhpxrc3BUXUffiG2G
M5I3GcIyJuxrRNut69DcrVudOkE/2+EBlyNUG42xhq6N9dls5Ym4ZWyAtsUiCyfGqyYTjc1cgMFF
pTBa1c2eeEx4JYpKzq8TcVyFNcygkI1VvJcNeNldLv1OqkHPY4ITiaATRjn/Wh9iC9McVull/RO2
DuEXGipIRwKg4HS3QZGZCDbszHQGDlqZmKTyxLsUneu4oDONmnVdVkGFHPOfbrK20dzdh7m4q234
Ean6+5sonL88H5uzrFsXpXXuiVWy2F2ogMZsYJMf+nNtnyyWTQTpIXtkRBikVfhLFspXKdD0kmKq
9zS2KtF5JjIIWdQlq1eIp0l5L4yavDqWXqUS83fN6RCVy0vSH6rJ2o0s0Rpm//IYCTdbf93CJAJF
T/Rjl1H1z+x1U4lggNq6mnpzCIftZFJB9oU8+UZ1iPSGtlqh1Gnowarc+Q3Bklt2/R9TZ7bcNq6t
4SdiFQgSJHgby9ZoSZanJDespNPhPE8gn/58lPc5+9ywom4nlkQCWOtf/3CI/4allI+Li3dCQ4Va
lAoTGAUgDxnBT04FwtlvKAJCg+9A0mN0UGqmplpVT6quqAmx4w8T/c8QoBjZ2wy32Pzgw+mg+2tV
YURBaRYcm4mwcHDh0FWDn4hutvlQPZc0nCKBA4cp5iLfY7c5mSH6lRIAN7r0pRriEtbOkCi95rvT
0hKyr/0M5nJTO+PfZoT9HJ1Eyf5R5/9i71lY9O6tjWpVOkiN0iJ/cm0K78hbXkwEyDX1dNzO8MtI
yWy6Lkl9JaYqwd4wSqbqAc6F2mfA8BAmzberm2zI+qW0Hf4ApO+CrP01TbvQTT+SWg54R8BK8twO
xnQk8LmHiRALaJVZAb0eleM2ZzBl9xxOnfo+BlG0YXcijodhG7q9GRuO1cQtflV9iPWGaigHmX8q
gbonRNZU2uSYKjxyup4SV3QxGLx1qGf7b0KJ6tk9esPUO9cFU1fLxWQxcdmjJg5yUhlx2HDJk6Yl
0Jb9QG3iEo+hIQvGn0Jh4FyNODhY2Fc6BcbnbUcU9OLm37k7+AGHM/ZRHJtiek/T5UfeLDc9TX9t
MrWKqTgNsQsZhE3PbTlyIzv/ERRV/RKGMEQX18f/Y1k2EzW/L817WlhPg8fgM3fpW/zIUc+eYgsP
WECccOFqwoo+xJVAggjGdKHNN1vBcWrYKg2DnY0QcAZNVByDEn1OJhb1ur5yg5E2qq7MoSvdFsfR
iAkAXIJ54QD3HaTddYfpmBV6f2LUYtboFA+1CKdtFAxrZigX3OyqdHIuUd1tK3+w36apzS+D6F/H
RBmbVOK4u+hxFjdtww7L0ZE+BCrYjV5ifqgu+xgiXf1N1J+2sbd+wSM1Vjp8Kdlpt33iigcLzv/c
28FzahV67Ug9XPTYNJg8/u/FG93nOmMrl0EBHcCtsClU+e8xWJ2Z+yD63enVf/zSCJq/QNnhrYhR
2k2qSX+NeNg2Jp4/iaF+tjuQT6+BaOALAQ+xqu3gIJPkvQnGC+VLdWzcQF/Klrhi1jITEt/j0bQX
Zx/1tFNjTv5IbBz0XdRUsk4QjTBj6csMv01HRi+R8KBhjDV2j3U0r3X01RQBh3GBVUYUtPmLV6D2
ShaSQVU5/pbAXF0dhO91hxhvVrUH0cEC0aumhchvSFR2TKuxvoHF8mwsXBkQPGbvaRDM32EeQC0j
I85ebknGEaz0ZK7JbJODNjjeEVKVe056CQg55xGCHRUz9Q/JaaImZgYj37tw9G954v8btn6y6z2c
usuxB43oR/E797zwZsVIscFzoRxSgb3c7x0RU9eyDh3QUf/fuZ/xUHILB8SbBiztjdwuBWd5k6jg
opK3qiux1jOZKF6W0ljvtsbiu/DkY58VmFDAYTkS0XWJ3aU91Wbu4DkhL5t62/pY2KCY5LblyXcq
PNkTTdAGkaiia+aHoY3Mo1WTGTR5FVDvsCYU1NaYb3VTk4mVI6EewpCUnKw8mKV4A/PPP6o2M2sI
O+1pbBXnuXpjRfnPqd/7z32+AFLTOrUjx2AdLhHUJy6+WOekWZY/2X5bnanjhgcoXk9wHMRvDT8/
hKxyCOqEObggQZa3nT15M4PtDlrlPLktIeM3iUr9tXWoCI3A0qx+iIakfXVC2uHavd1f9JrU9Kzz
/yCTJEt6huioJ2Cb9GPKp/m7N6UPnbbVUccjt9iTYffUccAfOlDU++3BaEoCflZjtptTLTY1q+yU
zz/l6Ml3NfQfTuc8FoJhkAicrTPEza3YWk1DtRmnPQcGGd2y9mAcJZFN/I0Jz6XikVJteegsZM3Z
QIGkx9AEZD/jVV2l6jh3fN0EkDqWl15kO6WXqK16BG/rM+eYrnq0p+JYoCp2liHAqGK4eUH1F1YD
R2RYQBlvzBx/Fpm4MiGeX8rEB1KxAv2+ivlG09vU1tb5flcTe4QEbyVvozW0p2EY9ZO1MBHvoDyd
2hkWUF/uKT1+1XO5vC89sQIZxLWoNMH3KvhN+Tq+D6U5Tkqlj/FowuME6W9s4/zRxU8eLFmBXq0P
SgxeYc92UT3E4DhRhz6glvZzC9Wj6GSwDRe+mLQJfMAZPNnjevzdT03xjx+rzyiQsNZMipwVoShh
z1Q3U3eZY+oSZeiFxtpfdtB+gq0r0pLnPhLtybj5Z2BQb3SlnB5oZbwn1DnVLQUEm/L+TUu3fm0k
wk431uZaji5NsWiY9PtpQbJGHixsPbCuHc9cix60HiFJ/4wETG58a8h3MgcOcibHh0tnk9PjylNr
WvU6r79hbg2TBVdiZ9MxjFgvPUXWrlPWp+3LjiSsnun4+qdQzucui0oQxwjiswOJpJKkSSxGY2nH
ddNooOSpjZtTTvWk2XJ2U6nxDxsLSlgINXmgqEVm8xY5TfMYQG59Si0YD0PHFhK54mV1S8xLB1ng
eukVuV6jw2Q+QT548Sx+WzMFxObQfjtTXL9bJqsfldNuB/ymT7OwCfmFoed7JUHtWbLsW483N0EY
eW1iXGsmp/x3Cv8KdsIb09v8qGGKfMsctNSd0/5Cd/8QFAqn8SF2znqZO2wa2rdG15hueZ31Iw8i
pr2+uY5z+yudnRYOKZHjqR+BNqYKODpWS/nUVZAU8riuMGoIGckvfrmz5Ehn5QM7tXar9m1CjM8S
klnRtHV65RQUL7z/DznMNqP6IdnWtMAvdBfkyE2lQ4uayK0jafIt5c67nBBxQLscrmmSEMCY9xRc
GallXmpfFgxZX7KCqt3uk2anW8xmnBRO8FCEEQkZYnxGGxMe2wbqo2976dMU9P41rKtua1HGfxuX
hsSeOS6Il1wKdFutg/NrT/BpGqG+KvwiPN8v2YA4zBmgQxctKYH3tZDXQM0L5akKwuP9pyy3wx0H
GKaRGGkuNjio7Vjd7X5BFSOZiawaXmD2WMj3tFl5GEIRSAsLzhqqD9VSvEV+XO1TL2Y4lGRMLwWV
m3Thz7vRYOM2mUKBS7H/mFVH2xoTmeEt9ZPSvLlRmg4FonlNaz2flCwPomyml6wF2Gyq/haWTrW3
Y9hCWR9wnA8wTIf6ET+EjkTIJN5HTm7/Fh5Eqij5cDx/F6lAwdnLhp03pmYfecO16Yl3GoL2l70U
sMGGPabM4d4xWD9Eyb+WltG+FjVKSFgn1zjIEc4sfM7C19/n8VkndotllnK/LtqUL07e41kmEndL
S/hj8kHPPVLdf3TooqRtzb+XmdxMpdRD64/Op7Paxy1VPZ2KNmg/RvxPsVEaRV8clESD46+XaCre
40Tj4Du1wcHHcuBw/5PoRYBqp853c4iXdTTAegQb/LqUpkXOmuXxXx3I5azFEQnZzg7ET8cMaFIx
j2TFJtZxTSiBFumRKsKlnSfvBPIG7D+tsES+YJf5f5sKJTAJZLlHJ1yOqx+NhUOhscXh6zDReFNh
r7crwgWOlA7b9OhHGWObCBALswYas1SOzlGGrnPEodM53l9GeZpsW5mDjZT1Sa0XkSc52F0CHTMu
hgnujv881hV6qbXhC4XSCNZBaZQe9SmFjUgUvUBV5mFHDKPQMtvJRQSH81peLQS6iNqcUFoYYjEC
BDl+pKHbtAMSZcITRrbrRwuvTd9TIPWl5b+4OJyvL8B3+ls8jt2uicb0oXbNvg78/nQvPhuxeHD7
4DuxnFc4viBmci2Fq5Evt+5vie0TnwX85IcdNnBLhcWDKRD6VF76WemciATq5C3IeV/DNvQEvml1
hGrt/tLCtns/dsWl7nmTOFpSU6x3jZ7y/1++/hvaPa9vYL3PAveaCZPHzuS7ZUGW50798u1eNi30
B89sblSvjHwGDDXwysbhpnDwDoRgKt8d4C/eUgqZouz2imP5vTLTqoFQx8oarhFctm1f1N6HXzjm
mJN7dYp8dBojfpsiD/jI+Yyvc4ZebhySgx4iquBqAq1OkxLPwjD5w1+vv2UatmrhCw6YrGNjmmOi
AvDB/WblWPIbZ9z1TdtdMo1hdO7G5zQmso/8FXGoFMTBoL81y4wvbyhbxthte5VN7mJujz0yL0J2
Aooi62dTVt1uEQPPILS3H5WfnZamfkr7sEA0VDrviSLA1ZP6BfosSHzMLGdUeNbEvSa2qVy9qpwl
2NWWRu4tEbkKJzevwmNA6HsplmQRIjSVTu5lytGcRP3FC3LOMJ1z5Ds4+vWZN7wl3rC1Si2v0wCt
wh7bevu189gjTx3CoT6On7NIWA9+0ye7sbCZaFmgKappredwsq1ny5/C/Zy3//QdXUpAHfE2zADw
rq3zk1SWRNqo2IcE9UYWRwc3wbw4PPjZnL7cK87KwfgSZMdGY0T7bLhz9xPbd5zuKR8Nmv5ar7b3
fKQnaY83kCCGKWFBd74KsNSMvkGCAz4uTQhZXnRRtLOVOiZZBdewzQl4hDia5r59KhcHe8LcJddv
IpWtXl9y7s3PweK8hy1pNsOAG1O+Ok4rr5hIMPKCTZyNBQ4Hg4IULvAL6d2iwJIZwwdSFph22kuG
sMJleCdMkFc4kZrfXseQtZ9Xq4i14nf6RWDQnP+RpRNdRAs5+37jU9H/Uwp1kW5nHUUSU2N7MLSm
lYGO8M3GpTTLGtT7XsVXYOZV+nf/wKqf0UetW+v4f/urDJ3vowjhljSU+JWDpeoSdavSRGPhEtvH
xI7OQ4Od0r0e8Fd/Hx+cfNMniX3S+YwKPWC26Y0iJSuwbacnK0muoh6IF/F2ydxV2E3QizRN+Rf2
X7SzqL3ASDJ3G0VFwd2L7epUduZxrrAKKZf2739rwSFzKAj74SMNsIQuQQZPoU3TlcvG2bi9RDg7
+ExVK4qJcHFDYs5F8Rh4WP7IfiRhNYazl7QRLTUd1rbjcT4YV+uNQoPgZwohr5s/adUj80iZOcTu
iEckBrvIoMSwTbLlQo85XO0cCUNVcBtiyAPkWioCmqV1iOf4J06n0E6LpH1Jm/wcGKKsEg7gzWBw
Dy9WbWdnzq7N4jNl3v90mKKPGANQY9tviNLzlxSZy2pHGgYtUvShxW++JdV+mR8LN/SI7bAj8okU
k01MhmFfxi9Yu/2KaT512EDEZMyxwxZzwu8LPqsdRM57jfk0NVUSbCubCBAFHIvqm2gXsDGV2NQZ
VeiBZxeSFVG5s7laFNxpoVjoCRXJN8cugT9dh+AoSZV6hy1shke6sp8L34Flyrhn7+rVI76L5dHN
XPs49BLlUt1khNIvYj396Rni/n0J44vKUCV8/S1Qie8mK8tr1/D/FrZUltrQeOWuQdGLToq3bWuI
uNGg3DMQ5UNmw4GcgC4fvtq7eoDid1/wC9qHAzDQPunYQZWbeJuvx75zzMaZR3XIYH9/NdS4mdB8
psX+fqb0fDGP1epU6H6LDEqgWibTtU1gg8lk/J4WneLAwjBvjm08qeVLl2tyUUAGacUNnOS8N2S2
YDnurY1/LDIcu5gk0XgRORKVs78fOB5911XnIO7iqw/VYbDC/GxmvzrbVqTcHcTP+oDzv3n2LHKa
vkrcdsk+k6h9/1rO2B7gdNMRQjvWLml30n+HAU4GI0f117FuY2RsUjFuLWkRuJr7BWYHvvtkg5kR
ONt2B2CTEzT3atcNFLr3ttyM70uOw6IZXzjR2peEbuTZnsOD2xHVNhfuD3LuYsxlJ9ZI26nnXEHo
zEfMFiKXNR4l7d6fFuYyNirJCI8DuR5BWo7EoRLKkI88SrrKDhPrjWF36JxpCQU7cicPUbK4n2qV
AATzvi7zAttPyz7ZQ4LyCqdQ7Fkg8UE/gI7DXwZTAHSmOx77vD/emwurCE9f55IXUtIjZXw0zTjc
5hru6f1nO9d8zmMKYOFN+mViEHk/l++XYPRg88yYrQe5//HfGkTOLvOfRSFD7V1xikJ2j1Djnfu1
uy8VxOKxjGci/NiJYs/+HsfD+Orl2fXr1slpe69a/1u/Lq4YHpVRVXtSTHCNO4jTsP7j90s7efSu
a7Cl52XmBIeLqk5DsFziunm6/zeMdZxdnOTXjH35AvLRPqY9k9o7FOEMGtkkoMPKjuLNBYI5uWuY
EThzI/eFT/1h1b7YukmCumCoLm2ZFC+yirJb1MPBpVfW+Vh+CI/yMi76HvPZkWLaY1IMQIS5pvgs
G5jo/lCi5bMc3e/9mYENRlh4KOKXMRcktZooOn4V2WmD2enMI9sq682qFu8gqib/YNPXD4WJSH5u
JLOSVsldGDFj7Rb3RzgK9PJlEwosK4ps72UDg9emf04bBgz53DqnooY9ETA6eszs5hZHw++cadtl
kmhDOs8ufnYdZjot07ZiJqO6Es0+VcHqwhP8LBFoMAKlF7oDjBSJ5DBCqTs2VXe6d/YDLJ57kcNU
ZXokAiXa2ogIdgvYzqpUYb8sMgvAJqLy9tR4bgCBt6qyCAJdXwrpXNWYzudIDSO8Ngff5qRziO9Q
xT4qu2BrKqS92nHUsbfSi5WAnDRRFTyX2pY3TzSvtdQTk2KKd+CfHCxbTOcOp/OEje0UTeUtwV/r
FmO53C6xc6rEGBEq3WHPsk4KugYBbbJSWlw39r8ljfFwIKHIb5ceBGhTNaRd9LHH1AS7NUKs6l/3
J5zK1WBKoLDDyyF9FasUal048fhvVFvuq1VHEJtVoiHqBrArB0aAm/txvngDNlQp4qWqDmCKrMpi
twi9x/tzKVXwl9E3IuSqDXetQkFaEUB6kaF39HDSwjq6hX+u4R77bmfjJlc6J2vGhs9tAqZ+rhqJ
RKQsKtUS7e/r2Z1bqJhrsGic5/leYXSzpFF5SFGvn+IZjkytqYMq5DT7Ae5r4Nbx8QuVtv25faps
lNEqN4zi3fhnWjv5h4xgJ6kWUYAM4PrcUdcQ8p2cozWJRq+ZZLB/2HmCA8MKcscc5uuUfDiaRXJ4
AIM23xX140MpUUv2kXp05sE9W1H1j2zmhqOArwbrtctSqmYLq7jd2vTjx3PmjsEZMIZmIbo6Qs03
F30Co/BV0MSI+qFWSMPc+yZaTkv2aE24yQNRm6vq/oktp9z1sw3j1ILi1iLSJAoQmm/fzJcCxAtV
nkvDawtXEywvMwIPip8088VNW+JHlhnrSRV+e1gwbE/9OHz2erWPGqd4KzsYXeHwylT1VjoEtbBS
cQJEqH8TUQCZM7bG57gdpzPT4Nvo2TNhY+vvKkLRQ2wWeltnIaoIYaCH5bBtiymkMFzSIsWmDQr0
sgI6w4rv3P+kJVStVHrXyEDOplVGlTNKlDJRK53HykAWWzTpFbThDB3Apzl32eJ8p9iJrAw2k0Gs
063tVZ8a0gmASaD1NmtBaK0F4dLzkYjDMRPO0mLFpcAqpm/3H1S5n1/zRBE0ZP30x5Y1MwENRSjV
/nOAtTULYmpAOdwqJqw69JBpwtuvH5KhwTtCgVm6NTO7mpz0pIkvgKhwgYtkvrrCxw2p6jk1wZkR
1Qrih7ULSzoQdPlSPI5Oo1Cz0XXISqOh+7ppZaWf5Aw1KhaBPCVzuwJ2b24su4tS5EHKKB83jfUc
U8r8zXX1O+wpLCg49dYMBYnSboBkqSPDqpvKfSA8XJ15e9+isWLiCDj6OLlBi65qZKMWJDuKuDnW
U2ZjR9XE58ll1aRsPbKnffXLJ0mu7vOSazQJc5BtsHBTryGyLyZu32bt/9FohqivBA5DLOKt8OP+
wEQMf6CoITU4ILP6XmCk4VycnPI/X6zoQ/Gvu7oIxKV9HNlX6GQgzDJpHPbW2H1YU7H8ttKivTWV
A9tibYgKnYpDFzxVo1rHyAou0UobsdwywHwgxJCeRIZmnsw5aMx+BD7AB53sFA08s6ESr3BgG9RH
nlHMtwF9oO/WJIqD4j96IdmsTFjGra4BHPwWe6BqTJvbnISvoyG/LjHMKzSR32U+tkDcSMWDptih
yDdXNPr1eQjL8XVSztYz0t7Z66kHiXnYd746pD43HQDNudbTwCBIUvU7w7RRyT0P4H1sm2BbYoFC
ghxG9LAIvhVDlezRFDaMZyXxHJicV2WSXHzU73XVanpNMJ3WJ6ybAzLc6+gXW2//eP+nugESmZ8Q
Ujm3Ij3zQRCTVj/lMoJ2ZfzikhP7kEhHX7ukHkkF87+D9ObvLZMVS6XpZognugW8BCld4c9r6JD3
UYjxYbLEVTzsrJQQDNFqjNJd4roQKlmRpY5NLqvz7BFvUWLq64xF/+3+lTo8ekzEvb9Na9v07gzE
CoL36M5wriN9tnsOeiyqmA6hryvS+ohd5A/bAvnWjTAnMizYTx1645oQ8rL2wMvIXnPKAqcANz+I
GAqiXSIHjNJheR/mgVCLyT2GyvUuthfcSshxZDd38lx6OHve31NV9vhZajoAOg/n2c+Rtyxrs+qs
9v+m8jH/cFr75JBbHKh8OZLEAMe1w0fSyh67BLqootr97PF6JClTHXKnc3dW7fGxqtaQ+U5yZaOx
ctkMhds9BL7V4/QpS3RkRbRLcTLZxdOqT15nplHvZNs+olGUnd9c8+ULHbtjYn6opp2YXjNvvM1D
PBA7CnR6XF/aiK2WykEWaAxsrWF1C23rAW9O3Di8mmNFTcNHA5y9EkiCPcwzzmUbk6+5wBml4Jk+
NB3M2UCKcN9Y4CxrazNN2KuNy1jB7ydzjSUt38umZ+Y/qiPHmUPog7T2rkSJPUjGeAIkEz1CxGZC
P+E44lxbCSmN65SipthHVVt12OvDqZ+A6mEhhM9jCGGcEEgXH+cJshtuaF7luLtqPekMNqqCydJx
dCJ5VJ7foe/GbDrrZ9iww2LvOL+HS0d18SF9NrZeQUr3hjg+e2hsDWX1RgkcQbO8Yp+BK2ynf+pG
IeshYW1L7VMRDN7lW2KrOLs6TVgKxNGt3S4ABDH0cDfMikPZWocx1cV1XGkqpeX+Yy0OLaVYPrW0
8l2JVJRNISTUS2MkY3R2QzlPMq3mh+w1UDPti+ucyd2U1fn3ZlDb1vciG+74OwJR6OWaiN9p6U/s
GyDp8W9MFgAUqDUpH6DzhYTopBUSr8Y+YLXVH2esjDeRC2tz7p2bX4V6WxaYiS/Y7mZl/TPR1iUE
IQMwS19LW8e/faIyXDFt3GwhYoGBIUzzPys9ZduqkHA1y7yi9RIH36lvQQGrXlTvnk7w4g68bucT
DbAxpap3CZGKJFzCeF9nCJEvxe8QPgZyuLABB6Mmtpppl8WQvfEJY2S8bqZNZeKdt44y+sIcyiIQ
lBlYqMSNok9RQbQN4spCVk84mDMeS5eeuweBaw3rJ7x163yzq2zOUCGJI+fmzOttSlPxN17ncvdL
I/udS55Jk7XNjwTWJAbuaF0W2wXLksbl7ksHCQbmtB4lmlYup8HAgHk29s9cW0AeUTt/V3OMVbD2
m4f7Y1XXpTjDlgAN5aPOjf9msd7PUK0Oi4ISpIsGLwwkt0dnHY6SCz0dKIoZ2/nnURWbfhwmcLjx
MI46Pomx/uEtMVZZU+0/OgJgtO8b7xENW/d8L+5GHKWvA4FhLkbFrxUm1DtD5fGUzI37fD9SXBJJ
nyI/hDdRy198RY8NNIGhMfar7UHRnuhhYfta5NSjNX/slozIHCzgT61nQmgYGb7okKgZb3WEMziQ
i9p8nH+OAalVXUr30Vn+bqhK+9AL74oDW/zsTNDL7l9A1dn+azFzuOvIPIXgb9/hzFequ/g+gpp7
p+dCMToFedszOaW+kdOHGzr1ziuS/iCNBvalrraII98U0AYeeqvvDmGHkE9Vj5MMup+RYpbJJoM5
X+7o56iYhq2CNa+sEKTvXunNsXlwgaE25YrZg4uTJbPiA3nSYk6xzujt/N+JN9ayokciB9YvZZom
tta2mqfDIOMXscTbSUiBq15ICHVSHb9AigU9jDYWfuigYsKNux9TEH2I+Z+2TX/YxsMkau0d2MrD
Q5ETwAY4BV1kmdXWsf5MAu91Q1rvoil+SrB/mmO/3To9/mB1Xr9MeYZvDIQDpisx7PKVQZCaJTpi
6wqCuxIDraTL3txy+Ywt9KPwJ1p8ASba/knS39w31+E5QGMO0xKLr7BxPoMFSIIndPWX7Bj3Hu3A
F3A/d1YeFr8g8UEKHQHTvepXnSWPILP+t6BpLq0p68+VHWL7gft8v38tPru+Qzjx4hm1dZebCDp2
Rw5o2kO2kMEST9pfwmuX2f4NBJB/tp+qbaWQpMMKW44TaOk2WzCDaYIac4sWvVKXJ1ilLpBn3Rii
5/0rFDb1O9AzoGYeNmChSKcgpmK/zaZhuRkOMQFsAscvDFMJ0rjyecF7dFiCqx8VjIYqvFXGXuI8
p6vH2Q/rfR5bOP9iI7m919WZjrAkmVE5WU5YHrzln8hysq9GL2uazexK6y12sRqVo623jT/eiqbS
lzjxyMot8KVJf7elnp6DBrH60sIZA/ChSoMXjQftXDxFUYJqftDdMa6pySpQnGsDlWwUdvwmJRUd
pKHnWFXuDgIXLP5ckO3WsL9ol3CEFtbmDcd7c+qi8TdexdMDfqzLMR1T6+iI/eDI6YlhlkDbwZey
ooCW6fMrKXP8ZmRx7rBJ1gN2HGjHq3jKt8nK+ZhQKy1Dan5r7ztFkX6b/YibEKpLEjJ7EsJqd/U0
cl/BEUgVxdWurHxkR+t6h5xBJBqRMqHKiCeK4B2oQW+9BU++YRLzU6gLGzbomxxy4ONMZuhusX0A
BNCe3lQ03ZgDUPAC/yC6uDexkUaf7NlVcCl9m1hxB9wq4umOioCRxcpcj7GoPE4tUBioLYN+OyL8
QEXtR5JWy86ayPuBsXY0cxMek3jYpm51GKEOubuVwthJnvFxWYKLMNV0GrLpaVgHFCrq28fIhhEf
NHa/q6zs6mZoAu+rxa3H62RP5ijJyn0Sk8Bez0VsEKfmqQOKLh4+owL5s+pz8xJ5eQ9VDrvpvBGH
eqp+21OUXxI8KddI4PsTPRDnelQlM94WF+oKFsfOr9ZvrZvwU16rKkCQ1eOn3zdxNL0NXRFt2m78
6bMDbMrMfJQJHqSztIpN3qerpavXHu6P8v0gi2ReP410EPfDIgMFzO/gFJrKj9zSP5Zl4oY4sMQ+
ckbBa9EiRti2zBMI7FnPykqny8mR89Gul+CjJiET6thTO6NVWieZd4AMdPHzDjYuQaw2hSrRk4cp
IunYrh8BhNhxRxt2KSE+uxK1wWOWjd5DHbPR3odCZQa5SZtCbk0apKQ/WPzDMZB1N+Bh5PW49Fty
opEuJI9xNf8MgG/Q2j3dWxdrrquHvqHuvG/pdCz+xfX9W+8TQ2Xp+SEV7dmH/7LHKKg9kbqCRQsT
gwbXNIXx0jv9IkS+taHqeh7KYBrM8X67O0fmG9zz1Kv1J80VlN0SZ3HbA2sgPeDJF124kx7aqTwl
h4XSl/4swE+2l9ra5ElAaIbqf9rks220yb1NKIfgKJyfzuKROR2i6sqBKg7BjKDKlWjNVCfId2Pc
sUF7nUEZW/EIgVNQkMKMn4nnPGXQrZvcxxC/SHbVSvuzgoDm2k8ICXGwyJsBAhlpjOXRqvr22xB7
9Mhl8NWmKu3LK3AGApyI4huxc0hAhW9BSNwx+LWwN4CyDH5sBB7fus6uddLybvyq37Mu5wdXRa8c
f81aRCTHXi2/Jgc746Wy6pfZxNHZqaBdf8Ee5dBiNmxNzes8VeVTDMfqwwH3T+2aqWIcJyd3TJ+/
BjSZi2LUIgkuFdoc4tAOsaTQoMbKac48cs1r19rriBU93HqnbJFMFyhEhBFGfXcaw/lvNRH6MCPC
vwVGvKtiEZ+LZzGJh4w+DiuRMQ9/KQq70Xjjcz1q9ZxkJB1MNgwYS9nnnPyAaXwbYHd+X0YCVAxk
rW938gt34i3AVI9frsCRDO5X0rbf9QDkwMgN8V4Auy9NVIGnTUC2i1OfA5yCs1mAtK0nMBO+bZCn
02Xqihk+rAnfAA9gsE/kPdNtFHfkT9lo4ZMh+CommCsGz9lZQCh6nVgPxBnW3ycXLhNqAYoNX66l
sNP2twJvEZkhcEtL+OVDZyksDYIU5bJDcABo+1PmIi3OZ78/VDWS/PuRCcMQi1o/xiNDCPz3iBQJ
MfVMnE86qYHDIkMyr6AwJFG97KbeYOWug4/Emr5DZH6EFUCSkln0Mbz/VFM1LoccBQ5xC6+xnt6j
CNMBTD3Ua5rkD9izMD4acmS7fmf2prR+OOPIvJwCBHIJH8jAituVHQpU5uAoITzI6w1JTtXSNJjN
C7HXJmW6B7oCizu71B2C+HzxX2uEOq0x8222m1OUkbapBthbdT85T/cquCQRvYYaSkgeqMxS/Yqj
+CAjF5uHpMAedtDjgRomp4HdW3Cm5/Wp7vFAwEShWQlXXSrPIuq8feOCfHk+lI/7qdbn/8PZmTW3
rSVb+q9UnOdGXcxDx616IMGZFCVqtF8YkgfM84xf3x/k07dllEB2OE5FRciy98aecufOXLmWfiM0
zo1Hihb24gjA9OBX5Y5LnqVRFkNG4xgXONDAkS1bEH6GOrJLntUXEKo18G/p520dgtdRRPUtybRw
E5cgphVfdF7SqCJEATGboFlPmer22zOsL9BDI2TyDpyE5di3eVR+D82B24to8EOsCD8bkrx6Ietw
8sEgfVfIffKcVEKwdYviMbcojwx6WXmuUhPcfltSaSgqsM4Mbuq72/BuHwWLhHKfuNFCc03hKSgU
Ivmyu/p1uJUENg2i/wdqSqhnPYuQAw2ZnUzB+bMc+CG5b4O1qQLxe3/qIFNGcVZkSsDpGV8oQx8H
SNMyPcrNIphp48oI7O6MhOX700+So9ecMWxiEEIxx1MKgs4WWy/7YoGXnR0I2CQnQOWAkjRKXX+5
DUkooHjqN/LJl8pNnlMODndat+VULnuzVfcxntnyfbPluYHgRw1OrEeFq5Hgl4L96FgmgQ+ohntI
dpp+2Q/Z8cTTv7/Pjp4TXg6BzJzUZhD21HAC3/GxhHbSX5EgHbAtGHsEed7tdeGjD/sr4p1YHokL
rVQeQbEXMx+lR0Iu0k3hCMYGOF5NgJG6KWryhjcLKLuIamqPGJTZWEsxg7VAl8Ng37axupZh4TsC
B+4WsGB5uyC9zQVXOwUuWXSjNG8kuYQ50viWxzJCUC38zVEOPUmjUw3sWaZtdjoKlVF555F2WL9n
YgGsbfLszhLaW0jiuq+5lz3BV7XH40q/yGkKNjPQgG1nES81aGVyLTg/UnNIeh+JeeKHVGI1RrUt
ujjGx0xyKE9JO1gon0a9Fr2cqRkTnXBfWqBwstqgTIJaymVapd1XCuXzGgD1OSD84VMfuGr6Wrhz
fMKXib4oKk1YpMrZJOuJ9kgfQQtaSbl62+Q19XppRioKL8q5Sx8spLZ3kE2qs1q3mNNsqIhJ7xWn
i74pFaWxAFuG0mikqDCk/vZ9K/Sw4O90hdS81LfhsSVcgLyBt88KmKJ+7femd4UtEUk0Gs5RvdSJ
If19VYP0jOY9y5pBIUdB37vrwP0dAYdRwAClpJRzHZ8I8A6ZB3j6Dj3EGVvRqYBVe+mZEguIU9+T
IgQfk43ri3bp1pThivqL3ofBKbU0/4Tyxt0QQ486L4G9MTtvStNlHmIJBRulfnbgg+wi9/bs3wlO
5B2rnoq+MIAD3lPLdZ+mytxUgNNYhlvfUyFSkICiQi2U8Lnfd/kv80YCGAQzkBkukQeKsetbwW03
TaD6d4WXLxRkBo/v/+eBqCwNtCgLQuOLSGjdZQked9n2ZbU1jTTZNAm6LBbVR4Amu/37OyPJzus4
EbID2TLeXGKHlx456kbNyRvWRe0+SijzSQBcakVOiFnhsWmyYKGQVBK56OLE9lTEA6h3VOQcAuJM
pHi+UwEQ1EK9qgWw514BRaxoZOQom6HwJHKD6NmNk1urcgNUQ4ulJ4GaTz1feQxSKG/ObQi6ECJc
h1LVZ6oIIjtTyeBElnnnWSR43iNKqmWRs3VAHIHM4mEA55jinMVNx81MixDaxjUlnziJwm6gtU08
9yGupUfVQC899oDEzAGTRt1jXjvyrWNqt9SEiO/QfUBIN2hX2IFUKKcWyMWa1Ku/LpUz4U8w4imZ
rwWPgNJ2C8E8OWGJ6IbVAPGiqHLmmhBzdCoRnEpx4zlEKdZTAUlLNQi4FUb6qFumdNASRYHO1DOM
bRO0dxIsRjc5NJulIDngfVwYqGTCfJYFm3NONpkIzVvntZTQwCvxHuOmMgr+sxju9U4tIVdqiBS5
nmUcXE9JD38/2wxD3naF+WRZjfNcaGlr85rkWi3QnOv6HtrgsuCpSUXVJsJ485wAQJxbpN9Q0PAz
9FuzbCcF0iFRRBTSZIo50YxaNz1ElBpCPNBmWzBtR1ByDlkEn9dUYFDLpcnwFxjQaRHYrx+wmHDA
VaJW78VB3Q0YDRF2q/NsC+wzhw7PsnXDylYjudv/OnvvMKJ1GZIRsKrUvQtrAJkx78E54fke1oJB
6SIVxVPrn91tXMXPQdy7m3PmvzEa9x4oUTmrfQnuEt1InwzizYtWaMG11/gCYlWi1yr7lJqYnXav
F7fh4PGlaBJtBRMZvCb3TibqJsNdo9WiugdsUNwZbpQvhMj7blKxeuLmJzuoiOEKckPu1Tg570pP
72xoq8jTaMgpSHXU83oooL8vsn4HvBDOnd59cf0++qZayZvjqUyFPiC5O7FGxqWI8l2VBereL8Wd
1CCzQFFf/maS6o3c8KcSZMazCupEi339h9GJT0PGAS06M9hEXnoXwkXuzA5g7WveVUxUDNLclnJu
AiqtEXCHdW4uDTlBSmsCRMD6ARta5wRlS5CpYqhYD+cMCSklJXPZF4G+A7iVbdo8NJ/rJgCwrDru
V7ESoq0lQU9dVxLCAHU14JVUCa5ILzkQR/ftSCSBzznwURnNH8yBirHOI2mhtnINV7vkLnUVQZ8c
3u5zAWtXBQPCHp0QsfbAa7gNYYZfm9g0DEh9pYjaIKd+VMie75SUOgjEXqkBLrODV5/rY1h4cHfF
Qv+365ELQETfU3bUPRElRZduRT0rDFNEmhB08pJ1JYMHrUTZe5Ebk1BUGAUHq/b6ZzhYCXPiOfM8
t+uh+qNxqr1ephppc0pDgoBsGaCde9GgPCQBSPpgWmK8zVXiXWXtqABYEuMmdqhIGX6qoyjexwHV
CDxNtacEFKmtq2QZu6TxIIoBE3SmsFw1DeHvr9dddZ8MT3XZA8ypSCxMwIMl9u5FrzLvVeQlPZc3
UZxD+acF7cFFwdSTqelQXDLNjkKcX6mqZB25SIbl8VmAi5ID8f588pFGpggmgWgm8pxjK8rtoSbz
hWR0lO9/BSHO4WvwDicsNQOFDyvcqVWkrBM/r3aKuRK7qlkUQ/QR+6yQK65+hbdhP4SGAo6aosW9
rau1p1TiUVOtp54U6pNrmM1OovaAGub2mAtV9RCANpo1SdY/O4EFBQN/F5ZM3o6tI4D4LADfWE4M
ZLNQlmTzpS+BRzi2isR955Rf+gGH2CgSMEA4FretUdQPVLC8lsAzF0ZYUIyvVcJT20DFTcL9VKPC
AMye8qq8lO+46eFuT0Ky61Hh3QnwNZ6pwmKfVzlkbYm8ONNorVctqJ1oE7zDByTLg9o3h2FDNiz/
aEU5NS9++FJ8J97WHkIAGb/iMEofUtYSJdqB4ADqEGUibCQScnbQUIPogjdeWkP1n2toCawqNTdS
kMuQLTrOiYvhDXeMQv4ia2916r7CIETRiunThiicLwc/xYDKjsRrJLsNu9N7orIvPesmDJMvpF6a
vdAYJMuRPY40+CTrDgrOc61vQsC6G+rQYdXq1wQJwic1JXue11G9eg8h9+hL1JVIJjAMIJEq23pl
hEY7T5IALso2Tr41MLGcczd6OlfFCzoC/Uyr5eDWNwXvQPGbPocjWFPfHOh0Yq43mPoRADEzJTug
doG8eF7cumIBLnf4KRTRyVTacKt2crbAKIZc0tDICYl4f24T6RE4ULkqyeeFlhQtIw8+bhfRsI70
M0qz7SNaT6+WPLBDgVQp6sda7DK42KkXH7SbtN598rkl23yhYwBrDzb7x1oFDJkjmweS+Q48KNHU
5iEi1+U02zB+JNmXgZgZKmNUu+lPYK48E5z1DSS27ZlE81EToIFZt9rPTrgHfbzQwXoTYy77cl6k
AI8DWM6guiKW1GaIh5SH1vwxD45+/rgTcwJnbaYdnPiHbFBxxsdmCNmmtXZSCRotiMoQvKghf8gh
disjE5I0g8oYvXG3KcPAvOJcwlAZ4S3BxrJOSKvCV+IufU1Y5yooGy1P9Js+kuuNVFb3kk9kolFN
sBa58ZxZ8BHkMbJVPc95Koe5NY1Ygfi8EebQnMz/+sd//fu//+tb+7+dH8ltEkLkEhf//m9+/pak
XQ6hTTn68d8H7xtvu+Rn+f7P/uev/f6P/v2QRPzv4l+ZbGj4nP9pl+7//jz7tXz97YdFXHpld1f9
yLvTj6IKy/dvYCDD3/z//eU/fry38tClP/711zfYpMuhNcdL4r/+/tXm+7/+khXjfaZ+TdTQ/t+/
vHmN+HcPiHK9/uc/+AFy719/SbL8T1E0NEBGMheBaWh//aP58f4bSfunJeuWpSp0QBSCTmKslUuH
+j8VEzL/4T9FV2RT+usfRQIpDL8S/6mZmqWLimlKJklZ9a//O/DfVvD/reg/4iq6TSimLfgaGkp/
LfQwMAEVCkPVdF1S+PNvrycvdoa/9b8wvwDQWlHap3vp2O7N22iNnI8803flo7D8MBt/d/qxE8bx
aR/y732oTo58Z+BIe/2uunGfZoCVv1xuWRInmh6G9eHzDSvwBKGnaWVvnM77+jnZJ0vxzfmp3lzr
Yerrh64/dNGgL1b2ciHuzVII7gDjSotzrAJ9cerYpsg0dWwCita2VFtQXy5G2DAdY50l52IdElq3
8wpGQp698ipUuuBGd/u9CzASpiUw7pVU86yV3Np2KvRGa0/qoaAdZI3TQJ+lBcz1VDkihlWn8G7B
nrUNWxd60MCDsScUjJWqa6RemsRY54FCIrFH7t4LJOXO9M7n56A+y7x3W/+r7557RNsIKZCwydBW
I9rR3/WC5S/73DovBK+lZCrzQ9spESA7y6K5EckFroUk95dlE2srawg3Rw1E1FYCMY7Yyc4q9YG0
n90y2sCA7sBYUucHFPvSmSwX3WPYNsFOV4303opgoPCAU764aV+u+MwWFFxV/KgaRF3PEAescp+o
AA+ljKoPJ1bWAi/J4a6CIVowUmC+BKFUIKVLUU+E+bnPEVVwMg3RsVTfmpIXQYWZ9HaXdyrAJ6/Z
QbkhUgdh4VprDgYYlgfkFip90XdGzz0QqK++Up9vRBe5RMMjDmroyH4Qhm3XlIC0D6oDx6eVkWmR
eqrZypIMcxk1qL/6vrG9vMHMz3ewaP2+vSoVMo2qYwerB28NgUczU1ayzXVwuXmsy2dnTxy6/bB7
yypsAxC70l42CNDnP6AInVtcqpdbHz7yE+shDmfmQ+vSuarPeZthPeR9BouqRgKbfF2QfgkV1H8M
quTqK13pE10Nf/6hK+sca24C/mAfKTByOy7SF13poGLaBsI6qdXSvjykqfUYJvJjP7qZAVO3eqhy
YMn0yje/MbVVmsm1rQ+JYKchzhMWrXVlXFMLpP7eX5NDcGAFBSAQvSBWp1JrdBeFL5cHM2UfxZF5
73Sw6Sg49PsCnHSF2IehUvxtAmv46ZDgz/CAH/324XJvU0ORfx9KURaJ0HdCtxeGV7j1tXCahdVs
LjeuTtxU4sjUS0AGJQmsxh4sM3psR8C7e3KPtnbDo3ejLYsZUlEbsirzZiEuIH6cict2fpPZPDfu
suU90edNt7jP5+bNNlyA0Nldu9+mxj26IUyxiiu/4Mt6IhhxfWPVCIfBNHp54J9vfM0aGYgWDYEa
GSc2ZPGtl8C0QdZXtS+J295f7kAa1uc/T7FmjWxEwcu/LKq035srZ+3OodmYBXOix7ayRQjkihMg
f35Va9bIVtSOFrqmRS/6ChGyp3iT76FdnhOFvbce43W9JVQ9Py/cA3fRxr8yeRMHAH/p9z2JtizM
RlzgaDhWkKV+6agfLm7l/CbVkD4WiKY6pm3I17yFzzcpFf+/d6cbeJTnOunRCwpVaAjP0CfAUUiU
IOKFXKEcVruVDqloSmLRQ+s49USHt1janC4v5ud7cfAKfzNfTlwHOb4lHyD7ENnKRyUw9lGrri43
PzTz2VYZ2ZMzENS8CNt+3zQB1T9oOwpX7KA81fTIegSc77SwMnnvALn+rrRgUVJJycntDEKRuYXg
ogrnT13iZuV+K28NV5G25zyrNm4NH1km6hS8ZNCgS0VE/r0PPARTGkLHEbyqQFYAKkMEtvA0aFzd
3IxJMbVivT+bvqJcGcTUGEY2Csy/bhK9Y4+nMpAEjRJS50rT0pQdGFmZ1gwrArJ5v++2zQ2Q+7m2
EObCPF+XC2nxU/jOaLfxlWMjT+xjc2R0SBqGZdVzb5gr8DOQ7x3CnbRGhd2bx7cSXfav5jdx3z7q
z+WhuZf3xfryBvv8+tXMsS1qzcalGr/fJ2jQ+R0UfNl9hNCYh2aVKCNh8+VyPxOzaY6skZcnRmJk
zCZMLNA7mC304WeqeVM/bbdSEHf25X4mzqM5sj8YBPEc52G3N2vdbuXoZ3kubnIvveI9TjU/sje5
5avUkHP1NNW+gSYvFG7Uc3VlyynD0fvktJvDNv/oCzVE6J0YfpRokX0F8fblW7Fp7A0hlqdltDV2
/hKmrVm7MNfx7BZC6blsf5Pm5Qpw/VvwBuvO98uTOGXFzZHZ0euUQqaz0e0L+UvjPww6qWSAhHIn
S9oMQrEwva9BlF3ubWpOh9n4MGoIOvCaVL+D14MKr6qGLcq5oZh5d7n5ycGMjETmiIMAJLPaL0Xi
N6/Vsl5AHfqsc+9d7mLKlpojWyFbet9HNTlBd18syn1zKg7ZqkF0cocOxto66C/ZLUoUi3QOIfkq
etJsigeW0u3l7icm0BgZDwIaVI92WEHPAecY8fiDgsyL1P2fNT8yEdoA2G5NrduHKSSKQoTTVSfy
F5Tm8ys7YGrjGyPrAM2KRWEtXRBQtJEUn2szeDhmho2ipk123oa2fA4FuV3OormzQeBho9urYOOh
w5lucWNm5Tz8syvXGFmQWirIqEtxv1dLaPWbAWQN9bGy+LPJHBkQJw5DLlk2ownIqTl26LOGfnll
HocF/8R+GCP7oUc1sfR+qCNH2towjlHys0U0pKxu5eJNz1904BWXhyFN7bmRhYgU4MJn6Du5sHie
287aWEI8NFe2FAQfAXZtEUC+YtLloc3PhjUyEGplmX5c0Zd3A+PCVrPDh3RvbuGL4T8qNmfeSp2R
nrgNNs4D8JIdGK0rfU/N6Mh21EIa9nFN1/pW25N9tNuFv+4PxpWjNREO1IyR4fAge67rjPZBQJUP
7b2xrp+FH7o1kw4B9L1X3OSJxdJHBiIhkETOkF5S71GvqOtrdrXYX9l0Ex6EPjIPOsxeoGcc/Ej5
wfPfivpVMWGgCVASpRgrPl3ecBMLoY8sBBXBsU+1FYHHrJ5DMDVABKRiF8GFXBc7CUbnJpaujGiq
r5EFkCF0DwuJvnrlh1cdW30vyGARzkfDX9UdSInqits3tfz62BoEVEADWWX5rVex+GHCfNVQim72
t2ftEFlv0gBNQmdYI1J3eR6lqeUa2QhI75Qy1Rlc1q4jZZOGh7N0Z+T3aGAHNfT3zgoPn+qTaB6G
N51zMnF9qSssobdeZ35z7TOGDf7JmdZH9oPIXtjIw5lG9e4xtatXUrlfEnkW3/hXTNTUKsq/uxVy
I1a6bNGDeSfZD1CEH88z9CSuLN3U81ofWQYjFyCXHyyDvyFH1+6TXbhql6B47AKmbNRTAE5Zc6zS
pruVFgPJwNvlFVSmTvPIZkAZ20CjT89dOAOn+aQssxMF79t41a1TO98gs/wa3ko7fVY+CQf9Nll5
j2jiPllbagxunHlgN0sYfFbZJrm/Nh3SsH0+WU9tZGLK2OqsPuSjrHsqyQwYz2/0OVENroMX0U42
GOdjtb48A1MenTYyObIogg4YrGZBjhNi4bl1AolNznzhH7wrll+eOCjayOKYkiroUUsntR0sgGos
5UWyCpfpMrbNFegDW5+5p25T7lQ725dz9wA/7k677VZfw0X6+IcjHZsiJ9frHH31vbIM1uLih7Gq
F1R5b67drdIwms/WbWSBGln829aVS9iUGFex0m3zwZtTcW5LcxcfTFh+d6+cyaneRsZHstrWUYeF
a6L7tH3ShfsOKe3ivHO7zZUZG2bmswGNDAvyZnGTDj6Q85S8Nqd+0/xs98Zav0dv80FYFcv+qboP
f1zuTZ7qbWRknHPRmWBWCPfPqQ/aPpz6OXzgsxNqFXiu0vKICPgRuaOZbEd2sXiCjn5u/uFkjiyQ
b8lmb+X0jYrUAtLqWbm45jAoU+Ma2ZiyK3xTH/ZdiXTvTF31S5PHJsUc6F1Fi+gEHfzcWRYLfa6t
QaTPqM3jXNwi9fEKGHV5ngFZObQ7IsLtDFGyK2dSmbDp6sjKqIrXQ3LBZ9U2YMhlu6+e6lm9RXV2
n268NVI/C3UFpQql6U/SDOq3nwiAH6tltG8X5Wotz6INnLwrBH64Cpo1rKJL48rGk4cl/2TjqSOj
BKw1hwKMbwP4sq734KJW/RqVsBXKcYuzDW3NjXervqD5cXBX+grh3+XlTTixVkM6++P7OQ091/Rz
HDAjEtdS6n31tHBRJDBV1NbL5S6kqYkf+v7wRkcQONYoSpP26F8sw2O2kpZUPS2qR2fxTCBi1a5Q
MF5K22J37WhNvQnVkWUSXCg8UAGS9ihZb8DErp4kJhYcrS3PXa4Wdxkt+tkPiWxDYcMUO4OFcVHa
j+0iXUnzYuPO7q8MfuImUEdWKyXGmYCg5ll1JBC7QLl9nh6zOaihmbwpbAjvN8Zddpse/MPlHqc6
HNmws5wUojtYFSKClO2dKAyYxyhoJW8RzE15dS2dOHVrqyPzJSrpuW6HZUUDexHdBNtkvtHuFrId
Lu6vHYyp2/o9wfRh77iV1+tSSieBdQOmT4qXZ0SLIiiTOx2uJdTWTwGFXZenbsq/VUeWy6id0JNa
k7n7Jrz0D7BPUh2ef/eX6StMNuoRaJ3bz7qNct9s1Lfs+c+6fbdYHwYJE29a5sMeye3o1P3s7ZSz
7w4WkdoAG8y27RP7odbxyhYZTsEn1kYZWZuBzbx0DEPaC9rJzL8OukEQNF8ezFTbI4MCqDn2WmWY
Qh9+ZxlZTOGxAWD+Z62PTIlIwsZIKTShrEmeSWjrGdGP3NCutD71pHr3mj8sBORigZHXTAxa55E+
kw/OKV0GB/V+QF/PpafLg5iwh8rIJLRtAzyMwqd90oWGrVGRgR6I/NJTrTq3TAcmmxQZLd6oaetf
6XLK11DGVsHQ4kj06TMDiz3zbqqb81N28I8BjptdPeTrYt9vvQ38lT+LtbxOt/LSWSFT8ejimF4e
9lRS5N1Yf5hdBdHrXqjYGs1PdM4OvHyUF7jT4Q1BjHyW/lS26Qnipjv9dLnDYVN8ts1HPg7VeuFQ
3oN/pd+HxQ2Qc/n83bO8Ky7UVGhJGVkLNzbC3jPZLcf6nuKrYS6Lx/DY2Mh//bS2zn28glJD3iXI
ws50nljZMX1M1pcHN3HO5JE3k8tUxzWhipMVfYmhgYE+axle8w6nHqjv75oPSwVNf1a2yMaS/5W3
5cZbQHY4G+Ko6FvO3dfXV3GNYvRi8IPSK/7Zu5H9ZLnkkeUIY93p6pYRMZd7198jhIcQZMQj1dnJ
t9FXqpiI0c0p9Him8HoLtWWcPnkb7YR0UQ0nEICumjoWPtI7tD+VJ3TVkDF4SzW7eQZ7Le/cu2tp
ganJH5mhxO8daEj5VPJti+DBu3IRTDU7/PmHWdfqhFxDSbNUm0hZQC3HtxiSxMsb5n1nfDa/I7Pj
GHEED8Bg3L55J/lG2ihLKDz9jY9O1SJ+oIJHf9AO5hFC10fdDmc4RoQhIGskaVQekL5eCVv/Sips
6un4fqY+DBVqCjSxoJ7co+y1HraVO0dhdgmJ60y3fyjz4uguvGV25bBMpUjf/e4P3QmdV5gtGeW9
MfMWHj41WshLHXCjbt9S1Twn5zyzbH1b20zFwbmypd8t+mdTPrJA4I9VwehY0GoLaRq+hCyuPXRj
b2Dp8nbWqd5VK2knf5EfhIN3K9jqXf4NLoyv6R1vDYjC9KUGgu6l3EaH/Ii60Y5qlcu7YcI2vh/8
DxOiC2WVVF7JRUp2woXqPePKA8MKdbx+pYsJR/T9OfChC7IgrgI9EBZKkslMNygmkP3MZvCCFcuz
HsOzoUXai6ir1pVllobb7JP5fvfrPnSZ6tSHVU2Bs/1NVWfIwgpvSLjm93DnVKvom4gUerNIrpzW
KW/hfW9/6C0QU5MikJ4HZYv0G6IBHbh8oS9mknQnZ3tKFNxB8BJhqP7x8qpNGIj3m/VDj22s9Ekq
0KPSwCWRWdskNTeQuc0vNz/1UntP2Hxsv0misOiYP9gkbIQG1j7eT7mu34SFuvnmn4aHUbiSd8JD
eTWYOzWmkVlSo8bNYyRA9uqqWxQ37U7a+ffO1rWlrb4sVxQZdLt4dWWAU52N3KDQDZs+hQlsD6fR
g+PIT2ml/MgMMkF1dp+5MVLwBezZ7o3aZAsn7E9R4S+cHC7doDv5hnq8/B0Tp+8d3PVhniMgyWrV
KYwZ4kNvWRdfUhFV47q9YniGufvsHIzsDqXMPtJizKkhvNX1k28oV3bIcBd/1vDI5WlrWZAzIeXl
QFg4Q17Zv4cDwZKheOuurNGE2RhjbAPBKhyj5durDuVbV5w1irAI/JOUxXYN3NiKwisGaspcjPG2
fYn41TlhNxB3Piav2RaShjtjEb6aL/1T/TW4Yiimojtj5K0p6kWGCOawxcGT7MONOw9t00YTnItH
Jz+ND4zawkzcpY8Q9Nni87UbaCrVKo48lVpo9Uhy6TpHw2sO/+MQ+nK+Gqd43W7lb8qriRKaeh3C
N7V6w8H7sLOl3Gt9bRhqMxeOUFgtertd45kS7uiWVObYX9AfnbeLa5H2qf5G1sOqvK45d/SHLtLG
mj2Us2x/DY49FXwYA3JVU6i0UKTxkiw19NQzNIzXLXBU68/OqSj/Plt6L9eC7g7mCKk00Gd1fQ0X
M+XxjBG4nooANnSDXE7LZNuu82O0zba+Dc7wpt7Vu3JBWeHRXCOotkVhutn52ZVT9f78+cRGiCMb
odVFU4LSg8pkY71QByHOwKT151WgzSSN0vs1up1DkmstUEGQnmLijdQPfqEW0IGyZqcsigwiEPJR
XWijIo5a/VG5vWx3J56gFKn/PuFG42fpuWHCs3QuLfW5ueFFCC/zybqBo/ROtutDvYqQvr6ywBN+
LjqUv3eIOlhuZpLIo+aJqumvCsIfpPcgPVid79NwZm1CHiw35cr7Ei2vjHGY5/+cf3WM3e3wOgNp
6DJbnO+C9bDaHtiK9tD8mT1TxzjdLJDbgJoTCUtGvLy5KzfRFpqcdWUH+3xRrtN1Z6NCvw1fYx6I
4sp4+MN4oDrG7Bqe0TTZ4HPB3WclD8nKAcUNlfqu9bfuzr3yPPn8/lTHwNw4cqxIzHkq6ejS10P1
Qngl9PZ57Ee1Rg6Im8rQWHm8CARTgEqzhLULhdLm4QxjEioliJwYlDA//OFWGNkX1UEkoBusIxRV
PN+dlb+UNyDLVubpcg+f+1OqNXI0UHOJIaOLyZPLzQK2JTtI0HyDhv1y85PHZ2RLwowiKDNpOD6L
vljUL8ZR3ganchMvg01/5z6hJXQDvW76mlw5PZ/fJ+oYS9tpNYFl0R/epdlWimco1ZCg/3EtJDXx
ZkAr53d7oAp1L3VJPZTXBSflGaXxWXqAY+FOnn2/PGcTe3cMloU0XkQzBPPbNeZz4CYLL6zvLjf9
ufeHluXvHy/WKIxnkkNATZs1P8N76rXDeX3lZEzZZnPsOlC/hWyHIO77Y3s8v9YwpszDW/2xOTnb
pplJqzaYyXAO93P97fJ4Jg7jGDKLAGwrmgE91ghH8j7HC9smm9KbJ7fVlaDnxAEZg2F9U4JUM2XK
ikX7Fu7ca/f7VLvjk+2GqLoWtOsNrDVWNbOCZ6W9ss6TSzE61ik0IVbawjSLwmJ0Ez+Yd5TknffW
XT0/76WtsIoX0VF4OF+BmE2eitEx71q5TAWB/lBg8GRYW9WXNqT2TYpmVXCX6pta+G4GMRJdV7Bz
Ezt5jHpFNhwh7JzpAxrxqN7mh+z6G3OYpE/uX2N0xAVTk6P2zGCcm+4J9qwnhXyOAq34a3BMV5d3
7pRhHINew9ySfC0Opb27URfZo7EzXtpNsJXTmZ4Ru1PRMtllx7BZm3iV6RVzPGEcx+hWw/F7BLSY
tXIzxHEepVW4rt6Ma81PLcrIAHRnpDihEeXVahGzgYPvbM3Ut8q48vUThnEMcDUEBbmosMNrgbmc
Et1ZoF15zk+kQpHP+N0wJhqUfEHDrWEIB+lNOzRUrPkzZ+PenaNZsTSX1h4E05+ZFGN09LsyNmoR
cZv98LQClLK+vKUmLIoxOvPWOWtMCIM5gxQEl91TJ4QzDz2+y60rU6didMSTqM6tJjC4O7ZQ6SxQ
E9962/IhvjV2AAK22l1sp8cCJEoyA0gILFtferYLPAXI7JO5KxZoNG2u5jeGG+uTMzoGtRK/hxTJ
HwKzoFDiJaqlq4AQF8Lju2pP1HsOv/qy3EKFv27WiDXYcCXZKrgL7cvl+ZiY7THw9dyodRMNUQ4B
6rRGgI1S/yoBobzc+sRBHQNe08YvvExICGzMEAa68TZoT92eT5cbn/r0kRegV2GotRmNZ86dBveg
Vno2HGhXNsqEERijWjtBF3JY9/Ao829gJ2YZ5EUqjFcbK/yzja4P9uFDiKI5E5n2hzyT4kVQTu/L
8FlAa/ny5EzN/MgSBF3dJ3pM44ZgQqqdvApgBhroBGJkE3Uv3/WWdMVhmigcUXX594GUArJwCZq7
e39PCeGSKufkZCwt8EKoai7bWfqAe0CMSb9tfzpf2lfvWCBp9VTcXh7qRLRYHaNYkSODAqZqILNe
ik/VU3XjbJHdPqo2yoB7fyvYyjcdPE18Eu1rz6cpz0QfmRG9sCzdGMIaA54Hxc2tscRB2HnkjZDW
/iLuyrtydV5cHuFEhlcdA1NlBJbhkMDUSsuneonTfigfspV/8g7aW7s/b5AkXiebaEkEJV85c/9G
uooRnritxjDVxDcKE5JUVtA6L70ckRcrvHJdTTU9HL0PB+AMhVEaoiOxl+P7s/ItTK5t/omzq40s
Q5pVZ6Mo2BBnBDaiWWfNy+qEHAGVgVcWZMJua4NN+vDpUepA75FrLIitPvYb+VFEImt1vlWeB7+U
wA3w1g7oqbr22f9bf1iU1deYF8O1J+nEAddG1kPQ9Kz2y0Tdu4iP1Ilzk4bpHD4oyM+cAxJTe7M/
XR7s1FhHpiQ6a9QLaow1q1omM6k2ZRHAKtkMbNfelRmd2gsjG1KJWamVEU5RUD6WajIr2m+Xv37K
p9dG/oSeChCDeZDIwzv2oKxLokPtoqhniKzMrlWMTy3GyBpADo9+bVUSWNeD1I7Ovh3U2aEvmnsl
Rd0JfWsdZusrl+pE6b06BpBWsam55RD20mPrTvMgba/yNcJ+P8Q8uAldR54FEN5DtpUfpa5bZYKH
gJZ1xdpOvFXHCNGw6C0tTUnNwZ96r29/1Nt4W6/81eXVmtgGYxhoI6eCXgpoNWntsyC8xO795XYn
fAV1ZBESpXW7xhkihemh7L//H87OpDluHNjW/+XtEQESJEEu3oZDsWaVZskbhizZHMAJHEASv/6d
cryFb12XKqJX3e1oFycMicyT5/OaxXeKp+9/+0p6HiTY/7kYaKcw7drCQWsqNnYSVs9wrd4aERII
M8KdGxc5z7Z/RIqX+s0RbqiEK2S41EqtuC/8dmOsq02xgld87nun8sbouvamztf/a2WDVTmtKNy0
9xQub6J6513m0+nGcfdKBcq61Gp6TdpTDCH8eucbd8YI1AB033hna9DeI71DvjYacepa1y+QOG6H
ly4WTzfFHlem6aWI03ThnwUOD7J4flkFiFOsl3rn7nM0YZ4z4V6QxzrKIpH53ju/EWBfixQutZww
rs4wYTGky41aJXEfq33xlO+qCHSq2F0Zpe9+Lnv+H8fJpYZzgbd9B1YpSjnb+c7dikOCdMWJPJQ+
XDlfvdNyY1e4Mk4utZv5JEFdcTHoSfGDwe+ZoGY53srDnFf9fwz2s4Pa34OwL6XZlBnWU9G6BazA
zWMxpM+AFsL/z1pNCUqUCQth9RjqHqpi2BEnmBn/bab9aSf4awYkXS9tkLrO1TaYWz6Mh+rwa8Db
gznDGtTMG1HzlV31UuJZlaWXwyEM51Ba7oYC9IEZueXRe+SVs7nxJNde40WMMFnUPNd8z/2t1haz
eQv5hL8ncYPuBvvGRcxrA+FiwTAbE5Sis4Kn3sDsPj5fJI3EwXy3QiiaYlr43c7c8Dh9LOPimZ/I
JvP8BdGxd+MOrq2/l3pOCClQPT8/5gg5ex/IAL3dPrq1gluL75Vd6U8u4a8RwSWH35iJtMrAUkhk
jy6/MYmuJWwupZtgwgiXz3h5ZN37yZ+vVAVqi+YPNIUvobi7pTjx/j2jLmWamujSYyYW3qGPznIP
X+M0np+6++r1+8F2Jea+VGraSVKlguMCzrb3ZaDv58N/k5hal4JM2ZngXjf4aWX+tp3fI58Ce74x
eK6M3j865b8+rd2AuCsW/HZTbktkmZT8lcnn//ZKztf867eVBg14GfDbNIfHnnucaQXeKYrcXjRC
xv/9Ra6IR6w/p/K/rpJ5FXjBBq4i291Q3TUGhIXks7CeE2ijnPRoNtvWfKqWNUe3dC/eblz2ytpy
KZxckjytWpDj9/pRhWTXHM0ov4+N2Aac7Xir1e7a1zlf/K9n6zKH5HTCqSBVTlxVIPW54z6bbqUa
r6zBfzQLf/08qWEpbXo4gFYLvP5t8SW5tar5uJk961YfwrV5cXE08PLC0ACuwPam7cG8/pgy12cO
ZJeA9Kpbp6cr7+lS4ggf+0qB2IveeL62CLRx5MSTW09w7cfP0dRfb2nUokyMFk9Qz3XUe18ElZ7M
vrXVX4lrL8WLtVRkAJ3yXJhy4navfbVjRxWg6S6CKAGn5u/H65X170909tdDEM8x4aCLy6jV+AGr
e/8sKab7W3WQa4HtpWIxKcCkMc7HInPxs1P6uATlndg6IX+rPtSr+cY79DdkQXowYF8cGJ0vwrT0
b9YUroyyP/vLX4+XG20J0xlcXhRTYMhtrg4aEnTpPrTFjXT/leD5z/rz1yVKGG1OoH/iCdEjKo/Y
ZQMYUw83jh3XCkmXUsRep///5OcKPwNR7KVeuY+wtozcyR9DvR0C/gTbAnR23cq/Xumysv5kDP56
olFnumkSRObmFMIhNF8bsEXwS+qbgJwj72+uwfFx4CYVixNwOt1xWX8/GK+Ioqw/kcxfVzbrgeaN
iSvPn+iCKbvQgPomC+D6HVt35YoExQuasfGkIE09CXiSIKKJboUCVwT41qWy0ctTbxEwh0AJJP3R
4GvqFTzBYVr6mK6TcHkX8XIYDxAChtDc1w/kXoOUjXxJsXNWsMsPINHKfn3/Jq5lZy6lj2mGldZk
WLmmoA7rldrp+34FKlTcb295DVz7zpeyx86whJuBnrqvjt5brfA2A7XHbHxJQhmUO7lPVnZkrRII
xNBecmO6XFk1LwWPZq17CiIo8nC5+ZsMUFm5C3zQ2vrz+zd3Ze+i5+v+NYQW5ISzxsGLAzkXLVL9
/pY27Vo6n16cGsQEozxgohDQ780PpE8xM16HT7aqqN/u1QmghWcM0SiP4Qq+N7t1mQfl1n4398uN
V3cl3L6UOxa91XeFA7UQbb6c1AQC85Za4dph/FLouPRaZp2NRLoK0fpQKODHguSLnnjv661e/PQT
FmH967Sdts6t5OC1IP9SAjlzQpPlPP6Gt+pFQlEOF+VPJ2QhYEER3YnVzc62c1Dxj3MzvQg2ANI0
tJxRGB8fCHr0fR7P2Enrg8SaduPc+u9xzS6Vi6O7KEPnA9s7UlbgSlgAoQmL+0CcyBt79ZUDHbsU
K7oSbJzCwAhMP2BGQiIVwBUxDZ7Bd/h+8lxZgGGW/j9njxwrEKJHSff8MX0oALZ8mn5bL/O9hDMs
ctry3PRjnJZtfZjCsvTBcjncMge/9gIvUpFANnVVcpZ8jGA0FO9D9+kVN5I//14T2KUosTfmotTW
SPelkQHxggaQFj7eJhCOt/pe/x0EsEtBIi94ly4mvkwh72YroPMTfGD9jIBOlByd4v77z/PvaIZd
ihOJtFrgTbC2KccBWetp5FZAysccnV+ch99f49+LDPMujha1Lil4uedFxvV88I4BLLvV9XDt9i8q
DlYFJycKnjNOZC354bgLcChzka7Suhse+xI8k7bybllc/zuwhUve/xzJTWLw2fXg3ao0CbLEXSn1
MWGn9jY5yJjt8GVndvT9K7si4meXosSph1GzzpXeJ93DBK8gNF604wdBWQ0+Ct6+SjZJH3Ye+MjW
1tznFHhRK70RIF4Z25eCxWTglTcuCgaLOI8EtgUmc7rYoFE3IolAKrox9K7sEOxStphTlstZ4BnJ
Ltmav+snVD63PFhW5RFk+/vmCTjpx+L5xhu98vUulYy5B8OvWsHfeAzSNYXr2xS1EJWmZysUGA5l
H0g7wiKzCyb/xri/EnHBkPBiwBiJayQGgz9nobcAf96lNrossSb5MAGObFXtkDOE3M7sXvQyfDrE
/k9iZnapcnS5GDRnk95zxtTRxhddzcmU3Iqp/32QZJcVefD+epVmku2QHyBJCL44VYBvpnzwEe86
a8e0Ch71dkZd/IEzUb8EaBZrJO2GvcMs+oy073Q/wVd5kzU5eJEWt9gGgM7hoxJe4vpznkKT6XAy
vFv5sgBx3pe89hvlFOBkun1yY3e6ktIBzON/fiKScykGG/6KFCdiIyQPxroOkRd8kZsMOiByI9N9
bUpdLIFL7RIUdqFlHMDFSZ2nZShgUn8i+tY2e2UhdC8WwkIRwmcbjpjV+KGbTVM4gbLvRoRdJRqo
vp9C1x7iYv0TheQiRYMnUA87Nf9q6jsjP7TJr+9//VoocinQtBNnoOlcADNltFD/ghuncfe2jEYr
D5KhiLx8vE/I/Ktapsfvr3nliS51my74qqkBUOIebEBA2j2QqnJ/zgbQZY0bU/HKNn6p2tTt0AIe
hEvAfOihXKUbZ92fbp18rt3/+c//OpkUSw0AyVlqPA6fRer4Vr0WHiCQn9+/nityH3Zm4vz9+4vD
wIbqz7Pj3tkW726MusLB2Bih2KpdeVcdcFomMNSpvqzdrSPJn8rT/46s2aVOTrUC8pSawvr5Ltvf
hYDVnS3p/J/hS78Wg09jGOBT/5UEkHR+IdmznfzHMYQdQpwHafw7DT7hkXpAAviWdPCPfuFfd3QR
wmYuMXvCU7ZvdEvQuVc5OyvvBbyvPfHQaIJdccYyKCQLkB5GuA7j9coLm1HudQOYvGf/ILRgYZkt
sLgcXLgqFEhGKAeMrqKRzwY7p/tAK0O2yt7mFTRwHm3Q7eL0UL4X5mNSq3ubqwE+mTm8wUS2E0q8
eVWxzh0Wgu0az2Matcn4uyp57nfeIn3ZK6C48ikHaq1DU+tQrYmz2EAPpkWgW+/A4I5BpC4OrXZ+
Z4nkgaxNfmOtMKxrb+1SfNu7VuoOA/CSDkz3A41mzg0wrugN41p6P2sbTFg/tQb48QmFcwEaS9wO
2GezeAClp4Oz8zw+cL1Up/aMiJHIh1nA4hS22qrBnHW85MAV++AsOlU0ZnCYjRo3Qz6r9mYV5MXo
Ab7HBPosDbPHUya1p9oIXWow9unN5VHLAWizPkUCkeN4tWQZDG9JPZ9GWZhzKEwwbnxOZtOEp41V
TA9JuZC1h596h7Oo4QN56b0poWncaNuMwYcqUh8MlO6XXaYSYA2TfiIbDQlMiwEAIgoUPGGNy9fg
2k8tjbrSmB8ykcAdKofRNCuwYM+L8HicZ/34CpmOZUaFarL1gHshQcvq8ZdhFkRErU5z219Qnnll
RjM8TlJkDzNpWOgNfRq0lc4OdjEb4WgZH5l2RhSNC+2UIMUm2J5hjMr8IpvnB2wZxk+rLioeVG6B
2dVkQj9yz234rm3S8WGBQ/7o21MyHi1SIomKhvQG4NYEOn1gb7G3sHpGXq2GaXYwFkYakUVOgcPm
MSwc6BqUzAEddxIH0EtWmWgVQqi+ssBqCRTQ2YjUU3fr9bMZOm6JBn5Pzn5ew8yWAZ4ZzYDaB1Nu
AYFs2e29IyYTFjJV3VarlBaot2ckN0yfe+D0+k5Hy49REYSrdef5CamXIOtrHDDrBuwmy+uXnQTu
YdW4C4DQo1nhgjhniS+X1saOYW+LDcQfkUSXiD+PfRVTORXvySis0+CO7WMpKh2QhNu/RqT27uta
m4F1zpkUVWUdWavYKxtLRoNqyMY7nuNNpLmkIH0yumkmNHvVTtmvrNJoV0XSlSD+qOShGrs58KbG
2uBmiiAvMXu9mS8rxxgVrDh4IyOWpPmqJZC49RoZlDHRdlRT0OH8rEhkSDOpN2zgcNKlEnLQcgGt
XQ/qDuSr6R5Iy/EkswSunkbeBzBdQSBiC+fOm0YJuaik5cPs9vVLCf7yZoE1OMZIQyLN0gnjApaL
XTqPnxwwsruFCFhYGMDn+lXFvdeU2iIoE0BrO4zqk1G7zbHMwdFqBLcPdd6TQKRcrBqhM1AJWwGp
KhbDoLERonCrT46zl8mdNanOL0Ed3kl8ELAEpYrlaEPowwjMbCVGb5Ryq0EX0iCtwEwW1BWS/Mfk
0te8avRLWQgqgoH0LZZMC+zucETf56FA00TsjgxsLT2Nfjf1ovS5aZrrhLnA0LNpOA0CWM3Ay3Q/
rLwObUgGEtNdkz6JkXGs0mgQNwE7yJZQathbNs5HqoDKlhzVhWJ5HO1h3fUU1pQiSECPXkQSsNlY
VjU4ZL6deNLnvNBgAiZj2I8ekOXUTVeVUcdZmq3lOASFPXfB0tY/NEZ1hIUZ9sRDurY6O4OX7/Ab
NX8W0AHZsr46ZA5rViMFtbiWdMa7t9Uvt5xmHBBNTNWu8ICjl0GVN2PrN/WA9WUgsTMBO9uJ+Xdt
Nx3gQrqNusUG5Li8p45bYJFcwiJzwknJEAzQbVX3QZ0vAXD2d7l2AUxzNKwqwUPbWh0UV44OLFHc
lVmzT4d5n2fqhRsAQXBrestH0EdmItdiQmI7Ty20RkwSngdd+9YRICFllgOtNrd+3nY+aKBHCDz7
F6X42a0jHdZ9krBX4ZKD2S4GMONOBDhmrBckDguoa8ZGrbKGR6Ka/WmeAxdrqMiKAx5515UMeBw2
+XmZHhNK35uZ4tCVtGuVgn1KYDJUQFIpHGPXyHpH0n6rJGaxW7+ct+PSSVeJZ4EWOtE6rmiCNGVu
YHPnSdRhJoKaLFYSObKmU3HHBoxz13JOxTzpCDvcDu+FxWXRrXLSRmbpbYkq12C8RBBDRe6Yn4ou
2zYYMXlfR4tjb+0U/o46PXb1dATYPKQpDemcM1BJx3XRod8VDpZ+lxtTyKh5aNkEfrOdOX4zkNlX
vKd+0hcCjiuJPLZzgr5m5A4CnPY2AOrGnmfcmaBx+STVMdZidH6DxSyyddWLrWw7pOL7TdK6Pjxy
4152f1huK1d5x8UTQ1jwZFW5WAUmCM/X2EL3jhAiBg32ZDn6JOHur/2GidZfZvsF7TB2IMf+56Jl
fRRqQiPS6LQwcMjh/e+B8P6E/BgmKTC5ruXu6QgSJzYRoEIHNC3lJZic42gsO1sM0GqZBOGsuzzW
fXPGEw8exLa2FZ7LyG/ejENBC/aiz5qiiOmcbEieRcpdZDxPVhVScKhrIsD/FkvIBWZ90jOIBpHI
Px8mZZh5ZMcXjnhO9yzm0rk3BvOBe0nYVjVME2y9lbzJVuO5KyZR4xuXyzuliKdy1Y1BPeWHCuaZ
jSojoPnyZ0YrvoUJB0yWu177Vgsi9UTUfZ6KR01qseL4JtxnhrXWDvoakRXrV1RgyvLBg8dVu6Bm
CT/+Q2KXQLl0/fBhlo63ymoYSOZtVJop/KHNxAyIIbDbFVX/7PBmfpZax2Uyr1JCy3dikTG2kQgL
MkmNAPb+cOxQFopaCkEAazp5Egbq1alpf/Y9nPSYE3OlNv1UvyYWP+QkXXeLxkMoeHHYXpGtMw7E
H4ZdVLX9SiYAG+d1vUE4asTCNeZjMhiP2ZQdWe1AnNYUctNaSYLjf2EFLukwYziIcwh6wauPyt40
tgUZ+ZdtonNtNFm/xma2UbXrO7i2UVUnPRfKr9oKdcCqWzkL0EzJkGGtXiIrc16ahN25zgxUO2Rc
wm1fFscJ5tb6ZJX9mU7QZbcZqNOjkUxBNyEfm7pJ4Ts8uy8y/WTV5Woxz/hY3W/soUfzUeqpEjhd
4bs5VmCMQVGnJM7sHrYcjE7RbPZz1DlTGtoM6O1mqhig7nkRFQZHI88r1K6fSusDVdOxU2MI7vSq
9CSqOGL8pFmxLZcEePt2BzzxwcDDer0R9cX8kBjI/iACfLSJlwfZgk1BIy6hHdZ6cG4b0HtTxwqT
LFnCJWUD8uOQ4M35Bo6FZEMTr9wgnrU2DJLjuljkqgelOUwbTx4QhqThYHRf9gxV9GiGRWGvmiI1
I0Lth6UlUdMPi8+7un1s3N4+saIJW0ccSOXtnFlvMgvRqotGXBcuuHX/POYjRLb1FCic031rMOVO
DD3YmBP0G6lqz7mgE9PkydJZnNApWMY20p0TJYuK3KVfeYXMfdOZDvDitkCBRM9GDy5kZz9ZZCg2
Wec8WaW5x/sqsRiNsai9MJtBNedVlDNvpSUMtJcpGhqsIAjdEW3MvsGmHsJW6DA8noJABLon9ZzA
AEVZD7hZfNEHAKmwmFDV+2r62bU1X+cgV/q8T9iW9wYa8DM0oVVwwToi2ruzmjbo8n7HKnHfkWnv
1WwAX5IfYXIcpM2M8WwgoEVOC0E7nJMQFCS+Nxg/FOljnps+EKFbDeqmGmUoamR4lmL6XOYGnWSF
fNNNOcTZQk7GzJ9HCpVoOjUrb1AhsBVhNbKgTtMAusjQ7gHl8EigByNiCtC8NPvSwB+CzJ4jzd3r
Y5u1Px2C38L54a6gDorZRrGymLt1xSD8lFljmJhoU2khUBCt9Yv3eCeztZAtWYp4rvhXb8mXSsht
V9rvipdHNwdLImWt7xoqUqJHwNpnvjXKuwK5pEXDiUfhpFj20CqPXhYwt1/ziUUiN17hFXAoOwL5
AEv1irjdEi9Qd66aWaRBLrK7bqnzsOE927iZ85PN5gz9AQimjokjcOM9WACAIyayrHDOspOg+shd
+2A4xmEaYGmb1g4erh6AbgdKybONbQuQKyNd67eldTJFClJcERoDdtXG/NHa04HM4lCx9n5SNaiN
NKiXnx0GSzWw+0z9qhjUfxDwMPZjyD+h5L2vjQ87+UUSpf3W9g4eJRtTosGq/jUq964myUvTVV9F
2QJzKUA3KvK71DFKSIsX9D9lDdYeijR9bz4oKZfQUcZ5DzQBj7dS5yewEN1xkgQFcFuYLhqdVfFg
nfd3Wf0Q5AyalZGsjUhTGmcE59eS3oNWuwUn3a+H819wDN9L6ZGXX8iovuQtPbjLHM4s/zJ1f59X
OGND/DTMSGd2y1dbQ6jWDFGVOydbcMDVZhELHD4SD+ykxRi2E6NbdH9CwFk561rRcE7KkA9yhVsN
5iGNltwK0Xa+sqi4syRbz72MrZrDGnXxYhzwNmWD0A4UrXbHSmHH8zJM0L9huJrTVqvCF4X2tdsP
geq6uKlf+ATkLnjrGoz5wsVEpUiR4Mvf5bQ5ZEJEKU1WDB2vgIHACMxFvbOBR6ABpnki67huEQiR
Z0Sy68GwRdiyBxgoQr9piEiMy5eRzIi1nEjZ+Y8FwfyU8qM5oyGX6dguvzj+URMW2CV7x+aGA1la
/WDJ+FWN9nunxxfHYy/QuAaMmE815PNh0Y1bJ0HqoZH38KSa0jawkuwuLZZTMyQ+cUYK2jhCrizD
lKixfsgXB/tzw353VvFsZu4jrc6A+jos2heFGmilflvdWz8+960J8djr5J3sIo+I/baoL2EPAKeD
s2g+dR3QCy6aZAXkACBsw7osfy7SzJdYS9p2CZbMWy0aivZh/JVp9pnm7mGqP2AXB8Y527rqC73P
R6PtQnvJDtwsPxqPLCg+8L1Y6uMM5TU6xd2f4O02q3QCkRffa1rg72UdRWpWITdSX+L833e73OFr
wzIBwQJlnv3WzrpUw1MjnvPafOsAcMhtJDZwvldA6w0uTuO9F9r4+5Q+MO+e4N/s8a4zRIBFeuMM
MIdq8hgnArzBLWd2BDwa2MkjSiKN7zX03p3hAzo69WbWS5iqgWE5glAJhiMqS6NGH5vloTcPE7qA
OrTt4uWnGQREwxZosEDC7rL/TZKnxrxP2jqEdUKYwo2oaHb9ZG0ahXuD20DaP/HcCkrWbirJN33P
/WJ6LzP9YTSZn3SI0uzT+eGUh42xihb6iCJSqEp33XW/uergvzpgyudmNM3qzsXJLztbVuBwZZV6
b2v7ICbk1UDELZX3DOhm6BaIYBNkmdnPjEyfAlvzXCf4X74UNLG5U4ULOlPzHq1ZsFDq0BZNyeRL
r35FHX0nyoOFc+NsDJgZkFRUc+igAuiiPMhlGY4qv69ZtSW9RiRWYjYCRGOIre7qUNJildnvjecF
bTeTwNav1PptV/W+d6dd3/WP49L7XTbDjnMm68QcNibnHwo5Hywtq3niR2VjWJfaJzi5tTOQZAOs
2qx3o8SdTqAL87c8/2ysJKLMfmrQES+HNlrAlkpKSJW75LVS+VNawPVpJvuEGG/GgINm9zJXHw3P
DyZ86LPFCQf2nLQYSEmK0ZMh6M6bR/DZdwyFpL4c9qk0X5Z8+QHgqtfKFRqfo8HaEtm8FYk5rhgO
6emQIINoY8zZLAmq0YirFEKn5F4NFsIL+Fz4SIq9ILEIqK9lB0s6fOEDH5ui5EFNbBKYhhPVasAw
yBy116B6b5HuzfxhVn63dOFIF7iHjNsh+2WO+GJ2mr3UGDAJnGKRvRnggM3UxsHkKUYdZm4faMQJ
JSDfDvI1qsKr5qMvS1T2kxJYAeM4VWeSTx5ZU4nkJ8x7ls7va+2X6ngeRC6RoQmUkKmbcJ5xWxDI
u87JMYHjRsyrsiWyKxc9oy5DzqJeOW4STM10T0gLkeo+Y8eibqIlQf5srBC0jH5jIyZnNBaCr+v0
AxjbmM8iauwTr1rkFWhAjV8zKw6Ol8eybteecp8HkG6nfI5IV4UWvJ9sGLem5oEk+P7dEFjqs3C8
01BCvW9/4AyLLEF9sEmHuDarUU1G3J5PkOdKkO6IDOzKQSqsQgMxxyKHha7PQTNPqYwxSQ6Nuc3E
1zmNA7XghLzDmrsGRHyblveha5aBUZ367C7BzO7dDdS/MHWE+hOUcUGxM00YIHnxOdfLs5vCd5t7
v2nXPs4U3RJq9JGc2s5u9yEAoPLwVlFzhP8IDrtDR59xMKpCFAZB1WLVjqdJh3NEPoasZG8aCfq5
uZP47OMEpyhMZYWEO/5zqjPk9s113nQvQzXg42dfpM4xsYE8LeQLGe/GGu7yXWLDIrQ4AtV6mEGY
DiDMXeVeiYabL8PG6dSQLy01oqEkjp+mJBrIsk2tWfoDQ9gumm5HEtGvVfuVF8sWVJZIsPoIIWqQ
J/l9ZQnwRFCgS2r2CMOm96zs9y71kGwRduiAZN27gCfZjjqYwtm39ZRu6g6WBGqy3DVElO+2pWUk
mvrVrVKCuuuDk7kbyxaRHCliXxiqzWt1hjw2OOn4TZ8FBb03+PhBR/qZNM27ROzuu3b9NE+T9WBS
DwrPk5JbhVwuHMFjLjYzKaPkbEePOoBcm+0ccOcJbMeNC104Seo4HeDVktbUXyZnhTH9bMB/e0b6
Dq7mPhcGXQmvN9/SyvaQUBgtYq6E1ra9USYOpIEHACFcFvLc/V21ozPsERWrO9nz6bTkCglpntnl
qytk9pFbBImUvB6Yb/Y4bCSCtCtXD+a7N8MqPyXklbOMPdd0oYPv8jxpoG2kWGj62oxuVNuulNX5
RS0aT6qRUZ1Qw/Vp8FO/zj5qFxAl3E8+lswbooRz6a4pl7SpN1//9/8Q00BJ3XbY/7ISaYDz8kx7
3s/dk1QH2t3n7i1Bx7nY/K/fvihCSyujS8lMY4c0CcyPKTO7w2JmqIvkdpOdjKlBgnCEhGZCmhIY
Caxhlvzlath+BtIAmzf4/k1ee8aLQrXEOoViroEkd76vsnsT60xv3pIMXNGRXPqIdANztMO5jTzi
lCCDzeVmgqvxGx0SA6EJKg0ovRn2Aw49cBQZyuLrPz2Uc1HrHfu0KKF9h/YTCS+gCiTzdaG9oGpo
fWNsXHu0i3JvTc8qi5LA5oCqZCUZNig1umzfdzTNgV1S8zHnpRMkNlYSpfJbMukrZexLe465c0tT
6HbZj7pyRn8WxRJhiLaPSZaTu5F1t0Sp1r8HqHMxw+igBbWdnu1TO93Wg36Cfuzl+89z7d1dKDzq
up4WPnK6G9LWeeSd6O9wdCqMMM0cca96L32G0AWrsLcs6CkehlvdjVeM+9mlJwclGlyWemG7AXPN
H9rmsXUgDGt69uV1ajOeDdswUpu+3jYdaI5jBcqQSL/yqlxVaY3TnVdBUzihkqdfJkk/WUardeH1
N7wnrnzdS0eNESXLgtakPjijM64dp5rjIp8QYeWLFbUunW8oLa7M+kv7jGRCnycXXnMQmil/6s0d
SidfhI6v33/hPzP8H8ubfSEDMBdDNvoMTtIrb8XWyJ/7w/7cAAlLv5j4Ty6U7lbgbBHrgjbkIZPh
E0jt25UDITIoaWhEAbwsRHJ3jd4bP4POqPYnWFfkgYWl/oOB9zvEZYD2gDukro5ljFTkPvHhEpvF
7rlHJx7X4w51hBUoDDcK9Ve8W5l9sa44LkIbp8FToQc3wAkpNmN6P4d5VAxoDp/CPOCRs0EVBogy
KxzQLvnr/RmujytEpzun8m8Z9l9pS2GXRh+5HsWszzcyBVY8hB5aG8+vyIEFLxJtKxSLVtnz95/y
iq8Du7T06CYPdYzztZIDeaw3P4vwtHyqwAjq6NZGe0WRZV+sNd6ApH1nLnyfeEM8SnHUov1VzmWs
Pb3Wdn1j0712mYt1R05d3cPinKNlzIpMHO19TyNCZLSPRDo8sq68Bci8+tIutneiF0GdSeu9NObA
mqzAWp4rgQXF4yg7v1MkoMckNrA3lBXc0OYbK+sVBZV9sZuPDUqSOEBOkLY5IbaFgCDn6yl472fw
nMFBt6qN/xY4XNp9MLrYVllCI8qRctL0gy3g9OnP7wfdlfXp0s6jXRgzS+Sf0APVH5UEBM8ykQ1z
b03kK+/p0tCD88pFfDWCW941ZKNFZ6P5IZ/nn1K6FvJC6fIDCS4zmh1oByjPi3eIrNLIgd4I+Tck
Ti3DlCs5ZIbfuqgGI5iEj3ep7XBW2g0Hs5vfYUXw/zg7s+a4kewK/xXHvGOMJRNAOjzzAKD2hatI
SS8Iik0m9i0TiUT+ep/itG2p3MVyKKJD0QqK2HO5957z3WmJHR29qSEUSdISpo6OtHbiy7HfGDrx
bRVm9s5rG71EStcceN+E34jb+3B8AIz1nHs+T3LDgn1l5eQdza2RAjIzte+DvmjfP3/UF5acc2LC
CNtJjfyC3vvgSXvL2Un8NGr0lSd94UGfIxN8MmpenI7OZFzbIKwvEJQ29yGJkaD4/AYuneJsUg6D
gXZD7+o9d7Zls2jRicwCSnuHIrJvruz2LmyGzrEIWgWhAVJA71X5HULcEsHl5xd/4UP3Tif8SZU4
CFDIEYDofSYepUC/tlfD3z4/9KVrPptU7VprfFq4Zt3CEFk+yPnx8wNfmEbPqTWIOAdD3AxKxyGA
emkLYHNSgoDapl+s0r0yvVwShJ/ja/KB+iAl4yy0lqhJ6jCfV0hZydWkA3Hwu6w8pnPG9zBGz6hd
QdYA02QTF1gZf2+TdM628bBPVFL7ej8HAjqAeVeKet3V6srhLww8cvZ+LB8qOFvzeW/1B+gEXL0M
2QrFtM9f0iWJ8DnTxhvazLjGxriekWkeCxT2PB8NU226Qyl8rzzvmOY9lHEpuj4S5Jw+P++lj+Ns
4YP0gTSaaoyUKTgJ/9h3WCRWMGrfUNMtvbJ9/vw8FwbOOb9GqJS02lMaIESAHUormsMDhxTyt45+
jqtp6llzlmLspN5dKm74uB2K1987tPvriM/qlBsF1deeuLDbo3qopjEK5yuz+YXHcs4EkeVQd5rW
7cEWc/qjwfpyCGrJb+hUk997w+dwkAxp/NmQpj3INIMJWjpkReRUr7jFvtkF8tJdMFzLTlz6is8B
If44ttUwQZIKlUZ5tL8YSCmh0rjTX7zoWkuVC8/snBHSIenVQelVHEzPeYuCZ5onvQMiRqG7/Joh
4OKdnAbMTzN96hKnKrgsDrRSkSfuqvwp0DsLFf9SfOWhSXqvjL32ioniwuR/DhDpa6siZKiRj87D
8ouSmdqnAck2v/UNf0B3frqXqoGusGoGvJX0WI230kOq8hp54bRV/YvI8RwcMoeOVHOFKy/aaBgS
VNIFEjckkn40Wtt0hEnjytp7IQ1xzgopc1nC03l6RuiVl0YFpiukYQXy/thuXvWSX/q6zsZ719tZ
V7sVzpJNseut6kAnqO59/iIu3cLZbDsFVFqwuELO90Qhci0iOidIrXFoyKEYbX7zQZ1FFRRy65wb
nEVVcQMp3x9axODMjym8R7F6+/xWLiyHH76Kn76p0cmM8vuqPowDsLZmO6AyAMmPcK+ZRC+d4LR/
/OkEgTNnQ13WNSZE5Fv1wR2mSJMtU1e2RReG3DkyhEgIkEHCww3IpwySkklfGcsXNrgfnsCfLrwp
JuG5Ew5MsMIhJ7wAPLu8tXvU7q8sd5cezenb/ekMgLJ0Y2PhDG2ROZu6yhdjmQN8AE02oqD2ymd0
aUv34UT/6TSNP6UUKvv6MN/B/luj6+db3S3dKYKMKa9iaHKG9soidWHUfXjYfjqVqRQAm5NVHDiq
hxa7m7w/2vHh8y/1wqD7iPl/OjZ6Tk6FyfryUECID/Ukgj4elW7k6aSHQvGaTe3SLZyNbZrBzjAF
Bh3m3Cfe74N8o8iVzeGl9302oDOnIYOfjzi0zrCgOgOAAxYMLtWRNu7T50/pUgrknOcBuima+xQ5
mGtymCEegtLw3rEaGFV4lseyrevYwAK5FqwtFiNW+cWYSrMqZWitHa6mK/d6YVieozxM0VuQyXfV
QU59ZOr3YL6yf7/0OZ8DPEQ2V2Ff1dWhGyE+g7sYcjdo66LxNf0q2kibWF21Vf31oniO7aBCQYHX
9NXBuDIegxfL38nwyvRy4Ts7R3aM4H2bzGflITTA5aNg3Bcv2XRt0F+YvM6xHWNFBqtrcHTspVat
fhm929R6F+GL0X6SIdf++dd24Yu2vV9nsJmj0ZlD8+owNG1ErUdBKoRT0Fuba8vHpe/obB23q7yE
jKyoDhV7Lc3RTR9/78rPhrlXjJbVVlC2FxPHnpah1AfvP4syXcvI6Gt9ry69h7Mhz0ZBm5DjATEo
AR6BEoIiHobAFnmv4co7+OtTQFr+6ztoemOhhS5kN5A1inaHvgG3rNl1L/IK4+OvQ0v3nL8BmUrD
gxy3ML6ThVkXT/4yu/v8JXwsQf931+mekzdU1+YZeHg4NkVLF/HSgU0qvMj77sX8W7iO0wUg5p+f
668/JPe8PRhECQrQQ3xIEp6GCD2dn6v5GgD+0iM6W8gz0LDYABLBwbyqR+dH955+ZdeqH3+97Lnn
kA3wj/98/DYev3X09/S9O7DkWhR26bGcjeAUOoye6qw69A557TBfA/iz/L0nfjZ0aeu0TVY0MI9Q
N5LF3WQ/fH7gS4/kbOxCEDNhJcWBMemYcDMeffQqHuyNebnWCOPCKuqegzRqB2VslCzxON5LE8Pa
lO8weL17lyxAOBq22du4/vxmLvj73XOORtlbTuidHhN/0a/Na/lO3sWddZ/TWDqr8FUenG+fn+nC
YzuHZljtpKd8xolK1MWehkfr3r6B4B0E2Cth0cVbOQ+2mWhhHmyrA154e/SAMaNJ3cZjFw3v8yNJ
k4Im6TP/3dOdVqWfdoRYxty5Om3VMqtMI5fWfO33rP8mRMMWdO6dZVOjkOBLOHgrUsmFaoZxl8NV
uYXEvUUnNXOtKcOFYXTO0QBOUDozd8pDL0SUhSSCf+Lzt3Zheg9PZ/zpJokvWul1pyPDAQIvxlf+
haLoCs3+tSX2Qo7EDc/mAGFPPhE+5oDm1apiqAerMKqe3dfgLv2KgPbz+/jr/Y4bns0GDrGoSk9T
vZ3BtsZViz5qKbe3fmWJ3zzF2bzA+jaw7QynCNhNme5FCS3ocK1T/aXrP1vJ60x4p1QOrh9I/YF9
r4MFGhNdufK/3ke552CJ1g5qKGVUeTD5Pi1VotohbtDmbLrWtuHSOz7nSAwMUJPCq7BEZQnE5SCe
V3Bc60UwLIEqmbIIKu7PX/SFoXCOkyDNpOe0wf7cklB2PsurrfhOr/EvNgvnjb50n1MrhITigAej
H9VtjS4/PPJv5Hdxo76LH59f/oW1/BwoUdvgD6LgiJn/LnVX+codEv1SP3x+8AuD+Rw4oPOUpXmK
W9DVEllcCOn5uJrSKH/tru0XLj1+79f5woVnm8ga1z+fYuPmaPW/lyJ0z3V51ckm25U4MsTUrVlA
iq3gbv/hOau8ixiJ4Nj//CldGGrB2TiGI6W0TDnqvVN+t7Fb7uWaT0+/d+zzYdykLYE5F9WlcW8h
Ai8t6Ce/fhz731/1f/A3cAw/NIrin/+Jv7/Cvz7kPJNnf/3nY1vjv/88/c7//Jtff+Ofh/x1aEX7
Ls//1S+/hAP/eeLkRb788pdFI3MJV8XbMN+/ibGSHyfAJZ7+5f/3h//29nGUx7l7+8ffXtuxQVrg
/o0DePG3P390UmM6p9H27z8f/88fHl9q/N7xDSLyAZ1z/xD/57feXoT8x9+Cv7uY1jzm2zRwsMk5
xdLT2+kn3t8936XUtl3bdYKQnVQ1TYvmC//4G/X+Dr+sbeMXCdTV3ml7Jtrx40f23wMKUBtzvBD7
I4p98X9f3S8v6H9f2L81sPy2EMgKHPjX0Y5lgRHih6BGuL6Nw51nTZzQCIAtgGQYlaeXjg2vJyz2
99ZYFoueYWV0RrZuZhJGpoTJ3G8L9Kr2TbaZUHuJef2m6hH2LyVCeBXKACwQkFZ8W63QfYGteDVm
y5Z3KZpvWWHcD8uiFOqm6qBFKdSwmaDbXwkiaSKG6tbp3Y3jpIdSjQjnMhS9oRYIl0WL6NFxgL0r
rDffEvktsR194FW7TFu4nco0n7eFDuV+8MCrAmoCbs60XQU8LxPohIdHn6L/uQ/xC8pFwVaj3Vg0
5RTNomB/Z52tYPJnMP0atfjpW/jzaf/8dM/0Uh9Pl+IdwTwS+pCQfOgCf9rD2GQOey8cQvRc6m6r
2rEWTYuUuUaX+3tkcTQ6Ekd53y+Qg4JnXxZfXTqOySxgXrKrdliLwnthTnVw2+lJB42+cn0f7dv+
d0X58/pC2/UpdT3XPs+WzKRv62GaQ8DYn2kP+3tG+U0KVOwOOoqt5LyJQpZba1pIVER6iUQwvIor
4/OHMez2LIRdQHCVboMCETj9auXDXUeg3apCiME5GIwl67/OOa8SCUvOZspHtuq68rvfCbVIgbn4
+AJqgOZMb5rlCAvHyrjdN+yVNjro0IFc9vXWjLccjA3eVWatpwwGRhi+dwqeA+mVcyRqVx1d2G0j
9DVcApJePVA/c+IM1sqOzvLOEGNHdpe/EyWtY0uHKUboekiDwL2pJxuiKIEVlam1k7plkpkALywo
zZJOMt1+fCDYT6srW56PZePs4fsM+0Gwm4gHYv1pFfjp40B0a6ug7LEIFvDKUbBxy7CCLcW5beda
75SDrIwnfLZ2bAOHegYgSz8/1kXw5NGaLFkHsagokNYEeS1fUQSG8FzoYIOY6pkFxk9EmzswoYHj
ZvQR7SQLP/JCrsB2D7yFJya4zaxhMahSAS3geIlv5B88cMyqHY0Tt+HkRFaeB7EJyhWqlHFmZ82t
TcONn8/DhgHdcpSEzZs0HTmIN6WJ5qoVq5zUZTJPo8Kg7tsDVJn9ig2wwem8gG2E5FCB8m/wrfor
q5WvnDVi1aWGH8AM4gefiyIivc5XVeNN+G3Hj8DU2bARYJBBOHwp6tpZVFXwJfMNW/tMuyv48uH3
cLiM0gbW389HMV7ILxuv0zDxQ585PqOhi1n8XIc5eURVjgRzSCBFvuQZiQPRFksqi9sx88DuYN4t
UeqZ8fZoz3Ceg+9XA18THkKkfhZznZlohI1rCYr/vCTyh8v6Vdf63THVWkSdqwa45gY/toouW3DL
kzu8ZnRqE6CumkrUmw6zU4xOjMNGQcS/LJ22XwlYYL+CKbObCu3tmHdyTdC024R5Ma3yko07WCXQ
rlE0+B+x9SdAbfp+kKhPVMM6d+QC9icNrwsACOj06kJ5rIckbB9z24XRJPA2GVABHZ93EI8tmroc
1u6MmXmEQ99hIHC0IGwE5deSASgU2ui+ZQDPkCR8t7pxisA+A44MIrcorf182TbO62wPkOEG6kdL
LaCwUjMh99gGUZMeRd0VSXciBVCYNu1hUrBkC75gM79LWzfcF/a8qwPs2NHu8uTHhoZS0GEB13eV
MDU6C4fCu5BNM1vkHP7c2q/0WggZJp0F0I1wBVuosajjoJL6FrEzPnK9RJegdQgIw72R3n3bej94
Zj2WGX7CffhKiB8ArYk0+zzX1boUGZR4NgFBqmiKjbL7DmnT8lsuvGxHO3/JBIHT1cp7FJYcP845
ztm4g9jS1P1Wuim8hLl+6wfYLwMLkYhKFz4tDKAuuEzWW+EeraaMm06rWYZvdleq9TgEq7FL+63b
GxCRFMxbCuY88H6iwe2zuM6SyaNQO9PJPqDiGGy9kcbGGheVnh58Yd1kXr6GQ7p54OCnVCvWNOO3
Ic+7jdcA814VNqBN1W7qRo4Jg3WrGvAfW3YNfE+SxRmRfNfbFlgn6DvUTn4F0BnAZjxX9nHG/BXz
1N5Ae7PtHQoIRF/2KK9leRKE6F/X5ukf1VjtIQiwV2HfAhIHZLKUIKZmgKTZzpHAzp3C2K7sFkVe
tcGmxwW2px9Rhg9A2Ambl2L2bsMTf0S4bSxnYCsy3x13Tbp2iQhuOmQex0wuRXYK2tUrSd18CbOQ
btAtQ2vKk05tAA30FxLGxR5VarBJRrjDvCYJTblLGTBecypvR9bA0EWcxWjN9qbrgIzJ3+sW9GDF
2BMJKOBQYbnWTfU6EvZcgoHFGUr41Ns280uRg0CTsvDREsOx8uZrfSfOQH+B7WCZ9nxCHd8PfGKf
SxubUHlB0KosTjNMJww343US/cMcDORMwh9HB0y5IwBpawa3W0bU2gV9acnxraI52r7Q4w/p0heT
o0uJBQdiTqiVBPU1JPZZfepfF0ookKpYoHzHP99UaM+CFCxws9i+S4cAVjW3sR4dF9Nn1cIGOKLA
vCewawqrEclUT+2ivYYB/lg7f15b8bC8AJF9SEjoMHKOQe18nmvstDhQK1W+oxAIKeaZbRdkdTyi
a+mmkexxNH29k2ULotQ8YT4J4CRuYH4bOx+bkJ4f+jR3toTYd1XTiV0GHCyDsGUG/hRL1QqbSbUr
R1THnbRzl1qV4a7y+HcKZNqxwEY1wYbbOXgnghsAMS7gXoRuZaXotuv5Jh9qMG3qBZNBtWwJbPnG
jEjVnbbEUvdrhiUOGbW9HuXbSKdx+fmq9qHZ//URYVcaBLh8B5O5+wEF/2n7YTuAylvjZEXZ0G+k
BjqsS8mqZbPY1Q7NjkF7l5bll0YNzWr3r91DjwkmoR1HQ6aQzxjdFpKMKaU7yyU+Mt0NTdRAxuhj
Uzf7jVk7Hr9pUi4AOkTtDbp+Bs4AS4GByaxtc/rj4//wEsWKpiXQkNTezqc/lJxgsNYGIYWy88RW
Xt9AIXWjcmNtIXOOexKIGw87ysgNe7mY4XsgDPuHLrip8I1tKbzHsG+iSZrO2Wri6sbvIYXxxuzB
yC4GOyhcff5InfCjePnLQ3Ww28d236ewTTL7PFUzTEHY5NaAh2H8H7VUsHoOJx6KnqKgbe69BkZU
hWhEetYSAg5gY/x6gPqrfO7HQmNoB3bcQzICPoMBg7GvsX0AKAMJgS5chTq7AwNiDQbPU0CYHQdd
9tKD341iwCNcq4GTsy8koyDeo4dopCH3jmVwb0LWxOU8qUhM1bSg6L9TwsNidcFmKKeb0hAHjmv6
4g8uNl2Kh6C2uK9d4IzgqCEwalWxnSeWA3nBhyWW5jgV1IFAim1bK6/QsKbQCo7zskx80Rvg8qCs
AINzLW0ioFjAujKqYmkV2RNIGze6zreq9r56XRF3brVwrXbZk+KlKxuyC0ZwBNIcXcB8DVagNbxm
avRWqNVUERpixgTRVOS7GqEcfFQGb2DhB1g+WoZ52xPuA4HkaeZ0y8sJPqsJy2RIwBtFTwC1ra3V
ENjWLmTiXfgjOE0g5+Caxb5mUKYCisySwSmAiqsmvB5K8wRNGObY7VW2Gu3sq54YQogmaqB5jGg4
op+AbRWJzYIKpEzEdgNatrqgXRqAvhCXqnExNE2cwYtbA5p0bIGXzvwULiNq0OGx/CpN+EfliFdC
aR9r9F3atnLa6fTJL1Av7YhyE57eugTUQnf2V0PF1Gp0TFTDxYuLDEAAd60b9opi69pvKDo4YLuV
lZziCvD60lznC7/H+h8EaMNzqOHgjpmAdCtAoUKJ4M7yaZVkuXdXsdGJoRhkWy8DWKUU/m3+ZM3e
95FXwMAQfcg8/X2iwsFaKiHlde7xGn5goq1iwtjCpKS4DQawNqqqqRe6gRWRn7zYcFPAVk/ciNVt
d0fC6gdMkemy03iOpkZrYidlL2mAzDihK+6j66VgYtMYvJCW1Kj4zfJQWTaP3BqA12G2d/Brm7Wq
+Y0Z6SYQlUD43FZ7bfwHO+weW0gAniEZfy7TLobj2IfaNeSPfSE2LdoDLfJa9bFtDZCIuAao5zo8
WCD/YRoUdIFNGcr47bYd7+ui8pclkk+AWQHMBo49+AuHujr21mJi9E0Ba4TtSs4WRIXfQTJC+bzr
ZQQHqPHqeVPpAFFRJUXCuyeKQDCC4fRZSu0tKMXIRPcbdGAarCDBx7vzIB4wdBYHbmVLLFpDlI4E
BwOqYNcAwJi4/m1n7PCepH4XI0e5mBorPCGgjgahXOLmf3iw4uwa0fQL7oJThA3iAJ+YOyP2BbpB
JQ2vVh4P4c5XPXqE59OeNibxHTAsPMe5hXN7mCJWogbiqN5ejlMAikUe3EwTWCQVKR4bEO6ipskA
+kXypMQojH3i0qhDv8HCcZOyAG63TmGAq7t3G+Qo+J2Mi09RAg9aBQswaLpNL3oY8Fz1CKgazEjB
Vz1Pj7q12U6ELtCILuLS3t0ayGiW1OIgGYQ5mE3iISuwE666nTWdhN1s+tF0YQuKKqbJwfyADQYt
OLB/BYinusvq79msV+Mw8HgwtRcXHKgMXflJ15A2xlQcFVy89FXF0YVA72o+fXVAR4W6uyu32QiM
Q+9EdunRqJwQ4BEsQeDSyH4xgD0YlcLj8Gb2EO+iX8LOrXOZOI3bxHZA9dIqJ5LwoT3OLnrSVtry
4wkBYuaOT8AELmp7Wpq5SqHbo4cUdAvsvR2UWClIc2WNrqupn4ukIeBbBsgBV0PRrMkRlp0x62NS
xKXrVTFoLsV6HkyLmRtDXqhlWUO3ioA+x4YivEGTXLRgR8C+ZOHcJZYCgQtvNUae8g5TUpkIbV4I
ozssFPi1NkMYMcDNj3deAS2BqiKth/zEtcKg4WarQO7SOcKqxmIisUEMja0BkYNPJMIiBjJMd6Bs
/K7DCXcr2IMPKUmUcfYEGST4QnzYPyIqm49YqQJgIRTWoMgdXbrIW4oMiOZ3Rk54xhoBTUD5mmnr
4JuOLkvXRhtk5BPx/BZOOyCtUcBkqUJrqwV9BJD5lVca0zydveUAHAMIAAhBZAiSFSB0YO6GMat4
m9SdnW1zU777ULkdgEcEhUu19QpdbljP70OHzGuvtxAZ1Kg/FcgqmBOxopa1swJvdo7U0G5CVa88
Oe64sL9isQcIDCQ9+I0enN5/UI4TJLbpED9ZHC0AR40MyNQv0jBDRJBJRPHdQ+kqgrgB62rh83pd
+u2T3SMS7LDldJ6pATi36hFpD+pFogUmFF7DicSLDU/etw62h87R5uUiLax66SJAzCfkQUer44tU
Kgsxgf1qNS5bwpH36Hg2cmJuGB4tsFfSBh1PKzomQ4mk2dTMYE3n/TenxuQLJPIdUHVfpoUPVW+N
+XCTwQsTgOKFUmIFygFHF6xpaA3eFfxowKkVwS4Fai8eiAk2sBhsg8y68a1AYHdrQO4c/HDdU3HC
RM076QKsHVjdXZDpP8BIw6oECmamFei6DTExCK6LUWQmRjOS77Xtw6vridvJqorVGLrfBqRSeFkd
047MsT8jPwcHP5DJxskTbwgPKvT7NYAwQTTbkKC8ahW+YQIAclXNb0H47ho3XI8MiV4JdpYblmDW
5b4Grht8n8ywnZvWrwGA9nGVLzWaxSTTPA0rrYZhUXm1A+yI/wMeezR7UzX8dj4K3anxmhMF9BQB
ly91Pr6qtJeHEAgOZYZb5rfVwu7hbAOzcoOUrrcPsGWIB7pCcuCtTZW9QK83kL8zAOYY9fDN5QCp
unBeY8bdsVNX+c4Jp60C5DhyhuEma+kuAH1zxnYJQbZj3YHjtu9hLlWW+ggvTOylxVNoP2mgjgGQ
wFwHl6lc+BYgIKYHVxUZ6Z1faDw7VIJyOIUbKdceuu5WcKUTPBZ7etBI72HJyM0SMiVk5TFBNxIp
05CLJSrNJmqQRbcd2u1rAmocFYDHqBDWkhlwsS+WaNS6n2ex9hWk7cH80A8gtCBg3RhszpcjlBJY
klUQZ64+OKI+FEgC3GVe/zxaBbsB3DYcxa0x9Q8nE2sAjsQCqOIMeY96h5zj7ej1YayLrsVI3IYO
zK7MB3xx6NHafl5iZwoKmwtMXxDEYL7EAt2ZkgzteaOGAuTiDDpxOWoLYSCxYa1Q5z85Ktu6cpCZ
408e0kPAm/lAKc3tO5Dnw5aAQUq1jd8wzwa0m843qDB24U0fZAgb2xOGUbfIBRnkuaoQ6GbP7MYe
I8fJrKQVIo+Lgd9m09RtVe6vi2qmids7KrZC9kSHbO3kJt1juil3ugeN6PQ3OwjTvbagly11hf2V
btVOEA3yo9W58dJOh3DR6hrPdEYdhurpHkvJD8cfnKjlBnzGqsvXbQcwp+iG73oKil07KrOZhJi3
Hkoj2Lx3+0IIPBMLcgSKxmZQjqSJi9LTI/OEtR6BKEUaGMAe4E1TMNSRiQrIAYShLgisVUjZV0A0
wNHql/AAsU0xV0uQb78D8aIefc7vSn3HA+/BEdYGCad8WVintoY9kJYE2GkP241ypEGsLHAHXBlS
FFPJN7+cN2g50i3zXEA76JBHu2z+sNGmEJNf9eL5Gaqip5IKovu8wJLS8hwaVU/fj+BvLlXZ0rtm
ZjHNsSObJrBqUGxAYKN7C3wzKjfTAr/gPjgIvPLsxLppjj3a0sUOaiQbVnYADAcckhkGajpFsi8X
qtiktmyjAvbgm1Yjy4l19I0UxyG0/AM/UcBkpcWh5vPSSPpss8Ld5nZ413G/uYWBMY3dqgNCDZdA
Z/okm8zfEKSpUJMJkwpEMmfKbsoGnwxwgS1oEWQtGfLgI2lJ7IxPfJxRCWnz3TSTpXacd4u1X1gD
5pcD5nvky4LvaSlKHsH68aMOsnIP8+AQwaboL2lXRtoZxAHrMl8UsFckBXyGN1aGJPKcnyo74p50
vntspvTeJ6peuzBHrP91QGagNtciGFESQo6gCerlOPZsjTTbsPOV7a56r7+ToTtsWn94RGMQO6p5
H+x4g3kzwC2vPuoG83joqqo6Fl2diCxTG17N3aqvLG8zF+1zWtk0BqDxNbezF1q99WL+3qRiXDNW
grib8m3aoPmqtDDxcqzts8NvBD60/WyXfty2IQCSNWTKH3+ULkw7s533yxllxANMK1+qzg8SUK4e
ewA+D03QWIca0XXkFDag0WEzH7PqlIoUyKVqtAWIKXea+2zsntO5bnaORm0Tt22tKmv+QYG+3wpa
OLd2Zi2wHqGJXdcjUGT+eJtKgXRsmjorMMaH42grsgJAr4ia4mSSwVZrhXwlqmOeDQRyVWYJ0XKD
bVz/6EpAvR3nhjCE3DZ8W87QeF80oPwtoKAJIeBF5idRoWPVzg7teaKKoyVnWKNi5vr3TZk9ltQm
iybHIjVQ5PtnFMBGBkTwjFyvAQUVM+W7DS6hdJ0xGV2pb6YAO9ARWTEXq7zwsbc0+bQSZbsHiXt8
HLhKjC/yndV3404grcfbIU+cPMvXaUGG3cDhHwe5yFsAzVuu+po44AAj+jReq7dlUZwad4rx6FbD
E/Om6rYSvXgCx94or34+3UTjWvpWOXYi1RA8GmXyzdzp+/5UH6gouFkeNViWAwqsmx+6+yGT+14h
eVIgzokMsnhRXWTjQnBMWtyu32zvaQIaec9jvIIZTZDA3f/IsbtCojzQTgx4NqdLpgx/NbJOtJHH
ghRtXOYZ0vgyQ7cLK0iBNQdCylSjWISwj3hOWoHIDIadcdJ1V5IJyQXaIV8cLIKwCxMwEe2FcJNh
Gu8xztB4us1AqOZzxxalRPCPPlcHgaRpUpoeA987DF6ot63BB9PZ/n5opy2CveaAcLbLCaZV5qKj
hGz04yygQ/BttieVCEAEDTGAPAAeoHWfNmPQHwKAim8bYouYhVQsC+xQJJttcDxBzGc8HJcy6MdD
xlzE0yMQa6OU2CWCkdwTVmyKFJYx5G2hrivqG4+Q6ibF5IVkVQoStke2dYvEkCJqWooWyGCDyoOn
Yj7mR16Y9ynLYKiRY5hMafaeuZm/Vql7dKqT/JunTswBwoxp0yNIG5QGZI906B8AbjNGxsbknffF
k3LvzT0wBwbHB7sMJHHEBwV1RsRfeXvPghYrs+cijeY69dLKgjUheQqaao1GIQUmv4rCaUXI/CIb
BzEgx1ft2/XRy5ALKmXWPCGvCuxuEX4dUKradFk/bhzmM1Dh0Qmih4NxbZti2UkDkfQgODri+Xli
zV29brqqvGUKJLJJ6eXE2/m76MJDXs760VOIRehIFn1fhJsudcVeuG6HpQg8ftd6tHs04CjnE4aD
eIt8KLd2gwqc6mxE3ny6g2biCRUsZzHh8WIyD35Y+bTtfUA40w55PVj4AOAbZL5iSn7jHPDszsMI
7+waRwl6rIVsEkuFST4esha17Ln5EpBCbmzQvqKAoxpnuyB8ox61T1vV7oz9pRvRfYZOM4I557nm
9n2JG2DZf1F3XjuSI9sV/SFxQEYE3Wt6U5llsvwLUV3dTe89v16LM5JuV02rGyMBAvRy5wJTQybJ
YPCcfbYxJKCg3+IKZu/DiNibYcCVkiiCHA8KtdHyDD/OoYKNkObrKWZyWAGphyBj65xSev4eV+6w
zYbAWjZBedCb9vDnim9czI4CayyWmSA4ijboSZGdcxWXKKbgeQCZak66MGwmrFVqR5tqAOcKx3bh
jRntXdeb6wYIoDG7cNvDB9n0ZGxsmrxQzBXK7twk5XVf4pdZqvId14c6iN29mPgK6nZV7f58CYfR
6hc8k2CLD2vtDkT+MjddjLH93M/XYekZbOqDPlV38ELTJVtbd2PY+Zd2dB/8gqFnH5BywhGuAiPR
AGBn8LPsdzqcXzJN5A0d46R7DvHsK93WFQCS1IlmyN9xcEa9nIXB0UgWfdyjTplxGwdmsEq1qyKe
qPRNQ1+y00B4bZtbkfds37hCLjW0FLwyWP7mjM8szCALJk1XToIlryn99oynJu6C87hxcBjT+pXY
gn7lRznMJpnZMG68dDhkImGEUdTFTtWgskDUyTZN5zvm9UchoRN4XcWfek65AvNRG2d2fQcoAnjE
CGG0vmd5oPYmosOFJ4LqStk8nSJ7LlrduK7d4LbLVbAZrXqv5XgFYiXqrNoWrKQcRmzjzZNmFPbJ
kMYLSJzHpx1Cx7IsCAfBecE/9T2m1gwisdEuyTyfV99kP2eWrK4bm9wemT1kIpSLLCdlc+QNavIa
EarmHfudNNJx1Zt0SuM8P+37V21e6JWWnXFerjaTtIZlabs3vhSzKTMD19B0hztqy3iTGR7Ofv6J
LzL97QTz0cTIYp/q0ymaho45edLt9LJTmIvDNqnUrSbjK6b91c6RbbhtB6NdY0g5bZXO0LIF+ajc
u0jnB4TEm+hWjlVIGRsMAzofU5IwOpA3gUJMEU4UyK9ADPbea5rDWNEHT2EGJIOXG2NfByAIcEFq
J4AnEihyEy/MQHst55n2oLLHMPDahVFWFE+DF2/aIjFXTWx6q6nOsk0+z0Qb3T20feWyvJAEe5hz
L4J0/AoZ8DpJK6SESkwrGvh2oXlsHl7SwAcq3HcUptNRFqfGKcS+ILmsyTDQ6puHMfetO0v3HqAo
lWc30jVSv5oQM3WcUIoK4owozU1Ak7UckwjQxYyy2wazmUXkwNap2HA1D9fIYBBwUYKHOiwyICyo
Ee1oPKuYaAynjPce5p8kHQ1iEbjlA+UG4TiAwkAxa3N4kfWYnzrOU8eIVGMiMnLduUkJzFr2fSXZ
A7HDkVocn/78H1/X0xXYIuaUXcTCiawjDIHnmlnlqdoDuR0jL7423KndVALeUD96z9Ax26Xl4A+r
IvN9Ar5Y5H26aFpBEcFUE+/LxNy5Gu7gZUd9CNeBYsYRNJniVbX9YWzr6aQF8hJ6ltiNZK/gY7nA
5HKb0a9O5MfIGjJ1boED0/9jQLTkxYB6I/Jxow/2iS/kJWafYM20mKj2cjybevmm6mhcTa3hgFUY
x9Qb+mWU1ztPpx01CxTMzRikR6+zh63ZiLPtk8IwTbObckBWXzbpKQLMYml61fTsxeK28uxTkaXV
UW+sBtvr6puq6uCl0iFYSFm5O5hB76YvR/rc6IvQ830EX2IdTI17jqFJJNIBpipfYi15pCd1Fl7s
KnoyLFvT7FA47jGMrWrl9goJtwVRpMTCbtOngbMC6a6fJR7TjZLaU2pO92MSK/x0hvHKQAa+JUlp
D4vOuL/0hV+svKHey4qYtGjQUAxPc0EcdocK9PSEgI1xbLJL885ZVp1Vbwfvu1dF6QPOJF+THN8Y
ywCmcBzG0L6zmXDDIcpE7Yy4Y11CLIVCA1tTrsc+6A5ZVpJn1o54fTquXBnu19F1IHpQCa1IDkTr
q0Sx643yvpwaKkRlsXbM/snIU3uTqmGfTFGw6sK0XmmadxmhIp6kAaieD5V5UabWbwJYiauyZLuK
rcsUhM+NL0nIdTIEytz31ZFblmEpXLQbvIQnz9nHYxDvnJhvYDXUu0pi0TcE9UOVed0Wg8vpOMlL
ZVEvWE7Vbsux8I89igN2ON41wdB2Hpety1CKRQF58qZsnJFec3hqTXGddOOjT6CG4VD6Bs1jK8Jz
gx/a1rUhzPfxXRhqxLrhxYCUljQVZxfZimwONxjxMXzLCkqF0uA7YvXQMpvsrgDJWnW9mzBSxMlQ
DchVwdyw9Mds3Ktp2hQqZmEPHgFx5TvA39LIzGuPNJPOto+jZ34hlg0+Cz8morhzUbMslEz5leTi
SOleUuldqsZaxUBWEtf0hdPK4VS22RNxe9fDpAbcQjAmawO32AlMLPE29EZs2vWHUYXVRcj23MI5
NOcqtz61BDMtY4vooz60452nxf5asTtCrYI4FbXl96Ts8GYMBm1Tee2+HYIrejjv7FcNLlBzWEzv
xwdM59+LtGflNACMdeCfuxC4J9CNm8qvX/MeoLCwjnpsvzWh+ZwF+7KPnW0wQCZoym48lZZ+jisS
JyJhT/t6fPctpg1Rmj/gA08yN6GDLlZO+8TpzhCbV4KaYxNmEhpREBAhOOIJNrcn3WPFPWlNSr4e
Ug4xSZe08p6tWjj8LJe5eh++a41/sQGH8LVxsk0TTpTZ002uK4azLTkMMpfUWMBGQx1hE63zXQZB
DjZ1necr6l5n4ffsi7mX2bfgt8vKkTekV8MsMKRNhcG7NTnFsvDxxmdGSw1C0ztiYt5zgZ4DeqM5
9zU5gna7DHP/GMB6+zf+T97TxSBZTLMXSII3qg5wI7YYYebGtsepvuPVdetznYan+m7ryB6u03iT
ZcOB8C4MvQ8DRmZ+tBC01FM3vonYeApz9aiSYFU47VWTir0+fVdBvSV86l5O8X3pE4/yb7oCIS1T
5JKObzPIAzMuCuviyvzQJ9F9xKBQJOaZcJzsL67h/xmD/gPrfvstn1nq9f8Dmj3Uph+4FjON/wPN
/vUt/RK+/ciw//M/+IthL+UfNjR212VExkQD2PE/GfZC/EGHo0zdgF9r23St/8Ww15w/BBwJyb8n
KMg0wN7/i2KP7vAPqBvCgJpvuDbsaOufcOyVO0u8/sUKIdIJUogypWVjuqOzxX/SXjTFqLWaojat
kk7Vu0DKMNm0Qc8EYWEEjjn5C9vS9K+GoIDWiUdqVCdXTmYI7xA5mV8e3FTXB9xIfVv4sAtTPw3O
DQWMQi0Ve85DSDJznaw6ewrT72y1YPNK4nSwq9JoHHddHzFgqvJQhHSTZVIfm0KkBsw4aQdrQwZ+
vcN2PPHWjp+kJY2XpSy3XMJ81Qbm165eHUkgCSJwZ3403M0MZ1pS3CH5fylEkHNwq0rrtVe7wBd9
U4TaIov98GlopehWY6tr2Z4BA+lwVeul/gbKq9PfYs5s07O2UNCvbSMB3S6cCBdv+Gl62B2nguFn
ejvmFWgVfSDN3K1nE33DpydzLSJH4qTv/J6EPKSHJATGPZa6fGts84vSLdHvqjjFZQLgXyvXjgWR
EotF5o9La6pGwD9XmRO1K2zza7+M6X1GUVgLV9DGMiAmS2ShccByZQpXnvoyIlyCdL6yOnrsl6/E
+lhwy7MMQCZqArnvJr1zgGRggoGBxvGLYJRsbIy2AoVg4oXBZO2XeXgQdRjbVyqEQrcLosKpDl1u
CEkQYpq/2FOgdCIAhohReJJOfHwY3amtLEaHdqnrW7HE4SKROzs3QiLpDKwalgPIv0OHqbd9v8rg
Eb2MZHHXq9xnwMcXJNL9WysowMRjA5XdIcvBzB5Gp/CiMzGtE8GIOCeQYALE3AhwfEWaiuFF6XT2
26Z/7GXY8SE22jhdKMOz0ncEXVrL4ETv6mUiHNDQUImsWhdBb8WUxWkhl5j++uqeu+oU66aS0Dvw
nG+jg1GoDMjNwyfgVLk6dIU01lxGddaIPUsGY3rZxUnx5/DRLvamLGJCzuywGfZOG5FZm1UZjHAG
ZBPsH9fKAPGMQBU5/K/abg4x9vGCqf/gMmc2ezGQCJYUzjEnRnaFJ715l7d9QIIMdFPBPMBH3OxZ
mQdophOauocAx4vRDFHkbwJY/GRe9GkH7Qh00oeZzWCH7z1Rl6637soU6Uxh16P5YHdFIO6wawmt
zRjWfryt0R6KA0SXZKIA7o3qmZw4UoFz8mm5n5Rq5lsdGJa2Cbw8GLYFIy6QWRi65GmamiT/kIp6
HZNUxXSCUoepZZU67rK2rNJeVSId5U6L4CAR7eqXRfWljEWP5ZCdGG15BkxlTHDS3L7SQQbTcIIf
ZAzkF3nQYtaB23dy3OqwrMobk3cioYmuJHBlkcf5DcFd4YAFVmMgbVxOMYz7p8hi1rIkHilpvgSh
z0rNQtUXSyfRinrtc7lqpQKMOPHPankIQ8NP4zcb0XQYuH31teGlkYGIzpe1s4wdU0xHYoFyLI7J
dKgXE9hzd3J8Q0PMgfJEWxl9HbZrMlqjhii9MQUmskh+242EC0BLy03xrQnhIS/aoofRYVRToPGo
sBoMTq7WQCgv01zTZndaAmF9R/cybDUVCZILokm7YmvWqu3WgEf5uDaMWv+SUi/yCjLrJrFS04yv
egOSe7Jb2qTr2I7GeG3EFvQhHbQ1Abtqk7AErTGaqKHKqoYvZOWAng9J1iUrVUgXp/0kKDp9hxAs
vVa9nizqWWx/oN+eovWIJWx6TPtqup1sa2Q/YMYyummA2XPu8YiNwNzKALa2VWhiXGd6TWhgqqdZ
e601dl2n0NBrxJRlrcZy5bkc6q5E911gDu+SAGL0YmLFMsUjGcEMhvu4D4CmylxAdhdp0NFzyEAA
HU+8Hi8dPiEWSRphFi2lb2dQHbQi13fGBHVhGXQReTpDarbhXeD647e49rC0lXpkhwtTKEe+ByX9
xRIDW3xpSHGNcmZ+k2qqZR07gNQDMaNqE2IzVeCBkTjOTRwoMloS5VfzVq9NuJDjsZKvsqocE5gE
BFcuBj+Pw69BXAXxNVz3/saOjCFY9mmEIRnRoK+JWYXqaPit6R4rguXUcUATM11Bdhzuc0o6XC9N
mMD7sWeSvnUwt7WXQz0Jon5KYRBBxDf1UqWT9BbKTQkw8jTNqiGR9o53KCXzT9ahFchVPFBgb10N
JBfgw5FyZZIVuWBboNTV7Gl8pUMqryup2C4aHYHLXlU9i3nwCu5sPPCYYK5KgHy9kwWfFIA2qAWB
F/prUQANrO20KK+SWmdOwLceFUIOPUm+IVcwK4g0vadutLHW63RBk8R8wk8ZNBwszNDVKhoHK90Y
U562J/CK2tqHGrHfDERz+BI8oKo6aE1p9M8NH8dvbuwlxr6I/JC5TYAP/FVq6a1cVFrXRAiMLJZr
CfM2Xhm6C9QT8hW6scGaScPts3pdFlagFsrMw+oL1CLcIkRMSGSROcUJqn/REN/TE43neq207lnr
w7ibccZm5dFyAR3B8oA6KEBt8IXi0ZxwpxnhK9UJxDgHaaTYpdJsqpNmjvOkmm1hZKpZKgcZmRGq
fVli3r0kQC0VBIzN8V+64+dyEZN+zeQPkaOxmybXtzchrmmsSU0gJ/CdvG6vlNaweSRZVjwPwhKA
ZzCPxjeA/2jYarGqqdYUFNGdbFXgb1UgiQtLXKWpr22Sd/aXZiTB9BjHpZ6i6CDudanCEjJoClWh
gwWYucIGyRNwcBadG615zWN2aNXxc6Q7R3sp5sfJfcyTHYj6lmnezmoKnW9OveHHd2lBz4IOh29q
addaexUnXf2NNszTzrBkhmhXNQY30huTgBxUUVL0WgtEJll3KQI/1lYV2qLpyQPUKXBCSwLY5VWu
T8OKlZRadPH8gbyOxq71YwpNvpbbdkSQtzcwqUZWmaswt+6MSpXdphMiEevBzyIFp22w6kXowxN9
8Gv0IuugtKuvXiURPGH1nNPwUaZoX3zCC59TPuXRps3nmPYkLALyalw0Lkc6xJrA5c5JvJu477rq
PNaKJ7jwpByfTCfu6+dUIfDejMFYwA+c0IHUdkiPbSdeW256NX+KqmIY+nuoK/Clhraoy8sY9l3+
PfAlRCxJtFK7/7MR+Ucd238raP7Qjl0X37JLU3371pzeiv8HPRmVz696ssNb8fZRKj3//V8tmYGA
2XUUysb/bMU42B+ulCiMhUUlq88W6P8hdlbmHzArdCTQ7JJonh1k7/8hdhb6Hwr5tHR1lNOScvqf
iZ0/tGEOJ2AAb9L2KSJ2XNQy/PsfFQ/EMjkT86wzjQMUNB22Svw7Re3fTkEDKtA20TXaXCdd7Y+n
QIntGWPTueeJSvdrhQ17vW6730g3UIz/0E7O1/HxJLMDwg/XQdBnrjzJSSDD0ZyExkrCnIxWPzzN
n4iXf3eWT/JUuPPktqe9exYoQPsz4cZCgK/+I5s8rsV1HMHtYrFwu4T+yfIgkmoaVReEF509cTO6
NEpsQf5vlBnzb/1XA44CiDIerZ5ECORYSC4/Pfk6NupC10tALaHD3CUtYZtFdDkA+Ppf+wFv8s8V
9R9NhuZTCd2c9aLI6RVarU+3LexLww/txrghu8XMlyGb85UBTZrA8zy+CrKmfYAiEzxbdj8eW7wv
//Jg+G/P/0l+9dcPsJWjK8idmJZ9jkLxcrIClSWNG9J0Y81ZBFp5TKabhGsmdYIgt3RmcWwqdR/F
4W+W/98vXqIpohm2LCAPJucfV6abtCIWcZDeehnl7gQTvn926wNZeGI2HW5oG6zFr5fpJ2OX+Xo/
nPMzuGLpmIj2ApjAVeProM1Fi2uRsBZ/zaxcLIaCscDkp4euD+5GVAO/Of28QD8urfn0rgPu5Ehh
f7YzHGUI66H309uorA7eUD63U7uUvb7twhA4I0i/o9wkhjTMt1rA3RiM37xBf/qxfv4FCF3Y2yQ7
pfU5GSOMK2lA50kI05LnQWtOTdy91EGxAhP6NjpzAvfUPNRmcbIjdEUiuSZqaO3k+CJE/R1pVSsX
Gc9vRNM/WwmuodtSUOA6bO4fVwLvm5b2oZPcxmb7ZsXhDRXj2XNhs2TaKowZQ9WR+ZC26W/uxkeD
mb9Wg4ugDcxNGBYixI/nrYvaiFWUpLfxGG5qOMLgBBC6wnVqPsBeXpKA+D9ZgD+ect5If9iOx6Rt
g6pgBVDR74b+FcWyShoQPbH0SBIAU0dCVUCq/p3n/Z8OhH978j9c7KebrOeQ5yne0luNISGRY4Df
JQ0uxJy9aaVfOkvFqwYjDtSgQGZCZu8q0w7WNO7LxiLcr1nzpYFvY18Vs5y9MPfMr0PK6mITy/K9
DyqNwYl+05imv8HSZVv0nAdBxQ22FumigA6l+mw7CvWIpyeJwF37PU/HcWHO8cBNvurtFmGEs9UK
hFyDFsEtq86+8vfdqM5zkrcT+wPlPSxXNC4n4rWfXD07BHW4aotKLWWXPNqI47xyOhNosnTN8NRH
+U7X5KrGSMMoMgJWZ+KM99BG2RYUEFlPDxRSDs0EvMk0ImSzCx1BWlIT0jgYEQnWmBA59nNtimNv
M5xUcCA1W3vx9GzfptAlYSxf49mwQfTfIuronxNrOvQ90h5L1dDymBgV04jnqmKoZPctAxD4KD5h
pHq4dxztVrPxPeG+LM2+upqi4jcesOaMGP/w5JlYsM2S6YuliGNK8bd3vihtxva0+N0E6R5xXGWd
PcdeO+UFrR0GHclqdJ+z7FsnGNqmXzG6TUuI/cPtwKAFrf4KI9kFOEOUautKu5OFT5Zzc8UjR0P/
DtcIDaHY+N4u+jP6FIad1KGZE9ZMAHUeSjJA222RQKRzXsOmI1s1h6V1abJsFcgtvvabgDmVU7xa
9smsKmaewQF3kEUHOvTrHXhe5B9uBVWW5cJaEHO95X7WsfpQ4YLJ08tLP1xb0uUJb2Dtq2Cr4179
61PNhdXnU9k6VpQOcBo86E9vuhyKvq2qtrhIXDe26GB/s2n+7FIYZVBBwFKj5v20eVmjNgJkNxzf
QLaBT0xWrer3unwL8i///EpcnQ36z3pYfv5oJnHUyAF66gViAMBqsPn14X9yIcoESKHi5wvgfC6C
hlCWSVEF9SVF9uaUGw0qiJ6ib5IgAL8zUvm05c+PnUkOxYZrOBZtwqeaG6rOaGCe0V3cMViFw1av
4IfdueKlSXaZevr1lf1kCTBq4spcpMN83uYr/2GzF60GucTKq0tW7TT9YNz888PTDCmE2TYy/7kV
+vHwdYpolPFkdankdx/C0/d/fngIKzD1Zn0y5fDHw099ZjmxJaqLK1bvuDv8747+6d4ULQmRNryF
S5m+od95/fXR58X/6eWjrP7Xb5+XwQ93Hjqj3ylo5pfXaLzTXvv28dfH/9mTxd6F7ZT4VaZDn14+
DXF0RwRfeUmylwYRSgsB7tdn+PsVKKaNNlZgOs/X/Ft1bGVxrEIerjOeBiYS6fgcRb/zdPr7q8dJ
DEdYDrY1NKGf3gYfwrMXFlF10QDksLvXgpIUto1pPwzhb4yR/37HOJUJIGYTpUrB/+lUOnLzvPPb
6mKE6zxc/zMHdYf3+uPh59P/8MAZyyUoizh8W1+FxUMS7n79OObF/nFBcXy6QR4q5j74rH08fh3O
TiFhV10iC+Mr21kZRrr0QO20sv7N2vrJk0dlZ4NgGJwQMdfHU7WWAc9fx5Alke8TOmQa90A8//py
fvI0wPQETTTNgGF9rrh7GDnxkEbDhfJnZeZwQp7+ByfAsYLbxfFxoPt4Eb5XJwEu/v0lcCHX4j37
z49vKTpHjo5ulC/sx+Nz68rR0WPzgpcLOl6DGPRfX8BPHjjgq5jfcXAAw/30FKY0TkZBsPTFjV/N
6BKmG6rffP/rk/zkUfPq8XoLSfvDdvXxKlrTG6nZQnWp7yTcpqZO11Chf32OnzzqD+cQH8/RNXbD
auMcYShWYf84F+O/PsPfv6kKV0BL2YBNXMpnWEblLSpYYHWw41Uqz3xONpb4Fth7Ta2ZmP3ze+bM
pQjaFEgXDN0/Xo/edtAeQTMuzqTvYn01QaZufocB8ZWeH/CnN95RcERsPuEsgM9xvGXVTl7vWfAx
O/sRiBzWnu2JO3N0TVIvSLqvs9DbGFFAAJunp4TEdipCp9i3/UlogYOKcdDJnYzgHmyRvCVXZdN8
qR37C0wuEn3gT1Xr0YiDQxt0za7H+fBaMQzBcivJoTUXZJ4c0JurLXbN0WZIS7kv44yWy3UHVFkM
4KnFwmBZukUHo9Ia7qCEDXeiCbG3MoKl0PxNN4lNDc3aSFGdobwVG8dZ0wAuClviKwIHMZ9F5ohm
biqk9jYD7PoeB7il66ZPiSy/TuEqSdZDAdujdqnlD763NkcAMdgkWkDHVI3yq2VUVxjU7R1XQ/gc
LERnv6J4OphJ+wWXsqWgqy3NYGHroPkMwqwcczMa3tzAYMI5iOCRvOUAHWZnI8mnOfBd45tA+ak7
V62TLgd5xscsIjHRZgqLjGMZ5G/EviJlQM8PSaYrUOOYb8SFM9TRAVJCDgOCo8Mb5791dsn0HLdb
A3G0/h7rZ1kfasfYiBwyH56szBe2GuhXSfjyWOjLXNK7Nfm61NHaOHcppO1kDwth4VV4D99VBjwE
/S2n5xRQ4PiHOebLXgjobmvHq9ZT3q8N7oP0k4Vef08KA0RNw7QiRT9crifjqh3f3YKWQ40hCsxu
YyXxxjSvGvepm85dxle4JLMQ36ppk4bXmr6v2gMjfasiBae4ZUa+KaU65Sni9eybXj4iUo/6TRzh
mNAtBrzNIAKhJ0fxWXXrcQqWYedtA+h5WtLuIENsYsaKnFDW+kvt3/nDXhjhbZgcqQZvJmuLlIU5
m9zqYX3S8n2j2r2Z87VQG13Hdih/ziKDYTH50hgd3PRhR6+LSki7zacHzbg0OvTLSiB7/or4ZGmZ
jFnJmw3DOFs6ehRDeIEteIYUECFPrzu51INqB2nke1fcBP5a85+VvJ6icCWCmRm4Cmp7XWb5RQEO
LIqecijyFi3UpBy5NL1qMtqbrj6kBJ3CjHGyr0l8h7/gGRoA7FrGyPaiz7NNB0O63w0mM+/oiV/G
LNRYGe2LmIyFX8WrDpDBfEmT4aYFHFylkKOw7w3SjTc7NMHf+KbNf8qkbIFGcpEZV1a4NbqD15Cf
LIdFaRxmh9NRT56UegtqwfQAMwit4LU6COsaZrKbHGQULvPsmIobmFoLC3NLW4l1Pa1TWP+JWtvt
TZffw2ld9ZazaRjjQyogbCxfdChFp3ph4OdlinXSPUXu46S/ulq8tPUvmXYd+Xdl3iyrAljFeSvw
hdGsnTnhm3PFiRPMe2S7DmLshEy0Iz4GNMgXoseI/afF5ke8jO3NEO5bCFD9a1/va3UaFKE4yC4P
0trIutmP02vS3wvjlGZnIhy/Qn1d9ZjlVw3CRvt7FJhHvHBcLzhA3Fh243Pr7VV5lvqR2fEmQS+1
CIv2JU60K5HeFnZ7ChU+NO0zozq8iVaDdkhwb6rlY91iOtDCuSr87dCWiAGG2cjk0DQpEdYeXAaw
/yl8LRCK8tdFvNTye1leZeVzCQ2rf5rhBMXtMjZJfhSEZCTqjkzLqSHcdpVGO9+EVfpgeOZqKgKU
P8XGxiAwg8llYTnoQjzNRpJC6ndPVqvUvrMs9DjaAmIa5on8Uffq1fea9jbG/hHZdQg72XVW9oRH
Ebx6J0ItxCfmUuXrxMkPYYvtWuM/B3b4rKhSjZgNcZ/l1y4RUwZYSt09FOgtGLmiT/eXVp6uejj1
znUQngIU2UjenKNnHuvs1FR7mewkUjJ46mXuLuJ0WzeXwl9Z1S6bVRRHDzo5QngRX9nNtmG6Gu11
b1PFm2m8LoKbuLrvgl3nbMt6p8eHod87sBIgwMJk1tOtqWHr+57MQnZ9U8iN5y6b4s6aylXQraFE
aPaVXV/p4iGSt127b/RzMrtU4LjSbt0Quw56eOuQqrXTPkLcWLSSamCrFzeNjhLb3fGU4wluCOaR
LArIZaZ/gpL26BePY/LUTsHWgnknwmsgp1A7EbtB2/4SyWine+YCKO+IKRaGA/gxLo0CdE0GfGPU
jQP7uLJvTNJKxzs7uGP+BmdvMzONzebFVdfmiNdiuMNnZqGCfOUxIu8CVEI7VnibjMvR3Ix41LTW
bR9vK5jz2vyR3uBh0zqXPDi48LrMeFs0hzDG2jJcjtpuQsRrtYgYGtZt8zZF1267LvyzGx6K4l6O
XyGC2MVD6u+n8t4YsUN+TRFJoNw+qc7Gx5GAJn1v4JehRdT7wbYRlFB2uHXiR5fNXLrfJgsw7Wpw
v82R3CHY2FS8ZuhpuqMZ77FZwI7xBk8TkaDAbJObro7u+2yCGFUsBFkxaewebfQvQ9JsDMTGILxp
erCyvRa+VuKIygS+Gb/rPnWKZSkuHqybhC+YmpCxNA9d8+KwhY7D9Wju6+Q45e98Kyr7IcoPsjzl
YMnWdap8qpJ9G+yUQzQCL17ZHBXWSTiXCPNGxhul4zmRngze63Cm4acXhfcABVzYPmrakVitctjr
zr2pHlLMTJLxvo+ekXRPRDqk3m2ZoycFI3KrvROfh/qgF7skeg1ttrcnXHUy7IfCo1djOYSDTeV9
b7y3HJm8pIL3EDBWxIm5zrohNC6w3V0DJ8pXL113GwY7a2SnNy5wT3wPFzW730UKL5pMx1wuMfek
lutaC+XyFlssWGqvczJt7OZHW8CET94HHFWsk9mdPXThaMaM9s2FslOzPtDi1noFS4R1w4g3oh/y
IEXg5DLcR3JV2rd+fqeK79Ryi1w/ufIpCeCgETYwYhWQendJ/RxU67rdC7i0jo79yM2E7UQlnpyu
WNratWi6Zu2aOkRHhNh+/5rke7NL1qCDiwJezBCvpcZNEdOVGabfmrFbenYDst1hZFwvtfK1jXz4
bunBqORR9c5asN/VJLPLxjxHPXrW+zrC+eFmqvEr6SFkTWgpN+G0FX2CKbW58tPvqp3Ypfpr1Rm7
tnE2RCVWi0E8m+1RWvskPav8InGs1av7DD5+XkyngchtvA72kf2Qq2t/WFfOI6I02JwPY5vcTW5M
WXEkaIAhEJJ4EsxxsApcPgBwXT17i8PPOp9V2ZjVeC2KUWdrUYdn4evkbp0pWvlk3vXdNWq5Rao1
KAuZMIw+PGdIK2G3wc/8bgoEMn3ivthIszFZYbIY20gk7iKXtY2iVBWvvb7PxdUwYDQT73r3VAfm
ukb3paOTzlEu4nGrhp0OAW5pYZ+XT8G126V3dlZvcEyYddcl0ex9ujYwL8+bkNvFciyqbY0Bbedn
68iQC+rWgCwOqMCLaDrGwV3Nj5cQQTtnemJPjAZ3h+PAScbNCSOzTWjeB/FtpV237oPJJKOu8J8a
HmTx7xyd127jyBZFv4gAc3hlULYs2XJ8IdqJORVTkV8/SwPcC8wA3T1tiaw6Ye+1pa8qEJwfU3yt
5GWEcw6eoYtk9sJcI7Tdr1r8M6vHrLpADumUbzaCoW0dzBg4zUrs7+BuxYz6qq1PFT/kBDTAqXe1
dkGIBYezC7Q+OdAFnRQF8OI/dUL0Z31q9k/C8ifb2Mvqa+iYMFYF4IbgArehme8s48Wx3xdjfFg9
zN1xE90NcFCE8vEnS2FKUp0ZEUqvydrpynYdt4o6o576Fdm607HBpBwN/I6MtxZpAFaSV7vYZmCn
NDcAGmQ5rBrM5bxwY9bhzOJCINmCvClMh4UCOXhfCDH9tAyldyyyFsLZZZmf5/V9to+WS5WIFaYj
tYtHwYhGbn/uFX59O0QKQvi12swjYJInYbd0IW/C0bY6P52tps+2wxKoUAN97ajrgkqGTYzzFQrO
VP60Es2eZ5PE+Fvob0XzXBC4s7jc04cE4C/Yy55Kckjd89IS88I9lFwKK92sK9xMkqMZbEhkCErs
wmMqgwyuHYQSWN+sqyd22O6Ovx4OXIhprG3KOmw9LcrluEFdH3UxlaJNj5jZOnSru6mxCmP6jsX5
lpxE1niI44euOdn8Lz5PZFa4NYxM6sRU/vXTW6c/etyNnsJxUrvDBXh3lPLGMKPfDu3PLPPAtd+z
qcPm/KkDLWjtJZyS9VFvvQejmabAc260WQ82PGObfaCdKZGntdcsM55kdjC1ZwkjCFMYsse3Pjvn
HpU/wKLhYhdUhZodmijou7p6rjub59nNLkmmbE1xmtSvkvK5RDnY6dDFsiXw0tEv8iTUW6ZOyZJ+
1yOZjT02wyOy0VOPq0zD/jiAjkpRCoLUQrfphV7NT7AiDStQ8/OEdfwrzLd03gJxu1h59basOVZO
elB80ngx4/1S1nsJXckkU77qvh1Jv9v5pU06rFWFVurCRGOfLdXHijIh9c5l9tRY6beogOTHgw9g
8OIs/IKi3S4Idq32Y5ggdAg0+BQyrak8DXDV6mK69QNKGqkhyaMgmob5IdOVDwxeBou7Rg8gotFz
kImVfmUafmC08xa5I61WcpPqPhrmoyEWXF42La04KkAsTf6f8WHqE47h0d1ya2CDmB6ZZByaFF/9
aMudXOrP3uXjSFzlg/DpQO3aExrjY41oIm0pOFBoFuQ3aO26yRqwkam11+r3dOyOnVKfMuvZyHqi
T8b63BbJr7Sa3WA5HwN2vSo3N7HzZWvNZoJioqdg8ZJfLwa5XJo3sxAbuAb+qENYji1tozqqG+Hc
rkPDHJWwpWEqMUsE5J+0FBfDrUq7iMASHyEfMu95m4rFL4trAxQHS3bgwjvW13EH5ve18OqzPTZ6
2N7NnfgK/hldBrVnVR6GssKK3gUgI33HYf1MNzZXH1b/QpJmZNtviZ2SVV9s8vW5ESPeGG70uvad
GeCk2yjO/7fpiAcGEMO2munQdEt9qtrmU0cDF3iNhhV09Vv3Oe4/4/LRgWa8ylcC4s/8XI95J4NG
DLhNISsFeqsK5Pd4An9kVbP4zpOufDNmg8T6pe60i2Hee4bFcR6SeRo2baUmf/OdeNobw3tMUAfz
ljbu33tzUPY24mV/TEbG/Im4fyzAlsOFTGC+ATbzqM7n+HukOkDFvRbuaRCjbp4wFikBAP1b6tCb
ATOVH6WGM7B08g7KlUZKUjEM5qEtc/dtrAs9soAzObLFhmBvbdGcjFrf23bOw6tcu8Xc54rmRVBm
JubmNmEFqTuGs2sAFVoipadz5oJdcXoWNjxZFSRHk74VNq51mabHXINxIDRj11oNvOTevFbewiRE
K3hbXazZ2RKJYoI2hvVIma6FyD416qtBHd9L9H4PWTs9Oj3Pe/LZ29VLpQEbMEXgTf+m5tQwnIsV
H1vLxu2dt1lrv9dUvDfqa6mLjUDr3HWPnb3euSy+TvJXqfl8rb7sHoaeDsPd1fFfOhcgHYAEGv7I
j9HMHx7EjUJDQtM/leJp0Dualy7MR6h2MDB0hkxYoDErhEv3MNOpeMqppCFRK7TV+Zta/1t7nbUr
cY+wMjGHxGYXjukZTGYAoOYI7+tXwnrMi3qT946vqKoP6DwwO21rWPrVKs0sIMPxBAkfZHDMuCRv
/cx9VpFgKCrHVIoD29IPc3tbqlNamkd3Xo/8jAQYFKdk/fZgzGY0lpZKwWlMfoEuJ6Pg5Dy+zWmH
sBaoOn1HEFv7qnxPoMmvcmtkuDblvxSaVRfDF/kRxRcxKqg+9nr+6FiHWBzt+WioPFeU3rE8KJYd
VR5TK/Z6/gSCwp91mBeDvojHrqrevGb5qQV5bkm9Rxa8Zw68SdZ5o6w2AQ/fRvvtAWcAtz4fWeq6
JuOMZTlqMDpGZPJbS5Wv5FbsUrAq8AiJwJ5haCQ5yREqORrNpyjSk6O+Ds4zAU7cuzTK6X5UvvO5
DjOlOMeo9/e2hpEfKFXKm2IWGoUw7xPF+nooeljDMooTczPRIDl76RVHNYunyNKZaE7FritDUTEP
ViBnKEFXmH9LonzevwfQd5ss/x21sONPaerHdknoYSIHdXet32o06UlKoyq6EP+uX46McRhP2Yvq
1wmmhQeLfyIKI8pobeZORFWv+XVfsJYMF1LpZ5urpOP04aBP60Dh94r4NnnNZmXW0Lfgn+s/c0gP
UM9F/OsNMgAJfLO14byCSVyBj7FrAcrLhLfgAXhbqvek+yqqd69bozQmAKH5qQY3EuXOBH9mvM7V
dtUeu+YgjW/B3LYfL+Q2pBnzk88yvqnemz3Ym3mFPoDPd4ECMdtYHmds24I565CJjZHEfrKaAHY+
TPWUYbUW7Z9ZQSFBz5Oycy172gMv93uTAIF+2017AmkhXOxUnPrSPs7Jw2reI17uNaxB33JS7D3E
2bsff6Ms29KI1GVv0RUq5TbvnzXQUDK3DnrR0zefkvEP6Op7a4/v0pVnEFJ6gEL1ANoBPgzD7SLm
l1b7AhebhuuGKsTZ2lX2LHvAnsqyG3kNBy97m8SYn4tRf+mLMgJTBfqKtDQUlk5vX7E/HylUU+Qx
ixLUjXaemnXfSe0kWqRItQWhFVoOWK4pTq0pFNPQAAI14K0r8Re8Aod53YIBn8YsdkI87wDm74wL
xFGtjcvc7dRAGPWDghwwGHACJod8qQZOGI1HwZ7R/7NM2xsKtDcTowzPJlDT+Wqa2mNbN0dM9C9S
1LcZsi7xe9s1T27NXa1YJnfd0GC/6iu4b8gt5ikzeODDqZQry4Van+9k7gZQlkcNjr1PNbwwg0JE
1G/UaNOvMi+fmoprhoFzDEcWOpfzXqS8RKoXiKS7OlCJKtcMx67+WjLndbWN7STil/v8e1LW3VLo
G8XjW1OcvdWnz02ukqGqG8cKCpqdd3XotB1MDd39Y+Z6RQW7Hb3uSesU97PBiuXrAzIzhOYXTTJW
ASXLdmHKw6JVWOxq6dZxLUz0TfbikmSFmSkQdn8kuZ0PuOweaqnpII5BrGESvMJKTL6LDMJeJodA
g+WH44SC8TDo9yJcWXBXGZ5yaBZ6LfI+HTgmuXVTh4dq/RmgZ62OdcLe6Pd9e5kxbn0gviAWZ6mI
8hgtLZhj1vJFB7ye6Q/X0Qy4oucPwbhyqQAO9mVythxpnpq5sAIbSq9H5zwo5U8O1FxZpk2aVB/z
km5NGAL5MN5sm7kxyKtCXpgIPeQp9nfOlrQS+6Tub6ayXgdTfq2aSkXUOGwWMhyGLElcjnaRx4ET
d1ZQ46Wwwhoq6qYUCXWOhdtmrrR/ieJCZa7mUPRKvp2LKqgzyHtZw/vy52LGyyYZWaMRlaP6lcXj
t1JMsHcGuHAQZDetblVH27PB3N1Vh27igjsGpLbB1MtXl6a7nIT72Ws3jJ8fvAkmYLYahNzX3knE
C/Ads/VCVyj/HBxPUWeIYBmnWy2HFwNPq8VrY1vf+HT9Fkhwx9Osm+2+dN6S8Wu8A5vWlX0eiJC8
hsjfQOo62o3iRZXhlFe02M43WJcNZO5AzaCQZJr8U3R1UyxGaOodcu32UvefZvavt1yaCi0YAVp2
fQUWdQwU7upGpBDv700ZpxMDjpRgopC74GUGBO435fCS3Fk2EwOBItnPQBc4uiWtb96NLLIk6Aqn
p4lb7fPoeG/DuBsEb/NsoWUM3dHx84biV39d57fZrvxMvRhM5ktIMFM3bV3va6lG1g/LfjAgJccw
LYJZyx5qzKpdwup2nHfMaC+TBZVcWFMERC1gCwzMjr80I4fCV7m673pMx0DaWLTTFiFtCaPSverg
IqQhzgg0Nedoxm+4xaicOmYm0MZH77SsZtQyIlALBmJAnYidjmjXfBXa3NK6gDSGLSCcKTQn+Ycs
46V2VMtXvfZqWfmbAtMTf8avlto3rbSeZMOszLvHwvCxQbXDM1vPc7S0NXzzH6+HyaB2TJt/Kofq
OQkMxr8ydgPdKnhvOHlyMgroegfuAKuhx1jKbZe5IoCT/LN2TI9JID4V6idiPpDLyxby7tYzoKfF
cisE5mSY2Mpt1B7dmsszftTrgiL46DC5bBYZwbViFnaq7gs7hhdYkdCQfnXL+W6ZrMvG1yrFT+jz
+7Tq/dzTv2WnHqV4vB+LdQ5wV7JpGiflJ7mXy7pk09l54i8GPsrFG9QTAQV8x1JcpfIT69fYUM+o
Px7bQZynkby45cWrxqiAae9aN69rAxgwRcl0xow0h5m5xumgAY5nvRF/Gd7ezd/7eNtrDyL/yjOG
IUxshmEPQqPMj9AZrbpkfAVcvZv9RKerNhd8cg6Tfq0J0kFuFrNFYrtuh3V84MIxfAW1CNt6boWO
2rozqdorD6hBW6rhfAdGpw/6/TYqD4vzwZRQ8hLk4gxByc/EoUg+nOG9n7/dmQebMfaM/Y+2i1UL
RYukk12dTT+oG1N8M4DbmrF2ua+TMwrlVbd4AWEuWc5np4IqTkq+FxeGdgD3rMG8WxFJ4t7jkUFv
5m0GENeOFk6Wmm1nU8EDGLkA4mw4mfaNbV6zAuD3Sr7WNCjqP8NI91TMv/nsbMxZUiLSMCkhLBJU
AhJ8Z6EkBgPJONkThdL88dQ6bGbshG+xXzmPaBYLHgqzYDvqCH6UpYgUF1BOQWL6v7prhBHFi8Vo
Q7Mmx95iOGd+gWKdxbALctafRy6OeXLyB5mbegzN32YOOqjuWdT3bUGRceYHrjCWG7GNdmTYCgPV
six2imaq7+qInZkBseNQEulZGunrXfRLtgjTAHPOfxowZUonYTUlJ3q0T6VlQJgOx4nNF8P2f8Xo
PSStA0KzvM5tzid9zpIVOTcoJAta+TqGPI1v8/TZZF/ePUOs4ymZLmn8rxpZgL0NPLz5fayLmsIQ
OAAc/alJlEPeOr9GMT2Nq8m2/7AkzwVREWxbev67cciON0iz8RnZ50HB89sn8wEwEAPoLN3qbFNU
Rb4UevUyDJdWAW2LY5nntLuDEsmha8c/BcdtM/6z7o2ImoZ9OTEYz6PVHreiSp9djyM156JicgSb
qQRkGw58pfykzrVmy6eZOHOZ+UzCC0Z5v+ItSu8vaW0L5ghY6SPF/uzLZ0bNuYHkgL1+aSgRmAff
sTVOqbOVFUf6TyVmIgVpZ2WTOCSA2ZY0yuB7AR1unKPRuyzv6eVyp953afI+tdaWhUmf3o9g6ZxN
Axcy3qWNVdAsztjmafJ5xSROz0j33jNy9rSpfmxS+IheHDZWHa7Lpbefs5H1Y3asqDMIXzyha2dc
yFDN8vZjOW6ABG7pOB48vWczC2XbLweWuhzHPqjlVrB1VajhvaKHp93VD7Hq4qnW8BENw8jQH5x3
zCYFqtWFmklpljC2zR9QFV9akoYqDYjZz7iyZTAZrOYUM9RMd3M/r9p2jjDr8HUTJ6pfPcs+LGUX
eNxLbsZLJb9z9nxz9XwX2+SUhsMuZ04x9w9MJ707vakeN2l5y1UqJq3y6uHWW7PpbtsOYDK3jbYC
2FzWaGxVxD094wtSzkSBOqCqgxYooUyhtvftvlg5Wgf3a7Fskh1inh0d/t3AV6k5KOMthrQORnou
h3NaadJ+dcALh2ORks7Y9Ps075wjFLPiCMXMONijsiWGilZtNj34GEvoiWKP2CRKEvGwuC49jbL8
zpk8iVWDdD0biqUH3K/Uxm6isgiMjcR8KUlGdPJ45m2vGKjUw5vaLQfPcb7j5bcEs+Qn5Hn5UM/1
s5Kp0zNlseKBn2MwQKtVrjpxZFZDmEUBotG6SJLeecvVLfzgqyaU52SY8X3Lq762R1mtlzjucTUv
H+5ov9fLGLQj12xigxYxBvIbxr1d0WzNjbP38upLZZpexPbRiEcWCSSjMLStCFiYTLx7kya3ceyk
x26SJztRwIHQnBZiIglHDQCA/XWe/gD99cby76hR8BeJfpFecoDagsBGXOeFtKLYONN28QK7OCpy
Dt/6n5XGdpTT1bVEefuZCWLaatIN66mNjSqqnVYeujGsXRhYMiegkBVETfMjpwd1RmVgzRMNaNsw
gLVDxWnZXwo7Iy2j+FKlSn6ifpAw8Rz2pcpQkPmW/HVZ+TVrlE9cGcScgCmggGBQODTQOXTAcE4S
Bwvxap7d0wY5vO50QLoIoGo2kRnH6VPRkKmIoIUUFT12fV1p/4wSLhnHfCnmsOjnyACKb4KDoSJV
+2uc0Fw3AyET2yK9Ii1kpbWMm64HBr12b63t5uGk27wuMblSub5pdCZ8a0X2I4YHvAKzzSCoFMOn
xSupUyEhqyC8BOVB6JrKGSglg06AcoudbpGZiYhjew5qizJ/Ue9KJskad4T66KbwCJuFf7ibRrop
srtfjPhBq/U4Wid6FAQpzsqH0+0SKum0Yo6QtPthzMMurz+dgY2RsqY7CjIrzFBhmInz14pSC/TJ
CyaIAYzMN7xubwnkRgC5kWWaPCcCzZr63STLoRssIKaagRzg1WF9IGqdDb+8TjL+YpvPGzQkNweU
ZOEg6epm/hae55wsMhyAIAWwDujUKx/OTzBoTrS2yoPSITwbVfbgRIgUB6euEXzlz12LcM2gaD7N
DvB1iPFmkCoygIUY0F++eUkWxqkaNd51AYCQDeVTLOxdDA+HZbouN+a05BF4ZIbo6+IcZFHFrFlj
GbqK2Nl6Eq6lcpht5ixjpTAFMji3SeIiThG8C/xCbohuyZ3NYFt1YOjJmTBYH7Rx9kVwwvRIrlp6
gR0CGcHDxIgCy13rqLa0ctMuBMr0bZVsO89YdoMc6r0ARX4talqbHGzLvqqa6gz7QeFumnjdurVE
eC6VqNeTao+XlfKYs73E76Mufjwsxb80n7JDDdLogzqpuLpTbp/STmkO8dT35SFXUvVWWAUDtzWO
qylKVoKUg5Y3/UjkWQNNhIS8lv72cwSxxw0WI6vILJNAHZpN1Uze1/thrZQQGuNmgcZkMAM0vfWF
NJR6l1ayutipUpALqBULcGFuCKPj9hOphO1GgGVkVtUd29uvIbAA+6hbrI6dDEZs7Q1myvk4THuz
VTPGKhBNxlJaHMJpQs6GaUWWA0u4osvfZqVr77uk/Jw7TyMypX4gLWJGqmeQXjBldRrZyT3lQ5rW
O4zqi0OhtZUrwrF5gKvX1PkfI/55G5vIxwgFQkvJnvTYOp1JHBJkKMuXlkZISmIByxbAtfxhcMbb
sC5WJHWXGy9pp18VQpGv60nG3KxUGYUNucvmYUaTXtoGcjQ+VXmoBhAPpBRQqUxM1jZmg88PWDY7
DpMdBl3PuCYK67hEDQubqTW3IRxJ6Fz7OEmWSI8FoDv7fhsz7s6rHo7kA+rLMgBTys61/umMlqF0
+dgiqcDnBJnS+lQJ+RXMjAQAypZ+tMhT49TP4jFbVXSkGRrk5gewVP5h2OVj1rhGJLQ1J+oZUpGx
VD1XttYeRqs69zkfstTqZ9umUCO87eIu+tF0ve3k/Qm1D73kn966LmjTZZcBRCNnYt2XWXlRhwn/
HrGjWUslWhdCIGMcHmXd8IETvYjnmmol3uewuVvZq7z+7Id0a+vl2eM0Vy/Q10OPHEZEM1szBzsa
Wz98s6pPRN9BkfIYz+OH1ZR/nb4wflG9fQEEWZHzycmrZ4vRN9INPM1OPSD4cY9VL//JxjvkEx+C
juzAI1JFqPxe8rPC2qCGVRv3nYhf9unjo0MwFgkWm3ZOf5EPzBzO5k5diCPU2jfZgj2e9P4N5uwF
vcJTqdsf+khw6YC1DQShwUIh3haD9ahYvFgt1CRw839x5bxlmX3IrdE6yaUxUY5Z7Wa0UGAJdoGc
cVF6Z0S2AzOw1TyzZcsfVzfmz0qQcJZ6Q6PYKR6ZDBbSvlhddvWyZjtFWiC9FmuBQVx0961T11Zk
Y6J0A8DffgNOOmeqFSX8vS3rsS/6YFbIdOnoAbI2KCXrLKSkDTPpdLbwRt55RB6zfyXQCvdBMJJL
0B1M7S+UkzBNeeoVdaPpLCOFGiLg9915Ly1M0+aAyOaSmCTh1F+d+aT0Q6STEC9Vp/LZ0cN0g9Tf
D1Ak6dyUflsS5unI7ilOCLashhw1YLy0tMRx8WTxHdMJp0fk+WXQxx0BYYtiMARMs22lDzfH6H+V
Wm3BENShWqc3wHinrCDhBvSeSfqAAagv9R666ska3gqCklh5H5JWORrDD7V2qBnIc3LLfhYpDds0
DzzBU/Kz5iqKQ5ecY1FUIbg8x1fjfKvpzeOdYjI2BltBA3AUJ/KJ0y4ocijPI7UTddNM+UVBFkDA
RMsHZxXB9oKtFuJMS+obClXTmJ7tcXxsevoeo2EdyOXbiYrZAv2HVNRbjCXUKPo3srQFoFbBIYzA
r0ybm4lp/smcQANQbrlgQ3uFyjEDmsK7pzlBeb8ZOHeeF56IypseHN2lKzPg2+mIeheNFAlXQTjV
rTaWZ36abMrOmsvNotv7ySXy3eBMLV557DZ2av0TcbczZ/sz9exXEJvv1ZR/pO58y3vx6GmJG6Zq
d7XV4cVL8xsn8ItIYcERBc3YEwWcX9vKVwkAiqEQsVBtcyBOoAIfNP1Ko/5k+VPtTODKa2LuZ4wN
bBR4fMeqss6Vxn1d2G58BSwOX7bkiHC8pPcdr/yo7/iqljIvinXiLOjWEa6O7aayKB1yJIRufDaG
HOAccU2+6RY5+PDxl7nVE/Tq1qd943AwMtsfJ1PxLZIp2E+TiZet2q6k3MqFvp2MNMrXfGcYGrd+
sqkWxHNaXr6Cadg7er+da7qvadqMS/019NmhsZ1Lv9iv0r2Hvd31WhLBqVLI50ajD+7zN82Armpr
8kOsrDG9jjAjrUsYQ95VHIq54Vm7JBbDqDgzN5WzbtPS2EjqHehMkTMpnyVJqbJO3hibB3Nuv9lt
RiCOeS1SQT61l3VcJQ4DL9OpArXSr92afE9Z98hEgdhR8ppYYA6cz85XkXQ2qy33AzzjeDET5oBO
DvTBvkpyPGBj+nEsEPO38TO4QclTpT/8H5qcVxrUwdZNGA+X7VNlNg7GNaLNkmZtt/XqosJwmmTj
OBPqGtSx9HPTTTTpp5YND/XkXgEb1REScmoN4jFCArjncMnookaizXKyFJLFfBxQWtvt8AcVIupr
dbOW07+kWN8XNT830BJAh+8h2BXBkujwElnAxrbAeKbS/jjxszGkTDeyIxbjkGfyXGvpWSbaVujj
kxt3x8JVQlW4e4NAzUE6L8yN/4oOakqbxD99Pz8ObftR6vUL06v/RQoOiEzb40UmEUqd85DkxU3a
FBuyHz47q7laRnNzEvOZ2L+zUXLUgi/YxY3YwqB67ecYskJ+NpwJl33PjG6w0DOv1YOohmtNYygB
pyNO42gY4nMlp5Nh4ryd6+xFl8kOdaATAath1AjXmTEYSRyKvYwk05UxkpncJfuAE4MYjoEIQ9Xx
29bKto1ZQDjWSufTVO5FQdYTt8qSShmiLjHM5ITcNnGPljLJeZPhr98iwlSDcorzTT6wJSg89LSF
En/y1pBkbeP96HJjIJcSNUXmsKkouOdQzbvFW2ka7mlt9TySebpeCYhBlCGabvgk12Q8VJljE6uU
MH51NPz7FjkF/HfKLNLVdd0a6xyDDKez3spEtSlWixqJrG10uORB/k7vFOO9ny5rmYfagPrkti5V
+ytVyfCYmc5F49qxcKxQHvypUsCNcTeOByZB+JjgmvnTKi91Li8CVZhQyatn6MLlfizRIN0hCGW2
PrnZFBr3iC032U1reo6NN5IOotohg6B/TpyJj55rBAdJSfyOThjoQIthiPQFRP2+bNKwZOsdEzKX
weDKk/rJBNG8JERTKKAECYBS2UAQKhQ4k7uL7dFvWWlRfz1pfLRz4WwIlN0oKPzy++7V1bbmOO2Q
RL3bSdoyp62umnLrml9Ymw8edHdq2uFfncTXrFNikGvZXtWopF1qRCW78QoiE81HVKck+9mCkWZF
APq4MCaMc+aTS+neFYAzObYepL3pPSsbGgaCrL3HWHLniwgRKbL414ZnQ38mmzygyPRm8oNhzjG1
TqBLT6YMFsAFStIwUoUU17hbgueitvtYSS1QlEfT1dj6pKD7qj1h6+FguU2gO3p8bUthg/Hu3K2n
TSgslni/pt1rhhJFcO6RHB/GJe5e9J4dOQvZVGE4yWDNj0Fa9IjpVwEPv62vGhu9YypEd1tIG1A+
lUxBqwoXVnytgH1G7QP2C5JkkupdgjlIZNXd6hH9KQruS4HKUrJ+SmeI95oWyuF5rp6ahWlwWz4n
erGdY/xNIyB7tay/O4szdpAkZfRtB70ttz6lYWbMhOwWbbTThr3KTyQb82Sr1pNd8SmP9xE+MSqb
rBr4On6qWt+UoxupKTag9lDgVBj1Y9m+ElYTuGQhLpI5n3KvUGO/0oowsY/DXAXCo2zSxNYY3Zeq
z8/oXQ5LQXMPv+exGrutwfyhV5heNhjOqvGwcPIv8mVgVz/jdTJ4+bTy1q97pt2Rh25edAdqS4Y1
SMNdm+nshO6bHQWlmqA5ZPFA4dtdDQRBca1sp5XUAmxmTCbxViwgAVUKx6rbF3L4IAgqyGfzjOH5
rPO+QqXdxcBD0yJ9m0XP+CPZNtkEKmT5g2+/sVvvnZXZbZbgOJMuFUg6+0PudRtQ9Ua41j1aoLw6
xSuLuYUbCV03QW+GrM6Jmr42jVUeRto8v9UbIj+XgYsXzZrjbPNWZ14Tn+IcEOOiBenIGdSLF6tK
AGWuGBecNIZNnqPwyGNkLjoRtkia0E1bCrYmoAJ5oNtifiLU7eJkqq+a63FRnKNXkrVjNsS1rUpy
kOwQ/FQd+w0kye/1vlZwRnOkVSDdE5XJalKbx9pRQwozpMlzolYqCmSlDnjWOQviOhJ3942ioTuV
53ZZ9uBZI7QNmPA0VsZu0/AAwMGNDaLIHELCNCYoOZ5CZO9a5xv4Oz1d/Vdii5oL3gsDkxGBGhNL
CVO6l3bo8YkJLsjGANBn1uOtSPKbC4yGpi7FMFA/l53caUJDNJMflU7c5Y+M52mKEeFs13u8u7JE
5ZyGwhifMlt9t+Py1Kg4C6wEBQlBC30gMu8g8/mMSA1XyThgFJpLJBHQBju+z2Eo6w3LciionroT
rqQCcF9rlvQ4f3g9VPInbFK7fS9t0r2mlwtxEBp5nqrDYlYriIe3qhTPFk0ZxUlHtiKxqJYx6uIp
Vu9/lRXbhR/frQBmDY10JLuI7CU2qabeUqda7cvajvqXm1Jz91PPAi3mvOS7QkTq9EigV44IB76O
wDkjSqIg6TdCteLkXpTsdazEZR60zylDDO6S9gYoWCdqm3j4fCChWB3HPNIUviyUyTszkQ8Y1U9Z
wrqyBpyU+b3NncoH4t33dcqYvMLY9Py1s3DTNNUhdVH4csLUYV/BzSEpfOFdG11SBY3rgEnVFdMe
Uv4V1kVLN0Zidt58ZXl5qEtA/ZCMWfw5z8TWAbJ0ewJVW4+Ovny578OCLumOgzuQjrX8pax+GB3h
2UpJDGLtXge9MVlRq7jjOU21Z3U2XmJTc18se/xFCv1QAHX9hLG7viv5HK5WuvzRnRGNiQysCnqL
YCMvJxnAs4icL6dygdFpdWx6um56af4j7byWG2eyrPtCgwgACZe39KQoQ5FydYOQVBK893j6Waj5
Y/4SSyGFevqqzdeEACTSnLP32sC/U9z6wme98p0egYAglZhKB1KR0KhedHwgTEM5GYlUg5Ze176a
brz12vRdp0FQ0+Qta7GiIISWDzpSqk+OzUc19BGtvBY25kIwxBF6ZUoA1rwtnmvzQtVXUl/p6VWC
u4U5GVEOGyfnOhsvW6g3/J+paFESNbdttZdavbRpgiJVmNc6BUcreR7s8dh63g6f5fWAEIttVhlc
VYpO0ZX9NY+UHdNVwKMweuLlVaTtpY/2nQBXa6EDhK+oY8byl6+/l5DbQt+YG9hJ098m1YE8ubdJ
d2r151zeRO1alhTpVwEzaVym+yrsno3g1guJ1UL8CjRaXme25S7rUrlgF4aYzUh/Z2NG4AQLTUmJ
pSDMyI66rZ9yiHQNc6sIUOPEdva9vgjpY1RWHi7igmfmecFziO2B0s3KjnigldUZe8p0SFOFJqOn
2vbryzEb9a2sM/u6KrR6TR0XSoFKAd58MUxxoSn1njPfHhbpZZ1ryx57Gslfc6MlwTJRX0YHEXUV
iBcZE7LpemuXvG3w3wxUBwevMaVcMM+MhZrtYi+ubqGEOuvBsxiGdn9njOVFWxms/eXCtpQllO91
PoXTNcqsKxtUDsBT0TzPg8Y+1bmyHZjevbR+RFmebP2goNRCAac2qZBpg39IzfxyoAQez0DZKluN
eaaKlU3s2fM0V/VNmnQ17bou2VtOPUVpXrY99OTGI/eSmTqmXdg2e1FzTHcQFTGh8rRo7BAXvnac
9ORUokffooxr3C3TPrT8NTYEFbL5NAp/G3DM6QyiypkV9JoNZ85ZDQUWSUEWiwBJ5xhe2Ej7Rfoa
2gQUQdN68P2ecNwOsa0rSK2UJzNsdnpHfDSR5IGOfdQPL3VjilkvcRhRwor1rYEdl9rrSpVy7RFV
49X+VnBsUhxA6t5KmcqyMRu7HmOFtmmTrRX9jh3/VCbOnRq7t3rPnKa9aiiJSzzZcK1x1Wv6rQyH
U5aQ9EgjB/Qy1vvbnpWTjt7KGsdlXFUHqVWXVoj2dLJFZtQijmNS7C3/NuxeU9xAHfE4PM6FWr+X
7j41EdZ5KUdeVhVbv8s5rbNI8UjTG6Nf+O4VCxFShGPJ0YLWMP+1x6E9aW+s9mGkWUIysx+tZfXi
ke2dxDsW0FB7UMgPiDS2fWm+zRL5q+8xoXfhCd3UrlEinoU8OnW6dpSXvLJm4PCplg2T2HRGxDjx
Zw6r2T5AiBpiE7echyrKN476u51kp01DyteAeaNGdZqZ5JU6GAfJjYeYNC6dkF5+1JyUkdzVjCgq
Oi+h4h2GiDkGTZ8l+5m0lNs0iygOm1da262rVr1ooJXNck+u1AARGBJEpcB2SA/jni4vQjfpnzz7
lOf42O41+15Osesj9r3XAOa9LfHO7XVl5USvOsab7LFOkBDOPT4cHcGFW1lLCc6ut9NV3xgYAFlM
FT6qrgCnoeOpJS8N/7RPD69B8xk5jEQsarGRuFhdqn6mg+JDScBP0NZV1Pq1B8NKw/XQjMUhj/I3
yeOW6GPy9Epwa6Ja69Y+5Qv3HJa/Nbw7z322TRcdiUYQ7DFL23kbFjQ8SYLo30PHnqOI6/pHGMRz
U+B3RYTmq8HKC/n7kVOihwDddsEBd67F2rK0D37+W9O1pY2g2hvvqT+vHNgJChK+INkPnb52Koh2
prKy0WBpinFhAkzzzewS141l4ZUM1CM5XStncLG3hFN8QfNeil1X9KvGvteai9Fhp0Y/Wahb8ukS
6w03wAUrEtNQ9Vbkl0bnzaDUHEdckq71bjqYsgi/aeUjqTMqNdESfdQYvAcoXKTvLgiZmMnRWORE
3ab4yBXkODE1ChNNno4wKgc/SEIQWv+3NqxnGa877N1nv0a/4hQ7Vy0pWrU4SZWt21PWt1/0dA/P
bpfjzc/qes7Z8DEIqZ751HgxeW16e1jEKO6Id0StPyPYou/XXYzjGBdLnzzp6r2IOAWHNyitqkhB
hWDNG/0eitmarQonVcJMrv1wO1jjMmqLhZUqDxqxnUI86QCooxC9lI3tEbugiawGKvZEnmjEneM1
xwbLqdmhp6AaV3Svfe8gd1UWzdCh/ApxYrA6xNctBngFu10zPKjaXa/dgx0Ay816xgnZJwoiIQBF
oRdGlxe9XNXSUH2qjH5pxO0rEU+bukOpTuKZQLcmlU3qPUp89ew4Zrr64EXhCjnwwdUNNGWWh+wi
KtZlo13ENrslzsQLjzBsTT6YHkJcklrkcCODqW2wIwdiHhSboUqJTEO3NPo7u0R0Z4/e7ahVr6oi
iXUNCBTQEMu9NpZApfMwYE3NjLu8fE8lUXeafKpSQhW7saL2wXmOKuHClohHTfLv4nY7BDRLp79k
8lWtTQy+AQZEKGihS939ATyJY17lOtIm/OXpdUspqOcIJtHM5Yk/i2x/ncjsmLfipY+0R9JN6Uvx
LYW/RGqsFVcXS91o2JMMYhv2T64MH4tQf+3GFFqCtK+1Itya+Owg/rL2DvOQZLe8NQ4ik2uT+pOF
a11TvHmcBiuIJrPC8fdtq8/tuNnS+T0QY4Y2/aGtXmq0RZzerwrff1aINwyq5HUYolcTgqQ/ZM9Z
32PG4EyuWJM9okVAQJtNpw1XCN5csJ46oPE4PGuSHTSuptsYgr+n3kX0pN50uyowW1kn1E8B0JCT
Y4P7sO9tK4E14PF3IwRp0rmXh3MyJRZaMq57i/ZgmV46PUbywtzGhblUqP/0Iw09/AK4qv1n+JsF
Pbd06VNRm9aFfFobZDFTcPjpjPAO1VkAC4aNN3N/2x9Qz/kLJcWnFSLBNl2NIF3HI70F4P8Yupt6
jJ4VZUQLptn6FS1eE4gF0A2B/LSPBB1AHAWO2NfkxfsksGBfCe1Jr9Xh5vKM8qnttW2QoWPyezoG
tFVd/X5KbqTN1bDYoDDIzJYsH+u3SfxHTZwi7E+T+bll3bEi94Ku61Jjno4TC9Jm9GyS5Vd5dDHI
HkEplfdELaA+J+Jg7ipPfQdlteNINIzqqbVRsFswMNGSX9t6uImC/lra7caH4FC5+Wps5LBLi3Gj
EucwT7sawXJoOcVFqWVhMyMxftaGAu8LhR4qpdqilSJBLpyYIGRMdunS/G2mzh2lodR5bPBBW1CO
lzEJn4smVpBGaIco7Ad04SORbUFzIPcI81JXHSUo8FWfIhvMScFhgKENpSm5yrFjpVqxSUNKbqhG
cNdXi8agrhyjpnWBAtCce/JBagpESO3w21L0J4fjJbnr9zKzljQG72zb29uj+ZZhpk5VbS94rPQ/
9mgNZqURHKbA2ykJhJsl6jSDB+ZZi3i4z/nfnJjmsHEA1XeREjgf+zZMDb6VUX3kwWKtHneaSSJo
oM9ijI4UFhY0hOcViZJKra9J5Vi1urfxNPM6tkt0yc7c7RB2qDlLXbCsBu80kG+odwjVnHgvFOOK
xHTcmg74WtCxhrmyCDocLfXGKofngvxrOl31m59hwqsygK+tdHm9KOopGtxHQYZ8VSvRmNXuXWv5
WN+KesbIQa5q3EZGtO+wMca6u4rwXI/GtCrYbxURMvOsZo/k+soaaN2Nw/YkMJSNJlRvpY7pJd3k
F9xPKSFGw14EwSqwsnds+ss6dUDJdsvKaJYU3LEWx8tAGPMsQqahILQwUcXS5KI6A9hlLox4U+GV
sCNzl1X5cEpzZJ2DQDrPKmrX1aXq0SqSZoFIYlwWVb+RFpvO8tERm5p6gzaYb5TNiZFt1FPjOGvA
3zxPcYEM6Skg40JW9WUM/7UTXbqkK7fO3GgbeySpYtK6VidHa695W3S914WRPdOTJDPGjnwObAY6
JUgWQ33ZODH9uoE6rXdpoQ0IzJQwU0zBmWLstUC5UnGi5+qVEh018Rb3786IrhzIgUFA2BjQL0RO
YvScp6U6nySv9si5XK0Ehlx3JfxxFcu9rON7y8VBB4emygnF1QDrma33HHgXqf5at+mm89hD9CYb
SzQ35H1t8/4Xiq+ZS4tydO/K8j7Q9E1DwxNZOCeo6wYL5FAYyxG/y4DEt+ieXQruutvfeSyzKoHF
qfSXjkKgoOqxZ2A+gV4VBtVDUuUXXfert737iPSrWYjzhwJBNrMG73bqf3ppsux65drzlA1Tvb8x
41ynvjIad+5QYtslj4k1UmTdxtBLD0mHJ29zw/Pv3KQaaaFiGNBVtBazxoc9EkydbEqn9lFptaM1
+tW9jEyHl+pTskX0ny6LmKL9mAz0W+uy4y1iLdVFS9najTKKC74lafzpqBMJWoLBAJ/8AsWGdtVk
1MHZ8xr7xrfT21iJIYKLyHjMPcZna5AxohnU6cKyVdep1VtXnQ6dxSW8dhY06bvjK2+lycwZ5tpb
31LVyX1U0E6gvuDyAyjikpzujgHQL7UrClT4rXWHNxxZRAVCZd6VpLRodIBPST0SKmu5WncdK1p6
lRpSAb3ilszKaq4davoSJ+nbD61Eji+M0L833CB7ZmGim9o4Y/FIkzJ5UkPNxccVeRFb7sLfEJTq
PKm4Hc1lgKwMvbIrWXLToXAH6Cx1l62BRnUPYMZ4muTXoJYQ1QOVPJT/jgcIrSeZaYUMKJsLTQ8p
ztb1NZTV/FZtcH/O1Na07JnXmM6V6yE3YZPi2it6+MhJmaf+NLubh4ZT/WYoBJK/qgZlOsWcWPMM
AzEAJ99JVaKRoeuiy+NoRR8Q5RT92XvS6vh46Cf+HoLeQebepAkzUI8xGfHauAwdPheEHL/bgS0V
MXgFtJo6RrIWGQubRJe3EM7wLQF69a3wUcVVxA6V5YAwEZxbZexSGWAeHgMi0vKyoXIa2HFOvGUK
7CcCgFy0OYethBb5vG/j8NHHR7QoM6+n4xAjO6m1Cs+lJnta7UTocZgsnNOAU5wKe4KE5GvG3yek
QrK1JNGHusrJTDtLJcxzYty8bhBHm/OvvWzFJut+jnR0HAskr2VpYICNM1BhZDu4GZJIwKRcaMCZ
6m8whZ+AEB1ozBMuUuNf5/B9syQj2q9ScQQpRBQRKqCvH9Envy91y4aUbNq2hKz5EUyYRCrI+ko6
x9p86YB/xd/8/Z+8gr9/X5y9AgtID+J+fj+G9+e6SBe2Hl20/9NNiDMipVZ6SN9SLqIF+8LaKOuf
/zwkYSksibodtOLHZ6SHFegasi+PhrZ785xv0JD/vgFTw0QyAZ4JULassyfkDFIoImjEcQIdbJ3k
xwzYjz9/9mzoZxt65fPzar6XNgGO225Y22jpfvqMPl5G//iMUMZ3ecwJ/ZiOr2N/Cl7+bz9/BjbV
8yr3wKUKWEeb5DIV37zhf7mp/PUAOsXEpTYt8+wdWC2za5Cb/PUqVSFOpzPjDe3bz+/BAC2rA+gk
dPWcAermGjFhIfRX8JgzCf0LY9l/cAVbkIxiO5pmOtNt/sUTDsIqTYJQEr2NYYNWZZJ9kwXy2VjF
9fq/FzgH2IbZGOYVF2jw1JPl5qr1j+cjUzN1x3ZUYekm1/p4Cwo6f1SMunG8ZyGZWaRL/PwR2bZu
CwMUq7TOsa+ddHC75o117LJ4XiLootv19RWmZ/ARwQoYdwqIQf8Fe147e0ZNZMDKM3DkEwcyosdN
tt26vJXpz7+ID5eZ+LZ/vWtUCZEnHS7DLthYIHH9+i7+nbdNnRAATkIMJGGoZ+tClXYFvtHUPqqx
vIzoZidr/pxvhtMnnx1ge2b/6bMjCfDsZdeWJoh9k+qxcIpukxmCth7I7WUvfExu6My+ualPr0fq
sSUgYhv/kMMLI/c6On/qsZTPvR7Nu56IxzbA394ufvz4HJ1raLYmTGjlZ4OAXJie+7aGo95anQf5
tR337EHdF3Q62enra33yUTpTxpQtTcacoZ49RbuOciFEDSt5gEq6tNpvBrT+yYiW1F/RfRFeNnGl
Pw61Uthun2XsQZyqVFa9JZU3FERMMUNX9eosVF3ID0Zn2LN6xEKF+yfa0u3jMItr5m2E2nLVaGpz
UVN2XNu1yIFRcdhbDqikrym7RFei/zVk+6CtrU2kmfUqilD4iqwwfnP+BbGL21W7DUOrX3/96D4Z
5aSkQXIlNsu0iZL6eGfSHnzVGkvujLuR8WmgCu1g6vv6Kp8MO8mzY9YyWOUZFx+vAhfR1KEAiOPY
mgsDl5rvw8AB9qXl0errS/3Z0n6cfRyHIWex0JAbpRlnA09MjeOU+Nejdl3Z5gwjGqCU19y4k0EG
0pWzLPqp/dcX/XcAMvrgTQudtdPQnbO5wm2szIGf4x45gqxJE10dfvz70gDfJUwyqCx6Ah+fnz2o
XWy5eYCKq0OVmOyE9mPOP5vsv64wvcG/JtMswa2hm1yhGbAvYH78JrPpkyeEN85kj4jc2OIz/fj7
sskbNW4i3oqOg5KptP5PHtFfFzibAyqXvsZQcIFcXVUnvpifvgEOCBxSyXVQJQeRs59X29oVWe4p
xwzQYP6rr75ZCP59Pvy+nNIUOa8xjs5mmEjzFLRXrnJM7ItUW9Oh+Prv//c7n+Kr/kz6LPn/rMm6
UlOu18zo5IzbVJ5CC5rdj3d3Hy9xth6nfWGqoFeik6lQS4GI+OOPTHJIgOgOPJ6z5vlHANCsiCgD
RydD3Sa7zPvxCJVU9AxyKG2YSP/M8biu4i5B7XxKX/G9Jt8l2HzygjV2vWzrSGMzTPvs6URFoifF
IKMTrRvqw9nD1+/3u58/m4H0trRqtNPRKUkvnOaytL8Z//+ugPLvP985Ox8Yek2D1eD3NfyjGDNA
Dk7GzwAzgBN/c2D7ZKxSqbDJL+Rz0Ezz7FvrQ8vyY5mkWP/uoGfMaEGiAfn6ef27IskP15ie51/z
XZFUTpDmXENBUoamZqlNVbrl1xf55KV8uMjZtO1YaezGmJJPmSjo81yM6TefxKdPSmfpsXWNnM3z
WRXvlttXYZqeJtGO56bzsgw2btx8s0n49D7+uszZC+kq10pdqlen+4pUm/DHS480eNlsrugG/rtT
JOS47L3Ut49J9FJTM9SvfvwWDKkTCiJ55ZQ0z1414c1kJ2euRYV8AX2x+/lL/vDzZy85wuNt+h4/
3wb9Cq9chp3xP7gBYbI4OOwt2FF/HKuxHlhjO3Y8IBRpAbZp1INfX+GTcWSqFF5UwzEo4Z2fCZGy
alQ9HfvYlUBmlla0gnX89SU++eDIWedcS6ntz5f98SYyvKF6VrXO0ZRg7rBjKBc5DLa4+2ah+2Ss
cmBT8ZqYqmMSoffxOnkSxIFwgH57YX4BY/PbncwnM+GHC5xN5D7ao3Joe+cYvWPuw+OFX88GQPzd
znyasf/ax5Lz4wgHRCYlmenIcZ5V1WoG7q/eVk7ZIJYJBg6lIS+CtIZmO8oBqTDCNt3/Zuo9P+lw
KdYoYnMINiZ+3jyvtqZ1IDTP7QWC+CHr6VIRPsy5wdz48UiiUVPkWKoCT2bXUd2IQ2p7PSTHEOK1
7qIcTWq0HuAYzEXb8Gptv2/ffcJ+s7WOxYom0x2aMpgHebWUeLIm//WAbtjJMWkWLlw7s90iIkQJ
BicgUn42BgUMBVKVVYNTKec4/AMfx4ZUK/S4XhYekI9Bzyutg8ClLbZfj/SzEfjPVc62umFqNIbR
chUtO0ka93Hzs73iPxc4m45LSG2E2HCB0nWZD+6q5vj1HZx9q/8zCATVWBvEMUPh7AKeDgbbt1tx
Io/gcZ2l++jx6wucP6I/o8wQCBWAwP6710L4V0tVbcRJhVZuAw9s9cX/7QpnL6FKak03fG7BaJ6U
tfsf3IAuOMdqBpv1qcPycST5KTW6rNL4eUNZB6G/+WYz+qcr8OHrp5nCG7CkQQChKuyz/ZboAop0
TiFOgEnkjq5juK3StrsnLm24ibVawdHSo5/zBxzTZpSbl0Et6YS1nV2tbNGYOzvM41+Nzjc+N8za
mqe4r5eeSY6PHCuNqNDG2RmWE2+TSkFkXwX2vHUaDZWxKxedbtDx8jsthALcqL/BYowr33BTKKdu
/80u5jzO+s+AZmEm1IysU43C5MenyYMEW5H23kHI5iauXQR8HWh/uM+dU+5hkqHe8XFRuTeTC6xC
CvL1YDlb/v7f9dlEcbbgP5yP95pWaSdpJB5iv1l4dPYrG5bnz8c8czrvU6Psyqg/u8koJGrSt3rj
JPR3+eyJ+5/dA58UY1HVDOLVAMGcL+F57ToycVwGDDYjp750kozq1OvXF/mz1TgbllN8F1lgumPS
UTy7iWS06z6SnnGyBxuwOYkUj0ixauOXTiynOY/eQKbbQOm6VWbtSly+9q+WdoLSfjNkzhbhaYYy
+PpIgOZ1sa04m8mRbFWO1uc8zDpGr+TfwOvaFza6Y6nB7+uq269v/JMZ8cP1zqYTmcC6cZHHnQwT
zVQF+QABNqjI4pvrnFevyPZWeX1CB5BoC80yziaWsWqkCTzbgBRsLgDjXZSD+25bGKYKY9dGwGoc
D82hSd2s85tvnqo+zSp/v15p0WiVVFAppLJInk9rUScoo8Sqd603Yw0MIFO2MsUqmRRqfInPi1iA
kD650mv6NscKNatTiMnITTWIqp2pErYSe9BlqMAqXS+XrC/90i5wpFtl2230GCrk1y/m37mDP9mg
AT2NBeEY5xV0rOERjD3hX6c0nGZmIB770nbg/WfMZ6FkP0uN9YqeF2Y1RdYr2B/ONkib6JsF53xE
/tlbTPVunWOrJs+/DBGqcUnecnDoPD0FkgMokuQgddeQVL6wRIwRUxuK9dd3fz4sp4vSsfvfiWta
Z/86xdqhEiHh0LzDRLSocJn6GEoCoqnb09cX+nSGpDsuWex4ynK6+78u1JidjEf0PQfb6t8Ss7iC
FrWjx/bN/PLp/TiWblHnpAl2/jKhFztm7+r+oZXGXBPpc+rkL7kYX0u9/OZUOG3TPwx1Hp1hUow2
dRjipjzb4zDTY46RIc4o64XtbRicWkQsTGaFxC0EduLnD5DV1J60GIJv/GzirBCOO15X+IcOn1p5
Csv7XnyzZ5he9j93NNUCmB2RFYqzdxRpXUENzvEObrlyNDxdN1/fwie/b3MG5XFJtMUcsT6OAczw
4yBHz70pQoLEjRNJcD+/AAVW3WKBNHn4ZzcQ4yZSgKbIm6Rbqug/v3kFn/39VCgdhrHGQdqcRsRf
Y1hzcnvQPFPexO3VvjX/gz+e4YmOQZd0is6X914VqaZmtrwhvCszH7rkm/r2J5+Go9KQFNO5hU3n
2XgNIT+KAcHxoTIR6b3C3NMJS/K+qeF+8p1/uMr0DP96Rlltu2CIW+8gK0CYpXXKybexwbn9+E1z
Gfy8VELpQqtny2mruhwwiBQ7WMOwdoR7gVVw8fUlPn9e//8SZ88r8SpCG4hgOXj6TuDqNud+uq6/
a/x89ryoLCEIsCmf8HF/fF4SB2XRkiR+ExPjM4hbt9gWx69v5JNhS+OBiXfa8XCVs89OA6I2luh/
b/BrGOUGqdzXv//Jg5LTmZi9BvKtf9Q3iRo40VCrfHXZmwqOV5W7HLV+p86+vs6/j4pXrquUr6hT
8qWcfX597Jge4k15M77W0XV837Q//gK5gEmmNAsi70RMf8BfY9cznbQ0Pce5Sb19sC2sn5Up2WhO
pZhJ+eFM6c7nH6CmVLTHYt25sZXVcGmG31QNbMIh+QM/TuCs59SsNDo0vI6PbWz9v6zWhSlVKsNN
oq0g163+q831QZgReCTHvUmwtkTargiJQTpp1UMwfZnZg+890422vQ5yiYQdm8/BDG3ogq6Fr29j
WE2+/zaWj1ENjpHNmuVAesTP15F4hBa6c6n1lfqiT/Gm9tqt7wXQ8NdA7JMBMwstUzxJW+w1y9aH
VS+LhwJrc1nlSzeu4eNBRbDIoR0KMuqCQ2YTJoOqug8eJtS51A5Yjhdpfh2Ot7L15mOg7dXspgwP
g/FkY9Mth8yCPWKswyLeFWmNvl6ulEQscraQ0XBdkJimwt7JcBEku1HZ6m48K8RuMB7M9MmILmDh
LspJ6FOAGiIMyLmscnPF/n/CjkAUupR4pERywM3tEEBA0qiqwyCoQUj21SWk8aXe17OyeHDL8sqz
cczEUHUwGsGEWpWkcjTxi61duNmTaHH1bnOowyqGHRER1ip+tziVdJCqJMsvRxAGpKLp+DLM9CaI
j4IAQru50pNflYckNHJXWfeSNMOik1cqoIxQC2aIrH2Ib7hTxZSSYv0uyFFQ666Zay2esBqVkR24
u1b8KnIIYvIibuGs/fbtBnL5yfWPEXmcADNFtYVxXhDDavxyecdFTbYTDFfZD6sAu65dljMvrheV
WCk2ZMmymkfQIKvJVt4CM8jvM2efR/veeSpA4fphDggG2QaSVWnXM1MOM7r7czvgybSXxDHR3zPm
LaAHU+x7EhmjGlodS5IKRZMtFyZP5KBjhHGL7ZSZ79kZcSy98JJyDl1uYUfIG+pJBs2P1buwwgsG
aQP04VC/5ITTGLLeWGm/FSiGe+IJVOUF1M5Mtk9QsrYlDVIruLViEyC8AG9JU216M+Ohs7eGyJZJ
I199s3oPMv1XbCWb3h+WUzhhYL6g1p9p5cYO3vDA8hQbwuiqXySnbKr6DdzmrUOPIIqilZW9IJZa
6xXU+2TmsKPvBWDk2iC4REPVj344uleC8cbitarqwiDsiziUnehIviVqpfefBwNIdVkt0WavCX1Y
lMW15BwnxvloTqALD5TnpeY/2ASIKDloPZTIBToZ9tbDoqwPVuvMqvxmyC6r/rLBl5j0IEXGDUjo
teJ0cy3Z53wiNv92xALXJdji3HKblxc60ISyvW/hqEDd6/wHM/QheJ0ycp26lyjDXXfrV085ph59
wmGcaqB8fnulKntXV5dI/PEQ/VaNg91MvMBHUh9LyHNeiSvfAu8ZOLOMP64YblSicgWJUjY+SCO/
k+lTic8xRx8DzAYwhuGteh/DwW0y8GkxyuFw3VUZ8WmlXR5gCITYuilN9ZzkCcpLEveVwhOqcOjA
YT4X8JWkeDftFTgH+F35zAY0TIkC5u1TYd9qZN2am9Ei0xes8cHAhDDEwaoyXMYlo7e7wdGcN/0s
dsLLDnrH6Lz5MPm7MlgVidyYVUueV3uoG3WjAAjWwr02vvRyW9XJyolvFAfSyylTfyHv6J2GRAFc
iYCxVSgoQse/j+sKKHxdPmQ4Gj0Ae0VHdgciOFKsIkK0HwtsBq699+0Sq3wIuo35p9TmUQaDdHzE
+qIlFwM4i9g8djqRiO1Bjw5jBGnLf9KDo4ASXPgnmxxUgkf0myZ/MuS7ikDMqEDqZDuDGEhp7XPo
BNjUc1nxGi7TkLjI1sbjsbFI+ylxM1bhg9+9wuVX6308mYUEhkKSaAhtnOmYN63il6Y+2MoxbEfw
6kdMqRJ8YtcvIzwkWTYyujGhwk0Q/lstDgquPSi1EptTaRBZ4+Qrc4Rrgu0MysBtURXqolS6dok4
3liWwV0yvOoxyOBsFmfmPHT3XbzUyvx/PKzA2VRFI+/XW+KYS5VLf3RR2yeXGFEWIgzJMA2YjyTg
sxp0MS6Qgc0K+G4Iz0iW3nP/WgtuFBCkALgiXBKGShNCzpLmPR6PvuIviT1eyUSuBuW5h1leoj+a
Et8GtdrKPFu29ZZk6MEi+eet4usU/NN/TLjPSLdWRj1ukKwuiL66NCrrIoT6UUGMqMOLEFR6TH5A
FzwUavNU6DsIdVPadWPt7La4CBI+VBIGNVvdQacua+/Ck3eJTh4VFL+adTUgI8Oz9jFPXz905lEN
D7G1gwi+ZNqqs8dAkpsDKCpx9ctBf2SB10DkWS+IRuY6Oto+ahb5xHHDFmeow4qqwC5P4PQ2T0BQ
NuGIk7m39G3vWmQBRhuwFUsrcVcIIWAykcCpFdz1wOMsLxo1nydqdFdPkZisIAYMilrHlGubc4xw
nVeCuyQqp40h7USXwlf2o5fhEa9+KeJV0winrwo8RP4mjMWurToY1NkejjM5u9G9AVy7+BNKG8A8
iW3M7v2iUDXQ9cGFCTu1Upx11T6FhbJRqx5wY7PGxLByi+HWjO2DpiUP7EjKRR6quyE1b7BurTz5
WwO3NKblValD67T01MYS55aEZVMfVHVsxlkVLUFtXDS1DrFp2Jv4/q0of1IyDjlE1zU4QnMr2uKG
vnHDcSkjPJMq/G+9AudCQlkwAKzKxFtolzdpEbw3mfYeeskqLMi3D/HWE2plmvas0Pt5Xk17J5Ix
CnvrR8EhNiHvRcW2MdWr0Ziwy85iADKoWsyyRCQ1vYNBsttifoUAQoplXV/FOOS9dMQmAqodQBcp
OX/SNhQvvHK05jId+DSsDgCO2u29NHwxtHzb9v6SREIW9KhQMdgPN4HpX/NTVKQmCjlRBJMRMfBF
e3Dz0ptFJQ47JSDRUtvY/JXUfDfJZPv2RDczQgWygFEs6zFZRLSyutRGKJFfa3a014X7EjrqPTSo
BLuT0GGCFTtd70+GzTSKx+k2jkgqdvFSJuFd7A98i6Z5EaTdEkswrtN+HWb5g8buhYIAxJriaJWg
wtr0iWw7MmMyDDnDXClVINeedtIyjz/JLxdeX+/9sl8PKV7bulIfUqnuqkYTLLPDmynKcdEX5WZk
+IjSvY7dGjqFswTKsQ5AGTfKuAj760jRQB5G29Jioq3EcqB/aYXBVen+DoJ7A5sskIGZqdO/BIY7
aECoi3Vv1DQxo+vSm9Csc0fLZoY8VfJOM47EIbQe1AEr6TFB7kYVkGcAGIEk3jEN1p2dbwNupVSB
DhApHAiARsA1RAkiJERUFgNtBHgPYUkXj7H/olVvdTc+lcA6O/PBhrJb8rkSfUTwFZ9jl8zUjN3F
UO2NiQfY9RtMqqBhR0qeGksp8d42blDFWdY+ZS3zycruPCaCgGjmaiKhGOmKgAtsn+8VIsnRPjXF
a69LNrTtFHY8H5FilEk+H9IrUu3nZvpI0NVl6cc7j8NEs4utG5FXi0LnH2EnlXqwEPCf6kN1EVFf
Lav6Wk/669TLFor+DP9n2cSXyIEXJBMtCuXWzd5AOPv5zhdvGZ4G8tZCRb3UR32nMG0qvJgIkynJ
9D1h9aYKHrjEOO0xEfeaM3Mz8t5wOnP0UfWL3tv+N0fnseS4sUTRL0IEUPBbEiRAz6Zrs0GwzcB7
j6/XoRYKhfQ086ZJoCrz5s17ZKDJcvkCr31hNll2fEG+ClJJtyiZvhqZTJBK7MpQO89k0KYDwBiz
n3alwfdrSs4oV8nKxKu6bDr/ymbf2uhrt0iiE77sdzCmH0Yue6PIDlA6QdSCldR1H7i0fymrajEV
MLQ02SW/C+LD8MkfAaJkuNeb5Kxq7amrge7GY7aUpvLZ9aSWNFO7m8z8NIjXjSGfsdKTwkS68kJo
6dnM6vOYsabiC/u9mfjJdRS3yG/2pN+90i6dsJIPnSiCpZbFP+T9sRtbk5tD+LtMSgG5M9/6eKZo
XDYmVWSm7ZsRHkLB9vPM+07sPXu5AV8UqaqbbACM3T618DOQPwGTrjScB3NJXiFcGJmCT5Ukfsvp
m7MR77LixGp3z0PWdlnAlLp1E42MBayLqoVrnWDSmUgCobD815g32w7XSnUcqyc/Oq1FsAgAGtXx
s2vOTfXoImlZC2ORhZ8voLnGmp+WfaUUoV3/YcmuKY3sdUpUyj/+CFhIFG+CQ3kOU9pCOpqZ1A4A
yCYB7UHi7ydSXYAGWL1PmjS/s3mYKq9XqmVWswVH/gFLd019GWTTG9V22c1YjkowS/5OhJOTgZ6Q
XSoMLf2w4eMCRWDBMcfgUFLiSj6sIPZ2OcnikW3fRw+tmm37jg82J7mSsImVzaswToNjhocsOUwQ
hKAs0oudMnIr7G6vpxjGJUFG78fkP9qwcglHJYSNZeE+X6bmWRUs3MO2A8rGPCMheG9nhoJNEwrm
8qu3h2X22vZk3z8hd/mSEd9fKauOuMEB5ozuEMCt6KPT0UOyiJ9AdJytTVOMDsHYSxH0J4MbXcGD
aCcXkXnV9DGq9aJV9oJ25HUdh/pJls6J+W6Gl6o9j+ahKP6Jhh+Er6cwj619mkGAFca1i2fOTsjc
ozeLzyJnWZQCbZTepQL4LrEi4b4Jz1r7Xdc/innz4TbG9UfNWrKqvdtgb02eYr3dQtmMwousi+ME
SwBS2jJVvppK7Kvmr+n4E3hJT9+jkCTtz/RZJMtSKlRmsOUA0QlD6oF6iNElnXEJEskQ21Y5J0WP
TO1CxlkCw4jtt7KKnQ7AC30jB9BQ+Q6mRu4XwvmYngSftu7WNXHZ/UaDvzE2Z7m8MknHcXOec/F/
MMt0tflCpyTyiPhZ+TlrUuQ+ZOQwxsOfKv1TiKCAntumu3H2UFPdqspWkcxNr58V6aCrXthta3qV
8S2TuGEaXPedOTcAVEJ4cSPXXTvcIngaWdve8ylmXxNfYkzqs2ZQRqoE3qTmMRPvUDndSayr4jjl
p5xsRo7BXL/aWKvJDEjSI3v0hOgW2xoWRazs5xdZaNDpHCP7KMZ6HU8fvoAaeg/Txr7ySrNXVt0l
/85+yCaZdMo1jhy9erTgs8Og/cy7fSrGU2Sba2VyE63f6tCkVaIIhQGr9GhC5675+uWcLZZ0jC/+
8MiC0G21/JscW6/PCwrqBqwTUsAg3guVMvgqgovUvA/NhXHqpF8n9s+b9jorb0F+zqQjS73Qvt7U
YbCKoyoX881sCDLqup6qoZcaxIQxIZh3gJOk9ZqBRkSlRs+copOPRJHMy0IOCOmGvPRsczMijZHV
70FT2/dCIalEGmpggj6/9NbTbrIsoFUCKklCecnqNslUhRjPbZWqt7wZB9+jWJU9Egxhr1kxFy2T
kr4iulQMyzENCWztEhvqBYJTVOkA2HOD5CI9gUqYqpYrj7m8UuNOTUlyjruHD4Tqa0zjGjDGSHY5
kIP5MYYmYLYA8CQiR8ZOPCsgK8sE3lQSlEHjw2DL6QJJPIqqeIHwtI52qJSIBMdRsqjICEYAqkdH
qUxol20LrJzsiOFENg+oEzLO/8mZudIVJruJyf8TF3jLNh7752DbWc2mXMg/+JwWCeFyL9SSYr9J
g6tS20v3TN+BQF6o9rumucN0bZXHQECUPF7FJC2KKjqTYrHJsQNYzX3K99WAZyMsWN2Hnibnqy4c
IDmpnkFcdai9Gda8AGom2e9CJbO4hEb7l3eEO6uNYwywvHjJSt6g2vyXItcZrWfbG33YJla0kOOH
bTmd7/nyMwkBklP5ks1fWZ8QBZbjWKxCXk0LEgGQoiP4r5sJH4VdB68ZU1exY08mlKtNG1dOg7tF
RZhy4YK1mUgQbijScwp0EnaXY/eRheuwOyrqwx5uvv7IpudL6Svm7ZypSxU8XkkK4wvRFHQf/vhd
1M+5/QzHP38Y/o2ATFn0XiZhQ1OhnVOGRKF8k1JpMSLURR2xqQnQ9SI5T22yUbqbXdEF8NKwz07v
w76+He3img70olrbviNsm8gGOoUwoQ0DUyMI21cl4pM6W30P4HdFviC8M57durSAEMq/SlAXhPol
w4VX6TvNeUZAcdlkLNrENDRKw6dsToR0p15txKcmz9/1CjyhH1soh/ExFultQFiaRxLCjeCb7yZd
aVSxasZho0GHnQh4NbN8GzTSTgqj9xa2BpZ4Tv5imyT9plF5zgjvV+P8OBF2EqbWG2SXjQkxW5/b
ldyS5dVGybnpK2+EkmUR/ri0WpnIOf+31xqybclrH/1oDx98VRB5VNa+Q3LUit2WbWIKN4oIRDSj
N5oTR2CTravul8t7PaP9EI7tMD1F9CzFZzsxFpIDNBuxnjBxMncmJLEFJlMFRCCEgFO1ldkA50ib
NeSwxWQRGU98u3WM50MGSSht5XuXVycJhEzb2cT/IsEn9DdpRJqkdUiRekbpaVn/Ki5K0jcjjUC6
Fvo0jZ0/fijJZwVsIZypjmHTDfxkChd0zRVGB+HWAyWSvhMpnVCK16YsyUofOa665TRhwSSVlYSW
vVnKp6HUt0osL2qZDr6sXT9Fji3X5izh43jNgu2VLTYB6VXN8KMK6hpnAuWeRd0pg8Bsn9Ts24ya
ZRXSB8Z3v7wlvN8miWuooIs0gLz9YyhnQ1ur0a+cfFXis9euJvRHeexvyRQAw9gZfbGKAoKXwUyX
xiWSm6NiEu3H0Q2erU7OhESi8Njky9oXGo3ajL0hWvewJMtEXnbNFYYtV6bKs/grZAOmOEU2kTUl
ARdl+Fs3v1iGyfKg7ljJGbn+YCLauyj6v5wjsIOo2mXbNvyB0RRkW5qJTUKb1CFxdbfe9gjHIK7G
Bareg5jrfltKUZM0RopfLOde1++jGAz5uulB5NEDpFGOtD1Bs8jclAgQLbqDRmCujEoAXzJ8KyeC
iuR43fXwKlnKupn2ZxVqm67jrNK1O4kbHqWYPfcr4jRJnh5aMiaz1TRe7PHygtGWUbgDJ0u1rixJ
TU6zw2jt6/xfQK3P77AOyZ6ODTDFmVj3/l2vU6JTnrpdr8ws/PPxTGKvIdxwXOpEKLUvrjXRFJGs
LWZoE6we0pOkXjZEntbYb2FGvmdOXKaUrdKkXnEr/kWWtSsiBAhmWyXROSeNhiqx5CefDDnsxEbZ
ifJbcbVpsebk9CGczKgQTKKmvQQgwW6tTdpoPwIepUQmSSktEm12+/RgUN4kJTutxkEoN212upFk
uZM6XbXmL4g+lZ7b6vUXINnGImks9SDJryQ12Msd6ceh5dTTv+zl1VF2KM/HiH+bDO9+GkqonepB
pK8HjqsprZ9Ke63Em+5/69VfV3wW8c7QSS4Ml4oiiDpJF2n/D2LBEqr6whK8B5Z2GsU/oEqLbN5O
7UWO7l0CwSYDhjlsbC5GudgUAZCZpHXlZv+a60bFg7jaL3tOtsrgklLT5zvZTk81h3vXv1nGN9S4
TZa/l+m2bKiMoyA6TXVwabPwfQTAKM4hWBk7ZdY0kdrlwfhzx/QRCBLhA6DLnMi2PQHBNUndHWBN
f5vxdy9CEolzLrC/OtwEqMpDsxfMH9qgXlhhS8hMRYbvmYRqZ6rSdR+/NQRj+ohKpn3VkwujLmiy
DgRQKSLhWUcyQNUbKGM145zF70N518pVRFeSk/Rdxve82MevSNtRnGIQuFJm/0LTWNQxg4Ecuu6h
JBy3j+65TMJVBtWeMZE5/VTFuAk6rsTeaFDnKkeOOofKZh2WFOdxjVg7PlqVN6xam3HkZZMTC680
nKB/B2G3lImJE4CGZzs7qQ0bUjPRc8lyNg0KPS4ImEm1DhlDjtzwZUvbjvSA6rbRo23A5JEsoprx
qFnc6mBjUsL2Vf0IaowM/Yqou1WP/tdB4dIFeePtOlBOhNHGNEd5ueQ3gxO8iUV269kXkKzpNBg5
f7acmyc7dxOfVzsDYUG0pyFj8An9Aa77M+2TbfRir2hHYdG7d39N8NsGX2r51Ui/Gvciu3D1eNZG
29PGbjWZ7Ssaz+UZpkp78ZH2cXKJlHbRNSRXk6AEmgKqcZ3nXqeZW5ULudUeFW8+f0ZlZnRDgdqc
WuOjYeF9StJlT/LXFG01zuUm9tcxpJ38xeHl5AYeRUToRF//j+eK0uZsEMuXUT7jjyHiEZIMurNA
6DdvOhCEmtKwtAcHpwADMva8LI20kmYry6YzJMQq5YtQs70O4dqCZhLUzV4dq31XvAccpLK1DiJ2
a9MS+TMnTovm+KM2L1FVnl5g+5bgnW5UNxKAEOXVKhi5K+nxmlHAKg3WffLBkpmXJVeqY2ggc+3l
hn3Py5uePwwluk9V5/U69su8qbb6qD/ITJQJd1QK+RhU+XaODk07XWK6QNmED0ff9CqQFMHcKdok
rfJWjftpdHV0SNKYljLBQIn0i2tnhXFqgb9myXHudLY3TztTQyffjhP6/pkM36rb++at4nPI0wPh
8HeTJIB4trnHbXfOpGsTVGcLwAVOyfJkUvqKjPjCXt9pfeTO6R9m8heXGnMx0aJDt1UTsSTqOk2m
c4ol49Uq0GNSN07gw4vNUJndMk7Lz4IdiTwIGc3HDlSHr6AUTmAfcBYu7IYPXUH0jzmSkw6cZgC4
Q5BUiAlcX1i9sapUZAZj3tijeU3Ea9PCDneiKwmXVEBGYgcooU7rMcNCxGJdLOLJHShnMhNdp0NF
mNYkK1LTpVCbwyVB5lc1j5+1L72rnfQBPfmtlEwXQAjy/UapXLMLd+gvGQdwiiaHY+kjMvWPwqD7
jcTafGXLwpedeHyN0lGRJE1rJ2nZZwuKdE4pfbI6fw1wgrtcle9E/H6Obf5lS/4VDqdrNCkyKvY2
kWeuIhlnnZRVCqQqBNSWG+GSMMCZK0EnmBefjKLVq9L2P8veU+OTkZb0vRmN4DcRm7nSeQNxSLx0
UuoN2o9N6n0QkQGVvvdo4Rol2JDlTJBOvHlVXhHRnZIzzIvon4PE2LNwBycdxFtliXVO19o2D6nh
z1JcYLRvbTnbCWllpGvIixsIlAsxJw9gw2kunKI3L1ZJ7jUp3NLYLF8u2qp/scPXEWaAOIH/XUH5
GuBfD9O5qOxlq2ubqqwudTZ/1QEFj6lxd+H6rAscHgb8KGSgxDYWpfmpgBMIUaXJCk+tz8JAvw/8
R6KSX51TIgrrBOYYKsb83SWDS2S8I8naeipJmA0jCTxWxT1E4MXwS24OYhUP2zzdJkZiU/4HRWZh
ttem5YQWQLnyfRavrVBeGilPuvlmMTkiLiztvsOm8KZ+WpIn6+Y58akbmWtFWE9g3sMcPswYMYxX
aoZCnafjrodX1jDtb8dH3NHzwRyth2EB/LZWtrk4jwSYZi+lHSDgtAmmwA1IWBhtwa+c976VQ0zz
pIJQxCh6VhB4DM7yMjePTTScNOuXMCwvTY65hfZRZihiX5lF9h38XR84kSkb65B1h2E+DtjIpfgo
qY80PBD8anGpjcmlzC4hN1kwE2sKGxyqzLKST5Qn2F8Q1qyYI65msvkz6d2+1+wDQ32y2jJ9m6sU
w6xct0Z3neqtUO5BfEY5h9cmddsYgFHZ7hAgtOGhzwMosgz5dV/Ep5ftYsR7ECbzShr9BWqobz9y
dW/E7kQ0+2T8I73/lXkdWQ6Smj8C0k63cnkjMngpgS0l2OQDDdaJs7eCRjqGJLioEc365iZAYxvE
n/ZI0vapmhos3dJRs56xTK4mnLrQBJxd3eW4cWINF4b2VKe3PGi9on/X2yvzLdikI6wpn9ln9QjT
P14lrb8m0OeMnF4mCvS9n/FwisKYsS7kS8xszHLlq5Lj7lCvhv/EWN42+6TQ98Suk98LU6PeRQB7
5dfgSMcY1JOqabaHUIkgIQebObO/9aj9JJr1Z/Y51QcY6inaq7bNiGM1qIpiEza1eTLNj4rToCN1
t9DADhmMS5gWppDK5c0IxBmcEs4GtfGYiJTiWZefjB58XkpV2o5Ydl7zv1B9KwsdWZG2Q58OCaAE
FHWggWF/EfmVWp3s72IrwaYBX0r/dYDOtAqJkg6bH5tlt6G74BxIZqRC48Msfk2cOMzCFW0zVo8h
Y4Z7ludzkWGXCvdMl5eRRlnJGfPXQ3kBOoYwbix6LlkZ3J2C3ksFTpqgDTe7NH7wtO7bqlmGuHPI
SKHa+MsGajhICEQik+sbjNo6D5ONDDtmUDGPwkqX248aKbzxj9Z4HYdfnWsEsAQB4Ic2PtHsV+kj
1FGD21OuH4S9a8x3qAwKXiHalUx6RH2xiSqCotuQdM1ezlavmU4fXScC7NNq11VvIZ84uY08md7M
4E7tbiJbG/HGmP9CQtQ71R3rP9H9Bf1Wzv2dbz67+ZL3AJ7lZNtWnxrivZ2An+McbK92Lm35mEX9
KCQXCoVB08ljJ/vVkgdiS7SmM+qbsXgAo2EPQRaZY2l7Od11tIOkTMo1ozzwZq/tBNc0OTdHB1yn
1my12t6rccnFFLva9Bs1G4pHNYeYZyyMCusMu9t66w3SR6rt/UHsGbIvjWhjBachAQuWOMUMZcQt
eT9nbv4ZXI9JehAHRedB26tw2QGq2tZxnr4aZlcT+E0wnH+KZhUB54nEJyf+hgHLIi6Ite2fuGhy
DCKW4hWyi0xa1tjHynlv+L+xGaw7mWGJXqypvhdFHB5MrjsCLNdjdMrMrzpE3pRaR292mBt0Lvs5
giHPbIwgZ/Ksl23vA+RCpk+9vFxZGZypkBz3mtxbpMUXGo4kRsNWlplSMI/kN2nzP9WOnEjhWGDl
TNkVMs61SDh4uB27JFFV+02MAQMsdxDlmp2AY9S2vv/l+3ej8Pz6VwtvUXqza2boWEXM+ZDYOkOn
B9Q1QSdudZd6UDxjhhOaIBX6NTni2xDxeboODHiGQD5H+dYafJAxFzC4bIpxZGt0vhySuxAoXioR
ob2rRULjgSb1LCjqrJZ+1KQzAFc+1F/pa4Q+UjJ8p0gObAAsWkMcOe6OGh4S5I/dpFhvHR2CvPZ5
e9NPzST5NzxU3QsLzud5rQOP97PtbhNzc37MIgXS9yKK24cgiw6jSUOaX5Tmbdb8hVl99z0lAX+J
zqCt/ImA0I0d6foMhkc++YyRSWz8+C/fW8wv7X9nMnbrKl6+CDP6UKHCt1gKyPemVJcxX3UFjRuV
BBgwwoj2rOV6ujkcZi7SLnnxsK9JzoMLPXEulWWkoPqTQGwTJC0px7hhuhPukvrLeOGHB51p93Sr
jHkdjOwOwvtUq9/ef1YkAMlag4FgD9wLGPtJ09K1P5xVFDKry1yTX9l0zLAofRqQQp8RLUjvRspr
5xcvqJltpOJD4CfkegR8spOzY5dvB7g2mo2mHhhb/s2I3djQDsSPSv28KtXsMucdU0a+TLt2QjyK
texv+hcEOUKJCcJ1qp8ieiKR/UTGIzBhPcyGp+eonDpMhow20QKaxKxQFC6Px46loK1Z5Q4H8SHx
n1rBHXchXYLlrUsU3JFsJh6kJPyilnUGuhFNovEeblQBUvCTFG9NF58NQLCF0O5auGVpexH3/0gw
XgJFcMDmIK2P2yS7FcUeJJ7bFReZbt3mQmLXgEEwPn3lbjI/TMPRjVpqLUveyxTDBmejXz8h4Er6
uJSigBzZwtESY2X187InU5qUOPyafyGVoTIC8vgucSmJIVwHxnfdWZjHQFm2oxOYLbSorVJ+j6/f
ExRxSauWZz+zLlZYeJZWXK+xEfMa4aezcNAUlIa67Ub0RsqnGGCK3UvtU6ntb3P+V5edp0nmAfTr
qrU50HBwxvJ3Xjyn4JsFASf23UFG3f4bgp0xbys/XCjqNgf2njU/fWhva0ucCrRVBv7YgIpip9OY
J3yWfCp+7MUhJo1nwtcU1ZsWzlodPDXeZU2PnddTp0Y3hoKreTybFQnP1pmd1dT8LYTt+VCNi+lI
5L5JzZzOMJ2Q5wIC5UcsV2TPztw6muYVoyc6rzLf1VF1CMhY1Xm/LnlPUhN0jWqvYAUtsCTmsg2V
5h6E+qJJBHJ/vZeK25z8mO2txL3X9eaqVMIVO5uo007ARaYzYkvkTR98vR5ocTHFRXtB/3aDhqFQ
YxE3L8l5N5ykULZZXOxq+wZpuutkBFYcC9Fl0lly3Vfls46+euWZhm8+WNsh74+aAcMRsbl+GZZQ
BgegtPGQo1QfghpLZPeYFU7NXUZ+guLVxa9CYJO0DcyTTttna8l7zeBVdY3gd9C/ks4z/GghRbBH
pLuM7ZeAWzqLxo205wjrI+bNkKNbXWrOyzCXUQYXbeHMNAojxxcKJwCkf43tBc1vQ+UlMY8qGJm8
d21H7VstDISySeN1L4FtEeoefkUxcc8Io/kysX+0+vQaO7bQtdNwOeM50V62B6RrU0s4qhB3i62l
b7MwdRMMgbGj2hZH5b82hg18iAk7H8Z2M/bnKjmZ46nqyZcPKKNzB4yp3rUeK2KEqxElFq57Ysah
h2j4DEjkZvxTWX+ST7DAIB422l8NRyAhaKBT1ySsOzGguTRWoAlTvwAzpRt2eiBJg3aTxi3eEKax
mOZqDy5hi2WrYyIup5tIvPndje3vxatVyUkVGzlPinsYirMfjRuN9O36olYZ/h573+kxtwRSGNvu
yzhjXC2FHx3U1bY5mcom77eMemLU5dhcTWJf5rOTDd96B+ebBCXf/55HtxgHTGkfneV1iYxPP1uI
Hgeplu/tSV82vbody7WWQPlJp5otbxLEi9dQhzfDo3t3ckHC3BUGy1tf1DzFbkaCw9T8a1tMHZN9
LuZjICmMRtDdB6tcaSx+qs2hbxwGLQumvEO3wTqYdasM6EbQHrJG/UoDy5Vor1/zMQ1uiMHjUsfJ
SkGcGghx6QAEKOCzy+uM4umXqzAHcSnvmIoVA99J/g7yaFmChMette0BKwzd24AjXxW4RMcFfNa9
PuwxsR2r6WpMsZMndxl12cdl0RlkTHem1+H1DEPQ8vr5hUOGMgCxJqJ0kZeluc19kNUWofu+tK6C
TZ1zFaYKLgZ/qg6GnVw7glqwiU3pD1OyRGmXFkpqXFtL0do8KSwS8MWVPF/7uAl530AO8VRM2c6s
9uNMpUF4c73NQKT1qNLI+VW275qvGGaiKPZ15NVohjKs4nrbVV6IEYoGtuFEE68KPIS6wX1llJkb
GR9J85GU1mnU5f3Eezpg8u/MXZ3dicZZKOE/I2rX9Sh2jD6bQF7jLY1FuxHy0ecDV00EIY9QdT3d
5/1eMx+vAsJPCIFXnkrq2bPN/hMKhP5W2JfWIBBbNV+2lNFcDKEA6KCfRka7ZXOpy/xkokUleFAy
0GgImTnrxrPwDIgMpWsba3RYnQT1IOgYLwJBQqkOxINBbQYiukl2mcTskVMHcgAgjajFOYnZ6ycn
wkkZeBphqT/V4Q9kELx3uWsZMaATo2EN1GRA4KbEkwP2dy9h4lQ0XLRC+eQEIAJYI/e9YGT64o+e
3yTrCr0G7CK2iumGR9exzHmtxrcyF5cZuhxmw1yssBsq0lmNPnGRvAx3Nt90Aps1ziXoqXCk+W/i
sgGp8BMY1jITt7nzMT5EMHTulXG2M0FtH53rlvm6EeaezbR6HgLs/cpCD3/YANEZrYX9I7I/Mpw0
LCQs0rJG+24XSQlIZ2idAb9+EGSOivfQnjS3xJakV9V3Zecu2Q5OmLdOqhuu4Qu4gcFVmS+BzzfS
cjYFK9G5DHFGop1Cf6eBb5zz0g37cFlWb/DGV8qrmuR0tcQuUWscwCSx5JljVJhWqsvEsV7KuLOW
diB9teOhBohoYWuJr82AqQFQDGwGXT5JfOKFz4A2aKPtrJSn3kiOYrDuvq2tYwuCZv3oa0QEpVzo
GFfITWe/5DHVa2C0y4mFTTl5mK3/ZVjMtQdAjsZo4yi9hx24Xyt2QBVcU6tblVhmfdpRokdWVjme
00I5j5ypDDrgH1qPREublQkhw2BsSuAB7ihA1VHJBCF0VN/6Z4YWj24fsQe1pxBwLKzaCc4dNf4j
eHRaFIxfLS8uxlOa+QtVYxelD9kesAcaZ3yFXknT0vbyj1rRMas3VUvONSqKAkK1J9UnT1q8Bwxe
WntBeRTrH1GztVkrk7Zkfdj4+a0Ul6i1LqC0yyRqmPy3VnYUlYJvlSsccI5gf6NaZRgdbP84TwBK
g8aNXz/FKO5m06wsfT+xzsminRnT/ez78RC8SMx++khxz1kd9/8kvDbXndHQXq8OzUvOP7+Nsoth
GOU1KKtVkblTtR+S+DtjGyio+KL7l6LIrg6AQkG4P4MRNsOGtaHvGnoezeoXhXIfdEqwTyI9cA1y
kvGOdcqJL42/2bSCTz1RsPPceDb0+c83s6Mly8gcnJm0GrZ6YGAizV+dehdlxklOyYhRWr22uK5E
YNlo9VrOBr7y0HXjrHQ4OJWI3ITeSdu3aey3JSKc22AphPCT0hZG+mPCUJLSamXBtzbdYoIjZh21
8C3vz2ZQumbI2Kx5Eo9APkm1jbpHC+G8ygdK9jRUUYtws/fmoplsjx3lY17+qMklF19Drt8qxWf4
mC3Yr13aQ8ZP+sncz2ceHzC4GqxmUxTcp0lXOFmBnOmHfPcD5DlCBNg7YD1skaf51bciR5qOFiO0
0bob8nc3fM7Wve3b9dzfQ9pv5UPp78lwGCwF79pVYHOTRXuMpy9FzDs/ZQ0i3Gp4Zxvs1rlxiMwf
qtU2jffFeBsFtZGkeV3BdxUFb9yrZ6nwisa4YIqombdGAwdqvdQmc5/aymMGxilAAL+2vLad/67S
IobVwS88u2XaVc+U3IFSr3Ch+Mjcq2zEN5XT7OI2b5j3yfxhCdvInAavBc0YVVjEk8pWR6E5Bkut
rQ9wdzC3hmwvLYroKFbf2A1WdFeheKzjx6ACGUxtr/AZyWLS/hU0skW6LaRtJf/MYK9xqiXqn5Ii
mUXrjC6hlZx2pv9UqXqYREmI83x2Mbs3eQuLu1GgG4cxXtUEOB5LQ70Sb2suzVk94Y5Jg3hdkODE
/4pWzFVOVsteL8iJ2Vb9ehZvcX8bFFDe/Ip8bt2JrzS0TcBneJ5BO/JVd0WI2ZtdIE1motmd/Lj+
7Vm36gtlR0K5MxbAdNtuUQXRALFncNpE3g8FcOCigkc9OdqI+WF6FqaP4/EsZrZHWKFg95wNn+Lb
D83zJNuPtBy4LodvEM+YYSmFsNoeA/XYyDbuDLyQrE6OOfEopoew2bwI1ZuoORSDTfX4N+FortjC
Hpn34r2rpP7eCPuWU4JG9YWQ8+eoNsQnSVBlpeifQIAJB3GqGODg8Vv0MduMZnkn6cvx+UR5EGmd
tvO4iTjMfLa0+tFVIQnn7dGuTv0wulI1KEuFWZrh+6WTxTRa7blmyBpkGct+OVVn232b7CPFxb1C
TfXja5ZdWm5U0TI77N28sFdzm9Nq/UGS8SA8H5nRuQMupWAw6YE3SeHC0CR/A6PdudO/pGZvlFsR
NYjXbqW7GUc9oY+fZdOtVWlYReY/Wat2ZqGucMpZxqmt15KxaTMvlb8VZatJK7u9S8gq2THjR1SV
yTFH9tyauznIv3PDqNiT5E2rDIcp1teVdK3BvOhl+4jRDXLC1ZKWKbC4+9YtYguqSVCRsfgBad1N
c7cJYrYohcBtw6nj1mScYCupcfwlG2FtzDDG7D9uTB+jyzVDXS+qYxn+pKrMsBYhxiy8wdf3ecmm
bG25pd6yPVIX+PMG/2O2zfieqNSbNfPKUwcJ0Zfiq4zeh9WRA+9v5JECZ7RMeCXzmviS6X1M0p2e
rQz2EYPmmrJxZSgPP3oPRrBTyq2CNDG361yPXUP5ljDJy5QmKdhuy8arz0oqnYO6QThTGPioOY2n
WxmRI6QKj9J/HJ3XbutWFES/iAB52F/Vu1VsSfYLYfna7OWwk1+fxTwESIDkxpZY9pk9s6aMiYM1
K4yNGEqo3ayuTbbSnI2p3luLDlSufVciNdXoYNEmqIoDlUnrFqwzM5hC/Ud/MGG+t22wwCQ6OslC
dNG6ITURGZsudreGzeLUP/tTIZzxHOKzGSIElgetu+HSzQAwOZArZF+tqONaRZCFhpcxRrOykStD
e00PwaCW9FrXp6okaVbrzpfncM4bE/NilupBxCZeO1QnhFNhbWyJPhQu7XCdcFdxNOTM15Bu5lFM
AUyNtW6gnbh0vX9DP64qx167/KS8RuZaPqLhoBi8Yp+gYYXbUC5di36hWl9HNQtZ/kO3HvDzOksr
1Y4mB1BVOssKPmrMD4cgcdHFsCgblF14eFhjEApBNy0qa13LZ2MipvKIdeovraf2Jvuzs5fDdCm7
dUhmObKeufOVd8w3LcXY+8rb2c2aqSfM6L4O81U0WeUFNVytteeruLpNtaReYenYxSvTKfWh2bGx
f2xBAlKwIvU469b5q4UB3Fv7GK/9+AjDkx4uGw6KQa4cNC87jg1F5Al7Z/Feaf9845c+sqmxpMBE
7Cy9mPxyPadorR12grr1zl8rOu5STeyasTmK/qWZckN5d4ym57YHzeILW7TxP8pDi26X9Dm1hfMq
+hmNS2C/D47GmoGYlB8s+5TttkrxKRkxBlax9qs3o0djn+7/mk3qsPIUfAFsxjJZ7HN7qfMW9D8V
b1iIZpW28Pz+qewMh+GhuHvXufsBgU1x7WOPjSiWFzOXG8WWT7YaKc2gofkd9nsl/UhjghLxjLuU
PN6NbNgqxCvWcTDgOvVIEQYcXwrKzbJq7oRrJT9oefMSQ71tS5ruoDrhzSE3S5kgPaBKQ3o2yT19
VWpNuLZLrKlD7YwbSS/lCssmOm1W6xRqElkPpCvOUVCVF4+w2oeZaco2TKX4Ld2hxatjpZxhQ294
Di3Hk0IkaPahsIBD0Z3qTHcXpUmSS4RgyqhbPhWyhb0A0+bt/X5g2ewzLrip6i/iTMVqa4zGthPE
i2QY4x2gqFuQoZsnJjvXcUDUNzzct5m0fpyxxabX25/UDtbMBZbCvy9IRwA3JKo+6S5hQXkh+tGe
2Jx/dG1+Zcazf33DuiZJ7GAlUGnWMpbJkXcp8h5cQfYzORthb0gOhLdc2L4ZKboQ9aDQJZADKhDD
eSKp6i0rP8aBqVCJlaausTAdssSUP/dEiH1xVlOc7rbuB+1cc0cU2XZSfQTHykjt/GpOfa9GRmQ0
XTy8iXrQyypbNVrjnFsnKI9qmNMFXujebiASvijGtlgbpW7RrRs3W0zd7kEIrUBYEhjhazqa5vWY
tbdB+L8JqqVesnMptV5csbxlxtzPDfEZJi6TXSUV6jAxmLRRN96hXebLcsqCdWrw09UdDc7UJtFB
Z+gHehndVeXa8R4HgL0gQNsv6ybsuTYHnrMFx2hwplMpMKrHiJcaU2FTL+lUrTj2eClPoLGfj1EI
k6kmeO7nSBxJqIg9pkv6hPlCnaHZDNi3nF4eB6NcpwAMlo1tjnvZOWIbFpW+7eqKM31P/LDu174X
LdrBpljeIV9V8np0Nb04hGFqvacB2LNs3EyJHGGLZ9pZa7uyvixlFGyZfFaApUICAjM9FjUYZkOx
1KlGM7uroX6W8p9jXGV48z0yERRw1qVF73AZHNKy2QWN82Er3dkETRiT0E0JRUdQx+aArk5ZjDU0
LPGYWLPKoDmZx5HcFdQGp/avQLLUPbyNEAKMLzf+cAbOA7zniT0up4yTF6i3tilvpegINZ8zHEpq
mW7Yk6xC91zwhOOP9rzmQgsnBoxyHVs9Mbept5pFmPWWV1PlbrBs1HDZ2Z9KkC5yvBRK0IKeKO8W
X5gfKY+otI6tKjfSQacKzHLP9pCTITuqatmqvkWIDvWYE6oTvXVVtciN6GlWytqIo3msYxY1MHBw
URORLiGZddXJ8O1zoNVYb4et8HnclsSFKS+0dOWIlPEh2T5E+iYru1VPpD6gznjaB9TowwWWtD7q
1qO5x78/OrgqyfC60cOqvkZ5rKpnbTMzUuFq5dVb6xiLPKct2dLXeZkswjFZ2wbeUvAFdTYFYuBC
pG607BlFioAGY2bnqnOuQYFriPKvnqfI0CIwcN0UcxGQk9q6yVPtcBRzKKHxN9NwHnnJK0w5NZcx
3s996GinMmFVaXKoLLWvoRLrzH9LarkpC6o8mmLZOMeAdnMlZYYd3Y+gT3cwr0+dGl70Qr2NRoCw
8S+mnLkXlM1xglc+40lAMIi4T+nqWhTUJkYrOor1btu66nfk5mslg95JgPR/gkj+LCuVaxklSmQM
RR223hO7RznZXBJSO3Teao6YW8MpLK5pK39SgIOmhv5UUXsXUAY3qKwY9XnJp2CZf3rkzaJ+OVkz
CKjM21Lg1nO34A+ecWms2EdPiRwcWhnJIV7/4dnkP5Rti7yp3aPxAOgL1IAB/sBaZAZlqiWvtFNs
uYuk+o4dl6oRDbe1VzazjuUY4hIT6rdhXnPWZ14YsP+4mMGTYAzq3ZFo1VwR7ptHvalSYOUK/say
22TIlkbBhr0fn66CrmjeyGEU9q22sHaNf0PLIgLM29xh+oqUv4JHgZOBH9Rqzh32F91p7zLD1oZo
FJraysbIG6pP2Tynl0UW9E9bJuegCfedSUgjqq7EdLFIWUtPfXjBU2IE6AoiQXgAR11ZW/kUBGbT
mo4M3VzKHVOTpf/zingzyVh1mbLDrMPZ4AX//OivspuzRmusWjR7zsiEHPWFkXvzGFaKTv97NLzp
yr/OVnBfmwRT9+R6ZoUojrnpziLx6dvYkyoNZSvG8jZEIAAgdzY39Jd6men++FFrRMlr2KArKxPZ
xa6VZIcq3V6H1u4NxryxyvfEvfthFrq+Po8sIwHrkEgSFP1UrC14OjeWTQatsBg7XV7GeWLG2AuD
7E2Jh2I+ekR/A9BPh6xvnY8QtuOSiim83rfexSyn4GTXs4Usfw0UJ6dAM4v81QheWVUettOSNCSn
TN4Nx7rTvo2khozIBXdVLrgTEsHm19rGyiVr5AIotj+3TbmQEHX0/DoM+XqwSb/jUqqDe6M/VXc8
6HZ6T+i/lXE8r6hMERi+NfOoEiOViKZG910A/w+iZ5F/DZNURskNWNibZ3yqpdwYHSfs6WoigC2g
bDSDsSjbE/uftW71ByNI8bsW326TE+4hDSW7FcSOedYT/XMumpHPCUGdBiPd0liCzyD7oJ8aa1qG
OY/FdMIZkwA7f+Sr8i+9EywsvFdyokCQSiwqcXQd6xN6xHx01IUaiE2bv0Ycp23ibfTEQFVzZ4oJ
V4O0h0ZFuhufbMdZakV7dguXFaJcuZz76TJhWURHcPHDWQ2Zlg0Z2y0E+TADBeOmD1GFz4yW2KT0
1pHfbHui7CVbAwSaVdf7wMHzhZQuvaY1n2OyJN5+p5F25Rb9Qo3dDc1PgEEGyCmfshk2kecs+zJb
6jQDMYCjW1JqbbCqGoaZ5TeY2Dm91FdhfdlYa/WQJRh7gLZ4C9hYiXw7JFe7+hR6sqnzZh6r8jeP
r72j4ajBUiq2pspjHyO3WZ6GhAxb6uyNQT9GKJA9FcgZmopeE0GtMJYx9hJi4TdFj4LmQ4MxNyqd
u0wB5R8okHmRE5ZCUVHdYleXvOd7IA09xa5cqm4JOcVjV+K+hGD9bHUHR3kqhK/tzMTrR+4Pdb4/
Ks3NiS6ZxUMI86ao3sLwrYrxaGMR6Jx/ZdjhJu23I5NmXSmrDH5RT1WugBiTYd6RIQdUW707irnX
0VoLT1toOF+6pFwmJcdFgCRtPy0dzZ1TWCtN9ihcF5MHiSuhYgRQaqWB8ihnaodapQvIHpyqcfEb
UcXe/pVlSA44AyK2WJCxdnX36aPlNFW4r7WN48QLq7+Pqb8yAFsVJKWxTyi4ucEzLZXuWvf/AsYk
O//LgcWYZrVLwbB49ldVmgeD9TpvT9361LMPN2BBvNUHVBGkvMRMrlVf7rWKg5OXLJR24Ab34Ing
tZgYVQRha7tYqfyzXnuztDCuFr9cVesn3Vf2etRiBMfAHnxbDMuOY67SiGVF02zsfGBNkt97jHFU
5c19OFupU21G/P9udNabEwdN4tQLPewyzlHRitksSfetQqiIv05a/YMlhWOgMytdPKjK8G9U6NLF
TxXnTKi+O6sIGFl+8ALRcfOYmaBWkUve9azEXBJPiqaf1BB/lDF+a255xlK804yf1DoFrOg8YBSW
5S2ztDjCPluFnUSZBZcQibWHFgGpbll729r9SwIk2eJY6/sR1ySrGSdfFUVxZ11EGrtPnnlpb5XG
POtIW76pYfnzDjF9sCy6XQLqnlyXlrxQ3n6vKjwZnM9SirmSGPq8W3QfUSRW4xAfRZ68N778tBJ5
a002HRyx8eOJYxS5+MgKa+AVbhT4tSWQLLNZCFhmbjF58wHp8zrr9zi1rp2nLjN//IwMzqGO1q4x
ZOPOsHnBpfxMuV889ET8CUd5qTwamdWCrV3pn5HHIkWz+o1hRbuitr9dp3oEhf+slfRisJ2AGMHd
Zs2Z4IPJRoxXyGC4Eq75BZiLEVgtL6HP1SOqvayjz6SSZ68Iwzl4tPngd5vJwmo3jDJ9ttVCk7RV
HtBVPiw5buVL22J76pbylxMmw0odhUQmwl/yXg8WmMtCDcx5mg8bOxKXLO/IykdLkSbn0gr+6cqw
Dwe+NC05jp6KzKt8tEr3GBqNCCdNONE4xvgFw7U/OSbHjlKIOnol5bANkoylMfJMLOvvmmJwgCrD
3koU+EFCEOcI1paJaQF19jSI8MtxmrXwzSUvRL6dQSRssRClW/ldj/VDs/t1b+hvTl4gaWdqA2LB
3IiRy5Em5F9dsMoS1Yht1luq6rBVOqzVnuIu6gDEk5eqNv5SyQyC0hfyAXiE+yrD5hka4cJETeug
IrWeiYnT5igCKPAryfG1UTkMTiW9DBxDLLXYYvh/WX3xjnef3j1xCHVln3AuJny0CoL0OrW8+RLr
Q9OthxxzUSuPqtbzgPJSIoK4N8t+mZbRubEltwQ7WcyWLG6/fETVsq9wZ4Xx0Z5ugBoinNnc3KTl
5W88jJR27FC78k7k+jDmCQFS1fdXQV7dfCjrhcZjcYijd7dQVmGOble7T5hsOwdDcS+QIDujIbhC
xjLO3ws7ubhxz5uFjamHyZPdpuHqq5F51g/6oxH2mxSpxnXdW9mz8Y8cFsyxN4dec4u6SnITMZ/5
VhTPEwRXwDCEBAP8lco2b+OPPGvJ5xDj9ewF/MuvWiU6YFmSF/XIs3y6ecz3MB2OdggYPhlflN4f
C1wVQ9Y8hzHdpqI5EIk6SCjhHBtZxPXWo8S37zc0ag5KdU01eY+D7JF25T5IARiNpIh8FLrAbDX+
p9lv7NSk4AfrruTDpxUra52cSmZise7lNlWiZa5H5xG8D0WH1HHHF1nrb4o+cntH486y7H3cJjyY
mz+KwBeSlZ9FL0keWxsrcpauek4gszmZvpV5uDZh9ICw+42C4aDHyk+uj2+6SE7S9fcjM0PChnAM
kfbR0B1RblVl3LT0U+tFAjBB2WZF+5PFxZk0xTb3wH/ouEvt7Ch75pKGIdHyCTxXm0kbDjymCQF3
gBLW4qqm1V0N1Y0f6zvNao9uMO7iTntWIvlQKlgMvc0k7skKKIGScOY12A826VKGIa9k9ytV9IvE
v68OFsCS7h6P6jrQFK79alMqJJvbmN7u4Si14aHBB5kil0AopbXIS+1GTQg4NLAbfohvTp/MQR2j
QdziHULCrv3s5Gc2Z/wmmJFLgbkn+mCF2/+t0TiAa0a0hl2Qz1rpv5lW85IGKXLHuULmKImdj6e4
4Szhp9WzUHSIlOnObAKs3QXiXs5mP4gPrib/YP45+GvFxuWT8DCjZLG4ND4wyl5dahjoZmVHDLKu
/GcFzZElcg7zwSYpEJvGqW2djTDHpdeyV1YaKGKyUjBeWnvaL766JntyACNU4W2jYtgxkgJndDtC
x9BnUrzA6bCpcB03AfcuyUW1xNErJzOQPxAdjmidl0x6Xf5wUk9ZNBhwMox3Tlp+jDUSYoxJyvc9
3AXRC678fCQRPZAlTcHptSUjn1d4J7+c5IGxYdbod/BniEcFpDOyFE6f11CDhfYHPNAERWNuo9HG
tWzLVUuG32nUvdbjlAB3i9GyWYUhhzgSP3rHH9mZzd0AcM4sbcN3aJy14fa7pAMqqDr8vuOprWjH
tJTqWBrQLpENkA7cFQ8qDKSsouTIVr023kob570bEaYKnXPoBxdu2Xc3q6kKFsNdt8tT5/dfxDex
gio6vhImXd76fLs6jvzEj3nJ82A3R6Kf00AghX8KgV1gJOD6U7aqnV7giz8HS6hY3yFQ5f6HIcgz
sao00pRpIiseCCiMo9LeUElN5E/E36mFQSRw1k5r7L0UTN3o6XMYm+BpyBGm6r7u5GVK5Fo+Q3Pe
yHkV6OsgSiarxj3ioLccK1BbxEFOVUHuhSILEgtYfqtOAQMiv40K731esO+Oyv5P2gW3uQdGqBy9
T3Vi1gyQ5NSmfCvAK4WO8et5ysdg0COfd5uy615lVj+CKPygXhn6gWEd2W2y6sYqrZnhw+usd9/F
8z7WOcK5f26yAdVmWtQjhxdqczMasmRVjKmtB6cQje/pCCQpii9xnS79zN1RjHexYmNlSdQ+mb16
bbJyKuavR3oHZCJpG1XFExA1BEmck1uVzsIaul3rZgti6ZgBuhOi5FqCbPHy6uQHyjrPbdgQ9qyA
qKcX5j0yoocnvcf0QazwMtYzFON+0aX+N2+6N6IB0UzoCqEmG8KWnYYLgmlntRS/TgjgpmhjMlic
w22+AVVGl9TtLlFSriadpc9AyPfYBQnXR+Vy8N2lo0TbgUwmVqi3zkTCG3Usry13l7/XrW4jeOOy
OVmbDbNEJspvKljJOj4HIu1g3BUIbuSCrJHBznmPx5NHSCn+8byd0qLS4XBx3WSZcNxXcdV6K8e8
+vq3HmHfxKEujqIEOzZ64DsFOZltYSGUpWQZtLmaPkb1legYNuD3pGG7s436Uur+gnzOtU485De4
Oe7QbShn2CKYlqSPhoXmFT+DPfJmIg3iucfcj5f5xPIqu+LTqvOvoh22JXTvRZPW7wjaX1WT+fM4
rRd+EC+TrHv3pY8NCVavGb+cSNmERbqk3ey7Gt1LPqgHt8Dj4o+wNDvtq83cN9hNPD2M6CuugDDo
IeFNZGQBq8xKcUz0mjj5KNNxCa+uE80xUTjoWTnSQmXcc4eNlzqwaYu8RRXiko9s9ZJo2UmRbMV9
4JgA1Q8NX5DaipuStxub8vncbX/1kiBkYjvfgBvXbV1/ajpTcs2BExQJU4n+HYUcuYhk/gVdeosy
7TMy/X0xOtfOKjnb9+izrj/BB8xxpxM8zHy4gVDf5mHp37vYbBd0BIJIsY4SuAQqmYUh+FPVuHvI
Ypplbn5UPXyArAjgrNTxzQknW1+Lia+IVpiU0B5NwiPqzXEmdwCeTzUF2IxpwUqsS8tWffCGe63l
37WjHCVn1tGNOK9GF9/pjoVJkiDKy2MUIJ4EtxBWSQ0uxEFu6dH8LL9cKp5YSjbw/kE3fzrrqLE6
YMs+F0POuQ7aAvclFoa9ybHPemrZB+smEgGXMdI4dnozAUtPRDh18Ee77sMhaV1WYt7H2Lu6R4xn
tv/ff41MgjekZelYdAA6dJvz7TPE9Z0VrHOJvJEUCvCtp/0zZt9G9pv1njY3PaRYGpmVOpzTHLDX
S4d471MEl7D+dmDJ5HW4ztNiS8ERaslMEpYyYcBVuZhn9bPOv3nqzhCuIpvbG8otBJAZiZN5ph7i
yFwGZkYkUl81hGZGNpzqOD2JSQDwuidLl52l91lFuyhBY+RnNsJ27ZoH4ntfI+dMP3m1Ct6T5uyl
t4RXu+bD9OU01isrv9xI/knIlRYl8wpeEpxjplTGxNkwjqhs6c6r97G7BEU5t/MVkUA4PvPM1Yl0
w41gnmtBFyaTgzRH+0m0VUWKdxheznhTUBCMhkM68utP0z1Q8Wet2NGXPZfKe8dCOCZD3QX+xAVB
Xx7Z/bTzJrJnsRdsRZtuKt8lzJ9Psx8HMmQpdxVyChOw++DbYN6K+T4nW0CICbea5yPGlQYU2aHS
wPh8+gy/wSsCjRAjLvTu70gdm0dosynkPCheAiNmPmFpWDPkfEZWex/SX8FCuv0u+6fF8q6DUaeW
2BW7paF9SB9qGsH41Gl3tbUozH8x0Nix3zRsJTrAVIn7r5HBzGKG4O6YG/V3ll9t/+74yOPOwTfC
t5Znhp5/qd1fGyiPqpt+jZpg6RuI3qROp2AkvNAvDQSiJ8Tdc/y12v5y5AD909Zy1WTV008TIKwW
gcfqPCVrgNzMNP6+U/Un+J1V3sCT+kh7udPMtyz8jtFO3PicDt3RdpU5zTqQiJ/KGL/7+j+Xt/xg
TNsDxKVHWz0VNlom4ZPc3OiNStgWnBFLqpyJ1iUJVwHCy9xj5O58hXCafYoIHIUIZaZ6zAL8IlPO
ssoQzgAMQv/wxDkerwZW7mEar8V1YJxRe7iG4FqQ4fL80QIB6s1iEUCqbcB7dw2UCG44n6wvB8Jl
o12K/l9qcM8hPTTNZ5o8kgR7aPkuomzumeYs41pg5bIIg4khk61K5nkNNKdZszzPfYJIN4eUV6Gm
z5Y7OiHtk5mPod+zkocc62Py6tILxs15XH1mWbYoIJbLUJs3rIXsuNjo7HPA3WZjsIj7fC0NFoBk
x2xV38Y9ngUreBgAkbpfjeJkmlYV95YbJxbHPH5ADejHoNNwkv5Obq4BO5UY0U0YTvUEp6DGsPbP
aK6Z/BqYpU0IpBFec5zA8DK4mVNAGg6ggdal1Djk0XQIPKZEIpoCZINtY95kOhEP09jZzgkQvosp
vBxeDYuavP3T7aeFPuijMpu1x2UZQclh8nZAJkaPglBfFOHATldF7q0GB/6x9qFW+6yJmHqteQMz
v9SOpDoWDoRxjG5KvvCJDI58T3VyC0r8iIgc7H5qdWtm6Dm69ltSnQuFPNKMfc6WpSztpc9spoL3
zXDoZMUmYBDMGfawxvXBthJ/IRsYyzKnHD/Xc8dDHjHY4eDrC/ILnwVTuMg4CsqDAp7IYzYg8TdY
4VPn5eF2EZ/vLmiPdfxseYppoiJUvJZeh88gXo0EuBKRXnUy7qFvw1ytLgEODQ/62kCJkqUQg9Hi
t7H8LaurN940RRxrlhD5zi64AY8kpCFPLRTs3wln3yhxYIleNMLhYsDL1SWsE/1dkwUr12kzSALZ
HLcEHgYQ8nLZ62IRNyXL6UcSnT3lWOcnkCQe0WyVU7MhtgLt2Rf0d0Bp1JJHFvyV6htWwDDtKBoz
cZv/Wi5sMUhK65inZOa/q8630Le1ZWD267Yi5AAwZlvb4JEQnMrWXIYDjPGD7fxVJevgGjX+R0D5
IMExU6DvVORaQKgQncmIzamwfQN2D84qw3KGAcliUnZZMUn44qpRzsbgx3CWZf6ukLuyyMUF6d1h
iO/GaGlmizr6l2L7aD973E1jOSxC9hVNXC/zYmPU6xGfCQgIPI6++sMOeWQvRziixCpCOEdqBrpY
OMeuK7ANqRbPP03Fsw3NJ3+oRHLq/GGP7bb0Sax/SkleJssRpqC0AfOJxK0oD8SmsO+xjDm08baj
ESFpDkoN6X+dSYyXaF+E+zGTKfhfRiY6G2ec0hwqPcdUG8zzIZ4byruhY6NaxgQU2YIteszpGIsw
XNxH58GZeAGqOePob/0bTfrKQuYK/mAUPBGeXA83J1dt376VE3/TT7mmplx4gYpszlyFdElVYI+G
fMTKkcPimvg0pww8AKyAAG5awRqlRGk+M19bxvbLM940CIdJa851GF6ieA5lt821fNUDN0zI4Y2O
/Ihwd4D/tbDzudpG49Eb1zsDOPaAxV89dqxbW85XFi92jcKI0HlribHhTwDdvlCzGO8e8l9RrCe7
el2FRzVIKYzmIAOKxkx/umaS/5Rr6SXHciSWOvrrLvgy7JfqQBzFzTvidyrNc4F3MC0wrnR/kfzz
62RVQ9zzIbdXVYDhCWEOvokL9b+GuOFFXyBVWMU3nDze04b1sv+euNHWYBS2mQI5XLNjQ5TTGQ1a
zJqCS0vj8ya8h788o1rAOCqcT2TKabZl6Za4S32MT1p39aLDmIFDzvpNXJGE6z4U2wU4EC1lPKyw
QM3bZu8Fj3qqA66ZAlAK4lMo+hkIaa579j5lS5tGhsqR7cs6/WrTnyYiHKwdGyff2479yrt7mIFZ
AF0M0ir/LXl3Yqqfq1BX43zpxH9Oe2yqqybfFF47tvcJZrdKCF3eCzecRfqtF791fYNuj6rfEmUn
P+7ASS1qdZ4m29q76tW66SCpVS+PASrGuR+wArTzy8S6KYNNkbCi1Gjl8W8VpnDRfnbpFpSfArfB
9oqtDpeAk8MyVd1L21JWMShLD/JLCGRMISmww9+zgGU0a31l6TPLZsNfpt1DXhgm60ifDaRZrZz/
1y8HpSNEb3wkPO19nRCAk2/soV1V6jXVGSFwS1jZXcbvgf4ni0Pt3hv12Q7wSFR+Fl7d5OkcNVp3
RNR5oa58P97W+F2K8q4k337/0C20gQEGwl1VmVfe2oLp2eFKZrdonCcyD6ZQNVgnhUVsDF+LC5Ie
JyH/56VX3KUK6ZeF42h8IRXsS9hBkDlRJJZKfAYR6bGoGv5Z2R8vDbZy7wUzTVzchpynwpTvVb8y
A6IsERI1I2HxbptvmsPL2LpZTAZWzV6VnZyX8QWT6rTQxJV6J82NZ6Kf7Wr1UWZXWf0b1OuQTsHI
cy3ZrEeYwfkOMlg2sNBz/ZwiDWV8V67WkbzkMdRvuLaXuLFSpmA5ArTGzkfrqRO929qdRKDIfjo6
M5L+2I9HuySLcpfhNvMt9FFv1gYfhgGjgCc58PAF4wX+nWyv5dHS6RmlMBcYHFa4AFCaYFrHGY+B
gRzaVBWy6DKiCfg/bHhWVXGqcxZHzgF6iCq54nHwpmwm76FEkGDl7pn9ssPoqELpyuMPs3gPfL5/
8CocWPAoKa9sPKnyUBcEQBp13SQZUS75ryj2BU4js9soCL7epjE9xr8DWksvdpZzqpnztRFqgA4n
LtnI/gflA9VOYQ1/bkYTkMMt7e9TtN1D/BEjAA1H5Zmwr0mKR+rLNO5CowH33ZNk8as9p9atZIMW
hO7WV/rzZGBo5ItN30A0chAfkik9D866+V3wSmyS77En9CE+2uxPI63hRxpeHBwH5GULSEsGBikR
4FKTmKi/suzKiVyvPrXwFrC+1Q9RIvgcOOLkLy6QBeN+VfxzynXAAXdw9CXG2RCiXmNdhgB89KPB
OK1SdRXtW05zNrdb3zwjZB8C/J6nYr+0FjLatcVW4RFL9+MsJjSgW6sJWRcilnPs9uOjzzMsveHb
J2ZAnkK7eEhRrv1RRaSVe2oNmvAgh29dO7o9ORN3w5jYBx0HbPRE11ib7FnTomQW3VTqJvZwgaja
ayr/UCpr3iFWKLQd9ORDymef3iPznwkUoWYjHgAhrR0I2aQDa0uuJHmbClAbUACtXxs9LzED5B2a
sy52PqJUATJjfORVB+tybyhnnCBp9e5lsCeKYjWkDzc8tB6BIS49q2cNsgqtbR4cw+BVF9kZalDd
8nBukdoVzuo2BDD4PijO0FexUXFxDsmXCoG5M1Y5yrIr0U+eYc7OgDQ1D4HS+Ka+blFxEMCCDhRj
U1cb1Xgz02LfUGUQ6as+ewuJzYv2O08+K0KXJR0uyg9ecT67nVNfOpyZ9OukhMUr+qu8soNiAv1/
O7nAPCYn2NDUPDFTaq+QzmILP3KebRP90mT7FgRTPaUfquJNLXah+WOToBjfGlBoCK5t8rDsuwy8
uWThUpxz/7NlJDGppMH9ph4sLoQcC1KbfJqEJEzSKSvfvWjFLSwvwOIM96dWDq1bzLr01292rb3h
VNmwP079U+C+Bm+Pi0R0X05540Exa8eThrOR7fZU3ZPCBdpH/kOvDm2y92Cfh92fG5KkhyagniO2
AUHwGltQMbNOQSL9GSUJq8lV4G3RPAB3sIXGqnUc4gB2wyGyX6m3FhmlNWzD+cpk9UPrDT/AZx4A
J5I7ECGKwQ55waOKi5bOiIL6Ah8H+m/Amo4V0X+kncdy3Fi3pV/lxp0j+sDjdNzuAZn0pAhSotwE
IQvvPZ6+P9TgVyaIBkKsCIUmqsLO47dba6X5VaDd5sGHuiFYSeCle8Dt0WKQZiUEBtGdp/xI/Ann
kDVJxSHN4A2t3wX1t6YyztLwllJWWMBCY53rXL5TexfBEyMSVMDoa6Ey1FoTkiOC/pLgvoOqrslv
SlzfwnoH9d84vJuiS8X4rtWfEvCIIbCYqf1MI/GZWV0VZN5ah6AI7zCHyGx+QmjfFoDPJ6guO0Gx
raFh/akz3T79VNa/1fRdAB3RAMeXU39r/V89MVMJ30rWthcGBQx77ttqnuvyR5nEN/QKX3fx+9IG
+U5iCtpQB/Z06ol9NBNxP6W5AXXUheW4Jf376VMJtxwwiUytIB3+YEBJrX4ElJeSghfWrM5Kn98P
j4yPgURX4PrGVaN9FsVTp/2UUvmiwX2pQiCjVtO14n3LiF1z46GtXkzzp2beVlDnNuzN2gFmAIDG
ASLWhE8oXT36PQyC1I40FSYMUt0Nt5WvIc7gfRfmrYa3bTZfhPjUd9+7+hF1apCL+iFrbvLQLdLb
Ym46R8OqAB5NTy01geuZlNn3fxRI+vjJS9TQJ6xCTPdco4AV0mGczn2AbClR33T5Y6597zw6C6/r
6EvLoR2Un5aNbhCpWSX+xEMutS/99KvuXxx5ZbDYNrctHZSx+dRq2osjqPB5X3Xz3UDGLKAkREl3
Smm50GFxwhcUEQijB6N/1IqruCOJzf42PgegeHgYKE+dw3IGgCnEj/sqa9doLg07wSUg+B8/1dFT
OTxoKDmUpC7CsburnMdIRNBBTLezMluk/GTIVF1fqJrH3s9ceal7i/Y1cUOAC5JAA+hEs3/jn5cF
sG2Ws/PewQZyljTvquyHgVRGOmdanOsxeOwEf16q6hcVKWYH53MSjzSKtVzVjvV1aD/khNc0hcT+
Z4f97Mf+pU7s29DMKkpQGsVlWkDHaLkivmv9B4qqoLi/Jc53AADCfDEbChLtQwhAVut/kat9FyRc
b892+SNX9SuNZ9LOvvTlN6eg3vKFdmdLZJBd3QbJfUVbrZF0hCxMV9qf1R2KCRAqNbSVV/mcerjs
nfdeplwbPkWWeaw01T/VlnooxQsN6WcjKPXpySOuSrRPQv+pkA6nEBMUz1P00hW/hUZsVJ6HMBzU
47fKeh/Jl3i6G8JnZbhpx+eUdEtE8bIFEzgMzrkj83Ones6QLYiRzPghiONC5gaWxMyyqfuKiwB8
jEnWzmjeV/FLnLxY5afYgCdMQXF++BEb8HvQyZBAfApOOHxvNM/AOePupzccJD6MXj1G7Z1VfVIB
VutExw4QG1ao/V3kd0r2AFkFlMZfE/Wgi0/q4HMdXST1ddHCRIm7wY40gLrZklyu+UuBnhfQV9tS
sH9QCC2z7o4qHj1070rr2Uh/qRC5hrkFvz6NdZAumF9S1Ay86V1lkukh34rXAzrjrFfdQP5uCCe0
8YeYBbaIf9IU5kgINtTrTPvd4TlH4L8bKE1HYCL//V//6//+z4/hf/u/ct7i0c+z/8ra1M1DWjD+
z3+/lvuUtg1RlymhxpaOvdAtrYbeMifpTC4tMpZ2P+U7cp9r33ds+hnJNQlN1xcC46g11JbMhslt
2ndDdBNofy1XilDmn+8bs8T4kQpn79mKo4Z8XyK8A0/a+fb0vFYRlbZUNc2AvcexxD8C9UefH2yn
MPXBm1zcflp8YUa5HCHv2jayNkfHRhZSpTXJkx41zsmNAyhCz6J/+fnFEsgptOqh4fM2nDf5U+l/
ecPP1zXH0hypWtpSini0y9GKC2Vy0/qrW+vftr+uzpq2C5lSB8IShKwtx1FVc569oyVwVA9mx9YS
7vhROP3Hyb5M58ayc/jCgc4W8SGsIcnpH7fNriy8FJomyHOywTB8atVXLNH2XWFCdFzem+acQYu6
lzmf+RY7pik00wZpZCwWx0b8XA+z1nRV+ajWLlwJY/jhDSZ0TbcNU5Uw2iwUfVsD1IclctNtDQe2
CMtNZPLVzrglt+28ljiX6NBr/KVbmoGp0ymLfBPCpQ6NNAd8sk6HqlNxKUr1A8JsXyoomIM+3xna
vPaLvYFJy9AsHZumtTAJQ8vgRAYEIrkfnSW3gf9ze0jz7C+/r+oa59622ArWYhckWjyZXubZrpb9
7OHcQ9YR75t0NqUTWIfSYGcK1bUBaaqB5jZmbSbndA7Ngip+FoiZKRtWkAHvtrKfpYDOvNC/NFZ1
a3rWVZ8HFxXKqtIPH8bsw6ArwDULb+fqW/0pXHwOM2xoppz//ejcjV7TKNDyWUhEiHN6KyL6UrZn
d8/CQkG5q5I46CPNcn3I8ukXRLtp28BrrWkpLQMpZZvLSTecxeHKHZk5BXVxN4e4wZKXPU88eHsU
R5S/nSzYKITOO6ExW1LYizM2qjTw9Xaru3UGFIKmNWKk7bFor+7B2YRj46CC69fkci/GbVLCwY8g
Z1JA+XyuisuuvbKLW6d96aeK6LT+pDQpCBz/fOasswlYc8Ly/iZoExykX1bZgGM599urQX2//dte
XZbzT5PCMg3DmjfuYp4H9AAgmig1t83vjF9af4f83baFV1sFC6olLYeOKanby81YF0VXBVNtuDE4
B6OmeFbuXPhrFsBX8sewLKmr+ul2V6wZpEmVzIV9uqOh09lxhF6/Y47QUCJ3dJ56Cy69xdGmgNo4
LRVat26/EU4bNDYHHnR3w91ErVpeyUfrhbrWX8+bzm40VdPWTF39Z1MdHeIe1mpb87TBtSBeUO7i
5u9Xnq86wjT12QMwtNNZa5OIBtC2GF2RHLxZqfRWCdy/H4JqaqqwVUOy/e1TE2bkVSV0UgzBo58z
JE9a7hytf9b25Jp3hK6apgmjPjruprO4iDQItge/7Ae3IFItASgi3kzygIxz84hfo/+wvpgRfLzI
ro3Ij22Pb+Xw6Pg2qulInA17+WxaBawaelIMrtr777vBuDcd/4PnJDtmVva3rpmm6li6ZTh4G6fT
mIJni03VHt3GQZ5g0CqIDOMk3tnl81eWM8nuNuhRwpBuLWYylHSDdZEywk6fQzY23Djw3omZswoJ
GzRVt6dudUxH1ha3ruXniUEBaXIdP7/WAhTnxM54XjkA7AzNNjm6GnAzYzketeJhkYrJ/pbvHUBj
U2vdmPplodIdglIGDMST9ml7UKtT6GiWbcxbEt/jdKG6vuhjDVAAOEZCwawOPvW68RADyx+tbsal
PG3be+W2zUN0uLeFqkndXEaA4LbMvoDMzrUhzO7N9FJEMaEOjVniwqhoXbXTHS9nddkkVyFzagtd
LJYt9tNMj3N9dMF1EjmP3W2uGjvbfe1UaUc2Ftt96oS020rDRvpFhcUzhWiOhNL21O0NZJ7ao9tV
hDHNdh5GshRJ7AKIi7FjYW0YuuTd4PJ2NByZUwsUFLVoCEIsNDpUORHC3eP9wMh27KhznLw4uBQm
8JUoiaoEW4vnT4ylUZap1rtVbfswGUe9dcmVCEOAE9WQzCkWZDKppqH4FXQvWmbEcIawetsTurL3
DZ2r0JLSEJy7xa9Ie7j8e9CtbkMLtw07DkkZ6DzudRWgOGdu29q8z16NGSOq7ujm68AVETINdL8O
AQCcfHr+eaCPJgG2HozOjqWVa8TQHVw3E0jya9/NrgB3qjBrusMgPmqmf1lZEMebyO6cxbkNRMgf
nsx0OFNphNke4/rCSgJLfU5h4KOd7iAYqWSudGrvyu59S9Nc31KcVtTz0oRk4FrtYISjwYKKxrbd
lY3LbtJnr0MKPNbFLRZ0piU61eld9FOnQ55mIXABp79oNJL826bWJte0DQsHXHXmvXM6QjCUNKtV
cnBN3PvUuvKVe0kDc/e7pEgcN58r+uy2La6cexxdk6UUgkB3GVEncsihI9EHVyf9nVLF3XN312aP
9DuPAMkHoS/PgY5ITdZ2yGlnI5lgSesrJKcJPWPb41g1Iw1cak6bAWzodOZ8UgM2HAyDW04Z6hA2
8FLahBHC3jazOl3c9tLUbZJESw8uGJXCjqsODy6nTu+3kMaEcZC+bFtZO8026SHbBEvHS724KlPp
Vaap5KgfOSh4GdcUFy5V5ZNPW962obVL6tjQ4tbXtdZsS6/kkvK+yfxFHX452ocRqlLdVN9iSiN0
tUmnqPrSN2wFCjq+mQ2u1xfPYZ2+B8EPXmX8ITtUWf3O39kQa0eJk6STwxFg5ZZHKU+6JAmcCBl3
6ngqkGqgcxemWV8IC9TZ77yj5AwidXs+13ahbdtEzzYpqleBUeSDxrc8HPy2BmBFWsqsfkfDh20j
a+GXKWy+TuzFTl/GqJYIlbroIfn2xaNJ6zxg+nMleWxBsoaQbfk0e+riIdB+57QAbNte2f90BM6X
L1BRBjj/+5GbYPTwm+ih0NwyGwEDA1WDL+PfmZjn+MiE05SqbMxJc52Ubsv0StnzElc2/ckYFj5b
34xGqweMQZgO9OuXQXvT07oVRXhX398wFl1Fi4knC/93cSuJydD0KMl0GhN+oNiyF6Ksrsafz2uL
isEQy8kZs4TPQ80ByWOyl29f2c+o95ALmq87EiOLpw8hxCJXQnVy1baP7rV0BP00dghWKWZ2/9dT
ZQtn9t41lXT1P4//0bJXcUobX95jSv3dAAlGBmTbwJr7cGJhMRhasrJJzcXkhmgVeqYLhdSkhMB4
PxrBT2eixJeU1xHgqW27K9vtxKx2up8jM9aRiGgnt4r89+QwENYFV+Y2CLGPxl7i+v8zSGnrbAuS
P8bi9HiI29EeVk/uOEtEQnL2vtCKi0zCxQa9ZhhliKPbP6p6eDcGcty5/lb2I4hRmwBTEnw5yyRl
KwvTSVviPY3SMcxBX7ZncufzcrHddbP16nAOJyvayuqce0/bWau1/Q6Q1iA7SehPavJ0rfyalk2n
b4mRywZ9v7b/rhn+16kodjJ0a1e4fWRIXwzFygCN5JJkUxRnVzDn/tBb2h8GGvBi80Uq8ucQZOec
yC9ZKj/j7uws1Oo4LZVikMVyWctAuaqGsFa9iMNWf4b81GqudOewvVgrPoytHpmYF/PoPBu1ZQ1d
nXLa7IPxrVLB3l8Dqt02srojLFPngqLmiwN7aqRWU02vJ4zo08EEUTZcbX9/fRB/vr84u96oiMKE
icCFpL2TV7562TfX2rBz9a2vxh8r+mIUDTRzWYcVvbwQ+hngg71xrM7TP74xkbH6qjSXW2MDVSvR
fdyI7hC00OJklf2WYfwxYi72tG87iqCAii5jVX0cIG72i7Q8Uxvrw/airE6XQxBoGcKmeDBfuEc7
i+6+MjRa0n9m/kDldKhdyAu3TazP1x8TC79Y+pXtlwkmfBpd1eGZVNm2gdUx4JU6BjG0QSr4dAwK
jMB5HVksCN4p+E46Na3DBEvqtpm1cXAZS1h2TUHYsnB14gZo5agYlOMJzOkk25mmtVEcf36xEonT
WDLt+HzQ2gftV/fU9cZhewRrJxBvmltKxX8iq3w6UWMNmHyMcoEA8IHGQaRUhnNkGbeNrI6DojKV
GQNnbRkreB2ga3ug80JBCi4Yy0/ZVF/bcffuDWbwnk0yNKQKl2Gdk3he6KvocTl2fyGjCtqqWSJ0
3Lm01had158QgRyYJOI6nTIjnlMZ9Oq78JKnd5GK3hmRo9g57WtWDDxkg9wW+3jpGgpbMS0lxJvq
60vlYpjesCSshWoKCmU4hIt1t1LfFB7sRO6oA7ZHSCOx7YtMe8MxJLdj6Q5hqUODwulUKWOvIj3l
Ea8BV+zib9lMh1C/bC/76kz9MbK8F1UbaKKdYqSB2rkoP4lqL9Zd278GEdlc9TGYq8U5JAzIOt8x
B9aiohXrd0YnbrlXH1sdBu4dGVxyuK+KOxp5v4iS4ODmZlHel6YyXUKG8nt7rtaOO0vxHyOLvVvW
ZgwQTR240j3YTr6Duacr7npQv77BDn04BoEG6bvl7qU9O4W7oic70AGaAZB7F6XxTxs+PRXujh2v
cnVQkoqUw3vFRljsMr02jVGpjNH1QG+jQuUBQ57B3jtHZseMvXh/Y5KKtVQxI226xQ9T8uA74Eh2
XK756VtkmmnmwG/k8FNP0hdPo9dlRdEYzFxgj7BwZfAaDBBqXMPu05Oroi81dpDpa4Ul7rbXbM2y
SQMHzWukdIyl09rliRorLQUE1u57qoYPvBqALW3o9MZYQaJZ6OgVZen3bbNr+/7Y7GJLjn7R6+Qt
iTpMqEbK4GK39qeunV9zrteyPajCLWNfW4atDFIQJUXq9WAide8gRTwdyhBWUL0GnNWWtno3VPn0
EM6kVwkKW+gfKOkF27a8EYETXEk/a+966J92Lvr1HzcfeLwIw1zWbczJy4PMYNqj/i74DBMmvHTb
M7xqQdN43B1bqK/6FUBHdE4YsqVUaD9jSAjgaJkxHdtW1o6HJRyTpJlqCXNZFuqDKI1S+B5d+JXP
sxIpuL4HcmsjKfuGd/7Y0mLHBIFVqjFkI27vTb+UKn0c0gF4Vhju7My1AwGxBj4wCRMhl0FkH/oT
VzLFx0xRHgYYraLJAx3lf/CVeCYaiT4JEb7h4pwXiXq4oCFp+WL6ZRcg8ztNbuI95saTA/lhH8FN
trNY6hxZLa+ZIzvLR1PIMdIqdAXokkFRPYQFogS3Pihns1BScqcDhIO+X4JmSsRN0WiH7c2yNrXH
5hf+eTqWEAVpeDcZkgMjYjCAjKA+OKToFNvXb7ClqkwmzzeFcv3UCQnjoQytViNSpjqPEG5KqfDR
Sr/0bX0lgHu0cFpsW5wfnFeTSwUPQmoaQul1PbXoRKGdS59FJMICJaAoENeWPqRIelNcJFKflUpB
bYx2DnczvOpvuMh5eU08O8lfS59eTzLfMUwmt4LmDLB7BdP0pH0IVeNSIni0F5fO3s9itDj2pFvo
uMKzWL71lRPCDufRNGwqTwTx6XiJ2q0GLlrsvPMr9xh+MO4X7Q4GGbDFA4xiasIFHgoaYB9C8LKe
9TM3d87fymtEBwcbhUYl+g2M+ZY7Cn5roY7xaLcC8cEPqL+a/c321lj9Pq01s2dP4LjsHypyP1W7
oVTdWp7DCAWR7b/7/uL3w8/GM6UnqqtJeNvV4QzplDdYsOiAIglq6TxYpzMkyHOkyagLV6CIoB0m
UA5/b0DVhUObGE/iqyuwgBghTRFgcx1kcXRgaMOOgbUNCzCfT+MP0K4/77OjNW6cwNEDu6PI4tXj
DdlBeQa9ACId5Y+hzt4r7bhz2608jQ5tMJY+l+YocS/ugzaLRabMbfVItPcoWH+EMaXLnrenbd0I
vce2FBStlmkbPYb50x4C4WZxj3AodHncsrAKQOVk6enVtrFXU4gNHXeCMJhYAsfidAqNqVImRQns
Rzm9i+I7o76vLAhl61vf+fUGSzhHbAbi+leXWR4DO8FFsx47YJlhem0nV23xLKGR7dWdGXx1NudB
4R/yt+ABXl5k0jYhA6gNC3rH/DxQv8r0r9uZsGDwbccg4UILrHY6banZRtGIdsUjKFVYIyUnaHu2
Xl2RswGVEAh/hQBiWZ5IvbYx8CedxxIAOSIqKFbudae+2mcLE4sbRkdCXTFmE1A2xbTegO6O7v3P
2+NYWwpa23Ej6ZyYS6GnE2Um0Yi0krAfK/NZ8dy9UG7t83ioOu0S/Hl1VlJvEhlcr/YjrdIokqOc
0L1hIajEz7003JW0Y50OIKi0sCulwInrgM82UweYVQ/PwFfteDdrJ/HY0OIkZrodpcLovcdEpu/0
ygB959/Cy3vZe/IWJeudaOV1AYzlP7a3uMsqDy0BpRq9x8ALswsRNciAT2CU45lsN0k7cW5pKPR6
mVmdxWPbP04+6ert3UHFkuk78Tn4FQ5+gKqZAG6Ilk+n1zagu+vryXuUnR7eOZkJNWk52Qc9MAFa
04bIxWWcCXTmI6XSH8A9lDBm697NUID1lnAsXNYkYQ5xidpfnqMcFYshuZI0q0FHkw/3TtaG50YA
I4eZzczLWmMcPPhVUXopQjGzWcgvZp/bbpLJFBqsvIIL13BQA0eGpRjpuhs0uMJrBSb4wSjz26hX
x4daAYAOBxso2Ki1flaOAY+Al1sHe6Qvv/CcFIY3rtQhGJPLLh7qA7zcHvqzOaC/Pq4uahqDr+Kc
aBzocn8tAliFJK4eqjLo5nb0N13kqpKQlVQ96lsjEm0arGCw5Nmkv8dLCwlgIBTdOwxMN7EgURpl
iDyEyghr31g113VqfLGt5LvKfr1up9y51VCnMER6xb1iX6HHIW6rASb/DkTNhSlE5baxCoI8nJDd
8TU41MYg+WzYoXcu9A7pwUb7QaOPdYGqjHMwRfy1aBoBBD7N4GXJxcEvsu7QTb24sS19pPI4w2A7
wCuGMic60Ku59ocBTbE6687KCi5KO4G4V4+NEJC6rUEy0BqFfl7AkwNiGh77UoFWawpUNNbiAo1f
QH8QPhrsT336VcJESY9xoB0ggoQrWoNJJouz8oYsRPuOxRcXTVdo5zNICbpwo7srhwqELEqntJsg
mtNa3lctb/Rr5D5gP/aq4FByX0H8PPboHYVtGNFXAU+hnhrwP2SKnqBa5r0UXa+cw5lqw5UzDr+a
fPoMyynkBBWsdlMSIKfsx+k3x4PRQYTwv9SN1LjCZxlFM4ePLJ1shN6bRkftvUzOfTm1zSGHaYPO
gTi7tnsI1sYYip0cghiumux3UacO0rXwbmmwq956kfA+lmU4/hI6Oj7RTH09Z84uy7xrH2wkUeED
G5rwR6xX4wNE7Mo5LSrab6P0nUsj9f0rGmb6exlRzWwrA6aXzOsPcUxYlRh2/UgbnHNmIZ91aTVq
cBtmCWIc5YR+k0Xj3cEuuu6uBsB4O8AYdEXjLYDvmcinr7z2KpBO+5S2vv9NxAXA/2zKgOQDgAXo
XChIrwaQODSy7R/yqUge1EiR15qAB9vJreTGgnoYxbNSgamQRjiJt/AwZX1wE+qwN3XT767VYI7v
7muy7QfdgJ9w+05aexaJtsw5W4+rt4z5RN/ZvZXn3uNoa7Bq9DC38R/+Hrz6Q1M2H7aNrT3z/N+C
zD31xlcJ6VIUWeI3tfdYSxPVlqG+zhH6yCu4P7YNrT2UXCkOC8cZfZWUzkfdyWlS5bb3SZmdF8XO
c7L6fVu3QVJQp+OdPL3HtVBYjR8ggBtHuHdZVLhDZF1uj2FlsgAz0IBJXQZ3Yunu2xkpL1mH1mOc
0JxxlUUIYNz8OxMLnwg2xJjcAiYQjnEyjXsQju1u56VfmSvb5kIlk+dIfO/534/CloSHgks5jFx5
Vli3VbSTNVj9vHRw53G152jl9POdVoxyjM3I5cqwDpbc2Ukrq0B+3iDk1Wwa6i3t9POlZVpRJ6fI
7RCZ0GB+MSFE6D9sr8PaGHAH5rKDNQ9jMUU0zAVWMKqhi2RDFaANtbOV9r6/cEsHtWhq8Dmha3+K
oEFSdrbRPMULr4ZONpM8MI281BcXmarCr3B6wplhw5S3ofwYD98j6rHIW1y8YZ6ODC3miVfNzORU
h+5wORrvhXje/vyKT0rei0ZhkxYp7ZX3PjgKjTFjHrlDLu7qCdYL+8lAFZQLAB/l5d8ZW+zbMNOt
AjXsyO11X8LdNz7wsMD42ljJuRZDmY6+66dtk2t7GQfUIg81A/71xTrZvVc7lYgiF57nC+Hdj2EO
ZbKyc2LWNtscQMx49hltuEh3ebY+im5A+saQ70zEpeydA7+y20h1kWbh0QKH/arvnhMEL7wauRlE
hgNcp434QSXtkMi9At3KfJ1YWpz9mOJpb9Wc/ciCWlwx0Ar5ICEp2V6VvfEsVmUyTTuJMxG5Zvw1
h+GlqG1qzugTZd+2De0NZ3F6FAdphljVkDopXKQdu8IN+6s3mDA1Xl0dBC9BzultaQRBY2gFax+H
nxvjIhovLPH3m5g2Yw2kLLk2UnmLEMqE7y4L7IILOSaddxakUQAJYBQ808Kpft8ezspWxpbFI6zN
eMJlJcWebK/SpjpyK+MCxiDjYvvzqwty9PnFUESrdIHwKq4AzYOfP3oXOeKGFpHbbTOrG+zIzGIb
e0FXN73fRC58yo73taC3tbj0vM//zspiG4f00arSm+nElFsTKjkDwXBW/3zbyt6KLPawarD0jWRF
QgSIixKhysrdtvC6xASaR1hzBYJ3AC91cX+hejg09ANF7liodE4bCWFCZKGdDI//+NDm6KQRR8Bl
JFMjRQZRl+eFHxoQRcX5m0b756csNoikF8HPA36KjRQJvO972M/12fzz/cXOgMsyUqi9Rq7GQT2M
1WF7KlfeU1obKGBRhjRIjC8Wq+9jRSNdxXtaP6XIfrXPXuzq4U3jq2+ZqCNL80k78jENOrhrOOJ4
c5RfaDxPe1fn6hE6+v7870ffV9gUxNocISUDy6Z6ELOgQF1DX38uij249NqqUIkGkksjClmQxWDS
fAqyKYZGnaRYi/rkThl6bSwAl+eEO87r6zpFjT724GvoiZnfUIbsL6V2aXkftpf+dSczpwhiCkIk
iJFeVy+TuPe0Ep4qdyRXVL1H4cGK7hL/gECToqjAzhHwVuAX32vnX5086nnYlPJ1Mtyaf0zcT9it
770PfbXj6q59HsgDiDhJMPAKa+glCE+hDJxAUkjIh27P3784FO2BDbPw/NZlrXAEpDM5aLOhZvps
wD2902C+8vNPPr+4UOJ4zPpI8vkADa8ZeDq0h+2F37Mw//vRSVFV0jZpAkXCYPl3dSXeF1TjzrZt
rLybMPBQp9Yc4g5UNE5toFJU1JmRhq6oq0Pt/PLrJzN//nc25rvtaBxp1EHZnRDTNDO1KSzrlflZ
6Hug5NXZokedgcDKAbrg1EpRWWGvqlHolohO9coHke8E36tTRf6RBhcaACmvnRrw7cDwE08PXdOc
Dr73O0bYwUmbi+3JWrlS6LO3TS56G/dbX0xWZDZl3iKMBJXUI4TME/gyu3cOBv3k24bWhnNsaOFf
CtlVrd8ynHB8DOJLG2kDFRWIbSNri0IzPA3xc5D0KpwdlW4y4oloeSTx60nEomjL2zaxOg4NugVa
HRzIkBbrPqlJJax4DNxWtGg3Ri9OlL1kNM78OzP66eprYxnGVYqZsUfBJolN9NGVdjpoprfXmLvm
NoGpn9HJZPeoUsxDPjowShL5jRl02MI7kmgThDk8mKJ5Bs/6NSuDq4HbGrENeeHBxx0O8fvY8Haa
EFen9eg3LC6GrKG6OzqM13EQYjNkfluH2RN537384trzdjLaxY6fiAodLxeBS+n3fgJwGWpoLE7f
qjJx0as+C+P+sYA0tTE/O/6e9dUNShA/V0t1GLQWy5rVSYoEpxG4VXteg2x/y/4/+vziCretcUD7
zgrc0DmoZKO+b2/K1V9PHpBqHGHcKwYEHb3f0lfKwCX3PJ1FAWGP7MPDtpHVnXBkZDGGNqtKte9b
jJSurn8LLP2qy/uLNxghcT5Xe2mbWlI25cGYmvVsRNo3Y3NFqp7Osz0s9tp0gXRgmWnbp3K4GIkd
QvHVlDEPkY7y1sEXO+7g2kwRU0pMEOfCm3N6bnvQeXUSOax2doFIqYQSdO9uWB3CkYnFfg2ydEoa
5FVcWV74/sE+bC/D+ufJ8s/+3usOEqo68P6OJJgL6DRSEOrp9HvbwpzOXyQ4AUz8sbB4dnKRtLCF
kDgjkDFrV4S3inKP+p06fWvL7033Bi/t2Nz8c46u0iYua3QsMJeLD14Qoo/0171KsE0eWVjm6KgU
QyRE14ibIGRvXyk7K7IS+J18fuF1VM5o9lXJiogM1V1luB5Rry1FexGrylNhDT+3l2ee/o3l0RZb
mCRqk4ouRuzGGg8GVWTPlZobYXuAONuLvm2bWz8x/9kN2mI7d9wsAUQ1RM1Kf5ErExTNhebB0Dl8
+neG5o1/tA/61ht4SDFk5T+94CkOX+L+87aJNc/teCPMYz0yYZNIrSo1IMPlX4ThdVk8kEUt93pv
Vk8o/tTctwJ7xbJ7EEL30LIHEutKGiKcEB2afCdrs2dh8fIjX4q8eZuRKUEAp/9Swa++PVF7BhYP
vjVWMCEp7LEmfoSC3H//ls8bcOT846ovm32TXFZ6b/kkte9NBX24NzzpeLT/+fxiJ1V2Rv4PXJbb
QycdDk9Gb+7Mz+pGOrKw2EhWkdVmiBCrqwQDxLW/JvND3V4q1V51YfWsH9lZLDTdDXaWGIwEIZFz
xfsZQrgzIbemmHDCI+oHWf+/W5nFwsuosXSffhhXsa8t9WwId5Zm9TY5GtDibZFFYCaq4oSuAdeq
Z5VneeyQ//+xPYp/UtWv7kjCjZkgZC79LO5IBLLGcZrvkmQW9gllM14ETot2mx6jAVQAHskTVCvT
MTPO6o5mkr6QzXlnCf2r7OIasT2aC7UyMp/SLO1uRmFBAB7mDzWymhe2bOyrqbSiQ6gN9Iv38cS1
G6H5YQTJO42E/ZVaGPrXGB5uhDa1CNb/NLvKNURst8e5ekzpJKVf1ZhLBPrpfRYmSYU2Msc06i+F
PBuzv8//4Cn9+f7yIIWTkY8MzY0/lua5vZfZWP35rI8104LMhKCnP78O7Cas6pTcc/wJIbNxL1Df
+/5iFwxUNOIGFSuEEs/97olxvGH6j37/Yvq1oS4sJ6AI4PQw0l/sRSarfgUQb1qagEjTf3E6PZPj
ZFLE+BV5emHa1fmI0tWAimplQXmvH7bHsnqjze3iuDK07y+Zl8u2dUqbDjS3ttJHw87v88JDV2q4
jkJjZ9pW7wAASHNyEnDrsqZFrzPFudLmUhMolt3K/J0a75hYnbojE4uVR4e4NG1Aja4RQlQWWE11
qQR5cGmXlnqflcV47aT0eW1P4d64FtshMUMUIxKMmm0PeusMtbOg3SNSWTdCAg1qU9IOy16cwsqM
agTR7laeAlfZqACVy+qbAbHmN4yGPB2ZNPDTzrI31hk1c2hTslxSPkbeLKz1Pax3iturgzmysXgN
ehN19oQmXHcc+neBMt3GEkmwaO8aW93bXGSElVANsblPD5JXiF6JfB0XltOTIqiXe7875HDGYrr8
+0nTISsjlYZv84o6BT5xBP9QJXNrG1mS5EcwmRejo+1stLX2XlqWwafQPEPp5BWWNioKzR/YaVXQ
XU359KQPfXneKYi2eyptlHkJrCToDrxEZoZG2vYg165VWPLmDCs9PCzf6XT6YEH9zKH8hIL4l6a/
/ndfXxxdZESrDjA6rudn+kz1PY9qbcsd//jFIQWDXFR+PEauHlyikDVmj3rzZXsEa9uNKiAIS7rx
Zs7S0/mBjQpQZYlzKGPjrPhg37Xp+VDtJYfXXMOZ3xMsKtnoV73rcS6GprF5HTy0jVrzXWNfB+hN
5s+FlJBgvQEUAQznj7nFUa2sahhj0leuGr6QeFCb5+1Jmydl6bHRq0PbAc2/EB7M63YUmsnAsuIQ
VWbXCKZPddJnkGmTUI9shTAtvZZ0cSCi+KXt9vbb2lMBlJtndmaEILF1arhXhBJJNSJdIySCgsNB
zzW08+xrTUOYppcX2+PcM7e4iyYtHZwiw1yA6k7RD5expdAPrcH3Pj46YbDzrK+dVbQowJro0ACC
BzsdnV/qzghVXuB2aoaMsXJnJs7OW7t2omjnm4UFIDQEL3dqIlSq3my6OnBj69CVV1N0RRfx9qTt
mFhCw0Uhkeqxq8Atsi9q/rH2fwzy57aJtYmaa7cS1I9FGX8xiiZGtEX6VMDG8i73nwckpLcNrI2B
5llydnIOe7WFNzeEQQo7RRi7GWJQmjHcGepzgZbxtpW17UU7moAKCnUQKlSni8H2Ii3oxLFrjed1
ehtEl02AEtr98Nf8KrNbcGRocY9mhRKxY1PK9tUlnTZxtVPcWLtEj7+/2LgJLKqebvL9Wr6PPOD2
v4X4YcV/39l8Mop50Y5vnXxw/CbIYjhDHsd7s9kZxN5qLA6738ZRqqfzIJr7HgnKMvqV5KBC2juJ
1Pf2yu9N2P8j7dt62+aBbX+RAN0vr5J8d2I7TtKmL0KbprpSokSJovTrz1LO3l9tWbCQ7peiQACN
SQ7J4cyatUb+JXWUW2oNW6JBKwpCnCejW83mtqa9+K9/ja4B9PsM0hjwL0NnbsLeIkjQEAhs3x/L
1Ga8XPzRZjQtaCuCHTU92vRP1edu67zdN3BLNnHtvuMTJZdLWulFlh5Ty1nXfJc6O2hNSsFLEf8O
GcJ3iEJBSVxzNo2y7NjaIeilmdtDM0v2WXa78D7Fivs6S/AjAup1wg+jddgvlXBzf6yTk2njBYlu
KgutwPK1j0eZhcytWmCo0dp5IPrM5yd9/OLzo2iQMKcqVQufJ8XPxFimH1W6CJRVHM0s2e0wAE4D
mxN6N8DhAsaH0TA6B31rPdBhaVG7aNuQv45MBWP+wD0AVQV0/8qjEw3HjbAiu86OsYqkavyd1YtK
RhPM119wEE5zUEYzAB+4Ja4tugRlW9Tyj5RChvSp0rbqHD3N1FwNFDvQ+YGl27nKWypSU0+O6IMK
PnKo8dx3qdtTAAknELaBpQWXDJAQ12uhA5XYyhWPwbkBQjUKPcsv14SuDYzO5Vbvcg0kLkgRkNoF
RLym/cwQJqYI72cTfFHDtkBi73oIiWLzuo8IOe46+lLNtTjc7my8zkGoNfQI4NE5pmSMtK5P5Tgk
R5ada0hvcoZWCvMx+zpSDx4LuQfw64OF6KZF1gxLs0+NKDtqTH/O4pPAI4CwrV7PxHgTs3VlZ3Ts
S7lZGZUNO+naeIzn3Gnq66DfHJD6aFQDBuV6LYTqEFGGMT1Kie2KJ7v+OkwO3dYXBkY/v+At2r5q
GLATHyAq0Szu74eJ5b76/uhsyiVhyT3F93P6XRhbND/WYpsY569bASuYPuQVADY0RpsiTkRdOkVS
HhER0TXXNlW4Tun6vpGptcCTfiDuVkC8MCaOoJUSKE5s0aPxXjqvuvpy//PDb7x+5g1pkb+fH61E
08ZyIRSTHmnGvYJ5pPHtoPfuG5kcg4lIHjKYaDEaX+6WJfUx1dGmZjXbKnJcdLLOWJgchgWpJXCZ
4eU4JiApLHRdRmjaPVqg51mnccbf9DhpXvS2dPyvDwbsNKoJUDFa/MY8MYSWhpHEKVSr0x1qsF/O
wAHFdPH1wbMvQhBi9pkJtjl6rCFEDGFiTaZu1c5A8qdmC8hFQDwhTKPdsNCnShYVhGI9ilCgK27T
OE999Q+HCPAimCGcuejFsUdhDrgeA8sirDjq8gmq5unXl+Hq86MwR8J1Dg04fD7A1qDHfzihAEhB
ghJsCmikH2chzArKOqUAoVNuO5InCsX0AFhQv74QwxkLSTf0JsLM6NIz5IQYWtIXR3ibm8aaq/DY
a6Vi5m4djrvRJr8yM+zPC6cKENfyQIOZlL6WlfBUFC5yiMwYBwGIR7kQyRwH/ISHIak3pKrxdtfB
RXFtsWR5Xoe9jmWHpJfQ/K44SGTm+J2zMZo8IuOJZTDY4MprXP0Owbbclqv7m33iIhlybMCKyYBc
30AHbAnA+6ztw6NK933/JOXNKm6KtdyymSWaOCKvDI32vUUSGzSvGtJtkO5AG7eYi6YnZsuA7hAg
y1AnG+Lq6xXhYIGCOmonHWz1TbaWtbbR56B1kybAVItk4QAfH5+MUM8SePFy6aA6Zz3pXNX8FaXV
zEk/MVEGjpX/jIwmKisVhzQMRnRQhKeQ2oZ68/01n9gtaHwGBB7NCYjlxlySDijWtKYIw6MpPztq
6YnQ9rTmt57sGVM8FWo0/9Dggbj9wuQoXilAP5NCYFQ6pOm3ynhwQIERrfI51uIJ2OjwPEBlF+qx
A5HOyAcqkUSN0kfhUanWcfw7And4XiwUvUE8/2LW3wmIANL8ueze78/o5JoBZgwZKIjW2WPEaAo0
GdOgZnFsTI+8iblM3tznh79fHG+92hCndNIQPXnMi9XIpdnm/gCGKGh0gGLi/g5g8PwLCwz8G45T
VeERPWWZbxYrKf4mR25DF3OKQZNjAa0lbs2hWDFuL0UUkyYZ6pYHPOHNB1u0bKPk/4AjgCNcWBkd
z5pVSCKrYMWullrqZXQmipkcBc6Zz/cuWGVGDwhN2EpjtGhSqd5lsYqpf385pg4aPBOR3baHR/W4
EN+1VRHpKfoWlIacMlKsGeRzgF6YOfynRnFpZhQbhxZjrSzDTJ6rZx7rZ0fK/8UEVFhwTyJwBdf3
tWMFlsGqJq/jY1jsumo9x7A/zPPYbyEDCFU0xGBI0ozOFdZoSVFoRnTMLbQSSqpfJY6fW8wLGdTu
tJkLeXK+/lobdw/xEonHsLSAetbJUm2yA3Cxc1RdUzaQrIeQIuT60IA7mjDQFykFSLdRP6m3H4k8
s8+nvz5IbKCRADJ9o31uh1RjigC0vTN9xh+kufakKccFlcZ/3x9dXqqoczy3gNvX6ye5LyE0bbtQ
3Z25IuesjHZfHhp2qcsYhVE8A2bxzbRmbsgpt4LKLqTGUMpCd8/IrWI55pwV2BiWCpaYiuyMgDzV
stgkjrSIgLmYsTe1LCAcA7Uk5J9R1BotS5s7VLMC7BKEUO5jgxfk/fNkajwGiB2AcAfdyU2tSSZy
psflQOxQb03+YCugunEDx49/37czOQ4dh7oCpTJEF6OFgdxOpjdqiZpWHISuyFo0ouiv/2ADkosQ
txvSEvLwGy6uKgkEVJUoMVd0n3LbjRtzZrImBwHKHvCzASh2o5hZOJygNVkAVVNFC9tc8GROB2bY
BeNTCzmJoTtpeECMUXQ90IJWZwucWpXkJy1gT/qpaSO/j+ZCvWlLCPPQjDroLIwCopApNrMhhXl0
FE8D/xl3U9QZhDmzIefMqNdrondUb/IYr4jMIn5SgUIbaVonkD1mNDOmhq13M3eQO8ZrBU1kNxg1
CnI9VfQ1RqS6INsy2qWu7EHzYYLa3fSCauain0C+II64sDc6j4ug6OqshL0uVN0cMBetWoIzKHdr
r6MH0M66Rf/lGuG1ydHpI5tllEQWC49a5tHMl+aoWqeOT0szBv4IRKs3l4ACokZNKVpMofMgJUtO
c8+W53i/p3bRpZHBZS62KZc7M8nAi3Dsy2cOLKH0D937mCaoeuABA2Vl3P/XFkASK9rUwouyKn4U
1lM3JwA86dSOhQZF5BY0JLuvvx+oEus7s47AJx6ekkjZgd7lxHP2ULdzAP5JL0OBGelPoFEArR3N
ltSppV1T4A0aCrnrsA62YRksNSk99oZAwiReZnSgp6sRnn+d9RIZmgvbo0PbVGMjKQw0jEnO0pZ3
HZ/D9k/dPpcGRlso0o0Y8HsMjre7pHiT9BydpaafygjZ5sigp9wOKGw8LeDYCApHB14jqEXbwIJT
1Os+3Vib+5fPlE+goVTFZQ2u7BscnBLVSksiHHR5VB1Rz12CK/1BUttTqFlfr0gNxHiIplAl1JVx
w2fZd41QcKqiQ7pjyyaM6z+FlvZz2Lqp89Qe6JiGTO9t+t1QQgFGOUTQlW56jZYuhbF3QKkXmpEb
Ga1vFOfGmIuvhhUfH+KXRkceoSo9lTJZiY41HrN1HgE3+FZGASitVnn8QaK5ZOfUsiHJNQwTh8UN
83rrVL1QYyCGWBTuIyljbsfMhS5kP+q6GQjGlAde2BrL5Tmy1TcaR9ei1Gq+3ZTARc7cD5NpDgfk
dUijK2A5HZdMDEUSgcp6kADI5o729BwQ+xAbms+C8LG1queAlZ7dKoe8dDxpVt5q6v4AQHzoqccW
AxLw+mCU0fwbyGmANmAreuwK53tFKz+wtX+5p8CubA3QRlRWxodibNsiBJIWqwZxYZP9EPWHRefy
khODgX+DFA6AsoETZDSYIlByQooM2MlePbeGtOlZCz7LuQL5hAfCDLQhLQR9oHkeHbJYMJC/tpgz
RX6NBfhXqfBi7LhCeb9/Qk2OB/wWaONHofymEs9p1MZFDfIGtUo2IddWtWJ4KjNnEvsTXo7QG7gC
cDRaFppzr32AKDo470A7eJTsdRit5srxk9P19/PmqLYiMkKMnOMBZmTcpWyVlp0nB8uO//6H2bqw
M7ouggCBc0ZA2JGlCOQCML4j/eUkc/mcqR37KX4CqDb6HaCedz1dVaBVPI9CUGoUr0nzzZGyZQAS
e5YvM536idG7XKpcJT2reA3cH+LkVCL5+r+mR2FMnUiGHAqsFEvQHiBUIE2Osab5RMw9ayauEuBG
B/QHGoVvEY0dF71Ugs32oGvfGRrhskpay8WTQc+ZxDytJpu6nTlspwYHHC3oN/AvOvVH26qpzVY1
9V46UE1fRP1vmR14F3tlWS2+PIsWGiyHN/Qg3zHevx0H07MclwhnIY0V2ztDCRZ9E6+Lbq7uN7GB
h0MVIrIg2oNY6WhIeqij571AcoN0bAGejHUDwI5TGjMDmnLJKzujO1jQpNOMQI2OGaiWlD5/AFfu
XshsFZdPUqweqGIvUTtfs7Ra5eWcUsCEr1xZH50fdVIGeQM96GNYa64ObXqSRuic3KX9NwdiTKms
uKx/ur+GE1HHpc0xLi2BbingXAh1LJMhb/AY2gnecMYPq69XPSkezS9rtw0UjYCXgPESiJ8bKqg2
T8o6p2jMh2f5KYV8rni9P6RJZ/lrYTykANdAFOcOplH/3sYPhvaQyT/um5icNSAbAIKz0Tc3Zh/t
Uo22yPigppIfstLvokWo+E76XLardu6WnBzOha3h1rl4NNLWAX2mJqNIWO6yHbgY9DnR14m3CIoO
yKyCXApRxbhCJFTUHyLHwD5ud0qyzNIHma71g/UvpagrQ6Njl+tVGAAwgpdCwl25adxOPibOKc72
gZ64XI8XxGo820i8JJhxiom7+cq0dj2LUqOEejCUWjXn1FOPkl/3PWJuDkerlMVaAXqt4eEdLyx1
XZkeyz3+4czx3k6O43MLIS+Kqtro0izR3YwyJYE3BAnECG0er4lcCvf+aKb8G48sHa8f9LTAk69n
q5Vzm1qCowLucLHXtCDxqBnVK9uM0AFtp9ki4b2zdMC2/+e+5Slvx9XlgO4MxL43oVrFdJWVw2PS
kQ69aH8FkfULAfw/GEGiBJUEPBjwz/XwmMJQfBXIAMrsV+1IbiJeRPgPBUpIn6PyCagNHsc3MI9c
1Cbr8L4KEuYKg7pzz/opl8MFP1BGQvT0Jn7KbYtJgDRGRxDYi13s7PTST4pvXw9qkewBuBGqYMCq
jB82TVwWpZrkqCuor0m1DaI5XqpJX/trYEx4ivNNb3uZIBNi/o6tRUggVwAyJ1fNPGH49xd+aveg
8Da0IGJEoJ+5XvgmzZjTgEX9WElbaWHbm/ufn3JetNWj/QbFt9vKW1bIcp43tnQoFeVPR9E25/Rk
C4WmOXH4iRAPL8D/DI2LbmBr1OqwAHSAsdjr2YmT2tOhdJEZX4ecQpQFKt1oPgVSZIz3rjs5MHmH
y8cOi0EOo7N3Ua/kp/vzNuUCF1bGNzYxMqchCTa9ZWdvqsYfUz1bFiU/5BlZGYz7qA6t7pucWioT
tawhH2bjvTa6D0q1LqvOxFVk1SsCCYVQ9bS5FuupVUJfIJKXULNSb4gbW6mODaSMwmObd64iPxIF
QZzFXFOfSYtNGUIhA6UZlOdA3DQajGnneMdTGLKUcgMFv03RdR8mNxcii+YIqie2ECKFIc0Cp9Cs
cVkudEweZgRdrwUUMEKM5+u8qkOR96+BYbAX8Y6DdgyDy+itbg3ZC4UPFoivnwKwANo4yBxC0mx8
4vQ0DKQi1NG4m+SuJOfu7/u+NbEcgCgARziofqENeTSC0Ojr2ubAzUsd+cCzybOQ1JAbyOrU9czO
mUqSA8w5vMLgzahfj94MpE/SJjBRxQx4sLer4sMoGy8y9IUo822ZNA+8SrYO1Rd1wZWZKGHO+PgY
svOIFySo4qMJfg+tPRk68Vn+05Iat5V3NaiKcuMtCr9+I2HISGgPbXxDLvjaQTLkYJwwQxK4hKhN
0a2EnHj3F3DicAAlP/wDRQDM63g/sbx1hDOMq7MMr2I7qw+WmZP+ixX0nwAwA3aPm2Q2CpMihrTu
IGGgHTqmb5VSWQloiN4fzNSGRQkF6X8FfgJ85vV0AR9iFtIgxKBZEHuGCM6MF0yEIbjtAL/+zHvd
vIVIySmDY6IqkxLPKFcBX6sEMqzVihjWzJRN2kKyeqDJRHLy0yEvzgaNlExmuZbihVx4XZKCUDaH
zd5zQGJfWYv7Mzfp3+hNGVrsURm8ES8o6qAqE6dMkaGCfBKlXpQ5bsQVHEutq8aF6zSH2vkgxtyL
7JM+bFQMGCCbQ2LFQVF3vK2RDbUipqIlEhg3a6erauZGzKjXskGhthyA4gi0pKZPaYC3hlz3XqAX
qMqDR9SH8Ge1tk0CAammU1ddb1ovdWQlT1okaV4l8hIaRvYH1LySraU29YIihp3ZolMbaMCZDwSC
OGrHYUPIo74KCoputzRepq2ARnazTAP558wCDRfbzTT9tTMOHLqkqZomwQLZWta6barsWBnvLTxg
iwOjfI2M7L5CF7uAbljZBUsWVnvboMuZnzFySyDFcRFC+2dYrc/GiustllaAWWfCzE6m1stuksqA
CtatX5l0C9brVdSVC4PEvmn2q0LSdsSkfoYGoShuPQVM7yxQf+aNdArROzTzy5TrCRoaqYeOJPgS
oLkIRUbXg1Z0Oo31gp7S8rdhHlWIP6v9sx5VHmo9TmD6RnjiIMSW07ljQRkFdZ+mTZQc0U2Ethz8
73pS5DBOuNml9JRJ0F9Ht4CG2q1aLaBjxDa2EMyTU4hMKYEZ/9Bala8So2seErU0dz2aEBdSpplb
K47KR7RHlK4Uh/VWj2x9KbdpM3Njf/Z9XzjS//+xUFEcSENwb49z0XZsChq2RnGqnE3Mf8fFt9Bq
dpy9NV0OKubex00ayj8UaKSocsmhRxuDfG/HOvBnBdyvGYeKypnnf9IwX1DZEwokmrJ4gaYRL9SQ
Qow9qRAv91d3tMs+f/TA4zxwXKALZgy9jhMg10y7o6ce0sxBh90Wl7HbQnJ75tj9xOqOpmcoqw11
Gly7t/mAuFAqFWDek2aH5U5tbdnveinYIkzL1raEMKpjXeHilqGb2NHFg5Qzxw8MCOuWaUP8FJCn
mU034V4DXBbPXoTYSEMPnn9xFZhWTNqgYfQUl69dazyB8NMjeenilnOyd13O1vcne9gpN1OAkhiw
T0CN4Wi+tifJYSEbKSbbsTvtXRS18Gq9zxZRWMlLolvdH+Dsey91oBbXNmSO1mhyuIBvmABfDLff
4AsXw5XkhjOjzLECXM69htvITytAQ4j4IeL575KAya0snBmkzyh2GDxsiPORKRn2xc3jn8kRtMf7
YZKjzAsYcDfINPzDvP41MQ7GK9R67CCt4cQBkt7qSnBISBqhl3J9Gaq/rDhziziZcZ6JnWNjPCaE
1PB0BIfO9WySQoqLNnLoSc2dEwf0z275S6hGM9fguJ6A+TM+JQkAlQH2HiWSazsIUJtCza3qhAjp
AF5o4YYROxeZ6tex/EhD+aGK9Y3QbO46hD7hAvPvz+7tzXT9Awa3unCbrKWkA4VZdUq7A1DHrghz
vyyI2w3incocrcrwsLneI4M1lD5RCf98/1xbE0iX9zEzqlMQOysjrdZtU296m6zrdg4tMWEKjS04
qYf1Q+PwEBlcDCwG927YUc5OiHhD3yaxtkwV6izDRP0TBt0c3++twwx9NLjkPxsN8Ta4NofVlXnI
anaiSuGrabUEy71rxnNkc7eHDNpcgNJHKwAwtmjYuDYTgZS6qSMw/lKjWtBYO/RxtrHaZGdoNnZ+
ukhqtldEO7Mdbrf5YNY2h5QoIoVxvR9iplYmFJhN+1ZF60EcraGFYP2474uTVpAKHVIuyLmMNx3E
DVhPEyyZ1OfHnOvnXDI2901MbTggIAd6MUi/oHNrvOG0WJfTGhkxm/yp1MKzk9JtTO4K+1lqqN9T
4ev5SUgnUnyR53DY61emR1tNawNIf9qYREmx13IH2KrN7TnQ8oQfIiMPNkhcQpjJcWI+p9QqK60x
jhbn5RaMVOQFHQvmGn7Sfy1JjvEgaJMN9HHAH1HkGp2REiQIGfCK8antu25Zq321y5WCL2mZ9qv7
yzYa1Wd7PhYMITRA/kPe5Nrt0xD0hE3BuxNkYoud2nX6zi5k65SZEv9acRwgEChe4IAawGqfzA/X
poJMBXC1aayTHYArFl3WqWeBmwD0DJm0E3pL5jxytKUHgyj9DxoFoLeSb7IVNM1IKFeydFKI47yF
Gg92TYE0XcpC5QDMlPyqVlQBKY0svjdZXXpBLtoP8EDWh0JP0sdGc9rGFfDqvRQkwoeMq+kSTW9/
MtAyZK4oifS1dOIAlIFroRMO/c5IT42DYSpnaoMHtnTqo5+Qe27ShaiOaTdz8d8s+siKer0SemlA
cEjk0gkKboYfU6M4tmEk7WW50L52vuEBj6EMLHkIlkGOpY8ui1SWtFKLrfLUdG4q3G4OTjI62W6+
P/z94jIqIY6glLJTnsofNYUU9v/x54+2BxV9YREJP1/vFla2KgL//vYbh/c3v3+4bC9+v2pIlhx2
QXly+qP96ignvMtAWEiEa2se11dJsWSOq3/rpaf7lucmbnRc14YuCtro5Qk3gSJ8Otd6M/f90ZlM
KWkjlLyxMP0CDSr6XCvB3PeHzX8xcV2PV5DcY2Xy/lHXn+Q5lPDM98f5DQvFKquo8X3Eka6iP1Lp
qyfv586A5hOej0iojW9+FtaCNqZUnmz7XBYroa8U9n5/jYc1vAgK/8e5/jMxztnJKeeZVYTVieti
kUCvAiS3nm5/k0DwkyMUvW/t5lS5HtC4Pm7rLKq7HluxbzynWKOTspqDMcyZGB1chZY5kBuFCYiP
57qnKnvI29wfxfS6/52z0YGlJFWo5A5MmKFX4G0wx7859/3h7xd+Gyihkac1vt+m64osmvP9nz83
Q6MDS5H0WEl7LDm0kuLGJ9xt5/ib5kYwOrLalGRmnNnlqXpWBU4n//4IJp0WRTMAExFKAghxPUFa
lSeOGTG8m/rQZ7TCjYsqe7Y3xSoo5+7bybFcGBudgjaTSK2aVXVyrAO4B9x+Tt1vcj1sEACAWRMU
5eNWbGLlXaKwpDrVDjQj7K3Qv9vRHN/EnJGRT4V9qvYkx6KTvlrS3jhXFV1KjjwTnEyujAPoM/gb
wahpjJ5IDem53skaTqyVHXmt6R21btPP1b2H9b05tJDWHV4SJjomRkticCbZuQn30pVtEuygL1b7
5vf7Pja17FB5RbzrAK2GGsO1jxG1rOtA49VJsh64vaTZF9tmP0/eSwOj28/U6rrqTRhwmNeUP+Jy
TkpuapbwFkblBzlmDGE8AqMKMYM9PZGfDLIkYqWAWaaYQfZP+ZUORlgkIMF4eEOBHWR10PMQCSKz
2UvZd1E91spMKDo5joHIG+wvNqCso/PKdjI75ASp6rSUzwnUL4uwfo9C2UJCChnzry878ED/GRsd
LRFtOLSokJI3rHdXdX7d//rcUEZL0oVEawnP6KmzfTPcBLHvGH7dzGzCSSs6QgYdmGbAcUf3Uw6U
KKLSsDxB0SE+2NG7nn5Hq8D9oUztD2BckH9EFu1WdBuvxrqhVMHCp1u61MyZRZ/0q4vPj67x3mYA
tkgyPeWQ2kvUEy6qZk7sdtoG4FnwXjzXx3WwntAiAcssPYF01hV9tbKVwO2tePUvM/WfmXGYiPvJ
zLoUZjJEIqQ/d+UcKGNcCv08S0DHiN5SwMBwJI62iFWTXq2bAAUSa13TVeRsDHvJYjfmblMtyC+l
9u+PaXLqLgyOtkkMsiqToIh4qlWXJ4dI9kD5cN/EpBcPkqrg+JmS9TaqztJymJBkV0ETQFb+LtHW
NdcfNz2Sv2ZGjobdbvQWgRk9CLxOS3zOEjeEvfujmdouyNaAdNjA8qAN/Po6QdKj7XgawdfU567B
iKKP/5OBcabeMnmbhjYM2H/iYq/pX8s3fXqYAUJLpEpAQghkx/Xvlw1CoOSKc9HWlra5Jo0bajML
Pj1Ff02MpyhKRa0ohJ4KCa1Nvwh5vj9Dw+E6jhr+DuFGxlunaKbiJoo0oUldlaSuHheozFduAEAM
mbtIpvwKAR1qQWhNtm6gP0yH7oBdKsWp6L0yecf7lkAE9f6IwAunTG2TCztjlI8lC7MLEP+eiuYJ
3R6+zF8r86Gji4L+kSDng8IF1R5rfky6c+T8EQ36eNAXjvqpnjwE0Cxv3tCJ49Z0nVcb0UYu1JJd
vXnTWwsMjUMJ/D1IHkMO5cfgl6m/5Pyk8D+iegYNoyvlH3XzACZi18jPmrMza8Pldury4iWulzmU
UdK9im8m/WNqHJL+KAWnqH0Q2p+6AbC8dSWQoBik8TR+js2fKVlpceU29hu3n8JiDa1fz5L+dGRn
hcvO2QL43lp7J91BzdFNo00UngvUVOVgx8uFBU2WsnTr/sEUTwFH67tauna+ovpDYmeuzRKv1xed
tGbFt5yZbl0+MHWZqi9QpHBZ87PoU7duVVcz92gBAvuE2+ap20MXWakWLPzGlJ+2eCDBTu5XFlt1
6q+AIwuDwqqcJsuCxB4K9o5NdxI7Mf0gRT8Fe0tka1uK96TYFixb6iRzecvdqDqZ1oI2J1HVHkvh
8JafWK9Rq3t99ixwpkZsHVivdau4ebJRUz/oX6i2U8SjXSx1eav15zR8EvUC6UjP1vYULFFJ9iIA
7TJyPyjyNxKKRR5lZ7lcMvOVZKcKjzHgpIxfdvAox++Z/aCabKHKi1zONjrV3MSIXY4lUfPaba3e
zaQURCiyG8YPPHjVjI1arqx6kYsNYok0V10drFFcnEvr2La9S8l7kJ5JHXqRDrBHteyDTdpA/wK+
FVEfelBoiDRd3XhNm2cm72n2kGJ4ZtJ5mbRqlGIRyrXfS0hoL+puEKOOPKM5DXT/BT0G7T41Bdid
3lslBRuEtorAjmiJI4/OsfRDsCUtlrJ9sFThGZSj0Pss9SvTeaqKF6uIViEBiiJ6CMQfbm9q+alX
HVCMR8gQBK8deTHNwpWK2LOlci2RZ9Ss+nJvpOjffMR0ldIyDvYFXL5r3Ux0rpwgT1KepWhb8+8x
X1jRqiS/iP7UKJrXhVBIVf8kzjORAq/tfxX1Jq5/tuoKFXEQZh96FXo09l7vzgUGnza/uJF5krKv
ReLprYlaI3cLGxpc2HadXwGYke01pL+NxK1qP+3AIlGvG3FUENE7P9Ri70jbUMKee2izZQKNq1Sc
tKzxNbYS5rrRtn2+t7RlY53T7kMtj3LwXDiPGijt0OgDf9lHzOchKLr60NX67ymBaKnsF/oLrx66
coU6No33obNn1q4WwpUhEZ+bC8KPpXO2ZQg7S1sT9ZQiXiLPVqbUzVTLt/N9KC1Yv61aT8ZZa2hH
JX2GglUtH0ux0sFZrMvoQz8b9u8ICp0sXFb0OUreY/pHVRY0CNww8EIauj2aKVnqm+051CR44DfR
9G4NfQ07+EEbADgA37Sa0C37ZVU/1vLWVELPUDZl+ur0G26spXJpppu6+ODKI2Clovggyl5ynsuU
eyyIfNanfpl818KlFC6zZJd2j07zSBzf1h4lLjwwnqjqM83Omb1Vqw1TN476Yso40U6xvlBq4Wok
BRo+8KRcQh0+WoaQHcrk1GXq1gp2ZfWagaGgsgM3lfKloxSejrGhmrAFPGTRGeFBSXWkdNvn2F5E
yU+Ty27OvrdIhosUFZBS8XVrRSGPIjW633fFAvlgX28Sz4neM2hQpSCipUvDXlTKNtUOaS+5Sv4k
iZ+SuaXd1s5kXD4nnR97FQVm9qIXfpj6TRR5YZ8vcvJhVJXfkX2IHGMmuZX1KKHLR0+PYHNwcCBH
8Z+ganxA8z3h7GwKcD5ELFptUQKYLZPAq636d1rrOC8OKiSlgwza5Wb2KOnbut2i/dIvW+5VmuTH
8YZAPxspQDejkUeqhZI8MPFgag9y80M3TnZzktA+46i+VT/XCaA9FbA6deOXxksqfqHRwkPtyZUV
ZQUA6iqSNlXGn5hyNp3syclfe/2t1g6BaW50/jslKDBCWdi3NFwzyJlbRbylQDlxPUHhhPpmErhq
YYA9sHpEQ6HXpQHmF9iYSHW7qnfLPARQyHBRynxWUrImRvQoW4lnW49y+Fi0r5HzrNKdXn/oYCVs
QvDgx4ZbIeHFg1+Joi8jnS0Vc58kP+voRRb2m6O/19B0VJ9KoXomTd0qX9p9B21saxOaa1ndtvwx
zFe1OCnGIulXZbaNTeI23bMoT1q7UBEcKd+J+mAluwz3iENc3dpBaNEn4bKpd5b1I2z+6MbL0ESh
n+0K96OIXDQ9o40wbfehsuq1VdP/cKxvUfkmGxveH7XyiTW/iPpUVPbSlL7b9CNOPuKsWTisWmRO
50W4Gbsi87ij4IZ858Gb2fUui84yR2yzC+NTEm51Ua5N6zk3TiHFlfxS1k+pgYoOoA0t/QgR/4TS
OchKT8+2NjkZwbZxGlelOE0lsA5ka6dgS0M6ZJnwaOe4FqGuZad7CNwoZNnwZ3D0A+l5psY+0jrP
aD/ycNfydwOnV4ZTtaoXHI8d4yVuynUEj00E8Jhhi1eX7LPibGjfBJSmguSPGZ/kDJzs8taCKpTo
440ix0tSHA3+PQEXfNbFCxGlbo6Lpt4WBLcFeNP69rFsd516kst9HmwHWYR2q+l7YS2qpF1UzkFm
Aq0efFVYpp+ZgKWSg+XEw6kfNA/s/3F0bcut4lrwi6gCxPWVm/HdiR3HyYsqtw1IgBAIBHz9tOdh
Ts2cmtmJsVhaq7tX93r2qouF4h1eiXQiMlrRaA9bAadZGWLyIP6Grg08e/Q2NN6mjuSBPFWV+/IU
0npTGNuFimv2Kxw3nsYaAtOPoUDmwqlw3rU8mbNOKPk0jBAIPjoBuDlMdu4plNoGKoz1K5RerNVb
7R5G5uScbKD+2iHcI/ZgGOUN1t7GwjVBfRmRkkugg4QAKe6hsTPQDE4YvoqwixAa+kzQigL7FRwh
jsBX0NYbjbJXc53hBkwqlNtZdu80/PVxCrFmFbfFGs26TS3vApVnVPIq7tyfit2hn4to5eQ10Ehs
9Y7emFrYYPHqnfA/kHIVT8M+LHDGO3IwBN4882a6N7Koz8m818OnP8V1EUTu+ghZEdXOYcXBaIJ3
jd7McP80bWNkcUTcvpoCLUvP0Nuo17kLk3qCBnS51J0VD8PB7OpMrnfhxkoMqbsOCUNhJfYdZ6aW
RUyM1xAWSnr+nZeToC9Otx+fn97vosawIxs7we70r8e1VC/PgIp5H/ReJlCz6+W0Ou+2zqvxa+jt
qHNl5LJP1EekRf50UP6ye0dS6p868WpBvTiK+rTiXmhxBfa4Kf9RH3E7ZLs6r723EXqMO3Vj4yng
XgQ6NbXWOWr6twYJt7z8ldN3UeBedlMnSD3vjehVRYqLHyKzxn5MqolkgZM/plSC2IZq0vKjeXjH
TkpN/KjDI+dLBrsy3GYIzyb7smKxdqo4HF2YVU3InFqhpuRoF+qoaKGj8A9zsaHwL3bJvdJ5CTw+
8E4Suo5A4XHb90FmI9rpcE2W5S1wKK4tJMIqC/fWu5QXCx0d8qejyh0iUfpxZ1w46liJ2aPdBgQy
pfGEkJjYZHflNLt6NCJ3ONirg0AQAhk1ttuRjEfMCGQifkgVkUrjD7oaocDaAyLs+l9SvIb+ZzB+
22GdQJ8hnH+utyntt8o5GMOX1h/cN6OhfzWGa+nuqwGRDeSkYbI/Ux3DTitdfYhS4FrCIjFVqSir
2FJg3uc/VtaJQ0mizbQJrqJZox7g/VA8bFiMkKGNGjD0WqdM+mezMxM6OwlRLgrqfsXcwJ02aaw6
MmCmUBiPpng3h1eKOaENcos+ZA/brvJk2Nu1/+jmaTO2exRx1WZr1x1aFMIBGyXhcKyYjqylSUaU
zlrb8cAqiA+CeNS7FdJz4KS9zIOSRnT9rAqCBhPSG3OMhqAFSiRQLJZ4rcZ4Vo8R5qAucyIpN4U8
kOrUDC/+crW7LaNbodCRTXUiEMZiOq+WbSOi1swNfnAw6nVvir/14uC0eN5zoumDLBM2BnVcBrd2
UYjD8fKJtbugnyMtmrgvi2hCirXBMDpNqYfAXtYOmIn+enK2hg7C4m1T9XEIl5j2ryUXOuZcfy1y
W3mZ4UPo5ae+xRMfCBekFwc+IA+PbFyUTfckmXfySn1hQXFo6MVWxzLYqdDeQDD74hle4uAD++5B
hXlYHmiYc7abvC30LcI/BvBgdz5XBR8wX8c1RVMPSX8YNsliGZvKAqUcxt7oPPX+kVuzpHfWBJZf
aTsMm3HCZRh2yehBa/42hRhQOwcnYYJWA/1xcZhpXhnrRbZhbBmvy7KnIQGRP2+IyC1xnq1HLX7N
7mftSW5pnGO4KSxYLijUaSgNlCH8So0ZKVrHzoBY1dXbFNVt9c++CQ23K7Zhf7SDDNlWK/yxyBjJ
CiEhw/dYHiYIkJXJY4oWfBnVuQhIJFHTPLmtdYPbWCeyBZ6HY0NYufUN1CYX9Jqb6QGZMt2H5W0r
erOb6yA3DWhirt8wgsF634XgxUeXhWMJt0ZEOcmvnvw2+ijFR2UvqerMqAP2VePfWWF0LI/eMiaW
xRCNVSVTJzO7m60oWIIrTE1iY7GSFhANsw8hxqW1xjvWJhZGDRjQRi79LEhaDzvlXefqsJhZN4hk
MW/S/hHz2a8vrPgo5XN28UrAoARRcoiEbsx9650H/4gnmypEDtsQjReDj2vuDxKxrMFmxkyxuiK2
M+IjaCNSbPkmngHJuNf+CEiKrZsvch5CetP8Y5VMJnwRpc0j0r+0/Migsfb5F3cGK7VpZWW0dN65
kyENISZWiTesn/9p/GU//2EJTfzrHewAm1+jD7MZaxDcd46m4R46ep/p+yKHFLNuFjBMhHDyYEBV
4CyEDTpMXFa04MKY7HsjMbt5hxXbE1Pgn8exTUyrqaIa3jpDbMzC/NOd9o+6cH+xX7Km4wozTR4M
/m1qtEiRmUtj6UL1b6d0seLRxk+CmpiyNW6luW+Gv+c3aw5uNk8AywcaD/LHDPY2+ZtHI/aDKirV
vJFC7+dy3NaKZ08QoSouJXIWC/fLdC5Td5lh4eLjrVuW1gTU7icdvLtLa4Vr4GHsNoU+Y2Uug7dz
xAm8H+WVhqlqP0NEzS1hlRnTvQZo0NUIrA6uJMgUwKZOZ/VydooXbrw27FjMP0SlI9yKqH0qSwwl
k7VdimK3ru8unA1C0h7RvEsMpqre1AUexa7r3MiU7WFxr5LtFuwNdUsyIwd7QSnt0QQt7clXZRTO
7675avkcmdXXCj1WwxEsCRyk9PFw0NJN4VlZaeB+d8GxojDjlHeFrnnFuvQ0F5FVqKQlKFXe3eH1
XrUsFvJdz12iAhmrqYz6cE5mZ3nRAZxb27ixbwK+81BdxR1VEZefT9vgynkl7YP3d/H/YB6y1875
WZYOMesiqq2/Dk2uGJooKK1sRTc7YMNV4w4KmZE09ZBW7LhYJ2rKCABgZ6YU6KSN/t2dAjgJ8PMA
Sx/Nwn3IAA+hVSoNffbaHSaWGq+vx5d4mmBYzL6Y987qD8boiaOF0e5W8feBqm3tb+wmiALdRS4u
G6+qUNh4Jo2j5C7uHr4L+K0zN2uYSiyTY8fqidhM7VnZqQqddMDcT6e7RlcluzNBN+ZWbyNu6bbZ
hgoelsfArNGTnXu8Fcu0RKIY0LpsvTXtrO8weIOBUIwqGLhj5Ks9PJCj1tyNth9VyFN3ZI9E8t/O
PkBnARhrjYcaD8Btow4IjVVO2WyfRxdvdfjiTy9Dly3LdgA6VUkWmS3SExYXrqQimkPgEfOB853l
7Vx5Q1mNVG+kdv1nG7lv36neWu43ckMWmTny2+zBZRV7Mm47epun94BeR1yAYb8NqtNUZ16152ad
9D5PpTxj6xolh0VEqATbtkd3qd9KQ2IhScYNrXCe23jQv46ro2rNJzeIcTATV4sk4JuFvksHFROH
zvXORYepT5WJgj9A5S1vLhujHplUOtytxm4p/qb6EKANW3FLjW6fjEJeiMcfNq4LYFsmgQ3TK+y9
E1hJR7Z99ysL+yOYp8dPYa9wxg9TTvrEKsak7jcSlzGD9LXaygDAZjdlTyA6QCkHVbxpZ5a5DdYw
0IkIybEX8WaxIZ4o0g/GZDaB7OqPycIB0PxUFRaaVwzx7CFdJ+Io1CVBze7x0F5K9Eyl9Vfa28b9
rC28POpEp09Zb8YG6PaC5zFEjuaJ2Z1sdlZUxGa5HTG/eD2+b/NsunCw8uyzvRA4WJ6r4qn2P0zz
QznhtZq72Ktygpd97dZE8YNk+3U24ppYB0EGwJL7DvcwGSdcDyEaiSoN9LH22U4EX84kYttkGzFe
xvAAWBLQmjyiV0g7/xMZbWkPy+8lVPsOfYcfDrlA0g9fLuVwn/yXdhYpC9yYdHUM1hvV7IZqEDXF
TXC0kLhwbJovZGP6Nm6sndM+Rogn6djFGlHeAC+A5JT+TTa7ieUeDggQBWpkJszSF6uNRrw1xnpa
tXMSqoqsrt8rPm+xMg5boN3CRWLqGR1q8Tsq2PGRCyn0B0VXHZbYsMLcP/Xw/qhxRc9YvYT+IGWI
qQd6zPZBsGdAv6bubNX7cVbosU5WsBPUuWCPrvZS9BexiT/KK07YcIuKpsyX/uFa788iY4XnnsDn
u0XHQgZ0kg3a7TEyQvcwVSY0DArLghvP0VmB3a5ZIqbaAxhopkG9a6pbJXGGZD7zC4MrddHlmHRV
OcSzfL5358Y6G1hYCWD0NY1b3cnIBiobVh9r8b4UfoLjgtawyYtA7LgPxrGFDvjLD3HDIrMKA+XE
Hk75NcxhOmN50OudiPXfcJSIHdkkLlaLUIYSair8FvjeaHeyBsx/RReT5avkIkLiRySa/aQz5vxy
mOMjMQymOhL2A8HWpAQ0wwmAfe8ZGBdOk0zgKZd4K1553EYdi6ReY69A91vCWu4Img5rrj8aM20P
FEhYO4vepo4lDRS7LPhZnD7WAliGf4HsIFtXkbhkjVXQ52vpvPTDFUSJseiYlTYap88ivA+hjlQx
gaT4tRsnDtGlLPngHyz3DgHIm+ugMcIk71RI08Zt2N84f/Fx2zJ0FuRijCdZY/POPLT1v0ICrmR8
U5gbGsyZMxhgVh2ogsy4A4qJXeFoVj3GLCATgG9GVsYCEI6NhrIpzcvC3iHxygpsLZtDHwvn7DTr
axMCj1zwTmNT2rSTdqK5AAwZtl06zF1WjO2urcsrRUfTV96vrIeNwgyKPcfcnMK0JssrvGwBCVkJ
6GtA/h+UPFwDecYUcsfwas65Vmj0gjUvCnQ1fXFA6cKUnPvsu8bvoicnGni36dxu49fVxpPXwMN8
7QWxMiyMzAX4Er5dS287h2fNTr39M5Qe1jrDzVq+BGpKpOoTe+BffnGgLc7awwUhVn3axT93uXI6
g/Gi2AAy4Z37Y5cfulmiAPMgwiMAUz4o0OOh/6pmGFVg4C/pHeWlXq6r8YtFW0O8LLAcEjIOwSnM
4z9NTwb84HGECjTCNcEg1OvUwMrWGuQj/+6XfeVhQtxUwVfbCjzVAQs0IlowJKzqxZ2sDJhpYnKe
BUoCw+62Je4OtwDCCQOIzvt0JvzsFmgQibGiBdINEwl7YyZGBRai/wSsteDrx060auoEo+be6HPD
yezqlyOQZrbCjOIjyqJIQ/ya87h1+vWwOihnnps13tEfHnWFw9zENSiLBj3vrPZqBHInthrCZ8Ks
ZFx2dfhNDIBvJd9TUeyEWyYEj8xF96TrVx3Y0dq/snnrTvdQMcyuHj4g2iSoSlbab1cfbQiORsut
FHPYgT9V/1xkAoNf73zp5ktVfrySIHK8q19fy27d2/zQ+9ZmrJcHD41kqWvMhtW2BgYw97DMairE
Y06ADGbAkF6P/fthAiDS6pQAcYxsJM+rKpNemHUM7UGVkbGPBkB1PgaWtnkf3W/ifGu2I/bWJtnC
0UACtJQBx4PfMv3umy+BfunHY0A+7BYeiXpTYxlX2ltWPAO69zMAZtffmf0N0ltYqIBXNaICRwgr
QPmkm+/J8iKJPt1ychJ+SWNPcMGH2JkdZZG2GBFcYDBc/ZWLm5NOZXXw1dVBXPljOuKnmDBtnXxg
brh7KWo93kW7AawPoMIOX+Vwh39oRtdtVd3x2OjAvlzjSKzdCPBy9lXcrm7Ca/8eLv4Z1xaYvcZ+
8Vc3d2zjxPk/aw0+Q2toE2GXR4Pb38bqbnza3CE/+SrmLg18FGFFAIU0fGMt+mXwrKOPdTpzEDjf
8Of1gd3CQO0xWTwFTozTZe6dCmSk416NNXzBq4upEJev76ClstknAjpQtB3My+j4D0g22PWiBWh0
cxCqqiyQHpId+8nL8D2cFQcWUJpZZVNQPlN9CbjIPTYDC8WosYaiyxB0mhZ2s2uX+eHMAFBDDrU1
6R7Nk0aEHcC+KopkNIa8Ce0spGAmnVb8NP50kI7YdJjNx8LJR6wQIR/jLCRKi1XZmAXMrBZO2tXe
K+S2QJHUdZ2DfytwTtWgxvjNhhHQzIwDYht2z6WVqKXk3Hb+rSvt3GEUc0PrJtRu7/7cbdpm2DYN
uCPWJz1uHkHBlhG0S1iuy0rT/jVpsRlliMkKvhyxDgAlG/ybu5WIFMZbh1b57Pjp0jevhVenAu/1
7KJ18jEK+17eL81GdO4FId9YSdb+qSzkN8P/RGGAzZKanTXed9Vikc61c90W/7oJrKlTbUuz3Wsv
uBh92z0JnXcuw/OA8OYem8QNPArRlJgR4OIX6Lxyvo43CZrWwnZs5GlrCxq7RivtfBvgBFZWNpEK
lptYqhVt31KDTrNzq1hzW+/hnI6BcfnG7taL6JYzK9ysZzjb/uJhbhsFmnRrw4mxm9YA3RbbBID9
K8vMvKc9KcySzgPaeKvtz+bC3+swvFm1cZsKmLVyC6oZK9yb9px6o5+xXl7qFvlv4Yp5bvGj0nCP
nPJtGABwLIEKUs62pIH5WQP3PQZuzPcA3jTdwbbY9+LZO0Ls3Me87YZAWXDswcRbQBj4rYehTVmP
27n2XxZ0qV6LaTXAyS5dmcyYx3Tf3g2nwa3U75uuvWoj2Ep8J8SaUf5Nw8dLUb90s/ieVPDmLXKG
1t3IiNGfwwGtxjDnje43puKXqp1KkB/1tRDs1fDtdBzFwRwbH5oC0E+BMR5xcs7WUmSmhZ/SWN/K
cN+Gec5wWI8oMyxa1/EqVJ8PtrivZXis2x507HzRBk+tCdtVHMoHtfR/pLIveiofYIihL1g3S9Ns
QXGkzrTcpT1iIFsucKbdyhH0htNuKq9PXYD7MAdNJkVeQ+d/E4jxk3XNsdfGZzM6UaHRzIYttPYW
nuMAxsaAyDhyF/M79FxAyI08jp51mPspImWRIXZ3M1En96hxEgB0Wz08wsbZURMOHwVml5Yii8pr
p72t+C/MhnKJvnTixW1pxY0Zz6u0tNJ2FecWM5vVjB/r6FjwMWg+bElPttQnl/t/vmGXMZxFPybK
Mm/UuSWhRu4bnmDL4dde3Q/mr0Fa0zkd6t6PXBczfVtWd58sx6oCSoN9wBejLxP4YO1mC5RhV6CQ
uienWfZ8cl8sKDcdm+dEhikmmIxhtLL88WHaAJoHeVFi7mObF2chXJgzUyRTVTRXyj5w7e6UchOr
47vRnF+YGB9roHOxVlU8Tu130/sH9DO/piQ/Pe6PoCQ7zTzM5TR1fRn3wI47vzph4+SNuiwrar0X
lJ96Q70EbHxdDdDIS8sz0AXok5Z9bbN3h5YnUgOKYaI5tT0ApNo6hR26xZadhWHcKwsskwLIyIxr
PXh7MAoYk93iw7PWLdQmwATD40DNvcvqeFhZjo3eM7R/V2+c31pavjQTRyUzElFqAKwlzb1iPiP/
BOvZzvzqw9AE6+GgF51wF6zk0IKQxZv/OfmAIulyRdezJFjYzcvAINGoMU/6/Y9LwiX1SOHFFRiK
2J9sWE5QtS8AbBcuv48d9iSUbX6U1bizCx/dqESsgl/QTaiLq0/0zhXPodldfpo+hBjE/y5X9OBV
WBap5xdHeyrBnJAatZ/em8Hc9WP10FOfW56BxEygQJYE52fTW1Ojh6IT/O/aFrMWCfCNWJk18rdq
cl+1Px/mZv3tLe8lrOsXBjVSZwdHxf33oFxB7lVXy/BjPAzsghKQBxQ4k/vjzfC5bPzlHQ14Eo7m
nsvge+7mTc2B59gu1GBVYvR2itOFVgmme5YQZ6swM8kcgIKga6NuaTdCguO2gn3F6SfhsBqw4Apj
irHF5KQAOiA4mNj+bzlSA3Y5ULqw4tVT9He0gksRLhubdllfu5gFp6y0oCqhYRGpUJ+QSXASZnsG
Tp+b5hArDVAW8cCurUFPw3UQykQjLnuMDoGx1cRcE9fTeb2aOXxJ7r6GmKrrj6Rqv4oG+U3wCZBA
KJtdCch9UrAdYsiem4EzN0A8fCKywFnP1HWy55HpQ36odQ19m95R9bTecvbLCE2cVDBVLDLu2Zny
AM+tRQpbtPMAIRN6sD2RxWliK6px03wu7fBvpOtvN2JYVf3RYRAKYO/FYUDWi8r5hjnyZrWNIenn
5YgQnXsVNBun9bcBBW+NfFGhMNZpZiaG7g4a5KlVQXQV1NnI0QsDXoOHMRqYHq5oSqaVX6Qm6VNW
DLu1opHyl6MnJjDUdrWZFw8m58VN2SJFOh5AxPKsA/ozQl/xzCogrXOzyHpqBz8V9f+DDGxYBhtI
sLOpZvZPmuiRadmDYvKTWdo7b6QQ541Y9K3A+00ZG9cYjWzsCf9rHNbMm4Y7X4ZP3ptp1xYPOgV5
1RY5nGE+2Gr9Ymf6DOggUzjWjZhS06lvME38kgU7u/jmO7FC0uHiVWA+lg0RBgVPCw/Bjq06WQJo
ZiM2StC3cmowCKnv+dlAQhK5w0pwirw4hYeCFtDoMuXO5waQY2AGmUFpogOeD0S8dta4acALUQyP
yo9rgCcFZpu+S5C0GATLU/gwFZDkLQ/WTpmGsk8M4HPrCwgopz6IYbd0OyJlZlSvQq0pOpKlVpE1
GdC+DfhyjrL6Z6PslSDoyHgi9NcSH6GLX8v9FODHqzDIPUPgdS5gwSVPQ/fO6SkEYtC1wbYuCXJM
c2O+AAFLzUBnhjyvbght5zVUJ68AhIEBYiY6FlBgTYadVWhqS8zAvAbbDFpbQMTXWV5a12ZCZn1A
zHMcqHRlLRj9XPk3PWTD2gMJR12Zx6TC3ONUSMmAKmsIaOyTOZbqudf9zxu/O0B4jolWe4ScY/wo
np+Kf/vTsJnQ9RCazeONQ8fWXlegWt2kotEZN7X1ZePrWtqsg1ihKIu4sS5wy4374jE7RdwjgYY4
P60nE2MliSU3zOrhPbPrMbCwJ8HV1fgwDWy6tq78DdWnbeDP0L8eMuiBFE494Bu8C/6Arquzdg1y
ZmYNYZT+UPh90D/2QH8rmrkaGiI8dafAXhiEUrBq2AYArCajyekTuqXXmr8VgL0a/r6gJZ29b8eo
cmNYYmnTeIWmTwCgsKyr7s6rc60hQPBCfJPviKeKaAvWfNn1XCccZITbwk3GjToQ7JzcSI8CqDF7
/blgRwoHcDu/t+F+gggUXykUX3+hBUSniqsZYJ7h4ET+DnDjC/0FUAs+nVjwCfEQ0D0gdiHrCuNY
4NWRFBmkUBzZF2lO8WrOwD+tpHH+kX4jpnfH/VMULfscZlVwAHLR2j8e+YXFHPU3HPydz1HJpzE2
0NZVPmQLamO0OhF9k6/jSTcOWgQ7q2E6guph6j4NYF/jGm+GQRLcfHGFmuItQBPf3e4r5Kg2UKKu
7KXrTqULASTEdkWTB/M3aDZnxQmT/xb7by4/Oo1oqPVtqYGAj0Dayl1rv7fj+yyOHX+zDHYV1rXT
T8DrVAI8r5CyOvd0w5sVJoxuYvY6G8BgBMYeLtuO1pHr6E0wQa+Et6mmp3aBfMrcD84KrvxHQQ9W
GTnVYST8XYHzOdGrrETilC6AIgjVAj+WAGQd1P9FvVrjMew57Idw3QAvCkDmkWBAWw8SCA5yUzlE
bG5xeN2k0XeHfltQrRXiYTTFxg5AhbdNjGG79a8D6lJtvE64awy2QVRC2pv/YPwah/ocqF+BXqW1
IOBwtxCHA/38cop7P3wVkDoJFzD2D2tVMmHhLOxBv8st7d99+6XGVGbRg2H8QT0dG/V7Wx3WJtfh
0XFIhJy8aCL7AVQKa+5FgwEC+yXzWejvYbx3/ZB0gKAFP1L/ux5MFNYdN0/wX4BoMZkCHRslMIp7
GCS+8wvnMWCvZwcO+shWjVvIN0caYO1iTrW4TMLC3x6qEULLXwfYQtE8KvnzFEDWJsAHKEuE8T2v
CE+b0TwT3ImgNToVVeSDu9elf7UDmVj1FGuIrVlxJzjOLa7IejCAmv20PeDyz8XG/1F/DeCUZfti
qwsPO1BwH3rkyQL0RxhTYs8PxsFsyjmp/f1anSn0vhWLQvfFLE+j9edBxzDbfyMKuYfvsZj/FBYS
p/XjOeJWOITO4sTWYOw6AZGsm9Pqux045O4UAlsdYa6N2PIrjM9yhvB3FXhPcSfig0Ov25wV8O+O
/XPrB+JgoAgpQZfCalA9TCAkzt4DiLR4gIzWBvzhh6kgVgNJEix3Dc6Vhm3SyToe+S9cP3sbDVRZ
RfWIMD2lY7nwjVq3vcZ/qn6J+n6yBKFaIxOwM9N5QdqEcIBMNyluJprO8F+/vmgjb/nW1ClAwQj+
J/lTE7WWTQwuv28Iak6RKDsz6adv5Ux/znW+ttCw+6hTQZDqDtBy/xmCeRqdt8UQ+9n4Xb3vcDz4
FPpSPK8JEonAA3YF1yd1mkW48aiZ2TOJCHltGTTLy6ey1ihsb978ByOXhxJQk5yQpZ1XnbPVSEry
TLS21cN1aAYHxLRhX4axLfib0i92gP8GVgbQoDpQVXY9yin+UIm+bsAt2ccjMonc4qenX1PxZ5Y4
FR6k8YhAMbyDUzqQGuxMFuDFhagUKuphqWLbURDPIkYZIpZicpKJ0SQw332OMAx8YFlDMTm9DRD1
euvO1huirNxFPlqnz2F4tbifrHiV1vFPEUBG8p/Bbqv8mZtPzlE/MAPN8q9yl3isEf6wfDmhSDTg
cTRMDWZ27NCv5EvOZkrKOZpwPiaxs5e9R2Ekmc48lzAQDNc5G8s2ArsG38OTP4CSqHNnxuxRAkOB
wqN1DmG3rxsjozWg5+BmkgeG9sj0QUtOY2Ivt8C6Qi4c+2u9UQ5w7kLlJf0T9niaEBbwLG2Gh0qE
ZRBe/oz+sZqvOjTiEc4+Nc56CGYvbN7ZvHnS3ov1IyAqs4fjVC8R6U5KXwQu1RLWoeACkgCMRuVO
uWxOtoP3sv1U/oHJD8P6N+AY+/1LP+/aZj9AoCPczx5LtJ26c3bAFxjRhcQVXqQCM7w9NekQOKB5
z4vYDfPeVNcFyHTYLLGi/yBd840OXdgFKUqJ8D5a9vC80xjcjWf17TFoXAofOLIywRlDfbqETysr
UDkMTF6HN3hjyvd2PVrYiPA5DmbQxePylGp28VOTqtwmeVL/tUBbAImTOZ2t7j0Ir/y5ZdBeZbNl
akutN4WziIYrdkkbS2fTojRT7Ei4buzAz1SU3dbE7E9uXnUSzsERh8WCJgmFFICIXR1w9zVoHgQu
c4NDPvsfR2ex3DoWhOEnUpUYthaYIU7sONmobkjMePT083kWqZq5ZMs+0P1Tx9dJP9S8oRSKSxvc
Ft5Ph3eL2p6HQUow3acFQaNyDqlyqnZHrJtv2V1A6tyqnKDqbE+CfiztPe2el2Q7LX41q30OpjJz
yU6wu3q3ktRjk3/V3aZBEpfYV7lsfJ0WLo4fWg+VjWG+Ra7cf4zNxWib1woC254XsP7zqI+83U1o
vutO49bq2wS6EOmwwRuIHIas/VlUdqk+8qH/WBRoU0QnudxTW1mDxbQ0n3ZirCbVdGe+bNhWt7Og
/eDuyXMzuuUFdBAnCoeN/KgagNf0olP01dkXZ5qWrZ+HmP0U3HTrpbQDu+Tabt+k+SvvIa/xiE2v
zyxOsVA0OhCoMywSGubWxBz1qsY5rqFjLx0VqMjcKFaZ2btx/BePfxV/Ix+OwubFysfcfD8VdqJM
Aw2KJWaDhNEBvjmlwuHcwCPGmICyQr7+0Yp3aJwIHF3p6D/nBXfFXyL2DTtWTOGhHcyjmaoI1WkI
llMiXzubLyFqg9HaDzSkLUeJahwhWMT8A4Dp6RoHv6Xwi1+zvp/VhQ35loaKq/DtpeMFQWGKlkR/
qdKLmnUUDhdjvvfDC0Pu/DQ9h1XqAfyX9a2cPy3zshBm3whkEuFbPceehR5waC5N8RHP/3rpbuvX
vNk0yhg0XbaXrUtuQAoVD6l+VKZOuPqXyi6KKMczhFyYKlLrGtJuqDP1XUdh1APjbiYN+AJN5utc
cyM136NziKK9pR0t55EOd6hlm7xs2+G638fsVjP1J0FpF7plPfMvV6sarRppuqt+IBpiLAIrGtxM
303dKdFeIvGi0mJh+DDPAn9xzHJpWcRvjrQWZRQowCg2VB4jb9/0HrfV4FnOdSxPBcow+u2u+Ccb
r+pyGu2I5FDb1xgVii6MxVkbj9T6TuyLGV7Y6tW8q4vD3PEhpQjLMGao7Z9aXLvsqqsAnV9KlaG8
jtb1iNRl2raMHs1avwFz1FsYhfk2gMQizRnMq7Bbjy8FBef1+QWoLVXenPl67RwrcWaSsqtk0aa3
Z39RyA+sHgqK7ef2sdNvpOW+nBi+nUyeE7+moT/INRjZjDS089V2WgkFFwAiXPlcII4Y+xi2fRM6
v6300VGpdpRQ2eyg47fxKvUsuUsVf6dLukpzuvTyoDuYr/YaNF0Y7yx8gCUYGUO0RhjhEHFtksn+
kszoYxJXH9UgRhpHXH0QDpM3xdy42YJAh4qxLXgHyTWSlHVBnGlpT6taZzRXdUtn4cW65NrVukWw
9byDszko+vXAeY5CtX1i9xovN/wV1lWXHkZco1T6y8N0VSfUY8BBDQVbbH0PkbqqUFRQOhstp2X6
aMcDSJ5ZbYflPE/HCbCwPc4O4hGbLEhZD2aE5dF0MsUlLE5KQ4HVxbSWBAZHiIENFjRcaf1osteS
mKk2+RUNUXbbGQhK5t9dSFwf9hoer0JR97VBoUum+BxCQj9SmQtmCFcdbWnmDIidHnJytrr3SHwt
1kcHU6I0iAvOaod0uX3KNZUn+pjyaQKP13g7s3PE6JwE3m72iSz513IkM0IBwQvqX3U4zKbtK2I/
szrsXndbRKu4v3xECiuxtG4pGpeoiA2W+NWkf9TST9c8SWRAoeLJi8weT1c8I3Uw9pUIAch2T2Gi
EYzq4tQWT2r4Z6a7FhG+SdFjTgvXpqqdErM6VQh40tJ2Rxu+30DuUbk4JsrooqKcG5Tx2FLV6zp3
Tagj6qLWxu0/1V95pbgJUQ/5i7rcTCtzpREDIbx9CcabLepOKcM1jKYXJQugHUqn3s8azCTKXpco
xvs/rJFjus5DdKnsf0VIuKaQuAqARP7KqLx2xtZE6NUUNhob022oQO3s145/zPhl7p2ArrkDDHSI
dgQ0OCR5kFM2VtM1Q1xpOc3JCN97kW5zhGYi5/EWZ1VGOy58HwuIKwZfkm5zsa2UM6c7wBVxNfs0
ufNYuXKzIYSa2XHnSnId5zPX7nEC6pbCZus3s+iQJp6AUOH9G5qJFj0TEioYMObT2fUBG9boWEht
7jlzaYvBPk+xWLX6oZM+p6UGpfmIKDoGktctmC4VC6827Z0lcq1wB0O4qSgQ6zbflam8EiRSWDrS
nA6JOAOFRJpQzPqLcccSOWYWCApLFUpHRVyQESnsCMFr4mzC94RuFjMltjcEEXH34hS30YYDyK+j
6E+F6N96NpVdpecirK8OiGgh3gbCmYj18AWsn4z+fLgnaFUaPsdUOgt5V1uxq83GJg8/TSCpYaH9
RBihY5w1FIwCmBh7ZY0Rzn0elBLngRzTq77SF2fLR5usm15akXK+Fc6IkWh0o/Cj5AFNirem+enr
GzKDIn8Y3DgaDgpF/DBHh/4ow7tVuzNOI23aluEpUnrfrrNTn7ByOGGKgTmpFoAElHIDM2RwtE0r
q9kDv8x663X9Nmve1eigyMc4+WjTDux2I9RtaUDE/3bzJ6WkvuyU5suRN4Me7kBNLzXvshcvpro1
tcpNjP307CooC9SrbDmeDEmVRrYvDZ/TJPhPdsbTebykXg4ek3zkORgR7eLARo7E9KYufzHybAfh
J/pqiEUEIOp2kpGicOP3KPJbW/Up2CxnPyETs3XmoV7DibU/Id42PSb3njXqp346SbL6yKTaDWt1
XWivLeLMqC5WcYmSLHx3nGtNW5BTakr1WZ0cF7ITL9ybWb6V1SPuaVoDXsW0QdZZPAKxaYrAoYkL
X0JQOanJihGgSBWPS4cxgQ52qoDngAKfPkvnX21drXJrCc6H6ZnX/dVwbDCzYbWITSLeOkwgsqIG
S/cb2lIAc9yIOzVkFf3GJh/RvK6IwUhB59r5R8K0YpJ73SnbudxkXJ8OSpMm+rG5J6Pu52mFb+Ft
wopvWD8ncDtwNhOeRqP8Vdpwg2+0QKqEuwFL0k9af5qUdBnGmbgffGt4cwrWEDY9yfldpqscvymS
7bdm5XXz4BrtOdQ5YYzpJauQVfQrlBO+iREyKsHGh31iy8HTvRlylMCm45xDPNsXrlXjpH/0xJo3
dYwn77iA2pTWe+FEvhpnXj0RAE0OWVjU/hJeS74AJ0c6ptQcX09glgGaOEmi4qfIABCib05eBA9o
1qfvokHCICMUtqsVeMoHQEkgIRaWLWojpBFd4iVIGLSiChy8xxHRbcht9M5Ydfk2lGoMD69o2DbM
nPcwxRVG6yLJL/Dw1x1qBcxnaMOtWQTLIJ/sAcPQcqCcDeb4puVHMxsCvAmbgfqntebAsg/ReBD8
MYOZpvHwNRl7YmDwwx6U4mpLT6jYT+XIn5N026S3xmJWAkmyhrMp5mGlL9eIu3qwP2Pxw9qprM86
7269idPOWH47beHartxpNlwLiHYBSQKXzpct4nWvwz/uNHSZONy/CMP1svFSjxe7+2K8kluVNkKy
EYu6SVEOp0goTfRRR3sVYVAOOmwlzkqe/tXIXQwyiog87u/gwW3+0OwvJS+hUjQ/wdVlsiraZBeG
T28TK936mNTjXEueSQsTFdhKYApyqo50s3Tvg8IkCRGhL2PUJDiWVXh2GHmFzZ5Ddf5kUSUT07e1
oGlbfJM80tLG7jq+l+0tBKDWuqfLe1o14W5h9ueCYRJ96zsE0qqT6bLxKGlKE2igpBywWDHcuH8r
h0DXrSBREn+E3ZeM5a3nILF7eHJb9+X8XnJo9gYFS4/rD8tQPXTIGnEUaZTxuN2cr6ym5Ry+FjZ9
Ud/lAQIhdrxBhU+X2PogZ3YEb73tpF8GNICjAQS0QTr9QdTc+KjXDQpONknC4Jq4bXZYnWkolUdq
sAQs85DYP5WMv4m+LcXnp0KHavoncxw8o6MVIxc36SosbGuCvinTf2wMRzXp0Iy9ERhnJoFz8eaw
erUuaJc3wz7RounIF6Ztr74p+i7R7YNqY+Vr2rVBHp/c341yPczbcriCN8EGOpQ0crUXXCp63JMO
+1GGCZX215D8JOHZ5HtztG6X5LU34RbJDKCbhIJ/cCcs0Ikpv8GGbxQ1DKycswsBHFOPvMwqvahP
dxIFq4KBNrZDb7DHIMLLYYcWJxiOFKzvPd7zUNIASXR2x3tIFkbKFKvOGLkduPHz6i4raJcQrBZG
BdijnQw8BpHZvuUD8xogAkKjCAzuX/R7fhNCLJO2m8+phKOwvUQFmTutwRUOVG0wgrzukBLh2bSC
sPqea5wl8fASah9GDdYoY9fhq+5n1Rv13pUbmTkaw97I/+n57BVQAEr1bkZIxgDhBsDZRdupMgED
gjHg6sOhCIriybel7ylkAkbRIVdfzgY5cksv79taCgYdDxvbMJbNwJy52nowFVIMtR6uabS2YRa7
agXeZuBzh/fexqOy1ngfTYnWbMTDiAupGqdVGv61ISE8qeoZhuGrpcAKbqwZd7yvcVwtuFA7hxU5
2wTFpEi80YpCsIgsPuqK9DIbmq8BUBVqu1HjftOa5osuV9itHI84DyfFtkw+Qjk1v8UYHktL3ywI
7qqFdihCUolbus7ze6hK/kIBhslw+R67TvPtDDtPbc1gJM7iImVwk1gNTE5CbTBIUflLcxAP3a43
o/nXJbcuml4iK/polWdVl1lvchvdGLAKEI2oJXnEIeVUmxyXuvSjDkw8tG5pXv9rhI2pJBE7I27u
sHGbvjio5UcliUMsFBQIbXKIY/ibsZ55qU9H1VdLuE+m7oDx6Z/awOnYWvVeJQ+ol6YUuy79Mtvo
Yljgr1kIY1ffa1B9kReIENt1QSEqOWtF3tTKrUAVHXOBtt0bvdVYMIFiwmOf30083+wRV+QO+Dvl
o/rWkR2hjHuFaJS8xyyeLd21KfWVAKXKcNLKvf9UZmtFIC/BIr7t9q1PtsKcwueB9Gp0axSalXOf
lE1pInS6Cepv3fBDRhrIw6bmbpKeVi4AYTNV9gkk7GJf25h/HfTAQRxR0eqZvHwqCHpv+32LiXrO
IAitJeg53fCztosWdKxop5rvWBmxvp+eHLKNikFwEssM96nXuf2SGG8xAN6gHuQpeo+hhZqp+1cP
0o8uIdCbDhlaSsMntNaL1eqlqRVy+8K/WsWtxymdzmfMKecGQlheDlW0LoazjWoUl0zV7yfjK31O
kMoqXy//FPgHZ8IcnK65OLAaJhlK2lPs2JcUiS5XllKuoyjoZRvFkPZvqH+09l3L35PmluB5M5m7
KQdGM5J10++stAgmJs6GqXFJJO1jIo9lgeAprQ3q71EjUeYytXc6Sc5JOLUNvkaR7arsquk/ta5g
H7lEJiWA6ufmZhbAF2axSZOjnGdepBxUcZMqKVDQ9Sz4u8oUvz82L2pwc/hVktyt23gnj/kxMfH8
WSOAi4n7WESfShyxYzoLZ8qIDAuTX3/NxbGt3kVxGiqU1Wc5ZSjNOiTWRgLr0SLZJ4RGxbzNpB8K
EwiMbg8qU2pnldWU1T2WsWIbw4wUWfUhYYnBCQi6P2wTcgRWRZ7/hUlF5ZhLd0lH4I5ByjAexihK
N06sC79W5Nhiyw0TxNZyMXV0pIanjpt53ub8jjqvgbdvfbV4LdR5LB/UGMeVFCbnFhDWXs4ZqR3y
04bYz8MFo8zT24FrJ86CnJnMLX6xSEZYnVxL7p848VX7r+0RdKIPfDFgmSA2q4bgoWNjgDrVCc6S
3K36a8EDMt1gh33l2s2YjKVNHZ5V81hWuddN//qWLssQQWWpqF6rbdvOaznvmAR9rrmfzHxThptB
2qbZNdMS5I8fuvFedIVbyu+d82vbk8WHhlq9702W6/KilJGrSz2Cd9Cd3NMM6cWQIQL6ig2ZGTu1
ClHCHQ20jmOFhkQ79hUtNu8i+knEHT9ePv51cAIjuhEHL0CxbazDNN8YEWIFkkIwRZgE7RgHiwPb
u+8n0E5833H4URhddi5tx0udxBfDoRz9vFUspGkRYOFBkfYjbv3OoBZrre/CFJ7dFl4OXydV50w/
1pXsx9QPdoMvDkYnxz6AeM3m/4RbR1fQHAQkTJgpPWEOYLsKfVEfbUS0Udru6f3/CpNiTU0XMDic
8VegPQA2z2CbYXLHuPSNONlmtgw7czC6XQQgDafe1L5FfW/hlsV5AXcSPVNhrRfTfFWHhPykk9CZ
gpT8VeOlSqhnRYGMpdBEUJM5ITC1RDo31/iDlyZHtkIL5PSAzKQtVDQT8i5euNzqDJaiJmrdmXoE
8rG0tqvFz/I/DZoM+TJsXSCU/myxcGn//IHZ2bXloAaIXeTWYCsghm15dGYJjn9CScbUpWIOavUv
MbaF1KxnyCyLERy6DBxMnyVi2UvNz3KZXCfBMj8TA5JEqH63dplyshTStYZW1WiUGbIjE71A101n
VZD6J7mjfjbZvApLhxHeC/13TqrW1GyUob8wocZrHHRDSD1zAkxadPwa3iKon1WHxiifAvW51Sv4
en0lNX4YwZRxBtn5qcXFljzFQOPHYlzH/ipL0UrNdpYC34E+L53xrHMQtvqRb6DMloDQy1WXhi+h
Uns6GmxdUT0Ze0clJxxLCzq3cpVj3edG1MVHltGXcP3BXzY4tsgX2tjWu1LMpIcQkxU+RrPePlF/
7dk2YS0cJG8onwY/ooRgcmUpC9Kab7QC0eqL6t2WdS9vPlPhScMjzTej/mmPKZod5zeWboUVYgsm
lCSGCMy5VUmAKpuUDANERyQlKNH3kG1zqT0s8hc5Xnk7uirLHvFm5LNcBOVYHjOicq2Ke2dOQWFv
KVjCxddUGj4cbnQYPclP6w4PmTZenIKrmppRJG+OfU0bVOzPgUCT8RkOmOcGGfBdvI7ZUw4w4WJJ
+NglXWL45qtGzSJ0DTiz/MdklR1glatSwrZS/mVhg9LscJ2UlpelfqNv8Y4qk+HpVB6iV4iaih6p
aT04UttsR45HYgRd+h3BWKX1w2q2Js1yF/qZem0jihfrk4ixeyNbs9unX0bjIwLouunCeMIBC13m
LwshYqEy5lTYT4tcHZIs8gSQraIh8lA0vdeWFW1YIWteXKFTsZDXJnhFGFI6XKph/Ell7dzTUSw9
3Hptk4UFGjg1tzbibXAQ92IjL9yMTi9gqmS/R8WPqJtAo3yvyWe9I89NHY+1DdU9hf15pqtKl5el
YUkYr3J5kZpD3a+V5EM4zVpVrnr1BMZDUj9vlULBJzOEAsUODlBrvi/FRz9vO7Nz1Zwae0bshPSD
UImPtqfMmg51u3kyPwKdEfYRoNWWSPa+qvIzIy+5eMEUZxisqJfLY9YhjRHvJpFLdb/r+jyQcTJo
gu0Rh7Yv1OSxyKZbL3R1Q634Y15+dNNnJ5vkJ5AT6oW0qkPyjIROr3H9GRcbZ9hZcXLokDIsRBP3
BNzsZtyAxJoZtNm5U6+N5NzIuI0Szyjw16YeHEsISqgoxfeCfB/qswzwUv0t+EtDpPGypL2OFO7c
GM+5feuiMNd9RqZH9qc7TD0qe5onowsfsRkk5Uax+29rpimchmiLR8IVlbStoPLUov3umA7PdG8/
1b/kvnObEZslwh7L2Q7qq+p8SONnDXvdnOwIDzghec2pibCnIodc5Ftt35FQENLQu1ge1kW6L52N
wH4bOkSj7MgqwIOTrfKsPY40FWbpyoDthCpMkk7hc5SwDHHj6iaaj8SfmuSkj6eOimDpT3W87vN3
3FaUqlu5Pw15gZpsug/2l6VcUXeuFeg7IOisOjTJEcAVwu0IFGsD26viVQ83TriZ1XRtlZsQXV+F
9LzrLplyGdVbVgTx+JJl2qVQ9wKKoNq1Wr+erZdmeH7zVDwGRr6pOBua7vUU39x2XhNLQW2KNf7u
rRALXsv53E7NNkK8UDMClEmLCKnVzQKEp5QLmk19U2Syq4T4dq2hSHaSnZ6xgZjDTidrITRvItnN
aOmGeC8scOUtmU4G2GccbUVjemEjHxPtd4xpHzjosLm0pIGxYSbhJvxwhFlcciY/MduwBriQlb3s
YFqThzt7WgHlYlMa/UNIPy2frJwbOy0cac32pnroU1/QAMXZJXfavZY1/5pur3UkWMKYSJumJ6lE
26TSxkgwGz8j+3DBlWq7GqKIFm6vQlOO89Y2OQzbNEj6B14Hl3wj0p/ygPl4nnD2aoEBnls9s4ZT
m7xHOmI0oazb/qwR1VI9C5Ut9uZebGc0XYxicXE7yMULwyCU8k3HjQC4b9Z/GZpFsKFh+Kiaj7LE
y6UReXTgoERFoxKM8JUtR+TmwvpuEmTyX+HykeN95wRya6e/Sg60WWn7KJODyqDES9AQLlc1wcpr
lp/GjLm/w2lLbbhu7BC3l5ohoah4P1K4zXX7BgRxwzfmduQ5zC1RKjWDIg00BM3UILGx8DBiwCBP
bY2zhtKC/qBx6NYsCqxWwsFXcBNNnX14WllDeVc1PDjhbFy7ON9JCak9SUKqa64huIys+GfoiCNJ
LDqPA16CxjT4BtL3Ont1SFmRM9zx27abuVsWVyTwcdOHw+DV6EdZEBks37E4Fyrn1ospDsy26ZBZ
yPY/c7JXDT74+Akl2Te6ttneqsXLgI+krzZq8lQIUJiYZAOCeMxkGFHHBB2N2dTuMv2Bl85PGtDd
H6M/LBEHPoq+DjTKxJ3K1Rfnd8vYl0wXZWko97AJQus6khSlwfGHNwWgx4DQmuSnKQnKo1t+xmE3
VwI5G5DZ5EYow/L2mIh2LWUOyvRrGL7H0fJqpBQFvXKW8eL3Y0ngy1VSU8+OHOIK2Afi8pRe9Nng
JuoUE2MwAQ9/FSIwxY+j/8vDI7I+1DUKn8RoYa041+h3GFvrwGsDwGKSXFlPgyftMAZekKYapHv0
s+hrBBrRlozWrqXeJC1qwbkQHmI18UvrvmAgSULokTLIIoIsO8YBb+weoeOy6aVtX2wX+WEi8Swo
QvPjFBZepELYckfbpp+q+7xrMf9f0eestfpvqGBa+f2qj/cFtvokCabmrdbhab/TGg+i42HvJRqq
MVfURqX0l46HesmSi2x92cZxNMmf0oIY2AUjFQTGa+Wg+KZxxpoyOB16SLGTooeRaqvR/HDQ7MdI
kaU8enOI5quV84whPhUX4RBZZlTXGHg1mnTc8x8Z/dBAdQgPM5H2khCbgApIcw5hfho5QhcZPxlc
fowZTL0zWzWYYNFMeJQEq+lCo1X05aGroJVq7Iaa35Jd2Js38DtufwvupcTwz+9l5lGeD8uytwjq
lYJRf42x05fbiLYLqxD+lZoD8t4Dc6sUcLA+pKm7hfXIVXIxyEzp839W8mPkBwePLBe7PGzbZK/a
sguC5BZouVJLOTYW1z/HU+JYwN+86Q7WXIOf6fkwKRFQny2wZ+av3IcoXXYa0cGGtncgw3EKtnCQ
g/6NzslXEB3Fiuy34meUflRtX0oYiPGk65epv1bTkZQiJb2P7Y+1PCL83iUYx+hcbHC7EGk9Ms9U
OikWp+twECGiB50wKPz1trHNW9ltrD2OBz/L8ChENfkBXUC8jtcv48EwYtcAYZxmrvrMU/uTXOFx
jhBGkqIXQodow9rEkFUSXUtSqmz7tUm9TEOTSPiouiCysS82OHKlb6H966aPNAeGhS/QrffqfyN0
6Y1gXXFFbKcNetW+zioWVxMxwnchv8tpfKvB31OSJEiEiLJ2pdLn9neJu7McvUpNPE3chnBfMyAe
C6hzrsVt4unZYUrSIkdhjHYILZAERkgl0r3ncrOtWCZpzJ2DHC5fPjX8MykrSajEZv4s4xKEGtlD
654nNWY67vxbss419btFFBd5FTPxzxXFPDhKtH0qdp3BRiwmPZW7Zqa7Ro95kKg12fbS5tjXIPvy
xtYWrCvfJdodQzmqBPdY6iVvNexALNocguGbTekqNj0mmHfU1tz2z2p6jXM8BHR0OEIEJ2xb/ZmC
0NpFuA7MP4loPMidOG8qAgBRwBcLortpK89kUK9QxrWB6Fwz12UOoqY/JuNFTW6ie116lB6/w/hV
8SQqevopW35H/R4ND9L+/JY+sKL+QL5JrbWaeAsdnadNzZVQtkFPxfkF29PoQC8isq3qWwcVq0DT
dagRHOIUyW4lbhPbsKjRViFLQlFWAOW2I3bk0pNABODxTeX3GePM5D+fmEhDeR2a3TjumTqLSGNj
Q9aOKBtmgvNCnXIE04CGJELpbhIxkT28spq/2WoEWkE9VG+qZKtE+yT5ABmI0aJp8nsLwVeR/lPW
mdtpOVEKMaS0Hjht+ZlY40tvDGdJc9YjiamEypL7gI/gZNV+W8LI1MGEWMNSPswqghJC7IJHAz2g
FuNgVXYiJLlC+S047qw6JANtwXU/fjUUwcb8F3XTq5n4yXydAHIdwCThPDScVh2p1qH5O9lnXdma
E9pi60cqVCguZICR+BowIky9BctqvC3yBK+6YMmeaG9/wucd/Xz0TdSeWlQQtt5/WANyNrKokL9v
jMYK2tnaqkzrJoHyVydCvA+ntSzJpOpIh7jgnNXjTvF6nQQLqTuqs7yte2cbySE7StoOpnwFsiYn
izCFZNdZmzz1HYa1ka9QfE5KzL0VV2+znOO/CgE4eLHqWHI3dUO/lsnBornKmkflXEiGoDd15Rpi
SVaJdoZkmEzyrJjfUjK4nanSE/KzNEGTnZNDGFMuNxp7/9uoz5Z1rxvwpy7tNKK8+0s1oiov0/Yx
5pBOy2ujoYZsjkxGPThtt54cBChA7li6QVmOk3IE/DgkyGad8QfijwMZjW6ES4WFHpoognLNeWHC
odelzZVadh+a0U6KgTLSMD0o+PcIeCDmeU5Y8F11wdZ7sJbmV2Aol0k+yBoKBto2uTxJ7cXJ5y/L
cghdBBiX/7FSsD3ovlPB1qcdDUK4yfmZde2tRtk6WOD89bahdVeTkqTvQJlY5X0wATGrLSdecmoH
gNVXLX5bqAmcq1BoZz0yzsz+aBS3+Pnhx8hetU8Nz1eucKPo3CcUb5xOnZfPCdGwVHiq3G817hGe
qrtKUYbIpjlO5rWkw+odz6FTNmFQSCEH+UkPDR7W6DZmu7Td6k7rTekhiseP5plJoxL18KVExwJn
KDMm0FeAc9vKLtIPqb2WCmxEWkKWou3gOSKNIAatwzgWdvZGwoxMKt/MIRhNn8CZYKSSvJKlUCcl
I2NRVUT+tH+Z2ruFo+2okzexuanNZj0hIuvI1pQVlAymRTcoVs8wJIZdeElxSNqHSdiAjoMl0hqU
oZZLvAUq3dqpELAgibBC6bMbk5MAi3QcBEfy1kjyPTbfkxFNB4zIBw1n4JRBHWmGW4NVDlB+sFyg
5IL679JkXNeEOJb+CA1CkJPR/kTgl3OnB2ZNolWFDhMjwGQkPzXgYEjQn6782UW6BV3wuIAEaeRK
TCQKiTwldguU49SkfiZjuQfhf1aJyULvbZ2Myu0paoxt3JHt5mkYD6cx3QHChMN1EhtNLsgfQ3Db
aOtS4ngDkX2anlSKOnwfIz9s5RxdTvb8kXhpPnNku0WDqDtb2TV4dv5TU1nLT6/U8KIvyjbJGUWE
8x9peEJGipbsdWKnWtBsLIGfSGhXskNSbrXRMpUKLUfwHwOUAUyieZMMNA41I8WeRZ9Z/onqskCv
C/5ooWAnfPpHPQtXYqjarjxbaNd5v/VnBV7SQr5qZFkZpMI1yc5sSNKa7w2zFlr7bSYZHfpE8D7n
7AQW7AHnDMoxx586J9m+ahXXXgh4Qk8SHfP496leXipClK4StWiCfxT3Xh0F8YKyYPaHcVfpL9Pw
l7N2rfoExzPzHB0+MjBsY+ByJeyozNRj305IuScw9WAugl77JsJgJfq9Iu1sNn89N65BdkmT4X8H
Y8/II4tLwp35qStYkPaiQTzEr711VCOqmuYqFSB3E2GjJMxDgOujNz8jzwUZEEngWP+S4ogjFEPd
qGz06jKH0LVXi4tHmDx9dJ1iEkU7Eoh/5OIr514zgGoJ9xfkS8XEvNUwICe5xGww7ieC3Sm2JkSE
5bBeMDSlaY6T7xSRo6a3v8tA4kk8rLt8ryo7u8LH/kR4i7VDQLrq3DQg6ykjMnVXyvskPM4kiKLp
HfwZL6YDSTU0vly1LiPAvDR+VQ11L5ef3JCUUSkIXV1qK7Sfq87uA93CtEZ94swvTfcfR+exHLmx
BdEvQkTBFrBle0c2XdNsEDTDAgrem6/XgRajp6cZzYhsoOqazJNI/FB+V2xbRYXblU0/qvUOtLxA
OEWV0723yUsA/c9jfW4hn3OBKQGIWLlztknGeLNMUbieRfbV1ZdimZw1B4fZZ/ptuoBnbsN48xYz
1l8wXwKmxQH7A1XuAvXoNqdWHci07Ptrn1xRV3XWZihfNEo0C7OWbL7RGt7lLoVZzm0XElSYXRob
IjioBeOQ55umfQqQTFao1YOHvuX6fGdWvpLDuPWwaA6luR+76ew1My0xWRzzgE7BP2blQ5ojXLu0
zsVCBDaXlxL1YRM9ePMuMc8maK58PSyiXwq1gu2DX9gHQ2KCCOz17PI2a+gyiBhInAabSQLhNmpO
Ewj44ubH1xQSS6B+8+CTaIt1WopdwNef37w8WRv92e7VpZr2lfdSIlOaGPpmM0pM5X+49bPXDPcl
70lcwvdr8/fWvlXVy+hZp6DIrzocT5NDj5SxDEwoV6X9Z6ZvlpCfaLd4Exx0FO2+Dc3dMPYnWJs8
qiPDfD11+2Ya/3L6lhQ/gIHIwazXbLnFClIKZiRVAizF1s0JBEgwz9BTIM6ElTnl5qpGqTbUrMP8
n2oiC2YaUI4dmwz6gP82hR+T99UFFOCw7mqWc+HJHdJ7oKnK+Q3D73kp0+R3EL66PZNG68Gp5ZNV
7u3wgbLut593ESuUEpNyX3wOyV+wqOACbo/3COLUwskMDxpckfs0glbu1GMExE69j5xuHsqGznnQ
y8QGOdjcnlFoYmbzm1Ni2kdt/+W9ug4VRoh4M2r+ba3PvRc9T8z6FEYEg+Zpqhntfiogsc00bebk
wSqOUCYDD3fRTWarmI1wv4vinwD9cf7Hh7BxQ7BOilkLj1Kn7+OKZwLBk3DHq18VB0/eem5GXwBj
lawTM7Uhwpdi4SdrrlkW7zVqfzti9Q9mf3Tu/TSi1IQiLq5DVFO96k3Uooe8obfeFrM8x9mf6CFb
5xZ4sh/f4ispZxzL6OWjW+i8tM5PGJp7XNW06nqTMuydQZRG0AnwpST5rmY9NmMH8OEeK1DPGUW4
gSPNKZJ1YJ8W9mkOZMLvYYJsbTQ04sR4qXCPy1/rk1M+Nmw6GSFlW9TJiuaRMIR+o5xrox+z8uIE
J6B3LMFkfEnSjVc/uB7zsvsMXcxwTGMQ95g2DguBM0AFcW/ay0+F9dH2KM7XNRMRyeLWM3CgkmMU
SkDnDDPq/B4TisdIQ4iQxlANu3nyuXwQfiWLSkuWx+R/e16wTLw2o+EeBKC4IPyDsaiSo0qDu9B/
rGLzd2C0V/gBRNAOsL0K4n1HGsdqngR8xtLcJnGD4HfqH+OCUWhrsRaLywd3EGDGm+aOeEIuJiYJ
kSO+3HY++q26lw7LAXRy3AoZnly2yKExrEY7DzDB16h8CrH0NF8G+KCchqHj4EKR+MT/rhIzeBqT
ENPSuHfZTllZtrXyZNo7ea5P8TzAHNYgCdSdV4DZjbU6WxgdsOdtpsmIV7MHBieLOb/NAYlcAdMl
YuPWBYZ8jQZ/2oWmG/8U0BMNV+1dlYZYlWLFsm86mB0D+SzZiyLYK5yydmaiy8Wcp4eBudXc8S/n
O19P474KLMbICnBX2AZnGAMV9UZwwfPXbqwAYGHDE1agECXA6YyootuZiHFBbyBFCMB+ZQAglqFw
kCeQv8NdndEZWswBuir14dXbD7JE3tZzKrUFZ7+YWFgrG8McItdrtvjR/BHQkMsc2IIfq4z8xN+g
zGdnI8YnjxtVLSwMJ/xwZQeHXdao4NGAK9s7BQ73AC7GuqAn9YmcvyNAi0KdNA4zJ8TOrcLFiTEX
wFIsZn+dbt5QWu6GJtwn0tsAbmfrQfM6YL12ApO5rKq+a8/qWJzNk8V3Om6OTtrml3Syhwc1Tidn
0BDnvWOW5LgNu2cLO47RTZuw9q7u4HavdYuDw84r5PBjzjZpZdmFPex9N2eHIue654RUR5sfU5RA
qXIap3mihhCHgtZCYLqrvOHg5FN4VRM9yyK45EZKhojuJvJyk/m/ye+duWB8fFqDpqrByRDV89FN
zqGsb+xu7kpBPeqp9N2Z3I0YvI2Rz086v29sMKLsxy3rbxzxMZXOoZu8rcPtHbG7ENXT1FxHBxXr
kKwqY7kVvW+L6tjMs3NL/4xrgFVktdVhhxIYkoyYH4LEWgfTXwJMY9CGea+Ju7mMBf7EgNSJybXe
EqglcHiQNVvbmh+Cv9f8s5GfiwgoGpZfjO1BMDrR+i+auizn9LP9l86L6FiHWUtKtOCtNZtveIvw
SEYwF8YEd8JpWQ2a2u62Rp2uLWMSlOi4sxkM3bmL1arJ63VfuSuGbnF7bpq9MN7BWmNR9b3dbF9j
BNO4RLyL28RYdWeWGhbf9d+5y3Y9HhxtfA/hP6nvfTGsGlasI6d5Of1OSLal/IhzBHopvfzSkmyl
k2Lfupgme1qEL5P9vbQ/7tAjOaJPQm6VoC0X4o8BhVufQwb5MXyLCCld6TtshipoRthB0s/Efm7d
K+ujXRzmjyVxUW2BghoHISpZnv0tnphj0fyI/DWZn+bo0iUsTL2e2TsyJQMLRZPCVplXquhXolO7
prrgTvoK81Nf0H3U5j7T6LjLOPuN0XGnPKsiBBfevJcs7XL1bicvmWMhGIl9ngx/77Zgxiz7oMf6
3AKRREdT9l8y+KqHQ+P+lO5Pwb4zR/aOMN4Yql3E3YzkrE4dbvYIGYdY4YJcD548xqjrSzTHlvp1
spxYKHCbbAXGCScoGncxvZBqwIiVijKE+DS+xPzLfUTlwOivTm46fHFkSjPvIMQ2LnnX3so0+sMK
S9+mXvJqKFHBMp6rQkSqNpCYFvfmxJZqMdAVGF0hIsY4Il2LpoVp1Jg+zXyuPij5AEBi278ZBmdV
Ig6+uJS62FQ4Rw2zxIztOt8zTB2iRDYT3IM2+5MzTwwkzcBZhcUzesO7jIlt7z4MuBtDRDAEFVhM
nd3FCJOCh0PWtW4q94vQsG6VM4FMyYJqeWjG5uJy4pOicosYDlk0cZH2gg+v6oimOpX9vzkVnFMT
vjoIPOa0K4uDRDkxoJ93enIhMBllFL4cl7uU0atFQRKgY2PEsSQqPHXC2CXSPCcR8K3cXxcG4vWW
2Tw5z/kKO+IKn8sqVdsmfOvbolo77oQfChMEODpK+hnSO42tNz3KuKYKCdLfEUGeU/3aJvSuRa54
W96M3njqsMgQQs8QoWMsf2PBGzFWiKxmnQt33Zt4QyK0lQlvHMsQplFY8uwi/sp7RBqoxKGs+I1g
W1z2mrVAkyObQ5FttKaPSTbHjMRvbNbOsx1Q1evpRS2S0Bq6tKyQl9QyIrQK527HeEORNcNaI4If
GlqoKbCBVBC5YqjQLurp3rN2ovfZCQSHaHJuZJzt/cwgIap+zlR2iaP8WCvjNJiM34f6qlvnpfRz
fDg45VcYaccNTxxWshKJITcJRlgJbDwD2GDvC1cz11fHQLfdSiLOPYW4WIg9QLK/biADfHXolDFr
Ft7Zb6vx2FiMTzNSP+gD7iy0C0WZvzZivg1Q0IoIsrwJMg+VzGGch4NdoyYwWWHddWn0ULEx8iQI
F5Mpy2B/1bLf2aNg7B81M26CrmMGurgD54TuqIcs6sOVgKl69LIc4UlD1zK/GZF58hZZW8fsmy/J
1DgsLCInDCTdk3ZZZ2XML5mJBVxRWZoddSnfhin8l+UQOIzaQWrFlKAjuwXoTeiojulZ/u2RhxEQ
kqI4m8Y0+/Za8I12gfPH59BK8eeLEb5f3xvQkBzrDgDWrg6c13RiV1gm8Ledmn0tagy7Xrq7nAi7
xoeQmZqdPM6m4W3idqouuDO7dT7X31Yzbpwieqkd96EDGpulcPuHZoyfBmUEF5WE1ruVsYAljaCE
hqRJH5oL/MIE/nU+iwMHJtdhqCJG3KCboImuciND71xWz0M/UjFOzn6S9iG3/UMWMBLpc+bzsWwZ
4gdh/jLODY8r9VD1jz8fP0JezsYONsV5rsdbVHoIC2D15uIzqgfoM8axdtl74Nz9kDOeaxfNaJ2h
MtH2ozHVh7B9hzx5Jzq5MeNPDQ/HhV9Yjqhm0jsw73JKLkM30WFhk0/xR7KRGqhxIndbZacQU25h
znvP4z/s5MoA8TafrsRd+ITucBzOoHQ36YQPgGVuQASHdp4K/dsOj0Wygzsb+d+5D/ieQyPcZ+Eu
T2CJ1Q+W+SNKxneRu2mn17xD4RhhwRyyTU/RUDbtuU7D8yBYeEBHiWMfl+9b74p9VXB1jkuVTh6l
sU/qFwwDd90Shzjftx6Wj2s33RC9rszy38i3mTILFT23sRlwnLwTxIkQFeTHQ9CfeGO3nTrPvHpk
dmVq76R8sNVzgZqBqPS1wYAqVnuZvo3OW5pRZR1Lppfx8JhFXxJbDyqDtLlVeX10OsA97mNkcupu
KT4IIumz8zJbSRmN2+jW6+zf4s1ZXvKQTaJAeGPEwXphxTABKxomsBOeEf9kBZLpX44aMttkvjwC
8ON1fWgCD36McZR+SnZe/Rl1t7C+puxhHQTCYeidatjXgu1fGZdXWGSXNmxocCZ2ElbyM8vi3kr8
n7SzPi0q/Tgx9kPofFKYwUCPsw/Ak+O6T8gxDSCYMm87urF5L0L3nxPT0jCFvcu97F1ZBcAyUgQq
Z2S3j7HJ9gX1MXIXluZyhycRMFafItswERfD+c1Hm00s0T2p9TzOsluho0CWkQ8EO2P23k1uRsc7
dVeJ17JI60MaDE8y7OGGt6/zQOs4FO+lZ27kOF6DHjF5TdYF7xKxOMylWFMUhz5uI+bzuI/qJkOe
B2zCGUy2/GXx2pOVwsyKpsWggW01BbiJ/J1rsezhEYTVuyHQqGTlm1r45Jka3yHdHMM8YBS5sFuB
ZuL1Y6YG7Y4eKGFlYFUXEeESzvg2+6lCz2wE11oa28zgez5WSAPUg28C9O3Cg4FUHGlBh3GwPyji
/DSaMDjYyNegq0I8qnV5RJuybyJgNBnJ4Kxz7hKozlprlFAOphkiBLT7UFdLKpm3G2P2q3p8DytQ
jqP3xWfYM/BD2ZSYF+GWF23qrUGeTeuYr5ze3LKRZBHb7HTYw6NjisyNuQoM57dRDO9A8gPVPFiE
vEaMQ6c0uTfycNvUMTylMt87Zfnc2tXZyAEkwb6bpMHUB4NUYJVnb87e5NCumxYavwLDWZWrLGqo
KgT4guTSq/qvjAW5rsN+SkFDo0I8T/O4K6EoZczaAYCy4jJp1ut9CdJ6UMincb99dGY17TiMfOzN
MWkfxbVuuidfFBdJ1CC9Bjocs63Wrlm8GMjWe5uPp2k2pukenLjaxkO64Oj/+U5yKLjzgW/eR+Sw
BpY4ROBOXU+vY8O/74b6x5HZfYjRwwjUFf8NUi10kVKD72Rf23HoETezDWxGGMJ/CXM6vqn8qQ1s
LcP/ZkPu1Sx6yHy8Lb0xIZHuv33bx9ngZ1uaDQInyxPJwJuqx9sInPZRJibrPozzobauc17i3szu
I06HJE3O+eInGlFbDxWAXKVvVlotU7F1aMiTQo7swsQfPOQNodg3xvRUWdE9OoVHkQWgYqeXIbUv
AuZ1MoYPGiue0O1jbY+b0owfzRnBk0eiAPjm8yIL71vWtln+mEcYxyr03X7xPTH5BHFzSm0+MD+/
r2mY75qqXM9dWqwMsNggMyQcDM4vH14qo+n0XdoJSykOPZkuArB251oF7R5kmw7Jb8jkMA6STZSH
p6hCPevnggQ9Y59K+9iz3u9D42ySQNT2/uc0yms/Vq8F0Jg+AyaJiFjq+tssJwmgswXKlF2LhpkQ
/CDlU4LV8ug7xbMBgxxIKuh5+kUwuBbbUkPIbVKA44bzOtjy0kUWB3Kkwf3Wq7QO0NB5p3EYXwrP
Z7aoGYA5yI4cMpE7pB5msSiL8zP60I3bFr89ZFcWYTtItozVltMtu2De2MxZdh1s8JGTe53D5jBk
4ZdVk9VGzKEpLDI1fFw9bSqe7A7HnAtlx1QP9eQegpQIgLxHPRNN4UbxIyeZbEWM3GLEM9maOcfA
DJj321uJoC2sfBBn5iEUkFjKdtF8pgRcZdHwibx7nYIlrmFMo+t+EI71arOQzfKCjSTyWOLVlLxr
Gv+YZNNPnY6b1itPHFzb2a7IjyQ/EFtIMpUzoA9qQHuKBfraRXymWF57ivHTcLQo21KXAfJZj+NO
oTFEiCSJCJ1Sc1fV7taS+wmaP/3fLElXiYODZDefOSf0oXoG8oKDrE2ZWOUgK0txAHju6z/wioCJ
jKc8/gKLz+l5wTWGU6zdCGNktQgRkonI7O3CDsar5qZ/jPXjJPrDEgbHpGv9/6iNtVrj2Ji/+k1f
2atkYHBsvSu2QZbz3CBUHB4YqPFHw6TO/4nyJZ1+Fr9GktHXMALrBgCRbMnamwcCDGwep53Nb7lP
1Vc5vUiAAZlEOdDnq1G0qw7vyZh9OMi5oodo3Lo2OoWPfkJCd6wYkkmISNhmqvhfw04zv0DjvGMD
XyDFKJrPwPhJ2ze7KO9oVF3vlzeNte+8cuVZyKvDm6YXARniMN+5lu5vi0Wgf4p8tPsj6azmTVnv
k3z2+o/I/efK9tRY/PaUHSmKjJn3c4oAn72hZen1kx68LZQskGE0WglJyYDafPPHyV9mPotA7jIU
aILUG9Gajzr8ktVnWwAxz1gZcgDQNdTN25ycffEaQ77prbcAS1KFNuuvw/3Z/w0WqWiKq1c9RcbH
7F90d7WpN6KHYUzXupwIwHLXchHveKxj0YYD+C0FGu+54sFlGek9jDZn0amj4+srFr+8WiMUFaoy
GZjXsVxYIdlmLB47y1pVbMZg90yokFyJ0g1RPsIkJrqENnndR4lek1zPtQvZTYiXMTrZhGwgNRQd
9qYl29r4KscdhKgOXJdga5oZOTRQoHkMz3tUWDjiWXQ6iMs/Sr6x4/wWIOMlU2o1EnkeFoS+TDWP
+zmikkrs7jnyopWJrzErOD5QOIt/JfKbCK5OQCqQG4sfJ5QIcEiwS06NvEx62Q2CkmfRRN+Tko64
gHkaq98yom1IvovC+3SisDfmduc5bzr68yA+qeQc8etsZgp9/w+L22pg6qJdlmv8qaEB9vxt5pNQ
xZ+yf5oK60R7nPutaVxdCuZ+oDBFpzj1REipf7A0zAS9AbLEBKhI4H2VDRGTydbrGUr6Askyiw0A
92ykHcfdBaL7SEsMpcwVXLguOR7c/trm4P2r/hTVnzR4ORG946dvQVaxfyL6Rk6OlRS3yaNpQKtL
0gAEZID65W4KAE/I4mnCEVA34QuqwZc8bj9HDzcgL17c9V9eSLftgKOVqECDvr80OrgbowGpCrvv
qx5pPR7FRL6MPscz6LR523GAVhSpqj0osquluO8xBdiniOeNrTiD8G1ssXT1mkMw+FBYviP0KHDu
9kbkc+zmyChYubfI6Y+1z4wYsZ1BOB13tGG81EyNo4VMGZ9mvpNj+0GiyMoiW1DLcCMC/63mEZfN
s8VIK7KfkwbHVL6PnUcVtWz7vXXPmq7MolvAFFv6HW8dI+4e7MQrZzmrN/ixUG98fctcWjrYKXSi
vbVPxz+/iZ+xYx4Y3d65zEXgYGAdvZWFpKrA3m/eW8q6QCzmm77PC74ve02o5ghkFriHiT0J0Lj1
VaGiSDscfPKM5wjpgFgZHdZvc2DwNnx5ZJ9M/7BZGdbXqNROcO3N4QStyMMBMyc4BvsPdA3nwgyf
Ir7oWup9GYxns2seYNUfe7c+urDB6pgnLoL6iTizB/YvqCqDU9pCS5iJyt2XFfm3+lZMRB4cTNaZ
Of2p27PixVZjxv8G4nvb8rvN+d54WywXTggBK/8XjeFqksNmdApiR15tWMG5jR0/5YQ2zmCL3P5Z
YKHu7JMGC+XUX8P0IMSrxmzrZVfEhwIaPw2o1b9KgC85p1yVnE25k4Dc4pdkjs9aRZsoYGpsX1wY
VF70GeEoKZcXLg32DYr/ODh34SdTKlJD05F3l4hdpyJfpxs4s6Kd1/h3cUXWGOQEnsbI+raMi2eE
O59Q3vItYIwmiuskuPfHN9luMWb36jliye6xHMvD9aQVPX3rGopjLJsWOZ3f0FW2ggz7s1HRIm+j
xB0Pei5IzGzCeZ0KEa94MqggchsubuOk8ujolAfAB+/geBnJDA4D716ASPQ6F1MbmjwoNWXJc97H
617U7lcaVMleDTPb6w52UN+W0ZouzsNIgWa8br0YL3+tX0TKpWvWU3oImrJkXJqSbg8OZpVko3VX
aapBKRp3bSZFAek8cPkQk/LMhqo/sUchpoZ4vbOXYg61pbWEaol8JyJH7Qvfb3exE6p9Tcl7wiA4
fpZliGBX7useaK8btuOHVsQqoJKG4tDB1IA3z9ngifjeTd0AYS+ney30hDrQCVCtGHDL5kz/joPK
Ny2f8qnn+8M6soF1p1uelAgohon3Yz3M04AdFE01i7PfEun0Okz6nGxq9lRmDddIBzz5Q11+j31d
v9qNxrSnQFNFofiBJc5dMk3OUy6j11nDnlIG151t++QTqQk295iTHmvJlLOk67EZFNGudIIWbWhm
UnwG5cHtc+OE2dnGHCgxr1bZgmD2GUw2+g/QO4PFLJ4xbNvFg2EtmhLmDMAA6/7UMblnBonj2ZUy
OY4D6wPPRd6hYlzTQoXFveH53UOcU+FG7txfbMP39p5lgZTrcoBkhtt8ke+NRN4t/BUhmwPVOFdq
rUaoKRLe5lkR/ZZhL+UNm0sv+Zgr2mxMlCb+bT7aOSCKM2Wbx8oDOdVeSAqyYUA8ms8BtZyXShJj
DMgIsWq3nT9isDILLJ1ZRWWllF0/VVk38pqho45KhnOQXlTKeI370mjCZusNfA+lkNE6KIFcjgxz
kfWz9vfymoyTCfiuGZjdr1PO7A2LxjUfML5VRG0Ryms5vb3uWhiWWvsICXVEOy7ro6dAFQVMSLd+
ilkopyRkmYNSvJzakRljIwi+MaPHurGxjia+fJ+DbjhVKQ6OnuHSo5px9YpyCQCSZJ5ZASsAg2ty
Y5E0AbCvwxGekGz5keGAO2lV+/uybuNdMMbeHfPaetclsHpyEz+mmhq5sSc7PcbSjtckviDuyq2Q
5gfgf1my/ArtlJY8MIvd0IZv7Awp6fP5SzDFe/S0rYvdJNzhmjCh35sNa7+mNIZ9O5OOrvwIbXxK
G+/FjncYRmdPfyIhMCco6jQzeC0ifVhCAu4Dr0kAvzbtqap9VCVm6js/5RCIHxEEEUUZUD6r5v5g
nseSYWaQy76444VXHD5qQreVzSPGJYt0MEcm4sGognAtQrD0OEvbvcpQWRoDcdJ8geXRAHz4bIUa
d+SMJSxnBcILZKzDMm6xdqMKGw1g8I5bFcQaVvlLY/hI4h2GpyKHck9ZE38UVj2daUspVmKjp+lm
4NqV3UhFmgYbwMreE+E21Mqsf1k0xKMRr8lhAHieafiGNGIbmUAY14rja9I9k6YEpFXtgS03G8/9
kIEhjrHpheAURlYGYy24xF1AVJJUmwOHeH4dLdFvoswa9rNR1U9plJoEaZVy65qj+YupYwHWSIGC
OikEAUY44f5K9nK401NMNzFOzBPjpvg1L8rFaeRP4wsR1Pla9CHWr6QCY1EZSwhomvgPKidfz467
Fq6dj9JR0exOsUa7U1uGg4jDc4+p9hcfhPnOoJAZh8yxtelWffZIhai3cJFHFJ6QAFlcsBgGfeWG
k0bcFFo3L2XIYMr5kuRo/QpV699mHn/8IkOqKtIU7kmYHrsYFmnsOeDGQj0Cd2JqA99Etxgv7agT
j6b0lsyDEjkDqdG8zsGbshkTWq1DhVqbQX2OVSrPxkDY2qiYilAvBo9kuSnwCAgV7vKm7X6rKR2e
cVEitxkgLps+w+PErdnL9GF3wtI3DUjOcE8Mdpf8NXVjXMrALD9ckCUhC6oGJ4oT45Gye3zQrKLo
2HAfK3ukQlIWW6xV4kRzv8MusbTYHYcSR/WbUKBqi2Fe0nJFKud/5D2/kXiECxHwmfxG5tIRih61
3xKhrAO1xZGwX8gemsxvotik024KJQYiIwRLrt0EqZFKmyhsb6OKi7kYT5pVYbO9RvqeiFc5oCKa
jpPEsj02NHno9/zPuuKwdcQrKPkoOcUaSltvEuI2ovXGEmsSk+tW/l0CWocogwOTiI3hMItJh0Pv
1Scxf3tmtVYl0kdENgjZTPVpYYNJi08vTbCJ/fks41LkWPEj/8clD6sZHuKCOjVE1gM+LQ7XSQ4W
g0qXWtMqbbJAmfol3SfDKVyH/wZzmzq3vhEYQ22cuIaZ31dBuQgJEcnraB8wNXKHaWfNYu2mj2ZA
RUhMHhq0mMxY6Vxthv5V/DZb6CcjxM+Vf6zmJZUubmA9N6BEINkTxzIj7M3TlelZuI+7x5kwOvAW
TH1bV60DQCzJRcPAqF33r9D0Hwhyiq8o2Do2rB95E/WF/ZaVYLjFZ2w5n2XyK1lNddGvof7VYbjs
uO6M7KmoD9pnNseIPSpWTv6gim8gJYvljn5hycJ1oz/XfLSiD1GBZjr6bIAMfszDaa6+yOJaiKN2
/uAQMtMvaRLt5xAcdf9Wz9mNo/ccO/OdO7G7vhE3eNca5zZ76Zw3Kd7Jr16wDaE61fV6kU4LzUh0
/jAp12JU0rpiYf5lMo0P4RdazwlrhJh+qa7POj1bCeBZez/O83GOmgPylb1FZ2n6r67HbpLIVpCF
4xuUkZWjn3L9VIUfnXWLWqJPQUN2r1bPmug2xMDfqQBL1e19P7ko/qNqWIUWzolJQvV49KofC9Ht
aP114HmmCLVZRFe2DsLzyIQlJjaqasxHSMJbrpWN4xM3EG+qeV/Xp24COD/uBJWFIHqkWLbQvIsM
AIfsBLmi6XeB3BrlIcv+EFQysreeUokQ1DqkAmDFY0ZscVXfW5a7qthkqQTEsnwUydXkOOfp3Fps
nOKE/ja8SYTOFMv49pT9Ec3qim2Dhx14Cl6eDLUoZEtsYBHOadrJdClsRfFlzMgE2qEDht6fAMek
KXVIIfktpUb7PfYffvGUAnkNAc1KZR+H2MH9DinHz9eePyJViKnUQbhF70Ti4A2PVkbJF9iAWPAj
40HmH3SYyGyIOfO9g18AuzfB2DM+W3k28ywmiXowEybDxmOf1/dNVgnYEGW4iqqR0PXuZ1AeIQTL
X/jsfhT/1Ft+ul5+YSO6B68q/HUkCYsjy3tFvgV8xUtZClwa36xpN23lnryMnrW3NxzVY/XSt6wB
7kH07nWL2AsSZNvdx6AKKZtWYZXcLKt77dPjiO4gKH5I7voIEmODM4ClrFzpRcbfO4jCS9Jwph3L
Hwx9WKN1j/3XeTGq97Q7hc1DPuyhmBnAZJiJAZGozib+iPyQR+dMnlWyzcznzAzR6pQfGYUCwiv3
4rOrZSrla723rWuUnwO2Af3jaC5mGNhsYz0Fx1C9hcGV2Ek/ezILnisW5wbbxliHbLgLuS/bbscq
GghHdrKJ1VXhTORwtOFGQWfWMXdpnXIbGfh/yoRuAU2pyfAqNIOzx/3mgi4BbBF219QnbKPDCrVy
Stp/6dVPU6cvorAf/Ug9FuF0lbGDX6VCVmT3lAvBjK7c2DZOvnHGmacXjyajsyqdDtVMtCKdaO+o
5ywg1bWINE9tX78WJs+AP4jvxvJoBDqiThKruTnEiaVN8DDF8ToTcuP2lMlRtEtI+BNhskMQc5/V
tL9gn/flUD5NA06RqUm6jYgL4nMgDChswa72+agQUiGvhWmreAh5v+kAdyiuYPki/x4zgGcFfCu2
r+vBpMpws6eSzpRaPWBEBM134GcK9rXSAbTQEjio4GKFZ+SM1gzg28/lFsXMaNBf6OZqgE9beZFT
bgarBTcYVzixaCTtO2b8434oh4+hX2gZgsRAdrXTXXKr37hLzOf8Wxs8VqCiQRgyjBfYBfQMdMIH
oR8S0ApUc27hZXNRgNE1dsozQ6pyeCHS64jHxWY3K9Rik05eTRPOQNlWwQ4D03dW4U3xtIezNllY
br1UEDwQWzJQBO86O5ciwC4wTCZZEYukuic6JZMn2V8D76YKdSLUAAloFFDjGy0jM7f4HCG5OtFH
gDFAN7jDDKpWlz0cs3Y4KQlegRGQDYBo4T817J4RPzjun4OhkqiwpP5p2xerRy2lhiW07YCVZdXk
5vscG895d7FS/cO+zZZ/lp7pig1y600N1lEfO5S6Mc3Q1Bc/nGeIP8Umx604zf46swi4RanUY9Zp
FVmPdrxhOXLnBsSpmO6tHeS33c4IPBw0snTg9bTotXZqUdQwQvTif+niC0QTmqLRcjxM3c1bJUj8
5uRPSoJk63BlGcapEfWKw3njB9cCn/QgYev1L8uf6erHNmO7ocEO2GWAu1G5pAtQb9aFkW7c+D+O
zmO5cSULol+ECHizpfdOoihqg5CoVsEUvMfXv4O3mYnumZZEiqi6JvOkA3fyLaUgELgJ0uLUWzxF
418x5WZin1USzOsggDFHRprGgNScqUAwEkrHThiHpLAhBozVsCo0ckxcBSeETLk+rZ4Z2Mi/aA2E
aqcWpJR7V3AtK1JNcOGHXCjOHVZHsMx7s5prCoBCzf+L0p0Y84XDktYUJqrhAdbK0/UPdOwLrQMp
oqloR/bCBOqCtZwGv5OEDWEOis+cS043YnobsUqh5HRPLtuWticCk/mNXaw6hvqJGqwlXbERasvO
HdediGDblTTaLv5jYjwwJvF2z4V1dVqPiROVJT7m0p6QbezVFQJsIDVDAAuu8BqrggKjY0GIqVrt
7kQCKc4wU0K89Yg2ioHpEULSDN13E2jn3OEe9DtwdTWywoPZH1Sj2tDCrXPjt/CuRVksaxqMHORZ
2xVojZ6FpvHcH3C1mcAWJsVEeUu9E0iulUIzWaG77/6MLt/51A62AybNHxYxtxuRrWtpsqjlbLs3
CLyi8j3wu1UVIPWudqPL09+hvNPA4Y+tJG2yGDg9de1hVvZaa5929dUM1qfDNrnXb9yoy5IMR25r
laMh2hc1tneIkaw0Ai9YjvYlj7ad9qzBUGg5XN3yZpG8ErgEdCefOs0zmMuAtLWStXFKwGNtJ4tO
Z4UhrAUnuoPhxkrlTvYfUrAs8iGsiAfUM9oXdmcqoZAbLToQgflqcKa0OQk5rMXN0J9bdo2VE7re
zvp/MoSxNyCLnIVQNxEyj653Ch35bY3DVo+BFhFhbXtkcuT6IgjFscNx7DDzzXHfmTkt5RDB4I4W
Tkcboo/R2lKYUcYJqv0aAa+uw0ZmjJB15NZVH8Ij16L2PlUbUh0aqiYwlzov2kqnBTwHDeaHaFLK
+WN30EVyHYi/MKAdkbR1GyWpQ/Er6O4jDnPUxgYnsOUsC/HsSXto2vtQm4cJkBdlwVvnyzW58Pu6
CpZtlN2H1sENx/QWOZa1qIKeYA6l31qZ+dkVsPw2nmrcRycA3Y7GMsI+mJD9FVubaejmo1wcQ6g5
pZFwlFTBqmjAj+TuBYz4Z2Z6x9CFecCFp2iHqhFvYdX/Gx15VwL90PBNS6YxDYZ/ZbjASdrprMsr
pJX4MCnJ/WXNNMBvb2511budR/JNE+149nzdOYU8AiPFQGu8N8PX4Fu7TtJ2KEQlOek99yFPAoBm
i9tpa5e2oyw+rB6NHzbS8BVEL+hQASgKlRVer7HfyMJbYR5ke1WwFXvJWxppq0HgJGqTu+HgDqOT
YHI2HxV/Y4yMUMSiTNKl3yq7QeyEf0a/P7P83QRFLulpYPsFmL8tDn3Z4CoB7I5cAXKYwrPqztir
7z1lJG36lrcPxgsoYE2sqZb+RWHIWDw9kx2+asiaq918FbnFPmb8lT+KnnRqYc0titkuY6dJAfLr
knmZQT8nlswhYyoHMi0JyvNpmGxgpCoWO6Fjs+MtNTVYRnhz1fwWZP5+dIN1gXSAzIZ5zDBQMiVP
InjnUAAABZFAiCizXETpjQHLzFbjlYF5Vke4WLITrf/FgqQXq9oIxZyUiP/GtnsJDB0qmX4qaqba
rlbSIv3MxTQ/Rv8YsR5ql8ZQZUFkEbGjCkwzCg62JjqX3S/KBmqyoxG9pxrtWuKV8zyRZ+ZgaDrG
/cheT8TsbPIW7VCDVJQwkvBayRocQGa+yjImisiHsqRucags1cb86Q2HrLRxDfgI0aURwbiq3x22
CHyOyorX1KLvYuTc+OU2r7DHY9RdYJHlltYRc0YZCPhi4LJGaQP9xLKuElHg3CA+eJlhGQVgpr+E
XR3rTvzTYMGFuJjVePguLBUeJtNcLqY/l/FJDyHFZwUXVFW3j411JrJ5Zro7F7dfxWq14yAPnCc7
DJ2Mh6rHUOwaC+yd7B5WMMlTSEZjwni9TFiU1wsV4UgWTZxjQpj64CfIaZVQXLbYH6NaIVUIeQvq
RB9aU49PzArvo/0sfW0h6HvtkosTqauxwWmzVMh3URq+rE3Fm82j4jLESK3bDNK+8QvVNk2cf4oS
vdTh2qLv0b9jfIPBe87Qxq/KVVk5l0DZ1NW1nQB1ubdsM5c3F19/egt1XGBHVWHGEDARrFFvPUwN
EzyUJ2bumrAhzTMWEAY9GxPTkJdGt+neMEoAUdpHDmIFyC02fxIdO/htUfwONkXvsAS9xQQ27bnF
DTyLaLhZoptIs71lgF5h6MAzxC5kxO6ZM4ZXSSUwo0ugvpUBLG8E/u2zxMfuud8NXps40ubEYc0w
hXnhIWzO4H9CVFcqjM0paS/YAuII0I05KxLVNesrzhhDsniUEbgJpoZZ2+5ifOuhJdkPxjM7/84R
4ydcA764utpvKXTOuOGdBk+tgitpita8UcdXaKA052WF5jkeVC6X4aW03mJoN9pgL2CZ/ut8ZWcU
W2nbpDwBs+OpCQ3SY6rqXpWHQBT4LALcWdjJKOPnbWQ/ebJWfp7vcstctf0pmGgrhYWiM1gj82NG
bPNxnIJMRr/nVtfRXLFqjT8M21hHMG1iSrA2YEHNVCaiN44xhRnWX619B80zDXtGPPY8FWQCWQ/V
0TZNcrdBejLy2Ax0WtK2fsOM0KX+2Fjv+rAVvBvjpUouant1Mc946aYcH1iVLUDp5i5nARncajXb
RD6Dnw2COwoDhCYbI0JwxQTAC5ly5Kep/o0xyNfYenBJS1KdjIb005ILTR/bOduVpwLlUsFfTTAI
o296o2JLbZDP4k6sZDpqqAKgv9gQkwts7QpL3kXXYAHFr7oZGG4T22GiqbUPmszx8XoqPntvX4w2
0nTMr7a9VurIA010LSf8aMopdHC6f4mOnT3lulL4ffBBifepFh/4my9hFc+xhicG+9lq3TdGMeSO
fPij8aMXSOiofoMKSFW4sYozgMaFq2SkajXiswjat8HO1oIBlNVsM+IpigxOHRHuBVc8CwrG7HJt
93ev/ap68gT46ioEO5cblWnJsBuLa5psa0NlmhnSpVkEaMMSDkPaTjcBsMzEx7XNxVDKbREchbu2
8347bVw71uQexASUxcuh125Fc1M19F/TbEULwc4FEGhT4ie+bTSWhvy084jBovUlRj85G25fHHrT
nhmMjzppnyJCpRldE9sEVlBpsFuYe70Nrvy0MOZYMNGo+oZ6Ul2HZTso12FcJn04j+gtGBcBM+dc
TtxZ1RDkilpmgpiVk/DUOORNclK74ZqLcmMKDSKU9VEqbsbBV6H6tjCejFOaYZOYpJMozU5SnOdO
RegjSc81lvNosNZNAYQh7LxFDnNRDvLJxgL8rVyJODkwwF+D8N01JcGIETqBGiZpyPtb6jD+yrH/
8WP3pw6ajqHLFOjalc6qmA4zJ25hhzPMliAHsDfJKoBK129VtWJQzjVLHo+6bqiS9YjWmHLeVr2D
nrgrZgYUy0B+SxfqizSm67KchWm96aORITYkAuGSUymcBlUkbgo8MSmduMSIOTdtuJSg3BwsCtN/
9/+i4REzziXkeW7h/fMqKl2+eBcaK5U9cIkUBT8n0WUgGyQaLHyuKRADW5MYA1zWL7ppIlsq37Ki
RJlGQh6CyZRFbcMZ4aOWCJpvlV6vJpNQEXhJiaaW2cureQHAW3sNqN6QH3Qf5EsLnz/AN+YOJHi0
LCyZAHUlhgso5sjkR8Od1Wj8Jp2US5ijuBCOzQfRWZQWJ/qgEjIYPFpBhltwrAtM9fVVJ6cQe6uZ
sSuqPtpCvQy9eookGatw5ZQSkWHsLe2suxoJ+suSDIEN0z1xtHUwcUN2GPtspxaRhRBq4IPv0JtN
KoMq7D+Jk9WXaq0K0M/Ge+hiLKiio+bz/0NJ78rhEMEhtJDxaSShsVedNYzv3dpZlyJdawU6BWVb
aiff4sClvfPV/OJ2LF7J/vAPBpt1rt/QWljOHwnxwODhVH8O4/jr+eEc/QBPDXQIl4E8++VVl2OZ
bQjh7Au5jVVrKSSmAUczTBrjU5m+dZ1jsBPqN9Nyupb+2WWZoxojYQDADOV3SJ1wC3OHH6u+xrRb
pQUnzqovVdewPC+x5YJtsQLP5DbriD0nlDN/OFI+FPVShQMAhRQJ5TIyXr5xq0ibDNdd9IF/Rsx1
S1x7kq8YDUUnURnrBourlcIz1skcC9RyxYJjl6GAtp1THHbzKYHHM96EvmksnN5swipfstD/zWDt
WhTf8aSRstjgFlNxg3IESVWPAjdrblViWLQQGE4lcUEMxiqUOinCaXahi4LKnnIRb1/JKmacsc9e
VEm07muD8Wy4DkfGdy19HlbMgB/ZCK6keuHOPOLXXcQ2Oi7sobwbmIQgnjjV1oAq6u5rli5ENfnd
exV/ZXo7D/oE5/4lh3nlEfJbSnNFYMQp8lBaghPf+JiwdGfyZcZQDE5aCaaP0sItODUjcH4DTID4
ZyiZJdTV3ockZNK3IBCcM3WcrC4jpU/pbqPEmmkBTSK+wgRrepeBkgZmTKsQwOLRubmUTsGgcGj0
b284K/Yxy/QL4DdgkrccEaSe7ir/I8rRFWyl2EOpsUU5N1g/w83VwOx46ch17nxi9cA/sFHqzRjR
TrQrPV9Z9KX8UzSR6ypcuQ2DqQwk2nGSErTq3lT3upmcg+wzBvHoOe8tGzx11A45yicWqceM+8SR
KrsOPjxBsB//Dyq25m4/fvWhxFBP+NfaSsufeLI3ep+lc1FJERxAGJQrJbtRD4Ye9g/Wa+gAAusn
ibFQITh4xcMdnCQapyOzjMY4hhgOVApOn5PYY0Mv8I07to2n7yMzR+CH5jL36BXomlv21olH0moS
r6ZPaRkQMGfZ1c3tYsZ9/MFgkFnV1WGCI2pQ8i6WuNgifXWA2bqeToNjrrzGaKRFRC4PWRo6W0vN
/e5TWitERnp6l+E1QkFf2Mss02Yt11sWPQP3WWd/Lu2VZBaPfaWA9VJS3OjWj1ocuvQ8sCAkFbR3
/hyi4PAlam+y++nVZ6EeohCW55Vtwiwoz+HwKbjMCU6r6WttGG1q8GYhTuRtm+pqvE4WpLnGCOYl
V23BHl3YPs5H7IFhxGnWUstcsslN2OzY9UIQ2ySIJAUMuta+ByU8qRwDd7bUwVHqnz58Z2KpYj2Y
V+z97IpOvv9sfKya8tTlvyE4cAJTKEO2Xnt0i62Xw5K6xNWblaxpKFAGH1WUvaB76vzdJqo0Gk8N
LrGQkM8o8YAPYA8xQakBcUtwHh3jbhc4l5qKFdTi3GHpY3KtawJ3bPBuDO56BMpUSh4huLpc71LF
P8SwCIGHIAgLRkXdmADh+CzKc9HpC+5Rwmm8mZ3KlYUq1vYfHVdzn1/luOOMMTKHl4jxhrBqTwHZ
Z99Hshzr4ObGBBFNzk5t78s99o9ZMV46Tp0cXoErf2oTc2ZsE7wGmXg4pdWeMxeklDPxeZmsoJOh
BDI2WBWC6EthYFTTcwbTD22ffPOqmdqscLBiKbfCXVbVH+K/ncivDmHJjW8uQo+4RfMt7Lkwyb3V
VKSoc/SmmnXFWck6/QYeDS1qtcogiWj7jrlYBNCGR1RhzvhbkeKbD5ODhvLXBzDmDPcCF3HyMHh7
MvlsbPnQ2mIFR2slEZko/TBPOuKxU3I1yg98zUcNIwJN+tKDpNzL+jNgRtjYHajCdttVK5qbFTbE
EV1kiHmpb28i2aUZH6Sbw6dygKSpPxnUAnSGc1Ndo/hS8qtNjHTViwtCiVnORap5TMoo3NOc603f
dzXOxe8OhbHv33se3IFnCHGnQRpAycC0Tp5Z86U31nKQ1U4P5KpEjMtEnHQIhRGqf7TKR8mAtw2+
WCfNcJEVxWeBT4EN18zhlwvZiNRBEraVI+ya2sJsyh0fJ6QqnuLa2U72sJ71My7ZuS//WpzahXYx
eOwb9I7qQzWPNeuqJkVuM5AzR5mvbBUma73KyTKyY9YvoiXDuGTR10aMmZvkUhUukdNdP5OiO2a9
uYwGBuWAZKMmWobUVTo4/2qwObEfgR5dRaOQBw+xBpGvNX2mg5PqsAvfmf3bGJ/UCWsV7zvl6KYH
xTn25ldhmquKj1dthdAw3yQHL6y4IfgZGrGRxi40Tm5M+76rOBuI0Zgb2W+eTPwbfjeIKbxXVzyk
3An3DT8ZcWFtDxNYHEp7U5vX6QGOzypjdIuDPD+2XHcW8+S+fanqj08LYGOkifDKhM6yh3o0+jsS
5pIiXvXlZpRwuVh9sZ1W0vcQbSdt0aJkq+HlhC9FmI1THdcZOXGwwIrirpXPbvxUnT2qLTQfmAQv
zF5xlnItwHUHiEeYZEC+e1R+m8y+atzrBPiy0GWF7H3F3Zstv6R51mONAwKsKNrumJE54i4q9VoZ
EALsWu4q1mlbI/7NicJWW4T6tXtMildMKZUVF78myX4HAWGT0AgjbZhHybDUqrO0fmHRaS4EBh45
ZsHepW8BKx3M6qlirBfxpoyuIIVmjbtJ9DcVbrx2DRlp8OzuAj5uAwz9BE+xf/Gm3aDJnPDDsb+H
5NcY13BLVDofjoKdT6E4UZlkzT5ZnKpJCSG/eqRl0/CkAoEWO6Slye4r7dwfydgpaaf14ooRGsxY
ZxOEKkAuZaa1H2pF6FvwGIZ9j2hi+PDJtZMNTRwL9jSeO+XTY/SoDh4hE7ceyFyv8PhZfwMDDxn9
wKWghpwWR1sSA04FpIRxPPoBqfNrPTy47UcS3FLz1EbbAKF3ybyjPpH4aPCyfcqgoCXabKMAJrfP
ImdGg6wULBCzKf5zbw5nL0OduipD2sGiW0mlX2bNxZ+yFsB0lympdqg+9V1aLtvyswMTEBrRwmCW
2aUEP8iHr3YTgHie8YHxYAVowz4Ua+Zs6P1xbyacBuigK29XSOLqD6p61tDlTNsuqOdXFYZYtuqQ
xBZbUxwDY9sANo/OqrgywWLl9aMFDAI4QDxq7uYaMQnCZqqhFWv+cvuWcQmYB8OstgmdTlx8qQwY
WtNbZRCMm0nYiAUtz6qZaZyi+uxoyqwk5Ez9NFG7ky1X+9ces3Nz1ejfSiQsstra+m/koFmIWcVf
+XPHuEtvb7CX7Zh/CofGXBj9PTXPqhYtx4jN6FJhid0tc4T1hNRyuNXax2iBrPDnZs2aeQS+90Lm
bzjvorzrEEhwsAPIKyCThpTD2AeNEQ/FqiA6rzJhvyMnh9N0UIyT2W2Aa0/PkuXcCmj0yFbM9oVI
CG06RrmZQ+4opFgZX2pmXzZPxCPPWTiNd7u4OnRcYfvS1aM0OR/KYa0YaztB8+S3mDHXAT1C3IH/
DP7VkhmdR9OJ4kZLio1JtMnk2HRfnROARZpEnepVGmAC/l91Cv9eKmtWr8tQ2dnYAJrtkLzzEzLF
D+mg0kWfYmSZLK7JWsEcW4+/JTkOlfFRMnRH3D+WvEwmgNEp0695QzF10kZuHe1koy3JtFvdUKso
70xRcGDjKEYK1KVLtBzzuLoEIyoFqC0RstoMmMCHrnpHs4CjQGDyaHe/zKL43EheUqu+tWhNaLb/
GcFWIdsu7bD07IYGBkChEi4Ot8RrTtMhUag27070ipp96599JYbQNmSLcZxIIFCsIl37CXvrHJH1
lI8fSY80LGfxGha3yYGa60MyN6ag7adrvYHAQRPN9AMZaVKl8SpT42teNW+D997CB8Nqp3ZMevKb
rP8hRT00ZIyNv7F27ZBKTGqBNtBWanXt2nMt/zlEqfUAsOCElOHWHZR5WO8Cal+p7qru4dJyYG7S
/s+GQEAA4SrXFgUnvUWd47BOx3jcrmTlX+yBhIY+h/IIF7XAXSEkwF1Al1vkjRne6uzYcLeRZr5g
7E1mb4wy29iDc+ehGUW60Ul/icfsnvUEkWjHdEAmUxzCodpVbEf1fSwrVN4RXE7saAIteXJqu3Vj
bVjuAjeMBPP+FqBZ1dD8UAtAR6WkGKiFUStNeK9nO77VObNvqyTjccTW4pU0+IMO54DpOAcOPQBf
QAli4t6w0wVdvCoD/1AXv5b/bbCRpJYTyaxVAHFUdbEUXEZLK89BqkNEGdhnM8hyGHGnjiDv8rdN
aAoaihDgEqyYQyAPftP+0zQezpMH8VxRPoV2HiED1wDEe6JayYQ+ufrKRnlHO9LxJg/mUaXZwUS1
i2P4j1G9LioqIqoNpWO3lqwjcSkp/DviaFtrUWLKI88BTsxQ+QfgxuuuIHKVjIpBvnu1vzNzd6W2
+rnD6OaQC010m84xPCjGMUNpLPuH0rarFKxd50RAy+QMgRkwSgK0HCYMLTBgA84ufUAGV7VamENF
0EW+CVra1Q+9qBYDdR8eUtaDn7V+7eECUUhWAT00OS0uHjlOY8+m1efSU6C6CHYLvcojiegplQ9s
dUvTvFnjzuPYT/ANC3SpDRlo2AKAHTFd62CoSnc7di9/muui3IxYEKrybrPP6+Eo6gzcJYnTuqKB
uWoRWUDAAd6EWo0zCcw+P00/3Cw9mTN5WScAqZLh6EIeiEWxbMwDRNGFgX5wmsh6+NZwB0WMhKYA
uek332mo1rBF24If9dsQVzN6OCmgIn/Y+84finXu63jexFysnEh8UlAbUEg4zyS2cIiu65KoIY27
RGOnRC5C7HkAItYDt5PFBLkcfzO1PUr7ZQVHQAWj2NQh7llMJZyFFnk+iDZd5pndiCgsugzmoVaj
TZicRv0jJmjD2UX6hwuiQNQ/QDi2Xfw5PaFp/hV23LnAxxUykNrw6dn1MjWZaWTzuKCHCu4SlY7o
iZXmAmatRe/iZt8aF4nAWCU85PUYDzLkIYpMZuh+scvekak5MASqmhjlW8HvNVTXKrZRlccshGun
yJcl35yhJOvm6TBXlhoeaatdxfg2m+JPsfiM04TlTJGS9t7nt9r6iWK4NoagCt3GyW9ddVuF26Km
dKiLFKodZAeSwa2DqrfbqCfqDNqgEpHA1xkLeqPE+i0A9CXsyK06+KoZQMXJHacFcyYkW9kb33+p
8MSbOMYDmmE+ithy5yq+dpuS04aEWg5vVst0J3ubOvUQz1LIXMwhG6oJDOQ+PTY3bliXdzZ+jNp9
QDFZBn8I4Tee96Eq7TodGQXCrMALtUurYW7LbTdZJaofvWqXEXdtZ0JgHxXuWVTCiIvBM7TKvZGf
Md7mOJZwxK4CZZAYlRmSlnnKY6kwQMZKPrMylYU7srj+MvLXEYEy02CMarQDTefFn6GS7tgQkmLm
rxjf6zogzw+trhnSXwV4EevX1KEFBT6qXtjMQ7ZMqon4puwjHLIYVXKkty5ozZgGcbQj/NXDyvFi
LBMaHOGrAwqCuRPMaNF+sGBtEuBB/E+ZYGfDIcSok1HUu6Jc9IZ3OVVYc65KGh/8kREpBO3gsDug
t5+okaih6GXdDObBHzFlCxSRrFvgFmKJIQmVMRqUXYQgjXZvVQ0RNCpGsg70eha5e1KINcECyzvX
3pHVs2f/lMOxwkAvdKITGJGXhA+OH16k8la+yN0gqWOfqsoXwlAQhW9RU7DitGgGNxbnKMkH01WP
xvBeIF/BlsTmH8GK/Tbth92sXNixjvB730bQ7ANmf8abqpcrN9k4k9x2cjgiC0KrZjJlE1a8qEkB
rq0LuOWZzqQtsTrM3ggQ+xJNZgG0nryDVpkn5ufYQ44D0EsUFYIwoFGbLL/pKTT2k5Zzm3LAFvax
8R7odMdMPbutPhuKg40nI0RjQJ7lXDOoFRseiLbEwQESwX/X0BSUhb4gH8HM393qYZv/cDHNdKjS
dY+NVuYwtt2lLArCc3/wtqHbY0EyHjO6roRAOKs5tNzcFmBJ0qMSw1zB8VxrtDZZtwepx67BXgTV
37Tg7Bh8US+1OKwMFt5okhaV/6pcgd5UrDylP0cczKaafRrMUpOg3OgR8NK2fyUivTU9tjzHaj80
C+uwlzEmzF20K9L7yphlEUqWbJQ0/e0QsZPcRvB85iifhJQ/8k4ukPziGCQOss8JSHATAw5qsQDe
8N0icwV1tYaVt45LppLO+EjtiBvYdsnObd1lo1RgLnmi1RK2A8c0yvpdJTzM4e5NpvaVE3hHQ7Ox
pRbP+1r+GAbwR2Wad/j/wlH5GjKD0ILEe0/hYDUJIdveQE2emiuJOi4BIsssEttjNY2BqwhHCvUc
lDL2g8xLBffBu5ZcSWaGQ++Im6qbfNz2Aa8RYAHGlk1UHoMpWXrYVsVFNjZCs73KvVAb5IBvINgt
wu5ZIUjron9WE6CRPZvJg+w8SzlbztfI/FL+WjkoflThevEVJxcYA2CnPdSLD6bxnBy4YX3Wh128
NGCmhnqxHMbvQMGxjtbEAejs9edpjds0NxMFosNhhidoQ3s0VDeVYzpaR4wFKMvnznAbYwIU3NVg
NBxhU0ooS8ThlOdnQKDAZbZKtk+LRVaoFKAvkX771Y/gtVonNuEuxkDt1w6PLp/NvDCw6f3pxacN
piBPCJlUz3Bl66nZrRc1GIGh34beWashzHwJp547sOkzYiXsOpkDk20HRtFn8s0FlQgeY73chHQy
FHYWWAuvDNCcYVyniTYwm9GBTvFOOmFbAD1B+eQrbzTXI4GNiKuU9lLlT+H/+RZgo6JiZQQlE5kN
b3poklDiv7ttP+/ZodEdaITnuf6bzr6qgm8W9W92DRV5uvlic+OgFQh8EN2gUZEKEuZwFMGIxv/Q
FldJyT8w3miJxbJ2mgbPkDXb6N2LbAf/lPeKlX6OarcYr47+p+Wklk4qgVNQXHE7LgVSI0lpVql3
YupjHc7vKkLEmtfIIMG868naRP5QA/WBV2tWj4rZlyu7tSJ2jXZVNBJ0bn50LthYxKAh3JlrcOHG
zsJEXUeShqtgUpNfBvYA5qkqcWKWw7ayQThsIG9eAaIaUIjkFB0TP9siysBj2R+R48dVsiAp3M22
Gpa6CE0m5WJavxh5zXoirVrcjDkBE5gxyVktjV+T0oFNWf/uRttY7Gp4iHG8N911Fl6psGJ338TX
Eh9QXLzp4qxNk2iPdhTiKfmbhfGRo3RK9Z0xwZS4cuBiT9lbSEBMsfLjKxgRRtW7yN4X/XdQw8bT
Y8xOkxYWWQY6LetUswiK1tqU7JZfM/GwVUZP9RfI7tw+wlQW0UVPiC4HT8WAYW+3W0ymcwNLOmLk
sL2AwJ+1U4Sk/0W1EbprjUZckzXBjhmEVbjk/YXojThtFjqkzhRPgWMxH2EDqJq46dkgjGOHvgJg
JPrrRlEWMSmnaY+jR3UWJJllxptNM2qoIFBcbQ1YNRT/Kkvdsh5AH3JHfA+AQxxafLd2cMJUOfdb
FwFYCC93M4kwmpCYP8Ytsd7xnDyT8Scnz8RDKdgSmFcU1754TmY+g4zea6tzu6P2LtkHR7wtUnkH
QF3bWxoGNkzFlNEdfuML05V1Slhel9CQjJwwQ/vQPcBWD815opy2NAq73847l/whwsmGjqGF1CqD
jjCgl+whT3t7jUmU1r9a5Q8h3IALvWVj6CI5iCAgK5SNg5DrKGBBPFlefhMCkrrBWxV8WWpcA+dv
qSw9KyGu5S4YBNSw2iF2cyJfCS+cJ/UV8/5ayZipedA+6eCccB1YBMHmlMkRWMoRQauBkQ/ohX9O
E4JIUm1RVuk+peS3+4VdfgaU571Hke1CC3nC6lYzeMP4BlTrrwKRnrMGwYFIdp0x79o7eVMLFYxb
Dg5u2ONeRBE6JZd649MOUOvxJiTxX91fmvrimcZe0FNm+peMjwmskmqTtD9KuDWVk2d+BTD+W/Ka
T8K5q+xA4AosGpemtC0WOuBYuS7bV1QfJ6tFD/FH80FZiGUOwXQgV0CwsXYyqFyHwUECJy95vhbw
f2rqMKX9jYisjChIzWzt9ntNR/9n7w1ercEYXVG/4SJNQ3vPefXlR2Oc2uoaoM2X7NMIOp7c2rGL
TcXkC+EkNREXO9zL5TzRnq7znU/yioaMrC2KutxGAt9fhmRfhZuYCZ7nWEiqe753M3eREyBiRqMi
kc4DK3PF3mE4kbso08V65ICeXC5M4frwTmOwNHy+bdWsHbLsiqGYGq7W/NWHbwVouOL/FUgyeEWm
sa7sJYbIxYgd00Lf57RsS39HYq36P0XpZjXKTpUhIkHmXnWOeXxcuYirx5D9BaCpawhja4vAoMLi
ZSeTOLljIL63+OBEuNwRuVABJ5iHoRUU1R8/+EJlB0uq8CwVW51K3ipwbUkQCZS8BsLouqLAjG+m
RZncb2OH0eknSAZNEUvd2+Xab003gGrCS59OcGkTUPEAFPzvtHkKCxOW89lMWUG/tVGtpWA9nx3Q
u4FgX7jEQngj2xIP2vSQrKZC1+BJbhAs6vJR9n9y0n4zhJUaJAPBB18/G1AsVVaVBr6VgPEY6FUc
A5j0uHUKGgi70FnJ0ZKbjM2/YzScac5fHDOxq7I3xGJT2jN+FkZhSM2D8+Q80D14Z8yIp11MoC1w
b8zNAfMQm4GIAWM/Tb50DwEvBZBLwGbxNuhPj8lqw8ldBoc4euW0hS6kL/Dpy6DgaTMwUZtgU3yQ
k/FPDrfHs1md02+LZWef1OFNMnggrJtBxznuJ4EcleDeGl6hQpTWR8izHiEq9EZmdG+TLaDNzFVh
9fOMg86Rr5hlIteQm5NW6t+piAmHYRCm7zr9GXY3ix+tYU2DdcIzTyrjuRD/oh0+NXbd0Kd5nPiU
OADk6a917z2uP8rgFsasjnKm/9vAuofUcbXH4JglCDyuut2rBEal7OqU/jZiqq02Yfo9Wf5MTwXd
i6CI8tPNC5CszAaQcgieci//CMYXipGrbpBI4vEAMOKS4QmGrW/y/RlxptkiNf7APQtGFTJnHswc
xyTFczi7/tWFbyhRqfis7w3eEj+/Ibz8H92TAtzmepQpwSpBQIKzOdejnDaB0aJs0SxZVPBvRMLR
7v2pqJZSYhXHmIKPWbWubSBZzIvm5ZDHoarZrVQw68GV7jhkVa+AlcWsWPb5o1XeyTelvB27C2C4
/0g6r93GkSwMPxEBhmK6tXLOoXVDyLLNnDOffj/O3iwWmJ4eyyKrzvnjTuEKFJWGZKOfu2aPIjX8
x9VInx5GEdHMSbPDZyFYwmZEhZDQ+Y902R1JNtMofSNXbt1dzEM7pCdXZZCkDWW8O9ruHAI0Fe21
UhOwUchnhGiq9UrQsiu2MSvYV3tRzY3yu2muEcIV4YOXE+GdYSFGc0Lnrqr9puB9gXSxWrGSTQaI
aFY0WyNHGSLxyDG0OM0xFzElkfhYuVhlcmVAc4gWBIkhJ5xbFIUqCj4Usjlg+bCqOaOdtJ0HjTWh
czuSyDoyiHNtXzl055ia7NQqz+prIIVTX+NOC5q3VbqT1v5QKKB6G3sw1r7acD1hTaNdzb1pjfIV
RDQZV5x08KUWZmSWU1/xZlUKteBAJmhswVcFx5XGzzWYZ7ldBApTM84WsvUwaOn2cagfXTRM/eLY
mN8kMkJfE95m7iNx7h34PHZhP3skPft6844GToBhW5mQdWNCGnWphvikaA6rgAPiHPHMhxleAf1b
bXWQe7LQDmolT2vlT+9+dPxSgfytYtfITMwgRy26DO1vgmg/NE4dTqgYC4XSXl1k0gNfg9Vs3Ohu
E7lPKmnhHemvXVjcbN3N127w5ovAvFvFr0rqrmKcWCDc8hxjq22Un8jD71GzFX7C7LszngYnnVDn
LuKCNqGoGZ6el4gt0+T7YnP9CpuX4mxo6xQDW9UWgEByiU7gQtTMjQbEFc5yTuxxHf1lmsThhssl
pCcWcQLXs1+8ckrqRzliFy/wcmoM+137J5D5JtZJldI9EcJfAeJoIttIfUeJHeSo5k5El9IHWTYr
PyRoVZ4qqjYV6ZuqFMBXBHQJcN6SWUHzH5YHKmEuWutYKr/FAHiSIwLPt84YtIOUD9/eLBuufcgz
MEuzU1cRNzGuK4eWE9iAoKZCaIaLtMw3krxoOrwqbA+YLUqDi+alpD/Ywtt6ZvJ0NWCaBZxvxBLh
0Ct+TVD9dhokM7a/vDvldDHJ8Sv0bmbDpF+ARcv/nIRoPuR1FXUT8s5JYCbibdeqE8E0Gg/vCN18
ndnzQPpXtdlOLYjtxlaRY5WLsAUKdgyPiaWV71j0QueHHTZFGTigkDVpufdimpzXLhdQUPB3kgqh
n6piWOQxI0FBZGtg89128xCo3e4Y2f17nJ81gly86CrZh86u+DPJzQcbqCxtJtCyxEN4zOJNp91c
21gnTTdTQHrc9Oipyaz2oMeteyi7s0qBMSV4WfJgDEQ8S3RGGSAU4URQgerSU5+t+PgVh5+p8k/N
WZWBhSHxVkxiEWrKERHNO8UT48JXCpsg2dbEL6M7Ot19Uwe3sI8uLQGeRfIpuJDEWEvUFRvTw32p
kh8mk/PUBLNkQO0oo8quHmGggaDjEQKcKNq/jCw3eiJqHhmNEzqPP5k4k9ibVvFcijVeqdPgSVMU
jgs10Tdm+5eYs0J692l4wvJ1KGV/yiNGhw4GTYfFgERPh4g6g1J54dIIS2R0AZzRmjO4BBITVkqH
RncYSP1YloO6dRuK2XzGqs7/MYDr+9heOmXwbRcHKej3VRuc8iD4GDXhSU46D23Gp5PMiklULYEw
X3607Dpkma9WfivDVibwi1M6NGirQrpH4hBVxeR46Gfy0OSkWIThvSrXBDdq6q/K+0I5BZ5I3NPP
EFZOD28CpaUFSU1tFw22XPn+vkuwKMTfMs27bqpvZJCHyrlZtEGFtTaL5dOg7wuvZ0CsKJQ8lIyG
5kHGR10T0QzygKBXU76Ncp2Qb6yimsy5tYjcm6pjVBvxVArfWw2wF2r8BnsaHV5qC+mjkveiKjNN
aSdW/VskaxM5Q6CdlfAYI4IC7ZigFqAwE7U6yRO7BMDQUq5uvwbIM3Jqfzn0uICI8yAikCgETJYy
xLLi/oz+JFEddAQ9fv6iBnqdp/uKVD4r2zBbRNWlBQnWgEvLaDVQooVXzVhGLspo9n7YtKnCtVbE
DqlJ97Kau34HZssI3axN1LeReVVZoRWiyjzDmqMAIuyFRNu2u7sc+Laz0NWDW35yXnGbGb9q7wGl
O418NqUXPMUXwwHJoh7D66xvwbDY88Rv7CAiwRjgpLfIWCE+s0wCQOkT9BDtgrDJ6p0uFtZFYpW0
jPOVvhsZnSX6fe2moT5RgawtLScDBil7i4kEp0LeXBQBT9Ii8v8twx1+ZayNPsWmCPqJ6UGXGv/W
ZEMDaIkxt7j7tCSxDc6PPKJK2a/f0/8krnXizS2F/I6dqoGOIr5Rfn0PNwQ4by3o+NyWQsIAxjpf
XFyUUV7x3QARBBynpLug7IyYIfYK5d7ZvCM8PM5vVWKxdLIdhxFAJTGcXAcWm7Ssf8zqh37JWQeM
2cbWxO5+U4P23P7aaagjw6sTXnt/oYIqG05FsLa07dx7ItYuET1M9QqAT2E2xN+QQFqtBu5zhwCG
NFOuGhrzmGMnhnpTESwITNcJG5BSU3B88HwMLcgYQQn1FNQgEORQIMLiq5FoNTT1u4OCs0N0GDKg
KErFJFnNOkqxnNBepLk9GWgAMZAw9t1B4IAd6niakfPaZiVeYkHJdL00UfUw0abDJYNSROihr2X7
HAzmr0XBWEgnB7C9hd+PV0KJabL9F4O91QmgqHn2HbZUQnxiXjsRU/QH9Cu/yfxQ6nyS+O0xiENi
x2hzdxr1VMvG1PV4d6z86NNwlTvlupN/lSab5AM7ZHyC/VvIwynTAF+9U4Cb2Me9mUV7tNKB2S4F
/m11JJO4+CSudqHaD83XZh26GnsnawVInbWhzsFj8Pfkp+SdFRyv1p0jj59nrvThZJRYtUDs/Tjm
jWg+Kcjq1YXA6gYGlYCiQ2+l020yBIcxEnlUL0cYuAISCRSIUJq6iAkhB0AHbXXPcfAh+xu1OWLM
DiKVwdil80chN0LyvksfNQkZZzh5wJ0wA+s54BYalfwj5xKjB3Es/jGwcXNv+izbkPc5syywxMhY
N5E/ZU4jc+xUgLLpwbccXV1n33fnQDsUJXmN2VQv3pF18UG1RgJEEgRz0K9E4jZKEy4pEJg+++3t
hwrsh3J4RdnjeE4FXHIR957Pj6lzLxneb5p+xqHGSN51vFKk93jEDMGDSE8DFrMLrloIcSYdY/4m
9F6gmtANN8mBQuNPqgN2qq6YaUg0VJ3FIjwk3VNRiTb5l8q3OvjJ4TK4RLIaxTr2TI++YxnKQXb/
NHsdyvFWVy8N1FinPbQYknQ4AhASYf3sjF1MBaXSdSC4zVyoxSwYHB7eme8sleHSqA90woBw7IR4
4ZoFMr8v33okyO0IKJ8axjtt/1wG/iHQCVuFqKquBaWbnn6t4nRvR+T3CjA2zLBdvpZUetMxcGhz
BVtTSOvOvfQvyGItOl/o2XR9Ln5KAK3g2rugWUQvdaRQSgAnfworlZVigoZYaeIfgg3gzY8RKuGG
/TCJca+mIEugkaGvXHzJvcf0muocfl34XZgUCSiPwNwgCZsO7qVwe9CKdEa5LLc56o6I4UNZiHEO
bhc9guvW27QyRZKb3kHBiOY79rCvExsG8kEhmC9Xi95/KvK36KiXc39UHRkDJYtWNw3tuTlsk+aS
m3g8eDjMh9kfQ/nZpvuaXBgTP5yRrxyXtoiU6s19jXomji+8iTbH+hC/3eFlI/7RVnkHXnb2vHmq
rkUx+8/zsKCCQSphLkgGCfVvLzw4FZUmOax9j1jXu+fdKs5OjfyxezJItK8BNLFJ7knsn/yMty36
LkSHy+m7GyJWzwR6B91sr4EqMlyZ30X+cTmiQzAWtWHbTNivF3b/hAlXMa+7+a9sHkazG407cTuP
XcI+oZhPZnvRGsjjLp45Sr6Q0Y8r+oKi49qgQeE8vpsljXdX2bv75Q/O6Ka6ZcYigBJWpPtgULfC
npAjs710+NLzbKEBGhjFxQmICyX4HqPhSJeIfyTtcFjgumKykcRvwB+Ti1WZbarmE+k3XCy8DBsZ
EZm2p0ykCflupK3eMq0joKihsPKQrpwQEAn5BsWWHoft8CrAtMWw59RPpH01JmMjDBDimPNOZhHZ
33S4bFNnB6Cj0+EXk3fWavm0MJC804w7tI8Of1wXvoyGa/VdYU1KkP82nAKKdWKdKGsZkwzlP8gL
m3hVdv9QqtjKrmdGdTNcAhHpy/9ac4VONU3JGWVxj7kXc2B0M33F9dnnMzDbI8p0yDQqbLBt6SBH
ZFHj2CfHbJIR7UZPo4PFaACh5DeRSujsiJUze4idhhM62cngl+7LkD5Z/k+gJzXGp9wblkp+AFMn
4mFreetB3zTFzrZGfhwfQbvpmn8JgLT+KARuk2iXFndXf1QovzPj5aV7vVoV6SK1/hQJxo2qL3IL
iLRkRnS5dtnmmLss6y+Afk7DFUTQALGEad8f3j35Iypsb+DuFbjiEttqHx+DAJXjpquPqnuOjEPE
7trJt0YdEOFy5gsG+/xWpofBu9LoTJ+A6yxrCuSLk+dvNHtjIvaB+laIMDDscOJiSejUm4CX0fmm
pXK0GZkkPLL0xI86+VbwHHpFMrW0h+3RJ2Cjrj9FAeBjqS9DLVnWbOn2sO1j/INpuiua4W9M5K+Y
kQACq+CleMMq8BfE181iLAeMoQLkyS0vZXlSiquG6I3spMa+dxrYI9BKUu4QCc5CRgfigr6SMVwh
qBgjCK8nehpc2xXLmiqZMCDMbQyGvae4VdNHbCxIUv2yw4+pn30g42D4LZBPR9esfURSvQi7bUR8
QMuJrZHVUVcbtXonxkXjwHfwwvnkkhzT4SaXx5iiZhrPs/RHS1YhoYE8ni0jew0irCEVi/F+Y1SE
53MwhjvyNYNOrUmnTxmSC7EsKrQ691ThXKdeJYN+qBqarFcODz8N7bKXU1tjAw2zSuLlA7TOfW54
hbtM+rbw4dBfpub6s4mtQy/crZycpAJj8YHYST89jJsXYvTax5cE0uMmdwmmU1iPNMpoFcGqjoQs
yx8OGGlsLNMUZAgshJ10SFYVeKXjX2va1NzhndYHt/cx5s5afx3E7UEGe/VpGinMiCYKbSH4yA6A
n4E0Jny3yOEbgwpGZUGQ1WTsiIygRiP7W4KUILylQcSmoXtPVWpfOmpgzIciPwrWyEi79C3Um7Iz
mo5Gc+yr5UGU8tYxhmlDiPlImZrtnty2HjmmCWlWNremSC9B/l2n2gJ34qRQcFoOEN2QXRJ5HmYO
/IsWKeZQl3ctsTjGFVGiHa+VhvQ9CSiZ8yGXVGrKeqYe55dekq8xlK8C9u0Q/gIPS/bbBTYxS4k3
j39aYFia2qFGG+EsT7cRGV1VJH3ZJUJHSAwfvXqRzH3l5ve7FoPcqD0Y9Xedydtsg4WhIBJnDZdC
s68d4s8QbjtUCIRgRuvIq/H1/8m9tAnRg5OoDucj6YdEWTdaQWUHtzk/XuxvXapzVR2rBeypUZJ9
qY4DIV2X8peE18pCrogoFsA+WfmpWKiwgkjqJkUZze2Stuo+Iw8BIV4JhmogeCSfx6RJOdhLPakF
OnynJc0tPCFhsB2nB6kn/8ihRdWrJfh3bJtNs0LoRq0SS0SPCOnUsFXrYCrpJYnYULkFxkQ4x0Uj
WjjLfpDWCqEyGLUs401Q9QydJgO3FNyt5lkPe824gH3K3iM017G1ioePbHwowdHZiiuMHT58w2if
jHjLKWQMybZWeHZTpv2AB0DNwEQdHON3f+w+HJkEt1gTBH2twruT33zkX067t5WTLlMlo030pJ5k
5MrWEtGIiCstkg/QqltaP0/55bFs8JAHwqa/HShDM+EgoM3QQmj6wdCfWvejeS+p7lGPeYgDbk0O
eNF8sVfwfb7sqpwhMkR3aS1whJCGD/MXzTPzo+I+8WElyEJi3SKXjWwzGWQLNsV8GqiBQ++pkp8X
gZkEzKgt3qCueBlFNnWJTRbUUwakCdDCVI9trxgLGJry9tRwXyiU0Obyui73jb2wzO7qshgaQmFA
tpk8mgnpN3lzs+tn4m/tupya2a7wm6+BZTi0Jxxuqc5Mbp8JuAn4aE7rAQUvyOLGpD8hZ3du92+F
2Y3GzKHgyePmSbkovYDiYwIBUofymtFPlFJoDcbDTZsUS2l8H4eHbR4cOIr8HjpXQ97Tbv815Mck
uGblt3AOMdNJDOTLdD24aFcpD5YRmtnzCBW+zF3Te4Ra7ElYRdBKPEg67/CyaxdaXgm5S8hS0+qb
LkPSczng36sbrNN85IokJ6VajfGKOsLe6NFgScXB5qXHULkoXDhKeQ/9m0EcF9ZP8I13DJgQ5fvc
QjjCwmVU13J46u11LBkow4OG6CxGKqeBdgkAWvinveb8jBVmtBVYyinAy453wZkn8EM2SN+A/8SK
5jXIx4A/i6apCYbML1nSORggr3nCpPSmoS8eEZFAuavlA+GFpBIZwQgZbVNpQ7varAWsabJNGC8i
Ai+Y9SwL1iua5wEJru50iD5VesqbI0sebQXk2FCH9gzQ4Cg+hz3JGUCUIyOXwwnyRDvRbxyilZAf
WczwPOu58qP0WZorV2ZMwEojRpUcBFUGCPaX5Au8t2EBUwJHWq2i7J71m9jhdpNm5nAOxyJDXsm6
8mcami91PYilhgU+FWP4w82gS8KkPYQHRzaPrYJ8mZJ6BLO0FcUEKgRswV33o8aPMiBlZd47Z3fY
+QKDDQ2UqBf85GEUjLXjGQutbyrQr90mIKnN0rcZOK4SnmvktcTE4yDj7OLUs4i4YGllB4wsZLUD
kyRBGsCe2vCIoSWbppzr9T7Kja8OsWoqAZ89kJR9aWyeUKC4IZL8lCnfVnPREWu6v6E1leVffAoj
umQl79RZx4xRBqqIcteTyk3KeMhJHYfgwSDy20zDf+kBGFFRycQTopKUECO2vGBhd/JsZIYdDu2H
rt3oNrHzf60wZ3KHggJ7bAVk1aFY8eo59eAt0WGVGHMugRGUK5b8cIw+HQGAa5svU0A5c5tiDjSz
idseE4a3tLpEZJQMzIxB/LRqwJmME9V4ZfknJeffrAL+m/rFj1Eg8F0GEiUgybRiXKq9q1TcwfXa
AO2s/wCuh0dGC0FujDcz1S1gMhC8n76ySuX0pEqZhdmozn16DQxC859p/qwDND5BzQJdzaP4HST3
erjpoyyg5Dtzwd8fY5pR4SBDg24WajdJykug0oywTcHKXPNFVKtjHLWK8FzgSCzpwDgjVXNSMcXQ
1sobQhOqwdV51ziCo+An8KjbA9jkt+KhZTMdjA70D2JVEVIy99o/wGKU47BVeHuCv7beDureAJup
o5fFv5G7Rynel1wP/bCkktQ2V3gsfVD+KNoS5FaCv/TDQsdOab1l7t+e49Nj4SYGGd/RqMB1m1XU
/knK3yCeVs+Z+8cya9OeaN66gomnx1uKHNrz3yCS/LVIQ1iHSHJetvZDNnaF+0P1e2Tfom5FORAD
DssVINDTE5O+WRGJiiYrqRaDDJbhrly+svLihi86Hiz57g6L2gG9Ick1WejZoiAYp2y1ZU7dtnMR
iEkLbVm3KR2z3QT+nPP0zzRpb8K9SiBrGmzakI2L8j3sLSaIXq5edU4f2jQSnEHQEV2xs4JuEnDf
VUqz1uOOGOKT4p9V7pyY8ACibGwED+nLVG9VR1FRjV4Wrk0Z5aspwmj12oyiDTp3JnhH0HDrpFyE
+tsLHjicBvnUoFthKrE1Kn83sr/pW/axYN8imOiaWwt2T2THJACOJ1u6liBC/YNgH2jCuQArHP7p
KMScmWcu/OpA2BAeM2rCpgrqjIKngy958OaSdlIVDsHiWJj+zB4+rn9weYy7+JdaQHqz0TyYOJwJ
e6ZggGDjAVdwE+2UYDjaJukSes6R6TR7qeZSB0cjOId2gLUbjmBDVFxFlqz9kPsAhMYN+axRPRHu
Icv0CWMk0tNpEIqJ4f70zEZE0BUFslKilqgEQ5RdiV9P3WcyhvBCnWf2Tyyvx6hY2J0w2RnaofMP
CUU6bOiWFy5GokgnXC/29IkhT6kuJfgIFxA+OoMozWciY/viqyTtWc8etXT47/hubNTjkJkWXHVA
qJQe4iHp+TKzOxkQbxd4tiycaRGgXNLBAPCvqU12NmoHBCqbStU29namdkl4s81/kvTjmj91bxKo
QdcQh3QNaQ5YYqwk4wLKSlu3CTT4F9DBk16tCsT3kja7Ut8lzt4oLUC7cx+8XdTzfkQkavBVp38q
SyjxviyjHj19JB++Cuuvqikmc7nJvOhgWRbGNrwzQEyWM0ABEXT3NNBBm2+JZjrOiqI+WDq+pThl
K1hbjPQ8oSa2VOeHPEMcqGuvmpVkgakuKibOIBJGUFHsZIxIdQGeu7eqd5QhL0Y/pwx70xnfqmNl
1RS0gvis/HJlEQnT9mR1VPSu7hLMFH3/NFFVqN6lhgcyCQm23m7Y8SW7EPKMyd6fDWajp1MFd4pm
DssMdY/SzG1/oYXYij8OyKCdIlS882tqjGXvgyq7R5fFIsmuASWFMbabYh+OZv3sX9AROAi0JO3d
sNpa4tUMtCmEkBsEn6BY0dDh9lwmYm5T/OkvKmue0aynrUS0gt6HKuqiV9aXqFC/mRpi3gAB1eLG
7iRT9mOMYoI1w+69Sdgu5fTH73YtgbbIauhoQoPvq9sAPKhmM2z7u8jJlLziKc64ynAj0vIw8Y09
D7Awt0H/sLSLLT59NBMFHVqbfqg3kSD08h86tn7YJxmxEfoJY96XJj4jz9W/JO8QVCuEK2k50tC9
BiKDzVslUZ/kx1Byl1b5IshyaCixgs5z/tivhL1M64DSARQ+qNaJQl/W3qMs/6UkksZev1Cc+it0
zorV7gL4D1U8s2wudyuN8SMfHyznLfyPxTub3I1uLRnfabAX44LsvdJho4EHBtUHzr8Xh0xFnTic
HVQSbvYRCFNloubG9HoPRN9wCYltPl32yMq1rG4a/67LFe/Ix/avVXYtgqsl3YuGxjT0LjLYgSjJ
N/c3ubuWRrgheGo6XqB/DcEnzO6SExAFm86t3Di5/ND/HXdHFFM6kj4nXDfGK3IYV9VXoXxrRBWW
KvqCf71xpAjmK3ZIlFAJTkRrrzMv+cwHasW9P7ayEFeKfr0taQZWN0WWc8Rx7SRzkUDhABkZA+Gy
jnJWXfeSOkQFoG5LFErGFVDG6q/sVmb4knDJW8zkVshedxbOXaS/JinZCgBOV2dIsemZjXh9GmQ8
qwiPi0t1mIsJfmhvkTqnppYZwLcspOlE7zbXmgeCNyf2q03NfNor7xAigVzWTiqWGvuGNsb1Si8j
JJaPUSfeK+pNduExOKfGS8GZNKMbzPzn+n9DcDL9G3YADvdG2gXxQk2PGS9JUi685GiPEpqChEKZ
gJYCc9iq93Y5rv7mGtWP0jvIKd6KdlL5GrVBZ8UmXO6dqPnaxuVm7hUA6DbuKN9+8Bwaw8nq53L4
6VMxKTNqEjlewTNL+SjUR1LvDeSDDiEFsvEgNWxXeRRg/JkkYlfQ9R7gZCcj0tc6nHL8f+HMcpV4
VYkEaYaQZlOGxzC6FlEFVYYNjR5wFbElBbO2TDf1VqcOHCm/SG8hWTuoi8l0A9DzskOFgoW6oEku
/lzHX2vGPQJpTiDAMn2LYAkpZkCSCNAuGMVgYaQwizFd4pJicx02nUXO2lLV9i6VSTokJJelqL4j
80fOdl7i37UKpbC+IePKk1aDRPRzPxfhvMqSSen6S5fXtK5+BI+jTNyq1x8L9aBnRCoTCk0J3Zdh
LMl0ljIEilS46OrbijeYn6iVqtPsrxTpeERtMz2+ZVp0EzIvBMJwIwJ2UjNgLsZKkfyZqjaxg9+8
utf6yycWKMfeGBJQyiIcjaZBQNjwP5rh7tuUkmnbzGMoRKeVUt84nPD3YuZMoWCjicHKkBHu2Pks
jkO8FGSL9QOlYz7KLkPhc5JmhVSmc3/itFg2vF1RQqezWKks02Eh82Sa80L6GbqVTWoYTS8u8GEl
3/BQo2RZ0Osp0ExROLXLoq2M0KyrPil+NReKeLBWinqxOLLyOCVi+Yc8TaIbOVusHk94NkurjVe1
0FBQW6izNMeBm9hWXMc+ilGmbrNi5w4nTOmG+Oe1mwT8U2iHgeeM+kecKCWaFagB/zlCyb7hzUej
9pBYR3qiaoO0QPYXh94BSHLJlFYdwgBB3Cv50buRo5SictELb6G15acd0l0Ha2voDdl9POu5s019
FTuItRlqeaZ5JM1EB42qRSadWAXpbh66TAIH/ysmkbWkyRTdKGHpyZ9rXCVrF8btl2Efm7qiuAZu
HsK2p6hOO7fG0SXvufW9qXA3IRaPUD23armKPDI2Tog1OtlbBj65KRiSpJPdspxXt1FAjtDKuivO
d9btwwC2nupcO12xMKbKQcFfiQFTYjl27g7DBP4uV9sNxTzttXnPUkt7ulSupXbmVUuCYRvyZVBA
1Lwzpf2KlXUi7rWxT9N9YL2AE2NoPAlBBcXZDjfsOMb4DZxJtbDrGytQSeq81u7y0TCoA/GyBv/Q
a7HQ6eRt050/Jnrdu3BWWJehnnljfCCOLQ9ZgV22U511hQjy2tqpY+yJgcwtWRN9ZBPKq4d7vT6b
/rTIvodgazibKqsnZdvix1xLzcVy92r/QdYhd6/UeCn5L7hRjWzO+VfKy9bb9tUxkw5avYzzu5QD
6hFtATvtWBu0riYXlOL/ZPhpwpE0N5het0py1eJ0Q99qB4OXnHIJ0mDTlVOXCYwI3bY6op+pciao
S+U/h4CpUtaXufevM85gI3wUZIm6/omSU8COR0Fvqy30/JmaDDTYJWWVGOoVSeRpzrzA8uoQLpBD
/6h3X+wgce1hpsY/qFwT816US70gJeT/5q6qu0vZ1cX+KkfzRJzz4OzZ50g/B+2zj5gau6uK1UGP
QnT7x7I6J0Re6POS6Zdt0C15GTYZHz0gDglftEnrQ36gQNumAWUkkvMx955vRagAyzwzc3Yp1Yaj
TWZecZE7CQKAWNF4KlqLlJxb7mOcZ/G8xNEmk5eNea24THMU4AJcJ/GvKqICGbWDySJUKD8dLLat
YHEA1RGbJGLPATIMX1538BJ0b0eb3zHRT1bPSS1BdSAzC78N49syn26xzInBKbttCWBXI7pFnGfd
Nb5DFRw5JediGKgPmQz9Kuq5aavvnmKvrh82Zj4GIhIiigZxUQ0vqTMoef7ti4fH4G7AnakpCcck
r9IjlJOWHQB7z8r+aakLSV5l/sPUvkMw7AIXQMMtFIwx4mE7c3BvNe0K8kZGvz4Qsm59QQJl1hnL
y9SUGT0xxIg2mzrmKS1+TeN7jJCXq6NecQXddAKiML3Cw/Nv6bRfFJSwACL2w3daEBYdnEaWs9+X
5bTgpoWsn2bE1qW4V0BhOxu5+6avVn30G8gHE4Kb4myCUKR1aNKMvR7pI4CdioDrgGrR8SC4SOoi
aJZ68CKQHbE4yoptO2wtTm+TQTwq1qEyD8SdcNFdkOgzm2g5DT8LjXswljQkcXR62JW1cYZDJAXA
oTv2Wm3nfr1Vu2Gm06WiwJO4CKSrIpxhFDPFvCM6qmZVUAnpkJK91u5F8huGZFMQ62OYNyJ0g/rb
pg3WiepZhBMNWC70yLAgXxU9a15F06xZGygSaHaCm+inmnsXYQefH0278E/TFzLkwLgsB+QSMRBY
obJGn7uKYiT6FeURFfnci6L6M/S5cACFKpMsP4bOHqWHTsFNiK3lXwoEGav+l5FtdeXpJRu+PP6T
d8O6Ze7Bbx8yKU1NdAu1SzqQifeTwob7iBfbEr2J+q8iJZiGtlnH7ILuv4aeLJyTTt4RT/bYHlSa
/GgYgrzGXCFLL90/Eayq7syegYHH9BiZBAn0l7GWO8f6UwNhCwAxfYuZlxwMOOYH4ZR2Oa0EVEOh
kd17KfgccXR3cVYEwyyQ35KNugXHXq5D2Fm83JjkrGHlgPn17TQnWqEXi4DqrJg2MqwPi9YpJwMf
dazba0QxaZG1dqgDrfxMUVOYrEP/U9avcqBucDpkDhzKsvOZnFz7SxFbR03wSZw0822w8LX6tQQN
Dlyc6aimu/pb6XqEnEgr1bWknG2yXgfkI6XMe/IuFQYe72HA63i/nb5Mc2896sTtT2cEIGUL0f6o
0XecLgwL+orThJlm6VYI7OJfueRKqadG381I2MWbUX/1dsdHWeodFRjOQ9L5ve6dGr2JOPiYS0VN
5taBX8jcqAykdz3J0K437XFfJquIRp3GPjtU8vVn2FSdIpKQKiI5/iMcdqqQDVwO665XMF45X6JZ
eDVaUfKTnCpbmHE0SyzkAVC4ePMTg2PlFEWHhDw0Qf6sFu3VCnMStnzsHhUQrr3SGBgkATgb0SPk
zZuSzGSIavzKJdC+xlRTOds4ZCShI+mvxZCgtA9V5i9k90/Kg9JZXzoMGQ9AYDzb+ohuPZLOetgy
H+9cRZ2JRiw6Bw/TtSVCPQdH1XLix7du/U6BKguEvYuoXPaIJupurAyO5xE6scjy1wT8YmhcpOaz
Ud/CIS8ioRXzXDN+jh/EYmpGTNv1vEz0VuWqAIK/Z+pWd0kaG+vBB+lHomHV57jDbUZrSEyGf8yX
ggPDwGJWK4QAZrvAn9f62gvPCG2+TLHSwaQjEhOcwoRnhoUILnH4GxT0Xu2s0RcrzQhKBaF+uYA1
TbayMdIplHsRJE6+GJIq/UF3CcpLFAHOxdEuEj88nQCTEpxY5bRlYPFAaerhqAA+xuFRRN4kw8Zl
KshLMWC7BZtdsclwxjT2gWdeN69GRD/TNWluZn/pkDN1wRmsguSQgwN66ceXzqVyOpr9j6Pz2I0c
2YLoFxGgJ3Pb5b3Kq7QhZMmk9+7r53AW84B5mO5Wl2HejBtxIsivYXAcGGkHxj3TfViwDvuWnSlP
L3ms0i2U34VLBr0Gkw+VQ2W2yp1DOwJqjRcRLYy+Rv/WtYAJoZp/WveIrHQz+FdD3xLMGfDbl/VZ
9bYFXreCsAQ0muVY0Xhr3uP8R9THokIl54UjANaB3oT76t307kl8h95YLFP2rAnete7Dika0YtYi
rCozjcpdtg2Yk3teSY8Vkt2/gLCTYkeIpnhm+DSBPk3wD6vcAZDOhveW834oNqogsI929YjFKY0P
TY4wGO5MEhmR+ygI/anao8VZ08nlII9dtrOia1sddAXcCbYF9dW3P0BeecxtzIwfBe94sstQmqNG
zjVevjI7dFawjNp91h/HalU3QL1RehT8qY6Ct1jbDBJI86devEXi0higbVIctVelRW+KNwbzneA4
zAd4c2tDXPV0ZeZ3119VLfe04hZ17JWulXe05EZ3d175kbBFFcwvA3pUSEOPH0Ay/DZTgow0Hq+8
kFsttgeKIoHEOXP+oFWQ0P8weWTYcLm76aE3eYga7uQ+liyq/+ZBmJKnJbeWiWOVu1vw9FrL9JxQ
atYtKKnfRBg0BEqClYBs5GCpipdGMVMCWv7uFVReO2tpvpeFvWxLvnQ0cTZi02NFmu7FfmAt+j6d
Re2v7uOJx+peYdLQLORaZanKp0SjykyW0Y51DtVxbsplwVjnGFvTA0vbvY2gUXBM1/1HSovAUAz4
Xsz51DOd2ePejKavfgdADga5Q+hJbkticQbAy96lSVCux4Y/L2IpLPr5wPYt1rZKf51wgeZDMw80
ABh86jswQ4G1oY7CURext2q6j7JfF/Xd5r12StQNPmgxzl8abIuAcg9uY71bnElqGN304wTUPHQ8
+U6Rw6Y/UNeafy3qzzAo33Qex77+UvN74YKjIhg0fHNrGlWAYAj+nC7UPS4tHHCgROZKdy0xUrrI
lOq4SLF+c61L7UMu766y5qGSRwYc4Ywd4krmhwziXkUE2BWcphz9oeWijmJT57yL4V9UAY53mr1U
Y+alV7MxQG+yBjZtUJd3V+xh1pnJnoYIKOqXhDdDyd/YpMzV8WK7mFpMHPenCLed46D2XKuIt0vh
LVgEPpZ4+9nXnzk2QxK80H5533j+8jjPPBxb1kzTylkqvrCea8Ojb+7TzkGTzw6ij4lgNoBBFyiV
yP2mtex5Cdm2tfHO4rKM57DtkpXN25FqFCnTa4N92VbI4JG8cfn29OM+yCY1ABgDTuQMDHtywv6R
KSZkg1sIyJTH0bzOLumwLpk3/Ognbv5U5TmW6RSNxf76FnHq4bKplE8c9oINnYrhq7JGlmnnUCHf
Wv2opGZGE8QHIAThPHxK6BTW4YpJT7x4w6IvVNwA7annbhU1SC4VU1RPQ25/77p9HPVwkpBHolWt
73WuXAX7sykcKJidqniR+4ei+2pxqKXdNSP/rd2ZHb342kNKoBRKMMpm/WdYrBrz1uFHLLyPoNxW
XFRLbe/Jrxy9KOeZ4dX4ozb0lcwBycDbH4tublhYOBXS2Jj2P+LmU0telKbArOROq7mgF79Ci9PA
hcFxzVkKRSoIODbA6smM1nV4dDA6BJo898iT+Ey9BKMJX10LRYcUfzeEv31Y8Xq9OyziGlZ36pRK
R2jMXP7mH7aHX3S4OOFHiUphVSszuAT6ncKTfxU/QiYeRnV2imAxhdlzkm/cnXzeImOC016Hkqy2
v9E8iGUAx0Kkl5KQTjwDSFvRhYo/Iiv4sKfrQPyC86kxe7x7DoLyR91P9mVErPTHDl8G6+LQLP8F
4rPAQt9l4yGsX1xJ1PxXyalMM75iPHF4q2dmd8sUHVh/w8hGoMsNF33A4Ou0/zJygkk8w2eHUeFl
AUb28xumyGTybYL7SND8YOoNWBkTClk4Qk1tp9jRLI3URZH1GLz+VK7VmHWHlm1qe1T1k50wl1n7
Oj6AJU/TfpuE/BU5ppoUrhWSIYwmzV54Krc5XOf2vvQvBVMySZgh3da4iZTgTQRfE+NUhXfSqdcc
H3MAnCxl7qEo2AX5+yW5dNFP29/7JpwNyjEjMBEW9qIed673TPpN3Oy5pPNZOQYDM611ztoPJf+t
vF8DvHH3GEYSwu3eUxgQ1x6eQgFHBmYb4xB3gfoNUcvCX+dUn37zwYXHggCkQRxujU+KgBu/JYtV
L9sQ/96IMTjgN9uMaINNdqr7fZ7sTYZmT+m2Zc0T/52RE7bbTDgRCtUmY1jLSJiJ5quEVNoU6qYc
NlJu2+pi20+rP+UwGwp/T2u1Pu5aJKHQ5Oowsp6CiuJBAKU4bDYgRuELM7EWmwZ8LJd91aMK9pbR
EGZlXqXvrSv9eYvHX6e/SKT1ogEKUrgQaQCtO1MPN9HL4RlZL6255CS9+qCdu8DAvXDvQDLHANo3
D998xrzvA1GZ/CyUmTC3ClKcle+54IDkjjOyzLzNEQ0B/q3t/LmhJIsCN4qMb0ZFWM/fqelFaw+S
BgwT42HJzUYTO4JcwMdmdn92QpZKFqY4AQKs0FhovkfDTWRsW/tAOzoaRJHg04kPjrZXXEzv7lvT
0pCbbZzqXe3P0tqmFqvp5lJU1X4IYmKj1B9jYUr8daWvYrnJzb1qv0TW/43utxozUQRI0jBzhin7
X25agztv1i78ChJcF26mh32GeOw2cNGid7N5uSgHkUgxBHr8j18cdYQo27cWZn7EnTzX2vEdbhkV
Z7xEcqbSEcJEVNTLkBJG3YHwyweLE8iRN2BNDMku8y7ouvjmwXJXQvZz5azmeRXiPcW3/0ZryizB
YOorLh2xH+a0VaPs7mbq/FjV3iieTU6UH1cRUTsnBQaNHx2XsI9K7rnBaqzNhTeskhIyFJlHQ8F1
Yj1tEDAIvEnOoD+yI3POmlmuWZuhY1OlFJIxlBGLI2dhiqPNtaVK1y4JA0nQGynUod00XtvIiK62
F8qp+V8EQvuwfkPeVqPadu55yI8qx+hEFsr9T6+4GvRJxlDbHYUQ6ZtQD6mxjvNTiNLYR9fR+ATg
QOEiKsJTQHbwMTOb+HcCMXfBiTHYtMTdysSY7tZ2/VEiOqjene62f62P9xGOKIFuurWJup2FryOe
iX9j8muQXIpbJnE+/tY6dx+5faipQC1eEYTQAUMFeLKxZcKyDPi11TrKu7lPhMk0lZnBm2jn59wm
LytIR2IAFugfZU6dNr9E4GEdceEUjEB1RqIpYwtybEbm4fp9cn/GulhqEnf0UxBzVKltEBzuPWGd
gCIBp7kJn+yPdgEtNTP7dpd0X0rw6H1WAbrGs4f9lMsPYq4HtLeBxRW3N0yUZEjrWcfNNcX1FEJ9
weegFe8eT1oVCUw+cPyp3R9alDQ/k/xb07+cwZ6VanlQrEvgvsE6+NcpDvBzpLLeg+t/xPwFSIwo
GtfV9ggABfMPxvtHypbDw0yQ9fq8yomVKq9Aj2ZKTWMa4lAx1tuOlYAHIt40nIUQOKknKvBEhmgu
6pDDXxCrEFNydpHBp16fFLrORLvQkq8h+uu6bq0HykT7mqkapYJvEa9UqfGpHOTB6pkooMJhApx8
mSqcoREXb2iFi8F6i0191fohTcKUymAMUDjBihR2nP5O8MqnGlIBtZVyfwrsu4E+JhjD8nKcGyo8
ov5HMEg3dNG0xUfD9DZyeZhOnZp8VdXuXY5ehfPKoYiVd0mHtFAzYkXKrsSl4AdvKup5ws4lzst7
2dCEpp2BkrPFgC+y6YOdrC7Ti+f2H426z/hS146zEuZBa5+SfK7m4IH9prejxc1to+mVzEQ1Eaa6
mSXduWByMK1jYIs1Vvo82ojgVIWkp/IvzgZWH3tMGgDd6YbjY/rsqwD75I49Nkzx+cQdZTCz+pfl
BIeJzKtnJLKvQ39MeqhhH0DGSJdPHQXmr8fxUXIVBTVMnzytPV1BoPUu5YWVIczrloVfQhuUSzsn
N8dx3OlgCFXvYjToF8FSFGzEkkuIFFCH3aUJsy0t7gHfExsoFaV9srklXF+oleVLacCH+FVYcZle
Cvx2RXzUhSDZwDOlAOFfjxN3gPPqYO2XA/c/TuXCv4QVdsOlMU3o5AINIqSBerO9gHUceM6AKAMu
cfrnKv5Vg6jIGxdgVh3830yilrb1NhkZeuU0h5PL1iAbmsa37VxLBb0fhzy3IC11FzoYTdhig490
RUypwYo09gu7Jnjizal6bnJsBexZsgJuFF8gtXuj2HEKmwxExpIvimjSAqM/7n6BKbA42lBJCXJ9
VlJgljJ+PfeltTRLcQPg0z81iZYuPAIfFXczqkC5B/ZnAyhG7nU6ZJSUaKf+EYFolQZkcVj2FUVw
DV6Twro56ok6g38OtkXH2SnFk4auuSEIsoZzG7HBjW5ZcbAIoEGzN0B6MeZExb0oLk1brAG7AnBh
0TSMd2/aJlchNcjEvqp6L6YQvbrm1pc0r9ijW2W6bIYCQh5jw0QiNa1fh3BpLmE7NH9+dlWqkFvF
uUnTfcvqICfJj6pz8XhzezU8MohbtfHDGb3IqdSLWDK2vvse9Nrc0jVqC1ocAFhZ6WSi0TKW8SoG
y+gl2i7pr7SzFbAozU3H4i1sjrlAvOH6T1IpJK1bzxvnGrHxTtQX7QglOOLU2FcoR0lB98ZHD5KI
N4LHZUzBLNyYZWfRnAn6RMf+zms+1+wtjiGWNiTEAS/zcoKkMHsKKPpV3x/k8DR9nVY6asrNBzbd
ramQCGHFSGJGL3oagJKZVh+ZwBzig7pK2vxDx/Hsu1DlT5Slz8qymKnc92WkHyL/HBJ4TrBwvaG7
ql5/a7Xw6KFOufWbpJOxPOME6QiXq+LRuncxCK4JPPun0cNe2O6hGe6DlyyzpF6nzS0gO650GnuO
a67tLJTs9OQHW1eyAtlJpj2VtL9w11Yx6TvpQBelTXNTimOPz3HaL8gWg+wZOdVJ1Dob4fD8GVHd
I4ahvVWuNJ4yibqr8ZAGRMay7jNl3aLeLeXlOctArionJ2K5GTLkfpzE3TqnVUOtuIfOdB6xabYf
1FM0pf/falTCRkbzuK2x6LCRBZPB0qABjBJov5Uy5/ZYNvs++WlyhyL6I09/DWc/Vj02hNFbGpRL
P7uRZVeKPY0MlVSJIut427l5iSWkAJJmEWGabJHzonvUiiCs7FTu5tXPgIfGitgYkWoJR5feoRz4
D1n6/lYq0VILMdTt3CBcF/IJqU/Rfi1zrcZnrFVpuhrwfWF1rMF2D8WsZWXiBwfJZ6kuDyEqTdb+
ZFxU7OBvpMg1JalgQ9Q0FpZ7ysqnyl6YrNrWGmhf8LUNlcarHANho37L/gIhsUuo22UuGMSsJRFY
rpqKhRH4dpNWvbH/ySUOPm1LzwouxxzhkYLmFHMa1yo1fWT2xsZ+MCIS+/wz2twRkHx/Oj44wm+Y
Mml1X1KNoagYD17QKmJtUwc/+MH/5dS2dxY9swdF31ouFz4EF/9Vk9dwztSJ/KusbeJ8m9pt6B+O
obNkOeS0kstDFx1q5c0zDq56SLhJg1FhGkm4mrjKQTIZCHmAgU1xfTwQOYwO7rDplZQRUsmaY5Ip
5UK4rXl30rhlMQCGWI/06IiBbzGwvaLprW4OXXKDq73Ad/CvLnvcxeaba4FPNRCckIyJHLMk3lUh
cch4ja6N+gXEjUauVmMMoWCXUxgYTxLNnf5gNPRwykUpWM3C4BkOcfVIsZxQvWO2dy+iZzWH51hz
xcZDyc2VUmnGq3Q94BkyaNsY3tzkYNNSgxd7YVXvofLMgm1Jfs01DlHrs7JA/ervRNZBpoYDZ2b+
NwD1x0CNCpWjOAXVsYNHAUMmw39fY0dTQTtr42qwxqVugf0bXqiRkmtTq649H9tvp9Jf7wBcJ3iP
/GKzaMoMcHrMQwKzepleK+1RYQeQHzb4E9CpTBakDfWJ70IyRP6aDderASMXPxHq6L8c00FiQ7rh
/Qr3I29PwyXJxyNCGpZyxlnjKm82i0C9e7CpwrD8oxusTs03x/4pCGT6AcEMgp4w5RajjpzDS6Zf
jGHdg2vJsIEKjM0SY7+qBlvQ8XyzMWop/EEt07TBYh7YVGS99UFESPDDcTECZz1XXEST/CNrfbhY
t67E00oUBDXRMI15rGws1BZB5iNkkakTMJPuTegLVc+IrT/S4WAyXRi463rvaQkmlTLZlPkW4zcr
9x9H2fnAUxXqrlHlXRZwdfvWD2Q32hQOD6NXClFuFoqIEwFjPma+ctShIu0ydoq+8Uizl6rymvQk
d9E0Mxv+6XLqWwqGm+1XhAzmQ7w1Kdnw3Y+ah4IqpTav6QFoXQGj4GBjXSI02X1b6npIVhqe+Ehs
U/GZWW+SR4tk/YrvCFv+tiQXxfKIr8Y/8sAj6/iIwD4NV+dwskE5kOSd75FnbFd8l9HNsfZedTLZ
d/jNK4ug96Jfa9ioFO04wt8s1h1WtX5t678ZSarGu9bJu5K9Cjec5ybzP+ZYfON8P0rlpVJTlD38
rsACDBkSw4KeXU0gUQWL8UYYC96xaRWto86TkzH9t6r9LcW2Bj3FmNgF1yp/ckgnhPsKbqgKcNdo
pJ6coIXXfuXWWxDieu7uQllb9iXu/3J5y6qfkB4RJ9pXeHy0kJuU/pMMW3BbxwJmrooiJxzGfSME
+ndrGFvlSATrjYNsWXJZKtov4H63Nv8zEdRt+VsDofQfYXtWh/epWQtYrIK7wQeesvY6M9qEMQmc
IYHfzRncLoLQDy+aQT1HmJKCiLoEM2SKvpE0zwzfkwXDye7OLVVEQYOfgUuZ4AEdno32IbtmXoHm
6H8rnGIhISyrpzl19DeUiC0ShYx5+MvNae5CeKwHmBeBOZ+I7JayGhROt+CpmBzv3shGFZQkW9SU
vGEQWQsNR5ig5Ro6xssXCQa7bqVjxmwYMrxwnVjPwPu1jzVWRxWwzqe7KeqTnfN/7Ngawhm2Fw4h
xGADmOdfzvI+GPeZQ06cMz+fngXmT8JR5IEm8II3J4H6M5GvL4H/5TJs8qHneSUUCP7RMVRZeuA9
4jHiEmaCWulb16rZh4iWBcf61sdBwgfFrg+aDV0N8q3j3Sv9KPOLp2dEKYABkfGR2i+7x7lRLLrq
S/CXidGPAshwpY/MIj/D6JA3V52S+dFeNO60aAZqPmibEn2X6dTsnWUz4TGQ5aKKNo+jTe85DbBW
SqspRMvyMnSfjsYH4xWD1IHby0jqbCOXVgCy+blyIHqjjaQwQ5anUDQx50htkQf7Tj60DiW0uKnG
DplZdXa2efHLo2bcMh+hb1kGuyS54HahTI661bmZHBG2mYxOcfhmAqeQ9UcssV6GO8ulCG/VAyyS
PraCu6XfsphHCiaPon7vuLLU6BVxvJD402Kd3hT70gUnSZFvqryP2kk0CxIHc6v+br1HbPbwa5gg
vF8nfAJ4mRnpPow3WgFOFocSJc8LKvsEedWalpyEexR0MMHVUVOXdiGwxUUbmFtA6Ng2H5KhJzLz
Qizbt/qH3yAv6eLUoFXyxb5l3JTHHHVNy0lndEiMOEMZQhVbXUYuluH0Qm4Hk9tWR60u4M/FeA36
YsRGxFCD4SNFnk03ifaLHeMf/lShO49weBUFiH/knYZVpyLZJvgDtShTaSubSFyHHk43kS7zZEu/
a+y/9022crJzQshQA5swcgkaGBFoE55ij7l91REdZFddGl/A36B0k8x16b16PEVZd/ewdHrUCgPX
ywDfj9ZfWwFVBmqUf3rBPs+KWR7yjc6CxVgqc6meKmG9jSLa17mPF5jDhmWJx/3f53Xt4HkKPVhz
cq6rRr8XYD+aLIYy7H+bBoT08Dcds1Nb8bjoyNOi+fjsa51m69neVikw07PcNgQXOn7XFG8o6xMM
m2hnyIXjsDPzFQA2L/upQpjtmbcs0x+D+slKjxZ2Y+JO9+5gaR5WTkGx0yyB1xXF1IA2sa+x7zUJ
W7VSMBVylOrhphLKuxL2myxl+xmRtzF6/68km+KuNc+fK65kB8sRFNzoa55rEKnGutxTfDI9BQFR
2MZDj4rPEbtVrLJTMH6K5C+wHH7Q/p8W3H22P0n8HouEl1mhVPIhxT1gzdqUmJrGr57We/b6w58o
cHuE30J7ga61EAXSCqpOzqffpqEYqMu8BIRmJPuWHrjGvsGMyxhFO8RhjWFGlmu1/AnTXVN8WsaZ
1mVmoF3Q74qMaChCJAVDmyD9HyoxC4d5xcSjq4/Oj2c1w5udSoSGfDaAVGhYuNXlrjF3paRjjt+8
zK1/PeDfWtnoPcHq3Phyefkmw6zmcO3H0l3ScyTtrd2VM78CmY/nks2OTfDEjwFatu6WCBVoFPDS
iTlLzGNm3HqCh5JliWb+sr82vWOp7DQiZOGqISfm8lOJSXvBEP3XIP24UEWgy7Os4Smy1/H48/FI
e7RI6zdF6HSNm2ZcZLm32Y3a4yqM/9T+oBY3q9kN6R5UEGYqJErsgI35LKDFD9basIEcRca/soFD
dbMbLryqhxvjzaNNpn+02TsWuLrAmyKZjp4abUkDRXiOA+WTMnkWiN7BkXyT0mvS4vK8uuXFqm4t
6kRvcxnmeaNzSTAF7F51k4E2jwAKWqMBxAoXwShxMh1zZZcw1lTjJXZ2if1Oh/RshIVEmgKWCfSV
NOhOQbflZUTE+As5pUeIjAY5n4QrbJAo/9TwryXaxWLNx9NCCYHEe5tykFIPoJbWcjDDFRRSA7ZN
ER41HqAF2BMAMYiK8167txnyCiYZNf6W3afAoBkgtCsGIesv2WhHQ91Qab6qQG+M2QNjjYj+GkoS
ab3WxKWXN7OmsoBOnIxbZE1lCYz4QjbYP1nQyEul3zVqnuoSM6fSLkf2IHZBT67JEFq4cwB45J67
jP9Wc6kwORrNI6l/PNBVAepiw/q0N8lNo0hi1I/0ikber+mwdRoN0SV9BhkoX7LrLSuTAu9bpUXn
GkCZ59H04O6z9suFRugdRoMVyq9dnVIgJfmZjKiPN8HnV7k19R41O2TPneccPANuLI/dGF6DfmLR
V+8OecRcvdoh4K8BPDe51l5+GNg9dQDxVbmrjCM47FE1Fwb3rayIgaCvRo4CpLMCT2oNRdXsOIep
+cgKexXbf022FeMy4FmRkbNxNoHx6bOX9WzchCj9Ub9OUnaBHZbPdgTVygs7hkBT8E6aBd0i6wHn
rGxfFvSUQF4cBo8gegff4Fu0PWAa8+6yvHmw/YXz5RfXksgglJ0ZZQxwm/mg23fhW/OeZWsJnpBj
uiS+5KJQQmrQ/4+AfwoGLpOqQWRXNV+ApuWbzIKmPGk4gHHoqO5DHeJ57bL90piXEmVhRNrc5KPi
YPbzl1QUq9Ff7jxN+sAbuphxbbILqRe2xTa6vWV0EvXtH/s4jl1z7SLwy+ovESqex5PFtjZibpfR
m00q2HlQ6MW1qiEDfe0dbvoIxU+LQBi2PECDtDgSqprb1UWpFeRmAJnK2Vf2hXMo5IY3GKzsHnjE
6ILcPLg2ZT/Gj60/Pb6ZfbR0onOPzh/ynHeyG5Dp6WE4hDuXe2TNZUWvPxxlP61VBL+MUnoqWMX4
q1AYlH1IZNzpztbxFycg6WcLTKLziu9ZXt1G/Um+zNc3Q16tU1aQGkD6jlUeY6ywJM9aG1uWupHc
l6IJzqXNElLLBFgpm0HEn/BHPHEnZKlFMdM4F1AeMNhG4TjvMwpvs2NhP2W8tSXyRk/IkgNFmDXr
0YXZrG15CNjD5NYqZKVAExO7L8MlxoAmQ30xphOdtBfbDu6w2XCoeN468BoTIsawm3jGw5vWQLlQ
Qdwd0azk8Io44qNH4H3AvCEWxBoxtMl7ULZea2Kph+jHRs+CGzD3p4xwbwAFTIsDbBfdhfgRz/Ju
lTSIhSvaPY1umDntsucQMDxGXJ0id+CH2aZn78A6Yi8qeVEkl1EVRwiuKfikjqBF0dUwAQIuRwJL
eezpGivCsZ33lMcoCmS5jAg1+ei8gcwg6A5irGV9BSAZ+gxC1+R+05HBKUXGmsCwU/LqSkywwzrV
45lM260oyBB49rxzObX/huRMgtjObwbJl4FNKdJJn51CzmYeHGwww55LAadhivmL5PiqxXCPGKgB
ePUd3JYaIy4O/7+eapT4GbDI1/ladAzEE/nGY5noOlDG+YZ3u6a5KEYyU6x1qR9C52VnOATZMjvm
k1dy5OxMS22m4LaTLV76SVSj0qPFaMTmAU2lzOlBPakpBOLenVnGOuARqhQuDgQsApimcUQoOstD
wvYU1UKrIWvpg8OpvzT0AWYim/6bzCIliFiHk44TH4ssxdT0npIlqFA9xbgbg2eWVwsVohSZ1UVT
vCQkGVynOvYMsYuJtZlka2py9QdKq2xUKR1uaIEREvZcIfY5JM0QS4H3KqaRA+BaqD4tgmn+tugv
AdurJNjqEO4V8vl+t1Y66ga2FKPh5DfYrug5zmHm4yb21kn3IfpHp5z7knoSBArQxAYvvkTH78N9
rVHl5H0X/oiqbi6a6GtQVT5h72F+qInTVQEkBg7jlIeS5Tw05iQr5+SlB5D2BvvYkF9UGcG76GFp
D5MRpNJvXvA+DsCO2mcTkKuoTo1O+P+eh59JQIxZtNiItL1tvrX8rqV97uxL4zyD8YLBiXohDE6d
xoD/PTkwjd/W5fMNDSFLFwk/Zh68FOfXVs4TuT07mfFOIU3Tr3FOl3gGQhv1wPvxy6/KvpbcMbw2
BvSzrqNbyU3QfrP7XUfULrmr1NcX+GeV9K30+IL1R9s4O9gu5VRT88Kw0HtLxeJ28uVJe04l6yIt
Hw5Z0SH6KDy5srC05CTyIrljo+aQJsuIBzrFWpikbFAQMPm2tL/CrBgvFo8QyuBy/9oyitisbTQI
pNT36ngoVJyXXRiCYAoWSetcO/68UawkgXpi541ibbp64XN5MMEsD8qPRZmXoDu5rXa18qny9aK1
2QyObXAM1E3AOr2Qf1gMPblsu2WhLMd6BNvCJ0NNl1a2Ezldvc4uUK0FlSyIevBy+S11n04y91cd
5RJncI19chSQyGCeZvpcR6uSK5sfPit4prnePIiRNTgyNPTbELMjQb1m7xXrQZnMI4RN8AI8Ukk/
4b7rztTs5P6CI7ypFtTYtu4rdXdlUK7rQKEprcO1sfCcrzbf1vir0s+K3X7h3J3+qvR7NX4OwV3B
Bho0G804qAi+8t7XG91eB9VNYg2iZ64QfzHhrfyclN+p/iljQpc3DHuyY7Im1I7pxUE9yz+b4mD6
N9m892jmTX526OazcTkbkYVxMptLoH0VZWzsHBjZZdguG/lt0tQWxjWn2CpiJBsPQXOmEogHKGRD
evacpSzPaLEDt9KUNU/Lf5rdIrEvuHA7zg+5eL+H/4ZCTypBGwkEqvT/nHRiIpynwj4hUTrWLkhB
pnPYx8emvgGEXrSsEGonX/qKPQekyzXRXSn0OPKpENS138x+G1vficro410799NyzhWvFIZzhWoI
foDe6mn0mYpBK2a/S1liyd672GfkOxl4hFdjNgWNi/Ggm9e8XEr53sHqyCMyAawKQBnQdJiQuaf6
9KKU+9S/8/1emANkLBezT/qVJbQxdtpi4P4TV+9VAa4Zy4N1gufiVFTMYspyvhTSXbklyUQiASTQ
3PoBVdd7N9i+yDZ7Dmz0M/anMEsCB795qEPFHcUxZxfFQhjBwccCddfcu6Gs8Rn2bP8L5xzR7qWU
tORJC8gKbT7QnMOuXZTGnhquZer+pKb6aGlrtQOgfU0QrKBUB7xehd8iHhxU1qphdoXpbHfpMu3n
HbWvhrcyBavmeiEg7tRdsghQGAycnkP366YddX2fLq5RFf0C2xV+auzYXIVyA0nJQyWG4VXgyeV2
WTe0MfYfmnVoWQA3KiM8n0Hnk6EVg1B4qmH45C55MR3bYv4vMZZ1vdfis5t963LXp7/Tq6FR8mks
O505iw5TDYdjutUifT0FbBJ9zWUx4RvDm67B33F5oKQqGVgmDrpcUsQfx6QeGS37okzRJYKBgENS
Nz4XiMMmo0DFvkDL0aYacp7oz6jERrWKPXrhMEEULOiJRpIzVhVgNCSQlyUPj2Slsh/rrWmgZge2
9cNomQeqx7tNxlZ5+tFKq7Bz7C31VZUfLnHgrBJcellRcp0L9FPIJdwCSlIBEqZ1sIWWgjDxL8Zo
PCx77WXS7WkRbTKZ7MOBx8NaGW8uKpF5wstuAQmDZEZ0aqmzLWktxlOew2M2D9R+hkBT8MsUzeBU
vQ/6MY1O5D1adSss3FiflXIdgqsMQ0QwsVF9XCEJ1zuglIDVLR/xgCs2KXO0/Y02eOsgsd8aF/m1
tOZZR6+hcXTKgLxSuyQ+hnChKsvQ2SbDoyMe0KOjhHip2jFgXFsl/VeRktAb+JZAGvTy79RwBHJ6
QvRe606ChTJNH/1XGrzp5s4OdobWzo28mg3O0jaOg8DAB8uqNYcPR+0/+VLTe1sTcqVBdTLGx654
M2kCbyDKEGU1CWKENmk7zJw9SFXht3vDOYVQ2nKoWCQBZqYL4EnWizgZ6VWDW4Us7dtiVhGzMZRV
Vn67AYi177jZ8LgjNGCWkKsmpvlXY1x17ZZ4H810YJLU1m5KDliVS6bKHTe2zrK7pPVp6mDSoRsp
B6G+RHzQY6LmWxXNwO7IrLNZV8IPX6eGC7RV7vWkS8n05Zh0PFtftGQnOEw6ZhuE2MNQXnElNJTU
2xfpEqq/2yMThMxA5WUMSdiG5aEIVwZSZVrqbDgBoMTvTvbymmdo/VjhAb8b7LUfTxw9929AezZk
BGWWyzDxl/Tbjr7r4NIpuACB+5ws3B/lIjC45g38dFCjSJ/yscXynVG+kxMERDpP4HSI/zg6r+W4
cSiIfhGrGAHi1ZocNdIovrBkWWImwRy+fg/3YWtda5XXwyEJ4Hb3aaTO0hkwSL2SLOzroxyPC97H
XnoiQCIL4HGz/k5JuxQ+maqnOLy0Nv6qpaHnOfM/ouhSmS/DfCzDu2ORsoXDAjmPNj0Oguu4YKuB
sXSyjrGBk2TXcl9nwaZdhi5fo3WX5Z4cOObEI8B5Xb7bXHRLIycghcy7Vh8q959p7WoSJcPIcGg5
Y7qfbbx1M2JgMa1GLzwW0BXc5J3Ne9Qcwui5Hj/r9Ela7H+e/Bzr2PSt1XexHMWhNmfHdLjZ3btV
HWo8nAPx3DVHDVF+pwCmk4nW2vE0tnRF/e342eAFMoWnjr17Yp+2q0P/oeNoyzTKqXbtdCytV23c
QVp2DfXHL0gOCls5SbuJakL3UtBM4vDyzp9N6K5aPUf201w8d4oJ5PBgEyrEV+oPtNEd6VKovLPp
vVEvKYq9hx+VsBjnkdJ99vsBFvWuiKpN4mNW2eB3sCmsMNYpxwdvuuTOm2veFPdwoE8ZBUd4i7S+
GAy1OCHxat+F9Sbrdk7M5gLH8T5xThV0hcl/psKxnq5ugVfg4lB7jkGO3vBZpw8CHop5nuVGcYpL
Kxq/Nq3z6hMLtW8lqslEN4rF1GPyfkdSs3gdNInskEmtsnZ+uDDzdtn4lDD0EMa2sg+5zrbhdK8C
bAuJxF897GrKZCpD5giAjBM8Z6UJvsfAj6wW9b/3jql3gWkQgKdyEvJIEYaElGk1uVAmRRnTnMrG
7V4eW3Is+dz/idS/pszYP7wuiKUhBDQf6I0D+22CK2LXzDeG7FVTUhxBpGcT7ks2pxaQtrK9ymK+
eghMVULNXSP2VvxRyb0d3aYo2ZasGwB0GofiBGuLJNVZ2yzd6ewmPWszet1r1k8FPjcaiUiLoYtt
mUvRLZEe5wFo1/hc4wp1iRv5BJMxAjHHkPVfTE8Xe2w31gCvIU42WXqyg7PNlzM0JxsBt7db9OzX
wsuf0jr/3yPKhHA0Phc6M/Prh9npWBeOLfOH+ZW+qYHfhfdg1C9iYdu3+9S/xJgpYt/ExY4NwN8J
4zEacJuN57B4hJdf8jKK2BS7wNZa6zVnaY8UVzETYEhoskrcF2VuWzniPxXzIcD/4BCgyvhcxXj0
uZIT4606Hj8l787G9L/DJjuaEPLI03n9CpYw3TsN1gmPhiYWKA0W30CQIduic+wEQXsrqfHp2nQ3
UJExMf2Wb4HJmRhRzjbujnmnRxV6x5nzD2UM9MtQBkmG1AxIZz/4cjU50XdDH3PpsK5luAd6FCc8
bX3uP8zhfDOwdxXdq9d9uYRx/PzVwBDnxfZqCvZlA32KaXDKwRViOEKW/DPwZxkZoTP4eMt2M3W2
hYZjDtslmWicEJy2eT1OAK2y5D2N7gQKUMXQXpu/1pBtQgJhMSQ/r4fB3H2lI3BcfH38QNTmdGgz
EbMblMu9bGECGL9N81MqdmPje4Tb0uCoZdItJwHeJR17ZBzfAQabgNGJw9wPRMNDg6FgwvhqYZ8i
uR4YRCclu6qDrN4KSRmVEaxG+eP5YqUF/AezX2vHgoKBMXgm+yfQ8zgY8ZpaetTc+mnQpIipmU9+
XefJ5mO0Etd+fNN4D6b80SCdrV3yraPY8uqywx7qIc1+p1SDGgCH30MOoXJpF03uPmwJsfbdyowo
5MgeA5XczNZfC0dvB3ZKPq7LYQSiW/frIHs0it85N7fxgMiEe36xYzHYCRKwXTaEtR/BHG5u9qVK
39sx2k6Ei904ZhjCR2D6kxHgmGNCVWSoa26YwKI6JHkvK4wi9IIqfmxQZwN/svRITAM0R++hrTtO
oGnHLEZLcL3HOVKRemfw6Gp2k39dAoA9JvJGEDSVBiGOrTDoZQNjXBGftmcY5Eg0btnzQpgPMtyk
8CWkTTwc73WvOW+yY3TjMwEsa0BNxkBiFtPFRWEtf0eIiy6TgQC+fp/81O57NtxtbD+V6HfZYOJX
NB8klYSWwbyGYWtfTQTVCIXSUsvJqn2PEENSNg1OllwHHB9cmYd6gtpuhsdJvBh6Z+qrPe6gemXF
3WKhJHkDUptzZYvVyIh39YxTr9i5Lo2lmEFDhEvUTFskT/Ek+YNBchlq2JvC3lv+d8ZB1zFPRUs0
x8EcLabiaY4+SgNKV2nvHVMxYQRopMtjyIHYw2qUB+5jngDIx78+AblhSxw3+bZz8kPj1Bfbk++6
k+tBhdTWyEtchu/VcndrkDVNAIOmumXdyOqz/D8KKqKs+FJJFpiiPDQkT7qGFnjSJn4Uwm/ELV78
NRnKu9Ybf1lm9aPN4AdYbzfxXTp9ucX3hFoQX10CgBGEkalGlMZSstN5s1j8DHg3astm4TwO5S7A
pyQdAtpJypxhoTr1AK57l2AaHlGHKI1vwleOwdwF1r1OPX+rtbmRY75tTNFsRaAbekaJJLaRy+iB
/obAIXAdINLaat75aoIA06w7S20jW20rYzg2kUYURtYPSiLxiU0zJScrUKYeN0yB7cah5OhHsZNy
xLm3GAeHAqhAvxFeiHul63fSfvULPrPKTpGHCjAMlM3U/mqBSXYFSIyqPw2Nj/u2pozzdXQbAov0
WQ16jSGfNBrKa87msMEwIaZznHk0dQ3eRtTNxSQlqLFtwaEnYrJ3dPxLf+CP8mdmwrgSKchd/p6e
+0KQx2IhTtziMIBxiIAOz+CDc8Yw0XzXqbVul2APISQf+sYSK4/lsJ6y+//eCcb0AgODZdeXUTI5
IQ/tULlpOxM1R6I6jpSntzh5gpJpexveDIISMfJwTiIzMVGkqS3/Y7SEhPziWjviBp6MGO/MwzKx
Nlfh2oiHTeMpohL1m84KNnzRJpotLCCkrKdQPuiAkS6BtMj6mjv1m9di70b0AVbZOiNCkDK/ml1s
DX0LxOcwGq3YxI7ZwVIu6rU3QuEn+gwG1oswJDfMn2kCEqtJhcXF9BdKVpbXD0HkZ6xkkb+xTWFF
RztgjaQtnFO64XhH06sUFtaxSPv3KpWBRvOeiUxW7B2cWjg0GKBDRUbbbbN2nuVDKXJeoLoRqPCx
ruBotMVIb2cdkpHRhgcaFqyAXyiUp6QQ4x+Jd5Ik49gcstpSHs98O8BYtZWHfTYMmMh3szNA4I1y
zl5WOOTH1KpH1N2UJFWHO6LpC2/llZX5Sftk8mXhxTjJqgVUrmUI5IecVZZ4BH9cZ976QSGBRqfN
Obd/pEUqokoKCHHJwBMWaqKiyPMcu1yVEhxyx+IUu4n77HlJxLHUIVprB3H1momA+GcqXAxG/rzw
OgoHtl9bfhIeU+gdIcgRbTvu3TJy873B4HtMM7d+TOzKpJ8ypqcPu+UiybUz78J56s33fGA8mHQV
pgQjKfy/ZRP1Gw3IbuUFPnpMV7q72fSYgs9FTs61D+HCkdhJMm9k/Sm97BYXBWTuIVQq2sVlYY1k
bUZ+xMiDnB3WGDE7Saf5Z7S4UYYe8l3g9sj1USG6CyaRrH2QfpHeMsY0cgn9Wlr4uyBFZ8A+re5z
6Ju3IkEg6JLBPNaN3W2tkRiOF87NyVSie2kbuh4jR2UHv6QcYxyj+NEyE/dxMEdq7HyoEGQTorek
02Tw5rHfWUJIytfnkXIul7JQQV4sSajMLJ1pgqBSlOKjMm3nkBCzoexqMlc0/WK4GSCaeTZvxMwn
cztasX03W/nb9HaMcTIfVtAPSkwOgdlvJz/kNlQFqwRvUpxqXdcrKgGtJY/YjVDSgI5739VSAl2C
IbznhljeNTqNDoZsprUKzexMEKL59i3hXn1CumzY+nGG25y4nPKTNpOrWjXuSseQpcrFrYipcSYA
n7Y3FdcZ8UkKrXTEqUzaBJbLyoA0b9jjpp/gQbIpwM8XcwBpvTlZV51a7rYBoItrc9okHlIy0Qpa
B7uigXQfjq7J3R//mKAtzy13KziuOEwBA0TmAnVinXQX7JXpc9jTieGx2CcYg+oLrlIwjdkQPYFf
JH7CxYQJbtL3OOXq1Oi/doKDGKyJX/xUVBgGGUB3T3qb2Q8P0k9/K81WdZzVX1BT3ITUVyXD1mcc
SnrpOlbV1SePVlSQTNyIcXYVvEdl3m99wXjcFE59LMf6w/GaYDvqeTt4pFftj8ye15m5E8CN5U7V
80dH2tH87IlmlKpicnp22zNkGBJnb0VDLhTKswq+x0aA8kkeDMbAPX2oaRscYLH9m6OOhJ94b4W+
xQ0CqtLH0P3NLfHBAJc04fDA2wp4yucQ/eDVCpNXe74oRmrsIh466+9g/DT+WZt/B14fSzoodS+k
XjkR9+vejc5aQrljh9OsCorijHGXyGphOGKo+GsrqhBmk6C3s9Zx9IkCsklNjiHLRIUcUdFg1HYC
cj3kCtM6JgfxlNJMOfrsY1EEs/zNdBUKPTvMbCDdSC85cx/HJx6QPWc04caV/94gyYLF3OJC4QCy
lACfpIvPghRVUoPoiVcTFSlaU/sUUZhlW9bJpz/bbuXWy8HV9W6xM4Alu2H+EQTkhOEJ9gzUi/nU
sY+MPEz39JgUc/6gWi78ICkZm1Buvepoy+hU0eZXeNOu7OTTqNtDxD3TagTvYBukM2NUQ25DJJWI
/JnLC8NKEYgt3oBlT57K3/QKfelRlo9jdvMCTjqEzBMX3GCDTAO6JGkB3qHIFMDfqmeEr63qYHJx
BEIiiwpcXRoJjrqShDayAkmi/O3JKtVL73vVrfPh0sKfLPqPuuOxrpvVnKubKVyaw6PjZD1lJu3l
fP5oCP5FI754mjIls8qy7AgHjmsqz/qatmGeDSoQnVeWrPVIXjJlsOHPzYMRgwxPUdl5b8XztPaQ
WJrk0WDXU2dbhr4mKzPXEWtB8eZj2y56njOP+u0WLL88cHc2w9MccyVqb8B4OFAQPX5Z3H+Rs82D
KyYjnO+OehJMxkPv4tmnIdr59V2RGXbvZn31mpoSGWxJEDQS953MQEAqdayyy+g4b5Gfvs0MwVPx
1xx2Fq6haTe4txzc44C+0fdwqKczHZ1jxzwpZ/f/vwy2VCjzDWTUgk9ANIp3N77rGGyad+vwqrCY
r5P8WbbHsDvWGBbtGsbAtbQBWHG4KgjHZflTFJ+n5EqeZIGp/ekljBrelZi6DLKFjykOEo/4T7Jn
L7ytaRjI6OJmTjiMFd3Q3mbwAXg1tKowTjbwRI80rRmA7gpg0WjdeA1T+TKEpzACcUI5s4EpOfDA
WJrmzjIYKl2AGaTUsqpO4ScPWUVprgLRErC/iiG5MvEfoVaI9946Yq9cWKi23nUsOQnqNyvsg2Ub
j86Uvsdo+sy7I2dVE1er/vL84ugau0uJyOHRoiUpQqBUpeGN0A0nK/4C25dTHVi+zvztHIAms3wd
q1OGOr88YrRAhi8Jb4oW9lCMxwZGJZFMjVx7SRl8q21YcYp/EuHdbmBEcQIzz21g/7HE8OT1KD6J
D9tzUZ2ir9gGY+84GxsXfWFN25aDgoX+2MxvjvGtsMrB+aSPAjtoMWJKtADqsDuZzPVM+wc2ZXJ2
47pJ3Y3dY9DMLtnEhL34Ghgu5xyiDHYccfjbDh8eaYo56gnfFlszwdBFuR5b3px0YKYDWJjuOiJO
7YX7stp07ePAS7ByYXUSMp3qqzCQPdlo+ynaasRu2rLOFJ1W8aMB5LOCH55mDtgavNmUGs42rAMC
exaVXwOZ3SD5bpR+6O2RyDgRGd4CdU36IoWQywCoxxdh1tWtriECUYAFUQsTWbubqmhjiy+7fomq
x7rPwel6ZM8oHAmLqysH0n4Ueyti0lgD7aVij0ZIH9R6Gg5PTnmoDKYF9q/RcjtYH31MXSQxJBJg
OUkFyq4N6yMmdilJjZbRtcV47ZvmoR/Pifs0pm9JfBLezi0/OvzT7ql0LhYl4VYW/guFdRB2sdMD
N12dfuE1/qr4tahzqoLMg6PCT1deJEK+heumdz+WQ2Rt3yukd3Y06RJoD01QtN/TREvEErfMSRQR
JI1tf2NmpE+JxuecQxmJ62ailECubf+7MfRKgyMt4iXJTV4LOzduu76g5yvqdykrd8wDMMpHi+FF
sWz62+7DzPtdw7smxqlHznzCfup4zxjyeA9jkgeVJnOgF7CzNbsrieWhc+Vno6pjJYpNPhIzpuKu
ainNYiM/KwLYfbGvGLva8HsyC34ubaltcp7K37k6QVenOvUKYGfyXsoe8GFAr7p76AmAcWa+h91T
gZ/VLb8nhRsEfYWqrAkTSWo06LJyy+GbkFZ07erhp7Jpi6bNa4wgKAT+/5bhxIhgUzHSq7yHIbOA
MlL4nUoEoceEgg8vSI+W927mOPt1xJ66LfNDprz5daJYiBKFMGACoT0AG1SndONWJs1FVuCo5vGW
wZGvDeTABNkOui00nMDH89zDeedk26s+WY1IZL3GbCzmL1GV0SZIr5z/is3ErmpwyRx30TnlmDE5
w9WKoSXxEvU8e1vN+rNeErjOdYJMKBXg00x2q3zqNwX1azEtBO5pSuOTP8YQ1MhouT5XMyM0vvdc
i77EJPnkgot8VRSd/y/IbPfRyH1jeDD8LmHVJ7uBwbNS6qxhB1s2NP6sXyA67wb/1L2yyANaXCly
Hn8cO19rDxeMn2wcpfq3ARnlV/pscKRNnDhSbNNdx32fKQWodYDO77ZLC0K96zxOiQ5aGCT3auOg
qC/4ZStmjK0nl1szg6ZMkyj/5XVsq6fQWNoHcDOC80egczn9zQrbgTVxH7cGmmkfHExmsz75zpZj
HlAAVpOgJ4PgM/zKmreipd2JY+Upz9XBS1zgktG36wIC84qLLGNOdUBCO+hwI8wLQR8x3zbzj2oj
sKgFQphQjOTfOKguvmJN9hIbHgPbWLSLkUSdjvTepEDIJDjTpcZzjZQ1JnJXotjKQtE+y8qAXa2k
dlJpCiocTDgErwThe3rUOOAx4CSNazP0o2jz0SA1XLbWfh6jR+qE8aTZWzmCuqutHxMdwKioRDeT
1bQ89h4Ppuvmv34BacVOoCJm/mmG1+t53W/piyN9nsxNuqMscYAwIWg8k1EMC5zFVx469AfF1ADX
7wwp0NbZwUYT7lzzJXPGYxmTkWJTZdfdPaUSOPUBlytHUFomj5kvCUo4Z2M21iGV2Ble8LamZKOl
sjKQSBB4ZxXUFW+iJBoWkDs0pJOYKiXegR8kztjyZg52rezoZZvfQhtedgTYaAkujkpzqoran9Qh
goG4fS/q+p+S4ttl8TAxnNF8+hMG3qWau4zdGN91Wr1N44Atpzn0DA8e+o5pzJi2lH/YHftIuzj4
EallM0DpTQhqT76FAm28l4Pz3GTwJ2wtTrhM/8y0d3mgPVKNXXO0gBWrdD1SP9Izos9w5NNrPT4y
LoLTwAChqCd31fEm0QpSH2FufHe0quFHoxoMn2Zv1yQ7h3XHOFuiGtVtizLjs7shZcn+bGqIFRU3
+tSORm8e84yQnpW/AnV4pW4CY9Pkt5TD5Bmj2KLSxk/o5fXOcXzS19NI95SH+BqIxcZY4YJMzHTT
zGi1Wn3EQfNs1yA19EynCblHlhNm0MRSyFNZwl51ock7PGf4H0b1abTFiUzEQeB9hU+0jchqZwjV
qzLl0ZJOeo7c/FoEIQn4yWem5tSHSGfywWy1uSX3yw1W16c0mMnoBmSIk1GeGsts1srEemn4OFja
ycQmRCEZE8S5RZmbBbaviORP1HvOobIUkIYwBFfZU7pk78cy5zg5bXHAvLn5oQzmfTUJ3CZtf8b+
J45Ja/k/lvb9177XCbBG/8k0gmufoByUqrgraPpUMrDbIuMSvpT22e/SlTOACKl+aHRfjzHsv8pE
HoxWo28RxsmLz15YO02isuzVrl+4693dzLP9Mmt083E9dBW1aMwuymkt3M9KRgfpUVYZEPfk8Ih/
YILaPSX7wkX4cyrv2IbD2TRplisjdrNhE8k/mmsftwpje3VyBWd/lVPidC4Uag/oWck5xZ8DumcY
PbLZUfq5i+9B9W50jH4xRTNebXCrRcZLNk1MNulOGb7qSj3RWb9ADhXbKNASPXXHLF6Xceiech4V
tm0YrIp4Z5B3aMPmEiufON0UqnGfp5nCnwyKESsOwnXhy3+VCey26hX29DGYWLpVQ/iSV2KaZc9d
Lth95oZObrVPhlUapnpmnkgNWt+YD4PJXlL5LsanvAit19RW8kQiSp7SuCv2w7xYM81R7JUbEqVC
XdoIhY7K21Getd24mywprJ035wyLcnd+KEa2gl2XLb6boeYsqD0Q//6cfcP00V8OqweNagupiZmY
CyM6aGyO9mHMhHbsR64zl2Zo24BsUCmvlEXJF1bLYq07LKyJYNfkyxIeXphgm7IYWy7Gdpyscpop
pfZtfEIqwTQ7jiDUZJNBeNZzA7klirzmMdKSN4tZB6ZcVWMqvljjhh2vANxMFvrFcQwLHNZlbGBW
Za5/IgFW03659C4X7jKACXygGo6FA7SeQgI9U4aIMNKsklhJdAgxAlTEF1yA6M2IatDxf7/6DmN0
o4XCHeni1bsFAZc1aDkEQOBy7k6YdPckDK03O6rDd7XcOFy1+Y8x2/8cUUZnMCH1ZXaCdzthXJ5k
7irv3WMInEHCs8HtDvxnChQUovLJ9erNoATT5eGgC7xDKQeTrNg3Q2FQy4SXVONZVYV/k1PZASda
hnaZRVZApDvDgX1RxfeQOeCDFZhXA8BmotNtQ1ORTo17Cise480hzughD+MjHx1rNZcb1xgn5dSj
B6681DFCeu7TLumb0b5DjQ15xpbDNk3VwrwmGb/IwJ9iadjN3oIwlNu0KB7dVp2IlO9sm2UsD2Ca
1bs+Sg4yp7yaSeP0Z6Yy4Y9wJTvWUp8Zhzfdn84vdYL7sr73LdOgsMTw1l9N5KgUQqIsk60Qelvh
GOuH/jgyfOu5jKOWpIrDJjTfq5rs3lBxFfuY+VmYwDEMU5rSZFaX7Az5DSqHixerWwAOBJOzFn3E
MzmGcXZN7JtDC2wEN6QoTCSUpTqyP+vcPuNweO6qgLwrpMDO56juJvApY/npVwPO/oB62xr/qSPh
8LAwewhHS12B7Y0/GZC5EF0FQWtbs2MZcXbZjBBFYBHVH5+5z54hXmNgxWDAeL+ziMa7N4oiH3sf
n2hUWltV9qupI/FXT4doctYKPLqb9ScQTofGDVH4hqMcunuZFE+47PMnvwt++zD98hmwwzcBhw1w
FP8Kww+LasssSq7z2P30NTiozt4Ei3ez9h58gf8j79tfYxbPsxFsrWx6FUo+qGp+yPAVjx7IBeGR
+tVpsxaq/4iq+Z72FZsMUMPsU+M/dkC4zW8OSdSuZauZnTqP3CmHJA3pSUu/CqruoS4l64BuF8wx
QJF3xAOoCZpMiSEF3TQ/4rMGZm8jGqLXbKWiJHQYObWiXLEpYTrUvybi2IXPhfgesenBFe5QSOKG
0ktAoBGRbUmd48RBFHlrYqQlIDnV30sJWeJwUhTi1AvegOZnDad3fMQCtKbJUpi0/C1irNogQrSp
fdAaGEZH8mlCUlTVr6f9j44eiYd0GR/QIKTkh8M6MpdcS8djjtFs275eeaSJhPUTLhRu/BKO2gsL
mLolzr5FkCvKtmUy33i5MMvsjzYJGOX6R1W3pzCzn9vQfXYdcbQMkynxsEqRPO3wO3TP5kQKIf7C
/2/gk6ijCmB34zgk5RBETRtyWlv/03RgWXyhHiS5lv7C2Cr2IX9f3nu73oypY2Os4I+PnTHCJX2n
7jPxqLAL4/ZeTdXV4vA/GR2wjOo0dfV73T3V2UBCSZ9Y/a/w7XZdNLy5kLU6sFomSxDLNGy3u9bR
XYkbcDZRF49xxNqUmchDP/QHFfN7FUD4XpL0T6n36iPW+5b7FAW9PCdUQ1m4AdD0GzDPaTA8UGMk
t1FkbTK+tJQNb51YG9Jje+EQSDEbzJbVStD0F8J3CJtyE0L3dEjQ2v21CZ7CLDkUYYVhWDA+Sv45
uHEAiL7OzINCztET/15yxH5grV3Rk/X8R+DbjS+je089DphMzw13n6HullW+LwR6axd7j1GnbmmI
y8xsfG5csgYkfayfAm50n+0r41MB3lJiYmgeswYxEOB05WS3Vj3O/hllD9fBzjR+3f53pIK7/1UG
lQP7SZByGvauujKPLDtSYhezu1QZJqc7FwKQzCVwLgMJxZLxsZNglol8sCOQjZJvM36M1LuvfKzc
+g5iZYWescYutFZO+pIpDNHm8FYV1CqjmtCDQAty075TBLcNo2zfWF2+wXZ6sw11sdIa96ISD+Wo
KbiVnIDsdmbwQc4xLswYeqEk7GnTHWhSst1Fc0dFfQnMMr+Y7UgeDRIZrOqZQXOB1cBmh9iojhCI
GXCvp4eO5ysteGCN8AdK63pxXCRxsPHDHukfp2v4NWkLkgxxEEgzxSEqx5Vt4Pqv5Y+VsDOxewG+
Z3rK0p6JtIMvr4v1i8PmNMZ6vynK+EMrwW6q/WH8/tLrEIEURwoZYjkTVtb+fJcgHdhOhCvAG+RA
44+kE7shqf+2bFS4APAPbEH8NqeXoB3ULuSMVrt3F6qWjz9TD/DPjIrkS2vvDJveXVvDl05oMOfX
aRKupmh+jj16WMpnq7BWVQy/RzKqxpQjcuJKJttr3hNxp+4gBmKUCEcDiwj9+VPo5K0g8zpkxi9G
7+c6BbfQsOmN7WRjVfHa6Ev8gu+6wUnHUHvs9J9+3NgMhJqvxKQKtZ9OAqZuCLPUfq6zvzzV+JIh
QzCB731prO1Yfgd2u8tR62XerGkx2aShXDntpwsDgF9F/Bef3yn4CYJIu9klPFc56WmqDBYH5y1w
cj5Ve7dinK04LP2Yo9jFri48ZZseboQNJXTu/c04/EPkIsnFyC3RLx4CI35R4nwgwfMxf0FjPbRO
99XmNM3UrthR3bcO4Kik+JQuNQST1KyfGumuc/a+Y4nYodAih7heZ5U+LsJH0iasahzOSD+5IyZy
FK3u6PeHbmpWQQmYteZA/TZAKVEduyli9bVrQzmB3eAxloIrl0fJqqavwDJJ5sZPBUDWCvYUhxMt
b2b6OBgfUxIdPTW+zKrajvnzkNznlg7srca0OEXfiWO+q7A91Lw5PMfcI4I/9S5CYwl3zz0M6Vcd
gJS3ahQi7ZGQKrLbEKRbtlFL/uk619bO7NLdvKTfputQXOoRPrMsLzE3Rtmn0DAY8xDzjgWVpIzs
IpH+ogITol+QlfiNgnpnyXNWPseEH7AeG6hlxMrmfV1AKH6O6qw9mmzSxvXYMMZJjyIr412hwwRO
HxFj+29nY8vCGW89qWkPx7ICLUNhOo/52p2hU0RYNPXe76O9NvoHX2VXrwbvzVlShPrYmt1OF3yN
KVt6NyN+UCaMlq5N/Z3YwFvGvNt0SQ40S2hKPIaCuhJXMUZLOjq63Wz42wqyPWgow/TViZ+iofs7
taSzdjg5HCOnNVjUc+cYKL1SgqbvqmY0BYKvE9vEjqM1W+vmW8dmvhFLYSDrSIDLpjPcY8wHb5Lp
GfAdG9AFzWOp0n0jZIvvWQ93DeLqMHYuvXyimo6gf/CLl5jI8s6rXpQ/2Ot6ZgLahJusEMB2ZISJ
1f8jKhDXhZtjzcdwhuI8jfHTUNk7J39R1a6jEWLi7QGrM72UcUE9XUyxGYkpHij0qA+ZPZV4CDOm
pqwao75F1T9LfUx0Wta5uXTxzQxfB/1iy3PqQLDsKJOz0ovrjutYcou14AydcdNIKpBECE/oaEdY
qxlqNCZA+41rftUh2I+hbU5VhP1IEV/BxG2J5C8L9h+rAVPr2KsiZIfnFMep+1e6xUOb5X/C8nOi
HD6bzjMw2Nh6S1pMStvYvORZjT9IM/YU3tULvyfeQa1BvnmFCmXDwPEw1M3MS0aqicoSaNRsQglx
huAkY2wMluc/B7gqaOAm/9STpeuq65A+5eQBqQi30RotL4JcNyElgxfD+RE63wPNBg0mWhw+ur+F
ENc9rY9Jp9hMQ4FN8PFLj/hs4j4oMx/gjbrbmgtRAD4IlzaMTjXDQ1m2aIw1/pRoXdXvTdGf+2nn
mIwHB0raHksdAP2myaw9Fu4R2/CfkghdRbuzF6uHmlpSSSF0WMq1ZRC1LleUI2ySKD+P8zXEM+HF
hnhwyZBVBnN88GFp5N8M81yRE85Gi89KRVdb/vMEHqli+uE5/TB8480A1G2JmqZeaG5voQOJo7k5
tLRVeD5DB25X9dlGt9bi0YDeamTRIWf+E8PbHVsDq+iPnBHwQ0m+j7uXKq3vOXok+4+Uswj1+aYX
8iGRuBBr3DmQl4uzsnEIEK6cM06gXKCKkF8RnjgoYfBsPvtkE1BZOn8YxIt6wk2ezFYB2QnensPS
KjA7BxbpazY6Ox+N38m+BVH9Rr5SbGdOx8HsbyV0ElQGeMTjnd4Wy7eRm8w/TCFmHN7skBz9PWIN
y9tNLTb8aY/ogQn7xKUQtQQl0ECB0C0+LOfrP5LOYzdyJIuiX0Qg6Mmt0hspM+WlDSFX9CbogsGv
n8OeRQOF6R5IlUlGPHPvuVV/X+btoTCeGUPdpUG6i+u3BS9QdM16SC9j85cgZvLjHqJ3x6vIRrn5
0Ym1TuSlYSlh4yeKwncXy4QjDtLs1qM+pRicigz1DPCFIHXDQ9ogp0K5LLp8F5NUVwMxU6QLu16/
E6gbwgw1MoosdG6WB15uaZugQJqALW3gMWpigBAKIC6fkqVJZqHInqvbyNQRxwdBbhEvO58cMV4T
1NeZYKMAcSPbqw7UFbQVavUgJA0obtZd/I2M5cgSZZtYH43hb2KnuiUYMNH17Prky+5OciF8eag2
yHQ8EGEKb+4OVkQ2FYdoOormWqUSBzHliyz/lpgcfz7KWqDKYvwY239B6G862e1LSm/q5KNt3Bu5
u2bcWPTjsyyALNHgIhE2oVtW7a/BZrBV3kml1amNeGHt4uxjqZjkT5NdDKTH6iUyn3Q07aMgWEH+
jyb7Tsg9sSqXASX4jCQ+Kct/JnGOEtfyzMovZOEpbGTaoBc7cUXIRMnyYIQbiW8JUfGAW89onxT/
GfKqjWDTJLXjXwrLIK499Sd225vaYrixBTvo9VIv8C+bgZrroFZWZBnP449b/2tqUpGx4Cc51omc
yM0Me06FlWpAH948tt4JMZ7Fkny0LgzT7wbbPZr809BmdcK4uOrqTMy7Iv/k8nIWZbZFJ48wi5Dr
FsM0144ipmokHoXd2ySqF1iBFDUNV5/JinkAFsTZiMnV9N/4MsHdPausXyXj8OA6e9A0eU+yAeVk
+VhlH771L5kxdYjyvAScJmQ7WQzdU2wzM5i62HksxVM+3BMkNuh9tyQEg5ZisOsOxlbxW1jo+iP0
FoV1CrnOotLfzywTmsrnIjujO+nLT6ibTvU0B5cBnjsVfF38dXO8Sv1m1Y4fljGTLcHUJzJP3qIq
gspoXvvuNJlvKfRRqyMbCR0EB7POV8p51OanZhGCljVwtq79YKCcsol/NiFM9lN/L9i0zZhSi7D5
EY3eZjIC8jJfmU7vpdSvREVvnCBHbg/qgpoHiYMx/EuBzjTxcc4uS+JVhFrE5ntgT7NLaX7DmpyN
eCOzYVtWuFdTUKWxeU+qG5/lt78c2NvU/Wicn15tMm8X2Jh/o5Mdncr+2+Hqb472yJTTIM5kW0XI
RpO1L5i8QOowQY7hHSAerlopCusIIQDqWKaqgEyobVNQaX733GIEtd1hq73k3kJXxN+U2c8HAhRs
q+SiGw0iRIO4gX0I9nrOMP+h8mdPKOxiPTPdw+u5cGor69ZokGy82OxjfrP6YlJAePFTL7GpxH9e
Tt2K6FAzY4xM3C4jcbDpQqXzNlLAnDo6bDgjudYi3wMVOYBBIU70rYWTIEGeeMlzl7z24on8yQlf
aHvkwLaxqmjp4eFzuHZHLm72NN9a74X36VGSYvKmHmjxEv+FyXef3Ub+/3wsqb1EM0X7eCCAmum+
YyePhAEAiEiJj0vdSz++a/Eep9OdW5B/STGDi+Pmew4mkZtrbJ2QLBiq5AguFhijqDhNyAnnrl0M
I2141MOhG/27luuWqnIyj73/26ThWlEJW+Ezkx2P6kVSSxa0r7FcJ+74vOQ9Zy21pPEXTS9lD+HM
OtvluBVmR36LzXD3SSOd78gSGHBJ6/RVlD8CFo81mNseA1RUePCYEUiPEPrYENTGu7/AI7gPMfqs
ZwAeU3eV3ntKZ9YyZEMQ+VJzgM3uS7ZgIvFJjEH83AXw5jdyIkMdUWRsf+jgB2HKyXbu26p8C138
rrq7sAI7LjWb3R6i4ItArJrPRCCSrR9jBH2lcCG7rBiCo59PyIVlXDMjXrK9TTOdQ+y21OGwGD7L
TCNe/o2sf22Rb4TOsHRYmx4ll+DpA1G2MewrCwcqA0MNhxnlr/71KKFTUmk8HLcZViinYbJeqU0z
+vtKqyUVkMZ7S2dyS7njHJJBx/HXAhsZxglkLpAE1d77T5NvPdW2/Rnm+sq49jyqABNRcDeXPThx
rJ7+dzG+qgm3xijra0Z+smGVL5Y0sbNN3P/zVqEdDYtqC8ph7UGqsvlvHEqNGCNpGu9z2Tyh1VnP
U3tWjvnN5Bvp4G+R/4zuVtDglc5vh4XH4hQs/juewY3jVzfXHWPlgpNz7JELmR+DdsDviztLMh3M
920F9Gla3MHeKrZwcIT6hoBt03vzygCYsXylOqh2FsoNcrGYIxlHYGm0PWTphS5ZS5s5es7b/GFC
TpC2+Iet17Q8payTcx39ohCiNJ8/euvZKOHH8hzU5T4O5aowwC014dnAlNQb5DuSrKSw2AUlVnVo
KttIUovOwL4hswp2VDpA58tdGq6rENaL5kjIn0o3I4sr+o7ce3Su+zHDeOMJhhXxsQ8gE0fFR+7w
7fJnZAgc5wdZPbFcXkXzusrPHDAbP17N5cHpx81MgsTch0jgmm2liI4bWBk/eAW9YGcgsKctlQZ2
q/7YdDckT2A/TVA0zKpSqstCceZ7VBFQX8BXfo28hwOu1UoBfWQ06Y+HEWRHAOu6jn4cGiTMCM9e
1q+rHnZMBQMOBk7mEQXBzNTwDr5zs/8DOmYrl34UHRNvJCEvjDHNTqzLcN1Z964PXu0pnDDIw+KZ
Kn9jo5rSPqVMse8Jv+4oQS0eKBg+0zBRrLMNwsUShycifALQ0TPaYhNzTzM9tC5TnJoKr6+3yPRv
Rk/wFN4kB1ijgRLHIW8whYenONUstF5Wy4JcEWVG9knnHObxaMHA8Ae5WlQjljj4wU+Cf0lmi5eZ
pWCNeOPZ9uXaIE2bXedsndL+XAJaAIU1cQ2ln7PbvEbg8QHdmXwuOCTA1JCjIPBbTu26Ft59iwbO
7aihSMK7yP44cif2MYAP1Ox1i/lWnCQWqLa4lt5PJNN11d3b42FA4dUN3oPV/tQWu4/a3qn4BrOY
DZO0YeVh3x1Kg9dvLXD+LTEH834o4nVmzvspZ3FPvmE6dfuwvFV2ssrJGfK50aOL4HQQODNtc+f5
bIbkp12z7GUXYWI9mtwPDeqgQ+jXq4cGmoNHc6X4nQjzSv2XrCrAZunV0IE2bOZN7VyMKtwNyUdk
BY82O/DB//AHputeti7hzPrwtBGHJjOuRgffbITepf6b0Q8OVY3qnyayeR3oYGGWcGVg9D/XkE8y
s7ivexhcNc0A17qVakyZDHVI1xWZvwG11oGs9SNJeLk8mkV4bAN2zvW8DniuRi88meSjTx3sfT6H
cpWC56hxGCw2QxkSVIKO3EAZSH9HB7S1+UfUCInGdMsw3Mn03ornP22CxvCG8WIywV5mT77+APm3
QQC3HxuB81ZJLnNkrXwftkE/7uVU6JOp7pG13akBPlnh4ASz1xMrdqCWa6b9a7ss1/b42Cc8Y0pi
d50hXX1mzbyPkZebNoCg9DAF2OaQw2ULRLjdsSXdlkxr8zo/57ChwM3uB8RAhLLPPO7AOH331arO
XBD8lt90G3fSZG9sjw+5iZEx/OwjgBmAMUWJtsm+DC6yyhb3c3CxCZhgwOFZxaHOUAY2C4nbXiXN
eO5Znze9ep4iQpG9jdV8zYyOg/TUQZLIG+xa/qNgHCWaW+d+zDlbPURswDOXDKhGuT8J4r20vjXs
Dfru16jB6adI+cINKbt0GFyUpKI0U7kv40dasNM06EPIuN0n4DScPsKcDHh3wVwwBWAqVCDYc+J1
SaK2l760bMuz0dspDwAdOrGBVVihgewQXpeNx6Z+ssKvOMVHiJ7TR1okxDcLidUAIciMXQLC7wd4
D+10ijB/BqifJJnV5fheARyxAw2hECM44ycHE7o7pJovGU02W+mYcw8DrceqUSWPOlIYiW/CRSVl
l+Bv6SzpRZhR7zL5rr2fCt+JZyKYSHZ98NYsQe10xmGTw4I4+WF6GBYVEveDlT1Wot0KKHUgOD22
VK+ORPiAra6ui91sgHSiPffmi5hOvfWSDo9B8xxlhyUK2iUzCyPTX2ntlujzSN8I9CCBzwpffP9G
lLGE1Ni+mf4TuvVAim3r1jcLx5ataRudnxxSRNZwpXVIBvrhoOStQ+wb/JWQOugAt4XDdqRlZmb1
8C71JienQZcL0hfptRVt69hCcZlyViKGn8g7NJ/9ECiBEz/U0HWBUq99Ehcn2mLreXLpFnjxwLBg
iaS2EOW3ySJW5psuIwKYZ/GM5r+dji43V2xiWUBfTvhDxXiwIPq3s9r/BsUC/9QsX2XdggOor639
i7Zk14pnP3c2lTi1NGuYgjZ8qXdNppG/kEUaW7DkGXKkYhOm105cKmYnThYxuic0hVzQDuB7M4FC
j5atEsPr13Jq1qOzE/ZOVMRyIftMk0tBQiFDXwPOd0llq3W/TjljBuruJSmOmLhtGqEKinhKALwy
F7zjbLwDBLth0sVaDO1cphj5MbNw+o0Ba03m/zKs/w5nDv4AXZS7diDjcebZiZ5qEzRYgJ2J0VxM
vdqnbxBC7kxoZTPGQThxwmfaikO/5MdY2ESMNyQv2wClVbAktzXypQSjVyIODMr2LPKRMQ6BvygI
zdeIPqVklojs2h0hO2Bzj2M6UsmZ6rBFaIn5sjW5OuYmpzrLhL2O0nGjsSXZ2lg1PvoAcRqmr9pJ
9x4ZoHV5tZHSs0BM+uCuY0RuOZ9joLm9MmJgnnoOonLvEgkSAk8UMdEddIMj/syJU0oBgKrYKLt4
IpUi+cgm72bWrATGxzisf0ZfXx2GlkU/HFFzPlTiQSnEZxX1GcAsGmQEh7A+zJOPAr4IJeCHAnN3
9wK+/ywn5t6BvQ2mmO3hG5/Xdg6p2OV3mX9JA50ALumY5iKfz5nMkDzb6MfxekssD0VmInakPVH5
vovwjmbevpnbreG/I/LaFsVz5XrMo4ddaWN4ZwXioa2w3uJowdgyXYhdslwBsIKLkR0VgqqID1XI
L1GVL9QASTdmdUAMQ/wANQUXQfdD/RjodBsPL2q49VjFBOiYknJckacr4/is4pj9yd9c/wZgj3WP
U5WdPG94UV56vqSGS5JBH2/4LW0ctArhyTDPqVfDEX9jy4ytU8mnVGVgHxCbWQMrMARJ7CqaHhkd
B6l7tNDjN6nemOMpn4Fqsb+QSkMp+yzLBcz1OMbXEd9RHiEunB+sJtvPPGQxE9rC4bJ4xzlHT/FT
SPKei2GbMGow4ze3ek7T7BI61T81Xoaxw4bAvc0atblVpJbHdna2EgvLgtjZ1MhN/NszpBthT7F5
QambbMeFTE2YdNpjSZqhMHeXIPJ3lo5/hbZPVUDaAueMkdUr7dyPI1F5ccPqIb1U3NoBvs4aGpEN
SnWibHGeTJR8RsKS5bXkTxoJkML8kjMswB8MhNfKnVerz08uhTjJbDsqgKMHLKStqDtqIkBUe4gd
bzdV4P5YBmie6XqegFYYSFqoqxSVnyg+2LxeFMOzITVX1vhRVBESFX6QfpXTe9Z/9GW5CRy1xQUK
SXFXOk8LeKds4fqS/QCUJMERFy6BMynxS1Q6KWrjooPkl72p1jkAcjtXpcA4IbgUdjEXKRoHVvTv
IyWRWd1666lCb1xOl2Z+Ilk1SLeOeW8x4Z0R5M3WX9HqzTLs9Xg4PJyMFRLIbi2b5sPp6k3KwCqN
772QlvCbgJGIxmvcFjGi2YTF2QAdEsybZBbbcQfXlGSRmx7T+YErlUYZIA/xVubiUWHkpoy3lphA
a0YqVRCp3kd3I+LgAdhwA1zaQuOlmgJH3rz3PN6J3NiQHF17Ax68neuXawzRULw/hh6mYQfGgEzh
hstHMGn2ydA0WP1Gkb0JYsS54CzGk4A6r25Rew0Z3owm6t6rIx/xdqHY9la+u2uMfzMEV3akLB8f
nPG+JnA01j8mAQMsUBIfo16Kx53TmA/fjb8lB4Euf4IaghTD5gjqrTSPDBzpC4Jtz2p67p/18DwA
/CwYoRlGsaWD2FqLOQ2LLyoztrM5m5z5oGckuD1GqHsxnePmj+MpYZUBvAurmH0M+RVHi76ZRiP0
iCEykpNZW6CILGzl5J1HD8EkN8u01GfC6inMNiasl+zP8uNDl+wC1Nvu+FCAOqBTsxWFEnO1FDp7
iamjmtRzj2rMSdS90UD+ijGabRvOaqJmETw+KQD0kQXCh6VCi89uzEE0YBIMKYY7/Qrklt1MzyPx
xm5wI9gCDuRO1O5DZ94ayKdufCkM65qXBzDK26L/TpIvU7S3RhRngx/jioUiVp8jTFwTFdCYVqyf
/vr6x7bU3nB/bVKWXR5jWk1GmWR0dtFbq5HSGPIxx9hbZD76599hgaQOFxRrIPpOchn/MnSxM7yt
6bpBlGDN416NgnoYwQx72Tr07gnMvWuwt9dtcmjDfcXtyvu7BlqN7B6iLQun2doz6RrTKzYBrB3P
qJIxniie0VuKNDnD5k3gCf9mZ4UfEwf7ggNDFO+Ai2Kgsu7YkkTgymEfsHPln+7IcUJ//2mXh2WC
qgZ2PrjoM5LnAu+WBWBSi4HhDzbcrntwBHqaFqgRw87cfA/n69A/JP5vkGEG/SPhbzN074n5uaxx
etjY4xjBrz2lcDWT8imC5jSyMhbguvG+tIhney5fz+9OtnrMKPWXAC7lv3bRmWYjYW3oNK+xTx7O
dPTJucBvvOmVS9uO+MFYZ7QPvJ2PTIJ6+0uaJBrY0PiWwuS3YcVVcSgSihuOOwMBtJW5OxEv3IeG
obq/ayxnryQZ3AqXd/pjyBfTfBPNvjCrTYYXrmmfZf/pVleJlpC3g+GRBeZlKt6T5tJzGIjkpeQC
aIoXP/kgYg9rGaGX5C48Z4RlTWjjAhDK8bIbxK9nJZ8ZdsT5XBAGQSuQK4SEV4DATFZf/Og0M+hL
f22bYfeb0R87xYymYVECk1G/CRqklPNbMnUK53xj+NlmMLiJ9T4PAPl1iAr/CkZRPe77gI0hZFtU
aHH4G7k3ABX8ktR03X3tAObZVPiEuiRhSwX8Waebwn+BKOEOO7YEQEtr8zP23qP6LMbPIUvvA7dZ
KejlUFvQ/YQ3idwUtRFUbGRRDDgndLYNiRctKrmWuRwRAMU6HN4jPo8l8KRlyDb3TPRYgU3BP9Pa
TwxpAsJQlmwMib/ElgwnHHLQaTzK5DbSFhnyPma1Q/xt4P5aqib6a0JxhDnQevb9DzomFjOhdZlm
tQc6bGsOV4u/XUR5jUsaLCP0qTsTRCeaDQ83ItJPZoe7aOIvEz1h28hd1CwkyZDDgCL8XEMXbitn
1dbzPiTsqb9gQ1XWPucARsIVMQ2LvZVlNWsvDw+5cZEzM5a52gTiX4p8VadvEsqahjA0QH/wip4P
qz7J4M3MP6eAoohezZ2e1PS0KBQsCg91ajHqTx7yhrzYYBPB/8t7FeO4kuU+C9hPJ+YlrbIjM2tW
TTvToCk1e2YdDzncoBFtqExXA31D1J993u++P0aVcyVpmQgK0V5n0NlWMvzq3D1KVt0J3X5FkFFF
YqtLT+2RT9eJ16ADfwJoI+R/smlgx/xPqRz7CAwlkGa6pWVQ+qliHxql+kLGbEfTPfRrh61i7G9a
F2LilLQfEe6Z/9gayjgN1mlgwKGlvCLq4Lj8sJjZWwU854xwI0LSehQPM8TGmXrIhORekPKnfPRF
LnRzNtkhhMEaK0gP6bZ6T5aaoVYPddbxSxsJUQbZ6xywiTfZwKWrEJ20rx/QenJZ+x5m79LcNvZw
aqzypBSNJh+ZBFZqistgfjXlQ+2tTf81CulOI8pfwq2yiaKDpPDy3WO9gWRQMZRk3QR2+9uopwIf
N9BMi2yolWfbsJpvPrSKrseHVz8ajIqV/yTNN78iryitvpyu3Y5xfhlY/oSyvKbudqBmbtl71NSa
eGnQToCfWMrKCenyyrfNQyZdVurNS0lNLXV0tuq/gNBILB9En0DiGH4ixn55QM5K85xU49aP/xJ+
QI6w1GNXV1LveUpjT3H27Yi57h+5ZKscQIbAL9GfNNiTNHdoj4AIgu1301VjXQnVXoUuLxzNUd9f
q+HmFK8WOdfNU8vXo0GvjP1JBd9q3pBqHzQvnn4p+LI40WayFpDOdcgo6aqh4Y6c7OFwyvv+MKT/
BggcUXMb283QLsum7miTA8LSChceTHCPMTdBufB8XeNj4lhI7w3vmQX6Ha540nzsrTmg9jC+B+mt
cg7BpnfORfjT4rBMSrCQnB9ARNvhwa55Vj3WMyl0Y7IFaHW37iw3UScPhoc8MgsOCU9KzkxKZy+N
a8MHwV7NKUGht5MVs1fjk+b9mEyfhnsRsJ5xpNbjR1ZNe2QyVR1sPXQ1BREEZmg9O+42D9VjzjZO
5/bBQFVIvO3OMl+hMy2E24gz2ii+Q3HfKXRrwHdccZED8yZ/U1K+i38JCUsO54t0UFkVPzMsOwMx
h4h/0fJE9XBswYpLn8gocPMV2jpJhVDF8O/fh3anw6/R3lvEqSVsOw8+t3dT/8pCbnT/blBA9DhN
7Jeh/NIdoKPFR03zPUkaSeCgRobekAvQM/6/aS9YPvLnlJDnILTXg3MkOaxGtgX/ugDA1OHydc0X
zyer9MDMATPVb4Qgw+S4E4CVH/3y2Bb/puhx5oTFuslijQITjPArCdk46xeGk7WaXEaZ4yalL48R
29FhZ8l7hIbARJ/MBh72rT5WE/620DhF82mChJ0Pr8mSBBsfDdyCrhHyOk8Fr/a3Qh0WQbWbGxYq
IQwwStVousHxIjDNL65JejHFu21/iPHXBWSQ2hY75YsiR7SkuShCtn3oEA/xxADFBZFUjx0OkUWe
Ge3Y0bFi6Fn8utuxaZ9oElFlOduqfQsYwtG3GV+as7qsn/3GXuUZ3yKWmHXueNRuyCScXyPih0HU
ZHicEOvc8ltPfvokUSIWxWEovuDsuOwzQePrlEAmFjUWk5OGMt7qj06UY+QgUddZz/IHDh5FO8AQ
xniNfc8MF+1sZ76GutjJ0b4UJPsC9tp2U3Xw0LjuwgKtzCynqzAM/2gOCQkpEyBHsuAzPRyDdmT6
q5nVj3SeM44THvYk3UpSoOHKXPJukAdt8gnPCdl8iXkKjRHpiF95gHqCRVLJRcLzmt9NZKZ65LM3
GLR66EmVrC4i6W/Y0lYAXXCF4ZeXBhg5SjRbrseOcb2s30JhfXb5+NBQSdVzw4Ad5n7RvnpVQKp7
He6RuLxYY/w3qhZ5NxJykWX/OkzwDv2vZU9wclkI1vneL60TYjDeiQlFJXzxwGhRylMqtrqOdjrC
szOPG1d11EfFB9ffQ0WmrJMH97Grn9LaPLvL0L6Osscu5NcNtPVkgyPIe2uj0nSdSWrKwWYrJIwB
vGh7UyQM2UV3SwZ84GVN29dyEXZLv8FrCfaOhVAAK40LE/Zvv6qqrHtsnPnesLtvHVId9uCS7BIr
oxF/VIl37h1jN1nzjzkRdOUY5HyxWmbnkeFfLCzBqy+dNzPK93BpmFyXhzpu890wtepBdeFL3Fev
ZkwcwuwUaxlTnDTtEtYLvCFmCTRiPWXGUN6HHiq0nuVrGzyxKzgGDeXWFDCIdYKFt4EMwmRgOWz7
RXEillk+ppDOQ6vq6vnNNHxAq1l1j50ZYKTBmAQVlI8nCFJtesLHBCK7Fs9pRRbmqDDWk4T9MsCO
M0oFtqDbpEiKBXD9lsZYzEs1XzKXz94Mxz6WbX2cwv6aazLjGAACqhjQpqnXojPeylajrGwZzfak
F+ZOQV4SrD0zpo/QJMdNhXvMnYgTrSm43FR7jxb00UF2pYL5RGF8cQey+Fryt6BoOto9eEKemppR
I1JsxxZXA9BoZQ5PRjO+RTphD1L8Jp68jEG5HzEUtmn82bXet+9z5eED92e035M6C4/cAivnitNZ
u5OZffEIUFR+B5+fPLHQfKkL/xqr+ViUmAwdhPQTB5DtjO9Ba5wxCX6LOMAd531SL51RS/2JBJNi
4iJH5PTuGWlNmreYTcEcJAdnCu59RCB4Rkk3iyBDBR/UGmSRQL9gmiCvA+4jMvc8/6mRhID9uEBE
cvcCkHdh5bv0Z77isLR4WgGGmnIDRosCryCY3ER1ACmCV2tCLTN5BKqeTYiJffJmmEskyghmozk7
WJR6RgY+jtVNGKX0xfSNi5nQDMW73yaPkdhO8Sdk7Y1Z+JtMoDRBq41vTAbxU9HY+5QDRZbDLTOA
EpEfkTM/JDnmFqO6pVJnwVrEI7CIZrrMnr6J6hnwy0OpW+YXzcFAzAxDCm877hHjuV3o2HV3c+ib
W49J/Rj3O+JyF+VlI399wEKHpojrs6leVBQ6F9ub0UlAZIDaoLSN78gjXID8jAZHsVG9lqwA5Sy2
SnqbWLvPZhKmN6sglrXJGfFoGOwuN8ihkgwoLPSfsSQaYvBjc1WVw2NoM8KD+Pmak6VUQqeQnfiS
o1GtRptAqaG/923xm/okIZajp+hNgxuzJqrLTvCAusUmQaNi5+GeRTpBS/RIVjE7RM3ZL7D3TVzA
2hon9ikqd8ROj0P83TaefXTwA7PmNEIr3LembnF6CM7IZoR5lWate+yiNsM0TKrYoDJ5n5eAZBDJ
BOSbdMU29HAqKgS1ZzPn7RSZV6+t0MAUWocONTzK6mJujPXs+yjiKuUyrMtqRMRZg64ty4VL/C66
BN326bnNNO1PEof2yhYE2dKRh94LWYIGpLxGZ5hjJf73c5017fuMR5Xrjgwjagq7fbQajMPlsrRk
/eofTE4slj1M3xP09bdI0BFOI2hxwvW4hoew2QGq1bfRxOXiGn5zSYccsTdqZ/S97NdKkzxinSBb
GJqhfM3IcZpDdHrk303MOlvrwYUjjDqAb27T+p556WASHoqprc9uBWuqNMnldmvO6c6raIoT032Y
o7g6zjnPYuI3ChxEp68NE3B2cw5xNC38nTZyE3DhbkiiYZttUIpFD4ro7l3bIUqvG4R5VVSiBfac
CE3MAsMYSNmMHK0IDYfN7dhkK81yBGKoUdIWASx1qSDF+hEKNFTNxqpGVLIPE8v/ZFrF8BXQ75PJ
ob2qXVCRHjNGplKZMFfzJI1d0vnY1YAhrb2QGYWZc9lONsA/nKxot3wVo1AUvdhC12uuoxlH61C2
1r3ttngicjG3T0ordWbWnOwzlUo+PsM4T2aEgF5nUAdy1/kyfQB6iXA4W5MA31QbIxrp7fI655n/
0JEUdl/acfzYiyy6lAOPA5AVja9DWrSz3Ri/KZTV+65IygMa2AhH69CszCSVv0oTq659wanvdQPt
uR0ThcVfA/tZ119SO3IefAS1u9Br1LXQar73xyUDuQfTqXl8WFA0JGYZC8E48MhH6QHBepakR57q
eecL01sXC4UdQxOyw57wgXXdckM5bpxvwSSMRyDKiEvGfoH0wnvr0YfN727KWtlnH7uag0E951MQ
Mnp0uD5qat6m7CFwZ226nSsP+UMfDR0dPQvyIap9vEvjtDca3HCcXXIjvNY69N3kfSctttWiVtEe
UzykETdHLt0xaTJTFiKOlyuonmG6rQYoxgG0FLbibXIccDTsfYH+rXIBIlQhS6c8YKQ7ikrs/Tp8
RiOHnkdX2TooRiIWTJASPErIO1IFM5BQTkCbZvWSD6ZEap1NO+y+04N0Ncl8pvvmODZLaxde9GPQ
JYBZXYNDJuZGrznEV52f+tcqT7t3J5iafThQpHsKNA7Pn/feaEuvp2Zi31DPzvPYkVw/+2RENg5f
dunTUthdGB8T0VreQuUvUeeauFut2jC/Ktvprn01kI/WCcYoFvqF3HMDzDZLKTx101vvFsVxNLOK
WAlwbSganB3UTbLkBTYDuyXaFxZDUWGotMrnkdLixKNI9k6ST/IO19tCnulRBNHZIaMZBWL0kCyX
sVpCK51kxDJSm/vECGZQMZO9MboKic6Y9ZK/f919uK4ftCvJTnafU39dXSUqFocB0hCNd8nxfDTH
bTWdk0hEm7osqq8yNpD++dAcVrXVkFo9NrxdBcOavKlG4nZHpLWNAXR/CatHAtfTTrf+tjXYusHn
8u+V0O3VTMB55SFXMF+6PA+2RQJqgsG9jUW5qiRulbqa7IthKTauEcCrzkIqJ8YQ3KPOEyDTPR/6
wDB4jQRU7hQ+9F+4nvGlEYAu/JpeO+Yy64zAVpsyROcysCunChrRk9WhzQ/GOyMKdtIlhJutVzHc
mEdU64njKuDViyN3MmFQDZgKi+Xt7GTzp+y0eJQjLlGjx/XRNyiRRVgQzVMOMyEPfpSwFiodEBFZ
8EYYi/vP6r2qICjDlB89Bopnb7LlpZ+i6XN2WtRrQdbtGlW6B7Y/CBC9tmEfVHMcF5mS9gNuEMff
kkh9apGIPA4+jbO2SouOuO/bP7PDaFHx6N7yInAe4Ie2j7Mq4pvGkwXnRNHbboIuNXcaCw1lUbXI
x0gOsgOQp6W20TmQic0wl6x0iMhmjWViHI/dDLJXeEO1qnLM5F4iPuzCjtmr8LGhZo/x7C13Zzk7
rzLKYViZjbXrXRGzJ4zCje1Mw9aMiQCWeNMYCUNIFUOiYbMh34y6iumgHxi70jcYjiXSX1tVZBKe
neZvXZKXWw7P37jobHgYbnfsCzycqVFAGJud8bmng1gVCd2LEBVFQS+tnVOxAI4LldESweSbR96f
pK//kKL16xkZ1NaA7bvLZqEeW41uc9bRvaojA3GW4rWAhLYpS8PZk63ODsklQ0UbdszL0JrDPmsN
8tAcZ0y+DBkMmMANsq40sUtzwFNSVf/j6Dy6GkfCKPqLdI5ySVsc5WyMjWGjAzQo51L89XM1u1n0
dIMtVX3hvfvqcGTCXMXkl9Mka4mTrfzOZdBiTzB1qyCa3nEYBZD2hLnJLQhetmI/LNN1vV5ljWmY
XJsQT90XuzHSdZP41lYXnYN21GU9aBYVs8cxlEKsqkrtP/Ca+A6Ky15e6tIZvK7szDWnrFibfY0q
Do/90ew764oCSf03jGg9iDCYI7vG8ChCZdzPMUZD2fGXRvcyxBWulfcxr3e4Ble9M94EugXbjVdD
BgUAzUBN3ks1WZcuiCi8uKuYOSOPHer0HpFE3TJ+iob4qknjhnrpBxXrrexqpsTSGxkPO3Q1luOu
FAVYpUKCoGS7atUziGhtOel+itTvuNZ2CCjfKEk2MXDJqQKoMboftj7sbNI9VLCEOrP1EON3ljeX
MWo2WtbvW5B1FSN7yzaXMD/3vVot9WbcBiL7EmG5G8OOxArd4y31TAozixTKrhk8zao9JO2HBIle
lnScQf0+MfQD6Ij3OhnvFnAHMZP4+wxrR8ZGW2LPQuU+VHgU0f+lxrmHB22rSEsbJszZoKxhum+i
puNzg/hupB696bJvMLzq/COaXNW5wlPY7WXJtNlEYNnUlQ6TwNhyI2xlnbMQQlTTguhEt8+qQo2x
PfdpiNYo4WuR/TEtW8T5DBBkaXqjSLycOMYwZ/IaRCjC+yj8EBVCVCj1X0bXkNCuXsbROGc2bDMl
kLNSzcJhZxC6GXfKhEZTr86Fq0QbULPncnzVwpNafUzimAOQt295fO35Dkd+WhRpLz4b1ZiY4e6M
AJoxEF28xv6V3G3duc8YK/lTRQ+3RSWIZDghQEUUNECpHh6tUDKDsUAjBvqrpUJPEtf5cpcMVIh0
NVq5UJV/fqXC7mFnSjahk30a2OJkv8ukxw280KZslSTffWpt+mbTdeEyZa1rDuOL2t/M/jnpCFEt
8hkUhrkIiqKyx/L+OyVIMpBaRSPRc9Ubtw/cUVQdJEnCuddBDCg9Js5uN+fUlZpX4tPVhr1Ohxg3
BwPsSI58JVDeAqITI4Z0Kdnyc2JDsRwJ5+qJH5ja76qs91y5C76dfVA8HXkc+AxqdaMQ/jJRKWuq
ugTHLcWbHgWLFnppzuZH8IQ6RrSrZLruTbGxzS/WfagCCe1CxVx1O5+jiAU54BA6jpIEEkZzUWow
87/o6iacPolTGqHWxgebGja8zlL1ge3zhNXSZWOdqTs9ddaCEmCIu0VXJsfYT0/CfUwNxli0QsPo
LDvGyvPbWso5dw7+nw35/NmRG+JKfcGRuRl4jwEWLyb2GTZ+n/kn7/iGHRbJtqFgvpJbJw5Q4hGS
J/RnNpJGUWSrdARUk1mkdrCUJvdaCW8Nfick6nS57aLXr0jGUYGl/abl1bbS/oLFZIa5uwtNvzlo
0VIBDkIKnlbkpjEarajo3wwWlTEPdB46NzXAkM1cXbAIwOqxjJMdZv3atr3Cqn/pPdZF/z2pKTgw
ggP5YFqnvlQ1nxixu8dA3fT+T9/9RL6nsVLx02LlZ+0GSTqqeuRiqNLZ2VmRT3wuyx/mqm3UAnwH
+oEIiRmAnZEyl3OPBK8VQ3QAVLn/Ac0bojl7h+JfFH1DzmbNNIcUeQb42CC/Fm62bbkZMM1vwRVl
+YDS6NVIvkcYlkxt9vb0L6z3qhstaiJJJjQCVvyc3Guf3IFNsnblOeED0CrQna8+g0iFaViJsD9X
TrG4tvYjHX6t/KGEwPk9DUKuCetphkZJ6vPB/MrkU4hHOdx93+ZN2Ubo+Z3kU+VNjwnvBCSILJJW
ji1BWLxatVyOjfoNEZ4JCI9Lh8Uyurvaw07OXJN4PZCo6eNGTZpXmwak7XTPxFBVz51MlMGCQr2M
hhfO3ia03xouiExB0jMNL5TDS255mA60mePsksZ0gqmqQc5Whdk61XmBefDb0l+Ypr1qQuPa8WOG
/amjjlS8sjobEDbHjB/I2Dd5si+rFvxq+6KN70nN+jc7Vl3/ooXvtNTrnsy3JIrZVu3k8Knp/0gA
YLG4VPVX10fmCPw6J7AE7tC2Qg3qYt8KO/50sqobbTMwj0k412yqUhtZ8Bzb62u+R0Ll7GxUYDfZ
0y2TmGxV+wbwEq1CNrty645ZLC5rA0Oli2wgUlBuVf66DV0vTMYUe4WE/pQz3OhRtXAfAbeal5RB
qwM4cr6qkgS6iBOlBwajNuWtG5Nja4/PUUc4F2Zw8lScDV0KpoZJx7ayWBMl0bqsrTMX82FonW+7
UqnacMwpSbE123DX+8Qd9+m21+AV+XxQrZJ5QW7NAdtkNsDa0UrnrwY0JG3QeYXNygjsBK+5a9Mo
TvJGDNFCBaY0g2ENTumuQv/XSnIp4mcT/1NNWMn9e9TXiL7ZpDLjj/D5gENim/aWJex484OinAYk
5rpaXUXTkbcJKITRqcrmQBDDydKYQJ1zpgLuKubNNppMt4SxFH0YpHwNaF83mlEuQu1HlTs0YlX7
XnXvZXrOxYecBLI4PEGoZArr1eSpSvmLAp42E18D34Lsvyb/o1cPbA+JPbL42jKcLzpI49mvXSBc
vE74MJmNeLD1XpzhQzinCWNyKBlD+HurN2B56muc/CzgyTb0D/xSPSiBgmmYIuZcYZ4YjpQqlJuI
1D2oHBj/tjobmiw4B+MNkpRsvskvRBhBedZ6flijMWL77Z6sDJCmi4YiW8ScnCr/regfbCyb4KLm
Z0f9AYdgVSfBUV/Brp+2TXmwRs/GmhMRvyMJXGK65XBeOeUn8tQXpp2a9dtlT6O6pH63iJVtD3NO
0+IFOXcvA3VJ2AJQQQ7Yz1RHRBCAZl4DdQ9CLzS3HRrU8TpkF42rNnb2JvFpEs9caJ0HdZvZRIp+
2viSGt4ExJtOdoZ1OdgHdZZkUvi0goUiZpf2mahI97rvCPlnnikvbn2yeKEUgz4XNotuIsOCziy1
Z4CnJ5VfY/FqBAwTUHvoxl8TXjTzlKH/ipHSzUIc9C6qwFdJVGH1HkR3Pb3X/CApKWpSHgz1u07e
Y06GKBeoHZOlZSgMmP/sCFv2VQFUCd6Vs91SX1MYFqTn6r0n24NS3uIQXTLhosmhaj901m4Vcykc
Cb69GBr11g4pMdQ/4F06cPxdiKNcAoRM8AkxQPL7gPJi+tdxQqdi1mGxawf/GZEVndVeibobe7/B
gTv05DHan5F5VaBTx+mGZyvH32y1xwlmcyBUnMX90phX7WAPBLIkPLQLtfkcYnQD9i4o0m1I1ACQ
WBLhYt71fDr2BI3y+BkdFI6rKLdc9Ri+uM+YWoZHjQDuWny0mI9Cu8c9uLFqbRk41tJGUJD4XgBk
UOERwhewtB1Q4bDUtfRNQdI4YiOJfbl1/59WXTLBAoAjCtVrIY+GzA4p36HBdRGVoJ2opdSHL9J1
GIIbwL9phdxKbez5U7DXQTJ35icn2SKEo6XkJFYjMWpdvJ4X0f2V+lvrXGdFf0Hw5dy25xSbdAz2
t6UAXO5omR+5UnKwvHbNPWoZ/BRY8r8n+I6BCaqNlJCTzpKT5AXnpPfd28SWyR4PhU8uXsfqEzCA
xS+UBB30IO4H4yNOTyFhVG64t2H+CCBCwzCsUvl0UClrAZ5Zk4G/e3fdf0g8TrbgQGNCrmsPHaOO
9aWSHzawceG0lD4ItekosWqFqaA2CJmFSgJUvco9h/0fJqOq9wYUVQVkEtv4Dgdq5FhdpCwfKvw9
LvMVmkdmqYilp63ZB+ilZ703r2n+Wxf/0ggexswOAnkiNGz0r4V2s9Dd44/iQnzGY7LMEeuN0UMJ
3u0Idx4+1Sb7mpWtPSr1cfDGDsk+bBc8/S67stb8mqG7JgItlRliFX+qTrjuqRGBgLw4Ke9G028q
RpCwYJqkpboNFoY4B2LYCuQ1qa0vYrxumv41ccmTRkduCZd94GXGAxjUqM/RfMXaaa+J+6nFt9JW
PbbiU656uezXuasuWXFsU5zfQMz0hWWpnOXFw06jRySoh7mE+zh8VGYBOz9CpTmgs2VhYphU1V6k
P9T+YhorqcAdAb0oQ/2Pg/VRl9M/hzYtBEmbRRRN71P0KuxLw+QB1xNT997Uliw1ZyO7Yn237s9Q
/k7tuvC9etgFiTrDnlFfmD8NRrERVV2Z04TEfCrsWluWPFHOFUI5i2ED5S/yQkZQcORkOC4scUvx
QEcItGI4azYVebrrKd27NmLP+Kr4xwChLpqPyKAkIhEmbHn/YNXNYTFi3NSudvZBbav4CfsM1zU7
X5IUtB/Y0Yq2dyJ1Ww3GTvUfkH7k+Dqkmzzm4651JtAG+i4IBsmt8IdNhfjJpJcsipXpho+xth9d
b/3ih64XWYqdkeyeeFnq8lyT5lsn1Y7mbtsU8bZNWgTo4thN/iYVjie7ZpVxpuHk5f8q0FDDlnwT
tCeKMM+uNf7FKfb1Nn1VMuOmI1LLyL00O5XyVWvTNYQQDtMc1naS4SwNtGXLY26QiRPTqjAX3EB+
WIVRiadheGuj4K1uyRcetIMr4rPp+xhlkVFXDJ9Nvwk4hSF6OeM1szKi2N7U2TVATp9EPsgCfjHz
c9UJiDBUkWLTZmxoVfj+R4dIwM76sXFKkf+cIIwVecV0DF87wdGDlrgoiJSbHrRYFik+So07GV9O
fE0ZhRezwgIhO/NhGFNWQoQRGn0ohYTLQdsxJMjlip8PAoNWsNaGTCUOKC9keWnGZ65e8F6bolmF
qrHAxRUSwF4lOwRiPGlLV+uRNfPAJqQDIUGzS2c5kR1MgjobmlXKR5f370JfM94cxL2cVN5amKRr
ZhMIOFW0QOGuDm8+T2rSP0rwTFyVKnd/NoGfVXZq659Sbt+Kdc+s46rkLRTdxYbbayj9NUHqyK1S
IrzvnOJoKSNmMsMbEx8pkHqzfJwIFHJ2d2ppHYsmWeDdg3DeRocqxpKMOr5Hu9CcfKzCTfDnkLZK
7aC0zsqszzz7xHSkO3iaXiMYLjAqiNmbCnv4Fw2+pycNC2LYEmQXLfx0XLv9PS5YfOcF8hdS2Bns
Waa6dIH9Iz5N95FBeGrA+3BkbPzStFh3uuigq8AW0NM7AoaP8iZxEMgSlkIcYv38ktZ7p39YJFTw
88WoIcgnXgSRDU6X2QuDfHOYie3xsS8Pak05ViP2SOe4s1Wnl3uCDZcVwu72EINEcgPkPfWuiH/s
4syEC0dtvojs7RwXUtmAUKgRxzD71TEFZAXPbpRuW7hiKppEse5Z4sQt2wdKESdlS10dCozV4ZxD
Kz5lBlCo7ZaMkGkovkI4qiUHqkMGxmQGXBocc/ETS/hahaBaDuusu5DVsxJBvRiAEJUR+NqYwYzR
vNhOv6tLuOPwCpzPMBjPFjINiBL/9wSBeWqc3Wwa7Xw2QUq0Lrhy3WyXZMk+GzVEHYeA7ReAbRMJ
decDFyjstU+jnKbZRVYRqx28DO47MVYvg37txx0oVYFZN04x0ieXVmxm+JyZXCZ8kRXGcyn2ffvh
EiSQt9+uuafclaRADujFx5QRAhkTPiL9FFIqdYyI230NuN9CXCgN1sgV0XrletT/CifGq4e1C9lP
rMFMpVgCEcNzxsbSAsHNwyAZdejuX9XCnaIwMsozizT+nkNlvFvdTugfmG+3IqKGdz4n/KlEJ2Ox
IDXRDkHfDj3DfGXVK9817wVJuz1ju0rHKlN9OMZx7K6MIUODqh0Tdg7u3kH0ONo+TpGd1c2koGFv
jui8BiaNUPQyM9kMirFOePgS4wNUsUeY5XZgYoZsBAofHSKKoGlGkqonZUQLR3PJjgzSKWN7fzeh
QLPV9yK41dqbKymXeX1x2SB3hKhl/lF5UPUExHB1u1GPPxuWakN7aYK9aU1XSRiAVElPA+Og1Ahg
50Fbn5EvfJYpgVo2H5bz3sm7IJx0iDhhJG4OLOYuaYhpjkMYuT4PGD4ad1swII2YplbczFn0a9Js
VAOmyn8s9gkJufkSkYe8hlgp0Ihj6qE2spnTOAwbh08UVjtjADQbnlrYTqL5ZN28BMax5hTxBUf+
TQWWM04I8bJV7Z/Ip6GWsvJr5RzdaDvCBKq1Pyt57enzVIK3lfqVMeHCHLfC3Fv0Jm4Q7RSsOkmV
Mfb9tViChZEK3AqcflNtSzIVTSZ+rNuYglJtuBbiBeKfZj2dQnpF3R4aA5j9CFlyuswJRmDyOJff
eXqz7ruz5EpSTen2T23/VBVBnO0lJ1QlL94FadPsNDJ0yWH5VKuHTNBAAhgmU5HMkeSkoSJlN1ry
4kXtSUyvZsga2j7UbNKHi8LrVQjkZtRuefcTWszUJ4eF+ZbV/drkoGEs9tLzducFUADsXqN7ZcO+
kpq2aDTmCXzPmeIp6TFqftxwtumecU4JPgIn+xucB+N6IrYY7MCaFlhLKfyMPEBHylAASAlDuMz6
aJsTXHJ2K/Vw6uWRyd3sgGvEFbW440N+WzvlNqAKznxPUcFXjn8NBbXVfvbaMR5xeExeExxSZ1f7
u2b4Hawn9EbaBe0lRH87HCcSE/MLS5CXciTo2gCdGpOYNYo9HC7Ssw6QbfMx8lQCBmt+U0TWA6Bu
RA3b3Pwrlfeuv/Ajp9O1Ca8Czh72s4gHY6qMBVODVeFweRbjprCuJQEuaFShNA1Jyn6vwUbB++8y
4QiB6kBmtEGvVRh52QotOvbq08/4v2yC1gBgsaQ1DRDdBZJP3u6s5ZwRXdVEAxsSUmHA40PIFN76
p0roqwtinUG2aWD04AlKCRk3HxNxvROyUwNqSjl9O3Reqmh3CUWQbzhejBsvT8Qx8M9s0FeNqp+S
+I+RaAmUbgSi0qXvFXm4dkUglPvtj0S+fdmtujHBOVTj0Y5O7vguc6+st8HILn18TaabZRzr7KqW
l9b5ytRPmy/ZHTE9fuVcNYz0Vjr+bHJt1/7wkZtcWTm8uAfBFJgJdwoBnPyXrxqrSL+N5gdZQeAS
9zagMN8/ONk10DDva+++/Arjn5lN5qS/un+OtJ0KUAAnQNxOh5pAEzMh8g+1kkEtao98bAIBP0UE
qj3kiq2XqWQcwY6Ho8JdRUzPhJTCftVrDGZzq4H5OOF+DHCN6xb3BOJI8ugov8FnLQb1ZzAYx+rs
3aalpuQr3JEvk+PcLAVrM5E2rWYjSftnlI3XiTdGb6R9L8sQY+tBE/UaHJdRt0SFgBwzlAT6XUvO
groriNEpsnGJShboJy7TCPYBE5Ou/svyWWhLtNPwkk4fhfNQzV0iIb38M7t9Z3wrE8zKECuEJTdO
eRzLNQAAFB+5ewbX8JNSC+hMpbTEWKRzPoVzFrzx0cBIfRYmacdAMigl66KpPyeX91Y8gZKZYDKS
rl9mxhsT9bRS3yV7pXL6ceQzKXFktc8O/1+MeSNl4OqD2dD934pikN+5KtZd/mloD8Vo8cK1q7b8
hU6yNgWpOYhT4M3vmnDcM4+JBeN9Fid1fm196OmMFaPXfEYnT4eSATLtJuzvR+1/mwY14zOsnj7B
tTOn1na/Z8f8EJNddi75PXSBoerR46P0wXNjSaXv1QMMx/kxNWj1Sf4ZxU/kDi9x8ScGnJYUXuFk
Y00el1XfIJUjQLbXPERyXP2fBYs2qNVMaBCZNn+JdnTjnZHedf0mudDCgD0sn7Z4zdEPdaSM04Zb
jHhy9TA0sEGAHQHVbpVvpj1xdfG1zwpTSK8cSXBQkNeF5k7au1JHxYPHo1W3dZPvIKQF43tW3cua
qPI5JzEHD4x8e3Jep/bLoRlodcZiJXYJTljAct1EH0N11r3ETI5rlR0gYx8zf0jSq/xVEH2H8oKX
ZTT+iA9CHIEYFRZ+yRwtO0qcHzW6D+eZJScCSRR3DzkPLwWSLow9zrAhEnNtWSNAIgPRj76onKtU
PsVEXhCqJvPAkkunKxrMcdfnwcViKFqjDe8gIjnGeMojFMw0jjB5DMhTii3Xfh1sGBQtx+TT4WoY
RvtZJzapsKQ8UJm35M9bOB5qjGNT/tMyIHOnj0n9Saw1pIQxisC3Ml9YRwU1beRN+UWP0rUqrrb4
bXgwJok+NwFE45wImc5Yy7ghkbZ2eZJ25hltc9ML/54yuiimr4AMgZlPin4RousDrIXCCaFyhGpJ
xZW1luqrTduDKiQT97645fkmIfIi2zFrpzM6gcguA24YjzYFyUPqws9l+YHVI04fiX+WM/+HpLKm
7vdkSU7xtXEhqWFZnnB/3ATUF7f9ChR3w9VOgRFzWCebjNuuP47TO0eVh+/jRdX+9IQkYxsK+rsx
1cNCZLgJDHefK8laVYtPlh9Y2EL6nS7a+4P7muBM67AgsKlY5zzSoUoFzrYoGxHadL+ZhS9fWznC
XUr9o9XuUbONqI3UlgaR1qsOg11uh+siSTyI1RSpoJxhnWiAw7PPacQb5jovifLXtaxI8NpbD4Jf
rxFhPgUPoFXmHlfgknSBI4vkhcNoOe9x7OJ49xnEWO05Sk/J5HMjPABxLWz2KwqSoJrCoKGun+Uv
hrVwk+QtbqP3nrFPPa+I4FdU/R8hdWb4lRUkg4OWYJTbfqhRcmjqZOc06rFlNxsLALpBuLRx9WTQ
ccCaAWit4EhmzEl/cotOE1ctMPPFMCYbO8pxWWOGie9Bfevct2GqIZSJl2aAi6IRu9e9tcB2Szyk
rlEd3ZbxBaXQeOusZolvZtFT9iTqpoaSwOR2YwuxSAz4SPFdRqdZZ0+Y2aKL/5kJegT76jjXzDgY
/jZVzzXiML/0QqZJMh7uILTIw0BlxbCe0cMmmifZPjmG2V36GGwG2D4nNTzLkIf5/+HBnRRc/vi4
kHPlhvYtDbWb5s4YnLe5xJNR9eJaF0tlw/vnd++ZvLNP6SvGPz73HiwPlWJmYKYwlpAFhhKgtLLP
bIxUP3ZW74ai2Na1+hKLj8J8m1eudIXjDGECiIAwB0cHgAQruasNC+cyWGXFvaJAo2gfVSQ1DVWa
6hzm1ZhOqCusb2jyxUC9ScXI+WEM50RH2ABpu9JebZ2RqbmkdXPtG3mVNIpKhWFjY6EGx4hNGqSF
QrsvDi4GowjviVKd6jHDEEbwYwqm3Xp35pRP9TVC9eYHv0F9rTm5BsCq/yLtVXdDL+qOQXOs2LE2
SFMIpIJW8vDlagg4rjnyh2JedtDFmxIoGD4VdO+sEL3YYEAkflnO43UTDBgCF28XEjsNh2bV0keZ
xz76IsN2F7uzytP1WCwjr8NhSFopLbqdnJBWTfO+FANDTToyuGot2eATi7Dstcojdb4K9vMjFrSE
Y87XkMWDZncpB27y/zE8RQLKGEy8bnaLeAmls5tKYKjDOre+rIZlhUaTLkAp/WTBLjap31XwrLGy
jBymvmnp5f0+aD7VyYslg2PiVePvGD1A+izlwWRvnkF1s+K1ox2Gkp0Wrh3L+o65X6YZh658CX8d
1DtD3oN0Tw9uyF/hfDr216g/RgJBrZHcYfrQjMzFMf7krJgimuU4EiuIb3zYJoobhwEGXAUky/Q+
P9W41Xq5ltl7WkJnnqCORE+FrzyaW29lqWpwZdnbxIzex73N55eQsuo3V61AvsYhoGB35wau4DSb
Nu/D1C1Ag7zE/VtHqt1MGiAXUibRqoi6DRNfGLm989EAYhmrXclWbRLsZlJ2o3/l+NbPCLoKyQFO
Xr45M35DXMdCYV+jbunfg4FhfIGFhSVQwaej04sHkloKcbqWoX2X4OleJw36T60s8uBYUsPZFALA
hUPjmPUPqKvJeLDKf/psL93Nwvc5zrzWd2az78jL6/Nn4qBgQAcM20B01Mg4Oxrq24DtKHMiG8Nt
VHyknJclG9TMRIdHFCEfYc8d5YnyawYGGAVLYiiLbf+pBp+t8kouSUtyTM+Sx1c/dMb7vgXrplo2
0nnGsb4P0KUhFEfCS+JzDl0MbgJ6X7c4mT7Eg5KP56zge2sdxmTOASjGSuV2M0dK9OhpsVCVg7gF
DlpCxmYuS7YAWxwKTwMJjFUcY45M6e46hrJF/yroUvWDa9CiPXOJH4bvhkrDWIncM+VtmjypPCPl
EU5sM2cTpTxEY8/XXa4FhjKbsDdD2XJ5INeqeU3aEp8KNADKyXlPbpoS6YANs3mcybEvKs7SKXgL
ASDrKJNiTwYfJnsNQhVGpfSyoDubZbNOtQL9VOIVdf2l59VH0A8sLyMi4iGS94NngOX0fQqYAZmR
usFMSFr3/LRzoeToTv2p3sw5Pw1WwMCmvAQrZKk/kpYztk5K7ZGN5SS7XqVDUPB9ZiAEzV/VTrd5
7/5rStxWyLjaFhhwtQ6sr5ZzBPxivleiJRQQu71E41rC5xiXmflVmgsxXvXxtbEgsCBFHFekapvD
rcQT4WrHzIUwfdNbWL/LPPsZcMwUeY6/m3yYWxbClryPrJR1fTXUUAmZ7sbC4kiLz0aI95C9EZP3
RcAwYdD3fUU2YQtznu2SeOAn5vewXZAi66yUL3lzx/qkjsc+uLfO3xgQejm+2j2p1NraRJpM5jZe
GpTjScRcStIP7X0oPYp16kblJTHcxRR7wOCYc9IjDz/S5tOEZCRMLyw+eufeAOtsnob/zpODUJqT
ub04UX6fs2iVUC5BaZtTuc2azwTISv2p4+RTFK9RjiaynfBDtZ65fqkRBdghgIND4/wU6VOaHyg1
CfDqFlH9WpU/scIuI1j1CZ2gu2vbh5Q/sdRfTBaqYg3z1OBvYNNHQ8EAXg0P9th/61hw0NHsTKDw
uRaQj/vdKcBmopVv4DAHnBJpnFtbM97DNiv7hyhZBt8SM172NmQDACx+OaHg6Nm3rwajW7t6tkET
Sb3+T49xF2vaXlG6xRRm+zIrVpLdmDJ94ORmyVR6aZOsIhdQw5gTpqKscxW+WX03q+2AiteIKU4G
f68WrEjsdmsPrEinYlMzylVIys2t9xz9qR5RhPGVaDHqRKj0kniYefglreCpgoSfWmsRl0eiEwxy
JBNs88DfFXnGw7BUInVJvgc94vdkc5zCmsVUSxPflO9ThnzrSEgNTGng8eKZAc7AXLgIaixB88id
IVxUMuPfND2IrPRgEADbkbDrDCRlD0QxjS673Q7Hfsxq4Sc1LI4YjM4soNPp00hBDXLip6EkpAJE
nhcEP31Nqp15hl6gwR6Z00X0Kd3W1ngc4EKk55qEH55OpnO4rQYVtXIHStleKcm4D+0QuVC6MlHO
wBbcR/RNs3294eJB9/xS2o9Wv+fJWwo6YcyYXmnXDuN1YJxrHHOMmyyuCNqHF5eJvGY8Akw7IcLE
KK6W8+o0yY5pW4Avnt9SckxpOlkrRhpodNblHefLVN4tLKDEri1UG/H0vJHAW1WLR10U1xZqWIBr
lYcLBplVv6Sm/4VBRTDDBdLGpoeYyCXBe8ukxLLFapD8eLH3/b2f/gnJwpPOAKRK11UoFbuFrRxd
gEcNK9ioekbGAYOAmgv6UG5aZsfxqIFoHzgZibxmRc4aFOOgmaAIDwtgSrW2sqSyQf6HDO+qAr6X
/X1Slpr2YXRXR7uE1l7LcH/8X0azIxMW3b7aMPUkiLgKzUNJGjAuWyiRrOtyVdk22vSeJnMME1NP
HWhtiu4ttD5C8wwjUrMutXl1svwQEA7iC2s7C6rqgmUxJQ5hr9E1p/CwBs9ie6wovwwzMPpwWkY8
MYyX/VWjE17ULysa99HLZ8SHH/Mn+6uJ2Ll170G8qaW2SpN9zrggh8fRI4pRZkgYAVE6e6aSlXjZ
vItiY/BZpvXOd49OfSuTrauAMVQ+kpoyP3pmzI8mtfolYBeNBhtv1lAi0Zfx2O0d3yXx6C5bME18
jeIZBDc+C/jsOCv21bgTcLHLbt0KZO7tqgO6qATtS2McIyYobFwQTxGzpaBZo1k7RuqlRZqNMo0N
UcbVO2mbUFxM7dZ11GJosEN2PCYFM78oEzhNeeCRyfnXuvwyxI/EaLjTShYWALOD01C/WuZ7y7Vi
Wyy5Xg1OopC7PXbvs47BZrZkMeAlALRDu9isBpaeNhTADt2SywbFSb+T9g9sS91mkIgBb/rEd3OL
y+RH6OVWYhNoAZpPzNbtmrioEcVGflKFuipjf69MhdfgQq/mwpQ8++YwMQgwy2Kt6MBUahPgxS5p
1ymBjZpeQINjjwpUr+ORmWS1/j8wczL/9S0G8mitJpDo2XJxkLSMh+yt7Gc5JnmesJGFg9lYHIxh
pzdiOXcnkHnWKuBlezhE/e8Ym29IjD0OyGUVB2s/s9Do0imd9PBsq5dEpMdeC+iZxF7rN36PkbFY
OD508ZnbWYt+50gCGjhSbLlK2nOlfmYqbzb21GJ8ImKOOlQYSrEaURxUwT4ME0/vYZyn91zUP3V1
boR1TYH3ZoaXhPtSg2S0z4K3SVj/NHYqll0cCny809h4EvVsKTmuQtoph3ujLtd9z9CUo4BiqNWW
EZswrfqeQAgoln0RGNACTld1Wvr5qiP1viUqS4SIvmvjGTNOtvArE4uMcwrDqzFduNbdDKS9+4b8
Th+Rc0LUK3RoPzcZQTCd0rcRA1qOubnSU1oy49TW4SWAHJQJe2aB1NTC+jat1Vc9nOeQ7SZ3zFWk
UU3pxH1ozAbaMFqGeMkskg/KvkFVvtG6R2jgsXorqCr7+sEyt4vPfvre59MGY4qp3GwnXOnGnE9g
fUWBijZmPGjKP33u83xSrqt2+rZi8QsPe2miYhbju42j9kVt1pbtvzGl7DoGgslvw9uJSfDFggeb
K8ewIlFen5AfRnDAptfJaMTWT9x/sYgg9nJsN+BUJZnyrcrtw1jHwkthgYEcOoTGHxjidyBXuKjY
FnEN6MFvXv7H0Xksx45cQfSLEAEU/JbtfbObtjcIko+EtwVTwNfPwSxG0kjzRNNA1TWZJ19Gg80L
0Xe/EYE2XG6N/aI1K8LMFp3fMonRIdndvTkE3Lzj3F8MRcEWLw/PRg+dI8lntcBraxmflfTXrlTb
whWbpFJbvYw2hPXp5nTy+bRllX+RalDXbHZox8xhZ3N8sOCZheyAaTadKLd2bL4ZsHgQGKAXj9Fl
AJ7Ebdeb15pGxIO+Xa+T8JIkO3YTzcz3vVIK4nHhNOByYPQqhi9E7hCVLB+ZiXPrqrepuOfsODEP
z/aadWK8KmynE8NvDdWk/YZLaNHwYfzf6JAulRd/FhNKl6xvxC/ZiGgdM1ZBCBdSsoVLjrvVtmRN
ZofIWPEGnfFEzTk6RBd/uWhiia/87ptqEVvy0YTJLs/sd4q+tEWuRO4MGekJE/kE7YmU1rFzBFiJ
I47/F6f57MeHz17aPFXpA6Qm26N7pal9AwUlY03p5fajQt3j/hIWMrUob+btif6GOXCVMAsOw88J
Dlu9q8U5IwYW+We77muTQgF2g98eGzHgFSS/mPN7rrYS5Fvhd9k/j/bRaQ4OGQ84AB9T8VvF+OWY
TtS1vWo9jMEIEnG1+IrvXSUacsgHvIjdwONg2GBq96XNmoFCqGEm1fBJQAt1UK4HEgAaSmeToHQf
LQoSMu2sB9zv0t9OnXgbRL2cxp2usUWV0E82jMgOVv/R+Uz+7JTkK+auNb/FlHSsZGFyGaU2qUjK
34TgLL1pkevZKiZOx9cv/uxqyMnCAWWXAV9hd6z10ckh5HWIzoG8lPONlRYHVxsoLTG8VByLEMID
VMmId2fPl3rtAkTZLINQeeT5lihbN3nGlTJvIsLPVPzJeu25l2I0nhqIXDEDmIYjMDbAd9U8WYE8
RxXGVwwEHfODiA++0ve1E3KvzLFJaKmJdchgWOXie+JwVITtahx9jHZ9WFHIsMPvQR0L+HKmvLjq
BfqbBUgeeQsrvQIepp4+rH7HfWLiZBjp/ZU7KwmTpe++SUs9ULAxe2bBx5sVGfB09W+NcQWSANTt
bwVQ2hztn7i5CAdz/m6I7xZabLv9N3V3L2WRIH8ncRtAWpn8Hf9kwLrB5j862UE0Ny1+5r9LrBYB
DsYkUphYPMEnQhOCpaSZFYJDe6yxG6DpGH4yL72PbFEa8WdKxBIWgrWqOBPMjCxsfHKMPQCnJS1V
4+8HbTtJynMI+PKgFxvmdnDOASjq95KYMH6MZdxObzN0wmHKYZFUWCWUMtXG7D34XY9Re2v8UwXN
0li5xsrpv/zyizDkpbQISTC1jVbuR6zXErU/n/AMlwxBHf6/2z8MzoebvGfes4UlvhLMEcNNiPhE
myDPG9hXu1MebQ0aLoPPr5MFQmrvyeZSmJyTNp5LvHock7bzAzddb7qNN/nIatFo1hYKBz0K7naq
jHMsCW1Nz105rM127rRmZnLhvGI2vdvRn0s9Ntr5MnEz3P/V1anZFjAfRX3dbih0NqTrXeCGnEiV
X8d4+BLjPTRKVOtQusOrj9I3ECvyAVbMkGM8DFFnwfsBEiOJxQFGVv2OQbpsAZyZSMjleqTp76lG
ugB/+hA398zLl5XfcAzj7mqQLfgAPO1+QeYDGYFMgckoY5OkzLvrkwv6LWCxWInPEhPGFO7tnvZO
5y+FECzSMoZWtN1UCkuEt/h9NADZ1PewWgN2qGJkNR9eXKbV/EKKGR2D48myf8phm0XbivVtP+j7
jm3QxHzcJHXHSK5slZ7s4cOJxtcEIgAzekrxwsDt6xfnZPq0TWSGs9sP44ne/mXZYyyzl14ljMio
z1xxrWu2WQghO2ag9fBppEcyo2Y9Rxl4M+CPAIYZ/a0I6v3nKWeXusyAIhA4NmN4Vm29/dYh1iZ2
0SSV1fQYpDrLuqOPjve9d2mDdaWVu0mfbqp85hmgUUSfu3Ksg2kR6vsQyFdJ/UUshgTmV9ENOhV6
O0XgX4eSJfDvdfsy+4Hbpj5he4CSSUPds67inasQD1ukTATeSKJ7tUsRZ7OIWwYwDTOb6SHuWYNF
n5XJzzGnq067I6Sicx/QHpzxZSMVRzBa3YMQ1bW7CClzdMGaiCwuD2RV5rwawT8f+23chsZKjhO+
HDbO8H8wEw3qkTZXobGGyY6DnuIf9vmzKA4IpRAw0SMRrFyCEDHmbn19Td7fX+UON49KLkHykqMN
Vu6LOzHN5uZwit+a1xOHCN1qbyXPPvoihzudoR4WoScfk3DeEAXW5Njqs3e//csJTqtPbcs8e1jH
/i40KHu0zVA8x8RiYRkFSyIA4OS4/Xxad4atuXWOSYigGU58bMP8ASHeoNCTemGACCQfM7dpsPNL
gDApiECsRvSipVrheFwUvB5iDJZW3bCjt+e8xQhBYro0GPxOAXH1XbPrWT9Y2AQsidYqtHY67jLM
vgtFv9Cw5/T7exe+ePDH2mBYCf1D6e+pf0lGCNDmuu/TrbIaFObBnVOHac5GUgMBCaJcwwLVgToS
q9rV71ZnscrWVjp8YhcBXHplBslgbi/rU+efLeKQ5iVvRtJ7yp8qmEnBC7Dd6xAl66T9V48RZhda
FZ/lcaSmRaPNDkb3UIaAckYGZFiNITZWCH7sTl/aBLuNrJBNli3j1C3GAdo5ly2H/iGbyGnMrY2f
/pA9eUpQ75QOYiV9bpfkStPUKZPTzoXT5Sr/LRqjLTu9tZmnKyPJD0bob72Y3zf6Ptd0yVzhgw3S
dY1EYQCpEQsOB6S/KvsNBbb9/NDApeoCZNBzUqRTnrCcrRzjuxRvLYohi4RwfJm/GpZFWPPIRBMW
LoxaNfQVvumQj4GJrRTLZoBrg7GB/SOEbLk25LTMSW1LPEZeivNS0p4wWw86msaJeYFXjBtBWiXb
JCS5wlWLAmtM8dp7gCtYmHlYcESKvUvyLOyFmBtJ1sosHF21i032oDBDonVGgVMl/0L+bzq6+LxP
g3UyRTyiGl5Awy54lcWl61D9WWl6GClFNCx+GUbkwceYbLqYjEf0CHQPg8WEodYWjiN3WPQ/C7N5
1z37atJbEe3a7ErH32Nf3bk9Jc4UbL0QtKmf6X9jCvkynM3nWTwsM3vaOSEsu9rsJYvs8TM0rGHh
ZKiDQIrgapuDJDUiMKBhkIpWGS+xJh6poyULb9bKQVriX7prYjKIZsreLFiz3I0w0lcFTVZZ8kdJ
lNWWI5jJRVu5+lZnD2UnamkX/oEl4xo39EnG6WrI0U1WxariWbZN3Hax5GK3xKMq2vMwucz5NGSE
ASZxqMl+2b57bvzjNuYv9wwWXuBRELgWaU2+kc/IJFKJRzfZgmhxYBh7k42cZEzZjk0zCox3gPO3
6iLm7MEqT4mvZn/Y1gNSGojHI6JSmCF/Waq6nWERR2EZ9mJyCHsbapLJsudOw5DZE1XeF9+qZ+gM
BnKbBWi9HOOf4dfYFwCym94FowrfjUmOall3/7Qh2pMLdKqdYd271UYY3gvIps+ywPjeOCVzFh56
futyUo8wt/djiE/TizFg1oTGWvsRGo0VqpWdcc/E4GTd8q8BxeibybbFGJ3zXKWJ1z0NHkwAlzdY
GMOvbqerMNIuQxMnq1wSOd6Tvq5i7h/owAt9wHopKkD8/bdmJhNBSejCaqdYuAPdP7VyxzC67uHx
6vm75TGtdkLqwkAjaJeIdHNOHdJpg3w2yRHo6iiEAUmbYtf60mDeMDLDsDS0G7Db43y86LWzN0eJ
k84sDoUo39NIO8iG0WxElKOvOYc0acGT4R9ifJF4zrGf3K0r4R5Q7RSHaWR00VusooLw5Gqx2g4I
3DWfMa9hzoAHc98DzMcMRzvHEWvV51YbLhZ1ReBoGydjVqulxOBIgkn4i3EjERSsQKXU7pIcOo+3
u8gDpLxVthRdfSUNHknqkDHqksCN2OAncYqgyFsi2g3RlDICDYDhdrFaaFFyTAZzY0/wjnPdf42N
5l2qcIMQdVgKrd3N7BXZassmbsl+hCbY5/P8mvqnokswZ0PcJPyj13h/bYieXFO0bHzPFY8DPsTy
I8pxffbV/4cSptrQjphf1p+JF/yhtCJYInV/6tT7Vgaa0KyRi7hAT2VMRLmaIWHlAFnoVQYTkat1
qRxsMLL6DFliq/gqrD/DYhzOHMBBx2n4EN0tIr5SdIO22MHibmkHIXNXqK67JVPOTT8hoscto+s8
A8TvsULImaGzDcZR2lknfbbQgjfNSEbQc2AppLk02Cn97F/LkAXS9anGxxMjGbLzrwArmT6BUJ9i
JuAZqdn1rpp1ci7sQqREAkNSiMvbifa0dbhZOGl4c8plKU9yOoN/fdYqUMAq3dZ4fegXohvdq5Zt
uaXwAAf5CvUao1+ShpeGeIjiRU8++nxrsQuqsBBthm6lKpQU+kELPxTChswY18gF19Hw2QOxKsd9
O+614jfVICp5Oib8QxkBXzm3bP3CvEaEQ+ZutffGvxhbzmylK8p/VnmKkYwFHc80VuMSal5waLpv
Rx7nFjvOj406VsXdpHOVXL8ABLvmKQKgC3LWIxt1FAR4+NnBz8NtUxHnma6z5qzlR43xdtMBOGWj
piW8u9abpz/3pE3pNtoccmkxHFbNaxi/FPFL2l/6GjQw4/bPlA1JZ/81/UuNrTBAfA0T5smt/hkx
qSUvTos+hx/a73bwPqzikbCFwb0GqEArok00l8Copb6CbmUzguqI9MCutXSQHGfDWyNPmTiFoHYB
OqQxWNRDmn0THKjaV28iZpHEa3a7zkgzL8eFzIiG6Y1tU/N5jsojPzFr95kenYCg4wAZqpNLEz5Z
4yPskcIkOhWEIzZs5LHUGw+fXgRULTbF+qUqmOVok/3wRLVGW9Gu/fTLwc5gYaogEROPirobjBxQ
x9OUCVZGOW0Vw4yIeZAXM/Q/eeVdQhwOumAp/GzTtsNuLvgDcg6S5mSPb4N7UISaMfFZYMrqbLTX
uIpCxFie+6tbD197tGm1EhzeJhOBFrtbpbGlh0MO1lXp0FrHt9gh0xMIEJQmrnVxJ5B8UwRYFmMM
nvD0+XiohTGzT8Gj8r49eABJtRDV0Vfr2sIqfpJFtK5wEyQmYRUujshU7oOo3BDUQe9MCm/8VtYv
lr6V/q4zX6X/QwmL5AfYgQGHgIMcFQCaC4QJGP8h8r44Gt5StCghHsrUXbjgOIK1FtoAOkjP25WT
viB6ljgHMuafdYXGdVUrhHMH7q912F3L3MfF4IJ5rDagYOCXPREcZ8l1NO40yFqceSLlTSYkmdOF
Bfq0Gc2N21zw8i+9Brmt6fuP3tDQkJW0Sp+D+Yj6SxANT3H/GjD4oWShG/rxuXrdPMaZ3d+8Ch9l
cY4QUXc4wPpQMRkjQtB7c/2NNd1QvzW8tcF+jLeRu+286mp241c0qhdphcc0bb5g3d6xzsGuC4q/
zr3qk78YqWMztu8B70fhXbAnCQ/DEaN/38FDyi4VFFX5jHSGTqW4cd/w421C8mZaxoYlWXHbaMBd
5G50VgU6H2Zpr1xzV8Qa67XNKCr6j3jadQKAgyvof0r7yeHDKZH9F4QW9T2qHzNgbQk12730rItm
82xZxzuBAdRT3zL4Z9pfGJxCTH20QDA1jewRlCkWQUZxOnoJbi9SgA3Upd82l4iPXE3QbXg6CXFe
/W4iuWp8/yYjVvaVJAwFwF7RQ3pqMwbAr3qfLVPcsYX46mb8eXvqCJRrOkTMEaJcB4cAhXaq7+ic
HkNrr9LsPUCWUBN8hBdhXQMYLtw9cVr4N5+76ea4FLAJwCfzCydaax8CSucy5/iodx1b6pqaYvRv
JHXIGSxO2NbsVGwZFhMqI1aZ+Yve2CYuIHYRMbIjc/d1/EuUgaEZzIsr5ovNoe0gf2YGlFTvrYcn
40FQxiL2moTlPorULWiQsWlfIr23Ub5ScAEL+5xKqk40v/wGMNgizyITr9jFDUejFvdrjxSg2AMM
7yKv0/HmoziP1bXm7PEp3ExDO00FxCxyE2iu7Uis4+5YWHdVPzMoCtNDzGSD+XtA7mO3yfoN+jKH
LBGDlHX1Htq0HlzZKbyqnWixnek0ugjGwYutypFQCY8YjmwiCJTPWB0q+32WHQyAIFriIMmahBTG
fhfriIw39JT/bJhKFqmJfvuA5XbRi98Biqo+t4Y1/RCxTbmNIFraW2vygFrMmzmQaeVX7L7HTFJS
WLPBGWIK8rlcRwBxSlLacaYu+iGVWK23FdBB9CXQ27YKVQps3R0xH9X0iRhTM+9eJc6jdRzGK8og
Q1C4Rc4O/ggjnTNE2TTkwGAvq+07h6BP5paIvuC6MbzyY3JVQBy7SN7kyGX/YFaQil2DOQA1ASHm
G9qnZYSAqmPD9Srbuw8QjUBfrT2O44dgVRHP3pDgniPLrNtpWecph+xrjzo4RgNjkpeuO97aru1t
anvrCE44tdgtCf3zhIau6ziYmHIZ3YUV0qE0f0efECZSeZFjzDx2dEqVcei8f8Fo3SZP7hmPrsBR
s6WBTptRKr602l+S/M6aliBZCfeiY88p8ZSU5YdGXlhKe/4y9BTdI9hfJ9ynPkPZ/pRyHTjNRzhw
8UF0KcurV2KnhsIaP2T33qbiYPlXB5VdZ1wb7SOrvmctln6HU0ihCN2UlFrSAqnCCpp7on1WWsxp
NlDKCeTxDXoaZAA2Z0VKJR4Nl1pbhwUWEvOjjJDxZBerlEsX/FoS/tr9sYuvY3vFma7yfFn3oEJa
zsPnyvUPQ4L7Eg0BcUcB9lTZ9q9dGKyHaZMBvh8o+nm3xdZHs9yG5Up1alURRZKOAw9VViKh+ehH
qqsS9+kwfmW84KJHzBDyRCV3C596x/8iRmQbI9wb/JBhMy0ByoInHUHoWTSX02KqKfmRNAyYdcL4
gj6VDm9cVvjrFYTdHn1WprBe1Rs2usus3hVQ8GEw7/qJCbsGVIPA0tFi1A+1JyJNEAmm08qFiydL
zhJT54uwdrbcrFmtXSrIA2FCPCWExmeH6n9r60UXBABtyvwAhR7EEBsNQK1IeCQekPqfT6xQOyef
snPQ6XQMq6ep2M0EjlpAywJVVng0ESV2TVjzNoYsgGlrnfWAQWVnDtaTyA0GNFeolAthp2xV2SKy
dh08ZK32V+Qg1fjxeqSS7JN74B1NeBTWvWK9acMrzvitNtXfwBYnE/Yi0uqtQx6zx0Og+cEZ0Ow+
Qphj0Ti17rtVU2gbGWN/dGWetrB59gFw1iedaKrYq3ZNb2+H/KeICVWUQOVI0fG6fGkxNym9W43S
K2CcLHXk/2WxCWS1FvILH/IqtggUKX+LMEMRXCwB9C0854+VeRCTUnLqhk/UaBESmviDe9OKDnUP
HYdfFoqhLmUUVv8hK9K1tx7reuUFKMTH1SCvJiWwfxo8uqqtM73KJsY845MHzutUL3LWEPhKeFjY
KQ1i0wiF8kdncoWdpH0b8hB31LcTgvgCEEncqPuht/diDsbY1v0jFwby4eHqz+rblrBOUtPsAmsN
Zy5zL538wpad0NSyCdMnBlD2HNOFO2gwec3QMo+UaO1vZ56GEXbZqveuuoA6EmJUnmcYNutmBFwj
yTNQuXfV3Heo4am2w2cTMJc3ovTlbJfPjuGQc4P6rsUVxvpIOWc67r1CeGwwA0tRqI1kZjBuCxyU
Ovg06m3is9RaT+U27cn24tBF7QSbcZPywmiY/wIVsOgLAGypt5SfKOsJkRkv/nSySeQtUPMBhrwx
yjQU8ZA9WuUmWIH0I9Cs3vhqOvDbu1UyOWi9s3Z8Do7puexf3OBUtykVN+vykhOipRibB+xj1/LN
gCUsJbd+t/TmQTPtn6PZa7sguugV6cCxEuiikq0s1q3xXhikBrCda3+0qLm2AcoCYhDtN+Jz8kDb
Jkz8ISQa7Sl24TzhnYF6SWzCK281f8ucOXa3DYVuhmyZe2YdVvmmoyiQw37wSe1TDyK4jZFNlf01
upu+mMPjlkazM1rKaETxtiqOPRphq7sUzB6EBV8cQW0glzr+Kze8uRSvrYss5ltziCzNAxhpnMEb
MqKID15X8tCUwb1tvHMVEiOTIK1pAUMrg7uzV2tPD4/oX0PDv7S+dm4a++iV/T7k5TCIQ+rQIWJY
nhM14+1MpyFsyMJH264dEgHKDfu1WB41LliJEyTnkp/ys+o+nOkWOmRnIZ3DTMS/6eUW3G8EWjl3
jWfcFzwjV8/8zaoTI8dCcvM9q/SmlcBNrARMhZn459B99P7aFkcFNSsiasKjKBUrA9saGZlJ8dE4
3qoajiyx54U7f6IH0zsWRIKW8K+2hXmwubiAMlTxUlE8FUQ5AhjIyQ3jBYvfwvAcAwnx268yuufG
M0ijZrimNMEBNovRPttlu66Hs2DUWxYgZMJwbYhoLeiPvSK1ce9x5OqeUW4T3eTh0CviDqAvYsAp
V4myZi/2nGdjL21BynNdMx2wcPLqREhg4qmqxyBGxjAIlQDlnPKuxkriryMPtJg01JuU1W/fAAUf
mGJYflEf0nnYYxYPy3/XxrcGN03zleRvSPIm1hfKPoS5iyXlVzd/9EGumO1sahRsAzMIDf2sZ/8G
TFmb/txbatZJPmXEf3CYgvUxWPuAlqmQ71F4Rc4nlh749U+N9pNHV1O/m4jyWd5hp/5qUqyM8hSV
Jy3Y0WVbwbUc9iNfSWv2XG9mmS0bmxOwOMQqO1fBduxfwCUCt16ZJtN1NnWCkGv8wLZWY3JcDc1w
FCEvPbnmjVUg2qicU+LOwyfwp0Hi0HJ3d1O9a+pzTP4imvOsPyd2RCN3NKncnNE6WHqAYAfKC/wi
aEwyvBk4RzocHE0WvEDs7iH4+q92m74GArqgC9WhvHhUcizMrL0NoGfYOMGGoALoRAKceHurdERV
x76juAZaMTUng7lb1r+K6AMVar8Aj7oMB7AQisZo6kKoOvUiGiyusTlrCxeH6xKPDY3LmI5dCFvV
Jzdk5dcue3BnIWlPpprDEZPoximiW16Lz77n1xRDemg+7CS8O732mmoPDQZ3GeJv8Jk8k96XENHW
o4BnzLoNME5JDiCvHWDMf8T6VxPaF09oGCdvEe+PW8A/Q7HZofyqc3OONCYTCC5APbUNT3a2crns
9BbYSdMsXX9rcHVans+MwGJE3r0zOkDExWYeB+zkZhCw+Ek4jHUkuWSRkD9wdeZT0Dzn5tpGcqXG
wzh9D9a/CUpEYXBdlTi7RIH3lUaDSVnseyzIaPeT75a5hF+sHVZYAcXahNadsGbvNlAm6sWVYGjP
1deSnifnxdWeveg+iM+CR0czcRPx4g7WNkbLzd6OAqp78cNxa9n6dkjlroJC2gcQXpCDfpcpodCo
hoCLkd9rgvcaCVbdZViXynrLtozIql9pPrdRy2TYuKsGB/+L6qaDJree3FqKYKKx7wDOsM6AXFAX
t0bybBfcNOe5UzIp7t4jKnlDoL++1ZJwkHBD5YQ8HkTWHBSgA28r+MfKS6U8NMlnZ2DTQPgobAYy
OG91yKsHHGrK7U0Rvdb9XXZAOcz3CpqIZSDLddeyfp+lIWNHFjWGdoRxOBRWXr2KUXLCAs0iXAG2
5X5w02DhoAFAeoCaaMyijSMUtSU1Asoo6IzeMtP2ngN53Hlxpb5Bb/qiELab5JalD5cKh8iArWeH
BBnLpz7eNdrOci5NiWmPoYGKdaRixdqFGYbFT6McI/YL1eSq49zwbj26aeUi9gybjTu0H3lNgUwP
up5aVPvYFeMGZFEK/Af3HKDYfi3ar35485yPwSXy5MfCBTNeRwiuKSRn6+JY7Y9l0Sqz03bi6myY
N173SS6d9rXmC03zYkVg03NAIYDr7dikUneNLvEPBGXQVdcF7J+Zkne06Ac8lBoC5/FqzvBup3Nv
APTXP8NwWlpqbznPULh7Ri0u0uCBr9knV7f6rLmaqwvSTEROItvnigT2O5ayhyb8nxxLVRj5Vw7f
BZJLFggtZYeXlKuZY9uiI0gRnCRJ75CxPONgzpNeop6MHtP045OKodpzSYi0t/UJ1u2zN3yBCp2T
Ut9OcU9Acdj6HQ0/neWhbKeFjx2Bix/Uq1kfs/JEQ7GcHYk9DCRVMvsO7L2bJS9SpkSuGLSFEoVF
ze5WL7Hq569OOWCm5YJiN2ETuNGPwY2wbqoByphwOIZ25fD91swqUBKZgVxPBJIMxAw2Eht9zcys
tdgk6GnyaeMwTeGIE2ZjMqpk6h1Ez2Sd8vIUezCeC38oPEQPwcaYR5lACUEWQSWF5fQ0iY0rt8oE
zyC3mruNWdTTIIFeJGcF/cXSnUdW4wwakY54Yrdvdp+wvJ+GKv6w8vDABMrRDuwsc8P+1kmuX5nh
VoLBQE4rg97GqcXAVVU/vowYgNsnZlxsHAr0iwRTa8NHT//EalBo3+Rc7AQBGyFaJuRiqP8yboRV
UazaiLILi2W8y5kFB/saAaUKq7+0yN6GgqlP475MHe3mZOw8r4B2oDMij0f3mNJ89RKABS63evy2
5XOdkhFTV28RVa+y9H3A9JPor1NrnglKljAki2KdBTfDUtDpqQGBMXXU/NTxUqJcNC9l/ho5eHD6
VZdufJcNqWKLAOw19led9mJO24TMyPQ8Ys2tInehJax49Ve/6niFylMfA3N9CfyzEx8dgjZriQj6
RHqMYDgjjjwFsKPxHcOJWXXOMZWEQ53AP0GgJhV1Yh4/rFS7hwk1dWAhYLi5OQtcaJ0AxLkqGcRS
RliKPMLgLRwIp2WusuC+pcZP5p512lbqy6i0Xd3T5TnWfQIcVOXrhK5/9BoqZMRPRhvO4a5PbY21
0OEdDkhJQPnKb9Gmm6NO4NeW/FQ2I/yuWWThKXMfPprI8BZRehcMT/UMqlGyDYt7Zp5tdN55dJDe
QXZrzfcAZNABs2mSV8KLB13DCBpwkGmoHF5xtq57SA5GBxureI30XR4ec34U01yR4LJW1jng47YQ
3lUB5U3TLIL0FmcMk4wv5X7OyhCn/1eoH326h4hlBbByPWJwhkvf+RmsX0fjvJ/P4MRgIAF2nSVJ
y2Q/M3YOYE08jZ22b7gxtZwKeF/oGfu6CGDAtXQuTnpvUPfH6mASsdR+6T5ISb5iPj4rFz6lUR96
3WV7BGEZs1YQnHT9NBrFhSgAdrcDpABOLk7yjCo+fvUI0ZDo9Bi66e6iRx7E9wZ3wSu0tRH/q/Fc
OiRo5/Bv1Zwh0u7SCvUV9QQ61Crpv7Q+XYexc5CBRZd+FOKa4SWMrA2Bl7Npj6kmMsskv2oEfuUY
+TIx24q/LLZGLuobq5thdiwfp5XZCAK+4hOgJtjuA+NLblbIDF658oxdWe4rKkMsqEV1a9mf5Wg2
UvvPVp9eeVX5NmWIIt1/o/lrJhenO4c8OCmLvQl9q+sgyMDq6reMG6mvG+eZWc9HVchjFGrXxg6P
pd/9lAWfOTOgKdN3XgTHF1pzkbUvIudaqfT8GA7jzvS1p1a3t6GXkMZGieHzvbjMvTLx7JdYIJPg
XEmi1oQDKoicqTqJ/nL62qzjVgrrD6zk+D+7+u4IYzm05a5tUGsb2cQeJXpX87iA3CNqvOmJtADm
FyV3CMZTdjqiYjiVHqf6ORg5PgiUCJN3dss3OwLIJKGlTn3HWD6nWNG6f9DlFyQd4CKVeH71Xi0S
CZLRAAZA8G1re1+xAH+iXGp0HTIGUNwBmJR1w5d5JRjCp7WFBop03wgG2CFuh6W1HQDbYDXkztwr
kewERggW2OzhzekzbtBsAeaIDPOryrJDo9dotcS3nk+vhj8sda5GJ6FUbbV9ItyD7zlr0+dGh3W3
ceyIuxFnbsboXqPiayzaIL/aanH5pcLiNHRetOjGFP7CbMFn9zaiphfmUIA3aX+dpjog6HkJYq1D
ZR6eK3ZqkugEC+k+vlmxrmF6BbRDnV6epgo7+eSuVVcwXyvxQ3qr2E0wdkCSlGRVJunkPEmBNQqd
uVe6f3rcXyYzejOV961jzSqb4ZwnwyESKNUtBi8xLrYeLHHWbfKkTFZJXn8qv1prY7BuOv2kQ58M
UC4xaYI6iKwE3ga6eLd71wJGbE3nrEQlSB3hhcgDiyDp3L2WLkAIkTEu7LCKdGQyMGRA3Glm6itu
PGcZuukrshlm9E6xjauKiEGiP1SgIwdTOD+iNP9IA8gtFj5RMt1vmsJhWtRI9+2EFnQi5Zn++iRk
/lDY7bOImFRd/msqqK9eSnEYT6uGDX8XtTeTTKeBajAcCdbMmDRhmVVjsC/T3z7UHz2qtab2jvkY
f5Ag8xIbxrvet3sBNSicc1p6jdWjBP9lavXVqGOs2DGsIMePtkXdnVVv7/qWi9at35tJbrqOO2Zw
Gf9KXf/NDLSkppoYvkBMtMTsQbm2o3O24+zixjTykXi0ZuMuIhefTCOvHAAXyzI+mvxBLtVOZy3Y
yhfwZ5zO8WXKsGvyU7JDOqgy2rt4kWzvTTF/FyEsd2OtCGszxIAqzX9iTNI00WlgJpZGJ7i2jtfd
VPNnC4kqD72nae208AcJUFGf4+460fCw+bO4A0PIHPwwRG+7WXryM7mZbOvU4V/RMvN5irV3U0Ur
lk8Z89KK8332CLmx/aIhAXcyWErhe8XtFtO8YoOz8vdCewvJWHaOcbBpJ3Q0E2QjRuZQF3TzZJhi
PyfzuauWp71wDXQsjHGzY2A9RvNFILYxi98W/F/JkewxCQZ7xGqnTlgv4eTw2d2lv53lrck2MSIy
VbNmVVfXkE0fjIrqKawOhfs1hf1eTQ8eYO4xNPJEdHQjJqRubwrAFWbDkw+L1C/fMogMVclXI1bx
MSs2W76EpDHW+7NrnSI6K3F0kzMhrSnEzJqmIoq+/+PoPHbcRqIo+kUEmMO2lbNaUidviI4MxVhk
MX39HM7CGMAY2G6JrHrh3nOHFvG7vxGD2I/TyoC/E8NWJA8IF68SnzHzn5zZc465wnDrbyWrZcmg
bh5flaWBTAyGLh8xJUF+osHaJdPHGKiXSG0iua7ZauUA3XD/1ta2N9c5D5Zub5JBnArBu2dz4DBF
oFUZrV2iJ6CGHV69YTtyWUv7WNrHYTo2+doxXoIRshoZ2W2FlxvZYfk/aNcmhE0Op6HlPXj2+hVF
Ls9Tas5Df1JWoy+BBUtwcnSzsrCq96pXvxkWsUY6LKwAAo5Lv28OPuL/IL8AaUsE2AvUe/3Ggx5Q
bN1uVzjkQsYoNLKb0V/y5loijyArZkkQ0c4Tb253LMIXd95nnhRjkGbMzkZgECvqLIz8xob+YMjm
W8+SrTtbKoLq2QN1UzFbdvmv2XHXlokx407kn+bAu2jRTuSVFiyod7cAcy8JYc0mYLtoehH9R9Fq
P4APC/MtnpbaXMcnB9lAy71q3oHPLU2JCqCkB56MTL0UPx3np+4hEC+WtrnLmXJ3mYADCtnCOfRF
uE/GH5XpZK0ioSz+IeIxYYOl/CtEXbzbHKPAjFZF/txRNFbEWOjHaXwfyBvsD+2wLKrnIIQSCoNR
ckji3UPAQ2LG0Q53Sq4raAsJExLKXtbqujy52q4EAU8AjE0FllC/xS67vXGC18tAy2gCvrtz4638
CXGBsugSfQjYqj+2LsKUcHymhOhiskCG9RjCX7P2PPeEHeWieWr69UCUyUR1WWeXmou/K86yeWvK
q6OBQGLESivqf9hoJASI4ekN/gh6BYxwFhejmJ48a8+lH8kV8cmuxlf/UpavGEg8dtyUFQh54ZRk
rxyFDMrCp8lBNDQqBYV7U5UIUCFFIaKEXAWK54B2JGmzh+4gtlnWBs85Z57FJl4chjw4B/5vm6VA
CKOPvCW4ymc0fI8DKB+cgYaxYjnEkpYekLG/x0Cpsd9xpy3GyaEUIzzK24TEjSEUKmd6tP/KTDdJ
vwZ1bwOFmRQ87pUQDeaYjn8yau8whsjNfKE/9U32z4t87PeMM7LJ+RAJG+2wfgs9PkuTPyQ1ETYq
YzuZFmBcTUNZg+KcgRTO7OWE2cgspnnH+HCEXdLjOwOaLCSsLSnqkdmsSXj6hMO8kSltnoWQLcmm
3aAlF2RQ155dWBayGDbZgqAKDG9Fx8A979iTDQU1uZHtxsLc11rwYwCzrZPquWpJ1evMTxPfUa3L
i8n+JBlZeNf6X5Eyqyrz9YBeOjCmkx2OUI8L9qD8m/Gr64oyTyC9cHWLnHuEKbxZwvOOUxWvIhHt
8yy4NDwEA1k8qMAWQuYTHrzimvOZeK57YmN7RvS41sk3b/oRkmFLd91c4nLmTeuNOSuXTeIVtO8U
6ASmqo5kFCLhOLJ0lHlm/JxH7R7lxq51s4++AbjEEqsLeNqS7hDjmof9Yr81Eq2zPzF8t2ehEnq8
tEXCQAdrW0Q4KeHgw8iCO601f0lbaDeW6frOrOB2xha+4MBBpNggs8NDyC/fpgzr6dEtOCt+ShXU
uoZ2jECHJWED/at5sXtGBLpnxMdy7D51GQV3hwp6ygOFAQxHauDxEFbOe5ZCGi9pLASzAimjq2uK
dRowqo6neVMqSA7uo+w1C33aGBf9YIITN52wHEYdiL5+X+fmR5xFSNw8Uj/pcxYN5p+eno70Furu
xH1tSTYnWS9nYNLFJB3AhO3xc48uYkVe385iguTbTFCJcNpG7AEGompkCHhQU80WLXjJbHlMhmAh
PALnKmfgKoi2bbnF5gIcIj8RU9KD9NnaETYAupweE7lRHQujAV8nAeyQocQ00Ae4I9mLbaoYlZue
5sRuUqktTE8CVGB2uWqLAa21kzjrvqODHzUE/YW0JOLB0GI2GzVReg5MLaK/x1aWpr797EwTkjt7
KJepWVEDOwpru4XB1ZXIMLW2poxogRdOVhgj13AKOjqbYwB+a5ttzMROrm47x6Fmor46TmIckjTl
5VcVWAUR+QiQ1JxFXVVsAVXtManIAYGnRnBI5jfCj1K2iJNvnYek6K9GFZHDOg7hOqkTb2+6UXZi
Gd5tKiaiC5Zu8apOKXHKcpzp6OyBGBwwGE5bRUgLkt4BHRX23q4mNplXMf9KUpr6KI4OwSCozFxV
Ld1x1Oah/Hiq09xfyKg0AT52HhBPlpfLwW1AA5ZxdLZgMc/ZQdh5Yhb00UiJHdupOsqJTUFJZOjG
al1GCWjLGPdbOeL4iBF7bpasmSfEUIUXH4QGs5aLISORpivXqdX7RwHZbAfyoFtNDqhHt+b90yfN
QoVThjfXnbv11ACkbgTxe1FLFnvwwa6WhjAo7+K58lW/jZ86J9k1UGPrlp8+w1YTdEa3NqyI3X5h
g7Wa2WbkxiTbRGsQ4kSSPCJTDxd0VLxSsoLY0pIQLfloIX8Z+SkPRbdVpG+etCjItkEiNeg2lLtV
AzAyHKyUyoYdqu3X3Qcy0mTlTHHy7nUt49KS3b7lZfYTJLC5Ec4IEoxNjEg6Tr/VYPo+uiAomZU9
sHVUE7hjWQms8UH0EJPm7fwILSFDyvGVMolXopiwLMX4lPqeEVU0dfRwZJUyLmqdE606EmzygDeO
rpfn1FDJPOTEZjEHOuhxpXYE2oJMKIpZSymMrZ+RwWZ1MIQqoxmPLTaGlZ/g4dIIY0NzqoBJWB3p
bzlSQ82gklSTJre8Ke3SbXBXAdqhI0367kCUq7kIdHSzwNmSfZP71a32aWEixYQSYBXuqAy3F/Gx
E1t4FhV8suVSCBdR8IiJntt3PIeGfjPmBfho+jMxCSFnlFE4U+AwAQUtf+vFhJqwRf1TtjwVsg7Z
Kqoi3rZ2yBOe1wNx67Zcy7qCAJbXKIaGiayykDiR7SQQMGTtbPoviQqsNQyhNrE6jP0Y/KGlKc6a
VvirEQk3J/yEjrmA1hSak36pVETAbmmxfJRm1/9qRkxROJmog3KZHIhJHi21I1KIXMOcDX6p/xTu
D8EeXNcfOqNwCWI+tpxtXP/j2GaJgjG5hBerR2cfBR7kQa/zv1i/FNrvBJ2+QGolR7/bktI4beME
DjQI8NIx0OhwvNK6S+2Q4TeGGNOBqo7ANEz6u4STA0NklpTBKK9pHcUsVihvEjKj15jnpHJYuT7s
Fj6SN6ErcTfhtB8HfWk1LyUCcgfjVD3yw0Jzm+GKlgyhITKcxQUZGf22zSNo+PhJWPu4lflixD8F
nnMPiuKbEUFPZQnNxb3k3QVKsDdcpGc4vrGerZE5l9QcKHYW0qNAbt+s/m0Q38UAD/gXPvnCsfgo
wGOa9j3Hz4gYG9DFbJNPj6raRwNeij9DnPX+1JQVAmV6FZdLZdroJCG7GMgmSD0D5v1esXT9UhUx
TFtNHHUmrA2c/xIPTovKx901ild8LJk0rzOO8apOV8gtViTyZPV6AGEYtWywgQj3OpqvjsUcVbYC
0DkmX3pAXvJzqf0gjMvLBwMS0X0EGVs+8SaD13w4R/Glrz488imh5xI1z2JBpY8xfI+r53FOZunu
NVGQ/nT28HFkPSRgrAUeGiaO6ictJ3wpSbR1Tz5EQH+nM7NOv8YyPObWv2n4iJzvmDtNUfPq84H0
PauMagmWYo4P86J7KfiXOhkb5xDtF9EXU+jOUbNL1zHXPFbbuIH6y7fd0zY3aJjxO2sZFEQrxyxG
MmLzp2BuYkfa+e64njGSzJmuw/8EEQ5d8Ouh1J/y5rdANJGqYmXb1zFGleHdSf2QCIuYqxoJnP7p
N7eZcAvwdMlTn+7ppnD0fDg8CZZj4G9Ya1VGTKmPJqZ95ozDUUsaWGRu4PSSxw3LAvZlBvxGxSgU
6UXwSIni2WrrXUvqVqqjdz+l5rebXnzrQ3fJojgK51/XPBem8TJVjHtJ19OqgM9LbOc7jt6EtCAE
S9yKVBe71vnSlGA5wbVRFzs///GmGDv4bBCVmyT7G3O0WeSDtW306MtrbU1oOYB4Ib+Y7Sos1mEf
OBXkrLrtVyxGFi2fq8tFAJc3KaS24TKAABmJEnVUu53yGpn0qbMO2O0IHXgijTDHZbLKC0VKuhEd
IpANvsuqKoXS60Oi6PxhWTXInwQGkpYs36LUqHaweGi9vuNMPmbxjEZrombTsJXu5+AXZa70nq1M
p6cHUz+V9jVkBDiCVWX/GtvOMnHaz2bEJEuAkP8UgDRyHLYhNmLuEVsY2+iQDPsISLDd7o0K+AAo
Nqwj2ViDbkDVtwcuquM6cBQGGxISGAMhZAYRL9oPj7WkNXBQ9ClKA/SACZWSNXEac734rG8tLlIv
yt6FhzcxHs1/Y9r/NS3+QS2wSflwofGbRAj5BbGC0QWDKHXaKAf2imhYGOMRRMpmhYll14Cv6I3+
02qIfWpQqjpuuoa46a/93Fa/ZaR+GTThQC3bjRGk4UIL9O9qdK4jlsVFFsZHwwwYmtiQYZT+HvTB
52i524G5hcW+N/JoPHRMTHbxkdI/6a77YwU/gfobtEsMEFxriCWcoF3YYLHRDZYe9Hy+8hw79gDC
OSM2KcGapDCwjrNUnG6BiX9rXPVsWBgBvDtvURlXQgZTvr2Imz7Bp6UBKMgL58vIJ5AOzWcE9asi
dpurOuGnZzs2A3hSHDgWyJu+v4uKGJxIgw1Km1kGlL3iVNbDs4eMV+r/g9w4kxuX/Du7KpZGp2GY
iZ1wPaTmj8swYYj3fWXeynlo1BocqmFwdQpQs/3WINGxR+fl3wwvYFgkz5ipSnMtNMSuqHdQJO7S
EjOgeMgcXkBIfE/mf3cGObQ1k1hQS1a5HAwgJXl6yOI6XIUkCa+LASHuGHuIhZANCIWLrJ+IS5Bw
6Zu3YUQ4XODNVS4jP0j5qyKZ0kWUwuTG2cqvDogzC96Cztmn3nGsf0X+OVl7wbnG1Sria1tsPUX8
yJX6jSybZANQ6rPpIuhRMv/IjMxasWV7FQo8l4NufVpXvuyWZfTgBiaMouXytptHzB+/avy4XMVR
aS095upwEaY21A+lQUyVo354b199j/UY8hFWRngmsYiLAu21ZfnLBoRubf+FLBDA8HBYIvRqUdgP
U4wMdSIDlf2qmI6F/uaUMPV1xtewNVjeaf8chKMqgqsuySEwx/oSlFiNM++aqI3nrHwNRPiqtSqE
w+UN2wrQtXXabbMRT0VOAFW/iCC5eMaLq2NVadGOM+9iSvudkXU597QDprOuzZ9UfezTrQYAwoxt
9Kvo9GV0qnsuSfoxEC2P3vuym3GV5M0FWg5kzBK5a/IlQZEkdn6pIuOtD7R26YAQsd02Xiqr+hg9
PGfYBe9Oq+g5q39T/enOg8NytgX/xWO0VNlryTKmYMLp8T414beyEL3n09Inyt0rGEFhYWFaMaWs
RzBCSs/ZlURm9GSA+G2Ctg2HkkKQHMXJsWtPA0NojL8tF3gIKqHvtx77tKGuok1QBQyXhb1SxufE
c19Ldrdjgd8sJIYZEiyfH5LbOt1MeESkSUfG5RxSPOFHsQgcJaoF1/Q3+ENuzRoEEpIVUTzCyb7p
RShWIV92Kr9NJHtjGQCfy78j/yUHHDkPi52fIYUnOkNSAXZo8TJkuKZjenD6Pf0XgrunWDF0qx1M
VUOLIyEgDl3R8NQ947pk4NHxG36wXB4t7dnm1C+J2fJFfZp8+tcgFG+DMYsinPiUZulhwv9mNhKS
MhJslQSHquaSeZiSs9qviHjlaAcfpqXzT++SE4vAyvTTu0s8QpdwJONG0JmAMR4EAKS42XVI1Bru
bYXOAbvv0wRWprbvo4Fly3dK5Fce6RBYE9lfj90SufLC0hkjagcCfzNmaJKNuYeQOS4wv+vsEJWO
BADxDfEiIYKKgv+nqG+DivZklZMnyjnvmA+vvyp9U7Lw8JCSWl+uR975lS0si5hxgEEFYYpcxLec
SUZF6APk0j2gs2YbQ+agDEFNYQRzdTJyhmaAqVqLcHin+HaGraE/UIwvwmGLF8no9+H0bOrvJa8K
LNppD0tA1u+u2ie4vm1xQjAC/+9mWvtMshdEGeAioawSRd9CB1b9c7S7k1876xE3F0SLTbGtIt7y
+Jsh7CJB46g4iYOkXSTKvjWeuDJ3OOBeTUjHDQ+W6s9Gat2KkVjeghbPdG+wiQMZ/+vK5F/fjK8d
Y7a4f4kr+8PIg5nf4sGANBP3rR/SuYIQKxfzdkyxLqF5KXjzBAvfR0guXWkiLmt5LeSdNTtlj3rL
G3pBNMY4zVkUw41JhLbNxcXB6hHR3YGKKvotF1MjUaDk3nPZEwADuHxgBjnKB+F1iO0LjGrVESZu
DGvdOdvqXPo70zyM5U5Yr3a0Jel8lmBH5mNAJVLuIsFBvGkDKKkobreEyI6SSfGmkxunODYCMfFq
GjchO0x7l2M0a338LPqNUOStLqJT6zhfVm7gQOwx/dSYnameD1B7uGW1eM0Or175IDB0RD5B0OkX
o6ijlfRRQtnVNiU1xOXCW7nT95SOyBn4g3ysMGuD1AoIYEzWbChqEeZLWE/oqWrzZIbAyxkHMfTO
A/AFleCiSHPjTwclICRaNV5QkX+k046Mw0Q5d6W9SOe19qtnFZePsWQVxt5feageZG8A8HSfFH4O
9qfkhZ/cdp/DFYwKnqfSZb0VxffYaX4s5FS0BCvdblG9n42acEvco8ZnMaTYC4dL6l4qeSbTG70d
lyICX0PbZvZIM/Hbqz8SuVHIMuFBp0zMoD7RxYqVWfBBQ3d5h5QZ4V9O1jUyIitiMYD9dA5b1NG+
NVuD34G7TqkHyB0rPCcLkEBm7hbvXyiINIwEvTN6Htup72wblgVgko4I9MG9kivdwzrHuX6Vg0s4
FmkMZY+ESmUnXXbvfqi/SYCogHnZYVVG8VGY+d4eGgy5MM+Igb6HOXJV/qrCal9FIq9y1lRU1r0b
Z7BosQ79OidRgu1+BJ0NzFUc7fQwu1lCvilGoVPBkdmLZz0rXio//a0c70CkGDdIq/96vfUcStLx
LD+54gu+GEhtvb7LX8glWpnETLoE0MOQ2E2GieTp1jvPNuLXkbVWWx/A0Cp1ZW7+IoW5GCl1UmyD
fT8uUB1R44B/bFZNl8eMNfdDwv291lm5TsbExAvUdHAb2X8mib32jI0xUk+JXoADC6FEB79tJ25E
fAUklDlxsNUmCjeKXiYBu4EiMYblnHr2tmnUo5DfOGC2DR5G665zKRQuzJ9ZbI7VyEAdUE3mmdfm
qSt/J3szRMjn5I1RY5Qk60I/1TwEcL3G+Een1vYmmiXSsVTxAxEdR9uuAfqZA8zhOSDdfNuxXupZ
gSgSG+WhcJoVqSi8ienZhA+jUTTa6m5atNGalpObmZmsnGQ8YNrNibCPzkHKWR5NVDLGVgW7MD8C
gp9QM6DJH33at7xByBYDVpqWwjgg5F2kxUTdVhvkaTNsCqJ/oCgWTU9sRa2/2JB9cEMu2hhZQIR/
3++8P8s2/oQotgxR7w0Cj6BVNEFC047p5LwnHRNo5Hcj/5czIkzLSAYtUVydRCeGhUCUAOd6tNcO
Gdx1YTxreVhcy/a3Jx8ttxhTFASUxsn0HLmnqjoNsOpxCCIahTnd8NSyqmXP0KsWl9gjmiE01cdk
rMz+1cDOHrFxqfglgWe3GAONErs6payG0COZrUhYVePh2QVKMcMt1KohYBn3KATjbuCjOrdzgQke
Fo5fDOZHS8ZVbRdQ3p75e+p4uqphn3sbhStlKolH3gWYoFsD8kh3GtW5t+7IFWiSSCu+590/s3+v
Mn+luDkqrv6gxpNUX7j7XZeGD0LoX5KyZgwZSR4FIZHLOvO35NCF1LxtzwZqdm6O2Fet/M3HklJr
NzcCBT6nY8FeY7JOGEnfP0w8DvgZoLnnaw0KcttScCaQOIsjoU7KYTyWbPhxafOsGpTemvRmTR7S
8jhNiyZ4NfWbsv56C0PStRgx37AZjrexCFdltXSQKs/rQIDqnrHWs3+IhYcC6yjRtt/BkGIeg4OS
P4LxuWUxqaMIMdyDNCBPg8mLX3p7YzfLrlbmk9PwW4oerOy7dVWhxAZDL525/frRxLmZV+JzJHGw
LqoTL39ovgqkfN14h6CzLZJ2q5TDigHGtr9qEj726NiUH4zLbyUO6XaP6yOkarPqFz2E1YikQn9u
nJ3eE99Mv8yMqXpRYs+URk6nhE+ZWwxc5Ml0N6D/HAqqwrtI7yyyATn5vp9N/rgT4qeOcMkCBm16
dclWo/BdWzYWCQysQQ27hZtO1Q8bOaH+PomtEcD4/ZDFxgo+nO4jCjYZZCwINEQchcWG7EEurBy0
1auP6JG0sBFB1pKBBHLp2QWQvoTo/mkZ6EmrLUlcV4sDv62ydQpBqG83jkcuKRbksL9r1bMDVC0r
UAjGgoqd05uYporqdoIqxA/JU/WRddZKJ2uPHZH8zgqksxseQPYlaN6m6IQ5CcuN7nyP4yZJb1Bb
SPTRSSBiz8tZv5D+zqKU1gR7nLK8TIiJ+lBtOt6B1txx17CuQ+NNoDv9VlSeDWxarakvpYU7w3mL
Y3M/1bh9pksdMnqZfTjQJAqHBvegu0i1gagxnJWbAHQf+86VZVD3XRxSUUSTIQbDG6jWiQd5cDrp
roSf/D6Sd+CZDVR85xIbDUsv8aoTwiAfbfoajP98RkpNucu6Ty/uj1wu+wpBntXj/2M1Pf7ztGpJ
8BeVDfF55FBJD6fTSFinnhkPmshzr+k4UXBfmfnS6gmoAtw2TZ/e9FZJJm3B11zMtEO6qCmFEak6
eKjUVKFirvjyvGNvvfbZHXDIXPY3DVuyWTvOxLMdkbhOFBUUrU7rnV2Wn5UG02Hw0UCkZI6kmgWF
me42C1d1/EJcWItYSUL9ohtl50JKakhJgH9VK3YU5aCR1o5OhgX9jVGgtDi2zhETojZF6zG6+Mk2
iB/SIXGZrUqXBZuG3tHqoYK72bdbIhSzvaMGFscv0LdOBK14+rOgI2bTR0yjdS8n50vUjFYrcw9L
6YyuDDzCi5CvVQwqwGEzBLQQt4swrqDWnnw2W2LYwIy1aNANtpUFC/yULChug+SQmxwJDmwmB/xp
l/y5zDX93n8zpwquqd3dzVhnEIgfeF72CPNEntFaYaePymuRv4fVHpEyHI33sjz1WoZEwpku0zhn
ahfyMvjMe7uAOrZMG2hzPQKJxpjzRyNWE0y4YNAtcwxxaR59Gy4AwOLDSBBBwfNh0Dcs4/kbT4CR
F39J+ObYHU1hfe2oGpPgoxHNP9nxpskYrmK2KK36bDQe4LUA9IM/r5sKpv32xe7HeyhOHhHwrYoA
MKz0HH47sOm+MLbeQGSJSyUw2IRJMK0OydamXzyEHO2pZGif9BsNjmiZ+U9VzMYfGXpHDmD5FCm6
zh2TTWx4ZrMxMBuL4tMhFkHm65xnk1C/NvgraCbt8o9ZwVPN5RgSCi+sZ6m/1u2KVKqqvjnBheH2
amBIqI8Ye0nEGxJ4QYhisHDH6Ws0nFWzR52+NetsWVablFowBdxC0zjd9OSr0l8TOHke62Zm3Obw
2wXsQd77+pUGvC7uIXLRYa6h3pCrpVyrEbNiT6c0r/1V7ZkrL0EIE1wi6owST6dJ1Z+INx1PXFh+
uOYHV3jcfMd6veiorOfkGXPu9JkNjuMJWDxauOZacVt18S3K2GhnCkgf8qGbSbUgfMTRbNiBD3NE
DTaGbTU+1V189NwcjM7OV+8BlmCzfmnSymcjq90cUkBDsGnN2C5jHqhpNcTBOymAs8IElWHhfpeV
g+0PW2iqCI6FddUy8Iizr2zQE7wq8qAxqGica5qfqwkQANTG7OhE06rPvkYijOvxhB+VsoOm2buH
NX07YvGw0zeCO6kx3SfNfTZytrfaRzwArdW+dZjnhA/yJNwTyttOvua4J6ZAX4zDOc9e5jCVNoBp
GGHRHe5J8Cda5hsOvs3ir+sRu8I28tidsbVjcqm902yyiW2TRzLxb7bOJRC0JGJ4LaHboAoyWc4k
/pNWGguX5Gj1MdLra+JXOv+Utxxwao9gM8mrLAz7ysKVjArOLmTNVcLCZ8iW1YDl2v6OQfdFqKph
/zBir1dC+3FmI9aoBpJ/Dg3tHvJHCzBYN9JgF5eJRbQNzy7gC/Jz0oBpfrlYAnTenXRXRUqultz0
6T/Dw6J/wty+9OvnJPsInGfDuI/6FyXXUB5kd9eYUuMSZsv06yhUW+OzgRII1MlZsDMr/xo6T6l3
C6NjGqDeLfsa1QTKeebBbOEhBeSKQO8CEb9r1HhNWHVMGpOETRJsOg8YMiXj0pXvObrldgSbZ75G
xQOBtu6ei/CIKcIvPwv5PsYvjvtXIwks43fIITCadCKhqdEcn537hA1qGcv2HBc/Rs50DqpV/cjQ
wPTdJ050TDCo3cwAWB6iC4WCD4Yez4ntg26OWt6Xg4GHBJ/SclbnZBzGRetSYt/iam/jugTAMDAC
gDdEOHj8rvnm0iOHRReH0v4YvHfTBzVpwVLynrrJwMffnUo1nuNSfSGkxswAcwBtke/dkpigT9kd
UqFQABGAAKDTY7HYtVi/aJGqYVhAll9MaBb9mtrkIfud5sJetqt9nrifGftBk2OG4gUDxgkYTewA
z7xoeXKKsdxa0GxiC7UfbiCdVEq9QYXyq8W/isabzL+U64973Tf/OmoR29xga/PgCgWYdMjJayPq
d6TkgQ92SvQb08UuRw2CwmRROQyD6REQaA75l+5OSJwIF7bLhWItMTCVcRy5LRRJtc6liKNnBSNj
ZJHqpHcLN4/lE906/iaht+Ry7UR2jRw0Db99dy7lzQZBOgsk0uyLEod8G8TnTFSn5LtGU+VLlGEL
g2+mxIAxMGaGLhfzdjEHCN33KHj4YA/L+KD5n33wkqqTx2qS5oRBY9s95HjPxn1p7CSSEB0Xbojj
MQ3fbOfEO4g5zY+2wIo2FnvmJkORiurbxmIjKvcUp3xFRFC5gNHhzMZ8AV1aHjL7tx3ee1zxGUKc
hO+rt16yfj8RmeazKkUWpVyJT4FdjHeKA4hEBsc8fZT2FjCoFrjmOx/N5KsbEQnDGhwg8FrhrtRK
n2YX1RsyacEzidNk01vLKNtP8Y9gfh5XZ2DxA1oOHd87G71lPfgro8UD03yGrNnqbLomA8vKXvwT
YBN9XszJdXZ1q5/CEQJCReA43s3x2tBg2WuiUcGvzkSuzNgnaMMnWFUZ4SWRr466Q5o5iIw4BS4I
waaaulVNe9yUA+KoejnCgqm5orr8amb9LsLWUmtbD5yuoBQPB4c3nGuDC65phrXhLyNUAuXcqbqk
T6Hni8p728FUEhhDumUsgFKDyLEjjzFWAXBqdhD8WSrd+JHG1fPrEk2DtjNjM+Nd6U/y5KPBle8h
p05KqiGk/iQN7WoPJKdE21wR6FjuHEmnxLawBp8bdHSDdB8BmicMNWG5nXTEyqj/clZeRQD76L1F
/x3U7Wcut2FqLdpSvEYe6SOavwQ8h80NESyD+vKzw2agNgYBUBWR1BUgkAHc8LDKiVwokxvGWNQS
M6SG0Q02XC5hVELLQrynmYmxjvcCE2pFfdGW2joGhYxxyE94RKV+SOYESswJJgmcTXKwmKL6fL7p
6D1q/adEIa/VuBzDDeuWyjsm2CM7e9X1APXIZrAUhsttUqOPc6EBn9GTPIGvHJnY6NlnNlzhLoTh
Os/PqdyiH9A8QpCNRd4wY7D/75cn52S4WODaYmc19iZmN9tyY3rUOwkzV/Gp+d81k188Ki1gbWsG
OulnBjDoqOqsB/xBjNg/H/CqNUP2HkX3MCF5VAzWHUQ1LYV0oGXnBBxft+2zS85aPR8yNkjGrBxl
S7SLsXyDjX1yPR9KoFjT1oMf+oqSD8HZFjJugdKyiSEb+/TZWURWHYVqnxDbPI/8W4JkJS378OMi
aujgrKJ7HUdKWJRvNC8pDlQAM4u0Y7Y4sMrx+U0urGWHmSiY4UxwaiCpt+LVjR+tcRt5RJqg+pra
fw2MMq/NcJluCvFVk9Q0imejeq/ZPebNq8p/qlDi4D85/JsnVwOERjqKIq7iu+vmJ40s0DAmCUQf
16mLHKvu8G0nNLln1LMRQTJCzcqYZqcJZ1fo+RpfyR2H081Q2E+8myChyUHSEjs6flnyg2YrXn5x
5SmpzxPGc9HngCu2WKAXCQlOdu9tpHjTtAum2EM3sPx2Xt0a2AOlXs1zn7IUaP2E/R4dYo/jbc7o
aHgRoXNzQZ9sa+Mbr1VzCTiuhkvA9CH3v/x4epLJsHOja2CGa4OwFoOqOrDWmiRE2l9i+0sMjvee
a55zoMYuU3I8ldm3nzzqBqHYdcTPEU+PIm12PvuVZiIVj54nR1FfW5z9X4OOeg+afM6PpXe/DRPx
QV3GtFs35BuzriEfyduZwacRwBrWCWUhLgY6V6xeOmj+cG1qYQOS3jn1j8DyEfDjZeyLc3QjTfYS
1Kd8QIGDzYBzfrK/NJsD0nhpeoTSmE7PXoyPt71N8GON+E9YfxaroI5atDIYfP461W+V7GLa7YRL
/rvEKuhgnCXHqW6OrXmoQFanxZfLsRuTkeb+BcVn7ZTPEG4d/2H3LxCiGnz5YOnHvcsqtk3PPYds
9BxNtzEyVxLuvra1uq2F696L8o1F8Wn5T6m85tgHW7aSjjhDX2QujETc29otXj3zozIPcugODSO0
CO6mh+KBgY86y/4UMrRW1WdDvgLQROl+KHCwlUfe3xZ9q9GRNrOJ4h/Vf3ncYr12m+Rz7dnLMWth
EUqgC/+0mFLbAhxfW+dmAFUzgG+mjgHsiGgNLW1Sr+tE7ESGvg76JgNj49HlF1j6NZrWXPGoxPe0
+Y+08+ptHNn2/VfZ2M+HuAzFdHDPfbAky5aTJDq/EE7NnDM//f1x9sOx2YKE6Wk0ZoCxh8UqVli1
1j+854jwK+SPQYyetUS5KqhbXIs/QlLBkzOVFKAP370brDZBnkWc2y7gyY0ffVQYlQ8h/oqozAMk
vMq9FmR8j167d9mRBCZnfhnnjkAE17VAqcNtKDANQLshB4pZm5BD2napIshguCsRs8b6s3IsoVIs
qggP2AvgJ7g5Sh5wRzBOVKAh4YT3kYK614Xm3sXwAuHZUrnoCC8ng3nvxbVXQwyZCZCerCyAXkTa
fVjZZ5KytuUl2RhmGQoaCCCIBmV5EpYZszW5LKtneXhPekr6K33YesmF0j9z7sraBWjtboD4dlZU
qCagMFKZ3Aob8wygLUYycWMtAyP/TABFnhFIlGhVCQVBAOgKOTZel7l1WQ9kkOKR+2R9AWK5U4ZL
QX7KJfFvAs6LJQPEgfzuA0SVzXctrs8kFYkpPAAjEtiZu8rjW4ssiu8UGq57ii6vpYGTw4fN9Dyk
F0P6hWhzpCMOsE8IM+z+LqjWIniKmqfGvilt/Np2LYoPA26Nefdo5g9T4JJiE0HE2acXMm5ZVFXW
rR9RXvfRRTJg5lBosjRo0rEsY4HULeSG2JyXc918OSlAs5DQP5LAV9X+ky/OCf/LGo0oIPtTqsxE
nwN6rd0tmtJa4QIMoAW3NEKVbqpFYeJwSVDcDUu7WDQ1GpUocWJDKyM74Y/hUm+utXalydcIo5U+
FIAWWY1LsLxodlIVtPq1F+117Ajt60FFw9rFrOTW3ClRsiLdFVKvLJIvdYTSu5eGajsVPpF920r6
QEXWRH/8fug+dK9Aqm/nutvIeKzs/Rhq3G+4p8lvKgKfyZheuxXJsxyMueeZS8N6lSgFT6IXo/SK
reCy82GikyEib4JgEmoat2HxKkia9hKgKKzKDRwlYk3gNxhxQZ5U7vn6YY7QUE5cEfMl26VePaMM
flf2wMpIxfp3ekuuXKwiLqtofwLRhBIcWWtJ49pF4t4DGFAGiJph3Sv5ycrExyc3kcJAQ9hWnekO
ZT6YfIwWwkQy2leV6CHMfGQR4NDr3oxIip6DYbizsQgWcskhn5D9sMnjTbgw7a5hLbYAvQVZ5kip
+SgvavuRyPvRIodBOo3ExRJINplNGylsjP8Wk9SDrPZcVKM9xZoLd+g2QY/Cq7g21Psam8Oh6l/L
cZNSgLQUMBTXdkCCcDfmd66qrOvM2w42BOJEX0kQ16u9kdy77oWibVJ3Fwh6CqzSfM/blyx6kCHO
qPZLmWy86r1Qnuou25Tlq4kmJVwHlcS1bX+FTFZCMtODFzqcDYUNUuUNTuGGgJH0HzfWpCi2ITlh
LF6k8qG2Hb93KgUKhS0j1sYOZSRcC7ej5C0qKgml6sFFNRay+1JGpJYQvUnYcEvURmIJZmrnK+so
U69qo75BoRSEfsfLA0FOYAQ17gVFwCegEpfow90aIwlJXbvQps0B7W1sxF2MMNuYWg6K35Sm+C4Q
+s9i7brJ7jxqjCqX1JqwzENsoYUlCryK0htMi7OJn6pR9VN35fgsp8+KvcDx3UA5Gaos3ICxf+r7
XcotMvAdYe+amjBIB3GS5dWiJbs1kHXvorUybiPtTR1xRMOMD5wsQNuO+L5tq/OgNTYVdJWaDdns
q6u21fF/zJ8t+6opdwgCUqdsiktbqnA/ew8ttE+3sf8me+96sM3AIPvnIChybJOjD+QC8U0olDff
uw6p6CmMgehw6xgXKBYgMx5h45MHW/SSJq31xoMu1we3BJaj5YFgf6b+C8tVOeurp2zETEc+k8y3
sN9p/S+QAzmWlkIOFhFDCdv9StV3iMGQni5baZGZuP4mKZX/j1F9B61+JlKMK/Slp18l5l0ItbUZ
roBjUMGQhrUWXuT5RSdfDfLHFKG7gtQdwM1UPa88ZLkrtKII2iB0RqSV9V0QfvhSv44KikPYNnuP
WrMzvNswOS/IDZpALQ35rRip6odPBf6tNUiaTLsOwgs9aXCQvC/I1gyVU0lwdigFhsZLSJwXa/ii
PGhToWS6sJdLw3sBR7/syF53cCuQHUKhqVgoEep/A54OTXeeNcSldrnx3GpRWbdtJe7K7lkXd748
LDBrPC/N8LlsbtTypjNtR2Kyo7zVUGsk80w0sIZ0jv9CoqJ2BLQ6dDEiJsYMopdM2qoG/PcRwNhl
qqDDB35MV5EVbbaS/ARjLRBPo40GzFWBUFpwGXv3nole4EeeUw59FdhpRkApMtmpmodp8lnA1436
Qqv3EQrl1Qosjs1dr8ZTF/QGL9SeCXgfIUpXRCsNEj8lIEDJE0uAGOxYcb5P1GuVG2/qcVpfFsW9
onzILRdicgGwfaJtPD41Orf47HXIKc89+SnegRa0dzTfzcspfwb3CpLPfc35FZBBjchDR41jQtjt
1FXN6im5sWgeWmkgBBP4yrWj2/VKJd4Y/VuDQpM87tAQ5qZKRj2Z0JIjGpN592AmBmD48dyMSJat
DVnwGls7pCaYfGjRhSYwdYXC1GGi6m9aIszovkCddUg/o/pGVx/V5FkvbjsfZ54HvxtQH3tg9+U2
gPu8W7ETkZPzXjs0dwMPDX6Ay+jaJkxjOGHdlYYMEwUdyEnoQ/cwB0LMqpZ1vwnk17K6k8BfuaDq
DOWXIOcel1vFv4uiO8JwybtEXL1VEf/coVeEJn8eEE5RPMUwXFcvouZZ5mz005ukfuZwVsBTj+Al
36rRCdAyqINhmwxbK7xFGT7y2SOY8clGJkFroIfqBW+xGSDC6Z23KuZVtlPqdyqbTFy9u/5nrj3H
8jpX3ityEZqG7DVLQwVGx9XB7DDqenalT0PeyxQ6i+gqlKf011lcOKO9y7OrofvlTUVdiKeh+iD5
mwjPsErnboGcFjzTGI9S5FcTh/IvwRnIXcMDg48iIVmzuhsXFNQwdMGX8bJAXg6et0K1RCUHnJVf
pSD7gfLEJkQ9tiZT5rTJfpAfYwQ6C+lLLh/UkFh8yri6hKPKr07sjOKcTbLwd1H5HqmfjWxcDkgz
lzlc3/LaROu6/zRjNo7JN1gmrQeJN79L8Dkx7L1HMS7uPvPiuhwmHuxFDmpxAPuc2yE41woEFRVa
5P8LAFIkY+4nrI2mUdzuzeIMvs4y9gRmXTGSE9qtSvBrR8FdMBCYeYp3Y7fxFnuYVeaDAQ8ArA3S
CpeXTTNt5nV2pQ/qRWoA5B679RgQ4qfsOHY9LGPL8dyXZvA2NRlGKdw08bOcRAhe7TE/nah+nedA
CwCZg5zuBsZI2oCGlD4Dkv/jZYJedd1dFWSNffzx/ooV9j0U5axdeubOzSGYn0d1tuiA9Pc3uYQD
0Q1GdPhdkXtpgGGet+MOwCUgCoRbAKiQZkwkb9WCtR8HDCJgJgLxOh/k67jY+da1N64zfQ09IOvQ
7I0AZMvwVGJgx2bqwxbd6OaLDrHdHvSFVQ/ojqB8wGYc3wwdBw+c8c/R/iqku9h+8PXbXMEyMbzX
yLsn4D10MLMy/oGN6sHYufXjvWmDBCrONUW+lIZtS+jskQUC0SdU5byVrqWm4eUwByCxXucPpfLq
pwAN1slk1dKtC5CwQ4kZmsdZBLedUjT+2hHVnYY47XYsqHP+SigWaFzoWlLasr+YVBpquYLq/asg
PNB5r5TamGzHq068+XCi2WZMPE379lIaX6XgAW0ILAa7ZQZMRQP+7W1DVOA1QKDIoHnJa5HrQOad
PtcBSvzK68dee80ptsBmiyA4av1NG/2Smn1RIM+2HttrCRs4ctuG92o0NynqUMWV3t91wZtJnChf
9AUBBQmG5krnRjYp/FQoF3cjQiQbZbxrAQL6dry0G7Q6AsQS2IHSzWRHI0iZuMOVl5J6R4VRRJee
bmwMGBMIs44ZAv6AWGFZpD0EX+usIAubXqOkN/qvgbfN2aqFei0oUbfA+MkinQUFGW0Y6jwenFGT
UCPKKIHaZLX3YMCsCdRZ8/eq6c87ZJuEjDMQ7uU6Z8PNqPzqrfMKxTgg66QHNgYGOW5MbX9nh7iJ
O8UIeiQAYXFnC9yr37X8TXdv/XAdol/Qedcu0Sj4KxE+xPm91N6B3+cx7OLoJA+IcbKLfgTCWDVs
4REOvdJEytnKLteUVd29uMOl71/5+fko3fT4SIH9RYL6swIDpCToFyIgFELnqvYSPgNivFGiR9u/
NU12DUgbE7zMKPe+e+mN18T4nQf1eckFOMrBuzYo1iNRQx4doNcoXbQdOVOtWHnmS08KVkIKKv/I
6zsfoS55fOybGym/U1xgtoRF2c7IgRtcq5aTchJmAwgI6ToqMBPx95OKlUTyHTpt3t+7+r3iXRC7
ahpcYdizUv3iq/es0Vr/GEmO566NDdqtDNw50b+oMQjKp2RrS3zr/BAY6hZJID8YNhp8RhM13G4t
zE+GaoqMJnQWXjYyZnKBD3gd4bvOQvkNHZFpp29euvDNwB4K3z5/3xlfEriTyH3JMyzboseBWqQM
aEqH96dBz+8RrYrhbaOJon/I1nuJMGz0Wop2H4i3Ik65MTPGKBEYv2T5Pvb8l6pSF7HPeRk5tvIE
HnEtMEKtkftFdffV7a57Ers6TCxqBH12bhC+kp88i9EMM8GKK9el9iKYpkr5KkT9Gfn61mvEUieH
ArEIAYQX2zgfUTiobLQq8eqU5BD7KhmmSbcgiNw0yL8r9r5h9JqpNOl+TqZ4kvzQcx03iiuVpHBS
eheTCw+kMNe8zjuyf3gn95vIvDL6jxJ6SDNS/cfrerDsC/KmxGobu3q2hi9F3QFtBOq9qOB3eGBS
ysqJdTTqn+Vm7QMeKLnEBABhBKqcafpsdej7wnqOMoCiSNVH2DCp5mrU7jUMob36F3nEkrmbIdyf
Q7kvvgQ3UNAHZwbYImqB4Gnfhbtzu3jVkgjlnrqsPHtpQA3XVq2NUpuxSvq7tOvfewTBteA9MqEh
kKvzEgxXojMJlzA7vNW5+ynSFYh3skJcJ4LxOuwnn5Ds0s0lsl/P7mTppb9qySZWNHTJyIVoXH4G
eeXBMcilL9SwFXZsai15S2rHxfEIjkORLqi86kihVYh85vrtoBKDT4qLSANFv3KC1Aa3vYhDbOxj
8Kk7HaAHegd+uFP8jQb+oya7bPn3/eQVAt+qUciSEjKTDzCRy887QNsE5WguIpxFmYPbO0VuKuNy
k6ykUeWq+JwkxqtdGLclgig1TBVQGkuBQ4ZPGYJqSRy9xZWFI8CNVG0q8zV2byODxL20GRjmJH79
qwTflwsdCtvgv/iQZQsKSzZF/Br9XHO6r0mIOCuvveluWjA4JXfOETXoxtefxvY5S68GzwnCG0m6
tKkHZAboUwXMQdeRpn8VqIfVfnlu9Hemdqk164Z5YlTPqr61Sse0JlT0LsnrpZxDKeygCV/lnQ01
xmlKRwQbHbRGfhUOmIyzc+x79cGu1r6ETeVKoKY68Q/t/MIwZbS3b/GeCDBTRnulJh8KxVx/aK1L
FP8lFYQWcs0NZ1Ve7GD6+iRtquGzt960/jELLzR4sEWbwGR4CdCq66r90BHMeziDb0S4s8obGcdn
a8OHaanBeBbSBtxnsBRyEUYWXLRVmCWS9zDpyUz7T0z+LmzvEd+LbcqvTj2tHZ+CWbnP5VuioqF9
kIM7i04k3HMkLLTFpGCR/woNkr+Yn7n1W8+9T0bmsLSou9fnen491Yk8CF0vpf/m13c1and9zA3H
3dlJxPmA4Q0HZpI6frtTAugL9kMaXFWoWKKgp4hN416N+oViYJ5CHcB9E8W7pf0asQwuq5cAHXXR
3PTUVSIYrTqy9/jOdDnVVRIz7sdkklFmX1X/paB0iTWTbT76ICDTclwMYM9t70GLr7P2kUjeHF+a
ZCeLZ4kAwNccBR+escVTuUPWV/3lsdqHfGezHU2kkD5CIN/E+AXUsAaHUwzmhQwlKYs/VSq7PSU3
f6+674lwLG+bdNjVpOxUqKt4Tq5cC5vCnqCqF1ySd+AKPV12gpQCxl4PP237VtcRP+tBzl4JRMa0
6MZINkSLCmId7YvAoqjXi6WmXtkeEtBfXchx3t7XBoTE6wIklEx6wvdwsuzfRfvsUYyr6tu6piqG
n2kpXxgF+HCgT1Ipr2RjF0C4R5eavQmU2UOskIWIFqr7pCqTmym1s5byFDW0GDKAVzpZKC0pOQgX
kVNgtJX7kpgu1DK8Tm4Ucvgmz7EaMI97RUZqXN/Y9SVTJ0V3qkGMHy06kuwPofloxyncCiRaeneJ
U5sUovGVI92TvU2Q4ZySgDV+6hVFZ4QdWZ9QiqoaOmuCEgzfqkItB3CH+SQH/qIc0EOc8NDUsKhd
ueEuT1Wwr447/ErCJ4ualQ/gKt9J6Xs4II1wXbY3nruLXTwslxZhQYTB1aay2O2RFrH4sGk0VWYn
8wbYaO92vzWivTLcdeZrqVwr8kcLEjwjBhfJ54A7p84Ips8q7l7JGlPtDCVKD5R6mfPGAA90JEeB
RWt+e6ZjjVqMH5XhL3ygUTUaVnlbLkKv599bV7LOZTSF8w5WF/IB/KQER6q+mJwbvb1Ryg+r5ktR
XdQ+m/oKm6us/yyr6i7udqH+GRVPsfuukrqvL2tzp3kEOkTNjX4dTOJmtkQSHVZb8yi127+04A3U
s1ayfh4gySzCr555kvlwVBSC2CsdLMAIfyn/tKu73N957cN/NpxpebzUJhL9A4BqahgZoDK4U1ap
XrraOzqN12Z50XWfGtFJA51EKZ5T+VyL95KO4Y9FeX4vkwMpEeHtVWKsHlWilrqGAggMhEeXs8w8
Lsn5rxbKbpQLUvV3ab4tYSYjxM258yzbe7iJC1m5T03HK2uQM582obiuODK0VyleufTchjcFTa5u
+Ag4w/ooDCHBgXoU6uU4iGhdfm4kk/YK88/QlOsahBvcttUQxktDQUvCJtzB14xYpSDijSqw0PaX
12x0+1OrUDkCRmfBjSkdOUe/b7QwUQhWo77NRbKqgK/r3Nob66UeXpFnANVxKQELMQJ/iRhCHt+E
9VT4OfODbW5Ra7vV3K9WgM9+KKHMjxsLSDCWGXV9G7Z3NuVCfve/7M7rQ80yR6dL29uGa5QXp/AU
wLK20acYACjCtbGV9uy/FC9NRiPgV2E9tS7Z1mwHxf/f//o//+//fvT/7X1l2ywevCz9V9ok2yxI
6+p//m38+1/5f/7r5ef//NtSKbJZumKpqi40xQQwzc8/3vZB6vHLyn+hqWumGlL8O7LGQjwNYgnQ
wCXPcbwZcagZzbKEoprC5M/PZiTfVoc6sLOdxHfMlunr3328rqmareqasDRdlWe9sCLSyjlwkh1e
ci9RKpPyNu+PN/H7QNGEjoamramGLmT7Zw9Kj/RpiF7zDj36wXqM6pXBHhro3up4O9NI/PwgdALG
s8pQabAEZiNVwjNAsMtOETje5tKHyMELJ1Bvfhl+eqKpQ1363pQ161LvagFGMulu6F9S75eNyodN
jGpiW328T4casjRTgfSu8Q9tmh3fJplooL0UQZ/uFLFCbb3mXm0Ayz8xx6bXnY2ckE2TlS7btmHb
2s9WGiUvBz2Q0h2mokSmfbCqngcEONSLovs83iFletaxtmY98rCcZprTFoyzVQy+oRl3lvY4uBeh
+dWTi+/xDABZ74urQSWuAOF4/A2mBn57AQvQNHhCRVXkaci/DannYtzXZEm2SzamjEbExfHHH/hi
Qv72+NkstLW8KrUhynZyfh0UkHPXkodm8PZ4K/qJTswmoGVbimV1tFJQeQPGKzhf3v5ZE7NlW7eJ
mqQBTah4N75CEGcHP97CgaHCspLpjfYpEiPGrIW4Lxq/0DE2f4+zV79/9SO4nSfaUNTfR0pXddVk
a2C3tsSskdDTB/izLNXozTz7aqkomFsr3iBBiL41jNh+WPj24/GOHfg639vU5Z9TrKtAljSRle5y
H56H9RTl9sodvRMz7VQrs6078mvsoEP2O7N98il0lEjwd/1wYm84sKtOo6cJ27aFLeuzmZaOpohq
nfWq2o9VshzR7sYysdGhM47vx4dNmZ41W5o6G51t6EwKm8Pi57jVfod+RE+PtPMIMMvi3kA6IX5x
2clbAgrTvVXxiR7dN9Q5qNPHw13YX4Imjs6Pv8hvI2uqsilPh7um6NPfn+9RtBCJR89W93DR2+q5
VB9US/o83sZv29Csjenn37ahOi5QQeRwR8t4l9rbX//s6bORbEvZlv2Qp5dKveqipQTw73gLvy3e
2ftPP//2/qVrKE0v04Kp4P/AZYlrz1V0YvWq0xz+MSOmVhSLuTDt1IY2m32tUnhGWMX4bVjuV134
5ygyXaguFpctkqZN94H3BfXfaidAqxuDtlLC5pybomP7HarkMYocqGmExnrIbPRmI+6B2sZ1w/Xx
wfj9YxqKwZvqFoeordqzTT/K3F6RZagVjf1kGA/h5p89fjYK8CDrqEN13YG+YBBOn1jiB95eJbhQ
ZE0mmrX/+gjfPmURBbnm9zoKf+NF06/D/sRUOfx8xJGEbcqs6tnokB71WldS3D0YNioR1h+8vmoY
JkeJoLZtqT9nopoWSm7Klbkvq5sSj+qrvz34RJRCGBZzkcBytpRQ/As9Be3HPfIXlOr7v/9tVX2K
RnRhCLa+2fmk5Jmeh1JMaY60h8pK+ts7gaHqlmppitDYz7TZ8zVfVH0smdI+ADzjZfeFdPP3x+db
A2J22PWNoQxpaUl7gN6ht06zE/esaXx/bgGGaigmYtCKSb5cmc2e3lNNRQOV5JD+HxBtmhCqfzBB
DVM3ZA46Nn1rmsDfFkAu5+EY5pW0r7xP+0bF7Ob4EP2+VxpC1gzmJqG8Ks8vWbpU19KABCoWvMsB
O1hKe+OFrf79ifqjldk6UMAi1qWmBU6AX8ywAH17vBcHlvGP589ORS7McVa1PL8uL+vgEpOGf/b8
2VfgzQmbkW51hkeoC1ZxYo8+8BE4P2zLloWwCdFnrw9Dxa3HXosdeA4Q5OIrLm0kDI73YZqMs8nK
AaBx0RWqptLQz5lUFWU8UD6LHbkBoGk9uFPN8wpYBQWW4y0dWBasCMHKMGXFJjD72VISNLlphk3l
JNYtV88IqIl9d7yJ38Ix0/jRxOyILzIfsVe7qJyiM0kgQdlFGHcobpTONp+QpQy3UhdQ53QTIf6g
d6ZBtCmblqbJ1mwc/QwoiJS7laOx5Ro3qI3gm3G8d7/fDOgeg2dZWLkJCzj+zxF0rVSKgrSpnRp6
QAY+IrR3RrVVG2jt5qJQP5HxMOxoDd0o8U80fmCe2Nx6ZFIuiiGs3yJd0/DLKFVLhwpuRIXcKOXb
MNebtdZopG31DCu6Itb+/lb9o9XZB0191DmFpJTOedE/R9Lz8QGd/u/Z3OfpQpCtsGWSSrPx1Ise
bEqt0SflMUHismovM4rbcbD7g3ZMSDNElySV/sowfNutzcqWs66nNjUGD429Ekq7KPSvRpL+YA6S
4iNkmaI6Y76WoSOZXlXopWN1GtDRr45SX6KfWGMHNlVb19HYttgzbG2e3lMQ9i3gOJdOYkI5CIKb
oTQvj4/XoZ1CN4RJdGeyX8zHq0yDfrTCsnQ6pa/BQFrhHhU2+I127J9o6tC0NlWV7hC1K7KYXUk9
OQTyqWW1kyn5k6RaGHZOopqudU7UTNXqVB5OOTR8JpcDgte/dvXZPqFh5l0LWLqOyK0UwEx34Rsb
Jf4FkOXcc9ULX5Weg1TdAWiBhL3JEO/ESvscYer93x/kby+izKKguuhKPx55kRrqmtFivgBOvng6
3sihDfl7I7Ph1WwbXRGS/o6PM9j4qJtrP94xyi5CDcTWxxs7NG2497PIbK5fipgdMGMlu60x9Sjt
n8p652LcrWfXx9s4+Pm+tTHfkGRP1jI/rR0L+4lJr7PsgX8eb+OvoZ/vS0x89OHZ6W0OzJ/7vG3a
cif0v6C829G9mjBsCD/ZxYuipRfChUUy2Wmcanaaecdand3Z3M5TXG8cK0cxXSQELlPx6HYbXzxq
1FUNxKjwrz8RfBxsUtemI03TDW2etuiLvsAV2OeLQYLUFZQ+3W1MyaflkA6lL1Hci+gPti/zW5Oz
mM2Oa/wALJoM7NKpUIBr8Vk9/v0OzRFLVixFFWyQ+jzQ8RLJHguNOTL0SxnwRnFifpx6/mwOWiE4
C0/wfICtKJSL5sQF79Ci/f7+s+kXtVkUR0pYO81Axhtb2AxwBoU1fUDlJSLlD5/OB16kUxL+ZyM3
m4LC79C6t+hZBvwqAptrdycCikNHPh+GOw3ZdAvB0p9LSxmgUSdgQ5xS7M36Caambe0C5fPv9sOU
ZW5n0GqJrM15EiismRdDKFhK55LWLmO1OzFQv291UwO2rlA9n86t+VZnesLri5YG+qfaXaswPtBn
Od6Jg21MGSxVYIJriWkafotaRBf3kep7FdXLdRHB3oZ/dmL9//416AZ3ZKIvE0nF+Y5te73bCokm
Mjx5wOtQxsYUJTrxzacX/bmx/Wxltl4StdfKBj1uJxHPoXYHlO34QB3Yr2nAppIr/2eoZl9Drsuo
J+6qnAhL98LBbdNn7ib5ugfgiuixpaQrPL6Ot3ro80wBi2khhG9b8wsHpZRkVFWrcgZk0yRgLoBA
qvbEBzrRiD0LEpRW6/G9MivHz+9GnZL8slL2x/vx+27DdZBJoJCyki0ySz+nmYtjbt+GrPmARH29
0lEEwlwhhB+3DPITO9vh7vxvW7P9Re4tPy7LhNWPyw8axsjLWydW5vS688n2vTuzDaatXfQDCvgd
ptbh8UNp0ITM0BH+TEYqYCeOj97vJ+iP0TNmHyhMs6wW0445gBGT+pUyYGTug6yKr5D465WbMnw/
3uKhNfutg8YspAvdoucPURYojDa6A6Yi7HXdnBjGE1/KUH/OihbTtNHUaaWStn344oXXLt5Ax3ty
qg3tZxt5rQYNwh4EpwRX9hKKJEzc400c2nq+D9b08297aG8UulXAvnYscY7JWqWeGKZTz5+6+O35
ZdPXo1sVdKF/EvrClLZ/8P4TQkGVDe7H84+dZSKT444Fg14uxCMkCj7/oAFVmOS3qDfI8zqEFPqa
3BUaSaHwyT8P88c/eLzGBslZaRJQzz5x2cth03ZK5eB1hNS2uv9nj599XqGOmjX2PF5WpRUJxiY5
P97Awc1RZxtXLA7K366ngatqQ6u4oFqVeiHAo2chLgHXnf7Z9eVqwr0eb+/g7jWl320uxepvVyhR
ZdGgZH6FqCeuOB4VOViD1Zccjxd4MawSvVsfb/Dg/mXTN1MHMfJb2izCljMPDVE6baxfDgKvPA1J
jeFOMzc+nB3sZNsoPbFoDu5g1C1Iqk4JO3W2aMwmcL3GJZXVRSUwNOtMtLdp8mLpl8f7dmhxTkVA
sqs6Rar53B6TUTdRJSYbWaJ1C29fVvq/fR0l5jABdHGDot49L4TpoQnz1dUImO0EQ2gYVqFxEmxz
sB/fGlF/bjK5kNpawsbDifgcBnLlgx+fmHcHUps/OzJfqGbhNmVo1k6Rbn33HlgUOEDITWAVRzRz
srXhXtRorMRQSYLkRIB4aBKqbEEKRSfqcvMQhJywrohKqR0o+jC4z3UoA2gdLaXxszd0jGxByqEz
+fdnBzA8VbZ0IQgdZ7NQqzIl0qqkcUh1nW1dmDL/7PnTKvh2NPhd4IpK8HxT8xcxups9wM/jTRw6
QEGtcUEg9rV+y2umaRlWCZppjouh7hh6yB5oC37xxDo6tF41nQvIVMy0ubz97Ik8VJYeSik9MdQz
z4Bet1DVM6Q0TnTnwObHHkS9xeSwU+x5NqLteizRfLl3MpFD2+qgrl528NLFbXEqED2wpJS/Loak
a3Frs6cZ+e3jSGHfhXlSD47hfaI1m74d/zAHRkwBAKPqBscGiZX5agqNodV9s3dkPE668zG5rMc1
xpXHW1EOfH+aoSihmiCiZFn92YtojBs80sbeMZBWLSdKCFp03kOYYx6L3HK0y8D51q1YgNU7y1Fl
y/C7iQREKOEcf5WDHRZiShoTqpjzkm4mZORKoQw7TbJGaRjFMNfdhK/HGzn40b41Mp+HkWiVTg6h
5iE69JAh7Hz8+QeH89vzZ8MZtKRadC8dUNe5xLUeyqIWnzhuT43TbGIMeEjorZbQhfBjQtBfS/oi
QL3peEdODdT082+zO+ylYSwMvoZfXaDyGVS7488/1YvZ1inqXvFwW2Wgmg0IY7e9Ge1r+w8u2Ir2
7XNMb/GtFzjMaNjxRIMT6FeGLy10qDwax8/xvhweK5YpcYJu/5bJyVTQ3rKfDU5lLZGWVIPzf/b8
WS9AKCiYKDKpFAoK2kUYn7ghHJ60//v+06b6bZTcGPUBU0GuEa1XVznXIfi1J7pwsAlOYM0g0QGk
fPa5NctLYr/Bg8SAxZCvIJkZyuoPRulbE7NRKrQSq4DEG5ykvKVsMBb7f/b82Sj5pRahjkQX7GZh
tktW3fHnHxoi8KiaAWhU4yCePV/uKZi1NaJFurEP5Y8Bhk4YnkBrTM+YZTYUSAO4TdmcjcCifn7p
0ja80gtz2QkRypFUx4PKqxYXwbjx0Vw53p9Dq0Kf2AOCOJ0ezfYppUJkJ8NZw1G6q0rGFBahruMt
KNNuPe8OGCxATFTjTE2dHcGlPPaZx63E8US2HljjCfbGQZdeNpZ8oVXmrRmO8KfsJ0VHFwQF/uPt
H7jZgR9WYBnIJgt/Hv7hO1N7BXAFx64mSLcVblRvE08qadifnejrodEEmzCRPggGfkOpJkE3jKRZ
VacRWD8CRcRc/nhvpm8/H8zvLczmRjXWrZubtNB1SyRrzvtfXvIHU5yqNrUbJh9TfTYlumFiyGQC
1lCyhMqWYsh4Cp98aJwsbqEUpCjxcQ3+OcNN1xX9qPujk6noQUaTRt+JThxsgelM6ReetTmfdFIo
5f6YZKODZuOZj37U5/HvcGgfoOSkkzIgDqIXP3sw4EdXC5m4smhM/Nfvol5Dp+3E8XuoE98bmX7+
bcsPMNuFWJ0PzghTVTtT1T/YjL8/f/YZ6njApQ2BEEfz1ngAw5E+PkiHJuv3588mazyorh6mHFlu
nKwbpIgS/1FXdyM2xccbOjxQILjA6nB/maPoNNV1iy5qBycKx5WHqI2lf/7tFkjLAQRUFGpZv6dP
fGH0ldZ1pBiSy8Tv96bnnji6fue/mCY1PSE0yDagPuarIkl8Lda1oiOHieNsQWn6DD8GVDFFkZyP
JXrAWotvpykhG2fXBs6j7KpPpaiCi6ofkBvGFLk9saMd+IQ/3mn2CRWUBC0z55388kK1UAlC7TS7
LVHyPz6+h0o7PxqaHaxBLyWFrJSdoyUpjOKdHD7gdQSHGJOJV2PYm8h2IpnxJ62a1P5BdhIWzg8H
XSHdWkZe60QaREsUCux8kfdrHE8xMLQXcnqPIU6p5SfaPbB7/H/SvqzJbZzn+hepShJFSbyVZLu3
pNO2O53kRjXZtO+7fv13mOd7JxatEss9czVVXRFMEABBEDhHx3Mfyo0YFoR4IXooLAX5om11J439
E+M1vuYtgVRy8K2kERjf4/2MJhIJ5BPL6NGMiY/5hbxH09WTkoN7avqVTJ+U9EFrZRf6Ff9DR6PK
W1lxOOFuvxQVp83cUa3rTwMw1IFfMN8eqNAhi+PIRlvcdf2jK5LQTqZxOMUYNqqt6GNdBpLax9qW
UBgAMgXUWK7SBJVMWVEZFegNMi+DQxlHjZy2rU0mQvCluo4SK+ggYmROpAIv/8GSVQpkIgQvIrEO
CMcZIggY2qPHEZw/Mttd22u8uMOkUNQleElY7jXYYIuJQcrJOAzUA/PVtpIknxe7pULdykuV4PPD
Z9v42Ca336JQrPn31/9JVi+OVMNss9Hv8Hna7mLlMbdckCVur2AtZF6K0JcKUougxwAo9iD4XLeg
3HSASA2KwG0hMjUJzj3Pbc6asB5PIMwYgNU8x7/+mwD+Ay4UFWkhwKO5P3Dgze9p/vsdn+cd7+jZ
QAOPGJzCtjTspoBHcyAd4HbG/jtqI3jj/itBWIBuVIHaAM7zFIGL954ku+0FrEVXNGfiToEbDWKT
UKMCTrbqBwznVVl96Up3RPdJMGcept+z6PZyGFbyV5RgUNmkg3I9bCBqrlwViEqyx6+1K5puYoAc
Mz4WRpXEwq82U38k1dSd1OIxAySC9sUof7YWeL2AtGqYD+34aGjfC+P25wCe7SDqYrocfWlCKKlI
FoapEVUnvwaHNoAnlLc6Cz0eIUMQWAbAD6QSkSvbhsolgpeNnh6iix1/5hS3+AOoZbQMOFdgxws/
KDVQrcEelZg3D0/jWn0pTOiCqGziBxmxy5OBG7xtA4OzOKDbq+lfAsDNmiNxt21yJfIs5An6TJHO
dGHklyc/T7+A0GFgDNhJtYfxD1kJdSX+oD7E+9MtA5snvldHDavYqGqg6NGd6WchOSlXF3LxdcHi
8QrX+L2Or1PrGWAZI/0wWfdacthWF1eHcJderEGIoc3AcqMmkAL21yEBxHD0pv7WQfTcsd+T0rnm
qEvyPpnWhJhE69HOzBESyw6AUftKkRiA7Ps8PbgI2krTVNmMmTdg2gHDE2Rekt+/kl4YNsZX0M+H
HImIswmgggcbj+YXJ2p/jSogxz3UyfftTVlbAob1kByrfICFCH02adtbEcD+ylP6BABQOr5DQ5ef
F8K2asWYJZqy8gSAtL7/gllsiYpWfz9Fwz6eaTDzYHLTvtiCblA1Q1FIcZqMj6z55NemRMBaBLMx
FIg0BqUN3HiXAvKpIT1N8ageFcXjGIHXFpCTCeAjg8be6eUgKUauuSJvG2AWZhDh5/znXKwHRee8
bUNMIfT2USl8NytSr1NPluR9fcWyKJr6gPWENivMbgiWm0ZKGZRNXp2i38BVbIC4K1Hbyjowr424
bxpogEDsX64jybW07ICFeSpAKgWsqfqhHi0vBrDnMCYSna3YwEIW//uFznBJ76htZ9WpJr98RfHs
PPRu9pKFBEFdbcvmMcCg+KlV9uXkgypS1qS+YmYLCYIdZ4NdAJoFa0hqVCDANAFs0vqAXnjLfNte
y9rWo1bK51xwKuviME1jK8CO84PqRMeTDVIQH+hMh20RKzVgAM38K0JEXRiVvhpiAwdj3dy3DfhH
lNeUdQ5mp924+kR12UG8agC4EOOOb9oo5ggHsVr0ZjJbOuI88WbtQNr3bP/f74vdolGrI4TV+H5q
g3jGA6bbtr5WneXi+0KMCfuo1szAKE9hy9+adPA2AmS8l9zFZFL0pZsEYV8MQUQgBXwi4b2he+Bz
8k1JGUQmRXR8gEGDAQRrgeO/KLGFxz9r1xq155ex5OYn2XbG/37h93iOrf6ntjIEiDV4rSSHl2wp
gtdHitkYBYHCZmCa9julegDt1yzzR9kq+K+4WIXv+61aqZBiBYcMsHmlxHhlqxBOlK7odDUPkKR0
OZjgEh+MRKMyMDBYgMoCw3bGftuYVyPZhTELWXjdlLPZZ1hPAkw29UnHvLu6x4RqTCRRZmXkDI8m
F5IEtweXGRojM7jlFCsP6Ui/trO6a60KbFO2j/fU1n4ZuvxgK/Ou0tW7FCuvlOIJzOy624fW1+11
b+sZTZ/LfYwLFG/jHHousl0ITPfmKfnaygpO28rVxMr7XGWRmibwLr/TNM/oQalHVaIc7Agwxx2j
gEDFYLBE0esWiruVAfgFDDPwH3VhoVpoghm7wiXOr/dJsVdkPdFr92Fs5F8BgskEoaYnam4iS4y0
FwuwZHpDzmoAVEaDgbGFPgwcxDlk+1mrDxWzz+/Zub/iBTua1WSeJorjquieLJCYZkDSQ/+xO4P1
YFvS+vb9K0nsas9DMpi0hqQZVFHhY6F+ysO7IniUjlKtHvJ/NSreF5nl113XQ6O97gHkoAGwpC6J
jquH/IUI4TjBbI3dBSVu27pROCP7nQ5fIvWDUT6FJX1sQ8mxItOccKyoGHYxMgXSwnB4zZTWVcME
WNXBfZMAT1mVgi1JbN7kf7+w+UC3wdHe81oCeyLNRx1MxdumIBMgHC6dqg6WxtUHxhoAFdvVc08b
iePKHEu8HYHdcIqIQZEYgT5LBYQnK3/o5WsR/pPSAzBigL770c8/DmB02l7dejD8a+hCyLCaoAdP
Peyv0Q5Nu1eBrOvvkk5y1KxaOUXrJPDjULETOzeUlJSgtJ+xSWCwiV5wu3Al6+CuL9Qs8C7/V4Kw
DtunOpjFccTQ+p51d2CYpeU5UfZVCMLcx6mRlMtWjeJCnBAISV+zzrQGnJ0mEH+d/vYJS95m8Hc5
QqQr0wSE9iYUViWHt1Z2TkiUJdYS0I6RqJMGZYU4mkyn/hQFv4AKbhVPARB93+M/f5dChJwZJCm9
RvhSqA5YZKCFhy/bJiwxLiLEtypF67TZTeVJScFCeaLqM6ghtkVItlvsakjSfgzjDgrjSL7HPh4l
OlpfgkGANWBj3FrsNir1LB4nhmyBgHmTvJYqKBzfFccAvPp/MvgaLwIlHQsGfj6eJNd3U/xpoHfv
0dHf7wtxsteypssLfH+iexrdZ7JRTZmOeCS7+P0N5g2RAEBHWvOSKA+k+53HMiwamQwhilgMzxV2
wnUU7IbgbkC39+3QW9yzLQRBtBChX1iw1lkb04KVvLZv5KC5rlA4ktVv11fxV4RwBIMAhA2xjcJB
qR7b/ksHHgoQzG3vtkyGYE25pYWDlSFBaoIvZuEq5mNyO6TgUlP8J1xsuN7lcZKj8eBU141nhA9+
Y7sme1fw+KsrwaqmKgeA1p8iCwP70m4AicIgce7V4GGCtcrQ8N/VFE42lMqIGxBieZWAzdxyzU6C
97UmwUBXHd4b0ONzNYQzWllRdvGIEAs2gPEAfpHtzeZmLx6ul98XbBb2PBGMe+P4jn+l4JKK+iMw
w2nzo+l9SRRZy0cuRQm2WxlEHyO7L08Ye8lzx0/2INjI6rf/tiDBevUZ3Jdah+NbV96q6RBnaOHe
g24J9BPbgmTLEWy4r4peHwAbfqJN/V0rjYeqqvepBqKlESD627LW8vxL1QmmbFkdzYoWi6Kgd05c
P3mYx50Onj31k61LZMnWJQRKDZjr49xjXZruTRE6lsHT+CGRDZdx7WzZnZBl5Z3akCmF3WEYyyo9
Apo1U3I5Wl8I8Jv5TDZgi4RES6vUkSU2In7b04/FqJ41ewAZRQ0u9liG0CWRJVYni84PRo1nQvU9
SIOIA5af6R0VdgMjRP9/OUxItpR8mvUM4NQnOzto7UcQH2/b2Hqk+ft9IRKgFaiouhjfD3AXUqt/
QLkr2RCZBCEAzGM7dnEICdaJzI729b/9fsHxO8xboPcBuWKGgT4QPcsSOdkWC/7eZUESmAHMqVPv
lO6zmXyqy+9RKIGQWfeLv7vAf8XFyUhDs4t1U8UuFJ+y5LMaHZV+998UJTh4NFkWGlTheuO0D0C3
ddr+/GpJ8NJQBde201GvLJ9vM0irqjjyguRziL7GvHxUsk8GyH/RZOzY1ndjfOj1DyH7xUBvsP0j
ZKYm+H7RANrCCuCPHboq2gBcjpJVblsDesKW+xSUZUcCfjPRQUFp3IFMbAyftfjzf1kGWtOXUnyk
YXORQQrBFY6z8kpO/201Ye5i+X3NjIa0LnH50cE43YMYXfLEufp9QoiFFkbLNsUSGKmaXlWqGnfp
Mn5G3e2bHjf7d6joQoSwhCLS9MkkOK6a+lPbfebkmP9NgBC16rHBMzG0dKq12rFaGKusJVemJf73
C5+f7XZo+xFLANU750qRtUis2irwvlSGXm6MQguRq9diNEIByQUNQC7YOVPzoCk7cMW8R09/pfBf
cbEKXbFBLN3A5Yw08wpOC2rJ3hhlCxEiF+vzqA99KCoAU04TnA1QpvYWGFU/by9lNQgjZQBMNkIR
GoqXS8mzqh70kqAmYH6hSIp74JW2nSoxrG0p6J1YSikSNY38GaFeZajWOLP/Vsuq+quW9e9CroYE
Mqv3U/QLIm/8MWdO+2tbTbKvC67nW4o9jhOu7W1wrJw4kYRY2edFx1Nqo9Jz7IJiHXICnHOJ/let
6UI5gtv5LdFrsOKg+mse7H3x9YXIXopkO8z/fuESQdlnlcnfrGnqTiAbbkHR+y4lAabLApyyron1
PnVq8bZLsQg8WydAuJC9MKyf5vABmxnoRUcUX66hQt6ZpUnF0x7D6aqf5vAYmeB81vaN8QbUfi9E
w9JMHxL/qWyIE7Mn9D1KdmpVjxe/QfBHDMZWadOXqD/5n6Z2b4KPRWYMa8ZmAzWTY9br+pWn5LHf
5rQfMvT8aHfgJfOMRuIta4u4lCB4S+HP2ci6PjvN5HdQfDSqewIEim2PvDJpG0U6oGnoFuXoXWKx
kaa+PvRTU7yGLLLvGz3r77sCdWZAI/9Sq1z2OH9NUfFHHmUod6FZ96olckwsVU2LuXhtKgsMpIfe
srw52+dZ43XZXdc8dSnB5H7iNlMJQsDkqJTtkxblT0ZSOr6lu6UfnhoQ5t2uBhP5hk0xDYfRBjFy
pN08KWVfvQaN5RCz3SnxuWj1Q0xlGGb8xFlcY6GAS0lCDJlKgKRZYC57TTooAKS8/XQ3sdcIiB5m
LHmYuDIgQRb/+0U0mVQzqSo8Ar+agb+bgJ4Dc90N0gGhVTE2xvwAKoyGRHHYASE9ozCa6jU2fhKr
v59mxcsLGRPNlb9hMZi3ho2a+L+r9msMegGF2p7K16FNP/Vz9uDHzNu2ApkIweGGhqGpwxjK12TU
fieKfZekzflmEQB2oQCzpwQTsH9ALC62xJj6iipZXr62ieqWb3Yug2BbceiFAP73CwF4PNA1JS5K
0Laj4y1/6MALOQ5sR2WHLQ/jgiEvBAmpVYAHBIzqJOWrFiqfNNaCALd9mIt7sD3s47b1SvD23aw7
2watDNoCOcKgOEBV0QJU3+FQvJI5vw998FarktvNiiXzxnaQxaEYzwD5vFSelZUaneqwfJ2UZpcq
hgnmUuo7RZNIBK1YGp9a1wwUZ9BpK8JW24odhLEPQbmi4wj+Pt6cWwOACXwMBD7BR4jFmT2rJ9SI
wQn62rXfprDa9UyGJ7ViaJCAsXjMm6EXVdRVm4C0GCPKxSvFTVZ9cTwt+ry93ysWBgkMoBDgVruG
G0up0SdjoRavEc1cowJPb/Qjp81jm46uBvZl4ssqNmv7fylRCAB07sK2pZA4s8FtjWOrni2QaW4v
a1VxHD0CNmYhTRI8NOtLkC+2HcxYTe5bora70czj3VBavZsBflJytK2tCWOyvDEZ85sYXlnadNZo
YznMafIapWgaBXFrYh6JJrtorRk00kk4J8AzVTxbLqUoXZIrzGfxawjgNK8o7rd1Jvu8sDF6EM4d
YObjV0br8JmhO/reMqUFu2tV/WmvBtcLb9u/gnaqp0xX0NcfvrZDuFfAejiMzGO9ut9ezLUYjH+a
GKc1gFcPrH9hR2oyFmDjGdtXzHR5MblTRstNQNG5LeVaZfB/tJHZHLYCkBJCfG7MrJvNAJndNAVu
54Wg394WcJ3JgLQJaL8opdhoGBe70Xur6LphVspXNhl7Onwu0qfYACjN/M0avm6LWlnLQpTgMuMQ
lW1dWuVrZjosA6fq7brS0HYIfju0VwNsS4j7AUkBfob219c48wdwXoNKvqlzib6u/R4MNoBDQTS2
cfaLgF6wp3hq1bZ7BYuNCgLZ+m4MXFsWXVZUhUkEnsliTFcHGtbSEZtwrrVomMNXNDb6H6LUGHbU
jkpJ0flaCrzcYoy/L/KnTMGEjZxm/dhW9lnryl3/KWiM3a07vhQg7LhJgJRZB7V9bsAXP7fotZI8
k17vxlKA4B41Af4O0mP7PBaNh44RJ3V6Bdh+gC/eXsm1t/PzEdkxaD00E9PTyw2JkgHUzKWdvebT
4wS2EodMqM3qt+/IUowQgDH3XUxA4sle9UMVjp6hynAqrrccrVqYO0E9EFck3O2X6yCTrs71wJJX
zKk69l2vyp7GVxQFAbx8BvtF5iJuOfX9hHRK8krTZ0wdxdq3qDtt78X1piMaAtoZsIp85kA8pfJG
K7LE7hPsRetR6hagbQ53JUskrr6iq4Uc4biKNT+dWAA5PmVO+U8Us5sD1nIhwmbYidWUzQQB5Yib
3Wi4WnTr4yGgDQ3c0jlDEkF+J+xGElRk0npzOAPjCpc7z55lKFdX+w0JVOVjzTwcXvHDZDYrRjsd
xrPReW3gBdZuqA/b+321D0sRou/hxhDnZgwRGl6QnplsTv7KnITPCz4Xt74V2AM+72sP3W8/Th27
fChkAWR1EQixBgdnAvmZEKlSmmQmSBbGc/SgqKkzYBB8W0try+DXKTzBIVJdjZWN6tw0EZn78/TS
m/e9/+pPb52MBvB6t8EviAI5d2yEEPFtPY2iqa3x0HeKxsxhgd44tlrYrl5XkqvVnyG1xcUUZxKu
iSjlAAeD4xotA1XcVENt1pmOdoRfiQ+oElvz7LR0B+OhDD/005NhVG6MXk072pvtMXrfSqFP+geG
X0y4x0wjY5/0OkCEVaedAFIfpt5YTd72rl2bBZap8UseQ0IBVN/lMit01athNekn+qb2d6psBlz2
ef73izrCPGigXCjxeTKMaNU+hK2MUI5nIlf7BHMAgpuKEqQISEwrpbHtimIBQ7obhgLOMztTDMpV
9Bw/5oPllNJW/lUrvJAp1KbLPDXMvDMgsweS20M9f7BkHE6risOtDgvTOVicYH6YBqy6ItRh6I3T
I7Gfve19v/ZWTP3CVXGK4fkV1/zlxgA3ww9KJJqnKdu11V362FR3lqzxYkVPgAJGsQ1L4BhtwiIM
XyFhRHLjpNTDfaT0TxEZP1TVvN9eC/+MYAI6HwC2kRGDqE5MVpM6VFtNrY3TbI5eiyEOnz3b+VPd
HSdMtG/LWtkX9MJoGJ2FW2IkRlhS1c55znJCT0UUurX+MlaftgWsbAzKLToeTXEvQiVdsK255mVd
PzRPTfgy9LNTfKvRPljS87aYlXUghHI4XQNwfZohrIOS2bKKVKGnnu11xSWSVcg+L6wi0VmF+iE+
36gvVEVVb771hZ/peN5H9YsjWgCpUzg064pFter79GTWhfPTSmRv4yumy4tSGIQDaBSSPEE/CfP7
Ou9S84SeujryASGgecy6OTsCKr3GHRGE23wnlk7IsjkplWI0T2rfO6xw0+Dnzbts4byHQalgzQUu
5FLApOeRNg6VdTK0fRd6hgx6d2WbcWeH9lXGsefFmn2uqwMJUXI6ZRjxwPPWLt7dugACjGwgaiEQ
YqxODFNmx6p0BNTkifhek7tVKnnbuF7A4vtXqZ2PsynF9fekao/tr7SQRKZrZwYjE7ofuB+DiZQI
+s/Z0FitqfmnIYuc1tAwbdN9tPpvlqwP8Npcl4IESzJqO+yB/+2f4mBXPIAzRcYrsrYSAP4RHcCi
5Brac9StsA+qFL0PLHe1+KtpvAa9ozUy9rSVDQExB0oc4GjinFaC37WY6tViowzOs+Hm/mNoSO5u
69/H448O4g8AGAqKSks0iTVdG5xRyEr6u1iGSLX2fSRSFlg/kFNdGaw9QEkFiYKzMuRH2o4PiVbc
3MABSIoLGaLR5nkHSkzQpZ2BvqhO2T6JHGbJTPd6IeiLxiXdtigcGynwMnSwLGZKzjT71Hro/G1l
BntVlcfV//Lz3N4uEkOiR3mISod9mpLdoI8uyVSXdB9bYrk+0dzg9jsc5CEVAQE3stwrwMc2iMqq
1yOGLlMb+TrbS0L5tQMuvy+sx2Rz2uSlj/XMIGXx/O6DevuRtxQhuAad0oxoCUTo5l5pnVK/3461
/N8v0ygUZODiHP6KmFdHqj+PTTBbiXLS5xGo9kg6izsbEyv+R+YHL9uy1qzrUpZQ2hijJK3HCbLs
5ohCJkPr780C0Eyh4zUZF1I8jgn5gW/1FisV6p/szzGw4NXwZmw+JJy4IDI8VaOGefXWrwZGb1Gr
9U/NQ2Gw3UyG3fYKVjxkIYCr8MJD6mysmtpv/JMWJ4egsx6Kfk8zr9Y9U2/vfGLvt+WtWPBCnuDw
pjKmqZlgQSlVf4ZJdxeF2d2Upr+2xazsPMiJTbyNGiCRAnrPclndWOV1lGFZcfpCiidTUpBd/TzI
LnCpgSVfgRHHmRHh5br0AdP/NcfQeH4ztj32HX0uwAMCGyYSK8GwhkhrKtPO/VPdo2dnX+k3J7ZQ
D5gcUXoHKMxVPSsyuqkzG0ZPpPZ6zU1Tb1v/a9uMaxKvIgNa/ap4WcTp2JDeNE5Gkd3XpHpLh3KP
hjpJPFzbh0sxooOHdTF0uBueMGil/lBlI2+yVQhlCwpAayDsMeOUA6evihJ3tmK3Kkv3HcrCnDtC
FWAHr0DG2zRO4iKO6SmI5+9qwj40mElp4/iwLWZVWSYqpQR3WPQLCJG9L9vOAqiyedL61m2K/ZBa
79l18NPj4Qg0wrjRLL2uLLWoBPIPrGqevTGrPQDwTrIIsrqMCyHCMgw1wztRDyFjwhw6vGTRre9F
/JJ/IUC4VZZxbidBAAHdlKGRP3bekSUsBAhVEbUpMDfA1QRwK499sNjt9xkOiaUjMuE1FXVYIciq
RRoboW+REynm+yFSdnMpuXmveMZCgrDTutF3PmfpOfnK29TswNIlMaWVXUZkJQhRQI7T0OAimFKR
lrraRuYp8Md7Baj12vCOGAtMfwMXfDTSYWJTMCS9iTiAtG+eyvDJeAaT2c3uhtZBHD6gmkUmKDZA
Z2bjj72em6ch/mw/K+TtHZ9HDxuKOLx7VTwhwkIr8qGDEeG5kXyLpu/bn+cbKKRploZ8g/F2FnaV
eASEZelcKsrJ/BbPg4vap1vSyS2Y7A34D/6vKEnXcFBzoHf0FwlvjoVmpfNMOwXQLPNOHXZ5/qhW
H6PxEGmJaxFPBQOSXUgK7yv2+weoG0VpBkx1SxA66zUmN5KZnYbgrTLpzijLuzS4+RaIhiZkbf8n
RDjEA6KC2YsLyelzsU/t289wuAbuGoDyA9iqaL8TUZVwjvF51BGfp8T4EljKPzdbAQrewM8GpTq/
KnMvvcgO41phtJxT/8Qqj3SO8muyDpGsC5D7mWAA6AJANwu6TCwMGwt+mAx1Mkedz04z5r0t9t00
j356Tz7Hmqzde2XXua8AYEijeMkTX1tUM2prHFu4D/TTocb1TKvJPmv0w7bWrmMXQHdNjngJhBok
7UL4BdZ1WBv+1J5Ds3GOgyqjmlz7vqGB9Rk9IGjLE+tho0LpXPRZe87Jz+xAyx+3/3xOnImDA/TS
AHNebnoHbpdxzO3mzMZPduhqxX/8vhDa/XIuSN3g+4HtWq8385YyE1wnXO/4/biSCSfTABzFeQST
8Ouk3td039ycHABKHqpHVYE3X4q6Z5mP3h4rqs/9nWVmO1ZPu1u1/yfrR/JvaKjXis/+ij75KKRn
1Rn94yzcqf7Ntcjl94WUuVUD0zdoWgFjJvmQOVFeSQRcOxk0D1gAFAJRN0f9fGk+xK/Heija8lwG
87e2m1zWoxO+Db9t6+n6gMJpwaMfOgXxLCO2dIboXFfzHj3PzfA1MYg7KXiRQXNBVskesa7d7c+5
ZFoAQ2PohRKCIKvrcKBlC3fuAQ3mVLI5A9n3hXARNb0SkRbfJ4E3Wk70c1tRss8LDjFSu7PSoWnP
Shu49NtEZU2bKwLQumfgEknxCHDFOGUOTVn5ttqeM4Bi1/ca2NRvXgECKa7zsCh4hPgKU+S9Ec1T
k57j7Eu7y/uvN3/egrfhYReN+pxxdmmws2lPZlaW8bmzvQYkApLTYMUfFp8X9B8FCtKrAp/3Uvqt
us+7//jzheMzzRrioxMsPusAMvmntMP9tnrWfj9lyGJMzuuEsvlSPdOk6fOsJPE5DXfGdND83ahL
rvHXRSjMJWnoAuQNprihCidCxzI7mNU4Rn/b2Y4Kt61Dt43BomJbu6D8YTYSeSsWiwZK9BkjSIHj
ROwGNfoirWc7jM/qoDp5eF/3522dXQtgQEzBYzTuQHj1FNsnh8bH9KVC83OfvABvv7359rX8PBd/
kZb1ZVr66N7LzwHQPyiQ6QqtdfqWSnZetgrBMeDwTYGKRX6unCL2ZhnmLTf8Zd63XIXgGLOfDLgk
4fOpMTnU+Kzspu4Lml5vjh6ozeLRHvcwZPp4ZF0qC22CgGWI0vFcF6VjpZEjQxRaURN/PMR8IuqM
1y1JRQqqvE4fu7PpGt1Lqt98i+C8LHhbBTkrbiviZb5RwJTeZ+pw1qKnImNuGOS37zO/qKAJROWs
fmJajDeSepoaNp2j6CE4hOzmewroNC4+L+STYTwGYdDj87r51mVnc7fta9fxCWkYQCMwpABaOCTE
y/2ty6lSqFmoZ7zhj16a5coONTQ7cNu2lqJeinuN12Ew9uK2alLEwiuuHCPFnS6ryHyutPtPqXa3
vRTRI/58HdkdaK1RDkRys1yKqU3DHJfVfLazyX4uzch+wjsKva+SuozcNPErd1vg9XKwFBvYIfzh
Hghugu4625oxqRANx/BLYe8CWXvb9XqWnxeOjhAt5HFc4/NkAkFS+wVs4FqxD2VPSrJVCGpL1LDW
Agox4EsubWdmEguTfZ///SLc4r4RsCbC93MWOdX02KSSS4Vowkgs0eUL30PDMgbGxP4DzU9CtR+H
/qhVZ415tgonf7l5py9FiFWWgIRKUqNuetR0p67cUJLkrKiIMyRg4IRxNxSHEmJGuiohWX/s1AOa
opjsIXft+2iQwFMI70BAA+hyCzql1oo2CvsjSqeAO4ud29WD1o8/820E3qAJGYgeRKlNAIx/jPXR
iVjiZD+29c+zsMvDDluMxyLc1XHwG+jsEmy0jfomomxsjrS8V/wHojrgTMVZlyjnbUErmsIEHUdU
QzLLyXiWmkIPcQqP9tErajp+4GmS1EP2ef73C19ILBtcYSU+P6RvyvDNuHXi/4+eLn4+d5XL709R
nw8Dvq+qX7X6GB+3tbPiaehpQL0XpXU+oSsmy8bcllmYd8ewz79UZbO3BsWZslxy5MnECEdeRjKC
F4qsO0bVXut/pumu6GR0WCvBdbEUwWQL2hemOWIpWuj5saekO1Y5SiRxbP6VK7v9qzAxbgCtKUYx
BVKo8hAVigMsGmemjRtHv9Pu64w25U5iwOJlgFsAsjy+S5h+uBpsm8wS3INBHR8bGmGAw6yHB9Ri
7G+DH9r3/myFL2HUNXepNqQygIE/o0DCajkQA9r9/odDJuhUKWO0dZRWfAwnMz0bVjenzlRH+XOq
4UqSxtW8Qx4YfUjCMnrt5qpPnM4Pq0Mcsdnz82zsnBLEhoeE1WxXUyuQHBR/MgDhByJhxXIx68D7
34UDm6VVlsZhlhxnJU3umjnxMzcs7OI0TzH9QJVZ88o5Vtw+pupLbsf58+wTw+sCXXM6tRqflVCv
ft3sU4vfJMRmDfNCfoVZlWMzhR87I/+lgPhB7637bTErkQfsQYjRAFoC0ZctiInjdmSTjpigv1ja
7mamJZgdUincQTktDoYLBM3OUUvNsdbrY7tX/DMrJYFn7dfb6AVDWQqT9FdvvKGuZZXRVPUx7V2a
enRwb9cOHl6RP+CIxC1HCGzZ0FsqzLE5GtFjfNdl71D+5eeFgObHDS1Ig89P9Eyzt+rGCzmUz8FD
+CMAmh2uBgGnLFLaSFGbY008O94FlqQmuaL9y++Lzz1Vo+RR6OP7Q+IZvjNIsoeVcL/4vGA7xWTS
Im+n5ljY04dhHh/sOnLnsPa293gl4iM3VC3cMlGANv+8pF2cjXFVT22h0vqoloGXmy9qd+hAJF0G
svbztTiIdx/TAH6FieFC8WkpJ75ZBVqbH/FziIsuysILa3N2WZHqe62lyW4y5zJytFkBz14ZNMkv
EqR5785TFD/PxTAe6rIF7l2SzphqCdEvJyn/rqgcbxN8hJtfW/HSvMwTBiUz1MDO02PfDfcGiKnv
qjSavdonX7aVviYI05B4xEUXDkHj2lKQkRWZxaImPTZl3n+aStY/jkHVPtlB0EgeJVf2F9uKZkjA
IaC3U3zSJfaYRlmp5MdkvOuS+6B86qOXqZRIWfEF3pzB2cZQoQJH5HJBs52DhzGz8mMZPWn2Pmnu
blfY5feFUFH1Cuy3wPfj6kVnH6r4o51I/E22BOGYJlU3Yi4VIlTtMD2bMj/jGlgespgnwS0A2ABI
QqjYxsKyTg9bk4zHyHB04yveCVV9F4Tf55/bmrpeBp9bUTnfKCG8WLjciXaOMovG43As4rtol9SS
jVj5PBqvOAEyOi3xJCNsRKNXkd0YzXwcu9/hXX1r1z8oEXgCgpMSY+iwJcGOxp72iRqw/tgAGp+8
5Tc3V/5PAKBn0CeKcsvVgd/3SIJoOhyH5qdu/UxvPjHRKY+iGu57ILxEhWqp/Xqa8cqmTKh9BL6b
HIhBJQKuIwcE8CQWjV14ASCClQ5WEqA/tBqPNKFOUB9t9eRntw7XQkkGINDQ7YNWcBycQiNDigmr
2KoielTnB8Pw6lYSZ69jEvjbgGuCahdgOfC8s9TS3KUh5ncy80ifGvWzXaa7hBU7qr1tu8JVFwhf
B+5j8AaojKcwghzf8NuwiqxjHR61HwABVox9/buffgJw5i4oJHn0imtAGkezwQX5+gV9yEPUJCdI
60JAMx+L/B3bgsXgFRrPYjhExXrCHDC7UMe8Paaa6XxgwA/b1tfKAvB9PGLgTQb9H2K614OSog6B
/3JEY7Kr78DGIzFeHhyEGMibx/Duo2P2HC2uy/0AlI0VYWC4PZrh4CrNc9Q+N8Wj/aqf1UzdvWMx
F7IEG8szJWSdD1kK8P6ryFUqWSPnihWjsI0+LDSk4oIn0iEbI+CRpmZuj1T92DXkzk56Z7Q0AGfI
CGPWNga1aECyoM2ZDyQKeqvTDHeUGoWqf1rzEFiH21WF+w8CF8MsFOrey88HQxsqQZzwS7/TWbub
X8bghvx+9e/3ha0otBCtWH7cHfMZRMNuakma4tbMCvkrJm+Q6l/XCcuSKETDwPExNn4V09cm/FnW
31P1Wzb+ppqMi+YKwI+vBu3xeDxGQgL0Fx6hLxJm2ivDDAy97shG5uTGTo3vmpcJuISt+mamLkvv
8/Sh/F5Vbjm5g+/F2QlTtrigYepye9+ueJLEnyLYRVEw1ukKwbCoVTqV8rFXvk3Rt1j5mKScLoC2
xzl81qPzttiVIwgODPwIdIIirRThLYHnTeosCRGGvjTf0FuADoBtAWv7CYQ73muP+ub/I+27miNF
uih/ERGYJIHXhLKyhaSWWi9Ed6sHk7jEJObX70Gxu6OiiCL0zbzMgzq4lf6ac8690MEwSlnKOsQ9
pFnlTsT70jR2lXJDeOLpZK9E7UocujggNIHHMf6k4c6eO9UWcVprTu0HpvlQKaDrSeUEn3l7fVhL
pxjhBdIN0DKYbqbzjdP1SS70cqx89BRVyp2yBtBdmjZQMeGZwcNENmPmGjRRZIZNGFT+mD804a2R
lLuyeJLxbdTftbgFr49madKAenPoVB2bsILnoyFD0RS1odd+acbJppIAdUVDJzYh5OO866amHz57
NiBnMFGLkU6BzzkzZQZmQeO+w/3Uje02p1ayoyIiXjCe8oRp0WsRdIani7B4u254YYwT4EtHFQtF
fbgQ52OkAEBYGWSkfEUgOxdDZvpo92t0n0Uj2BeflA+8i9OyfrlPosSKCNQcW78PN7n60Ra3Ej3g
rw9kYevZn4VkFBgRhMwVGSRKnEUyWM1nzQwNjQcarVhYWiPAaLAfsLcv+00bWtqhCJx3ft3UNy0g
vqpM9nJwHrhV3EFM5zBW/J5W6bfjTjDjgCgEVEsH93JeZda6viJj0Uuf/6NEW3UNRbq0Nlj/T74P
oO/q7MhqRAa5GEYUuCTucvAuw0FjRfv326szBTtIQgLXPbF/zndA1TeBNEpkCeMf2u/x13c/DhQv
eK+4r8Eou4B012aWtBQ1Rl8JjCO8rxsqyLcfhHMTM/+hLWo7qDOYaNTOHQt7j17Nd864VvL/1A84
vwcmQDKSJlhphLdzFGMrejIYaQ07jv0egNbLCqq+pZGx7QPbT7T00BuQEzXRD5TJ1lFd2qo3uUp+
6k5/Gkh4Hxn0qTVBEVQcq/PMQt5aSZa9ia4P3kiZ/QWqp2eV5oSewymUC+zCYTbpXo26HZmltD6u
vDvSi4K13P7QjZigETFJWD6Eb2FZHZTGek375hD32pqzOe20+dhRUJ/gAfA1LwAboZ52ZBjD2I+T
bBeSyrW1XT4OB2n3h0JZU+FeKAlAHhOXOhjg2PUXmeVWitTpGyPxeapqrh6+ME/tKboHlmXtwflh
StvYjA5R/pMmInfNptLdronbFVdgwcXBD5mEqiwA6UB8nj1qYy1QlARDyk+SlyFF50d1I/hNERzt
7i5qDJZq6J1b/XboGh760rsHcRh32adAIb1gQysQQLUHi3N/KNFvJ0qAVG/pWKMbuHGqwmxz/ZRq
0xmZrS8ydMjRoW/Vglep62WZoQ1v4vdy3MP9ctvuJlDBvG8yV6j3KTSLc+0tMCxWiB96tvLQXb4P
E3AdjXIR9IFmNU/N8gx6EmMguW/xbR3uw7XI9fIePf/+7I0TEP5zVN5yvxEnNVdYPLzyb+t8Qlfw
bBCzrSIoHcq26LivRncVL7xS/AratXduZSRk5iv22UBDc6ixLWy3Kg69vrPWIGyLiwF1s4nNDO9j
nrENDQSRWTVwX34k9tbRVsoiiyP48vnZbV3DB3bSEdOEUFXmrIM+21qq/9IZwEoAh4ch4NgirDx/
0LjZZclACPczZUPGtz7gbjwcA/OtyTSWZ9wzst/Xz8/SoD6xwnjrkLOagy9zU+/Nyi45kBAFMwLd
jdQHlJhXPPiFSxjiYHihp7AEOfXpV3xx1YguiZ4QgZUpvTDwWs6CYM9RLJHfLi0ZZ4ZmgV2rmyIn
JQwR7WSXd/Xh+mwt7TAK7RwkiZHks+aVq76rpNCb9PO4t3zbreywxWmiBlYCZBUEIjOvqeoacDnN
CtL1houGvcq98QvNvfK1ZmWLa44fj4AKqVbk1c9Xg8ZElCnB0zD0EydUlww08+sTtTiSf01cFMcK
LdMlpYkf5husdqGf7NiVwSat1qKAhecGEtL/fzCf7+CXrZUEQ9ChYXniOxprkm0qtwO6F363NeJ0
RX61Mjv7VVkLO5d24kNPtOtYsYZ1WBwFYjUV2V08JtZsSbhqd4pKI+4Ho2sgE9bjtB/Mwr++Kovb
F0gbpHuAvAVJ4HzhoWFboJBpYlXQepaGPwx0yvq+BeiLTZLRgEXA0LkFovHWGMwy99GPR4u3cg38
t7Svvn5/NoK8Aslr1OrcH50XE0qcMVKHISDXavIm+cppnOZ85llA1RD5KqTHoJc3n60yy4LYssPC
N6OyY4PZ/qNL0bBMpQ9NXbnK2DGFiF1Rf1dPBpsNZDI0dsUVg1zOXM4UyrvcpgkKanqwqaytnaz4
hgvn34HTAp9lCvyA1j1fJM77Vggzy3xRKfdNov3iTnPI+nglu7iw2yYOioWwearUzpMAelYDCprU
ma9Hf36ZycrDtfb16e9fzn08VhWYZVXmR/ojt/w1HPPa52cb2eiBgaiQrvOd8dXZ0PTl+jlZWgIw
evHQw2mEMu7s13foBRQOTZ34Jjo+5c+K+fxd5t20ib5amA1gBPVEr8VkgWwysulerw9g4cI6+/xs
DxlUyMGsgQuj2bGRd9RMvKqAMOZaNWLRDqJXOA8UEMp5CqtqRtvkdQI7zW3CxRbyWtsULY95uSbC
t7gkENaf6swGMGyzx7eWJil7I058kUWMDOixmtmshNTS9Ylb2lg42+ibg/YHyGfOUmPJwDOzHyOI
VSbbgKGUff3zS/OF+ubU5gSQgosrHlTRwa7qFPNV3o+V5ub2TZ2fgvbbwFPE0gAWI8SdPIg58q2u
S1JFEDbwh3w8VkOx4Vzxro/kcj0mKT7UHyfm6AQEOz/gklQORxk08XVe7fT8pdAbN0+/KzugTVSO
L1Zmqz7QqkEjTzgqQG+6qfFMirUGQZcLfm5hFsIFfaDUpIcFhRSe47i0+K5iyXwMM+eB1nVO8xD+
3NT2vTyMxY36XSXhTxMo+4NI/Sm+OCsIa0M4QicDi0Ejxe2gAeDoK5H04nJ/sTDzsPrQKZHDhoUu
ebXlneogFX/4H3YUWGZI4+KAIOo531FjQkz06cU8KTp3q0xAyAAlzmbNl1tIvWDF/7UzR+kiBmmh
eA6XtHlLWka4l4td32ztbWe59WuUsnFNqe/SVTm3OFseU5djDJp04sd5zcZtAb8uFQeZ3dpGvU0h
kMubp+tzeXnPnFucLZfRd2ODHheJLyfhM4/TvR0zsla/XdoUFBxEqNGhydhFsxsZx1mfcQWPWP/U
RD/74L5IT9cHsnQ80c/OQXg6QR7n5RiFVEUbxUqKmCtiWvAYrBVhFg2YqB5MirgAes3WZgw6dA1K
RIZ+ZMfAUTw7b3fXhzDdUeeOKsH1CF9Lg0YIbuSZhd4a9BHNfFO/bbyUpK6d3JZoqJTErhOvXMoL
g5ly4faU4YRrPAe4ZBlg3rTsQj/Uio0R3VgjXRnMmoXZYJxwHNJGgYXivjI2pfXt55egIDV17EDT
L0CNph33xW1UEpEMpVQjP68PhVvylStm4dfbqBgg3QqWOp7f2edzMsaaGqWlL7pfKRT7VpzehfNw
9vnZm4g2kmVUg2/q89hFEzM3oZ1H12o3l0cbkHvkOCC3QycZvdmTiIdfBnYtiyeVeEVeemg94ZnJ
vtG/HR+c25k9jKTnZaa0sGNVT13Jhu7j+rG4XAt7qnog8EDTNOTSZuNwaJYCO8jjp+YPpTeAm1z/
/MI04SgAUITDMElbzDZqm1idKsEiAl7Q/knVYZs8KlG1o4b4ed3Q5aIjO4tQGvKl2LFo132+ZUPB
7SHO2sCvlce83Ybjlq5FhAtTha5FCAqB60NVcD4WvTCcvgSW5SnsN+XvYo15uPb52WNBciIK3cHn
FfFq/y6bFfzY5f0HVRcgx1C8nzrXzMkCeVXneqXX6ROaSBnGU5S9OekTjb3g+5cHJF4QMk84TpwN
MhuHCdy91ZlN9lQqGTOpwixrc32tF2YK6lSIC/FgoHxjzg64JEZMW2LnTw8Q6mY9+i/9t+/PzgTw
0kQBXT1/IuOGdPu8W1mKtd8/O9PgJXQo1uD36/2e91t7ZXoWjgIgGnh2DJCvoec18+DMvqztNC3S
Jzll3+m7mXAXtPUVKwuD+GplnuWt8z6vMq1MnxSHFX/o67eX4Ozrs3uDk9ouMpqnTxC4GPtNTb79
BEGCDMpNk+gfsnlzRLkUHdbXidMn9AUViTesCbAsrsGX78+W2NCChqdmlD5ZBOiV7Ti62VoTnDUT
s2XuRwUVUSdJn3SydSIvtnfaWguyhdv76yzZs3JUItO+sICmfeK2JT+UgSQnLU16Vzpps+VVu4Zh
mmbl3EebOk9CjwUUOvTdmLuZZmm2ZVM7/CmFNHQeSleA2lqbnOnRDponYCH9+u42Q8UbxRYg+/B2
XHCAuR5kCdqXp0+V8kunnNnp238zMJ2iL55U20apoZcC+6w6UXEQ3fa/fX/aJF++b5p9WAw9znow
7tG1cxW8ebnJzidodtUWIfiDrYMJCjN0HPWkc59+tyU6AGW4xCcnAaJtIE/Obts8MDtjAG8GXRMZ
YIVF9u3bHN9HxQDQBpBi4HCeT5EVhUUWZiH19eq+3NM1IvzlGTn7/NzZH8uyIjlXTL+oynubKH/H
bviJTMbOlol3fbEXFgM9gJF4A+UMENE5UNeu22JoFM30rXgbFQLwz5+0+35xAh7OFyOz5YizJNPt
AEYATWETLqleA5YuzBjcg0loZlIkwxt1viCpSNtea4PBT73odxltZe4O3201jE0FGthEtkKlGyHr
zAnJIKPt1KZUfV4+du1G/X6Id/79mbsp0KdeTxV8PzL8snnU1/p9TnNwfhM6COdR1wBMZtL7md0b
ZjKFlSkFJlvPwj1kJTd9XN1DyO0vHpV/RF8dW9JERyd6ur7FLtYGnDGIZwKTiOOCHTZbm0iTyjBG
euurTcIKwtAOlKnWj1B+/A92gFJFfmnqpjgfX2W0vWKr4GjHYIDX0suEV5KSna5buTgwGAUUr/XJ
Y4e07DzQDPrWEllStD7PdyiqR5ZnlNvrJqbjcLZQMDGR8ifJpAlKNHvoI11rIw2C5P5oVnvloVXi
gsWtJ8K8Ql/jenfd2rTsF9ZQ9oK8DhpBIAt/fnQSaafU7gjA0cEua/Y/vv110HzRb3TC8l1KhNs1
FMWUIRv84YgKcSg2/+nzxuzHK1LKOh3x+c6+1XZt8l2vGozcL79+TsdJ8sCglcTnG2UbbkyystAL
U4/PT7SSSX0cq34+9Wlagu9B9cGXt1qxl99Ou37++n8/P3N4U50GMrDwebR9sO07ktzFyncfwgnQ
P6kaAUcL7t68wwdVYjBdC6H6cR2w7Dg4axf7wnGDASD7cK5xJOZVm6bo9bIbItXP0dQ7VAzWZ8KV
3VrqZWEl0PAT7waQs2RSkz1fCdNBPgQnW/Uz6pW9Z68RlZaG8fX7k/0vPlUvVaeMeny/Vh+y+DEv
tmO8v34U8AjhI7OTPHX1nhYCdd8Lwia0023Qu43RD1RzOxinkO6U+DaLaqaIF7sbmF17Y/aeVpkb
a9sxy1kVAJEKaW9DcjcKSlbRhAX8Li0OKhz00DOzBws3T0budGtPubaT9j4FqaEYErcZt5UJaGXU
epJGLq24m1UNK4ySBYbqVf0PK0RBr21VVlkpM+IdlbGbtY+m/RxYpts6OgQZBBqqqC4gr6xEJw9K
/nGkzXD5MkX7CG2VdSLw0sC19Z9GTRhJIBWT7pW83hLtTul2Wb/TzI0yym1j5ywqTCBblY1VPedZ
7hmQa6tC8OgF/5FmJWvKX2p2o6fEDduXVLd/JaHz3tW9Z+TIgoV3VWO5mpkxpY88aTusQ7Ivd0aA
KVKGh5GUtzV/TeKDiJ/K5N2s6lNU2zvH6PdILOyzTAWoRx5KMbhS3Kbaj2E8JfpHjJijbDdVrN7I
9jXU2z+8dW403h1qcMQHw6Ppm1ILVvR4HVNtZ7SYC70HC0dxG2D3yzTfGf0vq3kzxtvOCXdaVbqO
UXukvu3EsYrvaxlvLF24io6HNbhJm3hnZvFuJOiIDfArH/6E6aaJShcUCLcmz0ZzZ+ReQHIv03Ov
1B9HhENajIbtRbRtyU0G4INF7lOjYWAWh5ncmB1ayZUhI1q+z/SCOfLUipSJnu4i4FutZnCNMPqp
pPndqL821hFvvofHLXXzZFurTgjQns0gU+raWXof0ex+gKZhakXoUWofqcxzt5rwyw09AMfi1VRj
kCB1G8VX7fQmHj6sOvaA2UbEC92VDs2L/R6hg13EKH4TbwSiWWveUSy7aTrBcJJrlESCjxj9wKEV
sHGKcJMMULBPcmbltmsrP/virQxbL4iO0h7YSCWE/QoGtOu+DGOW6UBfH3g+/q6Ke5I/mcqpBusd
X0regzDY04S44Ie5pRNBNsfeNgPZSO0HRGuZ4jyL8QGdUjeVEjKhHlo5oLzRHTL9ZwBGBmk4S6Mf
SVEcEQZvW5r87JDvLfW0QGnsRJvCJXXpGZXhSq5vB21flTdWP2wFadyASzet9G2HzS7kz1A1N0jb
szY3t72m7y2U1Uw9YT3ZxUkUstbsTk7n/I2AYW2C+zSo3GI0tuqoHMGmdMcSJbgxcrYKte9rzcB3
fukVcG/tT9X6p2lLrHMAyHR2KxP+VqnmvtcykGaK7Lcwozfk4pyecaJ2ynZQnOIhrqFgaI+W3MpI
z3eoWKCym8dFxqpopFtVBkXI7Mzuf0hD+4gKYKG0TiSn1IRvf8zM0nMs4XU2GQbAb0Q+4N7K0X2l
VgcsX6ickAE0ttpgdxsnw94RoxIljEZB84rkfPMPaQbNizOnfTNjI1G9Tg9dnQzNbsg7HA0qTXoP
0r/CJHQT/L4vtTdHLSo2pLR8TmOB/sIcnjFFvXiThnXll8UwfoTEkDdFBMkM3SwC18liyUAd0Lei
wC5I1b55atF9j1VpUTNViH4bk6hj1CbNU2kGCtMLUm8DiFG90VLVKwaRtgBHzWQSO60a7oKmfjbT
aheGx0Cc6hBXMrr0gBzFgi53U42jiFhvk0w8BEq+F8hexSqmtKxZgBaMjhUeeAT6QC9ZXQ6bnEb3
Uq8bNormh+DmTiomQ4R3Y2ryWCXVe0E0VwBXVefRvlULr07VfRYOmzEnOMThS2E9GHzc2LnfAjNo
6jkL0jdUMxue3BKzcbW+2A2hvg3lk9LegT8Tt/dOp7uZaWCf89dJG1+rOLNaSPIXEVPy3DMhj5GD
iWAGvgLCgVXukzxjo/WmRYAl3yWWhGhxzqRpPFYpPeQIT9IfVbMrw2QXS8PlCdmqRHp51LhKeMRV
iZ/7WEPn2FJUhn6VW4Nkx7rtseXrrSnu9fZA+o9CLzehfYxNN7Yqj3TO1tLKTUwKN6j3g/5Klbcx
vms0dDbRMKtxfoJiaQe+FsTdjQ6XBW6uPSEhS/DjUqVkungnynuH9CTKEsxujqR+D8WdHR15u0k6
TKDIGHRQXFq+tOk2ju/C5L6zfG7cy+if3njGzZPZvw3zSbc6tOD6EQ26G4R/EtVx5fjQjjs9e8i7
x6F7VJ1Hs3dV5VQUe51vzdBw2+LDRh/yvP+d9n8i/WgqXtYcA+WptlB8Trlr9LeF/N2FG0XeN/KX
Bl4Tua3UWw1Xt1IkLKEPVL/NKlBD9NCTRe4G1p8o/SHIH7SLHgNPCRsUMX/z4j4ArigIa7fEkVVy
zQ3wj8PspQq9AH15TfApqtYBGCjaJO3eFBrrnZeSvmnox941z0LeBcNWtR7z8iZIORPxHzSMVYZN
mMZuqf80k+eq9btiW6TgvGQIa0SLnrsho+O9HhuunW5T0IZNt88PcfRe6vu6FwyagEn3nCuPPdII
TnAjnIBp7T3VfUV5y+W72dzEHK+Y8qqKfUlOUt475Jk46IjZlK5V/qAYSNXi6RO4o+/wc/X8UZAP
cIFYNqoswrXDwYdtMAnDE3dGvFgaM9Wdo+yEvDHyg4HOgkp8oymPQXIi+g+aApJafZjkuaSPmn0c
cdcJ5z6qd7Z5F5UPZfik9jtol9DmaNeZxxvPGk6mNmzgIYX9h93/qpWfYflDT+96XFG99qjGGhvV
njVc9zr+nnTDtkhUF32KmDrujSFiyGwB//gnbk1mpI+ZdhzHG3SG0MNHJ37PCMSnrVM6HCznLplu
WOMvIX/V8WfS3urxA1c3hXUazLci3xrirgsPQ/vY5rsB9fHio1Xuyuix6u8yq3RT8WsY8FgZbIDY
d2k8Fu1NKCqmVy9l+atJTNeiTylvWCIOWd4xowLT6Gj1FavGXUb8Vk0Yz5+qHqy6tyq8V2OI9N5U
U5Ngqt2m1GSkMtAs7M2OX3siWK/unahhIkw9uyuP3NpL+I659Ag59fVLrB6S8jYcM9bzR1HcW9MN
EW907bfsce2jrV3E7zX5C3eFGyo3Unm18p+2cbDbY1e1+5E8msFKIfUys4Hs32dzFqjeQittFmAN
eBIbJ8L+S7THYOdgnzyumbgMHJCrAWcbBWEEJ8hjnwcO1ZiSppQx8Q0sbB5sSbwJ6J/rkcNl8HNu
Yx6cdK2oKoDTfS32sHnFt6NcfH6qb6K+hkYEc40i2yiNougtw6e9cqzdAmyo/+H3g70xiTShX/A8
CMVzXeVNSIkfIt1j636brIxgYZ31SUDm/xmY/v4lepMQTgi13iRIyPyFQCb8SHh2HPz5tSrkZeYH
U4WyOeSPUKm4IIUYIip7HlbE5/wI8SgjeBmGN0v6TrFSpFjaVhoAPuDYIui9gAhTmepdNyQEmh81
i6pjAmJaUr1cX5eL0sskWzi1BIS8CNJlc4qL0uhaHDa94etq6I0WXsb+XpCD1r4UEW7tFWv60jZG
s0lkzQAAgcc4yzJrg+EIOPKaX4z7Nu2ZM/zDRbcDzsgNcoD7d479wRsEBF4ibjs1hJ6HtRkhompW
N52BaIZW8Cp8Lb/vmnuTMn14JNaKjszSbwS/CGQcZJBBz53W5ctOSmmfZElX6b6q7dXhZny8PuOX
imWYcuRJsFsphWjJHEvbhVXTRqaGdSUqswqb5XrqNqL29CH1rCjYxOVtWtpbLf4bxI4bFu9FvrfU
OzTmZdd/yuVIocgDnjP08ifgzxw8YdHRpjWy0Cc1qVzG7bWGSZdn8vz7s0ur1GSc1Am+P4h/OsPa
EB1Lmx7sRrr/bSDzJRNQjiw7GDIAtEMPDx6PK1O1OBTME4ghAMReAKAVGvRWOVjmCYIhPxMxPDVl
if4R9mNiGNvrg5l+7HmKSJ9aSMAYlNqn43++/2KilqSVEM2zDUD6RP/Ymuihmgb6ip2l1f9qZ1Yr
qYqwcYAXoKdWeTVwtkAEXpm0JQsotIM6g3d3Egs/Hwl3uo4EcWCeBIIHuGzsu41/cZKAmAAAGvlA
SAzNM495lKD1F+7qU0R6puJ+LINug3NzfUEWhwH20dTgErm7OSVEUfph5MQ0Tw6UVeHX0TUi67IB
XMBoP4n2a/NaYh2mwKr1o3lKen7Dk/qZ07V6xUVhaZqp6Y7/vyZmm8rSpQ1+kGqe4ilDM2aulWkb
JLgQEm+kbN1BLRBtrpHpFgY2SehgL6NIAh2CmWfkaAkuOknVkwiRGGaOtrKFF47K2fcn+1+u6ggv
F0WCSz0prWs4HgEj9PX62i+c+zMLsy1sxdzB+wgLXbXV7J/IKyASXCPPLk2TAT1yvAkq0NfzEy8D
9ASw2049WdZDGj2oK7O0+HkoZAEeh4cHDt75LCkhdE1aQ6qnYUrwkUMDLsr1Wbpch0+F30nlyUBl
b/6kgWceCpUHIxiAm7g7hAYT2Qp5ddEEUCK4gsFKsOeAxcjMI6KJcQSKe4eckeT7uF0ZxeVaAw4C
GYipFSJqoXNfKIRUVmlwcwQriCI9suXKvamf8v7btIoJ5PLFzvQ7vuzaCss9ck5HX6s8+gH2//XF
uFxuFcIlBoSOoT0MPuDsqMdFAuqiUkErTrhj6oHj/9++r5//fNHbDQolNTIm2cY0ddYjWX/dwiVJ
ABhCCunYT3X1iVRxbqJvIj3ikPP2BSEQvNN7vfvdZQXy6RJ8Q9YYasPSVFcQVuPdstH/lEYv+mA/
X/8dl84xtBC/HJxZVTzoSqVRA5zLiPztbIgt/06RnbfoI9dv006uzOvlDj+zNn8FUqRyarPs1VNL
insRGr+r0ToOYeddH9Rl/HJuZrY9HJnLqFYxqDx4iWtfje90ZMjtokZ78xVTC4/O5MEgwgDOB1LV
M1MWaHAFgfTmKXeQfTgM2euoZ17Xy10c+k1jb/N6xXdfHBwFiQX8KygGzZ9qwrtRWEqmnkYn8yz+
wKMXJJLwDDFNnq7P4+UxwzxOvjMgr9DzcGa3qpVBnValjXrSqjunRPJlWBM2vLyPzi3Mtt9ABr3V
mxobIozcNhxeEzoV2kzWaeGv64NZ2nsTT4JOPVYAz58G++VKwqOU0FDE2smy96EOYXbmPP83C7Mj
bQYB0aI60k6NBYJUvq8DrxxWRrG0JF9HMbtYcxQC82yEDU6YNXhZvZLEWJwlJHoA/EDpFumk81kK
B9SHtSDVTiP5RdJbB3lIub8+TYtDgDb6dHUjEzPHlWRhVzgyyrVTmUom9zb5/usA3vQXA7NNpecq
N7Om1k6d+dpum7UD+PkDZ9HL1+/rszkiKa2E3gqsc53fCGD7SrP7nUS2z4P8iBthT23h0jHfBX3z
mguy14JkJ5PhdyktDw2YvAg15galxJSXK60uFucWkf0kyoeZnSMC0bEorszS0U4y2tihh8L3/7B2
/35/foGHaL0+BJxqp1hDm4WD+D4AAksH2DIIuEAPAG0x236KkYYy0PH76YvdPL9c//WLm9vGq4v/
4MbN31w6OulQ5aF+cgwBQCnKNF206TrpXTez9KaiRPspCQr5pfkZ0tvaNMJaVU9kSJD/zjZabh7U
pvNErtVs6MUvzV5rybN0kX61OXuH6tASVZjCZhgDtOAcxvxGN1Cr4GsgysU5/DK4mWuURh062jSj
epIoSJnme1hINhYrC7U2mnlQJaVhCgVGuj66i3FKBnSSyrVuZyfWymJ9YmouTvOXAU1H6su7kPHW
CgY5qFPawxu1U95FLCuBD8T13fKTY6H9EEh1efVW9D+Gel8F/vXtsjRYNCSH8wB5VOQLZ69so+aj
EQkDsYvJsvYB7Y7G0IUvdt3K0qZEzz14KoAk4n8zK6RAAxfApDCl0R1PHqrmTpHPdHjptXqj1ish
5adk5nxSv1qbneNEGEHfd7AGwXJX9KmrVpRl0S8+hKwoBhbj7TKHaBtUJqjEJTOs1kVDC2S1/ghT
7osYkEa98OLSBL/j3Ro6psph0/epp9klayMIWWYdG1FTzuiDruNjpsbC8C2RHboOoPMO0CtR/qFa
IyQJBIrC70bKvXJNUGUaxpVhzl+CIo9sqkzD1MiH4/w1ggO34NuGrh03rCThYVxLzS8dvy8TO/c3
I1uP40DgnANR4FWC7xxBdpponq/vlsU9+e9umbcZbUB1oinHAWyGLQrBZecVYm+squWtbMq55v7U
OqBUVYTtYxy/JFq/dXK+LSp7S/txn/PuwczTbZPmjyTIb9s029RJtk3Cat9A7Sei3a5VB3cgqNwa
Vr/iCV0qywGwb8IDIugUY4MQOc3Rl4uhi0unTpzpxKRHVL+d3HD17kUjh7a6HYBPUTp0gKyOkYjc
ztE21xdgunUudtYX41MU8MW4zduYYmOpp6re8GOirHx+KYhAU2uQ5RCEAsc2ey6oAZnvusbY1PSf
GhAPs9EOffMOgFcUrYFjFxZ5avcJuVFEEQBnzuaRc+nUipOopzjY8GKr/lOiFm1sTe05XOOMLJmC
4h78ewN6IVDYPZ+1KOUAz0eIjRozOhiUP+R27A9G8c6Dagdtj22vDCv36sKBROSHkWG3oC4619YE
GTqqgizCexjuaOKZkWvwlcVa2AtnJmZPLpKp0mwJRqUAiKOJVxAMVty6tUHM31ti9uiShiVC4YbZ
4VOf1Wy1fLk2jOnvX7Z0mitdpw8wEvCnuj7G5f8yCBBhsJ1xbK05SjpsW04rBaG4jpZL0b5ra7df
ZfMvzRQ6nIPPMykbXRR56ajROnaM8dRa9J13qQemxF9hKis+waIZDSE+iiRoTzjPKgfU7mmfWUBu
mrdCAdhmeC6alSrdwh2PjiH/2pith5ILDHIaim2VwOU0LABSSrvl8cr2XRvL9Pezde/yxOFkPClk
E9VAru2Ktdty4TqbmtShigy+21RJPjfRozBTNMQZT6F2GPojetDIH5357fQsOqyQzzLiBIK4SM9W
DY0sqY6nQdtV1a7Kd+VaCWPJGYVHBOUeS0cdA1zj84FwbsH1tIfhVJTae40Gp4OVAaNNHyFHuJNt
s4O44aaGnI9J04MFiIlopKejT9e3Xx/8DNT+kdBCx5Q53EN1pGITYQwn6iYAdEEpeiX9ubD3zgzM
9p7RhlkVZQAhEfOmJL8B/mN4SoGk/v44wD4AUxj6G4AzzKYzqMNSokI3nMbGRXmOr0zTQhIXVM4p
XoVGHLo0zJVeeKYFWhGF48kK1QdhZG5h3aTJ6AqNbgbtngYpq8xH1fpTKisj+wwiZw7C/yHtS3vc
xoFtf5EAaqGWr/LSbnen3XKSzvJFyEwSSZRE7Rt//T3sue/FpvQsOA+DYAIEUJlbsVh16hzIYKGf
FNVaMPqpRBa85EaTitQM8lobACWrdlA4bHGRA0SdRuWvpnF+AnC0tSmKCKkVr/CHLy0gGFMAdAGi
Are6cuK60EiRZSFm0NjAvP/rlDHqIXtzxUUtnGtU9FD2BM0U6rgqIWaPxhFRpboZsOw5b+ttPSXg
RvzNCw+k4ivx3uKIJIkvSNGBilV79wxIhZhTZ1qBO0Cm8YfdQWZSA6XkGlfPkh002QBhA7rihRRH
bVhxlo2ww5qdRY8NeFc7P/PWmqjlEVI3yIUdtSepAZbC6dGOHwzui5NUYN4O7j9clwaUGBKFA0Ce
TBggKTRBARBdOV1Li2+DYUz2bGGLq4ufDDEy3QWxgqzMxkdU3/PnmBP+kGtoS8hKrdzlIil2twcl
PcJs1nCuKDgLkbqxlAgyp6FZxNpAg6J9riBjx5/19v4cHfwRLnYJGQAfkOL7ylQjscZKGgg2fTXM
8Ysw16TLF9f+woTi94Y0ikVLYCKxmp3uDtvxL3KsV4OQu/ziUs8Tt01su6BBxj6Nu9H4eHsZFgJ5
dKGCvwWM9ZJwV/l8oos44aVuoRFhS8MnKzl69p6lTxDjXoXwLC75hS25Dy+GMgG/3aN72wp4Z/iZ
sXHLbYe8we0BLa7IhRFlX3VdPbHm3Ui7+UXu739DRRdttRTcygiA1dAkTJJmNKIYZz1pj4AqbJNR
+5tde2FCGYAzGOAfrxIrKKBw+1SnYwLUbqqvxAVLZ95B8cFG5xhuVaJcK2NhMbd2OKz0OfrE8Cf6
qddocu22kTauGFtaE1QhdIg3wRb46q8X3pnKUfPK0go04LTZ4XD/iuPagpfH4w0COcoZTE07y3M9
gnvMfO0Hutxuf35p115+XjkhvOjsKZHr0Vs7mm7a+tm1VtpOF7JbiEP/jEA5GG6Uh0OfYwQRf0Ar
YsFRuDhwbQcKn8If7wdYYN9eWFM2GGTtckhBwJpZupvJfhl0feMUD7dnbXF/AfboyOKppPq8XnKw
4VotN5kVeOgzm6ZyE9F/xuqtdZAynL7etrV00QOkAGwrsgNS4O7aFmihao+U2MtovPXT9M2WzWj8
Uzv+xT18aUeZuNAzaFYZsKOHkXkcjSrfRhNux9ujWTws4IYCAT5Kdzg2ymi8ZijTMQUGfnx1413S
rYRfy9+38NhFKgWN88phLNJRkpoKK6DxQ5n53rDy+5fOCwi2QVpryE2mHkfU7ys3K0sjMId9J5sO
0MG58kBcWvBLE8qRRGlkyNBMbQQxRMvEdjSORbxJ1wRNliYKVGA6yK5cLK2KOOxE5NY2NH2CtEUX
BOugymKksbHiXhbHggcTCAURg+GVcb3cbkSLwkkSIzA8tP17mbdNq7b2OS12mnt/7z8qwYAig/gB
VGozYs4hjDS70FGXo9BP/9KvPdMWx2LaAJ+h7A9wlXIQjbr2xKSnUCqfovDNyUdzVxc1emjoZGkb
jw70L1w/MgXIQYKUEVJvci9eRBSD0ArdMhsDRfRnp3yhf/OEwHeBZUDbh2Qov/7+RGnEgKUzgqR4
qmJQVv4CetTvxd2sLAglJEYX7yECaKuaVtEq223C1gZATBMbImz0vqLVzZu2t13LklNG+hR5drD0
octEGQ7tuwi5WSz/wL0Hp5++d2H5wxiMxjf00EUXbLkGO1mzqCxQS6nN8g4WO/otdj9n+T6E8F//
2fRW7oClwyp1YWT6Qcazildz9F5vCdWAdQCS3xm+x+FKWLa0ty8NGNdbASxSmSV6GHDqx8TbleLR
ah715OH2Ci1FApdWFG+g88ZleYH5AlhfjPvoCQi1wXlIQt/8HYYr22HRGLa1h7wTsKLqcS1LzWhN
Dcc16Vn2aEVl+4mRxsE7INcfkwpkD9jqEvuSOoxASASybLdHKy9M9Q2IiBAAAUjnYemU3TGVmWvk
HpqvM617zp02SKGjODYoKzpF/NDFxTMkyHe3bcpv3rKp3B1RBQj4pGVwgfWu/snZYVViYnEr4pkg
6z0okFBlVDnNROFJJ9vTc9u8xOPj34zgz/eVEWSpAXF2wowAaTK/MX7W/DD9BcIKsfofG4onzycm
Gq+HjSbEtTdS8QUHwPCTov9yezBrk6XEVPBIHdNtHCvAjB4KSElRtoYSWV7xP2NRQtFBG9hYWjCB
az7xwz7fRMzYa9RdCQ8XPYRka0dKy0Pco85ZP5llDw5T7Kxt9EEjm/rDuEZ0tjiWCxvKdDlgb9I0
pCsB2/kej/tWP3T979srsmgCZHbApMn/1Dpb5nG8NgtMl5EdefitsBKfDOFK1LNmRPGmGeiJOtaF
egCUKtrAT6T2/A6MDbeHsri5LoaieFPWVUluUlgxtFeHHY37swGmhJNA704msCBncH0ngKigh449
RW62QP75x4AG2HsHAJ428HFDFBFXGrLP1wYEMYAO0JCWHZ9Eafu8vZuPVupEAagF2v93ImVlBF7m
jjyrKB4DXbzVEalFZCWzPF9pFIhB3Qv2PQDOdBV0Y2aDq9ccSR9UJLXDYBefQC8kMXPp+f65ujSk
HPNqHEXdjshijihLoq05O9z+vjy+1xcHUqSo44PaDpkfUM9dr0UUDqmddrkVgDdCpN9qsQW7Eom+
m/fXhExo8EobQIcieyln9CKobeop9pK6tYLww2gfQ75yfcwPhfw8QKdS0RWvG2UcY2tAgYPh/UfS
J+R+kubj7Xla/L4sEiLLgJ2l1ktq3odUS9A/10ybrH9ojRU3u7ChZKVJloFkm7RKoRw72egyL6ZB
5aBmdkhsNJ3ff+zQ3o1GRpSdwWit6hfQAk0JFdohAj0f9U9l4g3fwRFkrWyoBdwLcogoKMlSKnql
qbJjPZBQuC04TAINOt1tV/ugGf0x8mEzOPnGHfOHOjny9hsJA1H+zLqVpNPCOumAf8rSEpreIO14
vc3A2FNG1NJIsA8t8lAkxsPtfTC/DsFx9uf7aslOFCLqiAEA9aRPe7Qj7EYOLgOKzmDAYG6bWhoK
trQlIa3QWrKULU1LUWsFx61oNdPupavG3d3fNyBOjIvdBB01QmVlqizOimRACVBzv0kmpPtPjOxq
wK4mwAHMsLigIct1C0CbAArV5fBm3R/Mobr85/uzAlWUcceuXROIxN9T8cxG5BnGldVeWAKkeyxI
bUt5BFBzXk9RTXmC9rzBDFIcyOR7Y92ftURZEpVy+VDGqVe5xwn6ytu2ZH2gvSvHt7+TaHt7lecb
FhaQ14cwG4RcQQ1+PYQoDrO+BJUPKi2fW/HBMvas+rdpV8Kr+UTBCmYJdG4At8yklJ2Oor/U0frA
zIp9bxKf0BULi+O4sCD//eL+KAHJ19MRFiK8D2pta4Kw0okf9ez+tL4cCmIToLGQuFKzFq1u5CB3
NvqgH9gO+YZfber9vL0mc2d/bULO5sVYQDveMz0kfUCG/GjW6WNWFv/UWbjS6iPDnOu7HSyp4PcF
JyCE1JCDuTZTTbUGzpyuCzLzX88OHLDuFNmuBs2kKdAls9bLvGQOWQowh0tvNes/1IjgKXS220Bv
Hzl97b2DHQEOln4aoh9N8un+KQTOBe9QJOLNGTSjoW2K5KPWBpU4xGCKSQ9ms3KVLK0SjjwwElJj
bYZRQNOukXVV2gUxs/zafuD6p1C8/cUwHPTxOZ5UklLZeJsuKVKQ3WLOso01bkHHRN3t/SYgWGIi
osfbFymy612AYnEfaxb2c1Z+ar3O5+RkrTGMLk2VC8wRHlYQzJhlYFnd6Rk0aQf4YhTzS+ulMuNj
Sd27gzwEjg4Inh2ZhJhlYiNRdlU+ZSMEyVII3KYPLVnjSVgeyR8TcpNfHE1G9LQWGkxoLkjP3Tdw
APir3cxLvuw/wWekk+d8o3WcGmNYYbqi8TtkLkd2LMUGNJG3F34e2svZkrv3PyuKx3Sb2snrAlYy
UJ5poJiMgPUqso0W/zSjf2/bkh5LdTUoJwBlIbtIFhg7Oi+uzWYMvLbyWfurXksPLU7ZhQFlXag5
pQYL6zGo9bexOIbs0Yg/x/HKBltAZFmYMSiQ47zgONrKnPGwrd1s4thh7EuhvaXduU7rnQXqzCFi
fgT6MM041sZz3VUrocYCdg+mJegCT3sE6WoFy43cmPWOMQSkgp8u2GevBXjTM19Zyl+Fa+5MYW8g
7nlkSXKw0ulVVM2jsOtvt1dyadcg2EHYg7q2O0s5TyWrOdZ3CIzG9K0ejahp7jMG+PxzQ1dQYEuH
7dKWEoGywnC7LHKHIAR1gH2ckn+S1ZyMdG/qzry0oYRwtjmgS6C14Zr4UwtiMNMfwNDaHstiX6ZH
0FHdnr6lg3BpTv77hf8wpoLGZII5D4S0cZn48cqlvnQQPFBUSJAn4F9qPFeEY1/q0wDfwZNkQ7zp
BfD4R16EX8Hs8s/twSzuBbzj5L3xLilzPRh3yFJXhGII7O6Hkx/0vPC7EZwuxrZp85VranHiwCug
25LXHc3/17a83GQuiBvHoPzKws/WGjvY4ja4+LyyDbIkNNy+wOdJCRWkeOtEID03/ME2fNQlc6/f
Eu3ueq5sx8LTSnI5zd9XZh0nyAFHRWAVn0EtCdrfXQL+wzJ5u71K85mTWQ/IhkEzDIT+prLlwPnM
ux6ctkHh21D88VZVf+bbAB9HYQ1VYUQRM7odsN7zkYmJB/EejSr2b29CZW2XrTjAuTOQVt7bhgmS
ZerLHa2bsUh6WEnr2PdBIuavFdgXJurSgvp2L9I+o660oLv7DNc63dy9EHjDSfF1FxVPV12IuDGb
rkSDNQLGcw4W0pUU0fzkY4JwuVqAT6DFWk0RFY2pOWAE4wHyT5X+VOARFDuT74Dx9/Y4llbCdFEa
Bl4dcA01VTcOGTgL4pSjYeSjwwKH71aZxOdvBYooEc30AOehTqc26tY9ddK4H4qAgmhx8Eq/EV8p
+ghI1OwYQfLcXcOzLs3ehcVZuqAL0xRdjAXwrNXOoPVj19qFn7fjB1aGa+20SzMIRgDJpggHAI6C
a2fW2syj3CI8YCT5YowsGEH0S6e1voWlDS3zXBJrCt4XVVDMYtzNu8TByRfcf5zi+zOGyOLh2YCA
GwVVyDlcDyMf3IZUpsYD0LH8yqPwd8u9NRGahXyhNIL3NjQ18BcV5+RlYYoGKFYEOX9pqOVzUEHX
SHaR4jFxPxf9i+jAow0RUmM88XZ/e6svubZL40pYGbdkwgFIC/TiT89600Z+FnUH8BsfQNH52qbj
v7ftLa0YCtOAvaOkD71NxVdDwckKtSxpArPfk33Trwxn7fNyX15EHxXLLauXn3fRTLZja51kS9v6
8tfLM3bxeQTgzG2mCIzxaGh20EapT4dqjaZybQxyyS6MiC7tmmSEEU62WuWvtUsvfB47GVrASPDA
RatOupnMrg/bvA6on4w7a012evHz+DhwaABtzsocsZfVIuRTCdhm5Df9l2IlPF/8vuwdQ4kD8CpP
CZNqLWQjq/H9sHzLHwj7fPf+RMYW8YqJpjEL7VDXkx+GuhN1OSsDr4v3Nql3qXU/paIsNSGAhWdB
TKFidLOhbCrk8cqART/aPvHhgW+PYWGXXhmQU3ixgRyWOpOgMOCNUgpalG+Z9fG2iQW3cWVCmSbW
9DGEHIcymPIQhd6HMdx69OmZm19v21m4tKCfA2A2sui4JdWIpQURhR6DRjgYoNkJ5rA8bXaRafsD
b3e3LS1cyIBlAhCGxkSkodWsp1FBXo47FMFqFX4daxAZGzwGx7P5xSDVHizoEIsQK+CjxYVygXCF
QDucvxoETHrSkgwdUMFo52ivGlHxqiLniXmkWololk4NitrI4UGIBh1pipufirJifDSqADIg0yew
PN+evKXPgzEGwFCQH86bqbwwzXLXxqGMSr084rVZnt2+WestWbOieN+iS4dCY3Jfx+6Dgdx3SquV
FVkwgVYFFIUQ5QNETxTfa9mhHveR0Qbk+9gcR75SNV/7vLIMooI/ixN8vrO38asgD3cvAxpSdVys
AB3OcQW2ZTIgsfH56LvVfTO1tbf9wn51JXm1VMwCqFH1vax0tSqesi4gmqxqMj8rts4aVm5pjqT+
jYT8yS50onivhGh9NeRdACWJTboLQeJ/e5YWfArK2KhrIMcj0/TKIhRFkscdDdtgsp/G8piMTxPw
/9b2tpWluQK4CZltHegIVFKuh+G1TRUxDXM1gepcGL9Y/tvQ0vvPHRb7/xpRlVZzK7dLt8dc6fVX
MPnRr3ePATg+pCQAoZLnWi7VxUUyopWr7ojeBFr4wIxNLVYedAtzdPV9+e8X39dL4uYFxfchtw7B
lcGElsn59hAWLiokPQBQARoRvN/qMhhx7umjm7ZBgxWu9WlrGV8bfh75Oeq+3Da1sHE9CLC5APoa
0ElUgWKkqfVu5GUdfNU9MPevzNX868Bc2JJZDBLKKGgptayu8WhrJMQK6r3ZHMJ2JRO58HlEg7iC
0FYJBUlL8a26MGgZ8xFqUxCZqMHOcbcosMzzS7o9SN/iGTpreCWaMzI6AWcT/Tr28c975/6/jicg
eRApzHi7sr5qdZ31NJg+ZM1LWK6EOwuzI6Fg6NbFYwgPTWWjWmbmDJXTgfgqM/YmF2+grVopts29
EmTDkRCAxp7kjVfTmozTJrG4Dmhm7cd0U3vbsD7Q7u7QULZaowgOECjQNmpP6JTgwZd3gx7YDtv0
3j/MIdBJcVc87PxcwwouUEkTBvektlhUVjW6oVYZwPJAWMN5RNKBWHengWEDr3LQhzugMVUbLNIR
oldtJNCUINznfkTVJU6dFySeAWlGreDu7YV0jaQ+xJsVTw/lynDdKM60sNECx+f1lzh8u/35hflC
Y40HWW4JH8Bgrv0gOnXdSq9KF4jt9nOXhjBigglZ+3zbzMIuvjJjKGYyak25U7mB1P7SIYsyrqzJ
ggEbZSMkSFHBmfehdHYL3Wwdp9Cq/zU+GenK75ezfF3JkMoNwAPJFCNeTnIaL66L0GSGzQuDBnn2
b9Tuy6+keB4N6GDtk/H33VOF9ZbcIQRV9Fl1XXebJkkrE2i0HYmObDjc/3lwbcDhouUUZQwlxhHU
jEVPNDvghs/KQ7uWSl5aiMvvKxvKTQibiJ44gf6xDlHGje7nQcaPR/M6ICISHGQqSwFGIo87RQS2
txSoo+Yxnwb05j15zv1gFHAJQLIDbxf0twA1e73mLNXyZiorEjRH1r+G093x/vXnlYnqjYolWgr+
VAhdhZDOWHGEC+tw9euVE1eaSU3yEZ9P6Db1/JitNP3JaVZOBBhmAJ5w4AbRJ6U8VyrWUcEiJoK8
O3f2q5V+H9mKb1oaAqgw0bCIMwd3q6w0GiH7SitqQNOZ6zdOtWnytcfp4ijwmkCcqQMKpsZosUVS
YWcMfKBG5KdjkKRs04h/7j5yQOSAttsA668sF11vJKR1PJ22IQnczkS3AN/09Vq2eHEcKGEjWkb1
HLjCaxMdawRD9ROXq3GMIKhExWkw1pjBF+IEmaNALIUaEU6FMg7opoYsTMECRfjvwngO48dQ23tr
mi8Lq35lRf6KC1eLpDD0VqqYBCb9VZDXNNzfXo2FqYJcjQ76buicygKI8n0kvYeWcZBGAl5C4npj
Qr8CJcr7zx9CTg8pDwnwnEEKmrxr2rjPSNAS46Gyxpe0dlYiqgUiGXQny04rcE1JPl71oYcCT9LG
NRjAzQaiXYOx63Ia+yIsDzWe+UTvwVJSfnSsbmfn4CK/PZFLCwUpcwp+F+DOZqXJCuo/RJPMTbX2
mU4fPMgO/oUBYBqlxIEr1+t6pdokLDVQvorAZs6z2bcvodevPJyWtrQU05Fq37Ciupi8TfM05zBR
itc63JMo2g3g8pQKnrfHsmgIuWkAtGSYrTqa1rBSWlYDvD0phF9yB1K0evxYpCbYJsvx7ba1pT0O
fAIezrLpBpSh1zPnJmiPcCsbV1eRbGiPbEnyMUzi7W0rC0ERsMV/rBjXViJNy9xSUBLk5IMI84d+
jPy86PyWdzD6oyLVyktxPqz3cBtgV4h0IZOteLm2rqM6GWNQq3Wg2a/1TULNbW2spRQXzUBwDJhd
qEbPwPpjMhlTjvJugGdl7nuxeI3jzvGBSFwJWuX5vL5DMZ4/htQUc0GSqUQr5BQg4kQw1vuleHam
7zT5ZOQQOrbbTWPc31GNxhkTiW04csl/JQd/4V47UNhY2WBMoMYEr9Cu6sCt5Yu1cvzSFMqODelg
8apQ3/ShYY/oJxxxdJPazyZUFetXj/17e//NHRCGcmFE8Q+0q5qyzqGRrHXkqHN+7PP7U2kwIa9U
5G+k+IniYZMBTfp2Q6fA8R5ycdKmU9c/3D0KZP/RQAMYCaJZlS9HpEamN6wpzie3tnw8PVY8z8Is
gZsDaWUcGvmeUGYJCCVArb24ONOQ+y60YO/v+EKhHSptyGsi3eioTSdGTVmew+Wcu2w78X38+f75
ufi8mpRNwwr+1MHnY+NzJPZ2/Okvvo+ucXB+y3tARWonY53ozNXzs2gH30C9u1iJlJcWgF4YUPaQ
NpitJ0KSn3PyqO04uftB54BNQLb8SG+PoOb6QBtRntVTlOfn1G/Cr0Wx4qPmvx5wGlAneshkIv2n
4hAE4aXjjqQ6g6Zkg75+Aj6f2wswv0ZgwUF2HwkoPN7Va55bo97qhV6dabeJiV94T0z3Sf7M2eOQ
rKS6FkcDZKUsFOmYN+ViHFEjTlPS1ucIel+0fq7dlcWeOz70SYCgHpU1C2A6Nbo04nZqYkGrc6id
WQc6cgjcxGvoeHlkr+8NaQQAN3CugBVX3bJdq3FBclGdt4334nnbrtvYvj7e7ThgBT5DSu8hHaGC
Q3LiJE0EfNAZ/LXbUHh4fv1/WpA74+IuGt0MZaMRFrKOb4YEettryN552IUxoJFAsvUhSn1XfLyw
AJFvmhag8jlX6TEvgAE8NN2xXSOoWdhVqFMg54gENtJ0RP6KCyvR1NilgCM5N20JHS5Qraw9WpYs
oOHqndpOIhsVJ+7ELB69yK3OZvKZF6/N4+0juPB5MNXiGoCyETLx6h2hhYXQsyTJz1P4OrINv98F
gvYGRU3wg6EHFUauJ6hEo5WDd1d2buNqG1ITcuIrXnBhoaHHhGQN2m3kSiivOp0mwp5aOzt31r7U
Ptj1EZShWbXyqFuwIpFDFOdOYvM8ZRyhrWeZO/T8rPlp/etX6v1b338kUMyGAfRzoJtLTc+V+dSx
MBvzc6OTbZx8Enic3l7rBXcr8ykSjflO/yn3wsVmTZHUHmmL+1Sj6TMb6FYbrG3VevuRQKXcr5qv
t+0t7K0re8qcZXEV9jWDvR7q2LbV7shas8WCz4UAg6w8o7sZL1JlRD1hYkxHh5/Dau+GsW+5Ppj1
7x+FiRY+PN0Q4cwAoAkBM1BSdcWZf7XohvzzF18HrMjRgcwEC7pyh+txQvLG04uzE/3o899iret/
aYYAWfLgB4FaQUR7veZ65gC96hr87HzEe9Orn5IsuD2CpZMhfSzSsojGcGdcW6iAJGwYrfjZyLaV
+7H2vtDva9pgi6O4sKG42YwNYmws2JBNYS4Q+B4tfMHur2wDZ+Cg6kwBOECS3LgeCjjqSxeJAX6u
vF/5x46tnIfFUaCOh6clfAnu1+vPk5zneAsQfjbD76EHzXgb3MPRCtpjITWEQbjoIoG4uITeKutB
jApcX0znZ5dovt4dqBtuQS3MGNvl2uTHqFUNJfHLsVxxkUvDk43NcDFLBFpuFvO6ETQ/l+KX6X3W
qzdj+n17ry15FEdGikA4ALqq8g1YcQIO6gERe8SBXrbL5gAJNX3FTS4awXGUHIoAnKgb2mrxJGua
MD/3aDzO61+xVe9vD2NppmTf3ruCJ7S6lVi0YEgPThUsVP2z6yB7sjXC+6NRdIUB2G8AsYidoJjI
OKvNusZ9VZJ0M0WVn1S5b475SviwEI8iq4V8AsTZED5YSqVkMCyOHT3F5zYfv/Zc31JR+QMdfbvt
d+PgfLk9cUvm0Ckm+zpkhkEVafKq1pyalGdnL0fD1pvBPpeG6U/4Q8JPt00t7AJgyClSuHjiSndw
fVhR6kWo3VOEFc4X2++NFV+w+HmUBkD6B+gAMBbXnw8nEdYt1uScfUq6TbfWFbyww9CsiXctEgAo
o6gHhVuxFpKqKM6tgZ7jLXW2qzD4JUcD9ABqcRgAbkc1tEvsoejbSsbwRnpyQbeU9vuWPGTTwXbe
vOafgr+QJlpxMgu3zZVR5SZwSD2ysAnLM3X5sZjE1h2mZzMx9n3Urlz8/48BOiA3RK4bMbgSWeLR
WpPIxRMiJhV4nl5AP4hc3be883a2+2MarYcQiboqW9kaC5scKWmCXYc7gsDPXW+NuB5JW4xueWYV
dHKSj+jM2TnTQ1gdXG/FS7znTZX3JOIO5L/RbIAClZqcritvLKNxwBqKV1RfNl7U+qLdCTRORWm+
yegvOzpYqEcX0SbpI7+sXvX4zuoSBDmQl4Q7lKAKdG+oaQCbx7k+FDF5dbkXdB37GEVE97WcnUh3
p3TqzJZyB7NsyDPLSslrln2Hu5q6k5F87rw3GxVrZDtWrhLlGP5nDdc9ctZgBJjhj0yHu07taOK1
r9AiZqDrzSJ+H8crh0JxJu9mcO26eMRJeI36dDDS0HJC0YhXbrabNGs2dyZP/tcA3BXKWqDXU2MK
EPxSTkpbvCboDaBPbFwr7S+P4I8B5VibtgD5b2uKV6va28Ox/XXbmS+tA3rogBPBFMElKid5rAen
nUJdvLJvEzm65mu4hu9cHAAEZpD7kZga9dB6zhAL5nXi1c1/ltyn6EO4PQTFK2AJZH+0PKMUENWZ
ho1uhBmLa+acupBthvgUeV8T9BxqUFXg5Z3pmf+MvXdjo0IGKJX8MRcvxQKtFFRPJvtU6MfkKQlX
ypfzycJYLj6vHELQ39i64Pg8f3aLjZesHAfVcb//fEDzpBoAbthZXrHQXGbSoQUVXGVsa3EagYRo
RbQdGMQVeeNb2pNWx9uCOiuLtDSwS8PKwAYtMnloD/QU1W8VdTdjVG9vb4P5TsY7FNxnQISBm2jG
kwJhFF6JFEPTk3PVnaoo96Fet2JD/syLW+F9/gDIhOQgWDDgt5QbqBAecNaIkE8okOA8MtS/fCiH
VC8D19xj3CXsi53p5gbckWcx1tqXxMjZx3bsip+4n/mxJK31AGZbL3CSzH1Ms0GcuW1Oj4ZmTd86
rXMfLE/jxygayHMXFqXnlyY3dtQqrR3XSzRxj4nRHiLeNdN2rBv6Sgcne0n02N4VfTL5FbjhvxV5
yV+znpU7hjT+l1SM2pfREPqznTCL+UZZ2g8kTdmu60Iv3kwoZ3/M0kT4PCa9n0QQiWiyuv4wWaP4
ODLvY1u0v4csMXdDPiE0t8M6eq2nKfrGkf55JnnZ4ymldxVDB3PTf8+Maa2Rab68yOnaeCOiKAEw
uhrgTkIImoZGd9L0rV5up2w/2iunY+5IgGiSZRtg9u05Uyu18tEaAE4+DZPfpxueb4ZyD4a4bu1a
l6mF6110bUg5DHWfaR7oqNtTkhroa9mDIxzaukBbo8c4R3XVeHPXutiWpu9ybEq2Q5vsLodkZnvK
WV3txUhBWGKOLRS+u27l5TMfHZLLgAViDoGgRHrl2kVyNlVR33rWiZr9tI0tpzxNeRJuco8bW52G
/cYRcbpFZTw/RE1q/Lh9RueeBuYBDcWdhvBiFuALL9FEBXTICVkXLMPWStfUBpcsSEcjzz8oI9Vn
cIqgP4pEZZ3K2Awo4880FitbccFR4yciO/+OcUUHlHE9ib2w27BqqXmKtUZAmJbwyLdij+31vqVP
NB2SA6QNjW+plaKTNxxw/Fy6ltqdbxrkrXBlQ7UE6dcZlsbmeZUbOaWnJDpl8d5JDs2dLcP/OdQ/
JtRyv9mENY9LmPD2XbrP45V8wvxIyxEAiofENMjFVRh3UQxQ1+ki+0TIsE+0g6h+lXnrW+ExIneq
Dv7vUP7YUk51Qa0UlK6wVfCjGUa7iPwqw7Ulme89Ew9j5BOhJYPuJFXpEt/nZmVazknv9+WORofb
h0d5RMoxANOLAAEmEJ2r286JSqRcI9096ePHziZ+RRtAkw9WvLttZ2kYQA/I5jRUQbBA19u7YUlU
aXrvnhLyvX/i7tfbn18aBsYBRixQ3CJxqURpQGBoZRx59gloLPeUpVX0HYlY7ZPIzOGF9iRbey3O
fR4axuXsYSu7oPxU3GvYdVEvspqfUs8Qre/QTEu2Bde0TacP1s4Fjc3nKK4HP9cQkraoxB7By92D
JyWxjYfEm9x9V/BfLk+rjd6A7qmewuGxK5m9mVpXbAqt6D7dnqP5EgAwjHyRpNIAdFF9uRAk2K1e
R6QUWjJj/CW/k+kPs3FtQHm55FENrtis6U4Dn/JtbjumXxISB1PfTc9piI7z2wOaL7p0ysDeIT+J
5JS6BlGmt72Wi/zUFz6hve80pn+8k4ERg0LeExGgLGxC2FB1KLGHQC3WB3ZykPkQoYa0x1qQPve6
0gRQUHgwLbxnwtRiztA57JRG7SbTPtktlHr7l9uTtWgEr0q0YaHrf9ZfG0cRsjSEpyczJz51cixN
5w934vbfZ+u9f8aWJHzIZVwf87GY4BTNIjtNyaYIpmR7exALpw6nHO05//t5ucUvHmNMbyGqRvH5
kH4TyU5rn3dDGFTtA2sf9DVY9Py8oAMBFPogHkJSd7bybJyciYzYXgbPPjgumi2HlTWZWwBFLdJN
uPiBG5qBR1F/cZjbFs2pBKGR9gCR5tvTNb8M8X2kKQBbkQyu6gFJLBJD65U1J93izYOoBn2D/mD3
g1kCVpJSu37OzGL6ctvo4qAkAyMSuuDRUR/MsVUaTdZWzan92Wf+Gj/AfBvLIf35unKPkMGk3Inr
5pQaD13fI7n+2K4JHy2NAJGsjIFQ9JhVPbw0qyom0uY0QiN78pl5Z1kFpwQpYrRD4v+y/UHtdTcj
rAcUX5vTVL9MyYsDrPrtNXi/Tq8fHDgliCYhGISXE8DR1wdF74w4jdzIOLWwtUvtrNoyAS1R3xW2
mT/VeRR/QCKo2NgeEE11yJm5YWwguZ+5qcE3LPYqiH1U44bWgMymUxH7LpmQMKi6ujwgCC0/6NnU
7nWtiqCpZY17XZTlOYWH27hgqj7EfAifWOd2vQ98S76N7bFNfF1rYIgWtNh6dZYf0hzCo6As6j5C
NNb00043Rr8GzV+xSQUdDyDjEA+352ZhBzngbgT9A8J28MyrN3czNWYdmubJontRHiexn5KVi2lh
A8EE0gW4nRBFq3eGSFBMyxrbPLH+oYi30xomfO4G0RQlu+/Q5Yrqj3quq2yY6lJ3+lMR5pgv+JYk
9TMxFq9F28WOD4FG8+s0CveBjx0SFoUX9o+3Z3HpvYLQBywaMl0+R7OQ1tGGptKGE7PSblt2JNtB
kd2IN6JOi009kWlreMgsubHXfezyqNhHodPe2fIhT9LVr1BCDppGuVGRdDyJ+lHz9pH5bLq72yNd
2C8S+oXKHu5/yRF0fZQYo3HSNzAxkUdT6rdqx0hbG8c8lHnHl/0fI2ojecnSaDI4jJDACxEuHhyx
ycuV62BhW16OxFFyWQbttGFMYUTz0Grl34sZeF+Mi5lylCesPQ0toNp8PLnke568mtkaKGHhPgP5
vey38uTWV/1mHLbC0wfyP6R9aY+kONPtL0LC7HyF3GpNsrq7evmCqjd2bDBm+/X3uEb3nUonSpTz
aBaNpiUibYftcMSJc7ojQYjhhsZctN+QQeW/MouZbyz2Zh5a2bR2XF96wFkmSgWmmPOQpllniuM4
GAJ1oeRIWvc5nuM13rOF8QFS9Q41BBr6AmidApZUgj2eHCfahh2aWXyxocmW+xtLX/HqBV+AKVxv
gNugE0ilWOOtZfIZ+htH07krnRNZax94bwxUbiC0lIHoH7UGkDeqBvKqoymrW3Js9aK6Tyee3BUd
JUfUCcm2gxbbiDaJTDxlVWzf2yPVD7wfnPt88siOQ6opIClJdikgTTt79rtdmxPzeawmMALROf08
dl39WKVD/fv6br88WmVCWfYzA4uLfhhlj3ieRoqi6PBI+hJ/IdALmPbQD69Ds963w825f4T94BxD
sQrNdxcyaxJ0rc1uYRyh1Zs3+9TfXB/L5aEinxUSSYdjGrhJJRhnQ1FRF+HYceCPeb7zXbw0d9PP
60YuHUkaQZYWU4bufDU/YYDcGWmj1DimxqYxA6B9/7fvK4dK1rKBc0dGMtOnlvxk+e3VpPMBKLPU
9SSvK+gYHZHu1qOh7fgTcVuvRp7Wg+ww5/38VBO9WYn9Fw4VPC1Q2wZxHmBW6rUChb1krnGz4loB
hdlDZWzcfAX/tGJCvVR4olNug1HnWJTgNQwz7ClrZXXWTCjbZeKVZOSDCXN8KH70+V17Y6sOjiaJ
BgRnkmfhXxdMhj6A5JPb1vOxL0qySTJPJhZ4AM2CT11xY6fLP8aApwKjO9oWL9JIve2IHAw789Fn
40Pd0kNnE+QWdOf2mwyjQqYKyTDZU6CmzIXNkzoGROxYgAPOm79wPQ6zqdnpFg/Qbr2SXL68V3DI
24BAuXiOgV5LCWHaeR6zovNpFGskcKAIz83fdIIiLv1uU/NmlzgzpiZ4e5HNtGpgTMw/nPKO0n4d
lX/pduc2FLcDFexY2oZGo1p7KuuDNXxKza/Xz501E8q5U5VabSLHQaNWg6jZ3TS1QXcjcS7c7XwY
ytGjmUM9TCRlUaPrACb+hQeshOmXVwDOf6RckXYFTuzCoWejd3IL92zkjgA7TnZ6gJDI1yJLP4lu
tcp1eRWcG1Pe5g4xq4k2TRa1qZsFYEJ7tCdzf31Z5DfOwwrYgMiDRLwh5ae6ci/6LEsyN42QYaRe
1HPUY0KBvDU/TcmX67aWJg88F/jdwFiiq0Fuqw/ZJlFzLhoMJYIcb4AexNINWrDzuGtH3NK8yWMA
gB/kgZCdPbdj9angVttnUWfefbLjlah/wZFB9/nv1xVH7nPfyjqCr9dkOk3e9Awp8aMzT/3Kvl+c
Lcg7IJEJ5D6UqM9HAZpW5HoFyaKqQgX5ISnv8jqH6PZK0LRwlmE4/5pRJivhnst9rsOjm+9AF+iz
hp7UDJJY2c4hayuzPHf/GlPmjlHQvmoOxlT0ziaGYAkSJ8FgvFz3s+X1Rx0anV9AzKh+VnE3TxCj
ZJFV2fxniyzxnT501X+wgt4+iAiDfRSPWTnWD96cMeSELDvOIhuVnjH03W+3j+Lj96V/fPg+a+ui
TdIsj2hZvYAu8uAyY2Xtl5bjowllQ+rUHE2XYAhJdafnB6bvM7piYsm9pGoqThYXx4wKdATkwKuq
GivODAgu6fdd/QDe5qCyjGAu1hL/Swv/0Zj88w9T5kFYV68z+LLuDJuJQjb+1/U1WZ6wf0ejrDlA
Wu6QZAb2ZNFvfL8OKpZvqLFWvF4aB3jTUX5D7ISGGsWMEU+kBlIDSs730/fy9jw80AUfvq44lgEI
aFaUfRqZmhU8s2Ythl1a8o/fV7yqm0GeQ0A3G2UCChtia9Afhf7WJ8e1oG9pNT4aUu7H2ULTA5OG
joP2y9tp5dv11V5bBiXMy7XaBdoH36/NoOnDNQa5pXlCrg9pcfBQXMas6dCbHtfKNCLC3fQND2vu
BgMpwrnBpbgGKlmaLJQTAczBfYQQRvEpr06Bx53SNLK6R6K/mGTY44ZeKeMu3FlITaAhHK6L1ik1
mqg7yJ/V1pREGijr9JF/Iaw+OJX9mMXmWopvYUBSbQ5CaAB6oD9SGRCJa71pfB+2ko32Exr0q7X8
hfUH7AEDQUFfBhPK1VhUXqdlqMBGxE6+VOYd0eeVF+WCBYArIIQrRRhQXVC2omlqg5ZZaNSJs/vk
3l8jTr5cDkllJdkS4GQouCk70RgzT3MsTUSMOIE5e6AarhlEkPrPiVHdvPSwBQApuo/Alga21vOz
16oqZzDcto+y3je27cj6x1iPh9BOk3hnumm3Yu+dRO48cpUGkbdH0yRaJz0llrBnvQciMOkjqMMG
NWNBSrZe9ytzHzt2bJNxK6yfmv9cFJ9vPRUkobJsyAXIA9VAxSsAq++0sRr7CO/ou7z0dmPhna6b
uEyaSRPo5sJDA8hulUc5SXnuIVTqo8qw0OzdbCmlQVl3oahpMBVzYIm9Nbf761ZVxD6eTx5CTfwt
k1uX5VNU7rsGfVBd5HXO0yjLVK23IU69g/D6PfdbEK/Z/kHLtE1PsZ2hcnZvu/Wz7dQQISsGLbj+
ey43OH6OA/ZRJHOwvGrhU+NTRdH03kWJbmphZef2Q5p6IO2KW3/lQb9oCqcikoeSlUBNhNc8Q/+A
6XK8f77RtAjEvEvEyl5ftoFoEak9wGtVvxlqD6F2afDIEc7eSJPPjFR3gt7eFyD5VLGU6JsCyZGa
LkjdvtWdtOoizd4SoF1RakGlfXt9aS7PrXMjyh7wUrdFnqrssPcee+NJrCzH5aNU1hOxEIALYIOr
K88GByTpqSEifaRbkf4ZS/BPZW/UcvdgzhuTNeDZ4nA+2FMCiQodAhPTicCrnv5oGH0Rqb/7DzP2
wYQSS2RtnjZJiSGZ/hMBdmlN5m5lCCqhCYuFFQNNLaKk/sPHb7X5X34/0qrYi5ISxFeukg5blIPX
ro96bwhRcggqsXKgL47ggwVlEUCzwE3RghSxKA/zC1lTTVz8PHwJ6WEE1ugoPr+fylK3G2dyRZS3
Jz+M6QoHyNJVC65T2WyEmAHdfeeftxHMFZlmCqhkxkdwrj9WZfwFadGfzF7rv1y6HRDxAI+Aq+ES
p58llpPyyheRU+z98VuZPhO8rYrECoYs2WbddxbHKxxZS5OHExCRKlIz+EuZvMFxU6Lnuojs8pi+
jTdyQb9fPB8/L81/eLelk01yAdBCFJebvHsr+EptYOnnI76ChgceVNDmVY6rzvctz5yxv432NRN1
kIq1u2qhfA901gcTSjQC7ghBJoIZir2pfCs1y7qrPSE+m21vPIMIow4dZ4yDbE6/D4j6nmnmuSuL
RFzligHIWeptechHQFBTwqzO5zHRJm/sZPg99S59HrTc3/am04AM3tdfKzq0DyUhn10KZWvgY3mI
x0f1bDRT/uAWrr6pusq+m+1M32oO1zeTjqfnnKEnCDx/XxuHp5t8bJI7Dk2nwNFTEqZul4VWxb6M
WmPfpVmchiMhw8GqUidsmd9LwmQeGJX2W++6h8Tm/l3el9BcbLwu0NA6EcR2zoOZDu5rK5rhvh7m
I+jL/kAu0blPfV/ew54BKQmDhNRk3QZ3gBayZHZ2npH+TMfsi+bGv2LfTDfQXXa2WlH3uwmo0G3G
yuRhSOrPep//LLVcD+pu9gLX6dNgmJsvs9f8geRHH7RFU4d+zPnB86h9b3izhyfY5IGzs3sbzfih
H3pkLFLv+xhrv2NRjQEfTGRJG+u1S8wXqPIWGFHj7Xw6JftE87UA2OA2rIbWOxgUZ707iuK+ydmp
wNmcJ/GXqs6/aeYMwrmSk8MkuvK+8FGdbhpNDyuj8LcdtdBVTePPoumazTjXWaA3HbAoyeQ8Juig
vJ/7jD/UwkZcFjc96E96OqFloKseYytPQrviRdhmthdUw/ALpX4LbRL5zxFdzgFcgISND0h8PTh/
wXEc5eCeDoUFVSZ/biGl1rp/XVI/1lSDKtAEWl/XnE6Cdw+AiOd7NrRakHDt5zAOP3VcbkGb++i7
GHRrM2cD3ZgxGJ2SPv0GiOQ3DfDJwJrgHQavzMDpW7DEidYIjSxNt3U/9btkEs+Ta7AXPor7yqVm
SPvaQst3mwVWkp2IZUekYc19yh3jAZkjJxjLgYZ17sQBYf2PoRrf7AaiJg0QvxA8e2JZN4asMryw
ca1vzB7TUGKLggmC7ydXRxMFXFsiXIbyAW2PVR2g7f/6na888P/Zjj56xST0DR3Typ3vdk5mWQPB
6663d8YU74DvC4oCva7c8IOa9LeR/77bewcmQlsGx6kaxQrmajzv7CQSbrdHj/nOH52Vk3TphJGR
GZL4MpGvBrEJCl99YTpJZKXg3KZ1+qgn+Skn6eH61Ckn9vtQAAP3UTYETBgk+OcnWZ+nlenSOD5y
Z/7pVaQMOnLjpfZuA9QusAKcNU5NZXmADKlNBhL0YyGbiEzwWWqv10eh3NSqhfdL48O9RkRltRNQ
Qkc+Z8dp7r6wym4DWhUHtIl9AhL7xWndDcn9b9ftLq0SVLSxFYHuAWpOuQeKfPbszGXxcXTLXV6+
sa7Y5v4aukYJef4ZnZTTBloBanLqbYP9ZQoQhsXHpp6Cgn8Z6jfdyYLS+Xp9NEu+ABuIdmQSA5zN
577AppJxhxfxMS63ZvFUsM3N35e4RTS3wK3lw+P8+65lZT1OqPgoqhdkEtbqBGqiQs4Tvg+gpuTC
l0yt598HJsX36jjTjjgPjGPv9GYI+M4fzoixm9s6eRImssk6rzxIZ5nmPie2eIZ61BrYe2EekZnx
0FGGEwlZQGVPDfPMRW0U2rHnG/fJXmM2f28F/5CQ+WecABWAFAL1sYsaPLXaAfUEMz5OXcq2RubM
YUsp5AvK2AnykpTfpqGuN0bdQMzOcVnY9jGukky3cSjH6e9OL1IkUxIWWghjwqT19d3Y0CakRBNh
kzo8pG6HVIOYcLdSLdmWTPzNoNM1lxzavDOuOod6xhYcuNm2ML0xdO1pDYj1vnmUYaK5B82rskkC
rLHKsSEm5DTLcoqPjvZcOf6BEve+yL/RoAHp87A34/5AZxTrDPrbK6xdXo1raOSFhZQwd8BtLRxf
F426EO1L+GQjzHODFDElnmwrF9fSzkbvHBpxTAfurz72RE9jcFjzJMrjLqD6DPqCJGQuDQp7Leck
q5jKbOKdjzQ4KJiQ7FJzrC6veKbZXRKZFQ+5Xu39fNyPafyQlu2Wd/WOV8Opdaw3dEv+vnnfn5lW
zhWRCJGNECaMnMn7PtvGK6rWK6/ChZWC+J5sSJc7z1JzlKLJ4ItgSTqm/rxNSveUwWluHgVMgD0d
73IwWqspd7x2jBlhuHY0vTigZR42K1fxO7paWaKPFtSM0pCwcii1FLeY6YapYNuRGEVATTeqQPFr
NuVLMZO9had1b3sP0+AfCkgij3zadtawbTJn289+MBprFJ8LtxySsAhCgMaQAr3KRiQ2ugrQaYfz
jD053gYAsKBZ01NYCOHQpSoZBqWKoq6285WtPcjMkHacxEusf8HG3xgQs5t9e1dNL9dXcmk86C1A
ChLowkt4hFNYg11nZRJlDCvZ/NI8Z2Mxtr1uZcklAchEmyKYjpA8V26jXNQNh/y0dhyn5zw/NCub
iiycHZJAAJ5ITBDUqxuaexnlvTFoR4e77m7uymSbZyb5S8B6dJ8IS0Pm2i030Ln9qXMIVMzCjLea
KIxTyUfvT1USY1sw6MePHTiGqnYWK1Hy4jRLZnaUD/BQVqPyHAxtg1FiArj5OXGS0DTKAB11Kwfb
4jT8a0VFb9iTVmAX2NpRByJRhPkPMTzka4DEJe8EST666VBCuiyu66Sk1lzX2pFmcYnTs28DpACq
TZfJduYpNg+dldzIMPZ+zaPdEbc8ZMHkU+A8nJnLZMA7impHzcnBLY7HtP+XDNPmupvKbJ966AAj
JJEDKMDhNXNuxaoKVmUMQ3PKGGTiTeA2+Saz2oMLuN1A7me2+98Myh/0IVYvLWowu8SwiuaxEE9A
xzKbBa7/2hmnyroxw/3PJEJ5SXJQQzfHUybRRIE85wxvD6PeN+kT6F0hp7K3oLOg09tnEgEolKUk
lxa8RTkmyxm5xFhHmE7rYW90zV7L6sc+NvcsRrjF2nsEaiuZqIUz5qNJ1fnbIato6o2IBGdQPj2L
auV9s/Z9ZfZKRA3uhHTacaYBclnVGrPl0pUnlbhw7KOwKEnUz51Btwurr2kfH20QIBvuJkHZjW4Z
kkqYwd/a4Gz1yv8kiumB++bGJiUiTfd1HIbHhpLv2uD/udk58XskdyTiCORf5YR8cE5nGg09owit
53jXa11QNvdaD+KUND2ABCL0WmclAlyc4Q8GlQkwe+rpfNDxtjPZm13492Psvl4f08IJiThaSkmC
iEw+Vc/HNPWONiLXiDgahEaW9owhosb5qetP1+0sHJJYSvDNIMZEM7v6GG6ZZZmFfAwLvd5Ypb31
yGMy/maTtennNcdcHBROReQTkLvAIXk+KDTk65OgLQI+56VMChzH4x5N7bNFArc7ueO30QNHkE62
vfBRmqsDhsZeTmio1TxE815AU7yl5yeZjvWTAelR66izz3VVhFW6J/obHQ9di+fPbIbcNoIxPmiD
EebWg9s8ZGBkGPw00LojMGPgLdxn/AfUNIJkeM6yt9abQnBFBKw/peOwuT7L75JxyoEtX0U40QwC
RKnan5I4Y+/yPoPHtNAS15FjTGcwH/xypjoQ5NAn7aHFgMr6vhHfKTg3Kvd3ZbSB4Y+BZ5ShZnwj
VrlyEBlLiy9/ElhRHckEp5wUsVVODqmIf3SSp6qzgNB2Ax+BckHasGnM7QS4Y54fM3JH2Q8T4kbu
JAKr+a7pc2jb89bKfya8QS77F/Ud/IEd5L0eEOPJyb/F+aNPrU3cGCub711t7GIuoXcG8myIRFxE
tiAucQX65PxjgV9Tg4QotVIoKf9FdnxjkHtteK2tLqT214490crFW3fbd1VgpHtT32lWvQHv3YZX
P1CZD2J0jRZ3jh0H5ShCdMmGUC/k/utgHebxR9+Vdxb0A1qwyxSfq0HbG+TnimcY8HllNDJfiMZZ
8Mmgjq9cQJ43113KY9DZoGzYp88av6+Kh6k9oRcgzNlr1/yxsrs62RXNWjF84RgD9wqiUQuIhssG
MN5OQ9snnnV04kiwJ7ZytCyEkqgpSaJKcHCgiqWckhYvADVmjX0ETPehKugWukl7p7qRekgGC7J0
hQHIZzLASOeHCvKXTTLhKXKs2ZNn5JsufhTFylAWZ+qDDfnnH26YMRFzD3g2AMDWCXUaNGl/ve4G
SwY8yfUjRwJoizJX3HLqcezAU2P0VQBqiRuFo94nCa2MeAdK8qmLbKRZA5TEkTU5VmhmOVS//sOv
//B1ZXraFve86PB11nyujWdvlXx04aCSeqwOTk8ix6JMjy8ms0/qxjkO1P1buWkD2nT2OTfizeQm
h9HmVXh9REsGkTIA1MdBK8tFts4djIH0OXy3BUPmwRuZuQWNgQ7uLD2OssIdNokNBr3rRi+cACcA
miRBiATENHKtynGcZdNseVSUJ1Sc2vrVLFfOmosNqXxfHkUfvNhwqNb3rClPaT31d8IwoUUEotiD
nRRr74WL+YMpZIzlUx3SBsCBn5uqvNitEwFTbpIe9DzHveKgqb8ruzehuQd01Gyuz91FaCENStJW
ZDtkS6XiIe0wZ02dNcWpdp5I+tZiB2XNITc+XTezNIUAVQIDhasH0Bs57g9TCCrOtql6vzjZSOdu
mjr9zDz+oM+z2F03tDQeELNC/AVR2WVDazObQxL7TnGqRg9hvG4dkBMJc7/7xYw1MeIlvzPRuIMH
EADtYKY7H1RpVHjNznNxMmgc9OxX0329Phi52md3HBbnowHF8fIkS6081osT3mC/LSv52un1XeuU
B1vLNyiT/zIS+gwqljUdpmW7oB514RGXjCQxg9xDM1nFSXdYYMSvzsA2nfkDJSerfxjBSFOu5RwW
l02Snf5j0VfaUoRXV3GrmcVpJH8qvL/0HgTG7t9kWDlxl/wQ9MGI2XFKSYXn8yXrtSIpRNniqDDA
JDi6J3vyT/Ow1jKwZMYB9RSY84HGudjGgwfuVjNnsjLvpi9WMttfvYxvIN0Yr+zfpQPDkVoMYIID
BaN6i092DYIl9LifprYFjKE4JDS784cqEO29S1bAVEvDQrMryjAO+pVROjufvRL9+xn4ChlK9jiT
htcJANLYXpu8iyQNvN5Du7tshyMgRFXWqLKpKIBhpqemTMhOK9AUq832zsvJb8fIP+Ukfmb6UK1M
5NJmBmAed6UJvCakOc7Hlmo5190cVjvjkWiP/gpOc+3zcgN8OABZAYRQ1iTsBLb5fON2K79+aWU+
/nplzpyccs0AG9nJ+0EbvNz6MXRurTrIZfkwQUoqK7fbUjhyBJLSie/M/3GClJtvyK22Qt8WfEs/
aMCe7W8/SqVcCbiOLCjkqd1b+gD0HLS42anT5j2t7sdhx6pvOURSxoMN1dNpzeDCiYYLD2ToUrIc
CGbpEB8WXLToWRB5W5/QUMAfYp55D+VczwG1RQJgSm6seMCiPTBs2riPgD5QI4exnWnciBH2/F3+
CRXnP/Uax4qzsDNx3SE2cVDCQ5Jf8TJ7Iqg09Wl9glRYXgbemGvhAJcBzin0XIaOUm2blja0FbRt
YxZ7C1CVftNLZPiT3tnsT++mxudGS9M/LLW6l7Qu3SaYvNK8w4ehwYC+GyQSKnDs8i4OnAaFXVZn
beCAJ+kurq0hyC1z/sUbJwmg5OBbAXhLmYG++QaAr7pNsag0HGs7dOZ5W9Ox6NESCqx574hpb+nx
/FxlrvmAuDTe+NTIj3EPRp7dlA/4H6jWjMleo+58GDQXKst8spw2JGYfv3odrj6w/ThWWMde8qlk
Vn4CWZ9fbizqiTBmwjnEgOygitOZD1j74dfoV9MP5E/9594V1hfqVnxfxCB40CbLO42VTz55Js7p
uB7WWJcXjhuIWKEaIRN8KDWpm9XtxxLI8xL3m3j8U3GyUu5Y8Db0fwCzA3QDuOp8JfSxO1zYBZh5
TwlYCrP5BymesuG+t25sx0FHBCrFgNUCEAJayov+IsjoiDaGAtSpnEYk7B8ZegcEX7nWFiZL0kSi
WUbOFxg8z7dqSsx40CHPeaogE/3JnVbSRUufh8yM7IMmeEmqtTGQ7c2cNJqM6b8MRRyYeBRdP9wW
LSB8BzEoKBAvGGl8xvRMS+v6lDWhLV6dtRriyvfVWi1qJlMFMfD6ZPlbf+s5K2fz2ucVZ0r8IrbB
Wlaf3AcTz+x8c3125KmkRNHodgRNH7hbkLFRTy0+lUmbFqw8zY4IORN3YBVDTN3a2Z2ureFVlsby
0Ziy8byhtKvCp+VpIg9gJzHXHlJLG0+CM/CqlxqaKkOrVVSj46F2fuqSLS14IHIaVGRDd9fnbCGe
gFi2DrFsPA4lp+b5lrCA9az9qapOxNZCPaX7bHAfuL5GRLlsBggmyE9KkjTlQmEzhRJXnFUnz9Qe
CqMKGrMFilhfG87CgwZZEPmohhdcYhgTfwZEVE/a06RBONWHxviQb6fsqY2fnbyD0D1y4uVKj/KC
J8g1QlguqYMMtUKWWzWcjtD2lEZaVW8BWrp919vIjQOLJ4mJDFtxtcrNW8+ltDmZDPm1wK5X3uwL
+wbKDWhVhIwYdo2p+EBGfRMcSwY72camenkZX9txsybIu7QwAODpgLIhSYW35rmfNZYgZV7G7FRW
O8pZ1LOtBRUwpx92htt7wdtc/JdZQ20UXBFw7Is3jAtKxyYfMaqxYqHAP6frO2dp2dGLBd0RiLXj
8lJmbeJYqlrP4WppGUILYFqbskUDaBIEFxWCWaTazqdMR6dcCtxxe0I5pwHbRbO5fQC42PHCwzmG
C14ZQEkotEGqFhPkGgfRpTuT3F23sHCGSQ3g/7Og3Led25DWS3q8JJIySFxjAw6xrdb/pF5w3dDS
VPk2xGzwCkeORoUup9k8teDTbU7JW5Me/LVk3eLnJak9anKoRejK6eVqPdjKHaeBdP3r1ISGu9aK
vmZAWep8KJhI0WpxsipU6fbxrSAvhIg6aqSQ9EbF9CK5bYmmspxGYyeetX9NLj5To7499kFuFs2J
so6Bc0RxJq9kM1A7AzuZAlC/YFxjBVhwpbPvK65kMg+S2zW+P3ngfWTp12nI9twGT0MiDjc705kp
JflhAnoWk1SaagN9CMiX659fuArPPi994cN7kYrZoK2GTeG2B80LYtSVbtT+lcE0kr1SIAc3+mUj
D22LUasSn57IkAEiVcbbDoDX2/Yc1lm2LEndamw6pNiUd7xVQ1+4Q6QVAewQlDsbF+5NE6UaUFOF
HpqQ3KS0RESdDV7RBqRZ1nqWlX13YULxWs1NMn0c0XZnddnW4NqG/bk+hjUDituCRShLC1x+Uef+
tH/G5n/5PG4IIGDBIANuhnNfgoQtshz2iLbNgwRVCq/6L2uA3mlgqCC4gyfmuQEoVWdE8yd07qXf
kynZVl6xb9Cg9B9mCe8+PDQl26basO6gYdduBBCgevyc3evstoTWP6v87+dVEbLeqzw/ruUqOzGa
34n7lo7GGt/S4kqbqEQA/Yhcpq4ktv2yBrtmjbZK/5BBlFzMtxMjAr2DuxpJWZRWLgiDdKR92tLx
WQRwRzj0p7y9E01zp4s4kOmmm1dEIo/Bu4e652VqFvJBggnCm6j0zPuBgTdZuxHcLFcF9wXyZWg0
RypLvTH0Bh3aUzc1IKa7c/PPXnPbjXTxfWXrOYUBIY0e36/bJ8a+dvzH9Sla6tmUAGK8wsFYIlN/
53uDp5AnHFEujEj+Upp9ANbUTZ4+GxIroT0R4QHZdZzqtfz1e8PKh2fu+8AglY3iGkq9yPwoB29c
eJNZ+i0HVYYW4CYPnLEOmjjfpuPXNn6Ykz2Jv/XOj5jlyJcdfKTGNHS55Z+sAV2LPBqsv2Wu7bMk
D1nzZPUr+V3lflN/nnpscw/am47oeMT4lmkb6h7QPnR96hf2GtrH/m8G1KSUW5VtwbqeR94E/A39
5bGVwHVtDIrveCNewoLIMbSnjt6BgmhevT8X/UcywUIBG4Q6+I9z/9GmKe+h2MUjHcS5z6aW+Vtt
EqAF1GJnMzHv1U7HGjzx1NzMjv/Tyttk5fEvLVx60r+/QPEkg/ma7XQZj5I+2/p1t63BKN/Wb263
K1g0p9/+w7JJVSpPUktc8FKlZdPWxIY5vJiD9oGw39e/r8SI754H6WKwdnseOltUzfWhRx+4IQwW
5VJosvnBTbR5ars++x/tKBs/7vW+z4jJIm3c6RBidh4zfw9FmeujWfJB8BOhQAb1JNledu4ezLTj
qmkGJNtF2LG7ct7Gzco+Uh7+/0wYCgnvAqvo+1bcnEymPvUarhStoIFNXgBICIZmm9K7tHy9Ppql
LStrFv/flBJUx7le6rMHU9YUMBIWRnj9+2tDkfY/RNWlk5CsnPD9DrDyqYGw2W/Jfm/ZqDCsvKaW
TcmmT7AqOigiKqb8udEKP2miWYz3mk7e0Na+tRs0T1fzq+esCnguuTXebBbKWYjsL6CRfmsxA6Ls
PDLTNzcDzxcoNnN7Y7a/rk/h0hIhlEdYL2XVLraPwcbRG0bOo7jTgkAUawLJC98HoyL8GX254At9
5w/6sERFpVsz9fMp6r8Z5CGjK2f24ueB00QCDq1MF81SBZxvqB06ReVj6vxwra83zw5iLsmph7w7
9EKkV3z49WmJIlVc+WOU22j4mL9Wzaf/YADxL/IleB9etF+PuOg9Mhtj1FuAs2rbka+9oVVcutzv
6OfV0XYIhSOk+hTP9UjpjBV3+ogKn+zQDvGpifnXwrDuHW5/ZkDc9mb3khvja8HqXa2N+6JLt0bp
3GdV+5tZToRcFVQ01n7Y4tL9+7tUrfYUosqoNpp9ZJlAhICLa416feEsRQudLuNmHKUoz5wvHvF6
UdXN1EeGqQeFB+7g4mu1JjOycC4Aufz+IgZ04oKhKW9oNQi87COUJEk42c0nwLoOIwOHtA9Nk4nf
COl6X04cQrgakIMEwZTy5OAGlJD8PhuiwoYmjoFms1BM6HcxW5jlw9/b/fOdm80F2EUCcs/nMDFY
WggHbHCg3Z0AXV4pNC4tkUxRQZ1A0qmol7cZ2yy3uCeimW3rfDdoG+tGyNj7fCGbisY19MzITXY+
gjltKZ/8El7QkkPcOF+KxI1GWqEtXN9cn6yFMxslYLR++Oi4kD1I56ZyrnmgHqjgCx55aEv3YZzm
N0rybSfM29JV/4wKIQL6X4FNw5vg3BR6eat40uc+4qwMtgz/uj6UhSDRRF0WDw2pLAOY2vn3fZB6
zLEYhshrwdFBefMiQONWcHC60dY5kNzc89RfaztaOhLAciJxDqgY4L44t1rQckCpWIyRZZwc+2Ut
t77kbcjkorcWj1tc4cppjkbycTIA7478/oFrIFVI35z0+/WJWxoC4npovOHkviyt9S2vp0aeB0nn
bH5qKGhf//6Sj338vhK9mVale9zA92mbHUpH7NwU3HOuPj4ANbVia3Essv4k37pSDOV8OSgTZTLP
+RDZ2ltfHNAqcH0si+uB0j/CG2Biobp3/v0sJiMG4/cRUAxG+2BmR8FP100sD+H/TKiXjJa2rT8V
MFH7OaRcq8ALrxtYWg/0UeqgbJEVFTUupJNGtLFzpsiOd171PBnPgzjoK7t9aaJQbwKQBsgfCRk9
n6ikcARw8GKKhHEyUJDI9u0aQ/nSROF4J5DMkvv+gnaknRqa2XyKNLAjhWJciXNUQov3Awu9NGCr
QRAIMVU5xA+R1Gii03QuGz0yh356Tc0JfA7AO2+TrDEDvZvrLdpHp3syo1UzmUvtrqrb5tSOPtlc
X7CFgVrAbeE5Cuk3lCaVQ6Bm5oS6qDFHZKoBb/ptr9W/pNcq7+szA8ohNgo+eA50v6Om3fE2TLRP
MXksEN6IoCoeh7VLZym+O7On7KKeVywl1J6j1k/vDFRiXPvZajq8h5JAn78n3bSrID9eiy6oyyI0
Uzxe50cndXd1GWnusI21b9eneCEmwrsFEbOE3KAhUpli16uplemsj8Bn8ci1fJfwQx1vYkoCPv6H
NyYYLd7hN7LnxVGMwa90u7JiJNvbHvxVWysTK3fhwu7DaFDzBeUbcAbqtZ76Jmh/XAQp/4+071iO
HOeafSJGEPTc0pW3MiVpw2g5ehAEQQDk09+sWf2j6ZiO+e6iF2NapSKBY/LkySwMCENZh9Y4mvx/
SH1gpd5vBtoYEH1/fA1lj6iSsBt01vWvNurlH17Jb0793378j0NZa+rXfltJuI8U8bi6az78+zv/
3QegyoLV4b3e/geVi2uJxcw+FOdxjuGXPf9//vh7GP4/4cOvZ7saGH58gV1H8yT/SIr/0+//4/m3
zIP4UZuLcwW9t/l1gcrAvz+g35wijEgx54C/BJLpzxdsOoDBlC7V2YPgXRDVdCf0fwePsJUD0oB3
N4NCu/r3hzRru1dzg06Ps2pFEVcXlfb/w/QJi1ioDLG3CQriT6R3riq/cqtCnwc3LiNK//CYfvce
/u+P/1GuFwLbl0toqDMpYOUc/y/XDEq3993OO935J4zegqppKqtBhSlYQvDnD/XG794yhmZQ2YEl
MmCDH6/AL/sF8vKuPlMZC1BMu3j5k7fP755QCKVlLI9gz/wf0lMS8j3YtFr0GSZ1UYpJyx/C3W9+
voeuGeSWeyiC4MXfT5EMCmeSntBnS8fQvKzLP5zSe6j5kR8h2YPZMfYzsNv3cy8dvaBX6xZvOC8O
iy0iZvPYrg5Bv6vhht3oPwB3vynQ/vZxP94IMOlFj3mucLHjd/PXKCP2Hxff77UNmBZY/Hfw2v8p
ktVKLk13wUeINlu6Vfn075HjNwUFfjxuG9g6IRqjHwleSGxGazpoSMqH4iBtGq64bbLX1jIACE5K
t5GHYmntGV2Qgvps/DeqG74esDU0NPh08E//ARE2oWHn+g7UqOrLJJF2/7u5xN8/4Mcr6iYh3Nyw
gARdZmtX6s2/P79/Hmj8+ABDVEwIkJx+Do4oIag+G7QxvsLU1Ln9D6D93z/gR580yc5VeQBIxoEC
jUx5fdJ/2jf4/XeAcBHmAvep/4/0pKoS6qc8gNDxcCyMk5v8+yO6P+G/30nwQHHpwaO9Myl/gkqG
A1HTTvYQj3eqvdkicoHoUQI00/8Z8AGacD/KYM+BnvSTeco5mHsuH6dzZ/ap31UrE3/03KX//n1+
87iwMeXijcOdHoJFP8qFcB4rCsd4cRYnT4epZf4JVfrTB/x4H6K2TOq0Nj5A+YmCOEBp/yFM/kZZ
/y8BqbtQIhyk/1EwyAKL4VOIj6j7Mp3dC3Mf2/HbVS/dvDadKSoElitEEzMsdeoOyTiwktbK/v1B
/uZg2NCDhzwD2Jv/dGiQshZ2gLN3YmIbBEPsuSf5p92g330GMFTYIvwV4X6WLZY/QcAVi9IncwyS
eiQJ7a2r29L/fsYBad3FINGcYGP6R17rKcJD0Q3+aS5VTCAxPOsbpJX/kD3xZP4izP+4TX/7pPvh
+T/Fau3ZtVkY+KSlERjjLbB816ReVu1gVevepX3SMMYOknM3xnjEXQ2daz8Hg8nTzpxLyMWMdkJ4
ma8gFEO87rkObUyAuvpiUCMjhbPTfvXsBiKZivFgDlpHrCo/eD0f9QKhe1fynbyL0/reZaqXHQr/
bQeZ9K1FFI/ceWnWk+XcSMWqdUXrclP1+uxZs5ky30fNAsQPvhyv4D+ul1z7ke+yNHD1q58H/Xok
i7+WuXzSM1iRhc90wvppFzbGofMpOAmVVUcNXyCdrCc77Vr97Nfj2xDgiU89bD7chSWl8ESiSPdQ
j/yZzzIdp25G42rR1LIqa9OwcoLSdAWBYr/RMLbpprjAKYkJL/wIu85045jzVgv2gP52100KH0zB
yC9sPia2Mc1R3tOH0pIn7LUdJdbkI5e1mzk3nqRdF0hiOqupuzGZeb/CRRzOKDg9u3Pwu/Uiw1JQ
VnTj4+yFd1WS8jhyM5uKJobKTxzQ5kzbfGVz74QQ5yQgpybK8+qsmVnSh0WbGEH5LfMg1XRCv7g8
Dfl3L54EBvrwi+BpWDqRo+wI66qQGt4Qjx3b4GDW7U11zlnkY5aPXVpa9tadP5XRb3M+RZxbkWDD
N0Qm16hio8WHXkspj1SOD3B929bCyxbn1wTizozKHyqJazLwGBvtcZmnfoE1ppomfuOlzTIdwj54
cmm9ywcgb62djG1/BmFwbTs1iWqPJYt5ZSX0FOmyGkBWnMbErZ3HvPJvcsI0TOolboe1c1frnBwv
cbW/gshRhE3C2HIz06Qno6cQEHllxS+zWyMH35NKVI1jasNBmFbVxjWLjTH1KXfXwoQZtnWcy0d7
2Q3Lzq0uClZQsJ6HKVcL8W03I2TtmcXeGqBXWInYa1gRLyZfE5ZVheXGMwlOk1fgUDb7yu7Oqpx2
UzghX/In7tElA7cwz7Q3lA99OwYbczHFkwekhNneAzF5sQlYB6OFa9dmoiD7alpEBICyB0f6ZnGW
zUzvDT3sC3isjgE/FrZIId//GvoyVQC0GhI8tEK1EWcHPu7nYVmXucpq8kyNMLFatfJIWi8dToWZ
ut7WrnZ6UpvWDV+Dul0zKJZC1DyuF9CKvF3h/PLc76BfsilwXnQr49HCInrNM4eRNC+L7Wx2e9fD
YyzzmA58jR3UyG6eacsi6aSLuXXYvgteDKi5u4ObeUETQd09dFg85sHK9c9lRyCc6ojnJmivvn9w
mPiAP9aq96/krqMKN79L0ahoIDSR0o8av0qsYseL8MCEwnMrYuKldNoU9vtUvwTaxYuCAOFQxoxi
w28CJzgcr7MxR5NXxYvrJDPlKQm3aq739mAkuQoiqPetqBVua6/78KEmweWtUF+cmJFw231fTitL
O6upYfFQPE3tbSz2g3nqTQ4JoyCugs8OJuBj9xh0Kq41iYvwow+WCLcpGVwc+NmEjtLVDR5D/lbr
MnFg8lwPfFWwMpbNJ8iOCVyU6FQmlP9SGKXNEFJCYIqEZ+/IQjdT3qdG/aX717k9IxRD/d2IoE0Y
t86Cg55/dMtOFEfNg8jxTqQ49q4Vo4lKcj7DFLV+zEd5ww19WAwv7r0Z/p/YSfXYCgoAyYSIrrNG
PBoV5Djbld1WKw8v2uww01OQ2AFeUNnGCltHsD4coNUjq6++5jcymrCT7lMZTDu3DxJl6E0/AeH2
1b4fn0xQifou9iu27roB8rgToLgnLvwd9ZazN/AT96tN7mCJIXzD4l1sdeucukk5gfNJ12DqXa0w
81WIXUxxKOVBlhL0g3rlF69OU0diPC6ld+jc7wktqIttjqAMokFMW4m1q2mpV664i/9/N/Sg9byG
FNnL7BkF6hZ3bwr6ohnjUQV+UBSK+pcbqueu0AB/3fJx1NUBrkJOJKwAGQRGg+X45lQtaFJFjjMC
XzXx5PMjZMtNRKvCv06Q0XDC9inQV2X2B1QQmWdVsWerKDDMzEM8C0Ufl9KN+AIANJ/TooGfAIM3
kFHTyKBXUBii0EQtBTbWKLsjdI/3UpPd5H02nv9Wlj6iGZneWqueY91CjaiH/SmMUKO+GB77nr2X
g0SeDNrI5f7b4C91RMBMoJ7OfI3dw8JZ8VJiWjtnbe1nBuymhrpKKftiHKZQyAZi61evir7IoY0H
AOHa/bShe8mHZmeEz4MlgRzVUWfrE8WNjRYJ2fq+fxBiQc1En/LA20wQNCbwSAjwp/WfnOKhq2Si
LWuzEI6dspeu6ZB5i4R2fEtyDxEU4cKT724OvfTGSIQ1xN00nFpoKjPnncMoCyRa4hTrRhPYPRZW
rD2B3boinn1ojvq3v6yclI5qYxwh737jPgT7yWCfRuaeZ+QC6slnjfw2cHVU1E4Do31xGR56vxkF
7Mqh9j/evM6CHJJ7scVtaN6k8cqsZ5Mfy/k08jEC9ypSjUxF0MVk/LLyX9y38IyMeIQnQDu36US3
MLt1SI6bV2aOUYIF9mU1QVSJHIGCJDPM2JZrGOrEbKqomq2EDEOUTwFkaRcwoPSHGj0IeTGxgg/o
zijbLZufc3mU3ZfAazHh3OhUEcwcIUrWRWUPl4EZxiD1eMlzdqzszOBm1GmkhmXPJI2ogTdYfwTd
U8C3tlrBeiEqYRhAy3rLSjuCm8e+WdbT9AZpFrN8XgZvxxjkznx4Uyw4e6gYTZbW89bpR7zQJq79
VTBV0ZJbcWBDZBCMA8iHwzNN4bR+CCfj4gUDzu2EPdRcrnKJw0LfOk9GMOyNpSRID1DfddAGe02S
A6rtgSG5jpPN5GlwXwvQ+X1bPeK7ptwpVx4LNqILt8J7nunWMndmd8v7D98/z+HJGoIEdzucv8wR
cn+I5cG0msoxzhGkzKGLatSo9nNtGe+U6FXehiuTNyhoaCyCOpZ63mgkhloYSZC/5uqVhnkEuCgx
KF7NWG+Q3rZ8yuNBhyv0vmugL1tXy43mPmygrRVw0PdOtce2KBLfRNznXtIGU9I19crp1jAaiEub
wuJvWikf9llFeR3wqw2qWIWBAYXwx0C5UR6+LoaK7xUiLCJQxiUzTCDgRZj6fEgNrWPLBoo3si2Z
Lr31Rqq3sOzjvp521eAnHttUUDPBnnw8tk4MiQk4SXh7bpmpNdFV0fYT6uccXmehihQSifRKXI4H
NRz9BgOoBsGIWbGhw7jnbmb0zckQRdxaEMUnNPXZC9G1FVGra1dTXtuRs8g+Erx/61QJM2kVgSCG
TZ8HMaEWLotnAfVJs36oyneDnBUJV9T+dO1yXy9WaspgV3UUgukMJ2Ha29P4gFORFdhetEv/0nrz
nsoSPFB8C6zjd+MzGBMR9+ZEcistSPs8LIcuBLcY9eaIv+XMD713bt0BK/KPelySfvgslzZz+GEe
2g1WQNe+g/RW6J2tnU1X+GtjsneVv10WeSoqL7FyN5ajFzfGE5uOrKr3JRk3hIvYAjEROSo1xK2s
m4jwOeVVjQocms3GQ+Ntu3vs9ae4hJjIUKUDKEqdnqJqwtL6iGmb7rNFlltmHyURm6btPyvYr07F
bQRNO7D4ytRmBi2Sw+S8qU4duThRcfOrz3we12b3BcXQWHffVjXFDpUJqSDIyNpYtCddiLgSUwrH
vdQcRQZq8sZQNLNKkjQB2xY+BlGD3ASuyDqJFVSHre1a7WZQbbVdpjCEiXo9gvo7bMpg2PMexnld
GPXLEpVYlCV1F42NF9P22Vug2I7b1JJPuCWmswxQ1Zxmo8/UgCXhoYUztnVrFyMB2+mbQ35kUGY8
YHHfkl8qfGl0GRUVy+RSrw3ja6najU/dVUXmqMAUqB9us3tdwov0XgQ8nK15jsehSqRZ44u6mTuX
WTiwaJ4/2voXBtRpr8ZY1nIlDPj9MIq30dTBNig+OEqmGT1JaK/4xE+duEJKH7EZar9gbGsINE2y
zQLviwPAMH9ZFb4U9pxrGPUp5Eq7VciFY7Koz3oZEih8JtzP15Yk6wrfP4dkpVVWyeCEa3OZHknT
3h9RNNOsbQtcwMvc36oi3HmAlRIl7BVMcCQe3avGHXZ786AMgiZ7jgKwZUr5FLYXAJ+RAa3LDsiG
rII4FwQ9khnrade3Ou71h243YXGCsiPux7uL6LEsx2nwtwrpejAVAq5et+jgW0nTGVKEWG1IiGK4
gVWU+/XWKcwnlwXI63IDTucRNQf+Y0ldVNc5/q3XbOrQS0ejwreFXWLCBh/daWuuy7bc9YyjL0Oi
NceLs1QrCZJZJC0DqaValwGE0mV/NqvqWFavplgPfIlAskqb8W5O0tqfilm7Hgzvyek2KMxfB91t
xt4WsAZCmA7BgUI2FA5d2XBwjIdcJWYB7G/x8h1pJ2dPuDL33EOUxC5HVObII/mEigGyGRTVFQ+a
uGmubu9smPXQo9okI0bPD5Z86QcIemzr+qXr5JHIFzo4UU2qaC5Ps3NGo7AtLD8iTZcZ49mu7lNr
YuBu6m/N3FiJPloIsmVNHmk4njxh3lwxvkDj7qqtd+h+pKSpzsvgx71B4gruQotHz+3U7Za+BSrC
kZohWqqNpIGdoTDw9VFeDxT50uzi3NrmnY8HuWy9DodxnGxRRUUNq+lSGA/APcybdkCGXDrjYdJp
N3UxC6BDwst4lB9FjlUcYToimkKrz6AvUQCfK19Yyy81o+fFGKCwyVeLUSUjxxLG0EK8Eg5UVYdz
WGdmE6QjgtUWdp0q7iT78kN6NN3yEDRgLosua5xXb35QgIcWj6dMsLgix7byszY8sv5Sy2fZPxXh
mlDwC4ogVQI3/RtPNDYmkOA9kkyo4MeLKd5Ruq6HfjmGxRLBViqBZ8lrXxcbs/AhXOoNTdRUzTa3
io2o0ArbvbYSPtlwXLpfDKVt7PjpB9V3O1/vq+HUz5tWfgflvROlF4gIN9Fi4xXMLsRmZVznRyHz
tJ2ryK2ewM2PKPCAyv1ojDl2IGABaYZcpMuSBXzXw4Qiz0l8N3gSZgjuX7V2JiRxoHITbN3MSZ1Z
BwCKNhKGX+0pJ2P7mYP1nU6krwFpWJ8cUASbUDusg2otpLsh7FDTDfRdk8I3VkBmwDlAabaoiAew
UgAwxMB0Nw8hzKYMuMnbVhlVNg5zgThQN4luqky5iDfjtW5TsKwgiroNEWy02wDwGDF7ydR4NflF
CSsi4ZOQ0Lwxz7TfGPQIe70+Ty3ju+5lFCwyDkIZc+dpxvYwC9dhcFtGqPv2G4Vmaa6XlHc7vMhu
WYXLZUEktN032R+13i1+xourb2+KcI7E0CWNfVHWA4UGsK6uZf/Z6yUCs+Sulds1HwJ1IVzjwNpF
9h3Vrdd3Md8eaNRLA7XnKb9hS/+vMrrUL5DfOTAIvYFrFNHwq10eQr1fqnMP37bC3Y4k/+Vb3yOe
yCJ2PDxIcFc04iKaDNTHV4bHZvbvWCcei83grkpxaetj2G9yfifZ7iFNZFSZ419qo0mW0YjrksU5
cu3QWvhdnWgY3jDUiu53t+j6NLcuRm2B+yzj0loQQx/gQQSwcKvMJmWdE8/MxV9i/MVQ04q29CJK
yPP0e3fBCln7UTCyYgz/R4lWuc5G52LSYztkAJWjfPkgejeW+7C8VnI74XWM1k6Zj6q4tO2371yd
Dlh6tw7HY4+DMvIb42bc6E/erH3ApaYv4VtJs9LOuhpLyE/GfJmdHRdXItMe6ste/bjIOm29R+EY
cct2uQA61pZZUGwmx0qNAO8vSB3ndXYPkqlNlQOvbVDRtx+1ucPW2FSnXne8NxiVxSMZXs2S7aCw
FPeTHXHhxryGBI8D/72Dya9Gg170pRASJ6JOwlxnql57OKBQpICUZMbKDLWLb5zdysoKC/1V/5T3
n2JAkbtkrDr6VVZ41Yp4z8P0WXgvS5WZToXwZKaBcxMIhS7uBJmyEWIzAg2OZHFBaugatYkuzz7k
LtppShscQaioszqMDAgWeu3NyPdMvJAF/JX+2xFjHE4o/R/Z8ijyh8UOIhcpl2w5X0321RjOOEBo
Lho+ZJqwZLZQGwESGIBnVGQ95GVaUXND/SBh7bdjkEgRJ1PkwesfaJi04S508oSg7zC3xngcG+0h
oIVxl3cZxzKmo2HtPN2z/bXSVwzNd304vPlT+QlBAvAvxrTAdfeRx4SdGOOAaH6tZpSrXeLIg+ut
+bhi9g0MqdjEhnsHN+UZ0uYX4j8EMzqEjke2pxPiv3bYPqHzEgtyrqx9KTautQ7NMubkXDcAMwBg
458KnGHXBI82RyfbJKYP9CM/dgB222kLEeXaOOSyTzxtQkiXxK6qo8pflY46YDsENjoK8QctyapG
zR/MfrAWpbVqFGrTcUfusFa9G2GJGI67uTOuFe5+WdixVfvvNAyw6Gznq3ZSme1WXuxyNBKgEZp6
26oZa1Msawhko8m3BpgjfC+Crc6WBCUiOUE1lftn5j+a3oB9x3MJ6M8kiSj3dHwJx4M3bdicBfRa
47kWCu3UZp5XxbjPxQna0tz3Y9P9qK0ne0QqfRyXeVvW9truKO6wggEiKi10VGzcBuU6Dx+oCUlz
9YQhaOwPVlq5Im18gnPRxJNLo2bu47bEMDr16ybOTZSE1TvMDaG0vaQLdXYlA5IWUjiqmocAyc0y
2H42nheps6G/TTNAito/TGWHQcHaCh+QhdMpZCszPFTAlkm1n5mISYD4OLyOzpsmv+5VVTDoxEN1
TPR1RL5wurey/0DhEDOsHNWws4Y3X95ttHkMrU89AdBfWTNExC6K+TFZcAi8B9oukZ6fSrKvOfAZ
482pn2f/4nH4QOJbdzxIfWim9YOBVRPkst5NXaBePlOJL7vYg6eAj66BPZXzQye+O+CHYr6M/hqm
7VGB+R+9hkgQvSXQtJU4bt/59D3YO2cZU5Syfv3UeQgI7ksAPK25cUljSQ8W+2itpwbmfHn47UBZ
bXiH9E00V5eGLrHs+o3svovxWlSvncKApH109RAzbwXHaCxHx2b/q612VrEVmkWanpSxnoHKeP2v
oYE754iO7IvUb9hOlegkBCaay86CiWbBn11qRCauoIljA2dLDzVp0WFPsNiHmkcK+C6t3liVLP0T
g/77MlxmVDg8AFT6WDrnRS27GYmso+8z/arRHuv6za/NxCJPdr3pvO0crE0Jg/cDwLUObw4pQg8v
BVq6ie+Jicd66cjr1INtVCt8/rl0T3p4HFQPxqSEjyQuxs6iR7t4tUFZpagDWoinQ1B93NWjgwa1
idwl88bX3L7kFlvP4Y7pb9n323ZqEs4fQzagQukShqGBA9uysIFJ6Lma0aPgM4TaG9MXHDMjJY1k
IPAtnVQcItqY9Z4uV8KOjnxs+QTUyokrvjHmT9goJh08NKUbOxwYZr6Zi2/fX41hir9RAiJUxnfR
rqk4et7jZAJIBwoxBbtJAOxyUAY4SK/6jYg1fOLzYEfJhQHSWppk0gaOJYUIP9JhOSdQAICwSt5d
ewwP5gGGCyIKKwvd6EvON3J5p5gm+Ohp6ubS8T52+mzA7z45D+G41dYvX7upZx8R/2HBivozdqsc
CHWXULdM72YE3YLZgBWPxXVx6kSh4aMe1MrtR8NmsEvCJR9vRQ7QDN3xRB9qdvTHKiL2nNX5ua1e
rPZ9tp1EYFghKfACweOwPeRGF8nhdbb9zCpeiumNzYimQNxnZ46nYtei7p1NwE0dAFA6IpmgtUdK
ps1j48JYIf9k3bFwEP1ajCgAnWF6gbnldqrQVaghHgiQhSGtAIAWfBuE12I8t53ENe8fHIBoxFrW
vMXrBcp5d1PV/kdnrIcyXBl4uI1w100wJkFh7YJueEEVh12/aHCupSif6h4EJb+Vke+sZpjIOmqY
VtJ3UN72BJFqUG9hMGG9yJi/Q/sT9lJAzea4Q9xYmm4NDtUMzUas9UVz7gD5BW5AmlsJFNSrbk2P
1mTBjXVPMP2MlHqb5o/Ac6IRc6gRUvsovV2y1y1NywK9mps0eFRTfRjyg03hV5cPkeGiWwMG3/UH
Qo4udtC5eW6Hz8rZuJg7FQ1sEDwL7eJ1HJ+L5YhXjrkWokIZtWEZz8ZGwR5uFGFahiNCzrnRaBzu
TWaDsCpRyOCKQ7yxvBd9qIAcr4sYkFdDXxgKyUBYyeSsRN4gJZyCGvPYcafgtGBiIz6cU2bhQejP
fk793I8q9ljYQIoe+FDAkmFrOHcNx33f3ki9BmzrTlk7Ij4HJ0mahDR7x0592JVrzLCWCWkAi/Q+
v1EPb+/CZwawv0vKvMhyr8mWAEW3W6PVwWw1P3N/W7QvqCXrelWJp/tHufRYl/vFf4TGZWyge6D2
kSCIVKYT+fmmKq4zCyHBVkRl8DGEISy5RRzM+6I8MA97ps4+KPo0DM8VnB4tRAfMhmMv+DaDfWM/
K/HAUCb4bsrIzp5JBNhNwNBDEA832IlC2QN6W9LAXyJe7vL56vQ7W+3tnkVDiIkH/IGrX5W1HoJ3
B5CacWg1SIthF2trbZcrMLkjuFACCNl64c2w+yxAt1E2566rMK0lsVG0qUOaFezkMqLC2GtFNBII
4xVlWgAmpECo2YRRNWBhbe9c7xeFdYeJNsHCXGFAaV0i0Cr2avnPHbs1+Aq5fGb2p69QaiAjGqUZ
M7YixV72Jwrh3rAC3cBc31Elw0Yc8lLuZ5jmRwVmlAP/dAuBHHCq3NfQ/SANgYzpIcx/VWYfT9OV
ulDt4l+B2wFTAQLf15vQNTaw84kcf1XZb7LsdqVyVpYdAl/G/h4aO06j3vtQ4SN2i5H8ppTRIaUh
mmX0ngDSo8bZMkSC1nsbYXoMITpA7EU0c6j02o+9Blp4hPdC612n4tMib1LNeDPfGF3vZz3GriXi
snsxnS2H2Zc9IxCoD1rgHtbI+E0DdX13DWudc4FKWwHLz9Hq0QmZtn63pkOhrkpBV9U/G9Puzu+o
ip3hHAvri5Fvz1iicETUwyCgxRML37XatvJoQdCTf07Wycz3DopyAH5zdR6Gb4bNeUzUgEEEy0WO
yMjeo+18W6WbknHdWmvav0herVrX3AvLBpHFuB+CrQj7uAEOPqpmbWBwl6PeaTHFLA2dKvQgJdZb
aWlsYKEGLhuG8DWWlxC0rALVd41oaB6dHI0HoevGfHTU0SMzBohTqhBoZHN2CgXRV7qldFhz0Phm
yNGEg5tYmJQFKL1ZaCVL4yX3fsWwq4jdi4jZiurJT+xRpQGmuya+paE7rKF/q/5jNl4rPewWjGlb
2YEbEKxD6uF+5Sk081MCN1Fa6Z0ic9pVSDkS4auY74h0mJS4OEY4ZuaC48Q2drCZUZz3qkiY8bTg
VOTW0aMPtFjgIYNKacH81cUKvKcwu4czVMezHGCaKj9oj8VHP4yF2plKYKiK2h4+OxTMAjWpo56D
VDon3ziRMYibuUisBmXpgpIdPihzkPD8m2L0WToPvrvth4Sbz2UrbuFfr+K7BOdDSUirtr9y1Ms9
2tt7Z8dvgfXoAXThltpg+3Pd2d9D+D0AZfWt/YD4abC1DE5WfQ7qtSuz1vquR5mE4aNeVIwLn/JB
oh8kcVDD2Bxjv8D+pYaDLL6kctdBufG9pxFtuj1EYB0ezdFC78cSaniRQVACAo0J3W0jnoAAxgtA
ee7KhC1hBuLwc2dKmKjZwPQbdCQiKUa6Crr63AXknYoqE2AsKbL8P47Oa7d1LImiX0SAObyKpHK0
HGS/EJbtS/Iw5/D1vdjANGYwM92+lshzqvZeu8qz6MoN0iwtEx9M/jOyndfwv9WjWHeD/kzS9BrK
xUazKy/hpQ9fuoFVuj9p+d5omptNiZ/RjNmF7FsKO8zR26PxjyAGi8YbV7FuM/SB9QuJMvF7QHJs
1CA+VFmwjVOOBPlUzN9mGnOMHepsV+pvQ3Av+luT0t5zy2tWuemmnR3vyVDDP7BQ4qxnxyqkSZq/
7Z43U901wcdsUL4l3IcvEhn/DOYJRGcvKH8GDA3D/q21PzO89+O2C79FUm6yBJkYl6ZCr9P5QVKI
78FC90EPvZhNJoX0qKNn1X6ngA5OBMKdzwuKsFBBXN6F11LrtdrHlL53OagXX1/d/qu59NQ6O9b8
7hXriwzTGyDGrH0vn6zqxeD/OUp3htDwNP22PYUIgnOk+3Xz3pSVy0x3DD/68VneDKPksgTNDeb3
2Y68agZLia59mqw0PPiAUowpI3bzzylZ9cYDZIdLC/re49uY1euIhuawfkitrkmMx8p6+EDGgNAd
WHSqU7FPBe8CbAnKZ5zclyaB4O3KqHYmpbq+Ts3TUHGzqfHFITEi7GbXR1+osivAMKj8yTVZADdi
9WNu03rivnH+m/Nn1dduY9o0I5iXSuTZlFbdHLtOGJ4H6qkEIzrug5UoL5Fy0iHRHElaT2O8MuXX
aLxMMSPsdXyXZpdVv0VAAMNufJHVrs3qeCMNDrIwVpK8YTXbSlQSZaRYFSy2H3jgq0aj55+2Y/oR
GOFanUOskkvIqEkd3ThvryzK2tjFTsaQm0x8aTggQARWeniDs+n165hTr1mgfX3nK9ofG2dMDkFD
vknat6JFbuKYnhzsIqQxboC4Z0wKxdVMEwEdsWLmPzqsvoryS826IGF7fVz52WJ/qimL4S022X2W
WALYCcVIhW+YG7sGL3w2XeGqzmHO8B/CVdembjZS0/McT3x1toPHLnm5+Bb5e1h8jLm97R3NVfjZ
NkDUom/+KOI558JTa4xFqz2iLm9CShRL4iyeY0RVuhczZ9cXBva80SvmMT4p2U/W1HhB8jNPFuQr
JinnrDF/OHpy7JUX5mgCz8iPYHp1OGVCuDOp7teK1dyH/plP4qu0hsNiUdXwBghilFjnqYp2qbJL
h89YrmCLZFckuqdnoETiZouGRv/V6su1Un0M9sHJTJ/kmJ/WZ2aMrzqruJii9qMM1S8u9ybZj6lS
Nm1/n5vpKDsHgCZ3KO5CfQ/Gkhl9b5kQnjT9jPYun59KN3L0bB3trWR/oCPhW8fpVjiz27TIx+hz
jBtYl223FVV0yNTKN2dzN0Cm1eXwzDJlY1IeFL3h14RQsz66yskJnm9bNAFlWflnFO1JqfVdlTTH
jA7fgXIsSmnVUN12hpsUb3XCWRkbHD2ym/YbW45+ikE7JGnykkndOrYoGmiF8n6RPSvxgfXOl1Va
35b1SKYvO/nkn9VNW7O9sck16M66dq2yr4WrYWM6Wg8tJRiLiPPVWDR+rW5mxHDCravMesrtwdSH
ddy3LotR2LkSehoUlJEP3DU7RT1ZKjhXpzJEPvAyGBaRPYMIaURm1SI7K2JzU1Tj2oz2IWZh1AUe
M3Q9x3ppMdZ0R7hzeFyE0mrK0VDQCjoTuw9rksVtSdxu+umDeUz4eu3rgLFTTCVPDETS8mpUl5Kt
qHGpcDdOuEoo4FEKdSOtYvA1xsttw/4wRJPPglW3gGjN58vcsGwNFCbinoRLY38m/dW3ymiIDIsw
nD9t+Sacj0g/sqOEejFc2RkjD7k/LKX3dOlYNsfO/OyoBfmytzI3h5nRvszKbrm981n2lAL8Vil8
5vWdUpG7JpKEOQCXLidM6rgjGn6EnNeOa1teJ91P3bIu1FxLjuPOY7mtOVuy/AN0yrMN6bV03gB4
pELxtPE1HhXPjnGXkPujIXJzs9nZpuSr7QYkfN/b646CZGZD4oDcWtJzlOlZk3/C/l87ad7YJVs5
F25kncMy8yTnISnxzpQBG5KtIjUrRcnQmEyE0U990p9Z/RzLN0FRWaNWyN1yO8frFJuGFauUKc2J
J7mNnXUi2PCNhNB3wU5NdrX9iMcH774XMC5pCd02O5nNqKw8BxDqPakt6UUcnmXO4bHA2P8lyb0f
x32dXMBytMb0o+rEIldfMugpdfmht8BQLN3Y5GC2IYJhpfInwpdvo9Fd5PsG+5CFTUO/Fbo456H9
aPCuhpy7DDN/6F2t3oI+RMPNjGzEoS0gz0Zx0GphZ4IGhVjSV8looJPx+Vf9WUsNOkva36Fd6+BJ
A0qajts92c2aVZo7JQmOI/CDCcejpn+B/TbH9I3puwYsGlle0GH94mAX5adlPNTxlaapQt0ez5a2
icZmVVavdXovZpBZc/Ay0fIN019mPq6Y3R7YWLHu6EKb5gnaE8f7NiK960rtdxR3UDA/cXcctCOT
5fie3UUj6cvcZbiPl3cfjrULjFNRHqP5ozI+ApS7MRLreaILZXRkIUUoSLgDfKZxs+mY0T7BRETW
c+LOqLgh039T+R2k+lYycWebL8ne8IywopxNDSm6KXiWbZwyaBEjtlZiuvcdOgyH+gQrHN70kt4a
9tVAi3NUACq92diBtJK4D5i7w46Iz179qOofXZjrzjmEMNnKb5jsFinZTF/bmdHk3c0uPrL4qaZs
PTCg9P4VXOwICXp2LkDoqh6v1mgh+d9i40vpgQnjXQklAM6nggbKiIDiUeYG8nvhdcZxCo1VWV+n
5jGk8zotXxyIhjyhjdW6A4cf7fzTkWa/xWKtQAvp9kaoQHFUTC8uNumyVgQH/pDBiUfzC6pMVr6l
zo7hL6ugdrhzUZDKv5gOqM9A2671kHhV8xymfcpO4ERZsxqzl/dOs+vKN6V8lUEQnN2opa5I30SA
skMi3OD9SVYq33WS7KIGjvWrUm9huVRlJsDSIWxBxbHkMdYijMRQ/sqS9JBml7aJ1tSBbpWwwSPj
z9P+a9Q1vT2Px4VqZlXm3oxmX44+wx7bjh4oaNdBW3tKVOCSaHs+BNhU/bUZzuVwCGQZhZZHUPuL
xWXGv1SlQyV9L00EJ17Qvi8dPlO3TO3NpmYdpne2e6yKib2aTzlMYWjZnVrc1HkzxtNZF/D8CAw5
KLAJdtPjckt3uTxZ0t6xXqv5behDH++edntTNO2qL56sP8I0/daKU+w0vIub2OY3t6Cas4Yz2dgY
cMfmwZlQRnp6lufIMdzbuh/LiWe3v227LgzM+mLTiKsUvghK+y4+aCgIOqdHqG9DYNLm3lSPVDvg
iPl99hyGjynwojnZhfPPOH2ZiLND1GK27+OG5Sv8N4VYiQxFE8GDatON5q09vdbAimTb3K5iEh30
K/IppN9GiO9+gNmVQz+m2RWIW6LeWNo7jEGmnNQKWHszSsc0hJ3UxIqm18WYGWsEtOBYO2dl/ElA
psPyN4lqBBB0VyzFUX1Lqzen+DVkQMX1QI8fJu+mcUiafRW8SxjrEvqbiULWNMFGaPMxLt/y9jQb
aGaJtslbFNXmXUkZAkA5YgMH0mkFkbFyhicDbrj/9jad/YyjxWZ3bpxdVP5L0A5Nc97ZyVsaYbcj
bskxxYdDzc8c6ELFiU8rv5eAScSrgvwSY7vkKPmor2N71QXOtXl0qImr5DdrsRghlfP6F+phFWjW
iiClF5Wjm4evRfRZFf06rhZnptpE5iV3Usp1mrDktWrEy/9kA83MYIInBbvamjy1sdYDV6o5XOVJ
nLrxkfWsYaRi4P630mtbYHY8G7RZG8+S4YdW9ltod2s4NwP4dnzrg90McjKDGiJRgFGsTATb3lPl
o9Ti4jT/6rTm27kZ0qee4wDQM7VOs7VDsYkMqnq6qTriku9u6aD6VX5OnEOg8XTa2iorigMZYiiF
zz75nOuB3vi1HwD6u9Bf/j0ihBFCrKKYDCB2ocXoyYBlwUvTh5kBOPbT0ZeE8ZFNeLwF2DE8GlF2
59TMdXlXSb96/lk589Up/lnFj2A4osm7AJdOp0SiR7bdoSro+6JVg1LZB8cmRZOfOjrVz1GnD1Af
My9XEP80SM9Nt9HMY1Fe4jx0TeKthnEzTbaGEAEp2Gfr2G9OeO9apoWkRwGo2BPVMWVXVnA6dXk7
KYw2wOLcqPYj72jF+Gsui7XAkyBzIROD0Xfd8E1yg79HOc6c0YVxn9nBPXzinq4M+umitNcIvAue
SVZylVcSMShAhjTCLc4PQurO/y+Xn0G22FGEv+MHsrbvsn8pwGASnsNR2/cTnBjZBtNwg8Wb5CzU
Xwr1NzU4GLnQssn4kihn66IGnA+5u/B5SiJi7121F8EzQzBLygvZnmNkJL5K46gw8afhZA+pSaNW
+IbceTnMlp6vlX5PBoFNSGa6i1TU/yjxdP297v+m4sBiTnhSxFEvMc6K812PX1GZbDqOPwhyCunk
pR10XyeqMjr2Ws00ty2ya8OEOLrQc6eqmyairOAjTH50LG97uDXAEXXgacZwVIoWwySHXEEtHDkZ
d0n8UoWs6VVsv6PIz0d1J+PEt8MPwC30VY2Tc6lMBRTzxcQHNBA0W+usMDhNrWtfsztfDWH8nfol
dT60tONWmVwtGb1YVTwZC0c1ebvM2G80XPhJEV6RqbSkA11OtJV0/HytvsniCrG6CouNwr0q138d
zZinN1SX2bjv8NeUtsPb4SivxoQeoyrPUWuv+9Qk+H4eli4SuMiOXNOCReNWt5N9zxdR1vXVqUdi
VKjcYb9X9PcUPTKfWM2WPgZJQFE+6i516+pD7ahJ+mjF4IGbVid+MH52cuMbCFAstV3nfUGTvU1T
WrfnTFXjiE+RZA+zDzcDSkD3W+m3APqk24bxYU71LxRQL5FiDnixFtwPs9a9TVRU9jkZ9/L0vTzq
HRaUM+3jaCc3R4P1VuOrQm20rGAJORvbqvQTyoaAbFuB9KE4wODjbhGjhXQJw097OKVp51nNaxl+
AsAN+f/AXF6qu5RastIJo2US482WtMRrlRK7wtFjj4zcP8YBAjuAi9AOlgWMjyPa/ak2sqN4DggS
s1TzHgg3xm5rKa3BqjZTynCmId0M3U8uPbSs9NMgddN6E0ubpifVclGqkyqOadu6LS+Phqw9CGUt
7FM8/gJOxCo2wEY21tShOFk1TWFEm5WXMjcMBSE6C9a/yoS5Gr8+lTx1qC42n1KkfzjJh111r6La
y/GrAvGejwnG183Az5ATQLhFhzrGRffMxsE3dHg10I22rbFsXix+ca3cBdmhRjovnQttNuGiD5q5
9RC3fgMXtYjvwS1tArc2N4b+G2CSQgmU+a4cJ1eWN47sO3OwiZDYHMGZ0V+toNgCN9owCGpxKonb
VPp+pD+oBdEqIjOGw32+mZutAKYO1008sKfrx6rXCQx51QEcZyjVQNPJZ1oXewXlcNgpWGYZB1zb
7fo0I031IRf7fjzkg8wIJpo8IgPoe6xkXIgeXMXyt6tG3xqiY185dPOHrCSf9M2jFVSoaPlPUdws
mUgN610c5F1OhVyWdizxxZWuece6YTvr5tXmutHL3osN7WwXULIkW/Nv06a1JyvKFI6wZ2w1ByQN
5OQcYTaq+SjIFtT7rtwyIpU+YsLvIDyzbGzjXrAVaTOP7SEvJqqfapOqxVdvreWUNg8Sg844C8iS
Lu17XyhoAbzE0F1x9iI5N1m6tcmrurhJ17ztSOUkL3Y6XhzUDbGtxEELx9UIzTuDo+Kl4uxnTIWJ
c2OVhYc+3+agRqV6HI0DcxmWYOkiy68n7dByWXZMVcqlbRpErl3yEU/f8FnVeFOJutTpCdSKjBNr
5bZ6i5ylVC6pJz/sb7W0qHB7NjfH5m9pBG5I/i47C3HLqqMKWjPgE0g9wkbJNKU7e3dgkCp+zmFA
Jm2msxrra8FxUxfXbPpnh99sd/J61EdHxcTaKibYju72zrWJs3UT7PJ6F83fffdX50Ccar4t+JSc
diNbHFdxsF5e2jT7ViNSlPtcwR58TlbtjkRYmvCL+KVrZfIqTh8cxLXx6vCYje7y8DgRA8ZPkXlV
LE82aRNVEwuSiVR8OrrzZxnfMq7ZKElULajg0nvXW17F0r80Y3x6UXui29biYcFqmySUyomE01FR
obazLyozt8jhNnCvEUUjPn8rpEaaVgXGQm2/DdOxs4+9pLum/GV0Z6UihCg+x67i9shWmnaVzYXT
Rubt6C2Dj5GdgoyibyOEIaXexngmDucUupgXBhWJjKug2ZvL5ezm+rs4GEPGG8p3qhCG3jnFSVQv
GmkgqfqWSD0axMmS+UUPNoaxdoKDo9AwSAju00sF6hSB+jsIrk78qhp+jtRrgj/Gr/xuTXKx+jM0
MgLXedCILKs9MlNNGvlclFetvMcor4FjuMu/axAfyRKk6fwQ00pqVdfgFhqSD8U+W/nXqP+F2bXg
LZMDqEKymcBXRkVOpZveWmY/FzGjkqNhY0hvhUKcgGVAgcxSXnFSs2DTtKqvyJ+tnNKbPJL+M4+O
afAvK49dcM2N6zi/adVaQ8jSBl9rj+Msr6okB6mw/Rx5pMtBzPGd8+E7Sn5LBJQp4Q8rGWsVBnqm
wo95kBwiF+NbF+5l/eJk/2wNWwPSstR2OD1QmLS68zoXMzueWcXYHAxekkFFtFH+tZbqc/mtVGbI
ZKDlhfNXdk9NOBhU16F+qAPiMVQUMxG0wvaLiaRfUq0STJVs5t4kuxjwgKFHhSpZ1D3RnYOGQVVl
nKWSxtdJ1ukwTB+y81LG9SqQ/wRBSsf8sYtLKijWZ6TyxstDfd1lw4Y6yu+5NY3pOcYkcB1rQ5vu
GyWISZxesqhdVTWhcY4hMRX+gsuLwDwKLfZqiTMrUlYxeV58oTR9aNKnqtDUiSs0ayyuMSqOFfqt
ZLn0hqu5eHQZW9irVWocI05ULZnwVy8pgYa4dNaaOCtGQZE8+nL7VzliZRZ+3vyFUX+UMJaK4RDn
wU1AdLS9P1L4MsLEhcFFuZ6QXBSmdadLtddwzcQEEhyarmmCyxPHquu3jbRlGMDKCAdYtUPO5Phx
WxabWcwoexS3+TG17z3gURNs6cPDZhdbBzlF/wIvV6Vgl2hrVUduTVu3bneS/jSLL6GcUdNwDf4t
hH1Wde+KIBxaLmzLgQ3jFNE46ov80RYEsDoJDUn90LQvM/8LKlTh9qqQGVRQNSTiOZSJxbzLypem
MVyrvDUaQkhwbRoFROQO8bXqlYORH1L1N5OVHffwMFq8bhlVDN5Iz8SFYD+Sb6pKL7bh/hhqlrbV
KTQt32YrSh/LXufQgxa6KwnJnxWLrlb2c+3SFfe6wVpuCFeka8W0j6ZJP7Wewxe7+ugweRmgtUoB
3pTw2SNlIjpCVKNi2fQsEhWhWDXSRcaJHShBA3ubIeeMJeFeLIW6XZu5r+eJq7dEvDlteKyb4U1P
K5cdBtyP4T1piEWlT0n+F0svUbzRQG3zzC9YgFolbgtOnygXhcR+vreyr5wESfuO8tuWyUFR7gVu
O4GojWI7bi7yazCYu2QwN86CwIuPtPIMygXd+CzoopsO4VTqz87S1SArmUazURC0rPKc619Th92J
Q6B/BTN/uq2ZJRRdXxpldKC+ChOcrN2rHbDZ1rTWJe0NcAYt+7Y0SVDwWkcdTXrT8t69thQubc35
Ta1fG8w/qNcMXx+JMJck8lX5TxWPdvQsYFoLfXWajRcVZCMzzZWjnwkf+WPQe5NxMaTOq4eLyhJY
peS5h1xX3+15b3TbaDyO0muPu2bK1xqvo5ovUb6JevR0DWmO6O8w+kxmYcTDpUkmGKTUizvFJyuy
NxS6HSrQEQHeSLFWeIYYAzuXvwF67KhTG9z0mrtrk4eXUdu1lqvK/9L0Qup/ccFpSUHFo0XeWwnb
2VbYdrW4dhB9cfPTidexuLOfiUeRMEdT4N/j0kxi75TDelb6rQpQn3TkuKvCVcS5CZ9Guonz3UDL
FSW3yX4oJlYJicuA/Ck+UaNSiHSrSruNEWlpvLAQ8nyCDx8ongG/rHxDmCDUejdFLshL470lOa7q
ka911i4Ff184CsNE/Yt8OdxXoNCMDGZiMM+H7CUT/P+nlfx11lU4ntayIyfe4gvH8yNTL0ZwHxGA
+vlUs+WSGHe00IRmdqg6dSelzxqt0jZqdIxlhuViP73AANF/g9JONkTvG0p1AUw3NwSz7rXCexAS
fUWysaNy3SCiF8pXWxvkYdq7LDFpI6suSaXuSO4eJFYDNyHAZWa8l2awSaitLejrUAGr/hzNpzmc
jXaj509dv3Jt/JRR6GYto3AfOm2nob844wttgaZ+mHpz1urSLUD/sejUhk/BWlsaDPm2lh99rPOg
yauS78zWAT/idmVki1o2UoVn1AOVN4+QKriBwrb9QEzETDQvKzATlAX9puq65MNZr17V8daKt8nc
y0jIbemQGqfYpjStyYWNyb1LX3vpYff1qumDTT5B2VXvZbnvm20EtowCrM0XY343pT1Yl8W7odML
KD1tw3seHPruISqQFeWf0zcbwJBQ/2DkR6S9B+LXSJgIQ44bRi9NczepGSng+EFzdfR/OZReo6q4
Mhf6SwrVyB0Chk5Mn4F+NNVzEl4qQaQ44YaVfwXWelzqW9XOSP+C41M5JOo2re+s86COuEmAPE0F
Yhm1fg1DqBxGJru0xavdfIhQ8u0x+rLHwK9T7dFBwLJIOHXngSKytMRNLyzL08HJx7j9dOrirrb8
0ZIEuacW1oVRvne7XMizsNjPInqv4dHrKP9mhOU/3RnBCiL0P3wSKmN0pxNjJZhUC8gbDVQ4IzTo
MAyPtM6v9dx4RTK/9hqVSaYEX04Y8EM0a1uYTDSXjeq9pjNe4CeoKFkhJxT4ysRjN3fCU9CuhNP7
09h9dZn2rGv7ICfDizxDGnHL+eEwrtPQPHTs7UkTY9U0qq/PAHc22utHs2QJuAZr/UvSbk6PBkvF
w3RGruSLoe1j/snFxlI3ki6wnp6i/5VNaV3jU029deEC2jfOWzWid1QMBllKD2n6NPSRBgJ8ct5a
Kjt7jwYXv8Po2MH24uEzNT5yeSsR09MNTpzWzfhb5x1DbyzJDylO+vQYwqey+dEETy8kGIXOnQrz
tS8fOkFkRF6VZ3dOPzXzU5P0lx6zd9a1F4bv9FWBvWL7WiY94nyBiRlio9vb2jgnw7FNtlmwABbl
Npo0V5jM9Et1GpG6JBzG2CIl0vHBTJ5O3AaG6Dj4AH1MIFC5lTKdgiKdBWRcxhycpIve+umiB/jA
ff8xIA9qrbVrquI4UVlqAWivjjYyF5cuDbajqcinNsotEvcl/kjluDb2givTW1SUe2gWTLHujBdp
wrbdjsm2pjWZ+g+JzarSe1G/WLbPCYPVaZymngS/UuyLdPFDqfu6ZiY+gCqxZh4GZz9nXWvQeYfQ
JpkEWCzNsCkdVQCZ7HkdD9lZsuxPJAXbED4kZrgkMw9yfJ410klngyZTDOc4JK0sTGCLQ24drMF+
7WvReXAUXg08xiKBmxLoZ6vdqNG5LiBnzHMTNd9FQDiiaSTuPIJN8TaxtoLaNKa4sDTtJRYZA5uq
VSi9JY1fpOyO8SWoX1W/5cFMxARaIj0TOaDiaPm1pqTxQtT3ujxkisz98ic0dAYjb6SXBoqYdaJ4
WFWGJMEOn4bJEnYQAx1Je8qnc+QE5wYnWJ5qdghR1MmIzfeu5A3pAERsRl8h0CNPFMdW9sfqLlHW
y43hd1q6Ubp/Q9c5oHI0aBHjY9uzlsnXeQnVatFJlnCZGRcxM6UfDIBUzpJWK39irNcICmi29pOZ
ekX0HqQq5ipOvNJT+iSzcy+M5s7PdnmgGIP66FkmGBnhUTCFxjFDP6GYtIaYOQcJ0QKg1+EnYfqJ
Xf8kPFplxQCjJuUmZ1xVtalN028dy484VXnk3UiHt2l1A/AGk660lO1UlpcCMXXS2kMhRyjASwx4
nPez/ZOP9nsM/2IN3NOqNrnUzK+9CA96TQw/HI6M0CnyTyk9abFv2vd6TFY4N41CVb1WiqMK5TWg
MY3tnup3UANXcv4KJkQkGvNn4LvHZG1rflufRuOUBERS/LnaLWOKpvFTzq92drG5Yu2zOZ4L59xk
yqWy3hKtPljKsaiOo/0dKXueDL+mWtUXGKObvIZhOMwgmMazMLbUkEXxrme8C03x19vfrfw5zNyW
yreC/DPoOF/Vl6xLq76tPAusYOSjtwdIv+abZHSVbWdWiLDBXJ9at5TfG1ruah6uxCqnbF8PdzMP
uVchSpjQ2OrtTiWA2zHpYR70F5Gb7Kfmm0+Uc+vIb4GG42Lgn4EVA/gpKYroo5ZuFoJeeQcEzIqa
Wjx+psFNUZcE2imWXyxnWy8psLEGA+eMqFTPSdUfJrSgul7L5tozGqpaFqQx6EIoDzQ47pJHBCxS
GueOf5XVRdEyfnHyPYz2lJt1CvfI4e13Y8qkh778slPm4zEWTo4Nb0TiFDMyAVOjc5u5UYhp/IgU
bgVBbdOAQthfndFA313K/jjCErccDHns/JbdixNYkFp/BYm1JeoIDTloiReqDlI0OMfcL1XgPhfQ
CLnxpzY5E3Ro5+k5KyRVeAQ0JTyWvZTs8vDQ8bqTFMmojdWjgMuaVe3boUwcma3G86DdhMGj3FAO
tyqqXz/0mxDiJUzuUYP/AO4TvpWLCNMzyKU+lUiI6vDMy4gBQA/JAmSXrwUTD6ou8mccDQVgrCiY
dtCF2yzaFx3iaOJs9WQ7MTMsJTQbCQMMsfWtznSHtHqxYvXc1JM3ZT9NZIKOAHf0dszMkDd9dsj6
gTJ3BO+DI/HFufruTfMgJuvaKopnLoPvPlMdVfJnZtbHlA3rSdV2vChjr3mRwVPRIqJXvi2XZyWr
rx1i3JSRViDVns7UQtjclyK5FwMs7OTs1KjcNba27rG3Yk4opYTZZCMb1gYpzo5gZ4f6ddYYvzWP
M53La25MR5VS0ML47ZSHljbrsiBL0NYWYSY6Okt5KVUi+diCKY+tpEneABrljMW+0h9q8ymqeW8N
+HxwDyJizo+ZkmEJidQyc6of3noG4jSj7IXjv9iSmd0mncrIOtV0ps58iem8F7/TaVXCYxyOcw7X
oR4S+WbOHbUU8pLCpCIiTVFLQx3d4py4aIeGpjyb6eJoxD70vGbElP2ss/rAUCejlg78dQoAKZgO
6LcBffygbiOIIqvdha2yNmijByO+mMFTlC3D0AA/k9TVOoVpUOrWGoEMSeDnAYO0UNYNi7FKFUc2
q+DL3TLWhWknXjYerNA6KXZ8CdXZE3q7thhsN8KJpaV+GBLrtTVk+j48QQziomv3gaWdainblmV3
bhwyjHmEHWl5pa2DIZwSdfLSEvd02jAlNev2IMxoAgapYw1BbtpUtWyjjJMAbrRqKw2b0nm2Ql5P
SXrrJ505Gr+MTHdDSqHlXi9tpD1Qjx7NKx/R83OyLql677PtwuuW8tERIZwQ36k0bZDrP1ILJXvw
TBIwpT17SWGukzrCZtvbWedPyj/ZpFTudgiPFmVk7lhgNOMurg9jO9zDSYZFXkZvKHtZA+OT4vPA
prGtXY1kIJGlC0YJ5G8WA6BNWj6OL8QkxmQNr5X83uNhRdoz6xmElJO+OdpiX1g7xjsWyr7Kjwrj
qaIIt825mz3q0KeknJLkMDoDYwr/jN6ACDWYL/tRJuvYPEoyBPC8Q0VykF3Tlilj2Ndaf4+yH6pr
QKd9VNSM7MnQm03X+o+j81qKHNmi6BcpQlLKvpb3VBWmgBcFNCClvE2Zr5+leZgbcWe6abqQObnN
OhbdDR5oxtmYSI6mvJE+be/soJeM8mB5I/wfLJriY6A8VrinKm8XfeoKjhjAaPTy2lePzHqo6WJo
A28U+uoxptEHUpDwK8zDL88yl64X35WYVj6Wf4DGXzKzWAivo3mITV6ORftjMjIH0Qzlneonnuo8
lMiKPVUYmg5H6CZibVKfbNOBGivnvtFjguces/DbZe4i2j8NUN2A/uwH0vKsPyqM+hSIfwkCknhU
yYMFCmQ13Qwb/+QwFBhjf8KjlQ5fISi6pe5j4wlO+Fg4HkCAiThAQ/PA1/cQCZdE4RdRGnBtEkJC
asFGjTjFTIgwLvGeIiUeyexYhnSYEJo6j1J58+1h4tsXr3FPTv0jMnoA7SKGkeRoANnrN3+4+OO5
HjNSagWZP5pgREMbtIAGiJWfE4E4GwNVBfwqjyLTyOanZSXGM7IovmO/6erXKD0aLhdpwMt8lsNm
UID1lYtHM26GgPdEp6OIQOOjEC3LVWnby5J4o5TlMuYd67b+R6zxUy1T/WV2PHvvLeGVDE+FAfZs
jDu2ZC0qx+NTUrcxfejl3Z1umvkZcZ4ezI+209DHxMHlwrP6ej9xszcBWXqGvgaxz/RoKWCJqJT+
5MOL69e5Mwl+cqWmndbOFQBoWrFg0nRRpKkn18Z7RxXMLHpmcuSZ2loMXrgakDxE+DXHTVymDD/V
N2G9g9qpEgG4xIAI9iLVsIUGuptyCjWNfulJYxnypy4unn+Ch4eODufQ8p8sVe09XqpNfqCcGMKJ
yM6heDGQE0KaNOQ2162aiHeU8qsuOA4FTy1AhQgxhkIVh33JCFSv/PiuiVWLK11k3GUJnrzTn9iW
RritWo7Rv2h6zkkKysoAUAV2x/RIBJRrh6Nm5TAZ0ogXA0rvS1d8aXq04RwTkPAgM4r55dE0JI+/
BF3GhkzXR+KIQ0hJzqqDvCXHGMY7AwrgR9P4M1DjfePgeITLbkoYB6S+lSy7Z01tPIKM5cGMoJP8
5vo9aoqVQhN3OJaUnv3tIgIL3V6n7d/cfu7rj9KjmOiIZR18Vjn4UEGNDZsjCrm967XyEioTeyTw
teYcHS368Nyr4n7JYNvU1i8EUR5SPt2fFvO0ELcmfk0Ta5GKYaPaYGGRgpJ2vBqnTSWooGtrXzCW
fwTOWxkew/AYq19v4BW/Rmuvqp8QKmfWDNgtdzsjzdIQpOriK+1UE5BtZl2ckrsnGkhSb9nmBTnv
nvA6mupvjwNMzllwsD/Tgd+FTY9DsJzGepFGz5V1ti3Cvh9BQ+zdNZdZ9k+ZoBG7d0u79dyrsvWX
gkSxHU1rmxOkPzGgm9jhUXoDWxbaSyN6ySFGViH8lSuETh3dhG+SMFh792ACTeCz7MJkqVz7JHkK
UnlSa1yhJU46DjydWGgUOEoqJR6c9D95V248TsHD2C6cpN9RtR/pbhXbIdYWk40By2mIYDPOWkF5
FxkuhSb7bfv7qvmTLaEVfCmReOhO+YFTzCY0BPF59AT/qSXWDT5o2cUFuem9HVOW7Q5uJwn8wVbJ
L5r3J7MXQgKRxb+G3JKog2eLVThGQCUuI/nEtjv5JrnH5HUcjp1Fdn+vGGpS2Wwyt9kI6EdMUeAa
mT/Drl918edk4yPkj1xBo/qneEYVgCHq3uXE/utlNxeKJ7SoPqWba7sEmV21d4l8DLVYB/5v58Ay
cUFLtIcEhp52tOCFOE9AxgykiCgBAfsru3YzUz7Bz60dbvnMmTj8Hdu621OiaRvrhC4u85IGFkli
fjqm9hvbJ6L90jiY6UeV46xw/Qz2yUX2KWgllth6HgNkpYMDp1lP/dKIqmtsbDl1wawj3DTwAWne
Ksy6VRngbIyvw/AadtTvq3VhPkrzO2PwGMdhUw+kX2is28NrSzTBQMkJRn9Z+PsueaMZQMjgVriE
p+c+a/CdamgFrbNDbtvPWqSw3sqcPFn121narrX/ynKuh6yUTeKgExyavl2+RwszLf0eyO6kBboj
l2RbU8n1XsLcZLzEGKv+NY0kE3WuqkdbjUTvtp3/8LGlphQYTvmYAhfb+M8un8sOJoWzo24uylul
rkSem36nhdESIGhRrdOcOlkkY66RtYz3ihhkZ+0n4gKedyvFoYKQMuFih8HOVe+p8ktiA+bBS+Jd
KYD7y+bIzo9lIUCXpQ8X0snoq7vdFmfNJBEnxrWTiGvfQ9LVXyPb+O35R4h/WdNRJSMvpZ0GK38b
hoCfQt26KxUlAZNv+5NN061xxJ9TzK/shDdSHm/x175ip+MEkOOnk7iRofbtcYya4vFRxf6LmeE/
gsxwRPJkOenJl/KOWsctjutvVAfkPMy7hiOHr5vMy56OZizIeCFQ9zRNQ5KGoN8JRkdfBWma0S6g
DnV4qc6m7dvD2Plv1jxUE7akBxFs6rT7GLOr1t+nBusrBWDuYaT1LeKgtQnAyMxGrTN95Z537Mtu
acKdaib1r1bxNh47c5XpP7p69niAeDRS8QXsaC+G5I+LBNxQQcQx19KjGcsnww7/KpvCCLjRmtdR
E9FmHO29Mud3RkAn0FyJJvySHL+nFhyMIPlMUDDROKylAqnZAuMGDiPEptHsemXq/GFkYv6vHiE2
2SBK4fX0zgTxJdp5OJGloLqtv8iwRItU2X3C7OGZtFbgo/0ECENfX3T+1m1HDDJ/1sg00rNZFk25
zAWpRAcDs8aPZRs6Of131qgsB40kSOqLcKcseDluS9EOJPXN9fm7gwnlW9+zPfccCZYw8waLxolR
AXw1Frlyy6M3d/xmK9CqcZJLsTbo1VaYMxOBuyj4dJA83dlo5+JdsmWNJkfNGNq01mvrdBaFmYo3
2q01y+8u1b+6Ipl5hD9qahaNDNaWLrRFUnTvqYN/kYVMNYa7zutrguwsiGDkBIQd+2egpM/FShlW
Lgf7j+QB9sXsrxCvw3JlIOADBZnKhzPwtG4ND7vz6hKsnnuaRMls3X6VIQLH9Ft48aY0xodJ2aPS
saSdfNW4033K6idH8wlphH+WHryN86vbK1cGaMAssm6dP0CZiDlU60srvA087KvkGWkCr8Nneyi9
1EZuKG2AmSh3CRtLG1H8aVP3puXRGqY3cTefCdh/p5BEJpqgS2v3a2VrILsdjpPVQTBlav20sQg9
2LCb0Yvig+6OH6GKnmlff2cSodtxe8CDeF1DFO3NcNybUFrSiNBrwjNMWZRU1bhNw3yVErAwC6zP
WlFkdmMeJF4E14DYIO4mIqjp7cIBYmnVB/cgIhxDy0dEaF55aeF++90205MTNESbxgSphIJOvjek
qzYhtq6XnzpUyI0r3WsB9anwQkR/mmVFsHWgN3ZI6C2wpRSlcNMJbDvbFa8hbnWCZD8QsswSDvqN
yL+lRXWEk6w2EDUcwY/6ynnqQ2KsVO5jEuK9BQAMbmDjJfs0ri6tTvnTevPGR81l0eHeJyR+6f0h
SmUUaVzWN03k1Gaob6RvvITZoFcWE5KDjOOx9Dfoyj8tm35bns+pjnI+Qczqqy3uAeEepvFYTmsF
CD9k1o54P4dDx7PFwMhhsKivpba3geMv/s+3czV3e/B6KxnsaTHjiDrz8yXc2R2nwoCnMQKwvQ3N
bE0KYPTPiPEYNocovUo5EgR6LlySzuNaiGQhsQG5sOWoLvGwYj/2TrPdtaPo2sgvB8i0sHbs4iGA
i4y4cnn/t7o8mwbnvkjHh4jKR9jmlxZ8jCz1LzmkSx8ARErZPOP4KZtxx1nr2Q3tN9MlgktuXWtj
HiHnKnwKqAV76To1+51rGxTCG4ozEwa75n67Nnfv5GDEIDErsVX+zs5Jr/GPNicfKrd4BQ6+G/z5
Hfyn5xN5BfNQBzaXW0wNI6uKQz7WJ93m82Vco7ZPfuQfp5FdZmNlwYyjbOdUTBcoubrOJgUIVOX8
sTw7ANjmv+r4MtoEPAlvJkG6DYxy60vq/Z1Liv4kITPY6FgsdllGnNdz3fxs+5qTSQ6uq20J0PmB
XDm6Ha4CmFhokB3UC0qBWR6xgp7eaEc8ysZoUsW98DnKCe52AylN4NqEPUFs+M/NyiWMw4linXo/
VkA8LAAFDU00J1SFfeI4xlEV1M+Tb8fY5729msOWnLY5WdGb6B65/SP7Q11Gq1mgnRtv5bsnuWQt
9BHLOHfSIRNkyjkJiIS40uTNnCnpRvbriWbVoYNV2xzOQ9hdPVfbGSMIF+LYO4yakAKllZEBMVF+
n7PklgCyy4Z/lR0dtOHaFeV3Zg23oHfxBE55QVq/X5stpyxEgoDBNOvJxvG17Q4X81vD5u/Hdp01
6cYp+1NvxvvBoOyV5ZA8Q5txKKKoMa1dSDiavk596KF7+pdGu0MS1YMd/yZp9zlZjDmUopVTBxLb
BNN2ysZipWOWttpVTeZWTPa6oFwjJkqJJSRUCAfkDvEVUS6M8FAIse2tcTOChWDqygKfLuRbRNHc
Ka55SGVjlyntUFbie6jCjdUn60TRjWG7l0MeoKt4Yk/JknmzikaSpvbSdxkSqAs0VXDqqdbZoJnZ
KrJM3WFrKpLr/UvLqb+dbwQJsALySM/4SZlsgGrmFS9TBr5amSdL/WYTXpf3xsNPWumzmkP8dOY6
nReybLxN4pDMNm9GiIEEHW2AX2gGqOjrcjwUGQqEZ2wqu1pPJnzRicYtIUJJgy746xgRtMbjCqsp
gXULLbBXPhwgGzCKixGaM73zoPAIFgZLBReHrx9DNso5G9d08R7KHBe2653KKpqVklfDJ+NcPyKS
ClPwXXSfWHdNcIzM9zkH6SOSUsvCgEBx6sF6hd+Wr2vLweIUEFv8tr3fEJ1AmIJDcjShLbb2cwdt
LLdvnlzqiLszgyhGkHTRadddxhlBAx+6huRVDAOBfouUlHW0PSI0OwL6pn/hdU5ukvJRXF56yQMq
Im3TpGs/fFSc7t3oFmECt0ybVOZzE2/EGx5eL28VYfaZP2nkPkoCGXa2dACgsOlohN2xNsBvcn9E
eDa0NYyN5pwB3rfVMeb/a3I/uPvIfjBtwvwuRxhDcLFM+DfGue6uNPdDg6CfuVcOxjkYUiA+sTPX
0r+qztsV2XeOG8SuFq6Uj6DmKbZCDI1oLDn8JAySO85CQL1omnqFumyjNYEmo36xdASDWdRyxiar
BdeGVvOpc8OfqGgXninXPaxn6dq7iAp37+V7iIhet7H0aiOHngvylci5A1uqIZlq1e9TSZnxY9KO
aV9eC3HS44s2PhyzXEdgCfAMaovLMMX8YzPFQOYGkkLULwtOI0bxUbvmWxFDwdApsiYinNMqHOkZ
rAzAA4WxcTBfKp89GD25ZhJQlZh2Ten+MzRqAURmRbUataPhHIu4WavyUqNsACYBxGsP+ivRh0Wq
i5U/D4NiDaL7SAd7w5i9lWC+DCM9uspcJ2HCzRnB6FGc7/wJjTDxUNJHW0Mmu2UB2SzBUCa977aA
1lQm6S6x9iq4AH1ZKvNr9PCkSA6+aJY/bWNn27ca0q13CPqRBJz1iq+wVmQPPEYr1ppYAISaGL1E
+9QmwKnyURE9jLHHLflpc0DdpiObMi1KdJgUh8JSywBToTSMp7zTTo5RkuGhkuTIywiCOUbjzojJ
jdVPzKEnwu0KHGhAxvDS0kG2DMlkGlwGtuggb4ao8iSwpvpqGy+N010G8d724jlKwlPjx48yPEuN
ltyM48DdtXQeNh1EUJiG3rco5nKe+hY5YQl9TZHTULB1+HDrsFqozlqynfviTtUx5GZHRTrWtflt
0oPJ+2mv8wcnxT1O/M8RHfPFATNVVBk+fUS0vD1mTnUT8GrS/NSQYkutfD1F4bMXkLYBh7nJodK4
VyHYiiOjdc+iGQOR5ODo3JohedltbVXzddXBmzCjfdzGG8zo5zJMKFSMFj63DzurS9tjQNB2N0Tk
6QSrFDgsmuOvF3j5Sk/zv3EG0Tg+bsTgc5Rg2cxfy0rQAgVb9Bu0xOFTL0mZaKFEdxqUhobIohL/
pPd0oHJh+9ds/p/IMtmaYHUkq1JJcBW/+9u28CittPVf0zYI3/Ii1ueaELoKT5s9Tka8kTqJ9Gqi
J6iPNnd/Kbs3Uo4G0XQf7CLZtqqwNiRskUj1WuwnMtAudKW2vflArJr8kcUCugGUb+dzlB/sKVo4
Xg27h1IBcjxqSVoQs+InmVhqXdMWSMpzn+7baRfWch8hXidcwvsaXqbuDauaakUxjSdF5sALQyxW
wJyopEmP1t5q00pW3nICHSYdsJTDwJOiPrIQe+8yAGlueSodiAiRxMr3OGm3iclY5MZLN/Q2Pfpi
Zhj/KozypciYtMO4erbF+BQhc0Sue0849Mm0v5bctSMbhSI9W2UZj0N226Tcr2NAA5c1RBWJc98+
GgFUz2jrswXCat4t6CouODkDSk4Qk6jhhyrwxA0KpVUS/dYVcrA5rWOyaGVf7kcJCN5gVTD8r1z7
cmajhHSmSZ0W8h9NKOY/LjXmFfWheuDHCfm24aWy3P1ovSe4l7F116bkEmS8kTwTuXLuYOQravCL
2gczRGSbk5uLjxd7pB+Yp8ADDogd5Ys9g4MmqNJsLDIRrQIAgLH/XkTOV8AZcmAtw6opKFqYRKGG
6u4b1lNYAYXj9xV+8i35vqaBgwReJ/Fwlxyasa3S90rRrzj6rrYSXniMqC90fnjRrGmZGZ9Oc02y
+wyFUCOzr0w3NpyANH9ymAWS2tgq7Vepv8DE6upv9OIZpvQDcILk2RcTWlX23oIeGf05G6sAslJJ
H1D4xSzDDr8cSiKP9pRqCIgVvLPYxg7wl7HfkPapyc6m07pAJ4KbrPWVKsJl4sgzcQRqx5m/wypB
K3DdNxnQmi8L+hxQpCriUdqMqdOZgkNrbqxuwxDBuMpZCchYBJwK/bMr8+MwUDoVYNf84qiMci1C
eDAWPxNS0N3WxjdPz1r5Eym+e8TjuAgWNTrdskEKz/PsUjpmv4SwkAWXggD+cLSGk2KLowAbGNOg
nZSi0vwVs9PDNfqtLn4bgF2IXASlyAqpYwc+JZi9ILJbnJNqDnUia87jZO7GqjnMKATOsGi8GBg1
lRo4wRH5/jGWpwnL0zDZp3c1+fJR+sdWcWAov27KsDjsdAe7r+cKLYOH2dyN+M3W2QFCcrySv4N8
1Ws6KtqqzkciiuM6wEXw8QjSF31gxYYkPEsr37sZET0J6wqzYIdQuBbgn9JfLfntA/rVROK3ptMh
qBeUZDBVrHhraKCKJmzDdhlgaSI4gJxoZlAQSzPkc5uGpAbY/EAFvkoU5/yvMuR5xK+oISfURnm0
ZLFqFHGCezfeu2hbmrugJin/GhssyltPLW+dlMIZMEL3JZdvMZAwQTHVB080VBGLFt5c72c25LE/
2/BWe/z37No6b7SVQhi99PgJSulEyIKIznTOMgaSUErtcvuUIr3qXGZU2cLktYpefRagtPTyHHi+
tSLbU1HDqIGoYYzR3A1LbEs101ot40fZ/bZWSzcoX4dZxLZvjbz3kv6ggYZra3zGinFWg7jhcSRS
/tELX3SBSQueGafSb519NZqbdNQkm0Ctb7eOPyQmSVPov1mOjIHmrNkpSw6j50mPx5UVYg1xInC8
D8DTu3GiSe6hD4/jyuW5PCQRr96tNU5rHfC/IWj2GzwkQeUU1MsLRpfBdZbtPClyNmfCO1rJyI6F
dAcncZd488HVJzeBwMoLrkdDK6rgNZ14NXtx+5ASWAQfDsDyzsKdorPIs4m6uHmsZoyfcW+9S6cz
Kas22dbQKXQIHBA6M6QblnsAviw2IfO5dW7bi8IMmTBvWuJPFkzOA29uKnwnCZbceqQKXL228+U9
UeeR4ti89kdJbclahie71Z4cmR0tvqaef1c5C13gIBJxQ/6UNxc4ppR/E+676wWrmu6QAwjCAgJA
XrbrMwIcKIaDsefTXdggi303I37HLMzdh+FS+zkBrZAyooZeAhjZCdTOb7Yms49N8lzJlwbbtNbe
OYjC1CH7Xtpw3wNAiH9V8at3rD5sDjImLWeZ1w4SR6F9hzJDJ03zbZWnBw3FnTfbhuInAZE/n9dr
zY9Ss3WoKO8mCY0pem7QW0MiZRQjdklJnGsEqYm82+MjmJhBmgWO/W3qri3xOp/tJiVc6bMMsIpK
xTXmrlUNDtz4swwucHAlSbMfM074U7rKJhBA9ktHBirB4TTam8YSV7JFS30ciVR/Re0rifOFxWq5
yvpNXYbpuWVn/vg60lx400lNOOexcJmdnW1ZjK++w9ZDMyfSFxLIj5D4iGpBCueOMwCkaX4LQFIe
DNH9GyZR8hZlCQ56b1o/BSD7vbXPtF+jX1dVzt+CZF9JpDJNVhHvEMWFF5FlaUi/NPFXO333wz+X
uzsHyOxIluTQULLFVg+DVTHvnhpOBrsVzfHYWP2ygTnsudU1yJqvgO6OQRQvgKw3u016+mQiBTXR
n2m/zwS++lQ5bNskGKXF01cKrtpjMuYt7Tos71QVpyiAXyi2aijYIVVeq9Y556G5rzs6cTQQOpbC
h6XaYRjtpvYtrd7pAvuYWuFximmzUFr1SScE66Y+2wyoY0skvG3ejSA9QeVEvvlJhDiLNH0NtWmj
CeOppN4zhPladiAW2cKhx8WGntLGa/wNwaktZSAcrWxpEpHO9bNTP2JGna56SauH3TDAzIMGALko
traBrQ62zRAY9wBop01S+iTRMlIt5Y7iJnSzkgf4ZUZU5Qi0sxnb8m0n5ln1Om8knK0Q1Uuql8Z2
UHJ5dwr34FN3a/0vvR3pteiAtyKkUApHEJcyep5JkiHI2G+iINNhOI8e8aAewO7SgB9f6mxrR89D
Em5UjQHvFM+6oGNnPM32dB7vPXAw2kXOCY1RXTX5Lzde0dB5R3uPjjWHMcNsmOsbpb5StOwo75Ed
kqOXeOdcuSfBqUciTttcI33QrjR2yrmQE7T4uyK9ABFt65K1bKKHOX10ZHELSpwA7/eFXMdMj1p0
6TsDMoTYS8v9oVMAnmVa1jSCYru5DSZLETJzZ0/+0q1PMZfGaPEAxpLJxjXMp9ZNl1H4VkmARBr4
KXrvU4jwR9Col2ynncszCKPTT2beXHY6TT3iLdWqZcdLRKOz0IKX5w1vUtxMvD8QiAgWvHDq5qrB
PsqD7yB6sbp4WRNb9p0vD4NHKH5f9k8UBtuCfpESaaBCuBAWkorO09XuPw3YCWE6nigsLUjskiaQ
vH2cS6Z4CjGreHAE0oANCTWM6PeOdP2AplZknE8rCFSFt7f87tSnc88sZ7We/gQqaiMJV4ch4jZl
V41zfg7+2ZkieIR+/xRxxk21a2dCRkFnxciK659IPtjsvXC5KwwNDyaBuMp/CFG0ibRgHAEYp1aI
k8Lu3fXgc032ZAbpkRqKNRYYD+y3qRobrJt4N6FlLr25vU1jGrkKYJrfR/jL1nsli6tGJx8VHmeZ
Abm4FAg69vCV0ZXLpqcMEZcym9Tf2D7L8PtaqndLttsxhvBArLkGo1MF+nGcMdN2fGtC6t/4JWXX
vgOH8nxvFXDqbDQWFQAVcjGULHYMNJ9q3LDmldozmYn8R08xRIlrzrUCO/6tWCfgDWIXZQomXPpv
muv5czCf881qBsyQK6jVV1f9C5tfH7aMRC13gu5duQnP1sDfFGQtqyRg9cHXZD5m8jWIT6tcoR/8
Jo44tOYu1jkcEGwYHEWTLT77E65AZt+tgUMcdf7Mo6ESiUcdVBwovLURzREbGPiTy+YKOqv5fbLh
JE/tb8RtmIMFrTmppH8yeRtZahYS9veam6HT19q68ixKNCnzPTeOEiqX6/118HsmZimrDfdzXjC8
akGwjCoWZwxypTvj0an+Omk8tVNEnjZgLFNy184XS/Od+hv2aSbjHLGyEiY6ltudqT30qLMqe/ax
RlQ7u7nQpHoSU3Zwd9v8qiwDeWDaNLRUQ0DKHf2utkE0jFW7HnjJ2nNuJSJAAB+UTH/p7+Puu4y8
lULU9MZ+JcVvT4E8956m8a7Kp9pANI4pHyIr43pvouysIIKbeMEtW/Ka5FsZ97S5RmTZwWrTPG7Z
mDSojVsNp0j/N1qUcfWLMM6j5xN8MBHOvEUQz9ph9hFP6OuZfjJBPoC5nhxGeA+vlCgWdfhWMJ9p
yDdXWmg2e1xKZJXCeG2sHxs+qMEFmmpUI96FN1BN5jYv45eGdNrQZ9C0hlMdsmeW83xKC568wVUQ
RVPUwrM51yd72L0k9QGUdwbx6F3NyuKqW4p2x6RUax9OwBJUQrVjezHqZBmRWE4qRgyLLlIwPNcU
QCZanKpgxTHv/JZDX8/Pe0SoThzmrPAzFb8e80Id/FP+U5XG69LliM0kS9RjaVsbjRMIg7FtsRAZ
Fk47FwKzdqczZM04NSollQPw7+rlX+1oroqB0t5LqP+xsaDRCERKNiEXsHp+cnGNOEREDjiHJ3LJ
xLzoF0b1K6yGXaPatzBe+yYZWfnIk0tpfcwoeI3rOVUfyazJsiqmSd706VQQQ2cHxKKco0q0+ziH
N8XDYVmw82si4A8QEuz2UUk8XfWcDRgI4Xsr/LXRukCzoSClf2liHiofbYqYZZs28Mue5sBG0+Ks
wCnqRsAUCE++wbOfpWogWQObxWrRlYAaC844BDXJpoe4O2bHbIgOITZXWv+knDZySp/PBSCUPBnW
bSLWrHfgUUdWY9w2LTvdSBJVoHsM/cmzkpVp+lev1w9JTIOZULBNFDogmlnONrgW7yw4KFH7ECnY
EiPlOzR2APzxP2hZNpDE5g8BEb1G0U2LjRbVvxZDO8ROK4wurGYIhpc8OQ9OutGlt7dDgwQ7eAjy
fmZOfpESa6j5BKMIxcT2yo2N3QBNdE5qM3Pmk7tv8k2PDAOqZB4ga95BU+ouSI4uPeNFBZQKdRAY
GLZp9VwQLmfVw8kgOaV7JHUYfYI2XqQwSPKnDpfe6exV3VirrnwH608y7hC292CqtzWTbIRM47yp
+mTrq5yv6LOkBKJj4MDbr94HxYd7z8oXS+brytv1PnK+2ZwK3dymDjDR6dOKaf6T8BTOVS8ubcqJ
t+MHeya8kSgenDGIQER2lJGFzRbmomahIzDMQQQHlqWsxxFuv/Va8vBzo/i5DLTtaLfIct2uYw9F
H1Adil6SHCeQJSda8zsSzC3pA3v1KbTiG3F1loQiapNQKCQva1NtkIsXER/lGCkuU/Q96+xMpGsY
HNshZ2nM3Bwfti6vIkt7GUC8RQ6pydnTabMVfDIDVbbw2aQISkKbqI6xBWH6TZDDS4NDjPhhKRHB
/Jv2P3wbRIsskMJt2rQ9D9Dvjj5xhPrctgqC8T52T9544YGkWeBCu7LclVWwE9VE+5vgEH+k0K5m
x6Zm/yAUCUaiMr6vPzkDfHhWtGV2SjfPWgrzs+shlBIYZTJaxYocs0HfnLO8HJgb/Is5jxczAkF9
OP63IZ7Nhg5inyx1/bsGBxWzOwbF3OdErbqRinJJQeIrLiB3Ytfk1PRK+yPPv0KiP2nBxsy2uZS+
fJJmvo0z6jdSrEbGaJ0auPqZetwpxJrBfqUYNIx86HVCP/e9Gn8mC6QCnavyKkKcJyQekzh9DClc
kG6Om2xXuxeQjc10Lz21Huv64I4vRrePI84bRJQ0m5gS+8RKQCoBO8Jd6zZ1eN40kcks3LU6XFUu
ypsdbBzhPHm5zoXNXz8eKRwQ3DevFpS8PGKdYX8Ntc9Kuw31rhh/fCzVMWON4lVLbtg2BHcpE/FC
8eGcaSRoI1jEpr3Lez4k68OHiM297w/p3WQHrQeZiH0RaGKT2R4UJ3qrvOvjpQblSA2EtaW7hpFB
Bteuale+fk/JynY8fcxNxbtQg4PYNOhbprNKUhgqSc7WM1w39mhlldj5aCBqDE8Zz/qKZKwX/0l4
WylvOAtA1tQZJH8IztrvTndtnGtjtVvhkSHz/RXf5qHjF7XoITH6YodP2Tv5pfLo/PcPxcuqqNjc
yEIkWqkBkfR2EEQ6tQUVuh3VtIdFi7gYahJxTxxaFyFLenoogrG4m7XN+e2UoVJp9JRR2xciqKin
hUvhQZtrH4F487wZ9e3TeqObYL56MxyHPjJLJE2U7KiwFwYSYchbNuIG7bJ7M97r8EYUYMtze5G1
ElKKdjRbYM69exD6LTF4PLI90WTZUT3+5BLMMmQK4f/zgoeFpMcava4mEQ6CX5vYqWK+BMp7r5U8
OaQCGp1tgPOKcu8f/cUMmlVGKMXyN562NUsFQ68E5f7ekfzsk494EGtvhhuEtOI4godwnzxVrmr0
xFj8qul9pnh20PuMnci+Eq/bE0PCLuKNCJSHgG5Zf3Xjs4rEPqtxG6txmyFa6/wt+SZCmKFKsV8H
MQHRtrzNL1j3tdOf8bwEePQ0rMk4AgDloFDRvEKrW/R+d0/b91i6a8Ht3vTPZS4WJkB8ycSeuD9O
1/ALWYnGSzgf37toZ0iYGSn9ULomHpi3cy7IrMb3jN2avDWdcB/0xblGdLFtmPukDn2STXUkUAbS
pW7+TerThyTcD38JyV4HeSAm5TTI+j+OzmO7cSQLol+Ec5BwCWzpvegkUtrgiFIJ3nt8fV/0Yqa7
a3qqJAomX7yIG8fCL9fTMaLR5UznpBGBQjOGD8/+zKtnqGE7ftSTR6ArcTmLBQnWZc5F6NknMMrz
llZZh8W8q9ULHz+1xYsKClYa/hi1QUMz28WID3e8Wc4+aMgR8wkaR897+cEPFjnd/9LVW44/JEPN
GfOfVnkb46PAP+Qo35l51tXPUDs63SGtgY3Gyhvobc5x7wUzMhXDQIj5TbKjRpQ7DXdo6jj2OKbH
B0tiQtiq8mb6qDEaTu38q0Nn0iDlsa0mwPzhBxsNcSnPypUMvyKcQY0l8IAcWKQRSlTWhT/Rs6tV
a+0M56cNvvBv3XLMkgPeAQ0rp2nTcNFe6bHZtt3Wky9gk7RKTQi6bTkVHHD27ThL+uRAGkm9eE7H
r/+VBZOh+zHBGXLlbENppfXZxamfIJU53cWrf1s0jRhPcsa5mFZBYrHCALICgjrAgVRGIIl/tPY7
bM9x52wCk3tcAMMHppTiZAXsUVEzSZbBWU6Q3aR5KCP+Gk4QHsmBYTirNGuH/J8cvkCVhQJHQaoz
AYXhf9cYscqjaxIcRyowM3dlVlewXTbc8hbaaewfnXotInVrMAqnaD2l0lEes0zIPmCAgfXt/avz
H2aMGY/dzvl29FVqvKnZpwlIzMEqYisgm3k8D/wGo3q3FPdBnVGYc+CCoqLi7L5JKQ8Bm1BNWXfe
a+p88ugIU7uvNDYWpI3R7G9wHYOaUK3Rb8Pi0FA+XlIyxxEm6BScGNmiRIkIm0ufbOHIpQGUKKJt
sfEkRirxluXdsau8uTRT6OP7PL41o7YIUrFgubGm171FeW7MZGEW+boN602YADy23xser35067OX
zw+sGH+KcNP4rzBCMWfLKJ1l1Z7IZtBK76/TZNOGMcwmkvA8xwlBEepUSnWGvBlrbzabsKYkVbUr
p6uCgT9HwtcqohP90JXwYLKzIazdMBrPhApgrTb+KvrRTeYZT2k+6rzlVGadXKSPIvjRGVWxfH3D
HgBBI3c1NnmdST4ihW9xp1OqVVCgGgHxvvjMINkkjIJkT216ADxyKxdKwuhEMOZG5U2SBw4wTNt6
u80xCfkayT8OB607rLIQTwKHaV2nr4wrzm+vULfhZpsSk+aq097c5C4qDFBXp7YXbCJ5De1B3/UV
5pvivawnLSiYi+gccIn22NWdhOcdDgHiDIC7Fex88mohGOhp9JEagVi0uvFtI5uoA+t+iRRc0qwY
h+A1NpJ+HPbgSmo/tbpblIRnbARj1SxJ9UrijRGJzfbumsNPagXwciwGpQifBIKOdRumNZf1FzF9
9I0yZ7G/6LuvxufZGYtrxF8DIVYSKIqstrVuLoLykbXhZ+fkIKS7N9NTzhkjEfdHrBLVAXpDkKfb
9uE02pItIvFY83rhcFqN6HQw9vABxudOceckC3W+XxcJzIM403jvIVHdZBQXEbJLbHoCA92xFe6+
lD3WtKl1Bc4JCpLtnhpD3jq/+hlhqxi8/dsR5KSGpaZzD02krpBv9xqLVqDZmBhpV3no6qtvX737
ULzPQj0r6O2K2xyV6p1PdqNrnNTw/QX9ti3uranOdZMpE8+DJeceIxWPKkh/IXmR4TVY/U+PgbAF
vm452cFyaKAAV6SW/b/BG8+tebfDhwJNYbQPnZ+iqG97R8O60F2UXn60DqAz+yYQAuOB4vMG1ZEr
xfkcPQiKGCFkfBt60rfhoVTwGfmA0DBZNxUUu3U5/vPEwuk3Hklqqg/MQCytmGc94d+RiA/Lp/xf
6+5J62a8yluE/DADTEKt15KMxNwziGVO6SinZpVwMFnUkVv3gKuzCFdUgob8MQ5lgCxJeZDlGLfZ
eazFyNOl3DfOsuDVTsf8rEtieA36Mw2wsXed+DWwKyfNxIzr7JNmaojY6VxNTjXzTmqxZ+LLmzIg
ub9NVPBqgrDL8BxMTIQ51M9bwueBXr0I/Ss+oeVAyDhH0evtp2uKpY8RXNq8p6qTRoNF00q4HPiS
y2eVH8vUXGjpaTB5thsIaH39Xtsx+TwN78OV7Me2xMzpM1yMjDNJcsmid6V85hzji2neGra5eAxJ
v4iNcoNlbKUVFDGMzOalCUOF3S2FvuKgVtdmZDuU2Wjc/RbybqBWnNgACYX1HnPQRgHjAcGhe9kd
fgcX6CU+nPzW2h9do7G+MV7JeMkglIWoBG6lLj00RQUXD/D7JPrsLPpTOI8iWkl1r/MapchvRlnl
MUKCmcQPpytXaWkcXGIYtLoo4c3PsYNFS53zA5E0RxBw5RHfjH82LwSdMRG/Mzn0dUtoijche77y
cwA2o/lUegHCHg20fphKS/zwkugns/e2Tf+q9lvU6AVQtTk4Pq0cRyYO3SYCKjr5zfRZzO0RdmyV
V4X63UEBCgwVBwYECzKMsvJ3EUpxOZ27vdtInrfNphoKh0JJtANojYQnW4L3vQpuHqPN0Pa7BLiU
U0BxD3ME8q/GY5PVZnus4XRnW1g69LWM//UGoV82n8LBvB1T2awsFeBQg/IXS7gL+tpGbbJScLZ7
c+BjwiJr1ewMEcjDPao00wmy1qYfkIp6IEX6S/X7TYnL3WRM53sDrdWi3aNjCrYKpAKWWhedBu3/
uzwyy82Qlpcsi04FiQ+HO6RDse/zaluRwUufmSw3XaKsNPHyk0fZPN2MNrQBCy21K6zRf70QiXFq
uCouMU4VKwUd9yH8PUtE6dxpHoujHaUYkPD1Rcsmb8A1G+f4f2kl9C+WhiOdwLAT2/dQYj5N8hH6
T06cXu5S/nmAg6nIduU7wBts4KTveNMUdRuN6cXk7kudh4KLV6sJzXrdho4CuqICVFZiKZ2k6qA4
CIFHYTqkBLy11HikVmzl++3CRDJo2DMV4Vb1TkGINrRNNAx9mIwJGGh6Tg0vH1u7V5Wr6t1j598E
F+aUvrTYiPlhsuiqfF0W6cvCD9o4nzqEAosEk9W95WAuFe/dMX7VxoFJ0jB6PlqDJO248lUaX7wQ
iIlzYSvQROElrRBHhbOtyPyE4lJoZx1hxPXOTJhzjotcLpBKUvVG1dEhRC5WYxYR8pDo3/iNq+EB
iRH/zBXVH6TSdHMcGXkRkbD0hsyCeIkGpOHaudj5TcPZaf3EHPVa7VMr42VtCSi6l4ZxPe9wFd4N
jhQ6yBtT+Sk7jtemujSql7A4BW7d4iNrmXG5LzFlB/pfHf0TEuO98pDRMebvrPHfgM9Eq282PDpa
jKMIqD9UCPmMgRe4qJsupOJm/PEYlrQOHZwK3fGiOZ/l/8iNYhkS39EcukE45pNI5upKtp7BCbvE
1cq723GJOxXAGEmMmFT6jQcLSKuBP7Y1ebbszPSjrDclKn0z4MHl7cIAFxg2PznyhSarhk9pY+0l
NmohMdEYE2uoESWe2+JYSO51iwU9yncm5zq4DhG/S/sY96sRV3aKB9PiOcDXkyTbzpq8IysT/Vpl
/dI8ZEYRgjVzaQhtYIjFALXUYO+T6wuIGRafmfZe+TXUZY3KYl4Czh81C0EcL+3w0qRHc6Sn6tVx
TjT173HYhLhcKOhomm1XQlPm3dk+u5QDW/iekM4eGpMZkOO0TgM9NRd0lbT5kYEr5qNrcVfn5j1U
fhP/TeOVUVkOGe0vRSRLy/8Rk3WMT3Sw/ykKpRb+ySeJM9qM2Hh/WazXa2wFClftoMJapwrY8q92
eI+oB676mZ+Mi05whgmY356DSxj7EDXHMdt77DAq91WgqJqJSpqtgml0S4tt0ewr7gcNSdnftDkb
7mIzzfWCLNW0WbQMWuY5vLXfVB/PavVSy68e8KaUfxYanY2WZ5nfScKLPPsYNXsx7QJD5VQVtDo1
d5/KC6XLV/0oWEVPb5nk2Iu/VjqLGkgIF+3ajZ4KZvHOOJWkwQdOw038riXATZH9mOzzqF1GfL0R
DDU9R04ZWFSQy4z9YQVsOoA4a3PErCEwRrQme3fXJQJN79pfEz1t4w8SQl9xcG8EZhXYRSwqsJyX
2jbrbvSYZ9BriRaspHvuSbzp8cPmO/CIB1f5yZ0oKimZX0LEFgdQyWbb+jJ4P+mTk8BFd9InHEM0
T1NMT5+i5E/8tLMfgXSi7rp8b6k/joI1i+CUwq4hlCzwDy6yXe+C+PI/kmAkqoZgQaQiRZWb6mI7
XkTOzjEJEDA6wSqmiRpwyQTr+vZNzgOwgG2Wlk756pOIB3jCUPQuSor75OT2fdSMmGHCobP9SiT2
kQ9+qLX8LhQcNpq61YaY2NeVAVYtFercMAnZ70O78/j2Qg7WdQammoedxWsKn443fJJR2mC3wUN5
akhyqya0VtZfI+9lLX2EzEeFce/Ep8bM4o3/NOfZsrPw94088t+ac9f0dW4uFCxUIdwoCx4QUFGD
NvksZOE9rlX3Eeu3iA1dgK3GwBKdig9o+B5L6cRhMDE2BmhD0/nBq8skbW3YX2AZmMGOJWDo8Jag
6p48Jni9hc9xJsI+GH257dPpVcw+Fc1X3tIKwEgDwIpfWBLnqgLbFi5Ggckt9NkvnTISvTWYtpR0
SC36Y6ZiGhmeAQOHZbyYFFjsc4mOe9dxyQzSwG4fSxxnevjXcT1RShJm5cE2NiWCyNDgjw22QfJe
pRPvH+aIOy4KejJGAqC1VRA0hsXr0XwWHsLe+HB5LoUpwQCWYXZKEPNZei+r/SuCfp3nl6qgwNFy
kRTcXUHLZMj7SOPBGT1SiAE9cejpeCQNTgHh3QMTWgQPnjoJJ7eA6RIhwqFH2MSUSqN3nbxQEOeJ
ygEHjT/5ozNziLUpNb8qLYy3zs70kestiXsI2wRUBXokGRbmrvIhi6Pd3Q2DAtHWWyjmh5PAQPnw
7XRJMfKPiSGmT/UPp0aP8EABkFBt0nIma3gBIKwGuFHClFjkh5mCzi5Z0vZo5sL1SVfks1y9msYF
oN/S6veJRtcOD6gQjaShJcU+5Rn5WPNX14k+SSgLDDnGsYPyneoYQhgkNzV+nYIwP2fSegQ4l38p
0csJSzQJf1/Fb1WCKKBQF8MpSttp7jWqD43CdCzmxIwXHXvz8C2Mrv4A4viFCY14HI09PBL06iZZ
vrf5e8XZTY041+A3MXV2ecwTzndUUpiNQYTQGPE97lKdG33y/GH0cVR/UQKc0opfY3qJlukmtC3u
IzhUxj9Lp7S0YM2klxVV5ePMkzzmTIccBQY6CHd1265JUsz1mLewZ/vsrv+C+JIl+V5NTLrRxr3k
1KeQXcFVl/CeG5X6qtL4mrBUjVBk6MPUHSq88MjDFPb4T++Iz24AtDuirkJnMrA5BguKzed6doid
pz4eQxy2Hb5tjwCK3vW43j7qhqw1D2dDPxj9DsOvQt472GcVFfXuuu6ahdRpevdXfvkVdq9I+y7T
jxqd1rZDhJiRBDiWS6DHgXmtNclxWJ23yqruP71BzDDnouOtqcIJSBea6s5HtcncYzocgAho4lN3
IwwXfFDVoeLzqvHTMjE7DGxXl4tEq5+esUaoFjy+KrpwC6zrHPVrfEaZfffhPesDZ00+M+lGazPb
c50roFlifZNlt0T7sPCFBOfJ46mqnJrxhOEqwAeQBSzGJWcXLEP0bkKUwJZMSQVirmWQh5VLk/Vd
yIuhNjiL4FOzp18SJOqgvMOtzJnSfeSYaFTfO5vdJuvaDuxCiEFlaBHVyrcIq4St7dgGLIroD7++
R9klY98irbeEbyCsiHkBd6O0kGD4n5Lqpur1tqAKK892hngPsQrKA33QaryBVppnNFAbf011UuJb
KN9d1h1GTXUOaOUk4SCp81Tkrs7aJ0XOfEXjAtQbXOu9nv9LkOa5NDrrJ6x2NUGbYKs66qIG1KLx
2qqY7TjcVcPOJ6mNeOgMu26iG/DiSvSDydE8iK4DfGG2l9WwceRXIy559w+ZyGz31fAvTe9uuJEe
e9HhJLV3H1a0vgJKNjNwS1H5R2YJxoQHfVCdZeq1zX+FeJak2mPGp0gBsINB05iIXsY14eEf7Xos
SwlcoQDDjw78svsbc24gac8GHIQ+vsappcdsLgNda0385/I6k+5pAsSW9zF6t5qVb9xT972qj55x
j6ikI/kPQmk6HlKkt0mVm1m+GTUbQ5hubCBqAmMdV7ud3KVJRh+n9mRhxJ0RFZ+41RdNdHDjP2k+
soztF6sseO+uKDn2fetghDpxjPXjlCn3xKv1nvHUCA5ujOUupwIwxJkzj3nNK2Jvy81AijUcvxSf
J9B0PvoD+5HXb8bYzCqHng/EpSh9jlxZ8BmqapMa/cIodjl+hZbNR8+h1yI14AHciTCz5tyStc/m
3Lk2EmsL69gw4GVlg0385ococyZshaU6LDLSDulHYq3r4ko4ZabpOKWxdrmjshjaf4r8pDqYuOm/
eDxZwYdF+UjMlKwhzD0oG0bz5gbk0inQS9gY5sQGhfL0xxMJsrlLYNGarOtYh0c2ajrSA8a+EDZQ
N+obK/pmHZA72Qq79FSBTUDLDaBTC3Yr3DUAnQOELgxnYrwY5UB65EObiBnGo8aijrGb5AYPH/k2
MRxKSFncG1VHbp4fXu7g2YLEYlGqzJqu1E96R6aPkqC4pTuNGcTXxTJTdw3SkEDfjayJwU6XTsA2
wlC39sj7BNY5es4Kj3Tj3qE9mZiCMsYYV6DKnBFTHda7pH0wrDLl6g5oJEoO2StzTJcwxoD2lJiu
DoEgra7Q/nbz8ObVgwLagAZp2B0Dx5omH9g37wpeb8Dl50P38ikaH8Y3lYRt2tyr8Bc+jRtgHQsA
WsSAY1ERKhNpemu5A85Y9qMRQYQ3/mRfV2dj9YVSSYyNAzZunxhW0oRniPk1jLIzCIAzYdNbipnE
HPcVP2v+vDDTjhF76zi9CnXaRyKOeYeiNx/Sr3ejm65j+WGgltfOzzBsCLAZ6lco3E8d3cyoTS7k
bib0X9v+dluDvioGHPzCluMQ+bwn7brBXBkV5JqFBnOFA6djbOyR42BBKN/5HvE4h1NuSLBVHoAN
W+W17Iw99vlFBu21msrBoA6UCGzCeU3lIyVd0rxWl5VlbYSLHS6JVhFEe8f+RLVbuI7Cy9HlAIYU
adaTMcSblUNBHxc69IcUR8x9SXxIDWj+q6mNeNT5IcnokNXDelT5taZcFFa1aVlPOGg0bpovDPR/
HEtKBx0/3gQBZxQrWYXqK2peKaNhZu6ddDcoyzAaDoXkxVXgWXuXDQ5M9eJYgvhkhPa/1kRHKi3Z
s6/C97RpUdY01d7nJUFw6ur8aUe+KHV1ZSI6jrV/wNAKiUYHk+Qf+256W+rOYcD1UUiKJjQeAuSB
wjJbaHY7r5pxUQXlouVY3tePEmpR0x1qBOvg6EoDnSqks5ZEir7MOYq54edofQbYjn2uiu6cJv9G
7VcVVz+h4WOl4Bw1Meu2iOq4l0kgYh4vELtdjNjWzqZYq6r2nkbpDXqgyjPJ2yXetjZ+M4Coccjo
YrnXUR/PTZ+wgMbuvjTxMPKgVrzvIgs3lvHB7cvAkkxDuZtxMLPqEEtrMbPQj7t8hDkWrBycs/nE
sauRoPoCP8igzG0fJpaRbnC/7GTorhqwa1GJIS+79Iq5VSoewzluVn2ruLyW+g9J7bBovvP+Tw9/
tW5fNt1cSnVtFt7aN/4yLOsjlEa7+QuTnPwBCHd0ms44pziYWMA+I6XmSG3PdXFm/0IW4z1pGFd5
P5n2wyQvED7aGsIli6wMUJuTfmnqkt4jPeOdqDBiY2izi/1gf5oqUCBkUXTy0AMJq9BiC51KKxMW
evTIrkLzK4KnjmgbYVweid/G2imfjGAcSmL7oAA/S279+Bz9T4Fb2DLXzF9M03ezwh78UMQrs548
v0L/4OACo2hjzA4OE4xrsQKE3nCg82MBi0QFC2CXsAuHbJMZf7DFIXhPGAua+hSIR4xtnqkdmC1J
jPqbtOAmp0Egvlr0qE3AHnvc51DjTOCFWG6BQcVP4mBHcJHEp3yWo3D1smSTYoLqGLcryiVKnU8H
TFrC+z9CNvExY4Qcsj18w4Pi8/h7b0UH7J4Fk8dyeePa355dkgi45ki3zsck/vjmuSTXgf3IcO1F
mXCrRCDIyysJqwX5pxnpDoUUYyhxePU97dX4fenKUQhDk4ZHXmN1UYoZaXJQ1WzWCQeUpHzUwqaO
auRFtnG9r4Cw2igIB6CpgkHuGPA9cRb1ue+/e757gQvOofwMt+rcwm5ie8lRMXvsQv7Ko4cxxjdg
E8W1rYOuWRff/hKAL9l0nVrUodBLTqbD1JSZ6Tkwcxq1aWnnSCdtJtkU3pPtwzCnqLArzrlvzTHz
CPdGblQ1v6S2G/t9a55bYulIFOJEHhfn027kGATRaN52GvtHQABAjpR4GaqX3lqC9mjcL3X8NkmA
Y45ZA3laZ1j8hN7tKhxSA41FCapH0XbzITp4Ge5ediy1fqjUV2Lz7147cW41uTLMkfC5IK2WErMo
lyKF6e9C+StZFYWMb4ZKy+XQ7pWC1aP2z66w0XANE+deNYhiNaWlGgtN3CMLA0abYb/8QSzZC6y8
0nnvc31d4M/Q2H1il1jA6Jgianx9cxlx5ja/eZeuc24sryQWiR9ap07MWPkZH7nN/k1Bs5FLja0Q
jP6Ke3nkD6H8QCugpFfvBi1XFuhouO7meOxD50zHD+R71v76Ug0J3vBQyOlgSnjbgn+USc265Sn7
bxm7qxbmvjr8xIRxJHmhytYozzsIUAqh+9klPyID1wMqD2Mg06iQOXqcucyNDx3HtuK9eg2HqF/c
FDbgSRXsS/ZqjjnuNIiMrGq3fYZtxDG20zKLHjFObM28QhYdtW+l2dNWOeusz4p3LRWA8OEm+9db
1RLbxWdNhNyBWGYw+DR4dPyJViICaDBiFRUYAjhEyd5DSOJpV5urApD9COnIz0mVEU31LVAsuNcM
+CMFwIBMW7D9tSklauNrwbN+Oiz71q+l5nhWb1r5ZfJermjJNIdfl2rEon+XgQOXDNiC0hG1YZpt
zmPFlUSNhNpPt0a/d1iFGz7OCh3A4Ih1sbhPmKJSv+Spu0qYVDV5szVnarFeJeoPmO65ynPXiXYE
q2fY42a4mM2WCvIeY3/+z6/2cqCwBfRcILcZzUk6h+QBIq7Tgz6uzmH6ZTT6wZo6CSlJCrpNEx99
heeoTcj7EQZnyVhYJwBgmJ7qn4DOAN4I9EhNNJ9Z17zwuvVEBYb6z9bfG+wxo3MfiJhEDssWwGpZ
pi810LghIg51HAsYNSzhkwSI3Xs57u3w6YI+NnY8GMNiX1ZH/ibyaTHjMbX0ShrDkajpMBOcgUFH
jXSiZi4yqTk+egGQILOWXnrXMXIZrK1F/esX6UJviJAptETCKhxZRTisT/3kY2Q4H3p8A81XjbrO
8a1MSS8Fm6AgPPZTFU8LWVhDdTdLRtbJNzJQEPLPCkpOjjQFByfFezZUs8Y0JFoe8J22ZNmEtqAl
a9fvd1iaKTnIVg4Qlab7EywsA0SoosPw08v9qPSbKVdXcITB94qud/NgMUg6oGNpkSAIsciS44Nj
INFHgEqtQzbVI8OszakRxuVg7Opx4mQ5a2EVSzph1gAKMHFCuY4/BH2CyipKXm7Ep8wkUI34T3A0
qsATw+QSc7YOI3ZG8P5qrGD6+KX1PTL+xJZKtjbTamRw2aufDnJir51N6qwqXJUJSLMYZKaKH59/
CWfb3nezBYBn6qyJRoliY+fMQ4GDGJwCIZoXIsAkmzmbrAoWJq+1kZR8JS+qfrdEPtOGdJYQyK7I
+gJPWJhIQ2jP8050+KMvSRLy3GRuuwtO6gb3di5xcQ+nbgRb75MRB0JNFiZNIaeo/cqFFEJEeG4S
oO5ISCr+K2MDkaZXSZDT48Rvp6smuIi82anAX7TKJoHsLxvqBVJ2tx6/Z17Hy46hq2ZTIKtoGfPP
AXQbDaM/UvjO7SnF056uTRoG31eQTyYGKp4bMnblqjPXdryhcbcJbGh08loM1zjhehv4SSnPfCDd
e0rtd03ePX0hvbXIrigdWLMSRCZ1E2YUewcDJ+YccjgasaIytmWPuuOvER40VKnWc5Y1Xu4I4hpZ
dB5aQm8PMiMyzMqENvHTwHZc9MPK9ZHxMdOZrJwdNu4uN3gMY1iV42mgC4A55kN11UOCNNPmYsdZ
he3zpUKI99NXp77z/SYeByUAl8bcCatzRBmBOv74w7P1+msEgD4gDxRflHjcVQEg1DbcB1y/OQV6
OSkRvm8kF7aAyZqO67aTlEr9ChZGI0ejME3eJN9Qj6hkQokIc8Zinis59y2vEvLhbLsQ5YC+TcaO
cww9Xn1W9htnIfSUB87BeQA+y9CdRcAyMh5fEg4EamTvfVZKswxghaj5mTItPzyXEWWTzUktLqa+
b3EEtScVv6qLqt4GTJhSmVOEzXi+UKaxKR6tY6wZb2GOEIur2qOKh1lNFivhYn0bmu7HrdIvS/wg
G9caSmFe4eMJcIcZvHExB7Bmz1lKFazK8+OQrCrILm4ErQzzeo9n2dTjk699UpvQe6uRjllv10SY
rUnX+fnJZpoP9LNSnooWcD6Lj8kufKknTgRX99SPU5z64eqUxToJ6JTzfvvhEunqLm6Ct1RBMC3A
ZK1KcrhulKIa87ik93PvTx4vf9N4x3RaHDiUQ++UdhfgI8jwnRGgLB9EclMyjLbDz6FeEF6VJuVD
AGbiNxPtOF8Z1VEJ8BMHw9kmQ97a+rnqGKpJxrjV2gMMbHrIcwVpie5olyyZN4O9RWOS4xbUyfQ7
qxo9ilNGR6KFvRfoxhxOeC+rPBHWKYOybN99PkeFg3Gfj9s432XiiJ9YG4/FcMg4XGjYRpIYNouk
Q3LpB9DhQra7AimizD6t/h+gjIFMgot+FhfHOn1lhomRAkSWoT6ByOTFqVT3ES3M4wMuUMBulMcQ
B4FhoWfXIvmHEmvFG43G4eKj6BA2efjpu7a9FVCRLbZCgLaXKpNOXkMEfSvddl7jxCpdXCwNa4o3
v9jZ3U/j1Qcljnc42ud1egMfTOhhVTq0XXTtoq7Ur8iIbkF6zXtov05HTxZdqjzZKotaIa5iq2PV
ot8r+1/Hkyx1e4LbJQcThTGeJW/o7Cg7Wozp9xhd7PIqSmz4EFiHce3YrNFAs5l1sS4c+56LZIW+
vS8z9A+shw7FNmrisOwB4Wlj0MOqgJBI2GZiBdHojFiHIE8BBCgdxTo0To5N39gWU35Ws8yPEuO7
ZZtX6gU2dG/vi5DzDsgOn9MkTSaN8zvIfyXJQOVm8zNQKb8Txh+1SLsOGT6iS7ILOyqLKTQ2goVe
ICqxJHOrCY3OM4itrkRWk9Re9f7JIw5k4EhJEibxMtgBVN6ENb9l326HjvEY9CEaaD3ve38Nk42U
2KenWTgni+soOnceaMdqNN4C/5q1VJf+RKQnMOqwgMDiMplcUVfLmrkY0qyi8fZLn8VkAlepx6n/
QuWB3m+QnLGIlvLupH5MfdPa+lYrmKpwEtQ0RYpmmbXgwy2mAHPZaTeR7U3XXQ38RmPEcORaxsKV
5hHpG4ZeyW4wXibD2csofbWKvZ2ny4Z6SMFeNmNyz7xhE8j05fh322rWOFmyetXpv4aOH22kaLGl
arMgOuLicWTZ6yrAITX94rb4B3th7zzN4EmcLuMB028Jf0wo0FFfPvpFa1LcRz5FUaHmQYZhFrf+
Py78mjmzcUkuD6hP70GSYMCWxwK+LbAgLCm4ZuUbYycH23lQOkfX3rsG95ovlwkWlw6slsLqIqOc
Vc935XjLwJCScgdVFPFRTakk6OZUeiNxNS11Q/Fa0T4iMrd+UaJksMQ9R9kr8jjXn1TjyhGo9lEI
Hi7E9VhfJoQDsY0nJnKH9xkoR40iTOlgJPch6C9rDiSZCnysPfUa5vbkCHXN7s/G2B0bHQuO4q0m
CIBIT7637ZF725qj2BQ3wTemsYqlquOg83WCTp21yrGftuTcK2G16G2QsQWlK5UJLuVdbzZZ13Au
eSiTBb/dqeJWBJfc/YK9ibcSJGh6glaxKYYewZumLZmsBlfshvSlyYq21uRNcalweVOcR2U9Arxj
XIasr/KEgs88ys+O3IGwPZWQjhjrebqQPif+smg1ew6UDdWz+WjY9Y9Dsi6qb6MhKKHvXR1xGU9c
QNBU5ejY4+CR2aYsob1Ov0QXZoBlx3W/nfaLGJoPnbukSdiE9Mk9YWdbTswy6xdu+W2Bz9ERkLsA
Y8dRjY45mC4v3zvaKRsu9KVkartyupUWvUYLu36GHs4z0tVPAp+JzyMy5KBnIS5IzGxjvvfFMlXV
mamKTVh8KAOJfewDWfkbKcablrHcaM81d314rcuHYIEMAQGnD67omYvGO7ldzeCulr8jM1JLlFVt
0LG49RFcZwHHa6GGgMsfhvEZ2u8jrjQwR+ughQCfTLY95CX9KhE2xvDfgDxF8GpUrrY4tG6LzEMe
DCtJ1x284m1KLucTDinbBayX7V5Bv7ilLjW4ye8osVHGWw3It8l7NsHiVQlM4piAguhYqocqutXe
2aQByHhEHBfTaeszfJXR1QRbINFuMJ+lJMoDInD9zq1WbAHcCIQfj0YMAEER7mz9rx0giafWMiru
pXHrqIGEF58hI8eceGHCzhSohTXvfZdFy8CxKs0JcS4oiauphkf5Vm1YnnDVBr5nGlJVSrUrHNTY
ECfCbzn2u5i7wEyepJopFwNt0CyK9iHSRS6TrUGNqo/h5OD0v65/SMBrhhVJFvLilH9xQUkS8/gH
/JFWH2pq7J0zHmtc14N7rQLk2Pzb9saFFnw1xi1Ax7fWtn/KYWnWPaRYpsiAXAt3m8sRyHuqzYQa
+ovIg6ujtxL2AWc5gly8GEM6jsevnmnAbHoeRIyRBAD6klj83fYNymrf+vaupizEkgENDVGfP8Vj
KSZZIWdhsNKpbvHCzejek/6t9U8texKr4dSNfXEqi6yYHbC24wz8j6bzWI4b2YLoFyECQMEUtmzv
Hdns7g2CooH3Hl//Dibi7TQhjUQ2gaprMk8qSyEuhnkwaSNUhsoVCVMatZfRfwFEmsaRup/C6ka4
NDgY6G5F9i/OGCGkjzS742QL3J+IYWjZvTsotuEXlwG7SP8nQvHvypIeGhMporaBpUjXIz5o/2G0
MwwO9ClXtUBBLjZj6y56jhHbI/yQZZnFwqCkzB3Jsmpc1pH+bLD3PSKt6BYln4XAiZo/dPXUFDD9
kFiUeyjwV+KOGSqcStAdIMF7wJ4BL3nl7UcqDLgBKhNBo6zpEcnRY91GGMZbjJLRMqINLmEHgTyx
JHzibEx4vvxo44AdanDASMlaFqo/m8N2EiJ9jDGDeeWNoDB61lsuPitacwxGXEfMs50vtwO0a5Hv
bvHJh/wvzPktzBoZpCkd4YGHoiqiapPDpu/YwHZoGfh562ebbD4pVA5BDuXpEKxW+J0WKdW+Vg0L
tHNJ9F5IZWniCvGRtbpUKNY2Zx+nIvzpamte6q9JFWnHTOrpmQB9VZUK8o+ioXkpwat1/yzANapk
KZWyuKNLt6xXApA4gjLYbKaYu1E+Ynzomt5QJKH+x+SvpwvkLjN74EE0jzm3WoX0xgAYaWhfYY3l
Z3q6CvR6ocdT9QFdjonaFi6swJDkjiCtwfjH0akL/5X1+8jeoCKrmezATlyR2ywKxC+999W7dzvF
7wHWzGDbA48nnjwp+ns/7A2cry3z+gx7tA0+y/RXhdqB+QUSy+xYciSF51TuImUltYZsUSQnaIMU
+Y2WkU+unV5/elBoTjQwKcKIET6X9W+Kahj8D9v5JyahfoWDBfegekAzAb3TY+GK9rzG/okccWTa
0dJM5zwXvfJJBPYh1S+hiryTw8zGBGawE/bYgsTZX5p/FdGHg+rWlhTxOAyYbTvNX66R2E6zBXwL
iMFI2pkvviZ4M8GSFjd7rfwr0a1XTISThm+KSb5Ozh06nMQtZx0m/YG6Neq5xQ3et+Quykedf2ji
Tw/QwzCf8vjGEmtmZuqSDAxynfEs9FssLLz9bDiA89qpQjXMcq8DMZIy2RnfB/ICDPyImhXTILHO
dxHB5OeUGznok5lJMe8YEE8oxhzlST57PeTUU8Nbzu4HV5CpMea01wVr5Ez7lBifjPSBStcBEjaJ
9Wt0p4GEZU3mU4odFFlFVb7XhHEYksM/XcDe7iFqCjQbJoCeaGPa3dJhGuYaNwt0goC0n4JVg40Z
vyulvRbxSGjcMwW6q6IR0aYIVbkm42J0SCvn6yh4iUr7LPud1TDtM39792m2vMAZ9BzigZq9jynM
2mv1NyiHGFFzLE9FfwxyApwZm4XcSrzl3KezykW6ofQP237mbnXLFYCx+dV0t2nbvnfWr51Hi5wN
QuGUq7TjefPPRmvTlJ+IYmanwP2/bSmNh25n9iy6u/tQLIHj5s258L9yBgcQvDsDNi9ZXyETvFjm
bCOn1QSnc35Vqm1negs8vzwFs6LX1gjBdmq1Cxmo49p9m5zTuCtWQLYWLPaxVJ465UdiG1fbXeAi
8YVsvq1wL0MANM2ISf559PnjD6NjHsZMxmdEYSP6ZKdZbhzqfaveKgquvTPNpQpqJyQHgckewvyB
Qe2Uq82VHfSf1bBqBWPwTQMDk+Kn2jc69Qy7ruIcRmcb/FYiX0r/CpvPpnkfWrHQDKpUYmJLNkIB
k16uHs9G6GRVzBcwBwX20vWOHsNsN+b0TFmuYs4oXsLfNx4V5BUyXVz/BOZv1H/H9ZXx5UAR14VH
r/1O0qtQsLG0QD3wGDhsQ1AFxBsUY6MLTZ/EPd+9Gg6CXi9flN5hShJ0yFYNGejgGddq7hxtXVTI
7JtXzDtfOix/KS1C9VlBKggY3hjmJRM7HzgxZ2g7XgdWzT0T4r0/rJzmqzBuhbx64bxXbnX2SIK7
N3wEsPoUDGvAPDpjm7B7ij8zd611Z7P+SuS99vZSxQ5Cpm19LEz1rShxl8UFOgUNaPoR1xhg539j
vTHwrJiGRpmBzlj0JCcjXmDzGYT7BliwBQQJ+YokcIUX1Ai+Y8TXOR+qLaEtXprqZGMeTejYU+7D
MapmhrrIoTxhlXXtA7PUICYAmdlW+SmR+bt5uWpzcdGSd98Kl7XVEnbDsSgmYz3EVNDyLrNTd7i4
jIQc5xBkMFcpc1JgJl4BNhgcIw0xVKiU0OXR+TchPIcbqmTMusNCdJtJcIv0y8Wvok9pcolO9HEF
dq0kv7YGJ902EJO9ZmEBvCPXbJl68S7gnlKYBYEVJLgo4RkpemeXa+omGS6h2HgsOeGLbqwqpAI9
iXBv6Nop8IJjY5Xvg5Nt8yZcml57URjhOGoTU9+qYF5inMIdLZNa70Qd3aSkRvL5Ahp10gWSoKek
6PhoK0oNFbFbThonyC/tYZT85JLmvSdfQSF5qLe6Qx2mS6CYcBpbNLgBjj6QXFmcfAmdzNhKWzqx
OE0zd4vwUM+WP41HmHqFW7bqEPQV9q9Q44vDegXXWHwotWm2grFjID05T5yNNVA5T+1ZZAZ3ifwH
FqiD6rg5VKnyKFOmANKFEj7upebvvda+jUr6axBu2sqWSDlloQJctC3G40l1IgGTzUV1kEq6E3jF
UyF/9ESZDHPjpgGMaRAgi7bxqPcuroJsYqwqYDRs1TqKIVn4DG8CxhqOYFOqPQblTMLQKai2Ck2V
wBij7cvc3kyuxgLW5wi2sTWTrWSs3o2EYXgjSgOXidO5yqmT//OlIofsQaP6iCq9mAYbYQyhaVnw
nSGlzHlO9WSjESXdbez2asJhAvL7xukJHZ2XB9GeYAyg2puOwqJl8QHHfplHXwhRAvUhzZ3avI/0
Cky6Z+y7J/ddqJMo4ZGjcTEtmuDyA0HSE+3ck4jGlWkTyoSjSsmyT5OANECDdxtNuqOINWz81dBz
19UYKoTF2QZKrAtH1o+tnI+YgI0U67Jw/g2Oue6K+iDbBOdc+9FSxM1ag8DyrjqrsDh6kIhVi74k
9y+2ysTMI5XPG6GcMINzNX3VdmtDBxTon9yGoSrC9/rUKtzGhGajTDTEd8jIuWFKqIJI1bCdaKM1
x4CBmnc9oM3N4Jzo2kAzYFL26cyWP4dg1QkwaF+GhDWHMcdBlBZyofRwVEXOIDm8sswKyAHPra+e
OqKfel525AJlchzACJerwXNX1FQmGVR5piOvQApSboq8YVI+ACRUFtRJ86L7MgjqtqmFB/237/9Y
PNCvIXkxkEomWz3A/FJs664lnKdgJ/4d0goj9J0n5Dc1OKLKBYzMuFsxIE/DZF+WF1arb4XZUtuz
wsreuWQFoJ9E+26Jbkzdh87FZ3DPMSuNBWiE+Fky++DEmWXyTl87LyoaFxZ/PvsSm/ljY3eznNRG
InSr4KPEbENI5tKPmKVwZkPvAXe3GcAvDR0VaH3IbLo0Yk5tezbwoRPG+tYR79v9oBedA2pQ+28T
LE3OdscCUXY0aeyYpGN75faroRytxvwXWOFb1nd7Vc8vJsobyeRY7fJ5SzMGcyZ3T8M0jnJuBrhZ
hHuLtHjEHvV6FF3VvEMuarPIiplZ88V49M22sLAkrF0ocGk+S5R72UFJpsmRRwXrtl686wqiU3WD
mdcdd7W7irynov74iCVi7hbkDXOUj6siJGc+qqlYH0Xao36r2eDT3fGJk7tI8wfmD7RUVP3VNp5S
4u2gDlNpac9CXhxqXDrumtKCXPQ6XGtsS8mxJ1ICeED3x8wOYfOHUjCn9046yDTBa0OCB979VQUj
TqkBMvTkICNG1FIUjtvaOFfwuKOSTxpBrVF8sBOZHBZOtIIeNYFQ3TbF5zzlCJLQKedGdo8Tf2Vw
I9XPXul2LSnHbUrRBG5UYcFnMR4punfV2I6Zt3KEtdAjkmeT7ZRiOUJVYOqAZI0LT74pbDi90GBQ
R7fmXaH70lbTjh8rCDAKShKqV8UJVtoUv8rgKR1WORVJYbxioPsh70KsPSg1CWcIsB0RiIH41eQz
73hvWyASYY3EBL1yPdH9iWuKyX7AQQ1iAN9027vzDi1KzShUK84JDIzku7HDA48CRcpwk0hftP4Z
WDe0J7CiGFNhSgR2K/KeZu7LHTAYvOwqXkVTteyzYG+vIzz9JGTllxwc8sIwKspbgABA+tdAbsMM
8my8Yg4PeJay8R4lgAOS73qY2vVZBrklB+qlBsz2DKQo40mJ+qPmQcnXnx0BQYBXiCjcBvpfPFjH
llpHgbQDyH4dl8qSOmZBjhwL8IbaWcXwS9Au3vDER7SpEGVDAmWioeEwX6Z+seKLgbUCCbxNn/XH
/UCKq3+qSqoDYzxkhrZxm2Hv9QTH5HKhG5ci+RdZTGnhDLJL72xuqptJ5IXjIUBCUxh3V8f3PgOX
qszXEGXYb37lvuXJXzL81AQd6njVtaKfWw366G5iQSyoPUNxtCJMA8J8N+BTJe53mnzl6atiiCN5
niI+vwZK05BiUOO6wqxBG8o7o5368Iiv+k0yHCijSwsXADttp3zZ+VUNVompLeOxYfO9SSubh7id
IzWY5WghGufD0v6F1caztvCyOySKU2AxxyxaOzei80Z0mrLd+sQ4sVSbhzrAViOYHgltTxZOe27k
hmeUGwT7JM+Gdkj6p4jhHnrUhPktVA85I01ZrUljQteVnAPyznKxD/N9zCWgPDBHx+hfy+9muKvU
MtMUwoYbzlpWdY8eZS+Roki3LCwWNJrmyDNP/cScH1xHPs1Q/Be5By5vz5g8reHXt9ZhuE36ox/c
G4fBEAOgamFwPrp9S8vMDq1bJ85HgEXfthd9d47cA5ltKUvNsaZvI1eaSm0aYUuv5cRC3ELNzJfX
VyTVnyc+dGPE4MX2AjlRglupGYnijbfwFCSPQvE1NaTmLU125XCy0jWcD7fdR5CPssc4HnP+gtL/
1RnrKANwBF4EwidY+yGGxACksO1NrGtV17tWaHOVG6L/wc05NxvEusFvzYDLq14soJ16mfcbB0Wx
pj76/DgUECcsc+EoLMZbqlrcdMKeLC0uO+QYxcPIigPuRsmPAj8bRz8sJIvsbTZ+vv1tEG+cmPky
BxumO9SbpcJJlkJAIF5bKTC4Ll1UoXzTBkxOkaEEbtGXo4nzUjrW4ao77AUZ7MT0cbI88ZBZOVv+
5hh1jKHGCXhsoZaPCGTgCckYgW1CMtIzHxFMvocDkZAiKvSDWjzsCs48wsG3bgp4hTmieBGbPkwW
vYHsh+ZkgITj5B+GLPkAw7mOaE3n3hXGUqNCE1OLhWbW6mkBcnhmqD/6bt4P8AiQKhr0FZyRMDI2
ngbi/Yb9aB51xdxHVqm2+jJxIGx7kqwqEPzG2BMbC5i6vaW9/ZmZXPFhtDdCYxFUT7W72el7BY2g
QSpbU3iMnLojWll4L8VAMIodzNMRlwLjdpbrVDk1nYZ7HEp2fEzvQmYE5Eu9TZQyydwuoKFVcKaQ
DrpqXRSF2tXFcwwe2A2vkYMBnXLKUe6NAtzFXWpE9YjiPQn3UrlDxGsm4kNwiJvHmOLTyd1lF3xl
zdVSr6JfeCMMcxiXTL+64aKL39y5iuJHzSXGqP5YEZzX82aojI+H4jBxaX3MyExoahKl0DNorkLe
ymTgvUb9SUFSmjbLnOg/f8rSRLHY9jSsAMt7v71oWCzGQm4KNo8dg/mQ6VbIkicI/wlBgUafhxJN
M/6FzDZ1YmAF6ji4xCSvpd2J1Dv0PksY6U14K7yjKs5psG3JbaIra2Po3d0i6JJ5A/iyAhddJX9l
f+kmCl2krscqvGvFeC25LBSvWzCym7cozyz2sgrKnpQ7tWDpi+FpBSz25uXVb+xmSEeqBe0A9zRG
qmDyuAecBGyLw17djTY5pShfOraUnJHzlmdcFrfKsVeptS2HD9QGrbeOYwyAq8BchWJLbwbflDqm
CFeI53z4x154butD5R9L/Z9Vb3DcSXlOyMMwR/DVxFuNiAoL/smOkaiJSpRXbNDPPRWdM+k4vIcJ
T07jzhUMUzzJvBm1pOWmm1T5RFDoIbyLzmq688NvuyfxmRpJ8PoVevQ5IH/O+QhG+xMjiw5nWTEJ
HH21kizWU9/ttOFSaRsDnnWDPZKUNKwHizTbovEPcZj7IN046XUq/9492kyFsOk5BkE+kC786NxP
7tRPgPcZ3ZaFVtXt4UHxEgApYCQVYvnDu8gkz5uBdiGtvSCurp8jUmUwh2W8Yj38GU2eOjJs0JnF
ir2M+cwm/LStMCCnXdfFhwqIeAo/C0NcA7TcGktvqzsWXI65fsqNZFbKlzm2b3oDpfpuEQA+Zg4A
lrPJn3blSuWnahd/iqDj+uydZy62ZfJg0lLGJuvTQxreUFVgLl537tIdWSMiaE21v0wDg7/2pg1I
2INjJOaC4k0TxwoPMFHiMwINmFYD1Ofe0+nwnYQV2TriJUUDP8vECykQ9KFR+xDtuzRZfrjJq+No
FmULGfBnQoh0+m+tE1nNYf9DUBW/yNPfKl/6ApvgT/H/X/BbyGP5Len/1ua4zINsNYafLuUpALGh
RkpZQd21rjZJnWa4DMO5gqpssPaOgjaKStpITr1x8C2TGT/2kaQ5FVjRwsqb9yGjtPGce2srfeqM
CZMWv5m/aVT/IuOHHXnbCbeU4aYzJT6P/p9b/BPNX6Fipb9H9ZLEv7Df28V7ytA7yCLcf/UJ0LgG
p9Xigh2mIXTU4cq6yJQL8qNrNpGLtE4awACR8JjiQK7qMuV+83CNZJSXRnQaipuhnIR9z/DfWMRI
DSoTe38+sugHercsRbKNtS+NpiX/6qxdZ36jfSnDrQ4aFBRWtjDUEph+tlCxIrWsl4DzMrqKOJEH
UBDnQO6LSIEwoy2sbpNipIZJKG2MPnQZsMTnAz9Kl9XFVEpAsUZ7QVfiALhn1zj0e+E97eqQAwV2
32VyIyvXCtRbaU161AFL9CvARNSCazC4qfNbStSCvJnxP2QsOIOOKUWc2X9aEs3YBYnrsnYfnvNs
+t0Qblz7NzBTAsCyRR/ug+k65OAor654QlSc6DbVMOkBuJ8Cv6SGSRln40METd0MJ9UHvUN1FZ66
Or2bqG8aECGhtq8h6QIkUOPqs/OeRFxkWLMybZeTC9irK2tataRkOWLRSgpiqZx5SPxPqM75Bxu2
VHm/b9xdDG2s5tbW2HNE8bJVf5ReW8LvZA+5RsLl0ehNbgBmkurgbGOBUulJqYBO5KbpuEVWcgBT
woEql6FmLlrvFhYb9lPutMqhWa4td5YHjLdV5aMkwqlPcABPpv92+x/OsthkeOP/s7Fg/2FRJ8Fg
NKSqR5vCrJdNFXZLMRoUAQOR5uaqcJML06xdJ/vfsstPBeyWNIUOGcJfHOqPBkmH22Eeq4kqzlZk
3q+bngn9Koi+B4K3lfbDyHA47GLCqYJikfDA2g+fSUo8TVY7BO5MjHy2dgVAr0xcO5jHXP8IclYO
fE4l/9XVnWy3qfZsmmdd/FVx+i8Kf0ywDCPOM0WzIFBwEGfxSm30bYrgvUaQhcGGWQN3YRqydOqb
lR64u4aFdUjkSIOi5C2NB4DiOjYRQ/9Hqt77UDNk1EKGfXZ6cKYUdAwKQ0hMLcplKZrvLCIlMgwW
DgdzyvhpeCZsvvT2LygJcszthVZSUfXjjmN0HjW0i82o35mNxojMTaZpIdu2JFZewHAWYwO5Nq4W
ovkCslZDQNE6bN6lOTdx19bBI5mawfGspQdo9poNdv9QgULKCZBjj4dAG+cvcnu8xTjVsfi03Yc1
IRqGQ6QeIxPxJGEBBhKVUMc3tDS7lUXh0kL+pgkOKZYmGGEoPwWlgW0UzHWTXUX+SXoZEVN1gnDk
D4/H2Y7vUbSv6acNBNXBV+ISofG0mJP5/sRAToHiIIxWOrY6/BzQiwTsBNPyz20dLCk6g6CR6Srv
eg5VBRcSblVSBDz+AhDoDGkfbQ61XRI/mADJ3kXMmBv01WHw46KjNtYF1WyZ/4ysksvyx2YAqzTf
g70pmpMybHFZxUjsWra/AZkFRY8Dsd5Z1o9ZXj2mPS1L35IqfwrXE82kZxyXSb9UubRjZJFlQigF
TJOWWIiQdJy8/KmcrY4gbaKBONausD7QgVmGw3+Qu1mtDfbWCVuZ0Mcwh7Cl1g9d2C4h201duZF+
MzKj5nxUKE9SH4EyoymUD24OGbJjGkXUF/r2YB97p9R+apDtRb4fDMbWOwTSNIxrryVlHkJZZv36
GbWf9xlDs2NBFQoHsg2hLm6+aPmrwxRU0MNIXkOF8cyHHOChe/Q3LeB0gydgCJArEXLJDtAo0DVj
39LIgPvt7GegonIZ+YZQPCrBb/tfxiLHKkpl8ym4QMpsSS0BrOyiFR/mcDSyZlZAMdPBVrsjYsjx
d1RTwGeIw9lrQ+O657Qs9HVuANCdHMjwTEIZiuS3tHmhzZs7IOy7lzf+ae6nHU+TIhIolEVNMHvR
n9mFMlVAdBwekupC9F3PsSdDiO5c0yX5GYnJClRdWDhZJqOsd6i7Czz8t4FhaUe1X5Q1l5+BdK0l
+CmeaQWcjPboNewdKX4N0A4OLtX8ncWGVJdK9GrHvyE0tz2yGygMKnsyG3t3098l1GBfobFVgTD4
2SL2Pww8cpaFCCyVa8ZuGZch66mFFM7ZEhMvUruZGtMD3iFW4Fp8tsL3fEq/w31fyG9MjJDoMntn
+yBgC/jaXOFqeQ6znR089O4zB+E7ZRu6aE5Sb63nkrX1P9hChknQZHxUrbWXbyt2qwEBUWm+yRjk
182zGU9Wc8503HsRG/ilqDucEjH9mrko200Hvh4L7ynnI1DRbBFpNbl/84j7EAPpQwOWUNG/hgLn
jzh7TM5kV69HkzQKlW7fh3tijBL5L0dedPOGu5/geDwF9k8TbetQmeXOPCsxZRGJieJXfIj+lozH
GC5n438FrMRIqqymFQEZMMwTFeUKqG+ukjA/revDSVhdEW1wUeCH9P0LLelM8NHjDDf6H73Yh1OW
GKNrh+uUg3jRw1MsKo1CnXlzhYhb+yysp+ax0dBJqCaGKcggQE+JnNajLOlnLTRL2k/pbAPnglZx
6+WUtUhwXY8k9BIFhvvbxGs29z6nXWa/O9ZPVR8lSpY4OjblsVMRlVVVvccPxVXEvVVtx3Rt8Kuk
MndDp2B915YuM9ceaUlYXzqSuXO+Q0Opv9Pe+AsqkqmDcRsJdz8kNQOAepGxG7bH36AY5mlwVSiW
veYfS49Yo5XyoQ87+jpDGdc1JjGfz9S59iQFej5E1p55nzfXkaJ5/oF8NJzwKwWBuUMPkSFGtRlQ
GUWygd0969o/8py51SY7SvsW6YceWNbg4dWoznr1qZpIxfaCp26K4cKouVZxc6GzfMtIZpQYuW3W
A2FGeASivo1ZpytF04+EpkZsRcprLf4xvid08p85nEfzThwvOox7m0SgtdZudRirU9SeSg43eze0
61w7aio0v4HJxsIkEHEI8AMNN12CzoQBXTjzgaOiXZvcOfqy0yJOug8pvQXJaHQ4qHsvHhaiUCmO
rjhYeChjC4n7JjA2HubMQYcmik6PmD6lvWVi2414DDaCM4E1V+/8dqBoSSd/i1Xic/JF43tvOcy7
qoY+3m40ktsEKJ0iu6tsR43VmMTzeFgxSoUwA0oA1DwZHDpycdeR1LcehhKjwEICKAE4ib4fHeaO
MDEbW0eFkM+jPrrHRIXgDic7lqlBCq2obxZu0x29+BWmGzynLu2Gta/KxwAJY0iClRyp8XL8ZvGk
hknmLWls9TO3QHIsW/3o2GLpUBvbjDVKAoMC1uv2XJsMlWzeXfc62P7ZYW9qZgOjjZPwvqDXIUE+
dti7/cJc1gObbxKo5W9qfqbVBecAebilj3ZFIzM72XbwAUzBEJYlj3mFlTCLvHGbjxm+Vb5nBsYx
+l1PfipYS6pbhd+F7fuofNXmAffb0nTfcedhE4DXXrMcxwvqJ8+8kwcbOEzs3337q0Kx1Hv6D2Gs
26Q4GyzKDY8mSN/JAYYIUwcbvDPnNnJlC/k4SUzOe9zY8158FpxOSsF9GZ5G62pSMKTshs1JSYRs
K/KJlfDfM7bhNYt9wjH6stsh791FNoNZDWZkfWWUuK0VwInKW6r/euatwwlvbk14dRlbRpW4NXMl
jPYuQU4Ggbkd4IwFB8mlkyKfsxR2FTxWmLPddFs3V7se5mr15auku2N7vxNa1rOzVpHCq7jma2zX
kb03oi+D/VJWfkUUelgsFfE+AoabXK/sCK38MgI2luZdrU5eHK4G91Uj+QqIQurZZgQwLyPUsS2R
izkktZZirS0TXnpvFTEH1KY1losSJJv1oKwaNrQuyaw6Jq2yGg5k/+KYRDgYFacRrtA0bpyyLDOF
CwJ24LTOxpcz8+kN8vBSAnXuKP04X5cxOAyf+K8S7aoAMzBhKsQKTQDYh5OqHFSsQolXE5iMHrkc
V6PA3+CgnDkGwUNWLjXNzkDwy8qCrlgtaTlduMeMmJ2zhxxVYYgguASiQ6ahgucTroZ+YWiTEAqD
B/Jfz6iwSXRXNBym9krMJ0f3iO++9LwLybozC3mbTinA0hYpK7t2akwhbkmKkfJkeKco6AmOamZ5
4UNeteYJH8B0qjaEZVA9YZZzoydsArBU8m6jsqE+zXSXHTt+lDXyzlXfHtKRfvMvhYE0wH0ICqpp
o+j/VNbfWUa70sQkERgMNF4t0peccnVSCCuaSYiMTThxsKnADSQ23SNJm5razlrdfJrA9Wa+353U
NliPUbwtqmRS9K6VvAaL8oeAYoH+6Kephnf8tMfCCPf9eJxshy6Qz5E4JdbpucKqx2fF1bw54MFy
2hMTGUEFmakgTbHmtHL0XSfYbp1sf8veeaW5V45CBsx7aKvzinBzD8lcHVxr9V3m+55KTJfhfRzD
eZXAqEvlCi+HzwHsw74xv3Wq49KCpmm114DkMpy7q5bslLrHnCaOMtopZR7NK8XYDpH2K8qQVCCv
bsBqOmBMCvYOGOq8XcY0Va0eXvgsAu7fgiDWjWn4b6P/i+OTVD6WN4zPcoS6Omt03eWLFB54N/cn
zBlIq8xbefD42ujT/0ojOtNhvYnsnBvrGlR/9+lyPZpgfMqWOTbM4Krc5sSIGbmAidY9B076gINI
FOAry7dchRwVLjT3y1D5//LNlHTrYnAfceOHBAcxnowqcFnodoTFPKxrAXnRCNXyQh7XwR2QwJes
GoSirhO/XZWdttDpAIL8pdE8Zjl51IuaWFgDu6fPLL4CYyLhAvNAWi4G2VNGNdGTFuOyWi8bbRXS
II0B4cafWboxkbcXKjbsfGGzWu5R3pkWg6bwjmVi5UIkV+uXK7dqSVwpd49PxippWYsUK5YOvciK
GXh4yNa0YmkoS2tcGVQlbnSSWYKySTLKbwKYgiqMBNZoNpOfGCrxoK7dfOsh1J0U5uIu3VdJo5oW
OvLtYKsmz07g3AqY6EhmVDAcqiuG1VnJPjAs+RmOzXpidGoJmY4/UxqZRTlQsyIso29VEPeWuVy4
xaJpptEJy3+l30vad5tHzoEJ2l4zldi/hc3FjdSEoBMreNYZYLiFrs4T+Ud8D/LtlmWGvlH1nwgo
jBjOWP5yny1MslCJvjR3VY0XqXfOPUmMbg9zfm0FZwN8NTysYhmVS0+y6UCh4aGQ26ocLkkIXgRD
nqsir8WODNpC1XkpymOCBl7rjoKwFbcbyIerr9jnTxWEWF8bDr7b3gQPIrIhKq+gP4yCHYhfrKFI
S/kiUm7uMARVSVwWCMoRHLiM4TN1bvccgSw/qx6Ci1JCSkVGRztbT8wA/25px9r/nU5U/SSDpe//
R/sZAN2P5YeLOdxjGqjjQrv4OZp11KdiSdo3I8t/o3yarHhCCq4SPgarhPwA7IXB7Phgp96xVyrn
mYL+DcGpX5ImP2IfQoI1qR9VClhMtrKzEa6geWDUHaCQ7cm2j9Ujiu+ZFq7E5IYZt4AjOVmvdXAu
62xT0iEhzebu2xlM5VmDzNTAOLRIfqJzqa9t5JYMjOTSwwBDWhOBXq29r3Fwu1e32uTZqZtkspJW
nzdUaXgthpWlL5n/RCjSQ7ACmyQ/9fXD8CBek0Ve6echg0GGamz4pteT1rWQTz/8y9XLUG+gmjF1
ASxo07KR0pTh5M/8wzAZL4aFjcQrxmYYOP88ICDjy6V5jxIJPwsLpngwWAm1nVtcVX3rAhYLjy79
p4kFLOA9bxKcQwIhjUuALO6PZITCTtYHg1ivJj9jN4wvJsFNczXHq21+O9AtcFo7IGLM75T1scAe
rHLDxDD+DRWb/FkR+264avxldfiVGWyCJ2XHSAoKZI8wvBTOZmiWCWwMzZLzAdtUg/KPRCi+OxIF
SUBbBAp0v0mk3y9rWv+eHwMG7drnQub7w/XZHO3sNAbmMi0+plS4EoiMpd4K8iVMWCAB3ggdTwd6
SCAWpvdewRix1pyhjXZreb0Gd2v77rwmEBARnYpe1yYYryELnKlPOJdWdieM7Tba6iExCYBl/8ec
L82B7F7V6i7Kg82UE8+jNcnPUBOQfEs0z7xuOXbtQ4bSkfXY1kZBz4HaZ78NEd+YvPF2xigW7Ehn
ismXka0nZinQXRPHg0dUGt77eSrPuc1MnFmK2WzylOSVmdoRSdJWtPLNItSOSaQtIiCPox6tCDhd
+pq8wuxnElktXaxcddkvZDvMc1mtciam3qU1pgidEFZAvw5y/pVYvflMQzqBzqjZg4lYNagig5IO
JcCeEmG06RhhWM6C1V0cSiZLBS7a+BaRj65vHejSAmpipr2L4bcjotXBsKkVm7xq103TzAJGIlLu
mxJ7enqP3XeM6tQzxUJ2Yg6M3lTLBQGGONFw6XQHMe5LZto9f3lG3yy2SrMGFsHG4Il4JU6dZRq3
R8vv4I8gfO9XoFPezAiEGRGuIE0rQaxW/kanmJj8Rs9TNSB+O7RgNtpsw4582gKN1L/Ohw5QC61G
0pAMN1CcVyejAs+ML94gBWSSDpk8L9Olp6nzAnzU9PMUuGEi97PCylUYJEStHYizcJGpehG+zyV2
eQWPIS56G4Q0kmUUqumIUA3dWNuVu1xZWeOmV5kQt8ewYpD+O0Sr0P/yAOPwLdbhh8V58D+OzmNJ
UiULol+EGZpg+yq1lqU2WKlGy0AEfP0cZjHCZvp1d2VCiOvuxzMAELaJ3YwtrdbFPUX19Y+mmjbJ
ANMnS5cd0F3kFoO3oU+anQsDw27uwj4l2jYwg5UNKpZ6g6piE1mYyZquV5zxEMYg0EqSx5b6TYEm
lzpl4PUq1Lauuvps9EpyRvW7tU80UJfiP0k7J+eXgBW14lqW4uIr1p1G6gvnVEACpNH/bHEyxsOY
cSXm4zH1T3Po0H4JpwQn0Dsi2VvDm7RvjVAXA5tvrfAc6BChObmZTCCeQjP5HiZaQgImjtCiOZy0
I7emuGXSlnHC8T6H8qdFHTRgRavsUdsSCnCIgec+N03Y/t2Hpug7IdDFjUmoyWCwMGPiaHrb2u2e
Lhb2SoYUr7671OPo6k85kM/aR4enDUDnAMtUIsfs5Xe/tuR2wGtotfCO7wnbgxg5stQssRHZLhGg
RkHVU7MtjGYSE7+9Vb5HzX2cYgZAj5GjQu+9V+FpRPkyFGqS/YU+04ZkKUBlO/0BCBrgPICv+ZcG
Gsp9pmxNlXwohxeRWnvBKjr4nyFCRTAnJeR7QoIMF1tr0/IVwe+gBQANFtXqovt73kHMJE+z55Bn
/snw7vYM0Ox3Ma1s9x1Id5u1tB9gLks5VndvzP6QvnJ/PzVnIzqVzY0TAx/tVvZqK6DlYQUB5cLl
CEtXqHuIOjA/EBxLpwImRGkOARM+grw7QvMFQIaGLjaGXqEgfnsD3VVtcXC8m+qpr8nGFSiNc2G/
JhCHnYs1nSzzw+Mo5spDhvTmN5C8tZlrxSWYTPKhHoiVYZHdWNBFJ0NyjHb5IzeCuYrV4kXTgCCL
na29ShXyWZRkUSoUwlvY7CLj6vUnmR388h2pAsMTgKdkx3KTJsmLVi95fXWTYB/MGa6HB4i3NoOo
SI4QF65e92cyx65yBP3UOAeoJMEoN+NIvNx4bQDIZSqgJjZZJ3ySmjyU8S5P3jnnRVa9S2vzJRD9
IefHSDR7g/ZmlhDS8V0N1mOwf2v5O/JJzmknmgA2fa2/ld7w1DHhdQMgQhjuJIj+6ytYA4/KfaQu
Zd08Py3rcMDKOs23vxBs5Q+hZ1Rqq93r7D1yfAYcPC3vRBFJzZoxGIzu2ZpZBENvJevr1FAiR3iz
3XhRfZHWUbhqbTe/cc4rHsMxar1bVp2DgvE7wZpSfhvM7+NNGW+nbGvgfrVAKgq8Tlahr6Wh1m3J
MCz8Lv1X07+b8TNujA0+9E2G7aXXxEJyW5e8hGHsvWjYylKTzRDzFhHHEtXmP0zQR4in5IzqUzV8
+YPczU46hOlNO38nJSNaMtm6WWPdZpYfGW+ce148NEmmLSs7PwbDmw6/2gBW3SeQ3pOlY5QBvR94
fVpmnQApun9oFA59WikvkUOG0Ec8CB0qKUEsNwwZW6teBrNZPhTvTg2+ud+qiDAuN3MwrLID89Z+
zS6anMYrjMQxXiA7spkjMyDhqUXWG5NVL4yz5r0Ng72sh12T7QfjH8YD9GiiHUw4opFnxaOZrO82
UdETPafzGZTPLSjCn8n7iMxNigtuiJ+5SdEtbp6ej8ufvGXCwRxpYhrGvShKHLzRQs7vae42ydz/
GjPfW02qRk9D/kKGcPnYUyNcaxNBmx9dweJx3v1yCzT4xUIO8vFv19zCs+YOFm3limoVUtSINjpL
D0N7tbmshWmKZxvRnqF1AGgZIQzwfPs1csbhbm7wPLv+nUkrzajY68qzbfCwa2wMRDgtUu6dObez
biecUT6bVcJ0bQiHDXWBoxL/NfzPA3Hzog33boUPlGSaEpSH7ijxecgRdykLsaXxD/MU+Bl7P374
IDvlGnoFsUFrpsjh0chp6wQxOWuFDvXoXBN8cl4mTGHtqbjmNeCsEFsD0Gp05gEs2NYxpjq6FwDx
EXRxyZm++dy/puTog+AeuJVliLp3ghCNd6uojS5SgKn5zQH+3TNcGiY2ftH+GLpaaFQMZh1iG8/W
VKt1Sg2MoSwGStFWr14zpjd9uXagreSexZfLZ+ANi3F6pdZx0wd0T/fHFoaY1Xo7wWWuzaZrbr4m
AxuR9TD4izBjM2zzv6rnv57raSObNz9D1Ecb+wUtoFAGBgT5ZPgVLrbi/nVkH9A0ndkXMWaN5qW5
Lw4Ctkd/Y3bQq3Vp7jX94E3LomeL/wnif0H2ETAq9vu3kkOgtHZjtSYA7eFTxu2MQwDhjOuAQ++t
HcNy470JX+ceYM/PNn3xOVJtQX0c5L940ZAupMhSgA5g6Qhx2UD07huOBsvIeLYD8pBkPpIenOmz
h/VhhKSWy2GZ9vK1Vd8dX6IzMoZP9q1zingQRfdDUZjnM44Q1trhIKI795FHkJRK0QNUq20ygYyt
gvuA17gtrj03hTL8sjkNVABL+sk802iMemfirjwkGA3p0TLFtK2VJAJJc0Rwt72V4776QHKhWPBF
YSWY17svE0nI+m7HN1k8EyCUoSt/q3g8ttDT+nTuHnuNkTRER0lS3S+7Ul5yZ9XYXxVLe5Es7OJg
6xHW+09n+FIRSEef9Dkup3g/xseOibhrwQJKWDDV3aZkWBYz5wPllfKjpsSlKk4+Feyefc5n4m16
NcDDZRpeaTZCM7tENTRMN3lq0aOnHL2pFvPNt57WLTHSfr7r1Miaw6fD3045W1N84gJ2gqtpYCD7
qV1aSvaV6X1G9MMhtS8m/9x6D5ek1lCGq56CwaznOmHfiCgYHeNfTsKt1m4cf+S4oX4G4oo1xrww
Kb/CVh7tgXJfpVHqRWEEKYtl6jXHSmQkxtqLnTB+anQGC6We50RFeEUo+YUgg/PEg3XMx4q3mmLh
RYMG7+Y+mw3Zj9KKEQdinV3XvRnTnPobQLQlJMSSLAVJPg4vxsQlpbX0tzaMypuNNsW17B26Phut
l/fqTJqdSUFh7OzGuXQhJCVDnHL07qVhQXTtXENhWh3+VFHv7By7dCEcc212nUd1j32u9AZbhKDq
wKKYcmGMvv5vygfjJbXCelELzKE2ubXBfimpyIob7C62eTaVhTm2GoI9jP9NGEJpkKAGl2wJMG8q
tNBcMQFO8V3NpqtBspy7ZkPfEzYXCZdWBgwvrMTgt7UQfuZuvLwxDMCHFLf57lpvk9800tYenCAn
yjrw2eKRUx69ztORflRcILhV8m43KJx4PVlQMRSnvER4aXQd1DNrFEJeZm/TJMY5TYb1P9kVAUDG
vj4GfneCxa0WvsSwRWZ9PBem+9pSUePHabWzmFruVVZgbx0rbnMmm0EfdJAtxu4SRRI7cOHRrWkT
cUC+S53+z09+nFpurBk0m2UrG6YEhXOrzNePEe5Ap0Gu41/E8agJmY4p/18J93fi1yZc/13+2SD5
yfid6lkQnNS4Nt0pBjLlUsfjnDslmejNz7AZzfO8kc4SGsot/6v2UNvIDGaddVTQ4FIY7BUjemlt
+1DsZr9vXeJHG9nU9Yk6mMJzbl0LlZ3VrB+clW69x/a7MTDngvCFvHvFrkNccYuTcNn4XwYcw2G4
l+l9TpZN+Q2vGZ+m/m0l2WbqL25PiSVW7dI013W56uDZzqeDmHWE7GzfDUtDcPT+1d2zUfsnzViR
W2niVV3YG4sW31bsXGbkXvbMMWuQCwoJIgLvDv7m4YiJ9uQCbiTngI4+I4w4gDJW405dERVcFE0I
/Lmzb1GDUX0okMrMifgMX0A48ykBPBB6SriptRhyjrm+gQfaFftC/yzilZ5+tuWHXmznnpbKhFKF
8bqFuVrW6r/EI2oz6GQW9W2lTZ/zfLgnIVvy66Yi/kgyFtRUw9sIflVv/sokWtgxIa/sy6mv7YSH
F4Ra6XsLan9WePxfmArRiHD3nYuQbKf4miPKmdopXurdiIePywae5hF+0ihugrNvvq0g4UYrq9hC
fkC3LD692rl6ZUiNlp5xnMAzkDDqsYXck6ew9GGdlbTJO69pvymyAyToasRnsLOqvSKIQCNQdrCI
pnomJ6evjpLeAGfAqsFaryOgcMHLhgRoNelIVbMZjrTJthNg5BBjj7SPflhcnPlFKU5Oua3C85yg
MAMGSZP7G6cwc4ytmX3L+eOhhmaezTjiEFp7AP4c2c/SK/9zMHdm3S0aYa8c9IEronZsx/rW0/LG
1yTHQ8JNrWRG3h0mgutMZF3em/CgAWXx2r9izj7gddHwWjB2WkAohJ4tSVrzlrGf96rB2v0moEVr
A2uHd206Vnp3PbSnqv5LMEN2ZrTIafyGqwqzA42sijBbchfGXZMynfJ6sJtE+sIgPhbIQx4BBhdc
aPCoZlmeeI6ayIqbi6Z7Zig6BeD5llB9HJIHMdnYzyNB62EwcATO4X9MOYXcWdoMRCb1wJECW6Il
V3F9Iw4BYIMpEe512t0aD0omxVLSMLGAZMPSnP8NfjyHVcBTuf6Ne3fLHQ4V0n0R1JUYuBKDkUiB
KbCWxkc9DtbknFEa0mvLmxWQ7rXYolQGftmaX7XoMDAn73CzxR6TS3QHly/8RQGE0tF1uro+1UGD
RQwDlDtDdWT8KJgycJPTdQ5wpwKlKqY0d4ljq8BnikuZn0p5s2YZrpyESri9YHxt8BAYeje9xArr
0oisVqPXYfJjohptgHRRYBwDvK6mZGcwKwlakr2dupfEA+AslQbdNytmRA0s7fTHy0++dantL+gw
pWyXeg2gLjOcddAIVFbTPrW9WJWMchq9fs/t30zb13mzK2YNMh13XrsLgUBN/Mfwq/CsCw7MZXBr
cJFJfu66/QR+COjoEeFEsMY5gvMmpzeb8EcCqyBzj0R4lI35a8w+pnIbM8nijmWmXObjoxta72Nt
XX20OwQqWgc58HgcZNKn319m/5B+qTOIUzDJBsCYhP1yLkc+jTBOdgxFuGLlWrUW81iuZXSqj072
4Tok4NxTbTJFK6d/jUdnS0weeSXHAUmMIohpsD60wN1AUaAbWiMmRFDA1JbWGK9ik3S1Pa16ItcQ
ABSGEuw1yacbjv8NDLu9yDlEXFysDn6vsZ64Cjdk5zL1K8dXjQxj5GzbjK2NMgj1rHLuk3GCZcU5
l0yeK9K8JpIPNC1mTUlEgCpCw8F0prS9St6q6uGlBI5xg2yN/C6wuyWds6yZnQtgDIAUF1YldiV5
FjT4TczlMV+r4sDlos2uYcXnayzSmi1hCtI3DWOCcRXuazX3a+DA4FesInIt6VeVfyvzkRHL8u21
zdy/xJ0NIQG+Ux1vorr6E1ZC74VkwYugXjB5psgUEDMqNTsnYoGe74MEVi9TzYQO3f7pZR8kKk/Z
kO25dEbjsPB9shl0LGL2sred/QsEvCVGSGWB7/+zOO/Qxvfij9g1SGug5RQk8jL65MS+HTCzOzoq
yK1Uz3GiLiM/ZfHBnwPuCAJbvdxX5UEL9sz45ibk/CMAUO0vtX4LzjJtvrt6l8WffvsX0AoQUrLT
+AUnAC7e4F/gg9M2We6m/KcKtniOQC7DdFDGnYSyqP8ZpJubxsKlOZyzEH+Wnpx6KdaK8X1eWbdC
oSeELy7Es0B9+OqNuOuhHUDrYJ+iaDUDpTh7ciABIYbUL4JLf5HrjNwSpMBzNNyjxMKu/lH6x44g
ozYHTpBCm+k8Wcsp4kgNIbmFlDT5OJcd+JooUqNLelQ+e3xmaXMq6uY1o44zIx9B3xMZo4j2a8yD
ctzW7cPXnjMMtjOHg4HFfSCc1ynBqkdogXEN7/+2xDfqwlENARN5uAmh52EW3EFde8m4pccx9SLs
59gxa/wFQIECjcweQ0mf61LImam8Dhgkh96hWYv3T0VbY67d8dY9MRQ9/nUxlDmSMwZ3hRgrjtLL
c+9Rcw5Lxue8ZOP7OkQYXSzy7EH3LQNI0kMBwEHyIdAzHYvtFFgLhverCctJ0iJTcvET7Z/GBy2c
taI516itTd06705AH9KAcchyF5NHDwt2rJzxEC+bZWP2jwpanZ1rmlI6/wlSdzVKHqBXB8ZcOBxs
dlPDJnOVNru+uJEUo5oC66xjUYtj1N03vYElj73EwKrq19AX0SEmiAp/k5buD01CWcltljVH/voj
yIwi1fkKCTlR7uqunHElcdRqGmztDqtZf0yMdG41I7rAXYQ5V/VWONVPBWUoJkpsMZj+ksFs5Axh
Kl5DZqOGxKn1nMRrosPKrIObx3LZzdid2I8BF3/p3g/dxmRI8Yf0HU2Nrm4eHIaMo9ir+DjGl0m/
29lTxecxvkp0zKkg7ihwwNGj42BUhkVpJ8kFU/1SV2qNljr/z4OGOjFXonFxrmYyls8JqtlYHJio
4pOJuchdgnDggQuuA8gryBal/5GMXxEWH41rGlYprMalsXFC6ezI/0t1wGmhBcVJYDhQ8hODl+cT
tDcgcxblPbVJK1AOIa4AS6mVSvwltmuiR9teuVtbpyMg8H5KTa3KhtCv7zwZPCxktzMpAKQDCwAt
5O+0DfZpCFjHZ1weqpDOIyun/S9gyQt+MBWxeXNItBsGEELXT159HZxdHx/LwrtJSoEC52ewNjnK
VEJKMckgmHbTIaRfIaHX3MO33OFC0IODZ37JHl3WNCCGxYqAxbhOTJeJPfYvrt/rJh5xy4JFsGDk
jzXZFcNFWS65zm40XiTwFy4mpqlKXye7egtHika5w/cYoWIECH40jAEpdJ0uW8XqX5evs+YwiA+u
/ESgqKqbjlPirCSxtRJE8qCenfaV4/rhnjQg9lSRNhI1e0z9sISIJdzv2rxMKjzonfViW9qLBMpk
u2phsMsPLa2l4atT3HtBRkB6J3i+Cxe+VhqcfQ55ifqKaWJjK4yvSULNj7scdHqMQEvbvnuR8KFN
39NXbVhdaRk3KFWNC7UhhhrpR2FtOhAZ1SqZ1pJ8veeWV79ArgMe4dlv1fgs5gtes9YGjEDQrHoO
sW09ffuwFTxMIb1BdSQPYjypry63Xub5p8Zgb0Bqa59GtvdDb9Pq4IbsH3NeWouLqFd692ZzQa2d
dM3zBlcpwgfsl791nC7EDJbpqofM58KrzD5HUNuGNt3F2TPjNoeBXhYXUsEIrG8ttwLZ/OfMXnTU
L80/ddol0+JFjlroFvGFlhvDn/8QT/8rALVENH85rJBe9BkixoxmeaiY0bj69zybito5dqRxmVm6
HA9nYBA+PHb0Ev9PS1UBbK/R/0cKnTCavyEc0qKNBXwObUQ3DU6LKSH+jMtEwRTAmBYGR1gpi4gJ
fErYOuIR6ohvyonQrKSk/aaFb0aJN82fhzC0bsbvYcqEOv8pxulYtJ8V33v12anfWNLPisbunF2c
r93KQvW1km9Hx7OP4ArkJ3UfVTtwDGLU3Cy1ythksb9L0R308d3iYJ5kD7IP56zE+eBQtvb/EMdO
UtNTUouZYWo2snflPLOIpmFxx6vA/e/kjrdRvkH5Q7PGgpAvBDTYYgaTd/8M7bWKr4QIA/fcMEm3
YnK3Mcbp8ls36V7Id3F9cnmfOv2ryJsVqVOcZyWBFadcmz3wjha0VML+NVx67NXYCE0exPE2M87H
W5NCE+K6npDGNmW1aeN/nsDWGrSgVrSlM6Ic6d2R+UzK3gd1K8gBmyy0kooKvqBLTnKt5+gU6Ks8
R5V4jaAuEc9Nmm/eeNO4aWOIfYlICd3JhKrq3RgW9zp9Bwmzq92DU+JeI06J7w+3SA4N2AKgNKeH
DSM/JzkcFufRew/Vbrk4ZsGwBM2A+OcAa/EoOmSEuevHZUgPu2u+C+MDiHxovbUOdgViN8FCDnuc
CAoIGvTUHvfoTqPuLYeiPtU0/TH9H5nxQqRhCslBR9OOXCymYiET1t4nDcgCyYj4b9qB5YpWNiM5
T8W8PhSxU6iS4GrD8OHsSWSTW7DnVhzmDpRGsPqaP624zXJfPj05HXBIoIL9Qw5vCfe9wdr7/O7u
fKbVYXE0m6l5EwHN3DnXIliDwO4nufbZMBzAf009j70V41csZVLyDf3TAHPqXTSn7wDhClY1PdrX
Dh8tNg4c1IP3jHkI0T4mcIa41+G4/uaYAULKqPHyc9lYJcTpMQZDGRXJOi7f7WrutSeiGtUrM3r3
633WqhcNZdCk/s4glhv86RB9LL/ZwXd7YcyTBv46Txx6jbxlVH2VgIcjrG/MWDF9dGeHTT8bfyOi
zAGsAZIb4UQ4Krz1KDxZWa1921vGJF9Udp8vsGJAcLevIcHc0bvRmE2M5BxEz55BaSNvHlrUxOsc
Nw/Pq3HqGGtFT5sF9E7j5ixI62IHJ2nsIOKEGxcVzWL45NXFIhj3DdPMFmmEUj6V3jmEKzT7btNE
axBCDQmIkdPjvBDDZZCaXFs8/w4U+jmZn9nTYTASctxh8JKEf3mSLBOWCJMLfx7sdW4NdCuNmY+I
eoanDuyL4nHUbu3gOG8N6f2ZE2bFezuhSSvYCo2EBkKK817wVHbOOvWWNK4isO0a3EA4A4fiqyiv
OlHjLqZr0Hup3K1VvwU0pNBpUf55/gttM4616+B1UwZUpnQBtPF6yughlX9Gcq3ctWJLdo33GK1e
WpvCuIVM39JobvBa21OJz3OrTcuO7LKufdQaafjuVFK44KhiNSDyjMXvNHsam4tVcnaZiJO136mC
m9RJ2pCPMVDHTvw1qLc1EmUPJ1Un4sqq8Qa7egiQnbh/kjAa+7UEb55wcjEhRRqd9duwL1hJp0Ow
wTztXTyDodwiJ45jSn1V4xOMeBMMCFUacmVKcHUAXaSINHWSShi4Uf2yjFc5X7LQ2pcaAQBQ9n+a
S+EGzaMTNlMaqOi+5vXQyNdvQjg4oNcFuRSvmZCI/i8Gvoxht/DjvUavhK4+c/KodoF7UmxdDws9
hrduZ3XbWMM8F+/42kN1ld4jhvhHvxI8ARf8yjMndaRQefL+xs/vNOuMfjgzx/Z3U9zsU39O2BnL
pjr49S5p6G7stwWJJ92pPlwhrwCLkF8TVKJT7R8UgwC7vJaZ4FBKnKf4C5ErtIU0H8QuKTSkd4RQ
c6mDbJ1FSU6kFL/EPVO7ZNG5u4Rd2OROw3toIqiENr2gxtkvtjZ2j4H3rIN3jJlVL2i6MeBoB6+6
uR3d88B0QpuIaKnv2t328U/HQRjrVW3+lDULK4MB7sRN9TOJYmH2FoFj8MYd3N+WrnLJD9FB0qIE
yIyyhcPsRk1kYVh9LczXYfPZGx/tgLWVC3cBPcmFwdSO1iY1rHVT3Armrlb5ix5TFN+GsRPirjXP
xF/oyWeIPp1Z5t7SMKP2h4Z4ZzedPK4ujPyjpD7ImUA9gt7kYUqql3GgbYWuPYW67iNvh85ZMdKb
7AcbKYSYYeeQB21s9eL3cL14BDVt37W4OT4i5p7YX/AZU93DrS8Hi9IJFuZqT1FN5i8sgXYDUiVx
wq0c/oTmQvmWCxfpxqU1AGcLc9EaZF7ejpuWFGijf4b6Z9fcDe00MXpPTmnscD3GQ4cR26LtzuDu
IdIdYYyXsL5qBDg8zLVjf02qjmc33kkS/zV/sdmM2hFJCpntGuF0ou5jwQHcbYq1lbGNT7+s568N
TYMlRcYxBWS9JradcRt8UnjuZ0wpnTsnZilsLZG0OJTUkEUTzC5Y1CNeZCPZCmb9g/djYuiyMmah
7Eo6l9Q0NzCP6Q2zPorWbRaVyKRE1SENl55VwTpKHRMnyVoNHA4x8mL3jsxhWPoksOZsJU/pf3HF
PISCc1dj/C8Yja9IkGJIgJlVrTz2nAajuMUDHNtsGoG+d9gi+MPIzboLLX4KqBVSv0TQjT1/0WNT
qSLyIz0G0XZGVYzG93z7MZC2Uu2fjTVzsjbGxK86kJhMaH+oYGjHJISpwelDBsgGEX5tyefDYGQW
Nd1yPzD+pilyJRViV5g847547V0BQr+MLugxnLO3jXsR2u9QYiMgHZ4Me2qTeYcZ5Bd8ZQ4rLk0t
TU0fW4j77aiYMutypY85cBQrPOviu01wF07nYJobxxn7PCJm3ex2gQIZqn/P52mrO4xOe5xG1utw
xN35pYkLd/GVlFAGYuaHDCJdY9jij/gPY9e6jroN18WZIFdVrPH7Lv4sR6qi0p2AAdDwNKbau5nD
TqNtp97b/W7E6qURxJ0KriOjevJb4jPuGQ3DxM23ZrOzjIMgZcFWO8ACFIDEijClm5LhDRVgJsdA
j1M3w+CH0zmkLmjKbJ7/7woHr85hquuvQ8VrgBJVeTTRcJh8j3K8gdrXyGBwzPBSCgrfEO7mmFKE
imyEJIEcmAzFc4rw6c9e3TBn+skfv1HuJc+hjfm/PbNxO66/NX6GSIdeilSs4aJt+urcWDhT45qw
UW+D4sN0W8iLgcJjj3gfuHwjnNTyZE6HIEKaclqEe54D1165Odd/HVwV2WkCNYA9fnSu9mq4tma6
AS18lNIh54eei0dDFl8Uv5EL1v6rGB0MTFFdJvBWDERubVQXOyZEFbEE14Jb9pxY4y3gXiNS9I3k
6gB+bPxtAHfVTZ8WdXr4qeYVQ31lQ4MNgV1F/9fp2kIz0xcEZ8rqvb1ucbonpCWL+0zw9LSLXQXX
NiufUVUsQodI21+v4VP1+Av1iwiCSt0/mumDWWRj2duRF4sokIBZU2HPmUc6Htd7bStBZuc3UvcF
f82q+uYWwP2vIL3sYzj8J6mhqY19SHKpTo86hXrWycExHhf7gSrXnha8EjSKjM8KFmXnemxpjJq9
vxQZNxjTfRZxUZzLBMHWsWJn8+ZLyaETLGu057h+6Ar11+uQuBryuGtl8TK7W6NYV2qv16sKMFYd
Yr9rB3OphdMVmU44Z5/RLQdPiNMs14iCLuAr8ULeaNuaDjTSi6DjxytBGAC48CRY9YepeAKT147Z
Y1F7C8td+dZJFzbL5I8zkezIv5p847UQ1xk44O6Aiz6Xf7fVJwPwmWDekziZ1+pWRPu0fQxEuYHe
TFie4eF5YiGsfadOQcAt7p/VgDp9xAl2o+Sn7InTuSx+BHqIOQ7eIxvOgyDBj43LZxs1kRwNl8Y+
Gihmfr7BmNE1d646FOnNRE+gS4YAzq6357T6tqj3ofotwcv4E72zwl6XugnzPBmWDVMcO+RMgSqd
4gXL9deePidhQlU68cHWcDuFiztC4KQT3O8aFi72TSwVZmCAt0WpLQFHRzzRNB8NSOo6JkCLv2AA
3ghzgCmJOLFNFXSiltj/E+OLUspa3ZMw5p1/nQd6rgTBwx7qOntPXVlK6Rk5BMG1ZztHre2SXck9
eRq9Z2M+9O6UJDNDk0ddN9e6RQUKB/cx8BZj+lkHHhrbTqGT6ofR+punnNp98D/6WbrDxV5xVEjS
twqdG2j/rgqPrfWU2hezPNfeSyYHAQWMVmRcNFUup+A9yZNVyI2ric4cr8SwU1x3MfNOuNZLZtpp
RoBY7n3+TqU61Ji75wYrxF2fvW1MvsJwY2jnwaBhsabEnblHzilknJMMFreiiXsz6zPcA7N4dmW3
GNz2CqdwYEoq+Chrd1OYIbZqmE1ZgU3yrpc/XY99lZNab5erQiSYqZ7hyKkwyk4jZ4x4k0O5n3Kb
wgmmQzMKKt4acp2QzZ2a9lUa3JQpfS52rJwFzpl25Nr6z1Mba+ZUVhhcAv0ORCc2sX6T5EqFd7XH
bl/wsDFCfunZcV2FbwarWYC3W/PD3fwSaJ64R7q/9qP2Q6NLpgGRGZjpm+BWGzUgLPyW0/VrzZRF
WbuWax59IyEB5KLYlZQLcCoyJ0zB6TokO0aRICzooThqInSXDRqr3jcnu6Lb2YDCRYwm4+EiWvei
Kg7S/d4Y+GqYS7fNV4LtF08DTjyOPRSFWIHzUvj5KjZ44zhvjD5LAMAOBZSJYUmZAMNemf56KsBL
qIUoQA6uq+hIMxDHZ6BQ8tJJZumddii79xzqRWmtKwizIOomUCENkBiE37a/qw5260hamjMRlOQS
58jAdAsFEyPXteF2kjCoCRQZ8uBD0HZe7GOnWcgwv4bYfTGXARZxkC+mlRVqq1h7OADapXzzQiBS
1GxXT0FDk2AS7M4kloLODybPQw9v5jYixNPuKNj3p9ne5V78gKeKRXq6z5meOQ/sBNMqak3ksg5X
zX4w3b1f4x6H74juMb/B7bpo1x4ADd2VRPSe/rhpCuqrAFBF00YlR2u2eQIcoo40O1rpoal17Dgz
bChYe0a10flZSE+2oGeMMnxXdJ85TN1aGPYR4TLdtD9IJZ616Gjmv/10n6iJ4oq2qmeCBDz2aps1
WyWc7chO6EdEFm8hN/rgrClvHRj1LY7h992tQaDkZcuqbRmc+AufJTaKvKfDKAvww0vBEcEPWXgE
a9Zc4FHDZw8fDvXnedVjkYu4yQA29lKXyNGMshn8l5pwd3ugfKnRKVJSs188BwM79Tiqi1WNHSM8
lfLN7N/miUKGvb31U8qb0KMpvjdjeKf23kzBU3+O4kmBL1xS6txJO58G/kx7/odU8QK4DDySarFT
jlvU/ZeUcTJ0zJYdLWQ5DU2QIjs20rJ+YKOPveOordqKNCB0qSR8Zgmo53AxhTtqsduQ14cx6Mbh
DzIN+zg18Us40N4CQM/h/DKh+fmYJaOjG/3aNL7VwVa3ga0WRn9Ko2jhRXfd2cUpToqVwbm9Rtad
VM/jzX7JC5LRzQR1J8rCpU8QL5A3A5NjHJzt4o/Obcgc1LOuzXzGI+NIdQ2HgULISNv/z7MejGNc
B/j7LZJsIsOeEVI+cl4O/ubQz6TdymJZDt7GLQF/iP6a21AtHeyfMG6UuFjiHJGwS/VlIoJd6P2T
zLDo3V5WcsD/PddzrqZhw3qbEeOA9znOGfX+ErvsLf4amzaJCWinORMEh+Gv9xFTUpjGh9xl2IFJ
QIXZTrfBvlETeUkLfAwBLwVjr5pevg4gagkIWW2ypGBQ37/VZh8dbTDF8QCoS3hvuhiCLwisBMNj
O2tZDnLk2zbbhnkBEclUA3mNKaazK2pWZHHRnOEVVPqjKLgnOfjhDtLVeGDZAW2TDs8QGGXOJIgS
svXgNmefPFv2P9LObLdxJVvTr1Ko6yaaQzBINvr0hWVJlmVbksd03hDOYXOeZz59f9wH3VtmChIy
qwqFKuzMYijmFWv9gwIionC/mA4K3/k0yoNhy51iwIKiCkZqXUXFAOIWolSQhLg+PedR1iBHGwPJ
LWH2S5P8Us6bnkQWQEY7dd97xiVLIEL00AIDMgueA8tFD/tDLBvgGEBptTZ6dIqM+gauMlVo40Gi
w2tjqyOG9cDjY1cIqosYDFNVKg+2UKIVRIiIKnMHY0EhwFS0UrnuSvVV6C2VLSYaZgswEUCZ3LEi
3emwULoAfTl/1L9KDtLI6ZDqw4dJWvJJjTUcKcQhVnnX2Dj8XtfOlHiqyT207or762GI0q+JhSRo
0WXIzZNVt9LbHKqA7jvPoQLToST5okzqXQp/yxwQusjFdD6UPG4IglGHcMA1O2P0KsNiW7kVGBr7
rtCDB7+qPsKwwmghWAdVgPKZ+tC02s5o47VXNltfbeFhgVgwqQ8k5gOruOfNB1cnIlmImvBdaw5U
/ymzdC0ihQHRZuHHb2pV31pcEb0vHoOY3VUCqFikqvsiPEg5kfJWx1Q1conSA6rXX/NJbHDUWsxC
E1CzWqEDvFKXniU3YREs/QzVpDa6kYCeddidakV5tK/Suzpvm6uxlDcZ78m4GHadgvqdNixU8NNp
H36JcpPyIpraAc8w3JQTLADSqFl1LsVImDdDZZEUWnrVdxXocZG3y4nuImH2o6QOcYk9lgEDmPLJ
2bhNqGXoOZGpZi2ciTNb3WjpI1k/gt7bvAe/7WJkFHVUxsYrK+NdH2Pi3nLypgAYxo1Ccc9nMU16
pDmgd8//sHlmwP1aIIlpdm8j6HsrvzeRvh6NxwnFKiFHeSlqUcOtD46yk+SNh+/4PmWS0r8KiPeF
KC6ihtICOLWRsip7FVI29Sl+JCC+jKuvI7ffUPMP5F3SqCtJfdJokWH8EeqPbvkt6t6UEpkdfoNF
nhV5NhS2Yf4gfTpA02zRn7bD4jrMD030bA3gGKGhWulffv9XxUMxqzk+UP+y+LU4PXkZz2LSGwZw
tYLkvY1WYZ2/p9G+4Irm7TmSEVaqryHPEOGwRD4y9XsleTA3h0YgmqYvg/EeGGVX3qng69TkZwxs
L1vL+jEM75ExINLe4q+4stD5GAFP4+dy1bbvDXmIiuPI176kPeqPuLbE0VctpVQq3VWhf6jDwahZ
4zyCqQg7eN0VG9mAJ64xBaoeUkRI9I+ggfwcQV8Re/gXS5eNpAHiBpiNBg2Xh7nN20PfdtyFDyVp
i2LpeM2ytj560gLwoCJjAjmBkJe3noOOsbcoHVTAjI+IJ7z6rbPIX/QrfaDmiVbL3/DJ5l2xIVuR
CzLQEwqKHxO+E22mCsEOpQrJ5U3FHkTWXmV7bQ8/XfPZciCWkeILk5eu38FB8bInn7PL6u4rFkbW
/OzgL/pWf10l1EbWeXsPqOSqLQ843yohTl1fkdFZDxWO4RyjefGheyg2shaV/FuSUt8ziOTAx3Uu
UMIWWQNU9hXUGpxqAPY7Ue3gM7o6Emclzttkw4ZyUZKTy5OvFdg9LwExlSpE2ygGFFyVQ4eOECpF
df/cCEjqHSqdMNo7b1lFBx08bDa6rwpWvc1N3j50/r2ivYXqc1O/2vLdaw6G+jSlX4KbXGXT7jH6
BobJaxgVCaB6wPUQmKMYYZF36kGHhf1zWkKhzhFovXGxwXWreuPhGY0B4gfkT6dH/n1nyvuwfR7s
L7VDMdXhQaG9twEZrP4GKvuyjBB7RMAs9RtOvRqlIre1bhIc1MN8zykI9v6Rfi6C5NlAMDRWmLX6
JXL3dUfk4VyXKKEE0XOW/xWiIW6lj23fAhNBrdvAERKPaZUocKTOmpIZttFrK9aeZC9H14m1xWt+
aSak3BsK4xlZMhga5Id0bCqABeT4J9rllBm+0vLHONpYooJh+RJmj1H5IyrfZPPRTuWY/N1DAs77
wJJuCF6K4TtiOm4y4aivsuhh0ktzoq2hk7tX1qL9kuAKreQv7fhmK4BxzU3Yb2uhoN6yGeWdkq3J
RCb2c8Wxne88+D9UbuE631Nw3WjA+yJq9KwUCx5WtmsgFA3oeiE346lPwFyuE843t3OXOUtXcZ97
dlL+HlXP6K6T5X0SZLLSeqmlX9ASvkrCnezfOvsNORo1u6kHJgH86GjfeII6RzhcGZVzZYxvCI0b
7o3jfvOIqVF6XLQOD3UsTUb1hRIlwAqwP0A+7eDakg9xds/JBrJrI6H5Nj3XUPOsWqA+eWYiPopk
HFbSproLofRUzWNYF4uOsCPOKMa0CzcEHA6Gur3t2S5NN5VjWBVcG1r2kXgvXvjkpzcywTgDvmzn
PmlaSmzx0wy/KgXyEjXv9ea65MLJNk39Jc9XKf4gI4Zgzi32E51OKHut9z91H4SL2BrFwfaA405v
Dv8DnSDUlzDrHu50HH4VlO9GUJ8g6F4rvV/07bsNi0k4B999kQA8ILho+Z1d3VXepglv6uIl0fAV
abBuXODkagO861/LCB0umNWJePGnCUGjWa4mZaGCtwMiMkn/lYR42b2MJs/dRxs0dgkYM5K7BF9V
tYHPX/EgcdGvBo2MuJ1rgp3uykfISJvU7zfgTjBuyROFuMaiIgksUlJWU0Xkr+JAdBsv9ywO9iq8
a2H9rbR42Aa91Mg2V+8WmdkQFTw3I7U6lP2dIgfl2g3qveGJiJCry5YWAjkqkRo0s3XhYUs76ots
hCkoh2teN961LEdqj+F4ExPIYk2e3eQK9gahhbKYp37vCQih+JASjNvHRuIm6vkBgBQVYBk0RufG
Q8zFNfXnQiNeMOvwYAehAy3AXOVwlwIhn0vVeJLQwuLIxe8Jcl0h05Un6qcscB6VlgXrR9gsIBjq
xPI2qAxz1Vcqo6FhAK9C8KiHe8MEqAPGDdP3CHCQwTQB5PbsAGlo983XSc21CHa7UlSbrrIfq9D5
CIbxfajLRytx93CjVpXw1+DBqAgMJQg7sr527DMlPeJFKB1Z6CGIOFmbcAHWaoLUn64uB8oXfZpd
I0VSqQvEYm1y1Em0k7q5Tr3buidGUiKAhd8HPAFKAl0+awHncuqtLb6N3kOvPEhJ+e6F09Yst7H5
3HHplRgD2vpDM1p0ornXA/VrTk2qioa1L3Ct1Kx9n+/MbKsZHod68TS5ghasxBCHlpAoxDRudO4g
Xd2DkvpIfGMTay5KEH8pBJlgHVIcp0LEZ599O/0S1u0uRoqUZ4eeu9p1oTdXqv2qheVdk7gIji0r
0GBuu1UaG3VZP9x4FjSbDkkFFE2fah3+pfiba9EBKcz0+jZIYKmKBuBd916irBGoPCCs4EWO4t1F
os1PHks8njAiey6SoFxXwQNjBVJ97JfQCXS0cEHn5fU2K24bLo6IgvvKx9hGmYRpJpQUAUtibmH3
Y9TynGTVtd5ED4GEUhmby0x6e08iVasaQMIGIArmvagdgF/xNT1chVDUleYLQogq2e/kkaxWlne3
eeHcSpTAPMrwqcWjPkJfBMjQsE4h/NRhASEkAts7eTbXy6ZGXirnn1XNUrEyhPVei5irvAARFZO/
18MHG+7cMO4t0k8ROhO5/yiTXVxb6wCa6pAvCioFscd7gzDAJ8OJ4LQgMmsI4r3RW/aYhbWYB1rF
d0f5knUIcHoeJMXhJi2rvcNKWDsa8LdGfWmx/liFDhwUn5SBCTq8cFtKATy3PT8i54PxWWbvTBWb
Z/exbZY+GTul45BLX1T9e2RCZfObtW0CGemrpzjuruvS+DFMMQyIeij3Pglda21ZMHNK7yZJSS1j
zFUl/X2JwkHa9N9khHw0mzvitMjhqUZVvImm9d105JIFudX4R6L9dIIMHB3VaCLNAecbhwsmrO6z
YKepIeliidwZrMtAwwEJGjaeKkqhGmtDdsU6m0yPcgp3OhUe0KYHzX8VFi8vDcETxf7pc7M3ytMk
KFuQmrcQgvbJm2jNnQ0yIOPSa6PsOnXKGyrVpfvSBd+VMSaqrbihbg3YgGmPeGNPxFWTk6W61PfW
roH8m2TlAkIl+rGKToSZgwCGq4yZeWdPTNGo2rVABsudl1DOf8om46Dg3TR/Zjx2bCVEbNJbmJMe
VpQiMEe+2W20G6ctDiavua6N7/NE/YkZJPo8E4NxzQO5Sn7orDdRrLTyVtfqm9J89NFCyAYsbWR9
o5vlIgmA+lq7kFe0jS9q/qVTX0uqcJPXcNU3m7K5SZRNiLaSnd655CSFSZyUYImNDbl4w7NIdVaG
KrdBo6xjVImN7K+ofNHce6/AEwcAknyz0G9AFxYYe8fTEaZ3d0AeCTATxUYACSh27j32LfiaO+S5
WS7Loa3f9bBE+hch7nbYlWiZgpTPiQ7y/OD1ERWwdptm7lYrgcLEKFyXkw4GMhAZyqg4IXg2dlz8
D0g0ZHKM/LqO1HvPgL1YpZhuFnHxFgXppCtqPSYGJONSD56VKno2VbCGcc+V0HXvtqOPr0moAzBH
Uki60GfGflO6iA3FGF77FE17uh/QIcfysSRUQug2/pseB8o1cSzuExHugJNLtIUQO5YW5L6rxOMt
GvIxQynfzaTcNv64zW2ehsBqf5pYoV3H8BHHWG6yhNlE1wbVB6jENRgu4d+05XBXA76tjF2SqOui
g81jf4zjUwQLUxc466gVGpNLKY2VFnwpTMYauQvX/SLEX3m0d4EgZKn9koY28fI3DZBCPnD7iFtL
vidmCmvB2ISkSUI6bbQt8EH1IKlTFyUwt4ItoooWlfIHFS0+Zdg0o3gwY2wfg5HEXmtbmDc7P33P
gGsI9MQdYTa2xU466fOoVAcv6JY5SpjkL3/0arB0M2KBukeonMMjZoklVA5R0SYBvy6at0IJOvQv
QDVboG80A2NIfY9UF055mM3lezcAv851RZZyA9jnsVFt5MigXRldgwNSQwa28xO4BW3uNmuPnN16
1HU8zpn2ZQEyHaIHTsn8KqBfqoYcp1EUw9IZQljaVjg2INXj8Utq/a1QTgrBU4xuq7mG902Q64Wc
rBjbLu1r7MyoPQ8e8px6jOwzakEDcA8gHVED/zUthuxe5GYHsgux5Taq8Wr0JnO/zNB3RhmDwXdV
5GCvI4GYGEAosKooJSTGwYde11QjcSpWqtUE92fAmi1WtW3sXdeBsbH5y/DErv3yMYN37XfQnTMX
MOyHiyBIsB0b9hXeC+1ja1nXk9pFVpA085FIjsje2U8C0hlU3WXXbxMYCI68r9ttYeHW5HXw5K2y
/eoFrG491hHZdm7NCD3KavgyIN7pDxTyqFooZCmJOsSdzpRYTgtnlYQ7qiQCx0ugi6SLACBwVyhI
y1QGqMjgI/KACOFeUttkk1vLezS5LX27wV0OlLzwVVxUEpgBri1s0AcNtoeWDxa2rgDcyarACkI2
HoWOyty7BsCcQTWtcR2GgXxVE7yBlF5xHwB7oINnjZa2+Pe//uf/+d/f+//l/cz2WTx4WfovrBL2
WZDW1X/9W/z7X/l//9PNj//6t204tmMYFiwFWzMloHKNP//+8RikHn9Z+x9QXSof4QZ7l0hQ+aCl
Y3X7+y0I4hWbZixbNWctwMnuVEULnB0oQTfYm+39f/Z9/XMPLCVzTacNnZ0YFpSlqrf/7PPG588H
qtWSwebzbNYeUenJzuwPWrAM0wSfbUnbmKboaAoKDzoTMqTOrkwSRGoh86f/YQvm5xbKEumEQqcF
SC7jq2U+nO+A5P8+X0NQVG1NFbbmWNpsiAo9r1DK8Pl8ibQ5ie6rIoBW7DgGchdt/tf51k6t2OPW
ZsNFQU1F0ityoNOSrNLRfBYf51uYhuNcf2bDVUd6ib8mLYwxkifUHDcocpxv4lQnpKpKDhPdkWK+
KXo/jKrKooIzGMhbcrE6r7/fAFIeuqkLvDkte5qzo0XlGJlhWo1r7eDu9c+193T+86em/Pjz1ufP
cwmMpt7y+ZR0btjf+LxmCwrivz9Mgh+v27rlME6q/rmZwDOMuBOJu1Nx1A4ezPTCTJ+Yhk/fn61c
XFxUrXH4/mgsHOw+08X5YTr1fU13bF0XKiefPjv7UOpQim4s3Z2FKQ5JqcP5z59YqOL487PhCb3e
DNKWz+P82DRwQK+NzfkWLnVgNkBxa4LibmgBwDCu2drqDz5PMccUKqvJNOzP89tSm0P5oUYni1T5
RqBvcf77pwaISqOpq8JgDc3HH1tOFaGqUtlVWv2aAM3oqxLsV3FhHk7sBsEV6kw3qK6ptvO5G7ln
6kVRUPUsxQ83/2i8pWk8hdX38505NRdHrTjq51b0ULG6ChrzbpxAQTBV1PwPZps7iP1mmPzX/CaC
iK0ERtO5u2uZNAu7rv9gOxx/f3awDrnP89tu3V0IptrbGoCPfn+IWEqaIXWbjWHMJkKQv0jNSHd3
pivukWK+lkX4B0vWNDTb0AzDEZo1a8IxNSVqHd3epcqHjRnE9fkenFqxR5+3Z5MsKlG5XcTFoPWk
wpBo/aYrt7/fhCXQbjAtYQgScZ/XUdI1Riw7fIBHoAOW2t9g7rH38UE838ypTWFZpmWbRAUM1+zs
02Or0FPfcXYF+vA1+V3cLTUk1Nw1blzxH0w8l5zqcPsb/Gc2Kz0YWq/V6FOEHWQcgXQkc3K+P9NZ
NIsKxFET2mxmxgQV+banCSV41LsDolPXRo2CKMQ8T6vxChkv7JaTA2g7JuvYsjRrvtJ0oA+D0Ngt
CBnKZXsTj9vB+nG+U6fOFOufNubLrRS+Z3rWtCPdd5c3yzj8wcQQ+UvDUKeD0ZiNGjKfuDQOhJ5j
HK6ot+ajtz7fhSnUmM2LaanEUrrgEIY3+nk5N64RqhRYJJCTl7C4KRKFjNeXkHwlhL7zTZ0YLZoy
hGOz8S0ppxk7CqqyJrLRu2jlrrm39SezeT//+RMTjowXQ2UIjExNe7YxHdIwjp2G1s6DuRkk3xPc
F+1uX3UXLpK/l+psyOR0eOmOZqL+ZBif+6FbtYG4RSd3PYZiSKK1b16I10uOWH/Uf+u7Tt0wrC86
T/1Opsvf76UwNEcXtqVp0p6dCx4WZXpQ+xYYifTWFzf+A6LrXuJcOOVOzJUUQteNKXSUnEKf+6iZ
hSibjGYabe0hvH5hKUwHynwIjz8/WwqJrumUp5krFWA8joOtgYbJbVbkaPsfoHbo1JbPj9v0g8+1
OFvnYyWzEJVRa6eQiHpFtrx7Pd/A9IFzDcyCMUM1QU8ZNDBhNVWUZGqyND4VQ4msWN0+n2/tZHck
97Tg1DaNeeIBeRy3CUb2koj/UoKdVL4KeWEJnDix2UYa6W9hWI6jzpZAmvZ21geWAiddYivyEqc/
iuHWNHuqhOkqAlb4+106bm+2JqLQtWtewsrO01FVjb12AT9zWzrNHwwd0awqNZtDD/m1z0sb+1MX
LVdT2elRviW7tAn84TqKy+X57pxaD7ahiikSlLphzY9ux+hGr6Q7OuwAd4+LJ7kbNHIEjPHzLZ3Y
q7YwTTIHQpJEmJ9H0A+juBKKvx+w7INhETkXTtYTXSE4UEHQ0hPkWWZdCRDTAKEXO7vwWcXAiUQe
fsTxlwLng/M9ObGqbSpOU2xIPscSsyXXOLEVZCJxMLm5NqmlDEttWJ9v4tRgHTcxW2UWTBAzyFPy
XQeEI7pL8e2JHjiqtAxOZvgwhB6fF5foAMc2mW3v8nLclOhBdR2GvAg2ne/FifPT0ckKqkSIwtDn
Uz4SRfetz8vPEcgsiJdcHjK5Mpy9G391q4cKoYLzDZ4Ytk8NTn9+dHej9dRTFaDB+kvloUOWOBca
ODVwps1ZaNt4eZvz08YjI5KrdUopKAHcewN0TjGefr8PpkPKVreELZ15RNh2YZd2huHt3dsRJbj0
QoR7aoikxVuZLB5NzHvQOmiUo7fm7UG/lGunu/D5E5vQ4TwWU/BkaKo1izpSz0xGr9YoTPuTWB91
0sLvQWz9UAzULxpzfP790bIEoScelgareXZMFlpf9Why+XsKlP0CX4s/+LxJP0zeyuz12efj1gp6
0ZT+3rJ+9iCvnQs//9R64rv///v65wU7uEnitW7uI7bZQjGY5F7cdqnWolqc78ilhmbzQiGtVlB1
8/eoMdTY/8ULlEnPN3Fqt5Pa1k1TSEmwPv350ebTR2kHVuX7e6OhYJwG/kvacvZGir4yofpdpUa9
9ycZmGRA1PR829o0ULO4Zsqr/7/G5w+30PMaY2xdby8sBY0k2Zvb2CuAhwdDvtK8erzXTJHDoc0f
a/RiVuAGrA1p/vLaTBBRPv9rTsQkn37MbNUU+M1FVjaNhCpWLX7DSrfzvL3uwYoX8aIbL1RftJND
b2nS0YRQTV6Sn4c+IwxOLckucJhmVI4VxL+Lp94GCqummX+t+ITfmg2k3461vzoDvP3YNC2l0qRn
xTXIGubA7r3Ys5Gmn7CIga9thXSrFaXcL+dH5+RSJFbnSWLbujavJATUEF13Wiehlrwg0/gIkWTX
GuH7+WZOHXTWUTPTnx8tR631ZKTUob8voPZK78OBHP77LUy1EIfcO4kWY+roUQsAnVWvq0Z3V1Gi
N2Okry5dN6f6cNzCLAxQXKCquUkLbbNH0CW0X/+zHszWTY2vjR9Lvq8i3AGM98JlcOnnT/vkaIAG
PFvrFGTdLnWpTixEfiH2n7o/3/THwzM7cWQVqmpig/jCCr4CAFVj5hSFh1jEd+fH6dStZnPfGzyk
qVCos7WUuiHubbY7pRzvFWeD4An1fZAG0c7FgP0P2mJFaRRTbcsWsyshQBSRdL+ANyn9e8fHIzU/
5DUOEWj16daFuurJETSpHhEO6FKfn9km3jGoNPLKgLH0zezyH2nYbkqzxBC8Wp7v16ltTxIKXg6p
Fd6Es90SgBJIkS6gDFDBE/XudOSY8de5sCdPduiolenPj5ZcZwbUk0Za0eNbJKiv4nqTQWDvrQtH
7qneOMA7TZs0jvHLyzYXdSecliw64tDIDYf33mDeVIN3YX5OZXF41P7Tzmw1dA1PKpS3WeJ2v7GT
cY328YcYzftqCG/CHpU8s3jvleq5NpI/OKcZSeAaXCmU9me3mNH2fWpaprtzuwThLQgNsFsMx7i0
3k9d3cftzLqYyb7O9EG6Oy8FZhsLAe0/i8UtibLxNmnwWjaKQF0ohpYTRJRej9jBdFqxgK5KxRiv
hAWMqIyUArJkjth5jvGMoiVb25UreD4V+hYtRrSgX66r3AFaCGJk6bcAULG/QDEhQC4iQsmCZwk2
q6rjeHAa8YowpQlxJ/IpdfP1hxZqHoagoL3tzlN+ehUaQmkXldeK2XvrrofhifiZdeMGKA+5g4Iw
aophkZ1I976M4r96RL6F15XfC6P8MLukJBEHzkkpSpRc7Rq5GB5RNzrqQqqJphZo9iTehqPTLnwE
UhcgiOKVpNq8UmWXrPyoLRZtUhlbHanG61HPwRklJnqnaQA23i5xiiVVoQJstLsLm+yX49DhmW1Z
wiHhr6uaMVsZgVuUYZep3r610VauftSYOhcewP4AUfTffm1PjXEQklrmBP7lEWnVsnHVuvL2GShk
Lb3Vh79wMT1/Nv1yaszamJ3veeGmppE13r7uFRiVLUJySDYq0P0M8+p8U78cHFNTjjalWngdyfmD
JXXcwDWt0NsnyLZ4+tcOSQ3AOX/QikYwzFtMmBal9c/HICrGdmJHXCI2jp1ev0HwELP39fmuTKPy
6fqlK8eNzN4UrZLA6iClswsL42cVoAcZlc/nmzg1WsdNzCZGCdoxVwvup9x+GaJ9NsJe3pxv4nQv
HJUcsjYVd2dBREucqOc9CUQkXmLk0rL3Sh8uxA8n2zANNDJIgpKvnt19wqCIbwlK1HLdm6+p9vV8
F06OkuT1Y5Nzh1c8C+McsxukUSmUpvt038AuaaJ457ne8nwzJ3sBvktVuRSow8zmm1KD7FtXKjtV
e4dLPahP579/shs2uU4SklO6eNYNn1JY7eslb7ho7SIPpCPNd6ELJ5sgBaRhrKELKvmf90VRaKL3
S0PZgSbooY5ChJBt767Tqogu3GtTcDvbHbpFTYIjmchKn2dCYrvv9DobtJ3WDE9qgUSITJFFaXX7
4BYYtrgJedDexjD6/Cj+cpbZDv/CXxMrdTI888VQNGoahorNm6EFB3xYLVr9wnI7efyTYyUNppMW
mT/gDCx6ZVNjVWsre0XcIamF6qzbcFdfWBCnFpx61ND050fBnALNsqy0UdnFMXQdPEB+930yncVH
359Wy9H3BdyzJjD5vvLUb7P9+Xk4+eNZaVT6OOfF/FyRlS+iGMEN1DQII0Kw/YXvPJ5vQzuxyHiN
SMRGDEG6UJttmdGt9LjOuU1EDxfYSJL6NodOg6SVoBLrdf5HieLcVR8J9ODgMqNH2nk3eKNEC9sL
yicIkECOOyIEeyC84P3jr4O8Kl6VAs3r8z/29ID881unvhyNdjpaKm6lsbfXNPtn0MLZKIpGv9DI
qQ1+PCCz05wMBglnSLV733tIbHvR2ehOVP6Fvf3LHpsWjkkFl+qqqZmm8bkrsKfjAI0CzJqbN8x/
oH9vTUguOtSBPxizfyItfd4dNNuTkXBz74bDS5yIp0LpVv9RE/PifQjcwmxg0OxN/87BlBW54PMN
nFijOl2wDLAoQJvmb8xU19XRjGptlyPL6qnrMIWnWbziIV6M25Ho+nxzJ04nmrMpbSCAx2012xKm
7XpKmznqzs1QucMALUdWFsNEw9oWmO+db+zEQqD0rBHPcR9yvc/mB0OpQTZhyiEfpRgYlUpxV2rF
xJIOl4EHDex8cydWN81NWQEG8lfwQC9tW2kp4wNPQUsN4eM0ukWv40KnTrXCm4+dSoaOus3skvTC
3HeCStN2TRdDg/nh6ilSdMWFVsRUj5tdkECsVEAW1DmkmKfPapc3ZRwX5q5u8QBqDLSQuE4xBYrc
epun2KhHY1Liv8Rj8D7Ix/gDg29v2zdNtsEpDKp5Dvc5UmW91ku/fG+Nqn7qvdRGVURLWVmhvao8
Rb13dXPycgY6jsigv5ROqKyMklnCjBDR2RxH6TSe7A5jJPlqG4MGKx9a3HvUwV8GPY7SysgLsyoG
VPnxUkJlm+gFeUJFPpXu0K+EGTQXrqYTcyAsXRpyKpjqvHw+nzChGlZm31PJMgGlKz/b5q6/hKm/
1MR0Xh+dx4PWJ0aq0UQXbgztMa4fHfXL+fV64sgXU/ZgeiiSmp7HImw/KlwFUjlBX3ztsQW6cnOx
Od+GdrIRE2wQT1LGap6nsExZjal0CHhseP6OsVpELZISYRreKGV26/rKYZUEWBor6Mw39ptAVfj8
TzhxCgjqgcja89rSfnlCWG1edFYSE0fI/mfAmZOG8dsINcn97XoRUjI25TuhShL9mq5/nrPalxQu
PLCPEXWUPEMGO8uLFXmG8MLFc2px4MXG+94k80MQ+7mhMC1Z8yHmtgryAMFgbrUoBsMT/v7IfToD
ppE9WoMeJn1+JWpzF0KZqjS0QhYScTkU6c7P0Knu8Kzg3xJmjT6Pk+JGOFlfalBD7ZtM22bpyvYv
3KOnFsFxE7PwJidSSOKMJhQoc6BC+lt/2Cg/zvfjZCMc/aCpqT9zynwerxBviKgLWntnI4ag3aCv
gPYih+GFs/nElQ288p9mZkdDXfhjo8Y0Izvkc6K72rnWjJ9+hyDKLvStC2fdr0lOVvVxc9PsHa2C
WFeUrMpqyJCmzrvoZqzthRViB+8Gyxo3rVaTSHt9E+Pb+dE8tSo08kqaTfAMdGgWKkS5VZWtl9g7
AxelusNyKTS+5EGyPN/MFATMLjo2EkfTVKX+lX7ll4OILCWHPI+6WJY9ltYPBUreJGDf6s+68iUK
8wsTeLJnR03OzokkQigo6kp7Z2XPLWR/f+H4F1LTp47d417NlmIwovzdjAWkMi/7bgzRtzwSv386
fBq42TJskiqzNI+BM/q3LL6B0YeT2rozLszPqcGCQzNlMknL6fMgjgJ/otmDDiau6q5y/bHFt60Z
LszIqZ2LhCTAddPRfn0yqEQo8DAB3onWQPfOWRhoUOTJRxVc6I04NTGGCe5SckFIAojPu8nM4A+H
6uQaaLrWEim8YNkkY/ZsJA7BT5q1qyaEot2Guv6NazPCbAObAyfErWLQEiz7wtr8Dl4M915IwLsS
25JbW9TNbaA16UqXpbvpYg0qq1+rX9vUH5cF6Y1lEBFvITmAWHurdthHZpApH80apyaHGHM7aDVm
Ol2tLAslCtGyFKTjG9e+w+y0RYUjkbiJWD0ZdrW9sUjGLZzQcbY1KswrGDwZMyPMbWiI9MLBfWJ7
glAiqoZyD4x0npEdWgTjqlYL90m8FJhS+sq3sYE3SoGv8tqrJvlRXcJfnZgidBcNAyIJoBLgxp+n
KNd9E6XeJNojJmmYh1RcyD38CoeA62nSJRVWkkUaaurz0Ykaoobua7B192mGgpYzvvqet3K0Q+ig
gw+FvtE3oBBaZ08y7Bo58gtDOttRwPMB/5B/IjMBIIEk0efmqyRKw6Qv0sMgcEaB0h/feH5y4U6f
7ai/G+Emn4A/dFTI2YWLyl3TW26aHup6HZU/k/5WlTfqWF3YuLO78JdmZn2xIy3mN2TpIQ8+JNrV
sbO2XYcnwBJq+KpB6vT8bXGyPXDTBglWngBzOpzPez/VlQDvaijSNZ4DArK5gjZ42e7Q21bCzfn2
Zmvx7/6xEoleKa5IcLqf52oQMMNli8gEFt9xXl1bQ3bpROILR/fff7fgwOM3VJ1H5XyDKa7dScNH
RtF0VxTOOusCDOBkD46+P7vswlxEddpn2UFExhXKSNGlovKpBgCtAsiEpyFMZ1ruR7upQWQ2Q2c8
PEyWBYzSpZTFqe3CA8KZeMGSDP7sOAgiVVPSagwPEWLu7UbhiDQuxFiXmpi96bkSBNcBquqQy1Z2
0+E0UuyiNL2wmE41A5+PqjgAXBKfs7snyGWgWlAoDjViqfGqq9eJuLA/LjUx2/Z+42AK4HfRIaY2
hJqTwNbUt/G5qoxLGctLTc22hkaUpiv5EB0cszhYnf8gunvNvnBWnzrGQACio6RNcy+mPz9aXEVr
O2PZqtGhSpfhZNp7pZYL99vvb/LjRmbzgrODsD1Hjw6DdH4gbwFLX+suRGundoklSYKB7SDWnZcF
9H7UUhPv2oNuolS6wAHtfB9ODJSlk0jgqqbQpc8JmCMoh0y4WX5wsYfwGnvXD/jm1cUq9rTd+aZO
dIWiKUq9cFYdsuqz4dJ6y5eBbueHMLobqaZdKAeeWFefPj9bwlItfL2Rks9XCPOpywo5+TK6sBUv
9WG+eCVG93Dd8kOagPpbXQL6Xvj8nFSmBkpXxKGVH1DpQC1TkcvzU3BqjAzyXpT8ranOPJsC3a3z
yM+c7AAzWXvUFA2IS+SpOPV04+F8UyduXMIVNqClEy9b80d1Vg1tj1YcDoxxqt0jQecv9Ajq7f8l
7byWG0eWbv1EiIA3t7TyItVO3TeInu4eeO/x9OeD5t+zySIOEdKeuZiIUQQT5bKyMleupRADo/pi
It2p1s6PWAsQbLpuem4WuXvJfqpzveOlJI8OiID8KFWvEjzEBiw3/5sF4XLsoa0KPQVqVqfeQhOp
Su93x0zef0egnbuvtEyNrFUYga0c7bRfG+1L0f2+PobZvaCS76LPh2SU+KIJkqQFJ21nR1h2h+85
atcL7nHeAFQMFnVnLmJhEIHTRLKvDNkxNevHwSwfS6d4zR154RKe9qwQCFEF+a+ZaTecuPqoBYQQ
RX12bIq/HOfLCAW3PmibWPsd+N+vT9nsxqIiocJq5fCvsOwpkV5Gtyp7OqjXlEsQo/h03cLsYE4s
CHPmZoZcVJWcHRUkvpwRcXnzuYLXNlEcdBderxubXSBtKjfTOUTmS4iQRgKnwHJRG0ZZhLHYHmI4
KqJ92lJr9vyo/mtIiJPIU2e5UTTZMVfkAaUNsINdUZsQV7vVRpHc5CUZu+R9YMIpQLYIlkyq9nRN
XOA3YK4uQKGwLzqQdsW+gei9WYiR5yfwvyaEKwcpQdhXa0w48FbCPPw5zN9ZNvpnFFMbpjy9PC86
Ww14/LS6RMg2NF7S9o9TPAVL8I25EID2339NCLFSDpms1OS8VTJkpSPjGEBqbpq/tXyJrmfOEJcj
dXWALpeNpfSUxpGlu+lRmsSmnK49DLZ51BL4v6LFwGlubQj/qSbT9MN9J+w5LZXkWB+s9KgC8Q38
YDupqlaRvX7/GTo1I7gEBN86xefBfJTU32EGWqD4ZSxBQ2bn7WQoglMgzTQUJUIqx95RbxyKIS1s
xOg4VRB2Xh/NkiXBlwb4tbDNGE0TfdLLrwY0vuh1Qwr3Thaft21Nu5eNkzRpxhTDTllNDEiRvOyo
psa9BHBZ8/2FwznnrKkbUezjX2DfwqxZnjkgCcQGcKVP+UD/6tLRXDIgTFapdJKrtUZ6pN0jLyFW
XViMuR18OoDp7ycXmzGYeuor/D55C6gFd0C9kZhaCmVmrYCM53lBrgImrXMrLem0wjT75DhplUn6
c1nn8MZqC2OZnSsg8TxgTLJoYk955QaBolpRwmK8BMYtevTv37jADHUTbNabpzwfhZZ0FdV1MznK
476G5Lvx0bGN97+vW5mbKxPw1xQ9k9oRXzCZUtDuFZMTGUma2zJ0fWH66EWfr1tR5k4h+5YO5alW
eAEFyzQrRj02zo6AnMZ7S4IdMpSmlGIP7lRyULk2msLf1mrookvmFFtDtbtVmWXNSoF8GbUeMN01
Cg+IRoTBgwvFyOb6J85OBCU/yqUkJVDwOJ/uNkc3pIDv+zhUD5FK5775WvR//jcb6rkNs8khv5Ol
9CijIFyQMec9lO+u25iea2LsSC7/33EIm390hpR2VtxQ5eR3ltq9WNr4JVO1uwIZayeu7uPAe9B5
r143uzR902k5OdmJgpBvZzN95WtiPSHL1hYfsUCNmTcQZBEX+G4gVhAeFjz0mkletPvbb/9KQWB/
YBgnRoRhdBIsp13nZkcQ9xsd2pCiuSthE/2AFYI4IIUQbhB2n0+WJSktr26k7Kvs3u9GGDyttcKb
5bqVuecqMRbosyn7DQzo3IqjGpkEMzghqva3ox3G4LOb7RPkqWsT6Uf42K+bm6ZG3Hin5iYXcLID
QrjnFLMhrOv7r137pP2+/vNzGwyPPnVVkXu+QKrHTdzD36URNZoQlHpwtDvuIYKr9QNmpi4CAlPg
sWLbs+UW5CYRwjtmfn0scum+cKQHaOEXnl1zzwcgTdACTICQi/xnDu5YATiRHfFjSb1z/J3s7zVE
rpXtu8dDupjlB6FB0lAkXiozNF8kzYqOUf0rDreFsouWaINm9tmUaYMDB3qIiSHifOEBe0i0/0jR
0cz/7tyb2nTWDlI3LbKVCoRPSxj5mavkzJzwQun6EvZSeGmPRYuQQIZwBPTPUAUjgPb+qYP7zNSh
CwFKI0ZbUtE03pg40bENvvThrgwKROnrhVMzOxoaZJwpppcv2uxB4vqjVfokQ71XI8n3kXkTVvVG
yboPbATeKWAL4Hm19Ldq8MnxbMoibbOGjaBL3ywT/QjESooFwPfMGZ1qiVPPD5wHjhh4eaqZe6PP
0qRIUUooRD7L3Z/rizI3X9PbHgQVZcOLDMyoyEVU1np8lGCG15KjpnY7eRKlMsullVEvHRqUF6SR
DBU0BrHk+b6Wwrody6aMj26T90+WDHYqt3IDSc5Ocv54GTKaXo8A5KjKm9oK81s7NrKvyLc5G29A
0pi1+Ik8ZfKjMJQCLfUSML8JUdAORLX36PaJfhsmUnw/mLK3CSsgzvWoIrdclclRIq28ClRD3rjl
GG27IPX/kMyQ0EBzTCgyKu0ucbUCNm3DKO8cOXWejKhM2lWSSLKypjCYPHbEYStPQw/P9Srnptah
IA9l9IJU5Fa/FI5af/USI/zlZZlzE0YItjeD1lLPjtu9miU/fZZgm3qFS4+ZoW0LW01vBieV1rLl
VlDoOFCna51652ndgOqOYu6yoJbuaaeQ9tcX/dLD2DLtSbQpUS4AhCPEZnwCoE/EBo6xOiLj9NUo
/kJyUCmRASQidKTbD5gDGTwRLuhTOvF84au6NGuj9ilO0YX12VQbVK7CADmxMan0jUIBY1UGVvKi
WcVSkefyBDHSE9PTnjw5pbCPpoqbhJiGDSNxB+RlNMi3wQgsMSFcXtdYsg2sMUAuvOlLTix58RBF
VehFRyP7nqJoOY5LFmbGwlsV7JnOql0S+XS9jXQICOFjoO6Usd04qbrRlzI9M8M4MzL9/XQYU8k4
DDGS/NRtpMUIcq9vhtlRUKdiUcA5XwQE8pDJcd4UKLXoIVJ20SEf4kfVa94d3U5IdHYbTw/CG7GM
YdD0KdHBGB6VUPlG6WIfZOm93AcLJ2l2uk7MCJcnOj7m2HhteCyD8Nhrw7fUql6uT9icCYsMvEqK
wtAphJ+viKEoTRXEKivyVa2+SMGnD/y8CicNXC485EU0h622tZkhOcizO1qbN2q01BJ5+f3c97ga
LmPyNcCRz7+/SDo/hi0gOoLPtfQfaf7l+gBmbzCT1gPatW2WXJifWE3SyommEuvwOWzRKAacHy7d
XXyjEIszQQyDNBTpKLFOUYW0FAV+jRsp9rK0QlZnlS9BcmfniQFM7QzUP1Uh7MvG2NKKGBtJXm2f
5HSJcezy9+2Jo4tbEjKw6bY/XwfTLCSwCAQshVqZKzM0v4et9e36WszZoCg1oWh4V9C8fm7DyHqk
vIHKHhHqbMBTLFwkImCVnCC8WTRH0MspQ5knrkOWKWMRK8Ac6B9DgcSv6AuIkJrJyvx+7Oo7D2Fw
37WKleTkzjpD5vr6+GacF/Yt2iRp94STQrjJUFcp5cRir1G+PvZBeCO3SrVKiqUaz9wFfWpHuLbI
2NjREGusVWtvMqXemONtNNa7HJWv0n7U3skX+M+8kgcHoQ2Y76IQ0jWlpZNMYV7RNi3JgFd+sJbi
cSHfOjt95NvZiBATXpBGKVHp1DZVl2OE/GQOFYXywP9bOKuze9ChfYOSDsO5SDz5UhrUnRYex51j
kmz4wBh04BA4AyjWQCadb3F6tqpI1noAPVX5QwkjdxVY4WfdbX9e32qXbo14gio8FDe0OHFoz+10
9JlGTuGGRxcZ6/uxNcOtRzszyqEBKkxOkR+v25tbG54B9OhSDiEEENwDQqWu46AsctRRwrW3Urs1
x90HTACtI4NMkoYWsfMhmdBTgTTNIkrWkbodyypBRRrKQKOhM+26KeXN7Z+7bALOKVICzEfDrOju
yrEcG3Pog2Mv5RZYyGc4lWSEAWkm6lBd+5EVn6z6MPb3ve09KtYXy3wshi+S95oM+1L7PCpfAi3b
thryii8g0yvvSZ0USek0DKxh16NCaN25GSXxdofqvIXkc7F39WQLl8RKaz7Fw28vqu7y7JU8887z
f0jajQsFmL7zi42qrot6n0ff5fjvUb6bdHjbdGNmP4YOggwEKiX9z4AO9ej8qtCKHKuaVLIyrpz+
4MuvklatJHQgvCCAL+G+C7c+SvAI5OVRsOrHvy2rW4fuD6P7paTabpSDnVZIycrU2hsHfaWEZugR
qRhIQlEJN7fEY3tF+QY59rpxDpl5a/q3afstLvRNVmm3DcKRXWAj3rltqtfQfLaaxyQcbtB33RQ1
GhRaf9daKyus77ThRhk+I+a5slppVZbbbqAfI3sZOwN9klc3ekgQhVZBiur6s1r120D7mcbB1uvZ
DRISZ4q7krNxX5TSTm48eSV7fwWtuSp19IcD9Llte5IC+m7p/MePtlGDWlSKdFz4GY5+I3uJUZHR
bYTtx11tKyuYybZt/gV05EqW8k2Y5vZClDnja3jVEBkAGSXtJD7Qo7ZtABfowbErhn1UaPdlgRr6
9a08nYqLjcz7f0LIwx0pPiyGjsbGQSIij7WvpulvYlnfd8EDElGblp6N68ZmvACoKy4AXCctVSIk
Bw6khLOLlkJtWOgGlE90kcG2mP35gBn8GzkNym6XlVe3H5o615i3WHqpzfwXPHkI/L6zbXO61sjU
TrkGHnSUlAWfZlcBIJnADo5WsbHkjZU9de/k97swMe2Qk/dSMQVtcs7qtJ2CVqszPqlR9moU/lJj
2OxWOxmLcB+UfenJXmHx+otuVO3JeD+u7HyupvvoZCAKFQetV/n9MEA0zEieuJXe17nyNlcs+kRD
K8Pz4AiRemVorVsgcndM0m1SbpYEO+YOCg8N6hm8k3gLCD/vaRWPTn3iRkC8zrxvu0+q8lXu7y3t
/fcY1/9EYUAC5bLcEA5yW6Rl5B97M9wNfn9b+PJGb/rt9UMyt+JkSoF0MJzLVKZRoAE2PTuO/ucM
aM9f/9uvC+sdO0NgcoP44NOQe3sACnn99+didWbpv58v3PZlXg2xUWGgiLqbWJO2UkhaK+6fY3n0
14hyf4nk4GB27ac8txcGJ/ZhTFsNYB9cbgC7oWEXwfVaFaNPWhceSgLh0WgPef1XKjVflTx+qTWk
LDUEVGtlqykTW4PzqFRLfAgzi3f6AW+zc3KcOmWEPCvlAxy3OcqZ+0Vu9YXLZzrxwsVAeoP66gSW
VSH/PD+xnqmj7Veq3lF2HnrpMSmPg/P+oBAT9OgpZLlx1oJ3820Tyi7N9I70YlfJ3ajdSe4H9gnN
FoSePOxkyzQEiJkJJ0aD6IQHuqDJH4rGyG/7QWlvmrGMXpRBVnad7YFmqZ1h13ZO94C67/vLlGyX
SWNrQqJOlZ3zqezyTC3l3vCPtXKIk1dd+uksUT7OnQfYfynnODxMuMaF85AlckuGMA2ogtUPceHt
pTjeyK6LLrl726TZU5OWX7QIcVyYm5caS2e34xSmQKBN75MYepOgDiMtsv2j3Qbr/tuIhu/14z67
GU8MCC9/qRxGfXAt/5iPvOkegpxq/EIpcXYMULNDWwBU9CJz2Midq8hVTqZqLLZdrfDu/vyBQUD7
jpgGULoL6iCzGcMCKfHgaARGv+n7oJmUacG+WuVHpuvEknCwGrWCkLfCklbchq260sFrKdKv68OZ
ySKoyIKYtGjBlEjN5XxXO7mdOVaZBEdZK6p+FQwkD1uENx7Jx/e7IVeGZ0f21I1mISR93fTkey58
k0MjJJlwXnsiDIbMrzT45hAc9S771hXud2/Qn6gA3vWVubAtZnfeiSlh57k9SO604qEnBWOxcaQi
vSmqsVvbMt2310c1uwMnkiedO/myZYTqqCaFKeG+1ezTT9GSCM7cSBQZOjFwlnRaiIQKbhB5udOM
wXHQ9nHWP5VFvCrqaCGBMbc0p1bU812BIlwYDPpkpRggSP4zIj8sVS+dslT6n5stBXg/GUfS4JRG
zg25fViHaSb5RxTNS/VmWADvzv481STqLbSKXLTkU7GOkjHn5yvnqfviFh+4+gATgF6aODhtR9hW
lEpzJRxy/9hMDEN549XQahvjA4r1S51Vs1cDVLAI+HBOJ/aX85niEOpWL6lcP1BqlGjG1D0CtaGy
8gN/35vBBmnTdkMafXj0A0l9GKskWei8md17U6RJMy5pbtFX0DfaGopre0ezt++VmLxq62Jxf/0A
ze49JJGgn57KWGJYJpOql8nP+UcjGdDMzvaIF/1x5e62qoLX66Zmt4cNGlqfmAboHjyf04zOY6Oz
Q/+oIFW2HcilHQbZlhZ2yZyLnVKBU3EAbKFYZhqkpi2GgJXzzaZ/rhBmV43iEOp9vQ5y3bgrPdIo
WlkMC8s1vWVE/0rjvDrFZc6U0z8f3ZiPDkILPROpdH/V8bAySso3VuU4a9Xmhoc7AqVp8uEfCToB
HVpT0xx4GxFqFfoZ3MF5nPCkRnV+Upr7XnzgTQ1J4L82xLbM3C0tV7WxkceIBf8yEM+tlWrz/v0B
6gmdF+QLEPIUXosqvZhwR6nxUY5uLH1tJZ+u//7cVlfhAQRHx/UHy8b5CoUgA8rBDJNj7Lf7qnil
erRCJ1GtP3D9Tf29Frl7fIgh+ClPjaShdQeQGwQqlfp7iB4KfSlcmRsM8T8uSuHJq4iJFEPzUs+J
2uRYDjvoEwL7tiaJt8SgOOeDTq1MR/rkzQSrcplqWpccu3JYhZ6xYW/nwRLP9+xYSEGALKfpzBLf
NKTrkHj35PgYahviutpZudnPoV7KQM+ascGjTTcISkzC/nJLPS7NooqPjYJ6qJX7myIbNplW/2iM
j1zp2IFxiYQ3NEjC0yIMes3prSY+wrbzVbGyTafrKZTR2R6ExZfr+3r2sjo1Jmy4elTa0lF6Dg4K
OXEef4pi4zYIzI3pybtxtD+F5bCRkupZz5SFMzXn06ecIaeKChKipucbRB6qNKsgJDu2ffkVIrXD
0DsLUcUbgE/0rNRd4JUDNDAxDZ7bkHwlqYowTY6+Yj1nIMg8OcTFGTvcYb7yZeW2T8t91Dt3SRbe
Oq68vT6/c4eAx/AkqQJfyUXmwg5HNXECIEup22kgmGrqf6aBznq1cBdPm+JioBMt/AQAJewQHFSU
REHQNDioro/Cz6kReLsiN8tPFjDKVe2Ow8Zt7CXevtkVBE0N7HS6/8X7MhpLrzZrZlep9s5THS+s
3tLPC3szcS3XaHpujom5qENUo/l2fXVmJw3Cs6ltlFK0mIxHAHWwS91Ljmpo/LTyO8BjUpLeVUZx
7yNOcN3Y7GigSCICpaJ+UW1WHK/uFQfsbF+9WugHxtYSKbYyu9smNRACGJtRCV6qagInLpIKLg9d
jpE6GFFasPd2EMKY3u5yvdmV1JVWw8qs9uooPWa+8lzIcHnBo77wuJqbWgOvPCFEKaqIcsW9b+Zd
Uyfwb0RmBwDQTdeNGSj37CTKS1YLoUn2Xkb1tzzhROcGaQ/g4YucQuK6nZcqEKbYsKU4g/I9zJxw
ItvPt31h/d34sbRwvucWlcKK9QaIBuUhxPpF4jWa3EIzUkbp1glew0Wc+tzNY+A8aNg0KRyLHiw3
EYJqeyZSs/dqtFX8nUp1sr29vjnnds6UWHUIrtGBFOU6u27wJTXX8ZNpclPUyb6TladK8vfXzczu
CnJW5HumWNcSXquBqxC/O05yTJTvjumvvSzdjAPwm/ivNAkWtuDs2pwYE9ZG1yDERFYN7xSvY+Nv
VV0KCuYMTBlxqKkn3Q9x8bOWw14Y0RQU3AbevXG4PlmzP08FH5FpAg5uyvO7K+I+82GoAteJCzcl
XpJ19oEpmkAC/2dCzGuTMB8jzwacTohQ36Zy2d8GvWVs3jUQ+LNJHIGmJPMMxP7iNWqSOG9zyUgO
A0wmnS/d+OH7juGFBWFfWT10zY2FhRgckXzfLFGoCcfjn9/nOU3ujX8AXJ0vBU8+LcbvJAcowO7K
+LPNK8BTf31gmiDxIurjjXsh7ZIrapRotpscDFKIhbSJg9/XDQjP239GcWJgcjUnEXlQ6JqfRxgo
+2LXxA0V/a5bW7HtrNAz/WPq/l3qmP3CHnsrm5+EJm9mufIUqIsAq7GRz832g9kWdujEB7fM1r7B
NR7+cu18FUR/DBod42ofG/dO+2ya8c4qfgd9vZAjm1u90w8QgkAQ2ynyL1Z8CPIHt4RxSkPBq1oI
VsTL9/+GSZsHvRAcKbE3Roe4TYlDLzlkOkhev9lbXn4b2fad5fxKWmnvxrCFoZsSud3G1O27UW2/
dZWzhdT5O6IZf66vtXBt/PM1eI1JJQgUpSguUmuS38AflhysBmiBCsfIJqtdGqNN2H59T8t21+3N
zPHU5knfvQYu/OIilNJEqysnS9H+SNeGaYGreVGWgG0zg4I9iiT4RHhMpCscc4jPPZpwTQjf/Hzd
9LK/SqA6rWwdXur00/UBCd53msAzW9r5roWq2CCesKODkux0ZxWpC8didiygpimS4VYukmcA3grT
AUx7iBpzD8SoRtu3++6B/7k+jrcXsHD8mK9/DYk+3m3KsvRcDNnqUZHuozRYeZB/+PGjITcrrpjb
YfhUe/BpVpus/NF3P3V5XPiI2ck8+QbhBGqTqqBdx/Ghb3fjUVmKXmYc29kQhX2ha6MdkzGLD46M
Qup4rO0XuTi22Yvnfo3lHwsTOv3atQkVdoaVKlVrOgHWoA8fxtfSu8+HH7L0J7fvK7deSe59DJQs
6MI7M3q5bnzumJ0u5jTRJy68UFADz2RsS9WnJkc4GfDX14+Y4KpGjgvssiW8ujoYlcaxYq0UOXsu
4+IQOSqC8c7N/2ZGiG78PqtQGcOMHz7I8X3q0hNXpKvrRoR48+0QU1SYbp0JNSg+8NCVyAEN4ZNz
O9k00X3g2tvhAdVO7/t1Q3MbfELbamSIyKqJJeeoR+G0trnj4nCX0z22cH7mnMXpzwsb3NfrulQ1
xlGENwF1ZvsRfF/dL0Tnc5sLVgDuaZKDpAWFKIcd4dRardLE4W/k+LYr4YpduCWXTAiby9GHtrCA
9x8y9yHjrRR7j0PZLszW7GLQjQK/s0LxTRdmS6YlXqe9KzqAs7EevPh9wKd/NhUng4uVSsFFrlmy
wyYMInSUirxZ9U+R8c7M6T8GePHRn0BuwrnYtU0VGoXcRUidJhvYutZx+6CbC7WOtwhAdGOISUxM
UJxyGG7PXUnlqmbqRcxSFtzq+d9u8M2lZcwpvoX6uDLzl7L/ZsQvhvKMnFzffAvCemNDTFCE4Tqq
mrVaSHur9+/6JPuU1i8TtX8NfLqEyMweXzL/R10/14O1dtO7PDRXoaHurh+5uTMBJwMdlZP2DEfv
/PsLatE0oyc4kLSRgfDaxVrqM+XZGot+V5vtUkAwa4/InLcSTxgQouf2Wt1J9ZJaySFgNYZtauxb
/7U0F8KCSxFa4o5J0Ow/ZqbPOPHwziSZ7fRJwrCiO9r6IAFMnjKpWIOs2WVGsvd1eyX70Sbt5Hvf
Gu+0XL1tU2drK+Exg/5hVavxUwNpUK6Zj2Zhf74+7XN3LX0bExCTPIshYkrDqHFVeXC5gdS63zqd
9jVNB/VuiBL9yRuKgzrED7k3tAvbdXb2T8wKF58iu2jzhZiNB9o6v44ysGepWlX6l+vDEzPGb4cP
BjOAE2D1WWrxXuIGz7XCiA/aED5KUrqXY2UfRH25iix73bvRwex1gqXhWW+qz+qwxGI1P9B/7YuV
ptgfCtXysO/0n7T+BYouiCzVJVmtabOKhx96rqk+PB0g0dUjzFcUtR6ljLJYa/VT7n6zlyThlmwI
vr5weqVV0yA9yDz2EulXbt2rwULldO6Cn7rooN21qJmJIIuiGhzL88zk0KH13Vu/FJ97sXChMS1X
vp0uHc7p5riYthNzws2SUeyvk8LCB4AiaDt/Tf/oSg2sVYgyNjEf6wYb+Z2uP7a9tR6WGpbmzt7p
aAWXlxd6Licq5sPGWCFj1Do+/F1IounRqgq/VOjzXD8N02a/Nl7h1OlJNwY5sdMhcbqNPJbrXP6k
9OlWSmPkQbqVwlWRqku9c3NHgF58MLkWeacLQQFQHEiIjnVyqKR2bWt3Q/xTaZBAf7/gyCRVCKsP
fZJvcOlzV9sF3pCPJh7dzLofo+HcJ6ly54Uy7HF9uvRqmJ444lSeGhOujypWpKzTeJA35Q6uhGhc
j2h12LgWFNlQMDjG5g1l2OvrN3cEkYtSZUi3qM+I/IWDIVXKQEP9wYoROhlwW9kqWpKOmQu3pgCC
ZyzpyIuWVo2e2U4bs+BQS+ton6nb62OY/XmEJaeLD51UkffaiXWvUs0+QLYyXSX5Y1HdXDcwN0mQ
c0yNjjRmQcF0vg1is3bqMQiCQ2u8tNkt6Ck3XHBTc2N4c7Wk8KGyEMG9dVb3oa1FwUFN75P2mxUs
hNVzjuGNPQq0GVtadINuH6iZ3zKE1PNv2BBb2+8PZIU2ZjweNAJsKP9ers/aWzFJ3NCnNgVfGMat
pRZBEhzI+d5JjbXxMnmjFdbGCdJ1O0hrbYC9OlfJ9o5bN41ux956CFzv1q6zh6T2H5I8vE2NfENB
c6NaMjkI5WaI+9vYnirOxcYzzTU8n+uscu4117otdHMrJ0us5LOrT2OeMTGTA5cT4i27HUavd2qG
0d422daCBGiJznt29cnn8n7CzVAuPd9gMNCHhh3kwcFrNqSSFkl+xSL+W8zCAf+PAZHX05EsN84D
theMDCuDhA6Ii1556aJia0pfaulXSd9ZbCyh4uf89KlZMaujDgXIxzA4jHm1toYXrXvJq0PcuQvX
7uwSnQxP2GklSJl4UOPgEJf2SzzQcRdPrWqetWBH7DO4mEfhfjX7Lg2dJA0OrhndJIPyYqXlQ6nn
B09Kkea193Ty3nnkHgmL136v7LTO/Hr9WC3sFU1wRtAClaEd8wlW8GDUNXrVS8RXS7M5/f3kgZH1
bitbI+dWqbrV4CIT9KItqdLN+qOTFRMOlVlLgQqCJTiEWbt29c8D/HRxsC95wvjla9jf/m+TJiQu
YsnIMstm/8vtS2Z9UcJf13//TRDswteZb7hAWpIgMz+fMw8VNH9EEvzgqcmqLV/pUSSHIbtPvXJM
2yfbeJHogyyiL23+LUHjL862euWuU/RpaPyEMSaLX2vrqdIf0yXit7m6A6oN//02wbsEg5V4xcC3
ReZTm4UbWy1WXnmQh1u1GjY5yu59dmjUv8b8d59/k41ny/grbb9fn6H/z9H5z1fQEnY+Q6Gdkhct
8HFmo39zVKjnGr2+q7Rx4+nlxkzstS5pW53vG6Lwpvf157Fwfl//iNmdDbfhhPaHlkp81LQD4g/5
0PuHaqAgUAPt8W78ZknudtbrnVgR9oKmZaNTjp1/QEJuqyXW1tbj23qIdoHvLiTk5o4RPNeKRk8Q
yVhR8Np31d6OAfYcTCfeKMmxMrt1bnjQPYR08Xr70V8i3JqtFpyaFE7uOPgezdb49Lhq10Gzc+wf
PWnu2jlGgbzu5XHVRv4mUcudKvVbs3uqMnONiMVC4Do7clo94cKEXoAw/Xw7KY6kxXmJA8lb3H3/
vcmfjTZYtflPvX7to/dV2t/8Puxv/1oTBm0i7qu0Lv7DcIIbYGGjf3N9Z05nUPQfpwYEB9WnXVr4
NEcf2jTc0BCzTvPvUvGpC34Y5de+UNdS9/6aJzxmNm2dkPNMJKnnE6hp1dA58hTU1mioIlyyMuUK
jcp6IfKcu69O7Iihh6a2YaOr7BepXuf5jb4kVzF3pmGagqNvAigDjT0fh12FVQ4yhY0g/TDavdE2
q6FdWP4Z/WcQUydGhHuf/IHS5XkRHKr8azv+iYcX3byvsmob6rs62/blp7R90cNnV30w5K+qdG/l
n/OMVvXqRekXtsrszj/5FiEAyAHNSG7Nt7TjQ/I1yNZZvpK1bWk/mNbu+q6cq8yfjVs4ZVUjq10Y
Ysv3fwItrexPbJmVpD474dfCODTeg+8e7GJPpTqt0s116/MDBT5D2QRWJ7FNYqxTWAJCzoQG42v9
xYyrOzCxa3QcwIfpq0ZZ9G1zT3CLBv9JRhUUnojXscHZT2rCPhJlXbF1yt7bjnWtrQLP5aWhGsbK
HNNmZZpFTDbVCm7NzC0PHa27H/Hr7GiKE44KOF4MnAdiSaX0WWPLuKmadu9DySBVyOsa/n5EFC5z
F+EJ0wV84YJObAoHiStD0VqLVECVyk9abm+NeLwNO53OqmEn1e1GT8LnKql+OqUcLwTWs0t9Yls4
X6ZNHrCbAnh9sFaGXq9K6SmyypUZxNvOvpHzb9e31qzTOLEnnKEu7QEc86Q/qHr2K5FwHrK5sYv2
93Uzk9e+NqXC8bFbv5PDhmujgw636/RVWz3kNTWh3OeaXrpDlqwJl5SvNZOIGp4Wvu1j3sjNug7l
J8VpPne9/9RGzsImnX1VTlUIuJlIhtNIe+56tbHyLFNiFguelEpcPaRy/t2JmpshrD7HET0xSIR1
VB/qaOklNo3lYmZpqIRRjjfzBe+2mtUQQceuf8j86rYM4H/t0n0NeKa2PgJc4dX/r6lp754+h3wl
c3Wfc6HFw7ZVpBdlbDZtmHzkPgb1C1pQgXJKrB4lfR3ohYyZCIqTJHtwkq/lEuZndtuf2BB3CITP
OTEvsZusP+aB993Kw4ekMReu/NnTfGJm2qinM6Z5LnlhvFfv2Y++5j9Ykvun68Z4rUjVF4S47qTA
XUifTidW3BATZhpWuKk7xhCOmmempJurITwYZQTbgL9yi4XtPmfBoU1JJUcjAyEWfFSXN6HS6goP
7/SWeshSTnvp56e/n0yaU0phEEw/LyU/huCn+05CkbcQlqI9zQOwYiBrLXx+3Ul8/lhxWL3gKfBK
Gg6WpJnnttepCWEInZzGWqOUeHF7Exgok639pVma83GnJi6WOauDxmhw2LV7X6XVj7ZEL0aP/hSe
jIb2UiPUvDnIyyb1UMoNQpBsQV+c5/7IolTK2hjrrY33piX4QY+9p0BSbq7fF5d7gPQ12LhJyh2E
usg3l7p1ZERREh7sxN5ADD2us8w2N9eNzBQwpyQ50fLEYAQsWZhDKUhGJ1RC/2CVw7o1f9KFuh6H
cCVl+6r7NrW9ZAbtFO53x1hqQrl025jWLJQLJ4j3BdDXaqDo1d3cP/hml6/zKIPgrMu1fSg12bii
F0FaYkK4XEEscknBTAIgUBVpGAZXsUrX5DHe6+bBKvpVjMSt2hVwXj3L6ruz+BijCQzMN1DWCwIi
qa6NPOwl/1BIQ76GIOq5a9pv15fv0rme2xAOmWlKo2OU3HyRFd5JXOx9ld+UTbT14nov18URGuP3
9RziOjDJLTvtFcijxQ0DRVRhln3DsDT/4HRet7L88b73lCW8/KUDoQY1WQEGTC5czM+Mbp8bWar4
BzX/7Qz+qh6atSUtHLJ5I9D50aJOP6jox9XSVQq/IgnUld2O9/y3MdLXQ2v9ur5Oc2eZRgmwXlCG
s/mmjXniz5XRLWW5nkJM9XOqRat0WEqBzA3k1MK0U04sdJ0RuZbGNTtWlOgddZ325Tpw3y/bzY36
hto1IaUFDHRuxlNdoxsaqneje1dIt6m56rv19bmaiSTPbQiBiRoYnlzWhK6K9qI6rwkthWYIp2i3
6tSjWz/1Ub2Kqs/Xrc6dpNOBCSvUjLESjxqPjlArt3mi0+333dfoNRkjyojtyvx/pF3Jcty4tvwi
RnACAW451aBSVWm05Q3DtmyQADjP/PqXdMe7V6IqVOG+i+7oTQtFDAcHefJkQlv28xEvr9hCgP5n
KlcrRguz71qKEaE+u+tK7Vj1KsgFODyfj7P2i/lzYt9+2ure4lZmjGLGQEmaeYw9msVPt9ga5u8k
+TEao8/sh8F+NkwGZsCLLqVnd71vdTsoZl/5KZfi75tfsmar2LNZjIWGYgJ4ck/6QO7NvNuX2rgt
G2MrNPPKcFfW1F09SdKKMzCOFhzePRrTAQC8q0sPzo++M79Q+Xplnj8CBu/2rWu+Pxtp08PPkuCB
N7snmf7STSDZFjZt+bPTuBfniZfmC6n/pzHcfT70pZv07byu0jnbmtyiNDGvBF5pgsL2h7RoonbP
tfs/7lp3deMwWYNS7OIjqw6KjnelsRvsK4zJa1+zijFtLMDaGrBfsXG5h2smcvRuLxLDm8k1Usfl
wPyfQ+iuYs3sjlZsM8xcr4/Qz/wx9V8/X5prW34VV1iiEeHWS8BUtuP1aXvOneSGmsWdEiUygmtE
zY/Y8bIJIVQNzxV81ppwV5aisBuBrEOJKpJG4s1Gtml6MGOIG/Yo7LZZZA7XEquLSwalWjjpIT3+
YPgkJSoa+YJYk/jOiaWvmO1NcDy7RgO/OJv2Ur+ChMhHmb+ci7LvS2T8g3NTmn5bBAXfJE5Arl2n
F0PHfwf6EKloqo9iKcLH1g01nssCFWSQCDPoFtu/aXH/+Sa5NtoqUEFxUUiSY5NM7oPKJ/AWkJZa
X3hy0K3XVl5TQbh487z5uFWg4gU6FAsdrz/XpJuKHUaJIpG8Zsx08Wi9GWUVlCYr0RMrB1xsEMB2
z9V4Jd5em7RVJLIF3raQM0/Rn1aHXWnCW5GGtHcDRctdbJpBUqOO/PlCXZu5VWjik8vynIL+QZxt
ArMU5WdW8PkQ1z5rFZGIM2V2MWDabFvCGSQ1wjjNggzvQFRNNy1LH0a7v6ImeDFoEKT1BA1GkFZY
Bak56ziLFY7VzEyP5gdOI5afZfIQiz5i8Y9Kff38Iy/uDZS4IM2M2usHO6CU8tiCHB7QSQdrRuLM
k7l1Tbj/8iCIg0i84dazLgZBgsru2RKUEGn9wf0ORunnX3FxN6BE8P8DrHZ4Q6FnABVwZPWju42h
omk25GXpj/x8mIs74s0wq41ejTHX9GIZxswDNrMNh2Bc0cLd4tkeoR59rT/q2metNrmQdOZNgXmr
TOBCj8mgQS+aX9nmFxcHCJpjoekCMuerkJfEfZuWcAwAOdXXCg/CA59P2sWPePP3VzFOg8PQ5KLX
/gydaD7cn0l5LRO69AXATZbcAdo7aLN6n+41SYZ9N1F8QQoh7Tgo9WsyRZdu1bcjrL6hoKoYoJoA
FNjuPRcfYlvlBrVF2OV8PlmXrlW0oEIzFd2SC8/7/afMXQkJ7xyVD6B23tANoW181Th8bGwL3Ru7
zwe7PG//HWwVbAo8woXZYLCxajY6nCJYF/6LEQxjaasF8PKB5j0qAXlN2wHBZ971wsWz8Vpx8OI3
vBlhtTJlqkDsHkl6fnTnJ0GfP//9F9cdzTbo6IG0GNQ/3i9HTPsy4SCZnhuv0LYTmq6JP1475RfX
HAA2ABYUTT4g2GlJ+tzQ8wSPIxoKQ3rMTLxpfk1y7mX/oklp0VhFZWgxAPgoRymHvofMKkYryevM
6EGwr51WXonHF1cFeDawxEVnYV2CKkAsJmMOMEeIl8WA6/VfLAt6pIGXQ9LLWAu+wzgL20riz0OE
NoSvdzDb1O/i1K+GKyNdivjgwSKDX6ySPsgbQveRs3xGDlDFk98MAv6ut3lxU9aDP1Rt2Nr/5hkE
0SP0YqP/DQT31Y7rJtZXVYyXMhQ2ek9dSwUvQhBoRVho85CpAub7fke7hYpjSCbJs6Wn8lCDrhPo
tZ1FMJR20Wap5y92m4CrAU2iH5AJV7vUqeobTBAL4qJlEarBzvfFPidQWsde+jKer7A6VvcFNKWw
oDBxA7yPkggA6fe/sOmomnPSdUdaD4/MlcduyGAxp6p/Ef2gHwkDGSg8gUK8ulxL0XYE2tvyrCXJ
1tRzaHUM6Mn4fKeuPuYP4vN2kFU8L0a4SswK043wUcEQiQE+Haz/8UtWcRy6uCnUITCI5uUsGq+1
l146zMvrAUw2vPY+VAes3O1QGa+xZQZ4xtK+B9nDTtiVkHEp1MKwCKko2oFg67O6xO0Jgk4ogqI7
Uxd7XWle1uehzHtvpNfagS5+EKOgdEPhFR0Eqx1GWcMHkhBxHgcyB5o125GctOkKPM+Wq+d97dNE
GyhocBaFw98H30hLUUcqzUajYztaAZmRjmYjtU5lnKLAw+2GecyC54pwF1nRFN1IgLzlLlW5DC2O
Z9NIJy10hDJuS7hbBCVOtefmcXo7pZYMxj6Gt0efs3tpl+kxaet6U7dmdxPnrhtCwlZVwchI7RFj
VoE2Ty58BW0LsdLOfOirfU1N+JTrdsduGXAIvyuTX+5op3voG+i4fBY6y9R8dVvn+6RP8t7gMgkF
OEE3E3Nk2MZ2kBGa7q2hfBW2M0RTK/AWM6X0+6QW23ycGsPTapL77VAobH2ee6RjepDyfI4S+ZyN
j2y+K8De81q66ft0iopCpH4SiwHieWC+AV3uvaSf/IITPy4AZRR83AzCjoOqaaqNVVh2UBm17mu9
0DY92m/9FB3E0ey2xOvHpn36/Dxf2jqoZYPUhn7rj4IyXaFmeI3gCTiL3DPrzG/I3xc3ISrxZojl
SnpTPygcSFJzl4vzEOuB4xjPpnLDOZuCKsmiUlTh51908UZwcVND/R3N0XAGfT+eavGlrWpRom8G
I6DjaHmj3dF9j727a9RoHJhy4eScTGNINdO9MTo9eWgq1IrQVjYOtzGuhMiqhNqPaVZtWq6svyZh
YEqgQ4PXCZCtDwc2JnaiWbwWZ1csd2IRuODyVfTu85m4FIEgooWkGwf2o3ekyuNS2DWS/LlF44fn
jMj7UJbUQwPXxMFxcnKlvnJpM8EwbxkSKOEH2bdSMQmBAAeKDdMXtGDFV/bqpdzlzZ9fUzwVeirJ
nODPTzjT4z4mESVRX4ZW+jNPr6zQpU+BRt6iTbqoF68T5WYsdMj1oKlbOfGZU36rmmzz+fJcukpR
xAW1CKxYnL/VLdeJghud26LBd2FS5z/y1g6Sqr5yl14gUqPr7s0wq+Pg6CJDZa3DMA4/iW7QvU4z
d/FQ+wS+pRabTsAIoWQ83rIa1Xkdrh2tygJtMEElE1cuxcvfjHZmhFxIVHwgkpt6Ew/xoM41/Wnb
39zuFyl//Ztp/e8Qqwwlt4ypKsWkztn0nVq1H8t7rq4BJ5eeOJAr+M93rNaOW/FcQE4WV2F5q9Sp
7yIKkF8EuXGlYnFtwlarp7idJmaFCSP25LnZrh2X7tor5/ZSoICmNcQLkKhAsnGNNs0pbCLzBq30
1Nm3BnQRAWmkdFdcNShYMpF1CvF2pOXYvbkLNEevU9ibqfPQ2bqfD6T1wU3lUWlJO6hJlsNNqXND
XqrC1ycUCz/fGxciCCi3izs9VC2gaLH60LlCnh47mTzPEOuFwVe+N9r0GOdkO7raY6wFxXzNiMT8
yHeFHhUAUGgrQTMBelHvPzm23HR2ez6CDGXCQ3S8UXgNN62MennbJ7eg+3qmuGmSr5ULZb3q92DD
C07fl/VPZj0gz8fr2UFnbnoy2DUexMd1RxIH7y88BJe34AexmCpGXdp1p+MAFemZc4TseRfTX3y0
r+SOH88LJhwvIaTDQB8+SJWMlSM1zdanY5neD9mPKntRLppoDRnoxvfP1/jjiXk3FFk9CG2d1YUz
zdOxNVtflplnFUsT4jW8/uMFgQscbcbAUfCmA0/v/bIaCsL6giTzMbMigXT3r+8f/HmImEHkGfWo
DxhKqSZrmsCMPtYcpXvIKw3Tw+fz9PEoYgS0sC99ZPBTWHPOVEEqgI94JUBh3sb6U3OnTV9qdhz6
U4aCYlEawecjXpyy/464FgArZ9SwSynmI+hYjnufXCVhXdjPUNuBHAg6i9GrtOb19ClRSSlAH5dt
7dvVTQ5FT6M9afXz5x+CU/YhjrnvRlqFZQMqI2WhSXFy2swMyaD/AANrfHL0afaSsTV+WtJgm7Zm
zg0HVBx0kMH7xmVfwTCRC7EVddqdDE1OW70vmoeqN9poTqUTjhkZzlTgsWQNcph8Wk71L1KPbZAa
0tkSN7Pvh7qAKD9rpZ/gcg9Q+W0TvKPMsglqPCDw6nKMfV2Y5m+7c5JsO9f2dIpVUt1rfV35Zee4
ERtidihmM78fIZLnUYf2t0R1PEDTVbHnUF7buKrQN2oYmz1vlZFB+NiBQrUBgqdHG+qgJOFojm9L
O9v3DZjX1ElgzzhwvNBYYeWzZ1exs8kNmt0246BHQm/xVBJ02PYjn3yXoqMqhdDTTsPOQFcwuqob
dMdH+WDoXjPVacBbMwbKPpe+UHmxobKi97xtILCRivK+wg5oPJKZBt5WLr+f7D47GHYKcZR5gLjg
wAa11+eI1d1vyFB/GVu+HVJtO0OhXXFFUd0bq32j93eJ1tobaebVrVkUPEgKkHTaJNXxJqvwsi3t
1ge7j5yYVqh7rTSTEzHqOADGwF9rVlSbdBT9g+1q2o1TMCvUBWQ50NJaWg+JjW4Z1s95JGSfhE1a
oXBeuKXjpUKi+rH8i3Hb+F3gKXsw2iK7oY2yUYRh3aaZgZclCKyhyHI7NN2EYpeQAnMXD3vUOQaU
p7N4OyRuuaU54/5MygGMTnP0M6D7O6E0GqQdOFuwvnI2tdRl1MAsdwszKbIrrYpHKKPmvhiy7AGv
oO5eb/vum0UqbZ/Vc3PbFWa1m/QSpXC3zPze6Oow1azenxSle2h6G9sRRM9gVAqWIgTKZlo3FH66
QG6AgEdvMhsoJOozCveobnoFqNp7BRGCR6OuYLNpNtnvKpnJqYrZEBZ2PW5HUKxDjUCYPO10LMGQ
YZoY5Ajx0gZ6YKMsDxTY9eXyvSZpul1ST/mO0DYBCEEl3nDmEJVE8ahWbhPOapb436rMTzNGojhH
TzqMWf4O5AMu9j4grCAYO4YdbF0jILSqC0ywu4z87OjXkKs/pMH3+RNQTjQNge6Hm5Su2fsAxvgo
8zE9jVbifM+InoGBrvhw28EfMoRAcx52NrTllN2KX11isYNhlcm+6b8BEPTVjGemNisemt1Laeue
SHtQYOwUZLSqwGmcKitsFOc/p7mHppHxwiXPfSmqOpBa0R4ozgjQCtQjxYAWUNFlTVDVqrjtRu2x
p715YE6KNi0XPrSVK7IN6mTzTdppWpD3Zol2YOguFlVq+EY+i1CJ2Q6gpVRv9cLunmPZNRG4Rc0u
tuAFEWejHpa5ua0nLicvLfXpZ0XbKWzz2vWQc3XnOHadbZG4sN6DDbkXc9lCymQkkV2jMb4xmjhI
aQ6X2qI1K5+2reG7TjegxcgdfriTNgQmKesfrWYOL1qmFfj/pHHSUAr/8fmNsUo8Fwx4gX6R/Oh/
vBtWSYmLJ17hNLQ64sCUrL0VE5TIqoekRhbqZrepusIQ/pO6vdko/wzIkOtCA5AtWoDv0xPZIXtA
vK6OGevMV5UN5Nimbn6j6hYHxskaX872HPIGsi+V646Hic96UOb97LVVSx6qnGSPmkWXmc56e2uh
hudXvWvc22b7C5e4w70anoeWRyc1XDPbvpAuOgt0syiAI+SvCeolyVMoHCXpqc/TTV86e2SUcCeO
zWerKvcpv5YzXugax7mC/hQepYuJwDpJl2OV5blOkxP22ri3WTXuZO/kG24PMBXV6/xUlwmD1Yqc
9FteaeOpmxNtrzoYRVndFP99pvTu56yKgDnNksSYnOTU1M7Bau2HCTff5zvyQpqMIYAZo1xKkV+u
89eOCNpLkpwgAOs7We01zpOy2JUPuTbKKk+SRcOc0bCTk+yfJlV7Ljyn2+JKJnshr4TPBG5bkzmo
Aq2R9qnCdVqwDi8kMMU1onuJ7X0+WZf241KLt+CeRhCAV5Plzm7RCDQxn2athajm7GUwQqk1zQNa
Hhj5NQhzFS3+XCaQmAMLDQx1dLwts/rmlZxNgNjSpsTaKEZvslQvDsJMeATTZtgJ5OCRJ6WD3Qg/
0vjl8y+9NJewL8KWQLkK5cHVlzqaBah7MJLTJMx7fTa2WTYM/2I20RAObQS4LiJGrV7hZszRkTHN
yckcAqs/SxLOIiDw5umu7L5L74G3Ay0f+2YenU63UNTDQE39QzrnzDhPBsh9VzCtC93L2HQQnFrY
9xB9WDPXm7SZm6TWktPAipvMdr8ye0h90k2Gp0Rzo1cmsrbhrjedoDHUFi1EB6NsnvK0uiazdWGf
osQKVBmWEzDbZqtrhjhy6oeCa0cQa9jrBAd2tRmFZ1zjMFoXHo/Ad7GA9pKOoND/fma5xWp0xKfx
kTST/IUITmFW4rKnthT8SLVuipLJ4D4I4q1fkWq64R1pDnWmmnAohwZAky2+mULEBy1lrQbLrxrk
gNZOYohAO90jL4vs1EF9skTux81HUxdjlI8GvcGboooGW+W+WSIBHJFl31JHycCOkc3PMHEAj8V0
tk5KRxjeqyyFMrEcX7Ry6B7QSp/ASbvDnAizqM6FqfXbvzpA62rvGqTGyZXojR26o9WzXzDr+lIJ
7cq2XgXVf4ZAIoFzSrAGa18maVTQUiBVd+Tzt9ZiEQJgMIj6SgqxOjz/jIKsdjG5Q4VifQfzhjWa
wcruKK3phsqEeXgqZYHNta0amys0wXXR5s9oqIfALgW5CjTcVhsqduOysujYHB1pN2G1VPj0rKrv
BoPTG3cwx7BzdDw2T6xp3Q2d7fyYx436lo4pMoQ0mX0Q/+qwaRXzyibVdp+v6oX9DmlHTPeizrZA
h+/3u5p6qTOgZcdE74ytrWfdvWH33V2cl8VeH1R+myKWRtARMMOkJGiQ+Xz8C2EZlWoAQigX/FGY
fD++wSZr4N1kHUul9mlW7Lu/27bLlYM+MooGLArRZUDz7wcwq1xKPnF6zA8GOeXqCv536fe//fOr
5c0GbUwbS3OObb9XCqXUK/OzOhIffv6ymd9EejigKAPcQno0yyjvXzX3d3PtUjaXNX6TUv8zBpRm
kZEuOiZrKRg3NdDOn6X4hi5F+bee40V9eK6p8JEWsgo1FECoXenQDRCaSQZx7+hhU+YA17QYxMqm
5vcMwADYIlZkaGZzzFpFd4PeufBI4sOXLuHxBmkZBGYKLrVdNRRxqPB0uXIBfzzaixeDhXQJ7FXc
v6tL3kVuaY9pP98mC3bCTzP5xg3pt/m1e+LDQCC9IETBBgkoI8Q1lmP1ZlkcMytxKitxmsXBdg92
/hS3X7urDn8Xd9eblVmtfuz0QkmgXkdK7+Wurv9u8yI26WAwIh+DzzZYmevYNAlol2ikM1AokGEh
moMS+evn53u1f5ch0CW4uMMBiLU+0LImqzAmd8qwfyEehQaxrHsuc83ya7O6Bl6uJmsZCuRVtHLA
Kghg7Dr7gs6BNuRq7qEXzt3MU4nd/Ug1IHB//UWImOihJn9Md9bVTQtgCyyPmv6YLay/IvXRoUoK
O/h8lA8bDB+DwAohlT9a8WvOU1pNTJF8Go7xaIXKeip1Eo7qpu2KK59zcSD47gB4WZqa1zxWo27j
QZ/b4ZjVqDXzNu9DRhKFd7F8MeBicuW7LuyHpe78n+FWJ7QqKDqYHQxXVUBbQXIZZx7a5MquW70z
/mwFZK2o12PL4WmzGgV0GdqheDwc+6Hy8toKzAQunIB6m6zzXLsGM1BGf79gS380NgZc46Ga/j4i
ZCzuQVcah2NR/RzNMxAKL7XOevF35ZM/X0ZB04VWGSgW+p/3/pvAg2PWWo1TDkd7YSE9x821BsBL
C/R2gFVC4ExVZwPRGo76c4Js0o5sQ13Zcqtk/sM3LAf5zTfAJ2hSasYQfKsL6Fa/+nPMveLH3y8I
3gwQOUaVA4FsFaJzvWVx0WGUufc0dzN6rRM512br0umhC2YJ0jQItGsTvlRX6K8DAH7UaA/oMFkg
b892fyhxJVT/qSG9uaT/TBoCGxBShAUI3K62tNOyupIGWtPzZtuwKEWXZA98PPGouoFu8+g+T3zz
+Qwu6/DZkKstnWplVlq86I/TrVWEQ/53mdmHL1ot0GB3ojIZ5q7hd+18ktca7FCFXmU2/wyBhADx
hjEUJFabWdc4J62mtUdBurPswUkqJ3oScRsD/CN7Vet7BjjRbxK5s3Xbz/Jt3m6zNgt05zGe46hs
TqbcdPGNRgVgQRE6IM0BS9iyDLw+sum6DMXF19aC9ahee2j/LbxkMKOysHywlDZScI9MbFvDIJG0
5GiYUO7lujciP8nmg2nu6/ims+4sSP9RvqfFjlYwUcm6xxokRA62gin2JpjmA4HqERB4YrS7rmfB
lCVBN0+bCbaTrf5TYDwnhddwaI1fRH+Dh+NWMD+eM98szmPdPrYjiH196+n9M7hfW9csgs60tprM
vUkOG7NNIYPfgkLz6CBrM13Nb6red4qooyeooANPzj3Dmfx0zg4Zu8mt+zrXApGfiRWIadvHX0ba
BtS6YzPx4HyWWkHBTlz8Hnl/Tp35y4I6AuYJmaygWfFkTICsp+ELncWxE1vc6/vF7SeubF+rIZta
hoI8VuXP1oE+f5PtjDhgTQotVT/mp6L9UqjbjBoo2BFvLvUgT8yN1iRhL5/npvAHErX5PTEgAf7L
4omX23yfS/rDStO7bIrsgYfo/4UQ2/dUblFJjWcWdK4Ohck7B7VVN4s3rc09Lh+76XEydzzeDd2B
FYfJuKWJ9gBKaMTtKWrRhp7tU6hharEKIYvhxc5+Tm5SLJeJQUyDb8pi8uuq3BogIdXlVmMbt34Q
EzTe6U+qh7nxrZq/kiQJqwLIxl2ntskEQYU2jO0Ns55RzEOvAdS8zJDlLf7zVDe/9Szi/XYad5Wz
K8tiu/iE9Ga3T3vwguCf3FZNZBaOF2ta6jWdjjro5Jea8me1SW38jg4d+i+k+Z7QjaUdzcnyW/VS
dl0Qs3jDFyv7xdJRBY62L91z2VTb3Op8groDgOMdb7ItLaEF4vRbiX+q/vfk3jI2+AZ7nGCnDVKq
P8VOEEMZwOgiMm5Nch5JwCWDumB9J7CiFXSGjQEYh4jymQSJu5nGyePYmDyRW4XHhZG24eCYkYA+
Qy42rnGS6qHq9nAfhOJrDA9lwDheCSqEpu8a6Mlh9jM4KYnTBCO8YdgV5H5E7oTGV/cui7WNZhQR
zw5j9wIGuT+UZ01/zKoD0VC+fbDa3/ncbZzEOYx56dfOXUFuszQs05OZ+Z2+H9ptCcSpTyAJML5I
8YWIxhNTeltWJAAj0yHwafmqJRDWbp8mkDPinAWAkyI0WfbWi6XXm64GatNBEM/Rti3TfKN7gfgW
5ARQWtK9SjxOue71IihkjS7kSGRfWkgZSRllMZywHAIvs+EmYZUn2k0vq0Dj5qbS1Mk1Wm+MI9Oo
wqTNvbY8O42CIA0qoHkTxOOrYx2o1L1COtFo/NIyPQQI4cN02ycg7FLoE4vG9bOkhX/g5OWdJKiS
jb5F4o1VIhBQ+SuB+IuZOf6s3Y36k52nfu3KxlcWiNHjzqDbtjrF0IVJ1CEH+c5ksc+JdbDYY0br
yErgQHWTZGpTdeWusF6kRN2WGgfRIv5CHc8Ca844V9aO4X0otzb/3YrvLfRXE9IFhqv8Tjl+Fcc3
NgNruH9WY+TU0PUH2aJyt2P2rRd3Ayt9m9w23ak2rWAY+RMF1YATZ2eV46Ykzr6YYELtuns3JjuF
p2vSwKKtlfMR5lJHFgMFn5PkVwPSFpj6odm2iJDqhRWurwtcso0/aPVdyRAw+ewTmoeja0S1gRZQ
GOM0MQH52tg48wZ2mTsLU9/I5E4fw8aIjHjcO7Pt926zkVVzdLEGTZJCe1V5ynhE+uibDNIHs/Cr
+VvWV3srpy9CMeXDrxx9ZVlAUPSnRXNozSJs0XzPGdqEDeJb8jimP7h2krTyHaf3s2kOauOLnTR3
vT0+9+mrlbF7q7f3Wp1Hk0Kt1NqQPPdm3DjQZgXnvdrHzDmQYgvP8IMrs+91V+3zpNpoaoLzhjgn
U7KVs3mbaiqAV3uQuXmQSWc3xbdD2h9BJ/d4zwOV9KEBooXO0K5SetYo8YXfqX0by1vePA698E3g
k1q5SdH0DkzxYBg4qy19cngvsRR5OHRipysH96KIGlDEDc0CgVmgwdsymod4po/xCAvVzJx1SL3H
+5ryw1QpFPt3nba3KM4fiKd5uW8W7jHAtRYiyShRdkR9b3jh2U19GpUTFAk6hRzlScf5qmkPZhnf
mVl1hmgmJJWhPUoyn7rpRrDsxPnwEA8wkrCZD21LzzYQQTsZYw3A+GBZ5ov+pSDHHJYdpIMclPF1
cBBmzSg2Bg9tUCHA3yda1HuXFnsimNd2Z13rPSrrF4KuAlT/96LDNTtbESlkoNVYLs3n83aYHkcX
e0LWPp9OaX/Wy2geAWrAmFHQejNbDByTXdM/WH31ZA0oD6M5NHXNaJq1sMf1mWVhkj127FFvvpWu
vDGgMayNgBPHxmd9HKGxMLSGBz6aHtHPgzTvBqHCWo6bTHOD1pB7V5UbLWl3pqa8NJNbJyEHR3w3
69LPVQEaV39PGnAz6oxtFZuf4pKwUB/t13weXtHtQKo7Ph9G9VSOuHFhrgdNsK90cPsALVuPjcwP
c/M6NQXq9neAmBE0vxk4Tsbvpr3LCg59beqT/GZwjjP/0otDP26bDIK7CjmNPnlajpp+ahzA+Ahy
3AZl6/qjqQ5UH4KxtPed5fqa+bsifFcVICDRDRX3SX7EOR3EVh8L9IwfEO5CXabgx38BjwNRKvFs
bkSFZns0nr2pirH6CI8UUkRW7U2o4+tl6FgPlH+fUhuiww+q/xo7YYc9MDGJFl0N+Qyo6n7O0o1W
O9FEp20+oe8j7W4y3gcaY4c0A+eg6gqfxgiEgjYIq3APhQD+2EPN055vWUrnKFYo8Qs0ce2J3d2P
WYX8fzTTdDvN8p7MUQ+rb5RSa/Tyt85ZT+6L9t60d8P4kFSPAmtuPrL+yXa3nbGpxl8zzs7Ghbok
KsehotMXvJbhf2U91JW5K5J0l7M57IbOt0ZtD+KZ3yj3GdSJcJ63VXXAinkax4Qk9KWnoy+gwS6r
pSMmfjSn+UvJjYPpkpdM13/ERLWBipeLr+pv7LgIjPEcF99acdtb47NikUHv81b5Lo8RPlxjD2VZ
n3bzHlpXz4iYv1glb2f7d29/L9BlNBk0ytpDNrq+a9WBUf3sYa9k5kXu2fXSFHeYZtzbSQp+5GkY
p5CQp9o0orL7olmgKfSbPK+Pvd2Gs/MbZDOvcd3ABboukkjSCVnXXk/GCAbEUAVGtfBoUIU4WW9g
wwKy4pOM094rGhnlBZgZY9vtDbffA6nDjcnTiIAiBx5Wb3FPsXso7QXwytu31i8x3DLrZmpPFDcO
eNy+hqcid5XXJc5uxulMqfGcIKOYa+fV1nSfsVuSvixXkg71JjIrryiMvaFL6PDcWgKvlaR40it4
tI55+ySECb/f1qPGIxyUqwacV/CLBr08jSzx5IiwCwad3d9BxyLqEMOBYXoCv9Lt29DFZh+pezsX
sOgxn/VUgIT1sCiIxRwYwKQ8K4NmpxZvgOZFFtnYpfAmy/SSekT7148pvneRBvQcLknIOTiJaiuL
Zp1BA9jwKxCfTVDy8Uh50IZfvdkEOt2lkEnIN3J6Ncegs095jHOFumFidA+VMj073xnVMxVPQ4n0
XXtAWx5K2GEMTMKdN7G+rZu2CgtojkSTyE28TYaHSVM38TxFea5tDfiboBr82CavEmLuCnQQ6Bmh
g35TofVOtt+7bKs390T+MpPKTwakrf/H2XktR44kzfqJYAYtbgGUFiSrqG9gJJsNrZFQT3++mpvT
XU0jbX/bHbPdmWmCSGRmRHi4e+w1nFfNEVZW9LtWbpw6zrhKZLeI5Nssgz6nHMdc9buucXu5OSXz
fOPIr8jDXDV6GuKG6z5xi6F3Y/TH7RT6jMzzlLx7sqpdXJ37eG0q1n7GqK8PDhmmzAx6Ih0wPfpq
HhvJZxikEcZE8F9VstCi97AeFzg+rKMqWhjqxh7XU/CaKz2p2WrKX4Z6Kcc1ift75hgYJfGZnXUc
H+TplxPmK9nCIsJuIk9K483YooWVjxIDUvo280cM/Gz8RAcL9pjUH5MZ8iPmgj4UITeTaFnXkT+I
NZUjP79cmzBbHZX43DfSQslPTfSuFPs0ux9n4dlsVjN4FKKHeQ7fInXcwkJ2GyOCk7VdqKvHuczv
rBQ1G0cjZ6Um+34YoYwOHxMWdW25hfKHJPJk2tEaNc9Kjy8Z7FmRHM9GTNalp06hmrF+B+FHxZ/X
1NwfNNXTqmxjxY+tjk4hkG9mAlKW3o5z6dd56461vqBTUHNPCS8bHi6lnTnhpkpoeQiiYBEG5S4N
wtUwoU4WB9QsXikey/C3lrSemZFIp7dGVABSOqu6ujjzP0xjSWVKHayia3lJBjocebHrE9mrmLvR
tz7k9r58iC3sB4xDNtobfdDWUBrZsPs4OwYNftSXIkgs0npws6Ja1OGvzKRdgnAzQPGXN82rIeql
qcWeEhZ+kH/qesHt3FODKl7RkK+rrQuBYqJPY2UPYStci9kPs24Q2+qjwt1WjZy7GfggHdx8iFaY
4y/KNj5m6rysJnnVzfWu7DryVLHlLnTDgDSyvnBjk8XIkK5oQjuqHZXu6LSpp8S2S8vc6wfNlYgG
Q5ouZEts0iDofMUo8J+8C+L0ztAfZ2tJcjDzcTmBAHvthviFQQp5Fhe3FhrrJC19xPqEq37fCQbL
0U/vR3uhckcFvX7parvTUCGDmnzyQ7/JX/RZ2hhFe2sU+36g1kKYK8HQ6oyXNNTXSSi5UdrcVrHw
Iu0j72K/r7mmco58fSdHu7K6C9pz6yDH3Cfyvmm3jrwNyAQZWs7KJSA+lltR6plK7Em2uhQ4hatm
uJCV8C2VnNueH5VL9rLXZq7DsPb78I45H8Cka7O3NlmoesFEcfoRVPadSgZcJ9UuwfOcofa7UHFW
c52A72jboW5eeSeAnmwbaDKEteaNUvRZZq4k1/dzNfK74M2U7mpqDbUON0ld3TTG3Twe21rdznn4
HpXdro8gwlaxPwP9WeVB5homR/erylirobWyq9gdtTcjqaGJ22hUB3AfdqFV9D5kD1fYz2Yvk6mm
KzV9DxmjLH1ANiQ8TG8tXhZMh7tnQLHXdNkyb4NP+MgrS5rO9gidnjOpD4E74hQ0KA+GXbodcYGj
VlDJzHW6qPmrmqJlWWCnONTr/sL0783XRnnu8zM1xG7UBNTF6UaP11K9C7DNqLtfxXiugnvdKN0Q
N2xJXUt95OvtvGj07miXld+bsTfIHYmVQj2aYFwEuC+Ps5v04y6X8baaG1eyoFsIg5MZHud29AZ0
8+oFR8vXIfAvg/z8IW5dagE/CopDiGmrkn8E06GZNpJ5kwFL5dnJDvBLDEfX6rcarrWyUu2k2FiE
dXHT0guV5RYfxzimV6q/NlK4gz3nR4XqV9bG6A1Kh2Q/V87D2MhLfJWXIzeqOTG03tb9UWSLikgq
qtuyvwmcXTU/8RIgVbOvKNLBiD4J6UZ4mqNXen9uZr031A1tvY0gTccyWE7FbBwKdlP3ivJGGDPA
wbDS80cLORiUZletzoZqLjSTgl0QT7RhWZvaUWo7j2Yg8xPTvVqeRdasJPm3ImqfYBtdyniQSaUJ
D7rYZYxdwUnUlfX7vjq1UeQFVA2tAaSl16uaI6bx24ySshAt4xE7ho7FyjKVpxV4+KKwTbdth6M1
JUsjFzvy2O3EMBezOtUi86g4IdUD+kHP7DAa6mcTZVSLgiBe5hGYSqYupUxs5Dn0L1nLOJtbyZl9
o5Kg8X/Wo/2e05a2nPqj0Rw+EuVXDrVmK7XgdZuqlN3KyU85RYjOV4utp2AAiRHghUE/T3dCMI29
GpuGYkbT7pwE96vWmjXqS4l8by6zDfsjX1RDKq+S1Bxk9oQsn7QL/6ebKsaF2vXEkOveCPTlaATq
85RDKu8CiUJzzplgxZ9rj3Frs/mdVSaHyLyD0ywmxxec0XEQn7Gpbkx1wBV5WqrxfNvanadJrdck
N9V037QfkQUiJK1BS5I2O04jgM+qiaB6mZ0niua2TZbOLGoPyQaDkZij4Qwnbcb4M0Y/MT0H8q8s
WdtTB0TSLIWhrmyghSZp1pUTHaA4ufF4zEtzWZmaJ7X9yk7ldSaEJ/K7pCo9Pci2TbGblZQPgE7P
TNWlPDvLJIIuHXG1ze2x6m6lUPJUVQJJqYdlXANJlclLXDAlN8+LldKlD6qc3+m5mYLyjMtYkTZp
3WBA9xHbnE6p8KbkoQkCf7KdG/OSVtbBMsPmJrYfdPEhTzdhcJCSF43bQV3rWerG9VFOD7W6E/Yq
EuEOPQrUHaO9mywSdIO6yE7ckEZpVsEK3iEu2JnTESV4bbPHjOSh56qeYFOm8yHDLKQA747jfShe
jSn1UrHT5gOZa54sZeXeira1tS5U/vFuythKEjYmFdD7UzYfCnLMzn4onF1DsS8bDAU+jYXj2mQo
Eeicng0M8WQzaqsh2PFJQ6TXQ0t1EtbGTiiFmzYgO8J4FIBleswloc7UGus+rzdZe09/mKB5aoyE
v0nk7d4DZaeBqlDtNOQmjqsZ60pfjcpBcu6cfHLL+qHXjSUCFj+a7nuZhZfW7TQx3RqnvKL006ZZ
TwgK0BP580TyN7Akc7qWYKjn6XNj+4WzCrR9Ziy6aRuPD+XF45Rau5N3zOEaxOwKMydymP6oHq0Z
YLal8ILPsZvGat2Vv41kXOAi5weBvTZbfAtAGQLr1Gexa4tt2TLWNT5ZA3JAE856Qvv8rMqhV1FR
EQ2XGbhlkSi+Xt0LfR9Y93M/+VM4AQG2njM6ixpvbdspPXPMFqClBwRL7kSayqjEdUUEakzmWEJe
BQISmuVGZcmQ4c+2prfRzD74ks/xcqJThm2/nmxTBnYK7aZobjKKy3KWVmqs+Fr0u8+Ukw560tcV
YEK8MVJroXNljG3NRbWzxT7XNn3cbut079QbM7mpkz14ZuQssipfpd0pDstNFtzGIvG1CyjLwBfZ
anxbJbkQwE7tkTjipgNZF4Faqju/H/xM7FT7Q8FHNsxeDIOUWooelTxbtGaw6CWmRq0S5b5SAra4
BiKhuxL0fjt5cAwKxPhUpQw9HbTYj8RZt+oPCxWMGa3rt1JfDLd22j1lpeL2Q7CS1ddxnB/DBLw7
QLwjJM3XSjoM0wJEUC8PmpkACNJDmTadoL1ZvLRNu8jNl1h6toweSPcNea2HKRkzZG/02csomBqH
7WswhATbBafzcQLzlYbkGmH7qrzsv9TvwbAERMWp9DuCZTPN68aqVp2sb9JhH+v3Zr6b+nWpbbEj
XzQUhuYASrAGjMJQfWqfBvnDtEm2F31uu8rc+gg1UDWts3l0aZr7uIYgczK8qAWJEaeqY2I6bQSJ
goio7Zfqvo2dQzkJP5vPZrofu2MUrYS1FnUBLTOBMo5LUb/qnU1IZLSUlZhv8SLBHLr28lZfWpFM
lQV65rzhgbNqEv0+1XaVtozUjPErC7lZRCEekTm9tX1kSW5Nod1RRHTiQZNum6RclYPla9qqkgQn
aC+So61Vt41NWTac1azR9rMVkW1jflO9NUmY8jfzeN9FFg0JJR+2QhERoGsbbGK5UUOX4hg1mRGN
stuUlrkbrIIiPhrbQ+D0/XNBP7IlCN1l0qs1yesofzfEPuip3pL+PQxV0u9iL3cm6fke36Q6t1yV
VKw2QK7OaUX2SWgzbdcgyQZY0Th49t6oK9euFK+i1XUx55l0pEqQYtNqweNdQ/qIEziwyuMkP4wF
uWN/kppj08ncCMaLw/xSV2nr0gtt7dVUa3DmYWmCi48hOHSW3MVTSYkAkkPOFYptqx8n+T2ZudrF
J4aLMaskPrsiXFnR0RyyTUCvv0vJSNseN1A98ts8+tREBQn7zck7P2yiPeXjwoo5+xHmBJMFsIps
imjRG/uyvJEzbRUM4xJ3dRf3BF+VKEbkQ24wDEZqOJP4nWTR2mp2cZOd46hepM5rPL8b8zqQT1M6
naF7LieHxou2legUzQlkaTJJs5i8XDooibaA+bkppnjZ6cJFDrgPdfJNJAR2tmqMAfNIurjTU5iC
0m0m6GtSly4muB4kU1rleBn7bKQVmiflUnV+OTNT29TyYNKhDuKdU59igcW4FfoFBKVR0jaonheF
Fp+tIqJJCzaVp796tfOj6LXIb8yM/KN40EawI+ueYdBYJnpae9uGkt/N70pZe2Ege1R0KJDeMDXE
LsYVmb5Uu1NTnnDzc2XpzglWAWe4APKMetOfrWLdcY9eEJHGweUx4MN0JIUTkVHepmzYatzm6m2Q
Z0tZamgWbvGewXaOAwby5nS/YmN9MQtz2EB28pLaumeUm6GkkikfyuazM0vST86qIh7IGPTBREvp
My2N9tlAaC/9+HK3oIaX9BKFYebWTUjL74mOaddl1Cy5V8oSLTC+T/kkClLQJvdT5IhI+fxBHuB3
03qJklMq1AnRJQIJLhBbByYM+hclPqOcXHYDkkPVp2kk3Eioniqof3WK275HQdSMfi0rT47xYUzP
jsw9wL5s2KdcsWns4eq2KGflQ4I4MuQvNSdgGj9zAhsjvz3zUgZkW0f7ZQtcC/pTYb9lw+R3AQZY
gMgB6RbKNi/Un4O+cVWNsm2XEKBLiE4xCckMNI5MDVaz8OehYhGKTaMs8k4DV1jbc+RXHV10HEc6
LVp15aWG1JYif83aYyG9UTXL866yC9caSc/Gfj8b4TIewWsiGgaTdJKd4g6EaNGoRynZNPZdRktp
Gla5HXkOgBf9kOqR9m9nntqspJZ4KMm+UMvU/D+re+1VuKVZRRP/KIlwbQXTthS3UUMzunmTmnU4
flp8qsQ8tOlNKPW+oRb8lHapDe8M5bNcuyEa1spaZYKDVqyj9BjQirk4eTdO4NVj5Eri3ck+DVo2
2JXgr3xObCaQ29miHg+ke25fHhxw3aYw30U8f05zuckHaBvTTsoeFDqevb6vnLNgHympsrIy8WIU
EomwvswF2Nh8zLplXOywmCtyasCk8fVkEwMTgMmq6TIL2TY66c2krGN2vZI1iEMrv6GxWfNXrk8q
uO5NK4c70T9O2Du1WM6HWeKF0UtVo6klN8AyXIpXRgNIjuB0Li6/NCOdJ301O8FDpPCDw7AFLan8
2L5JjLsOwOayA22kPEF9sM21LV4FPQNEg6sWhAFgCkx3jWIF8PLdUX714W9+BVs/WNlZ18EhJ2zQ
GuwNi9mi+mnuBTs8S25hP6xBrb1kbPwBPRJpFFZSoiIljPxC7f2SXibAeFSTmWjbIt+YlY8Y37r0
84cdk414I9pf0i/FfFbEOmzpKMvTtgfPGeacg/MseMdOqXy9flKa1tWrehl20TpO6zsUcu+BGCFv
KAuC8XM+7Axa1UKuF62IaEgfzWlrdjtM4rywXsYSoEAf0jPgejW2Dgywaqlod2W1FM7SLF6Cuvzv
LWiHrSqHOwotZxSdlea+iX71l1K0uB2TlJMlXiR7ocRPmmb65vAcauu40F8LgwtXECWXonTcRGeK
SH8Pz9m9qEAMcGUcFLopPhLcNqjq3cjBCiPi92+LUxAGEGEMt5aRjpbUFeGbPn0486dm3g71UWtv
+voz7BeaOOgThl4yLbeTZN1H09mMQVW3QObLSgUNHMYFlOwl+8C1i8Ft6o/Keo/F3YB+AmXCspPk
18sIDYzB/FAjMweyAWovnHNQros0St0oGT4kSABKdUs5elnK3g7vKqgMTkzKcNc6H3YT7uKS4X3K
2hID3Qmx1IA1ivzdGlQvB4yoBaCErSzSlDRQ2XGcEnISq6o9zLgWDfMKzKrw6vBNlHsFJFPuqqVl
VWAavWsHxc6G8NI0AXhlsIKt4RuBsoBMvhDqh2LSKhXavT0QjRSdyH+eq4Q/3tg0Q8WjWsg5GvH+
EJg3krE2ovAwKLFPhStN0zmtu8o1m9u6m1GnJ7CWRrexbrLKcuHvL/DB4oNE/D53Enlp4XwIe82Q
HxKpu6COvd5Q1oW8s+ydMuWrSrvNg8t1QrfS+ZXK9/P0XhGkpCBYTKSWMm1iuy7d0pJ3Sd8f0mTf
kTb3ik3k+x3bOF4wMbjT4wWCtFUTtF5cPCiiOxmZ9TamLbmABMOFoiket1p/TvJuoxAK+NkDWcT9
5X/n1hsqIDdoji1sgPRZ4U3wILOxXIv6l8lmxCSPHdSzZqGHrTaUSRb9KRLIlkTUToQbAEJq8d1I
epOV28iq4D3AxQTOVtrPKHxMm27TOvUxGhR30G8c/SZp7ivn0aqfRjS2sQ1OMJ2NnhkzIaT+gian
tm6bc0e3VqYFMtLapeAtsl9WpHtWkT2kfb+ykEjO5VPSSls8EyjgL/RFOmslIyYa+WQC+HX0ioDu
VdhFakvlrjq/dQBiZbjorSY3U9U7ZRru8N72ws6eDnNhrQM92TVY5OUpHYR5PHX8i/Gsu0Ydel2r
FUjjaq9OmnPYwn1SZ8xZGGWBgcwZjqMvyS1nKKRPIjsrkka3vRhBDOmptNWDBO463o7Wja4nnpFU
T2pkE6QUP+sDD277MY2OIaVJv467E7mXA7/F8lrNx+mRBJKU10Hqcxo5HklAfd7DQbZfdfvtQuNA
bJGqn+HEvUNzITCxyojMCIGd5PYaPXzIhCNdLPMYNzts1bzAfDPKjzHHbiDzg+oUt3vEeJCb9zVN
qD55rKwJDJfTp6PMUPZZayzkWje4m7XVlETrtsUxoYyGhsRYXdplsoyp1PuamUfo1Wckaijh91V2
W0MpGh4qWCr8STshPWHqU9Oe+vBUS75VfRjmuwkCFz/p8RNQXFreBzU9qt9Z8gleLorb3j6XgNnF
cpDyhUnXXpHvQ3C+puiQENomhX7o69aDGT+V84qsqwwXAYQOAnFISKzbBc1O1HFe3byXCm9XHYK4
gTJ4K2UfefOWpudxusOzcQxPgopW7hzMcIAGyNUM3CCM9IaBZAu42uzf9i7MbnS1dItxk1WbIcYF
BgFjw81HqWZmd734oLwuSsEXuJebaaV3iquO+9K+VCxvF47FGBExkR1O3Woy3mzGXQ53QbLVu52e
7sIyAWbj8NhPIgNl1GDbxBs9rdzLDzKLX2l+MCOVswr/7yUyjlkenhoz3GhlshdTCS+n8STB3Rmg
2oeRmpvvdfmYzme7XpbmxtAPVJJ6dVKis6bd2ng69RoXP8ZqQbzBn/5Uz8F6kok91G3pvRLF27zs
vJAkSbKyRU9JF6Ysa55uzbx+CJwbQqr3v/OFscI2ULlh4ID529+87souVSUSuThiBOCCLwntJxno
V3RrB/t7nXJdhQJ/Ia//wRxvmHMaYiEtjlHyULSrBuZQ1r/m/6PV/n+0YZwLoAxfHLWUf9y0oAHo
hpGKY0sP3/L0Svphpb4i2TNS3pZxQcKo6Frd0Q0B58+S0ZCoNNo3qQNb9f9A3v7zEZel/GOpRGNa
SiKU/ti1235ad//zG1yclTAa4z/qRfLw94+vejm1k8YUR6crt1XXHsz2VMz/8zsoMp+BraRhj6hf
S21GrBmUohtHcOZtEi/t+QfNxoUz/zfBnZ9v4hJmoXrTDfPqJZRhSoXQi/Go9wHdpd8i/jVH8zbQ
e3xGsh+UG18+zEKV4qi6hRnD5Z//8UHsSJdiOczHo6MUm3w6OEzCmBgGLeN/Kv80J/Bf6r6CvQSq
flweHU0zro8iPsAOCovpGL5VkNXtHxbuCzUCNszMrMFk68Kst69+Piy1IksbgqOAMTaO2ZI50680
cW9xyyXBmOTnJMRvpA8pLYeH76+Zfw+PIpuoaWUsLdBeyFc7ux40+iy5GI6C3IxRy43+qoNDf/+Q
L9+QWX0MPlRx4GbS+9XnInUVWVJOx6SRKrya5NGbGrkhYqedvu+t2Xzurazam2XdHLpm7u7VoRU/
HIArdS7viP7rD/Hw1auWrQZZZuzb40Qp6UzFGxUXRIZiOzMCUq+QIkzGMZHDHzx/Lj/26lxcJkwg
6WbCpYpz4t/vbim9kk3N1B5FmlAf0l1R634xDuah4hj+sNBXjmP/vSMDO3X8C1V0OteyvWLQ0tys
SDWq+n4ePi/YskaL5jakryCjFTUaMo/6lxb8+v7BX5xH5c/nXn3gRpUkJxIQceMpVAGCFYh8061I
s94P5vhYSv3T9w/8T5t1vayWzHFhKLnB3X9lmDimsw2w27bHsG4td5T7ep+lkJozFVQsH0WyywZJ
3+IEFJA2WJFXDolJzS3pXluIn/bWF8cI73YDrZeMQOYfjVxXZ3nWR3N3bAZ4Xj1kE7r9t2EFv/H7
9/5qN/35oCsZ0RhzkNkF3REbMoVeiJRJQHURqtzC//5Jl0/2zwKj9iKiXgwr7Msr/3HF4o9qKVHY
dse+NZRHqjy6Qv2of3z/lC8XTkXrZ2Ktw2jPq88YBKM59hPMmHmuj7GTbWYzX4r5J4PUL5cN7xcd
MSvmmurVIVQxBrKDIeyOVj9vIqBvOiteUo83Lc4I37/Rl48yNAycLOTM9rUOWCjxoDCUm3XTOqgR
ZbmTgnxZqPWE15n+g/3CV3camRvupwwPRS95FXSdJHXymUFDRys3kFBJh2YobgcNiYdpthD18vFh
qos7tfwp6frqLRk7ZOiELdKW6wVNlcDoJtVpj0kaeDT14UYkyyb9FdvDD+t52dHX+5DIa+GArV4U
vFefTqR1ZoW23B5zUCxIwz1KLrC7QqInmRnOqsQGaTUG0fn7z/jV9r8Y65CSWTLFzdX2T51kHqSa
x6b8+Mnoj0S29+8foXy1+W1Tli8JE8av12GxbYCKM1Vrj/rczwtnKOZFoPyHt16aDmRUfo3gzovs
0QRusvTHkHFji0m3Zp/mmgYUYtGj0KE6p5VQ//fzb2q2bXKf4bfxT4qFjfYI2EZftbAAVYPIDeGu
fb8AX6wx/piIMBXN1mRU839fMa0BPSHueUQvA4R8Ks2Po0cvVjZXm+evJ1ylVlMytMmQ5ZTe47Kq
QGzB3HogYac9Nyhy+uExqR/VoV98/2JffNi/Hnt1LPO8N/Mc+7RjWz3WANbMpXGT4PH7h3y1ejpn
AqUs98w/iYURFIXTXmLuOGH6X3wqzk/+1T88wboyChJqoGvZJNpjo+6DeP9TtvLVKv3xAtbV528a
yQlijReoaW+OCUQIdCeq8r+LfRXzz8dc7YG4rfJck3hMWx2nGIZTGSBpRAXWPcLlA6iyvFG+8Ivn
H2L1l++ncoAcAqil6Zd//kcEVY1AEoYdtUetyqeFKGGSXuYF7vEFr/4PJ4lZm8YlDhiE0qulZJJZ
5pQKt5XjpBCKdORj/5e3+fMRV8sYhXZdqNnAMoKKtGCmtAGq6vX7Pf1FWMEE5P+/x9XBCVonELlJ
ju6MT+FEl8tc6+pDnL59/5gv0tW/HnPZ+H98mZr7vKsu70LbLrbQcnqglmF7SLof4vNXJ+jP97na
AlBcMYCWIXflwbST25JOyE9Tob7aZX8+4rKkf7zLmBk5g6FYMhO9Xli8x5ri9fH/OMvwUliYhmWB
FGFAwuMuK/rHU9SutqIaJtmRbp6xNQYbjycp/une/OrzYy5g4TmjXYa7X21jIOcgN2NqpTDLnVNl
WJEftLYDqTqp11bkaA/f74Ov1u7P513taWFbtW2kHBu7jNxk+B1p9xnEhO8f8sVms3TTIk1SCfKk
Mn8vHbioHdohSF6RmO19V5smcztLe2MzmNfv4RTeMQrnpyEb/80au4p8Fhk1BpmML2I1r05SrnRt
QqOnxUvJPjXxsBA5l2vXr2oTeagivNQQy4SUSsT7cvj4/pW/2PboihRDtvmSxKer3YI5fxHMSUdH
RWOeH9KcBNz8+0d8sVV4BP8lAupMErl6vzZQ5Dqv8+YYKc62qmgKz9VeQNipqp98KbQvsgimuv1n
gY43Pb5Lf39BPR66PA2T5ii31aZBDxOn2W0ZmgtpZla7/YptPUph8dCV3UufFYiCHbpz1taB1EE/
PJTgyiM6sumbhSECuPQ2h2PQ0J2Y4CoXkfBFiqdo6g3jvKhpVgjz0A/T5/cr9tVH+cNd9nofZoOZ
AmPShrILtMU97WiGOWy+f8ZXX0VnfAHfhLGkynXIa+wwmiNDx1BWR8xmXNgJZrQsArHIVPN/P7wc
Jp5B8uyY5JB/fxUxGipIkYlEI6Fz3o4u7nCuGb98/0ZfrRrmVCSoOLqBkl9dr73DKAorxCI3uOuM
g539MLnjqwUDLrikb+Z/42j/fompEIM6JzW1L/LSCPb+G2iGMSy+f4kvnoJbGwaMfF+K4OuatDCR
13H+waBqGyEvklqB9bL+e4x+Mg37olq7TIzkYSSlnMvLjftHnMC+Oy3qLLwAicXvXMkMV9GabSfs
fZ5LgStdZOJhgCv09y/47x17scTCoIaS1KKiugocsdU5MGYn+QgBPPFpEQt/cpibZaDlKHI89jGp
+OEC+ndjXB5JxwFkT9H/GSmYYR9fS0UmH5mAoD/0yuqHN/r3m/39869eiWqQSFzx83MMftwm7N7k
KTpCHPCzOFn3irrow2SB4wryDfxOioc0htQv5ZC8nsN+9PQZ12jd9mfVWHfRo5bY91FqualhIJQs
X4KOyb2d4lfSdAteUXhGbgJXyMrDrBjLqX1zSJWnCl4VDdSIHj2Sz2wMFq2m3yaBtoa+5ZXSfFv1
uEHkKTGlxoWirJdaPJ1qLXDrcNQ8WRMPUVGdIbb5I7xD5qK5UqTjZoKwXa3PA44jUTyvekzxo15G
tgr7oh687qJ/bnS3sbM9DMxtI11IJ1P/UDTmOsVuAtsYr4Vbx9AbF8xze2mIE31/aDOolwTg7yiK
Ltag/Ac3xt7yH3ylMO3ETAe0fl02oZ2BGm3VmMCArtQPnYSNQIg73ike88tqB7b2XMW05WVFtA+T
pDk+I6KQYohVYB7m1yESFTPpYjs9OIFZ8GehSgoh5KVRIaX+fgP9uz//+41JPJhDTmPmav9Iuigt
jE3Nw2TDRH/+cX6y/e+ZM2m5YYRtULqTEV4Febx1pmgqIeA7ibHqInOtZva2C97plU+YtZbWi5ru
cvtOgVdodYe0vZVtWOeQdpq5xUAKJqoyLEYzg/KVuoxCw9T/HA4Ptvl44YNMw62pfZiFtqzk2nXo
Wkvth9Vq6OUq5gxc2v+fSdZ7+vhLrh5bZ1g2DBGwq6PGdAhVv58Yf5HpEsQ1C+4jgunpd1Lfq8Y+
6deO8+Bkp96keX1xHopXAjCg1ODF18OiHQY/7RIvCh+k+TkeOXDacxRmiLTwoUkinngKoavl+Ucz
8IJbddwwkGF0sLXP/VKelvhMulnwzjxT+FARIsPXXovcDIuWAaF6LsRSrSaU9dG5C2/bmq5yMO0V
M3+YIproMzqnRjG9keF3g4YDFs189LnLvm79PgihoGWeblQ7ZOdLXe585gl4jeEQNWovFsjUB2kV
OFCzIKKFcIVqDFf6WL9TJ3snOcWxrFQ8RxJ/gJEtqnAvJdJi1kbfCh1so+fzcJlpEQ7TZsT+Bd52
EsCH6U5ZyICEsl1MMNRzW2KpGOGBScBH26fLMFNmCutoM83th+RoixALdk8q+nddn97UbMIKx14k
bbKqUC+6RTCsxsp+UmHfuRF+JcNFNyX/RrG66EbjbOIEWMq3LdwnxLWMCDHdSUdYwkXXV+dOZXYI
yv9iDm7AD6C6RVA0yhHBQ97puwu/wJidm7jovdCR3rH9XfcaRMpYf4u7+iyscaFryossWWgdUkZi
JD41wP8j7bx2I0eSNfxEBEgm7W1ZuRJlWq5vCLW6m957Pv352AfnjMQiqtAzCyx2gN1VVDJdZMRv
QD+/53K7sSBwjsnvXnXZmnvT+N57iMbwIyw8JfVXDwvQXBqvzVYGGOonQOi7ncnqGANO07isdq6v
BizY0ltJoQox3Vg3/c+y8rjfH5OJfdLr0IDffeMbvwwmKrK8qXWZ5cBs2p+IT0TtXWe8Vf0POJpV
8OwBEgoPxvBaqO+QTMAmHvTxSUyCOeGmMWGVR3DWOmtr5S2HeLmVg8dIeVRasdUwt3UDfR2E1ZUf
TAS8DympYYoh1wIcXW7fYF2b4wOiorH5ZIYmWFLQrdW4SbV8Jfs52VsF+lPeJX11YYtuq+cfUfUI
inwdGgp0kOso63cgWW/8XF3HoBKzvN+O9RvkeqxoQCfqr0A8VIhGBR4UlvLb6y9M6buXvpU6XIDm
xvbdnxoeri5dm8g8lOaTBHkTW2ioKQ/pcBP3T0J/1ACueoJ2IUYD8eAUablqEuVeMdwHzwqROC8D
2BGy7Hgm1OdoNG68Up5apxHzIN9rqfzSeeXakrHNBNCspMh66atUgkcQvxSjk6lPpfeaN8hlwTL3
UdFSxm9BWqwBC1+HMOs1H5+gVob5xalvgD1vUWH4KVWMC8mOOEVWILsLywcfOQ0Q82BfwOs/Ctm8
UjnrVJ/nl/RSRgCJsmtZfYfxaljPkf0WBdVGbbY2xlOl+WamP9CkLmQX/Nl956Js4Ad8VdZXnBfo
2tSbqHJXnXmRQP3jZC0ABQ3yi9LfCPM1G67Ckk/Xv8ELrYybRG3g0P8walTLEncnFbj8tpKBnkyK
XI5+obnPo4I4Sf4dg2duMMjWoGvwz9j2YPwxH75wMXMYEyx99CcjSs2VFg05esv2tah3unvIwOWa
0Xc1foXJuMJHdWXI6PbTqhaeWV4VQbg3GndTUqwfgzcDFhwcBYhOP4LuCUdDNPi9d0tOESyy+l07
fGf+xnWQKTe9od4OZfoamfWNWhtiVeTpLleu5eQ2QpwEhNkuDPzyqh9NMkvA27J5MYB8NQscgaZS
YmfBegqBm781w3U7hfKvIu01rp4aWMI6jB0dcRwIjJ75CoN2lZTS2rXvtObR5eIxcPwsyg8pNK8K
EN5V/iPy7l3fkbryO1WwjcfKSpRxnYWPhoGwVxHvjf5ORueuI2Uq5JtqHLG47c68FGgXHyUjhoJD
iC5ThjFNelZfc2vkhHMXQwD9YJRmCkew7RGS69YaUgHx+GHqD5ak4ioUb+3sl9FfutVWBaSc++8p
YmkZKV6LCnVuHwQcal8drwcwTJoXbOX4sptEp3DXjSAJKHTeU9vd2AD0g/pnjxzASD6NKP0dtYN9
GeubFMUaTd7WbfxrHNwLdsea5nIAJtf0g31g/2rSe0j4gXKd0IVKg5dcIIYm4ALFow+c9S1U43XW
J7uhuW/aqyB4slLYqmSZ9gQdzdwVilMA2NZu9W4gPWc/UlLYF/ptnm50GcUvV6wM8SIKRLXMdq+w
VeIm2+hwohqg1Grggnct3kPL32e+vq1SZCO64m6QoDP1/AIoaLdZ5biIwu4rOL4oxTwiJaeYQPKz
cpeWEXIsOcoU1tWoKYgrwy9B4QODvlUl8n0LKtCMAKxZl4OmomF2JQc//OTOqu9k9UOUrPKUvAIx
rdG1QcUWoOAebNd9bhOu0rC+NiTSC8spwBpbUCMryAxVf+WDBAfKCsPxTh+7q9BnGcFfRcer/SXh
L9o9t+WVBovZrh7g9ATls9AhYdnMtLES4s0C5lkY5Y1ZSmAglRXDvRw87cZLc3mvy/V7G4V7BBW/
9VV9Q+KGcES8cpXvLQhejafBmEurUUI1pPxV+M9Vth3cPTzkxnixtWuRcrNF8XcZxQSR3Bd2Aepb
bE351QBJ3t2FgoBIR8HJRGMvRqGmSJBl7JhS9basnovsRQ0fjIHaCaJUAxVXonq96+g2uHZtI0vW
JoSokfFAFPVh0vQHfV/pCBZCoJOiH0N5nyGSn0g3lfZc+FwEpFad/GLAEvM5iL3AabKDi+RPG/9o
mpeEG6Wf1Dn8l7q68+SdBj+ShPFCxP2qy1M+1YfXjWsLuScbnDQa2lw0E2EyC2BJoJV/n+fXGbwv
iO3yfc7h7YYPVnhv+1dj5ZEP4N/cQ6uGaCoS+p97GUo9GpdKiXGd9KS7D4PxbNrb0L/KR8eCviKb
D7WGgaq5T2SedNF3XZG3Fk5GFpdSGWUIKJUXgdvQniC1ajvULSFOpekhLcmHxhpo8U4YzTpUmlU6
PHZtuxkNHVuE5056zRCDEA7ve6N4DO07OXiIlZeoeNLANmrAP7zyGYwNOrq3ITo6rLO1AvJcKchs
wmc7cwwJaQoLdQnT3Xg81eBJoySB+5K61rIMcWaxttguCTVZHfZ5z6ONCTAF8nOc/i7kXC4YHdMm
0KZGpm8o3ECh/DGB9HX/9+m3zVRF+Pos4yQEYiZzSAIamMO//Niizx20xkGfCAnuJFckp/qTZjVn
akwLjyhFtug9m/TmJ6+Tr0dukmZKV0WtftAk+7uSZS/IUZweyh+Y5dFY/gnxBzv1qWJClhHXVd/o
B9mu5FtXU71dlnTqy4DgIGpoNWg6qZAemjREhi75LWRrn8abBqy52/+CIl6T4R2yBtkXnNqMW2yI
+g1ikYOo2q1NzWfXgTt7740IVp5bQBgfkuhMreK46EO9nuoYWBxlMvuYFX2sypSsQA26QwZ2MR9+
++1TAdJWRSYY55tMfz/9yY5nn640IBve4zYl4LkgNfI5hS3Foj10471UqiiWbW0QsqeDTDP7dVos
mv/A/ajYgx6dz/wQSrHVm257MCa5NN28Q1ztrR+i60iGqIEI2vdcqfdW3FlnSlkLgXEPAL2lA+DC
bnUqSXxaD9EQZUkbgYBx+0kkz/LH8qYsVetOAC9fdZFNAS0IoABWeVRfZWU9XJwe+fGatxTshEAF
4/ROX342mzLyqpFuZ+ohopR3l2WytmVzpGc6fYq6sGpA5OBLSKvHAuM8qx+0up6lNgfHoWkH+yYp
6l2ShzelxlQCTT6gEk26osriEo142Nij/Oj5/jfhC1pPejBeBgYej+DupDuarN2N4BbZ4TeIhBjc
wXsv1atVLkGvSEqVnKQws00oV/E9fpU6EH/UL9IeFcQSMeI9Gqm8/yr/1+DxbA31BLGlACq51LfZ
tinrez1B4zHvUo+fpv9q9bDe9GWvbmRfRQs9cFNsCBNEZ2jQbse+16+kZAjQCIIWXBbau9ybyraI
NQNdA11Hoq59TMc6crSakm9UH+ok+7D6EolkCk5bNRfyR6qP0PLNqNrkNKYK03Ivcl/hbRU7fh/d
cTLehzq4m6ovJN4I8occI+3p1bZ0VVU1AnWu2h+SAUkIEckMJ4P2iB4XxM+6uecHdxd6GjVXvrB/
qLG9cz1A+AP+zjDgYUK6ge1RAHEViJ4DQkg5ihlGoQQQJWscplm8TtW6wzdf0o2VH4vgmvuNN1rW
vaem9jsboD8VmvKemHa3Ffg5rjzI1OvO9V9SGxuWeuCG8QMY4qWEM6ZMbYR5oqyY+0gMagjwHQJh
POq9cpWaGXaM6nPYRTgQB+ja5h9ZSfKGc6XqVT+6SoQbur0893SYSdLEePQ7JF9P74rjahdIHV3I
Cs8QevrzK6dRYl/ohdIffF5nIdLkG6u9H0K853anAy2dbp8DTdvm0/5HfrGxXcAphx7Zr9LGA8RP
YCz/xyiziy1DUNBEyZMlMl5k0i9IY/Ao/stAdHmOHtG7Fl0pBgKtdgy/QTws6v8YYlbjzNOY1VAR
Ikq2Y7vPpO/yuQbNwnHMa4sGKhOv0pGenVKQ0msXAGp76LXR6WKkD8dxbxUCkWyxTvRiN3buQxQN
Z26B4+o/yFaw5jZdcFo3c/RloFZWa2HPyPxsm8Zpk8tQXCPddHqKFo56+nQo92EVyrtyTgFBNKzI
PbK6Q1jcD6lzrnG6sJQ17hAVhwUZu7E5r6Fr0VAsZKYHI80/sjoYnjbei2wUf+lRDjwB3LwxuRKB
BAbjOVsIIlQTs/dEf1D6RyTHqA/15nV3DvS4OJ5PUWZXM5mPknfTuaqiR23Y2S4WbwFL4fSknIsy
lQE+HwCFHw2ZTBQ5+x0Ge8hGsvzy30JM6+JTiF7F/TRSCRHZa68/VNS9zpUrFs5LZoSuCYCRPzYL
X0PUkeYqdUIIs6IrG20a/72o1xXY7GB/ejALeYQOBGCCh9qqCiXka6Rc6ZuxzpQW2R6/vAeJ3kHF
911IhcqkyWg3N1lqSJduI7yP05EXNimRyX3pr0wPktnZEGdZqeHk1B48BC0pg18ghozAJarx6Kme
DrXwOWGHgPBVAVXoijX9lE8zJuujNiRgsA+BGxeXVVC6+zTPi5+Jb/ePCN4NW6Xty7fTQRdWIgjY
qTkNdYKjbzY+4fZRU9CyPaidhFQCWs3bvEEZozXxzzsdauEk0g2aVNYfMLE671bpomws287bw8jP
eUxsmVxIU8YzW8tYCgNPgcSa5jQmbbO1QibkWVSFmbEBhLaOAhapCK0lBQiHQ1OJOmUdeHfUE/JD
EOTFXaOa6TfL6PObGvn95x7l7Mt6tIIrFwDZNnfJZdIaZjgKa+GD3dqoPo9Zs4ZgSvkk19B9zEHY
U2vI3cMgoXCQCN7XjRzLu7qJfst2jdJqGjfr3EYcNTO87qKTfco5LWJEupeEWzQy90krdRexGkJl
MG5cDSNModA2ytE9dvIQIQmtx1GiU3uxi6IEC97RVzdqIemXTQrOwwi1+KUPBJUvvYdPXISet601
pbkaDIzIEZqz9mFaRI6cNkgKNKB6fjUYkd9lKcIstOnC3FobZdXd16HbpWeW9tIqY9ptsBWQuY4a
lQxCHWXcmQ5aLbsH2dWkl6p3U+QyKWmfXmULRCTQUFMfV7CMQCfMVvRYurnw26g7VFKT7gSSvVe6
CkG/7izv2uhxT0W5Q6AANYwHyYyobnfUpU7/iKXx2rYCno4bXgcd9XUrx2qrtHVQdQfhxY9UWjzW
SP4r1eHTnw50dDwpvK/wRoZ9pNi8Yacf8unMUFyswiJDxx+5fVXcN89HEpQCT6EGZ2bw6HCaAmmU
YYB8yKY1fyuHpgUwNHYDp4OEH+riimR5r6HOIjSxR7nw9LCO9jDRLB2ch0xJBvLDbA6bluKoUSAR
NiTXJunYmTr70fTw523e/uQScGOPSj7IAzeBHVDvt8Z0U5jRtyHBrTEQL6dH8Qee9KXAMMWxcdOZ
uA2wC2ezA1dSzbShDJwI9Wmruq6HR088BtHBbR4CY4/iltKhtJ4i2dI/pGi1nI6/OEwcaZktEFRH
TDFXjls1VOrAyXzjF93ax44iA+cWLhD/LdA0nZ9WYSjqDum4KqACKlDopciov44UBf9blNnXVHPY
h2PbEgW32QjW25Wp3f11CJacMLFKtwUFqNndYbaDPMQjAzEBsdgJ0qbac1ieKYssLG6CmAq2d/C+
j2pbUmT6jaCa5ijxm2s8n5v1hSMBiLgGHITyCR6Fs73T27JccI+Hjura/VbPEKGPJHdMkXek7qiM
Ljpe/+KrqRwK8HQn98LZxHSJ5Y2dwtkw2PKk9Lke7EsfydLTURbHBVEFtjywQ2RYvi4yQy+kvPfG
wEkBWjTafdo/N5i/SPGZNTDN8WzT2kSZKDH8+6g2piVo0lHkiZw6UsKdUZXhLreNbit32pNlGwXS
Dra27tu2QubZG7enR3l8fVHzpMjKeUpVevodX4cpFQXEEmwsHVH4W0XS9kDxdlEvI1nt5u2q1PVD
ZIxo/aQ3avP7dPDjA4OHIk0N+Aymzkk/W/7yIGKrkQNU3e5RAo5RuQ53pyMcr/0vEeZ0kxRtUy03
iACmjGZmnI7PhSmS7MxaWRzIn8Ij57uNkfDXj4j+nyt8xcucHrPon33zy7Du/34gfPk/qTqc5zky
tW3suBjLNHd6cGDrrEnordvYmJ+OcgzxBmBNlZhK7QROPcqZRa+GUamUOTp7SKHLKr11f5vZQP2e
0lC7sUZl4wfKZYQoWEd3+nT0o68IHBZULP+C/Uflf7YUh86w0OFWRqeqwBFVoVRhTFXG21GHAHs6
1FF6MQs1rZtPN4gUZp6SWEBVKMdusfTZJIO1BW2YqIcMkNfpYEevSYJRQgCOSxGeWZmtDmTeKz1B
AclJjbq9sa2xX1uizS+S3g03E/9lY5Vlf+lHWAmdjnx0hk2RVSoYZDVYyM6rJQjt1llVu5MPAiK6
Xa4j+5jc2Hn4kRX5/nSspdn7HGv2SYsiF67Z+TKyLvZahMpPvcv2pKJvp8NMf+bLcflnSNyVMjQE
9YjgJ+VeKQJOJEc2e22VVDxSfL1+Px1k4bvhUAv7FaEbkMdzCrHWFwoghEFyhIpO+EtU3or6vQr9
v1/wFjw9uo4owAhNnX7Gp1Uoijoqmq6W2NR+s086eiOF2QmoKr44MzsLCx4cB8kxSSgfbX6b1ao0
pAp4aSduJvzG2zBBWNxHxM9XeXuGobSwEohFPgB/3yStnq33SDck+NIMK4ivQrCM7lNTn9m/Z0L8
oVd8+nJYf0i65jaSM3lmRK+tctlEf3viImDzaRRidv/HCOXoWtnxxeJdl/IIPrM3zw1B/Tr5g6ll
qaj5Snr6BlsHSc14lcR/DZ5nFCQvUMd5oyogj79G0Xq6P3ReXAcVbp/zRbHvuvpyEI8Wsr0NdYPT
G2dpUBRcBPeHbZjIwnwNh0QaL31XBYKB1lwNZjWKYOr0Z6bm+KEzjepTmFlDY5BayMkhYeS2LO5S
OdxGiG50yOs6BhiXfSlagEd1VgIUEOOdamN80zfDu8DisKD2cCbLWB61YamqZcqkcLN93KOzWY2m
6zpS/D3DQaZPVuXwevrLLh1JnODT/QF1hKTp65eNylgbqkG2nAHb9MtvLjrjZx7B1Db5G7OzFVLS
/8ewZ+2V1s8CrQIN4Ki9pThDDH2ots1LNQN8Sk/s3lZj+IBdhJ6eae+itsTiKaftF0YJzQsLvKZX
A50JfeMl6/Vs7fviEI2utObN+DaI1F2jsofzt22+Fz7C5naXtWDDFLgGMpSeGAk+vbBDsAbeg++j
lGj2Eq4yPnKlctv769xTb6SBjpxtu/du7D0YxtSlqSCqV6PyLSoGAJl++5H2PmYjHb4xCnzCJtHR
rw1pDKIkl+1jKO4PaNhqt42JdH7Sah1SrpgkaLHnX/qDcMBlIeaeavZaKcn4dalAklCGMK9brOY4
UPCHHdrvZmsolNIm/woL5x2vQeTPjmJtE4WqtK3kJNuKFIBlosoY+ckBuCDLS3FyC27wc0+3rtd9
eCY/yzPV+zHoH+hu6SsRa4dMq15MvwUJi+WaCOjxRioVxVwR+aoZSwuCmA8sB2PKXMMQVce6IwLx
rHZmdyGj57EPbSO78SPjna+GOHl+VWTskTgbLhI6y6tUd38ofnTA0Qawr9+qWCLGGLz5NV6JyBKB
FeO7J1KV7w0N+SOsJCC2e0Pw5DP61diBW658Ot2U/uR9Meb1thWhvhWkxusqRwA/VSGVIDFE99WS
6ous1FvU8VADBZ2A9p4RylAvmoOkRPclywxnrvjWlnPOimRA71dXHyIj+cAN9ilMFIEbiDpeSLKc
rzN9As9X4IBH2RqRZOsd5uhXpVQBPz2It00X4U8AhhiLpOg+iftwE0jmcxyAULLH9HcWiN/8j1+L
sPHW8Sj/HCjHAoGrwosmsaV9hArExvahpRo2j3K3YjRZpPS7zq2RDQ2gO8L4dpEaR324KAD06qr7
ihZHCvgXLofduz0urvpd3jcGPlamtvUNNlKvScoqa+oPu82YNzlA/3ayzovGLtuMYki5weLHBElC
cI+aue/x411ZCe5LzVh9D2oLKTV9gvKbTAg9fPzHfM2JLVJjqRGHAJ1GsOR9sPIHDBY1jJdWfdlA
henN4UYkdrJV/OK7FoCgsdrkHiVJlR883ukZZKOK4+s2UyKE6ySGqyaA+PJKvjAiNGoboACTY6W2
8jUTlzrU+SnOrUyvfalM1KX1oAtWMZ0Dvo6mbFwZl78YLV2M3ShlVy598wQt7rrlNPYqcyfnWb1T
w/QcvGYhzSbJnV6xlMCO+cR9wGOBqrbt+MJ90dWqAPGpXdeGche4PerPnniq0/bi9LG8kI7SJuTx
Sh+FduQ8U8xZV1Eb166jfoeLmW7/21+f5QilsMdMyvjrRgbTFnC+3pwpTS7+fihnABEURjCvpXix
VQ0GDxHHDYbJVlrcJSFgxr8fBo9KSikUp2EOzx52ltmFY0sfwLHH5Beo7m0ZBmfGsXQF069Do2qC
Vx2x9WrBEROLznWqydEvEI/02FYlTKLTI1kMwyKbiJU85+btK3oILj6niu0oKl5siDNFeriLx+Ff
zLv+KcwsvwnDro2HFsLJaDqBWkBjKM8kakvvgc8RZulEnYgOLAARlMTJukugsaK/ybuNWl2f/mJL
ecunQNYsp9Ar3ZZGiUBNcWMk3irzcVTJf2t/368nJ/wcaJbpjgb6/0E12A6eg7A77C1JGZhfp8UM
7vSQFhcBOFq0IW0AFfNaDHdVrZpxbzvDhNi/I/eRpMvTIRa/GqPBVt2krTPvXarA0vICkR/HjbS1
p75Gk5NqFq4VmCynIy3lfPRYUJMD9WrwXPuaVxrt4LdK59mOyL7h7BABfpXUm7r7HUuvXm+vjHML
4lzAWbI88GrwioCAgYh2UZet8+zND8e1b9yqGWS+7Dnwb06PcXGxfxrj7FWCO4noyoGQBfZ9EVLx
cvJs2Lx/8gTWSXRmxS8uD4pYQGyopYm5auVAa1Rm/lxnaEk5w2+e7uPAcO62W1whIKqm7gGrxJ4d
EZE1CpEE6MTKdbPuR/rB+XfPrnbW2Sfk0hUxXRCsQzqcYCK+rhBFaiNJyETKS3mlWtsAT6vT83Nc
dmTvwvEGFAUumsr+bBHKXuR2COcYDmTjg9SGL6WG5U+h4VRgfAPtuB5H+0XnP31//Bn10rkLamHK
aFMASLAMGmj6/BaXos7TlSAxnNKEN1AoCsZLQ6xsDbNVtqfHujBvhELOQDZ4lx+1GiMytyajgAU4
/mXsL7zOnEzfLxSwZv8iEEOaBMfoC85v9tiwiyqwSsPJ+vjVSGssuznlAa7ed2PxcDrW4vfj6wEl
Maj3zDnNri6FnTzUhkOit46l8Rv+uIfMwFzkdJyFpQhvmlYqSG2gHfNjUc6HkCI5GvIYuKD5ngTR
Vid9OZPTLU4RBzvQPKSP1Lk4aycXUZUNquFUIZ4rrthJ8Bhs6QNzyDPjWfpuyCVPOEB0UpX5TdIM
NmokmLU5XqhSPBhbODceTnFcCmdWw9IRCNyGErDCsjtSc4o1P2hr17AcAQ04ZIbQPXgH3/NcFzim
F+LMglD+FPlmtQQ2NBRucnE4HvMtLewmkgO9053ScrP7LEAlFOG0fK3iZbUKYE6W1q3w4d7BRVbv
K9P+MIe6wCN+NJ+DKOqLlYzp1aY3KkRF7Aoz0ThRJDTX42iTaVlzSYtK3spVUuyiJNTXkp6aOFpZ
lrtCZ1LZ6BqEEdWQJtAwyPZWKcUtHsjwvWDbYwAQahsDAbyL0pfDS7uDLmXXQtrrpqTvVIlfklQg
rjSdtpuJieWH3+NQ58FDvlNd3GpTLxnWdY6suIxews5Va99xs8kIqKu97WBL/t5NCO4lI5RhINoP
Nu3Ey1r1IBdIksJ1bubx25TnwX1q1IPqFjKGBYay6bQ+utKbERy3kWmvtarw7PVMa52HKbahGfmG
h0P9dRe4eCAUsp1dp5me3Ai71Z+4dwJInHn6EUdVs+M8w6Rg6NNLMxlsbHv9gNU8+c2pbXAZG3W9
TnvE3juBAEJj4e8paeV4DXY93ozMxZWlyOpWF4VJqYKCjDoM460PrgfCTh/t3aiDBth27b1tNvj5
Drifxamb71wldTc9i2PTSQKLkwBbz6ifiLSTwUFeCLEL62JYt1qNtqs5TH/PR1pVNfrvXZ8HAPQ9
a026HVxlmZcfTDc1Hwc5BDLeR/66oHh62QKbBUvOiYPbUrPXcxF+q3jOTC7HOly5sVWetE52z1zv
08V6tLARKODBJKACzCEwudmmcVsbuuM39gbfBL0bkMoDwQ2bK+9+NHh8nj70FhImGsT/BJwlTALx
G0mydN1pS6dM3nrxI3VvA/9CF/dWkK0iqlCnAy6dSp8DztIlVpVnNRIBAXIjLkAVRDd2p0MsHbFI
RCMjRZcFzNwsRFCAgW4013S6370NXxMiUYERWXsmzNJIINIgMgb7fpqvr6lL5Kng0Q3cIVrxU3Gh
FiKpMRjNmQlSlq4l3UAemX6ULo7k4nsV4A3QMNPxAOVt1bKL90mTleBg1Y8eVM617QrxAlcjXLc1
cipukVvw+sN0N0Ym5mdxglUcHtffTn/kpdEjtQl8GYUpYc3LuVITS6FXtbqTG7+aGCLHxi5+nQ6x
NPLPIWaPrjyPa9Fz7jj6TQWjJujPQX0W7i3ARIwABjEokzkPrAvdJg6MWHdC0/vVInm2djP8zfSo
xX+kGF5F6G1OD2npq/Egmvp+qJcfYen0LlIRpWFp6tYqk1vOGqzlvDMZ72IQRJfhGgEvPkKEwYaK
0x5mNEbnZQXlVI0vVOwctyJCpuL0eLSlOcIrAQwQSk10gqfz5VOvzKNWH/njaDlWnQX3TVHxBlKq
xLEqnMJHG8eVumGAdYrtDPafJQoLYbsCyIPnTG9lh1gNGqQosmDnDZV80OHPr7IyVLYI9jY7hHqg
BPtgl3KtFxexP+obkxrPBlc76SLL+fNNZhvXnlEZez0e4r2SZ/5DMPr51ui587wRQpSc1Ngkw5vr
t4bW+TuvT7k6Qs2+rcM+uRSB0SPmgU+eqFN5h7z9sO5iCatIdv0ZQOfS0WQgr4mhAZLn2twlYyxo
/CIyZVJgX2OfY9a3WUGF/8zJtLSu/2ACFUpiNI6mBfJpUszKR2a7SC0HO/sRdtokNbASeroJz2Ri
S7P/OdA03E+Bwlw32gbIlDNquAau8HE/s7z4/8+vw89/f3bE+qVRtUHN33/FJgW6dnbmcF36/ZME
KRuRrXIkR+1aowmSOrPgQEPJT+z6tpb+xYsdRWad1gO9O+p6s1NM0Xpf8AQ1nbRCjOLBe63TfzEL
bPdJxGyqTs6PMSn3Pd9oBfs9xOM8w2VIatXg33wqns/otQOmOmKsVEVDsY1HADy69GJEUcM2zpyN
i5OBvPIkrcxbeS6mqUZ+oCaRbTm5l+1E9Q7F78wYlvbFp8NKn5ULjV4VQ+wqlmNm3rQhaLQYuOeB
bNyHIsNjIT+XXi0exajECwMh8GPqb4W8LVtRWI5kYuKTZ89VUH/rRHKOhHsuzqxgQ6c6SqjT8O30
nwPW9GHyOAbncE3ngszOemw0rSDlieygEq3G1xVe77lfnjm7llYBrJH/+2LqbI7wP/BSrWQkXvHc
oNmj4MN3+lA5RiVOZOVPIWY7Ep7nEPOw5GNlND2C9FtsSBjGoqoKyB7D1+CekeJmV2i4ZyLjdDr8
0hWg2ySOYI0EwNnpK386MytXDQfMHzmcjWsJ+9wkrDboOG4bWnKnIy1VvhjoVBHiXQ5RV3wNpfd+
GsVSZzly5G7ctLjSebbaOOcZvv1IR2MDFfU7sN7bGi9ScwwuT8dfWi8k4CTiE2z8f1/xn0ZayylA
tDiephKdIizOV9rDv4nAqYr4LniteaY/Fqli4jprObVyO0wWduGDh77F6SBLK5IUH2E6cn1IgbNL
SHZruTVdmiW4E/rtrvbOfKZjaxDW4+cAs82rS3ZeWvVgOnUDLTtdJVaDfNhbQzOjsy865HIaNHS6
fd1vZeNf9Gq+BJ9taqClbefJjK5SX+U+RGNFrKPs3WisdeMVZ474xRXxz6fUZpt7rOVAVQaZYFWC
oSxoljrfmMHZLzr9naO8ARoJDyPqREeAVrS7tFb1Q9MJ+8gp8KS2kENBdK7EX1huad2K13SIn+vS
/QhV6+fp9aIuXTNTEdGcipaQ7WY73Ddlt9KVzHTonRd0txNqPUU3TKpFbQktHZFKH0z+Y1XX4rby
qev4ZYQGoOtR0s+lj6qlPAF4rt0EnovddGwjh1PKaDWhkrzVm7zemaIrtmlE5aiQ5WffNOvLxAUZ
FPi0BSoL42jYVfBATo9s6eiadgCvJd4uRxoTckH3vch87OPkC9AZ68LF6Tq6yvX4TE9lact9CvTn
BP90coCTkaK2pqcyeAd2ONqKv06PZDEA7RNws0jtH9VGC1vOrDSLbMeUhzvhuXdDbd7/ixAm8iK0
HARliNktY1fG4Cl6azk+np1Vu5KH3/8tgPr1dI/CEViGx+meJ9gGr4ozF/GxfNd0LIF3AEUPfhQ9
8K9/P7UqULIsLUeN6s3Q/HbrABwNPtIrRSDdGjWqfDERdibHL2OXJ2q2hvRpo7MmdfeKxKszM4Pm
SbVwPo1HU3obIFjvIoTHECyk0Pjq8aDkVjDkK7/PBqepvG4TaCZZvqqhvhbgi37QLLTALHxTtk2Q
PeRSIW7QcWw2sTEUz/Zfs1n+DNkCycrVPGkCfx0yxjTVWIY2ffERfJXebA1xpvy/tPD4Jv8fYfrv
P63soNbSQVd4DZRRjH1jswFxc+5Nzp84Ovz+eWPOwXyNFrZx7Kqm43rVoyINV4S8O730FlOoz+/Y
2UGed4papg3v2KyRrmIby0ce3j+qgn/I29TRlHDb99JV2qbb0T8ncb14i/wzQHu2s7Ras5OwZYA9
dnNxQHUBIJMFOun0IJfCTNW9iXkJ8nL+Hf0RtFfiUtqgBuFKPy1jrxb70yGWbgoTo0l4JPCNjgAy
bq50yKi6hCgwO/VRU11bo40ETD9CBW/M/MJUI+XMElw8xS2TRtfUkacj/nUJNjiO+YNP+luK58zD
/Uu/ztrr7Nz59wdgPl+H1DksYO4wZY+Q2l5d46IZV7ZjZ+W9G4Q/TF16LuKfo649l4F5Cz+YAkjk
qAqg08kL0aqdvEgA2QYrRSqhfInXIK/u1HjcsJ9eOyvcFrq0rgUVpEIrbnJJfZHy8JH31b/YQnwg
hCDQ5pateV5pGHUTgnezHWnYydrdcI5ws1jUhQQAbInKLcil2RzIuZLXqs+3SZN1qVBuWmnaJS2L
SHvUxKZ4k7NdTlcqWNMgGf/a5INT7nPw2RlEqjmUuahtJ8zG4sf/kHYeTY7jwLb+RYygN1uZUvmi
urvabRhtpum956+/H/u+NyNBDDGq7mJmFhXDFIBEIpE4eY5TNslNGdnqSlq75NunVubtdRLpUjiP
akVjiAYEvO1kQaXhUipEo/ezMn67vo+UOUsVfc02NMoTYLf1iwfBHq6Dsqw4C9u4hmI5bAOeAZuH
2g+hCFQnd3LST6NJNbRIlH7Ty83HWkvCQ9QG2TZ2gBjCLZkhF805mgeRG3uJjmi3+rPofOUdYeX0
p87b82ReKDjXdti1Nl3ONOjo2T+a0xxgdvpyfUqWDhr0wAhc9OvzPiF4WJcjEiYVXL50+O2yqNy0
Zb/yWLV4Cti8s+FPvCVT4zgfSgMVudp52OBV7UugjS2o/PQhtiALhEDahdD7h5LVt0nUfAijNetL
4fnUuJD+tJmd27ED56I8Gg8aRFEIf0OApa8Nch6E6FrcL/EpOPP1Cz3guNSlLK4s4COy62TAaT0Y
I49a/FpDuji/tXoqWG7TPzQolV9fw6VIzQVCpRqicziI8yslvt7U4FpeVJgdB89wLae60XNnB3vC
P9dNLa7lqS1hOoGwS0rTOuYLXMA7auBfAnUmYwY3lU2fisx/teXqWWqrbUTTx+668SVfJSLROvR3
pGIfCc/KXqNGkglT2EP9qjXvuE2cfl4Ymuwl1RQFfF4v482Nwb/e+vNRPiDuOOYMUbl4Ayn5eu8N
PclQ8Ttreg7uN4trI2NEgxVSxXOmcFGCgNKM8gAtAS/xJjLuVH0lI7jcSuefFwoQ5qjmfuzweS2Q
vmVq86xpoFF4blw5Ei7XGTvkviw1XH2UhM7jRaRNqlr6o/ky0SCGCugm/n19JS7PHAw4yEaDDYGS
UETQSnUfG5negn9K4cgLNuX0feAc7YoHzV6rZSwO5sSWMGkxDNRFL9Xmi62MMGDWOwh1/2+jmQ+9
k5MiqKtmCExGozePDVq8doRswFMLKL+C+vy6raXRUCSkQ4echF4uYWmmxGoCa4jMly5SHkvPOUz9
p+sWLtZGs2ElhcsEyg22ikhMRiviWMmVGh8nCobhxpY5/qqUrgsfJpn73tCHepu1pr92Hbpw7tku
qH0DgSceRMVczu9KegzMLjnSkLD1peLr3FSUJcNKrL6YwNkMeANAd8j7XnTDWlxzlCk1ErgKve2I
vlOv/x8tzL/gxB1GNJGDJMJC43Aj3jTGyoV/eQTo7fyVz6UF9vz7BsplgZVLyXGynyBsHVY6wOb9
cHaOzhMEAHLuVIYoToS2JFreRXUBoWVHqzfYN+qt2w7tqEB5CaTHLMr31/1tcTgn9oQ8C8ylHuZO
xXT59PNQN62m1Y72NRuzz58syaQ3Ba3eTXKUQ+sWFu7bTDdpCYtu2tC4701ofiMvu/VLmi+N/LG1
yqcuRPejqXatF600xi7+lrn/FifkWUFscOcpobJ6+jyPstnAr1S/Bo321vjNEtK2SsenBkHl5XtC
KZl5kdIMOzpQehuVrt7bFjC/6wt3kcvPVub2WHotSF9Fzg+SVjmOvCk+xjX9TB+RNdGjRyV5yo3H
xug2kfTnur2lwDQ/HkDJRpkLPq/zRQyMSK+6NI+PqlMictI5t2kC50ecPIEjuGub1WaCxQGeGBQ2
mtSVUc0rV3z0g8bNKpQMQr3eSVX0U4uyhzQFbw3/LA+UyfCeBTyxPMfKE39VabSawimNjzWEgxon
1gq8YckHWTwiLW/qCFsJp0jRarbnKLTGVeEHNfkVrcp1LQXzUwNCKmc0cSNFFWvVdd24QX/xAWqy
X5qefbzuE4t2wNgjko5rAKE9nyga+3RyoYglkumsG3L7AbzibdIkby4yzc5OvjJf0aATE08nO0NU
ROaCcVQM/cka9U8hGk2Wlv2+Pp452InB99SMmKwM9ohcFvNmmDxi+fTSyum29KW9RUve/83U7P0n
PqbImTQYOiMqZrip4Wa5q5p/qnINGLe8RP9/5i7pWlHZTpMcX5a6B9u/kauX3HprQ9bZ4qArfz4U
rtf/z4RV3ar9of6NpsL1yVqMPf8uP3RD5xYSo0/quJ1jD9hVHv5KUiLjqCnei+X3H+f6+YrBZUeY
O+hnYmBow84NmkFS2JEzsEMdmBoOcX4TmBvAU9eHtRgHkFpX50Ym9OaEkEqpABq6Uo6PjvSVvs+1
2sbiIKiawmE5F2jFdakDPRlqj1krTLhiFK+703Tvg55Rr++alfv/mi1hhYassVNzrOOjpQEvv9Wp
Hhn7clq5oq5ZESbMdFKHxv6CM2/KjE2dO0/dZN+1tf4hMbxkxQcWnc6AVYvOAOPyQTu1G5QHKz85
Bt19QhtzMYJDvI+h2UuG9xwIM9EJHTgLlH6+ljemWqbJ0UavJbxdo6BZjAHAtuAc5nbMQ9W5N8MW
OJVJYM/e/EOWPmjFry76fN2VF1cGiC+NuLp6+ZTsFUUNSJQRoEs0GXcRpa30Fm2a61YWNwwsbfSR
AQsEq3E+kByxqM6fl6RJ/X+A7B5oC1hhalscCMR5AMQoZQEVOzchQdQRxlaUHOF+zlGPnjazItZa
s9NClg+5MYWQWVIVnnxhIEmmerJEcntU2vIugLaehyEay0t7+FkP9hNojc9jNK2Rti149JnVeewn
Z06eJ4lp+T5ngTTe8arYotYy/VEH6YdUtDd58ObaozZflKkzmOQ50N4IoyyCwet6OWbvZL9t+6Eq
0D3IVg6fBZcAIzoT3Wg490UulSV2kwZ5HR2lWtlGt4bevd3naDTm1wNEJtuW50k9mbSmC8Yk09Po
2Gjbaty+6/effF5IOdoC3dbB5PN+iijL62C9I9HQdRDxvDEjqwJ72fnvtyWOmSLRw2NNK4wN20Gt
BrdjmG4sbW2qFvYO7bLzgUabOSQmQngO06EoVQBSR0un3ZL+IjVHbw6VgIH+6euRYGkDQeg10+UB
+OfCfD6qzJNy9Ona8FiE2lFLzFu5mbZpBqFJ3mUHFYJtoOUroWGeKSE7nE/Tmf16jnNiUiAHbcZD
SREeE8l/GRz1oa+rV8tbI75e8mjwOIQ4DFFkEmZRYdJsPYzC41Qe/elZe7s/g1UzND6MM1zQy3VT
qBZZqw5Htbqxv4XN/vrCXMK0IB46/b4QQFO7L61SmoajjpzRJDdg0p8HFYpwe6Ok953zKa/v5PZJ
kxz0uVaMLzggCF+gJBCGOxx0wtSlmVP0Uaz1xxQpL6P/lUCun7145vH6GBecD/Z7KiNzhQ4iAiHh
1dJptOzA74+acy+1DyNShcX0Xa3ccvzSv52hjPZDlSMC4DIg7IsHYi1NwrGTtO6YOsGTFJlujSYS
HCgrc7fgdjg1CGxuczOHg7BuUdvEbdY13XHS1c0YfLaqlTrtmgFhcRynUceya7sjbYhtfqOvsYAv
bM+zAcz2TwJ1jeAS0Z/v2+lPX9oN8t7yf19f+MvnH6gRTydp/g0nNqZIMeJcpddOyqR9D1eO7NC+
4Y7Foyknezt7qKdH01RXtuyCW59ZFc7toJHTjNSgOxZavRnhDIbtAkLyct8iJnZ9hEuLxA1OsTi4
YVUQb/Sh0/ZJrhTdMao+Ggel+3T98ws7B0GK/z4v7Jy2lXUvtfj8SK0vPqC347TPtbGtg0OZfr1u
a3koPKJw9NHsLYZrZJL9Wsvz7thJrwpEmYWc3ly3sLQulIEd0kWVFhLxoQaKKsplldoek+arjjAs
5zAs6x7g0P7tN0UIOZGrJnlXqfgJx51kw2clF357hJJrE+q/ps/XR7I0VyffF5e9yKROH/ykPTZu
rezifHf980tb8/TzwrL3WpHGfsPP14y7MHqYhvu6XLlCLawFCO4ZQgNFAhymQppW14PcoNfbHEPl
Hqr8RLvNYeWvV7aHsjASzFCdBz8B84hYBR1jOqCVVG2Otk6NtR+Qbf6aoQmtfu6TV1iWsn1nbiw3
TODSuCEjNfzb61N5OU7uP+AIaMRT4QtW5r+fRKCu17IxVQPGWf3Kp8PU/Mjzp9WD9NIf4A2EFhN0
Ke80bNlzK/yEnCTHqdmnMMvnJYqhKwncmgXBJQa1yJ1ytoAcMc8cRbzicovfh8mWbEA3LmFpUmbN
fGtqfQw/I4Q05D+uL8OlHzBBzM1fP7hMAdQyqbpCjpqjGt2iuQg1VLpGHnExAu5qCnVV4CG8IQCr
OF+DLmpGmvtKyTUPThdCkrfWqLJoYH6aBaNMo4cYIAvPl+VEjz03ecz97dup6Offf/J5wVPhZUtH
FHlROE12Cp3pkfTbN95aqRdsCHME0ZQRN17kucjAbAxI7vu1s3dpkgCfseHpfIRKRrDgaLWP6kfr
uPn4w7P3abBWZrrwJIZwamA+Mk82tJkjyKs6jeNGUVvtta6Dm69N+vu4nMyVIt2SKSIk8IiZWprV
OTeVadIQlWqOJLLypMj5tpyVdMYVI0sTNtPh4FCQSAOfPDcyQpyrI7cnuaNBm+jc1XenqtmaNuWi
FfpDeT9hJBdwox4e7lqtSv/YZfFXSgwPfq6+NV9lYWYRIPhzMXTx4NWXmTXyPOq5UeO/OF3/POTx
SjBfWhA+bhhgMHjGE3eg7vm6nnuIAOuFfms0IWBPfx8oxTvMAFqCBERBMYRgeL4kCbylXhc7/hG5
Qe8jOin1oQmzBkLBVQLApXU5NSUkKtqkjGmPguxxp9e/tPrX9ai7+PW/YRcUFD2nwtf1vhyRK6z8
I1xM0n7yTFTUwnbtJrS0Kg6VKxAeABVIt86ny1HCEc5Iw4dr9U+V/Cg9aJrrN78wzJUxkFyInswa
q+ItPxmNNmrsJDjaVk5tfts0qHYb+a6J1vRi5tU9K1sIluZJPQkw3WgpXQmy65h56jG161e5nX4O
w/QjKKc9ufM3xIr+XF+neY9fmORZGjEFUHkXClp9GJnq6OFwo+pvQ4rBsXGQRwgy1xrrL3v35sGd
WBJcu4ANnzhgEQdQ/aH9R/0noty1t33ZPMCK4G+HIB9vQiWDp9QGrZXCIXkMCCprBanFIRs0sdCi
tsCv6ERwmgVy7R9zx9iW2QcJ9Q1N/6Y5K1O74JzQFGnIu0B9xzu8cB4pzagqg9H4R8X0/K0WpspB
daBRzYqwubm+ivNuuljFE1PC3DaJbTpdMfrHaexcCGsyxKqTCB1xSBkMZTulzmYCLJJ0ayzIix5L
RVfnckXLubg30qgY1R7CFTc2YCucwuIPReajEYefomL63TfKZ3pe9LcmpLMngbriNRv4IE8lwjZJ
R9DdbeEf6Uq9DfTstjLe3On51wTFMa4O1BFEbFeRa6lemoF/zPq43/VONXzJjMrYoe1lH66v3ewG
4trNz35U3uG3ALJxPppc0TqiIzGMDof6Pk/8/KDLsBaNkkZ7pN19KcthjYd1aQtwwsz6xrS4c/if
29RisKnQAvtHbQh2ia6+0NBxYynpjRpWKyiepV1Abkx5dLZE28S5Kc+Oe5JjAoxq3Bjdc9X+bNZG
s2ZiHu1J2JzVQ0099oNjWSFy6f+qrSez897hdKfjEHbzFKS6T4rvH9u+B2uSxD+C7s2vf3gd58z/
LgmQJCHrS2y51zpor4+N3ewn66majH36duytYEUoH5Zl0rajworAAju68VQld5kN+fx1t15clJOx
CG5de8pUdKOHlSL8oZbKQ5dzD2+o/7/HDk8EsyiERjJ7vvhNV6hFN7H4RMDbsPBuYpR5Ett+hxvD
LgoYTYX54CKLLXlohPS691x423kCrLN0DwfRizWo8vb6gBYyJ6RkZta+eTyUkc8HZFrQlYdWxl3P
D2aGa3f01ZWQs7Q2kBPzyoyWKu8LwtoELeFGanLPTavR2dX6+Ds2JuUhKEPrrbUefI2sH+YveDCA
TQi7JvZKPVOLwHPrOim3mloZh5yuAjLPYmuySivn4NLcaSS1ALZ4VwAJcD53RWV1mlcRtiPv0BXD
phuildVZmrpTC0KKNulSo8F24B8hLovN57h6ejsNF3MGlJxmqlnBCND3+SA0Li/miHjVUfX25g8v
vjH+ue5hS2M4NSBkCwDvHXQgfUJZnKnb1KtLNkzdb3LNV9+xIKemhN2JTGlseDljkWO6q8PXKvjy
jrGwI5HiQn/mouEQFRhDzUsSkEB5jpMHtT7W76hczPnNvyaE46XoNMTnC1NyPQTUopYSkv9WsMy8
4icWhBU3/UpR/YFBTPHN0CvbcCr2lp1t0+Z4fbbm6RZzjVNDwspPaDjNDQs+D1TbnD737tlJ7sFp
6fYmhI9s7Txb2o6QkP1FqVOEc4SZyzSb52T4G910k5eQNQ3J7vp4lgzMKrJkF0QzAK/nWyWKjHKq
x1pyHf2XUvz6c/3r888TZ4tw7yD4S0XpIgnMfTiCKAl4rmT+9Cb1OWle8xB9B2mNwGVpWVC2n3Vg
5AVC35Y1b8IwI4vOihRCxoQrEYCwZFu0nY5HBONh1If0Q1wU+cGm2XoFyb44jTPiQCUNVS5a64xY
ThrFTCRXj6ftpKBUEb3jlCaXhpzAopPlIuGMI0469DMkt7DM9DjksnefRLl2m9ZecnN91ebNcrFq
rBZvMM5MGSyEHOSDiwyyS8n1qTBm5a1ERTbTi20Yf2Mnr2Q5izNHoxSHDReFCznCusknyFFxQC3Y
W90uMN7j4CffF3ZQ3U1BlfoNDu4/WvXGKl+vT9ba7xcij1YY5AEWvz/td04H34z97boBZQ4pF8tx
MgIh5FRe7TT1bCG0t+iQKFA5fZZ+aUfpl/L3n07aSfqm+qMVmzHceNqt9/H6L1g67aiZg96a76fU
b85jhBTaoxZ6HeG73SN7CXWJkq243MIsUtmku5pIAR5NfF3MetlPczuw3dww7xjvE9puK46wEIvO
TAhJe5/xajbqkuWiCPAZfZIbNQhf2iHKtoo1rL34LBoj8QCBCNkinn0+ZaVseU1l5oyn7O4qOb3P
p6lFIEW7UxseTt+8Ptx86RynD5DWcbHFDQphLQuoVLh239xkuXVXB9028ZyVGLfgBiQ1CuA20mpg
bkJqWLZG19hTbrmW96QGH7XxpSt/XB/JQuRhHNqcUoM2uQBV1cnQ0n8eOa5p5v+gz/QsBTXCOkqg
bOxQ+gjBxN11g3/LK8LmOrM4O+bJzbdWtdIrwxCVsrY/SNAJ+0a+D1L7WTebbeiru9LQ783M/KgD
REEL8HNa1B9GrVsZ+OwPFz8D6i/adNDlveDnrIdg0hyf+4TO/XWT981tNcl3aRrui1D9E2tzg18W
3ky+9eX6BCwEF9rTZiJ6+kc4pAVHHfo09gBIOK5GS9xB86P0pZoabaNOo7QtzWF4UHwzoDPT6Va8
dnGt+TIEhViHafF85qMkRj/YkxxXyVr9cQJRe2sWFpTxkS4l6DZVnbqJfC34eX3Af5P/i6lGJRAv
A/vD+XZudzCtsAkrnuqkyWz/DKYa3Cn1UH5LywSFBr8JUa/2E0Qw2vKWwlG6z8pK/+TVar7j/0L7
WUK2vpuvlKA0/YFOkDi80abOWushXoohxskPFfZbqxQa2l2e44LHCLaxJSU7C/a2b1XUAfXCk/bX
Z2Zpf5/aE7aCUvadX7ah5zajtrODey/QN1n9+bqRtUHNP+Jkvw1B75nJgBEknyxEye0bJNkma+U6
sHSc8JSPPLSFcOcFzVzXmXatZr7jxs14T6PLbpyst+dj6okJEUXSA1DJtEKy3aQJ/tHi1pVU6VV3
mjWquaVVMYHE8UhDd4YhJuhZb0twjwSO2/kf/DralIN+47f/XF+VpfkiqGtwCpBDX8AwIwilk0kh
CmYRlfzY4Yz/cN3C0rqfWhCcy5xqWfViLOQTEm23pfkTuTXtHSHFhJWPc5BT8ALumQaWJCWRY7tF
Pm4r8LiR811pf09quk/VN4MuYAkDmz8rWdPHwM3j3JNhnE/kPETfstTu0esEInt9xhYXntISHUD6
Qvs1whOeF/Wy4yawBe1rz8rYlIl3GCp7TU/yEuo3j+XElhATaS/0i0rpHbeo5deg8j6Vtfk0OP19
liUfo8A4xlKA0p7hzMrBa4y7iwM1KTzYQNtpqBAmsgtqCaXJEedrtaxCFlEzfrWj6Xwzp6ZcyWEW
3fDElpCtR1GlT44BijF/nbRkk+s/QnlTroSGv4Sk4hEDkZI8i67gibKAKAI53cRRGIM9sAr1Me6b
ch9SsXwaMsQE5Toed1VpGq+IzKh3adzS3TchdFlLaflkdHp6ZxoQ/cEeYe2TRJ9uy2GaHlKDRlDP
iImZYaLu0lJfo0hcmhugEnP/Ag97qin86lgLLMQjCjAsWXE/ZMZjn2kfE3/YJc4qhf3Smts86gHO
MHE9sUQbxfUQz7QZbhNuWjhapi2qDW/fPzYKkA7NlCTgjhBxYiet6QDg+AzUPyHSlQmNwqO5VnhY
yp/A5ZO0WWCJyffPo8CkhhJ0ErbjVrDGf1eDov+cWOpwI1uNcu+3cXNL3h7tupLOkOvjW1quGYtp
8jQER4qY9UcNyqQVKrBurEUHzbw1jFtDLvdGob5jIk8NzVNwcmQrfVjSueF4rqEDObSMwLxLO7n4
UsZDfnN9TEvnEJobVG6pPNB3IOSEUt4pEYzPnjv0N8r3Yo13e/HzM98DHRvID4rJrkEfeUb7DE8Q
8YPpIj95/dcvXiZAEUJkQufEzJlxPlN2PShdkeqklqE/fjSRZ3kEPB/RHmjp29GfVW2tuH1AydQ6
lkU6vKpQzr8MtFXcpLLSHa307SQeRHbIGmEWnuUvuIye/6TG9zIuVLy6aMFONpD63F0f85L/c1uj
4U6fuazFh5AJkbjGKAOqx1L+XZrKR7iSH/vIbRQYa6u0+BN6+ntMggeAJw0g8kWPQNyG8EYM+GOY
/IKRbdO0aMc6P5TR3siVsm3rd5wZbG4Yk0E8cEsSVrXglcq3PDaaNrmtEm1H6Xsm7w0qIdenctE7
T+wIh7Ccm1JYG7bnyk0M5Vi6WbtQLBmwAZGZs6bVDIs794Us6hutRY/XHfeKdmfnKy9Va5+f/34S
JwxJrdQcmgbXmaJh49TDB6/yVo7WNRvzuXJio+wR6Eh9bHS+Gw734bTWfL9mYI66Jwb+SlcUCnNU
P8vdxypYCRGL597JEgj5hxJktPUa/hy000e/9r5PmvnBt8uVW/2aGSFkB15WG6OPmTA7eNrOQ7Fv
TRpt0QRBhWc2OKguSvtOnWmZ31n0g9g7W7rtbF5B796+IewTE8IosqapoN/DRBAcem2LEvT17y+d
oLwPctA4tB1dqPClsRkNQ9d5LqLSns8rDorO38tkpWlz0cp/aZUhjEKLUiez5JJDod0GL6m+qT+m
zUroWIKGkeb8m7uJxRT4n4FNO+RuUCRnPNoOH7kjQagT+7uxCl9D1XT72P6qN/EhN5IbOmxWspF5
FGLKSypHlOT6BdWHECS1xIrSwGbfZF30lde4ox5pSGLpn6NCtjagI3ZZvUZvszizSPzqHAUoX1rC
2VY32qRZ7cQ7fzx2t0qcjpt+KPvDYEItT9l8TYdg0eVptUNBDxQ8j8vnsUFpON+jkCJdqH3ywz9V
MUKTsEb/sBSAHPj96LWbuZFENIZFBpQkvWq7AN8oPQ2Qe6/RXy1V3k5MiKWLjvJ7JEWaTT3/Z+K/
9uqm8LYF3Gh9+e36DlsZjJgdq77cm3Rx2G6n7hR7W624/drnhRMz7itTaqgDuJH9oy+/vrl7lNwJ
kjDub8Q48gxh50pxQvESDUO2zsaPN12/f8/s/Pd9IdtFmgv2O4nvK9lXD5XYMFp7/Fry2P9GQP3o
3GN9xfb7vrBt18yfNeSQvL3srQTpxdrBqQ1h51eDpXEToegiy/4dyvW7HATQ1sm6g+30D4qefpD8
ctz1mv6p1takCpZCwKlxwQMqKFsbYpLtVqa5N2tn03XPRQnTa2Gu+Noln+zsDTP5L9ctcD+ykD15
bPywoQUf7hJ1Sg+V0Wr7Qav0D1LVjj/TQRs/K9BsxxvN7lE0bKXooa686Cl0cmQIlQIw6WjTqg0c
98WshmLfFdH0Aqd/fZRys3rK035YOXoW98fJT57/fpLMVHVe18MU2a7R3vfFpvVurjvw4uzTVj13
BQJRF7FJXenQlWD58/fLGzie7hNYDxARoS+92103tTiUE1PCXuQW4UlVF9tunN5H8V28Joyy/H0T
yiW60cFqzjvpZKqCXCuVLslst3S0O6+qXzvN/nV9CIub0fjPxDybJyZqdayq0gptV/dgCkh+ca/f
kp2sJDWLVrh8zhXJWUVZCCp+G+WBgdCX24Lc3jSwle/ztFK3dt6sgW4WzxFw786sl8d/hTlrUFJz
pLncSg/hY9GmN1wG720oEeo+u2/U5nB9/haXyJbn+q5JQ6J4ffElSUsCVHrdwbqrotvVHGrx+1yN
Zi0rWF1EnhJDqmQjbCreW4pk+tHpCaHMSh3eKYLUOShObt1aShLcehT+XTpAq5vC9839EMoZeq+e
3O3tOpE28LbIK6Xg5V/GwztZBz/PmP9+4jmJlNdmZ/IsOqn6jdcMNyliHu+YXMeam7NmdR6R7FOy
/KiO6sRxLe7tz02x1gKyMASOnxnhwc2dbk7BLVO96Uq5IhOQv0eAVtb64ZcSYI3eCN6nqZhTFROi
s1QUY5qA1nbTKHmOPedxbNQPZhLteDf+FCSAc6203qtW96HMtEdfVlfy37/Jn5AAgz8yZowEb290
SZ+vkdohIVzkJvAC0+by+9iqN5peb5LqEDmbuvkYpxD15vcRdNGl0WyDzNrK1sqPWIjHZ79BOA0n
dfALKbEtF7neeKPkBiWYbDpAKuJvoMhf66lcNGfQIjBvFoo/QkxGk0g3R0+3wB3w2pI+73P+Zb25
S5+jlvYkWvlmkouLRx15jDSlCxTL7bey/9VOVohOFgdB3VZzoIMg05uD3MneoiKS81JIVO7i+mCE
4Y/RkGto9vtb3hZ31zfZQmzWSB+AqPM0MFOrnNui9QFREwsISqM35l0Qjbx28Ma+7wZ4XK6bupRa
mKeNjlQFkXTaBkTKTL9UW6u1Uk4bZwo+RV4efAypQ34YQLD9gGWSAwLlnmdntKebKVfVaiOT4DyV
gWzf2XAZ7Y1u1O6m3M9RPKmsrR1q/U5t6TjP6Rz5jlrRsAvN0rkZZjYAT5elreNV8VOSjNNuUDxg
G3K91lu/cOL85fRySDmg8hGpEXuuTVIT6vz23toG3YM+9ZtBP8r6nyJYOa2XAhbrRF0TuQ/ecYTD
TdUlrwVvR7o3HSr4wevmz/UVWnIGiL2A7VFSlC+Q1jm5plfaHNR2a23LgAsSKo1emb7D52YWZ841
UB4XIo2VzDBKun1cJbQSLuLpBzhoIzBP0u318SxdBOAQo9ZM4gGSWMwGJxvKUtVv2UkJIqyBHnwL
DeuLbiZEIdt4KlqP+iydjKn5IU3St6e6Z8aFWKQ5I9IsZs+d1pHvrK65H7s1tuKlSEH3IqEOdJJF
r+z57lWl2K+ckLdDPY2V+9gsq49cG/UvrY52Y9mo8v76hC7b495JT79BlUrwQHjy4jgZSl7+x+da
e4rq50g/5tLbcwt6Mv+zMv+Kk/g3C6fnkBhhRYbMw/klByt9H4sbCTG+mR9NJrEQAmyodp2uBDz1
KfJzHXdbU3lHGWDO2/+1IKx9UnS6VHJ5c7XhRjX378i+NBKvufCDco0jZl/BMAxOFtBJ3oEsllC0
WAkES89GOBQc2NA38GApPoaOklTlvT2AQcsOpn/f/vGHB8/bh/amGvf9T6feh/E2sXbSt+sONs+L
mLKos+w0TT+EBzHhVe1JbfKSy3MiP6feZ9X4pCOMXubI6uZfoy7dvsOcwa0GRpH5+U1I0fKiGQz6
5hzXNvMDNfxHVQIXmdrDZlQAYGbIzm+0tF3jhFvyPyB+/5qd/37i4E6VBWkNv4c7pMqn0Va+mQr3
r/cMDf5M3v1mTl0h+UPWxs5KFHZctat2dtduwjTaSNM32g+g3qbospZOLx0ecMvbKLnQTn3Rs9Vb
YWeVgcHhkT3o8cGs7pLkHeHnxMRFlbC2zDLIFZvHTPsu1ZVXnEPeZBmctJXyz/X5Wwp1JM28zLLD
VLhmztfISEO9iEG9u31Y/NKM4i7r4mBraeY/NhtuJSAtGoN4nkSdoEHt+NxYQXkH1+9s8NRF8FQX
sbybZCVHo8MunutyWEPXLCUtPFRSNZ5F3gyxJ9FLSm9UBz04etMdF3H6RRvjUMV3VvKOUA4JDO+U
pKbKRQ0jnHioDYGSHqvoe6v8Gd9RmqbJfabsZ9YuW9GmrpG9rqiCo2pveyCIxttRe2RbM9Uc6rBo
DAoBIrONukrGMDjq+QNgR8oX171sYSHgGUSOAfqquYQn7NKI3lCkH3zL7bL8pqsP2vjTMFOQnhRg
14gIFpwMqDQyt3+JOol2505GbbdSyq43Xa/wN7kS3cnDdAfONXlHAw8NIWSQtAaCHRYnLTRKXc7l
xnDbyNwUzcYZ3zMUgN/crVXwlDApng9lrNQElQnVcIcJ5VQt/tSXOd1I5ZNZKx+vr9BCrIawBSgU
m2W+jgmzNuhx20w0DLle+mBKd+raEbT0fXYI7COo58y91OdDCUslpQ0gNFyIZ+LxkDcrv3/hRCUx
/O/7ggdHflyoxsT35X6ff0/reF9X0d624WJw2o1dv33DI04AtAPkHMe3CL5oVDOeoO7WXZ33y9tV
3pmlmgb9uty0qLohdHVRVEGSsyj8XneRMZGfrcBpf3SNV+xApjl7PyeSWb1ZPdoZ1yQtzWSeaBXn
YKSecjP4trFXq1x/cfpM3l13k6XNRdWRPig6rmYGlvNljJLQtqSw1V1HUR5J/W4NP893UiabG1Ds
KzeLpajxvy3LBKZZEuLcWJrIUeGZGZOQvmTm77J6NWjErUIQetkap+f8LSEjI0ZTw+HqDi7MFiLU
lKA3n46p7qqSS7PDDjQeAtb9O+IgFwoZfBUvtZSYz0dk21mt+0FpuKrzEczfRpWfJvk11h+j1f7F
xQERlGYQHsUx8eyD5zmnRpAYruH33VZpmum2luV+GwzNuL3uFEt7m+rov6aEve044NfLLDZcSLPB
BP2Ev/y6gUVHgJLwL9TvMkmhLN3ZfcVuK+JUgfqOXswus4L7yELadIxL5SAPTb3yvLbk6jxJcHGH
+5dDS/A+M01ae6Dk6fI6tfMSf69DTeJlHefX2rPwXIIVnc/EITjdqXrQTnvuFgrOh4yubbgE/F+N
VW9por4p5Ol71zv3iuftYqP60mdIkF+f1yUfoWAAeSWEo5T2BXd0ZM8qnAx3LJ1oW8e/u+J3UK/V
Kpe8g8YaHX/nrnXBDO0krddptaG7QXhQq5cUCeF3jEKHuhb8LDmeGItbGrO0wbfwDnWHVGepbkLn
5rqJxQU6MSGGPSWsLJRSdbdFoWNMpY0UWruu/tNZz132I+uNbRKsUcItPXtSACMdmxtrZ264c68o
wrZuU4czABBN89KWY+Q6LYSwWaqoyIaM5Sapy/y+HEblvrIB31X5qG7zSumouPveEwiU2gxu5CFU
0XZq6n0eDrynU4uUdzB1NNXKOiztUrYidXh0pSjrCt6kGx3Vyn7+vcNegi5Du3UoFdKxs1bMXfQo
CNP+Pn5eZtt6F8FsA6eJqzXdJ11u9rpprr3KLA6GZHV+lYT+QUzuVDlXJavkoJvkL6Na7smcN135
U61obVDewcFo0QUGsAUh5Vni5nyl1YR6sdxPuitPL7Z1N6zpACxNGGAMLkF09sH/JqxMnQSpL6kk
R9CKv6rxdKeMa5WgpVByakJIVcPUjvx68nTgADrEy5X22enydKfU7UpYXkr0cDLI7FQQ/sCBzudK
06TEI8OxXL/2zW1dNx/K3PyYAObTq3av+NO91bxZ4xoaOOq4nAJQoQK4EwZXTKmk9JVsuU5FEXLw
nAnSIbXem7m8Jpq4tFSUihFq+R/Srqw3TqRr/yIkqoACboGmV9vteImdG2QnGXaq2Cl+/fcQvd9M
G6NG45FmLibRUF37qXOeBYwjHMuzqRrDcezaaDTPRE/8MDF8qRYrt+lyEyYiNNRCJs2ejyMY80Ij
NavNMyvPgXKT3V8/Kxc/D0LxVP7QEO3PLrOh1Mwog3TjWZfb0ivWuBJ/yK7zyxKOZH9/fzZCZKzN
VE/w/QwGf4ajV0l+7vOkfC37unuVcUs38PDJ3oaq0s91oCZ4zuYB8N8RaJVqnm0zmke+maJclhL4
bulq371EDQtPYqxjV7ZD43ZVq3kqSJFekbU8cnAIhY/Xh2lpHYP1ifgWJCLIQMxOdxrW1I6j0jrX
/SYvPFBOX+Cc0NcuHAuvt7QUyFy0NE8ntUEAGfGkRoK+0h8ol3eVNR7CUbvrtfL9vzU125ymFihR
mgvrbOYcmTjdK8vpviwcWa9xIxaX2T/jp9GPq5gUMBThCajX0vBi4ShrsdHiqCFwngpe8Nmb56pk
0ZUgKE9ojsQ4lFBPVM1N2xg3Q6is7Melqwapy79bmm8YFmvqQNFS3bwVBXE6+6elD6hVj45drbFm
FoftorHZ7rGCiMeFDixVxqiDyMBRkvP1NbB0E1x2Z3ZYGmqQS1viXQodU8l82n/P1s6AtU7M9k6Y
yKTqazSR99/M5l3Xt/+pC3N4KzAUnRlFGCRhPw3GD25JJ1kNvj9bWOBWuRioOW4hLyurqiWUCrR6
8HklnuIg+T7aw03HyQOAtXej1haOoecn5Ge9VhU3nH5BhBS/YcqOQmfus+hUIHslNEJpnmsl2yal
uQ3t8LUOzS8N6D/NTBN6UQmoedGGVopbLUrFLrXpT53YfpuuefQurgsd7+up4orK0WxdEHsQ1FJa
CKOH33mM19OaMPvi2obL3VRohc363KUnicyCRR1gd5FyY0CvfFDvrXIV7zidkp9uuItWZjsoFW3T
6wJghUBWXlkPrmUFbt3dlUrsUPk9zO+b1nTiaILYrGl1LPcQcHIw64wpVf9xplhE0lbEAGUUwc2Y
72PdTb4ggYmU2T9NzBYDTQmLeYMm6soxum20xjRdXAUI2yfOFQx0P0WI2ZgUYWhiFQTmq0i671QL
NtcPiOW9C+zKnwoxUCWzYaoyqtUoPLMzt/k9Ca17RZSNayRIsiTFm1GHu1TVnBFrg4zdwcpt3Wlg
9Hj9VyxeUQC1oI9TGDGXz89oDNFfIzHPbemUhsdeMu7in+uNLMYpF43MrvRAqIWp6GikhzVE5AWi
Nn5XkRX+UGy1fWs4hEXtBP2M4RK7Ui76bIMwnZA4IsHDBkn6UwE7YTzNMwu6J1pZPEY83QKj7zXg
1BBaPYJruGUivoMNkAus+7MtCVy5K/VGje1NLJqXPO0er4/F8oBDr2sqqE8MuI+bo+/Dse14wM6g
Cjf3wO5k39Sklt/qyNa3IYVo3/X2FiMDVNcnfwSciPP6tyLjVB3UFDCv7BBrRxhSojan67sx211v
iCwdOTjOJhU6JJs/kQkhK1xk+BVsYkdRp+ng5BhY2lYxzV1ad9tWKPu45CZsYbgfknYXDeTb9Z+w
NLYo9ONQxTzDXWO2zlCihoQD0jhTjdpp9J+ivmHANq8K3SydDpftzOLGZAxKVkoFPc23WgABDO96
PxZT9zZEEEGmRTuAd3xcJGqQjWPWEnY2MwFNlaCJqm2pAkQwckZOFEhBv1KaX3bLxq0FG9gdMaP+
tjdqcd/2Xbdvkkjuhij9Sob74nfNnwEsgm4ubTHFUksODeeuUdSOYCuUzeXh/bv3c95JlJIUiwYH
Y5CjyONpa3mZpfvJxtWOsx30dQDRPo5uVutqEGm44pPA+lHrwSFg/CWA7871WVxcjbAv020bthif
PHcyIMOYwgacPMQ+isbaVSz4SYr+RavEV0Jy3CN/tzVbkXZi4c0sAbNsW+EFOb8F6nsl/lo6xNER
ZH7gA/BZaxB52YYiz8gAWnCTwKtLv2eblDu0OmprD6fFGbpoaxrai1gP2MUYngw4JEVqOYy/IZJ2
jWblalicH6SuQQ2aUqPzcg3het+DloAkQ/eto5Ura3NTJgrgM+PK0bi4oIFBwthB1/azYLeqtSqB
IsQ5xGkRd8n3aCjWQCyLQ/ZPG/OLPG0DC4QRtAHXn7tSj3dEEyelpSsPzcWuQHbpD+oIUonT31/M
TFykQxVDpPncC+NXoWbfuJWv1EWXbqxJufD/m5jdkGVTgFtXogkkoanhWulGUU7V4Ar6cH2DLg7Z
5GkA3A9yc3NUe4gEQ8gqPP9bG97ZTNshE7U1s2Rl4yyuM2RMUeYF8RClko9DptFErepQTro2O91+
lsc4u6fayhJb6AsCrMlVFHKjQEtNg3oxLzYEYIiYEgB59pAVvUM7pLXWKJtrjcx6ooZp22UJ3sw0
yrf6uA3Hs87XgJOLjUwlfpTN8Eqe331BCjEuDquZc5MZz9KuvSFvXhvV3lyf/IWFDDb9383Mr7Ig
HMlQjUDbd1H33PP4gLfl0/UmFiYeTeD5MFHGgfKaDReLYfupTyDkLHqixXNjPjTFc7yyiBf7Ab7K
ZJqK0tU8x6Swqk2gPWueh86JRpesZGKWPo9K/ZS8xglP5ti4MCzV0eoq3PiDU0iPs5XzZGGzQxf7
n+/PLq6S8F4A1oFwuG51Zyhyr65ar22bzlF59BQM2gogYGlSAE+BHpcJjIpuz3DA8MgdelS62Jkl
sSOBWax9FIBLfWXuF/uFEAbAUETCnwD8ulkh9s9hgdmP8oi0ne5ALe+GyNYPmX3IurVlsBR9T9cY
TEUhBQUvmGlbXRwAZZSqrWJxdiaiZD8CNYwOTYaEU8j11JWDfMnz1A9YwmFG07MXOx9b3wjYF7Ib
KM/iYsBJhwGe6/bQqi0FXLfZmbKjErwOCpw/UL+7vrEWBxcssgnOOwlizAK4KNESajaQhiegfEyU
re2oZk9jYT5DcP1goGp4vb3pe7NkioVQ/H/tfVKEEqXFx0Qg9AlTvMM9q51c4NzEdCXkYeLOrcb9
9QYXd90k6A8rBACm5qCtHCd83JgDHhimp9VO8e2/fX42fkOTwo1cxeeN9mU4qOZXPo/rFJ4vwHOg
bv9xKVoF7ypVwedz82jzW/0LSEbcDP98f3bX9XEtZB3g+9meEr+M/eujs7S6IEsAuMZUu4Xs3cef
L0tDSbpRNc5jJmJHl4bfBjVzoFIwuI1dpI7Srb141pqc1sPF5rV7mLcNVBrnQiSuCrfrjnmysx2d
/uytwLvev6XFBcwJQKCAutFP0Wha9BOrA0gRq3hO1Ht7+58+Pw9E+xLe1rTE5xM1BdCKOeq/B5rC
zgc1buh141k1nx9W06YDX0SDPlsF6gZEZ/0Bx+1KK0v3BA7TiTA+ifjNk5hNFFYj+HjamebbbPT7
ckfrnVyzU1hsBRh+QLUnE+15X6pSqRkBh+08Dqk7aObeymmIBG20l237en1iFtuCmjHWNvQjPvkx
cZZXdkgaei4q8xeCr9EpW/4aRSa8Vli/9iKdgpv5mYkSKwShwfmaDHo/Luk81UMAQgftLJvgNJbU
hDOZsklsUrvSLr5rNqptbWavAXmWFjeQcRNJzwRkY34NjtGYQiYu1M5q2z5KJd+FjbnyPllsAmwB
qEdOImdzrFARD2UWWRFWhjiy9N1A4PXvJ2rCg6L6bQNQNY+AIQWDqr7N9TPunBFA+lJYb6AbGrus
j0Iv4NpXQm6EwuAPQwkANJ/ZgQpVNUMTKtY6qYfuR2Nr+TOrWO8J2o/u9b5NYcinZQEBN7hKIU7B
3f1xWWQjk9RUSv0cpPxGB6aemeMx4MlX5uifZubVNy75UIkIxXukkMrCTdde24trYAK6g4BjAy42
GzGSmDUfGL4/Duc2eLPISvi4OEzwrkWuBaQDoHg/DlOnZZUdZbZ2TgPxaOj9zo6DX2Ntv3xhNv5p
5g8p8OLeGVGcDvqKabiptdKzCto5eqzATVtGbCXuXunRn/j1oqmIwcsvKiztLECfNqDxwWLHXCt7
Ld2jQLL9/7D9KblcNFKj8BSrMgTaF+RW6iCLpOxyk+sbMRqFZ5ZDCOrDKjRqqWvIsCO1A4I/bGtm
R90ID4cJN66f1Xyj6LsovEnSf58SxVMYCgIoYQA5bUw/4aJjopUxDDBUQIvH7KUPyttoCFeitsVe
XDQxXR8XTTAS5pHBNf2MU7N8TGM99ow8V177kbSb68tOX7ocQGxG9hXnp4pU/ce2BgKDNy0KjbMd
QHOhFhHdKCSyf0uuDPs4TPgpH6X0eVFyz6oD5gqhDK4qZKQ4raLgDWPpvHUQkSl+3Q7cpVytD5Yk
JXjLVeDgfRRshCCqa9Pa3tGioJuOQ84zBK3IV6G56Un8/3kKeodkxEEakP1U4Zx6k9sK2Zh9qDiR
2UsPugDA7wwIEdzGsuJN28GvQYbteFPLAYEtBAGQMoqyZIMCF3H6PE6fKlZ2bhJHsVcUtvTqXo/v
1C74QnoZSx0gcGDKVJRZZ0uCl/FQ6w0AzbZqe5oGawmlAsEREhapvXIhLS6Ni6ZmSyMKI720+wjg
bNvN2E0Fjf01o6TFFYESJAGMAOjs+Z0H3ecxyUwcqLxrTlPuX/Ag3IhqPEIJJXAMuyfgGK65mi0d
49i2KPOqkCbASftxHbZ6E9atomtnJNbegMxBUqtZ2bmLY3fRxGzs7DgMui7TtHNBiCeJ8c0eyK4q
hv31LbU4fpAZtyBxBKGMT2cQTwelaE1cGE3zXBftYaxQGupF5Mgw32BJ/AZ8eqVri6OH/Aay2ro9
6f1+HL1RCWnaxQjxWP4N3iVGe3+9TwtDBwd74P+gn44ocl4qbbLaFnBP04ACOkgG1poVOx1/ut7I
QlSMaBHiqrDGwGE0P4r4ELQKH3AvmVUeORAiIQ+tlotNLhR9o/eErbwrFgYN5UmUSMEJB1NkHj32
Td0NbdfoZ1NLNgE1vLJbSdkt9uiihekXXBzkvZKNdp+hhTYKvhWGvWuV6Ghr5TZQ0/frg7fYGRhP
QHoG7xcwgz82xUgXjPhz7VziMWEqG3tU/estLK6Bf1qYB3IgMeBJTBGaDnH818j0EuDK6iDi8gt+
jYDLYvsYIMtB1WF2icOZqq+yINDOfSN+KwGJHGvUIrjwVmsY92lQZiHwh5Zm8yPABxypxIpTXppk
oz9PtgCm2yaeKDajXMmvLo4fm0wBADdAVXwWqOKR9L+IKNDEo5SNb+XFlvdrHnF/5mHeqcn6BXAZ
+Kl/EqrQ6Vg1MevpOU476RbErPZaysItH1rIbxArtpEFTZstbRF+ZS3Q8ESJGHgwtXUv9ULdoWxP
3EhT8xEp2Vj5zuA+5oZxnMI7hsfHGEKEtywjhSe1WjwTq8rvUPOuXNT84XcBYS6/Y80AbSIcszqU
eN22GLMNDcrEb0E3U52g1uMHYndK7pgC+j2yM+S+i4v4QFqRn3qjulWNqPRlurOs1rdCz8o8tXgc
4EenuHJsT0lY6je4ybOnKLVaL0i7J60P81MEw0ToCvNkb8KD+CEPSntb87RondYc5YbWMfMs2ZRP
KTBZnhHq5oYFunLfDyPsiwbVdLlZmK9a1upPUZtxn1HSbJpO/UIdEpUC0Foh+wMG3nwzKTBW6Lo6
wZucHmj1G0rxK6+7pfPgsoFZXJf1udakAg2ovRccQED694cB6vaTShJqaZ/YskCxtNUUo56ZOdxF
vNj0Y3mr9spKMwt3KViTMFYGYAYey/OooA/qCLhdQs+sahwc4U6aP0AHdceLJ1ndq0XkXe/W0oEw
6eHgoMS8QIj74ynKOwmniCzXzkas7GJavbAi9AHD2JG2u0v0cEMYwjrVaJ+vt7uEQEOTwH7BOxIP
2bmmA/huKWB0iE20Mq3cutKPGgXqjA8enKxNh8BvD4XE+hfN5YNmlz8QmQ9OHnbqv48vbZSSQX1H
zgakn2lCLm6sPNQ1tGfh8CCFU5FvQ1Y7SrjmxbK0OC9bmV1WgSxHyDyilbJqvB7qTbZcYygvnbYg
fk4C8qDgITn0sSO20FCZUAU9G2nyPYQZFrRZ4Sdvse31mVvsCi5WZNehxEH/0L4uBiwNeU5sMdDz
QF1Y2Dt6uuZKttLCH5OMixbySjFbKVX0pHsYmidjLU+38FIHTwlZdigeYO7nsV2p2HZEuEbPuhZ6
MZdbbAKntt659ZuzfuUSJGzhyp1MCpHRh5TDJ40WiO7VTVvW5CxjZjxGidr5NTHMu2yoeo8Llj7j
v5inCl081jI8a50y7gtBpQtzncCDkxfZ8EKvnnWrrU5lCh+n6xO6NByguaCIiyjKRDj6ceFUY6eF
fTKSM7PkIbJY66m0vaFBBSEukR+bygpX9tzSBGPXQy0T7AT9UxVAgaWOBIoNSwjUBL9pd9c7tPj5
SaZ+oh9OEs8fO2TlYFoqVaRNfF7cx9+i9AvIVVxmkIOwcR1+1qyOFStuSitA6rw+JPxHE0abnkVu
mWnev+/KZUP0Y1dkbtaCqUgp4+uQZt9leboyWEuzf9nCLPas+mKQQMhis40VfSxY3XnAhYqNUhvk
pimC0I9Ga82wYPGWgzMC8CJYBAjhP3aLRu3EESvRrfQwVN3GzgoHJFEvCEaPktSDBP1KdLB0OkLZ
BNJoeDJOec2PLSo8N0hJJD3n1pGO+7A51N3KTl9adpdNTAfBxbElOoJMX4+DUeVPzU0Wrzyt1j4/
G7OxLUSp2Yhyo/ZFM1/+fdIa9d5/xmd2DRqlIB1oyPRMn42h8Vj4lZV82cDsetL0NsMTAA3kw46p
Je7Yr2xKHeV9CLHC0Neas8FHVK1IlTN6Tkt4zfagb20bSTrXbOzaYUYdrJxiSwc7sjeQmEQGguA0
+DjfBooJTY1s3xkmrm40Sicu7lTjJ7W+oDAMyQqkLAHXB1psjntTUhqmoQn6qyAb6YVic/2MWeoH
9iA83FDWRlFhNjNVL7IoKQaw6OuTGt1zDvXpHQixK8O1tH4RL4AHDsdIJFRm6zcVJZT+Q804Z5rL
BkeoKwfZ0g6HTsSUj0QW7xNvsyvrJC372jjn4tZsYJEFKc7t9ZFa7MKk8TvFWRAdmM142YCNUdfQ
pMhBRDx1a8yzxc/jBsYaxhL+JIMoQ5HTIciNcxO9l+Dk62npX+/A4lSbJvBHKL9j3c52uV6OoDqE
mGqeOcO3MvSKZON9oQlwc/F2mcSF/oRDF6dgHVQRIurAOLNgY+alEyM7lyc/O/H239qZLSdTVGEk
oFt17nXpxwMeCyD6FHRvtWvRyuLCuujRbNCAeNc4R5Rxtns/BpZq9MNuZV6Wm7BUKLggAPsUu7cx
T7gddBBKSurfSjXejX3yivhmpQ62uMDsv5uZwyPAR0ikEgHqkapkF43xpi8er8/KUkcQ6UKuBZkY
QKRms0JJXOKNPGKsxtDR+beJpwDb6euN4Es4WucZn4nfhWI7BJ+Qev549NaDWWa5BcEBmOA4o268
tni1SdREmupFtrcZkrVjnWxC0W/hS+qQ6kkPy8KJY+jpy8gTQ/sed5BYLgKXit7HA9lt+n6TdNAl
UoZdEABXFR3s3thRHu214ZjpT7XQHFOrTroZwBYnc1n3sy5HNy/OSZ+4IPhAiWUfm8Lh2U3Af+ft
cwRsll79GkoLODG278xn3sKZtq/B1IYIEnenTymoMFgQvh/478xQ8TMgQVPaoLV6QH4Mqjvad6Z2
myn3Qvurhcmh0fuhtYdktaNFkO3qb/UWaao6P9Vw+NbFk2rv02RrGhmcd/1gGoNsl5PXsHoJ9O8F
NxyzesjJHdMeZBp7faZ6cD+BPTA0iW4GI3bT0XAJ496gqacw8tsQ2JBscJGcwvI3ewKnm30Uv0aM
u2reeTDAyXS/Ij+7Vt9n6hnsJqcya6hH/0rEnmedY6vviYT8nwFdtrzddnYKsVDTBY7QyU0QU6Xu
jj3EKRBkGrzd2KBDZc1voz+PxqZKj7oCNgnGqCu3SdI66FuiNW7C/ZzdgmtQl6nPFT/qiVujujYe
MiT/7CNpDYy58Glovph2cqsHGFrllxX8jjJ1p8PECuUXJ4MdgHFTynTDxwyJQmjPBgeIULlsytER
5JVDzU8yA/Dv9z7YINmnGaEzKsegCE8DlOQZjFy0dtjF/NZQQdpiDrw2pZWfhkbz8IrF683eDu1t
EpObOGFbkjJ3KHqvrypPjYTTQ/QxGX/HlG9HoRwSI/VYRRwtEQ4bCieybkKQwlAjb4yNVfhgJMMg
sDT8rD/1+U6aft3dyOjOGl8gxonI+aYkftNsRLKlw1bgt1JMLAilblig1Bnvx+52SG4hspVop4H9
yMtn0UmPUQG8drRlauq15WMWvZUhfOWi+zAYXHieO0O3zQCkVFJXsMLh8qlT9pkJd9St2UROYHii
wbIHE6MovACZeN64dfiCTzp9mrkBOSXIMKt8ekrgj5rkhHSpUxfD3dBCwrN6lmF306aWx3p2K6zI
adtDqnHfqkKfGvBj1VTHCiMH86qb8V4Zx03dnUL6WyPBvlB1N4tzh8k9awy3Jzecv9H8IZHPsXZi
zWspIEuQ/BD60YTRcged0jxUcfGlDuyZ/WG8TditCc0P6O45RIUhM9w9A9hKCtM31dShLTYj/LN7
GNj/NfDcUSqs528qvYlDaKdNRj7CzeMcHL7aiw3LIeItLd6Rz3c67YlhyLL0AKUCcOGFpyhH0wig
yGp5hVLCNDt7brKHoW9we+Uu7eJ9VO6i9EbX2gdVhF5KEr9O37pWc4K09nRr88cnQUA5Z6+OyCIh
ygGkzoUo1yakAbT1unsgexxpYpkW460BJ9uYak4J9SwZcWcMv1V1vUvCeAMWM8rMxDHHcBOJXynM
WQFhgHrDXtWfmlb3Egnvr/EdEDWvojiReBKd2pgiOGn3cPfeZEF1F5jtJhGFM6IEjKBjU0TC03rb
S8LwHBmaZwjyvcvgXgW1oe6eJa88vam1xglwaBq3RP4QzYFF0mUAZNFI91trrwvpqaHhVVHm6frv
BJUwW5w7+IiGg0Qi8qVEXgJ/SLN7wp8Jipml8kKsdxrdCeM2UvcDDgAsFsbe9eodyhFOL/IbNXhv
hu42RyXfKjd19rscQBOsTzTa1WKnF7dSTXBmSSez1V2TwEi9OpjKS4fFn6i7IHuUhU/AH4yACRCa
19nNU97QfUWMI7XvaR0cO/ytySAsHvxQ+g5nMHHh7RnGtyV2BJHBJrOYV3JIF+X0ZegfIFZJxT10
Ut2io/e0Cm5lHTs1Rw2dJdif8dHKm/1A30wDMGM9dBT61MZvkP7gkFtW+yMzjtI65F2yKXR+z0JI
hATbsTqB3W1m8BLYRbgD7CRxMu21q4/U8C3jNIa3Gdsl2Kr2gKVsM6/Dgd2Rwddby2n5CATob2H7
MYHp2JlObnwASTT2a4AnW1Rt7PC9SVVwgY8DUzHtJ730hPHW8bcuv8+07/CLRGSfOF3TO3wMgGDt
QO3VHNGgjIGOqMZtmsM3t9vnVe8XiA/hw4PVLPxSe+DFttB9zdjXKnTmU9cqNLcqir3abM2YSMcO
+31sxPsYB0trSRd2jr7sLUex2p8x7zdMxntTnnTqMXLM8duZ/B7IQ00Z4BsnavtE6R090HDYQWeK
3MrkhrON3fjlsBPGo1BVr2yeteYmsAyXp/BYSc802HL71Dd7yCsb1oOGio76F8tRpXtJmE+seysU
LhiSencwSOgz9S5PXmrrL00c47F4QpJoPw7lZhyhI9W+ARVysmjlUetdINsxPlQ8dUzFtVSPFr5G
n6zcH9IX5HvsqnRJMjoJDtiuupM6fFjMwZ9A/EFsebzXNuBkgtCV7/qGeCBGeVqVOLbeblQOQRmA
SErTdCrte9e8jIDu2eTYhsexPdhNt9WG12jcpd0zPITBRNTvaDg6QyS/m9JwY/NdDNk2Dp709DEL
OqetK1Ty7VNo3Lb2TVN7CT00yltNuBelAPiLlzoV7iB1VMgHt2x2Ab2jRNz06imq010i61OmxNuW
36UGbiyU1E+V9qY0EsnXd9m9ATKJZfespt+VNiu3PDBPUfwzLAxHJB5XpKt1v2z9ZCNWaTTsxL+K
4kBgVtcCgtuZ2xEmKo2q7kwe3NpIRqvyxsjfw3CrNFsSa3tajG4bxBsjL3/YVXynxAnBzX4qzfom
5RWSq4bT9qchGU5GxQ82ewrIDSQxI/jiavE5q5+ttHf14E6PzxCH+tkmT2P4rA4bFm9IdgcOt5Pq
nkDMaSoA55tvmfYjMnTXIJE3po/A7ru5Yjjg3eEsvlODB1rEu6ScGCdeyLeUgTWJiKnMH7h1z+tt
m/4Ih99B8p6Hr+b4IwAHNaPfbeFb0a1O74S9yePE7aLyqONfqMi4SasfGI+hfjucmpwfbdMbumNq
a45lFnCQKg/Q+3RznTqoqngAWjrVOLgsfEjDo04fxu6xzvyw+GaOfpqdCuuxiUzk5NLneti0xrFi
EGlDcVL5iyAeQu7zSAZzQ8fSDwT+DwiulpU7KVVrMQ7cbSkejPSurXxFC90ieGht2M/XXs/9ESa1
SvFXnb4n1c+KY+fipyQZpGfNykd4JpPXpG3vhM72WQzpCKI7YdcjFr7ndnoy8sizQ7nJSQgRuF0B
n9zu+whRUSuw3CHUvRFSzAGKc+yg135tvXbWa6Qg2qR3VQWn7BYIOVt3xlTfmd273hUw4DEc3ktX
H5hrdWfCji0ucENNUBRNHB40bpbd6uK+ap77+ls7JEcYk7khJiQwtL1anzWWblEmhrB12OPVQA8D
qR4Ms8Q75DhYqiML60YXBe5zRI9tch6qY0urTRrckyJ0quYXCStnkG9lfYD+ssN620/WRKuXHn0A
2E6yy6DnfJIXRGXXbLhI2TlpDpZ9AH/k+mts8ft4hU1YVBsqQLMEctKRfih05BSMXv2mMbZPtDVi
z1oT099f5BQyFGua2MCrUi1dRCad+MLzGzoNf3dhem5efH+kVRoWFN83kNXpbg163+pfyE5NUCI4
D1uW/gmjIBXTLioBjFSVJj9wAr2UyIg6eCaspKiml+/HlzFRVRUSDyg0mZ/FQ4gyNH2WTdqCAG1u
qnEkmwh3RiIy6aTxQOBuNFDPNPHmub4MPj/JialCfxlvcmQwPpmmgx2sqs2QZsgf3qbxr4EeeLeS
AV/wCfnYxmyeCgvAal2AwiqaLTNPqu1oAaJWP4pd0z5a5uuqUeiU+5wNJ3qFGjWcAEEpmqs6jFVm
NWopsvscLwS1+xF3xEmjXdc9MRPE0J3VrvRxrUH6cSkmmZKYAd7s93WTOSN18FruB5fCn7TdNNQP
9DV5088pQYwpAAeTNi0IJ3MWSGrYKaFgS9zTzIN8XNBvk9FlZGV1THmfT+N40cpsB0uLp7HVs/Re
hQuGqe/r/q2yhReD8j6uMcwWVyIOO1UFe82GWvfHIexMVpU8UdL7gv5F1CfCb/s1w+q1JmazVPSc
ZAZHE7zy2/hnkm/U4ef1/bS4EC56MT9WaVvnmYn9BCfRHSl+6MmzDfFW0f0yiu+q9qtcO6GWF8I/
wzabIhaamsiTJLsP2ctgA/8q3up6L8uH6/1aHDoIwqMuq6MqPse6KaTrZGAN2b00jkWw7XSkhswV
nONaG7Ou5Fldp007ZvdF5kLsoOEeFMavd2P6xMcFDdYzKjIAMoGJA9zrx0VGVbjEjcLUERH6efAt
WcPOfZ6Nj9+frTCT90OK9CBUh+UJ/ygQaae+HXv/rRezRabqQa7jVkIrilt8a5SV0ODzPEydgMsb
KrwglJqzTgzgeYLLiE6MjTOwx6Z4isqvNGFgJqbFBLbX9BMuru48ae2+xPl1lmNoIE4eMqejsQ/1
k5ULfHFCcAOAegX+4icxd0UAUmOAVnauSivfa0Gf7bo+SN6yMI6QtBijlTW8uMBA8DEoyHkqMMIf
OwbfxqHJZYWYJHg0brT+9Qszf/H52frVjEbtcJ0aZ0IcghzGyrQs/nok51G0xNxA3+Ljr9dHaXND
56jOqEiB75Bs+8LPh+ERCmUguAOH9PH7lBUCOFoEnfLAFUTS4e//9v2pfxfLqqayUJVmCmodM7ux
+crkLm6Mi58/W7WN2tC+mmLm7ju0GQ3k0IeVOHCpBRP8UeArUNcFv+5jB2JZ18E46RkLay/IVhMp
RLDESiNLs3zZyGyWk0AaoaGhEVYcSzcdVjAJi32YDJh0oNVhHDP7PICyAeBIwjhr1h3lp5q6Ut/8
+3meKtIGVQH1R1sfh0mtBVw9ess4V9YeTB/+lR4AhQTRBxxNiP8/fj6A2C8ooYKdVZQF4ieUCfDu
/kIPgJ/EKTvpHc45BKaZG5LoeN7BQrrz4TyuubwD0eh6K0unH54t0JLFnQctjtl+I2FgWt1kJlAn
/QFuLj8BiTgOXbSFWc3TF5oCzwxwySkYmSNSNeSR/o+089pxG2u28BMRYA63yt3uILntcbghnIY5
Zz79+Wjg/Ja2CBHyzNxND1jaqXbtqlVrhQhlYar0i41Z2S36JKT8KcJC7RaiyfXhtsHrbcaTCdJy
mLFVyIxFdeDY6G0FgU167gFqG/7WMsNtdf8r+dKI4FDGOIHZPMZIWO4TlIPshQW6PoqX358Geeaw
7CBPNHf6vvxvW75F1dvtOZqh+Ji+T6sFG1lmloSdbJhxwQSG3BdBuw9LsrNFVT8lnUaliRBO662V
V3vx2rHjrRZ4D620hOqbXSa4ZmyTxoFrMkUox6Um7Ey6tEbj3SjnP4Yg2Q15n919tdAzLsPMpLDJ
4BoTPGdHOicOx1o7osgR2IelkGtuGDQr4G3Y4dfET+gZ+nriZ/qx1zoy3Da1EmXnjEto+Lm3Mq3v
/7Mjcs0EiRxV9phPXZuJ9a9J+wKmbFKoWqek/8TuUL+XFVf/qeRZ9DkoS+mQw/D5+fa2mduVaN9Q
I8KJT31Ul7uySiQfenM6aFybdoZ+nVbD5r9ZUC8ttBIUShpPl6P/YQgOsfrw3z4v+D23/v8BhGO4
6vN1vCj3NW2ny4cE2+1sigTHkOX0c8ujSZOR6q/jYqdU2x6urm9Wu4SPm10M4mR7ouafHi6XU5UP
WeSnLakhw/luP/jK19tTNUMcyUgAFoHAQwj96mVXKUgrdTboKCja1oiy6GG89pz3XdbukApeBbiI
EJxOq+wa01+9hGTdF1j1Zkf4uzEezvOJgPhyhMlgDEXpA6MZf6S0sxTvb49w7vNAv4BOwZ4MDaEw
gZ5TBAkS7qB05KMUfqIy/xffJxShGQGGVlj1L39+1FVWWBFLUL15SCkFLuzlyUULOw2abHrFDXsK
mUVpBi0gaRfFsnuUIIHSvo8H6SvsI6vQAlVBTdi9H2zGMEicMWFM2hV9l1sMqdum6MP6o7LO3X1q
5zsZAfOiXUJozSwME0bTwxRkEe8KEycPuS7ZI5qWGjAR+h66+xGY8EmDKsRrAzvi/rlcmcJXtLzJ
pOQEYuLHUHy4ve4zV8KUNOVaJZdjwQZ4+fWaNl0tSof0RDZTbTep9tVpF0zMzNCFCeH6zpIk9IwO
E8ZOSo5auXDwrsNDVpgOAkjHIA9hvS9HYNcpcm92k5zsoH3wXWutKxDPDeAplpzYjLu8sCT4+7gP
3CCTKTZL/jZQGcxagqHzudYWAp6Zw3JhR3D8CjpAEqJjyanJfnCqVqHzMxi8R9NODkppUmrvm1XV
On8RfEDUyWmZyjUwyIgerB9gQPCq5GQZr/nKWnKQMzvt4vPCTuv1MEFMt0xOY/eWjPoqceIVGeD1
7f08s9lI99NUNqGiufuFzcar1O5N+BtOfveYb61i4fE8u9mmNnOVlk+yC9Mgz0Jdh5puo4Zpcgql
59Yc6Yv4EDbBQdW6+2Nq0yT1Qv8taN+r1HiZKUXuxdDVJ/A/NPLK8Ju/mClz4s0kzAR4LTIPlCVt
4UFvx6dWVjZ2BCJD/3J7LeZWnEzIBJOcBKJ1YR9PadiuD7T4JBdrIClA/qr7KdHQkDwzMW2Hs/Wo
+8QlOjIgFm3lddh9hHNic3sQcyt+bkFY8aiQQYokDMKNNxRoAZMZ1Y7w+b9ZmX7F2ThI6/WRO+jx
qQP5lEU/qx5UYhOivLOwr+Z8y/lwhEOucMt7tY+hVKkfosp51g3pY6aHG80OfrQ0LsOf9lTYwbgQ
XyxNo3D6rTzxHT00Sb1T6HGclZ8oa684INR0eyLnzj/KVrZlT1KUwHMvJ9IseiXzBpZLT/2V13zw
+7txzOy4PwauA7GOtgtp2tQdGjNhAZ7sdHsIs1NlEM1OpcypPepyCLpk9SPNHVMZ7qmm3j8AMAPN
Em7/m5npZ5xtOS1x6qh2FXaCvwksiFt2bD1lyevPrMdFaVbwAb1P4/sQxgDmwo7Sb7i2gDreHsiM
m7EIvrgyIfUjFS8seapQ3vOh+j/1/nt6ufLorVvCyM8sCSYglIFJAG8m9ozVHTJ2StJEJ0cC+fWg
FoesfXX7v4glLVr6CPJ5/0+cR5dLIkVeC8C9jU5GS6R6SOT3fzFTZ98XljxycsOAypjv959a/4uU
/bLrhRry7GKcmRD8S6AmndGFQ3QyrU3YvCTBZpHyeXYxzkwIrsSs6jrOki46jRUEfg95/EGLHupg
qTg9M5JJw4W8I4mf6yKIZg5KAuykOKU2VLmDDMrqXaEu5ebmrJBfthV4+2hEF4v8idmAnjSq4qTU
j4Vy0IuHYamaM2fitzIiuj4mry/hCLaSm8ORXZUnw/wucUCiOgYmfX+9jTe2Q8GIzvqpB0NYeH/M
E6eNJ56AKl3VgwN9RbPp/HR7ewvPLD69DHhFqCNp4FWFGJzaURK6jVyeEM3dANr0pX1gmKs6XdJI
m0tiXVgSpq3oU9X266486Uq+8cNwbSKu0UstGKxtNDSHxLdXXaGthuLT7SHOrdf5EIWYJnXHsq+k
sTxl1oTsfpmwc7X59hdGoINWVZrpiWUFp2kVhmdmI8tVtv2jbjT7xv3olneXICYhQ0oQPCggDRSN
6HWd27pZM5J/ZJknxckFdHt7HDP3C0zj5CumOBm8hbDtVF8d+sJhcw9mcTDhuStbfeE+XjIh+Jug
crUmmEwoifpDK41vjpntbo9iZskpbjhUFLnC6OoW9lrguyRIMr84lbJxKKvkpbTB+IWLpOPTTxXS
MBd2hK0VxyokSQl2YjTSHuFz+Gl4rrMegs59N9FoHSLaNJ9aSwJq7vb2vrbbeAMQSTqWyaDtYbil
udFD/CKUJgxh1nwPq7zZVmH800o9JFEMo90YTZk96WMSP7iBoa7LDohUAEhxRcscFEaW/jbKIbl7
3XsfeiXI6F6rP7TqGL3QaBH/oytpsDYrWgQ6Y4CwAnwfENreXSulHPCOaJx16ozZwTfTclf4abce
szhfl7GVbMt+dB51uS0fOto91jTlppuiahsI6/CNG9nWu31tRfK+zKps5zSu8wpEsQLQJTef0OFu
1q5pNtu87qStMVjpC3Fm9sDbJt9UtuJ9soy23llDof6bBHr8YLi9Gq6ayJJejAo2PiepzafMaNJ3
Y6C2e/Q36FwynWDn56m2MX033SgNjRT3bx64wCeZBTJdMKFfRg1KUfdZDpj/ZGVfkvybBe9Q2S1R
lcz4XX7pHyOC3+3zwERA3MumSzdJVvSJ0DpBJ9TtofxGfIkblDQhIRAYQs6BcJwH3/MkNkEG5m20
Dq4O+LnQfG2dFmm4MrRe2ktFl2+NLKK3SS7TA9p4tHvERbk3s1R6NyhqtK1we4997NcnyVDyh6GW
nHfBIDcbzZWTTTDq8rqvR/mBmsE3VY+SRzvzlHcU/5xn2eoaFMM1aVXqWbarUft4T6cYKHnbbw6x
V4AaMkpp4U1xffxJuQLORHkPQfErZl2lCusxTRv5aMqPCiORf9n2l9szu2RCOPkAMwfTA3hxlDx7
pbUwC6KY6i32q177ymkkREz0+RIJmMI2Ue0wGc3akY9wW22KsV47/lIH5pIJwVdGGi44zHzl6FQP
9fiaLwUyS98XZirK5bxBN14+hmD7q1UYLCmTzRpAHQFFZGuGjcowW0OB2ks5RvpbEPyIdXt9e62n
QyIeovPbZNoLZy87u47haUYf9+QOz0X4K/W2oRqvZKVYj9JSlDxrC8Lh34QaEwD30pZnVYpchG5O
H5K6NodTIX3SKFdB/Ih3XHrpXc8cQm5UR2lP12aYvBUjkujWouMo1MND5IWPg+Uebs/dvAnQBjBC
8xa7wnSNsQkaMcpPXTG2tFyH0q5OQ3vzF1YmZRzSt7htMWoJS9Zfbd3sVD6E3lPoLGQpZwdx9nkh
Yhkq38v7QOLzxrcnJ/1++8fPXQXkiSmqALifHqqXS+4HitTIDZJrXlUbGzmCkjBUhi91nf2MfXVh
pub2F8Lr0OvBkEqwKOxlPSe9KnU+xrIQTPIhKulRlk/8n3RZL6lrzhuD3pwSFcJYIh5ZybUq8Zo4
P7XWD4OnnueQFS1odQwe2+DH7VmcDoZ4SEET/M/WtIZnh9Qfaq2vHGwlJn2S48mS45VdAIB9K5Iv
nlytIAZciJVnhwfrDY/Nad1E3KiTZrGa94huqk38XBIUQcYHj+Ah6PfEngsLd33hTLyY/wsYxNg/
LeJqAG2bnkpkZqThqXePSV1ub0/ighGxrNxaBnz78mRE7z5oXfoZsqv3VmEuOIXfvGLiYqGMa9Ko
QQnbEL1CHnmJp8RWeoIfE37EJPD3fpxaBxmVWe4h/1lNYeztUyl6VaLM3hZ9D4+mVSc0hkEnRDdy
9ig30Gp4BV3wSeUlazd0nW1r9OGrFWfKwkrPQWZwYH9+8HSGz3dXlSBzkhvpyct1OtSs/rExnH+s
0d0aarWuOmOFntketqqn0M3WbaAszNicBzq3P23FM/uBE0pjgNoKnlpdlVG1av3/aEHwcUZLys9P
GGHzj2GtimjhDp0dAOkfnmOoh16BzoDtJXXOU+QUAfJxql9eVi/s3SUL09/PpqgEEFMHMhZcH3qA
tb+ETpk7GyRJ/jeC6e9n3w+yPKviaQTEF+G4gfNPvV/Fg6k5MyHssrKibtH0ckqmWjkMMW1rpr3V
JCgngoXwdYay8dKUsKFsJ5FVp9QYzfC1kt5pUQs49smpx1VSf8wcyI+yXaX/28rWLoyWQs65G+98
nMJe69VMB7uAcc6NpR3i8DGONuMSW9+slSlyhq+WZ4AIPuzizC3izk5PYwz93lrJ91GzMu6XMmUi
J708EswQLomhB2pcnto3nJsq2aIi5BS7rFpI+8zu7DMTwnQldZi5kWOyVuZns3pN9YXvz00UbyVK
l5NS+ZVUOTroFaiIKjsZwave77X12O/LcIHke+6yBKsCuBVwJAAMIcpBhcJDKp1B5PZri1SH6vHc
RR7kuamkBV8zZ4ragk7vGsxLlBguT6reqFqqR9zLrfqkNz+qmvZc+UMX2OvEWABK/X5AizcZeSbu
MHSQSG0Ltgq88gjtKI45SAp7DbEspZ+0imExr1VGmCdr+B5hHqmkfBPljbRRyrbeqlEw7B3JVlZI
4VIpKlzz2QxU5aMh6VmwkszR+lgGXXVSTDgdwtCxXlxZHU80wnwuE1WivUuj8bkyh7csq63vEEYA
PJdsB3ehTjrp8HroFaQhRWZnm8Zzuh9lENZrtZTSg+w04yc/z4mQ7g0feK2SGmcTTQ01Yj+QYamF
VsG2dbR119tA9V3s887WydlU93t7TE37CTInC3ltcd67LldaiVerDlVH7Q5r437tWCI6mNpAEvM4
gmL9cheBajZrVWqKk+lW0Jbw4APe7+pLmubXh5u4H/LJSdlXnrThLs3Iau23Emtzytie0D+3C4fh
+tq6/L5wp9DXVNOtzvdVYzXaO6ffOundzyNMAHTBhVCp0Azh5u2NMI2gPgpOfm1tqppi9P3Ye7wr
EBREjDhokD5eThIhvYx0RBqcCvtdEO6hpomSu3NGlyYEJxvpvQelZBLwyEcFZB0ZW2mJq3Zuqc9H
IbztyX/KteYzCrPa1QnKAJvbx2/h+7aAafS7ynRNJw5OYfPokVRU46XqwNxmOhuBeKX21mCWjscI
huCTmf9b6O8n5cLbo1iyoV6utV3ktFHF2GiKtTzsY+1RXwrlZnh8p8XmzMFMBc2keOiGcPBzqZB8
UrztCoT4Sg63mfkapg+UbRJNXddQTThfG/9XY/6UnF+QPPjNLiqr3d+M9c/vEA6no7WVmyqufxrV
TaNCCrExl0rtc9NpEcvBjszj8Uo/TXLbbsjrMDjZ3UYz9637Vi4JEy+ZEM6/VbatFUV+cMpYMe+h
qQ80t96eqOsQhWv8bBTTTzgLvtGwz0qnxISUfVHgfkgPVrHO738DXVoRloPbQPGA7DFX7rbqDsX9
IhR8n1wb8DCaD6/y0tAeDKEXafByyg9FuM3TfbXUnD3nA85NCGuhhXbdVrHKzq5XCJbZ6eH2Qsx+
3yJQJIRD3kLEoFWSEhUINMAnZq4keV0tvRNnF/rs+8LvdzSwua3P9xvnxZt0kV7gYhmWpDlnd+yZ
FWE7pQC/g5L+oJMR79TwXdSsVXuhyrk0EGEvdUONJHhisRCfYSCy7bUTPqbdgpHrpBcb6mwcwr0I
Qj8d65TZAhiwK2oZThhpZRvf+vBBqV5N+Rhn7//b+gvXpNH7CjIVzFw/7FxrGy655qX9JdyRrQYz
ttlP39fWtgan9MI1v/B9sRVXClLHDiy+P3Gk/YqXYHlLnxdeOVodWmUZsiDQPRSfze//afIN4WpU
o1qz8bX+qa4fjWLXLhFrz+5ZYP4AwMHGXwXVdVfZ1qAN/ika10axT4KXoFml2qe/GMWZFWEL9R2K
aGqJF4zstZEcXGdz+/uzh/vs+8IWqkxdyzwL9uNqfGiPYfLQd9v/ZEEMtNBZdfWqYwSd/Bg5m7b7
lbuf7zYxlZ4JdXkUTG//ywuvqCN0a3vPO9XZqujRrdv39QLQf2avquTkJwkpB0cu9nUPbR3oud9I
R991YW36Wcj97vYgJvdz+ThW6SFAFIDPQ9Mu0gm5SpkHg6a5aKS/qUYGqfZHqzto6c8qW7iWlixN
Yz2LDxSSZG2a6PTD8ARJg++qk20ACqz64quaLczbtD9vjUq4PHSnKOzcZlSu/q73XqAwXbn+fki+
RPpTzHLdnsPr3QwFNqCfSZFtRhDJLQokDCPKp4Z5ML01GIq6WTgw1xthMkEGi2r5TP7H9HwNDrpU
Oabq2vL0be0vRYgLFsS6wmjHYZX8thB8QeOoW8qQzU0SkChIsdC+uFYBaRxK8abRKce+sk4xlFzZ
oG4Nv1pQBbj2jzak6jqbmucDuFXhUMaunRS9VFFpzsInN6npmM5/Km6xBYSzVAiemzLOJNWRSfri
qnA65v2QDFWvHBOpfbTabBt0S4Xz60NDDkWmaIaEHOop4ivI0ArLVH2ihNLv34VF976yyngN1+iP
ru2/DoO51F0wN3/wPPxeokmtRUip+H7rlCE0xQicIig4Rsk3s9c+x0P/UGqLSea5CTzPEAnXDHQW
ECEWNqOT8zc/zN4MJV4CGM+k0ZlCOESobIOXvsKCao6VO3VvyUe/LL/rId7Gl59qPZa2Xln9Qrgn
X/l+cGjN7ABqdFXBkUTi7uG2i5gbKeB8mb1Ph56lCtPaE/SPepmqR9d96z/F6dvtz8+tGlxzU34T
dVAKx5e+VQ2aVm76Vj0a2rr4R1KOHIBiXLgqZscAEJzuFq6LK2Y7eRistnEN5ehnrnpoLFJhRW4t
iYnPWoG3Tqf7nQSAJmRIIqdDdKqSlWMAi4n3gStjwVsvGRDmys4R6eTMKUcrfAr6d8N//LwQAJa6
4UXlgLwPdKydv8nujszQNTqbHmEjgdAw2kzm85J1aGH8lhe+P7uTdLi8ABqTexEL5k3ep1HS0E+Y
6+u62FfOq6M8qcb+9n6dXYMzK8IkuUWCcGaqAWgqQvCBwebf29+fPfQMALkgDXzgdb1EMkKuzEA+
BsknQ3lLIY70jaOvvqhB9lTCj2TU7iaAnjh2X5ECvm19bnSWht6xBmGORvv35WnM6jGHS8Mej7ad
bgIv3dwdSUGOhytDDcWiP1lM8QFGzfJYGccjhVo3WMVdo34HtxFv3SCtNzEyt1tDG9qFmGpuZ/De
wImBnibYEWL2FBhq1Sgg9rrU8eAujsfnNoZM1VTd5JDY0bDQVjE3i5QEAahOLCFXlF9ZhBfqnFJG
Qsh8yJx4J5ndX5zVcxPCNiysrrbztpCPeqJ/H6PyMKbJQvVp7gKHLoa6Ckt2zWNVRK45OsowHt0h
2yeF/6zrfrrS2/45q/1/BnibFsY0F2edG5yW8SzMjn0l9G0Zg2n12WgfM7PYGH6wvX+HA3UxGJLB
jSqLXkiV3KKDRuuoGvkadLI8Zpu/sADIjkbNqalVm3bH2TC0ccgDxR5IjwT5ysj3PspCty3MTBSo
FqpGXJnw+Ig9VEEeBJ4xTvu5y9eIweaIg4fR9/9kRLzN3CQahxpOS0SqjHpFgLftLYjhncq+36My
GiI2XAIhlQgaC83ejZKS0Tj1oZJ+0mOzsK9mjiP3MQlqAE4OSu5CrBZB2RNYUqQhxvPZc37F9yc2
JtZc+/cLAa068eIp46qUCJzGY249hNlzWX1ONB6H6cL9NrPqBEn0GyA/OV1yws6Fr0DJBkkaj/D/
RvWr+Rm+q7uXfOK2AswNHcMULl3uXMtLba239fE4SPWPKK22ll88dc4SdGJuIPDNcLWRhAAGL8RJ
uVLq9mBzw43SszxWa2sM12W+ADuYWXRY/sDTkFcHhSpKN2Z9Omr1yE3mZi/y8BL/un+qNB3J3Ikl
ZWKsuZwqiDN8x3FD+Vjp+TcDiZMkdz42jbRQ/JydKi4tkx3G+1ME7FZJrXlG141Ho5lotdudqrpv
dm+83R7NDAIN8XcOoQKOn5Movj2t0o5K9FxxvYxqNUJqtI0qUg916B86v96VYJLapN/B4hesShWZ
tCb0Fn7EdeZj+g1sP6YTrLV4S/uWWqa+FI5HGDa2juW+Npr1oQnNT5rrbzNJeSpjZ+FtMz/u32Re
0A+i7yksYwsjlRu3NfPbhepuhGLnZx7G3aHU3O+KVaSPvSmBifAqZdNaXfLgyfX4QqfXkguZW2de
/nR34dOhwhQie6+0S1mafofnQ7k+DKuBRh97GLe313kazmVyiSlGvk2mJ2/qX5p+xtnVNECMXqBK
Nh6rvvGdtRWV+V4O4vQ5a1F7GWJkelStX2qXnzuKRP7OhAGCXVx0XA24WStplPEYs7CS7T7X41Li
fSbCw5H8MSHcuX3RRBEgC0yg7WX2z7ojbUoEidLy/hICj2BeGLQwQ8YEbPNyCv3R6d1Gicejo609
RMLvp4tF9I7e0t8H4ZoLJ+pQKkOPezh269Z7seSFUHhuB3C+0A8DjQUDi3CJOCHPYGhPh6MS5wdD
+xrE8rZQ0BP4CjBifXu3zS3KRCjJJE3syqZwuNTR8p3ULYfjO9X6tFtL3qf7vz/1+uItKBkqirCb
m0KnPBXVw7E+eAhR+i+j+hL4u9tGZjYvZ2ZijNUhcyK5dLnePNJ6q2gH4+igkvwhLD/+zec5itOl
ThgkzpHuNaYU1caR8D01HgKyyrcNzHhVfv8fA0Lw42Rhx8MYAyUPyVItGUW7cewPqtFu1VJeQai5
uW1xdsYMKjxTFEG1R5gxPyFjpSCvccyqcGWD4FgqwSwZUC+XxI/sbsBrMSSYfbx9shA5TNtGcJJA
v+AlU5g4aAyFJamR2kqrsraO2aQesW5PabgwQ0sWhDVBuLGOfa2yjp2yR30qaopV5i2BGpaMCI/e
JvDUinFYx8bdKspWLjfVwvmbtwAWEpYF/hW5rjRXMzJyy9aRVDjdUYi1qO79LoS1+GNi+glnF5aU
FvJQkb07plCsJNLkbvXoa/rx/h17bkV4eBqxrY7lyEACtGHiPazQt78/7ZirHWWpEI/RCQVAQ/g+
HchpX7exdTT8b2b2aKO4FnzTv5TjEkZrdkVIq5PsmPLuYmdyXWa5WpaZdaylR1lDCeYlXRIXnn7r
9Vj+mJgO59mKJFHdKmaECUN56uSt6v6rV8M6gSDmb+bsjx1h5euqVwMk2H6fkVY/uP5Gj3bud6fZ
3rYzP56pZwCtWVrsBW+lOoY0kDcyj5LxPZbWlf0agXD9mw3GPfj/RgSP5QSyFRWOixG7/GCMLu1w
+kK2Zn7p/5gQLvZBl6UUzCoEwqP6T6ubOz2t21VnjgtVqjnny6ULrQpdvxT2BDt95sU2vUL2Ucog
U9h47v2+0ZnWQYflgDhVfPEUoxMo/dDCUuzsjeSh+Wl5h9srPjMCqkMUjCnlEWmJbx1Vr9q600zj
2MSP1Y9gKcE0sxBE8TINcAB8Ka0L14dZyE5atQYp27xdh2GB5teT1n64dwwOFrhgcScOwZWwa5H/
gZqgD1UC+fWARFu78DC6niOy2JAZmfTy8SoS7/B+aJImj8lya6mEynu0z5J6IdV87RQxQShNTyV8
wAQLl47E01rdDkfk5J3wfdj/MK1TojzV0b6ITrfn6npBLg1NYz3zWH6NWmVWYgiWg1UCUFkBS7gI
Xl0azvQrzqzkZiglWeyoR8VEAkx7bWi0dHPax4JvRvjr/hGRfJgCeOhbrtp4bafUvTiy1KOFeqPT
+ivDe26CeHvbyrVnpJnijxUxTZPZLvyZvMqPKGm5+tskDNo3X2FaX4hQ52aOfnpc75SjvzqPHdQQ
CBVBA5snxWbUoxCJy+676mnvoBF5r47d59vjmtnbU8Po795k3Ji4t6XCc9tG6fuj1Vk/YxMfY4UL
e3vWBI9EaA0BMl69sxUt02HZ0Hu0K9/7O91/f3sEMzsaIkC0m3hYTQ96Ya/VeZWrvsfnrU9R81T6
z/H9qgl4xzMLQsRiIIEGWZ/WH90oWjX127AU2M3NkDkxhEP/LlOrF0Jg2betQFPT4RgGwzqvzVXr
aQs+bG6Wzk0IAXDi2WafFZjQiBrrcdORaYyXchszGSTyGnBPmGQaZVZcWAsvGzS1bdhNbYXWxzpF
2rbYw8znSWs0U41h25gbJPVub4CZ2aM+J5MDJpg0CZIunY3XlklU1uTmHRVq8ArqpqXJm7dAQh6W
ZjJG4iFx9aFSGi2Tj6n3XVd+6e2/t0fwOxS9jCPhfiMFbBNCkEW1hZAojiGhb1qKPXn+PDb70lA2
6Dn3GhUmm7hl+OI1z172mKS7NvP3ebbQMDbj3Mh0W+qEaSBzIKaHyRvDQqeSs68MY6eOzUPgj2+1
VUcrZA0W0upzc+lMRBuQhuFRRYrAoQtaryiz8Si539L2Vx4sAUWWDAinNYxyT+IRSfa2ljZ+F1BJ
iRcexbMmqJeRCYGk/epRXwUmdS0jGI+jkyAt3oyPUFAvrMnMRUBUqUNrDNYFdmvhwPq1ZgZxl1N8
juLnXvI3EiqHKs4ObpLw2CX3A17ZgpQhSLvQrXF1dCMp5JWfsi4aCt/GunZ/3t7jMw6IfURiCqDO
VHsWfBzttS08PO5wzIJnGZ6fHlKENrj/qtFIHCFMQgsGiEvBCPTCdlR55AvjUdqEJTLzSy+kmaW/
sCAsy1CNEtKNWKAD0f7SJAu+bPqBgiMA64YM4W/dJ3Jsl74spy9DLQ2pRga6AMPuooXZ5au0Hl6K
UH3JwNOga/cX8TM0t1OSlSYdk0f5pdGi98vMb9KGCIpobYjWnrFw+8w4GCzAaE5HIoQrYhZJc81B
bwa/ATParYzqaZD2fYcw+fb2Hpvzo9iBro2GRbL6YnI9kyUAFRJ2qtokevrZZLvBfQm0/kGWDmX9
6PXhzrQOSu1vojSlK1RZ8AyzAyVy46plNq9KR1LZjhJCp80xDT5KY7SOm8ehoWMyvh9eBSrlzJBw
YwxaPeXj4+aIBkK4nmjN4mKpDjO312Hb4B9Ay9fgG6pNgYUCZndM4k8IwlrKwmmdcXGE1Cr8egQ9
oDyFd1sMv6qXR2V7LBJ7V0Nvr6rDOoWmUPPszRgvxImz1vCjjm5T2gPtebnLPU82uiRJ26MVSdtO
fY7yb55krkzX2wX5l9sbcW4b8BoB6snj91pdSLaSyjIb9qEvF1yowzYcc3+dhNDMdEuMOXMu49yW
sBPGCiXZRg+bY/Cv6VXP5Q/ta91lz8WPBdc0txtI10EgbKFXShH2cv7qLExiLe/rY9Ru6pVeLJzd
ufuBxlZ4P7jz0N4SSkldFCRtWlUNSq/eixz0H0eEd7XQW3j/zo0CnMiE4cQTkbq5HIUJ+EHl8uTc
RP7ml6dEm9srP7capDZVLlEYHa8wXbWvahRuXeTBq8/ENuvReSOW98wHO/w6LJEizs0Zm5nKOylO
CI2EwUiy2ldRiLehLr9ylHaVjNWqbhembDoY4p10bmWa0rPHvNNRKlcrrJij/U5Rg0eYIMeVnfcP
qlV+SG01BXbjQcS8hB2a4TF1eNKRS+eBOnWHCxdTpMoVEKikoXjSvrWtu1fG8jVrzY0zlOu2bp7r
BFhgGX2LOmmpJ33uCMMKK1P7IGS5eojnneJAEsmxUhsI/+OD3Z4s63OGIs/tDfN7EFfT60yIBrjy
yYkKXrA1UdKSXHxF4uhvNC6fvLDekJUb1kFvPHtp82ia7jYNh509qLBROhtpCDdpiQaBmvUvje29
QDqwB7m34MRmdxd36UTtx+tajECdNLIcM2AGkuAhK54i2pxH/X7oHhSUCJBMxSWiAxFlA+7GMUB1
Dkddfk6VvfLt9uzOHHeSNtRkQJ8h9SYGhJmveo2eq/2xVMqV99EYllDIM5NEygG4hMEZ5Dkw/f3s
cJiJoqZOxO83tcew81eFemyWmC9mDqCuTWXjiTX4mregaaUii/uuP0rKP5adkGk+1cMPzfgACWTW
bNEwW9iTs7N2ZnA6G2eDihJLcxt/6I99+jkI3g3u/USFvKMhqCZhR3PrFZYf9ns0PDy5Pxr6tnQ2
8I/eXva5VSEfT+RCeAG5szCAQi+NoXfM9uhZzurFVj/6S4HeTDTBI5a9C7kOr2Z5WrOzKep8ySv7
Rm7JCZtv0ujs6rEOVg4YyiiraLiQvIVgacYfnRv87SvPDGq9FzdeqbTHykRSY/xhae0qD94sfeF9
Pj91/xvY7xTPmR1Zlxo7zbCjVcaLOwaH0keKQC/2f7NCf8wIUUupdGqadiMr1JFTU19MSkHJ/S2i
dNrASs8FAtQRD3u5SKoJ105TEWC2wWo0ntzqw/2DgEiHuv6EdIR3Ufi+PoZK6db9cRi2+gDlptqv
WvcvEhpAp3mY0xdiELYIU1WpSVjmNkm1PH8d3H88/fvtUcyddnJ2JJwJW+CUEUbh+Hkpx13ZHRuf
qLHyF1Z66fNC3AgddBNmY9Udi34zWutoKXCcfp5wf8La+ufnCydRDoDmjR3fh/2moz8w3SvKY55v
u6V68oIhUT6jKzNTCWlG5WRsyngV2ydnWMcGKc67q5fo2hABg0xiYFehR2rXhmT7WXc0jXbl6AHd
2XD/5kvky7MLo4PkmQiVnKsHUZdJ/PegZ93HL46WrZrFMtDcxWX9sSDOmGyXVe/YbXekQLOJo/eZ
9dTXtL6ty+xdnD8p0RLL6pzzOjcoxFKl1pRmNmCw6bVVFzxlxZdx/Hz7uMzbAJWJShNszCJISRos
HTSt3KEHx1VMW5PuS6uKVpTbZuZX548Z4dgUbeTGoIXZbdkGulByFd3DbQuz+5n+D7AYdD1fUYYm
APP70uPcF6XcvYvatnimRTF/U5Wm3dt1ZJ78aDAOt43OzR4hPYlGUNvXdJTGEJGt7+mxzdw3RX7U
+k27FFwsmRAu/yqbZFAcTCjZFy/QViQ2Vw7tE7cHMrc+v5GPgB/VawC62RepmVQqNQHrS7Vp5IXA
dW5xJgECEsy0pV4hMWy3G9x8bKg5V+U2bZ4Gg+qp8zEzv9lxtL89lDlbVIWRn6TqeI0OL3S9b8C6
K8dG+dLa5RYF7I2jfy3bYVO39/e1OHRxUh2armZQqNOPOYsvxqwzAlRW6ejqQ39bSLn63Jt6+wo7
11JPvDKdEfFqIIcOJS6d91CoTDvlzBYMKhSOeuo2djvsquo1kE/UBnZ2lD/FeHCtq2gR9Vau/c/Y
bdPEXenK97x7qtMfcmPuBvOhGMaFyHSGD2kaP68aXpX8JDFFaefOkJZaBd5f37u1tc5c5VVrzHWF
yoTd7RtoIAhsV670f6R9yXLcONfsC/2M4DxswakmqUqyrMEbhiXbJEACBAnOT3+TvfhaKlWown03
3WF3R4GYDzLz5Pnp2NuyucMxEBq2Cm2tTWV1Dc7+RxvxaYhcHGOAE2HeeP7+Up7ISpS3RfZMOyDQ
ryJev2qC3aGUQAMbAY4Tu7mh9etScEiJBxx2fTj1vzIr2PW9JFqbxxVFxUJ3ufEV6mKp8QqienkS
MWKrNAIZsefqDlWu5TANTGLDHgO/IPNyyzpQZL+qyQiNRYRjnW+lOPFhjBQ0BsWI+6VC5vucE6sy
kqyfIsugVw7PC4fMmkiBsxP0DMRl6/HwbmllrT9OGUdGxaDUfB/k9riXYphSV8zXLDAurGJgIA7s
s9ZCJJ9QEJYPmtMqTJHUlDz4bdskGKdh2+h5H/VwgTwyFHQ5diq4lnBxCU+HG8L6ikJmFSKRs9Bz
tnw+ar2DxepvS5vHuf3SN5QY862ab5FeTlT2vTaiUQ97QwOnfOWy+HTGAkEHHggFFNIBcDqd7V+U
x2Jw0ebdifp7c97/+frY+/SiWktO6Gs9RHCveImc/fq8aPaolwa4lhq1HEVfFsSmdAotUdspBSH2
t+krZ+2d30tjoynkD3WnkWqhkUHaATfmJ1NV166mz7jZ2tJKIwG6gqTg3E9RNU5pQ5oPxK5rAxRh
E3NKTRPJsixvwqbO7xVqHKTSKW88mPGFulh4/B/GdnV8Qx4NCJ/zUx5pnj2HL1d3MqaDsg2isf1S
f1f13+rv1o6+a2bdOu92oTd53WBOaMYSTuTJilD28nVHPu3zNS0S0BSwhFVOeA6CKdeqUIJqaU/e
UjyKwgiI4SHyh0Gl/fQfWsJbEtfwyl6dJwj43NU7n4r2ZC3NY1sND4Y+35tZf+W1d6FD/1TkXSM+
JCidAxctCGckNznNaYaiu+5RTmf79y66yEBAigMEf/+0cY5VIHfVQ8VUtGFoO5XnpNSvCfkv9sKE
0Y2LHbwiSB8nnpeGXdAmkydFvZEMDh9iaVTVLc8W70qgd+GYwNmAIhEgFZG9fL4CzLyZg66WLRjf
GMegs2zUsJmq/zItSE2ACBNwFbJqzjqUwSO2cVl7MtpZCLIYtG/J1Bp+IsyAXtEWXOgSrqzVbNUC
rOudy1YzQOqIe9ClatghY8QpZSyQH4SaQH/7iFnvRlhCgxCB5uMTQLL01ThrZt2eUDlm2pbBHKQL
p/6VVpxPNyQ8M7BHwS+v+Y2IYj4OXuPxaYK4tz41CFeXtgzxLwFf4M4kdhk1LU5aa5tVSdfLsFhg
9U0MVMmBusVPDT8N5l2jnXwhwgJqO5+FjRm7RQwjH4gjbVINKase7Bo/5IMJJXmBe6IeYAu8M4s/
TmaGJtbdcO9be0p/KxZ19d7x7govymzkVJPSztJRyFCh73bCne2sZcQtm6gpbVIEMWY6HJASb1l/
bSGKrGgQtyvFiswNnCwfh8XI4BU56SM/5WyA2+VLM+6mIrsy+J/X0odGzve648uqgl0yP82iw7DC
kzsoEzUXexnoV8KB9Xs/xKof+3MOTWZLoNeqN/gpKKGLqO97sOqT9owih6GuIRNzflGmd6V7n0OQ
j90zP45hIS1TcyuTn1DJKTA8ohnXZuliC9j5WLpINtbPj7IlkI3yO7RQ/2n31ZWdfu3Hzz6fdb6A
owN+vDRRYCoasvuvL62Ls//u488YSFjLT6WimBLN3zUPs7vhbGPLK/P++bDHHKCaNNjUAP/854Xw
7pbP3UDLHWXxE/N2eXvA2nKdK+j6hXFaYWLkieir/Npf+/muCSXAdrms4CcdRotkuFaw9vLPg3WG
NAnapHN5d8tq27W0EiuXJUODx9Q1tGg94c62Br7/3wbWD3j3/dwcBggUOT9VpptMlREOvNhI5qWG
mx3mmV+Z9gsRJhxZkJcAPQCeQeC9PrZX0N6tFdi0k1XE7XZCOUlzR+mudO+bZT8/lH+dAINTHRjv
+mCG9dKniFbPan9k04T+ldl+CujzMoong5YNKfmgE+p2d18v7M9S1rMWz0bU8oQK6lLHigjqBvFr
FeFtcITCNVZ1l9JBT5vJIV0gk8V1ftN2uRJ4fn57/fMByH1FiAP7lHMjhbqwla+pgZ+cwTsBoIlt
WN0MTZl4U5Coun6sES6E1GfHAu6welvGMjeOdd0kX4/Ehd1nWHhF4maFxv7TLdL3gXIXU69OxtxC
9nHShgmZxD35upVLC9hC9gYeecbqb362oKZcY4H0verUZSXJzGPB7gvhhkDJQ7srroAwFxvDwwju
VGuW9LnwSKeWtvCB8VMrjt6gCJe3paGnOoDcoZivjN+FIxKu8xbQYhtbBqD+x63Slu7Ia4W9b1Q/
zOA+y9OlTOT092fk+1bO8xPyGg+uzkWXCgfRTpHDyPcHXa5lJ1xYC6tBIt4ISFFYMaOPffEXgMku
98QpF09T81Ty76X5/euFcOGo/NDE2b5DiUOvNEZHnHp989sM0v+/X187+O6c7OaFZ3qLDgjrkWPK
7eYamHphuj98//rf37WASLQ2qnodovHnMtx2Ok8tXoIWLOKvu3KtobMd07RtO+E+E3DDIIUV5RA4
lltuXVtX1+bD/9gfe9U6lwLNuEsfluUvLUPcFYQA8mOvevUaCsjLDv2xSYVbEZenUK2irOkx6LWw
Mp8G/aCD13W1g6FSWTqE1S94UoXj4JEgKDdIWUe0vke5UTLBJFhsTZ6YtHtYjDkJNBEG5m+4oxBR
PrEA1Q60jTBF7KJAo2dEOSpbM9Sz8p1f+vBYoqxrye5n/RWV24lbpPYwxHZ749TXzqoLQ4L9DGhl
Zf8hyjhbRGU/mVnFhTzRCrogmYe9/fcPp398WuB9aa5eAeegZ+3MQrp4l51MYwpHVMOYrmll1488
ixhWAPN/LZxFhvmEd23tUXmqjQcoq+j05GhXVujlcfq3ibPTou8G1MFuK3ky/FfTPLQi+usd8KEL
a/vvttrQtbrUS/z+qN9UY5r723lJ8u7KZbEu8K8G6my2kc/UT7aJqfAsdw89GqnMOM9SRD9glXat
F1zZcRcuJ+Ctju4DcfCBcJzta6PUKwj7zPrkMB7KvCJefTKDmImMDNZf58U7WGe4nZB3BOceSN0+
DqEDnMbuxqw+MQNuJAFEvtlzxf9aArC2AukCatVYqNxzbhMymxZeoLmUp747MI901zR0F9fyu98/
60Xbs6aanVqeyuobC+5aUIt/TZauXVhtOVdLGrymz471fiwHz29MrDW+hHV/T83HqoHG4EbOP79e
1Rc7866ls/kPBpvRMjPkKUP1Ber1adPv6/7X141cXNQufDww6Yjqzlkojam1+KCLEXPJSj4tG2EQ
c3yyy3D56xTjf4bu37bOtmmmVZpWonwjRPnwJlF6gjSTK9H65TH7t4mzPeq3ojUWhe54bCBalvrg
gaZrxomXGsFYrS8eRHFYzR/3SlnnbGZWIE98gWWiA0vIPojnJriCaV9sBoX7Vt0SBKjn1ScHJjPf
LmlzwvSQLEd0Olax1H5/vQDWQT8/1VbeGspL8EqfjDW9mlrwca4AA1cIFjOLohTh9PB1G5cWGQ5o
oMwOlhkq334cMPx9IWkj0BOkGctoBH/EiQUz/eXo0ytWPhf7Y6E8KNYz7szzBe2jGzZnZXOCSMrS
nmVxZbwuRFvowb+/f7aIl4KZ2pKxBrbXWuQPe4O92DrKMvyHp8mHdtbV8e5Oa7Ks1jMdY+Z8K8cI
SfN5DQZzu1ybm0u3DOpgQdBvQWbwSafeZMPM87lAf5j4ibfmgVZZ5OYCtLS5D5biylK4OHwesrIA
pePt8CmekUUx9gO6pbevQn8z9BoY6nEBmfyXSw5WfbBNRMAEnhSmA+fD1yGF02lkdVoM/+DhTNMB
12fVtzHrUfZU2zPrWsVq5OevqQkf9hIaxYsIODeSX8Hsn8U5ld/Pi3SL6oRStEXYl/SX7fKDvvjf
Jhr8bIYsWczlj9QzGFQDNqDzPuubDTxp4mFqyWy9jdwivajDWQXEdduk0FViemPCVnWC01dpO7Ot
BSJFelkqBYtnGNg02nJwgj5ca6ZV0kXiFqpYs8dR+ok/WdupXg7BpKcG/2FMLqoaOIcacoPGsGKq
aKSckSziBRoWmNe5kJZUWz0rw2m0I71yYiD68PStoTC339T46MCIbYIxD4dEjAU6zNjqVPkBYsf6
blbwd15KIh2VLAaLJn+IWhjUzCix5GR3k2Gh0PKvehWYuWbom31So6BN4J3aHjWYghb6HElqT24y
u4kG5MtQZZNaPkr9l2F0u8rdLA4eFpb2xzNE7EBwxfQSxPM3Df9fp966ogfPb98huzWkRfE0ZixG
aa5tbvT73DQB6ot49BFK9UVoZ1aqgjleFv2p1hgqb8zEs9vQH+DBLklrGZG51DcoRhfb+U2XQ/tc
lW9Fle1mgD5Tq8ezEpG7DKGrmTcLLCeQUPdd2HA3GMpHsxZHf+5J14GJtJo+MUvzRdQcLEB/kNMf
y7+tJ5cUcx/W1pOevxQo0N7wOcryb5YL7fgsCJxGSaPDa3Ca4PGyoKKiurODITQ70EHzQizD+9Yg
scws/4gaxoOqDgGbnHSYR3oSHnYVAStGLFccBaiIDOKqojVCUz6YJvzQtT8G8+JGmTeZ18ezP4ea
Mre6ryG5Cy7gtZPoGgySBg73YW/r0JdpDhK355sSz7TA+EZlj2xkO+pyFY29kXD3thufzOI7F48t
sHcbgkXV4kv7p6lYyzHiyHfvEBrGeSmJ0i1CnRp885Hy10768NeTCdPU4yzhs4gKMX5Xp+ZI46Cz
Y1tlCb4uHV2x4WtdUd8krIOWA7QJLbSbFSiyizoybSvNudx5JcewmnHXQT0jf6JuyMM8+oSZHPpy
uVk6nqzVN6wWkjPpxgq15acRdQVAEg3zuA+a12y8bzw9RJX20JzySFvcO81TSTvVu2mUm6LqSWPr
IUo4hJZVhAt3Y4r07Ga042bJQ5Nq+17eVl1HUPAD7FMW9uNDWU5EaFPiVY8Mlv+gM0Mmf2rmI5zk
STfPYdC120z8Njo9ZEEX6xrEN1UZF9T8laNcqzc/FRVqeftdWHoMPVxi6ZfR3MLl2AUg5zkh7A/I
wl4Dj/0QcLBbe9oPfgRflJSOHNXOaCR6FlvTgxe0qTmshW5R1nga1qJPiDGqKuYdR3lMuXFN0GNG
HdqKZsRU+dZSYzzbblSOfehNtfO9dUYtpHKZyNyh7GaBu1ACz6pp/FTElqRhda9tjVHAWdpJ/Pxe
uiYRer1B4cjImV+b2SM+tlrjghErX11DHRbHJwpHNce2mpkH/uy3B/BAIFdDOBZRNoW8EmVTnDwG
eHM7BHnYNAuBXSMpGi+dgBQoQ0VVOyecZaelUC1+z3sdKj3SQfdZRR52kpKRdaRYfkz6r8o0IzFX
QFP1EOwO9jwjss1Cpy7IGDRhOaY2tSIHrj5cPHgtD9VoEtSlJkZlRNz/BWv40BhwkgZm7GtLmNXP
FMBDJyDSwQlLtPpt1vXEnW6HbtoxnZGZGVEJZmzALbD0r33NSWv/AiIaCr7jOAUtzd1xpIpWSoGr
AzNoHd3OCvUqB6LiEw35g1njbFfNWo3cYzaxmxzHjOA/qelG8FtJrP7PZHppbhdHKjxi9VCxzEVo
4UQSjUQqKjTLsEiuMX5yyZK8uJXutJkLPZxmUJolWE/nV5f/6YzvrDKxhsewa9DlCVdC18WwcrmZ
B+zLaoh6r4wZ3PkyTFk5BQhScqLnR4bjRmPI3HOIzZ6c3gk99KbVm90Cb3gXy9SR2cZFKWLUdEFN
uSV2UQMF6huCCw1s94tAKosxBQBycAzaOe7rHjuiNnZdRUlBc8JkeZM3eVq0P7pmiZkp42J4sAb8
KU+70oib4ZmWecTq3zlc4YeV5C2nsFxFtDNYEWzvqgU6JMsQSvvnoOIpqn8kte+GuglJYGDmEa/u
xs6JqNFsFz6RsVwittBvziBIRXGoGqN3rwDJoAA2LudsA9UGGXBkLxCdW9g7XpXfCoxobgOiar8b
2IpFIFOrfm6mW7uvdx5SHpD7SlRuRF1rxZy6MYe0r1fGvY4UglkV22bK4kEgj50nyO7czdJOvMYh
NXWQJdvFfmEnysWkDPXGs4odgC+BG0IznNiXfZjlQ6JLI6aFFQe9k9a98WPUYGFsdXEntLBr39bZ
WCgDuPTsuMNBdEYIgmPLpcAm+e5OeSiq4SScNoR3C9HmZj+ZP2vTC6UZPJSY4WbqSbA8Fu6ApfLC
RhaP1rJhkxZqthcvxUmyMvQ4yPixDeE6Hc/YLLoYH+3GC0dt2cwc0F/7xunLPGvY2m/MrfZaJe44
Mia1wcVxKHZ19ypt/XbCWsk9I2wDjszxp2lZtu6yJEYDtX/hofymd9DcIOz6n1CzxrB+S2eDM9L6
iI+kKYmJ0rV6ruJxYFHdjqSnXWIg+VN0rzpub8/N43YuI+rcSdMExT/edELE1K52puHvcggjGvde
Dj4pYc3h9U6cjUtcV4gszEfRamhEhNRriYdgowMtU/pHvy8fGvuR+kUKl9mkZk6qDRRnmbROga++
t8grtNUbZ3d9P8TB1OzryiDL9FPYOOwAr7a9iQMuJ3luxTMOu67Qfyi8oLhDI4d/8yT0CS0na0ri
LJ2fi1GEZg6fCA8xWTEg8Cth694cpDY8+tZrAB8BeNqGTen9rvXgtzeXKLQ5Jk71x0f1wmBCINi0
pIW9lUOL0CnEpihwfQLuEOs7F0KKtvmxBnsmIhpu08j2Xo0KSK6GzxmDPfDEQ52bCcoewyqb4erZ
qcAieflGOW7sQSQtD35K0b8hKW8P5MQaim0+yCO4rG3P5E1ZvnqiidrSS0Y41WpNEFedky7mmMpx
Tirq7pqs78lUoSZzoaVzWxz6ADEkbXcBb6DbQ5a6SjINEZhLY8cv4KCOqMZhG2gIydQF8PiEPiF3
I611Ek13b3r7uZg3HgTiTaXdgGMMq6lNaUVDw2wjGYxPjcagjTEjRCM42u6WkaZBw+NKlxCVws2z
6CIp/KQPJhzrSM3Uy6gvYUle0rjOEMHrMkUyR9yNIum7nsjA3HJT3utVloyuS8B2k3a8N+0p6hoW
+v0qu30O4GTlspqMi34PN769yhGiNsequ7V0BjrhVXMznF9LaGJki1kkOmIiiLtJANM+3nWhTxXK
G+sJX1qiD7jBWzucRBCOC85pXUWo/Iq/70Lk18ZjDRk2DRJgNCfeV1uAT/Eg9TCw5VYV9RbZmZui
MUPLkzvV61tQ9VHjOiEuqbDpfxSuFbvQLsPe66SZ5U6z/dix6mPl9PFYfOPWETYCYeaZ6Oef2vL3
OvvV85lYDBGU5R11PwNUo0jmTduJ0rB2czI2RVojUcjuS8hvqnga7K2Zi6PGl/uRdqEmpkgM9oGp
nKBSKSIeY4PJIroacELkYd7KUG9ENIwuEmXH3+PkRKoSGx8lG8agCq3RQqjAEP/lSQG7S1K1mE4a
bDRcOzKrniehb5GZfGPkdax18iARMWDjzn9kpR/s4JutlURb9BQ64whppy4efUerM0g9egdVPahe
7EHcFlKBo8AtqtpoBO/Hunxr+285fJA0hXofptjUWfetK6rvMNYVUTarY99CfzTQhzFv0qWQEVIo
Q2/sY3/OYrvEjAovtn0ezTCF6a2w1uH168IhW0MtdMMmDHdpgBvdxj2RT2IrhmzTomN8Dohgx2AY
JuBJXYu6y/WI56R7L0ZbSy3ckXUFIV0xpdgjJ9Z7txDwfzNz81V0Ki7ki4tZDOw6niYnrBmkT/dV
URJDIdgVO94cDXi68PmOB4xosGrG4auj25UhNlo/3s5em7LCvp3Zt0Z/8vL7fvrN4W4ejEOaC7nh
9a1fI9Se/ciq8QwsnrEd9o7+rPKeGHpxy5h8HYfh6OPPg6wfDdltmspLTU1D1eDyu4uLUEn+BjPq
0BxEmo9+rIxHLeOhr73BOi5ibr8frBaPA+oenX5+Fk0WMrqTdpmCok3z7M9sICRH5pDhvRhQajCm
R8hgilv1UDg/ekvFPX/onLfeaom54JVSnUp6Uwd+NNl7lE81s0NhPVvoeqP6x7GvN5DHpc5852EA
XPx0oMVlXqeOaGJeODCn6fa6CZEnXlO+A5LM0n7U05FhfQzMJ+2EqNTGh/sqGnwv4gYCX/GEqg7I
0BhJV/7k467z35zqpZWvtJtxVBphn3UnE1/s5UZSDUY8QouhDS/mYBCLyoOHtHFbG15HFN+NEBah
/tPV/JsLeMhqGwKyGw5Jq6vVRwxrySrYKhuIXhCJH5ypQQivE6kQTOs6IK0X5bgHpO4CE7zLsuUg
XWsP+yTppYh2UsWdQzHcz02q60tkAvvkyOFpJSOjk99yZAszNeJQL4goAGEgrkfNvmhkiBmRGOtP
8OT5NRo6GSFsXoA0iZ0c8rj3KwRHN3l5ayga9vOTRwNiZw95M8RZc+xzsZW2c29M1yTsK+B0hg3h
SQ5dA9Ah5Nic45IqH/zGRx3vk2ejB3ia20GHBfzna9jrE/oJnxFweR44IxAsyBH4OOJurzIK3kCc
WusNAUesQ+z9dQvm+hOfOvKuiTO+UPU5sNeeipNplW4EZcoft1JF4ivbRtCAQom06LrE1/n4CIGM
t8ksWyW88hFIL32Rej5Og6lt5nChhgzhdSBjioMuweEWhJOP16FejgGCfcSTX3/6xSnwofZYZTQr
hvtxcDwLF28mM2iHmuMKYJjqZnT4lUYuzgA8WsELgFCBU9zHRuDgV8FRV4iTWjmBMQpYmfyHbrxr
YYVY3yHD3G7pojetONXTz1Z/NZ03/Wpe/sWhetfGOWLfa5OaR/TCVB5pBQ8HGqDg1reve3JxrN4t
pTO81CyaRTfzCnvC+jOqY+3/rZjvn90AFgAmhKt46kxx4w1lNZUwSoDh5M9uLgnTgui/9OB/LZyL
XoEbLCpb0EKZ4SqjCBhG/1pdo8uj9L9le66IgsSqM6e6EGBPBnLUYZz1dR8+MQD/jNK/v392SrMs
65hEdtUJR2gu0slPMmB6O+OKju1aN84mQ7eyse5zdKPnrxkDYn3l6Pss1PvYj3PjoL5ubY33Gj91
pbalPIuQ+xIvFrvPChuwo5s0hSkA8UxxgQdz1l4r6fpPZYWzkxEOJoaHNCJwG59E7gVMkag2uuWJ
BQteHwe/23duXEEOXtNQ0I1ei0S1z077fWQH6X2ji7MZ279lDTEKuoVMbuTwr9fA2c7FTYycW7kK
fXmceaceNZcC+tdGqGeNnC2ZvoR8fBmg9a6sCOZ63V9Loc9+/2ytLLLObAGJ1kmHYH1ZNGLU6deL
/tIB926YzDOXqcmvu6qzoOq0gdI6yg0pKj7UVnflfLjWzNmVs5glqDcNsuisfevnGabRbswa60pn
1hP/bOFhzle/LNz+HsSxH28EpvuNM7jQRfcqaYa73NmwjCDz8eshW3/lUysoJ2ND3n7BXbub8dYv
CigzUckNb/+fHpKDpwU1eTRy93VLl44K0NHwaIPUG6bEZyEGvI/GrgQTdVqewc3gpfIffj5Aho0P
T83VgvTjcA1IvGqFI/lJZHeI1qVjXGng0qy/j3vP5kO3R6MNsg5xb5Di+TGrWG+vTDmSAi5H12Bu
IXdYTczWr/hfHGD+X1d3PmrQBeLETsfq/v/ErIZ+HnCOYzFMAI6Qnok8lo4fWB7cBsGPtq4P3AGo
7AM2zfPI1YzQ5zJCkWjgIuBRRvrbpE5Y2EinbdmtUf6Dn7uP2uIkXY1MGneKlPXdDJ6VBgMqw464
BphfK1MNZiF9JyMFGKKdrI1R8O8tEiQKr9sUcCYqKn2jUXorauDCgPMH8xdEdcBRMpzHr6otiARL
BFwXr3YR5iOql4NgbF2/A0rxjAJsoDZwnKkqzDNGqpwhkyyLRNAQvSpD5e4AKyYJiKPbdgh+1E55
GJYR1SynNKN3gZltOOiFQNN2nYvHx4Sc4NzYUX1XtH7YaHVsW23i5l6KZDUy6nTbYgALZUezq0eT
acRFrhMOTQHeSPsWESrtaKTXdlIii6Yx22QplnDR+hQJ82muOxkyh3SQjMwF1eYAZmKeoQiyygwi
Occ7vmsTXfRRhk4EWnWjXFxOHMxkZkT6VMadgypEtY8SxuVzBVxtdh/qpbC3aiw4ktRbF8+gKmwp
JOh5t6esfnOyxd1DbhpVGiem3qiwL2wY7Qe9vbUBDm2C0ituraX44VeTClWhfrPcRCGEx9kOdhVy
TvJh1wOzrBw/wfMlsikoWm2OsBH3K5HX9CoURpXiDbpdHOdZ9TWIrTxWRYbDxv8BA72Y4+latqjx
hxOh0ZrYLH8LXU/5tD4HBDHB/LoSU0atB0ONG54/wYVx3zljCm5LFG1iQ00+0yaUM5KjlA4SCNNQ
4YWHgUoarBnebpj3aHR3QZen2RyAdtOA8TlRbreRX+rbvnpt5cNQ5vfLoFmpMYfClMkAIluIDLC9
nsestXcW0vxR/ucg4AeEmYprb0mwqm4CNh4NNpSwDGFJzSVaNEIJcNwtNbC8/tZt6+1AtagrFCR5
KAicj2GmqV/UN2IDkGzjiySAhHUEOgGt1mCoMJvYoSjrmL9R67EfH60q9cwthj0MrIQVDZwBgY2a
U2zCeQHuUYUeOUj8y7I4z7e16MHbwGI+syMhzG3VvI51RmRTJbRzU6PFG5bRF8dcknFwdppjbkda
EyTBRTWMo13zjQUhG0Dj2WYyArd2yeT1FpndvH3uC25iYhe1R/oOR3G5wQqhsa13xQKWBZpQYIjI
CwYBC67SKLo6cXrkyzEFCFTlGRjWFlM62wuU7K0cyEQzIIJszA5Mn/qk9Pt8D+3SFE1ug7OA4rlu
auWbLnR6w2HUA8TRFlFgtGaYDap5kFNBI2SwNJEcC1DavvLSZQIiWmpDAZOYytn240TjklWwc13m
GsktFU+WbKieUSTQiGvKW1BTRn8/2b6WaGzKUjFPXizKadiICrh/nvt1OJrlHFMK70CrlRmI4swA
gq7mbWcPLFxwasVYsEusqE/jnJVW1PkoL86CckgRM+jpkPVgtnhXhxkzDZL3wo78cVQ7wMLZCSYD
RqpnQaQrB3YK5kBcQ9NJYcsgdL0O4BykkQRWhQfqB/eeAIValWXEBqx6oBEdIPViWklNmFV00C+b
lfq5lNnR77J9E/CH0VMiHAz3Vuraj3bssOIMl4AEzqEMqDjcGKc/WT4DtNQPy2hDxeMe8hIop2H/
yrvmjqvid9M4j1nGb9va3cyqOs6zY4RWhXmfB3AJmte6KWN9DA/ixC77jWd4qH1Yp1Zj7FYTOpI1
Taj79V07sMME5qW14XsXBEkARtAHbDt5KxCeR3CciJnDQMBW2wE3DpdygxyvG8gOD5oNw5zcAR/h
0gEAr8chGphfuqG5hVwsbI1gO/RYJl2TNK533zdqz0CBihmsdeNbiYsLqV3oawFisCiLo9Lo1rHb
B7cBoj3w35nV/4abAcjyxt/YepNaA78XS2mhcKsRV8L87jrTk838x8YzYQFSevt8MWK4L2wqt0vA
jIDZnIIHQMzbeRoAZ49p0Wsk95uHQLNC5IKmnQdsNqAQftBg51Mv0aix13P/Dt6iUe1I0IUjuGtU
QYcUfQgBTYRtP+9QJxN3tPghXfe+bD0ckG0K0USszSOwLmvjBoCHaqFD6jNlSSdbIzLK5bbpxf8j
7by240aydP0qs+p60AME/KypvgCQPmmSTqJusEiJgvceT3++VHVPUalczFM1lxJJBALhduz9m02U
51ddXKMKra4sLb/SjOGr71uSO7flBhIebG6DaUyF4PuQUzHq0yc2FCBI2RsqhQd8l/aD4nvIx4VO
awZvUWZ5iimuhyB9CKvxwQijVRin3+Mo2BpauY/taUmoth80Ks7+uE5KYvKB9EkxcLdIpruqCnct
y0A2m81IuUSySyeVSi8U/f0UdPucur5SCU+Jk33C4VsGb6Fkr7sKCExcUzI1HhClcm3qkv3MTIlV
N1LBGgmqnwT+mW87au8vyHhjdjV62HHv9bhc5nnizORcYyvg/21XSRSnoiqnFv7yGHj0QnMQ2Oaz
q1TUmlUdZ15iUBPNTC/oB9gxmoHStbqoi7dwJFNjW5umhLVGolIrze0AMkqvpEfEiyhxSde21i7z
On4k+7UokmitUgfGpGMZdrET+MUi8QdXkvSNT3d7q3kjOFs0GhCfWqziY20xyN02qNeT3nNOJctU
bhzSVFujnsElzQfq9Xt76DwpnhwDilUzVlulTQ6lbS6ktETGvKCg4W+tpLtSjdgbTIa87hZyAvEj
NerbjHmk9c21ZFKIU7/ZlMwb6vZpYezn3Nx3uJYKytF5Kzt4iHiDXLiNn3lG+swR7WDOcVflVJZD
AaiEQChiSDPd2Bqt4nUGrkByA0iCKKWZuFozdwrpm6VE1yKJ9qIKgUMoi3asF5r2wlZU8/fWImqb
dT1XXhF3Lpkxr1Q7ICYgp0CugN1YTP630qaAKmbCUUpScb6MOLdUiVGJ+lWqtU/4BDgTmcK0LL5y
8ab+Q3kj0MqrUYtXvVJ+HkFktXJ4XwHDMcrZBZoLpsVelHnqMTZLICzXI4o/s0xNA396dyjvq4rf
AeWO3gMnGx3OwI4U3wpzAn50Q+H2sYoJO7qZMPAx7u7bgchMiZei9DdUBDY1IHw1zDF+TrSXCYlW
hEUWRc36jWoPdft1XMk3c9DuB5UzVX/oAZP4aNCIIy96NNZ6yabXJavIlPcNRhhTXuGu2u0S81ts
dtTAvmRS6AgOE8JHR1GKnZ2U0BspxcRkgeJQdsSYu3o7L0MdOk4L3Cgtt1ZALJHlC5RyPCoHnh7k
FGFS6DCwBefIUZPkNs3SLYrhbtfb4DxBK8j5F9mnoDKkbj4D5SqnPShXplzgWnYMVyemqpku5ti+
DVR5pRe904WlY6YMp6K5kkrRAvBCjnaKlBAfkw1Qp3CpzsWOw9wZZ9XzB/k+a3KnEeFVVFf3odBc
uzaWqU/ZOuq8OpbdUrNXltmgn5jewIRey+oASkDx7FBa+OUEdMW6NhGLZ1vy9EpQ14jvtRDUlVVu
2vle8XNAJrpDAmSpDulqUvWbSQwbGAFsqoBL5t4hae6MotqBrbtNMM9oqWvrk0W41HkaurB1aTxo
fbZvJfm6m31vjkCeyQTUivTYAKCyRwnKkfHY5/l1IseLOIu+5RR9277jkPyGXR4YRvW1H4jdemmZ
CbEcmfiBPjBChZcnFKCNatGWrauJyk1lfRXJ6ZK7nVMXYm3LzUJKaq8varCXT1H3uWAJKUHEWISv
gZ54Imk5UOdFKKc7PUmWuY0A8JH2VZiuBQhMhMqeqJ1tRbgmIMEqTBexRYuTtU8m+zB0VKMRp41s
duKsXCSA/epK9lql9vys84IcFtfkEwwxi4vkKtT9pdrryyGp3Ia1EVWdp+iTG5jDGtPfryFwItw9
VmVcbnSq2gLyaThqplPZYj3VwX1VikXpS6vIlpekYnedHS2NqKBeqPFboUmdTc1jQuhyPYnnFlSE
oFBnmOV3laOvatmxktyVE6ywuRiqRb3sx9Kxra+anTtWnzqhLt8l8L8cOdfWwaje6aBOoyz0ctIT
IwoQsPadBKmiesxW/Wiyy0+LxEiIU8ploqeeLyWfu7l0Cfvd1Fdf9KZyAhU6aJlv7NpaWNxUlEjd
KrSfaimR6uToBnzb4nh+2w6c98U8Um42W6dGfIAYaHI0EkslIvOu1r9F8rgt9NRNbMCPdbNs0oSS
3vGOYM6sewC+MJUaCZihXt0NqbbP5gkMW3uFUey9OQxYWXH2yc9RPjqRNnBcxPtMTr0k5jhJg211
ZMaG4WJKmqtErp2sqAFw3EhzuAqt9k4jVpJDc6vMgso2t0kzWJQd1wYbsEKa3+dN6w1Wt4r9Z8lu
QKAGWy31d60lWKEdeAW0dICANIBmTSK1zo8W+AovLatcZkmx74PIrak32aJYiKzfVanY9PbkUYEE
ch3TW+lLBjBMzISH3CF7mHISIb044li44jUGwLRa8pSyccwO+EmK2Ywkgf8JQeSO3bZLLTAp1jrL
Ds0QucNgb4ysXPlAMZL4udC7FYVHUMCtm4nEBVHiqO3kFM114pN3iNNtaSGYNwjMJQX1ahawUHbI
WXkjVeugf6Uc5UxgJycVyVbRbM168NLyLQOPAabKDYzhjqSuW7UDSZGnwQqXdREvmkbeopnJwAKH
1cDVJeLKNsAqKph0ZBKfCIERQ92EjbouetuJ43gVGOWXvA485DWBV6sAJUYX2pWXDgYg4fJNTNNy
KNJlmhpADLh3csbEhljDklyhZcYZirIW2nS+hdCWmDyDi7ESl1sK+NT6zWBfccikQUiOZNq3JZFj
GnspwYuvdUz5yDFmBMzbFphvtRobbo/q6NpFdjVwnTAAxUzIllGOdsaYoMn+YhQUKMES+1Q0/DHf
6T1Yj6jnnPxaDdFLdzyHfLFC3S4BX/WUpOnqCBQapJjSd7/pM31b62I56UAK/MLpgWr1VrpptM95
2ZAuAaiARC7cmVWasKYGkgyZxVWACKGSNlIL9CN6zlKx6/thmUQqJ0S9mIZwOUw2EEh5MQB+GcJ0
GSa9mxWzY87WVV5VizjmqgH51FdioBZib0cA/VieZdosVaPZlrPsdLPi6gr0jQz0b61vTILI0o52
vSWWei4x7+ULqeBz6VNcdeDXYa2CiMVJUpOR18IMKAZlHN0F4eZic0D9/hX4pZrdfZzhPF8LedfY
SWWNW2Knh7FMbrCWNeqQBSOaFxOwSUtdWEbTOzBagfJLEZjNuJmuoIBKDnpAl3iF51K573t9kms1
26DCHmGABd3tRcclWNf/TrL1XVd/SoMq/0mxv4+6hBbG8ZOvXpspBgGbjz/npU6cVFzlVolohCYw
igcx+GJfIuFcauAkYWyEWeOLgblxjKtmp7xUmjpXIHg/Cif1Gl1LtMDsj9+INFl/V+geMtvNJUnX
S62cVG3kGIGMYQLuoWhvVX1XtuyFR6DH+PrxcJxNr/854qdF1zKfByOT6M0xKqnu+urJ1y6wyC50
5cf6+t/cuvKfKklJw0Ra5Lb6roD1LPZS5wlr+XE/LjVysiNYZkJcMDHqqY/86FKJbtIaNN//8Wud
bAVzljch18r8VupcUiFa4XCcfdyR8wNCsUbDwwfu08nAq5C9fCTx8tshdEmvSaNTXNo9zzZhQulC
m/Sob3GyQjKttErTZm4F/vWcHUr1uRYXBEbPLsJ3TZwskrGVJwnxYxZh5JH4CS5Vhc4+/x2m4uT5
IpjQCAsRKNW57B5ZCBdG4ex0evf8k1Fo1NKsArPIb634U8KFrde2dvEQ9s9/Y7D/bEY/qZxmQ1QG
jU43QpN7dSGcmXJMXY0XenP2uHzXzEnlFPiOBJ+G3kDc040W8FAGkDHaw4Jza1X7/HGnLoyNfrIU
SVxrelPSqWHubuKaNHRs/VXVT2raim1A6ZcFUgg/ZH7ebSmFZbV2ODZAs4bdDPw2FQ+Z/O3jbpyf
An+2cezmuzZGuzPySK3yW634FrdXEjFWkMJyky5ZbZ4fnT8bOjl0g1Iu6zygM0FFLa4w12GpLcB4
udHcrPpKX3zcr/PD82dzx36/6xcwK1mpj9/OnrsGreHyrlLy1cdtHJfHaXn7/ficLM88LOXBUGlj
rqWDmZbgnCkSac9hvu8jDR/Ee1NcmHWXhutkxXYxZp+xCZKLG9e6aLRrW0JIB26TM4eXBNrObqCY
XxB5ogD4C8934o4LjYvqMB5CnVgek2tvH3/ASy2crKFAnqNmUsCM5c1i/CaPy/bSnnBuGggSODI+
V2ccnv18DIoEcuWtX4ZOMpMIgGHx1zuB0IqFxw5uQb8oSAIeD2wjt4DvAWjusHVsj7SW+NJZcO5b
vW/mZLINjVmEfmwwGvG9Lu9rk9Rqd2GjPv+1/uzKyewaJ2PshoI2bH07TmSI/8aG9q4PpxAav5ax
bhE8vzW/mvGDLt0Ww/ePR+PcAnnfxMkhYFOljIfIZFvONFdUNrnSyOmk5yEsL6z+sx9LAZeLvhki
mae6f5TlRYCxGCC44V7vMF7uL3h5nO2KYJ+y8RzETey4o77bwuy+lbDsyorbrtzZWe+GPQQR+xVW
sPPxNztOndN9DEFclLrZFTXFUH9uaBgUC1YWwZgwd3Hj6ZEjvQQr9UWI248bOvvJ3jV0/Pm7HqlR
XA5UP4k3auo45HkXHz//3BmDy5V1RNIcyfbHNfTu+XkzqwnSbyDZZLAfakAF4DbPX6ejNyn3pI8b
O9sZA00ABegcrisnjQndSpQit4/ynk4ZPJrpt4+ff74zfz7/OD3edSbJDDXy8yP2GJw6eaLMRbwv
qW7K5MJXO77oL8P/riMn80zrBjWNdDpSoMZfBHeylFPSuXA9uvS1TrYvQd1aws2T3sT542gW13U8
XYjGzx3H4NixINY4sPCI+PmD+aKQlUrNOE2y2Mv0h6H4JsOBrMwCrVx4uHpOxvOS//rZUXrX6Mko
dbPghBw5JNNmE06QawIqVjnFtMbTLnmJnx0oC1K6QviCpuXJOq1t8rp9wfRulWudol2xiroLK/Ts
nmPDNcDRGfX1UywoeuhFW8qgD3NyPb69r6vWibIby3r4eHKfnQ7v2jmZDrYRE2UWiICWkvspuWS3
dP7phoLzAWg90zqZCXIw+XgbdmimGv4NpAEkZqcL6rhnxwLT6383cTLuHDGzUoVtBuBQhPc64lTG
haG41MLJspT7qdLnkhaS4JDpt323t/wLK+b8d6IXCO2o8G5OJlRnxpFWSNDNevtVjp8aEf+dPZII
8t8NHF/g3R6WIl/pSwoy0oMC4O6l7C/A9c8teYTINdlAxBuJ55MAUqKqBTaRCHxq5Y3RDDh82MCD
nib9ezE8htW13v2dO/P7Jk++2ZxJPhprROB9bO6UqobzPXq2bC2zqf/28SI5NwMIXZGHYTWidHES
jkktPra9P3MuKw9T9aI2VACGC22cmwIop8pCIKjHxnnShqU2k9EUfEHLLxD0b9bKUYTi436cbQOA
OwJLmPf8IktnBF2XpH4F5Q3u20pXl3/98ZouQyrEhhxpxZPV3mY9qo8kRG91+0HvbsSFlX7u7Y/M
HAWrD+3o6vrzHO4zC4HknEXSpABBHaBAf/313z//ZCeRRoouacBWqKdL64gP+YvPx3EZi1HyB7Zp
qPj0nayRXKmVJjSG9iqUQJRYr0X/V+VET1s4WRJqDIVFKcf2KhnWcnlt2I/1PtFXH3+mH0fP+zCF
VrhdEdQxCJivnBLVRgkLABUK71U1KDeiDLBnDx40oiG9v0ohNAb3VhjfpjZMaT+hhHaQpCddfQZs
sA3ket0hJ3DhjY5f7vSN0PGEn0ftWUPk+OeZgaJDoYym1V35lX3IZPvFT43HusLQuEvilSyMjd70
i3Qwr62x+x7l6Td9NroLyPdfCjfH74JBAva/mEJp7OM/v4XV2BXVEt5CQbkBx4aVNgAi7rvqCtHv
/ViGCAqJFnElw7ovjOZGna3A+/hL/Eh2/fwlbMxYbRuGnGbjCHdy6wpUHxSw2tVXCAvFm3DuJs+U
jfvWju/qGakgM/JXkiE9+XUy79N5vi4V80uuzfdVZHhaUH+TNPVRC46wBBBilJceZCsCuCwy+dpX
wD7XkC8W/jTcYakC9kaNKIACzZg7bddq6i5Op6Vqz9cccUA6wHlr0ufJtBajZMDin0GiR6X5llZA
9sYGkR/NhkTdZmJdqNMyMqnzw7qnmmx7atbtgeNehyL+ZGvzspF0quFF/Iom1CXD79OdhR0Ff5tj
FISJ4q8GMXbnz6o1p/VV85QFWzX4g9fzX1/H/w7eits/vn/zz//h31+LcqqjIGxP/vnPL295HeX/
c/yb//2dn//in1fR17poiu/t6W/99Ec8+F8Ney/ty0//WOQtDOFD91ZPd29Nl7Y/GuAVj7/5//vD
/3j78ZSHqXz7/bevRYfkCE8LoiL/7V8/2nz7/TdxrNz81/vn/+uH1y8Zf3f/lr8FL+kvf/H20rS/
/yYpyj84HQDfoTpvsIsc9bSHtz9+ZP5DZ+2wVeKZR0HCZi3nRd2Gv/+mGP9gdMiCQWIB33c0r2+K
7sdPxD8oVBxPZ9y38V+wf/v3m/00OH8O1n/kxJxFBO39999M8+QajnuPIWuqwTKGl/Nr7K3EaIfi
rgJSMUqGZapL5ueWllEcqUDE2lM6bcgVAPUbQWjMLA5sPYtMKFs2weABcgzKC6NqBpOnSeRxEFxX
lW6NmFD1PbZBH0QAYO+Nuk6W01T1G6yeUGNqoRo01jepTkO3GdvU09Ho2FZhEy3nNq4KD0rUFuWg
6DaLm36TBCXCHD04AKQt/AppCU0L3UrOieHNyg6+dkbPlWEOwh4Iqjpf6yBc3rQubtYCpHvrGLov
PfSVFH1KomzeqxpcciRnjH0rYh6M3utGSQMd3BdCW8o0ao+6bwG1lxrgn3Fr7gwj1lYFkKINsPbk
puMll7BWDAASsX0lGxFMvqjSl7qd91e+QPegHIdpC+ug+mSGPQD9HnRirgOpHLNMW0CSQpjCnALE
BnRlOVfdeChjNlUYGYnypFZztDJLVf5iJzjBtFFQrwy0UrZSD3pGTbN4Pyta79mZZSxUe7TvwnCS
biRzBkQ3o2GwDdSo8RDJguqPPpFbFgK0qG4BYR97kPBuaIt4Y/WTvYP3PC7kMrDWiC6h4TZUKA+2
0bjPxqi5mzRJuw/rTl8HViu1IPRa8RygEHInwd77nKIUto6i3EK4gcRd247TJstg2ExiTl8mOBFI
DwfT19lS6jUwp2onQS2LHKuWm43VlMVdOVnmHngK3JqqKZG9G5uSQk0sd/Y1PtZoaoQ5SMugi0pk
rizpZpSK6rrX7GpvwyJflpFfkNYLp4epFeKL0fXyYyWrxW0JBnbn174VL6u2t9bDiJSOnclK6+pW
E+yMqiiyzVAPWQ4qw5h2WSWqN62q/VU7+iX+pSJM3cpPo9IxWsMaFlxcwUUVE2RJvW6yHn+dG8nq
zNvaGoF4HQVqQQZDddEWvpTnCNmAJMN5YlyosR58ZXT7RdKhv9orle72SPcuCitNd/7c+RuqSPFb
PExILZVRJu6SNilulTbT5K1PrBwv86QfgLuIZl/Aatx3GqiS1kAPcEwLDRGlMr+S5hyZLDVW10E7
J15hNvKq1ZToSrfafBVFxuRxPrVXhhL4h3qcYalIIlgFs4z3htErV6OfF1+MRhluwf/JnyIzFKsm
9rsrziEwVLHcrvpUqbe9PADSKOdA38ShWWzbOKuv07BvNy2lw9AJk7H5FndlVrpWrg6PVp8VdyFL
8wlJsVKl3J7ZwZL1XMhOX82AhLKmAuIaWL2xi4YCES67y6MXM6m010ik1bhEDghskdzAnHVzYzKv
FN7/i981cbTq0pqjedIGdZMHiGlCD9bzN3zBkaQJ0ll2lXkoX8EumL0zFC0QIRStFjqaeYu0J3fn
2HUwfA00UywSTjsyX7GZC4fBaUeH/F4M3C+fjMdiEtYuFbKZMj/r/Gk2mhavIlKyTqaZPkf21OvX
Rmb59zwW5ow5aO1D32YGUiNH3g70n2ahJGpegR2UkbjLG1TXiLH622k2kQ0a23hylaGRF3VrI2My
RQXue0Px2SrBwd9Mqjnf1FHaX9eN8HeN1hSpo+D8Nzsg8nzkNpQCqGIhhWCzAM5USAU2Bdyl2e4P
WTCQ1EuyWhXLUq/yt4gYaAtOdPyeN3l/Z6Q4drKw9FUdIsR5hLmlN2oUBjwK+DBUBbbSAduybL5v
WHCPqCUljddUSKLFItZQv0srzEAhztERE2R4rfcRMmlzMO8kLQPwjzgMvK9qBt3jJUFOkFigdrZV
CxHfpHHW7CLdqJ5NLJqAb1ooF/lKRzm1apJD01bD9zwV0qvO0fEIjaJHbbFS935aVo9zHlP/qEdN
PVhdKR4n0MUJYlRidk0RiYZvavpwXGRozUHa3NYIpO07q9U/14kKU11Spng7hEX+7Ldzc2CWjV8G
EXLtkvuqvzfKUdlmddJ5cxZF6y7w01dQs8aCZ1d3kp2hxCYnvTA9CGPS06xIdejmoz3cl3YePfOh
FHaLaa6/KVKecKBG6hsV9gSwXwQ6eQzTGwog6Ngak7WdTfRzNTOAX2RZebqdg6j1hChiL8ZQ05vT
1Ny1ZlWvpDiXd0qisS1H9QjMzZZD/WHW5uEFtz/tazdkjasixvh1KHV7UaVVudJmS0eVzojalyoR
8SFtOhCqsDHyfSKbqOLVEDNk4GqTkF0ho0mtpq2EieA4jcxZ2NRO0vXDY1MdXVTDnnjAjYLZ2qKm
ISt4Zg+we5JmlEI3TVrAalHcaCCqAgLa2UaZidg4vJ8BSQPxVMzgBgW9GHGkudAXU4pwmjKP+VYp
M/M7FXxTW9h2WSyaeJ4PKYJw3VLXEziKom90AXK/QS8vbqUC1H6i2PdtHCt3aTOzKvxUgK8P0CYD
V5s1kAiTDA23XEURadlKSfiQCMRfkY2UXq24GQ1vmOI08mAGZN9ZYRAhFLUJn8GkYZhQ1njp2CKU
NXiXMaqLVjk0dzJ0DN5Fr/XEVbtEfkkVDQuTzqyn2wBewDU671AcLV8b74lojFspkPuV6UdAOg2p
bG57czJWsmoUhtuyFceoJfnBvmwqmB+I30R3kQhbdTslXMAOiIZXKANNiaEhPxQoyIaVE1QiR/En
eGygDWS7XAdSAEKuQm8YYzh0o4phO3NhvK/zovuk5524IfyF+xKgMhbqYNNH9r0li9h+siOpva5L
wMaDrQbr3oogAxURl92+msRt1fgFg0oQRiCJ/m+vBWtT7sWyqxLdHTofQqhWVAvIe3rlwKSYW2Ce
82xgoTf3AuEeYxhX6eTHb+hSa+gaqWmD41yuAS6N495EEjgyasszA3MUQIshRbu10Ulrq558bYHY
pP8sj/KwLFtcchC8DTpIj7l9NcEgE0uBQLHlJpVpF944xtVej3p5B8kEhpfOAbaJ1Dx/zK0MEcO2
8J/LpMj2iaF0z1UcT97Yo42UNnJQecqMu6FX53N90wY+YNROZQ6wmU/fB11Ms9dYuf09VW1pI2Ki
ZpYc1upd35vPZhJLy+AoRjeC/LpDIQuhRTsf5bcgUKrXyLfjbaGZ3X3HHRmeV+Aj8hgrgLRVuEQ1
eyzrwVOhMR9R9EeB3aY2FB2ynySh4wt4aWfFqmKOV01VJMWumGb5KZ4HQiRrlItx2de+ri1T8Pz3
fVVSf1Y6VfokhfU0EnXVfu5lODlQoICEvSkAw4Lc59obbgolSB6nQoQ3Joo8b72ZTg2CW1MXLBuV
sBamtjrqyH2OAWI5UR5gctK0Arq1rFAUEOUMRzQ0w4z3THwkPgfLEJ982ZpaJwClni0McxobLPfq
SN9EBjreC1UPEXc1izYUizwUxAyxBJJXZFa6HSq7lJdxr0mf7ABCgNPh4yMc2UJX142maITXV6kw
6NRYO6qptml5n2qckq7WdUCtCd9MAM0iL54mpZfxWfZr4CxQUasWbHAMUdBSEx2SatSmOorMYSk8
367TGD3JQe6cOI0Hlrukxg+5yR64iDB2baHcBgNXkATqJudzQOYATSjswEmUoo9YloQxM+pxPcSG
qRu3OgkSxiyLoYGq4/Dmcx4brt2b4WKcQELBVUX0fiMDuQVhzrwa0OT0JY1IMVfKTTUE/rNpGtYm
Ig8zeqkhsk/V7MuvUyflhid6okXPzPMczVzJr5G6hCPbjTcJpJG3UJjloZR4sUGFjsFVi9WlZtOa
/V1ZQ+bh5ECsYTlGxFaliCroJ7b/OIMAgiQRSPrVNMmgmZymCQAuq3YS1sCTc9t0ukQyN2EKp2oE
hTgjZohKci98dR8EYobPORNHkVazE7eNOn5BiWaVPXUy0c5jPbcxkT7z1qlNLZ8dtLFx44nHHk6Y
gY5tjMo3UbyHg7iZcIcR1oo/qlHzZLjyp6DXYc11aRGN60GJs3tDUjtrHctmaHGjrOcRklaGc7nu
REoOxqNXBiLdulOrG38YQms3TBCAlnDgIAI7SW2lRnKtTXlolqtUNiP1JphVg8wx07yy4cr0Cmyy
sO0XTarVz6hcx14nV4qbmy99WBPgYZmHrWOgp5sp7ZovtaFr0Pws3K0mkgArcy5aL5uRGG19SGvj
0Od3htZVnp/nENzYPqu3NoLZoOcyNmKS0V+rw1GXaTLtbZ3IYenGkxpfGRiPXSe9b932hRQAxB9A
nOexpr1CcdBWxyLCWkSl/5KHc3CnZYayi0cF6lYFSXgVFagPmkGGlXtIZOyUsW98glVdLFsCMZR1
AvGYDYGxs7mJPIbjDCuDG2pqr7mn5d/s4ChQSy093+g17Em46yak0WrQbrKJ8YKnljfPAmvSN5yW
YbPMSWA+ap0eQUW0u/RCJemkDIoHKyUeoGoGXpQU4E9ToYkkVJijGkWRYtlP/QLN/hWR7uzKiBy4
JfzLd3mdf2VP3mdLTuqUx/Y0YZCtQVvk6Lt4knqV6XNbaMbByPx9a02bejSRyK/sVXcUwv+4rZM0
3Y+2cFEn+4xkivJL4rmRp6CdOvkwWqpROYo+DLsqsa0LX/CH7fu7HOqPZkzBF7Rk0pR46vycx1Ua
tKdkXT6ktZeHXnRHWsUNl5WXUWJCQXKPoOAqvpRU/yXndKxpUNgAH0V+65fSTFMrut/XymFCZtmV
iXXWzSq70jzNGb+H35FItxfJRllwGyn2Fxs/N4jvGz8pAgs71Ay9VA7aSv9M8me4mnfRVbDXborN
tLfW4Ta+IjwLL9QMf3h+/vKhsUkCsGUI+5e5asD1M4m4D4jK4VKAdsQ+WlcrcilX5cJwOOY3yku9
nR9z9y/WDv8YYhU3cOzvsA489cAbw1DpQQwcJhMmePXdLrYWRpBDrF/Kx/9cmPilneOMfld2RShf
5kYnDphpczTHiL6O0QOR1Pe/vjDMd905WYQBe2GdDuJg9oW/7QopWeRQ5y8M17nVZ+LLgnsSJQRh
n5TBW2W2hzxQD1n/mhmvdvD2cR+O7/jLZHj3+JM5mBh6pymxeihNdZs2FQ1YT9Zobj5uRTkpFf0x
IrqBi4lJnRVM188jMg0lJNaMm8OVstQW4xpC7LLYEEM5knfJY+60UvZLYycVPzMsK3vO1QMp33V6
IwqXFALsb5Xw1+1dWEyutuTioj76d9LDxx09u6Tf9fOkGCURCzZ+qR7mmdROh93ANo79hcnm8nE7
P7Auv4zbu4ZOpnhBItrE++QwHeLeCdY5CnREUMisesYyWfrudPdxg5c6djLXpZl8iZGoB1gRQcC9
uk08HWUgA83yjxs63zNOAds2ZXgLp/XmMmMlhJJ6aD0y68FaWWcuKi67ackBcED00vs/tnfs+fvN
IuPohD3Pdmh+tQ76Ulm36+75uOu3X8LFpebOLud3vTtZznJjRlRy1UOEUI+uApQdLixo5exIvWvh
ZEVz/w7TPNAO0VO6UVlszWrc2QvTnT4PnuwZu9INvOLS4X12fZsyfngG1SMUtn7+iMNc4Tsya4eM
ZGyl39oYHLQWGMS0v4qhEEcqvgXmVymNFpmZPShhdGHWHIODX5bDu/ZPloPI8zFNbO2QWM1tGExb
P0WeGhJnm6Ba0M8LPR2WA/Wej+fO2U/9rtWTRUGdubMSel0G5jJOsrVEobWIZE8a2sePWzoTX+qC
CAWTJKERpJ/sn92UkBbMjIOoffkTxYf8Af+GaUlldSQFrk2JKw/lJZPI4+uffFRdpTEd0MSZyrph
VDFEWPOg+mPqdlNUQotIycYI5ZK+3Jkw7KeWToZPzg0L41eDSoCUvlqq2lMEN5PII62ovGnAQJ/r
EA2SLCBj+PGHPTOEUKMwJcQeW6aGf/JhZSjGKFtbB7ucdSfNggZRHfGoZfbCGlC1+uuNEbYbsmGY
RLmnMIEeTypt0u1DUqmL2Pwa6o+kiLa6cQGxc+5rGhTWbYMarzBOgdOzapN0ye2D3Btems1LTRQr
qr6Gh1vqp/9H3Xk1x41kWfgXYQLevMKUZbFIFo3EFwRFSTAJk/Dm1+9X3buxara2GTNv+zAdM9Ej
oVAFZN6895zzVcnymE7WZ5xK/Y+Iwb89LdeizlNRIBsfQ1fpRnXzXLj3aUUsgIdrv2PpXopAd7tD
RcqbxPksdQYWDS4HfgifM+ZxnN1HpVjuY7fbEgh7Xq6JRpaR3HjLcyuJlqvlpsP35S3fW804Eunn
VyYp40UdVPWPa3C96WWHqbIi4tUChdjOxPuSFV9r5d1rn2XZ+3h4D45KT0rLIr4Mn77XNoV3NYLw
EZLc9I5w6bkn+ZwgAGk+2n32JRUMYiRI4PktJup/RVWhAu61h2nnzfLcpOnT0ioPZUP6GKHuDHWd
jc6nlODAVFXxrdkIrgF+YGIJHvmOJqjRbzWbubKnBaJySOHRkq2WwAAqZ+G7opx8TC0vtHJ8TsAv
zhrvm/zVTL7EVv7W6QQIyOSkx4CuZnrkVr6GTNMT37S1kIyIYKI/YLXPGv2tMi1uRqBfTYfSySOQ
naiuCrhUs7smiHSFpDuoXcz8qRihN1TTnSZwIGr2RmUApsBWs+1+XybO2SltXyq0lypn2zjOXaIC
+Yn5+cpSu6vj7zEDlgpWhqVoUTXl4Tp74dzlkWi/kwLFL6eLh1jUdBsa8rnWSB2dKI+b0zB5Z53z
eDI/NvpPxyr9peTKiFl6y8K5v5u1U+t8rVNuj6Zr/dWOnU26elFLIF7b3jjjm5H+9LSLEp9Jtyob
uetg2adrFbjpV1e+c5D0l5QfXJV3jaFEWWUQhYH2SzKmWXcC/lFXETZVLWFTmA9MEv2xts5lbR76
3th4qwz1fHgtahJ0OPDGfpK5W42IeBrcUaJtJ/WLEu/VSt4Qaw/OiVRcraO2lNWD3n516vU2g3Gb
aBdPkn01Dfseq5JLEs5At40f4YtBeg6Ium3lMC7hedrrZnMqtW+mQegu7Sm7y++7+eKKt4F+F/m5
QU7KX2vBEnKIjojz0FSdvU08imRble3qm8QZaOw9KeFrBr3SBuc4TdaOCW7tPl8DVFKAQmXW7dLr
DEihy1NpcTDPMz0km6g2bddWwx0DuHDN852G4cljqu1Yzl7qGN8NsvZGmY/bJVMTch/cmvz7gVse
13qTZnm/iVWCJht7WxCV9c9r5u92PlZmTwcd6/6d6ZmTe2UOhXJfqVxwssbhCTHlSHO5AbqgCjsl
qyVL7U+qwt9tfb9c1UF282tRmGr0/OQY38e59+Y02o3Sz/fFytr0zzf3u3ORRdPDMmzOREQPfygH
ieVrlDZJHvqQgI+gjJpTtn13tlWkvnzabvjtN/nLtT4UhvGkmfW8KPfiZxf11zN/4ivf5h1xBo+s
U8WtuRkfGKGdm0+Kw99+l79c90Njxx4LsJMVYd9kzan5zrOyoKyy+0++yU+u8jHLmgy+likp7o2D
HkBwMQns8sXh+n2OkRpm3TY/LJ9/p78rH375/T4G5FuKsmY0iWnhLBFN82NyEE+gIAPXV8Nmkx+S
DSPDT75P7be3imj5Ktgy0Gx9qFkclEspYT8Pxb58EFF8l5ziDaPcjb0h5SUwT8Xps8bNp5e81v+/
HJLg6jarqSUPzoUEAW0IMnvDohgWm36nHQrSjVljg89PS7/9en+50w/HirhMh9jMkwdGiYSC2Yrm
Z0vtMnNhXq/L+vLPz9BnV/tQherEyVRwbR6WqQ1ThVi8nuNnLl6TAjHQP1/qd6dc66p9RHnuORra
0b9+ofmUNp0+pw9dtEQmDw7KiJ0T2L6y7beN6v8HPyBrjIb4nEUUk9vHZ6YHLFGMyfBg+WMI0IMC
29lc2zDMQVofWu6DfRQbN/rnu/zdisM9QiumKrT/dlGjQANizM59rteEANnaXhjjHaAcTGnNl9FT
PjEM/iHl/lsJim/HpaNLavvHLzXt16IrVPd+ClYj6Ba/3Vebcrvexo/VN8ai6l1xrG9AevqEUW08
Atvu0vvPltnrQ/LxM6CVZ6LoEFtDG+OvP6xr9p47de59AY3+a+s49WOCGnD5ZOP45Creh/3J6htB
lLV7P+haDxKkK7MTopv4ky/091e5NokdWk1/c2DGznX6Fnv3dJuezNTYNFf90T8/IlcB64fv668P
5oeVRUls5jta/1Csd6qGBqbzK+02mS5CKs9q6yAjB//lxeEnl73+tX/9mfhtXOYZ7D34Jj4exQy9
snFgicd03+5FpL1MsKZ82zc35Qa8ymev34eVBZcsDyUh0Jwzyae0P2rUQUgt2tLol7TXTtWcPQhF
DfW+PljW8Jnd4aMe/notAu098ijpFhNh8+ELVRMzXvLEuBC5+MfjT9W0UbaMkqNm98mX+OH5+ONS
yH6pykg7xd3yoXpJk7VwytG8mNv8To2agMr07mbr+vVdcU/H4JNH5bOrfahfHGsYOzGYF8/5llCD
e1/++W4+tJD+vBnN5rHQcBwzofjrizuvC1oP3bxcu8bVud2Vew7ph8+gRr+9iV+ucv33v2yko73k
uqqaFw1Y45BqT/bapJ98T38MG395tv92J9f64ZdrDKmrFYtmXvovcj9vkl07bMnsDEW0vogkSEO5
M88LzwQ8aHM3PgiWRJLEzlXwmTn0Q6Hytw9yfS1++SDYknLZ8kGuZ1VR3fTF7spj/eef7eNO+udF
cKBjeqX3yDP/14tYSt9I0zYuXWRsXPN+2JZb52kNpL+S7xqSOv9Zy+izKxofFl90jVWaWAaP/RI5
3el6xemu8mEDdKfrFcXLf3CLdMJtR2O2gdf64y2i0VZm3btwVF835YP+RCC98yK2hLuFpF33n89F
f/fL/XLFj5E1vdtOLXblC4jGvXW2D+OlOaUhTeQNfRDyS8LJ/+xh0a/v78fH9tdrfihrjdXsO0f1
Lt6l3XsvfJUBma2IHuxHZpOREugXws2BL5/kiWFpoAZqlD6OsLFfiNMMp2//Zqv+jwfLwAxhGqpJ
ieZ+WBC8gUTzsYwvdc4U1miTHYTAb//JL+swgr4u1VfS2V8f3kxdVOFq8UVDuNv0zzaTfKsHs2WT
xqpsi/RI0+ddQJFNybKkZUPA7Wcwo4+D9z/v85fPoP/1M8xp4y4pnwFp54Hsg/aO4N0QGOh5CpfH
IiIHN/znu/7NbsjkWaM+Aypm/20M7OX62ojKuzCERn2S0tX5ljkPPaTYP67zbxmA/k93z18cQWf5
o7r07Y8f/elN/j/wAV3DFv5vG1Cw/nhPs7dfbUDXP/CnC0hz/+XCPmG65l2zwSjN/8cEpOn/uhZC
JN64qIApi3hB/9sDZGn/UomP4ehAK9AlWoB34b9NQKaLc4in10MGjUkXd+K/4wIy/iwq/3cZcEgr
I++Dj+dSxXO6/Vi/rPXMR8vdKmjSsUY6ToooQOHjhJYKFrm7nzqSzO1SHUNFze/r7qXsWBfVjCmP
NIhpTV0WCVJvFjRs5h6BEZ3mJX7WgfruezI74aZcesUiqzjNvHDp6QCKILbU6ot4sLzp3RrIxtdm
5Z4/cFTLfE8io0Os+VKCJtaPSU/wdEOs7Vi7dH4V0pwMVX9swe5CRY4Dcu0NcsPD2lXfBij0gWGG
SlbAu0/hlw8gYsjWRyHdmpXrw5o6j21qPTDnCBL9CpBW3CZUYmLtiLnbrGsc4KcYz2i2JlJGs0NF
GIc/C/EAKSADa18eC9E6UJjhydgdUGIn7j1/kt2tI7EMFNmxNPUV2HZ/HIzC3pB/S2KoR0FNgjWQ
TA9sROEJmCCz8SURbphYzsF2rZ96sxIlK4uXWKu/295U+muX/uy68kuPsHA7Lasd6Plu4kUOE708
OyPN+MbyTh4p2/noAofsW1jxOggRp4aS4rVBYzj4uCZv22jrt7xQXowSI1fldhstn0lLXyJPr+Ap
JNOXtrB2MbiY6keK9nGba0Dvl8QI085TUP+VU+gmqL7yKsxqbR9P+SEjGo3G0vDUiWTX1POrCRzC
s9941Dj0pri+2rY4XpN17YqUF29pp4jzjQ/ActmUsfvVNcfUr4Wwdz16ixhKxNSWr8JoSXq/L4R2
yTIBBx7wSBgX1bfBddibKu0hnwZ6pDXWSvgnfusx2a04iG68GDW5bcCGF3L2zYa4ZOyh5/IKnO/H
q1Yy46Zn795aSXEei0UJYa/tYu82y5cnbBU7pSoTctLFGgi4sT0+k+s3PB5LYwzG0k4ItyUCfLr2
qK0GvVSWyKioeSpN5Udtw0HVD20/vSTEq5KJnOuICF/tbD2o3QJlxWMn7ZNvVZXerIpbQQpZ9mkc
L4GS0oFw5uQrkkdQ4uaKAlPybYsRCHvW7K1mPiV6fesl5Mg7RHVPUmo4KsZTanc/VyO5Rfi7m9yN
UJN4b+hBlTjZbpnR9PPufpGrbUJGn1Es8JaXhhksKtpxII2Wj1ILbtDqBiqTxgNA44iD/utSwYse
YqYRhkIaY9fQvOQ/+BwkEJph3/S5dzM0No3vovRtVdnOC9gVM9eficIgcdm6GcYV97rrbIoljwbT
U6N6YWUQqz1vqtGi47I0GNaE86I4Ay2C3j6vsj0mwLaJS6e33UFkF/jfu4oxsl64WWBlLABl0/PC
WyDcScYqIitV8jB1ld2sIyRWsqOSxDgJv2M/a/dGZ6ES53FqhTglSd5jukIHTAIB3rFVO8Vmf48c
1fDTw9g62iadkVqu0rupKoJvM0cSHX9jz6Vym8w3CZD6E7yRQ6cP3a4rxME25jIifD0ONSKSlM64
xJNp4Il77FnzIsT9iHg18XVa4SEng+ovM1nMy+BeRs8btqpTgY8eROorRiW3JFXJA4OHQzZ1486y
qMXGlfB0vdrifMyPWjWYweoQSt1axUFdptzX28INY2c5lyXJ+U1Bxr9abkZzhkYHsFnXpx1oH98x
jbcqU+PtUMMWmtczb/EaOrG7p1c0+46CW6Izad+SzJyRTG5PkHBM4cfd8Lx6tRkUFjLotg+c0n0f
VYlnxusvMWFqkTfuejClyfVHcdyY/HqzeM+N5WmOpwfNyaCLJ7V2oysxQeJDPx/M27Y1/djU7vCl
3BrG/E5IEzWmPlFcarnyiIyWMcdjuzjdWRuT8a6Q/UbtLUG4s347p229NY3hewmkKhrhIxyXBWvT
MFe2X9pgYdquQmPNODYkk/nJtoBvJJqMHNEqUUOoNtpugG2mU3qh81h3ccf7zrSSVSdUXIdkxdq+
hVR1Mw54Wdt0vNfRPbcVbm29NW9EPriRY6Vngji/0P0yfQOaZjRW9up7evF9mMZ1v65NgOQfczwp
1cgv5qPd6de51xDopuz3TY1aIy2uDLPJwTzLPzfySgzrETjsvNX9gX+uJ5B7XEO9tMHQfuW5qPzK
dkp01ukuSQ13p3Ty3M4xYk2jeXBHzQs6QCG5fWVqCRglznm2ypYf0RSRbOOnjDVxEG68zae82fes
aPOgHWbFKqI0i3fEuL9mHcnSCrLlqSt5KVTsfIgQTFArZUDQ+RT2dQeuKqt4j6HywDmYMVnF89bx
1p9qN70pQ8v82QE0VSYPLdJgxS3NjQW1JEaTHsnGeSs9a/HdkV9xKeRRM4YbUY9iN3hHDzPRVhnx
1lu3jVPk28wdoKOk+9IcX3Pl5+wZd6j8SSYn5zgiCuFyHZ1W1wCGvLMOQwbVITHd51ohvL8uNCIJ
IH9pdvrgyCvSvuRZV7QdZgMrNGsdq4tpZr4FeOImW5cdJtvp4kjrsW5TzL1jW4cOcoxdO7OOd6sT
iHJpd+aVyIRGcLO6I6jnuDePrMxbDRwgpPquPIq1n84xIlf45ivgF2G9obOPbDDlbzTUtwwmt0Vf
DW96rxyKFXG2LtzHnFl+ZMq8CVfcQXgJKggZRrNs3NGqw2St1KjsiPyciRCYDD4D5mOiufln6DWv
c2+0wZCZCttfl7JJT8Vewoirp6q7IcudWWXeB4MJJmO6SturOr6NVXafUcWsRbJ513Rw0uZJ269p
9VZaWr1XClxWZt2dxqyrwkQO1cZAcU/i8HizaA5z/hwQn5ySLkhlexrmHENuDOjBGt03SYz/ThN9
ywIPY2gqIMMvA7jTxW2OZAzt1cTz9pmJCthTl32n05UnAd1sLCTmNQAcAFwykGmbUcXh8MrYHkKL
EE9W2X7cmHkHPjs1rM2cqg/k8f8056S4xSn+6q7DfIUoiA1mrua6qao7HcaJkpgbeuZ6kOcCDQKW
6ZNMrG23NvlLO1Z062qziZQV21y+4mHqqQ/H2F7OSPS3sVXC43Y8bGCYM1ZR7CdN5LT15/EKLoAl
mM84kxxWOw/STk5D4c9LlIMZOrUu/Gy2p53Za+ZDvTbRajbpzo6naGkdWAOVk/e+iam4XJ7y7ApZ
UOHdVS1Wt6l4MNuS4X2VDod8Ga/4abPbIdGHJWRkmEmgL8Tl5G3sdb3AxcBk0xRiJwHZh0oZH2W9
TjvHbZiTNd/tuvGC1ZbJwaoWnNe1ta3yCfvPOh6Ad3YHYda3xLPdEFRQnboaTqyS8OpXg3OzGutG
bdj/8zgfgn7okwDkxrzTJN6fYp3fOF2sJ2/STk1aHRBpVbu65QDhLDLiwL9XR/mgxsI9ukq7LzDV
H0sLGGDYoWs4WpmWEouB0ypGE3tWsuSUibLf1ESeYMBHA9WuWCwGc4ZKaDZMFmjKbsSY8J3Qkxml
F8Zt8cYHVXZD6+wtSC4HwM0/Ci13I69arq/UAprLTEHVGHYVSStTtlhM3yE29GGsKSIcC3zwU6EA
98bcsU5mC6KA6WZN7D/65jZqG4Xg3T6/hesWGokVDpNzEKL+oa7beS1fJg8vF0bZmxLPjD9riAhU
2wjmhToLMsKz7EpwR9hKAjG725E2QDgXORQ+oz1adCJmKJBYcnsIEuprnfW6n4/WuDGWKZjLmUD0
sq6jPpm3ZusZQaKwDI821dKIbFNmN2h0soj8Jt8r8NsSubBstGWHDafdxFriO53O7ggfo4Vqk+EF
jVBgDMGi4OEu5nVjtNt+cdBidAShDEp3zlfOMbWSC3oG2o+hgdMz4pLPAPsV3F86Zqk/mYx87QKb
TtzsRuVqp82yFmrCdGr7mDNC8VxDykFZUn3LNC8Nm3bgkKSv/a5WhjjIiYQOMMaLwGyh2xIbs7wV
51xF1Chlx5EJus7A6uTD6ko0XQldqc5k3vHi5bjL/WrqKE9j9xvOHJw0FsIm6ZxlgidyUCbiXyB8
wj568jrCf+NycUNlLum7uG4OIMvem4tyh0XPFwrANUzojuYhj0nCse1ZCGR7Idhz4VxmKJ4ddBLb
tpzUkQjh9bzgH9rOtsc6PQlUMpjBiHu4rAUQmMZzQpxBeWj387vTVOm+h/G4tJV5GAbclS78tSV+
LPMpuR4ijwNWwBqTXejJn6ZCSoxFldxqYFIspQpkmfpJN4JXWyiq8Xm/IuuKOLRL37K0fiPi+LiU
xqUfZnGrFCD/9Pyn+WRSI4aTrHGATYq1TSWaI4PRtbg6HuH4aNsyv3akq/xpSGckX6mDbaml9uxa
uE18gnm1gI9WoKELdWXavnjbuWhx/fADRE7DxKFZOaTP9pvCCpaMrhI4tj5wPfNH/DUfnydEoqhi
uIdBNGVgjSZ+pWEEtrE0e3NVt0njfPVGaFpaqfBjxs9SFd8Ki7ppvR790x9ZwX9PpimqjfF+7dnZ
naSVx3SqzolZe3tn7g4qO6sB2FNJ8EPpdnm/2CzFZDfUV84aXq83SzFfW3hmVhNvs7mODPxfRHsN
ATSQJVjG5b1bjJ/KUB9lyp8DpMdOo2KxsztJSUvCQ+fwCpXCrreJwof6RpulCLq+cYN00J9dF4UZ
PtqgS9b7MccTK5LpPNa5sfcqjqGwGWJymWSI608hnME7iNiTe3T/WxzAd41QYHWR6+6PsfEuNZlv
0bkGk91SYzm4TJMByxtDcdUXFFOBsEIH/ebWqKsm8uL8PKvmVkDOKZSm2o0pDQk1K5mDSsI7rxRI
781rFIajYmY1Et9HpOVB2WSn1L2eIsiViIV8jBV3R7v4tuvliGMX8+s49RGeza2WDVurS94cIjL2
rim+zKs3bJDCfm3ihJOcOx6VVb51skqCUdc41OtKfmzZ98qifupT7XviUc4biYZkPm0WP1Ekt2cR
/S5F7DtXanyj0B3JAHwRHYg4ZpFMt+SITKcd6o0C5M1XhBqZepVsrIIeSlZj9BzaDqptpb/MrXm2
QI5FbiPv8BlyoGixwYGSc8t64GNAy8VgTAWbEybjvgm70HcESEUcA7fqNU03XoYiIs0nLOokBn97
N7veQNkKQTVnge3zPEo5VoMpHcsAzyRLb/kMzRPSpgUj2HaanwLITEcDSpS5umnlBRqqwYtpr8HU
s9RpOMbId2BaQqNJSSADd9b4fQYrdOioWQNLpK9CJPm20at93LnOzh4IyYHbFcOCVWJjCWCtHvJV
gkFprqV9Vn3VteLsWFjQVqIYFPp2gTLyr+3Fh5mMhT6bNCItbONQq9R9cWwde9gjSDrt/YKBG7wa
yk5yEkj7NYFBseAWUT0cXOVeZkAUbX25tN0YDmhrUj7MWsyXWdjfWnXQIivHGOrqClrN7itD99A0
iuNYJd+NDIJoldHmWJ1XQZeGNtxP9GYG9miIgs7kVZHXsVlKtz2SUvFsNRkiHmc50kp6mFyaNxWx
QzCwp9Ds8tIvPazBqD/HLVbjqE0yK/rj/6Fj5g3yZMKwqjWhCgftmr81WDILDOi06dT2m0KLG0h0
vEAytp9cDMLByJ5Ptd3JA0X/ibiuBdht97B26/BUDArinrpvMJ3LYKid/tHQolXP8bl2zXQY6+GY
eS37r8ppc1A73V9092wD5AtaM3ltTVhkefvsCPEuVv2WHKBAjm9gSwlTJhfBLwyJobq6paJgBbFH
go3oofWVpeEWFZxVzNdUWCKaqvwWcUO5sa5R4oQkfGsU/VsMTjIonCkk6QBHtva1a15FA/E3yYuw
7eaQtKc4tFigw6qw1m1ZJnfxsDi3FnCxSku3DgoRqo3mMSnoEdlNctebuUJRkAMJQ3to5BMwYsJu
iq6aI6n3W07WvV2KZ5zYPejV7KHWaMa4aTrfpOYKWMFMnZCcoshex2y7uDU/ZXPdQs00koAYe5HE
O1u77Vz2MTdXM8IbpLFRzPyFhRZElpWciM24I1IwPU5D525mxkAka84/50w5Lkoy7Usxb4oJ1pkO
qUrtYsNXaN4QJ8I0g5m4n/Bc3M2LE5BiQ9oEmF/iiuTFRsjgZxxy9tQdtFPUd5TgxDZoZrpxmGKS
Q6BT1bhpaNr0Z0wqraVnLdc71wxX5JUN+t1Dp+yhpioheXQpKEa61y3r/KZo+lCRRh/01hKiAp18
QK/zVnPbsNeJQJFK8TJo6Y4dDHeySWU1v6DkZKqXTGqQDwZnN7M+9qLYpQ1VHWwBjRQum6QlCJbT
mN/V+czCyl/Mldkg2r7YOLS7zKFf0By7L+bqdOGQTetWJNRBg01bk33UTtM8bNV6QvXdveSiLU8V
piykzXKL6vnGm21x5LR7L5lyBv1avVbNAr1YTZ6nsf8BMLnXEH2JIj2hSKluFS8+TTkHsELc0IPX
okZ3iB93lbd6StSQlAGQh+VGmhCai6Z7GcT4szNnGuy9uM3p+mx6r3216h5TcEeJW0pAvTOALTB7
dP7aqwIEQ4XdT14IRLj2G4f7jiU0u46+kktDIUDiEbQ9v1a+zD8nBcOyDkubdevAJnGrV+a0iYm9
aohuoqUPinTSaG85ZX1QawkwOc83KSbecMwIMiCX/47+9kUbYEAbsurZUcHFO96cATyf6ZwV9cFZ
yvGJ08guITMvzPQEKqeT/+x59hOIskM3UdYCsOURIbaga7G5xwg/bPo1KQcWRiBkXUELDRRD7YlF
IueD7W3nLmixU1pkIfDPjDMmkWcDVOkg87S7KiZZ5Y//Nafmq6rUN6kr78XgIHDMBiXohPJ9tYE8
OWyWiUbnw11HeqblZtblyR05qTi1tYOl+zgXegvCMS+ixTrWmORuC3JYihokZnVRqoEGuztB4hso
PLJn3d5g8Gd2X/ZAIcWCVN9J+q0b62GSTtnOXHUREsRl+ioJKGq7FKdkRKgLI7XK5g3hhUfevjpS
HUMBtjdCO7sXtegDpZnf9IGyzWsS4k8GdTcb6UbNVoDh80pMIu9lmYBuFRhyvUxaOzKouDqPByeW
Up57r+F5rMqTqpfilA8L0LuhbrcQ5GAyQnNe6A/W7UiVkvcLTbiSDKhByK1SF4G1Cg1oUX+SWFy2
7ayfMy1+hKeJHptAFpIg3400pz+iKgJROoYJRykeq4FzjKZTMqhzzpi0YFmZKpS6M+DFkouSZNOO
fum6Q9j05iHNVD0aOgwGLg2lvvKuVEsQ6Epqf6dTrgfIR8POXglKy1Z6Vau+xxL8YGvLq+wAx+lZ
Xm5bMdFsn26oB4ZA0+jBDjXZ3rkWP/ANt5uSNP1AyZ0TOwAYca1+ICIAuOSYvSZ6Vm3cfAoyMYc9
+ccHx3rmbHGyPPvMhkeN2NrHJAEjCn1VA4E3Q9Bzi5fKTSJ9Msqo17P3wpzQ8AqgdOpqnLFhpCEp
STyhI011jd5r4XsxvRhCEObt2pdH+hILUxRRB70xr/d6YVwKoyefZuP0pAESQVLuhTe96nby4slm
jtL2RYNP7jMSI16h40/r8n5J7JdsoMVWSK2/ZpTdgjTfGTaJAh21fDB2DkxJpodqgRJC9t2l6Dxw
2TqFQNMba6CnEEPVyXuwdGdXFIxNNIU/vFagFuOE1dblHRAzp5XU5ZiVu7mzSVxOaZXSrqHWNw/p
N9VM6MqsYHw7MyH6ZPBaXwUiqrLjNqQoTJUTjYJnZGoaMnNLz4e9K3dMLzf1Wj2Zyyhon40bqRcv
WjY2x/1YWK0vBDtTOcASXq/87BtNqt+7nu7SSmBIaA88XAopC14VR7bCJgI0bNiMQxIN/PZsc4Q2
VIw8Zt14LvuzYTH6jCVppcvLWAPkWhn3BIXuPEw9xiOWAxEwB4CSCga3p5uvlo9ezwhLnYrhqCVm
uYmbxcC0A02XkJJ4dftDpjF6qjuXi8u2DA21fXLn/lFbdHJMG7I4UtkllIXKQl9K37KQwLaZjNt1
pCvISTydI6IKArQkXVglDJxKDhv0qVDntC8SgzWsyb1LiXaQVOhXFpNK9OBm4lmEkPZGHvh7YzcV
bXdet9SxX12poUhUOtfvWTLHhkellcynersywgnmCmckUYej4g1RziCJwl1enHRuojmZ7ujP3ziJ
ftI0akkrJ8MojumDptivWi+JKpm9poo8ifrbOmxFMyJXbZ2XtOxv1XVot7opXtfU+Mmda0Ez65eE
bEOKhPFhYai5GxOif9oZjQgtq8r5YjC/jOP2vpjJcDXo8IlheqiW/IZMMXZaYGbF0B6FXe3LOHX2
lTVxEPbkHCWd8aLGnMysVgb1dbu69m2rWtX9ymkcXzfnJSCGbwrKVL9NtUULskFj1G7acqt1quOT
lRVkymqHmUg4b7VppExZTkjgJq9JE7NbLVikFrrlMG4rVyuDwYDmYSvzyZTMKmTnEcKlxi/QvzlB
qcZLllhswyqVx0ogm0F0lrKkyS1/gS9n2R9L6pF+Wb/XBKUEhs7QjEHhy6JiamgHowlEY4G7lcU7
IWqHaSlQtJBBTIAYlPCJosRzxJPqNPq+ii9VBpleWD9Ki0QCU89eVlxO4w68RUcyGEjzhbnWxMZH
mdayBSlNfDZ6AY8714qozMwvY21qka119G5ZNEbvez9O+6nieS0W673tWy/I0vWLTIWJp3HmpJG6
8KQt/GKrod4nKmYqB8S0L2LijfKWoNDVbt7yOqZ5UDxeNzia4vjhMpsAFxaFEKqi03+tzAZr70DL
M9exr6XTxWizZSuIi5SOc0NLDoWDzA4sMO8E6xEU2npbckXo/5futrMT1rxqaQLFpEDXpue2gP3L
EfEs0+reHIYX06b0lnozbc06z4Oh0w9FAje6MJWTyxylnXgb+zyGxpzu7QymchrToIvpfrWrdZln
rQyTtgrbWlA0adm017vyuRroLQhPfyH06aeSG0e5Ds9ZWX+ZhrQMjIITVNcsp44iqxZN1ELj83WV
GmOuFpeWwXfyVlU6+Pt8Gd6x0+X/xdx59UjOXGf4F9Egi/m2SXbuyXFviJ2ZXaZiTkX+ej+UYMAy
YAP2lQVB+CBIs7PdZNU5bwzbH3tm5LE7Nk2nw2zXlpdca+ojJWjfjTtcyTAsdoub6LSr0l07LWxR
dIPDYpENHI2DvufYG08TrrLK895wUgX2qH10MV3rEpVKYPfDd1VmH6ad+IfCAiWw6iMVyoCqJ6e1
VEB2bRl6rNXBoJrQdLN7RGUumZj5uRNYrj2i4JpCOxv9QjRsOUaort3dzALhzzJU05yGMUH0QXka
9ZIS8L4FqAlbjAj8wLmLDOClMTuRp2kEyhIiKiv3r1tyl5tUMQRaKR8aZYVzSVe2L10ePWgMWOZk
R/h1Se0MphiGWdXLk0q9b3d0zsqGnZt9L40KNv3I1OHix2RsL8Y80b8NbFuXHqSbrV/cODkticFC
YvL3mGY3IOKQNCZRXIateAArNPyhlv/MrmYTW4ZVsZXDh+LZ2RPAgwXRJ4LTtCjqdPX1d9HoQ1Cl
lYRCZt1zHM0NHdlDJ3bbxOm1e5rBKQqvd5yu+6mV0OSEpKFXsdajsL8b23YDTtYiKkGkIsdOrIM2
Fu+9iU2xoH45UlnzQGw99w6HTyTYpfdWNVLNXOVhJuPmxNxDcKicD55m8Zs1hmClYYSVX53mIrZJ
PPBM2GDQYwHpYDdvQqHvoRcysDiZ+Puba0gv9nOlPBWUxB/BSA1c63hIDsKLP8Veus37MgAD+QND
mOLTx6Iprioxn1bdwIyfUIdd6YkMk+14TrjAo9rpwib38NlUVqjQE0ASMpMRDhXGDmGtfnqPTHIM
4i2Zs095sNKeDswi9UN6WIowXxG3GG7eQ83wUC6GsasNwrbW1BsDPwEpJx/02YGybGq3CoED30uN
3mRDgTB0T7M196RLpYw71fDXbZAFOwMZW906Aimux7wre96jPLnq2NREsgaoKpagNKqTAU99xqNz
ZyjxlnXzDllQvF+06Ztv9mD5mg5nvX1uSdhNI2HxIBNTNPpaOBWWRT5AjWkj/9Uaxl21TCLQfFqH
oeQlds5DV87nGgZtQOoT+aP1AbXzhGag2rej8TzHLyBtRbD4P4Y4uTcn1U46CspnvuhjoTVvVTP/
rDhQxdjvR8E2KVpo93ZATIT8q4zc/D21efQsj8+RJ4PhqJv3SpnX3oRwFzCvu3rFOGOl2qE1u2av
j8VDZZs3rcmZP2uXx8/50XuIzdqvCN2e4ltLDGG1rVNjy45ivbb+4oSji8KJl5A9PZrnDPBOTysc
pzypRlNt7IuFHM340TgbkWNU7/Uqo8qCYVgVqp3Sg4+1WYLT9WdKhtAuSwRyBr96t+rXvB2g0M3X
IU5aotuNG3kIf1pO4XAdXFbOrKWfe9QeyX38mxOHKAvXO1fxQLjd8MImZfc2wB/qACdvggG6Ruvr
O5Ls/Z2YXfNlNkEenRRaTFzLtiSgvu1/G1NHCrGXBM5klZdGlztVOvleTm4e6s0+XdaAgGZeGh8l
to91JrRcPwksG0iVvGjILHOByxMGe6jfJxiJ3fEAH5dOstm7cFeBN/i/CiP5yU33bUZUZfj1Ozan
feL8rEVThpNANye0c95IKgfq5tVM4m+EIuoyrbkf+ab1TfDcM3LBc9y0sJ9r9SQnzK1WRuB0kqYD
abUGxwlnjC3ebAsb+dDkKXA8ea1EC6OJMMvnwlc/4KnagbD+G3n/QNWO97PUlhatQNEodaYRQEqd
86RMDloyfpFmgPPe7W/d9gVx+KXAob08eKOiX9uk/lvUiMIKlI3Zdgh1XutFujfUJEkwlDYTnkk0
HfDtW55uHtZV2QUEE/tnNeYXsW41933B+ITUEHrr0G+yDF1sx72dIJXj/a4luQZGQsR1rWm7Zl5f
zHU+JN18ynh7eJOdIlzyaTsJgRQNa/iZP+0e9caSxjLSjNg9EB06YE/HHd8yZ9wtihjjxAPzrgRu
csOuOaJk8+jixd3NXLeGbjAy5sty6Hr2RnsaXv05VUw0xYzXvVeoM+0gListlFme7iTvCeZNSMmm
fyK9l8prJzEQ9Yxih/TyBJZG5OWU3cdWcpENXJov+KMIh8MzzhIWuw7E/k2204cS0CUVarAdIg5j
J0c5M7MX3q4jvT0kJh4dtf9tWwgJi2q9L+VqsbDPA4ECpR449adOzVCh08hpunW2bxKihscqDwYG
DkBbPyxbq7o6Oh+I4OeGbNYOiY0eWFYg93qAGXTLr26+SWZgMxliYh8dlFODy/HqU1cJdblPSc3G
bo9ypIxJiE9LFEyuam9Fvr66XY3z3+HT6Z+nKb/LmQQcNWdXVChhSVnpKUsYX1CST1CU6Q/CnPfS
FXdzRsxvHROupwt548PvglJHMun58aEafG4Z3zi5HBg7lvAqJPMg5n08q+zdSEsQgQo0wKV/Ip6m
vVdPZVjbM7XvlnvJpu41Jt9l16XHwgWMK1V9TLmv9mqhU87EGcpXNc082Rn5mX65xdB9yWW+ZQqU
kCxtYi2bV3tKa474OAvEWn+k5kZLktldt6z8FYCx5WZEus7qfUEHcILFcQz4qZEv6HFY9F1rvjTL
ezynHwgg0A6AsxoKpRtGuINW9hGcZnqds8/Yc5tTs4BGICnLNf8Jd02SbnqGkecuZ9g7JTXQKXlw
wKuLu88GbY3ot2kIhsgi5INlRFQlGQvqRt/EQ6MT5oxzq0DPwuCgrPGSx7AnbcM+7aoiQkWbXAQ7
7Nkz2hfi1IlSHXvUVakbNdamNRm9XTKUISpdJqwY9W5hggmtsLoFmQo7SODtphzOLWEyIGTJvpWV
yxo54+ev4j9O4TyxMjDT9wSzcTLJysYsh/gOARJDHqGNu7I6DXP9WPqvAHnQ+YsOAcP1ocW2uAcp
ZJhTdRug2PuDSfq7m1HOIovYOTMIczGMI70JAOt9/pNoMM6uDT2E3mE381+Dd84j1JD4tRgzK4P1
bunFXynVW+laJR2cI8ZfOi2jwjcSMryN55XQBfJGERx1SJmVhdY5WQCiDBayWqf5sLTKY0znIhcF
GU84gvyaAAxZ5VrkOhoUZuccnMzkcZNir89Gt1scG/57Xs/N4LjkdyL76FaJ9DerQsRJJ1H401Vf
ZKS4pHR9iEx3XJ8Yftcnn9qitMvzHZxJjvxtGQnr5DtJwT2SeB73wp5vajTjwMklP0DzjS0zxAhA
a1Wo9ayX4ziReUpsexfzliDlm2cC1eNBBOAZyLk7NJOJVkelN9YHpeUyyD5oBLi6RuOxrafvc4M2
tS/lp+F0FzjGN2mhLamK5cudSNCuJcH3ww3DzZuJKnZR6sB1eIpjkpQVSRQuTGMcuyMgqE+4v2I3
ySgZGvLkcaoWWM0e9GWUzs/IyB8IM4XH9n61M3kTDN1QegCYM4r1psvbc1fp4WhpT0WW03AxXK3C
3VvAC7E3Ep5SlsWhHOYbR6VigToh4UaPDUfDgdqnR9SMoZ9nZZRrbINZbgMQrPWXZpfB0iNobi3v
xbWTp9XKmjBWnR9yy38ozU2vlebvW9ENJ2LOt4toozzIcNjZP8OsLVHc5Ii7i1k/pJp491v+WlqM
BpbsIc6P/kGMwjmY6UJC6payIsm2zcf+W4zzzUFvhCgP4UEh3LPIiObudYf3jHGVvaAKTQNIPJG3
WZKo64xEeXfURQXtnLxr9UYxQd3MqfWpel5azdW5oBwnLIxOnYe1/hvnZnyMK5AfUs/NaIXrJBjE
kJfcXupoWsawGTiy0IkdgI3OvPGPooU0bkvOnRZ2LW00UEbP1gk5dTmlqZlbLNM+AKWy3VrS/eNZ
pCG7ntOAhPAfrepi1tj0fZitM2fG/aiblGyK4Y8ls19xptx9R1d5LKZTQsBjkDoWklm2HOB7UCur
P/unuczWS4JsNzQnxF3qwU95GosKxG4h5G+nUzywI1d43U0oKEFayZHJHSS6VTw9Jm3RYDcoy5Ao
a++wuLBqJJNMjcctWaIZ6C1E0Uas3+wYYdgInAHVQuaWyaV08AuVvmOuRdOdb3+jf5CpEilexkqr
pEX0uuE+lzM3dNMUT4vL8FUtAx9Nku4xJIBBTefMHhFzodanLMaDHd2w1GhRBiSH9TT03WkxUfqS
mIh1IdZzei7K9rho6S/QEzJDtWtS+4Tv5cQV5AazBYYAONjkZE9zHVibXuim+uF3kmVPGlnbpxJV
9LpxJ3XaqYDTGotdysQKXg2WsRQnZrPnpi6HY9I9Kz87bFhplFqbABqGfsGPTaZNQumuw8aiCJ6s
m+zO0eI0zP30mxQHqK+DNB0cgjxFcrD+iDXOo9ZLARnlb0yhgEQTq1S2BDa26NCosBuYohd3Qjn7
WCT+GR3ZtSWknJm5PJSr+9SPxQFn4LSL6/XNHQgG8qbib+Yzy1cGp5S/SXyEeGnpTz9JYoeTYKCG
ykD5EItYkK8kafXIYF0kl9LS8pXAVneHWmop6wK8mi7uS4MhXDJYAJCPTBg6SIplnFTstjylLVrE
6YxoL4lWs8zCpnFBzwtxI4/tfcnWN2GWO5din5OHXNBwxqhn7N55i3t1M7u8ozPkg+mMM4oh8My0
ND+mBSL5JlZHaEeSIr1JHtiZI0TSP30jDaq0iguhyDeZZq8oJiteWpvFt4IOQkLKorS2B07Gc+ra
h0lgrSNUEE60Gf+S98Wm2ZpPOWoUtuOfdObqMSskMnrNiivr5pt8HK40Kr3CNXau6WqMO7pVLsbC
zRCPGc0L2qZfMyZEnyX5SuaPVpmnznejucBqIig4qQcFRee0B3fSPoecWXlcT74GRddvMAlepWMv
yJp2XFnt4lylkZMaYaJl/XVQWiQEGiQiTFVQ6weHXgUIlkxxBCNVoSiC8gwnWv2/qu7tm0Djik8e
gjktjUND8036NpbpueXeTZRXhqO2fjlu9Zw66U+zwevlKEHbA2OK4/Pa9m/4O0BJ671v+78aAtn/
DzVcL3XJv/+rse5fLHj/rVHv/2ENFzbc/8l/dxyr5He3/Gf/3T/+H/804Anxb55PIpiOwoQIAsvF
Nf/PFi6atgwD4x3/Qgbp6Vjp/sOAt7nsPJv8VF1ggfWd7Rf4DwOe/W84JhwijD2hU1VPr9b/oobL
1N1/tWfye1FhZzu+r/NPwiZH41/9oLTP5bkF7h/QSKN2S2M2F13aH4TI3lgB76vZik8yBQze8vTF
UKpItfVeZiONSugiskaDJ4yLs1UiptKdsgmnkXW09bwHvY47XEEMuvpdWxmHXKHcY/EAYoS1kW2T
sCVCvllJPAW93kbsIjmDuk0dgUMDXj0MNqi7gFNL3wyrKMPeZclFpwmQ2uSRPVTwV7IeohwENGwB
Dqm522RXq2hPCVnsQW0bR1VjJegWC+veAmCP1IVpND6pKWoBfRHGWucKE4SGOCxKfQsjgjYdY7Po
AD4zLywNLGB+DPLKCAdIq03PmXolKjHUyUaNJtN/1dkcCfyPcATaKDe4TBUNOHQSVDTYZGdLVpy2
jaEdigLZhl4tCd0l2S+EXNeiSueLSfPJ0n/5NLOdnRgmZdBmWqsW91y3ZXrE/PDprY+dNsXXeStv
sgAuTaGnUQwivFuK6lMitPbS4o8c5hdzRnFcL+NvV5YG08JihyaHWqn+ALrVzHcpsvvhdxk3Wsgp
8BfLH6iPj4YSKRLqcSztQj/oecpukCQ2sfZjHja2/rk639Ik4JagnoMZ29W59vHda3zbS3XRYw+y
zEAHiOmO/TilTKXHdFETrrewYhUOuUF6Pz42MtuTH6MCw05t3JFAQvngnnBrnbIZKVhbQ0sVsNvG
iEB0LVPwB5NlVaVkUyJi2s3L9I6KGgqy9a+JY7OIexBYSeJloahXJMgkliE9lMGwzF9VZ/61bHRL
Rpe+DlJ8GPHniArC0Dav0AA3tG0QnITREgsqupBNaOXZHw7CbtSeFpAhnHwLQIYbMx/0lofCeeNw
f800iM6meMlbRGyLQhdeshC4yvwltVEF6eyyWuhdJByI2EKYeK2Zr1k6cwrEsG+UKV0Hllguqptk
OKh36FbEcZN/p7r0DypdAAdUnE62jyci0WMTgBfYjKxBxyR7z35trEJeu4mEu3zfF8zMX7nqftK+
ZWrLKOe26J4pUUkw/JmEFzjTrbA+hY5N0yi7c6MDy2hcPyznBo5CVK7FgKuxcLr9mhjvKBFxgSjQ
5sUb3L3RuUz9Q3vMJhLu1fzlefJBeDODy+Z2GnwS55BHAgckhAT++HG7XvK+ht7r9C4ck/atQgS2
L43JYVxatb0gbr1rlR7WUyZCYnJXVA9LdXRTVj5iRnYoQZH8lWCmMLB/ZKEdW9QQ4eLDAlMIgTbE
XudQsnbtFwwdAS0/X7ZfPMd54+0dXcfpgvM28JYKRxHz6zQjoHKWFLeBH5K09WZVVCINcL2cxCKa
0R1DF+uPg6o+9ZSKrJWKDVgbk+6ZhQejZxqGPHnbYkUjLDK/pSY/54S2m9SlJSRVLjwHF3CevjdL
VSNk3Oz1roUfB51rOpaIXLQ2TCsoeSwHsBspn/L2eKvVCMXagOFKyQCr7txeSxA8a9oRmdZqdymO
2QMNExJbWUXxycywXSGNDsZpO80QHbSGHlQr/MI0s3xOywza2TECG6RNNZggDMDsTkC7LKNVBR2l
XegD+i6cNedVM4dLMW4FfYDkWYxo3fOQMNXJ0dOzj6XCQLBS3bOzIRGZS1e+zRr5i3AZaLzmMqjp
qnQGfkA4hArLw+DGy7WYXosMQUGrDXZgeF9rgbMr630EBXX7A58cdZX7YOvy0wW9x/XaXr3WOqVQ
dUHWSz6nyXcOpNqDkniUAllZ+jriqkWNSULkgm4tIg4JENNWYG9mYWisEVj5JvWSjJwBIxalHfo4
pHzisZXancr9BT+m8Hedlr2aZXtIKhzYHg1WiHi1dyJaDhUvaTKHqL8/JnE1DdSa0tVg9dxvoKZ8
PwzQvO5RG2hGGGzADbecUSDX3h9/nXezsH+wLtyyYUJd6/Z3SPc1SpowjNpQ1Lrc1H53zTDiy4vr
LtAEQlX6ZHZUSV+IDROHzobSW53ssTBb5BceRMv04TnjGmkJb/WSyIdacC7ASpY73xYfZCPa7ABr
VHnImbTZLQ6I5x4VG2q7TE40mjASpZ4epHKel4ZFqPWSs9GqC/fkh1XFJSPqj4pLPZy9T6mtU4Rb
n+BWNqM0B+sZ4vTcmTw3Ray2Mi4I28rNdOR5H3FqPHv5iNZy1gb4o57H0SGRkssOo0XzJBZc5MC3
bAkl+0QRoBgBue10nlhVvnnO8JPYHg5IQoW4K78Xo8sDKm2K3bhghkAtvEPWtNdmllwvpzhgxFnq
c6dLlTAu9BQ5NZp9bJv5qFtDG6BayAJn7G+Gzw9chuzH0L1oaJwuGrBNbM9wgRGZw9GOPxLso1gt
zpRMPQq+yl3TTteqrl6nLPdDh5drly7duRti86hJ5nyw/T1yZ0zv3nTmdqJfsqYI0eGMHUsihEpu
WduhNE4YMUSqP5dBUhFN4M3x3kuHq2dmz8Sq//Hd/KFBQcpodEu67oPNWmPr4kks/OGp1fjc9Ca0
7e5+Zk7gLZDsyCgrB2wKng8YtYJHSuvm2DjGFr1qKT1roIi9X51Dr0oiJ3gWmX5lpn/vJoxMK7RW
mGXTaSqWKAMPSPMSAt+SAyIH1Geq6j45DoIZQLd09FOPszpQuPl3wDdPfYJg3tJSNM6g//GENBz4
wAO7ctsSkkx3DnUqBhSoq43pJIMabnAD9k/TTD9zOhtAnoY6YXhcNqdNu2vQ/A229qBRhRV2nXHO
NzSW6uCznrEfLw4PTZU9kaG14s+5tRUjhm/GLvRxJGPVhq49RSB2+IEduBDSVp+JLuDngkWwr1kX
c1ZREWsn2GSBQ6W7B9p+97USGWZH0ao3Py4INdCZhMzDOmBOd8UfDCwx7FPqoJC62N8EZ/I9g8DF
uYHuzMPmlNU7v/wlZH5v9JLSrNa+agl0DoI75K6T2tc2WjHHJmeJMx3erDh7VoVCh64sK36yuJYD
d502ZeAQTAnInVbDuGuldvOR5LkxT+m6fOA8HGhzxGtkbZ/EvEL+q/jqOnyyxFUDiy6SMATUeHOO
rrE71YR8MC0hCXcQBgQ9KmfLeGmdzLtVcX00l3S+X7VfFidV4CXJmzeWJ/DJlYEDAYOvvMBf66tC
gW+OGjTH8uOgQav9/onw4kqkjBF2/KcwYZJtzhAfz4mt7dUUfy46v/PSaOdaoyLVmiBplHJF6BsN
VnSQgfx3VaIk6811CrexJnfyO4o6EBu6NAqCZi+MxauByBbgislhHv76oouchJxb7BaB1qiLPThf
jGBMrSnF5rMBf1AbfJqeimbhX1X84tDfuMNd+ps0hb3SxbF3l3ddx7iamsYdh6SJzLMjJVe6bijt
6qX+7UvzD2zGevQzdwgpuguysiSQ2sZe6ODCJVYkHnR6tWvvmBXpGnjlCie25Mfc0a6gUc4x1esP
SiiDHjBhNzVbWWSdf/uioUwQI0XTIzFyOgZoNn5TLSTfjP2LWZefpGfGcN0S0LIV4UhEhr02xWGl
dDgsnQ8YKaozEdXozTRHlXC/SdzgzmxC1M49ekTjt1WsJMshdqMp+Cf/1FHSB6mKcfRzNrYN1aOD
naH5LceUqIX+Bsh86Xtwcasvz1OMi2Qz/e7iIcP+aP+hFlhdTR6gUz9zLcKbOA4z/6bXbSRHg1Z/
e4n+YxPqEqV5MxOeQeBqwv9sicfIyPAZ95m884oq22P5PdY6wRwzwdSR4Xw5OOb4GAl2sTQkbxQy
4SdDtEWF3BwRkB6IJW1DrOwSt+XIHSnwISRUXPlyQOgVLkaGkEgrs8gAVK59dz6OqwLTUXxM4NqH
bMT1nKoLDavmQfQzGOji87Ha+BTz5jyLl7y27QghK/ErPcZv2JYitLz1N2gu03XLvNhUc5DTIdnO
3jsuoXc7Sx5mDYdis5D04Twayv5blt2zRoWoFP55cVCItJsf0C5x7nW5vO/5FtAs8R+zBGEq0NU2
3vxDnRolO2V8i3VUS3PPhze27inONRnWm/6gXYPYyagY3CCpVsU8NcN18dCdZLYIJs9fokJkCslb
hU8+f8xr+TxJzgKzprvQHdxnz1IPaVu+FrOP2HidTx49HXzqV1xSRMckpMJQ3XyU5XTN/OYqygQf
qn0D236BML6v1+yX4M8h36uJSTiBH0SC3cRH3GaUVI68G3ZGSffkkDn+Q5UqnaxO+dMzSwSeuz57
Jq7/nj4EVsTOmb9ZfDmni/plpUR8Tx/fVze7X2hT0NwW7uvMiVgM9cDahgPeYetWW1rcGCfFUQpi
vIf8Yrf9dbaxLvhQ46hvKzJ5CofzEhI1SNdxxIE5hGyn4rjSoletGXY6/n67xnamfS4SjKZC4iid
zEjgjgm6Et9pal69ZoT86GsdtWwWqGZ6GJKORIjGDnJifaO5BdRdSn9T2qPuBu3LbF2EoDePBnTX
zkdmv5sxskxcPFrayGCpVh6ryrhH6o4SJE9+jQKKs5phuRj64eRHJMDL9Ckq/yt5N80ZRWqL0r2O
2w9rZMKBMn80OjL0XdgTv1wmfLgsE9UM6w5tWQar0i+JAT4yrUgchwL8j4JihZNxehSrJaM1fcok
dwaRChl39Yp0tss/eOBvepa8WaY6It6/75fpKKeLaZqHtJC3Dn5w4vVIn0QsabFgJa+of+w3x5t1
4HOHA4+fzOXe9yBjJazbziAjQB/NyKGTjdLX4+1kFdSsVg4aOwLsezw0uOiidZweZyOMe+dZqBU7
tndL7PEvOLCXkWFcwMr5lpNA+GYn/DP7jlYoJIU7p4bJ9QpMXw4CisR/QUK+9xXSdZN7tazTD13V
X5ApAQ2V+i5DlBNo7EJFLmTgaf5XO3rmwYhPuVD3c8U6TG6CLiOdyiskV1G7DhdfiV9Di6KJVeBx
NNVFJu6lzp2/CFN21koetxovgKiP1VictUaep3nrgGe9YCZc/eGhW1BKxE+Nq320o3k/yv4PU+Cd
7VaXxPUenBjsqSvKN2fFQj7ffHM6CTNmw00Pmq49ts3F5B5E+XnljEOE0RDdn+jrve3O3W5o42/L
X4/A2VyrKHfz5NRy8YdS9fuEikd9vExl+dTq7cVOWsJ8VfK7rN13/ESPUJiklmRYTeYjRDQ86QYf
Lx4qLFoh3HLZuiUvWCQvkiGhgJc0DpSVrTAJ3qE0R1KBLcYjoXmwNNx/3RYilOJCZepAP9vp8b62
KgubS4n8BzFb1dOaMPJPjNTEw6DTOtaqeCpvHPkdSvrlas1PJkICOFhQsHo401/xShqKyc2DtE9x
bdGeslmlGh6jrtS+9Ez7IYeGilpyA4KBI2+F5OwpdqzVNSVlQJvMKezG8jpXImx1QqI9QWyRRZBd
LH4hUNjVlcu+K0Zu4WWfSnoa2uGPO3knjNGXabD2OX9qm8Zfk1/+XXUAnK0wU9f4lbfIrx1lE6Rz
Ea/AT46fGdUuzYCYXWjGGyQEGjPKMw3v5vTahvyrEZFefCgbP5q0DE+L+01Kx51RaScWt33seFhB
a+tTRy5nj/5JIp9zyldkBVEpCzTAMENmNRyWdH0wSOWfLWIomlQL8/6d7hO2In0+al7D7jPlx02H
VGh/VvnhpU+F6UTUPr9TvzXTeUA62lo37BGOF0wZbrhK955FAzI5mY+pb6NOE22Ue+ObcpLr4jyU
U3NNsG9EGf75s7S3CAFOX698W2MNfWQNz9exFOLRDknLClIDjS/GZUiU5uCZkOl+9SgK7W2iOHI6
tEvz4JW4VfvaFMcBQCmz9L8IWDiLW/u9k9AlZQuiWyNZSiRAEM02fuipj5Ft2PCwkHa0mEBtoFRM
IJeD1GeNsqvmOBpECCQr8yd74h77uIXiM3lDtESVBvN1jVGu51kjxSycWuzdTr3ap1UZ+LNG4GGq
O7EpcRWY7Z22yT5xxrmBzN6RVx4VI0FY9/MTCt19bQAX9fUy/Sri37VDxgRh3o+9mcH8tDSRTOwn
vWQaA9aR1Ii64JG+WUdCiirMp9+FstUu9ouWAzTITDnuMwvWKEf7vw01SJ2VeO1L/67CM7LE9l8g
FCLnSuBe1Madw2uGj5UUGabJZssh8RW6Ye4xNxy7kRgyzR7CTQG/jynFZtlJvpy1B1bPakAivn7h
Y2/s6hp3SdX8GEX3Kwe6PXJzRCOBdXQF5+GD1FDdoW75nZv9gwM/6ReobVqbLVQH46a7tEOT5L6T
kzbfdG661mYbQqB/39dddWHXsxqaZjeXeQrjmZnbhY5RZ2yw/Hi1R4AFv0pSivKY4lTcvo47ak/u
bFl6AcoxkOUUJU/iLhiTaWGpbJv0CywT9wZpZ8deVz8ZmFwC07fvem7izh6+CDnA85zZQEl98013
uHnIYhMSsD33DNsPzcTLO0r9l+iyr7qc4oCqmRqdpf9Ttva+NcKZEvnA6TgzNIelzgMnmmXc3WkW
03OJYygXzLV93v8suvHS95xcseOc6wqTGaqgBI5zKHZGZmGk4wVZSxYMmXOH2L2KUR3zodrd6EQy
4wCjTDsYarNFdobyqI1jA7dIFDv5jQntbz5tKzRZZGGyJTvF6K3CvMQ+SrsIvXUSIyN4Nd8Ra20B
QHFoSydDTI7oSs+QC9eAJjPFrJHSF8BHYcrIV+TzxR5Drjm91kVqPWo84M3aXqwludPcuNn+7qRt
FaRNAawGlQMwpIHKHGaTOwLdwkEbNIlGlgArD60n2dUOaWvO78SmU8GPiYJtmt/CBU/U+bPWxZx2
WWb9GZ0GofuaENaRIRDDY9PvBip/4ZVfcCfJYz02yw7bN3Sy2GLYgBp6BxV7zxOJNCeyiuQbP5Me
mc6w91sW2T52sTziyOs99eUU0OIiKcaoGnWyeCyT2BkKZ1oP6MPJOUpbK7n3yuygN7nY83rxcC5g
ZHbX4yLVliVgbbZZRpYfHws905tzkiKGVq7ZCgu3OAEt36GW4JjvKJmlob1juspQaedUk44/huPc
ija9n1sGTSS6J+Tn7XUdm3PfzAUf4tCGEqUcXTDdXW+hpvOB+KLR8a6tmV7xHN8XMYNf3xV3pa0j
qnQRHqOtn3teaqCfAx+QMFZrJ7CvFTFhOg2/xsAHoMiT2w+tfDDb+a5upoASSggKTng2WS0Op1S/
gqqEnWres3Y8C6y3i46cjlnbPzbGY3yvk2P1AGsG2c0XCB3VvDh07oWSDBpAZ4sgnuI7GT3vSFBj
lUkMFf5j1vYIZfTsUyuYXtALZHGZBW7bBfPqkmNOqGA8IA/N/p2781aSXNmy7L+M7m1wOIhDGCWD
k4zkpFKBZVVWwcE5/fpeaGulhRFaHemZvVv3VmYEyPGz9157gK/UZXI4156VYr1W0QNhAGyd2Ht7
Ru07lknyRAveUxc4RASJcLZRwcrSfFHzdSvFCAlIXlJd6BsZcnCKa/RqRkthsdBs5Ky3EBDZAMEf
FJ5LgU45ZDt7HVWBqGwx8Xnr2lWBTGCGkE196PsCt1bM8biJcP24BByAJWzDLnuRsUEJm+fzGv2s
2KoCmruXXQ5n0HF3ZSzTewwmx5SamcvMvVcT1L+La7beMA40bs/+wRWNte7OHluTXlsnw8Af7zUu
ZhmmBzL1sHKa2XDSq6dDIqCW1AP3aW/Ek6u4VweYDAy4Yj8ETQqQBDGVtP133wbDmar6nl/oO1Js
4dkWTcfcao6DbaHeWzMq38SPpPLPQMwg+2ZnOywfVgCoI4+a/6raOjqCcKvkIr6rp+yBYAihYt+u
t5P9vXCSW48Gf9POI1gqMgMUyv+2vIYTT9BDNiOik40ELJeaDem0pD/aTG9YOXmSMwSm/gIImvfv
1LjVBhv3sUkYxd2u+sUTZU10RMHOi3GmyN7c+S0pM8xO5B3Bh3SO398Pfb7Dl2OmLN5GGK2qqb5z
UuczbVR1WBZsiAtlU2WO+XNKmoegRH2IW/MDZoqODE5gWHr/gqYIz2FzkiBLuMl9DnkO4scyV8FG
RgL7LIYXxFVwhtq80f3OAnBQet9X1m6enefZ69a4VR5wDLf3oVkPZ4mvEQ01jnPYpGPIpVTOWHhD
P71CcK32SJLsfEGMCRrfHYcG7ZgTOx5Mc4kh7VWsEjYuAa4kCnEeSuTvaCApY4N3WUa9q9h1RUP1
CQ4aSaNl76s4RBJAaqEtEjHq2JrkLDlZ3LRvcWixk5FRebfAmrrrB5z8hkELxRidcvBIOUUoFBgA
d3PR4d3RvXunDEcBrtmNSB2uBZLLDNkv2m2e1Gq+1/WvYMy690b0r5r8SNuH+T7uGZ6gLIqtKla1
mrv3GPbhmauuYyVZeLxd000R8jTo15QRiI3D4DF5BbkgiEvqY48mjXZgcVZNs1Dv7cG8NEKcvVJ6
91bl/K1I5WxqX/l32QwoKy5edNR6x9rWX0PGZla7QC6rEG5DDdsxnfEyz5H/q2WAHXX5OmThgys5
FY36zcYpqhwwSk7/MBfps28IUZFJtsmT8BHswNsESFE8+AWtvPBtqQCpgRl5z5H/e9Z0jimXEzJs
qOeUgTOvWZ8gpfC8GB+DYBc3THoGyMtu9pc9wDRezn7/p2z9k4jLt5R8mChYlKMAv1XdcOmX9CKz
7nnIy/u8TPZwGY51W9zbdraLYvJn3vCvbJufWda/WE/fdd7yAnIKaqtgp+VQAbAF+gGmVBJjV6wG
K9fZdlWJC3ckfVvbkoMbpwxmAgyFNU9ziYRmMoe9YRNbB5Ul70lYPJG/fZ+W6mh0ehkbkA9pO+I7
lc9JDdGqhdnFRx/89fle7ZkzqELScCA2znkNNqa+sVZ96e3ZOuYeM/g0CZu3swJeWCs80p03IrQ0
yPEY1i+Vlx5jv7+CK9anTZAWJTsZLMsy8fyTURgKCGDbO2ORo21jE7+2tX0YkF3OKh+CHeZaMpZs
ph5kgdhbiopWn2nuLq3Rd55lulu4Bhu8udFHpxrYd1EHSVSj+0zSxLv6mfNqlTRu5rz64JxUYt/N
cXCLLEBCmrMPfpmbN+Kw77rxDKhSH7oemPniuDceEFCOEni3UY7POwjDfUygiJ+mJwKVL+0pSau9
KixCa4pR3Ff5fE3iZjm4BmQEsAzv3rfeYIvmxGq9efrwZ+aklkDgln3uMyoRcRZSF264OEcPLYOh
FBpwznCxmOYw9cMli6v6rvSt59Rwjh/98dmPMZYVLr5PETc7EDnWpqObbd/3hzZECGR9j041sm6Z
gwGCLLuCnrPDxOUU96uhthHfie+h0irzy2Y48tfQeKu4ezp0QsNsqQkmkJZ21HaYmFAVSL8d0pKz
zZh/NxNGl50NoKMJcauODuu9Ncu7A2SXElDvP4OUIXDVpmQXQyEr92yQipcermPdwnuUVohLT1rF
JTCEvPMpJhuS8YEZ3iQbv3eDgxdCKGFqb7K9B8DiNYq6jwDyPQhQJ92Gengq4yViWTS9IsqwhkFA
0EW6pwUKpw5g46OXxdextoqjLrz5YtcTPu68OgxtBPwo+iu8aQG8mTFk4ACUIzgq/tPYCPARcoRe
WMEGZjewH8D861ADZGULjxuL0Izua1gYRCObfNfwxj7pyIal3ftbV/hE9Tt334jqFK1guTBgZCVl
/FyRUMpa0qWgO2lL9Cn2g72wrtNxFXm+H+6iFGWvmeqHMMnlXd3Oy031kIaCOrQv3cLbNOllfoo8
eVAJif1wiq46Gn+SET1NQCQz5aHH1rxahOw7NG22Lg3LWQzz02Uqq1erZRvlsn47ZyHMNC/CQQXJ
9FRl5E9G0oOUrhPGWqheUuJUFe9uOL2NYfCmelzPAQ91GangOaokL287dDejBxM4hA3remR8e2aH
LGk5mPgwzSOm5GPqxTfW2MNhMuCdJLgbkEdoSVVjqr0LsLzOGCZyEBwg16P73CKp7qCyXpPBX67R
gEPLURa9jGG6gC/i7Y8d9FphzNx5oIHuTIti7heWARSQYyu2xs+8Z/+YJN2CJe1xWsdZHKnNTqn5
bWwQIMK6e7HVX68BeZX0ptyQI0uObUjcs4BoS1j5PRW0bvbQEolhzr/SPAt33Ff9HuTdu0dChHVJ
bF2zmjMZJaEj+9pjwNV2lPCg9XsbecmRba/g9mdD3dsxhKNMY4QiAF6y9ZnRnkWi7ZWzuUJPvENl
gIeSScJmNLqPblTsYzeg0iEiAs4iOAyhXc020QsvB21YJ/wxfnASG/7GqllP1y4D7EDUOo+7EUlK
XgD39WxTs5vlkasZOn+3WN6p63nDIVEzWeiZhbLArGeVj35tXaGEfE+SXpTZO02oDLMjjrP222Op
r4qJEPNV+71Uq9/AqO+I1BY/r9jJWp8nm4F7nQwx+n/47ocX+GypXKKr6XRWkIqioc73ScQEGqy2
E9ttra3rm9908B3GAqexlfdvDifKij24KqNHLaZlJ0fuV9k+WaCTyEZD8x2x0WTQ2OODIw34x5G8
cOYONOfxcjZFBTmDbTgIqPKtxUzeLeQRvF71bP10sM1Q8a1SBAfUqePQT6fM/0x4MkBC5zXCR8hV
sy0Xy2xNYvJTwAlqEXj/bIzHm2Qgo+oBwNn65hOifLlyDhA1uklDgQJlhNR4IHFwCLG4bUws6FYv
593YsOdyyFGmMfw2AfLKyarNGKp/VlboA73FD2ZiwVPMWK4TUc87l70Lqzgg5vvQIW/ndfYBx868
D9dAMs0FrGIBqBfwHDaTJVh/uazwloUFRjIjn0KROEfpdZxn9yVM51szw1DFJafc5AHjDXHa0npQ
FhYc+tTPKfGi89CRqQvbR2QihsXKdRGluoNIkdLdYCZiIn5nCBhYf/gB+vlKNByYX0b3gCOLf51y
nwGnYeRyMMJhnNi2c3Q1WdDt+y492FZdnEgv4tPk8WC8D+lm7bux2JGmRGtZ2DiME3i5G/fgOwmD
aAFAwYBSabL4PkPp3Q7Wcj8NaLx524XHOt4BddrEOj0pJyPP0AcYz0tfHBrH/wC2xhJWyXu4/XTr
GuMe086c0xjB2Cv02gpR5QceP49WVOq7hdlv0RhQMsaJ3LPtc9BIgpCsURlP2xrDUxPv+1hgg0Ea
0UNxyavyzL+VlpzOpUo5mVOTaZgoNh5xTprqyToxt/YJFn0/HagUYGrqU7Q5XHx3dm4+dIeQb+EB
vxtFC2hJDTUOtr1s5YMw/nAacQ4qnnqXmn0Jg0d166eEQ8cmnNLsPKXJt84S7AoJB11VEkZy4+Q9
D9L46BP+3zLFwEJyrL3R4MADvA6SDgCuV9IHwotemYsB0oESwyyAEaDu6IT1zKW21/JhP8ZDWB5i
+z3zw3tpyM4hbCncD/XzPFgPGU/UPdo0SROANGlArMEnFNB79razggEch2aqQnaj9DX/6YBL7Djh
f5dh+tnEyt0xLJJ71YxKMVjKraMY9ERg75IFC1mAChs0dolfnZd4UM3NIQsVyWbO1fg1bhWbQgwN
7HIrooNxzoaAQPyTl/vJoWjsdht38ZuE6/gR6+LZWmtybBJZwzjtrU6RrvX6igUjXzsn8Z078WjS
xOYui4fqSXZ7YroZf6UNOUAamVfsc0OowrgjzR/9TIkHd1kJSodO6GGXk0tO83K5kqxBP8MFx5ny
wqhCr/Jg99sALIKbVcOlDTd5hSWtmuf7zklBq6NYuHNoMZWz4JaRd5jGYNfOFnYbZIK0B/IKy/Cu
ksjUZWgABpYkC7M05DZeeFOMlXvL/R4allqSjaUypIwpvzFIV9usowcpSz7lajRusUx5ZGMI/94L
vNp3SLAPxLwm+jEZGmFeU8+UgOel7fW7EGCpoHfucinJpzUaqYnH3+iJZ8cfBqwz6iVdcIyBRzMs
FAfvKPLyAiYE9Y8nbVh5Fy82v+awrmDqjl8ZVRXAUzGZTmbDbp44p1U/OdHNipA2CsosBo/RNhtt
3GoW1u1Gkar2gwTCZEcF+Hth8prcBxsSNWQPaV9am1girrExiVPnseqorU6de9R3jAE2uHxoHgwk
KXaoJAeRXBXpYYbP0hY1CbBc7Sa7fIXSwek1KViRci0R+7WwPMzRaz+TYZ5BDWGFId3mSYItYM0c
8PyYg+f44uRAjyKveqoU7uEoJqCzomOHTlS30ups1AXWEnFUfLk+g0QcBJh+fHYHgsRUdD90yWmu
5k9X9t8ty/67SZszK7Rv6CXOuWziV/73lJf19Ksw/4IaG0OW+b8UtQ93CqbfnQ5AZ+iif11wPUos
D05qHzprqpjY7cNSePiT+eBxZ975XSWooWAVnCrKA/OEq49vaMBwB9sZcrZn9hr+vTEFdOrV0NSI
f7ZKV0TY/ItQcLBCNNyl4e2nv0B6YGkBKS+nn85ruVpHTqJK/2N8JUSbYaBj3+0qTn9mQQ/TZ4pX
jhAVnjO8KzwIwnJTJyMunhEtqqlRZzJkJNqyoIxiFBT2Fv/FjxiA6RG29qyEO2s91svKOTV5vVNT
gHt4zauxU8k5EwTH0iYuUGKULh0lznNcfBrHDOAvImo1+jeRLdjVJPQsVi2GYvvGe8pQIsW06hx+
97D4O984ySsafICpOuIcvBB0xU/PN9914MzBnbUzU0be9dxRhs+m1fZA1YWHzbnILmHqPcY9S+ko
yrN92Of3DuFprLbizcvqfe8JHoTzABgLHyjbDxtbS7EpaVrYehNPQj4i2WCTUTY0wV5jGdQ1j/DI
ra+lH/2jkZwQXEB3obCoqmOgJsHzIwCLpz4E9Vb6X0v5LSr3x7eYw2gon+5GazmqNelO1cRj7g1f
ZeM+dD4eZH8onylT4PsN9D5ZHSIzFoGGGO2O9SahUufY52/dABGRkH3QRfgV+GRpj8dZ2879n6hx
IzyGw3Konb8ZWWaXGm18DYwjq73ZWVj+BfXIhOkyz+ccg2ihAa3FQaGv/sUe0H6vmo/2AqaQYsZH
Jy7VSYMlurOi6n3d+LSAbXKTbtYk5mjwvYZD+tIuokJ7U18h/8UxUG+jtsHjJwgfQdHOd4XkLZlS
jlQHTrxz/ImPzHNPKecIflWGHD3p1zBpdjCg7yNO9WOJI19WMfOkArnGCchyTly5Fda4hdSr13zP
VC7tl6k7KYlfH7lxOOYy+hIjaQg8AAhd6neYTl+ExTDvAndxU3VJ6uYHIg/ZLT465B/Aa5l8w2zg
HwjsvRkBudkV0xkPQLxvFeq3CMG562w+E5b86GQa7QdpHZvGcm96mk9eJjjcRfGzdvv3AF/WNoVx
sreGuDqkbX9oRpyKzSxSkqyoqKmIgccG80OHNqeEp3AxsqJOJ4EPgru9Nh6UOxJifhrUx8auSY0b
G3+9g3ORxpdpW3JDly2mQjym1jGakfSCEox5m/zybXkjSIvwkHu/HQCbmOviv46G+axi99DmDF96
rDlDLK+x1OYejyi7xsq5H/zjKMVrXiJVh9azGIF90Xi1jxIGmCoiVNNybKXsY5UIL01b1Yi87IQG
8Np2depwgc4DlvO5wrrdzccwv00lgMhO/6ls0BYeF0vJ/+/mkXtEblyP29ala1kq2+prJM+07fvg
Q1hLsicPxMsM3cmNxY1vAEu6WsCmlTUiyfztO8NjPk1fAasiPDz4QV132raud40EdmqT+9/2PJwd
4dtnawLoUYtgOsaj9bsC5s1BOojgl7gHRwTJtQu/bOMue4hQH/Ecs6pLyXjKaAbJYMgE3i9swsaQ
G1crw2mPtLqpIC8XAjR3igy0D5v6sXT95//Klv2vWu7+f8vXKTJn/+9+u+t32f6PcN36x/9+t93/
/T/S8v/DUwQucNA7nvapvfvvbJ1l/YdFpZ3vW9KRniVJvf13uR2BPJcbnH7egG0TST06Wf87WyfV
fwRSOlagfG25Epzf/yZbJ13vf2brBCRfKvQUf/3/zNSx5ivGBpjLqV5Ymlg0M7x6EVhQiAiy/oo6
O7sNnZ38SY093uJR9PcEm50MWNxSD6elo3BhI33fnTc9TsuvuLQmBGC7KP8mhA1K9lclx5Eae+5p
WjBei8Q4p7h38Js7Xe4Cz+DR5cUx7lsU6DX0ntY2adJ8AsTRRGV2m+zG/7CqZjzjTPS2KsiGW53U
3rF1lvHdcxUle0EV4AvCGde96EZHr+iu3rUh1LGrPTvkud+E6Z+whonOmbLKjpEc7X/CV7ROsIex
2CahyWQi18/LRAKRfEbnYo1KON1E1ZpEJYsDhKivnBdlfCUPPGt5e1exHl4Yt30k+bXVxErpkUlI
8T4pBr9qp2HGHD1CZldLTfoDoAbuLU5KsOzGJBSPrDf7l0y18TuGyvrLGdPxkjGNXYa59qnF81v0
THrMXgpVtC6kj3qlLOajWA+SUYyVp/R2fB423vicl05c9uVvlfIr70av6Q7OaIEvTPLWg+g/E9ZN
h/lh0DIHULUEh8AFg2QHBYJlDyuV5BPJX6S3iaqUopKf4FTt51I3zrsqUN+iANVuZf5Xbxxjp7/A
r8uLcVANhwqFLTWyOudralmkJCnZYlktwbkxeHBD3n2buo+q56wqnKsDG+rY5IjX6LHOfQF4mKqa
rnsKMiC/Osudg6r85aKYb69x3nNIFrmzugZRTJ+bFoW1cwyBdG9iye7lFugkgdHKwDKQct9bw3Ro
xx4EF9nU/FxllAqmUZZfTSVqKCZYEWuh7MdoaqktSJoBMwyZPyh2Y+qwDJ6cd/yJ0WPJOu1rXUfe
6pqLbqAVgd1lm5hTWouQupSEQBsUUPlO2DT94ctBkKFH2dnNyTThbq89+AyyzHZ9oVHOfTttE07b
k/folPF4ccG14zDIzR9Sq+C4xzLGP+/3DIg+YfL1FviKnUVdcT5hoRUB6L/Wjm4V2TrCZXraRtk6
AgEdEryymj7cLyB0Tx0RtX+WJ+XfepmXk+GUs453TLlBnjkYYVguL3L1MDAZrYeuOLlkXlyfAw7L
J6eC/AKIwC1BuLXzxCjkckEot9rOSzx+MaxGn3klMVBSxPtj6UC8qDysX/vBJNe6Gaw3xn46LYSI
z+mYLX9NTGPtMVnI7eErXdO4LYB0WzDJaJp+xAwmijwteMDIstpt1tQpFo4sOGOlSY6kI+XDklgF
qfc2u3WdiS9jNow+LK4RIOPSoqC2i8mPbO2oWXPtCR2dKAUiy5SZ+U4GM9pNSfUUZ/bRv7fndryf
LVvhVW6TB392se0GOE38oZkRF8ag+i6pBAOLnOruMZlse9/1nsHwGen2OBuoH6NJ02/+cf3BJiw8
+FYg3/K5o/vGR9XIsxqbTjjFmDobLQ/4dOJtwI35YK9lAxVJvE+ggaseolkHJyOaU5Nn2RV7Pg7w
WbbbMU/kZZbgH/MUXw8/GbAM128fcM7MN2nD3CcHCeFnhNjLurz2rnBkxr8z/VL5S4gd/6Rytby2
TBiPSwx6pR6wei4k8qutGScBfgqlEPdV/zW1nrr5FWtJEqU+QA4tvIvNQhDtpPC3nQrnx95u1oiI
auaIjKIxy9Y1sj10Msc/AQ6H1iuQ7Zwe+zg4WYtunlE5QYdYc73nr8yuFaiyj8JuB7wovn8gShn/
NWM9PLbVnLzBToHemHSwwGMzLALJUsqvpehauBduU4TzjspH65i1pYea4Hr0xpC7wRwx1vIL822e
brq1P8bjQffQ5QtXfIVg/DdvRbxP8THeHFLh3SEmdHhJvAi+jKPZkU1st56WYGpOjT/JF+xB0Gkl
3UVwhseHyo6cj3DS7NfV5BDImJuYYs4wn44zu7u9mwKKLKeF1cUQTdXvcYgWShEztg0IEXcNLIZd
W0aftheWL37GommanORB+E1+xM6sv6ZkgINJrDW6b5bC/dOV2kZXZXq0HVHfS45CnJ8yHkvV0CR/
qsqMp0J0ObAWVgkoBh1jXKbZArF6NXMWvEkZdiciCJ21k8TyX8lv6ueaJtVj38e0CdRzcHWyjOKN
LrVuqKXguMt+BGZT1ojdKaSsS0lC9BD7gD+jdkh+gO43+6DRMf5dGwNp3dQvmmH+L3Bpje2iDcVb
HibpDht4850ZGnFkla5uS1lcl8we7ssodvftaDvnwUw4zlnoesA5IKXcJY7rH9DCxl9GkZQMFxYM
tMPa1m8M2WTsecquulnqUjGW2wDFwmZCzgeafoNw5+yjqZdHFbFt9Qbgab5PvQYyNUs+jPrjVJlH
iVvsb0cigwMWy2su1xqrW+H3LU0f7sDpsQtZecTRPL8SixnOgdVX96b1hpPX1uZJGmmd9djYsHwg
b3GesV88p+R34S9iF9SaNWLpENgI6uRqByp66ZQBeWGZJea0KpYP25XDR8tN/KxGGnPv5gQ0O1KJ
kE+RY1iCM0mY94TV0VmqsvmOuUcOLMaXmR1kDhIjnptq64O1RG5qGqK2GTrdWRhR3wxuT9b5Bj5c
GkJI1aJ4qEHxpdvAmtRNBxgJK3cNeiKUIvXpMr869hSe3QTeaani5ZT1Nv4yr1RfSqEuRvDwPmtq
6x5zkzcnzLIYkaqR41o50TLJn8QESR+BoIfXPqVNfJdRJDol2+hCzK3iLF7PsIxivHigznxcbqaP
KIRA7Yqgov4xlH1SXaOUvrlhUlx9McudIGp9IqLUUxfW16xOxpo0nHG0ACwTEmPKBDvlMGqLZhM5
cjWYlTi+qJS+IArmhzmzxTGC2YsH23P/tL1m7qN5pX2skU4v4EOsC2+25Ffc2fNrN6Or3LUDilIZ
zdE92y+qHTMHevfUqvtRUpnWRAWRymRZsO9hu/cvCxubnecQcaB8b9a3paAS0eq85hVEVfRqU4Rw
6izTfw7hPJ9GxoUP3mUYqhe8XXi0UsKJKhThhNuEDkZNhJIKkHbqxg2doM5Rcam/MTGtC3a07UpK
1BqMjeNj0xXNFpmXvY6tRUyyQReExfLK3oYVidIt9jOC2826Qk7bL5OFA5bPyLqyLoDRX+Z0CkYk
rx5YPpuPlqzbR6386dXCbvzqQuM/2RZNSwQo4AQegkx9I3qnxwnVvca1vVQhLiy+MJJyC3mxjmTb
q7ZSHreVyvZFn3/HpsW04Gjmi46M3L4pnGpt76Wry14APUECY9FN7ICgE2vGTTcUxZ9slsOTD2H/
TZVpdihtR99bLShD6m/T8FpGlkY+6m1Si+H0O5tE/B4nMeXb5GtAWqa0kj1Z9HDed51LtJoZebo6
ictMUy8+GRSs7oQ47Lr3D45P+BQlC4UljiSLNJtS5xg6LUkV5MH70puHx1LJ8FoNEE9zsB/bzJT2
DpgBmNm6GFeDuEF1iaRn3wYQv/vZmXoK86CAnLSGgzWOlOrkNLOwPsLowUYuc59m6TKiGXZgp7Aw
yamKABqPVVQ/hn6UXbzCDI8JW+VbyYdXbirJ34moWUhkEzW/D27Kon9yxBUvx/JT9GTG4MFhm2+S
8qIS8iLZnNtPuW7Sbxx4mJcC6WC/k9SJQMhFq+00+jDuPSmfnHLihYt+SuFzbh/7RIXv0+AhliHf
skvs0vHk91LeT8G8kKf3c/x4gtc8RvUEuEHYHTXtX2yek4GLKejdb8Im49FtUvHUSTH9uL5OHnip
9T96LXxtoqS8ajBWwIw7KHwNUS8YkmGww8A2fI0lvGPOKx2AQnqepJ01jxy9/JtYsN+Ar3QWzPgi
PLgNHSlY3egcKQfX5ZTnT39GQoHkMKV56umAe+26ZPzpJcQSFYjoWgkoFI0p5bdHipmtzRx84G1X
9+16miLYvdqY2LAgfebLg9WvXXmCyoVxh2s2f2R72O5x4Zq3AVz/k5Z+cFjg6N1kEqXfDk1p59xp
nYehqwpyL9R+6NJfnmqp6z995DjvlpzNVz9G4setGkyqXs9kSCUQx9oALmhUk8AMwLTwPOVhzpSF
2WuyGb1HGbMvUrgW95h41P08CzwH01w7l9H43SMiPBcwn41zW6SQ38rCIhFpHf2pTGTBFaUPYjPD
471nfhxuRmBb3yO6eHcoZ/xzq6fT17WQ+5fQtv/UfedvJyOxAuLBtCAlRnLX+UIcoAIPrL8wBLuB
aeHA1NnVyROW6i5m838OyuUPdmocPNCcWaK63uqpt5rs3ScXc5u7oHgISzwi7Vo5stEZE9PkLVg7
Q8ob9WKtTEHYzFsVj2xTu8LOHsKebPzO8tuQoKRkz4zH0LraJMq25Bke82r1xWdxrH1OXnn3Pirm
uaHmh7znyNUSsMK3fxzBxO9npZKHmEPsI70GIa7ivNeEDojQ7Pi0ml3md/FTOeWi29hIAIfSEv6/
2emZTNJiwolm2ecZ9sfJjpTe0o8mucsouuga1X2SjQ13dep6z/AJKRGeeGhu3aUtz2XlDA9dDPQt
sOz+zBLauS9jn+1zPC+KcNQsnWbfAb6kZ1iUzGCTJWGbLur3mA5UFvSFFxR3M7BvBPk8P7vu0P8z
TtT5t6EOBWl3Pyc5xdWKRRFxApxscsqtnl/R99r0a04V2uFCgea+sXm+C+MSt3eSfnnwUzDDJ2tq
9X0lUjh7QSFyReBY2c8LWuyFR1ZGxFaTReSxJ05TN+c4ukQ7BA/OZPX7gDb7d1vMzsc4i+XFcivD
Ac733igDHc9EF4BiJo7DwIzbO/qqF5p/aAmIfsdO3/Em4cTGAR1qUZtV5hTXAtGBJOdz3M6gYXVY
qfdBJe2zpomEqqOc4na0ISGp4vFpOvc6UuJUU1ewF2g1wcTiTW76D+AhH1xZttXHoGT7NxGF82NS
OIFQQt30Z8WAPFTV0u0Fvv2XBfcusl2Rss9wyBdd0KigOlA7fE9AbqTQr/F4HGGyzP7AJakvprPN
vmqorDdLyZcHXPdAxTlmYV6jf/MghoipRguSbODgqCGkjYyMt6xCP86bhJRMSPoQ76YSyy8vMzkT
Yhr9MvSnnae6G7Yu9G3Qz5ynfU9ywrFNZa6ebUhzNFQt/tYLiO2ghc5gF7b+EFJWP8nsoYIJL+9f
xqLHrzKyRtsMeU1nQ0iSI6YRrSG2Mvn18jtlr0ab+1wMbyCFXPgeadVDt/Rd+d71PvZwe1L1DzUH
PA16iiSx2eiI/YQ/uOrM/QHptfQZQe4McahjzknnM7HE9AyIAW5SVrIVu7PbynoSbtvu0qFjakra
SMZ7x/T6s66t8EIvzjSfu0CNm6ayiK8OQuUYQTMbwM9IDuuqisnLuWdy+a+K04zmri6qD3GUYpto
4rD96xEd1/wbVX1PaaZ+VH0bSx5fHPl+WGrNj6UTjvVeyBQJAVES0dmSafUVtqxUiJ3GFgq8rQ9e
2SO4OHTQQOfxl/BN08pCCCkilU/u4o0meWyCEFUurkzZIZGP2Hextcq5IAlusxjTq6da50tnDYtT
sqTTR2M7aL9wy6zHrJjMQ9Ggcu84VoW7og5X/M2oktdsKsJlO+KvFGfq+OjRdfRUXB2pg2M62BNo
krH9Ce0RnjtdATiZl2i1WTYkQ6bRfgNoSH0oqfTPkPTF9xAanKiBJ69eLnMAiN3Qv46q9Q720Jjb
KnM8MqJnLd23atoEc748VdIZnjJR2ntaozGLa5vWaosGdUJVbSeeKRxezlA2KXjwy3rnURMNFnwk
8IGlwN/mbluac0FwA2PFUr0SMUTWLYS9HmX9ivawribGprul2mSdnYPAx9qelrX+lxVC/HPBsjyI
KYB6bYVltM9sq/vJU3alHPjjbexN4RcWcfwZHk6ZKhLeQU/ufG3CUZ14YfK603rxv/Vkqse8w3Rm
5z2BzCrmtG31BgSJqqaTmYT7n8ydyXLkSLJlf+VJrxtPMA+Lt3EHfOJMBhmM2EBiSgyOeQa+vg8i
q5IgAuXojJQW6RKpXBQrqVSDmpqZ6tV7kS5TlNchEPIfZ9ANdLghKYN+dw+DVvBNZ4z5qKrG8JoX
CTJLmdVJHBCqh4bt+QyCYmjdRzBz+ue2EJQQ6GqsnJpCa77CvmTZTSI1tgvOc8vjY2TbtqqIXhCF
AKeqw+SPs4VMV9mCh+HuLX8+Q4vFnEFj5h8Ci52u+RkD5QngjEcqabEtuq0HYi6rKZa2ZzTk4khU
0V4wIjiczr4zpDAjIAr3NRXUgy9Ri0Tp9ORTFfHgYIN3/yB3FA83Bc2qvQe5zZM+ekuT1qKDGWRQ
+MgB/x5SqS2EKGrFiQBhCU/HTdek5qvUVcIPdRiQq/Ob6ujKnMwVyQndS/hjGL2NVV7JUBtfgyLQ
fVjKOv1T0WCDOR/NcBg0adGKgNPqBgnP8qsgpVTfErNk+o3y2lHJiu66pmV37GnDn/eW76HF5cMn
gMDDAFIeIUaoTlWw2IyPUfDdhEqQHySYCk9KO4BeosJmXgle1JYbFyK7XabK0Svg4uLeE0e0YQw1
/E2fgneA4k267nNdOKZd2B29xEygi5dRMBatrvquQVWwjRi7ATZNMgS4IsAMTDGIGRkFBsST6/XC
I39DdmBUrTpBbJQ898MgUjCoKjiBwQZLVdY4uixU92fo6biVeckhKRJqhZonUOPz2wcSK4KkRoEO
uqcqSChJilMz5n2CoAuSUEkOP8plmdTcQys69B54RaWsrA9wPyXPxsDr0uupyXBUN1+yNpV2LheJ
Q8iMXQb9K1c/SMWjg6pY7q7pEvG114bQoVtTOnQiaDdrIyzZ8npGM0soD1UI86muNuHxLDGWohlq
+RRnYX3LEPgATJYRSNiY4xuzzMqDhXyYkxpGcCMa8Kqy1JytgcsoX6jAIVw153jvNoF3ykEp3MFs
yO5lLu+GEh69oFiBqLpEQ3Oj6F3xAXJ6ZZQRMT2u2yjDnKLQaHZtIKVXAI6Vp1SqG6TEBbGBMcYq
ky+c89Ak0LKKNdv1rPJ77KlnnZdPHVzBzKXZXZ4wy9OfDRWtHRpYGzOCxZdhT9f4EFXe+Y7WrnTw
Wk24Aq0NIPJctEIGhNuA4aYOYOkpWhV+6zMvzXDv9oLyNQxK/S4fsvA1LjUFWYDO1e95uqAlDqOs
fgAtqcCmEIySQL1Qv+Rmr39g+oohGLDD6qOrqDnkOobCJJoZdNWrgVQ86g1aWSDI66fhs9KG5olS
TmXZxhn0W1+mQF8gkBFAXFCC/sbtbhi2qoQ4Hfq6ST8mWMH9Ap0NnwDwnNg5HUyPwFp7rXkcrMZg
ZFplBg+5S++WgR1YcIU+cBFMB65YHVQ/68bphAh1et2nWInsHci6cRBGkK49asfM6nZlgJqAjFKa
7YlZ/63zRbXfyjmUZBDvpszs8Bsbbt1lnnQHuoUuLLxny7vqm8LVXq3KF/8Qs8G0nlq5M3WbLxc+
l2UPFVToM+zNnVuOWt6dFKSDb6nWVsNBIlQFJwnN+Af9aIVJdG9wGb6kCt5+SxIvMfaS1nNPaKOw
+wGfQhHZtUU1GMaOglmbGrgvgzPuWHkdqqLnWpJKxjdAqmg8Qm4qwF/c1aQQuJF0cC5IhDs6Ize8
9kUfupAwTuSAS7QxCi1lYSDvUtnMTmkl8LzwBui6c7UV7pWhCgDS+3pA2jcr6aubVvGjeDb8g8xh
/CR5VnbTRBWDI1kD5ZHH/7c/KY2ifS7Qrfg+FPAsol9R3JsDqB1GhQENpHBLGR6IVrFvOAJVV6mO
HHf1TaCJoJvJNSC9oPhjpM+MBf+1FELrR8mN9kergqpy6kogr0aUwlTGSpGa9yCwClEbQDGN8UPw
tyYVuk0TU6ruRS36Eg5NTxuQRsFt7VrmVRox9S3kSfSHYaoVxCpoYvL8Hfa+WOjHpGAPoaUMaV4p
DOdXHFMdZShQlRtk9c4rAE8YYlh/HKq+gMRkQLWTKp1wQmbqTKMWDnC1S+svFY1TtClNGbwkTxpE
MBWu23Q8oj9qRsk/pabb39WmFDiJpJTfAPPWuyzThZEoo/VvCnq2tq+3+kOt1Q0zDsjUMX0+osN5
sMtXsGUrj7Gs1E9VpyvM1Zs1sAa90DdqagavunxO6TkYVJWkvrxDgcy8cmWdrd6e6XbR2bTVHP5u
DdkacqLUPUPUp1/DBlGc6rbSjygYAYpPgmIXQES4LYxRj7St0/5WDivkE3i+MXJmhhCfZRYQPNZF
eYSrPHhqDAnCVxOyD6UIMx6/zAHneXfPlB+clOekfeF1aI4MtSVSAmfBc0K5lj9z+bfuM3Ts9pKQ
eAfLZUYKacFIqrZloECRcRbE8WQrB9gfz5WiP7sDzED2WaziW45l4w6WMR8oE1I/95VAZ+GaNjLU
YD5ZZoOep2zDTUJ/xQKoInuteiNnkmBnNEjOILY79VPK8AHQyw5aMUs0WTQwNjDaeqUJD5/v8bCD
oRma5rhLMr4csHtHlqCgIJoj0CX/T9Aj+x/p7Zf4RzmncP7/kJzZgDX5P2NHdkESfUm+T+Ej47/w
J3pEkWBZ1uki8m0ki/cJLMt/wkdk8b811dQVCyShamqKJv8FHzEAllD9glXNRNiGwhvYjn/BRzTr
v3VDg6xZM01dVkTV+DvwkffYEU4xWZR53lm6olAh0vhl/5V9+/IYJF4J8OV/aw13QllvKydCyb5M
dv4tT8ZcrzeT9biHlMtLk/+iVnyPOEY1/psKv+fP//n4/X/+17/taIoFDTRu/fz5xI4LqhdukLhy
ktfw6N+rW0hGD4a1LV+VEwSwwNy3ly2Cr/nVoCqjmyzDngpP4XvHIq6NqI1ElRPLJ+X8Wop/IqSg
D/d+pAserf1+QEHThQMuqnFlxiE3jA6Qwx1TQCP/zIXx203WrG2ULO+ZquUFauf1g9cGK19l/Bt/
+Sj06ERDNmRdlMX3BqABkDLoOvAB5dhaz+00v+nCeuVLSGtmZjglWKYCgAaYQdjClnawmNiJazMS
yxj7Bq2sLarxH6NwZfXGyL3kHJtrunoD265H0aBytPLEtNjAJGWRgGDOr9H52P3Gl9Jkjb74uJ9A
dL2zxZivCeairhwO+YjxnsK8TrWq+JP0/u+F3MQKiWTqEXOPZdGXZQWlKFqCVgY/f67Td/1Hvuiz
oJCtjNFsRlwdv6W8kdVOC13rZROLAUEKkzQJbTZJnn0aHhB9aagQqge1sTFGhubuppS/XDYyrvkv
399STLKNqCuSPlstCNqMztCRqwy5fPB40rJvffRV62+MYc+zc2UrLeVRePJ1qqtjkhNHlyd7NYsj
w0vGubixL85kcu7B0QqA3gtWdtOaoVlS6DK6fDCPlI4lvyTg9aiK2ZBW5U29EtNLH8lUNFGVNUtW
OMLee6SXaaMMcl45ncYIzLe63Jfd9d//RFMTs8PHU4qUCyomYFO90dQ/ak9+MbWWhohx47+USr6y
dounkKlQdED2gMNYm/nkW5LppXlYOaWj7BQ7359viivVrm11V+wJE/X2soPLa/hmb+agec68Xtaw
R2N5ZAaqgDdK+e+E3sSpWfKhqJ9EBRMm4AaRFEX4uFS+S9KdYbxcdmYxj09Xb7ajWtTLVTc+V468
L19kJzgFP6Bvow4Gu+geikSHNWwO8uNlsytrOM9HSVOfkz7FqiH/YdbmxtBei1RYWcPlyFC5g4HI
VUx9vKRN92/lDkae02111M/9tjgmO89Biv4HXPi7eOft0qvLTi3dHsw3c9YsyTJcIDRqizkNXryz
wCtdWvNocd00mf+ouqSxi997lMdSmmqKXjrSHQN6u9jxHAbS4DTctnZ7zZ1rax3llXhfdIthE0tV
x+vrT6TyJAu6mjoYKGBwDmZfaibjlafLy7bs09vvn+2nHs67qoPIwZFbO/ZGpeBb3v9rWWLNi9mG
KvSm02tGjMkSUDx8KLf5Fj6yOtxoe/jk9/CD9l/XVm6Mr/lpZU5WbhZ/QyjLLVJLaIwcm6N0KA7a
npbPvjxcXsClQ3FixpjFXdOxgYcOM0HrPSdN88EYaWzC5CFv608yNSszNFdiYs3k7PbXmm7ZW+Ch
nBJci/Sj7g6WdVWiFlRLj6W4cuiPiPtL62jI76O+jLjsurSsnWan7KyrcBf8iG/QPbrLr8GLO5DS
2OUBVNblZV2MS13WFBD/isgE23uripRUFPbJUUynPrVS/D0DPZYEwdfLZn5dSlD+msjFSefGLqoz
M9D+ZO4ZtkPHo4N8Zk6VOy0Ybqb8H0rzNgYKctner4s52gP5Z+gqL6hRH2iaFH1JzsNQMVEyZpre
HJod1QUaiDWa0//IkDQLy7JSkqz/6RgzornttWBK9lH5+Z9ZmUUi4GIIpHzcKcy7HKARGh9bLYdC
vIrsy5Z+fXu8WzhpFoVxr+jU0owY8on7KH8qdCdWRwVIwE3wwVy2tfKR5i/rQI7VoJStmGYF+n6i
6AwUJpv86uytvUfXLI15c5Ld1cFPxDM6Ck6fwrD+Mor7mYguKH64Eg6/bqdx+QyVIQ6Z4BtrKVND
ZxArSqFrsQNFI0LCCsO31rFFMeLyyv2a5zFDIYVSiqUyRTP+GRN/+kBrxwpM7NTWU9Y/5tnx8u9f
uFS8NzAu6MSAInpMGcAK4SCC4Bi7s+Pa+ndlr+4g7rQ9CKZX1m3Nodm6WapXhFCvxU4qOGL8JWo+
XXZoMQAmCzbmp6k/HsoIdUMAWCLCrwCEOIIVSOPd5PWfGZolHqb6c55oLJyX3iN7AQR5m6gPOrjb
y3YWA+3NIW2WdxAAqqRgUMkI4XOMPL0SUNR9uGxjZdG0WdYJ1LxOk5BFgxrB1ttD4KErpnaQduor
p9CapVnWgWWrVrWezx+oprTzrEH7oMV0ic5+XcEP0Iorq7d4HE1Wb3YcZR0524T1GVIQFBZcfxtQ
rFazzxmVbLE+MMFweSUXHiDv9tO8pid5oZKYYwKKjultfBi4JnUHhgcca59e67v+oD9q31dsjk68
v5i9tzlLEpbSFwZcFbEDDHIv2dpVus++Zs6wVbbdM12mlZyxsoXnL1SgRXIjQhfEFguvTK1ndFz7
dtmlxTChLEpdWdIMWZ1triQGJ5IHHBg6hG1o7TA/791qcn9IxLVb7WKEvJma7y/Yh4XG51kKEXWL
dCeq0ipgf7EvIKuU7HNaPzB87Fx2b3FPT2zO9ltdd1LilrhXMMblGi9ACM6+thL6i5+J8U0TFnkF
dahZVABMG+JShltQsG7QMN4wlnfZi8UbxMTA+BEnqVaiXYM6KTTVZuU50MfsY2T6KggJEHl0/Cxf
OQqXF+3Nn9nJAU9coOoF/kTJHWpI8GFugnQltNdcmp0eEjiOM4ycrJmsb1INqlMoN2oXWjcJYh7E
kS+v4HKYv7k0C/NiQPqkzljBFi7RpL2v608ojDDfZf2zWJi/5TMVRddg9CsKvhjEAhwKKxZWvo41
D2m0Iw2xrBNadjdn76CIMGavnFKLJkyJ6rKqGJT7Zrk8tRBnoCGKieg2Dl6ANVb1mhuLm2ZiY/z5
JKaHWg1q0cLGuXuGVR7yqmR7+ZuP3/SXZE0RT1EoWBp0Nt5bcKUBfWKmoR25/FpLXwr1MUpvqhB9
NfkOytlNYf7WDYIGE48+kfERa7ZucMJVfRNhESkgpOlumlDe9ABcL/v18wH0q2NvZmZLl6SBCpqP
pYMDwq2spy4uwcdDO4XAnKXGV4DDPiG3uFVXt9Gq6Vmqq+ICMrbRQ/2hOJ5PwQ0MMxvhVOzDlRy0
FB6SqEF6QxBSPpptWFhPdBqheeLU6VXZHIrgcHkRlxICzQZVtWR6qsgLvQ8OI2Zmy8wzKl9GLkOj
NEA4TDV/b0a5BctG+bfrHvCBTszNMnhjBmeYyTAXlF8ZHEGzYACJtautA3qCm7T/nUfT1N4s9kFS
xSnqA5wYcsZ4zb0XPnaIXF5ew8VvNHFqlsOz3Crrs4+Rpjg/wWv6ABrpNzKRJNHc1rig6BBivf9M
ps7kgMGoGALAD2fh0dCvDGml+rpQJRq/zZuN2XZiHI4Z8QAb4kN2fZPeKoduE9wA2PZfmNKHLPAG
Hbe7tbvdUo6dWp0FYALXeiFno2fifRe2DF9+MPLfqHEwW6bIMEyMVdjZUcE4q9AKHocRxIW7yOjv
igjBdiXYS8jF/UYsyLRRFNEyMDf7UIXLAObAaLHDhLgzcvQNlbryoRZXbGJi9p10LTjD9sS1pC+/
NmjUqMIXlwbHZT8WnxXSxMrsu6Bc5iUS3Mo808UtRFNbz6mu/Dtka4zPsNU7wrFFabhdMfuzuz7P
6VOzswSRxgmHrlGR0zfyyTydne5KsYcrYRtthBt5h4DsTrazfX7oTyBbP112em1lZ9mit0RfruHa
dYpsJE/chO6T5364bGMx4cpAXixgphBSzNa1Mg3LA8mXOOqAFu3wJEByoHUHQ/l42c6iLxAd6jQr
ae0Zs0BEBJGB/FZDGBt+reCbHF3H2krrfbGUI0H+Mt74RQmm/vdZKTm3MFa4Jutlm/vBRjXO2un3
Gi/P4BOC4aD6s5X4GL/AL+ExsTgLj1rrmDKoXOjLDekb7A7ipqnDE/omV6Ie3ulyvvK1Vl2chYTL
yEoW+VZCC+L8iJing57qx/oVgtKdePCfu/vLX23cu5f8mx0lZ5gvED/HHJPYDlM4Tjn8zlNw+tFm
Nwo3SFz/rGAi0IZrpY8/eLClpuhEXvZEHpPqBVfmz9zWkhGMi/lUxh1kjdvziZ4ocuG2tIECeItW
0CY9Mgu4KzbyRv6qQsEarwTL4hZ4C5Z5kWlglLpsychO2QYOQ6v7ogkOA4yQlz1djhGgrFyiJIWs
P9tqom/6utQIbLWnf7dJdVu7gSfSpqa5M1ZWdjFGJubGn09eDPBBQvMJX7Hjx9CnGVCUNdLKzl5c
uYmJ2cbOEyPNzuO309BuhVSSwSNYSH8DA8WNY2Jmtpt1L4s1ZjQShxpmA9U22h8Oddq95qBQJAo7
xEjFXWrDULayhGv+zXY1U0t66Bn4B6d6kh1rYUcWXomKNRuzrcxYORIdA/usPRXXw7W0YRbiUf2g
PmVOehzRfTliXSu3j8XDRePeoXMj1InH96HR15qWwAWBX03PSIngNjvJFy14hlRuIkr65bKPK+bm
WxyZkhph9DES5dvB/GSk35B12tTtt8tmllfyL6/m+1hiRNdFRJQ7R06U1EacnAAlfHdLs9//M0vy
+/ULIlOKmJJABw1yX6PkDCuMU3xu7i6b+dnq+iU30sJRxoYlj65Z/Hlhp6hGq4+x4e45VR50WEeu
G0flUAlvwMlftrf4nUxTVEWdGx2I2/dumZBxNUzzsJ019TkdhhumtfaCB/VzICa/c9dmIp+3pCiK
4Ezf24ItQNPNczreTgMn1/utWjGE1/1o+8fLTi1GxZshZdamsJgwaBONp6SKMgOirzAhwL+58l5d
zLUTI/OVC6S2gsOLDIVITxhUgNOLlZgbv/UvsTAxMY+51o19GKM4PdQYTcNNTR1TDJ6FbMcY1u/k
vYmt2UkVx6IX9wieozVhbc9D8uzGkQPv880/+zSzEwp2BsuTPMwktYZcTLAVui1UkJeNSGvfZgyQ
6TlopX6iobjnIG51O9jZLt6L98wBRlfwvDNCybnhNyvlkrWgG3faxCa0VJFY6jz1VdQaYYQttAeD
Ftllz5aNcJkAOwuEzZqfHL7UGqkX8YZUpKsiQoDGVU9od/1WMLyZme1UK4UOW8oxE/X5TROEB0NP
b2rVX4nv5c/0bzPwP75fsoBXEJvmzH1zkB85MO7RKVrxZPkGZplMIgPW5+ybhQIzLjyJAxJc6egn
Rkh37ofgJrkqbf0VYYSjmTqXv9B/iL03g7M4GCqhlrUYg92ufKmOSDR9Nb8rN9p+cNyrYo+Y0tpl
djGHT1ycHRlKhm5Uw5SXI2nNsyi4J2TQt7KGxFQWvlz2bs3ULP4kUTcCLJH0RkTNOH1cffHFOwNV
0MuGlgP9bRVnEQi5Qss7GZ8qdARdpYHpyN+xrisROP69v2bYv8zM8V2tAeBY0vAHKYdTXdPTk/oj
jyuEROAEyiv0Ccq1tuySa2NFFTyjTANhXrBLhroy/YhEUVhH06+YxL2Vq5XH4mLYT42MW2+Sjdi8
aVTAEkcGrJ2xRlMhw/sc7GtbRMZmQ/5bSezS0lJOLc42mt5mhTRklGf8azoHyg7GDXhGybzRRnsQ
HhCV32R7b5tti2dzbc8theXU9vjzibfeUFhaCQ2D8wqRwQ6ycBvWVvv+EQG6B8YdGf3fKGsrvJS8
pjZnu87IW5RRxyqYuvcO0CiZ3rZ8RHRHuUUl+SUstsUDfP3ocfz9jSHDjwC77lgm+qV44w114EEw
7ogRA93mq8UweRe8Xjay6NvEyDx6AssNh57EDI8M5AhI7vrNw2+YoA0kgv6n/TtvBEEkUYr0hNl5
YbyLquEDBARrSWTJDQa+GBkDGaUzt/U+LAbBEwqrzcDjMdWpP0hrcPWlsFMkyVC4tyKXNMf7wa4D
e1LcxbTPTLuGbAHB5ESBaew37rMTO3O4X6agEIOACVqNxSnQ7mX5XtRXPoc0XlfnmXBqY3adzf28
EcXRRukEVLPS/TnddQ/GfrwrRc3x8sdfSoFTY7OLbdVnQSiWLJwuHXIDOcH8FKAzfdnI4lNKYWbG
kHTNlMDFvf/8FuhP+E8RkPeP41OqOyQHndsf1DSAudf25WKsTYzNTsa26+sMqklwL3lzigq0F7P0
sOLQeB/69Ru9OTQ7FM/QZNWl28cMuEHNLwiDt3UHyPC60DTRCJLlUb+HGdyvgxQ1+yL1NKf1ZH/t
zxjX7cKfYc6ubV4n63B8sq6QyX/pbJS/HV/Yxnsmue3yWF63HxhQO4T7Nf+Xt9tf7o8zntMszySI
LoRn7OpGcYRl7ilIrHaboEjWie2nlbVeDtE3Y7MQLQc4WsKU73n+o0Rl/DhOv6CPfGs8msdgaz3A
3lrtjZV98R924ZvVWcbKEZFWIoGN4R8hEbG7q3I3bOGf3GTbeuUzLjtIodNg2ouB2vHnkzOzVbrE
yBhRdczse6ejKICeL9PWv7WMb1ZmJ3MfJrreQhnNPUTclrfl3rrV7WEvfodKfcsr8EZB+nzF6PJW
fLM52/dNLCrM/uNZnex1/0XLni87NW6zX+P/7ffPtjpTG0xK9fz+8Aj97AGttZ1/WO/vj7/mkpnZ
bh+SQRUNiOMdrZA2KH2mbHcjPHaNuymKa7HtV5Zt0S3mMVUAfOTLn22/SUCEZ3MIB308zbjQoOR2
gJToN2ELysTMLCLCWiqhxG1BXWbfpfazupYlFrPT5PfPvr4fwgrm5yTJDny3e36phT/Sc7i9zsTa
vhwHi32MqSuzQEjixIVchzOz3eYvWbrRT9Gncjtc6Z/UY/sNtTDbu2/20Y37sd8c/v4MhaJPjc/C
ozDo4ekanysFSYOg+ibLgk0C+Puyk4tRyBA+1J0aj+h53dg852LsCnnsZOj3ogWuDLe5+ArvDpJ4
tlEbK+2FRfiM8mZvXjiu6tr15Bp7NGMM48FIPwf9oY8emdXrSwmimu1IPHXZx+WbwsTo7GTRZCPt
qgKj6r5iMH0zsKnlY3D9Zy/PXRsVXawRALmi96qJI8JhlnsjWddkePqYDHgIXhgO2AGSvRJ+FE78
odggFbD/+9P3BAsT3DLFY9Wy5nA1qy4HGsIlSGB4yymNXVW1vFJ0W9x3ExNjVp6kD0nx1dIISVem
q30W43YfaRAPpka/z9NzuWvkeMXgIipl6tRsFaHkSQQTPuSfXy3isIS/mak9a9vuOoch6S1iPXf6
Stl38WU9tTrLX74UBa2fs5Tei3FXHZO74Mb/2GyNB8k576xPayCYxf03WdZZOkvQGyn6FHOV7jTu
I1xGm0S89Vx37zUIAgh/XN4Ki2fnxNwspWmokKCGyFcUoPfWn8/aSplgXJ1fDrXJ759lLaUUqrTK
x1sHgiUpbCwWmKhCgQDYWNnUK/E4n4M9Qx3oCw0LZwofI7jhUzQOokPcIIm0Njq/4tS8idKKsP9o
HqY0AeVI98FAubDvr8ryN+A9k9DT5fdbLM9oq0nNeJlqIDntthn8DOfz7nIELOJsplZmd1CtL2NR
GrBCeW+44zmIqnKwAbLkDB/RdHt175I/tJN+B28w19L1l9R/yI5/JSt9lkmaM1S/asxyQp0JUe83
6PT3pm08qxtu+l9kWzysFZDGTHEhKudFYsFKodCOsCgYXwPzRTQOgfXh8rKu7OP5qG8M516uNghb
g/CBLNTaGNaXtNsnSXhUkawyV77iyj7WZ2mjC0OvQEOEkDSPSXXf6Cvlr8UVUzmnAM1B+P3zajTN
9hbSMGdAHE7Wfmz1nR9+FIcVF5ZP5YmNWbjDbhCFgfLznm3us113GB+Y+RHA8Ob/IurGsP4lBibW
ZmHfR0jMpgXWCjhXVCeyXVs8jlgUiSlYyx5WFnDxA03MzYLccus2lGBYc8LoQ3c+oG99Od4WUXrK
xMDsdAwbuvvwLXJw7EyqH8OhOkBheQXzNopMtnnoDwgzIpZ62eziI2JiVX+fooyoj1rD50osip5d
x8y7mZvI+mi4V2YROX7qRIg7XTa5GiezWO8R2BTzbEyLW2kHdt0GTpQ58JZdy9y614b6li8AExdn
R2TeiQyNmSys9oQWwKHcwyN3Ff0hndSdfKA6t3LhWNtpsxMz8dooFxO8i4cbM35CVAhS7JVb90ow
zhvmphjkZgNpn5Mb90N6pSsrqIbxq/+6txh9g1eB4tCcLUILQWZIJslPtCBTKO4Hqzhq0XFY5fZY
Xqy/DM1nS9yo7E3dw5Bg3ZXZ5wGp6Pq4Em6LVTj1zcbssdAxQU7lHxv9KefqHu+N7bC1TuphjXxg
+SCcWJolwCQd3KEZvSnsYaf/oTrj9F67U/adg8DjnWCvFTGXX18Ti7MkmIqIvQkhx4Z4sjbqNr9R
j2MJWLxaO3GXK10UShRwcQBR5zgXtUwE0OxYUvfwxm5ipzmggUpy9521qtpyULyZmm1Y33OTsmwx
pRTHvDlYwyFcm8VYDvA3E7NN6so0ggQFE9XZPbly/D3SPBjCkH6QqpW9uuLN/F5bpTGMoQCQnK48
DcW+NY7aGj3XoglNh8hAUVXEHsafTw73otWpBPgK3ri7LLiT3T1MoJd30ZqJ2TmhRyKcrTCiO6pg
QqKfbnLRP+R+/3DZzGJim3gyOxpcTRwitcaMot2l7l43dpd//+J3n/z+WWgxGOqbQc/v7/MXNYQ6
2KLBysQcA9+by5bWFmwWYV5hpR4CpuyT2C/hgUWaWDM/q8J5JVUvJ52/XIKj6/3HdzMpUQpBplRw
rZ8Su0QQ6JG54Qfhpj2Khz7eRM/C2kt+TCu/nA8Tm7OU6keW6AkSy2jeVNfZJ5SsbW/fbfVvKIDb
gm18uLyWl6PCFGd5Va+FADlwzMVav7csNOKTtSHH5VvCxKVZJpU8vxjq0SU6FMexAR/Z/k7YBtt+
JznRw1qOWw5EQCCWIkGBOX+Cxn5VN3pH1dNvk6suU4HlSp/VitsXfan95eX7D769GZutn4BEAVc7
GjFwFjsDvfaOarG1VTewyDrhj7VTaflzvZmbLaUid7keGPhm+V8gVenDLyv+jFng1/B7MzD+AZN8
Z+aNarpjX82C5GTbO0DSKZRtYJ+4HrZjw/C86+3YDmzXuWx5zbNZos16JcoRLCELZhE6bwn54+Wy
heUTnUKxockMevKP975BG44CGVzLjvU0gpGM22/DFjEG2nOXDS268mZnfoVsMrcuYkXiQagf6/xz
jVL0ZQOLD+iJgVmOSNWzdtaoIsIKjrpEQE9Oh9xMfC77XWp9EsM1wPRiwp3YmwV5rxVWLSdsYBQp
DCnaxCj9qSuPwOVb0MTILLTrpFAyecApmcJzZNNTPLS7L8p2vZs0fudfYnxiaRbjSedmtRLgztCc
hviuRpgc/VFKD6r0JWACyFg5eaXFTTUxOIvtJjJRNVFwDaD5rnlChH6bIUi2L+3elu3QYatt4NlA
umRtCmL5CNN1YOEUKHhtjH/aZD/L6DnHDNfxnIEvNWNazNoFp+oA1urn67e3rRf/tFaolRZXGCzI
WA1RxnL7e6vl4OZ56ONwe0qOHu9C/yn7Snc+GGvDtHDFK4COtmXLt8ZRX0kky9t8Ynz2eV14KYK6
xrh4qo5Qbe8Lp7XBXB1+qwY5MTT7rGF4FtIKentHEVD8emiGmyZbuQ4snmUTE+PPJ5/PGKEUdT8u
5KgLYwZ3TWb5jgiZuKsgCXU5rSzmrYmxWawobIteNjFmGTdxfoPK7eXfv1ydmBiYXRFjq1WtQGHB
omtkdH+WMrPD8MfgFFvBXmsKLnuDvDq5HgGz+c2mRBs4DUcioC7sndKQ0TrMV94fi/t6VHD/l4lZ
mPdyaXmFqFO46tx7ht2PQho89nXyWDTeSwvcyr68gIt5GBpNNOB5dRjK7APl9VmKUh8gRsJgQo3O
QoGE2etlG8sfaWJk9pGsc9s1TchBXDruvt7H+yS1oxe6SLv2gPD32lm2+Jkm5maHsnHW1EhlwM5x
S0TJc4RPze1ljxb30JsFdXaLL4wCpt+A4zg0v8Q+aJlgo0F5h27aZTvLuXZiaHYst+dCjq2Yleu3
DVCgcht/bg4j309ym0MeaNnnlQ21Eg/q7Fzu+kY/JzWeaYm4US3UA8tbAeWmf+jXLMyzqrQQWcSv
3MmOyFI66BSLMKuNPYiXAj6y1t12n/6h0TFuJpkPFSlTbSp6+vAiO7IT7czjgKglNt0NDc19eaV8
v2xybTXHn08stm1d6XWBm43+DbIoZ7y3BfnTZSMr4a7OErrvh5qZpIQ7pJ3XUY5L0ND/uGxjOeDH
sSlJNPnvzBFdq/sUuSNqZcbR17Zm/KXTr/Th62Uryz1nstC/zcxcOVdGoqQS6JVBsntGVhUbfpmD
byMwmUGsJdrN3r/qV0uByyv4ZnaeBJWuj/wc7xBjdtD+e1H0VbTsYiiAKdYVEUAuZILvQyHjVVzq
AcFHx/lZLODKBhEq31pFba0c8IveTCyNP58EXcKkdmeMuFldMsGZ+teNmqyEw5ozs3CQmJEJs9FE
kH3TmZrrYf9WVzLRuOi/XKknbsxioULD6mwNhHWTferCuyY5ueZzybiZsCY8sPzinpiafX8VkQg+
A+74197t+I6rDka5yW3lNLLemrfySpt+Oa1PDM4OxIiLrBmF+KbuFXoq6T5gemokQ26cwUGXZ7DR
lXu8vLnkMcIuLejsWHT1pGBC7adR7xDZ0kfhdlSb/xg8qO1GPep3oq0egp0Ubp403uTKff91+KT+
Fmr8zfU5vLUezN63EBp2esSmWuuHVzuX/VwJ/zmOFfpzFfkgPqaMymr+WWtXPt7a75+dkJWStno7
xmWKQHyN7HTRdd8uu7CyvcxZrohzdRDLcY3CJNtUamX7semY3W/dNdGBgWZcEcH0zQLCMjKTwicP
ubOLTERa3fRmJiL0lH8cCtkxC2UlApdWDroKkfODiVht/uk9oyh0V+XLRPFOq+67/Pnysi0+iqcG
ZrclL2wsaI//FeHxSdj42/TG/aB8FhHXpi1bbGJbuG9TO1u7ci59sanlWVB4SVhWYoLloWT3vpYR
oqdDZV/2b9EIHFCQiVkqFaeZe2gbg085J9RMDJhhCs2Ww+usNDeXrSy+tEl5jFwYqgxT+ywb9qnh
msiZj9ekEX5eUi4mNyFMhQRt+jpi/NOdcF9enb+6t2in0+e+/AeMyW+ep1QVLSHUJZn6mM+u6ChA
I8dpRY5q3Frhs1WciuRGUPZcczaRfLxsbOliMzU2xuzksCy9gCFty4wcSRa2erJvMsZyDTs6r4CL
lld14tX4cSeGQg0dlr7Aq9KJCgTbNmJs65BzCE6zNe/QzETI+x4G226rwvHv3v5Wu3MkyjDgiGQC
fl6q9IW8gGszHD+r9vrzs+68Z49KRn6s9sGdcb9WWF4M1zeD85olmkdVi5o5N552Z6ifO3mfMrh7
+fMtppSJjdmWMIbiX04FyVXsnwJ15S61dAlR6ZRCOM6EK/98/9XcInYhsfU4TMxbBPzyxAdd9NSU
VNaqp8uuLN5CprZmFx6tqJJe1bE1gvnH3ndzGDFZxp6CJS+itYraYuQz5UnZWlGk/0PalSxHbivB
L2IEd5BXkk32Iqlb28iaC8Oahfu+8+tfQvZzUxBNxIxvjhhHpwooJIqFqiz02n00DVXAGMQUNWB/
DGNVMP+ZztvS8coQ/M6Vry6QGHKMchnjbRPUP+TFWZjRkgk33167VVdbIDAXZpyIg1nIsGUaC5T8
JAeTKN48id42zKq3LWAYssBMwFbtBHwniJhSrJSK5fM6S3mGMP5GpGIwY1qOEhY+Ciprp8aw2ibi
JTR5MIyrJU2uq8TEeo3D7DZj7GjRuAvJxCmuWS12XO48c5WoQ1ZhLhTMkSQ8/bQQqxr+hNihV1WW
7tQ/Zzu6wTRZ2Ukc446Wnf1Owg4yH7jMMKcAbSNMhDN0mAAiTcAvdUzpqDCbmwycY7t+jP6BYHuc
53IwkmhCSZYa76fwqMYCnprOBpRXt31vfcuuOMxxzdMYIo0+Lf2qCrsOoJRSIe9uxhzCW3fxKwxz
VmND6cOyx1nVieEJZfnaab8jdL/YFPZLuOildugmfORLZI+Jf1Ybff9vS8Uc02AWjC4eYYPYumaE
EanDLiG83ivefjAnFQNjR0WhbUp+90wHwtczclg8jdrVhwdVhyoM+mxFYrLp2b5RmqmlNUri0T8q
J3NH9frVE79Ac9UcZEBkXdUQILAJnk6CmpAwAMgP7Ci6KJEd/E6eCnmPfyAY0pkFXcVQMpBO1N6Y
EKVVydftfaen+VPguABg2EaAY2k1ra4Xj5or7VEe5Opu4vLeYldjggUM8/HeI107aw3saPPXbtgF
zeAEBLIGR0OJnG2LVskFM8kUyCDr0qeRJ6kZDZBNwKHX56MadnZPnLj5OsW88Uyru3/FeXfDRXA6
J2nRFzKcWQofVDzktbKnda/btqwyC/wY4+9kZMfZjkhTb5UZE64RSqmYYWWUHkbMutsQq/lDdYHB
uBhpRyUwVXwhDUiXKzcVEjm5E+wEu3GS3lJ2pUecYl+8cWAp935yvAUs43iR0SWaP2Y4PFoA1eMh
VJ4zoY52Ytg/YayLfqz7imCWcg9Rpong8KKt2Eki/Nf2H8JbYsYzVT8tx26kSyzfq+NdP+z/2+8z
12lPdDwgaVheOXuBWFJkcg7w6sm6riPbnaYoOWk1Gb+f1/qLIXePQ2nYrU4uSdxfgqrlLNfqu5Rq
YniRgYQzCu2ZOzVMcLZCfKu/T0ShNUTmQ+P+/QG241Uar57lBRhzs0aJmCckAViUHIfe8RPRKdMv
aNj5jUABYj8wSMZIt08DFXytw0jw93MGKk/1g9+/5NWPbUdY4wtNxGRR6O3KUJig/77giz4RAzWI
wBdEuI3bwEp6Twl5MuNr3rwEYQ5zNOaJWkkAGX1Pm95GYeSs1KqoyhKBObc9BI1ivwCC0iE8FW3V
lo+yLUFstN03r2Jn0apz1FL8mLj9pWvesIRmjmpEkjGd6AomxqNs2hUhjpKewpIXpqzWwGiShPwe
BuBRiv+4Vbo4y0VEmy+lc4/XlMYrX8j95EB9zOW9iq56xQKKbujCK6aulXNNRQwxmQMqT02rSaMf
dZj9lmMscBjv8/2kNdoJJjVk2vd6/OjHzc9tB1/dHklV0amNC4uwqTaUzlZlVOOOb7o/Q/17hJI/
afiTBN+3YVYfArQFDkMKQyYnjVECh1QH9Vi6sWMcwrf+iCHt8ll2W8888L77V3dJkzEeDvVqmEXN
kHjTED+c6JShCf0jetO6Y/sWFLzpP2soGAxuqrSyAHKEzNFqwlmsJBUvn7K4JxGkRBvHH00OgfNA
mEM0dQEUuTsUL4RhBO2+LNJsDNYabyacLU7W/9PVhLIjkxDkRTFTD6I6zEYJM3L+qSYIjmZWGlQP
TdXxpyLEN4yoWUM8i3Zf8ip1PoczDChzdtNeR4fCEASQQgj2uh2fjUP8Quy/+6Ztc29CPoaXtvvM
GAwqc4zHWNPnugMqLS1TnNhF9rxy+h2V/zZ4cuefYnYGjDnLYaRoGnKjwQ7Tmm7zzvyCEhsrNqB5
LufOPM6nYq73WUR4ddi8/WQulwqvIXMyYD+n+78UvCo7+SHH1vTalWjhkmyqpZX+mBC2Nbxrh27b
h3CRsZk5G2WhB9JoYIFrB0XzduONJ6T6Do0jeMj8EosnBPg5s8gAMudEi3MRFWxYZNHT8eCI2jmH
7KbzX5EOLZnbZrVPFzcDxzCMVGIqpanBvqFxU+2oppyz+PneXgKoUDv9eNGkYt7PUgKAORAfoqSH
gCImxMTEodEC1NKPCjln/rw3oLjSVO1BTCApn6rHJOwxTCj0Jh9ClfkcHIxW+FVKYv40JqQ0y6iX
ygBLHfrPvghVOG1PeK35m74L8xkuSmGWLujA0Gfh66hF+9ocz2NfPczGH9pcJhyTtmkIeAwNQaCC
iAnBcuNB6KZ18CiEVin9Rj3TRqm7+Djsq1/90GBWkaEgcQoD0UexjIMpi/n4IPA0+jc9FBYxrFNX
8ThrKn4/MLqDFA2uKvx66RZjA8MwpthUUoxkOoqP0eCtuLmLalX9Vb8ht5Rd5h/dC6/C6VPUwkAy
xJK1qjlHlNQC404rHTNN7GY+1d3T9vn+dO0yMAyd1FkzimkBmGZ4zoPXqX8Z5JTjdDxTGA4J5Fie
BxEYWtGZVllJhWVkiZcoxk5UeWIG9A/+V0Kmz7gf+QRSaRA5M3zBGcpvMe7zhpxaoYAairlPxu+d
zLl8Vr0PsxsgWI+Jd59CclPT0Hw9RpjprZ1L8WDy6t5X92fx+8zpCYUWE3sN8EMqq896J7+0cuzF
QrjbdoPVq3sBwxyiQQp9DPACDJV1oUJNGnKTkNH2tmF41jDnKFdIrocEMNN0yKebyvAMiWPJ6v5T
jUGClzC8ejEEN7ZaK7YlnI1gKnP1CEEVC4MkLXx/2pHwtfRVDt66A1zxmA1qZhKJ6M8TnFl0jOhG
5jUEry/Z9ffpvy8+xIROmwtkKSGvKokWxA0PjVF7QjRyzigPhtkZU5diNexxbFozOepJeQhDche1
8n9cLYbVAr9GuiPFaqnFgyQfdZ44I283GDpLerytlJmJft9WcI1BstFif7/tw58zTZQyFx7G0Nks
YJKmomOpqPyBbiPBcNJvkoO0E/faQeDUGqxy5xWMfXjXy4GQyodB2ngXdQ+RqTnVfJo63pPUehxm
0K8i6ICaGEbz0c/CpMXVqr4HBr5H9oUnX8aX4Da71W6rG/QzWoHTnMyLdJh5mc71kPYKzbaiG7EU
y0EKVmjd2aW1vH5pabvixrditIKEtxlnTdeDIHzLEhPpws/D/KqiUJqqThF03Q47zU1d8oAJXeIj
FG9ozw2kgPfJi9pYvJGvq5u5wGW8M89HVKcaMYIvLYDs7qx1RyFspcA28RD9ltX6nHGONQ+R2dXS
94tiTGCp0KA24CVELmJoT2JccXBW6eNqGdtqredJVOsFcObZFYZvprgXp7ftc7d6tBcQTDQ++gJq
e6Yk2FXiITEDy/R/bgOs3hwLACYUF+S+iWICgLTdteKXqHI76UmONVc1/zT7wflvaMw9hcosCN2I
WLFW+a7UtRW2l1Zv7D7AiL38D+3XRfcpay2sY+6pJPYVJSJ0h7L7JEIPpf61LDk5/3UvMERNog+D
n0ZWJrLUSw39YMqp/lzpVEruCanIWbl1R7iiMJbkylCGhYiQS0fyPR2hW8E7NSuMhA8JzBOlI0VN
vCqw11Q3o6K3JKaTTRaVSgvPvYUqYsUbbtDi6qQeL9r/XFKmfERkqCHMi34OEiA2u/JmOE6edql2
ASYyNFZ0n9x2uds56R19Ak2fuVki6tkfY+aP4AxLJFJHBqkGOGoQb3rEf4YjP2pQs0Ck4fAyy5/f
wT+aypaOdmYKMegcaNqZdnvPe+2OdnpDEeawfcS4SAxlQLKhFaFyYjrRF/043BoXlHpZwWvr8RRi
/8VhoFMP1UACGWXmNEPqP9X9SDGdwR6dGG35hSfsIiqJZPf34U7jdMPK6zt2xWPOQJqkJRrl3vHo
YEH051sYLBDbE9rM20Pn4XCUUPaR7oxHA13ZxaNw4LXr0TPAOg3yp6helfHihhlUHwOG0uiqUp7w
J5D5m6HezoKjFJ1X6KbdpdwQ4TOzQGJjAcZwszoa0zjgrGJ9kZ09ZKioG/eR3bnhHb2vE8c8/Hre
4iMks6V+n5ZQMKRLnI87TS+dwiScAp3PTwY4CkuzmG2cUbk1izEw2vdQUtqTu/AxgJgmCqms+L45
QURi+0x8DghQrW3is1jDwCSqWfJx1+oxU6NiVBAgS+3OICdhknZm+piEr9s4axu2xGE2bBADKaop
jjCcspTYQVc5Wag42ygrsfhHc5hNUqiAVjvK+GxxkDW8SPt6n2IknnxD49Vffm3Bbi1tYnYLg8GG
AMOtsHbmWWzPUnI0g/1vGYQqIQJpYTy1MDdPDC3tSKxFwZE9w2vP816p7eSGYFYoVMhiK3jj4H0O
eqhNVzzm3iklqmxdAE95VL5BouvZOPhug26Z7Nnc4e1qh4kGlnApWkt72oZe80QdzQM0cYKRvGwN
Cd5gxjbKVMEZjWMmO8F49GsvbTj5mTU/XKLQv2Lx+VygMj2bR01wQlVGTCqeDaWym5inwPeeVmDZ
cInD7BsSnCGaFWANFfrQbjDi0sM8m1O9V53hj+FielSt1nw17PImscihwKcUt5mfOvvW38DsZTRC
mLg0cBikM9V3Q8uJk92WUFytbgw62IP7FkEP8RYgEzdUYkHGOsYhn47Dl9CuPP+gWp0zfpH3/Ibt
zzJ9OH6LJWYrStSkw6BW9LU7xU44UaWYxlbe/BvlTruH8jukB4NH3pcix3s0hi31LEmrugJk3x5b
ZS/Mh07hnHhKGhtrqDFEiYmXci3kcBySunP5GA+cY7YamiyXjaFIedR9tIrBK4aj4am74jaz9afo
0Dk0YRFzI1m651v2MCTpi6TAowkl/vChgo5Pdxcko53UmhV1gRVIT334fZtIeJtE/31xxKcmTDO1
xQpK1R9xdl/nGAH46wNfGedjeGSc6mI0qKsnwa2PgDXyTP1l246VtMRHB2c4RJXiysw1ulN2ecgw
WiQ4+k8tDpTmQQgEM4FSz7zwwnH6o1v7xZCGGfdDSTqAGnNnNZ1hQTQJAumu1hyJ6mxbyKF8jeEL
PM50dV5QkqwSqxsxYPNJl77kLa9Qhv7NGzax2Yhw7lV58oEz1ejR7tHAJXbuiJanVJyP6axexLJx
/5NpbDRcia2I4XKA1KfaNeTYjoLoRz/VDkpCvmxD8U40K2486oGadh31xS+9I+6yY+EpgUXs/M/Y
Ko/TKeI5JsdHdIZChEEvQ3ECYHhA1b837o2DeEmOvjN9/6sVr7anvYGpYw/blq77C53ep2loIGO/
qsY4lQpB15H7jlEbtJMx/6YTL1PJUzbh4TCc1dcirm4aJChEvh/M/Nn0xccsQFFfJN5vm/Qvm3e1
iWGrXp5y9LARZMAxOyLZBfftSblr3HftyL3wpPA68FZDZB1fGf9fRGr8gh6VbgpKtYNxNDKRnGSH
7Cr9Dha82tNeuWqV62x8hWNITDCUPBFC2Ee/1MpL7hTPAFQfZ1t3+9vJisFhyhNnUemj3ucDfwVl
SCyU6kZNEzgKnWKJZT1qD+Mx3LfPvM47nnUMg1Vm6pNGwGKmhrHLqm4nNeYbGfVXjkHrodw/Br03
4yw2TSumyTA6rCLt26RFjMFX/6I7f5WVhKPF09zm2MXWyM2hCe2/AHbppKvdphDIXuk1wSqCGcPT
OMbR47SxW+/JjYVxU15nhUywW/QBhRYlabGtvpb7yaXdccJrWFlcyYbP/cTvF/h1RRkOQ7O8OIio
+sKXIs2YhHYwWgZA45/DZYRoiIYaobiy1LvG5Nx6vLVl2CWsx0GfJuxl6SNK7Q5ilu27ZObcCjwU
+u+LRW3HQqlLGYsamrIVSd0pRYutMvnP25vHoUqZYZMAkVaA7wzQV4361jGBlk0CzhrycI8OdE5x
EM9RGC7BeIy/wYoJY4nH+ShqFeeKWc0RLuhRZqhD78cixkgXwRGP0b6y8ZC/0zzaXcCjDp4xDHVM
KLrJJxMbJMANiDg/pUnPu8g4TsC+FjbVaJB4gKuZaPjCfdzatcx7POPYoTDfRNFMh0YHwCh2HR7P
kl1hkwfz4dtoy2h2DnKLp3m6Dkhoszyd9sJW9mdlOvhlirRLMh+K4b6s3G2XXl+06+8zX2BR3nai
1uD3ZaW3SpLuiSQ788ybgfQvF/EVh2Eg4qdVgIcTfEy6qCDCkDRUZVrquTpg1VyJkyFeec+lHxNX
NLqqCz7IpsIIKzTCv5MsRmI9DEhI4LXpVO77neCFd4odW22BYWkFx0OoI3+m9ysyw0RdSvIB/VuC
E03PRM0w7vO2NKOdmXhdvW9DKM635m57C/8lqrpiMrRUFV2cThOsFe+N+/ZJ2bcn+SBhFJyju7UH
4RPeQEvubjLcFDSqHKszEKuftNlAO/mxZdqaV98Zb9FvyI2/X19XAxmaGtQQk3Ab5OlGMpz6Bq/k
fWOLYnyMEmIXov8IlQA7lcU/Uu4Uw3XKv0KzxFXLYdjF2M9ZmK0yy21FPuvhDRnSA2cXOSeRLQQg
gkqiSgdSiAL6CGpR/mHOLP392Ub5KVsJ/gRr+uWW9o9LazKE1tZQDOgIdjL23ai6jaLfSkH+s35s
uXlkpFmRyrBqnFEsmEa2rxRHTIDiXJb/cpNdcRh+0TOt1OEFIH+/3Y1KufeLN8kIXJI2X9FLh7Gr
0ZPfx66qlpwTz9s3hmswPqVKwhAWptWTDkGAJHpWVd54Na59DK9MIfhuSOk+HWZHsJDrP9F3w/jI
q1LjXDgmSyZdGvZFBaCZBGccO5SG5Dy5dR5jscqrilQqY6vgQNdOeyPbtLWxfCt3pqfZEGiJ8Za3
fbhWjaIFcRIqrBSd7R2S584s9ZLmXrqzMSG98ztevvh9xgfKrG3qssWiKXJ1LwfQryV9akHp+Oe2
HSstDbjYFkCMG/h+LeB/QDJC9nR02Yx7TIw/0vlKqcfLja1v0gKL8YQcj8el2iI4FPa6p7noQX3p
BpuqDIZ7+aQIFq/cnovIXCvppKXpMAOxxywaHY/j5cvwqjqiSzs28ADEy+2sHt2Fhcy9kqSoGRFN
rOaUnuSAWHqBIUs8RSX6I58iggUIc4MEOnQljBi+Uavf0JBj9ek5Uh6UzFGFxpI7Dhvx1pBN/xEh
wOWYYw3Dm9GlbXK+A+F6V7foU3Hk/t67y9U8NvcXq2IF6sUa0k/L2UFX6K4/EQh7VgfIU3nS6/YJ
WL2PF3BMvKrEYZh1E8wb59Ei4Wsf3ubGY8urMeB4Bpv0a9UkjY0BVg3JUW5Uy1e+5Ny+0NVChsVp
1hnawIhTsa9TunZ/FGjdpR2bqkelqqJd6ED+UriDoI3XHOS9ZGt2dcY1xklH8Oxk+KRC0Z1U09RH
qJlHMVAeG9+3UEbube8a9fGNM8BONTPzlBRt/3570Qpr/aB59O7i5t84PM+OM9PCJJUHATgqCCs5
FrfBc/wye5MbILeS3+p3+fDfbhadoZDBhJKSQb80ulxy06S59bOAc6Qp620tHkMgiliNSd/Ty2vc
ldNlbG0lvteaBynZbe8SxxlYBZgo1yo8x8EWMfdIjjfb0TFRLLcNwiMowkScE+rgRZm+ZDY7DFCz
pX2GatvEHnGr1J7/wPtW4RnFEMZs5H6rF/BwQ7+I8WzNiVOLCscLOBzPKsEYSadOaQyQSXON+b6p
vyrlIalDJ5ETKw950SDHzQnDG6Hgj0WFDKVj9CL6wU5Kx0vUc3yOMLwQSYNe1zUQpLNkouendEM3
Gz1aHUFV3YaTuf/ZPAa/+aknod8W5TkGEvcMcCabQjllI41zR8S5jRfdDohz+TPU19fwCsREN5hh
Pk5xg8KtLh0tQWvvDU3/g+Pq1Lc+n9wrBhPPYIb1pEk5MOoUj5oqyiLSN+OmP2rHwo3OvNTDeo3A
Yu0YLgrGcYLm1/BX1oPW5idecOu1lmGpyAPE3ncuIm8RGWqKjXSQ8goG0vccycJIZHKH72Sq9kYf
2EP0hHIzLOufQlcz2Q9ln1RdoNbvLtIfMAMIwyKIF+9Lj1cEt05VMlXLU0wNiS+GqrI4Gwc/xILS
55z0O/pb3wertV/oZ0rkCE8cf6EfqZ/8ZYHHcFWp96UgVsCTPchJiTt02l2I3XwrbqCHffRt6ffe
xxaI9C9aJMpSMw1qBe3DSOT0DtUayuzwBSlgXJf1Le/TcrXiT1+gMbyV6XKjyagWQnxf3KlHPO0c
lTvhi3xWjgpKvPQHroGrxLxAZOhEiwVBqQUg5rJjCofc2BsYv0VQLJNllpa9cTZw9bJZwDGk4oda
jWxHTwvKemd2kuP4Yji9nR2grGRnDuqCdrzPtNXQagHJcIwp1ZPe9LCQSIHVReegOuEZ0m3apyD+
Uqh2IIycy467jQzPqNU0RKEGK+kNTnO5xa2w0yBSJXj6nk4/4s3S5C0rQzN6E43xUNBzWGOicWJU
VjqWga0m3JJKzglk3xB6YdD0kHroXzWpKb56BZtOCqeJ6vgH9+tp9Ya47h77nhCKkVxBJ55Stmh3
d7R02tyNNtXrFvfqA8c9edYx/ALxFDns6Mb1bnZX3+DrEE8+SDKONr4v/uQfeM6+KQy7mG0d96h7
AV5534tOZpyFcM+xaTVSWawgwylSOdZG0gADYhaQhQkvKir/Ek89BIfZnjDdvUT5aM69G1a/Qxew
DLFEQhqURMJSJsSVdHy5NV974T4v3W3zeNYxhIJZ00IppIDRkewxT43hCO2zmthFztOQ4jAlK9BH
Qt/ArBGsY6t/GyBUFV3C9CA1Z6O81wSOI66GDYvFYwgkrYS0q2ZY1YXlYQilZ2X2OeNn1l0PcoMo
zsc4Wbajr5DytDM6RCYB1I9izRMqZBV5u7Nuxz8gbCSSYwqHOAkAwd+Pfj1E5Oi61VSOD6yXxslX
GCYMmUxNNMppwtYgLVZfJCt0lIdYtOTHdkc78GltrRxYDa9cnmceQxcDtFV9TYV5WXWaS2g6cwzj
7BGrjx1IutmrLX5/mmar6CCXQrqdEfMUfNZfqxbrx1AEtKrzpNCQoe/dW3HXQUtP8sK9aIUWV+9h
/bxet4qhBcykyjs1RmKbGO0fkdk9J0YNoLqN7LhVyDGOqsnapghKAZ+DxiskQxFDHAu5WMM75PYh
GO/rQrBJ8SYSXh5zPfe8WEYm0miK3kSfKrYrPGDUjRsc5UOBxl86n4qXr1/tCNMXWAxDFEMsqLMB
rGb3LiHtDBgg2djV7V9S0s1hOKTH94IZ7mys9c+oBTYTbUiTjqGcCrATy7ifnRAfUv7FuNEt/Q8d
o4qQhDvy4oDtk4Y3io9huB4lqtTK2EO1k46QHnNU7inYPmzorvgIERVJW0spPLOQ7yvMmEsOXcg5
zxyi0lg9l9KM6yQIsXLq/YzUTmPHKIAz7dSK/6QBcG0HLl7ceRHAelTz/wOAERAfLSOoyok1Cai1
ox5VzOQsbIgFuqklu9D3d4qX7fPG2yuGTcSyHaJGBlwevaaNq1ScPlLe7zMUkjSyBLICW/noYhtb
2dKKx20L/uW79rpiDGUYdeFjnBggzP3oRnv0nDuJDREhS8JHSuTyTvOq62GAt4KeKwUpHYY4THmU
AoW+odfji9+9qpFhVTovk71e87FAYSijyYI5Gun7uXSm2lAIy6zYgWDqa/qCCWDJjXSk8tzSYOOq
5FfYrX6GLdAZ0oDAGcZMJsidJghDmz915DVV6HAWdrtXPP3Sue0XKsSFIrvyWeGUu1DLPt0AV2z2
yUeG/mJr1MAm5VMovyAnY7UihFtNu5y/hjzJodX7ZoHGEkmWBK1P0cK0t8X00ufV3uguxfBt20tX
r9IFDhN9QDopDX2aWVfzwtYgez0kJ6X9HhahpfeqvQ3GM4rhECnQoE49wXlG8pw0XwrpR1t/ybkN
bqtne2ETwx1dLjZjVdC1uzG8/EL9Q7CVW92iL9/QSOT2G3OO3qexD9loojIIrK9MUPYOFFsvsv3o
8+4vHgxDKGKodGpvwi7TvPXHoznuzOGwvUM8CIZEVIKvV7PFs0EVa6c4ejPn9iEMImcbhXeUGBKp
TSiKT7QcThSM+94cXrqxsn01PCXThPh0Ui1RLTmW8RydoY5B6mY5otRBlMjq9Itvfpeazp7TN5Jy
WZKezg2uYN94UII5d3MFsIiIbiZmVj+OjyS/TXLy0ibZIYt0x49FL05mq2oKzvJyNpF9+zEktDSM
CtD7cq+Rp6JxworX/8I5yoThjX6QjS4YsYX5GN13Q7UXZelp7jAPzOfl3ta9BU3vUFtCI7hMzV1k
Txu5VaUiQCZaV5+M8awZTwNacNNbP34Woo5DUetxKW2x/xuNOWTj2NcEJPVXsS6o44dRWsb3fE/n
qrSeiG8ZRbN5jarrscIClTl3Ya9nrT8jLyB63Q79NniZJneqU+9kN90FZ16b8fruXY1kDmBkKo2h
C1jSOS7cVp2f2lpzy2nwqrHk1IytO+MVijl3EJKEyiK1DAq5dluH1ggYc/i9iozrCrI5xSLKSV5l
wBldOjS2uR1PAspohFvBk/fDG6+bYf2O+ccsNqWY65PfNRJWcBAPovQolc/bFMnzCIU5YJE2N9Gs
vXtEeUNFOLMf/alx4y/0ZdCMLflhG5CzT2wWUe4loxwq+H2ZNU6uzDs1lG4xo9zbhuEcZoW5m40k
HTo9BwwRA2uMBsuI9n7m5OKbVsdWmHCCNo6jKwx3yH5rmD6hXlG/dLUz+1Aj8FJI+2xbxVs8hjT8
oe1HYYY3jOpgx5HTGp0j6r/zybLwcIYjEqNNwoa+yE1p66m5j3krydO2HbzlYngB2SGpSVJAKLr+
OKba42ialjFLd+kc8m4Q3poxxECyJPIJ3RrFdxPzR2yicYUrOUZPyeeL+J9jyk5eLupYkNoeIDRv
TXMbyotg00md+a585onBcCxihS9UrZQrgz7z1cVZwXBsCFiLPK2+9SajqxewE5fzoJkbWcYWQcXn
4N/6Hpri7fEts1H0e+7wgoLRxM+Bw3ul5ZxblQndidJkszEgmWyGX9vxR+6fKlTZF07evKnhxLuE
6d5vbRvDEmlOxtFXwRLdkb55N1C6iVursPNH/1Cf8n3l4Hw58S5AXD9Yfcw5zhxyZ3UjOtVvp5bC
6+aXUHcUnpYPz1EYujDEpGhSA78/qMZsK3UBhh9n8SRNYvO2faLX3/EX/sKwRi6hNzPO4S9/lTRH
x8CjskuJ+1vNRwsghjtGLYwSrQTQHHjzEKMCk1fUxFs2hjHUWhrFKqHb4j8G0CIqgksYcS4Muhwb
nscqQOhKlRthByt8tdmZ47wLQuIqcugEUngjzSOn6owXbrLyD5mRE+jBwabepaUBqdO+pWffUS+D
a1j1XXpPXoOW496cdWT1IOZESsYyA2Yg3Ybzg5CfUt5bMocu2FLwsZDqtKFZ7LI9+sVzHWM4d/aE
xy+r8N+ykld+tp4TvTqfxhBGUigo1aIvvHSSDx3kGrv6Zd7jVflPFZU5hjvttUvJK0vk0JRGF3rx
ZSLHjZCXGpxFNe+S+W2eLkJSYBY9vs7/MIIHFCtyiJFDTBpDHLEszm0bw8w+0t/MyXDyrH3ZJoz1
A2BA0B6zHqHbw9g0tmjy6OibQCX1uZX61cGXc682hkskj7cEc6u28dZDjiseY9KEKfFircAZS/9c
+zvBsJrhmA0/t1HWF+6KwrDgFIbhINNHsFma7bS8S2uNszXr71/KFYLhv7qMZ39MAEFllfpL6gp3
7V7TLLyB7avW4n3CrR/iKxxDhtpYl5goh5zTRMSL1EEErmu9QR697YVbL0P5xyyovHz08anNRXPU
YBadPV5gqFx41v9qQ6PzRgTBin/88hhG2i21gGRynwayQFEcATLVoSjUvNXB47ZR6+f2/2unsy8o
RiWGTUnv3/TQHuZThNJlOrmddyPyYJSPS9eLrVCKGbaI9v1KmMaXHGjBCQ/mX0LCqzkM+UV6r7U5
gTmq19/Qpxk6r0Gws/vQhd/dT05r96qFagMOVWy7IMTEPto3acUwCjRM6o39NB4N+aYxnrZ3apsd
dJFhhxoaZqFqgGGn8sssY/pRZUfyAwm+bcP8y9f2dQkZfsiCMpJz+jTY7GhEnZ4Lr0V/xWjTGRtk
sJrfu/evgAxbiBh305h0z4Q9FdKiEgWZp14ie0aPc++VtskN4d8LKT/HNldMhjJqfxTjjj4c0o8h
qk+A2tUf9XnENVlBQiy6Ed3akq1pH3r+3ZBZvMI9jr+8h6qL67L0EwlfYzgPKbrGC7xvy80OyeXf
im7+sfL9gX2BQswwH9UQKG18owoPtXzfxr88seQDQb1fBQuIZvbxykv5QzKDc9jXbtAFnOuEOtzG
Xr077AJCKEpRHwj2KgzUB0NJXvK++iEZY22lXXE3+NF++wRwDtr7NbDAq8Re7H16QXZBa6eJaRe+
ZBkSxpuHhHOl8NyAoY0yakwjwCwSJ0lelO7nVN8GMadTcL2KQscEXwKNXaKxdVa1NKh+UBRIMz3W
0CodTwlygbpV3vW3XPqlNP5pqwwdQ7FNGZkG9msxNUwUF84prdgwvAQCDxlqGZOb4tDSmUAeL0O9
unwLOIYStTiN53YA3DR+jYZ9itnScstx8FVvMHVdFg3aN6cyTEGqeSad0uD9AqGfchdoGG6AFtXe
3Xa61QvyCsN+bMmxGAxRDxiETEdp3+4Hl7an8BqWVj9GFjBMPJEJYp9PE2ACFVuTurmRW6Qitlae
TOn7oHMy3muLRzBlSNNBQihnZ+4StKkWZjnUlOZCTPHEY/hsJ5UTDN+3V2+NIpY4zBVSK81YKzmq
aI2h2im9LRXoWVIbO8vONfe9Z83rlmCMR0wY0kpIB7C582btayqek+px2x4OBCtIBB39YCSQPnJS
LbTk+NKpPxpegnP1Q3FhB9tsoDb5lKaY4/R3QhAa4lYQ2ORuetV2/S56FS0kJNEDy4tpVxlpCSwz
wVJdd5IyYgGb3bSTn/2DeNCt7obWzqBUYnslV79FlmCUshZsLo6lpAwZrKwxfol2fuehFXmda3rA
Q4kmh9G5xjERaFykpFNFGFeXjoQCXfPZD0ungxjBIE5W3zp1u5tEpxc4wPR3Wepd2slcJV1YkGpA
64Gjt+6gom+P83G6GjItARiyFVD2qiYDDPO/Qi9xN2M+MGYuOp1b7oXdfEIfx08qEIChhQettMzB
4lWdrB8K3aSjFwlBf8zHnSxSHZnCABZOuSdhEqe2qzQOX63moAgG3v8fgyGSvCmlMTcqrOJt9iXY
5y5NsuJaoXI7rZfbxk648KqVVj9alqAMoUCRMaoVH6DN/0j7kiVLdWXZL8IMBAgxpVn9Wtm3E1lm
NTSiF0hCX/98Dd47u/LW22l2z2QPaqelEpBCER4e7jk0Q1N/d92o4jAdx0yAI3Ud5CBzopPvnKL+
HjX/38N+pfFwKUG/vkYZZcuUqKdgUYkrVSLiPWlf//0c/uXjodnuBSEcrKkL49s/P561ABFZGWE4
RW4Xh6bBfKyL/0U+8MciX14kXwMpS8VY1nvh2dHltpa30bcKqH+51LAKg0GwD4ZZRL6sAsqGNBUB
M54ssGKH4Dx5I3wrxPi/CF3/XOhrHzceROTjIzHQsOdszaFPcJxfovwqTz39+i5wffNUX7u43ujC
Yn5eWCaa5lIqtenooNDwUpluvqP+/yVW/fFgXy4A3zN+6bh4MDr5CQ/jpG/u/327Xb/Bl2j4xwpf
on7rlCv8dWYGqH/aDzdXTlywCY7R/t+Xue7a/7EM0hpImrn4z1dZEdPVS70wxbJSv1jnxunGFOIA
YXNom5uQ//r3xf56hP6x2JcjpPwKsoErvlA0ufmMj1KyDTflN3H+u1W+7G5/DRjlPR7JJcDQXtoA
LK5vsrW/3ckYUf+/rw0mt38Gg7pWXPAFa6jNXCXRxmLKUW6CVx+RrviWX/3Xnf2P1b7kvJXrSLjg
YbWQ8z2n5AT/o0PTmlQ236mO/SWi/vFgXzY2qqIuQrmAE9sPSQe4RCGRglpsSN678pvt8O97z/vK
Qm70GK96uH4oPWSds6Sld1As79wuaZ3P/jtdpb+e2X+8xev//0ceNZGhGdoRy/ExeIC2zTGuvuPH
fPehrlvzH0uspBlXVmGJwM4/Z6uPbumCG+b/KqLvfOu+W+r6//+xFO3XK89Is2ydP5f4p+gxk1ZX
Carxb4L4vx8n6Ij8uZBT+YYMHnZEJ8+iAK1jOCK4frPId0/zJTIMYR936hq7nbZPJqgtM74mrj0J
xKP/JgZBq+bPx5HazJhQxko6QJ5gQCLAmFNlvgkQf39poRej4IbF91cSqYEZkFBkYllhikMVOLlQ
414VPPv3h/n7lv7PMl82Aa+1hS0UriGv5ceOyZ3pyX+5xJfPz1eMyDv9dYkAWFLf74zDvrmD/j/R
9D+P8eXrk8YzImQDy0z/5qiz07rJojYrz8v6flTdvgSdpN61V9blN7fs378TABgwESEV+ZUoVdFF
ElBGsbnnXeXsen5e7Oe/f6Pvlrh+w38c1AHiYK30cJFX8Fz340cWwmn6u7mwv5+f/zzH9Y/4xyIg
HbST2+I5vPngRfnY3Iryg/+3q3zZbuMysd6GeJRioFuDmcrWrOeoGE/++J1p13dv7cu2Wz1asAry
8hlxMHj+OY1lwv8XGAXuuv+8tC/bjraFP3g1Hic2v2shId7y6EP7/d8//9+GLP5Y5UvAwdS8BlSO
A3TFCpaDToEY5E0Gf1768yoNci05UR7BrBO12b+v/c1L/B+EKZfHc1nhJTrTWZAiNcWNh3viv1vk
S3LiurMgsbq+RTrtakkwgAPDwmj6Jg55qGG/ex7y5y4fHUfrsMD1Osvopi/0LaPhwQv4mFC3nG8W
Tmk+F+rkdeuekA7qk2Kw6EX7GPlUzofflehKeyox7QrvAtrfNiX9PXbiCZNzQETRWE4d7tZZpLx7
mAd2aRXFNrcGZhRKKZGujYmSsQeCGg3ehZTBKTRmP/juowSS1vo6SBc6Obn2ObwsxM9F60eho1N/
9cksrMkqLu6cCbzZyYkgGjXZcz+Z0zrVh5AaZ8uh5JZQjVa97819ohWoDv5YZoEYMSvbi3YT03W/
OEudTCsaW55+qwq7JoEgFrpokUiIUXtSkWOlyxe37bd8qm6n1T3OAT8OtP9s1uG1WK2bzNx/tGzK
62Dg57gWVdJMdkrmWg4gbnYYvOHqZ28sz9gw7aeC4B0XPM56DYL93BibzIzf8Kn+XJVrEuKuz17N
LsQjZyeewSYLxznVpBp3/azn+0aGzwH6cj8Qg+uzUwl2W4ulTGXskiSY+x9TNQypcqi7LdjQJiN0
bjbd2L2XLkTmvLYrsq6pdBqXwPM6Qw/rIO59Gd9DenxrW7ic6rA+2LL+YBLbb5yj4hFpBN+VfV2k
XlcsOQ2rN+uA1O7Idc4BVPd4ZPJeanzd0RvDLKwQ0dwIQJso6QocXrw4njnPRLyZEmkJmaMxKeuo
SeNV2bRtJi9xgD4mOnC7XWwIS2zlH+1VwEiPmPTpBriRRiqdedgmg1ddQmteROlflquBo1vPF86c
JuGW/NZ0Dp7qoXbygtsmEWH/HmnXbv0VU1+663/rSA2YqrDvxOgZR8y/+ErSlEay3Qu3uHfa8FWE
3scIUDQfenXoPa/K/NHfgsZ4jB1ZblmI3evU7SN1qjXxSFXm3TJVaV9Jm0Tc65KgNlBWj8N5U5by
PPnlu7i6YEjbQUnVY3YruFw2EaEQba56fggluXNL4x5EB0CEdPGdFKTdOj5TycoGJ2Hd8qTW7hVC
QTb3ZyT2QwVojTtrB6OLsU86Ls58mQ6L7fqEs4Ek/ezFv6dllDl8WsSu5o19GtyiSLpZPdoQLKpI
dOCcW0x0D7TNID6x4g+ZoXFvfJU0FTghoS0Z7tjuni71mkI0aTuU1E1Z4dwGkYb+DfGb81DNRTZp
/JVkgDzGKofXKGqXHD2Y4FQU/NEEJEwVU5tagy9LnPmoGh+d1jEINnEcHJnWNHNnKW+h0oypJMpe
4ja8r2lxs07qUBf+z2H078bR4s9dg/PA7bZyWZ13Ax4WqFWZdGtxkbAE3wyd99jy+kd8Lbcq97OB
+GaiTfcq1oZlfhXEiSxrjHFN6pFNrXcQGJ770H74Gs4xS6cJv9+X0VOIFn7uco2XKYP501HsUjWL
Qvjz4NLY9hfumxHKCN59PXnBho+0SxuL71L1jCVxu26XNnxswumumCaZtBgU3QZyVan2ik+qtLop
Z8d/qKw826tPyiqnBsUarGAiEKROa4gXoez8oYPRSxpJWliojCxtnQICJEV1RKgrsPUmnlhKTNap
wUsEnYbDsjThvnLXwxL2deqQudhUalg2VDtNWonhV+jBH6UhGFENzZGNpM/rsHvmIvhsYxhTaEN2
1IUYTjkEN4PH4Xupxzc+hpDodhhLY92xpNXruREINIVtgVAuIB9wlyFWWWSbzYihW47vSun4skAp
GeZYlyrwTRJwXNaE8iLzardLSx8MIIdXoGUo9VQGWuQrmGOJbNZXtCkf7QQwsjftmBRKmQ3C4Ufp
jHNe9tgMfuemUs1NWnPvcZihFbf2PepdiV/Aa/E8S5dmFrqoiRs2D1PfsuuRxU2kSpuqGG+bOfMj
Vc7PSDgyLcN5yuOpeqlB6k6sGuK81xGg1sa7s2qNsn6Vl4gGID04s90HNnJOvhc8wGnvxqm8Lifd
JJ+qulvObusVF1rXJ6eLcdwqKFHVUVknY+yny9oeB2fptoLQ/VpV94Sy96ikNC1LH/uGd3vqkc1I
cWc23ZT7Oh4yAFhHR9dL2hbRU+zDmGikQarcGEFU9onlxRvS759yck9yiXYFTHA82b/PwXg/heVD
iMdY/RnteP5hJoRRHRP4uRQxfN8wWAbe7Y2/DunomSN2QBbP9XaAGa/wl7ShBj+NybPJjDdjFWWO
wr3CEevlPeuDxyHgb11bX6Cqtx9qehUzqzNwGdrUCvqMhH1vIPGeVD6OfREeWFfYYxiRvONrHksX
myxa79ym2dGoy8uObDtwSyNbY195V0TwpxbVqRN17uG5xAItc4WHKen0UhP+PHpdBpfbm8UXd30z
HDRZb4IW6lWUtbu5dY4YZc76DlayteBVOq3DobJj1jh+lZoQ3vRhwcJ0dYvt6MAtLu4Tj89DMsll
Z0S9Acnm1NdjHsoi15PYXEfUJuzyZiY3CIcVSJsz+Cms3/aKZLqqd57wIJS12H2pcTpXtzxIIrae
5WklR4yPoK82Nvc9uQm7Kpti9aoUZtVdGKOW7Agn6nfazGcu7LaZWpWMs8Q8iDvCHGpI3BIK52Bd
x7iMhqXIBIyskbtMd7xdj1E5wflXploG28EBZM+Dl3ahWSDdbOQ+CELyTjkA8RYN3dLhZBqO4XHP
5IQu+Ugd/CJ5mgnZyaHZMKe/1dxNaSdPnjHbcehiHDK7q0b5o3PnlDYBaO7NERlE6gw8Cwv0Dcfw
04TNE6nornehEO15R8dtt6vb7QcnPPbUzcrBPRRtmHvOeGdGjTfW/K4rJkBt7G74Ej3y1m60P9yH
a0QT6J9tmyLe4Dehh9vf+2pNoQh5jIvoru7mRPX0vouCZFXtuQj0NgzdjNrhh/AUwKLWT7pe3hej
wpUaHBWFh5cxsCfrseFD5LmzF10G1uRwAd3BhgvX7Bw8N45p8nA5kqj/hcHxhEUiG6Pw0i/VuXGb
AOxtqPqExcM00Zu547jxoRBMom0/tmkBSLFjzQ/owWRB1O3IqHMTv3sjsi0ardla9y1uufCHtnYb
1u49cudNt4pXasICgEDzWbtwRWmcI/Lsu15GJwPx90QyRydlwyHH7rWp55FXjc1C4w4b1zz4i8pG
pQ5M4Ch0w5xax2wWU39UGD701JjGUX2WSwv7JnMqWvXodO0unJdjKUiVeNa/cE0PrG3PLI5Eugj3
VDL76HJ/1wqFm7k846s3ym5pZPdeMG2JbU8e02tiJ2870uFcM5NRxz+NMz8p5UKItL+JiqhPxlBv
2tnPOfV26C79nlo3yIO+xmjLCMu47shEkEflmNuxT72oOcMY/hioT0WLJVmNRad0yk1It0vj7AOh
PidKnihtj7TQiSibjHrIpiQF3XJNZ1ltlcvSeZAFLgGyWUsv8RW0+st6uCNVB4EG4peJb/S2bYtz
wSf87PoMV9ZULx6cRYOtF5OXzutC3F76oWTuzh/m0+rAHzM6L+EK0wYoctTDLVUMXxR0wljn+IDP
tRZDZjrQMrtx6JO15FvelXu1xttV6RtYr52aMEjifnioljtnCM9e3Z0hI5bUNMz7sjkH7ouCpvAa
9RttipMtSoA0Q+qKaociJh+kztoo3rm1l0WFhmMc20yEbKVH3zrSZbSKd5Nw7nxin6qy2TmRPVQO
Oxaif2Pd8ALeeQq138T6aDgrlQ0RxETMbRTaTev4edz5qWoRY/rmsXGGI9zw0joOD0o5VTLL8YzL
FldIYx5g1bULojJCCI4eajbdjgFQJtQUwVX8oF/Em1tXDzGnSan1vsVGHR3vRlGVe80PNeGG6wZM
mnH5Mtt4Uxh17gpx9pziyA3khpkDK2VXTuki5xRSNrtaA62qzV3LQhRaxc08eLcxNfka+i9lxU5O
RDPR4qQI/rsS4wHt9td1MJimhB+zwSyQDX4HIn7pALcyRncrGy+qpvtqQfbNojaXa/DWTyH+cbib
Z/x5hQdh7Ml96fpuSUbujFBSrx9rn/bpGpsgQyp2owq6K+CtFUuxY/AX2NJA0rycop+kuMyOffAA
lSRqwhSzhwu2nWuQGaK0LgIM2S02Xzz8OeNEkYoXIhdzvEF0T8oSiFOxnOPljXkNrKOjOa1MnHu9
vzGThOij9F/l1bJYkAzu0M+8j5KuI3tL6xtb9Ae3BLGLOmmxlluXr226mjUlBkpkpN6ssk4bZKxC
NIe5Wre6lx+4ZbbKR5WO/nkEi2CredZ6MouF8z4IKVJHEjhFEQYxlTneOtF0aPwphwQDLCVDsCea
lzaOHyLe72nhbjqf7QsfD1SNJcQZFuytIvc9/CFBRw5BwA9Simc3ntOOomqLx1MU0JQ1U76K6Ak9
rZdBYSNAh6l21J3y0Gh3IUnt/VpngWo+bHbSKd6Htkmitc/m+b330MgJix0fP5iLCXlnScQ8ZpBX
fRmd+NwLm/Zs2CCRyUdO0pqsSVvPGUVOGIr6HsUGZOE4ars+cU28732dhZqdWhcbb0I2YF364RZq
F9HirkG03s/LesuCMakxIh84621AGy+dEVp8hXrLE9uW7M0Q7jy9XCZoDee9cT4Lf6qykEHJlto9
matMzN6eubh0cY6WACKUhauS0ugupT4gCiJKFJH8jkb9BcOnJ9euj5HFnxaWKYj0WzEveVtVJmkr
8zzbfifpkPplUaZXdh8yNf/TYWAtNMvj2Pwcu3nj9qDSWpVKEBjjmG4b7LwwNFs6/1jjuMEYfpj0
DE0wvuQTDGNEtNxaOjys5Zz5YtiKBkWZ721tFD4sE9+tIt6ayj1GSIurUeyKun1X4Yti7S2e4FxM
7EzGNps9fTJu/4jHOyBtfxUUF6hUOEJ1jnYEeCnLcQ2Em9i+e6m8OCeT2op6hrNhgyFvM+6nMLpp
3TVvIwzzyS7VCjOqtAE6U0tcAY7ZOzXcX6Ze46s2SzpXi5PYOTxbHY6JM9W3jWoPZgzwM9FEdyYq
46zGPReHYsliGBIDGz00ashrTLMRAsYvne4aN4K3lnpsV3dLQPhlI38aFb0Eoeema+e+kWHNBjuj
T+RWh6AA+3T17WNs+dZMpErHutxjCOG9DrrnIMSYg79ugrB5ZYO6X0aO7yX6vWv6IAmK+cUtvc0i
1cUFo1XNCtw4fwUtCS4igzaZ0lWKjuUeFuibxpC0p/1JFtIktpZ73KXAicaNIONdMcQXv58eME/+
hEaMSMsGtRHUgk4I9uhBu79cHNuiE8m81JexaxIPOBwrfqGceREMY4PFmvPS2fgjjxNbtHXSluFH
MCGjlN5LtVT4eLa+USXyazN2wFBodSxlue+D/lSIClhO9wH9yjOryB6l/4Z6dtNLOMwtTfwgXfIy
jRUy7Eiv6bDSGwHNcqcH7XDAvTlgO/iLyGnvF6kKI/jfufUrC/SNNfUvItu0AUc7m0Z8beRdh85z
ZRJFSLJtQd4qUmxgLHoP6uG5W1US0/nsuezGVOGGCyBwOPSDatPIGZfEDOZsbdUmCKOpQNhamxJI
X5eU/T0k8Xcd7/KWX9q2T031k63w356m81KM+2qNoYJ7HKY4h5HSxpPVSU4yCxu4HEzwDK9ZNoSQ
3bZBavBuuG+PSIlxi44J8cwe5URG+vlkuniDpmM+ayDlzEXVDywqbJAR6dwdq5TMJqcazqKOQViC
XevKk7ZZ86bpcV3pRLN51ywokQI3MZ3aNet97wdn4xD8OE+GwGTBUCIRdB7rRgDi8qcNNeOLWRGf
RLmdXfexDNqjbqYzsJqEKOg5lOHeL5wkBi+Nkh5hFPLoQ5+WXQAKEN8O5Bap9LGhuEDskLE6Tgbr
Z1jvczL0oe469BhNOk5zymoEoomn12Rp8gM42mKzTm9wbIItVZhG5K108eUnkgIeSFZ42blFj8IX
KN/qP1/1b8jvgm7qacyqAUfEe1z6+06oVCDlrTRSw6o9IpRD7TB+qhwcGBX+6EObKCCLK/U3rnNZ
ILIupH+aXT/jy02nHtbphSzOU+9/cA1ptcXL/QjOds5PEBCwkYpjOdyo6kdnMRRS7orlpNuzy+Tt
NKCOI3K/1HYLwY2j5fHZBncLxrJG9WrKcDP1KMzcGhRaEQOPrAHwLPlinzjya6cOccZNXkbzeZbr
uSqWTaghd+W/CiPyavlZzFWuY5lxpF8DGI9i0rluHgwzSenbTbgusHPmeaPvrp8l4E4C7P40AdjF
q9iX07j3FgBzNbi7K64Ux4MJ+LwiSvGbuWLpwmUKbHZGurw+N7LfDagAi2k4Wxwk00RIxfhOoZKU
PjoovEhD+hNwqJcM9Bmheq8Uon0cZKGsdyEeJuRB7nU3VMnEnx8hT32hQbGbQ7pfUE67zVsXvnmV
dxwjg+q6bEBEQGppQFeaGDb2L0pfAhTfjDwOmj3SKTw3uIcRRKikWW9lihnTbYmxrVFPm5r3B6c6
8fVpaGneGR+P4iWkeXDrH2bGTRnjb5cmWwjQUGTMXtNsrzE/onFKLeirRKOcAtO4FJkp2aEbZFIQ
VDuVzKvGO4frqY33IyC6ubap5eUdc4AAakBqocmBOG37haR68JMGWUHvwRFjkkfO+mNfcBRUIzD/
/kCmAchKdN8HOEbB2zVuRO5DZOZsnE60l+fQLW4a792Jqm0RYlyMf7jCS2uweWP3Xc0cokKQouls
1gXmLkZdLrxDMxV7dEI2K/55FEh8WLXxuwgHa3hjMUmVhznzoiR3hLDnupmA/zVbEiwbTw3ZbGiO
rvm+nrqLT9kORw/2mhJtOR9QmqnDve7264oCMp5yt2BpU6IW0NcjDIYx6qgaaZZ0dSqi4WgiTI7G
8qZHlAzWMWkNmhWus11HkYfAHEsy5RV6I02BLeGz3AvcnNQq9ZGmFRQ9rMq/tjBSC30huKTtEIvT
iTeZE5ljHHlJFaocddTrUhZpaaE8RJyjG7d33XwTzmHGff0g/eKxXIObAhwdE6HSou8lKtoigg7M
Uu07uZX8RoOuEfcq58zeSxRhcdnfOqXedk5XI7lxN1pvdI/hazrFE/o8tEqqwNKsaIe89PntzNBX
aqfED+gljPF2GWQY8BufxulxrqZtA+64JOwUWL31hzrcECUFpk68ZyDUS8RTsaJ5WyZe4ySUTqnw
5GZwYea6NEDTDgQHGXgsKjA3j8CXmDHgE/jzvowsRpvaViYl/5jb9kIMz2cLPXl3zqSs0qr198Zt
0sa5xPFxmjm6VXrIfRiKDBGOMN1FtdwCx0G98UgtqlSkur+V06e2q9OSIwVeiz0m6J+nCZO+dQCN
uKVJSkentnwJqsM4Yk/ibczxTy7g2Nc9O0TWSTD1RxssKVplfRmlhquL4u3GDsXvUtC7BlaavCJA
Z96lGjdBIfPF4EehMGqnEWFkRPcqTpn+oRw3d0hzM1nyq+ictFp/lSvfTOVdE9u7gpPMA0FqcJ8n
t0PutAY7n/FbkKc2kgU7s2gfi0PmQEXLlkNT3DC9mSfy0FXFsdX2IFh4Vk23XQp/TxygTE3/4KKv
p424H4fSJtUsm8Tlw6s2w0VENGeO+hggTVNPwf3Yj3BbHz4qwpOrD3WoIvQZ4goiDkBsZwe8xIju
4gpVlbDnuq+7vHfdN2zNe8cVeHH1vm+RCUqqz37ZfYaDiwBbjD6mhPizG9mtVzopX9lPgQy49Wbg
JUH5DAXnx37xNm1rDqtYkiBmaNXF6snznb0/qLQfx0MDhYK0rd2HZbCHEkBaaSaA5o3/Cngu0wX8
wK+fkTTT1u1wfEZ0kBNrqkcCgD0kYVbBpyiLC7y8GIJG8IJIyrhEj348zxVG2yac8Lg9IIxedNjl
NUx6d7Uj4g1gwn3Ruy8A/LoEdeARdKwh8St7ZG5xRwb+oWX9a+n0NgLapPs2d64INmUMqn8LSh+n
z9g0H7muMTCnjtyL07Zjr0bIn04f1rvZhoCZ23tUksiM0ccZ6V3Zch+t2fdClx/d4p8soCfjLc/R
6p24O2TacT7ZXG7HVWyA/T0OK3uXCCBtWKVB0F9K3DbyWs0EMQpHjabJ0h3DroOXnHNs5nbLUOL5
ZrrETKPx2cOdDxBm3d0yMdxVwn8vexRW1dhvgxZx0Ec2FzUOmlQ+NBXnbhPV5W5Uw31l0HIc0dBF
M0Vka4+ARBQMkpz+uJjOQzMEIzSTuDTecI4GhuMHENaPy72owjwI23SUfqL1smEtGTLBmmxk/BxM
9FJTm9GRublXhumi5c5O/pPfqJ+tL0oAJPRkSmF3oS4hL+bcRj66h2HZb7tSvsgIReDKpge8rsdg
aG8bNP86aNUg/4Khgy1Ppp/3Tl8fdYGUVIBrqQWosDoCmjTOJ1g/HCJ/+NkJfCvcLgsoi3JjZaww
WWpvIXSO3m5vdUKgY6Fn5zViwdOwTAWwb4wo1UAfl+BIUHVrPWVrKVEaRAevtUDXWvfFEUSnYW8I
UJxy76MdOa6lSVmJmcoWYLyuX7A5bjzqoalVYDTD4Zd4wkxG7NHcofG2E8CJoUf+c2hQYRFC3wkd
mmwYAfkNZHoJ41ImHTXBS+yML6Jhb0KIAGPS8hhqHb1EZaiRFhug97KF/7Sk95NLH32N/nNli1MQ
sl+RQcHlW5h8+2v/qAXK9iICkLy0unrxZ+wmFww35L0gJ1TtYfLmY9H2yL60i/0y6zs5IldQrDpG
dKZb4bdwXZhHZztgIHJTuuhDNFGA5pJFLR7NPXh5A3qFVeROaL5wdBq7qr7MHfquju0+qmaddwF0
Sm6GNYgugsdDIj25XbmJk7EJtjJ0wHhoVyRNeJeAwDB1LoMntw5XbLjIz8YeNlShWRO/Qxm5MEh2
WCg0A4d/iVYCbRytdr5bq7wBlB01UZwu6H/ifQsAIkHxtDbgY1ehPMbcrql0gHQWZMkLqlw0x8jZ
uEWTO8COo86AsxvGn5gxfYvqut4S37UZCZCdL3Vw6GqNFujMVRI2dDP78UG67Zhqrl8xI3g31g7b
WBQPCe+Xp3ZBpe9yB+wShvPdF8wmzgzjTiAkGVf8x4SrCRquv8IxEJlSxUO/Nu+TqFpgSfa5G/Xv
Au6b2G5tjW5l9VxG449obpGUsrsiDKOUWX4ZxnLdBc26pGhrTYfak8NJEJBudNs6AsZGjsl9mASl
Lgzz4pFtxnVqjmpdugRpy2fFdbMTVuybAr05Ek2pAvC3ZyQYd2McwvGmk0v2fzg6s+22cSWKfhHX
4jy8ap4s2bJjx37hcscJQYIkOACcvv5u3efuJLZEAlXn7FNVCbw0Pyo/rUJdcaW7Tewphn0YR6+q
Nrgict/1g2izQvc6dJzj/vje9gFBPJlRPMdFd7T9/qVz52hrM4+XHY8+bUDl3bMEixYmycPJAERo
HHvlFPl76UOVBEVtb7peo3M0o1orNb25dvFE33XFlA7oj6PfZdXmD/lxenaj6jWmyjBVGa8DY2+h
SMiE5mAdqQrwx8SjY5LdXQw9sE/A87xwzUe65mxwkN6Xji1GPg/0yoQQNwjP5SqxUlKeOTqfrsut
FwTObpHjLYwdBMVumLatCcWWj79bDa4/rWSA1l81abfBa20/uP5i3KzUOrQRyIDtRw3sSbrvm+Kf
gHVeF1K8jfHwHPc121vc0VvlLkDL6LrPSrhvTrlEa6GCdrVYlcVzEZy6Gj2Znnw5JkJM59Yo/1fN
qvbN3BYXlIRKrGQNa7JUFGImExux6PnKPk1KD6/KVpHPtujJLTc0du2uZY7xddFYQg0MxMbuUSTV
OBfMBlHz7yRrfzlWg3Woo31qeDnIlMp1MLvxztFYtmGusOsVOpywgVxSBDDFCUPTmvyXDAXTCqqq
Wys5BxsTjr9iZx43PUfBVpmp4/jDhZPlfG0iKsQ09h9PgryrgHvDjueDV3neerF99iC6yuwLr6Tl
6MIdMwbP1tLpnSnsHcTeHzXWOTm0YgaMKtWxb9xzUga/BfO6VhAFB/yHcBd6LeKE8lmgEaLeAWK/
wsa4qyGvk8OcUvOky1WX4Xdv2f/ch5U22fVzksOJ+Hn7z2OJQ6q98jjLSd165K6NGVV+XJzgVlZ+
hGmHXMgQ11Waj9yOlZyQOZfvqe1+V6PLgRtaGhkA2yNwip8UmmI78Od2LmbLKmMyy5ZygIrWxWTu
lvbcDxFP56y+ala9PckypEZIYL+gUU5LloyIGvpntsAqKqv0d8KBuegsK9guQ9JS8VOvodrvG7/6
g1q8Z6Yn1VCbciuUod5EtWuvnRStxpvmdiMGeDediU89o8qXmTNyx0uNzx9eE6+hTUzzswWxv5pY
d79jcUe+tdTUU7m3b0XY1NtlBpGaF87zdGn/cUb6G2YOfg/9nG/aXP51ACSe2fagdoEzqXWbRtTq
dv+ajLx1orC+Q53U56J+iCmhvqUWmAdcGyNCpvjmZAM3Q5DIlViS/OI0+hz0bD6fi2YV5TaqdRFH
RyPr/0pZ8Z7OCIjd5KybWFyTwPxnJQpxi4x9maBGQcqAbOXu91DZf9Kk4GlzY5qpKUg3Q7UgQVA5
giyIeds7GBVOMkzItVNwqCcZnaNS+VtV+/GHveTNJWUiwW/KLFCE0ps2wrG/RuPd9FDAgHWhPqRT
cMuG6Gs2yS/4w4kt2wLwzPl0vOrHL9qz6eZjV8AX0CUqWojYX1muhRqZcRrObfpPWnNJ12n+zl5S
HlRvHxe7SjcqSAGI2/wYDwtdaeWdLHvEuRpPUDxPvaouTTIxsjurrkFWfTozKpyc1bksi39ySS8N
+hFurPXG18YY6sS6JD6W1xhG+4zrZ0U/t+56QIs5jH6Q6V7ClrH9EcRAQrFUlBpskflZXaTuxprn
W/Fwpa1W/MpSp2EhBSfpUoo9n7Y4s1Lyd+AxxAT7I54axhvL576OP3xu6VWTVk90MN26gNcsbffa
yPazH70PmfT30kqfQ9f1ucHZYDejOTteihtGVz0k+HkN2Ihdjm9c13qlPULgoaAlaLsR6CYO4aQs
D64wH2mhWmRQ9gw6m17yfKZQWMfW5wWvKzvaicFnvn4X/LcseA190O5NPiBpWmeVouRa7fTq5PNP
rMarZTW8qaM5tGPQbQSW5uJ3L1LY6K0Vsn6g74vb/Oo7ScRRzAmuvHqKcn9a21avLqJw/1AlP34q
Xa2RnH4iL/rmsZdrOhiEXjlBtwj5lhbhLxegbd0tEHSFaf4Fk7zYI9q17cfomtGw94bqlxraZya3
E6x0x7e89iz+0qY99hFOWePbzbqvhj0VLbnLWCTreegUFpjtnrKere9y9l48Vvmt8rz5sgv7qc3i
c6DDt6FuXipn3nfS1Buvzn9pz/se3WAXMZp3U1jdrzYoPkoz8YEW9C9N3GV4GsV3aftPlfDf51H/
0b6HbGPrm7SDXyrJ/wyh+9/SL7s065hkaIAYktn5z5XTa9lZ/1xVnYYs71ZuO3z79XBNhX8IlLFX
njE2hUdy59DD3Jx1u0Ozf9g+abotcgFX6bCdVPn+yhkZ09mwGGcohy+7Np9OZD3Ukvo2zvO5sf3P
MJSQlXm5DkTDS2RPR1csr6l2sOyDoD8pn5bbBqRcxbp/qrUDNLogvA0aFCr0qVgzNqJjKTwlkdqy
OT3ZSGisrWA1dualHw+NZp11zpm6h8umnOx1mmIkVO3N6UZ8FwynVVu0pz5avoAHuR+qFvF3GDFI
NUeX1wcHWfZ6q/wxoOBGCKw0tVKrmvMSMn9SyjE59Am1m46s6N8Scw6tpjQrNmlenKVnPRzDsoQk
TKM3mUj3C2Dzy4uGTy9oivVka0alC87jbnmYG+7wgC8HSv2AiY+OsdKVyEai3tAFOwoacNdxdM8P
vk7aqdxYyrO/Gb7KwrS6QxK0PMJny+khAAf5NrKSdJW6EzPaaxFcOUpPYRzseaBWuio/iaJuw646
9jK9GNjUoIRvmTqSUdmO/QP0Im3xIkcCZ2GxmVpvHZkUo4bvIOuee+GplQp+tTp5Dbr5havkl6WD
o65Z5TMO72VXgqTG6Bgo6Xgl6wTfHmHxNk7+vprng46nn4hSyO5zFjQhmDQjl1nz3XDUJd704ovu
v6Ksd21innlJHvbtV9f72TYf/GrFjjh+6XC2nb+xDtnoXffWqi5cZ9c09ce8qDvJPOicKv3dNf5Z
p9azg5cROyxaZMx/6bZ7m0/Y13Jbl39m232P0TvmnNnyk3NdcAfaxVtZnjyH5fCkWu+tq5DKlxhR
ZdiNOZs5NC5tMa2KhH3eA8YztVOe0e3VPeJ7s+ZFx1QMGOn2cDwiZiC4z8Ps/UwVHRXpoGuMPcXL
/o8xAo8arjzXfsVpWGxK444rJ3aPdoBZ3tVBsa+98JIs1k/i9wFmTPXqJ/0q9YuPwMmAOrwf1ec8
yaL86/IfQrCuMY53iUqYLuIfxqW5aGfatwGQnGcSlrN13bEtwlVn29uCMptjZd/RjIeDPoJEH0yf
Hawq2anJu3PEYa9od20X3ZrRP2enzPf0IhudJq9JxnYU9hGO/d/RfuynKG8DrGvT6F2Sp5cFzWRV
cvS20t407rSVLv+a40ZPON9oy96pCYKjr8dgzfd/d/l6545VqQ8ZUfc7uNlNz2JpKlJxQeiu1lMh
uf/rnaaG5arYeLZzpAl/Gxxo3TkVK9uOtkkmr3YlQJKiCSEpec0i92mJ8307Ak6M3Uc/9F9JqjeV
3XyPWp0z3E2p5zePDeCMYSFw4jZmVan+T+xUG88B9ZkoeQvofq+KD9l092n06Lg5sNxg6y4tlDzP
TBmBC0HYmwFFuVxodZUHjCReK7QzPal7qUiVeExh9qV8kgk5b6scj03tojAFHlG0h8Kfnz0r/BAi
3wVBd5py8zef0esgTVn5uDEmuuhJ7KIqehlQN/IZqcrnYUys5N3u9Ynn69Tn5Sbwg/0IZWiM3oWI
zpXLTweUf1Jx9pJJa61gQ3Nlv895t5s8vp8q3la+uBVeuu1oMWAMquuMpMykp2Y14Ny1Mlr5Knpd
CiyUoX62ws5fhf1ISKu9a07G41LbRxTZ5xE7KI8kWl6HwEYOIp9on3J/5p2CATDyQ5TltqvowmDB
tUGbdqq9FuFhEdk2FPoQ+9FliDyuffYyVfUG9+nU8ySWffkO77VtIWQzKX5jRr2lUby24XVNGB6a
vDqEvMhcGcmh8Kt9n+idRcrAGRuzrqW3t7LlIRezKXx5botuPxJkWNXMoK8T1srXH6VObibDQiQY
yDStdaDbdTTTJGXlX74Z0E0c5bF4G2vriUsDgNl3bxFv06BAxigpw8U9cTpv/YJ3T3kbshN7q/p2
xHy1w3k7mgE2tt33AxxS4MBnTNQHyFMhjnaB56fbraODQ5CPmznjk5iaSzUEIGbiJ6/FxknFk6fC
nQyr72FKbn6RYTgj+bD59db27iWshmLtOdGpA91wgmnTRbRwACNYT4fQZLxb2SvQ9BHKpMCRHr5E
Yq6ZRWMhQ29LHbblNdoZHJQ0si8d7WUuWOWkl0eQhvti/mNIIzQc4Vuva5/bQL2MUQ8Qb70kgzxo
bzwEWfpQUG5JZ3g1GmQScZ3VdB+YoNM1Nl3qYLYP01pycvrtf77jr4vFIK4iQWX8i2GXbyv3d70o
HMn8xurwzRyWnBuqRLFMdgZ6ssHArR29sUB1y2ArluWt7uMnuw62tYpfihGV0qt3PKGQl/+Fpbdy
8/IUWOaP1vNz5onrBFIr2u7c20WPOU7T39WvVNrryjYGclshwZa/um46TcI9CmBbvL+Wq3ZKUnS+
7m0KY455BPnoZfH9s2ABXBIDBEiKVd9frkQ57q1MtpYsKVjF1iaeRB12tERwThoGZYr81dbu1sFI
KuZw7QXTZXoAE+g+B91RmCLGR4Fe2RXWoOUcEpl+5mP5jXd0apf2e+mYiKKHfT5dk4ghgag8rtvv
auSOzJ422dA8pQOWxLgfGupuiS2BvMD0qXXkMno3cPa5Cfe10+7n3H+rTXAom+7Js+wFUKDZLWWx
59g5ejBYqyAZ2cZsPibIBBPla+T1jVsunMYlYtLfVsBFjuOpj4vfaNEHLetXjQc79PVlpPwfW3Ue
g+mQeMMpwbntAkydBIBh/ojjfp+6wVNYnbx2gA5bNinVfYMqbRfFCuJjB3YsRHJqZfHc5PmXF3sQ
8hS0nncIYW97Oj1BiLOog40EoUfd3vd2sist+xKyV5wpC9sa9zkbKLQ6v4KrFelpjjBnc1hVDyQc
pZLjeC3j9iL4RX2gBMsNLhJFtlnsvd1iu4XTwdZqK3Ak555yhyIMvh2gUh7B/Q4IruHKa8a9JOOx
AG6YaDykjsckCtOui1ieK1vukGCAxriH6/JbztXJLfL1AH04s/kwt+RVDcFvvza7fo7/+Ha6i+v5
BBVGVkFe52L8YHL3e1s0gKHFp2rEycHNi011VzWj5CO9rSxnb1Pd5T1DomM3/G1VH2nOhruCmdTt
dPVMveYFhGFRpzayV8HYXr0gPfYBOHdPAGUp74ZhJKvaX7YddTb48XpUMGU9VXCJBdSV+zhPqAaJ
+hgMixklkd1Dmw6wwMqctXK9fRlEz3U97mzgiAbdwehm/3BHkzE61xFfVRKJ94JyT3Xq0PXk72iS
L5HUT3kAp5uaTWaW9xjupo2f4hoKCelhqjA+W7s/Sk8y/oAsBvZsg5HhDtuQoFIdB5fa8nDd/9rS
v5iJpZku2FgPaZeQZQhcd+UBHjwiKHZkVnHi7acmf8mnbF078Xs4qLvFgJIFCiwqKeMQxWYQxDkN
1myRpJ/hkmyZVlDefJDAqAkPg/F3Tqt3HUZhSTnTRPZ64fRo6Wmn5jupbVq1+W8Aet3QwWRoiMEU
vqlKPotMbWSPj2kt+9T3txmoha1ApaNiLb2EAtddJz56T9S2D2CJjoX+PKCnT618Q6jOo5jCyIae
Xob+xacATzBHupb/HSXvPLbtu7B6PKY5e9azDRMaHiod6m06WcV35DTRTo0GSLmFzvVV+F555SYf
WI6CX5oWETR2O5Lu6SWjICJe4VTvnHA8pWn8AkG99+MYXVwNP5lD0doJJIQimTCu59ee0GEepX9c
JhREtqG5zbnviuTsRUSUWAXqcW4VHw7krYrCW9Kag5OpbZjoI9GzpVra3f81izD/Ew0hjoB7Co21
xwbbLZbYlDjVuUdtN3a/gjqCCe5JF/jrYATpKzxIbDMkryH6MOoyE2Ht/GnOzM2ap33G2Su75ewK
CsohOpWcmxWCn2PTU0x1CRDv56vModSEDEnlcPcI7qiG1Wuyh2SeIpSoUB6sGSB8ee8nsZ8DIlv2
TCWf2Y9rdHHXuoj29tx8F5qEfs0UH4+LYV1QvJd2c54HROkljW0k626VYSSMcDlekm1UZJH2w2yD
pvBXPYq96OcLGnEII95e+tZ8MEqF3GB51kl7zNKKrJF44D4F8JtuGO/nUUrNxd0O5H0IGd2BmD1k
yLAJKYwlWfb++PiyYahEVWyWhfk1yGpuEp/cmlQa61+vaRmuywwySzbFSxWEzjruo522dLGyQfRZ
LHWYqoESEXE6nfRrhGIC9zO/SHQr1WWfzKb4CmR0nYb52DTFZ1yoNQIGYopPww7GUTrHgaF6sZp+
1/3y4y31zljt85DT2FCEBIhbqa5/zwNr0sCeIHpkhTKztBd3ATGGAL4sIgGG7Yd94tpvRiKsoPIf
sLuOrR7X/RgeaRHmlYzFE/jl1e3wBqpHb6YHQrWiM6c6psnMFKiB3vhZdwtR+jXHuR6S3WJ/hSrn
NYaT44pifnEGPB+zF6Z7RErGpNpGrXVwwNOG/i3t+BS79JROsEtqUNsxC3+qeTj5bg8HXR88v7h3
sn2p66jZIo6fwiL7EqK9TbUA3xdXKFRUA2d+ki1fflcWF/iIQ5UH57LrDhW+FskjN1n5Mwtmk6r/
aYkSiUbBoy8g8mR0nbI2EOz9Z+9LkPzyMg7dugudPWm9TZ2Y+9ABnOXVExOnt1aXnBv6jTApSK8V
6Tnx9alvmp2Vii3f5p+yH0qongFCevLgnuID43t/ke9+mZ3+pZitdWfa3YgptvY8OqTS2ByVkbfn
8HovneLgLf5xmMZP7aLEeGSZ3OF5KQxbb4Ldki5ynbreFuBguwh4q8V6s8fy6PXzvzgNPys32efw
TGkVUljhbtGYNI/BkhpNxCnmXekp8hoETKc4/qq4DPtwele4vJmLJFQs19IO9lFMjx8td0X3JpFW
87He19oQGE7peaz4px3lJ333K6bqVVOKBDL88oT/ZhG+zeplZ4nlaFS0r0xzDzsbK8C5EuN6ibXZ
pabdSqeTtxar+G9cxS8kmm/LCPbXdV74eHDExk6139PNA7Sw52I6uJHj322rO7lUicOhqZpsWfkt
yPXOj3hsOWrdKn8zOP+DwxFQ9va5Wchl0Y7gtO+MaZz5UlQt16DfWI7/UjVtUF/iKcw450cd+NEX
If4FdVJFBug28gp40dwL+I4CMZjgpJ2+Bf7AW4OxQGupxZ19Zkt5xeuPwMvC5neR17Gzb8pCFHgc
Elp/q4XKv7JOJUwEWmozolGkBZZKr1X8zxr1cunDuc3ZQIVOpFa9FMu49tMx7a+LlGY4xqYt3gsS
mOWntKf+2U2JdOSTlFS7CmvOucu4kj2dSpH/KmOVEZ/rxWJj/w++d+m1Thhyo8bW+0/SyYsdirkh
DZQHHgz44lmcXcPiZOmr14m6vysIn9cy6bwa/ZWGy/zX6LIdLjF2griamqFXn6yQk+opHhpJage9
/94gWD48j8wn1SJ6r1x74eR6a3+WRU5BGcq/CZMYL5CXoz5ociXDN+JjW+3b3Ih27c6QO7eM35gE
q9vU4h0SKXE/physdGM1Ic1kxo8Mn+KP3K33urO9/JXesC53JhthFIVm/eeuUmLwNioe5uJoRgeN
ZWqy8cgVBSTnNn2zvIfpQNiJhnpkcmyTovOCRU6GWtgJ5fQnjbtU7Mkfx0QqMM0Q4SpbN+rajnHZ
vniWgD5kAWahbkaaWP/QLbvxucmFHWGMcka9i47RSQHFlJ7Nvu3C4m/o5/jYqqptRCa75Bv/HDon
YFbjlCZEsmJyYdVPTCz8U9RZx1QCmK13VvXU4zpuEslIAXSHi526vD4Md+gmWofOTwWYuiN9/81l
x5PwVpWbRzrY50OeW9YlJnCcerskqGWSbVNHTAm6WSnsW1k69vDhpFYmWGxQUh1uHENWiNxmzTqd
XQdMVYLQIlXgSMVwzUwieHS3I5p6+7s0VZuqjdVbg5mutd+2I+x1IRvuHL8s/i41UvaqMums7908
clRq40ztftFNB/4u0WVpgwLFdIOajpHlwHbUN2tYqTzf+VxSjyM9n/2To0T2oH8JQJJRgEEadu0S
z9OOvBK+O3dbaj2BHSErmcZPh69JDxHtw4zttBbYvzUQ8JyAbfnW+JHkaF3bGX+hR0IMqvGZTDiS
TwUVs9ZjzHQFPSdRv2bLmFbHEu4ofXQGiLpTr9TviJTij0y6FEA4lhGILJpBTXHik3nMXSB0j+/8
Z9CdPWxmT7G4FKbB0fuwzAjOTg7DCVjSlz18vCwdzF8OAlCXVHhiPLGhIXF26dha8Yc0zkJ0bB6m
mAR9nrSHmRGtznoS/vziUkA511wEsQGwYIcAHcEyZFcmLkzuH0ppB7XD9RtTn5yiwlPPjYzxPdUE
bdvEmI9Hp07q8KCHzu7/y6xUSxD3iNMSab2rkvCtbeYQjX+BAyGJ0HvhI62yzE3y1CIk6KemED4y
vmqIMSNFE3hY9oAag0sVUiUZL36nZkdzsIzuAso+Z057yZKYOyZqpdBHP437DM28LsLinzWZihYu
tH1mTLmstJmOS2fzMHVJBlXQjUvP6rzYD+71EAXt0cooB6E9MkFzFzKSQeyaYVh8aMVhyv9BlacC
TDMUH8UgJndrIMr8A4fh1NwTILhvKUwSoauZDHWktpAJIOrB+h2GVH6F2up+6krQoNelE/+VFN8e
pkBssWIKNfCNcKXsyU0k+EhhnfFm6cm3cdqnoqI4HUTzDzvDA0WK6nDf6cF5RLGUXg52iUC1soQq
l63QsY5Wuq+47QJP1vkpTys+bAZPZN6b7+dq+ehctl5gnpKH3w2ekl+MDYGyJ7nYhM9+8IDHyXKE
0GAdaNx66YEb98VQtv9Z4dSfiSFhfYzktUks9IKDA9sK2JxlhAEvLeMsZCs8WNreZDPxsqUOnljZ
EP6dJm09ikb7sSo8xYuMszy72papXqcZux/1aSmsvSMhn05iSHgTS2aM2isUnxBdEu6ThXMLythz
bzvkJBYUM+8G9hzhiXcp9njhyOatcgQRL+3NiziorDbNMckCzC4kMnPwk9kS62n2uT/iSD31UwT7
nLAeCDrOWJ61s5ZI4dQ4hnknPisPZzpeXDQ3GwuME5RNqn0H0LZwx/BGNJE0ZyTb6qsoWyq5OQlb
f+3kTDlYj0BDIRNDRholVhvyJGS5cwwK26VEbGA+KuM19YnQ7szg2UmVp24mP9P6EKBr36j69xIx
QuYti3pBgsN3LKA/37U/1FKVdx2wRfbRHpaMBomYlquMeKvHgOE9yWzy/6w2dJ6JV/QVKfEpf81r
DTjGQWw2tTvcit7N2UMYFfk5zN2oYVxDrE4yn2FelGOerWSuntuSIQiiC1A72sh/rcrA3CIxMpTX
9qIPyOliWS1sbj7quGs7AinKghlX/n+NBViVKuXezaTVgUVW0TNdWnGzLGI6KDsDo6BdN9oOsd19
U3TYJ6qVjEq+HCQZBmPOWdwCrKvI9uH0muAMmWL2AkvlSn6dEU1hbnf7rHI1L3HunKbCxj8Rlhw7
jsfHwK1hqk8RMx9IrpRlFwPhlTjGeS+emNYWXaqKWJftBu6HKIIG4nbGVYzDxjtkZQxOX8kifXd9
ZYMUt8kpUtU8rXLqoA7+CDuGqWUd+Z8oGfY6XvxfgfHbP1XVRO8d9ddxGbRiel5qCpiDIKcYoQK5
s90aVNm1xMk0dv4P+D3Y9LXfnySzULZL58fnhS7jm9Jk4WNCDTvLKZLXhXDlzg16BTEkYS88DTiY
1GW1i4chPCY1h/2aSTT9FRaa2PDkWF9TqhaAl9CtAUXqcJ3E6fSE7xq990w05ZSIG3NoHKcJNrEm
ShSFcbdP6nh48NOmWYXoJl9RPozbIp1GsKAE03MFHjcfczVyKCWw4vWxEK21W/KycddtxqNhxTYJ
PNGBNEzC5Eic4BNfrqKItxcurlMVGn0c7Mb97KZR/gDe+d0lKOmPrj6l/MdouuiclW321C6uF6Nx
cl9f0TCDm6UHr8SUTSACqyh4XzrD9FeaDAfpRTvkGS12UOESLgfSSvOna0TJGmwN578iPDFynI7M
elmVdU0BXk0i+u0Z1wOBnBpuJiaINIQn5NzdE1kl/7Km4kFUQaheh7YK8f8IOJertrKBy1zX4Cm7
40abJHvPSNpVq07L8Zo0UfNWVsZ5zuyy+gqWRi5nZ1QMqLDBSw9uqVCTE4HbUOTh46cxQfAVQynv
krLMXhu/VE+mqBm2ggvPhBrnoQeBDzGBKkkywTwOp33q2bXzbHJX3uxKmyeps+4uM+Pc7LAG8Bso
0DOsUM/5btoU5dYEjz9vycEi95hX9tXpp/qe2xqpusmIbcy1+2T19Bx5MYxnY+popdClbm2B8TNW
CXLC7LvMmAopS0BGmfGfoNmB3mKEEKLyq1CvncGPPqUx8k9eFfFlikk+0NWohOAc2liaEifsrSm6
iR6as24wZfLOxkmquSzuC0yVIr0xWO+h5ZPXlgSNWSY9+uIUZKTFwJz6LaRJdqSDXsiL4EmKqC5x
n9PRbsn6V87FnmaGTHRTdWsW0nY0Sby9eEt8+WVCCMGh53erZT6MdD/XXHdogRhp+a2QtfxXFt5y
KGu9/Aqbx3iZdJCvuSwlxuJMtC0tYriw0tZE9QoSyqKoSIg0jCWx40a8GzftHmUYv3BjuzPjb/Jh
Qx4zWPPk6IuoWrdcD3Wpfzo2m4m1rgyVjNMF09+IevhqGikuWuXD79bXEMXMOVHDJo6th2rdkyMX
fi+ZbBSoQ7hUg7WlNbP2vVsX18Tx+PDmhjNX5hPqeNMPz8VcjcQQORco0ZyTxxiYU6knVDmKoOzm
Zla96aRNIUbLmf7u06bZmhSzTvcFaLMcIvK6buSVOxQa8c8Cn9iWWRRx8DWdwBOxvYtX5gzhHtEq
HRWnOwS88Dmwg/HAIorH9Kcl2BEm9yKGZLXFd+DoaTe3kJMkwvrnlGJ461FBf2E+iy3Mi75Hj4On
WZR/bfxZ4dxzIQG8lM2ZrJJ9Z3CYf0sbUW3zjAh60/TBznI9+x2gsjqAP4uD0GP4ErTFsFOLX+9t
RAuz7WUVbBAAmsdEOYupRMa9Mu5G8gQ9EOOkZo1pEkvzE3aUCPXiTjWtcFB/W0tMrxvGEWBnFCKn
2wE3QefwKJfYg2WH6B5k3rDnQkZGDkntN2qQe5eG6cX3h+naFJIhaJj56H9dSCYnjDpmwAyLbfY2
ZfNpDHt5dJt8WFf5/0g6j+XGkSyKflFGAAm/JUHQG4mSKGmDkCnBe4+vn4Oe1UR3V0xJJJD5zL3n
FqGnZikmFTVyhh31NW4Gcxo3ZAlr9TqgbncdZQg7MCEN0pNQIBgvbBQgMJFwj8yFdmsr0YFCkJjF
Gwy4WLtUXlTf/4vVWNVgS2fx1RQDvpd5kPrKgK+EIbhVSabZVs29nPZtAhO699eOilVyfm09Lbvx
QNl7K2ibLZOHmXoJ3RIL16FB320GpfAaUbF31zrlOot3St3ZTZOQFaSq1G6A7PjUzDODOhYVu5YI
ITwtdcUKspui8EPgw+cUM/B5tOOo3OC2UrOYefXDEL198w2pbsyK9fWKkwNZUB6ke9go8bYL1fzW
Ggns1QZ76lNf1na4w8k2Oi9cSx0bSYdbpGqAF2zkqJX2TnW07DywtM+9mcY+XUX4Tw4KEywmDINl
mIzOrPRi4KCW+Ol1vWNaS6+9Ff7UuybktS+rlnjCgn5OTkYEIwe9h6wYXyb2NpqqGcG7bmc1Jnpb
7BUxxxLGVmVdEBSE8OMYf+0VGbRPfQukzXeAYtiZMeAn4NsSjFI5JCI6AhbGQZhvgrJoez7oqjnS
xLK/FEP/p/mz8qMkcWgCCmuY87OIqV6tIVJOtiH1g73MhhE0lngzc4H+xGb5OKXjgaISnoWY1cfk
+8y7ESvhhdDRH78q1ZRtlUbob6oS5a5lzVXGGCesqD1EeUIPbj+kUiQSb7E2HLPO8PnULSn2tm9n
DwB/wROzkkWepEsnWExp+TOYpuFWckhr6EcYfCA5VziVNCMKnjpHyx/M/egoxi7AWjr0ujgkLcoo
hek56tds0c03yjYLqugtV0yxManuAFMXKBd1M6jucqJMwCqh8pDPSqA8aTI238D++fZaVGmzj52u
OsiqqQ6ho4E/HOhPVkLY1RHhvu2vKn2evTFHGsLhmt4QOg3nspPxkx0alqeA9vuiBWSirTUgoZxM
GcdVbQz8/QVJ2KGblWb916a9nq/MVqd2r9SsYTVZCHOHbhErrDnHjEQDiwnrnP+N/QxEN+jwUPCJ
dfdAtylGqnF4iGpWX8EIjkecR/YjszFGDmJ29gbqsw9ToQaBVZOEXhZl0stjlJiNqmZnDqPgXy3H
equ2mBlAs4zEkajZ9KUlEcwwapw76dn+EwVFvFHgD3hWTcHma4nGFCkPb9KJWGemWf2uKqGtraws
z/dtMHYXLU+yu1lxu60sQ2EJn+tJ8U2uWgd1QMTEWaBafbUaMsjcSkNXHZnDdFJi2F6jPkHGUtQm
34aRY+7lVFegPy3ch5mj54e8q/JxDX+j4Cov68csguKVhUTFk2QWwJVCPopdgOcYzyC3SbJO2eOB
gc3bGmugaWApUboD3kk5YmvS9OVhDoJ93DjFseGk5EwM8ho5LYLlL0cmJuD5tuQA9KVKuu08XG3h
4PLMqvC5na14n+o4O+N+gfyhHMbqJMG/6D0aPEdZHJdpIL4T6hkv60hPGHERfcdUIXJRCzKhF/Ys
PSVvrY0/N8WzMdrmD3CXclgJvQ2urMJNbPupGu3bPkJLrduYJBtFZ26Y0ir2Muw3TjomiG9UcRJl
Z24i2daeHjbdPu/sdNt0hbmJZ7Pgbw9rsS2YPbHdc1hy+D2mxrxARrYOYr/ej85Q/9GjsSnzF7FH
rWPDtmRoPRkGhqSVlSbawcj1YeNbRbodxrr3utZk9i0NkH5O0Vk8fHa7cKAiDXPQr9JD8XEAaZls
uIIm85gLoofuvBY3JCyuEFlrGG5m+72LRy82jzGDbzyYZtpskkpBPufsGBub/nFKY6Rqnzz0bqqQ
6M2wd4oS2CNbwUDBidsXnZIywZuWoLVpMgzqXEZm9LL4ALFGZjm1S78CtZdFTNX/xuazFz8m7sx4
KgFripPKpjREhxKMtOPpMRCRJzWcdOomDDt3ZhZbNzubLXFpuraVr4bgOJeHWY8B6yDbovlqbqWK
PECxTjwQKxvWtjnepzEEs8kuGcVLKH7DeD/YLDGT09jOq8HHNMkJbugMLu1Ll0CTu2U6/mW6HlZn
Fp52LYKe9JQig476zpXcVI22SzEOK+gv2UoClLmOybqqPp3iUqi9Z1p7zelAKF3Q/qz9/hhrbgRq
oM5aN6njo6ZCN213U7mvTIwFRbRpY1CwAoQjH1+mItxwkPFM9hvtXQT7SLWXku8csDgFTRYsr1b8
Ok6YL2I0WQgxAy6bqP7gWUDHRmoi33obrY3yHpSrRFvswWsTGDNNEK60g91cwvgzSCZUmsXar+qr
ojr3tI0+tCjfiR59AX9HjQ0Xd8uGYhx/yWvv/OkFfcOIwP5SCpLjZr55Nv0l4hmzdqsgO3fknGNg
6ToWqdWeyRbSs3FbxxL+DGgiwwVA2eusy1FCz/Gn7mC3Lo7MNbdANjBBVCuDGXiLmt5OWqoODfvu
GyagFeG+G936J1GHOAbapWXWf2p0oE7swaruDsWJnuMaOQ8ZMad0Ln792miQDxmkIvCp9QdrpRU3
refEFLADgmI2sdk6TvtdFFsbA7QMMruDPSAsR8ToR781zR2CRjbcCtbgf0Hyw0wAe8S/HNEe05HV
KB9zG3kTliM2MXvNurQSqcEiN+BTtUsLhUyCjrFjraogK//SYBtm0g14Fm2r8oz6XorhErfoK5s1
gjT2ecxxR3Z2mGYRiU4lEMM/K/5XIYPmbNsWjU4Rf3IaTGac+iNq4cRlpLDWUCt1ZMXF7XimrGKC
aG3tDsNCErqzYBqAmV1RR3egkuzjN4GqtFeuET33oDX7KHOOdPCbOkUmnBtbP0QBPwOLYxkCPnec
SFpkVKEC+qZIXbWmPOmBOJl9DbQOpCdyKTP9Nhs+RZifjNR1dELFPK/yDrM91DPOEllyNZ+yuPF4
C+V46eerjqwMlORJdz6sKVvlGrLt6WvCLajCSDBY0iPta062FpznpH4Jw+lepdleo/fv4aRVO0rT
TcV7bmQZhxhTSP6nNXkJCwTvsHl8epnBmC9ZGjFgbkGY5NiCmf1xRTf2qRb6UvKta03bmiGpatqp
QF/iB0/KgHoP8IYlbszQ1nHo438x1xmGhnZ+biOflwyPCzqmWFc3NlcSZJ/+XxAfxlF7A4AJAwdw
rpcY0XYOProa2zyyZ03HhpdBW1v822iWG2zQNdd2CwbpbjNg7j+yCeOe82tEe1+sReDJAVU7gq5R
cp60snkCQnHqLPUXx583OT8jIJgqzy6jGn441eT6I5vzyNzovdwWisO3V89vrTVdpiFze1rMtLjp
cGJYeIXqdeg2fsJitKU2QsoxvQwwDpnioM4Y3RlUYqhsl3VMIYhdzYI1ON6W5mtuz0K/KPkpBbeh
NB8xboTyx2JmrbFaH5I70rGo/BktGKPYEkTs+axzDePS97sqIkgrWWJydlbLa26gEw5zjxnx2gTK
rGTHrnoeQB/9H1h4HIsL1fGCVGCfAzsi29AVuL55m5q/qlPRJyJHiH7LgJZIBQbmt6tKfjfTRWte
Y11ZKxyABuaInKkzMlT12Ibv+KTczBldOb3VoOB0BNJWOq5L7a2Uvy2WN+7zbRY9q06D2D/Z9dpH
Io42isV6oJIRmquNL2Zyz8aXKAkesmzRMv0aGlV/8JXOX9mMU1W1vN55DDazZ/bUcVy4PesyeOJ4
be0yPps0LmG5s6xviwm2qf6obMkjt6mP+nSs0N8qysMHZlD7+TovsFAx7HC2C1PCzv5GPmeKETtA
sycgcEIPt/e9th/9fepfZxgOmfUScQ3L+GF3x6p+1hmPFlAYBbSaeZQuvaCOxLSq9nnq6vg2u/CD
g9BrgTWSLdRSLfhUR133BWHQUy25tsLFkgJXJd/WoF8aTGGssVdF5KYAcnwl25qkyqdPHBMzYpQ6
OKfFwU+OeYneDvWHdUg4iVVkam30kyQH09+3pE9OQJdwfa113p8EHXH30mq/lnkqkCbUNagQ5zVV
3yGUIIoC4zL9c3S5qYPvvnU2k7k343cfA1jGfsXX3LS6RBQPsvzI7OE9RxTcokUMUXMUyXpG0BAk
9woV3DC+yfJh8Uum/rM+fE40jZb9L1RuzeB10cz3RcOfoGHoXgvu+7qDLWyt0pEWPCH07e73wy6M
jrk4ON2iH0OihhbAitnys4Uzx6MZP+n+I+Cx6lL+zLmaXlV+4ig8RQp/kEYEa76vvC4EjmJkPN0Q
3SKZzF8q9c+Rx3aI9qziAe6wfXOoY/BRhsGEUI6a4J5AasLlQojwUTHEMwRoSgTcRupN6p+iXoTJ
uLWw00HjnttT372ROyg1iHQFmFrQ7tqtRf8KeREwDphJHtLud0AvECvYiheHrR4Frl0/+joC8rM0
acOqj7/Al7iN8QLfsKzFKqvvKcSmjt1o7VxpMsHUXpOe9UjFPdXfmHyuCMB9Z2qfgB2M3YJCb1l1
d69WEUDPxSVJF5DWGr/aR8W8xwfmFhnfBncmF2QLQasVy5USf0qDpVVos0p3tuF4jeunHDiLPV3M
kpKUP8oizWDAh/nb9j+TYnITi8VvyLn8lsYPWJNuDBAcSdi6N2fkQcOqbW5aegb43kwKY91T0rzq
47tP3kAfGe5ofeiKOzlfKnYZE1GAyt+8fDrMJLjyGN8S3ZvOCVeA70KBdROshYC8J+u91q+8EmvD
MFmi74X+s2wtVOYZWn2qVS7/MvzX5e8VbIwaO22H1NmK7LMBRq+Mfn0+Ut38i6v41WLmC7hvW+jt
pYFkWxoWfq9hqzjdqerHg1Gbq5SSi9vRGp+s5ioq5cB6gIV76Ype7pwhXA382tBud0apIE2jjH4L
+XrlhX6hYYdolxAwsoOCD9JHnTr3P0r+wWQ1LYMN7kg3nj/r9EcixoPjsfZDJHi6cRDy38ADx54U
NcFRye4dmKFAeQ/bbFMAhaG23AyljWlsULyibn5Erj0rTn0bZXQW5OHYAoMqvkfV2QWYYCeMkDUe
7SU12uQJqfoN3s7BhOOPATtE8IjiaFUi6yx4Dw2mWwNtdhDvwIViCwOkxM9vs8/qINHoQBvY8SB3
wNmMIKAR1wykiv0HmGIThJ8DDmEgP4sg1ze/Ei64sITnnG36hK3ZfAj8m868ZFRsqODomVPx3ZUS
DThru5LroDPgcf+xXd0Esi1RiD00A/NNFj5SVMzxHXL8vkpZsWcHtlBtGj78ZN+IdBND1qheAjQ+
HWRPjSxOP5pQH2t7A2jMAkxjkLa1ADCnFQXaDlZtmXF2/Wg4LP1q9Or4TQGUOPvRgW2sC01lX1n7
ojxMBrqf6IZK5yX1nXVk/AagyUMTd5Mw/8VpBIaXx4o3OZT9WRdUXZO8CqXbw/vd5IY8GV3wrFTi
i/n+XzzdQ6xOARvpZpCfUVcgOlMxufChtWChMbpM4I2ZpJ1nOOpmDjTLIYkltxFsQcw0BVMv1Ddz
NkB7TjZlfFUMBLhK4M0U5XarQoX3BvjWjEwQRNP3suHEZqY/LHTETrFV+WnDiDM4vPqTpyhPbWVe
BAPTJn/vedTSkQ9Eqq7BB5+HvZeE8aYYlZfcCtZmYUDeDAN3ms29nvMYl4Ob6vphtOqVyB99TxeQ
i2OSKufcUF/QsVDu0pVg7+g59XGud4j2qeKqc1l+a4sbN89vZU/Mwh6PCjJyqp3W5DsmamHR7L2V
6pPOCVny9DOyaiyX969g2MLNFEzXAj2mya3PcJqmN8tsz/DjjTShoRWJ56v/EsXjGLMxzdrBXebX
AvMKv6vGZY9tflVquKrLiJ74G7/aqikEGuJxM3B7WvENUDv+JW+oHgE1dhXQpB8r5JZOSlHKl4GR
btMxCRu55IVue8Ayf2cH9YEuATmbG9n+5TY8ZZ6VDihrVMvV1P1U4MamaV5rPSz0QxOciuphAkTE
kxQ6j2BGB5+f/PpsUcAp/dbX3mfOAQVn4L1UPx3xZGsANpgnKjSRJMiwSlkj2QNpypt2q62jo90i
eo8MaOtsvS40aAszAhIIpIaO5hX2q5HdQny8fEaYVABAIvD3YThJvLPyr50OWfmC1BSK0n/VW2Ff
kj44yfxdwngsIJnCQYG2S183vBl8VCFddr/PDGRp9NgUk4hfRfAeaSzfCVSOlgZgWGEwWg20r1CM
zo5NT7hLiMKsaIbxyNnrxr6a5EZgy0J+plA40T60f3wcYfacmddQfvTWaTmBEXtxa+DSlbzjC8Pz
mduAsZLHmRQEp1D508of4JXSPEXNO7ezsC32P5zlADvmtHElTWAimIQ3AQsYGDCEWwS0k/jKUocQ
1RlLHUyd6B639THRf1TtIaedAsmOP9mK8LWV8pwXEZMVOF2lB4hmHQbHhQeCFJz7/eQTaBMB21vi
EDING4tcN32HZv538DeCFQQXH4B3r0gJHc1gep2U7s1S7ik2QWkdWv/qzPiRXlLQuY51tQsGdVvN
uP13TePRS1p0INYxQQgSV29JdLHaUxHunQkzzE/Ix+43m5RAkvEZhoxEOk5zKJfqWD+kxdcg3ZBH
DGBFtvyzugZk0He3xESZzC9uowo14owT+KJNcNb4MYqvCHNXQaGIL4eCzg6Yeum7pppYswP75kRp
eRCxq/JvYl5Q7TnrMSprzzGH2cAEpagwRGKsSLDkseXFuwRdSAHgDH9A+YLeZw2HGY1yxHAwqY89
uLw0JWWG/Sw1zrczXtRRXmJumWmECVE9sA0BjRvX4JSt7MBKkLEZj6sCxsS5qSy9IvMNnApsUSwF
WfRG0sE+a/M3TBYRZNJyxu1ZTKeu/Teb36jhXJNaSYKSqR1OhPeoeJ7lB4NDnuetGKsTnbabLoUq
LmqWTBB6kKHDAY0m+loUQclLGLz79dGZz7rlrJzq20xuibUT8uqYV+aGXHF5fGgGWIbqaTnSWdzS
cADNQvFN8I+RGiff+pq7Z32p/LpLov0w3JDmN7s1N6hfJyYmKjIC+46Im7CE3aI2Yrvoj7e+/e5D
rxIYHpoQR+t20v1VihUSTCA38JuOPsh03rE6IBY4z3W4VsmW63Au0XAnEB9g2akUVCavY4jngim9
NeiuoPi1iuKkxcmPcBQ+G/+URhwNnjqeJnNkjn0u2WYV1meRffrGxTRCr6vAUzOEKuHwStGvywVH
+qnoqPdltZ6mLYii3j52ztmIYq/R/giMBD7OGvfItE4dP2Mst7BYvAG/HRE+1rCZFjefuknGkgHm
0qrCmDEXDPJXGl3F8rWb5yYw9iERyOoCNy/3U/8SWse4wBa71P71XVHA+sc8JJbn538wJZHMDIgl
aQ6QiOBR9lAbuxwVH/OQHetqEUqYe4V/XwykMarX1H+UOPFquWn8R1W92jjNNCaZs4mgHpUNFPy0
eRkdE5Sea2XYhuBDvMWLDu85mT59hi9t+mSrf1X40zuvEsuf0R6WO13jVIWijVHeXvfyO+iWWhxQ
Qkc4CY758TZQ3C9PiR5BsICkpqM3MIxNyrwQhWHs5d24mTGxa9YT7RIhV8DnVsnwoWs/mAhzyli0
SGuN41+HncYj7LxSd6j1UdOGm4N3wQoPEW0S2E9jPjsACWrLDbGMz92ZfIrnCPG3SG918qinkY+9
woveZnxj5PkIr89hjjv1NcJCJ6+zQv5RhiE4Z6yYQ1S3AxBhLn8I58BYbIO5wqRlxbuKhmDOwVen
T53Z8WOkclWTegdH7qwhK7KdCQN4SYf+J0hmywZyA6KZfcKfrXC60eCbDlk9tM714hnQAQryRIIC
C9BhqBm3f5PdFKb4fp4ctUx8jZAkqpBxIQiZCkkeuTF3o/mJscnONWNUxaDCQIUS4Kkr39jQPtW4
jRpr20ZMFoGUDRPbI914Ev0ti18cjrQ4+OpRYFbNsw8LrObIvg7WQAiQChCMbO4V7jM2OvpHqDZv
NTtxLBcvk6IcqfP9gqwOgeOvKw+58d1aqHbCs57yjPvwfMw/LDs7KyKxxkzFbyPtmy3jU1PkV55j
LlHUtOWLTnxSkDySguADmHkpkw7NwLQ1UJpzOfQsFux0fLEWTHnH+JOxHfqYteyxN4Y6SU7/QtWi
p7nW4mqz0+aaZn/H4wecHMOCX89rvXlucGuG1Ss2em5bDyXVutJ3+XTXmCJH6NDBNPMAT+tpPpk2
SSHBRYveJJ5Fg52TgxckSWYcfP+cpHh0KYk345/lp3dDMz+iBVMSaM9qYu9Kg60BAVFU1DiQRj5f
i1mwjR/Z6rkYZ35JZDsb1ltuCz2DRdk7SUsXZSA6hliNJfIip7ZOKhpbdcGfTovwg7J/nvzvRsE9
jfKojr6LmMFWDEA7a5kZ0Nn0uH20IMBCLKiYIs+GnoTbDPcvyIJJrR6VMq3TPgzWCWdB5ITXRcBM
zMCpH9tLz3/EM3bqyvjWtmLdM7kuC2ufy4uwx+c0FCc/jV0yHo5p6e8MvUIaNhN9BUvO1p4yPqOQ
HR5FEzImOFHCYnTQ2dfZ4c1hSaUI88mf212JA8iqKybj2R7/thszWJyMHgNg6wDwyJ9kFG8mHMMm
J14J+qHO5nOuyYM6wVri17LyyZOMTczxZsnhTvrvPejZBwXtmi8dcEJ+Ant/LdsnZ0kdcnI3ZL0Y
V4SJ5/IJvzlx0uOxi5bBav4BwEZbKYPwJvJDtawk8y/xACiuEwfsO8EDq16Xt3xgvFTJaTuLFnMp
h/fINKcLazZBtdtC6i8kpKdEM5F7gkKoxJtuRyeFRF+iGVzD0vSNVoKiyNp9DjhyaBOoB8uTaW+q
SbmVNZ0tZ/tk93sD2qXuK79LVZjz9CaG5k0RoYTZcQ5LzgHxzgYV5ktz1fL4C6OSG6IRCWcDljL2
MZHXnhq8TqW+LcLWSyLbG6P4StjNRhHBqWzjLVRSIBal5E3KQXvCwcyC5j2f3hrqnxbu90AfrdXt
PzTXm04XbuMkFDIEVqXxLSm4aMgPkUX0yGF4BEvuoVze5sgCSqVqe61DTiWT+DUEm40EhPjG4pbT
vMdNv3BGsCJ0s7JG/HYlGgGsp0Ph6e8xJP6UwWOI9D/cQrPbCFzbgIDaPAA+rNz/G1nbqb+J2Hez
++s27YRMRo2ffOOfTbViIrNGMAt0KPxlawsnHnVaVexHHAHwLNS3loElqkd25Ja91egEy3L6CvuC
HPuITKEOBLzv/7OlbzwP+XgfmGRNdr7rA8tNcGeHynSc03o/h0h51fgu2yfUQN4MfJT7zPBUOghC
prZzAt4YlvVu1iEHCp6+cOHiGSgekg5XqaqcEAq89LH/pzk++AbHrbJ54xvKhRnqtmWHOMy1Wzry
REwPapWMIwEXch0Bu6myk6460PIzBqRkfynaLpbBJ/qFi4VSU5/tt7DodnbifBhBa7nIKf+GlmYR
/4I3jgn7uHY4GTW5oMumNO81L1isomjyHxmN6YIGMMwFLp97uWbitGA4Gil7A/Uq274WpYG9tTpK
6rl7ZGbKotnZCbV9FuawDQb91YZQykNIzVUVj6AhG6fv96pDEJzjEFqR7MEKbsMyO/UVaWEOO+O4
vOpls7VIFZubn2QGa58K4BvoS4lG7jgaEzdmaVI52cK+PyLm2KUJQiS8GLVKbl5js+AZJbjZjkN9
xI0sAKCw6kRCtImgG6lKcG7yeDeiJXS7tL8y5R45MAHbKgoLbsoArBbsLbLXqLfo2U2XcdIbeZ37
AMVPwiE+zVRKSOuR0Na49pxDrguU8P7rwAFWDs9UBNRysbGprQ6yJLLrNPqMlxjTLkH1wGgXagrq
G21vMmfDILVthmYbR+2jrfoHivDYjBji/kS1/eajyUIlB61TIf5lXECJZ13PN7qUB0QdK6k3W7ST
nuoHj4KFm53aPGsJ7bT1Y5Mkhlf7KWx5CasMZxJvgQ0sqJXFxTRZLNv5D4siVyDbMvsEn/+tRhFr
1YMH/4ktYHfOrEvQoVRskY4hicWZW1+TWCF+ZthKSznbVG9xa1yTwcc2R6c0VuYZNv9FQXrUIY0H
tf6CGIa+mUQeNcaeYOD3WO7ysHkDq0Nc7TXTQmxm/qW2ol2cjPhsTUBd2q85GfehG71oMH+CXHNN
ku7mGdPnYFc7qqC9xWbS0sWNYMGzH0C/752vaSIBLlqEo8betFjbBrprQ9MMo8lD7/9qkl1RSgq+
uLqLHhUL641Bp9lm69dG+a/VFOuGxbxlQxcjDXMC0dELVrD5uEvBdveYomU9fiuCDXEelj0qe0Li
gm58UXPtxSS4RirMs+BEQPNL1j1AF6EGHh1B27NGlr7q5YpgRtS6M5u+egjgkDfnJkzdNiDCzYxB
gztf9OOLVwlXrNLN6AxazPI5y05Ur8htu5qTk3w32M1o98C40SY5gmkuc/B8ZJGlDva27KFjFAoI
xdKOV3I06RQFV4C9YhCwF7D3NyML82qC+Tn28hTg83Rm5arXxrUfvgqlfVogLFmDFy5rGS8bbIEs
G5xmyZzOfMuxfiPSAEQfjzeT/xO/UA8Z/xHQqdsp5Ub4KDQ4GMIJPBn0EUiDM5uSuLHqfUkrJEcc
SGmQrdEFvqezzerKEB7XHSIdaHEJDj2Vs0RI1pwdQpFQfdWi9qahAsfWteWtpdMqhmcbOR1uFT7d
TguXlbUbwGHqnHHjgLXvGC/CxNhGg0Q/OpyteNmRCZzaIUmfqfmiLz8nF0DoxqUDL6aEB8aht0JP
t/BxVlUESmAqf/WZ9rdtV0FpPUflyKJ0uJd9vuxBk1vGUKZGvzbMnb5K+lRH2c5gZwS6LlXaarmU
fsa8DS31Nk4k4DjqEhj3QqL4DT3/liXmASPxtacbrXpOGEpt3N9iMU0ASxEErAQN2mYnNX46ZT4m
RUA2rI92rDuURL2CZdCZwybRsY2aDxn7T2Nr+RsrcM5ZynBtAGXdYrpeBNYr1bC9uGFahvjnY8jN
SyPjHSOkhoxS3OUmBedoh8fJHiCRjS9Y9U64b91ypA+rx3yXgOgLA5DshHnyHG0aDcB67DMcJTXh
eRma0OH4o3+PA7Vl1WuRSZBtiSCVblzgE8+CUkPlpoKfwE9aoWEoKKuEQTxAFNtru+DgF+KCkIXH
enb+TRkYGL95Rou1TWFun8irvoLwUJgNSPQOTEmm4t0e22M8TS8kpcI5eugcO21DPpQslqfxUuTN
e53DjRbNS9YGJK81R9tGg4ENhMWO5TplhM0eZryVmV9Oyk/IxVGWtQsCcF9mvI8Rk3JnZlKGivId
ATAeAO2rBpBoLrqpIQUsOvKpJsDvw9w88724iUM4F9zXMWe9AG4V/JKVHfUsP1UKrZaiwC8eC/1R
D1R5SV3h9JGjRxbrHjLVJOzLOKPnVoPm3JJ60SNKj4JPJxm/YCu/lE2sIE6DMZEu6iwdvqYRMQlA
aRWb2X1GziQZuIsuZanG6ohk5W7s3VE+1QSMtgE+GaU8T9yuccB6KZHjK8iLX9ySoLwVzlL/EVqK
OxfnaZr2AKouU4LFMx2PcBXTLcjlzRQtdTV4z+1UmAeiJ74N0uoGNd2wTthmA1OqccYVEsKoV44K
XHDFBHSkmsdRaPg2lbuEf9NZ6ZmW6RbU1VHmRP6QM4n2eVcRFTiqzT0Cv5H5w97KBq9HYJf3xfds
I1oQfXPJZP5kmQxi/Pa2bAOa8rsFeajL+slygHjo8qiH9muemxtn6PdajOg8CvCokgCnGX9lh37C
RCET9s9Dx7GsFDY4DUHlVievcw4NaNTG14rQdLdSMQC0mnXA5nHTiZp0aus508i9qILPFu8LT334
2tjVu1IC880s5bOhbvGZVwqqrnyYTxqnioP/vWgnOks0naQfKfjGsyjdYVzZWmO8T3jJKbdeLY0b
L5/3AxKWOVF4ZJSLYNdYCDwjpGheEXK/xxx6LFiT73Gi62eqGGnDM966lC4oONP6EDo6vzRt9Gam
zbthpa7lTM8C/0KiSqKOkJI5w7PWKe+5isaymJxnCXu/rVhSIeGyMhU/pehdgsIBUKJkYk+hpNAv
A94SPjtnnHMUCx1AUSASY3WxWyKOCnX8MVtqK8qYn6WcjPxmi4/Yy0FzqH2leAriAUygTPFs+EzK
r0Y8iXRA6GopzANgMsW8aZ0IbHV0jMr6XAhgQKG2jirkRs38YSW2qwggvJaAYFQyOY5e/FLupVbd
BmGcCmJMbJ761iT1We9YFnXIz6r+OTTyN6PGE9rHB5JItqYM/ZUWWq8KWOtwVsmx89EilJ7VkYBW
W5wJJpaUkhVLPF81qBBbXAnPVTEhXK8+xyk6SiGQmSvYW3NCLo0p8zSLt3solGOuRDu4GG9tbb5P
JmcHS745Xhb5FRafbj7oOL6IcStcIJ6tW8Nlj2dnJabC08JjO9rfA80scEGETDUw57b9ZzAGWvU1
Uq8Syt3E8DJRGk8tix8RMCFRQxZvUAMHP3vUJNDRwFLqio0DT3SgtZl42eieTrmkYoYcRS5BZz7j
SDyovkx3ZeCQV04DHwBXHtlszGTj5BXI53zyIdJW/zCkuZCft7UCHkcTCF4MoR104s0oO27/I+k8
tlxHsiX7K2+9cWM1HMIB9OruAbUmQ5AhJlghbkBr4QC+vjeqJzXIrKy6SRLw43bMtvWJ+d0LeQIW
vCY2jeCib9sJe1gIeoX9NE4qQhsJEhlui3HmzScfnUBhouD1Ujnsgiy5c1x7r9nYirqO8QGTb1LP
nVd+DgJ65ABFCDGMvbJanC00ZlCHYDYBQ7TD9casznE/QLDNi70GbsS1zVtcEZmo3FNmdj9emH3S
sbGZ+y4JBcE+SzYhluoRix/RKtzydfBV9FyzFGdAGj1DZdkQtSMVFh0UOzOTgHQ6CDY9lEig/zRT
+2nZGDti/CKAfHRfrFpvgqWonVoa6yaLg6W0WEdwkaVLO6NdgmA7+8vY/7ScmuODcikrXxVWvHLa
x6g5KFJYs+j/bHWXkNP00eUvmT7XLfxZbrzKMCGYJdYxeps1uhBGqk1Lbbz4bHTtItzCbFgP9rRO
pXZRRMoN660bKbkAkd+weoQn4a6yxlvVmIohkp81CqN6qb/Q2bzwfcGbg5aHyQQcMR4c7RvK3XVq
81sVlRSjqFerdF7nUcoISFKa5sO1K0bRaD3NDhZlkS2e5Vl19CQc8vph1WR4oXoOXD1j6i2/fJ3f
GfjBD+lr39wjeG6g8CU2PmXbxXYrqLdlxtO4KzcBxRFU+50pianIARobn6tVkxrr1mUcQ+A0LbHk
/b7RCc3YFIzNbUm0/j4No4vXGNzpqPX7qeXKoWT/FHja2vab15ArBJfbZrKXYQuFsfPhHoKQNNmj
ZQQ09OnhCGzXigqEwhAfLSZHy9F3HkIMrTTMvfjH+owLbEdLqnJWPIrLJJSLXA2rYcY6sVQhZYxn
IXqrGeNjJPq6ZOgXip87jrTfDu+wZhOOmDKCts5MRbRPnkjeDFbOUuJ8BNqvl4TB8MVpukNVWbNo
GrX2pk+bOK/A2zhlOtn28Hlg2dyBnaekAnghI0BT/Wt1nDP8BF28lhVSy+T6/6rq6phfQYOwO5q3
odThVRjbiXoJt6Y4JGx3waT/Whqub/nGvf07wfbm0TDGio5GIW2nIiIQqvnmfrSqXI4wqLieXIyj
eda0X9oQGZv9W1fyx0k+DU7DLXjQ4hTDQYQhuSJ5oWZALaOUvmhUdeApuAx8oz2vV3cUmxjDeOJg
8U3EvomYWTUPKYMHLhzHt8boXwnvvUdeu/MQz2UU3QND202gsVzT2RDxP0vjI/VMLrWAZTvKEhBL
cYLLbW/kG50oce3LnZ0UL7XoFkaRfxta8IgRKfzUxH8vuKL0qwL1qy5mz1dlsQ1RK0gaqMGsp1CI
S1mC6KLtNlHR+6hN7ALzgwW8rsC0SQfD14S5ncK5hfDEE90kXNrDr8zVNjo+jT701rGSq1LTtxSI
PSLxC+biYfg6Fc8IZum4sArqKbA4SDfYNAXyH7hO/sWOBkXYcHr+Y0bp6HxaDArcZtLtY4lRqDNO
ecxBHfDX2Wimprw3IvwdMN3R+XWTKZlFRV4dNmWS2DgI5Gvf2PCyFOUo7CFJ5NRHp6diNap3SYaF
YjD3VbTTNAyEPh6dAkLOXAe0pRwNA1q4G83xRejxvZ/K7ZRSHqXoUhjItIlua1n1s6M4arh7JVJC
KECGIUtpEwnwbLWe+DwFcdbUKS+hh/efBbDOdgUiCh8yonyQ9N8aYzhJpnXRab8iMe45yZmmhhcR
UnRFEJ2sbnrlDnmK62qjOeq5R19pMpIqmHTyVuoLS+PZNFju8/r3yKnvcp0kNX3mseaRysCQrKmv
TOaAy2S9N62PpuTexyzJuwCEq5n9lF637xtzW0buNxjurTB44aTOnf7pgx4aL9Y4qIWrxE7P43Md
T081Px8P60UMlbQM/VPDUZXHyOgJBakYRGhDdcWLZoJepv298L9SW3wYhr8OQMeT5VoIZBw/7W5O
5zFvNAefS1GuGLZ9+zhBFvsPSEIH49wxtQjSFmKgTCJnpSbI21rZnGYLVtLtCCYUcNWg6tGp88ya
CuMkK8zURdH6TTkAmA8wyhlLasyW3ZReZReu6kLivkaeYNvPCxqXSHjIe5fANRMsehb8i+WE8Zyb
GNocJtKIu47houDr/NABFqUZxLOoqFcpQbugb+4jRlyiMdeqClaB95bZBl7I8KD5w9by2Y2McXAC
t6QYDYarDi16XoGNpn6h0efJa417knfbpoIzOB1kAR3U8bdCRUDEKI8qnIugT8Gj5TYQvH8Z99IM
o2DZ8qtospPdX02qufi5PZDFggXP8tbGPeiOzSYDMtmXxBRT5PVUrLuSB6AMT0b0C8HijcZrDnzJ
U+yfM5kc06oizUwGiSIrl1a9zq6JWmss1NK3SM+uKeYwujUWBRSwUr94iXdi1bCJcv1gK+eBvQTz
PYhWDThNxw5G0nGgR/FJdtR46MPPNCfetX+ErDblGFwiiVDn5rhSp1NsRHh9PnXXPlbzntA1H23u
bjRW9xTgrHTo1sU4rXrqqS2MBtn8J7ZiWCg5BRuFZW90rlFQmDdIMDtsNFRX0hsJ/WdVEjCQqUG7
ZbqsHfmEx3S27gzVsGNPJWhvm3dBPK9x/HDzfjMvwSkZYHMriTunG7+E4GZ8oLC+Gi1GtM6DfOlB
Esbb17uMFWo90GA9sIOXqf8Ero62K2vt6tWhGoJoazPqoUwcybaCy4v2SLcgZtR50tM9+E4Kaakn
jIN1FZsvve+AaMb5o9QRXOcbSt+fk01Pqs8uTW+eTegK9IPXcNY1F8vQGH84nY7fyNv5+PdxCO41
NW8jwRwAcwXFbMPk46u91V741MfRLax/4UosWX/zkmrXsnbOHWN3BWUgNoy3PMFMAli1NfqT34yz
onbNE3p5SOToxvPANUxZCQXgQLCmYO/yjsMSv2KndmvDH7+1Cccxn8YV3OVQmDhlilXtsX9IjWNW
VFug81dyagehFZcUIrIyiezSiVj79imr2a2MBbGTWHU8+sCtI8zBeOA2k43eMvRoPK6ID3XTv9o1
Gw2jSnd9AnTcU3s48/vcDc7upLMXLq86/WAZY2QkcQWH/TlhW98CxmSZyf5Ksj3Nb+l4rPuXJPB+
ExESmCP7jMTl8BvTPRe/p7mtpvDJCspdbIY7bygo0PMjlvjYwHQWKcKmdLuZ1q7PLzEd+wem0PVU
jmdsHmhU9jmw6zOlF7tAdnthgqrP7aMBOrXyjIPtIaKlaBtYCPJKnTXQpGY5V9ylZxYu/0oUWhHl
aAF4vwOE0NZRL7bIPiQaPPVQJDFK+9V3+4/S6K4SuQvup0eTprobmXYepfXnK2dXS2wxDmUxWfic
9bBVGocrR9r+06b+RZvKhwR5ouyU6RUNDrFnFbudyytavxotfMCi/Egnol9FrNYZBPk0JItmBxN4
J6YbtkKq6XdTCfF5NNFn5r+jLAyAbLXOfUKJqQ41Fk2dItQan19oGKsyB1duRFcjzU9mqN+LFvP7
1DwFVlfvU3Z5C0pe5ptOe4tN1B+Vh0AtbEmfsPRWaStiYjtkt9iVRtJxWGwBYaiaz9nN5bgow2NP
iCMZ6Ro14hV81qdJ+OfapwyCfi/p1zeTxVISQskc+g8XFhs/4mzPlWYbISs58wVuauOHCILXCoTc
/IaIJiznJHB571r6VeMr6I1B8adiceDXT1FK3YqmGHYqgCB2Riiy4kfvLxzAxgYg8sDX9llNG3pK
DXPhYrV1bnjeMopSG7At2jC8lnMiyk8OouV4xZj3nzP9Z0jfM/MDIMh6gj8h5Xfedve8v/a4kadh
XOMQBNM9N5zeAvScchi4OTFsG4NNeCfiFA/x+xpb6WUf9C1u3Ur92l725fl4C/z4idzq3Qm706A4
k0gXsTfUoZWT9KMiM6A/EcV7EUw9bY4V8aNw+Gdml1qqJxSAo4hezMR5zueHLZYYEQbwI6ByNkrH
8a3TDutNb51ZHc0hO1Bqeoqp/+rG4GOmSnTsD5LK3BCzXxZ69hVXzZ1GYKLxDvyqmNwsgyflILdO
0TiqgulBd8hHDSZ1MpyPBuMX5Zs/jtk8oxNeVaS+hEQ76SMNnrZa57H7U8V0GDJ3ZaUHzl27jUWw
bZWzj5z8xhV970m1r1HAslgdHSauYpAYkFnbmvKoFw06TLH3k2sxJt9hHcNnf0+N4do294gm5Zbm
NJ4wYNRyqenazh4IZc8rDc+0WC7n165iT1AnP/EUEiHUd27fHqT55/AG73FrQDI4htyITeEcy3rY
5+OAN84OP3Kfli2XZp8ucA+RK+EH1ekj0ka+m/JN1Ez8GV2YqEyHHNxcHqbsqsM3Fhh33CkbbaQ0
nj5L0K78MyVz0k8ggsfgNVyl4rsG+MbNzLPiZbTwCf7IHnOhb12U4iiN+3oRSe+romMxI4HaThrH
KalC81Z58X7sCCIaXMT1DhdQNBs7CSjGSx+3Gk3CknV+DFRvUfRUVUlvE2XTszeW7zpF82P3aEsN
vAHgSxsPG8DFhaj+EWFnG65vY1WubI3mCPSUxIATQe+2C469MpxFRDiT2+NGNW9ABM6yqI9l4T/p
Hcvk4DOM0gvpeeICHm9d6khk+0vm82bjjiwU3oc6L3ZAPSmGqdb6aP2BX96Rmz6q1Ft3Wnc1I6y4
5K5YBaNseUBFJzb0WYmGzU+XA13Y1sPyxDq1xLXDbBwyMptp/tvm9E4WUFhmd/I2t8OdJcc7Ijtq
lYm1os6/XY7MhDZiKRG0cjtDpKBkBCcBhS1OaS61WK5aohwkfLY90oRgsB7Nr7wHSqpYLCQYeAim
xDV3e7NEfLsIiGuWSfKmc8dDD9Q9IyKAQGeh3NM3tAqaGGNr89o6jym2GNbuEqRajf7ZADOPPiZ3
egKc7yx1K8VJWOwq39v1/XRs+5H7gFixisDRjglXt96CAG9VTNez6fdEpINNzrPG2bwNap5ctuPS
xHhc96sZeUd18IFo3RpEPjgqknL5eK3Dj3rg3o/h12wqjg9zG2rwcInLilm8zrlskfqAv93bzruI
WfBWwbqGRxN0QLrL4axs664Unnz/M6wOsiJJSoLG9qrPCN0kbNmLId/CReN8b7G1GWuAfxhkfyVp
NTC7THKkqjGjKwWXnBQXY/xEtDGlwzYqsYhOai3N/poJ7Ajqs2U3F+S/EdqHXnrvM/miS3/y0j2w
UNu4vBWMkuprEfwZvrHy0hdXuY9CYHCGcRaOrI9gn6wCn2IoCb27fuoU5s0EJ7wgiWkAYaI/5+B4
4d2qy3Mwo/rzLto7gsWQPpy5AeJuahxurfcUmLKQ5lZXf0DLiCZitVD8P0VZzjTAaZ3+i7NvR/tE
2A7s74AxXPDtyNfMr17NkAOrx8PbsdHlHVjhsGeMuEhn7j5vnhOHUwOmEfTAmDdnTnUclZriAdpz
a5Xyalc8aFqMcvEo4J73tGJYWOA1DsSYbKWjzXFJfs5hiwc62/QMRm3RXlCXtnVQboPOJPUAoBDc
h0lnlDGGjNL+ti57wtxmeLKicjfm9Dl2XrY3eozDnQlOk9yJN+Mh1MrjCI0jdR3LWezjhQBwrvWs
DW0RK8+zVxCA0YLyDeXxe+F+uY3iM5vpPjOkWeEF0ZYGh7ZBiZ4+fjvo/q2JROtWctUY/tKUrxFQ
PZ2OhbCuj0NmrL3+Yuf+0XYB7E0SYB/e0fg+jwO9z8/BnS5KJE+Okf4EofNnWeAwrOYSDKDH6h5T
IGT68NNkO9/HoFYy9ToJzMjwd4v0jHP6Ge8YnrQXaR5Nd25HYa620t+IkihN4V6ts5PidtG31RMk
UGpxx3Ncw3rQhssAOVh22Xtk0BygYTDjNtjwTo0QQd22uLeC2/Vg//lJPOOOTm3aMFPgisymHbiL
bdPQp9VAzRxOQNYXbYZ0rOOCtZ6aZDoVMWO84a6T5qXTbURjawnDY1k23SFQimJBrE7JtKl7914q
n9hgy5HoU6LpAkdg7yeNfe1beyvwjoJGRkqm7zlgo0IoyrTBnZHVGWZPSNodbC4SlWyemJRLhiz6
RJOsf/EbzVwnuTxBsU3Qg7mBJVnxptEBwz/4Uql4WKFMHimbPDkGDnGRdoo03bfuvddRdEOPu0+1
/ts3sDOKM1Ww+HqwS/cRicMseAeNJI5DT+52hlb6NGW0YoIB02kSZLUA4TGM+9QpTpxdiPcFbhJy
R04yYI2iV1CwUsLxFphs48IsOfq+T24HI68PzYvSBgZj2pQTsOZZsiKHv4XyxMf96ofNoXPuhItW
ZsI7qhmKN5sXO7gbPJKYn2ts/LE/roFFesSfsfMG8FBdfKIDXCCkBosHV/hPXCwZihscxnhOmV4b
MtdF9+G11mlEAInJtraE2f08W/vdOc9fWlgU1ujRecO5Xhf7omC2pV2JICOBTFymrk3iSl/BqCQ2
IfUr2GAQCBqov+6va+nvCaA6491stoXt3ZwBx23r3ZPs1BDkqYkQTdrsR3DQaEbz7vJZi/FqOJeI
vbpb/JsQGhWyBpJZ8KXijwaZ34J9m1rec+uxUmHJiDpFxUH2l6ozFpqNRQFTgV+jZbtE++eG5uaT
R4FGmHxHrOYicj6O81YIaxdEGRYxLpV+7+xA+eLJR7T3LSiyhcufqBXWIayC2wA9tQXImeUerkRc
S+277XurJqTDnigEDenIsVSv5e65SChnpXy7eSIFCM2ZxQhSbHa2PN5sebqNG+gQQwybfVw6KtxF
3SkoyU8hhgQhrQu2ueXqtA7MfGUJe8k0V5u/s1PFd4zVwNpbxPAbo1eXvIUgDiqjQxlAoUiPavgN
+xjdmR5vQQSuFaz/JyRchqjhq+c+MQOc1nE7slWmcIMYGDJaApXzxrpopVHUZ3ErEThrlUuB8GwX
03zOOnvpuNM16sovP0edLOQ26D8hqm+cMuk4BAl4AI4QQXjV6TSNSLmEXESaIkSb78m+YtQwKTU3
mwxrmSSQYiAl0ATYoW0n60QFv14evfI2OWfRBGyxd7Yjv6o4wQJJQBSv2bYGeRGyUran5i7S+JmG
9Y2jfL5HbLLIzmBBvsrWujhk+l03fMkB8yOR/rR1sFf5eAHuuXJAF6TDuELBfMXOMwvmL0NrL12W
uj6FInbgLgyz/cyHaK906vhoIUljrBHMU/7kXtB1X/zI2hjIZWOaLYVOGVM7uttsao/AnTcRMxK2
uZ5YEMiEFo/aBPpzgojckA/I2mjn4nem6ueSUH7UB9mhE9FBVOGWXBG+WkJkRaJWBUsyj0syk870
I4zyc5SgRxoiU05BtoFq26n+hZO4IIt91PoalLOMnkSfbVOAOHg0z2zfiZ4w9lPclVBf1OxmKXym
L0teYyW5egcoDrL4scKbPQKICyKGIRvL2cAxZINUA7qaH52ORnk9nvVZfoY5H0HcnEYjB2/McejS
/DUYxh/2jJuRGdsY613uRBPFlbSKGxhJCp/fXqSGrbTz8wDUudHzQ+amZ1KcqBU4uevqKiBtpwP/
ETu/Ey0nfORUHpWC8C8V2AV3Ka+UAw3W+knzMCkD34Lnyo3UO899pWPbnuiw//YhiS64AO51KgOZ
9n/Rkh8V1N8hhps3JWQJvDRf4ntvrBqmGzSZINmmlCBjUO03fTasRn7FkbSfTGHsCg+UscpfpyrW
dxPZFStoPhv4jOzFgCzrbvXF//iWXuVdMVQwvIk6LHh7fo0dSUyjZg+EQt9m0VuV9LvWtuGPmRtD
4OmRzA+9QV+ePpuEqmrZj95b1Oj3kG4B00zv+lCybp9bDkxuFbmfLvWZxtzy0h75gOqMwA6OsF8Q
8V915L8CE9xqtcE/+232zS4jI12PcAzxD288vXzjzwY30SfFdB9zC6hnth8z3qdWux1GfWfG40KY
DciPaK8LymIdbTq7OruJ2N4rHLeiV1zsxzWFCU/umNF1FocbhTo7WGKT0i/XgRw3OvsKEBISHmW6
iYfGlx6sROzCRJzsihRu7FAInOk4u2MkOeccqfdOhVvO0zXV7d/6iC8JmXPu9mzfa59oMtT/V6f3
1mGNi9DvrhQhbWBP/NOc6tfJSdxkLJ3CEEM4BW5XUxs3nUV1nUNUXNebS8vSuREBU7O/sHt18fU6
W1SKLLlJwZ8WTQ+bfXqGWLgY65ismIulE05gjM4BI/o6JthuWs5W3Tm6w4QZumC7ZgA5i7mr1eTG
sWc1i4CkUOurJ6pcgXY4L+WUUMmQnAue9W7gdWEan1gYNsoaDiJs/7U4Q2KrQS6nik5Or7Ej8Elm
Cx2iT64F3GCNXS5hQEdWWS2bccSUE1AtYDB5Kv2gwphf7bgOqi+Tt7xXK3gGMZeVBHCQt8qFTZs8
TqqJ+cGn8V7asJgQlY33km3OCNCEk3I6KIuIXjAFv8bErCDKK/QrKvliojjIIkyeyIl1DRuhMjmy
gEUP7jmn/RkRlTexW5GdQ77MrHcjTW9urJ0Ub2gPJhipcMJ97nTowfaT9S5XkVm82pP7ppXuVbe4
EqcnAMwrSRkp/imM7QYIEUSIvj7bwCEXdp69RqY4lU16d2dehObPt59DzsUFav5z3VnfLgp+FlgP
5aQb2TrBmkUW327aR8j7dmbMdSHId3aBkAVl2nq1cYDAzvd3hLogWM0eAzIMJ1QTNoAAqimD7M4K
t/u+GqedZYXZpmSrTGwdZ7pHPGhpAPij4im05UHZDTQy3+hwpMkSarHe7GBNMs4YZvPrQ4hdTXYH
njGfwnXUu9HKM+k12fY9YUitLQd2vdlAGYlL05dBmG3EbbFPveQ9E861DVK65aRe8w34x6Dw81vT
Vw49SeGXPrhASQrHqdZ+Zd4tg+hjUzl/9txPR9nmruoJOpU2N7ShtMefUi9GJlVaNaoh/EwjssUG
EQxFUVla80GMLdelFP2BmjLrgbNUX8gOV0kvlI9ZMa030u4Q5MMzi6KjY1C3Zyfofa5lbdwKF3Fj
FH+Orugwm5S+7Szy2F2f8OXzStCr4ZvFwpPmGPFVefwLJW6HxOagn0+NYpIg85cUabZylGT3MXbg
Hjj4MoMBWXvltUyT7zRhE/Hyey2Q24csxyfWVvc6zQn25VwZQrP60OmzRKo3DyY0yYWXECDqaQzc
GIH3wqI551WX4AHOdT0i5taFOyUoCZbNRL7UBdhqxfmhMUYW/13JLsZwzb1R1sEtCJu/xhbfuTS+
E54N2aT8yMXwT6XJT+N3X13TvFu4eLwqjva9NSTEbGzzCM7sMab98CSE3e2zgiiK57bf3chvkJAL
citNF+A6ktswq0yRPbCly5U49dlUPCqeiDeRl3MO2AfKFmY4clAMXorGJqgc1M3eqjtsgf1APagT
aJfWrj5qR7lkbYLmKMOBjFvK5qabZYwhJXA5YFD7lA37EV122MDTkLEgf/Ox68/zxj4JQoVmVqul
TVp/E3P/imLzL3YFTqgBWvJoVPWzrwnItj3SGnf0gtoONxi3aUC6qPSBx9jY/aj5fk8BKOOQgK9F
VL4SzbFhkqUbtwm/anR0EiM2yzW/xE8WX3u/ptueEqk4ivhbFZA2vajAHQ1OegpdasoJPGw7QVHr
AG9144RG+J53U/ZhzwDhUcswBOUEXoUQJyUwm4ihDwGz5XixQm4OlXWsBixHQ07LJZUrHLsPY+Td
5MmhW0YRni2/afSndOq/qrqk1pKwJWBJFMsonKuyxvjFiYfhBSYcPvLKaHgwuI3nneUvFUawTaOz
/qaEZE+j3CNM3XRZFC3Zc41W5nT884EZreOQVWUByXqhdQ2DOUfPwnflXwOgcan18I/ria27IauK
9zXSKA44zOnYpNK82etd+ghhwYTD+Bf6uljrvkMHFxz8ZTik+7SnTbIK/PJfnWsG7i94ab3PIsgC
5CKssL8Qp+H1x7e2HDN76xrjT2S4/5rICTaEGSh3tgDHVGWBP4OyNc5rcFkFjh43lulW0qRyyITx
Ms6cPoTpYFmUJX6Pvr2C9KNke+xeQZ1WT1LMYFh0qPnxWUqr26SpxZ9FZ4YhWXHPZH83Y/WVA0dm
y9MsLZ1y37S/pSRAYUWLELulPm8T2oVI7O8E6WUbuD5Vg6kkY5XUV6h53xWFiTgDIvaUIa11Zo/6
WdX1d+LLf9Am3yNRorlkYtOW0dyU+Z/npETf7vSnUKfFKjaRduLc/NdkGPXa/oPZ/hkDskQOYfLM
Y+8T2fRaGCWgrCo5uAn+F6XcS1777kLl2k83o4JwKb3VbXVEaoBBaTIm6C2GLLb+iTZhq26AILLS
zja+HibrRvKvUJLBfSrCMVhWMd5y6U702Xk+Jmm2kwsMSPmyD+P9UBjqWgfyj7cxNOQgYrNcFNky
jLUDBkx3w+XjnVYUstxOV6+GJKxuMZUfawuDM4bL1t/gxSxRAMJdoqvnnpjRUpEL2Du1ECsmAMzJ
7ndYWSjOmAMQXpMf2/GjL6ydMFStr8qw7qRGQXRYCb2vPde21LExqGEss9ukuZmhfxkRcZaEPd6U
jlNJmnTyWNFQ39wq6XaOSefxOCrCoFw99cl+eJ7+KdrorYurXQVbnGrXp8R1DiXOx0eNewcpXQF2
0q5iDEHy1ByEIV5vLiMVWkX4Y6SwzbraOxmU386UiC+jj37YteQYBMdne6oudtixE/PCz8SojokR
PEZdsfML83pN0MC/Rjm2B8H//qaiib2k/TrC9yDa9M3qvW81Zg89chm+bGhGSFXvvA32HIZ0d7m4
BYKCS24RIBLbrJiHiUaDMP4OKhbxBp8wy+hH2KnDaLZ/VUK81xwzJgPaEjvfCDcJcDJW/jl6B11x
C2WjPgfUE28VqfaFb/IUe0PHRz6wuWh1b8fsAPxNsz+rJt6lBTEqzQFwpIxLP0t4nA9bz2Qy9Vj1
r2s8OktZEt9pqlhszKb9HZJsJcMGpkusAIkIoHQ53Uc8Ue0mooWor53XakDFFpnlnVDorGURJH/a
zOsTDR32sPMhqtCBsjUDlv1dXtwKm5aQcpiFAxbUQAymcpWS7zllrdMvzFZVO3fi/p8zcJSmGHcx
i5FFPbEX8uoW+ddDALO06CwFXmZ9Vk6dMR9p4jDAj0b9w8FVvKv7BrJbSHkysUgSmwJroja95wpx
nj51khQNG1xLcSK6in7XIuf6QDvgsNFMj1Y2lseR6d/nXRvrlZ9xBD8TEtpz/OpGNg1h2nQPZizq
nZ/2fxw79cKmlbsSw45GjlM0Bz+yjoV2U5fX0jReAg+PKtICYkfPFMT39BJN0E4mN/ygCWXfNti3
VS9pR22yJ3PEu1x6xNUj6DRT6W+EKqmydtIdfj3QL/IzKAaa6usSuN5IvaLNVn9Z6+aPR/KLl2/P
HBkn28CDI1nPE5Ec99CEyfrPl6mCb3gbu/rFxKM4TBPx+lwXJNumH5zdwTXwhm/bCkkmUBot3IpW
Twvu4pgfyqQX3B512KNB9EiM2ObqVm/ZSa2aKL4VVY3P0gyTlUqSgUAEh0OvTf9q3ylBF5pyR/I6
RquYjTgmKd4wtmkoqgmC5yH2m0XKpnDtJUnz01ddtLGDggBByIzbyVFulF+RANfYwpplQii5jy8W
u0wRlRzZHuxt0HsfiNsgJYhjadCGYao5ZLnhYXJ5oqHQZkfaBz6WfLYPkvD52skGPp55NaR8Ct5U
Xj9NGm/U3rQQyWdceGF2n1YlABD5BHZoZ/4eRHnBx0BcvdeavZ93Z1PQg2Mo480eWBx7HaWilEHE
OwOmAZpNwAAR4aTpr+40byt9aAyOZAciaO6rq11OvxgO9uTZQ9Zkfko/OxtxMZGSvgPGCzplIOCE
ID4TBUSN5kOwD0V7rQVetND2ZhlKmOuskZ9DhlgFHfSReHqxcxsbMcbtf0laI0hOHbV8/FKR+BkH
kvygkcntLP1XK4iNicZBlMbGuHFJ53W5fWmIs62xVPtrUaJTy8yBMWUavF76+E2YTrHRg7jaZI53
rOml7X3skI4aQaRR6zzFL3qEOgYAmjtTWe9Gya1R9ZNcpZF4GfSiBAyWbgc3eMtEdRhkcxwCO19q
bJJXjNZUebravZxLSrgQgT4MFFgVExtVpq1QEJBAE/1KCSznQEuyyYtYTqY6BmBQJskFi+Bn7xKO
DBIie7auCQgQNQA9Q77GMS86VXE3bGNxL1tz38CoX3lBtlGa2JckmFdmrg+3dmBE87WKi0Euv9iU
/er1eHQrO30kHfdVYvrVhj0j6kRSNR9DWk4UXCRvoAtuNX1YLDGKWzVYPG5wEsiSZ2dfj6pjYKiv
NAt8bo0Yu5WGxYVCU8RtLXAxrkT1o2qgCJDqIODby3XlY4YxXSW4cLK9mYSMeTdP7j6Mw0tTOw0I
o/yFStFpVRpATnLXuCYG2xlvQv6K3NLAicZ0yDnJ9yhDn+ukwbp19KOjroYfFXU802bBBmwsbpBr
2yV/md4AowMBpW3HVKdbRBsYMBQSVULBJt2aLmheuumCIDpN/RxZzMx5b6Cxs/HMH9PkNpljUKN3
CHCGGDXwah3kFBY4y0bvwb5n+rasrctQUzPGSLOctPJTi9HJqCB8tilOm4ueQWilKF+E5jaFjQyq
Es5r9juur/30eF06Dc+ZHnub1uYFp9cXv9QuTsrH9N//9T//7//+Gf5X8I+TJx2DIv+vvMtuBQpC
83/+2/7v/yr//1/d//6f/3bo3rZcYbjSNAzbNoir8fd/vp6jPOC/LP7H/yPtS5rj1pVmfxEjOAAc
ts2puzVL1mBvGLJ9zHme+etfwvcdi4J4ie/KG28c0akCqgpgoSrTUmMJ3I4QyukGFMLn6ByV+DpR
htPfwZD3MGGfZ2Qinen04+NioEPVuhkRV/sg7Ef2bGG2rmwJo0bD+yZsUboW9XHQHKjq5T6ELoBg
/7+CmDEoZwYl7KgSJDAcRNC01aubAsNa+0AiW4z3QAYG5SKqMlsC6YC3cIKHuX0E0c6b7xHMAU0T
eQ9TZHz0FyiNGyGuoXf7IMrmgmmqrJuqaimqzO1JDU4q6EHN8C/Nnl2o0z43F5gl0K6hd4Thnyc8
Pd9Yx/Z7Ilg/a2ujVrjcRlVduXSRDNzkFB/x4HUcPRAIeO1x377NRVzBcNsUmLWstgtgMgJeW0zk
QznkvA+xvYKUygRVDosazNK1y4VmN9fDYjo6xScoGk7A8dtcWvPLPsy2JX9gTPk9TNxOtaF0oH+3
KhCDkYOOrpFCffg7EOU9iGLQEE2zWK4AckfakYCdoBQs12bgaG92qO8hmqVQSWeBfr4qb2Jcdwgt
Ba6liCC09xBLU6gNUbEj5Kp38emOmRw7PtNrxcdUolPKTuGr1/sLJ4Jk/79ygqVuagqyUUDK50D1
4kYQp6Lf58K0T2LMqKbY/Qkk3vhsxCvmvgECLza5eITMmZwGKO86mAlO8YDRQl4Q3ftUtz6T1lb7
z0UkNVCARtHWRD+Os2Aeoorwpv1l3xhRrHCps++qSsEDC3ajzr70de2P+EDvwEKyD6OycPhwoK1s
4UIf/Ce4e4EM0mldNAjfl2fwfbmZE0Hc4DDYGNtzzGPza3QwGWbjfQkylILF3N41EzQHiqEblsYt
plJCorTMcQr1cOngvkQvHW6cGS7b+5ZuLiixVGKi+VuTCZcX1CZcMBZbI43SJwVlhNC8CmpB7mF/
64fFXGFwiSHAo54RUWDogdubyqHEYFLbY3zoIQpNZ98eERaXIaqxkVQ8o8EeNImBSB9Sj1cR+Yae
crPJBViitWOhvUoNkPeUe4vZ1aMnrpPAqTHKlhfi/W/fJvY7e+vHpQgjQkcMHikgl6t+WRr0NXn7
v7/pa6v94TKEhLcOhViwI5e/6sUDrhMoDKP0jRjeBxIZwjl1trR6LU8AKjDOuoCENkL73T6EaE+4
BIGuSqXTY6xVDd4auQMr0XiIylxgiGjFuPTARBmtYYSXpYzNNX4YiifIHaMuEgvMEawY5e4G5mAu
TWlixVr5CHFU0B7tL5cgXCgX/jEZoYLYwRBIHaBucpisy2X+UQ54SflnH2lzY6iOi6hM8KllcHs/
h0OD2bcS5xx5SsYnaGSMhuAo3dyVFQS393gSkbUBNQYHReZlwpBNhZT2bcBk8b4pmzfcFQ63+0OF
hyPMqyPHzBBORsGiuQsCEMyCyvjBBIFf+3Ufb3vpLHDJQ6LHVAj7/1WeMRAxVsTivzC/1xVFSRY6
4aPApTc9AbWdf0G4JFCD8rjVOoDMGrVbTDmaGHKuqjMaM1TMAf2dRZwzWIOc1XLCvoDQpzOWhoux
qzMU0E/7MCKbOIeYoaCn9x1gMEHWTJARRoxm8iMehzSMeu1jbTvf2/pxTlGgw07CtQFJun8FC1yL
ehMKJnZNVYH3CbyBTwlNlkXxULG6AX1KK/06xOhAm0qv++aIULjEYIFfKKh0mGPg5qGCzMjQL6h8
sQ+ymd3w0gQ1Zh0dZSYHkkTG2OPrBx8loMIbINCtG6L7wOa2rCDU97HTNAFE7NkZraHVeeiuc3Q5
oCwp+EhgjvThhF6haO9RRtnQlWxBGq3NhwzD1dIXCLVEwfMI+i5F+md/1ZTNvVmhsWVd5QPdKOR5
1GBTdLIwy1bbhQMyCbt2ggc8guDFEwzFXnC9CNKQwlx4z0r2d61waRaAEkYB7uCFx+HH+FQ/4RZn
413swXCj695DCd66AkOyG0P+XZAyRL7C5SctzmWSMKNn/RlCZiFUGveXVbSHXE4yJAqWrRoJMIyf
Q8uBXG0lvVjSfdfed4bg+0K4lFxmMgMyE2mGw4z24mHAwmYbmB4xl+sYdn4qXPWY+SBPtdHQJrBz
23ssFB7xJK+phEtUFFQf5dgisov6jB4cjEo1ncBTtvfqDwSfonIZ7+m6xi5hHfhZbnr1M8lJf/t9
Pm9YpQztZpggk5doOKdQgJf1q313ECwT5RKHBKW8Xg5hQ1PcRMWVaZ2XTJA1RBBc1gjnJuh6g5kh
nyyzB9HAy2gZguNCtBdcspCaYejj39s9oeu9sUDaQ7y/WyouLyQx6Ii6BXZgzumcQI+37sbnuvy2
j7J5mK82nUsARCvHWmW83GHyrOVXmAZGE9XjkvzTEVElYzvRvfkXlwootOEJhm2RYNXmcoJKUiqT
C5NEryCFj/A0FOhXNfpj9+3bPKkMTQWFmEIVXeFAoZYaLBLYtSGh8suYkMRRGLbAim+IbkUKC48P
eRxVBY2apmlZJrdfEPhWoHxLkEptDCA67QFt+0fwdbuxsEq7XYVeYXG7VkxkgYQDsNCaQ87geD6U
/2CaR/Oz5/Q0OoVbPZYX2ldISXxmNd9s5FYz6AnJBjwpOQ2O4BhqXwQch/gUuEf3jMD9NyNsZSKX
yxcl7zJMIOBzQAZjudRBkDaDeNy+PdsVqRUKl7a7ZDHKNIRB0ELpnNlVXdUfXcWJ3cRL7RjzuofR
mx0U9x51DzNxzqfOjbc/wOI+RUtccGKD4A+olKc5eOpyP5pP+0ayTdlxTIvL69OidmBxBQQE5VEC
T8Fweq1qxxrDEEpDBB4i2DaLS/BDj2ZWamHbcvWc93eL6IzfvE+s1ovL7s1UgyZcZh4ofQN5EqTR
waP51FQ/Zp0pXf3cX7rNs2SFxqxd3c00NNVEKnOPzvje4G4ECgSo7e1jiCzi8gYGqMHmxzxgiXsw
1+Tt92iQH6UsuVAT1scKXug5/Uu7uPyhYrASfZrYpTp9KMHTUjyVi+AyJnIELlVovQqxRDzWovnu
oZExH3G7v2zK5rqZmi4b+Ec3fof2am8sVUtzldlwAcIrD9TxfuvndmyjGec8HFMb0qSefOyPYLne
R950ihUw5+IVpp1mjDkgZDGuDa7wQ9wep+L734Fwft5mC7rNqILDkpajK/fQqcjo1GIINFGOfwfF
OXkWjZgHTLGQGvQvJMyHTbV23ZJAcPVT2bp8yEOrdeMcPQz6AqQgMKkFl4BfeRA9/Iq+hH/AveKX
6F09LLbuVZiUOuhXoL9yGltyasG38dbeqXh5BCkDvo4tlcv3ZbxoRYhRLydV0xmDDGbAWjEglAhq
FsEVUQClcZk9q2QaTSN74gKRIdg1c6ePBHXGrRhbWaNxmT2RZ6PGACq+9EeXEeKUqejOtnV9WiNw
vm5i2CKOA7wMoYfmYbQIWt1r0N0R1+oyZ98NN58h11icy1cRKCsNBXEFUTrjUJwwq+rpp8XHlVR9
kD1wwfitcdgHFa0g5/t6WC45NCWYfUeFvGifeYVe28T5fNzo3dCl+H0zU45t1NiNiidWS1Q5F/ka
l8/JCKZMI4UjSOPziHTY4Qb/Y3+lFLb8fPiuTeESuoop3CQY2VIdBwdsTV5wao4gKTlgaNbrL0pB
pG7vDIaXLJ1qVLU4uLBFK1JndiiVGd0FVUB/Mtb+vklbHyQqikj/QrATZnWCSCCCJRqrxoHL4VT7
3ZH6itv4kQBm88tAVRTZorpq4KzinMAiEWTKW+zO5JEzpk98RmB+ZfmqMx/R07hv1KYrrMA4V8CM
RZgudMQFLPlpTTepBsarX/sQm0lhBcFtTbXAFp1OJsZJ7vTx2BUYlciOvfF1H2bTA1Yw3PbEbV9W
igoYUkIy+zFLBYUC4b5wh0GIwSOMWrBnbz8+Qp750XCtb2DOdecjWsP3jRGsmcGdBqmKZj/I66Aq
gUEIO4UgA30w5d4zpUh0PxGsm8GdCkUuU1KwHh7DPIH4rTTv9k0ReJjBnQkEM04y+r+xbK1qj0Pt
m9Amm6jq7cOIzOCOgyTDWHVVIGpyuT0b2vgSx6rg5sMc9UNKe/Mwg/0JqwSgg9KsRi8lbj5JerIa
DIZikC+0jFNiGBetTj/RyrPKAwaXB0ANackYC8Ctezwt6kkeYoGTiexhTriyp6oMSHksWDKF3Gf1
czvc193XYfhGy8f9vdk+q1crx6UASDPh6TEEUvGSvrLLXIRKq/qAe6MDirtj7EWC2+Nmrl4Bcsmg
aFPML2nM6ZCrlWPsjx7L1Z/pf1tvEZcSJIhNT5aJLaLLTyI/JeqJQqJdsHiCAOJb09IlqMD9jVzQ
OYqX45YTPlbucJxsaL3jAkxP/YV8L8Bk6/PR1QnVFDx3qrLGRRM48IlUhKiDTT8gOmmD9vN5ek6+
S4/NL4j5eVBDPo4XGDm91wTfadvGvgFzMTZQVVuCGbd+SalB5jC85hiT6xTQRgssZBl0z0IuuoKk
DvUwBpARvvYzJtMNl43FRNdVDpVrUP9Mtw0q5/uom9apCpE1ipc2jAO8j7gJHzXWoMFfpgZ60s+k
VQ4qBiX+CoQ/OzRrwaB6BxDS3qvSj0r31Mrfh9hMtiCPUxRQ42gmn5qMlEoRZKUsJ9Du9OjWCn/t
//7mOqHhE4rclgK1JS5ftMMEji+zArdKeL9YX/QK49qCDLHp4dgES9E0tJX+vr+ukt9QYAh+rgEB
5QLIA9mYdwJXqnWXgKJYGnRQLQhOj22b3gA5z0a/ezBXYAt0ZmJdWQuosiUUXMs0FeyNCIf9/8qw
KdNVqOpgb8CpaEDIln7v4898SCIScT3FEJL84ckYsjGgF8UzRh56mXKXT58oBqmr31ffm4AeiLSZ
R/w+qsfgIsQwl64KVmnzgFhBcAmulhtMcFjYDSg4XNUKaMoM9VcQgUmRgn4CHMeTPn3pmvn1E469
guWcYALbUqA1sAzSc3TwFuIRXWDZZmyuILj9N8CKVmOGCOoErT/odx2eovdtYMH3IXOuALhrQ13I
WYOpG3RcgsB+GoxTMxRHsANiggQKZMJmsu0vSUoNDGmYhko+vJU2FYb4x8hytBuI7zjxBR5oxwNa
2l8Umw0eO70gUpkBHw38A8i/nIISFCLqdQzujO5Fya4i8Fi1EsbmRYfs9k694XA376XX8LGqwrDm
RU8P8RM5YzAotKNf+g2YJDAz7EjCB4TtzXvD5EKraWdM54KH0DHnK1P1Z23EYffUdneMc2rfT7Y/
mN42jvIxpi1LDnoRZPEDJL5tkKteUNfAdyxIsgRbtpn0qKVYloqRciiHvs8YXd1ZVtlkSK4ViLGK
5AnJ3bWk5uu+Sds79gbDDpVVblVViO5CBQQ7BuLqGu3IIGXaR2C/8NH33hC4G4JulimKnuALoSFE
UWvlXmm0axnKdqBouCmL7nqeTHcfUrB2Kvet2SWNGfUB1i4EhZ9sYhgXlD3XGale9nE2TdNRgMeF
ElcG3h06KVdomGHxRkzcQAhdl+5rEC8v35TZrzACuY+2aZUOpV1Dwaeyxdf7wcaTxgNYWJ04mtxC
gVbXABb1qBPUnTZzxQqGiyelDpulbHHa6jKENm2qZHY1PuoYUd03R2E/9MExVkBcMMUVdDMNEA45
KET/5wuq+A4y3mt81qDwbXxm9QzVIppC0Rpmcm4oFW0lSUuN21F/HkxPX66zSXBObWaiNwj+KbMJ
Qw3qp4CooElh0hcDS0dBTlqAGzDJRMvHcumH5VuhcbkWhDzlDI0BC9Vi0MA8JpgigKZsfGBTUbJo
s36HzEc07DJul7KKiuH7PJEoZpiB8w0hlR3C++4Wople4liucYX69KX2DWzb+HILbEzAdjbIgwUf
UdtL+wde5yK6lcFuplLAE+iBWArEGUIoLp8gwIFxUE/gmJuBhsP5/9uqcyvbB1ExFQ3AMNet+7Kb
unVpW9fkkLwuLlTo7cauHtNnAepmOKxQ2f+vMnEFhY44nIFKD73bnFI3QdudM9mKrbmF30cCKzcT
/wqOi74mmCPwvgGuomzAALy94K/ZN2kzk6wg2J+wsgiCknFJ2aZF0UWSQMzFir1C/1phHHwfSLRh
7P9XQBr49wJwP+J2nWJAuNMxSL10kDepO/czQGiWpgpmWhAH74HkQh7GuANDZhGBeNI46Mm9AQ7U
vwNhsbCyJqZhNXca8nw/jC9WpF+wL99ohpDL3+FwR3/UF0025TiYa0LByDJ5LZrO26L8VOJ9WzMu
c+iFXAwjU7JGQ8QcHpXllFeCuuL2/v+B4F8aI2tUYQMsgdTKkIE+nDwF/T/7q7XpzKamYucNDE5Z
XLxI5jBr5TDitCrAZBNCCAOCsIOvEUGm27RlhcMFjZJJmVybwIkhf4FbgJ1C8RiZwd43ZzOhrmDY
n7FysryMp25JABNJIUjlYuM2VKF6zpjSyQJROqkVVCe2P3pWiFzsBOGSofwCxBHckM7iELf1Ia0q
2zga2cO3etFW7r6R21cMU9dNQ6aKgW7p91aWYPrSajqDxtZVPN1WjtPFcAi89AS5FG+SBAG1eR1c
oanv0dRoNIsshYW1/qJ1XyXzrrfO/XBVl1/r6afAtG0/eTON80dLzateowDrHLCEQA3lCOXN5UDx
MVI7owP+rGNgT18FqJuXjpWJnHeGRWIQw2CbeFY8gpe84qid2bSiuDHsvzjMm4Wci2ptBAFVa0Ky
jQ/pNeiY3fjcHJMIHCQH3ZshbXWY7/ftY3/+h1uOhQFN9C9a+C7nUm+Jq34x0A7+0jRer4PzFsSY
+xDbLwcrDC7txm0G5l1zQLHh3J3AY1rb5gkC6/mhdRQb/VwQRQRj/vETqBpmpDTZIvhc4cvfZdAY
YCVU4S4v+hkabOfSDh+D42KDcOUOyl1Xovv25jjBGpFzFSjGpHHOEKNLsCmDSeqkgNMHgzKH7hA9
jU5+CzY/UKQEgsy2tYdrXM5t6Bym0wD2ccg2ai+Nql5leSrIK1uxp6FKrKOBRrbwnvA+0MmS6kY4
Iwog5XKYyEstXZmaJsgmm/6/RuHSSVTqEe0y+D/xzfPwkDipTQ7GHSsRNWjgl37uu8jWAbeG4xLK
MhGI0HaAk4fskFEQuj70xtX4qYmLNQ7nFwWRNKLMyMk5SP7rUbtJZiKIsW1TQL6GzzzC2pze74/a
V+C2j0AV2yo0O6oaWPQIka1TVie1U2qQXtpfum1/+IPHv09APFVSBnbMVMMLymz2FB2jXhaAbB5m
4JP71yr+WdvsmrKCEDpC+IeBD+beD5x2PPSe6uXO+F0Uv9th9IbGeR8pWxCVlFhDY74G71w1nfbX
7L+49xsA529BrIK6LgQA8XErPCjfZ2bMYkM+EGxaBxSUBQ4uROQ8j4RdLk+pzLL7AWcKW8LSHg7V
fOyd6hX0xceEfioZvRnJJSODgIRBK7BnS3hpjRDWTERze0K34O5VGF4iVcWcndyNaN+ufXLC/QZJ
Qj7Ejii5ijydOyCnJC1Qh4Q9uiRjZAo9Yx1EQ/JG8BzDApQ/hzWcrVD20DFRxNMUFCQfcyiFsNpG
eNSOqU/9BY/dib/vg5vWrGC4o7hdJhkaGijY4PEyM66S7rIcRD02IgwuFy0JpJMxkvWfkjHog13W
OQZNHPIFmg4+JMbAq/r4qeB9M4xw5ZJIVtNQiwHaEHC/q50zgTntr9aOZ3iY54qOUIDH7Uz7VZhf
LOVrGn3dh9hM4ysruBQkUQi9hTUgJgjGKPNlBqUN6FqZ4499nO0QAiEGq7PrLMW+Py+0DloKaoxS
mupDo8nWjtb9+LV1JB+kgeAdF+SEzRsgnpr/wHF5qMFUckpSwNVgAVmc1J2O1fMP/VCfII7hhN4k
+KRkv/chmlRULNDyKyuE36osShqi9XDzbLyI0i9pLAgj0e9z+2RkaleYJvZJz9DIHC+XXaQIEsJm
FK1M4HYIBHNzjYlkmJBoL3kL9kItfaZ98RmnXsFwO5P3rSSlJWCY7pqMxpe5+5IKX0Q2/RrDyYpp
aAZedrgkulBDi/oJ18ccvHUhGiB19UlLYlsTPfttvlfhTfsPEpfgjLyJsyoCkl7Z06V2DBx0XWX2
4iZu7IgaXbbDaIXGpbpWM61KDXE4tG51IjabOp1vR4+FEZSin/eDdtsj/pjG9xCV1hSBvgDX1UGH
JARYq6fnYbzbx9i+MaAjgOKbSdEpT5GAwUA1mcAv6oRPwR29CUE8lvvjrQFCUa/AXJsob7Od/xCp
KzzuLO8g/Q2pSkRSllwG1pMsQaDJ7+k30Zvc5uKtcDgPHPImTye8MDp9Bvb1IrX76FU3FV+wfCzw
98zh3C+lVkphD+6QD6MbH5djdcwvwRBpJy5aDUVpdXPxiEk1Qk3Z1Pj5w1oPwA3fQ8c6ujR9xWlu
Eqe7wCuFF/rD2fJLL3wAuzmksN19MzfDeYXLbdqAvsmCTMCFyAIabmqQ9r8oBpRRsllQ59y0kCoW
qlkUyZx/b5TKHvelJWY+jwLnlzqEGE+IQTAcWZ0gE24fUissLhXici5D2CBhVwiX3ZQjj2BUpf+h
eoM/O/AatOntr+OmU64Q2f+vSpJkkmWQ7AARuf1QdLdNdgrbSOAlIhBusxqI/dGhBUgsmdICESKt
fwi7BNpIoK8Mf+xbxNbog/+vLOLCrAJjaFQF2K8wuzXYG6qgpioyhosvo4C2mCrh96vAOE1RflCh
7UyoIvCFbTMokXUQilIUj95vTKbPtMpYj0Avu1N8E0Iq7zPr9AbA+Zo2p9pgGgBICugJaJCjq0XX
8M1UhKj51wbOuYwc81B6CojOkW02LwxZWn+wDX/wx++i/gPRgnFO1hdVmqY6wMzOC4cvC6j+9xds
MxHoqmqYBNdIk3KORdVsiToKL1ZB9qyCUD8qr+vsMoXIffG6D7V9Bq6wOCfD00ra0BDGMM46FWx1
OebWHEyK2Irb+dCJEr01b6ceKAkyhkykcf6pJYVU/WRBtMIxboD4BNksx7LxsAet+hObTSi/a18+
ZeQbJOeBPYQ5JTwgYjrhrjyOdnUyjqHbXQBU9vCe7YsO+s3INXQZc3iGQjGd/z6klkCiSRKClmYs
r63hVyDfyr3g1r99HTMsnIY4ETWdL2bHzUJLiEuwLmsMULqFB83pDlVm1ctcyLiJSgObM/l4M/+D
xzlKZ2K6I2TbxpqjyC/Nic9QQolBa6jYxWt1AO+IHz2KPm62V/INlVvJxiwbqEwCVZ0xxkDVMzp1
/HjMBSXFfRhwTr7fsA6KH5CdwyFvlNOVYbWHth6foePzmePpzxoafGW5yfNJowX2LAuv4+qRQvHM
etr3dZElLFOujlmQ9LdRIcGSdnjMqN+V150o/ylsNT4cfCarvmpQAJd1LgGWMlS5mypiOSO+h9Tm
Sb0pT6C0c0R9IeyH9oC4RFi0pOqLGUBkUSA1ACZ2K5YhQhAkzhyJLnrbn1OsHgXeXpBa8o8ogVWl
HaaxEVHSmN8H0VjcxlDQhb5W1tVf9MJMHmo9kaDo3uvQT6uMZDhTayhfR8wjiZoRtw4ZHGcW0RXM
gOt8T2cZjk0espblGqSKzQjxluV+31NYwPKLCy4fU2HXacYsznlKCIKXfES3Q07arIKqbUMe8zSX
MCTdDTWaHgslup8iPX6tax3CG/voW34KeQWsMjogDXCKvEdvuohKC2viq+dvcyvbsnkqPkUui4KI
JlMTJBMa31OXlHEPOXuAqNa1gTHoQj13mbBViy3Uh4VcoXAhZy4DlDBVoEw/Fo967ZUESdCD5gcH
1WlwhA6iWZBN31gBcjsH0ZIQwjM4s6McWtcQDhJkw62wWy8bd1xmWZeEOMDQIUXIoel/1bNnyu4o
P+y7wNY1Zw3DXGSVqmKiayTLsW6VrNi5jFlOaEw3Z2uuIN0h+tZnm7C3SVzOqkdpaJsZYMTXz5YX
u/E/5KF3iNf4YNYQfexsXnLWtnGZayxVaCfg4EKrNPMJSFG4qW9ZduMuqN1D7eOmFp7QmwG9cgsu
pCQ0DE5LBRM7DyqLbgSSMOJmN5ZL2wOBbI0rO4nbygcDeVtUHRK5DHdOZ4uEQIvZ8kK1HJ+4kGq6
N5Wf0HUV5I3NCyshxCCKSSC8wHd6Qgej1ivz90aGx6jDnTU+QznSLS0/ROUhuxJVHjYz1Rsg3/dp
UswPtCM6nDLTT4xvc3BjiFhfNi9zpow2Yyiz4tGc72QpCqbFNikB6O/z68objrDnFBzwHf5/aL34
EHeYhUA/s4o6Ct5ewC3yPu6g1gGq/R56S4NEfG25rQPFDuj3rPEHRUC/9SFTMSgTorAgjEJpmr/w
EGVatFALO3fEV4ys3AeVIId8XDmqEpzXmE0zWeOvyiURFTqagRVWrduiq7LwSj967j1QbKNnX7qU
BIlRiMZlkVBaNKi6AQ1KWQhrqJ37qa3cMYqAzCeir1qWx9/lLM42bqPUpJElLQEa8YfLxYGavKtB
VNatT4ysCbrOAsAPns7hcQkkGvI6zZWydc3qNhl/RTMK8YboYiMC4TJFrpoKnqvq1lWD26Q6Vrhf
JY3A7UT7xLcMBnWU51EOkNLtXdXW7fBMbgdbRllXOomGaj8m+/frxvOUoPqQFHqEfYouezc8tj6e
5ILb4kLxeyf/yro5dMPbPzsFq6hxdw5opyhzq2OrwvI6H65k47QkAmcXQTDvXB3P1EyTNiixhvXk
qvEF5MEXVRC9H04NbuG4i8YC6iPa/96mEkdUhHabNK2OkLv2Bst82V+xjay3ThQaM3dlTpuDm3mq
YY4OmUUIdnulAqnGhy519nE2lw3lJoxqyug64VO5VIVzJGV5i+xqjRDNArnVYgTgX27DXDB2+PGL
ha3fCovzgiLts16ri/8kiNwNTtBAQoeFjGND9CkmMovzhkhZ5taUMpilqgeoZEttcJDqx79bO84f
rCFYoK0Hr04iiLFemZJnDYKL4KYbrJaMc4PQ7MFikmB7zCk74PX5pqmUU170Z7zOHOJpcf/OIu7A
sGqQSUAOGh/K2TlNrnPzWEyCZ4OPrXicF3DHRJHVBc1UeIGM9235VTvqt+aX7CI9EbQOZcfIja6E
TInbOW+1jtxZUZCw0OQR/jB5ga85iafe6peM40pzK3RyWEfRlVrkgNy5QYcelf0SKzktD00KvTLt
CUrR9v52iczie71AyVNo+oC1hNioa3j9U++HrmVj5gDecso9abRFxcLfs34fjnldNqF0gn5DyrfD
aFZY13lCGrdxwuv5Fxqox+wAiVMncGLopZ4gG+L9bgv0RZWczTVdIXObqJnQoi0lDcKiiz+brz30
o8vn/RXduAGygWui6Picswz+jbUIzNyoJrVxJWM+oHBuS9n3fYRNI1YIXIglyUK1elQatyu/5iM+
vR9SS5A0RBBchFVFX1ehCiOKkbhdULqRLmPgPvzMob6yhNsOKIPi4sIsSVUQmz/LwU2r/a+dFixX
rCC4KIpaHSqoEH92Kekfjaj3l0C+QXnpM3eHNxi+ehUHUQpeMMDkjQZyU9yWJ4iWjV/2d347clYw
yvszfSnCpjE6wNQuKsNuhdl7KOPaUWtPd53LpgBMwEJOtjuED4ErQP9QUvi9lngaVqHgaSq/v1RX
N4pc1kpI5CB62PiB4tR+/Khfdi4owH3jdhHU+7ddEEVXk6BXASKA700tUrDFFkRuXCSoAyiqTsoy
On0roqXdvJHhi+1fGO5GoU8WPnEMwChYRP01tv7RlX/yTBBP2/fzFQx3m0jLZq5rCpjskqXZ5Uhd
EN787mr8P7QOsF/7kGAtECJAEhc8JvxA/iBD8LVQgWZFxJvr/CSH9FuhJA8TmV+7md6OxmM6/lTN
/JRmra0M2gXEWv4RuIvgr/gQE3jVW1oJf0VyuXiqqxzJSbuqncFVHfloOOr/+nrMvPPNaMo7TIne
RCiIN/j0vjXw2QgyI0vEk7TpLSsMzlvKBn3YlgQMKTJPbdI91zQ41JNpy5DE3V++Tf9fQXEeE6V4
ARhGrF7faYfUiNyRXir9cNhH+fjKxa0adwONR6OfCx0wDXiuJ0fB4+R0ZHzJgfPDuvrdGQGCYcEZ
+bsOveOglBm/yiRzXUJX1gJqdtmcer+7CH3prrYjJ5LBuoKX0fLUgV2h/i4VXo+LSXS2jvuGs7y/
9xdwh2jf46mlKLCTEblf0sug8mPjwoLKrjo9pMOpg1jwPqBoP7kjNZcDvY9LAGrdcyuBaHY5Q/5P
ALJ9NV55DXeiaupsGEEPFPBVQKvX9FmuIScZdCl36Ao/hDZ5xkiEoI4iCgvukG3ysYpTdvo1ARSx
l8FJRvrDgChzUsWfyyqgfgdFk4UXDg4rBGdFX8UWwpx4pg9NWAdxDkFjvMo2h/wm85XTZzbuDyDP
vhDUqZklDFDT75fiFMvNIaoF9Zst58D8raypGp7AcCV+Hw85JJk6DHDjFLKuSvDBzOQyLT5hxxqD
i/Sxiaol0YEhJ4tNYntuMkeqBV/oIkPY/68Cu4L+91BRBhKBm7/VD7RoQSXxP0+oIGutbeGiV2/x
KhqNgLGGWAbp9dIfSil/DEBjKVi1zZN7DcXFbSfRvMqYRaPdXFZf2JCg7pADnRFLqRM97jsb814+
La3RuPglJQa/6wpoyWk4/UdwgFV2hRSm7KDaw2F/x2qf8ApqxFA7bFw2kQA+Y1+ZHXpVnkovuyLX
iWiUdNstTAsdMOj0+/CGYWVDa0lJhFrUiKPzxkqPlYjEdDP1oeP9Xwz+2aIK48iqKDCSEzMpuYm6
g34KTsHPymUkoJWvl2dR5tv62luDcpeOoZ8s5D6AQufbkVrTDTPRzM1Hrorfzv5mGNvL1V4V0Rws
Y52yopfmtXbiEQxZDkfl2BxLH30PaOxn1XjT1nGhFPehikzkcpMSm3NbQBzFDR5R5fULvOwVrS29
4nsD73rku36v3u8HwX+JuTeLuVQ1JCAYnIIE7nLFHhMVzAIHnnKWHfUQeyItRCEal7OCytCJBr16
lzUW6ejzNgubOIwBBGqCUNH29q0TrSeXu4KlKBa1hnGFdilP17qIxu7jgyHnL1zGynurq1QJANKR
3vzudXUw1nkXnxY3d8Dk6e/bI1w/Lme1ZjsUfQkHYZ+F5RkvzVfzTY+R7caXfopWb+uqsQ44LnFp
+IqZ8hZgWutPgWFnw1Me+aFBBPfD/V360CA1JrKUyBZwxtxvqnMmu/urJvp9LnGUTa43JETiCJSr
XH3oMFG8D7BZ2XtbKUPm0gaN9G7C8DDene70M5POSq/a2Fd8kC2547E+4noWfxdgbh5f6KjFwwNa
a2W+kXOmdZoSE66HqqVDbHosr1LwzDxIrvzQYhiShVT9vfLHC1rYnzuqFQpiBCiRazhq3ifKQNLG
bKQhqwtDRMcNz3XpJc/6AS36bnUVSQIX2Q60FR4XyXpoSUNlAW+0+1/scTRw+uRAXUahnrm1fBC9
zG+H2gqRC22q0LnJGSILtcjGV5qGHsjJ7lGpzXyhMsZmsKHjTVHZeBdoQt4vaKipST1HrOYdS4ec
yDdBPYS2QounWKsKe995Nu8IqspKPRSt8fw7UlGO5Ww2Oj4iQvkYDolNtdmB6oLzdzBcWASpFNOh
A4yJSwGmG3B/tKKnv8Pg1g30Q2qQp8Co0m95cqtN3xrhiy/Lqh9ucKvlYglmdSvop3qmaBdBiTY+
qL8idiV4TjzLReNL9jR7rOcG43FnUFidRc/mm26xgubibKhHCgJTQE/jgxodWwlX/OpaK/9nIWR2
kKko1+NfFLL4ruLcDIZaZl8shnEk/SmsBAG8mYPffp9/NB+TSTIm5gqadJ6rO7MQ/P62R//5+/ln
8iJgBDET/v5muZ3TyW6ro1Y87rvadhJaGcH5cx3Ec5+G+DyFkjcBFQbImC/iBLMAlp+yp3hf2I23
fSFdQXLuDVpmK+lifDzULptMyjySHNi1UP2qJwf/FrzXzuRH6eGYeiA1CYXMAaJ941w/L5XQSCfs
22hHX2oQuKEDQbK7g3Ynv7ChU/Eg2/ZOWhSyzBYab/je87HWF2pFvx91jsbwU6XHlAiuUZsQ6JyH
sjBa6EFJ9z6epbyWwElHYRQu8lJqD8YL1EYOAm8RoXBHloQR53KUgZKcqi8VJD+Ma/nBejTQu5li
3TDa0x1E30giTO7QCkgnZygIoZKZnMzivux9mggeCzYz0mrxWLJcJcPBKDOrm/CiaOZ+SK+LCVP8
/4+062qOG+m1v4hVzOGV5AwnKVrB9gtLtrTMOfPX39Pytx5uizu4K1f5zVUDoYk+jUYD5zSQZqDO
qI+d4AySFoa49FMQxcgaZviSnnwv2/TH2TMOrBOc6rEhPOLfZSW/D0aZfagi+0vp39JsL3dflZBY
t/Uk8ewPT8Lhm2YoxBPMMNbFbBNuwfxZDLbkvc+JOOxZB9o9RBCy3PbD0bUwykGWPwypGTKj7M0Z
g7XoHTKu2BjHsCsICF6FioUpDqr81BCahtVTyula6Z/6mdi16/C7MMBhUZ362ZhVMMCmRN5VIr/3
SMlmR94WkIMRiPraega4sMfBRDphAkcT3j+Y8JOhvXbd4Grs3zAKqYaiPFxfPrxjQygIMzcKt3xt
maNBZcLhEkWxnVpOQmnU/sv6nS1w66fIcmVNGiww2pTuqrjqd/lOePwlD5Ugt/1GBN86Gp0NcgtY
GCNUtnO/hjCk7zX3rOmgtTu3+frOHeWws8N4uGxzfS+fTXKg2459GCYBTJbjk1DvBkveF9ZsZ4Ky
vWyI8o1D2iKGoPDcYDGr7hSP7bUplPsy+XHZyHqhDcHwd1BwYFuHctzIHdxBt+HL7LKrZX9U9+Wm
c5X3m8i0ox6DP4oDMtzFQAOsYlQF01//BHhfa5shfC9eo+VHdabH8ZgckrcafNW63eyLm2av75of
0i3Vqby6A86GeRyOZiMRMhX7Wxpey+a+nijmwtUXuIVrPAQbaSdbIN9kAZk/5Kdpk7uzHUKhEjDC
VnR8lHEy68STzWorwdIsB8LRJEM5oEIS1znZU23Z7L6e3RVO4sR/jUge9Ztx8/8ZFVzf8ZAAMyRL
UsFEwGFKBjL6ORgnVHBs0amuczf5LqNhNLRxxKHUHURbkot29SMuTHIgk6go0lbmCJOSXUZ2+iDY
mPv0xNtK2HaudZB31j6gtsmHoTEWsgujHNA0xgSS4RJ++ldsk8xH6drwcjxlUmR4bL99OE4Xhjh4
UVNBNYoMhsZka6hPSrErIGQpNDez+SWkVDlWIWZhjIOYPDWHqBeHZjMb+b6aI7SbBJYzqenLZZRZ
rSQt7HAgo4Per/FTONWCI3EGDbT2PUyu0b2FttmXIbbQkvl42SIVJBzEpLUxBDoLkqDRnKA+QInR
/iMLPMfHaMilD92XZlPKp9i4Sz+XjGgoVmJoD4wRKhfns59lk9h0rDw0bRS86uh7CHGODlOQztGk
2JL58OrRtrDIBfmQT6hC9D0rMvauYCe7m8hmk8b+bnB9+zA/CiRn178AyNlLLt7nIdSsMoWX4f5X
Xwlunei2Grbg1HLKt/hKvL/83UiLXNDrepW10vB7XYON/xDgxRm9V6AlrY7UhWk9Es8OcrGftaKF
EckGG1q2bE1XtopFKY2unzqLD8dFu6RmaLxLsY9rKHZM16kbJfYUu+K+AyIySvD8DXf36EYjWxQY
vn+Eq9/e8W1Bmagnajq2aKzeCjca+ExYr04AudjOhUaspxq2Sn2/dYQ8m+SK7XVTKWqv4vuJh2QX
bQQwS2iOiZHF65QVh+FtBIL+8NDswI/VUYzRxB7R5H/mLmOgxkFswnpSPekjHkbEg64hUqlO7/W7
wfmb8l0E3SilQdljZatNvhdBbYD+eE95H9ax9p+6WS2McVgD/qrUiit45U8b1p5chRQN+upX00XM
sZrga0Cn8D/XbarCJKkyAHI7XvfqyQpPYyk4eXYQ5TcV1DeXN/nqwXa29n7zX5QQwkxIy6jFhpCl
XRHITmV4mdY5l42s37cXVrhIHPpgEJsEVrrDL+q8/jl59LeMVUrflY55LRE3fMotLvhwUkBX24LB
2IjtvshcOTgN2NmX/VpFrIVbXE4XxUZVTewY6MLmWxdg3DSiFM1WZz/Q9fN3OLwv7eIDtVleiZWM
gGNVA8H+JVaT7RlvFfWStLpjF6a4U00oI6OMJkSePN/lM9Lw8UuHpYsNKhzY6n/AwoUh7iirrSYa
2aAucg4FB6cquqMv/AgLy86gx1zr2lYth00cIzuuxlvBiPet0H2ib3K5rtzh1g5yPLcqnC2bnRbd
RP5N7d9fDo/VZG7hJnegyVluikOBIBQPGBeHMO+0ZXPIFP8lGSIcYvjdlBZqBDsprlF4Hju0uxYU
4gpe/yhbBDjxXWHDHBWxYeHLGUxq4qCOTlIf0/jGEB+SmmgFfe9puxAm/Fi/HPtp0/r/C31WMItv
os6VIayOMyzDMSYdalu2UXIH/WYk2uZ4op4eCRx5F4Nf7L4BfcKKXiFKzPa+DkowCR6mlGrrImCE
Z2bKrTIOlZ75mZupq1YZqNV0NadqaJQv3NE1irHVJGx7o8HEkx3Bnt5QNvbCFxAYoJQ7/D/kTinP
OESBoHecmQFMztJJ7NywJGB+vTB93mK8lMcwd1mQawh9VkczjuwePx6afXtFCbeuJ8MLSxxeaGkr
lyCwZEeYfhftkoPv9k5/KE6im4HtU3MvY8d66WdhjwOPGBRxvtpj6ViFtbjXneYqu6p/6K+Sp9sT
WoJkPHPGj7Ngk6ZXC9UL0xyeRHWkplMJV3+1MzRO8hZ4v4hULSovJiKEf4zM/UCMdIaRpV67SeUa
bUmcNkTY88+RSZ2PRmVgIav8WAybYji2lMYzld/wY7oS1HeSlHkxOPkJesigwt5ljvwKZr+H8AjO
wq2yJ+KDcovLPYqibfQ6Zm5h9JlVz8KtFthpaBsb4TtrOQkPyOrJV1AW5hcwWeFABBqutRIZ8FQ2
n/XZk8TEHppvc3syUD4gXGQuXLLFoUeExGfKVdhq3fr0zll2Nd/3Tn7NXp78a6rauh6KoEywTNwz
0U/zz8RbycwyHFMZYd8/5vpdM2wJf9bTnrMBbktntYhJaE1CleIO9wewMVo4U0DlhfnNreDKRPax
HiBna9wuniY5bsMQ7kTJLm2PhnVdUq1AhAm+shMGeR6EJhySx8CNBigbVk+D+OPysq1H3G8/+Imo
OpJDJSjghwqGJDE0nCDyVPlVkQ9JMRKoSznEvuDiuDfqumjFCbbE/rGVHlX/UFF0TKsmDNGAkg2j
Y3o/ZxYm/DpGTzAmhDZBjs6lwC7qfVl+6mKyMMLt0lBt/VbTYGRSVVczmmOgpI+XP8v6tXthgzm6
cCQpSlDFhSjr/U0LKzjK1bQVQX49Yc7psrXVIFgY424MaOpTwoKd84mZbYPO2MxTtPW71G1jFMCa
hNg766f9wh6HBZlgtkMowF76lXX/Qhh+G3nCBpwcJ2kj76i0ehV6FuY4ZCjR3V2ZEyv7VpLhtEZg
eGGd658CVFMSNcY9izI9ZyYVwrxRLCSarI/O2rLHgPqo3ghg1S0dDJNQ2dnqhXJhj4Mgfzb1WDNQ
mXl/Je5xeU1vEq9F8ck6YDrPrZ1wY+2pztzVWDlb/XBHgZpnrGCIfGM24W2pydvEnHZ+ORX2pBWu
FUwUrq8+eSy+HudmWifQBG9wFDNWUmNbPRpQk532pUcd+gR28J6JadrUMcvgkybazGp8khq7j6rN
5b22fp88+8Pfu4YoVyExDzPss8kOe8Txt/8/fVwi8Pn7VRXKXWGKCPyh8GTzpaQmFymU4u9WICEt
Rpld4AZHdNCo4Iw7a9PaFp6k8v+u9ss21WLhONgtMznPwHqKBzdltHsrfTaFYDthiPfyB1oPA2xf
w9AMDYze/0ResYTgaqhg0dQocsG86mbRi1IkxFMpZYU7C6Uigt50+H5QvYXpY4cZN1PzLnuy/qjO
OpfZUaiK/MiulsltqXVAiPlmwufpPFakxni/XX1lVJO10x3RDSHWn0LCs12+Gg9WLKkyQrw1SDeq
10Kmk9WMrRfte4HKmrAPB8Lg+mL+9pOf0i0VHMRjWCMMo70fHLR4h/Pr8lpSJrjvZQy6VHYBXAp7
dDK17TVGTW0pNe/+zAxL2hfHfhRPhqwPVbPJ5OJRVnTcDi0zccfBrHeXLa1jw3nNuN0kTp2FYTdY
iv2XvH0RKOIjdtp9uF4sYoAt6MITESNu1VhjwZB/PekB9LlReDFTDO/pvpvI+jFPij9cPC6NkfVC
j+cG4Z71sx3MXgzNTrGg6mbsE1xyjEte6lIRx7HBwk13rRvsQBjkKtf18+wFD+/tUlSR7F+ypfOX
4vIKiBc1JTodYfAg3DDxIvGbeUrAUcTUhLvjQA15UKHOHbh+2MlaoOHL1aqwlWTtNh/rbRKbBAIS
AcjLFctzWrSDArcMOfHiyr9Jp5QCwPXc4ffS8e3/o9nmftvDlQlqgo1dlN0XJU+C6zzTs1Omyrsg
CEsXTA1qYHcoCmXOMIYkdTuxoDqHHfjFrPcZHIrVjwI0mf3PTNlc3s2UCQ43NF/TAnOACd38Ik9f
e/lQUaO+68095x2tc4ghGG3UhGwxtZsyBkOIHaLlhTVqCZvpdtYhJI8ORXbb7nYUszSRdL7/aQsw
wY1L6RMJO1vPj1P8WsWQFW6+WdHXaaAISVbDcpHfcsc/tMlRMTOQxXf9jWnsS2rGgsja+ZwsHYxW
9EX8/ug/gN9BUvaN2mw7LSIiYh02Fo5wIWH5iSKz74XcDNeRL9o23Qob9UG5GrbhrvYmCqdWQ3Bh
jwuPKMyHuUZL3caYYzuYvhrJzigm9xNxvjDC/ohFIJS9pUYaBn83RXrdlZMTDE94v7MvGyGXjjtI
Il+NjXmAFTa8yWYR6saxHDaCEDhpYmu31AAitXbcmdJDXzg32BtFHHpSD+0zKB315l+X3aKMcOdI
EcWtobAHH033JmGfQqc9eL1sYj3jXHwf7uyIR9EXctYspF+NGALHs9yzfCtdI869Ap14UBE0bKop
bt0vKNFqTLsLNb5/xkScY4JNNnEgi3PjRNFtnP4cVYmIiXVYOBvhQkLugtrsLBiZG8muWtOuY+LJ
dDVhQnvV325wMdDEpq9UCSzkVmIHfWHH4/dk2GqM4HNb+xHh0DoOnc1x0TAmuipVLczJveEYQXfb
hqlTi9VGsHziGKY+EBcURanPkuzDVJqdUlmxp+DkG5RS+79sWswTQoRKhkoFh3dhpo2SPOF4Ur1p
0zwpLuNDqiJ7cBnrS3ckDa4mF6hn/22QAzyQexR4ZQfgxft633ihmznJnkErVb9av2YvLHERnoO0
J/ANuFZtousJ4+TjUb31t+IWj9BvlLX1r3V2i4v0uBraUcrgFiYma3k3Z65FieFRJrhQHzVBgeYP
qF6b+UYEowJsTBpVpaWMcAEupF0qmiH86GXIR0abZqxtQaeKcOu4cF4tLrZrVUQ7robYjk/JC5JZ
9MZD/ky8hSqKmjrCnQItFmpUkgp1PnU2fDlN1R5GOxQWT/meEdYIToVj95Ts82u6gkpa5LKiDnPZ
BrTDAE6gGmN3kHo33jXuL6JK4UQRKRHfjs+YY3/QTC1lVx40p4Q37exY3f7yUcVi7MM17ryndA4u
ZCms9FGFR0FTOGWk2VX5UITf9Pyb0X2qR3dhi0OKehRAiSWy76UeMygmzmblXvaGggh+0i/W2kzx
36Odca8gBJMBCcuvHl3hRM7wkPY4lNCtWNX9Ei6xV2zGql2AcKvcMAk54ZZqRl9vRFgsIAcYcQEm
djCj4QQBDYtyjLz54Nu1zfpkL6/j6qloQSwEd0YIavDF2TYKFfTH4mVilE5pAw4oaIgPj2NCyV2s
HvYLO/yVMKohDcH6o1LjZxn9TMxrH5Ia2lRtCsVWhk/VLBbmuGBvNIh8ByISWqu7npuvlnGorNDu
25MfaralHqP+22hdW8FPa3R0mULi1a22sM6Fv1iEWlf5WFSji914DJwyllx/wuEViC9+7RM7ez02
F/YYuiwuCTVo7o1ehz3ZkyAaUXhasRmdcVNsc5Ae5VS/+ipYLcxxW2Hq9DQKWPtlpH2ZoV/d+bY5
Wc7lwKQChtsBRTfWxTjBiGbWb4EQQHK3MbfqXP70ZVA6DdGmbS2qp4lF4QeMXHjGHaF9FoG/XEbY
TAf5wLQpoVu1UUCZw7QpSeUNFoSXrHFHKeqrVaOxhoThUEc26+kL3lpbuBLuWF+fsaekiojvxjfH
aD3YwPqZ2cs9P3+cWseXiVBczQ7OC8h3x4RhHRUqi8RBuhvHU6h4l6OCCnW+NaY39KLrUY7c5KXm
Dc3o9HKz1XtlWwrTYx4PXhQmNzl4L0zpuZtV8HWrRGBSq8hBi1+3Ymixlu1ptH5UcXnIReGx0fLt
ZU+pleQwRCnlAjLqeJVphE2NIcSOqEYSGMUT22txGqAZEW4EFcRRU6eJnnpRtbPkO9lSL1O+cIAR
yGojtqzZjb0AVve5qxz7L7Grf6uPPeY/fBtl691LfJ1vxCMTIY4d2ct+XF7P9YxuEZocoJhTPKuj
Dofx5ZDRzbvEGW4Z9TirKvtO8HzZHhUmHJRoUNrLdfZsXIAJFFQvnd1ab39mgsOPWjeTSGHLmsXP
0CYI5ls/I6JwvWn2vGoquxMujpaqVTrNZ5NqYDZFZShirGUGsu8QJOMDWo3EXeoodriJH5sjhVfU
Zuc1ykswTLfRjDVUbnoXL+EexJBeolO/UZjg4+cm6he+cjlK0WvJYLL3cNHTQflZeaG0gca8wwYq
U9X9o4+ncjBS1WlTtqwFJWzcqXtoVEcmVW7W97gKwR5dhJgZL3oEALH0sgCG+L2ra/a06ffiATKM
Dtr73MSRA7cw9xixR0MhVeBb3/K/TVtc3MxFoJXJwEwHb7G4b9DF+Jn1OxvgLmixEE5dmuJjjcWN
6b8a4VWpEnfd9eXDaIelQQdO5nm4TAnvun4CxBC0yB6D3J6abeanm1aSnckkdtp6vnM2xuGFEYOn
YvTZYwOa0otpspH+7MbUdyQ0iaeZf1Kqicj91/tMrbNNDkDQytB3yoxbBkLeYZ0ZIA++SZyf7Qat
6fvohpp2Wu9CPhv8cI/XqwCKVTCo3oHVNHwo9/G3Cg8qkM4s8L4X7tJd8lA9iHbkCq+X42U9IH/7
yr+MaVOhYzoJWNKqoaNX1mbKSLyibHAAgiOmNCu2nuVP8YDhp/sGiCU8iTfSIdzJx4Ekslg/ZM5O
cSAyq2bVTTFApMo9Vdjnwqb7VJPQ4pMxnxcHgNTmVie9Dxr2z7X45vfHLqYqi9S6MTcXNsZiLPSO
tW2YsleZXjrs/uzbc/lHHmC6G+0niPP6WugfzYiQRyCAgpdGS/w+r4YYQMEYI5pr6NxY7ZsWOSYm
7S57Qm1ZnYOJthGxY5kryk3YozFc2bW78T7Y57ZxAFekg3ORWLz1J45FBHAokeMmnc0qkAklbOUr
mp7uoILkMH4WJUQOML60zCqBTURk84wRqTJo5WyyT1Z4yvBTCA+dSrw/rH01GRR5hgZ2f1nniQ7N
cgpjS8HmGaetPHwzBd3Bi4Td4MONtbUhPtyaQ0trXAyqnSJn6C5Fvv00b6cnsAU7wiYHFJ1SVOxZ
ilE9K6+XjVI22Qos9lU0t2nps3mZyUcKcCVXu1F9vmxiNa1e+sUFpKmIkWkwv9jIDB7yQhsNBpaj
vrM3WvtK3hjEHZPyiovHrisgRKgAyc1aUNxwlHRbz+0U10LimxGG+PtyBZGQSM3gWgpSuOBn0Doz
lcKvId9i9fj7shyVGbiqYaIDw7dYqMdRpERVViFD1qFyrYiGoch8U5w4TKLgK3h8+NW/k2+jN+m+
+DlsTbtCgQjMclQ1m30BvrCxsPihHQ666a363mq1b/cSEArC8OCxpR5uVhfv7BjfBSdqRVOarKLd
zYc52cshkZKtIt/SD+48b5o4kKSOKfTtGS1V7maVnUDovrSHr6aN5qcjBJ19DN5TUr2rN5+lZe5g
TzJTRcs/XPtF7pVszFuUObCn0K6+pZpNVuN8sY5snRcwAZnMPCjY61QrXIXyS61isp4oyDIUuBQR
7E9YmAh6TSvyCiYi6dDOt11x34WuWQ72oO4FhShtUHHBQW1qRUJgSTAmtV91YWdNj5/BPF23NEvU
IKvDd+eUORiB/QqiYuIdU25UMJwF9pYbDXU7kK66lH4o+3s/Lt7ZHAexnWokoRqDg1iQn4zuLyO+
CotN3VMqJqvLZoi47YgACYtvKxilIlHHASJm9VyDEje4qgxKqoozAeF36JThLoVFswyQF3FhbWhT
EnRBarht/g0vD3akvlz+NNxSfTDAhbKvhHWAdgLo4kyjExryQdDiUwy1RnkK7y6bonzhQrqPCtSn
BZgSxC9VDs4uq3T/zAIXx5IPKt9czAw3Ep4CiNaEQbb5MwtcghDriTDENSz4JoTbd2LycPn32Ros
Ivd/n8MAWOmGJFm8Rp0J6qZSywtIR883snptzbndqd8v2+Cx8oMRbnvkaoNmRzk33MHp0Z8aMirE
fY3peH0rP3c7wtr6Zz+7xGUfsyj1paHBpWCeHsB29KUKAGfZNlcSt02SxyFW3TS0vLITPSVNXPSU
7iqjsSsxp3hIidXla3MmyC3RTADHM9GLlIOuPwoJESDr++m3t3wFTjGFJAsUBEiG/MQQdG8Yn1Am
23QR1R3Lpyn8Z1S5w1Zr0WweFzCV7qNd6o4/QKIpfW83Iigtky3EBERHIcKT+JZ8Dc5Kmiorcizg
zLq1X/yROsep5WN/wOLYm8dYNX0TBqby5yhBSaO8w6vLSI2lUIHA/n9hpijSShdHmBGqXSYfS+nO
osb9KRMcFuGCPowZi7W6vBLBC680dveHaKFyaCRNU6ZOEH50575k8y637Zzu85ESDeCvLB8ijQMM
X6yj0oywhX8d343n78tj8bVDObv2Uo8izqOijEOM0uilUK2wdAmObCVwav/1MiYRBvh0O87naZ7Q
T+lqgwq6wQaabfUMDv0/s8IVXEd5EkzkCIY7TlA4A8KhOZAAVyLIeI4nXZ66odaQHlST7iW+eF8Z
b/OU/rdqDf/5+b45JQrjLk+xXLOe2g0kDWI0OGr3I8bPtdz7s0XjAEC1UA8cEoS0Yh7GeG+0hC88
A9kHZ7itbxRDaUwx+yo/fbCIQ1AXvUq9Xe50e9xozS/eFk8lr0ZUzHF4MKRqEIgZ7E54K9Gv9ANr
wcGEWggKsvdbCm7MRACy7X8hmeDL8UnRGk3RITrq+CWvUKy2biLzEPWBbYX/rfr0YVU5hBCloC4L
dhYJ2ktUZdt+FO0hktzLwUGFOwcMmA7PYktAIOYQRtET1+zUbTX5xLJRcMcX3VMl1Er0uMAZsIM+
senjwjExwlMUtryt8PhJTVcTfvGl9igXx8ZU4Vc/HPPmqLbeTFEFEOHH98uVVZo3cQ8TpZG4val7
tVY8XP46lAnurpL5iR9rCSK8h1zTvDMC4kpM5Ab8dAkuSqKYsdw4lZ5mHeI70EIb0LdJINDqxzAl
GSQUqiYqIgcQQaQM3ZALutsELa4qt4UgOWDPJ4KMbYgPe3NhhYODUIqlEVUm3Y2y1yGcMU38qoaH
VOv2jTXZebm9/G3WnVJBfqtLpqnz98iyq0dDKALcI5XeraGoLKWy7Y86ga6UGRYii7wKF7AytQSY
UWLR1rrXuTn5lNAUZYP7Po2mgASlCA230wLHEDeV+UMVW/fyevEz2L8ADdewvxeM+z7dpEygzIMn
A0Zv8tk25Ve9w3swRiKUwW6yt1T9oppf1OHnHxrmcrpo1OWoMOFeMaFVuPP6XRVdt6h4M9JPlZpV
XD0iFm5yuC1XchBMA9yMxu9BdfJFNAkHumuEgR0W7R8GIQfffaGLVt3BtVKf7GbcpeP95D8S67ce
HhDz0TRLNkT+AqYmkSnMoYXtu9HjfXHNxs/CbeIYhhPqtuQM+8xFBfJTEI6ZAvzTdU3lWSOhbKgL
0Yj9XKDxAiyRYPLV/qO+z6+YPNvguSJR2RgKlJkQ+RIE9zrIP0XytpupXtBVHF+Y4fLWpCr6UZ9g
Jg1POpsHl1Ln8kdim+cD+C0syP+EiSqUIiMPWdRJynOelN96NXC1oNgqE9VZul7sWNjiTiV9DIKq
MfBhws5hR3nm5c+Nm75Mbuvlzn8ccfvwiTgARMEpqMQRnulospePqfTQkKLebP0vrR4HgHHQp2Wt
44CS8UgFFiOzdaeb6evkFuhOsanHIyoaOCDMqmDoywnWIukqyV8Mqs2M+n0O72aQPiVTid/P9KMQ
SbZqUXpOq0ftIgI4jBM6dQobgXnQpja4h+2hyx2pfqpRd2r2FRnd62fHwiCHc3mOW9lcIOTU6FkR
Zyer7kSoTAROH1p2orR2on73w23Qv17eVusVobNhnp/EsjCSOGnMMJ4Wf6kyjYWLPn/FM21GDOTH
TikRqL56hCyMcnABSQm/xvCW7o4tVGla+SRHtd34c2FbY+FoeLm47CXxOfnxWPDmaX4ewN7Q/aiK
UzrvG/lamG/SsbQNCgtXT5OFcxx65N1Y+KqC2DEhLJygI17uDxpVIiW2wHs36CJrkn15SLSO4Xp3
Eq036CMQySaBt/zD/TwJGa5NWLKsCCCN/CRpV0L9cypGwg61WhxW9FrRSpmK1apqUMfWkRXYSQdp
UzMhDpB1Q3h2MXDU4oGEAw0w1oqaH+MpYRgeBXDsye0mSb9ejjO2Sz/C7NkGBxuGgRbcoYyRiPWp
Aybv3YQQaIXQi4b5a1jLTpPE15JANYT/C3qc7XLoUZWF1VigAnYnVOeba2mXeCmabsWTvKPKR+tx
8dsUzx83ppGFTiKYStEr0ppXRips1THfd0G8ubyYxAfjKXOSupXFOcIHw6AOsufkdjb9bTj1xDwC
ZYZLLFALGyIlxjez6oOkOg1kU1rMyf6ZLxwmNFbkm02CVQurK828i9RXrX+4bIL6MAwxFoigtamh
WwH8UGTMHAzJVSH2T3ETuIGVf7lsah18zjHAlnRhyjTKUK5yfJlccTP/uypQy0UZ4EDBKJTEGHos
19gojlZGuEA17mUf/uXgOzvB4UHY5OB21Fl4vT+FBJsa/S0tKmvhNaOHnRooVGuvl41S34jDh0nX
UFRRcJsxpuc6SzzJ6m1R/2YIVBmPCmoOEJSmL7t2RDCUc+iiQ/lYVpZT9AlRXiG+E9+AXA1i5YcM
d0D3I6WJI+DWe3nFCEcsLlMwod2p5gIcUYsXrbmt48QWc8IL4qtYHAKYlT9H1QQvZrnb6WZxiozA
7n1QpPbx8If+cECQ50oqSOwUSi2vFwHSkVNIL5fXjApti322xf5sQDSitgw52RSGBVlyaGYcMif7
ygSVBZcJoV+2SMUBBwitmaSYV4ZBhNsGfb/3YPAlXqDXU8bf29XiICFuR6FofQRC15yEakYm54nd
fhz3UzARmQLlDYcMeRxGSRHAG1Hct911l99dXi0iS7A4FAAdYFDmBlyR0i1o7NXyqR3/CqLvJRhf
m8SuYoqVi++x+t8V87x4HBxEVpcKTQuL02GA2k60ARt7KALrmCIZFFHvIle5rah79OV9ZYrceIIY
j3MjhrCa++CeEGO3mE+J/wI5JuKDXQYJU+RAYlKFvq1LfDBVP5rDYc69jKogXv5mJi9RPiLd7mMW
fox6TjpaG8Z3g6r+/nJoUJ5w8DBYM8bFKngSzq+RFLspTiRRpqj0Lge4KXL4kLR+rxYKnKlbTMYc
W43oDVvfq6aKdjdJlSGd9k/8mUc5sPSadSBNwbEcp/0kjTtRbXd13npyavy3HuP/RffZHAcNUlRU
0Phm5jA+EpnHYfR6luBrPzWSsWX9A51tcdigSKUE+S18oH7cJpo9WrdSsLscA+tf52yCgwc5yfJ+
ZE9JknYalYecetZZ35bn3+fAAO1IoqDLcGGoQ9vsxocyiNweMkNy2T9fduVfKmm/bfGv5nWraFkt
wZdqLu+V3LLLtrzXyvgIBZtdJfXbaZq9SFfvIgli4Mjtwyj8BDgAEkzLUk0TrYTclpL03AK7Im7K
ftxDsyTbD73lQqGReM1cA4ilGW5PBWqpF0WD1C7uD5lh2XLqSSgTmeZeR2N4EZ4E6QuxuGuBsjTJ
bbMwbhoM08Ek68lik0VA2MLJnJFJVM0OSI+PJqX9zPO1vW+2pVFus9Wqb6WZgeXU7OEvtbaxwW9G
23/QvLq21QfGjC7vtG9h4VDl8tVgWprm9p4YS2acYoIA/jICLRCAujo6dqt96wkuVWNku4y/yi+N
cbvQnKUm9AP4KQxfhKRyEuUhU6/R/qX2g1ONPy9/Syp6uD0Z9KIohBasYfSkwyaJrs2sdFO/d7pa
d3JZPzVW9RCQUg48Bwb/Ofnynx5OUmuylzFQouwrJ9hYm2TPhnWpugGxnjwHRp+riZXO+Hil/GbN
x0n7UhWPfak6ieipFB0ysTP4et8klJM4+PBqVkCZHRrXoaYQSfbaQbCID56kuE2qZChYjVuxHn1h
n2B6cYgeLkcFFfF8lW+oxSCNddxMrC9Mw7vyMic9QsvPab4IGOC+bG3tXFh6xMFJEoPzLlGxaJU0
bX0J0i+d8NoEmuOX8WeqfktbHIpYsVjkwwDHRK2LNoUp1za6koQ9OiFVIttebc1Y2uJgQ9cw86nJ
8Ev/3rvtPt/6btaDT9pED03tlapNiTBSocFBh9F1gSzn2Mxi0tzq+bDx5XyrDzHxcL5a9Vs6xoGG
Ojfa2KNfFNe8X8xk5snADEiKK96fYi8/piM2kEJHOwCeCab+yhS/jnO4wzihk+vyjTGLJ0XDZSKP
3FToMdFdulNN6Tys3moX7vJjPGiGGgJpxrKygo3aAfvj5/7AyEFhcoNnCnDWUtMv1HHHU2FoGCjL
Zgt+x3u8rN9LdgxCtvBZBRt54UagK4E6ojPsqL1IBS0vZz6D5LLx2XNnsenRdJZtAlzgxzvVzq81
J9mamz/a+7xETJRj9jDrsUfk9Evq53aTJNs00V29pvqpiZOOp8SAKoQMlQQsKLrhk/KxS2Y7T5/E
bK+Pbpde9f9xToU/4BQOaXo57q28hmdT7tutYthdROliE8DJN+DXcTBNHXtjL/vqai46Lym1vTXc
9BExK08Ai8IBy2Bm1pQGQM2pqMGq2LppoKHZlSJ5pfzhcCVpizYJWbE6yiM7Ko9t09i6ctKpiV7i
lOZb6xsBIzcDiPHRUX2VCfeyRFSlCD/4to7cVGoIuiDUuum74T+k+l2i/dX6f13eOhQM8z31czeG
VRTh87O0NIKKlOm2NhuM+Fx5YAGBfC99KmeiH8xYMUt5q2vBacBvnchEHkBhnsq+26J8WIEoTx9Y
z43s/ZrIq66it8xp3AFMtdGDAsQD0DsG9ej+ngNeyLn5ukEWdRAqZC+nTOukvFV2giO+IgX2hHtj
w4QYQc32LAN4h528853/OKL3P6jQFJxVrOPNVP7pN5oKFFNjtVkJUwSCr9oF+nyHmYDaf0nqzma4
5e21PhcGcAEjXqTtcB9sTAVj3qASq5x0M+yGz1R7cPH97RZDlcXntKxU0gfonqKYVLi9cjUKzSeK
2ksLbCMuLKD1Z04n9oTWFbeS/KL9H2lXtly3DWS/iFUkwPWV2910JVmSLdsvLDu2wX3fv34OPZNc
GqKJiVOpVB5SdY+60Wg0ezmtXWj6df+WbfuKmxBcEKfOLcuyRWkhdfvmUaoE6eXf3OIbAOdbSaEF
gyrD6RnEWbgv2dmQHWwL9LqXxBeGFSJxOBeb93QM2iUhW1t25yVP/WN1ME+Y95idqsd66fAoH6lo
b9/28/GPiHy1RsJuBDpjE5yrhak9qp9L+pIk1N0/KJ5+hL9FfMVmrhTWGzlEU8GQZzc2wUI9DUQ4
ygG8no75WntoXcf2xfqddDJF5aJtl38TkfxqiWnISC/3uMJNfNYyp6zGhWwrNOv/ZvEW5yokSdOw
mWkRUn+0ug9T9q78k8691aXiizgktzBekkGUIHuNtc9Nb9n6JOpZFZkE5xuYQZFRqWESw3zt9TNR
7tj0B/X1tRycc6iZZKboGoCph9gS/0XOfCqKi0Qu1eK8QxWNeTLVOI7yL3a/jEkEJ4pJtgPBWBty
wiJSQcHt5Qs4o0Wbpg8gktUlTqyV/kxF8zO/+dq5WTLnIVrsFxuTDCIFo62e8e3vRIUjP2aHyEFq
z+kPdeGI3NKiprfv79+YFl+wSVQtatoFk8TqbPrEMvJ3haZqXhlKrqUzU/fbiLanfY+xqU0FW9MN
tMBq+k92tNXrkUhBnsx1CwNJBmwkVH0zjP19iM0JHnTO/43Bp7mseMBue7kDhou5KqQOk+/lV1La
0geM8R1axDPmfVJ6qSTwE5v+CO29KqUmpW/GvXOzD6QKmx+g0ee0OkYSskTW+0yUPty8xisY7o61
PcnxtVgi40Cug/Wt6A9g6hCIInghLb7KVpKGBPnyfMyWTf0c6/WS2O18gnxvjGEXQRS6KdI/UYvF
F9zUisRhk8IWC7TPqWXpErW9RLVopmLzgFYwnCPHzgxiDstDHNSp09HKVpPM7rpLRv+kgdmUsf9L
UTGU/4YhpGMY7APXDs7IetUtp2+cjH6TjT/oZVih8AWXYZQjFN9qqK0pk3d1boBDWWuL16lUpPfo
SFN/CG6W6PZyrrfoVWxkynCzBqf4sMzFDcUdOMNLb/lYiL2U+Fh3PD/vo24ax+0680sRUVHqWJQD
VE+9vnUyBcvH0KS7D/Ibp4HlD9ZyYJSfYYz6yahKHSdW/QjvNOaqZwtTXZkjn+IP2lXRbNknrjgX
s/39pdxwF5WvHGKBkZi5N3CGo2KDKAIDHe0p9dFUAe5txUl/6Hb1UrggIxOUbbe1esNd/v8KV8qM
WFMnyNtnaMRVvFi+VkLS7c03ZiUc56oSyqxMXwy094PDiFK6cc88yVEfWm+ZDGZucUxc5kqCKGTb
TG+ycWbatUPU1TNkMzOvk74LW9I3yxuEYCkIpYps8OUNTMYFTa4tFqkmPpneY7LRCbNHjR6q9qNF
X/dNc9NrrdDIryeFNa5WV6Tj0k74EkWTTfPHKv2sSaKe2U2trXA47xiaATqka0jFYt1u42dqCqqm
IrVxpk7GqB51bC9yWZXYc/CS9C/EfBhHEHof2+BpX2vbYeJKHM7A57K0Ginrl74oxQ+d3B9B+t47
xanw0+/ClPminDfR1AqNs3Q0lOl6zCBbfMIgrYk5kuBRcoa/NEQc/58c7ra/WgFyNp6CntwMCpxW
dzadtPi5CFS7jJf6Mh/GM8qknowBFlFhT2Qj3IdzMmeVMSWwRdY/9eWrKeRpEgFwkbBkDXGhYp+M
i06S+YeOEPXKerMSPCkCFL7AgQiutJaJR1eyXgrl+6B1zn+zPr5+EctIMKQKjqd1yzsQkTuSYYNx
9NCcULH5JJzkFvgIvnKBzXCVNlKoDYRAs419iS9xGj61GLSgcyCIOrbLFTfT48sVEsalEkUFGH0w
D5Kt2MVVdefz6DFsyWHuHwWHKzjObSiTNIxEA5zG3iM5nZevg4iUWWQPnK8IMP4aBRNOq0gvSvHI
4heBOQjcA1+YSHUj7iUJAOo1P8leY6fP+dF4B0IB5FclV3P38TYf95XKeOcwzkYilfBGVfc16ZHa
Gr5kcSgAEXlYvkJBJqYbSQeh5HN9whLLk2q3XnWS7RLd1MIi2dLXt+NhKecZgiqNp7aAGSBLUqOw
G/qqOykuwbZA5oqWeGwntm4a5MsVejezMBmhweA6eaqjHgZP9ZSL9lQMjm5bmr1M2w7xYvC+aGmC
4PTelDLqOqJWD+yWuAH42/ERGwmeYhEEF1OMoTVTNsIBmlXrgj/soiqVP8b/ckPO/6YHV1pcrsUq
yGznQI9IgzMjHeZ9xiE5K3LQ20pMD6OBZzFgIpsUXDS+nKEEiiaRFrqbFTt6Ur35QmPHQLjh4Dl8
v6zvUAQZjcXuduySr2MwyyiLrF+u9oH6yzj24DcnMTWj6MS4AAM7uHFgWLeLho1z2rz2EbE1JBj2
/YZIFs5vTBJRs4RAFiQZEptIKlYnhcdMV+ygIl+GPHQp7bxebgTB2vK7ezrkworcmCsGwt+Fd+sU
xswJzMqh9Xs5voKGR/A0qwIszo8MQ6jMwQCbLMfKj8vIbwPi7atRAMF/l5farNPBwO1qqg8yeypF
ZA2i3+daoMNZHrV2+SKOTDePQUPPRFVugbXxvEGKCuLCYHF/CcYAkV0a5Mce+ZL/pibOO1QdUXSs
/MSp00MnnXr54/7vix4obdHj2v2wsFICc4kcbB2f1ZVTHSxvSRQzhwj3Pm0XNG/OTlt0ukKjs2KF
+gRxxtSRfyx5R8mrsELQwn8TPBogknKCZyw/wNIp1OeuohdSdGach6h0qVQ6HfjIbjyE+XyQRums
NOZhX6uCrzieNGgoYjiIJRwL9VS1O6vzjCh0CZIzFPi2SVVvqoLjPqhINs5BVBpB21gE0FiNbNZk
jo43WXm/D7Kdi1mdIO8axn4AMwru7bK0VbtLQ9t4XZh90h/m81IKl23pUXoBBY9o+/x2+K5ZaFiW
VUvm10okhprqhODoTKoEaMVDj0zZP8pM7uxkbIgggP+ZAH/rbv+B42uDnUFBxLzc7umdCYqr5IxJ
SHSD1l/LI3n4Gcb7lostbAjlI1/4qbzEFnvonPcilMlqo01Ln+PoLtySxYFdtYN0js/iPkehrMtf
s7qVtSTNLC6BRg7R/XinOwmqvZEDPlbsW6Hnxh/8/kPhD5fsAoa0r/sWte2ob4rmPNwEStty0peH
IDtm1kOdP+3//m8s9gbAebgsarIuriBd63cecehd8C46Dld09tbOeJYOXe+E5+w19P7zKXLeTtVq
LSMzRLMmFfy2wSmaaq9pu5OmJ6e5GcHPht3K1XSnYngLu0D9Vh0FQex2kYLcpOc8nl6Yc4KmeDwg
WnhV9WXxXHqRVfXBCDQHK++Z3bSvTRv5lkkPAc0EnnBz0spc4XPh0tjJYUGyGa7w5IYvKJO4aNw7
wGPcUaR9Ct+ShDQyv3nTbjJznlChadclI04cm/ios+Tg4Z/sIF3WpoPyXtQruF2aXMnI+UR4nz6N
cuBlP4oPS4CLPvyXDn34ky+7y6eedtq36X1fqPB1yaoOSuwVBmBaga/BxAc/9rrO8nWmjSASFMim
8EWuluRRYJmw4fiuw7bf4b113wy2/Jfqx2cLpNPFg2h28men+O+dn8JXusK27bCUFNL1fnHPLpVT
ONF9fRrOyb12xz4HfnanfxwP08fi1JzMY+kEzBal5fe9kiJzXsnUhhx9hRA7MOihT+JjHf/Ze/23
lSr80FlJpKpkJsQs4/c1+6QYF/lfrlH5v2/LGwTngDrwiMdoNkASPnlNotjW6q+DcDHjb3JdNxTO
xUQqqZL8pzXe9e5SCDUMWz7poNuiXnpmvujFEPg0VBd+fa80TYnqToLmprN5UD1kxs9Ye457ljui
zobtoOomG+dKEtQv2ZQCytTcij0pqj1Mgmk9gYtUeNqrtAnnRCLAqGp79tEjhBEN33TnA12Wq/yY
EROLQwyBgf+cg1m9+YTWlsxQ0HPltPCiIvSNSijYdjrqH+X9PMcVRh9SpRoLYAyO7OSPzftlJ8OE
Mih5FXVqCF555eebsMJC3gQ0dIsP/t9ZqMbpL/TIPN3Figa/RVjK/PCQ4N99T7yc/46v+nk3VrCF
ZDSlkQE2CbVHqZaPUV7cMSN+bxTZae7yYxwV3/chRfby02WvMIOkUaZSxa02nqN7dmwO9Vd0MAaP
2PCNF248lNgo4xiCeqFIUM6VVFIz0G6JSJXobii/mojULD/MXM14jRRvX0IRFudQkpqFaLiBgCXL
3Tk/WSCN6fr7NjvFlW8mom9s0Rv307ZWCo2CSBpMhhil96mPRUPYU1e+qq6OiZjaDl6ZO4pYD0Qu
jC/YdyMlZt4u78t1dBu7+R4dJl/x8nfMFe25Wrzhnoly0Uk65G2cTIu5sKdeDu2i+CKDBEOaDqWo
70zgLfmuoqmcGa1CQBH5c9s1ttXf9f9ypRr/pvGF5aROkppKwMhbxZ0YmBxU0aUWicF9DxFdkdFk
A1uPk/f6+FHKvD78tm/i/IrL/xPDoqZBDNNQ+RTBnCipXCbIT03n4F1w0J3mmrzPL/QQFWh3nQ+y
bx6lk+aGkR08zX8yN0Fu4NyrZqYt5luW5Jih/TUYd0F5nTTBMNa21d0gOKsrJNDQayX6CyJDtmng
dkFkS8rLNPjVONn7ytw+r3+weK7hWTaltKVomJtqvwi/hfmh0QTt0L8JSm8Y3Bc5q5Oq65bKf3cG
VSA4I7DtIbSjKxoRrxIWdi7J884N7GXYTD9Ox8xF1jQWCPqbksvtr+AscwyCqIOsSyK9PQ2g5nEi
D+ySmaN9nh3jjJ3fn8trdyw/hmdRLPmbZ+eGzYXEbShpXRfhRLXnFpspfTzoB7SfadfszjjrxyVp
lzyLvq22v3RuoNzHe0jnciQjBGblYzBcNUzlq63HMH+8b0IinMXEVk9Ak8t9Gy2tAn15rVCCLnNb
mR8s4UZ6EQ73tJEi0OR8AI6syXbY6PZcBy4mITNd1Gn5m+6Hm+q4KFmN0wETkYBSD+RpcEr08I/H
eCF06lwD9rr0KaYH0czIcq/fvjY3VM61DMxKjWxpKQmUF5Df2FXR2Vn4VPUXZD+n1puFKXKRSjlP
M0ZjnWklTAQtQKZjVlFqKxFx0TR2n8eBu28n22HzP+IZHIXLZGVSaY64BHoVOUTTvGGKBV1nIgjO
01hKWze9DnnytjwuxdxuFDFqCBymwbmRkGCvgl4BQs5CO1cNe6afFBH/muAF4OmyI/RdZvoihzlX
XtY/qN27mY120rzLyPv9U/lNBHc7Fs5NkLCyxrGErWNFJRqZmgPN0HHZucNd/XM0yxIuQRVYncE5
DGIlsjHKkI5hFtw07gj5oSFVyj7tSyaC4f2FlYUDaZek/gwGBNAvYxIrzBKvFoVuv/mAuqmQcxdU
HWOrWGyi8uSz4iPVg6XN6MpBMsu8i1PEwsk3dGIcqCAW+fmlueMxDN5jNHkVW0vD7HRe9ijFbnLo
fOmQnv+EItS8RT0G5yj6KmwnU8PdbY3urjONRzUZD/vHJbhYPBlkrxk5vpSgxNj8MjC/YqjCjIIv
sU0MfB4QSvDcIbf661PVxzRPEgsZ3V79FsgfaS5u3tx0QSsIzuqStMtR3YbVlWo/oVUfI0uDaoo2
F79FMdAaqhhYEYBT0XhfmtdGGcx1arpj9N4yPuWzoIazkQf+FYDzpF3S0LwxY9Md3pnX8lT6zGPv
GfIrmJhkz6JU0dur+isa51RrSc3zdkGzZoSFTmsRt1XKI3L6x30jEwFxgdhYqqokj9BbaH0JEm+0
QIqMlV+6wM5Ex8P5VAURPCI+yBOHwSVRko+mkIdtudq/Xv1FZRoB06xM325qy8o+I6YegoVbquwq
e+7Tyi7jZ1iFrSSXOPrrTxRn6lhKYWDl4NutFLOhNlWku5L5VMa524SROyCcbP5gAn4R7IbEXSCJ
GpnV9kDKhi80u/Zl6NTsVUMstC/RW18AHAVTPARrNt6upBjDING7BgpMW+3YUONSJ+SsSYW7D7Np
CisYzhSCLp1jrQJMm5lXsCJ8MMJecFk3jXoFwXm1KTf0qFcDzQ300mYWWOblTy1zzOnff9z/qjLu
aKa0AbGQtexnYOmh6icvaMZzwsi7fZVtn4yGU1GJ+naFQiRNc0EHwEyadElY7dDGvJA69f8bDOd0
+jZkuSIDJg8vcTEfGvbYG43gVXsbyS0qu8nCORyZNWZb1wBJm2PcvNL2cSayo5DrZEQC37ZtaTco
ztIklVDVYLC0GazyeWajr/+PrswNgTO0LjVl8LZAGFRCEpuaXeKqHeu8iLWS4HBEeuNMTc9JlJeL
MH32UMy23JdOhw9LvTyNkZCkYDnpN76UEt38GeKYPDs0FmEGc15bGjpNsec2cccjvR+xKZ19Gp7z
w6wJPpg37XsFxxneWBTYyBgBTq/6U6OOrh4P3libAtMTwXCmlxsgrRgmuIWouu/VzzU2hoom6TcC
UJj3ShTO5vA1DgbDBqIQNbxXifFJ0jP0RpIL+sJ9s9Biu+66j3OqnXvc4/37u2nvK2zOGtVAqRMr
AHYVaeepoQ+xJepBFkFwVihNaZgpEVSYKdNxzlCfxvDqvhTbp6QrRCW68XaUryzVDsOkkuYWXelG
lmU3UusaQSWA2ag0Lif1Dw7fNGiiLzGZZIjSwk/Y5TxAb+D78ywyBF459O2hGGPprtXrz/1Ean/U
c+qxWsMW26IKj3HS//hPgvPLwJNSJviWxvE1jXLM0/BUzZUjt4XAKy5H9PZu3+TmLptu5mOrFfBZ
IWsejIpiV6U0210lv6+yUURFJgLjrpw8gqJSXuxlQh/rgM74ITywrHHDUJTO3PSPq+NcLHeVdEMh
K0qlGEhSfWqKVzyUZTy7iomdH5bA64uguHtW0EmiUQ4NxlJr11NiT0HuzElrs+miZF/2reJtDuxX
M+VuHFP0LkwMXAe9uWuGk9nFjiydwiSwpeSizJJTTh/3EbcvIIbFsUQbY898BUut1cpSMwPRUz8d
26S0s6awpVS0pmTbNG4wSzy/OrB01kLWMsBY5jWsH2QNNMbsYoik2T6sGwz3oV5ZgTQnOWDCsarQ
3aFWF7OMqduZ2eiYsvW1rqpUYCAbKSQcmkosSyeYWXwzmR7JAYg8R1zl1pUdLKbAxg2bvVtGTNPZ
yb38IL1gc/z+sW3qU8UoFQEd69uBWnxTJ1HbwSoVwuxBe1WLd2OKV0bUs75RN1iEuwFxN03OuwTE
iYhEzGt0T5zxNF8alA4SZ+nyy07KZ+Og+/JlBAPPaV/ETctcIXMXT9MLdZpyIKug08YS+aFxi0zE
d739pa8vuQTE229zIiSntdaVJfjZUq+M7MkLnfmo5w5NXdlvXv5k1AAKXQFyV5xmch6rNQArBdSy
9Wi35EVJBc17m7pbgSz3ZHXdYl3JSnkGiJKCybZM7SiYT3LQCI5o+1ld4XDXWsMahrpBS9lPAqb5
Lvfbo2qzO/0nHyRzjW/7JrEdcK3wuPud1nOUqWDSc9tYdqRBcdpWcRI9t2mW3U85PbZx7qMz6sra
XhBCCFTKTzX22GaSzjpEHfvKzlGirvDfGuPy+yKKYLjMUzqlWlgkFT7LCsmTzQo0U9YxD0SbB0Uw
hDOQuCzR3bpIU8QODtEeq9Du8YmxL82mP76d19thRisnHYE0bEgDZyDVi9Tq0TlJ2meidZkdVWn7
vA8pkoxzWBFyjhUtIFmuvIZRZUdtbevan3yjr+Ra/ojV/ULoHQxVBrlMUn1sAu1uHtsnpopaZ0Sy
cL5Cavo0JASyWM3ZKF81ZLqDP/IUSygla6aKTNqvkhhoJexzlBNBK26PemejYWaKRX0y23LcQLgz
0eVoTEsF19YwYgw1JGgj/qKxyd8/+eVX3sS6SNH9LQp3KLUalpklQ5RoRhNX+z4ZOwHCou89BO48
eqaOJrpTdLfOnIGmJw3EWGk7ubP27xdnLK/ETRbOgTOrI/3cAqkNPbN/0a2XfV2JToRz3BP6uOMB
hNguag35wtEneXWjCm6/6EA4bx1hIVRYmQDJemprsv6R9aOgu2LbwfytJ6SDfzXfekjMISWASMLR
RRPfMUNvRTJTJ48lJx1E+0331Ub4nmZ8TZl1s8BFknaardeiPFp6Kkho7quN8F3MWp/GTGIAmaLo
azgOXm91Aoh9QyZ8k7IFLoWWNICQigcwRdpzfi7k+z7P3f9iZoTvVMbziLUlNXBodZ5Gf4q8qBY4
MJEFcLe+NAZNTnpAFGVgx0pqT+bDVF9BJRalwmhRdDScA4j1gjWsxrUc/fqkgBDPtgybXSMn/7CQ
lGonKfb+fUM5XAHywKYqy1jRy5MdJPOAFMkSESCmc1QzO+qUCQo2m+awguCigTmi6lTS5Z3BkvWc
5Z6RPEfBuzBrvD+whxUQ99pYw8QqaVjsIbnD3gzbHJ6LNhMYnUia5RBXj3Mqz1ahalDYhDHeZDDt
bBptuXlWpz9KQ6zE4WxvHLC+oVuiqLqQz9P0KVarwq612OmRlyjb4t9zJf5qCpz5FVo0DfMAvFgO
MyeQqOQROl/6SchCsZz4m5duJRn3/oxaGraoSGPHgFwe8BV6l1vKtSnQq8bQejQUsh8wNBtq1lPK
ygN2ynmDFYgIrje9rUEtxbIMywJH3q8H2ZFY6auoRZSV9sTrK1A0d13eH5vRMATvyPZH/AqLexAN
YkbEKjq4kcnG2B7a8Vz0EzjWaKMpyNEcCr5eXzTntS2gQbEsW6PgsOHsR8579HeWI+yH4rXSskNn
zn7fDYILsf0Rb9xwOLsxU0NSNXXQXflgHuLCTu9GV7K1S+j2NlPAPLdMz8bnFpxRIn6R7Q/sFTZ3
iLXK5l6X+oWJePYJGIizw99EgYMtagzYvvo3QblTlEypTBppEdSoDs38opHxXaO86oWIQn/zITDB
Z6Zgzbku8x82ulQMQRPBkeUhLDNVvmt1ZfxJ+LTC4PxY3yu0Swo8NtPQORmY9FJTNOS3qa8VBGeA
01TmwYQb7UqygkGHsPkQ58bdLEUHqnSicHDT2ldgnBVWU50RI4PO5lKzo0Z2pSbxsH9cYO0iGM7g
LLNQsIYUXqObpEM+d36pj6c+ipz9p0ykOs7UlDIfjUCFh2zka1uespi4lRnbU1h6+0DLD71xxSu1
cVH0MEgVWPogT9RXWDGX9eVBktrBQXuX5s8kGz5IcsbsrkWxYh950dRbZJUQAxSVqspHu1raKMiM
wToS+SXVvCC5r5XCGaTUziMhp9MSqe+BcTHIUPW0bNG+CF/IHuKu9UiZOm00PrMciXAzOoxKczGC
4DBXoh032xZzk5OLSoIKbJUZAfSQnOQTtZ4nWXCG2+7ihsBdZYK9eplmLHFjPVzkHNXcePb3D2uj
yxrBAXoG/j6tRcpV2JOV6JTSQrxgeIs9fcnRFnfSd3a3MB1iwYavYI+bYVsil7tpJHifDcWwdAwk
8MpTaRRhjRsSCH1LD7UeHdOqJY+BPGe53WOdXOT0RRy/35d2Mfo31rJC5RQ6WUZtKU2O7+Phtaae
mXf20J5pkjstqnjt4GEFlOA2bFkJvvhUGQuvZR3Vkl/12w/LU90j+CoQIgTRh4Todh+1/xGFuwZN
omc5m+FWlsC1kC+p4aSECnyXSBTuzGI5pU2++K456BkKMWnsGYXysQxlURf+lnWslcadUwaatrxd
Mlhq01/GLPZ7meY4qvHaZsO5oqmImX0z3sCHpqlSQ1WxfYA7JmJmQRzHuGqtq/jLNWgv2rX1ls+z
wBkFLahb93oNxp1WqtNwTBuAUdA5FKipijJnmxn2NQJ3VEXEpCxfUmfyOTpG3ijbReuilmVjd8R5
mVtVy8P+1dp62NaI3JGlEz5whwEyhSkK31F2za3LRLSjHJuCfvVt47gdFe+xOr1RyISXrcxBZ0/Q
JRQqz2VjQpWlM3XZy75gosPi4o+Exn2uB1Bll1igY80dErfePoRId4vEKx9MDJlFUQXdGeyLrj+P
0ckMArvvBIO/2/f3pjgu9rDSGI5+Cdu64kMgPUEco3jal0SkLD7qYCiyxhTKqnvlmYSgaSPmh32I
zRdrZWn80F8w4SvWXA6k8fBlObs5Prms+4Fi0ATLG176w2RXjZAOe1syE8+koaDjyeDOSDI7ZehJ
hre4OXXKpdAF82vbh3P7fe5wJpDNsHKEy0ub6L1a1CeTGg9DI/KsIhjugNhcJ2El4QWkMr7dyHCU
p8rPaezuH5JAW3xfeoPqXp7WBd6jqngMYMyUMoEb2PZximKg/8AiCuVJ3oy2lbGkFRorP07Owj5o
PlYx2PmLu2UxMDZZ9YJruul4VoCcJ6ijNJawPx4Bn+arI1oRyBl7o3U9dMdZxIi2MR5hoEp/k46z
t5kqU1UtYAtVbuHlJ90Zc3thv45jB2vLscqjT2zJrVpbRFq1MSz8KzZni12nxGhbgGaX9eX9CQuV
Yi9y5I9gB7iaourIpqmsBOUs0mR9PtRLUQzZGTZfmP4HSeuVIvkeLhIyEwyEcBckiR6IVH/QpOzc
hsW5ThqBa9r04zdR+O4suS9kZUgBhZyho0ogYU+PQ/doBPqfRGIrIC6AsEa9JdWSiB+qxzyvHV26
jLoobSg4GJ59vc0H0iQyDmakA5jSyAzqc/BTCC7VpkNaibL8Fau3r5JJLJsxPEU4hnfWVF6TaTgp
QSqA2Yr80WeDf5AvgwvnAiItDrOixmCIS0PN7ahl9+HVMu7M+iJZ1zl/yjEuvO8CN3ODa0hOsmaw
WIdPOM1N7/o78x3xUl9yKg1rRLCcjGFv4fCqTu4+6NZX/xpz0fZKm2mozVSTgSmrlygMvKkx7bSN
QF/2Xc2cev73nISLp7iplXOJhOpN0eETxy0NuUFhQ/5MaSH5mtJTf1+ybWu8IXH+UKrMqtBlHV2l
7J2OC2VgOfs+gshEOK8XmugvaLFXCHTh7Jiclw3zCyG+iDlk2+BvgnD+Ls2yiSUDBCkppqmLHMU0
OIpCFkgjgOGjpBY5zHjSIE0rPzL5IwYuJdFmx213948kPDMC+EHblCF74LKi9PPsJURrUhz2YAAW
NcuJkDh/p9RpgBa85WgsTOxE43SV2tkbu/p5Sq0/ei9uUnGeog0sGg8tzicpmF2gRB/jqQ/mya57
0UMrOqPF5le3tW6DGv0NyxkZui9hKKgi8wNtRYl8wdXhB/imqY1LzLvAEZnMTk0LeyXC4/7dEUnC
+QFMcpp9mUBpoZQ6xejV6Ku14r/2QX4T8ZmaaehomJT5kYM4MzpFT5c+zZOBnjtwtRwTZ1nIRM/T
aRKO3G4LdYPjrI5ZFm2JDCIma3zUwehmvUqi5Pa2v75BcMY2lggAWQmILr2M49PEvpvpKdQuWvpt
1EOBC/1NXHdD4+xtDtIh1VWgRaGjn6sz83o7AFcR+IoSYZVqO1q+gS3aXRk38vYWZnwBliHNTOOH
LjrozcNsXsJaUIXbtu8bEmd8xiBlStzALGJzcECuc+iYJVDdJgS2V+FBwzyAqnJOW0nHUSpmgr77
2vT1OfyAk3u/b90bXLV4S28YfKCaVxMmJzqqueo7bFADA6cOKkHlmH61nlS3uJvc3pl86qFf4LGW
7PQsIvkTyMhHr41VD1mjAB8FxnOfgm9VLQXfbJvmvhKRu1ESGiHCIoAayQS2klz6mgfx3VTqz10b
fSxn1c5k8M/s63U5fT7nu1Yrd8VSKW+b0VzE0tVHWaePrKj9CG5Ka4NEgLUZQqzk4y6YOSZaNjM4
9HT2y/AxKw9dfEY/SYlJkUo7jbKgi2XTQ63wuDuWT0poYOua5pp5bCe1k7DErkVdwSIFctdrrGjQ
sQoxXqWWTmlG6C3N7Kl9QY1foL5tB7+ShwvyplGWaY8I9udHb+ZF54ULADShNnOyh8AjgoTYdohO
sEDPwpuimvwYQ0u6mGQNRFsI45ZEafBJHuz4dX5nHJYW/KnzlU/75rh9ZDdILsqMizqfoiWUUau/
8MqBo+hadd/2MbZPzDQtDaMZqO5wZgGWiKlOkYpzB7nyMCp1MUnqa9gRFwtbPrbFuUFxxlFIeZ2n
FFDa2Niq7tHW11BV2Zdn+1rdQDizgDyZ0UJMV+/ueq16VYLXevhESHiQQL00/VVIH/cBRVJxhzSB
jMBsSgwKjVZ5iFvjFA2IAzVRv4zonLhXpc7oOGoFlKfP8gkDQ84cha+qRS/qmB73JRJA8fTSxljH
JesgUT+mnvllsr7HaXwnqZa7j7N5VOBW0A0NlNnIy/366tc6Oo3yECJFKnPTXj0R2r12GWisMZJR
G/Qk09mJEiGbCNny8tRCT6JqgqqCZ+uOomTEig6MQIHe7JCBeCg4zk4AOr3Qy4W54O1A6obGazMa
0nyaCLRZGszW28RVcjTxqd2xZUmBRtLYT4fELQbtRAb2oQk1wWlu2ucKn9PymJI8xS4t2CeoT8v2
sakeJGY4+0e5GcCtQBaVrwI4S9VCWWcQMprmr9EgU1vKKPsBVbenWAoVZ6L9oAiu+vYTsELlnuus
a9moLQO4BgPhu+xhdG4+YgpgSe4TV0vc/wdv9vKbb0KEFSb3bKt6krVdAMwBW8IW9vO+tSNn8EEx
5qrgrJqe9jW7/N4bPIyuUuhQRz6K82djMxchPLfmKiEi/zp1p1RUJNu0kBUE58GqkGixxhAZSMp9
Exxp45eiz7HlJ/ak4L0XuJwKUkGK2NJeZ4TcUtReKzn2lbF6KprxEurFj33FbcfIN7F45j2Ma05B
WUAsmmd65lTM1PApo+T952IkRnSqyKgeyjLVv4VypB+CepIexywiT2o6KM/ou2zvqSWZ9xhdD79h
xm96bbGc8ztJQH1l0ai8mnEVwS2WQWwrFaaC9v9+wcHr3L1tC63B2kD8+S31NPld+z+sfVlz3LrO
7S9SlSRS06umHmzHTuwkTl5UGUXN8/jrv8Wce2I1rdOs7X0f/OQqrQYIgCAJLAxfrn9//xmbmqpl
UNCNqOJRv7S1Sp8SAAznITDC7Kx45A6GHKSB48smWu2HwQ0a33Q2EQLPvTkaJ4FGD0uA1ibMK7AC
40AwhuktLBr6BkpwmTFR1aKsAdUpD3pLXT2+UWRttDscmTiBbUAEp0mMpXIYrjt9vcaDkun9Ecib
v1tBDzoq9jm7nXwNB7BeceuDdLzVbrzdoAv+VGWkVlgJEfX3xjMNMlSJY2Y7H8OgnowDp4bV3enz
ZLlv6fbGOFyQc1MVc5LFZp6hrcdYJQsS/C7xLCVBdR31LPpIop/XzXM/KL0ACXFWZSWaGJuVc648
59bgttaNE8uqq3czHRA8UYvg7AOyp0ujLOOmiNMFICuWS3uc7h0TBWGH65Lsb1MbFC7qxvSHOu/A
G6LyfCM+WjeVh0pcd3m2XeQcKPmVVYzIhBI8jdLRKKoZcNN6XMefajp6kRYoiuZL5Nqrp8NkARst
XeD6omLxtMOaCA3XSLWdPCyU2GU2cx2c9yoHQ06dD2V+WtB8mlHJFc7+SWyDK7hesZZT0uvA5S0S
ncdCctRQnRiaLvjA3OS+UKXPnLvWaEJMLKNj2qYAqSnlGK8m/M0svuvkwS48J5aVe+4XK2xARKd2
JrxRlzjRKrG/fCoC/oBrDwHPZojXHohX+IqPArvry7gvmmk6mo6qZl2sM54H6uSE4VybKY+kmUGa
7ddJFfw7ENHRhqzAsHqArMoYrCUGxzInsAwZd/D+LoM06b/CCK7W4FEwy40/lwILKhSbA47oaOo+
8Ug8/FvNCY42DkqkmwrAmmz8WhRD0BTZY6W+qQUadT1YH7A1EfSEXsYPp1ibiWA2lV8+g28cvLra
d/MnxS6j+uudvGVgPzHY4AnJfG9peWxSdP7/h65ec1F0nCFk8ZEoGGfxppeNDZyQxaMkV01pBj6y
RTvNxYl2xyx7/wbzg3XDufC875iCZyVr5GRmD4i5ehrU+xrVEbNs6iM34Vcp7guGyBiI6vYex8oU
J9e89vqyekzJW3oD0QvgOOgJACkdERKbtlE7C+OX8P5dhIb9PsHIp6mShIN9MV4whEhXTxGIs0Cu
5xvdM3XOuowLSvZ9YSlAY7FE5ggZ9B6jhc4We8uT3IuOxMGfkZ1ZccPpfrQhibxEw2jlPtefERmw
5tZCJIGN/9xXq24jFUKxgG2javfSN011MLouwaonNLQxTbxKrXeTbTgY7pMEtTXe1o16O8/Lv4QV
LCErSLsMFCGhIe8xAMedR4znpEh1ybdePZDsNCBleoMPbSQVDKOw1540ERYu1o+2dU/Nu0k//jsI
wTbsqmq6jF/+qKrqDhgRlzqqC1aN8DrMfu7+Ioo4X6ReG6XKOLVJ3zjlh4oltZ+mGkpd17Vq3Nic
i99L0lZo8e1XzKuLUqMy3AI9EGer5SxAGVlSO1gLFa1bVVq9TxymgrknZu+Lok19vAqDpZbywufr
P3zXdxzVwnnNUQnIZC6NTS8n25oTXghfBjW9L5y3hMmX74t6YUapxESBMVvqO3sYQdJznN9Wfr4B
EXazRJvAqMt3syo7E7Ct2MMhnjqJpnbPRxsQ/VJTtqE6i5kg4JcludHr7tlo0JppKC24Lkul8LrV
kJHOSRbnzylgk+VPVjRiwiGU13HmpvbOYrLCfRkC//8GwUBeY08Kll+dvzDyJZPxOe9nTxutCdkT
IxgOGfEtjDNVm2CpUQ1vxJOv7qvHsfevG/N+Gr9BE0Jnnk6EKsMftCXQUJhbeaDVRLKLShpM1cYd
xNN1xH2joOgiwfOdrolluWXaO061QH9MycBK8GRpH6v180R+kPzHdSSuqFe7gvOCJMRKy8R1BxlQ
OWsU2ue1Mr1Uae/iWDanVgYjxAMyzHmu9qgzJvVwpmX3c5lwh9N0bwnLL9KIBbp0yrrcyHMQGKmH
bgryKMgmSUjeN+2/ChOrNQaM29UdGxAFuYuGytVGmXv+D+O2cFXKQyce1S69ZzVT+M/K7+GRNp3U
OxYip10C3pf6xoIG5wVMsG1HTRPSKACr8uK5YbFfJMsNzcrvppIe0dS9SuId/55ocBg9Cp5rkIOh
k1jIoR0lnvPEQVmDQz4Yy21X4jBiBkolqxmU4QghqJy7ypl4VQ2GREbpj4590stnnRYScfY8dSuO
sFZGiXNwRAAzdbjJd/pT4URnXLiBP8s8MDbIemBeORL4xFGbCHpSlAWiyUxwJENRbK2Z7AgMD4uL
YvSgSQoPfbESK3+lvUsY8YhAiillsQYYYt/bZmg22VEzYm+xZKRIEnksYY8dV/ATxTmA0Kl6qG3z
Ps8cLzebx38Y5v7IY/BXYxvVEOJ5JGrtmVk4BeNWJA4TzPCrMTik1CX3Pa+MQUARgumYVXU1ofcf
TIyR6naxBipX46bTrYd8Xu+qdZKEu1ex6A+ejWtxw6CgR+a/Z7PNoqxFG1inR76hoRkh7UnujfYS
S2xhf4leUASpsrmCVns1QoNc4Zf6R1BuuGUh63ndt7gXFMGw7SrRurrCTOKhBump8qWzM7cfP6S2
7C1OojQxdcRN8LhkK4BMbVSCxI6p24Fc798tzZ8Yv1maAXXZZakBpamYyyiq375ct2iJvv5cjWwA
OmcdO0Kx9vUy/2qK1jWs5b5Iy9ZtDVXSxSPDEmI2XUBPEmsYP1UN6U+zLM5LMt/oeX6rsEQCJVsd
IWyPLU2rnsDYyvbMtIOhfLiuNokx/7nZ3KgtLoe5G21uzKZ1P5h6mNXlXTa+LX7+teY/U4U2MCOj
GISkYvm7fD2r2fwRXPaBVsS3Vp09vUEibAkOJgDYRBV7jqt60sa2oZHfKl+TdvZi8lvv/zGbLY80
GxBhWWYATBkHSfE2btbjsdZSbzAxuot8uy7Orq1tkPgCbjRnj9VgxAlHyjD9QatctFJ8VEvl85zJ
NCeD4v/fQE1VrOWrArOe1XcLyE205WwtR4Lj5HWReIC8SHkE5QlhWs9YruIIEflqNnmL+Yhe9AoH
8n68TdrMY2lwHY5HyldwKP4iFPTN5qv0sRl0TDbpsaWaCbl1JueGFafS0BDquj/MhnljfhrHXuK4
MlRBmahsbrH5Ye/r1vQT7z1fuuey8HsMSKyc1sesjZDFsjlSry+AuWo3sgqqtW2QAi4GR0U/WdS4
s/qBhaNXnaqwVj7FofRxeC9+YBSBY6JdEi4nXmw4s2q3KtiWccOtn/Vg+ZX6/XF5aBLX8nhjdXso
PVP1rq/oPqhN0J/pGHgAFKRMx7m1+rGAAeXMtWevn77ass6KvcCLttW/GMIuv5YgcUniCoKNM1pe
bFen0mcjvk+IlrnFEPb4adIUlDNADkfp71C6gMrONRjb4W6l9NhhQrA7JQyUQyVGJWltqA2wIgya
sW0iMdbXJ3rYDYZHIqbhAtYAsdCl67MchPRJj2VEafU7Poew+6gEy4Nzp2CoTeanv2R37ruWukUU
/MPJa/Rbd0DkT4HTRxbO7Q0fLIAJ3Ed78QvZHB1uE690vZFQsBkFDYjlMAIvjw+5/ogHu4CS1E1T
FI/Zn6/b557tYOuhOJEQTlIs5AfRsKCLpMoVPzLqb3Vun3E1E16H2AsvWC1QeljgJsaN6OWC5Vau
oqMIEGvX3BQY0F5E1Scrs7+lYBhjCQ2qealcw9ZkO9+e722BBUtZCUm73CwUv25qt+0erbwDj9rv
69LtgWD/dvBCbfB9XHCMnNVl3YyJgvmM0yF1soAUmW9N4+E6zN46bWBE2l47VjLdGlIFU/3S58Za
3kdZeboOwc1YNLsthHCe08wuZU4FSSitXLP5qIPtMkPHPElkMx92dabpeMnQYHe6yBdGcAWo1gmG
METoaNKj2WXzB9o+Xhdnz4vwQvsXRPBay0kaktWx4ueYEtZ8W8fVVfT3rX1bMElI2lXcBknw11qv
Vm1eIE5ngS5PyW6zdAyLBENziSOB2jWDDZQQ6tGhUOaRA6FYnd2sunmbr4N/XW97KY8DzlaQNOIG
CwfuS3fV2AjGG5tb2uS4Rfwza943dZhirnYepFPnXUfbF+gFjf9/k8jl+TSXBQOaY3+bp09J93T9
+/tr8/J9IQZgaE+WzmOm+Crn50jD0riprbsaB9XrODI5BGurmbZ2RgecJr1bVzxcSV4c913mRQ7B
xpKSLv3Evz+aGCOc3Q1WBMZ14w3pLp59LQoWZRBliUUAOoaqV+WMiGngNZ7QE7H8fL6t9TBRsfdI
ScL3XfQFTr9cfFOrqy4rAGc2v1T1HLNT1WmupZ7MQZdItrs+OghIbZUPDhRvxeCeTYdp9AooLid3
Xgo8pMn6el6zuiMzwRCDvxhCAB3mIeM8QbBl89NS3Rr2vZ7fTHHlJeYxH79buHkeNNl7zesr5z+o
polaORVz0MT7sURXCmfqsb0a7hoqKNyIz/qJd4skoawha9cI9RcoIfpUCUswNwpGqNM+HKb6fii6
w5oo/7SJSJBI2FIbS2URLQGzro+t9tQl/ipjntk3h7+SiA/4OTPpkHN3otphSR5aQ9JX9roc71IG
kWWL2EkFUgQAOMfF4wRO5T3z88+5y1dG/S7r4da5q7zavF+WhgquNLJWXZIBrlQgE0eh7Xqjue0t
CbMA5c8YrRGuQX2ebqawP69e7FWh4lvSbqm9TM/Z/Ahh68DjQNxHGoROPi0eCUvfPpAwx5PbikTv
03QLjgFwCzchHsZcWdIssU3KV3yzkWQkKapkAPbS5e6QHTTwp9USw5SuqrCbOCg+1PoUWu6C2R9/
akcHhXOojsGgFLzvOA+6xIx2A+RGocKuYs+JWlUl8DJquxTnK7WtXJqHw/zQTT+v72AyBQo7TK13
GGlGoED0HtwSZfUXVoV5bEmyTJnnCTFkxfminXTA5PYpze/S5HhdDNn3heCxjhg12Rn4vuac1uV+
HSXfl6hJbIpdwYC0KA1XU3kYyg+TjdAuUZFk1cW+V9RK1koVY9WblOKwpLqN+aNvE48Z78tYklfs
5kcvFmYIcaNOMtSX2xCHpkfTuR2Z4/XkZmCOZP+VqU0IDV26lAPqbhAPnbuh/GaCP1eWIklW3uD/
30SANK5AZpVAbUp9aqI7W1bfJ1sWwfljQ8PTPj/HmsN02ynlsS1izwHdgzGZoLPLUJz8r0zZELyf
MJL17QJARzkb5VEjknC2qzCiqhS81IajiW9QRqnNU2zh+1mPLt3le2LIaDL2EdABZzio3EZdqbAk
65QmLb/j03Mz7JkZxpqsw3nXgMkLhLDqbGjVaB7xPFgW6DemKzlreYOpqc07a8r+KU0i39QJJ/fi
s6owZuRSHJMuVh+lOOjN82cyPiTm7+sLzmPfq02cquhWtP8kxULsyrPKGUBPiAt09k6bqZfox1r/
4lTfSu1UEhml9e7iUEtHzQNm56Lz61KatVmXUZ9w9GLVesp6KyC5rL1eBiFYcG9NRIvQBemrioX5
oqo3T7KSi12vxNANExdEWJw/14Ubrwc1AFknCinUNpkCp9KPeZoybMoW8zBzID1rfSEbKLkbzDaY
gubyjAzNUsNxRhZ5Wv7UjQxH47fsAgbl88E5N7dYrbL0ajfrC476VFtQjz2TZ5zY0BZOGxfMDx7I
TQ7XrW9fqhdAYStIijRdC/B0gosW9YpN++xkUGQXyfqKZDhiUEhIm2oFvAi5t7GiYE47OHjWvy4M
d5VXrrTRnhAWEivDi0YDYap5BSFdyn7OVRw0vGFlrF2lnsBwZN1GuEy7jisTTjANxyxMm9II9/3R
o1GgyDyUjbzZP/BtRBOcSiEV6s8Z9NeidvSBHCMfNaAYETGc0iD2q+9vEcgCrz+I/U3sFZdRgtka
6w0VaA4Ge6InwkV9hJeSz/8KRcyq2kGlAyobFTCBRq42f7VxiVZLUp39SPFXEjGtAknnmJcKJNGX
/DfuhvFskX3UM6Pz6mR+KJNZcle3awqYdIIjOdrYMJPqUnOJ1cWkMxuchvJzkv6w6odBRtGyDwG/
B4EcrtdFXoV6maYpSzqkPMngzsOngX2zBhnz4+4OC4qZ/4II9qb3HY76NkCaNgk6Jz6hpf5Za+NP
WdF4bzADC/ebIMVD94HYrJ9169qB5xFn0+QDJi65FmbKrhIP3RXHtkGpjJoicOcI4QfDryYQeeOW
JrVOXXFOkfQU001fShmcX3Wu8WxhAySEINRQgwssr3CNoZN7VsTvmq47m1l/n1u15o5x5yaW6hmD
csgKGR/j7sa7wRbCEHLRpmAWhKzj+NDO0bFORkn2uGt7mPeB3MuyUSbO3W2z8SbKFMcYII7AUJUP
jFKMxdN+WLas/HRXkg0Mz5k2MEwr2X/uFAzjk1XelJYkp9vdKDbfF7w07VmkRTHESPQmmPHObjbf
8L5nIlnJ9RpFEo2nmJI5Rddl0sRpX3WEXLzpkbMk1o1i3FWWJPLs31P8FQopxKXSkiJZzUUHwKq5
GDbzTUErdHqffjdqzzpXaPDDc+J1z91NXTeIQvIwN32lqBPUuGppuKZNQBrbK1KLubleHKIepY5N
E0vk3DFBvOODnsdABz7FU9+lmF1RdEyJEC5aTNsumfK7Bm0JNRTZze5OyOD1AmDMRyjn7L6XODEB
ccZgIJI3OopsEZcc7Umzb9ZWVlK5YxhbIPGWerBzLU9qAK20vV1K+1hR2QTjnV3wAkIwjSGP1bQv
oTM0aR5A+Pd7VvXAXNpjkmFu7KwMkjAh0Z0lGAYBZ3BOLERBM9cxknFBrWOLYtTfai9x5B0LvBBM
MAa1Y0OFEwyOM635uTGm0k2GmLlWtvpoy3Yx9cDVjEq2YrsmCEIrjYdB8O8JUXBmiOOZBdSs+mV1
N239ky2SvGUPgnfDgzwJezwRX5iborCrUsEheo7T3jXa5iFf9dLtKkXCPrVnGhsg8Y15LY0iZoQf
pVXix+nP2flsZmj3yu6z8viPw4WjG0QlnP8WDiWoTcUDTW71gMrm2o+00jWzd6RYXKP/bse5m8cS
vF3RNnjceDa7SJSb1dC3OA4o1iGHTF31YR0GtOmcjUgCtbtcGyghWIwVMefFhGjD2ucHFiePrKz0
g5L32tfrSryOZInbSJzmTj3bQGKjObu1iWkhBbasbmkP14Guaw+v9pfaI31tlnMOINUZAlI9p9lZ
tRPw/HxPsjeEdN0wqWlRh1elcJk3C6WbLHZIC2Mfyv6Is5Rnj/NhnnP/ukR7gVZ3VFwI6qgQeFVE
pNVFg4scft6In4lxs8jO0nuHNEx648Qw4GjE9A4hGsVlOsaFjiuCWpvDGUfcfpxu2nadXX2efBPo
aKU076zYAj9edJybN6S5fNQcemw55QSo5C4VmVZKHYMmDz+gLQ8r009mkdwo6Oxyp/UfU2YjKG2x
hBi/zAlxlhFYhPwc2ofeqr1RVr63t48QFYoEES6ecMVzaDnktFf43ZuJ9x2SYsD58rMGofSqyfpC
XlMkQJwNlHgYtTDaGTfmgKKHKbDuiw+am/qcTqMZMINI9TFl5iQT73W7qAAqrNfSjdXSZLDIBvPl
OJVsEtin7kMe0i+W94ebwWPB+q33piN2suvesBdItgIL65cn+URQEYw3GQJGl+VpjB4G2cxzyfqJ
5O3zUKttrgHDGFMbPDY6q75pdm+tqLnUzcdxKrLwulR7dXsOKp8xENrR4AAiuVGldUqDCl44+Zme
nZsGTBfaO+P9HPAxUusXCdpeSEGVGyzHxlQlpCKXDoeG9kadEgRJ/tpyM2S5c1vPkYq5RBVG39Zm
cddnsx0WlNCPRquvX1Yo5NTWtXJY0wXPO1mhOjVmfBfR0/WfJlte/ss3MfUP9UYZ82CHCane9J+g
+gvZriR2851NuHO78BshdqvNhLkJfIk1FaVj8fTdRp2o2joeKHZW5H2lq1mLGyfFmxYa1UqqhWMo
mDNFYGsgK9WRYxoue+K+k/uzu4Lk92yGGXNlj+27cqK1E5fmsC9VZEuzMWjNWCuEO3pIjt0hOfQB
DdWjDGZ32ZBZot3O5Nc7glQ6UYY5ti2UgTLbPM5DHn20lU650dt+fH/dQvY2eNxWmHgL4Nc8IuFS
Z47dEKWw3YVNXt3es/mH0d3a8erGssr9fa/cYAnWWCjzEusVbkjtjybX30fFqwP6A+QzoCn6x7Qf
PKpuwAQdDk6UNkOGpWrM5yj/UUeBCbu4rjyeO74ye16vb9q4TXpVzYixYzkBNzYOHqp1X3fN98SZ
bvRoOChFHrst7YKGyeaq724XVKMGiIRBFOQ4ghaHrgQ7MY822qN2T8+613mVlx2acxpiYo+rHcAG
MfllsBwLmU73IvkWWtCpVpp2ofPzyIJembArUazPhsid7eznlCtTcF27/GuidnnLrsHbJkFMI+yL
HaPKRFceVKh+aOIEC6gfzXx+/ncwwhaIY3GmJ1yfTjeBnOFBrWtXzSVuJpNFSArXgvWKMkKWyPKL
+uuaBbmMgPl/GMaLvgTD4GyECVJ1bEOH9gTGYjRXWGESKEHnzwEn6+aMYJFbe/K4KBOP/3+zzywk
YzjC8ihSOSiMmcdfNmovvSI2Vu/6au1FYLRyoHAddPc8Yl0i2TgJaw1frT/T5M7xYQn5YDwZx99u
rNriCMfGGOV6I67R0KCFUibTI8fkTr83XT6Fw/FlvFK7QuGJBf0pDqVIcy+FajMUZs4Ulz+0CfUF
xEjKacFClcdE/zTHT+MsuVfglvDKszZ43M83y5X3nZMVGvD64dCkPzLly/VF2ttU0CtuYs4krs0s
8TK/iVNjaXpcjTQWu7OmdwVKVqeyCuPpXBDJoXtXFkx31YiFPxD9XsrSKFpEexspTokJhkStDk4v
6+TZhyAGGohsA5FXsLnByQe9Aa+HT6eP8/izmH9fV9ee9+AmRKOapuKqR0yQDQKKwHXAiTHRZy+3
7pZy9PR8kmxWuya9hRHiA0nirKMpLmq7IDNdK+QTK+LTEpYfeAmbLIfZq4nFhL0XqQSjTvSa5dqK
m2jDHf3xlJzbo3Xgvirjj9i7875AEsx5VQcwcS8QTLvvPmEY+N181L6u3uL3XvWI1x5JCJJKJthD
XMQZcwrgjSGmI4RAOzQnPnr8H3MiIYfZqlAIQktO1GTkQHX2VSVhN39eovDf2Z7gPistVEufAWGr
T6R4ansMu50kmx/XvxhuNmKITLm9ypa244V/i7n4CXoLneKZWfXncpI1bUo8SUwZyoR1U8Lrmtrc
zDHwL/fjabm1rEUS4PYiwlYiIWdQ82mq9R4SzdHdODzk6hsCNIjLVQQ00G28ohCvV2JPVY+gZrSn
uT6bjiRo7q7Iy/dF0vDYXE2MmIJvpjUqCdjXinZuVFQuaT6+wbw2QEIOt/RFYbQ8OuvFb1P5ZJQ4
FJun6xi7ic9GW46wGpq5pmB9A8j4o/dXf35qDnbtxkF/5MMJNa/3lmP2RAIG4mHyJAHfeetFL+Lf
pRIPUPAeXODXANcIyA9YVR8SUn1KtNHV09hnk+N45rzeWAZssZBypHLRXrnWBl2I6Sk18yxLsJDk
PnmXHCG4P56j+8gt/MS3/Ouy7nrXBkyI6K3uRPpKAFaYz1P2LnLuWtmb7K5jbSCEUN5h2Czh5Pmo
s8OMHr08daosg/zTxn9NZ0L47o2K2J0FDPtuCpJjFjDfeJcEaFw/m65yKEKzAKeyTHn726+F/A7c
amh+E7OIFe/KY5qjSBWUgf+Z65xQV3sHNiJ+AF6OiyXZ8Pd1+QIo7B7l3Nalylt6On7ZlLlUkZE5
7nXkwvhfIITdg6VplC0R4m3v07OGy5fioD50fvIQg2GLDzuwJO/n+yb4F1DcStC5lqoVzpo+KjL9
bugCSrvQYjLaRRmMELYmpUushUF1azz4toa1mV1iy3ar/cTlRX2mELgGY57GBZ19f1Kk5KjkT8wv
PPpEXfO5DIzu6xtK8LfrJVbAlCCEMRwuV9mfFHKH+tLrEWJ/X3lZHiEcVU7t6FTH9xu0dxr9jZUf
BpTJpz+vw8iWRwhEdbzQBdNN4UpzczJi5b5r7TtLlT2/7h1jNtZtCsGIWWmnJwzLU1bFkZT5I+5z
T0t+U7D4DqWnwXWhXo/Z5dnexhqEuLQw1DF3Be4y+dx3lLAG6hlDqzE/hPpt0N0qB93Xb3CKl+FK
4oRIPj2PTZL3NhYNF0ohSo8DkFRmB/t+DgyPbyOx30jSDxmiEDaaLFNI3wExpX2w9M2BZm8ocd4q
U6yn0DI1jjTeSQGqtDvcst+rhowZQSKFyIIVddlIVworNDAMJHmaZc4kCw9iAYVjrIpVc2+df4z+
fEuO8a/1vXK34hUj8x2/+HzdACVeJZbsZ6tBwWIHuJ5qkUeiJHPNVgXHJfIrydb0P/bgv4HC4rrd
3EB0S44zb8+x/IihYazzUj++o59wXeU1z7xPLTawJ2qSShHZkgmBI1tIT/sYHj2z6T4uuwerdSQQ
sn3eEqLGqKydnfNVU45rSIPmkOGW2zhgbBg8SXYWlQkkxIxuKtd6yRAzSHXfTMdekzzsSG1QSCLQ
wxqniQNp0FZzyGs391k4De7kZw9VyL7mHpFl8/sp7YtpCMFBWdFsShW41XIYEQjLMA7qz+uBs4Mn
vvJ03eb5z3+VC2JGExhbUeD8akiJ0xNbURcYhDO9Y817Z/2QJCB1P2gFOCtkFUO7i7UBEyzDyZIp
zUqANWg9nU5VJFPdrgdvAARrWNrC6WcKgDGMj52n3RTeHLucyj1yOcmq5ae3/3i6D9+1bF7s4Fi2
9WpiR5ZWA6l4G1nWoZeo6tlhLHuvtUZZh/q+cC9AXLubkGHx8LQwAPW48h3vBh0zGZbv182B29Zr
c3jBEONDtWgOZuzy0onYI20wmueWvdP1n/X0FGslJpJIdsL9aLFRn2ATeoySdNbC2pl1tA91yELn
Xeb1nDhUOctv5fZN8EVAwUKmZVyIlnPnSk5MvU3t5+sK3I8XG3mEeJGSqh8r3gjcBUuQE5cc2yNm
aTJf89JjgV2rnGTXcTLDEAKGQ5ek13iDYRf0t/ntGuredFiPihffJhGGGPDDlew0tx83/qtH9N9f
GmNfqv8vA52m4j5vlEetYx9qlnjxCDZRY/KHOZV0BO8ftv6qloq1WE1i0zTBC4+ftS7X7vzUHbK7
0cUQ99Vbg+lezjN7XbVUFQ4onaNkGDvNT/zkKWa/9KX00kGVJQPXjRJdcJfKnIaaqgNvrO3AnMuX
r/Ny9MwXyAPQEoIRFMrP61YqA+T/34SSNs8aFZyFuCZsT1F1SzSJV3Mv+t9hhKpCGKFNnxmMV5YP
rEX56TtMoqTsgbbHRZUELB4eriEJ4WMcIzueeM9zggN+tnzL9fe5+p72kp1FZgdC2DByFGqWvMU+
7Ru3b86Fvbh4w7y+KlIDF2JHSa0ktzkjzBDZDejMEAKH/KiPznet+aI2jQ96+uO80g8l68Iycw7q
0B5TXXPVUbFlRslN+5pmhaiiJ6atxg5E7rsgPpZ+4zE/PqiajzJ6UChQmXdLVCwynLbtQszaAt4Y
aq1vhc1hdMuj6TYnCKidbbcJp5tUkYgp8QSR8RTUcdTqM8SUuZ5OU566a2/9W8m4pjfehmmGbaxx
G01PSedivEHQ/MoOYE9AFg4utdibf0GfMspqmWRCUCHJTLuRt1CX642CyWWy9y3Z94UY0i9rYnT8
Zntx6ls2x74GLunrDiEzCf7/jeJUM11b04Q/1NNjPTeg2Et9Q0ZHLNmxqch6SicrxzADLM8c9ieM
oIpO9Q11nfdIGhOXFx0WtcTRZXIJ0WTOxqjNeBOtrb1P5i8lOHkSWcufDEOIJVmids7Epco16x4t
8IFGyeeETpLC+dcwmNKH3mODorcThGaClU2p1VeFobGg1RM3j0LHeD82Mgfit42XoegSRDA1p2Rq
UY0rC/4zGro5KMGP4sQrOmRlD6/TGo5kgs4OLdV8au6lxcUstoqxgThRW2NUHSeoXibQULB6tkIa
dxgfTutf1YyYeN3Ud/LgC2TxRSpSSFYtFWEBfy0uH4ZDdhjCyUdx0Z381LzzgnuJJtzvLvqktWME
OdU/I3qj048Z7VH9QXbfqkkUKj5NdXGbZk6hsyC/bW/jYxEs59mf8RjuBL1Ln2MvD9bfql9In99f
hydMk8McGx188zrIVgUfYySu1k6dUDicGl5ms2CZZbMauTGIZrmFEFxsBX91if5ZGMudfc7OLSiG
aJifh6PENLgPXcMRjXKMjUIlECWt1XORPFPmnKOm9eJ2/ZloIMqcZg9t5TBS+rPNJ68x7KBVZaWm
e56+kVZ8eWBdk6i4R2QBmZDeV5EGnqPBKoISHAqSuL/rDFsswTwpaC0wxAaaxdXsb4zpPGotarmK
8d6Z7Mcek+AwytlD/TNoB6fHlfRBlX25rnSJ+YgvExm2bAx1hs6d8t5h9yUJ/933hbg56EkxqQwh
razGxNUrQgNU8laH6yj7awZ2U7AocO5f/v/NBtpUWo33RKDEbdg5wYrJM60kcMkghAScmFOla7EK
P2umT7GdB0qHERLZIL0xlQEJDl0M6G7MHcgyhqOff0GPJX/uxaOlu2j+it4EyvBqKdsQZKiCjztV
UUx2i0BZNeyQrUowRp030UbyrMd//GsXf1kowcWLCoPOqhVajNDFZE7nsv7VMbSGjbNnRpK2xJ0m
Dx4a/4K9anbDgJFRLaDJ1le9dXT5iPbEq27VEHVQPvFUNwllzxH7sfIFU/BoMJ1WOWrYEcNO9rk7
9DfkwI768Q2lUJeyCbn2PNYRKynWa73HhLb6xC+UMg+zx0xXDXnzg+wiZCd9vEQUPLlAw9usLYiL
oJ+DK5eJW73jzBQ/SjR8fisT7/+DlGJCtFpFz7i5GI/mAdcgOJplHnVTE2RsrYeDhiQgS7yA8P9v
48ioLk6jAM9cniL1Ru+fmfQWRH99lL9UpBBJQPObVtUCkBFNQCuG05Xe9Gk85X53l3zMvM7Xw/E9
vVm9+cwPTVzO+n19Z5YuLuclAu80sV3+GCHa1GBRx5B6+Mhy/o8RRWH6TnczHxdAEqx95aKS3QZZ
hophv5fKrSd7ja255hnK6s6548bdvUllLK27KBqGWlILhTiYaH+JMlIbNNd6xwJtzs9zglqFeAzU
bHhLINvACP4X412zcihghrX+MBeYCluqbtzEh0qZMIpukGyjMqkE3YHoIaVDOrCgNgOj/aB1LtUl
L0D7EOCAUU0bPYViD3Jum1qrqhVCs/POVv6Pte/qkVtnovxFAqhI6VWxw/TkGYcXwVE5Z/36PfR+
1yNzhOa93oUBvwzQpSKLxWKFcx7L/iZTX65f07vBBvp3/yeCd8h06EiXVBCRjprXhcOpk0Pvuoh9
g97I4PY/nBAn18zKyGm9Kf3xkBxnD1WRQyScPNkP3zayOCPoQbQyFDL0ad3JW93OiZCbcxqX+KUX
f/7v0Kw4qhtpnA3McRmOVdnEXjcf+iUDtEhg5aLJyP0togrQtoCegonPP48PIMiVyswhBP/h3KCy
7o0p+fhXm/QmhYs2ENTPiWRCCnuWaY76tT/ogeyZHyI3F3gdkUJcxGGCnqGiTKGq/WaC+H1NfgqU
uS4BYHt/LlmcRRYptDb2Go+1mZVgIDSPylFDRm+8oDnvKIoxRAI5E68IkfS8hkpxc5kYGcNfeYJ/
dgcDGH8qNGayXAKDAG+C+IUkT7I+OGvUuteXTaQEZ81pBIzQWYeQsAiq5Luav17//Z1mUXZc3rRg
H7C5y8mS0gYz4HCZbITkcbit/S4oSxsewYlzOzkqfuV3MrrXuqe/vOxwith4uI65MeZtN9KrcdSt
scW7Kg8vav7cWC+yIohvd1dwI4KLI6RBqy11gohIvWjkXv7vgApYwM3vc64AoyMj5uuZCrnmpaC6
XtrTkDW2Jj9GIga4/d3aCOM8QqSmRVEuEMZcaXTLcic9QqLIyxw8+m8LNBtOaPPP0Foh7Itipvbu
UaJohJqA8lKAzfjnXun5MigDwSucpaSkj8AtDRq39+JHBTNUwK8VeKTdN9BGHLdvtOySeskRckkp
poCs70QDY1tdupJyu4yCJhX2W9dU4/awjGLZsEam2toccTXaaW35iVId814SceXuPn02evFbmKdj
J1E8ELSgP7KZ2cmXvTYQ5eP3n3UbOZxHH7Ru7ZsW60dOuh9iZiv3pUew3pHjgOKzYjexHd6uoqka
wUrycOKDNsVJ1EK7XP8hqQe1AXDyR1VUsNxNWOpvyvH4o5oWjXrBMhnGpb9p74rLGtCTdiN+6uy/
5zaSOC8fNbmBnnWYhnmJn6ODjDq65mbH6rigkC4e090p+jF38vuUaZzDn9UREFEr5EkHcgKOiYMn
6xM73aAiYV3EqAbagiuAqXDF+nnA8LxSxjJVsGeTA9xQn3ilj/lZJFGGZ+UQ/0WFYKsf50XMRFFC
dF0gPDPK1CvXzLJDsBv5Q22kgrtzBwr+z7XkXIheWmqmGZDFCAFY4Lm6WmubJyC0XdZzAjAJGZ11
2f262LjgvPSzOLUuOO0a51lAKKZNbY9PMOkSNFXnxaX+MZt6L8o0QD+sXgZqRSUsBPG96BhyTgY5
WNDhRrAiwHwqsWHXw8+4qZw8EWH7se16ZzvgR9eJrv96EP15KRC1i2dATMXQo77tpzCy0bN7Xxsi
moJ9d/YmiG9gDUm3xCvLAU+O+k279G6Kosj4IQmQxfy/Ywph+Hdv8Y1QLoTMmrKmegOh2USdpgXe
7PD4F2jdsNKNEM7DjBWZFCvDEsbVJwWwXGH86foB3z8HqqaaBuTgvc8Z4UhkJbXMJEG2jWFCEMd4
QD9cMPZoR+oPvQeeNNZKjbJ6fMhc8tX6u4zR5gs4eyyJEuWFji8w++QwdqtLasUzaxpc13T3tG3E
cHdeq7QgE0VTkKeHQRadDHoMx0vf+gpKStMNZqUFrnPf+n8vLH/bZXExjBn4Q71FXW/HuLhHvbNU
F8Fh3q2a6W9q8bcdCJTnTrKgVouWIPrROvQuWjB+dcYNbnMkd+tp9ZBqd0Vv6d3YWQVUJRLEoOfl
iQKVIW9yCQ2vXraW6P5TGuVcYMBK4KcFUvhWj6xJ8D5Qod4anszkthOxne/v0m8t+KaOUZKUWauy
BPktu4/vgBini+gpRCpwZ1hTAV2lVVChRidQbqRPbf7fuSmZm3jTggsM6q5Ti9jEXoAeCJufBWog
BW3wd+XFjRym6uZJFuftFFIcIo/OvhloXoRJsBEgCV8UP/1XCc/dtdOAHGgCPlVFz+yfAqW272aS
As8CGLSx6ZPi4bpTEP0+p9ASjWlq1fj92ejdIkpOwypKCjL39e4W3KjALHCzZnPdm8bUhrE3qzej
+iVMziv5lEWfLeOQjd+vq7MfkaK7Ai3hDPSE9wamUsVdokIf1BaAN4tJgdg1nhuX8enUF/FLYvf4
bOTxtj3AA4BpDfuTGJ+zMvNlUt9osShaE4nhzKAx5Z5KBGKq2pmql751ChFI9G5UBPwrsDwy5nne
nc1anRVJCEewhl96pXKk5mum/wCTjXt9i3avoTc5vEObI61KBwlHKDRUjI+Xx7mQ7pM0vw0VfbbB
8+ahUeE4S5VALrPkd2YIuAzDUMHCCKLVP81wkqwS7Ch14uW0s6tu8ial9K+rtruEGxHcRV5byTLW
oCxERSZv0d6uAmVRaY8j8hIeqNyJ4ELfF4faP4jK8I9nZtCsdKCyiQs2SQs3xGxoTE1QHINnaPp2
XbH9tXuTxL5kc4TjBE2wfY49G7JXgBRmzYfrv7+fcccd+o8q3ObMyWRVM7vEByLZnY7mkLC2xzz3
Q6UKOss8yqOa2M0UnbNR96Scetc/QLSU3M6N5jLRNYJ8RQZTK2JAZfRqcqjG1+ty9iP1jaJcEJZ0
yhyiEJP8ek5i7ltFC53ulV/RRIeZleWgfYjuRLne3RP3JpMHKiRoQM8rjLZ5RvghNO5n6yUsV7sz
Hgf6JQN6yCDiRt/1VrixVDA3Ux0x9Z/m0hTpOqkzE7gcWiNYytpWhlgQXv4Chnl/oN+kMKPdGGWH
iW89TuCwyspmKZzIS34YruJlJ8nTQKBWueRseJGTstINq3sKbGZnLg1Bx0ZNtgybDzDKwcJABj6g
d5HzA6Ve9UocBpUy4qGX2CNGIlEDrRxRGX33NKJFhWpgUdfQffen3HSOjbyUcaEqynMSPvYiJuNd
e9n8PnenxaolZ+GE3zfl8ckwY1cZ48d2kf0JLz27IuspzPTbOhtEM0+7pxDPMJlgTEjB8PufinVF
M8WzLiHdnsiXbs0DpVEPdTU8r3T6JDiIbJHeWc+bLP5QNH2vmzGBkosO62H52s6fvik+8rWB6ADu
noeNLG7DgJmnVGTA7V2nN+vwM6vu8uRvPPRGBLdnoBYG24wGERqa65K7ofnPICOw9c3vc0dabUaT
ZB1TwbjkkrcmgiTz/mFCkgT9VwbrKOVugGSpplatDJaOKnMQaHdB7I42iZC/YHko1pAS22icPl63
g/2teRPLOf6slbVuWfTYo/VDo7uL9qiIKOx349+NZpxVW6nUl2sHzej0IYo+qckXmn2cVluXGpta
H6/rw37svVn/1kfhConZKoeWMkKYFkSHDJ2jrM8SiUpB6LHvgt7EcBZdUi03whHLxsKO3PLK4vG6
HvtJ7LdV+5W22TjXsB6R7KWQYDzMbuzIB+2elXe1s6jtVrA9fFe2EXU1WWIIGo1MccOpOKaJ5Of5
/NDUYdB0oIRufgqUE1idwl1d1OgycKz/MnbWwKy6VaB91x/TD6Nj2oa/nOtUzL0gMg3uutLMXGuL
HkLTI3N4rKuBAZiI1lOkG3Pym42zqtAq9ZGi8tuml8yYzxNpPSUTzQXs1wI2BsI5DHkxM6VjJrh+
qzyAZ7vZQT2Y7nq7fJOC+YLj5l7fNZHNc67CGjRFmlqs34jSfHZbq4Lk/34ryEYjzlFo2aDUWQ2N
WA1xdWUboGtBj1481VvOohO8f9f+PsF8H80w08ygMbQJSdCtD4P+1QgDfRG4I8GaqZyfiClSmZ0G
lYr8XpUDkz5c35MdHAx2L72pwd97Udv0Ers2VNUzPpdHxZMPmAA/MLRdKVhku8MMlg5CWVHFd9fM
gVaI9J+mWBiA4MzcSEGju1rYLOW1S3I70z1TEqzefjaDogHNVGSDvgP701QJ3U4jniWEBOURFXTg
i5uKAz4g5W70ZI+AjFNg5UKZbEu353etOrXLcNOHL73bHks0hbZfAT2PqdHCbV9Epdhd97tRkVvH
hCpRYrAEylxNzwk1Y3tsqkNDZGfI79rW8iVFEsQa+y+HjUzORU0ybTC+hmWNj+VxvZNuEHNgdZtL
+KkBrOsP6lhBAwCBPJAvrFtAWFTcN563feV8F0MbnieVpcalFmnrcr0tACjrgCPgGcxPmB00Rxpo
1lj6LUlVu18qzS7NMfe0FMBCU2RJtjUOgLGeKyJo3Nl/im8Wh3NzYzxRklbYkC52QjZk7lrerNuz
1zvSUdg7yuLGd/HKRhrn8zpK87xgofHol88KADAMV/9sPbB5JeouJ9GbbdcfvYnjBzNkSafRmkOc
agWGcROaIn/E/M17fSxQDaHrVcc0zZ+nJxtm9JSmePoCN/NWAat24Uwl2o1RTcVpbUV5wX193sRx
h3Utu7wGSSLewO1JQpt4JEKt3r+U6JsE7nwqSKcmsgqFlhzgtpq3fohdDJEb31iJv3ZE7mA3SDEZ
ML4MOop3YIYpOGsmkG4g7CsiezUtsBm/0uIAhKg2j0Ff2Hp0cK/fIbs34ZtIfprMWlt1yXt48qYK
YutTX/7EgKGmCyxj98hvpHA34QgGmzSLoFiblnalnAfriyZ/va7Jr+j+nfVthHC34VQD81ab8IBu
jAEvGskvkvg4xepRnmpvagcb1WgnSqObvMX5AnoscjdBn41u3yu5rUdTYBmjj9EpH4UBPw3nIDFj
5/pH7r/0Nh/JHRFtUtKiQqnBAzRBjlA0TfAALxEClx86y5Z0e0HHeu2I2w32Q8aNZO609H0TATkX
y/NrmIMFWKFLC3sE6kmX2MU9elbc7i8wahCibKRyJ2ip07rodex80doDQAuKhyJIJqf7NnqGH58w
p3t9gZkW14yAu92iqcV8+AAtJfk1iVGWMgWBqkgAd3sVYaKgewIb2EqRN69OmmgCFUSHhbuDAKE/
wengSM7oayuiHz0BCbyIEvqXL36/UHDSBrr8AcjP60HKsKUGFmr0QdYmKzbrGTSc7qK688F4juDl
kHsg7nxJb2VcSNLzfPsvxid2r0BQX//zGZyyCCLJolB8hnpnBrFTuitA3MpX02bpQ8sVJaP2d+9N
HHfjNjVrqGC7V0uSTcsg7zT7bwzwtwT+kiWpkehlhvAqCqt7oHSeo1USGMhu1Pi2ZvyExjDQLgOm
H1KU3c08eo15r5QDEhFPyvhzHgX2rjBDuGIo/IBjBbq7qmeG0iLRqzhAeLe1gN4YgM4HO+eJnlPX
cuba0QMV2WZAkxwUV0YBOkXvp7AEzTI41z6Gc5+FhASaFmH/COgcYmc9t4fiqLjJnei9u38I37aR
GdLmIQAAGVMpTbbGeWKvemyrxeTrot6l/dv3TQrnHcs+6fuMFbgx0W2H612FKoj1tddFiFD7lRfG
y67IsoIMMydoKNc1rpcGRYn0wMaUWFuwntnrCUmQm8Vlfbr/ItJn1/r73XqTyjnjsQaMdVFAanoz
/3rTp652nx0N5OREodP+wX4TxbkzjPYQcAmj+iibd8USlKEIWmA3tt2sIOeoLIIanVlDQHcyLwzM
PPbrA/2MAed/MSu4f+betOHdVNqHRYeRZi9VvkfTl7WldlG9zEULCkVRvWpXFtjTLZPAp6gWt0m9
2U6NtvSJ1wBFkIJlLVAiJ+nu0ujDdc+4H01vJHF71CIBt1QGJC2nBM8D+WA+58A2iRzjIL5Z9g4w
KvnsKWKCLJmfHxjytW3UcoTFRwBBw8WmepGmiMK5PavYSuEWr0mleqDVjCpY4y6O4mTwhhJGZTHB
lB8YjNz1Jdyz8q04bgVXDWgMYTyh0CGH620nt4CZokXXRwI5u+/grSDO2ttlmVM6YfXICLxi65dW
YedaQX4QQ60JpXHmrhtSo9IF0rCK/0jr2BTYv5EmMAy+XbQy5zyRVgjLle/T9NImltOLJktEGvGI
p5HUZm07/LN+5PI/q7ACE+snsgqRRtzDh05aWKQZhDXWfaXfmqE/i1AIdkXIqoa4E89SYLj/eR3K
U2ZEWgERwFS04/5jBTLhaPb/wro3Qjg9LLPOFr2FkDK8q1cQNKFn+LqE/X3ZiODih9Jo5HFmIn7Z
9WZf/vq0boSx07yJIVZ5XlQ9Z4vW12466N4k4vNl7oW/YBG//94Wtm0bCc2cD4vB1MkBqgNKZ9KG
jlmajhyLYGf2bomtJM7RrbTMLV0a0KMinxbkY2ub9q8xcULBJSEyNM7DFcO6GqEGOR196ohXl981
EWDZrhPdLBrn28ywqvTUhIh6zRyKrdE7QRpRpATnz+iqRGrOFkuuHvT07v/DgeQbyQZ5GfMJhW+P
9hYwVvBQzAonsgQnUnRefv19Y2DJPJp5S9h5Ofm63zirDWg+TCXBiR2vH03Bmv0KHjaSxniQpELB
msXqo6XYBX1FQ9x1EQIb5jtzDNLVI0NR8ealdxrlQjJih03o1NNgW5PkXZcmUog7/Y1ukCVjloxq
d5gDhEQGtbcsCEAEtvwr7t+sGtFACZqyKEdKXgzys+gEI5IiJbhjn6VJto4USmShV4U3hupJs+CB
ufea3XgWvvfBmgdrTNnlP1ovMQUIdH5apKDub2rjvtNEfAUiG+AOfzsPI4ZmoVCUPsmFk1o/5vmc
6ak3N/+vZ4fzAqEUEeCdQRTumv7m911THc1/ERkKNupd60Nctro+YhVDtXaK8LscTrZh/EUa10C/
JQp/6PqnhFs8a9Uw11AhHd7KPxvgqKozOi9frx8btirvrrSNDG7VgAjar3ICGayHA7CtGIJkVHKi
9+LuY2SjC+9Ae61lpR7IWRn6S+FFD6ZLvRZDq6xgKhK3e07ftOL9aKp1rQHQTjx9soNmXub/zlMH
Us3N73Ohk9w2OZXYoESyfsx6R7MEfmD/ItgI4AInQ8vGqII78NbcYUMGoVse4tfuCKQTYTy7e0Y3
sjjPmZG5lkCFhHhWQxNUldjJ5M3gQ+pK1RlGgb2JdoYdrI0HRW7aqmMwA3lFfWvR20EEryg0NM6F
pgOa12s2KZMsSPXXfgWK5VK3yR3xFXc5NCIACtHqsb9vFIoUy5pkNtNihSct/hZmhyghdqfmNo2+
XT+ru05HBdgxGsrxzOa75sloDrOh4EGf6l/vrPFzJLjdBL/Pn9FMGcfBGPH7iAka3KLRayOqRotE
cA+bOs8ks0IejomoVhZ2CEXsbggIOImMRUJCgtuQfo0sJbRauObS60bXiF7zyhsUpyxfrm/Hvqlt
JHH+uSBFVEksy/c7G8FGdP6Xjfjbd/tGHuerp0ydY21BTgw3XH3Ub36/cv/Na2p3p96E8T2rY9HO
0lJCOW322tCnuVfnwfUF3N8pxsUJRk5QInPG0ORlt8oL+mn66YnWd6Z8zpMPaX3fW60gFN0NerQ3
SZy/rho10qICkvLkppcu0nyrZd7AuJPab6sIMXnXxW2Ecb57rDrapI0Ze0mU+wMaKWgsRKRmH/zu
2tZlcBsYIOc0+O7lmOiRHjWA72SpXs2R7dSXkGPOjtKpDUTDh8xlXhHGm0I351XbM1DSFRVdqW9t
iqzR9CUdP1+3h91Y5E0pnbMHJVFys5EBNFaHX4z+fo7dZtLsdnyd0ptlVGxd/XRd4K6NbwRyZlFE
gK63IqxiIV8M5cNC7sfiy3URu8awEcEZQxanSRSqWLs++6I3r3UtwPXad0K6Zmjo8MFMCx/PK824
NitrSuuA5gP0MF9yyP16YkgWlksEafl9bZC5lnXTxIggW9DNZUctGlb9AtNu08LwenM1kSFvG8E9
tNsWZuhvYrg7vEiltUnYCdJt5VTcal4FrhrNXhK7tQGvKkSVE6nFXRlyKekrXZk8+tVsTzXxrhvB
boPxViHuplgbkEqB2ZKh1kWH+i4Lvq2OdBL3w+4WnraCuCtCthZZTnMUsycnP2a30+Psq36G0dH8
KwOkGUu3Dv6mz2kjk+9p0dMBdAwplAvDJpit7pzIo3t9AfcP6m+DsDjPEM6IhzGzCpC89CYcD+N6
EXLBikRwvsBowEIYsi0qrSDWjprmSSKOwN2Wme1Kcc5g7Ex9kpgakzMDSR8VmVN+ZPvTODXasWWn
ArOE6qyftfNw7kUz8rstKVvx7BhsTm9HAN2g6jCOSrd7twwxRZTYsW8ck8Gpfyp+7uU/RB0AomVl
f9/IXHO6TEUEmWaWX3oJg2cNeSG9JHAZghPMV9Xabk5+MQh6dYvzG44O0TOBiN1oBT5WRksfwKt5
MuxKbhBfsBJ1la4ABHydq9dwuM/Ml0KUBty9bzeSuH2i2lgbdcWK4X3/rWm+GOn0va86uwh1waTN
7u5sJHG7EwIilQLRADoVchDS+FzrwxFc3H+ToN2I4fx5VWZGolkQk45PA/ES7Zswy7zb6cUgAP/Z
Hs6Hz3ndmW3EFq12ZF92o5Om2iOwZRgg/XKQWFoDLVd/VQzaiOU8OzGnbB5UiDUs6zJ1ywnNRJ3d
pqJmz93YaCOHc+xtXkG7lrUutHbdHCN6bmPdbcxg6R8G5UsjSEDsBswIK3UGBofwhXO4SNHWVjNg
sAI09neSJLtjLTvNUnh1Xx1CXQJEyboIMpP7Zv8mk/PAC5CkE1lG/36cf16k0iHlS7h09lyKnuz7
Vv8miHPDtWZNs1LADUcZ0DrG1Rvre0xrC+6sXZeEmWiFUTAgg8cZZGqs3SQzJPEIgyL9jxAYxNcv
xf0waSOBs71qjcpwxTyR1xbEbrvyR23MniVhsLhW8ZRaHLBPH+Km99auRQK+vCsry1OE/VH719rm
Ozjb1DOgvjcaNK1dZBFvWRg6vTDGTnDyoVlJfwjt/lbOgZr1Cw7vb/yyCdAjS6WwV364RDOKop5B
a+QN9X2Zf0yah7k5TKsvDcfr6238CjPePYQ2orhTIVsDJSTW4GNYvUQdDmZDn1tTOUxTeMz1abGL
hLpl3t7rtD5GsXJs57a0e0qDsE0uuhU6sdL/GJPBnRfpa6lWgPRWw89ZUdaOOlqYph/LxxkwCPMg
u0Stn6M2y522+aSiIzHMZa9p1rMqFz+lnLjA8rH7EAjrIdgvrMxJTN2ZVOt+WefnsJrAFU3mm74D
iINc3C0m8RMMRpEaCcVyOes9QTNsfLcuZex0QzvZJK9R/1tcqkmOnPdnIrcHSU8iuymyT5He3C1V
9rIM+ctkdfelHl3Sab0Ns/Woy9bjIHe1TbTi1oy1F8WUfEPST6kRnTDwWNh6GQZm112UsKIg6lCC
iUotsEwUv1BbV5/TczwUh76a/RxQf3Nh3ALb19Nj66Dhc+NisacutGkuPxZJj9HJwenk8qsM0NyJ
FPZMLb8JM4ew5aXTXY0PryswW6UDQPay1Qfu8WmyQCCTD261jN9HpUerN72hOCZllj4bDQFuwuT3
s3wjLwCOtObytoY2tknDs2x1R1otAF5Jyaumm6COK8tgpYZD6uZUxdMJEKvPrUwwwhzdqxZ5HBNy
o0jdQTO+L13irxH6nSvQ5JAJWcGeFmctLL+P3Wyb6fQ1q8ontZIdg1YP4Jf8oRvDEswhEJIUM/aH
vvb1RrPrdnxOjfbGkpejWqCLeWkW16jy5zTFGwnYx/kk+ySlF7ISu1SQd8hzJ8vNA62LByMMj3Nl
3DcKve8XAyBkluws6XBbRbUPOJtztmY3oZI9SqPKfvQopQaCKPI0W7k/Vtpt1zUHS2q8cZKd3AD6
nja4a6I9kTixNXNOwL3WPKLTOqBYRbxHfVRiziYBKZCVf6wzw1NI2dnZSu/JNDhZInkkWXzV6C5j
Vjs9tbyVaL4pYeBbqd0mJT9nWjyUICwYC83vLfJZQet0naz+KHX3+TS84Nr18jIDXNxQtE7YyFiE
KJD6YnJA+93YMYDc4q6wZVr78ljaShL5NJyQ4ja/dGk528kYH3NzPLRDH/TyaidyNdldmtz3sH17
MdOnaUojQIRUAezckbJPwxo99VQ/Ru0M4JXBiSf5Lm7ls6blT5Za31TqZRkB8jZSNJtXH9D9/YJ2
Q7deeleyPk5m4yRN9LEeMfepy04XKR+NKnWA9j3bQ46h016/bdTldizk2yYcHxVifm1UyVcm4Bxi
tcrcuEx58pAt0ausT7ZG4x/y8LXIyhupDl0DLMJohr2lw+AmbenMICS3wyH7pLfaQ1UqnwGEclPG
+o1c6Zdmyb6CCm6xsznCrAV9NFbZV/vmkoeSV8vmEyh2j51KXpM0PppD7sfjeJNF8m3bZSUcRf9x
NhpH6abDXOc/hprYMPfnsjNdYzKe0SB2VqoJw2oowxZp+RFkvbaiTk9LF/6AvY72YLziLHoaNbxm
BX6NXKoumCk8xLxuLfcviU79KlQ/9kkkgYHJdJrJeupNcl8nzRPJxrvOoMhCVYpTU+1+KZKboq0Q
KORgXDdvGqV5SBoZo0wzRRW1XuxxWM5LmD704MwcGvm8tFZvJ4NxK6dyYDXZqe6jM/hozgOpfqRz
strxatrT2qNJL8LsTgrqFiuzqUpsvaGfZhIfylZxq9ryQpPUdhz3iFPMYbEtA/5nwFZI+YdQT79p
wPoDWbKbFZltqelDO8a9ncuKbYTD56Ex3aE07bGaweva3nZ5+2RJ8HY6sJHqtXCVWj72YCuPw+HQ
1APQ5+XTVE03uoEGYC2rI7c1J8tZrOSYrnjP9Zo02NWUxcee9sCSG+fBluRctvUxNjHPla02SJbW
QLFWBTD+MQpw2TwF5mpgflunhj2ZCb3XsgQQMkrcf0rK8dgOGKmtpRoYJQ36cmWj7Y7apIEyTdYm
O29WAw66QIFlMoiNnFHh9tUk2Wk+po6u49hWkdacBmuifj5oIObNGzBpqC0wK9JcdQwlrL05jYlL
kyWyl9o4VUXdefOMK0gj6yeU2YzPgA1ubdKM0iHprc7RtLFyZKO6HfuLlXSGM6XTcF4ydcRRSQon
rvtzYeWeVcWro+lLC+j+6JQbnVNmPVgcQYJiktZVZAWDReVw6lXDTUzzEiWzjwGx3p6rxdHlxY/b
8rSs6alu49jO2+xxULPjWkWu0pd+buZuopYPHa6TfjKfB4odmOWXQlNfh9Z0Rzn0QymtbUsi9qTr
QVNIGF5vNAeBbiBJ601j6Pe07m9XabrpSHbTIaRY5+TjnMPjUPR2U9Oyk3z+LBHji6aOp7KsYmem
satraKNrIyhUFI4O2Ey6gPu40/H5FJNfzYmo+UHKTJuYiB8igNPVq9tq7Vmm0QUZu+9KVzaeUpJD
2Ycvy7gecjUGsEhEXHnJHwo4i6nDRE46PsomoMKhE3V7tbRAf63/1KQUP2r6FMUP26rBhamoARye
j5f3oRjToJK1Q6HMGKX62tTVk6SWQTW3hxInISykp6yV/GpEx1llgJ2uOUrLZIfYEHCjn8hUOxXR
ffSdu/AHz4UZ+bHRnfWqxORQ7SqKfJxXdIkPSv6aIC9k50lxR00M4RbLhzGpqI26gm0VeZCU7WHF
cGe75AAsTo6LDn8vqW6RIZ+o5EiXE3pbA+tOXvpzOTR3ktJBJhLNPW4Mazl1RuKSBQjOK3VKgpNR
jT+qUf1mdssFkKYfiAF2J6soJ1tO1k9TPp6Lvi49xfwqa8tDHpefUB+yVwUvUaoXjqHHdyEpA63A
jGMD+Eozjp8TwP8Wa+8UKgaRrDooCuvS0v57tJrnqdGdWNZzp1oNO1QLZyHw03V4KSYpQPvOBU3z
Z71rfDNqjquagdDbCB9pNF5a0/JXlD3TKglIo7rpjOdbLNmDZv400vxeaTqbrD+0qQpMU7soxvCY
UXjLSW9udVUCOMWQrm5hDSfVyM9ZGHX2qKYBc3ZA17mpCBj44vFAdOoVIdx4pEo25oo/ZrLuZWPz
RY6/IlBAlKse5MZ6TGGBUrk4Ulgr9iKp/kjIR2W1BE8B/kWEyRqC3mMG4gk4IAKkxj+zTVk8LV0H
xL9fVCWxk53YQCkFZi8DH0hfRHPt3EPynTgufSJLwxpbJAPNlfaQEcQPihMqImBXvhfgnRQuezKq
RlZGfdojwz/kAHFqAnJfHJebHqjHonQG9wZ/J4t7tM5mGRljVuDJqONUV4u3LvSwUMmHuxBMRvOV
i3eyuOdrlM9xPxPIKm/Mk3oYD7Z9vzrLjTgtzj3F/ydJtwDHhvl94LH9aRY0VMJYWUNg/jaHSLuv
JhGUuEgAp0o5tKQcDAjozPsC3YHxLBpeFkng3tjZmuvxbEY9cJiIm2SN19dUcHp2RAD8VgHZjaES
+R3KwKp1FfjoR7DKUjAbm3h8laL+uR3zUnEXGIamWihZ8RshtyWx1gkkjWGOYabkEtenBeGdYf1H
dCe2438I4jak6RM8zkroUsyf+/5gzAiy46ASzluyVNEmI/B/5TBPY6hARlVU9vdNelsdRoPEIxTS
LgPYeLuAPqq3tVccWf0No1mC+tueg1MB3vdbHtvDjbzMGgo8ASFvOckf0SEKxk3qRMdffJQB2MG8
6ykPtkzv1YNFoM/csgBv+6e4AcVFlM2XDl1bgaY1dpVkdrPcG/+HtCtbjhtHgl/ECN4kXnl2t1q3
ZVl+Ydiyzfu++fWbkHfdFJrT2JHDEfMyEZ0qoFgoFKoyBVsDq9vSDZyS1qZ/KH/w2GGBQNDRTBMu
eMpcIGeIRMkMkf9DEL70Lhu25euUzgxj3zqOCoWJCGqpl7IoYB2X5co0/UDg1E+3N2oFwDigNnba
HDUtLDkMX94Ypjxxr12nUPHIvdDjOuLmyq3wmJ0q9SLFoynwenDVC8iVreRWvasTS7vW/NDOMbM3
IjuxpB+XF3LjCFQkOjxP2RR1g1UUNyeN1F0wta4uC1YaKX6NpLOIFs4z9yaMhuov7YVUVJZqFbfb
ThcXE0QHw1MrPMjVJ4krY0/3/MzZVxhM/ZmkiZ6gygmtdwiwzKDnDlRH2yVO4KAJ4XOAl+fxu+6l
nmxwvH7bWTTUjvCuDnoXtrErxOjPEBGpReHWfmuOdAkaZp1wH92YXnRvOC13MmPzA8ATO1hrUTKV
WIbSaZhGUV80aizlEyxQqf3U7FTLtF4Kt/Dr3QfcRFfpLIsporDKxMksGGtFCYXWraL5UUAzqDNp
2q06h7lzGWgrW1LQEPMHiRq+ipBG3WkEj9E0WxocxYPUwE68M3zFjR95yRL72v47+q+wmPyvANN0
ZOrAapzZrY6im7q5n13Jd703O5qdPxInfebYt7lxK0waCFb2pWVgBtA/BVd8lxzjeXqdiOiJCn3N
nQOvimMvJvNTddDFTy0Y7dIwv1OrZBcvHWdLeX8IE0IbBOo2AmkQbpEYU64zZ1hkzlfPTs3/d4ER
n2WQnGhnHWKTWicLcroWmh8YjLOF59AV7AQcZpCschq3P/5+UkhsTKGCUWHeYR6HkxVtRh799Ccw
UaFD4iubMcFJoTik/6kmXihzeoT+wWdPGMzXMYtLFUGSCYeFPTj1Q+KUtring9bJPe/KspV14/s4
YTHfhyiQScwkYEX7Zl8ecr+zeig40oXkq0pt+8gJjPlAzLZpDZy1rSsRsOmiBDQI4kf2x5AMHbHM
VM464cxwQT6rYn+SvNjrWXqnkvBomBrHFTfd4ATD9sApOprgStSe0NR32wmTbZrfS6I7nI+bbvTZ
EbRCYR6YUAUXaxNKtnCEAMoQqbvsKiiyogPTGp74JCU8oxjfbkqSJH0MuLpJrHw+dJ1imf2vy0Zt
guDShf4cYmgIzEzAAuWL0IsqLelJeEJIW8GX567cd0LBbYuk63O2ficsthUpjVuw5gvAkm57V6P6
ac+KD07K/6NrnmPWWUuS3mljr+I7KivNsGVSZ3fSpCZOXFQ8PXO2t+F3GAS/EyXlpyKhTKjNZykz
l85AknWP+o9T36QuCuW7+Ng6k4uB+NvswHeOf0AlMmiH3/ilmKgUdgRDEB0sBP/Eq+Llh+QxcAa7
+pzdgHrCQrfcnt9PwQqrvdkKXTVJNoy3rmDGXZo2kdBOVrcYgYt3mTd9Fx5QiRJwD7A7V7HVY+qA
OOdKb2zixOCJ4FQltvJoGc31hqTreGJhJ29bOSumqcLFMZuvguGl0nOPPq3U0b+kiP9t5wqI/faE
UhLrpof/mChsyiZeZ1NOzGIJC88wmB2EmMeEHlcYI/uSN+yrFzTFoyCmuajvuLkX38peZ1fcZG8z
n10vInPG1GUimZ2E21V/6N1uHx9MR3VqB/qcTuISR+OFza1jZo1Hv9VVTtRJet1WBvAEvAiBboPO
fKQox2k2mKgc2v4j5xYegy8Hts1jew3LpGLmKEldKmILVZ8mmgX6OpcHBcSxjR9/pHKyxmJCQNmP
GvTcYeIsy44WLw+BOR2GIvDaxuC0YXPtYu6u1YCXO0GA28Rd7HVpl1kTqfe4gH3T8wFSA+lLheEa
NZ3w7FE+Jzqv35zawkZxGbUU0UBuRyD4934753KG2o1ZwFbpEzoGDdk19PtxAL/m+IOzhfQruwDF
FhyMeJyiIS9bt/M6h3bSY1r1qrqaPZCmcNl/N2PLyS6WpWCJ2iZuFPq4pTyMgxPhPXvpvDkIed8D
3aBLVjGxRepK1ShSWEUvd5TROMHjuqXdTCFyPckW7qkwpZ5biS37Ne82ywNngk6equI8hQDPh/6T
Lg94xjRkzVKyOnETYwCLUKWbkLUNee2128urg6kegiLoz2Q+kUWPBZSuUQIRBHJlTqJlSG1mZZNp
EbXgFOKoC56tsCqqpgG9NUlkb+xjncVmZ2DsX/VjSBHqb9m6yKW+3vwSTjDsRBbUS8247QCTh3DN
dPb1SrRj5biUx07hdalvZTTQO/yfTW9hYRVFRSPAe2MZ47NDDAtKi4SPo/h0+YPjYTCeOaFfCFSj
wDD0fTfY4MO2s4o3ZMbZHLbYkJuxWmYqVq0an0m7qyWQlxp+g08gMA9Lo9mzzmld3DYLZB3QoABp
EVtNqUttbIQYEUunDCejVS+Pff/z8tJt5mN4KvwDwoRlORB6pUgAQo+b4THxIF8ihdaQg1IQD71O
6sytrbsm2kdsDvTmN72CZiJyDd5PsyMZ3jfcyRF2A1TPWpSew3vjpjCswBuQmYGhU7WiJ6XiHbMM
CdnvLOYEbtL/v/LLRCQxAXErbnh7E0RQuT8dqHQCuon9y2Zu7qImoosQVWFdYv3GGJtWXGoAxaZo
98F8k+uTRVLN+zsYms2s7JnlODMNIUVRo7oxoIvet/va5D2AbKZEK1uorSsQIQKPaiZhx6Ta3Hdq
doWZaM4xs+kUKwgm/YlL9NAaQ4Llyg4Qr9HCG0WNnal7qNPrtnu+vGg8e5jgHjRRXFcxtSdGW9VL
2X2kYA9xvT+bz3xdc9/ECmlhjfLYu8sxg6jfqNlD86aVM14NiTW8XDZp293wbISHCFGFStX7LZKS
aUonmntI5DCoR7WR0MDDWTZWcfL3xwN//h8IE3DBeK1PywiQ7Egry6WvYESs29FxQe1r9pnmqoEt
3gjHX7gJ/D+kdPS4Pzsp0TuECU8DzwTspKIpCV2/qEgmOwhlSw4a2Etb3Sv+7CRW9xTckB+XV3X7
0nMCZCs1qYCvS28AiEdF43Z2DW/0E09PLGIb/oiDevxCGQ6I03KGKTZLa/IKmdnQPsyEzsgmXLfu
0f2Gx7nwKQMZc4+pfb5CADtT9t+d/bOwGrOzozqr/aSNNCyC0tabdpKPJN3n8wrST+vCDrKDL12i
qFkQw6wouE7H+2L4XFb34/R5HF45W8fxFY0GgVXQWsRYxvQs9RVP96F+jDpoao93k00fzQqfp8ey
HVNOK8jEyEHJy0xRACeZo59OmqP38/6ySZs5KY4SUVHwgcvsdGYRlMIooCkFTNKQPobSXTg+y8LT
gCTkMtDmJq2AmPBVL4IWliGAWvkg6Pe5ej8Fk13WgzXVo3MZi2cUkw1UfV2UpQ6HIGLkiE37VIEp
UY8wXqjIvM6KzSB5sutt9mDlEtKgd4tZw66xyW/V8XZWpOtGqjirx0NhvlyU3QJD0GCROKiOAq10
vPbbcqLsLi/cNoyqKaicSURjx2fBGdeGGrpP3Cof7Da5wbSzVS68OT8eCnMuV1RUYZnh1rVYWJPW
owf+OEvfLpuy7W8Y+NUgn0XnLt5/qkk9Q4uNmiJL/tTfDZAPkDHeWnXwOZmTAVJ/OgtA+gmLCQsC
6UONCMCay1c5/tGqd2H9qY3uetEJy9cg4KQC2+59gqPru3K5qJKKySixfnr6q2juBy106/ihQOPu
5SXk4TD7tOhaOcgzzMq6a7RMR9Wjlj/Gmc7x7c0oZ0igCYDYlQ7He2+OaChRkYwivlb1OEj3isap
mG56wur3mXMol0iZGwl+X5Byp4J64ozaEImsVEWPZsy7DWw6t4GJKgNXIVVnXxMqgWSpmqHCb6CN
2FAaOyOjU4cKJ8RxYNiHhCDWIHmRyOiFQvVLKcHEhrb1SeURBfNgmL2JpzHLxreHf9Rj84fIsEaF
M3u5maWfFoww2xOONcaaJ/QWhIr5uMTLk5mC2laVdmGl3UhB8bTkLa/uTP/ssw92hckEB2VKpUXO
FLyZToZvFtEnkAnsZKlHI61gT0nggSHdzjRyDdluezDTj3zA0Gc24ezoydeY8ynIC1CCJ/TQ1ffC
EDlZAVIWsk8KgfMFb39af4BY8vEmEcqiMnFsNMaMjvIrbeBE2e1K+skUnXEQgZTouxlgSgNBDMru
QG70ver0TrSj9cmF8y1vhiTo4UkE/ySV5a0uOkVJdfotG8p0MGJBx0BacxQL4fu8hL8uh79N3zfB
gYyLNhpfWNMUo5MNkbayJeaIubXipwBdBAkFlMsw22WTFQ7zAcRzX2klbWsU0ONuU1mR0g6c4Aj5
s1txT67xBoLLwIdyyxUq8wmIea0E0YS3AXn5kol2rXIqTts7dVo95kys5nbUZFqjn4pCsOt6imyl
xuhnaNb1rhgGXoPZ5m4RtFcb9BzBof/+FMFQQGRCLAXXY/WhC19kc58lH/lsTxDsIGcyDsViCLS+
pSzKXkQ7ol8XkuG1vZXqYvyRY3GFxnxZMhGTOkUbvJu0fol5OR6V4/ZD5gqA8TsV3WqBGePmPdrk
Nv41eNEdLqKRRdzWEfyXprGO7RHtXYfETji2cTaL7UpNDWUu6wW2mXjXhyuAyMlaeh6x62ZatjKQ
ccFeLfM2MvCckexpOXDY0aev7t9y+f2+565gqLGrdCxdwtJMe8CkhemB4OS2JjnH87Zv7isMJhWT
lHiWSYwFE30M93kF2AMyyCSXe/Qn73jP+bzdoQnVyqBp0KXU1GGQAj6q5lGqrsp/yetwtmbMbbAw
BJA2Efher2FQrHrCpJkt6Lxjnnrw2TGPYinaxU3akcYYEqelEaQFHlzo05lgjf501aGFUDtUh8Ln
Pcxvr9oJjDGpG+VYVGlD7Vx0fqpCNCUibqSPny8fF5tH+somJs7JGp4DBwqzYMgKRb8szThJw/aB
9AeCiEw9u4xyVY4COFsFDvvJEd3WXyA7+yR8biFAq6M2pT9o6AHjOfll08CP997vAikc0AsNXNoc
Mx1TV4UoEJ7lqRh4olq0/serqLPUAP91xP/tGhGZIBiHaUxL3TRGNPvM6X/WB5Qe7fiAM8vB6LrT
HjEtfBXeprf9Fe8M3s6eVivNHML1JCdRozW4Ye27fZk63ZXuqLcFRJ9yJ0qt9nl5uew9m3ehFSAT
EoPKTMyJdmFXWgK9m4NB7mMyWUt4L/SZcxnr8gcB0bT32ym1EpTsGxiHGVU3CTWnnScvxVH2ERj0
VBFRF9Hww8BEelcM4DgBTOFHdWON2de84+mrb7vmCYSJv/WgN6CtwlW4nG8b9etocEqz2/ty+v3z
SBUaGq2VyiTEPO6LLuzDZbKC9nrmccRvd0+QExYTqKo2b6BoSasVtJmbar8oiV2MjuFT/tGJOx62
tXYKbgGKJoKZXmcP+0URxHxKkbPr1xratJQdBDEesud4H9z2e8qWhinzyy6xgWjgkiCLqo4J3rNB
odxQh0TuwNAwm07b7/8tFRcNGu9+n/GGQZAmUzSWxhXy2yDcmcOzyqvxbIWGdxiMRxRDqGoLhoBd
7XF5pRLFgmseGzfdE1/8PzjSuHiMV8SKkgxVjTVbblUq5eQHjvIg3grX9AUms+eHy1u0ERzemccc
Y+KM+5YIwRLXXKBq3qQ3EYKEKo3+ZRi6E0wGsIZhyyS5PkRSkEMoUZJLR5lyH0z/qMho910P77+M
xVtCtuOyrSqpamVsWXQ0fdnVnqFPe5wOGho8Ibn7QDjpDWcJ2cJJQgioAkIsoWJi6mMZLMx6+kXM
iUy8FWSOqG6EasVIR+zj0HSVTrSFRrFlOfpcR8X+8gJuGoRbE+2UNtDZyLj80MlKuvRjAxJUH7yU
aPi9wlAGL7uhWcSZS6xQGEcXhQkcPfIMGW4Qio+4FUj+eKTiZBn3mkP/4EtQjJPP4BgQlRYGyeXP
HCPbJvqNyAxOnB/dB4oVaOz4s3bsM8QiD3VhgoTAlVI19XuiRF43gyd7IF3jXd6mrYvjOywmT4v0
QoReMMIfWPmOxZfJK2++ftdEXBy1ryCzoOquER4UBx9D9bvL2BwXeXtNXl1NyjrrirqaGjeof8yG
ayZfp/Dn30EwDi80EPZSQYsE3pHQMsinQP+O6fu/w6AH2MqMqO9In5nYrZQ8auYC7ZSHClQ1l0He
Sh4X3I8tllUgegvSFPs0H0x/tEv0mh3H3BVtDM7j7TLyQAPyGu+tyQ5usysq7yijXTvci15jpY7A
VXrePJZXPsocm6a2ZJ2UwGpx2k36i6nwOvu2I/AKgYkgpG4maUabDGZHorvyEB5iO96bFm2wB82Z
03MiPs8bmVDSBpUolzFcJSlekslrIzB7JP++4mmgxRTvCZgYI2et9UIh5H0WNPjYuhjhEIRYeeEG
rWmrYKW67DBboR7NW5S6XUXmRBjPH021UtsBUEsiWhKUeYPpAM4KK0Pd8zLSlidgkFuinfvouGBL
q6MA9hawITbuACZ8K8y1FxUsQ5cx6OKz3k8oGT3t00ePLuMLtZYZ8WKEqEwH13L1NdFvxzbDC7pm
QRzBEaSRg7fpfGitQ7UB88EipObef9TKZDaDhv+8lcLBLecNO/lFhWyqiuaA9pl3Xd5yvjUc8zUp
3dK0kQy4zGxrSxeWX72iH2o1qHmGbe4WRncJocMdKpvA5z0IOCUhaFAoFG6zO8ydQhf+abDL/eD3
x9LBXYX39Lg1uWiQFSYTIYeGyNMcADP8rHxpvrxprz+G/gLtdTTovumH11e81wWeocwODkMpNekI
0MAEO35qoik5dj/glSu7mF0blq4Afx8giuBaJ0fZ3CkNZAJrV5IwKzJwjsutuiGWEVsGWgk6gcYc
1WVZKelkxL9bMlN32oXXy016lL3Czfy54cRDLpz8/hNQG7OZ1SCicOmDgl6q2G9fOmQEqpccQAZ0
eS23t+tkHBOvAiEPFcUE2hjMdrEUaC9VP5CSrtePccO4IRlIkbB+izE4+QQag1zZiR1PToVnCeN4
uj4F6tSgt2/sy6tI0ECVOHp/t1iM46kC1FcnDRDg1kq9Fs264CiUCSdW0F85C7orf2OCbh6UWRRj
ys0Nwf2jEmuZn/Tcz3mtxpuxbwXDHLyiISeynMAYNI1aZPADaKVn2uPlFfsHbwZpMkatwNvLjnkU
yZLIvYg+WGFnPP6WeFWdOLboUBKoLD7izZSInw6V4B+zdEYmKgOYqPG0qblCei3VT5fN2fSx1e8z
a5bHo5brBL9fR8mxwxVY7nhsHFutjWi1OdnAXHiapYzNmEY39a3BMPMCxapaW7sZvWiHO/DNfGW6
4nO7401YbRsHxhY6WkGHAd8HnlQhaVzmCAVmFDuj2LmdHnIeNDchMJdMJyrQIcW20BdmMi9xqyFn
UaJviV7+bEBrenmLtj0OBau3Nn2kEYwZbRUUQdvT9avsZk97JoNj+yU/UnYosv/IZQpH+h80JiQY
k5aDbQ5oaXgP/XArr3dy94tj0uayrUAYt5ZHSaiLmCArwgAThjTRkx844TUtrit29TX0uEV1HiLj
6I1cjEGaCLSSBVI+WuGMPHk/VLgKLLbuYZzwivc+txmPVkYyfp8ouGkJASAbAQzCS2KHZe6ZZvWR
0wgNbRoB1wCUu5kDz2wryZhVfMKhep8Hk6VLNxLy58s7tr18JxD6/1d302SeDCErYUueZTdTnh46
jdf7v3lKrOxg3LzLcpD867BjGohFgspZ8hjDUPuk5w2G8IxhXDxRq6GaoL6Lg+Ipkv1O4ZwR279v
6nhSkXVMJjH5lSiiRVdc9MbtesTVhznlBJ3tS4VxAmAyqrqJjAacpSg170zfQMt2anfW6JkWnWcR
HF7lfHtnTnCMh3WmCppF1QBcMlhK7ytLZwXJV7Xn3Gq3P5gTDuNkEL9rWinA5WVcdmZYHQQUyMqI
87lsGgNSPxBSEbx3sJ39WZs0IaF3iGQwnCGYvKEorDGon0jIy3w37TlBsT39c9xkYAYFVN5+bpTd
HD2IXMqwbQzwiGNQgWouMpG0N5WwHxX6Zq4/CjGxzPFXoXAve9ShzjI4SiH+XxQmeopxDnYaEyhp
PH6pgqsgPsYJznCSG7jFCuUzOg8juzC64pqoNWqoxY2ZK7wJue1MYvVnMBE11Ns4DyT8GXSWrLud
dspDjPG4H1QkZvxEado1x0ytQbB4U5rby4xXb3TE482N7YEeUtKSJUL3Ax53quZAjMda57Q8bp/z
5gmDCUuZDkkGCYIQbzSQ7QNY0mzDbl+pkq64Cz7mnCc0xnEIqSclpI6TF5Fl1qo1El8Tflw+NnjL
xvqNuJAigKMg808OSM29Wkq8OOb1vW4G3NXKMX5RyrGegLEVM13Jddd/06fXvzKDfTBKQVgqlil6
ELTuMSAFWFXdJuTRqHDWin0oKkUQS2oyjIAetD4+xNpo97w+ke3g92fT2dchI+6MJcCwittOX4PQ
i5GsCl1pywpvGJ96z3nAOAExRwYG1NXApDuS02QLrOYR6NUs0LY6yo1xXX2TqSKWB9K1xP9Q2nVy
BsKcImWnmFkXwueWHhUwxMLZeBU1zhHM8ThCN3OVD2kYGVETCpKFN7r5WVR5/Tab3oBhCyRERANH
I5NDpGMbhphYwft4Pf6axaTYZUIFft80572GbmcTKygmmwC3WVeUNLhLt+KBPvKWyCbqL/rvhhOX
yz+2uXYrPMY3mmlsyjGCaXS2zvCgqgmeDeGG9gfTZ+Wys3j0URuLaYqo+dL2e7RIskw0GsroqaDR
Bpf6dkDtOoBSVnx/OUZshe93IEysM8H0DokW9M6OtnyQ7Qg6IhN4kGj47p763WU0GtGY7+sdGBPx
WrA0jyNlgoQwdQNGJ7DSWvr0rOA7q+RHOXmOh1+XEXn2sW3jaSarLelgX7RfPBUcTzJuTibkUf4f
bTsuGuP/sVDquErDQEoupnmRXdulXVxRSjxKLcixjbrcheXUmU8gxIEv9T36ktHT7ap2a0eOYBNb
tep95vJ5Lze+gPXu6cwXMC1SXYgRjGtk5O2tr5GHywZxHF6nf8AqPDVVGVUBSvSYN7kPhBgtQ/uR
16yxNcr5zgomBsqNKDeVDhDaSVvgYYPKA/odCGQvG7OV9r0DYhKjOi51MDtgd8DA6w+PtW92jvoi
PYxeAPerrjObHHGU6KElcLopeBvFJEmplOZCHsHELLpSyjuJl1ZudRq+M40JGhUJzXkWYVrniLaC
Fl5cRmiTYeXRhkOIR75SUt7oAHHmzA8feYJZG/kA4HWJzpyAgoR9DNayCvIAObrxxPK1kB9aA/14
ED/I+pfLW7i9jnjSeyvDYUjtvT+CT54sEL9AJS6Ygscu1ZoIQEE42H+HwyynqWdJ29RI1GqptYN+
tPjTM9tLdjKFibwKnoMElUIITX+XFdFBUvVjlOpOT7QPjJHidQY8gHTYRD4bX8BIywT9ElS0zeW6
Te8i8qgvnEixaQ7a8Gg3tEbOGiWLfGl1UwZErRwWQcFHhGr2eBBDhbM1m0C04w8Nf6jHso9OU1Gb
STciY0p6PDL0L9n4FJLFKhXeiIREN/ksmK+QmGBeKMbQExX5jJkc9MiGhjYa48V9i5bh6SGDfsNN
ZokoPYPTf8djjN10dNhngF2HUvow3jHmsZBPBMsJZSM71vNdnkmPl318+2g8YbDsT61JzDmRQPgh
6k6xpw9qEM+Vb+Zb7ZC5426UOfF38zBZ4TFHcdBMQ6sFwMsisbEUpZ2cWoyHPcE7vXvZNh4Us3Vl
PpfRpABqmD0y/EzJTig4IZ0HwZy9qho15YDpQZcsXq8foZQjpl8+YgVcAK0ZYARkH20yWSoMmdAF
Cx+KHuOkX4veuQyx/TWdIJhAtzQ5pt4m5NCjqH5La7CMGXiAcYNlNCw1g1jOZbhzn0O5DP0fKmis
IdxN2Nf+RNZiTaoMcGGhJ10ormsfOSf4e8o73TxAl+3fmvcGZxBo2aDcI7PnxQztF1EapQScNpkD
YRjbFD+H0Ivhdb6fn78MELOOw1hiyDRSErd7nTz5evE0z7ijVdXFAQfzlXSj+d2uC1xQBbnJgZfF
n+0ig85EiwrU0n2RyokbRrk79V46624DNvI55T0incUliqRJigbSMoLwxExvSGaW1OWkJ66Z7RTt
aubNjW1asvp9JkaIVVrguMXvkzC3xn5fRgezvg8H3lD9eZ86YwgTIWpNzKYlBBBtO6GxT9Ts3qNP
OOJu4dFT0PV/d5IwYEys0NMsT41ZS1wtr3agzN5FkHFaBsnDXD8shWxqldgS4SnpnoUoBpZu5jp7
J13ViZhoBVNFcyxJ7A8ZZpXihNPEe1ajYWDon7GCWSYSTlUI60ypsHSo86UgvAMlpVVBjU8hPy+H
EJ5R1INWaFkyJmScYVRcf1OjVwg99SAk/jsMJs0Uy7hJphYYIWpb0HTSXK3nFH54js4EDLNo9CJD
7cetx9xqMBcOIUrIYDY17zmM98UysaHuUUBD6p64qXjoxH1dcXaf8/ssP1mWClKsRfh9hCAn1Xo/
08395e0479d672HsQ5gyxYFS6lgsYYd+4G+qre2WqxTfKwQLPytgcxQcXsOEzLOLCRBhPSu9ocCr
qVq55o1uZDcY9AMrr9M8yz+GA7qPMMkKyqFbcpwtsJW7mc27V/H+CCZwJMIy4O/AH4F6q9dDVbBH
0nt5cbchVAOkLJRonk0yzCU164GYiYtkG23VQlY5BPN5HJTtr/aEwrj7OBaqlE1C4vao38fwless
3102ZDu3QA3uf5Ywnj6kkJANU2Bkx6CxZDc+pHgqt7R74V7GUAuk0TiAHKNU5jBM0inTNT1IUMma
fenL7MoYZkz96LPuJN9AaeEU17wKEw+SOR9x80riFAJ00BS9lvSDMN4uC49k5LxO8va5/VlIlXH9
uapjUEQDRPW/0gJkaEk7LbcMt3dUr/ZivI8pFr9j5B/O5BMu4+2yIGloEwUuLejSHlcZkxNuu2/Q
6y8/XN687fh7wqKfxeoYUbSB5KqAvSPdIWpla1luFfM24bHccb4utucmQ+M9yVPA9H0buk2RQLos
glDjZWP+YcdMWcYUtwGafOo2K2uGXM9GWQsx1OrPrgpdWOgCOqE7gBszeG1LcFSKHsT0XNOweIFy
28ITNHMeQ7kiipYR0KIW2tHSeCLIkC6bt+30JwjmONbjTpxNAxBz9z3vXhblIPNaITYh0MgNtXdT
NNGU934Bq2pexkDBvQQEYnkYWpBFtcSIR3gjbS7WCob5srqE1gEhr4vrz+hO6MEqe0d3aEWB8tiD
Q7S2DM7hybOM+aimuG1GeYFlC9KLpMWZCVVZUpqcmx0Phvme8kmNkywisKyYH7OMQFA2fOoz8vIB
V1gtIP0zVo7e6mOi9zSbkYcsdlH0+iyBFMkzKzXnON1mVrtCYvxaH0UlqkZslZAuEIU1XzHafG0E
yx6iu9YABpAPGAaBCJGgRVMGu9N7wwyhE/UgT1K3ILkVG0e1vU9jnv/RU5a5h6CvFW+aJiRA1LMZ
jCw3IUcSj4lbtIcKMjL185D9VIYnSdihhZdzPG54xDswxiOGSgyQRwyJGxR4OAgVaPEeWohTX163
jW16h8I4hCKHcU3Aw+qqem6DVpxAEVjon5QOhGyRcxlrK8NA7QL9k+jdIDJqt+83qaykKK/Ai+Am
R/Uw+uGhcnHJdkJbtEKH113GRWOCRR+EQhCLQIuEcJeJN5Lo1ak/9z7pfo4ljisPTRFWnXwN4k+X
Dd3cupWdjDPOpSE2cgg/EYTcGrJPVHBWbp8vg2xl9e9Wk3GQJhLNQlCmxJ2IRSlUpqvFsOQfnYtR
MQvEMBgTS37yXpt4pjH+AquKVilgWj+Yz8I87PPQ8Mz+XwsWUFm41Qoy0WNQZ2i29bCthls2saPV
gl1ARz4mCidOnT+7UyiNshJhBAPyYoxFg1y0WVDnOLpc4VVxll1sK/4ICS4qakT2Hzjv38ExlpFA
ikKhAFwePA9GYdXk/rJfbO7Qyh76xa9CfJQGS13mAJizvWF4CZpqNU6DIPWsszio4wMGqQO4gdnq
ehkb4NFLekiu42i08ODyRTbbyb1sx/bGnFDYWlkfQw0uK4ASHYvjmwiiE/poeNvThuvQ403Obq0b
RMJkyAOKEApkg1MVRJ2QG1GCvp/bLPby8kUYOXf9rfwFrnbCYEKSXMpV2o8Jigm/qIS5R+cWoCqd
W+2r+dju5Styx+24pg7FbtYakwlGCaTC2wbzGO54kA/dXtqNo6W+GG54lO5bBxLmiBP9c6r6l7dv
y0c01Do1sH7pxvmDVmKUk0Jhldgl+b7QeOFv064VAPMhRYMQmPoAgOxIZY2kKwPvzp+VB0qarLiV
H/2c7ow7Xg/u1iULAwYnu5jPq48CrU0nwIKBydPt0u8SvA//hqxG+/Iibp5hyDQQCYmhYnCROTG1
ZBCbOYH2xYz2i+qux/V4sIVr3OnswlY4yeHmF7dGY9wTGmWpHqCWCsG8+pvhLTvi9l6+r/dQbMKE
Lm8iZfOLUynNHVEx58CGkVmYxEKdEakycAmh+GCnOrjMG1676iYMWvIJcg5c79gKjSJixKFTAFMv
4pcsGCLLGJP9YkqckiTZ+tBWOEyNBmKOlRh3RQLtqQ7dW1RpAGJlu4QDs+0TeLvHCDZetXS2midG
Sy7NLTwwuKaODy4rp/fa4+8p6sq57IGbi7cCY1wCEygCToEYe6SkRzTFegtU58OI1zm6BYMpajpG
DWYYfF7vD61em6a4W5aYqocY8r5YXK3+172QOOjXGEzAqKUxGPJUjF3lttrrkHefdsQm30bBmm9H
L72jj7YdpPOeJF5FaNM6TImLmiZB8YWd3a6UNhE0YsQuHhPsQfxutIbdKbxUnofC5IMDaIcncA9j
DavSnpXEWWQVLMciR7xm8xCDwpmpYjlBVMQelHWRDYke4qDEgbJYOgYfYnf4btyUr9UvwQf/GNSy
rMteeM5qQfduhcm4oSEmSi3JIS2pKd58/bBAXt6BfAm5Efcz5Ccbu/kZO3NuFb6xb3jT41tHDe0A
NTA/jndkhYnCndm2UNCDxW35Ux8rq1UfdHWfz985VtKjmD2q1ziMlS3mc5dhwMc2vfZu/iBZuKI7
xrX5ilMaQ428s2wrYK3hmMzAVJqwEQ1MUefC8q1cokcpvNPIfFVIiVOEsysl1V5bQt6ZxrOS8VM0
K+uhkMFK2kYm3FJeWrRY7ce74BFcELuQd5fYykTWZjKxpRHbUs91mKmbd2X/KRpznkW0UH1p35jI
Eg9G1dQTvDNITK8oBW+pWgeX910r4PZSL1dot9+l8WCLyP44n8a5Rsfbp3FyTiYhKQocOUOD5RwP
kidDRl7ZGTeSFUIFOr1WQivc6xYtpqcRKOvkNyoddLH9pecyZ19VkiBUO6wAGqUPVCgEmUMF7hLJ
btBhTu4yntn/EIVOZlPnXl1z2l5ujZBgVwev2cOHILTdWem16lBQVBSuDB45EV3I811GFFLQUKSd
cVbolWZWMeSE3G4uHrol9bsxtLV+2C8S+Y6xAffymm6Gc+MExyzpHJHOKAUzdntFtMAfLmqpJbTe
34Ewq2gmEGAgA0CyqTkO0WxL6vSkFg1npmarcGZiAksluFxBUZf5BIuwnUS9x2b9h7Tr6pEbZ7a/
SIByeFVodZo8nrH9IjgqUDlLv/4ezrfr1rBl8dr7sljAQNeUWInFqnMC4axIvVvnpxhzo8LRwBIt
D9x49cMthDHeWDQggsd6BfAN9I8Zeen0r0ZC/srgF0IYr8NqQwyiQWiUHOgTT/E5gvkFT3QQFiMX
j7wEuGp7C3GMMXSBmoniAJ1SebIzsdlNKPzIV1kpnYy3/nfNm00jykIYYxThbEStUkA36yk/qBjb
a0DNhT47tuuJ15/SJ91tPbpnL+9okynwpq81yMS4Lk7T3ZXDXf4OtgEQqFVkFvmbi0f3/6NHV793
u+qg7kPX4hVpq0l+IY1J8nIQ930GOAmvyH5GBqADEydG5NZnjumspqOFHKr1InBpWjIBXQ1HmWOa
D1A38ehLJQiG/sKx0anGgqVG21qMNlE/YhJoUGNP0iK7rXFBwLigKHP8et3VLlIYXdLB6Oqp01DY
DufAUlx1/I4RBk56Xbf9ixBaTyw+GNGCPK1jCKEbcnV4H6NyNnVij/W9giWw7e+2GqmwFIPROuyn
XAE9kFQjwmigZxHL8otl/Jhm9IitCA+4OgJ+ldpJlfrbItdTmYVnd6Au4ZLKvj4SEJNleJeHc5/b
3hbsxsbN2+k+KkfKeUt2uOlzGnhrto4PaqDpqYGMxmA+aUsmqTBj2LoguEqZAmNUc7McExkSN1Dy
RDHVnqTM0pDMyDD9LtxHDnkYvwZg1sU+zuSOfo0HVmcIbQo9sf1V19xsqSKTciKrGlQ5hVyrHW9q
s9oXIy9ArVn/UgSTaLD5HVta/lYQvBLyImV7rVc5frzak1kKYRKNjp+MJhHhwrwZvPBE53Y0D8wK
tua0vsB/NaFHzwbdpTwm06TY+scMC76bcadg3Qfntsci2O0brIqbgiFy+5hWuxlLeUyyicIyKeYe
+gn7eSe52TFyiY9MMwMM3rjniqNxb0M9dtwqHKOsrcGL6mErmgK3Rm7wPfrZehQFdOQxfKxeWxfK
sa0aswOcSxrAs+PU7rz6eS7s8VD5LQ5RlezkdvaKHeXNs3xw6u54wy5rYw3qUjwTnmE2A/AuoGwV
OdIOuyyucQsyX1cYbcknMabvi51wkG/zj8bz9rFyXMNkAkxs1FhqNnGqdf2ANQaMUJi81U+eZ5hM
ZAlUpQr6EdqRl/4NB534yWv7FjNrmA4Pf4ynEv33RRpqY11p1Rln2YbawaiCvTqqO/QvOQloLdst
z4wNKkJn4vkfX25sxA+ToezKvHLxPROsaIhHYkQP2yfFc0CTCTA9mcvYpPcMpXVQ7nkpiMhzgKQc
ktvcsz7xRvK4x8YEmADUOomMl9m36791wvHdGF7sUBcEjk7C3R1bfSddflE2wigFqJhkKAhQbU8C
cn3k1vtxbz7TR77aweqf5YohL25T39oINOyuuoj1pLGjZV7tlocZ99P+FJ51wFP9f7gIeYfILq2D
0YCS/UDH2m1d2cHwl5s5WPH2FS/e8RYBOamV3V63knKKgKWIeiUGZuOknwJF5ryUcZyN7ZiGKVrS
sgYRWdzeYzvhq9CDV3Uudhzj58lhYkgyZOA1oNmV9qLmQ/4UuIan3FBMPHmv4QHYOOgftmVSc9sy
DCaOoDBpB5FmIEEHeieR97nWe2Yhngk4VoiRK7Y01TfYBztsy10vxHRZlGRQpusqcyPQw2zIRQE3
gkj8YVmDrYQ/E+E7j7Nh/YNepDApp+3nUCsDFOvgJnYkgKNLL3rLSS5rNTr4BH5pwiQXOl+St6aO
ht50o06dPQffanm0Sa+cLPIk8HAaeR+OsZGgAxuYIEIluXkk5kcD/e2qTlyRd+/+TWS86MVYhqhN
BIz30Gs4zjuQCIPA1HLkO8MP8fzW7VNOpln/jCD1w4sLOEZFJi5OdaOpWYOE1gWoJvt+F5ezE07g
vA3N3RiVp3GSOUtf65Hjl0iWkX4MgKIQ1NAw0r7X014POFepdeu7/D5j422XTnpNVcriGyGq7Hh8
0TKODjwZVxbetkKK0t8D5bIHbiGvjQH2Veuc0MT7VIyRa8T451Oh2SMkD7HyYTsc8NRgrFqdg2aI
S6gx5f4wHoPxZPHWqngi6L8vKqZCIha4pCCiT87a8H0UfTTieXmWfofrcHo5cuq9CyF11mixHOHI
gZsBALvE7fcl5ZICCm35N9QI6I1Z4kUcUy3VoJewYgJxKoXrSVK7lh8qPClvH85vapaLGKZIajIj
j+YKn64Gyw924Gy8kTySB8HpPo1O71Ekoqb6j87DxINgqCWZSJAZ9OGxigEgYHb3iAscMb8Jc790
Y9HwGyUipdTiE04P8gNFAAwO4U3piR9HXPlyLs4/x5FYBJd2SjUljqCWPuyb0I96Tl7l6sMEBDxN
Ru0cUwscSIEXSFVs7UQpBzcSjd6O6wHoIKIy/mi0EGAClXhukL8cAl4cW9FjcDaIGqctt5qxNNBq
4X0W3KosnECa9QKuERnuffINUHFaEtpV9pBLvHnYVQfXVAXYekD2xOLIe98LDay5VlqB5T/ztg92
U1HaYcLRhTrUlX9reHkVTUqCzb42jxVeeeKqhrXIqm3ML2lyrM3EscS72XjZ9rpVS9FVHVMVGNG6
YiQjeiR0UgRRqZLa+XgQaw6G++r3WghgvDqusYUeVlUMSCR1F5WpOxX5KcHe17Yeq59sIYZx5CjP
SiGxSsQoMPeBxMo2hQcp/1nJ9xlvHHTd+H/JwtvtexOQ014fIgGy5jsKgYihCjBNqHb55X94NLwn
6/WWxkIek+G1GSuulQ6TGxw0Y8PGllzlZII8wY1cwynxP7NT2vGnzAUw4uP2d90+Plwp3+s6t4Ey
kwS6Wop1jBPAwsXdsxbz6jKeGMarpm4QCLFgJbH8mbQHIp5q4ed/04RJ/kSwgHxTQpNa0u14Hlzw
jHmBJO22xVxDQNBsuTgtquoiOWMTKq9kqorqF7f5QX9JKYOlecDuIcgsyGFOsfgHHkNcUmteJ381
CC5k039fyO70Po7NCTrGCsiX57NUYmau8htusl4PG0CVwpABGLLZx00SjYIphhMSDPHH+KBLH7a/
4ro9XH6fVUQohlKsR3qlEm7AZHg3FaEzdtw3fOo6V5EWM9D/6kHDyuKDAcsizLUIcgZHdMAr6JAf
qlscil33lefGq0ML1kIWEwmxRtFlKsE3M29o7454rWhTvKe0AohGuS8qu/1nemAc7RILI73XYv9K
53g07+iYSJkVcVeQFCpb9YPVPBrhfvvofhMef31T9gnTikA5UabQMzn3AFhu0G+eQAtpw/RR7DQn
lTOcxbEVdg8rJpWSyQrkhYN0J41AdDPweItJLo5iq3JQWmCeTgEyDotDkSZTnAZEwp1YO6nEJfFL
K7xsf7vVszHUfzbyrkZfK0Kk0GgHxKjgoe/O8/g3LabF7zPRvMCqbjMW+P2pvE3VD7LyA2h49rYO
63aOSU1N1zHceD3ims9qJCoQMn+jM4eiihEV4za6A4zBwbihgyqlIxxAyAQAdtWwlcNw4vna+nf8
9SewJgh2kGaKZfwJYn3fTU/WyKnnqY9chQ0Q+lHQIoBXseO1atgWXQr4IE9OZbsRzlblS+ZrUfRA
F7qX6o8y7wKxGtgXApnYMYC3S9BSGQ/1XfrcY5oEL7k/lDlz2pIHPLFebixkMQECIxfdPI1UuYfR
VZ34C3nMXcCgPFvElo6SlzyAb82OuU83q/51kcuuRgM4nMwjlSuUDxPwLvTSjoQf28a5fsk0MbFs
6jImU0Um4MdJHU8xFm1AcBrvux/FDfGlx/rU2r1Xg9A1OnYnM9ptC11X7CKTOTxRsUq5kNCF1APx
wSpUu7a0Y6jxSrX1l7eFbszBSeNcVPKMD6gSu/5I56QpS03h4Ab9DXBX8vPooOLBbFrsVq3Ne19f
fdIHH9S/n5ZtdIllXRDgdSO/EVvX7PgROPfoyJOz8ijfRY2N78vF51v3i4tMpjTO5yQlvQaZMfyC
dLnXtvqu0hJgFvOaU1z9mOAJroc+tlR83mLCwyaFHcx8/RwXdn7KDijpjobL36unP3odaS4KMoUx
5qqxVqzDXvW0ip2xbR3s5iLeJI+G8aOLi3PbzLtqqPG9++okhONDWEWH/2S/bx9mUST1FpmIBBQm
Sgbj6wPiuSbc1N2f01XSynlhQNSPFnJUItZiVeIwRywJTV9KfN/YKbAz5AEzA9jy3PGn9SekhURq
XguJY9caoRSgTzId/1eSoXi4159onZI72et/+4xM6NGK3AzkEvZT1g9JRRy4qmtwwzfPI9hgUypm
K480wI1Po7UvjcHT+10q8SbvryE4mdNiok2YaIaodFBHPMb7yqGztxro7JMj7+mNEz7Z3pk55Gma
07AWpTupeQoxPs3L56v1wsUO2H7ZUObWkFkQUce9X0oAgJN5eAvrWpi6jh1qsMCx40cgsIizoRGR
VcXDGJxEoKIWnOruN+Z8kUHVXJizNYWthvVF2hemmTt1KZCncSP4FEi24DR21g3tIozx1qIRi9ma
ISxKhD2qYn041qPspvqnbbdZv1CbF0GMk86ApCJqAEGanb1ITzrw0XIX7w+mOwD1VQGkz+BqTn60
XB6iIk9FxmPrPBOrVIZkaW6dRP8pYxwZFMiO2XKuMFwdGa8NiDhU4QBJSuqID+JRv41A/97fNw6N
gYpfKE7YYyRJdLFc5W9/YKrFdYq5fF/GkbHUTGTMWWDIo5ldFZrOU+BFcrzTLOyQCzxf4+nKjiPh
zb5EGwYWA+DPF93pz5gKwpCO9QVtmWc6nVB+MNx6B3ZMzs1k3ct/KcpOJsVaY8i48SO/TPIXZZJ+
1oHlbn/L3xQJFxlMkdDnRpEF1FhFf/xYYpKYPs9YnnynYqElA505b+CJpxRTIBipgDH8FFtks9Tt
E8HyhImHKsAJXezQUVrNcp1RT5/qaq+00y6vv43Aa9v+dDxFmHiiy1NFCmwTegF57YZX2N72769q
AVRHETOuCt3keh8cgfgA2w5RXWjJudZuQnLupb8JiQsRzOHnKjjgggBpRJmSm8rWpukA+Lx9k5O/
qcgWgphDF9C+TEI88WDL2HrOItVV0xKD6pPCQ4Kjvn8VGxaC6KEtM0pYGIKeQJAKbmoKVKWAO1ze
R5wQtO42Fp4fgDQMMGCWy0wLGrhNjgu77Ac+3aUxThHo3sNDeE/bBZHu/FVsX0hkIq5pVvOoiR1u
DtmPUkObYrqPQ80RedAE63XSQhATXoc4EnQr7lFbzJZbj3fi9DDkxS5ob7sitEGGDMe1TV4DdTV1
XaSyQdYE3VgmoB3sGYLpNc3gKNPPVlCPNdCit/1q1W8Xkhi/CrSqEOMZ/cTazGwZmO8Vjzh33XN/
GYfJuNUcpVmpRjCO3vw61n6dhbacfdzWYr12WqjBuFQAct5Rnd46wYOnYcs9wd01PYkgJhVP2l/5
70Ujxq36dErFJINGmewT4fs4+zMPa3h1aR8sU/+6FLtePESZVon1m0vVB0orr3nVoX1jTOC129Zb
RgtZTInWV1gfEwRYG22jv8HX2kJoJ0+Z8w33N31HdpkbY5K64Eqmx3IdoC5aMiUaRptjMdEgWfWF
bxVdb/5AV//o6wrlZOKVEOv9o4WmTNiIRksRGoBLvmlKt6ASLOEJzrdPFKV32iv/0VCY4BEOxCIB
7aVWyQ3IbO1cl4CQz9uuX60AL0qxc5t1bgpVqyAWti5Bo8/H5DR6tvGDedDPnYWmnwqE2+hDfkN4
DzArYUoDOwoeurEmp4NF8H1+mbU2VMBWh3KpI7uiNY5R9j2aG0dJuj//ku8kMSbaFrOkC2aD4k8z
PUkJvFpN3cqqOZlsJVa9E8PaYzelSldCIUvBu18Yti5YB14FmZe+1l5Z3gliDDETkgq8nBBEMTlq
yZawrpafRmf2lKOCS6ZtPW9HyHXNNIrErVMobkYzsaj7Me1gJFqU2TPQEOomQbwfOelkLRBDsYsc
RrEuCEBoLkFOdOigWo5RGeWxd7pz7oV3PP+iP8aEj3fCGP8SBAC5zAKE6Xp90JvygywKh7TVfZXk
Xp43p0zhcWb+5uR+Kcj2M7Sy6MFD0KJKvNN9bSftTXd+CM6aT3Gkmz0Pu4CjItvbKAyt7KUQKg6y
4CtN7wG61Q4GX4l1uxHB/UEetg2FqyCTr9UwM6pRg4IALihsSieCYUFXRxxJHmUsT/IwXDiW+bbb
uShSk4KUlanAtRvrdRZmexqw4TLEnPuJtB6rLufGJG09FpSokKBW64a6XQwuabC2lrqCV3pxjwlm
pzYdekFPnfjr9ifliWbCZI/VVHA0I8vNuv4t15OToowYI1BL9PZ4O9hUjQ2XkJlAKZd11JkEshrT
lS0808Ut50vyzouJJHEWx1ahwSLbtnLHuve0IfNii8dsv3apWDq3zEQSVEbJ0En0q93Nu/oZ8Ong
t/kGZlfaNQLSrs+rRnifjokmg0kIdiehmKnfysNJq3lwLivVzlIjhZk8CiWrEMSUfrmd6cen+Njb
2k3ySgdLEK58fnlFi/cNY2BRQMyk0cWSXl4oOZVg6054DP3sYO4m/h2QhoUtWfTfF26saVFrTCL8
y3ii3UuQbvmCZzi0qZw+8JpevDTDvuZHIFPPh5yaOTZkKJQW7uk7uuINNA6Xx/XAsXiFCR1DKuba
1EBYO5qPeT84kRZ/a/KB03/giWHChCpEfaFH+IIWBoP7n31wG0hftiMRTwQTHZIhn+ZEgYipSJ1U
Gr1wVncABHe3xazV2bB0S8YYCYDAUHC8Nwa0N1oLyK3IIQ8UcgwbUzreMeVn/WlwKdOw9cnInfh1
W+pbbLs2wYtURrtJajBa3WGUpHZ7d3azfXoQHfx3Z922iBqAFXELP3PMc+tNLl6LH+obGMu9+Mrb
GFsP+Jc/hAmRU6JGStqjqzdUxouiBAerNV8lMzxmJa/gWg9aF1FMlBxCGEyrQ2dFSubHMFSEc2xo
f5k9L2KY2CgbeRJIFg4Uxv+s7VJgABa4lILIzx+dyQUp54fkZuZBAvwmaf8Sy15trH4GyagE7TS7
dwndSBU+Ng59Fxnu54fOJfeto37lPVlxvim7mtbWWm/0DY7PGCdnwoUjFojHsdUVAJ6lh7AbaRPW
TQOFflCK390hiOXA8ZT2gTt9D87FmS73Bk69C7zhVN7wNs3Xw8DlszLdEtWKlS7N0awlo1TeTVZo
YYsmFXZDN/NupxxXYDlVrSwZBlPCjTso7ttcsrMJs67ZWTZqXsxZPTVMW2tAHhRFlb3haHWZ1BLt
mJTf3rzfK0tM2GJuMwW8TnfAm/CPnrdPz5PJeF8jaXhtSSEzTqcX0mp7uWk4eq2e1UItxvMMqQQj
/ITkk7XmaYwrVyrT51rh7RVyxLDXGrnShDmcoYkw3daaL8LshsO2za/1UjWM3v17QuxdRpNHMy0M
yMgkpb8LFNTcegg8hUSPcrcc5I9BOU/HtLXkyI6J1R2IkZqc6pVzYm/jb4syJRmTrJ/piWH99DTL
w0dACO229eR9Ssa7UiPLopbA5HvrxiweSX0gHadUuE6woLayaDFpGYZBgSLfJ9i6M0Q9s+QCGBXj
OUvt8ZxjXKc8yQqAbiiknRpQVB9nWzOat94lWEYqk2DrWGpaoDsUHgkt2c4LfcRWQ9DaQl20u17s
xXOnCQrnXfzqczJCmWQ6hgF22PHG6YWB6KRaeQiswVHDer+t21WgYsQwrjzripWMslJ4nQ6uv7C/
0yfLJlbhdrrJMZDr6pWRxfj0lMLCpRGyRutoVF6t70cptrv8TgDAApZGhu62C/Ytdq95+xzbWirs
8kMcmUSaC0ie5Z9leNa0zk5mvGHwIPPo17q2FEW1gEgDNjuWN9lQzQhLaXrhxdFTJce2FZykaJ+M
x9m6aa2X7aO7fpN++54XaczZ6U3bI2dDWnQwfdmr/FB4zPear+GeWN5Yh/ip2cs30Q1IRThP/+vG
eZHMnGSKzdC0kiB5mDpHNYU9SASOvT5z0G/WxYA9TwIPNdY4GHfXOpJGMpbJPXn6MM+trVX3qWZx
QuN15+ftM16kUONZxEbgnCaRLkqFZ+07PKJ0oPOuX/WD5FeHbFf+4I2gXL9xMPIYzxaAaxJPFuT9
8+5gx0f1YPiyK3KxdX5jIhfdGBNpxXZWK0MsPO0JDSBM/5n3Fjo/JsC5mx2YPZ0c/X/TkZ7++PLI
KMlYyNhMRYyciEhd7hPlbgSmVfuTY/9Xd+/3MtjGgqZ0ZEpMKKeL4yHM+73REizoP0ly8dBWsxuH
WQ5IqMJRTHOvStY+HBoe4+xvgtqvL8w2G6ys1g29g6LxS+fFqGUtb/Y1+uD8/5g2vu4OMSoz7QY9
ClRMNUCa/rnHeRKvflWfq4+GX9uJPZyim5Gz1UfP6TqiXdRjsjopClQtmAT2Qrny1FD8bJiCLYKH
uBba+8wkh7GMersyMm/7cNcj9kUuLWgWTtlV5iRGIeTqvTg6CZ5q79o27l+DKlBuBxWJd1veehTQ
RVA9goTUUNgVyayu6jkRkSJSy1aP4AzBfrJa2gCR7R3KlkhAS8apcddPcyGTVdIwkqCvUVhIlRvc
mL7iUprQLPTUJwooJu4td/ybkLoQyYTUIq2BqV9CTav6aKFmCu/mklelrfrlQgYTUAu5DZqyggxK
RT+6kTPvMdHnUYyT0ue9Sq8WZwthTDSloOVS30CYmBzH0tWTr23/pTbvivywbSE8QUwonSMQonS0
hlCML4FZ2pMpuHnmZ8LXXHjcFrWa9xY6McGzEdR8bOkHLM2D0n/X0qOYcN47Vv0a1TI24YD7r7KE
sWpaVH2VI4MrcWen4Sd9PlTCQYtfAScRDZ/wlGb/hU6maGG/BZdU5NP3Dl1YYHNr9Lbwkkz9XMSC
uGt79ZvW5cN+W9DVVYeGyIUgJkQaU9RJqdoUniofARhja2ig/DcJTEycxckYwx6qNGLoxkr+IggN
xwJ4SjCRgURlE7QpRBTabQC+k4YT1nm/z4YBOY2VjOD3ZzTNDKN7TGuTY2GrRrw4ByYKgA8hl0gO
ESFIM+0pmM5yNt/Jbfhz+zTWIzcletKwCq4q7F4T1s4TrDmU9FIoOrTGie6C58od3GSv71Of129d
/3QXcUwcqNtw0Kse9iXLz6r5MqecCE2/y1XGXajDOD9YD2stK2rcyKrCqUZnEAqnDXeZ+cz5ble9
uDdH+aUIu7pkCnhFxsQVakOS7VsRtWEZHsrR+Iwa+8YYsbhhKk4ha7sw4WGncb4hO9YIfH8SjyJE
qwoYLKM0bhwRjVzOvZ0nhYkEwHcQyWBWhddWFvBIBycPIo/zEamvb5wWS2cmFz3QGgIYn3yj+tY3
2iMWHN0dFLSHM2xM83oRq15lSbIlYaBANlgI0gwkbVmV9rjzabU99ukedMduZ/zxfBy1jYUYxnkx
zaKFhdqhGsKFWQOIP3nZ/nCrZ7MQwKTttjE1dKQgwJLPrQwUh/jHtoDVdL0QwLgpkdMyzHUIMJLz
rH2uG1uNbg3dLsc/xiNmvhXjsBOa2maiQFKQHZXhm1kdRMFJWl4Lb/2mcdHorc+4KIkJGD7QdYKc
4aF1a3Aq9vvhnm7HtaAc+OPx6fdKvV1iF8LSKMeuhAhh2nQ/Vsc++6krnES9GugW+jDuqSt13lsT
TaNt8qMFMoudSH3uaBnOSUN7bdse1ovthTgma0dxqoN6EBpRBDk6KTnuU2xQOtOOAhDpj6kvcACo
VmssSzVkQwUDDAht3pc8oRyqsyAMKHmwtintY1wLKR4Q71ljvaGwkEN9bXFWopz3klmMMEBQNh+U
PYCVNJs+r6ceuTMO299x/dQuStEAtRCmamEHFiQIm63qKMjhTpqnUwUKBQN7+duirjvnb0Z4kcVE
oTbtRlUfIasFdYDqBYf4XIFQqXR4l4jfGMdFEhOOTCkTGplAkgEQls+TiXnQ3I122Hfr7Cl18i/0
4HjjcOsx8CKUCVGWWimyLEHoGByL/EtIOEXeegi8/D4TmDJzVvMhw+8DUCkdJ1scnyfzR9P4uVX/
Tbf6YoLs5DZwJpUBlxaYevSlChU7lu4xps5zYRoRrpLtQgpzh0DHsSGE2h59F6UTu4lrHlSA8o4g
Ti444Wn9sWEhjf41C0sve2yU1wncV3oqC1s/avvgYD6bZ8kfvilYKY+w8MQrLteL2YVQJma0YNYC
2jyEWvp0nyuxK2npB3kUPKVWzlkNeN4kcfVC+N50kSslrS2X1X5q/nh6/b3nsdszZS6OphROuB4K
Thzs9d5uIo51rlcyv6yTHZYYQ3PAewoO0wofCQavmxxkIJjk5cQQnhgmhgRZIwXjgA+q38y7Hqx6
ltO49AG/9UybTj8nDg84lOPXLFBvPUxmXxCIxAwESMXxvOx0LZ9yjoaHLW9gwkc4ZBMYHSGGLk6C
Bd4zE1u8H19RfbrR3jiiLMD0enbKvoqcwMzJASYTWGYsNohZDeuoKyt2ZlL19tyUgQNbvW/B6OFv
n+H1EeLFRpToCipgTEBA994RgQ7UxhmteQnm8jsgt4XBh5Jwrl0rWfS9FCaL1iSo06yDlAxYx/Uu
KTO7Vjwt3+kGUJdypzefSrGzwWTICWucMoGd9hiLaVAEGqaTA11XavfDjs5B8IbHOFbJjnekshAL
SQsxWfrUaPdqwCkMflOf/nJodrajSfMEPA1v0TkFkDLxdMHWwHEb2MHX1G84GWflvOgV5SKOsQq5
H4fEjGCEFE8Sq1Z++IFSjIFF1Q95E/+8+oCd5yiyvghq883XpN3webbH1x7IR52L4f99iilGwq1X
aTLbcG/2rTup5EFLafVIX/co3W25r86U6jaEV287GM8CmRhphZXYiiVOjqi9nTe38Zw4CeodoGZq
07PVvQ7Kl22J18s37xMM23/siZwNSYXTGxxhjyFkXGeEW939kbxEATDHJKdwB4AuJVygGE4NYTFR
cxKs3gAIGGpKd/DAmQOs/d42bijCfrjjTcTxagiLiZRYcW3zSYY0Ci/iU7xv5dW8B9jkuf5J58fo
3CZv52E7OmN19H24zMqhVY0ep5mGj8pQ2bIhuLWEoVuBE5c5xYrE9nStFHv7QQJJ4gM2Od9ab5g8
kp+Ez5NbuOEdb1SZK5ApydJaySxhgMDs5/TW6hO8RsMuveAX2Jwyb3mvJZzzk0QmyEyyrCXyBCcU
Ijs9JPeCnXnkmPkm5ViSjnoM+J1pb3EujtcJbxnaQMT1/gQbvaqtVoZUedpPw16YDjKvut3OBiBS
fi9CFMduzCuIMFTBEUvTIZW37eLrtw8AgSqgErNA1vxewiyhg6Qo6PFVmO/rvoSoVVv1qTO+zhpn
GmE9fF0kMVaBZiyGETLc7FXfBE8z8Sn1lHziJdDfWN9FDmMMowWKkMpCw0L2KR909CTg1fesHYtd
7k+PYK2ReTtu66d0kcgYQj6Vc6lZ+IYpSoPhR+Hnp2pwxkfQNKNyVR9lwx55cIw8mYxldHOZWPUM
mbVwjOI7aeAoxbMLJtmkVofmH1anvbl/SjMMG4WNU1peUuS2kPCKOp4y9I9Z3OGEWYsac4IwOjAP
cJEdaKCRubFx5gD1wwufeMH3N1XQ5ciY/FKTqkhnCUYCJhmKc134k2CjSKaYH0/xjocjyPuaTIIp
M3HKpBGnZQb3RfiUFLErl0cRcw4A69l26N+0Y36ppjGJRa+KoLV0yApu2kOFy3d9ettz4ILnrGew
iyAmdABTQZhhhNQEUYur4s5Sxk+mFdyUAhe/ab3MushiggfQl9tKrSELi21H7RRiO4WCz1RPfwFw
/VbzXEQx8UOLOtCL0oZnkWOHvvpatZyXd04g1JhwIQPHRy2oa1GqTdofVnzQQXHxy67n07V3VyWW
kKAv1N4U6IUMa5wf6QM/SEz8GvTWtJcq7nGPtwWXm/yvK7d3Uq/63+qgqQQ4oF7WhJ6m1/6ERdIx
t05jOgCWIHFGSXEUQbOJSYBx+Arm4922B1xHk/d/AWOX6gTkqxSj+V42fa4CnOH0sC3g+gDfC2CM
USWpOunSWybDcM+R+OQgeTX3AHl6MIYoGmGqSCLOT5Y+CerngDune+3A7/VgDLGIU1MyNejRfrPu
yG2EvSiw6oAjOYhs9Y5mTOG+O3E5w67rpvdimdSVNbMSZPTRIjmX5+h7Tod4Ekd9W51LPcvHnWLP
C8ArV8P3Qpl8NgolwNVzCK3dzqNovBiQ6m3VtgBgFXkAJfK4hQjPE5isFiqZJBkmREbnFLuqb8j8
8y1ua7jFuHyMS95pMimtKQ1QqNb0NLWvBHu/9eBIuGpXr9vGzxPDpLIaUMNiUtHyqiZ20p6yYHYG
8X6wRk4io3/v+5v1uxNjh/6NCPyUTQF9wmpXxS+K3Ntm5cv5rZKc5vzDtlZv4/1b0pigMRBSlU0O
Z2uxniWDpDVxQ+Cu76KdeiBn8S47hJjXpeSRyQ151Q4gWdz+CzjflZ3918zciqIZf0BfR2c5zTy1
ED/MVuhbasG5uKxUP+8/LeOBCogGrFjAp9VvcpSs+a4UbeXzCJam1gfNC+8FZaUJ9F4e43wt2qqF
LMNmWnfexXvkA1s+ZIc3Mi1OcuXqxnjdiKa4Eb153UE9yt68l/H6SnmEU49P78gJZewacFIp9Vim
uJ8l5XNIfGva1727bRecZCMz/hbAscoOy5foOwZH2nfU/O5Q+7znSU6yYad0wzGJu66HmDHZWeQY
8VifeL/P+FefRoA7NvD7mXKswsecG+A50VZhkrKgzLkUa7Cxf16dbNoAALmnr3gqJm63D4XjrOyG
b10FuDgn0EbFwjRYBb04b9001h/zMODEBV4Zxy74ZuIwKUkEZxV1d/5OXkaXtlHbr8N9+pMuKdmK
QxFMeaMFK/fod06rMEGiynKgn9NRwPxsTrbqjXvipHb5Un4Bkdsuxf7f9jflCmSihBoDXTwDDizq
gvCW9titR/kefGS0XI2OMULUYVsi7xSZUCEnqI9JiFPsGvHLQMajHMN8mvYczO3EO0aefTLpWQjL
Bgvv+JyV978R4iGxS6/3sFCwF84SR7V1d9NERQNftS6xuFapEWDBUsrREcMyPwrurh046Xk99OGl
R1IUWQWf8vs7ex7Eed3pGKkyMZZInvWxcjrD4AhZP6GLEOajZVEXKVaG2bAkBrB7+MmULXuIbgWJ
BznL04aNsmqlZ2kDbaxqcgLdHubBlipOB2z9UH5pw97MWxmLcR1GdjCR+jkpXnQe0Bjv95kYW1mi
EjUBfh9jwiJQB/6cWfvtRnlR4CrG6qOm1PhK9cfeFWyKUGWFGM75l8/Ycnlp6Tfp/CKSuQQBGHts
8xAigxuKpQCMCLB+0nReOgMehbcDwm9C0EUa/cKLRhTYmvMypwpWXnir7Yg3nrRbHfg5lEw1E22e
QI7ZaUyM7fsqyxr0orx2vu8BKxbcgDl8WyeOC2lMVJXEoqzVpKATdoUtYUvCfI3kB6AEbot5K8ev
C+jLp2PiQVNUlRS1GTo0T+YDRS9L77Afi+mHR4wN4hWl2M2evI/vUpQu4Jvab4vnmT4TKGZAidSB
DOlNXZzMpLzLRZW3T821RSZITAXGqoIC1tF4OZ5OGwBT9/Z0R6+QMf9RiqOSzvTxgHw4iSOV1h2x
tPTyhlryf6RdyZKkOrL9IswAIQFbIMac56raYDUyzzNf/46ybleQSm7o3axe9KKrLU66cLm7fDju
Wl5eO+SO54vSKxlVJj+kM59Q3A0W2gojoF6GxydfQ1ocJz+8Hq3hOqqR0E7Bg2wmkmh9Vf81zUbX
HRaQYjfJ2/tmWNi0G6Uxmnf0zYSGpBTr2yxpRnT1CixQBLtodqRTyjB9jWQwgTnvU/SNXdCr7OA7
5TE+Gtf+Fxp/7HIvYAVrWWMW0gSXGtSlp1sz1L6aTXqNZekydluudu8+2wJHMJF1Ekb20EC8ZWeC
uvc356/YSjEYAeECRzCOtJ4p9psmXCFBYobtQv2B013UF+S623IyS3QYPtiezICt3oMFrGAj4yDp
mUUAO5efg+SLLxt4lumgYCCHqmSW3uH3e/OGlXepulHs+/NHt3qxFiIIttEOjL6wcmjCYFSYgEru
2lDzsq7a5qH9ObKT3vGJ/+08pkwrRIvY6iYLLIj1WyusA+9XkTN8y2AEmzhmZQ7uRcTN/617VnKF
xedpXOZdg4UAeHC1l2W+13+w4qA8nj+xdUWjxCCgBtIQHr81RqaRJLS34EP8cF+qB0vfn//9dUU7
/b5gD/oAu32qHOFZUDwkQXHrR19JJJvnkQkhGANl6AamqjAGJPscjs9N9+nvhOD4iwhJ83U70mv8
voamR/UpyF3Sfv47COHCV8qYh6EGzVXsIHOywPIPRpParqH4uSRqWQ/4tNM3ES6/0pKe1Sq+OZKl
Wx7woZv4Sj00Hg/4MM4j6xfiN/29rT7hCZagCocxL30cH7V8x8RO9OTFtyqvpnchcuDnz3E9570Q
TjABqRGlsz5C4aLasa74uOx8Ub9E1J2P1WPshJtmH7z8JaZgD8LeCM2OO6MGTgJsB3dodyQZXrpo
43TbOxzqg6wbV6LyYmdeU9OWBQRiGqnhMuurH0vMt+Tiij15Tdn6FojwAUCTrQZ60jzOdhr6dc6f
Hf8cZ3RD7MxLApMNegxdzK1DN30LQUxabufmNpiOai25YzLFFwepm1IHxUcJmfwrbatvgiPzfldg
/n9lwXX7/Ufvxc68zg8ICKMBFzXbuQ8cZdpjvXwqG5iUiiXYjqZieVylOEMlANV25x/LwdzlRr5n
zbSJivKIxtAXkFtd05DsBqN1R11xp3Z+Pv8p18sJmmVijRslWNkpXAPqR72WFqjxhpecPyu66PYI
MDD30e3sa9O1d9Mh27XoXQXZW7Etn2RDLevn/QdfTDU0Fpstxh+yfW1vZwqaw1R/ymjqmGSQ3I4V
9goeF56wBL856lmY6Rlk1R7Mh+x62I172LLsLtzqB+MB+5V2tsfupxcDh3D+mGVSCh617lFWSHmr
Q5mHHiTeEiV+YKVySJguaWRdtwEnIQW/2mFkKcn5+OqoXPn6QzBddPHjeWnW35eLgxR8a6GrTRy1
wNB35id7yxOuo0t+6U7pytsc/sU7nCQSrspkzS3JW/7ZbrpNf0hB0ZR+o1edhzVuTnLT7bOPPPZ0
zMpg5ZiJCEvwfVkYYGCSTyva/nGyAseu5OMKq75Ap6gl6HyPpjiuYBG/GSPuz4th/B6MzMGibUm3
0ioEwTIJvqSKaCJR2NjRueoC0N2Y9SffP/Qy0sRVTVv8vqDUeV2H9kBVmLDMpfZFbbtRIilfyCBE
ZfaNPOl5v2ufbrPk2fJvJunaIdkxCco8tiAGSfgxzTfxwc5R/w4ueMYkcXuGWaDmUd47v251F0cn
qLRitmXe2pCr9ej30QODskuc8VN9wKJY1HEx4HGpe+jc/8THLsqdbF/O+y2JPD+6wOf2ahEcz8aU
gBQS+NPd71VSFhZK8fknxfW39Mt023nNgXOoTxeTKov2+Ed7Fz4swIXrpYdBGE4tF37Lx65yL9i0
mGbkLQ45iBplTdMyHRKCS9JkhhKF+L4p+x4a+3juHP+/E4K9PU/Bi8bRYKAVi58n2FmjZyvd1tMB
L2nnvOGVqKr4uAyiPLFyDTAkvzG6q1i6uYmnsc58GpF9KAGbZT2ZADDD3InLp9q+8aOfM7ZxKVcV
0rIDiI9k1CHr3uSkD2JBtI5jMjd88kLd5QdzW6EYanhQPjDcytu+ZEcoWJQp68Oi9QFGkRAqrmci
KZ1ItE0sgraDhp4uFb/fs701uoF5KFTvvBasdyksDkywHpOp5NNgoG0dvbu4QKnnH/y9ukWWZjft
JFiy8xIsRV/HYdVEuD3DMQY/LQyU72m2p9787lVgL83LKAv5ZZiCgchZlnc1g3z9lmynq3iL+DO7
SkA9XKBRWf1m/6Ch5Ga9Dn2d03zBSsRK6yehBcwkdPMDmJNc3wtbx2xe15EHR+2+wRQJdfU9Wie2
A2eM9IaX7Nv545ZJLtgRkDSoQca1k0T3rf9CtO1f/b7I0UHziaaBAimr8KrBVHeZzpKDXH/YnJRT
7NPPwrFpqxIKE+NB0b7qi35oj7wyVe8CTzY7uH7fqA1aJh7niLODRTk3Oaj+IFF5rVQPJH6JMVtx
/tQkGOK7vQ37JspLsKRVSezQ5trMN2Ev6xxe//R/BBHf7nhUg3t3AIhiKp9qTXFI3Tyfl4Pf1fc6
foLQ33p9MpuMNgRnpSWhN6IG3hrbGLNZwSBNV8mkEcxsMyaGbmeQZoS3xTKzMHQycHaVm3zfeMou
2yrEke0lkonH/6ZFUKOji4D6GcRLI8MJQJiBIN4F+ZVDZGv01ltdyOkkBQts0qH28wTiRc/0UxI4
vHt9up2xeIbetUdzl+7VffZiStrhZHrID2AhoDEq+Fo2Am67OpjjZWAdWln30/pjayGZYHuRQDLS
cMAhYm/JlldNQF23NTfhdXQ5eAwrD1gtiQdlUgmWt0gzrbG4VP10YXc//W4X1rLA6V+s0umDCYZ1
TkdGbX6FuVg5uDqwaxObS2DSeRppeKllYy/npQLH8NtvNRcRzzQAMMXjCxjaz07fnL/O/xI4/U8o
kEK/xeiYEg7NCAy+/ogzn4MYK79oN2zLXjD1mEnM4Mr0Go9yT3iC/bBYFikjJ+EEASeWUzS76OcU
O/M9H38JEK2VT2rgkB/npZQdpGBJUlqYTc4pKlXzU1R9IfpV4Uve+/9ykFgjTlUbdI0iz66vdFmc
oIYNWtPgukWGQdmoB74jBZQnwVbZfkSiE5qg8HMQ0HGegDaYtymq5EO9mycZdfD6sZ1ARIWvqT5X
BRo+aX+R2ZcVnL0Vy7hu3++KeH1H/kERS/9ZZettxw+u9kynvdQ8bd9e9A44Y27RO7v3H5XGaTGz
De6Ah/qudGPkD9V76yJ3ZU9aibxiS0Ci9xONUvwlVpLtwiHxZpPsFJbL4mH+cd770JPEwh2osyiu
wgQRmnYzbDSPr3BIb1D3+cF37tk7goHq9KmNne5ClimVaSkTbkIC4gmDlegCDA8D8qN4KJng28Nm
eOrWO6Rt9+fVVCap4E6zSPNBfAgNGq2byfwU6Idp/hSnulPlN2ABlhgX2ffj/77wbWRgPPYFWh09
qcMGc7LOVEk+3npQcvp2gv9kftjrPmdGsGJcuUzbGdP382e2HoKcEATv2aMCU1Ce2rBnzQ2TrTnf
FAxJ5VzKQ8L17JweCkZEL6rSDCvIYuyGZ+6jo10+QRf4wBS5lbIjyOAEc1LVVVN3r0mUyBk9zZs2
yJ5/I1fs05xgOEvW0yvRBlPwnvUczm0eQhtMhp8ffzTkR1jen/9WMgzBe44mDNfA+SXMJtzY06UR
YuQrkk1LSG6RyQ92odcFPEs6m5BEH7JPkGhXjWjYm6et0etOWJpHVnQSNZdBCnYiH0q/6F9VI7qa
096Nqvspid1E/WUrz9MHeB95VPBH503BTgxaG2CTE3Q+GA3E3X4eO4Uf7Kmq7JkyOXpjbuuwP7aj
skv07u98qSmYDVpHrTbzVAihP4MaNGXmMZZtkZWYDVMwG4Q1QWDw2QmUV3fw3RdRSPd/p4uC3RhD
P4xTHhKYvRtEF77uZK2kGiBTd8FgsCTruy7FuzxKHqLhZkD7cJ0rznk5ZD7KFOxEnUysniwow3RH
kS3qsC1bf0R8CFLBfCdruJJYW5ElLDEampo1Pkwb7Eb/c6hbThz9qGKZb5LhCJai6Cod7ZQ4utCf
nFFrnaIenJm9pKXsnSJDEqzFEGudpStw8Wp7PymtW+kYvI63Q1BvPvKhDN3CYKapWuCdeGuXTAwf
1V2JV1ftaVvEMVjyQ9Edx/s1h71sR8HqDVqACTcIm2nGvue6p4ajYyaNU8hGlVeGyWGFFhDCDdL9
WknTFvL8Jm3o9+NR2YEz35Nx+61+ogWQcI8ULA0K7B5A2nSBHknc2G9Z/1MLJJGE7MiEizSlll5n
E2AKZdOyYycTY9VJnMQQSwlGbE+04ssO+h5tIlb1FcS2rl31F5OpH4mdODqmGSU6J5FJrC40DH0G
cQM1MO7qy/gz1zlzQ3YjgpZxg6Wo2NN1HnHV5qGLjBOGgPKLCUqe+X6OBwyukx19mWxXSUIs7f1I
vX2BIeh24YMbnGowQgM5WsWXBJs242/nxVg9N/CeYDm0BsoycYhLi+2UEP7KiqJPbd58Kfrx198h
8L9gEaX4BZt6m0cpDfiZkQE69mnnnodYzZmBe4aBIRqE6th1/RYjTGobfR0kR/Zg3ipO7pEt2ect
OObUm+ISPfdO+5TumKzcyC++GCgvYMUGExqZ6NNTtHyjKOGzMliuGZH70B7vSZ7vzamW1H9WM01L
PMFZVFowjwRdXq/zudywzlhHhxzkzt61u+5CNhq26nGXeILLmOIwAjkx8Ph2Uo6XPRmHGtur9H3z
TeZx1y7UEkwILbMitYeuAlifKDfGPGCcNH3UIhmBmAxGUEcTs9uFyWUKo2JLWuMyDtu7xBgkBkkG
I5iHyELWQOOfajS/U8ydlfNTlcqChzVDuzwywT7QzogCtdHzjV9/q9RNkNz25ucCZcHm0dJkB8d/
7L2yW5pmUJOYuti5ohWlFRfTlIMG2z5qc7idw7pypr44dkbzcP5Cr1klTT1hCY6QxvZQFiaw0qq7
LmLlJjMj7wMQmkapirE9SkXmS6b1Rl1aM9Rt1BxqG55p9BIdWDUPCwhBCiwWIsHYqfkGhfX90OSO
wZ5861sS3tfj5u+kEQxga89F4zNATVO2GaNyp7Nsdx5i9fufpBErVWgQnuhkA6LWL0m/pRVzzOmo
9z/+DkawcQNWo/o1BUxWpw7xvxpq4MLwOX5byx4Uq3d0IZFg3qjNacV0QGHQbXb9Ix/lC666z9X3
aes7fGNqelW8nBdPwDSIRhkcLWEas03VFIm2TUK7Qc1m6tWoSNQPQ7NPy6/nIcQOoN8Y2Fxim8xU
UbsUjjD0G9OIFZV6JZaWuDMWChzoBZJraAa6bvBqilzkjKLaG/MNSFuQXkdDspQDR7jC7/4I4XCb
vmQTgifqYZ3Grrf6o49F5OcFFYsG7zAEl6HqSmAbJQ5zcOctmoyc8qF9yHaGh/XxPcYjsVtulzSS
YEMmGP/3RTyj9UqEpICOL6j9Koqv8/gkkYr/1QtD+04qrkILgNIYoqBNcXK8HT+qXU7MpbgaZn93
w2PiKV6kfUgkNPMRsC5h859gPYbMDhgrW+qZ9efQtHYYRpOUQQRT+I9MfxBE49FpdeNXARBirAgp
7MtuAjU0GPRr40FtZWwB61/oBCboP7pwcMVqgJWKF4Y3LeiPzn+i1UtsnAAE3bbzqkiwL4Z6YzIc
4qRE05f2bQ4nSfgvk0NQbysJx7T3+WfBA7r5lUq3A63LYTFmYzqevqtNjQk2RYHDiXrRMD2SKXJI
md2QvPQ+clwnGMEP+jXTJqsCTKtkjo5VI2PiFJnE2a4f1glE0GEMFUVW3nOQSNUcTe9/Wa1so4kE
QyxJVV2KZRN+T70uK7dIDm7aKdicPysx5v59U6gOy0ht3XiXPGGtX3QBrfjtV0Ht37jFzt60TnOJ
KHwvKxeKJfl3aNzpL2yNFiVJW4019ciNsh236SOIB73iqrxoqTNuCs94aSSWQIhZ3yFyS7FAbGhU
N7oN+eJIfVaz4HaklWtE0yc1e+KVjSKoPqJ+ixMV1G+cm3nKKWTMyuuMXKvWwYwkL7NVxVhACMqX
+cNsZBmEYr5/3RjD/ZjLdhbLPpWYVYntPs6HGRhN6Vo7E2TAZuz6l/SLBSqA9i7y/I1MPVatNsWy
KgQtTKfifMxsm7VGkgZ3ynwqjacIjAfzhugHU97axW3yO6e3gOInvFCLbtByc+BQJrK5YAkrdqPp
8G2R+aZ8khEqrNq9BRj/9wUY+kHN1CYAU7OHqEKrWrkdZWRaQrj8j56fzk64WcGkFVgrAYxyeimM
a3WMPRKETmDK8uIyYYQLRbW5jEIFQDOJ9+qkX5eVtS0rWRvyvximk0DCNZobNfZDBm80uMG94ZY3
xVPmGp3D+bIqdPNIYhKZWMKVSmcGyhMVYtH5Wk8yJ4qdSPbWWL+2/xMJiba3ejA3nV2pITDGeWv6
n9r/2t0nKMG7TYIMsyVYeYMzs8l9ll7oeuCokcTxrV9SC2vGKRKR8ORvhVDh+cY6GqiX4D+uYZDt
UAaocEfBbo7Gp6zoPmRPT4BC9JNpbTKzGl7Q1zHXZJtukWO5SSFdOcp/571JOOEI4U8Qpa2ZRxP1
QBGKpR7XvBEOa5Dy53BP0dDvyRJQ69pwwhNM0FRxvl8NB1mUwVatO2xXKDfnvbvsWwmGZ4qrssXw
GfWU8i6amVe2921+mLRf0aRLYlRxIu0f3TuJIxggo9WiKclH6qFqMTnEy+5AVGM6xRH9koqb7zX8
j66Od7WTDofOkbV4rN/fE7xgljolSCakVGCW6P2gb23rIZbtwZBBCBZJ05Wy832cZl+C3Ik+pMHo
NERS25RphWCHSDFp5QjKHzgmeok1A0d1kB3Vuqv4c1RiR4Kq1mOCfBRelFbqTEiSh+TgI5tsWZ/P
q59YyRJ1whRshV634dT3EKbrlZ9h5b9kaL93siaFl7K8xLQ8NY9dOui7Aaxq58ElX0vsVrCsREUt
A9c5t0FF3/8o5odU2uksTh+9k1AwGmkcMXNKIWGN6SfrV+NGG8XVb2O03TWYuOqPMyd4xLoZOrgy
+j2ZhIIBqdN41JiC79gb94oKf4WSLo3/Th/FroRiDBOV1VzAxt7WnbZVmIxLZVUfGUUZxcBkJPJU
bz1Kx6zZTF49/aTdgOYUzMVYhzwbntXKCNT47Xln4xdQwhUOtAyVoQyvNkbGG5CtH9BzulWa+YC2
po0/VFecmxf7bKaf55Vx9VYvcIVbTZuxsUsbuDq70NT7kd6d//1VQ//n900xsugwIJn5IX5/0MyN
Xt0q/fcSm6mM7HMpc8fnj9AUO3VR9IxTrMXl1qO/GUL2iAyjw+j0kE3jZjTSiyRMr1J/PpyX8JWL
9d8/nakKYYA99bNedMCtfvlYF9K41VVzV7iZG4FvEgOOm99M8jFooearBK8TVfLoWr1uizMWrno+
xjne/DwgVe8Cej31F9T6b13xv63JAkK40Z0f2pikx41mOtv7puHk8/zVCmRhwXltfLcpNfV9tfe5
r1QGY9OZjRe3xv785xJrh/+IAsJDaiD3/K5eXcV5VgYj7IZOLzgNM6ft6mswTle6h1FnrOqRzUys
vxjYCVKIQGyidEpWATIvsTHexJtugja4dN4TN97IAdcV4oQn2K2otnRYfx5dkchR6tEbi1v8eRI/
tm4dTyiCyaoCGtfVDKmSmqKVoRlbBxNEHXbP2dV2sLV2e/7LreJhMaeuGdhH/q5CHyhRqWOGkXm9
1my1BN4lCjENH85uga1LkqhxVRMXYILC21lST9UQME8j5SYby02gz5LzWw9CTJwJQR1EQx1EcC9d
q4xzAQxjV6AeARaRXXXor1JXqoCrSYUTkhhYMT2hXZcDSX/dtpLtys3gkddyhwxrVfcWUEJkhT04
ts1UBSmFZtrj5XJHh/gYkkyyiXC9trPAEawu3KHZZhlEKmpnOvJ2WQbTax3IF1CpGp6BcThyrJ0M
A4QWyCHb7fSh5LdFVN0mlNlU3GFOtWgsYiNint9/bSzF69pNH8lSxqtKb6Evm6L7xLTFnT8FCCAs
3UiZl1Todw8fi2Q7FIVTpx/xIQsc/ncsMkGB36tNnwJnSANnSK6n4SGV9SatqsYCQzBLymgnGENK
MPCf0ut+Cj3s8fgyo7DzATth2baqEXTC6GJlsW3iVEEVh3kxQ2e4pXzu7d41mnJfS33/qpVYQAlW
QjH0iYRhwbywyDdsqlxQ1O/OS7PuPBYY/FQXX8bE6vog6YDBB5CYy4c/2mPnzdgxEXjmj/Noq+oG
e4S+BtMymDhY2lR6hu3u+EQsQ2bL3mqR7U5kM2Sy0a3VuHABJFxf1LrC0dRi5nXaXTcNG8zouBbB
ewR7QNBv/BFrvkATIiTWKNU4d7iqtLhqh2e9l3ykVT1Y/L6gBxNJjKDP8fu1/rMkN50tiTFln0XQ
AQU0axqL+M0BsfJUqR48LKIbt+3/GxfI7+BoIYhgBtDoNGqlgc/C5snLbMthmr71eyK5oquWwGao
+nPmFCTr3up0C4JFkmc5ls+M00UMlltfwwyTUWzOa/Pq3dFVVVdtXUe3gSlYHD8c0pJgFg0eNtgj
4YNNd8aNhYK4iqZV4/482ppQSzAhHlKxDt0fqYlErfIlnX6Fvu8yInF7a4qwxBAOLmuqqQtDH28N
PKKyYZ/Vn2h1zWQ57jV9XsCITd/Y6d7TLLfxopg2LL4tU0ntazUntwQQogSiamlgVABInqdnLHbf
DlfhVr2tvo+uvk2PNnFypOT+P0xH66Khvk81rCI1DeEqVWi7zYsKJ6jn36zoYhyyD+i2rp4AhCtU
jxk1C4bApIsM19fVDeGBUNRKbuq6JpxgBNUO08QeswFyZLryNNDgaizR8IFxKIuUsq+1Fj7qvIUd
K2oI/kswnwohnWGo0OyA9/33yfizjDIH/7+rJI1vQW7mjXrkzVZzTKtsE1uyzdbr3+yEL5hXX4+V
ueTXOCoCR2u/WvGHrtUJQFCKaGLKPNccwMiOpZ65c5M4JPwRpJJ39PpXOwEJyhHFxpDFOYDaWcUW
1SKJnHrCK0bxM7rBo+3beZO0CocKumZqhskMkcSUDbZZEB/XLDVCR8sxc1t8H7G3OwlC7zzS6ida
IAn+XIG101p0Vni0PlbMa9mn87+/alwXvy+oYILGZgNTfjB84VCBDMvHqrAZ6Xot/UiVXNcwpszZ
vIx3LdRmFSVE6+HLDfs6yXPPLnaGTj4QkCxAxIZpbLCLatsECAJ8vJRA+mP8+MiB/RGDChZ2siOC
xwk8eZiPmAtLt3nUPUZFIol81r8LrIKt4sTeNcOqQan6VAFMlV+MxqHXD3Hw8AFJdMzPUBW9+dCh
t8FCgwkaJXx9Jjell0T7tDVQr5aY01X9RZsJQxsxFrlSQb8CEhnDYCC5ECnTS2M1v6gVSbqYVo9q
AcH/hEUgr/asxJ4/QJi1l4U/mnZT6F/PH9XqfV9ACEel1E0cxzxF4g9fei1xquA6R8PM+JeSCFYs
NsYsyVED9wx/+t7WrTuPoeLYmflyXhzZiQk+rimsBu0QwKmUWzyCHBZ6NZFgyD68ELXZmh/XFsdg
avKYDaEXWqXEdvGgTEwQ64uvIgRtBfJIBkhpmUd0TGbZycYKvoJ3F12nnX9hobW2DN2PHByvWID3
0MK1fKtqcTV3alDjCYzB2KtuVn7lvvI4lOOX8zDr6naCEYz+ZLDGb6IaSTIN7FG0ya6mMviR+6DD
rMwPXdATlnBBu8koU42LlLPwgDUZ130q41rkn/r9dzpBCBe0VKrGtBS8tBVVfSa9kTngxPTqIN75
VXcsdH8T29b+/BGupqNBqqQRWB2VMbHlFHNACumrBi7zdbe55vStE28Tt8Ga+mLbqdL9a6sKfwIU
O1AVZsca9mNAyuxGJy+NdOpxNVpcAAjKB30k1jhBIvPG37U3fFd7fywe0e54lG1VXDUQCyhBAes6
aE2LASr1wccyW05iVm4Zzd75jySDEXSP8pw0lrshfcrn95J636gluItl5W9xp8Lr63uhCyIvsk/S
pJ5NfnIP9SVvQISze53fQ/4KXsOhLobocYyylXwy+fi/LzyTOeRhopTARbFMGb9XxmXffz5/hKum
YvGlBJeBYYbBRt8z8ph+slfj7DIA5507zdWxmcK781jrz/4FmOA34oa1ddpDnsn9vb6xuLI3vdtc
cvY+XZI5ld0nwYEMusXUYQRYju2M5FDOu7+URnAfGGFg1TQAgDfCtof8hh3mo4bnceLlO9nWl/Oq
8K5eO5eZpSoBPzplU4efK/aUzLbEO50/sXeF2nHQtbKMcZ3M8UIvLodB8kVWCyune/SuIhvmPVUS
FQC/T0zb1/t2Axo2qf1Zl8SgMNtIKKgip5EyhEUGSjSe/0WqLPC3Ff2PPMn/2IQThKBefhSyXBng
99ooc0O99Wy7dKp0kDxIVn0fOcEISqbWxQS7Dd/nFw9+FnhGgG6D+bFVfsXxZRPImIQkByc2kIdM
j/XIxsG1yVPUGc7QyPb8yBAELzQGahiFFXfmSC3qoNIxRylXF3cv7wIGYmEm3kYFzxDn+/t2HOIx
xXO3oA7nswyOxYihIgZOK7SCatJW0HWZTniCEY1ikIQmmCfyrKS9NXO2K4hsfm79/p8gBNOZgYVR
GzAM4WnNuCUFKIuNeVNE9Pm8UZPBCFqdDtjkFrc4OW1+oEG+MasLJDYlz5RVn2NoSE3x2S9T7Noe
lXqgQweC6RK9fSqdXLM0wa6bODXkOi/P6pdZQPF/X3jQtkiGOY0ANZHP/dA5evfrPMB6nLhAEHy0
RTqajwwInK81dOlFfxG52k5za6fCGjXZnNK6D13gCbqmtOk8mjnwfselKQikTXBXcFpJ/1rmdUS2
3d9WboEmqF2HVDB44jsEcofqmuzZAcPcR2P7mqaXeAeZVgiqp5bTYPsDoGgTehF9bFp91zReJ0vV
y1RCsKgG7UirtjhA1t4b2U3/X1mDhTPDlX2rc4k1ZdlEIEizAWXwZtgYG3T3ucV3zpGmeulxjiVO
YvXWGuiFYxaCGk3ssE6VyPRRU2Geii2l/bNBLv3k04f0/IQhhPTELJlBsOTL8xPY1GbDiU2Djb1J
J0e5U71s2+wliOsf6oQoRPc2MbOg0ID4v+H+/sK8Th3mKFg+H3m2N0o6F//lbp0QBWsRY1QBW8aA
yMXj+3s101FvenBKTvtEdWTrX6V4gu0Imqywkwp41eY3Gbx/CHb1xt4V2Goke8Ws3y80tKDDCjl5
cUW1UZU99sYhgmT5D7vYk1H1xtGxa0uijBIccQxotuJRtUYEefY8HvOijRzGei8y6Z4OqoxgYF3z
/wglsqokPYqUFQ/y7dh4LgNjP9NyDwpXiW2SwQjKb9clqMD52QWQq2OD0zf+xk9lyXrZ0QkaP7JY
SQO8krxc2bb1JkLavmh2etZKAv1VHBQfDAuxI2Jkwaqb/hDTuoOFCrKfJP0027dKvilk7Bz8V95F
YQsU0aAPWqVZ3GJEY+oMpeqppNmlrIA+NBdzKKN/EDlWftvdBZ5g2EfFHuxEe7W7fPt26pn30dH6
bG46L9y3X/j8GTlM9xIrxT/9v0tpi9Y+KK1cCeNXm5FmLrjTd8HOf4D7vwYB0/ZD8fkfGdFK89a3
BFHRm2YDGeuMuXS8C7ofEnnO6wbYw98itCxsUJwHgv+UXfTb8mBjkA9EZofqkwUqF3tXH/OdbI5v
HZRqlmGhXKm/4ypC/3Sndnh21GCvjuN6Q6rnMTwGXeOcF2/1IjNdpQyUGih0C+enp2XVNy3qOz06
MNGY7A6ca7NnEphVeXCxdAuPXAtsJG8P0ajbAN12iNaLkjgUkW3RpR7BLJr9X+lifmu9qaPgzMCm
gErcWyg0bKDjniCB03RB6hi6GWN3JZ22Y1xTSdy+engmRUTDXklJBPPkV7ne4GUN89Tk9zEpv1VK
sCeV/ZFa7AJG8MJTmOgTm6EMGBzcdfqXJJy2YYJkQWFLctfcAr27uwsk4ewawga1tyGQFU3PeqMd
LWs+dD46w81hG6btHvsCdh9QwAUk15zFg4Rp5UDMHpD1eBEEP6L2MDQfcVYLCEH5Mq1iraYBQmNY
VA2ZHDZ8Py/F+sHZ0DqmG2DlEq4RyWxUzH3oN1qQXowucdowPBDVRcFkJFeRbmzO462GgtjS9j88
wSiBRqhWfRAjeXWc9k5hT8mezSyVdBusOqwFiqDfeWLUaFcCyljmmQPOyIM/k9tWxZZRQo6KP76c
l0p2ioKiNwGyu5aFx3ajtuWmS/vpcagUjCuOar+Nk/AKexpLVy9UGf/E2kUG9yG67IlloXQr6D3V
srzvOf9KkjVOpBCvMcD+GkmiDBmKoOoozqMtxdcwW6rc2fadnd0O7cP5E5RBCKoehOgfpCH4VXxr
PIwE/PasjpyUDU9/hyOEMr4eUN9QIQrtdacHOfrQ3ya1bCJyTf+Wn0UIYDDf3toR47wqRerWKBOn
Ve1q/kU2Xw9q8aGvA0J7RtCLC2qAt4aoqfsO1JQGxgaz2BuN3Zz4ji8r0MjuraBodViMWazBTkx1
cl1p9d62oq///dPols5MHA+oPN+1LEahVmcFwxh7X23nEmXIwTPmH+dB1jPXJ5TXf1+YbeprVjkq
lI9L2bXTFNM3qk3PDSazW9V2TTTlYmhwbwVoGKlkz8TVQ1xgC18KzNNBWFKCLq/SvuvL9N6KZJPF
q/HKAkKwrwjK7SELIJ4+X8WqFxrowux2bRp4589xHQe9HJgCQBAm9n1mCthxjRTPGtYGh6jcplG7
UZ7nTlL/XjMLKO/8gRGuaxX1RYkWIuqFtd+5ehX/0kIT6yG6ZH9eHhmQcGPNpJpbu0MDnqEYd3pT
H0gLUtlSlvyVHJvY9pnMxWArNnRcyUvHmj6b/RdGI8dUfp4XZx3HxhAPNahliz2YMBTTgH2TmOBR
2SZWHs1h2ir+r5TszuOsGTrdOuHwv2Nxm9JoVOuYAUdJjfsyzp+6sDvmdb+fK/9+CjVJQLR6gUD6
Z6HhzjaJ2CY5WnmO6BlweTheTNr4A22F9+clWm+cBbUn1RGHGyg8vBUJ9aVOmQK0q/DUUe4VO5W6
xVVwNd2Yu9qp3eCBHDC0f198k+V1Vg/zhCy2rNn/R9p1Nclx89pf1FUd2Om104Sd2Ry0eumyZImd
c/7191D21fZy+xuWVw8uV3nLfQYgCIIgcFDglm9mQI61wWlercIl1XkZZ9yj0s9ca1ZQnCeywyWU
oo71EFXfM2QxQQsdqDTzFfVFoE72pQ+R+QqJc0gEeSMMaURpzhAUjyA/2UtPIMBzWOlxLcDato7f
K8dXmJWDVM9ZAyhSPpfR8zD6l2URrQ/DXxm71hAwi0n4flbdEfWuSW6G6ZtZfW96UYXz5vZdKY15
qxWS2icmzVmVGQqbl2pvxb4sB3R6vizPps9boXCb1yAdSgIJCpzlWf5CFfI1lA23k0UVudtH7gqH
6XUlTasttp1O0FvSzG6V9X4630jxTQ6eGjTzxOGPGFeBQRJ49O0s0gqWOzvyDtyHmEiDSy4SVdea
Iz0sXgSOKyVHmZsTPqjBv10KAiclUivnQKJI1hapxt6apBTcKM8aJsoYyic2sIbZp2AgJooKBsb3
Os3iRE9CbAVv6IiPcMIz9dTrzf40VJXgMrVljGsoTo+GKtWyCmJTdF2gbagmtZdl+ZdSzoLeiAVb
bEt3ayxOd1I3Q6YMRcgGbbKj1WIU1JiF6ZVUzgLz2EZCsAn96TLYnN8rsE6MEbXurLq/MXES76qy
cfvs7vIO2/JI63sAdw+Vx7CcpgT3gLq2XmZkjmKtEZxXm3KsboCcUzLC0cSBhQtNnabeaJfHRVHB
zyNqkts0AuXtksG5cZrZdZhg+LpHZ9zLQDZ1pFSFeUv13YBr52W1icA4tY2LXqrLghsNWey9UV2n
IWg89N4nSXAZaMujI4r4fXXilFeMXYZXG8QTGqE/8iz3shGnh6ndoWLivloGQT5se63e4DibW+S0
GiUdSrSLYTcO+nVkPoxTJrDsbaMz4RzwJKAjLfDesmNiD2WtzRAqHZw4vpVUgVVvL89vAL6+sQyR
li07ABQkfWgM5bqNpdJRhgo0TZ+73L5hcYFK0UdV16nIC6h56aLQBNVfPgbHfuoK/YbCWXdUpaDa
gdl5UmkGYT6fcykLSL68Xja3zWdCTUXPLBtYgWoWzmtj8CYJewS3Xvh1duN9u7O88VbHuK3cK87/
cfrQr3wy2kxZU4qJhnD+bWju66YJwdLh9SoYN0+0fAXD9WWBNi1hBcEdDVY3k7GrkITP1FNdP4X0
LitogIcUwfpsmvQKhzPpBW+P3cCS/Xr9mlXfFRoLjtPNnfkbQOHffppkpC1l7aUawahc66jpIJwT
nQabFSZvKwKn/X5nVuhIKglT13jsTovX75a95dWe4dDXbkcDEa/dZa0p/AOQYWoLsSsYQIaxv9Kx
TR7/ZPUVmXPToMBorZ718aTV1TBSJ56CJrytaSVYnE3y5bXemKCrALJLwOja6xCEPi+B6lcPFMMB
4hN7D0QPrVf9MO5FRYGblk2Qd0B0wEZWcK4a9VhIEybo1kfTguxUc/+U9Jg+NcjJoVRk0XWM7RP+
kqTpaIlCDyCxwXXwXsA27XU9iXOUAiGFV6HkTErtKyXRHhE9OFnzlxqLRmVsGvwbIs9XofaZBfZX
9Dv3zT3I/JzKqBxai3jPNy1whcIZfJOEUmhFeABaIv0QSeaTrkaC046p5qPqiKVaMso9UEryXnWm
GcWVwp6ykgOesPbpTttFe3ENy6Y96G8wvKfTFxr3NvKf2XQ9VGfjrimCycq8T+yoFQpnB+jAQSTH
sqyagsx0ciSkdDA8wpt1Uf/KZuTzhsSP0B4Skpu0BBJVjZ0cu3OYulaJsas0/yq3pogeQKA+/pmp
MVoShawaNcyvkg4M4+RQj7tqMIPLCtw269/LRLiDvCI9mJpSbKQ0nhxZf0kH01MwQ/kyyvZ2RZaV
yHhG0viXWl3OBzWl2DyjQpy+05xUbXFV/9uIZGfA3KFIVBa2fXKATAkN1aiDhud+b+XxYBf2IkOu
gsygUOpkDA8Y6FdSo/TWqOPo3MeZgl4Wa3TzRunQwjtaXmbjv4F7DMwslj4LYtmtrU1AYmErBJ2D
Js+x10mhOs9DZnqp1N7FEf3bxNC6y2reMpo1BC+0VJLUiFLTG6Rjpv01t7bDiKsUEdf2pnbXQNz5
IslhYbVDbnrlzyWgCMskf7rrAwuslZkvHUSlH5tGasAt6ugeA4MK5xXrOithp7jkWtNNnXra8jr2
ggI4EQS3D+yMoKW7AURdoSxMKUG7GNL2RzqQzzD44ZrxWxhukehACkllN/Y6v4qll0H1ZTD4KaKR
ctsxwAqHW6PaVHIp6XBfJzssEcvLFt/GVzRbI5nI+MrB8B+Kaky2bHwtG9PyKu7ImzGU1QqYY3Ys
k10THS4b+Pb38YKi2MhCoIj6/fdnIx+HecL3dZRi6vNZM14uA2ztIJSF/T8A/9hFdaUpaY9UVC6N
TqI27iLjomb7WlO5l5G2De4NibNpPe6WDoTyoAxfbhoVxeBR4cyGcPoWs6YPp/1KIM6u9Snr4JAA
03mMkAo10/TB8kC32SCjjARY8/C5zfomGGffaV/IQ8VYIJa4xFSd61QCGxoRGIJIe5xxF/MAmgcN
ICDXvh4wsm5K2zNG/ApiJREMZ8+NHYHUvWTm0NxbbWBjkBwVcdZt2jSeBEGlxcbC8A+D1dQUclwh
MUnCa5Oce1GhgOj7XCCm981YLIjXPduYc3fQytxVx/Ezk1dwuP2WgtuZtG6XrO8gRRZpX+LJOEpU
EuwYddOW3zD4t0BlWdJIzpFXTQ6qS/4de1bhsvEQ3zWyg8vuXbS3rio3l53oTIPMb37YQurETRex
+hXcxp21mZpJiV9hkKAi+7H6GmGWYSV4x92MmFYo3L6tStpg0hL0SYnsGtHg1fE+rkdcOSw3tb5p
491ld7T55rBaQIvbtkWsF0RqINboTmjypMdqb6LYvPpUO98aiNu6UmdIjVJDsr55Xsy7OHyKx+fL
wghMnk9VE7MkJB8AYSh3WrmX8ofL3990C6vFYSayOuaMXKb4B9+PSOfbmnoVG4pXCT2DCIa7qYGl
cU7R/s3YY/eDftSSg5UIll0EwTkH1PXkWsk01SjXFO28SbXT8a/L6tp8IV4vOeccSq2jlomQ2osO
6N7yRqRxjEMJItrasxw1yA+a27iSl5xFLb4C8fjEa22Wdq5OMOpcnb8bymS4WqlP+1JqFsFJsXU9
ZIRD4PaziQler/cmoZZxG89xbIIMJh8zsNlY7ZVtdkdDUtXTJBtjkFeNSLEfQU0DNCc2TnAbPEg6
5yR6Ne0SipSVp+XUXfB5U8V0RgXUZX6Si1g0P3qk92Ccg0gGUI4Wg2Z7g+5jgoUEgnqtBj/94pjj
flEEW2yj8RxwNjoYTZxN6M7g4MZU7jJz1m1vPnYHxUm8/j55MO9Nt/eKa+NmcTV/RluFswiTZ5uC
rpA5B0XAgJpXNrRaeUuQlE7xHRUFqssowSzPKjAhFzno+hSitCEOpL8v75WPruu92MyiV64lb+wk
I6Npe3G2T8rv6fLt8vc/nl7vv8+5rliJl2GqoVYqXYdl7cXVvlYeeyI4vj5uvPcw3HaoMLBB18Dr
AHKUyKkxGg3TNVr5D2XhnFcbRVYPr2J7+XzQzLsWPT2VciiI6l/WmdAWOf/FUt35kAIoORD0c7Bx
q+hqK67m7/TUewpoL/EbrrIn0YPExj37nRpVrp9uqmstt1pYA4pi0WFxyoLcNf3u5+hRd3yQPBGg
YNn4ykgThLz1qGLZ4nwfhpNTaj8jJfEuq1Ng4r/Iy1cmXkSdlrQl81pa5IKU/3rqZ0F1uwiCcx6I
RiU9bLFgUnVW+tiZxsc/k4H9gJUMFh6rJBJBBqNAK7f9F64IlwFEK8H+vgKI57mR4hAAsXSqlnt0
B9f//XLz3rg4V0DzJaUYc2Z7ZfFDV/zS+qsXkdiJ1oFzA2SitR12sN+8+tHpX8JKkPD6HxvEsDAl
G/XcH9jkaNaXYafhUGp9JdBwvQ09+XZwJ5dtysLV/768Ktve8w2OO3BzZDeMiapY9r49LcboqzOG
2reaP0nqf77hstV5g+JMeI4VqSIZoMq53s+JHhiqAqIFEQPYpgYxmwhUPyiLMT5wy/W2JFd6Cg1W
imftiD/tQVbd1t6/QdmtdisJuBu3jGKFyFfthYup0TyD3XV0ZxRPhuiVbWvrrL/PXdAmMifqaEFz
LQYD5OCBG/AwEBumc9kWtoKvNQxnC3FVYtoSgeKKBOErMXd1asVOqeBw0Oi9rkd/qDbOIELMN6R2
CLHS+c7CMBoNdBiXJdqy7rVEbOFWPic17XiUmESRlTsmfW2S/Sxfk0o4G5b91PdJKTyyv9kc34SR
l3WbhCWA9JvZx2TfwKTOhGoirz+VnnQAN7Yu2E0btW3vITlnN1mtEtrs0Ok0JA7QIhmEhWtedw47
v+07Vl+p7qlHZYGVbFQwvAfmXGCo6vEkJZA1fJpdNMXvosB4DCPH3Km4XFuiDKzI+LmYKDGJKfV4
hICcxhEUeCdQPoI8TPIvm4oIhouIlm4yUjOCVDmO7+yO1jfCs2NjqOI7zfGELGGWKsi+Q5T5mD2q
vuJEXvZtcl+vlfMDNCeQSOCVeCIBOe1lzCeCgYThbWtTxxaFDAKVGZy/sONJHTu8aHtm8ToNoA7o
wZ8jKC8RCcH5CJlESzywsCSxD01320yPl5dd9H3295WHKGRQw5ktZJj6Y5Qix7e//H2RjtjfV9+P
myxuJorfL7Vf9LRwwRvcKqI5GiIQzhVkoAmYuukXyHnOcofQq1pfRPtehMLt+xq8gGaO0jKv153h
pO4GT/YLL9/pvnmX/aS3speKeSMEjtXgdn9dZN2sSVifGGQRO+tZuaLn9EBPg696w1m6FeX6RfbA
uQFQiSxU/RUGk8cleqltUdJBcCTxVRdRVXXIt8AHKBhPHGIE2vCoon25HATPfyI3zU9fwyiovrVL
ALGRBpFb3LCLVvJMgmaHtPx/fgp+59n4p2CZ5SejCcukdIdm+lbFIi5fgfHxr9+51IP8eGG+xpid
tGWUSRhYnPSCU1UQApmcO5jAlxePv5YfzZTKAr78+WYsv4yo9o9eL3uGjfz0e51xrmGY0yQZB+yn
engqwu/60rhDdq6z42juxvYuy2Wvnv8WgDKffCFQMXlXERVEaXOA/kP6ogf1Lt7ZqOINFF/ed6KJ
a4LtxD8FlRjDlzS4FXhDc1DpMREVe7Dt/0EcRTZkU9OI8oFRGAOMQvBPlSGjhMrme4semuqWghsd
bbZ2Xe8ua29z767QOOsYhrzJpbAIvXAqHEn1rdBwTS1Isy+XcTaNfYXDWUafSbnSEODE6mOZfSun
K134OrLpWFcYnCGYSm3KtgUMo8KEXdVf9mriLddzUD6WGL3nIEj5lPbQToUhOxZKk7lbDJ2prRgZ
1iqSzsWSOtQ+o2ZGp59yFXhK/38cLiwxhrSo5AI4YYopO+qVghZfWRcIs2nYKxAuLskmK+1NGeob
er+Pr0JRJnDbfa8AOFtL8rTv6xEAOIFGf9yFtylYUR1MMN9Vu9AVXWGFeJzNYZTlEqcdtPZPzxtu
MNfzDfMK0TF06bfLBr59eVlJx1mfFutzNk+QTr+RXXTkHEE83Z+rb9rXyV18CyPb1P0ABvL7y7ii
VWPufxWN6Ylm5a0BWErPmXlMVEGWjv3/H93Rm+lx0Uql6VPXs0UzZTQa0VNr33eLP8s/Q9HpsSmJ
hocEdPyDJ4TnSooKkLkVNZDa5S4d7ob0vzf843RaAXC7qLBTq+2mPMT8KM0xk72ZXVu6IKe+6U9X
GNwmimc5raUCQsTtiWo7EDM5VbHrclF8LMLh9tJAh0qiGXDyrnPwQtuHX8sB3Suih5bN02glD7eH
4r4JuymEzqra9CzJz7rrqYZho/owB14ryJ9sHhMrOG4TjbksFUYCsfTm0KiZo0h+KfRDm+fECoTb
MnWDXpLs1xr9tG+aQ+TWbuSprzZ6Nw+M2ey/j7V9b3fcFrIUVCNMGnTYqq+0KpxR85JEcKkU2QMX
5Pe2FmlZDsWpzUlqHnvpp2LKbtOXzmV3I1ggvsK2IKE8oo0A9p3fJlXnRsPJTlTvMohAGL6UsOmN
QpMGgOh4fKji6ibt1RcVkyLoUgSXoQROhy+tzelI5HoEVF5cSdadKQnWRfR9zh+kNNRilPRAXxj0
pimONIiSVyIE9vfVASAZGhrlmHXFzXMupa5i//fB0+/sl2+7H4c0Mc0FCBrxa1gUxinI0/dPrAPr
SlAQopkfGLaSsSEZSKRDDDa5bzU01Bq2wHI39bRC4FzLUlDaph0QqFQ7YYLy5k7kLLfvPysMzrPY
di5NmZRBivGpTG7JcGUYL1H2kGiHSH8Y09JJ9Hb3Z5rjvAvN8igcbWAO5as+PGe56NbNgtgPEQC4
zzSQrcmgOOJci91VgyIpAJCGq6w5J6h/rKrDghcI7drQD0ZPHQkTSDVR0Mu+ewGXTyuA40jOkzBF
5DEaqVeZCQXv+xw5Tco89bKALbeVPLVXKzerJhGx9aaje5OazzWQqSkVs4G5zNnPbCoC0pznXEQ2
vW0wKxQuJIkNWliELV5yGA5FkO76QA1Q4XMUMeVuutQVEOeHejJUU8ks06Iq0qah0w5XTXPbxYID
fHOXrXA4b2QtSUmlDGoj0n0c7QpDkJURLQv7+8rb9ah/KosS55zZ1Y4GU5xRR9hMop28GfasxOCc
RQvCRLkzoK5yqndzYwVGaAdmnO9SHXMNtToA7VgtcFAi0Tjn0SV6FxoRVJdXpzy+DkMnsX9e9hUi
sThfUc8l+pYotCehMGYgbh2WrkacDpnIpTwtrahXT2R1nOtYUMOVp8waehQggXzNmDtXprpThf+9
8wdn1NuC8WWnfdOmzZACKaxdWT5GKAUKS69tJycL95eVuH2vXGFxt/4hUqMs66DF5svg/dtYcQ/1
+YkveaIZG4IlszgPUWqtHaU1BGtG9P3cW12JXGHi5/oeEUuj/KHb4ytMbWmSsgRDmrzWvFXr3A3h
3dVO9AC25SXQXIGHc52A+IZnWE9JVWKKGUVEMcPKtR3js7u8SCIEzg9NMWji9ZEhgDyT2k+9KuJz
FSFwnsiyM1T8qhKelvsjeiqdWFg5uPnsv1YT54WWQp/mYQREg74AgjHVyK8PDnFYCw/ZZ0+iepbN
17w1IO+C7CofVRmA2oMSsAKq7iVFBaj8hT29RkfrWtSktOXz1oCcQ+ryUpZ6DMBAYqv2J7NyukZ3
w/DLnxkD54YaW17MRIJYqnwu0rtcNGNqa4/+lgJjabkKsLQqulwHA5aXxX5vvbQEJeB56VAUZ9Xy
rWxp/h/IAzzOASlpNYUmM71Wu1P6gA6CQ5wtMx95reXhfE6/GHnU5FgV2t1r/bUMT2pmV5ryIovK
QDYaoEzW/vSPJ4AoXFyCYehRrkeA0pESnJ/Z8KLsRnI7B9VBLjm1qJ8THUobLQrvMXnfkOuSQpJf
mEuwnIaAPfthc91bh2WHYaiH1qsPoN3dq057SlBB2u+rz/jZtdyc90DbV0+7mqk42+Xxc2cEIwLq
PzMTzn1o8ZL3hgUzQelenTwN2sOffZ/zFhlGY5OugAzJsJtBnW4JH2gvugdYB+ceCCjgjHgAQtd+
ychNpryOooTdr0rGS8bOOYe4ImWmd8BovOSWXi9e4S0vBcZWYJZaMOzDYPTgltzKlXYZqpk1yREZ
pEDKX5eEVUw7yxNpDYJfUFa7Ojee9Z4G1iKcHrANYyoqm52NLcd5jX6JNSvEm6OX/mTVsdrVIjvY
d/4YLG5xzxrN4gf1/rKJiDA5T1LKmBg7qcDUzCe1/goGQlkXJKg3C39BOf5bLs6FZJGutYkODP0h
elRdc68eF68Kyl30LVQ8VoWb+LYnfxMVo2zGgWtgzo8Yedf3FjrA8b4w/NO2N+F4Htz8sQ7GPYqp
/0yXTNcrMwnDfqgV3Ii9qJWfaSw/J3TyFanfX4bZaARh7vFNn5zbGKaWNkoV4+aLKWiL17r9D2q4
9Cm7Ms+jB1aXwB4dI3dQFkWFxc3/IwR5Q+ecSovrI8YVAb37Ysyu/Jwfu6vsinxPfrLBGiAPf5EE
V8qtSwq41nUdN21MvuQHT0QYva4mVYiaPTyuDfXRzA9kfJlEb4WbW+ENhp870ZqFXbUzYAqw8KSz
vLf61ktLUQPeZli6guF2uTHEzYwZwbZnK3Xi5EXjd4X1n7nTYCErDG5X11KcF2YPUfQSFEYj6t71
6jRO+i2loqnKm6HICorb3GELesK6BpRR+CiSa7NdstwkDRgdflw2exEQt5nrQpFDVJahKqs+h9M9
Sb8reuJWXRCpgmNz22+sZOI28gRKYMxxgUygAdtpgbY37/Vz57MhNdQTTbnY3lArNG47z2mcGWoJ
NOs8eHqApgh/fpUw1nD0kMI/gslZFHcINhTfZhWls1Hl4G/1euu6k85zl3kpORmWqO5ItKP46KDX
ajKg9cor4qd6eI1mPzNFyU8Wun+IDlba46IDjMDpwDwO7UWH5tDvqC+52s4+djvROCGB0viHlaXX
Da2rYX+6/JNID7Ly0mH/dqLJpyIYzj2oC6hhuxTyJC0c3tC6hr24dbsrGvKZ4+pNc/zLStZJbROr
QDK1v9Xp2FaPqqizQCQM5xymaYyUiSLArfu/VDxMDOmxDQNd9Ea0MWXsnb8jnG8YlnSMRuYbGo/N
BY1ceiyuzJ3mf2aO5nsozjcsJc2okjEzMDPqGmoXezVJChcv16JXNsH2IUy7q3hCNQpVjicskNQW
ftr2DtpMT02XB5cdq+BAItyBTic7R8slYMj0mvT3hvV6+ftsB17YoYTzAqlZRnFRQWPZAd3XR7r7
p2hblEAXicE7gpBItGEwyEI6LTlVkoitbTuQfdsxfM+FvBh9p+rQVHieToYbH22//Z7vTJ9lfCgG
t84vll/75t+XFahsa1BDcwkxUcbEU+rVzUgWKUEcaz0VJ3ovOa0b3mKAcFB8q/Zozj5S3H5MCSmg
2BP5o/9xGL6Bc8sXS9E4JzIuP/LO2JnBsh8c3c8P9J9mY1cgKotMPhrLGxq3ioPdGfmsAG38VSFW
7xJkGu7+qRRELrUVtD5tBxX/D/eBgE8qUlmyGqxome3j/Mdi3JTlo0FlV21Fwxm27fMNinPsk4mC
1dqGZLN03VXP1iSIkkXf52K+vJ1s8DHi+8MYhPopHaJPnRdvAnDOvKiHWV3YXb+c9qTonaw9odDS
v2wA2z7vDYRJufJ5NpqGzdzEiSGFR3v+O5NuCSj+/gyDc+EFidM6myCIZtwU5AtCyDj5zFsRbvH/
blnUPL6XQ09DrRgibFmMQKDxd12/NmxBElCkKs5vR2UWNZEOMZb6XGVfRu2kDXd/pilu79e6VbYW
S3ws8Wmw7wrpxRLVt26brUlASAW+Q3CMvVdUZOPo1i1cmvGMC//q0F6gps0nXExy/43ACVEmRVvZ
I56p0UIATo4YnBxzwNqGPhchvgFxvgvsckaSGwACR7Ej4flzRodS1nwLo78uL8v/iHd+I/Ev711H
+zgeobTOYw2biRdWDrnpPVBg7VpTsF3+xwnwhsZ7LqW0aS/jrbU9dp4WoIX/BmTmsVseMl99qQXr
tR0zvqFxfqxMJWNIJCbbuGPDqit118t/GcNPgQ7Zdz6eNG84nDvrk1mtaYrVYk2vEVrZDA0yLa6B
ZgX7ML1ehhOYOV/k35am2qBfE0nM6TlJHgYE9pcBtmOEN3E4p7aEIOFrZqa25KnsByeVMZGpcHPw
axqqWxu+agicg9AKOR83WGpaDAo0mCaD7jR2RVytiCLQEmogE0qWrxQ5ih2RotNSocofFPHUhc8S
zfba9IOY+0cMTMozDL7e3zJaDNKL0Kae6acar6+VUjmqqOh/c/1WIJwTieK+l0bW2NZRcg7L2TdK
UUPnZiyyguDch9xkQzJEoA3Qw69Io8z0R9Pe1uTUDJ+pEVx5RF5jUhTHtADBvZfM12iLN+xzISqp
ZPq4tLs4fYW6nC3LANtAYFUpT5l507XUCatHKX3Ge6J/2fg3TeDNxZuc6tJBI11UQyArPaqK7kiM
WP/pMsb2Y+8bCF/BIKF9XEkM7DBUCSpBju6FLnGXfRukj2hD8+YrjCm4DLlpdCtEzvHOZdOMtIdY
shbiCZuAEDgUBMCCdeKrF/RkDEHiDaGG7krtH9NsZ1ipq9mFq4xnvCsKJBJ4Kb56IRplq5gWwKXW
A+a+LNZPOqDUv7yJ6MFenjAcQQAoUiH7+yqe7HPShx0z9cneVek5SkX5p81jBM0lhkHY9FGNO0bs
OjExZA8AcHAoAUDqwWdvNvauQK3Jpxqw9RUaJ06llcU0MzQLowwPuT91TvYtepncyUepr5+cZxBT
x56oQ3HTNa1g2f5baXGpUsNMS8AuiuEMZJ/2d7V+a2g/qlrEuLm5lcFDgUJGjGtU+afz0TYNMMni
ecEqMfg5ebbbzI1FI9xFIGxRV/KMqcJCW5ihOu2HtHZGa98qohkCm6a3koSzDLO0GlUhkKSurkOc
S1r7p7rirAHTVOOlVCFGHx0W9TC1AQhxL7ug7ZyHZpqahdmZygeO8NqeMlKnWProYOxUd9wN6IbN
ddc6DCgA0PF0F9WOem/v1XsBMtPPhyPkDZkPcufJbk0y4whpqE+Oua9cdVeoAX9qMKU2AGuUJzqz
NiPPFSDnbuO66mQVYww9XY2dGU0hYe5X1d8YHiqI1bYj6hUSZ39pHkmhwW4Krc/qhlK/dI0DPagg
W5Q8IlDkth3+XkG+jZXEVWuOLVZwNq6GonGIsBd8O0G1koczRDsH90nMTvvwXDwSV99HXvyUSG71
UuN9V/Xkq+SJBInftiD7EjknkXycc2qlLixbFlrb4wMckzoElw1RZBZcmFvmiFkxGBzCWQ95cey1
75N1FReHyyjbz0ArHXIX4Vgt1DmMAVN8x9DW6pSCPXKhTpM7+ln9oviosHbLFwEoM7RLe4wL0+ZF
UhM9ZrZxjK/RPLCzXfUmP+hu6lFPlKHdriVaiciFaXOsZdWA1IjXBCWoV4J+N72or9Ve/9p7IRKo
5Bveq4UcAgI/wsdtargYZckuesp3JcDUqrshd6RnFNS6VlCdZdMRDXHY3t4EXIJoBwWvIP++FpKU
gDAE714l5nlY+TFPvsq9t/TPWhljPJffJNcGKn7UuxjTYC+v6GY8t4LmFjTMeiUOW2TBC+y6+HqR
/rLTs5n/LMfrWBPVcG4eoyswbj2xMQhOaQY2vwxDIOXUIfFnnrLfMPhntyJRqRGZ0GVKTF9OryKt
d2nzWMeiivLN/lB9hcS5f3spKqIzaVq/O3We7A4HvFacTX8O7PPiqh6qVA7K6+X1+kU+92EHrlC5
o0Ami9ZIFeRrAuMuvzd2jGA6QaOBjXdMvXUaf3FJkAbJWUZ2XxPAC1aQcDGKpCuDFeeQuQ9fWq12
2up1yAXnjwiDOxzQu56gqxMSavWdgj6b8toyRamITT+20iJ/BiRmE9IFGNmJ7fFyhwkjQYlHisin
nqgmdtuPrdC4EwEDRpeh7ICGsvw+d9ijY35tBvQ4Y24c9cw7I0gxWUn4FLPpyVa43BFhthaoqzAX
9ZeFsrAh8pCI6xwD9K/dLiLCwrftFM8KkXMnSheOsw1Yb6I5JoNct+lxsm/77FuLmYraeCJmDwqt
79EkKrnbPNSREMZ4H3jKD7Mu5rz6tyiiqkCmqyanrktFd8Ntw3xLHHHGDwLPsCgZIWU8nELaOVJB
ceOo3cs7fDN8WKV1OPPPNKPS+woochXo6t5qfcN81B8vg2xHDysUbgNMtZKUbQOUtHFGlxxZeV2t
BJg4SRwFLK9Q4quwe2R7kd4UyO0DLUsrLUFhNcs5Vsj0tZ5Aqm2D/w3AH91d1VrSzFJ75LwEeoDB
ZQe6o4cF/fogJtxJgQBPYBEWdwTQxayLeUaWLzvYX/5RIgG5suLGJzlAZ4xTPImKFLfLW3VMk8ZM
F4yE5Htp7QVUPEoFdscMk4RaVC5EXzKv2w9H+XYMFLfDRSf0K9y00gCvYlfjlSh+3jTQ1Q/gTiDb
ShKVlNjjkbk30uclehyqq5iIgoVNY1nBcLstm+WlmE3Iqc/hvi3zQF7oX4L1Y+vz4TBFx4piqRrm
Z/GTLTA5B7zDrG1Fv5kwdLXFZdV2O38+JXdCZ7xpK29YfFHwaETjIi0MC4XxZpAEGBpahG5sO/Gv
i9y4R91WXPndZ47sFS5no3bYa4kS44VUsRPHNqY7azQCIun+ZV1uByYrHM4s6JybU84adOTd6Mt+
FkRetW/8IsDzNWJn+9jssl3tzxgiiBKY/WV0kXI5Y0H5nWIVA4TMC2WnRbg7YlxqIWe7yzDbNvnb
Xn551VUeqM2NOa4NwLTY8DZY0r5d/v62W14pkcm5Aigkw6TKDIDqOyt6BgN34VhIDyq/imDyB3F9
rkhznE8uc5DEx6yVZgkfo+jGNm51+14gFVv6C9vsV85oJRWmuajJUANjPIK81U99cmucOr89MApn
EX+KSCAuBBmbuFEsJlBkHfPwx2S7SiTqZN7O7a/WibvJYOwehic3MHZWg4lekx3yXS+MJZ0x4Br3
hn9ZgwKZeEZqY9IbzWLmrfZ/JfI3e3zqRCSALBa8sEYq5yZKeynBbACJaHNdofQOUbiTlBmmelxn
9FOlIW/q48mox6xoCWHyTOZTon8NldMk6mVhy3xJHs4jYGZAk9sKIMr4MDVnE8+o0/dGK5ykvclE
06VE68P8xsrAtdCs6pRVIVlZ5Iz1U6aCVMEWOPLt1OpKa+xXrFCWfDDrsYNIy3f2ss7y+TUGhSOR
e6/fWd//GROeubNg+4osg/MQMR3+7YtEf/Eo/SyqFPMH9ineeqxQEMAJ/KvKXVjsmMbWUDAJJa8q
r7te1FqyGSCuVMg7h45gxBwzvAS1hajaPxf78JF1zEw+48BNkj/cuJyfGOvOCtUQeKhozlS3MYMi
O1z2DQKd8W0IitakVcWqk+zIN8lX8dDZ7fTUm9J4HidZt3QLpBBI+plucSB+4nXfxh6j6aN94xau
qH1j+xK5wmPHycrOR1rXxcgKldgTGavOzW7CEysCTW9EJThC2Tg3Ucd4NI1Ys9gIgmLWkRvixmA4
k1+gFljE/S5aKvb3lWBWiajZYNagyge5PhSijpTtyPx3eKJxDoKGCtGSFN+f05926uL9sl1uO8O9
bHACZ6dx/gCjDot/mknL7luLdypFE8/sFdoA5wmmJVKMgW3U1mdk1eWxfDL95aeGhj31czeNN7Vx
TmEg/b9+VS13pbmXhv1lhW1HdQbmjMkgXZEVnm/n/1j7kiW5eZzbJ1KEKFHTVmNmVmXNZbu8UXho
a55nPf09dP/tkpnqZHR9d+NNhXUSJACCIHAwx9OICTa/hcEVG9eM2I8CioHKUsD48puDIfAJ+zVs
G0Ruj5BHNq02BeI4hoFEJqcLZ59oQ5BNqWPN9akB9QmdkMEPTf+6tLsH7waa27nUzCuCGgQEe6EZ
pJZho9/zwUpXVw9RQJLGX9N1/nwdcteuNpDcBmqqLiXlyqpyOz8qb8F8cf37+x10GwDOjVfj2kcJ
W04soj/7ilO+saEHrJC7uZ1P6RO7dcfn6eZDaa13YL6CvBrTdZQxbtWlReIlaOtoo1KknYIN07jI
L6nTfLZ+ew24wPmL5pMDsoQkqA/l5/VJOoNsE92P04xstmjyyX5Ig9YzlsrQTfRP/+0RxyKOFut3
w8ev+pYxb5iGF39evjAGYEyy/JLdR7gvRsKW8f9iIO/AnCvGFAEF4NhRdcg9VarcapidAuWDVNW9
pI7curDTeAURkcjb7LrPjcick07UodJa1qxet+eqv2/UXxH5dl1fRRCc9U80Rns+O7DDRbLDRHaj
crStkAgOAvaZixAbA9ksNnhFw8ySvzevnOeoyvMWkUf+Nhf+ko6HWXpYtOgjHuUdhzcCiVKrK8oa
K7YsjpWvQWIlzmjgibNBRyuVvF6aBWVOux5lA8nZRJ+uvTYnEC1pMl+xytuWmoJNEqweP0Zs1qRk
lYoG+aCl9mQMiWzlGOzKcnc2u1D0zLcPprEcl4HCDP4GXqYRpn+keLcN01MZ+sacuTE5RrIlUIld
zTPecThPXHbIh5sGcBoZRotHbzTjn1ESInDIIhhO82J9kscxB0yv3o71s2Y5mcgtCiD4K3cOFoss
G0DT01QPsnrT0yBSBRcrwabwV24pbKZkaSFFpIfY/dQ21tzux29NJxpZtx/mvu8Lf+EuGqJYSg0W
ICtH2rgyvVVHtVQ9e5i/4GhN62br4C5p7lpr9CmZ+zsQPQXXnZJIWs7V91IcyjKSDG4tGbasJQGI
0uw5wviRvnCvQ+1Hj3jkNWRZU4jFj6LUk0oC2yw8Bs1NPwedZYNxPoncuRKbMj52j5gJHhQW9bI2
DJYG/azXf8C+8rzjs7XYBPpUMiXarFjupakbe4YB+NUy5DZYv0WFxvvBpWkpSIUbKuPD/htrzuJo
jjr4EZp7mOGSHw0/d2ckP21Q6ZMTK6cR19DsCmjpmIBoscoEhf19I+A61GGdslLucPpqInVeojO9
+YgPtix2u7TYLnIKQySw9f1mMk+swcslZXSSZhg/4LB0GUxjhknxEspzBXTKlK8mq6KRotJO5uM4
S7YmmjzAQl7+oNyA8Fd0fZRBcNcBRF2NQOuPGFdkY+qrLaevpihbs2dmWyzu5CrAQ1/3rGbGlG4b
S/EM6043TnEp2ddVXITDXdK7VM0Vk5FIqs2XzvL66kex+jXxr6Ps6dlWGk4H0OculaqKikVwjtjx
iCY/1ARoovTd3mm/RWF/32gzyTQzpIyoj9L8ZjRrX9V6gffbrRbRYZ2WahLdAPXN3xhZlHSZlsL9
tWjBYUmNxDMnO/+sdmBGMm3NkQ+sx2hMBMD7+/SOy+mDCZux6hq4SZtgMB/m2uXj57aq3bKXfn1k
s96hOJXIVxRESoxvvhwCeThr4Nn5SFy2XUVOHwrF1KeYMT0TjGXsZk8tDO+6ECx0uLTVdyE4XYit
Oq5pytxp0B8zdOxOPvWVgyjxtK9y7zCcA83lhRq6gW0pKwLqfxqC+HTtC8Hm715zdOibroFNkcp8
tXmf9aqWhrBSKVMnO4my0A5p+JWomGOZ1ecp79tDmBWWrYddZbfhmgqc+K76bX4At5xjaGQLJh3g
eQSML6Hf9yNy5C/a8HZ913b9xAaGW0590MOoXABT6MMRtvxDL9oHI+sFxWUiGCbtxlHIY7aarYbl
bAsnJqqNMymdRIVlu6qxkYWdJhsQFGWgeIZRyJZjhYEXCy4Hk0AvRBBczBBaYTlIrC1g0G+s+VbR
Dte3Yzfe1EEuLBMUgiuUr8pP+kRdZAsBmPrc/2bUhD29gJfKa51FmCRhC3Jhshswzu9kSbWiKwVg
pGRNbMRtu8qZ9QTdB6utqyLerV2V3sBxPijC/OfKYB5iMWQbtHNuaj6a+v28DO71VdzVtg0QZztd
GQ2xrkAuMzmawzkvg0yUrBMtHWc3aGzW2pbJorWHxh7RTpOgYMR00R4liBdEwnCms7R1WRY6HN6k
aF5rNYc8lB2UUwk0b9d9g9MaVcNEkQ2e23qljVS3VWbigYfV//SHyY8PNXJJ17dGAMP3GsTqGDY1
g8G1EFkrcGoeZZelrK7D7G/PH2l4zuqlGbO5b3ITlCEDwYSL9a5Fwj3WX5OstktFNHJZBMcZkon2
y7GgkGrWftJitQv1lwn3tkg3Vtp510Xbt6J30Tgr6pW5rYshNd2+fimaVzkb7QnlAK3AY+96und9
4PtoaVHRCuPmUENRHZXqJRtEei0C4CxIbfU8URTIYVkHKX/OhY8HbCEuvdv7QnGG05hdJQ0TJGC5
5xKlvrEWDG8YiO22YLLM8KD9jyGZnmxOoDgee62roQf9DzMgbvO4HtQ7Nv96ObI6f10wUuG/nBbv
InLHUZbVa6euEBFTVWZQWq2HwpketIB49CYRluOKtJzZ9kY6xiSck98uYgDR0Fg4Y7eMNunSoy5n
bj6DOOe6qu/W/+rvSsiXJRpmhSkhE3QkPRK/9mOfFMcpdUeHFQnG3hodUif7JaQk3U0NbHG52F+q
kReQW6wrDdhrt/kgfUs7Z7mPn3KUqUTu+tOUBWa9f8/ZyMr5EETPcgxeA9Mdf6yMcdil31LXSp3p
TVcd1UntLLaV7+jR+3x9kffPlz86xHeKhkZvyeMMXA01Z7rXkhch9YRwH7kDuUmzouwNuOMUpZfq
IXzARJa4c+h9g8pxcG/egXpELR0hAQnT/ysugE9nge8tHakMXEP+lS2noX5oqm/rONgWyhjS2L2+
ksIt5DzOUiJPgu5omD9mUyt4E09dnbqj3ah2/puqerqXwRQ5i3jYBYZpcm4HnUVyU0vALXQX7CeD
+qYUC2rmnwZxBxpTw2tLyrmchqDDII3h4hhZMHUKL/aVh9rDKGTMCzJeBCu6RzqnK2DsUfHIZRG+
wac1o7CZaxjiYPThaxibq92lk2VnzWTPxbB4UtehN6Ai8idL6Zunsp1Fw+D2I5b3n8AJLFmYz23U
JXzBODhlfwf+4Lh/yNTUbeubyKr9eRJc/S5ORhVD9IiJ9J1JMZuIL+ZBhx3RY3mJvVl9ldJjn3y6
vqoXFs99n5PIaAazpyW+X8+Wn0VpMI94ks2sw3UYkRjccbE0tMVz9hR7UzQFsxLaqMQTlCUJJOHz
g3GcN9k0z7FXrZI9Z/cqeVmmL9fFuMyJ/71cfBUPPj8pWY3l6l3jR3cHOjBXOaZ35BvawIPrWCJ5
uDOgktCbWIyQJzePixTbq44kvChouIiLOHm4AFI2yKxX6Yp9cUZcW8DTYzmzE97PXsuYj4Vhg3AB
maJs4oaoblfSW1jA9FgfqUMOlBXce+O5dETP/heekJONLfAGCvSUXaOoWMB1/Ixq7X5ZbEV/zUu3
63VBcCJQb76aR+0H8DmbkEoGWX+d32KErXNdG0QInFsf8Oaz9iGE6UBWmn3RzZfr37+4SXCLxfmB
vk6tVpnZvswl3utXjBcynDQ6FvXnfwbEeYIhbZZYjgCULK8FBlxk621fPKvW03WYXetRFMWiJlLZ
Kv/uYSp4qbDWIfba9UEFrZzV3yai6Vz7GBry0HglUw2eOhxlbxHuX3Bqa5+fRt0Koi68KadWwM20
u/XKOwznCLRJRtGqOuIIMDKbRG9y93h9rfaNcoPAeYFxUOJuVbFYnYeBbJhXf5DA8q5QDy11vrBS
7PKmwnRtA8cE3himpK7IylgQaPT7o3ZI3czJMZcYzQ0oABKVC15WmXNonBvQG8MAjSN2yXgevNUd
76sgOsvPjCskelYOH3LbG+G4uG/oaNIOmGTvtX3j1qF8l9HyKK3/8+M9JxXnDzQZTWDLDJg1Gmwi
V07Rtrak+wLNEKk45xaQ4owkQ4dmIE7Oj/Kv/mgcctc8JrfLl/qT/gWElMJ8jXDHeBeBIptCiSHb
hErZ9tiBeTN22TR44jX3kiu6WQrsi09DDUiuz6kMBWmrtyr7PvXP1xdR9H3+Aml2TTsy6yryG904
9KKHUcEe8SPZk6xMx7XCckVFaBv6ekKc5XZg/f1nYnBOQkmaaiQWxMjk2q3HIoi07vjPIHjHAH79
WV8hiRbeT/W5ElVPiFaKdwWL1Hcx+35JIpvltosws/vm63UpdlFwuoB/Es/uOp+2r1BGEE+JBW9q
POuRr0efiCqyS6Yzf928mPlvMLgzQU2NwQCVDgKO0a2P2m3kFc46ulaQH+SDqFdRJBC380tLI9nM
IFCyfq3LT93g6cKMh0ggbuurdVWiNDR/C0RP8jl1pf9/AnF6oGCYA+poIVCboYnvOS4zVjnkfEQN
dEzU1VXQKvFJ9Gxso1SdsEVq67WoFstRJixQg90Il/6B4D1Xbs1dVluAaBPZJoPu63Ry5sjvJ9St
T4IksAiMc2O0kpVG0gCWKaPd0m+VFEzhsw5LGgZBjLivcO9ycdqthe3cGqGEA8CwPMNMwN+4BBhV
6l7foV3HvFk+Tq8Vo5eJUjKY3HIsPNgUlWi8KjvtL+0U/1dBaYSi8jkLCazGcWgYsWfRJzn3cNXC
+MKbsny9Lsn+gr3DcMc06QmI8jExyuut8DGZ8swGw+vt1Awicrz9s5m+I3Fnc9ah8qGsdeQLZPkm
7uh9p4GcLEM+u4oDrZ1tc2kfqf5cDObXWJHttKb2qpFP1+W9TMoy/6fpGJTHgnukhP4OITEIeZLi
DPfWaLFn1ekwIgttnggkW83GRAX6hfWqC2fAsK9e7OYGlXNSOlGMRlZwd5EOrDO+CfSj8sJoyIkn
H8Q9Y7v6aRqoqlLBcqfyGcslbsq4CWustZnZ63JeRNxAu2qDvTShmiBNNrnNVKYINChZH4Om9CYe
OlRQOJnokrSrMUQmKi5jyNmZGhepkr7OSdsBpHdLjHMd/iU5hrP4ul8H9EZ8699btC0cZwp9rKy4
ijO4NPw0TfN5mdfguvbtLdsWgls2ncxajvowKF+Z2RW1bKNwabkKnLtAEJ2rdeqGNF3JDJQSV1hN
V86q+r8PiYIZEdkkFiUoQ9T4W3I7Y5JwHHa4RfwY3enbdIfnd8mJP/eLnT6hkgqNae3kWJ8S/yOn
4xaZM6W5N6NiHlt2f9EKVx6i1MEwytVeMiJMxe+Z7RaL7efmvmla/aR3CqQsE7v69pvRwu1+UGIP
ru7Lh9AjouqTy5YMbmHZubCBjJdmUggBZHievP5FO0h3TSA59Nk6EydyxtcINJXlWcRrsa+Z7/vJ
2Rpa8AqU+gE2knU3yarUrqvlWKSjIBYQ4XBGBp81RWUEnHiWT/3cn6IwC5CA9a4bGvu5vL/dbhxn
aEOvWYumA2YiQWs+VsqLRu9D47vVfOQOyAzAxJh1UC7yfCCYyUIp5lXGYBjW7UKfA02TBWvGfuyF
MBsILqjppihWtBHCdHSw16JwBwvBDendGYE7JbNtxOWpLj+SPdpKxp2UYdKWq8T8oRz5mXSqq4+4
KYwcVDAozNBknv3DqqqkTApcC6vum5pjIqoi4gnY1YJ3hN/leRtbkhKK24GGW5sqIzUZqp5ppnaU
vMXZd7SwXNe4XcXeYHFBrpF16zwOwArTZ4JaZvKpqd3rELvZNtR8/2fFfqfHNvJUSj002owVg+kc
tS/Umw/dW6pjmmLsCScXX75DMk+0QeP2f7bGtFJZ9jD82t9OT8Mr+j0YWcpx8RcXoxt7u/DFp/Du
nukqweQ4VIQjB/u3/xsbcByPqxx7zXJcUROpfZqTe7M7hasgEmSO9MKq0KGAA8xibQqcxzO1cbCW
HOKRzG/yQFq+kzJIQAl2fdNEMJzDSxMpLFSF7dnyOsrf4+isNjcdSGyvw+ye+RtpOIenxzNNC5b5
GqNbnXqmiNdvN/WKZ8T/LBffkGPVzYqmPcgx+irYtIsAZJfdD+2Ue9Oh90vRPNddNdjAcWpQNwjA
zBJwc0cw/Dc6Jq3+q52NQ0KKcyQL8dg2XGiDKasYWYjCNfWiGUhuW8w0xvoZ1qsuBWPzWE3nqrwt
zB+YfC3YrMu6YGZaGzTOoxNlbaSOQDpNym1jepCiN6r/yqbRLjA7x7RsYh7b6um6iux6qA0oZ8+5
mTVjzkSM1O6uIxh2IbGOa6p9/2c4XIBG85xIITMsRaP2aDyutHDKROQMdxV+Iw2TduML+xE06GhK
iT2q3kTJk9YJDt3LpmNuj5hhbwDmQlFLwtzf6EeH6WnC7OnKIakjP3Su7CN9ndnd6jafu3usqCvi
NhOJx3mnvlgbrZOgIZNseaT9QaP/eQ4DJx/nmEyzbmjeQL44gjZEzhLdDLkoi7EvBru8/Wap4K8J
TWkuRV/i8bEBfWz1WkLDryubCID9fbNLpUQzkGICoEgOc/i5SV6uf3/faN4F4NRsxPPs2Kz4vt6D
u30MbVLdYWEFwcPuIWG+o3C6JltqJskGHhI06zwr3mD9khOvLAUOYB/FwG1a09Cbx9+ntUgncZZD
p1itHRqrk/Jb0Z3XSTTbZH/N3nE4zWoaOTQqrJwXVa3bksUZCP06tPKP61sjEoc78iolqYiiIj6N
sydtzZ0+/tkrQSa/XofZdwQWUvKGhosygq+/VSzXMpIME3PW97OrY/LMKNuq2wQxkka9Z94zMs8k
ttW3+CTKn++nQDbYnGKMkrEMYQXFYPwoqo9aML8/aJ7sl17iW0fRZWY3O0Y2eLzbqcwuqZiKMJY8
Nqu4R5PC2/IFc4pxzmsPaLoQ0S/vassGktOWOJmXJlwgYtMsfqePj1ZtHdQl+kjBylY0Xl2Mbkha
9u5JH9PRNk9gNcHjYOIYaGo/sQhadKW+pFlnHvZdMr6uCOyRcR9akAzzB0FvmLtF0DlTgyHh3WSr
AQuiFUxfVj12gCwiooP9IGMDz4VQFcaZtRa7X43tgu69ue3tMddbG/O7FntS1cLrwcFr1yref6Mw
Xk8tNQQFCLsmuvkJyt+mY/ZFO08UP2FChyptfxTZTZtgAdZfAhvdPQY2QFxsU8ojTSoTSz36YTDd
kZsOzxlPxVFFXSgF4+7dcFIE3nQ/It5gckePhrbfcmUBAk7NGmRg7OGJ3NFnGdPKxC2/oqXkvJA0
KkonM0/QjaCBSt6KAVPknmtFlIASrSTncTQ5Q+80YSvZor0vWFOBSohcDP+wQfuFZCkLCeJjjaza
E7NDyQlvkwpZNfm2POXBKpj6shvcb3aKczFppsSEYHCdV2mKW4wVKtQMA/2sqAYvFQca6hYT1T4Q
majEQI5c05Hz4ef1FrK04qWD5Ki/vO3012L6JNB5ptP8lUVV8Egog7gFQJyvXsNxCUdMh8DZoJxQ
CQ2C6fDY3ug2cbqHOvifOT7hzbZw3CJiarhE+n7FyIvRRgG/s4KWUBP1i+wa1RaF89KDFY1UjYEy
ncyAnbLkKYdAbHxpGYiO171LJly0xgDlS/qbwUhqo0zBQGMkt2GGf++t/tMgP5ikFQR4IiTOVyiR
ZWiL0eeeCUoYTCazJ3Lbr4+LEjtDPQs0bzdzs5WL8xVRHyZdZUKuzguD0q0CeXKyV/0owzcxCi8w
ZBq26ZGfH9HIzXpyvqPp6YrhrJCSNVlj4K4332CoiEdOjJZTTDW6v6i4seOJi+om33MQ5aOpY7Jp
7tEy6DCtB6QnTgUuyzywpOIgkG3PL6osPfB/YNwOzlGrRJk+szXN7tYjq9/Vj9r538qZP4Lr+eU6
4l5ctAXkNrEKtYjU8oQYASMiEzD6dpjB0YiiIhYEXDgR1aQY5wkLuCARkpfZJGuJLVMR3Eq2etDf
ZkxVXMANK6pvu6TOZh7kHYsnElpCWQrxaJh7GurpxlvqETt20Vh1MBCItYf5tMLO2XTk1onux7fS
Edn7/h7+EZan2iqrhXUO4gdIk9+j4DISjaoVAXDxDm0h/lADoJG7Q6rNx2zQBXmJXbVgs8tkdPZe
UglZa1b2ugWlt0BgnXWmHTc/x0iUodoVZIPCOfuxGPH4y9QCw+ar6GkUTXkRScG5efDurGnT4vul
odhxMtkKeUiR97puQrvXJ/VdDD5p2eBJFwQMgJGD0V3d0i9e5QcSSEEfdDegKA6u4wmk4pOIel/0
clQArpgGp5myp8KoDmpfimK03dB+KxenZ2qoaEOeQQnkEzrL3MppMSOXvYuLmAxFEnFxtZkNzRAb
Xe6hKCSMe9SLHukqYq0SKJvC/r7J4SipQROJYtlI59LhnIRv17dlP6gARZqhq5p+yUe0JEmoRwl8
Nx2TmxYFqcVcHTXaeqnaPDWpFaA140tdJCdFxQBr9pAXKpKQBGo3Xtv8Cu50XLNcyhcTDh0/gN0X
Gic7a3faV3JidHv6XeVdF/t3h8+Fb8fLBsYcwlkYvDqSvghLmYnNkgfQfrfGwK/ZVW+Zp88xhhjX
0Nwuv/2bubg70AMav8C9qtiycGrB7h5vfgunsVVhdLGejdiC2XhRC/08pbFAXrZ+18TldFXqFjU2
SkCYy2FpCrupz+itosOv68u6H12ZuiZj0IUCcgUOxxx7SR1GFtjf9+4C1tr8dvKIm6GQMnPK1pdQ
nYKxcIKTmnnEC+ks1IFZeGq+7GFTY6XqcguBMVq5juTQH7IjG30scmGXTZY4olk4RUCBoVmokfrb
GGdzNrVpHgqv/cJiuOirXn6P5iM7pNUTu06r4MqTxFSUe9aBSiUZvCsoEgOt1d+40URro82WglnH
7Osn7VA5WZCnTtqiwp9NRMmpe30n2SHGL+kWktPJyRiiamimwgs1ciqVzFlCNC5o+tFKk84be3Tq
aWp1vA66ZwhbUG596zovmnKdMY+20YwKj4+WdtPOaA8UCLfnuTUwzqiEaIpu/d7njVOVta6JcPYV
njr5g3WiI56kX6+Lsnu8bjF4j2ZKeiujhRsx8exOd4yux3z+92VNOlrCFrC9eH8Lx/6+EWmoSEvV
GiIp4DbSqLPEr7V2pqzETcT9sbdLWygu/qkNVc2XFlCY3OGV6nRKMhHbg2iDuBDIGPsIDaeA0Gnl
pWX5ZVqrQ5xVgnyLAIYPgeSMNrkRYo+q+m7QHmr1JRO9DQsW68J0SVbh1geImbRerS6uqgmUec+1
b7aD508kRRppMduOHny4FjhpS1dOOzfTBBq9Jwml7MBkffsoxP9bw9ps7LK4qLFY1TdKD8ngX7cY
0fc5jzOGBMO5Bnyflnem9ESpgJhzt0KE4udrmmYQ1ir1twCDNY2aGRdIRh4prou4W42n3lOdCd0v
osbCXfepgVaboJaWqBYTdmOOqSGvoNCEMEm72FW2BjQa3aRIfDnX/LpAhaM2Nc8fWMANJidfGA7p
0loVXMAwOPqaHGtLEezRnq5Bnj9isb9vxAqTHgWvcgmxBnogbXgoJz2w8sXXiAhq14FusTiPlpRR
U4Hqgx22rA0e41Y96cl02bDL9qkXRvP76rGRjXNrWW2WaZxDtlH+ZWiJPa1Bq3yr4pvMuq+T+1w+
x42vZ1/+2aZxnq4PW2NALxtWFAU9unprCAea7O8Z6KQNDdURF/2UXU3bssjhH6LypmseJkx6j9Vg
GET3+70TCHXjf3A4+43VsKr6ti/A9FnWjlmHlVenWeMXhYrMv5Rot2OnWx+48W+dHxcxrMhc60SC
cHnxFpEv+vTZFAUle8HlFoIz5ZAOem1p8OD/4VPqXDYdSJQB2nN/GgEtGUqHZRVx3t+mBRrroqkK
PDxJ7fhz6cxDUSaiLdoNzzcgfJZpwhQdsDko8OGLnX3LDvV95IG64xzf6WjdDO3KZZPZPtJKt0Xl
Tg7Es+DRjYE6hvdFdau13/tIVEq2v3zgWEHbAmXcbn8v30wsklMZGG33OTMPuiie2w0VyPv3Oe9g
xkkSzxq+n1qHSjrQ+n7RPtAKiLPijwi8BhisYZJBJJl6bibcKHLRFI49KSgmoqAJyAIFKk+0ACIj
nXaERSPSNx3tJa1V22smu9d9mgiF8wRzrmeYxQwUY5XuM72JUMa1vPZr+QFuCgoqP5w5OqqLLW7P
m7asc1lvcOCVUOfkZ1vEIIt8uy7MnmJtQbiNt8w8Meu8g/s05+UWnnSxC6kYBXu/f7U0cGMGKSFY
WPn2RiqHsdoTbL78uDiMt00eMYrMYOlmt3Lbc3IfucJM5u5GbUC5jUolue7qGaBz8r0Mk0NDULVh
EsE27a4gbq0GbuiaedGthQlucdTVQDFAk4yymqmzr2/Rf1m8dwRuj7Iu60FATVB5iQG2xFfd7sye
mzt/dTAH6AxGp+8CxN0buakYeB+TLR31Qn+7m55IaR9GBlTvcQSJJDnoD7HkgJCu9xinn2mKiXr2
XiMwWfMPJBd7LbOiFlWiQ0N+5zWLf2ESBhtJz96Phtr7kIAYfUEURMzQyr8FVBfJmMhosetrf8ui
LzACJ8EIOmDVaR+Te9Ez9K4qmu94TIk2kaWWjmlUlWaBqs9zUhUYXntbaYZAUXY1cQPC7VqTL0lY
t9i1JXzQ0gak2p+uL5tICm6PsnmWNCMFQBUZh7IBk7KE0exN51+HEcnBOT6DZtOUxIBZp4dOvhsq
gTcSfZ+zJ2ql8VyaUDVlPS7FU5sJ7t17IRXd7AN30i0dyihqtkz/CalajxEZi0Kq3dz2Bocnt1uk
moT5BBxMpIMSY8i0Lz80bnMsfMkVzR/fv7C8S8VX50/gJqOlCjQzh0tAtHNQSn96SO9MPz6ZT/RO
ND6VadNFjg4E9Ehfg8eE8hPP63rsc7IiZIzWrySfbur4HOPZzigGgTfYV+t3IM44p3maykTR4Hqy
Q9ordjV44fjzIzr9jsHZ5rCsWrFWECYc7pfpJI2iatjd4BfdmH+WizPOXon6Uh0gReflL9TRbthD
Q+RlThSgvmZyI2f+V3KviiJT0eJxxtpRI69QxAqfYDmV8qzWPhmO19fuvyj6u2icwSZJP5WSDAy5
dvQT1vBIX9Ya/aAsN5w6H1I8C5MJLEXWEGtzIhlxrKZqOQGuVxwTXM0dJW9LouASK3rS3XVFGyhe
smGWCfLuhVdPv5rEnUQMTftLtwHgfJHVYV40hvcwrTADVpdh/lwDdqqy3mMRE+SuDm4uk799yOaY
a2skTmmMlbNim3wp7iSwsGCEoItmAC/N7URB03MbhI5oqPreMm5xOQsuzHZMCxP3ZDplB7kC2eVg
ifJrLFrk3dHm/sJnU62yK9tBRZw3fmH0MuwRrfw+O7NHzvJB9BazZ1VbMO5OOWjaWMYTNN6qUzcf
rRsN4R+WNrhuWbvr9n4n45Ora7dmc9kAJm2P1LztFUFsvHtobOXg4qzZAgJ6oJj6LbmteJiZmnr0
ecQ4wfik3Fmq/aGkN3i1LNkEmcpFd/JgWrHUlUgTho11lLMmsTMlPExKlQmird0t2gBxOqfEWRLr
FYAWivmipKBfUVAmH/s8q9zruyRCYn/fWFW6pBOm5SCJ1hk3eNmxC/NgtKVAnL3TVqOEKBhQhmOE
5yVL8xqsnHkLVVgfMmR1G+snUd605Od1WXZrQLc4zMw2wsSyrHRlD5zwVQ+6bzEoTllzIb23Hmev
dzJfVPmzu3obwTgVRON9X1F2jW61f7VIC1r9UzWIpnyJQDhliIfR0nENBJlph/m8n9b1Ppaerq8c
+8SF/9nIwWmBVMXIri1IGIOjgDoRlapDRvT45TrKvsVuYLgwolFoJi0T9kc6DBgmD3f3Pf3cucRp
7f4sucXn63gitePO2qStm36xsDuN8awNDvi8XSv6kk+P12F2z0GNUlAemKiHUPlpQ3QwU7NT8Toi
B2ZA4YdMt/aKIxQOtNqmI0Db36s/aHz5fxPpi6IRWGx+m90RFB9Vr0pqq3dqQH0kId0KVInudcx9
DXyH5E4MLcbkPLB/wh2ZDwloCnJ6g4okgWAiuTjjTQu5L/QRqziGq1NkuhtbInZ6kRycuVYJyrEx
3RDJDjQB18+l6kf5l+tLxXTq0pJYNYVJFA3dxn+7oBD51VobAUGS7kXTSNCbI4aTh/dymWJQdPYB
ai+NvsNxMV5UFFInsROpD4NQOprt4xAL3gn2regdgovySJsmaMMDRJzdDtFzZDSuOn3XDBErxv7+
/wcHPbp/r1zSxtI89sCpDOOmM3tHikT0Dfv7/w7B6bEczf+3Obn00uqPYX/oMXjhugLsewMk62TM
g0Lxq8zk3BxCIWiiqm6xci++ndHiWfrZq/Stc1k7F6oXXq6j7arbBoxz3OsShUnOwCJMOOviYy73
eDMFjzd9Lamg3WH3mQ/cP5aCO7OBpxZOE4pi6ZpOgvvGwM4wYFclabVbb/bapzrQBBezXXV4B/td
q7hZxnHpotKIcerpY+uiZsYvaC/I1eyfRxsMTh+kWZH0MAUGKzQBqz0IlFjF8OBbqOREkkvkR0Uy
cS7OXFStNAfgZYZpZ+bsr9qH3n43m8Rfk6Q+b9WUJd3zW3YYRafsbN6ChPyW3Y7Sc/b5ugIyB3Ph
7zZLyGn7YimVVZrQCbXT3JbmTkFim8qzPdf+2AdKKVCLXRPe4HEKn4N71qIZ8DIS+p0cH1DiFKA/
ILgu1v5tc4PDhSrZoKaJbGAZtWczWO7KZ6mwQ8mubzrkjSOnPI3/st7yR/J2HXfX2W5gueNDrvIa
dI24bLbjTT8FMOmHYRCkEPfD5A0Id2hMZdFVUwbZ6h/61+zO8jEJ4M1YbeOsgD81tcuACrsGRYJx
vmOK5EnOMjxxs6LR4a4unNqPTu1BeclzW/YrXwHvBx5qJMHVWqAv/M06omauhwVwSws41bey/V5G
z9c3TeQY+UqlDldBxRqglDSIfw5BgvYNLcCAWbt2RG5RJA/nQmSpK4xZA9QUt/bUlPYYocLrSSAQ
+8qFVaMPAN31GhJsfJaqqvVSygqoIdstiq0Kj2wqOusPtt5EzFu7XhE0bBabNm0YlDNpxTSKnLBq
lWR9pfQubz/SFQBJ/gBwtjxXTW1YKbullW8qhk6Q7DSJ2uZEQnCGG3dGLskNMMCoFEQo+MxUInB9
uya0EYMz21kvx3I1ECAZc3MeLON7v0wYwDe7czoIYvH9IAYnPThdLeTl/x9pV9Yct81sfxGrCHB/
5TaL9s2y/MKyZZv7vvPX3wPlS8SBeAexklTyoiqeaaC70Wh0n+ZPkXpEZo+wO+fY2MEuxTFS7LV7
1bZ2pVuID8ZNrV7BcaeI1neJMYaw0kqXfH0Egx2md96ScPnjuU6oXMXg2X/k4nQt74OqXJhcaeEF
ynWjCcqp2TZ/NJz373OqVk9jN1BWyWNETxi8DPaL2Anbfdb2dpAQ+7yZisA4nTOqqKgUCmGa4iaa
MKRm/Lm0oT13z7UWu+exRDvEKZ9JglrKdaYQQ2rHenzUh8nWZ9G5K4LhjomgzpbGRIeBJ8cWyP6C
1rihRXPX5lQWBH8CJP5gmGKrowpmc3o01i7qSNoZWubOWveZdUPGS6YqSiFMvjap1uNxMvoFAsmp
N1lkD/44m6qKIBm66RveYfjqpExDS5/WIhUfVLdtO3qJerEkr0svSnVsurkVDhcxs55XgxYQBwN2
LqOvxC5/6T/JjjiaU10Vd1Zi14JoZTPAxLxoNPjh7vyBTytP4qppQlTE6CGocqSfWn5h5XdK/Iy5
LdQyP7Vd72icmtea2ZW6xpL9peYFjewkeeZM8uCft6btZXyH4dTc7IhZyDmEUiJX6r8kw8v572/f
bN5XjdduM096UDQAoPn6V01Mvkt+dMfJYT1BoUtF5XGb1rTC4/QiDqv2r0rJerg3hsE18qOGdNt5
qQSrxr8oJFUgJXIMocLqnkKY4fG/fZ9LD02giLNytivzsou0i5F+P//9bSP9Z9f5hrSxn/BQy34/
2mOMXUEb0HxPVpA9Y1RC9ZAVmFN3HvDjgqGmFFQhJkahE9T2cQJJcpt1VUsldxl2Q3BhBV/Of3/j
JnEKwH7A6pKeGC1Jw1GR3PbIesIVNz6qaB/FxB5EJhcVfIKI/eTjGp4iMkVcIZaZJBl5CJFAeOuZ
U/8QzIYbJqkrx8n+vHSi1WM/ZQWVEaVfkgJQRfw09bemLIgVPtrMqSjc8Z1JS14tA74/aPd1/AX0
emojupmwHT6NR04xOH+W6LEUjgs2iO4my+4u+x1KK34aDstH9WBzEGU4Nu7Np4CcZ6tLZWhIBUB1
l6hOc8v4aSK8wSS/29gu3roAEThYrvJ4frMEi8lnxXttSPqxwWLq6rFeKtscb/vh93kMgULwJaCj
mfSTWgKDdpfEeAwzgQwbUffJ4inc5S5cJG0qBgJzgjHpzrKfDPu1d5M9Rk/8EFHBCSxJ4ZxDm+lo
tMghzVh4vfQrjxJnjjE5aPb+26qxVV2ZUT91aAuMgdONt7N234rKizfloBZqPzXMNcCD8On3zQLz
74AhuYn+U00zW8/8QLnRakEiYYN2CZuzwuHkUJW+1CtDZZtD0G/gFDeMyKoGycw42oMzeOHL9KXw
iiv5GxLxzvlF3FaNFTrv94Iy78Cbit3CjbyAWSUum6baXpp+7H+iHutUVs71kTBVg4W8oWmvsqft
w9SWPCsFs/zidbusdFpBmEdF28h5wxSUM+aiYnlHpzpQNBld9t8JFrjEWENbxTrj8c5RdqgJxKu7
G4OW40BtDGK47pzYF2WNhMvN+c0STLJ1V2MBwu+jx0bXmm54CG7+4osRJUCYT/zgpFd7y/nMxcha
zHOFhag7zcd7wa7HdOtm1wrOs41a35Nd5YNCNEvrWbdoktu4oEgKdlLuWBdg93HfnDNxpm8xscUU
Uxvc46e4XHCoIcsdquwQajDteBrs/i7xwd25zy91lMSCNuPQHzBpyxcZzeaZ8L6ufLwoN2OU0Akq
1TR3o/qgjN9JJ3gcE8rGeZ+qH+NSbyFb640oC3HSHFk5W5dsCyVkqo/L8vKbus2T9JJ8ExZpbh5I
KwE5lyTJfaH15v9sJlHcRMJZm+Jwn8F4JYUOUW24RYErEhgq3wuYLqScuxRapE70UQ/orSRTP1R0
D3OJBXd0ocZyfqgyBgxIwmwN13zqvdkbbhMfdHP1U7jrXcUxwTK3C65FAorUhvNEbT5nBWEHylz9
TM3Lvnjp8h/n3blo4zj3UhhLKoEFFlFstDOLS7l9OP99kf/iSxJaVtaoJtAM6WH0DD8+4jZ7E9ih
Uzmhmwk0QrRNfPAVN2D9VQkcmHycPVa+Vqq4BKiP4WHwWDGWzqw7EMQVQlTOrYSk1uc6goysRJm4
j7UTuPpl7PQYof4995MdETyAsl0546f58GyuTdppFTR/Vl6s6ilKn0Bp6Wj0EFetI1cC5RfYGR+f
mR1aessM4ikT+DTUw6jchvJPXRM9zYhweCei6FNpNMCJZSeNXjXLCZJ93wkuOyKNVLgAptJN0s4s
gGGjmS1qY3B5grYIsEKBPt+OjiJeuW31UKhJVdymZZRjnMaF/RRY+hjpcIlgAPS6Q3MDJkWP3NGD
9W1x/vca+hm7XmFyAXyTkMZEEI8rYybvrQgeORbJtbldKwjuwCEpCukwih1qkUmHqumuyj67LOLk
YLWistRNL7WC4jQjDEowfTaQxhp2VbFX6qfzXmoz7ll9n1OJpLTaEV3QGKCIRsrEjaYHrXk2TKdX
bKu/V0SDITbojRCHrPC406RRimLJWuBp9uwsl2QfX2k74nVXwkiLbcIHT7FC4o6QuLDmOe6ANPk5
arRixFiGR2+Wt/QbukQfzy8kW6hzcNxxYoa6kmoyNqoxnzoNg9A6u4h+ncfYNuCVTFyUOlZlNKps
tyhIrzQfb0Keck921u7fdIQIVM/iioEmKdQwABMSGaieCS608FkgjWDJeEoGDTl52hWQxnqYPdym
fJS/Osa9ha5B7RggdYVUtujE2jZdHZPX0NJrfSDFG4dxyujMjknLy827IjjUVLOTybTPC7ct2z84
/GOAnqVWQUfgZPr3AJM84oegjwUY27b7jsF5V3nscylRgcFG5ir7dJce2J1FVEQuWDKNc6hhFmMy
IstgGqoTGZdj80TyXZQLDqftyyeYOf63Mzw70WjJVMLAMBbF59+pl/kYzLT4FOSniTsRXPEH6IXi
lH4K6t/G0XayS+3qqduJB5Vsbp6GliRwa8mYNcSZWZ8GsYFyJ8mtm8weYpcsL6opuAluYuhol4c3
BJMsH8LXstL32oQ8k0F+RZ2TZJi5Iaq127RgAzMG8fJlUfx7evzWc6N1WWdKbll/mTFWW4tFKrgp
xTsCH3Vq0rSA2QkIRnPIpfsUk40DQVZiO8G9wuDU3KrDbNYTYCw3xo1xaPzikO5jT7/tcIK8EayJ
LnUiqTiNry0pKCQdiIN8TeKbSro1RVRj2xAqxhXiOCSUr1FN9UozQ8tCHEuPLfHLzCehIHjd3v13
CO5Equdq1MImwO7TWbYxC7g+DFnW3H/C0RnvKJyOlS3VyRxJCLeqG/Bl2JV5m0iH8xibQf8/GApf
lhoYViHlMhZrzGM37jP8V2Dw+eCMYPMt5OclS/3ziNtxygqSUzqiRZGRpFg8Fj2AXHLXgcIak3SP
IhrG7Wz9ColTNgvEs4GlMOHutJvqUPklcheHBfS63TGqESSnfvmjBrx9XsTzGggawVPnME8aISa6
291gSo5okbyIl9ZXjUKQnRHtHdPSVeo51bpFDzIsJCoR1fRCj1+N+M5AX5UU210lSBAzZfsQhK3W
ksm8ButJQeICMsnH8GLZN/v8gIGFQrKdzRNxBcP+voLRqdHoYQGZwFhk1/OjalmOWh+T9Mf5LdqO
91ZAXAyb1eUiGz3kqVxG88iIJXNnvmE1YNJBdM4L0TiHAYn6wKTQxBp5tAE8yNNzcKnsjONwhYy6
4LwXbRXnN6hGBzUfsYa1geJ8hYI9Ut81kXZUu3pX9zLaoIbxwYp0V7CmbM3O6Ahf1FxPrE9fgpTF
V8Z+UF+zZIl0nf2QbwxPfjW/4vHUNQ6mkOaBuYxzwJxLiWuEGmqHzaS76vD2eACnoiOH/i/YoARW
97bVKw0ldBr1Jsfqjs7wVXaoo+zDyWE9MQm4clj1bOOMPwLH2otqRTYKMXHDe9dZ/i2o0uKMwF8j
8j3E++qBPTxOTglGy+ioCs6ebY01EcebmF+GiVGcD6viVgnbgflOVbOHMnhqYmnf5kUJboTeQ3Pf
6xDWT5mSXdTd4KPw+zaJqECh3ipLP+wrqMPxvo/6IpXnPjE6NZIrEwI37vybgGsbhKHf1NFe9ukx
d5j0M7JhdG/tNEcpHZAneudVelOjVz+AO0GUpAkMApYSj9YX0QLqPC+UfuPGEUuixopNx7dC4tZ7
Gq1QbsIQrEtWe6eXGI4dJt8nkvyQB+nnfxOKOzci1COaUxSHYNQoHYM6NNwb8w9ogt2gWvk81tsr
xLkt5M6NJWomWRuwhdFldll6gxvsZoyiOzAmm3QX4BgJCMqJu+9ktotr1Gd7hSPi3BOtLXeo9GMw
q/WIXZymwpnau0HK/Q6FpcJu+03Pu9pE7lDphnGWMao1BJX/8qof9R11WhsjyH3Lkx+UXXl4Czlc
TM1xzi8z27Jzq8ydL8poBWSQmPYo807usoNhVfv/BsGfKhOZtZpgEYf6MdEulFFgakwRzojAHx5S
AwOYmAHoSXKZBflhmEuv6USMFYKVevOxK/ctGUi9NC30sVN/ERBIlyJDFsnBuYy+DgqLprAuVUYO
xB8nEIgKtuL/cc7/+EX+IMisDBQ8BtZq8mePemRvHgK/8SioUqJfoqIXgfW8XSJXK5aZUyUrcE1e
aKHHr9yH2ujIstvknzty3qXiXMUAQl7wgkHDWk924GzB6qi7rSvt1H22Uw6fUWfDxDAZjAVA0zvU
cSVVX6iF3qoAUyvwv4D/uotFZebbC/cPhMFl+bKyGPS6TUOvo7/DtnHbqdkHcWUPohbdbZV7B+LC
n7CulyWTktDL9HukCmolwlxv0azU7duU+Y7CKbYGmmljMbFiiAfc7nH8wtqvOju9ZM3n5dv/k+Py
cn6bRKJxx2Jcd6AayWFNmDtkz6VkI8eIppBf51G2ncK7aNyJGGJks6EzzcuGwmvzYW+momGFIghO
udNZM1ptxB5RlbpDYVzXKtmdl2I7WHmXgjvmSj0NMk3CWnXyrRx+DaajPl23o+GaeLA/D7Wp2hYS
bDoiRIXw46gitKkRI4QXDUaQ4hu63Q+Jl8XP0yCo/N7c/xUQd7CFcZyq+Yxo21S/6rVdmt8n/TNn
5wqC8wSRNHSyMUEWU6k9vSO23j1+ZrVU3aCyDiIznhOOmFEkY2wKXhSS7CGX+ot0Cl5Mo/cNQ0Tn
v6kDYD38G4rTAcyGX+QEx6hH5SQ8FG0/2SptFDtWQTHcVEOJKT/BLMojMtP/cHavUPm4xyRyNC7M
Sg+sK3PaV3tUMtmomndiYYXG2+nGoyky+JNxIcA4F5VzdwqR6DI0eNzIeqc5FP6wLxO7/VrYjCos
cxpf9OC1ZbtrQM7zkVxB00YJwDp4TsOfhaj4TvR9zsll0TSGuY7noC5COSTRHCsVpAQ2C3nWIrCf
sDruUHlWJHNq/FV7OTuyY6AbWHKK3m9d5P5RxZA4ih3ktpD9d/PcWENznk82LElDrgVJ5t6mRzZF
o3jAPK/soncnL7BlO/U7Z95/5iV5DctbQq/LGQkBmwRl5tCmfmm0ySkGtAxXg3fewDcT6RjhhWY+
S4bn4wMyc7YMampwU/2RsWzF35TQDq+sJzZfZt6Hsh3cf0q+FSS3o3pNMmqiHd+1ZroL6s5RrWg/
m9ZxykWBzGbKdi0et4VRFTd0sYAlHzVfu2BVWNou2tMLYcp20xTYrF0L9a6myjcU5fOwNJj3AlMw
wpdUNt00lnbS1HiLeY9qtxtZy/aFWl9mSX5IMvl3ZyJ3nMqXahMKguytI+5tdB9mBDJqeM4o09aq
lNasQq9PHwqUpYTBFTVedJHD3jrg1jDcNiZpShaU3YReXl0b+uOY+6WIPnhbEs2SFQOzZD4MCamC
Th4qEA54TX2FQkFjAvlg8RjXn7MC8J6yQQCICXgipCFQMKfGKkL01RKfeomvvzR7VrEU2Gw6jnkv
4o/e1JYVIOeYpzlu2rCrQ68O0MF+HYaCpPe2Xa8AOCWo88UsC7lEzPtAjwnqkjF10ytfR7++ZO/B
hiua67vtqFeInD7klipNkwnE8cicZXDMj8mNdpHA5EZf753iPnUrlHSIyL8275TKCpizcTrHo6wF
AA6/Ez/fx8fYSQ/5IzvDQ1f0QsLCtg9H+AqMc84j+rwT2kNTzPQ3lfe58tx239VcdhXrwazrT0R4
a9G48KQyonRSDYiWdV+z5ccwfeKSsv4+F6SSQFlqneD7pMZ1VX8JixdpzAVCbDqK1ZJxYWpohkWC
kjkIQa574tfNVd0LKgC3IXSNWJhhRPF0ehokJCYtOsrMKY8nO9SIbSaq3QSfmLSpofke/XQaKITQ
gs3tB0jtwrEaMpitt/hsBlTgFs9GbqeWPfozMugYa/3DXECyIbi2vNWAf9S7d2RupxCad0GR5H95
qPS77BW+Cj9FJdt0l52BwgdWy2k9zpfUTu5E2eRNR7ySm1vfKOmVWC+BLpsPSgoK4NiejItOyGSz
7Rb/llLjH3WHulH6rsP6LjcDm7I8X+W7wKc35WvyhVUG6veibMq2Pb8jciF5qrZjPDHJVON6rn6N
Vu1gcGpd2WX1PKv789HW+WXUZM7r9xItiU4hnqaj5rf7NiQPtfJriUT8rKJl5J1/a4WdWQMnjK6s
bEdFNSTbF5l/9AHTjk/tzRyiIbQyrFp/ZIMW2SCT4aL188OM+pvIE7V9bJm3ikhG1S1LAUUrJ08/
a1k4MTh12avdiz44migDvrU1awhOotZMhlwNsWTD1Nh9g1l9tJ6dXOSoNgPSNQ53WIVLEZL+TQWW
BrTGGI5Of9b1rk+Pc+voVuqa82vQfTmvd8w8eeexBmXCr+5Q+YwGKl1l+lApfmqh4dBCgRStrpCk
cnvrWxtWrhU0d+dRt7Rwjco5y7k2yimdgJq2i21Jz2E2CryiaNM4p6gMUlpJKRAmY7+M6GOUMd+w
wrOQiANts2h5LQvnADGrNCQD27bldfHTkJXSO+Se3hTfO4/gFjrv24vPtE6+Y+q8M5w0daijApjx
fGeUkTNNL7oi4mDZNOU1CucAQ9Ahj/0IFNYos1yCUNwdbPmwHCVwbVlC7sfzSqHzLlCKWrnTGsCN
U7Iza9SshqLh2+e9BcrpTrU9KqKZFAogyCPNky9SSnzUYN+fV+5NEB0VMqphqqBX4JQ7SXuwSC9I
V0lx8yV7GxulunpPBLHTpoZjEIghG+DJsfgEXFnUuhzKgLGmi6S7HqurkXptIrBUEQrnH+JAzkmv
AkVTWzuM9n35aJGryvDOr9mmG8IoPZViugSE4lStU6dMLkrAzEc201I/jOink4Uc+dswOi6/umEh
huBsdcyTZU4sJKyTDDzK1bd48XT0n5pWZ9O6cia6y4Jf5yXb8g8Qy9QwSlNBMyrPlSQvRG8LrUNF
E5oxFfJzTg4KmiWLbnDbDLMmrN9Lrh0L6TCmz7JyqJXLKJPsmjyf/x0bouMHoOOWIKoHxSEnekfQ
PNyOA8oO6Jdau6uC3raiG6U37HD6Ilkg0s8O5xGZnnNHyxqRr2lO1WWoO7zgunUW26VyzGXFUaTa
HtKd2f45SxAKcNFRjPc0BbE+b3RylkogokRLTCnd9vqT9olb+cn3ufNENpBsoAW+Dzq7wOmaxHSy
aFEEZrCVVzyB4XYpIkGMOT+A6V51PLgT/6oC1dtgS9/nG0bkhGkrn3gKBaRBMeRQRjqF9yNJbE1t
zlpG4umATnYb/NK20oF8noqazjYc/AkS50tCvZXqpAOSXH+hcWJblagyY8P1YnyLrIPK1aSwcc6/
V2GBJ4EeHUth49PJ6TGiRgHh2nm93soqoHqHuQ84eBDccJs0qRjeSAfk88ZsuDBTsouzX2X4jPcL
r8S0YdX8VaGfsxl/tGgDq8tP3PzX8HwR9TDHVSyj6NidisSVzcyuJEFmfWsZVwLyrAl1kkd5FAJB
Jocgvwxzv1EE7mgTAiP6UImlEHCMs7+v4k6ja7QWnhHOob1MCr/Ca4eSCJ5wtjE0BSMbZIzq48u9
siSrqcEaRmZyqLsXshyt7s+f8hQdedS/Ibi7QRykoaHNSMjrS2Ev3W/MuyymR4G+scOPd6RsBDN4
0FScI/zhKJtJagasRS2oEhTla7Y+vRgZcRMlt0nzyyoLN41uQutoRIpI17fW0MDUJ7wAUNyweF0H
A2QddTNewYykckbjS4bqjPhm0PfWGNnKlNpqNtjtcKUrr91yNCNi452nVmNBsEM2LuOKAVZDvLoZ
hi7z+oJQK5J1CQ+ao1bZuVy5SW25VYKe9IU4QFXDL2Oa2sNA3aJJ7N5AS9XoLNFzGV1b7fem9jPp
9fy+MDPnt2X9kzh3ljYNleMZMcsE/opO9ud5T5dHlf4M4x1BUG4qgWA33uiGzkFyoWUJPk4tmPGm
L/XPKJx0u9ayg3JXTaGjNq9zbDl5udhkQYar3YEcycEMKLson81opylfh8nrDX9qUntUnzr5URpf
eumVSqKnlS0/b6B5GEWWGmocebuzNLCG1hOirHT+FkmXhSiK3wosDNVEg6iF+eeEL3Oh4D2xQlaN
1HSWPWjfOhSoDmgsn753cSdY8k39f8fi612SKGkwXhArvhSl/pJGhn4XKmVmB1kr2t2NUlgdwZnJ
iJpRvINQ8dQnqv0Uj3QkkSdjBOxRvkLzq7Og83aXIRQWHfsfBTsFY39fOeCpqlQYFMAi+gsTyIr8
l6QK1u7j3eEUgjOQsMURMkQ0AkPN1zK91uLUDfBqSP580BkuWas94i4PQZdO+qxhj8zwq66+asX9
eUPfugjjNRyz/CgSczLh34CMPhzUgRWf60+Ym2Mw3um/plQYhzeOcOFV+OPKIUZnbVj4x9Ixx/Z0
c5o0DHSwZAHQkicH1XeF3w3TjU7AEx7lpeC437KnNRoX29IyUctEQzwTKyjwXo61Ufu9mqOR09W6
YSdYzC3vAJ5aHXcQJMwp78nNeu4xdQRuU7au+7yz56zbK8q4wzBit0ZEUzeRU8TEIUPlIHhz2qK1
STxjaL0lOlTohgdf/xROQfGqF6OiBD+liLGuY75X2ufa3LXqzaT5jdk60tD4ivF1Ke+CUZSJ3Qwj
wTnPIhODUNTsnW4yXtzxlgCCPLdSUNbfXIIMy1Z1Z8BLflY/9a3p1DG1e+tHNNROOYueATeFB9s9
Ei2YJYnZOKfwJoZhtujGYjX/Ue5Qr8YMDGmyyVFDvTKKJj5RzgtCyHc8brEXNUaRNoVO56B+0023
1DrvM6q1guDMhpI4Nq2Rmc0V6xfvDqwc25MPPaPyxwPMn/tQmCn6nnSTEpViNOvpEqIfymhbdhHQ
6q9addTkx1E0j3nrtXaNwZcQa2m2qKUCmTBfsXotDiDs89KnYkaFCyYY+zJmGItKgzYOohO5+Hri
KlriJYwh1xRda+r9Eo62hZkvPXUqYtPoixXUII5P7HwShFSbhxJyZjjVcbUCC8TpglZ6I+uYJB9h
tNEDfJ6OoC7wzyuJCII7ZPV0DhLF6CMvM57qwW3S1p7+/OKBg28lBmdadGnjQo2GyAvznUpA93A3
xH/crXkKwVlTPSAXUVFAWMZhqp6j8Y8vNqff50ypwchKxSyxTJGGZ1PTckkV2I1GBSb7Maw/heGO
nt4KqdkOgFHTh276nQyRTfVnrR2dDCNYW7U9/Lfd5yw205GEIB2WjZqDk2mKmyrpZb6IQrmPJ+qJ
WDpXJZ10lpmTFjAxHewRNZ6k9knnR6rfivR5o7iCYSEwwXlBWWfTqc2kYaUWhTFjCa+CK031hktt
X+7Ul/oVHVxfS/RwlYfxAZdHwem5bUjvuNzWxQYtY5PCVsfpKegfG+k6NO7O75ZQNm676qZJ64XJ
luONA521qLBzy1/5HUYIusPv9NLaJUgn2qEvevtl5nN60TpZVJ53LdNLTc/DCepfvvTN0xSXbhsO
mNMrqkD/GA0xIFMFOx06n4nJuYpgycwyM7oI9M+1P8rxMYzUL+dXcXuj3iE4V5HPaTsaFmxsqA9t
eqD5paL75yE2ToxTMTglzPpqpipzF29XFwulPZLT1q6xM/efGeF2CsZpnjJ0WjYx92qVj5N5l6QP
sSwI+TfXDOkpvKvgjvmhUE6b5VGNCSD0Bc+HkZ03j239/JlFw7ffJk5jZDgXAGIceVM1irx130vB
hXUebVuidzAWDq7ue9EMvgxEgZE362ja6iUwOUnVQQ5F05q3VWElFXeGR4Za5rhtnKgCbrGy/29u
sZvm835l5qk3tJlUUpbjihnk1quEBxaM1hYV2Gyv3Pu1nHPmxlhSJCuBoRSPeugb3ReiCOyHmeAH
d/MuBk9tE87mONNQQYlQUNtWftXLCPx7r/zzUdewnBUOpwQ9sYI8lCAKql93i6XsrVh0Gf9/9v99
ubj9nxXIUrRILEgyshh/uYJA/pf7v0HxeioR53jmBQ3o8QK0pVtmZ+iu8mV8ImOMB7asvEkrGniD
kqMmK7hYkGF1erwJgOvOX6zaDqV2vJo183ffatPxqSma/KIt50KwuSL94dyVJi9zH1kwiEi5t6gt
dV9qUemhCII7J2nXLVPDkjnomLTD8bJMFruYBSGhYGc/8Go0TVO0qQItVXeKj7KKfTW7k0Oc5EI6
1LP7GX/1txqh6P3UX7GkiGEtUFXD6GxSvsyL6Wgiu9tIK6/VR+FrDppgjklkQaQipZ5CWvMqJkrh
zUFVObakTpGbmcy7XEzIZjhhlL52TfxM5dzNid8t6Nd2iJGUNhqNf35CfrC9yIaMy6WucYqt1Kmq
pwQRyCJ17qR7edq6Qvk39WYFwqmmHNRxClot+B00SsO3WeroxpkgitsG0XQVDwio9eSpi7pcwtO+
zJSzA8Fj+SKDOASFq/b59dp0ofo7Cvv76nybu7JX2gBWplW1W5iHMVHsKrWcuBSYgQiI2xhLyXIt
SrBm4/KCVDRe317KOHGMURCCbOSHoJsribjNMWJNB7E4gIx2NzuTG18kvunSej/7oKfdiQo5RdvE
+RDU7FtzZjBdyOTIHnTJmckMJyn/Pr9Rm0f2u1j88yXC3a4hLOqpUOaGG344+ecBBILwr5fBaBAU
V0CQZL41+msj29WiSxdb+g/n9UoG7hzVyt6iUQmV1o30liJvb7fzdxKZi2Ms1m1NqosYmcv/JhZ3
rur5qGWpDLGUNvPK4hgphicMRNgmnxOMbd7KilpURVnTyDZnTvZ6Fti9+QznU1ghClUOSag6ciPq
IhUYFE8zalSpQpUQmAqtdlYVHaJQAql1I38NQvU/6gb7LSv5mr5vwjzFIjZd5Q2DTQIQ/iwCDiOR
QJyHSJVkmK0eApFkup6UyIkzelCT1hsIJsue1wqRNXFOYsHrm6LVwGrn7GIaRruK+8fzENvn/krb
Oc8QBF0+pCyA+cy7lEADVS7aHhqtVNsEplV331H/B/1rZB8LalfKrpEflVKQBxdsFv+4TnuzytqM
mXJxoSpf1fpiyRbnc2nH9zVUOY8hGUZQlCyTkWWKE1sXVgMqANGDm8DzqZyLMOIkDsqUrV2mX+VB
4JiZ9lKgJOW8Qgh0TuWcBC1IKhnMSSRkesDz8V4riXceYlvnTJ1qJgZ0w/45UdpwqcdcQ3ZplVD4
17fIzXVbgXECLShEMVlK4S3WpPrXug6cWHQsMav/4FpXIOxHrFwPUTq0E0dwPZEUeMT41sa7XsZA
SFwKRHqwuUErKM7LGVJtdksMZbPCah+Q+TZUQl+wQUxhz4nDObm26NWMUfl5Xe3OYIxKL9Biw56r
/91Ff9NMVyJxfs7Mw7BoZuhD0NzPyjFdWreTPbUX0W6JVIHzdQnqOVQjxi6BuwkTwacApYudWjn5
Ipr/JkDiHV0WDCRqIpZi/NfXwk1f+r5ovG9rkkEljYo9qjtfyve0RZWrT1OMm27dfPKR5HfPa8Vm
XLQC5Lyciq7kxAwBKBu5r+RO1O1AeAMaYqcjhdtku/NwAj3n/d001aoyL4CbQexlF8lLFUWpwNmJ
tonzDWNt5JGSMQzpeSCzq6ig8PvzKhOE+qt1430DyNyHhHk7dtnN8PCFup5I+4+ScF4BrdwjVSao
9pD6wXSVBKgcF9yNRIvFOYVIMzOzR4HSH6TKRHvOOQJaxApJe0CkdHqai86flfRwXq1EUnA+ADM6
yzlqWZCopfY8Xg15bJPwM+G8aemWaqJSSufzG0sqV70SIWOuNF4T+EaG3J/AR28v1TsEZ41DSop2
agERT4o9N/RyCgbB3X7bw7xDcMe0HuvRlId4vohpFTk0T+1gGnc9SZwpGVFD0ISRXbQz2qaC/flN
2nY178icXcZ06oplAHJoPc+o+TYeZPlqQTf9WO6H7Pt5sG2NeAfj7FM300JWY6ykEXxType8jdxI
NId2+4R7x+DMU5WHNO7Yw7SKgC1uIldR/BK1UvPw5yzM8DYWGG5kw0SnHl8/N2mYmtgH8DZpfpFF
loMbeCQ8CjaV7x2EL5wbsgDv7Ox4ayq7ae617uX8lmwu1+r7XH5wzrPB6jAuyBvLVySVChlsnBIq
Zh7Pw2zu/AqGsyEDx3RoGoDRa+qgUDlBoqxfBAVYIhDOikawvxBQzf9JKLANgQsIKyQ2Ucp2Gn1a
7ZJ1Fsv8x/qzonwNU7+houHGIgzONddGG5p9w5Kp1eKq4GFEegKXbcGhv4WiyviHol9IR4npqSRK
mQ/TIul4E25YOj0IP5dOB5k72mVYc5XMtxE0Spkok4wLzr/3zdtSvEPw7ktXy6BiV7UcZFPWYCsB
qKA+obso4jQNFZNaQE/PmYgVL4ql5VipzDJsuapu2si8aiXDEgQWTHf4q8Aah7ORKauaEc25iPrq
0hlm47Zehus2y45oAbo3pPnhz01SJaDCRxU4nmj5qqscHQVqJBkwyRZ1ACh+L5RhP9al4IDZlOod
hi+86kZNQpUNYHKMZL2gRnDZVqnsoKcpRtl0WdzOoVF/+yPRWM0naGnxDIsOFgL95iKPbDD0kCRl
68UD2fV4U0nC+jIWisbXVfA4/N1jTow5KbSi9fRvReGAw2j6ilZtm5UAti/RbEeR83+kXVlz3Div
/UWqkkStr1pavXhPHNt5UcWTRPtG7fr199AzX6ywNc0bT2UepspVOg0SBEAQOLCvMXcYTFeiqYF8
WvsMm9PK2bToZC/AJp/ILSMWYjQgDQq5fRW1bKKsNl+7ewbHKWdZKypKPAEn3/c+I2iVXNMfjuNu
8VM/2hn+f9pB/kpijUaVZTXgbPLQFq8GfS7sPzvWZxJxpmNCEK9PctH6Oho/m08javtHQXUZZ53O
IDgbKzedpeQKIDT7prKo04LeTxK92Ag1gYt4wOKdNI0KFOqh4N1t3QkU7JrD+tykg2h2Knecz0Ri
f1+lX+KcLEtmAUwtv7f9Q4p6XqN57ppdqDxeVgGhXJwfLENCaJtBB0ZX/yvBO6nkKkH3hZFoR0Lm
OLbbK+P7t1yYp4DXNVjDszJeKiUhpc1C/TYP9OpOzgRXum1pVgDcLulzqdFSkilac8uD5ldBfjIc
xWXSgF5QcCviu2XPxOG2CUXJGKXRqNQf/mL0EXgH8M3ISV/Hu2nGKOJqVwZ67GBa8Ef2bCUlt2cZ
ASf2zJZxPCKF5ZfesDc+D64U5L59EJGebx4vzQQBuI0oBk3iv+uiFpkjIle2Z+bzlLx0eAxNRYO+
NzF02cJ/poGRLpwr0ZSpbjOkf/zYDh2j/FZoiaOBVOLyuglQeCep5f2ErCZQaHirKYNrGQ+VJmxC
Yzn/Mx3XTRPljWASPWuhznNZQ0eqSX35yFSieTR9M5gPUIXDZXH4tPPf6rdC4pRdyRNKQClI/fIq
uyHesjeuqgPxZeeP6yfPoDhNT3rcXiTFoAhj2uuiUI5zPJ3KmgiiJe6edAbDKXYnN7omFYAxwaC7
2Dt7fh31xDGS8SOqgBJGlBcheMHt8nelzqYCnTMSImZNe6ZAGGnv6LaIKGBTHPSm2hrapNAawx0d
GCIUS0wQJyWtI6vHPHwx0ajRiJjBRThc2DCCJi+qM+AU0nCtFdUpsoyT3sreok+CQHPzDK1E4hbO
VmJVkUtAlSoFj/IPC1ThVERuKwLhgoZqmMkoDzr18xhkRl/T5jTZPwWHZ9PFrgRhv2HlYutsbvTM
AoYWRPvxOv/ECpGtg+1r8BehU9/Lr91jHohCru1o1sS+G0wlNL4Cekbx0CJnMKfadXnAAOpgYsRD
wQDGVulrue89bVfem6mz3AkE3lSSFTB3thYpyRrSAzi9YkNUlX32A5OvpwLt+jlE1t1sV8BgvZSi
s7YJjFJv3Ow0nDi+crRRtbErMIEawcyNNWlOlFlOPh+kRJCY2MbB92UDvgr9lr/vaDOpsZlL8Maz
FbmmQVBURncheoWmh8tLuame1i8gfnhgnFDdqMHIjurUYT+kKP2vytMsieq9RDCc9Yip1ZHYAAyx
LX8e6bVuaXdlHQmkYft+5q8sy0DZFiMi4Gu35rSLZZX591QaT+A0fYrn8TQP4RH91fsO7z1NVHy7
vIDb95wVJqeLYVUaw7LM1Jf2NcK0+FbzGo+xVDLmOdsTHbrtlXwXkdMMfZn6rLAA11nfoviTpSIT
Y33komNbtq5h+CJyPdxu5SiyWiYlQshOk/2QDC4Yb6hb5VT0Xrq5XysgzthjZFwyV1Pc+nO271NM
v4noHmx+TmxfUcN2ElnEJrK1egjVwVai6WDr5/s70ziSrVm3oSB66pg0oGjVVocfl1Vi6/CuQTiN
gP5hCNokUeTmK6fSW492id9mihPLAqKFrTvIGolTBiQo8rAxIM5iHhpQLBaT8K64tUXvEArPeGWi
azQfGYQWdAfzxChLEzf9EneO7g/+CGrD2jUelANyGaIZ0pelU/iXmrmcMXlxgRpq9lwfemN4UaqU
CiLPyxqh8IWoyjQgPztAvl4Jd2GMWtMaBam4Q17WiU0YdJrY6MQEFzFfVqG1ZT0rLW7BVm3tpqZ4
SHJQjBdUUAG1eWlUVjhcuFEM+TIPM0qexuMbefqJMb3awd/DzEXVz3yP5FuMiy5M5DgJaJ3Qof27
myoMuZzqEue3RemOFCq+Njf+TMNHUo2DQy3NaU36zayGGxScHLNK2RkxRpUNr8Ukf7+8wP8i+ftv
4WwJyGmSqjagLaM7+rLfupjPl7m5016FpzL4SC5oLTkXO85Fo7QThlr5NWId80UqfVXYorR5J1+D
cJsJBpwI/PoAaWZHOxo/smO8s67im7ckQJDcqd68FzVgbSvq+zKyv69iSblUZKlFd4ofDpqjd6Cn
sq+aRnIv75YIhZnQFUrUZaROE6BEBmpX5M6zmutoNJzLKJuGeKWe3E0PHiWMY2ZAZPlzKn0m8VOz
3GAClwBGJAxn743YSkKlBsygRk6SpU5j32ba62VZRCCcqdeHac5LA0ctsuorpNMe6wXkdrXIgAhg
+LxCRuvcwEzN1p/6QO1uLXNfaQIbtWnW33flLRWw2vvFUqSwqrBcZrsfw31fCBJn29+3dVMG4RoB
KfDvulVPsICllsBtLIMzKaXTWH/KRPWP4fuFwT+yVvJs5KmGZZIxI5C18EsuiJRyh00/qINQVBzF
05Od4XGGNrNTy1wwRg+MkGFQeqlnnxZMy3E7Z/QWX3dzP/3av6aCU7p5wVNA4PzPUpqcTQ3BNaPp
HWDTQ4dhHKDf2KWykxwtT76Vrtl458HAoDz5XpSoE+wh/xCY1dZs5QTri165qyZSrvMx9y4fqH9x
GO/Csd+w0sMe8UUZqcDIGa0xwaJiZidxNKc6TIH4QWTzZCHuBPkGBkie0b31ZB5rQhBoFCidKR4i
0MyFD5dF2rR3KwjOqiaVjAeKNERSULqn4F5V5oMR3udhJtCLrXwDOiTwQguSWl3jU5zG2CYziF6p
Xw2qK41fFPrQy3eRAVsRXJZoc9HekXhzlCZqOZklkJTyVotu87YD75Dgrs3sAX9pXEnD26OsiXTZ
1rBqWvcg1bqjtpkjy7pThbed/BLXP/v0/rJUm+sHAjvLQNoE3FqcXyLDFJt2BKlU+0YaMVXpvgq/
9tlD240f2SkMQcMQjLd2Jra+Kx3PIsMa29HC5bS2DsUY3ajZiOLkbN911OtUSZQf2dwvMKPqFvin
QEJFfsdrp4UiLQK8Ibvq8XCVhY+G8u3y6m3ahhUGd25zTdXqsMRBss2fiKK9JlX3f47wNtsCvPKa
cTYTqJaSJImiCueoOYKlVk1FBRtbl6o1AGdXkV3S2TMw3iHKm2rc0/JRbwNb6oJi/NkKS2u31G2N
xm9KJ2ulmtZQt/lYTbex/h39l67cjY7S6QKF2/RUYFtFRkl/8/GcxqVo2xvsCaJ1INE03OQ4XBU+
bo1u/DS5xefSp25cuaKodVPEFSpn+aqlS+vSKJDTD3uvxvj55pWapUPkr6ZwCumWjq8l5E6v0tRx
vqBn1ZfGdCfpGIdVyKdUyv3LSiiC4aLKtCznsNAhkmTdGmR2qe1CMZ3LIJvZq7UwXLBUyANttB7C
yPd/8/YUrlY74a734n16TK9tQdeHYKN4blqMoZfkzASeqSaO2u3qFER6CCIS44D+NMESbvnDlXA6
FzUZbQPjXuIca+X3pT1U+uvSXSmiBn+RSNxhNip7KSoVIk36X2P7s6+/pI3hqeRHE34g3bOWhzvI
UUNNIxuAhEe/RMH4+Y8FtmsIzriGNEqXcQGEdt15f/M46deTu/iFh+FXAmMhUHGd/X3lnfqwbZuU
AMzQ0NBMMG3N6A9m2OwuK/mWg1cxxY4NeANjKE/1gXGdiiQhc+QT6Zjox2a6NqLHykgdlBR2Beyh
dxlvU6wVHmeMMHO7a2UNeE2u+ImcH8J0OinDLNDuzfTAWi7OEKmLMpVhlOGlGY9+vuHmu/Bg3/xI
3Cfw3w/3tfCVdlPTwaEOQlAwRYFq4vf9WkYLPPFaDpPUPINIbAEjqjVG7qy+hpmo63LTRa6wOEWc
KqWTsgXmz6zKn6Qgx7QcdHeuB+IoGUk8tTCv7EI5fGDrVqicRmaJPJnTBAk7YrymafkcyoZfl7JA
Q9iP50NOUBr+WkhOQ+wlVi2qQLhCAvscSlwFAeam4Vt9n9eMCa3fc4fvT+1z1d0umGvWjt+zUDSe
WCQH56PqtKVqOGO5Ujndp0W1V+DbL+/IZo5xvVach7LrJrIrCVpuXOcH7Se7/FpeWDrm9eCz+TPm
nchHCaTiSaS0Ia6t0oJU2vyVogWhF5XibRqI9+3h31cwk1qPM7Y9rdX75YjRnXBKOR0FWiaC4RxT
05lpnnVYuWW+MyZMNkkdqgkuT5u3aFUnOmqC8Yh2xqUTGWMD0oYEN7TGY+9fVaAeoiv76/+zqnBb
pnc4TqYU0deAJz7YvCvtuByUK0YI+pd6S45DsPiVV4pfuZlVOz+s75Cc1SvAdj5FHSTsvNHXXDZm
pENaPWf1cqiKIqLHbREeU8+VV1Sirs+iAXjSfvDIDgqPoaR0z+jE6uN8Es5qEy0p+/sKL5LD2Uon
4LHqgcxXXqP77JqesKNu6bN52daDJQtO9fYRe19TzgBGVksr1QYm6NQx6lfbh1MtSANuO6t3CM4G
GmosoQobmtLI16DzcKL5SOhDF1+HCREctG1z+w7FmcFJjqkJwl3mF9PrdDJ2UZN4ZkNnZyb202V7
KMLizKEal2FFJGC12fwgxZ0XRoaXJLKbjKUgVhcoBk8YoUjpqFUxoNBpWreHZDyms0APeBqht8Tm
ynzwnBHLYhtDPDJF8Hu/eegSJ9ljLJFfyw656b3Z62/1b7VbX2un0hW9X21roYl3YIJqfZWvsrAG
fRhVikCtsHt27wm1wEwaUWmlAIUvsaBtOiSIZagflmg1w559v6wRou9zt5xEbunU1Sy8pQ346AmI
5mzvv0FwVjdSbHmQOkAoqu5piXVoqYjJbluvf+0FP0/MrrW+qVVAVDLYTtPsBtRNB8yuvDPk+ANF
1qgN+d+283TfZJSsoWNQbauo4NEvwUi5hC7R2uDysm2boHcgzrLmKQZGEGbJcwwwq2Xw5dvHuE12
BdrPFeUjl8OVVJxJ1YdisJUKYMVg+lkIqp9pEJ1Wts/nrvBdIM6mym0jJ5YCjNFl80Rjt3HRLnej
B6pX3Iru1ZuvD+t94sxqmHS6qQ/Yp8YfvPjO3OFlXvVBvn8K92ZQ+omXu+boJ8Jegn8Jat7l5Iws
Ho2sroZV9+dg2bHh1vmT5lgOcYtdtPvQdfHXxp2xexmYjDTBA8N7DJ8M5WBQBV2bAq+xKRHiMwVj
q3RcQN/WeuXkjVC2miqFRJgpDTev7CW/3tv3b70YnkgifjLmm1Vfo3E7l49k0eJYavxQRk1gedfn
juwnfhHIB1YWqLjVrnak2a3favNLV8QPvZnWWv8AbgMzfamMJIG48n16iPblLvTqPfX1YPI7zOQU
mXgRHk9bumR9XS9DCCd2nHUnxNj6GLcUPCb0z1JQ7GzvI3eUlYB8IWLWSWmUYqyPP0xPKnjQLE0Q
Pm0mctcInM2Pab4YeY4lzA/6DkWlfzESrOnYfSm/sPqDzIu8QnbUh8smc/O6t4Zl0fFKUTG0pqpB
qQfVyX3jCP6CAxt/l8El7Cd0BXRB+yoafr4V5+Dygml++LqKHNHvkAVLHjdKhDpg5W6kpRO1hzEX
pfy3vPQahDPPSQHO96bHciZze2P2NOht0ZinzSL6NQZnnpeaVGVbwjzHhzAg3rQv99UhdVIfkyUF
roCdYN4TrKG4E16iun1qK6wZuNgfMf9EvyKm3Pv9AJYqU4+JqxpFuk8w7k0ALNos7mT3SznImFUI
YGXw0jjz7Pa7qlg7gRpudT6s5OODtmjATNi8w3YNbXOt6ZEjN70b5dRtiR20NN/banrbtOZtFw4C
R75tqwmGJLImW/TBckdgqlCTVslmA5Iztz7Uu3inP5hu/IUV/NRBHAhEZVpxvpXvcExzVyfO1qVw
6iyr8btdflgqZ8Yc4+hrc1+5trsESLwVTveNpX+Xl8vI20cCDQWqYVoYc8QFrjQlFUhAcdTjFENk
8h9ItV0G2NaVdwDOhBUkjNs2g65gtNp+6WMnix+T3HIuo2zvFxq8dbyFoyv2LJ2zpHXa5Niv8a1R
KzqGu87HADTYyNIVsX+/PXmfbdcKjROq1q3eCGOg6S25HWPDBW2cjzrnQ9ou+1yxX41+8CMMaRrC
9gOBMwpqfgnKKaYkdzUK0owG/GpXQ3calkMxCPJJ7Pheko5TRrW2zV5dIF0Ot63sbX/caTvxPMpt
U7kShbP5Korc0AUOHNYKy3KK2TUJsrsuEI+n38zTr5eNM/1ShZptEAQA61PvT2i4zL3hSX+Yv0s/
qkPpl8EEolFBFmnzbK3k41wBOuknvaggX1v+sPMfkWjc9ObRgsfEXEs8LcNh/240WlLry6jh++g6
SQyvLO+kj9RqEwOTajCKR8cjDSeCbRkkiycMyi4KZKEKNA9jAE9XiJIA27HbCodzZUhqSjpaYiEK
XlFUF4T3TwWye4YTOg3yex9J/hLDsA0Zo7PPB6qNUzLNNtMGTNx4nurOJaT/YVvj42WrtL1B7zCc
0uVhIYdmC5ipetHtXdsFVMhLzM772WFFbRh6fzTQHPBFzYol1RG1KDIPt8lNdMJxdZOD6aY3ssda
vEXXik2dXsFxtiFTWh3VnICbaEScdLKSILfHwvvAwq1QOMugS+hFxAMesubpY0grR7eu5lrgc7cl
gd+zCCaunA1Sa9qG0DJrcI9eXBVzMtGRIHBKm3YUjZv/IPAFigU4DEwVLPf+ogwvZFReOoUgVVhf
oZ/5hUSNW4/FrdV+ZPFQ4cboIWzcMg1ui3KTdrFaWLg0YPrA8tBiuKQoe8MUl1e6NQS3P1Ohal0T
mrguR3MPdo3lZJZq5ppFrzpd2n2+rA1baKjQ+rWOXIyizFVIpxk7pRWGMyc3hgSCc+MmFo3l3EyE
roF4ty4XkYIkHuLa2+QhdjNf85U9y8eHh/i13+n3kx8hReWUGE/viyg3RFJyjl2e8yEaI1YhVN6V
5oNal84k3yrVw+XF3Da1q9Xk1GOYFBXzW1GQUVaO7Gqu/RTfdnsNZbOg9sCoFNFlYTO0XeFxuqLN
ilTpAxbVtm5Hcq8po9Nb37TpJEuTe1k2wZE2OXtb0zgmYwNF6bPJwStyoETT4TKEumlvLRCTo6IP
PpHnEhpGEvZL3SGP4Qxe9TDf65+Nr3LuSE7rxrvytdyTIPkcfpIC5X7wmRHuTyJej02/gvm7FupY
NTxgc145VywMWErwdqnNt2p0HKov2fjlspybagLrQTCITzZtk5/crYfZGBFmHrWvYe1aQb3DVfZU
SLt5Z+zio374w6kjb/kqDbMfdUOx8O/tB62uQLmZaTRmhQ2j+Wz0n2N5b+gChpl/Eeodg9N9VQW9
QhYDA2116KZnMafkqocGYyaNfRlIH3i8WYvEqb40g5jdlgEXFT865aYlqiOc47el82sMTudBE0v6
OAfGMt5pzXVCP11WhK3ju/4+p2skL6dB6vF9iyDDhcgvtK+S1K+HzB8HZXcZbEux12BcGDgqUdUq
A8DGornVqHaalOJYhYl/GWbz/rbG4SLnfBxSU2mAkx5YaeS0XwL2sCs2fttIuHiYNqpYCbzy7zF6
Wg+2UakK41RgJEMYcRQUB8b1I5xbt2WYtBUSpwh5Gus1hhmzdwH2RI7eKzd7zFwDT+TGPtppAj/C
PncWAqzgOL2ww0EvI7Sk+kt0kvQxoOO3Zoycriy9y5u1qeArIE4nMEY1ruG0YIjk67K7USPBIRV9
n9MFVWvjhhJ831Dv02pPBsH3N1MTGosxdRvdeSb/qiYVXdyUMygOGoqsdL1LHuWX/JQcQDEVWJEj
rCVgUcr5zrzjMYFXhlSry7yOR+BVZD6pE0iSUCfs1Vp3b83RCSN2AzunAZGaXdSBksci9ybGgApc
MduVSz+C0/vKmuJ+lHAxtepxl+jarWREqlMt5W1fZMdQSf1ssYPLmrJ92FaRLxcozrgqjGqKsDSv
28idcrNwmiF/UqX9mNuKR6P8YSibfRzRnwVGdQisChPpTOQVOhc9RnZYISGJuDvT7sf0dSI7XRih
bqVE14E3MwKrvZ27KSEGtbGsyn1f3A1qgXKig6VetcZdrR5albqk+nZ5WUVycYZlGSQrXhoW7Gft
z0qKj/UMHgvS/3UZZjNFg7GXtmVayEXqfDpjaY1wWXIN1Yaf8JiSXxHbYZU3kW+71rSTP03+cIMT
I9i1Tf/2jsoXWIygOjFnCtSyYXOUDlYqOWmbO0X42PZfBCJuHk3NRtgG3qPz0cZhNbQ5qXA0WRnT
clV6b/2xtd8cql0+OSKfsL1z73Cc6az0MuvaBHBJcVN2dybejhIRRfS/bNs7CGc/i9RIFbMHyLDL
bhQPzP6FE3pwc1dsPHS0ix/r4ENvi0hJ/bOQNt8Rr5p0mGkJnez+YU+LMbUFbWMyglPqYha9ICW6
6e1WeJxliec4z6Q3mhotdm9pTR7KRd7Vg6gh7vKOgSDr9/NNcqMBsSsWs5F7pzPr+7pDv6FdCJR+
81lf0zFmXUfWHwm+MztSSKj8ntnbLKL7DLNo8Fya7rq9TJzuOIyehqZG1Yv9fi96ENg8cJj4aJgm
nqMI3xrakyxTU2NEBknzozJ30uWBll86/J+ViMg5N5fTMPCuAlpJC3i/L2cd0yjCfQMXQvOkRLUz
yzfNIjoBm65uBcKdsrIcQJEeAmQ2lJ9j26muziqki2rAaJwkVvCGU/fmw4BJUM5le7KplSD8xJ1J
t3SN79BEk5w9Zhl2cYytXTJUrjxb32dr2enmH/KO/n07Y1X6ioGBFGesbXbeNSQtQR5TGujIc+ni
CK+czFCc+c8VBKf7EgoWLI0FYp05KMjQ97RxJrtyCnXeh2GmuU2RJo5thKLSwU0tWQFzhwE0OCiw
g+v0o+Gq678pk4MOhcs7tR0Egt5UM5FuVs8Y6YxGkk3UlOLmmXuMSbAH1ePNeFf0LmKSwPaSP2TV
/3vD3gHfYqVVpDBVY5V1rK4uUeRDp1ifs8W6agpLYBg3ld8y8f6AVgTkG9narmBoDr54ZYxwkwJr
fzThOM9X1AzdhewMO3Z6IZH/Zri+AuSiEXSR6BmmjiN1H/W3Nh6HafqhW+gKgrMao2YgWO0hU1Xf
5c1TO30yhu+X9WHr5OJZ2UJ3PCjIFf55OUMYtbQTalWysnsZq+mABL9nJdKtPn7ohWCNxd0HSISx
FBKr5lDvtXuWzdRQOXZXz64ZvDXKz575+b9JxymFPdUzxnUBce5715pTr5pKt5uPNhpVLiNt2Yy1
bJw2TGmZDCpDYsw4oCAL2FMleuaCyzBbFgL8opgyDZdl4rXtdy1Ph6aCcQdMp9hORwonk25NKfYv
o2ydJV1BVy1MOqiR+FJYkG6nKQ3tBvQSN5N9sHoLE12fE3M/py9GLGoT3vLDeCJQ8GSEfOEZT5ec
y+oIpvwGiZ3WK+O7uTT9ntR+bSTHeZw/4Kp01QKZlUpsRBzcClIzSSR1RlnMuFyP0zWazBzQgTVo
kL+8hps7BYHY8WWpfC4aVdMpypOG2VnyWVkQyV/FvYA7QwBxdmMYE20kMSxrrdpHUyLXdIlv+iHa
X5Zk00S8S8JXZWuSERaxAZhKOaLRS+o1NwSF6ZQIdFuEw7ndKV70UqFYMdW8saln9LJTWIeseL4s
zqYH1FfycF42H9tykgjkmXZhQG8TPwmkx8VlWRDzbhE8vW/uEQJcAlJgVLXwpEiTmlilWiFLb2ih
O7TBSBpHmkyB9dnyReBn+4XCLZ3cDZoVosfAT6gSqH3lxWniXV62zVO6guBWzVxKEOp1eD0Zops+
Okry3hp87I9kil4rRcKwv688uZa34FMheHMNs7vWOujD58uSbH/fllFQZeHewcf9mCoQDu08Qc+6
h7I9lerh8ve3FUzHHGMbzB7GGbmHgQmrtFyw563/1vXuw06DPikwdnUgfRZdYzaLJPUVHO96iik1
O/TQ/IIrro27JWBN2/K+3fcnUX/95uvFGpHpymqH4k410nmCgNSLHsiOPUsWbpS8FUVXKIouni6v
6KZzNcC9YDAqgTOKETlM9EpXoHusKYnsk4BgLamw+G3TAL3D8JEqIp+mjDTAJBNIc6enWN/nXeZH
40dswgqHc0EqoZkydDittBiLIExywymHWHIsvVC9/7Ryb6q62ikJrSZopYZuqGXkEOtnO6ue3FVO
aqEkjXU81zdW/pFiYVQb/W+7+Ae0CYOZCYwRDvBX4+eYO6pruM01hhp41rN9X3+LUPGNliiBqJuW
FiUuONMqGI35t0itpyZpTLiPYfoUpTcSelBFDnfTcqwgWNy0Ws227kt0/zGI+IFMf03z/eXdOhOB
KGgENUAlC9OBUdYMf/V9zIyndq33iZ/2xZdGrZ0cJoqAzPYyzLmB4nDY71jhdF3dDIU1Jn5+ZR0x
cAItjP1O3hFXBn+jkM1bJBVvn6RSAvEf0Ea39wtk5lo39YZXA7yo/ZXil358FBHynecCOQk5C1V2
6HWVqzdMjGzety5ygWwCgIYBF6GD24Zb//jjClYOk9OOLpNV8JYPiU/t5N5O05dFU3eCnTvTwDcM
m83jNDAXh69Orzp1jEYCuWK02uwKv7jOro1PGHLhWc581QX2nSwi/Tyzihwkt32oqk6HJZ9BWoq5
Moax0/XRs+q9PgiUfxMHdFgq7gFgFedvolKvLE1j4z2mptc5fRo1cIG0e6rI/uU1FOFwhywsS1RB
SUvqL9a3Jb4q4i8N+S4lIrp8EQx3xnJ9sFuVQpwZrLKmhgZhJCOGaCeLysfOAjO2P+D5Qm4RL3tn
rxWy1uhUpSQFc9l1HF3JiX1dk6MaRr5Ea0GceZ6u/R2Mv3KktFDqfFLTt9jZfgKdRRtkAcvRzoNj
Hqvv1G1Agn2f7ESlzptW5F1M/hYyFEZKlEJLMWks8+sifopL9M5F8eNl7dg8YCsYLpJOexUpuAGr
aWr70j4pWS4wvoLt4hPe6UJAomsCQMpfMpj6CtQ3pY0Z9mCInkT7ta2Ev3SDcLoeWQ2qczSAEeX7
knxDtbg3VD75Y+ZhTis4Xe/ByaCztKwfWwdF+daJSsVEe8/EXPkrc8rVCpFh6mut6epW4i025ttm
omBpe2vAQG2ooIY5S3sYSylLaQ/LEFXkujPbU7SUrlFFe32UvaKxBKr2L4fpFx7fVlK1ydRlxZy+
PcLJsxsGIMcKpNaR/Fh2+t3iyl61a2WnexQ9Nm4rxjs0F4L2tFfBbQLoqgYPRBvE/RdVvZKqPxxS
jaHRzDi943DHCWwQ2ZjZwFHMW0v/y4heLh/Xbc14/z53K1UjjLidc7Zl8m2OEY2Y1thkH3JM7xjc
IaorWi8T2yYi9c6gXWvRQ05OdiNiSxPJwv6+0nIlMqSBxAwnfhgbzSnK61I0Uuq8apDbEO4oZXGq
Go0OkNEdQOmk7Ohd5r9N+Pk6jk6H4kt0NN3NnupgyLM/ngov8aTP/23TuOBMaSeZtJh95tsjxp4t
ttvRxAMzocBZnd0amaj4h14i5PvO6N3xHmC0Ovpp/7k1Zv/cGkUpWRbW/fZaxMFwYd8MuhpwqwAm
tCxnVO0grvq9XdH7Ssme9Sb8po9NcHkBz6/8HCYTfaUq0rKkmIs3/m05WMFnGx1CTBpQwM1V7YYZ
jSui6tlNx/hrNc+o3+1lierEAKQWIid81+SCU3behPObTGcE7+qQ5GovYx3V4BQG+mlyEOIG5Y26
F+2YYPnOaN7VWopVjS3f3xVqCvrvwUnIHu37A+ttixvnvy4fZ6isWq+iogZk3B5q+2VQni+rxKbx
wBuOZkEc3Lw5LYzB1B2NOgyh2oTeYGH47rgjvXcZ5O154VzX31E4vVPNIlfmAiighH5rXWIdMmQ/
7JcnxgKcXZGj7FF3fCo+hW5/tL9fxt/WQROvvjJeL89488NlUBdp6FM/WQrdB208GPR7VViTsOkc
8X0Vd3BGYsR+xup05XmFnhJlQAwoV7XXGvHXoqhfonaRPDbt1id5kgchaW1vGWNMZ5SnL3LWPZdy
aAUJSIQdy4raAHFX4srZJCgd3lyD1Y/jvERrYdAOzXBMhv7ZaBZnlKjAbm4fjxUE5yPiUTL0VoL8
KMyffYyG3Ok3qMtjZS2jJ3toUYm/ihqhznOK7PivQDmnoCXoVmzGKQWJthZIxB0Oysn2Wy9efDAt
wAt96ESuALkTk0Xgg69HnEjJuNXa56h5uqysQom4w0KTJLftgVnM4J80MBqHD/MudJBmuc7d5PUy
4KYJeBeIpx2I5KWwUYWNmE66i5LEHem93Q+C68s2CF7pDFklKPfghLIkMqZTj1B8lg/N+FmOTnQS
lShsq/gvDL5dye7mMi1GGTdadK7P7uyzkv/5TrrurzqM0QEDlUDjBUKZXDRcUjvS5AmAiTU6UkGd
qH6W+vY/onCxcDXqtdwlWDokIJwoLl/asAQbpOh5QyQM52nCkXZWUiDxQK3FmcvHWfWnSPTgpLDT
ceYJjPc94mykNnWp1NhYMu26+BJ/ZqwaqWeMTvJov80YSZ3w9S3Pu/vjPO+boXhHZvKvrHPXKW00
UiCrxm7sP2uh080CZ7ptAU32zm5jsBjhPUBjdf3cD/Bz1COYyQvSiZ36oh4mV93laKNBR4igemVT
5VeAnFCYZKyrXQZAK38aM0y8tBuB9gll4qx6VkbSXDLHkR6am6l0wrvuqQNx4uRjak8wPVZIy4ow
Nz3pSizOqDf9hLmlNfYq+pIfKHJFGvTiLn41HzSHTcWydsVt+0pFkb9oNTnTblXSRFITq5loEvFa
q6TeolZC6dhJ4s8AqtAsxAgGbrk8fXGtIckGHg8WDf3NBWjWR/MG1Vvf3+YgtSeR6p/XlUP314ic
oYqoFtujXSNwjULMYzGPSpJ+1kz0z/Xm0RzAkVV3XmahiitcBFZ506ystpI3/EM8kSLBmpaY4deX
kgMqTsdUP132Ydt25R2Gd2JKZpl9yS7b6WHxsHd+d9Ucc5DNZJhG17vxXscjReKFN3TXfyhZgQYz
AwGujiZPVvO+sizWXOAZroK2NsU+ix9y/U/f/ZjlWn2f27150tR5XPD9WLsy2sKN66DLl4846BUI
52XITIepYEJklLo1qt6ypnaaORXAsJN7pvvo9Dd1nUXJfHmLVppLFy4t4oDUcMxQcsz6piwTp5Of
K00Q8m6pHvr//ofFJ50NucvR2g2spQN3Td44tnavUhE/+JbRwOQHTHLETGBCZHbaV7tPQV+LdvwO
qe35aY6+F7NoMpAIgP19BUAm2f4/0q6jSW4eh/4iVSlR4arYcXqSPbYvKo/9WTln/fp9nN3yqGlt
cz17sQ9TJTRAEARB4L1+xsCXKwCwdowfR4lXW+ZJYE4RPSm6xVQgIegKS2pPNchMbu/P7WUHb5mu
4qYJ8I9rHaRiUBclQsgri4MqKnj0/2dOwDzVhse8mpzbwrbVeRfGnFikzWT07yHazfFZzL9XJW+v
bB1P6Cz7rQ1zPKUFwRCwBG3UaG8IsV9J+yEFhH8TcQ7CbQ9+F8QcSKnWqmWTQNBYfR7FL0uTWirv
vrEpQ8WjPYb7cHNlHxb0FmwbGLbC0uT/5MI/uvRV6zhZymbFGvnQbxmMCxN1CTEBhz1Cq4fxrvZh
s4tgh/5gU37Xxm9fIz/2PnbSruQybpeKyRKoOSKA6r9N4hxMDIw/g9zBoogpZWepPNfY9L2VRMb3
ejVCozTQOtEXi8mRAlfgQNvfdu/NZ/i1NRn3U9NcGRQD1mwcypWbovif29IDRdk1HR6YOU8hxgVJ
IU9NVkOhOv6nry668ZmjDT29/jgRVhZjEgTQxZMooP431I7h67gOpLUFToI2tkRH3vEO081MYWU9
lTmt83KOCQlhPe3h2+xmXu+X59w2ntXLAprj0JaPgZ0fhb3OWbbNoPGuJ0sbT7pZyeoChiTFpdQc
XTyboluqu9vm3Ay0KynMMS5ldVdIObRbwOXVAelhOhX5P9VwqkByc1sUTyHm4KvSQlJjAQtnxItd
EM0ttfJRHronzI293BbFiVEqEz8WJRZGM4TtzOk4KZcoO4jSp9siOH7OzgEYkb7EQwfDkTHCVFt1
UdWY0+DE04KJDWYSj/o8Q4tFLB1prA+Rrvj9zMOs3iwgrT2ciQ+wVRqVLcqdUyi4mpC+kDh+7vD0
WQjjZDV5ZwW69FNavtfl5GRV1Vlzjtn4XC44IHQ8mzKxo5MEuU7lN4X7nSpk9qiZnBOSJ4KJHs0g
TeEgYtnK4lUgnsY7HTcfvlbGZC9rUaUnaa9Bh8EDk4nVRFb8kPqtjXadl8o1rGhn+tUBNwvXPKGD
EQVH/b7nKLnZlrT+EcwNoNRqvGU32GrZ3vySJFbsBo7kD675SQNCXGOrL2TkPj1w3JUwoYSI0dTr
BMmHESnPQi/YGBF/nBTjb7vR6d0URCcAAEN/Eir016mhkrZjLNMCLgaDE8+M0ss0guN40Lkt/Nu+
8i6JccfIDPqsD1DozALfQAVo4LU8bVvsXQDjjNhdw6ROUCUluaeL7cFYBq8M1ZqTTW9H3t9y2IbT
TsinDhkoEoBw8OSA2KHSPgqZaZvZX/ecXq/O2+vb6vJBWiIaQQeVsnpX6M+V4RgCjwBk+8x6V4dx
tLBq+7RoIcPMPIzCAPqzt+r6oR9/lYSHnMHxgbfYudJHNgStDHr6WrjspPDr3D7dPkY4LsBWAOVB
Lhuxx9LEmUDwFF8Tx5Am2SKNyMsDeaLo31eqDGh4B+4BzBYpn2f5qIWFlYu82dBNIWguxXAcGlh1
ndpzJSQLRtylWpRverA0pjXQc8sYU6g8btLNZQEBiElZoMH4x+ycSelTvEPiyBon0QpAEKr89bQQ
deR3CWzaV3epQcQMd9ykPBPSOLXyuayfjOW0cAcRtsP1ShYTrhs8+6VtBm1o33nvh+ax22ceOM9P
o9Ng/OpcXkJuo9v2sb+SymyjPNZbIyuhIWj5bPrACgiJwOmsGhxpHtq3X0de4WvbOX6vmspkgItY
z7Ku4fBtGy/T/D5frF79e+4eZuUYF0y0rMV7FKTMD+aTdhj97mX+Kj+lJ7CFH6KD9sgDctq+Iqws
yeysaCJaDjYHBIlvIM0e3d5efggX1Zas0q92GiborD50Ra+zAVDn3A4gnJ2gMkkiwGF1UIHQnaC9
aO2lGnm9fZuLRnEjURmTJMyUX+9oPchTIWpLet/3h3m08hEhSuG1sW6qsZLCLJo5E3UaO0iRDL/J
v+g6pyZKA8Ift8bV95klIvlY5kJTQIt4crQid6a2vTREsuK6vK/HDpMz3eBhbvQjy7OSyyyPIoxR
qVLrJcarAQDJNOBCifJMxyREXaaPo1JAtdEWnmi7hHJEA/XP6Pvs5I64iz7xyiQ077llSyYvKoQs
DPoUOmXGXsQEhHIqismaSl+bf4wyJ93bzF1WBmQifac1fRaFEDYA3CbOFD9sHgTMAIlyt7u9k7Yd
/fczCxud0mYOF31G/poQ3E+zzCu6n0Zdf+B9Y/W0wl5N87AFJpCAYmNmAnrpH7RQ94QXZ99Atv5c
oXdVGG+f0FS64N0UCd+Pwav2mt36IebG8cQd+SPgvdHK5Uuvglv/mL3wa4baVnuv7uYjqTiZ57ar
vP8Q1v21JUkWGdoqfeIQozuVfXuXTsACqAa8JoWyb9bBp9vruO0x7zKZ/VBHwSioFS4/cnhugEUI
DsQo/RkbMueWtb3v3uUw26BelEbFPD6q4NOzaF6y4Nf/pwfj+ePYNGJDL3GtepSy2Wrbpyk5ifrD
bTEct2evbU2EJ8d2hJhOMb1UM/aGWLmY/f7yETEgbMPQkWFoLH13RdCRsBg5XiVwMhtLcDBkyQ7E
xr8tZntRfothrzqpDAACUchQM4laJykyOwlnTpVi27/eRbDZ2hwH46imMJiJyki609TY70IvGXhx
dntl3gUxCVpVK0pf9DDZUHwtM91ayp+6xqOI2K61g07uPwvD3nDqqOzisoOU8cHwidd4ndPsC+D/
y/cpunNfpgNl1av8+kPqYfZfp42zQNpm9ilp4yhtQ8SG3CRe3Aqqo8QYJwUE50c26koQs1HRXdKC
thSCpPk+kD1d47j2doF9JYDZqe0UJ7qY0pi+p3k0JevL7dqhcBPRgUccwpPGPh8DybFFnwDOewwV
faZLJbjGqWksFT0jocfjfPmTkoWm07oKUFRQxxPguVznf02a9hPeeBFO/fxOs8vUyioHY26mjRFw
DzBeSDZ2kRunNm94YNP/V5KZdYvqKZpyWnnv529Gch9E30np3Q4XWyJAtk5p2AzDwDzntXJllEjx
ZGAvGz1xZwnsOcL0OU4q97aYzbvWSo7GPCL0BhgMRiWhOZrkAavSz7w3rh7QKw4+LuK8TrNNJ1kL
ZIKUVo3DaEhQjL75KKcEhJWhX580DMQCaIOjHnUBNt1YC2MDFanjIU+hXaPieWnO/XrQdqUk38lx
8qCY8QdSqLU45kaS6tUUiWOMmklwp9cvUvYy8VgI3/o/bqlEz5lVHSNShrJeQtiPPA1IqedzC1Qr
oCuegTlVWa0DsDArf5r3xQOypq/K17/mIcCuW+tIHXclX89MTakmyFekX0Vnl8alDjhHJcf3NXrO
rUQEc5+EeU1dZNAFp6hHzaqqJNqD154HhrJ1Kq+1YWJIPg9im9Ejs5+ctLtk6efb+4unChMptEKp
+4TAAbNC/FSkqd0MkV3oOecusjk7sNaDCRejWmSFolCTYVeNdxMYUjvKyOrML7x7PWdPsc2pkxQp
sdxBpbZAq0Aop98SZdiVweLNMcomCu8hkGNCtje1kc1mGakJq+48xZIVUBTTmHMSbyYbKwPqTKQo
2krohgHpmZE5mWw1+94fdqNkNTv5ItmNJVvikT6q/g8IivTTN3Y0W8cos6KahApRYwS4t2qDnW2v
YZSF8ukKjvb4fzkkWwZVUrOIBTTNuVqJMTvjq0F+luNHGn3WxmRiRKiaYtVQjQr9Veh/6SPH3bd3
rYYpVUwqagB9uQ4Q40iEZimwWGIRYG5Kds2Ux+iy2S0KuI031kPIYbGCF8WcJzmFDtlJ/xKDfCf2
wUZwUO7SveSKu3438x5dtrV6l8hEdk1IGj1XI0xdRH4W783q0+2l56rELEsXSgKJQ6hEq7njp8hp
RKsIMPaz2HTCoDonnyLeqNH27n1XionlYyTrUUD9LZ0vg9ZZlV5Zg0Ysjmp0xf/cQ+9imDhe930r
E3rQh2Js100eYqIpvlOy0jON5FTm9bnJSzz9pK4utO6sZ985P2B7E7//ACbQA9IvADcG9Gw89aDa
zVPoAhrok+lnrjBavBjMsyoT7tGaD/IpI4S6mlfiVU7sDsqHBvh/7wA0OTKpYaKabShI8EciHKTg
q9lhbiO7RCGvlf6mMpDD7GaSmgq4pyBHTveL9Ekv3Irn+tTL/qt7QARdvVVG0cwL0Fo02Csbj2bj
N1phJdWxEf4a8+wtOfqPF0AOkwBqXZ6pUw0v6OeHQbnU1Z7UnF7Q/3JSvctgwgRgxCet7SCjdYWL
5qOGZBdPwM2/Ww7iF8wCYECE7DNubZVnQiZ4aFk9JFqIVUrmO3p2zEFtJ8tkS/zQS7331moxMSMf
zWbGoz3tVJhdxYnR+mFNL9Uxelp2mjN7gi9b2bcEM+E6urk4RZTt9ObdvEwkCcXBDNIE5tXy1iqq
XZc7Q3pe1OeJR1HM83smZMyY5Y/7t5BR70ogdNI+muDn7bh080yBQzKBIgS4dzNPMGU871PptGQf
6bhdBQm2rKWBNq4NcpgrVM6pcopSznJwjMQ+26cBMWAofF+tjZdAJ4DxDe+TsXVv24na+g+XA98p
3oYldI5qzMbt0ipLmpHm6U1zCqUvcbiLtcmRox9NGVrLsLstbnNZVuKYPQzGzEREWQ4pn7hDY+8k
/Lr9/c05CaAQ/9aH2a3qWIz5mOE+sOj7IPg8SI09RLM9xc9GcY6BE7AMADrqRM45vBkkVmKZnYsx
kWVqCqxW3+CoR1P8RI75dD+WH7lor+QwmzQFSEmhLJBTLuc0mq08HyyBi1Sy6XuAsKMA2UDXYKO5
nEX9ovQCgH9StHHKTXAyFMpnjITz9nLxBDHuYMhNqQ89yFXadJe1R7H35YLjcdt1l5UyjEfUCRn1
PsYRSHHatc+1HR5SlAJnT3HLyOL1iG7up5U0xhEWyWy1hkrL5J+T/BpUs1Utr1pj2HX3LHLZmTez
r5U4xh+WZCjNzMRKCcOx2NMjQ7gbAKvbAu0q/YmubI41eQtG1V/lE2SWxyxcIC8PnvLqk1lEVvCR
dwlclH57HxO6x1Ib0nyEDBKDGQcMPHiyfZAS88tt3+OsFBvAp7oEHLpGxbTBM6nUOyK0h0yLLnU6
eGRKvEHSvdsiOdZjY3peVSQaa4hUKsUeAfmnDZkrJzww8c2T/N2AbztitUg90PsVaYAP5vXncdxN
udOk52jeScL+tj6bUW8liDk8wqDoTKWGoLq8i8md0NwZUWGlusCJrpunhomhYxksyMDCYxLlZMbT
5CBDTpuA7FkzvNHI/duq/Em8RzPYlQwmUw6qUgolegmV/eh+6OnDrL0cQ1+wzdrXXRoumt4pDtVj
YvF7Rv5LlHpXkTWlYMpDIUD8cukcQPP5uN+DsvszHa3IbB6s5rZB8XwAjOK3ts3rbTzobRdFGuKu
urjVdFJ5KHzbjv77+2yrlllF0RhHJhLY5UKkzmqANYRDxeasGTXKH8kL5nT/owbbkA8s+CWKAj1+
MxrFUKrPA8oV5Kz7wBbkIxXw1GJ8pIiqdO4ymC3aD47oDo5gRXZtN60tSyCKbffyEVi/PBhFnlTG
NeqpaOc4hTENuQRA6eyW0+SD0+FDwendmMxZHGkRCtylEYNeYR8qT2L8GMYfaeFTVwtGVV1FpjiM
lKIqYMCuO8hRZgfSLyO6N6MnLSqd287BsxpzEFfgBuuiEaKEbrRSc7LKYrDkhNfIyxPDHMB9ZhAt
TmA1Rbxrk/sOHXqEO9m5HWffl4Y5dQWEJmLGEGKWlyG5oGbrgGIpFtQPxdl3OczJ20dJSwIqp6ou
U3BcMk7LFyfssJ34SzM2k9hhTfLJzZW7Bk1DtxedYyjCHBTIJDUxpz6cZ7/iye271lakncojF6B2
uBF32AaNWMkp9CJ2ZF9Jij1n3WRnGLYF/XU/WrU0td4UJJkbi3PoJrIYcOjcOD7H4mWK6pymKRzC
HcboVITl0xgmdmim7m1jbq0WwflgoHdYAsYk/RmrzQqYpCENSy120wmXjNI3Uk4GtnnorSUwe3QY
zDAJBCyXdqZgH4oDfs/XwRbR65o88MLo5lPRWhqzVfNaj4mU4LRo3exZdpddZToZcG0Kd96J8wfC
z1oYs2WVNFCTaIQweTpX8XOS74aI19nNWyBmu2KofCyiHguU6edeOckpZ9ppK49c6cCe4mDC0eQ6
hw6F9EvpHgrl26KDanmYrJ63o3iuwB7loA8lQrxQXU7xY3cvAbE32Anfk++aJx4N3ups9nevVWNO
8lpFzbzR4HmDB9AXzRddyQJhb7crdvGpdyQ3/BG5vOI1Z73YdkZMVVfYa9BRyC+J8WD0nOLA9vdN
DTd2AFOgi+d6w5ZAN6jKXoWDE21fDvWZdAYnwPJEMHaLEgGN8RNEiOIObp1rnCIv7/tMrgPiyJiM
GEp0OxJZdWdaMwoQt8PaVvQk+ruV6E9YhbXBRLuOOkOEIt/r0qdQjSyp47Vob/qzhno7WFcxlG3q
zN6U47jJ+1yGoXzzQjxpZ7rzPfEpRlr4xOvb2nTnlTS2AUkwmiTMJBHSHrI9BhbOcWk/To+0wR5w
+ee2s3g3iC0rriUyvoZmzlSYRil2a5CclJGt6oeCV/HfOmbXMhhnU5ZoNEXwaLhlKaQWELvO41z7
ywLm2jDb5zJeqmOQeVefbzvIZg1RQ3MV8AGA8IL/rz2k0LppVMUFlQHwa0/g9MGVwtfA6cOrpmz2
tKwlMb5odF2v4tqJe9hZ9kX7G04l8POOZ+T6eBN3BjsFRWso20C0twQu3fVWtrSWzhzwdd4IgZLB
vqQTHDBsOn2rvopp70YfK5drkkh0YgA3Bwh+1zYdgHxlTKGCFFYKrap9EVGi4izbhkvihiICmkIG
zQ/gPK5FqPVcAqJ/ilyAkaCpZYfxmbO+K4HvOB3yvWKT0I4/MuxxJZTx0VDQ4qaM58jFbPBhyVBd
VBPvtmIb2wAiVOBiyggnfzxlgHe4N4e0j/B6jVFwDzfcPYACjjxn3HolhxxUWHSASOBfJj9KCGnA
lAv7LT+i++pEvPQw7HR3OhAfDSAJoKJ4B+KGA15JZJKkoanqZkQXhhtrna8YeEuRO0+RonNpLJzn
lI2D5UoUE4/HoaoTHWOprqg+6/VTb/A6/Le977f12BCMSDJpUQMBdQhANGk8LEHvdoHp3HYGahLm
6rHWgy2FTaoGCncRi1Q3j3jxT37K+klq/2k0Rwkeb4virI7BuLYpCGZmGNBo0T9FZWkpamMLS+xF
XACJbQ9/tx0THNBRCqj8EEpR2hxyinfkNb+jZKC6S86mj+nYH/FXCv7UvnKPTp5BmRCs1RmpZAWy
E9MqToEvnYp7kKS7uR3beDRMHsld5y5ucOS7/1YP6tViMgGY5G3WVgksnJ0kT3b//TDRuZId2qkT
OoTjOzwXpQu+znwCgrkPdQC8cxfdFc3iJKZ6ICW3g4g6xi0fZQIJ8LWKXCqg1mjjJdGm1pyswKPN
17HHbb7e3NmAegb8LWXHUJmdXQKmJa/zkF7rwsfgQXRBSuR0ujU99E67b/y5s9LXD+wMkJ1KuohG
KfmtU2FlyKQ1TEGXUqRbwf0IYDJJt9LCQyuOdVvO5r5YyWHiozCApk+UM7DCAA6z8HJ/8et953MR
WDcXbCWHMWEQlVGtqpBjfJK+ULA+tDV+QU3jDukql+16KzVG9v3bem9J0cp6QjCnpgaKPLjHv8Hz
Ek+w45PpU6pmLhX9xiX2ShqTFURhnzTiQNfqQCcBepeCig671Kb12vok2bRvJLB57d6bwXOlJDX5
SsmkKOVJ0SG2Du6F4ktsFrYCUsP2A/hSV+oxoVPL5SWX0K4HTpNPpv7QiOc54TQdbicGK12YELnI
UZ1lDWTMB8kbH1M3/2cJwVJA41QdWcWh8Ievtz1/e1O/+wgTGeXUMIYcKZU7t/GxUZGG1/3LbRFb
Lz4wnYGRchET62Avvl4iPQiljigl6lufKdgg2aFzzZGJPZ6XY+y3gFRvUMyzGlDraI8pTzpdmD+C
5Eo6E4xLoZUmSYT06DR58Y5OH2hOjAsb7UgUHN5AwKZBwS9lmKKkA6aD8RNxxsxNJUa4SxXBF7BH
XgxjcW4blCeC/n3l8kDqEktNioFsEqFg2GnZt7HS/r7EYWorNZg1a/JgDGaRykByCj64ybutw+YR
ufo+syphnEVyCAhld4oyJyLk0C25lVcaR8xWLfJKD+aIjMJMzuUJcuj0Sbxbdh3a1ukbY/Tw/648
c4h0Wke0MYWodArdsVaO+pJxCtLbEWJlNuYAEQq5KvQW21W50C4EtOUdm1fxXvGzx84vgQfxyLs6
cBaKHd8ps1xcMGGA0rH5VOJykkffpY90Na5XiWWMzYy203PqbXMf7uNCsfQh8NJEsT/gdHh1AQ0z
ZldxR77eOPpCkqjpwOUrapXdJ/fjMlnDyImoMnXdPwLOSgrjB1FfqugeCiK3csRDMliGP97Vd+ax
CiyaWqQ+pQARfPEyepMbfiW/Qrs5CAd0Sp8lzjvQ5uKtfgrjLrluys00mhEKO7M15ecpQ0u+xhFC
rXatr4oxRsyQYbbVVHWD2cpaCtayZSgFp9eOBioAw342vmco6eCt9vb6bWQ016KYBSwTSQnbAqJo
fzloI7/lNgHO8QLQWuSfvJdNrjhmJZNQ6KJggrjBUzywMBy10VKfO5cyYyaqxTuq/lyta+2Y1SIR
ii6pXAhOUGPGsAx2RlLhf2V324p/Hh8QI8uKrOJhAc0YzAlVA79Wq0SIaYHrGDyi5+f29//0/+vv
M8dTpARS3RN8f5LuyRhbSQjkDPAcxKnAie6bBltpQv++OgjbrlHEUqbukMjWPIe22H+peMXRTfde
CWHcO5Q1OdKpE/SSdEmExZPNadfOxO918B6O6vNt620QgFybj/HxikiNIQInAcDM+Z2RWh04hPJd
4iBt+Rnu833tTYfKnQDAiCGic2BPnO287fUrhRmvb1C2L1oNP4BussKRXnPbbN94i/BEtFt097bC
24toSoBMMkVaCL5eRGVcVD0Xcui77EMAyISPDW+icAOlhtr0twyWBgyskfU0xVBJPCyn4hlcqb7h
mKklPA6W8m0A/QVsqWKIQtgpBefQob//j/C4ks3ci7S8rNS5puaUUKr6WvXPqfiqIpIk5gsxQVhY
/H2F7Fpb5kqUZZrQYyoVG9D8Pgq/JPDSJsLj7VXb2uSqqFLgfvDQauxRahZBAJ7MSnBK8SEOH5b2
lyjeB/3fb3AsG2X1RgEAfBiM7UKiZL0ugW4HCMjW0kdWb7yGKWfHbTn8lRTGXpIZdOB8hBQgGIU7
MLU5yl136J3FlXfmPQ+0ZsMfrqQx4TcP6wIkQ5CW7bt9fPj3k0fFbSDdiPJXYpgo3BUqMfIaYtJl
r077IPvrB0T63KYqqgEUdwUZ1fW2HTsgTZGhhdGSvaafpsy/7WA0yjDbZv19dghULYM0bRT8fqkp
/Dn5lhons4vtdrxTu8ySBo4/b1wUrvRh33SlvAmSlspLsCzlQ+h21uhpXn0BHjonImzsnSvVGH9r
RzkihQhRYf1TLV1Q2Cri10jnIElvnFtXUhg/U5MWr4ZJE4Co4E4LdlFky+1uiY+8Asy2o/12hD/m
PatZjswWjkDIhQhuwxti2UBhUMFZq2L/IwCYqMRde5oGIMxBzfsAB2Lka8DpkDzRpQTHsd+baL9W
bAyfPPHuPVtqKaIhgulaJ4BiZ0JPNTS4/jaQ2oWiZQj93Vj2X2+7+KbPrWUwjhDoqa5QnE2ncXTQ
QLX2spP3BNVbQI5wkr6NEji14rs+jBWrUmyIvAzodgWuOOU1ziIrt/FevYe48//AAEd/PLuB1wKZ
AGT0Bull7U2g5EmA3h5eA08Dvl7p/Q/kbxtZxJV6TCrYh4JY9zmVlrlp9GMaHO6k09a2XStE/77K
NmPRKJVIhAitvl8w4DIPT3J7RvcWJzxsPFZfLxWTAQ6DHmIMHYLoCVGcupNqA7j8nALIKrWVBwM4
tsAS2o8ndYesiecovHVj0j+gSwShokB61/lqecqmF9zurHw+qsNDnNtF+EvovLZ1RC6AJtdHmTNF
z4uq1zOIlp4oVWuPk1i+R1rmS3bp8DHvOVuc7ZI0RqkQlJnauduF811NOG1dvP3NdknqZK6qXB7p
nqMwk3ifedBdikQy75Q9J5bwlGFiSZ5HBro43qKk5OXIYsw73VYdsLvhahyElsOTSBfjxv5mr5GC
aGRGlEC5Wn5A5/4QEEuLOmuIX/QusNPxWyh/v60jZ48TJqKoqZCYRgyJYectyr7AMK/COTR5LkiY
OGJq+TRUOswYfMKrMlpS4B1H1ekdBe8XxZl3yvBUYmIKuBYVSUzhglp+6IbPtPQ//D1WwlU4YVP1
qDEEktBTJhT9Mf+O6511e114rsdEjKAVkdPKdNvi1SUaL1r1dFvAZoa+Cr0sVtGkxFq+5G8baXTp
61LiGXvdptMH8473SsdxbLbimQULqmYE6qh+t08Ppjt60U7kU6TSE/fGBmKLnqVRpdpMsC7AcKbY
lS0G5sTRmr/IHioZu/6Fl3dy1kljQoQhR0YuGxCY6/fl4g28azbv4GJnXHXEHwXjzYh3h9mXD6Md
P+IJ8Lgc0dxigwTNUc6UOIJSdwl7Xh7KcxKNCQ+B0IomkExpnmj49aG2wZn6oFn0ITf0eLU6npMw
caKVMn2SBwgbvHCn4FWB+PS6GHFuQbwjhEUqqtFoVck0r2kwVLk4EXykONIH/pkri5PfaEzakcwL
yY0IoubQI8XgGhVefh6DauKEiw2IzquAxBLplksKHCGaYcSfzVPt9iDHlv+JvGZnegT4rbQhOd8n
wOQE1bJyoKD9yUPo8O7hMnX3W/uPLvEqn5tUSemqCdshOWkHWhKaz6EbPE9oxVKtySX2ZI/OW4MI
Hstpm4jIw2PZqkuts1b2ktuVSxA2y9tPqHfqmVjGAQU3By9ijukK5+VRe1pcpD5Pf/9WdbUE7G03
UEs5WugSaMtOLU7muL8dsTm+xIIddVPaqm2A75vt8HWIRoxURb8kkh3lNOKI4hyh7PVwJmNGFHqx
UYsZteZTlC82F96DHmE3fIW95BZmW3fZiANI7nFlAlPMGOeHfklCS22yPSKBnQr6p9s25O19nYkx
c7AACEuDd9BuLXiFR0JLeaCDimA/f+YI45mRyUTyeFgake4G4EQY5/z74uA8wn2j/9J/nezBzXap
x4Pu+S9X+9+XUrYTUs/jDDCHWDv6wJJDS7SS2pGTvbRf5stbG9MlFS1ezwMvydOZhGU0zLiaGqxm
59DGGMo9KrjVDoj9fu4FdwLn1ZZnWibQjKWijj291qTA/AWwWNmAvqlROUcF53Rn+yIjoQNbYI8F
1Mcj6e6UhfN9Gv5vbAG2IXLQNUUZK2ixzLqThi955E/NyZBT21x42MnUIn/IkiR0F2NUmMA/rkOz
bI6p3E2oXan+sK/9BqcrLYpwT1fxthx2NF0WMd0p9pBDHWG8W3bGqdwXqCYF7u3ttekC7wq9bfXV
WaOpSamREYIm07TnJLZIoOyKIeCUDjY66hHXV3KYFG/SkZWYAuQM5lnXfpBil2S7JHmQly/TfDaF
z4vK4yvcgAu6lknz3JVuM14HlK5HAZCGKXqOxp/IeTqiyQbnZ3svHgUvOPc7+fG2Sbm6MvmeFJBc
ARsa8pXDhAHh9NAc6fSAuOMt3uZhtjIqXdyVgjIenbNShoJxetCBu5UWDol1S1Q4JfVtJwHiHKhR
0YbORsM5CUNloobU6308+128JyGnrYcngol8Qqmpy0KPlCFFGW7AzL1i3MvjzDmTt3Nx6V0VZgOj
SyANY6GjlY8R6V3xBgvcHSheZMGtbW5GvndhbOSrqjnUQVYKuwkXIX5pks+3PY1jNDbypW3xnzKt
RhxN/ywY7tLzjt/N6LrSgdm4SxWr5ZxCB7Ag3XUXEAo8xybAVmnrX2VnZ4wD4tSX9jxWbJ5uzOYF
7es0zADmcNB/g8bzHKXugxDxxoU35qZojPjtDwazVztFDOKhhnrTGya/tAOEAICis6PxQwHb8Pyi
uTyAGJ5FqearXVu3hJRmDs3MSLG1eHGjujhlleRLebEzUh63Lc+QTP4kDthNkQQNzW6n9l+b4klP
Xm/7IW9XGVTllUrJrA1SNGL3/rvfG2UQJ9iH/tuR5fHYH3kKMaFiqEcAKwIzyFGK0Nbzzk3qn+k8
W7d12o6t747BBIoyn8QsD2A23AsCDGBJKuDDG3/SJ/+2II47sC0ApDKVJqNHPSkfIu0xSg8Z2Lmi
+k6OOG28nHBkMi9HQSThpYXWdcblEpfPJOHUKHnfZ0LFVJgGMC/h2EOVOE0H3BlZ5BhrOzF/368s
NmkWBz0FyaOJEb16oGH9PrXBEb437X9XlJWv6eX/jEUmEySqVBiHMaG+gOZgWZttFe97xOREc575
mLgQZ6Qog4IuT3BHxMZuw5mThfFcjQkFNe7VoooiuFOaJTDKJq/TPmex5ILZFzWEwr3t2Jx9atJf
swoK4hjNSjlBmiqfB/BdD8VTI/89+sZV/DaZYABkRrVJero03Ulsvpn9qa15PkePmj+T/t+hwGRC
QZdIhZq2kDHamo/rp6W8pjb4OKzACo7zjvcietsPMIl3bbdRG/GWEEIcicWdIXT7QO442Rb9xf9d
I5ltX1mAuhzENDFRfTrskfq9p3oYK9nd9gDO6Sqz4KOlUgStoEDO5AXg20w8IDw75DHG6MXi0htt
euHdabfv0L8jxB/QdXFbLJXcIApNnvxLdaedaTcueXupE/Esyatdb9eWV/KY4NAbZRJLNOolmLsu
9qKbObkvWdJxslJU6pRDtEONDoAW8pHfsbF9x0GTK8jrdYw/vVljtckKJSBBauS0VkinzNND5Kn7
CGNzgqvDypOrnrpzcg4/dOKv5DJal3EbzMSE3ObLm97ehIGaJMMrOvkfgMI3t8RKGhMaBaDngSoM
0vL8EE++mXJaCzdD1er7TGA0K0M286pEjiRijZTvU/taRyEn+m6fXSspTEAM83JoSw1aiIfwGPiR
TV7wnOe1PzRL8A14ieAQhUs7wdONiZCpqKYS5vFQIWwU9Fjn1gLIvqnmlJLoV/6IKLKhi4YKPjqg
hl8HrVzNM7POodusipYUfTeSYwSo4U7yi/mT8qEU8F0a+0CuIgFMEjHDepkHGXfs+Sykzu3YtW22
3wqxT+R9r0WVoEOEJKKWhHKqeCj/nhgJh9dKDSZhiqVAEZMERpMbkKdpQHsLODkFddwby8K+hZOl
yjNg+2NZqh+N+pkoud0oh3birP72BWClCRMO+krNjYZAjpg5FeY/pmOHqkf9hRz+Rdp1LdmN69ov
UpUyqVeFnTu73W6/qBzGyjnr6+9i+x5vNS2L53gepspTXSVsgAAIIiz0++kgKhKscqWpCro8gauK
cab3yqYBgF8OshJFAvpkTd9TLJdQtNeh7QU6sH6XLAhxthOZRqbTAISmB3XP+j6yfQdIc4Sa0r66
I8dCdGGyX/7beS0IcmZkpqYaWSMIoi198kwnesBKhOZZcuZ9cZncdg9xfu3OoktMINC3O25xi0yk
a4qhQOMfgF9ty39ti9qZ+tNIf2wb1fp1deXvrcd8QaiQE8s3WvAHwBBkuPdIVqG7DGPPN5Wb7LX9
0DnqrsY85vy6TXn1BmEzfrJmmrrGj/ppmaRUQ4l3g6LeG0DolcJv2wTWiyILCkzGC9a6LpmlZEIc
IJ+iQ37HCq8K697ep3tRhXBdS67McPo/9spcVzGOqzIH/OdS1CubL71xCyvY5mrVCy6Y4gygDyO9
yZjYcjW0Z+vQNehLD0Vawfzc71p/5YfTeuBnzLnF+IkvdM9wufTj8DZbCrgBYXlVwBL/3pb1Zg5H
GSxl0q3UB7YBRPcw+L4ttz94jl8s8W/tpKJlVzdgqVCOLXZUt49Z9rUmD4p1K/dOHH1U6l1OiCMN
x67OBeG9iEXuXilGAw9xFVbWho+ShqDM+kKEpRCBEvIv8bphO31NcBjKNcqbuqemvqPgUa5+VHtB
fCYyrt9e4FFdVY0J42olbEj391a7++cloMe+/UEsJy32tSZCqmRKt6GUFhPy0p5bKQ/1HnoSHyN0
rTF7Dg/lXlRqFJ0V5zb8rFAAiAgxDuVHpQFIZdDZkyrCql8Nz652zL/FE/T7lQqzsKlt7SYO7Sm5
YIuG49fHeD41VSa4OQXuln+WGxWGn+YQwtPmi697Sfc3qaYFP5zHiI0wDyx2OIn00pEvlijA3FZu
nX+Da8QfTYs5c+o/aUFpm5Jq5/Ixtz62bfqvZKXzj/E4lLt+bpmshnuZ3iS6aI+ziBnOHcyyHJom
q/EBB+Eb1UI7GSxvTKLHqc1uA2ykEz10VquXv05H59HjLbynDCtl2nZiQVOPyWZWwm73olS6wM1i
7ue9kYYaGXN5BmuDg7HjHWu+D7zeZpOX8kXcO86M8c8+QZc5nzD5MUlkPH1dPaGnKPnejbVpF2Yw
2fmAQartO2TbM+gy5xkMQqqmYHdvm1ywm8Eu+k9a9rhNQ6Qa7O8LJ4ctn1KssXhTa59i+ioZ55Y8
xKYbknC3TWkFbAGPnYVScKGEHPVKJqlQitqdd80tw4UpMCbL9n2Rk4FexvQW88a48K3vov4/kSQ5
b9H1KGxKGo6NtKfEuO3L+14XOCTBDQWsrveSDPSkwEzpmybOu/nCkkD1OTsOx/BBdGWItJ4v2vuK
nloD805DbSPn4/Vnw1NfLeR7WJ+IFdua4P4V6P3b82+hJrg0gpy+tSPgrh8SLx8+m/olbv+mQHFV
kTe+F2SSCSv0sgYybNKXFm5QtUTL7gSa8AZjsKAwhD5gWRgjZZzZefNUzJUdJwJdEEmL8xJ91xoW
Oo/RkGIeVf+kzI9h9hK1ImwgkUW95ZsWzPR1EVctYya+YPjXy++QQYj2PRoc2nNyzBtbBWCWcfQf
zRvLzQRwaiJJcp5DnpO57SUwmfrSLgWyninJnpbJgszCdiCB3NJ7s/IHmczFADKxdIqyx8gUjUJs
h3n6m5AXQoxjv0CvJYRYf+rd8gMrXZZfp9wxS/s/I0/hc3bO0SgyHP6qsHRVeP7dPWBMUQkCGPLU
P+Z0l823g/x12++q6xIE6AsQBGW2PuG9BE1sg6PKjCQTg7ihN+VRPQUH01EBhoT8gtee0V8GgL/a
prvuEn1oPtRO5Iqy8ivYE8z7X38Fd1GnWpWYcoAMa7+Tf6DvYpc9E++RPf7Tu8CLHOmGeD3aalU3
cdFgfog9y5V2+V4XXHgiaXC22XUTGj8NZEMV6zBFz+Yk+P4fMhxXRrlbe5ZK9IdhCtkNL/r+prhF
xWOwoxv9mF26S7HDZtr70vkhGtcQscVZY9CZviENyL+ZvufLn/L5YVuLRN/nzDAaO5r2I7gC6o4c
f5RKgdhE3+du6DHX8iRv8f0mSQAoC8ARMv2zzcIfbuhfJ2NyNzRw59ugrGAIbOjpDW9pF+0ZbAFm
nAXOcd2pXElxlfYxzFAHR/HLzc2vZv8hy45lv++z2SXRMc7Ofiqa5V/3xleC6nsjJ0XRVLUPgrNU
f5klcw/0rLuwFqJmr19tVzqcMyGVlBRZDDNmLXWhk52Os00Cm0Xc1THGhVPCeaBhZ/voBNrBD1DI
QOOlWY+Tq827uLsQ0WZpkfQ4p9BTPRmGBt9P/HtsII3Lb1pw3GZhvRR6dYD8vERGaSflzELRw8RG
hRoHC+n/sTzlQcHkSeqxSQLR5InotDivMPtmnOst+EJ9cicX/jOlrTshx4oulsM2f+tDCwv+OA+B
3S462uihGep+8FgRdLQZXEGEuYH4SULGXN1lxxYtY9LxQQ/saCdKVa5LWFdZj6KiK0D+eW8DgTmS
MJzwlmGp+vBTuqvP/oHcjqfe8+3aqZ/bwREBajIJ/vYgXNDk7E4yJqnQBnAdFF7Xd7YvIxCqT4H0
pZREQxmrp7mgxdteJwXJbIKWpDyWGWAL01OvP+m6aKnOqjUs6DBrXEREpVm1idmAjlw9SsmnFBgv
wuTaqkUvaHAWRzGkmc0KaKT6cx/czNL3bXUUKgN3DUfFoMg+U8d2N+76t9EVHzNzLXrpFYceFC8+
iZq2RefDWRvWcQx5PCFUTea7UY5tP23cTHsmmSj9LyLEmVoBVN6yaqDo1hw9mEbj+nnQOirgXEel
+CEQ5GouZ3FS3M1M8Y4x4xTEmsD31Kq9pUZ4q7UJVukQ364MgPNO8u2olvY4dIJrVKAlGndjV33r
d3mEQywL4FtJ+rExfUH8LzBgfp92bM1oqkhAgljzY1MkHypqPoTyvsWC90EaBC9DETXOXZAxGMcu
gopYg4Va/PApyYmN6cTjmMhHM2z+pm/7enYa5zHorGBVZMgeT8ptoN+S9isRlr0Eyqhx3qKrtT7N
E9DQ4XWtO3j+3fgS3XRAO0X9q3WSJ8tw8r8ADsd7YsEa50DMPpO7yMC5ydm+Mp9KI7PJ/IX87wjY
78kw7he+cAwkS54Nxt1gYhS6s5Xs0KrEI6MsuECZ0W7cJBrnPYK4wCXNSs2BXthj/2PI7xrlnCeH
afw4dP9sW7XAxWucB6F1Zs3aDOlR/95Xd2n7hU7ftkmsJ6kWJ8Q5jr6r5LyMwRACHiT7vCSxzfvy
oH9jc7bh506I9yLy+fy2mqaZqzSSEATXUEa2vS/dZf8AiwW96iwwZYM6IqyB9efelUsejSWdlCTM
mP8wb/ST5qZP0mOzQ4rx3Nqd+4aE9mw+VvifvwmJF3Q5T6JlNEYDH6Q7G4WDRuUDSbSn7RMUOCt+
WY3RFkOaj2CtspxCe1Gly6h/JtVtDjCFbUrr7SMLbjgn0jShblUluMkBg5675V3o9nb6Q2U9ia0t
6nYQkuOcB+LiKJoLcBbcZrdsfrHR0YfF6nvYlwqwcCF/AnvTOTeSSWGIATUQTFFLVOzwSTvD9lyG
gmH9wDZJl9zPoqqPyAB1zqMkVVcOUwaibIkJwyZIPkvON7Jv8FADzocgRbyCAPvOVeqcT7Hasivr
tx6Sh56BBtixawECs/Uoej1ZTkm0zksQHfAtZ1apKmXDhFo3rl48V4PASYo44rvM5Ig0RNbh/NML
hp7c9B64L7vpleBmkx4oklPFy7YdCCzut54zLCwvfHapIRtyjnT5rmzMGx+DmYGMjTdZ6G6TE1zd
/BI7SffzXGKPlyZ4GPNbOn/qmoNfhc42mT+YG5D5KTrELJ0HUlTjuO3CAFOt2t0MqOPoZDk9Mo4G
qj3BTjhpuK4Wv6jx/R1GpEcyGvYR+bvFx/TexA7XzJG+NG4BQClQDG2RIooY5Js9CoJaDB73EOSp
8+iJYbPorn4nuwzHW+S91pXkyh/n+WOVym1PRtb8hkcGRolOUkk/qJqdBv7NJMWCW+APbuRKT3sf
AtVDZqZdO7219hlveCD1HfYQPEaFHXw3nPBU/VXUfyXIXQZFL2dTwvC5UK0zpPOUCUoK6874+n3O
++t5j+1fCRgyUDVrC7tNb6dGEOiLlJBz+CnQnJWZQbVk44M0H4pKcCrr0eKVB863B0HdB5GF70uJ
rNhG1T3puWn3gXUyJqrafWh6WjEd/p0h810dWo3G+pRAz+e7zkOz+y7cYRDix4SVZn+zK4/dJ1cW
ufgxb2qKtZoghp7voP5MhkIUdaw/bf9DweCbPIoWGwbKBpYUHxkGlnKuD9POZOlggeDWHe2VEJeZ
SoGLHxgFNK5vwl1uyWdTothtV882tjH9K+02+JELv8POiYpCbPn0I/FDgLk6YS4Lbo5tEzL4Bo8u
HMIkYwyNKlJ7UXMySfbiz9hXva1x22Zk8O0dcj80jcp8nRr4doxiTZBnP7ZJCPybwfd0tJIUJyrT
Agb4wuAAwzvL83cjilHFjryKoKG33bfxW1eHNZmhNkN0RUNsLXswaoB347EcHo3x0zZrolPinAQh
PVFawtSu3Q/IOUef9VYQ9YkOiPmpxfsYSKiwYB1+yFRz9IhSW1Uet5n4QxR2NR7OD2i1WmN5M0ho
T/Mn5nSyfRo7RerkNt51rnQcY7sWKR773b+/xn8R5bs5EqNuQngfKF5ylKZvmnaTdhe1/pxpXxVV
NJYnOKff2jkKktBGh8km8VHvvTg/D/nx30nxLYRZHFRqymU1hdCFn8giBYKUeMdgNmfHOKlultui
a1wQFRlvhrcgqRmhbyk6ZDid6L7EgJB8nJ3JZU9xcanj7US2Toxp6oJanhvj1KhgkG1K6vb0mOIB
Pnv/xVCb4Np4S0MsKEm14RO0yyMrOSROUvxIEaNjX4MZHKLacpt6P1s3lhCSlYV1v/NnARxfNRWC
/rn3/LW1JPU6kX9WL2UkN2JX8ua9BaQ5MXDBH5ziL2p8rTTyw0TqclBjUOusRk9dAqfYezpgLKqv
wh1N637kSo+7IfvRQIWvntlbtfNIaJunzBvP5TkHdiOamlIvfRambljguiFRHnXOb0lrRBloIl0P
rLQGwx2Jgx6EE+YssCdS+DAR0eMC6TT062CsQK91ZecnlpZ5jDAiyDojg50sCEH/4DivMuUsIhwL
Q0syhWlM7xq7xjZeJAepSyQAYIN7IgQQFx0iF1jnvaaWgQkGs+gmaAAO0YtaZYV6ycXVmR+0tDD/
341lj92+lO32xOYcpwsToj8LIpC3FpwtLeEu0dxPlB47OVl/kDzZ0rcQPTOIEDD/21yIE91oN8zN
xB6b8tQGW2QZ63fD9RC5C9aMaBaNCWSqDLnhUrXXdrnSq07b+P/7tncWcF9JcR5m7LVGoQpki6kq
M/gYq7vtO0jACo8pV0xhK0eoyrmhtU+l82iek1RQzVm/tn+xwKPHTe0kV3MDFqK8OZMi/ajm1l0V
SoMj+fQQtRi8bFTRpmeB2vOQcmX2y65br1KfpvB1W25M7hsayOPIVUmrxuUEucVHYwc01rdBBDHs
53pgepUd5y7KWqczNkgjMB0wnNVVSWMD+3w+DkSq8KrMUuBSVP5xmzeRk+Kh5LostCpM88FnDBgc
xIBdZZPb4b77hgW3B32X7YKdMLgTHRjnROIqoKRmTqQMvih5bVvl8zZX7ANbJ8b5jLHLGC4smNKM
2JaRcYroXVvel6WoCiAyKc47RFklD1II7xCmslNlzYFMz0aWHLbZEcmLcwyVhl6LtgGV0UK8OIS2
HIoYEekBD5WEgd6wiAKILEptBknd7SNsQfHMpxyg4uZZxeS+8EJmQcXGMfHwSVWRx6lagi/DnkAS
nv0z8dgKtvhB1BsgOCh+k66mSCmWlII9S03sLI6dHHdHqjjbB/XW4vIbR4ZKTFnVDFN9AzhdhqZS
O4X9WyISK3pYYYPcFjfG7fgi3/0Eisbu3htgBtuQJja1ibairl/PC/qcZdXNlAEsA2+1Fi3ctupF
J8mp3NYDDMGuRWu/qO1x1dAW9DhDC5QCA+0d6AW6AbQ/BFb6tGvi/r4QYqesP2cWtDhbo0VdjymD
hGStb/MbFGqyjy4sOO3OIn1ZxwpYUONsbsx6bK6MQY21U40fEi96AHrdY+lVR+sjQwqwLn+Jw3wl
+lu/xSAhPGVZy6S65PIhE7VFrlrB4vtclN+NNJ/UBC8nWXppCZDx2kMli4ptIiLsIbW0AWsOM8RJ
SB/Xn5TxH2WWbCrs8l19jS044WL5vMDQUfm21eFtg23jWD+bIIEjt8tvRN3T61XmBTnubk4tgFzO
LEPQYHlt+z0B6lF0QvL3H/Z4KNAybb0a9+FJ+rDtT9Yr6gu6TNYLWdbKJI85S8VXHgN5RisfprSV
c+LotrWvdhaWK4types3wYIm50PMcRpMnaWUGK/kwADIlQOen8/pR9NWPKAoirpaRRrDeZFBGyyT
tky6853ZFbZlxI7qZ55AmKvX6IIxzoFguJP2Bdue0e9MD9Nql/hO8nQ3RQqmvX17kbkCiqsX3IIi
50SiJgr92AeiVBS/1CbWqqDdNH4AqgWWkXySs8juxnNGvLJ+FhAWSJTvxEjREkaqnztdGIh2g07X
9qt6HInDNqmrKHjjqRSIlnKJ1JVvxojbATFQyPzLCW0Kl/6Yuv1Z/d7/mPHqNbCbBHkn0QNRSJTz
NyEqxIXM0MlZA5RxAUCNh/GR8gdbpQmA8BGJNfSGPG5LWCRgzv80o0yGqQeneoJUdd+6xqDbaqGL
wnOBBumc4xn02OzbCnT8GHMZpuoV8bDXjfzBbFLGHD35UXMT9KXdTNbB74gIhk/EKPv7wgNV5gik
P7ZjiVg3ev4YdPuiFdQbRVEL350REE2b0won6EvGTiplJ00mD0hzn7QmdKwBk+1mdt/V6a6Q2/Pc
KecqNM56HAh+B7P/jeCN79dIgyboGhWsIqGO5cn7iqB4LL8CztjPcof2ohz3esr06h74jg1dyos2
r8E3SZHiq0Zbi9C0XRzDugMugdd06OHoTlUmnA8Wccr5JVNvzLpvGKc35sk6Y2slsLWNx66zK3dA
11TtJLntO+1rdxYG/QIvzDd16AX1lVYCbYbsjQttl7e2et+eZMT94YMGHFPtw7atrgepJvZIqtjz
YPBACaSpAaxb4rk5T7cl2QdtZfuZI9wQsz7oZVzpcLbaSFU06T3y7fIDg7bNThIWV6MRvz0XFSaQ
UJxjoBqqjfIjkNr92NFv871xFC+8WLfZ6w/hbFYdcq2VAjCM1fTmKYwt4mYz9sUXgCJyt2X7h6j8
SouLFlJNtmK9efO+wxcTCHNx6ZEb7F7DHoqkcSZRE/4f3P2VIBcsYOLbCk1WX5UO/s14YWlq8x7M
VW/b4ssTLpknVZTKZe78d9dwJcqFDvD1yHsyNyxVR7oHqN15eo2zPetlx8z0c3dWBHU9kc5yFlrQ
3lf7ErpElEvX3sk6oMmkR3+uBS/WP7xz/sOZydfgh0r1gUoJzsybFPh5zZ48Zs/GbfKcH/wnGY0F
ZWUD/HcQrSLdZvC3BZ6GZClIOIDBOpI/Vh1gZ3TpkkW6DbBjgY5umwOe5u+vMM1vK1/rYA7ptPOL
S1/ch6LBaRE3XDiQoJsx9wm7waIX4KGRprH94ZzMiS0wN6bdf1ZEky/ItyoN9UyG2NT9vAvOAI+0
UzwJKrbyEDB2LGGH4Z7wJEL8EsmQcykzVaKyzUB3So+1ltlJf5KFA9XMQW4xx/mSRk7VlI4gkpfy
mSTpzsx1kQC3LdmUOfeBhCAm9ViGuvFQkffYhgc0ALgjYK+K3X/RJywSHOc5mt5SCsLqvlkTeYlZ
2ZNcH0pxYYYp8ZbsOIfRANlLV1lTlfoQ3AaHdMeWZQw7lHsv0U6U9hE4YZMvz/dkVntZwUk1HvYd
am7y4B/Tu+hmups++Xbr6IhnHE3UUct4+J1HywR+GdVUi9+LhQH3yrcSFNRYUVQ7RPsBqKniF/C6
MV/JcP4iCmmnNonKoKMetPgu0uyi+0ANwWzI+oof40qG8xk+lltUSY2UZLtTsaegvM9OPXoCKHqS
pf34MLi1Pd6EnvVd1AGzbmZXwuzvi5C+lWhWxDn4I+NHeb5Vk0/bTkp0TJyvmGj0/6lkBsQWnVhT
l4LWf3LcJrNuWVc2OG8xz5YiGwG0QWs/dOpgz6hTlGkguDz+cEFeyXAOA4gpAelrkJEALpu/Gofi
Bo+QwJ731dFwWCbQPA9fRVvERMxxbiPVzUqXGNV6Nr0mIs7kA17EEF7/Il3g3IY0jzirEnTmOwZL
gBr8c/41P2cX40fLegqPeFluH9sfIsZfAuXLkJWmzlGogqTVhxerRqtIaDwmo3aqw9DrGt0Lssot
jR+NIn/PS8VuAuXL9k9YES7VKLbSyKqF/cH8yBQNsWcsRI+H25Y3qXEk+fdCtOFTRIL9fWFjHSo2
SdJS6ub9SVefSkDdqS/bXKwc3TsuOP3XpCqQxs6irtkWx1jrvKbOPvw7Epzuz3FTYgQFXNTx4BrB
YCt5KbAvERecoht5SsusAom2O/ndg5wJnNGKM38nJU7B9VoZzECGlEIA16nVc17hn+m5jD5ui2rF
6YGORUxTNU1KeRCxvpPiIcAWUtxNLRC96wPeesiViqCH1sV1JcPdTUEzFmOq+tSl/eSGauQkUSJo
YF0z0HescBeThl61BAt0cCTYLFjZGONyM8ffESS6/4tNSyLBMY4XluKb0tQHJjug47yrP5Dz+DXy
gLm66z69XYE/n1hIAznUEZUR1pXjKk3OSsdB1uuuAG2ZNI46HKSWOKrqDtlxWzlWvYFlmhoFZq5h
8LOFfqsnPZ1yyw3Lh7LZGyrAZUUo+SIanCGFc421HBloSMN5bs9G/DLoAniotUQddqrLMgEOEAXW
ACcvM0rDMTASyw2wjs2rj9Ntg12a6VkOPDYqFriioaY1dV8S5HxcUAVaTpPUclkNxEwaT4oj738/
myUJzsdVRklqfwZPZviSyrskwVhF62zTWIv1IDjNUIACpKoqv8Ap6SOzrCIcTuuOmIUPZltx50N9
qG7U+/IjciVYJxlBqnb2JKrnrOnFkjSnF/U8jdmANhy37/dYT1j7txX5sM3e+ildueN8rNbgNjVL
kCDRMx3vG2u3/f21khTEZ1q6qWimDLC49z6iT7tJp2llucpThnKNalu7ypE85dbs7B7jD60TfxaF
l+tMXWlyqhe3am5kYQOm4s/t8DkVdWOt+Z4lT5zeEfS9D2GLhtVJ/VAFT5o12KHxlIlinVVvvqTD
nX+n5ukoKaDTuhKbDsfCLYwMfLPQ8wiHJ7g7RELjNCHVw7SeBhALA/QA9P6HofkLrBhA3GtUoTLV
iMYvjNInS5+pBWUbydGa3ck8KKJkx7q+qVA4WX6DMuFvQGs251KLLJRd6V7+krMlkOfeQQHtrVd0
Qsb6cVvFV610QZEJdnELhjoBTnADilj7auvBMUCLvaEIChyrp7MgwpmRb8pDHhIQUc1d0T2k0j/b
TDCV5d7nVF98nzOZriqDvNGZ2KiV2vFg7NVgRM04Gu9omGd2ICuiFeZ/OCpdAQy9bKg65Y6qHOIh
iU2478bLvjBQKRyVl77kh5+t0v4jphO2uVy3KPVKkjsr1MelbmpwKb2lkJz8bdVW71TH1At2wi5+
xsDvQr1S4w6taUgeq4Btd6saXVLZY7MvnGivalicHdzn3nBIW/dfMsido5+SIGz6nyTVyW6P2lny
WhuI2ZOL9grhts11vbyyyLnCeTRqxejYLT9iY+6JFgI4bubitkTIucCkCIO0jvD92N/n0udev6jx
PWkzu9Ryt5v+Un6ElYKIhYUcnBfM5zHXx0hCJqe2mx/mCXN6LpazDJiAVRFCi9zVqvhQZwExQ7XU
t+aVhe9AogC4NyGOa9LG+jBbRXXrd/MkCv7Yr/5NigsynBSlTp01icaQ4hEvHAftgT2yfID7HR87
ZKwKN71RXjNX3yU7chxEdZ91JrFwgm2cIAa/PyCKgryWAZuB3Ponq/8cFgIHvG7V2pUAp/SE+EOS
NyBAb+h+PAYn3Q1vqY1tOv8FBr6IG07jqz6Ye6y3Aypo/sOQXzvRq3otuKCKQVUiqyrWLXBesS37
abYs4Fo2w2eL2kUbOyj9ZYmg3Xvt1qIgYOHhi5uS74yWSaf0acQaOEfS2DXwHCfsbXEAheFtu6Q1
eVHMrlNVJ8j+8gB0rey3cVPo7PSN1zxNni3z5X+nYCFjaGIXD5LL/Ps9wIR8XOqW5erhMfK/lLqg
oLdmPcvvcw93SlCGklT2/X17KTFDN+8JdrOIotbVJ9qSDnfyeEv3Y52DjvwwOfWRXU7NYPdYuFvb
1V26/wsYWkRJOpWxagGbPXgViGuqDbrfWq5WIhMqfexD/QOWqIgKsCsK/Y4MU5CFj1NbEtVN1LEo
lnUnvzXC3YRP8lOAmTZyKjCGWB3CwdlWihX9fkeVu3uVKNfDUccbYEo/htigl2rnRFjVELHGOR4N
iTyENZBggraTIk52IWYrBw1I3GQUhC7r/MCIFMMgmObl+j9bOslZrUCKJT1O4bcicJXuuC2yVW5U
Q0ei4y0RxpGI9blIMrWEper+E3YI//D98NiZGrpBUwGpVW4WpDiTUsIe0PkZXoXm7AzRx9YHeK8g
U7wSOVjyggRnTVWoYmBMxXsmnwxXS1Tkp7VD788nfapeSWodu1ZkUGsX0TuanKpP/lAHWLfBwks2
SBl49Tm41B7rjwEcr6h9bsWzvqPGqXgJnxSNFNQiY/4iJfQl6NLdtkqsVQtBg1KDINGCIJ35xoXx
BhWaEbEn1kKRgfmkZm/exy/fdEwW6rv4ZNwDaHib4jpTvwj+1mPUwJdrFMdGLBQKkdibOl/wllp5
6yx54qFiRq3AS1SFa5C110jrHSN5ksqzlexLlKK2uVk3qSs3nJ4HoYRMhA9ugMiwM6T2Es7zbaHd
G9ijLSAlEhyn731ILYXWOCkl3qH5zu5n4RI+9gkujHwnOE699VjSklyB4P6zQNY/AjuuBU4Rq+Vi
XkfURL3Kk6ai1KMRXcPs7nvtS3spxwRNAf/aF06FpaulTAQPDBEJLjT2AZEghQWc3oAaQ3dDdEFw
sqoBCxY4A2oaaejmEt/3Ves4AMY4MAYbaD8PTTe6f6FsmkEgLp0qFh9nI0ox0W8KZSty83NIiG3G
2WHIioscJwL/vSo13BKyoloGJTxerDzVZiLnA6SmJpFdSboT9kTUZ7TqwXWLhY26ZqD77/3p11Ke
N1rb4/ksj42tE0xr09FNM+kC9PzHmWr7HgAUAjNavZkM4L0bioVKH99xGDSFQZWRILwvsMoDPrtT
CsCoDAIftCpA1g1BkA+jlsrxphMzrTNDhwDn2rhMQ9Gd6iSpBEHQ+oV0JcNPpQSjLKUxC757NqUN
FDPL0z4jt+PKh3GwTW9bAdfJQR1Mar1FKdyNNI75aEzFiCzVnuHG4qU52vJ9jyiv3YcPiuis1jJI
eKRf6THjW9xOZtjk6jRBDdW9fqKpzVqCSg/N+eSmOBZuvp+B8iSwsrWBkndEOadUmYakmimI0mes
jsC0XZg49H7C5pAb/W52umPi5g62XlqaLcrWryrngl/OWVVTqYRZB/lSdT8mD5Zy04u22qy9Qt6x
x2lmm5boCq1AY3AYTHmKYofx2OLCb46YKHUh0W2lYd/77VKxiEFMSnCSMkdvrpOZGrMBerqa2XqJ
ATGinmmfOzIQDIiSvNBM3qtYr7NNd80CUdOBB6Oo7Vh8XUezsrYivoKcCPoonao3DXuoE0nA3aqK
LslwRyblEtZFVzJT0eCWLZxBz3R/CC6jg/WrWIsR34geXGtKsqTICVSPxiEmpYqwkOy05EcU28Ek
bGZkbwH+1BZE+JnTDHe2VCPjhNKvv8fO0kN+ME4Y2MV0pAi0bVUjFZlQqiOLQOAw31t5STu5zRm0
X6Wc9BOaTIDFmHUOmZyZtfAix/M3ne6WoihIJvzUSe4phLY/P7AYMi/zm9lH6xvZpdh4YD5RxTUc
bN9+FG0uX1eUBUn1PZdYTOSjbgWSKd1nKCQAETXe1YdR3uOGHVwZk2qBkNFVXVF05DuJjskwPhQO
OqkMRg0o90VQXTRrekQfohfF6sO2ra3ZuLIgw/FWGUmsA3YYfUOToV0smvQeat71URl76gAHtnmd
w1bZRVZHz2Yrf9umLmKS059BI2VDJqwPANy8ix0jp3EynEZWBQ5FRIY5nMVlFI6V1jYDIHT9sHcB
8fWFNMnOouN+m5tVvwUwCUslWApPVY4bAhB/INjDGvwSbWVdfUvM5vHfkeA4yeemiCem/dQ403I3
JM//7vtMkgtJBWU5zQaDUB6z50AdbTUUJLzX9e0qIy4uwJBKY+lJCVtCX7xySNBt+oZPe9jmYzXe
URZnwYUC1O+GBG096GoFbqsG547czHdWaMx23UE0V7CqXxo6UFSDopxucMSMoUl7LCRH06msuVOg
OvqcOJnvu9tMrerXggx3YdVozowSth8cZZfIyQq5QCbaVESiW71AEPrKFME2uvk4HcgMjYYxA3+G
F9/1HxiC0HiS9t1TJJx0X+foSorThr6dQyNNwBEFFsgXmurt534aRGtC168p3QB06Fs8wbc4N8pE
YprgfNT95Ewey3NKj71dY36y2E0vokbuNXXA84Fq6ENWjN+QYf1GQ1xhhuhOn4/BcDDkPYq226qw
SkI3NFUjhoo3GOdqgC5SJXGEt1DdfmqM+6odMDzwfZvGWpOuBZ/1iwg7vYUzSMx57vWUovnp0Fq2
vx/24R26HF412UmOwwW7Qx3yaj6KoqTV49IAv6EiSqFY8MUxFytTKFV1Tt9WGrE52+CkHi+Dm3uR
sBK8JsglLY5HoxkojUPQKhlcYa64nU+OKNUKajpruYYlGc6mCrnP+nHOqFu1jwQAt73p+sp9b7wI
jkzEDmdQxdSW2hiDHe0JQMG3oVM56Ej3tFPidO4E5F4xApiIJOf84EAiP0U/q2tOXo2hJuyrl01B
lLKGV4VME1yrJeNulflC0tQ3qR8qIYq/GDBBDJYeGRJ+5WDvr/aVbWKVPje9ne3SGxXTVeLFDGuO
akmfC5MSZUytmNGPKcYP4y/+KLjY16V4ZZDT+R4p8QwgNNTtS8w03gfzvZoIhCgiwam6H5Qk8BkJ
q3RT+dkAhjT5uK1/62qOGQuUQVjlinvgoLCj5q2VUjdVMC+l3UvDXVv8qCeB9xOQ4Zvdi77GoxCe
CdZEnCz5J4llLx4eqSWIG5nq8k8pTfvFDg+81ftlL8Vzgn5z02uDky+frOwBM5+AghOERSJKnH71
eluMswyOQnKIjF09P/4faVe2HDeuLL+IEeBOvnLrTa3NsmzrhWF7bO77zq+/CXnGotE4jTuaCL85
olMFFArFQlVmldxY7a4ag+s7xAXCS5WKT0QbD4v0/zcxve5apaiV2kJLlOJEReZ1cqDqn5VB9zLy
Hp/eYDH5StXJGJXt0Boelrej5IbGoUsF5nB9egPBONzc1KE2Q5jZW0d3kD/oszPVH66vGP86esNg
aR+KYmjWOIIZlPFT8ZsdRDQpawdV3uj2ZBf6/xGQJmibPQrJjJrrAkDK4BSdul22M8+yS+diSkyA
idoauN+36sZAxvmMucqMVMUiGmc5aG4bKhZ6arzSiR+BGeBh07tuITeabgCZYGfmVpRrFgDx7XkK
R3JndaKKuwiCCXZGP3VmsVa4CPXvefutFrUHCRyPbZ61hyyaC+oU0mLc5wk558tymmRZ5Av886qh
zd22aS8w/Ts2voCqy2Snemt5BdjrQB3TOdmRSsCAVyBYXeXOcOrHHheeSMOVv35vuDQEb3DT2my7
aQSuXJa7pB9OjbwKbOOJ6+E95A2DiUUJVDG7sgVG4y+u9hPMfD/KA+i1fHxIOZVNSXx/Uhqg3G1O
kFzywlthNYm69kWE3/wJTIjSsyKN5xx/gl5Ux7lApTGOoh2+r85FVVbOUEi+aqhPc4u/pcl3aZU5
qSnqxOZeZ5s/ggliYTUsujbRP8L8uqB3zoj9uX8xUkEOynfZ38vNjpcOXdeixguYtHkK42eVnMfx
PSnGmyUs5zNJ2yw0pw4R3wxdScndWK9dkHW71+OHyBImYIGDueq0CDCK7U/ms5nt9OHpOoRgT9jK
JmSkOiKbON9aHjqDCsLeJPIaaXANlMKvQ1Efu+KDr+F5c9RI3TZJ1cGaFv29bQsp8hadfvswj9wy
P5nAvY7H/a7bnLvXzoINoC1ZZjWWALReRsVR3AwE8ckxOZMPoy/jm3h6Sn2IJQtWVAjLhBSt7LGk
DfwvnJ32RvOrHfli3cffxtdhpOKOEumVO5FaqMhXmCBjDXIDNSsYa2uJ06JpdDCdRnSCRSBMGKnK
JBk1i66oCZIS1XajNn2cViF/nuA2YGW986yy9ELFErYexEDB2Uv7PmLvu/SDNotqp9yVbsqzaAl5
NbuNv7x+nG38RQaZzlTQu0AfjOMcpoFmxoeiBksHutP69pQ2y1PRZ9+uu6lgTdmHbLkainRO6cZZ
uzE/29lRSKzL4wqiL/JQEKe5MJ6z/7zlynrN84Lgs1zZoWgHRrZ2nx3ohKFo5/hL+AZEr9vNEkby
YmlSj/yeDtnDkp2+e+eQ/R/20DXdwAzKkBC89iOTq+6H4r6QEmddn8ZJcJTpX3sZsd6sYU6yhBq0
PU+AIdV9UX61M0FbJ2+y6w87mEPbZWWrwufosKQc6COmJcv7GNLC/an1QfmJxFvfEY+AglbIwiCy
jTnKRTavQ1kCelEeFvPjKpo15V8sb2vHXPatXI2WKiExXZLey3oYKI/giyzdJm/995yg31DsS2BM
ImWNWpiiS0cS32fjLtEEOYVgtViyWSlWlCxfACH1+zyGvrnABH7h5+2EshSzib3Y8TTj4FC5N/0D
cVdvAJtO8jA6UCR8yH8uAbSJ98s+dKPFEY35CTaLnYMZJyUxxwSbZZSpM+d3q5I7SzE69TwKkoDX
x6ErZ4qdwJLkrFxlC4Z2fv5EM3yCOrUGwYAUc8LlSXJlyM6RoPQx+uNWQbtbZFcUcrk9hZt4yPYp
6VmvLgn1GGX2swWiBcNXzV/3OOi529aQuza+L56yH/b/zVGZeKIpzZKTBCXENqmCGfMdurbeWpbh
XYcRBGGLiSrZnI+1TYuwdJo8DzDOiyAsVkwWwTARJEI1dBopjGRlH3JtPqXQR5LKzh/sybcbtXJQ
mykd9Dn++znBbdRkFenwOFgUcQVvhXRgLt28h4+JfoPSMXYokWNe8M/bRW7XebVV/H5TtV69do6Z
al9ATh+sYbi7vlXcg7eBYjJ8M8bHoUoAJTUPVn83dJ/12a10QYehCIW5/lUNg9ARjcVaeoT6AI6g
G5OXpBJ1iHOj5MYa+v+ba3nSk8nqaBgZTXNfEHKcGk2wYNxsaQPB3PztahkjIThC66D5cZh4Sjvs
pTkSwIgsYU7q0uAZQ67wWWQm6X2RGfsY1NT/bevZU4pSP7TnURyq4ninyKNT9onXaUhrzVRQdRXt
P3NScyvGpE0IqGwydlMYe4PZfm3iF2IsH68bxX2P3p4d5trXrGU0kgxQlP4BOqJIZsaT5lGhm+hO
VJwS7BLbqV3odQ8KeIBF2aFJ7mtRfka34OKuenM2tjellNqMGA1+39Qnt5pds3u0Mt+eXwr7PQUF
HWyemi1D9Y1tQesMO421OEJdHKVXdUemT42ozZj/EYBWWZlAyxPt9IzDSeU62laVIqyRL5pZuxm5
67LnKSO+Mu7q9NtqpuhwFpQwuL2K6gaV8T3DiCWrUfG2kB7wnLrPHg06/KdGDhWX1SEOkJ5JoHjx
0Xi87op853gzl/HEPk6KMRkAPA/z0VCjs0JKQVzlB6PfEGzimY/hUOcdVrQdj4PV4p3hBRwEgoxJ
BMLcRnhgnxZrhB0TOWZRUEgHEK9fXyruTW5g6MawQEADltM/43bZjbE6hJKJPUrA4mQcegjiiOln
+L5gYNZLwZsZnmaYe6gh2QwifrzMxTdrgC9eDRV468voxreLF34fDoYTOhWebpNv1+3jusIGl/7/
5l7qWh0RMMXp6tObIr1PRJ1zot9n1i9P7TDEDYt7L0GH4I0h0gvl/75NwJsiE9Vgvz6IHA3Q14IL
oNqSRuc+OlxfH3oGL+Ic+Ar++X0mCykk6DCHeK3AZRo5rVE4UDB2i+JLWR5bMgbDaAh8WgTIOALU
NO2+MWAQGVcnA2XzEIzmt7I+Lp3kKaqoMYZ7hDb2MfsfRShZdRUy1bQ/Z9L3vrlFU7/AJBEG4wO9
JmlEwgiUp+lQ6ZqjnyggYbZM1OLHdQXaYaeZlC2BnYZCMwlS1w6mhMqXavogi56cBb/PXqnN0M/z
vMAVrMUfrS+DiFGL/wj3ZsDFnTrUfdlRX6OzmLTpJUO3GoTbuhuq71y6Xe+I+pT4cWeDyfh3pvUJ
BvaxaKXt1Ic6qNAtD0G8Q+3bbu6oxxJ0w8RJPE0weMr1iQ0u4+apFkoSpFZRA8liJ2se46V0Jktw
CfFLBxsUxrtHOYk1qO3i9OpOWbiKn+7Q6Q2KS8mHPh3uWE3ChNSA3BLdyqqrnd5VPdj8AYzrR7Nc
6+ZIm3H0xVmtxwizRnnzmKqC5eQnlxsgJisf2m614/Bv35E92Unv2lPnUfJV84vIa7hJ8waMSZes
oU61ZAJYQ4UPZt3JM22vdh970WMS/8iho5KAmQBjtQwQyIUrM00TPEEOICVNpEPXSIIsjO+IUAdD
9Ve2oD/55wUY5lWWKBoSFRWSNxDqaidnXj9fv0Rei/IXt4j5BsLsTl1ZmOOnp6z/Lt2FeGJ/nd2w
Qzc/DdijIqCEsrFjnSYxLzw3g9lgM2tYmUViNBE9aVBLlG+mn/j48NcT1UtU7mklKXK1PaV6ku5F
hU7609fMpnfdJrlQ08wikwE/qeR91H5rxjs5OydR4QzLX9dXWLSLTEZbrBr6clsgRcR0LTV9WHri
q3om6AbiO/7vfbSpgurGoCYcraikN1knP0CmsAdzY0ncMvz5n6yxmbx2BWeRNs2AsSqwxIzgYF9b
R7FLwb3MP11v1jCxX7JUEi8rFi2OH9UpcWpLUMQX7Ao7rtfUjZGuBs5WqfqRcTParvyuR1oLpKfo
m0OfFlvwwpDIoucVHqZi9VnJn1cFTDrWsWgVwVop3LzsDYjd+kqPW2OgbUaYuvf1QN+j+OFHD/Q7
PjyQu2zXfbacGnI3ZN9C58E+qOhQNG5XHw2XwqZp3sECVxe+SaCMq8D0P/1w7OOpTAZ8JujqTzqD
Un1dy3u7DpZZJFPCvVi2UEzoMpZ6MfO2/xU+JIfSokOVbGfuqBCBLsi2eR6JKI9UTdM00JAxWUGM
BgurpllBKktnSSkjZ65kQVIgwqD/vznDoOzTB00HhoF/CzhvKoGrcLvFtlYwu2PGamGEChBopyre
1TH3CN2T4+rS9z7MrgqCkhCP2aJmUSajog3M1pnq4cr74mzo7nq7BCpVxeidpvKuByghJHOp5BUo
1TAR+KuObqK/3VHQMADJ3+qJymCrmMv6dh2SF0u2i8reJZaylNIMRBOj7AUqCmVzq88C3xDaxdwj
UrhktmUAhb46qnRGVnOwj68SGPNH+1B8+k9WsY2FC8Ggm15i60rFcOxKdtd5cMJQNOgo8Hm2bG9l
y9ygbRlVTv1Dr+wSESsz717cbI7G3CSLavfVQF9vFC0wx9uVZM40B2jhF/kd/SE2o8C3HeokgLMv
2IRkaDa15gKgGYwXVFY1ghBj/XNC+pIFohoq9/MBLNboX0dBhiaIf4aKeVG6uF2Gfw4WJogmp9+X
H2LPdjMMib6e59KVIDudoEVN1HTBdfkNPBOpjCVuu6VFlE/VG737MY3uOAiKq1zH2EAwoUpp8Xpb
jICIhkIP4qLBUBG4qQXHintdbVCYAKUvYVqsKr1D0Jbfela5Om34qc++6+Hj9fPEdcQNEhOXJMmI
ay0fcTHm0yFee1Bg1KVj2YWjr53AGblrh1cwk1It2BpbmK5NA8r1FUqDUpofx0QKxlR4+1IPu/B3
XdbAbwx2If01Xm0uq6gy8nnKX8uPxQnyengMjjHqqgwYOkVlGN+z19eP+/wLnN+AjM8tJNWWtgQg
VZGqA6rmLvlK7aivzSqYKN6Jh6UU7q5tQBkvVKe11uXpFRStMbCwQGfYXQs6r9RrT8mLfju6Fgqg
YELGRHHeOPkMLQzw+nqVf91+rqdu/hLGUxd7mpJKRrky6m5aDUMmIKfSk8OQPiqNiLyY6z9gkcCI
IiRtUb/8M7o0aQf62BzZcW8Ou3EsjqUlipciCCYu22WTDKaK7+em+FFBgNiM9tfXS+Ev2JsRTIic
1rWTOxMIE7LeQ/HT2uERwwfxzHgDKmtMHpHaiW+nG1q7hjDXOXRlTBe/ei8tK72nMoEC4O81ZdxX
W/BaNDf4c7r009we5/52sb6pzcfrVlN/vDyVbyiMvxY6Hr5CKNijLLGTlI8G7gKR8BEfAvODyL3B
gsAWM5cqCpHt4EgUxuewvinQuZjPT9fN4HoHeHtQ3SYq5hSZYJln4bxOMt27KIL0tR+n368D8NOp
DQKTtM2p1aH2CwRa0URznVPMDhVOHv3IbT6UZyGpK/0Av9gZA/OQECAyQUjA7IyqLWsdrar5OjfY
3dK5iflIuRwsQcGNv3ZvQEygSBoZr/kygCLjtFQfQYohWDpuprOxhNkcZe2zHizKJj4iaCYKIvjo
aLrmw2trIhrgSlcAyPW4DSCzV6pVEVLIyq+la24tUBysqJNW3+OvizffQljPf5dmCZ2W/r1fTL49
kWmY0FBiesroGTszWPfLhPZ6vIBSweGwcER8FQIr2c94fHLWaldopjev9yEe1mRHn3aClaSB+4oT
suWbIkWnZ7a+riStuNFqs302j4VXu6IZDZE5TICvy6TvJpBcY2b1U1R9TbIXXf103Ryup2Pi0rYo
Yd8Fm5Spq/WkSLLp1fKt3T8KuyG5vw++BFAtGaD0ZcmWIOGlzwl98LLXoGhfsrJxrhvAzS4Q3jQb
z0KQt2JOUhTOZR42+Gbo0u6c925l4v6py1M3/rgORJ31Yt9tUG6BhAp0p2xVxk57qDvTCdGm+Jnk
GMsZO2fNjxV5TIqvlvmoiUYGubu/AWSCkBlqtaQPyCBS1Zuqj2Wyt0Tv+HRxrtnELB6xR6lqIuyO
RCInRK1ktH07P+ta0OVP15eP7whvy8cEoHiJS/SUYPnM8nMsn1WRI/NWSyf4mKM3HkInk6qkSdpH
Bq1G9svzEsZOWfoY7/CuG8Gtl21RqJWbjD2c8jzSXhsfXhUpci/5qHmGQ1knokA0J89z7S0YNXkD
VsZTNuQTdiciX5rVITp0TzEiX4seSbgNMlsgxtOmOVHGmHaMvHJU41aFaHFAEzhRvwD3QXKLxDic
Oua9VNlAmn4J0DvNzjah8hp/k3erG5/iY0Gc5XE4CanDeLnDFpnxP3Ut51BK/rZRdiI/22WHeJ8F
neBupz/EnqktEHPpqRBjjLWQlsW7xpFtlGO+zdEpXDF5ZteghkxFPkk9+wogW2WSurEqyQLLGj9+
okwo0bE/xd86rwFrWP6j+XT9DPAO8sY+ttpkxLIllXQLJZLuV4N8wFeUoM+VF2p1XElIDVTTMNkp
86ycp1YqUPYfxwFq733mrGP0nFepa62qW6mp04doF1t6QSWDO8G0AWbnzsM4JEZVoGCSJ452O6EG
hY/UOxtUIjnKDA59TSOOmAqKF4a3sMy3YmFbUaTRSRiY9JehfUEB9CE383M+JX6arB+ubyA/Uv5e
XZPJKjojGYfawuqCYmgovy7qzWwINvB/xMk3DCYah4VcyzKdDJ/GwcUz/YMiv4x67EfdV3wVHdrm
cbArzxyLoEUzLj6HRK9fF0bq+LBCdVUnyGr0C/XqMEyH3JoILgHpOE5/pSV6/UTk+iIM5jLI6q6O
okgu/aqzXTPSI6cAX2rfDZ+vb9jFiaO2KBApwLOJAvkoJqKEvW4MvdyW/qiUJ6O10DgUH65DXFaG
/sQwmLfPlOQQVSfA0HYy6kLdLvQeV0owC0VzB5WSY/fJfhJgcu2ivPQGFcUybWb91kzJ9QatIf4c
0DG3YicXh/V2gJK64rS71p32Uiiy8yI6Uzs3mMyd2o6m1IcRMOMDNDroE05/LzvjNxuvG91TfZrd
0AlP2ukdNCqvyDqElFXQvSGF/PM2t+dmSZV4KP1QelTLo0Tn3n5cX1H+gr5BMCdbM/Nmhf4ljJM+
SspTLeqRuvziZ2xgjnVZ9Y2shACYXP07cWN886de3juzu3j2c70T5QsigxgPyaqozyYwjfqZfBjh
+yL1t8s4xRjEuENYNaBTzLEpdPrIpI9rO7Rh7TAD4yx7VeB8F/kcA8akWfOQL3azwhrV/Gj0L4mk
OGb+HM3fr3vB5S3G4DBJVlg0MyYRsUvDkT5mZ35LnObj7Jhu/kwfNYzH9GN8/Nff3gwqk2AlWjOq
ajxifmlY8I2kHTuMySaFiLLlcnSQwWGiYVspvbLaNFI9rIhUeuKAP8rXQHWb3lJ5H8uJ3NQHp8VO
1NLNjffq7+PFZgfJOJptqWL/SHHEVHoB+EI0K84PxBsQJkyMeatqCloFEYitozb79QHjHoGhOuRD
BoqsrkCNvHZFT/MC12RzgkXtxjkpgLouAYjUUKR5IuY5QjH+um9ycTTIkWig/yLQP/kzCEa1Yc96
rWEmoj5FWuPY8dOwBkMme9dxuFu1wWGcsWm7vkMlGde/tvTuvK6Sn45KeleETS3I9y+SN+qPGyjG
HyVbjec5MuD3U7m3ortOVm4xf/8zLBawPCmCiZbLNtJXOB2aKyDPhagPE7HssEmSXgYhd++tQbLv
aw++EUOzfEUXaWQ5+YMR4QvqPcv5BspErlKflAjPHKVvQxcv6Ecz97MutAIpS0Rd/3wPeYNiPKQu
s2xuoN7lm0Rbfmpzl9/YmKqqnGSoIM9ug3bTvW4c95LBBAokeVToJBLmkpHReRBNJYwbCy2Q65ZS
hQh8hO+Ob0Yx7miQWp/tHBALWOHxZDmuu7R5V8qrYUDQUHSIs7IVEH3uLFWbldLvZjUol2LXRqBs
l+P9O5ZrA8Ms1zr1ZEkWFTlA/axIP+zmXb72Zgbj4E1cFcQwkFVHhYmmYVDxTo/NYP5HKxiPVqKx
NAobKGWV38SqWu3rKRJNHvF9+c0UxpezXIobfcZSDYvi1ku/z8zhrBTEHZb253/bFcbDZnXVSG9i
86W1TMBlsjrdbD3/Nwwm0iV45G9A/Y+rqYgckzx1iuAk8vPLN99iSxlqkhcd+Ipxw+7G75BhCuIA
nazu9Hn2oVUkfE/kp38bPOay1fIczzAlVi2/mTGU0+ysLyEkCb3ZVyCNNMTBOxZwE2kYOFOvVMgN
wzyj+quzfEv7cf33+eu3AWA/AEJjLtQeAMnzL/rEMHVsfz2m+9SPj1EwCK5zUehkvgcmQ8HEcIqi
ZKWQHWjd3cQUaZhRp/qjukXvu41JTDiwzT6XSAeIwsKTUaXhw6k9zIOeO4lhnPTQdqQh/aSmWiVw
RpFt9HBvq6+N2i51D+C2kh4SO3sxzH8tyvpqG+bPLJCdQ2SFOVBpC7nIPpVw10nnhkzOYPgLEc0A
8e34DcJmraEGghz08uGrY3Rt7ZjXH687HY0slxv09vuMU6cz6RSzC/EVT7LYrcE+6K8m3vagSPyS
WrNylvXsp9WNyfuc/Q2YcfZGD8dRz2EYnbiVvQYssu0eOscY9aBym/Lhup2idWR8HZIow9iGSEyS
/sZsT4qI6ZD/2YZekb+9waR/wMbhEmgphrjYcSXlLuhPIfmE4iNIDNo9uYtvSeKkTubh/VTg5/QA
Xe6fbaAXwcIDsMo4oZmi+clK4IRd+1zFqrNWP4g+/DcQNrCnq9aYdhJXvmUsJ6POnqIxRWmufrm+
RwJb2Nq0nBu1tRpR5WcrumF0KDie8uXzdQxuvg/i57/Xi+2G7FtMPBoKMAz7ZlWhLnubafN+WWd/
tGP/Otb/8Ik3MMbp1HIwsGzYHGk/eouv+Rgbe4g9NBzDz+evTUCVCYRvJfRXL1zCADkzIq8uX3AS
WkpfmJhqoaj1wXD1byYmmG8WTCsTUIOoB7MW3CPcfdsAMrEW3LhpnVjIj7OpcOL5WVN+DLMge6G/
cc0oJhmrDTKkhgGMQpOe83Xt98Su8l0ZZ81RM0z7P5rEJGRKq6d6V9PvmOo8dc6c1L6ame85VniK
VgxIqVC1pj9DRhHpdtHpNgp+o0u0+6YILFVAAMTPKTYYTFjSlUzLsTmlnx7MzyrCLOq0t72PMPuc
gK50FUyVcI/XBo66yiYKrrmS98aM60TSxv5EMCH2qKkQa+70Wg3wfJjtkykRsnBevA7SmxgMnIi+
BF+CbOAwSdEXQ4vnAuOBqvRWrnZPCajGs0hplOuFpqqi38I0jAu+g9IGD34RIeO0NRRXsrA9y+j+
OmSdJAVqKneBIIDQS/DC66Hvo2qEUjaz3AdRacrJ2k/4mvpKefErNwZb+HikPEOSpwv2jntFbsAY
n+9nKKmYM4rrU9vfEegYzfW/1s6lG7WBYG4rktZZN1iAqPpAJT6exMdE8LHOtQLtMCbB8A0eXRgP
nOw10YZ0xT3cLYojlaYS5OpSC9IJriNsUOj/b/xcWWOyxAM8rs7D9K9OV6xPdjMOi2uASShzCC6U
79d9gWeXgt569MpoFqonTADM83jREzIjgdELN1x3k7Z61xF4NqH2gCYcTUE30UXPNCmgklGgml7b
XaCo1ZM9YWqqGVz0J365DsWtg22wXnsaNuvXykWfa/Q5pfIHP76nrcyY17qfAutz5NKpLO1RgMg7
SoqBDAmn11DRgPjnjqVxgk6pfoR1n3uPPljN+zZ1W59O4Xa9MC/jBcItHHOYoixtrCgFnBKq2VOl
zOtz1cydp5JZPk7hMLhgshXRGPITDks18coIaYZLpgq7WVqTFsMmd/ZAkuJrkCGbP9Un85w+LxBg
iv1pLxQi47kmaKd+o9L/32xmPdM7JsO3VlLsNSloJ8Fh43/obwCYM60NEOJDQRili3N+YxzBMBc5
6u18VIJ5lwQiBpbLhhoapTZwzOEGRReYBEzAkaPido681w5U+U/cbMJNnDZAjE9q5ZxH2QqglgR5
DEX0u7gUPknwHH9rDeOJdq2UJKv+9gnYA/KS2AuDXzJ/opcIviuYsibbJgjs2b55xawJmjAAlpiO
WpwU9V0FdFDX/ANArd34Wt/UYzmuACAv83fKv1ftVtNZH+0X+nKknCSv+nY9cvA36Q2RydLsNFSl
UMImpebZJF+jbmepok1SROvGHKFwWBapxLQZ3o2ivbKLd/mhHx0DeyX5w5fEl9wELAj0+Y98py/6
rRs/RIHw04HvK2+2MgdNKqtBzlSs7i8KvuihcE13xHSkEdS7SfTtyouRGOv/vZfMOZsG9Gn3tK5u
gbLftBw1eTJx3diNk0izINf+H6HxDYw5a4OSdENMH0EGdPq+5E82vs7Dp+6L9DJ9njw6jJlAJE40
s0ITmosEjrZHoD+CsiTQ/9+4q90Z0F5ZkDAadby67UAGd5IH0BjkceIV+FTDcIlytEst8wd9aAUd
UXx0DS0TNg4jpvL+RF9IZ0xhBa+q08ne5aGpuss0QRNY/2ZH6fAhsqG57RRdtR6M1Sr21w8OL5+A
AC3MtpFOgMT3T/SuyCGIJZf4nB+qHUa1vLrIXGNR7/pY9DbPPT6odPxjKBPjpn4BgTBB5VRNX1ZJ
c3Tpx3Vb+FfQBoHZSBW84pk6AGEM2thP9s0ZXGAQpFz8CddqFkQiNTFe2KEiirpp0e5odnhe6pte
7Vv0warTqcXMZmPfxavoy53nIBsQtuNeb1szlvOC3nSYTT7Zvr4zAtxzAk/gbY+Cfi50BILCTWEF
2CRF1ZImwtN7Ht0X6U2ni24FXtzaAjD7PwxZrmV6S/Me4rZPdUA1h0a/xMh/vRPRoXJDyRaN8YW5
jG25gQKWvxzXINxl+xzy2k54I99OgRbkDxGUxJ36LBp55XrE2yqyTV5KlEyhQZu8Fkx+5N8IWGvG
rPMFjk6vMzZibYxjG53i3rKzIgcK2VFBizLIfrQneTd5rdN/jALR26rANQwmSPRtAWWFBK4xdkcj
A0/x43V7uB6+WTTm9oYIetFWbfPrRqMyg78EDUWzmSIz6P9v4vwSNkpPCqzaiPE6TfJkW2CHCIA6
xwZAwmNGGNHmsCI6y8bTYgiuCt5dvN129i7Oe6sdFPx+rjTuOH0kKaiU1cRJEHqW/sf1TREZw9xL
eRflag9xET8p6zPSnrtsngU9rPTEX3NjJiJkkRQjXMIeKz5Ien0aEi8Bg7fRHVr5pssfrht0SSKE
T4bt8jEhYSqbMsxohBuDGa8ZeSDdZkfpUTlQeoLeVQLKvBD6yw4sde9JozbY7BNRF0PPsKCuEVY/
6/U513ZjYbv6/JCZoiYFbvvWFot5LlpzMpHxV6Nped8990+02ib52lP0VILrm0DdrcYIsCsfVEF1
6lWc5HJH0R6B7ggFxTfmBAwZahOhhSXWdt3Xwp/36lk/Ko5ySsTCyfz75A2LOQ0r2OqkWurxqoIQ
qLnFsQHZW3QT3UOPci/imeCHqDcw5jTECdSLpfDVsFfe633vSztFqHHAP3RvMMyJqENjnOIRNpUq
jbahV+qiqXu6Bde2iDkFEvZNndGJ7Nv2V2Xy8ybDc4DoqAlAVFoM3kRCSxqtVG6xXEN1O4YPoXKb
RYequ81NDJDRkd/GzpxQ9Uj6aKaZk9n3rSYIltxskPKO/u2LKnMMMLetreqEv4E2nqIbHkM30sfJ
oxPwSaB+EQQXXiK9RWPuyKS27Vy3gUazm/WGiss3qAT3+xoNk7WTnooAA8LveTnYojI3Z1yEFnho
sZnGObmdb2ivMNRFgxbMg+jQ/H+olfOq+FtA5g6N46UJMxmAETJIt1SVY5OtB7J2+4Tou0o198qA
ikymna1Q9J0mWmImuKCU3ILGmB6O7ki673IiOzLmXe3Vub6XgrOuMoHFyMw4kwyKc6MGw67ftzjr
vTBF5d/mb/7JhJR57uxW6wGjyzdtdtcmbm4cwc6cLqIvCO4D03bXmLACVp4qLWxAxTflTYOp7tBL
3ORQ3VA50/+HwDx3pxSwTYOKCnOCbH6a2BWpiYbbrvNVHAR5b0eo0MUeZf+lEz7NB6iPfBHFaG7w
3KAyR1DXO7xvvn5gSMNpLetDtYqIWPg18Q0Gc+BWQsJKpu3ykysH/T2EJc4Y8gbTJ33uWfbjR9Gc
PLfQqWwQmRM3DVEz5ivWcjrOngTpuvZEv2CUvSg95sbsDRBzvGZSmKlCYFqYh34TlmdCmtNsTaJI
Kdom5njN4RTqqwQcssPIOqXbktyd4Uln4tGQJSIB4p7mjVnMMev7xYJwNeDiA0by91SxojuAz8C/
HjT4WdcGhzljXaciNOXA6T37bvX0vfKz8PMADVuQGXf0Y++iPcwdz+KxFyE0XYLNbZuNiWxX0+tx
S59KyPqWgWk6aMzANyGtuNYPktecyl29E9GFCPaSTWtLpWu1uQVyO06HAcxYTSIaCOa7JQrwoPW2
CGH72dexWxMFaka+3h2z5Zjbt6uItYxvxRsEs3WWNFExJkBU5SmU9mQQpSI01bjIuUBM/o8NzAZF
eSu37QgAcmwPNB5mmIFZAtkvH0RlHPq3/m8omTCZV2JI0A5cAGWGk9vFf9nGUzN8hmiRapykRNR0
xL9ZwPtK8F4HORO2Vx5F93wcZgkSO0h5lFedmwTzITP4Seh0s+gzimvdBo6JHa1WprkyAC6RwHXR
SK0jn2M9cmOj2+ly507EFHyj8iP+BpKJH3rSplJdAhIUyHRYFQoDhRtD2AdDdK/tYp/anSiYcB1S
x9M4Jis1yzDZUGy0igR1MHx7N5GfFtlhzETirtxjtYFgVtKiIjeyNSJc9cvNWoZ7rQsx+54Ilo+b
5GxgmNVLJSOKsw4wzTgh7+7me7mZUmci1nnt0GGKHvGfgkDMLY5tIJnTjOb2OgptQFLiF1CM+mvo
kg/mrsXM43TC8Hv+WYDIPd6bZ3/mS6Ox1qHoQmwXOSav7Ha9Q3mBlZtlLxrX46/nW4cBk+NUsakM
ZoMOg7Szg86WDiDtdQs92c1z68WhdbhuGvfy3FjGpDu6bQ1pB/4P35CKQDLQqqYPvtmSxWkUFXq6
2hNW2rfC6d+yA9FSzQaXHpDNjRYXnR3W1MxcOlpQpeh21+3iH7C3ZWQPWGjWvaTg98f6ro7v2uz5
+u/z4+LGAOZ4KUmmSuZIAYLiVvsR+cbButEQF3V3PkeeLZrp4X/tblonmCtGn+ZiWmR4fYZD5SUo
d4eeeqvuivveFd/79M+/uGUwImLgtQA1NbaBpwTvVVrZ6BEqFowDNvd9Yru29CF/V066wWGWUVoW
yAktmCEJTeKMw1+Zel+VAh8X2cKEqLzDYJ7cA0OLnixEDMx5KV9UTVQa47qcYRtEhw4ouWAibLSi
1EdD+VUgoE/8seKH9zUEjHr0t/QuKPky4fAtNxaatk3ZN3X9gqGsS7pqaOgk599kIK5kOnjfQ2cr
SMs/SUJVAn4BcAPIBN8MwlMSiMRpKLQhOZmAXfS7vvsl8379iHEjIeimwHik2mj2Y47wMpfWEhf0
Zqn/mo0XDcK/jfmMN+kpUr3rUPzDtcFi3LBVoF6Mh3DUzD7MHkTEZ3c+Gd7ggXO+xeOVsJjEvZw3
eIxLmlrR1+UwvJauBtc6dqglWfj2c7/HhUeJHI19Ekyi4VtusN+gMntnZDJaaqiV6JkKpuYmjL+G
yegUuunM1uzM3X6NE1ewtDxTVYxmgEIPjflw0T8jPaiCp/n/SLuS5bpxZflFjOBMcEvyzJoHy/KG
YbVtcADnmV//EvK9fSiI7+C2e+ONIpyngEKhWKjKtKO4QJOZ6zmeFgzXhZ/6+uN/KH8wkSTrf5FB
Cnco66fRmkFTCRGSA/q/vKj6AgUPSRFpzT2Xdgk3Z9MoEXNntOO3MTlkJkiJrfovvX7FrD1mmnWJ
h8rQePBZ3Jf2iD7KNINJaVrsMJh77TrRfV7RrVnXT03fbSW7xl1BjP9L64TDV46TVbkl8BTNM4/J
a34wtpy3MnwK9/Gh39jb+ZcaaP/DW6TMUuEohrSDYOqAdY3c7PvY5kfaYmotKYMGz6zM7mX+uRa2
Dcia4Z4z8PUpVpHDDt9tM1/Z368M3Y6rWLWn+ODush8YBw50GefJ2n20RBTcc6BDB9r/tNgwbfQG
+mgoXw3zCQxSEg9dPQYLywQPJXlHKMS/sJIwwe6CPH1M7c1lR5GtnuCXoWq16RQBg3Zgcc+i49Ta
El+UmSG4IuZK9bS0AcEbfZN7XfdzWdVPtiOCz8WalkeRBggU+X0yVnuMbuwTawqakUmskUEJkd9A
e3dUEribxbUHiTEPfmi1X3UXkTdMbdmH5mp10dAchxMFOGiXF1ZPAc0DCQ3gmbvyiT/Y9X4XlDft
TtaVv5oRL5GERRwS8PCpDEM9xiOaqbbpMQrqfbfljV06mCSsH5c9bzUTAQsNOrFdS7M/sdXNthPq
LsGm2Y3j14brjVGgGndluHPAhzSO3xTMo461VzDJo8z7I+en4LhAFpw+c7ucDC0rQLqjbbm+Rf/S
7pH7czKXfXFt3FTB7M8bPgGLh0oHMhcZNArdg6wUtEp0sVwCYXP7IXMmVuOHGI+8ZRHfwh3W3MKD
FC/Cs+N4PeyNp8vrvnocFw1lwn1OEnCuJ26G+5w8FvrWmA6UBpchRLtAbMEZpwzbBieESkxLiFx4
8ArVqnedQD3SEy+mNde64oX7Du/4bKNCXTlrvVaRxEvRoz7BCvvaRDOa73UHCcltDeb8EYLSPVay
BbWrdOt4kF/40G8skDaBLtTWDeuTiVNk45sK9MW/z2V4oBgOw5ueF206qcSRsGefwATDMmdO4tTE
eqaz4hld48UEBFG69BtVyBo+4Qj+aGH6MoGQnROE1+GueUgghFKi/Rj+yHsvUJh5rk7TvXUYfFnv
oRBWPyELwWeqHI2BGsgJtOmmcV5itMlG4Lwzqknim7KlFOJ3a1RZlnIgm+2h6pyom0yWfMkghDTd
pBmF7CkgHMI8JfPL5pdFt5Ijxrf8k//hVgCNFmrImHwTEsqGtnoSW06A4f0DI5C+yvJTrRmRZzix
b+TVsdZzz+y5dIm7bxLjsaDjiWgQraiHzeUfs2ow5l1Q/Yduti12Jtal7lIoWuC3aPkBZP4nexye
KpXtL8OId+FvJ1ngCAtb524ZFY3tBLM7B31UPydm9sXMC9Wrh+TVzEbf7o0jOCyCItd+XgYXeeA/
gQsLjn4+N2EDjEwOfCKk20V+u7WhtofyERLrcZ9s4+vWK38VmHOAdBDos/TTvDH3bCcjRV3f+7/X
W+xhLK0wHXrMawZh3rcbk8RZUI/ZPyQ2EA0WP/yyziRuFCGaaloWaCaYUN23y2u6eujP+ym2Lca6
Uod4yEcMNTNojO3abPLS5NnqJY6zjuM4yDLQQ4665cezUuG1ewLXPQ5kqV0luvmSZyen7x7ZJKum
r5+EM5IQxhqV9XadgRg77B9UxK65QSHWkY286quXD9LB/xokBLGms8Lf/NvTsYBoBt0395VfpRsb
ZYjspx04O/oK8TvIZzgH/mg7aGibu7x3/Kx9jj/nnyCcRZC66B2LsKZ0zo56B2aIUPXVuL7XVPvO
7vtN6YSSoUTZ4gonsLQ6a+jQnx8U1nZMnlDDYr0kNRST4N9OT0CaqatIYgyRj3F0urkAyQtXB9F/
cX741Ifn1xveuYuPyduyldxHUkTBOQdapEZVv8eVGBlgvMlQXZm2Ft6i+derrFVYfIv+ZKHgooVR
jlkJtvKg3Vpe893dlrfFdXliv6qDBcRhX6PWyUfqZdUrseP7E7LgtWgPKvWOM9O328kHPRMo/+1g
fkt3vH2nueXNUOGN7EGS/6ef/HSxoYKf6gaIuxSEhaAbw+1oqkfNqHeJjgHgUn1MHOVw+Vis+igy
XoK70AJxr5Bda9Oc2wnm3gKl0bzIua77aZvNUqdZvQEWMDxALMpJZt6ORTEjNhu3ELv0q2Nzjf5R
DxQq4Dvm81uyZfx/3PRsmJDSV/NsN5hs5moN4/vrRb93wRJkvavmdCcZ04hsHfkCLAxsuixPwQbi
BFFv3Bph6M1RP3tFLcNZ/1RZrKRw/ExMwkdgBeGiEMNGQUU8fHVvXN9+LP7i5WOGUc+h3F12ElF2
6z8n4byYwhlUEiushh6g8Rdl+5tiGTXV6/iaSwM1XGdu9pWduncsn6GQPL9expdupnASLTXvNKUB
vvuYH1QQahQ762a+54VrgjaUfyiF/Mlc4QyOmWYpXYHNDOurSMH07r1bbC+bxFfs8zHHLDm+yFwd
Q7sf/cUdG5qqJHSCGiOmlkfHXRrtCll//yqKi9c0lEIMzKEJ6+aySSlTBRGMglJ0Our58xR6OSrU
l41ZPd0LGGG9SG2Sfm55Ph3euu0PuWrNav6wABBu0q61wlIbAYDi1f0c5MG4j3fmY3fFSYP+IZvF
7913kSxyqkaCz4OPW1M09VxPLZwthXSpFoW+kdFbd1a/6uabG3eSALy+dmc04WildZ83ZYaPr7zL
vlCTHY1ukPjaamxaGCR6gTkyG4293KDQn+I3RVWDKlEkjRnim9andRO8wIELQqcMlvCG5XjvvLkP
Wh/w0hAaX3e2vr/sdOuRcGGW4BRW40BiMwJez6CjrG7SI6pRrq/f/qZ819/Y/9CvLNkusT9NdUJ8
jKP0Gai25uFT1utUJnkhWIfAs5kGUQwH/JYf/a+1WZHbIcj6u2qrdvuo+XZ54dbd4fz/c/zFVVU4
CnMyCEEHqftI0s2YggPd+H4ZQ2aDcIZyK8nyWoWggq5cue690vz17/5/4dSgzIKhw5HrWJenLLx2
NcmRkf1+4cjoYazZqYHfr0R5wGpyYlkqeb/n7vnpBnDP2yAcF1bptItSbAM74HvoOt61m2ivnmQN
DzJLhFOS0hhyPhpWygFTnaunWy1uZN2IEgyRKazR6p46XD6jhcIKJ5+YT+2b814Vbv3kGw1k0rOr
qTnhpDIOcUywOwvXpznQxh2ygquflE/hvRHER+2BvzRQn+D8/xZi1CQ7tnZwlqBCEhuW2fAfTVXl
qm9e0rD1QMsiuUtXw+gSRTj+3eDgokMvHaRB5q0K/p/wvdGHq28Ne5k8Gz8nohMuwfjOLmIBeBlJ
b5nwjsT+Ky0Qq9M2MIzKUyBNePnEri8e/0wlJgEZi+CHTmPGo5bAR0ow5h36rGi9oUrtk6Nqz5eR
+Nn8bNPfSGKIprHRGGULpLRIvER9sc0bq6Wb2t0w4591lb1feUQ9Qwlu6OjoemxNCCSZlOW7xElf
216VKTquZr9EJSjeg+4Y94EQjNCwkpY5WBMD9b4N6D5HIxYpIV89IufOtuFN8fInC3jGEyITeqRM
plaITG3/qNSBMWEZ61MZjV5cjhK30PkSfd6tM5jgFwOucGL3MM7cgUbT9o194cfX9Dq7Yifrxnpv
sgRJBJ+xCpKd8ZQPf3DdLlZXDF6gI3LJnOMHlMVrNryoMoKldcf/20CRpkxntJxVB+5ISDdejV32
HYIM1t1cFpHEEhmSEJ80ZY5p3UFTupsPUbUpstep/3LZNWS+aArRyc6bpCQFVquwvPoK6vN+gWbp
QL8zPWfgms8BDvZlzFWzdCi4IWiANUTkcHKLMS4a/qmkGqeUfOlQPKCvlyHEnuzfB3mBIbh8Rwpz
BqsrL6NBSiX3WIDeb8U3vSz26i/2NgNrXt8fLqOuBqoFqOD6rQutcZMhesxx51nV8MPK683YYdYu
SutdpsvoyyR4ROjkB5cj2AhHSOliphYdqsRPQu1oNcM+T9SrcoaK+2X7Vi8XHTQgFucGtMSezjLr
SmMoEUfUyPSL2odCq1faJ9r+QZ2VLHD471hcYvVgd52bQNN0LpIgV/RgTmyvqmWBYv1mXuAIcbgE
j13FeFLb/zUGc2DseyQAO6NE2sE1QMGOenn91h3/vH6CUzYtAnGWA29omMfwemqoOZ7PZPNMMhjB
DS3aoIJMsHxF82BCUceEVFch+ThcyxAXW2QJrgfFY6MJubKyxcpHYtffJ7cMLq/W6mv6EkO4jMHV
4thFzt0NnaK/n7jiHd64N+mtLKmWLJklRNqmLGcnVWBOjIKUtac6BgEGWTuV1CAh1jrNf/2akyXz
tg/lJt9XB7ahW1keKDNIyAO7fnQH20EoYmSvJneUXZmF5CuBu9Gnix6TmzqKzDhEIklYH5pma1aI
PpphkHrXph2YU+pGMTagrp3zPbMTtKcpam4EeZzoPaa5i1z2Rrhqp2XwTkMIuGvv2cgiVGhjicGj
RsdlrKj3JXGuu9xpfTOfZZu3GvsWQIKHFEmsVlAQIEHIHrvhupkHTyl2lSYrFsgMEnxkRpnbCDOD
BGMFCRhLC70pGsCC03Sby8eLB5tP27cwSPCQqRssvGTDIL244VPpCT5YI9fDgKKnaPdF83gZTmYX
//tio1K3HrD/GgJG9WpVL6paewrmpf4diHBxQNfRZjW4vYPZaraoxh6goNpS6UjbavBbeL7gC6bZ
F7ER4nAlh6+Fp2KG85D5w2u9MbfZ1j3IXtvX7ymwoKLoC8J2fCV/XDuzHSZc5pDXbQP0pu3jjXvT
Hv/78CGtzfPQ/ckxFmjCLTVM6GilBtC4ECkI3TfuZtjaW/UkGw1dPVILIOGeoqPjMFXFh7HbjtdO
OAa0rA9T5z4npYwPadX7zlDv7yEL7zNKq20sDZl0OPXXNmmCtIJtnawXeB3GBRmepRIdDWgfN4rq
XdyUCU/Y9cJTUgwdDkEi4z5fX7YziHBw29S0rG7EtWiaTfzL6VP7DsqVw+ARPFg9Ngbo8fzLx2r9
I2ERKwQHzPD9XZMCsaLeGrfkiEeioHwjV6NfPPEihir5Cl9dxgWc4IFuN7A4ywFX6E8N+u6T9DDI
PnxWz/ACQ3C+bNIcNvSIs3RyQFPfnKY+k6Sx6x8hZwyR44QmbYz2XGDou2FTeL9f84ctHzRUPV/+
Rrq+bjZULOACvJD+0f2g8dgnDTNR5CwJ5I3qHUM9O0Sf/2V3WL05eBhycaIcInZbZWkRO2RWcUUl
oZ/matD16bPdsV2cpZ1X5fERdfxBEtrXfXCBKjhFm7esdTOg6vf8yRCyNEHql1DHRNRtd+TGlWS4
UkBhNWMtYuifA2AdmEctSDdhEF45+DbQEeXZtQxvdfNAb4i5LwclUFewrzCnwa5CmwRG95jrGNGr
7uJokpzk1dixABFsmpIoVMYGIBW5YdY+SdGcWj2P+stlD1m/sSBjgeKWDoMM4YZM0rZVNO6JpuG0
P5pE+zmpNpk9EtG70X51aVXd6izxp84IkyDNiHPVtkz9a1Qo+3H5t6yu6+KnCDGZKXZnKBMOodFY
gQm+TtY7V3NnS2LWajxZwAhRuc9aMtoTLM6bQ6xQr5lkGah0Ubmli0tMi5XSrlp+vPfm0fxu7Dlj
FwN9IIZp1NP4R1+rjmNwLnGCUo0Q9KlSsHls4SvQzNRf5hrUflahaAGJ28PlLVr1SnDxu5AYQg/n
pwfaudDiTBtIEJHWY+q2zVrfmPdR+OUyzporuKpJTD7MgN5w4YOSFEqiQCybBBO0rbdxOx8zpykO
bi9jxuNLI6ZQrmZx5WOQFjoiy3vehakOlS4kuxom8zELRPekrrZ9clBNCWnmmt8toYSwETcZ0coO
UN18W0XPvexDf21vXNTsDZCRY/hOfLzsWjMzTKVC5qSyU6S4jyYtMKmWXtWOvrm8PasPwEss4QzF
VlTps1Oi0K+20bzJktBFC0wHFoVx1r9irn0+zdlVlqqhsXFyy/1Ou0JBYY1ZkOppW1SjjLEfjEAH
ZRkUSVkfGZL4uXoGXZwJFMDgQKoqRJOERBn+1OAnfuFatdUu13z7MJQep1yFniuVfGSv3kJLwE9r
YipGpnWoGYFOCE9xWxSCzbtuO6E2y0Y/edYfLu/CqkO5+J62TUwVfFLhYAphRlIjK3eKONt1UTYf
wrb6+Y9BLLyFox+D1yihjCGEsrkZ0X8Eq9wx92mNUnAvC5crWcoHCGHhmnaI7ZkBom0GpT4oo5O/
GQprNiRF65GvhvmLXU96eaRJXEyybGXlFQSfAGhH1yB8bqBF/qOBIyqlTmdMvHeiBydThHHgfM8Z
oNA4ITk2K1HtA5Rw1/az21SmOqNZp6X+RCpfHya/0uvgD7ZsYZGwZXOngeQ1gUUW247dl9KVBOe1
vtAPdggbRo2hLnsTACT1htqzjzxfnvdgaY8hPIppyiKgjxQPErkvay5c8fkP0HyJFzcryM+UMS0A
7fSF4cdple5sFFElG8WTK+FW+IDCQ+0CBdyebRUxoMwxeigcbxo61BtTD008bHw0yX4cXAmkdFGF
S9zWoihqNWAOfvTUfE8xmopQDoU2vKkrXk+9ATNDrZ//1MwglWSBMscUriZ11NO264E9GrZn6tso
1j2XyNJ07t6XVlVIaauhNXtiAYUPsLWP80vqh3sn8vk31nRiskcDcXaPvywtd1EsJaiQjycW30Vz
F79pt/kBNEP77Nl5SL6AzQAU/6bHqV3MfQ4d+9+s4iEUL6QMAPy8fbbbsPB+pmN0wBFWt9N6tyhH
HHs872aDx9pxBsHRYH13e9brfpKX+XbUnOoKqkR27FduDO5TBxo6nmkjSOA2hQKNDtnASBb7Vvdd
00Cmjt5VTDyIB7kdwsEsat7wgLe3oNqFwDxou9/6A6HvXMmD4ErGhVyLgIJc53ot4qdvnoegvO5R
Mmi0o063DkOQSL8W/Vcnlw1wrQYLx4Bs1Lt8lKj31elQDy0mFT2Yyk0RQam+J7IVXEm6LHUBIaxg
FtthYzjYW/dx2Ni7aZNuqgpPs0lQn4xvtos2WR083rZMG3WtYvEBmG/tIkSlIAOwS3z5o9LIXyjS
TfFsJP5ov3f98d5MlmxCmfbz6k29sFaIi2lObWpGWNAujlKvGJMY5IKsRMaZ0IMLX/ppsIz52BBZ
H/RaxvnBXiE8hnTKCBrl+UxVDcmx7Fu247oq802y7b1uCxrm+1LW/iHzH+HgTsSJlGjA5ur2to4P
uuyL4L0c/CkyLNZTiIjxMOmoHMCo3x3l2ab5mT6HP+CpO2jL71QuIehBHNSKg8spwvptgxlxaJwR
lEDFD6y0r/DQXaI9Wb+ftwre7N55pacAfTv6I/N4NIw24c0efU9/6LpnbCENcloadgo2OxiOPOPK
t/RbtLUejHvcPdvkSDJPdr+te885JRKltnLTyGkZ4iqwPK4ggDGIFPS6qW+ATxj0dnx6RjGkROGr
/nNGfR9SXJ5R3W6VcASqFg+bfIxPSi1jBVo9keR8twgepFAtt9MYLkqNdFuMuafGfqThwZ/YWzYF
LhjuLnvOuk1/A4qdDHHaMq11sHlOonrUuEnCx38HIOTjVVyEUZ8AIFfzB9ydD5jY2V6GWOthRGZw
NkLwQGOcqNvgpTKYdvVVuq8PBgbPzVvzQJEVjEdlV+86zZe99K4NpX6AFRJzl7QTuGqwWU3yONBj
SJH5pBuzeMry7/kIwhd75+aWf9nY1Tt+YSvf0IUT5mgbIlnMA+dUeyypvKS8GyzZx+/qPbhAEa4j
A9I3ZoWn+SD8OW6L5l1JKdvpP4xd9ACBuS2IS3kXmcQ2mTMK9xEEaPidgX2k7bY0vhFN1jq5VkX4
sGXCtZNZtRXVGhDaIL6ZUVpGN+PeflR2vBVANvwiRRMuHEzaFGVYYxUVEL0dON+h+TrdNV+5Zh59
lHEnSWKHmImVzB3NMQea2uvo5p68FuvnlMwPx5NZYyhc8srynnB/uu7OTiKq35RppzfOBMA2UH0F
PlJt6MMc8GzJfsUXznh0ce9B6LMIIN28l3nL+ledjWEIzv/zieguHUyW0xp3XsKulPFOzfY9lJu1
+sYYrlz6GEtb21ZLCy7abiGGZJNPNHGWY5tmCMEhMIv14UbT6000Kl8HfEiqdbjPKQa+3RCqnxCu
btTSn4tUUupedSiUNQneKcA8ircK4fCTCSMNHQ5/dNVedTtw1G2mbchphP+H07gWaRZg4qw5sdqo
0DqMizqQ43Gi0GPZnWJHwT+PZ0sU4X7omj6sFTzpBlh0j05fKZhH61FGsy6zRbgh3LSyLZcvXG7g
CeJHZ/p5/3TZkJXgBV1MnRfX8ECHfz7uDebl2w6UTlagMOJVhn6YRtm75ooVgIAWGFwQcuViG+CQ
a10SpaEVWGXhpWgsp8NuqmXNryux/wOKEIUdZqdTnrlW4NaTH1n7Nqo3mXFl27KsVWaOEIytMrbc
sgBQ1en+7D5THVwWUqlUvrVClPpgjhCE1aFs52oASvhtwjAVL8MMkDc2IJOaX8smnWUmCQeUJL1b
mSN2SC9+0XJCsdMzJlmzg6iWwyshS5PEHkBMBpRRpsHV6q/lwQi6a+1kvo6YHB39et9gdhVqOc/6
ngbqTpb0SAy0BC93w45SnWE1qX7v1DunhvRr+89fVj6YJxxWZxhzt1O4eeNjmr517v3lk7oWRj8A
CIlbObrdaHHHY1+76Z05Gr02IKcE71PBmRMkIW7tKeEDHg8di5xNLUKdpdwgZT9urW2zcx7qvQrB
he5Q7zBI+A9p6j75B9/EBR5NDCOZJuAlceaPxFPM0q8sUKjvLy+kzBmESFEwzHbZEbxdDe+q4iG1
32o8wF7GkEQjseeB1KHjGi1saTUFNGubugk3LduBYfAyzto35YdNEuJEpdZWUxgAqiafHTiXKIRr
QcrQIj8cif+/yXHIVlCIFy5BlbYY4Yl4g83sqzn27UaSNEggxGtcazJzdphiBfOQH+qo8CDFsdWp
TJlFBiMEBrQiVHbEw2xs68/OMOwiezzkdH68vE0SdxCJY8Dhq9GmwS5Z9q1SpH6qvcTV6Jkyt1tJ
ppfeYAshItTcqNQ0uHZk/JiqbZWCuky1/Ta5SbvM0+N/F/JsIUI4BTUUF+XtQHPe0u6eFIfLy7a+
O4Q4Lqaw7c+pa6PpZpVHdoDo/TAnE4YI1Fc6jJt/ByOYMaN4aoJjDtwe2XWpZx6ZH8Lm57/D4KYu
glsy0KyPFZiij5gfMMstqTQ0MkroYGQLJoS2caajoRVAQacfQS1Jw8k0ZAnQujOfd0VIgEyrtCNM
82FXirvU8QdbOdgDpCGorD133ZvPQEJsm9rKIpQBqB+3+M8pZb6aoimo/prqvjKX+3+3RUJUy1N3
6IYScGF8sLQ3Et00vS65FyQmia9BnTloIxS24AY0DbTMT9TZ190fSXo0lBul6yVwq/6AVw7Nwsil
ScSe+7y3c7eh8GwteWYx6JDn29iSxVC+359S1QWIkPgkQ6/kdcrsoFVcP1J/dFr41Jvh02RO9yxU
Jd/v6yZZjoVPCTSKmcIukbBJqtJFiAv10lcmetW4R1PLdn/gC2hV/A+KmKuaaB1sBw3XjxqCmTGJ
0RY53vQ9k8CsL90ZRrx+qtIEUyKM6cbS1/LjVN8Wzo/Z/ZEOshYDybqJIyuJk3exXVM7UAk5dXXz
o2rz69p1v11euLUnIRv5xt8rJ1xBaT6TnFLg8PIKZ6V3QijI9f78i1e4c9/Gg54kU5WtohC/Dasi
pCqxWeV06pLThK99K9xQ7Q3vDv5l82SryP++COPhoICtkH8pjdOd3pd+RkCeENLNv0MRwjgh+FDK
CQxqoiEOlISlr3HP0iCihuwdZDUgLbaLr+3CIG2ea1qBYR93UoMZMz+rpmutvIuGwhsr4jXu02XT
1r8qFoBCUDedQSsoxQq2Ad4qwRVAkhvOfA/mwcjT96GfjP/ykAkRI9N7ZWI5TKTVm4m3XgMVGwae
1dh3WS5xRe5qn2Ph394vpq1p3U0YXIF1qXavgKim+nJ5+WT/vxAwOj0Z1KaALVVIdgnXcY+H5utl
jPUPTV6rQZcAKPvE+ZEY1dEuc5BFMJTpduV753QIFV2IjeBN91lGGb1u0xlO8AgDPB5lrgMOHLyG
V02utZ2hziHJJdcd/YwieEFUzja1OqAUavpSmYhL1HyCfMZTCALjfl+TWTb+uh4r/kYU7/rc6Fky
8ZSPuTtXbTFK/GC0f3bDn0EEhwCBo1WZPEeKNeUUk/pOgcaraskohFZzvrNLvBM8LsIErdqY2nz1
4jb2B1PfdNqvJvuqV7YkY5E5ny7cHwQzFlqjwKBB39Xu9RwqXtFeEXyhm8m3GJukzIeG1N44HwrL
3F92fdmWcVddmBk6sdtRNAIiM3cxhWgECv0VhrLXy/X76rxnwiViJnqGNlxckdaQbHSKxhfMnCVK
eh+15q0kXVrdOPRN6uD2U91PoiZxOKs6iq14EsMHoGMeTND8pYYXyziE+fH5FPi4Fg2aT8HvIY4y
VZinrA1M4AYkVL5UYXSdJhhKQP/QcZohS2O0+zy1vVSTtRmuruUCV9gxGpfORGvg2gr1Ezb5TvYz
dF+LmvpFK6lJrK+lC/p3NIRj1lE4a1alzPWsUDxVgfe17oq97s6Hkua+YkSSL+v1a9I9YwlJdTPG
TpnFMbDuuw3dp0d0od+xUxdEe8zp+OPrZceXmSacurgokkZr4SYlZutylu5Se/xKlcSrHfZ4GWr9
hC9ME7ash2GhykmPeYYI1fTAfTDRMMSHIelWNgy5eqIXYMJZy2c6z+BAAnMh26kKyByiQ+n+lFjE
V+ez8583i6/uImzEqtKCng4WocfvgQuHx9fxFbvpAq6MrgT0TYLHN/8SnpC0ZUOrdDaU2zBqNGz4
ezCnTJl3Lt6DlUB5uozGt+MSmHA9K9TMbbTL4Xk7hyhtaL/McSVrvl4bdQe9zXkFhdvZzGs2Dw1W
MI8e4uwH0jTN/QkyAkjcoxxz12JsJaL3gyllW5JYJ87cVcMwFX0N4AJXytbYWlcpFKZMT4v8DFTE
XMw4kuSjq5nI2VaR+tEpQbU+ESyoWiXZZhjdCKctm/YJrp7T1OSOF+ek2PZ4JN5e3so1HublMotz
Vnk51SWOBG+4so+81VyHhERyq/j2lVF7MYKM8sy7vqY98zVIPMSPsm81SaAR50MgPRKXDcN5bNT+
iCvCn63Om9LGd53NZWPXTr6p6hDYsYkOznghWnedwzpIbcJWtTkq5AfJhgOYwWX5ytrZX8IIgRpv
/JYBhhoHNG7gPJyRe/kt1NB44V1/G9CdFLR/kliiCdfAez5e1PAR+zHcDLQbyKzgzuum7Goi4ReM
RgelOkoO/lqnEGZWzjjCyed94JDALhGoo8YvnXnfdiwomHOjNMWjOiQPldFvmlK/SsdZkrasHcsl
tBAP+rGnISE5f/mmXtiUfpFpkp1byxxM3pRrYKgErcDCzUBsjUahVqFRQIdaSnXs1AQtlht8eGSW
TKhi3ZwzlnBB5KHtoMkSWK57aFnsua6MR2vtXC2tEX2C0Z7aFfYqmdBQaP+wndsR/fNFJnGK9VN1
tkT0iageKRoIkU/qT1V/r0y3poy/TQYh7D1z7NDESBbcO9mP81U1302TZApgLQQvVkuM+oYdJYpe
AKJp3DdL13dWi5p5VPvQmP8eEmXrlM3z5XC0ukFQTQT1nQptOlfIsMKiM8bQTR0wr74QdmqSPLD7
m1iXudrq6uEBE0cTn++f5O8MjTn1MBYwbUAPr/o8lfZLSqPNZWtW3x1NnY8rWhBDwsjnxxgUVSOx
yi5Ebb7z+i1/zy+eI9Uba5+roddo7aG3SFNlHTGrq3iGFTcuhP4SI5BgCGxaoGFYrfK9W+qzP3Ql
u7GqrJHk4asHd4EnXCJKlMzmlPMLs0uqYFIj7d4aCvZweTXXUQyuQQSyLAzJf1zMZhzRfcM/LGo6
jfu8qSeQxU1/wH0DfaMzinB0wYxgR1C4BAr7ZkZ/seG748oeIFe9b4HxyS06TJRRniw2V1kfhOE3
TTZhehkCEnofF6urM9cNU25Gd7TaZ7MMiuxweT9kEMKuq47auVoJCPBtmcpBIX7l3F+GWOv+XewG
xIk/mmEXiZVBBY5/Mxjb9NQ8t28W6J3ce21To/8FEjin4lammSYzTAhC8YRrNRz4V+X8rde+Kxn1
NG2QXKwyEO7ti6+hFkLL+cA3yC7vmvKqsv8qFcmBWYewwZ5rui5ku/jfFxBuplQxFJ3xYjtF0GlU
g7F3vARlUckmyXDEe7sxWTlB9Bm0gMa2wbhWhAcNc/DorgmaQ3lElHu0ZDFuPRqcjROigROBzA69
RHZQW4cyx8SwJLdajaGYo9Vc0P2h60p0giKKdCNB6GZZe8B88gsbjdxrKvsFdant5RVcXcAFluAL
uJ4KdVCApcyRjyRLKQ0PBI6XQVYXbAEieEPjKG1sOgDB20U03qYgjrgMsPqoZS4QBD+wLQg5JBqu
HeuxPJhosekxaQqmA7+6mq74J75sXE9mkuADCbH0uukBqM+FeW12oeKr0zD+y90RboSkKdpcYVi4
ookhyO6C6nXap2MaXF4+mRMIl4IDfRF8IsGhtfZrWb2w6iZmknDK10MsUiw2SCRx1bpxLtnEfVrB
TE2h+ZnxU2ObsbzC167EG2RYwu1Q5xPp8OlgB1Hp7MbC2g0t2eWqsqtqfW84tcQ0yeqZ+sdYZ88F
+gVCwMXkUR9eFUP1VJJLbFotyi0XUAgKo8pCY0R1530stvG1N6uGWkoPRUl1j69z9eGyS0jxxMAQ
N2kGTQKcqNth42yLHch5Ns2V8a7kI+u5l0Q8sQM5nsu0Lmx+mob4pA4sSOPpKqoabzBlDyXru4UH
cPQ7OzzR/7hbqlXoCLm4YXX3Ks4eOmvfpF//aO3OGIJH9AltLHMCxtg2/W6qoOkBGtn4TqvzJGjt
wnkYZnqXs7661vUuDLL327GY+icS09KX/JrVbym0kIOrVleJIxJ7u2k01o3OeHe/83W+fS+DnCo/
DBg0jdNDd2Df5w1nb/6Tpl7wAf0XWOT5BmeLEacxf3Lg9KjKSbffQM9w2br1OHzGELYTc5FNrln4
akOf/C+VEXNfhZ1srHTVZ0xIPYAPyHQ0QwjDJCrjLBmRMCW47qdJ3UOUbWfZze6yLeswpgZSFsyB
WCr/+yJp6i3MWeszYBSXbfGSHKDDfOPGoeRSWQ2PUHn8L4xwV4L1N7QzDqPmmHDk8+PDSdNuVec6
iiWZzOru4KMJOSA+bIg4Wj2rQ5tZZYvdsR5aGxzK9OefLNkZQIhS/0fal+3WjQPbfpEAiZpfNe3J
U2zHTvIiZNQ8i5q+/i7mnNNbpnVFtLsfggY24KUii0WyWLVWluhDvSwdrjMjdee5e5xy3S976u3D
bManlR3czOSTLnXShHREH8m+ZBAnC60vSYFmHDww7UNtO8HVIn524nie1AYWkTJ3o+Urjk6BJRIs
Fs0Lc5GVp2WKNtg19Fm8uLjt6CmLREfkzecxBNh/Zp5bMnPZ6UnXY+bls3RhNJf00P9Y7nAggygc
udDj/qht+/QVjjvBkDI1W7IALpUg9uyN2kMdE0cqC6eIRNen7a3xahvf3JpltDb7ECQ3EnpCm0/D
Ub9lQlcESr3idjSBP/AVgpKkgN8mw1RV8r1U/4hUZ1a+7w+ewBssbruKaCPJiQ17mkU69CFx61D9
UGj7Z354fqC6GWajzgGRWj+L8LdRf9WyRnBEEpnBfl85tTraY20mwFgM9Ibbj/AHb3+gBGHA4sIA
hZoxISnmoo+kU7WAAbKavtVUdbJFf9qHEhnDhYEsySLwRMEYebifpVtdFJlFbsVFgBjX5ixNsWAM
5ZOMslZ7OunSRyZdV2QUG0DSmvDsAa1ZtMTKKTj767qqPNkwLCSFpJHexFolv+wP2HbE0U0wXYGE
imnbv51+3P4WFQVXcLFTPTiMxMVmjUsvzal1CqhPis6smzO0wuMiHNixKYkTOENih26nTh64DgUe
velvhqJqyEqDuE/jIHJ0ZYJDaTS9ooEYS/RULIs3t4fMFN0uREBc+ES23aR5CyCjrAMFinoo27g3
48bpaxEtJvtT7y6CV5v4wt25laWqKAes0l4LJml28iH/bJvDPSb1ZNjGQ5VKnmVkvsA92EHwPS44
xVExrENDnjsodoo90UGCw3d+eCi96qBCTBfcGWDwuh1tQaDYfC4H7c4/aFxIVaJIb2QVri+f2+cy
KA69MwfpY4vbk+iUve34JvrPcTJVGUHZW8cnejVG6YwHhSmwIfMaKHB86GKc5MoZXlhXvUiqfjN2
rAA5t8S9xcyUGoBE6p+78Z4O9nOa/NmfsG0QpFFU6PuiFIv9vormrdpS8NUCpKFqMFTxuUllN5IS
wcFhEwbKJboNdjdG7fYWxpbqaEZtPF6HC/SV6+DPiiM8fWvBvjVsDt553yoUcv7Asl+hNiJYjMUF
8U9F93pb/tLj27ETdTBsruUVFGcRmaEWPclwdCt8tcNn23o1rM/1KAp/IotYeFzNDwaU1noJi+ww
dXSaOE2N59ny1GE/EYoQbc7SyibOGdAcOpRhApuKrndig9ynXXGSJFHrwnZIv25YbGhXNtWlnVj9
AJhROYTanZoLrkN/l+KeG3BLFRfJojc6BvBXgZHeZr+T2/IS3TDK1/lIIifxLDcSFlltx6PVAHJL
lszh2CgUwDFJ6BNE7/ujmid16UTp9ETKPjnHZfPal0NVO4s2FA4e+Gu/T3PR6+f2EONmAIkJGdz3
3E4zZOAZahhBpFLAXeb8sCBm7a81AQTPpwNe/aReVLy053nlNIPsGMvLf0Pg9hItpm2aN7gOkhoF
eNO3rBfkbLb9/Z9R+nsDWTmipYLlT8owSrFUfVu05KnstGM45oLgx2b9vTteYbhQEUJuvVAK2GFJ
N+aUOsqwuC3uTE15aJOLLiIu2ZwYCxroSG2AZIIvz5wVpVNSHbG2JfbQoqhoAtNa1RTVz/3p2X66
WwFx0babUHVU9+yJHYR1mp970VkNXXYc1ILyLHn02B9sT1SiuTlpK1RuNO2cdPYwoSQG76uHodN/
IqnpTFr0gRZCdIpZ2BeJpRGejyVMY5OMOZay0vdfsti+TQ31UOe1oAJjcxuxQb5nyjL+5WuYJjBb
xHHDQhV97PMv6BdzQd6bh5q/P1mbo7bC4SIT0z03YxYS5ShykLB1tO4ySR8hn/hbFoy3ewMDx75i
taCycUR9kQ5P10Lt3IUgoJjlOzqVHZoWZ1Hh0rZJqEH+XzBuG1nitu1aVoJT6TZ6lZvY0aDS12b6
4/7QbZ78dBhjaiBmN99pwye9qiI/YBie+dTehOcEhZHYHr8zNb7+IJYj2Fq/azhuWU12ObZhAzjI
LavzD0OSnH2DtgZuDcCtoDos2rGWdcPL8geCgpXer6Vf/w2C2bhyhB6axD1yhOiywyux2v2J9dco
tQV2bK2dtR2ct+mmUhYFrrvenEdOHF+WUPN6+baaBm/fmq0ArjMFGeTSMf18parWIJxmM56/NfOi
FtQJybnI7qb4eehzR5e/7KNtHfnWaNz8L7Fs0U4Cmm38iOWbzvpTgSwspHfoPBGM4OZJCTWhGi5R
pqK9E0aXzQ5Hlk41vPRGO+O6luFGH501Pzojk+xY9wQXtxEygJODfWvfzG0vvEJzEYnIdUXAF4ZV
VQ5u3+pPmQEtuUhER7LtJFcY7iSkpzKhRghPnMwI9I3SWDh511BXi5bUqyEtJjBrs1pUV4hlYdvQ
yTvZ9LALkzmr4ZW2Eb6OWoqTXjffLONwMqIR4xspN9JYP+d5fwxN688HBnUFzsXEOsxyXZ8A3mi6
24LN1UzDm1aOBSfszbnDy4aCVmpbeSfNTWeqGPqAV0tjLo9dXPhZSc+TLQnW3VYSQ0dlE5hp4ZzQ
+OCiCDjzFzVkLtIYkWMnRexnjT6dO3vJvG6g0ycl0qaLTFAP34ZG/WN/MDfLHaBDo4F2AQcBOONb
fHOys9JA3Y3X5F08+2oDTV0H68WSvZ6S9qhmUX9bTkP3GFap1gaWvsjPeUTBvd0NUZI6cozaJ0el
zRw7kUa1w/4HsijKHyxRLEc0iGeqhs4nroySzgsqe1FV0kDpD+9+hhIKDnl/T4t7GNz6CTupz6cM
U9357an0pmP+wCjiJFd6WSIHSrUOe9WUHrojS8xXP4rXfRs31+/VRj6RFWqNpfQyiiagtZa3vgRO
VB28IZ/3Ubb3eB2E8xqyqOo7VT4znxXIZ2Ao5dmFnUHltj+kzkluulN5hiJoEojIpjYNQ4csTukQ
rzH4Bn5llPMlWfB6bZpR4xZ66UmdVbuzPfhKIhKF3PSUKxg/iqMk0wkMwUheSbJ1iKhR+lRdHvcH
UQTC3dfkMUk70L8jNRxHt2quHNW5EkTXzcCD66xlaEhBg1H57YqcMnlslgl3myoFoWUje2VanzLD
FiyszQ1/BcPtTXOnodhExXAZldE71MIZplwuyqR5tir52FAiZ5Djp/3h27ZNAxM32zdQ1sDZJhdK
3Emozuiqu7C6MeQ/jHV8H2NzikB0+H8Y3P6gxUOnphowxqL3yoncz/lHuFf0FQQ3RXJhx22no4jX
aqpDW9SOMUHgsvnI3X0Nw01RSfG03rMCk7JG07wm3/Wm7NJ+EvE4sM99F/9W5nDxz9ST0S5nmKPd
Tp4Csdv0SXqEEngzOvO9eVDRIwT6os508s/Kw/5kCRyCZ+iMIzmtclZ+SyA5TiBJ4PRF5fdU/9dX
XUOxZNxxcTdD1sDiZqxsSoQnCvKnuLVuaJE5TScfhkWo/0jeDeVbHG7KkgZkxbQEKQCTHCj85FP9
g5wgtHsq7u2v2Y9/O3hvwbh5k/IkGuoYRrXa4qVNHlRmexwi4u3DvF9Qb2D4OapAkPw/lIFVhh4g
OYXuBj3tQ7zfKN5CcGG1qLqhLGpmSfFVygNd/ZaE90kS7KO8d7a3KGzyVjc2moTdBKVHxthgH6Os
vyd0OqhLfNyH2TSGKJqBQ4uKSikuyCltbvZk0kE0lraqKxvLtzHskKSaTE/VRaQe79cubCIQ9APr
D4S4+F6TpNVs6S/dmCal7PzvqENznurJt9XonFvd875tIjjmK6shbPQ0ku3BBDFhjOxe1lhnUGAc
Wmn+NRjzpbL+/T2emWfhgAoOXQsEFW/xomHU9F7TQFe52No3qFkUr4WqtD/Y+7moGmPTNhV6GbKK
yyLOSG+x0lBXJQs/oDE1ddN2cOYq9AaUlmpzaDljY//rGwZsU3WwsuGSgRnkYpINHcsU1Xu4tiV2
7OBMfZFnCkmFSRXsutuGXYG4oBTnUtNNRYyaSK265PriR9l8M8Ty7US/pZUhcBEWdd7uJm/N4qJS
bsXNKONW4MXK7/A3amSj+nts3Jb1Cwr5HWkQrLaN0/saDyemt9NGRkVDnS7w2HPseKt6jVtlPl7Q
1ccaRCasiZ6kbgdSjmD0QEyEfC0R7C77A2zzlaBJSk3s/glo0iQco+yvqWI6ffZkDb+HWrBZb8aw
f5zGftdL0qTDZCmwdug+td3oaiRD3uTlA6t8BcJdCudqrolVwp5Y6r3Y/lk2y7Eum7MeWq5UaYLC
S9Ho8TFl1McWdx4wA6mDM0KuEwpyw6+MCQqMnbtv2fbw4WhNoEuuIhnNOUsxt1PbAsus5t61kji9
kevWhHtEhcCsTSjUyZoWMQxWIvkWSqnDqSIhGlXG6ZRAz1pXTpVcCezZ3GtWINzYyZPehqUJEEWH
zoQ13+nD6LHX4Yoo/v7QiaC4oUut2oxUG1BWeiykFytM8L73aV56wfldNG7sO1ZbjKXHU5+ysNjq
lo/S61e7WcBNIdKw3Mh8IG6sho4Lv8tM9FIbgTO69Q19yY55EJ7Symt96PYFYN4wXBFDBQu070Lj
CpILxLNhydnMhtAsn4kemLQDTQpoXLPbKXKtVCTOLBpJLhJTmQxT0gJOij/rSaB0qILXRV3xzMN2
bOLbMWJVL6lWYRhDa/Qym57bZD7se962HWg+1Qh0FXElfusRdqsq8cRYo6Avcy7N9os86E7ci5rg
ty25wnDHw6bW8PbFol6t9Yjiw6Hsyb9+CmM+d4XgYoIBzmM5VmHJ0rU3aqE7WQyKI2K4bUP9/UET
WcNFhsQey5YmiHTL4MrW7xGsVPsA27Ni4QmWoI5d5ZsBzGkMIyMvDK8ssuyY1tFdGEEIdOh7WRDk
tk35B4mv/k8GUypDCtZJFO6oT2NjVYmjpFHxocm5wnBuNlg0gQoyDBqT8W6gr9JSVY5MHuUpFbQa
b4ZS1COBeABdFGChe+vQiwHmuGap8TpVX5q7ZaCBoiCJMISCKdo8ikGpkxCcnFGzwaZwFUpJvczK
YMKjB8vyp8I+DyH00ifoVHe5j8fNszV3p0GWg33P2NzQV7B8BA+1vMLZFguJ1j5tM/Ti5Dc11Zys
HU/NJFTX2QyrKzxuOPvcgrCdnLETYPwgfVHAN4+KEIT1iwZ6DrxgfqtdcHJPju1JAlO3d5EVNhfS
VVRvZ2QEdnqD1hTyXXEqF1JzXvFcvyw+aO4P1kdWwwqRi+ohJKuXscBqKGr6aKBA4QAGSVF2UOA5
fOXLVFjZZE+YwrwvH8tacaYuPIHIAPXJ6kM6gQp4bB4LS6T3tlFdhCXB5ITB+KqraFp967FUws1B
1TCcpe0Y58KvDtGh1x1GdyRWBtwov3+LxsXINpF7SWdo45n6aM2G/k19WT6RgL15i2pWtof0ahq3
GJF4auesL2Fae5p9PQLx1iwfZvhppOWuasuXOW0EvrK9Eq+Y3EqM2tBGbQx8BbLqAdGl16qaXFsp
WzRN2g8EMt6CXWdzUzCIYWsKaHjeSQSPYUpbmXVnl0bxvdEl2ZFMKLsRSZA33DRshcPt1SBWMonE
iP0ZQ4OSNV7aT6Pbqs2XPmrdsLE0wUhuVALBV1aInGfaDS2GhlGLqvfzYQqSY45EaezhFWBx1AMJ
Uv9p7B3tcT+Usgl6d7qCopSMTkIUr/LtjJPVQuwR/BueYvyONMUxk1fD/DYrucC8zS12hcM5Sru0
jRIzdmKQtvq0ibzZSI/7pmy6xgqCi9JmVkuGhm5nz6avi3Q7krtoft2H2B4tqFNDA+/vI9fb6EHU
xugtFftdOWVuNGtO2pjfRuVVjdOXfaRtY65IXOSYlrLWWxsHuTi179KGHNPCuM20RDD9Ihj2+2oD
t+mQGrQDDJIcpTsu6Xcz66YgRB3H4b8ZxDmAMWSzVC4YuqWxg14fD6RODrn07znB/h55/pkhzgno
sMQokoFB5ZTjrTMP0mG4lFJ7MTvk/v+bSdzWLCGbp4Y1sEzrduhP+fgNKbb/BsHtxdlSxcpk4PIj
d9ClLvUJJL1JRh2LGp3Ams1DDtQR0Dhq4rTNdx2Ect5EaYMJ6iDf6yjyL00vUxQMSN+TJIc4YnGW
0vTzvnmbW9YKk7x1P1lKy1xd2B0itLtXrak+1/0wQcU4lCM3gjLAcQ6z+yayIOZZVstHTslI/YLL
FLxMMv96bCtDX5g6BtcKH9RYd2r60o1Bh4qPfSs3o8YVh384biobhMCMLt2gpkN71Ly1qmMV7oxk
wD7S5nJeIXE3jLaa4hTVBtgd6/EljKfJNbvqUzYiUv03IG7iulqTqTUDSJa/2tGNhLe7NhLkt7ZP
TyBHZQW4BjhGuLWs2lWqziw4kcMSED8PNNQQ3DB67/YQ3S+CHX9zh1qhcasZOa4xlzSgWVFDvRF3
89NA1N7fH7htX7jaxC1o2Uz1EjTpOM6TP6nyoxrPjfRZGgVDJ0Dh6aJVNTfBVQeUQrWc2oIEdxMd
ItSGFUp9+k8G8ZXSC+MQHxibs0mrm6VsXDmWL9DERnat/LQPtVFgguCO7LeFfxGo+Nf9mLRZ2Jcz
u4f9L9+76qC0ANSoPbqVuovIJTZD4gqP27OqPkSOtZ5ANtKdwXfcJBdjlFH5e1aLO3RfCBbv5qSt
0Dh3t6cSkgDzArWDKT6lcexmdu4n1q/UnJ/2B3IzTKyQOFevR0Xv2hzjCD5nTyW22xL1BIUkQZDY
XFEo7WJyjaqp8A1LOnKBFAXugFm+xOPP7mPhbgXAPmB1ejHluuvbWIHvoajN/t3WQdgJosL2pFxt
YEO5gqBJg0vTAhs0iZwWUwW1zac4tD0jawW70f/Hu69QnLcNlVXOZciG6/CXA+82Oxi/7LvG+x/x
+roK9r1AND2cv9VqCwbqFKOnWX7RnHr6df/vi4aO87K41aGVkMEevKy6RKVQCiklZ26lm5IoIu56
kTFcXG1yGxyFHcCmOaj7uzb7yEHMRvmkaqGdXufDXNTbkTbnCAVWaqEhKDv3OVgcMk2QItw24wrD
7au0yroMB3DAJLhB3+WDYE7YnPLXPbxgsud8llTlOzK6bLLAG4gYM1SnEcSh8XxfRb2TNCiO1lXB
XrcVZiAWi+yAyQ5YfF/GqHdGSJmDRXmZPsqDDYq4zkAjTRzWoqSVCItzNhLh2bKONNSxp2dNv6Pd
WRG1mYggOBeLtIVSKUEla5kOTqI7XSo5iSF46d1aNKsx40U/hh5c9+YAkKIEO8R57FNXTx+iWFSL
IMLhToq1XAyyXhMEm1r70RTtrRFJlYMOmxvNtASnkc2kG5rdWWgzbFQis5FdBVGt6dJW0zE5dUP8
Xn1oU+toqaOfSYqLrlI/RvFKMQRzKN82U/SBJbUGZyOxAl/oKEcx5ES9OU4dZATdqB+P+5Fu2zOu
9nGRdGolYsYL7NPlRyt/nPuLLhJn3F64VwjOv8GoNctjC7/oGlQatGT6mpLm1UKdBQbxAcXRp/9m
Eufsdd2UiRzCJKsOivJmNs+ziKpo2wX/MYnnXy2rto5rGRBLr57xpOXKLblBk9CZdpnAAwUTxFfe
GOkc9dIAH7AMeF1fOvZQHqFH6u0P2gaTrYFafugfQ54a7W58sVQsoxMEJTc4MN63N3UQfbJ9+RcK
HTVn9FiVY/Ua3olC+qZtK0y2paz8uyzaXErQWoXb5XysR8OBfLff9ZngEiuCYb+vYKA02YVyD5gk
xDNsbL4S8xFqCI+CEWTFNO82qJU13Gqdh0oGlyn2caPDy0pu3Uka/dWBC11aht9GWH+eUSZSduFh
UIVniE2HXGFzy7jUlbybW5hY0e9Kdarpb0X/EvUiWRrRSHJL2Wg62tSgIfFS+96E8IcC9p80F5y9
t0FQH4iDNx4AefXOOpOpCqITeGJ2Mw0vc39ewj/7cyWC4BwvTBIqYczYq+nJAjszjS7Lv2czZgvq
agbvdTVyxhLKbDyiR+5C5Ad5+Pf8r28hOI9DFihrkwKRtR4usfw9r131A9qJbzE4z5qrgnHsA0Ot
1diZx9xNK0nxTFYIsD8p23vtasQ476pRRgWaf4xYemruCr84aE+syRKZE88QLVaRB3CbhBaZ7TSj
Z8azj8ahP2Xn8DmPndDTfiU3cyB7mQfyiEkkxrB1RobAvAGGFVvWwaf3NhIp2WhKQ0WxFXZD5UR1
0x/7RhPVvW7aRhS8aRuoXJf54smI3Y66fsDupH3XienMnaeEub8/W5sRZwXCTVaRUV2jxYjTXkwc
W/0sFQ+N/VkaPnKoXMFwI2ZUkxaWPWAkKXeL1s3TBVoZQTMJjlqbb1holv/fQVP4UskJTJK9wgZN
upgKZMVVD2wN3jg62ehMrnQogvKgP0A0XbDxbrrECpc7zeZSH07xDAPn3KwdqHKT37mWCWm7Nh/j
1/aRt65nhmUmVRT2pafuOASTp7llkHwmTxNEOnpXPor07PYdBHQfbwGNti2aDhSO6EX8Ymh3Ceoc
aOOH9EPHvdUAcrG8tyeyyBJwqqoF3WjsTVS5B+GnIGJsLyp2PDIUEHyq7PfVIUKFFmDRLVi6lZQf
LCs/o5XMzYzxsL+sNg/L5ArDhXRdT0CDWPYYtSy9lHHyHE64rkXKbUKTWzsqv+7DbU/SFe5ddMcG
NduAq1XN1/LpWQUdrJRVp0H4vCUaQC5gmInUTZUMKDP9avfEgbq4jiz8vj1/08PvDmGr8ePihV42
sp6yZRzeKoHhNgfJyb3Ys90M+0n6o/MmH1SsZx3KDHbqgFhkH38zE2Zf8fmSv6WQ+gipA5bnZUsM
pBi+edejTZIEVUAvkiBsbboLGilQEcJKQ/jyvw4ale3UIR2akMHRykMxDM40IytiPBqJiHFh27gV
GhdDeqUaJjXGHSGbHaaIOV2MB/oVPLvBeEOOKGYQBce/7yTvphOUbGCVgKSezhfSJZWkmVKDMzVq
XuoTq3mRZjDqRiAFPChu67TueGklZ3kQiRMyP9kB5uvqJJqAqkdheeYCZZWWVy+PqX0y7cLHuRVv
mOckKQS6epuPRqBw/T9jTW4rsM1JrxSWRR2r3vgSzYt0lDMpRgN5URdOEocqyHbUym2g1HWIktFw
Mz2mbhEvmI62+khp4fpzuNkeaoS7Ct3ZyBsql7ykn0GcbX1ovaxs5nYJrVQakMZhnO3Smc/GuTrH
QY4S00/xa3wH3biDogtug5sbrorGGXS7qbrNFxj2oHNIixQbrpaeBvVEDUEEF/19Ls4VVjLIPSbH
m5vMQRusSwsRB+dmKF2ZwAU5A9QqrT0CYjCWg6Tar6HR+lPTB/vBTGAJH8uGIRmLhgJGz/GKXoYn
MxQJPAos4ckrh7qJJZOFSz3Vk9gpCiqbziJl3QukfUDT8AGD0OtDbJbi0P6ekVZ7eDKoYxPXuMtk
2ctU+cW/b8jHXWn197kzglagaK5Y8PfNQr6QKXWVlHwkHQRWdbT7y8TEf9wxpECVfJ6ZGLCld9El
HcRt8TjExp/9kdqclxUM58TgFJ3rqTNwheh6MDpZjeKEsd2AVxRlzPtQ2zEeT+SgcZRNxBDOpLLK
YiUy8XAAkdRPy4N2S87JMfkmM30Rcr+cpdYBFbRnC7lFmRHvYvwKmDPSUsHwAG1ixJ7m1op/LtFh
gN58pCZOHz91sqhJZHM5reC4VUvsKlwWBieBkR6B/GYqGl8wliwm75jE16ZmZTL0LRvL5M/s1qc6
6F+NU1GhSBT3l9vmuA+36SVXi/5e6FfrKQ6JCRYUBIhKtRcHxLC5P/T1Qz8ls2if2DZMV8DCZCmg
y+L2iVS3wgJvtexcFR40fzlGn80M9JsWCP20u1Z0jtu27ArH5nJlWThJFNLzOnzSsG9nirc/OTtU
tPzIXqFdYdhnrGDats9UqgEmS8CoMYcBqA+8/Tna9rorBHehoJVWVFoFCKtVjhCV84pKF0yOaLC4
BdxCNVeOGeVNQaijgP1Ez5ES0ER8TyIYbrmGXUJI8teSDHnH0Gr8YiaWozSSICKJgLiF2lYNie0B
9pSZfiP1k9f0yqtuCMXjtn0a53ZktdCBwG9+Eq3ioSeYktEdIW5cetnn9th5JMj97KkSGLWdANCu
aOxrVr5WTnQeksaCVUjhmcfypPlpgGCUQa3OWbDBH4gHmhN/3/223xVWsNzCHaZq6bMSsBOIs7By
Y6+/RJ8yfIJTv6h+faCRU0Lpax92ewqvxnLrd5yUrB4Xm3l9kCiXLjrYor787YV1hWCfsBpPVcpB
N8Ei0kCb25QMZ2V+/oAR1+PEOxbPMCxBHolXprw7Wa3sysNdLBJtZmvz3YZxxeA3jHxeErUvgZGM
xB3UB9NydAkl/vGXUNi9uH1/XIFxF5wsz0A9BzFXOPwAMo3OlR5td3D1M1qP3fxgfuRyvILjPL43
ZyLRFrbN+eJS66HQf9RgCTET9JF/2Z+qzTzKCorzcohdNok2A8qO/JJeerCF5KdUF1T0sAjHTZZK
FBuP7HikY+elty7XDkM7NAaugVn7s1B1JxwuGQrfQyNz8Lrv9JXoBrCxjN4AcpuHRW3GIg5AfcSz
dzHcoYP9NjfGl/3RE8FwGwjIoK0xHyTVs9SvQ/cns4/h/GMfYisx9MYUbvcY54ZMJp49kf/UvxC/
OwxH5c7yGEc5Uiau8of5YBSYz/m33BXxL4kmjttRatOq1b6AgQnFI37z2xx+psPjGP4slVOmf9s3
dSuVvTaVL6HsjMJuFIJZQ5vXKTv2p+4Qev0ZuWzNmwPFlyEW6tS/i38fc9/Acqs7RNGubECNyEtH
LcgK9dCC/D1NdX/fvI24+waGW9XmhFqzEGQfnmZrDwatnG6mH8jEvMHglnNkRbOR15gvMx1cOqEy
54FEh0rz4jF24jZ3ZjtIpNMin7TRdvft20oDvQHn9q40j4doDjF9LQRli+N01DwdyS70y7mlKyIY
3zoWvEHjYoqqhnPRMbTOz+7ABnrAvSsMej9+ZPrn8UF9EhHbCw3kokoc9VmTJBjdzu9vkNPyJH96
VA9oCTw2P0RLTxBbCBdbVFJKccPAFDJ87bvez6b+G4hOBM6/tbe9GUcuvshp2/eTDLesFYQY9n60
HOWvIOaTvjWnIshvDcE6EA4jF1SKJe3Gmu0G/ZfBS47NITsMZ1Zi3ruxL8rECoaRr3hJuqFIsxHm
dSl9LmTZz7ryuZREtYqCxc1Xu0yNVUoaiRCn0A3gLGVrnBI0BwrqVUXGcCGEVhX2MgsjR6dblN85
Gj3UCRGsYxEIF0OUOTJMqYXjDSH4VdTGUY0vw/hpP1hsnDtUgowzGl9wxn6XH4/kKokzM9a8RH9O
pdoj6LKZ8h+V9GUfZ4tJZg3E58OjOtfR5AcgleKR0mkD6i9eDCbIEP8mfujV/nLubsi9cpYO1iUJ
PuSAV0v55Hi0VBJ0BtkHmEfJ/lprz5ouyK1tnxFWGJxf9Hq9hHoHDLSRHTIkGSTf8jTHcrqDddIg
A2kE9UG7y0/Vk3b3a3+ENz1/hc25S0YXOZLZAKdLUEpf4lxwAPp7kn93eETmxETdAeTX+by3ZFMl
l40Mm4kzeKh3ObbHOTCC9Bwf9i3ZdPwVEBcJE8Xuoa3GgJovakpRXFO7bSbK0GyfclYwXPhr0iyO
yjHX0KC8BMNJcSLf9h3TNVCwBvJbdz6KXHDzFHdF5PPhcRRip2yBiC7NpLwrSq+kKImR7wrpOH+A
WQ56ROCPgKy8gf9ho7y6Xs4WitYy3P68aXyZB7fLBIUVW9U2bwC4XbiHTLyatgD4H5WM5IwzosMY
DeOzqBRg0yNWtnB7sJUUspmVgKLKbbaAzgUPo1CM2He77f1whcL5XTfYqYbnSZCAB8kdU6Yi0N2s
UUCUeUzvYx9t0xdWYJz3FbIWl2oFsLY5JsbsKvZlRE3c6DdZ7zetYEltny6ucPw1fTba3qgNbCb0
PPrEVY/Fb/UxuSlOip8FUu184Oq8dg4+s2vqEBEmE8ybtJ8kOUr57Qz90gW1Imbk74/kZuBbmcYF
3UlVW3lOAEVsvzefOqFKIvOud4FvBcBFVtQel0bEHF0iflZ0fj2fw/jBRspNjYJ9W7ayXW/GjRm7
WrWxJfW07oE1BORs3Vrn7oBSHv1xAFfyS31HjvHn5H4WKZhtH+JXJnLBAgzTjV6zYJGe0gfUY0VH
5dhexp/xa+9rgfUaBaICus2DBxRUNXC04A2Yz8crCoV/aEBEZZljJbfEvFn6yM/DSbCsN2OHBopk
GyX4JqrZ3o5oi1qOcixx8Kzam45+apVbWdhRsLmYrxj86hqVKVK1lh1uo9vBnCBl48Zy66qG08+n
SJRe3nT4FRp3T15sdSRtAjQ0ykjGJzr/3HdCla2Ydw6/AuBWlKxlaZJOFrI22OnhDy5akF3reTrJ
v2PP+BX+Ap0csszg/DvWB/1Uuu33HvUw5kn7pDp/0LjnIY1/2v+oTX9ZfRO3CIuxTqwBRJ3eBKXi
qld+hGhZHgzZHQ1R7872IlxhcYvQUCNaNR2O9/MZwjSu4pRPEDS4o0HxrJwVF5IGR8zuvn3bS3AF
yi1Be0iWCAkmlnSxDhrKjSoX2ecHVvrDigftr6KEvshpuf0bK7PGHoQRrZSTQXHEKmenXR779i5H
s7GK04nAQjZFe27F7eJlLlFr6TGsla99YiTp4UmJnOWQO+yCW34W1TaJ1gm3n8d9lOGAhxFVCHSn
n+NWkCcT/X0ustTGjO7yFPak3SmpPnf28/6Abe47V4/g03AlmSOyhJig2IaWRtg6RvNpVH8ufVCb
L/tQAlP4Fr9mIVISspBCoc0MNYRQ/8iNeWULH1KWaraUBraYmuQO/XSjUNQhGSLZeDbkOy5GuCiR
U5vYaYYpYRTR2DoPY6CBbjAVHKcEewphw7napTOwKlg1K6fSl4sJjppK/QySS8HGJZoTLiDE2SKH
pAFIrZ/IHCSdIOMkWP+EW//akilDzDYtutxqxetYUUdVgzE8WsvDICQHFVnDLf4FCh+K1sEBZu2p
zY9UeB0RrRZutY/2LPUVGy7kIb/rQRkYX7WvkGD4ubihkzrkUnizI/2aRRyN29eGlWtzYQB0rnpc
Rn+BlaDAm+jY4yI0/j/Wvmy5bpzn9olUpYHUcKtxTx5ix3HSN6o4nWieZz39WUz+biu0erM+51T5
bldpGSQIgCCw4OqssgBld89/dFT5RJrZ5LFagPvYreOva//dEI0PEsnDp9Bgcf7vDLGxbDpyM2mP
OR2YKoG8/3CQBalywVH6GYtsjlI79ChAaiHOVHpWptik+jxLgthB5NB5uthiyU2MS8QWsavqinfD
yMNcqfJl0OzOnVzm0FvFn0QneD9l8qoaGmcnTG2d1HXAEevd0c0OuCL7i8/erIUpccFh5qvL5YZW
q8Wih/hoBpZPnzGyEhfy8IIbmLN6lV/c90H4oN2HIu4cwcHWODNSp3IXFSvW1ph8M9JstZEEoZFI
RTjTEWmStrIJ9i5pXwbUq0bNUQ0FxnA/m7HZKs58oMIUFfoL9PDXVrFsUHugyGa0N3/oPTTOYEyY
H9UoKeQp1g9Jco8bCZrABM5DsGZvUk1mRecEs4fcIT9q68tYPBpGK8DYTyq8rtmb+pM06vuFCcJq
1cNThixueyBIeDKSPyO1hW9NLEq44t4J+31jLFQ9whxKMDi5rcsC89y3wER+23vdUT2ED/TjdUsr
lI+LJvqRDGrIXEp+7I+t6oXH+hz660kBCQ9yJhisJwkgRdvGGYypQDPUT+Muxd5KzkriJKIktci+
87R33Vr2La5SGrg2dERJmTceyMfJZ/c5yVUEFQfs9F/bMc460MrQ5w7dMG4qnXoUTmRTbWfp13hc
PMFmiZaOtxLV0KG3HkiMQgT9x5hA13wjx85d3BYvn/mNci/u1hApJGc1lLRG5oldATpv8dg7huQp
BVqeV4wwlQ+h6JIosPI8a1edD7WxdNi62CDOIh+WqrRn7VKHjR3XP5REYBQFIRVP3tVTrbEaEL25
4Ju1G/My1QRjnW87cEBIiyTYwJ+x+RVVoVxag8yjlJpIbriLIz1mt7UPRtQkyC6max5j+eeiaqzM
53vrJG7oGLE92DAzglhhX41ABAdaBMzz4k9HrbcNhkTomHTQ+/KYOpJySGZRNaoIhDsV5TzPVZIY
P0FqvbSN6UA0we30P4KPV0m4A5FN6Yzh7EySDI/ymJJoK1Ljs66PcE7sFmOALLNyYrNztVJ/V1T3
is2di1VeKZ7MgV11LzEaYavuc6WK+rz3I49XEM6P6nW0Nu0IEFX3Z+1YhAJj/B9h478AvP4XmmQg
YwEAVjPMeLdY3TDLfUXH/DZyUi8PRP1nAs3gD4FuDYwuD5qBCajfw4h8j+vJb6JacNgES0d5R4qm
ibKvcbJxt5z1j0osij+UfVP1unac76wqY5YIyy6RYHZ1hN0wGobfBIUTP6c/lJPsjjesS9o6Zs/X
PcG+y3lF5nxopldLJBHsmmw9g/JCQfF1pdkZXtqu44i2iv2+CUbqbFCyimlHrn0aYqSY8tuiFsVY
IhDOUlR5R6xlBsisPZDoe5U8Le3jdTn+IyB4XTDOUORZHRf5gK0aTqOr+RjP6Bu30cUKKlc6xoJn
w13No7KpGpgVptKfMddm1YYRTJtthQINwwqs6ZJH75JmA8Bt/0ih2ha7j+CVJjDOlSM5CDuOSDHi
FU8ThDfMxLzxWRswTgeqkRZt3QIsNe/ywk/Uuzb9uA5f+/hojU/R8P36Vu1qwwaO0wZpVPtKL/GK
Ny+PS/xpVG7q6uk6hGh/OGUo5jGjWQGJRuvOknO7Dj9dB9iPqjdCcL6hRdO/2bXQAJajy13lxfwY
XTowvclu6iHNbQjO6b4p2gByfmJNywg8ggBkVcPNw+K1/gqO6eQ0lQ6xZ09160C+pHZ2JypeF+wX
n8FdqTakYw7kFImodursDq002pgHf7akfPq2quNcmZjOsyUdgugUYuKBW/+QfdVdDvotEQWiIsF4
/7FOsWVUAGzAHCIv8QFTAtACPgm2TqCMfDq3HvpWl1SEhBicbWSfZUXUpbt/7aeg5rKIqVsqH1Ev
SdooYGTDAT6yhuQiCA9S0P7sFnvHZGddAxPcP1h8OCEZ0Vo37E5eXlrcUIqgP1nBfBMJ+9L+44i9
InGhdFySbs0IkMKb7lY700PkZU7nWsF4S57/P+Bx6oA5NRKiaeC1lp3cYtLxRTtIt9SbTSe7R6t8
ICoIEUrIhRdp1syGyt4T4qN0xwrJopP2EAUruCi6R7SDHK6fsF191xV0yRNdBoEDZxWpZujtzKzi
TFKfWhg6mXcOGDj96zDMfr9xJzrB5HmClh6LJ3ntk16mWVPiUXx6bvRbcOXaseb3icBr7Xv8DQ7n
R0ySR51JC4LAVvHRuHiuD0bwi8UjuRPuFdv9N1JBJKKh5RgdfZw2rpgxg2wU6rnkD73LnmUkrz7o
d4sLj+yL6mp2TcYGjFNFeUKZrjyy4rFcOpQ0/qCoy3tCmA0Ep3tWLUlLXGH1ZEk/ZsYQKA0VKMJP
z3BtzbgopkjnUstClIrNPmYGwHEExi27e9Qe6iM/saR1a/coUZNTJ3qug3eV4G1EZOdhE6VV1FjH
NAF81Ce2ma6XsJbttPvTleT0sGvlzFxzwCjKvT77MhVc5vfvwBs5uHNb6HrRW6zirovy+1yiH+re
/KvSQMegVE9SuDxHFFnrtXKz4l1Z6w00F+akWQ+e8AmKWMYoUhhgLuTSLtFl8w6Tgdpd5PYppgrx
rKYNKeq8KdFZUPZhdIOhJE9hX6gOmCxHm1Zl8XAdbjfgRYYVjMYqfCbPa9ozasR0alFsRUZbnR8S
LdDSx6Z8mEHa2lc2yUTNofumfgPJLWRuDhTUhYAc/cXDe9QJpbQfWVEtK6YdDtrf1yXcNyCvEnLR
opJ105KHTELqh8NHo366/n2RPDzNqRTJejUygARtIA71UYvngHvlcT2BmcST3Ped5X8F4se8TsnQ
RSTpWO/JSY8/Letj2P0QyMT24K25esXgrG7V9z16XCGT9aj4NUwWqxkKXeUW/QvKB/iWIwtD80tz
Fo39YybiGjJnjGksx0qyArkNTwMev8zKJetlxsy/6yLu4pgYUoMQDllBfhWjKo2HtscqttZBWd0s
eSr6g5V/vY6yG2dsULh1BKGAuWZWA+8VEdtSnL6qnKx6RzCDwQ+o4ZYtgvo7TsPRCJ+XiwyQIo9s
dfUkidry6P/vkqDgH1zLFiNc5t+GorSXGsyoR2A9n6X50i4ehrhch2DGm9/6LQS3WIO+hPUYITeC
C79bR/WxjBqX6piekYX2QGtBNnzXmWzxOFUjLck6qYVIhnGQl9qOFic3VjsbH7MxMPvvjZzavSmq
X9yzuFtULhKQBrCCWBNQzfSoDLd54S0am55oq9Xo6OAT0kQjjfeUcIvIOX8F03eaOQfiGgclTTD5
KVg6ERPonpndgrDztokwtBAkOiXmDLma9DRXqV3movSwSAzO9xuTnJYYFa65Unpp0k9tdtDI83UN
FEFwrilRmqYYRgIIXLRqjKbpjtn0/TrGrr9Ag46K04oLCO4Fv69U04aomWJ5fHS13rToxSwC82N4
YIxgeLE7ijrf99V8g8ftjNSv6qBjrjY7uX2Ll6U4SJLzjKQgTR29eBjicyassVZ21XyDyu2WOYJP
VWaJb+mgnqqzirfJ/COBF4n98CNOmQWaAa9ywfGDRI0revURCs3t5GwiQqsqdsr0W5A+uUudOMtA
NLtqyBeFyJfWoMHajq4+0xfBBrP7zxs7thGds8eaXhL0a2LBe788sra/PHTInQy+tzLIRexVu20v
qLs2VN00qWL8VLfNwZuqpiykCTfnBnc/etFUW7ETrz3Tm9VRvPSTFPRBlDmiCX27WbgtLmfHogSc
U/IKXFZgoaBpcz7TysUFakKFKxsenkHh7OHQHMpvophu98K7BefOkIE36BHzYX9VKqCL2oueqDe4
bH557sxf3rOhRFZ0cIRh4gA/TmoOiaJQC2YhPa6X0kejeGDaoZ2fEl9YEiHvKc8Gi3OCpjXVihb+
xKqPA2xD59MTa/UVHhH2pTdqukHi3F8mxwtZmcVmRVQyIjwklW6IWx1z9PmKmAp23cMGjNMWY6qM
lMia5uq6XTePhSw6dLumewPAaYReJ0NZsz0iwa8nj/oudr9FF9bv0IKodTkLL6Nsga4tIGdYFYz4
jDDhC6l1dAfGznBjpY7ljeCG7QOofn4jekzcY8aCw3hVRM6oLuNsSIwyC5mX5NPqgzEDaYT0zvyb
lcVm7nJmJlVyRX1u+8eNwE6i3gIETnxWNWuolaYVLFp8jB7mY3SqD+tpclUXdIuHUBCZi9De5FVB
mDmaOdA6T3bASuuGX2C/QFlV+dOzSLZ9xfxXNP6BFu2yXVYWABuW7qnQBx9WxbtuP5gevNETTP7C
2BALw4P4q4ZSV2TscmRTSWo5q249Y9L0baSGtkLgBf8MizMfQ7jUTcZq68ZR9ea5QI35gpqjYyOs
SNtdOAPTUEykN0Hsznm5oR6KvsS1xu3xDjI3zogI+ros+4qArKlBULiBVlhO3ddFGxYMBMBN95g8
1GjgwyX+bkb5b4QUtCKw8ru7tAHjIga0iHRGrKUEM8BtvdBsY/4LxXBOOrjXpRLhcOs2LVjTagCO
UTa2BfoIM32YHsksGsLKFofXOgLCeUvGG4VK+TBzWYp6NVY0ZE3FqZsnTMlB2VQZqImdJqJxMnsy
bbHY75sYRG0iZjqwUbN5g0F3dn6mc25HQp3blQlkjZbJ5nDpvB0Ky5S02iRB55CDG42TtD5lzZNV
YyRwmATX92lPv8krFm+FsjGO8y6OqJvqN01xZ9JVoN67i7YB4NLoSdY2cQs+WxBhda6Rj4AIz2Fb
B1lcCSuX2bl/ow0bMM4uRGnZSSYF2OTMbgvi3PlQYuI3qwmYXkQ5+z1fTHDB0YgCdn6Zf11JjXqe
0Y2NQby1fEqah2QeL0kiQtldvw0Kd2BJM8zlMCQUHAelHSnHHJ2orUbsMjIEHkkkD3dkdQkWqq6A
NC6dHRtfsuwCRlKBlxCAvHlbHmSE9ypA1uZDP36KqT+pT9dVWgTBaVzY1FU9goDHBYvY/VQbj9Gs
2HEubAzbPTqvO6NyylaORmlMNXDKyq6+DqCyA7vSOXHqH+lX9iqVfhCVYO+++25Ujn9ZlqW6sJSW
QRoH3avyYLmVpnMoBTUs7GL29tjeYm6AYM/2VVDXDBkUlJjTyxZ8Y/caooQVqh9whNEaOg+3OGB2
rZR22xcCFdxfUsuU8SYAnlfKYtENUtiAl13WcKRi89AYn5bm+R2qgQUkKuJHBf6c+36rx+oQ5Zhp
3SaeFlaoC528vBfFdrtiEFD1mjIx8ETPnaS6bbOuMDKcpA7hQicvj63cCwz3rpZTWcEtXoWb4J80
FEkxQDSFgwT2KW81DZAIT0djbP4QhjM/YGOIQNKJHWmswWuN/hCVyTMoNYT9SGxr35jujTzcmkVz
ryd1y+TBNUN+Qk2y803+ZgSsfyd3hE0uguXjnzNyPCXPsYST1PcJ7FyrJkdTlUtHCkFb8w6le5WM
D4wtZa6MkDK7Kt0VCO0jZyqO1yF2az7JBoOzRQPGN6jlDAzlWxgsfxl+Doaa3o5at/wa2uzFGgNR
LAHR4K6ab0C50ypRswjrCmtoyotxXhJkeJNGNNFVtFHsn9iYhGmIVnOKoYB5FP7IS91b4uRHm4ke
JEWycDauTJrOIglk6SisQsJmcgn2SCQIFz02vaFMyootisYHvf5raU9TK8j1G9fPkM5+36yVBeJ3
XRoBkejVPe63B63AnABrcM2qu0tBzH1d60RrxtmGZM0ytQaDuTvShz59zCfBiu3mkLdazdkEjdS6
OrAliy9gQUDGr3iKUFqvIyvFynOMj9flEewQT/YUh9USz8y7ThQ9Yd8L7dJK3/8MgnNA3VqPWddD
myfpnijnRnGt+cN1CJEtMDhbkC2y3A8TVo1Z0p+zQB4ah80CgYkDLQyy75LQFOwvnY6LJUY8oQaI
MwXGaLRkkgy8AKpDkMSSg/rSR7xlCEzprsZhsDjYQFkYxJvSLJLSxTBD4uZt6VSDedEzQ/A8t5tT
R7nUvxjc8hWRYrWqZKH4QsYVWcrul1i7iaa+ttOKfpYr7B2pj7q52AtJHwV7xz7+xgtuwLl1pEmb
dgTTd3/2bkl3BBeY+aH+qmLiR3InCidFq8l+35iLSiqtDESOBK8DbWYTq/bl0BC0VOxiGDJmfpk6
QVzHFGeDUSdZmU0J7pelaj6Es3bGFA+BUuzq3gaCM6yGbmqRlgIiiW6UxNfrm8Tyr++LCIIzrEsz
hkqsA6LJezdtypNudLaaiwLt3VQQ2YjCWdQhxkyAETPtXTUA35HXMO7N0WFZeNVenjuRAReJxdlX
Xe9NKDfgljLO7L4zby3MvLAVZRR4it0bxKtcvGVVyFiFoYH1o9Njg459THlwKMaLoVbgjzaKp8ur
QqmrihoS9eV0zPGqqXY1gu/u4c9gOBsxSL1qSQXMuNmCi6ppvUHWI1te03fwT2z0gacbmo1ENzEJ
FfcV/dybvrIeqSKIGURbwxkBmFM1QTc7dY0waMLEjrJbaTkN6ntqr7eicIaApmYV18iguWtruUlf
2PmknqkVC8RhKvvGgG40jTMGU5zVxToCRsV4w9I3j5PP2myF1aHMEF/D4SzCiHKydB3Yzvyk7KhA
YT+eZlRGM/rY8Ou7Qu2NWJxhMCoDBOI94PRafhzM8ZMSln94dDhjIJVDPfU6jk6MEadWAjaVUh/w
ipV+vX52dt/MN5pgsrfBjUvI5bySwfqIq5ernsbRNlu7We0pqILMQdr7m3WqYldx8MrppH+JH172
FZ4oOjU1+CSeVQGlVpNkGlD4aEIchNRgdFBpaMuiKdb7cRjSDP8AcScrktpc1wcA1Z+zT7/K9K3W
aQ3M8FKRMUKXUvRsHBeBado/AK+o3DlrVFTgVjGiv/SYHLRzDzaA+JCeRNQN+67DQNoTc0ng2LlA
dpSKslRVRGJVqz50aXLO++pv9BA8C5Rlf7decThLO3eYVF/0wDGJ2UVHS+7LY1KUixGEY7ZerJDG
mVMllqw4XdKgVbshdaygarXVcwcZ2flHrg0YbTPoU3GoonE80G5RcnvS61nkfHZjHVSNYdIppbgX
c4ota5Wcr3MLm1A+yiSxaSjY291F3wBwi74sKw1zLIlb0Br9sKH+sUoxfk7rJ1HdoEgUbtnNnuJ1
UoEoLU0PZqoezbxyr2/tnjBURoMTpgRoCh4OfzcDWYeZb+oCYcZE9U1kFJPwUluiIdh7gmxROH+A
isq6mSkEoaQ86ml2JvIqMJzM1POugCqMqA+bDjXkdiUsQUdUm0gqzi2GEmTPQ3xQVNlJpKe0EmRc
dtdsA8Vty0qsKZRaJBYxVBntHKbRNT9MMLAljpkpk2je2u79mxqGijs4ekVQrf37FkXVnOtpu7KG
C9Ydk/uxK9//qrjBRNh74+/rGrEb/m7xOC83F/pYaxgwj+ebyQtPeBI/tofWY051eBElafcM5RaM
83eqYcZ9nwGMIFJITklAA1aaLapj3nUDGxyLswpz34NJUsEizr7mq175CDJClz58G1yCSrjmOf4g
qoXbs5kUdy1TYTl0ky9i1QdZDXNDw2XceJrmg9V/T2hsW9K369slguGUsUeyyTLAIOk2zX0Crt7F
OGXhXSOLUnP7OEjXs3VC5p7bKHMpQCg26nA10kUakU5vbJU4kWgm3+4xxmL9HwxvvcdyCMH3SXD3
yrM2GM3hS5fFrVc1Q2MP6hjfhYlmfb++hLsnjCA5+48bZWHmJhbSsr4ADSeCrqG1h1/TRWPf/Dj4
2q/asgiUEdch98RkfReYjw36dIzj/h1Riicw5rUwiIq+fOhmlLRFBCMBs8cu+1pqpeD6v2ewtmic
+c21sNXUukGwpXdOL38fVrhvU9ijuKciWxjOUKWWFNExrlk0vjRO96B+Vz+x+Qq11yV2fDuNtoas
+8tgvyuFYikob0Vwju5wbv9m1RyafilwEbQeSfXRGr137Narx+d131CnBiUocJKYjdO9tEk9OaSR
Jy9b1t6eSbk4aIhb/eugb3ympimqiXIXE/YDE2g5oax5KWdpjlMv0b9ggNd9EYsmEby19BwE+xc2
eh/mlKbzyiDQEoZ3eowP6u31YQYnK8qtbkS0vW8fTjk8TuurIRtruQBel1hOVMSOpaLlUse7sEmd
VBn8bFEP4JA7KetTEg+i/MebY8DBc8egXlEYVUxJ6k3lN6K3Nu0+VcIb9puTzYFwhyC22nrQQ4D0
FpIRzZpGoHpOp4sCvh+nV2gHosRsOVzXlbfujUPlfHaE1mCaWUAN/6qPMQhgmwDz4zW7/mHeMdLZ
MtBvY8m+jioSlXMJobWosTphOyN6DtVTlGZ2OtYuBq1TeIfrWIK9418Kl8zIUloBq7FgQ5K/MV3L
Ka1P10EER45PbFs9WcqR6afU4tH4Xhk/Xv/+W57e37dJ55x1LHe6gVGzqTegDLY/NkF/biR7+DL4
Fuo4pzPpbFNU+vPWu3GgnCGZq0mOVQLQ/nN9Mfz2Mfn+bQ2aCtTA6iH/XjxfF1K0iJxRqSyrmg0a
QSvyY1ndhpVgUMbu9+ExdYJAxLD46oGoN0IU34aJp2irq8iK3+uisrldxd5AcNtEx7ADjTUgrOQp
nW8lgnhqsmfrcz6KAoE38S/bHAshgMUmjGMw8O8meMDDLfLNWC1wCJzAm45Ege5nvihRsK95rzh8
/KtnRUHyASLJpx78AZjrVNvH9cMCkgf5IBd2LCwg3t+nfyWzuAuZ1BNcOSUp8YwRNq90x/7LdUXb
N3obmbht0ooOMQECKW/0GRVddSPdHtvzGvwqV8gw4U/gkpkV/e2O+ftm8e9r1Gp6dTYh0jKutoJ6
aGOwJfSyWtaPNbwvpw8CAZkA1/C4o1SUxpBOCvDkgI0lXg/hZfB/cZ2UjuiKJNBEi3POU2xEZK0B
NpuJHYLubl4ua9rYevwQtRn64i40/H5dQOZwr8nHOWSahWMijYAcGzA660aLdAqmijuLHuJyFqsC
875vCTcKw/lmvZFLarHDpgaju3gdOPeQ+Lyw0sQcLlJ0AxTicV65nVuJ9B3kaz+bH5rb0p9fBjBb
/siOmtM78osmyh6LFpSzJl3fVWHMFEaVLu2a2CQqbUk+UDRXX9+5PXeMiWOI9g0dxCR8ceywrJUW
dUbiUetOqU/1cpeN99ch9uzHBoKviSWR1SvgDky8Pr3kxokQQRZnb6223+fsE5kUEFkOFBVoNDBb
0y6+JcO92QlUXCQFZ6P0qgtRaWkmXmKe2/Ig5x+vr9Kujm3F4Lz7SORyMlssE6M1ZYzLxgM5IopH
5p51uGcC7y7YeMqZpDEzxxGcYigMW/zS/JLKh075KhBpzxJtRWL/w+ZaYqldFGYKUy6MkPjFuJzc
zC8ZOIm1Gy1gVE9RbIOQ68twFvU37+8XQYMzxn0oyAj8jo3lnEe1ruH6VXTVgENlHkVnRwTBqcSa
rWlfjCh9RLexEt8NqmD99hX7VQROI2RULswFqTAXrVedYf2gFqMTmi/5KLh07EVJ7Oj/s1ScKqyp
YS3ZjKUqq+quU8ZAMvVL3ek+TWbPqEQ1kLu3xy0epxYYHS5PgwG8pkVJDbutqvd1a2M0EGY3ijrW
9vX8VTi2yBsdnM1YSiylgSXtNVZHMy/f0DmCC7IVmY/X9V0ExXmlRe5nrTAhVzFVhV8sY+m1qWR4
STyL+sFFqsc5pGyIYksuAZXMT3V1K6vedVF2VQ/PCBbVTbBu8OzUWR6BTMwqYbNplaHttkdHVdur
fm1pnd0siRpcx9u3fq+APFV1na7rFMYAVAZbPs2u4Q9BeLScbEBn3HzzjkmACAHx94+EfFZ3qiJw
EKL61stI6Jvd+rnqzEObd9+uCyZYSJ6sejBDRM5sIRO9bL1uAplep4D/JSv61pHUWFS9I8LjbMZc
qmU/RgW8B22OWhh/VJXlmIGrYuhKQTXFrg5qVNUUXVd05Ld+P1lg00/WsIL5G+APJTlyMbnmeH31
dk/UBoKTJuzWeKwmHN6B4o5rZifERHaTxQKYvesAaKlQYa5reHQy2L+xsRFVhoSkbnbwhXSxZ/og
tee0PZk1tcvxQc4+Xhdqf91e0TiLZCDxiX7MPvFMtfMwVDZQOtHYv12LvhGIs0QqKAeHvBzg/Pra
q9UnWUWis0Ch0PQxJoLwbv/oor5P1nRMpgXB1++rF44DqdRwwiad+gursiqcxtUwa5gRNYsz7rvL
t4Fjv282C3OGlZ4QwM3hiUiHXBF4w7f9sswybAA4bRh7vGgTEwD0ccSrs4+xnW7xuZLs8pmgR112
Y2956Z5DpxFW7bOghL9HbaE51WgHS4+jYU48RlLJAqb5jFDTL73EF5HZiZaRU5FcLsy2zwElF7lt
Nbd6J9CLfQCku9HsqSkmn2vH8JhWD1scKmW9HYyvg6j5RPB9/oFJr9sy1tkxyupbPXlp18/Xj+lu
8Er+/f9/RjEbPVNJ0fcli+7K+Ku0JLa25jaFtzU9ywhmlNpYP64D7hq7DSBnT9FXb1jpigXT0su4
fsLrhJcMq0C7dy3DBoQ7rJFpZHozAmTEO9yoezEaPBcMC0num/w9/mEDxR1Uq+vmscGMOq8j1I+S
6n4tZIHh3vV2aAgyUCCCdiq+VoAUodFV7YjgrrqfsUcTuW/kW3MO7etbs5t1w/SPf4G4vZHrzprj
EUCsu5wdzBRT2TqkcEAABM6KEvN8ryPua/crILdPhQaGDjzTAjD+MGp3FViFrgPsa9srALc75tL3
oAYBwBo9lF2QN9/01b0Osa9rrxCcIS2jObIKjLTzKqP6oIf5pS5RuWX2B7LqzrqIimz27xWbTeKs
Zz1MpKIxLILxOHmMZjx+KY4y0qIY3OpdF02keJz1RLGSFhcKoCwlfJatzqvG4Szrw4dGWwQ6/h/+
9XUZWfSyMURzneZDmwBrcqrGUb3cN93Qt/5irqgNyhsRuYFo25hh3OBNbW9haAy2bYj8ZLlrBgx6
UE5UvzSjQMl3kShowUAkiEZVnkYB/Si5NWU5O76fxjEoGmIvemYXE/LMwjdSdmLe+NYNGHeEzSFP
G3NAZBxfBq+5VezKSQL1bkWYwkjB37WKGzjuAIP3oq5VOcUqJjeNQm0jPSxtEKcgTEz968q4e5Q3
UNxRHlnd1zxjGXvzEJeHyTgooiBPtFPcUbb0dJmIlmEMWCVTW81C3G/BEOVo8hS6cjEmH/RuTh6v
y7V7yDZycec5A4flVA6QK5+bm6xrzyaNj+P4Uhfmh+tIohXkjnMfLqSNMuhGPeW6Q0pKblStATsz
qpoEluNnXHJND/njXJJknStgpcf2qB3Gw4xZ9yqyYP871QwLZCkqlgwqE936SQK1OcgoP+nMtQZS
gzHtqAoAi6CDnPnsMN5YDZxenojqfH/HXhG5dcQhL1Qw7yMmm/WANhh132sns2nsOZQFlekiKG4Z
8a4XWaoE4eQ4S90stmbUzs6ao2XZFwwZFCVc9jXkVTLOKGbtqhdFjoSLST93WbD0im2IDpkAg2/m
V6xa6emK1dOjz2OV+yDH8wZVEACydXmrfpZqamB/pSofMoVLVFdUxUmelmNRnAboQUgxVdQMIuUh
ykUFo/u3KfqKx5ldte0rSZ2SxCM35AQqt4CCd5/x88R+m4Pv37RLL8/s+IOIPGq3KAYUPf9Kylng
HDU+mroC2QQr/ZFA/QsnB3ndYBOQO1muqKngP072KyBnh0N1jog+ArBoMOhP1i9Kmf4gRHct2uV2
qC2ljQJrV1KyZ2VpRGwd+9rzis5+35x2ppxmSrGxVWPY0qDaZRahCjgRxI1CKTmrjMBHU0cCnKW5
bfR7ZDydWr/Ri7u0OjSz305P1Fqc6/Z5/7C/ysbZlbggCS4QcKZl9HXNP+jxWc7/SlWBv2H7c+1o
cCaFjlmqaAVQ+lr1pnp4DLN3vVVtdJIzI6NpjGpTY/EkFEjBNB/Tun8qZgmp8FDg0wTS8IUCdR/F
ZNWgjSUm7HQo6vl4fU/270S6aqB5FEnAN7w6Roai/6iAe54cxQd3lEucIUhXd7rvvehLF9uhU/zP
Ve7Mpb1i8m+JudrhKl4Cc7SqQ1zUTtS2N6HVCGLuXX3bwLA8zeYsoctER98TtslMWwe0035URW45
9d9QKCXYpt3ih61InIEsjdkK0wFYvYvZUjCMjL5MOyQ3E0aO290I+zgdpsUV7B4T4Y2yb0TkrCNs
stRqJfxn5zGarPmQG/b0jfH4TYe4fx8aK+knqq6CYuP3Bc3oFOVzBfc5fkYp/6EJwkv56WfgLeT+
37WDyEj/A8WtZ6XTjigNoDLlVM6fpPmlHE2BEVTZR96u3isIt3pjpidjWgCE0SCGJ3pu/qowr12+
6f5aD5YzuOXtcF+A6t0hl/am8uOT6H6xe7w3YrLfNypKhynUzQTZlViNbNo8k/DpuoaI1pHzJ3Wd
h1oqIffep4Wf6upJU0K3MGrBUdsPEDaCcP6k7HS9WxeWJgIVaXZm80PDS1zabOa9iexKgcm8mRs9
9qK5Mrt3mg0w51RmULHMpYTnVb2nXqMFGTrXENa1xuNqCvRftJacZ0GLyWqtEdRF6mPU3XeBHBIn
KVrvz7aM8y5q36eJzt46i/kuXf2l+dwKixAFms9Pnq7MAeyHyEdguyZvPBpnBN8O/YvxLC4vosKb
fTtsUQu0PLL8hiqJ0N6KCkYuZCyVq+no2i/bc6vUbmH1giqS/S16heLUsEaZNiEsXa2nkT+PhZuv
uTPW/zMr2E8H9grDKR2Z07ZvOyRzcrLYQy7Z5vCoFLJA30Trxumb1rV9bOUsy6vYa1w7SjgFUgVi
X4QD11Vu9xAZGirbEU2bbyim+nk2K0mCQ66myhtyL5/+pglxphAhffH1OtauydtgcSZP6sxuyixg
WRZGkrUPRPRsJgJgOrKxqeZQ0zpv4RPNPnH6crGJyHHsX0o2MnBq1gzxZPU9ILQ7w24pWAmUg+FV
g7M64PbMfFGicletN3i8vmHsrlqlMHKNHPrDnB/zdTxH8bvisg0Mp3ClhPYDeYVYUxHZGb2dwpOR
COqFRaJw1g2Du6iEVxk8KJmzN/XVsTNzf1iFsQrz3W98+6ssfIW61uLbEdOCDJe2QHEVO30sMD6w
OM5fI0ydHQ5/pNZ8sXqO+QjFmOHaj5ZDty7zT+UkesvaXzrMYLBQjkVRDPO7YoOIN597CY99qOqf
rcpTDelFKWtRa5kIhouKJPAxWQmqQ2Cu/Un+Hsr2nD/8P9KurDlum9n+IlZxBclXrsMZjSRLsmXp
hWXFMfd956+/B3K+DA0xgxunSm+qmmYDjW6gl3OuLxbd5I+bc9GE8QFNnSqDMEDElE1gXdDiU6J1
dim8LGr3VBfZM2r5h3glnD3iaUb/v/EMpjKIayZjAbvk2cCdRIqsNnOvq7brtNFrg34HU0OsY+wb
c1yaPKUSMlpVaC3xj0nwo/SbsP5rmBIagi5yPti30mCa24Qc1TAQ4YAlS15jIbiuzP7rcCOFufGL
SdUbU7fi+fm1yq3Zkd3iU+wot4uJ9EvhVKii867E+5WSjUzGzOUyVZQ5gma5Yi822marYw7e6MQu
S7Qj9Da/i2g/G7IRyZh8NWNwhihQUzxqXvbJdDEL7xig/eZ1de9XtzaSWMuX0kkYeyhHnxzRATzj
R+Nm8RQ35gNj7rrAjSzG3PNMXxTMduJxkVgIU6CbEB4yIHEuHngRkTqTeNaye6vcCGTCYtctYPBp
IJCORqdfpWfBrt0qAOOCLT/LHB+yG+Y3wpiYOK0IwSWA0NAjVZ91MQqkouXBXu2vINHRFoXABBDv
Xx1GqIXLKlUooql+eDQQRXIndurnNKfW7xmpzZs/2b2IGReBzAo2ojlGpYiuFeBw2nLVOq0uWCMY
M4FUmBQcWvH9FbwIY1awb8ZVMCYIy8xbs4+syPx03X3s+8KLAOY+MUyFNoshGpi0WnTzQbBzU7Jk
DbBrWclx7TxRjNudhfGvdp8wbK1RWFwi2Ub+pynw8Cz+wT39rRT7dJLkltRji1UTDrOneRIov5Tb
n5y3GQD4eR0+1MQ+hMqLRSisBx4aoica1jCbdBf0CUP7kgmTd32j9i+0GymMz007Te0MnSpVWqNX
vw+fZj4Yv8Z3Sl2uj9/3FJdFZByu1iuzKKHW6GZfRnSJNr5gpz804JpmXmjzUvocO1cYn1vptVGO
JU5xTRKrEWJryrh49RSw4No2MZ6iHdOlbxcoFEeFp4TzcV3H52waTko1edMy38g1MuxrZ48w/+ub
x1OP8Rmxao5ikUC9dHg02kMWvlz/fa7FM34CZQ/DoJO6mHsivg4s/rq32hB36cmR3PiIRz0P9IJn
9IzjiLUsQxUERi/Ph3ZOsWEPpOOVWrhGz/gMVCPkDtByePXmyHvLtoksiGB3DXhQZp//iNvPEV8O
GdsdnemCPDTUHVLaHJmSW9yXHiU1V60qaLz2c3jLAwHg2AbbHx2Js7ICBQBlHgF4P1KkrV6YDTy8
/Pc4yFq/rqnAoUCFGsANjPuQlBEFsrSOEfhDX7BAUvyQHWZQ+eZOpVqZn58GgFf1duymVnyQray0
yCnzSvt3bsXbD2H8Sq6pADBWq9g12sUyxc+y8QZQMuv6gaB2cU1bxp+satyFDRWS1NmPFVHOH5V8
OUdjVznmYLzk0Zo5VRNWXmhIPGCd/dMIZgfAR6qK+AFVtNfGRplqvJ3A9Hek5DO5FwaDF91TPMTa
jnl3oF1XvZHHaCtHsdGs9K2GIWynSUDj1dj6A+Ch/RqVSZ8H7b+flN/IYzypkUpmVbXv+o1O6Jd4
qS8+YLYBXJeBNQNZedVrQPADAB6Hzu3hBRJc39/dQ2MCu4IyaKC6zPiFOFziNesI3tmteRuhGjqt
PAgLjgj2ElGqkxHOKD+gQPlnhNYsveahAey5UKRbNUmTwA6NU/nr1RWgvWZDGlyPi8L8no7EiUfp
lMwdZ632xdCkIZDjYZDMgVOFSQMWGhxMqAzB1PQPvTQek9x8ur4lu2KAcwMOLs1EDwyzJfUoZpJJ
RwjSbLpTyHAXTbpTrrxmV44YnUb5TYIgVbWi6k2IqfpvunBUCyQJGve6KntbTzlt/lKFReNsMIXR
yFTG2gamdjf0nEs37/cZX5y3gx4NCbLGXRZU+k2pczrC927a2+9ndjxZZXDEZ/h9RY9/aD2uUlGZ
O804n/uR9wDj7QfVdbMfRqYnolFClpE9x/K3pa6tqpM57nxfIXCnaiAhQ+6bOSmlimtZ3dDLhnEj
R5k3DiEGlr4Jw+94UhU4eP8TxNxqZl3KUrGDINFXj3TEgj6PCwwfZ+hc5L0k95fuIow5MaW+gDSz
fb9CVZaU/1iIC/JRztJxhLA3mi7M1zqSUQeJlQdttAr9i/I7LVubRWNvMCi6dbI5Q4+09BryWS1R
Cvnj+oncTcpsZTBHBlP2tarjWuQmI3q1jMpt5PSHkCynqkAMj0xLWz9LYusMZndqzMm+Ln7/wP69
U+zkjWrIRSHWkF6Bz8hAH+bvuGjA1REgkcPvsHBMagnqctlEQO30x0506/I7tyCyawdARhKR8wTt
D7tJZou++q5HFBj6z03zpQUoTCX9jq1tZDCblMULGM5WyIiB/dF/xjBmbD5c34ldT7ARwbi2XpSa
CbDMWKkytvLqy6DcqqFVSZ+vi+GtFuPVNKnoC1yZkeDsv0ITFa50cK+L2M1oqhtV6DdsPGeYE62M
K5rbGVCVMg5GE9py9qR0fxqjrca+DhjgntdVtquYIoENx5RNSWSHhabe0IdZxJ0jH29jEAFnkkUm
Hs0ddcfs7Vu9CHnXfKNZWZZmKaAj0AXGkQoQs7FEC/jsxSCVmbuX68u4Jws1JIUYBOl8kc3/qYum
oV8IN/3SfCOaBIDUN1BUxASdPBwftLd0W0nMI95A1aVRCSQR42uKmQfpNZ3968rQ8MIu3FYEE+fU
YVHBSI5HWlKeJu221D/1UmWhNWogT2n8/bownj5MrBNWscrrAsLq+qmTPUX0W+JcF7H7ft8qxIS4
uSZrK6yQoVmTS3Oz5gOeJ47gF54Z/FZyG+iAYC8iMjAPWbSZrAL9AUbh4vfX+08YhPGkufED7eyS
f2OmYiuMcRGpPMipVHRQbY3nY59lhWQJtZy2VjaJybnLCv2Haaw6pzi7m6LYymXchqAKSWhoUDIN
xkA6aIf4LjmLAXkc3f62tgVn7h0exsNHOmGUsrZCGdtP005UhQVCxSOSFCqSBgBpA8LEirSq4Ddg
N8194SY95mfeJWm3bWkrmjkTZQWgWmGGCfVO80VyMncWrRRwHc+m2+GdqZ6mQ3eIBJq44JzG92a5
j8fxYk/MCRl6oqbZCK3Bj/2J5oPIt84HnaZD2Un6g27rr3Iw4Inb9Pb4Z+lXnNb7/eOjihiXfmfZ
/PDM1Zt6VrUcunvtDeWqzuzOqwI6CRc5vMQMNdgP2l6EsQ/eQm4xqrhA2JQGUX8HNH2OM6Cx+aMA
5H7QDi+L8Nf4/yYs1Oq8oKCRQcARZuSBqvkE4JWjdFQ9wKrZPFqcj9zb1Gg10aSUuGgFZh++/Vwa
2D84bNGvA/lz4y/3YZD4w2AtnvQFw4S2gZuKzaMq3b2rbuUynsEcyShkOSw2DkI/sTBcfIiCJgCD
DS8Nsptp2opilnSp06wUCqjYubMTnTqwRCd+5M+27KG/9I0LiraXQ9/KY/xATaqyBUQSdT6aVxyN
QDgLPl1JXkParjFu9o459bU4g1qWrqEUfhras5jzXnq7xrgRwJztmbTgrCEFNQ6KbFW4MQZNNVe1
mgBExieePnv31u3CMYEw0Y0oUztsVKuT+6Vd3WQd7UxoZ9CxVI+cg0bv2R8O2kU39s031aA5Dk0I
Q/3ra3QovfatPiSB6hmnhNv4tHuP3ajGvixUHdDxVYKVNB9ldFSvp/CmCGQnPfL88b5NXFLYTJ2t
GbVGICHUqkMQG50lmWcT++t2EcCcJlXqzDyjd8nOzW5rr/LRnAYUb3DYWILDy/v/g5u4SGPO0oi4
Bg5bSJs9OrBTHMfD4A03yBEfDM5dhX74R4O4iGJOU9JXXVWWENWaAah4B/2w6JycFk8Ec56KuVvb
IYaIZvpcAbAhJZUVrpzX326zy7Z4wBwjkq5ltOaQ0juzY3wpjjGaYimJvPwVhUnUdn8LMnEjkX3L
rJq6RmILR0QbJuj1Q3QbDKXLwWxL9nCfHocD1zL21xJTYwQgH2AlZw09ifRiVhCJ669lICCArM9L
apGb+IfuK+BpEb5PnwROW+7+4brIpGdjE5yLVI5SRYbM3Aiy6ani8ZPxdKL+ePP7UaVIcZzBSxCw
NZne0PtK73H83r5Pv+jABN5Ejc2QSNBBG9BQSAt3+kP6XLtN0NwlTnfSHI7AfYdxEUiV3ihl5EJc
LAVuNLKf3qN/wlMiS/i82nTuTS0snjzeGjIeI4+LQYlkrOGsG6oVTgLe79M0WdWC1pDrqvHMgfEY
odCnoTZgKXvVDcfz1HHu1vuXMwIkV0yl6yhKMAJSbSQkmXGToJwJxjFGyQp9O14K/k+QvONsAV3Q
0zjJgt0F3AhlnJRaVdlCJAgVlBtl+JNgLhisXtdXbv9OthHC+KjKmKtZAWi3qzzOd+pRcRrg2qy3
AuC90LsfeTyM1f1XwkUgG+5RY+n0qIVTNJbUR/HiaAy9l4GlkXhiPAc6Lrx17WtloKSBrEaH6/ru
WspGOuOsBiUeNG3Cmo76Q1kG6fLf9owF9krnRa7Mlf5+8k1XgrL5nvAug7uXs40KjG8yMWbfVTpE
dNJ5mJ/q5UEnJ20Q7esrtf+K3shh/FNeTMuQUvNrncVug9UTXYwNgH47Oyc3NJ70t61dPJoBt2K7
e2/fSGYc1aSRykxUSC5+CI/kqLpAxkWvXAJIQN1t3fBreJqPswucCyQQuK1E1OI/XD820hm/FemY
HNdmnIjKXY7FSX/EW+WgONFxUqwwGC3g/WiWZLdW+5r7MwcdZ/9+upHOeJrBqPO0RqoVuYvoIFjJ
sT1MnuSqJ95rjONdVMa79JOmk3iCmm37aQZEKmZ06weOCfFOG+NcwqohQkKXUrsrA9mmbrN/Hrz8
VrEBbeBF3GsqRyA7CBpGxKyLEvefRbivEr/O3esa8X6fcR+r3KpiK2N3tEg9l/lkr6YRXBfB7IsC
AmzwjCuShB4oWl9hjH81imFpS6ACKrm6Oq0qt5jRQZ5OTqLs238TxVj62s11ryhV6zaG+jbG+UHt
88CY0SF9XQ6zah9UYm0a1A9JoVGgQ/EQKs96zdGD9/uMKddAKq1yA3oog2929+v06fr3sy0kHxRg
7LgTW1GNdAigiYv6K3WHpRcddUA+Z+e1RY54cSKbpjPVU+4r9+LpXw7s/PUFYDwDJLOCygDj9FUB
oFYTsNMQNe/m6mgWvi5wQiMTVz6IoKu8uR62WSqXVQcRuoxuo1w86fFgNwAjVI2BF1v2jfyiDmPk
UwFklcSArAmZSgM9gNrzeFBuqxuAm+Hl3/rdm8pxRu84GRu//kE/xtpFgJyRnEBm545Od4togswk
LjvyXeJ3DqV/BSQmkkP6vfRYvfHCCk9j5gyI42iuxdC37poKhyKuj/I0+1HG693kbSJzFGQUFNYx
hhhtuRUVT8paV43uZ5Ubo/fP3GUHmSNRlatqKCPdQbuULdnODuEn0YWH98fn5rPgTn9QGmxQbSC5
kh9Dq7vBbAd3JIGzqiw2ik6qVtFnfEWKOeAlNDGN/7lUU+f6+edJYbx+r6HQJYeQYq7PqZbY6vpc
DgXnTOwLAU8E2O3AAscisMxTp+ZTMbRuD0DdGUmP1VycYeERZvLEyL+eclkqFl2oISYSHtUGzdlo
uktUziAAe8n/66xdlGHcVR6uDSgJYYa9+f62TR0g1dW4ycxu4ajPvEwvTynGdSGlpw7iAqUm2V8z
06rzQ1/+ywa4nzoBH0cmIJ/8iIk/l1UmxU0NsjLpdUCdWI0fYq3jmNrusboIYS8wiTy1oQpad7fq
vqsjKtBl9B8lMMZsJq2elIDJdKtSFN1VULqgyKvfsuaNHoyZaU296OIEzuZmGixSnbJEdFC/5Vws
qNNkXLoJsCIFtJBoEkHh5FdjXk0yyBgFadypuq3LygkVw67i+zGX7WgavOteYM+ot9LYvRkMpRfn
BtLSm8mlgxqZvYLPkGIRCP+2vkWtDeN+mmRKKKbhMkhNfhONMWWlF4K8NO4i9Q9xW1mlZL5dV2jH
1n4RwQREORtLTcQmobEvP2NMKFiTiVNF2zmYdGgRgCKaukNyRkIAxJWJ3LgAOFoB5t73ryTlJMJ3
1UCnOECaQQr7gTDISIG4GKla4woTOLF0I1DDnnM12lVDxYSsidrcRxafiTS6qufYebLeafFLC1iq
mbNS+1r8LYLF5amKeF66QWqAaW2c4rb5QbKE02jJ0YJl7MFZyfoVIChurUVo3a8tDajqZPrjN6wK
cJuKhtZ9FaXgXw13jNVcXxZIWfPRK2clGE2B48J2FaFNEybwhdANzBz7ZpXMxZC6xh1NX2oe5e6g
FA/XtWCzHz/PH2BAgEFJCazZducBEH/qoOFw0Nw9rjdu+IJVE+/Dw/SH6P1sjdfuDTdrrbDjuLV9
/S6ymUuckU+x0hRzgzmS0TH7wi0AYqt1nFTDrvPcaMis4hyNpliV8DDTuBySOfI6pXsA4bQlD8aD
pMwcb7PrPgnWlXI47sw+dl2c6VKMXetcxSsOqWe61Vc65yY78XHmDZ3vnSf0WIHLlBg77erFNEXj
pIKrrupujMoTBc553blom+AcNwDYruz0qRNJNMS1xO+P3oIyWPVJT+953ST7Olxk0P9vYoCUiJiT
QJuDW85eMQda/e8Kbe82vtWB2uHm98MOr4Whxe9T4BHUbCrlBq3YHGNmM8wfpDBhJhPzCVktSKH7
DoTfQ4gqWIROFNVLj6Etck7u7qIRGZtCRIJNYO43aZ8rXa+ljRsLr333KKt/XvcM9Fiwdw5iIDMj
KibmDdn8jGFmaxSjuOum5A143HpYWd1UOdkfYzM5Q+HlEu/eQb/4mkRmAYdYKXQ5gkTVpzxo8WM1
+yNm5WhxLefFoT3fs1WPcd+mEaJJoyONW0ilhYNjJK9C9OP6Eu6bxGYNGQcXlZG+iqragGEVzwPU
rhtLfxC+GY8GRo7yT3FjSZzYt7trgLlQiaKL8KzMg0QShihNG/PnGhbH/rAe40N65A3X8sQwJ3aO
k2Yg419ilIOJbDVtF+L1FrBtZj/P1EYd5uQqXSeZYQ05NZgmWys6IEb40sPqk7sIyYzhpnRr2wwS
hyd51zxMgicQKB3UDzTssTSsDXgWGrAzFo5WCDfmrDriqnMuXNSkWZPHPuExLBMNTAGMftVai4DQ
BjH0mrzO6000YP56OEVcNle2P/F9IbeCmLMFBihdmAcI6h31OGD8TXKq1zAwUODAMOq5ucdAmnvd
+vcc1FYkc8LqfMimRU9agLgeS+1s8F74eza4/X3mcPXjXA/DBJUo5bp0SHzacYCMGmeL2Jroh6Wj
37GJHkvfmesiRTSfVgcKqjOFHYGcJzpTdrLuScTsIHloeQD1HO3Ye3KYJiVAcLF6RXpcH4f5LOUS
3vs3SngSmtjKQGV4fbv2LH6znOyteY0SMRpjLKdUhypFMdIm1cplo/S0wch505i70pBNkiU8NQFu
xiyqqidmvlAIOHMBalZbHSYwT47E5DW9c+SwjSKk6eU2C3PkCYWjnH5JhLuC1/7CE8EE4qxc5sIs
oYqCASXpsUm9kgeNvOsmLqv1fuXcmGCCtPyQVhBRp4YlgZJqMkpb1s+Y7ODdYvaC8NYM5F+tfURm
pikr2J1xJqj/pw65/wNMljf8NsnddYN31Q2Q4NIxgV8lqWKqrkDap6+b3jKHyCryDnTFvAzN7tpd
xLANtIqUNx0YOhsXNbO7KKt/pHp8bvXMBqB1yVm9vaeGvpHFmII0meYUxZDVFT+kSLHr+EzCE65S
oOYIrh9XnlrMPqU60FUGunpVP1iy+T3uvvRNgGwKR6XdOwwo4dBOY+qGRFgQiGgoU7FXkF8fjoNL
sUsFW7fptSxCbZOfD9q1io04+v+NqYdlqjbNBHFkjFxFqj+B6M0ytfbT9eXbDU4bMUw8FLKsMaQe
YjAn58haewQXGic5vC/i4uIYYxCWpklXemhz4yAm99m/BIn5GZcuToHFDpgiTc0lFa6tF2/b8CXv
FKtIXiTp8fpK7W/IRQ3mRimOM8A7TRQ1tRWoHJnaz+6E42ONrc4bWWSbLz+oxFwrFalVAA8Olcir
4lGIp+iz5lKQp+KRG9bpd3+4em2WjzG0dJjQ6VdAFgVeldDFr9+m7wxXFJqjeCs4UwO8ZWQMDrRW
dVymsIZscVYgc6iTp0ff/9tWMTcusg6hlHSQoal/kPhHEh6zmGPUPDWYS1eoFymQDrFqDantdKgO
84IXxmC8/SdN2GfMDGDtoiugydK+5VrQiD8aiSOC7UD5aWzguzMxdYcXLtshXcy5mvdSih3BULH6
XHTnfrifmk+hfiPVN6BUsBTeq2LXJWxEMk5bAEh9Ng4QGeL2as1E1F2xS03OTW43Cm2kMCc2XtDB
1+aQUmeNE0poj8Xtu78RQHeV8e5X++FhI4w5slpuZkKhwZGCwLy2pip/mLPaTQHoI7ammzYYxFHr
m1KD69CFx7pvH4s1OvRgW7huMWwT8oftZM5zWy35GFX4kP6dQJhmEIz75YUm3jS7/4y3Nq/UzdtN
9kgbWq3HdJ2TeLHK8BHohRZHqd0ov1ld5kTry5iPOkpZriRZyxEN6e58EO+xiyAH7ayfuhlvdcVF
L+Hpxpzzpm+0OALAttuiQxjzTWIHuptkgX/hGOv+8wovX9lEx4f2IWOxiOmKITYc9ThoaJYEhLhH
UlvJ5/pE9Wut+LSezWDi1dT2l/YilzFcRW/hyahDbibZSVDvIJnbrndpzkk+8uQwdpmDJUAAilbr
jsbdEt7Kwnc1zK1C+XbdVHbFEBQIKUkLyE2YQy81udA2NVp3SAJA9PTrhOG38L6KFee6nN13KdFA
Ko3qsAQUxF/vZ6UpEmPUEQAwjnZQDpk/eV3Q+jxPuRtnNmIYT0nCuTY6FbvTtSLQLAWjssCiUjlq
o8acQ7bX9QTspYtKzNIN/ZSj5wyyJntwy/vqlraAgsvBQSFEx+xR+0U4S3Z6au3SRiLIWU48T7K/
eYah6CgeAqGIeQpJPRIMJm1QC7XTot7Ogy8MhVVWPJvfrU3o5G9B7HM401fQQIcwRopJpKJREZ7D
iW7QAu1MB+JeN5X965wOakJTRzcBeDJ+tRW9QpgLZTgRurCrA9yuQAx0v6TDEt51Wbv2shFFV3jz
bJCTMe50mt8Sq5OR/iGGZ5BMcQxlP8RshDDeOJ6VRorEd30kkPjkXvEZ8KrIQy4O0rmvw2HlZHP3
o+tGIuOGh3gUy7ikavnrO2biDGYM42ZwZMBohoWlcF6V+wI3AYexRNAAi1Pa0nAOmNUFfU65A5H+
4hFPPkUery1//+xd5LG9Bkk11WIHibiFL6D/aOzhNoeZUFzw9Gt+J9jCN/UdS3H2e1+agvxPXvFp
13I2X8A4tCWWtUzp8QV9+jrHL916n0eP142TE0w1xpmpg9A3RKFKigZA1YENX8+cMLrrQS5RVGSO
WgU6sGGQcbAL3MtnxZGEEYg/n1bh4boq+3fLv6OmyJyzSetQiNTgK7Ny8pB9kLLMrtQ/QDuqDxXn
vO3vzEUWc9w0ISOl1NLICW5OudRdECHZbRJyXAdv6Zgzlg5znCUKVBKMb7UWlHJlmaW78lpE3hMl
Hx6cmy1ijlZRJkmrgHAWldTkYegs2u6vvtSlNfndefVWR0Bv6HSv+7IzBK29nOSD+BZaolc5tY1x
+tNiAbTt2B4Tjzdk/g/H/u+lZuPCLGhSTmgztmat3hgMPjBMncFB7Q0k1qWt8Pwa1fXKWrxHjo27
VnQTHBot1jxN3gf3k1sVJx6TYe54aJx+sfJvslNjdN9EXOIVJvaj4GUn2HQq6eLaHHRIF3PDU3Tp
fu2H29DonsAScB+lmMcoy5s8BDeb0pyWWLCUaOEYHTeWMNYwl42SFy2qCr2TPilO6hW2dKsVVuhR
X1v7WWcXz9fP7u55ugQT1tfO+VqQdkX4KotPBAPV4PCLv/yOCPCVaLpENACt/xqGxVru67xBAjQB
Uz0Yqp1kFpywJhxvt+uFgDL4PzHM3d3IWn2dRIiZ1+dKGa0wm+x+ioIof9VbXlJ3/4ViyMDjIyaF
tGEiRGaQQlVLbBWtS+eO8jz5sSfY5FH9SiHIIgdDhULAGyvcdUsbqUzQkMNUImUPqYX01EU2Eugu
EhmWNgS/sWUbOcyWjWlYRRUtsSahIrnoxEhPcxwpbpMJPJ5RnkrMtqHFoy9IITRuK7xq4Wr1mWoL
hiPoHCvk7hgTDZN6lMu1wNrVzuAaP8BqVFqUqGe0R1exJ0/1+hn8bLxL6P6h3qwlXYCNWxv1Ej1W
A+QOIE95pW/Z9A5cCeQm/SJ/FY4Y4wqk79e3b9eTbkQyQVJt6jAkGUSmQXhEq6a/HiW39XlTVLt9
YvpGDhMlSbXK2ihDDvqocJfPUIeX7zXa3WS/41ocWjtyAPly9zutBlvBjKNcs0gqQNuJFIgcW8Lc
WMYcVOVDAQL3Rvm8JMBTHnmDPDLV5kN8umjLVl81wxTiNYFQ2de/ym7l9yflnKPeux6MJ/0QBtIt
5dbOHNzBB4vSm0nBZAO418390uc9D3fvj5uvYRxQjbHzIo/xNa2anGUDiXHF8K6b0W5s2IhgvE2B
ySvDpF4grL+o8aFDz4/49bqIfzgdRASSI6GIx8xOFsCfIVVGb9qOAgCMDo/P+m3yVre5+TniqD1x
JO4fjr8lshGvIBLyCCkk5kFyiO/Tl+IA+LMJHfraebaj++XGOCSPS1D7ub3yoM33d+0inNk1UZzR
Nop1dZcJdGR3ovyZo93+nuFZraDdUMTA9q/eRjHWadISpGKEgwHwaFAnuuiackw7BTKGj7L6WQh4
p3HfhV9kMm5A7tCsT2a8DxfAVgpAiE4o8lR2o0oVJ8bvt6wYF1GMuSRoazS0AqJajzJITGd4cF93
Bw/laCeFv5kOC+d1w9GOHbOJYlIVA24XrhydW6Gw8vVmbWRrinhbt28bf+v2jnG1CRTII4yLkkAQ
XlDe+NT5ONeB8rqg4Va0srvmjXsUdq9Ml9V8f4hvJBp9iBYkqprqF7fTsb/JgRXUYSws9AzJUs6D
QzzyZjoyZ0n/IRZfVGXuF+GcCqoOXjGkMBZkFIgdHY2n5Fj4alC70rH9sp6Xw8rFceRtJd2Bjb5h
FxZyKrzrWz+V3vws2MiYyy+0ci074gF3tvneTC3eU4pzKFnkQxDfZ5Uh4m1ByCmJjkIaGNwkDXXG
H6PTZUmp7hvdlngA1dSIJdUsUH7DkwL2DHSpg7O661lwuK81nk6Mo8kjQTPjCPJo1lB2C4rCAzbp
7kW14gfFFi1EQR7KGs9eGUdTRMDnRtRDzmRYLW16nkF0MYPSpb/XFe+6I92PEpflZBwNWh/yMa0g
qqjuF+CJ90bilauPrmcrHp0kfZx40Aac48/2pGSLIbThDImSdkDNQU9+p9h8Oews94k6DUDZp166
Xm7Dyg+7xlIH3ht+VwmQUhsm+kwN9Lr/aoVCEwG2XKa3eTD3As8KJfQRqcLGMRF75Lfc5r2IOALZ
S9mQm0omzhAYz4lV6vbEc//vD/8PB+uiEtsDV5h5mzf0pTd6xnF5TZ3RUl4np3yovNJXvl83O546
zJVLR1dUqBKokwsv0fgkLiongu7a9UYbxvNOnTGLM00x0HcrJrh9xZfRpMvrpODpQf+/8UbRMqcy
IIxRvBBfDfnLKHOM+T0YXtsV6p42ArBMepGnSILHweB2t/oB+LuLC56n1ClsmJtmpbfmEYzvgCzs
QZg1nHhOXeItJeNx467u8z6CjkNrDa50Ez0o4PxOPRJEgeAbJ2KNx8ERndFPuEAdvPVlvO8wKeZC
aCKgbczYSow29jJhid3r1rg3Nm5iqux/x9lkHG4kGX0/UdsH2IOHAYknwaKAmqCOQIXDo2TEsqMf
36lIzkXMLabvF4tMDJloyMzpGEdidhncvcj2wmfJvuRRRu7+2ASUmAPoGZyDsX8n2chiTHYyxrWp
aPeX6iueeWrO7bP4Et1oPkBDAUIiWgmC6NRyxO6G0Y1Uxo4baVhkQi99nfFY5E5q3g88Oul9W7ks
ImOnOTFirS7x5pCGo1bezhUHj4ynAmOLaSnqeG0jcC2aiJHqowYmFZkTWHgyGENM6x6TdPSmqhuv
Iix+Lo6CuvzHvWCCV5mu2kDoQs3ivbwcs+SbyHtSc/aCJZockZqQBRAeo8XZI9lbxWtg4v0+876s
ImmZG1o6I/ltnx3D/Ot1j/AP0fBvYyJMgDIAG0+EBRuRBisoiai3FUDwSAsUMXeihFrmRyd/EcYc
f0MkOfCeoE0t35DiqGvI2A03A9zPda041kWYow9K6yRfqZtRF1ReZE80vpWme10Gb2foN2wCVpWt
mtFQSIpakw+hmAVyysO/2H8dX5wJYU56OOrpLAp09zNEJPryRzdz/Vj4ppsFEh5V1d3/o07E04w5
/7Kh15pEd2k2LflYEIuih4dOYoeSZX4iX5HH4aYe92PvxTIYf6DJs6QlNI9ipEtnrXr/qdAfB1XK
PhtdaVo5iasgRAt5QmZeUOQZC+MlBiItkU6bkYv6VLcnMfe69Om6rXBEsMw5oZ7oIMqAiES01fyb
RtA0/uW6CJ6tsMiVylyUIEHECtIi+zm2g+GMysyZIvqFVvtJcGQeUCFPK8Z1JE2VqjXtW2vS2TLJ
C4huluTlulo8GYzHyEH9occpYlGq/RmGsaW193X6O81bl1OmM95CBxXMGGbYnbkw7KX0OwXXITDK
d1wiSfq1V/yfTrXd+Ixi1WadyJA0zZknGZXdAOUl0UcXw/pWFEeu2uBlv7wAjQb8HfMhblKninkT
53vnm5a5KE8RBWBiYkoW1UY8os3F1foa5K19uthTxF3V3fvXVgxjHl0phhhshZifk57FuT9ID/PJ
cCS/ClqrPi4HtEjnPP45nnaMxZRpnibjSof6wm+LjDexzm0Ros6I3catZozBpGAqSloTmpWVVacW
hXxq7JE+jq3oc2/F38ISbZsYyXQN3eIlZ/dOxFY4Y0OYsxE0oFw2QLb6snanGEln3tjJ7qUAmB3o
VFNB66GzUztpquqDoAAigk7DUWzzMCBPHfqRKi/nt9julp024thMCdDI2ogQiBuOdZCcjONwjk4g
ZzmrT80N0sCAZU7/lL5lHq/mstsevpXMHIW0BLhPrUMyfQ+1GDA0AsWfbvjv5/3TICuGBLxVoqJZ
7tejL5URBhklIElQ90xsAE/6yK2DU2BwQgtwa+fUF7gtH3v3LQy3/i2UiaqCUsRGHQKxJCv9pnvt
wu9dfxj72r7upPeCN5D+VSDKSialXfxVt6XPSFdSlIxKfSn7UyOfZRREE8Xp6kOM3Ghqcu53+xYD
FBb0bWAt8ferxHhOgRxa6ZhbD9qb8Et7Hx3le+E2Qem3eUpvaYK9BnRdhIARXNd19/hdJLNNNFJC
OhDZQjKJZkuMzUMioXUnU/zrYnbDubGRw1imvqLm2w//R9qVNceN89pfpCrty6uWVi+227uTvKg8
yUT7LlHLr7+Hnm/SGrYi3vG8JA+uEhokCIAgcA5G1wFZd8xupo8KcOCO6Bg1bM2nQ7DRn7PAWVie
dozPFqo0CJMO2mXi/TAQPzcyu5F5KAo8KYyLDmt1qrMOuumN7BgqwIeBnBvFOQfVgh6pKzcNwkAR
KGSmfgU+aaRznjQKrD8fzkYjOGJy006yHZZ3UfG+vV2rGi1EMYl6JaSj1uUQFVbaUWmHfSERd0xL
TpK3LsbEpDpaVFDFYYyiMQNRRfEabRwTBiofWvUx0DizP6tVMBMwI3/LYEygAWs8yK4hA2l34KP+
5Qp3w+AoJ7A0HPAM6Ud3IfrFhIOe29Mb70Vg1WMtpDOmkY6SOAhUeme81KIXRrGjmF8K5W17v1Z7
4ZZaMiF8TDH/mg2QQ3tujR293xje7NOe284PPB4/0mp5EyyglmSIkijJbOErnEKtM2cU3lqvfscz
7i5FV4Xw8ZSr3hNHVyjsthvvlHv865YnLlEtXbirw7D4AYzCeWRhPoG+kicH/SjYNereqaM8DG5j
m298auXVkLAQRy15kemSWMxbJcfdYJ6BrRyF52nq3CxHaToc7lu1vouk6jwnM8d/rZrPQixzDg3Z
mKNQwzLLETll8uS3cuCYAh54AoM3UsBTkYnoWRLkaKSCiuIx3lNoAgptzKfeWE/GFjoxQbxoyzAy
IshJDsl9tYt27U7zac7w/6GIXvWZoPmkkzqAhGHbDYw5H61IRADQ6swj44+p/iIm93H0WNUcl7l+
BBeiGL3mxCR1lKIbhewokTHIS9wKfaF/QfiDqeATVU1zIY5JGULMAuVtDHG9IkZfxLQt3qpmUpFc
ZlLKcaJXZkhB/AwJj2Z07hDIPf+0/k7CYItFgshT06dOOBTSaE+W5WgC5+Z6FQ8YOUw8IGbR9OZg
QU75Gkj7Lv9Z8tgCrq5TjAgmHAQxoMtkGSJS6TaZzjXZbXtingqMw0c7kpSFkwAQavjG0ROmP5Tw
XxcqGB0Y3yc0elPEFbZDLkDzXh7m4K2q/6MejMNrwa1eix1kaNNO045WeizTf4sN+KEGINxAHylj
2IYRUSXAKBGBc+7JJD9ORfDSRZq3vRvruw3sYIrTpQGS7p+GazW9PKgldrtob4vgLUo4Zf/rB6gP
HS4CmK3oBGWo2w+L/XiuzP1QxzNfjmY7BMFzeei82UPTj9vc0WgY/rGt3pV3Y6QzK0iJXnuLSi8H
9Hvjkh79CPraaUCb1P3cFkU/9Y94y4iiLmIRAC2pbpKwgCjF3I/abR6eOl7dirdZTAAy+ypshwwm
1xX9rVlVT2Ezutta0F+5pQXjo1WzirLShBZZaNpi9qSGKG8IoUNCTq7O04XxzrFpzMCBgCDdyk6C
aO1DLvbNR0PE75UBH+8/t6SoeymYDQM8SWhOLJ7Vo7ZTTuO+BZWLD7TnZ8oiA5a6o3qIfg54500x
BGjuw53+mH/V9/Gu32vcBvBtva8A3koD6Jj5gN/UzIqrg7ZX7Z+2t3DbEE0WQWIWkiiTOxOGmNEe
eg9czhga8reFcM61KTKOQzHLspkL6DEYDu3DLL+NhwzdCDMyzNABXLJ/NCObnu7EC3e8mhhvFenf
F4cN2L8kL1VYz1iWx9Sc7s2IN6XNE8G4jr4MUkzPQIRcvdbWUeD1vaxuEwA4RNXU0ebJFmVFaZrU
uY1Qj9UqJ5LGGyGST50YH7Y3alWNhRgmnKd1N8RmFoIwvNfs0JzsWt1vS5DpVl8ds4UIxhR6NHPP
QQERaYSJUKBjop0juKXwGwneI2oXDJCgDzXt8l4808f4DkwDvHm/66SZut/Fj2AsIhrqSq7pclKO
o7/4aGmHQwmGwcLn3e54e8fYxhTPEQCoIMySIrs3b4rinsScZeVtHBNP1A6z+TFBnjQG4SkrkpPS
8MYLuYvGBJSgk7o8obmYdJZB2NL6+tfYmZ3skd41eMPf1/k/s0VMbAFzVgmobqwaQeV1up33zX5+
oI2/MthsEwd44duGub5LIHYTKZT3FRRV0xPRmMYUFOmZ0ynnZNxLA8cN/mYFf8lgK9l4rFLVWU5g
dscBOErzPnes93aHgRSMQ5s8aN3fLOFFHJP/6wIxcquKcdRyrzkMvmTTznBVgqNN7ugzLW/T1q3w
IpBxH1EUtn0aQz99Urw4rPZGpLrb23Q9QfBhFxcZjP/AkGtqBib2qQHGh3TTAosKcm51ysCAtmnL
NTg3Q55S9O+L6JFYmdEbMxUo3oTKTcttouRYnsL4B0UqEqGyIKD1QOsmO5ItnQCb8vPD+/kfbCuo
OW0v42rmRmkM/7J2hfEXpaGSQAiz2Ksx6jrpu246F+psN/9+AoLZLsZpSKZuxKEGGyzCE3Av+oLX
zMHbHsZP9Hg8l9DQgZkOVY+duAgEVygCHgcI9ywxGehU6Yk1AH4CEYPO/VPqYP2+A0EWZUw36QTQ
9gbxBLLccfVUoWQcQKDqo9UVJTknv+13hi85mO36/8REulDXgfmXSbCoHnkqx71WQ6DsR/eKW/rg
RqK0moHb7sbJHr0SzPAZZi74gG+cPWSZ5LShGcqxwQnACLLX1fURKD4P2+vJOWQq4zbiOcwKRYaI
IXsqTS8uz1XEicE8EYyjiOoQQDbUu0fhu4qRZTFyTPLjv6nB+AqkmRPN2LFJko/nXd30B41TR7h+
W/rnkVUZ3zCok5oTemRVcBba0y0s3dVtmqhLvuV3Tn4OuTz21A1cG5+F+oQJHGuTff+s1DqtE3Rw
eKSu7LkaAY/wJGlPs3pfVp9yfRdRjMNAm9CAxAIJaDQMb5Ga2tVIvkxiAYSZnCNq/UhdRDFOQzcF
vdZ0ZEyxQuwwSe0UnVpRGzkFWOvT2LGS0N22j+uH5I/N+1ukxd5iRXRAGRHalL3gz6HBXH3k5N+C
r7pb3qg7dLc+qAANCd1/PVZOpVqyhsKTKVnAMWZi5AR2p6aDokoo+nIwPMr9uJuk/nVbu1UrWYhh
LFNqgT0lWFAuLtW9MViJg0cVFyRDbpoL7tTOnLbz9YRtIZCJXkMdon0zQxI6fycupUExPO2WgI0x
3/G94HW7AbOKjGW2I0knVcAqtln2PKnQKgnOQzu4XWZ5JIkkpxiRNc6KM0Zv2yu7nlYtNGVMNWmM
cAShMrKczCFgFQLKcfoQuI1mg7eLnv0UKAy8ILfq9y9C2cY3IZ3LGZYTo+h+DOsvQshDUOYJYDLg
JFBGqTahFUVcTI6ywYkqdFWu3NZCASbhHShNTqBAAdnSX0qhh8+Kv0tJcRPmhZdHwYPSYQYzK3bb
u0WP05ZYJpjJs5UMIoFag3irdmfVBLnrZypuC83oyi6y3kbKLaumlq+PL3H9UFWcrHo9v1kIYFxG
IwMRB+y4yEA1WBu4jA/6jfmDXigDe7zFqM1he814Z9lgnAca3eI+EqARkKh+0ic5YndA08a9IadM
eBxHzHFVBuM59EAvzBAY+Z6WlHZZJ3YnAMNWn9xaxrBszGtru36X/6fvMBjfIYap2eYF5FVuFNu5
ZsevwUNyTzkoLAzIpDJQRVDKNG7D59nruAjpPItk3EdXaa3SDRCfl8IxDoS9Wml3Y1TstzdxXYxm
gRlSA2erwhh+KAhDl4poS6xMXJrz0i3a2JsMydsW8xtbuchhrD8y9TmZpjr2lPP/AI89wzHPf42o
86pRPKXo3xdHbSSm9ZF5e50s20rligL+k75sq7TuCS8aMdaPWfx26OnKKcprqn4Pe85b47q9X77P
2LuJN+McL+sgV0GKQ7THFiTNEsHYpnIaeF6Xt2CMrQOmupeFHLpo3SFKnuUK87UcwiCuBTAGrU9y
VAgonqD8ZHyhkJuqqxwlwIj+f+4/v4n8v1aPvezBP4iTSNttx3awZyAezyDeIq4QPM7a4wBoguyp
VzhniWMR7H2vSbN4HAfYeFwGbiI3OwrFv210v3HyF72Y+CiEUp8lKawiKYSDaZCffYGGEtIa9ihn
thmbh4oUvqaID1Mw07/kfpEquRMnvKyft6HsBVBNrTAZ6YZq58EzdvO+2o/HwdU+0Hsin6M4fSy6
jtAXxRkHYmaaSmq6oXkwRo4UZY0thEWwE4smcac8/l4rHdmN1Zjdl21n+rg7fi5JuPwExq3IBD94
jPATlOSbnvoRMC9mLjASz4gYtzKYQ2MWExWCR8zh1PLeSXnfZ9wKKQuSaDUMKM0OY3psNc5GcVwJ
yww+muXUyzoOwaj+EIp9Vn/n3qd5KjCeJG/Qcx4D9dnrJIKpwjkx7CxPeA9EvzlqaChR0ZCtiywX
1Ih8UI4VrNS4U3biLRibnTZzMJ3jFB6O2OHfd9J/ZBwXgczZFuUyIcBph175Q2z5YfPEOUP0A9dn
6CKACfaRkonp0ICviz7S6K+0Jzo+pM8Uji52pa/b0tYN4SKMObBlJlkz0SEsCX1dOmnpzyr61zxt
zIoxJ3KMR7mdamQsg+UN/Z4Qjg5cG2BPI8nEMBawJZS7G2NZgGgQvNgfHQtFSrRkPv63NWMOp1Wb
hVYGENcLb+Ccsq3qVPNgEnj7wsR6zB6mZalhX9LkUA7YnVtujxE9gFt2xhxQAD/kCaDmsWoFpjWy
1NXMt1bRgc+8Gzr0qt+VIW+j6MpsiGTbxM1ikKII8IeA7SkO5k/aRmvea6fQM93yC/HolLV56mpk
g/b2lv3mnv/LzlnUxXgGv3utQ3Lj6v7sYrz7Nr8VvNptXjEH5ghfredtidTmtlRl3EQqGlFemBA4
F1F/CIfMsJtIMw6m0Me7qEHLwba8NYMxwNgF5nhVVzW2RwkwjiNq9TnSGgMkTdYNbghuzlNqNZsw
FFFBbQmDUlcgh1ImxpOo0Vov8AhkdIbkzmjYYMmhTGuTwdm1VZ3AUiCrGA+RQP2KNV7cELQmaoSk
QGtXJ9/0jdPl9iBxWq/WohSIaxVdVCTRMi36ExYiDHFqxLxDh4aoPCjTPuh4pTSeAMY3ZVUSUhAZ
vFBnAEkrH3UH1n9niU5n0yClvMvA1/5EdF8qxTgoPR0nU48hs06eRB0lWP2mtXh0STwDZ8KUauJe
FQ0wcDl+k3BDjICpXe0sjVMwWbMBkMT9Hd8/DvZyg6xcKOcSjrBT0EVQv3TgxIlSzi1ubZOWQhgr
6BqhJOIIV2hMTxFJAH7KLVTwRDB2INdaFgwilis5dIfmSXqznPlBPQfn0p32yo/6jfd0t7Zwhihj
jssQqVtg3PssjmJaRSUqWZKvVW8B8UuZc5XiiGDrmKh9k3Zs4HMU8103wQD22vOmMtc9zkUNdoB3
aoMysRqoMf6vFA0gtNSm3TL5DpBdHENYjROLVTMYtz0VZp6WaYH7fO8ED4Hf+5Gr3El3o9PLNq2D
FE7NcRFrB2kpkjlIrZRXrdVCw1CZ7zpDd4seb/t16Zdlznvjoh6TjUpLWdRKF6dpNptEAavUX9my
IKIxorPr0p49ea8kNk8znn0wx6oQEj0faEwyTOIGuIS1UuQExZdPRL6FhTAny0hlJSl1rJ+Y/kj7
26bbmZ3MiURcM2RcamvopZH2WDjafqE7H2ijSDApqJDl8pry19Kk5S4xyZ/Z1kaNd1v4PLSiDfGX
QdrJyuyO9U04ctwr/dSWQTBeotMbqy8MKkp9TMoHNeu9PszsPtpN2T7Pa+cze6XLYL0zMHaiMOIK
QRYzvcG9c5r9zHyuSk/iMUGt3gZA4/e3DLaoZDb5hGgCe4gO1aF/rJ0ARh69l0DUQcfuLc/PcuUx
WQribNzMGeSpvnmkuEGhJ97HuILSFoniT55xrB8q+uyogzJGYsdKJRDjhGY4ILFsbzPyo6s/QaaF
CxuYK36JYE7UaFh5ORWEFhq9OtgnomP0nNCxFg6XIpjzJNa5oOc5REztLifPEQ9xlbdKzBHqRaWv
UxXf7+PED9T8Lil6R4j052175qnB2LNkhdqsx9iMKn9QNTAQcJ6jOGqwF6YCbT56W0ENWTp0xb4m
PgittlVYD3nI5WVTl5HVs/Q5Za+UYkJZq3Dugz+LgwwWopJ4TYguH+MYnER72Md/cITSOHrldxZC
mUBkVklRhXR/khviKrvCDb3qLb7J7mjVxuDs0mqd2VhIYwJRIo1C1vbYpuwwgWpD2qsHzUc/EcbL
t/VajeWXWxj7/DVPQZxEFe0v698JpvUVcFcFL4HJUWjV7BZiGOuW9a4X2hGBta/vdPVxTDgpyarZ
Lb7PmPVgRqUVt1CjUQZnKuebQBtds+cha9PPXBnBRYzJjB6YRFbzsaAthqT8Uqjx6yiBeU6S7stZ
cuuxdQjwdgBEaXJeOTjLxw4Mk8IKlKzC8g3awwyMTaCvfSbOLTRj0shU0NNelSGhrUHwqh4G6Sfw
TbZtjbNJJpM3hrPVCDXtn8TodjsdjfE88F631tOehR50JRf5YhyQIost6KH61XOOx2rjo7QqujSW
8sxhtQNrUcNgKcETXTBmyUJ1oXOFM60uVKL9iHsSgN31nXgyDtaPf43gSEPdQkEm1BX6FHVBQE1Q
OHbZc8yjEF3PDhYCmEA3KtKoKBFWcP5O3Vx7mzv6Ib2h4+KiLf7xqexgIY7xDEkwznox4+RO5nQM
CnJXxcUuiA2On+PZHusgCKBQkoreI+Q/B+2pTUs7n35s2zfPHFjQ0zEZ+1Km1wf9VscoUubGD+rL
B/1E6KFy4qCRW7W5+E08m2eRUGVxxNgCgdjOTd+BfgL6hArsqLOjvAJxhbOQH6PDGz7QYjzFOKep
DLRfZKuWrfqyA5DofZ3aeAt0rG/1QQUVzexVIL7hdWqsbuGi8sVYitBlsmREKBIp5Tmf/DwApTbn
Nr3qZxciGCvROxKqCoGIWEe3Ncifsugz+dEvCVdtf5OKV9OmQfkuEr51yn0bdPTlfdsOtxfKYl+Y
8lEtRHmGFvL0rRkA/wk+xizL7G0p64awUIUxhNmQDCEaUOwURNc6zy5ArQFVph+qPa5KyMS+0fq4
CAhbmZcArobhhWQmkMgA7QPUCCRTOmDw4j2EHmDLdhQKgTgjpKau5Rbovka/978GjqH+dyGbCTDo
fbXUYaZaN+Ntnt93c3uMdd6o82patpBCt3gRxvQ+HgF8CDORlNauta8FuEnyapcLsbe9izxbYcKJ
WdV52pewlTH5piTnMnqvuBROPBlMRAE/6f9kqD7qUx6w88CmVZ1UF0gLTgJ4reCR16rDWz/GV9DH
4qxvsUuV+ZK2P/LxSLrGnRWOv+BpxvgLUtSBaGH4E4PI70R5KYAipqm8wQmOEPZKFSRhA3pN6KIK
2Rex+XPq6rs6G7z/ZAjse9Oky/SaDkPog/FRbd6VEYD4GXG3pazHqothf/x9YdiaYGjoPIOYDkDk
oGV0awCROfGB4rVkL7yHT7rNV7FqIY1xFKEwqISYKkKG+n20YhvTBKR+KlTUEUeMdDWcNP032oEY
FKg+oCvXGEsnYxyp/SxH3uSgKQiYzBQnTwUtXOHhDY3jBteD1UUYa+PAcwiJBmFy4VrVUzrxmnK5
6jDm3Zulruo9JKgP80724iOxNRDA0EZM/qznupn/UocF25DDbqxzGcKS2Xi3ghIRsjypfcS56HBW
jR3QxbCiHlkixFT5cx364fi6beG877NRUQKha5bh+/mEvmw5yewCAFzbMtZzdO2yVoxdB1oQxuAI
gV1H8bEy5oNYq0+oyDuQfpRmcHfU4HQzo8RrhcFDiu1ohfw4RwHvOK/72csPoauxOM6AIW+CspJQ
prxp36N7Y1eCpUQDQYngk6O4A/iwZ97xwKV4S0wtaSG0nINMDScIVYTOHvGMK3Lc+upwBsj3/j7H
LGBvgR6TWmmxvqYBQEEZU2Qh6LxrHwATlp0eykN0yo7mY/rG2VdqHNf+6iKX8R+dmqcK/AqcMPzH
BEbXxB1t8yY/UP/Bm7Zfv64stGQcSK1aUt7okEZf+HLgg9tF66B9EqOMo6+exNOAG6zE7WzgHXTG
qxRgIbIsFWLx7uGrTnemJDOdPf+keGThrtwPe146QNftal11CTilYAbU4Zz/aTHhKEXdHCIOtEZl
t6Wf97eVMrlW7CQDT79V9RayGPWMZs5zhWZUWTak951hzLd6AjdAxu5zDvoii51TlqxsJBHN9CeY
qRHb1Y7sCQDS7frQofdKKzjOk6Mby1Wi1XKl6KoSAR/v1dSddGrsjjfGy5PBONAkrixDob0AeNd+
VMv+UAFGRCh1zjsSTwzjQts00eOmhEmoyT4AkSmm1oX99nFe9VOL3WGcY5u0etVUNPuwzkQ41RLP
TXHMWqE6LhxhmmjGZNH0JnyfSzve15j0r/aqbTyITwOIrhtH7Ox2nx14qQc9LxvniZ1KzlSlnYSM
nidF8WuR2NFUnYB16U1S6qZoSzDbp+215G0X4xmtEK87ugTLy8U+svMx/BoNhqOGXKz29U1TdaBO
KHhdYNuS0jFJigS9UOgnr19n19iXvnYX7Psdna0iL8KBVwC7BkGlN0okUn9LZMwkmvPKCiJAkgxO
4MvecCtP9l8PDPJX8dC7CbATHeJXztQ6vBiwvqwX2YwFWakah8UM2UZ5brr7oNkX1cv2zvEWlLlh
jnVQai0K9Gg/zR1FM92KZP62iPV4vVhCxjrmyCyjnILjtCC8jBxtb6B33NqFx8qLajDQSV7qChiq
cbfl8laPCSuCFKWj2sJWkmo8yrlh9yFY/NqU43Wv6VYYC2FCih6WUmBaUE/sz017DKrHNnkyMsnO
gc+bVHcVOhWa5lWZPhfL/mcemsgOqep1KzcJxREbAB5qhejL2vfV2/YirteRwNQrYrYFk0I644nF
RM/EVqD4Vyiiz27hAkhWcqodgDVRztG/dyDs8ftTNDg8N7aavS4kMydvqlMxi2XMcVqiumur+VRr
xJnr7jiX1WdqcgtRzEHTzVFOAhCVwn/hXhgatt5NjsAfK6aLde2ZL4vJnDazJpIJfFkAcN2avrar
gboB8i2gsfx1aeORLfFWkDl4Q9nmJP2AsyG1nbQ5CJ5EW0XNURB4PK/rfuSiGXPYLC0Rmj7GCgKn
0S7RxdyQb9uWuH6cLxKYYwbu2lggdCQ7q/SnolBtPCmGdmvy0E05ctgutKIzSCP10CQR73M07s3S
ufhUFoUWVFWUgEZ2Bf1uzH3fzhWyKLnNvVSTdwbo082x+4wHvIhhE9BKSzShF1GbmouzoZ6r8j5P
OEWV1dVaiGC6VeRZtao8hCZx9pQMu2w6RzOnKE+t9OrQLEQwKadgVkLS0ZRdjANbSwIniZ8D9AcS
8TDwOERWT8xCFuPtZDPvck3DijXlV1N7GkBQMQBenTxv2zJPDOPauqiYOosCuenmnRS7ZAA/omZ3
A2flVg/lQhvGrWUop0QtbXjGSPrBkhSfzx+/XuxYyGBcWm1o41jTS04HRssP7sK3bt8C6ULBxIzM
ha5e771YyGN82tTpU2BkWLpanE6IWf7QTE4+pt4QFvtyAolnNzxrirDLp+mwvWs8W2d9XKKHSmRB
VQtEAvltOL4lKu/SwLMMxsuJIRDpdBTBPA2PkkBzm1OndoCBf9+62V0029W74lGOZR5hI8dU2C63
odStItCh24QJhuI8hpy1W/++qUoyBbdQWWgLcZb7QMhF5IAlnHZV2d1nwC0NfPpvCYwhSpGRt0k0
42Yv3cvDaai97d3nacAYHsiaTWQFqGuJ0rFrfE3iFIw/eIOv/dxFAca8ciXulKCFApgpOY47Yd99
nY7SDvjsp9YvndRpKhDEF3dTaVOOxtQN3c+MVi3XkLE+U8ymCWwliH1DbXdZaGvl4/Yqrl8GLtvE
hte2kFIpDagheMRFj78TnZU/TADTSj8bOjnjagfjK6/CxNk7tut7johcVBOEyvODGL9HvFrCeoj6
tXVsm7c1gi4gkrB1oWrahvUSZ/leiW7j/EfF4w1cdxAXUUyEyqZQzOcY9bkWYDgJ2sfryYkaoOvu
ORu1Wu1cbBRd00X5IjSrViLWhNezn+kdQFtOqZ/8nHaKo+6L2/+6QUykKlQtDeIehwuvaK45W0fC
heJYv6ctFGIcBIIUqWYDCmn2AOLR/oV2q2u+udPfuK1Ha4PLi4PENu6ZaqoBdAwGNziiU93jGWBP
ZwyaW17jK8/yGKeBqYwyxwwVHryn+1CzRVI5gnqsCQD8RpHjAddbOxcryLiHQo7kuc4gTMXMW2tr
f+QYOxodcYeGf9CLWu6nxqkuAtmOvhTIy0kVwizaun8Ts8IPK4GjFMc1sM17VV9VYVVAJxLeNclb
NjxsnyNquRte3WSyV4B0Z6NJw1JefTerGx3jiALP/fwmKfrlFNjevRL0x9JIz6p4HG8KlJnTG8HH
fC/QlP+bNoxTGFGA6yxAsnkJeZPjJz0ldt5zLuPrLx+LXWecgSYTUqv0oFK+KPWBhon0FB8pAEtT
O6FTAjWK54Co6W5tE+McSNtHiUoPrOp3BwkoqR/H1echGqweV1P6IH6RdJNFXsmGqY/VnD7qGOpL
R6TbGTx4rpEU+2RQXEvhHdlV617IY/araWVTkvC+4sVd5kSq6LTqp3KGhQhmt8wom+cxQrVZJzn4
cpRdGvNmIlZj3kIEsznW2GtiQV+65eJnIDwK7b1SxvYc8Ep5q0awkMOkeEo49SMY2rE7h/qu9bu9
4gu+fPrUIVqIYXy2lctzbg5QJ5xbry8wKZ1GR3kenO2zyls1xltnmtJqoUL3vnxt0kepVuwcHCCf
qmVctGFvDtUAtsWZPqn3heWAQdTLO/Qr4TK2rc2qH12IYQoNZNQQU3U8MWjGS9efsuRLPv78byIY
Vy2TsG77BJpI+ddi+m6JX1Pr62dEaOg/EQG9JLPNf0aS6VJBRuT4aDTNxNcpAPRp+7ItZL0zxLxI
YRRpykKYMuBlA8QCmGAOnYiPb+Ob+lAdhzfhM091C2FMQloqSmbplDA2799ncoyC0InS122N1jf/
ohDrxkpcvkTggHlT9iZGod2ZiSOqPFbxa/4oWslfqMK4MkvJdXOSIGbAbLXw1BxaR/kDR2YXeuGt
ahOvfR69wE68zJ9fQpdXruVpybi5EGSXRhcg7gVE8BWxO6R6htfJknPRXI9Bl8VkvJzRNmDPKmAd
skpkJxS7h7qcnTA2nEY2a7vXdB4V3XqRaLGwjMer29Gsk3mgd4nBgyuy8QbpdkfcZCd0g1b+5wLG
RUXG9U1tOmYCevE9AZ3kdfwkj3d5UtiqzDtp1OtcpQ0XxdjuvzbEGoYJBNG0IT/SG8WwmzDOgALB
YfsM0N+8JYpxgHHa9VYUQlSGfhDpFPudF+3FPffqwlOJcR6TrsVFKkMO2QnfK7QMqW70Cs4YB3Wv
H9sqcSzxw2wWV0y5DxVrIBCVg+2klL6I8SkQR1vrv+qdty1qPRH6ZREfV5uFKABJtqRX6EZJD0J1
lJr/5qE+ctrF93WzInOpwXUQOT2TsnZiI34w+sHdVoPjIj6qKwsxmBnGs0GNszugS7JQvCHKgY68
+29CGAcRWUadZApOa6CXD8Us2/2gnEiac3RZf1pfHB7GK8xZpwjFCDn9UfUTMMMUgMuWD/lt6vRA
8w/RyGgdU6BK8q6V66toGrIoqpaisVgGqdBopLaQ7IfNey/Vdh7dJX3LSb84QthCF0nqABgqEFKr
zyMIfc3hVMcTRwgNCddO4ZcmbGErbKWwNglyvLk5hOmrrGHqI7zrB5UjZ/2GaV4EMV4BWMgCiaij
A0uqJ9goaJyGHaaouBMsPI2YdGKSsnpSdWhkFvdp5TQ1WuySm0nu7G0jX/c9F4Wow1icpJoMNR75
aHaMiT1TfRjIbZe0dtA+tNnDtiieJdC/L0SJsyZZygBLECoA9L0KJQi5sz/+mwy6rAsZkdxKQUjL
GID6smf1rOClN+HNca470cuaMY6hTi1SSDXWrDO/of13HJ63leDtPeMQErmYgor2q4rN95YcOuIr
s+xaHeHs/XoovejBpAezlDVaacKLirL8OurWTzmuXsZY+larzV2lZbHdic2TFImcEM5ZP7acFcyC
ZvUCNkkOntJm31je9vr9JvH/pRhbzIq7SW76HAtI0esGP3siJ/W+3+ESu49SW+J1OPL0YZyCOFml
XtMnkbn8Wsy3FheNj35gw72xda3UAAC6kGLB5u+T1wLqKK1t+VB9YGxVf/LgqKh5bUmj6i7OkDBF
ld4pMItQOxXmH3n5VAffUu272D8VZL+9VavuB0zemi7KuHWwyBVJOfQBAea1NyX7pjpI8rsiHif9
ccp5RY31F5eLKPaCDrIcgQy0D3ECkwImfHCt8XM8J0U7vC1+6SlcS+dbX3mjsOtJ/0Iuk7C2uTG3
I23rVR/04/Ty1/xX+Cz4iR272S3v9rTqPBbiGGMsQyEDDBrEieM3Q9338pscPZpzyvEd60VwC0MI
BkAtwLvCBCglG9o4TWgh4twcCld6A7y7p1a2aps27oZ2fm64bD2rEWQhk7FMLela0PtCZnvU/fyR
dp4LjnSX+oBKoySO/RuveW7dlSxEMkErEfRSiy0UQ+iwDB0fzJ5SnziGX3jDHzwend/YymVRmfDV
h60M2kAoSEEqVbSXjadmn2FINrCrY+HzZhRWS8xg6VN1xVJVQ2RhbKV4qEcUaehbUFfaaWun+wyY
Ed1J8ov3XLYlJ/PS88hzmKtp1FIuu5GDHiuDBbkkOKOFwJJfqw4jhHVlZ9p9XdwH46njuZo141nK
ZHay0RUjmwSsrSzGpa2k450xaWdN691tl8aTw+xhJP29pm11h25VsfdjHskTTwSTgABEpkGRDl0K
YflnNT8Ww3vHy3G4psEkIaqMrnBwi6PpVrKJm/ygh02/j96yn72r/ZRR/bEOaDzbXju672zoWe4R
k5FUgQDij4kqlh3b8obEn+gEWnxfY6AxtGIS0y5BW0lYntKW2E2eczRYC55LCYy3T+ueTD3dGnn8
hkcNpw9/9CC0BuAUCi9RynPDq5agKIppAPZHVthZvsyoLNLNJnJqVFDT6gUY2CLhNePQkHG1K6qI
W5OOS6LIju73qhKH5gCd2sYWnb8IDgvRVnx11z3ELs/nrhrBQhz9OYv8g0hjFicCnMMk5l6etY6g
czRaZRBF7fmXRkzwGjtUhgmdIwUeO2htFLfZzTttV+yMR/FgPJrPKljtJlfxSInnXIXXsbyWeC/F
M+5vNLOkIHQ0PDmA+fDW8tKD4vFZD1eNY6El/ftyITsMerZ0CnzoKzfX72qx8SoeyCNPCOPu6l5M
YqnFUhZVe1bl1qlK7URkkXPzvhajoisXUKKKoRhAOWOWrJslgyhSg8Z8sKiPrS8T1EP+/SP1P4Uw
C1ZGSjOreWu6oX4azYcsPSb/R9qXLdeN89w+kapEDSR1q2kPnpM4TvpGlVHzPOvpz5L761im9W+e
dl8lVa7S2iBBAASBhenTZQsnk0NYLtTg57xTau5q+a3afU2qK/gliQ1av/H6vEIMso7uZoTgP4J7
mLohn+ux4C6G2Z3bOrIrDJ8Mg+VDMOayR+r1pFzCEtxEVA8U9dXAqn7M6AzpUaFFT8vBusGEN7eQ
ZrR3l49QBkO0DoEQadrYbAwY2Ijlo0y5IkHsLnP1ZLWyPvO3JmhdwRcYYZdIN8Ss00vuZt1xoQ9Z
/v0dWrD5vrBDjOU9Mdfvt2Xlz/l0mA1Ht35fBtmp9HkthbA3yag0bUyxWCNi1xiRXeQ3R8z8Q0gn
o094e497DSU67izKE84r7vIssPWptbn+I4luyu7JiCSl1jtB8iss8bEhs4KwyzjEWh8b9Cv41Mhl
t+v4Bc0efgW5La1GfesAXyMKTj2j7TJaC7bLOIAN/zH0+tEpv7DD2guKEZSNrGBdsprPl5KN4QZx
FubVJOvGGb6m3Wj6R279zJZPVSELV/ZNxR9Ff17rDZJaplo3DNi3aGm8tOLfSWJeaZGB8EXWryw5
U+LTQ4AqEBqogKopKjwOmvYoUXfZLonWG3Qryzhgl2qvOKVHTB9X7OrYeMqhdGEoEvcynsQUiW8Q
PKv6STexSUF6pLx2tOYQK6XElO/cP1+rnmApgqZU0W+NVcMYw6M6ak+J2V/nunooTC23w7g/87q5
y63B7pvcnbvYCSftX7ecvP4Ngh0JLEQrQQ1J+8xwQ4ydMLqPpS6rCZKea8GGZJVKlf5Z63H5xbwB
t3aGK0wYtq0DhoV+lYWZkv17jhE3qt+HeRUkBOoyDygQC0EQPCUHOknv9BK9F+nWZ60tcmU9YuO5
OTV3qGU/6reY4BKfRpf68xH87ubPy6q5C6mpqKugpkW4mJvp1aVmMwtxqoerdLnP5x+Xv7+7dBpT
GQjeUe6tCjuVpqyZo0VhLmvQ+Pwh4I9K/PkyxK5heoEQjTwBw19oKRZzOxNjFGLNpdVDkh04+fd1
W1DuDZBg22O90PLRgixhel8Oh0w5XRZkd610FbGryVVqiSWw4GcGT9IY4fCQGxqpNh2cIZbRXO1u
+AZEOKGGaaD/PAKIZvpKcU6Z5N4sE0LYcCXTuqXuoVBtiS7LH6F5LONPl9dJIoL4KJDkA3poQO7j
dsHZ0D4axvHy9yUiiG8C3DArFdM+EajyM+oMW90LWsm1UibC6qA2FiXKmzTHaGDupsheDF8H+nRZ
hJ2XYujqyzaL7wABzRaKHiZsM3Ny9H1HmMfX3K0tqD/CT+P9WpWe+/V96suM2O5p1JEkNE3TMHVj
XdyNZGkf80gzM+6y6JB3lRNnJQ7lXVSZkmvevr/bIK2/ZIMUUDomNcI7N/hrduJje4DdvF9nl2Os
orTcflXbN5eXDZjgXDFjrpiKLufu4Hd4DeiOo2/4zUH6BLCvGEznmLbBMXNjvURthOJxyue2gasZ
/OXLyoAAy/x7wnBK8tzEVLmy/dr3pbgq/4O4/qINoqKPQcUrIFpHeijuV7ZF7SsqbA/UBy3SSeZL
ZQIK+jHxpLHIhFugAkNdXGvpp8uavxsQb8QRtMJKk0WtVXw/0T7T4EMD/qBAsbX+S6yE3mWofTvx
snKCTtS6nhodBxTPlu98KT8odfrYW9XPyzD7J+oFRrDYbcgyzK2Bno/Iujfa90gZ7So/t7HktiTb
GcFy52ra5H0AFa9p75GAPMxZ/68rH1er9EcUMZBqTPArTTVWbMna4tBoDA8WagaS+Ej9ennRJGog
hlJVSNU4LCFM1R0HvbMbWqx9yX18AhmtxBJJ9OC5TW1zgqxMU0qQDnK30K7N+A4EBnF9uCyOZG80
wSyAij5FIhILl2JYHCnxLDlFp8sQMinWn7CRImkDwyoLQHTsFPd3ZZ25eTVIjoxMjvVHbEDGcuBR
NWJbmmGy09rygkxWXSuDEAxAjV7Qsgkhx1xXfhFbV9yUBQg7L5qv9Vg4+clAobHrjgePC9oNC3e5
ap6m8+StfnVtySuf3rE5hsoJM1FhgX9frxvDc8S8DAmcQesaBtxd7M5m/x493oAIQQnSCElbtWv8
mZxycG8sSAvKiNNXY/XGj24wBEUmhlHxIIQgC3s0495WBsNpm5tyDO1Bvcmbj/9t3QSlRo64jdUR
cI0J8tvC1xUDpImS8uBdA20YGqIdRlXDEAynboxVElkpXFrkmrpuq8VjOf1Sx1lyw989oS844pNU
1ilWFCQ4PBaogrPvpXJDa4merYr7dnv+iGIKeka1Gs4zhK8pmiMdj3VZ3cXqdZoSN8+kZRZvW/5w
ijbyCPrWhD0bU4p1U8fjGER2Ta6m4MmcPkxIXoX1d3THSa8/O/OqV1BGOZ6xLY4D9fokgUagqNHk
saZ+2N3KiBQ5qZdFduCuE0OGz+YhOq6teaGfShmfd03TBlvw5IMRkzCoCbSxUA96tHiEyipR98M5
zCXRTEND/MgF+XBhTOuqMGDGQUi6pkYi13gmjTf8dV4Tub98wHZFQqAPrirQCJumcJ6Z0WQFpEG4
NWiBrdKEgatxySVuY18qSjCGDjcKTePCEVPUNJqilHEX8xwQLhwm28fV5m5YM7kuKh8leLtSvcCJ
xOdhZ9Qj0SmURD0N7NMoC1L3r2cbAOGcRR0z55ZAHqSJS1tz1vEb3VN1DG/ar9Rmjb0OJesTpz/m
V7IIfN97UYNTC3VUKhVfgmkcg+LfBHhwU53yI2YFO8yj9ppjCh1ovrRVcNdwbQAFvWeWysqisWC4
YE7mL4l2WGLZ8/b+E8YGRFCRJaiVDlR70EQLKqK7q1hksckZjxi+7J62a/JfwERy16bOlgBuBa6y
eCqrR518StnBjGTPczuVaLBWGxxBT5p51LsW/aMu3tOzk5rZ0Tq90GswiNGfPALy2r9Hw8ta1KTA
gm02gynsMPeNu/nvxZ+/0cOMKAeM/MfwugNJIoYp2sRTj/q/Z2R8LbBgT5Kxa3nAsbB5Cn6zZnDb
FoxPSitxpbsHHITu4L7AICxdZMULkiY2RlDiuAYfPs669ZlosqT//hnfYKy/YRPrpqWZtyNaWt3k
2roLj+Ro3TINRC+a315zHzQ5dvw9uI2uZcQk+y5uA7wexw2wxfo64guAeeVoTm0XvjHa0d2U293V
OvQyOnY3NLdT/8jc6kZmXnYPOzMJxosZqslEQmIryQstTkc8iJZfE+urof3Wg1+Xnc5ulLKBEJQz
jgmSCOXEMZDN8PTgZOQfrNZwk/BLUz6+AwojHMEdyzn4EwV32mkjQX/jAH3UDsP0w8AestAzuge9
zf3LUKuBehN7baAEK1nVHZiOQ0DN5/CoHzuMiW9P6lHWFbW7PxsYwU7qidqTIugx8Heh10MwIlEe
3GugVr4sze4e/YEB195rJWRVuyAwgBqUU2GbeG6tn5oQr2vZJ4X/vgy1e5g3UIKRNGPaD3EIqGjx
CX1QdMklQvZ9Qd0CkDGSiGPFqIHKR3N2GsymvCzC5U0xVdHsaaSdwasNjR4Mryuqg0qD+yolkuT8
rtvarJRgklhOYi1HOZPbYojrMF8rGfoF/hrTh/8mzSrtxgCZWcjnqlgPzQoVm746MXdRiHsZZl/F
TIOj/gJ3YpEhScHI5TjuYQb66aiAFAfkkfWEgtuE2jSRtcPtL90L2Pr3jUwdZgg1dYorcT15WVjZ
YXNOkCiRPZ/swjyX52EaMm6Tgi6HLFA4KHihazHxkuamo4jkdVDuF6fLi7er1BsgQanNuW8yLCmC
QHQkxZ/C8dfl7+9qtGUyMDBwHeWAopkxWavzYsZ69R8s9XGornQZ5fG+CJamWfAz64Tq11uiTmRp
8gnXKTD32hwDvjTvPTK8AAgWOejYRDMLm5GTr1117LpvlozdaVeHrRcIYZmSZjZp00AGFU1VZXlg
XWj35JcRHGgqSVOsn3rjX16gxK6GzEQP30IAFSq1PS/MKVIwoLLvGoZkxvdlX0PJjpcXcA8S7RqU
wqKBxUysweLKXLFZQTQ3+Py8sqw800NIO+D2FGELI5zNflh0bYgRrGYGz/2kAfO1VUWyS6gMRVC3
pc9GRVtD06ULDkwDv1jY+ZfXSwYhKFydkyDpIwhiDHfLckf1d6T4twslaFtBqNXkJkTozcJN+eBZ
6ffLEuwde7z0EzTEqybBs//rMzkvbVSMZWi53PgU8a+MfWFVYf83jHUVN6Y4HmhTViMwxm68TgZy
Qg3pKcpD9zLM7gMjKhZMjO5ma7pIsMVth45XVEyvqZTitCaKwnN4EzvlCZfz7+8Jm7dggj2OChqj
oQPWnkWWckyzITgu2aR4k9HJzNoOQ7FhoVYU3RyM4j9ijkgtiw7lGsgR5ZHTe4ubgy3K5vcdqNYX
R3UnT/fqE8iQXFluflc7NsCCftOwbZtudTrjss5nQKfykF9biiyzuGt2NjCCmuexlujdDPmei6YP
ihefUB13lGWJdi/Jm3UU00R5mhFadcAxbuJbzbH81Atc7bRgSpfXu5gFZWtXFvqbni4r5q6VMFSD
qvB6BrJur/W/ntLW7NR1FfOjEZyXQeIo1l0QHQXdfF8wp9CaAVkjqGLED+F8LIvP83zopurcTfaQ
qJJjtqsTm1MmWIyMqEmPJDCetoLc6cvZNXIwAgayzkgZjGA0Mg1pgKVZYebHKYe601McKRJZdndm
I4uwMxExFTN8thgzd/q5Ofa0klSO7B/eDYawOzpl3RiX8BGda5zNu+CQex0yougNuA18cihP1rkF
XYivfLqsdbIFFNxfF9XxoNerk+XzPTjwPVIbPwrke/8bjGAixiXKKw436/bIhWYpqN9GmzeyqUl7
YRfCaEweXSu6+JuyNIWbdbxmJCP9FyseEv0vWn3S+DmTDkNft+PNYXpBEqvTpshaLAspLVc9m1/S
43Lkp9oEW8PKYF66zSNoB6/7Izm9YxU3qILrwtBYrGOr4BqBYVqDyf150N3WlLHAy4QTnNbSYKTz
iGcWt9eU9ki0Tnf4nAWnMgAT1GglkvKB3WeAzbY9/33j+anRJ0awilV7uOq7eAc4kg+ty+3Gru+y
w39dRcFmgJ6ELboOOIxjdob+2ko/z7lkp3aN7WanBJORd3NXNTkw2ji7SWnh5saEogXFQUG+TwPF
J0nqX1aOfeWHheeoG6BI1An+oyvDbtFSy83tPj3z5HZEbxvjjlbIHLEMSTjMjI1lQ4fIcoO++qSq
3C6HCgX/A/XqYXaybpRVN+5rCCadcJUzQwND92vZjMpC2mmNDf95/sqd6vsPCv5fdGy76dPlldy1
9xs0QUF61kL9C6DFpRdEV4ts1siuzd18X1COKIuLiDMoRxQbH0jKnTntb1uqu5fFkMEILoUptNUJ
X/W8wet1fFsXoWN1Xy+D7NqKjSyC1uVNGGoZBUiufcp1vyon28qOSy27HchwBJ1rpqq29Ak4Mb/V
YgfUhxY5V1IC0dWCvrHrurqW6WnEouKjPw2DJO5aBGG1t7rg8tCULv+4TkYsDr0l2aBdPXsBE1/+
SyPvoyhDRJaGNyz2C1VyL9xVgE3ALOgZ5hQmPE4gDKJCN9bNQzmbrkJlPbUyGEHP6IiR1WaFeBnN
yHnqkfLnWB4va9kuhKFzi+IBBDkHwSOlWVvVtQl32+uVw7sPaHVwVCqb3bF/NTRVlBFQbD0Xn1DN
bs6aKUaUot+tbzt/00MEPSj8NYReMqrV3e3foAkqrRmYtzZlQGPF1yK7iWWDt3YXDU81Bi7uGvoA
BKPJlCRF0R6aGYu0dTSzOmb54ilZ613em92TuYFZxdx473Qu2jnJBoRCtW6308lqe7/kiT1SWRC5
v2AvAq0Cb5BCQukQqhBo0UF9SL6x+dNlUZ7DtjfHfyOLoMro/0yWBvcJJGf7Q1HnThKEx3IawZ9H
vC5uHE3HPBwa3xlJ8x4V30ALhjTBkMNiNnrUPwQK6DCLb1Uz2zR/T8Ib0QF0HCMGkS8QQsg+T3Nq
JnhVmesfCFHswGhtPTyrVLKUu1qxwRFO7FiNSRsH0Aor1k5hE9lkCD8X3XA18vnx8q7thiMbKEHP
q9RMeUohUjh8y6NfqfZxyQ9I5BOpE9o9URskQdVzWiXp1GCPIvQfR8zp4w+GtJhSBiJoOTWYpXUR
QGL9QPRTU99Oqqxpd9fNUcNEPRFV1z7h1ycpwWyXkFXQ88ZV8ZiMOpVzgcbQ/5/5nfvi/IESZ+8Y
oYqLSgKolIQuV9U7utROx0aJr9tXghcYQa9pbCYzN9eTW5/a7KkINIcUsQ3iWoV8uaxvq11+YyRe
Fk8XVDsplP+1n45Djuq2uwL5qC5xzNmrBrcjo30ZbrcEBv7on80SubITRcfArxai4a7p60fU2ChO
hWQU+njVY839y3C7RnaDJuh4ZWlZqa4N1gzpqBsr0B6nYlAkL5b7ObYNiqDk6LqjPEhgyrUb1MAE
D4rdOsFJveuOndedMabOL30MWZXpvWzrBPtOMoUTqwbsAF4w6yp/yG9ib8D1nWL+dXKruYk3XhXn
8WpRJLsoW1bBvBsBs5ppwCbmg2G385OJkrfLG/dcLX5JL1fhN+6xDq2kD0pAWMfB1RzdTR/WaSmD
sxafcTvz10zw6BbefDSR+l7nphBZoc8OawycCmUWnm91Aw8PgmVBQJPmi94hi4mBDytdUnJnfqBO
6I2JTR4G5KDnoyJrsVs/+lbyf0CZWJUw13rQRy1AK/J7Ub5l1hObUrfB6SCPNPNZJOMv2t/NF0DB
2mBa2TxnIwBZRZ1u7u0syLzL27lbz/eykkjrv97OqW7yDDynEMqywavwm7gtqMq0exCVGaiwPmRe
KB22vG+sX+QSXGmwpHOZKsBUuG1ZVwl4J2PJGZQtnWBf2mWYsyLA0tFcv24MvbZDQ5M4AxmGYF1U
oiDI4asSLoc2/gtjaSRnTQYg2BHegBp4tFY7UljnslUPfWLKqJBkeyFYjDwqTFIOwAj5fdHdR+wL
mUPnspLJMASTkQcz5suE634n3OkoStrQjEwt8nAZRrZcglEo1VlL1Br7oeGlOLgPDcl+S8QQs7GG
2utRQvH9tNUVhysVzkZAImcKcxlZr0SUZ2e9MbJ8CEm9JIAK1NnTItXJWHy4vFoyaYSDH5oZG4kK
iIEfafSzDg+YSSZRYBmGcNCJOqDOLwZGnlf3BeH3SpPYXTO6l0WRrdb6981qqVavx5iri9eF6KAw
6ibvImrZWMlnf7RBiFKi1KQBAlGvw+EhNWXt4ftJgT8ejT2HMhsErYiMsiBYquikOuvE49UIt74F
A1zc1BLrKNsX4dDXVt6C5hVgjf45jCpXja5m1ks2X7YrwqmvuyIcpwWnvs7OevstNN9BF7HdE+G4
416RjVEEITipPSWPv6S8cZdSVq29rsUFry+2HcZpnC15BpiWcjtXdUfJHiptchr0mUz812VN3r/P
/vGMYueh3vbWojUAK8KDOqD52Yrghs9xP0iOzL6+MaKjIV3FfUisfysisDWifXcN97tT5gdfSeST
h79TkJpxkLGySPEEX5ZMUwrzPGMZvfm34SX+2oIx+6prHHFh8y4v465+b4QT9HvutMTIKMCM7Mei
Y5/q24zLpqPv7tUGRNBvHoyj2WcAaZonvDdW84+cggPLmiTnSIYj6Lk1pCFPp7VCNasPrGaTyxb1
iShs9MOGSRRwN8Z9EUqkUadZWzfWBKGm8WOZHVp08jVxbRvRQa/+4vxkZjJqIBmiEOQiNdnoA5+w
V4c1F5oe0tPadJFI3N3+485GMsHf1WSuSqWEZLW3dngg597ZEcosnvKT7iReT5yQ/Dc1FOuZFnRF
06SGaB3oPqiCADvVv8RGLDnLu4Z2I9n6943rsLJiGpYIkhXtxyU7F60k7pEoIFtP2+b7UxPrqoGZ
Im6TqrY59GernVy8+PzVJrKq3P3UKDPWMmOOuV1iFmKZLbUfYLFQfbOyMgTuj7WnTj3KWID214wj
MQWuCUyzEbSOUS3i2gznNFtB46EeTb8OylF2u5KhCDrX1JgZj6FtCBtMb6bXfPnwHjv3IoUQX5Vl
o2l9Cylo1Xtm/FDnXxQmKy7bP6AvIIJ6xYmRdL0K+5ME1Kd07uxEU8ZTHmMUpqLOuV+12i3RBy8F
TZR7WUAZtqh6aQnuKwMLqFt3JOicxkJpa2bTkR30Anzy3xb2+TLi+sU37p69SLseho2yl6OKgWrd
qhjwwlN3RUPFC+pGYtP3r90bGMFD6UaeJKyFYCsDs4LOLMyMqm2zRYcNcTT075HKxsyqy7JJUQWX
lZKeNYwBdX3gNpwMjZe+/jfmeFLt0O3A37FIUHcPAUeSRsObOqrt1z3erOjY6XXahDAfgdU8mJPq
zkUsk0yCIbqtLBzHNNSBwdDMYVNq+aq1yOp+dlXjRRBx+gdZljErMxyESnN1kFWn2vXUcclqyUC0
16sV6XOCPCwkaS2vmT4s2lVsStKissUSrIaVJZgdlwOib/3UuB+UDxI12+vNBm8mOg0MpP3B2fFa
hsLsjW4qwHCQh/X1GNMTqmFR+NzYVFnulMawNStz26D1+7iSuPlVg98c3w20oOFNoaWMzMgr81qP
bTKG30aTnrsZNf56cQhSMFhzSdphf8depBX0O4gjYgwrwVubnXvzaWp+loZEqv26vRexxPL7iKgR
ytNB7oaZs3hJWUmyowhjYYJTdwyQzMas28P4xDrpkLR9XfkjnFjG3NMxHMC6sqYHTyb5NsXvynFu
JBP0vevrkZERklmoGuCWehWEqaTyS7JBIvu8uc60LUJAhPUvkO9BE9C6IK0K3I2SOEdAoTOG1uj1
V2zMXM9SZSlT5MXRpO9ZUwNt75gbh/UBLNMy/7Ev0guY4KUMbmVBP65gUfJ5ydJHHptuYnSyBM7+
9r/gCCeZWjGKGDRsvwbSR/JxktHv7fr3zaIJx1VT9Qq1Q/h+3S0/9chwRj10Qq14iDPVQ3hoD2V8
NCxNlpvYvw1sgMVDyxTSWyurpgnWebCIOOR7fFhnSmDg9lXs6+9gOqAvcGLqME+VOOsK7NeEfpnq
oyKrFJXsk5gvtPq4U/X1XVJJomPMi+s8kdEvPSc63prWP7rwfMPfKHg9dZk+1MCIf1sf/+5pqJ0c
S5e4qJM7tl9zzDZxomPqg0pxlDMPSA6YWJ2XzpiXFa4PT407e+HV+tC0HBUn+76g1TU5619Td7Rl
LSn7/uRF6HXhN0JTEG5UPQWoVo+HRa0e4rk4ZVzzupBgxtivOqm+XvaemmwvBUNSBtEwTCFyjREm
D/YH5XZ9M0eo5uq37Q/zgUJFO6c4xE+tR/z5QTvnoJ19V8H2RmEFA2M2TUzTaX0WUI8GhhmBTtLU
Pl6WVCaoYFzAs67jDoa1pQn3qZo8FPEsc5xrLHNJaQUDEwc0iq0GGKwB/3lSWWd1nL6T1LpGaigJ
+JlNyTnS6NemDG1C48nOldYf6CIJEvbzX5sFFQxORVOzKNan6M6lhwn9QJkbuOFNftKu8YB4vLyy
z3nCC2KLSUtWDuCyUyA2phx9MO/+DvbDc3zQQQurncyHwDd+WCCWTt3+WB1AoHT5B8jEFROZxAzV
Moyexf2HSaa66kF7mPv9FfUuo0kUSazbK5tq7PsA0oaz0yVnLiNFWBXxzWpaGF8IG0owiUgImOcp
1fJ2paU0g8c2y+w48Jv5zshvElmqZdevb5AEc9N1Yxe3NWJJwgN7jjAvtv3aZ5IWHZk4goFJ9Lru
upVIj8Bi16NqN9bTsng9XWxLxnC/a7Q3Agl2hHbLovUcS0f1L7V2ZmnnadUJLaOXNWB/3UxDp7oG
bhoxTFWjhldVgRCvWegPpekfg6j0STk5l2H2pXmBEYJVHpm9koTYnophBBVdwAto0dDNBsWei8X9
b2CC1pl4+A+KGGBBm9kJPRhNgDEv9y2VBUO7Pg68Vv8snqB0Gh7KlSVa42OC+cCtdVD7HGMg1eSo
Je11ps3e0ETvYmClG1RBC+suroqeQQvXEg4NYUT8MNi1+/wCcSN7ENjPfGzQBD1sUjPSawNoSvqp
Nb10OoPn066ZZyGWoYcgc5zH/Ee3nJXKkNlCmdYIfi4K23CmK9Vnj3Fiizt8LBE2VR67xaUYjTzG
VXEAGc7psvbINlVwfKlqFqoRADTo7rh6p7S/qsgf6txW7otRVqjwfyzvOrBUszgqYwTvhuRwsdAY
iaXWM86ql/n5YWH2yhezTmfuflnuJAmT9k/8H0QxoqaDGZkxh4OxOs/U70LrUCk/Ly/h/q0bPG//
k0qMqpsgyPVOQx4wCMEKEZe3oxVcq319IJNlx3160/TZI6ooncUy3Hwy7HnuvnRW/K1iEWYMVjZj
y8c2MmqJRslkF8xQrmDAE1l5ZQz1RkXV0WzdJaNsaqcMRDA/NR1AxhxggaPBsjNancYkQL639CWL
vK+oL4ssWB/we/V5WWKRG3dwJ7dAoJveEDf1FCd2endlZA79+TRLgyQZsGCASLKwtFaR6SXUS5LE
zwl3ShBGmdli1+qHTMY4sV+0tlEn0QYZvF+sDpKuHD3W98Q3P/DCnhwVr6C4uxyTX70tHXUm20bB
+CBT0HZND12Jgjs+HMPpI+1kXaWrvr2Nj162ULA141AXnVlAsOgUHJq72Gu+z19bVwd7mnp8V+Uy
6tRADaIx0GaKHWglZ+B9XTsBTN3yp7E4cp7aGD/18bJi7kVJIJ3AvE68hOtM5CKfuQ6aXA36b6Q/
+z5DDR4GaZJvmuLO8nnPe7q4BRNUYw5Cs6opXPDoEL+6T8+B6SyhjSj9ecxle5+cA8c6Yh60YzSS
oGZPQ7bYgobEObVSq4KglPfeMMZfoMJ2xf/regpKkqMsNcwViNgb6uw2UWWPhXFbDa3Zw4BpZW63
fZKr7zCVHB19zESnLia/CId8RkVFVcecuUV101XumCx2hTfty6qy5+C3IMLudWArAvsthkgsbMb0
iPRQD+rdMsVuO7USty5slqETSiyQ41MTA9cYY4KjtcisYtwap67WfFcrvy8rWy8l+VKRfE4EEWck
kCkJW0yNotD0ZLArjKB22yU8Le3kdSQ+mtNU2gw0l5hFE96GPL7GLMrYrlIwwqnhXUqKc5vEyMVE
yo3eT5ptTqXE5Agr/uYXCs+3hCwJ6Cko6qmtwOEhs1v1Nxm+06X8d4fjf0DIO2O8GRpaDOFwgPA1
a4YuoGhSPjSJiVqPH1UvuyTtb+oLiHA0tEkpKopUBXL6YDEYObh0pnNY/cv2tjeyCLqzkApzkWoF
Y5HS5hyy9Esxaw4LtHep6B9pxH5DZho57TTA5MbDlEb2lH4uZY3Pa1Cw8TiiKCLV8DB2aaYUwNAW
w5219AR75V4+1IL9/xuCamCGwvw3tEUIh1oPq6qal5i5U/iZltdqeyxMn9RXavLlMtDu7m+ABBUb
SlR65kYIE2Whqw0ErtnVVHz7bxiChumwGZilA4wsROa2fFLRkTCPkndFmSCCfpEiTTI+AQR1AnqO
Rz9PmonZPfcvayXmtbSpMNNAAYRKkkNTTx+5ttyVenKLYpLfl5dMBiWYmCCLVG4EgEKQHVvXk9E7
cf6p0EyJ89hV5Y1Ia3C1yTA3aazy3AJON/sV/7T0kuodya6I7P+sNJtoUCLmmrnusJpeGWnxVBSy
6a3r5r45kRsxhDC+qzH0sSI4Lope/uUaY2oniWE3GRhE0/JrCPlmYzpc3iLxFUc8o9oq+2btBmPU
UQeHb/+dQwBLxSHx08NKs4QmG/wECeB6TC4JKdgE0yjG0NSAF7bEmyz1OiKzb5ad09aWr7HGyYi0
CURihzTBPIykb/qqwP5plX6dzWDPXZhnhLOrUubqOZGUBsvUXrAUDTo3CyPEPlphbsfTB0VBmqSb
DpY8Ny/TTMFejBVRtK4C1DpgEQ8ceKO/72z+cU2KNE7qFwfz57t84Iuain2CgzZbhbkakGE4qPot
xm2Y0Y/LWilZQV0wHA3vMccxB0QWTF5f9A5j9Beobu/6BHTdl7H2jYfJGLorDRDbCFhxHjUMdD7w
g+V4jxnyV+2iSGkx1o+81foXEMFCBUVNrSoEiHKcfOaTo4pJSSt1dOwn7wm3QCr+jzz66wNdjLpl
FYmFcIvfxuUHK4vtGnfky4u2r3dISltIVhHw8r4G6fuuGDHXh7ogaKfKqSmvVFmJzb41/AMhxkAm
SY0gsNb4JLtvsr/y+hF8R6l1qodfYXZdzZIQYl/lXuAENRgM2kS8RgCZcRBfG7hKtedIuUXvhWR/
9g3gC5CgCrO5ZODZB5BSaN8yTu772nILM75hc3gCq7KnluzD5d2SySaoxGLh/hHOWEolvOJKZA/F
eR6cRMrYt3+UXkQTHBiabHLTUlec6IBeWyKbdC/ROpF4jQZjzXgGs9Aq94l5oOwxbT5eXioZxLqU
G3dYUF0faAwRWg06N3R2paaFrdPYv4wj2xLBJVW8UEm2Rt/VfFUjHarqmPtzO+eLBEfMmP3Pv7/s
ieCMlLDIUmW11muV5DoQvv4V1jbz9Bt2M2Js+nxcMHNY1osjE0+wD4XGlGkNmCFUYptZciRpe6o+
F4ts3oZkv8RBAMbIopYYWEdGGtsij6T+XneyVjIZiGAbzKjQ2WLhyIJwdMD9WOnvaBtJTOr/EYn9
2SkqGIYI1UhLTlbV80aPYs5A4PKfKNS110F30aOsxVpyWKlgFFS1zftQB5zej7bC2qsqVCSBkGzd
BHug6yUGwa2bU4WH1LgdklNUvMe0MQ0l6BoqxkCm9fq8zgkNS8STFDNskjPBUCuzjL8UKrP7Qjag
a3fBNlDCSSpCQyXgvIGq1eehutdldz/Z94Uz03XlrDDMiXUz7bbOUEo8/HyHzXkRQLz5YZpEqis5
BOjVI9hz7FahdmHeqlblXgba3fcNkHBeRmvojHwxsFLJ9VguGDR21+cSf70bHmwwhNOSaKExaQpW
Ky9RNT/9P9KuZDluntc+kao0D1sNLbW7PTt2nI0q06d5oGbp6e9hcv+0TCtiJckmC1fpNEAABEng
wF603DYqX5W+NfF/g34iPMJulgnhZyRdITIO08WzEJcyEJuPpi972pfovn75irEHz+2xvKodobZD
R+fc0nGM4kel02o/ipZBD60RazZbN0Sg9TUv+2tFHeRdZrqSiq7lCoDkeZpaExzI7D+MYm9XhmXj
TRCcHKjC5Gyum7vCCov+fYXVLFmltA2EScn9VB+N+rHtMceZxw7Fg2FigjkaPZrjAYO7crvIT2Ef
KEMCYiVeKseW6LwzCSYkLJIxoS4bSMPHqrHLY32o/PxlQYXxwfzz+VXv4JgIoZNCJaTEWoG9LzA7
nF+j8G8uoC5LxB7u+rCtdDUChKZ+k8PndgD7J68Ue9vkdEzRk1UQ1JuMySVKg1NrrCFNJINTiuif
EBY7ma3MrtvU1gmvHHDbhy54jNmRRbGWiZpdIWpeJIuekDaciMeDYExuyMdQsdAp5baGE/ZPNSqc
9t2ULUf7/7W/CMGYmkiMQhZyxFRka7TaFpXryE6Tqy7I3eq6CSpfuxkPcTB9B+OxaB6MI4/Bl7ds
jPWJmaCiox6/IB40t0jbq2iyXiZcH6EofL6prEjmyPybiPtLZpbfuQKnOOZVAjF6ng5JUD+aR9xw
DMEQovZjdIWr8Zh6qenpvPFE2xvYBZjZwDItXCw9BLCYfDSIbEf9Y4cn7f0l3X4jwoyJ//cDi9nC
qqZtRIJ3KjTqaaCuTh8jP3qSAv04OJKjeMIx9lUfHN0Or/BjO9VcITNb2WKVpbCgqwOVlIOrHdAL
cTCPmYMdFMxSwitvxvF2QL4ISr1nFffjpsqGMKFxP8xtguazEkWASe1M3LKObSS0SBmUFBJ9M2+R
EkvDFJcKe7QwPU5jbAvtl3pwq+F5f+m2k48LDCOQ2tYJqmcoTDSfDb33Ufh4SA3RzkZ4YCw4YUMH
rvDeU3jSMYGToKlYxvh4BLIucfL4bMSSK1qFPfPk23b1i3z0h6wXrJ8xnssEULRMjqaiHWyMEKmv
kukFBKj7utz2tQsWEzqTZk6zuIYuc/NKjDJ70G/U7ts+Bk9xTPDU+yKdctQauoR81RXUE9313dEw
OVbBQ2ECZKEq4ywJ0JqhnKPmg5ISZ8mPKA3w9qWhv/ZdymaiERDjA8E/zxYG62nTxc0Ad6oVUBs0
z5l5t0Sv3ZIc2s5JCYcjYlOqFRoTpUg61JIYAk1c8IjjJaBNG9AogHxnXyoeDuO6qD8edX1E5pHV
GPPV2BI420APo08P+zib9raSh/HduitTXaLaS/sgiQJNPKY82uDt+LrCYBy1ijMUxNXAaL3JJTeY
TxwUDopDj9oV+Glx/eLuy7SdiK4AqXJXDpsY0lTMGZyI3h0kmHUX6ZgpaV3TqwMldXnkJ5vxbwXH
+KxFCmWYRWqB+UGMv0vFWce+MVoOSUtUotyHmJC9LyFdlfc2j1kZloRBAWDOfiugOhaCKBXYsZpR
C1Cq/CHtFk4g+lGLuIPBphvNKIYgP6KX9EPqyUliGyJyrMNYnmN0NsSWF2dfdOu6+6v3IvOXbBaT
bSzD1BcGCEfdGRfOfZuc9b5zuoYgz+HtINvGf4FinFnoGqGQwM76Y9yRkkl2XD1b8fd/WiuWzlYN
RzVrFprf698l83VIeeVW3JVifLjMSKEZNTRmzOWdTPQHSe0Rbzu3rqsTKgECuVYrJ1bzs9Dmjjyn
PDqu7dR0tWaMh5uk61OzxC/4QbnhYHhT4TQp8qjQJW6PSa7dByPFINeWx/Xxm9hyWULG1ZteHSac
A6irx3f0Qjfy5NFWXfNr5Ii2cEx49V+byYBpoZ9fUiUJJ7a3rkfIbDYpHuDcBZ9Oza+9+SFWA9O6
MniDVba3gAsSs00jq8HoCbAWuhV4gqR4eVbB1RY5ppjf71vob5R4QWLCSS4mzahPkInGywxHKHkE
AaNuy/Tc7mq4ED3sI27Hr1+A7D210YlNVcYQrbMOZLwKe47PcVTHsgVrAogs4hCxq8tQbjYezHaw
2/A6bXgvf9sPChdzYK+px2FY8qQF0vB1dijdTOxOBq5ZnOJIe6HCB+VuvFL/atO+qI9JDpQMOU+P
gbHoPRBtOLtjQrak46Qg29HxgsKElZGk8ZzKEE0FW4YcqG0gtrxNhuNNbDVlkiqxCvIWeo7/yVqR
HrovlS8fC/+r9WnwaJl2l3o88igeLBM1jL5MLJzXIdp8JPFRz3tcEvhERn7FnQRNN5H3++hFjUzA
iOqMYHIMRGw9/UrBZG2lcSZnASdHfNWews//5llM0BhbRa7DCWiTdDfW9336N8U/K3tnQkVkmHqO
xlkdo1x8a/mcdaeay/LMsD38vNy5YLDcG2oT6w0ZsTrChGKfefSVQvfKJD/nYfxp7qSvQk0eU9xe
IY4Qd19/27HQUmRdQnSnq/Y2vg9oeS+SGcnccKiejQOa7a+VxVbtwTMPYmDc/dWCrfAYU9TEWmsz
erliJuPdZJl2W1mchyeuTIwJClUvKyCaQ5J/XlBvQXA5NkSQCc3VJzHAtszr1tyM7yuhGCvs9WTE
ZTCEaoRb3XpI5m/7q7QZmlbfZ6wwXNBIHNHLNy0ZDkRF/7LRHwWTN0CL7UL6aYkXHPb+V1qqMo3o
aU/2MQLTyW8Fr8bQajpNTbaLx/S64WyMHMHYUh+9aqulypEsipLsNjo5K2HoxFPLKcjmrA9LBa5Z
k1HLFjWI7jGJfBK/7q/P5v670huzQeVWFotxi6ysb88yqPIalAWbXlXzTsk8OejfVwe9VFxkxCJq
BxM5II25BtsNp7d1GwIEP4aIaZq4YngLocmd0KKbHxcy2nExDk38bV9V2yt++T4jgqLJoizQu/Jh
Sk/EyE5SHz0kUvRXhnWBYcJaMtSzqvcQY8pEpxWKoAb7s2BFHG39JtRccJhwVtXzYOgE4lSe7s94
uK+c0FUeMDL4UGHDi3l49DT4bncFc/f/locJbdOAMxwqyejd7c+2cJRzUAeVMWGR2/uxbdYXMCas
TeYspBhQASWqeGIY20BLhcyWxeKUkYSTGm2mKCvBmBBXTFpEUnpsHKKTEL+Own+qdSyMxDF7jmnQ
L/1ehbibfWvhGEPRkbGACqVEiGK7D8f4URYnovkYY04+DWOWvcpzkkeHNm5KzZY6rX3cd4LfBNr/
aVZm2fMmUvfVQn9DfC6Polfdx7gddwfsURJGgEY9mMS4DLn7ng03eyu3FXdojW+A2cTnVjgWIe9w
sG8uoJ55C9AbiUB7pHW3NEGhchaql64/k+iv6r1/WQp4Dt/CpHPTVxlClBsug112uS1WkrO/PvtB
SmapiDQ9F0CcB0ny9EPe/0eEq3L5uA+xdYcA21M03UImAgYexuAzOtq6yBvcSseV8TGvWvkLaUT1
MJQDyHREC5SyWfOxXkILo/1iHA0StblH3aXlhKqa+lKeS14rQnypxKAt9EDwHtKpdzN+sv6BbDKQ
twI4mrQWF1O4JG1exvaqrhY3CSs301BdTCbOJr11jQlAND9rmF+MYSdMbBtio++GuKKxDSOegwQN
3sl5AiGOHKTXy58RHtBU5w0YE9sWRVWqYSpwJOrLIMsau5h6t2h7zov61gbxBodZ5qiKpzxRyp8n
Pnphs3zRj6pt+f2xQMuqyDkqbx3QV3gKG90wHTuXU6pEHL8y2/RVL7mK3c7uvMInrvxxAdEZb1fa
iKhvMJkrzBr8Idq0QEY6+aT19WPnUcpRXvPARgBDpBRVVbRMzKxgD8+qVmdCLsJjUvOLXN+38p97
/ZvvM3t5YSZRD1oKGliuo/E+hMGnf2N1YOXB5GcNpNEKEyIFue3Lpu3xtNYexuJhVh0pDPYDy1at
AMSg49cszA1EWdrb+BgRoU+xnyF4nQec6rozZtDApbIbXJ27gqPCFAzRKc6j24B0w+b3hW9Ezzc/
gNloQKiKvq8ZPwAxrMVMh1Y8JOKHfSk30oU3GKwiF1GJCxkYAwnK8rVQTnHTO3XuVyHnNMlDYrab
Kcw61KEPupvkJTlgtGF/TEoVhR662ZytOvySaqluckxxE1RVYSKgTsCEFsYU0aCahRndHBrz1rTO
DU4SXdtiCtgHDZPN9lX5g+nhXaAHYzC2ZjqY/EcIW50qxlZQjUmC3efgyyK4UbY8lFfj9M9jgt80
jBUQq8pmqFOLxqZZvi76V908TuEfkn3/jOsrDPobVsJM6E/RpQYY5VDhrbJvgnyKeyeshvuZPxJ3
Ix1HIoVJ4OjW1HTj/dVN2FJ6ABptlcPox4cqtRsUp2BGfaDySkY2N+QVGOPYk2AoiWoSxD/lLFvP
Ilqxo+VcdK+Jed8rPccsNrK5N6IxXpwlRdqhXg9BfZycZBi9ahzOo/5dGWRO6s9DYnxZ0oVQSWsk
GkJ0bsyn1rwdSlceVI5Amz4lqwiJpoGCA5ZUdchQSqkKcORMuuqrL3p4wJjSMrxbUJLC8Sj6i995
1AqKSS6KXtcSMewgUbCgdIn4GChcILnHuwYIHXJneOUAbpvGRTYmyxgwdrdZQsjWfSVB48Z3IHYI
itRNPLw7V3b0pB/mU+iIN+l3XqjadOqLrCyzqhIScAJQWbXlsayuRC2xFesvLthgjL/kY+mppEwJ
y3oByILq1IOQ9pInxWP8vK/GbVFAXS5iKhaalpnYESlFZcljjlCvn4QGRNJ5gEfffYyt10uIcgFh
Qvug1GkbVUg86RMAHRY1BMr1zzFRvF69zYRpBUU9YhULIyOtOjEEVJh5ooaXmqL3/lEaxtKVOKlQ
S4bUryhCT4rCU9mHx0aUnXEZP+Rpe9RNKbLnyrxJY+FYY94Ix9e2g8dFnYzlV6KKOc0D1kwRFNAF
XcmYr1BZt2X0376kHByWLikkU1vUFQTt5HOu3hLze7PYhcaL8RwT/GE9qyVr8lYuC2odtbg4yUic
Vg2EicsZxINhg/tkjmXVQpr4uBxEL/NiN/Fpz0lnY/STX6GWiFumsompqDjqYloAdea31thr9aD3
fQZTmTxifdcbP5I+7y/SZohfQTBiTdHST2A2wNVOT5yyvI/k2TExoXB8KeXU3cfiicPsWqZVF+Ji
pciaQO+UFcTTRbSGy9bjPgxPJCZniqNM6bIUIjUCqCbVR136TsKDbvjdGOwjbQuEqaWmQZ8gWQqy
UMFEuVwFUlzeYsvvipPBKyLevvRQfmGwXiS2NcgiFGAYqOT9qtL3wftKsCNwVYmPsoWxh42dudZd
OnI2/81QuAJmjE9MQ6XTQwCr7Vcjj215/rqvvU0AVcJVDlWexZIqNUSrzTZCcra0AijjBl9O/mqn
XUEwsbZY8lpI6fnUynGBINc36JO208l62Jdk0w5WMExELYQkxXxlwFQqeL7nMP+ua5kjpIq/j7Ot
scsZh/6OVaiLkmWO24Ie5w31xUzAPIopWvsQ9Ke+y8NWhwFmr63w5BOVMg4DURb0UYq2MNfAfSTB
jO3+oGNKxMArduYhMltuiMe5ocuBiHLZoL1OfM03UYXHO0ltXyutJGNsIZojS1YEBHDVr7zOVQ6F
F77qR+UTzST6Dr1I+5rc3P5WeIxRkL4ylbGGUdSoMJGF8CnLswCzog/SlP15ySkdXvO/4yjbqFb3
lhm2VLRRe2zSR23xkvZhGe/3Bdq2vgsKExCKPp1zbYFAUyl4VZx8Ccv8+z7EtiNdIJjdyBgLEYzl
ECSKJnc0l6NUyTbqG719mO3zO+rN0bgDWjc0FLx1pDJVlExVYXO4F/+AUiB3aKpg1J8zqXALpbeR
M58mYT5NRfllH3pTwhUyI6GOLqQuNKFEqXrVOt1O0MXTlLyZvDwU5a1886waUokJruCOMtzKVD/p
k25Penz4N2GoxazikaV2tYBRKzjLlydJ83sBc11Aeb0Psml2K41RWVcgldGlSTlBlnyafLDxHFWd
9/S59biEJ4uLPbBRL8kxLZLQwIoRUEjtbuVvyRkjLhxUH/v6jQzm832hNnOUFSAb9IwpnpYYgFZy
NuvPTYphsZi9o4LyXOfVKPAUyAS+TJvrLFuwShaYGvJEOGvRxKn52Yx1Goiq8ZSu4rqZiXX6gttL
WcPd4hRFX6uliewxmpJDWY7/SSJJ/ybtuqCxTBf5MMaWFQKtW/rWLpOuflS6OvNquY44kWJbd78E
Y0m/RFNp6qQGFBq+bTFPzpnBqzT7TTC6YDAhYTFntTPTGc66qNdm1Pvh/CqNylFMDGfQFV+vm2vD
GuxQEB/3rXBbOlNTVTSCo3SBtcJkKpsOgxrdtv4+Lndx7u9/fzsMXb7PWJ4mhskSyvh+OivltWlp
3WzDKeJPQ9GGnMDKMuf+vMYEU6EpapZkSGyXpGzVw4iOEghDO0spmyudEl6ecnvy5lvDN64pz/N4
EgbORr+pxRUwEzxIJqVoRQdwQ67D8KtsPu1rkfd9ZpUs1HE2UovvW71s2EqR1t6gqBrnLXFzrVZS
MGuVSKU1Gh1QtPC6GK6N5bYcOH67/Vy5wmDCREWiTCMEd260zePnRY58bFGJ0fnpNY+hnyMQ250g
xoIyhSkEGmW/xlgXY/4kabyXgG0QDW9rmq7hH7PRjuKE55oS8aHOKlteantOzrPwum8APBBqIKsd
cAQRUzHMCBCa1Al2O+mGHWMuiGNk6D/fh6K29C79B9Hn/+ShP2UNJRa4uR+pPOJZG79qVWyD7XDR
v3QDpy5n26ovSIzXCJqJCjO6ZXRt6egYCjfmnbcvDE9vjOMUeZ9EEX1Vky0vUu9Gwa14Yxp4EIzX
kKSqeq1Ho1zWn9vyc6s9KPIfUm//f2C7aIrxGhKqSy3KWP4y/TSZdmZ8EHgdcr/xzF8YbLl9H6uK
mExQ1c8r1hLNhbZ2Q11TDzCmlNt/tb36mE2CpzoLnd5MAm4OmEbd0ybG4RD6Ixj0kDoEiTPeFZjE
KgbCt4i3PfAQmV02xSTAUkArDxCzmyiyQezjR9fyEfurvXilV2SOdvwb+7sIyQSHCIx50oLhfq7Q
+RJ5IW1g8YZQ8KSif1/5K17M+2gYAaHqaJibBl8bDI4Xbd9A0UlS/79W1AdWGLpST3GT/tBc8Vl2
8tQmqNjTzznunuJAuJ7xdpc8FpwF40nGxIesl0xrTGVaIPpVqZ5HjZOy8r7PBIduUUlGKHHDNBB7
wtOFZkicYLqtOTxHQ3eSgv8Yz8WsgCkfflRuX9PxO1IQHi1PqjzDHxzB73zjWLs9bkE5K7Yp2gWW
3fmSvjK0MEO5lzjepsZTX2ecjGcjXIC3RxEtkNSKIp7bGWeyxrHWMcxWc6dDcxxiGARmAqIw0M3u
QNHn6rO770nvJXqLx3hSkavowluABybW1I5y4hZG//BvGPQ3rMw8GcuuHsD+7naqI/b3JP+4/32u
0hg/Sg25DLVI0Vz9WnTo/DdynfnyLa6frsbTn7MavtUY4z7KmMuRmAOstoJG9YsY3KHP/ygQ40K5
3AxGkwKDNoXNmJyA2clLf+gPNKHL5yveTeG2FagKTpiGKr67bi/K3pqiYYECo8RLlDul4N2bvE9/
qNZ+IbCX7bTQbtJKINTTTd2fSu1a6D6YjdtxW6eo/t8mWm+RmA2wkmdQBRRAipbbTDnl6b01nJWS
k9RzNPbDJFc2LbRyJlUlply2RTCFJ3P8b98EaHqzJwXjlxjgI07iDCmy+D6enosQt9/Juam8JvyG
uVa8eEo/twfHuChIhdMp/mEAmd1hcIdgV/ehO782XvYEctBrXvkczxwYj1XD/y3SmGR4BsldvZuv
JK1+xmvGQ972j/vapJ/bE4/xWUvGFFtTwmoVgnoV6qkvN8mZZCPnOMEzPcZtpzhU1MjEoqmFL4EF
rIleq+iUyrxz8W8C3sWbmORYXsQhqxMA0amBipsfyHTVYfiIMNs52Fo6Xh0fz9qZ7bZP0OFYUPOY
+wY9qWMwozJ+f4k4Bs/etMtzqBXVJEJ3yxWZPpHxtW4PteY37XmWLWcfjCMPmyTLcRJiYjfsYWyf
xfjzEvEqbek2vWNw7BA7sgjzGNdQ2HBQQGpT3w5BHag2OVYHXEj++YPIm5DHsoKLQwLK+xHiKNON
JTjVkqI79dRZnJjE8SKWAW6RhhFpC4Sql0MxvMbdIR+f9heGGtKe3pi4oElhFoL9QHOrwiPJf2L1
uZGOQpzaqRK0iRurnHIvntUxgUFohyhOzAlhFibXlkhVn4r61VDv2jYg3F5ATnyQmfhQJHq41ALW
qcptq3PIbA+u7Ginyu+CDPM3gvK/yZNdsKcE+2rlrRwTL3rTSqrewMrFxWtqXE8JSKtS3tGTB8IE
iXARozyUoMtJ/ar2Lgk/FRnnaMGBYNsAoiwFN3IPOVT5Xh+fIu254e1MnDViuwBjs9NJTH0py79V
ioZnl+dkftbr+N9CENsGKC+hMMR0TPageh06Qg3tZX/NOVvsu/LuYbSmfAbAIotXqgl2yDw9NJHu
9Up2m4fGH1eTv4lBCpNBzG0jLCQGXN8/DOmIyau3IFPi5Sk8A6B/X6ddAlFkjQCFkl2MH0K3HW1r
dkEhfVO5wlEpnaF0ogMvwG7rEhN68AhjmO8KKgTSznGIGj13EK7LEdjkKe41pzQ+jDrn9m7b/i5Q
jKvWRdbp2oDDUpngYr/J3ILoz4M1PTW9edi3kG1lXqBYh20FuUFJnAaa1+QBVnFSQ+Vak2KO03KU
xw4givVFyoYeMEZ7paEzaNKfYBmOWl/FSPz2RdqoRaBm+Esm9v15tCRBmKn6flIX07m8yk1/+NEz
fAg9g3MM+E0mdsGjicDKIMslL4TlJ97saeepdSyQ142u5tSZLbiE49QbFZtv5aOJ/Aqvz5Wu7RvI
p8lOdyZX2OkdVXYsP8fkX15E33hAe4vGOHUkzuKUjUATr8Kr3s/84iz4jY+ior+Khhc1Mn5N0CIP
tgsEdqU/TUsg8SosOKZuUq9bqS0HrZuGHg0kfCiUVB4SzOaTOWbOg6BusIJIU20xhQFmHiZXiYAJ
WvqNlH7hmDdV+Pv86KInJjp0k5KMakj1hPo0T3X6T4sduokTSujiKr2qRLMmb224NsfEicYcJ7Oj
SZnqo7HgYQnm0UHvrf4VRUuBxTtrcMIFe8cmWXVZ6QpEnFSvND6VwilOrzXtTnvd1yVnvViuK6VR
yqYAD6s7EhJMUhcU+uiE3MG/dEV2Voyl1hSVZTATC+KMeu3gneus5AaoBTGsfJEwvxVDFlWdY4m8
IMj2zePZOG+JSrNoPG4nVu5JTew2c+EOoXyfNWhoKM2jIhpBqSNepeEB7OinsFWP/6ZhJnrgJaKK
mhIeESvP5tK4aPD381HkhI5t81QlGRy+MlrN2NmOixQNgoLuULcimJ6q3RQosh38RLlps7vSutPi
xz5+iFLePANq9e8WdgXLhJR5AiliClph1NwinW/nwZ6LxK8m7bprE8cqyiDHEE3dVDi7NldeJtDk
cYZbWwqcFJjPK3vI6r40s9OeJS+956XD2xvcSkwm4jTtMqsllI73q6V3smA5gX/m0YjBoVP7oC/h
nJw33WUFx8QakktZJeJBmLZlGeqnbvYmeXEG9TokT6VQco5/m7HmgsbWu8ydKfc4sWAN5zsYiDQc
IkRuuQ3a8XnfF6g17FgLW+4SNpjtU5ZAktXKLvu7oXzOwtsl5D0gcPTHvh+AkVPNMdkc6WMLf/iE
wtwxClLltdJuRYMTQTc3o5X2mFxkMpNlynJgoQdMV27U6K+SqxUAE0CqwlTzPITtyb7pC7Z4HV2V
L51dHStXFu0+2F+izQ0BBTuqqWAo57vWQzIapVKiGMGNhgeijI5s2niB5pxgtnV2AWFEKsxwQK2G
BZ2FV3r1EDecYxjv+1TIVRai66BNB9sI1r/4WLSumd7/m5KYqDeVQ98WOX5/beaOVPXPqrkEgzby
xrbw5GCCXNxkQwZ+ecghjI5iEL/M+7/ZnlbrzUQ2dHFJkTyir0BMjwT83eIxUv/RpJhoFhmV2Osj
pCBa8pgnNWq0kscabyz7i7IdXH4ZFXt3OiuGTMoZMA0pT3PUo+8zF7+LeXHdarxhnRwvYa9O8U5g
pZFAsYbHWvpCK1MtkUtqyVl+9v4UD1W9ohKsjRAewk+zFzvEiV1RczpbUA/gnMK4Ml5Lw2821osa
mXg21FZolRlAiTe4swc+yyvpgQab5PDnLAU4WF1sj71KlZWlyuIeUONVc+x981h75Q2oJfx/Mwwm
Ghjj1EpKYmJ/i/wuNJymyh2rOlfcMd7bG+lFdUxYaMZck9IJ8siTJ4HrtH6Ri1synPTqZV+i7dx2
pTkmMKRR3ck0Q3AbBZyPJVhOs8HL0SmmHoqDjimHt7zzD88WmTgBiiO1FRbIpnYfrOJ6Kf+8ofSt
MTBRogzleB5nAEy5MtrKFJt+PA8lxxZ+k8n9WiP28jSppaFBQRXN5ERHdkq3coprFYPdFZRi/zlN
5huZ2GtU8MPVi0njtz4QrzAeYwmUd2DA3bcGqpn3WdVFJOb2RdRzrZB62Dcl+5BOlCtA8jJMnNiH
+U1kMDEjVtEt9V1XwzSPfRuJuD5YvkoH/Tvx09bpMLMMky3FL7Xq7sNtO9MFjZHKMBNhbCegldlD
Mt73QmGnlS9F4JTgDV3djuYXKCbkGXo0trOBI5oyvOhpZKfZi2l+3ReH+sf7RbpgUP9apSQVelU7
ogPDEgYX5NJ2JRwJqe2ke1Lr2k651RPbDnsBZKIeWE3HMMFsXxj64NZP9SEUAtNVceUDCt/GGUVb
rty/Suw0CZRxqHKQ3xfqi2mTkQXJ8JjfzQLYujmH+s09XkNqKsuWaL0rwp7VZMybqsFhWtRtsz61
k68LFbiWOAewTeWtcJhInhtCo6GCCzhp7RS5Hoxa81eRaIXBxPAYDYpZHUGWCa+juYQiJ8Hra5sO
jSmvMpD4evsWyJOJieARETFJVYNMOYpoBIKTxMy5mOOtDhPCtRTFmFXa4vWjSbxiEA+iqtxr5Bse
zjkdaZvBQcccOVVWTO1dfWdr5XoUFjXWh9wT41WLvUiXD5ZYOVNu/U36usJiAtHSh11WxNCbkA0H
rY+C0BrcuJk5JrcZhHQTNUA/7nDYYr4pzEHULne4wJFuEyt2Sf8SybwDBQeEvVa08qE30hwg/XCb
DU+L6YY1j+9l084ugrBXioYE+gm0LGA7Ul87gdgmd9rt5oa3QmBWJJcUNCQKQKj7IM8/ytG1ADY0
zdNUvyR4vwndfc/haY3ZH8AR3eSpBrueBa/TrvvplBl/c6JciUSVutoeaiVrirxEMMjEJ6AQTDdS
Eo6Fbec+KxAq5wpEVZaSZBb0hna92J5l8TbXZLtU8sCQh0Agqmvp9R2xeqfS5wfRWDy1m7x9XW7u
g6vfwERWIZLE3orwGyTzSyZIjoXESHar/imXAnCMcYLsZkTCRBZFl0wdiRYTY3F6nqJkHOgJCg1w
oy0bwTDeq7x8fNPkVzBMaO16w+haAzCmHjrapN5kCo8LYKOHELnkCoMJrnXfgocwAoZC3NlpjsmJ
PuupmqNd67bgk97mP31ty4VrIIxRpAwRjMFgNFSTlXQbNMu6O5pJOzuoN+ZVRW66l2GJyCgVWq3P
uFecpVGpiD3yyjgO9DG7nrP4FA0Zx/x5MIyLpXIjDuUEyxMm8Smpsqeoan05U9x9A9/SmSFalOkN
pHgGS1mTZE0CVmAUgPT9J4XchTz2sy0x1t9nHEiJp7hTU3xfUtX/0IDi1VH1aizo7tyXY8t11jiM
68jgclOaHkUGuXTuq++KktuhMTpxzFkWnr4Y3zHaUQsJpsi4Y3jTKbeR9LAvx6bjrAVhHGepxyJZ
Iiis9ZpjLjs16qMFVBpNTvWkBqDvlqfnyOUNmNg8oq9g2VrfZSBl3rTw10ZNUq/vf8xDnSc7lsTF
Ri2AYRNRw5iSWSLuaJDMTrLqs150uYv27cpWpX467GuCo+kf57tV+O+yapxlAkUI2Wh36lU+PO0D
bEzQM5S1zMzGPJTpkpYTEOarLndOlGnLrJzFxjhJv3cnrzqEqqfh9JEceAXpm8IhfugGRjnh1Y4J
IlkYCSApgLk2y0HT7w31ZV823vfp31fKk/F4OSgyRAO11jHvo0OtW+4+xLalrmRgwm3SxeiRtIBB
n5j73Iu88GkKVFc8aM90EqDagV6OA8qTiwknIwgDhIqWpJNoOkeJdtDI9MyRixabs2dfvCT8Whsm
lMxRKfa1irVZlWt04o9yjezAu+3bSg7XYEw8mYpMTDMqUJUltl59mLtgFDBfubJHyRPaQOo5Z1Ke
Bpn4ks01xszRaoRuvJMt/y+mdsOpLtpjK4dKSRmaLoT2LGU8qnV3O+TyrZZVnDeTzXi/gmE6BnqD
6FUsQIw6K+2yILZADpXutRHvWnsrA1zLwwQJ3H+otdUCSEs+DwKwdDtvXkj4Wa4DInUc++aJxcSF
GZx0mSbCp6zlW4xrUeGzot0tPMJEjg2Y9O+r6KAm9TA0FEVa7sbhSefdR/CkYCLDmPTloNBGCLEx
vIpWA2viTdK0yKKnYN9beaLQn7ISJZkMoWgVmFtC7gxpceYw4SwJD4EJBybpx0yVqcOg/mJ8FmrO
js9TFhMBotkK1Y46JO77e4LNNtbsSP9eEx7XHk8QxvONKW1ThXom2hdvemFyVV3mZEeb2d7FK9kD
eyF3fZ3SUs9Ct4Iil06JZfhWk/3borNn9m4yMCwjAUzd3cf9g8FrBeCJwfh8HQ6NpdOkOG+CMLuJ
LTBqcMIwtZqdTYY9ReSxDIq5DuU+4aS6cTXcIks+Z5HltRK5MknCqVDdXnvdFBUT7BYqy50nlQt4
oxd6spSFh1AM7WFKjvueuG3HFwhGaR1GY2oxPRdZWu4VJXIqHTRtofyizTz6we31uUAxUbIyu0xG
BSc9VKAm/oRRVDKPTJ6nMPr3VVzJKM/8rACiDP0s+j6GvLtnnrqYGDmlahhhsDEqF8JHvb+NkElL
04ew+PO2f7ofX3TFBMhIVUdtpDilvjhK/KSRyFUUTk0OT1tMjNQ7q+5iDSATkZxYf5Sj138zLiZI
CvSKW7cAMMcfs0x2pspvpKc64c0T2hQE9Kq4kpMskKcwMfL/SPuy3rpxpdtfJECiqOlV2tIePMdO
4uRFyEhqnsdf/y2lb7dlWlc87T7AARoIsJeLLFZRxaq10NtjqOaEzzsGAc/MATW4JNpLAMTvLEfj
YIl3ADDHWdCE4C+sHEkQ3gwtLzaIH06prQ6F3gOCG17W66devRTFjUFu1UEmhbKhFgDvWmEJhz6z
ZlUpQ2AtQ23aE+QJUW+BgrXlgbP9PB1ab6iPnXEje9/d/vhYAQshIO21OlP5n48PqPCax/hg4+UI
FMm9X/yEkHEEjiJf1lu9uXkGaBF0w8Z0lthHMVlsiJMSeac3mmc+21cObb7vO/pmaFtBCAta6Ume
pjiyhyKvIWWjHNKi8Jy58d4DQw0HXVO2Dvbx1+EtxHd8ay2XDkqmY2OEl7HUjtUsuwhuW4OsAy4Y
gvcvIS5kFG3Ixohjm9U5SgZd4+PJ/BymGA7bt2czmiKx4dkTo9CYwX9tD/o6+USXYdF0ZK6qoR/d
HcsgV37tw2w6AMRWQPtiOXjJEbyuz5LBpiUHSSf7ptLbePq4//sbtE04TyuA5Q9YpZ2KzSEmSCOQ
ZHTu5IOT8WN/qL5p4OHOPBCC2MfixxQsnCDSL+vtFXwxTVjBrLHVdrRhWjWWh2TuAz6bwTDpXtNA
I2bfTNkyCjkJXzkaOpuB5Sh3cfx5liloy2wR3G6hELPsBqvYMwgiGf6Az/dWf8qI5LBuRtrVbglZ
yU7jPKPzsmZdfGl4iF5++4EN5iXVnHMoLeosP/fmzojmY3iAgZ4GUaV14F0/2Rk4aGcjDfDW6NuF
cqny77GugA3Xguxs0ksS++Y0ibXCFOJRNNMMpXAsZc0az6xBtRtdgZdPC69q40qLfwzGh1CXXO+3
i5ErUOGY0ThHc7sDQzEE51XuU+Sy0VW86kdyJgcVn93+vj9u7+PLwgqnrlXzHg/4MDJqrtPso258
rbRPJPqmGI7E87cT5so04ZhFSThM8QDTrNYbg/HQuMp35K6Dkx+GYPazQ8683JOVG5df3fMc4cA1
zET/ag2u6cnoT1nTuPaoXTs8CvbXcftcv6yjcO7qkMxzwWBco/JbapEHHsn6bKS+IZy5wYYl+gRT
/pLO1r5jlHARsENfzwWloBAHXbJnMquEXDmPTtpMf6wqTNdqp6CDcOL+wkkcUJQBMfpObUC+CqNm
D2R+Z4sfU7U9jXXtESrB2vQFS7MshxILMgXq6xQTaeAZK8IQBa362YiCsf6QyaLGZvxdQQjFOSRO
JeGEIS5GZxS4C8g5UH7sZISrMhghNqUJC/MuA4xin9LEcSuigav2Xq8cSXxYdvjN8VnZI8SjSqdz
vtDV/JlE0x6NgYH/Oz70hT/mAV7CXXz4HvY9YjPWryCFkBTrAOWagne5hOHpBTJLSu73aeRWEF5q
cYDD93j5ClAITEUdVkrdATA2/DF60vXHfYNkbieEoJAPkCoC6eWh5x8SNIwUatD0jcSIbRCDaAZk
q5AihQCUTMnUtCMCuTVczdo3MDPTSmLHZl+hZb1gCAHI7MaurXUk/cHyzEtyxXA1663/8XlAiiYE
HzPTjUk3gPaex4j95UNvjxAaSNRhQATLN6BfNlfjO0i1u3Tkx31X2D63f6+gJQqM6RrYbLscNqnM
PqiNHlRl8cEqvsd583EfSWaQECGqhGhNWwFpLs9RdG/3t/0g+drezA5Q8V4EgdBIKIrK1UrVN1oG
wY2ennSEu+jTvgmbv2+DlRtTcmAYEykBDMvKFKMAOXeR/EAlPWvf85Cy+n0h0OiGYpCxw+/HKjkl
tA5A2Vi5cZt8Soby574tm2luhbVs1+rrpo7Cvm0WonEH3I3mR9u+dkzLm/TrSlpe29z5FZQQbhyQ
JYSqviwbedA0UHckjyk6avbt2QYxDALOUdDaiY5M0iibVI607VhAIG6hGdAu8v8biOjDHJQTJoNA
TR/PZ1JRL7HRXIwbiWxya9vTXqwRshzGG+xZX/RVapBJUa8MGHhCXZCf/raOzFPd9CaW3eY2FxBC
A45B0HpiiJJaFmusGHU4VMGHOzx9ZM4HXdbftw2BIgdGTakOlbXXPkeawjI7hrxWGU+l+rFKrllL
JH6wmawhyPg3huBsoZVVTWbjIlKW1t1s2ddmVbce3v4vGVM+pzH7oKaS9wOZWUKmU2hpTaoJSGe8
BwN8On7QZEOrW/5gqybaE8F/i488IfWoiW4nTols0BX8yLoqMIbS2/ftrUywghCroQxE2KAQQHxO
ULAZUBVSos+tdo65JPDIcIQLaa2lJBxSrFbjPM7QLa4S1S36W8X6tG/PBselpa8NEg5rrENqhy/p
Orypz5DhPWU+RNSOLfd6nwb8guFbnyO8StZxK7CuYYWjy2q1g2Am7LOT0+QU7jh9t7pbSDl45buC
3hprcZtVEFe1UlH5cv9ppo+V/alzPiqdKjlQEtf78xW9woA3OuANAsbYPMCWkk0SgK3jg/49VcP/
dMMS589ru82HKMONHnTsZRgk2qEIg31fkEEsPrmyIS90yB8W2JOIXtrpQ9g8EBl9xdZ3ydoKIQjY
kMxlKq4HKK92Hu0/dLzxbOYpGNnPj0b+LZPNz2/62WrZhLuvYial0zEsW5/fKWXlOjHelNKjk37I
tO/7y7cN5di2jhBEqEgKAyI2C70qFdxML71GP2o0PJTxZ1L5DGxs+1ibt2w8+PwDRl7vlZZgWkhJ
AGYqVuFOVXuZl3SugOTL/DbqRuuaE8M31xiAFvVzkWmH/T9geyNf8IXzm8Y4qqUBAQywToOFxCi/
hA5JgjCKfgxNrT42mskOZW6AciyeJRfAzbO2sl04z21ksgxjrqg9OPppdLjX5uTDvnmb4XcFIeTg
tJ+1eLBwGUtYHkx2eNJNaIPd491AspHbZ+5lHYUzZ/dma2cctljNeSQnRg617AFPBiGcubzHAHWx
iKg29SeTPKbdh6b/tb9cUncUjhmJcyvjizvWxMta5paQQEQbZq+f+6L2xsSEmtbjTB+bkEgcUXbq
hJxfKkTnigbkqPihqdf4hp4cx7MpHnUrCdSmU+DmrEG/3sCUngCl9qQqNBWSnLrzcco6N6oeCNqr
mEwxZ3PDXnBEvgjFMkAYs0jsRv0UZLkFjkLVi2Wc8TIU4YYBMR1limugxJjgr0s35KrbWJJztLk7
K1OEMKWrLU8VusjC2jcsv6jjpeCxl6BxtVQkNwqZPWJEsoukCTtAFeSCL2hPNwODJ+85rit7xNDT
EqdoHCxay696+tyoh1Cm8738hFi6g4LW315mLHausrA+YZ66SKENTLIh6Ml8MVkjcWQZhBB0kgii
lFQHxDCetTZym6KVbIYMQYg5VtoqNdOwTqkFGie0aveBxdG8uR92JAfSEKIO7UyrLmfYkcwYnmfd
tVK1WDIVnPAyyrdN78LtC/c4G0VoUZ1mrK1RrxbBp4l3d80YepbTPNipLK/LYISdaVoIFqnVktaj
E2Z2otSLut/7i7a5NStLhK2J08rsihoZB2o0QURNVzff0+KIW9A/iyXsC2/HrDEMZM88i30l0xfG
00o2lb0ZWtDzTEwHdCmOKN1S1E4B4WKI0eT9VTx8Grrcs83v6L93TUeWZLbX7AVr+ffVmURJy56y
JfJbTXmMjNrvrDLY35btnX+BEI693VVWRZUOl5psubd9Uufcs0xJxUQGIrhX1Y45tGJxYML0ojq/
uxrNex//mx2Cew0KMTC8Azts7UGZEzcr79T46b9hCP6lYmrGNpslqxTPpRP5Jd53S11GV74sxptA
vHIwId2D5CisnBgoBtjX856elVq/hvqzp8ayYRbJvojyLS0xQmsiC1RMAqOxP1Jqf415/G1/3TZ7
kOwXk8T3eKNqnaxPgQNqvbv6nEOY2O1PEGpvDuxePczUTY/03ws8o8KAsRWTODrKwSJvdKE5lW3b
Aw5PdG21j5k9uWX9dd+y7QV8wRAO6EgG8N3QJRgkpVuTDM/vv5l08nbxq7ce8YKy/BWrMDDbbYbH
Blgycz8kp0L7YhEIj2qP5pR7Qyx7epcZJZzWzO60iaUwiuiBnT9BNWjsJCfp/+MRLyYJx7VoeRPN
DjDaQ3+YD3iOPGEgAQLFI6jeapeA6WSix/3N2j5YL5jC8Q01Gs+mBswEVB2jUXhsjh+qvsd88Sjh
e5dBCWc4T4s0LBZVtLI6DWwKautKdb5Men34TyaJT9RWHIG9clqi9zEE4bZp1C7T77lsAGxx4x0H
FPlOzLwGnzOFOVR/Ulni6nH7ngsuValj4+mGmGKb3ZxAsNqZcAFRRggqhRiT425TSkrB25+LLyhi
1705F6RR1eUCaoFf1rmKD8nyIqkG0zkCf+479mYFJnzoTFM15NBdxnMEPkrz7KHh95TnrjXKeKM3
z+sKSPjYGXlhmqgxoQZoxuAduSu1p/jfyyohmOJVAB2Qlq2pYn/iPPM2YzUcbWz8jP8M68/7i7Xp
YavfF86mGtt453SQIfionYmFkpIlq9IvIeWNE68ghDM58bawoxgmxI3jlknm0Sb+VvdO5MY5u89C
mVqwxCQxueLEjASzKcgN7BiiuBzW9bsOzT+bIqbVBJ3e2RgCYeoPbetZxsVh5/192QxkFK2WKrSo
0AcjpB6ddrVCbTx1qXnoovHrU9zVXhZ2QTjr7/oIWWEJeWdKuTWyP1hReD22D7Y9XUeDbNE2k+kK
Rcg8emNPZhsvotcYVul/M2J7XXQdp2DJ+1QRWYDedoKX9RP8OmMZGy19eZOsC9cpp/No1Q//bYsE
v27N2DKmHBBh/Igbo9WFPlSC3TZKgn2gTZ4JjL7/7QxitmmR1riSwBnQXaMF5b1xioMMHN3pAWxR
fnkTyTjcN70PJS/VhCgY+rCE2ko95GmphIuu9/hVq+7mbHIb51yOks4EGcyyiav7ldOoGJKcABOq
FzU55PRr1Jwm2WTGpuOBAQqDzAuPLxH2KY9B/JxFQBmn2ya6KZUrrfhRNWeW3LUyAafNlPCCJe5U
3nMLWgLotVCmNnNDcMt6dTeiOOkw2cvkdlJdYQl5Lud0KssE/vcnqf5F2v4nqdonkJUd9n1w8zyt
wIRcZ45aFTochnWqr+ORo5G08W4unEkNAz1WmgZmkdeuMOakaLulCtalLFCQE9hU+pH0GWN70VY4
QqwDh61dNeFyExmMoFTV254ln2jV3+Y1v8204TLZ7KOmjo8M99NQGSRmSvGFKDhFQ2tTjny7kFRF
V+xiK+far78tpOeJjNpi83ytjBWCYIR+g7rUAaZ1l7Qdwff2w5gfiNFJqn+yzRNOGO9AoB2HKJY1
qjf3kUunq6aL3pN0X4wRO1Ct0B5JMcIYRprrxm7uCsq9uapkL7sSYyzhWHUEzAdaAg9R6ImrD8sM
suwRfvMwrUwRDhNL+WSPBS6OkC6s4+c0/LV/WGVeJpI3mJhcSHkHGxYGwzSw70FQMQSL8Od0Sg3J
7m/G15U1QhQf6tbRleVpkBPusuTYTqd4vMcV7DD3mTe8hx8asvV/RwpLiBTMceKcR4Czx/gcVVWA
pu5gf/02b6wm5mdM8DI6ptjR1sRJVzAFGUPXfkbTqSWpy7Mz6S7VewT57BWSsHZk1KaopQirSc5d
s8oxEXdTR5/V1oM2S+FYkq3a9u0Xw8S1a40oSS0YRtsgqr92zY2Tfdtfu23ffoEQAmxZKVXWJ6gF
h13mTbinoLVtH2HTCEujhJhQuVXFnrYsre1kojg9XL3P+9FXks9JaB72QTZD5wpEOKJFzNV2Lpaq
eaU/pTNoTdO+dtOKH50mMSUWbYPZxMHks7nc814nvzAviM0hAgsZy+ZYTxpuD8kvlXWurSS/9u3a
XrwXKCElFPFUQ58HUGMYUH5lzsFUPu5DbE7k2DZivoo2GB0fra/NMVXGGkymgbZ3ztwWTDwhbQ4d
O+r9TRzi4bHlrhHj5v99H3dzFVewgufpvOVT1QCWOoqv9Jmbpc9V+B1MrpLt2lzDFZCwXaCpmsOl
aecAbhkIKfW3xeQs70SS4v3mScLXnwmteorBQf31MmJInQxJBe7PIr3k7X3VS9oqts14+X0h9lRF
WxO1xe87022s+/30dZKN28ggBE8YI4UVtgWIDDSCJuYf4hxCTbJ3+s2RpUWz+e+VEnaeQeVx0B26
ULOCC+E8QcImDpzM1T8YR93nl/ohOsh4vd+YpkMXxHawLeoiEvKGa7svnE4zKzxGqKbbFVcjSw7G
r32PXu5NryonAoawfJYTV0prgfuTHFG8D/pTF1Tn9vivdfwEGGH5dG7QEv2hMGXMz1yHtPbUfkdv
suTYvL2VCDjCuVE6zmILzBEwJzzqh/HUXoozcZND6sl2583ZEaCEMFdTqyvIwpqKNlfXHJ5t2ZP6
2ykvAUG486ZTFhslhTFFDTly3zwaQeTzQxp6TPcWQSv5Pskwxa9LMmIwrwiBqU6n4hMkqd04sMH/
4DfPva/5cr5CiZO/qT9H6BpOQMDnj0oLFecgi2I8vD3te/mbuP16JXXyOs4R2s5mo8AqPo6uRWMX
8kK4PQZgYNwHkq6fEFGTmCJOjHD0FO8QP+YA7+E+xHS4G0+udSSHJLD9fUjZAgoxNmOhqdIOiKBM
eiy76IYWxR2PzNM+jNQyIVJ0UxgPUbP4u08u/RnDt+f0SjvOHg3UE4z9IsFb9kSMTJQ4jqNpKBK9
kS5MuFaQCiKnfruQZxLvryGjuQe1WnpST7Lqw9YyruGE4zw1ZOgq3Pp9Df2j7TSAfowczGKWLePy
bffGLB3+iCl9TDC/abo1jEyf0wQHrD/Qi3qz6ODBqEUHT27Ult9jWuYfMCHs5uFQNgMDWBM/mnrh
hvY3M/bN8fP+Xm2u3QpGiLpc7bUw12NEXTv2hqRwi/DOMP3/BiJsUKkpfIw4bMGHRaaPh0hzp1j7
t18vWKv1ggkht6q7hjs9LMG7gddHBwgUe8W/vty9BhGb8UpwQbF5BoiOskwYWKlfyfquJRsvqjZN
SZTl4PXGxjuOn5hBjytyMj5bssD6lqtBsEWIrCFxqqKrsSvkODp3WkC/5QGHrp8Kmb+DGaSVN9fu
QoHCpUQkEq8Tu3VYNRA+smUZ8yeUDAn5SWU79XaUQTBPCK40t/U87WFeCFZsg9+PutvWp9QJsmT2
wuJrm1SuNQctnrXxQT1n4IK/M2jmVbUkg8mMXf59Vcfu9WTQ0WgT+Up9SafKi1gHQnNZ9tqMuS8H
2RDiRRKno6oNQKkP8RPx55MCytXoaRl8et/1dnXWxHdHNnJdz03sH02Z24y+rf1q0+N/ChpiO19B
zUoJQ2AkQxhguAoVlyNR/m1HgOAkQtDQxtqZYz3CqhH6kcXcDbv+Y89A0DQTSXxaIulO9hAfHjHq
0GhKgw1SVXTaxKM38PZkqK07pM5tZMqKOW+fhV6bJj5DNiPaIasW65fqXgm9H+YnXvVsP0KW9sB9
2VXm7VeWACdEk0Enk1HkgGt/qBjCfMb90+NB5JWTG/8mqUeCIhiuKllOlri9KVzawOFf2iEBrPnV
nrzwmPnjSbsNmT/6i16T7KqxBI29TRSCCnNa2zAXf8n1T5DTU2Ta8JvBn6q4O4H/G0OzQnm5NBKz
SDP8fqSqB8v6ZBfcHcPoumgkeX/TkBWQsF1hTB3IHuDOpPIas9nkSR0jWXv0psevMIS9SW101oQV
MMbpXlMuSfyD6PeR8nEkj/uhYhtIt9CHb+HGLLbiRzH8TlsuMbrjQFO09jqV3Bdzep1aJfgoVEnD
yvYm/QMnXgKKws61qE4j32o0N+df0o547EfufNi3avsEgxIKfyE6cFBSep04nG5MMPlX4kgFyTd2
0hDSqVtEyMnZQTnIZvC2rXpBEy5pahd2oKYCWj7WblEFNIdODruxZI+g2573giOEXG4kg0Fi4Axh
FtCp9nWZ38kWTtSm68BJ15VqAVMKV7kbr5NL5rVuxg/TYSHDlpG5SSwSadUI6OqyvAEcba5N9imN
JUlK9vvCWVXNJA1jB78/Je0hxW1mnCUevfmFCJn5v11N7Moce6r0dphHfme4WLTyvExPOx4IScrf
w2H59pVFUukmLVavrkXMtjOa2YBMr9WLFWgnxwOF2/WibyV37s3q0tpA4RIWZ5oGbp/s/327LT1m
itdUB+v4vzyHS20TLmOVArpH+tfJLa9R+rmAGjf4S7tLbpvMPYQwwVgYQSsO7jGTX3l8oewoiUMy
ACEyTNaUdmOJE5s6Lqs8PcgPzFe8QjtMz6NP3PJ/YHySRCOxLaOJp2wYIhgV6b1blbd4c3Xz8bqu
gn3j/rRKvcnoL54vVs36Ms9DjcG4+Kw81mfTWwTXeOR2kxseS3wQOb760+5Q9XR1L3YXisZ5+c/F
S2WBRHYMxYoamZNRJRn+GLSvd9nRfpgPzVKs9hT1off/lxKUZG/F8to421NtzUC08STitEErDS2b
nz8Lq6EFWlILJIqvz3mq87LXl3to+Atq5ApY9o94LzvWpz47drpn/1nL6CCLL5uGrWCFI8gL6vS9
Btg+Nrx8Uq9Lp3/Y9x0ZhHDweupkYGbAjb4qPinKpW1lo3/bcWRlhHDy+smaMTuD66D+uIjQNBDt
JI+jt/CsKQfZFV62UUJixg3KYWSpbURN6g4d/h+OfvmvBw2X74QXk8RmX25gRjNdvobT+syryxR9
daIf+/siMUSk18bp17VquaQ79Ultvuo5ekn1f90WKdghJOXcpnPKOFZLjT87huWO3Yc2+vnfDBEu
0CNUecxqxFq1bDg0Nj/UTX3QE3Z4DwxalfHZgec2sRrD476y6xn32bzFk5Ibg2O98hy0g8dghCmU
f90P9GflXuCWY7VK/CTSWV8YgEvUo0oucVS5USo5mtsu8IIhBB2zTujEc2CAZusH64f+ekh0w8+m
dPb/2+IJcWYeYnxHjbhYWGF2W5Y5Xq4dL4xkaiWb+RCsYH/vkRBraJQXY+7AoJJ/0IfA6ONLX2HC
v5KY81ZURtgdIeToXa50VgQgnWEGpHwaz9kloW5y7EEBouIiCKGU+/5T65WeTEtkO/2tjBQikOG0
g6GgG9PnzNd+EI97aaB4ceiDCvnPA4xsGEDiJmJNJow7vQJnNkqgne5b5nA7lc8t0yUXqO08Acpd
24ESxxv5xGzWrSyZbO6rmHChlnWYExkR0aZ7mNDopHjIBpeTsHJ5nVtproWo6wx+BDbVNCs8g/+0
mYzpYfGzN9elFyAxfKdmyWx0qKHeknDX6t0c3U9O8bnLgqqXaWJt7s4KSyiG1BqCrKbDqDa6BtMj
OJjcqpNxH23nWBMzmxhvAUuq2EvfVHnc6iVQwht0Twfj6UcXGBcGBm72vm/sFZYQLOpCtaIZLMXo
XT22mqsreNdxzjWV9G4sZ/TtJr2YJASLmJdFqZiAKfEfXjxA+C8F57TbJ6iHDOX0FcMDlaeW+Xk/
Fr6dH1uCx8o+IXh0YxqGY2fBvtTNz3PkLid4YX6O6gN7Ug/10TlYkkaYbdd/MVZwfc3moY0ZBe7X
Bb6Mm8k3ut7XLfqNMVOSVTYPsoV2DpA6mdYb6bwij2Ij7HGxwPeCi1k8N1dO+yu46fIrBCE3tqCy
43rLcDuKDhUvD3l6ZdoyBUCZGcsfsUrACuJE5WgwAwKQWv05pB/3jZD9vuDliqOYoDpXuD+VekDL
6YZXjb8PIVsnwcOtyFTQfYMwpBTMawqOUpUdXxyqfNnH2S5rrzZE8GjKEIRYCaBKPZoX7lUePQ6+
E3B8lE3TrRosVeb3fQeuUAWf1ouQ6e0AN2j8wTdxhqLi2lH90Rv93Gd3RenriuTs7m8aFbkz7dRB
Yl7e7K1uPCyaz0NqS9rbN0/qP1aB4fS13zUYauZ0cW5qhF5tZe6UfomMyB30b/u7thn/VkDC3ZzU
KK+XNoAi7QsajVv1Qxb+CsfbTLmbiazXZ9sqahq2TTGBJ76zaKEdE1LhQyCJLXSnTJGr06KEnmzt
dqlMP04GJlhmK12N5A8wqj7Q5gcIlt06Ie4cywQJtt3hxSrh04MSaPlYywtf0+IhYrYD0hmSqr3M
luVPWIWhatR4WFGEodSJE5eQ2e169UjM6j4pZNWAzXhhawakCm2bUJFY12xCNlYKvLtJLY/Yv+3p
UTHz99zzViBCrHCMPKpmApCZzJ7JjhWtvX3H3lyyFYIQF6q864bWQmSNp8+29ohuoSy9qXMJyvaV
CIxGSHImHqHEcRueErtRyNJJdiQozVbH6Bide38RspeXL7e35gVssXnlBmrJjTDUUIGiZYSZm2BU
+5MWS25E2/XflUlCwqhKq5hiILyrd0dmkuAIaUtLDIoAzIACaWS4duu40laU7QaHlUmCM5Ax17Nq
Kd1hznTwBl/DvD4/UH9JTUN7XGSK6yMLZALtm8H1BVactKF5Nc3UAmyoP+Ppv58SV80w1cM8vUg9
DK+4+z4v88Y3IzdKlTd9Cm8sn+vGz/E0sQgOQK1iODi/a2m/6/YZ+8cfLSHEpjkrnWKCffjSBrWi
nTZHnYIWV9avtHjcm0v6kjMI3i3BIStE2NkAWe3E0ZSnKTdK/6mkljdkz0n2U5+e91dwM5YvFLUU
wg2GYwqOwqM8aetyeT9SBrfvkHe5ZI8kCKJP1OgHmZoMCFbjHAw+n+Z2OOwbsXWmMOusY/hPVSn6
716HiRbEhknbICFhOAANf25inqVPkzIMIRSFZEQin5CR5u6o6OfMPnPZA/+mN6/tEAJR4oxDPxFg
9D8mj53ywDQ8vXHRio5OHXxTm7KcITNKCEZKnVhhuvRaGWXqJ/Yh0vk5k03RykAEF7PaOYpn8F74
bL4ZWy+evuumJIRLIMRX9zgjMZ9bZNdW7z9U6XjuB3awQ1mv4tv5FHzDrjbIEG6pqZIVBGOKOJda
fjVMzYVpxQenrYM2LK+hq75I9rp2nZ1oymWZdysmrLGF2BOxxqyLZCmOQ6mVZtdl5Sfkl0Efx+pd
54kQJHhqoaj4pxa3SruzZg6YksKOdanmG/qnFnGBKL3k1G4FBtSj/kFZ/n2FMmZ9OUcUBkXZb65/
7Yi/HxW2gvX69xenWf1+VQ7h1C9db+CTdocqclOVugbBUL8hcT8ZkhAbuD5S2i9NH9Cldq2OHqsw
uRhDio8Y68O+UcthETODgVYVShapJGicvDaqjmy7VRlFRaPB/OIUMdckcD9Kfk+gxeB2+GQYje9Y
4ad93M0TtsIVNitRoBdkGsBts/Ax7hXXqsA32FeSgs2mk69ghD0L8dzQqx1gDIpvvzl1E+2rRhGY
rJ/DJMGSLaWwa3HCesPMDO6b9TdNb45oEPat0lZdpW9dsLMcwin1+WBJqAu27kgGGiQtUKpbYFUX
Ygi+Z+hcdib3s06/nkp2mkZ+3870voHiZ87akwq5l/3N204sK0whdlDoniWtAUzlpKF8HlB0wnUQ
M/wd3fcP6klWrN90lhWc6KS8zmbFQNnNLoq+AK+wow6eSnPrq0lHmRz8NphpY6wTMwW4m70+EQ4b
m7gjKiroEPZQhk/98K2XCYtvB35ckf4GETJzSZrOjHSN++hl9NqiPZOx8fRoOJI0/ToMpa90PxSn
e6amjO1vs25qrKCFHB1ZydA3M+wzUm9CwYddBsX91Xtgp/b6rznuuLISk2xFhYRdsh7KIoRwv6tv
9fa3Pj0x62HfIzdj/z9G4db2etMG0jjMAte6T8x7NQt4f9r//WXT34TJ1e8Lh6zg3HLyBPtV0x8k
f2zYJaPoSlG//zcY4VxNateDAWkxoyuhC42Ov2z2hvCsyoStNuPiyh7hRJljyBceLBTPl4b17jkl
DB+Pt2NeeLoi4wfZ3xzqCFZ1Oe1JbSxgVdBUN2Mk6VmT+ZdgDNO1eqClzlHrs7jlZlbWVC6GbRl2
qJpNWafEvi/gEey1r+U8TIohhzvbznOWKAFhGADpnbOiq/6+O8gMW/59deNgw1xxZ/FqY7ifw+dJ
x1CLTAZqO5YbeItSCeQZ3+iOWibLR06XTBx0vuonPruk32t/6aHOj9qXfYs2/Q6CjLZJdBTHxAcw
FttFBWkr7idT7rZDe1FA1I2y/aGgaChLLBl57jben/LsQuUi0gdpULccakg++sS4iqPjWJyK+DtR
b+dMxjW5HdKNFyjBLZKGKWU+OBw9rexRH26NuXhwUnbVz/QzG2iQ8uK+Y8ZVlFsSlbpNh1whC25S
tWjTyEcYqdnHXrlqwwLU4IEuZQffvGmscITMqJdpWfEQr5dFdI7oA2u+zuYTH74x8xiVsiGTTd9f
gQkZUumoMhXxUn60z2lxCvO7XEb6JIMQMiEEdcDRiHkxf6C92ztPJpROMll3iMwDheSHGzdKjg1A
6spwO3KjF5fMRr+TwdxR1u68ndv/WTRTTIM9yjJxxQHW/7CP0cm44kvrqe52z8OhdtHI9QWTSfsn
en8RTfGhhZVlXeYod/uGeSrjOwNtyTJ9+X2/g2Tx6zCYKVrZRgogFCNxW9yv8cL8rU1C97ayn/at
2UxVqwUUUok+zHRGDQOpar4xnCdL1s6/7w2YH3htylg1nd3E+P1BD0Ld9pIu9dsBE36ay0zZFJDM
GCEuNKyKrX5xPU1Hb2dbYsZOlj1kuy+EBJJ16dBOsMfmIMti3614CNT043/bFCEUgJKC20MBO8b2
1BtXRix5K5QZIcSBepxTcPji9y3tp13eT2N8CKUNJptObEK4y9bAGfRGkFjXGjzZjPhk0vAQ2fzu
wq9l2rpjeztH51DmxptutgITTgw3W501DT5FnTEw8PgZafCvJNAgtDDKKNc3V2+FJRwZu+FWWS+G
6ebNrPrcChiXjAzIIIRT45AYk8MTIKLsQvon6tyVtizfbN+DVnYsf8TqsmUVbBpJhqvJIpab+MXN
HHrz8a9OaAeM6D/3nVpmk3BySlztFI3CpsqKvYhWLgV1qyUrZG5eDVZGCUeHFWYRG8nSBFQnNwlR
XIVRD4+HB0Md3nO1W0EJpwjNbfGsavhIJyiRTU1zy0kL/mjM9Q694dJ0lBBvyw6UkFjHKWkmXcEC
GmN8w8Lu1Ovdl6hzIGIOPk9dCfq0+NfCr0u99sVG8e1hbonD+6Wnqivu8/g5/D/WrmM5bmTZfhEi
Ch7YwrZh04pG2iBkRvDe4+vfKc5cEazGdI2ot9FGETydVZlZiTQneTR5m6XDNQDznVmVGH8IqDF9
ZOyfo4Js9alTGznOJniJuXvsleN/Gazl6B/LHJShw3IQO8iDjbZo1PreINOn6oWF7lL7sj1tI9FU
n6gR7Jhk1GGp2lSWYrxErXZMh6u+y9xxsPSEF+dvu9ZfOOwMB5G6tEC7Ml487NoCLT8l8Wz/qtxA
/XlZoM3XW3sDYlQhLKvGEBYIZNaCV1bdvoyMxz+DYJ6JMEyjUFEhi1kroh2N+Whnmsy5mG0te5OD
eR+6TBPRQQwQrWycKq5caV5ulLp9+DNZmDciA/9iWlQUZiKdo/QgKzZa3hcD7/KprKs3IhuQYWjQ
HO/mExYjLl8y+cZIBmsp/I7XnceDovq+gtL73iwygs/JJQhQ+H5KyoO8EKxpQKqQk7jeviFdAX+U
DOsxGdPBSk4pDUxsFsBqpC/iknqYBr1axn5/+YYuw+jsx4kZtyX4tpFD6/KrkkS2qWCBAS85wwNh
rAaLeVW9a5AyCfrFahXR6rB5vB9NjlL/S7TwvzPDuNH76+mKLkItiKZmHoJTuGt9wdWu5DvBz1zB
4S2B3hQK/NtoZQQT8tne5FrQylRqkHGaxU9Nt5OyHlsmeHV1HgijcJIxVGEnIouGepBVoJ9WrcCX
F3z6gBKsRGECkljWojTPoASqeegLR9Cv1dH9MwgmEGnKeapCWtKSxE+z8BSB0yRfeD1r26cFk6GD
86DFp/+/Mk9NUNtk0mbIET0uy32NHaY87k8eBHMhQUbKWgphln3yw+jAcGDWTtF+JLSmavyPHMx9
TLJZqSbmV9y4PJbjqVpual5dbPMhW0Ew92HOaG8e0H7iNsYu0g5Z9pHPN13HdgJ8XWlnm6VjPYuV
kf79qHwBn2h2E/GamDcHVcA+/guCsXasSBqHSoG1jzbYzl4p8HK/9gfMEQ+27jfYVjJfSbvxyBuU
387orJCZ13McCPYjR7CXl7SxzBvB0uxpJ+2xfcg1fUqi+5HuxbWozDs6FyEY62YAKqFXa49mbS3R
98sGuvm0rWRibEdtRjMbqA/ou8WqiYsdrGryWKaJE0W8uY5t5Xu7OcaItEzU5zTEzZWyP47HYeDk
Xnl/n7GfaMSG7CLA3ydhY+ndUzB6lw9r8zNndViM9RhyLLeKAYAmkJEuwHrcqwIv9GDF2NgZB5yP
qu13bQXHxAJTNc2ZQf2aKKQ3VWFiB0uHKWSigtIgO3ZQQrx7V5Mc70cyXOVJaw9h9+2yyJwzfc20
r3wrKtqdQQw4vki/j8vPo7y7/Pd5Qr5+ha0AsIKu6DOZeiRndCWUPFKf7Cf77x5G8SNhz9uJvv6Y
FZik9H08V5CGVN+l4XOLz/yM13LKOzHGS+RpnioB1fIi2KfKD4XHiU9v/az8uZKB4q9k0KJZiUZs
gMFU2Y+pMSwDQ+u53FrC0lu1hAF2tPb0qXP5mnhCMW4i18p+jlv6/iGmWk5SyjHd7ff1l2t47Xld
CRVOi2kEJdzQqD8E4U+19lLjIxCGKOqUmQassIw1CWNl1KRDTDWgxF+ML8qgnEzycvmctpMGbyhs
VkJeOj0QCwQ8r0mDv/km/iFATD1eL8am816BMQF2T4Ru0Gl0BTq1JbCizh8at8RndjH/2eGx6YlA
HyaEo0AKxMEKR2xwe5JL3vuw6V5X4jCWI+ZN1ravwWIlW3qR+gJBb3OgHtuuPySSsG+xuvvyfW3q
3QqSMabeQGIs6qEUTeqBkA7bEJWRJxYPg7GdTIrENpeBseiKLUmfQXiLlZjPlwXhKh7zuKriMmRR
+j/FW5FU/heik013sDo25qUdTFOYqhrZKn3uvWmU92KkPV0WiP7eMze3gmDe2ixUu5rokEfXO3ze
3wTJsVETW+XtoeLdDuMW0iAw81DH7fx3ZsdXFp0LshhMRwyZ2iLLO8iiBuI1diC66YINi3Vpp9gn
maam3UaqrfaJHUjGMe5brH8QrLQ17xOlR0/y7CZmAQbD0VNqgg4hTKim4a6bAqedarfsyZ8ZO0tG
lo1xPZmvjXpd4obydyMrsYXA/6P7NZgwPglzOalKqBB811jeoh1Pa2abTwdJfeCls2ecSiBXkhnS
T+n/tyzum9IajDsRw2YpgwRgZZla2XI1ZZElh/blk+NoLEusMuelrLW0XTOS703JEronPicyPf3z
U8PiAUKQwFVlxvpKLHIHlQZyxUIzWCRRD0lYPZj6T7kabbNV7KEUd6kRWguWhTZtdtKM2b0s5fbb
9vYLGLuc2lJUohkljGTW3Hm6q5ZvYukaHXSkebgMte3NfkEpjHnGydQPRghVxA7hDJS7SPRynhmO
MArzUAtZjNYeFQgm2g2a+XkcTqF2FYzPU8SRZVs53mRhzIqQsZ5z2kGUKLmj6ZMlTc+EZ7ub07Gq
8YbCGFWlVl1dVJBneVAqWznIDiZybfl6udYx9QRmn/Q/ENXxRGOMqxnhL5oAOlm295HYWZ1+5HZt
8FSB/oZVHFrV5YyeTAimEixEH+RjSqr9ZW3bFsPALAsIsrEcm4FoJwy+FTFuqDWDa7Av2lOcob7J
27+zHRCAGMIQEe3SYaP3omRlnfdGBZzBC3f6Ltj3o986i4tazG7qdx8QagXG3I2+dKBspUVuEWwo
YZDbghF+EduCY0fbirfCYQ5PmrUArIsQqggxESahMpw5eEZtclOXVgsSOap4PIb4zVBkBcqEVlXU
Nck4AVSpvxOMIGmYBOibhzC5u3yIm8q3wmGiKrnso0WpoOC51LpdIlyVw8J5dTeVbwXB+HWtzEFv
meOBqs3bUr3WM4wzeH8mBeO4iyJThSyAKkRD5CRd+LMQq5fLEBwp2HgqxARdiu0o0AIB5GWDb3Y/
BJETBHEugw2CdJJ0uQK6ardC1RyfO+KHAs+3q2ADoHGIW6MocE6Doe9T+VQU+r4MP1QixboqUTcl
Bc0ujBcYdRNc8uiKdXvlpcwPeXnVYutt0LlqzFGtzTduhcS4AFWv+jaYMadVx51DtKMkPYwB1jdK
By3nuFAeFOMF5hhzMgmBUE3SHdEBnDtLnH4tJvIC0gwE0xMnq73tAN4OkXEAgimCy44OePeD4hit
J1bYRBj4WsU5wm29fsOhcq9en6nR2yVIgIMZbEtLtOss7W0h5z3fPBjGCQREC/qCTpObKAKgibkC
V8zvr0Gm7RkrdWDcwNTXQ970uCNTxWB/rttFoNwtg8J5EbbN9NeRsdOByINNRB4gS0d+5NWXGn0u
l30ND4AJ3YYZNHJ9hLHAQjuZo6P2H/IzbwIwAVsrNqLUKjgn1JYtSU3cGhtVLouwya+1ugt2sEyc
K7FqehwSuav243X5GIk2wS4GT/NQtEgs9Np+KNP6dv0q4w2gY62UEahyUN2m6bec3Ebzb2/afq9i
KuMGctDLgGYaGNoCBv/YNpc7udDdy4fHu3/G9rVYmmSFjoXOafkd0077QW4498O4M9mQiIl9VzKW
0BqyCeaF92Y/lEofKUmAmU9Z9VKlwh40xe5h+mLUOXoicTSOMf9/4LA43AA/oQ5KlPdwtRirkTqC
QS6qbtL0uFRPsvl0+dBYjoIzDEarZy0JRlUExuAZfpZ7wSG+poQS2LD60qX71oEl2bSuxXEHEvVd
qw/Xv4ExzACuD1nU8OX6XrgR81QjhvNqV7Xk74tDGWvV+8mSnfa69XNbuh1PkYfWVTDqhHaATIuV
ftJ2hU+utev4gbdwiirHpV/DWIGwCCIZKqnGLgohtZS0mJwhNEqrLo3OEgcwU18+d0ZZz6RnLCKr
0EcmBcATzf3c3QQ6pyS1qTqr02WModfBVpCPON1G/FZ0X83eybiTDTwZmEfQSGoVFJuQQa92puh3
4e7yGbHe8OyQmOePdIku5jqEGO3BoUS7tR84lOcQRVwvfOAl6dmC9Rke8xKOSqstjQa8zhE9DctW
xGMOKlxK76ufsq/6AV8ThSXcyp/kW46o1MzO9U/VQKZHVAU7lN9bA0gqSd21OMvR1i3J1uxlZzgd
tlphP7jP28mwfXFvYIzNt/2CLSetDDm1p8X4HCmDfVmcbWt6A2BsWxH1Tu4pQCI+lfWxgvqVtWMM
3z8AY0qqLBmqLKKL7P2hlc2SjJGGQ5NypXlujDJdMAJaNoIdmw15qRpd4pERnh+dSPCYYX8tgiZd
0xi7qktMUwhtUYNR2MUrNvc8v3huuO8BGJlMFY1yOslrt5d8vTmaxW1Ucz/OeVIwhiWhV1aMSVaD
vUz2RvRkTMfmGPqdi9UjVudHGATkKDgPkTGtJa3mmKQ4twHrNoVTyytLsvkG2O67c2PLeXWUFeks
4dyMk/JzvK9tuiipd9DP6KXYsVOBLZLbZkLV+L3RvsdkjFbAGeaoGNFjnN3pR+jGfmqPHp0JbjAT
zGUmoYd0CY+xW1PJZiKPr9cmermbPMStJTrxoXvGTIQt2hi9Tp3xSL2j4Aicfke2qebshBmjbpUJ
pAb0Co3TdIO0xxXdQKDfIwoiN91P0SW7kMfAsxGdvD9hqlar7yyCXM6YmJC48WZ7chQ7/2KMlvFD
+iT6zdPkzzuCNaGfm99sVDuTlXmeSw01nTLBzQbN46xdhfnNPN1fdl5sP8UZBuNK+rRMA5laOmg/
nXBHmQtLuzjq/riHy/+9aV+AIXI1wQ6B+VENwSujOnOZGotRaLWrmf1eKdOdMJZ+2gUferJXOIyS
FMjKjkYPHNCJatZ4HR/Q7HV4XVhGlxrJn7lsMOcOk0pmgngZTZ5IoTK+TDM6MPKPOn05KcNW5kzH
1A4t3W2daJcdzH29464vOTf895iMN4tjUc/SxKjdQrySDpKbOelfyo9stmpwBHk5BP3NBrPX+zOJ
Bp4WXQG1F8tFJellWdcdpFSLm6o9JsFtvHAU8txFE3MNwdpaoncJEVSEpA1ytiNJxisMLhYc4o3z
6xIJwn2Tki1rEj6k3lu0oiOjAeb32pW7obU6ceg9Imit1fdD5XIs7Pxz7R0WO3WQyGJWo2CMMGQf
HPSrFlteiVt4C2icTuGJfllghFX+C8TFDgf5XEHeIzMvQ0AWqKQJKenLoNixm/tgw3I7V/EaX73l
+ebzq3sPx1i3UaNsBWIslJjn/aK9xB0nrbZ5adjVjo3tWAh+vhFc15sRhUNon64St66F0VarEsVF
1fh6+eR4SIxT7HIs3coUUrvm/JBnkx2gYzuSHv4MhImxdMiiDQtABm3ftzeNhhXdL5chNlXPVLBL
XMXKK7Bgv1fzQUn7JQkX3IjyIg9+ho0kefg1jn0zfrqMRE+EDQrEFRJz9+2IOWxJGPEVFgV2m35P
h+e4A8v4by65f32u1jiMZ5/TphRyDIxQjnQrGEoriTw5OlUpR55NXV7Jw7ihNgT319ShXWKRrjrt
rog4Dmj7ZgwsYlTBhC29fnSuQoqamBkZJVy+EPox6PZy5UEUFGsghVWSxb58OSy/weupSRjg0+mC
MBQSGX2uJS1oE0nBJ4o/u4IVH5qj6mtY6subdthSgzUQo9NhulBefnhvZUQGdAZvE8HEd37UCPf1
oxrFapxEVIlo+FCVQGf/XreNUUyWJIUmNA7lvqCBS+SI1+D0dpsTT67NsHONxpxgg9psgmFjCHaq
rsp7ukYd1DvzLf1YUe1sslCT5XysbJ/lm4DMWQaokCgFFVASHjAnaeWd36u7KZisy9qxpeqYINBA
yY4Kvcx+9Ify2EVVBOXA7M13NcPmM3XmTCrwIBjvoJYZ+mgXmgdKo9wCcZ28q/VZ8S4LsuW114Iw
vqFII6GUZ3yIh9VtIqaOMSJI73m9GZvfeGsYxjVMOkHMoMF0kyv9psOW7MBpdCvG5q5ol3t0zVXg
BpwHiV0/9Y8Fv10So+1kKoOxo1mu8Cv2+9jpobuV8H18lFu7/ZI5CkjYbOklsBp7fl5qK/iGz/Ug
tEClb3e1xc1R0Yfj3Pjefg5jDlWORqCRngG4vLBwCImiY3HM97IbP/B2b2x9bq6PmzGDfqmwgTeF
5IrfYbNRt5N9wU8O6v7PlIcJ4Gu1xbdLQrM40Unur5f6aZI/8OCvJWGDzr4tDDMERF1fDfWpy16W
nEfpwTktNtjUzLbRxwCWRrDAXdzFyKZEu+TAUwCOqbELyIimJVJLYZTmVpJCrMHNLT6N9b943V9q
xn4vtiGJh0miKUJv8cYnSqev7YtdfCXagVXczUducoPjqdgvnCzrNHXucEeRmVhyNVgiNh2J6q2W
POthi1Wrsq3mrdPNWJRLCD4YJPm+mvYJCKkv6+NG2hlJB3xOgoRclFVNZLQl1/WpBxsvtAVkkogX
diiI3TVa8G0gpod+u306kydQFB5JjpghCSNrzgfV1nL5/vIv4d014+/SNs4qLKuBSmlonlF6J4x6
x+wK5zIM7+QZD9d02myiX7UGFyJ4OWOUIN1KT3kNLZuPqqiqooK1HGiqYk51xriZPLU9PomI8KjN
mR8plSdqEvpCFN5XBNtS9bfTfgNji81RkI3CMgx/51Zo5eB1/GtfuIUvcNRl8/RWUEykT2qVTtEj
Xo0mYTen6j4oOk4dcCtklVYQzCOuTGUplwTS6IPkwwH4mqo+Frm5m+TZH3KVI9Gm2kmgGtMw2IzP
dEYfqmVO4gh9g24yHaP5KhJuA5kTlmzaGGp/vzCotqyi8HIWmllqgVH+pMkvTALbgdd7qHfYHSjs
fz99Qrc1v8ExT9msLdIk5ICL0weMnInt1zTnXBLv1JhnTB6NrgH9MXJC6g8xfZnnZ5X33bqZMgT9
G+p6MjYlQCPen1rRdl06NtC1FvSh5J+Ouv675L3m7Hn57W2J3tDO7qgys3kAWhUSu4uT3RBOjrbw
vpE2tXslFHM3RkzMvlcBM+NmVDWzKnJH9JOhRFbJKxNsGusKi7kkNRNSIyXACsQvMj6OlOwjIf0K
gPFymRI3Q0u/XgfjW4wlI3nzkVBGQtHLwBoRUWW/GVq4gHoED44rKenXtg8EZ4rrr3XThR95FVZA
jNNJQUrVagIkwfCwn5PwZlIa3qfk9nW8CcN8N5jpGKtLgJcnwgdDBPqEhPvNQH/mWby8EoP+hJWj
WZZQatICEEuf2n2CbPSyfAniYD+X4nPTa16DT8gQTEJVLN3Hk2GjAPzp8vu6reBvUjJWm8SLQFKC
n9BMyXUdSQ7Y5V20GXhEXBw9LXaX4TbK2NTZveExdisnytQJVGRdtKbPo234qhehthA50iewY+90
Wz2Ve/3pg8HpCpkxZTFNig5fKCheJuoxjEtfbyunrXje/F/84JuEjBmXVTD2eQMJxRsNwqUHwwmv
0j1dfhh7PDf4L2/VGxpj02DdTlQ0ryEnudN8yRWPAubXB/u/boveLHqt7o/9ksj6oRgKHSZODtON
ekOXHE+75jjd64s12PJBRKlN/8HtyOHpDftpMSfdJMUjbi9BUUO4omO+HXZ5TMfgR/+SgL3dE93G
1/fFaf5I1XstMuNsROwfbpscR1yXwYuYYTShjq7Qj+hyTIPjDdiPjLzJldbUgUOF0w6iQ1NX822+
xxjrDe/7maemMuN7GqkU0PiEA6XPtYw+EvWe3A625MEF7Cou38JmauDN+lh2DUEPlrDsIJwwXRd7
3Us8wxHm0wy45pEnHMepyYyTWbqpbVKBvkNyb6XVV0zn2bERO3ny3HacN4/+rTMfLiNDhv3UmoG+
i/c+3ECn3aQRlB/SJXX1vLZbcKP16temerysH5sRzwqI8Sto7dCSUaF1DvCTpJ+GMce2D04ldjuL
Be4QIoECRTFZdl1lKY0saaLanbyltIbcVtwMW8xju3N1BD+aRbc4hdzV5dKm7q9wGW0s5zatGg24
Y2NhNsturRrLvq3oVrELT3C7w4IeO8lCGR8dDOFn1U493gJr6inPLnL1E5iXMBOGOQt0/AQz/zQu
uo2lJw9Lq3oi2BKMSbTMcbFk+Te5tP7+GFyhMqoqlmHZB9j85QqpbC9G4yST7k4TsT6gPKosoxSH
XeqE3WBWg9pBTGnNr6+OjSzuY0zdjRWv3r15hKi7oqBPGaFl9jGK+iRusR7ylXARi3/9cB/tpF30
ka+ZNxh20k7PkzLDJDRiCG0RTiiwa7lVzaV+k6li+7sskn/f0AqN+YauwybBdDeOjvgKyum0aUD2
dT9AO0vs8Fo9N40c9Rg0Deh0lQvjTUypkMeyNEAFU33WYsWZzcdZ5C2dpsZ0pukG0U2sFNYAxkjU
ayRL1DDEQ1N+VtPQEnn0q5s+cQXAvJhyUGgtus+gbdnPaogs7JABwa83q7yZqs0SFkjOsMgXC1V1
tOu+977FIMrYcY4+Fckvr3PsrMBAn6sfOkQClw1o68xWQGzSBnQcJNRoQ0wlfat6D4UnjoVuRlZr
BOZWlqWsu2EBAnzN4hG3uomPqds9F9+iJzoMWX2JX2LvIya7RmWuqo1yodBHoJbBtdi7xuyPwc4Q
3HlBlUR9WlqDIyd9pljlWwMyn1Vqr1RBTMXUpNmZU1ftfmTtnbnca9po90ppX7437rEyL0vUdYE8
JrQzLMVSYXSPn3I3dFPbfMz3Kh4zGV2Fhf+hyuBaTOY1MdNBb5oCsOOh2GeVRQcMlb14t0Q0Nkff
rP5D/XRZ1O2TfUsNM74jjKQF086AnM3cU5KnPHqsx89Njwcb6eCKVyDcclXrTDQTjyxN2MeaDjgt
XPypWo6KXO/zzni6LNVWLLeCYccaJCVG2kWqkBUB61s0YnNy83WKVEskgV2YH/L2azjGCkellqS2
ARymz2wahMcH9Vo4RbvUCflBOJ3JODeGX1f2GhatEgCm0tUBCH3/TgUP+/AQ+rMnu6nH66rerJms
5WLMbsyxOLwB88nrxwXdCYEP7s+dlWHNo4oG1NBLny/f278Y3ptsjOEh00wMXYR+0BbCdJd5wjXd
vUhzqd1PpDZ8ZNfbb7wP4q0QZC0nY3eyNlRCuEDOAUN9Q9L0VhWAznGY/LCavHBe3LZPrrta+euy
uNvvw5u0TBwnYDXUmIjAJctOTe+kkNPhumltoB2SRFBGSjKbXTWDNhPEEhWKUrjSl/tS3ymqf1mE
zVwCOqh+YTAySFo6y1kPjPmud+lywQhd/tNd78wO5cDkNqJthQmyaGCHh0YMk7AjREURa4tmIiuN
Tu8X4qIQ8pwfEtTyuoOONuH5aLRIt/Pyetsn+YbKvHjqqIG2VKDp9vK6Dv8Su6sw4VQQNpVwJRhj
bKWIOfpqbBGgBnngLaqWYRYznW2jmL+SIH0SukSxWnRno8ewiB8410gFOHMqK3TG8IokKYUpxDX2
h8ERrMrLT6k92f0Vvp8sXly0beaSRNmwDCyjYL9/pSUphFpFF3SYWcqBnBYELZGnosM1uR5+Yg2M
g6DlWv+IOaxQmccnFWK5qlqgBumDkgrYPeikOuc93VSUFQYTW85zHgEEGAS8QaR14uwm7XnrFjZt
QML2LhVMlzhB+iNWL0CdhG1GaJt+Jf00weuvBZEdCv7Q8pgcNh3UCogxbkGfBb1Z4I7N9i4IDoS3
tO71IT5TuxUAE35g/9TS1jUkQSoEew3txYns4iZ47YTBmNohf1lQnpes6TH1ApfXFsUTj1EIjPAl
Y0zPUW8nSy99ofjKMavNt3olH6MOnSLHZlwBYfDoeAGaZq9UDF2BnprT0LoZ8bwBsSlWfVyCVqIW
FWEG3kqX6ZhXCM6r1O1N5dSVKQdvUwVlrBBGfywlw2dCnlIfsFasAV4l3JSTYQnNPShXNZXH577p
FVc4rOOdh4ykUYqAEZ07V61B2k9JoQ9Wn47L05hisDer5RDzUvGym6pE3F2+wE1zXsEzTllF64ap
KICP2tNYXA3zlyXhVdh4GIzrVfQsEmo6uzTnxzG/HiSFX2TbTIWDDv/XfTEuIwkGrBfUAEL7t9Hw
pVmKW/rGvjouyEvQSYbxKJ7C3vpYegJETuhnQemdmGyDPDEwFaqPiHLSMWstog+RPQgi3pUGjuXy
dW1r5S8o1gpyoQzjBOup3FLsvqdqfp2PyUkVK6uQC07gw4NiDCDs89poVUThATl0EvqUMwt1UmvJ
uekKHhJjAhq45kH8CqGKK2wkOdD+1BCUR7Wj34lIcDZ+v4sOvGz4dlwnm+hUU5BTktjknyCbUWoO
DQzvNGBMCePKhpWD7kZWrcXtfIjKc2HbdvCGyHhjcKP2JWoLqNaEwUFK+73ZB86k6Zx0NQ+GcckB
9jdKmQAYQ6kOykT8Th8ObcPryuYcILLj7x/pErup864CDm02VI/pY/IN1Bqym7iFrVz3B95A1OZj
9uvCkEZ4jze3wjgkLS5MDPp7U8WIebZwvOHmI7OCYDRRUVUBDb4IUSvynEaS3S+ebN7X2Ekx/rhs
yNzTYxxvLQ4RGQec3uBhLxYqTYGDTIjfO5pX+ZnNS4NcVgp8C74/vGKUGmVsAFdFg01q4SdJpZ1Q
aJ84YtFLOIt3VidIf8cqcpPBF0+kHjh0gCeHBxba29aZ3ALMWNFwdxmNJxR1LCswIUGyvUyhEVX6
pVBP6Xxd/eb+5tc8t7ySh4nfssiMBL2GPLnot9rtMN+U49NlKUTemTF+wdTTTAI7Kz4WZsvwFXfZ
QRdEi6AKGHu8SjzPihjvIJTJP05Iziu7FyNbEz5U1lyPXDNKEGgmiYUYjx92CF1H6ejMHSaq5sRu
TPEo5mSvmaCwqv7qwsBqA4MzLrJtWm8T3zpzZ/hgCPqQDhbTbNVrK+E3zUFO5w5viZ35y+fL97d5
ois45vo60MjLDZiEXLEvsNBWOQY1dy5uU9NXGMytmWii740eJyrsgjvzob6Wd6BJl/Zgvki+mgfM
IThCZXGzVdQJnVmzgjyEiL02GCRjLjLTWvAgN4gBxgM8IbJ+mlO5mkXHOJAd4+Y+ttwvqjsEI6+m
ibocc3HFWBfdtCidK2V7TX5ekmdjccR6F3NNbisbsEZi7qwCqUMUJmrnzqoV+L0P0ojn1lsOgt/5
2YlXRN1sK1jDMddXLdIcYjE94Cq72svg/7fk07BbfNNXrtIbXp59K6AyVdyapKMTF3XH937RMIxS
qzIT7ez9bJO0d4vlUEXfQ97ixS2tXOMwL/KUpV0UEQMzksKtZB5IZ4fPv29bawTmQY40lG6jFpIM
kX5rDpIjKZl7GWLTXawxmJd4zFUoZA/atun7bHcYBECF1hceF1vxQCvOHY/achdrOPr/q0dL60gU
tbKOgT/pU4E6I+ENMm7eimHAajHHiH8YKzIpB1mo4Mwm7TvpT7J6rFoOVw01D8YvgLzB0GXKs2lg
hPu9DLHYhaJhzh367aebvkEP4CgOpd1KCRrfO3xFpo9grxatyze1IZgkipIIZk8V+ViW3RP8Uzp2
Voqdm9fXbSxbc3QUg59/hsGEFFmBLSuyIXduNRd7YTRcoUx1iywtL8XFE4a5JXSn5UTAeJRr9F/D
9PtQPRn5y2VZNjTt3XkxTq5fFEVfTJxXPyfYTpiMDfYLhLVzGYUnCKMLrYEhgS4DSq28TCN2JaQP
SXl/GYP+jTN9e7v514L3ymbkeBz0md6KODwUwYB2kKu891XtLtS+xc1dxOsq2grJ1kf3+v8rwKbW
tLKr4LA7wTzGZfl1HANPEVK7LaqHqcuPXbS4mqjvjKjb6Slv+ole/iV5GbcnRjpGdzXAC+NRlve1
r1Z+bxxAWXb5XDceCoiJRYxgsESqVWXubjb6pR+SBeeaPAbhTitPkoTNQh/Sw18oGvMcFU1o9mUJ
Vc+1F605kJgjxdbzuhaDzdUFDQY1iwZiKH77NT5mTm6b9mKPg6XsRiuwLx/aVnsF4EyiyAhTMBrD
PHvhLGFnYQp56EBfcBB32j7fo8Xz+JEcxTskRg8CVR26LKEn97PaK256Fzm0aFHQjrPKNrn8ONu2
/CYZ8xRmuU7QqQs8EIDujCp+1tpyN2dcmrBt/X7DoZ5rZV45mcK2bOEzKtMCNw3qMc0Dymq7/vN0
J95p1uxIlvSccMeEuVdHD2AFLI5ZomAmu0OqSQYfz7QT/XoPZjIn4ykJ7yiZhySuMyJEOY5SQtkQ
Qxh/xS5S8LZxQ7x2H1Iu5T3v044HyT4p2KSooNcN/h5L+tAEYCT3GY+7YBMDDIA6WBVl9P8yGqLU
AjHySYPHCAtriitLnhZLyzi9bNsWDY5T7LBV8D2gMyY2hrNWJxMiS+3Uu/Gu9uV7zcK4OlpT4o+M
GkniCoyxsqXtG9AWQSYlepZiW4m+gF3gss/YDJhWEMyxtRNa8LoE8vTq8hDmsx+b/Zcgz3ypLvyg
Fq5ahfxuAUMGsw728YDBQMUH91l+cwwakncg+SfkblHsZAiwnPiq4y3Wk6itvnurgIP0KeVApexq
bLjZYGVf2gwNWGLxtT3s82vQ7930fmmrOvTdkn3DalDgip3xSjmGXm8fyTfz0+XjPX+v6Y+QZQyB
IrRWIfR7u54F0FypSgv+ehBsRUZ/o5HCqSfhBPLmHSj7953Q+omWH0DGVVqmwTOLzUNY4TPWrk5j
oidxh9UAsa+mB3XYXxbwzOwY+RjT7mdsGDZN/P2JlJndd4Il50JtV0vF8Vs8QZiYMU+zZqwmAGnt
t6z+NvKaAHiCMBHHkCtYuznj7w/iVT3thO5rJP1u/vv1rECMhHErQ9TZaKBGeUTVU+hCbj4EZW7p
6bMkPV6+j/POIQaE8RnqgsHBQAVIdkWJLsljaed25UbXo4d+LxDlqz8uI24f3JtUjAfRC52AAxJm
VpoPhnxtLNeV4lyGOP8SZoSiyrF6HXO5E8KkhVCUvZOWRGhjkmkrlol1r7Enc5Sai0dlXuGJQ6zG
qVnT/XSL1+1ztF+FJx18fAIaXfRbXrvXWdTBiMcYaaOhWGaEEE8CH84w/GjSR1E7VXVjqyXhnSU9
qzO3CJv8nxYyFqv2y9K1PcBAM2zRqn9SWMNOeJKvJ1t5qb3MN0efc39nxXhGQMZ4y3wsdUnHeQqx
+WVIi33c656Y9M/tUp/moLsZ8uxW6Bs0u2cPl7F54jJ2XaVJpwkR7FocVShnfV2qPLqGs4+V99Kx
fJFJJvUV6XCiOShdUajWu1O9eDVvS/R57w6Dw8QeoSiVUloDR35AEcOvD7GrXwefDWew833pkG/G
kb8Hg+dQ2C1wrfk/1MaB7T31fupXYB/T/dnJMXtkOrweZ95xMg6llNspyem7XZOThAqyLn4Gmzx3
CSoPhvEpWqBjh8BCT3NCE9tILBUdzoPs9+TbZQ3kOEidcSZGGrRjXP0fade1HLeya7+IVUzN8Epy
OEEzGuXgF5Yl28w58+vvap1991Atml3efjl1qlR7YKABNIgG1oKgKDSsWN6bcWDJHedTlqcN/fss
YwlyjS0/H0YDUrmVDg9JOVqVeZS6h3VlFuUQdO8ofCAGARkfHESz1H0jQbb3ZUv2T1ENaMbom/jn
byXU2WeCmHvMTKYgVzwIoriywz48ZMWmw+IixacZd0gh0s26ZotJWBOJZOgqPqJZqshG0nxFL4pg
Ew9ARUieQvEK/A+2b76l5utfiWIThqB0PpFkiCKYBvHL7eRfq9oxm3xHMTiTd8vhe1GL/WDx5EgM
vRKpV7mnn3vqJrv3N6ZdIYTh7nf8d7yvS2n05GYSmZNLY9LIXQTt1JPUWi2mXrAeNlj4iH7Xzqls
qYAsMx3eV8WXDxlGKpM1dKXvMlSdkJr6YCe7bvQ7D/NYoowNteK+1zgzo4tBPVOSyR6FmFddnsGs
+bRXw2sp2o88YpCvPQFGJSZx+IURFYRApSF9VRt/UwHQYExf0Y5VjFdBejF8wyLD7bpvLgb4TDEm
kYR5IzSA5gs2PiAU+ggo+iBgDBUfdLO88SueKKYSkUfsSIpxjiqrqN7GMrVCSXww43ofmaW7rhUn
uHWmABFKxHYfw5Qlau7g3uge1NK3U+915IGSLtYbM/ux9Ybie52pQynJ/9517lhwcgfHaCwNUhyl
fdKm0ESrhW9KaTjFqG3xsG1JPW/352uz47MDsnRIfdDLOobzUXYf5AOdgNI34XF0RVz8vsvbpeNK
Y/JG76PZMQaQVgG4ZR8ful22K9+bzYTBHeA4/XFTilGOSRhyNca10MCQIKKsteexeMgazmvUsi8o
JlD4JQJKRcbBmy4vpz6MURj2rWViHTc1OX4tL7vDRQTj2CBGm/KqhQgKWSxYFECx2ym7+LTXHPls
AGcrsXqnvCkwmm/gHPEeel1gSJ/3ksxTlXH7oRjNhFQpuILHZiv2oC5PeNhS9Ce+fLgA7vcfa7J7
pH04lakRoiJQt/6OPob2wOoTd3+pCbtuWddGLaUqLIrZl8RpVfBCKpnHa2csN4Zm2jDeTuJa8bHC
gW++LR2tGXbeDtOgmAPx/7x5/uHpF8Mxnh6KndwHNQzXtNs6Hx1f2STdH2/yfAjBWicdkjD0L2+g
WPqMepLh3oijV0NDhhC7XSdXO68CSXUIeIQE6GZ5bezWM/vyVxFq0f8XTCNkVvmW2SiOifZRKFJU
d3XbObo77Uw7qbAvJdnBVez2KFWtdbnLgXcRy8R2NI6tl5ZweDO/Lf1fsQdZshvzWM+W64yLGCa+
NUwhVYkOs9ZSZrU95slrwMxybMgTwgRvP/pqNWYQkqijNSkn0r21qOvXDcYRwj6VtrIcjAE9J6SJ
neTLO00uNkrOyxK/uUb+tRj7Qhr6nemZMZSRt+Y7pR8S7OlWP0kHOr/Y9BytpOXK4iKOiWMTGVhX
aBEjg2YLjgfnq7eBQzYmZoTpCg8QtewQKxTr1lzOtxexTEyXRR8FQQz3k8MOAATBaQx4IO4Lqskg
ApYBEy+hG62xjXpZMLooA0nux92ClXDQKiWihRGhZlfshkMHMqXKrnJbRMHN66kstOA+C2ccv1eq
Op96CJfuO7dCC87ba6Gj4jLDyPwhv+JtpCxU258FMkEQilWiTABa+FiA1N3wUCAh029NXn/jY8rp
80U2l6Sz88kkHImfGrq/GQ+DU1voZgZWvJmc9FpxgHO0aV+yp+w62uVn87V+/uM9KeWzdOYLXgN7
WtKYkC5hqy0Asm4qPCq8hS/O8ekiExaYUeiCMYE1gz3djgcqias53g5s5m7qmo7MeVP6mlyoUigN
gOyCtRAWjCcbpQxc6xHIQYPv4vii1S+j/7oecb9R6SKDhuTsohn6ZmiqHDd2A8Af1Y5xZ9OBLMoN
Ie9aLoopdfCvXnIRR1WeietjA4hXHcQZ8tbJCzsurZKMtiZ6lhK9/aVuzCXaKNpYdMBe3kxn8UDn
DrtdtVMdTBIcafbi1Vi842IuT0xSqjppcVxTp9hhLVpe2dkGioR1tb7e0Z+9gskhgZyloQxuzU2W
Rk6SnKLUFfHNnE9P63K+3gGQA2QODV11SkfBHJUMDLiq7AK8aLZvXvsYANWq2mQYI045ParllEz3
ebAwKmmgef7sFEUkSLE/mT6G85N9+Z245W2JXSJ5Xzqto1forUQH86E68aCCFy05k8uEcwiO+zLV
EM5p1v9C4XOTC9gS14JtxZva4kliLjYt9+oubaChWCvWQFA+Cs404emUc2aLLjjTiInmcBRDBU+X
/qadNnpz02ugV9iuu8XXOxpuAVwVTCJiPxAYwJ8PSzc6bQriDo3f8tzLT4bHeU9c6O19EsCinIiZ
nJSqMqDpC76ouxEkh7FtgOTibQIuAaDBdqi4eS/ai75+UYowHpjqpFClsseHnncdqrsUqxTpYAHK
2NaMu3X7cfVjvC7pPE9LehgwSNwhAb5DfshtwzEaewhs2fzoJCY274Jc9MCZhowHogmBKXBswWyU
EfBg/Z2RYpgkAuwIF0SG4yCE8cEJ8NtRoFAH0bvGIShcsTqUTe66GXknxmSnSs3yoNfhJY38KwNv
du2Ir/6Y2anJaR1yz4tadnZlZUWrB4IPfUI8Y+JbDPw4jQVu5hcFxTcdkKnfeDt6vMOiys9EVnVp
1qShJjQ7x8tDC0jQGtYduvLP4T9p4TTzC+Y28cQ8y4cMotRtNLn/w8QzY2sobfX9o07kTeLy3IPJ
HzWZlFitEWp9dh3ktwKedNY9Y/k6uajEDkA2aohvWKpSezDPIuCELM2OAOAWH8XX5NdkJ3e4Ut5M
sFRyBHNUY0ch0Msx25BAtWTvjaiAS9u8fjdPoutZ4z7a+I7JeQfhBIHGpJJMKrXARBsEgIZYtiGT
M4ah5VWHQS/syeN1Thdrt5ldmRSSm0MVy/Tkhp44smbr9U2cRU7oO1P33HPHTOnPfSkVZ+KYPGJ2
eoaJNxp3v7yT8FK4ieM50TOtCZrQrrb1bv34qON9laeC8AZMwhhhZYJOTiRBEMQRPegidDRxsNOy
trJetxM9cbrsV4DH/Xa/LnPZYy4ymegDVnFQp/2EB5f0nXjXIm9wZrEeMC6/zwRbIJjDQBToVCuH
QZ2sUrzTW06C5Mj4+DCcJatRHuteDaBD5R0m/9iC1GNqX9ftxJPB3M9xoBdpTGsCUbtKph9mk1hA
lecljq8DHTQX/mstFgnJbzy9qkNYSxJM2xyvM2WvRIXV4s1UeU3rQ1qjEz3e/51qTFQZU9KJgAZC
rleq3UD6LfhZD0Gbcu7L5SvlohsTTaPnGxXwN2DB6D6pnXzA9S/uCp+zDbickS5imGsZKG4qaQVo
owu3unAlGG+kviIxYAqHkHNcnHj9eESY+V3caqA/buF34iHEK84/vFFXvLTAcz0mLYSSJOUT3u03
jbk1kres+07ajqMKTwaTBpqcGGNCYDUJn1ht/iar7U0Zxdu/8zQmGRRNmvqxBhcw0b/udlFzTHjH
v+xluobhVB3w+ywzApakEmHIMZcUGSctwVtkY49pZEW8AQCeHPr32dmbujCEQtmimq3zBMOZqpWN
xVWntD+7trbXzbbcIjEuSjEekEkYnDY6jLqUWAsQrPLWP6jOYAeT1WAtILN5jw4LswY0D10EMu7g
YR8FBGKwYm8r7wSd1273Pp5bBwzRVrsXd4ndcPIrz56Ma0QATNWCDvb0p43ff/Pll8BIHPnPF0E/
qs1/NTNpBp6dmyT2g1jVH5rRblMN0HXP8dwcSwGCw0Mw+NiL+3qjX6QxtwbQhoTEpyNs4q3/vd/E
O/9WcWswh+sb/QTK1WFDF2v1m9QNHd5S6PLNfpHNlGZRDYT5TqITeuZ3fNFaxfSw7pbLOeMigLk3
SJoQTe2pVxrarumvAyl2fePnupBl3zexfEh02ggijJSmSbGSRT9WexvDSeCJiVxQNG5afIhjj8NV
OH64qNRMHHNLyd2gG0EFcX7ynHgPtVRZectpNy2ezEwG/TfMfFBXFbwxJPD1RLpp64PIe3fi/T6T
mzxhbJREwO93onYIzOmgZgFnTmfxlp2pwGQkI03x7kRFBG03WmKj3KrA+bQNX4xsQRYbxwMCECcN
8o6GSUqNaXqxMeBoYlPZjlG+aUrFNVKTU0DwrMdkIuKDrtP3EDdK+jLIB5OX6Za/Di+2Y78OtUTX
ZDOH7eRb9aDa+WE6AgTnVdyL79LBBL0O5alTXsNnTiRR+3xJRjO5TDLylKHSywT20wNA6yq5le4A
N4h3PHXv7ZDbsdTmWR2oLykyGUc2/e012UwykkCv0Rv5RxQPeHZSdgawT/SDuvMdXuti4eUalxdA
fvABBUY5fEd9Di+5HoZQUVEv1ZsUS914YMNzJUgEyGawAd8ePwA33fH/HLSa3iwzsYyKeENJSlOE
WA202nnn9I1pEX/PMSRNd18NeVGOSYdJLktTPdCa83a0vW2/LbfxqXynhPbFbbbljuzTf/WaPCYf
os8KhuhIwvPyvX9tHCgMvn/qX/73fsGbHVqY3vhsQyYzjqNRgBmdavfxhNc+Yrtmi46rVWwNztPW
b8LwYkkmS4oTCacsEZFOnihJYxNazRHUITtw0GC88gVUbj8oWyqJLN5ewnIiu0hmkqekR02vC9Ay
RZekJk4NVBaTB2SznMYuQphsqZvCVMVolG9ifKqq4pMwcNLx8hVwEcDkSSUc+qyNYL9AbHe+NN0H
AJq1qq7fhtnPckoeOZ6/nL7+lcdCoSVYzpd1H/L6wwhIz/yutui6irg3r3XM3Rrn4UBhh7JTwQON
/I1b6pib1kxV01iI1rxLpxjvoMicVuN0++RsGU68p+i9PK9cLIPNiyQmiQiqB440Q6ZbP5hEPFeT
PYLPJeV07ejRfA3qixQmifRKIWdtTPVRJHsafraDZWq3efSoDk+x/6a0ubV+eMvOeBHIZBE1bQF6
2EItMvhWjO5uK/ytCCZ19HUet7GGRFVGP3PlqAu/1lVYDtqLCky68M3AbKMRKujStSBtZO/Q1RnH
TLzTZxJDB5JHzyshw1O7neq7gvioY3o95G01/Cb3XZRhkkNZS+0g5BBUb0TD1t14Q9lFuqu+sMxN
71KGPxFPDDfRSb5bNyPP9ZisEcYYaawCuJ54UFy69BLuVbyo8R5Wf/PZ8P8afhkGSSYhbfG6hD7A
Udvmd5JFEQZrFFhoCbje3X/7Yv43cHV2gSPUMYYnGHC/YG9s8Yr2SD9Tsl21IYfcTU4fgE2cKF5+
F5rJZJJFUpHMGKm7SJKlbYGcZPWlBfo0O3uSX0SH9vt5EwbLX7QzmUzq8PrYnMb4w3O8LWbnBNEK
LfpASvGxpy1d2W7PsePdhSC8uHbWnWc9BjEZ8Lmy64zOG7H/iTSSnePoSR/PRcbxz+Vb5uI3TBpp
xageUqrf2CdWTq5JnttmcaOE71J/pfF2z3gKMUklGUF0JXRUoahziVLetUR1zcrYrtuN6ylMYkni
VARomYKv2u8iKuLM8b/FW+XWAKxEcwoO/A4STzEmwejNJEhSCYGGUFpDV1ujd64b3kM977CYZALW
9gROgsOio0P1dW1J5QbPbN0hs47mIT8qdgSyXIe88grV9ftMZ4cuoVjS1AXU64E9G98aAkez9YtA
Z4ctW1GLp6ygkV3viHpS27sUyF5g4OZcOJxj+hj6nHUiGsPLSUwziGaWiSPKg+dMptG7aZNUu3Uf
5IliEsdYTgAACeDqQmdaAFmyhOQgtu7fCWESRCSCQksdoE+lAmK73CTY9Q3/GGbp40Pv3xTx0Tyd
GS0Go2ek1NS3m+peVMWNmvScLMQzFpMXpriLAi+EiGi4970ntXoxup9/ZyomJRi1ASYMekEm032p
H6v0Pugf1kUszAzTz7mLpZgsYIDPDEvROHOg7lX7zI1PBfjJ6epJ6mSn/xKUgIcDQI+mAQrtCzBF
FhuTFOF1ofCCvZyJjqTknERKjcIWznMRjEIgX2nalr40hkV5jlKANMn4DuhCO+uKzKpGk3NIi72M
uUAmw+VTkAYFfTFRzgXAkmm3BlgAexJbZOvbuZs9eja4RXgHt5R/ZmLZFtUUC0aZ0XfIcLSAA12A
YzJyOqvY9L01gIVOdelFH3Ehf5f8fi6Xad1kxPOJWEDuWB2bwmrks9I6607JE8EUTT0BmfFEH9nF
7lEhuhVM5yqfOHl1cRZ5rgiT7VS9kARNpzMm9uBU+xpNKJzcLrXhKtZka+j3Z7ZDMLuDpqm9ruFS
iT2XzSTBXq2zyvPhpFVNCks0ip0hpU9Ejh1VjM9yNznDSAm2eczNi1XGXDA1/Swxik2YYsYQplW3
ihu01rADie4m26l45+iuczeVbN7b6OJL1VwmkymTFNuomYqHy0ZwtQPmGvfmdzgpxl5BFkar7ugK
vSOOhXnhweTOQI888NdD0VZLbSHbox/dTWc/4BT4PFdlsk2ehPUkjBCjBb41YL29yDGAxe1uUI9f
SWrshnbWGP2o0GMLnzonpBRFNhZ830WnwtMiL0kvfphJoPaTTZRnAA1mnCSrx0CsM3incSr28gbt
S1t1lG3v+Ha0aXe8bvCyDS/iGP/oTTkJUgnKSYVhT+J7JgN2mYfS/xvPv0hhHEJvU60jEpTyxCq0
0t7f6uJwL1TGzshle9THG0UfQYCWv3tJfCxJ7QgqckIkO9gif1oPf57GjNeA9VWL+h4a6/JRy4+G
fCx55SnNIF895qIucytNaqup0Yh7XTPCs+oNbp6I7roWi7XDzE/Ydh/YH9tQCtHuqzfgAbbDTXOF
FQ6sJso7fT9y7nWeV7IQf1OomqFYQ5q8Ta/lDdDZgWnvGPeUTll4SB55j7OcQ1KYW0ivBdKrLeQ1
5YPfnTr5EPFgkZZrlX8Pid3dmAKSAgAHIspgsEbzFIGPQ6itSjwYY8O57xa3fOanxdw5qpL2nk6F
BTV4G+NvpufU+YOcvpnELfrbviYWqC/XXYQ68lcvNGTAnUmA3mSh6UDaPvYRBQAR69AtlYdQuiL5
k+f9KGqMj+qcR1uaKNakMRqGUQguDqNCWGmPk5ZYWRnafvMyqpWzrtaya1zUon+f3aJjNfX+pEAt
P7vvup+BV9sSqCrWhSxH8EUI1XYmJFEiMSpAcbwh+l4i3xIe9QXPWkxCrCSpyn0Kl6Xkr3LzTR1v
gupHxgPv/U2SuKjB5DpxFIBRRwGQ6o3+rm78Q2i3L/m+wQMf6uLdus2W66qLMCbrdZ1KAlJCWJrd
CN4piwtr0HKrGJ4SPKZqymOg/acC4P8lGuxG24SBQzUNcEr9dOpMN+6vRN6m+/pBGWzfUiwmMyoV
KNUXsVV3J8N/Go39lN6t2+43HzIXVZiEpyqFXooxVAmO6S81tuQDdgE3wl3l2dpRfKeAY+ozn1J7
sV+J4ZF/koQhMoV4n1QATYmoI1qinT0Q17xqr6v7bhfulVO+187TBrt64y74mZ14TeH1SDbYdiWe
TseySmHbIUSE3XlxZycxp1P0m5vroiCTLrJa702DUB/Bl4bUHioZEzL6Hd3oNIdHiihRcfke1rOH
ITLZQwADVz2GMKr6LX9KIgya51ttT05Ga0XXogMUdaxAcq7o9WyPqezPGatHKVwLI4wpw1Gz0Omm
I6nuDP+ggBE1i3hQ91y7MqkFTC2jrtLYk7/51wUWZX2ggsVYjtn3roZ1sKrnfFQsSwTxpIhxPlHE
lfZZQzXRvU6nMxLG4wjWACqxs7SjtB02SGjcZcHFyJ+JYyKyabXeVyQ6hoJX6HTsrAg3DQkPasN5
aV8Mg5kgJgQBwgeMAjqIFhlvXSJh5ww4zdw1Up46zP0cKX1ryHRsJzj632VbBqlUhHF9CY/DrYPt
2P3/9pvX0xpPKBN8QosRqEmA0Na8qevKjuPJapVfgcKJ8mUTEiwGEE0xCMs4hi7aWGtZgSxmDuO2
av0cLVSzwzhL3GzWVVqMbelfUWzdneBfoHoUZgqsyXrjphnnFl00GfgkAdwKJHLk5c9eHjdRMEgT
Ptjrxjj4aY7vZxMArfLrQML9uirLzYGZLPpvmVU5RaUMnR6hCxPAXuDAPSJDOolr3kUg//DwXHas
z+GZ94m7aMGZVCZTjT0qkpBKlbNfmvQ08Rhj6X//pRKd/T6TmUijN0ZBe0t65YTtj6E8S4HhZsgS
Ne9RffnDdiaLqXmyJk601MdpBUcZIznRC9qAu8aqNvURK0X3wp9jM6O5Ll0Eshhuclfp2L6EQFVs
rTh+y0lgJ8L7umNwLMiCtzVdolRmAwsKUWonR7V/V0rzOh/9N1MVt+uyeE7IAj2mHokNsYcw8RYw
pOX3/+WlzrcMvNpaIkiF9Rtxx3PCxYwxsyOTdHUvkMyULmZpWWANxu1k3pvDw7pqHEfX6d9n4dXq
ZiznGmTEAfiR5emcTLwSanH0Zu4PTLqQ9MnQcgn+kJcdsepAcjJfdAu52OeJgdIGrHfNsJXEbu8V
pSMHEsdVlju5M0OyOcSIk6w2PiZd7fJ7fx1uvNfsebryji1ozujFTFtXlBe9wDsqj3uA56n07zMT
jwH4T8SYhkMBfoPoR4IXzrGxp/xUxpyRXk5iZrHcVGT9MDNQfqSj+CIRxQH77s9AGGDonnOd8UQx
WaVqPF9WRTqJWg7bJigsovVYqTsR8l8+2i+Hx6K6ZdqYDt4EQbWXugoAkwLVNvXCMtQ/BrD/nLdY
BIEE83y+D8AYlOF0r6BwB7SrVCvfgzP8ldd/5kWFwdRuY90MVRhBWuWMqNksDNKcGlT86Y8G5Jnr
Uc7JJAaTSYQcmyckhA1JeFS6rVA0lmFwMsnyh/zsoJhUEhhF0jcRhGC+jm44O3Rg10PVpgCHmucV
1L1WLlB2R0gPgcM60EHoJhmuzC61J827l+Phtk+VwKomzdEwfif3tbtuSe6xMblk8NE+qOhW9fgB
BpJuvR0d3BUtjIFyQmxxxGuWOA0mcwReOxp6AhcRcYGC8GyCVyZutxMesambXAcgaDyGD7Tpzud1
W/6UmR0nU6IoRqt4bQXh07sBFLYQnzJ0vP0DZGiTgC103bCci8hg8klfBmQYW4jztJdcfTbrx/Xf
57knuzUkZ2bd6DluOnxk5xblpxAwZlUlmJ9BfHOR5Tj6sPOmwPqrzYyaT2zcdnATjZMWOSFtMulj
8OM6HShAgikBUqBRu19RB5pk7M6u2413ebItWqnO0iwfIcg7mc64pe/IQOQD9WkR2eR6vKFAcsom
25o/2oN6rd2ti//NsRFVBUwIUTS2BS6FVefrJX1ASzbRA7avDm1vFc/RaPk32WZ8FjhpjLr118Ry
kcdkMVkuiVrQ3dOpfy6D3M6il6GxTXmfT77lFYL9l/oxxZGvV11DMuhHgAtR3pGr5ip6kmzfFnf+
Pa+i/E1QX7RjsteUNA2GUxEE3iOo0ii+1tnfpke6sUL3KXilD/f0mAzmJWmrYlqUZsv4znuarpI3
zTIAZAA4+HHHqzSXa5KLdkzKyozIm7Qc0qYWzETjlR9fB3T2tr1fP7Tl2AaWo6QSUEOzDVeiTwmI
ltAyqOSbJv+R8KjMli+3y+8zsR0De93oNdSrg+dtRGLuBK2xjV53BYnY41S6w1g4iik462otp5SL
WKZKMOSexKRGS7BoSjsLQNmWvv0HZvmPKusihQkwTTKycqTg8mN+Xfq7QrsKO84lzVOEiSlR0MY2
bJGyCMhXhZdustQ+staN9ZtC4KIHE0pxDbZEyjy98Ul3L4SyTaTkbfIitzKiI/Ds7Uo3z74P+Ny+
3QEBlyN/2dcv4pnISrHdq3SUlEWONN02xeBnqsTdhrSlLcnK+7qyy5cAupqSApeX1Y9KZfYNE7W1
1xFarGrf4mvfjWwt2Wpbgva/5/Q94GbTk2nHYOkBTmv8X+fCZvKZyG5iTZMEOhfWVPuofh50TvWx
6DGz32eqD62t9GCiQEBeXe6UKNrpY7QNSsJxzN/0Yi6nxuhBykrsBhHOX29ADmeX29SWf2DzywPb
UnDw/pxCnAk2Rq+i8f5hNAkzICn6Y3pfpo0EArCQUyb8plb9VzN2nDZI/CFuZOSsjzeMY+J6N1i9
NcGIHVzR/XbDFu7NXXLiTQ8tnpx8kct03JMs9CKRLuIq8i9dPxgADql4tdZvrrGLECYht6TWgkBD
sKlbbGGnuxLEQfkL2YY3WLK40n+sRxvPSz5u8Vm0+XI46sNHHxxcJorTn2gXvLHU+/IY7GKw7PDo
sHlGZHJy3RlSWxjQT4yn5zQMHU9LH5uBO6YkLhZXFzsyiXkIhH+2pukXdvJa/iyuKJDoUFr6/i9t
yKRnORJAwihCpbQP3amSHCOtNmXVPhhefTTHcCsWtSPl7ZOkgW5Sb07AXHquUJYkAS/qedZlUnUX
5UY10LGDCZBHpZ/bklQfArnYcVSmv/O1dL1Yl0kupSjWepbQm/UfKqiPfRnb32A8C5k5w1eO7oj/
bU9HmoUgk2RSoW0kQqEt6MxghqtA8mzpVjngq+BEHoS9wosPGm4rin7cVrP4iFNNU3IVZ9uAg0oG
AARdadWOFAAiwTAtx6ycm5bdRe71oilS+sUvHgrEo7gx3x5SLFxXm38G3h7kK97sxfIwzsWmLIqQ
IGd62FP0jqITn0ibbf2scYvQvM1NvAdrgl01GMmUctCSF5zleY67ykwZKAsCIK9rZNRGx95sv2ty
wBrzprWoT3w5QkVWJCAlgAKQHVgsgOSDDx8YdTSSK2DhbCKh37V67SSa4Ypd/E02/PfUa9/WD3NR
t4tY9mmiICCQD318/0zB91z40aX3hEcryBPBXEixUU6S7sF8IkaYAhljElVhpSMnBnhSmBvJ78to
CgQoMjR7D7tw/m3l80pcngzGEeIShHwR7SZjPsGJ+skVYsMlE2+ziSeGuXwkMVBUn56JmUR26t/T
D59W5fBN8ITQv89SRpJqRS/QB70BY2x5vA2MyFZ4HLmLmWLmXcydo5mBmHm0BhqryOra66zAyGO+
wc3irrvxcoUwk8RcKQ2ZJlWn+Kn1RnJ77A3Gm9zGpMEDplIxhhPElvJf+k0ziczlojf4kEc8os5q
FFshqSXgNaNMTIujGXWqz4kBI8XgPwXmA3AfTPZdT9WqJIx7yXOMk1f926ZTbrtNdU3xlnkzKQuF
62eBTCRpPmbt80zGmMHZPBMQDNON9Glb7Pyf5kY85/9rXxP7z8khP8tlogvYo2pkBJArJ1cBOSjg
Nm44Z7bwjfpZBhNaSqQB3MyEMbOjjJ3BEkhJ8n7E7EvBBT78Wnx8FsUEmD+YXe61EOW303OO/78x
Wu+HnKjtY116973fdjbHVb7eIZ9FMuFW9h1pjeDDVeQDOL1dyQFWji1Z6WN/M7qSnezis3GmTCjc
1jy13JqbMgHoYf2kB9my51QfiOeSJb35g+2fNDwppg8U8zTUOPfywiv0Z32ZEOynGptLHmTGvyYX
U3BARGkarEkE383bCc+YCI5TznmD+Jo3P8tkajutA9VBksDGA150yuc6BEDj3fo5ckSwD3ykCfQ0
TEXPKbtjGbS26N3GIY+M4qNKWzkw9nEvi4oQQCEwHr5PXeMAOLSr3G6va0CEh7fNrozAehz/wLaJ
Wz9juQCW5JTnPDWZPOMNSSaQHP8AXa2ey0y3RiP4BTQMztXAcUz2qU/u+3oEFDqsWbuK/qoRzkW6
8C0Mj9AUcNlIRJeQoj/fpF5myjqWDpG3tuqhcDE1eNQsz6IgaOZ/GCX5JIydZBrFrvdKnQorMfuT
7onvFoHOuXNonvjiGheN2MUBWeuTtNZhsr599Kp3fQJiB5EtWJIjaPFsZoIYF+gzH5u6vuI5ZnYO
8IZRcJowvN9nrpR8CoO0SPH7niFanV9sx3HcrwfrYs6dqUD/CbM6CjvTaIcXEPH/TFPxnu5X8G5l
nhjmNhnMvtG8gHiOQHZ5Rew66axeFZywujdNyW6EH1PEW/hbDFCQoYuqBEpyNAM/qxZqReE37eg5
CTE26uTZfQB2xLHgjBksH9JFDOMEddwEjTpAjK+5SftUyt/XT2i5oJnpwXiBWdSp0PQTOkaO5JZ3
BXh+UqDtqQ59p6ak7sK2sYV9+vyXchnXUKRMjRMJconVqm6xV0CKY941uhWefnquCG68ElP9Fbg6
OHcUz6KMs7Ry5LVZjwsklkCJiydC889BXWgaupwZU2mYQZLXZY0z0/MHqbnXi9A2zaMq8mgfeS7I
VBV6I1VyOSIT+SjTxsLSvBNpeBh8C4+An7Vh6giihr03UAeh/LGBXZzzLSrEq8Emh2Y7vqVv646x
rJSJsTu6XSSy06JhiY87bUAOn/RHYMhhZu4nmAv+U2q9CGFOiBRYtCxzWC5IyT5plGuh7p11PRav
CR1UhZqoG9oXIp1Bi00gqjbID/1Vn93LgCxv9KsJxDPrchY+7nA+M0FMIGFULgvRusQ1sRuxEDAc
4014MK/bFwP37PCTP6tAD/zLBTgTyARQRCe7vajFCUlTZXm5ZoW59CgkxrMPpKRKrZ8Vgfeht+gV
M5nMgXV+aJYZ3iecrnzI8+MIkjh/eF+35GJimMlgwknGOqCXYFLNicI7Lz2rvHdG3u8zgSSpfhaq
Qw2PiMMDCcpfkyTwPuF4MphyK9byJMsanI38jYIFFq5wDfwtcqLrtrJTbIUjjy54OT9czMaySZYh
Lt5Ug9n6Q/6dDnJNANRTLYKRC6xj80kYJY7/sbySQ5wPU69X8AXX2Kajnf/KwBeXb8OtXlvCo/ji
7yUbZQZWwXkTERw3VJnbuK+bElATOMKQvPj+PhOOvbZd90KeCOY+NsJ0CAiBOcfoECebtjasJuI9
B/OEMDmjyBRDqzWYsI93wTBiUsXhop7yZNC/z2o/SfI1aZShiFDdxt5Tkd1LEc/dxfVUpDJpgSSh
3MsV3L1xRICaTTt1T1+IMm6/ghNXKpMb6jDXJy2DMkld9AD/zlK30Ypks372Cw/nn3K5yqSIsJuq
KSs7HL492rLt1lZ4wCa09YAHC3BQUAgOrJyc73vu9Phyu2AWxkzmGEHBnXkSXFs6o3oOd+0W70Gb
/lXFAE52R+zukR/KPH0JPd+Zj2iaVySJDqHyVnmh9ObkKrnvnv3HKrXw3mYTOz2bTv6M/wUGORfa
jMbSyk3GUjBpCQFobAfxtC0Dbj2UoJqjAzRW2KZuwoVW5UQEYbJH3IdoeRGI6zIttEwgyCd9Edhj
oDjrfrTcybscJguhPRShlosqjT1JOajDj15Sb7R0Og5Jbct5eMx6fx/04T7szEcsZ3FKEp6eTHaR
pUGVDQHZRa1cKdtP067r9hwNeUfHZJfY/z/SrmtJbhzZfhEj6M0rTZFl2qsltV4YMiN67/n196C0
V1WDpip3ZyZC89IRzEogcZBIc3KWBtWEhi2SepiJ64+BfiY1Fl0MRH2WKHlsb96bCqIYsoiKlndd
s5q1KGXW4WR23uLJMBVAwTfFRyDND+/l59vabS/gRRhnKHWWRGjJAqx14aewf8iEL5Lw120R24B2
EcFdM1WSNOOqYP0k2VXkB2H8cPv7f3ALLgI4Iyhyo9H1CQLCu+qejWWO/AYTDEK7QlI52pF5122D
uMjjDKITK2mcFshjzHCSm3jg09z/6gTE3J4jNSdz272/iONuHsPAQKmInTA9PRS5F6XgTCo9c6Qm
jvzhKF8EcTcPWFosORRhCxCoHKVibEQ4BGLyU2tMIbf11Eqf1XhJRBsdw4ruSXoWnVI9z77CitOK
ONp/eG38/jnvMs1zEmp9OsFuXjqPTZONQKQcYMwVI6RGHNv6QVFTEYfhXYJ5CQdlyrEAVmu4KHSx
0VcedLEc3DZYakO5qzdUlHKeED90h/RlDW1jCu1uQOvqINq3BVFLKHI3bRdbYdFh6DUstfk47ks3
3kX+9MjuOwlwYrnr/56aZW7F703jq62KWs3AjsbcivmD2L0ZmltHlEu5Hem9EsIFxND4btZaB7Wm
g3yQ8QYd7WjCQ4DVey/BWBKWSOzX+edcuQ7TjMqcNIG4zhB3GG/ZjsXBmDwrpnxM9rtvIP8Z6K4E
tRijqbQZFo8Bi2CDSfOAzoZdiTaVmAj2EaZ+tpxrURPG4kosZhBrP/pGt7V5n1LATK0bh5NKpTRI
g7HjBB7yXgN/9yTtB7M8Nc1KghcBymeOiCuFtCUR0LgEYeFr70aBEsRwr7odc7DOs7wJmyBtkANL
JCKGupH/s1c6KNjQbVweMxAOi4FQOhrhFVD7xWFGVavDGmG4ppuHO73BQKDioLQ1oRRxU5/5Lq7W
MBM7MM6EECImhSs2/X4k2WLZ77xh4nyFlGYosdxrwL5VEBPM6ZI8BSOE82UJpDLBSAz4OGJCnCtK
JgcXljVmBTrL0BgyHfMQjeeF3RefdfWbvJ7CkkqnUaArc+4I+muacUY7gys0AQsXpDvLCxW3jWzD
r1CXmbhIR1E+ELF1PPMZGK2qQgZPkpvv+33upg9w/THGZkCT4K/W0Rl0a6Tzv3noTJF5qbjxJb5Y
SgQq6g1zvxlgsUMg3Ot73Z1259TLK1XqsankRRxfJJWWQxjmeQPj0aMH2VRPqlFQV+bmQbuSwRmL
bIw1XBoWr3DUw7gTnfCQecgyFyCoLE7dvnqIXPlfS+Xc8D7GqMlZxntNCFJsYOfXcLJclB2xNzFr
4kN2Qr3HVLvbDgKlLNvfqwPfVothVUqNsP6SoIUVE4lRe9oI9e62mG0P/WpRuSOxZrNVIUgNO9mN
ruhlXrwT377rtrzrfeOR4lKitGJ/v9KqNOQaOAYz6bpXHQyjVvNXE2nE0m3HBq90YrfflZRxULIm
NKHTcNB9GbNu6k+mG76B1dtbdsMOhWl2apd+aLnjG7GcmxfrlWju7onWMVLlBKKznywOzwjs4tI2
7sWX4XNzQgemJwbaj+jbbbGUVO4KWk0jiaoKNtp3ixNPP+Q5BaIiZEMxU1HHnPNaxSg2MEQAVqlp
cmCOaTBEsXdbl+1c5GUJ+dqO0OpFfZHOx3zehahTK8HdgTG6zvJY9T7y7KBOQOsgxh9TSX3COvl6
j8XQrKlOcT2sTeQks3GU4xPaqfzbChJryDdxV0uTNGsN/Vbrgym7MtmTvumrXi0gBx2C2LVausIa
UFDFUqopaPrR3Ix6MTQIUiOeKG04/EgKJcdkXggbskMuvaoLUZ+wUdWMZ8uVNhxkzFMnRsaI5RrV
H8USqLOj1IptaZ+bMZCLuzU8DMvz7R2iAMTkAKQQllVPVpg5S4dP96UrfbLu0aUVMH5Z5KRf8rvc
S1zUnRLGT60mBx+ZiawNygcQUKhfK9VZVcLfoiycAwpjaQZ1yrBb0TIeQ5i5vUqRZ6rpy+0VJACJ
78xehrHtBQk4n48v4Mu3E6FAWfhx1Z3bcrZjxxfr4Du0MVPGWFQZ1qF+mXcsfKs70bPoIf/0KfLl
z91n/fN6YFmvJTCfDcI2CS35fm1BSqNlTSFcED92aBDvpI9DcZoo6iS26e8c8ysd5b9fZ/WSr8og
YjGn6KnBjB4lP3SrO7bBshIKEebH921XoRiDRxaSBFQFIcA0yo40h+Tod0ohDjMmVVSkcca6KS/J
V0YQH7uZL4F2GP1K9gKu10A/Cm4oOlRl4vbT8GopOTDJ4JWuZcHuL3RORwHGs7uFE53OD3mX4psg
DpvFoUgo1o1oMhxuxlddQA+z4Az60+0DQGrEIcaEwAdmw0EIGkg/sDlmhldgAJ1vol43d8Kvt8VR
BsLhR1qC7FhjzrA2oNXxW5x8v/196kRx/sUcW4Iko3HUjcqjku4aCdlj5S1PqZt++yX42xDQj/33
M6WUopRY7C3BmtpV1P+mL+p+flKeWOZwCZog+vRvNAPZ1d8FyrLRG0IBgRZyB3luI19pp+tBykT3
3wni0CIS1cRSmKB5BpfPULiIGD/I61/ZTMHf7WMs8xybZomh4YnCjrERv1pN6rSFqdhyVT0YUfoV
09MIzbblKbqpiigY1BTO1PNQG6XVgnHo5uKaefGSjso+6XpvMZSndpApLshtY7/I44xdjUdTzQzm
DvYvSvIkCRlxe7EPvAf2iwDO2vN5lNrynG2Vu51mdsdBEl1dEr0QiS0nnfQPZaxRhAfbuQTzt1S+
VCPJ2v9ksSdHOnfCzccIbA6V+1+MkSSWkK/SSC3BLFFlBT8AHHyqoxy1I8uuzo7kFG9o+iZT9NuY
e1GOs34pGQVlrCHQzJCK6NwRTGGGJtm3z9gfXs0XMQp3mkNpKdAm/StnzKYTR5iipu8b1EkWu6i0
qRgjtY7s71cvWjntLblNIG8oXqL0mxJRQVpmajdMUeUuxqTHOCWF5eDFA5v7bXmtFwetT81no/Tg
rkShG+V0YHUtjXFU5K/RQvkWlAAOI5Z4NcF2DgGTtjPjx5miHNogNGbPkcvOc6AQS2PRjRlAT/TX
XfuD8VUtb3BaQOl/ZHxw7mJTJ5ayaQ4m4ixK21LA3iiR344fG1TjdgQJHLH9fAlGWa2F1RZYthEv
7nIX7ocds2Syw5odvxtmxtda1LkcGyWLSlrajyFsnLx+SUDNNox2JXli46Liw2wDqDdTAUrqyPJ1
F9FqNEXIQs2sjzwJWOTQchCxtw1UsCLdRry0tj2Z33bCF18kS6bn8QhxSjfZgmE4goR4TIlcbUZd
I5QoDhz0VG71cIF9VDr6wVCkU30frKd8okboEGdL4zBCSRIpF8+hwlVyZiP+IBga8QAhTF3j8KET
lAjDNqGKXt5jvQyEc6X4x23wpmRwEKGLWpkgZ4Py5bR9FaPCG6LkdZKM4LYYalc4oBjKuSqFCaqE
62dReaoqzVGmN639RyXGF0DSOHTIo3budZbTWKVTOh4mI/Vk6TlMqZlx1AF6NxxqQJdAzO48OLAe
K9Svv+WSY3jibtjHhxXeBBUD3y5Hu+jGU2PrVdQ0DTuzmj15Pfz04W5Fa0APAtX+4+L2TnxYqIA/
sW8650FEgrTohoJ9k0rzrugGDBeUAqE1ArFsCdT9w+PtN0jonBuxhmOeZzn00+/W3bxn9HLLQ7aP
A8wq9YTdPzFIDBW0LEOxLJE7vstsFaIhYNQfJloce2G1lTp/HgYMfTUbQtQfbOUiiy3ylb8yzXoj
6QNyXmx+GXMoYDU7yR9c0S12eNoTjvT2kb6I4460WKu9PIpsiqE8ZXYo5JXX1bJfVm3t3l7EbQy8
SOJOdT6AQ6Fo0NWxat876WTMxPf/YBIXAdxxFhB2NpIVK8fm3yB269YdeCM0n3HPK6ltfbitD7Fy
fFFIFOqGNLCkb1s9JEIE0oFPItVHT6zZ+UFyZQzgrW6XWGfGYPqC8VQ2xKXxhxfN7zU7r+mVgHw2
56a3sCni4rBqpMJvJmfYLYkNtj+kW24v2aavZOEESZYs6Tr/pon0bMnMGan4WcbUoDR/FAvpuVia
J01Hlb3SCH7VLB/6kLobN00DT18TVPC6hZ4SzsoLtC6L+hjhRvkioi5YCaInNrJrcpO3lqR/3TzC
19I4S9eNwhzmDtLUu3SPUXZ+7CZ+dGJVG4h97yh2881NVDG11bJMlVF8cPA0hrKUTmWKTXw6c4c+
aZ7+PUKHKGa5EXCxea9cy+LgKZm7GZVCkMUotWTfRIvE/MnwVj//Wp0mF9Pk/ZG6zLZO2rVMbvfy
qNLQTQyZoXxQ03sr3cvr823L3Dpo1yK4LSvM1Ggx4geF1OteV+7TObj9/W0VDEPRTDau4mwyV+dM
V5O4RrOjhcaHY7mehvg5kb3bIjYGt6jggL7IYDpeyUiFMBqSXrDOSf4ShaLP66lECqsP6gCRaMM3
KyRRlY9swkn26Z+0BV5L54wwjyNQm2eQroiq1wnz/dRTs2o3N0lS0RBm6CpiWRzA6zPKQSI1B+Ka
gZjcmyYRESa+zz/lEqvs5iTN8LqRZy8rmzvdDL8Tm8SClfwzTr3owD/j5KItBCkufr2luufk0Aaa
L3nNA91ntmlzV6I4d0xKlj6fEizXrL5aypc8/25IL7fVoVZM+bvJlYY+iVnKtMEM6e5+Ugk3j6HJ
rdXiTDoSLGVRS3y/NEDC7KPUbodueFtYSX5wShJnvos6JstkYu/n3YJBKFIQBaU7B23w/6MWx1dj
sik6ve2L6WqPODg14mmq+ggKiv4AbhkFddfJnXJv+LKbfqFCSOdS31vLyQGpGIWaJg1QMt2LH1dU
VI2fUnBbfWvuwDCDwqpdhbbh+TX3u8hu77THaY/BRA0ZldmMBF0fAg5t5VxQ8nbG7zjzMvqzGzuo
nnG1yM4cw0+D+FAfBJcabLmZm74Wy+FHCIA01AVi8xOb6Z6hqF49YAaa1wedu7iVuxy1A9ImZOxu
MxN/JZl/AMbytA6yCsm/aMzZQBDdRn+2T4WJiAPJP/ui0ay6cYKgCs+vUnxoFqoWmto8/pVnoPa6
AnUtQzDRSQLpWLxmTnZC7+DssPog0RYehdEho1CUajzWmO0qtyvkNt7g/do/VAihDJGFxMf7/4Jp
jx2HG8dF59BnScs6zX5hteg0GHJpHkp4O6YrfIxzzCSW0N9fZvYSOhbll7MTcEs0B0dda4qFwfyR
+LQc8j1rHE9d4z45CJiHPDvpPShMTywLQD11iUtD5wCpw5yJMOpwafQz+H3i1k3r/INkrfvbF8e2
z3oBPp2DImGVNaGTsZvt1NjrsEtGpxaO0ejIMwgGpbscE6bz6DmaiODiZvpSlTBaDj3fmAt1rqG6
8pIatWr0tAXiai9stlHizUdw0ji9pxzYfi7H7NNtVbft9iKQA7sRydJaziAwyQ85mHbUiSI62X5w
XOnEARuGU7djWUFEv1scRgqJwjnlHu1x9zKOYxjZVDUAoRNf8GzEPYj3lJJVze3r9jmePtxes+3b
+Pea8SSQaSSUo9hBoVrpbEP5lpkqJp8IaBwlsvLb5n4RxPlIaTINbcc2J7ROa1ignie304Vq6Ns+
zRcpHHSBNTjV6gbLpUjhYyzhposb/FOerU52J2sN2o5EEGqL2N+v7DxThLJLJMhk1DGond4Nd3iG
gmqNVfO3fiOSxCDbb8OLGfLl2oNWr43JzFB5UVtbdmKnQxNsH2h3+kP0KHkySlMovCKFcoAVJ6Gs
WxYAS70Dhx2eo+MRVB4gIB+dFbz+qV2/Nsfk2237/IPfdtlRDr7MOZGLGKPUz2VuKvQMJ/gunWv5
vT+JNuW5UZvJYUgI9rMkjrCZeRrvukbcTWXz8bZK1JHjMGSQpGY2VIgACRTmvJnxLs7ye22xHnNZ
JiCROHU8z1Sf46XaaJCFMcUnJUEfTRR/7ieNaAciVo1nmsplTarWDmImyVfGH1HydnvJKNvjZ1JX
gooO+qpiQWgTzNHlCwrcLafbCXc6jpi1l95yn/RiGSS9dw1+mx4/osOKsjhMBqYV/K8VrnP1F/hx
MUYUE+38itgpwioUHkWiMsrXGcK6TGocTZnRoxMGbcv6PlKJSiBsX2SypBpgogQvJT9nqDO6SKhi
eAVnPoLErneFb+BuLn4ULpuYQYWzNtW7ksf+fgWSeq3N4MKDmzVVxwlMEWK6G8ejRR1fSgyHFlMS
50JSQUwqfC2yR0F+aIUXeST9gE2Dv1KHg4miUMF3xQKBMl6TmLjdP0SH3p4Plj9gai+g0KcIPc59
P++s8UokBxtV1uEIpL9EfjQ/Cp/R3/c0fW1fooO+RxGJN+3r+9aJv8iB7I5fFa94yB3qTGziyeVH
8KWshhXqIOjFj2j6r3q+l9I7YX69fdYpEVwRmpi0g1YWsMyyO+izO0gfi8a7LWLbJ75Sg3NGKrir
7SpADZbAQMbOjw7ymY+jfqUskm3LjW3jy1UVYdK7sYGodI8nXJBgpgSDLIpYbvvJLauWpOmmLll8
Ll9UtCxaayyb6Jd7bacEWMDerhqb0XGoO/R0uGycVuxbb/Lz7eXcPnQX0Rx0dWnbNwp7Cvfi45A9
Rn3Ql4cWiZp/J4YZzhWEaJklLlkJMQKmyjVGUJVfx+QQtgTr2rbHcbWSHFStSV/pAvNzRnQbzejs
YPW36/2v6jOqaGrb2i9rxwFWPWh6sjD3JhQ/j/nPTLJbmaoE2zbBiwwOrPq6aau+gEKsuU86JnBM
FbT4UCE2SgwHUHEMH1tkB/csJoA3inCrTIohVoyP8BSrik63BGKq9WEqC5DF38nUxGZKBodBvZRn
U2Rgxermbkplt0BW6R9MukEW4WJn78I70ZSbaQNFpAh1Wm0VtElnW1XsoPoxuH10KJvmk/gmZr0P
oAVhAbl2zzguLMQ2yvsWQ20iMvxHrR6HB81qyqkUQZgwNLuy6HaNWHtgo/JuK0WJYX+/woNwMc2h
jLFJ0RruJjF342S6X+aGoifevut/Hx8+UNOvmVQIHdQZd+zFX/mr5JknDdHT9KDfJzvLrQUC6oij
xMds8nFs86w9Q1C/Lw59MKHhID1Qd9P2CpqKhhSxKIKZ/O8rCFpJuZlnE4VlEij9l+ekm+2JwtNt
XS5CuLs2lpAtLhPLwvO432eHzFfOdQL/Vhfu5b/ikTM1NXRRsxdFPGnVjzonboZtQ7howtl1PVth
iWIE7LfyKideQ/XQnF9j73wF5JVNA/MATZ3vSCpV+T9LlZ7D5rkvP7egC1vRopkheG458UfGdVo5
mSOhyRCUJp7p9p5xAMoeRfyf4p3aNJDLD+LdvbqPk6g2kEyVYtHGwMdJbOxZIQ6YzO6fG2rzLUpD
Pi/RksNCZD+E37wcuo+qtwZ46vsSOCwML0lQvMrGgSYPXfCyegJeYcX+F2kfVaaz7RsqmgxiVKQ/
RY27kbsi780I86N/vfpOqKvyzJdun7ngGyAMajtEeiWLu5nruReX1NRwAB/Q6i/bnT8jhdx8ZpML
S0/9Zu0peoFzaOj9Yl/U427pVhNlZVZhxJ0nH8xDD1qq4VPj5R/YWGDlbnhNGrs+JqfZk6FxerfY
8bPsVi+Ut7BtWr9/B3+NK7Uq9/B+LHdGgCwdP6Zx7ITl6t6+IzaP7GWB+SxNBhozHTluyx3ye7B7
qemH29+ntODAzUSLsVk3MBaMWJOVO6PGaIeRspLt83FZKg7a6gRjloQZShgv4nO5l70arcZgM0r8
EXkgBWNeKxwGNBw71bfb6m1i99XycYgnlmhzsWpsUo4nRfnQBwVjxSZnnW27J1dy2DJfXeVqWMt6
wYwy3bN2DyNgLrf4wlreYjI5S+0Z598va1llQ409CyXVHjAJA4xYhToTV/i2FFPXLBSiaCofohWL
Jev6CKBWF281ch7qMa2J4X5/gI+LDE6TSK2SVTfYnfdFX9AoU+9AweDriTvstEPpZS/DkQoAkDI5
eIwtJZ5nETKVFy3CXAoFjSWVY7qm7KQN6q4QjXML6gSwTrf3oHVRlMPJtgs1CaUIzD4S3AuCJ/mS
09pyQD3H2K+/JYhDx0rFaU4bCGrKyC6T47h+b+vEXUQEa6l2FkIWH5vV61QtkD/DtVcsqCA/rvKD
lMi22ntJT+TitmHw9/q9i88KiSmNHVu/cL8Kj2W1u40TlCocDOphkS1KjO/X5gMK/PPup9nYIwrK
MyLQvB23hB9kafhPMfhwyiDGragrqPibDgNYvn8hxfC2oud9vUNPJGV5zAV+ZxBX8jgEjJVVUWYB
xVbgXj9Tvx/0HywELLp08cLmKqpQS9JkVrbJueNxNTaRKCRImJrRQ133B8EM70Q5cytj8Os5frm9
aX9Yy4s8bteEWpBUNYW8bLGNF8ztxKylwgG9Ub3YDD8Q5CaWc9MOrzTkbjJNFNu+Y3G3OvKFMbbT
5C9CJ/ab3+/XRSduv9JKbrXJiFlkTzpzwM/HHlFZxkY7fKPeHOQKcvcWdJnnzsIKxvt1t442Go53
4cksUaAh+PoxTB2BqFegbISDfPD5iq0pQSIYadThiVFVdoWTW1SwbfP6utop9juubuRu1RLRnLFT
4/AJZJVOK3qpEbvEblH2wOF6ylpXFQ3a6K/5iU1gX78Z9+XiJPvRQ5LlTnmjWpwpiRzAj71UZWsL
vTLL65sXNadaUIgN4kmmlljtVS2DAAw0dLrpA5iKbVW4m+cnqVX/iY9x2SR+pliUJEuRYDi4K65B
Ex2s0CvUPbFFzKBuHCiDA4kmWtGlYEDGdDCffvXU6G/VXYbadQNvlOShAaMVVSRIWJ/B4cQizFY3
9rALSX4sw2PU71uKBYkSwQGF3MXlYGDChltrr6Z1AJGOIVA3/LZfe7VBHD4g6Cauag8h807alW52
WMozJRcbVGbsk56wB1Iehw7gSZHHlCUbJMlmBerxQ32EY8ZG0zPGAP2fjJZRr/TjUMLIa6SwWxYa
y0+FCfdvdVpJcQgT3L6Df2O6waFELuSCmWrMBM91cN2d4HzXQIFQ31FEQdsld1cKcfCQT8tQj9r5
+mAVDqipOM7H8ITSVBAT6Ri4ZjrSi/p8W0HCFHkyqaGqsniUIbQWv8uCr1inQXq9LWK7IPWiGE8b
Vc9lLaoiTlTjjWhyV1HXp7wMHmt70vdlMB4WFKQW7nqoMQwhc1n7E5UCJqCX55TqLJAVKSwFLKy7
KRfsoqSYdrbLBK605HCjztU4VnrYY3z6PO5QWIysto9JPeGODQeMD8ajSOzddt7tSiSHI7Majkmi
YGHjvXnI3fxBQ5mm+oGVSoonxpM7osi13Vkn8lHElLmBzHwKP0PRnYh2B9bfL+2iI5sVrLr9YXC7
vRzEdxSxOHER8HxTZS91i1QxCwofm34XNV9i5UMyfSQMdfOpd7WeHKREqTHpqDzHndbaizf46cOZ
HAx5zP0IIAOp8kG4M+1mB261AB4CxQ5M3N8mBzaxWM2NylzUSS+cphd3rZWcMC/WUwbN7dbeva0v
dSg4wFmSRC3CBOLAF1ard+36+fb3CWzhI7hjrQpCxpaz6ko3NHLMkXKViJp6vB00vewaH8LFDHkx
11hdAGtcx2iVXXQoAxGEA8kLFZM+143esHuL80gMcPViIi1LLwX5fgGZ1hrk39hYFcTC7flnGsh2
FNv6M8V7trmUoNQXFRXk0abFWaYydutqsadnor/MrW6rlh+aIWEPzLzeKXclhDM/tQvnrC1wygrD
9DO9DBj1itk3fhZajtX0rkHWTG57DVcyORtsmioukgQyO48V6mJiAKvpy/asbB4NTN9uW+T2o+m3
OIunNZpWs0VdMNZxOIwuq4mwvBJtAasjutnOousWmT38eUktntUoM6NFxKCCX6VO0il/6QMdDYmS
V7zQrUCkdpx1lklaF+sM7eJT/zn0f+VoRtCEfa727EmdkAkLSj/u0ktYpCRjdhl9PD+hjqELblTl
Z++X5B2+fcNebR533UWi1shiCV+FFbsOd6IHWhkkpjp3Qqd77QwYfkJxjTPzu7V/7FxePUVx2s3W
6qDfrA9PdV7ul6R29KSy7AwN/cUixfYcTp4sVB5hqZvgfKUs504Xw4h08gRlp0O91wLUqznyS/yt
c2ev9DB15dGkosbb/StXIjmQaZp0XiwTGTfWz6odWea3Y8eQTNJvXudXgjigWcW2FAUW2BpljCXR
FS/rMztS110c6QSm8UaDVllNsUST9eUg12LJ3DpWayhEY2roAJjQZ1U1ScBoBIa3bL869T3YiHaU
X8ap904kt46RNq7lKpu6W1YPXf/FwpjfvnhErJ54nPDkju8EcesoyDp4Iy3oxjisZS9cUErJOnUG
HXzuOlIYwiF/Et6avey2juDCjAkj5RyWdz+AQ29FL9HIIYc63MB1By1PhTdaO/1RfmC5YjYdKL+v
dqHkURWJ3LnkBfPxa7hpZTwW0NzUDS8awBs8Z04tvlRZ+lWbcr+R2gAZeepQUmK5KGmSxAnqs84L
Lh+G+xDlwOGj+Bg+sjgfasJd5AXs9BCh+5sk2uZcgHcqc+CugZVUTplsa3jphNKr0jcMP/6XO8rX
HWuFvDYC6gPcrD2/4otX43k+IjB2FD+DkA+jEkNv3A2ORmQJKO0YHF4BbSZnuTF37MykX5UOXpSB
umDNsm8bLHEyFfYrrqTkpiCgFgVrGMfxLi/a/WSKTt3qD2M3EpUF7Adf3RzvtovDHbmRen1ModDa
7pPprpX3t1XZ/L4ksXeWJpoyX68RVfGYKZ2quwjO25a+K//RjlwE8N67vmTiUsya7o79U1sGs3A/
ZU//SgfecwcTS2JJMkQUs2JXQmcr4v/IyfRrG6604E5NuWgrimAhAmUVdo0CraKiZuJsguCVCM4H
0tuun4waIvJFcNb8p2W6WX8faaeeLEPdPCVXorhTUkwYIplXOgA/k++lOt9hOoRnrc3L7X2hxHDH
RMqsKJ7YvqjCvVQG6+L1yY/bInjH/93GcOcDF6SlNjFUYa+2/kO5G4Nh150wTTkA8zxxUxKHhX8+
VU2cLxh5rbPnUzS/CBHZL8s2+d1xv9oZ7iq24nq0DAPHcf4u7XRneE3d0ZY/sDB1/PRfEMVRW8Td
vFqPokNxhLzlwGYuMIpFxtfGmnNlFFbiwif7m2+LVPi3UxyOiwAyadR0Iytd66g5meDXELC5ecP+
XkeFfzCpUZSMiFvr8EExDGTXH1khL63L7TOriBwspFajg2VRwXYZma1FxyK57+Jn5Eos4V/htMKT
wEpVMyWlCIXk7nstFv5kqQFxlChlOFQwqtyIBRHW3brR1wUhEPHn9By+1cHgtl8xQ5HFAzXQxDSf
bgumDIKDiUlZy6FkNtgLhm2Yb/oy2f1K8cLcPruKyAGFvqyxbjbQbpDe1E61hfz7bTW2nwhXNsfW
98or6KdYSJsEUASbO9UnA8Pd80/5UUfzN8ICbvTQ+pQnSZk5BxcxWmuFysLSLQcWhdBBYMXM/H8s
dONAVuGHqIFSsUb1K9ZO1hFhl4FJCliDGoqUi9Dm/LC8WsAxLyMJtKW4L85ltonfgxyVbtUnLOEc
CLwSg9vbGPscYooy9cN5CMZZ9AlbYAf/zziunK+tKxnNoiYoE8DGMPLfczDR0zEgkZVEIt1IlCQQ
B+gcz7kSJmRmIcUKFBKro9T4q/VCEpdSIjhsqOPSSJYYItL81JRf6zwQwr9urxklgv39SotGSrrE
VHF81PVJHe4S+dGiRPBxV96Qz7mzKxlS1KeaNkAGY5Vd3cKbPhq7zsn+SnDhDRZCasKhcuOnqCM8
B0o5DhvqZJUxxZKt37y6STe52irYeZ0Rzx/KtDk8CJNZE0qGB1K3V8vnJX27vUfU99kJvlo/swkN
UTZw3+XNUxUfeuHlX32fpwoQKqEyC5UdzeRlEY/KQJUbEP7iu36BOupm1Zogod+BkB4l2ux6k9D7
/V9NTycQjR/gOdSYLQWKKx09v/qTtEMk9ZAd2k/M1SpF23CyD2mgfxOD2V+OItkgS4DQOaF6tVtT
q4RCi0Lpc1yH2XnlCA5oXvYqZsJSdVHMtG4gHj/zLVvXVJ5HLGzTge9XO5XKV70cbV3LncXA6DcC
LciN5OCimJsUWW4GF0+hHzvFYQ4SJNeMny1iuNQFSNg9H/0bzGSoZgbn0nBMlE+FQHXL8MltHplk
DiCGSslSjUmQ/eSedUs0vijY8z556jtHMuzlsfdAn3EofSm1GdVSZNp4iqavVIqb/CUchuQdyJa0
FAurPxn2XfVc4llt971dBDn4c5QnRpRQuAnqmmcvcvRPyU5/VqnaLXJ7OaSZSvT1lCHWg7W3xsjG
VX4fqDbrYIyfqO0l0JkPA4aZsoCMAsJK8V4ajH2Xv47DvxXCB/2URZw7AUKa5KVQH6MhmMn3I2Gn
PMdAX1uZZrAXt1gECQouTaJ0j1oo9ny9QpREQahWT9j3xUAavxfTzqBmPVMimIpXIhQllDMtYuZX
/tSz7/my2oXy9fY1Q8lgf7+SYXZ46oxgDXRVEVPZ99no12NwWwS1E9xzQ5isIdeYT6br94P1s1Sp
kqJtHdCboesyvCK+x0cvMauoQBeWKymnASMzlPp+nCgwoIRwWCCBOQJ5amghKf2XthZ2C0KEikb1
1zFwe393XHThDvuQxFUFAg7dReTjYGWKm1vFTk1+ZOO0X7qS4An8A7b8Fsf37STWNHbW/8eMsmP2
RfD6M0OXfky//LMn2kUYd+wFPNqbsYM95/soYL2Dms8mPvwzdLmI4SIRKHZtZglD4N0qnhxF/iaa
iz1YX/6JUV+EcMe/AHGsMOUQUg+HyjjJxT8K5F6+z539plMxOdvA94XqYWmCqiYO5R/8/4sA7uCv
eSiJcP4wpA9E5919jta85Mh4hywn/yg5oT08YJyTalN5pm00uMjl0KADFd2SFZDbNk/yfNBq4gVI
fZ/zHjIdQyljGd9vRs2b+/gwZj3xguG7Zv7joVx04LBgrOVqlkMcUhlNjUtmJ152Z576xdZ3YIiC
SQ8BxYbGluUGLvDDdQ2xbsFpDbV0qd3PIHyx60StPG1MU7ubhsy9bd585ppXkS98zuo4VAwVyRbx
sLqdnT7UwbJTwMJsEm1P2++C32vJVz33YEJFSxzWctyZB9aeqfiMZ4sq7ifgmy98Vg1B6w0B65es
QWSe5uoTzSNDmB5f5xwr9SqmLL8jtul+Qet1ZgzEsaVEsL9fXdd9F4Ppp4YaRnMY+oPYE7tBmJnB
oQJiTvNgDrhK8/GTPAfTmrrxcjdlnwnzouRwKFBI0cpCuCy+Zf7UvuejA/4bD1f3l6WyrTsEBZxo
sLMXqiOMMgMOHfS1UKaCrR9IutwqejHVzs6MnAAIyqY5fGgjKSoLZtPpPvQHv/Al3/LVgCItpXDI
4JwFc+iHOhahTe+C22RvrO6cOtITm3mQemWF16Y9BJRyxBLy9c3g+x3akF2vunUS5sWeYl9dV2IF
/4+0K1mOHNe1X6QISdS41ZSjZ7tcVRtFDV2aZ4kavv4duu+tTLPU4rvujTcZYQgkAIIEcI4gDeIb
nFsbPDYTgRCzPXZAZ0xACznfZNbNSITEfOyo3gitfCfzkrRUilgO1AIFsj4w5vLsRr03fhhB5o2O
qJdF4MIW+5wrF070fpYjlgXFBVhDtfy17ETVxn94f/8dVC0uTDStZtQzUKZxZZx9BtYp3RZucmbP
O6oTP4Ru44uSu/XWGcy6/ScL5xuYpSov8iGEzB5zpIzsknGiWvcKGDbRDOtb6EQvgvTEHpekn+WN
6OVXqDMXUgDcOIO3CidW5yePgBZ0i10H6EbEFNzTW8c42ZIj7BcS2Q4XT0pMtUTDhM0cXYpmy86N
g/J7+hS9hPs+dK0vgKs86m6Gtp3qpJ7iGwl4Sk6uC7xFlMbzbc5GtkiZxsIpBagJvVf29Wv6ChzT
b0Yw73PRfKgo7vCdEuUCZLaBFc3ZWB4jHM/+klMP0v3Q6d3yrwZmJjiYBF7D904oeWykDcu3y/Jh
yg6mIkgb39BRNqLAH50TmFD6O+J0vnFU3WIv7Y0jw9EDEo1X++S29Rd/usXIvFsFeI/9WFHut/vw
fdAgE9EkytZ0Vmc/bxNHRZOb4NQVLSIXerRIyTIjZqc7SsFoQn6xiGM9M8BPtJZ5YeHgJV7EbC04
C20uFM00i+2+hlsaFfG7Jru32uSzHpmBXahfraYrnSL5jvHZzNlWVnCC2Fwmk7SqMaKdDc1ddeeV
WuakGORslxpAU7EziyCmRNGHZ95NMzSToY0cR/45uy0rxzqSEws+5Sd7epsfBQnR4WPl4ovNcNFH
Visjw5C74RF9l5jnqXFNIXWyaB25XEaKMyWcbCgmZYGOF+x8ukvkV1J8yccv2zsmdEEunelKOSYJ
e8epvcHPbvUg8Yu/7FPuSX7t505yXxxCpz3WaLxUHzH+423L55u9uTuPybdjVGaZqCGLMeh+rA/F
vnmpXMzg/GJk3uj6FKJoCgVyDyKjnVhFzozmb+DCPDBSVEIMR0LnY+Q1e9HtYdsXUZ96n3rURt/a
C9tLNt1EUCNn7cjiu5bg8mjyHRp6HpG/Hy7lY37P+pB+LG52rwr1ES4gF1xqK0oNnTWtKvbgavO4
g/0/GOmyw+PJrWngIA6JM41hAMY6Z+4tZ4rbr4bVTYLIun2dAczQ+4UdzTGyW9aaKJNd0z7ichaB
klWWSkFQEyrMJTkJY7YCCM7fJ+90yHy6nx4nd/aMoN+FPnnedgnm3H8eipapqrqNvkge9qRNki4y
w9TEBOovq2sBCfkYS43TlSjETHd1lgv0W79bXORx6uWFEhrVnAE1Kj+N+WNsOhaeV7Z1Wt+riwwu
aNq6XeeRDZ2q5nZJ7qr6ZkrcWDi9K1KFi5vAL1twV4cqDXnQ4k+htV+o4I1w3Z0vmnDxslTSyNZa
iCgBjz4X5ZPW1HeNCnOYaWCU7X2tZa95/cHbxW+5fI2olGxFCge2gq2zBCzNJ9/DGkNGmEtG8Tj8
3LqAnBDU8wXK8qAnA6KMXhAINTXWnRs6i3ZoyVclPMcABCbdjzL89a8Mha8gWWU0a4oCiXYWhM3g
VBFxjP45lFtB9BCYCt8hLjdhmNGFqdY3wZhkwZxTTMOI3vREYrhgKWV2HmckMT2LKv40mW6HgKil
ouZdkRj2+9X9tk7I1FYFrDKTDwB1tbp9KzJ8QVgiXJjQbMNSYxWagBjxLqlrjNE1fm8oD6ax3Gra
uOvDVGB+PEvYf5KDi9FzYWOux4QqFGp1GLZevMy37m0MS/WvueIrD3LQY87aTv3UNXvXvhe1265m
YaqqANrbVAnhgXI0dYniuMkRiC029HmXASpVTlNPNvy2HPxtw19d3ithnKEQmtexOUBYqDwn5hcJ
cb9+HcYnvXOtXFBG5Seu/17XK2GcuSjNEA0ZMxf6OXmMvsk7PByAZIhd3fNX3Y/Rx/CgBfVDEgjz
vdWT4Eo0b0Ylnp7zFKLzc3/AzSD2yK19w7pg2Mx1+iKdWwzdmYIzddU/rqRyhrTIUW+A8c30VPXB
kn7E8c1Mf25vINugP47tKxHc2TPVkimZBTZwys80O/bjYfv/ixaOO3gWbZG6hAWsvHmeK8lpy5Mm
e6olhCfbNntwQ76PJUTLklIrChgHxv+bY/Y1+Wu+L27YaPDAOCjR3zJJTtw4ok3aXkGNb5qOJK3r
c2aVan0qpqc8EjRlr98Xf2+RxqfidprlIUmxRYz+XHtp3GmvPw6fATPgMW5w+yxGdH47l//ZLDD5
/H41J72KqrqFzL9f59hoNx43gmVn+9Ln2AWx/J3kZpXDmocWv3VTdJew1vf0huEKK4fof2XR5Zwf
RJLvv6hJTF1OJnxR3u5NyW2Sr60ob9h2N41PzSeadlnWwIQqWzmC6xHDXppnx0IOAbZ4W4vLBZO5
jXqTJpDTA7+BvYn1+/x1wtOK6rGt1J+3XVDkGVwUGWrMqtAFK2dU1bwfaFe7aQ9GjS5MUI+sGnok
ZW0JUuftg0GTubgytMRKkxxCy+JrhIyZJoeUHDvtjrFz1qKTQbRzXJTBzbgBkRikdX5/bh7bM0O6
jl+jZ9SmD4Vnsxi9217VdbfXdVvTNUMxecw2WowDJlti0yOorWn3SSbqt1jX6SJAfW/wo1bOnTEh
cymAjwpIn/QOHf4qnomzw+CBSi9I8Tg/itofRVI5xy/S3jJLOzIBS3Fu0l0qH8wPNfmoF8U4T64V
8PokM0SQeq/JQWEI+i1EKrDfr7JKqWoHqTWwcMuIbKBswIXQIvOnAgPgIYP+E5EuenBunAPBbJQU
6GHvy0NZA8M39rrU/9Gjxa/HxId9aJ4iTKMJPEtkeJw7m0OxUJstXxs+xNPLNAiQFtdP7ItanOdm
84Q0mRn2JD0kw/e4n/yxfe6JLtBjvRJxZQec09IRtNT5AkWk/RKwuY/CRYKgoZ2cxcFW1CwqMAu+
TSHXbMseC+glS0rp5OGcO00++9Uo4tAVCeKe6ga5HENThV6JdqTtKa12Ov1QSP+9R3yLQqdKRhXN
MHEbDa119jLIn/vOdCXz8yS62q5XcC7b9EerwjA16py9bVN9kJzMr3YZsMyoz/q/wY8ohppgqdqf
5+NFOy5AJEYbK5YGifKR8ZYq302foX7JryLUL9FOcZGiorTr9ALLWOX3rfmk5g9l8bh9TIhEcEHC
tPSspBRWN07WSbPnW3O292pXft4WI9wlLipMsZVrhK0ZS9iQ54LLsmictvLsGzmIT/NeKxwp8QRS
10/5y05xsWJR8qaNEkgdj9TrvjGpdK84kS/5OsgRqW/c2UcMYLLLrkA0O/62jISLHh2ZW0oMiG5a
x7yrDwyBcxidMUcepQXyHg0N2xIFcZdvZqhTIkVGhp3MpZs+PLWNKIlhcWFDI76RQdUbEyCmsEZt
J/tfc7yFs/6mp9QXdT2KNGFLe3VAkqZorZxi6bTqSYvsG9IK3/0Eu/NH50JKwWEr/cccGYNaisqM
CbhyAiScD3XqXCIU38JQmZZkNgiJGLD7mXdP/YR2IPn79u4z/9naHC5UqMCITFMdMrLhnPZfIvN1
6oKsfImil21BPKIWn1bwcGu9Wkx5z45FBnmde8v35CY/MZC+9EhEIGSiM9jiwkasg0pllCFM3bWH
9o4RTGgOAI9vZScJRCkzc8mtNeSihRyiDX5kazh0qtsDTEeqnKK3nVTfm7Zv6XuryP5lmOD7D0gP
zCkDlD7AnBr9ZL+gaxDs5sl5xiRGvetLgbx117JlIuuqLCsqF5X02iB4WYcPR0XU7ZVFxYUuH79t
m8i6Lf4Wwj+qV7lu6pGMNxUSp66llmj8nZy2/xbqqRNNotfM9bB0kcalM2lEMarNHqEGlALH2rE7
vKGAjjoDnfD8XAwHKwbJwuzQWFR+WS8OqhfRXKCa7bCOa5bJVybgQjo8hzmWUQz+SPv+XqFW6Biq
AZKzZCk9paljFyXo1+21Xi+jXX0DdyECNdNE2wmLre0YRXT59MZYj8Z34tIX6b7ZC+StR86LzszC
roKzMlqDXbOn9/Drf+GS5EMDaIbcZ9ic29LWPfIijItqjZ5pspRDuUT/HObfx7p1iR0kBNUuwBjE
50oVmO4/BJyLRC4fsug4FoPGHEQLBr+4NQMQbqMIJAWM8wFTUYJmIOH+cRGuJ7ZtxyGObQbTxF6x
ptcwwCD7jr3CDycRWOY/3AovCnJBDnyliw5OPFzb0Ui2YxEcQ0UgrvlRne2X3p/PbB+l5+19XM8y
L0K5sGP1ltyQFKtK5lsdNa5eBR6A0B0FpqlxT6zLaLe1wlyBoXmVXrWTUTE/Mr6Y2B+dVHRhE8RS
jQs8JGkaqS+hVFJ6Sfhr+hi4wcW1NS68jIUhzQorIRvdo9nHTkUFsXP9Kv17WzQudoC7hS7xxEKn
VrsNem+Gv3q9dnIqHNAVrRUXNUDOYQxUhiT9yRwc1tTYoOKUuYjL3Wc1AGhq0Ana4AQ2p3GxYxi7
1o4tbE+GEygClb2uB4b8sm3YInfSuHgxdUOeaTbLugc3ecT0N16hEx9MCaXXIX8F4hd7cJaeyU+B
YMGxp3Fxw05aW58p1GvqEGAy1ewVg+5rDYKIRN3KmG/JaHm2nn8mBKRUk/W8/QEi2+HiCChk5sFO
WByx5Qdtkf0xy7zZXh7rJPO3RYmCssaFj1rSJDWxIIvhgL699HvGITlIOwbQJ4yQgjCic2HEIlYc
menbidp9A/nUfnkwHLRKevVN5Ila0Nc7xS5OrnNRBAzKOW0VdgF3J88MJlyOMwz7OBZBF+p0HEGj
hOPnO2r2fj46hYeWMcFOChxF58JM1FhF0bDei6z/HieKk/W+Gol6QkXnHE8Du5S9Slp2zhk3BbBU
n2bM/yZgiUPRnsGbaCfRLXJdImFjlJpNLI3HddIVoo2zXaIXYXDUYwR6HpBk37c49hwNLUbDqyhb
WbfTK4mcT2RgaO/juGK5GBgz2bR39GJ/mwAIoPjyaRLdjlZd8Eoc5xaGHuKFqIS40H6dLb/uI6eb
TvIgGttmwfmPe9FvOeBCeZ/yhWWmz6aFelC46H426y+p0j1uu/j6fPqVDM4NalOSjQL9b3AD2ZXf
bKP/3jvJwb7V7hFS3TlQ/PFceeMe+tEf0jnfid5sVu8tV9/AOULdAxHAxKwBWrYSR152pDuXRe+m
ld8QUR1DYCs6X8E0ssnUs5YJA1E3AOG95QRY7x/6sQKHuyI46Fdd/EoztsNXSXs6Kmkt9xAmxfp5
jjJfNoZzFaWCQM3se8tQ2GdciTFKCR1Fbx4nR06dT5gm/1T3xBnoSe8Gt5oFT1Iiw+QO31KRyQy2
c1RSuvicZOmjZkUClUQrxx2zcak3xlTBx7r0dY6Obfc4iLQQmR0XNcIM3Z4xgRYkepTIOVJPJNQd
y94XeBPddjORNlzEGK1RBeJtjdrJch4wI9v6dfWyLWJdG92WEXiBRs6T0oKeuJAiCwtmodesCCsn
DDtPzeWTPUWAqhcNma+bwEUctz9DE8W51UOjeaCj6tW1FIJWpA8b0e1ifels0J9qGkaDCPv9yrbj
NLVokiJAUcxgF8Md2OacUpTpiITwBl0UNRlYxq/P92b4jF7IyvxI+QxdV//Vg1swpZ7TKAHwk7fE
mpPItbPEd2b2agyqwNbWT6eLIM6sjUStZLXEgkVGnbjdUKogam2zkyzFr5aE15ltu/uH4/4ij7Nt
nUTykIZYu/7vris3vaNO41WH3AfvoJBvcN3wfovjL5vdlKhEYQ0E8nDOYeZohRIsoEgCdyRm8jTZ
WQOFLOO+BMWtthOsmEgAd97RGsQIClux1nZ6b/GG2zJov2eudRfeYTrhMQtEk3XrweGyaNyFU9Kn
KWx7LFrTfuqSTxVJkG0e4pSiBu4LtGNf/+dhdJHFtL9yWKNWSFWY0M4eHJZZL6doJ6N7n4FCzXth
B57AdfnrZorsQa9YAlP/0H8snn4GG6Q7fyE36ELCsCLw+9BGb/7cVlK0g1y8iLtmSZoI6zk0j1m2
OHEoedsS1ptFL/GCv2fGU4uQ3iBepAcGYKR8Zg2jTeOgpzF0Wz+5T53aHTuXdRSkL6LnRpHBcEFk
GcnckBiratSZk+W3dh86dFycNDqUsqjiLxLGRRCqGP+5Zg6G5fT1Xjef2zxyIpAlxPO/DFf8LTPO
ZZKq7DwZXfWoBASgFT+Ss7lTnSIoXZHjCayTv2UWtVSPC2v5XYZdHpZOpn3SRTh8goDP3yMndQFr
tfQW8E9KcTMNi1PHe1IL2mfWM2cNyHrsIAYXNhcXW2Ue5/gtTT/OfuEnx9gbUyd/u9a1O104kbq6
dlfyuDBZ1fYsNRk8oMDg1m3+RXEqtz2puasBwbcF7Ln8qt+LyhqrtngllIuUmV0Vi5wjjRqi7EtU
GvvFWM6Nat7lslk4lizCiRUpyUXLzo7qzAhZJFn2lOw7zTfKw3YoWb0dXKnEPuEqII+DFRVNwTLD
CU+ZZeZInf4k59FuUmlQ9MMenT2CI3Q9KbiSyQXISQqVSl5gk60XUwekYqzQ64IBqHIYeitClsCv
V53gSiDb1yslLQnQHCp7Amitw/yrHSMnSb/1qeBtc70IqxkqbjiWrdg8hkpWLGx0CtwKfcCoVapd
uLd3EXqIIyEfxz+s4W9ZfGOSXZVqozcoiwLuEH1+mc/ovJbjAthgRhzxsRW8iOPcuyPDaPYVxIXT
Vxp/mcp7LfqilP62Ma7v00UK59Q1xmm7PoaUUm+fTaV05YjsVFm7MXUR8ebqIX3ZK75BKa0qvTIY
D0ZG76Tq1kiet1X5h4B40YXz3VrRTHTBQRfUPR4AceOmT9oz6y3tkeiooteg9Uhxkca5sZJUk6ky
aeq8bwHqZTykuaAoJtoczmtHkBBbcsREWNpD0w1OPIWJ02YTmDxMgSuJ1OEcVu61SLdYi5Ac3k7y
o6rHzjgJ3ilY4vBHKnplAVwWk0aZTMHGAhivRnW1NP5clP2+ivVdGdteJo17O5vuadULDEOkGpfP
kFSmUTLB8BLLchKr25EGoNUWCQT2JzBwvvPIkudybBWoh2eztxp07DBM1GQXf1pc81gf48jVBCay
Xni5rCnfjWQWZpxpFEI7v8sdpWW56b5HW4g7eNGOuiFGfdz2ZfwufOUVLCsPspJYaksb3YY/f2LE
OmjZcDGqdb/ILnUZ/9K4N8A3LiQRWL3PXCnMZQR1ltrV2GA3/wuEkjSOfpugnYzBaUeL9y93lYsq
CtV6jMxigVmfj35iZRdWsQufGMF9/TW8FQV+URzjYVfAadW2ZgUNGYVXDRJurz7lvxhLQr2TnnGU
/ksNuTDTdx1w32vIk2OX8Y1GL+RGO3QBa9Drd7Gfu6FwtkLkK1y4mRdTG8uZ+crbqk7fY28q3pJX
FPC8+RUoVaJ1FURTHlGliu146tn5Q7qjEnpLhh4qjI/DV7bXU6QaF27mcQnHxGYGM4HgV9WPSk/2
2yJEJsJjp1S9nWo5wM+Qz6XPisd6spsRPdkL+EzbnRApc3226eJ0PJQKVTP0SrAokx/0AHW57+rz
+IVxyuHCAd5i5ctyJwJVEmwXj54yxeYSTszv8pK4EQgj81Tx0+as4wjcXk3BhvGTmIrWdjlAj3HM
KsdJeVF7wdG6/v9tQK4SA9wWhLP1dqqjFgQXuLxL1akdqA8CKYGI9Vh8EcGdrAMIzobEgApyus+m
vTa+LiI4nfX9uIjgzNoqJyOZCAqXNQUoieoYRuuUyoMqCW4OAlX4B0UpKiyDsu7DMInvW1U9Nvlw
m9XhYXvTBerwXStJqJRNxRqcYqo4ZajglcOL+tjt+0pgXiKF1PdXoR4dP3krQ6FmOaD3w9GXO0l9
2tZGYGJ8B4uRx51msmRUCV/oPDhLIsgzRALY71f3uUKjsxyzeK1Is2OyEV4RES6znz+Tw9/2xT8c
WnliG+QtnwYC57Cj+9pvDvlR1Ny6uu86ARsY4JytP3A9ylFvJdDT4nCdATM+fZGVJbD7syq8jbBq
8B/6XAliH3K1YsqMeTSZnapF6evxXVP+JLJXjcewOoPB2CX5CdxO3rYZrJralUwu0nTVnFcRk1nK
97N5rtWjWQly+PVr8JUMLtQYYZwbSQtgFLCrYfBIUt2kV1/AsfhF12PJw7QLdWijGcEgZ0d5LJEq
lSASJyAfxNs9mo+2VRbtJxeWzFqz+s7C59Rx+pzNNXEWXX6Iy9EdikQ0vSwQxnO4kBRsdUoP44nm
wxATJ+pm10qCMMsFWq06w2WR3949rownzaclKxVoxVJAss92I2B9QBq++1eL95ZmXImJANkZhiPE
5NYOmAt59SNTHEUE9CawyjeLupJiUGCz2BLboggVgOmveVRulUbU57KOVni1ZlyIarMsHuYKm2NR
j83WaMB8y73UGykAsIvzAgBk1jZUnbUAUJqu8fjv1pKtwpWWjQV0GBlgN54Mdrv6oGSxU0tPWSg4
6UUmyH6/EhMuXZ5EgJH2JNzQ9fIY56+9dpu8biuzGu51Q1csosimzL/VRKQd7VjGWlLN762HNhdo
8Q9R5CKA26yuaS3Ss6eAv/nI2XtkgaGGzmMkQlEgqp+sm+BFHLc5KV6e6qKAuHZsXGpUbk/JbTG3
An9aH++6Wjd+d2xUSMwIRkB/zG547HbVC4kcdLENTnmrokIU/yW8v4l044K+pRhNpDLDi4yTDAAp
4O4tdvuRJOZKMS7qxwUatOMRC9hbqdPSe02yXbMsP3R+XbaJD+YFTSTKMvE+K3eFie6P2vYq/UM9
DDo4vTQ8nOkon7z3IV1JsrEOkftFRfgtTsszmrn2c64ItFmfi7iSw2V+jWzj6FtQbSoB5+kMS2m7
8hhTL1701KeVhJA0DLkHRvubwuroroiUVnBcrziyLqOz2bJZF4r+ZrBX4WLU8mEEpgCasyV5Uv1q
qYAzjqHU+Nd2wFirj74TxHmYVqVqM/cGJpQeWEsjYyUsAR5lOlGCuq8MbmX7HrCpnnmowVyZi5rQ
10Bn3snnPC/PW4nht6M+e1YCgN//IL1jjMDeW2ZAWGGUKOi+00/MBSNPJ/+7d7wTzrkgKWK5SxKs
cqYHVdQ5lOLhj7Qie2L/hksp34nhnBAQMPpQUOiY2470xDB17O90332Zv7SYZU/3Bcb2ZifyqOjR
bSXEvBPM+yVJtAT98eibqy3XouYxWlLfiEUOsy6GWCDDAGOvxb9lxlpUqZmmoGhkSkFoh88a1b2w
EqXmzBT+XEZTNRSQi4BhndOm0LsYTx0qTLX6NM9HShYnygLJ/rntEuva/BbDV7YTOzHTXtawaMb3
jqZuFe6i8dO2DLbjG6rw9WwN6Xelhbi6ThM5FbJ+o1jg5KPxrQo4gCbEsK1dCs44kVpcUFMbC6Up
FSJNM3KyYQBciYwJfVEGLNgkvk86KoZeB0USeojHBEVE4ivdX0ZuOald/u9XW12RZcM2gYhIgBHy
/jTojbbuYrATe8Wyb0LZqbpU5LhrUfhaBOe4dDZsTMtDBEMFNYPsUfMBzeMNqaPvxsOQISaJnufX
tulaJGfk4JqZKPocoRXK8+NPkI84qiLq2hfoxTPalU1WYeiQYpOsBaDgk/4ljgrBCcY+lDfxK0Xe
BgeuTrCoLMGZh5iDqxBjlst2ZMc4OUTvAmsZ6bUZ8Gx2I2Ax47Kd3trkl6C+H0GcIt8vMbgTGSUY
HiBFvVIizbhKBvrmingcIZFphgNzPwZsIl6k2ZonKbKmEAKgOQWgn+/tO1KXcCEmU8zGII7elm4W
K6cxpHdmswh8ad3qTN1AbmUAvpFTqbNnc6m7Dt08yrGKDr19a1jBdsgTiWA2eWUPiRID1ruBCLkD
r1Hj5+HoTOjf3JaylrvBHC6acKvWjJaFbIaJAXe0sg8B/Ky/GZ5oPmt9ey6C2O9X+szmWEeUsCWr
8ptcsjC/pAWVWnlFJMJxXDe4iygu0mkg0bHVAqL65rkocUMmR0I/zfVNRnwpy4K4EpwV6/HhIpCL
e+lQZEszDug9XCxau9ky1z/HZrAftzdLZBJcrFtmu58HrWft3IaPQ98JqbrLkm/bUtb4la5NwuDm
PxJjkQHzBzEMuk56zcELED8lL+QWU/8BHsOPwFj5yyZo5RQY49rTxjvJ3IVFqnRbUXVsXOstgeo3
O8Ny8x9pILm1X3+ivxa/8OKjdNRO/49pHuazfwbg35tocAc+5geXbJKxiWwyV/XzQLplE1l/w3cM
e1HdR2AzBhdC0LG+zOWAVS6X9DHvws+5KXomXSufvVtPPoa0ejpFGdYzPSiBTQEJFbLeOV13GHi2
Qn1RqF97GHgnkQsnypSXWTZhEZcBwC+sgxRI6IyxNAb4545h9WMsP37ZtljRUnKhRVUWTAFnWMp+
6Fs/t9L7IUSlY1vIulsoOKJ1HacLjpj3ASxJKUYBVGQao1t9so40dt7aYm03a9/ISdiNa9oBStXr
RFgvq45/JZozTbVeklHtkRvIan1MeuM2J+O5kEQqroboKzGcSc5RRApjhIZo13eK7qsVA76eTXl+
oFSkK1eCOLtMs3lOMx1HdQ6y+Crp/FSyHN2yg+0tEy0bZ4wjndG4wXJD3Xg06q8L6FT6L9siVo+a
K0040ytaO1WHAfYeRdpTakznTs+Crk5vtQ6Zr7mciW05khS722JXLf5KLHfCLU1ow60hto4kx+yi
Aw3Dj5xpioZXI4xTmjJfl7YqrU1ouuCuv9TmQWmb2KNRIWoiWDe5ixTO5GhGo6gPZdxR++g4ZD+r
yNgP5uQtuQjofj0YXinEGd1YTkpmUIiSTlPAElF6GsHHO3u5n9+ImjDWTe+iF2d6i5RqRK5xxafd
vqE32XCcRS/kIhG86ZG8ogMSUS8pQr8fs2MX6+48iFju1k3toglnarQ11CnSICa1Y9csJo9KuQBS
dt2JLiK49GkiVltUFnZmTPvjOPa7zFR9laR7M16CvrQeCqN5GGcR3+L6ApoWOssNU9d48lVzisgY
L9gju7xB1c5Bs55KQ0FOs9ZSglh3kcIpl8sp3uRbSMF79RQ0t+zN0Lont8ZZelncxVf343cRSoxA
Mz63aEaD1tRiMqvuVNrEp1O/S1NJECJWxagKwWQ1rl14znp/Io50yK2IIown0tOifY37MwhXBOvH
zOuPrOxKBmflo2lEaiojDI3lbWwcJO1rk5zT6cVSPvK4qVxJ4gydLMtQ5gTakCXI8cIEPK3lcTts
r0Y7VTM1G6MMuKNy0W4Z405NMxj6krY/wQllOqWkgnYqtxWnl2zB0q1vz0UaF/A6dVbipcHSpa0E
gIrGLUycgEr1vK3UemC90oozA8vOyzRXIMd4oCB/Qtqe7LrP1LePGBIKPoCupitX0jiDiFMzySYD
8SgDdKEbyjEYS9BSGzbCLGU18mmKzdqPNWBOc7uVLHls6X1keeP4KC+fJ1l0SKxny1cSuB0qZMxm
mqYEB/q0BOU9QWtpkzopBuEXFxR+gZW6H7p2aJij0VXdQsWFy2K7eUxCq0ksD3TNaQL7M0DtJktz
sG0Uq7Z3JUZ9HxrQZgb8B6yfF5v7OdsN2mMiCWqrIhHc9pR9KKk1xnS9OgxUG2OMY6B3hbutx7oN
XJaL2yFZDpHx69AjpzstOc1UMKm/evRplgVsNqKinM1+v3oVYSdHq3Yhu6GxVz8DvEb/n1e/1bXS
VZWYqow7tMapoSrqUC0F1MCb1bOkNs+pku7qSPO2V2v9cfFKDhcKstCi+STBoBmtp+LlXjK5uP5B
rsfQW6RI2Ock0owLB1lEK50MkNhO0xPVQXpXqy9DLLxKM2v64xwyELfRJYAakcmdDsWQ5pHW2ez2
pwQSan3o3BowXkpc61S7HQBbtpdyVa8reVza0DcdtaUG8ozqU13cVMmLIQIiWBVhGqqF4X2M1/H9
KnYuYQAMj38YdGsdJUwPck0dq/xAB6IOQPLfYjjb6yO5MzCzCpuYFRfsWo5M6H1p4jWzyw/bi8YW
5Y9NuhLFmZ8yY+xiwVgihjuejChyxuIxU35F0t1Q9+5YvW5LW01NrqRxpgci7YQsVAMcoFU7LWBK
Qpq5Y3kzV7ErcCy2Rn8ohh4VA5YnI1HmwoQyqqZGqhaKkVO63FiTqPLJvnVDAF/Es2LFrqwEAmyJ
OKP2FOqzYy9APfi0vWZr+Edv3Tb/0YSv5MlxkZImwpNU4xezE+7qIAIQa+azvxg5uw8P4AEsDuz0
G04YZsqB7ihYzPUodVlNfnI1KasEQ1RQNmkDa4dR8dfQG2yn/SUHbKaudEVFqlVLuRLIHVWVqehD
PUBgK7fZIbQmwxmkWd6pSREBFHmIf9pDK2owXs/LbKKhwoyZQV3nvGHJtdIA3jywMo71gTEQ5CfD
CR2dqSgE01kvJFxJ47wBjM7LMrKNrah+p5i2l8iJJyX0Lm3sHxGZwbKlz26mTYfckJ62rUrgHjr7
/eoULY3cbHMFssPQcuLCdlU9ESQCq8Hyagu5xayJEWtNDhEDoM/owywdiRhglCVfW17IrWERD6U9
zRACbvFj8cBYOI03Z5D3RJB4rOtjYG7J1tAexFeDaagQDLvjSTHurbNWdEc5a1+iath9ZGcuYrhj
jIZqLM/gF/HaxI/DUxoK4glbkT9X7PL/ucA4VnJklRQrlhbhKVNVR7LmO8Wad5nwAViwYnwR2Ka2
3mcGRJl5dupm2W/SAUxIlcDQ1i8F1m+V+HfmRY3jqVggR7+bdx2wogpMvFMnnUHGuvgMrvNDV6or
iVyyHo2REi4hNskmeZD3VUBbO3KMUtTrsF7fuRLExcHStFt1YNYg78qDfs6Oxo4xT1cumgenYw6i
YhBYnRkFvOSRFFy3H0mqruRzcaJY7KhUWKGgaPJHSw5do5z+qonsbxs9M7oNo+TfRXSjnqxFhxhi
fJe7E+KRktiO3Y9uZPxs0jsZ+MjbEtdj/ZVmXOTop7ofpwlGk/wa/OoWDTGMaMoGGVLvxr6IPPwf
TtCLjbID7yrg2pU2yDJzOzacaLhpUNy0J4pamYHCvvG4CILV+vl5EcdFEb1ECaJI8dytyV/y/EtP
LKcc7kb9MSYfKexfrSMXT+xiwojRCMWM8AkgdY5m3NSNANFiNUu9yODxsq2o67WG1QwyRfeN2nwu
zOomR7ySVLLTZ8B7JkMooO9ZPyF/ryDPQblQ02iAdIwN6+FtDXGqQhHZ4P+RdmXNleLM8hcRAQgE
vAKHs3hf2r28EL2yg9iXX39Tnpg+WOYexeeZeZkIxzhdoqoklaoyefRecHsipBF7TDGWwdOI8W3y
m2Ppp0H0m8/qjUc9kCseyRKlWJ+xzBGzCXwL405oeGXg3BafBmTJ0R+PqHd+krmhLMqIkD+quGM0
c2DhBOLO2KtOIO7sDoNXH+0rKJ/I8vLm5uaoKtEdzcZsqnDmaENDSYocBzjKol0fYYS83RXh3uyf
L2ePTedY4QjJQ83SiE0FcBo10MenzHr4b79fyBaNmuX2CDkJv0PfJvtWWIvE9Ta35pUBQn4wMLts
lRHO14t9SsZTEgZTKwkgGYSQGLTasmZtgg1QHHanOXV7/bqcJWRt2x/ifGIX9scZEslFzK95bTer
T5BHz69ts/h9+WtsW3IGEZw4nPrcoDNATAeEDnckP2UfoRDFI/kZQ/jiKsWwzVQhjUZWMHZf83GQ
fHHZSglfnGltmMc8NBwDwuNoBFZYcHmZttPLygbhi5sGRrwIb1ji/SD/vNoUewt0A9Cs7vbW10pS
z5SY9K7txrAgTkzwXSrrNg6fCtnjg+S7iwpx9VCOTh9iyUaQDltfTduXJhLZmok9NJQmRUFsxi8w
eAr4R2jFue2D9jp0db/yFV92mZetmhAy4eSEyTjDKqb/Qe8VSMMkyUt2saVCvNQj2g1Nnr1UDFrF
3nIwjsVR92dII172ONkH4j9fHaoqaHQUugKgPLpqjc+oabt19+cyxhaPxjoyRb7OhplpPbyCHDlF
cnaDAWTfQNk5PHDFA+XYFtjHFFkwbZ4NzsFEhYQwpzFFcz1fxH3+PO/KIPYdTwFXcn0cbvorWSxt
H1BXeEJ+wONngnoAz6Q7LdD8ZJf0PnYFzMaZXve79Ijs9VDmh0K2yGidGkYEA8e6/mPWoLayaSRZ
RYmDiMxMRMcbJUtw/NBo29QgVaS26mklMa6VIp2fJJ4iscgSXoqYHtmokcGi+SG9jv6UR30HvYBD
kxyXk3kqIZyEFlsJJv8s746Q588mCskZMw2rnjesQZ89P/KrRf+puFkO6tfulOevPN7OsfjBx1us
42Vs2eIKiQRVl4ZAgA2HrXlnji+Jcoqcr/8NQsgkPZkWMD0Aoh4qd6JoNzALt6llDHYyS4Q8Eia0
R7rCh5vS7ksfg2xwzqnLQtmExLaDUEfFQcS0HLFQQSpi4xiB87dhPi3LIZEJZ27d+qBaRKDWShz+
fvA2H6IZzaJWiAf5KYeKHLqgo7J3++boQEEc3Dj+5Y8jQROpRvQIAj6v7X16lBYxQkxhHWZCh9Fx
i2wO631MUg1jOoPSv1xGphtOj7c/PMKhS4SoOv/5Ku+TNHVMnXf+W8t9VX/CfHeRqqC/yiTpY9vC
M46Qg0e9TnDK5zjNYUz/hPF9lX9LuttS+3LZoM17ErjqqGFDiFZ7p/luZppRtT1Y8cDS4PPB7thP
PPaHU97IRYOkaEJYLVZXTI4Fwkbtp/pKV9ccyqvJ04Nu3/6QvdlvLuLKNCG4iKaHdhLjhGOXs4uO
YXfUXqr+PqVXUq7rzU1MV4mFiUa02CDG3jpGnbNZpQPyfY7H4dqDKHKcBOUVxt/AxMdqt0iC4vPl
T7eVO9aQwr5ZFbnzzzhAkR109qmMbmxbkgW30sYaQghrsJzbus6tilXdTVWynxqZytJ2RP1dOPEo
jQmktqt5nS+tp0Nn4/7xaM/Eq1IZreAWMSOU1c5IwiZJigJypA5SOp944ueM8FeGwXuw//ofEHZ/
AyWUV/Ri1kjCd/8ixe1TOWG6V3Kp2v745wQh+DZTSqUbGPpl1fJPOry06n3RSE4Vm19mFT5CrtNI
Vs4215ZIO+1X3Nf5A6hInYcQ73GuWTMiO1DwXVs8UKwzkRBCJRtoaYfIRM7BOPGKTXIy7pXf3U7b
FYFtuYXkEvf/JCNsWYZFoEEitt6hEEFrtQXgvM9fT9ihT6/HgKe+RMqvvb2aZzAh88VVT4YuRTJy
km+dE6iJ6tLCc/LHy0lBBiP4RWkPBc0LwJRa46px6sbVU2Z/IuGv/4YjOMc01KU+vJLgNiE2Keri
WOtOy7ceMwuXkTY9XTsvnOAWetR1faTConq566cHy2Jugob+yyDb+XuFIiTTuFcTW52AktOD1T5U
oGGzwr3e7/Xqk66ciuqaLcdieTKGl0nfXwbfOknrK2why8Y4TrUQcMXhSbtWk6cCFZhp+jb110n3
1OF15zKaZD3Fm4mS1UZYMliqZde0umkTX7WC/wYhZNolTMcBwkUox4C1tWuHuy4cSjcaZUyTm9uT
ZiHVWipGs0XJzMqu6n+YkcMSZDRZczPEs+TbbK6WrjompbYOtSLB+5zZQNvSiG+zLMGifXLMIJIK
G24mvhWG4HtNxGzoweOLsKbdm2FxMMfwXg3RajGwm6oIr62QvbBaOeUMp3djvlpS63bKZJNxm6lj
9WcIbjihD97pU5gaZSdSHZn2XR/2Gvn8Ad/4i/JOscgySpV1DChdcWdkx3SMfCfNJT6+OQCkr1AE
D2ynqDPNFudMRzdu+q76TnL1pe/y+4jUeEbPPTYOR0rZvilcGs+7DiJtuu7Vppq4Jssee89UOskG
d3l9TVV/e0RkXZITosByrUVtzYDOnhLuetX0yTjvLi/yZkZZmc89bnVNAeNLqixgY/RtLV0Ufj+h
j0xZqDeGuMJi9vZU/Az74fEy6uVYMVVhi8uzwc5a9XXRr/v0tl9upXS9mxGvG8TRqYkrC+V/wsow
1sfZ3PJh3kj17Ome9ZID77YJ598vbGsjWcpU4e1GFlWCZuiD2sEUNGRqL6/UtiucYYSsojRlChlg
mDFlUFijxkGNzOepXtyGyGpDMighudBuyGJ9hEVsIFdDlaG4a6mNlyiNr49QUr5smOz7CDkkUafF
zvnrTt3nnhUl90VePf0nCHH/WsCW0GUKIMhMXfAY3lrpIHlZlqyZWE7LxilN+ph7mVF4CsnxgAQy
YXKlW7okJ2z7m2XrNqfhBP/fW3+2ob5ZtvxdtLN+RKbjWuphSH5eXjDuTO/O1ahX/IvBv9kqZuq+
tUulAsashYFT6UFv56eORqfJvk1YG1xG2/aAM5oQoaVeNuD3wdqVEEPo0WVJtXF/GWL785wh+M9X
BpVWNasj7+9Sm+sOp0Ew9zi1l8rWbbMFBt22fxdOiNJUdUZFYcAx9sqd7hW7/En/mkBgQr0PAxP6
EmhhOla4K9Cd/chGyR4mW0ghcBezVXvkOgSu5jbsqfyAJgi6v8/WCaHaZraZpXz8V0lKt3SuEnqv
6/eskzzGSj6WyJ0KckuHjfx+HybzI51AxDTENywv/GHQJbQckmAyhE0fRAIpZOK5RQrmE39WFu7e
dvnfPouo/KvU0xAzByDgsVJdKzfJXo2a5vifXFwkTx2diTHdQZJbnNxFBHuJDpb96LcdfvlvQEJy
0J20qlUDXqaUz3hsTJKXWHswTUlTkMSXRSLVFgMgzZIApZmuxvJTYj9ctmL7+nZ2ZlHrd1SNPo1C
rFcT0H14yv3KK7wQ7FMRxM8TX9ZUJXNqITNUBDoiDecfKNprJ2duWwakCl0lebls1yYO6pTgaQZb
yjs9HUhTjK1u4siI/0CBu/FzK8rcqsErSym7TG2fmVdgwvk0BzFVlGCAGPWx9JmAwJs8NrvyYIae
5fFu68YLMQH+Y7qvJYWYTe9YAQubIMW8RpuEACakcTHrFEQNDS4v5GZqWEEIbt6l3dBgKhUH4vxo
O49D9JBIRc5lH0vY+WwDPBEZvz9hUtp10rtI093RPkWVZAR3u261Mob/Iav9bypTu21iXK8zlLWP
xW441KO7PAwolDX73JOyOcq+j+DtCmreZcMrMBG9LZbbRaZLuR29K4OErU7vnLEPHQCMXgnufRBf
P6r9kRPI8Y7IMfSUZHfZH2QmCZsfZCLUSufalIt1t5S/F+XX5d8v+0avnQqrb5Tk5lwU5atJvNic
+yCPPkBtEw8dju9INj7ZAr6WvldosznYetgCjT+hc3FjdXTt58EbfQKBBvqofeQJHWRQ/yamV/NX
gAZZwG2YwgUbQndjp3pE6z9yNF5BCFmhrLqMKbwqEoHRPbvPlMCsJeu24QXUhMa6Y2PugqgW//nK
itCmlsLwmuOz7iatf1m9ZBffenIAAOWv5FDlecfqOWbhYMytyjmTSVD69Y3i2dfLiVNqzTLikY30
8wZLSN8jra2h64E16dTNE9zuGjfWbnqZ0AMPRuE6QU2M2FoqJWCnU4XQsQvVmJJMB3c86X44agx+
/9IPdXu/tEh4IDlwi+gD/VBrzHfRBAlUJ5uBaamZh7HsW1o+lJZ9kAStummapRuYt8XUrXhMWawU
DNc6KIb/aR9KTg1OEDRg+w90i+LXn4GEDG4qit47XP6nmA81g6K1E/uLXvpRXfiXbdrY+N4gCbm7
TPJBHzm3fBOe1Pw+LhPXiSXJbhODYjSFU1fi/V84dydDYxAWgiJXMY+sgJqw18m2iM1IXUEIzh1l
VOnbNMIOAYVsp1BOmNKVnIRlVgj5pqobi3UNINqJNHjKsCLPrOIvjjPlkm+yRQzLy1d/F4xbu8o7
5dRGTRICik8S50H0LbpBU/7Bvh6u0s+TZ6P/LguSJFB+0Q+03wLask3b0CmoNAQrzTIF1TlJ0bXD
bovxoVfv8/Lxssttf6szhGAd66OR6EOC67k6GV47NfFOKSeZoLkMhX/O1RqOpK/sqASRsY1qrlla
x2xaJOfSbY84GyJEaWbOmJrPsVZRE7pto38emu9dr3++vFw8X77Lp6svIkSowTLNdrjqh06gadR1
5q2pLM+UaDcpm18cg90qanEcI1kNcuuI8sYVhFOXkSoKuP1gXtyeGidg43hgWoJGp6M9dn5fHSp6
sFtvCb8ZRFIUkH08YQ8hUG2vaAqbi7C/GY0IFKqmZG/f3A7Pyyr2FZhdmcZ1B+sSrXQbAzW8qvUn
ej/LWoIkXiL26hZVWauaAlsqdo/pbxo/JjLmAZktQvYb0zwZRxW24N7p2dlOqX8yHOs+IDS6dgjx
Pbxd0NrFEoRUGg0gXqz8ZUj3ffOBd5A3MEJ+SPRMYSDSQ4VwvmoJ9OfCRwbCuzK2JCfIzWWzsGGD
EUQFEYmwL4FGZaEF7/9ZdLSH8epGPfX+oM07hjQoAdt06RWY8I3AQmCyhKJbAvdKo2BQUJXxb20m
Cgu9Cjh7GcQQe+zKNCsUhshBOsrdMv9kF7/67KjYvb+Mh6iF5NwkKatsuvYZUeyzMy0WdQofpEB6
pZOXkm8a+3Q5+8kghG+EQbuoVHF09UuiQyNAcbW68qq+dS/DbLvC37VzhK9TQY+1Iw6eppJwQEX6
i96XXuL8SGWvm9teAH0Dig+EKSAhmVu0G5OR0+tbOvG7tP02MfXPZVNkEELa7hMWJ22Ft72U+Cjb
lrIvwv//d/uRdTZByM0Ux1YW5XDkcqY7qwCBaG6+jHZtog6Z3o6pCSZA/ddlmzYxbROaALpj2uY7
sqU0HI2Q61GVTg5KAat2Fas4hkMauXXbHvKxRAdaJ+ss2VzJFSr/+eoI4cSsVHKdSztghg98FD/b
JtUkaWH7CrgC4QGwAulxX0qiHCBcNgcydVf0uQ+GHb+X27LD3dbEAMX6/V1HHgYrsAV6Cu0CniDf
uBmCcae42L4/s88V/uMnF2tUjsPomvcfUNN5Ayt4vTImCiE2YDE78JjUy3XZDU92XUiqyJu5YmWd
4PlWmUXF3AJG60x/npxHp6E3Cm0lB7JNGLAwaCoemlEe4LfE1SJ2Oq3iwYI2UGF3zLcSavi9mYdX
o2U3kiGyLcY5DHqesYT0V6odM9UWWP1pCrjQpbJDRwL73PeYjeR0h+Mh7/zkx+Vw49/jXYivUIVs
qDVEY5nF77lgtkCrthlopnKdxO2L3dIEcf703/DI2xXNh7Go9BHXXdPOnqqqukfJ98tMtB1RVC9y
ZKq3m3HtmCi66JqF6ovgjjPebsfIAFxMcy/XrN0yhZIa7OZevIIQXBGSEI5evopdavPizqrthcrs
zwut3GYmxwp8vc4yX8V9K/l0W6Im8JizcWJ6Ttq5WjoYp56SA1497/qbaEdu26D8k1+VrubxaQ8c
4RecQlxZN9RWoXGFbqlCbKDJrxxGLlhaN27Xu821vkt2Nma9A+pWR22nHmRPR5s79197LZEEzUBb
dWP28NWw/xSqB8VkEJa4ibrfl110O3WucISYKDu7cPoClhWNO3t0j2agh8pL9mG/U5+Qr7ley5N1
L9Ux3c42/35PSxViozaqjsYmcDFwm9Ie16/YLRsZq430wwl7HdEcnBtawJidV+cY98OT4s7ZDSoY
DV1lj4YQX8a5tB2GNl6Ykd90VezVCUNdyecQ5/wUjyDtQe0kXRpbK0dV6LJwQktOy/Y2q3RqlM8l
rwkVarEjLD7pSnyMDCY5BG8uHSiQ8K+GsQ9N5H1LWDMZJi8DwDM6DMvru9ajqQv2P7V39S/TXjky
2VzQ5uV8BSp2udQO4jw3AUq/zV4DujnlcbnlDLj2IQlkmnsyE8WGlygks1HxqpD60IPFhHOPG2iO
p258gCKlL+M83dp/1sYJsZbVUTqYA4cz1YB1z2ZE3TK5m5zPrSEpA8ighPBiZaPhPA6oWSXjzTg7
/QGqpJmXdUq4N+aaPjkFbYLLyWTL89f2icG2gILIHAGq59212dhXdfj1MsK27//1SYv/fHVGMeyZ
li0vGjVN9Q2c6neZ2uzADu1ehtk8vVINzEOIX5U4qoBTdXZva4qOexPkRuAXQ+X3mj/sOO9L+ruT
DRVuJfs1nHB+NSHJELWmBseYJq8cIXQyqXe93XlzIaO621xBHeVq1AZsjD8J2aMqaEQWsqDhGw/O
ffRn0W23sn9eXj8ZiODoHe0mjDwDRKXsNHSg9BqLl6I2jpdhNp18ZYvg5ErWNh2m89DE0ar2n9iI
P9uLYlynGd1b6IhB44g5ev8NUnBxqqgtAbEM7xu5W4zOTbPajTHCheGJ2t59BItCCcSxNVBHCEce
NC5CERdDHH4/VbtaG/3BRvKd7fFoleNN42gyepTN+NX/AorPTbOaGa3Zmai0ZC+Lsuvrp8sGbbvF
+fcLvpdmekPbnqB2rT8oPWTE8QTUSJugZSiC86m1OvWqhmVLIs2tB3tw80z3hjCqJVlCBiS4H/h+
cJfKAKSQ6wqTTjnZx42EiGcTgxDtlYHXRE3qbcJLIdNbsZZnBhA4kuJLpmr+jLGTD3yYFYpwrI/1
IVpqAyhzdliUq7x7dIbnyxCbsbqCEJwZI7Qz0xQETtnWgcFqvzNvEvu7afp47JaYI8ESmSLrcqRT
2iN7R06/65vWrdIXuxo8lk27BNeDy5ZtXmbp2TSRL3LpOp3NHK4L+j9mQK5ivzko3/MXZa8frGMC
QTHncBlz2y0wbmlBUNLA/Opbt1ArDYOXCyK1BkU8CCV+xV34qCxkdxlmc1/Cnv0vjJDtemLWmH7k
CSG6GRj4Kzgb+G1YyiRNNz8YNiQcaC28Dotqg4zZjGS8VTfTToR9cfo/SfwYJXuiRZL8vdXtRekK
Sn+7cngXNtR8ANR4ymM/PNV7zgZeeMtjdZ1cj5DHNE/5Tv+hSYo4W121b4CFT6bTIhnwD9qkAvac
XJV3NojloDyzd27ZgY8Ca7vKb17sgHlj50qbmXh8ibUPivI5mj6gfmOL9Kx1Umu462FSnYtoJacE
MtacxfkDBCGw8i+MGHooEDdTPGDnT9rrfgQjlO1C7VcScZvevwIR9pEFgllOxF5Bqn214Eq3QLhn
bmW+wj/JhTUTSVgLZYmtkLPTdz/L4+LXmMzMvOlBJZ62i0+9SyQ5cvv2szJM8JFeUzLHbGfOq2j8
Qev9IdkbOF5ANTXz5ZSvm9s9p17lLOvgRhCyfu7QOKMaWpTzuHTN+FktJPeB7bA+Awg5f55SrZ9t
tItq4YlmPzPj3iDowwhfklAm1/N6Nnn/rf5ivYbf6mZQa0ZmDg3Cq00/2zTQkzumvWiK4paqtbNB
ZEHJL13WfysxUHxpyxyS1lUFA83S9uLhS9pGrkq6XfGzcX5/IBWbxEIuBpcPCjZv81ZRoPOxotg/
587wYww0xM+009zUlMTWplOscISUrxYWzpwRjgJdWUbpfZ2NIXj/w5gxWXRtI1ng4IK4iUHExdOz
wexUhtOgCaa/11tW/BT7E3rqbnofk/B+U7vR4n9kGc+gQvqvkzSpupJf7LLjON80vVuhwzxjx8sw
25UF7DN48QUhuyo+iFENEyYpmmlAxgGaeRKwwKp8LXIHD02y7FE/JL5Um24zxa8whXimQ5+WSQtM
vL2l8T6OTfTEEbckz7/xslQXHxh5oXxL+9dGIbwbXPLGkF8le/Opbg/l+Hx5ETdPH+ffL7YyzHo2
T5mO369BkATa42zaO6XSuhlaz/3BNCXNGZul0JU9YkdD51A0gHDpk9H7p3c1vzc83lI/fzUfNM/8
Hu/CR1kP62YKWRkpOGSBYbup5aBlru9G66ro73TnkdERVfzPl9dzO0eusIQcghLfNMz8vvyq5HDT
HZyb0I08yBVKqk+bG/QKSEgiTtWFYBHClxuIP86RlyU7XWskCUQGwn++yvhDQ+LFKgESmV9MzXPK
l0ZGsLeZolZ2CHUZJWrqebSwH7c1C3JWn2pS7C9/FJkV3D9WVnQLyxfKg8jp9tX4EKtHp5e8tsni
SMgLRZobihnjs1fgEDCHW4LZ40ZBS7tMHFOW9cSS8TSNc1ZAyhXkkMlVCFlTM7YC0Lhe4Sn4YCXQ
dAwnXABx8MzC78aynEriHJdENnu1Xb5Dl5+K8yakdEV243gqo76cbBQi98UtC0CwgmfF5L4D5YlM
BGOLTxBZ8Iwl+Eheq4tjc9WN7ufskYDTGqsl2p3JvrlVXcWPP5mSvLjtlWdEwWVy9HRknQnrzOlp
SZ9j2Xvz//MZzwCCw6R22reEAaDdhXtMyO2Y6mqPYxAfmr3yC+NlMobE7SA4Awo7STFOI4qwWENw
X++iqj0k+uRaxexfjrXNBtTVtxKfuPthiBNaAYeBL3PxWVDvuytEdgyKXO02fckf8x3zaOWb97La
//bm/NdEIt5ZUlqnKPTx+xfeL9H1OuP+xfYyCWPJSooEx3HRqIpahiixzYccKoLaaZokb8AyCHEX
GYYqikJY4iz3IVjiaP2sqj8ufynuYe9O8+egElmMsybsbSWFGXU1u5rhWclDmd8V5Km3creRMfTz
gLmExi1e5eBWgQjnNMDfnSL12/ynET3azoF06EgAo99ly2RYQrowzSRP6xmrp2h5AGqXwX7A44JZ
JX6PftDLWNv+DmFMYqHQjyKO8KlGY1RCRQFY59cv5A40e375lJwKD9dYr7h3bpx95+mf5VfLTStX
wDyFrVZ0CctIN1MAa9rLNP8Gq9U+pn42PaqtrCK/6Y4rKPHjjZmzmASuMvfKuLdH8isrJj1oZmOW
LKfOl+udn6yghG9nJeipTQuF147oqf5WQV8JiufhM3QjfHqcChcPzKCXb9BxlPia4rJPVeeSo0wf
bdtig6DHQzOpJp5ThymE4mBJkZ7NSHs2Wf5DTbXhSxs7fy77z2YUWhZmXSBsi55vIWdpZLajrrL4
CWswf43gV1LceNGtT3Rq7OIqxOBAkCZEv3HicDj879gWwWgrnr1QrnrtB1l5EAqqTWlwRoqlZG7X
fG602FOVJ/D27S32u5fxf2+tqYU+X9PiJOaaeL1GTiujksw4sVqxNzWDr8cgmaVxcNmqza11jSME
RsTYDB3oEQ+Y2IHUXe7b2E13fPaBeN1e8QtJIuUuKbosumaRAiCPS8xXl14tIyFpU4wtyiIsdDMI
3KTOU4I7ryobjNtcvxWOYNes2EUeNqiEOIl9mKCKkUb9V4M5HxhNWJsjBDvlng+yFeyiEzMDK6vb
IIri39GYZ5LbBf+DxYVDNQnidiiXOijvv81gRKEsRPcbDIquiHPVZD8/4AnU0Uy0wNiGjUbttwDL
DPLf3ILenXPgLGzZKQ6cnfIyBpyaL7yV3TM37XEw/WKi1IKGYOHQqM6DjQd/xDKaiQzoENiSK992
7XIFIBwa1RI011AH++fQmFxB63f04u+LF3kqOogGWafIlsPRFZxwZGRG3ndaCXvmYp9le7vZoRv8
8ifajB1Vsyk4yjB38u4L1TEpG/72Vk5PffEjWmLPmH4N7APUCtRSTd2xCLp58G3eeoIDbbtJa/DK
0ipoZte/a/Wvy4ZsrdUaQAhONUYRRSnxUDlmn+1+cK3pUzS8XMbYrJ6sQQR/ZuFYVmYGK5qf1t2I
bprYqz3l0fEMdMiZN9iRT1AL3V1GlVnGP+EqvfV0mswkAug8fp8s5mv5rtBlhYatw8zaMiF0hkzP
R5C4wQ+W8fMQKq4+2t/neHGjojgobSJ73pDhCZGkK8TucGfnzSd/YvJDsz+X9ItT/Gj1Dzn42fGE
GFIr8L71CfcLBa+IRFlcVQs/6125p7msWLh5J8dODj0CNBcjcIXDBO2jJDMGBOwQlMfoKjk5LQSV
QBSLp5RaNhS8le3WYPpbv5hDfaqKDGCknb/oXfUlkxL+bLve2R4halszTDKy4NLQZUOQR91Vqil7
kPVJqpKbzqBjkhp9y+g7Fd/taBuTmZAKN6EQMoPTFYa7MFtoBFZ3Z4WJ5IS7adPq0CV4Ogq6BLpa
OHTNU33owO6h5xjKzGWKazIYwcEJ6WoScUbaWjuGzp/COSixZHvlv0LcvtcHBSExEKrP1hDhPDL1
+w5SKHmU7dXlagxRg9J3naJLVm5z+1sDCksXLnlUFj1/f9qRILmq9+E9lDahvrrs0hOoHC7nvc2t
CXTLuqNSqkE88a1/k0ZNkNSBNhe/o+ipTxc0z96OeH66jLP5pc444iSUCsaXoeV0u0n9Xe13Wn6l
9A+XIbYTwwpDSAx66sTQeQbGv0JdC+7DO87qoR7YsJOg8ch/7xh/V06ciOqzPh/s9hVthCJT7qNZ
46oPlH2+iwKZxoNs+YQcUWdJ3MX8M9nTtzq7b/Knlkly+Lajn+0R9vZu7pR2GGGP7kQeZd/b8LHT
vhuxb7YvXSQ5SGy2ukAaHvckFT0Uuvis1aT63GWcNb3xuZ5V7juP5Y/oGx5Ivln7CDeY+XNYfqDe
tMYUskWjm1puKphh6xYKVePB6qcab0CJRvYdhATq/WUP2SrUWSYFEYIDanhHrJkog9NM4YA5MGPP
5a4zNEoYQRHItBw2I3gFI3w3I5prvItiYq4rVd1Lsl9VHN2PStm6UMiWRPFmjXptE/fT1TEpsXvw
WE98PC92pyA55BC+TnbZPrmeK+jv8S74j5R015BCAsZcKs2iHJBaOwVjwa41BZea4kOl/jWOkHdR
548cg08exkd7b+yqfXllnvidQ/FlvPqb0bz6ZIIjWlE4G0MJz1BG8xDait/n5rVtZbIU9f7wAoYR
TXNQ3TFR+rCFrFEydbRiLTNRKsYd9wf5gRqBeUNd66Q86C46QW7SKrjs9O9NewspeKNJw8GZKSCL
7HefvBRjjf1EdmWT2SV4YTOpqN7UAKkX9qhajquGoaTLSmaH4HWjSRtlwOCmP9q3XbMvlG/2/z5+
8XapBIebJ8UB5TLGQSG8cRc5pjtn6TPYbmQxKzNF8LaEdiB2G7Bao1e9aAH7lfvRafyKuq2O8QTe
pFbuO1kZh//xb3fHt8YJ54qZEiUti8LEAx5xWXMXs9vQ+ZWrh5rKktL7BMihcBUAjzWakMSDrWKY
eIsuS9O3SEY9WhvEtSLytRwfw2LyP+Lef7HErjSzSFvMq8Etegh6W9l12uqeoktqU9trdwYRzjFd
BdG6mWDtyg5S7uDo8FtokLosSfwRsutuSzrJ0Wk7oM6I/KyzSutKk7VaDeUZf2nVr6nTfbaY7C4q
+UpiXRQ0GbOThzAq7yAlXGZOUaGneiLBbC1R6VcGUz4gFAvP0HX0vWPmmmCu961ZxagZbUVglumq
HkgNg+7H4FxxEjE+F9qmklXcNHEFJ+SMJBzBgm4h0KIixkjjIanQDVf8Dq3/vc7z1q53mWN2qFoj
cyAcXE2d7oxqklThNpPGyhYhaYRZXw8md3Q9nMCV8KdmODXJFCu2F8xEScQwKFTbhf1JdxIChoQK
36e6Qaimau7ReJfKNGi3bTnDCHsSjVoSRgNDPIH5GJsFZEZPFiR2ax9XElsyVMcX5l3iw3n2X5sE
n1PigoUFt6kyVHfor1BedFOQEvU3S7VvG0mq2DbNQVe/wdWjxNY3zuZtRGaD3F6GvjODyAf8ZUos
e0PZzA8QZv0XRsgPGosXJWoBs8TMi1LjYWayTp9tXzhDCL4wOokxEJCr+3Opo7XtpotNNy+eylj/
n5tYEDwEXwivJwS8dcLOBB+YpizFdjGa4W02luB4W55xN/htFvT5A7sFAesoIdSCRwhx2qPRLFc7
+MKgQcWtwJvpYga0SyVOsLl0KxghVsdwNDHED4vKjHk2WGDiHpTKpZslbH/ZoE0/MHQ0+hJsuO+e
gZe8NptkMQx/wibLtGMj7cje3PsMCk+GaIf+7kkSj5E1EptugBfxZRnuWQXCP/bA+usynCTGbFxm
4AmoTELTEuThKIG83R5Uo2mQlmBN50M38TqHTuM4up1L3emFq+5Fvi2rAG9Ud95gio0jYzFGbTES
w9cf2DH22v10SLz+S3XsPLbXHy9/LimacJIYW2Nsc27hEGioJeVB6OdX9hNvvwlvLcmWsfEk+dY2
IUv0Yd+bamYafvLCjoqb+8WnznVuqiNfTOUouxhuZtrz5xMf1vqqVONl4kuZFseyxkVjql6aJg/Y
VO9A8Ipm4Foqc8NteJfeV6DCXpKYtlJAicjAYXrwueYr6IQVvExwPdH4Wypx0c3IXqEJm0lRd8qA
xyPDJ+GRpc95ea+ad5olm5qR+gn/O1bnvzybl15JEXXTXeeHe956ZtyznXlSwaP3X43iKWAFVk3m
iG5IGJVnn2od7e7Lodd/2KbslLS5N64WT0iLRoR/MJNr+KXuh+1d3fqG7N1jOx/+zSBEyCBOjStH
ipK7n+KdYBebqe0qTjEFl8NYgmIInBF1CAmdFtOifgKthmKf6J8u/37JQokPKjVj3ahHiNsy2c3t
3YxrRibZdGUmCKlBraZUnUEX46cT2zV6/sBqGeO7zArhAIECc6ohyxu+E0c3Dkv+j7TrWpIbR7Zf
xAiCnq90VdXeqNWSXhCSWqL3nl9/D7S7Uyw0l7jqnZiYeegInkogMwGkORlQqblSw/h5f7FEXk7j
PIAxGbTVS+yGdog0V/GzQPLV0h8x9kxxKHGp/4Hg+YVj5WlVy2xpqxl0mBjGg+Ra6aT0RESUNiIf
wDPAq8TqlqRmJy9OQw0FJZFX/OgD84oVu8qi5+BGsP5SJs4LRMWUSgvaiTya9K8z5oRJFHPQKnro
qtrVpPR6RDYsGkfXNKtXMI+/CbaRHX07jlzjvAPGyckJEr4akgVd7JhBeIW+2AWjdg/JcT5Wf8+2
CXFxa7IxowTVIDylDrryo1pH/QbmngYTRrw1uqjnelP/VwicQCSaEFEnJpTEvpdp7bYYo4mRnfvL
tnnmrkA4hxfGQ1clA8Ro6H001G4qH3GX82dME8pxzssf8Uz/wKFz/fKoGOu4KekAmRSSBkqE0VKY
U2blX/aF2l85sJRcosxWrC8GE2pMDcNrZ9SJLYXZ3855WgnCitt3TsxCU3C5xRhcntPFiiJTT1WK
XTqOLpvWTTAv1vaVE2vcNIL5KHpXbQt3BuSOdt0o7KHMIdxSP2rKsz68JKIhCxvtIFBu/At+F9Di
ovv2cgHNMJQSFNDj+jAXlpMu6JUuzMydsFmppLhzG1/Hcnacoz81t8vj/vZtXpJW6NzZgiHFbd6V
QFdBsrh8saNXEp4WEcvs5jquULjjJSu00aooVLHG7AglMOUXeRTeLpk+v3NKKxDubKnadKoz0KyD
COCpZ1k49WjByiazd2TLxssbSee29MN4FDwht0+1FTITf3UpSxfZTNTY1jwjfM0oOQxq+7rM3XPV
du6oWoVba8opN7WXXkox8M1+7PC7lnoW3BNEe8lpq23MdtIDhlWsSHHQGy+tfQpFDOzbewlWeZOo
Cvwx58Vo1M91G8nYy+6lNr8b1VHGCu9rpQCD5x9SzNpqQ30B9R0qa/XexYTrYhBo/uatyvhHDp51
aJrrhKQFMKTpWsUp1vWiblgRAmdbaazJ1QRifs+Urmnj15nA9Yq+z1kVxkgYDab3wTuZb5Od3VWl
/rS/DyIE9veVYvdUl+a+xxp1neYvnXEvEVnwStu+Oq32gTMeE86BYnAfuzr1vuKOB4xGPoUHvEp9
5VX0fBIpFmciEg0LqoYAs+svJsbsKrYzWcIX4aYnApmaiXJFNAPzL5th6qyU1TN6uuSG1nPcBVFU
OeN0bPvEH4eHbvpiiVpOttfxDMo/dAYaLymd2DMU4YoCR+MsOZoD9um7PLAxsVBgokI87tzqaS0Z
xgwh5aWWnqVO7t0hGkLw1WS/6jyvfNtoZbexE8vV0rJ0Q6OPHTTGxl5YWqJKnM19XQnPmRotW6lM
NCiqUuf+hMqEyawP9iioAhOhcAantqTIsxhLbBnlg9KGj/nQx5iibBz3zU6Ew5mdWTRRhRJ5uKZC
daNx8kFNFdRTLIi2b1r3atHYz1hZN7ooC7nWAQOaPExqPvTxKFCSbQTU09pIJIOGh0cY7IL22gRD
UCIntiYnbz/0omQlu/+G4Cy6qaUuqzEo908tDPFwdQ+PNEYtP3GtYL7GQJCBfmh7zpDc66s1UBaq
WZCqK8ZTTFpPrVV0uoj4c0SLZ11uT2bKcaW0kCyRE2SBMW4y14N9RRNBcGf5WNVg+asBAdrNe5CV
H5esE/l3tgHvrmWMT0aXEfV+V1c9N71uxAXz77ajXSGMfz+8mi65YoPOe4+A2bJBsFh0g9i+k61g
megr5VaHapbnBR4hKp3q1B/oyW5AP+XSID8pXnWIaicTlbVt2+1ZVE7d0f5h0GqEqKimO8h5fyrN
9GSXRFCKtb1rZxhO5YeOsRqYEG3pviTDWxaJrtKiLeMUXGfDQiV2SqIB1RnLx1x97OfCHYRlQ8wt
7+kGp+KTSikCTZBEKlAR1Z3Gl+GaBp1PfquuchQd/ttPrZVOcOouhcY448xC8PRErxLEaEyfKcN8
/Hv+HbwGzkAW9/SedWkCTToWMDRKP7XJJ8POD7IcCpIGbB92lo8nbJqnbogrzAnxqix5KFL5EJXW
51kD1/ccPUty+tcsaJdScYdsEsd4KjK1qOPoYFlxMNTjL00uXvedksCK+MKrvLQHI2eXzlGu/aSF
l8AMF6NcBL5PtHicg4jB0twgdoH0Ds0wddvP9GAJb8r6UxEKziiRQJxbWDpFrTMF65Z2tV+b8YFd
kxTFFqybwGotzi2osVwMRQqBjPJOjWa3CxUn065RTe59YIPQOoCWQDTKKH+ikyvXmoH7dukaRFS1
+T7UMbT1aewEoZ7NzVlBcKom5TpIIxOEJeb5K6FvsnWNah5nJJ2L6u4PiWPqrANDZ6nty5OCWqGS
0AwxaUMHP8tyZ+C1Juof2FQB64zBOboqs8wlZ0/BrC/vk7B+0CP9Ki2tl4/szBmGc3Aa6sXMjL0B
2jBo1Tsr8gcRg+Cmlp0l4V1bFNZKrvaAyGJ/sEN/VF5HsiDPHLn7smyecisg7n2hpnKV6ezeMBQ9
CuyXk2KG/v8GwWlZxViIrAq7gqhvhskpkajvc6MdCy4TnAkIWmv4H598MJOxng2WfVr+5AbxNrkm
uVO/pG6Lq4+OsOVwyF4G0WwJpk7vDoYVLOcKlMpI9GbBJtnx+Nar3c9+tL5RE8wYXefgxkfcdBTG
0Dc3bAXK2RFoiIhVgfHWy8ohqFPTx6Tv4/6GbT86VxicHVm9tBgTW8/Rld3FA7PoreVljnlQPOlB
lCMXCcRZE/x2NLOrPubk3UdQjzwThKC2A9pncd5VRIJYNJsXiEPAQ6j4+WP8sjwtBzZ8IffkH7Y3
fd1fwE0/tALkjMrOFikySua6ZTmIdZd2qmu3o8Cuti/fKxjOsJSekERifog8j+APL4ISXAfkbgwW
zFT9SJX7hZXxpXD5kMigE8Ey0jGaXDybOlfWFq9TJYH+bR5LK7mYxqxOPiSSNbvXIFeCFwuNnNRV
myDVTmn3e3+fBKqns31cAaHvOc8zCRK1Q+qDYSmoaxEHm3CTOCdBOhR3Kqwao/JaEKa2rG7Bm65m
bBJaEYK/r9u/3CTOPYyzHqklWBfZFG4zJk6/BEkq4vUQrRvnH8KxAilKBf2uzSCTHlpRZefm6Wdj
/AoyBgYmD3P2g07kRMIsNN2zpOEqUcAzodJreY78dFFf9lVgy1QxdxvsC5aGf/5QqK5UoNOWJowt
CfG1+mFaGncKTzkRVZpvrdcahFsv1YgjqSah7kWkKcPjrM9kvqaYGfu2L8zWuqFDTjMNRENNi+9g
o0lakiVDAXMaGr9lUjwOE9gFZwXz8axScHFgbpk//NYy8W5bifQKfYCsNaC+M9XsWNLioVGHwsnJ
eCRj+Lx0n6WsPO2LuL2UmFwFugKLMWZcmmwf1maiRayAGSPeBmP0NCKqbRdBcBYbGT2KC1toX5q+
LaBLqi1FsHYiBM5I0aMrGVqKymVZrtAYclBFo1S3tfq8SpzCFQhdjJmFVeqrn2Vxlc6G2wjZfURS
cBpglIWNgxUgaReeLGO+y1D9v7/bWyeBQQjTMySj3zGVmFar68gfQY5R93GJDEJEk+IivRuX5iYt
k8nZx9u8+awBmcwrd6DMsxz2aMHz8rg7GiaZ3TIf3J6gaEpSftuFcdujSEvt7Jtc7lMMs5v8pkj/
nqLcAN3NWWxOyfNobBstR7WsBZ6dqJ6ccNCdURa58U0tWcFwil4nKJkGVTOr/f1lgemhpLfjR1z5
WhRO1WOiVQNlTTYkkh4lmgXWKOtOI4femMuv+7sn0hZO63sQa2cZw4pl+aHrl+uS9Id2RL4db3RT
iSyBtmwaAGHdoSYbmMRXtuuTniwhnpiepV7peKSLRj6Ivs/d78iMNIhh4vs1ygQdfcZDE4G1WBDn
3F61sxTqpcrrfbmEWggbG01kz6rv0/CTKJqjWc5oiKZ1sh14d2isVowzr8WqOiXT4FrV8l7VvlG0
8OTNKaRvehQ65iL7+wqxfR6eRePsqKoS9M8WMZTPMEdU/6StYxRhE2hGkTsIfIhqLTfPxJV4nEHJ
NI/HOYd4YdGAdfJ+Se4XzPE0umMPisj5TtYFtQibsVa0Tv6jgpx51USlZFggYRXRxCGkvu2myR+6
IojL8qqVVM8MK5CuWQdj+b2/uNve4wzNWZs0gEnbXhjvrv7LiGQnmz1SiBIMoh3kzhgpV2UplxiI
ZN2BP/aqCKVvuTYe6w+FKVaXJ77pQqlSVI41sIOKkF+RFR0VRcSUvL1k5/sZd6/VsxlDGiroB23N
wsMYKoJpzP2vLhnq4/7mbBr1n5lcqB8x3vWuL1rdjVnG6sXQBNguqCp4kGrVmSQ/Fw062dyiFRSn
B6AflYoY83m9ePi+jL+ofZvX97QVZFE3izEx6w9Txv4lEacJjTUOXTRCInpbPLSHEOz0IJxo7opH
UVpBIBBPxSwXGDouz0CSyzu9r5xp/GlgpOaSiJ4Fgk3iue3gz/tEHbByatg8TqANVJr5MBjyN3uk
NwQjFPd1YlP7FEbBZVhgIeeJYkN04mHiDer6MvWzZr8tFuZeCnZp88RaQbClXV2fQMlmaKUGCMMs
/bxrDwlygftSbO/OWQrO45EUtxbDAkRjfC77xY+XPMCIuE+Nofj7SAo7X9+dVitpOM1OpCgsSYL9
ma9A/Sn7+g3GE56y++kYHhAs9Zqrws0OYPx6MALEQpwwEJmxaD05pQ/zUs2VEb8Ao3IPmh47pdYc
9qXcvvKepeTbfealqQdlwgu49jtP9gsv9OmnymcNqJJnPO2jCXSQZ1mc67GThxwC5eVzTn+12m87
jAUaIsLgrk1NgpY6TYFAFaK//W8KgvhY8fbl2Jhwgiv6atW4W5OFQuZ2SSGI7rAmG+LkqTOBCScL
Qr/6Ybu9Jx3a5/6E0Xr36tdOVPKxLSPmLmqgxFHeEXfkSPXHlKI0fIkLx0QARhttp1lMUc3l5o1G
OeNwF7ZEbnpUKCLS0/qTxzhQ0l+G7qbgAE3dPqD3fUBc1Z+PGCSfyo6Ix29jgA1b5TM8W4aVP2kb
gspqVjeb3Mguxlt49W16hSlk2qkPwjfFYTane/ZX9ev+9m575jMu78fGPl2QwUaJQReEshlI5XXb
PhsovE/SYB9q28TPUJw/69ostZYcIhaoPwm1m1IX5JNFAJwXMxaU9NsVAEq0sNffBmEcYIN593KX
OC9VdaFZZBnbpRMJItc8ZkH6C9Jon8aAzVStDsOtfExuycP8IXfy78VTZb74Pk/irG1qIKdL6ksy
CVpr8GelElyzN5cQZbgYkAgaBzzNL9WQ5G2v4REIa7PAhVtJ9/NcCNRg81hbQXBOK04xwzLDADxk
/YugyxeMDbODZimdtigFd8NN37GC4lxXX/UT6uQhTV6O8VEDr5uLrozBLRGWdD6g3Csozn10Meml
Hvx4XmUSjI0LP+WZ/WkfYvv8WmFwPqKzc9w+WVOJ8TIEiKV5SWC7OryxD0cl7AwUqQLnGQoyjlLH
GjF0+p3aV33j74sj+j7nDrJMqxpk+PD99nmMb1oimlsgUjTOHZCOxF0mAWCQSw+1VMFszy6NtafJ
/khDEVpr/jEbzi+U6pR1YLHFhTPJnofIcvNp/rK/XJvpFRglxrKwZIHJN0hPVhfaU4gwtHLbg4xO
PWJq7yhh9Ay9Z5xq7av6kYLBFSJ/X6JZNdTFjAvoXOUHRQWVfqoK7mSbx89ZKP6WlHRGjLmHuMEg
juvk0q/Bvqmqz5KFluGPXNjZuAEFc7FQ3cmpm1pI6RhGeJGS2TzRdnDreRFo9HaMYoXBaZykKqmJ
YT0Iy03mnVnT1pXiBWd3YZmYiJmoXtUZ35rSkIKKpt9laTQFLmJT5UEGrFg61ATse5fuW+3nfFJ7
7FjfNcFIyX25UNfSp8Octx85kFZQnHvoM2nWhxhQ45T+bkh8F1ENfSimYE23JcLIXhCVyyDN4ly4
kSZqnkpQkEFBKa5Z3OqmfdujrxyF2QKJNmjwcLprZyzmsVZ3MD3qjXkoYGGVkQXtNFwtGBwwzu2P
qFiuaa87JB1PIUaOR2Q6SkmPZmnTsWh/rNPcVZL+I6/Y1c/hNjO3qSlPNkQ3wvwQ0sgvk/hqST9S
s2toNhL0iHCpCt8vlk4J1St7QFSU6q48l0EliQKv7Je+e16uILgjfwytuKV2D1IoOzvWdeVmJQ0U
RZRD2TxRVjCcrpCYpmAUHBmZCGjESbXU/pC3ogfRpjCwMKiKaYGpn/P1aqFAnnFBOhCRuSCicf3c
FlpzVKuRCny+AIpvW0KtIsiw9RnZVD10OmRFaD44hXAu9qaN6eChZTziFtqyL/VeqSY96/IJ2RFL
f41pBF5VkLK4MyF3GbgB/P2DbHOXVmic4wBTdq/VCdAUxfysSLV8l0i2LOis2AQBu7emqaC1RJL4
UiTMcDZykhJ4+6R3ekt+GstF8HISQbC/r7xFHuEsZkwmGN1X6E4+JtYVkbI62F+tzb1ZCcLtDR6F
iWJSCDKTR6lVHIPknjJ+zmTL3Qfa1LUVELctIUFY3UTJvZfUYNsuXqMqe+laTZCC2RbH0C3WzAR/
w70vaj0ikTYqiAunoaMptzW9VaRTSwSH/fZV2TjjcB6nlOxGnakKaU6jr/hoAXuTntqg99qTcqSz
95G1O6Nx2jbWkVaRiUlV/goVXGSsY9KJuv82l45VyBoqijg0fm44tebZRKsZVHp81VtwnSi/5Rmd
hqJGLAHOn0vOSq9JPshFW8G/JZF0NEGZ6hQ2Rcdk5FVD8vqBhTvLxFf+topR5ShvQNIjLJxWu46I
5nTS54+AqBpissisY9DmpaH2aajNFgp1kSBqXUNC4Vhsu00vmny56Q+wMf+B4S5/Gu1GXGexbrYW
Kr8y2iKLjuJ26691zUT/uIkuQMPSbcL3Ak5x3Oh6V1gYH49Rl5JfIFiffSCyeIHCN/9NU9I2cguU
WD4lyovRX1FRCvH9el1CcK5Ab2W7KmhueVL4tTVPtSHKqIkAOB+AlPJSI8ZgeXIHQoThYZx/7CvW
xn3/UgTO7mtFTpahKy3PuiXBiJYg/Q+/UupFfx2WARDOEowswckJL3ypwkZi0axNE8sbxqV1Zhp7
iZn/9Xl2icH8wsru815Oe6sBxjjfz+NjGQkirO8PmMvvc2ZoDuCTqyR8PzJ/5sorwYBs5Kb3d+S9
77rE4GwwsUsrIi0wGiX16DQHjWy7Zp3dhVp33IfaOGIusbh74FiStqhiYLV+c0pBUdzrrvFsHxrw
a2W3ViGw+43a3gs83i9HrYkp57hleOHv3r+tPjFeKNzYzcVJPkfH4ZB6Cwn+Nxl5/yyByKtOQmCm
v5UryWldxP515dh60qPqV4dmOO0DCnTkz5qvdNCkA2r40OGLkM2rrVYuGEltU1j6xMzy8jlyuZKc
2RbzkmiFGVseo5ozXDatXXuoPQMEvM0hc4X0OiKpmKNaSWWDemNZVEilZ5mPeUrXVpcFYydavI0I
0aVcnJeYwsEEuzBmD2mH4cZw8UbuPM3RD4wLKUmdzCV/HyFiiCr6EPBfzKbkVnKM1XGR9NTyVPtT
WN3miSisur10ZwBu6TDEDD2lMQDm8inpkJE5TOj63Ve6/2LJZxBu3VKdhJlEAcJGFURYt+pV93tP
w8QmcHi+7aNtu6gzGOdmURfRGLIEMLPFBLT2t5Z+i+jnIfrr4MHlznDeNpmJ0kg6TlfWvD5XzW0Z
6ocR1KuCxWMb8N6WzuJwHnccjaEx2gyn+HxHyg7xdRGjtAiB87O5Ymfd2EGSIlFkp4vKCdPqpL+n
Sr9YL74NqZZApdKzE9bMHzEhJSr9TsR8uy0IWstR7miiqJ+78JQDqq87nFDeYESuJLU3mTYJzlgR
hHLpadJ6yWlWV5anyLej/FtYbftfDqGzDJzBqxXVpogCwHjpPNYGHQW/tLfpSglKDzl00TOOLcl7
7TrDMXlXnnMxanNWdcCVvy3kO9RXm1FbOaPHhqzWxN83TaF0nCPACN6MVjF2qPpS9K5xpR9DXzed
uHdLxSEuIrnH0FPf9lG3XdxZRs4htKGaZxG70CfVowZWrVm5yUeBN/gvLu4MwrkDJTYjxQC/sqd9
Y5MiqmfJlU/GT0wndCXhkAghGucUijYM5XgA2nJvYNwGOZpPpru4/U2HPJVoWBiz/z0d4fyDhWkh
3RDW8EDpVz0rQHQlfS/r8qlZjFOYmQct6htPEtyM2Hq9A9VkC3MEMfzJ4B/jVqXbfTM0cBfTA+jd
ogqj0ZLY6UPpBBbwfQXZXs4zGH/z00PUXwwaJGx9Nuu1PBgPswoultFjBQmNKJm1UfEBX7jC4xxV
lOO5LI/AGwI1yI/1Iayd9guKEXI/vJqe9IPsYWI01CbDQNSQepgfui/xpkmsfgDnxvQysS1Fxg8w
Jm8ipWtORyTUBCCbvnIFwrmyLO+NlDQAMe1jrN7ElSDUJfo+57vsbjCyUsH3+/ZHVqADSsiGsnmV
0BCzBZkhnoZ8YCOOlajLbPZIt7VHFMKBEoVg6EI+oZFsRCPe/qZs2tkKjTdqa1FAagjnKCVq5DQl
pqr2Q/iMZufQUWZV8dK8dmwynaxcNFVneynRHoXScwsMrpxfRoA3RkgKS6nmoGHTnJRkAuG2Ne6M
wDnhCRSBcaRDOIpR4TRYDG9QBS5DBMG5YEAUaSkBgqU6E31x6upLJ+qmFoFwm2R1emuXNjzvWKe+
VUZOVqp+Y33ZVwURCudy9Xyi5VABBcSCTmYbh8b4JLfz6X9C4ZtZB320zSXCrlNUJXYvJXEkzHDY
x9jULEzlUWBAimn+SQmuLhjTkM8GJspZHtHtB7yfPK0V9d1tu+8VBqdbFKRg85BgvnTnNTeanwTZ
6/Q4B+wB3R7DH/sCbW6NjvcY8iisUIDz3Y1E1KyfcY+V58KTZOkpVAs3Naj3ERhwMJmg4UE3IacB
Y1aDU4rN0U2y5CmuZw8zvB5qBFv2YZi6vjtmkdH9NwyvAtPSFjioMHAc987WcGYU/MZOpE/5E7Dx
msWQnvK5rJX2Xq5GUDPto2+v5RmdW0vMVMV8ggVCSv2Vbny1i0MKsth9jM2LBDZLVfEiUHCfuLzh
pmoUqzVeBl4zPJfk2NSg8u9Chw6/BkVwm1Y2z4sVFuccetrJUqND2XUn/q644XV1s3ioInqW8eqd
rqXvrJ+6AcGwdgdCiUfkv13qlEF2m77uC725sKsfwmlPhvaDqZ3xQ6zp3rY+6ckxqQRUNgJZ/9xx
VoZdWkmxYIgsXkKV4rSWdaeZGCCWKk5piM6OTR9iQPVsDEBlc8Yvt7Br7GrQE5hcvkS3CMc/zWkt
MLdtac4QnAuZE512VgEIRb+eSz9SwDCDZle17wVAIlk4ddTHsUvrAc/5SH0bjMc8Ouzv/EZzA9wS
xvAx7i4MmeFb680KEzgqCwDWLSr//PqgJY6KjNmJ0e1qtkCcbUU7ozFxV1qAiX8TXSbckMrs0Eia
Y8k/MkWgzNt7c8bgtl8z8pEWBTDCEgRdQ3lY0vSn0uinPE5F8bY/V/13DnG1fJwixNZoGr2KS0Sp
4So0lKdwTEYnnsD6UZPfVfmjUPQTCou+mB10fX/vtnXjLCinG5kW1c2UAHuZK9+snlMMONlHEG0X
56CsUJuQE8JSEszdxbVimRxJ1T9yrVgtIed85FDLc6Qb/zzd5PR1altH/9Bd74zBN9YkIct21IhZ
xcmzYjjJvLijkKBYsFp8rS5aiQu7rSCIGpfObNROZz5nkUC72abuKJyhcBaEttZwabHpGiMXv42s
KyqDhHR8KKen/c1n676HpF4iaXZqyiGL86HqICiK/rAkg5tHkksN+VZhFDMt7uZ2FOzDilaRcxFL
AxbtPMEqNvlLEwVS+JguAslEa8h5iKSd4iJmXkhtRsfSFswqDpqkP4zSlSbUChEY5yHSuV7KsIOD
xRHr2Enr0eYtjvXTZHYPMljkBE5h+3a7UnX2e1Yuls6S3scRts34Nrvhscdo1cx0Ov9fuZT0x/5u
bfogEzXOBK9A1il/iRbOEso2CY71TI2dFoXPuijasqkPKwTlEqGc6qJOWQpRzW8N+i0cHaUQEfqK
pOBUXV6WWbYSJGqI/TNpiqupEDEhiqTgtDqb5KYse6yTlj/UUDjyrIrSJpuKtlooTqsLc6paiWXR
YvvOmk51lDp2/mZZRy0uvf1d33QNKyhOp0ccOxPaw3HEqrJn0sKvGv0ODWuvihmdSuOlNPI7QspP
+6jb4eAVLKfahdVNodZDFebIbTym25LvDLmTOcl3DU1jtieJIJn+vnOCK0juBKxbbU4J+vc9hRlT
EeQvEhjqQOuV+f2Pv28wxF1sBcadhHkdj3q+QL7efNbtA3LnXrwEoSHKym8ro47SG4zcQJMTh2PR
oS0Llimn3f1YuIZ2ynuBF2f6/H7d/oHg+WBkJVvUmMAL2dO1JZ2URfCcEIhgc36nGJZsKDRk7ahy
VU44l3pnVv++nY/tB4i8VQVBLoOfUIcq2cwIpQ7vs/a1x6RCVQ3ouAjuWJsrZWG6iY4MFMqHON9T
YAqGOiytBUajsHIK1PpOw/CR1bIx5NPEEHvEx7kNr9DIWWXNjDzK/JkJMtT/D0E2/Y+NQ0AlhoIC
Zs46J1OWZJAawToXvJnjzu+n0G9yy9cwrCHSydd9byCC4ywT9Z2SnkyAM6dALYijDSUqvZylxWDJ
+G0fa1PbVqJx69dXIdE6RYZrbRKnpaXXtD/rURRc2UfR+ZYyNBeD7t+GRJUcZNoYjKpvxK3AMEUg
nOFQHWoy2kyUUbtKut6dZtkphZ1e2w+jf5YMwbzLY3uoQWIMZwbbkVRn0W+MtMAd4dAUn8fY78zP
jX2vGYf/ZZt0mTOlQato2TXAlJTUSZrQhz4gHu/vozDF4l2bKSsoZiUEPMl8B0Sl1F3WxDCm2H4g
uVukCotQRz11ennxPvR0WcMx/7G6z0no6+iGAXAqInpSbwTEtr7OUve4L9WWXqxh2N9XMHUkaW2S
AqYA5acaTIZXZB/YnjUEd2sAV/w8Vyj99MBDfyALddCAekvNv6diBQnZan84P0TaMlb1nsHQG2kw
UifVb5Scig7RLb+9huH8T5z3lUpVwGTlV8W6B2nN/oZsRmZM2SAyQR8AShQ4S+1aK6vjHi+9JkRm
X79JPMmtQ88+zKfqIKLC3Nx+HAwmqL8Junq4RaNyJNsjS3qr5qFBOnE+5onA82y+TMwVBrditTZP
9VQCQzvQA0o6gqQ4Tu7kz6fUy9wmFqjb9gKu8Div3VSYrFCwB+wUzH6OgsC489jYgALjrZPO29+u
zQVEQTM62XTEjvliEsVKRiuTBlyJ5+IYLgPa1IvEI/nUfuC+YLLiLgsZRNwbOEPtk0ZRcqROvHYC
y3lq32A8lygLs710KxDOVBeLTKE0MJA/GW50X7FZI4vLGhtJIZBoc+lU2BLawRG0/VNGt3I9U2hG
IakQfZar5bZGQEGP2lM/U4FBbRrsCoZzpHlUanj0A4aOXoFH/xiLiuO2NVyTNeR5FNb0x5nsgiaK
hYJX0rNedMe4yv0o6CVHxviy6JgHsohxk+3Cu5NIUxlTpc065TgFj21JiUK0pnptHuPic5RsmFN0
O9av+7otwOGzPhKtKiLBd3iFNDt9dz8vGI7yGIvGHYlguNUD803XVjlgMILKrdXBlyNMrSXuoovC
9xudhTgj0LWhwlBktNhx7m7JlLLuazzrGM1wjIoK27dfQz8sA6bljDmgeYmGDxSNr0E5/4fayaTv
DSjgRCJ3QJgz+dAJuxKLUwhKSV+VUAkPraBOrMUHWznIEfmIqzuj8KmcyZirKmWGlLbgxr2z6JWQ
hHzTVlcQnCrE0pDWdg8IZV6cqsw/GaP1aV+pN73OCoK7oKZ1IiUZAiZeXHdO32I4aezUIiZ9kRzc
jbRcpDGse4DI5NbUDkYhUKltk/lHjxWGv3adarf0Y4PvI3Gny0/JMGACH8o/SlGEbPtEWC0Xd+ws
tRFZffQuECIdci/7JXJszPzeO7azWEzslVi6MhVDr2D7x1K56ltwAiZq73dhHMRJcdM1IiIxkS5w
7iCOp1gZWTxLbZJbOvXXNJYeZUoe/zeV4xxAbKIbtsyY4UzfCtUZ2t9JJsgpiyThPIAS1UQfC0iS
TYGdpe7U35tCajwBCM9DQGiezrYGrTPLyK+Mz/1Y5o6qVX9NHwMnDToQxhmmySqfx61iNZ8XKcZ9
sQtkjB2NbFHIdNM8VwicnpVDYarlAoSwcnPtgUhv+xu+aZ6r73N6NYKroQ1LfD+zT838UyYhiyHp
H+ugWC8Vp1n2JNOOZgBqfXrI0T+hKBh14ekH6hR+cWiHz1Lv78u2aaO6hrEmiFhijAPn2kDBmNJ+
QDFGjeIZMDAu+rdUe6qVzDXV4rCPtblPoD7GFGfdUFCbcekPlnJKLVIgh1LASJGLqusrtdJFjZYi
FPb3ldfp43paQgz2Q3QHLamq2xoi9uUtw7E0VUdvv2qCn4Q71mpjKXBnIyjkTBB00e9k8rulwf5a
bXrqNQh3sBXNkLSlBpDRdLsb+5q9GwfTtQ/ZUT6K3o1CNG5rbCNVsgRhR/ZK7W5qTF3680qVA+uY
BkI09jX+YFjLxm1RSEtM80hVlHbM7uf/wJn2/1O4LYVYo7HtXClEnE01irQVpIVQL+bPSD4cqT7Q
1/0NE6FwTmhZYozILLGCRhdIdRykg4gHZcsNreXg3FDXmPpEEsih9rWr9sVBqq1P7ZTe94sZfeCV
ZWmGbSJgQcDryB1AJegXQnSNoWAFc10dLbR0H5P9CkFfxbZE/6Dw6QXbHPoG9NHsKn3TqrgVZI7W
H+Ze1E2zmXJaicPnGeIWzqxDGT/4t5pfRRYesybxtDR9KCWkCftXJc5/lYmEN2X/OSPyVTzMDjq+
DqpNBFe9bd9xFpkza1UukxSFfzDr7DWaSxcxfANg+7ooAuGsOTMV2hoR1jVNbsP+U1kEev59H0K0
dZwJp0YS92EBOaa3qTyO8eB0yEaYobsPs/kWX+8cZ7y23tfmxNq94ZhkV3HT69DP/xVAy+CaRLPn
RGKxv698RYRKb0z0AJxNr6x4cTMrd8pe89VFcBZubhFjakCcFxQ8fFIK7pLosTH/KZfBKy/tPwkz
ydtrt8LgrhP5LBng3kGSoJRAMqmrnqUvAQqM/cZMTtkQHus++9pEyYH8H2nXtRy5rmu/SFXK4VWx
g9vtPON5Uc149haVc/z6u+hTd7dM6zTP9ry5ylVaDRAEQQJYaOsjZuEd21l4uL5+1Cd98vSaAsZi
C131qKn/qM/C1BMiVfBZg9jabWx4hXWTxanfj8daev4zLGbtmnoJGwwDQg1ccavkeMofHQMvKlF0
LAnvRkj932e5DNDVWMgqIlnGyEW6URRqHSHnckIxSG3excPebJC0Ws6YXrHUGmcjbB4v2gWQ2W9G
bky6Hhl4XWsf9OSXMn+hrcJcfZ9ZKIxFJUMswGWo0Wyn1ZnEPN647RhjBcGsj6wW6HmmOkMFkj0M
kT2lezU6IHudFZMt6t4co9Nh3EVfqUVay8YcnM0YjemyQDZN6Rwrkty5PZF8+sMVYnabNFmpjCnf
qBDCJmuOlc5pNtv2GBcLYI5kEfc1VRygvlg+zeQFZk2i39d30CYEuiglyxIxNIctfRtKcG3MloWH
p9Jb0JGEocm8c2PTIeiqhAoiU9Qxy+/jxokw+i5JQ5zEY/XSkl0YGXZSvsjKzyRbvnIKXqDY+62s
TmmWE0BlUW4ntWIT3Te7v66rbHNfrkCYu8AwlbE6dvTAGEF3PAx7rU931yGo4XzyNSsIJmTAg03U
jnimdjsCNpfmRyrEtj457fAIVnEnMV+uw20bwT8rxN7SSIHAL8ugtsncdcn3UrET+fHPIBhnphjG
Es8lIIwGPKiNqYEcXVYeOzWd/1B3VNjVeT7NmhE11Nxq61aLblv129I9m+1ok7awtZBXtkdd2LWl
YlxcVhWVPjeAK8zMlqJgLAxPqomtxhwiru2zfWUUjE8japbIVQ+kOVh8w68DKNPJ93jz9gqH95C3
aeSmhEySoVpgaGM27WSaadxGyMgPzeKTrnSWgvcOsWl1CBPwCgGOd4PNXHbVoi5JQ2OVqLEja35U
CMaQYwLndcvbluQCwzjpVpfwlBsCZjJ2k3ruMs6NhicGo6mumeK2mbFXQ83VE8EmlY9x619xbBdd
sSxCoCyZzKUACAiZp+5vYwH7xe/reuLIweZBJwPEhmDkpBAhMu+3VvkSzrxLJg+EcWwyKQUDxDJ4
BpDuQ5wI4Y9l4rzVctZbZeI0KY2GzBAAUdaLJ4R6EFm8QoXNPb9aDfoTVi5GKep+rgpAVN192KqO
keqeXpi7UeJ1eWyenSskqs8VUjWrAohHsShiFvlzHHulPD6MJLejNr6Vq/pLZoaOYAPXVQ1m+hFu
NMewqUKYmdJaLuZfHqOoejSkJuXgbAeG5gWI8ZoayZpKoifO6Axuuqud0tE8Oiu0Cnhd7ZsqtCRd
hY9BrTPLrCKEIHlqK1y7Ws2XezhoVL0myW+zBRd9xcu2bFrGCoyxDEuYtKmilWB1GdvgcBnHIFcC
pW45Ctw08hUOs1BW1eqWPgKnDEXdznHvC7Q0GznxLU8aZpWyGecDeCthDmh97Zyl0u3F9CLj9Que
ZyUMc7CZRqdYhBbpyVGSOL1eTahkEX7oTSZ4f4bEnAWCufT1aEBtefVzGVB5mpwrgdfds21wSB5Q
ql3QbjPx4agoNcaxwztAeU4cpbZpnEfZtRDDhRGP+3t7iS5gjEPN03BZatwg3F6Ib+ZqOOgWrXTU
X5Su/XVdeds2d4FiHGs/VWmHsW2wbdkcjkmfvLWiHHKiN57ymA0UgzW4k0TIg5f4oF/uQvFbVB7S
4XnmFn3w5GH2UEVac7ImQE3mGJAR7Ix1519XGU8aZgMlbYQMDL2PjNljCK70IQXNvIFT6UfT8J4L
eJbA7CIpwwwqASwNSFlhfJNu3M2ZuTNBrFul6VdeNK2LJTDbSBJwcuSwAndMypMZtXeinB7QN/V0
XXt0AdjQ2qK8wKixxlHBVskUIvga4AQs8GdmByXrBFewpKdCbr7gf1CJgyprlIAZn3iIy7SrK7yF
IZxuayfqhqCNMWNOHDla2zKGFQzLQRxqtaILGmAKpfP0zGzspmscNIl64dI5ZaVxrlxbBrHGY/yQ
KE5KMsdwdqn0A+XdgUnUe7nQwbHc8S5Bmyt10aDBeCFzzmRtkHBQpGq8N0vrph8mFIlOX8grryVi
PJAQLmpV01LX3nokqJSYRY6L21QZSjcNSYTVWeyVpCVLjYdnAMSdskunyVbkCKzv/mCGwRdse4XE
bCE0/WdEpYtjVfu2zdxqEu2w5WVBtlwc2Kj/kYe5m0jzEhKMikFOJ5LvByVyVD3mOOz3iqtPu/SC
wV5N+jSsl2aCzsQDJkH54T59kOzYo7RIC96gPeGQ2DmxQ6filR++Z10/Q6uSaIBvXcWT+sdwtSqr
MZIr7ChKNxcf6SAq4sIBusSvdsbp9VVz5GMRqOCaWnh0A9umcsGm/19F5rFZx5FCsdGu5aaD6JSp
2tn6WBx6nVd+sr2MhgYRcVf+xMGtZ2LbWCWwxvzbZEn39ZQ9XzfHbWkuCPQXrKRJBYsUswgENY38
RYxeStLbhpmCyHzmBJWbbtC4QDGLlmeJXqsDoHQQVycYQDktzhw9KJNjjLwub57imEXSpwbkvz2w
+vlQCd9Dk8evtHmRAV/QP0vDnLpZ3ZDYaICgnWWHODg/vPAm34PD58y7yGx1ZhjIzVrgV8FQCoUt
3OhL3RonAdGE0CnivsxrwU4NE6xRwyQ7stRghImcyN4oRT/RKWbYYRPxKOe35EW5iiKr+CUq0iCM
vHlvlq1iFJZbZ/m+q8VnSysfx0zGSJi3tkR15IjckvJdNbPfhcq7nm75mg/orNeMUx2FJKXlWsSO
bsOgtTNXf+2DPHgb/Tq2ZczUS8/Zidfft0UI+gH4kyNtpwqPFwhF9mGQYliVFdlIZ5Q3ipO7wmj3
O5FTD7b13LeGZHkUjRx3cGJB080bhh/v0cEYSA/6oxBkXuTr3vX9v1VX+wGNCRbKrotNM4aAymNG
S8erO203fJP3xql7md+yW+mEVDnHE/CMyWTChsJC9rBXc8tVM/009+ZbpFdPdZx4kTocMo0cqtI8
RuriloY822WVcg7hDa+HnYThE+ABx0WNbXybLQwqiVDZ47Zy+hxbSPwWk6nbghZijJb6798JAYby
chlzn3WUy390sXJRki7uJsuVhNNIXhLLIdYLZxW3BfoHgw0xEzRXjpY2WHhWMe9nT3UiBbMFLS+9
md3ENlKMt5Lt2P/CY/FaNIMxHmlAs+1o9dAjfWK5b1TeXhChG+ag/wDAGIppjaaiQjQMcm32LR6L
mmODvnh513OimY3D6QMQE2F2RqLJwgwF5nrulMJj3twsyVOCVmUMdXCvrxZvsZgzV0misVU6YInF
bE+VawyTk4hO2P39BRxdwlAFepX61PZmVtZE6h7Kk5HcA+2SaC2gnYjtFFR615GoCX9aphUSI9Ew
WrNeZTDxjvRuHd422qlW78xudlTlDozNCqp9riNSh38NkQkmxGhOF2kAoiw/NcahC7+NZBe1ZxNl
myovcqEfuwZGF3QVJMnSoFtZCbChxPAY0nh5dGs1I8cV81CYE9aYEpEUPVDq6bWM75bmrZZ4C8XD
YM7RZpljzOSBSaTKUxxn9rR4ofjz+tLwMBh/h6piyWiptvpwtFGFUkuybQqcPcQBYS8fhUKaNLQg
iJHNtduIZHBFTOmyNUPsOMbNg2KcnDiOvRq2C0IA6Uafz5V6Li3eu/im+9HxDKEioFQ+dQ6qRJ6y
ZekgjjHgUHrs9LMpdZ6R5/bCO/y2Y5oVGONUQwxbaVIZYGb1TjeCQHKnd060F308TTjWvuNd2Oj+
/7yBLuIx3rWMUffWzECslBeZgEiMU9Gy7X/ei6skVDSwzxBIAQxGjJPILdvUU2IPNNRub2LoEzzS
eIzrR4U7yHTbKi6QjEhqpViIueHE6xpVLumz0qWIVnjvK5tHBaaU4Ir7LhjjWC0M9OzNCoJlmWYT
TH+PT2Uo2InIiVG2qibxAHYBouKuXJwwVFI4qPT8awwvTBav1pr7XBawoSZbXdBstQiZY1UlHF/t
t6Li6n3hl6j0GvqaV9bN0y3jb9FHokRxSb1UdStjwkUhfGu5GZvtE+QiMeNuQfjalRMmqmP8uDWi
qktEj0edObU5uUiH/RxlI0Dy6Eu+8QLK+N8MV18jpEdyolS/uwETBrP8VrcWzovj5n7A3RQNmmDV
w6Sbj6vZWAPIOGsZClTLF8HozpWxuBh95OsqYnyrtDHU9ZwvvMeEzW2+gmWkS8uiNoVGQhSKq8v4
Q+454eDmblh9nzlZLEGymgw8s24bEccqTirJnUE6G7xcBEeO9/v4ajOQ0LJmdYEcs3hK+tu54bir
Tfu+yPF+PVp9f8jrAg9Y+L4sWru0+lGHqVss/xZEUSSDzvsGSYmBDgbGy0exDF6auSCeLh0mbb+k
h2LaXT/ppU8LwmAwThB9MoZCFLQUDW/RreKLz/VpfE6D2ClLO7QVL3rN3fmYc8sLPx2XDC7jFjWz
yJQxqYhnPIbB/APjRxz9JnyS7gdcDvTvpY/KwhfhmH+7Li9PXMZJWnoXdhaBuGpxnG97w8s1b9I5
4cYn42NkY5xfMYHcsQgBIiuRN4Ofopkajrf/5B4YCMY9tFHSl40O0xgq0N6hAxE5N5c0xQ8Ebm6D
t7KufWuRQLquvc9xBwPLuAcC8p9OJlg15dF8rvagTXXTZ/kV3GDpU3c/7vRnDiDPTBh/Ic55kWYL
VDk6o6efRk9yYw/NAHfDMXWSF8mJnO6v8IF3K+aYCUtdOJEMymsAG89eZZ6E8jDhPCGv16X75EQ+
apMt4IwNPRHFPieepei2aNxM5qNlcEqoPr9FMSCMEzFR8WLOE0Tp3NEbcANfRFtwMrvcm35X2ybH
wXNsX2f8SabGcxdJgMvH3G77cwo/cl1rXIkY11GZijmhi5DahOhMLnGWXeh2GPEDMukTt/uJJxDj
McJM7YdGxCJ1rhkgr+3Fu+KsY9pH70pe/Rjz+614ZsG4D1VFhinVgSide092mrvMDV25goD9PrGJ
B2aSIPQ4SqXr8iG+Z8yEcSjJrCjjJEGpyQ25w9zYHT0DOk870BrFmDsdg6dV1pFk4VylC2RU9Idy
2I0Zp+KS933Gb+Rzb5BcxfcH46QWvjzxwnoOAPtctyDvnUkNAPSy2kt9fNS7knM28yCYW2uiCdrQ
0CWR05063Bu8EvXPObiPa87euUKxVxM9e19z+VD8HoPFRdvHaTjqLiZa++1e32n3QiDbgqvti2de
gdzmaWJiZDqm0yLItVj/V2m6SLouolsrG2w6dSpBEnAEdRXYIJS/5h1vYAkXkXGGIZGWUY8I8Sa/
gyskLoZ5eJZToy7mvWe3GjnOamsvgywYqR/TAp8Q+0xtLUqDMQFC5CUWOBX6HG7+NKOR7Pru5aEw
u8kwtVZeYihSmm9nOrm4OhoGh85uW3crUZgtlQwgT8soyHJGzBEGlU/OgqPrIFqh9D7zjnAn79Hf
zTqli/YwIvXjJajsQO5TR9BeljmktPX7Bd6+fSaufBfdUBYjo3JMe3aRx3F5o4CpONewmd1nyHFl
4sYM8zCfxfJhGlNU7xr22P09l/tWO/bmF6KBtbCMbY7LPIeLCUDBTO2+mcBWEmNyc+Vet5WtiApc
UypNnZgimjo+6rQwokkeuoR4rS4iB4mRRHqxVya4SS2r7NGwHq/jbXkxFKGbOJXR//ypjXxu01oX
uox4fb5r5r3Oq/v4/O4BL7YGoD9gdRUDFTgxFwuemEyPi+LtRmcOhBs1MNO/DGtwJTlNbCFCgGV2
O9IPnA2+FSmu0Rl1avKQmOOcYlfMtW/p2f1U554QhbbYVBwD4UrKBAZ9EpM2bCHpcj4W+/YhPaAA
7lBltugi78adKfU5ZctolokJcLUg2WhAtnq2B7f4XeO12W1vJRB52fJ5dOPBKTJb94t7dHs+XDeb
d0Kbz/vvYjeMTwtjgloDCeCtN7mqM57MQHYKzH2ihSKI/RvEQ0JgHjHi9FY8iv967AUjO+PtREyC
VRIDZquXqjsLwv0sqY4p8urkNu/fK/thX8HjLOskMkFM/Ue2n1w6XjRM7NQJCTLUsk+rqjOn9Oov
3B/XsIx3K7KRGGkP8Qa/wQA7wWv9et8FLQdmM1Zf4zBOTURpo9HTzRn+GP/W/MI3buXfqKrGxByP
HHiJ923f9o/NsP0DlRIX0VADrbKCF6mwiWjr5rPAe2rluDSV8TiZBFqMScSaaU0+OIuiNLZSRBLH
s3B1x7iWsJ0VoumAoXdf1Uk94saBFFAa5MgvOSvF8WMq41sULTE1TGQlnpCfGwtlSpVtxad4eru+
rbeFQjcKGqlRHmqyBIvCrLV50+OUo9s6PKTesFseMEo3yP0Ipx1Ph5tLpSpIDBuYm4UA7OPhMM5F
O2hSjPeeoLylbwfxs/4En2VT6urUjTBLmgO5GYtdENmLQRHX4Yzpy7immQNoa1+M8aYuiHtdjTwQ
ZvuCsaJM2hEgRiy+FuD4c9TQ+CmBvcf/MyBm/ybiKIKKAfoTtcewaY75fBRmlXNZ2w4tVzqjl9PV
Ed6mxaROCSy9cgdQjBMnOqh3nW0EhSce8dLOCZf/ixH+YxUGs4HHXk6ShqqvA57qgBQON+wlAPu3
G/s15xq37eJX0jH7WDGVpQ9noC3n6KXa5960aw0PHa75nibr5m/tTnpMTtyas83oeYXLbulWGmaM
X8GWfqRTZsog/N1EtuUlmHupeeYZszzdeWe2NlFtzGS4bjibGw8jIRUNxQuI3JmNF9WWrKVziIuP
cmM1NwVPOs732Qd+fHmZtQLfBw1wpuwJj31620YuArAv/Alpqq7NATD4kyvRwlS3+NbjUiwf++Mc
XNfW5n5egTHbrFWmvKl7gAnmuZ8cOb8x1S+Z4QqD2WR436lqIwSGHFQ3siftJPRZ+4ITW+DylxzT
J4fYFRun/HZdNq4mmd1WSUkKVncA/yeSy1wJW/u292e39MXO5o4P2IwCVoIy+01o4q4xs/eVi3at
k94PR1WxyyDziTsn9tvi6BhqraiuqXKWcXurr6CZLSeDRytqTUB3/uKLHp1OnwbUuaRO46F0xynP
RoJ6ao6G6dJ9ipVXsFQjK/+pd3InRRNgq++DKzu5l527Y3xTonSsc6qAp+FNx7KCo/9fwWHMJWgc
Gyqlue/Rmd0qt2N3WFB2L94umuxxpONtdcaVTGgLF5QFcNq52adefqqDOEhL1KcrHu2f1vbSbw7k
p6I1Gv1jCgGaKUVdwXg/RkItVNLMMiJPz0EtVDynw3kI3xJzZ+DtZrK+oc7MzkNOCPZfNsoFlbWe
YlDmUAHqeFh8ukNTFOIbwX+6xHmvb9u75ALG2MzYd2i0VQEWWuluEk4THbgnHHIjtEeJl4TY9m8X
MMZipKSbpoVKpj0We9Up/GVnOUrQvUSOUzn8FnhqEp83xAWPMZl4CC0Nk+Jw+uxRdBiY+8Zr903A
KznkrRhL0ovZs1lbCZCL3PQeNU7DsFVXONFwNntW9n9mlhoT9tVSlwtKCrEKXbfTaS/mmb3MqU2m
3DZHvNMOR6H1J4VXvM1ZPjYRbXZD3bUyxJSsn6TwRevU15wYkNo2u2IWSMlQc0PT3exb8JypQ582
suCmde2JKG+Us+HQV+GxE7+SG1hDMYctRmMnJppqAGWAX+JGtV45y7TlsNYAzElbFjPRxhgAjRsG
qpPfE3fJ7d7HneOAAqcjf/z35tPQGpI5Y6Nc0cEXLQluhgI328D+ioLspbBNvA0VB8G953jIrQ22
xmMcZIcnbdC0AS/Z44zFBkv3oivv/jXBF/ywJaFjQcPoB5B7M/tYE+LcEFRFwICE3B4FjHSudo1+
DLk3ELpzPpnfBYhln4ljM4cOsWSjowfDnmbcmp2GpvbuxJNpe61WWMwuLlBZKWYozIJ5tC+Cj4G4
exydJ/F36y7ecM9ncNw6r1daVBiDN9CCNMQ5tDj0gazfS7pHhr8b4XtTPGKKISfwf4+8r6mStX6z
icYhA5p5ou9Zxdm4VQKyy+65iuQtGmP0SllYXZGrUGTv0Lel3Gl2+jm6o5PZ/xiMsXjQzId1VQGs
9vR7miDVbqOn/6QevnQ/XS8YEwg0kSUuXQQs80QnYGV49ayO2kn2S19wFc7hvOmtVubIBAJSGUVt
WmG9yDD5Y9ns5bT2OR5x6wBZC8Sc/5gZFGvEAEayp61W1kIJSwUaiktowhl0J/K1vcLxUZv5zTUq
4z1IoQ9DSC1xdHovPFi/ykA9jEHiW87oT14XjDsUlc4uwnLoVXrlpVo2neRFs+zbrjErrYATD/tu
yF6n2HRKzPIcLO3QNbFfEcNp83E/GIRzlPJ2IMti0DdIBmKAGpVbdAyYahS8F0cEvBhy876z0rDK
eBaxDTWxFCBh92YipxoGxNF+YWSgq9vkYT6XNxIdpcwtHtu676xhGRczSXXRReW7OVnfVaRwFdCv
74dD+pTt5l17xJvGdQPejE5AbKmAbU03ZZb/ceqNuKlFHHcgWLHngjIF5XdlPzhlqH2h6M9aQTFb
ZQYLSVoSQMmmI6ROmfnRvx8KQ4/VFQazMeaxLqayWwQ03yo+HZih5OgwwqsorfgbdxaPf/H9seTT
mUAp5HQdXHU4yT/ep8a4mWQMGRUwFSZ7og9goa8dNKdx+J1pm+5sBcX4zqREE4sVAiof9CehTWy1
DjkbbNObrSAYj6kSdc5Q/An1qclhFJZ90kdeLIi8jDsPhzGFSK4ruGbgDG+NjD7CNgjd0J99EZyZ
GC6q+uXZcieOcNumflkqxjaq0ZCnoYTzKLpkJ3eIhNLSn0fBaRrrDwVko64y6w0htiAguSluqHzo
k8xtDMOuvMlR/dzXXqtnbkcadUpXjFFh4q82VBcEDSLUCoeVe4mf/RL3mT26NNk28RoneLbPRl+a
1HayTG2/uKGhMvEHe8RVgHa29xw3tXngXAyTJQPMVX0xenqzKQ3zTkkkpG3j75Em/9VJ2sNiqS9D
LB+Tjjc1i2OnChuHZSRSSirhoP6dN4UtI6kyqj+uu+DtsHklHONDirAgnT4DpW2QjUYi2s7OudPZ
5GXBpB/aG8l7V+O4EoVxJf1gtapgQZ2LnHWuKo8Lysk73myprYcYayUX400mLWysZYA56oTYuRX7
y9jfFqQdbA01KKBdTXlv85vrBXYWOq9NVS2WDreMRNB3hQMuwNPwaNSvRaT/JKa4u75gPBTGKkga
CmmsAkWRbgwSCCmx5/TpzzAYm6jCsU1JPwugf5E9TcAQBll3MJ3F+zMYxhCS0BiJVo2A0atgNMxd
K9VO2PPmt1J//skxrdaFsYSyKNQC055w9BMU6qZdEJPkJZsyJ5XlcxyPuLZl7nXJtnfVCpM5Y1o9
l9rCBObogEB7uZGQE6Cv5SUqPHTUdgwB8UreKGNp01GtUJlDplXJkKvlhLrCRzqxq/9r2Bdu37uZ
aSe/hsPk1X4ROXLr9HeNUzyLEcdRXrVN1K0xhWVLnpWKLkFqocAYW70/xegdjzNuveHmUWOplmLq
SPPhkx/jHrGctEQiCLTGQ5/Z8U7aWd50Hz5ahy7g5/A/MwHQuG4FR3/O6mF+MKY4LyPAgbwFhTrD
DQ21FqRaeje0O2f4K3K5b5KbTnKFycTicZPnoxbDfc33tFpZ9miPN7JKDuqS3hkWuOnb7cW7KJVx
LKZeyUa2YPGG/CbsT6V0K/PIyXlCMX6FjKWIeX+AiPM7NTxow+uXtt1FBsajgFu7sMoZAHKQPqCN
wtfvtNSeHNFXnNRN/gqd5ZEDuZXTWBsH413aoawETYVxiAdwRIDsJ9rXqCevnITTurbtxi6yMS4l
BUfVgE5oOH4UecOTSIekXzx1RFljI8k3UqfZ5Tjvr4u3eYquzJDxKGJeo1Veg0LFtns1Z8Nv5dyT
+8RPZ8NdVPPXdTiODX6q8tDzSFhSKDMLMzsqe3RJ7xqVt2R073w+EP7RJEvOkFlaqw8FUKa3ak8Z
aoZv4qOOFwtUiLnknpdT5wnFuI8pDgU9oXCCFaTFQzTfiq1uX1fcfzlwLjIx/kJMhTRESw9cYuXM
TrMXTzS13pZ+6qR7Hf2oqOXlPqjxFMm4jLmiffk05O8P4SkM+mBCD4z0o/H6G9Qd+RLHGDcLWlZ7
zWD8B3puapInEJKOhrK+KS4KWvZvSFg6fWEXz7xaZS4e406ydmwzQwTeHOgBHa0Yupo3vNdGJx7C
Fvf6ItLPXbNLxpWAlqxXZczZc6v6aURVKCJWW02fq6R3rgNtJtjWimR8Sd2STMA4AJjkbnBnkITh
Ce81dmhlEPnBE4urRsaJDAqJ2zmDmZg/ek/0lF3uGGiqX1Bp3jkotuKocev5TBZFzKDXNY2+xzBm
IpEGVd8R8Dq3pbW14GAqbBSBONNDBjoqJ3d1Hw3+bsvbEBsL+AGYsZdGaRRRFaBW8LMFo9DYlfq0
dKnX866GPCDGUnQ8GgyxBgnHwtqZce60UePEaWVjUAzn2Nk4sz/IxJjKoGY90Vu6eHlk1/FbZfz7
1jZMLZXRygH6TA1/foyuenmJjG7ocWYboV9KgkOmf006iuGoIqYtaJgpJKF0ijHAGDX5KNlCXJwv
QddZ9iKGuDSJTgve/fTt+t7a1NcFiz3CxlGfiobeNqY5d6ts8ZqI9wC+9RK9loc9wKSoqirQXmP5
lfRvkdyPJfIn4+zqGYqc0U5xE9VpkPZdUJF/PSLloyrZ5iarNNOmyKFKYW6DZVDdKumCP9Mgc5Rh
fEA0T++rNSAHjxaDlvB4a7Zq8D9okK7iKqRfRHCmDTk0KB7CQ+EuO1oILHjoXv4uOY2t/0LpfW7f
Xxds6yLxAZVxTGE2W0ZpAbXO3ERGa1bhFufEHV8Hp3mZezs8m/68473MbcQfH1AZr9TK9YhcFJas
x+BEMGO6UwremWrhLBsPhvFJmlzPCO8hXJ90uzQO/aSLUQVj+teVyNtfjD+yhoZMowhpDO1BjX5H
2s/r3986Gz+oi3EWU2v0fSgBYA7MQEPKX3mYHFpkhmYQ7pHPkYaltENZ2/+/TdTHOX6ohN11aXjf
Z5xrHJlCKBpYlFQ/1sLvZXq6/v2tsx3aMjErR9U06RM/rIm3lCKcW7gi9Ax3T30w7ESUwPZ7VODa
4S3vhN2W5wLHrH7SW8OkEsA1Kqgy1XMsPf6hQMzyz2rRNJh0T2PMya1ecTn4JThv4ZkO0i5Nm5cm
3g5WLgpks5lCnqQYYdj8B0//aYm26mQubZ/sPPQCveKowoS3U/f6Z3Ky2Uw5aXVwYFBNogGbPmmU
gXmj27T1Xz/y7wqbEYssq7IOjkzxEzFtqkURGWv6bImyDDm1y/wnRqtitol7Xa5NL7TCYZxdlMq1
lvXAMaU56IbcjVq0oeaZdx1GoobGxOqyuMJhvB1aMGKzN4FDryK0w9b8WTu507/2Lm0bG3e0hgFt
38+8HbDtn1bIzBYQBpRngzYKjygYFHlQvcztfsWObpt4W8SzA68Yb3PHreCY/dCZYtQOKTxI3KHG
OY1dMHBwKjSprq7oki06TzAzr1kohBTL+0xFY3yBviZ5/I1O6pvUiDlrxzGR98zS6uzvwAAe6Trg
Sml2tVmyc133Y8vgXMk5intfxxVM3chlj75owVXJ/Zy8NSCjvW6DPDmYOEnJ5dJsqAnK0892eDKL
MybWcDC23hXWdv7+/5UUeaQRJaRJDRooWd9Qt2+XCVLa8Z2E3mTDJfuSV4ewLZdmoqobYw0+cTuX
WQleevQIY8Tr7EiD5UiY9qsoHMm2HdIFhS7fSrApM2or1oGCrWRr7feyEzH8wrR1iWNu7/b02bwv
SFTeFVLe5pkSLu/XUVpGXuDVAiyyKIKjNRXXTWJ7J12gGO83WZh50ckQSiNBGJ116K6GTxcFO8t5
WdHto1+RDfCMayIotRjPIEiRmc4qNfAg2qVedJ8GhiM/0vrxKrB+zw/XZds2xQse6ybawSxyQwGe
gBbEvTrbmp+5SG3ftt/1c7kXDvzytM09vIJkwqdo0cVRocFmbdwN6U5Onjgy0T36yTZWAPJH21DE
oddJCJn6wzzbNJEtePNvKRBONE9vPnC7pjYlQnISVNWUDpCdIBFqZgwGNIO+jdDuxwxXn1RFY6xq
G4fhVJz0yOYaCtXSJyEvmGw5d2rhMcYSgEmrQBdXcZejeJfvh1ty4D0RboqnYUabiFgU89UZn1jL
5SDmuO54JibFx3cJN96lC/JJlhUA/QGrzaw3QmHEFkGt+HfN1g8FyISjE3kRQbNdBdyXrE3zWKEx
rgOj4GRxWag4p8GNd8uu22le677zM9FMF89V8fAY/4HALcN8lBgNBch0WTZxMl/Hu2Acg9eoQFBD
eGfY9nqhJQQcuYaCKcAf1Vn1RWx2FLBF53maap6S8UpM6Sc+r9gFgpGpUXq1jtsk8krNH7vXdHBI
/O9rPWVRu0AwweAcl0LaWJBCwgEyNnfVkn9tZS4QTNTXZfI0RhqkyG6sN82PD4MdO1MDThfJS/3M
EXhFRLyVYbx7OOWLWJE0Qouv8d14HFzNR0G6O/8efdxIKlxK2t1XnOFFjewkdM2otDqlKyWf0Ey3
BxOKa+4Njyaus93/wAi1be3/6JQdiJ7FQ1WMCfDGQ3obH2nC5E21pwxxtGhHbuZcl49q7IohWoyv
J4YkhxlmZECj4aENmt3oS56846px0+B1XE5kSZUQKlGxVy6qrDGqJZJDhNM1rnYqeN2KX+ScGO/8
P3gmdvUdihF59rKRB5XFFSrjGKOpqsR4Ef7TutAH3a73hQDpeG7WaVONKyDGZbQJhn6GIcSTA8qx
0B1HAP0PTUibAeIKh/Eb6EVrJSGFQD3axtrb/JaSGumYyOZF4MyxJVQ3wyEGKfdtctMsV8CMNxmk
SlSTAQJWqOssf0Yob8AomccUc03NI38bbG70FRzjWdRl7OizHXKueIOfysXvBtG9bvnbD58rDMaZ
jK08gZIPGJ3fesJZcct7tG9W9lutOCMI39BMeRNLnP3G2Qcs26Ce1ooUEoDO5Z2Z/SqXuyni8ZVt
38YvkrGlKGrfaegDAYgY6AdENrsOHUmir/1P/XfbV4kVGuNCasWoxRS0KW576D0aLcbP4SPtRuUn
IzlmwTIOlrWZi3WD0OP/SLuuJrlxXvuLVKUcXqVWaPXkaPtFNfbuKmeJCr/+Ho7v59bQcnNr1g9+
mao+AgkCIAgc5Plrgv7eNv96WSl428MYjIWkihSnkMUUHi3MR+mucx7PP1Xd3yzuZrkYU6FodaJX
oIU+yGSEx9Knw2A1p2XB6IwuR59kjmfPRH26LNf+PWWDyhgOVS6yUhJMGu7S+17ilN/MydafhuT9
gXUJ8LKQqbwjthtkb1AZqyFUeS01JZYzO1IqRfD/2sI1uAjsxufmLHeD4A0WYzKm2FTkWse6Dp51
S9/Fxa94rQa7nAo3zSsX3b9nbtAY4zE3RixJNSSjfRfg0kOyjcAiFjYllpheua/+HM1nX/ASoSei
QoCn3Iph/yKBww6ErJZb/AP+AFtKnY47kXU/nXiWkX3Rw+hZGSWwwBwOzbF1KSFr5NOiL5w/dCuX
V9Mh/wuTfB6142Vt5ZxC9j3PnDDAMqdGcsifJflWtY5ryklK8GwkO2+2VtqukBKL5koljzxmB9QX
h6sT2dFpCUoeGk8ixq5kZtuAfR7KSTOzaGEjV1RjcnTPlArSpNVD4VqY/MI7f5wzwdamzCY6FZqG
ammofZHdNdAecpQ4iAd6JrhonBjBYGxMO6/Ib8dAi54LhAXvUR5YyxqHXkU1By8G/n/TE8a8pFY0
ikgDIhNC0qCTledp7UK55RGM84ynwZgWRVlLzLaj+oj8xAp+kDUguPOqiLc6Wz1ZRx5D0/5pV0Cn
IqF023jvdttEy5O2ROIkw8+181Gr/LblLNwffPYZgPHZuLlpkhQBABECjnTry3eaL+J1IOWSK+4/
JulnLCb016pkkVYTWOp1snjgdqNdXMe/m9KWf7RfLL/1+EkKan5/d7JnTOa8GVWK2acLxUQasPdz
n84hKvm3Qx4O48zXLu6RLQMO0n/RNQikQbGmBMmheJW//qDxeIfmuPqgfsf4Dvczyn8WkTltYJBB
JGkB2qifWtnTFZdwOcD3709nDOaAkXgYxIoAozP9dD6qzWOphmWMIOXaMpAK96b5n/8mFXPUBEle
YZWBGFV/pY3TIwEu5Lz5LfvW+CwW47yJIo2iQcVSV+UYEc1p9Q4E1rJ3WRbOKWZbnpALJOJA835F
+WTids2jw+T9PpMIxn06F+cGvy8uzUHq68e+nB//mwiMnShBQCHJNMxJu6tY8hK0rVwG+EMg9Wsv
2D4mdDHVcp8id6nZk9veJE4apteUD0w+0IIX3kslb80Yw7AkOnUZWLMW11bzWCSclk7e7zMGIRGF
Xh80iCNE0Kjrnscjvx+3GCJmzIi6DLYa5kiWAhFJPes0ktBD6otgAFz51kJaw7jTDpzd2bVvGzTm
OE5R3s76+I6GuOU2PWknMtgSSNjXG9pXHaOCffmuPQ++dfwMobIMv/pLVOaYlmIVJ0TTcFPCYFp9
rO0ivk/1z5QSnkHYC7nYjLWYpABpzIcpees1zu/vpxk2AMwpTXS4P63GEnaH7kp1lmtwU4GKi6CU
wkDAqYOLC3evy/smU+P/m//bgDLn1qh1PZbp0glB+TKh7N/8ybf3QNnNMPbDx+Rf8IASdzqatvxo
+NnL6iIG5Xqpfe+/+RLG+yva0CzD8C4+7AfogGQXz3IuZjc7My5n5B60Tj7vAsE7JTpzzDMM4lWL
HKjKI722tE56rzwsaMWs7lOuTdm3YRsZmUNf9MIUoZKUXgYnvF9VyBEj4ghmh3IDVb71dHl3uXiM
65/BlVuv5vuajohHaaVHdIehwO80WeL3T0UaG/EYk6NiompPOogXrcFcXBMxkEhwWaRds7mBYOyM
SYf4jBYgNO2hqF+k+DNmefP7jCkRMCFXrag+DKlqr/p1VPEcC12ECyeOvaA3UlFqWgaEaDEfy8Xw
o2gJraVwpry6SfvEubxg+3eSs0Ts5ZwkuTwpBHjZFVhsrpabNJQeIiS4Zzc5DX5xrT5cRqRbcElA
xqRk01zJRgXAwtLdNAoU8k+joovJEuy4rG3FeLmMt19QvJGQsRwgjlrWpaN7ht7txqM3LspbzGcQ
49koliNUryp0w+jQvuEgedM3WgKbeel17vQHTP5wimConYr/kLqbHdsIyJiNflDTSpvfzYboyE5v
p2ETLB6tVOCyd9DdubR7jMmwCq00FQFYkmQLt+BBfU/ixOP/tzt8ZsbI1nezA6inRZ0tELNRryd5
Op70zWODNDQl4y1ROch7YufEKewNPa3QDyCm9DSAo0oJ0vf7Hr/0gufMDcaOdKLUEYlGX1ZAh1mV
LsY9Vyf5aQ1vIrvz0T7OecXlnXO2GFdYai1GlSv1Ld0VlMSRgvKZek+0D7rCsbjnPdXtXo7OWmky
8Uq5Zk2nKhAxyb9l8luTh9FnWNO22sFOlFbquC2yBMUXEUhyvpRv60Gy4zB7jVVXf5xdSs5Q80rf
eF7TZOzJqvZKrRKsJD3lqpO68uRYCEIkh04jb7/zeNc5Ps1kYpC8ICnJauAVeFhKO9uyOBZ5H0Cx
dF2k9yeZsR9F31qg/wFLQtY+acQTVY4F3teE8+8zNiMzlf8nL8M4UDuCqc8yR+eVzv/BzJ9RmOhC
qRdFLxIwL9BCnOEonbSb8pgFIv8Net/enpGYIKPvczQHWrRBCW8gNGyKQxFTVKm28Uqa9qOBMxRj
J1bRjBMjw9Yk6BnFSBE1fu6qxBYyfxifOH6SowZsmqGU6raqacPj5ET3kV957TWKw8urFpSwNKFn
/XUZkKMWLKdKKSTxOOrAi8DOp92Z6UNScx7u9835r+VjeVSEyTRTkmL5qqsB+TT9qPi0ko5n6v5w
TTjjsCYhmzH4RQBOB3JwxcO4iVv1ONjtcfZTj9fysr9PBupHRUlUUQoGF71J6ramIVQ9WEYwAGn2
x1bz5oYcL2/N/rqdIegnbCAGw+yapVPwuhzSdRsCrJsvBwYHhh7834OJMwxjePQ66fXMgCQWDEPR
PU5WGBWeMd1floYHw9ifRUyaKh8A01uPZArjwq/QOtnxCsz29fksDWOAVks2y5nCTNpTpl4LUjBU
HEvNg2Asz5L1iapYgDAl9I9naXOcpMjP1fHr5RXbm6QCx3qWhSrIRgFUTNYWiASgwZNDWtbbvzRe
dluG0TG6QszuE1dzihnUX3IAev9PHdv/oaND8yP6rCVF1s9QPxWGnGbdKfnRv6iCoSflz/qH4/QR
J5MyddJz4ND79pI6dKhJ6ixfOt2GwfP0G25z4374fJaM/n2zru06rgk4/lBRAeYL+qIQHaSHFMUv
qMo68Z61/hBlntEYS5GLhSpWCdCGH02K8VtWiqpHSi2u2slbTuzhDXk37mvaH6zhGZaxHpUmJXIS
vS9rdVwP9IE59cVjfSR+hVqYy6r6h3DsjMYYkXWcjQSDexG9UOpc+mii3ZhX/aF4e78iPPNymZfN
L8rCPm7hPCxyXKAT+jDK10V0ysUfHIEumyscw48ANchKxqSiu/YeXza3wpcRebbaoYXMs1umGEIC
1v3/ZFpkkTUtepySjhK+ZlqEENObCQgquA9B+6HTebMYu2K0c1dPPVCSI731zLiLa+HPikRuZTZn
HdmS+gGdoaU8AovW0qnPLQ63+TTdrai4RNVDiPP9YDzxBjDu0RRh8URTMdCdL2tszVQ6LFEkdbiS
yJgek10JjzVeJGgtdeINQXESJbv5h9KHVrk9BTz0Xd3cgDPmpRyzHBNMAN63N73gabxXiX2LsgFg
LArSoVo3zyj/obrZ214ZrifrRj8QpCgLN72dTjpHL/etyQaSsSayUCSmNlGZ3MU1vAKUvcWrcZ8g
si8cHv/rvjXZoLHWZK5WY5mBRovEu7sRzgeJPif6QmtLC4frEHZd0AaPsSaWHikko4mA4YvwaKJy
Nr2uTiscXvIAPivfeOIYF3rAfnN5GzzGuLRL0uZzjnIVWm803tQv9OmHfNef1ht02YF9KXOJj6rr
Q+Fj8iQHnKeejI2R06grcJ9Bc1oWVEdaRxJfC2/ibZnauD6Bn6ZyPlfwtBGYsThWKnVSTXtCqHdA
Bt8HVSQ64d8DisjR3U+28Z4R2QxujMzOpL5nVGvVG838mIuWf3klOQvJJm1nLTVqUcUxLNuXsXoe
Zk7EzNEStnAqbkw5iSssGqq5wXxDgvSIEWIh9960a6I3S8WYEyXKFHMhFOd6dGkNfnJoAqu01/c3
FjFQ7igVzczLhfFgGZPSCfOSNylgRVTivxOo1K2tH8Wjdr8cZFsfbOuo3BU+L3Tg4TLGpVWHuFhT
HL5h8dq4t8sJtPSxbeqf832bhWXMioxBfXJhQMLiOBxBr5l+Uyc7Q4YqtilDvRi0g71qjvF1GWxe
znb3krLBZkyMpJkdWRooZy0FRnnXWW7KIzzmOQU2T9tWE+kjiSYXj5jxCENSnfrDBLeaYyTcf7Uh
bLZ2ECyllgygIRHnl1F2L66zo8mxM2fVdSNKXmWub7pRO1K8YDYSCKJ08d4a4S749CgcHWLzuFpk
tH0h41syRFC4l2EIi61PtnrsD7RWGk7KJ39HsV2+XjY5PM/I5nOzSu3USYFK0RwHrVSVTnHYBSoq
VSsXRJ281BdHjdjc7tCpvTpSPH14m/JjHYO/2HA4QvFAGAM06Jmclg1OpOor3vKcedX36tTS1xpX
DMwH664PeGkC7kIy1ica0iWLMggm+6uHd3SPzhfEcQQjrRgkz/JnKIjOx5HtQgO5Y40Ju4AbZf2l
l6wDkWXeHYzjj0zG3DSK0ZkljdGKq/ZlcbXKBtfpYb0fceu0Y2fIbaQsXM7ecUInk7EzotpMqEQH
qIp3S8Fu0XWRPxsurfiJRFhwXovTfoZ5s5JM+DIkGiaEDQDU+xcRZSRieRuJV2VzXZWYiizYZRGm
9ZEjJQ3ZLwRsJhO/jFrXKoSG9NnV7NFydPMwhHjcc8oD1pRzHjh+n21S68e1nucCplsuFl8xrZsk
JnfgnTp2iuSIkiLYYmQlNkYJff1vYrLtaksHMrpugZh0jhWdRSNjRjidREODQm7VPceIst1qVl4u
datBTvKl+6H6tBiXsluKx95LblQUQdXI5fNQObaGzdtOymoM5grLXS+VradOW36Nh4CzjjwQxrh0
edsP0QDJ+nAJZ5Q63YGRzu89OP7ldoSLqL0kdv7rWbToZ23yWpVQFqJIu6CFU/RNDxt0DltOJONV
TPVk3NN4Rm2/pwAXbPTVaqaIAVAfAeV4KUpC+1CIR8dx0gkd6d9tOP0dHSwHVPAhTf7URhi5PFn3
V/gXMvtMYqnV/3Snf5pmf5bvh+wHZxf37ekZg0lMWg0RczGDW6J086qrvZYY5jKEdDXxGP0cczsl
9ksXzuvJvpSY1QoaO9qwVNrgzAklW3vNDg+5H3nKPXGpN1QmW+bc7ffNzVlMxvsuZpUquYpuBuLR
Z4bcX0PBz0JeJMFbTeZMoGShlCvaVFk2f8fZtzn/lIc1DBG06BJUkXFEsyxXmkJLduakPWHe9zES
ZU7jB3Utv3uBMwTjeoi6SIuZ4Q04xa1cX0Kl9eq5dgh5E8vG0Toecf5uns484zHHqxaHZS6K9zfu
92m3TnI7hCJmCaGJgCPafg/BLyzUo348yjXGEJOiAtbsLYVdh7Wfw2705J3xx+TsFd2LPy+kwqb8
S4nkIL4AWBw/kflv0wqrJYyGMP0MYz4Sgf9bQkWkjn1jEvO66hUSIU+8KE+p8tqpT0vPEWa/qGOD
wRygCgwDs0q3acSbt+ygZPAApQgMR0MOh1zzy565m8WcpREh12RQRDGMT5WX+8RZMOBWtNMDN7NP
N/7SXjFOpTdNULLR1y5LuF6jYM3fluGr0R9H5bHs3ZacFHk8cCwvD5OJZEdrTdNMhXyqP19R+dDy
elA9/pj7fdt3Vg/GaLTgzAEREIT7afvAKnh8j/99jkD78eMZh7Ecc1K14tzCOKlgDafVbyIatyKc
LfnEV49933gGY8zGqLQT3hEAJq2rX1uo0hInu2yS42Wh9sO3XzBsZl9piZpMdJOWCd2mTdC239L2
6yQ/X4b5Qy7/jMO44dyICkGjr6D6t9mjPPXGaxxWp8J+BSvz4Moo+ej8AoHiJ/M3Z2TGeMg55jkV
tFpLsXsXnU7OmtijX/sWnoAAa+Om8fVftCHtLSy4anWMHbB0FeN6P9os1ZiHpOxXdILcU7Nfuiva
ZnpbQJ/m4Er/VG7qiQ/GV+3p8kJTo8Ee9A0su5/zQuqxzAE7owR17O01lT9xsdkiMDsJmrdI7qMZ
zDYYqFN5mEHstcci5BU07On/FobZtsrIc4zQoes36X6d93fGCv4heea5Z96CMXZ/zNpRjEWKE6ZB
mdsID7/LkImgkaI8WJOt3aXfL+/RnuPcikY/aePOwHHd10oCSFm+F+s3a3aa7L7QvTnhUaTterUt
FGv3Ra2W8Q5DpTNABkOJeuiT9eAKIV4oUKzI0z/etjFGv5jTeFELAGrkVCHGolfcgrN+vC1j7D2R
BCKLVKilsJzRnF9JMjxc3qLdrOh24RhbLxiqFeUdMGixrOWhFhIHV7um1c5TwJ3iQZXs0qlljIVW
NwaC3gXdb6CPB79MZRsPVQQDRfOwndNhpIfuXpaQs1HvZSsbJWyl0hhVHcc4m14T3CrHe9UKLkPs
L6KCjllQbGl01tFHRR9JLtWlBD5IzabV1Ggk+4YyOEoR1V3zYt9dec5YLHnYKsSzEnfAytTBrlBM
oOR2nt1floh+8G/7tAFhbF8zZLqB1hm6T7TiZAA1j45rJO9evH9sNziM8ZujOipWzCB1iRcHIOVD
4UcaVuheWQ79beNMIFS8LNjukdoAMlYwGizF6hPM0ZOHK1E8KTnnZsLbHcbkxYqhJH3To+8y/2op
t+P4hYyifVkGnrpp9CM2Km1ISa9UCkCk2+aousmt4eZXCmoi8oN14N2EuWiMpdOjJLe6EXtEK56m
G5SoBYNb3KhefogPPNqk/fXDaG5LQ1Ga+c5TvhHNzKxesybsT1sE6/wXBqrIhMtRs6/dZxDG5uka
GRoEhFQiGrIkTv+SP2joq4/dEuPicY3Ub2XkgtLHkWsC9xXwjM2YCrXOlUWOIGAs3UqYr6i3OSdu
4SCwBk+X/7eEgqJeKzIJrVnkQPxBJ35JwZIELOKcF0kzUfa1ChrY+utDYUvoqZMDvMe7HH2n+/G7
NTqjMVYiNtti1Qj2i3h6qKLkzvjxXoIQTI2dgJ0MV63xOy0/4Bdu8xaTsReduupGE2O7dKX6izTN
KU5Tjq3dLZCRMJD+/3VeZmyGCXaHdR7hoawW9QaU5c24SV6Jo4WTR2fwdBjNwS3qoGt2aU0ZG5Lm
MalElR40l87T0jH1p3Skm59kpbxHe94qMiakaaex03SA5c1D3twOPWeY6I7VUEAWYxmoZKXJXUaY
BhH0oHQzhmyu4lMklt4wYlSvEKWcVr69VMYHIEYQqQHPZp4vJSzH/E5lhI5xf6G0dfxKzJ1F+4DF
RH/N2KhKRCAU9cHGDxWE5DnoZI376aC4SVhcfyJS+gDImEWMV1tnIYNwWeInFQZm6IWdKx3PdtDY
gdG8DzCMBYyMxdDMGoyQbec0quVoehoYyRfZ6B2SRJg73lj2fFvPPzhWZOc2ssVlH6rKciWCoVAl
OWZ3gt1jAuGQ2InXvM50Selw7q/Fs/zKU/49Y/kBmAmmilVUJxP8kS6tRhOQrSQoPfhZ/WZkNu89
jqej7EPVkCqrBYOCsWSYgKJ0oSIRJyWKjV21NDWoS/M4SJKdlPlh0GWOreYoLftg1aRdo+oddEiO
vXW4EyceaQM9Yb9rz/tUaXRhKqzn0c0qkTD2qnSjMfWkaHR6BentOkURjom6mMs6s29XzmCM40lF
vTTTGWD43wa90GkccU/uc16fPvUil4RivAzREr2XlK4EiS4aaeACKK14dTKuZwyE4jPU7G/SWSz6
902QRZRyscakR6rGlCK7SiMcgiivDpcXbyfKgtqfURijXDViY+AlusSV/CcPjuL/q4r8negAEy8V
2ZQVSVN19rW7T1AeGCVl6VqjPb5EofGFttCah/xK8GvPCPsvxKUjCKzDZzpbt9CsSSH1WkWyWpTv
9MC0QZKWMKgHWk6wgArz8nruKuNZTva5O13FoegjgEnxN5BzOLj3dQqX334nLoBIuiGZMlLlIsvx
IcTquLR1RY3VT3J2yk4WX/2kO+YNLt09zBswxuMIVtpolQKwrCC2JYG7VwGV6HTXEU6MtavxGyDG
5zR13StGQ6XKAqUJtfx4eW84v88yefQzMaU0ga73s9NKj5LAu7NwVuq3EvHeKjt9raHkxa2K9Gos
2bp2b+qfyBJut19nLF6S1dNY5Fio7oecOGZY3yde6hRv/Q+8p4ClA3xnnBvzXonMB0jG+E2LORlW
AdGWDGWcRdM2dtrKhV3kmFGdkqBrE3cg+ZsqZo/doDmXd243KkAbj4ZJLApI4BkrJcmdqpJmgMPS
yGwbZoE0pWmPMQn7KrmV1/Kfy3i7VnGDRzd6Y3vTWumbogUezYD1vuXSPiUx4Pbx7CrMBoeJHqMI
73x6DBzauz3iVQWNE/IdpemQD+UV9SuJW11zmTB33sIUfQPLnGgMhyR5XwEWmTK84lThGC1Os0Rh
MiQeeCS9xEK0p87H1eLSKu560Q02c8iN1ZhiQYVb0+9FR3TRrO40gXI9gH6tu44cXkkwR3PYog5R
IBmZSoiaiSnKcomdTIstyKJrKWHMTVrsermzcGznayqlVp5YEC7tUrtIIqcmX00VXD6KR9ZrZW0+
E/ps8BhDYDSCgsEwkK4HrUGFUWyyrZVvl8/Crkejs0tEGY9HBhssiqumgMl0LN2hDxLltus9NeHc
DOVdf7bBYGIdi2CUTmdADvUb7Z5TTkVtCyeCZDclBKINPoizviVvGMD8o36ixbBcypzdC8/mExgT
Y60lUXoBn6DrIDOFvnjaTRcj5R19GXzewd/1RBswxr4kCkpX1Alrahi+vrpN/np5z/ayFTjh501j
DEupaoVpLgCovqzeAsoh5ZQdDLc8rn5+pHEW+mA43nX/BrXBZKyK1ilJVY7AzI5wSWGNVIV8a6JO
VA5QDs/xCLwVZMzIqkk9SO0AVquW25S1owoNrwjjslaabP1KNpLVyieqEuCkbLz1lDuTB7MBSrN/
wTHDQ2MuoHlbjk1Dly9/mdAykYZgl/E0ROMlJnLx7p/7jscQZV2WRFNiIxVlqfSmVxpc75s2yPvh
XupR6F1qV3iA9C7r4r79OEMxNiqTu0nIJXoX1O1aOxhodOw46r5vds8QTHDSpFkpiO/XTfVkzI91
d5e0pjvHt2WG8eIxJxbirR1jrOJEM2Z1xdpNTZbYdRLf11Jmy2l9JU4l59LJWzzGKolJLaS5jLCL
LImtohgyy+yFx7CxC4I3D0XFxUWR2cnDo1XIdYqh0W4qXFmyrWipIxSfoNRU9A0IY/IEM1OjQgRI
RnxZgGEdjrL5dFnV9irwP4AwZk9Pu7xMZYBojxgy55RhjFMEtaMlZ/QhhMfptVdd+QGQsXklGZPR
mCmgDY9PCSLmoAnS1l79Cj13ajC9Fs6/CBx5W8aYv7q1hg4U/oU7e4pnmXZ2AA9qcQLf9h3xlxPt
adQEPl30bvCmqnRkBsyhKDIHrZKbVUzEpnCXe1qWphzokIf4avLGo2zzCaPpdv2WcdnAMScND5yT
latt4Rr690p2xK4P+vhOVA1bbh4vq84eIaKCR+FfojEnzUybtOwXYE2hHGqehHZzCxSIgz07GSgJ
aQzSuf1RDhSnwEjVzJ8wsR5UgSEvNtjd2s2HMAdlrUeh0yt8iNBZh0qKr8q0OBQgRr4sMA+GOSrI
+cQTabGVtdDaVmrZA3mu0h+XQXa99EYW5ngYctykdQ5ZQC/mVEV6lywDJzzdKxjHxhmY0AkiUBMh
6se7WoNuyU4WR3oEyUF0e784Lu5wl2EuTnsw7mVPusbbk5N6vDLGfeF+AbPtoF1WVHmvA3hqHgje
nJTg8uLt79D595mAINWGeI66oXBNyW/E56pzrJLT37N/wM4QjG829HUGvy4g5Cy5kwzJISImShrz
6BhD76Rx93BZJN6SMfajwyALq82wZNL8mvehzKsG249BNQyqN0XZwGwuRqsN2dRAQkioMqwo7ANj
Hm7UsZ/dSOhh5xXK7AYCmopCQRGpCfCFf9S8uTWyKNW7wq3kKwUEjhVeKmY1JDGvm40HxJiEZioy
S6ypbZrVw1xoYPsgkk+ExMuK0b28Rbtap6H61sL4BkVlxx6MfSVP1gjPgl+O5MdK8Rteno8HwZj1
JUmEPEup88oKd0R1R23cDoX0fFmQXV3bCEK/YpPDMdY2TvIRujajRoBcy/PL5d/flQIpbRPFvJZk
sqOILamf46HDjF5JTWyD/FUJr7HIi5p2hdiAMAd0RUd/kxCAmPXbWoTqyBFi/x1qA8CcSAwETlaF
Thqm1jMNxufoMNgL6ojKR14N5a6x2UAx2571kkxyNB+4hfwim7ZmBFZ+OzX35srx5fuLppqYFSmj
PJ8tdm2rokrUvCpcZSnBQS8fpKHjxOV7NVGKrv/CYCtb1QbTZOIGGOp9+VY+0GEd+mEO5S8yOvg6
B9xnzmV14wj1vpEbdY7JgHNPAa0h9Ytad9RBcC9D7JVFfxCK0TZxGcQVPWyFqxvO6pU3lBcZk+TR
ySrF9o/p0B8zd/RWp/1L5uZCefIxijgNfZZoBNiREgraydQ5VQH72nfeMEb7lNJUoyiuCzeZH9cI
j1Dj1Uxe1lq3CY+WjCcKY3msYlEirQbUUvmj9bcV/XN5n6i5/y0s3uge/ftGFcxsmSdZwpmVpx7z
5Avzplm1w9wl4ZIYvX0ZbN/MndeN8agYtTMaWg4wMq/e2HSOnlvXvZZ+6k1jIxQTKqba0ncjFeon
Hyz4UkLyarh0hMp4hJt4/QRL4QdlZ+LGpFkyqdShcFp0rWHQjhEQiZMp4KwdW+SV1pmSFjKFSB6U
7Hau/i6nzxnwX/vDPrVPtSj1qUQxYMBp9/58ijwDM1OmgFd6wtHr9yzuRu80cyCyPgEqVrxEPMrl
8bKq7UdvZx1g5+BWbT5EpAfAT5p0yV5xC1t90aP9Cfqn0nsbNMYiFJiiWXUd0JZwekmc2hlOtFl/
uqrC+MBr/Hj/9guHln3Cqi1ST3juwTny0HLii06NURa4tqMf2kKSym9eNReMvTS3+HfmCIHqjydu
ozvHcrxfgjc7mKqZWRd0BzGJ2q+OS0hnUWJ+6Oglr5SMfr1OXB5rCE9rGAMidWuhEupUtPhhVQJV
4dxheL/PGA6tJEXdUMNRgOi8uirbw2Wt3P99kOcapqWbGktUrfVykdZrWrjD4IuKb60cy7dvJM6/
z3x/JQtGRkb8fpOV33Upcww1vu/q1Lssxv49WT/jMPausOZF6KacGljrVsSMhYRGLCcB00E13wSZ
Q3EfHzTUZ/IiF46ALLFJgyl4rVLTUH+ubLy552ZhtxLHTe0/UJ/FY1lMxmoEn3iXIJ9h5vdZ1l8p
JAlTcbwS89aVcvF2LOewGPRvE7g2ObHZHw73r7VlKU2KRu3lWAE48apjdjXhwQW8fn8nTh6WThfQ
MYMgLMaIsw408ZWL3ius9OX93V1lQ9ItxTRE3VLp3zdH22r6SIgLHAN1fFvjr5X8JEQPlyH2Lwsb
DCbwsIyWzLOACD47kisjoEUnxrVBaf64DLK74doGirEaZZLkiilAaaRKuSPNnNmRvtzNkhnSVjY7
HlXOHu7njjeIzDlcynHRoKXYw6xNXU23/onQYWk3haLYZiF8J4n2kqQoO0dRjnrQpr53E1rIutbo
bQYvGO+80vP4m8PYfA9zXg285/ZmjA2lzjAPFrd+v2VER8Gh+jRdxU79KILVij9FdV+XNElGXZiq
Ke9LtdEl0VRB+1IhgCVVDFLv0YlGzR4bTkT+B3U6w1DLu4ERxLGshQEw3WE+0Lkz5tcoEHw1wEQU
jpPYDy2MMxZzPPCmsRYGxRq80RVd2iko3aAMCAnd2OMNG9h1GYaJNiNTQkaStUXrsBiRkSPBQSri
5YnhTKXAOe779s4Eha5kWLIsst1MxpxHS0RjS+MWUZ+9nsTjz8kQ3HddevP6TRHPSGwvU9eByGFK
3iMXgo3CVde0c+cHcVc3Ok2BdHfZyuzq/QaOSXuiz63vdQN6Tyc1oKvppPn/qquJJxZz2a0ls0be
A2KZzwMq+kcw9i6Tbbi63b3RIdkLx3ruKsVGLvo9G23v2zytTLqMVl57+to7kDG4vHS74Z2loa5Q
Nw1NY+8CMininPTIfqqxEZTT/GOU8PiVwVD0PCLpfSjkvSSdpnTYOsdOyPUsXhZA1SdUG9hWGSh4
M0zJy2WRdlfNOuMwu5TOU9XKGnBaE5EKWZx1mNzLEDxRmI2Z1lUhSgYIS03tfrlu89rOu8cl4yjA
Ho4hoYLG0ERVRSL9owIolohpq8VUuLl8ryVXmYY0UZ/a8cIrQ9x1ZVskxpU1KNuaUg16MHg/SfTM
g7Ha9CotuUtg/dVzLPneJm3xGFdVSSX4Dggkk4WJhOMs1OFqxHNhX96o3aoWdI+YqoWSchnp/Y8r
OKCseBlojCfeF0dUj721Toa2uvhqPLRHcoP1vOO+8O7Vym0xqeybY4sZaRGm4gi5K9NR6Wiraw+U
TRW8EZzDu+d0t0CMh0LPLYakdzFe4devzXCj9/dRzKsX21XBzQLSv2+ESaZJQ+UfMJY2d7PFOJC4
OGqZcuiaqeXsFk8eRt1FU5tVwQSW1V4X43FR7Mn6cVkh9oLE7ZIxer4iROoSqg/5IK+2qYmBNkW+
XokvjSo8W+KntkhTJc2QwW2Efx+XD+kJJBALiCQ1T6V6EzXX7cjJSuyu2gaCEUkfu5xUGiBKKZDk
YOg9g/f8sm8eNhjMcW0lrRXknGoBZvuOb5RaRnCiwPxBuef+xXxfaqPZAMI447EXQH1Z0rzNgKc9
6uHom3fyI4rIMVQnQbk/L0m1G+lt0Zj4YRqEfGkrioZ5oWaoY17ocieFptc48S2363HXPGxko7Jv
ThQ6YWcaH+VuIc643L419bFZvpftV6vMbC35C/3s+nC8rPa7jw9bERk7aCJyiZoSIsZvIhpj69ye
A0qtpIQookU/duby3m72grItImMF+xj9NGC2zN/b3JTgZ0E0f3zWvvYbGrXviCvYS+yo0u7BBnew
HOOQZAUFNOAobmfn8vrtuivtjMJYQS2TVJUeZHfRvQkDZKKXy7/Pk4IxE6KAvrlcQKalaoyTHItH
aTZDUkkPl2H21QA1K7omofrBZK8ZQ1fPsI7IHGVX0T1tbEluCfXyoeV36EcFsyRn4XYF2wAyyj7B
yhpNDkAjeyb9qVZeKvUz9k83LFFCVCmh2/bjeUKTQVaoBvYGFYPXxjyFRt15VVw+Xl67fUl+wbB3
migXhIa0gJn1f2KzC4sKZLtx419G2VW0szAaY4qEqERhzQiUuAgToTnkZnq4jMCTg9mRsu30Hvm0
wu3HtzoJKgFG7/9Iu64mu21m+YtYRRKMr4wnbk7SC0vJzDnz19/Grq2lsPwOriTbb1s+zQEGgwEw
0/1nWcPKDCbc6Hqqd1OME9kCRwPndDm/mPVJ1Hl35Lzhon9fxVIaR+OJrstSf9HT+57Hyc8bLPr3
1e+nilQoaorfF7TFCYqhsfoYRMsLT3b7lf/gw4a3GjAmwMhd1phRBiDaCg+aJ5QiZl76SCAIA55O
CNCIJ1pCzLt24NnHxB3SpnWljYCtwSc1fteGQ0B4lfqbc6Qruk6QwEEJgxlD0jSy3lfYeqTrDET/
42OS2oKbXA/P6bk5ak4LTrXpUT8ou9BRrsC1eqVXVuHzIhHvM5gRnhYlrOcC+1E77Uh50/LspP//
hxlcmckMZRLHcYcKOSTjCYSzm8oPZ8lRQogZ6JX3B0t4BcVkfCVZCJ69YEpYhJZWPrbqnapy7lS2
U74VCBNWG6kd5QyZEepFJVBTQ9pwAI8r1S5FYex1kFvC98tWbV7uQWfqP0dhuy7DvCPhEAIRNHin
yqOCMOX+9QLc5tHFbPr9CooJs9mozlQLLnVz+VM+V1YtnBMucSYNchc8gm3YTqdu6mcpSN3+8KpC
iL6lYte49CyIaluPZ9P2jOF2RVFFFGbr7FtomWraqOAtA0912QPlTaZbO6UVUPFEyKfC3xzDFRwT
e1M5Af8tNC1cY+itMEktWUX+ypOf246MKxgmfDR61qU6hWldqvoK0uvv8Q/oc4GWHULYdgBl28yO
Trw0nWcdEy4gCSFJoOdK8cb2KJDraXg0eOVmmxnyyjImYmSK2YHCCpbNVWLpY2MZBujSb8QoRRN/
aMWjP/7JjaK+gmQiB+ljo5UJdZF2p8vXEk9kkTdqTNAQJjy3zTr1ieqbUPvp1Fjj8ONynNgMtO82
sP15BLTjeksdIlOzXaOk+0RFMMrN28nknnvpFHxYwissJk4YfQ3pxQFYCtWNsk2oHEPQ0VP28418
TWWOCj+7Tc4GJ2ve3Ktw+WBIoki3TWYYO4GMJOuxl5im8lSO42M/5M7lUfwf0eInBhttg0UzozZC
Zh7+Ez5NDuWvoBRxbWYjUQOX5Z8UqeOB4z+b2OvfaMxBifh6Ai2vltgzl3PFY2zlDBsbcKNsMsGh
hmEbwbQQ3k3mP5wx23bvdxuYtDYCAVmZRPQ28TC7+Zc3UW88rulW9RTtcBNyXR55LMXb7v6OyYTZ
bEE5Z6DRzb5WfwSF7hrLvCtrLbZiUvKcgq7/j/7+DkYHYJXv6sJCyEJvQmRfOUgO1Vus/RFh3Y1P
sxfaiRVfm041Ug0Hjs/zxpYNuIY2NDW9/FPTAeQfR3FAcNf8yzPIA2FC7kw6MQ11TGDXjFbW31O+
BS27/TsQJshWC3ryxAQrKxbtXKdXf496y0tneZYwIWI2hEhOBVjS91+bNr1WR+MBPLGc8dq+Gvu5
ahGOfnUIw2gFAwozdPfNryj/hvipfqH6xvNOueJ1Xv8PNAOXE6Yh4S6HmZ4+1YKqz/CE/0bDBEH5
g4l6vnJPmT55Annb+abxjsbME0g4kziZMITG2TioR+2mcU0fr9dWxL0M245M71DMbMkSKeREp5U0
ZnVbR4KFuxnOiwodm49L9ycES1WBStyoXlpYk3T9IZbNO61Tz61OjqpYnMsx5cBt+987HLMzmmOe
iwO9SO+Xs6R8qck/Yv9HRxBTMlUZBEYmamV+db6pjIVSQEMtnK9/UnBbBSo1V76n/bRoXXvkMVZs
mrSCYyJQl2o9JLiQr7cNyOdaKzDv+vn+cmygE/1hllYYjIfj8iWs5R4YaavbBrI8fYA+U1lZ5XTQ
Il+UQ0tOOfFo0/lWmIyfV2M7B02KYVQ12RqC5yjn3MDxABjvjsIgTBoNAApEi9JDrXKi0OYW+G4A
m/HlTRzGBngS3LQPD1U9nYQIoixjBq6EjrcD0i38wgSxfAxDNE5TSzBB0X54CXe9n0NrVf+sQW21
pF3V7mV/4Pgcq7WhJbFeTW8J+YsyvwTtQWk4LseDoBav9vR8bCCelcGiGtTQqj9IB2iF/50V1EFW
EEs9NoM4Y4LkAoohuaO2oGAgvMdcjpsRaugKpZ/7oBTR3ukW/aE2nhTy5bIVvN9n1n+QSn0/d9QK
cujnq4l3ONp2Y3QcGpD/Nj6ItQdonyRhhAwHDu3WEI3qh3th+CK3nBpyHg4zG2UaJ6JJ848yS502
hWzLXN6iSdRGBs55UNj2rXeTmCmRqqYXlhZQk2wvJW5JrfmPbsTBGvvfqDGzQrTWkAWCUTP09lDH
IrrZeFfivAFjgvLQzMGoykhy9KZG4V5qGXFrVxVqYP5yZphIPEiF0A70gALKL3ARRZCXjFwxOUx/
UmuDq1aUFYKDBdTVzO4com48lBba/kduJflLEB4rxStS3orcnv53GOYtIU4SMxEClMgZcrEzB/2s
RKDZbccff7Iw32GYCNYMtVZ3LayZhvwf0tTuOFec7iyeJcyaiUR1EmodEKVs7tQMysxJOdvm0nH7
TakzsRsMWk1l9MOji/aDWlWH7dg0odsIipDera8qL3GEqyiywL5sNU8K+uggy3UwrngEL1vRzRBR
hIqKdJF8UCZK+0xI0wDFZJr0SU6OQfp4eZK2RnD9+4xva2ZoyLFCyyWFzFKqU01+yAMn0dgsYVyD
MJlGhq0yrGmFq5ZPrhZq+6WIQ6sV4oPZGk86mb2hX16CBGUCQ744f2PhB3EiZcrqUcJcY/9Br3Aj
g+H0pss5EXXbPcxXPkAQYbLMGoUOv8kNNNmnsnzGedzLjflUz/8YUupLRHQvm7RZHwXNtJ9wTHTN
VSNVWrqCCXqBRlezTYjAOrrdOvWpeqXAKH7w8uzNY94alIm3xiyVqSzARhGcEGDA8IIOApHQedon
B+GT9OmyjduO+W4i45jRqFdt1MBENT3JMTJ70Vk6DsYmq8faJMYxB3Wox1ql43hPe6qkFBQQuBj6
ZwF3NirCIdaGyzwICV82jQfLEgqoaSyMMnXJ/J/glrYH1ajLQUvS0XDQnKNaxdXgh96fkEyTlbWs
5rRSxkus6oCl0u+w94T6jqsJgm3xC/9iaDtw/Zw/VoDaaGkjfYLQLC92H39To8S6PIocB2FrBCMT
VBODBncUUCyKt/BDGHSukvX+ZZjNXtn1qDF7TFU00EVECcFrRQwOGJ7ixiCm18FoZziDHT5QGlXh
u3kzH3lk/1sZDmojaJGvCRoWwuygoFjUksXEpmOW10YPbhsTqdQnIXq6bOLmSK5gGAtLVe0TtQI5
RA+182k/xPt24ZTl8yyhn7A6BCRRHzT1AoiMaEfSJ5C/iyAIjOvYrOG8XG9Wy6xHjQmOctFpvRwD
awAhGsG9/6w4HTT30EtBUBUb+YMCkcvLQ7h5L48XBxGcNCBrVVhVukhK1aCYUYm7XNMic4J+xqTD
BWxm0feG8bnkAG7P2Tsem8ON4dBLGUgPevFTQqBb8KJrnAW2HfBXNjHuFw1RFZgFMDLFpUx5oWs4
FWopXm8SK593lbwZMVZwjBvqs1wKBS1q78wvRfw8afZfzhHjhLUqza1JOUOKU/Og78ZHCKrsM8iO
U3mdQbOFh8uA23NkogScFurrLGFNqEtUF5Fmp0kvWyhKkR1FmL4sc8PZx7ZH7icQu58UiybnZos4
MY+Stg8CrbGqcdR2f2COLCP/RQm4KrGUK3Hao601xboqJHqsi9ySgG1H4j0dbxqzgmE2/jqZtUjK
AWMK7d4sDE+vYk402pyYFQSz7etyV+plDsduO09rDkFgdTz6020IcNjKaNQjKksZk0RDPwYocXOL
qXRG03RCfTxCKIiTWm/GVUqV+y8ME+u0WJObllYgQkTSLvGkGX2ZVWIVhIPDM4fJ/Yp4iFqVFjot
8SnNrqTgBiQEl91rO4SubGEmPpS7uioH2CLs6B0e8kvHeNBdKpmrHXG571zG20zZV3CME4w6BMDD
9nXocGmc7dSutYb6W6ddieafBOt3KJZDRCdLJIm0Hq3N/LQrrVD/PPOoVennfjigrjCYuwNUhy64
CIfDvWlEGXsc6ZGY81KS7bPcCofZeOo57RNZB06yn06tb+zfel5zj/fyzEVith/0+OWxTi2iEnk1
XhFCX/fpDs67zeV53mtGscpOcjImxMQ9C042lJW2Rad8cFKQMcxO7fE9j7OYXk93K7hwRHlivgCu
adV9qZYPS9x7pOieLzs4E0gJaHHwr2pKKto4RU2nf1/B1CKoUJrQ7FyRHFP5mYghZ0PdBjCJikZY
0RTZm928X+p6gtCaW4Bv8tiG5HOVtpJ32QpmsP614h2EiXBVP9ZhbZLOxQWVF5q6oxTlIZsjzubG
Hqk/4DARLtX1ThBz4HQvIpjWcxfX7rtgb5wmW6Z3O7f6p9/kfPoAyQQ8yRTSEKMGXU5sonFR2bFK
3MujxzWLiXJLNg9yUcodWm8X1AOmrpZYyX2wN9FFINmhLT8Lo8XjWOY4hsI8P+tlsuh9D8cQSGyZ
xeIjr+MYtukWYD6WiU65GjTGLQZRV0FxMXRuTAqrN2tvakDNmi/+5fHjwTBeUSTxojbt1Lnz9EUx
IfozXMn94PwdCOMHrVonebbAlmqYPKHRz2j69+Q85107bE6LQkQ0jkoa7pgZYwQiJEtSdB26SSqn
c1632H1zFHtEOsHPvegHb49lNqU3DwfBHJJfDZJabIRIk67Vpk5ECEIIl3bNjhKOidwAvjlLKxjG
GZSgEBe5hpPH7V2Rn1BMaYU8dhCWVuODLczoNUavE4OupL6xJvBPanZ2T6kRBIhYQtmUyp4lj8Rt
fD777PbEvQ8j4yDQQJfktgH0pO8KaAYF+8sOyJ70PtjGRAktMUZTzDFP48Hw42N80KDWGt2puATj
E5xtzhYYB0VKqIuLUfr31b4kJmaVkFnp3EE8iftAPqXyI8cemhqskqE3e1YQjEOopFfA847I2rzk
T82e7HIfNwDN/Kq3IO56i3y/jEgn/xIg4xzR1JGlo4BV/FiMN6Fe+Lp0bpvGgigtZ9vdxtIMYmqS
pJrssbLrhDxURcSksr3DVbQloJx8Qtfb3IPelRMzNj0P90//YrEnS7WuSFzNwFqMwGok1dYHnn4m
nYsPQwdPgC2qKSMy/eoO0wglJ1IhTWnxDkDUKLaSmbh9ht0prjnHmM14tMJipwm1z3UXCx2SV+L1
KJMjPrS4f5fi7s39VjDMetXVoTUEmnkVRTtZYrJMRwVlS793qviAwixaCAYGBAqq8Lng3HbXpXnd
Jw+X3Xpz+nVRNXCCBdUM26anl3Ergoamc9XZm6ZvTf718u+zd3VvNqwAmMkP5ibNxlqjC3UyrTe5
xdQmg9O49Z7y75t73s0Zm+1/wGScACUphWh2wFQ+m/fxXeXlfnASIMF9Mv0JMss5Z564gIw7dETK
lSXGKBrn8gtlmDac+do853vNq1Cwy8PbjA+mJJkmoXuiysTXEoSEVRiq2C2U1lIhwxWD7mCObpTp
u6h85kwgPe59WL0rMGYCw66c5pYG8/AJ+eUJXH5WZ40lxCBohzGvfJIt/nubuxUcM3dSUkREEAFX
9HazL7xGtEK/d6Cs9yXln0A3t5EVGjNxwpw2UAoFWoMrXQ1vQ8oeaN7oyA6o3m0enen2NrzCY1f0
OINcQQCeep28toIo36mOq+R2Phqs3MtTtxV3ZcnA2wJojTXVZNxENk01UIu2w4mgvw6hf0viEeI1
5ArZJ++tZtOyNRjjJpra1krVNDTBiB5kN/MgCEoP2MVdZ89c/kKeaYyX9IWMSkpctrmjUh2Mqd0J
A1qnFzm8a02JU6a3ecKSwQ4B3RzDoNIKv+5foIaeQeBdYhzPPWSybqB/8an5Cqmjz4sdfjK+xvDL
mSeFuGnhCpS5hTGTNukaAaBBjleNFk1DWvC1rAdvmQsevwMPi66SVb5GSGOkXQ2srrldCrijcKry
nSASTl6ztdmsB5L+fYWTaGUxKLgGQYe9J/U/BJVHHUc9mo1VawDG48NZSGOVDlqD/ThMLQG0CAXn
FpOHwTh6Hkf90rcVNhfhNKQPcnU2mvvLC5c3Tox3R/kUGTqBGULfXGtZa5fxwHlD40EwgQ8lNfTl
AlbMBXoyJkjbm1H547IZvJFigl1ZKsMy4bHOXZb7sriLptxael5yST/0wpSz7d8jeusylJ3i0BZo
+07TXoxx8HQNpHZ9fgAXkKV2UmNdNowzeGwzuIG3k6E2YBiuLuysHL0J7R+XIThjpzLLfxzkUQ9r
Oj+dh2c6K613A68YbTNtWS0XlVn3EZRcwKUMO7qXyVsctHZ+NUDSavR4SKWZC7c5YnPgFE3SQfsj
EYiH/hoARj1uxjbIcbBJdTsEGfAwcKaGfcx/zR/kFQSzdrK51MZUB4SwM3zjCc/5EP+QoDTfJtD/
oBd9/VF40A+lh/oLzqvTZrK7BmdWVamRCSk7wCNIHms23h9rK3lu3MpS7eFx7KzE55KkbHrKymBm
lRWgvFKGAZNI+zCXfeaVCvQcrfJRc6iEpLwzEjsz3N+kAmXHmV13xSzpkVHBVEVBToFzd3LWR//y
Itjcl95NY9dZIyyzAEk8bLy9uZ+M3Cpy/W6UC3uqRO/voJj1ls/N1BAVULm4D1HJ0ownBTla+vUy
DGey2BXXRr1RK9RBiHQFCl8rRTWS8O0yxuY91soLVboKV9tsX6HbWNAAol43+9aeFauAwLGcWJUL
uflXSnvzIO7Q1+8NI2f98Qykf19h16UmR01Cp2yE4s1jU0DNiHPa4gQRlQkiMviO4BZw+BjMMn0r
WV3ydHkEeUYwMaTuwrjRJiBU2nWl34bZNbfhlwfBRIquD03SLxin2bjHdbNkao6hN85lO7aTcgW3
SHi8USVTZAxRWlGZjZgmdngbSHdU2mCwcDKFTrPgRI+X0TbnRaUs3IYqGxqbJkPfWlQqmt2BMccW
U9EhNY+FfTMgqJRDEM1tuvhq78q7QknIUxSa4pytB3ZQJE+qKTxFQXxQYl6R0eYEraCYvVFoJ6Gd
dUBVwZfM+GwWV3JY/sliWWEwCzUM9CqbZJxiQiVzpqF/lJTQj3vtT3I9jZKYgMWBoFLl1zWpLbNE
iICJibrRCkXVCtDbdHnuWTaA1+1AhYvhGUCEMjjbGV2mXZoOZorhKnF3rtntIy2g7nYFHgSIK1rF
edyn/5/7Arq9sfnfCphtl17abOrbLsNCOnR79NJMVnwLTTpt37ijE9r5de2JVv+M7d7R+a2K1Asu
oTNHQ6NXw6Usabg7h1fDS4MvmHbKd9wKd19kR9jLnOtNtrD033EGSxlIzDVUITO7/TDVONWrIcy1
davbQxMJOz14E8OdhnfMwCrRADqWTsbrJGJ1XVlgto2xn4jcFDWAtTMB2/ziBaDCqW3zjnwNnMpV
D6OnPy74AnDBHcyH6sy7zdgKLziD/2c52zqRSWLZBik+oM52y3gKljuOC9M3y49z+Q4g/7pMoDKj
gFkFAKMt2vVdfAjPKqoRynse9+BmjqqqhqEYKuqGRJlZkHqJpompekXSreKm/lIehmO1a73wwaVK
0TNa1is783mdtVvhE26DBapgQzHYGvYBGiPagnJTdxDSQ1N0R6nTd2mn+uD09zijSUfrw2iusOi3
rEP1MCitoQZg1t4PDvEyJwBLs2bRrSf0ePJdW8F6bRizz8lVVMe9AcPioB3sDCQ8PugAOqcrhGB3
2bCt8+Yaitm4ccUkDaUJu/AWai+tBs0ovXTAKuq1zfwgmrETKe3zZczNGGfIJgqEwZSqsaWn01Rl
+STCPDLXXj+ap0nR7VREo1rXfm1qCUKc5R4d2oN9GXfzMlZdATNLwmwaMZ97o3UzEDhLux+CXVjP
isdXStxc3CsgZredAzyCyQ2AWrV7DMB17Apho/N8kofC7LeiMREUN2EcxwNlr+x/pH52NB/xWLQT
d0tiGXc8Kv/NFbeyi1npk07CRdNgV1rOII45B+TGMCD9+v3yRG065QqGWWzZlEVTD7Vyl4DQW0lm
Twb1T46KeYPM1tz2OzBwcMLl5pJbQTJLbg7LfkxEWFaR73m4T6TbhnDmaxtCI3hFVvDYwXYzhFlX
NNIMiKJ2FPk+b30Sc/ZTmW7QH8KU8Y7BenigRVpFPXy5h0ieT7lWlE/jY+TF59bzJXSJVAd5Jzu5
M1oFmhCsyxPHlsC9bqvglofsnI7/IMr+a5hMIWJalqLaukJ1nWcgra7vika2iqy1sjy30vgYTU7W
KxzcrZWwhmWiWGgatdQXeut2S++Vs+4bXf942bRNCA26bagAUDU8Lv5q2YAV3dYShQhQj++T8P7y
72+mQmAW/Q+Afbnu5raqcf3XumZhxU/FHrU7vhlapls7vSN7wbUE0V6+uvfWkl7DsinfnJWGmcOu
QYE0yLjYVQ4Ft1DYi9LIaX6kk8865xqKcU4paGdRrGGhSGo37LV9n4StDU7S0TJKSbT0gMtHy7OO
CcRJOchSn8E60TevqagQ2Qlu1uHJT7PafXCd7CJ3tNQHzlxynIWtZOzBSEtLBxBNvoVPor046jGE
ZK/4abDll/KG/4C/FVvWQ0v/vkpPBLRe59GAoU0n15zuFtMmvN4zHgQblOUZR5MOoWUiLomuc/FK
CL9dHjfesDHRY557eUk1DFscnMbuoKt/UByyHiUmTNTF1JZLTaOjcGjjmzS/vfz9vCFiYgRZwCre
1vj+ZDgOXWhl2dMg8+IEXSUXVhHLWZ2jiaEXXmMdmuIIqHLG0Wq9waVPvOSG58qcKWGZfFNxqsCY
QU1q9nF1Ir/JDPq2YdB2MeyHRDbYK522b5EiBQo2RX2fEUesd+lv6sZ+gGBmXTXzTpoXQEj6ThFf
KjkHJdPo/MnUv9vBTL2idBLpYmx8phQg64ucsRgtQqbdZZjNNw5kWP+NF1uZr2ilnFQ6jAkeZ1T9
QoUEBXa+iDuwAiRxaWJPvCvQbQ94R2Q2CE0towYHrdZVpluS7Evj4bJJm78PqVrdRGqufLhnC5Rg
actoQYgW7g353ix47AE8AGbbGcmki2DDQWyU9kH8mfBaqbfnZGUBs8mQNFpI3wFguVZuA7/w8nPx
PN7QRtX6vt+JnCRv6/iEEuKfA0btXcX6wESlrRkCDgIJUINvdvRYX/mRf3leNoKZTkB3jrIwkGIY
7ClN7MHYa2rQkhqIq2moDHOkgvfAREeGiWW/YDBTo87pNBVCD1NOY2apXnxIbcRN2vnYXNFOZh6J
90YK8gsgM1Xt1AuBUgwgemoaO9JCd4hHZxCVXdTEFpikOcGaN4bMVJlpQ5IkwBhKrTsLd+LsGTpn
z+FZRD9h5Q0Rqg5GQ8QQSlnixEngSEkJPrimcCG1klnt8gfF378MIZMHBH2XyQF0uN1gmo9GLfhJ
bbhLW3Hs2sjcfoFhcoE8jMUs0wCTSreh8QL9dEtLT0HCgdkIDoDRNLr/0FpOJm63mhgNhQwY9BHP
y00zPFxeRdtm/Px9NqtPqiYS+gUOR8rbHNrV6LEtBS/k1tewQn90l1sbwp4uo1wl5oI6TlSuqx4U
HxInPSdOcwPufU9wA691RG9Bzdl4nPfaUXD6nbCPny8byxlMtoV+Qt+BVk3U2OmZ1F8XHrPR1nJC
Zw72IsiX4fqInawk6ONwwXLqk90EUo7+S2dwQtJGcNVXEOz+OtRmXYhRh6jn0XK93G89qsTGU63g
WPJ6U7VatQr0A4WlhiWNYj7lQuurU3QlheH+9ydkbQ0TX3spKoe8BMwye0nwScqeLv/+lnevf58J
p8U8BqEw4/c16XaOd11wDFA/xiO6pAkau0usUZgoOgn5kOcz5iSPemwN5hJfyZ0SPygkraC32Ep2
HGlnozV4NMZb5qmyLuOxSQIFIcsT2RRykKDvFjFIPSbBVzGUHU2JbBm0cJfHcSuF0NdITI7axPIY
aVJGz6lUFyt203N1rB2UI4CrwbjilRRvLVSV6NBj0xQRF/ZMcDWVNE4Jar3dXAn3qV6HljT3vDK8
LR9fgzA2aZCBNwUTIOkY28PSWYX4WQUJ+uWh2zJl7RzM/pe2QjIPdY1jafOQiI9JyL3T4iFQL1mt
1UIr9QD1oEDwhlOBnKv2Q7xRoQwms5qr5BDYBk/anBeFmPlph7ZR4hCQlfzPNPnh9NlsK0vpHwgB
qYaqWbnpXR7GTQ9cjyMzWyg/NWNxokv5nF6NvvSsOelef8z39Fypf+e93Wy9sP4SaNlYPkWkVXLg
ofcJ1Vpo9RvuKVlJ7Ocvk02pWLvz4PObebbu2dbArPR5SoJGjgdEk4TYNIPOd7VfnunTbn5KrhpL
2+Fp1+O17G4thtXwvl7crpxIbwdVXGKgxtKnSn6sy08l2XGmcCtcKcgC0JeiqjrRmSENprpoqgzb
L7Jpl9Ysd8/afrxZDrSFLbDl8+284zXMbS+On5jsbUSdNCAIRie6G0rag5ardmTyZD63h+4dgjmA
mkI9EwUXBeAyzSCFE1tKPlhFyBu9rbPIavRYpeSwQZnf2GP0KNlQfwvKHF9z8r0AEeHYC664nQE8
PGbvrAop0uoZZlGtM/SL+4KtoImNMjnlDl8haevxC37/Pox0JlcemBWCrIO9F+d4n7LMJN6iW5L/
dnacVPvvfJFVY1FHMRiTBWgNVG1VL3VRxodS7PA8egoamHTUil2Px5ZbSb/1AvGLmUy0NkC+EWao
aHaNYLiv58Crc7CKk/K0qPJBCju7iotPUZ3dlUb/7bLRvLXARO0F/bZSnNCzRLTv6nsUqnD2uq2C
TF2R0SosUa5iCIv8OociCZuiHUu8+Nny4U0pPURh5GQbVmMpu8z/TUaY11PFGpDZFdQsrstZxe6q
xKkzi2inC+VDb/AquzZHbmUXE7lk0rcztPHwCj2dk+qm5x2St3e3dwC2vHNq9DpZRACMtuS9UXUo
e93tHcHv/P7Iu2bg2MNWepbDoMVV3yC/Ss5Rf4eXy8uexnMEtp66WnDSl3AvBw5pK75KQ4vggcG0
BxudTIYnev0eFMn+ZdDNOLwaQyZgaUaQg+QOY6iP94P62TCuO+HHZYitWs+1g7O1nnNBUCA7wC7V
epFeRLc8lLjhDE66LXq0FqewwbaCUj/OLQDPNPr3VWzUSFH1JoUth8zShWMQfQl1zuvXaxnMh2OM
rEgQQBbpCzADIrRihw4mgMi3qJCEqHiuOoFwB1LC9FXvKLQXxcp8MbSCu6LEY9+8k0HpB0UdVzzy
yEo2c4XVxzBhMq6XstUEfEw/PEbBbaw/6srDwHuP3o7GKxgmYMniXATEAIzij65gQWJzn+7NA1/2
Y6s2FJ7zPrpMpOq7lDJXAQm3D17hLOAz+6bd070ms8U7jptu+8s7GBOvkngmBaGjN3ggs8wsspsR
WK7iM/EXFDxViqUcTWfhnXX+x/L4icvmrsSYtHlYgNt55Nq4VRv4UewakImhglnToTvI30QH9G0i
SvMv27xpsonSBWw8xETF1a9LhKQ1SPdGnIUncxfIV2ZwVfBeGF8//8MKWWEw1xVNE2hJlAODpmC5
Nb0y09F2VzQ7ZNfNDrVsJ/X2jRUv/qrwZpUGsEvwTIBrZC2ohw4H1todHCq6QvnjYruCXEPpFdzy
tW2XXZnLZGRqKgRitMDc0Tb8BQGBljNPt5R/T3BMzsXW5oJfgTHRp+hakqs9jNNiW573cuI3wU0/
c1B4XsKElaAT0Bw9w6S49OsgsqLsWGgcDJ4lTEzpoBsjDTEsCWfQ2Nf9dbRkKBMakhtjjnntwvTH
LvkEE1ZIkeRz0QKsDUY3HkCHFU/7tCiOopnblYAbwn52YrN+zKG2MVS1HyuCnS+ZnXWxm8io2F2q
EyoHOQkAb5yZANQpQTY0dAyG4jrCjIrpY1d8ubzief7JJk3ZUhplaOJSap7tal95JSQKGtoGO7nC
gd+9zLGJTZqSbhA6LYDvzPVNUblReO7KvzWJiTCKmUx6TGAS2npvCHaJ1C5x3QCxQYgu8LpjOL7D
dseU2hBMWo1JErTASqUXFEdZobJL+jsxfbk8V7yxY0JJVtRFRyZAyWHhTbF2G5udbQilexlmM699
DyJsp34MfsgSMmg0a8gtdGNbY8wp7t82xNR1iBfolKWL2WbCcTY0CUlmZO7k5CqC1njHgdhqgEbH
3k8M9o5fm/JRhhojgtQTvWxVn0G2gkKrq97DdbJd3muh9f/Q494eu3dUZgMdsxC98hlQtfPyUl9J
oHgxTvrnyV7cwm1QHs0rrt+qcf/FTsbZ02QIIqPAaTE54aLL6kJXO2AV+/rdZKt+7ZQnck5P+ltj
e3Ml70TdarzLHrMdrN+tZvbUSIogeC8iY8kWL0OHZPCpnSQrlXmP/By/eT0wrTJ4dNVVeMfD6Bbp
fCqb3kLB9F1V/ial6Nt5eOU69DNWMHrYqcPcA0aeP6Haw5eLcV+p0de/GzRmFw3leQmUhRqTPyxq
4GTh/ZJfy0ps/z4OziKyBPkGSVN1ZiftU8iHiDWWs6qILa7VntMw/1FKghtHEccPNhfdGovZSM0q
UGQootFkZ4AKICjEH82r6qg4xn12VbjjbvpU59Zl+7aW3BqTCSYoo2nyrqX2SacweBJyzi68mbCu
ANjbz1w30aBfIezWuOdCx05pZQ+UHJ2exTUru4r3i08+v73iBDa3P3fL6dfwTEhBY73RaTXGNOnR
PqNbi5Puimsr9acMT0fL03DGsHJq6DYv7tegTFTpCjEM+xiDmuwXJ7ILaC3HLoKIeifB0kmzcF8K
FpzMljqOu26biy4hSFpAqItt/KryYpFyPGfi0dRtx7MgX0dtwXGZ/+Gn7yDM2ivLulBres6R7omM
BwLZlazIm0Kr/la/tVxDytITODntZq4FyqKftjFL0YzyeqnpzpqdwjvdC0FLA7qRbyHaW6FPyBnI
zeuwNRqzGKNRGfJexUjS50akQUcD+sc7cg6uqeJeW7l/UOaHS0sN7/a6qYNznFmJozSQqpMQ0Zr5
aqkhdvsM6o8/WOyrx1pmpymLMk+KkS4GEn4jUhnuqmbhvUVsRpQVCP37Kv4XBjSPhCCltYSNbUg3
WsIrt9t08hUCs8Pk01iphGaoinwgZCfXZ2PiOBt1YfZMs35sZly8FtolzYMEI5V+XoZD1/ZeIJ6S
THQuz8jm7Y+q4B/U5qMZwGSmZDaGZBhTaosf7vJDhOPt6Am+fPyTcgpV0dFGCw0ilbDNdFVhzsEc
Ig4XSmSJSm3pWWAlhcALDvSDP4zcCoeJfXLSBr2eAWf2e3dx8l08Wc1zbNNGwbqy+BU1m1O1AmRG
UILkzCSpGEFBla1MIVZntnYWJ1beceI6XfKXTGM8G7p6shDQvXIWX7LsbEinZDhN+Sex2Gumy3GM
LTC0PKNrT1Fk8qHqSmtLPUm6oEGQHTGO+rH0Bav9P9KurDdunNn+IgHaKb1q683tJbbjOC9CMslo
ofZd+vX30LnftExrmpgEg8yLAZ0uslhF1nLKnfbdvgU3VuTWQXkvw4+I2KC3nmQrYL4cq9QXjF5j
wCjN9aR8uVNn9SZro4Oi01sr0p+uC7p1mNFUZGoITDLF5Kz6RC0KPpUId37tWJvP3eTR4cefQXCm
vNDTzrTQR+FXEjHcpJ1aV6fxjPEzku1eh9pSxrU0nBFfprDtbZQlgGQnccxicTSwLqg4cHInOGib
F6sVFE/Ii+EeROpqQGEIFxSE+gNuihF4PuX7X9MPIg+kTpjN3rhRIErNbsqpaTJYJC3bBtXAeyOP
sQFdUVCCAo/kJld36lC5uZU4oajNc1MZVzicHW7iUDGHBDimdC/F95numrm5p/Zfpd4Itm6z6gFk
X//IxGliqNRjZzOsgaW/vOVFutU+5TuCzIOGccv1Y+KZt4sm2EdmNHijskbllBPvmM5KYqDW2uxn
s71TJf3lN5RyJRinlEziuQFvuE8X3Lqz+JCPxl6ZWm/shDUrW+Z/JQ4fOGgmG2UcE7CKm+7Q3JUY
gjS5A3qccU0DD6NIDwWrxxcJWoZuUBjPBiv3OJCHrP50fek2rdNl6d7upKvLTLOUc25P2B1qfqFw
mmU7Okv8O4/M9aJxLiwkoz0PGqQAkSnYHV/r8AfYLcaiDa5Ls5kTXQOx5VyJ0yZhaRlM2dhUZ0ae
kD9njxQ5URSTOxjIELm/U9Rjabiz6+jptFR+ohMGxIUI30s4wOWneP7Uaj5rcrwu1rYSXDA4qZrM
KqupBsZCkgclmf4mbfp8HWJbDy4QnL1rZ9tKOwKnOKXgwaR4R853XfJ4HeRfLJBt6xgLBa4HndMD
dBj0nV7g1ongyd+qXwRp4Ui3Bh5WHsuv9J2TP9aPoyM6RdvSXXC5BcRVOw3RUc8K5AunCIlbNq+V
KZoFtPmkAuvwP+JxixjFIBGJZojHJrOpbr+rn0NM22KUih0YtnuBWoik4nwHzftWIQakqmsw1ndg
VFMmZ5RLV7Br6qYFv4jF+Y0ctTaznUCs+EBv8dI/pi+/wuXyHgwk3nU0kVCcu2iLEaMTjARNVOpN
aeAWX91WIgbf7fN0EYjzF0qvNr2O4TB+NIL/PJPPeSSKdW2KoTMt15Dl/1CmXkQTqRobj8S42YfL
U6p9bUxDsP+bYlwweFeEQRpoaqvwMGiim7HdCxNM2/q8AuBiS7WE21fKXrp27JBHa6djmpbkln/Z
YBFRPRQl+9f3XiQQU8SV9e6MJCwmFh/suxBUS5Hf94K+KaFInAUyEjUbIwahT37+TcWgd5Dh546E
uouAoH9O/i5Kmm++c1aLyIReCVUqtaWMPRAJilvnnRaeGz3ezfpnfTQdRTTzaDOIhKmrKjirMEXl
AzNSQwwtliscVpY/B5Wjlzzr9xjTiIFEzS5RBLZhU81XaJwJanoSazOzeH17MyyfltAXdmOIIDjr
o46alKs9IML6dqkeLftBEjHlbVEmEAsxAwsvUTaYgNcKIg0JSKnZzRhj8LzynHnRJ81T9uQTdeNb
+a/JZ+11oL1GDYBxL4r8bYt4gedUBGMS5HwqcWtZlpeMVM4y+k1/+I2ztRKR/YaVGkZTSLp5gIhq
p4HdXf+SFubn6xBssz/c9FcQnDLMILyQpAm3PLV81PE0tLvBq5LSxdz54DrS9j1vBcUpRZygyqDp
AaXvyBfdpah/aU7LJ7CoIfScPowviiA0smmaVoCcW5IbkJZPJgDzoruRluykd7HgLIkgOK+E0W5K
EdaAMI3wuHTDAfE00fSe7S1Cm5uMRDPImjiLbkYVMfoBmobU5wkUahVGgyuJh2P8EOfdInBQIjTO
nlMMn2YVxwjxZINDFpAX09CJzN0kGgYqAuLOb6qTasp0LN2i/Sh6v4RrbzCToRPxUIpwuINa2XHb
DDkEyopwRyc5GGm+x6QiB4263nUV34TCnBEEMy22VZw2LDNmdg6N2vhhOLik3feo/wNtti2qed/U
ugsOX+CRGlZk2RJwMDDeL3vNy4fpz0ThizrCKNWNWQeEMd82aVDIz3lznpVv1xds04iuBOGUrWzz
bGoZij3fz5MrW3dyJRBk2+ysMDg962zQihszMOJD77Pa68Q3X/+qmNUBC+/4IooObW8OXhSqgoc+
ujvfG+200KckKqBvunka5RrEz7/B10gsjFlTMXwWAzP4Gn2JGtHYSnha0vLnDHlCTIYXhWe2L10r
EKbrK99jdbNuRDkiefQza0pRUHGDKmWUKLPUlrjNYdudE5kRdsoqxn5y21QmJuntAngdGg8QovfT
R4KB1f2ZpSklX30cPcPtdAeX/33jjvvo+3VV3NaT1Q9g+7oSuIEblO0aVghGiDg1WF9YJ85+aFyQ
32uYjcDi2uCguA7LtOGD/12hci6eSrWmLxJQy2xxkY1xaVU4uf53bN7rsqjYQigjt6lyUlbqiFlw
eMuPPhZ3l3r581vG0tHc4ZzcWb91d1/Jx50GTEf6fzUij/Yjm3gIlkbkCqrPM7isEuFLdPPwreA4
l1/GYTnPMQSsrGetey7U4Pp2bUdDVgCciY/TaCR2iLPXeL2v3JS3ul+7jNs7umEdQP0P6kWBKHu5
2QNkXVB51ktZtYuBTnhgVyX5pmaLX5ZNoNbNKUvJ54zmnpJYx0KRHUMi5xY3eoHU7PBd0VI+T9fj
k5qJIaawoTWqpgN6DH+o97R8e6JgzFrk0JfrkJuudCUx5xmMVCJmVUPiKN9N4ExJfpDyZyPqg97M
dFpgo5VlGSSRqKh5f+jTIYmoyu5WuHwg8pg8mD/0v1jnZCXMQbJf/HENL1CcRMVCMmVkUdshYFXK
rUupY94TF0E0L7eEdd/bZx3ROV1jFD2WzBnUUStRwDXiDUb/HtE3Vu+M2/TO9lljaLUbzmJGsk1T
tgLkDSgtDLtMEHlIm3zfgLPBrRW9QjBI9sq5epg1pN6vK8mmjJiGAv5ZS8H0az7jk8Wpgqn10JLO
+5VuymqUfvcB8+zzS/o1E4Y7tm4sa0TOgjapotS2zsJQS+GYfe7W0rdK6Hw/oGiqrIBYWtEUXCHQ
yPVeLbuMtkYrTTF0pfdzvGrpw/RC3WIvxSg7bEAnHHmVqILhg+18A8U4BDYYSMbbmgMNhzJsqRJj
/MqTVT6Xy4/ru7Ut1OX73NLpqhIViYHvT8ancHxoyhOhAncjEoHzNkyoMElkcMMtO2U55IagF0j0
fc69tKQpyJDj+zG6n00Zyo2RjNdXSQTBOZjMKKjS6HOM91d0DpXcW1pdcGxUAQZPVq2UuZySaolR
CjbvZre+ZTUerPJNDhL8v9+xBgowHB9UB6TV+97tvOwoirF9rNh6r282Z3ubJIzzvoY+JJlTf1Y8
7YTJH6fBMc7JE5vINj8lwX+OVHOYnBEe01mplA4bqJYnIzvn5esYvV7fQIGa88UzZJlrVa3UGNOF
HkvzJtJuKCaZXMf4GDFkciDNbRBZx9Q8nue86S3U3FMtht9SAhTzYbCCfl9hx0pYBlEz6cfSwfdo
vL5oeaVhyD1EWu4GjxUrUh9JIO0Tmgp6b/ExLJvN77zXNGf5ryEcDpnTkWHIMf6JAtmetNMQLufB
ENWfbe7XZSltTiVSM1IxsBYqoatBXbhJeRCS/IggOFdc6qSg+gQIIp0L9dmwb2dD9JDYxECjsok5
Cyi/59Uun2fEuro69qMu8WbqjVrsWP2X63q3aThWIOzvqzfSNIbDsihVjFDnqTECIxXYb5EQ7O+r
7+OxUBjjiO+X9JBrj9TwF/vzdRG2IHB2QGFtyyhvVzn7OmrFnHVzHqNe6pwa32q5cdr5rz/C0Dj3
XRhGHmbouvVTa2dkN6T9pI/Bn0FwBwOjKahWY0ihnzSBUYILZt+KqEW2Nnu1Uhp3MLRCJrZKAVFX
TZAy6tc4/S0pdB0sYMjHYz/e77fZ2SOYtVrsd47mmvZVlewjqg5219dqW5ALCue11ULX83AGyrg8
ZeSkiniOmMq8u9nDSKny5fucSmljKcco92DulL1wKSY3olhyL+Lr39bc/8EoMqdVaimTWqaAkbqd
OT4l5icqqjAVQXBa1ZK5TGwNK1U1T9EcxN/T6XB9L66vFUI973ecqHmdWS0Qfg3qTnYYBwLWc9Hl
QgTDWdxF7vsCjeHwGxFGfiw/67Iljh6ON5T2IKFqjuCwObd59Bv266IJiszZR5VGVYIadFyhCwTL
IlcxURxJBT7x46P1nb4p/Ktn0LRuAA8iPNauOyS4unUOaML2YirJzSvaWh7uyj5HdMlA+hyj96k4
ZK/gpEOko0XLcuSmt4ZbIRD4W1ebNSZnEww7MiY6YA31hyUgwbIvTlhL1JaWQeKJyj9ECs+ZhkSL
+nGesJSDaR+TVkcrKJgYRxGtikgd2d9Xfi2KokxLRyYTdoxFFRmbSrMTWYiPcaI3zcCEHQs3Q5Rv
cziSZCfGgCwXaBgGjwTJQ4KZtQqG6M17ERXZx0gYw8ILVdctjcWhuSOmYXCjBtMHLBQdISbEZr5N
J3KbuBjh/M0MrCD1bU9EZvHxyc/BckfM6gh+VIQdG132aMgCJXX1x95DVHhXn6Kg9EVvhu1TsJKU
KdFq95pempe5gqRp4pS34UP7SQFNowX6Fg0Ddj7rQeHjauddN5QfOQM4Qbmzl0nlkJsISPuS4vTH
9NAdusfUQ906+K7igCIWH4NP7L4Mst30eh1781RgYIglW5jXhTvAe4FRXaNlVQh1zcq7Uj3lZJ8v
gl6GTZ+8guD8QJ6ajYmSjti3ynE3UtAZgfvguhTb+6ai68hiVIAabyeVdojThCbskdTcLF7r1rs4
0O+Tt5BbdUbppyPatc2V00C0gEI5hKT4Ntgsa9RImnCBbdHIoMSxhzqjgAyiOIQAhq8iQg1JkVgz
NFIpnyT61Ei10w4/ry/f5g5dRHmzNSutRwVHX9MYopij5oS97WDgjGiHmI34cHNaYXBaUKVNXGQm
5GAxUcUrPMYjp3vZr9TcSZSa2zYeKzzOZsXSIIHnG3jwZzfNU4+7mv1Nff01VaDbtbIjJKdgHuSa
iJy9ai0zw0UEkCOKWb9mh9AICPYN8VgJCbXKcrNiF1vgM2rc5hwJB5kzb3kNnmnSahf1EOSzs4Zd
jJavk/F9jHJvMHZg7ABR/38diMgMFiinQT2NBB4hnONWlAyD3xK8enq5vR1r+VWaewHE9pFeYXD+
WkrmEFOPMqzm0dyl98ZbM3axp4cBjJspolXZTpQYZHb24wpexOJ8qmIVOlIvgLS7XdOdluV1Kv2q
EhFWsNv7BxhdVRlDOFhy+SZJPWrmYu6gJ4Ux/53MiduOEogo6tOkndGPhf1Tg0RJ78sxFJ1Cdsqu
QXOehoyNEs3MmsjVG19EHGi35g29kYPMR0rQv25XPmaWmZ6sJOX0JOmVzkwnvCvjQ3GQUVAceslu
2SUHCaVa4a2o+n/TVq7gOJUZm7C1hhBwk7UPs1eFOrWIjHr73rXC4HREimlEcoZR9unrDHKFduzv
Rkk5kLhw7bx2Rzo+dRXZy/qyUytRGmvTVOssFmiYKHl7W/HVIY8w8XIJ+wEnL/OH5sZcvl/fMtH3
ORsW0TyP5AbfBz+a0y1fK1VUFvsvSmHDZRq6pqN//b2dMqM2VxcbYW9WAmnc1G8jQuUDazvMAzQf
CAzJpllEouN/cJzjyfRirKoWcFoj7WWV3IddGcRJ7edoFrYGVXDENm3ICo7zO11nVE2VAG6hX5Xl
Jk2flPLvrhE1QW+r+kUqbp/A2psqUQWY3qqcYowdnSJJVe+ua8OmR1sJw7kUKZe1aa5G3A4j/a5T
stdUnXZL23+LlfZ2aUyviWTRq1AkGWeiMFeM1JoKyUojpl7WKpqTp3V7UntVxJMvEo8zT+EgZWSy
kBzRhselqxwNnVfJc65+6ZfYi2ah9RXpBmefOkwKz40WuT42DS527e/5c3EXHSXfvGnRYYHG2PIu
/jkSgUpurqjBxncaIBdV+Vo1rSzQLmfgqTiT0yJNIAgKtLB2r6uKAIQvVENLvtF1PW75+XhXTqC6
1A/JmAok2b4UXETha9VgUEY6sfie9ZVlS6sg8dV7gzrtlzlobhs38YwfIs6zzV1bYXIGpDKSXqI2
MNVM2ckJ5meGpHBSXcZ1WTT+aFMjV1ic9RiTuc4iBVsFVqsnW4p3fSm/FvF0n8llYJmRkzfz4c82
jrMktJjjeiCAjGvL3CPHjqBm3KEUygzl39IRTJOEDirotuXOGwrr0zyZ4VwMejckT5YFoqVBoCKb
DsywEaoAcbpt86ltFXqYUURpfSltvw129zKhDvR3VuwCwVkoCcPGGzIDItYxkSTMUV2/0+l/5mZn
d6eVINxildKc5kUKlCg+q+Enhe5L0QDa7TN7EYSzR2pR6nICgjt/sPed0bsWCH8NUZWxCIS7MMnG
3HedCSOrNt+NEpUN+ctvJZNWa8VnLTOrn1R5gCBVPjp2/6MrvqMaV6BZAkH4JLY8kmXUeoBo1WEg
T22Cxh6RgfvYVf1+1/kUJag5pn6oAKLvPBgYVz5OiO5NewOxWB2XdNbZFSEamwifj5uJZhY8QURW
waxzvkBKjY1enWR4p87Lv+l+GlhPxlk6/+JyNEWruX0NXMFxZtUGgUaRTPDz867zMJIJdNfkNjvJ
QckmEZ9FPYbbAYEVHmdah6KhGoJ7LJqoBPQkM7I8cruAaKseQFsrnwzlJIo5C9eUM65DOoZ6OuIC
1XlL0B3yB+tg7JJ77a2wVhSn3VRQsIfbKhJsGh4J7y/WCrr1M1S14hSo4ErDUySU7w0h/y9bpw9P
yBUKZzRITevZZnF0fVc8MZJy7Vb6ycZBgZ/vaDwJKxJEeJz90Au1kzEekoX2JlQkJH54sDyCrm6W
eOuFwe5Nb38Rj6+/xMQDs2pGiCdLo9PHqbOAurluzrKQQWHT16+QuHdQpfR6vhAgGVV/WxW6j45R
X5OH45yGbqYkrmYogqImkXDcmYska7FCgkBzQiPEpqLduKj31Wh5GNgiuFaIoLjjljYkMTFwDZH0
+iGVPRP/pOmpI83vWOXVKnInrJOKzNIWtoqz5o1N6cQlpjqmgkSc4GiZ7O+rZ3eeNmpdW0wronNS
fVvGb5aI3WX7bruShLtWaIteW0WDFWtgDusjixqGsPymFx3mgPW3SXih/Lh+lRHtEm8ypDFuCUs0
10Q7REniWjE9SWnjVqNoFvb2Epomyx+BHpkfQW82Y1eFLNNQktMo7cYsyAaBem/e/dC4/j8IbgU7
sFhPRoOrrKrurHZXiGoON6uj1BUAt1zWHHZpXQEAPuSLFlSY7RcdzcOwJ2/8QtLReIbvcofX67v0
L6pxEYyzuXOsaqmSMtzj7Osu5gBFXyX0PmoG7G7oqKjIGhXf9K/DinaMs7yz2ehqNwN1yFpPsokr
9aUftaL+o20nackyCAeQhVL4eqZGouacyLBKmjP6xX2/G/bDkTFCVA/i7pPtZOYKjTMYfUjpMrAU
H2M5RPinbUFrFAeV381gzTVQcGsivCzO8m2u5gqX/X1lQgq9TatKh5QZHYIyAoO9VhxoVwsID7fv
OSsc7hBMJKbVslQIYscOuggOuR8dMYHiqQ1Qx+fWd0kgerSKJONOhTaEuR2XMCIt3ZP6xcoC4Xyx
zZO9Eoo7AHWR9pViIuq6aDdtd5eED7+h6qvvc6qemlZGF4xR9YdOcaTlr4pgGI+4lnMz8v8PjMrX
9YRmUZgxCx7H+s++PeV401n3ffFtmu9awzMXw1NDUeaNrf6H+9oKk7tm0EZBGXMOfaBW5VrNhBkh
xT6Ux+e5zvfq0AfXV5Kt1DU47opRIrYb1g3gWP2Dsjfhu0ABJa5/2LwWrsTi7hdZWs5WrGMp1d0S
vM1ZCWwfXElvUeRxL4oiC44V3kjvj6+F3pFSMd7kYuxMcVAg9oQMJs7V4JtB84zEzZ+tJGcwrHYw
o4Xlaszo3NaaM2vBPDzI9RdJug21+3z4+8/wOMNRlbSRU1blMQTmsQiG/a+17PfXYbYzKKud48xF
RcOc1hMMITPAqhu70bHas16VWTgPRRFpI2c3EqmS0YcD08SKKtjMrQLTNiN/Hp0B1e+LX98Z51+X
q3QnGk247bVXgnJGpZgUeehKqMwQwGv7CWqpQaLntq9sGFDkFg9kdETseSKJP9QLmJKsZzVAf50L
jPOArKcW7X/6AYxbXvGJTSwpnpXX/kX0xt620qatmSoao22+4LY1ZLuiYG7xezRkFJ8k0azMf7kp
/APAV9s2cWlH+QSA9DDAuAwv8w+WuyyhOpGMYRTXNXXLr6FPDNM0GBcNalbfH3k7LIvGruTENwh1
1P5Vbr8k/3kaA8ItKwx+u7RmqWZzAUbVPiR14czdQe5F8xEFgvD1HUlv5jLpAFIXXiZ90agnV4//
ea0UFf1LOniqNdzwuUNNh6IbyWyhm6Sw3XrJDsNgHU3Qll6H2dAwNLiBkhJEoppu8s0Q9jBJjGkr
8lXjixrua/tw/fvMxnHea/19PpCYNkOHGGUb+XWZOoaOJqy7BiPtRvFVYGNPkJLESSGYKmpiVth7
5YrtpZKyOcFZaRxyZ+aoiMlQcWnd1N4ckMypvoUYFyYqGxSg8gcIXcdmPrRAtaWHojkvaeiYin99
DTcuHArmKNqagZ5yxeSrBdOY5EYMbnc/nySHmKlT1ajtp/vW3GkiZ7K1X+iZs9DSqaJJhq+CjCal
DgcrQpCcBH1/rrJ9ku5lUd+IAIWnJE3DHDUuGlDCOLvHUGCvbZpbs7L2UWcLstVbCr4SiJ8RPZtR
ZioNoOqwuol03NYM6l7fH5E03A0tjOJCSUAf75PyieoPZT27eXXAxN4/g+EuaNbcKpNUAqbFvVNL
u3Oh0SBXMjcqYsGpFS0a+/vqaVVHEzFypnG6cs7tO2kQfH/z1KCORddQsGNibOf776dDIyeLluKB
qiteXjQHUy9cuiyCgyOC4S4r1jCiQLMDTJ92N/YUHxU9dMEvvLu+MZswoD3DDFLwXuk8JaKSkaTS
CpjqdCSoWETNkx+S3HY0oxXl8tkv5s2pvoLiNqafawxUS+3Iz2XjLm81zE4qZ8/up7NutC9JL3e+
3g6CZXzzmR9RiY1ubxttB7zfHijJjL42Iz/rYw9NohjhJsVOZaef+zy8JdTEHAUp0MDPrDZmcH1x
tyX+B5v3501eVGq1ADtPddfoj3l81OZ9BpeuF3c95mBfh9veywsc97jTQeDcxibgmn6XLZ9q+T4O
P/0GhK6AegsJVdSac8o/WHpp9MwitfltUmAg73gwFEUQxd16XqGt+4LC6X7YqdGMejcI8mUJVDf3
QXjvzXfS8+CDjmOP547A0G7ln94hcg64WGqSjDN0k1VcNwdGV0HccN+D3JoNdxWVC2/aqIuA/BwK
itKIBqQnePr36HuC5xXIozJ7+kHrVwCcKlCipHVRSOgO3YH8yM/uQi+8Gb4nx+ZUuzameSRHTNMM
2KvH2uvfKTgDiS9q/N6KkK5XlR/RG/dVXWg9fgVr05ccZPW8/Gft5ii/nUFJoN+NnubPp7ARiM92
65r0nLchcl73qgb9WcLwXousAE2YTjNXjVMUxik3xy9qhvkfFcaQ/dHxsDgT11Rg7OhkCCxLqDoP
C9cADdQ8iS6+mwd9tbvs7ysXh5qrxcgbwBjaJ3u5SezMsYVcBMzzX1tEdnNYgRhdiN5fA4vIDgQb
6tcdTYeFl6lnCw+ESCLOroS0r0JCACaboRsRJ22R6TAFGQGhPnJ2hYZx1WZML+QjQbTevg1vMOke
SRVwEDNN3KMq+9wfJ1EiX3TcOevSxXSMJhPWRU4P8vCwjALBBKvHP1SyUOm7aoQ+0OqkYDSWtdyW
kih0uBWqWZ9mvuRB0pe2jGRIwSZ2xi49DvvuyKiAo6B+uX6ONm+lFwXnCx/iJkIbTION0nqn6M5N
08FjHuJJcPkR7Aufa+h7DQ3gEySa57uE3o6tYF9E3+fMAb78PzGs59S6nQzv+jKJ9p2zA5JRDuYw
Y5kWw6CdU+fLz1bTETgIlVRUoiHC4sxBXLe1aZrAmkstSKVxN4f0RqdP1yUSOWK+Mzg21dgymWkb
XUY/lnkD6Ld2Y8AKXcoYZf6ioUwiuTibMLWtREsFcsX0axQfK/qSiRgwN6+BK23mjr+SFmRJE3h7
Wv0EF4rfJaZDpuNk/Z1j6lMt6ii4fnhMPq/QhFIomS1bwqN6XO7Q8IK0z7TXn8I9QQFPft848l5I
VXXdXaCs7727WEyrt6uErePNEhhBu7Nw49B2ig+6r0DUS3B900y+m7iqFRplNkTMNTBtNGGQF+Nf
zTD617VRtJLcPQKT4zLSpIAxdCQB0YUaZq6Ue7qoj4B5t4+uFvdpW0c868OgrGbJGjR2vQVipJsl
J7th0pB5QopfGayvtSy6P2zbpQsed5azWllIxfCsPHKW4ocqeolsX8AuAJw7H2KD2Bllb3AMEmKd
8b/6XkXd3ttqcIHhzm6k92VnF4CpZER+SYlTRQN10QVqsBVphue74HAHWKXdWJchcBoUbjFewu57
dNOjBK/Zxc+ivhXB5vC10+Oc9ZM8Aswo73T5c9sLqle2lfofYfiqaRW13/mkwhrNyuSS+YZ2rxOC
Moh7Cy7D/3LduiAxk7G6QeZWbCddBknSm3lnP1pH4xSj5Ud9NG+Ms/3AqlhCN74xBbGmf7mooMDN
QO2iob35mBXuaNZTFxHENJTID3dgNTpWpx7Z7kPpFUJisH95rF7Q2H6u0AqzR+v6TMC2Dvd0kz7p
4CnHoBbfOFuP+YGlO0Vqv60hF0R2LFaIahjaSVYDcQxf5v6uFnW+bR+ry/c58zAlslqDJR9mzz7o
ya21YNiDYI9EEJyBaKpCrrMSWySV9VmallM40LvUTkT1DyIczkLQhlAlieCVOo/eotE0sDCZ/GQ6
5YG9ZLKjfaj936i8hLW4LB9nLWaa5OU0QramAROEpHpJ52uSKCG8fYz/QeGp4jS7qK0Wmufr2nBO
w+pz1aF3sAvvtGoWHGTBIqqca28o5mTXLfSt63aa/VBLQTY/XPe0/3Lvu4jD2YpQKjB+OcWiqQ9I
sSCpHtCdhmKcoEeSEtNG9snLdUSRUJxvH0kvDRrLUTX2jqb3inki6uN1iK3qorUmvPGxrQ5qqtsI
OCIjgfdmiQpOjK9GHt1wyUP1jXFNxjtyb7npWZT2FYnG/r6CbcnSy2ENWKNPb8PMepiyZlep8l4g
nsAOqZydqCrLLkFTjGcn8bQApUU+6FDxTzNBIscCddl5FrUvCRWFsxxDOFtzl0EZ2SsUMxPuUtBq
EBc1aSC37F/0PzNUKmdAIkL7nGJSjJ+rORvqdySG4U+xiB5HtGWczciVuFfSBEs5RoFsfdZBqJEK
WYDZb/14zfznjPH5PikDJTUGneAcB503Dah0K11cbJWH3ms944i5Yn7h9s68SwIRfQfblWvQnAkp
27SRjRjyxSRx0PDpmnLhyXL5pMyqZ1WLSDUF1pHnsIqtqY2nDHhTIO3tu2Tff2PTQ4xb/dG6sxtH
8WmQnkU8A6IF5mxKVTcy0Qss8Dwu53iSb3MSu3pGfFuX0Faju6SxdoJDKFpZ7vqxyGWEiklgWuce
hacBCku+5mirnkDc3TTO5Ga3jMJ6Pomyx4LTr3FWZkhwyy8KHERD+TyqAVFfr0sm2kLOukxqJVch
c6OaBrpB+6ZSdQej4sJYUNghwuENyoycfDxiAU3lTK0hqBukQHXbTZbOuy7R9juCtV2ysgKMEOH1
g4wWep9wGzHPvc8eRvp9+pIcfr0jRF5g21Ku0DjNMLpmrBKWA8CY1YMCGpQ0yF0LzaWTX6K1WvQm
31zHFRynDy1o9xadJW2WajkYbbSfwvCmKU3PzHQBiYxQNE43DEsniyYxpf86ux3SNZLbOeiVCH6l
a0TzlzdVfSUapyJLrCZqnGAlE2ofVJsemrg/XNcNEQTnZ2KzydQyh0Qpiu3kYyOqGt80TSsROAcT
NyMxlpTFoGZpp1HQdmY3BULFY+cb6nDWfiusdsHjQ9Lgqer0kF28Jc1Xmp3c7SpRWG3TZ64gOJ8i
9XIeRTIgqNk+1HPz2o70rhum79d3RqDXfCx6oSRXkhqbHynHEY1G2peldRZR7cqmGV8Jw5mGXk1r
yWSZo3wqHD19kYvekYpdU38nIrJNgarZnF3Qp7kxexY1Ri9pV6GhvpoEDwaRobM5W2BEpCkLCdI0
HiOOLbzpZPuVz5IFEuaWXt8g0dJxxkCViUwyljvSpsdsAb9NiMrm0Snm1O00UVCDnZMPFxkDo9EJ
2upUsGS9v1tHSlEbrYZK4188hr8qmsWcj9t7dIHhnkNjovb5vLCCZqs9VnL5IMemIEkqguA0Lpby
KqsiVPgu5DAkd5IoeLp9PC8icGpmJbSOtAzf1xqvHdD2tVfsT9d3XgTBqdkgW42R2WAesubeyYwD
OnIcGj5dB9l2NuDWRREbiMTx3/stj406T2n1xj1kHYd7UDS4CcbwmokDioEAoyLd64CbG7PC41xB
jgcOTiekmsbM1zrLp3blX4fYXLgVBOcNlqFNcWYgEjF+GNNfRvXZJKKE0bYRuIDwLqCrupZSDSAa
yrz2GCRzVu91J77V3NxLv4quHwKR+OxkX6mJFTIWKknCZNIxdHvze5mJFk6wNx+cwURrOQwp6l/q
+1L/pImem9uLhonnMDEgsPtA5xzRWDbMGKF5fTf75mfFwYPaxXTF8q0kPhKVZ26u2gqOO6SwZKVU
lagyy4w9yheHwh+7v39D11YQ7CesohF6FJex1mLJpPGxnV6rPHamVsSAs+mkVyCcDyiTRSH1hGXL
0RgRz+G+ihXU7DahMydwqNcl2gZDCbgC7gr4AU6iuYfDaSgkyvqXoVcd3T6P8W1azd51nO3QsnUB
4qTCOPrJDmembeh2VtDtbOcOog8YD6nvbU+C7RHddLdj9itIzthVbVojp/wGOYOtDl0tzyzAopwm
p/iOB5jHultQiYgb5HVhN08WugTA10hUEChywCEiLRh/wcoqw8XrjOwUpzS4DrG1byDJMohlY0TX
B17IJtUoKToDr4YsO1Ndcxqt8mN1tt0+LURTNTbdxhqN2zx7qnJVaYDGep/wQrkFoPpIdvNBdiJP
ewIx8XXxNtVljcgtYZx1i6X3Ou7ce3On+vWuepkih2DiOePpR+3hvSiIKlpRzlXBvDeYRA3EVENt
kHXTleauMW4LqRP4RPbT+WvXWjTOYdWLOlbRAqBweV2iU9SnbhWWh2j4GS0imygQiq/aXDJVHiOZ
bdwof6nJeNdiTrQTx7NjKKPgBrOl9Su5+GYMdZ7qKpwhFyZcf12y7nloiX9dLTYh0KIGd4L5xqDz
eG9/K7C9Dsn/kXZly5HqwPKLiGBfXoGG3ryPx/a8ELMdFrHv8PU3Zd87jWUOusfz3BFkl1QqlaSq
TEnBPqJ9I7mjN5z0e3XL0hYA8nsAWS/1vJ0AANlXytzhxlfqoXI7VFSVPjpxts15fW344AoLOCZv
leQqjQJNpnD60XwMrugTX+RFrR0X9u/gIHwnBxG360j//0l2gitz7F3bMpfm0vFe7GdjVcQtqNBw
iZP7zeiX4kHXOM9WPAhmg5HQy2i2EUwMxaMZJk5hHNWCJ2G61hwmLQ1hAhS0+KK40IEi3ZRn2aEV
ceqhOKd2bdhKZnfeuHuVYzkZB+scDZwVvbrKFtPIBCurUEEBm2MY88ZygwrEK7J+23UPvVF52x7D
WwBMkErqMVGhYxLuevFeQDEjryaa930mNuXyRAKINuLiKzFtHNiVeL9tAGeo2IqALBgKE7VqGCrh
iFOtXarJA8HhWum4PKtrx9uFT7DH21hJlFCji0v/Zu1VvzwY++CQPAWH/pQ+1Tvl2JypDmTsVj+0
krOyOV6vMXEkpfQ4sSmiBlv60sWtHczXVswpfuA5PSs3mfYZCHhEGPgmoJO+dre+RQ+wyNAqMwJi
7WSf7FJf+bI9jzwDmciBp6SWJCbmUVEds70aG7ttOJfZXPuY0JEELTRiqK9QYiPzkV4zZ1TP8oRM
ILWbc/oVOmJ+6Fb70ON1fK6nPJc1rTERRamEINUygNN6b3C049qHOCWq6FUvw3MLT4qbs/BYiqMw
0IQysujCnhFCCBiycNL8uyljYgddDCKpANFCc94q8nMjJl6S8koGuNPGxJCZ9KI6gEP8lcA/PKVu
AIZ72oNQHFJkcMRv8ZLTndNd7hcRJz6uhxeQK+NBAsVnbIdMKqmdHivId7raC4Nz03/p1N+RyePm
oUP1cd/+A8OmVWqRTYIkoDvFECxnqk5Jl9qtdZvvUS5hl/nj9sStvr1rlJb6zSo2s+rrIYusBnCy
3+16V/OgUmBb9zk6IXonxKHNQxEkFgknwHAG8zVZWmQHHYjpEn3Gq5gQP8ZQetRU2ZHFya4i3gFj
PZpcDGTyoLzNDSGVYaDY3g+Jn043qsqJJusL7ALBBCxoORZJQ9N70Ti1yVOoc/KcNa0DpCAXACZa
gb04hz4GRgu3HffTMfAHvFvGaL4heNC3fKgDODJu2XDHxtlreNNEf19MU5wKugQFarxHZ4kbzT/m
WbWN4DrnP7rzkJg8R49EfQxGTFN6DjQbjak+fAPWQfXXGY8DDY1oMOKd43mLjYlbnWHpwkyL0mqt
i+0mHXeSNuzqntgoDIHwr5n5tdE8cdYcdbmtJc5EMc3qpU6kDWiyX32nGh3ojBQfIJcBOrgsh6Kg
zlnl/3IY+ONAbBWUZvZSFtH2RfFo4SI2P5cHedfYCaqHpL35MmZ2i1qvfJf+HkEQl6PecNtkziJk
S6MKkHIg64PF41CfszLzC6l/1FNesRdnIcpMaiQEcg1FZcAk0VnKDknJU5Fbo5rESgQhMMTFQdfP
NvYlYzA3Ci3ISw6CN3qWrUJcMDioB+NqEmzV1kEXNPoo6XGme4it7D8zjBd0xl0tUU4mtE5hGPXZ
N8L8UFjpbINbi9fuvD6QFyDGQ5U+CaqBlrKZ6kPaeIP5ZduQldpTdAaD+gCUiwYYCdjNVJIEVEUo
YeDmZ1oSNe7DA5XTLD8Vw95BsRsqUVMLDSARMgWwzVhEcY1ROGVmbA+Ex4i0csZ/j8VcIgx5b0yh
CrOMh/KA4/YNxFSuLL8F+Shkr93tQfx4CHkPxni7mXSDGQSC5SYHzVOwH0DyZk88XgHLx7X7HobZ
QE0B2nCCCZgc/PzxzwACO+nztiUf3e09BP19sc1YJCpiCE1iP4vuquComZxCCJ4J9PfF97McxdcN
CiHcpHkO5IeaHNOOkwNwp57ZKgvQXRSjBDdr8ZZLi5uhpuOKN5af7qxbXp0Yb8CY3TIoQZmfCRgw
QWtPZlw9oCiU8+7JGzMm1qRCm1YKOlXctL7SimNNHuTun+1pXzkIvZ93JszURtqIugEzqKoBbRgI
XohfudKR+rHxIt9z8DjDxm6DRipYgSJjjprdXNijGzmVQx7bI7a+4+TKNl9Qd+Wh4J2J7M4XxYMQ
kw6Q+l10BlXpc+TQU4tyHf1DheJqW963eB7ldU5TB3ifYryHZWKDbMUiqMsAW5nlOTHUPQlDf7IK
dDOQcy4U7vbI8gaWjRESgfg4nUixvB5NMG39543vvTkUf7GAqxLEGFoNcyTjKglf5PKlrlR724bX
jWBrzJgo0Qx5NSkEUSKW/ABkPGR2RempwhWt+N24jabrRPnvh5P3djFBY8pEMQ9KQAp15CVRvU9x
RCFlzol/vIUmM/HCyKDfJ06Yn7frnHhXXAkOfWSmNXWWO3NOdzzvY2LHBEpWrcgBZ4m6PQpurl3l
U4Eyk+PQNX87bUwQ0VKhr7QIY/gm6idhI9R8HcfWvwy6bF2wIbdN3kdwQrlN7d68qxteAzQn5ipM
+tBUkTAXA0wBTU6kfJMmP+cV0K0QrL1zObbkN5UqMofN/7qCTosdr6zdz8DT0IMo7qunE+8hgOMM
LLWRNhBTnQwMG6opwNhV36RC6AztAH6b7JDpAaeZmJMVKUyogN5dEmodxvCNS/G1KRaG/ffmIjqM
mqmgDREvsTqzomJxLPEAXARu154L695oOfnEuitcvs8soSbEE2xg5djh59mdC/170EmOStodJ+h9
PIu+t4NZPW1bhYEhww46XPGu3897a2c9vlELWr+0L9t4HLNYVqgWLykgT4aIaFI/a0pqB82xjR62
MdY3oz9Dx9JBEd1oy6SBScooHYog2Jtq8GMbYt2nLxDM9proY1+XEsxQessrtMCNgtolc/1bUkS3
V+q7bbh1n77AMdtrZ+KyQBJgUYk7z9GvxkNuYAj1yu4IbgdRB1vxZEc+3se88wuDWUZhPbZpqlSB
W0tfE8H/nXaZLY9ft+3ieQP9fbGtT12eprg8C1wtTdzJLI5le07T6i993GB22bgapSmrsZaUh+RA
Gaj7fXoKr+rd5Ka76I53YFopMHg/dkxsgIKzSLQWYzd6ErjVHYLzrXygzyb5PZI9N3R5VV08l2ei
RZbVs2qEGMjU8mvhOfkEy8l7k5gwUddpVFY6HJ6W2NDTDbSerio0E+F0c+CW5HOcj+X9kZu8BT89
BjAgtvFACU9zV/sRuebBcNTQpfRGDSU5EDlv1pxlzaqs5abRKkoPXJEcu+FgQTs+8EdInunkedvz
ORPGUv5UWS2LmYoJk7tHOT/Llr/9fd4IMhGjVBq9r2vMV5qc1eRnXut2D2LhVHe2cXh2MGGi0MfU
kifgiOngp0J1U0n/nbXlneux4kRzEGmJXtCdsH8QzMM0jnbCw+CZwUSIAbSl6ThS9yaCP82WPRr/
/W7yvRlMUAC5I9iyJ/iWUpDST/WA3I5FlHFiHWenMJlAoM+1laaEenAa25XeH6tStcc+sw0LWkKH
tDh3IJfc9gGerzGxobSUuERdPlKIEo1y/bdeaXZFeGoIZxfkTBJbKCvNBN0lExxhHk7q+Fz9d1rZ
dzPElsbiFWyuK2qHPB+mYR9UdwqvyOhfrgP+7ORsYWyNPlDS61j34T/yUcDeoLR2+zS9NC/1znyl
jUqOua8N9n/XrH5vHBMQ6lqFICBNIXLZRcCRhJ3EO1rw5oeJBWUWJEExASLGLkvu5HK/7WecbIHt
lmgzte8GEd8X+tOgPuTJU6s8bEP8y9ZtyQYeHKEWyh5WQk0E4aIIH+hTFAYobprbIA7/olwVB/WM
96dr+cQ7SaybdYFkhq1qINST1Q0Cg+Al/W2VP0YalyqQTu/Hu40LCP0Ti0xrrrsJJ/Ka7t8DFLIq
UFvH/psgUOalV7yH+vWN9ALHxNOx02bLiAAXVsTOMy8X743mn7pErfHQcLag9ZB3wWICK8nkpoCI
CU5iDSrptPJW1mpiT/3kNLH4NS+lo16IzwNKqzlx718W8wWZCbbFNApSp8FZmh2K0HGUNl+EzK4c
vM/c0x674VA7054KEPLu29ZD7gWZCblWFzZ4PAGylr4EzQ+CQtJJv694Uqb/cm/0B0cV37sN2qDH
bARxkDvfGA+mX3rRjXroNRsUpLg4SnyLc1HFsYstwlRIqoUh1LfdBow7seWmle7G+ZUi8i7eOA6q
Mge4ZtCjRKoAlEl3YdXZ/YQr6ORI5nMl8e6N/uVp4DKKTOztIXAujdRPxtR5rcJ05ZfYSW3JGb/X
fKYVzlpXmYDS4xLJlGn2PDhU/Ct1pRNYCff1TvbQV/bC6yvjOgkTWybDIhYaM3FUBO0PLWei7DVv
9ffQJnZ5PsKJlyoTWwjOBqSQkat1s7XXugJ3puHBqLvd9lbAg2HCSi7Xad5R15diV+h+zdFR6D6V
0Fz8gokfU1hLVSMhcsWNJ8tPY/m4bQIvQLEitoUaG+oUwwajs4NHkBm4gj08whlCe/JML9jrtoy6
iunEO4/yfIKtxSyHOBTyCaYVO6o0AqLY3JEhV616vU/c5vTfuXjofv1nKNmCzERHgQzK3LCJhooD
+l03a1sn0AnHKVbKpd7jMHGj1MFSV1Kcye+f43sFnR8mFM3tyi2/BnblxTfGgf+awx1OJoLEaptP
oY4l3R11P70lRzzsJHbg0Tgs7oN74wvHcziBWGNiyCBHYkKgPYYYIjrtl+pbcNDd4vxyDTag3R45
6hVX9pFebn9IUUDtL4EG31RFlhlPSwYxUgKCBTeUO3EoHGE0BFA0qlcFSXdtpt1XgumMBhTjRdMd
k9Ddtnl1wS/wmanFn0pGaI7j6KR5lvJ9mJ+ykbO9rRRywX0WGMw8SiNKNUIlg5vepIcZ748jcQTH
wlPM4EKz+KT5tDOfQMTumtfZvjqjC2hmRtO5p4J81Dy8z6WnpkO56fQ7RNnT9jCu++oCiI7zItVE
8ZRe1FlKsyIJzDOJV59CpJpvnNQBV+eNN23MdoB+qMhSKgxpqe+Vxg27l5zHusSDYLYCUhAozJqA
mPrYyxNUTYXCIZt45P803G8tAGY7aKAOY+YdZmjKE6SMu6y7M8CHktxM00kTDpxp4hnFpJBjYs2j
lcMoyiAqnas7EATAD00UMMmehuJ19MDcb2NyINlKnE6Mi0hLATnPXqE84I6gqx62IagXb4whW86a
tHI0ZAGFIG3nmhDOdrKs13jreDXFuvj4a8a38PEptnQp7zFVlDccVx2+ABmt+EBeOUpyx/i1bRVv
4JiwAambaaxpaKq051n/PhexXU6cdzMeBhMfmkA3CjHH6RpEhCT70Q+4M5J4+tzrr4+LgaP/YjFw
qYI2qKbF/LwFB1R8KLZgevV+8LBv3+OB8NHSHJXbZM2Jfq/7+gJXKbpeRq5IcSlfboKi8XJnHlpI
QVLqwQAMDPxCf96QMnFDtnI8rI0wViu/FMGvqPUk3jLm+TsTM5JhbNsuhl2zMNmB+lPltfXzBo4J
E6SISjEw4XpBGx7mIcQjEPkmZpqP6sDHbS9fPyddnIMtz7HwpjooGsar9WZP8QgmCNXatuBn4M6W
eAGQ7ucboYKtzEkEIxVR/Y7KnKthZ3jzXrumRzJpl6AOiFcAy5kntjI10AUlUCKAKSAUTX6on5Cr
epdZvCodLBxcHmPoB5WYp6wbziC6uo8H48YKJU5VGM8OJkpYcSNoTQw7KkkcPXES0GBKhvRv54YJ
E5XYK5FqAIZ2JWgQDYxcCexW0CmU9+Y994BOrzG2XIHJIYQ507NoxCoSe90Xs9nODH0P6WLbRNNd
OkgeWO18uW78lPxl1slW5liFlVnDDEu1YXYzwzykLUKhOvDWFmfHYgn6RGUUQPsAHNrwRBvWyWOO
q2cbBB1efRVVNq8GiOcpTOAY1SGPI5qXxeTQtr9NXvEg5/tsNU6egZiF0Ff+1NB3Y9Mee51XucKD
oCeWxZpqqk6dmtd4BFkxSbNVNXa2Qx5nh2CLcaSy0cpYwCAp1Z3Zf1GDq2z+u6SLvdHOKySrBjR8
3FqRfim1/AAN0N4WA+lp25T1jUKXwPRgyPIHVTELzAR1HGA+lF5zpzC0SZjYRZDaKE91t6HW5+UP
FFtEUpsxbu5VnIaD4ro3X4b0y/b312fl8n1m3nVo5pY9NUWI40fTqm8EkBDkkcGZfM6IGXSDWrhX
m+VdJNC3oDx4FJpTG5zN/BwVn5r/izFM7li2YyQbNPPJiqdWvdJwBw+6hb80hc7YwhRNSgu5RYu+
q4ovXeH34HAAt59dW7yp540ZszFY6O7QoxlAffQYgLRRTEFA6OXQcth2gfWLHv0ybMyWENDE59UH
sn+iL8ZDTSWhIV3bglnkW+dK/kzZRU4tr92b53pMylhq+VAotLAojc+x4pl5buvcXOFfjugX45is
ccKZuVegAuimZ1rNMTwGB+KEPbKfxAblHS5XOMPJM4vZDKzJKvUshVlN/pCnrdPWThnKHCdcB7Hw
uArVLfGD4pwAzdA6KVucYDK8vJi1o+Xto0mIv+0a6y54gWEGrwdtjjZrHYpbLX8efk3SgxGCq6d9
+QSMoaPGULYUQzUYTyeJoAhDgLvbScQF46HE4NWyp04tZ2pWzVngMI6uyNXUiAJ8QU4fLM0P+9yp
CfgoeDjrTrcAYlwbdV6gjzEB9MZIHB9REGyXuwl3wrQGmbd5r3rDAo6ZphaXeaMgY/w0y8drD24V
910XcAZv/ciyQGEcO9Nna65C+vh4HMEpW/nGvYozpex9uqj/AsaWRQ3jqMykAliVp04VPY3olCza
Q1E/Tx33cZPuCx9y4gUYswmOQdj03YTxo91FZBfd9HbyRO+HdK/0m6eRUzK+uqcv4OT3O0gk1iQ1
VMDlg1cIfmBylhP1rg/mIDLIYE2CYh7bcGbGxdDUWYKJyk9h6hPjsW5PunFDKYG3F+76HccFir3m
quVMDfoBUK0rOvT9Lfym4TXTJ5oTHiC87KE5XTnw7nfXSxcWsMyEqbg11MUG967h17B6e2f0VJek
TvSV8jW0j9aBpwe4OmkLSGbS8qJXlDzGlf2sfFXAhdJyGy7Xo8YCgklfRDElbStgMEcP5Usu+Wa6
uivfzE5ga07pm7y6V55JTCYDrtQJncjAk5VTbpwIr5OFBoQNP3x1nkWmpIhxgrd7tFUNUMUdZ0fo
bgvB6wIv7UTsifdJfs9xRzoJW4hMgFfNUSJ5Db+gTVb9Q+KOtgy2BMvPd+RB+cwyXkwXE+TTpByl
ocXwVb3bD7MDrhKXY89qYFpAMIF9rociUMRXe6Jb2YnwwtDuodvkFofRr39rh7/EY0I8gUKAUlEn
H+RmF0OgIJzTp2lGkUc478qk9CGU6mVh8b1NSlsO+p1KhflCkZdDcTyTvR3Tmzpv5w5DK7QnSfye
dxknf+KESPZCTAs7PK6FACiVyCnj9kpJVdNRBCm2idBf66PM6XHgLW72VqxsJRJpJvWWnenTRngl
cGafqom+9VCb3HtgjvOw12SCTjpFlOgg7idH8UDDhRb40G/c5FrZDftPJSEXX2WVLeqJmIXQwVej
CDxASZdBXzMoj1kycO7lVrO4BRCTLUapmiSVCrusTn/oktINlPSHUP4WlPwz7wQLJCac5LHWTskE
pJA8mP1LqnwpYo+z5HiuzkSRAfoA2kyA0XuSNx4gQbkTH3pnBkNC6+C92+El2zxAJqa0qPVI+xqA
WpHtUYR03UBybtsoHgQTRurC0KuJJiBmcW2av9v5+TPf1w1dkcFQ8EFymERGlbf0KqmLH7L51qh5
R+J1Ay4AzBg1XVqXEa3DNpJWfwq1qH2p2oK3/66m7eYFhRmmQooMvVBhRit42uxO8nU/3G2P1Hqc
+wPBptFKF1jYpABRpK2rlP1uintX1Oc7s9X8zuB1hnPGjW0qUMNRlQiFy83x2hyCozLzTr7rx5DL
qLHtBFoRV+DIBQZVFaQkwtCBviUHUAh71oFXqcGZIlaeQSk0NRWpp5VidR1lOkSBlNgOp5wTBng4
dGAXqVLcT2KfDHA4QYlsHUQXbXBNRcm3vYE3PfRfLFA6bej7uYE1qmbsJjX2a8JNWdZTsIvHMTEz
mLFxjxIwKpRE0H2ufpLuNdCn1X5z4rXY8QxigqdptXk4Ul+oxbOpP04TT+eKB8AEgmQAsV6tYlNT
M8OWGkhQqSWnEWf9MGOJkmVJlB1EZWalQZLcQakLxUAPVBsRFcsQiwuhide5spfs4hsemcaqsy0A
mSnSwGUqdzRxnYrruf8ZWnYS7Lc9jQfBTEyIayvwIQOilW4JmW1BfQgaTv69nlIt7GAmpydpSK98
aTGmBPVhyjWguypYRt9uWRoONRXPJiZck9IsdJIDzrJu+t6LxVut4ISBVXe7WMSWEvZDQGoIPyH/
zkQwawiddCq1YXS3J4eHwpyeMf3KDGE9jNvwYDSNHXHPYfQLH85hCztokFgEmlFOrWiOgUA7bbWT
iYZASthCC214pzCeF7D0jVEmT1osAmu+eVPQiVw89h1HB6yGDujsOYO3Xmi6sI2O7sK2uO4nnDCB
lxzKL8q5QHugdK3jjFn8HFAID7r0fXaSbrKn7UnjhQmNCRMkgzZdLsI3KOlKjDenY/BFx/1b5cle
SEl3XC7zPF1AW9PIBAo1jdNwphwirVseRq+o7cDPdtWjAAovSlemOIZPbsElgirXbWs5a43lcWwq
cagFAmTFMOxKGfe6ikm1hsM2DM9AJoJEU1VKGcFchsmVnqGfQd8FqeKEqEPLCkdsORGLB8dEEGuC
3k4ywSoxlu1JvxaFQ539I7e9PcwnveSt839ZGoquQHIDN+uvvy9cNZsDIVTodQilYbZeSwtQi396
I98073mdMNQdPrrLBY5ZGeKkGHqU4fZg7Cq7Ga7AA24nynUgc5bgunNccJiVkHdmqRUKcPLqBupS
wLjLUciw7Ro8EMb3W8vsxl7G2EmF5quB5RkmxO3D/lObysUWdqPEc6vcBYApyl/l+Bt9Lk5YdP7f
2cK4+ZxFlSIX1A90L9K+FYpbVbzwtHrbYEHmADXNyP7Y1D/WCquYGmSwtPT+lROqc4VdvYvua9A1
WoJt/do2ar3AeIHIbDIzUaSwoGVAwn72ZnfwjefuW+KC7AXahcFziuC4ax10GIKrehuaOjLr6BrE
XyAYYEIE+nWLWKwr0jdCISYUOXID9TYYvv7d95n5Coww7FMD8xWEBzn35uL79vepU239fyYOQRxL
DzraXWpASag7RXh1nZOH0rjNu/4Ty2gxVOxNXhnk8hDmgArnlxitTZLi1dzqgrW1ugRhEpo6qOUG
LDwYr+qnPB0Tq7TJf+cjVMGn8mfO2fu7fohAJ6NjTjLsvVpyN0PyLf7vOj/vQegiWzjWUJEqCgeA
TG1uj/KRRDxGbY7rsrd08tiksUTrkutp3pMSfSomj6qeB8GEZzlvoPNEMOVZaZZeXM7NEVrHvHsA
jg+zSrPd3IhhHQJFlzXHGr8WmuFW3Uub/ArEgnNbvLaxLeee/pfFtARhKE7WDP8aqztD/tFlEGIj
h0q0ODhr+cESh1n3qh5C95RgcmRJvjJJ/SyHzSM6zg9K1zzUBfQMDY131b5uGyoILFEzZYOlHBjq
SB2GDLYllh/nqS0K6U6Xf/bDtNsOOqtAiJWKCaZZXWVZhF41cztDBtCUmw7ONr9HeSbOJARPpsJj
IFgdSdXUQVyqgslfZGZMLrs8qkwJl0SykNtintS2Bcks6PdYtp7BYaQ6tdW43n/CRjAkwed0SfpA
mdpMQ1+VYJF0Zw2cHdmdID6mzS9F4dWWrwa8BQ7rKHGsBq0aCa4qoaagkk7QHr8tAx4XDw+G2Scy
LZ/mVA8Ft0RCV4mhI44P4vApVjPNgKaRqSmaKLEXILkw603TwJpCGNCkanhJoLudNe9FMFMExbMW
jfskFQ+QjXK352vdwAsy9dnFwi5RtKmZIFRzjeoqQCYZk3PV827dViOVqasiClx08MAyozgVldDL
NRFwyEh+de3kobLYUzMwqqHE6xassf62UWvxFxprBiq6LNWEftJ7o/ICZLS4NUBkRLNvmh5imZM+
rI3aAoAtR226JGmgHoo9ZFTcOs/P1VTZSfyZNH8Jw+zqndAMSd8AJoCEUKkRuxfiF6GuOUfN1YP1
EofJI0uInYkE9UcowA58bR8e499G7VQuFbaST4Ir/Cp4sgi8EWT2+SwqEysEwbIrD51dZrMnd4Vb
yTLHtHUYVIDIkm4aH9WtQsVsGmWCJ1hp5kDyHSRk4XRd6QFnHa27HN5jTNSbaDorfzZKSaRatE5s
UvN9LU43U2tw3uJW7/3RMPEHg1mrQyQgLbZ6epgddrQZNbjV7iFvjeLE2tc+U+W5RGM2kMwiba0O
QDNMchBE4aqejIMWFb9Snfea9S8OeLGMiebgNavmXACWfjV7mvdKpvuiXLU7vLHb5CZ0eRpd635x
AWQixEBkqxmocVMCyZHeDYQvfcCjS1oLe4sRZCuXFVBijHEIkBLEmPqcuklw1mPR1vpHAVct2zFv
LbmgUlaGKkmItCyZwlTNRYbqD1ychrpTKKVj1d1XEgyOGut321Crvr6AYsOFlo2S1iFcWH13nE0c
N8SOs5zWfX2BwcSHTutkpS5hTrNrz/QwPe7TH1T+oPWNxOZdaa5ahAxBQ98vaB4NBi0pJgt106i1
I2UEjdwbs/rEJYe+AKB/YLHNNoLR90OBatVJlzO7IMHLUIODE22521Oz6tcLHPr7AgdikKJm1RRn
/paCLMEsbc38uo2x6tYLDCYMyVUkWiDdxHu9mdVunuXPcTw9C4ZlZxrohlXek8CqZy/wmEAUK+E4
hyImJw1FR0YrPo47CjnIn2FpW84RE4RQyDQMIi24bDp0AAToj3RShUdrxDOGCTyQO1KboMUEjRNx
ct3X8y9Cca1nnL1iFQZ3nhBL1Sz0ijGZQ5qBH0G3MEdD8qSZArRfoTk07snQchxuHUiTIOGCckuk
/O8dLrDMWU8o1ZAshW4THZQg9SfUlGs8jenVJQoB2P8DYoLOEAfWDDkGAImHnDyr4o9tr15bOSi8
Ni30s+imxqbgltrGTSAFFnrdXsTiuwEqo0b79ncYdDAXq3MeQ1NuTGAEreHImbEryb7qeBp2PEuY
9aKnVlnhRdgCn3V3QB+QM8b5WVUqzlH9tXqKvUNbjhizXmIR/UWkAPfu4IT34fUcQx6jcoRr+gqp
grYxsAs3OR7bo+SIboiHqNDlveOuPkUt/wOznIiY1yWImd7ooON9dEsVOnADugPngUd6cKxlbuzq
mS1xHjJkziizD5VhKkaRWgE5f07PKH88V6k96DY2eSi7F07mGLvirPjjrr3PblHkdqPd0VpqyzU4
V7FrK3AxBCwZSlkLei+L+COVBhrzRPAakl8Fcf0gxryrM57NzBocS22e+8my3FHwsuk4W6jQ8LeX
yGoquDSH2Yob0ipmqAGDMhWkL9rTvKfPmZOne/qTicMIr8CFusiGG7PkJ+U0SFZDsFxM03ipCmOn
dqM3pb9IItppk+GeixyHmVcNyRtK+vsiFKCvxFAGEahZONpV861Ke7tuOPFmRUFNlZeDyQScseoV
rR2AEh3Ca0rMI7/k3pfMHxR78AL7+FheoS7Yq041j3KL55VMEOqMEWUJCZBrdPuT66j9p9ceEp3j
+6vV90sDmRik9IIqjFQVpXymmhLzqfmtHzQIgyd78Nakx/9HyKEOuOUvTMgxNHAlQzEHlONXtFs5
9wRHuR/BeCKCzIWv+7K27y0s1MX3jpKoQRo3KtZDnQl7ENK70yTvttccnYsNi3RmD2/RONPmMyAs
sI+n5aEpcttEB3YZXIsJ5+zA8XudCSGDIIuSMGPChvprLe0CNbIDi3Po5+0KOhNDQrNNE0uAQc0x
ObyJLs4/2j1lKZMcMGHZb9UCn3kgWU4VncrFmh70rlCqCJ4BGl4lP3Smn/Da0XjewISNLptFMsQY
Pj28yskV4Z1TeOFXZyJGlTZ6ZtINNTK7W0nInsXZOGajugPTipNGwtWEUuM5RDFbKHyzmsoPM5D3
CX3vq73EI3vkOQsTRCyxnQskGAjNuCHXbgvtPufVa65WCCwnjYkgA55XZQXqi25yHnb0oAlW21vr
qrRFl7go1jlsrzVOXNSZ6BF3hUjanPqIgYcnqFT9LuJvCre6n+Mn7NXDoE9VY9FsNpjJkzDEN3Pz
c9sQ3sCxxPuSCGXuyQKEfpW+SlKBr3vX/OzceZcc9WvewPEsYgJHOs5RHcuAC5Xia5EYuxjXUtsm
ceaGvQUIRzFUcPxAMilHdmvejajiF8i1yHse5MRblm2/nVJR6SzgEAPU6tlgJ+KLiqrXZDok8ddt
m1aHDWLqOJyJom6xBTBtWXQtxDexW5F5p/fBsRZ4rDTrm/ACg/6HRdxrmkEsc2jOoNYt3Hf+eGrR
dwSqs0cJco71VeaZqIJxtu1aDQ0LTCYQ9qlQh3Gqwfvyn2roNcH9JHzfhuANHRMK0XUsSkYLs0yx
tMvhZuTluqv+trCBCW9D2SfR1AAgie674nuUo5uoujEGYbdtyKq/LXCYEBfi1F6BIAZdt9qzrPiy
8LWtT1WCV0GV9068vn8ssJj4JuLhKimoTb1n+uouO1aP0NuE4B9thZQbB+cfd9s6jiew9RWBPkLs
aASiXv0q89yZwutBN+xtkBVfwEag4SkVjH5o0GbMGgyz6OqkNd1IeAnm24zbM7/iCwBA/bMo08cK
dp3KuhqXutqY4DndV9U5tEK7zo5NyRMcXhmtdzjMWh3TSA2CCoYM8rdaJOgcGu0mKTke93rtw6SU
72Do31iEhNiILDEMavO17q4/xEcsIeVucJXdtEfP+fbkrF0Wv0NjVuqUziY4QTF4WmfTJly6iZei
TXkWta8tmIu38VbHUMJlF31eFFW20GvItLJoFNl0q2zXTceiulO4Gl50O/swgAsMZrvLc1Qz6jMw
hmMHvqrK1w/1DrSRbu0ILi+YromhWYapGgaeDsBYyfZLx4UoaFqlG245oQMHr8D5P+l0n0p7Wd+V
MsS2DclG3slZVGu0G0tYtncafSxYDgJg6Vlf3ulHSrvR+JkjfB+d9mttEzcabfJje/pWl9rFWPbK
chKrGUrHQJ0D1JNYt6HwWzCeC+F5G2YtFL6zjpnCSa7SrJKA07qmT0VNCifssC9WqUPPIdKVcNC6
/TboqmtamEUF9Ljyh04KsPrJY14rhlsnvaPMp6CW0Kvz9HcgzHJrxsQgtagabqoG9jDujemH3vMK
PNYirinJyLdgiyJ9KGqP27gVpf8h7cqa41R66C+iiqWh4RUYZvM6tuM4L1RW9q3Z+fXfwfdLhrS5
03XtpzykymekltRCLR2pFHMnCIX1XaUJYtSaqpYAXCQEuUI5qZGC45EKp/IfOswB+Ni6/t91tUSZ
f8UiEGJ9cJBmEsTAHOohS9ixHItN3/b//X3JMhWkdyDaUS3T5O4neFE9kkCm+Gy7NaxPefaTae84
dRPnYVBNN/BUNmcZC0m0NiRjGlhwG/YY+aFtdje6KOytHvoCg8tUkiSfRpkBI2hO4XBbiJZDrZ45
3sBk5MPYuf1a1F3I0MXK2JHEx2mAtyiho6PXyYZkorcKEQznIGVEurBrAtNt0kemvJT9Rgo+Xbar
tSA2v+b9loQ7Dby8gbW5hiQDST052kWD4pRFCKbQ7WWgWeX8RbQE4o6krGRlwu5k6tYD81hylcma
o7PINWSvkt2oE10KIt1xltyZfZRmhQQza7ZldYi0H1T0gLmuO8QVS5MJSmdceUgt+qwxU5O6HTkl
xl3Fgi1pBjulwieSuTj3RnnIBCi2iGOKmq+sjVhr1ZsykMb7dqM67EeykTYZVt8mjn81XwJzZ3hy
pzsoNfz0N5dPblWTC3Du/skKAwkrATg24zlDNW3xvXFLcvLyMRhOm6AxTqrJpNSlbG8hV4jCY9wJ
njNX48JCFC5Ws462c3s9dY3at3FXeCqJBfQEIm1xDmVkuYyRJkBo1rU/ftaKG1p/EIJzpTbsjWhC
c6g7GKPNWntqJ5uIlrmvGvdCVZz/yFiz3HbKLId5q4OkHisDq+BrHIkYngQ4fIUpjbK46RoIE0lX
svRA5X7LmqcsbwTJveBc+DJTZyQpUxlwGuUkq89y7Wah/p5L+qwznpsvR0FVS9A/hozwUIcHpX7X
hk/LxJCLggdsVaF8S+Io66FRTaHpqhh8UjoU/xLZMVgn8Pn1U/kD86Yx0eh7cGEjejbxScq1DTEO
OkiXtXf0ZEAcC4VTvJbLssV5i0QsGg99bLqRWTt1GNlI1eyoeUy7x8vRZf5DbyPoGYjzmYmGRdIl
ADJiTNuByjJtbWPc6ux7I9LdWkXzL6E418nNUi6yCFjxVb5HKXg77fqXCdszvstevsm3KDpeFm49
rP0WTpG5t506VcBvGAKQ4rUlSr6VmuDyXjeHMwD3siNlkqU0eWS6MgiP/ZfAAgF2ctcT0dSGCIe7
arDIgWZaAutGlWlT1z861brLk2wbVyJGJZHKuNum0UiSsQAqy/pNSF+yYRTEgvmQ/93gFJm7apA0
pHoVJ1AZyH+6Sd+GaX6Vd9aLYWqgBdUP+Fpx0gwX3WVbEKlwjoOL1NQvrFyTJ+AmxdFKr8vRjay9
InInkXTzr1ig6DENIrmC+tqwcfP6Xk4lG2PcanWvNrcDmOYVTHZcFmw1gBNNMTXM95uE74wlhYRe
CQkXkjI+ZFnumtnjJKSaf63yvTm2BQon2FgOnazmQJlXls6U78Z25hQPb8vn5jA54an63GyGTeH1
O2yfVX58TEYuHDZRmwa1hAvEb5/y4CWX9123uwyxHp0WEnKRMGn7Li3wXIXKquZN+2JrbbStduq9
uaom7Ql7z8VL5hZ6TKzAuDlPaxV0wU06PmJ0mqRXjKjx50pOqxEDJbKcuZelWzUSXZbR4AXyyzcF
qDHUpNAnqFuY5gMbPo1x7ERYY/QhEL7cVNOm0cIIU1Jy+tMobwZSOyT7fBlj1cHOgvDFJRaMUmsN
qI1EERgbvVE+gv+Fdl/8IEP0eBpiAXfGajxc4Kl/OzQYn6qknmsxHbuv28LGBOq7tKYRC6mLgk9/
7lYMcyxh1DDp49L+V6OWTm4xW5FUAcq6HH9Q+HSy0tVEVSSgGHrgTq3hJnEosLHVghwGbH5LwqeS
TKKSTzIU5DIQnXnabu7RMlAjnufBp03mSm4o+G6ZffJNVFogcqfDCrmptRKIea5cF1HkJl1rh77m
yW21l4i5bYpRIOW6J52F5Nw2t1psW4oBmRQPLB1tzM5ZgSj5F4HMp7m4RqzAwoJyCZ7UDJ/qdl80
u9F4BwPVPA7157Tm37DAqCVNyYMKMTUzjnL4KU0EniOSgbsxjDxH/+wIGTQ9wjMv5qTDfYhnl8vx
YNWuF1GU01TfTSZJdWRgeYre26AesQwHgUdw6KvJwwKF01U/dJVVxci/sgaFZj9yW3W8IdJTK+xb
E8nDaa1X9K5nKm4FS9+w9kf5nsG+OUv4c+1wV6mCeXOpavEFo0yG09T+zupUJxDyOq+e/gKGu00l
2dL9IoTGUI712/uk2Q/00+WjXxvP/0sULnIOlTVRyqCr3vGz7QCOHhfVRiwcwcgO+pB2MaIdBvVH
t3DVb6JHKoFJ8Ms8y5GmiWJBj9h0hj0uKQEHqRHYoLu/ZZrqXRZVoE2+3RxEBLQBWRdyBf+2ifq5
BlTm//05fqlNfolnNgWJacza1AizSzXDYjj6QTG42Cn1YGwqOkBQXZ9sRqtT3w2hzUrR95LAi/il
nao2YR1ND32xJDnGRXyUctF0+Oqb3sKR+Ib2zieSr+UQRjKfWnJNS7eJbqvMG427Jr4Pw3tWiBIs
kc3N/78I2Y0vU7NKIRZWa9t18YPUpdOHpWNWD5ftbfXlcCkcFyXohN16agzhotEuwdZfbNXY7o5t
bCd7xVHt+N5ylb28E626XDX0c7rFry3sVaMKKwV5alQc63ELMt9JF9xLq0pcQHA5w9CZioadltSV
sLu9BG/ccPL1U6+IPjhFonDGboZxJjWvopTf6+qpwcBDkv73bk/c4ee0nrv9qkEe4jiEusr4CSGc
BF+z8j0vXwuIWcyFzXVmrA9jDgh1ym3W3cUdDD18X8JzFoSzbL8OMnXSgWKonztM8ymTfldqgeDo
RUfCWXVLg6II5sfCtC/cwsRuPpLsI/S0XPYekYVxd58l95EV+LAwddw38s3QXw3Ww2gIDmY9AC0S
OE4aK5cG0s2v+1P2ok3PcvVZVe/14UpnuNDZJqkyV5gIiRJuTjRCA2KSApiN/qMwMJ5QbIPetnyy
8c1dWgjaz9fP65yiche8Fqs9SyJ8tFh062O3bn2oi/17zuoPBE9fWkVGMDUNslTJ/8IyL0rVjVlv
JF80NLR6I50Pi+9pCTW1lHNQVridFBzBCXBjsMG9LIpAWzxtKRtyraHzs9vQh3YWfsq0Td6KWllE
IFxUm8K0NJMRcii4giYDIeepIIJjF31ImnxYA/8yLUJIUo325M1Nw2FoJ47aosFcO8w9TlntgFLo
sv7WK0CLM5plX4Q6o0PL7WvjivaAdhmntmOXZvZM+D+3BUWu9XgZUKRLLuiBHomGZgfzNrPQ7maK
pOLYmAJlzj5y4RPZ5KKEUqhpOg4AqWPLmcp95V8bwQ/Lv2K4kIb+OmqEepyr3m8hDeyPRpavYN/K
33okAzhQeh2dH0G2QaF/U1xnzgRSYE9103tRHv4vYfCMxock0vRgzEVQ75unKfwmhz+6DJsM3Knb
l/6GDl+E7BTr8f2MyIWlTsmq2mwgX1T+iuKnqX5ow69YXiKwx3Xz+APDf2EQVo2KkUAwJbmS1L3R
HHTRklwRBPd+UfggzBoqQATB9WhufLqloomKf3HmsxhcvlVKqjKV+JZwsT+8jK6miNgh2Ye0tIv0
m+9VkmuwI1MOff+M7ux+PF12svXAe4bnApYv90mvzIeV4WFG+84s0YOwSIdcsMqyeXB3PqbIfCAB
6BYDu5rcy0KIMOb/X0QmKTOrOFPnczLATNFUjoo4YUqiZSsiGC4gDX5LG7TUIVYwp45SG5NQavf9
Y6JwwUGTm6HRJ4hiJfq2V2I0ubWbhoq+mIVmx4WFtOsNiebAmbdySXZyb74kjnElXeOZExeI9qN4
viyYyNC4qBAbilokAQBRvDfNT7H8+UN/nx+ILdWeygbF4ZDyaCgPYfa+D5Y/nsIPukpkSDR9/pjI
0JhaJvlmVDNXU0VhTaAnnYsHql72tMygp8g6GubXKUreEzcNGc0AGMiQ33DSRF2vgh8cAIl2CFFn
8CUkXe9qo1qAcK5SpGE+JT7yRtbsg+QbCC2aSDACvZ6PLDA4VynB95QMGjDCPfh7NvV16Jo/IjS3
Stv0oPW2aK3u/Pfe3NsLPM5l/BIVpioHXiS1g12maPP2sUNawh4iA/X01Iy2l01aKCHnM2kS5ZFa
AbHDPqJ66yN62vrWtGF7u9Y2n0Tz7AIJX3OJRRwtpbZX9QZfZk0Su705OkMdb4K68SwtuJeVSPA8
sRpPzwrlH6vKMs5ac/4QJNZzHr7ExjFNBLOYq960gOC8KWD92GLVFzSY3Er9bVOTj3nT6xEuVJb4
VW8EAY6IJvU2D6UrEhNbEX5XrM4YmAtBZkEXOGMUplI5P3n0DlhIkPJXTrejG9kzvQgD1JcNbzUp
XoBx9ylY1scatP7IvJWDHD0E5q00bQL/Z6p8DsrvEPRjcFywmCI0q9bWbOb9r167Y70XJJJdateT
mdoqe0iEK9pFljc7wkKbKNqkIPoEYjoGthZf1+OnVnm6LNV6T8BCi1y8qCmmZa35yOQtOIRQI+x1
5/vkBIf8uXZ78JSPO0y+e+ASd2OsSv2gYXKxo6eFHo8jLJ8V8WmSyr0ikUPkM8HZrTsYyCstmahY
CsLlj0qkxxZGdqkbs03DTiX28F5W43qmgqGn3wic5UtRPdWg2YMa741tt1eO8yR176HHYWN4idfu
RCnxuvWfATnrlyaLKmOPT0IV84T1tttp25nhTPRlth5szzCc1UsRHX0DLzRuTV6MurBBDGu31n2I
jffC8S7RKXH2XgyyakRz7SPrvodmcpcF8vPlY1JF4nDWnqRtU6kGxGkP/WZyMbBzAhHYNneDjX8V
u5lTHhs8do9XkdO7ijPzoviOeswd4zS9CH7Lat/zwmQ422/ogG7H1xMER4K/bbfgQNsZd8GWbYy7
bqZG2QdOfhh3WCj/Wcg9sf46cIbni2Zllqdg6IYq4r2/DZ0isaPr6hq02Hb/ebYkpbf7Y7kVTSL+
yx3xx6L4IhpaOkcdGfaMq6BFZ9rlz9X3aB59dMfd+K6X/oWU3NVK8NASTHNjRmg1dlF5WWE6RSpI
EV73wL1Nuqg685Ia9A2vnC5hIKQCa9LrcG956+/L3eghkIae/JIetUPjJF7qqKfEDdx+BCmGJCgQ
zW546QdwYqZVHRsaCNTwpj19zRWlPRRFPLlgcRs2VY8Hrcu2+y/h7iwwF1CNpKcEjZMIC6mr2xjd
sFVsTB5OCrO1be+qbrh5V6e+cYbkImw25EkMjlS0IhjtFo3uV0mAe9cirkC0WVWXVMkFVqvT+0ru
gNM7+V7epK88ReRh2Mzdre9gw7BwH/0xHC68poWe6JoKw9EyLwYFWcycUUmdyyKt5xFnEC6uqnle
tpmK6ZSgvQrHU4Htv6I0QgTBxVU2Zprid4Aom/2UfO6Vn6wX0fbNf+PSwXDxMo+aVGpmG5f13rUI
2OcGeoW29E1fmd9V9Lvaai/abbJ+Jf1RHf+9zkaJ6DEoRZGZ666ipPcdduIIcgcRBle/iztVAhE6
MCpyaLL9qHz70PHz3+ox2I90puNs2mGyg66zsejBDup3PY7M1QsZOZBO+PHYWEKCNVSItLl+Cvvv
lnS6LMZ6zDkD8N99E4nlVFaQqVK2KVGRHnb6KT12yLNql27DI3uqd5chX2nu35jcApI7Gj/MLLUr
AUkwm1rjGUM+UHu6SjZghyptMJNgsc78LT9sVDvcYLp+VzrtUbQIev2qXvyMOWQtPgTkaWjLKkJi
NC/NCG7IQd7oO6yC+RFEdnzj282XfFu61o/L0q/a5QKVi/Gj0SoYhILwbfdEzF+p8a7SyAJg/gEL
saa8N01zbjXssKAv97Cw9tH62iLtQgPysb/3v35MHi6waySkQTPPbyuWp9CXNNIEjrwaoBbycMEc
h9SO8lwpyKf4LpY16mnxWLmGFtBbPWLJPm6oeR2GoWiR5trtb4F1RTHxUmO8ST+wf0QdW4bqfDMq
9qTARoJuV8iF2+S5e1mJq7a4xOJsMTCt3JTBsIv5j3/WxQ475aTsQs+vXeMB663QPD5SpxHdy2s3
zBKXs0ZVrzpLjYHb651Np5eiPWTK5rJwIgzOINV87ilpUZ3tyYFgYYu5U6LvlyHWPtuWYnBGaLVR
WPhYf+COpeZZE17vDMsLJnxYZZMzEeYSoztlWiOIZOtZ98I2uRwgUuNU6+eGGTZgRxGG3lmg2pOM
iufItqFVgBAxPvVlc536Hew33VaDJfr4mo/oUjSd/Wfh72RsJIb7FL/h84Sdj68EFEdQ4ew6e7gH
a4iH2r5t2vr93KyfXxtYkSa17zhic6EHLonAOoSa9cjI3LrRvKbvwC8lOX35rmf8MwzPtyKlCvXp
BBh/2ucY/50Gl/mCC3HNlBai8MupO0wcU2UuSM2MQtrR2kwH4sk74bbv1W/mhSycx1dl1KKb5/84
NXaLg6RhW+6+dxsNq6llbJVjjn/zvieGBSzn8FHDlC6KoEKWXvnS9zHpBeF6LWou9cd5O5GxKK9J
AFDhC7jfj6CalRQQAxiCkLl+LRAFDxmgnMAX9d9mj31ned3Ns78KGx2K53PlqS/v8SwnyS+tLyiK
rsZnE/zmv9E4JytDNYtKzCK+kspYx+ignTAFg6967YDuVjfe4SOb2sG3y2Ft3UbOqJxbqVrZyfI8
w50Gud3gNVhTbDN40oqjqb5r5uYsIV+4yErFCsx5zhljMoUdSXAvIym8NhOt/fiXjPOPVHypIlVM
VUlznFznGQcNi9GDp2Cv3+hbDSYffql208NlNYpOj2//MeZNFlMKRLKtboJjCt5MnTnUGT30uWGB
YuAmHkGPiSAVE5gov79YmSyjyGuolLks2EzBVTM3hCVgysX6G9GszBoVmrUwUb4zqM50RskINPmg
OqETHXzsOHGyK+16Dv/zZ7YpO8r+smpnb357+ZzPkrt4x4ApmGuFhQ7IUVrZlhtDEE/WsoelWFz6
VxbmVDTzDJ8/3VeRU4a9nUyCOs+qFFgmpxDT1JEdcx8kSpyyampKVH19EDGa8Z1kiiLIGgTGmCwU
W6mBXU+cogp0/VRhk8EEe/NIQLqeEtEo+VrkXUJwmmKg38GUXopCr0od2k+PdV7YxDqGfvby308d
fGGUgrBpXjnC6avTalVnFvRlScfMP8iK4Jti7cyXf5+7G3siIcPPa7xBJbu6yu142o29LzCsdXWd
heBuwqRKsUgnZAh4Ue1IxZ71Tyz5RUUf2CKY2TAW6ZmRy1JXEcjCaLGTpWel6p140DeB7F4+lNcn
U94XLZwG5lyRoaC89TdSOuRmFhQQaM5cSrzs7yxwWUnbzMtH4QvG6hGdP474EU25TgLMyuDDoSte
IpY5o4/5DlFT/6rTLEB43VkGDZk5QSJ5Pwy3tajCLBKCd8qIWk2GOrarV9dJ/L0aj0ZyLziVtfeI
xaeJxnllU+WUmDUUFYKnVgPx3XNefcsth0aPmnRlZJXdifbZi9TGGUKF5c+qPzcZZtlh8O8q0X5g
0d/nkqEilc06CiFSDZfJjq1oUYXo73Npj193OS1mRqmk9mj54FPBmQj+Pt89mKUgJ0dDK36/yfbY
Yv7AkBoIjn0OUW+c8Wy6hDt2Rnyqjj1kwNhquc+9YENvWOx0juql4I+1hYBzzH0LqFs6aIU0Qvjx
kKxD/3mLeWrXKpsvfaHch8y4bTCSi+F+rx2yT7Qkh6wn1xF28o11J0gE1l3pDM+F7KQuSpqlaBsI
imPQXUOxaSxKwudzvyQiF7F7tH2CCQoYjZd86txgV2zazZfBbbeYbCOP9Lq6Ur3GKVz5+T3PJBaI
7X5rdzapRRSXmBGVQ4rGKRlV3qL8Eqa7d9ZJzhhcNBoLjB366BzGNgWv069JsK1FFBaiU+KsUk4K
anRzo1xYqJswtmypleygEE15iGC4ADRmVjW02GrkmuWNgsXlxnism1+XPUyEwQWhKcsTtOXBGNCi
RNXbvt7XIhrFWRuX7I2LQ2ZmhiWb+ySHSXEMVIWnHuRJRWxngdB9Z9u9gMWX4f2+kppWRbwYt9aD
v8290O3s4rNhY4uHE3kivPUQ+MfW+PYrCaOGXT270jD+CNtT7v/80Om8Fs4W/hJZRdd0MVTXgNO/
6u00PJD6gxhcODD1LjPJBBl6pTzotHUKpfbkTlR0EljB6+fsQpSi05iZzJFtGvpdGIF4znioIuW5
8I0PCjSb/AIpUcM+MRogzQwpKp4gZIwySgImsLXFHOCdOx89FwMmQoc0nSe9wv3wuXTbjeYRvMd2
z8Ze+lS7xMtcBYMkbBu58umyVazWS5fYXGAomYmdIAEklH30ZpS4FROnHe/qmQMBFW5hJjT/vbde
ZWloUMJzMOUJJGiNvrlOGfHx2ASbImxuQzlxdKn/ZQRYdDr4o3NZwLUvfqD9xuOpJJJhfk6tgEe1
U1Q9YdbNMRK3LtN9L7uKJOrZXG0SXeLNScHCYvSOaL2UI5Mx0OwS7ZSdtDE1dyYfnhu5qyOWiV0W
cDbBCwrl6cpAauiPdAYc44PUea3yQNjDxyA4t+6MGI29AXRYIeunEnWqtn8ejVHgBwLT4JnwKZin
K+xAxrOS5dtx90PVR7spryx2m75n0QNc7mwWnGOHcq3KRQOR5u2ZxEm9qHD0G7Q6vlQP/ka5VQV+
th7dz3ici6P3muJVB7LJAzblvRD5PX3kS4E4P06LhJBWHhAT+/BrxIp9Nf/biqpL6wnfWQ7ujtdy
Itd0hBwpcUarcvIBdzBJsabYxsJgUG5fdb6IP3w93J8xuUu/6KrKjLBvFCRcW5Vu4mRvVF4lGpEX
nBBfba1LWZ20BgrMmW43Of3SxJrAjwSC8EWtIYurBhxliPPTTacfiiDYhOXPGlvhL/urwJH44mrQ
Bk1IQhxSKIMcAYs/ra2l3abDtVoL6qn/cn38ORu+oNqmVaFnIbSmPbSbuT8zdMtj61V72S23opRf
pD8u5ccO8zoNFchFyGc5xcLMDhyjXtC1Av0JQiq/A55E3RjIcg9TMK87mqO6+dCZooxcZG+zsIuL
At3jfSYTGIPOrjXtcx6K2m1eE9QLNwM/TFmEcVxqzayuLdu36JxVthI2pgaeqCgk0hcXFGLNrECt
C30V1LwrzfKp6FQ0K4l6yFY1hrZmrD/AWluQEfytMRISqcxjfCqBREvPjlonKEKsxrbF3+fEiCol
aPUICf9crau3yVaDvuSdqNlmVVsLGC6c0d6vpFAHzMDMqyJhDr7N7mohU9eqs5xh+JJK3lVSXM83
jlXeZ/LRLxxz/ibHt9/lYCMQh2d7AdFLKgcZxFE1NIErZF9U2c7XGwGBgODwecIXM6oq2mmA6a0Y
24xPWig4fZEcXJJDjb5kWgIAKYmepCjZYiBm75uBILas5qOLY+FimEEyPSzzuShUZ7ltme0PK/ft
soy8xsi2gZHcjnUmyhHXw/QCdRZ+EWzqIGfgZYYxmFipTT3wf566zK6/U7SxRJ6QylSkSy621VnQ
a1YNOIVcBXFng08rLd9DCYZttr/DAeHCQcGmMip6aDL2HxX1UIrYMUUWx4WDstTjPJ115gcY18gr
p9FFO39EEFwo6GTG0DWLO6DLPqObadAEFCKCGMB3dVqpgV1sCURo062uRG6mY/xvN9WZ86EYwA9j
moFBOzLCd2K1tjPmWGrk0EkQAQRGxbd3FpYpaZUOYYbyPpoey6B3Bv/XxwThgkDSh22avn6dxs9x
fq2gshT3L5cxRIfCRQClKn2103HoUpiD0+ATbb7m/o+hFXxxiHxe53w+1yzQfYOECZ84imegncXY
B9vsStnIu9TRHy8LtZpynp1R5zy+iVI5l+a5eaXWdyzrT1phOKFcWXZgpDZqnO5lvNUGgoX38wso
MJjboKgJayh+9fPizVt6kxzM/XQyHzSnuUkwY2G5kyhpW2VxW8JyQaGZTH/U5oeQLETXPNkEB1yq
EzpklRNKJk64s7bMlu3S8TfYnHNZZkG00LlooQVjKtUpsOWaPbC2fIxGsr0MIfAxfr9oJclSIBFA
tPmvdizt1AD9i2iZy3piejYW/rHa6svMKNl8B4KWpZDuaFzZZXEbhl5mbTotsxMthmcILnjBzcsv
Gx0nIyPYVIP4YX6NsBzDwCz3MCC7txKMV3iJqBwucAl+76iS0VK15pt+Sq9KDdNk0adJusoHtOWK
RjZXO00WZmlwMSWphqLIK3hDjSKefz9h63SwwZBXZmN0xOv3zMm39Md7bMVQ0XCgEEuXufhiWn6u
KjEqh2w4+k3sKP2makQ2v26QZxAurkgsw94fA6VRTW23pdJ6he4/KL0ssPvZdd58KqF14rcs81ku
8iM9xgavcWb0qgwvqFRbG720/86Y5FjWZjROWS2968o8I3KBRG0C0rcV+lR11a3Hz0HqaJngBli/
aM4QXLywSJoNqQ4I2h1ZtcP+KXsaJ3sAMfBlS1gPTH+A+JcSM2YpoRW0N/ipLWU3WSg4HhEAV1TV
WqPUlZnsIWoSm0RgYhCoSlUvG8DrZbowAMrScso06EpBHWOeAmb70kt/hE6wMd1yMznEi/bVnjzK
n2VX3vknSfCUKjB0fnJdisrQ7BsYel2Mdid/61EDrd7V8nQ2c/7hJBt8PdQxROgS9TBqN1oiKAeJ
zokLCZkSqkav4e/r1m3fPpJR0BUmsOjXpGB5ShkNI0xS4/f3ki2DKqOOv2iBJ8e9wKJXOyKthaa4
gJClOnalt5BkujW2uteCzSJ6SjEpHp60DaYbvU4EuX49WdiQo2G3vMmPbudxZZo5dlW6TA6duDsw
RbPBBxXrXxp1n4dUICEX8UAdr+uqhp2CZJ6jMHhTYFYrqywrkbJjXW+9bXa9Z2AYVkSROetpEVjf
wHAWkZRsMtoSMPnUODHR7LJpbiZSOtLoOzGjgm8EzkD+D0couBlRUIcy/47jrIykslAYjm3MHT+i
tgxucim6DkfRkB6fXvNQ/MNSiWXlU5BVKEg47euq6OCAzVH2PBgiuaJ9x+tq/CMXT1aOMp5VJFmN
bwbtxPSdrlMQOz+X7ItmiOo5vOn/IxgBiaaJbVioQ3FHBjJvy5jmKmsc2XMcbLfhBBofW36Ym3PT
TfkzUBxRYy7/bvYGlbvoaenXKqiW5nez0Wn2qTccE0f5AofbsW3g6oLkhU/k3+BxDq4wg3Tg9UXZ
amtiKlx6DjCD7u7ncN96vWuPmcMOkqtSW0RowEX6N8jcze/nssxA/Y1aDDjf7/249a/HSCl/pFlT
v1y+mFedfHGUnDt0Yd6HIeiF/1Q02YZ46k7EnSCQiH86CVPVtCwFjwD1UB7y9KVO45Ph++5lYdYN
E7NfJorJVMEexb+duwoHPW0zxOTMNMIjHu/8U5dj3sdWwy6gNtVG1tk1FqqDBdiXM+m6qrQqcYa0
6RuvpGGOZe6+z27zOohvI73OBTa1qobF7+OKB5RiNn6Y8y0j+1k1t4r6+F+p1f6xnQXEfAEvLsDG
NEOjxDZGVzE2I7hZ0D4efrqs5nUp5iV1Gng8dJ4p2oo7mWK8DqGm2o/kJk9qmzad4PYRgXDezlg4
jtXMeqWzXZheh+mhEIXM9YiCwf/fgnAeLld1IckmvvcILvBkMxzl2A62+hfUPOfiwGPcC1L6Wflv
7roFIOfY4GOJWWYAMMzxIXtbN/+tmvf/wz8LxHmzXsElQGGJGyd5GFLLnszOYfqNFKoCT1u9RQ0V
noZVL1gTP5/ewsrachx7NveEEC14pAwfkIqe2ayNnFwRtcivKs3Q8eGloW9d5d9Eq6DSMXzRoUvR
Lx01x9xxHgmyxlVjW0BwcQP7hSTS+YCQp8zWVOa2wRc2BYLTX72iQeEGiiHF0Ax+RW1C9awKegTB
bNqF9bOP3XRJBuqk3s4b0QfXum0vwLg4oOaZFGo5wDoPnWmuckywTvgJNMp3jVM6eo9gKPBYvmjz
j/UtIDmjqI14DKz58bpLumlraGpxmOioHWSSG0fdzInTRPVVE1nMU+oo9yIskBLY5bqtnFXMRY2o
K8H7P0FqWu/H9lrWnt4R+qhKLEPFVIiscBHDaPw4av0GRxhgAWj/k0pXYSYIr+t54wKEixKhacmS
LyGV+6csW2HBdfqtwXy9ggYvTKx9TCQuZsQNm1clQKSUovFEVzySFHs0xz9/CIYfA6WYNFVC1uKt
JCE7xfIj2+/DTUarr5dx+LLvP1Z41h4/Cyo1mhFrPeRpD5OnewqmUOzuW3P0vXlrT7eNQhtFX9FX
zGoEWaByEaRu/LYaS6B29XVgYTuftkn/49PD/yXToXt8k8ka33Sgxv7UluA0dQ0sXmswUyWpL404
cqyLcobhfMhUuq7pYwTDitmjE9/VdgX2ni52fK/ZmHbgkOf0ScTVuB486BmV8yxVzcNIDYBqYstp
YqCx4rHpByds7+pYtkf2EAamXQQi1rXVi2wBy/maIQX5ZCWADcnPILlpAszdmfdtKGhc+xeftnBb
qho+3fmnFtJqSobFW8DZd+64wfW/NR5rV/UKL3DJ6bIPrF409AzGnWAj+anUzSM4Xf2iNXeydmrK
T0p5peJmu4zEl5X/b5NnKO7YSNpaXT+/6ky34CAqURILvviPRmi3nn9r2qqd3Kbb6F2x5AzKHZqs
G2z05wS0wWLcKE9tEy/IwfDrsmyrpmEZOjHB4SDDMv/OcVjgJ7mSZijuFeNVH/0qU+wtTevBmSpT
YB5rB6bJSG9QlSBU07jqpZL5aamYWOaIXqJHMxh3UpR+GuJ+q+WGpwVE1Em+5uJLPC5aNZbVRIkE
vCqQenfQTXz3hIVmk04a3pH0gLjW1A1ZNXUqc1osa0NvQ7nAnkrr2ZIHm/ifMFu3GZJ9n4ne3lbV
qMiqBT2qYJOdxV5kpbKu5VZEK6zJsdS7Nm4crdcOQ12+SLoeOl2ZiF61V90agRhpMFENE0WyvxFR
HtDVkZYmrurgpG6qrQRO5uRqcv5H2pctx40zzT4RIwjuvOXWm1q75OWGYdljkuC+L09/Epr/c9Mw
p3FGc62IThVYKBQKVZlGUO1UUbDahINdqLoorArIV5SamMy6wYi/WGagsAbwPblljdhloH8RNSpv
OckajLOtLOIhVBgZk13t9fpkaK4puklupWtrCN4Pw2jOUZBDOlXkR9PIML4+p6IukK0Sh7ryCi4a
MirKikSN5ZWdpjnGMt1lXbKDWs4N3mmfygRNNh21d0lk7v59AFHRhKaYtsluL5zr950UJwQDKV4l
Sy54TMLu3MmFN4sGhLZWcY3D/r52+7DrknoGjjHjUaqan8uqEFRNWUTlL64QbcS1BfU+XIk5U0JL
CguqYGdVxHBKSp0MwqX1q673rlpKjikqS216+hqQs6llD9kkRNiYd+GZcSkP++hmDCYfg3ieKBxu
LiAChqqDmNDEI97vC2gp+dIMBsJhDkowudmlyfN1T+DnN96PSXWFwJ1YSRsaGTq68YlSx/paOv2r
DZInuXL6z/L3fNc5Gsb9Wd/FQ+jOuXMdfWsjr8G5DF+150jvO4DL0r0W1u5S/kybfznyz1vINxOy
okcyMzHsuDpbkzeOaHLIPv8nQ/hGwk6bUK7MYQjNbJ+kWeYQauKdoP96Hef9GveHu18+F99KaCt9
/beKePIax2haZpNd6iPeyjWneK0P6IjzTPZi7oo8cXOfqTISJkvTwUbHxappIu2oVZB/jJvxOYkN
d5iiLzOd9wkarN2mBS9xZjxct3bTPVQUV1QLE+gGv6rKrA0kSjOo2FnzA1HHINZBXJl8pIyjatCE
1U3DgIgKt8laJbFBPQzTZtW4UZPKaZJQQD66uY9XENwuC5uqi1QFEPZym8Yvwhnkzbvl2gZuJxVk
SauiBED+U3ZZC8WELuDupO5mLz+oruzQIx4ivOvfR2AVXzsfkjnTigWgg56m+7AcyGksVVHBaNML
NNAQEBPdOybfK9lSq9ILA15gyXeWlboVWD5zSRCJNhO0FQj3gYZo7IeE4qSy8nl6UcPWcFu0IPwl
a82PUJvx9kBGwav55o6yFLwHaDroFfgsXjfapSJ1gQxtJHdp2uzyqr2nyhhYhR07cYPhlD58+cAX
W2GyL7o6kDF1oHf2gMOr0v/SC4oo9f06wOZDh0bwTo79ZOqE76zpqiFWlMxGoXdGk5ni58eyhqLU
CIo9h0AQZMIzoyd6lhKictEpKafFJIxQSX8aPHTUBdIjMZ3OMR+I27nNLoQ2nMBjtpx/bSgXNeok
JdYQA3LqChfCO8+0np4Fi8myTD7arzE4r2ysruuUCRg2SqPsBuubkQPlBuOuPSinyCvfBIAsc74G
yIWRoQU1Va9YKOTM8XmucweK2X5fgXc6lHs3wpB6ufSYyyHkDlUPEJ2MGCoV/A8Co/mOHK1SzChh
HjQExTNjnEQOcre4YNDE5LIieJfYTOdWS8yPLrdK3tSyCjQ2OJH69I4Sd3o0d6pPv0atK6IJ3bq6
r+GY8asNaBryrNEBcKqO3sv5plNlJ8u8UBZs9K2gidYIPBFB9R69P1xaTAZLaicNsqJZcwjLGzt+
roaPBOY1BhdMMrWi9kyAEU9Pfe9NGQRm/+XY2XvyhuID7igEB4ClcXZMVjsPGjubs1hD6Jd/NGgL
cdDcftt0ou22dR1bY3H2DKYpK2OGJC5qqk/jTO6ldAikfPEiq3kupQYi1JDGyxv/Iw6vgMcdXwq1
e94FG1LHPcpG2HQPk2e46YOdO8ujlrnI57xxX8eBAJAt2h+7XDEJ0QlhpQ9ul9eK3ZlphA9HnrJD
/sj04w2vO2JdH8ETKOyj2YyUqgo6MTww6ep7O8PK52W1zKO8N3CXTj91iuwoIIMTWLQZMzTZ0m3c
ARVZ4yzC7GhPEyaQod/NPtjKHpQv9oCe5nea2r1SCj7ZpkUXOH42YaqnFEN2KH7NbQCpCkWkCiz6
fa7AoUPXbzIoVqxTYscsGmdRBMmHCIGPQymFJGKDBZulJnLMNOmdxBbNcm4GIU0Dv7vNPgr/JqXj
4qW3TDyh1+TMOpcoxu2Gqqzkx3bqhAfyJpqNl3+81+CnTe6wrIdGitAjga6Y8pbK30jq9SJZ7a0s
Ee3CqKnhPo66K+dmVVZOStpj49Tj4lRgXVMwiLTcGoof/UvSsr8D3wWKv7UWEdWlUIYCtdxJRxDQ
O0k232jhKIoF26sGHhjUpnHRkrlVW7SoKcwI2bX6xE5Adp80b4v8wKiFUCP36k8W2m5F9cItVJ2o
MtGwkmDb5JKnshgjlBEjwyvDLlBz4s0yRm5TW1Ac2uyU0omBNiJNVdAoyP6PVeip7Uitqp4a6JRi
8qbEQcEGYqOxZ/zonOIb2mFBCW7eS56o63fzlRtEz5aFBzHgv/99hWzgStnkQ6iDDhwXspsYKkux
R24XBHXVT+5sQZ/AZmFgjcc2/ApPGUJC9QKcEMaZqfDpezz1tdRJbiDo6+RefLRceihPI4RKrsfe
rUiyBuaWWEmTRW4mAA/qTc4I1ytRV9/7wyh/Xq0huOzeDDsyot6LtQwYJ3Hqf+192ZUckBOf0Sup
OXMQOmVgOSpYyQs8TQhM3PbWy7fkvFXT1KKLanzLZDln7bnJZ8cWTXhsvletjeQ2YtzKUTWzD8hY
HWI39e3bBGMQnTMdZ69z5zfbywWHwFYyuobkwtkyJWCElWCXimOmzb6rJgYvjJeoJIIF3ALCHiAo
r+CmS/j+khF5gVGx8yzXZKe13b6od7jbDrIlAOJ74f8OmyskbhsMy1Ko1ohzbXwYwMNvfJ3d+B5l
4BNoHnYLVHvQQWU7nU/cBiWRDDSmkiCiskXjnXVtK7cfIBGnSC37D4gVPi1ZuR+UxY9T49GawCxs
Lo9xhg2qx/71bbj5TI1gitd3BFTVsrmcwYiReGUVslcsgfaKgbYicoo0mujOziy788sUCnxGwbL0
WOqUs76UUHm2jVH+UDK2+k+43KLrQOdospJyHbtMTpHss9CTXHJUvGkCP66oNLkVgTQ8PRGkfrqM
7p3fQ19u9122KDgq7eq5M54zUa60XV2w0HNuGLhRWSr3SVX0YIGgBI9BjCeOTSAbP6AqB/mn7Dbz
pYMUxNS7/jW3E41LLqP+bhIIFrqcNshlphzFOwuD48gDaemBUc4JqSi+bS7gKnPiNo3cWn3fsjvw
ML1mkq/3X65bsxU/tdXvc+tXqm1n0BTWaNrwtbY19LlYXaAshmDriXBYGFqdgeDG7KaIaeiopPEz
XNxIb3hpLOJ0EX0c7jioyolOGbuvxUtgJPcLGJ/DPZQjcltUldyKJasAzbcmqVZf5ZmFAN2Uz1ax
01rNUeoHefpeQkgH/jhCyvzff6o1IhdFFhKPISghkUaMuZNPB4pEV8s/XwfZ8rc1CLdhJSslIeQ6
dShdvph54kjqp+sAm1WdNQK3f1SJ6IrS4zAdXcg4gwwfOjS3A7tQB9ivgtxr63Rbg3HbpzAlRdUy
mIOOdQ+T6lEVB9awa/rn61Zt+d0ah9tGBs20Be+duieRCKSBAZX8bLphRMOlYCNtRrw1FLeTRggj
DHMJqOKmO0A4BJlz7KWufSYudcqn8SSSvxKlP++igKu928bjqNIWiEw+h94wPs73yZ77cI9eq31+
h0LI/vp6brqhAs1wRbXQAsK379q0gEAaTQxPbQ8Fqi4iHemtcIQG7l+/z7m5VqdUDWNcPiDpRdQ9
ic5qJ2jPEUFwfi7XCXSpVJhgpU919qqjSaw3RTrS27tpZQjn4J0tyUrVxIY3fZ68GIqx7I6Ygu+e
+MOLebj+VTZ30wqM8/KuNKhZjQws+Vqbp6WdvK5PnTT5wKG0/jqciytSP8x9iyuorINTtzx0CESU
Ci6gIhfjjookS3RzSWFMU5kBKYmPXkL/+nq9lwf5hHNtCHdxaMJcadOFGXJcvNZJMMrFvkwa2J6I
LEnoCezAWu1StCOqvTYBi8VVxYfIiJu62hNjBY8CEV/bP6AZJgouOh5P+areWKRGiEQStUnEBBDd
4VDCm46BqXAwQT2JZOS2He8XGl/U0+axtQcJaCGmWNXkVNUejVKvSUV0d9u1ATD3/59dPOVIAaGR
DsKIf6+ijHXERe8c7QwndPTX+Ci65m0+DiN5/YXHBaI5l8qp1WFZfJMNDiuDoHN7B67MQD+SI3Ej
l2leikog79nJn455geWCkx2GGu0bwBY31bO97zzryLpL26CGimpG3RYqYhH6CJxxrx6iQNS4ux0b
L/B81MqzHr0lzGpdcUw867NsMJcqT7D/OEr29yvnenW5gNWjFbOu2NekN8xLyV67R6fCnh5Fo2ps
I19bTy5i4QEBl5wOQJ0KAmH5s0p2Ct0tuuza00GLYoFhov3Axa7MzmNQfWH9rDYMxjbfy0XsGjR3
U0vEXyjcEVwMw46zpNyEaZqKKbxhwJB373fq4qJvMnOnKLkbIQWVz9leGVUn0yNX6itv7idBMN2O
1xef4eIbukFDW2phs2nfYW3NXpAqbt7SddQ9bdQjTdvgS+JFplWjkpSGl1SRM9kPPR5RFxBslOGx
qG+0Tnf05n5WXq776KbnrFC55ZXkrDEtiaFKPtEwSDGkj6WWOsU4+1WSeE0v6j/ddJ4VIreQRpj2
ljzmcJ7iVJQHiAk7Q4qSyM/rhm2HtgsOf0MyizoqygWWKTvCSoNH03To3XCKdhMrYO+Tp/BxfNMF
XAGboWWFyt2SaCgXcl3DurqanTzz51J1J+kvgW2Cr/Ze61odtnPZJ31nF4anY5Z5OEDV6wlPW/7Q
Odlb5ZsPRqCc7HvrtkZfxeE69uY+WBnIhe7ITNDrDRokNjRStp9n0TjgdtKyAmD/wMq2NO6qZJ4r
w5uP3aF8iL3vTBq9vos+mLOsoNjHXEGBkQ40wyZskY/h7EDSbidTDw2OxeviN25juKNIk0rg/Ar7
+woRvf9DVC74cAVRj6aM+nukeDap/TZUBAnm9k1tZR0XpY0IpRW1wULWKBvLfus2BCmZ4Zgobkoe
deWT6Nokcn4umIBcQolD5pZdOzpU/WYXiVO3T9cdcPvlZmUXF0CkbDSUvIRdoyu7yV4FC1h7NkCt
1Lrqbbg3H8r77CEnLmou5CCamRK4v8qO/NUHzHVJSybmMl32POgBpa/XrRMsIT9VseiG1OgKljAf
XpIZrctfIlFXgQiCy/mkmip5MTCvJ7t6OEvLXpkEh9l2gnf5RnwbOVmytDLb928U7uTj7Kte4kuP
6gk5ArI7pjUwn6gz+Gw8sPx0fQ23c4YVOhdC7DZqdZt9pBTdtkGM60EyuQy5eFVfU6/6KxY0cTKX
+yP/WgFygaRU82WSCMy129jDm4Yn2ej5bmSvyDoXVUap6r6QtnWv2ykIJrziz0KSsjVloGb6Y9i8
RO1xqW5N6ed1FBYmrtnGhZFBLcPcet9uRbzL4sEzTOqVanOTzzV6H9+uo4nSIJWLIU1Tgf0y/L+j
LToVQbdXd81tsxMKY7KT6pphXByJ5iHpNYbUH62d5hao3qduesMUMVNPrITxD16pGhhiwhCuzY9C
xhRvLkmLok/c4o1Sc/NjHFSn+FX+Pvm6Gx8/8vihqxc87qxJQJNc6BUqQATG0Qe9+Hb9U23Hkcvv
c45BSB3mCUVmXk5f+/lhLCK3gnbJdZB/OMUuKJw/UCujpS1j1UZ38GQ8f5L95Ehu7ZWHwq9c+/Ch
y+Fq2Ti3KKZhqYoRyxbnNxRPYkQ56bEgS9zeub+MsrlTJIsLqaxZ80E6Fk+YIA3CNParCX3YFvUF
C7jt5hcsLiNdOimlOru4sAWkP+ygdkt3/pIfxoP1VuxEj/4Cr7C506UquknWc8DZyl8YT3IH8rkU
8Tn+Q454sYnZvDqF427GPN2M9Wv9yft7pix+ZbWf0BfRc4s+FXeW0Mmo647AHRCYQLPwrYWwx1AF
RSyiItg+Qy428WcILdWwyAFED8m+BnVVeiA+PRoif9i+O1xwuLAQL1TKygI4Zu/Itx2okLq7HDOA
yh39NLizF7lgP/BAZeWJOmq3c6cLMhcw0szAVp4RMMb6vpJfokXEDS9aQi5WJE3VT+MM04agO6in
dCedtYAeRVcgUSS3uRCRWBqIPnXgtH5zUF6iI/2kng3ilHhEGk/Ll1EWnPRXDbNkmYsXSRwrdsSC
ID2wRqxhnxz+fxiPrgdb4HCxIpPCiUQqitKMgKO7j+9SH1O26PhirULTV+kgi14Vr24vIHLhIk7z
EqqrsCwEKfGSnRf0zUnjF0kOrofBq2EJOFzEwOBwPVssLMnkYJPOsXLqpuBzvo6ybQ2aWcHdiaY5
vpvFohDKGQrc/tMizG+X5a3NvuHDDYEh1aJa8bZPXLC4wKRlbW5JE7DiA9jMzgPSJGmnnUSlxX+4
bl1wuLgUE6nQLJkV4HZqED+zJtr2K/Vyd7xHiUNFkTj3EiSFTnQnOopFy8n+vgrzua2QTq0BPSiD
p1ZGgP5kj/aFb+miL7fdJYfp5P99Oi442eD6Hw0JWOadWTr0WfFxLzpUP3tQVrzEt6rPhD9AwlGc
RbfmfwgnF2gubKX9nGXxAujWn/0Bj6pd6Eq4yQ6+7FFfH932Y4f0BZELYNSKi7abgAjxPPQNfI1U
lBwHwUmzveV+gfCsy7mdDDQ24aDVknyCJvGdOk9uJ+uP1/fc9qlygeFiFkkUtTAVwIzRmS439iD4
/c05WMzX/s8zeIZltZHJEhEGgHpDeWug0IbJrB1ondGC1/mMGrtDHsr0vUVTNyLbuKhFjRHvkBGg
k8Kz6UMqarcQfSIuhtSTbCQg+YAf1LEzWIEkfapa0WDqhhEomxtg3UKfv2Hzp+Vo5Etm65CLVkE6
ih4p1ADAuxjue2++YZzieuWIOu3YZuWudlC/xjezIAKHYXbOvyW5LlDjAGGmEY7OTM59+c2c3gwU
iXqQdV73v40gtcbiK0LlokxWyMg5G1tzbW1vU1DsDjemFAsOl42P9RsQ5+hTmPQV5k1AFyx/qWRv
qTqHEEHfpwiDO44h69r0rQaMaTqZ2llRXlXl039bL86nDcigTa0GhtGJdFAP746STAqQHWo+bQ0R
j8JWRoNFM9FNbsug2OC1qrUiK7JM79gQV3cw34aToXqTG4FQTNkXZ/umPxqtwCHexzP/8D50zaMh
0IJQHU/pkWZ2seRtiZ5WK2kzn3W9erpWSXdGJC8qCIG0qnDnXkYqh7ftQziF2lEfq/lUpKWBQSkL
Z+zSxuc6t7O3UU7uZ2hcBiYoEsFjIFP7rY4g3xT3ynSnN+CfSJaycHo0znm6kSZQeEFVj4B0btem
9Rm607M/FqqcOaFiYvvZdu+Y8SLtTUq727mRzL2kl5ILHrTh81SXqBanduIoy4L7QQ52bTIPyw1q
5eDKKeMQXbpS8rXvQYRiYkTgh63k+bM6hKobLwbqJ0m5nBI0agSL2bV+1UeGa9WzcauU+bcIesjn
RE9qt1aMyAeL7W0uEbzyDpbmxJWEBaFq7BXUnnZ1OOqOPIa6Y0u68hnTo6VXmaZyLJoxhTJuWu6S
PlMwqKqk9GDXZH4mmPNxprmsn7q2kyKnVnrTUQdQ02RxZJ40u69PcZEUrt3Huls0NloBq7G7m5fx
Bw3VYXHarpQ/UawiVkOK/U6zlrM1NknmD2W3u74PNrcahpbBDgiBH4XPtafWqiNigPBoqsH6lYR3
dkadxsz8/wbD7eghrTU1Y/oAaOUcg2pObG8A//wpKXTR1N/2ZsMknqKZpgUZQi6HoiH0tLMFillo
g7cgFrHTfOtLCB5hRw7sn7DOHT+J8tPN8LvC5JKnSm+6PmeCY4VhfjbK5mtpzZXXNPlTSGtBBBZh
ccdKJRnZbDFFsCx5tMLB0aEHqyado4seLzdyewNsCv9bSH7EhyR62KtMjxANNcohaovCkyMJfFFZ
nPujbBQ/IUf70itN6eb9KHg42nRMdIqD0xOtkCo/py2Hc67EHTyGmC9K78nya5sL6uWb5/MKgkvs
+ygcK8zrYfyrecxR7WggdiINblQeqK0JNsBWeo3FvNjDeWWd2BJod7GY0n5S4ZQYZAqa/Ugc9g48
PxW7UnCIbiY8K0DOJbWm0UG7D+vM7nO8nKlwokf0hTg/HIZeoYoGizoP96LEqYLhlL21wejJXupJ
hxotV//RKH72us+hT6z0zCVbX9fP3XS4HqcELvFe8lvd9RR16Zelwu/jtD4l4XDbxJkzLuTLYIDZ
oxSVRbd32C+neG8wW8ERpa2lpQcd29TP5DsO534vWyU6m0uj7/dTI430psjtSnEqSZs7z1ZHLRMk
Clsmo38Nc2Cg47IxofH79bbuZqOyMfroFb0aO1pFjuk8ujntD3hmOSgKCa4v8Vb4WuNxbhONY593
EfBAqONAoANaZoHUWoFsPV8H2jwIVkh/XP0iU6dKStCp+V07hoaT+DHkJtob7U4OQLqQOpInqhUI
Mbn0mJKmHwiBdbW/BNl9ideVTHZszIAxwsLir+YsekESrCd/MSxNOVmMFoiLdVfNkdOplmPgyl58
gAwJ16dfjsJr7iC9zdKxA1BjvFUZtLrpTRW+Cr6ZwBt5sR2NFPlkgSrLy18VN3ZNzD8SJ/JtV41d
1WUDn/2pe8yD8k3UzSlCZuFutRdpas1zh1lJPFT9sOxXTbmN5XPU7yWhCoAgcL4fFSukbEmncWoQ
ZOb2bUmfI/2H1QqC/5ZT4HEPA8uGqZpQ9PzdmF6SILCB1MhL6BOR763hoIK5fUkFp9oWjCUTTK8a
GptoZmu6skTBC3dahYDRzb1KdacG06hm5E5Yi0iytk4zcNPb+AAKOsD4Qdm8jQnUacE2OpqVM+A9
e1REgVAEwYxdGdPayNnnGhBattfpWY6/XPdt0e9zixXb6lKTCnkbkY45ecpFTXSi3+cCOWj59QLq
cFBtC62D2qDlrO9frpuwVYXChNnlM3DBu5QL3ZosrFH1fdZBWgqRNsyBKqqHFocjJiF8BfTv8a7x
KjTsip6St+Zs1+h8B3SbTUY0xbDQOs+QBUkfuk/NwTzFQeIO/uCO7zLw0T17kUW99Fn0crTt7b+M
59uibTtvSp19QLnwFTA8peYrJNT15QPDdb+ZyV2WMFen1o3ew1H0n3p4yirDqecnPXvLY1tw+G+b
BD5MQ7d15Y8p8Kkql8Vm+VSafArpKbRsVycnXURKyFyPr0WwwcT/wTDXXW0tW62GpB6wcrp1J4e3
TT05OflJyEHWDoQ8XXfSrfC6BmN/X4GhwyVJShtguO9XyR2KAHr0479BcKHCbkylCC1AGHN2aqPF
rUzlOZVEqhybX4fgWqDoIIf/YwBISVE87DU4QkNeQ8k3rS+JfWemr9eN2c5ZVjCcv6XqmBbSCJgS
tQ4XHbdB/lKOLrnNbxipUfw18pBXXAfdDFYYcmMqGHgl50cnMmkcp4pRZeeZdMrj0bdHeX8dYtMP
LhB8tFA625DlDB+pWIJQHlGbuun6h+sYW/29IKZWCON0AdMxfwJqDYpTqaTgEhRYO8Nt7irZQdEH
pXkPeuDvcwt0V4E8VcALtWncJRnjJTpDqSyoESNP6uJTUT9N+T4S5c8CCINzcnXp9Br24VHUoJCX
ekFbuGOBLO36CopQuFNRmfMF+StLXwclQEvFIVabQCv+peAwG4L4LXnlDse5MqscTdHIy2uyLzJ6
UMgiqMtsuvTlk/D6WD1Jy7oBobNXRHKQghUpAsXL9cXamjham8HTGEfWACGFFp8d2xNa0xnmm8zb
5IbNN4GvS/RAtxl/kCbioRqdihhe/z2SmnNZ6no0oknear8UtADBe34/qKZPBkEpRoTE+dqsLaM2
DJPhGZlu3o95HnqjYaB+0BWNl5FeE3yr7YUETSj6QNBlRfiK/AgebzmvF7w5hXnq6Glx0MFzTNXU
QdRwzVrzGpBNmCGGjAfwvkqgiW5EMwibrr/6HzifHHRqlFTD8nbLTzvSnRzV11wPrrvM5squQLiM
bUZ/IQTuZnjMZB0xmHJjTu1BN3o/UltRNrFZ5LJ+gYFL/HeHsTJUE6iBVWVSqfap3qXn4pPut54W
NLtWBp2jIHps7rkVIHfPGYamBLsTrBuSL1oeGKnALzcvhavf545GlRCQ2Zvwy8x+kXJMNI27Ub6d
q3JPs931D3XdGxS+N6QuCokOMUxJLag2REcLT0K2aIZQBMLWc5UbLXmoK3UOkKQHzwdxEugN1NP3
/2YJFzZstadpNgHEiD4XaEyy34z/CsHFCymS48lmRY+63I3pGyn8uf/536zgDibdSqdUzWBFmX6K
ky/TfKdHH4JAQLGgzYQsiNubZaTnbW/rCADpTd3eTW0gJR/JEyC6838Q/LtwCCaIwa4AYbSZUyjo
uYSMrPwRIggDkoa/YLh9aMXzBAEh7e+2wXaHwnZgBGnQfiSlW8Fw21HJbTyptbCmpQ06LVo3T0I3
tnTB4MD2LrlYo/6+SzpSj1UJMVcPrMFRej/kO9l+vu5d24njyhRuJ0Yz7aKhMdhJjknCw/CUTA4U
9gLMon2VHhq8UiVP9g8wnF7HZWfKHzexFSy3N5c5T1qzw4fS0kORfy6sXV/uQjTUNSBPr0fROSta
SW6fNlnUmfMEuKb8MhR47tZuuvgDPWi/OR+/U81+ximPpbQtLfN0iaiBpgynMJfb5zYrG39Jw252
5tCovaRRBu/6kops5I5x0pGqt2O2pPHZ6M/5dMoaQfeKCIILFAmYIApFhUPWYeSaqL1C9tXp5cfr
hvzD8f3L7/kHvzg3e/w4LBnAY8amvjXdfUzcBfwWaRC/fOz0xrQpKBh1HQGQ+3BdT0fkl8hmm9BB
D79TC6nZtgY5oKBygeA+jkHKam5kZCRFdpdVkyNHLjjqXd341I43TXtI2id9GkTZJQt3f+wy3UBH
ogJ5ToPvvbDCbJblQUFXZCnd2TEe+zuzoU49DHc26HXxdFVU3qiY4UscLYqvdGZxV+X05fr3ZCHk
2n/Bbb4QqXvOtI7Y8qrD9yWMBcGE/cA1AO77YRZayekAgImkbknDu9awfmSxSd1ZXkIB2HbKvlpU
7lOCrzCVEgneIu+aG8ZyBb5dv74BIyy6xD909dGhrGqA3BekZdwREGfjPCp0wBFQ/pgkF1HEJalP
RJQ525/oAsOdAkqryRDY6XENUU9Z8lx3orr51pACNsAFgYWWVcbXZH2aFCkQ5GP1rJ+MQ+fkB2nX
sFGfw0f87QLF+Rv4/auSDoAaaDCZzyZ6Eq4DMH/6098uAJy/QcaNSmMJAD23IEM7uOoQGNE3Eh/H
0Rbs4W3fvmBx3tZE6RCOzBg9K+9Iruy7sQBRrxK0KREcICIn4KK7CeciVAbUmO6z7j4yPnKJubgA
H9YXmoSpUcGXocNkuXncB/CIoDVBc9xE5GGgIp4zwdrxuhgToS2xbBhE67MBrRGzLf2pCjp7Cq47
hGDleLWRMe11qehhWdLmeIxUvG4SUT8IfI4n+O7TsUf1skPKaWLOt+mdqLehfH4eR7AUiObM2Jf+
w8GRq+jQJjBAzMql0XJtS0s4oSJQKvRQLep5GOipaet9auEsmVCUqPpDnySC9GLze61gld9jhNyM
Sh1VuOXKYdSeoOpQ3JpJmmROPKDwKw9ZIfhum4u6AuSi60R1FfTecJBS/2ybZzt7MPrnzpLdEByC
111EZBtzoVX8izva2CWrLLXFPVW9aGhdMKcnH7otriziwiz6BNE10QBmXnZVc6qW3dh84E3XWkEw
S1eWLNJAhh5j56hS6cgAi9BL7JKCqEP3IDwpuAKJlo0LtVZXFtHSA2ys37LEm8rjbH3LIsGJIfJ3
PshKejjWClBac/QTyH6QRT0VEaT0iiT63JqLD8aj3VLnT9edYvv2tVpLPuRaUAaMFgDrDniiwBhG
g+QcPXR9oHnmjo3e2uAmRl94J3BHgcV8A9M8JeW8zPATNl/Xnm2/vDECWUgdt73B0HBmscd59Lv/
7iulVZekLPEGvHTjcF8Z2jOKJb3fUmlxrWHQ/WKR/7q+pszD/4xdvyD50rQcGQUlS8vcM3KM7C3p
wchnisLx9mOVcYHhQmQmJxmo/BGP9aclYEJCyTHd5Yf4k75jKmChn366btfmToCygsIYvphY3O9L
mfd1pC8sgVLUoNNMpxwbp4RCuCl1gpRjcwVXSNxugLLVko4GVnDsH+l0ZyheGwpiiAiC84sEg2G0
ZflmNhPHTlM3CUOHgk7z+pptf6WLKXzKQVv0CIQZvhLjbCdOegw945C4uN8xamNGgt3aIkzBh+Kz
ji415Kyw2fK9M3KAUBnScIcwUKFKr3jVToG2MEaNRaOsgiXlcxC80M52OiEHsYbEleL8HoEFffWi
trnNHb1aUe7IbMGfri4zvlyvJdAqkqFmnScypJlH462uFtmnyvx6/Suyo/GPHb2CZH9fHTiGXsy6
ylJgs/at+F6ZRNX77YLDCoGt7QohTTPN7Btm1BEPEnuyj9Dov6swcyYdmx34AUXPzkLHZE60QoxA
1K4xsQ/EX+XMxo773bSXXPNl/s4e0WyPCIbs2ab9cxFRfZJlmwVjLnzIdtrHXY5KtWSS+WlcZMmP
uvG+HsMS5Lzq1zLXlpM0NyIt9G23NGVUcyCxAw3B3w1tuiJJwp49EM+ohH1byH7IH6/7xz98vgsG
t5ikawBewTamasXGxXO3OA3H0QO7o2cfRKomIpO4pQxJ0WTjglpOp7cYburgHvdC6pstolcDbdO/
Fo6LwnhV6GNrwsK9j1XX4JVd8ndWR3ZpVtDZTHfSYfhyfSm3t9oFlIvLWqFJYctW0lJ2ZX+INUHC
s7l0FsRt0KegQ1+NOzV1DeKPiYx8Z7B2aXqq51vLfLhuwvbCrTC4W8RiFp1OJWyt5WmJvO4GBcQj
Zt2UH2PiFK+MShGtEcJCzbYTrmC5wFi3MhoTamZaoH5nMSTdVX56MHeyl3uSUFNQtJJcUFzKpLVx
urGgeKbaoU1e4uXz9ZXcdIaVRdzWXeyyl+kAi8byvq0Kh4qIf7dLaSsEbuPGVk0TpQECXlEw7dtC
/GPYh/v6RvXnk6ixdrtpEJM4aGojKIbKnHMPLWQ7IwMvact38tT7jARWP9WYFa9MRPse0ULZ95/Y
lLGYXW17LSHMqNq2qkHF8PcwCKobY4bOFGOyApeaPvpppAX/j7TraJIbZ5a/iBE0oLvSdvc4aaQZ
aXRhyOzSe89f/xLat2oOhI+IHV10UUTnFFgoFApVmcefi3syW78gWJXJGkS92oDRU3DhP5T6x60Y
/D5/Qn+BA+H4Yyi+s6MVDNagsVdj22CrRp2jDAJDYErdguGjAmWsqXS0u+1Cn9u0zDE/HiNy128H
yHhKXs66PMoAbBUIP78nkiAh5RfodwBMUF8W8AeQ1kZ6XRuJXxI7DmyrrxxUPfLASiBPv+pNjv+V
tjCykINDQ1kk/yEykgn5RJ/rSkHju6eojpV9e9tT8s5GxglrO2sJ2maQDcutH/e49Km1l1gimQR+
rfeKw3a86cYEGVfcBr35sgV6oJzWF+lpDVRPPvWih0RuHNxhMSeKibJbYW7AyqQvheTJ0ydddIsQ
fBadOVCUcVkMiFnhstKf+vSmrc9/5NssTwZapfWlpibgdSpEDcwjxiDI/kQm0P/fpZtVDIJtCfM/
uIdf8vR7KyIJF/0+c1SQYVOULMXusbqgxRis6Cii2/u37NVGAwwmgxSomDOHq21mA+pOeOEp5vgl
n7PnopK+2Gt6UnPDPf4afIe6QjFLVc8rZtjp274uv0tmjG6Sk1B1UmQOs1yKXRfttgAjL//qp9to
Nlw8Dxsi0XKRKUzQ7MgwQ2sD76gl6aXb2GyQ4SuN5ICVRfQkIrKICZ9b3prtBF0jT9EMORir7rzG
6lctzzqnikUz5Xxvu34iJk5iehvzoBhM9rT8YYI6bzG96dlt529MpBwxrVWpUILzVOUixx9o9x9G
waeuETibYNlYWt4OzX12uQIHraCeGTmNDjWg+qWWRNPIAlf4OdKwCwDqWGGeIKdA8re0+ZKTE84C
53jn8C+1tgnBTBs3TJkVijDIVqsRMi9PGyCi1pzX++Vk3XaFR5zyI20lKUL9xzEm/RC/B4YrJBOb
q9S0yzJDYBu7+d6UMTogWYkT5/lZr6Jb20xQDkF5X04Fb1l8F7ziMgGpSZNCb1PgVvH0mBXReVgH
kZ4E3zmuGEwkkoooTucVGIn6XM6nWF3dMr5dQG9wvIYiHCYaSb38/30rUqXmzkTAJi5FX9LFDmJt
E4xTi7Do/+/8MC6HyajQUuuhVT2F3i7oTtY0GEthSYee+0eOwQSktp3KaU5xaA9Bcy5BXySf+1vM
r7qxJxJT4+0tW1YUgjK3ZYFbg7GpmaGeaEXo+5lNJKfFKU1q09EneRF8KO59aYfEJlZJlOcEbIn0
uYDeXyAb5kQeSH7DCgJtooIi9yK9R2NSK8zTa1HXAW29RK5xRy5zGPu5mzxLXwefdtJipltwseC5
h01LA5plqHgGZpayIdUGIogE0+nJU6ve1BjnjiynG8/HHs+7Ku1g2LArLUbZD3FselumLLGbYph7
OaHibXzs+6SHKiQIOXqwsFiJiKWWF6+QreICCgYgKAcxnclFJhmNRO8xJITEZpiHIyQQulDEA8F1
SXikrlsKmubZlNKMO7TIG8jH0hlzEwMetdbpudC6l+N15MMQiOiBn0EBAdlrz7farkzAFYJEf9LH
8zpJxW2ny43bRrVoopkXcG3lCsUEesyHdaRf0co099LqmVlkX9aUiEp7v6Ogz8ZEs5SFGTRVZcUB
23EdJpW2Ja7gszlHrZS66CLYwuNlE6EwtowQ5+srBShSDf5n4pJEF0UKEQRzPlVlt8rDDAjaAW+e
Uj8Cqa7stJ5+0fziInnLyyZ6U+RUBV6vHv2jdsFdI5U1WbTJ17oDOfJtFOKdG9KcIMexw9qLP4h8
4nf3e41H/3+H105Zt+ol8DKrdKYVT4qla9q94Gv9HpMoim6qhFBlbnbEqSI61CgnlHtjcEzNzU2v
rW7V3qdEEJR+Dw2vcZisVo30pK9b1F7Vn/rCJcqH7XkIRd1R/EW7mkP/jN2iZfHa4yUAMNGyXurB
Cu1eu0PWJlg1AQxLeqD20jTWdNBJMwon74hD4tpZNEXg6IKPYzARaBpJs224eHiG2vb+aI1ZULZL
dl8sueWmBWYXjreuyCxm69bL1m1QSYPLgVMNPI/m6vV63bho7RwFK2jiQ7zOYF75A8tzIJtptNkW
bRldJ3/Z4lsLsnmy3JybJfULRRfA8VcSjYYYopdtmRWWszs5jSSIQ2MsPLDWSzLcz1NYaR+O149T
Z6NWXWEYL9f1rZOiAUeGfIFynYuEIkQHU0BuRD36/OW7AjF+roFEMsl72JPiDkpJTmf7TjV+VE3Q
jqJ+Kb5X/ML6bbohgkwBaEtQXkn8uDX9vrs0syjaiZaOVUOYCGhETFoEkS9QOUHuQAl9O7dyRVQe
InMYJ5/krZjAhIhqS/e5Wp/tvHes9fuxI4gwmANqGLS6IzU+jxSroDcbPBREfKWx/WMYzp30lb9p
zJnUm3mq9itskd+vruo2QQZymcrNZ3dBQzl9R2s3POS5AliRefT/d1HWWGujXGeaGbkTxK4SaNKk
BIMVYHa7L8CfWoWz6YiyZ/6hf3VDusV3oCDI60DxhzXt29o1cNxn0vOxXYJN9VsTCnrJ9cjAalbZ
l0rzEnN0U+M2i27bVJTCiKCYQKGAnq9JG6ygsZ7z9ibH0MS4fuhlWJYLvhZ33TBWaoN7iJgYNH29
bgkZ68XQB1zgktCGaFcSxwI35LrDDoHxQgLC10SNgDBG99H0vmnu5/8+Jg1H30EwHjdjLnbuIxQ7
NgMi73l/SQd09C/RH1rC+NjaFGpiNCNyvEpFm1xz0yYYZShFc+XcZGhnDfWOnStr6EfPNAozjZdU
/yRFt9twk3RBo1606HmcRANCnDcLunyGDJY52dLN3xKJwU5rUELRDTtTTg+/+7RcaCvGfLJPx5uI
725XKCa89rMslXmHL9US6WJM2iXLRc9ZIgjGo5u4nTqNvoEPs+2lsR7AsuDYCu7+tGyCOXD6kM8O
DTbK2gGkQ4JnPmXzu6x9XofamSc3St+U5F2h2ONVmpbGnlXsnjk7rfHDtn7baoi2Q9v52CT+Lv1l
EnvAmsmUjUjwkOnL6OuXE5eMACzy85/BMN8fb6dbnoLe1WtLLchz3Uf9/5JFaXgMQ3fib/njbtUY
H7DilqjNABhS/7UohaNB6L5FM8R/f2WgO+e6akxsK8dYsysZq2Za3zRw1m7FuVeejm3hH+M7ECa6
1baVNYR+GnlCRY9c8pvsIQ3LPGj8lVZQ7t7EDfLaMCbUQdzK1nM83HtT9x765aryeGyUyN2YGKcv
Ug7GWti0dB9bEIMkq5eszR/6NHuMKttqkBp7J4nzu7az/Q6SjVI0Cuq6wg/EpNtVqeJmsWKxtofJ
U93qlpa37Ef5nfy9ehzcNBCdEJxi6KvPw/Z2TpJhRyNF/CdiQ20Z6kgNGMhrED6KtMsF34ptXKqz
EeyLEr4Vker7xNguESlqkAfVoiFSERATHKxiS6ppBVAT10FWBerY+CkRlFn5x8OvLcsOk0y5Pqao
NuB4iHLHqgJF//hHrk2YmNDF2zK3MwASCYxcPYK1eSOLSBH4PodxdZlg5hTTL8wGkqJMV1ITp1zv
GxfKRJ/ebTeUW9F4oEpqUL0Tlfq5MXWHyOwm9MwXRq1gNxUmpLZREa+ejIQ4o7BBlPuFdkDsdmpn
SysXAMUgFphuBhEBA3/3/ALAa93rBCtRzSSvc/o25tOnBAOTB+iMht5X5cdBK+iu4Tr1Doyp0iAj
MKomAZhR3cTbpZpHR81EWcLxkumseIpadppWSvA5vb+o2r2l+sc+zU14dkYw52nczGWNMUaUfjCT
55PEfsL64a0HRG9R/dyRVBBSRYvG7KGyKFdppqw3YObuCCh6Z6daRA/d/JqtbSCh1sCvY7EjwlOi
mGiYRFNc78ePmwfJazfylsfkPnYzpwq1l+NFpH77W1Kyg2PO1G5utsioAbcExkU7ST5NstWTqILB
6fXD4bDDYUJDOfekX8hCzZq85dZAoWlCuQmyiy5knQLNT3zbW0Kq5/3HS8oECasYU0xIoXCXPsvu
5uk3WZDfaWH2SJ/AE6HcNd9Prl+QCRXLoKhTFGNJ9ew2k7+p271kPR9/NX7p6bqc7FBNJ7d6qslY
TjWMwjmMzt8Xd74dQlHRjjMQ9eq7mUykaLZ1iEsw5ONQj++Td3qgnSxQ8zrK+xHkPeopcjXHFDNM
8WPHrzU0mVN31QnJux6frC4uJlCI4MrHPzeuv8/Ejk5Nc6hkYf20HlQ0A2iUaydXHm3QABx/KYEz
mEzQIMsgVRslCqr7b438uJVhtgpaH6j7HmxhtqNf3xI7T2qsVQ9NhMqEsPrdZrxs+tkA55xirAKL
OM/Qr12CCRl61raNSrdydasE82PmDYPTQqINAgxncjsnjgRdW5Fmimgdmfhh1PEEFUIYqTV30ehZ
7anW/ONP9bOifrSQTJwoxigFnyx8PXpaO4fuK/mn9mbvdGcCmdYyTC94brrtveoevcnfSdDj+U72
CNSsRY/9InuZIJLFqa52Oey1YmhS3EP2zOkkEU+DaHezLcpFbDdWR3e3HA7egqQD8din/0ae7suf
IwfEyh/QPXy80PyDG31JVGzUVlkOhbFdSk2mJE26mrtDln8Ae7STz4nfb9VdlRFhLYm/26+AzCa0
UyvKISeH9j7MmaGzfTm3bnmXPQyn6qbz5aB917nZe5HsLj+GXVHpJ96VzKK5G2atgJmrqbnGIr3r
BpH6Ld9LrhDMVpSWxEDZB14SRRAGKZ2sfZdJj8df639k9VcQdust0PLJKDG7rmDA0TEuJch9LQ/l
bBA/Jo+1Z3yLfFGP7//Ig66ozGasqmJpdUq7XTd2dsIYTOxkmaThyXLJ74csHYN5KedwtavemavZ
N5I1zLf8ocDEuFnnm+DA4Obn4GcHdwvocFGZZjbk2lftYqIxCwkMFZlrQ3V2lHs9pNJrYLZeBavO
c54dHHvAR6a6GmMEODV/HvF4L5JS4m2J/e8z5/pWjnkj0fiyaX6WPGpzUKgnVfp67DsiK5hjvKaP
BskClD6nY4lhl37/MwDmHMcdw4yJhWWampM8noz5x/Hv8zbYfpmogbs9nHd5S3vBYYDtb5hS1Yz7
SBOwLIgwmDhB6rmwlgIY8xDkduJpxf20ifIQbqjfW8KEimqE5lBL+R6RJEThGIK1s6u96kPiKfeD
nz1Sgbi1gXyLI6LnFm0dkwkgILNLVJ1C9/7sK17h2XRwbvBBhBvGQlU6bm68t5SJHEWrt7NNt85m
PfbthwISsu3gT/1Ta3cOsUJrwSBw+nDsKCJPZ8IDapOROtH8pC9udO3zOItojgQA7FEN7dhalxoA
GMWHcYxcZRS+kdLdyOY/0KCQwdSp6kRjHxMNZbLnKll0b/gMNawTRAQ9vNJr0FcYwKQkdAu6N3+D
U00VfCaofOFa+3pvEVvpkxkypZhKid6vfuVlgXlffBqcFEztVesIlSy5MW8HyDrG2k6FCskrD5P6
+gfj0kBqR3/EnJk7vkz+GGyuEUBHU9SiQn/2yE7GNZS1agcMNOueGskB2TK3bfKPkV19nfT6fYSw
a6fGIkjSeSkWguu/a8t6i7SkcdnjHMOdoA4zC2JlRVz/UJbStyXweavx5h37P3+T7xCZAwVtuFZt
V6qOAWo6yFd4UgmBNIdmyEaQXNrGFwAK3MdizpZG6vsJTJkw0dcC5KyX/ImczbsRZP9NuM2OSGJI
tKTMUSMbs1Tj1qh7EXTcxvpvdYDElgaltuVsiKbrBJ5qMcfOpG0N2mWAZU4fFuNRkZ8qAzqUmohk
mxtUdh+NOXpUqYR0bomP1sr+nAxONf33gQrocmiETpkgqtjsoNCYkplIEhyxzs5GWTij0Tlgys36
WeCAXFN2QMySRRG9ZhMApf12mxdgzIpRSz/2Oe5JvcNglmusNWXpJVn35GTzzbLzoyK7t+r/zkn+
es2Yo7qRB02OC3wVMBS5i4oX9qF//jNLmNibV5PUVyssmZIS7BufZgxkbyJxP64XownfxIgt7noW
s1zE0vpetVvds8fPpH1aie0oke0YoyjCcr/LDohZsHmwVn3We91btO8dKHPL2FUs/3jFRMYwK1Z2
W9Y0JjBMjBFM8qOkvFjSQ/62sIZmZ9wx6ASDziyaMWy1CdZzHQ3pq1/6daitHuTbHQWHcOKT0oE6
57Fl3PNph8isntn1ICnF+nlJ06K0B9LGr4p8GsuXIf8ciQia+XnoDo1ZR0jR5knRIsnoghE3KZz6
nuRb7xqUjVAJXv6mtI0W7pSPx0ZyP5+O9VTQSq4pbGf81KwVuog2HdRDn2v9k0ksL1/+zvT2LWFo
h8OcSovUJ5I+wLytPzfoa9SEMZv/ua6WsOcQSaIuiYDQEnRZt0NzZ0aLB4FQcDgXduQYU/FsZdH7
4/XjhtedXUx4RXfgKCvmiuO96V0LvT/gJxE8gnILDcoOg3F9W7PNeibAmAIlIBgRin7ML8QxQ+0f
3q3RwcPlsVncNqM9JuP8w5TnkkkxKTkQVRbbTsgifvICiWrp3ARiZx7j+WZqdFNNocjSu0ryqR0+
DPZDrrqSLSzsUTf7LefcYTGp7jgq9pTYwPonOcoCpJ3Ko4JZA/mkaY6IC0u4jEyOW8jNYm7tz2Wc
PMlJ3PiiYhnpGFQSHn8ybrC/msY2H6WKvEnJSE3bvsQGxPqggiQaz/4f9oD20gRHqkLYDkQpTZsk
kwfdK2W3l8PauoWK3qZ/ia2HTL+Ydero2+RWlWAL8G27wjK7bLGLSQaXOaLUkAa5YbnyHLtVLwuC
FD9ZxyjSv+YxO63ojTZKmgm7uQelgr1W77f173WKzyjY3mlWfU4hp0y6/jRr00Ncqx/QICcgoOcH
5OufwGy8LcshEVfgT4jTuxKJYYSW41TXnLGdBeebaFGZfZcY2TxCmwyJe7q8n4jpyIP5ACLw87Ff
ciMkWm1VzdJUGy2Lr6+z8lCW6OFAXAbzs9MT9bxM5odjCP5322Ew25pUSdpKGo5qDYJMy89rVu2S
8/qTVF/0ZisyiNnTNVS59XEB2NZfbPJFU9/QhKBcjWEnUhRLm7s1xe+v24UK0W7haAsg6Jr/FgZ3
EMyltF+0nPQ2IBr5XUkUUL1f7OXS9I9Q3BacJFwv20ExB39BEoNUKqCk/LEoVieiRN7dW1x5B8Kc
/WOzoSvfhivr1ilbV6fV/aGS3mSJTlWroBOJUtBrR46nDHR5SEy9ya5PhvKlWNUvipYLGDD4n+aK
wuz/MorMecJ0F8iNmxtL7cN2HN3SnB8suQB58yIIN/zPc4VjdmeaZEsztDDKaGufVN1dJnVBKmzk
+h879IrD7NC67Jse/Ib04I2g+9XfpU/rO/pU3oXFk/njOB7wd+gVjNmh6HsCl1uPCtpY/TCHH7JI
Z47/jaDfAQlPfAr2FCQ9ScsBLSqeZD20mNOR2qCpbqTppZFF2obc4wCEdJpi4m3fZtu95QpKx5hx
gSlI+/KbDadAOd9PYk4EukV+Cwk7IGafarVprHEMIMrwSovR0UtzM/iWo3plkN1tAjfn+t0Ojtmx
dosHqroFnIorFR6UUQ/TvGMvEEFQL9m9UTSmkSbVhnJBVanndJbDYh1CKAeExzDcd39Qvfz6RExc
yNdSkhIbOEMweZX9U+WzRnNSl7ngk5gcDTe3xn3LKyqmmUG1Dz5IxWB7CpeB6EkTR7idFlBgfyJi
skmulyPOgYgMqvLw89frZ+tZWSqzhHPosmA0qDqrfhtG3vd/CsMdXIMSyHaitIR7j9vBMgGwzTET
nIwxWhe1ztdy5Fzt8KlsZeih2K6yjn41FIL0UmQp/f+dpwzjaGxoSAEvdP0ikRw516nCZJJqfcnE
vQV0I/220Xb2MZGwn+JYIRrArCfwZNxTPk31PH/ffNp8LLpbccPHDoyJhIaVRmlqAiyDjFFu3bbr
4GqGI6FGK9gFtA/zwCz2YXbMMBjwE6lRB8lpxsbNu81t1+RrHc2PjVy6pF1vzVl360lEj86N91cr
2WasIYmzekkSDCpASnIwgn58PraOG0p2AExwRFuPOmCeH0Uu66HQz9n4tRwFB7HgS5lMQEyLfNOG
Afs5WwzXkBtnKDa3A9d1LWjX5JcTLN0AxR6Bwg/bZrIh+Zs7MFh56d+r23zEm72bh1nmRh9IUHqr
E3vaj+Pl4xe3dpBMKIYg4ZIOOiDly3ZLuWsp+ankWrfZ1/Vh8mkTNKr5giNGaCgTwEo8FGzST9SQ
IhaBNXjyOzrF24X1N0p2KVQE4m/u69oywUttdAjsmTBUOk23VbB8mzCJ7+Rn+vYCwag3Ve/AaqHQ
6xXoIhmnqQdtrJvYxqeUz0n+YIFyxzLCBC0Yxx+Qv8GuOMz321Kpi8hq4drfB5P6NTUFT/38AHz9
feZL2W3aRcMI5+8L5YTnKxcyjKG2ac9xtQRNZwviPX87X+GYrzTpRT/JEuA0Y/GnOjkVSfzJ6jrB
qin8o+yKw5wrWrYoK1GwbNoDPUELDzO9ioPCrpt9qzrnH6bBtHflexQrvT/7ZMwxM4Hi2rZsuEZn
TX6XJOdJ2GjONQ+JDWquuPcgB3l9bGJ2uO5k+uwz485q+jaemm7Qu12i8CTJ2w8NIrLvFAtCDy6m
6TdBSObGSxt3MU0HzZ7OPspjIgDc/DmyLqV9r9svmR1DdOERB4BgHfltEzsgZiFXW0uWpAVQPtnf
Btu8XWslrErs5wHC6ontoZ74ydQab8xEzY7cbbeDZha4Nxc1amgGm7fPQ3kTR8Gxj4hsY0eTrHVq
cHQiC7e1R2N8pJqHYDVCovBN0r5YGByK5dt4Enw57u6zwY9o64QyCzGbPa0TzJLJKFS26R3JTXeY
U3fUU8F344aUHQr1n11ON1vZGrc6HjZwsJ5l/aMSG+/L5FMuZ3e2XglajfnOeDWJ2ej1HE2mQlDj
ivRoBIuh/dky4/Gc2oXptiqedo+/mwiOccnGstW8lGDbstwk5Utipq68dE4qfALjO+DVLsYBTcls
jVaFXfmCXvA5CWelfUssvn6nny66+06Ltil6u8KWSHrXSt8rDE0agjcagcP9LGrvIPqxyvoyA8Rs
NK40txdUycNyETX18S+CO1NocrDDAWv9MGUTcHpfQedFFlgvxU3mgesHkxzzOblIP+b/TiuLN/Ed
JpMB5BlZ0rZADEb51Str2R+N9KLYs2DP8nYTFXbToTtIOVcYGLuaSCFHgKnUxzjrPav8anV39vp5
HkTCDdygtMeiTrlbRggOqEuiYBkhON1/3PLE8owsLtymiiq/0Nbeq+PFdGZzKwI72gwXlF+o1h9v
MZ7n7/8IJkhFnZS29kLbJqTZk4zUHzNRG4DQUCZETcZcz3qORc0b1SuG9HNVVY9dh+bhUgrmtfuE
ocQLhkedTRZS9PFCyN4+JmIZQ6Zv2QT7kqUfgjbSsqAvQQ3YjLrib1vSCm4dfDwDnS7EVi2DnUsl
dpOTrkKdUVeeiwzC9ZPXSPfDKOKt4+11Vb7iMHsQOj6aVoMH3Jtqw9WH2JmjylH10T12Dz6MbaIt
Dto6kKp47aNNP4JtIENmZ8oktNrinEl6uFrZ+Y9g2OBYGIm5TBNgpPyjPId26U3gLjjG4H+ZX6aw
0XHJ1HIeYmCo3TdNAns+idxGvnRW8oYTGbNu/67ZzxLxbl+b6tBrGIam9biXAZqsZkc8vAYYUHK3
hh/HRvG37xWLiVc1pp8LqaZ3XMyqL9/bTkRxKXCAn3fPnTG2mkhVN9AvE22uZFVoQlM/ypstuMPy
Uuz9mjFhSFtzaxkjrBkkCNpz33bVV1T6oi+qOYOtvN/s+8bK4mc6Y54KXJxbslehSY/k2rJUkP6/
9vFKyuslaircIDx6nGmnAZIHi4siAbhGSsGLFHc9d2BMLNRbrTIyuUQ6vxB/GiIfTAq+VLfhsV9w
r2QoaRLcGTCtRVjq39bA3Y9IDXAUDw9FUUiHNtLQ+Eg7iaxT6zUwcfMtCPiKbmTcM3QHzYQme7A3
aS56XKKtyM3wBmZMn5Y63JLTJpJJ5b7Tq6phyxA90MH1ysQnUDaoVb9gOelYD/pO0XcwXGjfQSqc
meZutSsUy/VaSBuonFpAafrfivFZWwUnB98zfpmiM2+VuZa3/bTh982pcuXhliD9iC0BiMgI5tvM
dWx29lbgTVdNnKX/W18FjsfdyLtVYgLSps5ahesA3tmy9TnK089TNiMQZjemNbRuEU9+qzSC04Pr
cLuAy+wpU02rEYSRcLho+tIktaNOdu6sVR9Ad9iHgIMAj7uIOzz69+xiYmUgl29p0LUhDwUx21b6
eLx7uQahBRDzqeBV0tjO+GoYtwUUuIjqhXkqpAakS+pDleTPfa65dpaI+LYUESBz0ZqHbp5TBYCm
4lRnvAVQiuY6lHqnvFW+aJfkXsH0OR3OTr/9manMBsY7fJwnBHnMhlaeCq1JTWs4ZQxqtvljr4se
NLk5wHVh2bZ41Yo3U5FgZwkFnemu1tCNmj30w5v6r9D3/O8XZMMvCPGHWaUFB5DUe7TLscXAe3Xz
s1HjQUQuLLKK2dSGBvWwcQBYkyR/2RnahayE+HlnPswjgsjxB/vJxcw+gOAhDrrBBO83JmG8PwKb
sjrn8P7etx2sn6vcxH7UYAS4DMl5DIqvcgCuAt9+0RrH/NG/JYLt4BlXbTAzUpglNvtoq748aeA8
E2mcciPxDoLxyc4wt9zsAGFDEF5+ynvsP8FVnf/Jfi0ie5ggMGYoBVEIPEwgR5xRPZ/s28UWbW1u
rLrawp4qy9TFA4SKUR7KzCBO09toWt5Q2dg5BCvHMk9o3+pz2KJqN1FVOXMWqImITISu+YHXsQTa
kMlQlZhOeyi9b2E6LlKDKn0AhShJZ1DZEgc84cGxp3OXbpeqMUdZVuTg5m2RF+LJ7caw4pt4ETWu
c91gB0H/hN1JUliSPpUZIFYpBi3z4k7WjFnJj1P8/dgWToAnmLHDg41lar+PdslN0qUlJDq8NfoM
xsYoey6lsFZSp0Y/3DEUL0C8wmJ2qDwNMimWFA+/dwuYpyLDHe8WZ8TJ3zqpq4QKBsow7/1hvc18
pQ6iyH1DBvrqL2A2sJ2oalxF+Avq1nYHXPDGfnFNWfqMiavHTDj7xHGUPRxbXZ7tfia5lcA3i4dW
ezZEs8C8B75XAExqmLZ90qYJ7MFW/lEX41kx0SOVgBemHm7LUXEjdKraRhemhnYZNnKytymc7OpW
LifBec3Zh6/+FOasaQkE6OIOjpSdqabecKLyul0omrbgjX+/wmE2nzRoBZQqqcOG5d80G6HExG3m
4M3lPIXpWy4tRDUw/KhZBDd3tlivDAOJRs0m3gKlDVAh6yq6xB605L2Zil5auO5iEKKBuhTjlmyN
MSpqw24jCYLSU9iTd9EUC3Yg70YLY64ITFip57YuciVG5JrHsOnNy9Qod/o6fk2Hza1T8IS2212h
DEFftLjU/0iGTvBQILKRuVMrBQT/yhk2RvnF2nBZ+ngcZDhH9CsLaWDdBc6lWOs51/D71ejn5aNa
BkR+OobghszdIjJ5Ttzlk1Iu2NVzE/u9OoTVWlzkCY0lhvHVHnTBinE31g6OiZq6SopmIrAoO+tB
Bea8f97vRbmi6MMwoTE119U0R7hGncOYB7V9OV41we//lmGjg7NKoYztDd1pmv9K2sfj3xd8eDax
3oa2xgsHfn/EZJTxPh/9UROMcosgmBAXK81gDXT3FEWw5e8XzMsWgo/Nh8BZrJs2dJ7YKnFn2du4
Grglt923TR4cS7rM2vl4pVQaIpmUCXvkCsLYgTmJbZKHHA4Myuvl1vbqU/xA7sa/6bgsZq1LBwoA
6UfZS7zqWweeRmgbZI6IJV1kKhPI6zZbcjPFX5E0uqPHkjMry41iNKdja/l+dzWW/v8uIPRxZAym
hRVdQY6OpOYdRIgFpTu6A4/Wk1q6g7DbNtcsevQZy1O9vLeswqfMznPvLDYkxHOBG/Ljz9UiJsSt
yRyTaoFFcW2eYlIkfqNUpaPaZD3HFt6JMqva3ONV5AYhlAwh6QetY4st9+fjukURrUFJiTeT+1h5
Vu3FQfBzMCVCvDJ9wwAyZON+AbKF/9SW5ClNkQDLdVgsj/0kuolz/QKXVGKa9HxnSyljHLfNlOGj
zXPhylF0Nlsi8Ate1xeMuGKwoTur9bZTqWNIxj0p55t+zE9SqmCe5a86RYNnZLupnaCq0mW3RmXc
SPEYpgTbrs1PM67OaP54w6gy/iaM12imYhA0ILx21r6alGxZse1UrT2NWQtyrgWskiroP49dhnOF
eQXEumm+JMUwwE31MlCVoCxdOSizt+yFnTXMWawrrUWMn1lnbClOlIzuNg6OalV/oTfnUuE0fotV
FqZTQPQj/z62vm55NsWySdAQ0N8T692Wx040Ko6+Wt7x+nHj4w6JDVxbuqXVZiDx3O7rbXJkTK2n
5OtbQDAooIPASFHZU3OSNTyc9Eguhvw2ih4NArpMwcHP8QM8NICoXUcKjYYrxg+mwVhWOSKmNxhP
Mubj0t5yIvnvyBoFn4Z3NXiFxDjDMmWGZa/Qq8vO6UlxlAGzNo4O7WjMiXbu+m2NXJEMu8g4Zoev
rTLbmwrjNvQKWely1mLJ1aA03xPR6CEnYL2yjobo3Skz9t24QPHU9Drp0qQfi/rx2BUOf9+WWZ7Z
oor0tM5009ONcLDh2G8ICFcDAMBeVquSDNGsmV4fye+yLZ+csjDDdKhuMrv4cGwM54xEW4hqaAa0
rSGhxCyWbVdZ2qPH1xul7lzpxVPdJreg/7nvm9bt9fXpGI53sdrjsbOnLdhmlxKnDEYgtsAMtlOi
uGhhJg5qGv56qpZQAMj9WiDqhmkg0JBtxkADYplLOsLxjMmT3e4MuRSv2jwJlN5BHSR/oZfeE/XS
H2PiSvzaAxXQDuoJVhvvd58iPBM1uqiYx+sgwjr+a5bC+giJUtleOpi1jA4d9a7drncnGaxQaYor
vn1RneGvyF3eQnH0Clh9bVudrlKuzACmOTFl191OeUhHzCufslYKvh4nA3+FxuS+bRwXdlwYphdv
p+F2DIPlVEtOjRDi3Jc/3qIyaCD8WoqGooKBdyPGW/AYvPTFIiNM9ZdmeY7XD03838vvkElUcI6Y
EDIEWdLrBVzkrtVBHIIv19wN1vt0EyRTvEi7/33mGEkyHXQxLXaYooB0qnftGBSU8n07CMYQOMn8
KzuYQ2Sd17GMekSOeB7/UuPyUpLxTqqUEC/KgTwiXxzN07E7cE76V5DMIWK0ymrnUG70MvVdbd7i
xu8MQq130foxLmBmIETf8BrqlerwuFTLzUjK90u93E5ZLbjE8l4N9waxjxj60qDLFOJi+FbORB8O
VT//P9K+qzlv3Pf6E2lGlRJv1Z7iXtL2RhPHiXrv+vT/Q2d/sUzrFd94Z+/WE50HJACCIHBwDlz1
QT2Buhx9FtF9Aobl0BWFAIKV5B81GtqmXT9hJWf1MVM+DcphKQTHpAiCcxSj2dK5q6EfFRjYFQ03
dCfURKnybRBwvWO0qo5cIOcfmlRHmZA1Q44ucKnRHOQFVSeDaDLMtk68wjCHvwop9LSj1JoWwEjt
sW4GNEAXNwNYHxMzE5HJbOWqoRSvYEzmFVgXjpoxgIvJDX4Wl9Gt6mVu6Viu/Jx9pofqLM7cblvy
KyDnMZZsaS1rwSLKJHHr/i7LMnsxfBwxroTurDIq3X073go6QCOjYyQuho6+K63pxmnqwQIFCSle
ytM8spxBab4YmZb66MT8iX8re/uQW0fyGpLTxjYsZHDzYVEXNXu2zC6+1NPqA/z22LlXuThtRPwh
ddmEhWyt5iSHmmcow6+xkZ/2ZdlW+lcYThsRvWsGTbB8WufJM5ia8idUN+xjqGxBuFzNG1k4LQSn
cVQaFAuWnVQHbHS+BD0Mve4oXQfPbYcB6KPLHqmTT/JF/4XcE9kRDX/btrpXOTm9DMGesIQqfgIZ
5FPRJbfT0vvVYgR2bGWC5+RNlVRB56ET7YXg6K3R5WMaZCOeNVBc3pxgnNf9gBt/EiqIFJXFTtJB
cHxum/kKkdvFuU9oESBAcPNf+llx+4Nk2uGh/bqA3g0MfNKpfBLO4NgMv40VKLerIw2R+0Xc84es
BzTOB9MDQZAnuYngeNu0uRUYt390nivFbJmEamWXy0OyfN1X0k0FWQFwIUjSW6GVmADAzFRnUa7r
4UqeEr9PRnsfSLhZXORhtJFBQnC0oeedRb2tHXvWaGcgcI7twcPN5WIu3eX5P6JyoQgaZZeuj15i
bTbBrXWyh+GL5U5O9DJ4obhKZYGgm67ldUV5RpHEXEg8UphBYR5z7cE0/O4DLC9kpYI8TwHaENNw
KZlWwEmi6/JC7kRH6LbigaRMJsinoDL1rTHXZpqpVYFbQ8cuX2SxjUxQbbu9Tq8I3BWdlmo8xyFD
AFOeadwsxXlSRJ0F2yDMJeGRA3PPOWOdJ9RrBCM2g9DrxPpmykdFRJe0vVKvELyJDnGPUXRsM+LE
HiY3Nf7Z1+FtE30F4Ey0y6RkkFkUqI+S3Uq1o6rXiX5XDz/3cURrxRmoRMASMVsIaEG0YY6fm+q2
LI//DYKzxjk2qyiLYY0NQvVuwCNJezQKUfJHIAjldDdMjWzIQbLrytkhaS6S7CglgvhBsCf8SHga
oJKlZkaeNmBBAul7ntt5/bjoX/YXbPu00eBOVJwpGuVLjoxkVpclx4rlbBgEy7ykzvxM7MkDb/ZB
VLOyuXIYm4U2WRCyAvat1RvLHORpOUIF2uACRbR3WT8ja9b7+1JtmswKhgVOq/BcMxtSx2QwXVUx
nawNjtYSCIIvkSRcHKlkE6btDIDIStMPsvgbpj18Dnvjx74kIhgm6UqSyoh7TU+wYHhp1ocrJX1Y
BkFYtQ2Bzk3dkOGNLd5mtAq5xAgRsdm42fATVMpp/bAvxdZgJKRq/mDwFqMjHZv2MsTQD8Pl8HX2
WgdOeTiC73dwWLF+mtjzkV4uXoZBYKIxC1vFWm/gObWLlUaa8AQBgz1ntwQUCQ1qbRJ3uKiOw4Vy
QNGWP3nkOF/Ux+aTaAzZpinrGBQn4/EMS8C5vXyeirodO8Rzyl2qfIrUe5xMdhl9KFhd4XD7iPdL
2iQLNJIYdndi5C7I2/aJrR2Ij/6Hb9IzvRVNnWLffHcDecXkY5E2LINQD4E5+OGx8IejdmAdJaJk
7csL6R4Ot4E1Tfu8Yi3aEgqoKxnDRg6x9thjuFauOUZ6nGuvEWaZNr3ISjjOiyhjZAwZ+O3w2n6d
RgejFxxWm/eZ1fc5F1KhVdYykx595wNdbLl5ztHpaZSxi677z2kmIt3dtHPdoKxmCoe9yvR05Ura
WSZKZsEGl8p87toithuZ3Ndpf9g3dhEOF05URJ/ktgCOJTd+V3ZepVaXS1wKwrvt1aNo/GFE/iZP
2yWNndQrDW7Ydf997u9n7XmqvqjyrSV9/YA8OK7wPo1R3XgtfbtuKcUYzjpG/DXiJQQb1Uc9pmh9
3wfZdBIYJ4myVTBAGfwbTx7QEWzhqMLp++8T/SdCMm7RUbgyDu4+EPM27yzpFYh/3AFLbBYvHXZH
AdVCOMzfJNodZRPnCs1PQdFflSH9tQ+5qRArSG4BQ72tolCGbJY22FLUHDUzQcFqK9A7wRJqnLmO
SVUUeQCYNALvXWFPCXrA4m9pPQmWUATE2W1Ztu2YswOz64zrmQxgCu4fSqtHYrMQ6N72pRaDeEyZ
dclY74jB6iiiQQQt/32pRVBbnnrlAhwL7uzmrhX7inIhIr7ZdHwrUKZDK08RFmjViyyAqu0/unxr
TgKpthSCqOipRW0oGx7PeYihW0IjXGocxy3ouYaTNIXu2IqoxzZDW5YpYt4Bjb28w1NRNwzFhv+e
bpJTdeoPpZOCXQ2hLSMZF4W2my/2yOqx+hskusEG/3bV0C6i9ksHtTDsefbYIOIABEW1O/tSY8uu
ehRVOQoR2T6u9ilvR6srdKaI6OmM0NNZOt0RQy4d1e8O/dOHXvrWErJ9XeERkhZ6wDL5yoN6110a
x9CDMV+ZV8oZE8uPolkUW2q4hmN2uIKTMRxgTgfAFdaVOXzX8vt9vyT6PqeGfZvFUlbh+4l+WSoP
/fxj//ubxrsWgLMjjIbtiRwCgNFk5l7kh5/mwskuypPspm7yc/qmi3otNh+d15hcFGiqUZZOBJjS
UT3rGGSGlizqoZ6oq5zRT28zbzzGvzrNFsjKtJs/V/7g4p2CuxNXlDY0Z06emRohGI0S+cqhvLRU
u3RjN3NEdDr72g9E7liplSIMJ6aNjUvulK9slE/gjrfNr/pUutWViJF7V1vYQ8xbbSwiVMX0NYOj
T21/JXdfBCvIPrC3gpz/SNLADNQWAB0IOTzDbw8WhkpLs8MKBaqDyF8x7X4Hh/uIjFdutAPwhJBm
K1tdaFRw8tlDGp7UYgbrfWorVHLTUsRx83Kxf4eGx17ET5iSYfE0daQLs0GaM2YKKJ9D1+XkFriJ
FTe4bTrBkc3GRWXJufik+pkXux+YoI2igVd4zlOG0ZCbZZ0ihotjf5nIyWon20whci4I5DbPthUS
5yPlFCW5U57jbJu+a/o/UfhIRXNxNzVxBcH5xSofRlpDIDcHTYXU40miDY/7yiiSgnONDVpySTxg
vUL9cWkulOxh0QT6LoLgnOMUkgqHMzRirEOvVgfHrDX07olqHLfqVt9sPecQq0LN9RCT+aB5aJ6/
nK9ixBy31UWFWnDNKd3mMKIA42NlMSuV4/ulWswy0zus4wvhgubWB3rdHGNneaFcwIQTUZJDsJ58
tb2VK4XeSWw9F3IKm/6kjckB9DuHfc0QKJ/OuUG5ytQgrQETKcTPrcW1UtHTswiCc4SmMeLOpyQ4
wqr2ezTmN3NABMeVCIL9fRVazGUl1Z3KNsfwRjzP1mrm7K/TFmnDWu/4GqKwU2allAFRe4uvuDic
NFs99S4bPI6BWgK07d03LIybRd2Syh+GCcJAUi4FchXO1IIeU7vovqTO8Kvx2FVBczJPfWoFVUzb
ATZBUThePigokzkvISl5SNUAWRl0qx7AKewOGDWb2fRQ+iNSaQIRN/dshcY5DDMc5UKrWB7tbJ1T
b/oSOYx88QcbuOSlvoQK87/v+SW4N/yRj3MdVmGEVa207OUltOshccwM1/KpEijj1n2SEIoiOgPp
V8K3yqnd1AXJABg9BIGIWbm66lZjBp5AUY3MtlKuoDi97825MVRMyEQeln5FChRFYB6xF6dgjKaR
L9ixzYgGGRrQlqiaqfJvC8oUaxobqPNSSGr4mW/eE8yVZhPVM2f5to+2qR4rME40fZzCIWOvS5Fm
h9IP1RQ99W0v3gqB2eDKaWDcUtIGEhCKy+y2P4Re7nRYu/YRLUWnfWG2g9sVFnfGp0mhBjEro4sQ
TtMLlAAAi9jD598EFR+pNSMrOM6Sy0rvzJLBaf25RhWuUttlQgROastHIY9BLQWt+CqIiN6uHwq0
MugfywPRL3pxL+WRTVJBPcPmcb8G4dTAGCmppQEg8mEEieJ3pbQZV2vkokd6tmVfVV6etlIhP8WW
/q2BOe2IUn3ukMdFtoGENjgRrtPKeNjXiu0FNHXFBEsgqqW5G0+ZYz50hIAPaZ/5M7odZnvJ59ju
5Vj0lsC2gg/XTXR+/A+JO+UHUhbdoMMlsQpiNumooL6l2T9Y1XJzCJsDff5vonG6ERhot9YNiDbg
sAxARHASvnNtudm1TJxmRGWL+nMD5wfolbMw82TJ1+sz2uid/yYKpwhTOI5jUANHmT9b47kNb0Nd
8GK/qWuKjhk7CkqUdT6BNoZpa2gZdK0YQxvPH0Xw6wMyrAC4s1YesqiqEviDVLqMRhtTvbyqmd19
EJEU3PGaG1pvzQVzOuaPvrrr6d3ffh89d3jwQH8YRRMqby5aOaAjfEIcWUjnTsnsCmS4/w2BMxNS
KdpMYyAk869weJzlVLBE73X2rQicWRhmqqkWSE3cPD2r8XMFnrEJ7EXh8rQvyEaV81sgtlersy3F
fJq2yF9uSeqZUYwlboDGgdDTT7pt/WhQ4Qx+NSGr+3uP9haWs5V2Seu8WyCfQp8ks7dJ/VgMucAg
N3Jib1G4w3SQLZQez+z274xefJGfs5vhS3EMbuISJwKrkJSeQ8XbX1KRaNyR2g2Tni9mDGdd5bbS
XFjG0TRFeRURCGenpTQunZ5i/fr8Okwu4ujQJX/fZPl29TgzrafEqiULgij9l16JT2HQHavweX+1
2Gq8PXDegPDPUlTDjUw1IUgYNbaaXlfZQzX8KJfLOP26j/Te67xF4g5RKyora2EmpSq5n4WTm1MR
AddG4vctBucXIhVveUWEu9/gF4+6x2aCkJN2UB97t7jG5ehYinzpxl3sLSTnKZTKbMCDhV3C7eiA
UtWr6on+w5INFabPyyLyDdEicu5CK/qIZoTlhyZPV6818WAVtg17CsF5htA003ZUImh20Dq1Ud2O
VDuki36hj/3XWpOfUFmaMB61oyENjhTS439TE85nVMHU6rjyIZxbUHWXnrr4xz6AwHTfXZ4jw9Ji
lMa6ZnQPqmCnDBCVCI5x0TZx7oFo6OZoNeaD1MKNNfmmsEQ0YoITSuO8A3ujGUN2cNSFakfkSi8e
g0S3Qfjp7q/XRmT/RsP5hJoxWjVJJSyY0ttV/FKsFvnyt2S2yWN4Gt3Axg+4074Zj/vAgo3iE2vK
1GNuk842atSvRhJedMjlGV/2Qbb9H8jmQIWgGhZfIEVHmis9y4ZW1TcyfEvkT1V50U6fKf25D7Qt
zSsQ5/5GYw5zowJQQVq7lQffRAIZHBr+PoxIHs4D0nEisgQCPVeSf9LOQ82E0xTXKfFUdDL/NyjO
801y1CIfif2RpN4xMenASpHaP+TWXZv8fdUydNAAczp7MWHUTW/DJB0czkRDlak7t92hlcrLMlAF
4mxu0AqCs9kiwWTCrJeIO2cPoAOwZ1yFqg/kMt4KwpmtNOqZBnom4o4GLKk/4LHuuv/6/1f0uakL
rxLxRWJGHZTpooZIE+axnSU2TYkjk0+N/HUSaff2ybvC4tS7iJtcog2wGhBSgpsCkyNPtXbduqNb
upE3JW6FJGXi7avg9um7guXUPVRHOU87JiKetyIn9gzTBg+Bp/vykd6mT/twm259hcZpvNmFZY/c
JNAWWzc/L8FHfMTq+wx/dRmoJxoQuuD7Unfui++KdCuJNmrz2MCgmZfaDHR8cyIkE5lqUuENKxm/
9DkGo5duivNcygrBsbG9Vq9AnCzKMrcz/ADWSr7S8+9F+PCRvXj9PjPn1VqhSFvuqrREnLKcESbk
lsCRbruD1++zhVx9v6FSHigdFkqjdyYt7U5/0LK/nzvBvMErCOfWFnmqIlQEsrftqznV7ATnKy2+
76/U9jVshcJ5tlJH5B3rQGHlKppLkZhTjlFnG//0roxipl4GL5P2KEBlpvcukFyhcp6uMdFnElCg
Tv7ssZfnvr8aQN9SfmNMvzT6+0eR1VqCV4ArhOhDMPplJRSi9erPrCghekgd/aY9tZFdOKIC3F31
ABrn7zqD1NoI7iSwTz9KUI+h+TSJT4ttD/6vfgCFc29GEevhkgNldBRfKu0elRYYhXlQHxiDfIeB
mIx3K/VFFUci6TgvUVBjwqhP7F32o6YaklFOlP4nBwHZOAeRtibMl+l+En2n5nWmCQx419Ph+5yD
CMK5zJIJ34+rxFb07/14XrofGNAs0HO2Fu/0HMMrNHAhGQTE3W8dhWQ0Qy0T4DTu5CqM9OGiO3Z2
56koyMb1QnAGbW7NCo4z5lAOWaCC8hE5Ui/CpHhGC8F1ZaCgf1+uTf+9wuHMdwHJs95YUL2Gfsoi
w46Q/tpH2D68QRiLdzELNHWEc7Fd1MhKVrBYyFEb2/CVY3zIoeSu4oHg2RU+ZDJreb9Tr3jcToVD
SrNRx3gW5Qa0IGCWJrepY6BwvrGTs6j7YNvrrqTjNmoASeyQFkCTz9MlccB37mDSfYIHJeVu8ORL
2ZZcQzrtr+mm0q9AuV0jdATBCuiY3FG6HIqvcts6ZXgpZX8/xRvO9hWHn1NqaMHStyNbSumGGLdS
r9lS+21flk0NpDLGa6K/j6Ch+a1hdaOsTRLF/aKeQyTz0qsp6g77EJv+dQXBaSAptLzIwPiNIRZx
eYFX5tKe0zjz5bGf/WCIxs+zWnwow4FRfy/PzprM32uTtNbmLMBdpi7GI26CnxedfGjpXiGYJayC
l1hBRRkBM6JLg9GpEvnJMKNEYL5bqqbL4JlFql+jpslZEwnaKEoNPFVpVXJNB7Q1yA2YH6PsqNXZ
B/ZpjcXZUlS3oRSzl3qi++30qJBz096O0hWI09y/1whdNi0QHTKCO756pDOlIm5buFfdSJy27WxT
/gR2a79Zzlks6KTYUvA1Fqd9ES7MycBOd1O+L8NDrH7al2XrqFh/n9uhadAbUy8gixbd5+FJ6e4b
0UAOEQS3MehhBPe3AhHQT4hEeHaRpfM3zMEWMTluGaqugIvL0GXwzb88268Uuq/VNI6MBsFd9YN2
xG4wk6rregdcgF3w9yPPMWZwBcb2bQUmG3lPzRwPienkadqNTg/B/LS/NZvGs4LgfFtv9g1G50Ge
OSX2WH7XO4z3HE+mqAVko57hrSy8jqmk6OlU/36CMS4XW3K6M0hnMMLGFQ1T30wCrBeOU7ismbtq
JAAbfA238fQOjJ4D+Muq76GTutIpuZoEJrSpf6t15PRvjBR1jjCLwq1izIlfOr+JjYdqTH7tb5cI
hjtW81In5cQEM/K7XFV9OoB3Bq1C+yibAdFq/fje/CoZ41Zl/Rn6QfGnwo5YT/APCdS5sZ8dRGX+
QjjuDiNLtNfGAYsXnaLH7sTCL+VuRNEa6MpcUdnzZhp5LRx3JpWNqcnhArQ4s4tLEOr5kZ8onvoA
JkfEfJZd+8WBPlYifopNL/uqIi9ExitrBoVfoRgDrDnrvLK41EXU2tu6oZsyAiJDt3j2yzbQ84Hx
o8DLsiGivROE+bdMTQQH07YYrzDc8qlWRcKhRqFGnB+l6qHWRM31mwCISV6KxtBtxxlvG1W0GUFz
jPEuZyXGEzQmA+3r9+ZKrRA4Y40LHWEjK1skNV5mtX+C3sHYOgEI+wgf5KNAA0N9wLOPscbc1VXV
co0sBCdSUo+pF6v96CRLienheXNvlikGNLZjaidTV3zEFTF+HFRZ6QTMGm9PjaIZ/813mLnsWIS6
6jzaeS/qI9xcxBUMJ9/QJWGU9DjUy/4yT1BcsXgEmYH9ndosS9BXKExZVkYjtWpB5ASryF7uQU6B
hFF69cio4xv0wC2YsRF+7cBsJ8DdFg7UIaixssA1yPnZOJaSuFRYPC49YAALBr/YihQLQDbqCXEm
QjP+ReHffECET2bEqSwfJjuLm7nD03JgjJfSSRJUsm5q4wqKc7HSXKXF0CMQj1DR6mpWqziZPN83
uNvYGRjuHEtpEwyLlEXl9yJgThtjAjKjoIOMel0e9Blsr03hhBiIQnvVnQcZE4+n077SbG8eCn40
haKfln+jkTK9S9EXh7N49vEg2Uu5nQV/P3GI7d0rCOdDQGxf0KFm+evc75oH4XvgphdcfZ/TwKIG
aQ2h+H4XXDXJYyUa1LwdkL0C8I8yzSwNNAF3BQ5dehMfM78sfe16uZ59w2kOeunWolTltir8WTK+
j5qaMLWxwr5ofdPbfVzP9jBjVphuHrU2/6qYxa1CRckdVaANhFNAa8pSC7dCFst0J9aUVtx0xx5R
Ye1EPnWSmxhtcdW1eqTuhNpaG/Xz15EXuvmXfa3cXnDUyWsa+uzR4M2da6BWrkOUhBLk5/qXIY7t
VflpwIzK8Lb21af8aR9vc7VXcJyCgtVLDsoQcAW8Yz5806bZrqs7Pe/tQfMHaRRY3abCrvA4hdUx
1IsmCyEuOF5ALOAYokcptj7vDtQ/ABqfV2+TdI6CEAB6uTgN5hGM9H7M73rjWczuvMFXAvNegXH+
suymUcpyrJ7xsNwOPjmziallbVtu4y1edZGecI91MM3qhp4UwQG+v5Ian2yf+0FXkdcHo75xzM1j
2gu+v2kRK9m4k7uo8izuwaHupsqpCy7m4CYX8b1sXitXENyxHbdZMmpMGfTy8xSjr6F34ug6FxFX
iSRhf19FB4Upga3cgiRljms4WD4H6XbQRHf+7RvDShru7josKYgFcpO41ieMjbQ1Nz+HXvakXE9o
yvcClEaC5a2zRXTs23qAonzKhvail+itdIG55Hk5ILdZzvWhL8dTlYf3+05iOwSBT/ofBieanOsg
szct6NpgHDVrOpAps1G/41pld2or5Uzbwq2M1hn70DGyRuA0tjfwFZ7ziXKsDn3bYWUNZIaWr710
VYuuRdvJgJWIvCPUC9wtR2Cw4bmSjSGVP6V7RtCHCcwP9NQ+/X0vBfMdr0JxnnCWk9ogCVMXNk5h
vJKSK0zY2t+4be/+B4PPe9fVWGVdQIlLgusWjUlZhGmEB6m+CDFbJC4nex9OsE8m5w7JWGSYjA01
MUCSFPohBcgoKqb+f5yQr0JxR/WsaniIBgeLq1+Rg+xJT9J98tSdGYfp8nM+fqiIcbVRfN9Vqw/F
HKJfxDX05rCUmVMFiqgdZetVTgfXhYyOcarice6tEacp3u/HRfutfb8bUcx7tFG0J/XYH0XTkDb3
aYXG+d1+lvSiGOEQp1w6FU10mirrHLe64DaxnbFZ4XCuKUPNsWVAy0Ey0LmaX7jLRXCSH+iBHOMb
kVDberFC45zUrJJFw/RrvGAdyBl9V2fJ0x8HtDWOJ/nYHkV+d9vfr/A4r2SldaijsQDG9c/vl9T4
n7S2qVd+LS/bSwWN6mVn50+lt29km/5+Bcs5KmJ1DSp7ICZFTiWpLqKPVJyudZFzTFUD4pqQaUc3
5vHRIhVx1SYf3HhU9L9mx4MPfJWFr9WM01zTFRlL2GvnBc3OcE44QT7ilVYgnFfquriuiAbbkvTa
KcrxAg/jXlhogkPyXTCjEaThZcZUaoA5+uUMXUUZQz2FQaTRyFtM2tlhKpEjmFBGrw+r9FBg2tJx
Xw/eBbocHucGhyDpdcmyIm9EZw9GINhDgSL1sXbk9tyJqhPeRwAvaJhxgEZXil5MTtnn0IgoooDI
k2RXP9ML1lK7DK55sFDPIUy+vju3ODROx/EU3UcGQ5MPxan4VrD72JfMRXPjsXXpAeR/D+QCRCUX
Iga57U18FZPTfY0M0YJeZWyi9kkCxX08eUX8MBR/XU3yVkB+MmDQg7p5HIAT9I1fp+1T1Wci7yuQ
hc/06hg5k8YKMFg1DmIMNh8I7TqXbEAL8SWMKk3go4ioJ/Dd4cKJxuklCps0pdReYH8zHedXjG1c
8mrsHCbc3idn0a5tm8KfXbO407OqzTJomLqMeus00XWGt45yfi7KL5ooxHnnfTnpuKOzUEleyDB0
b6mvAjN1euEcBIHu81TBtSTTKomlyKNphNjQhCqeZek5mk5SiaHY5G+veS8CIamiEhkFy/wL8oRu
Lj2hBgbqNV+D1peHL0Pn73uqbUV8hWB/X3nGJJB1MF6RyBuMp7z8qbS/sry1Q+OwD7OteK8wnIsa
BwPlZ4Yeeb1SnaW29OTyRhdxvYtAOM/UjHo16yFkkYKD0j8rwYOF3Oh/E4RzQtHYJEM8A0OvLufk
KVC9XJgy35RDRYrJwpQyQl+CqdWedEafSXQ2I09rJnsOS79P7wxzEuz8NgrSwUiSyKgU5o7evI1U
DDdaIq/LL1s8eaoWePjNjyyX+grCOZxQmY0slQFCsl9FYqvqM7EEEJsavILgHIxi9H1RlTLkCM6S
/ES1wCkVW+tnb3/nN72LZoJDEg9CLAX61lIWE3Os8WoH7Urlz7jmXLaKqLteBME5MLRHlaRvYO95
W30H997JKjJBjeHmaq2kYFqx0q101syRjc3ymkQ6DbJ5jHLQ9soog6hF5+h7wijmvsCfY4ETkxiE
T5fifQlU0XETeehPuMstB9MD6s+srDH0BhssEl+z70jCPVo2uZldDAgTxipbKo63OwX1lMB/R1Vd
EbWpsnbGesqPE/FC83MwfsCK1hCcgqtyR+YimKB98WCrBImX1isn0b16SzGoghmPYFw08B/nPhMy
ky6StNAraGkiTs4fVC142tfv9wS92K41COc+qaTmUTAARGbdwxg4pp/YwIrqIKJh29qWNRDnQ9Wx
j2bMGAo9A9xh2ecGVKKVJWqr3VL0FQh/fenk0hgzRcdE7Diw8fAXj5UtFdeaqG9kUxiNyC+avjEa
KbFCtDmq4L/Kw8jBQEFXtcLLJqFf97eHw9Ewgt2kMib5oBceNKIypwJGkfQ9zmkwYDE6DOtSpveq
8pfx4W8QBSzy4L/EPCx+0Za8S0raA0TFNb0+J4jqCxTDqA79RGzNQXOenVxZmijDwoxk9S7wDpY7
itQhUrqsDVuPXFnIDpDbGITi6S3rV88cEY8cZ0vvwDiLlUdrAjkewJTgZp6v5cXd3yiFCxLfAXAH
BUrRUTOZYxEzapND8lzcUEbJf8BN2jcPFealy27ijafyQUQ5w3Rgbx258yPNqwFhJEQbA/kuCWU/
KjuUHjbUTTXMNCnSv4tP30nKdHZ1mARhYbRhDTxadL9iIt1GXfo5ihuBj93cMXaWoNrPkCkfButT
nkhhpzaeuqCKsqYh0gVGLuoL3DSwFQpzKCthskUiRdQApWiPjX615G4gGszNp8F+L9gKgzPifsmz
Vu7kxlNuRi88KkdGCZResiKIBuef6LmWT4O9w+NduhZLwZhAJulIDs2jcQwwtcGWPOTFbDgqe/gU
+uatqF59cyXRW2kYYNLFNC7Ov9eqHNLKAmpHT3lyMaaXfSxITrFPvNN0g5gElMpI5/DB2DQuoDPI
9MbTD+ExP6cH7RAdGzGH06ZnWuFwFkXQuTWiIh2i4OVBd9B7VNu4WPr1KfclkKoIfMemAa/gOIOy
ijpKgg5wiFZ06blD6796qpWzOnwWOKlNm1ohcdo+LGrctyEWsPUm1oM4PMRe6phXxbX1gD6nmxgZ
RmcfUwTJKb/USlZYDUbjGcFVHIZ2Sr7vA7Df/E4pMGIXARI1TMx2fmvB5qBOtGom+AnlUQ/9aMYz
73APGhzBLm3q9ysOX/RjFSguUlLgzFPvoCLwSZsrnyrJ3b44fED223pXONyxWExWnAbp2HjZqb5W
juSEeYHO74T5PtLmibUC4o5Eo+jkYswBJMlfFNRNKt/n5qiAaodiIpKiCfRge/lA46TgzZK8a8AG
1VzQR9MC1Yt/6vJFrt7r8qd9gTZVDYTr/4Pg/F48NPUCkn74WflJTlAqcdr//rZjXQFwqgb6WblH
wpmZD2ihUVoQe6rhzLedpznWUQY3HlLl5jdR7MK/2vyrEn8E40t+wF3XDqP6gsv6jnKPscoVR+1c
gyREVIS9aU8mjlx05+Ct5KUuZ3UiDqSX4q4dGi+iTWVPsuKHiqLY2D937EXzyja1YgXGOaR6tJZB
ZWBzRA9T0F7Jaea2oYhyWgTDOaExkix8FDBDcRNUPkHiA8TG9r568Dff39u0EobTPww66aJIZSh+
dSrcBG2rhY+Bs7eZH7msWmnEfVc+Nk531R+LgyqI4zePEVOjusYKE991ZndWPnRzC3te6GnpItuI
vhnRYyJNNm3lj1jzCouZ4kpJxlamYS8DK84bdB3U6tdhWcC1EtTCYsuNvaMKm8EDV0V1y2B/X0HN
ISjt9AxQgz+5Oui1Uy9yZcmuvPoEo7PHYy3bolKADVdCcSOiioW1VN5Nh1swEUlt9Kbxaiu6Ui28
UE3U21eXLat+g8HpfrZEpNXlDoZ2yr+bvnIBluEYARpK2o/ZQfL34fiZo/9q56t6cOvYBnlttTHO
r+w0XbaNHV5jOZ36HN9RH2xhjy1mtudu/Yz7w+fJQ7+Fr4wCC9mOhFdqw4lskaXWDKaijFpXd1JM
Vqde4E+OdMj90FcEDntDdUy6guPMPmgxcjFTIXKQfGkxv91QH+NalHLYNjsMwqQqMg8I89/q50S6
XBskduoQyQmC2s6bf3B3sXtMCC96EV+wvhmbmq9w3Km90C4MrfDlLMivNTiZzg0O8jm8ZzS+3Sn1
hosanaIt/i+YgzBBACxw6I9QbekUOB1IjFkLPaMVzm8TLwWR57+VUOI3Q7aZ7wKz1S/lbsQBGdDM
M+KXZnRwi4XYetV+MrTQVdXs075ys4N3D4pzR73RNaSUEFz8vhh0x/jELgaio1G01ZwJDaaSGmOt
AKb9Hi8FHsdLr0rOAQGp0V+WyP1rrq/7zJnKlGRKpyTAwuxcNvXdGSZ6XEpD4BY2TcSSLRS2ok8W
x8Zb7TWaQkcbJrt7jJo7BN8abQCpkGB7BCA8RxyO31ZvVFwNE+k86cegujNGUdjMzOydCrwKonFm
2CVGWKoTBIln28I4RLi02+FcXoKfwhfN/9r2YyswzgjLpYxnysDkc3LZe+kxvpMc81N+Ut3yBrN+
BaftxmmEB4g/m8TXIsVVDIL4EutXgwpleBxEdNmi73PmU2kDKeKFfV/tDrpaXCVGJri6i1SA/X11
incg4q4zJkKu3YXmZRpeNImAwGPT32BQvaGoGoi9+IeHIkzroovgBOSidMzhazM9lXniJLPgMWXT
C6xwuDAvzaIAAfnLTeZLm/4wlO/dGKKdAK000yDYeZFMvHlmRa8EFrAytfPy6EHqPreN5iSpt+9A
t2+df4QC28Xb/ZnQN6YH9dx42jL/0rvR1f+PtCvbktuGsV+kc7RQ26uWUm3d1bvbftGJ7UT7vuvr
57Izk1azmeLYyUNe2ke3AIIgCAIXGHhT1XlQ5AV69LO7NQl9uxgOgyGqZLkuo8IyoeAqHeZ9Aui4
ljxpuV1WyW3M51ZEycq9725EZDYtIlazNVroskdJTgg+f+tWLgunzSNHlbw5/HldpSKxmOOviDH+
d50RfJT6jxZBFblk5nfK+nwdhrOxEB5jMCv4uXUDabGPC6cZrVShvb31h9lvSdBGu1U0x5hj8NsI
nM3sdZXUkEbGvabpzvV6NuZdPP7ZpjfD8v26LGxNEz30tkg6Y4XKEPZNPAMpn9DslDSehJ5tJ5Xj
IJ1zt5SmPR6zvLTPvQQDLDR9EL1JcBbtww9gtLlmhd0SDT9ADqygeOhww48qF49IvY+ZdKC/Nw/y
KfKEFXEiXNY2SdyAAAGBcdS8qCgIMk9gcvLQJXFdwRxH/0E8xiY7NS27rIV4dvktko7N8nL9+wJL
0ZmDxKo0DF6g8X3VnYf+Z6ai8QLBUaycE+HUJa7hb65o9LdsT5RmriWYCrYzQmDZRynrnrLFL3c0
4MV8GJzD2tfr4nHCzA83Nsbzm221tmuOvZZrZzu7r7IbmzyM9pMsI9Qv9qWQeIuuBxPUfABk3H9m
5eaAYdgtnsh60OIV/uqA3PmB0LotL3kUPdHy4hrg2ZpOUFJof5opjdeWUTMmuGLr5o3kyzkgn3Wr
B7eq1wa/yBH192bfgDHG0pioeIklGKMVPpL0ZbVeO9GgE76NvMtD/76xkXTN7CisIA8qQNEp2TiS
srdrUQzNOVg+aI1u7g3KKiWRORN4ell+6nTZSZefaZ859u08/GETgb9nO2s/qY2x+8hGwkw2sMek
U37QX8EFin44HWOJHtbv9JGC3t0V3Zv20Zfr1i9EZsxfzkdtkqj3kI+q2zmNC0bQ6Kijg8eZ3TV3
VC/bRV72pfkuYhoQrSOzD+y5U+LCgIar6qVDvkl+qkxBVMd1je/WyOZY637uJnUARIFrc3metcfr
2hOIwKYJ1jjJE1X928P3auaM0hdkCwXGwT1GNkIwx0jZlKka5hDCLHSvHnA7NWnZQBMswuKUf0lf
/bO3DOYssbNUxoEMa1AD2dXesnL9PjvTWuAyELUSiFaH8RWZRWo5liCYhT5yojhxJeLt4UXA213M
dm1Z4JFa2hIQk6VlDlKCszNiHISTJgi41QnMTnmK1Jk8YCaoXWQekmm9d91GuFIaGFgs4zJufapc
qszCBFse3JUZPajaXSd6wuIVKdDBE6qK2iyLFhl+9FRVo1R2Ew0w8r/s/eDLLuaDYKgfHRmQnyYk
h+TXBQ/E4posrmFugBnDNPM5J0oJ4Gq9ybSbaFFcE4/R8i9SCv/tHDc4jFFO1aKYxQgcFf2L+r4t
YxeVwZL1lz4I1or3GPRBl4xJondVj9Uc9t/ojvWtPBA/fswv9kPtZ6qT5xhWg2FQSEEVgmsuP0je
yMgcarOaxdraQ8b4oOzM3bw3ztVBdSgppujlieu0NlDsybYMyhBrSFGjSdiJyR4EIphuLXi3EIEw
B5qZqXq5pNQ2ytvV3ktS45iiibv8nfVu+MzRZWRrXhsVMAa8qM67shaU9tPf+ClQ2yiKOaCiVkNK
NsH3y+T7nD91yGfHhUOUDO3yT7/jJP5PFBAsftzDc13FGeZW4/wnL5rxqotUxfIOMnsItDQfAVpF
KYxkwaIb6OazjuXXrnFA9tr73ejEt/E+82zPrp3118uKNvsJs9Q/wmpqrktmBrl0+1DXj6nt96Lr
3XVLw8wnBqKPSN7E2LKZcZLIxaxfbE1gzPxj5B9LQNbkI4Ya2ZlcWQjZ9dICOV/h1qtxzPtoryXJ
XWg2D5gPda766ohitN8JYTbQjGNY4mbIqhgatLt92Z2133isxSQxQ0cHGCofTZb6OStmVCKquHEl
3TPmOXTpw2II+c3pMn/aSRsQRn+NoiXLYtTYSbiBHOtdFZh+rTuILsGvEu1EkSXXMWzgGJ3JrVSD
CRpwUZj2O0MycBLiCute37Pc42+DwvjRWS/kQWlhFGb3KocvdICavrxOv5Et/LBAjCftsloqyAhh
VHJC54idxGAhjB3VEq4S9QHXVonxp3ayzpo+NrByZ/RwGQAdR7uX7jVfOoge8fj+aKM8xrcOZdtj
/BekouzTBBmZ0EP53E0Pzi/ajBsiVyMqqeTv4n8wLdbJypYp93oF+aZjGEzBiKGzI4o8xPMC+fZn
25T9izITMs7WMEqjl8oMr9vVJS5v62l/3fL4V3rzHYBxq6hasuekAgAdL0P8/CL5UTAfKWutusfb
tsD/ieRhXOw4RXFfl3nrtyv4+7LqNstELSwiCPr3zXW715OerA0gqvCL3vhtJbpFcY+JjcoYn9CG
bdP1K1QWZkpQKqgit/qbrpMEToG/NBaWHclbsF2wT1Z2ukgJrmsofsGsvhUdEnkJdkXipLfNDo9I
z6EAkCvXBo81hbIn3aBUbyVY5oqBqNltY4iG6AmlYizAwOgLJZ2BQm6yF8rSN5/qkzai9hRpObQ3
Fv9VLMYekio2erkFoIpMfmz4BYZ1TevL9X3E152B5wM8w4FtmnGtKGw11WikQdFgX0pDcwo72kfy
7F2H4Ts76x2HcazlSvp6nnFSUNYjfd89Vy5I6B3FXX3zhtJuSodC1K7F3VAbTMbBYrRiE2t4Qvez
avTSBEUharm7Lhf3APwHArPrP+7ZhcQVMpkQy5qeQ+lFNs6J+QMhhnMdhm98uD6b4G2gdcjM1k2T
Xh5A60pLn1fcjZoAI9BvxyN8NzpaqpP8O95uA8ec68ZozNpkAa5BJV5xSLQ/rsvDVdvm+6zV9Xof
GiUCViSlpF51tFjxtHwfhtbvhI4bIMbsql6BQum9OQlRyhhVt7YZ/7guC/9M3WAwZpaqykoaUIih
+3n0xkN0rPd6QOcXi9LYvL2qYvnB1qXT9z5Ga1KDIlB1SeEQhue8d8P5tvyN+jd7C8HoSw2tsU1n
HBGDkXtDgkJgSTmB6lrgsbn2vMVhdNbZXbLkMkT5uxI9w+DnIrBQTGhDc8sXUYEL/dlsWLeBY5Og
qaGsuS5DLKPVHLv2jO6iTo+ted8MPoYbiXYrL4rcwjHBz7QO4TJNgOu9EbVoqGtFowyI5XbxfegL
rI8eO59FsxAI6RryX5+a6YaWDNlc0jJCynvSPc8hyHEJ6u0it80cCdONRBMQ/mX13jEZK4nAC2L1
FQ748KZ+bQ9DMO7NW+MMw8RdJr0X3tzpAf5JRkNFASjmkX+ezdOMoapjbADVJznSGUqxZ/wcdssZ
k389/adAozznhETiP2jMuStPWSctPWwTCTD1fviLtg/OJ1N2l8t4lF8VNI4hVSDsM+GdVmguRSUo
1hEV/0wUoya2KYV2DKX2Z3NInEJIZMv1HxsEJoIZQM9azjoQrPRYpaajKYdExLPCTR+q4BSEAKZs
aG9/30Sxk2xZpBykBmtlOvQGpSQ7mAc4GUYMnyp24W2E1uxf5mx+y+5scRnnOOpjptgUlyaA6ZSb
FX2Ye1RDBG0QPqgPAiPhmuRGTGYL9IZZqvECuPSgItucoXSdhrjZIUW9vKgFiWcaSMwTRUe1sKnb
zOlfqY02r6GBO8HwWiBrZUSiLc0zjS0Ce+AnqpmPERAG6VFvvtjRUx7tr6tMJASzQHVqaT0GY0Bj
690QHdL5+fr3RSIwKzLVLbEmC9+P0n2Puv7wPAqriXiuYasm5tgqTbw0xLHZwNm2SBpSCsYg/wKm
7sf6RXErb9nbT9O96O5JNcO6v3dUgw0ys7RUa9smjU/WfafmgWz+NDG6J5Re40VEcHxdQqTD8Fs2
2zc3inXUClw/bbXwIr1xEpO4qf5UF4IQkPvOtpWK8XdSPOQV5v01vvkIxqc9Le41znqguQUI8UWt
aLwqcXuLxvi+0WzjETUA0OFNeQj/ykCYSLz2JTubt7QvOP5Or3E6Bi8nMTLAxrfhJCp2vG6faCT8
qFnLTkay4iEM3XA/JzSyKmgaC0VJdK773cpJf8Vm/eQlNUiVAaV9rQ+Gm+9ot27hEq84p3/Mfu/G
fvNdRC3+xr9/zUIZ95EMmBRaddCudUNWlKmau3TXfpn31hNIbb0oGMGZNxzGoKR3FWS2ru/8657F
YJvJF31J0M8O9JScs+W2kUQvUyIAxrVgvF1upxUA1AAXyTv6sFi4up8ExDERr6b3huh4offGawpl
HE2k1tqy1ljGqf+BqjAFTQyo88fzBUr6DlFfgyMb77ZhGVzXpGhTvt11NuZDSrIUI3VwujP4qqt5
jVu56oHGrtlFVCgjUOvbg+AGrJe7emlSgMnSi2buEnlxBOII1Pgm7gZBSqS8wxAWKg69miW4mlFR
6kA/XEcSbO63iHkDFEf2MoC0A1HPcKrG+3Q5VKKtTZf8ikm80YpuIJRMDhtw7DS+hpoRV5nWwEza
S9Q/owfbr5f6MrbS0cpEjRlcyWwVkSmOGMTEjNtaVmWMQCSJI4/8kOVXVf2zkgXWznUfhoLSLBCC
mJhPwFh7Vw6lZUfAGGo3DLTzupdLV99XrgXuhMF7m0PmV4fKq93oEj+L3Be3AAhXZ9QOYMqD+qlI
OMxCCy+dQ+Pn5/pc3k2BgtbyNQjPa/DWMeRJnnWyD7/zRrOFZc7astF6MLKOWFEtctIqdfRIkP7g
neZbBOaMTcqsRnVJ36AV9k4Z79ZOdcoE7Nuq6MrLs5ItEHO8YpKONvfT1PjLWDhTvE9S2dHIl+ub
jOcvtiCMKcpzVcalhWVqzJ3a7rVK8NgtEoL+fbPDtAEZgrWBEDEYyufhVg/v1HR3XQYRBnNS6r0M
usYYa55jKLQR7RuEquEi2FC8gHGrKPr3jSADuhjrjkBRmJ5aVJmnSaNj6amzypdmCkVOVmRkzOlY
lKU+KBlEku+tYLht7tEUGmirg84xt3XUE922eTCJRsSKhGSdRjul8WpQaxiSXdfeWgsKmLrKkfTK
maaf15eNb3pgGADPKqUJZTSK2RDlaKwzAhz1aKMHNRFezrmRmwk/i0FemGeqsVEMZivIoRG3iFBB
ApH5RZDv+tAdMVOEtvrQuc2hq94IK7S5mfktLrN8uaG1yYqnId9+xJPgN6SqTuqjDFJ+HzwesrPP
n8G+fV2b3ATSFpNZuyW3QqufuuaNr8FE2qoK+hNt6RtfGjyG66LrLXf53nXLhjU9WlLnvIAfXKzR
SWp5l1vS/r/JxEYzZZ6HCL6hx/Db/91nylN0Hn3KfmkeRDkBkQ7Z2CbsQ6XOTMg0uDRUow/I817y
e+ctWHsUJeG4jmujQsbDG1mVZJEN8fTikhTfZT10rDp2ryuRF+OgVw9DuG2CakHCnFdFZJs2cpl0
D4DtPejBLoTDX/gMzg04tjiMMGHcaMjQAofyhag+TSiaPh5XMCP9UQV320Hd9UEemCCISvFvop1o
9fjafBeUGuzGQ6M+PAf9Jn5AGYJs80ud7PtCcAhw3fJGl8xpJi+WYmYLIMbCrZYHTfVV7WESPvaK
YJgDrZFau7RbwGjVjXpUfQWpYBuMmAfDqQ4YROnqcCLi1kGRAhmHPNZFaCxUgVaLkkRjcHWQEkxf
r5sj9zq0tRPGN0rGKo2z1dB7bfyE9DoymXXo1j6dPDchwhGUiv3Lnn43C8YvzqtqZYMJvOkoPWo7
bZ8FygMNgRdMI8+Ee5rH7ACwf/DYvqS2Ajd7UkOLnb/448H6KzsZx9il/SZgVkoOs7/eVHd90N7S
SXuDI3pn/JdD7/0HMCGw3tihnUf4ATi827PqNvcYZAEtowgCmVTIDPBfnlH+liveis24GblbFHki
QNWbm9I4WvPjnIhyBvSXs9e1LQbjYhYpsjEcFktZtQ5YM3bzd+J1XnPuDm0gYiXm2Klqgcwf84Bt
A/U2hFFjZLX6qo9zjXWUcRJ0buQnN5RIIven/S+O7oL2PoIx2ouRZh/1gYJJD1J1sWyQZDeXXLtp
66dEWHfx2b9QNMydxXnAoQOf0MEZ6clQ+7aNOlq7t0KnCGcLbxix7K+RqP3qs1/BNVRGJSBy+xom
3TLL1uqdBE7cpvb17DnMVkcNLxlJBMccx+w/ojDuP1XVLpkqoMyDkz81f9GXu3hHDqPudGfphj4x
yU7kiSpKOLr8IBxzJGTquPaLDNhsbfa6RIIQNRdWEpVOODeCq+fnkIuKaIDXBKEsyv4ZkzQ7u0Hf
X137ZnXp559a9vO6b+bL8v59xgrTcKxVcGLWvrEOmE1tusn6Mmpf40pwjHJ8MgRRZJBggFUYuQHG
J4MNdR1sGYJYN80LfViS3B/WY3GQvf8PyR3X/t7R2Ei11WUpLgjQGsm3ygcLD4+iUl4RBLMypTJ0
ydoAQlKGxK20sfDqPv3aN2vnXV8jERKzRmqk6GW0AEme/FK75GgoGF6uQ3DNTDWJCdo8pI/YHt7C
0hVllovab/UHUj1Ppqhzlm74j34cy/8OwB6Rutap07IAYMb7+ho76NMJyv18DB+REt0ZpiN6fxZI
pDPLg8kiFfhYABjr/jr+nNMf1zXGXZSNQMyiJHJaSmOP74fpwVT3C+aXaIK7EFcEDe7axMhPBVSv
H6PbSorMKpcAASMul4fKuv8NESiLFzBM+qzz8fvKWGEUlZZARU3uK5W6i3tQURXL83UY/tYHvTSO
HhNFWzpzGGhrmZG8h49RFAcluv78JfmzPZV72qUa3+f3onP8c0oDtrbBo3rd3Ao6JS0HTctqf9Ff
9fwPRf+BkxHdRHholAT7hmsFGyhGhXNcxeHSQLTBuK2zG9J53fDXdfVxrYAuP16tOXzVYRWqmGek
AUK+CcldngtCLK4Im+8zhlwQu43aAd8f5Wa3dOERnY67tRe9vnL6krAqOohkVNvAEBmWOE5vkqzJ
McMWT/3Jvr3Q2dP6/VsVyK75fl1lnGQMxbLAZoV+dhRkMpvf1AojLPOwBv+ek92auyGg409yR7oP
d7RQuz2Ke9i4egSxuWGA2px8KgFFZ1liR4WFddJKZy7xaNigO3oUBR9cGEu3EMmhhlGRGYvTykxS
W3RAoJsY81Xs4qtV2D5qXr4IVEhV9MlhY1/oIGvHoF428CDo1V86ArOID5QvZ97r/oDR3a0T+6Kc
COfhAMuFkNuW0d0oIwD/uGG1GTPk0xnL1XvxXZU7/ZkG3wUuMSgNvrFR2BomjnVKLorgpshV5jsw
GyYksaXmZJJqP5GTvZwpJwxF8AmRXq8rU+Xu4Q0OY48DmWutriHg5MpuBAau8Py9eKEVL7RdQbk1
HHmnHCkNFy2JQo0yWgNFb2ucbM0HLbOZLrUtc3RUQlj90b70KDgrd9mfeCECI5gnfaNk+xjQsx9v
bM/AfHaR3f7LIoPbE+y/MoZYMKeZqoMUvScJEs3wAPYP84fqTnjhRsc9iMStswEa00bz4qOoN5gX
4YL9BKalYxjSJ6JouawxG5n6giLLkVyPiuwmmdFho8Zyu1OLXJQk5WQDaJCLSAoFnSgxVVlB+7pe
k97GDj3GP/H0G5AJQ8boG3cULDsrwSonnulJu8lddy/mXS66FvFira3EVCOb889Wh3VsV+qJjqNH
CRFpXSE5dHgBRP7B+9Wp2vQma2/xWIEXqV/yFHgEVPphicxw7RSpiB1QtI5MEqlLm9YeZhPrmO+j
6oGQ1Gn6kzz8vL5X3/Y86/i20jDOKKyGEq/QkEa/LH7srqgQX3boTDiJ3B7P+WyA2JA4AX+kFkkQ
aArvtGVx9DJ22jhzBPKIYBjfI4H+mBjUuQ7H/DC8TAFGc2HGKU1rFLCIAlQQokl7IkgmpEjj1G7m
HCqck9Ix5cwp4sFpp/vrkvGc6lZ/TFgJXucJLY3YZ7Heg5kyLqxd00+K/99Q6K/YbKZw7oyykbFK
ZHiY1adGNBmAmtNncwO5Hl6saJMP1eXm+y2Z5gVRF4LVY3vQ9tYBBfAoyBVy0lGdX8NhnILWzyju
SeD9O59WNCU+6ix/ZgfFbwPjVsQYx9+r4JhFFQLGvLCsUwaOO6srUzzPkshRxp+pvJfJt6E7XF8b
vp29wzB21i2W3cXggfKVRN1hOpvbJubL3M5P/w2GMTRDGnNcJyBNIu91ctGM06wLAhG+Lb9LwljZ
0BNMoCgAIen+OOz6SXD/FmmKsTKkGdNQUfD9Rg00cunae1k0G5ob4Cu0rPx/F52xMHVcqqE2gKGh
Smj2DDd9LPdmoOJMF8Yy1Nl/tuZ3LObIQU7MLtU2oxWkk694qBt2UNR+M/myj8D7MdnjLdQd98ON
5GdnVHfi5LsfCjpPwbMecmHrHPeKC15Bw0SgbIIRmDGRNMm13JB0eImb9BDtEVk9a7fqJbxQZqTQ
1QQWyd1fGzjGXLJ6GGqpxSWgXm/bsXPa4r4g30fty3XD/5dQ5l0sxmzkeF37sAMOfUzPPRxQ0i3G
SH7JUJxgeTiKz/QCp34fTvPkGL0T+o0gB8I13I2kjFG1WiI3LUaa+rN0wWD4bgwG0dgDEQRjS9Ok
lwVS8RASman0NW52k+gCwL2Qbu2DCV4SW2qj0oQY0zF+Ut3hPn6k71FUe/mtDrsUP+1xXcpGc0wc
U6yVmkYEYhlqdWOvww9Lqn/nBN5EukxoEYLidLAXnMCT8Wglf5iiQ4tq/tMu33yf8e9zA1qOyKYn
/Pyok+ccRTetVTvl6EmTiLCFr673qJ3ZwUVqRoqWAksxLnX4qBGBh+dv2ffvM1t2xd1s6lR8H/Tr
VrE6DTnLy3dFxGLJN+Z3mE87Vs07uwDMUP01RrpD7GDKFOe6XxCBMJuy1y27XFeATE19WonyireP
oLZKgXlxr4yKhjSHjFFxIG1lTBiDHKzM6GDCvWccaVtg/1Tu4l0Mqm7fuNDiAiNy8mPiiTKI/P36
jsxO88imvpOijCL/0C/1ATMB4N9qzKfT7uklSr9T94knKuDkvT9isOM/8rL8S6Dda6Spf5OXDpbp
XOtr4lL282o37UVlk9xF3IAxm2sMpXbODIIzRAdPgxU/FWbszpqIt4V/NG5wmI3VrxbJygZCdbVb
HmhJe/Kcf0/c0R/OLVZPSM5AP/jJa2wA2Z1WEUPJBgiWogxV39H6l/qE6TyY8J364KYRlDtyHccG
jtlxRM5LCxOJ8LCl3RtphbZ5UVUoN9jZIDDbbZk0jEmPoMG5A0NDoeA6Vd1G1eQnTXQa2sYbVlMg
FN84NBu/XEPVss7sPKMdirG0cOsJC19Zvyf9XhZNsuHrzSS4IMDmPw0SSeWKLLUGJxKbuIeChjmU
asH9QATBKK4Bq3iS27hbyeRxVA9GKnKE/ACJgA6TYBovZnYzJ2CbKf2SEQghH0PMxltPJRLb6sE6
mPR+5ejBgufN8kbd65Nb7ae9aBAFd50IWPRR6khQdM2sU2T0FThzIeFs4WoStEpgmQIvzIUwwAsB
AdE0x3bGxjJpM3laEUeYpxoFZfI+HgW3E+7ZuIFgoqO16mq5jhWcvUv2iKuK7puxRS5rExV/FuX4
6zw4yFdt4Bil2Yk2xnIu43VANh50ot2MuXVsZN0DO8Bfv3FSvkOxsxMjO5eaXgNUX14M8xzFD0Yo
eL/hnxobDMYGLfzX2SEWKD1Mf5inCh2UP5Zd/0fh/WbOaoPFHBpm3Cqt1OARR0/P5vIQh7eTJqCC
5/SYfVgewhwYYVnrehbR5bmnvCeaVz4p3vCtcY3UKb90KOKq0NoWI3BWveJxvUFXgX991QT2SJgT
RM/LsZ8NaLTQiCNPD1WKihnTaTDn7ToQ/8680SfdfJvszxwXUtLpQBp3MRqiomN0Tu4idJflrrA9
g+sNN1iMN1TT2rTWDHqV0Nqr4VyMvfILRLJxEZGC8j6uXBHVAleRePO1VLz84ZmZEa9Q8XCpxTOS
W1McX+oojty8I8lO7TBM3KyrUaBPnq9SUWaAtz/wFGNW9kd1Vva0FrLR1X7eHbXuEJoXJRfYBk+L
WwjGeRhWUVV9Agj0GbupVp/iKRPQhnCjzw3G20vOxipAdqh2GcY9vz0XoW/exaRQw121A42aZC/z
chwtys5aBep7a35iQ6ctMONKwrI0e4x6x1X4niZw1n0M6PFEJ68q7nifPYp2mmDB3nzBRlJ7XPJ6
LUcA6qd8xWgOK1iQLxbsMpkTEW7FYjxKDNo7Oxl6hGihVt9ZSWrIx3LUjctgVNPgl0WdfevBYp+6
Jc46MDSXaISokrbM3Ou/5JPxoIpLUzEpHK1eOgb2Mj8kTCUyRUtR+QNZb8cxOpmx9nId4vOlicFg
nFdrN5WGvHsF45l8ajx4aQ+qwDpIrvpIm0kiVBIP34U8SyLZmL3eF3qFMAm4ZXfs8/vC3gsEU9lV
ZARj/FeXjJnUxFWF9tH6kJ1yT/JNPxwcmsLO3ez7f4Rj0kIYeFyVK4XDRdqjBWvoLkONNJiW4lO2
E20EvvYsULyBD0Q1Dcat5K0qp0aTwTL0zpOjOyXWBLvg01aj6tMwC0K1TA2TqBh58Pxsx0YI21v7
QLJ2nXnQf5kB8g2C0IgDL614K//ofiVi9iboEkvfKsKzkkjeVGn7gWSCmsjP/pHBYSyh14ZaS0ur
hImbDvpR/fBu3UfPUUArvFUn/WbezalAfdwF0t5lY9RXNKRs2gWYpvxYda/Z/PO6vYm+zxxdXZlk
bTJDd518sJKTnQnCRNH3GQMbsiQ1FdssfWNZdqnSY+RW6F0X4dNp/3FZ2GqKXNVqIscQQYqCeE6c
Tu0cGdGZ2gqAPhf+MkjMOVX3TYFSMyzGcKRMNkOQ3SuFM4Pl/mby3ipKH+2vmBIuOiBFElIXtTmu
pnhaQlRNY5GUr2R+WpK7wfpRii7ffBQQfBPETSZ260eUruyHNFkkSFeYt0P619Jq36owBb3XKPKp
XKsA27dpgPLIIGzdpxXqi0HausLroxW81SrUTnOT3JjPqFRAr7oiOUIlfr6wUIpYzKtHHQg6AT9F
hU2sJ9ky6SteFcIjBnOcMJ4gOjRnWgkKXhsR6TdHnbig0yQDmHTQfP3JWGJipY2x+lFteSPpHbyG
x07UDPswmUUWwvGyhM6EtFQdfdCgwf24drYRNn2fWqu/rKWXxwQ0ROZjNcmC04l6gw+BGlSIwnoN
S4e5gqim+QijTFqkgohS9qs6QAOgU6ZPZncY0P7R59/zYhFsOJ4Kt3CMc2oLyRpWGXCx9cdcvA6T
uUNJ9WiKiBM45ohyVDyU4P+ygWTDR7Fw/kUaGoVkVLtrFxVHYTANSDFfd1Nc+9ui0F+x2cV9ZKxd
upayj7F5GMtFeU+je+mPeXHbF8WPj7/cpUYXayMVcyy2c6ENXV1DKkzwXtbuQTVHT7YHwcWZrvkn
m9jA0EXciJXaSZGWYyX7RTWC2aKpHu3V2slF9DOcjB0ZJsExzDWKDR5jg+NSJgWosGR/bA6p5kjj
6raWT7q/ri8Xd0fBWYCPGz4Dl7qPYsV5XqhaCJsgSMBLEYKLqvHURSTN5zz12yq94zC+vV/lLu0N
rFJ+oHMy00ekG4ZXSiGMvsUvGD22+29yMbauj3kcDyXw0AIqgZQtt3xFuHH5UuEirMuYVWvAIX3U
XtIPuYRBOjLKPjDPdfW1xEEB9p546W0/eyHYl3wRjwzXN20gGUUqGZJRBu7hftyVvlrovtoXu6od
HnuS7SRT3WEe6tff0CVqby1wOpq6wkbPujy365hDl1m2X+Dc+9JTO8GtnOubDAv91uhdxzR5xtxT
JRkiKYcmrfJUkdsxPlyX4XN9JjXADQDjZC2l6sM1AoAc0HER1Q06+cCHFh6UfRIkBwsXneqivio+
HeWgiMoWud4DNw86Dxdz1t4MaeM9ZnvRkko1V38MTScjhYvhJh5Iul4SUnmmMYh4B3jbmvp4JIeI
BiJORp2mnvYoSF1WH3UcPm4/Z1MtUTWYBde1yls1kA1oqMdGUeanmSlptg7mXEyrr8TkJRu0C+mF
BLk8R7jFYAy+KZdqAT3q6lfj4CRT7Ta66RHV03PT/x1pDAQXIB9HVxgTxMd6bCtjsmIb2yChWuVb
Uxl/wy0RlA3YKGNBewtbpo+mRaNpBqzLEKlOZCbHMOt35jQ8XpeEd4cDD46sGzbqgTExgHFMVl5l
uo1JFSiznL3YRQxD0DBLSTf1YPKqr/K++y56LeHZOMFrCbFBjoPok8GMBntdSZLIvjb9iXatCROs
19CP0wzRoOEIBKT+mz2OCarnVQWI6IBkDHypDckiZozuStQ+0s5VvFrfqgNo6TGg02mfc3cU3VHp
8l+DZDxIMcQ4RS1A5qhB6gLjMO3otHDR6zhv6+KpiaD8Cvy5qHf6eKbk+aLquQJ7z5W71ZQQapyW
UMSgx1sr1GsbmJsNvygrjKkXHZIVktmtfmvtWynAiHrUEzqKfCmsJ8FK0f3Jqg09iShNN3VD+9Sa
qBjLlEdEWd8yZjJoDGbFrb9roMBvAx3txqL4k6e/N6lstOSiRJw5+auqSdTeHmS/feP2jF1aYFAE
vTPtsp8pWgByV2T5vDPZRuIHjSNQqf72jrnx7lhEbU2zGZDqn/UcuaTdrfN6LMlr2jyovWjqKM8j
buEYjxiaba/kBHBrnh9Vc96XshI7mi3te739en35eB7eBteriiYV5P1Zn5g2iqTUcidjRAdydGYe
IOZ5uQ7BvTFsMD6Vg2jgGwopBs2p/t0YbhzQS00LM06iwJAvkG7opoWA9xM/dT3lalYqI9aK9D6S
4pcxbAWhO9cCtXcIxlFYo1KCRbHHWMzyNZJPZHSWThU4QK4NbDDYDbxIGGuyQIxlWJ0IrRdTNz+F
Wu/qmih3xo1y0dlhQ2cabo3sYZJquVopNuyNRrmU2XjeF250fuM8+83cMNniMfY9Flmap/Hytz0o
HlLRD+HOcDDWCRMObYF/4nlCHFjgdMPjHXibGXfb1ulqjRUu3/JU7DJjultJvu8wutLtO2S9Knl4
EJg7PQdZh4hpwTi0oFBcvaj5bLzFZKoJRiHDPKIFpAuaB5JPyYkqx7rQXPv0y5SecPBbOGpJG7iF
YLYOqlhRutuEnrRiNGaEWS7zf4Vh9Kh1E60yg9tNk3NlefHwjNfd65rj2vxGccy+kvt0HTobipNN
vfnDbvL5nME2QUcQJstpUbtVNJeQc+QjEKQxlGkjnGZb59opn6KCRMhldLaz6F6rB5VUOKnyPEk3
enrbiUpZua5jIyKzrZuOGFJORURxYVZ/AznwqvxObLgxCJO+520MAmGTRioCDBLQSaL5zkJnhORa
T1qA+WI7s3bkk6jQmO/j3wUzmeBwmpV5rCaAGs86rH4IwkP6RaOxqBf7ohCKv6f/2WEsS7lRW1ZZ
Ugdcz81Bquuvdf3aFfMP5JcPNabL/I5dgkUcDcR4iFfZwDercjtKVZpDWW760Fn7ziHWpcT85ev2
zzWODY76ceFSxR6tscNOrtLjMjuKejGS3XUI7hbbQDDBE9GjVjJXiBJGri27FaYVlWfvOgb3BN5g
0L9v7K+Y1IwsAzxum5477ZbYAhl4b7TIZL2vB+tg+2npswQAtAUQhWMI1f+HtC9brttmun0iVHEe
bjnsQZM12XJyw0ochyQ4gjP59GfBzmdREP6NE+VWqtqLDTQajR5WZwcGiqenPsJgSARlyF99Gtj3
iyJGqJKMr+5Ost6uRmetAZy7mAJ8lZRfL6+c9Fm3l0wwsq3t9DhF0IC2DPl8tuxQDkFPefGshQ5P
5zB9zuHflnN4GVileYLlpfqYsoVHqNvhlI7PuRnM7csHIDBQUXd5U+e7Qjhrpn6fgiUD8c6YVmf3
e/ava8RtTGbQLPAJ4FmAJ7GweOaKv06ej+uDOXmYe9PdXFf+9eS17MB6xhQRLYkRegMnrNloJIXv
0kSL/a36zBo7Xi0SpU7ytNlpuNr68fL6SXSPRyHBZKB7iF6IjnqazdXctBuctPUTMc51p1AB6VX4
+vuik574A13GDL/Pm1V6DNPgQ8y6o6ptU7pqOxjhniCzjmmhDDBaTQPPeOrJYWtil949XF4u2VEC
Fws6iF3MU0R1p3DTdqm3GMiV/bwFs3BAT9V8XE7sm4P59UNY/p5GKhdJKtsrpDjgBcSZ+TBZgCS+
DyagwB3/GpY6YOaNlv17S7SXTnTZewdFpQV1tZgVLz75avgfWz4epACVF8/HvTV1Va7nNRIf2o9y
kfawncgWJKf8FuxhZ++wXluP64P9rNgzqY4br6CCfV1mI9k8hhPcHb5iMgj4qJKz8zyhhL9ET72r
nMD7fmQzNxk7QL6jO4O+LKvN5gJS9jFvhOOUc+iDXB7tW047t9yi3w39eCu66rtacd7ksiIChOZv
JBbeJev8lU0ZZiOCPiaax1NjfL68mBKTDsoT0FficQCyWNFpySe7d7oGN33XnTUE9b0xXHUFxvsC
TL5+OxDBY8mHRpu8GZmDCeORj0a8neo/1xT1kGBjO1gKg6uSSPBdurLKq5SnmIbihtl+YJh/j1uj
2BalSHzfdiqxJZPXNynWjQcrUtRJeeftAc3eGBpoPf63LeIC76GKyWlAc4+UY/2XXX11QI7MVkUr
gsThwwsH1HW8qMh8Vw3hm3hVpRuCttQvoq39albNiel16ORNdFkaKRJK6cFPg0ZOBMDfSsMHDNsG
SsPxtHlmyxRaBCUk6W9oJTlcBpJvER+1aCGGb2Fk4FukdWqT3EWpYTxm6GEtFp8F42qB6DMz+5NF
c/tYNhO7nYphPfvFXEXTUDaRs06qIM3/8SUYKKihAgSTi4RLZnMtDGMskTTm1JV80IWJudQYMcnZ
/ZP+3z8PcO//AhMZD0bN6KbBQGZw7MaQoU3X/87yVqH/0kPGucZ4SQuWVtjFZPZzg2HMQ2zbf27d
cWi+pSpSPuk16YPECOFUC96gcI5Lu6pzkuD1Ni7amXTj1TiTOTSKFhPl3ZfNbBWKKRMJFGCOCYlQ
NipGgKhtjHq+Yt1Wqp9GfQoTWtz9f4yt4N8txH3wOnzFERzCpqu1xq+gDHzgGu+qNtxY70Jecl/H
9THVw0J15mRLuYcU9E9bs0yfeRGBTx4o6vvt37fqr9E76bMqwfm+uBmmHlvmeJ7uc2JwYddQXDIa
WV7osfk0oKCzPpC4mkPr+X+TR/3njyRV30AKprjflh7ckIBcZgvML/damYZmjgrF+aRnigZTWVHc
GzDBGDPDrlmWAYzbfRCc20F1x3P9aJdkkd39cBrzQxmqCku5EO+0Zreugs8zY+pEnkMzY+qdvPlK
G1T5Eq52lwCEE62ZRWIjfqHDsYdYM7oIVzB160EaV2F9rX3yIivIHvUYKcOTwlDz6/8StHAi2Din
SWJgTcubOXYP6dX2yEvhU0w4SiNlCEq1ksJhKExvbArQUMX2U30u73ndvxelZ+vpZ+A1iVWVhgpA
Twi0IS/bteMKwJzqoW/ox75xVH74u+L7t8dOvOsW3d2cosPulWBiQOCp9P7o9D+d/M+W3Nfkq9ef
/PWrYtukhuxVJT3Bq2OrNxvWArmcz12UgL4MXQzBoiG1/LNYPH/5CCDSauBpdBxkbYQLvVjS0hsT
wn0u/cDZVapQ+61EwIMPHHDPqn2TBSs5ld4vPEFAOhG0T9JUh6VGkf8zQ3n/hMwymjQeW/C5XJZO
qiU7MMFwmsSoc9eGcHpLbwli2OHiG98uY0jvgR0G/4adJ1loXrX0KTAW69GrHi33S01fhiVYTOUQ
YOmZduA3ov8CQyJFhUSfUmJndgV74URj+WO44nIaaWSCZX3bQuTLFQZMar92gMJmeV6aYLRHqcd1
5yzBUKEV0N+OqdNdOSULyyWPOw0DRi8vqNRnQN0BH4OBbkfRsSvZ2iYmGDlj10JU+cqsvneewjNX
QIjuHAamUjATY888536cXopvRrMopJCqnouiPx35AM8UKUq3bphtliBKQJ05xAwWzoytCERINY+P
oAQBKnLIYilt2mEUIRqp9didrjX0yVgYsVkhH5/rAf4aXd4V2RMDhQaoRfLQMIzG6rdq3qdD1xId
xtDOb1xM6WNGYJN7HRn5yziydTMw/wT1XD7Kg33hOE26vvbewPid/Dhsv2+qTg/ZohlgZYBDiiTh
u6JMu14Xoxh6WFPnW+cOGqij54fO1aLJXV7SaksVeiDL8Noohge9EEiKcWqFq1HLaV1tY6vH6d/+
U4vyuORsP7qf6R/ZSQOdnmqEgEy1d3CmcDGW8zBbKQWcba/+/WQx+lQypwS3HfZW5ZnKN+uXbKZw
eeR+N6EpDJtVwAPu/TNhv1/WBul1gYFcuIkxlwuvIkEcLc+2ctGA0MfOFcqDouZ7gqgUnzO89qFq
SqRUnh2aII8JpldU7nRYPOKGa+M/5kbxEfO2l0iwqXrelblLgDFmD14+BEX3bIPg6fK6qQQRLr6t
JhtaxAHCWNLd9fU8B4gxkw9cr3tRhLNqpn6e+xpQEmTzSa8fWGMpLLVKEMHs6I3TYMoNjutm58GU
tmiVUTVZqiCEV0C1jKntU0AM3XPmPdijQodVv88t0t5BwMSt1OMiNJp/HhKEVlGa9d+2W3D2B9aj
OZmLYKSfTDBGo4BPgSA1m7uTIVgxFPT0dmZgq8tOC8C3EmjG+t1uigm8RvVDaYzjhzQYEzJQEw37
KVZykAHU3hObYDYNJzKT8WygXu8jq/YKIWy8Qae86N1RR9dX8txP5JMHgvrLEFJrrL9CCHtfWknh
lAkg3M5AGNANPac9bl6m2B1pMMwwNBQkO5bheZpgVMax3MyuGvDQNMg1+IiOdTYdFsyCXJ0pznUj
Yml/P27GgRp9TBzzQ0u5wxfszZKTXGttKGBp/m3UVWCkikMk1b8dAD9ku0PkoNwn8TIArOR+9m6w
cTFJQOncX63T35f3jP+U+HLer6VgcnK8+QZSAwqF2Z9BDN9EdCqKw38DEXSvmse5LkZsWFcaqG3I
48kZHv8bhKB7w1h1SeNxCO+b3Ro0IDrs52UMuXez2xfB8ph2lk76gsX6STaVYpDWtyVsno0AnEmh
ylTzVbm0NYIV0qt+G7F0OLFFEzTD711/45cvTXO6LJVCA8R2UM3u680yIFRlewFx77pUEVpQAQh+
xlCwmk5cjnYbT1WHKp1e1bAvtTwGBtjAxQVrvdhYMk51DhCQyppDi4FmG0YXgINpyNlHLmg468j2
grj+XXOJ3ow+OrfwJm37KNe/pKo8l1yO198XFKwkXQ6iG/z+ZD2m6V8usqG5wo35P5T4FUNQK0aM
ubFdYPQxj4HQyMdk7kMfZafh2IZ+pCLBlBuzX3git862zaj7pDXe8XPeBiAEySI2ZofOIueJ2XHX
qyjMpYuI1nlEXhxwe2uCtSmmenSpCcAM887Hv3Ir1FWRK6lK7yAEa2M1FIXqBd4dZfqHhfUr6n9L
tYQ3AAi3fskgKELHTNohPQhLoy3juTVJc6K579+RpkKxZ+Mvyx8fsAI7QEErZqQzaFtCIkJymLLJ
OZqGqeK2UeyMaGrcVLP6rgFI3qfxYn8vQIpGicpMq1AEe1NQM5lWD2u3rE20svYTGdeAlHX0n1bs
x2Nud0m3ml9iogiESdpvhf5FVxWpyg/q65b8+P8OQE9a5pca9HjCLJ46ogc9DVYTab8lhlynpAtV
k3SlN84Okav9DnFcUJxDTIjE1irwjb4PGCOYfLmMn3W9V+WUpJUziMSiZAYZOozPEnRuW9faz/jN
Mxy2b7z3ZjpVaPW56g9LbGKUmxdnNx8g8LB3mKIKDi2yFAN/xaW1HQ8u+JXc9MtlxZBv3KtcP/zX
3TKupAI5vYdnfPpljO2Deb0E9M/5Ky+ra1HmruSjlFrYHZ7gD5tF2rPcxDpmNyDDf/Ri5/f6zGsk
QIVix9mXssOU1BGT+FQ1VqodFFW0rKat1vlDid6MMaiH0R5DXxLuFLUBOKQe/MhQ+HnyGMlOWEFH
+woMNpUOSOuWpwc5PZb2G28CMk68cudDW4kxMTa0FM1hgqHPR6d0Fw2+Cw/gG3EBj28K3NsFCQO+
nCpfTGq6rFc4weyTNWsIg48ZJ9ZXZl4RFHUZ8+GyTCoM4dQ5Tp6hGAsi5dXJ6VjQtQe3VNwm/Dvf
ua6vcogJqyb1WarxZbPaApPRT6OTYO5WTGHBnDEPqKqYgG/6JTzB5DddRga/hvdf4bFX5HguqSce
83W5hCGeMsJKL/eBoV11z6BMKXm/xRn3WJD9CZ6vKxNMfnXIEOY8jC8qRVQJKDw5K1ahPMUB+IjZ
0fZtQX/7iFJ4nHgIIXbX4kqzM1mONppgIoDJMmsalU15QJfOzdy7ioetXIxXGME1M8mKnmZ+wWRu
h95oAqKmgaie51IFRwOd6SNZgCiBoOCNVuAeG5GMmFBYeF9XqNDxl2QJMAc5U7wIpfK8QomplbXE
qJyFAcobbmhzh76Yy9sivZB3vy/oNU5Rlg4DygY3M30itDjPqXmk1nBELd7VZSjpkXUwqgoELGiw
FFM4s+8lud9YqMy2CNqivf6egAawzlYQoNfWI53789YtH4l78doqZMDAI2ILatfr+WzZxEOXQPm9
tapAGXmQ6sIOQFC4cewSH/3EANDRrLSAHvIMQzHGpKv/NTM5d9ldsMmYBkoV37Ww59SjvdajTNu0
P+n9odYV6UmpKLvfF+yPXzdbu/Hfz8ebqdSDPruzVLWcUk9ihyGYmbbFhIS2ynA32JRGqzt6YUXS
+8zQnWNvjkOACIj/AR3Ayx1ZMNT6aJ4nYOZuj/OaonCwbW+17etmHi8rttRj2APwQ7yzbWXfNrq9
UpRlueh1qE40wohwjKHAMC8jsl6UTpHMKKBl3gKvEOjVUPT7Fm/OUzKvS8ULwoczO5LHdIrdz3XA
61GKKPtsrFGiuG9lurGDFO3QoGHGpeECkg7XE5vDdMqCWdnrLRUMhW0e55sGWahwWm3MhMuGNUUR
YtJc9WZzVTtURaL9nqpZOEbCbqGxYrTyEWrO4HOZB85sWRmHLQnpELiYDj7Fwx2fzJXcZVedfvhB
svGRkmnEkgxYQ99DHkDw+vR+qSangNXI9OVp3ly0ctaKm0P+SNhhCK6e0XijS3gTiftUfnWuwG2E
YpT1vvqaPRoYK6ciN5KW1Zk6umI8NNCjRFHQynZCS2A34GibTz95EifMOLgb4g08JeV37YRqdEXG
XnZ57RDF9sC8nhu9aoDYYSZ7kKxo9V2Mh3Vrr/S6VwTm5FjoKLbQVoy+Q2HH7Baz6+0tR+qhQkFw
bwUodFjSl6I+f8CYgDhMs1GtAaYjkTvR6dHLazsoQyjPeDuG+p/tEKyfhhhPoCuMx9VUGXXZmTMN
7UeRFF49YjVkOdvEb0sIxpb22a/AMmP2sUImbmFFz3aPIRw5trVdtxrYqD5OHzm7XBLlYVkGvInT
j5hykKTsltnjCXZk6kZnKxbgFY5zMifEIOfszqP2YbUxUXHJvink417SO/kwOxshW6j/Owr7Fcz5
vdkRMIKeOzSMwkReeSiz5AUJqmMmM8QgB/oFJfgbLEtGTE8F1LS+gGImsNKb0lHouvRC24MIyk7T
pWwRqPlJhIHoJiosUVsZNefmUB9VNAdSiTwDtHLgzsHMTwHMdPNibH3UwG/+Me09/h71MeZTsUXc
eXm3RTsUwRomZYO62AGkSs3fK/pjQKeEV70bukczzn5X3tBSa7FDE20hIy2lHA2PkB9lgN1L+ZRB
6Z1Pa1RFPkVnpx8t95eFlB7lX6iYrf7WL/DnNWutAqgG++wYd5OyQV96p2DM4z97BWP/FqHG6NJk
trFX9ideGN7jIM/3fCAsbPAxjZbfLgskezKAsQn5avAdwHETPbcKVfdsgmNFWrc9LVNVXpVg7XvI
V5AQGMs8xbNuktjXNxJdRv4RphP1xdJ8jLREeRN6jwRJnXSemnKBK2KU/h94vH4CgVqUWkM4L0Y0
NBUKgJwgISvSv/1RgS3T1T02///On8yIrQ2oEOe9GDr8k+JqOCWnnxwWabQplEZ2/PjBA1M6JnMD
9i1Y3uVt7YAJMXbRVpV9M9NwVE34kJ0GUEnZICcAp7H9Q6t28hjJuJTU4ASBG1jSk4Bun3SM8OpU
RYIyddn74cKe4SHLklWHutjpo1EUYdbFLQrrOiygfdtNCu9Ddtr2aMIupTXGmw4z0ArtvOTPa/lw
WQ2ESwzsodB6UH1gwjMolBHEfrsxg92M1Gt6O7Jq8+AW7Dx7Qx1MZhNPeX/f4p1+GU9QhJ94Hqcl
NwD6bpcY2Ku2PJvtqNKbwEW7RzbcbMbTZRCpUDsQwRNIEPMfinW0MarmWLldUM3udeJ9TmtwO2zW
6TKYoHf/SAQ2Y3BvgRRQfCeZGHTQOxZWsHXY53lo7jMy32XOuIaGO6qm7SrA3r2Q7LKbkL7FdhkP
G6ZUGV484Dm2VB/ZJuQc8f7HcPt3veFJ0ZVrUS92tMxdsCR6ZBceyhFrFbOsaOt/rt4OSLgxGzRD
2swD0FwlgTY4X+vJvFos596iY9hr9GjmTuy5fbCu6RCOzAuGLd0CQy++X95G0Ra/+xLBRNVO7bPE
hGZS1qPffoXb07r6daqtoU1BE2Oy9QxSiwC0zHe5OSsWXDjnIvq7IQxJbU01PxeJ3RzQohd0WnNQ
SChY/H8w0HuHGfUWnoTCWTf0bbJpt9lRH2OmXeCEGN5y58YanzesDPVKD7rvIoaEuWm89P2tYcnZ
YG11N9iRYWG4OmgZfJsEFlE9QKUHYgcjHPVpsRZvLSc7KstiDFJ7OPboEg1q1iNZ6rHw8hJKDcsO
TVjBRqs1lAUDTbe7EdzpV0tS0qhBBR/RqmBMzegynmoRufS7O41s1bDmPY77DDJpp34sXBAW+vFl
ELnqve4UF3oHQlltFKUJkDxJQqazv8q8/vMyhGqXhFPOs6ba6AFCM35jBpKjfR62dpQWqg0S4wM/
dBxBOLS56iB+QP3xW2E6l/TDMuEccQKDDR3qqc0CPhzLXPFWonFOwmX7qspryORzOZUGHEjEj0Sy
CcMYe8zfsGAuexZholSwQRNDmndHfcyoQinELvx/ZPyFJlJPmHNhlSCXApqHMUHTVt64fdUHuUUf
bRdma5qn/Ni2oAdlRY0M5mp11yCjpMcZVV9RmmqwtOgyzjLjnKT9gdjloR46RemHTHXRFMsHMnNK
yh85151WbZh74g1Zg5uqH1/qtT5QB3lcv9AVAX+Z9u5xhCOS2JuzTKSAURsw6YctoeZQxQ3PLf/O
S/+53mg7QGTf87DDgk5pw8KspIcoA7WcOxMdSlHCujSA8UGudhjKg9YXXTSiei/0Fle139KVBDM/
mJTwBe+YOaa8anOSejgu1VOxPGDKV2AS1cGRgujo8IKtBn+tGBRtWjJTJ4MGFxM4KNPhmVG0ORqT
4tGvghF2qxjg8nkNKnJ6756sjRFM43jOM/2Py/ZGqhQ7aQSTxsxtWqccMCZIqJOBxmtanC9DiOGL
n1qxwxBsGngwNHDJAcM6WsUpPyFEDjMzuicNb+/6+4dMDIamo3deg1l7x38x4rHoDTj0dtsGRr2B
QxFJfEwPbheFfZEv3isS///u5HbwMVOUJsMVqdtzxvTzvNF/lwT6Z+1eIbia7CEG8O57yJlFzWpE
bn2b2nNops+Xd0hqlHcrJujaMmICfZ45doTZkuREauqE+uDDnQUFwXU51KXCEsnxOLXrj2i7yDFT
j3VXExTGR1pyb5cPdnLdFVlQJapsqnR/OG0Otwac0/Xt4hXtltaEJNCE+lbPXzavCy4vnPSQvgKI
7UjuNNag5gZANXzR8OsNTEGbqvofpMu1QxGsKil7NL4xoLTrU5KQU+U8sgKjCzPFY1C+XCDJQR8+
HAIx8ochKpjyMLpwRIsh9Lf07Bl5dHnB5LaA8+L8gyHYAtdcUn30gNHHyTEL9ZN379wMMap5rumt
KpYiX7hXMGH/Z7wTch20YdGQtEcjhd+Wp3Ge+KE9GP9NMLAVv9U1bWkdd5s4FudouCk/TSfkr45G
RDG5QjWAW7GMphj4c5O5L11+03F6kO2Zz9K1H3i+sQ21FxWaXC9AKIS2VANRI8EGpVXdtnaO4woa
A4ydudOT75e1QgUg2B83p7Rdcij45sTtjFJ+TdV3KT+oryII15yJivpmniBCBlYw7cbeMKEsUVEg
SkFMkKiBDcdBE7MgBu108PfCYYg0/TbvrKB2wxYtcJfXSg4CnnS8SkEwJe68je7HtLcBkqRdoKfj
Q7+ysChVXJ8qGP5C3t07aKxD+RPDveON3aFz2K3bExDAmlp8WRzpEUUdxf/EER6/Q+L5STlAHDpb
S8Dy6Zg3W9RqXWzMKnoYlUxcDXcyrfOwJqiGsSOSkJuuxUU6GGFuKF5w0kAN6I5/icQ/YwdTY9gL
QiSAsQPOTcHCxgqQ3QDp+4/82qAsWlTJJejdSCaSjQRrOKLggRTbYdo+60w1a0jswvrpinBeed3l
QxvElKumE5rRSucWjj5jAsbRqDEEvfvCi1wXVUZeFj/AlINfYMI9gTp5zaU+IjAEHaQWq5vQ08gj
2L6vlq78zRus42U9lAa19oDCXeHb1dwVmIsQIXkxfUGR0nq1OCuNdTROu2ZS3NZllwfFRs1jsvVf
u2r7SAhj9wVi30TV69aIhlN8QTk04VKjFjRPjDXINFtFdCXVGE46ixQD7j8xqW2ZS5eTHqfbR99p
mf5mNncVBsNdXlKpVd+BCGrpNgt1jA1++ECKyB+dNtJXcKleBpHajx2IYNizjfkNo3Bdmz6PUzc9
T1t7S4ehCFxL1eqqWjVBJ6sKSoIKILxjWjRmHa3uOKmmHanWTNBCqyI+HHFAOPTJxNzVqnm4vF5y
ACTQTNR8YrqLYG8RAKwsk8FNMTt0zfcESR8Es1TlufJdeUURLG3S06zoDLgndGGB6eXRaDoBymqG
cY4+IA9yCTBJOoa9i3nBxrTIOHFNXnBMbtxS1x9tRlVvfqk8OxThNuxr21+pCwu7zNfF+rlNnofm
u7N+vyyLCkXYGx2jacEri4tjydYnbyzTYGlaGlij/oSBgApFkCrzTiRhizoMJRsIf5TX3adNL4O1
xGA3VTGLCoT/f3cVusTM5qHCupUMDDUZhoFmfwyqDg/pVbGThC/rDmQpx2ZdBkgyVFZgFXeT+2zk
n8n6gKmhH7E2OyjB2njpwEq64gocC/ZcEfuB1PrdSKwvcAZfPqIMNsaQgKEGnCSCJcCk4GRgvCOr
6bbmOh0p+P900JTZmmYGPmtVHenyJwVeyv8Aio0yFB10BIQEeFKAAXjIvJBR/1oz2+cqm66YNoTD
Op8mbbod0eTfmdrXWlPNOJJfwpxTkvvPPrh1326lbXZ1SyzEu43JDZa1uNncv7zScSN3YVHi2Efq
NklsesXL0H//wHrvoAUtmkYzLTu3gfiIjmoQLZ3ZKV2cp4yoCgqkNngHJWiRma9Ftw0Mvk3lPvis
uoHDqLh7paZkByFcVd40psOoAWLaSJiDvgCFq1E9OJFNv1xeN+np2yEJetpqc1KhDBpeC3OjmsEl
dEg0lSRC5+4JQYvTZTipRdkFywUb6SHdanpDiW3arGgcG5SPRVWrK865CkUwjmZfTOO6AKVI0uOU
Ya4BgUdmPV+WRZ6e2IXLhWsl6dyczFmNV+mZD7tE829oPA8oDM1vrWCOkGzEOAXruJ5UhTxyDXyN
0wur6Dh0Aa8rgDu7uKm07dBriuMkX8FXBGEF67ocpgQtd1HtD4HZnoZqDUb7fHkB5br3CsI/Ymf5
6WyjrcQCiGU2yEHrWh6AyONZp34E0trnmpnscBlR/rjbbZlgJsYMPFH2WtnROn625gpFGSyg6V2e
XmnodSr645h9Qxd3benB1nxn49+X8flpupRgEUxH69NJrzzA81Jz/dqP+aMS07AUC6vSD8F8uFrX
N4sLGKf73LU5OmkUqs+X6ZIcgtUYU3erUhvWlsHLMdLQaLVDCQInx07jyyumUEQxBTguIKciLq4U
V0Pt85hd5f56302awi4pVswXYrTZjEGypgFVdNrHuuyDHmNYLgsiXTLOgmxjGIr1jhFYs9MxzcuO
+9RNVIL0gIFUPH1YVRkh6aF6xRELZyyaGaVtD4g2twkObV26oF+1R9e4SUjW3RDY+uelL5dvl8WT
LuAOVlhApy6sHvReEA+Fb27RB0v2L1lJfgYwwLuGQWsolQSl3FtzUfpZp68pLsUSMFWH4oemrv9d
w9s7DME+YCiUU7sT1G1jxhFzQ7+VyfaRw7kTQ7ABGymdrSugCEXuHVp7uIedVRwa6WaAkRczR20w
1Ym1ARTJ8XIxKPywRL9KEfJg26q4YuX+5g5DuPw06nhgh+E3eVzcoWovnk7ZSw+G9+rgoEJEcXqk
ZmCHJtx4S6PXSdtAora/KvKrrXiaZoUJ4EbxnU3bQfBF3d1GBYYm1vOG/HpRvrSWG9jOYVm/Lstj
kgSz+3z5uCiXT1BmBOIWU98gEC9KXc7bKdND9zOoC9FyRH6jqhyUSiMEvdaZDwqfEsIZvXtHqX3l
bX9dlkiFIKg1iug5i0MOZ8gwo6axrjGLR0GFIjWhux0SrrXGcpKy77BmyECGk/t7xVqEFe9J9cdl
UVTKJtxuawq2uGqGalNKPjVZEY5J/uwoyRcV4ojZRycrvE7/4aXixVYld1WSRTodoryYFadHsTci
EyLdKK1aDQu3Zpp5RrCZ3PfbMCoMm3TZOEM8KG90xxBrg/pat1FaAa8Do9mycAGFFAhjjL/B2Kly
CuQPzVco0StYjWbdEJZEqGXRBzD7Y6au0YxJ5IH/0+A0LK6Z/bVkzIimZnMx+M6kh8s6Iq+/2n2C
cOH5W0L0CdwG0YIi8sMW1YemOFbH8dCykDclgDOpDlVUOdKNxIgkXbc0zMAVG92wpAtjOTayGPxv
KA/93A6qvmLZLmK6iI32ABsjXsTyC+SMZ39c4AkNmh6OvXEz0zpwfBUpNz9DorXdw3BJd9Z2rUEu
1erwIJtW+1qsVrC6zc1ExnjBAFyzx4uqprGffaQq29N47BQpXhQaCUfbp45Fqg1Hu56d2F2Mw2hs
h5k48WXtkDlhOxjxaLfm5mQOg3LU03A2wcuNJtOv42hlwea1vzeWiv9Wvmm/xBIP+EDcNUkp8AZ9
iuZyDPwahfp2plB6FYxw5/dZlwAEuuEVDupcc9COF4R4t1pTFo+XV1CarsKgVhBColQL7XT8W3YK
kiPZ15ou6qWTmSEiMZtTmLYaXmyLCaJ/BqVMCOaiTObWXOVuVhy1DTTJ2aCp4pNSoXcfws347kNM
4mQ2y1dUpdGwR3W0aQY5QuKXxZUdbN4xgjp0FBKiI+gtCOrPFrNLNzwMt+QAQpoTeggVEFKXY48h
HDmMRl7seQBGh4pRPm3XoEeUoaz/8BM1tcKhkt1vezxhB+2i0C1WAa/ZTklFgoTNyFiEWpIqJFMt
nrBDbJoIcSzskO8PJwMj3FlqPFzeH6ksfISHDbI6PEEEu9GOvV5OBNrYVE9OQuOi/kzZfTKqnFCp
sr3iiD24K+YX9vYIUVh9vVjnyTjT9OmyKCoI4eLqS3/tkBXFU3fwrqvJvykG7UrPiKLyTeZOewaM
IO4qcCyI6eZtaDg7FdKhjT7d2dl0JCkGLxT2k92tfjA4+RpM+fQBD3EPKniINiv0PGkA2uY0nGAs
rE9ZXwb6RyrJ9ziCOgx+NdGGV3FM67UB5oXGU82mkd6Pr8snZpOLJfeqSUOqwjO3m42ZDz/C+V0Z
1nZ6QK/ijFw2eWhbZXMxt+HvLuYdsKAe3eCiu7gFMC9/wJjYMC2OeZi5kXnF21WnXKEnUnXEoGLQ
ISB3AUqJt5YvGVFq45vQeNKtd7Nt/Dka8Dvm9iMvSDDdc25+jCN+N0rC6QprBBckXvbGgOp8Jyhp
ESTbR/qW9jDCFem7HrjYZhg9klyV030JvuO2RX3kh2we5u9hyUyw3ov5Jb3OU/DAIhDioa69uu+9
58tWQmpTLagwQi2oTxOJtNLW79ZynPlVj2hY5oZZrsouSp2kHYRwWDuSe9sy8V6JxA5Y1R2dlgT2
tF1VVXNgY67wKKQmfAcnnFkbaXJ7Q39+VKfzY2HrwWw5gUP7m7RWVV8poEQ6rWQqN32iEy6kKj/q
Db0uPT3WvRnpHFdhzeVQeBQ7IPnwUDT/9viwDjS6bYZoEmZko50xp1uQuUlU1ZjCYQ0fyqByb+x/
cPxzds6Qk29dtWyIwRnzYATD2n2a0ZVR6/WTRz8SKOOzIwzDdzCL+0csf4dFhr5kA4WKj7QzjrXt
JGHDMJj4sqJL7c8OhR+EHQpY/RGLy5EAs2j31Of5KWHVhIFZqqY0qbbvcISNQgFm2aSERy+d6n7w
szP4lW+MsbvN/PzGc9jLZbFUcMJGkXZI0D0DvfCtJdJMcm90XZTVXRcYBYYtZb0icCq97lGpbXs8
7/t++kuWUaY18Cq6yb6z4OJVTvJcYbqIPs+R2+Rooi8Pl0WU79wrpGBqHZKxTssBuQ5VPBl+SBtw
HVA3+AiM5/sYZ+mBrESwG2uOBJapwaJ7XRIttnbngHLNs1rFPShyM/4IPWPw3f9wxMA9KHSWfuNN
iwPoZTLMOkp+M2/tuwnzxs7ofjgVblAffUWbitTMO2Asg+3ANFwxpo7q99UrKdaQaeQ61zFwpDI+
YqF2EIImFhsGfAwVIApwZASsdEMj7b9klveCpoXoA3vFRwIZ6PJGGbrgTKAJbGzBY2BF3Tie0Ewb
LVX2OMHHvQzDP/mdj7SDEWyG5ea+1SaAqekaTnMR9eudTb5v+XT6ABC41kCKryHqIwbyu3FIcsIW
K7JIvBQPFC/cdnmeCtUge/lrewcknKVmLTbXK5GTr2h56nvvT425QYHO5LoZvlX1GFl2fqydJTQQ
gg3W+SPd+ehZ+CWosHHE96wh32YrmtPbDNW9FQs2MPU009+mq6pNle7eDkvYvURPJhDcAcuq73ot
9CsSeuOdT75d3jupedrBCAa/oEvZGN1qRa0Vpvq1XiCrrCCbkJ7eHYRwtJKycxK/BcQ83zYrZiAm
ZXxZCOk1skPg/9/djonXLblfcwXEHGIr0cK+xcjgVmufF/ZHpZlfLsPJ1wxd+GikRBhZDCH7/4+0
K1uOG1eWX8QILuD2yrW7JVmbZcl+YYzGNrjv+9ffhM8ZNwXxNs7Iz4roVBUKBbBQlTlkuUSilvls
hJhCFPY2iMQ0RZDS9/32G4YvH7eW3RPadgQT8N5SXmfaX5fNEP0+9w1Vooaw5Bl+f+39obyO1ofL
v78fwejAkfEUiqTNrUrbDA2NVOQflrWlNbpFpfU2gwiWM3SriDd7f03OYNw1vZLsJemNgXiL4cTj
d8jUGYNg2UX2cEdsmqQmeAphT2e8qCCGqfoXSXnM5ZfLbhNYwsuw41U8Vs0IliiRU47E1cavqWjX
7y69BTZBA/2kqOWx/2GzYeZRIfUiyQitMczU52H6ftkG0e8zV25+v24sZbJNbHkZ5D127ZH8Q7Xk
jQVccFGdNiPY+NGeVXpomfamNCBV4V02Y78YuUHhoooqdEbLNw6czpddpolrPnSB4ZCgAIWZ+pGy
0AaMiy8JQsw07bAocf3Z7K9U9drqb+pUkPB3m4tAq/TP2vNV/7XEK5u9wCY1pIfMb54s3e2dATK/
5LoFkXgjeg7a3TcbQC7P6B0GVvsIwZB3nyc79wv7W5Ynjk4F15DdU2CDw90OsriEtMkIHIzN3I2m
6i9D4usK1MeMfvmWToNgo4qigy+HR+hgQBsGPCmHRogZnDB+zR3Lkb0s+B/0YXfzwsY8tuc2e2pq
wG7ERgOAVh8LPzlFktO+5s8EQqNG0DxiKC9ydcFGFvmUSxSWpldFYcCndd76+niqxwSzp9ejYjkY
zhcs4P79bmMilzbAVJgW0QSH9nRCw2XmW3UWDFMcqpXspXX/t14ObiqNP+p8uq8X0TS8IGvxxWAz
ktqoVQG/1MUxX+djJUf+hzKKQfCebGPMhn+4VLrEmOMZecs+lNf0AN7Ag/q4/nqLTYQzW/sGncG4
kEHhI2+gBsl2ROw2fX69kFqQtPaj8gzBBUhulF1XlCrBW++DZK6OMj6sqQBDZAYXFmXFBL0HmEHG
J6VOgqIbvcvLsp+izlZwp0mbtrINPl84ijzE2pOk1MEM9oilUQV3OpG7uAMF9y3cIQqNeDPOX5TJ
88i+W6do/jEtVi/I9CKjuPNk0ZK60/B46aG58mS39Nhr/SEjJIga68tl//0/O/cfBxr8YPKKxvau
Z5E2BqMHDjs3OsqPUpj7NNCOAqzLPjT44VRaZ3PNWE48+d5+tE76wTpmkiN/jQI9bB3Vke60FBUC
wcrtByFGyi3cmcB2y337WUamz+qCbwxapY9ZstZX6dokApaW/XR7BuE2LLSy1alrkG4bankKKVDt
qA13WupX6Gk5XZaJ3sr3Y+QMyG1fVa37Si1glVqmjtp8SegSmhV16Ercy8sm8h/7TzbHV1M37Tov
MA0D7H4xlf4yKaLIYGvwruKB2tQ/a8RtY7tAXchS8c3MGDhXXNcqN7kx/dm1Q+NquBLi7UfiGY/b
zQVkDcx+ZTEBSRamGpKF5DF9jDzMh4XFHSP8hAz5n/mR29XK0JAxN2BjrV5XErqm08+XAd4bxeob
eEE2dNCS4RP37UKpfZkpKyF4gVCiQ4GBC2dU9NNsGqJc+D4i3gLx3pONshxHjG5m6Y92tA/WkgrY
GvdNAUeQClE1FGe4m6dVmIZksIH8zL4zaJDYD4oWXPbWziWQWXHG4G6d7dp0ZrZg1rF+mXzilh6F
yvdhCsB2/5IEqWAX7STat3BcGmoaNiGsA07WnfaIiLspU3cKVr8PG9kRwe0v0dk49vfNpkUDvVmj
bQd97darlX5TRWQGv67Ib3fsW3PYCm4AlhVxOEDz+VeDaXaV+JarhhC196QjzHJHj73tNq7kQy/C
wx3Qk1z2ASaF0OXBXHj6CV39TulaD4JVfZ8X3/5fXLbSMnkqh1+kHlDoUbz/yEiN0JlxwhKYILPz
vq+iBkhhLHFbr69TNbM7RlFRpQ9GVt0otRagM9pRssRdU8Vt5djJOzxzVllQmxHozCxRPLM9cWlF
uF2JaXjMU6J7EjnUCn998lKnPDBpoiJYRaIqQou5bJZrIGaYmJ+70xzogXbAlBV6SoCWQ9BR2Jn4
/nx9s6z860W6rJK29kgIErp8WlK5sZG6MsZbtAdihJdjSLB3dC75GF1jJJCVRH/uiBacsMoEdwWR
73Qu86h2rZT9BIDJld3VQ9+KN17hfA3HkI10XbZGkEr5N4tIk/J5ZZQ6dMwdeTww2eIYtFeXUXae
l94uEJdwEggSReiFZTZNfn8svSxz2qvEle6boDkWXuLh0vz3ZdDdoADfNEqUmNcAGfnbHJSb1qyq
lOIlOrlZ9VM2X2nzyZDDqRck792kcgbih191rZxIXMSGV6Mz3EwazCVVV81oO6PU3l+2ie3Sd7sY
fFQmdDV0dOBymYSq/ZiNC+Zsc2l15XhxUmL59lB/BcOXk6D5rISw0J9BcokjSo18UNhBuPanWTrS
4mjMn5TmudUDC8Iyl8HYmlyyj1szpaSxrbcAy6dPRpy4unUEB6w8u1OxOnqBwfboeBlxdwOcPcp3
S2jgcdULZt603phtWKanVhM9ru6mjA0GlzLoEGV23P83+lUfJWZXcrV7FckQ7VQCgwQhYvHpo6+s
cU4Bpnd2oGS5v5i9j3bgYMSBgz5dN21FL5IiSO7y0g6JUSozgySH0UbawiuNVD1EyuSUIFNs//3b
O7LJxp9cNlEzuTUoI7BqzDyU9C+dvoYzEWw10aJxVxgpIcrQswMzU2+T5j4uXv8s8LirSEWbuUC/
ABoI2sCoC0eeH9c4FewnUXRz+UKyZSlf2EWP2tXVULfHPI2ciIjKXyIYLkfIKTTB0bsHXxWxUw6O
2X8vRUGm7KfZ37mPf56bUGNrdbZT1bDx10B1YzcPjLv62fy2upoLsrRT7g7/vj7wJtb417qlkidQ
6gK1Tryxfk7pv2e6eQvAJYdBNiMtwXukVxJwnS4LmLdlQRTsXynOG8bmcoLcr2kxsitF1zrklBzK
xyTsIZb0CaoqH3rxeGsSlw/k3G51jZH3FEV3xLe7l89TKCXyp1zLXv79LrJlDBmi7RGNp3x/jFZH
fdsvaOCcyWtrPU71rTKI3LcX3baiGpgswqswUbhNJBeo5GkjemNAGOql1hT2Sw36gDW8bMpewtnC
cJuogxaHoeKT1yNZujhJXIZ4p/pyGUNkCne+4hSiRc3YvrSsc5fyVZ8NbyWCG8Puxyw4GnUoR+H/
VfhL5bLKWYy4Zl9/WtCc6KmsvP4nvgD8MtTL4AMmsS49FaqAeALi9s9CtKzQO3Cd2PXNEB9odFJ7
wQHOFpi/lUD25zcEt31sY4zLhTH49FBsGpavqdq6Eb2q1B94IBdcJnfe8UwNbKOWRlQw9Kn887qa
1JjP7XGbJOGoOmy2NfYWzC5AJpcEEEdVXJEM0c402VtILvK0Uk8nqQIkugVCWkCslEnBzC5aoT8z
9bT86SMFCFvDeI2soCn5nchSlVZJmimp4fUzNKPMbnAqWRJJiOwu2waEO2HNwR6TugfIWFC3U47L
KEOi+jiUmN3OPl+Owr3DaWsQlyOWoUZoYn4becF0LAoayuh6WD/RUtQ/tLuDN0ZxazUWUpEZUWIg
p8Z+DTadZUx9TGELbpG7MCCIBIseG1czuF01KJKcZCtgZv1vS05BKfZ1HQRfursJDzkVnNsgWgZn
7NsPNDWaldkYMsOz6H2ZPVMhI9DuopwB+CdxpZZztFkDAANjeTC1aefIclOxFqLkoUos2xkU6KJg
5BAsI7ntKFJWuOVEc8fIMeeVaGTCepL8Zi50zdXKchJ4eT9Tbv5Dzs1k0FCGqwvDm0D3ecyumKzf
aKKunR/q0PQux+juftiAcWlssSFILBcltrl0OyY0nDLjU2yjlp0u3oq642U0kfO5S8CQ5HELaUTD
k03q6RF1C/3Wsl/rOBMA7Yfq7zDSWJhtao0GFD2gbwKgskoPJZg5F5bCSPdw2R4RDPv7BgayZqA9
axBM6mz7fTo+Vwq9jtHF92cwXNKq6JSXjYxFKmrNGaEGA6oTdxhFlJWCvce/iU9FparWyqwp/Z7c
NB/Kh5tY49JUAQaIPjKxKKmZOVS9KczrHhV0Tf9Dd3E5xMwR05HENhDe9ok8+XVhBVM8h3+0KvxA
1KCMVKpYqmrNcCF3tQTdpn9PzotTmOBEZOxl77XzoljJSyOrsWFA2K/lQ2ij49U2RE+D+3F8huFW
huJzZhkXBJjGNJtmarW3cSK1AV0K6UOLc4biFge90Emmj7BoMZ5N0nok+mzWImrZ/az2D8g7oTxi
dwmGqtn2V+/MGOwvjTPVN1bx0tciYjQRFJetIUqcSUULKLnACs3lS0rbMLPBnWGr/lx0h8tB9+vD
4t2983dEKDKXsI18nsmoAW8M6uPqKc6YueCKumNixE2AfpYA7ZBX06HvBSfF5RiBdOnbXCdNlpaq
CoDTJOyksCsCmt1fNm7/eDgvG5e1pVWKq4IiDONOx9s+GlUbiK87jd5/Ivn8R4H4ToeVWKgm1UkF
BjvzVh9x6j9qH7psQoYJFIoGNGr4ifF4rqJZNnFhKpLWwSBPryWepXyJ56/FnH1keTZY3BnRrEaP
uyYumyuVwKk+Xqt250ylLfjs2V0iHa+ghkx2FBvLRqr0gYUfXlOcPvpMlB9ScqOKHjx2g20Dw0VC
2VnGULLz25wNX6EkGCoNUvKt4MOK/cy7zbSB4c7veEyURNdzw0vU5aBr9VO1Dk+XY1pkCbcuSTGN
bQLKSW8tq1MeqS5NOlcvC/8yjMgSlqa2N5FqzUprgMPycvLWdLqSRvP5MsT+xXTjLe6UkBoQOtAV
pkwuniOvs5PkL5ozgDBOPfSjwKAdRhUcfRs07qBoICXYyxHQfomg48Hrf+Wm232I2iDxB7mVWuh6
NIHEmI+SwimDOLCu5R/xI0x9UYM+zKcbkYSsYMH4fgVQ/k9VXmHBLAMV+ZtGeb28WoK4I9w5IYPn
w6LMfXkcSsqTsQZ5Kbj97h595xUi3ImAm5w2ZzYg1Piklicl8eu0cWTlrjNFs9L7x94Gi0sIUhyN
oECCuwh6lhzwOYVViV6IyDOuZxdPXKgiGU+Db+uuqCyxWyjdhgfz9GZr0XWYrSYFdOdbITtxkzpI
Kw+CQ4lTefFJ0z5yMqEfx9ZQXQLfDbeX+8UuWzvCUwZUp+boas6eze4D3TL2BoLbylGnTZ06AiKj
6GDC1NF0h2YEQXbdPSs2INwObiNwMqYSQEDb7OigmlFiFK/s703++XKs7+eKMxK/g1GssJrMBJKR
Hlv5VZtfdfs4JV8K8lPG4Fa8XFWNaGBgd4OZCp4CoeOO852L/kTVKp2yF15zrv217K+yubwahXoW
u3liA8MFftYnvZKy2g4pftZq5aqYqbnsPRECF9/4xqDdRIEQL7Oz9OS0yLN/GWK/gAk2IFnBOAJo
3LlbMhSNlkHu8a3EUizk2sF58GS768kI2jBWA1nxP7ZtN5BcAqytSbda9nnW+axZK8fEovOrXloE
ceOIYn03F27QuGhYqNHIEAQ3vKZ7MhI/t11pOi3dgZjBZVfuh93Zk1w80DSRqlkBUBm/ZsZBA5WD
JMjr+wf9xhguImKjKEvaAiObvPpYB9GxRGegC26quywQsRkJ0bgbkiSteWM1QKs1lzVfxY9a4cw6
+q+ma/WwVN5lB+4ni411XHptSWKpXY7A0Kn1V953z33VvYCY67oARUtiEHeqe7+kxrdWrzvBXhOt
Hpd3p8pEkz6ztbBdzE05Jn20e0EJVYTBpV0ax7IlszLOKqmuTO6M7DZNTEFu308aJg4nDPu9VxXX
1qQalxSNNEUflO2VoT5dXqV9I37/Pt8/M2l63igTfr9Lb0bI2EJuD8yif2bEr8jcnOxdL022GgNk
7p5V8xVqKR9ZbgvKNqB5UeAnLtSStkvb2QaAllVOHgWZ1oEM41/P3OKivAHhYsrs0wTiMjiIxuxW
l6GD/pGv8s3vc/HUrdVKuwi/r6xXOq2dZbxqutaJ+p+Xl3w3pM44fNfNMCtRXaQ4h5phwRes4ool
h3ajagPBHUMRoUPfZoCw1M8L+RT1YVqLkueOGXgjsTFRi7dhE1P/b6+LKqbmQaFpsZsq+ipYT6sW
eekrcUY/qiC04NQu9QxRN93O+QOBMLyb4apjMCHRt6haPBZ9v7YmylCQE5HSUJ1b1waXfT8Wvlzp
okvDzt3uDR7zwmbrJFqRNVnbmd6Qf4mh+VKn95TerZoqOO52vbmxi63oBgdir+gPSGDXpF/pyW0t
kgsT/T53+JjVIuGhAHbU9jdVR8WEiJpFRJ7ickBf1KusjGxlULqd29S3YimsJ/vWzBRBcWbvU+XN
qnCpQLNSuYsLYClZUPzFvlXSwPwkNx4YT34i2MPLO1aIx8V6becpOKzgvRF4xq9gnw80tOYg+bx4
6kEkHLj3qb41kL/or6sS066CgdETKJqSQ3HPVBHZQCt4ZFZ39YsgFT5M72QNKEiDB1HRQPvzTiEv
b2iT0bE3weZ3kOPvaf1Ji0RPuLv7d4Ohvo1zUoyWCfVP04vjB2tKXFVRwPdcO2AlBYeS4MQQGcQl
C6VtqkXBo7QnqX6bnpTZrWVBKIrs4fIDWVH2WjVAQODASVuIf38zMPyo3ELzXHDI7m6wjeu4FLEU
WlopBaDA2+TMCRTAx9UxyGH+wOQbbjobJC5ZrJNKlUxCIKRH9hWjHUzqKPegIsFXDKp6lzcX2ztc
bRJgmMwxNZDDmfz3pbX2ZQRZHhNtvYFZ3C/2YzHWbj38VRePaZmj+BoLHLkbFqhVo2cBvELv9Pgi
y+iVBZo1XlR8t/oHGQLmxSBQ6hVhcBmqHotmTiUouwz4WO6viPLF+sBQE7iIz2ZwSWmM/4EwMtwj
dAzvy62jNUQQ4XvfEVscPhd1skRKFLxMXCa0EALE7irJmZP1tR8X01WErIjWtEdFWn2MTwuCY/fY
YiV4xkVmvVMpk1RqW5ECCDRaXUG1BDdL83g5/vZz7QaDS0kFsVsbn0YmLjL0MMZO6pnQUHpVv6Ps
9tJDGLZ5NScHijkCXJFtXHaKp2E2Cky+eNGN9qhiAB4foHcLJHNyd3UVXz5InxfBQbYblRtTuWwV
o/oxFOwWUCSncfiRRtdEE9CR7Z+VGwwuTaXGSCsjAQYbd2DDY/MBI4RQ9C196diJgpM56V322KBx
qcpQZkWqWAxOroroDzJf00MMwkwBpvndTvZoYIleU/aqPGiNZ+Q8oGckNv+5k49yV6ZdiYOyd40Q
3fmdu75K7vqgtQ5mEXRXPohY5fZX7gzJ5ROczXlR6oAsyBJKUn1nr9KpBEn45aDcPc42lnE5BcTS
aov0a4KcR3XTyA6yOna0HvrzVnxMtEYAt9d9t/Uk/y3U4+2r1rrK9HrMpElO6ZWR1yVfmhc5qLzl
MEYP9ejrgp23u/FM2WS0pwoOHS5CLVOqaisB6DiRQDHqY96IROF2z+oNBBeW+G40LHsFRElDrXjB
J7MrD6doFjWAikxh67n5bFCqEoxgMXLzuP5tm1ex6Aa1V7Qi8NRvX3FxV+n6sMoWDEGTVn/dnNi0
Yi+71dE6ZIGoSWs3yDdgXPQ1WaVDpAXWaMRvtb9a44ouf18O8F2HoVtaAYxqvRMDyu2U5saAs7/U
plPf2G7cingtBRD8QN6oDRUpoPbhtb3iGLhcyKKb4K6fzkbwY3hatRRVrMEITfsek0Nh/9AwRPFH
juIn8bqyWTs1Y6d+caqzR1mU0PbPiY0R3PFHcDHPBgsAJNQDJNBn4z+cPRrE2NNvYCK7bM9uZtvA
sVXb7JQCzLBjz44lSTNDMuSHckk1sG9g65D+trF6QTVJtEZckpnRtK+jVxrXWrk8pfbo5uvXWqGC
J7T9/bkxi0s0sjbLUdowmGMC5pXqR1yDG2B1rSC5TbTDZR+KbOKzTZSutT3Dh1pSOV33hLqycPRo
HwOz+Br7KACL/dt1Qi9mN6omDFoMOcD4wSOx6W2bi0oIIhgur8VUiYxaxSdOOatOPkb+kD3ERvKR
rwBkmX+M4RJarRQY0FzYF/UUFGiaQ0G8w5TL5VXZzze/QVT5rcfk3BiLVAcI1dDcrTKeuD8D4KqJ
1JIH8A4CIKtTp7Cp0+aCMGbefneLO/tJ5a7gyNWxWhEgTEZQkZe6O9D0e0u/Nknu2aVoQluw9iqX
efoaLX8FRrbASDI7gxQ7o/3YaE9/5jQu3wxVT0B1zZzWfJGVn6X0ob0IsUko4ci6YnH7BCecVUgD
S5967XTaaZLCiYjoLPY9dQbhdkkXdUZtK7gOlonl1M3spaDD10VHzX5qPqNwu6S0NWMmCUyZyGfb
vE81jCrEYZ9kThp/ubwqAoP4ibZsHdtlbmGQrY9+2dJDqtduUohUaPa35G+LeFFDXDBkU2LXPz2D
ouZS+4OUCNZ/FwLU3CoBb7Gm61x8ZTNpoXuNPDlMBaafxSwgu67aALC/bw5MzBu2q0IBYNFgaHRH
I6BsEC397j15A8IdX5VplktfAkRtv8TF4inGeuqlImhjYQ2XZal3OWYDxW2Ygi4WOLEA9esma1+x
m+yvcYPl+KFxA3Qyn1eH2ziQQ1ZsSQLYTD8Zae8o5n1ffi+zwe1UTZD/RT7kto81LQ0xFmAZaxJY
mhQkenSy7NjVzPUjBdWzWTyPZ5tpQ6FmgOqy3F0U0JQ0D+BBFJw3u/lgg8KdN+hqt+XFRD6Q+hdS
f7MGXxqvMTunT+EHssEGiDt2VnuZ9ZYVAuUCQ0vpbV9+qXMBxv4NbQPCnTYo5UuDzUD4uMsP8kH0
BbVfmtigcWmhKYp06X4dC9/qa9ZlEHmSGYwuWvchjZZABksUfqLV4vIEnmKKVmdbmCb38xCo/SGt
H+XRkTrRLKog5RlcsjBjEI/PEeIiap/G+DP48wSBJwJgpm5SntS1ZJDYExYZOj/PyUGmpigcWEzx
aQjFTEhrmSiHvlPXGqvM0LNcwbPp/eAnhybsX6cJTSf2PSv5dbV/OcR3P7O2eJzTCk1vZdAAsvag
9LMZ0NP8MLuRQ6F2Wd6IyrV7Z8YWjHPgkktLu7YAa5OHDkIfrTE6rW4LEt7eMm1RuOSakmUgxgSU
NA9UjBsm0VeB00R2cClVjcwU4uxAAKfr4pfowjQ0tMsyKhoae2wAgd6OkpOL2JJ2LTM0YslMp/id
lgNmORK8nOJ60vUPsY7RO8GlYe+oUDa/zyW8tq9opbNyW5SZIJifHfCIa9G3FcSylz0oAuKSHm3R
RwghKmRWKTsscRXMeeOU2Xf6kUeQrUXMo5stC+aNOQWrFK5BSmhpj1Z7bKcPfMmDOQ6dDlD9Md/J
UJhTqSbojAVE/6VbVq+WvsyGSD9hf+V/g/BFI+hnVcWSY+X18Web+zIRNEuJfp87Uw3MvtNeYTdS
+VM8pc4MQpTLS753DmzcxBeM9CbXm3SBm/I1dfJydro8pPbDgingxIi8PwPj4quqRhtNR3AXrb+U
7fMgVW5RvEidX3wswM4LwwUYWIe0oeuBlESjW9lqMDXttW5P/75RmWy9xzLSJo7jfB3QewSYtfOS
/FXJfVV5uuyz3aR2jmOdOwkygpKeRgDxL5gD9y7ZWzO4A8DucqOPOgSBrm7LxWym93+47Igs4g4C
fWLfpyXQurG/1SbjVlHxfKfnzkyu7AoUKcbTQlQfI7Kh0qNkXVtOFtVB2w5XlSWSxt1PeedA4c6M
dEmWuVjg3koP+uxzFH/L9Nu0Eiwi+5V314fzIvI3cFJZctXIQLHptzmrHdL6i+HLmm8qh6U9KZ31
Z9uaH4av83yGAB4SR5FrjtV8oeDp6eXQbKgz14N/OUR334M28WNwB9QsTYk1SkDrvdH7xf/WhpL7
9/ACxi/cXyfUiXXBpW//hrRxKZdL1hXyDS2FS1OUUBVw+JQODZvKWT8tgRHIB7USVAWFiFxOiVVd
T7UaVrKWbQOCQ5bkLHcL+DXbUJlcUTVi96Ng61W2jzbJRbKGljQsuXS+/iL7iZ8+xp4VO7PbHct7
yZtF9xjBXuBv6kM5ZXkxA1CdJNBOXBtt5STLo0KeL8eLIAEYXLoZO7uYVWbY0HfXtT7+VaCAqJl1
LtgE+x400eYIHSoDqpqcBxeIsDRaiRUbwOmYHPJgPMjHxmP8nUw2QcQHvWvXBo5L1a1Ol//caurm
NPdPxYAKn6j0sh+FGxDOecooLdXIonAOohCiCTcmqANeG5Atqp58qJrwA2u1geOSNeYPl2Fgd8+0
v68GvB+091UtoiMUOY5LwlKqzYvE8gdY9b1OR5Kqe+qRRVTd3Q1w08RnHEjyQITG5YxOlzurhlot
PhBSl0oxFP9uMusYSR+pVUNk0oBEmEKUdzpUppmnRd5TPCZGT6rRnqQGvUq9ICHtem0DwmXdgWgx
mVoojf7vNwMWTO/OrQ0E5zBpthMVikaouet6kFuJP1kgwkx1V21qF7Sfgr6QfYtQgjNUy7TfyRn1
JdpCMF+G6REKophAHz1jCi7H875FvyH4UnKzNqo8Y7LNU/ugkzonr24W66+uuonryb8MxbbGe+ch
ylQV0knvVIcIyUtJiiJGsnmi+qeUHDQyOAvpnX6qnY8U+fCh8xuN26hVEtXzUgEtMYNEexg030g+
8kkF6jIDLWM6I696eyARks0qBVGj10y5l6HBT1Uyx5Co4Cthd5duYDhLIHU/Nk2OoOtt497upaCU
lqdOk26mJP9xeYl2A24DxSUerdXqLicMar1ehsM6e3rx12WI/YR9xuApfXIVEtXRCK8xctz+mPgx
qCZd8jk7stJRZAu8x24h76JuA8d9MprRpJRGDbgcY6FONRVQmKwe/tAmLvXMZlXNFWV+wzuJr1wr
rK16cOQKkjOpDy4LwVYSrNO7+YF6musuhVFt/6hXPp3CfPx82aZ9v5kWmhYtDcRpnN96PFyBFwPZ
1FBOcXavVsd///vg/COQjQTJHOYv3m6eIUukMkIXg6dFT33+2IuaBHcr1mgCt0DrK0Pomm/4nDB2
Vw+Vzq6LyQNUQ9B5Xlw3RxUTHZrgQUGIxTlLlszJAAEk6wJB6eZ2vpKzAN2PbhXkoaIJInovH0AY
DNRrNkaJIFXz1nMQZEXveQfPdf3wkHfF4lSt8hcF47Cz5nMmOCD2Qm2Lxv6bza0brRmdKiUqahTN
XaGr/pRA/kwkE7gXbFsQLpOapaEqq8FA8qtpCPNK0KG3d/Rsf59LoXExmlPbsd+vqQOi6UMVTRiX
1L/SPrnJbAh5gw/wcnz/Yi3kE88WkwvwzgKnrtECs8gd9SdxLT9/WUARNoRFOFK0dqYHyadHNaiu
kzvG0SdsCWZRd+E/4Kfy1KmJF23Gf8B6WFlbIphnjtWRTd9/5KoPuinQN4L/yEJL6dsoKUHMMZAS
MYlrcbE8pnKYN4KW3P1APEOwGNoEIhi1NJDAASJRTrn5jajUqfKXy4u2v7XOGNzWWjXZSE3MiXnE
fpbU3pkocWh7Gunfl3H24/2Mw20qKTI7s8kI5kfG9IH08tdiFREA7Z6z2yXh9lRTpSB8GGDLbDtr
0N6BAMS1Ei87Vt9BBhT0oq9lkU3cHivbSCshV4raH5UPCTXvZYxCXHabaHm4LZWkdiMvBSBK2JTL
fw9gaKfxJy17/SMcvp93jBp17mu4bhwMtyEStJPRYpnLDq1XgUm7cwmbZbK4o0OSxzmbmdtU47nv
qaN2Bwl9ttkaFOtDOXauaR5H0V7arVBtUbkLSzrJY5/lQF3ue884oeXuRp3c3rFvpFDHsIAO0hhB
QhRicjnCKGhhrTimoF8xe4oHDvUf1oygRGNxiFlyN4sdMxLdzARRaXFZowdPq1pVAJ1vF/DggIrE
te7K3mm81W2d7lbypO+Xg2d3EgNEILIJsSMM55hclFpybTc265xlc0fTJ+uEuT6vfF6op4fgUPRo
5mI2onYEsLvZ/gzLBy2ZqKYraY9XMYysHtiTeeaaNVMHwfRAHF5G292JGzAuaktjUuNUh41dd93K
wZSvTmu+xKooqewxyZCNM3kufKh5NcvAmjVTzY1HJx3Bp9u51CdfcYYSR2qdmF20dDcLcrc6XLZy
N3iIqsu4BmNIgm+xt2uVNFOEWbWoDYq8cOKIClZt91DbIDA/bw61VtZY8R8IS3Q3TIcmuTYzQVci
y/PvbgEbCO4cmFM9Q3UCEK18h7PNWfTUWbvbqbifRN9a+6G/weLOgMysINWoA+u/xCHBWqBV46is
uHrjohPYx6RCK6Rr/HuRYZOoREcPGXptZeUX8/zGj3m0pC2luOqM1f1U+ST5RkRPCPtLBQoF27Rl
i/CJuq7iqUGDJzJJ/2j2X5TmWrd+XI63/RRJzhhcWs4i0MDVsBD+a2O/L9z5Oz3Zrnqr/5xif/hc
ePkPIfUKy7vvA+QMyuVlU25NFRTviEHXvl09jDqhxfd5dCcP3ISvNLAFCVLkSC4lG1IySRO7GOvT
1dyGU5SzeLzsSREG+/smHhS1jnO7giOjqnLl+XNCffCwfGjznh3Hbd6eqpa1RDLK6dJzn7/I5us0
/PwzO7jNO0Bg09DY11chhwW0zKGm5kjaLDiad7P5Juy4bav0+tTVK7w1y89ynkO57raH4iAy7GVr
9i87GyDuaCzNBSOYbOkNqExUCYZ+S8dWiDOrgdQezOnYqIe0CS6jCqzjS5xg453UVAFotR7b+tiC
9WyufqpEROrA/vkL+4hvl1WiSR8WaA94/YQRflr4YKQOyzINUIJyCBg45aE/ppFIP0HkVF4aoqhV
cFCzzzxQ8F0VufV3nNAbyTAOCYm/r30bxOVQO3NWHCLFFJyQu09KaN79Jyvyqrk4uzH+UgF80Z30
uj4Sn1L3OBc4m5sjnZwsELXA7i4nyq26Ap4WiAVwW8LCO0XbxXCzJt3a2Uu63NqY2aUfaQRRNzDc
njDyLqpA4wwYPXKK+N605KCWXjIj1FJR5Owe0Rssblukaa7lXbMiI3ZHrUOFyp4cZXZaq3SL8SPZ
94zFz1l0pJWlniWthAw+ZruOo0Rdqbf9y5tuNwFvYLgLIqF2Y3ULVolK6ZOyRAaEi9obw6wmQe7a
vaPpqMGbpoIyPP+mqVhzQcbIBiUIJBZALBfGZXu8bIsIgkXk5jDR5LQZKx0Qc5oeSC3hAd98uAyx
/7W+MYOL6nEYMc85WLjABOld6TU3Bb7GVmi94Ok+d/XPl+H2V+fsNC649YjYOvQwEHCp7BiNsw6F
g8Len4FwUW3ZYCcYIoD8H2lXtly3jmu/SFWaJb5q2IO3Zzt2nBdV4pxonqiZX38Xc27HMq3evNep
6jr9kKq9DAIEIAJYIEbq6cnPPr/QRkmcl6hG9O2Drswlmi3gfoZLIz26pkT1/G/84NPf1CL6dLfq
iDku+H1Oa6qd8r12wdsbLAnMpj7wCo5o7tpYuyKkYL3Wo8DUKrgttflzTpVm1zH9zsmmcf8JnayA
+HmuTBmVuWUhBUw5ba/T8VgUz+knyIBN/qL/H1m4rCuITCUlnfhtsQg+Mu5r9xB/ZoJPB9cGFIOF
1oa4MCaaJuY2qoWnpuZxcBZfmwqP9C/nj2ozzqxAxFx8MZkeEYBoBblQyewR9xoVXrsvJZdx04ZX
QILyUyQNaAK3kTeYP1PqekMro3/a9i4rCEHtLd9PBZorpEBRaF6YYXS0VN9sA7Rro0ZR7ZPPFPzX
GhKMwHBaM7NSyESi3jOM3rNALGPLOpy3r82bHQiOGbOvY6tFECueMWWZjz6WsaGfq9ydt4Tt8s7q
+ATn3GLJBz5aIM0ShdG+AeGwVnq2FvA16mlgSj7YZfYgOGf0hKYYsYFUy2D5bX2VzpksD+e2+8Gt
rQTibm91R3vT7hdqQiA0ODoeC5xDHCp+s/jqzsA+MSc4f4ASPYklX7M0k27hesp797lw+h4kSXfU
0STdwTI9GULSUVPb6soZYhUUi4G7PVqBct9Q9/WR0zAQWZ8fV8THUySEWLbBedyEU9SdRsFgPDyd
M6V7C/1b/aLtcqyVGg1tr7HuOo+yWqK6zVTR/oP5IeChds4UnicoaBI1yC5bvpnl5aRg3eYn2mlQ
yMHDl606jmoJ0pWqzvqmTFyQX17naMjUwUwtW2a2eYJvGGIfKNX1At38wFAoSF4x7x29dtlRT29N
636RLTTZtMIVmGAd+ZJmsA2AxeaDW1u+BpaaQv/Uo8AKRQgbblGbuWoCpV6+TYke2PVNJl0xJhNF
CBnjtGQTFjW6gV5c92mE9xOv0mRjMJumtpJECBpDtszuSGI3mNLOw5DxUaex39fLI+a0vdGJR4lp
b/q9FR4XeuWUSOI0BqMQSiuvsvLI0F133g1tRvQVgBAutG6pF2ak7u/MZGj8ub5VEgxqynhEt8Pt
CkiIF5qRlKXBzXp8rfBFjE3JSti9VE/Jody5pVdL2sSkeELEiPIltoaRm8PdFFo7dJ9cWXcMj+JZ
GAcy3hmZ7Ql+we4Ja2ZuewptvJpFF8uUHfJR/fkZZSEdxoAZujd0wRpie3SLLs5whv0FJx2YscPV
DivSSr4ft8V5wxGMwuqxFSougUOpckyH0XPV4qWbZK2W/0VHbziCTbBxwpbiAsanXljgd0oecl+9
mS8wvx0uh1L6qMvdzIfY5LzBCSahtzGdNQ1w+lWPWFjtyn11So9zyDMWWXzffgVaoQk2keejhed3
HOLkazv2GIdx7Y+e8U2j3r87I7XocN48tmP9G6SYU0x53Lm8zx5P5dG+DJOdo/rG1b+RPqpDCRpn
nzhznGJmUTiRGts2BCR5+qzTpbzsS6vfkbxL/MTUSx9kfN+HcrB3HdU1n6SurJ9RdsaGEFgGOnSM
cQPKjtMT72fSHN9i6H7nS6ingzJ+anMumpbQOqWbNiY9f9v0yiNTNAOqNri20Q5xXbF7u5IkbBt3
793vC2GsHNsiopgxDxxy0egg3L0qJomdbASVdxBCELPwYhRHCiOBtgwvs1MdLFN7PG8cG2HlHYTg
qahiRWRJDRJQK7vKevtKs3Ns5CvCxJFNPsqkEZyVmViFitIJoJJ7Sz/ao8QZboT8d6IITmpS3TEG
3wcJcgeNB3TfJffR2Hh5GkyfmON6ByU4KDBzYkK0gCgD6a4Lc7xg2RwqxicIRt7BCJ4pHktrKiNI
1GmHNH2ahtNi/f8T5TWE+KLaT5Y+I9MjwRh/dzCU2PfYm/79vI1trc5+ByIkry3GkWuXH5d9RR6a
x8RvfSVk++pZ/5k9TQGfdTAyT5N1FWzfUMyLoADugsBGvKGT4XRatmDDa9GdsiV+yofYrxt7d168
bbt+gxFuaackCXU4jElzrzPjK9bJCEBlEMItrbUiwrPnSIKmVIJsdoOmUoPzUmwrydV1xzTBWoL/
vM9gdRTzCxLD2NrF74Ml7DzneTxMt5huu0ETIPz0ckpCWUFkq2qMJOkNVogM1Jqx/ytSYYC76lEP
sx1hXnYDJsfr9tLAhHxUetgwK5F10zJWoIJl0LhtdX0GaBcuYXtfBBn6TczH2QdxuofFMQeCxVaS
BH4rBr6TVLATrZ27tjXhzbGQlEf9cl9m2BvpuTdqUFw0Xwpfl9VmpKcrGA6d+sJsUijV3KshClzY
TYL2k6P1rbuM0Sk1PJNHydFynyQkG++kFLz8hKpTh+H6f4/WObCdGhoHxR8yT38cguJe9xYPPLnX
PLvPf5wH37wmK7UKEYA6hdPpC7Dr9hU17ZlKHrc2g+Xq9wW3rzZDqpglft/MtRvHHX91tuNRI3+o
XSq5jvynzh2j4PqbFot4LA3G0lghnS9M92sxMT/F2qn+apw+k8q8ySVOvtdLw0biYhW2Fe0qLJ3C
jlyNfT2vm62cd20YImMi2DhTtzcBEi+etjPD+TBZPl8liZbef2RJveSCi5PwGWMUQQGaysDssSSv
sXJjYnXAeZFkIIIXIami1dbIzYHdLNm+RVNvLzNpiR1YgtOgNqfZT4GRolU+q49589RotV8VfPb3
2jFka5O3PvXeqUnwGKhMFFgzyoXiK6HxbVJ54PJFdz44Ifu7/8ME+cbXyTtAwWGYA3YAJTZX1dHY
DXueGPBBhzSQ1alkzlBcbZ+m5ky7lke4X+7ehivUw3aPr6IitPa/yZ5Bk/B83kQ2PRKx+RgK+vBA
CvQ+qLqFaxb50mE8tTdfOqU/NNKFutsaAwMZ3hnQXfWBsaRlZBpVC/1w7GYI4wNejq/VI99TUAbK
UdoIy9OAD45phSbEa2MmSjwmuMacqrubvSRofjTh72JCE8hW0G7esBWYcHyN4Q6W7UA0u4g8CnYB
A3EkU4gkg9v06ysY4ZINRmJUUYX0imXfI1MJ+vihnC416fqALWvAxBDnC7Qs6wONiYJNUEkb4eyw
Y9vTQHtnoIx13uC2TmwFIbryqbApOCwQNwztkuX+2N26zSc+GdYQYqJYKVixhkosGMgu7PSkOgeS
7s9LITko0X0P+VhGeQEIvYZT1XF/FIZ33PMgm/5gLYhgXTE26MUkBwq2gSmv6hU7LJM/33MSgLnm
Cz4CJZDdH5l+BFNLS6NzW3542QC3M06HXG1CC6NJ52WTHSD/M1aPH2XuuoPbwdKiyTjmQ/RFc0fJ
pZFJIvhtvK80LOafPfo8eHa2H9EK17L783JsOre1joSUrk0j3WAuUOKnMYgP2kF/6V5Mr7vUsQ6z
kXVs818TndsaTUjwmgZP+CwB2tI1O1Pr7hzwlbi98oJiwgOaXI7npdvWkm3omL8lmFUUhDPrutJo
1OPbR82+pXr8w6SKfx5iW0tvEIJE2P9mZ0k84KUCj9H5XbEEJJW84MsghFR1ySuQvE+AmPSLdHrJ
utepl8wobmVB2Ifzn4MSXynUHjsGnAIHpcdd6hWshlNg+WW8tAFGhZhnoU+7BsvR+bPbTFnXsIKn
m6xO1SoCyQyaBIqyoM0ovWGkbPCSaj0k2E625MPtbFZf0tIK2pHKqkqSoxVJeUmtR+7k4g9YtOWk
Rt1jS2hYObLvYYkdimy8LV6x2lLnx7voQaMWOGEZ1cU2BHFg6eh5+cDeYdJoyqoSkui1etSMMkSk
kqhrE4LTVRvIJ/HmK2pLbcEBoNS4TWZ/ooVzr5H5cN4ithIFRwcNBEZjCPo3BVPPLXOcwBuHfKTd
GdE+UXvPtG9q2UDiptdb4Yj1ATZkTUZy4KCbxr7AnkokWTX4Mb/9u35Ylc17SgGFs6sKpi0uFszh
QUTblWG97zKvOnQBL4BMh0Z6s3iWKDratYBCFqmC9ttMsPYFeHOg8OUdz+keDIzoSWmubEkQkWhN
HDhHX4W1lBnA5p/DdCzT04gRrlJm4Vt3dS0SN89VyE1rYmFLL1DSzPYM8BoPcxG6liZJjWTC8D9j
BeP03YgdkIBhixYk+Y96KQKlHENwfQbnjV0mkBDg52jpkixCaYB1j71j7OZaQa+lrNgnQxFi4DQy
20btnICf/blSam/UHzvZusfNTG+tGyEK8hfGqRlh3vQ1xs76HVg1wv5k/1w0r3gav1NfCTRJyNry
RmtIwVUkCvaqpAxypepFmX9hisQOJL8vMgSQLO1G5I0IDdNBRQUq/nle+1vjUGDX+ePrRHc6RGiA
NgoYWg9uIkySXsVhelVf5f7sK6AnanyiSJsBZEIJbmFUE5rGLRdqZmgBoAZ4Pvt0CM6Ltm1yNtqt
sXkMnU+CyTWkyRdTgWpc+2uBZ+el8sAH630CxFBVXcNkuaXbwj1lS+FUEZZ3BgtvHrSrfTZQv63G
8DzM5omtYIRL2mWWulgMMEP7xNSL1JJEPNnvC2dVM5r3UYyzGvXA4suSjVZyUJvv4s5KBOFyWomx
gL8YD0DF5fJ7K3Pt53tec2iPRUhuZdOfMomEizksbd/YvBjVu0ddf7bpw3mNbFrXmzgOf+9aOWiD
DnoUlfj9wjka1XHp90Sm9O1wvcIQwvWkaolV8mf9Dmvn+FwwHmwzP1lQUGdh75euZ0g5+rimP4Ts
FaZwNy2L2bR1gEm/TosX7TtU8dBcN3v5Pj5OIOnl7037Mkju6ufzJypDNt6fKIhsa8x7AHlEP65W
Y65Av9CT23p4TqvjeajNKtjKGB1uPSvtpdpSt1ENY5z8GrPH+OCkz73n3Dl742raGT6ojh8Kf3w5
D7sZ1FdnKziL3sl0deG3eLFOhfKSUGyXVG/0UpOkyJtfNGvxBHcxEOt/n0B54Wt+yILS1+7aY3Wh
BLKsS3YPBM+Bp/6ibVPcg7lPAqMi3uAM+36QnJwMRXAeRjK3pI6BYta3toP1c/V+MSRzGjIMwWPY
E0YCHN5YoBe/7OK1sNExMz2dtwDZlRYn4K2kR7t+zUH2Y+39NrwTllYE5WPsU+k6XYkTFOeBKxZh
2ogfm+7cztlxkImzfWSIrfjWs8BhJDqo3NRUTPPhytoxdBLjE8Lxs162uPS/2PMbjuCUpiXFZBbo
5wLithdTVZie7sZgDB3a5LqtOm9xioeaMQ9MUQ+sTn3bzcPzitt0TlgUDCoGlaiGSAWVVWkV4cUX
L20O9pXnt035c4ZbVHcEM/fnoTa9xBuUGFlI7OTLpAOqsn/p6Co028aLRx0P4hIvKAMStNdSS2+X
Fmxmed1ho+5eyTuvma+ILWE22va2K4kE9WklK6NkVCDRuNf7f9wyiPRjne9zurOzBwaKwuGurvyx
+hXZl/ZU+cNwshJJVVeiQbFNJEKGibF5SOsOjh87124/epN+2VXfmMzPb16LlbxCdNGaDE2aKaDw
4AIuA+Kl7NqW8QDJQPi/r0IYtepJ17M4ChrnlbKjE2MjZvJ43hQ3/cdKECGOTEujzKMKxaEadAAB
/F3Ta5Iyg8wIhfiBfR1Kb2o4K72mgZGcsMZnru19H8tYo7fPy9HBvIBikiZSkvWVabv8Cgf1FF8k
eBsoB+MiNlh4/shkMMKRuT0p1HiEq7JL5g+E+SYNmIz4TgYiHNo8LXXaF3ARQ3TNCXls9Gw7Et3L
MISQqzSuEXdgXg107CMa0qc5N/18ej1/Wtvaf1OKEHNLrWoto8VpZc3oM1DZ0+y5GcGIIBsv27bk
P0Aiz5hjd3MHtiSoJXoqut0gu42y3xd8aYOn47xE2Agmo75G0+BVu3ximTZ24L6JIHjRpOnVoo0A
wefVlKHzenPE+i5Za8Cmn7TwCu9ohmqZH/wkphYrfUBpsSBHMlzN0U7VW89C2CurXJKobqp/hcVP
deXDdLPRetdC/aqxw7bESDHaECCk36Sy73SZVNzaV0gtwf6KIl2QqWg/Xfvkguog156iyKtbWS1m
0xRWQgkeINdtcIyBEhf15f5Xb6kPtil7A9/+mF5hCA5gzNs5qRakkc7gWa+m33r5nYnERANRNvUi
tLbRLDh/VflV/PBhuIIU/EEMYgYr7SBW25ZhS6MAbPUn24yPDG8GLFpO2pIcXEoP52E33dAKVvAQ
zWIZYMeAObot+uZS4l619njfxL/Ow2ynmG84YmIOgmxaOTlwGEjGdLYnCTgq9io4sGb1hSWxpzh3
NZu9wvpMXrICFjwHsee0aiOcKxsfamPPdMMbJ8457KNVS3LfJKYpMlVRDTMCRgkhtY7tIgPWUvTh
+YOUXGnXeH/RmNKDxykGxOBem8Rfop9FcVHLPjwk11mkTFNqG/w8I1AWUmGZYRrmc30/DGWQ5xhz
nNzPfBri4w+pP5gj8QXwXqjanOcptbntl6nHeYftH+gfOX9w23caHVCmpeJbCouq34MUk26nbQGZ
sJcg8XU/8WMwz0UHa8EOKf52LRue27xajquBGwXPl2B9eQ+YJEXpxA4yyDY1fdt8oDpYboy9RCwe
lj74jRWK4DdsfainvgNKSb3maKAxlVyrld/+nkyeVO8TvMOOs8ITdBV3bTI3GKgIsMDDc+zM76Zd
X0k+aTYv0huIWKnOklqxswogfdPdYDTrNqeyjIWfy5lzEwkEJsPtqmkGhF08Tcu12aq+kl/m/YWS
XoDCXqImiS2IJeiKGihCM2T6CuuwlcNRwyWrFw9FUAkQN6oPYmFazlZdwknr+B+yCsS2lhGtyNMo
yPTrSTnapj8OTxXqgZoskdkUaYUkxOHK7SGCAqTGLj2lxZf6oYxk85qbWnLRZIoV59hOIGqpVdpi
VjqAaPSqLe+z4YDXA2+Jvw3VkxJJgtS2RG9gQgY4jUuS6eiVCWJ2VDFF2acYSM698xdWBiI48LLN
zKnPYXcMfo7cx9XXTDYYt3l7VofG/31lA+CRSZPJhrFFauo7Svy8WKpMjM04tMIQ7CwuG0NX+Q2N
69ul+U7J7Nv55Em54n9f9Y8G/aYUwczqZhhHzYUw/W7xWWD72c6JvcH0Sj951h9GEP153HtbQf5k
YJrb9GRd0NtX6u0v4P++Os4qKmtrcZIocN1LhrU6WhKiDoo1Cbdgt5BYh+xYBW8+aFlT44szCggp
/DjL7qfcDnNdDcgoY1CRQQmO3NJU+L8JYo2l6tUJODrYFaJursu+DTYtnoAJ1XU1lAtFjoSyKzTq
ZnkUJMaPhBoetkmpdvWZg3sDEUkR8EU1NWqawVG0V92c+U5d+HZxNxSyx3+JNCIdUFEOCVk6AKX2
15RcqnTymlg2Pr6pm5U0gicaNFZa9QwQZe5R7gw08H/k2q+EfibOrnAEZ9Q4Va1MOlRTmTHWRcUH
0uaH8/5u8/asIARnFC25a00OIDAm3uStB/rkJrmh8wv5xEpsx1khCS7JnUqMjHE7a+fjFKd+gSA7
mpIUX6Z+wR3hlYAaiwEQu3md2BLSCBW8tgzOH9qmB1+JIrgc7DS007kHija4IbOqwAGjyXkImYkJ
nobWrTbOFoJdSv1O/U7rm94BQyY2sZ3HkR2Y4GamTsXe4LpAmkDZgeVaOJQa2g6b49/AEFWoFxOn
r+0kB0wyHProZCRHRRZWz0tCxGqM7tDM1RMoxW1eQbTsKW7j6cPnrr5lqCY4ZsF5IKhezbReaQkE
sboLxdpTFKXbNFh62XPXZmYFmrH/4Aj6r7Rp0OsYOB27ipIrBvb5Sbs03R/Z+KL3si7x7bN7QxOs
IIoYtr8nJe6m6qeYCEjMi1oq0vat+QMiUsmweqaDpkCk0Sz3xVIFfeHenTezrVvjohsF983A+J3I
ddm3lRNn3PvrVgcHc9lndUDr62VIJH5GBsRlXSUdvZ10uaPB2Gh0UXTUY+ZJNZD3WJ9YFQ3eyjeJ
uOZWQEnSFKlZQSI2zIe4Lw9mLePX2AoBawjBZyppro6Y9UauiM9FY8LrMF7Vunsn9fX08e/0I9ye
qYtiZeYBjVqhCvaYpgHxSvEji2X575ZBwwBUE2kN3hLEHlaz1JaURLy4112iRdGLjDIYJ1nn8ubJ
aRaKoqCXMk2x/UlNKkezahRVcFc9K3q04y82/TYDT5lljnrzgQTfc3/ABDUlSxwlOQUYqH2COPaK
Xd16TmgsvosdRvah2Suf2GODr/w3SEFd0ZBMeA0nKBsQMFCOHksnpPadZ4ySe7t9kAQUimCy0l2x
edWqMKntOvz7G+s8+vlX6+ReyS7p+KUfJGOgW17I1d6ghJtbOcaYRwVS+FyZbhdduZp7WbK7aXwr
COHO5o3jsEgBBGW32fxPvOzY/HL+IskgBGNQBnXOXf4hMkd50JrF3piSexbJWpg33dxKEtEAesUe
xxwfIUb9ONGf2RwHpRG2n9h9DDt704kQ7GYribuY66Qev+TVRQsTs4ZPPGKuMYQQZzR2ajUjMNj8
PDoXHapIRfLzvFb+yx39I4jYr1ommGOtbS6IBdZsdLWPN7z7KJ38pfDncDkuP6LwPOZWouDqmDhw
LQucsGJrhsuYShgv7NcTOcZY2aGd4ui7npdepb8MsiHCTbt7QxO7M+ZZswfU+YCmljuF5MdpNq9c
y/1MnFjBCFWBqS4ThfaAMcAbMB0S9UuDBl3yiZme1dE5wmecNaIWHs9A6Y1/1OXFsEbP6b+dV4/s
wIRPOLNJzDJLgNFlzyrxWZF4Q/+XcggubaxM1pUDN4Hu1XRmby5OUq5VmRz831d5iEP1xHQpPHTu
Nj6bZr9mp254+rvDErzaNCSdHk8AKYvDSE4O8x0ZZ+KmR1tZluDRcmtOdFrgrDq9OJVtc5NE+o2b
pE8pQ6PReXE2o9oKS3BrlrMgwa+Bpdlsl9hHx30Z0U1QWc+pLfte4O5LfIdb27Lg3nS3yCw9hZ21
IAvvy0tTcbxKuS0sj0b3abkzZNSakoMUK4a0AiEyateoTKqDV07fKNmnyrDrwGxy/hS59Z6RTOzi
m0skB4OKUzTj8Ti73e0QGbvzEBLjFguDVglOjZ53aJER7LTgxI/szps/Q2SH+tkfVy0WB6eiRgd9
DklU8w4LG1V2XWMF5d+JIvgCm3ZzjvI0SuNd7LvdTQv6cGwHDD+DAm5n0+J7bw3hFhVxDcJ4FygJ
asJxFVR95DmzJAhsa+UNRLg+RUymrGAAiQbdb6YnStH4ET/8nSTCvZlMdOBkOfdrduOp2IowFIY/
t/fnUTZtGAOiGq9supa4qpNq2KlhV2heqbPnSn3Uo+D8728mAavf19975xit+Cnl/TesR7MKibxx
uakx7WFpd+bwlVYScTY1s4ITghpDy9LcDoDr8gjNmS8uGley+HheJhmIYMnpgn3YWKAKB5M+ZyCt
SK+tUtJ9t60WTp2lqnyMSDDjbhn11MkttMWYNuXNRJeNKxsc1rZ0g9co5J5YS4St7lzOVeQ0FiMd
aA05Rj0LdVvBSZW72jGf6NDumE1uWdN/z9CJRxKt81Sb7IiaYa9h4Y1seZ1VcszT4TZT+70RlS/n
z3jrANZ/mxBwmdIMbmJCkbFZPUUqQnpjf8IhrSGEM06wRbFMOm4r6lXSXy/0GJmST7qtOLuGEBxF
V+Q1tgnhy7itsIddVUDuiDaF8RA5h9L6TH/yGkxwGLauTAMaZdDNm3ypm1utm0NsmGe9+3fnJmba
edP3ilZBqIXdlErizySciSxr2AriK2EcIc9GScGMZw4y6r9KZ6c4Jni7dlP3iRUgeC79cwfETFup
UxUM7cCxM9OnTn85xPrhr0xZbNyzkFk1LQoQPAnu9H+sTDLqKDsqwR31bktmY4HeyUI9tSv9MTt1
xs/SlHwwbLZirc9K8BdqiaXLjYML49I8HKrZb0ANZ1eu7xbprjfjnV2NPjagXrqL5sdKI2nIkrgr
R3AJeRmpo51Bznq5KXUFvCSRn9SnIcKr8Hg51BIXLIMT3MNYdwUopQA3sMobe79CYTDJd/G8x2xQ
YS2Sd9utoIJ9zGCmQeqNIX0hcsWLbdsRJi3wLnhvMBAs6K6/TLImnG23+oYi2Mrgaj124CFzaYzA
cF4qtNGdN3aZGIKNFGY12NrvL4vknlRXemp6Wi95MJEJIRrCmC1lVUGIOH82ltdk/kQSsVaFoHkF
eVIxZvz3i+OYf+3cC0v2sScTQQgMtOnbsucQDfsnbl9MR/Jsufnes5ZBCAa1ymy3QuAPyl+gEfeX
q/TCPKYYE9yVt+VuOumSyykRSHxfojMpFyWBQLl2XFCrYXETnLeszYnolUjiRLQeaUrJl5qDxtS8
aHbpN9qEuemlexqSOyNs9uZ9bu1lDHCykzR1IUuyRzVGcRjtfxfxd74ZIgncR21P7sBQtFMCGfnE
9gXC9leN6I4KVpr3cBNV9SSNkPkZaOSY0/LKQf5aDUt4/jS39fUGI0hlL6rd9TF8eZGGTnmdkKfz
v8/tS/w2xqrLP2II7iwqQRuE73B4zzLyzPrSMn5W5oHpR9X8WXeNF7mShHE71XoD5AKvkllzckqT
9RAI3Kxh1WFvbrajcY7dFm5gj59LT97QBDdX17FrdMiqQXBoBEvs6y7zq+RqtiSxXWYNgquLSU+1
UgELQDajPO1QP1IQhbR+d15bMhjB4/XO5M7DDG0tY/3qZD2IdOMaU6PSO8zN6pxZCH7PcNAHoWTQ
knL6d9i8Ub3qNILSoN9ju4GM3WI7hr+pSfCCRao4k9JDLqrS0OhPY4vqSn+yygPJjlnyev4UuTLO
CCfOsiiqW9gT1lcFUWXdzXgLMhvMsulWdG3WskkDyf39nautzL1NKGEql6zUjim7rWpJg49MFsE/
zPNszsoMRRlptV9yFmK26djMxT1GOyWZz3/xsH+09PvfV7KAtqUzJ/6tBzaa1EtP8UXvxcfoYQp6
rGYeTjIKgs1h35Vz+s1XsgI0qz6tlxyA6t686K6rXf5PN3kUNIrlrqp95fG8XUgFFLxFq3cWntq5
1R/GwMAGB156WV46tFpXF/GOSHQncYW/xz7X4ultVhsdnBM4Ay4cEv2g03xRdfoX1879prKf/lI8
wXvomm3OjgJbzC7r73yFCAnxikxD5qsB3RdX2t85xd/vGiv5unEe0wFLFQMX1CHE9NEP5SXJP+el
2jxEDf33+DxUXXzVvI8nejbMSGWhM3yK+sz80VUvrDmV+LSeJee3edXekMTvaaudczZQqCuOnvP5
x5BhfbL2ao+faRAiKxwhs1CwLSWlfDiR2AcEx6L4p+x9Qu7Pn9umY1qhCI6Dov8siyx8x0ym+5AN
7mkGZdzfQQi5hWuSkoBiEa8qpL5WreVWke6O3wyIKymEbCJP4rnFBhR4CPJMnavCfZhtSca87RVW
GKJXYKRKTTyzBclxCjkXbvS43M5+5dm7Zp9dLX+pGG6Gq1vTuKphaQrgIlR6esP12kzyXSY7NMEP
xE5tRU2MQ6vtU2JfLcl9Z/4lhJA/uFqjKAYa4II0f9bHu7a+aWQr9Lajw0ovws1nzKkN7GqHeYXk
Zgmx0/xkP+IbY28fqr0i8dWS6yIWqzBWmlclNwINEagkP9VW8owhAxBufdxiPFXvoJQ0uk6bu08t
yVh5FbFCpY3a/5pVyg5J8qKxA5H14Mhuilie6topz/sMMigH/dd0z04E41fTV87GR7/EQfuJqvVa
JOHyK67CerMBHLWxVWRv0mO2fD3vwrbf0nQCWmrsx1MxXfb+NrKU0UgFRXFQJ35/ic3XYfzF+jYF
1T3df+rR5w1LzEvJAlbxheelbTmiyaS+iugsMeNtFa0wBDPDKi7U3bAIECuq3Itip9xXKjIA90bz
daxPNEsv+v53J/j7Gq/8Waz2utNxJr4+gFSXxqE/cJp09ZLuneN5rE3HthJODDi0Su0q5cIVv0bz
JrNOiqymtHlNVxCCzekLNdpygTSLWXum+suwJUnTJgkfWSEI4abu7cEeuRXY31Tq0eOwz/dt5pk3
DOve+Kro7rn8zEVaQQohx2wXfXZ/f35FV1oT2uPJGiUVFqlYQtBhE5i4+IZteGuQYnnkOQ7dwHvF
A82+3pWJJ0uuZYoSIhAhLUszNCUHheLeO5n5YM3Gz78zN8E3TAWo/8wOIhl9aGsPcYvedMmxbX4Y
G1g2Y+B/oOATTm2p2agl/IO/WHKfDncsxsI/VLEtpNLZ6PjpLPk23kynV4DCsdUWajDVbx/EqsB2
bkuCbQ31yR5CU/a5JZNNOD6doRoZUZ65Owc3+pVOuZdpd5pziopHvrfzE8p6E0wM4JXSzpnJK7VW
sZvZvdZflrImxE2TW0EIvjXOk8TtORlHujy29K7XH/5OBCFlV7AXpHIqiOBWT27tF/M9dsKeh5Co
X4zgmabRsiW4NZX9o8+/9Nq0M8mXqC+9zpKVqT4el6ujZRNph6FqH2vnpKI2VSJi/N67ftUcm110
hGXv5++61/iyHQkfre09mmDYlCV9EaeRgYmr1i/HJjBGPx+uGhSNlFkB85Us0nJtvH9lcnU03mOJ
Af4fLTuCHzcbkhdpAsA+UDGNznkAy32MPcVViFF0yUfK1lmuwQQPPmVmXNVoawrQOuw7TrEvDdlX
w9YBriFEV0TSAhyjHMIdkr1rJa63TMz2Z8vSvHIkk5c3y3Ko49KQXN2NTJ8fpYkFzK6qmZY4lFEV
g9FNLDaD8XUMejztl35z0l85lWIqXWT98TP/PRg/6lW+AioJ5lArQR1b+wV2PhBJZF6R615syDIj
no58tJA3sQQLaau00BMDYrGb9NrY8YoF+ke/2b85IpNQNhC2bSPIY00Hg9ZEbCGqnLqvCuIaIKNq
jrWD/V2VsjvvPmQQgocqVYpt7QautOFg1VOfqpoPfymjQv2Y5nENvQkipHkG+g2wLgYoNDlNaJuo
p30kfe2UgQhmoA5xtRgKQFJ7Z/XXWX7MZE1QG8n4e0EEAzAUVMp6CxqZ/ClMD3kYvUQ/CZiDk4N5
Ioj0/nn1bHzNvAcU3ESZ2flSVQAcXzm7s/GMdW5G8O9an1YLz6PJTlBwGNjAMw7GBLCBUp9hVrfv
HZ+m2dN5GJ4mfLxFb9YgOPYpokOPHiceRuKDha8LbQ/i5cOnPCz/2lQdEwuKxHkgw6nsqW8xIFON
p9a4rBVJDr55df6HtOtakhvXoV+kKuXwqqzuycljv6g8Xq9yzvr6e9jedWs42ubd2Rf7Yap0GiQI
gCBwcP4+zWUvShzXtDrMK2+gQbsbGtCnNs3sXV6sfVO6gaFiFC6sBRVdH5KtPY4nRvnGUu96UzWL
u555H9uXCTMGVA2TO1S6Ok5Kir7OqlS2C7xL1I+R+MyQZlfFjDMAvfctp5ESPxkTkGeXjMVKG0fr
jpqTfl+uCjdfDnxkpgfWNEYWLBW58oOeYRJEIts5fzPyb1X4vQbP5GXZ9jDg7RDIqxoSDHSdido3
utHEcENRh3IqlM5M32Vczy+D7KqDzuuSgRm/uiTQ2XN1zMUi4zSow+3kyBhokFnateH1GHrIniq+
g2aIqGmRMGoYRb86XWHViBJO6jgodhuBUVX+Q2tyF+zlbgLiOqVw10M8uPoSXxll78Xwi5eF/bii
hqhqKkhT4AAxr4T8fePYw7HvslyaFbufMFZq7EyhxCtWGjNgPobQ72FoGztxS1rKk2ILk56ZSVuB
OXZ0+qy5XUQM5u5lxpH+eMje41Fmtk46Re5EiFXKYdAWhlXPHSuW/RipEAyM/pJkRZA/KKM4KULb
lcCY3RaBiZsdUtuwOsGWFhM5CqtEqorhq8gyvTfrgETvpaCgVET4oJmwgpJQ61jGBkO/0+JaN567
5Fjk/zpRDRgDY68lFHOpIq2SepfJusJBsnzprQFPINVYBZLM6g/YUwpNFEDxJuAmj5eP97rXaQj0
lnFRbANcHIX8iCdoU6uO8vRT7P71VQAFKWcoerTZGEmz1pcrDll4XYiPE6tXaG9jtt+nPIgk1gM3
6EQUFG+U2hXogsO+MqWZ1baxd163QFQwOVdFoQ4CgLjke5djqIaA+vr2X7tdslo6muR5DBnBrIP3
G4NeTqU1Juz/ID1x6K5L3ctGZ3/jz9+nrIGecHqZtvi+VN1nsz0kf8T1S5q9ZjGrMPFjHPReEsoO
oDcxbnJlVE7XacHPvCSIfd5njofcswXbFaN8bgbGyVauIVH/CqLRBjRrqd2/JYMlv0pWb6WZubLm
je2r3HkRqdMjGnwsD2STyvERLXaj8B31pCPLq++E4+9WkKaYUdEPy2cqYNT7yRHs1S8FvP6Dtd8m
Yy+XymZNAd7X8N9y0VQz3NirYQPWdLsseAdUgp5er0Eja/5lHdypyHsvGHWSmljC+znxfGtuGbdt
ULqcA5bo2p8twQKF5y1my3qs15k9v7TRE/rS3rZq2FVIJYLp6H7Qg4oZ/BFDQ3uILQD5ARt/zq9y
08dE4RtnsRYnttajcKORmSseU+nJCl3CosxErQ+F0YbAOg1+8htLD0pfNck8z8iWvl7eL5ZaUDZD
ThOFX4i6yxm8+XgXJaXZNww3wTBMdGyeFJWcoFENx7jJ5IPMcboz1JkcLDm68fRJSL7y4cgir9uT
TJcFhBEiCCk0iVJEpZDDUIwg2WI8hkYMIp+76t8zCRvgkpMxyV5AMzNPC9bqEjeX5BQL/WPM++v0
dHl3dvRakgSUf+uqgAnwJyuyUbt4LjmwqMqy3VVeo13F3Mvl75+e+ShdkyRJFRFoYVYtPOB7vR61
EG2sTaQiT3MfRlZlcAEv/UQVgJ6+RukVXx+UlEXh9REU8Y8gGaCyRLwlI0vwHtRAvcnED2PkYDiO
r71xFi4CnvQSH1gP6eKH9SNIMmI75AWxkLTHVdWxL5aojZzWlg/tq+7JpzKr6qB7gp3bsZ1Yo6Uc
jGvybJw8RneizR6nfJrV926RqV9BnTElWZcxL/ErUP9gkVlu3LG3NRxv9VA4YSB44t2IFQjNDj77
L/5QZjrmwxmkfgS16MtU63FlNJGTG2YeSLeoQjTcypNxIe8d5Tq/wT7PGFTTX7Oy4R+vYhQ05cXx
KKZ1ZX6SX/gR+ZIf1iZoyu3wNbJ4n0UxwNpzyoEbfMFziwZBhfZ+HL73M6N44qPrfi8O7bpncSym
aAKAfD3/iB44kyhSZnW5JR2I82Y91X8Itig86ow2RRVF0oLlG131MHijPx9EV2YHW4yFMyiDWWWT
2sgpcNYED364b6FZtr+q+6ew/DrkbyBa67rrNfmiRQe+favl+8u2aB9eRdYL9hQ2j8SCG1vH4802
y7kucrJUOSS5BkqVmHG33F/JMwT5CRsIoZnqcpaHyBG90CMrKZC55j5T4T+4ntOOnXEoD86Dakfp
ZIjSuuG3mYyOUY7gRrPC2+wK2SKUsLIz7h/zrRQoZWUWAU31Bk9OWVLHpgiuwkgfAk0sHW1ZD1WY
eeJcf1Py1UQDE1hplcfL+/cPx/wsNWVhMnXR+jzvI4cMkMT8Aad/k23VRIbHi2zjj/+IRhmVSi+q
hEuxl7LXB8qRPGfoj+jvBftyZP/7+i9qcSmjsqj8UI8JZEuvdE9zVz+zVk/zeMzcS1ymrf5w7XmP
RnOP1ZERaqlK9MfGbTc5jVjOUceiupMdofyZeRthnD36uSaRi7AOBYgnmU1uJg+y0zyrdhE0tvqq
WPmhtP71AxElImVs5GVZMbgV25fKV0k4m1PPKiEn+v7R6/5WR5WyJ2mkdL2eQaZeS3AcXHn2qtXt
Oobas5aOsil1ODd1PWCvGqFyhDp39T7zGLrO0gfKnsgJr9X8CcPB9DpHtVYTdE1+5/Ku5CS3TPu1
Hyucl44yJWmSTRWoA2FKvqmwlKh29OcHzK+4VhzlkPqEITf28LDsXJaTYTZVyoDo+cJH+QoLxik/
U/2mXoJecC9D/IPzPotGmQ2+xDSJNYJoijk5+gFDNC2wSR5/IBHnLG+sg3W6ZFxSQspuYCZLnmvE
qbVIZw5Wb8924nfXIGE9ck7nLs/ELQz26kj3gqWc3IIQtK+xk5o3vYkSdmRVWD+KZajp4vJZzBPc
ZvCjSJWcbBXO7OfH7ookVydfCC6vOON80E3bHAZLxx2x00IXemEneqLBYhE5kd9fWGW6YVuOuDBN
ySrzXvZdfFgOfTDe5mgON5Mr1Vx1ZB5EO7MTJiv/x2zHezNGp3TxkMatigZ1iv5MbogfSpzourPl
oHcw9dEjVdssy8kIYuhxiC3PcVVxckVBeBD8xEPZjMt+d2KKRhkdZFNQMkVOynTIT0Zn9heUBppF
0JqimdghSkv+q+ej+7m1pp7qiQhXvkY39V11iJzC6k2QLyZ3ZOge67LAPAuUzalqtV90vFI6vUsc
Oy5EwWDr/+8ljN/zSaiHMJDVx8WXZq9O5bLmqkyC1wtWuzNXHzkQmPDaY7Uz7Tq/MxB9RxFaMWyF
CkCDPJnCUgZtNsVmD2JEbmg+4wE3WNT9RKmEv7A0HVN7l0PFypvv+gVFlUVDRveoSrPY9vycG0PG
YxhF/DyDvDrMrkaN4Xv2w+cNCOUYZLlJGnlcfyUlyLFCz4VJrnNHw75sEffN1QaKcgp4g1JWXYE8
KF0/qM/lVXIjW4JZXavBDJJxMGSG5nBbeypDRsY60mHlqLWdVGnA1dTeicTjFBpW0/5rTnNiEs/S
0bFkGCbcpMhAicKb1fgar9/m8vvlFdz1KRsIKnhs9LLO2k6AE2+vef22YpWfsb5PhY5rn6N2QYYu
hPUx1p+qklVVJOwa8Y0E5BdsbqKc2KxLhEAEKSHV626WFySC7uS78ti9VoHgpM5wrK3Ta6e3soq+
d6PJDTZRkw123KRIWVZYPc7PvnPmjBq33gfpo3Etuxgs2TO95L4x+n1+VSqcRFFG2TbCghA5REWi
mLqF3lbmqk5mFQmsw0WszYdYYCMdZdCNOOkKPcLKSnrlt015l+YxavSVoyGWt9pamBWHAhHBCKYG
3XTtyjMOGXNrKUOiSEq8dA2knWpLBysBpugc0i9IcjqxraD/UXRJbDB7vBkx6wlZiktZlq6Sp6gP
gZ0Mb63xyDcs4cjJ+ri6SEcrki4q4LR6rztDOeiVIOBw/7rjk8yXdkOKoAo3clk9nfvSnMGolaw7
UV6kHIo68vqoB3wu8z9UdR1z/7I52Q8CQIrMoy8J/xnUiWjmeUCzhUKk4i3F7azKKiwJtSl4cXFj
Rpn97tHfgNGnQQGzloxRTk4ekFxo5kneELQe8xJHVufDVm1wqK3CuMZEyIhQnL9Ykkta1qRje8xv
ORT9NVdIvZrc1/p58kPr8nLubtsGmNq2MY7ESMgAnAh+M1yP/Ovl75PduCQYpeRaO0yNUuL7daHe
4WZx4JX6OmtZF5ePVGjEkf2WA6Rr73Vdl9V5GjkZcwwwpc8r8HKg3rW+amvfVmu9WcljppvDSYfX
EquB4GMHC8HGq5IGpQTfB/14VYayIbcdZCTVmuJLfTv75L4vtKZykPCAqgQ16+H74+RfCpPyennb
6aWM2R3IqA0vooNuYN5E+bO33uiPJPcUH2bNYavL7nZuRCXqtHFH0hLzk1RD1AXP7UJd3CnjgH6T
7uUTWrOBoc64qmZlW4SIiLX6Nkxqu+9c1Og7l0H2jf8GhTrc4LLo9CqFMMotulis7Ih8EGcKRzUY
vpYgdsfNSX6LXPmmfhZSU7Evw++alg06deTjYpTzSMcOavxdJUqWMR4MXbTa9VaVvDGprMXQGZC7
VmYDSR32PB1LaZCwrCv4BUyILpmSgpLPdem/tbrePHYNF4KhpIgYZpS51JQZMHg02TQFhF0O2lXj
pKMpW6UdE63VnF9EA4IV30hICCfMhDBDbJraqO/y2VgUiK1Hrzp/lJLaTEq3U686w2uUyL28r7sW
lTwC/+V1KVGHJEOJuwGvCw5GsfqWyoL5nwDoguCCC6uOEwHQdq9a/cWQGJVP+7blty1FVf77Q963
jSZnCc5FeiW47Z3g9xUYkzDb1+Zt5dAi8bVEJsYGKU+fEGyDS1Z2Y1xaLtbAbwBcDGA1xUjy9D5l
yEYO1Qd3dD4BNAXVGq8jD95sRCk5/9wK8Aug3CuTJuhD8Xpt18+8YW3gqLsP2GNkrlGheaDo7rOn
mXe09OuaHfrlAbzAlswxvC2xWJfEo3ZuTJoCL+zAS43CzDj0vo9CEC21k2sjQ7T9OGwjG7Vbo5oN
SkO0BCztSMY01/mXGfFyZKWIw1h5NJaPlSmPUKRhmxgYiusMB9VrbjDC0wHrtdXZ3RUSakD81P17
Ix7lHCpDzUuccWjKcpSk3Ao7X5o7RvTF2i/KB3CtAF4jEVLF0k8hvVWqL+LghTnzBkv2/ZJeUIZ/
ytsmQ9U1yWwLbmzldng3muRAk0tkbhVfLh9klrmnq1qVaMj5msjVoac3upmId3VWX7up/fTP9IWE
Y61V/9TsKWKOKd1/NTjvHF3nOld9NNQ8wBtH96SrxuOs0udvBzvGIBP9hn9gCLt7zdrgUSk1PtXl
slqAxw0mmMtQQpd+ke3ZytA4kXsZY20ZzkyhTAovL+qaEAu2DgdxHswkPizZaMaYStRJzzzYCBji
7fozTULBlIjprzJdNtUJwpwMCg4C2UvjeCrE8RBbusVTapJ78cgMbvdDozMkpa6VuqS4eJ0gCxAC
OMt1dBBSlCXWjuah9set3morNXE5t+IDy9Sw5KX8NwpgFNzKAS60QdvfzSLDBf2Dfv4tnUJfVcQk
kWphBsCEyqYEQSdqLmtT8qar1lrM+PlTbvX3BqJP+71bHVW0VxUS8PLOnpKbJHu6rCGXFwx5hvff
x/jFSM7IbvWGbygHpWYkEP/B05wXjPJqyhgOckQ8De+RorDKM5zRKgIFvSjs2c0sacjfN0HIRKqR
UH+H/PX8GGevUvN8ebX2o6vNdlCebAyLIUN5JakQEg/jVXuluA2YHOrC1G5mC0SYFrqcf44snmTm
KlIObRmjpkOjAUkxqMRfg60I1K5g+MpcvA+xrAaR4qPHOe8Z5dlaaS5WMKMTKdsgt1ObPN8mYHbo
F7yUSiRIKM2OdbT2TTFYN9FMJKBJhEJVemnMZ3EmR6sMMvDQodILOVpShgEyhoCxk/uqckajzBTf
aRLfKUjgje7qKm7iGA/pY2yvD73TPc0/Q0dmdT7sP3yAcOZvASnjlOiTPugiINFajXIvdzxGXk5q
Aav/o+F5vxbyjEa/PeMoGImUAo2Y/tnNr8on0ouPhvzZF24WFzdk+6Y8KB4h+kvsiVlNx5KXfpDu
x3TKtQW/gPdI/WVx3bkoajAzO7KZD9P7Kvt7bemH6bBS004kme/6x+BEfoVWpgKRQ3tUH1WTBErD
GyvIZGgQ/SJdhnUrLiXy3zL/VeEqsxr+44mgH6BXI+FKA88Xjn7dX6EdGhWkqjm+ECKF/2MJd88f
2hZ0AbQGClqn3hvPmHRgY+Zf5MwuqXxJ3RGZMP52dAQ8m86sEWLkNH+wMRs0ylR3MVfFWYfVMzCH
XCndebRi2VvkF1VjzV3bt54bLMpq64XAgW4FWJNV4jmY9LYUSCxKh8YtvYqxa7uauAGjTHVapckU
ZgAr6ptRSqylDoSawbKxq3obDMpUauOICkSyeHNiG/Gtkr9dto4sGSjjiNnPcTKQ7ydp0IkuKnCN
xbsMwdwUyhoaQ4kMHsmE9G50QyrvVDu5mmySReLYLo0o7wV1o9NIQowGN1kCWh6oB9mqvhWWavfO
gOy8/GUyP1UVgEuZIiGxLKBJ+v1ZSjCcc524CXd59GJwUtSbnbqC/VNCwxGLjHb/en0Goy393Kzq
vIYAk+9BpPHUQb05TFmv8QQmWd1jCWruy3u3r36/paMNe1eIYqShNNuZ4gOGKUcKK+O4bxzOAMRU
beK4howfyQuEAqRuSrrqrmd/8GK3hcNsHZTbWuoXrsT1gVUXt3s/26wkZQKrteuSSoJgiVGbTTg9
L9FyFamtvSqiFaKuI1Qk1v2eqMJHzTzLShlCTSqMeCiJqgSk1z3zBpfz4K/8/7ZnlA3MhKjvJx0w
fIZxSZkvR8ynlP0zdpaEsnxrtMhILMFqyB54T+4rr0RVx2MRVOjdavy4smYmh8xuDmazYZQhFGej
zKWSKAqiOMluvPpL9azeGbwlm6TBLz5Ub4rmsPj29xtrNriUgRTWtdVLCaLqZWdyjWj2SmEunVMM
t2kVmRruhLz0vdVa8/Iu7idnNsC0YSl59KyRR3eyxpmDq7UpOjnKRtcHwuM9e7VVWs0bycQ3DA1i
KCrNtcVneYYnf0Dzh8jvPD3IUD/Rf/I59SwiPdhNK6O4DhtoqlGai9V9n7wKfUsp3jbQnUcqOHu8
gvcoUIv+ZBVs7vu93xpM02niaVPuVAXqtCRWldzwhWWwVIdhO2kuriisel4lnqFH0nW+lSLGLu1X
E26Wj7InnRblWdNjmyaLx2t0Zw7XSLxek/JXwkHU34u9yVo3lmpQxiXJVQxwJg5hdPsgc/QAvJ2u
6LO8Kmt7KAMz93UjCjFgZtnJkj+04eHfjwEmT7Ob1aMMitYPICDNABFVD4vi5CzqP+b2UJYjxMT2
pCeujVzLND91m9RD2SXiHtHMYhPcV3bqjSzbvOtQDfRnklFzaKKkN6gnReaIQ5xSk611FZ0ll0x5
XKxMS81eH63LZmrXLG/gqI0SuSJLtBx5zggd1txD06DDoRvd/wZCbVUCMuIEYsBx8oovc8pzFede
1aVO1w/Pl6H2g1VDU1WBN0Aq8OGut4zoPagRPpIh29N3XFf87sdqEa4y/lh9YaDtL98ZjTrC2oy7
+0RuYnli6p7hJpnZq4cIU09I/bH0NXksHoW76chM/JC46kMsshGTUhMQ+6jZVP4lpggSgMZD0gdj
a0jlLLNuZreAbINGaclaSLNeEDHToH4qXVgPs0fvTfkgMivxdy3HBorSlUpVtTFbYBRJE0zqDfyN
XnuXd23XsG8gqIMtClnXSQYg1Mgy+O9izfT9rN2hfP8o1VJV6UD4OwnIf51RwhpZhV0yi99ZKk+7
+7TR9CYj8kzopJWtnDz3y8g/nJIp/vr18urtJ9bPy0d7/aLIpRovP+SNsE5QBUSaBotXwet/zYXw
mAlAxiGjfb209pw+khBORFtb9a26hnx9iJwRtB130Pg+csXIxHNepTGCuF1vuRGVumVwUZ0XcQVR
Ra8NCHMy6SsoPtlrtsGhzEgj673apsBpcYsipzm/7bwQ53lFm8Z4j6CckfoQd6vuN4iU/eB7VVFS
gtjjqRLJfjSxmrJDMsfG99FBYROqbaXDEJCuhskcGTq0d8hFHhYa1Fq6AkKj97fGrOWGpCIPpUof
oDBG7vwlYRAL7VaUbzGoNQX7Uz5Jq0hSctIP/VDdF578B/J/jor7BsgXj+M1d9f5FSuq27OVW1xq
ZaNW6IRFAC4pUxseMDTFI3zb63fRZ50M1jJSZjlNxTJvMkBlkatgEDGXH5uG5eKINaQ9zVYeyiDX
ijLKyEOSe0wL7pc/8jvOBFMigtTlVUzM+GZGY1ZmG3fikRWs7h18xHigb8WAYlCNUE9qugDOv3FC
TosvHqvOMYproTrWxdsnDNoWhljzTQ5jCqNCnHnAzO7UWDJav8AD8KzfTnblpt/YPGx7/meLR2m/
ocZ9N641StLCW6F9KwXG4d5NM20BKNXXo2EUMVgOKfbXX9OjYpeXTD3Ba7lgVeCZR0VayXxOJj/7
g6JsdotSfAUTkMZqxDL29nSqRIhtFYTC82loVWR/phJ6KySl/EVp1BGmMsM26zdKestF95fVYvdw
bcSh9F6MRilWMnw/f20mJ1zueBZT2O4NYysCFYj06DkxQgUQ7Y8JvczofiKVyLIZ3pLqUuLb2K1y
J/qSS9tExSa1Uk592BNQWP4FsaKMdtbsiIl9ZuKQh4TE0m+R18pPNLgtm/qCcarpPqxM7fW5nvED
pN4jrNPYwbsCNyvVDF2Ug/7g7e6W3ZbI2E6a62kaxXBJF6DKY27yyVFpXoqcoTL7G4oiZUEEZR4a
Lqi1XeHIp7RqAXIfX3VOjeEBsW2gqTXxoqB9kZDlYpVk78p1hqTLcJoxlqsqAWTaNW4z5p5Ut2B5
ZVXx7kVChDPoL8kUyhTPiS7VHIFZDmQkghokAWF5Zd40do3IBoeyxYMQIk8oA6e160BEOVMFqqf+
QNq/yAgwlgfdzdJt5aJscahNEq82wBsOcRB6KNI9FlZ2H7vq02iNjmJl5L3VxfQ9jzUhYTdu32JT
ZpqvQoy77juSYKgxezTD6RODGlF0jjZSgRFy7cdDm5WlzHMV8V2nZ5BUvO5fO6cNNDR1FN6Cm8ns
hH5xhTofNLAzaSJYCkrZ6VRQ6zYluHpOuMOR3lLtxp5c8a510ocWL6TcHasWZ/dBe7u0lPHWI71G
0QBAf/ki7Zgcal9Cm0D+jaWyu/HRZl0pI94ImZSCtB934ro2UX2qhHei4PLdQQIF4PqpWGWDRlsY
Po+LmrA3VRCNPP4W3wh/8GCLbnuoPekzjXGbhaT7IzNlnWOF8A8s3q9kcgji0do5JXc/+/q3xaPs
TBz27VAXwCNZ8/SJBGMYvOGIr6qLsi1fty47+V1fdF5OlTI3fDyJS1cDruseRs5e08aSeH9IPlNM
vhWLMjMqV+SgSyHblvuhfj2zRj0Tff7g1JEylHUd9yn0yLwPYTvUujWVWCJraLzV69vUvoEw20wa
5Cqb0bm8Zrvh6waLUvhJkyu5yyoofOs0syu3j5e//w928SwMpeOgkuoNLi6IXeyvwEnmhvbwVfJi
v7g17Jml4YylO92UN9F/2aBpQdNzkhGfXrKbX5MiELo+9Udyb+O88EttGV9Z9Y+7N3CS5f1ry05x
2gYXZNKoFCuA276uLu8UB/WQ3XBmaSMvZY+YUH+reWBoeKxs0nHHej/dzeJs4SnNH4RJLesVu0ha
4RYHL3Lo75MDxSEDMhJmh9++FzhLSx0AIRJlRcsBtxh3qujq+u0aMc7yfohyhqDcKdqHS4lXsKBp
oLjFofcVqAybKoSh/iLlRzmpyqOxxVGr61ujysw2/PO/6b9IeUwQ0aNbfIIgwq2IKWHZwXD02Bwd
3k6d/JplAlk7Q5kOAcTT2TxBHk1JzWW2QhFMWcyBxsRuXzBQImU0BK6VEYBg/1NEWQPpoPNITCf7
EZswg6juJSzKfiTylOhFBPsxWeG9aGFEil9/SSxCDMQz6Wx2C003B4nuE6riATYZg65RBy8fCA0q
ZvPmP8hpMqzFzSsvRRH+f5dSojxlIbdxovXAHQ7CK3nm7f3QLV8wbR2P+CwlYSg93XtZ51ymliDd
c7jlqs/8MWFZ4b185HYVKfsQ8aVUTAu0cLJG0AEleENRPPKWwTJ8+1ZCV3TwioPDnKa/DJNYxchp
5EZStBqT5Bwp4vjcM4YonmGoM5wVai0MMRZMVY5a/JXPviXa/WU7sX9wzxDUweUKTNqLSkiyplfc
9BK29+voX4b4B1d8xqCOLV/V0iLKwFBPA6JIMDa4hveLUY5VGrqvZGcw6txWcynneg+wUeVvOvUl
q2IGT+V+8uO8LXTuAaYBsROHbcleki/la4lLUI7qScWPXflJudcszGKxSCVzDxbOT2b+NvDUmcWc
iaoveEhYCR4KULg5uLxf++Hs7xWk6Sq5kjNKacT3W82bwjsNF1djMZnR5m4b+Ea76dZFdeDKdlqA
k18RtqwMFcNoyQHxARmew7v8FYil8E7CtnqM02tQPj5X9WYZQ5gJUr7QoQSLPMi0HivxzIKhfDzm
XWVrrEA+cgshfASTG/tsjsFdLt7tOlJWQlN0DuO2gEOoIzK/vyrvYpLzeM7d+FZFLoA8XNf3mTv5
6jH3ugADLMCSe1lpWMJSdkTWZI7PiKlKY3AVid/H9j4Hl2njCdVdvVynHGsu9S6gpMiKqvMqmYXz
/rJS9Ihw1i4lq0te1ThncLugcP/1NFIUiIgbGCrCDXEpSgwxwWHgv8ylXypupjEHuOwa4Q0I5bdG
LQKRdw5Zehc10biPkyc0Mtl9RI8JSGvM2mPRfLIgqTOQtbxS1SUguaIxE+PPhLvPZ1YwvWuLN3JR
J2Ay1DCrDSyeIYENsOLsTJm8y3q3fwPaYFDaH41TWwvVae0wmdaeg9kdf6j34OVwo59hELqKx4vm
8krqyOpnltqzJKTUflaXKlkESBhNty3vqzmjNJa1TZTrXJa/pYtRGKIeNHRVlcHlFdx3z5sVJCdt
c4ecNCNv456soL26gt1ZYWoa8NBoVHHxHs5asl33coajQ91a7gwDM34Rco7PZf5QzTe9hPGNHEMx
9lOVGxzKQIQh/GRJNHyyFos8iyQOd6OBm8VKv2ighoz98Tn+CQFZTaaMPaPD3AVTLnIlhIBq/qUU
NHMpr3Pj5+VNO00q+3A92UhHmYxOm8N0VAFCjL7+gnEQSHNhC4+x29/Vbpah5aH1lW8k+6zjWcRF
oBCMnLmA50Q3x4fSW1Pz8m/azwZgvCOaT3XMZ6JJ+Pqmm2Q0AHI2Wl1728iRkCBpl94Up+NiV3Z6
z3Kx+ylaXPpVzG7XSb3be92t0rZFKxBuuYRlUEbbMh+cWsjQc8SiUNzV2w0UZWg08K/xVZThiiYv
dimYSpzZ+uDNLBp0Fg5lUpJx6jNFw85O5aNay3bVx3bXZtYU587lDds1XhuJKOOizFmXpxwkatHa
LUWu0THKJ3Z99AaAsixtmYI5gQDIeKP7RQtOSnlZPno/kjzjfDApXFJ3Wg0tWA6hJz7XT8kR0aQ3
Wun3KgjN3BHfBNxo/w9aTcZm0ffnIWv4qsqArF4XN9qP+tSNId7hrS7oc7ROknRzzhxdxxSYikqG
peJkocbCTrL7iwitTS1CZI2xH5X3q65usRsEtd1R7xjnnKE2dOPYxEVGkmjkIFQonD6Wn6GhIom8
v860RPC3/mgwhlEQieEeCkcYD6UyOGrIcA8sISjDIRrTIsUlhBgVzI9D5RfPqlfd96sbOSiD0eBR
rg8b6Mb4iv4ES/DDO8OaXMHpbjlmRySxCh/8wQaMshozSoxjQ4I8XWLJfWoh8rLWIncnI7TTWftU
ccgGjjId7YA5wnkL2fKrNlhuom+JB+6cAS0YhKOitsufrCfqfe+ygaSMSTwOhrEskLCFqY8ns7Pm
o/6Et5YF1O2thwozVn0sY03pJrK+mfOGb6CIiiiC3vVgrNdpeKzX26JhpBQY2ihTsYqez92qhUCq
VMVK9O+D9vCfTL1MGYx8rNVFNAAgxvPdkiXPisHq8GTpO12PJ+npWKAbgYQkC0p3JF8PyHAq0UUB
1DOrN4Ao2AV9lykjAVqNpFRigK3t/RIn5qJxQdh2rig4EyyvLGQMq8cUj7IYSzOKWRRC/yZrxkUD
TTjH0wXNq1wuYJUUsBSCsh2RAs/fVwBTE/0YzbEjFSND5/arFmRD5HmNR+RE518aTmvzsju9kE2o
WuO93ibJzDCIvPUe3Im1OWEsQunAg00m93RZIferXDbo1Abq8xCndQ30+ofwarxqaMlHzQS4UtPF
LF9IPiZ8YNoQco4+as1ZZGoPK6Ob2kkizxQYoEY646Vryfs1NoRVKrGvoGcoagfLNqm1pCBQs2pJ
0cuECeQ9749SIOR/FlXGeLfav+5s1pNyAEVXCPU8n3Yz9FBS3f0Z+cKxP45vEYqqV2e8H18ii52j
3q8T3ABTrmBcM2lU8Q6JJ4SpNXssawJCVj4Q8dqqHVS/f2bFe/uH47y0lCcodTGOWvJ4lixPieHX
Y8DQTfKBf1YTlWZ9WfN0rjuylst912KoE8YigtAgOWSe4A24z8iPHeh0XgmJtcxUUqKDl8ApX5AX
RjkkEsCnqUGNpexLXGfFeC9hCElM/iUcyiUYnMZzOmqHEJyTgv/ytvfXg+EpiFlLi1WmxFpR6roa
6cJUCD2EIvO9/2PK9bcuqjxlVDQ1E6qZh0zkXeYXDOexJ2ExDpv6ob+K51rwwgDHiM0BF3AZ0y6K
6wJ0N4mVvxAiYgHJ/9ip3hibtn/f+Fv1Mf8Ym7qJjVN+XhtxwTpiKjF/wD/11WoL5mrGNteZzauI
+B8NuPE968XrH8KvMzJlX5QhTXO9BXL7Wl+RcVmkBCsK+FdiPlFp6TAkZR0DyqysLS/V/C97NuFe
N9oKHll+SWkPdvNUuJyt/cEA3Y/4zkJSlmXBvUMTOUQVJGVvHKtr1Ke7GhIphRe/yaBuIaV8xmQa
n6qMPCvuqQF5s69qnnNFOWB10wA1tGi2JR2V7Gz2P+RLfgt4+vsGR9YS0AcQ/SGNbacekcfIC28x
osVnzQhkxBeYDPNeV5UFg1hrckjKqwwtqK0dehO6+hMLddZWY6AWgbC2Jre5JQSsJCNLXU9/3wg6
CTFvCBXASWsKSahzTv6F3JDJDUX4yiKH2e0Qx9zFv4Ip9eQlN3jRqNXckGFhjTKd8MxTNuuPQQ8R
uWVSnjsTHyugz4vX9KUta7kxe7HJDgjG2z8ZKsywEKe4a/NDZmEQdI7ULay3KKtawN1Kjk1vRk/C
t85dLe1AYoDl4TLsrktWRFVCZx3Y5+jZBOM8dJlIklaJEKhRbK5Fb15G2C+RwCxQTURJtCGdMqIb
weR5QL15ibPZ/1gsFNn6xk3pcy3GhY3OFMDIWwtCRo1Bnblrhs6odGppCcsyrmQE4sly3WbXyvCw
Mud27lqdDQbl8YUFBdNNDowlul+5oyz+rBPMksxe8CRkM1aRHLoPXn+DRR3K/5F2Xc2R47z2F6lK
iRL1qtTB7TQOY8+LatIq56xffw9n7rdW09rmrudhXVs1VQ2BBECQAM7Ju0Yz2uBXhBu9AcPbrHm3
dS3gzMcPoiRftHjcqV+YlrQkCoS1nZ82ul3PV4CGFmW+27b3t2Hw70VluARG1WH5QAJVAh4BtNnO
9Kn/PniNXYJ2NHEWwTmx6WOrRWR6r0wRPMyzXESQmMv7OqntVn0s49CNRAN221FlJYg77otiBGeP
AUGDj6uZC9TRm/GFQWOGssi9RIbBne9TIevJQCFKewAGC5BJmm9scrA/4cgTzyqKpHGne0+AiF6x
+22B9yPUqtHQTbz0RFGoSH1NiBvCDO2S1XPn+thkEoq4CIoM4U5x0yPDltDt7CYELmGxEw2DCeyD
fziy6iqZUgOvLQvA5IfBj+lfSuAZkS9w5s2s+s08+GcjzDgsScH2jNjWbZoA7Ur2AAfkg9npSrvO
AkDusteX0G+eiKjXavMqvZLNBZJCG2eKuvXvN3cNiCTZFYOKZQsqkiUII/zDUtk1aT2zJtdu9FM8
/NH9WAgeQwQxhH9O0sxR1xoDIsYiAkb+D1n5dHmvRDpwIUMCqHqZsELBGB6W/nmhnjp/uyxi+1ay
2hIuWmSAdFPSBObA+qzGnXTD3qfY0FC1Z+OqjB8e+K+1J0x+BN6sc7EjjwJAD+YQTK8VwPIs6CFk
NyBmC4C3EMV7keVxsUOf+wRNhFhKA9cfPDdIYKMbHTS3spvPvA9ExDMi2+CCR05aVW3Y8SwNu8A8
5JXA9rZfFt/2jZ++inWNRi35tXx0p7J3Bke+zdE/lngW+CAFViLYLH4IK8FWGTqur178jGe/k2Ij
CH+OnkcAxieeJEIiER1hPAZyU0eFLjHPSs2rYj7lxa2a3UzABwEgH/7mL4sp5AHbDvcWAamZqmHu
l7PHqSYqhv27/yX/NcMSw0SiYTOkrcJBtUewppsmYoBGDY1WyH8NzrvzKs/amYJ4XQXrlInWkwQs
okCJ7fGAqroRCoChyNk3dVyJ5Jx97vshCFKITJ/Z3Rg6uvmIoRqG3yjvpR8iLOttK10J5BaV4XQH
NOp/dxwobuzFP4sruDmr+Oxk4ZJumulKHOflYwLIw5CJ+99NNQEFRbhTjtSf9yIQR6FynI9XI5Hj
PIU062H0lFN81F+VxukQNRnT5DQJnHDzNHhTjofws6Y2MJsQ4jQ8vGm3ZPS0/nDZJkUiuEtFqGtZ
PZuwj4g0j1Qu7mmY3PVWJcgDNlOdlSZsG1epsDSEo1pYcLU83/XpVR9hVrvYtZYkcDGROswdVnIs
qV2oxlZsNt02eQ61G0n+ULuaYWhUJqYCPAlOxqJo9aiprCF1fiiDn/H01+Ut2X59WQlgYWSlhEpq
qwkGzGoS9TRKL3PtDInhgTrdljDrK+37wi2mGw0HmkDwdrB404yLT0mkomsnxHihuhs9tDCCEy94
ZLe+zIu+BJ6o0X87EzEsqhho0FQpD2OeW6Ohp4ynndFxssfRCCis7C88ig1Q7AF+5RaOMDXYHABY
yeWscTKLRUlUtsB43loPAAhP0e0VfdOQsxW1IEM0JbDHFvDDkaN9zq8Nt/EYXHb1JfSFLA3sy9/d
YExNZWDZGAvnEUa7iIataTIcOeAiKI/1NeZCHXMXvwK65ijqYNtuqnyTxscnSR3Crm6AWpadqkOO
tqrxlbo6wMCzb+oDOYIr4RpofaCwdjS7vxK18LPQfkFXHm9UV+lSVhWk95Nn4SVEV1s7QWyZb5fk
LsR9+7J3bIaWlbKc0fSlIY9Kj6WNlocE/YA0uCWD8H69mSKspHAG03dzSgsZUkanfqbH5qG9XlBA
JrviRvF6aovZ7jdvhyuJXLQx005ux2Rhl97uUPi/cYfEbe7b4xArOVxwIRmOGbnFdkUH5YXNLsWe
/hrb0i2bgpz2wanYm9cMiULdd/dN6ViPl/dv+/BefQCXChljt1hpig9gYz8EnCnhscHtXvZVt/hY
x+9KGJcG5XLc4skHwnT5th2vmkrw4Cgyfi7v6ZtqMfMEvw9yC0+m2SmcVK/UWj8kpZM0KGp1wtrx
5iG+0onLfopancqSOdx8HD0D4P+Jb95Et6ZXsZKx3VzjFnctvDUK/I5HHAtCHMTaCI+Qd/1frGOE
IRmbn6q9sptRW8WY4k8Rpun2CfymKQ8GFGXNmBcEMimIkCw/uKu87vlfztZtHkYrWXxcCcuu7Zj/
MdwvwP/vv/cu4/MUQf0K/JyHGA2ogs4h8JN6Aw19NHQ4bQGgHLo4Vio7Srbsoqbe65XyVeB2ov3j
4kuiR1SVwl9uR3etp/hAYblnUD3twcRw17/B/d8UiXRC1XUUGiy+7tpi0l6qGfBoGyu93Raz7FrL
qNh5SzrnI+qtZHFRJeqNKgO1DWRVDuuM0fbTiREGBb5J7Ok4u/MhFnJnbe7lSigXXSRL65NMZxdJ
2EwBm6k88J0JO2Y3DyNqWGDhQqKLP+eJaBio3dyzibx67h0q569mSr9fXr/3W6Wjp0i3FNNSdZBv
cZqEVa6EMyOCtEC1VObdgfSFraaiXhCRGC5cFlNa5mYGpBrJzNF3fqckys6QG8F97f16nSvDBUij
jJpIBUg+RuJUO5SCgx6IQtO2IhQQ8tQCYqvMiciHLDS0KgV6UkgO1JpPVG/tcF4EZr2tyd9i+EIz
gAiNeDYTbMtYuqbeOoUpkLCliIEBSKaGSgC5dm5bRZEHipxIkRdnD1S/afVPSfB82bben1e6uhbB
bXpkyuXYEyvyInRAlPSk1i+htAtrwa6LNOG2xCyKuZQNmHCHbB/RFBjjZubRpaj+bMn4k3CQaF5Z
DfTJu08huWmDo2UI7ukCXfiDz0zjJdJMtmTjZ6pc53g7jY3D5W3Zsq3VtvAQm8usmVI1BpGXpbqX
hPmdGViiNsxtPdBwi9lrQzN5bsGWVETtNfh7mDy00ueeBLg7/+cLATOvNxlc5B+qJTADEzLKoneI
Wn9JstQO20xwgG4v15sYzlEWOqtqS2FeZSPZXZRdG6Zyf3lHRKvFOUpC+mgaF8StGNS/cuebmAAy
6B8uF+cmUdBrURthuZLCr4rnEpJEpY1th6fAYwZFiKrw3Rxxmw5RISFqVV1jq1LpZM3Jmia7024+
smBvgtierV5oFimpQSmHKJwMD0r5SlR008uCDH9TGYUQDU/TJgVL37mMWJHw6QTKZCW6QyrdGeru
y9j0D4acfPmAOm+i+MpC0dRhM1GIqofqsdOfMhLvDTp4l6UwQz2/r8NfVlK4bCIZqarkzF+I8ZzJ
jzTaSdHiL3Fi91L3kZi8ksUl1VkntUYyQtagmC+zIXllHD9l7c/LGm265kqKdr5FwzTrM4jyYk8x
v1tTdp/k9cNlCWyTL60ZZ2hoXw/6XGMZRZ03NlhI7ARPgWQZXpayf2pN8rRE8kPaEd29LHjjCnS+
WyxmrEw8m6qxT5n5KUsQOJKsO7jOelJG3B6m4i5g085IJTtqO+3GSb1LrFIQMAQOQLj42gRhOicD
s5f5Li/cjgZuqBqOqdUCXUWGyUXYSgoas26gqhyDxDQ/9aHqKsotIVdzFwmU2jQZVdXZ2zEhhIcE
MeKkN+bKjLwpaW87Qt0ZUGCXt25z3VYiuHVD2w5dJtNAmpAnhd2FmKgMez9LFLeIRI9iIlnc0gXW
IMfzRCOvKahjtH5UHPKOuFMiyEs2/WClE3dCRVGSLUGLZVuUxR+T8GgEo6fKrUszXLuy+jYKiG3m
uqDmunkwshwCzIOWZhHewYsOj/0USercPfX6FVV+dtlHItVKBDOYlZ+FGJLtqgXHe0Nzu06N0laS
0M6DD7xfwqFVxviK0oIKPotzQcTQpHqcYBaBkfvTWNtTk33tFhE93faSvYnhIm8c1GVMG4hpJvA1
ymCFT+i+LSKBkbMNfxcYNdVUNKR3APbmTsdQLTSl1JBEqpLmjM1NATrIwTa7wKZlhd4PwYD9Rn0a
q/cmjwdzadqpkfQE8oKI3CdzdtUlqKTWZN+Pt3LWXFVN52P57cEIRXFwc0VXormNM9JSbpUKokOj
yH6ktNcOhTmDFc0QddBsBicNXanozJTxbMJ58zyW/dwliLiFdUyz0s57Ufjb1uVNAufHpJr1Nilw
nmlgGJEzXPnJflEFh6ZICGcbhVS3Zt1CjToJ7H6xteBlCP5MhsFe9VZu2xRFthTscNLayM3wBBOC
vZO+XI7kAkX4dtmFzIUpU3b6AzF/wDyQZptUNJC37Ul/bwkPSxlLCzHGEJr0xVWxzHZZPKRL60bj
SZtDZ0ET8mWlNo+MNyMzuJhKMo2WSoCAl86oYwa3UXc1V5bfUEH+LFo8LrAGY4ZTGCTDXoJGjkL/
qtd7LX++rAtziPdR6G3t2DesrKDW1CivVchAJuYb1bivlniXt+jML7rc1ury8GfyuKMdNtebQQt5
Rp6hTmoAsWEZdyQjdk31ye0aEXzO9mZZyFNwCJp43TpXcEznucsVpEZGcZWqsq12fmT17hz4lxXb
3CwwLapIiigx+SHDZrKCoO2g2IIJQ3IfKJ/HbhIY3mZ0W8ngDGJpwLGeNoijSjY704AZptH69Gdq
cMtVkUWpmh75AgtvRBrsajoIw9vmnqz04IyAlk3ULDOE0OUQ5JrXJtdWoLqkj90/04Y7DtBwUEsF
gaBaek4i3yp3pHv9MxHceWDIhRLUFfZ9kH24zLEb7yMj3/+ZEO48mPRKGYHLAT204dpUMOhBw31t
WR/J5P7eF8qPA07zMKtBDTFFZ9lz52N+xhn/zFHetUykxWS1uYUHOnXymsBXAYsrErF99VspwqVw
Uq60aqJj3yXZ1Y/yNSMOXQbX3DXHVFjKuOz5KOWdR5g2qXFhAQSvp2e6W8cAp4Xjg0fUu2wDl50f
JLnnYvKwi6TOgqEpOEqLJjxIpWh4cfMwWC0b7/zybOKkgCYlfaiNz2btd0C2SfZGKniuuxwAgGt2
rgsNojyhMjO0YTol+UEZeieYS0dTyB+aNBcBprDSOvQPIplXczdLXpfOdELzD4XwMWCMtaKLsTXt
ELoZhoOzITwOyYcKDqvt4aJACCaIse6hi975STbbFrgvALt02cwE1szXTWIt68ucHQBENmwj/dGG
w16u+g+tmAGUC6KpuJtyN4K5yv9fykJOGXJcnP9mQz+kypsQPgpkRadWJbbFCP1R+Qsw5XH1kSQa
dcX/6cH5vpnkmV7KWK0BlWcdODxocet0EcLKtuu/SeFcnwRKIlP2up1YXwP5mYp6dpjhvEsCV1pw
fk+N/+3GLIeuli3+RINTZsTOaI2OlLdeks7XvQidf0Mripsv6mesnRgzhedBoI4aYxlkE+O14HcG
1ogpePrYuBYAKQvwOiB9J5aica5vmZPa0CSVXDwOO6Z5nNO7qYwcKVbtgl4FwiiwdcM+E8iFgcro
kj5nAiugZinj0ch+qLFpm9luTJ/i6Qce3G1LFd1GNrqC9DOx3DpGzaQVowaxRO2c3nppSxDPt3/V
y51aHpr41ip2Upraer4HVbjAxQRrzA8AzWM+L4aWgwugrJyk+1n3o500ha2bbhdfKaKnJrZlnKGu
VeXL+ane5BT0EZI7Fzd947TXY/lkLreGiA5tIwieyeEihyYVA1FMLGmu7MYeZLbX6fzfL3dnIrjI
0VmmMoQDVDGmJxOvFGn6aaav/zmWn8ng4kadJERJOsgAUQSwSp/UZbK14tNlIVvJ1pkULnqEURGb
OVuskKGVjzu0btqm4U5/ac5HGjrOjF3nModOlSOpCZlKJLB6B9kK+n8UFdTAAsveNDUNL2amDt5k
MOeeRydErKW0wkRy4wSdqGVsj33r6MBdUwybNJNzeRE3DW4ljdspVAOtLjMgbTZzRyo7ZzJfmlQ0
HrgR56m+ksLtVFuVdNbaWHKH+rEbDrVyb5AaNN9XQ+sHxckwRQJ/TQ2/c9iVRG67JNOMAzAnApBu
ilzUmm1UzsEi3vuhfBuX37vpqpM/oQu9SSgCMzpgJ6fXLbtv8E4+5T6wsPyIyk6cvupyZ5dK5UWz
7I84Zet4tNXkaJYHopwq6UcSY8R3+n55WzbAe2BuGkZuNZ09HvDjckYTqlISwNxecntE5x5GU4E3
CW5Elw2Ys0Ez0fjJ1qm4lsjtkZqhGUNtC8nNsi+hcdd0z5dV2ra0N424HVGDLEGDD36fJE+Dfuit
r8vyclnEBlIOVg1dCxRv26g68L0LSzrQluqQYUZ296IfKz/yfQxMhCj/e19RocILk8CBNpfN0AjQ
FyBW4atS8qCnaTkgCBX5oxVed5Zg2TYPOgONZCaq8hZq2ufhQA6pEccVDCGvS2fIc5jkTaGhCz5S
YNPETuNZoJHKfvKd76xEcjEhi0na62YmuZYC8JUa/8UNyh6LB0pyJ81Nx2weZCsEoiyyjfaUBi0c
JL4GPWjWhfjfm3AG6ZHmWsm3vv1m9N+kInaiQPT6uoFAQZDEGaqJZUETHL80FY1bs0BxwQ2eOrd9
BgUNBphiR80AWMewYUSQF++3+lwety4hyVs6tLXkSulTW12rRADmuWG+5wI4F5zCrJcUqcJez5g0
Vr30PqhsbbF1uz0VIBtrryoMBFz2GZFSnFtWstZ2UQClCnDAq0PrZHMjEPH+RGNqIa9g+TAroJ2b
cEeGGPk29skI9KPRl05bB1/C2vK1oTsBOk3QYbKt0Zs4bptG08CcbtzBLABo03w29K+XV+y9R56r
w+0SGmXaue5bmIF5SMYbvai9CjDAaDCgRLO18umyOJE63AYpS69mRgh1qPJKgy+mEOH3fWA+14e7
rqS4wJhBCgHjMc5stOHCj4BUNXkMzIVxe5Aflhh96H2QOZfKVnn1/g9AbEsZCkidM7c4gNp4p78i
hwerpa04yzU6QnaX13FTTQsPOajRWfq7smcdzHGuZ4BIz5fbYv5RNN9J9u2yiG0HfpPBlzrLnDZ1
nUIGA+GawOwFlPnWHULMZDGw2PwhcwYi8C6hUO5Jo5LBDJTlENp69Vcwzd1HboBhlP9H4mkG71/w
P24a5UpR7p5imLkSRcDIdaNDBTgaJwcnljM4+gujHAEcnyzbuMGLpt6YqZ8fTLCZlVQukJA5ImPU
Iz5SYAiY9LEBBN/k5/V/L3ecy+EiiNQqkgLuKKTggXWI63aH0XLvsqmIFpBZ68r8gXRNzDGAiNnE
tmWh21VEIGLjfsTUMHCHwE0CnFqci6UGUUIaI+62mbXrp596EDplN9vBiCHmpXhU+uqVhsV9PVo7
I2oF17PtzXqTzr0ONKbVWqEF6YUV3zXZgtvLTPR9paqLXTbCMtj7KwaG0WVZVlnCrLwrt/UZDcBX
gY4gzQzuiqa4rozGRVcSCHdkeyhUd5YGNx1nwW1tax/XYrnoHPRGY1QLwpje+Jb2dfzvAD/nanHB
OYhKdEX3+P1aey1wTynIg9r95w6hcxmcneh5vqApBUvHGNm0PRtj+zeMbBvvRedyOIvIKcA6Kdui
8Ugb28RE/ZIjt1kc4owP4vLIBob3mbxfd8SVjy2dXpl0xtolpT07qsNYY/tdus9cjMg5We6xWaHQ
RdoKIAjBaSNSlsctjw2Z9pLcs6g8Y5yU3d6mTxagbNOHHkha/z2arKyQJ0TQhxwTGSMz/g4Y0fMR
754COxfqw8XeccjRR0axmNI+vRkO8XGwwxObQup2kScaM946q9f6cAF4rpdoKHQImxK/7GSnB9hw
FP64vGj/oBJuiZauytb7ynmmJ0VsTEgUr40jyEy+WE7R2PlBBTPbNNrlXiCPLRF/fKFK97c8TiuV
hFI0VyOOlechtonf7nBm2qin9K7mgA7uKRCcAFsheC2QO2SqpM5MxYLAupJbpx/ML3o6TZ7RA0cr
p+p/H7Bh/vamHxcLwXlblR3Behb6X6Hqz/VjSg6X11CkERcOa62RqNVBxFS/au1XdI6F5JilH3Pe
N024iNiCN6tKmxkL56FX0sMAASD/+xcGGGm5Qsxk9tGX7IKLi+YcGZo+QikMwX0CjwqGNCUnf4JE
cLixe1+yA4oj/l5eyw28v/V+wd/OcxAyl3M6mpCr3NbPJouRk8uAHAfTLvagKkY/pdekNl5sBLt4
WeF3lXi9JMDIVGCXifZDxphMme716adSPOadAEafLd0/Ly2VuTy1n0xdL9jSMg4rBler7Rbkw6Kl
3I5XuFMQzdKBycCl4AsleUhGxKtS/pJNiT2Yg61lIhYrkRROmUZSzTFmR8pQvEb5S1s/kkSwXptv
KiiL/60JF+ajXBlbPcHlNjo0J0b3kjrDkWFbdb/GTYkrsEH2ze836E0eFxPRIJ8GUoKVM+5/A1sx
eb8JZooP0GMyg38TxsXDpmtCogcsIS5DW8l/prmo11WkDhcCNWUBkbCO5Qu+FEimEOG9ht3+Fgxb
j99ED1LC3WKOtspwiNnpKc0hLjmVz4yQC7luugt307E+LE/9Z02QKf7Dkfm2glxgJLQ0NAXMcG50
AhuQAxgmv39VXxiCYQCQ2cvGse28b8LYv6+0SwiqK42B7UoOHcht0l16qg/JMRJtGotzF2zwHRZH
NoAJgNm8vstvGOlteKgPjPI2E6RpAoV42I1SzpK0ZQqx54H/JdpIfAXrtlE8OLNzkwsUutxbLbGg
UOeWzyzPHmz5jr4uoT04i8PwlobS/++ECudCuciRZAPtWia0NvzSfFLyT5et4R/S+b/NweRCBYiv
Sr2fmfdiEn45pAxJAadV7tDTDCAKsqMvLEgFDl3sy6IFgdfk4kapNBQvpLD6xvD6YF8Wfmv6l0WI
XNnkIgco7hRCMXzlTn6wA/wMoHzUQ2ZHKDI6hTfuU1G/jVAiFzxiQzHVmL3A1Y0d3qSf4GHX6iE8
5afpuXSra+lPVeSCx6L2cZ8yP0tiWz0qsc2ATLq98dCjngr2qNAXwrsK4rHJhRAwNiTIdtmR+Qve
dbqSnBnAfwpeNQNneBXsITvmLwQSfsp4zMCTkpu//Dv6ATauq8bTjppjXEFlQSgR+Tg/bqxrVdSq
DXYv/atzox8M/CnfFfvsa+0aNmOXBjm8KGEU+AE/fpxGc1JrKdvAU/ZYnX7fYCi8wY0fGSZefYVB
HF3wnP8Paerffs+jb5hh2gxjhVUlD9VBd8jVBKgrlHrc5YY5h7Enz9VOdLQKQjXlgk0YLUuqdBDK
CM8I0OkrL74TdxWIxHCRpR+THHUX2GeEDgaGYLLs2NHTiq6eLHpcskwuulRzpk9TjAeCBmDtQBHJ
7XY37JNnMrq6n3iMyw8EKgByvuwRIrFciFFiNUWBCerljVOXiZ2pd2TG9Xq6vyxHZJhcZMlhmWC9
hDMo7dHU96ka2UT7fFkG+9Z3S6jImsZqywbhH3R0M00rNNojtQNvbHHUdM1u88cYOGFjKsiKN61i
JYo7v4kUA6aEnTfdDL/OZJdGBkCz1MNErH0mF89xrWNwVhEkQsymL2nIneB60RjpouNaluVfSJ3a
hWgUcXObVnpxTgW+CT3XC/ZMZR6s4UbTSrsXdfhulkPoSgjnUlJaTVWqQovRWQCWZQCrSgF+Lfiu
NbAyZ8DIEj2zbGcmK5Gcd9V0GY0wgMj+2P+FGHXPkGUiH7AZd4zkNfOyr7h14govOt9EC8r5F6k0
kBwYMJQx2dfZLqRPliQKHZuHmmoSBQ0OJtV4XLw5taZGm1EgZsjeuTftc8m2rhl17bgXloq3d+9N
Gp+LJxJp44LVLJrvwXUMukXGV46ifqcc0dyH95fAUwUHzOYirkRyl3ezAShCWEBktyBx9arqphoF
HaEbHZpIjlcyOI8GFEyVqzIWscz2WYqxt/6rVR3L+lYeWntJfWBIzZGgnWDTnVcyOXeerKoypggy
m1ndUWs56JYwI9jMr1YyOI8eyTgrgQEZ7EZTuPkXevebkS5Ds4gjOpRFO8W59mzUmR71kBb0nxp9
F8h3fSB4ABGJ4FyZUvr/1j7HYK2MvpfRzuwy9/JRItoZzm0bYwJSqIQ8Kq6606Ibe6OuBSevSAR3
IqI3uZY7k21+/5K0V51ofE/0++wIW93NNYkGhqXj94fmuqRPJfUvL9Fm8XLlMXwurUvA9og6CGBw
nMvjcoXTDwiHzX21E2VHm1nKmxHzqXQNWhV5ZGsVNt+S5j4MrocxsZdMEGc2MFvPggCfPhM9r6RK
gxzWrsqKUSCU0nb1rvrceNZOdaUDeRz85IsQyXozhGuyBQpnAJuafEP6XOUGRRn7102vwUtK4Fb7
/hetlLhJajtdXwnjLI+kMqWpBmEDYxHFtSQAlRXo238We4RzN+ztajdefSwSrcRyBln3qPeGE8Sy
eptkk6vIba6mI2NDDl0hS9hm3HuTxrefa5I2D6aCM6NFgUB3Uq9qQa3I4M8Zy4v1Q+AMm1FpJY47
oqY2m62CtejUgHEs3N6AsGIv+/JpcBiAdgw27vpjDwQrqdyh1WdL3aaouLgM65fVJTK/3FEgDJcH
5Xrei577tq+0K3ncgWVgVp8Wvy1nOk3+5Kp4fzbc7hg+pqfBq/1iB7aPy0srWlkW51ZxrFhqJZsW
mE1UU2cm0n5aGj+SxsNlMdvhTFdUdCriBgFUjHM5aCDJ5DSUme/3Xys/36VO55Fjf/sv6BvYOr3L
41eyuH2bjTJRzWBhh3L/lWVs3ydYiXX8MAonwtpKHLdtbZC2i/JbtXivXXVgpB1BUyzvRWWjzTi9
EsTtlYoepwmYPTg2m2+09SXtC+k+aR9LeFdiuCyDZEUVSD3EdO7gJq/sDV/ZSbvxFnmH4JTeNvmV
LC7daIdGVzu2Vcvt4KvH33xxxl2xr12KV5zg84dl6gZArhkvLY+DSDtNARKS8vulsXllL40xQeya
vAnPKQxWNMhtaxCpuhky0Zz9/2L5+b4eCMa5pP0Sq/hoZ/dNb0mc2h1d1mOoiygqto3lTRzncCFg
KhfSQVwQgvDW63J/HI9SK4D/2kyDVkpxrkZUperkGVL05RDrN0kkiBubjw6r3+d8a6jneBxHpkUR
Zs9Uq+6MeDyhHdy8acEt/EylflJEO7VRD1FkxbIwwgYqOMvkTnBq6ZVWVhHDlldBq44YDLhZ5tBC
CsoNmziTxB3awBWgmtJCkryjYPWIj5YDSttf0LaFsHtwq3i1lsanlFlrjNpSM71KO81s9uAWHMa7
JsLbAHvw/kBV+EweZ4KppXcm7lwgEBl7R5KC63KKfAyGim7om/ulagAGMXU8TPFTD5o2alGwMGpA
9UpCy37TfB4wD4xh8KB7zuv7aAQjsqgYvVU+UGSMhmLMAqD5mM8+P9EwqakmaQ16quBpdlhxHW2n
J92eUevsnI+FrTN5nKvFQzaHSc5oF79TwAWzJ5ZpLxdO61vX4R2jPJhR1BX430YUQZBU2LKieUDn
eW5y2VryOAK3joy2dY1iG9tvOepoRmrZlzOEDU+HJN2SFY3ooNXhTh1NTvQylUsYy/QUtTdL/FQr
V7oW2qQXoSJtO8JKFnfqmIqBEn8Osgr9muEut7vwZ4ciP55X3FF4am+EyDPFuMvumIYtMJegWBV5
RvMlTF4vL5y6GURW2nDhCvjYJF4yaEOvrdvSW3zij9fxXgFjb7ozTr8Je2Y3sVkQ654sV9jEIFKR
C2NGWceRhZ4CkGLEN+qvWa3uKt51oHOY3eIY+6I6/EbWul7Td69kYRUuiNLw+GxPzMWeg50+iACn
tj38bWH5cnWsNPGc4+Dxpu+y87vYEzsxMnFcw515L3rdEawiX7VWtCokxIJSi/HJTB8sUThmu8Cl
xWeLxp2lWZokXapjl9hb1Z8wZJMzMUzN9Y0i62K4F9Qw9R9gnAmV+waUenP2VZVeB/QXFqCiuOwB
ooXjQsfcoSzRMcXabGcVV7LoTWyDrORcJS5eoIKjToYFQ6hReVdO3YHxF+gHcHGfWAVOfgnsDpTm
oTvdhg/CHJkdJJf2jQsgSVIvWT5BPeOepSPMr4MTgS83whN7y+Rxl3nLGrnNq2sjGqoJ+dbotJkd
72vc06ZPma0wVuNrcRl3Y+vO5HFbV5d52PcG7hpjUDllM9xUnYgXkYU/bvnORHCbp1OgLeeFiq5M
6Xapd1Owr4adDlbxXLapJiIR3nCyM2ncZqVKHpYzOARc+Rjv06NxIDvDl69EvrxxLp+J4WK+2kxT
EgLn160w+J08ztSJWBhUP132rO3KzsoeuMhea52k5inUGXzF1535KT4Gr6mT2azGrnngoXeKa+0Q
+sIzRaDhL59chZEYjVbAXYGGgwUaIGb2CdrJQN/Rgv9BQct8s2vxeCAKwhsny3pheajLKZ6aqFCh
cJbIu7puT3IwYRK9F4AQ/MPF929H+3Wor9TTMI2VzOwSiipP7bBuKMkLr+WD+pA8mzCZ6GhVtghm
SOTe7yYRh5gsKrsUjpivZEPVuYFJANAmH9q73A0+iUi7RfajcvEkTiXdSCMsp75Dv0v8rB5Zq0bi
dlfqo7mrH9H7gue74j64EYZNdpxd8Hsef64hWR0YGXRtiZ1gSqtCr55xoKf2O96aT9FRxDYjshwu
zoxSY9STDHkqoPTU7OsApkYhOIIgvKhceAEmENDn2H0YT+h4Vk7R6Sjt0M/7kUo4GnlVYETKANXj
xMhzOFg9RUGXSncZfdANQT1w27nffp8PX0kUF32JtmQSLPsiUe8tOjvtCK44gCxdDmGbJwxRMHcr
E7gbfzlMtWKRdQUnTFB/X+hrLQyRG+k3luhNALfvQYzyychCcXAd7HL0yucYBOzxfPVvUDi2qwsr
adzOGHPe9yk7MPUdPS6FjWsZPcAI7q0dy0oRiA/moalt0YEjWkZux4COgSEbArlZZdnT8mXQiSCL
244VK9W4s6bqB3VONIjond6LP6le/ZTf5456sIgd2KoNzlEf0BPgMRO1bm4leOs95FHszcms6sSC
aPbSX36Sf0YveW2Tz1FhB48Dnkf6R9lunsznxokjW6a+qFFo60p69gXca0JRhUVGQlgRwRgCqzWk
Xwa7dgFtiLxL1DaxXYl7W2qeMjfutFbJmVOgYcNDi4FPR0drndwprlowSA274aa+La6lxyoR7LLA
jnjMgmRuZzSJQ3JYPSjardxHotc7gT8S7shREo2QZIYE7XZwZU/bo2ITos4Y7VMQYy2ijvDNiLxa
Si6DjdQxyiy2caPDKmGZGx7VVw38rpYTHiZvBLcSo1hOXRwMojco0WJyoWcifZckLPTQ7MpS7pEI
Xo6d/2CVmBe3ZBXD+7/yiVWWEs1LmUczju/W0/z4inWr6g+/Hkp8eiMJcqJtbd6EcRunxUvVm5mO
EDNdtcmV2u7+UBtuqwZVDrsMXNHQpjmUx8S3PPmQnjB95kXHShJY+nYrD3nTh9sdNdd0mhn/R9p1
LcdtLNEvQhXCIL0ibuByGURS4gtKoizknPH19wxlmeAQ2vGV/eQqVe1hY7p7ejqcxsejT4HMCb7A
l32nnAJwH7eB3bo6dxU27xMyt0MrS12gkNdwq9vjJjrlB2MfoO48fE3QftU/BV8vf9MNwHWKlw0U
QmwWV4wGKd4KfQP15yD7fPn3N4Kqd8kE5toJpkAaQyRG3BEMstOVIp4HkdPxshWKv8Ng7p2oHyQs
/kX+TNjR3Jm006+Dm360Y3qLe/IudmJM8//JWa1h2Wy8IkZGT1Q867OrYi+6qRseiqf4ilpX4s5H
45rHHrAV/b9DZO6YVDKCjoj4mK2bXtM7ZrECh7aD08ZAc897Sm3FKu/wqKdeeQ+lSTOgQcKfC7Zb
dLubuVV8k24HFxPHlnCzVFbm81ohNnXyLW3H9ksXWIAsagFgc3V2yqZ1tTT8A1fyTjTGV8kmFn8k
CjB61aL7a7HW253Pii/iQcznqNkKjd7BMZ4rWoRQ7wRqBnbyacGQYnLOH/QnuqF3sZuvOD9Puyu9
+YlXoaL2xTyi3gEzPkxq9U6ZEshJSGJ3wXmonyLyKakORvgopby7lLqnS2iM+zJj3ZBi5HYhpuSl
yGBL3/KT6RJLuA1t0YLjPoo7c88LvngKwziZJW/MOpWpnpI7edgvvMc+/UiXxGIcjNHJCxliiLXk
lfakFgVIUUrpR2QKqZWKLbd1jHNoLAuLHCTRiFXANNHb7TMvP4EHyBPsF+1c7AZXdBo7e4hRyx95
8QhHUJNxMIFcNKSkGWwJhBrV85K5cevlAs9hb0R4a6U0Gb/Sxn0wTQbOKzjRZv5p11mtU+4TbPxG
RMu7xukffeH0WH55sx1mtab5bDp2Vd+lB8NRnvVbWg8eeZq4FXC9E43xK5GYonvNABhdow4CLBcO
+kvvtXv5aDrcp+tm4fTNU5qMWxkqMY1VcKhDUbIbuguUYBRfP2SHP+hceScW40bAfQe23hQnlkqn
utkb3VkyHFnhNPxKG7H4OxjGf6ggblx0AYrfutGN8kI3RbcPpS/fkE+Di2WByKtVvuYGd3is854d
HCdiMk5ElLVyUUyIGPX2bBsHfYcpdle8D87xfnEHn7/Jdaun6p24jF/BPuVmbmkVjBZ0QIC/mw4S
rtUGpQjei/FyHGayo/JLI01x3VMXWd0GqB5hwIRLw3LZ+6MQDENchQvxOHXKSHW/X/Z58yBiGVSa
fU7z2CL/sbSH1817rIT2Jiw0FGqQ2X7dKH7InuhcHHYKe7c8s+Z9PabypvdJJGY0ECqU2KqWF73J
rHniLdx4zd7+3lOZLFF9jfJeF1Oh5OfsqsemcirYgtRy4uW25sye5KrPWC+8w+4rizYMlE/qp8vx
+rYVGFg8iK1DJnoy3n9XMaraJJIaqGSU70kzn/KF17H4mrj9KOYbBuMju6BKR9kEBu2MVpz8mjbZ
xg/Kt9yPAnRnaig6l05hZ/6i2YHbHvC/boXqHC+g3lbYtz+EcZ9TWkUjKpowivAuFXvLbCZwMDcO
VkfG9f3lD7t9tb5hMR5UySpN0eIWoVHWWkX3Q7vK06uZV+lk30KKIcvYp4y2LXR7qDJapd+fX1GL
pBebpXKFwqLUZsSNzgItEFw1R5oHU23xyBsfYqzjAyZznmMhFFk3A1OU0t2oRffNqNsiEXhTzMwn
/IDDHNdSvIZhc+XOqOoIj2KyWBpqSmPAixiY+OsDEHNWcZmBT0qCQLSBsrmpffMODCp2C9c8o8sQ
Tx90CEUH1YlKK/w/C5AfwJk7UJfidJLpCVLSAFrlXw4Ej1jeI4t93H3AYe67KVHbtkrECrF6/hV7
UezqHOw7UD1E15R9NMaoEr9czFjcB1DmxpOLPkN7/VRh+A9MjUh564ajalYn11aYl85lk2OzpCwa
+0Ifo2LpJBWfcj6Idx1YGml7KkKyvfIcidbi0/ui8ZMTuJI4yEzM+QGZuQqHXhfyKYOqjgdqg6Vf
7YRbZMCtwuYFLkzM9AGKuQmFUqsKOj7q0vE2GgNKfrtHbXV3WSTmYvgAwziWMknFJSD4lv0Ue0mq
XNXFyHkXcPwIO7I8icuktAM9Lu1+Nh8X5ZZwu9Q2xcCGYKxO0GWTsL3D5SjKoVo3lYsxKTtSsYi4
WbzLX2rzQLA0i+6213T8994F622vyYFWVIjqhqufByL42aHnHMjm11rBsPardXk1U5gqPE7krKVX
E4+gftPhGgY2ApqyiP01jMNNqmwuVAUQ3aQ4ahPf5X3rpJ/DnneDbH+yNyDW4SrC2GZiWbnmcjOM
nh6f82Ynz4dCUizJuOmEiXNG7Dvtpzpjtxmym5ohG+zIVNoaStYNcESYLEQbLRox95S3Vbb+TZyx
eVQrMMZEm6QRsRxswKVcTcdMxEReKblBNvCeT/R3VoHVB6EYG41QSRCMCUIN3nBFe4MztFqMDq29
VTbvSbhpSSuh6L+von1QN6A5XwcT5xjpItbeF4o/GcboXzYmdvD0g0yMDlYZdmv1VKb5QN1b4qV2
74Fi4Mgjndk+JBP94tjJIH1YqtJhk16Q5/AM+lyjeUQ7yo3oDqXEqZy/NqB8PKR/cNhSZZEMQ2Jk
LaIlXA1439oYhkoqZ3kyQfwCsl3DCm1stbgdj+CgrSacW4JtRfblz8oRVmXuJ0UAE20c4Y9Y5vuy
RXhoPmgZj99887JHF/7fX5QtUk6LYGbBgi9Kohi7iK+HNj1I2SGoIHCmcBRlWx3fwBjdT8Q6hEED
bDLlQ5pUdr/U/19961UVsVteBxGtpMIpMo49DXI50LEm3dXNh9k85dUfePTV77O9NsIgkdoIIEIV
+i1WwZiKl6ucxhB6K7Da9+rLJUpobrJs/1qZ12kdygjAQsOKNUc3vnQCsRTVS+KXadr//2q2RmP8
ejm0Zq8I2D2Bdel2WhRO1pZ20eccb76lzWsY5mCaMEDIHkModW4srCey1OpGle8vy8JWX/4+flyD
f3865sIVprwfkhQonYfRbR/UTYfmGwb7XSSlnikBCQdvK4ZcS0UvzZWDncVpScYWeCPaKWivV3jo
DiBgBTHO/0l8yYrGJpwjMyZxjkXDbhwvB9RG9s08fzJm4fNlkbbPyUQ7ko7HrsL2DogqckFDr1Zu
WGu+GZf3zYTpPsPg2NFvTuoNh7maaq3pzUkFjnj7Wro9C67qtt7oiE524LcccvGo3KuT6nWsVeka
4JHThAJk62NZ0F3vde5Pvk0eD9XmZ5QUDFogl0xHot/D1RgkGaYAL7fSdNOKWEPqNCmv+r3lT+UV
CBOzZIa2qCF1FEZ1ValeTnjByqYnWgEwDnuZ0hA5Zeic8ZztaT974CjXgWrrzzHo0GgvlPyNNl5k
n/VPl9WQh8yoB66lKko1ICvDk15hlKpInClApNQcBvEH6UPrMt5mUmb9LRn9KJaUJIuOA8OuPqv7
FN0QzLQGnmb1V8m1gdbzyOVOXG/FgmtMxvUuJW5DQqiQ9+aZdjInnfWyYLFItpO53cxcCRkPrHV6
C4YrSEhpynI390fBkvHM1tD4FdqV3T5FfsgLYtgGjZ9ua6VC9KBXdicvcy7U0ivqnFmU5jb19dN0
R4MoypAmfOc14PKsgvHJktGOQj7jq/bSThVv4/GRoyqcY2Mpv+VSE6vRfBWp/jr60w4vlM+UvDRy
M7ty/iMa40mmfonUxcCL27wfXaqU091kB5aKEwv57GtU5T7EHm/HxZJ8g8Ci1QIZss2HBQxosRuf
4oNyjSknWzuPToP0SHTbJC5HSOpILsEyjkZqWnHI8Fnd7iXbUz4lSlxZv/QgDtN2/6Kqw3HPCuNe
RAlPIYxfV26GbbN72nVf20Jo6RjCHtwWvRr/Zg6DZwsK42M0o65q0gFVvF08HU0wpR36AZjwZVBL
wr84Ju+W3Xq0rzyMwniYMhw0DCRBecaDflY8BW1SYHDFXLSkW407OqGdPU6PyCQ6Rmjx0pe8j8w4
HKKDC1eiH3nA6zb51sr2xFvozXNqCuNemiiR41wBRnGleCjEoOEmdpFM79ECFlilF7nRiReJbeYs
11+V9TDxAP+i4auGP8ofwo7yVigOdWz5Faks9dm8pYUffg/FdhDzZp0sIwj60qvFqOHazNpJbl5Z
ZK/I9960MC4HXxo/aXeXDZNzhCyjhL7MUoEhDQQAWBUZfVdzTI7ySmocl0Oou13dEKTokaocIFSl
CXbfJnYfFKd5Wc7lkvAiJp6+EMbR5HEvyUMIMNlPr+vH+Wtro+ntOjvqz8qhu0vcvrN4nc+biayV
vnzYsye0sVpk9O2DNXsIoyw6XlYd6ahowl1BxFUSxsuEgTDEGQ2dupf8Edu0ZTdDkbzYEZDW0KIB
d5yHc+ESxskUKXhqpBSAOnk0tNqWScO5BNnxWzaKIIwrSWuZiNIIPZReJthacEJf/g24fzCekfut
p4A6I/ZLcMljl1S9Rx8Tn3+PQly4ogjjabJaNeqIXlH0EMsftHcqfez2ytF0pVv4m3DAtFbippHF
5Y7evh01gtFwCdbPtvzooWjGsfz6qu3QbV1gtciw093BLveDX/hcfd181WI++xceY5FCjf7xqgFe
md4jN2QN5S5XHpG2tAcsBTTHHQlKK2i+cTen/+acTcNQNYx7EHabEAmrwuxNHf4G2/Z+crVLd8be
8Kljf+312Iuvd2VyEm4Nb94tXy47vG3fjpq6LGGrkInNpO+9UUdqtSllk77oRbu9zpzlW9VZve5m
x5wqllWcBuIkf8lod9//N2w2sFxUDGcqMbAnD7FyvFiiK1ngtnJMnLX8uflBKSSaB0xH8FoQN33w
m9Qs76ihBWq6REBW5cmvWs0qB/GAYZSjBr4DjpTUUD4Y0gqL0a6A6MUSLcAaPO2A5Kq/XNV2aQdX
2pnmVSP05eYOWkT4XWY8ZMb5g359rgt6toOneC2QdY+yhqG86U4HmnkQrXlHLUrkCr3pPVZCMwFn
3w7TVCqApm1EhYOVBzt1F+zVO3DTeATc9pWtfykecl6levs2WAEzt4HaiqYpmAbV59HVITWy8yfV
xdI9G9MnPm++YDvGRVMDyDoU2ZDYTj6hr+UmWpBnqV3MXDZgUNdzC9tRe2/u4Zw7zDdHPnfiZTNj
LyPdYmKdraZhUep7sxVrMVVDXaNiDo72Q8OMSO4rHe5ZQDtzbGkvtHJENwjEmZXZ+Znbib3ppVd/
AqPXU2Tib0jhu/qDTIcRPMORFuvnfkNKa8Od+6Q/+MGQVoCMOg9z1ycKgcy09duAKf00o9nTsASQ
N5tG/d4lMEaB9ZoSVZfQI9rv2vrd7nU43ufBsO2FP2/6lVCMvhpVoY2iBKFaN/vUYABTOFM2uuWb
cgz2gz25AuaiY6s5ELwLec1Gm25wBc5EMlofNKYe4wiz6ktZozLXf6uKazkMbY4P5OkKE8+AqkTA
LCuA9Hv9RcXyhAg+qPcGt7pGKsbn1W43HR+4e2TUAkVispda3s9Y0Ue7fyLhUKefiXEdDAS9HZ3V
TQ9k4LSYb8aDb2jsNaYmqdHnC8qBoEnetbnylMkKrwt6szUGbu2XSOyNNes1Qcl4/ulQBeSVZK8a
QXk32OphuMYI4ej1oiXXoB0nd5zT2za8N2zG0gNxxMB6CwFp7xHN+g/YiPI64a0dx+P/uZ3vb4t4
Q2PMPOlwXWbqiFvL2Le6m+s7wo08tiXSRU1VVUwTsW2hbasUgUnj62ivvsiutBPs1qkyjNfiS3LN
7DdG/gbHfECkWkUpzBFgTp9H90xcbAGitRO3OgbeclAOspM92/+mt2n7OlTekJmPKXVRnOozBJX9
2X5NhTjYonTdOiYGMjN+KL1576/wGLcpjWB3wF5i5NNAFI4g1sq86tvwBLIzkJCVn8t94cb3Inop
v13W0U1PRhQT27nBvgdCeeY+1I0ybhNYvBHpD3Uc389l/FRo4lmReUTDmzmCFRQjYikMeR8HgMpk
MIzcKXgBYWm3fVkeHghzLRQimQiW9OF+N2/k8ljFn7qa47Y2b7iVHIzzV81exIZTeBTBANlphkeO
ZE+jKwyL1Yo/Quw8jGvrslSbnhJ7U3WF6KqBJ+z7U8Lwfz2AnA7Zq8jXhk/x/P3y72+r+wqAMTRV
FIuC0HqodoqvadUr9VU3BaEOfapm/NubqtWHKGGFx6hdoWZkDGmmoz8s3vg1cxIn9Eckx+nqFYzQ
uhz5Ns1rhcfont7OTdGLwAM/XGPRPC7ivtrKfQ1dGotbOsoPuiyYX/nd1se3k2P0MYu1ZtGoB8OW
gXI5lOqdyKXco4dz6WMyClkqzVzWpoLEWGlRV1X64YlmqE0/c+cnXvPgduS++pZMTKK1YTbKBqFv
b+JPuNdeeZUdc0HsTne9yE+8YI/3EZmUiqajG6qp8RHrqLHMKbUWrIYlTxwd2fyMYI8FNTUxNZ3d
LSAUoh7qtPIr+uE1KNto5uTwk1/sX4yobDreNzSWNU0DuUY560CLrsD0f1d4+N/gZv7SIPlWILwj
OwmDd194yrLpSVawjCdpFgPzP6DudKW+suLga0syjq/aPKwVAuNKIt1YhFqnCNKdHCn7RB+8vtM4
KNu50hUM40EisF4XsQAt/Dnq34I49ueutMwtfN5X2/aPKzTGf5h5Jtcm7UJoPv/ilzRt+TzBP1J/
xauG8k7pg9eQsKM6ApyU3KnEy2JO4xrv9xmPgYc3SUYdHw+9UXYyEweTwS7HnLb1gMhEJbKCHB2d
d1ul6+USW99M2tlAE2SLI1nhIb8NnMGuHucrLJi1TYc3AM+DZJQbtZZKn0waYejfwvglN/bicscR
i6rvB2cLkX6Jxai3nIEcDf3T0ARs2X7dGy3YqqueTAwhpt7Co+j4jZ6/4TF6nsZ5h9sSeKC7+0zX
58WgGRpxZ+WoBPLetVw0Rs/hFLBEI0OgQfzxkebMY1vC+kY8W5zM505zbj43kQAyJMXUFVVk1Dwx
qnhaZLgK44RqkYBaHC7myhP/euVj9qXGiu7mwUp2zak/8mxsS1mQBNKRB0KHqMo2RBeYyi2Xzixd
LBmyUOj1iu5KbDSboy88GMbURpkYbVQFJQgNir3+WUFNVdWxF3OwBze7kx3sY9tPXy6DbmMSyURq
Gg/fV2+2Mj1tIlPSBWrpTjqeEXPxvCjVIR0IB2azSKbgpgTlriZKyOK9N3EhMcJeNo3STa60W2yR
2AWO+D34Lvn9K+W6dh098GrFW55rDcmYX2eMcRWbWokMRWbl7WDFytfLH2/TBghohGUF3cOqwvb8
y1oxlmpLSlfDVIAlEMmJa9DjN6rT6qDAHYm6z9F5adWp9LCoLUiwBVdQ4v3lP2NLUHD9aXCS6GzX
WfWsJqFE35tUukV2btKD0nDIwrfij/XvM3ppJpM0Sw1+fzBPwvBZy76MQmctkWJdluM3n/NNECZc
HCOQCAQEQAk6w/qHxOuwV276QWle6iMv17ml+WupmEgxzRc5LAuA5Yu2XwxM4A6qGxvE4wi1eTqa
YkBF0Oqisq234xwsXa0PJQp8wytpseCie3SH99PrukN+tZYHyBwXUTRMOQQANLJvgmEHFSf63f59
HcJgA7aC1dGMKaskqqtiKd2sWe6maDlISnR/+aPxIOi/r7yS0RsTCcy5dGsjCu2hNx7VeXm5jEGV
ib2dMajzjxhUP1YYXafKxQDmanfqPs3DYM1aa8XmbStcRbyBms1phjUWcySRJJSihkkXV9X3UX5K
JdGRtNwqjfOUPlXycQgQYSu7ywLyPiJjTUolmyGZcE5CotwEXb/r59y5DLH5wCM6kYhO6Qiw6/L9
R0yaQK4KLLhFyDG6IroCIofcRGeQz9rtvjv1T7ytmvRLfTi1N0C2ZVku1WIZDABKbWX1de5leudp
YeO2euj+N+HYGnlZpKVBqOXi7XpF95EkeII9dq5kl1jp0h5Qr5149EKbWok1gLiQ8bAkLPulVre1
nKp55aad4YgS9h7HkpUnD/WSWmqe8jzupo6AOFhVNcw36GxpLZrSZVQGTGAJO/Rx/WzHfQn9dE9H
sf9Fk9y2eG94jGGLuRYXZg088Tl+jL5Pe/BrOWQvnMgZHKpn2jVa3geuzhnh2NSalZiMrctqGVSR
lFVuXsxWa7pFWFm6iu6KiBuEU+/3QUFXUIypi4mpaSHW5iGRT7OzuRt56p16oq1j9Xk88hrHNm8x
hG0yFhkYGP1mDLDqu1lSJ+jLUHRoTWsTw1JRDbciA/pz2R42P+IbFFuDIVI3JaRIMTyUoz9VkPAV
Da+vSg9lkz8YCSVY+4VhAYwgYmLlvVtRJXSMEhMfMUWmNFuOfYGOkYaTnN2W5w2ECQAqU+pNNL6h
843simEnJntNeOl5NP+bFrYShTmgJo+0zqwpSuTm8r2hcoIzlk3ktZbz9q0+UHyUfSsbaYZvZQxm
eI+lJKN5Coqxv5YIyZ7mRs9kC7tYhx9JDvZ9i6hpV1pjMGOIfdZUkefANqtoqizLWBiFgOfDxqhS
KqKoVWFr2AF70jHfjdY00GzZ5smI0FQY7apbrNkony4r55YdrFGZYF8qh0EVF6COxCtkd6732p/c
p2sIJu5RzHZp8UoChHpdlX5J/MsisGxhrye5BmCcY9cKWSPRLydIlvoS31HC5WnXJyDSAu25Q6c5
TfQq0csn53y+zazVGpvxkEMWY/3dBOwpvquHczdj7USPTee1UxLDznu/nh4X4YcgXxvLlTL3HN/C
1RrGbap9U85kAH7r0jxx4YHi5RgZlmBLfnBW7NJBDUhKLF4eaMs813IznkYzQ33sC+A2JpIzSnJe
4vLh8rnyVJPxM0lt5OWYwUW3y75M/VLwppDzAtxyZWspGCeTBFk/VwFcM6lDZ8mFHZrRjplRXrdo
IOHEDBxx2EHWCftCRpmeVCAdxKi06+K5mD79p0/GzqlWRtelA7WEbsY+jU+ieDNxc/g0qche1BjW
1wykkzTtwzqxqun1OqtxLMgoQePig3qd7qMdf/3bZpC8Qnp9HaxeGlMBbo8hBVL/9+hvCJJZ+axZ
aOxGb9pocTum6HlfkO31zlghmlWgTtKI7yc+T+hLQ6+LJ9uaXfuUlnlBzoXOhifXovMvZoK2AqC1
tIwnLsAwpDQRpB0jmyZ6wtpC0IUm9syiwwGpg3boUuco5W/81z+nyeaxwCqX6g3YdtzlPKGHV9nl
doNZq85dsH+RXyXcNrg3OMZVp30cySJoAd0xuDGVXZ1/nabnpa3sy3aw2Tq6/piMWx7HoenRM0ln
EWj7avYJlIAoXhRH86QfYryyJlDSVD6v8Yx6vUv6w3hj8GqndTXja5LqSi6v1WIXD7I/dIqj8wp2
2w7YxJJu9IiQD5T1ggImExFpT7duFTfv5KclGjmBHg+CccACAUNZN8A7pi3yxsUBPIvO5XPatrc3
IRj/mwu93MoLnoexqJ5Htba0UrDTobDSUvGzpb8LwZlvLjKvgEb/cvaciImWSFNF9k9ml2/JYy1g
0VeLd41px/1fQuY14yGWPssdVnXzhuC2HP8ajFGKYayHuKkB1o3HNtrFyQMaiC5/x029QyseqL6R
5tcU5jvOyCaRnL5+C924ws5FzSajcUWCMLNIi9lJIXi5DLglk/oGyFaetKqbZJEq+pxMD4pW+10c
OFrBawHnyMXOvOTDPGtigUfA3AazR8AmYIvL/GTmVXE71rNqE2HgUf9tXzsr2RhHrAXJaKY5aFza
Q3UlWAQtWOYdBoZHjz6ztW+B2/Bev5tuEXz4WAhn6Eg0MuenasOyLEaIVih9uQ+E2gmmOLeqeNiP
xHy6fHSbWKhY/O04WJanRE81ddThODSRWO2Ue0Yo3jZ5cujKzrsM9Zvb5Q2LqV5oVRaQgND4CoSb
kS0d6YNGPNeyVbjzLviLW1yjP8gatopaCbYUigSERYzfXwq9W0gKvUTbPkYXwYX5RX+mrfrzruOl
3TdtYIXF2HWmo8OGQBXdLHjWMFEnL9F92/D6ajaPa4VCTWQVkqBu0VcNRZmTe6XDwhDNUbPdjO1H
l89q09SQNjBVPD6lD9T3WIqclxWSg0jri3al6k4+addC01rDMvtVP3OINbbhTKJgRTJydmxda0Y2
q6pqOEJZCO0wPGjTiQz34LCa+fXdzXsMLahIWsuvTbfvP2E+xemSjxBNxK0PDkVidxGe1rNgwcax
XMySTuDo4oQgm9rxBsqG+3k4RlpLQbPh0DTHJt/N8u4PjmwFwVgXCDFLbaHUOFVd+HoK7zR+Aw3f
bapNVm70PAaCTdsi2Cuj4N7UQOvx/jMaRZDGcdFRpj3KQxm7soqyPG1xx+xPx4kMtl3HCo0JPooE
QU+MyBAnRtn2YtfYz1+Q1sXgQuUbdxMn1tl+SGPKSgEfJFoA2XJT0WpiomtoJF4kp3+M0LwWOfIN
XQYdK1iWTNMIC2aEvZKTstu+blbAjBup4jZfmgIdFcnrtHXtK/FZeMz3opN6mS3dFKAa5A15b1vE
m7DMUWaTiJeGif5Kqc5Pgbk4Yf4nrBtYBvHP92TOL8I7KhFKQPTd1yH3kjGxxIjz7bZt7A2DuTaR
GBLTYATGIl0RzdP16y7zL9sY50uxdRMsBu+7vIFapMs5Nc5myLHhzd9XFXCQohakSCpzYY1yrbWz
BBHkaJ+VCSUG4zj2zY+El7okSbIkger0vdnqcZTmUwFPm4t+oBwkzArGnHueB8FETN0YxPkSACJa
rrUGo5+hTVqOgfIw6PN5dQ8K2ZxkQTPA2Q3l524oTzkR7EmbOW57+zzevhb99xWMXqPKIiQ477JU
XhJBsRMiX19Wqc0bfXUgzJFLYrwgS4+vlXWfDCFy0+ZTBDlq9et/w2EcSxYOCNMr4ATiQTJyZ5SO
XV3aU3x/GYd3MowzKbFwUuvFHm96/RiMt3m7m/JvlyE2k/Wotf2jxIw3STSwIA8hjiXZ19e5O+x6
T8cCMMSRdvsnTkUTRaKjSxXjr4xTSXTktgwdULG4R6FeSZ6K8PtlcegX+RClvkGwTkVoU11vM0A0
U2MJzSdNBAnEsZq/dQpHGB4SY/zwKJ2ZF0BKkZtG8c7IXgbxNhpeeoW3hmFTrVdCMU6gHEwzzCao
G74bma7KZTfMsjViKcLlj7epbiscxhHkM1gHgxoeU0EzTSApdiWeOp3nBzYbr9By9UsNTMYRpEES
dqQFTB3Z5EBJSWJ4tX02g80iuaPctMKX3uIVXDdbedawjHOI2nHQFkoT2TnpYtMWafUOlFUG9tGm
HuanOL5os8Nijcc4CRiuiScF8OgwLHaH7ZdDi17E2PmjuaY1EuMmwMsVKFoJVezCrwZYVtACMBQn
Wtprdmp8UzefM+VgZH9hwp7j07djydVZMt6jU4Iu6npA04HJMrTnU4KJ0Di2FPDfYX9AntoVN4Dd
DJdXoIwfieRFHKbXWTEvCv7uYu0OYY5VrgmXv2rz2tKwYEtBMwnq2czHbUsSdcqAnEU6OVPXWlo1
/UkYoYvIMCE1giVfjNnB/+Ztb+Blrbe7Rr9N8p2W7y9b9qazWkEwJhdPst5JtOAT5zryVl/C+Rir
p8ZwInAUXoaiH/+DB15BMWY2p6Wejxm+F1X7f78bfNNXrWAY68qitqtUEA+7aqY784wmRiHzQSTO
uR55MMzpS4GG7fAiYLT8GKjOIu9L7jK5TXVeicLYUFpGTWPKOP/kSsRWbmU3HVNbP7X75BA9XD6c
7dt+hcWYjgYivXBQUJrHtkSMrWOvm2kHPajkQZni8XL2257+FxrGsGjBaxXyFUj1aWFO1Q5bKpA0
KipHv4vt+bV03DwULqWDmjiv6YtHBlDmYgaXstpGCkBN8a4uP0mjO3d/cT7j5o28Eoy5kRu5Q0NI
A4zpTDcAFl7kVUflhJUtjuJLtgaafO1a5NwoPMEYP1FVU9FPBSwrCU59eVWEpyHhBDU8uRg/MXRD
lgkC5DLSXT15rXY9Rbdl/EcnpOgmWBkwtMnSGGR5ljWTQhtQ6tMQjVYo3QV/wsKrYnLtFwZzQnlK
jKBqgZE0/bWcpDuxHDmebvs83iCY81j6jgxhAAhDvNV6R8YChibm5a+3PTfSa2i+Q2KI7aZq4yZt
2hBPgLA6FsZjlj6j584PVRlMuQrnNt8UyACzhGwqhiiyPU5GluUxCIgQPDefzQJ9p6B1ULzLprN5
nWII1DRMSTIIWx+KjDbNzL6G5aQPo/IkT1wSkm0p3hCYm6Gt4mLCyCkeTY2VfSJueiht1HpBzeEp
ruovNgbU/I6nDJvcHHS69ZdgzE0xF3VvhAFgkz2lxRBe83jGjfhduKbkHPohR/digO0xla0k1vJl
9i9/2E3TXeEzt0hUjUOpUc7mYU7tUjw3keaK9a0JRu/LQLzvy1wh5oRssNZC0EGakBd1AzOzxOnx
P4GwA4Z51i6iJAEkXU4RDHjyNN5Y3KYcmJZEWIdCr8pWhkCFGpKmFNCUnqCPSfWJrFmjyIkfNq9A
lHt05KBUgi/DOAksuqqzHOMQmN0t9gTxcXygrcj5J82iPEB0apc3G7RZol9jMl5cjvp8kHpgmlhD
im271xP2PIIwEP7WIwAenXE/H0mKlBjHJW5Z9xqZfvPVhZ/mdayZbYinXXiqkxth2v3/arH+fca2
h8QMxmyI4A3Nm0nMrKb2Wu5mji1LWoMwlrzoUlTJKUCEKrht6ru6mJ1Rb+xENzk3+mY4toZijNaU
VfTl0upkPL8u/wz2uKWIRbm1Qy53z5bCr8EYw43GOhRKkI+5eY4ijXkVoutSzf6Ii0kTQUwv6rKh
i2xl2RyUQU4FfL5EcgxfdpejpIOFWnnOHkdHdip/UTn31m8U/g2Suewj7B+PSpwa3hzN3vTaU/6A
WSfwXdnRLjtkNribfRrg8jhSNr8oMr+wayy5+rDDpViWLC5HjMeht8kWo9nKQa+a1CnH425a1RsM
262VKmDlUzLAFIlhR9niLIXJKRpudnoiB/hLlFdNXVluH2XBjOXddBpuxK63/tTc938pYCsBW+WL
6I177AL0x/PcWenTZZveTMysoZnTM6NGjWedzjL6lN20fRBhA85iE6/x9cTikYZwDo3ty5oDfSmy
GXN/alYeKnM5FIiwLLKEf3CFrcVivLAxt2Lfpji1UDrEqhMK+yL6E3e4OjTG3TZBZhYpVQy19/tI
ts0I5WveoOumO1yBMD43FUlRCQpAjFGRdrValK44LpUvKF1tgwit55QjNnlz1h+O8b9DEJjmVEIf
tFO1H/3o3ByXu+AqvDUcgrtLwmpK2rQHLt9MtXk8RDxbYzxymGuDmNeQdpwLKzF7XDE/Luv7tv6B
sAb8cRoGNBnxMjEfK12EGx6z0Iqn21C+Wv6ktqbBA//CYKQQy25QUxNSCGlpNVguNWicU9r+Tm8I
zGWSzrXQRBmkaIzCayqQdPc8IX7jGP7BYPtphFrLYlOFW++cyZGczMHDx59swc+90JP2l49lW83f
wJi0Qd4gsUewdRK1o0Mf7s3yKRLdgPBmI2i8x6bHVidjMM4OvEFmEMuAGTNM5DqKl7oJaMdz0+rR
Z+5Shmxen8umwuEqxhSrjhfk/0i7jiXJcWT5RTSjBnklmUxdIqtaXmgtqUEtv/45qncmWSh24k33
YWcPZZbeAQQcwUCEh85tldTlEYR50VAd0hAv7Ts1fteIZjCtJoLNKwhflNHhcTJsNa3YEIg2o43J
o16Aut4kc/oJh7aAXaL00uqOLSC5HRuHRrerHHaVkHiL0fzZ2+5Azlb+JyyLjmp2xeOljK/OgE5q
FciBCUpQMaKBnOz2iy56Glu1ZYHBHViNFmGXJ7iU2glyPn100C35KM+mb3aDQD7j7bHSdLSYossI
9Ri68abxvae6mQUNsb1mE2ync+Xm2+xD50c7tC7++M8hEgfG+btCxjSlOsBq1ZuTZ1wenej94w0V
cRDcJxbFA2mTM3uSBm02JPILSjf/kRw4CO4up3EXjgbiIy8puwM6TD20AjhBZL/LLeW/ThRGX/br
/eFu9aZqaGoOsIdl0Nv7AqIZw0N/YJLAMtKKwtTFG37g8JhvLkM/udVzXbFsr1MkR1JH4g1xfi4r
TTjOlG32K/LjkLirr+rlpi/wLuxJu+xXlgTF/ymGWjMZGhE9vP0q4NC4M0XaqLBahfnFqdwb1NF2
xdm+w7zNxpP9bCOj6NT6wEr/vworj5ghtwzlKDfL6xpdB4CWty+j1bbpLoOeteSi4Yx9+NdOheA2
eycaKCPYSv75G8/rulTkwG2VBzO/KPI9aQTJW8Fp41uQtQSSIOgURt4+zxAhzbOx66n639XAX2+e
zfHGEJVZgVZ/28tO2TM+IqFnZTrqfb9hr7W295+TQRwcxyGqjVkHcQK4OHgYNL9ICmcsvtwmEYFT
8O/e9iSrM0VrqadSHSWtyWNmowbUrnZBUh1NY3p3G07kC+zvi2MdN2OqmTPgbJRZOXPabRNl+mDa
Itn6t0kMbu04/rDDFGOg2NoNB2tbHYqtvJ9dPIIcY/Eosjf3JIfFMUgRBHqXhMBi47QwDvlOffjW
H+udfM9EJocdHZzqg+gOe1vByKFyTKLGdlh1KVBT1Cj4zV1xSLx2F+w6KBkFux4dPTjMZ5FajOii
tjkWSUedpAPyzS8ENmzTM3KuG7yqQ8+Iuv+5qvaVjRr/VldZEjXV0sQuKs91azo2ctWYlvg3PvlG
gRUqCXZDOoDE+QfSHK3yedBEHSgCf9Rkjjombc5IjnJsbx595FzBHZY3m151YkPQRIKCbOt/z/So
4H19yrQ8tpRCwh4pc+2M1iPRznruF43sKtUF+gbu3y0gF4hUSRFLQwnbFGsfJA8FHlbjWNQ7dJs5
NF7ZKpWNSEL8aHuG/iPKTUjQIJkWi4r8V48y2rkJqsFMWePLgkkxzeEwjrZH+qcB+lzjUe3OXSWK
dtkGvNmgBQzHTi2tJivsJwxwO72o0vsRxDqzIzu6KNw7ivok2Jl8C4exDigXsS3CS9HMNFd1ZQLc
LwVxewPhe1z1oh611cXDr6OxBQWuOl9K1wSJRjUW87ZwuynexfGpMVEHLHq/WL3trzh8QNFnGsbj
JYbtWemdURybWvDgvOpqi9/nvuGMcSRFQ2BHUaROHrtGhcI2VXBo3j7CMG5boHCMUIRJpo45aAcX
YbnPMQXdKp3ogxI6L2Xvbr9Nn8y7XiQ8IFo8jhsKOIIEMWp8aKWk3UDCVd+ndl34tylBZVUUb1xu
YR3HCaqmj1ZUAqb28F6x77bKjo1PSXwT+TI2AqHwcsTY+O+97Zmb2+giG7kow7Qru7YrgMedeZbC
4S4tU9H2iTC4I6wr8ih1MzCGA92jtQQ6grY7P2pbNltI3iWuSIhrNVJbrCgXZeRp2SgGnns8jIA5
RqXiWFLzIyl6b9QTVy7Gn7fXUHQIuPCia/C6kOLG8jRrXxuaQ5TthP/7AxALbTooJHhpzH99UXVp
omIQMUA6+Sxpu6S9KKISy1U7FhDcPpXSRIJu1kEWwWnUd31y0AaBu63S6wKC2xk61zKVOlih2w/h
+CmllyY4MGmIOLyLinddZv/lsnF70+S5htcX2DSZ6BfXWicJUVgc/lFgtLCLC/XMLLFmxHuAGd+F
GCSiZUdl+njbA1a9+orBq+VMqSaHAVQBvZh+N1s8nN7NyUc7fzKi738HxJG62WZBlDI/yOyvRXJs
pENsnpR5Q6nobeJtiw9j9oVNPLNX0pRWPWxivUzEN1A7Z2/UfeOpL6IkVu6I0goCD+Q1502jn0tI
L9oePYUYZlpjsKHuy0fRMItVzsOAKIyx0GwZTZevj6td9jMmkYSB14R+FeMdTJC/Z2fxzaWx+H2G
v/g6HMPR7msjwNfheIx0fFT3mH7Zuijd3N12hvXLd4HE3RC2XeYW6WDJcEhR6r1LH8ed+qBh7pTH
1BfK1IlG7JKoS2r9o22By7GRnaQpSmGAG75nWwU9WDeTnWFwmk/GNkSDg/RJzh3rIkpHvi38fvHJ
69ZxHJVH6HFAcUngqaiJ1o7mHhPFkLZIDqKkhchHOG6SIc9aUhV72GS7uXwKVEHC4jen62oJx0qt
rStRzrau2lDMQtuWfuAhcso/Nl5ySZj4z4PwNXj9EvkHE1Xerx1TGU0lMyJgxj+HDcT8HTyP6E65
S08vdaoUAtkYrSQq37p9HKAH+xo1jnQ9GFSGWgS0xvidpos2gWblHyCdpn1jUfj+9rlYsxO1dpps
gb+g284dcPRczSpt0NtPSae41oiB03gZVL2pSkVx6NsXVXjkEos77C3JmtYwgFWDJZO9dVCwqjFK
9XFxUuKMbv0ewLsCUyl30l4RUM1qgLqE5xhALpUiSCngs5P9jYWm+AR7V7hsKhkTdXIzx8Cgo+yd
/hVDgS6iNMraKVmiczwQJHqctjlDL3tHDTDulyre7b1c5ThI7xMdVV6GrfC1ZJLeZGaap4HHmuPZ
tLcYpe/5drxk7zU8VhcUw7g04bYyF+E5fIHKF8kNtK1MxU4Cj43GUjHJoBidyCfo5A2c4BhT4d23
yqmshd1CbY+NAJmjtrpvaZln7LPTnzFfHq3DDwRNY5hEcWo81shbRI6cuKKPjLXIZQnLEd3cKXE7
B4Ad6sCH5sipbmZHyirX1H8OeiqquV3zGLQp/+/uNfkEkmRAibUhEj6o4s1kh44+TX8UVV4RuMPf
WiSMwDCYeVjvSsiuVoheRTf8GsEsreAOvaUHajiYsKKRnyvTMzHuD3oDAsdfc8ElCHe0jQBTZvMW
vCkfeow3Yq3d/S511Zc5dNNOF1X3rkdf14XjDrPeDgTv2S947V7Z1bt2o/vJQZReefuc/eoOh9D6
6/sgnctGJjVw2KQ93W1c+JtrQ/aOjSWJfWHMIFpHzsPVokvlyMJmsXGvOR6LRiS158vgFw/IJraO
erm9cSLn4G521WqlKRxgX9Tsoazk5NC1Tr/exlhlxYVz8HVrXZm1gRIzkFPwKDkQNjiouHCO40H9
NmKWs7TX74RDEgWW8YVsQYCUomICVFG9xPokt66ZPAoMY18VPPEuDWN/XwTPGaWZNL0YhqGtOtJJ
vVN52gHBLAYPixLz688AVzriC9aCumpluwZZ9P7oGRgjGm7irfIowRO7r8JCjjWuXdrG0UYF0bKy
zJjnHxooKEPp5ZGEbPyFO28DBfkkE+nM2AsbVxb4pIB2X9xpsaplm6eqzM5cKT3XxVGx3//ltnHk
EUH2jnaMrJhUCcsjFZgUpTsE1bb5vWgh2Y/d8hGOQWprbEszw4lOyn1bnXMLk5vMo9wN7m2rRP7O
MQf60CEWGQMnUlOnyahXjT+NavBuo4is4fgCefqyi1p2maSN05rlXSNXrTPVxROh0bfbWCKHf4kn
F44gk6HpO/YBxeIaNk5u3kmgXrSlQ9pIFB6KWIpXcShHbc5l5vD0FO1nX/GKA2r0t3Q3fFQe2Ydb
dCgTwXIKXP1lQvTCQj2ASlRV4kjL6qfO+Cq1gkd6wZebqbL7ZgFgYQIgEorMK/bJc/9LKrx1Qgzu
eJmrhZEovqjM7G0J8es7U2VGLzBrMg1FP8IofRts9R+4w3ZG6DCFR+Kme1a02f6gW+NT/U4oLCYg
ZF6jPJQjaWhC7OF0aFlX4ztyxyTDm5OGz0VdFhy530QHEN9CExP+xzew4XWPSiH7oBl9xS8RBsfn
emc6zYmlo6PtLPiAWg27yS+sFzzuvrFRvFd16Cb3GhTiblE/pO9jo5ScuC4bR27qB4VM5kPd16Xb
WGTYjhKY2u4j9BKb1ikeUc1TKiioVhvUUBr9u9vndZ2BrqvB+Zo5Kng6jrAaYZ86eGxzhmgDZxAt
+voeX2E494qkThuaBougbmNMOKPIRcyhYz1J23prfxKV8Kyf0CsaM3rhzBJq/X4tuQrFajPFsMfv
t1dtnVGvANxllJdKlJXsszTviFMPMSay9I4enmqRJIbIEu4iGpIpw+AZrFsQZ65s32eJ6FFaZAp3
BalQ9dYMAoQ+/jyOx6qcHXXArKCwFviAyBTuFtLzsTPMAh+8eOH303rYh/IsgFh1ZvTdmLrFurX4
fku8q2bqVOGBPVQPpH8/0m0mVIZgB+JNaHDF4BPxWmvqeqOhZqD1ZDfdKZjfrXt4zGLNMYErypGv
LtoCjUttaTlJy6lDljCKpF3Y1Ucs4ea2L69fNwsMjqBIqkQQWoRFNHZU9LAzfXX6wXr61eJGtx0e
6W5DCvaJT8OjTTWU7BpWSeGdkidOlHk9dC/+DoQt7YIEbHnU6TwBxEhVVOaidi8zn+pMEdQoiGxh
f1/AyHKo5VUCmKI7zfPXgeyCvhGYsp6VXmwRxzfUJjPmyrMILnZpcMlU6Mhs+8aEMOx9b2zL9JAk
nWCTVolhgclRT6LmUVJPwKRZa+xa5FUwM0G9b6tac+YR1W+3t2v102UBx/FQJJmFrvWAK/Xvcnyg
seqQ+mkyTqn+3ydzs2BngcVRUZv0QYeRi+yDffQwmBuZsG5wovse2dRxw8IdlqnO6e62iW/bjF/j
8vKwVjHlLaHgp+HAxCKo14wuljXe5u/m4+hMn+zz5NVuPTryB3sfy07VuKInMJEv8S1+hl2mY8We
VqI9i39GzMRik6VDT8RdgpOhc7zSUFnJNPbCARE0V6pyr4B4a1FHf3cAdUbYiwPYZFWcQKMeZyNL
HYt+qcwfY5MLDsP6h8bVZXSOTQoJYs8KWzX2WUMQNabnGbkyNH/CWxQ0pZsX7fttd1mPHBeYHLWk
mJeqQiqWFSJ3Gw17RZ8iZP4bXzqzgJweYg9BgShLt/4Ft4DlyGZOCQ3CBrDJvt3X93hadMcDuwxS
rzyLknXrToKXItkyZaQGOZaBDnWWhOyVKlI1T29lN5snXyLSXrCW7OXp7bV9xeHoBUPMCoX0CHPS
Kt7g0Wbfy+b3qSAbex4ectO4m1TjoJrxuaiy97exRSZybFMrvdUpLIazm97H+8W7uaC+lOof/waG
8G9vk0RqqD5jJWnyuaXntrkEnaDga52j/1lEwj+0WRhLN5QNIEprFxC0s+ox5Lh+RGiHGuLnvzOH
Yw951OpcLoFVS2er/kzlM5lFIcJ6tSkKGH95HzRhXnOHUuiFTQJwx6zPHlGl3Ti1+yoZHqJAfux0
aa9ZzUWXarefvsxm9kfMdUXnOAWyfgOFKjmqejD0jj4QiN1ogtbg276HmVyvDazVLjMTCasIxj+k
o/aFkO5pzELRRy6LQ39/vIjMcYbe5GWbsRRT7+d3bHprsDMgmhFtQk80MOQ3tHhdNo4yxoEkEtrh
kQn0m01+hxzTtocgnOVVXucxPQvItIljVrYZtyzkCKRJyrYLBlioWvQTrWjrNEa+ve3zv7mbr6Zx
VKHE8dhlJb4r5aCBDghm32FGzSAN+z7WnkebJeCDaZMP9KNOx8+3wdfjvX+x+YR/mtWYOcAyuIVy
CNPtbA+O2vtRJGDD31wvVxzuk0YPJlIHrDiGvWebrrIL9tqlRWcNK7VNG8HFvU5ZENSGUAiTC+EO
QKnKcW9beNztwgZ9GsEh7SCpnY7PCjV3Rppebi/iupdc4bhzQAhkCrUZcFL2TNNdL2pDWd+k6+9z
vh/lDXgxyJCm2yi1dVfX2l1nzG5qJd9uG7JOHFcgzt3bOivDWoUhmXTAF4Zu3deJwBNEa8U5e9MF
ih2YgMhbv+sfy/j7bRMEv8+/sMvViDybht8nGO3c3CWiObbs3/eWEf5dIsI5cj+E9tyjXM4L031o
Kg6y+V7WHkn6JKsbNc+9KlEEH0mCXSHcpUjqdNC0iplU7inGjsj6+9mWvNvrxrb2ll3cpZgXqF5r
bIDgwXb+qDXxT83WVC8d43Ifx2ZyNIw+8tVc+88SVi+fR9cFZRu6iOQrQmKDSABu2pMV/NALjDP9
etu23yQ7rhgcH8SqPUptBozBHTYKZsND3aHdsWq24qGAkqg2OH+UjbSvkBwnFHljtyHEJLwh+CBb
Z0OkMLJGccsCC+4c6ZlsqFKFAgsSn9QJ42jw3D2cMVyZqv7t1Vs7UQsk/vu1Gqp8MPFl7VHpXUU/
FbkghBX9Pnei1Ha0lMnG78f0BzE7FPw83zZgdfuXFnAHCAUwuMMpECSoKxEfYrzEmR6CCE+jbAyr
vTff1VRwBa2+OCxBuQPVkXIyR7ZBPQSd2PSNtkCs0m+YgpSNGiqv/XTbzDWaWAJyB4nGxhyhLAIF
yVK9V0bpMssqujOEGg/sH84zxRKHO0yhgtFHWoR8hubIbnDAwxGqiWx8Ldpb7Z3kGd7fmcUdJBXv
JEhJIW2TK88TIhTjI8Yi3YZgP3HLIu5+DdJq1sYCEAaBYHsbhD+h+To4skXdebYvt8FE7s7dsYmV
RFaZAqzGk7x90fvvt39f6O0cM6RzL/VtCj/I9qzCLPFtSLFQVGPKPqaY7SU/kZzbkC+Pn28XEJ8u
UFXC2BT+g6NP6mgI2ct5MTnIWN+ZKFf8Gt3nmLvYHuwL3ekOvcv3FoZOSqfuKMosC/E5Hxk0vUxz
lrUc3G4zbVCBimyCMzvhsdoGJyl15ku+Z/maZhd+yO/NS4BXTsFn8vq+XteAcyJj0CEnKOPfgLFU
ToaG2s4SLPNvKOUKwbnOUJkYWEMB0fuya6MaIsfyIoHhPE2oVhSlgoVwvCN1VKvNGgddfsxQgdps
rQftTobO98uzh/JJNAtAsIL8t4gMWeU20GFeUB6RVK9yUSC1+hFpKf8uIF9pNMlloGs1EGqv20gf
Fa/BdFTJDbcNPiInb7yr3WEnKoVcZ5crKHf7kNSK5bYAaJJiFKvxRbILxyogP48qwtvncP0GuCJx
V45CG1ubWBUktJZ3odo/ZvV3qaRfb6OIton9fRGwUQPNkpCLgxfmlTP1W1n58ncA3AVThJGlWOzd
Y1J2Cj2q/1m5BRHn0gs4tojscqpDlqJGW+7oqGW1MVq8F49DtTMUUfZMtCccLdRDGJv43LG9St2G
/d7ON6kuKB1ZC92X9nC0MCYlondWf0+DM3rtHWJ9Uqt9irbJ8IueaN7t3Vk1SJURXpoEs+V5eczY
kpAkYIIVWbPN0sdo/JyGonbm1SOzwOBczEK7GK1s9AhFquTLeX+YoTY85SgAa0XtaSJzOGeLMLl3
qC1A0WpwqD07iRnvZLXZ31611UOzsIjzOWXoJ9li/YlRelLzL5MoiBaZwbkZRq7VkV2gX3a2SeYU
khLiYwp9b2gSCgUSmKvutjCFd7corUczQgATUIxVjuvNaEq+hfKVorY3Vs5edrFjt5dPZB53FTXF
mJAB09y9crKdWZFP8mQ47WRsb8MITOPly9IhNkKtZ21wzXbGrItoPClmtm2KfZUH+14xBITN/tlv
4qbrUvKD34Yan3GzhV1rM7qlgeYU1XjS9fQSlOpJT8YvuqrfaaX+R6uJAQmWaSgqRKpfMzheZDpt
ZNUMNi2fMguKtnR4xtCv3e3VXA8g0Mz8Dw5382GULuomQuC0vnxghamVW7joH+l/mj4TxBCVo65v
3xWPu/96o5WspgdeKJXS/QAZ82+xTZ+LtLLcSlUtz0A219UwQeEvF5Tjq24yMqlh3yjjiMTC1Pk2
GffBJMwUrx+Dq4EcWVlGMVmqCZzam1zrZ/eIaZyb5IO27TfGowJJk1n3hNWWq997EDNXdRPjCSEy
/tpbjDSrSM3e6Jkok0JRHphCjUGLUFac+7FnXfpPAr9hfvH2WPyLyAeCcZ8PfcdK3ZPT7FvvGzfy
bbesHdYhGkfCyJ1x4y047jj0tpHFlNWGY3CTQ8za1UPqFNOxG38oxZ+8j0O9mqClm0DhgB/KOUKm
WNcxUxBimGc6nar5LuwEBL3qJQsI7q6J00gK0BSHY4CiDWX+RiTDgVTSn3DXAoW7ceYx6Si0bn7p
+ig7fT/5ps++sATOsHqoFzjs74tws6tJSJsGONWm2Si+5GR+8aM6Rx5xlc8tin3rrRk66g6Zh+fb
0KJ15BzfbhK1MGYg29EliwxHSg+WMLm7GhhczeNVGAOaZQrSyZB5KALj1AazcrBiJRZkOFZRTJ2o
GN5AoHPCbVY4Jm1TZzLCDxI8dbZOnTzTT7eXa53uFyDcTmmR1mdhNrOvcNaBg6a6H5KrO9VJ9lC9
/CTKsK5uzwKO2x45Trqw0mBTZyZubNwNYelGpuiNU4DCvydIgZqElIwIrCpPvQwYf6WdkFTwwhNK
WWfiyj5moqCMX+D2gg3jnxnSogjARBN8b/JVpXIs0J9gu1Zpb+F5HO3VagidmAzurW71g/pobedn
5Sur/FYQ+Hw1HcVtHuotkhmiGeBsY97w7QKYCwuMCupCqCUDBVZ+T0ycq3OgJ04QP5DRGzooFw2i
G2V1F5mev6xjvK7KC4KWcj4OEd43IKCp+PM+89XBCR5i13rS3qMX7Yd+zraiEstVTINYmEOFgnON
71KIzFIfokSBf2bRY0eyg2oH+1YaRY3QIhxuOZG9LIy6UxF8ZMkmQ5wa67VTU+Ny219EMFxwNXSj
bqkJg7EPxnicjdIJNIHXr3rGYsnYqVhwfazI9mBhChuKkIJthwf+xq/2+k6UAFhnqgUOs3WBo9SJ
ORoMJ3xf7tWNsQsP2bHYh+6MqUrlVlR9t/o5u4DjLuSoRp8UWv+xdGHutj0qkCRPLndqKJI+eemz
eXO0Fkgcz0so6tdszAL3psfe8ypH8So3+ATVJPOT6TW++pH146ANgdX3inS0RA7C0b880W5WoLjv
NdadhCi/GY+6KLQRGsiRflfpUz9C39ebOwdad8NG3uibiHXFxwdWkx3uf72wlFvtIHsYx7W9fQpW
JUqt6wrzleBtaKuSmeJUt36wRUngITjVG0xy34R7Jvdabquddj8dRa06q2RtopUENQ0aOIyze7C0
PqDFgJMxoIu2MTqvtSJ3bEZ0k2BGhNt3opaZ9aW+QtqsuG5xSAy7paOq4grq/XBH0QnanhQv/5y7
GFZzIp+LE2Zsu+UZgmx39CzKBa+/YizQudspD2e8SJe4d7HL2T7cGbvZid/ZLtTRO0/Z0EfJU0R3
PfPQN6dngckxqVZKhjLnCGDCn6NfOZJTPEoX7WvkGRf6c/AslKqYu/ieupOo/HKV+BbIHLnOxJDD
QIO1qtpt4nSfdT+oemgtPwpNJ+82vVBSevWrboHIUW2h97FEZCC2H7sNG/sHnd0PulPsWXM2/h1/
8k2ygOMYF1rMihSkcCYUQh/rNvHqPP1iNpEgzl2t7bMWOBzVQpUpbdsEZhWRywqdw029qzK00OGZ
XyhAv04GCzSObgOtSfpkYKcSVdXUs84v3yeedCHu5CvbwZPwOJM+/Un57NJInmlpF2vdBCNN9Lo0
RxkDQJR3t3lulcwXlnF8E6rqGKUxjoIpn7VqmyX72hJ8L9ymtDelq8pYlPGQMp/XHol8SIfHKb7Y
+b02f7xty2rx2XW93lSwKnqoSJKGbQqwQZiQcmh8fDhCT0h2/h+znG6fLAjBveZNS4tQatLB1Wsv
/sJOVrtT9+GesVaGk1Xt/tI6jjskTEf5pcrJnFDfjLv6qHvWUw/5wHILdV0BnMg8jjjCZkpJPGEx
WS0Na2coXBvz0jI2AsmnrvbpNp7ISzjiyJGxU9IGXhLO5xK9sJil0yiqY0zbOus2t7EEl86bglbb
rhJtYsqjrM1L3mRe/i59tN0e/SG1o3/Aq7EoNFxtMVj6JkchWld2cjIDUt1OLlOimdEnmXi5S3dk
SzfTMTt0Ao9Z/7b8J5YgMkcfCZ3Qo8GWdCiPPX0f9qLbbJ08/s02GJxNfUNDTIOBTRlJkdL26+Kb
JBrm/ZtDfQXhrGi7utdbinAzOnUbpixiXEaXbGW00khiRYf1C/qKxvGh1kjToLXgw/Gb0jkYz2Id
KBrPK3fchaf0VOzVBxkKGRVmMqAjUOCXgvU0uUhsrPUiJRHAQ+25zh8VaXAyOv/Zwf7XRL5FGh90
U9AlWFCmtRAe002BSG9+xPc5prdkZ1EWYPWjaJG+4WgyMRAPZBaMUmnh1piuF72P5tHNEuF4M/ZL
b8O6q2EcQRL00clZBMPkLdP+SHxoXbqlY6AQS+wpor3i6FGppbE2X3w/1B1l8KUaOSKRxq/I+fkC
Z6KlbdO2OGHT/8Ru+iMbtVTtCwgk/5Eun7XYKi6oCgiK2bQRW5UVTnliY4Ezf3Rs/BcNxIh0MFnD
OkrCVrIVnkIBJSYTIIECyTXCLWWfj2lhpAbxxuqcDN80kbrIyla9+n3298UHThXWlREUFvHs7gOl
H8v5PAgnRYswuKWD9mndTTohSDzV+3k/HyG9VUEbb3QHbzoVfnpvJI55uX2PrRytV4Zx/Dvbc2bh
kY9gwG1/7HT7p5Yqh66uN50mGlMu2iOOhWXJmjPJBNRo7xP0bBJDVLSz9h36yhqOevFybtO5B0S2
H6Es8iKmcw7PxrbCdA71ufHGDQvu46/W4/RBKG7IvjM58lii80/C+lBoVm0DvYdOHF6/Cjd31adq
bx3je9Eks7W81Csw7qNXmRujlmuAsdiquvs1zE99Yupw43nYCTWsVoKrV3gcB1uD2rfImJKXuTWN
mz0h/bth3aHjY7uZPCzrffYYnYUPfMwrbi0qx8jZELY1HjIJvpuGzewZOyhGvkv8HK8Fg0fv0Ifr
0hd2FulyiAzmKCUJYimVAlCKNJhuL0FWeU9LyxvCoybS7hWcfF4sfzDTcEpb5jjmd0ytdUKMQNOJ
c/uki0A4esm6Hmq0NuwZzCcIUjtFt1E6UTfNSuzzyks4OmmhQBzUhFnit/sGr79MP1c8l2HtUnuF
w3FJOWhhSWdwJYu+EeajNi93y5cwmG5FOWDRynGsEtd2xnJtxKuh+Kp/bqx9qYuoS7BwfAYtt9Om
6EZgsDEGbOG0bbSrIYZ62wnWGsiwyZqi4R+smphW8PoiIwj1i8FSiCfnmKeWejE+kGh8nouDrpgO
+lIi+wsNRW+K62y1gOXYI6NWrw6QWfWUJ+ise+0TOpV9umP69RB4FE/FW3eQBSBHGymO00gTFXYe
ggP1snuM2fqGGn48AQcX+b9nrF4tKkcVXdVAL0AFmFF8VOt7Q/9UY3SHYOdWr8+FRcxLFyFISEcl
iNgSdofeY6PPZ9lhuWyX1E6zxwBcrzsKp4cJ15FjjamaxlijMI3JxUlO5IYHc89yfy9SvYJm1NVg
ZGEixx52IM/KMAKsHY/hcI7jY6CfgvFyeyVXj/MCheOONrPjNmqwkClGdGrGJcg11+r92yBr+b5X
PsGRRp6QHONcXhZOP0j36kY5ouryq4YcAWslMeCKbNBl9Uc0f7WOLxIoKplqLVvDQSucAZIA1l1k
C+rXBftkcCQyBkk6aZkGsipiJ45+lIDqtE1fCTpOBTtlcKyhEUqpoTFbmlNcXKTgwWr/7ujyE12C
piIhCilwquK9mXoF2dumK3AFxjVvQpjFlnD0kHbSEGUpc4Ua2hDhDuJJHvQMvmrbedPdp74oUSRa
No4p8m7QqmoAnqpMRypjbpat3EdyL7BLQEgGRw1q3TVjDtEECEO9o1PqlOOjYOFECBwf9KOc2nkO
Q8zPNfRnbTyhYXqCspV9pttX+JKwgk2EyHFDZZWz1FDYJGHapN3FxywnG4FVInfgmGGoY9JMDayq
cozohE4lCpTSDDrZsl944w+xzorAKD4nBMlxrQtqGKWYFxLvs1kQVLBtuOHffDaoGcopSib8vl7U
aL36HEX3UVm4Yf5ZMgUPAatfA9ejZHKMkJLJ0DMK5jFQwSMrpdMomjvGGC2Uzl5Y7cNMpP4t4DqT
7ebi2lXN1MiyGrsVFcN9YQ6PnVQ7cqxfknYUPCoKzq3J9nEBNVl1USYhoKxpl9EzrVNH6wRX7Jpa
PO4lVBSivMvUTb5Es1XltupbrGD7zdrKmxmdjUiHss9H83uxN9xkY2wDR3XCJ/pZ/YNs7xKcr9bM
o6nSmgHgE/06xA9zewqIcB7Uqrsz+QBTU2QImXOskVOrSMO0h4+8CIwqzqBDgy12TSdwWrTtxL5Q
uHo9vl1gcrwh1VkWTtEA3njSlJdZCjZxdEwqGeqXUWR/VHFovwiT/M9KjkVCu2saq8c4V6k5qOOB
NDjagrtx9VxfjeLzGUMUT3ZOO+JRyJeXEnT/dOMwq7o7NTJK6vXx+U+YcQHIxRWdRCCdGmIVmfKD
7sZIK9Ov35D/Oqm7bDsJ4sBVLlmgcVyiNkGcWgHQCgydaOhGNp2CFKemeZr1wpk0QTCzHkov8Dgm
CawmH6HVyDI2GWYVbCrMO+9rZDFkL0VjuWjk+SqbLOA4Nolqu81QHc3MM8+l3h6qQioduTC//OWu
ceGGMfeEDAmAehtFNkwtjQSu/BA+29vWjTa25IgqXAQn3OIiDzkJCjq2cMwZfXFFf7DKJ4FNzNPe
XGmLxeM4RFUivUfrA/t87GYEHgWbSXZoekc5S17g3kZb/fZfgHHkYY9ZA+lB5hhpcJKlyZv09NjP
P6tB32gSJpWo6i4cFP82qsg/OAJpelOuexs0qedbMv/oIVQqnBW1enleLeOzGrS2KhAIMML8R2f6
czXttXx0reTjbVsETMWPLcZIt8IqJOYQRncKKWq7SO9BZmWTdxha0IsqbgVLx48vntO4lscOcEm9
G9NLrD6R+OdtiwQ+wU+ISjIJzT4yO71RuGmNeGc239VCPXXy4NJi3E6p4RBtFkTc64ZBBwcdLjpy
RNxRhk11nNe4VDJMTpIzt4k3tiKSx153iisI+/sizJEGqx6zYsLnkFZMnlljYEtMJ8zPTtRqi2nv
heB4ifC4s5y2YylrMfCM6X0yXyYj2jSz7urRH4WKKLn7Z/W4c9x0LR1GMiOw13IUSSeotaORcVej
Q8tPOlJsb7uIaLO4A2wFEZ2iFC6SZPRBTuuDPtePDRWp0/3m3vrXLD6jMOdmUxcV1u9XFUe6CfZw
+5c6KXsvemcQGMWnFlroF4eVDaOq+r3Wxs7/kXZly3HjyvKLGMENIPnKtbsltVZLsl8Y9tjmvu/8
+pvQnOtuQZxGjCZizrxMnE4VWCgAtWQa/bXUj/Z/Wjk+r0ChVN91K9w8m6tgSiuPWsOdRBLBqNfW
DDnuaKeV40/8MM/VtQAO/TbETr3XXFY2IQuaT9mpD3p9SFyCGVJwbxN+Me7oT6Vkms03j3/8u2EP
nF2SPbyl4vMAjGH/bTm5qGG02lyvbEOjc8qWisnOFjQ7JL8uo2zH+NNicmEDg9HZklAsZht9l+hN
hRHfsf+SqHd6PXqXobbvFycoLmLo4LofihEbOenH47wMTpJFn0mhnbkGFytIR9Dun8GaNeztuPTl
dIRj3Jel4MG8HfwokyEj6F546yk6C7ZVbeLQpT1O+aixVUM5EL24ytf4OCK7ennVthoq4e4nLO4L
6aWay/MMrNkKSPqjq78P0IQs+kM37Rb1WsluCvTKpp1/GXc7ZJxgua9VLVZsLQSwsnQNlTcHzPjd
Z5rJ39nGfS9zGsZhlABSQZHZmZlqEBLi0ESC4nQGZaQiWO4o3nvl97Sw02+fKkaeLS0X61VrSgZp
wUUKDQKDHWH4UB5kfyC9F+vLD3MS6Y4I3Oat0H7mNpK0pmUfAa8iV9L8O4lTR7d+FIMuOJsF344f
fGnaWFEaBTepoUtchI4rksVOHonma/4hIv7xEV6SI03COZfZiyG+psF8DQm3G9LZnRvvUi8CbYAg
IoqWjwv8kpqv6IGBt6jTl2Eq7Wgc7aGTPYkKR7PYT318qZws42J902J0X2GOyeZ8GTt746xXSUCC
dIdhbf8T/WXn+4DX4sj1abTmCnDRMBX7bAEz1kTj2FXlWhZEYZFvcOEEHNS1ZtTwwS6BTqPTaaCr
ELH1b0f60+pxsSOfMoW0OcwZwnoXE9ldsjq4HJ5EvsBFDrCtScYQdrhsmK+xcahyw5vCp36wBMsl
MoULEZMUWWE1whTDDKbhq5k9/Sc7+GmWyIKsgTJhCxXFiqmG37p6rAaQGqaf0LI+dzGNywJFg9x3
1cQMkUKvlhs7n9VbucgEJ6NgvTQu/YNaoyxpGoPJvhTDTZd+vbxeopjzQcSAWqlmsq0y4eq3ukz1
TYZarIUWScnVHy6jCbxMY9aeBeyJhDTSK/YkrZ4k40dPFG8cwOlVdgI32xICevd52LY9Q1rLUl1o
A7MSdhLKDjgSd8s3xnU+OpNLwHg+eslXjPsEorTPdu76dApqXETIsrwfsxhGdl7+BDUanMMQ/Dws
qRs9gKApgJJygV6kBrPl1PRFaRrhB+WCRazIBh3ZDouZXK7mZoObYg5mckO7vk91WwS4GQCRp1d0
lYly8pQfUTEqNC7xFgKDp6G9TpY/fKoWfgbBbYJxSYe0qQARWtda/2ud76tItA82XdPQMJekopNQ
17nA1OuouDc1ykNsUnN8TH3TNb6otxOGHOIDRGkPNTq4RBPfAlD+0TpKy0AWMFyBiTwYVIi7pyCg
Uu5IXLuXN96b2NaHA/hkHv9ihWJqK3U5e/V7o4tBAD+sv0zSLn2Mvox27YGs/lD40xVOL8inxjpm
fEKnKWyl8mNBbYedJJf+Eu5jDoWVRt2EhQ5T07cgg834UW/a6W7RVneySvuy5czdL8Fxl5x1MdIC
SURsBz3dyUntGSt1qFZ+SeVyR+phfxluezf8cSPCRbiCJvnQqFhnc8W03XBbmLeG0Qhs2g4xZ1+T
i2457rxLJMFvwtke/2r3xRsHbOSZLn1i2h+9U/6WfSZ1ELmiqdi3x9ilFeXiG4ih61VN8AGL36z+
gdSlD9UouwgyhwT9sXak/ad6Bc7s5WKalufSqCxYVQxvFUsgq8/pp+5YZxDcBSiRennQM1gVLy8R
ilWTf9kxRH7IxZfEiPtKk+CHyyLZrX7XNgcp/9WWYH9pvMtQm3eGkyl8JZ2u+mAtJlYra5+z+TGv
/5spfCUdljQjWWCKpSd2lGX2kPtZ95hZvW1AqviyMYJwwdfSa72r15F9+iHPsId7KD8e2+4YWj6a
BHpRGlG0dFy0yNs0qzsdaElm7cvFdMPYCC4bJIj5fP28SNteqxNA9OHBArNo+lzH1FZjkVidIBLx
ExWQdK+lsMJXWiUdrLmPcsJG9UXHpgiFCwagpa+MIcK26UBTWnkrJquVneSUqaPcDy71l134MIl8
QrCXePIXq2gXpTEQ/po28lQ0KCnfOxOVWDBFjL8vfy2RQ3BhIZ8HWsgSvhbVfHnCB/t1+fe3a/Jn
m5WLC20KpWCF9fL0rnqQvQyj9+rX2uufGa1yHiQ/LuMJ7OHZXyZNQRsMOzms5GvbHEth54bAIXie
lyUc44Qyt2PzIaWbXeV++0KfVrSjXEMmEQ2goZP27mWrtkENBXOHhqWjMfj9bR9uIEHZC4vYYBC2
3OfWC4iPBYFoe9+eMDhPWAkmX0KGMRVXSR1YReVUiVv1AofY/kAnGM4fei2Wp4qdE70+PkSr6q/J
KFgtgSV82gzduUXcsBtYbvyALqe83I3hsTI+U6Uz/hjCJ82QMDMHicCQOHlY0CNr7jvT/0+fnc+X
FUszTyaDWJubyvTK5VuqCNLF26HmZAV3IJApNcKSdY1lbeLNaBowR6dqvHB6WRrBwSBwYl67dlVW
tENKgFLC6Ip01O/D3k9I7lxeNNHXZ3/G2cvYoCSekgYwEih70aAGNoanXH+ieHpcBhJ4ssr+kDMg
aNdLJGUbZkn3svHcTgIH276ImjJVVYVoeHtyllB9KM20Rmzu0KHYHECRzWaMH4jHDp7xhkWaStS4
vLl6Z5icUUkSFX1qoiKy6CP4WoJCnxypcPPy4fLisW3+4ZJ9hsNFNCsdhgbdgmzx0OWWHds1t+t6
JyUvs/FqGJmj6S+XEUWWcfGNtqBERB893A9JAhl1q2WI3VC/lbJZ4IGbjn5mGxfiIpOO5chKtc34
PVKvrDq11U9VaE8YfE9HuCztincKMsDKfSf9nJWbKvYvL9h2JekMg0sBmnpW1E0MjKl22Bwu2hCO
NLbTI/XVnSitJHAIvptjmhqozMwAy9XiPpvWm2ZESscCT7pFrpLO8icJLCttK3itb1eHz4zkAiAk
1pM174GrB8Nz7PS3jB2h+qUccwzn5p7x1ZTt6UqUVNq+Fp3BsuByFjxKqirRrMEbe5cGTH89ZbQM
UGBnpIzJrahgIHB+iwslGa2XjHaAM5NHbYiOQ7zif/kBqa3dZa/ZjIpnhnEBpGvSMutyOL+ZqbaO
WVkr2l9GEK4dFzvUuMdslAFj0AbspT9jFFuyAHwdaBd0kRkIRGoFLDJciFUWFzksE2zTBSvkF+Zj
Sx9So3X76i6RQzteb3RRQ+T2+OzZCnLho7dkk3Q9zIv3I8Q5yKN6zOwSrGc5RB6b1G5zO3MalwSa
U7iRL7L28kYE1/F7z7SgMt7FFNbOCQafq7520jTedVDO7nLN7kbjvrJmr1aE2p2Xl1nlZQu7GVcd
iaXwaI2U8opC2gR2DWgOd07or47sdhYmnvr72GteRGxH21nlP4uu8hwwraWqWqRj0RnfIEXTK4ns
0J+wGVVsfqFmqGiR+agTK2Qaeyzy5CyQZOmc5L7YNYGE+YPe0wiGEFiPNJJbnvJo/Ly8f9j2+Gd3
VmUu9BhKqUVzDVPHELwlnXaMlV2+vIpC3OVTEEnn935E01buE3Z6KOGNOu7oeld8aiT07KNxsYZY
izSGLBDQJgNvbmaP2UEhgnuDyA4u2mShQeKM5bCltnOphViDfEMU6YLTVgTDBZmqBeVFOgAmtnYr
Xe1hvbJS0fji5WNA5ccO6AD15oIlm+rpqgItSj2jmqvKboH24MtOtj3ievo2/JBBliByzOwhnoIL
rjiMUJQx7Xin7kTcWtsHji4T0ISis4afHRv6dKAjK2yssnINOQ1bb9Ony8Zsf5sTBLdjpo4mZbXi
HYbOGjvDzNMCRr3p+TLIP9xETijchikgdo3eEqyY0enSo5pq0bXedjX6kr6ssfQSrfqvOTRdzMol
x26mFRwyKW29jAw7NsZXQ48fm6aabaWLBC8R0RJz+2zRl//lPGhLb8yc+INKdpet3/bMk/HcLptT
tDOE7D5LJYzDjLHdZSCKNOWj9qlcinlC4jbakKukzWL2bu8PS3yYuldaCVoORevFneAJMVWo5MGY
fn6h7aGI3MuLJfh9PgGuTNq6KgSeUsfNflJ0b+pm7zLEPxyIf5aJT4JrtTr3GcsUQ2il3mM+Dtwd
+hO0IzziZL7o9r/9+Q3d0hlfvfVW3ju7Dqt0MvtQS003I7rdgt9qWWc77f8inSwITNun3wmJre0Z
0tzPQ2UWuQl6sp2qv1Rgjk8G26Jf0ulTLn1C4vZzOWp6Y3RA6opgmPedPNm1dlWKxnP/4UudcPjd
SaZaa1asHSt9rm6JITLrqLtWMAdlIBLN2r64nMC4fdoVeLdbA4zSA0bhlYBaAtIQvqi3f4vYzbLA
IPT/DsHtUpoZarrIMIp+WxwkWkFc1GDU9AtLfdSBfqw6R0T0v72rTpDcrk3TtBwH5hmrdRuavwtR
6872KfLn9/nWnR6SRd2S4PdN+dBa/pIX9qKKTvhNEEu2NFk2QO/M084arT5Kw1ia7qg/FFkwWi/a
KHgyCyD41EO6xK0pabAj1nK7sH5K5G5oqGCbbicfTobwwyRh2iHD2sEQRpjFmP3ml+iavcitryK9
r+1mmjMs9X1MWE0Z/SwzsLTB1p7QVHWY96Bhvkt+jSAcjwIjyJ/RKIGM26cKv2fI3DugHyNVykog
z4TRqr9KSYYeYZE603aIOIPhgl7fNa2lMAPl+/8natG/5lDTBN2p8EL2lvn+8MA4Q+MC31SPXTyp
BQKfN7vyTeOMvS3hxRruoxvtJj1qXntTOs0OU2nuCOFsR1TrFnkoFxErZFSz7G0TqNd1dzV213oi
kPDaPLCYWCyVdZNikPe9y4AQV7bMKTHdVB0fCE2v22q155B4tBEVZjbj0hkUFwrzNemNKEcoTEns
gBR/P3Wl4MKyffc8w+Bi35Cv/ztD1tsEN+iD4ac+GP6NY+MaQe9FP1XQw+SOqNdCYBp/kSHWVJuh
iVVEWqpFlTjqhHGE7d2PzvjnQ/H3mEyGLJTaAaL4bdigxfYlry/s9TDsWc+xiCNRZBAXSegEpdVa
AVoT97s8Tu4mtQ0u38w2LzCnT8WPwiPtFMYEM7PQRrL8ssp9g4ROaEE5lmg+dFEF0V7g6Hw5vy5z
I5XRyuSWUSBHB2I8ypJbiEY9RUZxIaOtYjOdJ6CglhJOsl11t1X9pFVXiap4l9fvH6L9ySO46JC3
Vkz6FgvYY745egEdiH5gvNMGVFdnp9jTa+MGJBB+/E3E+yTyDi5oRO0KXe4aVq55BQmUrkmau2gp
KlFlajv+nSzkIgYqSlAgZ6s5Sb8L43lUfTQYCQ5okS1cxCjnRU3UMEaQx5h23Gi2Pv0UfKhtMwwT
HYuqir5FzimIHkqhruCigUwFo+gogvTH2jqQ/Wu98Rk3gX2cgodJe7qMu23ZCZbzD1Kkgx6xK25e
pv7aJjslnPaXIdgH+BiUThCcI1jqCGqYEidkkXvm0rloErY7kKoYjeHMcngYpVJQ593exidEziXI
ghSGkgNRxnDz8FVDZC9fSS7ipBWtHecVqLxWStZg7dT5i6qp3hqF/uWl++gUBKQSigpBLgz1QdL+
/cFbt7OWJkaFl2Ljm/HghGFpy9nrZZCP4eg9CDPz7JHYDU0qEQ33pa7ziX5nWPtufIygXZELrhEi
azgXn0mc6mEFa0gUmNLvMLvWiYDx4KOvvbeFc+eh7/R8XgARtcfMVFrbAOeckbR+E9W7AvKFYxgG
l5dPZBXn3qvUz0uWA1IZXqs1wuCeaQ+G6f43FM6lu6RU5VFnd2cTlPclcaMQesCLLgh0zGXf79X3
68e59LxqCY1VwFCtdipylyjXLOpFP+vmh9k5tPn3U18MECSemgXme4O/sRhr3+jq0JquFQU1mpUh
Yha7i7q7vHobVbT3MNxVZajrvCnzDoeEY9iqg5rHIQsQggIoztjTTvTS+RgZ3sNx+7YfRwriGVgl
ZV+08soQ1R23fe60atyWVbtaW+QKv58b1pOBm9cyoKddqMS5vZtOMNyGDesZ3G4RMyO91qT7QnpU
6KEYGnusUKRTIudTX8mEjhImexD2OO9LlzYDbTq2Urrv94kXfSNHdT+8MpKqZafdCfs/tpfxDx6f
pJhCTZK6CedE1WApo9FepuZKnpdPbaoTDNdaMCoT1JzYGZvMZlD2CXXqRIKSrxYYYX7ThGRnaHWw
aLWoWrBx+2N+eELm3B43CrXXWiwoa6qJnezQv4yFDR7HXbvDi3hBlYLJMBSudbeIhtC298AJm9sD
azTOg8kiVqUunj5BeVQVCeJub2tFITqxFEiZWVzsjSBr3y0m7FvuaaA62rVyZXjmgLe+6qJc7JL9
ZQ/ddJgzPC4K97I1K1GCDRFlKBJfJeV1Hf+6DLHRCIVvdobBbYIJrGmlEsMmKbajo+oNAavQ6vve
q15RLn0u3Gkneslt5EwYqG5BuhwtqhDefX8HMKY+6aIBTzkZXQbEx1zTFx2i88NetcWCYxtEle/R
uFO6U/MxSmocLPJBdVAO9voda5XF3aN02cQDm3UI4adHUzSVu/0BT3ZyDmO2TTEaOexMoIUAIVyo
IwqbZtmm+nCGnq0l5ySFTuqRzMCA8A1q+mDWvRltljnWd2KiPeGX49yFFl2SyCw3w7Y4dVgLNeY3
VgfzMbvcgVyhwD0F1n3sObaaJcrw7fKcqU26666+kp4H/295MVGpZCMz+s5V+A7kJlxC05Jhnhq0
e7Ibd2tg2poDxU5hGp6t1IXvZnDBUqm0ri4a9t32eAZd9btir7rqTvQu3sj2M5NAdmNgnxGVH9KM
BkMPQ0iU44vJDvFL9hpPIWbRuYrT2upVpzii9oTtoKKiq1Iz8YqgfLtJK9ckiaiFztfnGqkAzR+C
2A+Hvf6T4gzAVBz4adyaiA501j7zYUnPYLklXRatj9ZMQuMjrl3RlbIzQPWnePKV8KTbPG3OkLjT
ppujqlZxx3Sz38ihX3d27pICT+fomtqrl3sRWvkE1n18ZeI7nkFylzAFVM9yogAyzQpnHjtbRaVc
zRXb1ARPDOHn48JzpoUZWgIA1ftmAF2XIPs14CbrDGATgJYgPp+xz0T2bZ+uZwZyYVqyajImBVDH
zKdvLZFZoCxubsffrUMb5DciNxWtKBedVSOSq1EPYWZD7Kyhu1mtoatn5E6hCp8625HzzDwuTit6
bkJxAmhK45Z7prySdw7eBDf0lTj5vajKt3n0nMFxgXrGu7SVdBOcIetuif+SqJ3Mgvnyzfv6CYJv
Q5HTyly7kbmJVNrlUIHfdcy+dctgUzx7Y7Dl6joRMIhudPCxbUBQfTMVTYEeyvurQ08LOlZhhMMc
ElEQtVNBN4xa6U0f2dEeY/tQPErcFP172gE7XxxO2e35Y4z5g88fSAOh6qivCNtj3blgqPLy7tgv
9yR/mDMvUX+r5JAP1/24ExyE2xHnhMvd6ssIsxyjDLvjPaNZam7eqj5ub9Pb2VNdGU1gnzp7T0vN
n1AyBZFvbgCS0YxKNnWamyxInApyH8uuEhm4edKfoXEhtZmbrs6Xt5uFhi7B5ib6Ij0z+qj4EHqd
qBf/H7ajaYA0yGRMsdzmL4o6jqH5bIIWu/raoB1sTyN1sYdEQVqggxhzUUh/gRy+c+rFoPuB5qO3
dnLtKFYuqhBtm376W7jQIGlmky0UOWUmNgWuOK8I1D3jzlZ3xl600NuOdALjNlBZdroFhWk8YmTy
OpnLfT+LDmIBhM61uUbyUkDPBGtbxTdS+zD9+95EFgP+mKBzeyE0sqqMW7xwM803i+96aEtz/Tnv
P4Gwj3aWp0x7WrbtBCPS63o/3KcuPg8uuuP31K4dY395e2+H0hMY5/xpRCNo+wFMl0Fyd4vkeLfc
NtHeWEu3pkRg2+bZAA1uTLxRGd7P+f4cUX3sRiQiCJrcMBNNzdyeWlFtdfsaoRECgmJNBwpnlLxG
cp0P8DQ90Pz4FT1B0DX39dvums12avvolrjFy+WF3HS9M0z238++GjWlaNIIooglPxDit6Lzh+2O
D+H/7Pf5q1EWapbJXq5zVz5kmnlIzfw+N5Jb0k47PPa+tXl9ZYCy+7JZ7ItcguXuRnEzF/I0Yyll
DLxIxbWxgMG6PcTTX3T5eRlqOzKemch5R25IyGRLMFEOFJ9cJ550xOFae//TFrHcy3ibrn8GxwW/
xOrNWR7ZitIgzAPS7cl4V8qyK9U+QUvwZTSRf3DRT4V8FU4ZLGTdSd5Uqj6mAQQGbe+uP27Pk0qr
CW5d0QiIKXxJw6+Evlr/vgkDAfC0ZjxvioyEL40trJmhhF60PI70pTL/fRXyPQgXAJHDhhYnOyha
K7OlEiI2teACuf0xLHb6Yu5C1zlPW5fwfyFW7pdbdSqfrNp6vfy9/8GbTxice61JaS5phLOCXWJA
F4SBlnBveMqBib8LeSk3b4faCY1zr7DT6mx4K6sWbNquPhZ65jdm46CzwFma3p/K8k6aLU8pzIOc
SoIFFVnLk8JkvTXmPesfU6HuiFtiMEx2dL34zFj0o3/qLnEyl2eGCUlEk5gd9GMCDrNjZ30VfL3t
4PBnPXke05ZIVR6yc/Hv/svOWasdODCMbyPuvEyxkj6wfzepkzyKqir/cH6dwLnzqxrKzJxjLGYL
Qaf2CVoWXyFH1Lj5kckHyBB5rK4awfm1/QV1VacWNVXNfMtQnR1gRhLXbaGzWst1u68O0bf6h/oI
gWbIOsXUKQSl681YdYbG7fGmgvqD2g+42ijPlf5Im9euEO3ATQyDlZN1WKXww9zJqidZGEJYLkYB
1mb9pkWwFnZ+pdwX15OLzCHyM+2/p2xF9DKwhpausnZNbicuc1R0MUE9oMxTZ5EjW6qPrUjpZNM0
y8AzVqWagYTW+9tGstZ5CMIUpIHKXzS96pp7MnmXt4AIgotfRZlakp7hHb8kh3T5gYm/Yvx5GWLb
587M4NbKGrReShZgZM+M3p7R9rMvE9qpJ9aE3cy6/AH7oHRe1HQNR5mledTnhTwW1ZM5Hppc0Fq1
ebScoXBPhGSW66Vk2bLZ3GfRL13/fnnNRL/PbZwklyyzmVh6JTOO8dxcl3EmuKoIPgseqe+9a04T
pRpWYIRfejcMhiB09T19ZBRNsfe5lObZijGLzwJPKROrJD3QOq/4joz0LqocpYD6GmY/011qyz8w
cDqKnlkfAjzRUE7TsT9N7CDIXL5HHbM01ZsiXD1ruTLxiOu1fQjx3OpAfxTrj8vf7MNWYlimicId
RSKV8FNzkjLEEKDVV3TOzOjqwzgTVf7C/0U0BiHC4Wya56Ivqhg4BRia6lF6tfIERPMiguWPxQrO
Hi76WFLY0roCDqsgdDdJQG9rHEyZWzoiqY0P7s5BcVEoVCfSFiWgSLWfwl01/vtCDxCIbOkUzkAU
vJDeO0JFwrwGoSz0wg5/EwFBWba214ANJcg7RUTB+bEswvAUdDmhFQRSADxnH9GrtSrMdcUQ6N9D
EEVQTU4yoS4C1VWvDIoftWg8SgTKX89MM9TWdgEoq54VXuyjL02DTnBkE087QBs+kNylFZzxHxuQ
35vK39L0iNSKpQJ19sOAnb7LnVo61hfLm5EvhUj2rvJKwxMNW2/6J8GwBIYHTRMIXAwuoi5OlBl7
m73/C2/c9TX6nZmS7rBrk+Dfb+5zMC4gd+Egz2lurR6NVy/qx8AEV98ctf5lmA+nF1vLM5s4N416
M7ZmEzCYI31YO8nJLP0pnXq7snT3MtTWngM3CTYDZEwh88QtX6/TGjNOWL5QP5azK4v8YitMEY1C
K1XVCGqDXPgYqKS2y0ywWoVdlpITx4dOFu2zTRBd1kwLE7HGhz7TPlNzaZKxXoaU7MY0tJtqN4hD
oQiGC7mhIQ1Q68NaVZhsx2y79Mq6jkd7RM8nKvyou+8yX3hkilC5FURUCfumBiobbFfRysCEbc07
8G6XMYplqBzj2bWIuEM2XVDXQHevmBr50KU5mpJeS2Mie038OAyOshZBvI52lfXeZQf8eAFhzn6G
xF0J+rAdc6sEEstLo03jTYM4uZb9EvdCU6DpsL2Y8HU0o4DTjG/NG8pwaYsCk6kVFI/izMZNOu8F
70kRBhckFqO0ErkGhmbaRgwZB3LbGU+XV20TgxiEWrKBywbf2yLFlhEq7JahZ/lRb7ObMsvcIRO+
Ttn2f5cSZB/HQAeNjsgKLC4SKWVdpoqO7dvibkid1A9/Lresw7AOSlEq6ONTmAPjPaFWRjMc6QpP
+JvCoYW8p2yzMae37ojHUbLDyBY1L2yGwDMb2Vqf3UnRuTfQpgOsYi2tAyU925za2Ln8wbbPKXYt
xD1AQ58Et42jdpZJq0wyVvJv4yAkYV6zFpo6UES1kU33OAPjblJIiqsSIQAbIb+pta6s79RKEpi0
BYJBLJOomNw3TD60J/Hc6rLUYNo7+j6rYFgFQb/o+GCrwvsfygc4l+AbqKJxq1Z3Sk2nHoagfrQb
4gFVYOkoTcZ1JWs3kmUICr9brnAOx60bzWiiSTXgWDJN+qkgSgjcgG2YSwZxr2AwHMfqNAGBHSBM
cR2cuPsa97LWbsF8I2qC21w/0zAMS1OJRfjbEe1DqW0IvtGU0H06P4/rcgv6UEeS40dZOKYoQuMi
XwIiYSO1Wnwt+j2x2rtV6WxjHJxprl8LIyPu5cXccEDwIqsWJeiW1GU+CI41+GZW1ompNIdxDO3W
cNJYqIPJ/mjui0HeE43cyLwoKuXrgDX0tEapqlbPvDGDYhcdai/bM+Vp9gQS9qdsoYEGw9IRa6E0
w5NhNKgHavEcLoiBLUShQSkzpeh9Y/1h5tUneItxN2NXPxktVAQN69z+gmrz0kVGs3h08ZLxaxlZ
BzyeBLtqK7C/Q+G2VaFDJaqN28Ub/X4PNTm07eaQbja88HFxkeR8idxVcAi/9Tnznw10m4gaCB4Y
QOI2mlRmWmMZw+KFCinyndln5V/NlCe120Ll7rCmIbnp5wTCG/EaRlAur6TEhmxFBB6vLF2fwxwT
Pn6fVh1GiMlStQ4Yytv5ul2sys2Qs90XpJz21pJquQsKVg1CVLORdAepQS75OgvrHCV2zHlTP8Ig
tGyraxo9R2MzP5ZqPA92Kcf9I+hvUuGw8EaMoeh5xcUA7oq4zH3U1hyZ5oy24Ma4eMUu8UJX3ecY
DMAxHoiXeuvB+Q6P+7xNKyuoG+r4vK+MZS59jDsnx0jjzghYJ7Y1Bfm98Fq8cTN5B8p937Co2jnu
YWT0nVEmzLvyZWRiam7+S9TCtXV2n2PxxbZ2bNSy6AnzX4pJQ7wx7dmRAvQRO6KOKiEW9yAbuqlX
KH37eEr11taugkXa7h11J06TfmymZ/v/5ComF7FnWY06ZNWZq4TBRGx6iB0FMr+g3G9ByAQuKx35
gtxRHxKxEMTmJ8TBpEKYwaQWL5NotpPJ+BwXpJbGPVqKkQ9m3aKynbgitsWtVwbet3jJoCEB0YDP
xCwlTvYQnbderTl/ZzmXu+Yv0FpjTtT4KgrjzOP54KOr0MOR0cVPPvSPLXkpD+hfnr0Z6iW2TMDX
R1O0dNBosJu6fMk03RnWSnAh2zRS1xBqqK5p+Ifb+OoaElQk1Plt47MO++xLFuRXC3Te5d0g3BZb
Z5WOdJqqqgZFfpW/OI9RLNWjzOBYoqkIiOzEL4M/ozd12ZEpuHzcb5sH+g1DR9jUPtR4IrMIad8U
i5dfr378tfStB6vD4QiB3GBRHFGI2fyIZ3Dc3kinmKCjH3BRFSwNOkSJu9R/NWuyr9Ef0aE5QmDf
1n7QzwBZXD97iLTV0kRRC0A1YOs5oy+8YsMK0PUQze1vxmykqQ3QUbPnIz+FqUgRbvQtDn7ldvCG
ZzawIHn6Y78jOCXmm8gX7UAWjz9siTNA7nEXVb1VTQxQjspbSTI0R9J1ZQ9GM8uJFxUpynxZD1mJ
mVO5xUioYG03fBXlf2jAKDpFvOHviuqYzbRTY3bvlqHvVboVZG56uE7jl4EkyN9tBfF3aFymCHyL
QxlLQEv3Juae511/sAIQPzqWUPVYiMVtekORUxpawFKD4shmrFl7OLtWJcLsycbz6J1Z3EFPFXkZ
wyiFAFtiW+Q+1l4uf6UNH3n3+9yZPi1xFUMGjS1bjwOhv5qgtZkfRGfsR60ZwnpB/jgD315bUtqS
mACH3iyO5jNnCJ+yG+owRqT2anRWJ3KmW3ShvxF0Fi/ik3dzKS3MTCAXwAizuL1O4mWZrTKSvdq6
1ZPc1kWUd1vR0kCcRNHh7/kIDiFD6qk00H3uaW2e+kXVJY+NTIqrJekbWzab3kb7ECZ8DSjalDid
nAIEy35G+4fOyErRjtjYf7iLnuINd1bUk9ZT0mD7s25/w2c6V41b7aFvxTqpRQfhZug+Q+P2Xxkr
kx5VHSLpfbVTD1CZRD9O4qVQjFUOugJ2ThXTl82u80T0WlvLTomKYU+LGuhH5N8daVjrhTb0iwcO
UAQaDG08omZmKw5L9IhagTa8CKUsPEstlkFFcun9iaHndJlKCQ+rDmq4YaHtwH8l+nICDL6clEfh
IiU11pLeS1c6TiaM2eB+qPeObpdHzH/5hqjBiLkmf1acmcXXkopcU9uuACSD65zK0Vz0qk629MzG
l+RdPQuuFiIbmfeenbyaaq1q2wIwn1/QL5WKemE/Tgfinn1uEbcZLWsqJOvtQ+FJhr7zYJps9i7L
r9Dfjww+XOMhD7SfwlmzrX0HcQBkHVF/MVTeQwyztkiZ5ai/HBWUx3ASQa7Tenu6lOKRrC00EzEN
85bIS3+QWsuqoqyb5C17YVg28dlw1ISJPWiUZX4O1rfL58XWZzNxmIOIAkHuw6hsA9bYTm6kxbNQ
DVmtu3/Pg4DPdg7AHXiodsgzmQBgLrd5F0zhYan3l21goYj3dYtVWHQCtjxc2t+7Xl9Gs95ZyD5n
mC1Zo2Mo54cJ4r6hIaJF2USCqDrIrlDvQzrrPdJAl7U2oGHm6cWvgbZ2SC17bhJbDiP3sk2bt0u8
egxEJZYc5uvsQ2OWIEAoZLwMmNelPk298Gd9lSHgF+7yo+rtMhWAbjgDwq2B+j4KgcjWcQ9nXV/N
fGhRdoklV1YeTUN0h2QXKe5LvQPgggQtFp0kM24/c3uY2vFxLhQXvXUPSRt+gQamiANoaxHf4XGe
gYdVSEsJBrHnVed0N7FLHljmwUT/RXtDIZDsXP5uGwnVd4hsic/CYNMaZkZMWKjlt71Z2k3xZTZE
Hfub30nRddSTTEKRe3gPIhtZWISqjCpP4Xf/R9p1bMeNK9Ev4jnMYcvY3VKrlS15w+MwZiaY09e/
C3mem4Loxoxn442OWV1AoVCocG9yNZp3f6DE6vvMmQXK74ipLnw/ym9ycijCPemf/0QELXngcY+u
PCaYEfMKaOqajEYV8QeaUpMezRwlr6j9cVSRRqlvhZWfUuh5Xu1GY9Y5KRZIaQ+TT+fXu0/zrXpC
29y+9q19U3J2f3NjFHhujNSie1xh/IOMaXlg9hqLpwz1vtK7W0EWOfcs/cSHI2TIJhoO8IZHTee9
SpFYgO3QEFBBB9mpWts6HhKV1dud4avtniSvrbT867mn98E+W6YiUxSiVxn1ZUvId7UxBcgPXbdh
ed1E/XW6kE/agl6RsQuSQXESYfTSRPl62V42Pcf5vaExJpkM4OIFsByK6Zg2QJdFqn0udfNQ5C+a
xcNa+Di7yOjLbKMUt1prmhCmBpatOuKBsqwLL5kXuxY4z9J74meorlMQYP2el1fYtKGzpiweoGqE
oynQx6jVHAfrYeEFalvh9frp9sHLGxqG53K4KNotoDtUK3Mf7WkKyLqtd5f3bdMfrrRhPL6JrpnZ
oNoM1hdJ3aXyq8qjQuSJYE5EY0p6WVF9kvwgTK3dzU9ayqu/0I98OHYrPRi/DorAAShI0IPieUrX
OSAU9cfOM23cxqdxx+Ni2NRp9fJkxKEnush0AS9PlLJsBYW5PnwSYo4P3naPKymMEx4NOVMz9U2p
xV/AYIzK3FWHp53iJa6152U7t5SSJCDvWbKG3COLNjDpCiA+RLThSPWL0e5QzgeIIu9u5AlhDC6f
Gq02RwhZpGspPRVAP+Uh1/FEMAaHFICwZFSPNPR1IbWVyRZV3lTvlsNbLxZjAZUQNz+7yuYysg1A
OWU3Zrg3zSe0f10+opsOYS2KMYOlQW9cS5uyqEOgZK+RlwTJXvbhEPhlhI0UrSFJtNaMOBoVU8a5
JvqQNo2AC6yi8AGGnxwATTLkeFERN/G5hVO63+zBXYljE1WFWplD3UBc4/boFgBLtyfcG158k+6A
DM65pX6zlL+UY3FJUNPMMDFETfwhrEC2ThOX6qOGIte1jDoeL1WyFQyslWOMPREavTA7KKcGtKWt
23VooGv4dOfbxnhWi7F4NTarqKFytFO1R7smlrFG24UFqhYCInlays8Pkc+jsdu6CtfqMWfAHOtJ
ESuI7YabND42Cufxy1OLMXxzlKokH6ha5WexE51MviUYoVTFm4Enaqu5d232BhOKVk3TZQZdwjjB
gBsypn7sp1+BL9zA4/aY4Yic7i+0ZiWfLp9u3hrSNViFwBpQo5Zahdx+PM7CodM5mSb6u9nzhVBU
Q0BqoeP2AzhbHYUiGau3x7csfBOEwRbBzpmV7r/XA5TbEiVGMCGI0WPWAWkEHBD0kNS505mfloQz
ibJlDOjf0CWFjkGjI+/9QmVKVlURttBTpsauOoeosjeF6BuRv5QxL2bhCWOsgchTZmgChGmTbxgH
uQD9QnNfiQ4yzZyF2xSFtAieWrIkosH7vV5RJzTTUIuS14tH8OWBFz3Biy7oMWZYxTyy+y2HhG4J
dDqiGG19yJUJUzk09aKiWHqgjTcNamE028jLyW0Z3UoMm1BNjXQcG2RoPG18EMbMzVK0EM/BpMfe
ZavbFAQAE83QUYpGB877xTNKQmYgHGDxkAgfXuflths9q+OY3tYZRY7nlxTmcRPX3WSZoSF5UuNG
80sSv17WYjPQ00wVLWy6iiY2lkVTLErZ6Cdsy3P24yeKcP5pApKardu0OUHhNU9utSsZa4GMfZek
jODtIJDWCmmPXgpSG1uYaTPq4IwubbiWhh0hHGPfXEnoB08BcFyVfakOwlCrQ9JLnh4d2+Q25jUD
bn1fl9CxKSHNiDiWCV5IPIGxo8BhsrT6S7TE9hLzki+bm7WSwcJPgm53agmVMd51rnlQdiFeneKJ
AlYVLp9+4TfyaCoBST8Lqc33No4RrMEglSV53TfxoPgVaEZGPG2vKzTMDU9lwHvbbK/hWR5jG/JM
NNAw4kwtjWssX6uCF4TxBDCHNlWkUI2HEAqhT/gt4LuZXykmCB0Hro7Kq8V55L4hKLGXoC6dVWIP
8GhIurFApZ9V1yzo/XZPG8V4/Cx0Ly4JYuxvtMRZi2LsVSLtpf572ThVxlk+jgg2YBajXBwW6vIm
2c3GRzX2kubhsj/ibBAbJdelUFkmXa5cup/Eoza/XP7+1i202g4WEGmJjUleRmrRguLJQheQCM00
gnU3peMhrzA7O3xFTusPosm1VCZIztBLlwP6A+dWfpRlvzBPsnKjJoCSJPZl/TafGWtRdIFXQZ2p
ND1aoCHqLRvhIoXjq7eVJwS5J+zJJ440+sMvGJ3BOAjAHql1V2I5KY0dEDnv9H25G/3BA8LcIXR6
boc3zz4YD9HWYI1aMhzg5AcdRMdA/35+HSVbuU+u8Uz0x93yB2NpaMDS0ZuMmUYQmjAHK4usdEgG
RBR9SK5CIlaozopBWRk8Mo6tiELHq1el5DAf5yfr3BArEN1g65ajrB7oLG3VoL43L87lbdtcRJ3i
ZgHBVcd4wXsbUcei6YoSQQWmaP1alnd9xIOx2BSB6SlU+Ey0H7K3bVKm2kiyRvIM1avb0GkNXuv4
pjOy0NEFmjvc6Gyusmw6ItTRIHlVH2T16DXVNTgXOCu1eZwwCKThaYFmDzwv3i/VhKmfTjURNcgB
natHhsDRvysBmBqvLHfipBK3nNNaGGPcAGo35iiGSv9/s48+BY3gtd5t7c1aDLP9kab2YiNQnayH
pD+RjlMj2kySG7qiIqI0ZelDK2EtEJBENBAw+FHxoL0gW96AXEbaWZ7xuVwc8hg+pC3yA8Js076t
f9DpT69V1jGtfwKT/iCdFkkKwU+gNdLSzQ46GlNVR9oBCsTrr8ljY6NU+mnc8ap8mzHTWjLj62sF
NXODSqYzKJKbA8EFuD4W+jmoD857LknW5nauVpv+feXxq84SWkGFwMzU0PY3IuWoAQTzssvY6mU2
1moxB6FQBNTqqW1Kp5LYyrfh2sp9qOdngQo8AxnNXI8pBW/sAObCSw9vqoj5CUNGlzEaEsT3KqaV
1VgtmlY98Dztl4zskAvgKbh1laGrQkdfpIaWH9afjJWBbgSFxtYHmoTpg7S05cfssfSQetyXAXf6
b8uBrQUyJpqkaG9KqUDjIX80/PwBY+SdXexLb8Qi0lnXhMtevXXFrGUyxgmihq4rMb7pLYnozNFf
BWIQ8l0ZeWEITzfGJvUiRPuCvkhejeyqesqsXV1yIusNEfCHNCdjAfj/w7U8F9WcknqUvEJWgbnX
XfV96ffCI8fuN0xvLYZFSFXaSM6WcIaz/JzvKZwPLfRZx3Kn25MHktk91y7ovjOu651EJiuTEFkN
0WKHbNNp8Q3/jfbasLWAtrjFR42j4IZFoJUI4/CWCQQPhc1tjS3oE3oB5zqJdVvL7+TycSgA1f3M
WUd6qXzQaiWHuduyCOS8kQ4vpR+7VwqAKqNxxbpPVDdx6MRX5KRvy8nTb9NMVnKZy47EbSgKZMKb
ZdbA7jPczX3shpLAeVdsuX30PaC6jzk29OSwgQLIqc1FxQwqvfNoJHxQb6X76NpAC/R4ZXwPv1xe
zy211uKY5awnQVnaEOKazslRJRHFzNbl/WUhW7a/FsKsXU9KOQtFCGmnOx08jwnnWbQR72DN4NAR
9Eo0RfzerU992gLYCjZB38bSjrbH01mK0LusxpaJS6Ih6oje0VQiMweqKCMJZe0aWwNq8iaXnEz5
Zi0BIC+cy4I210sWEY8iSkefHqPPEM6tUrYyephAzpY8lgnH5W1Fo0DiOAugP2B11euxNGtmrEBA
kVMCYDXaxYaQOmJcCPd5LWDk3ipGtxgjUCJ0CXoQJTJep8mo2pGWThx15U19kQ+XUbNTaWvL+58j
gvtuiApJ9MLMVmzJB/H7vYruf4rRJ6ED2m59640rTnV/tkR0d4n7wI24thwmHT34/89gLlKEm5kl
DiIaq/52mNXVcqBN5gVmSHn55a38JVJ8NGeOeAQkW8xzsGm0cSwbKP2z+y7CZEf6Cf865VWxN/3k
JBY2n0RhI55dS2VTL7i08Q5RfkklgYSWcslPT+qteCKIGcpj0dmxamuPUWfzvM3WGMQ78cxOL5Wx
JFaIJZbS8iZqBUCsa3dZOPmxvvhJhP4p8tKgr3LJtENFCk4ZetvOfi05m7SJY1MuipieK9TC1FvC
Rezb9KbnPWWBGAxwtADiBKtLnXfraJ8G06e9gPO1flU56XEGFzHQbi97i63U4LtFZU7zoLQAZMIU
w1tFJMdsCWXhEIKUO5KxfTmt9KP6r/xG2yYodhPo9wbj62R3BOwR3QGcugFKwpHNOySbG4b5WMTL
FuYB2QTD1GRGgSyD5JVd65vK+FxXQLG8vHzbMjBbbSFmR1Mqo1NYDRhLngkCsxiUKcaXsv98WcCm
UZhnAcwVq6ViPQsCBDRp/Bxq5pfQyJ+0wvz638Qwl2wWia2MQBYPK+sO+Xa/tYK+4zHYbl2BeDYh
5jbAafGhO1khkWolGaKguKicsGr2mVQeZSCaSCGvorS1L0CA0U0w/yIBxBYVJQByzaqA8DWsnhU8
nSJOpMX7PuPtGzR09xX9fj+AxX0BO7041zHHuDbXa6UEc5NH0Vh2KU0uRfW3TPeT7nXCpJTB8Wtb
FrZeKqrq6lhWnTo2uKrxhEkfpMwpxTsp+4+KMKekrkEi0aGbwZMX1VWMuzLP3MQI9JFT6+epwhyW
ELwYRSdDjirUgJHR9zF6Pecy5vhM3uYzh0WJEH2LdMVIJjh51gdRVXOScDwR9CZebUoRznmlNhAh
Rg9jDMI1ThC3FfSuN52JH7JKmk2JwLSUbhGdWhvD02CU00GJ6y9iQvRdYfQ3uQZ4VSITmWMOdH3Y
V9hKOEtOj4hNjcwEwgewzyTGc/wpF7w8OoSgmLvs1niSmIihB75gVfWQJJSPOpltubyPxisgQKAL
mIOOx7E9i/EIqUimrMtge/rwlM73Yb2XeRHCllEoQA2heFD6x2H6nCzqNM0VnLQpjXaPuVp/LuWK
8x7aUgRZZhSQce2gD5LxOm0+xRgk7OAPGvNqSPK9aDWPlsYbIOGJYd0OplgiUW1Rqc7UxpcnrQmy
No2cXm85/K2bwfJaI/pTVoeJNHWalQ1EdS8TngXdQ4E0qBPtJVC1o9JPURf0G8x7X7a9reEOcy2W
8UapuSQkrbCQlerRTrvY7XbSPbqD4i/a4Y0aci9yooUte1+LZDxTB7+kjCM0jfLJHWs5KAvdMxLJ
EQYM6EQ65+rYNsizqTBeylDCZY46aGgo19Z0sibO93k2wnipSgLWUFtDHUnwJS0A4TJSYJd3aeuO
Xa3YWxVhZRu1KHaNaiC7YHX6YawNewkxqKfPtd2VKY9Rk7NebA4AvFSCYjWIskxhPM1pTwcjOEtG
l5z1rWt9GDcUyUpFOppmyGbRj/IOdmaqXqLpXjY1N0bxrVFankzONr3NYq/WUEhUtHCV2KZ5PpHo
ILTXCY8yc1uEgcQJjhTKeYwjl7KuKcaYetcqs0Fq7kpCdlTN+PGyNWxv0FkMs3rI8AMju8F9YQDY
A52yr2Fe/kGMAhaTX5ow7nVC3042FtAkkh61xU/L24TX7rHtBc4iqJar/ejHWOpqA1pMcmILyl9a
9ZBJfTAlnZ38wZwUduQsi27cShYCh7hRFKhTNvswC0L5WeYdUd6mMH4UzKWGPtEcO6p53iwJR0XU
ni7vO8+8GL+59GobjTTbXS63meHU1eP8B1B67xaK8ZUDEZdqoMF8JpC/dGUy7HGMfS2N/iByXG8I
4zNVowUWtoR0ZmQQW2sUm4wt52bbXC3AsWE2xgTODvuwTrShH4BsBTcGxJT5q/ZUGK9/sB8rCcxi
mflSyoUAj6KWN73p6eDSWoa7yzI2zWolg1moutZ19KdDi7rS7iXwc6VFtrssYvMgnkWwl4usZL2i
59gLIsAlfpLSys81EAh8FpEVvSyKow17tfSzWDd6DW1CdRlcEmXRfRlV/X9UiPWPbTiERQuF5rQ+
qaG8j2T1s1Xoz4mILhtlTHimttWWDnDaX7bG3i1kDAmSCbAEQ7Kr3qHYXLGbOeOt9bm9Fo60ZPNP
QPo4Jv6WdF65NblH/jukIeMUI7EtBR0arVuFcxVsZsTWytFfsZIS6ammDhI2Lb+endkrAYHQfBL3
5ReKFDnukq+XbWQz1lmtJeNIoypJy5pAqUzVnJLETqEd2/JU8l5dm4un41IApCKwZT/YogA6sNhE
zmqa/bwOUsErTP+yKptpSzQL/5LBWKKcT9IolHgL1X3iW2LvVcjBlBi8LOf6IJDqmzEq3xVlcYch
S/7E/61kM1d4UQ+AEgyh3wiMPyF/ScgJ2YzLClLv8yGOW8lg7vAqbVEozSFDMwTdGYnuWkYi2kua
yq7az5/raugwcALiMCENeSWxTb+FNjNMCqMLAR1a7+1SaktTjecciTrtvtcUJ7IypwkftHGvNCJv
J3nCGF+vRYMyaBF2sm/ioC/qwKrIQQC7PAhXdn0bu3KGfj6rd2sC+hpjPsD37FPaASc1uqt3LUhg
ukdhEr3LO7B5WgxNxMiFjH9l5nBaY2dUNQ3WY+NJrp2sHwJFf5CriWNNmzu9ksOcSkkqFsxv4AWS
7inwShFIQb3vAh4z4FbvjIm281/6sJs69fFYoGbk/eT3zjzrhs74SPfIXFPAAQWtmcZ3HRkZLkX1
9hafRTNbXOhtNhERS7kU4/c4DW/TJLRV2XLQQ5nbQsobxt50QCtVmatdCKOlCkvIG/NDMh5qK4j/
KIw/i2CbgQQMFVllDl/aY3gu6ju/ijDdni2800H92Ac/sJLDPHymvBGNMIUcFa1/QBQMwn15pdr1
nqLy6PeXTX4ziFgJoz9mdR9Zob5MFQCZvWjxSulJlp/+9ffR3EGbJdFChXEVZl9yo4mtkNaajNgV
5FOjPPyn77P1yWQp5FHuUWGKRjj9QRscwcj/QAbwaHDz0AbnDzTo2Qh69LFWRa+cwrs4FB1jNDkJ
q41tAH+JKoO8BOk3tLK/3wY5DuNQioAKIiahl+uVP445x642Tsg7EcxO4zz2nYzmL490X7IQDZiP
La+kxNOCuSU1a6JoExAxGqDjiV4blRPAb+X10KaMkTsAVGrmB4DDGnCCxpANtKAY7bQXxY0OwDOd
I/cnHYmwH0qnP6icQ7K5dCupzM3ctiAzjKweYHxm6saT+Uy04t4CwMS/t+W1cvRnrM5iF1khqFWh
XBVd9eV1ET7+yfeBnoyBd/QPsJ2Geg80HRlkJ55hvU6lVw2c7zPXGtoANDoFKeq6jKMCaKz3vx+k
yLHWD4Xu5miryYCATvuVG+619hZMrhzkBznM9ZnLAGHuI8ipXgZX8+M9GDSAbztdabvIk/egGfLF
75SLZ7hPvTwYeQTQjDl8kM9cqwmub1MkkD/FkuoPUbrYragnfl6MPPRQnijmGi27QRGzPNddUnqL
+DUDklTKOVM8EYyH7jvcnMYMERY5GctrWrpty6kvcAyDddLRbC14o2DB/kaAxKSG6ss7Xn856x3Y
jWGHeHQllEwhhhz5TkKPMPlcPFkIdEQ/v9EcOvI57ngdwuyD7oNMxq2GKThCFQvLJ530QwlstNgl
L3Sui7bSgpPW/Vdn+IM4xsWmY4SIj9q+Lu0F86ZXORcRPTsXzpbBuDpzKAWxqvH9JZc9MiqBOgm3
4ERy2qjnpK3Y5p4PujD+ok/mch57LB2Qoq/RS+Eg8MfZ1X1y4oGDSjwTZHwGnFVcqzr0ouNJgl2D
Kay+wfjO1bBLUBIaEVwtB9WfnkKP1533lhz7sKaqqInAxMbgCPs4zg0D9FJKqIGj3QyEB9CBHnTN
6SmCnuJ0DoWs1P3Mt9zo0x8Yy0owY5tlrbdKF5oQXJ5CYWfx6oZsX+DPHVwJYKwRUDo1GH4FDTSn
gyth6Ct8Hezsut4PgOnggf9T07u0jIxpakneaXEEbbL6OR5v445Xvtv0hCttGHtUpr6xrMHS3EEF
wGfV2HVzjOV/VzT+sGSMISZTGC5qByFm9S2qrytAqai8UX7eSjEXlNkpxqjNMLgputGruyLnXBlc
i2aupdokXT4ilHHrH5S5KvetG+XOdOlT9tvoZ99lW77qd9z6Km+DmKsql3qrrmuIVRQKQONnBbHj
fwmlw24Q+8xrREEveyqkGL/E5X5sX+SMt34cRRTpfaSEUFxKQScOS/OXxJY9YDc5mqfdR4NNB69y
R/DNe26/Kk8q4w5mE7xPlQqz0O8KmwKmgKjTLpwkEL/RpCpFJJdeL3sgnodggTCHgRC9Euhq/hB/
FPfFwXTb16Wxdb9+AP5ycFkcx/AVxkUMHTrAzAQaygoqIaoB3BReJpCrEeMlrDERYpV6idkRejs8
ZAftvn6ZfdHF+5zLJL15b519ksK4C1MnZlmAMsxd5B96/aVP7huB2GN9LMWXFulwwktQU99wwcuy
oCax0fZqTE0zvqYwCZmX7GAoXwXPONLW5u5Iuyf4A0LbcdRKUcaljGG+iAWV2x5kCtRxFJzQX2i3
Btqp+UjdvLPAuBLJCsdh1GEplXVcspMqRbZSPV22Ro4MlZkeU4tSbLMFKjXtITQBv/kj5YEqcwxe
ZRyJlYNHvSAQEUk7Feiv6MC0LyvBMUCVcRqTYZSYO4ABUiAGygBKUbjUHS9A4ynCRBJqo89giYMi
c/U9Sp4MXmfw9tvgbF8q4xoyqwP/kkk3A5osPg4RhmU8UJfmzuDRIaDxquJOvPIsgP59/aKf+yxK
JwhVlUfJeB2jq7F+uLw/XMUYD9ELojKPQDVzR2dwKa5JeYp9sN4DgRrkWRh8sFzd48ikm37BSahM
gIFHfmMoPWRqAI7qHvtg2E2H+AbgeW7JxYOmClwSxniGBG+6orNwVE1QwdajDX6mEBAxvOwFzwOx
oNpJlnZpnyK+LHIbM9eYJ6kD7Z6ydLX7cZ/5vPEgjsmziEFyV2qgnsXJIuB6lpNnkdcXwLajsaEM
i7gOCqDBVKkDUj/PjonXKa2jKoF0M/pCUODBIe05hsHxFhrjLdJF7wxAelNjxAv8mh6xLCDfCo8E
xpPk4IEFZDZav0Xzv8UzS96CMj4kKdI6IgD3dft8L5Bbouw42lFvesESNcaHLG0t5Bq9oyhrNrlD
d59dXOOQ2cWJxwHAs0aNcR1L2RaLRt8J4bH9UvkkUPd0TKPda056AM05x83TQ3RJNcaLCJ2cS2kB
cU36FBK/1e6H/C4nqT3X3qDwLhWuZTIOpM5DUk1I8brmESP6RQtnTKlbKq+boWS860/lE+8dznHG
LF5vVijjhOeq5goN6ITRjHctlfeXLYQTPGlMVCF3KgoeMkSQ6jlZgkF7ybWgyoNU+m+vSBaRN04l
IpT03heVRyE/mtXrzLP27eXCMCEqN4qCcRdYzOruMskoR3WPt/1ovkiJZUuC1ymKc3nBOELYvvCl
BuZcnELI0JzKcpcsVyWvQvSbC/KXIiwZtilI42QIkY7HVref/wr3wFMsP+l29vhGeOuQnaLYMgc/
bdsRnoUyjrCbQzlMQNfq0kKFsssCuF0EzrwHz2/cxFkO4/MqEhUoKNFdcsp98YzAOSgcNP3JQMrK
gSDAfURu+8CzQMYHFiSKxLbFarYxkC1oa47lVCgngyhbcP8lVPPfF9hZGOMEm7xsgOhHzSMEt0D/
UJqto07Pl21wOw+pnqUwvk/teuBgSggwEvFktF8SjIUPyMpI3wvhmANOCFjHxXyqea3U287iLJbx
gYuK9kOZJs+iSHkczMqWxcbRGuJ2Wv2yLAXnqP0maXOWx8RRptJpglBCTfXYogRvt079pLu921p2
jKnD5G0YXrSjUzxyRPNOOeNK0nToQ2mAppYJ2tP+kajPxfDX5V3cvsD+rx2mxxl3JaG/csFzyE0x
bB3GnT2XtzXC4P41N2dXynPOhck5eRI7hKw36MIRaTaFQhQvgN8OS8dyWpfGN/VD5GYiR+JllwL2
0/caylWv5g0VOB9MZB26HS2vdQHvJcZVjHEpQx4Ks2Bit+Lrci/YhbfsLMc4GgGN28YdL/L4TULl
vHOMR0mGELMvBfQSg8GlLXHh6DQ7SgAInlHCH6Sm6/Qx1DnLY5wKGsu7Lh0gbwLvp+SCTxGxKaXE
FHe5w4OuY7vWGBeGyuv7XZvUsML9Bn+pBuntT/o/7aBf/QOaHp59MP6E9Fka6xr06hF7JxgnTv0E
hIPJ3bCjj0HFQc+a215VdxGXmms78j4vKeNa1BKUuymBkiMJpt4nGacqddmBgLv9/SKWyqygoA2T
NKXHIgss8pyou8v+4zch6S8dWMAVMrXGjNlL3Y2J3XvNXnFrp4FbDHK7JQC6zL2wsLnlQ44xvt1N
qyjLksyQRD02bfBnT3G7h2UXXrcJdqsEHun0L4eXWWt8O4srcaNkDAohWMgwBl9zF+2zUOC4KY4t
vLmXlQjSTvmQAHLFjczlRpSEfSOKnPvkrYv6whF+28uVDMlII6OTIaMidvmogOkPSAAURh05Q+mg
HYvHwZMQ/6Sf06D1eARVbF/dh1VkPEgGJj1lpuJDkIdHV/ELxTocTtEhw80DeB7Fy8BVoJv2eKVU
nOXlucu39umV7rE1KnJFt7DBvaPAfVVfa5eC5hZ+zyV94EpjnUo0iHUtwj4NBRHztK9mwe6aO70j
9pDtkuIwmI+Zdj+OP/KUV8bi3URv+7BSNRpjcSIhhNP8hX5og9ifbykRJuUB4JOZckKItxryShzJ
ei2XNKysriOi7YTqLld7z4hqL6vQcbQYX6Sw5pgyJyoDyMp711YrNUr6CWzJPArfkB8MUnAdlDHI
KhVHC0JbcxJ/Se3I59672+oCTUSVML38AZg4XJaxBAcwfTqITvN2iga73GFqEN1UIDnGT0An7CFq
ncq97Gu33flZMnNdlHo45koLyb32Iig7Et2HM6eOsX0ZnkWwNwYAYhRZQDIvB0CohPfX6Mc7kfv+
krf99y857EMcZF41qYFDiUUUTlVi57fFQXDM69i3vAH0sPo11hEgyeVfTRA6Gj/jxtlFtqlrURWl
UOguahKurQEcysU9pSIUHPkxOtKUkVK/ZdySE/fxyVOe/n11YAwM7qLGQS3oYAYTqDgnW3XLL380
n/G30z2vNBOW6mE1k6nCjvbSviv2IDPVDf+yXf4mVXCWwYSidWoVSmNCoell9Np7QENdzUC5nrza
xYUCiKj0ab6/LHP7ujyLZO6SUAZGWEG7GgbrhHnUuttf/v5v4pqzACYA1bSs6gsdOqlB/Sw7le8L
4JujPlQ7lMgk8kIazuHWmRujba3InCLIm8nVmN7q4WEYXjk6bSchzjoxDqSRAXZlDpBhHt+w44+U
K0r7Z6yz1K4+xhpnWYwnEcsWAzQzNki40gOKMNUG0dE46jatdghcVE26HRfEsb1yWbMoRihAtS5c
nDSzPHFsPFFWDl1Yepxl5Jxftl+uNxNwLVE/XOERCw4pBBPhPoKr1P3myPMWdJ0uKcY4iwYs0xmi
eHjkawTXIGSmRYh/kBHj2B+LqUTBBhO9hFLaQ7lHt/OhRl9ZrbqaN/qLJ9uAI4tcMbIvryW16kva
MZ6j7/TSKhtYSSQMTr24Cjo5hu+VNdpK9OOyqN+En78skgW/VsMZU3dvbhcVP9Hrg+q6k20V7/Tm
SrprTMf8Rpl98iO50jg9e5veSgMFLLCVgNwoM4dbLKylLxtEZCGgqcL4KZ8fOcpt2uRKAnO0hRJF
qz5EZrv1KBwqpXimlQ/Rp1BjccCRxtOHOdxkbmsxiSGtAkvgbFd49ZEgO3Z29SPO7fAEg+HGDNv5
xrOKbIfRLM15Bug4FBrrBM1si9M3O32yNeiLlqmx3zW1rxanXHr5b9qybUdG2bYd5jF+RnxC7Ko4
7rWL16Z2VA4S+ixijKjzAtxNX73Sljn30iSDl53Wp9sisTEDYTfKLq8z24xfyhKIKcdFr9Ft95eV
/DdbZVuPhBHzch0tac31rVqeqpmDu7DpaFaKMUeexMoc57QGkyjxsZjyo653xyKTOZHs9hNsJYf+
jlWUpUmphOQp5KhBs0cwHtvmfj5Zd9RJA3tP4ARBnCPBdhypZa1FZYRXEPrsA8tM3NpsdpcNkbdy
jBeJF0Wudcz7uehP9cxpsEFsBPAmboqWpwrjS1odUG0afQSkewBjutMOSQkMFNuSQwF00ZHzwHMo
2xIBHqpTqEbpAxJnuwhzlydon54/DdIhnbzLK/cbYzgLYIxuiZu4r5UYLe7B4iuAwZZfzWvVHjwA
A12FPPTtzWBEO0tjTU8W677sIc3MQIxxXQ6OUqJ3T/nDnToLoj9kZePIHQytMeEVTC9t2eufltRR
jsWeUgGNn9QbPm3J5oW9Uo2xwSWeEzGOoVrT7srkCryJhVk6jeDVGm9ehGcUjBlWcLlqBphjN1av
Vesg89669P9/iD1WqjCX2IAuo1K2sHgkfcvRhM0hFO4LMthWnNnd4F62we3T+/+9ktlKC8hLEpL3
EFdau2hMnaTwM+5A+XaQ80upD8yccxZ1C9FxksynoQuyLzShvexS0c5t404+aYe3TgHFaf4B7DtP
Q+bK6ijSX9ZhwwTza5+hUrZcT7zCwGWjALz8e4vvFivr2gn6NZMc9HOzi1QeVyHHWQC3470MIlea
SgCK91aioiya1r2KVOHP7BmPh+qyFcKxvhcmyElBFLph1Vg7aeJZUepn1clcvnaIakT1TwrsK/tg
PEZjEnnpZohL98j9BjTBQ50F79Xym2DtbO2MnxA0WUuNBbZA2+tkDKksu2pngEIOoOjB5YPFMwnG
T8zzHE4LraK06l1Dvs/m4+Xv88ya8RNRS5QG1K26W7Rfs2JyNONq5CMGbwfwvxaMraNMoiKoC8GC
ldfDNSUbzYCzbgWynfkJt/C0PQt4NgO2fiI3Nfy1DGnNt9iy6d2ReAVgw9yuAhMoarGgD+5RkwW5
wU7ay4fyqeGNjWw+bFc/gfEWcQ3io4laYmE41XTTI0Pe4Bmd4ukSPSeAqLbAh355Jy/fyzJbY1Gm
VpfTAloPpLYxR3Uol9FFe5q7GDMvfufJYpxIDoIKS66oLGAUiz/SV8mmNKvJfvKKW+Vg+tQD88bc
OKb6lqhbxQO9CmhFkQYeoj4AX/5TU8120f91eRW36wurnWN8yDSUubpIkBJ9oYOklKRFruw6tYXP
FsXP32W9zxHJOx2MOxkaWY4FunP6sfc0PzuEj/lbx1vjxB6X0oEWD34fGchsASUOK2lQAQLo5ob5
OZ7x2usVRwD1R99mjhnK3ixkbrFMQIwr9v9RU8bbaNi9Sn2LevZmgGN5MB+VOx2DHwDad3gMRryr
ji2jlHUsVGNDfduPwaXEw4VTXVU/aOpdcLktEtvrauiUZQjJfTbpDtoKWccIj+7OMnkK9fFUKpjY
qe/nfoptoHrfGkPh6OJ0Aucf7zxu3xJn2ay7sfK+qiNMTf5kGMIMT2ZHAYXzKO8H8Pu1O16KetsD
nCUyoUrfClISI6nmNtZRATWnCggc4ojjt8sWw1OMcTSSpodN0WNRI1HZ51rnVmXICRp4mjAxStSp
TSNqGc5DeIgTdNLWXxvjReIlsXhi6N9X3qvrMdiq9VQMCZ24vS7JvsMUeqr+j7Tr2pEcV5ZfJECU
o/QqU66r2tt5EcbKe6+vv8HePVNqtrZ4dxaYtwEqOslkMpXMjGjcy0v2DxHsvDVcOBnTcVS0CEjJ
ZP+logoNVSuxJ5Rwp6vU0YRlXNEucUlKG8hKFZTYpXqqTnHWnKxeJOKz3jMDfdv/HS8udAyxmXXW
BKveWR6uGGk8G87NxGPBgp3iq+1Ezvo88WGNcZe+MjaeDBQC0al67WLQ8LOnLKiEbVXRI/769fbb
QL7wbqLwV1kpDAx0a6drqp0pyTHpNUEMFuwVr1/QJ5qhmzlgdHqjQRk9F12gq3ZAcoRApRWzzbz2
bDWXTZGkLGP1ejf+gW7QjXofPugem5pAG9xNXdnWjz/x+TMoXz7VQhJNk4LqUeXp31nDq+n2B+Pm
/bXas1xRPUxgI180DVJ1jEIKuG7+Eic3QfR1yARhaf0YL0ziYnpPAzlP2Tq238NHqMU9RhgqlG/k
7+2z6sWH/o96dBZ4XEQvpX4ONVbGD+erxNhVopZa0Zoxx1wEQEUeG4I2QjwTtE+65Cr+F6MWfCwJ
14z9DQsMKoEAMWI3fovZc9lL3RGvmuhc+GtKMT+JlCXXH1IXi8ZF9TLRlLhifZHvDZ97YhdO/S3C
VwbT/wxCG23+grt+9fwuELnoLkVjrNAZ29TkjW0UX3rp+fJZYj/wKT9cAHDB3B/KWJvfmQn63OvG
+zF+MuJnkzyQLhbEovWgvsDignouNXk1DDBmtE5S+9pUxzzeU0iCaM8BehOyB1XEp7Ma3M+I/Pxl
0EtKnKfYMIU+VJaXRi8mxnTDzeU1FPg6P4I5VlUhaaw3sUswuU3L6zzNNyoNBRMfIn/nBzH7kICn
SwZO/coKEaFTOeZbAnqTaj972k5IHrf6pbJYPS5GtHJWUVIBj6kbRVfzLtgaN4P73twh9HTRInIB
o258WhHWJRvqP5P6i16EthWILg4RCBcxpnYOIEcCi6QQrTLTV3XX78pv9eQOm8mFbLWDfOmlb93L
/rFeQVosJBc3IErTARSwGJs4BN3sYBJ10+SBO6mG04IddtBML+hrCLf3GypJInyR2VwUKRN/iPIA
a9t4/hZN/++u0+/m+8ZtQHsCLjsXj7kCo5l3XIgsGhdZ1HrIJpkNN7DmMuat6SZ2JS9yKLq60ztd
FF2Yg1zC46ILLaK6ydiQ6OBguGEGuUGAbiSIWZQe0zaqoI+VvQhsXP0KPG8sP8Bpjk1hxuwZyz8x
NgV84R6nDQSovUZ09gVnkR/kTMcGpAMs5QnxLZ3s5qvS+0u7kBHhiubkBEvJz3COckYtiV2sEXk1
g20pGsgS+COvvjfXVhaNFX6/1zI3qAKX6AO+JixPsD2iRWN2LhKEtlCiJs3ggmjopjclNLvDjf8o
W2jnQquQUFdVZBb7/wWclctJGbMcLm/2RL0p5k0qmvYXXGg6F0lCHb1AAcsHxuGnNF6NdAPOVN3/
dXnhRIZw8SKWk2yqGqxbVlyjXUeN9k0t2BtB3sGPYoKlOtXTERBandp5cjTLpyxQ7WG+zSJhAVPk
B1xoaM1CSpWcgeH9vL5hX5PJkTggXN5OV6LDs16IMjRd18CDpyoWt3p6p8SNWqPApz+wQhS5qndg
mEAzb+yJy9//kFSd0fgwG1pZGbGvcTaI3+/RAbTL9vj034neJtad4gzELeKsGCB2jFEDUgLoPGc7
qaVONPyR5/0PBNqwH49Q23RhV7I32Ux5zKdnWWrtQXm67N3sD/18UZwxWLvK4pg2I0mbhJWzTahe
0dNAv3aYadLuaXhSSWRn8Z+Mrvz2B5Wf2oLesR5I7P0o0vWfekZPmVZdRZGo1LseGs5mcdlaEndK
PrOgXTRoPsAD/ajqji+dRpGM1PrtcAbioiqkU80mlWBPb+4j7cEfbi/vj+j3mSMu9mfU2l6ZMjha
HhbHmpT7AgPilyEEZ1TlZ7JmQoa+ZQ9h9aZ3/S1YRDE5Qp9Yj1mwCQUf95dPDrTwPhpUYLB0mEMY
BHYCJwbdk9V1jt+IOKWFRnGhoEhwOhM2mKtspRvWDKi584Hl6+x9RhjmRP7GxQPS0FJPGZqBDgO3
P0bX7H053EBusduwEUh5Mx0zaIlf3jrBYr7Hw4V3aDJYYpIB3ucjyysld6gLexKFIUFUVflHRaKa
Vh+yESb5oG+yvycta0yciGYwROawq2thDqowZRuFAJrGOrJzHyxgCj59GrVw/9u6ceFhLKDu3VE4
4VBN9oCrtkufxkD0EvoPJZLfwYGfy9IztdRLCVdt7TJVXjgEpsOLU4SvVNZ0IO1F/GKiBWT/v1hA
I2vzvi9hV2bI4OXPnUl/1ub7y4snCEn8xFVPEnQSsje7yriGklIcCBoJBWfpfURoYUQNFeWWWvh9
hRz66Rkd9LaafDeKl8tmiNaKCxCJGlFV7rFWU6Ac5sGwg3rcarkuiq7rn35nJ+BCg4QvvzRm35vh
sQN7WLNtdxQFYQMzjRm6JkQ0OqLAxz/9zVPZhkkCPO0k3fz19IeySG1P6M+PhP35/1CH+W0ez+ZZ
hIMcUnbTzjc9ZvYPdJO62Va+xcjYtFHcZCOkrmIbcyFleZ9BWviHVdSRmbAbRDsxXqLGsRoHOpHp
FdnmGExlL8ex0z6Nkt19Ez43rn/kns3lIkdUlBVuYjgnMaAv1z8T7b7UjtL4zWrAmoFWn+TVbAV8
wcI15pIMiMxPw8BmceVtuddQshh3zTt1kGLjmAu7SAQ5Ia/7oI+tXubsi3Q6MLKOFqMJjJ9YJKUj
OIAKiwOLfSz7ys8z1lYWxpqdh2+l8tbRL5cPufA0cOkGhOCLtGevqPLWZK9ZmEmN0H5T2zHeRkQF
al6r56+hrHN2q3AxBcJyZm0MQFNvkmu0ukx/cYJg8NwMbbBZxrWtHsAMsp9q57Kh60EZQuiyrMnE
4MnG87S0rCGDHEgSg2JcwSRubAjKLiIIbr+qsYjVPi2RueEK029NXRWEyvWDfbaB2yva4OlWMSus
XnHXGA9D8hDR2GuLwC6iN+Nf6rb9vVdnNG6vSGBkZhMAjU6Gp42NU0ggJK6EDf/r19kZh4v/aIEA
o1ACHEZ3HOwSDxTLmIlMr/yjumVDU6lmh6dZ8N2wfrh+o/IvuVrVh1Iqwx/Udjurbui7eS0ISyII
7tORDMYQQXQLOa/fO6HizFZhF7PA6diefw72Zzu4lLBM+lntDYDo0lPUv03DQ0h21YQJYF2QdvxD
qDhDcaE9S0gFB4R/Ww/vnNiIs9otC335IXD/rBnVOKNxMV0yzCqvJ6Ap28lhgz1o1HPGO7rFYM+2
EqyiaKvY/y9CbQyeLzrrDKyOXN24M4vHpBB82AnCA+XCw0AUvaYWk2maiWQHidrvFMvSvMtxTuQP
XIzIMUvZqA0smeSbQX6NtVPSEtsaTk2RuZehRIvGBQitb6KkyJlB2o+YfAVbZS3iLRNEPMrFhiYb
Ol9NWWyQDS+rNrWyK6vv8dR4VX9tGKJ3boFFJldQwgBIrnSgQXcHFWTR97V66Nqff7BoGJ9XDJlo
ssxPGZlRN1gaCwq59jNN7hRzXyeC0LbeC7/A4I4OSaPIUBtglK8tPqyiXQ4+wPCbdS3vDbt9Zuyl
6RbdELEt+kBd9fEFMlvgxTnygzCjFYtGGriGjbuq3P231ePOkNIXU95p+H06XY/SVW9d+39Es0U1
E9o9Jrgn+UZ7qdMRt9UcAVWRnDEP3UZHZ65l7vNYvg5yUWl71cMXcNxeZVbUzvUEoYEeM02yEmwC
3wILFX2MLAxmhn3s1IG0vbyK6wWLBSi3TaOWTf1UwcbGM7cR+A6U22kDDUphw9Tq3b4A4vYrKHxD
limzrovvc0W/RZuWB916O9ESQXK0enYXUFzgm0iUUTNANIoN4lrVcOww3qRkgcAD1781FjhsQxcu
blaJLKkJcAYnuGf8uS0UBG3NHlzZ1St72Il6VUVryMVAv45TjFVhDZMmxdDpAfM0toTvSE30Jb5+
eH97/qdi2QiafEMHUJS+dMMVyjICtxP4Ol8ny4N4UCYJAI03eEkAEs/wRsP3qR/bBtqaocF2ha+O
2/k0yXbxJzf8edvek5vFtrXaFEo6yOXdyLiK0mcLHLoGvbtsoMAF311ngWF1c5vnmG1yaXnS22sV
fBqa4OiKILhwofZRNRgqlrBVXMkHaf0Ios3vl834h/vDxGMURJ8gbsh5nJ4Wja7WbK2ere/16+Sw
wQxWnGOs59tiP32vHgOnf4pc0RcO++VP2Swkg/9G5rPyKB3yoPaBXB7ZlI6x10GDKZaEWj9SZxgu
M08DKfBzE0kSDVOX+Kbrk+S17KhXqtLD5cVc37AzFJefK13bVi0T59TV2G7GpwSKyGkuAFk/uWcQ
LjPvC5KHHbvw/WQnJaFdaYIygQiAc7u2N0M9ZKk/Jd/0eRdKIj4E0cazZVwcndDvRpqHAJAP7V69
MrHx2qY9iUoq6/M/CwfjLiR1mg3ZZDlr49Hv6jG7Dt/YO3/iVK6GKelkTw947D9NoQ3GPfChih5C
RJ7H3VLxFERJUMLOIHsos1M1HIrmzidfLzsd+5VPx8gkIOy2oK5LeFGGNAhaKqktooT0JfT3TdFu
Iryad9dyljiXoVY9YwHFXYd6oKj6MHUodrcbKh98kfbJ6vlZ/D4XixSIJFGousPzhtsmx1zlLldF
F59gufjGvx4SYGWi4CG0n/Rdpc7XObG2UiQ7khGrdmiEPy6v2aoTnG3iWwCTrKnjeML2GAXZjZhD
k0bXD3Jb6tz/BsQFnyJMw3kiAEqi2aPxoznXXp16TSv44hA4gcbFH6Vs27IbgNOHW6W/80fBgol+
n/3/IjqMfpH3UNnBqTFkp0pmOwsFtZr1LdGhd2HJODP8NKqctyClNHp8ls0PUfk16V+QDDlaLqih
rHvaGYYLP5Y+qX6sAUYpv8fh1Zy+VuGtov+s1UqQDosM4gINGcMJesRAKuPO1WVkV2lgz/0x7QRl
jdUDamFYmJg6lRXemaO6zKqaxRpNxYSaWTuqnl7F8x+NQCxgOFfOmcK7rDMXa8CgMaWPei89NXgB
vXxiVj1tAcN5MhRlCk1VAKNn5i6NyJYG+8sIovXifFmltDWnGhujdbOdVm/6kNiVJXpaXd1+C5JF
1AQXu8EzoKZTWEdaijxRm3LbwBTr9D2troU9sqsZ/RmG/2ToxyCo4gQwkvGtDa4zSBr2jmalnpr/
NDLRq/T6t9cCjsvbBrMuUdgA3F/D1bk7v1hgLwcxGcjEuytRNWM1KVnAcT6X+SaN6790KE2wSfZg
UB6OtZhBed0lfm8W/92QDWBcC3qM6IV7ijbU7wmaI9B2u/GPUY2yND6MtGO+FTWaCFyEf3zXhqQK
CRsMLMxXC1QJ+S4HFWm0vezuwj1jxi9id4N+s6oyMVRkPmXPNeuqhKjI1IGXQd4UeP4UDluyI/op
+VnsGhdjh5AGQ9rCSaJ6Y6JZh1EL2DSx0UYjb1rQY6bOJDByPWqcN5ALtoOW+aTwARn0R7k6UdFk
gshBuCTLwruVX6jYKpXu9ezOau6b5kGwT+zsXFo2LtGS8kkpGw37xJQB8CwOOmiWhZfXrXAmUGAO
/wI/mKmcR2wKkYT6UR8De5w6fI4HyX/bFv7pvZ5xz/dsrrJRTnL0VAqJfQWuxr+0K2FPlZJp4Rqn
5CvTNQxdnNkIw2yzhxrrSfS0L1o47naKfKmRhhkGlYDyH0GXMYt6hgURXeGuJ0W1mjZnboCLA+0x
KfrjY9ltZ90rKGKQNkZ2rciewPlYJL3gfPyL+tBLakksoKo3BgqSjI40fGHf/iBGvhW+QgviOv+w
nqdJb0rscmy85pm4zanejS/szdE4qnd/a/Giq+obxoq3ItoTFgouWcqFimrIiVIxEVsS3k9R6yrZ
c495PV+uMOexu7ysInfhwoYfTLqWZLCzyx7i4E0jt4Uo8xdcIvxEJyYdQzVmG1eWgbxjct/fcyN/
tuJh3GR69WdZ4O9Ay89yDl0+E5myO4s8hnFnEz9wUvryn5aNn+DspXAC0RiWzSofh+LYg/k8FXxu
vIe4z25gWugNlDXDopwbBF06S02MOkS8VxxMcGK0CBzOeKgJvOAJvSsYOYg29BYCWCfrVjSgv+4X
Z3DOLyjapqOkRp0yUO/C+dusHmb//vIarnd6WGcM7jqZ6di2kQaMAep5OpS9pGtNtROwqY1ei3GK
fBsfgo0igBVYxj/gKcgQfWkEap58IUllt8FrIVLQW3f535aZXBIqNQ3BDB+2zs+v6v5XDdEry3Bm
kP5fXkIRDouZi8QpzKe4qUPYEquRHaVu7Y9QEL2HlL0AaC0kGaCE1eCGaErR2KIugHpZaZrUQr+Y
XntVdMrVYNN292X8vQoHAdSaTUso9v8LqFCLo47I6P+JC6m0+7myR1m5Gkd1LxehIPoxL+aP2BKL
O2KVItEiMYAVkP2YP8ukd3Itc6Ysd5Kytbvg7fJ+rSWBSzzuVBWkaM2sAd6sHsl47EUSb6K1406U
P7V4CarZzTHdJsl1U97FtUOE+TpzqwvLxk+p1UESTlUNMxpv8ogLUZDTvAUlEsrwlivKNtbO62LN
Pg2qKWlYJiyhGfSrUN7I5teq2F/eltW2lSUGd45yNR0S1PnREbE1oPtAwHrbQSn2/6cTu/q5s0Tj
UrTAyswwZ7ukkneGDdBDbLsNEgyHVZYj8eeOaAm5hK1uY8gt6Di93UE7gMndUdDLLzk1+j1j9o3F
dEFq3REsKuuEuOQlXMygRq3kTYyNqyXtuY7br+WIwbl42NB5ciCYYytz8aun83Ubiz62RAZzMaRJ
cgkP94BmbHtpZudgZAlaQaASgXDBY1ZID4FhgOQgT82PlbU1yu3lNRScZ36orSqIFVLG6KebxhWt
sGmk8bKw8+RZ1EwlsoYLHSWpa5TvAJWQNyOBXKl/UkVjmqJzxksbhH6dt5aCJTNP0T0bKJluw2s2
2pG46UmUw7O/+IL/fWJUGuVUMlVEKW3LhEqZnixjBxdN0q7qNSyOs8EHD0MNR10HTrvxtzLkW9h7
dexOb/JNemU+vJNHOOGBuqCs8Pon8I4KTprgcja4eKINSjX4IzNUu+u7DaJ/cjDme4V4l71xdRbD
gDIzqri6olK+CBX0cz6H7KNIvZFaB4YyDVaPILPP7BbqOIwRD1zlAtT1S/qMykWvINbrIWafmzEE
YqDvHvwq98lVDH379lA+m3vzUbPja8VND0LCgnUXOkOzQ7PIRbLeonhBB/T8MDmMzR4drj+nwW7i
d3vVLwYEkZnVOsgFfqg/Llu+vq9ndC6KKeEEMe4R6FqtPAV6sTGU9JtRE9nRErR5D4Ngf9ezkzMe
F9DyXAliM8W95FuyQ83omKWDoMVCBMElQMYsG0NqAcJSjz5qbmCEEETlf7hdz1ZwgSwv9EpTKVYt
f1Vv2iN7uq13cFANXxVQf/ujShWK54pCqGJAI4LL9WVKwrpF0dlN1aPh/+z0Hwl9u+wI69fAGYKL
MBIEvdI5B0TTHguJDcsqXjw86pbqXgZavQQIrFENqpp4fvzo70Rt8j5t8N3STYoLgqKrvoN+pC9q
QBXBcF6QZ1KdRApglKLX7TySv0l199Lro8DbFBb5Pl0BigIJCEMhOkoLH+0JzSKU9VhnFA4mVLv8
reEUW1TEjiCRjW39nlwrNx0oK+ovzUvugGfhQCVbWAJcjSKLv4IdikUUscpMlRqKufd6A02MyB4h
Glsc4o1y65f298ZN71lnXY3qfQpxsT/Y0QU2F8HQM9GMhYEVsJTnJv/aK4+qiHZ4NUwpBkYmdEtX
Lb6EajTBiJIV1DE0yZPHUwehTJJda9YmKF/+xJgzEncOcmuU6Ngw8vX2LsQdlG+nPhTFD/Yjn33m
DML5TNvEleQzBZNx0zwrXrUdILjxhe2QvJslW6RvLlo9zjkiVRsq9JuAymXunJRMdth/U9Sd1SQ2
CUQkryttW4aiKIYlo+9DN01ebnwsOkWpmowRF7R7+cTkz+YAc3TW1t91b4zVFrQmbuCGZNMI3rXf
CVY/LuxHbN4VFb0s4h7Y9EF20BW5LQrHuDWO+qlzfRuvLjcUrciCtoPPoQagqqxCs0q2KGI0d/ZI
riR+XuLDgz6l0VYyStuMNpfd8vOl9hGDC2cNaetElnOojdKi2UuDb91EiM3byygiS7h7bW4kqQpL
oITlnW6cYuNVngXhX2AI/+jiR8Wsz1MBSTH51izvOl/w+wIT+EihKejLBr0p2JIqc6cM9ECrckMC
df+fVop/ckmy2TcDBSuVFOqxjgMnkpuNJCfeZZiVr5kP+/5++yziepGANDXugYO7Gfm+hnymNwJP
n78qxbDPFdmxysHpZsm1/GYnp+FVE4WCJV1Jdz7+EWxPF38Exm+hFZdgTcvvA9h/KVi1aGDr0NqT
N8mrfCUag/mcizA8tCBYionGMZPt8QLPV+OorTDd6PZxaZf95FEjcxu1Pc2pUKzx88X5EYtLgFEj
KXxC0cwxOIMn2SG+qvorspOug58jlN2d3jMxUxm4IHbt0RX8718SPsJzsSMOpcQnEUxVymSTSXQ/
0cgJZkUQGD/fAB9huPCRzx2pW1rpbjGNTqE/UONtUBxDaew2//fTKx+xuCACdtS8HhOYNLRQB48n
8xdoc561Mny5fDYENlmsNrTwEiLNg1ZG2Dl56r7mffgSE831y37b5bEThrIgyq/fa2evtLgkvM+7
ohr1+i9PYSwBEfjLXdAYS9Ch9PKrbK87NR4UdMkezE0hkuMQHAqLS0xMiYR9FcDcLKY7Zda+kNC8
m8zeJY2wd+HzI/yHLeT1YPLcN+dpBFZu1Z4WISVhIa4v1E2bdscqljAwVN3pUeRWDaTXx0HQzCU4
lBYXcJQ60XQ1Bb46gKpd0V4kK95kyXRqC8uZp/gGrXNuPf+BkOJHu7nAIw10zuYcuCE4dVWXvNTf
+pd613rSNj+UTlygGbfY/YkbI22AJANVkd1+dGOayPqQxjgucaJvh1zObVDFPunFsFG01k70kTqX
Af/hTjkjcqvbTKRIZQ2IjIKUFZKCL+hnc6xtu7XeRAw/q1sJUimdKCr+8fexggb+OBsQeSo6/8wI
ddKpeWio5ujZ7IHYcDNbKZpcf122ceVhEzu5gOVOiyKFgZkpgJW346v/E9SJ+V7zwOXngGz1kO+U
tzqz6V1yC2U97/8hQMzW8FMiusDndlUl5VwrM4JFfGRZfrTL7qANFIZOtieohEPIT78VXZurqc8C
k9vXugraoa2B2edquSnVedhqZkH2pPX1+8vry+6LS+ZxByXGsHRDeqS8QTHZxXBM5U02XE0jvGh8
KipBpF9PQBaWcZe0SbRqlAJYpkBRGWzXnlFs0pcZ9PHSFt+0gTOLXghF+8cun8XlEvYDBDRn+E+L
F4zuF4lF4XyFX5N5qCabFKIzsmFy12SvUZJlCmyqoWFZ33bQgjFugjcQdzuioaPVq+MMxd+UVaBC
qbljV8dk7fwwdSwrtbyuljb1YP3BmwwzjFVvCTUtlHI/Lt2khhrUh2II2PlWgzGxsNzOQ/sokRai
9H41eUk0lrZV4JvXl0EoZYBJXBBT1+9qXbZ0C2GVanwjjy+PAwhEU9zVB1QyEeIqlGWggOrVu/A5
cZSHbO/bYCDB5d15l4/GqucsoDlfVf3amECYgbvLUsGY1rnKNG//GwS3wkakZZJZAUL3kwcjqPdz
7duXIdhPfDrgCyu4hFFSe6lSRixglvyKssbO0VYmHzOt2+Yi0tXVsLWA4g7C0CSKT1t8XaTtazE+
VnlvV/9+fAM+ecbgG3YKFALVjH2ulYn+GETVLqdqb6MFWrBsqydtgcPliFGbaKYfYmdm/Skpc5fU
8DCUWOIudS9v0Epny0eTuBsumcxQGkKYpObRyzQVWytGoUUijqX/mM3RGaTUria6ieXmQLOXQqqe
pDFzkiK6jrtq10aiJyKB4/Mj5WVQ90rEvBKyj3t5hKRIZQVPAqs/P/h+tJr9EYu4LPlmHOgTQMwg
wQVOcX0XRWpjHbaGpY5OXD/1lpw6/YwCs+Z/vwy/7qoasjQopeiUz4tN30eDXB6hkDaZwXPjW8qd
H8yQeyhTU/TIsO5KZyzOUqvXp7htQ9wP83xjDJqtTf2mC+T7qhQNE6/vHFr0CQEtDeFfMcH0h82L
2GGvQjtpiB1T648OxhmC89aiiMKUprgUlES+LnV6lItmGwfE0/Q/+tbF28z/rOFSrxDzaFBaSOAi
beaVTeYWcnGSDO3O12oP3iOI9+s+cYbj9qlohsGkJTvyiWwP0VVWPgbD5rLfiTaI/Q0LrycSqxMk
MEmv9CNYjvdxFgm+ClYDvgG3pjK7L/luQ2mQ2zZnNZ4pe0mCXwp5kJKHRt74fiZYsNXccYHEuQIJ
OhXMtliwMYr0r2OTS87QFN0ujuTBRprX23lW+NvWEr11rodMSnSqWRZ0WvgIFaqYDwo62IgZQQLV
ZCb8Ib/1gU3uwudiP4Lpr7Plu+jb5d1bXdoFLO8hZQYaX1a7taL6EI0QT26n3TxrXqV2d5oUB4Kz
tuqRhkZlVdZM2eS5fOVBI3IQIbNM1EPWv9XB65C8/oFJCwguPeglLYozCelxVzwr+nUQtfZYglKz
uqqTUeCZKy0BiPkLMC5BaPTIHGMTHxvGid5AS3jruwQs8MG+c6Gus/E9RdAWuxp6fwOCquvjcSuT
afDnGYA1YmHd3/pYy8DYKq3oIWjVMxZAXLoQ+pk6RcyyUr1HX2Cl38YNxhCKbW39+i8bZvF8vmWD
CYTSguvTRg3tMCs7nLL0tgrpVpVHxx/VPynhLEzjorAkxbhWdJjW5uFGn9DCkEg3aVU5RJW/Nnq6
i5BLhmYoCC6irePOGu4EKhms0Gn2JQQjNbulg5tJrtT2glO2WtgwTKJiMYmFdOCjk0wYplfHDmEs
nX+V9M2y3pRxkw/3Os0dKb/yCyH/73rgPCMy2xe3QI9sz+wzdtPcWDcYT9+Zt/6P8FsEFuAGnYTF
j9iOXOO6+taLxvjWI+fCWObIC+hAGWvT15Ah9Bt1M1zPO/ktO/X2fIdRNFc6MHZDU3ZEgfMfTv7Z
Yi7MhHHSl4H1N2zolA+xW75gss9m/VztU/et2l0+JqsX7cJOLtQgGEekjrHEmB9M+jtNVMlYd8/f
BvHEEjSerdEnMAiDA5MPTeroi9IdxEqbog3jpbq0To0lKQdQTCEfOh9Ztxj4JXZQejip9833+pm9
NauCGvn6zXM2j7vauxhfFrkE1Crez8pTLd+E4/byDolWkIsrQZpAD4XlKdZ8m+un3rotwm0jvV5G
EfgB5cKIHgbhoEvwAzIggmG6qY5EL4giCC5+6IPpj9n7kSLX0/gwiXoGRb/PRYvYVHuqz8g6QiW+
KqLhRiOWYLtF55MfHxkDLfanAcukE5swXffSNffy7YiuZv8bG7CYdkL5kvU78+xjXEwo01CewG7D
nmHmjbTrPMadG7oV2cx38VeCDhso3+2Ri6uPl31C5HlcbABdc2EZJpLwps93ahHdGn7uVQaUYVIq
uDwFUPz8SBZaQzhCY8dNiWIrAaZjUqfqQletS1FyJTiyfGtZYPUSFM8ANaKzdPqSbpKtmds15Geq
RwX3SfEN+sP3l1dShMmFiamZ5zCkwAyKqyR59lXkPJkAY71mfA7lJhco6ryZM8L8RNuOx3yTbTW3
3xmQUHLD+wIiuZJI1XL9zWGByAUNKYpJbhgwKzwG18k3JiE0eejmTNx25280W3mEjpfbb1mPYPAg
EnoT+QwXTwI6hUbawV65oI+1gtYbWTo1vnKb1KN9ef/WX5AWXzQcFunQdp9U7EPKpTbekXG5+K7u
0a25ASmm4E5ePfALMC6QjaNs+YUOMKisQv0kT8GnFlSK3cjaPkBnh62H3f6ygauxcwHJpTvyUJAq
eG9SoSepuM5zgXOuHgCqy0S2DAvUc1zeL9VjqlozrhYoo+UOgXCEo6PZ9ohmQlkg5LFqiklMsDKh
eZTyHDyjWrVRYnVQe8KYWL7vRTOzq6Ysfp8Lx1VdlhABYKbkw3UBPdeZ4DhPiWiImv3Op4L0AoeL
vvhkbjI87uMDRu/RC3Lw58DJ63ujs+ym88pOEOwFZvFcPEFqhVET4o3UT6B8NifuTIa7PDcEMILd
4VlLYiqRRAthVTDtzPg4i4hL33vPLiwbL79HJK3o6wLbU6CzpbeLr7LHmI2HWxSl2dRAej1gyjO2
E1fE67C+gigkmZhRRGGR/f/ik6EYsiQ0KZDZU335MGPyKHy+fEzXfeIMwUUGkjd9PzOf6H1ta2nk
iNmBY5xMbGgcuqqTuqmDRpDzvD9Yf15Rk+pgKNQsjXL3iq+QeZZVAof3egw7Zc/tPncrx3ehFXDT
HDV3xGQXRd8QS7DpHpWRy0avu8wZn/3/Yl0liTZGEQB/sCx7whBeWxHBuq5v3RmC27o2C6xpGgGh
VLeBWtlBuAUxkcCOFfZPlHXMMwq3e8ZcDkE5yEhyjhak75JDfVUctU29FansiczhovlYa36ntwru
ZfVoQeJMOpFI0AUu2hQuCpo0bcqgA8RkQTq4zI5ZGwmKUiIruABICe3N2cemgAN2UHRWb/Na6gsM
YYv+ybvRX23Jpsp4Z7mbKQsHvy8yFbU2eh2Zrj743hTfG73ofXF1wRY4ykcvTrRKj6oEOPOU733G
2WMF3uWDsrpgCwjuoCp13Ml1w/ZE1b4SNffiClQScZ08/gkOuv+R+rHpDG5j+loLaUQxd2jUkKS0
koOcqm5Tiig311fsNwzPcdQFo1VMBmDK/tDIFY5+IfoWYIv+efPPENzm61rdawOZ8KT4AO3UXXWS
HFne1J6yUaGFkPx7CVoEAOsMx/nAHMMLtB4WzZBg8OPbZCbu1PXuf9qe9++ERbysy6nwW2lGMAuk
6ykLXJR4tn4vepNfPzhnY9j2LWC6NMJAqIG1k5q7cZodaBfZdbKthHTnIj9gbr8Amku/ytse9hC9
9HRLO6jSIMgZ10/O2RY+MpcB+l9C2FJOL0SG6lLtRf2Py9uymtUvNp8Lyn0ap3gCgRn5UNtle/At
qPPVD6SYndQQedr65liyoVBc2jpfp6BdI8lajtjZyrVXTMFW7YaHWJL/j7TrWq4cR5ZfxAh6Eq+0
x8h2S+1eGG3pPQmar7+J3p0RBXGJOz3PilCeAqoKYKEq0+mj7tOxXSIo7iRoE1nvJ6jngfNy8MGZ
fdOk2bfFXlAJG/8xG6qJsQMI2NsWZkMJT5ig2k060A53VLAyjOU7mojKvnu2bAE4P6AE9yhLQ99Q
qj5BKMAxo8HVkp+DIRK73HO4LRDnDCOhBdVKZskSn+05OZWVGqwRCY73RgTD7U1vy1OiSHjM6fsP
BtrmJ8nTVBG16l58bm3hjgO1QAWgY7ZAWUH3zaLqvGLShQJHe7l6A8PzI2jmkih1gr2ZMG9PzykE
c1C3mdHFqUKtyu6d46Xb/eTf4nFnAx6qKinGMxLqRFpQeTXkseIwPlNf85twFhEwCxaRF/OdZNLS
gVEsNmZY5Z9QfRXZw05//qzb2sPdDhr0oydFBoTxMnurZ0PcBc2h9GI69KvsqN8MwXeDwPf4qShz
NOW1IsCz1Uc1lxwIR7TW0/EmiTDY3zdHwzIPWpLqwFAMX9JWx4ovyfD5GGN/ZzBahC8fXdH445To
KxzPZF+sBciWBqdWRZ2R+1nnBYH9go0VdSqb1qgggLJyDjVpvDFI3Tqa/KVr2/DfGcMtWDNBMHhd
2TfqDFbxibWSioYjd0fSNPnFHC6J9sWkKnKEBWtiqBzo/nyaSycF11fqrpAXVD02ri/iuN/3BKKh
mUMGezpf1Z3tLqYNa2SP2psl/TC030B+6B8vHsuWbyJIUW0IBqMuI+tcomvtMm8aNjmjm9dx/NBA
x0OrY1e1wV9cncbxn9Mj47h7weMzXjmAFzADJbw3g0Uxb7GI9dOsyN6a3VWYQjg2jv34A+N4Rphq
tOTelAA2Sa1Dre9mFhpdGqgGmFg/GPWdYQlWc9frN9axfL/xei2ta0yrwesrI5+dEoPYmTTp7iwt
LiigvWPrdt1jA8YlPznr9albACaXWXPKpqR3dLKidJGlotYlERQXza1uamvFLikWGOcziM0kaP2P
/+Rg39jDfsRm8VZGM0wn7NbYot8yDcxYd2zRp7HIEi6Q046SnrK5pmX6qq0g8oy+yssi8Lvd9Lqx
hLsJTUmTyz27cnVV8z5P1jO+0f8lBHcLqruhN00ZEJFtPtudfruYP//EvUwV6kKGYer8QKw8Z2q5
4AGVCWKP+dUC5XPaffx3GJwVdBiKzJTx8Tj2zRj2+YquFvANXPuiELnwfqJ7MYdLdElC4kwH/4oH
qZrJ0bXpnV5hkkSSPpnxeo56E10789Oxeft+8DcmPybb15juzSYsIXTgqyBZ8/YuK4gmiJv9LPeC
wl3qaGQ0zTQCpVNv+vlURpdFgxJy8mzTEGwvDqiBBM63n+aIie8wfLGA5eV1pGJaNmn0GZ99S/nT
bN4RW/fs9F1vi4o/+3v2gsMFazLPKyWsuBhD6dG3VePRNqbMzcfODExD+oXfN50WFFT+oEqn4ZhS
dBOiWgo/zQVhhSqee5z24HmzXKO2pstU2j/kvv2TydEtEpdY+7EZSV7jYacy36X6x6L+2YmVkXe3
a2MOt116UxZGgaPck07/4RwyggIsR0bv9B4jOhqvjTudRINMLMm9OXwhOmcjfcgE7wevnURtatpH
GRRHR1X2cow5K+jjKvxyvC2Fb5m7gfaCxc/GVMqY6XoOLJ24VnmauvfHgbzriJv/z4VYOprTVBkS
yk96orn4EHwGC7VbzmkYowLuWJPlmP0/5/fHVWkDyl0mqqqT0xLqa15eXozhuTLv57F3EuXeEH5T
75bxt1jcXaLX5WRuCFRo1eErbf2hQ3fW8lHHKFhKwjEe3U4LR034/bbvmX/7CD8iStNxjFoJsMl5
xhCjdVUwiPozutEx2qP41eM4OBZGq1LRxXD3FrBZWi4i8MrU2BVTva7UxFlqPP0kXzHaKEiTuxGg
aTqGVlQd2Ym7BoA8tNAoAd3WCkIqCW/dC6Tp0y+Y2Y4nUZVn16INFneStrLeFlUErBhKyehqUUHN
IHhV2A2yDQQX0Fqk0wIFUkyZzteuueSi9/r95TJtw0YxzDT5cS+7rXOjw5Sj1+qfcuuaTrI7y89S
+Z4uvXscz/umvEBxB8s4qlIpSYDqwAhQaFrY6ZWg+0cEwW0+2DGqYlzh2uakndQ0cgtpOh9bsb/n
L1Zwe76YeAqxTFiRa2Gj3xfaY9cKqpO7dwvtBYLbc8ikyKXMEl8yTx+bvnLNqHuOzTZ2knEIFQVE
RU137pJF2NLEUuqb40NnFVHdQnWUn9IZplUy4gnrN63WJaURZm2T/KwUmdsOcdim1o+2Ru9qLnuW
Tk+kqkSUufvf/JtfwHZ48z2SVLLaVBPyb1M7ce+wbt0+7E40cUfI8yV3mlv4jZCW/Xft5chwLjfZ
wyRF+YTcNHhMuwHvg6cRVH1MG5expq6CktbuCKu2MZOLhbbrqK3GwJNO6Cx5SC/DVX2SDIe9FtFK
EHhC67iwIG0Bvv4K20qD+FR52fv4ebkfPc1VneVb4So/jkNkN6dsjONCZDTyTMPNHxzf8glDrG41
/mqGIB8eoCsvMG33LNtAcaGyKBb68HO4y9JOEBWyq8WHinfhVkr0KR7H8fHYst3I/AvOkPnxhqwe
OrWXsW3FDRM5S2+nwAz0q7DyxW4Z/9MdgcNdfWSzkYwxx8EyNS4btmGc4upZd7oPsqeehHCHqwg4
7tJj1ZDwtlIG57aFQ89FIPnGbexTMNXkZzYonoXpvYhI/zgIAMvdf1JlGHDHw2ouFzucwiwoUD5+
P/yui6+Dd7x1x5kFaFxmMdLRwLcuvJJ1n+hu5cV+gdmbj/pD6o6pQy61N53y6nQMu3tcbDyGSyxj
X+SrwS5bTXsq6OLErdeDxe7fgXDZRDKa3jZtgOgS2C9H6pSo81WqaLJ//yVjYwyXR9JZUshiYsPi
r6vHWhfz2+Jan5MTRu+FOguileOySIHmgNWqAZbMD7kUakawLqIvQbbnR3HGpY+5pvnYasDIRtWx
mkAVyS7u9nmD3szCQBnqdRo/IJpkhTXKTGBkcvM7nGVO/2wjkCcvO7GvQHIW8eruL9sLIBfLdYZJ
icEEYJzctukHqAau9odjd9tftRcILm7BRNDWxW8Rp3YIh4K4ZUMErEsiCC5YM0JigiZ/LNtQaEFk
ovkyGdL3x3bsL5WlmKauymjx5HZ/beWkV1Pw84NwxFeW9FM0q+cBb6jHMPu2/A3DT9CbCl5O9Qxl
aTl3GijTi7QiBWbw86dWSqoez82goSbUl/TmVo2LGwnX039nBudYRYMOmnQALWiZx8+1WT6ymfhj
iF1LwOgBKQNIqIMR8PXlb0z7WR0ZAT8Fab0URLZDRd87u5uxgeCySlwuRmz/PurW+zm7pFlwbMJ+
jtwAcE5FQTme2APibw7qr7rL1KvoaX0X3ZuBiq4JgW8drxhm0F+vmFHMcmpHuP8URWBl93J3TnJB
Xe54xRT+LqLGVWsnGTallM+z9X5KBS0zov/P+VXV96k5MILuSDpBf1Sfvh/vyJv/r2marZp4/wKN
gQblxtdL1KdaNxKSF35U303K1UgFWyD6/5zTypUut7mN/y9Jward00WQCt9sMff7OY9d6kw30rgo
/LF+mOldgbvKrMaCyGOL8Oog5EA4r1Vi9EdiZhCLVISL9pTarZvbtz0RVDP2bSFMxdu0FJvvAO40
O2nluinQUHjbooY3yXejJbij75qCArKt4/0EPT7a6/2WjZHMiZwW/iTdjLZf4ZVdnYI1EbiVCIa5
xeZDtVLnpLP0DF+j0sWKvtRR65po36/Ih2P3FeGwJd3gaEXe4mkR5ii1rZ9saxyC2bAvpTF2ztxS
EaXM22sy84TN8rHfs8HDy5ZeLCPw2Lyq7paXTnYsn82NRk520QOoooXFp2Mbd0Nog8mFUAr6kZao
wKwMv8H0byVs/X57D+PM4qJopJOdJy22C5Qjp+5+PqHvvHIZEefiqWha0TIv+acHJgfJxdQyRJqs
gJHfL/QbZfyqVTfHq/b2++k1AP+sr/axWc8xbMrO3Tn3y9vKcsgXEoLhKxTOaAn88M2zvoyBoT5G
htA12Sn6M6FfpuZpyL1jo3YzxIsr8O1L+kAUtcKt2U+ioJgWR8mdzv7nBRFu5bgcMci0WZYBDtd5
jK2wCGzPvKHoKmGTB4Wbfjw26m0BhsPjk0VdkKHXmFWqU5xZSWs4GWF1Wt3xhjWdRf4xIPPmN+l8
s4pc0oiVdjBBngShaNUKBvl7OsqnWrFOoDl3aawGWSxqPXo7LsOZyOUNmldFNywwcfBQQqaO4tEb
yLs61rv4hg3vVZf8AfZf7HfHpgpyB1/vt2Wws002TJ2K/hory3uLSOdjCJHr87ljbpce/R1ITyTs
2lCBYs16EZFZiuzgskWnp0pNIoDQWXFK0z7ZeiM4fXftwL3aMEEu/layrmjjTtIgVgA51fRjiUc0
16ryzqkT5dOQt4XAB1nSfuODGzRu1UBp1YK8EmhTXfpVbIOQE1M9Wok+2OjUG41gk3YTxwaOW7+h
HDC1SWFFiYpc9C5KQkXkBwKL+NniFEUC3VBwe1GbCF0mj1TBi51RKiHkA7xiRq/Gsd/tm2SCytnQ
zLeCLsNIV2VUsYK10jwsNHqy88lXlKQS4OwfjoalaqzD+62whD0uOVElG7H7Sf5VvyNgqQaV0Kn5
1XxQPuD8ulU+H1v2duCXZQsLL9SyZmiYZeJ2a8nrxuirpMRxPPmmm0JTWD1nEEx0l0D6wBQ8Kz+9
1zJndPMPaI9bfxz/gP2M/PID+Mfr1rAmJSf4AYYz+RBfAIekFmoXNOE5VSh5oqoMs+dNMGzguILu
kttk0SXAmY/pSbk21wUvC/m9KO//D7PQHIL2dhn0Klzip2nKYlwq/PaXEuDN5Gf6nLv5GSHxER8o
nkhfe99zmOjgf/G4rF8RVau7BXgGJHjoDXhpAuMOhM43+QNmE9w4EBGb7C6kzV6n8LoLJipuIde6
AMdvZSAmqiVc68xr7fl7I1FnIvFJiuNLmZQunh9E3Te7sUgMGTS8lgw9dm5h88aYICtvFT6ad+sx
cjPiLrniCbxy9xDYoHDL2dhSVhYmUOTHGHw/QRPMJ7z/NZ2zBJGDh+yPk2MIQmHPMsysWZiEYHyh
/JhzPkXTsCZZ6WvQn5Og7glBdkXUgbr7WbFF4U4Ds67GXi6AkuHzFVJNQ+4mnn4e/ORdewZB9m3q
RW4pOPB2b8hbVC7NUGmSpCZKS3+5QNTlkQmXGyARUD1ZKDQmspCfe64wsUuLCBbKj7Ibn9Tbxf0t
ln6v3NmjQ8Ea8/8QnmcXVT6v4EasKqoMbReLHxVeIHKLtgYcsPkH/ZcVrCfiFnglGjGZHLuZLz0J
HHTXWX5/umNcz0RrNn7P5utwVltlUKOVxfsIPQPtCkKx2Om+6R5jFOtCZOzl+o8HAHBYoB8N9YL/
gLKo2YCWdaqR2AJoIl0kO4h0FcXgQvC19pb3h6FYGHTSMPqlEz6zYG6XNI1JcV9xk6fmCanMw3uU
+aPz4TBOAhkxehu9ExGm7d3Ut6hc9auvZIzYDRM+7/Pihk5a5RQDxl7a7rZZWhdf+adVl7zjXdy7
x2wxuU00K7udFhmWJsOEKYRbUlB/MkNb/kpmQTFm118sHU38homqAl9i7/EsW+fVXPi2/d7G/JNW
OyP9dWzO3rUWJaW/MPj6+rqCcV/R2RKWzyuFpDQ6S8xnJRbU4ZiXvQm1DQx38lSUZqa1whQzO0fR
TyX/fmzG28rxbwd8sYNzBVurMn2cF1aiGM7WlSUrMNkHIO4I40A0BSXYGJ7QMe/B8lKCptjX6tl0
9FpefEMbfoCTIhZ4mwiJi16VxJAdKIHULRBZrMy7LoEWoZB4ZBcGqRAvB5qFKi+X6tcZkyIRGQt/
ne+kMZTjwamad8dbtBs4Lxg8B9m4RGoZ28CQpo8ZvYuahwHVxc6qnYGKSPJ2vZroJtgSFAWXZPZb
NklPi2crtjR4db0s12mJPDUCWRNZ7+y0DY7N2k99GyzucK4HK4+0FFi9b1+KM3scbzEmLTkUZAyG
WwbJhYbSZ+0fd8GgsQ0P8QSZAdOCKNe+trEvl6ZL0bDnV70aFqXk65DPq0z7MmumP+rSg2VZJ4gS
3pA2lhwydYKnjZ3kC100xTYMzOJgibk11icLEt0ZC4Jl+LS0tgeRkGBRlZtOHc9Tot4UlVDMeMeH
dOh7WTIgdwhs6ByRqVDs/3z5NA/0HrrJAXWWeyNcvNrrQqaCSB5EYhJ7XwavcLnsAg2sEnTXUukT
dBwpXnMfX+yz8o7crn4ZxJVTfzx2qh3/BUM/OOzBZ7/DnjNNhZzbFHYSqKaV6CArjId+uW8XURWU
/XAuL78C4pzXxsyHpLIFHYIFrFGJu57S29y1QsUv7/+gpotHBQxuqYa+Mx02aVY1Tyhi+DHJXBUS
d1QtRdG4c6d7hcHtVNxLEeSMFBRNUmfBx3H+hZ6ak+lIj2aQe/G96Hq1d/C8AuTuA9ls9TTDFLEv
X8xfDS6RZSj/sO9ZrR+tKiJ2m71s8wqOOxCoucQ4fdTSj25nDw0Rbmu63bf4nENYYHCHnwTNx/3g
iD7B37ZbI9ts946dIJuMWqVKj/sVzGT0YpS1FeIr3Ayyi7Cfai/Gt0gsNjZIWaXPpBiAlH9QoaEA
BYUH7ZQFuZveRPeGzyZ/l5NhuJPgtiXcSS6hScvUzvqApR1G4zP0qW7ipA/AwXRZc8WfTc1to9lR
1QS8TNopLiVnSTLBcb/3zfVqmbl4JKvaqLSA8UydQ/YLLzobt+xRYjp1glDZKQa8guLO/ExRaVnp
iBQadCB1ZSUc9hEi2k/BdvK1ooaWxWxiMMvv43uJwmPlylXbcDW+l9rX46zJfJ9PZhvP4ZWyQNM1
DkUJKHyO3HRx5JNpEW3QXsLcYnD5ZeqMeogkrNrgVWcoPTrrKb9NkTBVr3wvFGkWZDP+i9Fgk0JF
9jvqULz0FCd6iLzBKSBqOYTVrWgARhQC/HQDyEOsmjS/3W/ydXcK8RXlRjcga/a7Z1H7xa5n2JoJ
YVVUT3EbeR3oy1BX1UxZqp50f7mzZ3R4gECgXKlbVyL5311v34BxgVUSZLDEWNnNIT4xb0fh+Zxd
RJxPuy64geGCitRKtYLDG8mrxvKZGYj/6/DYy/c36QWDr6SDGX/pCpVhLM6AqmF0Js/qAxuM0iEY
qL8TwO3dRcDLBJkwouL54/fdaJOPY1ikQtiAFXtlV3UTZGQJQ9CtM8eODlpL2YM+IboZB0cW3DB3
r11baLbaG+i5lmq1XQGt3/7Ft0qd9AZlNr/0El94zdsN7o2p3CFnZiPNpxgrW9ysge4jtF0ltMLY
xc0BFTbBwu4G9waNO+i6GaUpLQNa/YuV8Vu3fp4+D4WjuYwXL/bo52PAvXiDzht6ecCLZ78hjEqq
MU+kQcv9NX5XL99mekkiqDLGpVNkgp3b+Z7UUbRAqwrkfaFYwoW2scQ6Hl+s3CdtdqeDtgPk5A2h
p2OD9qqGqDWhcAcuS7QI8nQD1gJyi3a2c1+LvfLOCgqvBN0quVUurcfooypw8kp/cGxuMbkDIMsH
bY40YEbZSc6ubQEa7dpZ0ht7eW8o11jIv767lhsjuQtmYjd1mUYArNubwRwdbT7Jimiubdc3NiBc
pE0R+gbKkuS+WhWuRdpTr0WBKplBH9eOBcmb453byynbReQCTZNt1bJiwJmDBeaGmwLaxaV2ozaC
spNo7bgQI5ERL/jKAvWktpzlOvFHFddk6Y8+o7b2cP6eKKj8aDr2iILNmL3IRV51lW7xyREQzxJ8
tIkWjzvKCMT1dK2FUWXVO3HzxY4v0ExprX8srIQr/9Yo7iyzp6w3UzBP+5odyvk3nTwdO4Fgc/ib
oRLFTYVOtNzP6IMxo+d+ftLsn8cYbC34K+HGBv5K2GcQCx3QveSTDsdXdCdhulzrb5rp3Bc4Sv4x
J9/rJePFUtNEAZ+gaeZ+tQR18itrFseSRErne3eMrU1cQqgXa5lrFTa1UPmyKL5zVcGZL0LgskGX
D9KUWjBDUx7k6X09Co4H0f/nwh96XVk12vDg3lxvBtIHqEz+wfv/1nsJF/pxNGaGQZFi8vk+knyZ
foxEVca9B1wdbwE6UYjNJKy4CKHgdpuXUcJO+NY9NqL/ivkwLw2tL0bYnuev4mmjtzSwzMNeIPm2
tTxusyG3I5ZpKPSE7LD9taJfyGnZi6DHyt7ao9I5etDeL17sNqHokrQbtZsfwJUdi2FWBugs5n4y
vzf6axpdqCFwD4Wt25uo3WBwZyyaaVMjYuuqPzZeFpp+3+HuuXpjqHgFRo8GR7PwMD//AuXuSfRZ
snvr3C4xF1/WPLYSmYA+uepFC/DJGs6nAbTF7RMNY3EbAFuxI2u5aCsmm6xaA7ziHF3YpwkuMC4M
/q2qcpwOd4/5zcJygVf3TWdo0PTCwAaNPaLhsK/KIQug8q57Mm75Yav2otHl3Q+W7YJyodjOSL5J
AdTlouBaXYe5Owb4YsYtV9wsIvJP/iheEpC2LwDTDAzoa+TnIo2u1FuCm8VuIW5rFHcKN+0yktQA
zuB1qaMXjhWQa4EIxECcV/+YC0e+kfHyKYq/3dy52UIu5yhpURdND1xVeTRU31q/HLuIYP1Mbiii
XDRaQIMEVzOZnNWxwRXtdkg79xjlf6RO9uxOwGj9hqunzSzD0GQcMclN+hVztUHkEbQXKOHoLd7g
pp5o3fbtegHk96usSYJJB+Tq9rtUnTJyR0WzSiIIbmuGslEivQWEXIIa/Dr3gTaJ3G4/gv82gyfo
gRqxhslzI/fn79Qzgj6UfMtNgjhcUAHALGFIzvqd9G9X7/extPkSr3rgZgSmxfmlRdjO9zUNjl1C
sHoql/STWE+heAXLZLzTUdIE0ljeaPEQHsPs9driBH1ZQS69k04BM3cDU+Zg8efzCj7JXHd6yck+
ahcNn/rkIbedyI2ee1EVff9ce4HmMv3UrvKslIDuwQWc6LkbgWdyzRpHj+erYTZBa49hWQs7o9jS
vTlhbDDyEdbV9oYdiCaSSqtowbW093/LD+KaMDbOejEubYC+Uu94iXdT1AaOM7NYzdKIlBWp0X7O
qjvLFCSP3RjY/H/mSVtnJP1Y00TOfYmcLQV0KJOfjD+a3nK0QRZg7dtisQYa6GZAUuA1FlPE6UmO
pdMxEip1kWdKzfPxcu2fj+jP+QuD8/yUlEtVqzM8/0I+NffRufWUsL5hb4vpvYisc/96s0Hj/D9K
R1AasN0x3lMPbNshZNw+d76NOyNr3xcV8XbDegPHOQN6lRVVLwA3yzMo/WP5RNBPr9P+/fEq7jvF
yyJyTpHmeg+WemwU+E6dfpbdRL1M0880RVOQ9O4YS2QTd6FBp/QAwlNgdU3s6tri5tLXGH2Gxygi
12MWb9wck5562i9wi5E9RZ0WTVBH2F0xaGTIlq1iLp1v/o/x8QJBTewMkX8ly0djSp2Grk5KToPo
bW13wTZQ3OFbjxJem2JEbG9eoznMq/tZE+z/PoSOJkyLMJY3bv/LslwjO9ZzP52/DNUnWxrQMx8e
74gIg9t3s4RCVjcBo1BvDMlt5Me6FJDwsH/xJlWDU/svM7hN18ehHgaVmVH9IuYT1U+V/aleBA68
61obFG4/8BCix1QDijlJF/RWB4Yl0pHefcokGwzuNrQMY12C5AmHDnQ2EreHVEkaMsoPWUj5IdgX
vonNyuDkgwSoTv1ZV+8y6aMm4kndD5a/94WfEzcqkOv3HW4npVm6tQoVG+uRyJe5DSpLFPj7B8LL
0mncgaDSntjpAnumS/KUQmeu+ch6RMmlc1Xh4gk8jm9ma2MM8I8scBR61U2XDs+p5lhycBw6+8fO
xibuHIBgU77oNl4fetT78LHUhrYnPfcwK3ZLD91K3jGgyCe4fJCAD7EGpSnqP8NNkj9V0oNEn/4d
BJcO1GGJxjkFRJT2V9uoL+1geVba+scwokjiu9naIo1SlaWd6JaJnqVfJHdwqI+Z+I+i1/r/4XpI
ocTCi8obEquxniStrVjF/NMaGEF6SVGOKM94k8IEhIizfn+PXsA4n6gGXLnwegTXI2FmS04+Ba0u
emtg/+RtRn0B4RxhoRl6nBSADEPmQ9wQ4gsikbD9hyi2Zv9dNc4TtGppoLUAjNG1nKJ0/+Pe8n1z
VS6yVwbTdQhFdSp1J3DBxKPoTFgcH8t8zzU1LXUeegVZ71PyNHuah/kNn7xf8HAPVwF1ArShztQt
PrRnNF2eu9C6GHjIH25FTUk72/jqh3DpKsqbaIoIfkiBJtWelrGDxuXUyXORkMLOVr4C4q6uaUoK
c1xV+MtwrbLHiv5jlkVwHGyXlHPIPmplo21gSVxdNbzhZCdE93E0ixaLc0c1W6V2oYCoq19Rnrr1
8pEuosr0/kJhxkexFLCx853jK9XVwTaQMeJ1Cux6udHsQlCJ2Pe+vyH4Mzcqh7GDPgKO9wZUBF3l
FWNA89PU1N6fLJit4huCaHi15m5EjdyO+GJPCj9tHirlWYtvlfr5GGLflhcI/joEdYG+IKh5UTsF
yVR3VUnhDuBRWcrHY6S9uhc87AWKuxVV9WTjxR3WyGF2zkr3PyWc+KxcpC/TzYCCvTCls6jgEuAG
8g3NyaLIkyUrgGzB3TWDeiqG5BloSpELUi8ORAevwMQ3nCcKKOXBEgw8NYxCNHteSuiEd6cCY1h2
0NxG7iq4+u8dkK8s5BLQbKL0pk0xo12gENXoYeF6J0M9Cqqggqmo/cj6a/+gQvT6o2ysk1ozGC+B
0p2V6txWwbGD7NwzX5nCZSB9su21yfD/7bj+rk6lr2LuUVqas9bRa9JI4THcsee/UUukbVto6YqV
i3TZITQwp0/RdNWTz8cw+0nvZdXYz9h8ytaKMVcNGwIvaQGdJTzqYFaHRqImr93FU1DgIia6mtEY
/xqGlGol1RRxHIOZzEV746NpqI/VVDwU2fotzxTn2Kzd1dvgcZslWRAxlmvgNQRqnV3j4EroRwRi
pH9AZIK70Itl3Kmx5HFRzwTPfmkZEslTlxndp+AXFby87Y0Wv8LhNkobzaZpJ+D0PhugTB/7rxqe
NFmJiA0zoJ/tNkHzYe3J1yIUNRzsesnGSC7TVzpm+Aewi/t0eY9SsNMp53kWsdaJ9ozL9d1SKEvM
9ozGkEbOMaiBpvf2Tsh7IDKGS/SkWsHS1QFnTUanN7pL0j+sRX76Vx7Iz032aOfCdR1Lhk+dIFp0
p57IU9I09ym07Y6h9j4Ntr7BD5y0sqQslQKL9NvqrH9gL87GO9OxHVI44ndmIRyX1BM51sG7/Btu
xpcIE1uPAnLLeFfTP5noemUblzkm2nXlNMLvVfLQyN5cfagSwYVJaBCXLXJ5HuOB9dNEt+1dCUGe
6ET9yFG9DqPef/Bp9cogLmGodlHFJTOorvyVXFW08ZZ/4nsY5cCUFeY+cc18nW3VUtMLzN3hKgO5
TrcY8j5UdWo6cgt9pjWrRNl2N6LAdsBYDwDIj+tibi3PasbYs0xLjK+L8bwMIOmn1Y9jR9/FgcSB
RgxclkyeZ6siaU3kEWQ9cWEG1TK+U0BIZ5ei6sG+P2hojsQDqEZkPp6ShmirWSN2e58NdaN5UXe0
u8HXgzKwPmMY+NisvY9UjOC/4HEBtSyZko0d/G/wsifMFgTq5+o9vcogjV199SRp4DMWXZf21/IF
k4srzMo2rSbBxrWSTuqIxwYdXLhLIaDB203qG9O40KqzQSd0ZKYVtaOarpl905of1vJJsITs/7y5
Sm9wuKhqW/2/6RbXmOY8hrHfnczP8cV6LhwpxCcKDkpBlIkguRN5atOpHFiv1FoGujI5uZm6x1bZ
AqO4OFbUppBT1rw4kNu2em/OF6nBO5AR1srFFElACb2e/ZrNVbBB62wCAnU8/J/tsAnqkDqdb4WG
27hQyRWYJvIL7hA2lTSflwxgDfQM+tSlsnodQLmqi5Sg2D86cAy+LatsZ4mmEAj7PV7A+FA6nz3G
i77ldi+4L/7H84hFtC+G1AJMLy8BZIbv8IbTO/UcOVGlgOVXeTp2DZFZXMpA60Y8WqwtWEJclcZn
pUPn+FWtAiaAVJ4hkneMt+vskG/SLR0iNpbF7RdkP/uhlWGfSW1PtSgU3EXlwH0HfMHgxyfiNJN1
a8AjfHWjBKW/XqOn9XHycBA7ySUSKWrs9QkZ8gaOe0Du0kovMPWI51aHeqrbO8pp+Mi4Dq/yvRV2
6IEiZ/JDF71b73o+evBZ+YfgzZ9LvBhJnpOhw4fdWHf0pC5d7lBDLb3SVPSL3rWVd7xzu55paqAK
VVGNJDaXGcGNtiytRnG5WU5EfSisy4R3kbz5FJeil6Vd0yxEgaKAaELmn+RbKyKZvI7IICgmNLGj
Tatb6786Kmxc2+nMMzBu/DcS5/5Gra3Wim5HdObFpyJI3oNOpgD9tB0sJ5kIVnC/brJB47Zsqqqs
TCegsft18VlxYp+46r0B5zTcHBOA2vl4z3YP5w0gi8ZNKs47uykbUOX7RfNIqCOtn9U0OIbY67Z5
tYScX8SqVtjtDAz0/n0Hl0xzZlKUquY0kOxxoBL56fcsz6Vw/+gGbIFv6Pc7Bri5XluXylDB0tib
M3hTz9OsX3O7fNTHVnSt33eSFxzuQKtnY4TQJp7Rs/N8gz62swaSHHylnCbhFO7+hr1AcekxaqDS
Vxmsl6J9zMkN6b5V8qfjDRNA8O1/cjk3M5mxaqXUn7qMeIkxnwvoz/07GC4raiQbqZwBJlbCNA/t
IUwakevt3mteHMDkojeNIlC/sdUagsFjs+Cpb93Rb9LqROgZAiUUGw+KvoJJt7oVjbqLlpGLZei8
x0kzLNipuRg8oxsVN7Hj+Bakbr0gitmmv7l6bMzkongldF0lE2YmlDj27Bn2XZ9YTqt9TxL0hl8n
++l47/aechHTf7shT+cl16VsgxKBNUijBzF1pmd60kLFze6YwEZ8L6ooixaTHQibPJXkaRErHSxs
I+T8k9rcpqJBof3HtI1NXLZIKnwHDg1sSs7jL9ZXb7raVfaRjKFyDYrTh+86bvjG4+zXgRSWXv6g
OvPt/6MbXGQsl05G0HzNyoz3ocHrLxIUfMpLHqIL90HHk29yat8nvkhRl3nIkQdxaaWTYjXvWSOQ
lQeDeRuPJ4HD7AJAqheXOvS1QFfs9QYWlp1A8RE2TZf4TvW1U+JV3wbHvKcf2AUo8kUiOruLuAHk
PMaSc6sZEgC2ajiinaHUbwwoexybtZtfNiCcyzRSRyOzAkikPFL9q9Y+Vcnnunla6v8j7cqW48Z1
6BepStSuV63d7W47XmI7eVE5TqJ93/X199CZm5Zp3eZNZl6mplwjNEgQAEHgHCBfZVzY3c1zvhLH
GMYik7gAwC/iGYidoNbj4uhPtT89afvGbcGIHsQWfaRH3cLj3aN468lYyDh2iSQIkC20hzz+Pmt3
Io/mdjtTOOvHPigCwMxsEvqcDSxER3whOx1TxnZ+RF+dfKCuWrxur4Rd4PJqFJup60owG4vqbAE+
KMx/ag+xcq8qp0y9CoUbsF5wLIZzDti+HrjNqpXoFmpkH5GHXnq5bJHUrD8c5JUmTNRJpV5c9A7v
42nwNOl3fRvYffa1FBf7spztS81KEFV05ZHVWieVlEORCN7fpbeaxDH24a2CziG3ylATlt3KB58r
71qzfXszAH+KbkIAWLIIBaqBLFmTJxp7aKMDnfitrn4hV5gOD19uOyVfSWMcl17BN0b9SKVVe+12
ii3VIzsTzcCOrlrEpi+MhcCxkm17PKvIOC+DgLpFypA7RHHeRlYeEfkmM5A7ByHcTCNE2bWaCeW3
y3u6ZZt4qxVVA1SGQJZljnin17WwRA2On+kK5af4by4bq++zLxVzQEBtNtcIMuF1mfhy9y2Sn/6V
CmxBVTfSXpLiLnUNzRua+xSvO5cFbLnBtQ7Se7NfAMyixSCswOSt306HzrwuZU4lc8vLr0UwR7gr
pj7RR4hIgHROdtqe0oqKO17I39JEXBk2E7s0XVvM+C0/jT934Ze+O0w8DADuUWUCljBJUzmKOKoE
8La0Wjrs+gTFPslDiLr/q+veSiPGfvNi0jO9xFGNjH0Rf6nLG5X3CLu9aDoqUyg6KCrbcNXFWkYC
emlJy9JPlsgv9MLpgvn+spX9j4U7y2HMTCFCJgKyE4+9jxQnND1oe9Vd0Eim7PiTPZsxwxTxegJI
UslkW4WqNGgyJcO5L+vHdgYEi5ZYSqtZOq9haHP1zoLY+B5GYTuPBJY9JXfJEFnl8hTFvBO67bFX
UphgnkpaQJHM8bzrpdfLsfUBVKJ8We46l2RW6aDa5syRd3nDOEvIhvUxGuNaV7CEuvI9GPdjU9l6
eKrwTn9ZzpaLBi71f7eKbW9oSGsqCXWhRX1K1NPARXGli/Mhf1gJYMJ6QJqpNjIIoCBfi4NFfFp8
ij4lcGFleNZA/77KIJQpFNShhah5yg/D1B3aXMW44fAvl4yJpVnT4MG/xdaYFTmNmrAvG+HPO/bh
DxTkpwiaRGL709o5AOJPjaiDrjsv70xXriTXUGN/amaOoW0v2lkU41FTY9S0QoWoTkyPclz5MZF2
upny0jvqYD7awVkO40uTOSiKPGzpZRjZnVv7beLIJ4pxNe9S0RLvLtv19vn5rzhgr7+3hb4AKnlN
N4nIxyBFgbXeEcmfFh5P06ZjXQVX9gCFpDdzRYRexXNwooNw+akUEJGC1wINshMHoXNrt9bSmNM0
pWHXjzHU6pIjMbxu+mokt5dXjieCOUW6lut9slRo/8gOTXoLpoNG4kQjiWYcrDGs1WCOkKqLkTrr
OKmdo/nNg3mF9OeEBwypQBe6ZkW7yY+d5IQn+X5X2KHd2AIfK2nLItc/gslXkipqFinEj6h/mjch
JiIox+r0c3GbvxsVRjQ8p8LMMWu1uh7NhgpbdhK5WnI/5SLGMEk+SNUkE28lEuau0LyNiwxj850o
zLJglG74k86h5rsULMa5rx0bV3zW7mmL1Qhog45HOsDkl6xcdn7YSFN1TIAg4wZichCG3Gv6yMmb
3O7F6qbQ0l1pmIdI4D0kMqHrH7GqJqMl2ZQ/PA+hQX4BYrJZunp2bIlqKXHE8fTMUfhHAoIX4MfR
vKFSM14FlDkJK2GuldJdWskb8OCg5tdR9u2PztsHIcyRroQ2icVOw+pJ+dHMor1WNp/zgVdh5enC
HGtBGo1mWaCLqKKjS7kzouMfFuB/aaLgYVBE/46oswPd9SCrcdLq2JAm8WQy+qMJsuJC51zJWJf7
QQ492KttwTBAVJoFNr4Hov8RPMUOrpeTle5FoHOFHq9bYnPlVmoxVtBH4yS2OcTVut2phwJYpRrn
jZqJVh80YmwgbUVJAPZZiSLA4sRl7nTDuIvkGD1WPKwx7uoxhmCaiZqXM9Shj8cL8B/Jt9QGPCIG
OiruGMemS1qtHePoh6QV1LGGYgYpvarO7SoU8MY0exOJroaFd2GjXnQVV/5ZR9AFaIqCrJZlsek6
NetIklUuMQYnGn29z61o9ML2RgIkHRG+Xz667KsFK4+FmwoB2NGqfV7hZkA8NLV66t1yjUlrFHFo
0z2XJGd7OX/rxz5TL3JMjKqDfsLVDNxExQ32EgV0dYCbWOx6xwAlSX5f4tnEvqzptoGeBbNHTgmG
uB6oYPMgV/tM3ofxS8ut1/LEMEdNk0pchkeIAQsRevvd3EXLNcwTp9sgeKugML3yJyO0Kl4nG29l
mRMIRotMampI1pKrdATu5IRXBPGuHz81XJpAmntesFKTOYEg3NQXgNZX6GuQHCkzd6IKpPFWdURh
+VRl+uc4CW8Go9yNbeZd3keuxTIH0kiBJ9bXsNj6J8X6QEX8LgTa15d8D1oDW/ik8FBZeFtKF37l
rLMqjkkeQ2CvPhfBA1iER/JpLvYcvej+XFpTJr+KRVQzGw1rWrzq97QhIPEwIpJYwV63TV9+FK94
sKybWQ/aUv7xNSaTbZn91EgtoRJ73aH3puk5kW+H0ouNmx68dAlnSoTttfzH2Zj4t0LQzMQ2HyRx
s1TVgpUMH8GgiqFNM7b6z7n/ljEXaA8AQ5ez/F1QP0tlFrYRp3HRMkgNSn/WPkuG1abPnM2jx/rj
5p1lMEvZxAGYuIyCajaDqafw0t6ZclyiBB/TAT+UbzwA2u2Q/lsg25Eg1wogzwcIJPVDmy5W1thN
yHMp25Z/FsKUjSoBjbOaAQOZ8Syj3BrFMZcju+Hlj9K26Z/lML65Evp+DBQokx3H2kY88JqnVyHF
PUq25Z3xSQd4FMV/jW4DjE/RhjFZsUKH9+T1P1zL+XcwztuYzQzI0vgd8SNg5PYYxt5Le/k2uqbs
TsAYfeBYzfYBPMtjXLaBzEJswrJyK4f2YgS3FMzNvHsDc8NkWAjiuJ+6XyBkjLk18t7d2Pcq9jiy
HQuJnJaNkuBg6J0922/d1p8AZGxH9+HnRbXkGvdWAJPsebCq/yOBO+vNuHAK1ldmIgRHewp9Nu10
F5VIjDBUuLfyAj/vpDDuO59rzHOVENZiiCE6mkiomp7zPsHzbBrjY8oIrRgZgeVIilftczd21Ts9
ARlwvS9cqbRER7T45ULuQjJuJ5mNFKScOKC1G/jTPQVaK570E1oxPHPk9o5xjinLVaPOyZCB7qNy
ZUxRi49pH1qcA8FxozrjcIykjsWUOgKMLB5pqTW5oUOZ+ZG2kUcK8KcuC+RpxDgeUopJryU4gIHh
pPGrLPNiD08A41EySdXAhwABY/Gd5KWDx0remvFE0L+v0hMStaARNLFmLbpy6JhnVViAIp+/DDax
VdsA7QVa/93LC8c5VDr9+0qoCo6xtg4glER3xXxEd1XPA8Ll6cU4iahP5TlUIUIe/Fh5MgIeR+mm
DqDpIXgfM9SP/TdllmqyEqHlcvaiZbakYD/InNHBTSVWMhglwmwQljSADHX2pO6L8Yc0579c+Or7
jHNT41kH3mpSuYm5q7prM//2F/u8+j7j1xKMn+diit/fkB9TAQqcPLJqvBldlrIZB1dSGDfW9gZJ
0znG1aV+bXsvak8YtxCHq0K3x+ImU+8vi2Mno9lVYx/dlEhvl7GBVvNtdTQOhSe4RWJPBzrwA/Yt
jjRpKzfEMBjQizQkvixdhRS3IynLtHJLTJrTjku0Wo7oCJEPwVXk1pwd27a4szTGHRipOQGpEiEh
lk8A0rcKgfcQwpPAnP207rF6KfTp0q9i/Jr3vO3hCWAOjVSkfSTRm2z6c7aLh8gmFoXwFXugzVIY
TAwkuJw92rzQrvaIPUf1lBM5g0jxQMkcFrAj4cAi6+O1wLJPsf/Y3nl/mBPVz9rUqbQAQrlsVIDz
K+BEsyZb9Oj1tQJRcPovLYI5Xbk+DdMiwUcYxNem52XhXH4ubxfYMN7HgrnIwXhA8P0y83VwGTY8
e2AeYJklk0QmKyBFJoC/CkuGPFU5UEQXqbK0e92vgSTP6wH5H87hvxuEp4j36jS5KOljAfNWb2gv
FR3oDY7pPtrBGDiPpBxjAOHqe1mk7uZGoJYu3yxe/4J2A1uw55vo8ddYOViqedkwVz3GP8x0hBTs
yvB9h2ZfOOTJcNRTG1sapjc07pwPb+sYX9HNRG6HGIuJLuxwBxhPe0ps4ZGOczb+pDicY8wTx3iO
ZSpkQaeuaYSh/DrI8t3sEdC2tZxiBs/qGY/RpeKgRrSeWMwtuBrvOt5YJXUEH0oKv12SJDKOAq26
XTJSR4FBNi9N0PEiiPYUgCNOE5xqLCwp63hukG7HJZmMqyAoqyGE0XSitAxX8+kS5qhcOpgNSI+G
RVzlKrjj2eTmUuqyIiuSTDSRfYCumlSPAhqOjf5GkA6BydmqTa1W32dMPq3LYenjsHJzgDCFtRej
N6CSee/o1LY+rN1KCmPqYgJyzTSHFj0prKYLrQnMtFm0K8wfHCunpnVJEmPlWSJVZYBJijc4ivlr
5iQ3gq086Cf4KMCji0fgHTvKiYuRupnIrDRkTF7pZzk06T5RGAy4DoCyi3tK0gy2Ryd9uqwlO3vw
y+uvpDH2X3YyuFdC7NoIfPTWSg8NyujaIRvt1qVZFBzzjfapswTN0SxK8xc75bd63/nj0x+OWnz4
KcyxqJNZbmuqeJF/IeloadHnJeYV2zbPO1pMRY1gNhGwTtj11ZVqSdXMTBvoGxU4Bc7UHAu5tDXz
MICqN+KBwmyeubM09i5fRXE4RHWA97qq+G5InQ2mW56d8mQwcRtv0sBpiyBDPNBIKoFWydccmbYI
09E9HS11V7y66HZJZKUYE75RDwFFO1UsRQ0v3i07CqiY7yEQTW717rKRsgSQvyxjJY0J4N1sNHJT
4iky2cc7YiVe7AMW0E25T7i8tWR8GAiOFzJHsA68PAagPe05PpL3fcZ7mUs+mL0GRUJyUmW/1PzL
K0X//w8+a7VQjM8S8c+sCvh+VD4E2SGitc2Uc9nmyWD800zQYzjSE0RBh9rOL5NPofynvZT/bLms
K4Bdl8GjzPilom0lsYjhDGgChWYwrwcfYLczX9Q3psg04FYwtwu1xlkk4xqmvtC75i1AflUO5bV4
oGR9hjN/L4/F9XJLMcuqE0gCL2/ZdnZ6Fss2p9dLRpqK2pzkk+eWditXXuIsga3iXo6C/Fz8Hwg3
24b4W1e2XV0a8Uwb9VheuXPj8aDpt/9SK8ZBjOY0Np0glG71PBHH8Gn9ucPt3xZu5xvRK53uxOu/
2E66VyvJuAmhq2bcKrCSwzN1SgAZ6Rz0+2ARUdtPeGkwbwkZXzEphaAYLaRhILYqdjWv+Mc1DMZZ
VG0UN0YOAWJkB4CriLz2FDnSHu81I4gqgKvpTNxHg+3TfTYMxoPEgYSbBBUafMWjwQutdatuk1mx
YIEhA08VqVP4cu9yzGXzSrHaOsapKHldhW0FsWbtvLEEePKdEYJWsgSJWcnxwhtJD+K/bJgKgB1N
BEgmZE49GbOp6EtcYEZXAJExfQQe7AUVCdmp/aKzpE/lM0VIQK3gh/oQHczKmv3+/4Ch3XjTwG9B
Sq6jOiqroBZ/n5AUU7SE4lCWuNdb7QGELvvCC91ItFSQ/6BDpLG0JzAMdhy383Gf34l9C7mrPEhK
xzjpgwI9WFpqdYBf19tvQcmZT/+YrL8Xwq6zIocpqaFbB9BqybSzmAAh5y4b9hzzoSf7fdyjgoA1
AYZvQrsa3y9iNgaZ2TZdCR+a7UW3cOpTejJBoFniYShKLd6b/ubqqaaqGrqEJJIl35KXop1INqAX
Txb8qc+vyiB3DImH7MIRwyK7TJUuoDo/lmjrvlVM4IN9n6cfl5fuoxfDyp01UZkt6iTcffsYmpRS
9Dzpuk3EitOL/NbP92F3VjKYWCDJmhnEOWSEj+VVczRuO3B4x7vYNa8bHTyuuj8DhyxyA7t5ARaP
z6s7bprhSj4TF6oJ0XWecdy1PnblSEVX0Bd97m0p4z1EUTf1QVMNQ2waGssknW0ELaWqD7o8w4aZ
822QtIdICkMLb/t+UIcuqGE4p3hz91bymBhUxUKhVUlSui0wj7PlTp4/XzaPTQvEmUIbCcCwDbaX
xNDaPOiNtnRzXI+KYwZw6d77cxHglJIA3wIOJIWtS2iymjfTrKMjMz71Cq59+t0i/LwsY+O+Iotr
IcxCTUBBE2MMcMLjz5guESwa2AKPYlJjVpSThW/tyloYXdSVb03zpjEH0M4CmjOxqrnwsopHP7tl
aGsR1ORXIky8PZRyDhEdprJ6lMbIPtQOOUaVizvO0m351rUoJjT3HclKo35bOsrL3eJ6CZBxV6FQ
nP/HcM5Ge8j7rWIy/1GXa7g8yFN8/VmxC2fZDU/Ul7fHwhWJzfMOXNtgInCbG4oZDFhLOnlE+6WW
K8F+paYR3fJqHDzt2Gw/mJIiQl8fNs6hrOqZh7aMa1RcAPCQe/0Tt/ZNfSvrkVa7x6Y6caLoQ1hh
NdPHwFd3+Sk8LjbFmwLoHv8KxbEVhfH0WlmlZOmhXeuiPQtPCKmvutNhcPHIc4VSJ8c7bSZPa+0Y
z14A+0wtqa20bp1Z2tcGTSHTVQN4K+Ne9Kpr2lnD7V/a8olroYwvKWWMKsoRhE5e8VA4xb1ZOoOt
3QRoqk1vJAcTeJ9SXr62bThAUQOypqJTf/z+xMdJU6ZmoyGd2YfXFEmb7IJ9eGq9GVjTGchYOTnV
ppbgHEFKqmEom01xykjRWymK0f7dPsvVgVTflZrjJ7dFGMjD4f5V6Q2VYeXEsqgWo0RKkXuIuzbR
LbO5Huv7y+5r01FqiC06wMigB3O452KqZbGoMJoxRU5U7qNlv5T+Aq6hEeAOl2Vt7xGCv2ECV1OX
2FavAUULkpMQ4dgtHijKqm43Lm2vo6Tq5p5X0f9Yy4SnXIljgkCQ6EondhBHOtUR2iDyJiG8VtPg
ehhxjwH2r9IqHLPYjG0rmUw0wFxRpRcpzCJvOmtMcEVTeBhrG/f493oxEWDQ6lkY6TL+csholjtV
O+BBetGBdxXcNMGVOox5oPPSjDUVonqjsoJQtpLyqhx5NZ5NKSa9megSOOnZFCfB/oD4A4ae9Kg7
79JuJ0ScOy1PBOOUGkFEMSKBCNO8reSbuMds5o/L5r259Sst6E9YHVetDhQS6Eg2iVDaGBGyTO7O
b8YPUEiiOC+CF4x9g6bJ5jCLQoHONNmrbxNnQKHI6h1gO1kRXsjueAxxLPILUk7Y2koiE7FkwHkI
mQyJGTAParuGVnZ6xBuggroRHSjMfiR+/FQ/CZxRHmpZHwLzSjATuspo7AEoDMtT/OCw7Lqd6mte
xWVq2aidv1eQMYwYPC015gSonG5Ps17TRSEHsA7c8htv8xj7WOZIjaIZS7logi3O09NMe0m65jqY
Oq8YJJss2U4HNZ4oC/dV3Fp5Gj8AloNnRdt2Cv4gEPIBq/nDE488YZqogouauofAfOnFb5fPwfZR
+/199lEH6P8RMUP6/eJLGe775GvOY/jliWBu5U3R5EluRKUr1M9Jt0fzspXIf3HvwlOBoZkUQfsD
/YK8zGGkTxLejYqfoxla+XylB3eXl2ozt14LYULUQFoSxx2EJKFbYAap9sPaAqsE6sB+A0JrXjvj
Vrhfy2PCk1FXgtxoBHNkVQqNvkmVYBniD7CWWwqX3Wkr/q6FMXFKqVRVEisZVaAc5GilgfrWg1Tt
azS3teo+q79eXswto1iLY2IVTC4AVR7WUgYDQ1v1lrFMlsjDceJIYQuDaDoLOkMQEXzH4V4MtC9V
EN/PRvUXecRKmbccYBVM9HZKda3HRk3R5GEqx9UiHnkPxxbebHMlIlQmsVNirNcsDF/NaT5243JV
afG9PA+2aWQcW99cOBBaUk4sAnYA5szqemDkmoaFa+brFINoWXZQeTMc2zLAWI38UlVASPQ+BHfz
qM/lCIvTyK6Nrxc8ISq8bimODNYANEDA5AH4MBCDwx1NYkfKwdEdcG+UnPwmqa3eGnjMGJupswE+
sX80Y+0hNepC6ahm4i2tgVPGhUW3MGdvR7vUCz3uhYp6Hjb+rgUygb/LEY2CHGoGpHoYPkkm+hyE
4JNSd/ZfHNuVZkygRw2IhGYNzarMq43HUbFHlVNn34p4a12YGI9H37oQB+ii6nv0J6s8OFPe96nJ
rE5So9cxEI5V5BCFZiXzcFLShjPbsXlYV6vEBArNiM2lLqGCGNzP/Y1aPNZtbpvFp2XROanydlBa
yWKCxGQq5aJr2JHGCYC1mXj9aPfeYhM3OkyjxZuk5h0oJkyMRFbUmVqaWFzF6dWCZolyd9nGNrO8
tQWwjiEYQNLTYYeEXPXHKHADPLZqPdorA2CzC+V+nuNnUuCGKP35O6gsrkSzqA5EiIWmF7CapuQq
4o8ebzwc5Tjmx+IFJHItpHJDzfueNqbWP4LKEuz8+aihVa7xs88zb2JloxfgvVKMd6jLohENaiKd
p5tW7Y5ufZd+le9SYA6CC7U40KfQP2Yvf7uNrNeS8RW5XkWB1EGsmF7Xi0cETtTdeFOmegG8EJUk
PJfpjOmb0dRlZoClbDHKVGAQXfsyJHaxoyQIKRB29E9R4nC2jwa+j572LJOx/6hMx6antlkcu73w
LQIVL72BkB9/WYBc68ecgyIt1MRcICs4meDDvKEIZng4Q65kYjosd6of3PLx9vH+rR6L6Z/3mtGE
FPyDViuWI6Ym6Xw/8ENVVHUX2oPl9JgOGtx/t6wGk29oldmFIFqEiVaynfWSFahwmMAdBMGUFffh
dZH0tiHOTj2YDma+OGFtO36e1WZOSD9VtAQGtaskQDdm1je2Pna5n/Rx6kh9N3NcHG+ZmaMxh42c
SDHUreoHQbgqhNGaCa/KuulpJOCSmAByAbAW/RGrQBegD2FeGuRwLW6pZmGrCY/wZFMNSQF3paKB
U/Ktor2SUIK8PV5aLJsRnZIytRPtQY1eL5vGthZnGUwsNcKuAWEWEl+tfBTTb0vE8SI8HRgnUomj
oaNLtXQzLbSEaXHTJcZlZOFYGE8Nxm9UcxWB1Q9LFUt+Od5WvAElnhqMrxAkbREMDd9v5YORCpYg
eZPOqwlv5jXn/Waj41KqZju+HZO0sBa0/icC6hI3DbldgokTKDkKsXFyqIql7XPsSxC4DYqYSnDD
nx7dFoLeWYLGUl1j3Y66NKUwyCNCVHnfD1ehchz+YiIeUUo6y2B8SxRU5tgGtL2imK2of5b1zgsC
q1I4nQl0hz9EppUcxqeoC+h5etoYMKrlNTHmm7CT3DHX3UkR97Eoneq+tlQ9cv/ifMoIwbgrKhqc
zXsvU2KAjYTJhLsviHT0I2oFl7+/nQ2eBbB9I2EZh4q6QEB21A69n55oDVXwld3fPBIZK0FMDIoL
IxBCAkFx+y3SF7Rsv8zhF442m/nDSghjDTPqil1FrSHLRd+oCqeN0SSlajaYf90GLXCUzDNv1GNv
FPdR/cIR/3FoDca4Es8YSZCrqdCa1OAncLKpUSf5YPZo91IsCLsp138CYAhNciArQtgTlnuhLTkd
t5uOcPUL6N9XMSPICWB1JPwCAOWP1jLoKBmXqeRfVnQzoK+k0IO/kjIRsKCTBlIU416WM6sebhX9
W92NHLe++byzXlAmPGnFoJW1CKMpkCzhcQeMVZ1Fx4fSG4Nz0jad1UonJlI1raSivRY6SeLJGHZG
eJeND5eXbdOHyAreEDDfjFZCRkSRd3pBzI72pquejGGNeN/ukwOvB35bk7MYJhiKKuq1SdfioQoH
QakBUtXkrhb8IQ3qrwvIShvGNWWNVsZzDW3UzjgOEuxaFj8FU8SzAXpmP3jesxw2LFayUveGAjkt
rlaAUvfAM7Fr34Zc+P2e25b9e+3YuJigTSCcTKydsmDhqqlrEO8b0K8GomT1tfzzskVsH9ezOMZf
hd0ipySma2h8lsXbqXf+3fcZh4SnekkEvyba6WLwgBhPScnxBBxbewOSWXmCumzkJVWoren3srEr
0bzZ8vCEeTLo31cyWtM0Qf+ERYqaU9zdiM2+lD5fXid68i7ZGONnhjJuak1pcGMoblVQMGvXZudl
zd1oGpwd2b5Wr8yZcQJx2eQZKaENqOqaY3vXo1Fbv27AFIr/fkFLiG8eico7RLw1ZHzCiPfTMaSH
ld48w8WibMkx4J7eilmg5Rss0Zp3hNcjzrNvxkfkQt9WWgXzMPPYz/TGaefJu7x12yIoTilyIQl9
h++tQ1n0qFQyaKaXAqgH+n1bdbw693ZacZbBmIepVXmoFDTe3QYYT8juyV1cIg4Jh+gg/Sl3xD+O
9SyNsZClQVNDNEKjZD+AcBX4ruNecyjkSu5l455bldg0foVCyeIea6K55v0KGqU8igCDRo7paQfZ
sAK0oEy2lGDCf7Int7NzAHQtTpcCDSj5wetM2bTMlXTGBUqTkJoBfapSw5cBFI7ychBM3nVnu46L
m7SMrgraP88YopyrGYkD7CC5Vy0NABOUErUFqRumFD1e5x41hw/eBEUzXUbZDHPrzAZqY1JqQokH
qyYM7EASXDGu71sU6ZAQcloDth9DVBXQlBjVVSDs/ebl3VBE5G3e7bh4okt2gr3cEX+xFU/cBTa3
CWIzGq/kMUchSLWwHwEk6OZoovMp33Xq16/Jz19Aiu3fdC0bK3HMUqZGCGJAU8e+xcCnPhS8lGzb
Ha8EMI4RhFpmpGcmXkrve3cCED9mj4gb+j3mKTCDWVsA4ucptZ3WroQy1khiMyljEYvYyPZ0lHfx
5zoBtlo5YOhf3IHp7bKL5BkJC6/SDFOZBCmUbAB3QtloOtGih5uOjAwn0yFfOAI5ViIzLiUnuVhk
MxSkMAoSrBK83uigXv6v47ZdgT8vJ0tsIGuYHjMnSCOQRnAKRiC2oXZsq754nxlA8igdYS/wJnY3
PddKLJNc6SikDiAkRn0uwxzQs248ibz2cJ6lyDT6rXKfZq6bNKYLOQB9W3aAl4hHp88Ugi72Ut5T
Bk8hxpeIAoC2hx5mojZ7JYysJn3KEu645uYlebVsjAcRMU6BaSKoNJqKpYWLN2WLU0RATNSyKzCa
WEql38hJZHVx/OOyXW7mCivRjDcZARDfo/GTpnlet+yHgZMo0HP70fH/dsbsJGqpK2aaB/BWE0ob
whDZmUxQhI5Q7NDdupsdQS/3wGXmwTVxTwDjUMQxwWs/oWbyPGFigeInLcARiX4aaDJufEzLeIAu
4dnLtl9B1mWA5MokMss0Eze5jD4TDXfm28XDvIevVBgvcMltfZSc2Itj5CscX8bi/P/KjlYyqetZ
nQg117Oipk9EyZFeB4FIV1hDYQV+7oLcy6lHQPdMroqwHtXAIKCktMpT9XnhubhNW1r9Dub0S8Oo
ygmofOjz0SulqU9P5Co+AQgdFN777iQnfHqBzQO6ksl4A6WYAhQWsN6dg3pg9ozxJPAVofXR0sEW
3vuSB15Lh6vqplmvxDJ+IUd6hr5XqNq6OXgRl12G+gXl/S2+/ffZqnsRQVqT+YRTdt1sujRWshlv
UWDkJwwpjPnkBT5FEDCfMYOJd8HxNXkK0F5CB58xs9sk7l/4ipVgxleoQdQLJIBgQcHEhX4vLpze
gs0scSWAyTxIYyyy0cCQp1q1pNKvlJvJSOxR4iiyKQevHyb6ZDEhz/Y45spioFSHBFsenxr1Re++
9+0uVDLOFXPTNs9i2FbHoKyFDMRmqH1ilqI/VeI+TG8vbwlPBJNV9JGo1MkCEYF0EHTByotT13HO
Nd3WDy58pQbjXiYgTjbFCBl1el9GD3EoeQb4ZMLKSlUeGNOmC1nJYlxIq8hTVtGLV1A/CsGVxGN2
2f4+elsNE4N/gJF67yqBqNcMhrkgL1LBVpN+nWvevWp7R84SmNNZFV2GSA0N5Pq5TV5T80Xkbfrm
4A4ubL+1YA5iA4qTNpChxViBmkFxS1/8Ev6IPMUBN8Nd6cQYl9A4ZfTtyLYSyhxOs+xzcyZQrHMK
yVLc+JDaUu+2r7T7IXIFkJvGzmXr3ra8s55MDFeMRmumgq6l9N1oXnUwgsXy90I6hVxw7M30/Kwd
27fXCjLRCe3nrV6LI52hH3bRU/Y4OqUTubzbMMcK31LcVcA2xVlD+yv2LxynV/R0n5I64ywdxwzZ
9k0tVpdqzKFPWBwy9VSRHfeiyNOCOavq1IbgSIKIorzR8peRRy61bXGghKENBbIGGuf3hzXPBkw+
09dfxQdx0KOMWUbNUZAUY1QMBufw3ju2c8aVQKrxal8E8M4LowqNjM/1bGm3BewgPGgP7Ws1W9Uj
epYAXYWhHU7Y2y7FrOQyXqlNe0NIAhkrSYDfQDtgkLWFjozsBTgVe97YzubCmpjOIZKhqWgaZfzH
Eo+z0SWIszrggB4ohEN4u2DSek9uu0fjan7i5Utb1rgWyPiOQOqnFO3EmCNT7vIyt2RxH6k8B8UT
wngLoZXqqlYgZLSjh2Qv2hTEJPVbZ7rVb4UDKoU+t3NwUybBHADQIzGc9LbSK4vR1FbuCcDbKM1L
ckTtIryjcIzBHs5Dd4QU1I8UVJt3zeCJZQxVlIrcLIAN4XZ1vRdmA82KyqkIeT0kPDH07yvtSoFU
WqZCzEQmRxYzQNonvpIs3mU3zxPDhMwUrSrlkENMpb5qzdckfRKEu8sitiIJpjR+7xNr8WVVZEmF
QcbJmGu8x6TeFPd+FLeAwCOdnxk9597L04mx+HjO9M5oGuxQ+tWUXiLpdpRfLuu0lcWudWLsfUnG
hSQlRCwLsReAkKRyZM39YdDdy4Loh9gEcCWIfW7Em2mUDTM18qCzSHFSiuOMGoV66Mrrev4e8zAN
tgLLWh6T1HbLEHYy+pnxjArucLDCxuPEUYmzPRKT09a50eqNgLUrJ8Op0tQPh9ozAh4AJ8fs3m7u
qwOUDpOpVwXEFMpRm/d9dVd3Csr6P1L9y+U9ovZ0aY8YjxCRoJ8GauBBEt3lk3kjpOJJ7xtrqcHi
I82IlqTxL8vk7RNd5JV2QiBIfRkAoKbqyuckVFOraHhTzpvlPhRSDOnXsC7bMaWn5jLFDd7LymW+
iiohdsVF9oaQeHoa7qSxdiI5eZrnzAtn+Tqbo++XldzewrN8xlKERSBdkEJ+EXyWhqtpfq0UTwm8
rKv+4rq41pRJd/QKnOFj+3aev7fSfTW+DB0vcGz7jLM2jJmYEureRMDR6uLPkWTXnWkNoT3xngff
Hsg+muNZDmMao1FLlSpCF4oRJeGuIFuinXwiTusnN4aDmOzO++JWcEaPjrIlHMvcPt5n8UxEEYK2
K9WCblrsi/mLatiNwm2sp27oko7UclbmH9RZU+szhMi9RXGngk/gB6OaZa70xNNo885nEh1kDLom
qhLb9mYUizSXWk6LfM1xAcG49CU8TkiIKRAzxWFpFMfkPKVtL+NvmWwn3KKPer/MgLkK552Rfgs6
QPjzWjx5MhhnnykzAH7G/5D2Zct14zy3T6QqTZSoWw178mzHsZMbVZLuaKDmWXr6f9HdHcvcOpsn
+apSudlVggECIAkCa0FGp+6sYQ7m9Av28T8KrXdFhCDuASzAEp4dtfY1H77E/eMyPlzOE9uR9S5C
iN5Zy6NlaaBHmj4j007OVTldSadnt1PuuxQhfu1GAzsHSMwDpTkmxgszni9rsXkFWrkZ4cu1cmpQ
jQyoa8NSjeO+vvafJ0w95/t79YjZjeQTpzhRfFlpQaaUEK12TJBiKyiVqretdVDNw2WlZN8XAhXo
eKWaZHyfQm8ZSTxcjCX+JVt84bRnVE7rEIbFn1jzGUF8amd2F+mtr/T0+2VlZPEinPps9p+xKvq4
9Luy/ZTakrCX2Evk7cqKstbimNtreVrKvzrZ9yUqiG8kLMpjGi2wVqLelUDt7vKnvk/c/8lOlhDy
dgueVDpAiJ08F+PfJn2eym+XRcjsJIR8qcRa5xSwU+LglT9MrMVTrLLzL0vZPtn9CnmL/xWriIyy
ohtMC4o06bMzH6cRFFSs9grltlKBq8gsiS9vaqWrFvCdAXcOLImP8gqiMaBhIAMo3VWVHZREsjdv
f9/EddnGMNUZoTBQ8qxejQZsm+1hSR+yWpbCNvdlkJj8J0BIJxajDWMLBLzRMwdRMAEN9j8OdC24
vDqbvrwSJliLhTnrNByDg0G7VqvH0Xy0rD+5Sq5ECMllqFuw8HK8TbAkH3Hn+5xkmQ+sN4mYTT9b
iRESCymderQriBnVQ1ksbu/8dPRTQxs3a4NBFjvbNah3cSKpa13bU14XWKXhR3Fc3hCZihftob1e
gjSwv8jYsyXrJHK6tmoYKpkC7Rh6V9IkfiHj7IfhIjGixLkdIevopj1XegwxrX01kauRSIKHu9PZ
mXNlNSHlzIoRsqHH9+tk8EvMyQ1O4xkW8Wya7LRBikqy1ZngrOQJyQfx28W1Bnmx/fcY1m5klm7P
rsKw9Mryi4lHlMm6osbxclDJrMgXc5XyqmXOsoYvlq5/qhbmtrpkE902o00s08LF8pxyXA1705on
7HBDfRycxU8V+hAtrWem0b1OpOeDzQovEuovgYIdy4S2RZvC2/l7rRqUJzzMf1keyyM95IVLJaXQ
bWd/lybYL5qKeY740EWHlg49Kveg3X0kaf50eZm2M8a7GCHRGsNiaHUPMbn9WoPJV0frpwVM7K+Y
oMro58vCZEvGf1/5BDoVc8xYQNhiNAfFavzCJEeUt2+aef5RjpihuyxPZkMh67IJU1rVyHeREQ9q
ie4P6s3AJErxnHoWzoYGYHnrDQ1XuPz0WRelo4K+1ql9JcnVEn3V2AFDA14BQKUi8vRZ8tSwqdVK
oJCf5hHsDS3fS9DMH4xReU9A2UkV2bzFZgAbJn+10fHILvaWDurASBXiahzVisuSr52uBpeXR9t0
vncR4v6hNk0zEwuaqECWzh9jdEDEfvqSn6IA75KaS93kr5LPZBfuLGvQ3d68VsKFddOKhMQzw7qZ
+xl4yRgE53d/DnrFURDIfScj3pBKFBauz6Iib3lKBLFI5nIoIANwBJ71o8e4DPtu38vaWiVLKDLC
ZVmcahY/punj4rZh49JZVkHh+eHc+395iSMkRaIgPeUzQrppaz9S8AClMFTzdkw/XHaWba+3ATcN
5h5gvwi5o7SNZVz4XWCGLtFyspOXKZXs/Jv5CX3U/8kQ8kWaF6RtgCsbOAkIsVlmec3suPoy/TXa
4VOUzJJjukwn4bhmhYrWhgvqQYba/N3G0adJ1+7TSvl02XTb9dd3vcTL4GBGJjIRbFeYTVCby1em
oaJH2VXeLMcpyU94gvLrRTvO1NjPVJeAs0jUFO+K4AEzCYth1rn6MfS3PZLi2Md/kutXOgrBValW
SlgDWzJ6tWQ3fXus89fLdtzUw8Q4AVCgbRQm+e+r7WuOqzma+XI1qel80e2cXKsdZqiDua2LPLgs
bNMXV8KEjVmpnATvybjC0eWBFb46fqrKxlWKq66XFa03Y3glSggtTDth6I3XVtJi16LgES33TvWt
lN5Kt+WAkN0keLY+I6iM06kdOwN+kC9Hp/LT6sVU8P70fNlwm/ux+S5FyEilOVjVSADSOKaOZ0zf
6XiYMJk/kF03qa4Bh58kfrGpF9EsDTD4aOnRhTBexiEGwDp2SuBelUrhDZY/LXdmVkjSxeZUs/Mu
SGx4XwA7WZgqBIHtzq2qQ7j0bq38red3Q3SnhS+6c9Rk5tzcQ1YyhW0yLcexV/jbDelORJtdnN8k
kXsmwSCqykkoCAeptcV+LoxbYiPOqe1nzp3R3S+ZJJJ4WH7YooTvC5EUtguw701839T2GbkziqvF
fLnsczIRQgSFY+GoABmxfVoyV1d+agAdoSPz/zcpwvYUjmCNR2e+7TtD9kNprbtBUUCT2yQSf95a
EJxnKdohDDxUiCC+M6YfmyQN0fuw3C/2Dhnhsh5nqQ0Lsv6+sCAdRotmEsJa4MoD+XYSfm9bGw0W
Yf4D/d6KZydSrJatBVqLFBao0ZI+pyNUMvL+pBj1KZ3IK54rD5c1O49QQTVhiZa+NdjQQrUOdBhm
anJC5uQpqodbk/W3ZV/s627Y1/2rQqR0tjKzCmnIBowr0SboOJ+ye4DUM1dDRfMa7BIPhpf7w+cG
1HUh3oHcRXa0lZhX7JLtDGW2BjDE+9HUuzPqC/rUHLpENpt9foL+aF6Rtx0Ig3k/9FCxegVZTIjm
+CgYQo/GrvnKoWrBByQb1j9L7oJI4VwRzyUIdCIFIpVdad1O6UPBjmEfSZIgdwwxSa0cVOyTs2Z0
ZZcpzyBd5SfkSateqHFdTYBMYYdWl02wbi+YiYZIXQOMiYjHbGaKbps9sf1l+pwru5S4vfZNEgvc
MucqvcvgaWZ1XLKSrE8Axmb79tMABmI+w0fAr3h8QyzzZpkFz+szbyv1Lo/rvJI3EjNj+mTZvpZ5
9GQcQh/0vRjnc5egv4sDWV+IVJ6QxlTWp0o3Qj/0jfmL33rTwQEpBCfcKeRdarwqeMmaQgZjzX8r
1rzOXnc0MHs2uM7XxTPg98lOdj0+O0UJxhQSWdhojRPNNjZN3reJacgmiA9/8MgviBFy1qhHKclV
rFmhnFh6Rek+knVmbu9mv9xC5JvoNHQSYMQUbog6Yd31V6zUJBva+bjlRzVE5NNmtLtyKOEKxtPs
GWDqi33jdtA8jO2wo+qbB/37LOuwkoSwyDThYNYBI+Km7ZdT7sas8Mz5ybJkNXeZl5vcL1dRRcIy
MhWeKVJM4hIMQ1nH5Mi9LkcXray1ZXsLe18rIWUoNOuSqYUwbdZ8hQIrSv2WKDfq8qJrz5fT03l7
i7BmQrpoW0DagCLd9tU9OLFv56B1kwBwH1eYcAIxDugvX22vC4ZvHQiZrFvpyJdMVyF9LF3HNKpA
PtVi51a1isJNHQ29NCobT/XSpUFBdFmSlAWDkEXKviSDmSKsgcwx1q919btXfcGoQtpIqFakRQql
cn2P2yvwgK66xpTsldtb8ruXCElDYYmlxpjQ89MRs3BsuF2K2UO58s5K8v9NlNg905NhXqwCoroC
7Ajgq+kXlwyoDdVSQBh+kTpP8ED/NTRKdDBOfQy0op9Za5U421g3dO/spiv1mGMr4e3qsuS+bcB3
UXznXsV0rvdqEobwgoFdD3iA6pTaNZHcZxlX9ba7vQsSkgccfATvA041rTHGYExwnNOs17pkmk4m
RcgaqOT2pUJxL1rIsZx3rSlB5pV9X8gUxZCRaXm7QLJTWeVuk/59ORedN4a9hc27nYRcYCUYMTP5
6Q+k0xka0XB6x3gEBiBbH68WLbrscHL3ih+XxfK/+5LHCckgrWprdPjq9NaVld4OxRWTodHLTCfk
A0Pt2cQGLE0bNW5ZXJvNw2UdzpudBNMJycAC824bG5Awe4PPybniXXQDzm6fEUABLEEDCBjnXq/2
l+VKQujtIrgKIWPW0Hg+w3ZZbT3NhbLv5vh2qsuDHocS95YskzhpZDvgySARRHX58xj+MOkhHMI/
ynO/HPDtFLBSB5zg87SoPCNEj0V9ylvgwHSH+LcB/D8u1tv9bi1mGha8sGKxFO26ZYFDb20ZGPPm
tqppGnU04miaOBda0rwzogr3tcQYDkmVuZW+nNhkBU3Z32ma8nTZD7bFcYQSzdAdALF8TKW9A1zr
YkqobynXBbmLU2VXLKitf0op8S+L2oylNzCUf0QJsVQnJjOqKqV+mqgBWXQ3X2JJ19imV69ECMGk
Af3Fig1ok0QPhBqBzq5zgBoO+stlVfh3zjKPBl4tTcPh3hFLfk4Wdwxd4djBQWcOJsz9CPC7P7xd
rMQIaTUcEnS169hSdbwhkkAvv/aZJP9sBudKhLD+OpuboVjgbpH5qZ5yLx7A5+nY3mV7bS/9u72E
pW+SMFEVXtoh+S6mu4lJUsx2YWWlhrDwpmalS11DgHoiO1DyfSeRu6hgBP6HAsi5V0bJSXHb1X6p
JCbQwTCVyOBFxmiqgyi3XbUbnlU1dVv625zwPOu8Kycm0BAj6XlaYo0G/TOdgeXQPToonF5eIokj
iBk0qYulcxRuQfxrAQFCgqwvJUJkRhPOU3WeAc7NhpDefC0bjwLwZqSZW2hSyHL+pbMIBcItf/lX
LbQRfsxreV8sptXCZuO/2yp7KGtXCVrfQf9wV3rW42X7bbr4SiD/fbU12FQlQNSGQAIGQeXBAknt
ZQGbtkPPvYGJcdMEzepHAfpSKISGBg4KJZi88z7o0+IQh+Wx72yJLucPrtzjVrIEZUASUXcm6GT9
NphwKMlQCnar4B+CS9m2sOl4K1n895Xh2EiadgEyn48eoc44Zi3GWiQHYJnp+O8rERogBOOmgQir
y13KXhZyM89Aq4hl9wWZLkI2ZZaaMS2DoDED97dO3BlDGclflx1hu1qzspiYTUMjIkoJTwgzHNzm
OJ98uzGs2zg2lvskwlOEVeLFsM7ml4Z11msbavGhNwtnXxWTdTdbNA46k6h/4qBgo7ItYK/j7UW4
AJaVMuhaxs951mOBGmbn3NLymCLGJfrrWK6z2F4J4r+vlhPu0mQKP1DywiWOzG56p6Bwae8xJ/8g
w3riS3ZJmBB2NarP3dTgyDdQ8J1Fh9n4KwYP1aKC1uv3MQaFuBO2sYjmNI077j/8HsWhe8bRpZo7
4Bqgu+NVLbtJyyJdLBCk3UyacIFEanvhftyH/qi4lg6MLhC+HioZ58F2lvyVxESy8okqYEXikUiM
CCxisesoB4l3yEQI3pFMfarOI6KDHwXIoWCe2mFif/gJEs8g/bup3cwrbYlPbmYYFD5UPAXrGl6B
P7okLvD1nOE10mfxTc/+so07JR78DJffy9rJ5AihPzmzGo889Msu8dSmcNXhaTBO7STJMZtGXOkj
OGKWp1Yxg6bDp7npp2aB5xUZU8NmrnwXIbJuqBMaAScgWPkJ+nmmzKdG4xayycm3Y9h5+P5aGHF0
E9iSDqvxjIST+oJckZyqw7zjPKQy4AaJxajgdtpU5HENJFS/1hWW+yyf09SLZ1vWrimTI+SjoSkK
YOJCoVk7UGXXjcfLHrb9fQz3oaUBEI4igcbS4s5RmfCwKbvO9eswk/Soyb4v7sXAfUAbAL5Pihum
3OSy73PPPF/w979fiMShzMK65N/n5GcFIFT+cLqTZ2rjXYwQiIPZ06EysNzFVHia7jk4WaCJ5fJa
bF9r3nc6sd6Qj+VYo2+bt5a4FBC3S+eahtt+wTPJP8ieyYsc3V2y470dP1bbaz7pU+HwHS+65Vzq
6Y6ZLgWABQBonWDw/n2xi/EK7/fS/Wg7K/w6RLxVGlfC+6HBGXuEcOJGt8bO8nrmg6fY9nDO/RR9
QRv0znocZWXy7VeilaEFr6xqbWqWtxqVP+EtNAGaWu5pD8qeI7fJ0NNkOgou2tOStnoFHXt2MOin
hR2V5Hd7rN/c892MonuiDmL3LephztJrV5m5TNc00k5qNz5LXFSmjLBTlLMRZfoAScW1tsNs9U09
wEnUXXyIA75aYaBc6Y+XhW7vgr+0E8EgGjOOwZQCmT1co7Ce7ema42n1wJ+4LEiinIij3rftoNMa
glIzdrVK8ZiNINBko8GSiBMbM9MUEzVJC4eY6ps6uSfhlzA03ER9zOvJv6yRTJTg6HXUWlrT4ewM
kJorJ2fXmcmu9DLcLSFJfJtUXy/Lk1lQ8HWnn5cSQ3K4etmZDzogL2/awjWpKXsZlPmE4PFsUEht
8aAC14ZbNcGMYr01u0n45bJCMgMK/l5p/ZzoNQwYpbqbVmg57tw2rryJuda4eJeFSawnNkyGjlkV
Bn9+UCPmK9Uh0jtwKQWXhWzfJ9+TnwgL7CxRNyQRpBh3Y8AONWBz3bQBkLq16/aKn3mN34ySyNo8
Bpho3tGBkG0BuejjgdkwciVVKSpBDQnG5CrJJceMTcutvi8cx4YiHyudN8xlduZ2LU1x29C9dJYd
lDfdbiVHOI4tBanmgnd0jZGzb5v5xpybgzbDBbPmT3L6ShQ36WprVGyn6WoVogxn36UPOUqpg6Qa
vN1UsJLBzbqS0Yfm0qZ8WTDiEcReEmi7f6DA0jt0IvvTSXmIjqPPec7JXySVsj/LzCmkJ42FijmB
o97Pw/tYMz07A2dteHSm4U8iC33cJscwRLoRwri0mJ3PvOMlNwzNbXPnEDlV7jVq+9fl6Np2xF+C
xAt2scSZYWYQhDGFOXuc1ENUvVwWsR1L7yKEWOprhYYzb3HJs6uh2quDLLduv+++W4sI0aQ1w5iH
vEan7qvjGw39LvSzKqh9ALLj4aO+omjVlCzRti+8qyWEFuPjuRaF0Lbt3AR33bB+nZNvhirLRdsJ
cKWeEFkZps1Jp6DFavQy3cU9EaNNeEBoUhwBezg728010Jovr5rMMYRQq9OmJXoLoSY6kepnjblT
L7k/yBxDiKalbcYhTCGCclbHyJVOlMiWSNjdaxobccF7uAzMGdHltQtHNxn3C639y8aSCRJ299KM
0Z/L2/lIg6Jq8n3IwA56rcuos2VrImQFfZ7idpoQSZHDs2vnhSBIKSNZ8tmuSrw7nDjQtPSpbg4j
Fobk0/DVnox2Ry0wcyut4VYlKOvinFZu03bfUoVRV6eT5Fi2Xfdb/QVCzkhQaCztBn/BPzSyvLk1
e+lxam/20lFFiVVFGIxuANX9yC+UhBw148ZS/bn/fNk/ti9wJnUAgmjjeVlEjFDLaYoJcB189nP2
+MU/9IvSDwvXOBXBeFD6QCKQZ5+zOsNKoOCRUxwuaYznJ5/hpHTKPplBBDBa29PQyrUjaLmTAbZu
FwNWEgXnBCpozaHyeUurtqu+aIfk7+4Ufy+vQ9SG2ZNl7i+ruB1zv0wq3rJMIzPpyC8/WXesiluD
3GX1VSylitxKUjpYaNHuoBqggRHSfAqKyjCNVMdPw29q9KOWQbhued/6+0Jyn5WwUVJ9cfypC20P
7waJ1+Vdtsf4rOyJTqYK/1NWpyfLCBubpFClaB+y9BgvkhWRqcJXbPX9IazJbFhQBYjEXpmk7mS+
Dqns0suTtujZa4MJSb0kKNDNHaRQZ3quws7LtOVqnodn5gDJtP6TwulanBBIDolqe1BmELpESeXN
A5nceMmnw2Vn3lwaqjsUVFSqcwa3PqR6V47O6KDf6abpPysyPCHJ98UJkhLAspbTT45v4TnW1awZ
N9C+lg0Rc1ucLc27FuL8yKxH9qIk0KIc0lMW2u6k5E8xHXo3mzCQmCuha4Mh5LLpNvcKA1Rklm3r
qobC8Ee3szEevZRt7eB4NAagsQAXNV6D+Tt6fDIknRxbLm6oBmakwa3snMEC6xrAAZqod3xVu6nB
d1UmQAGTMV/LhAguB7whpdfmDmaMn3Tnp9WdFFXWgSCTIRgNhHK6URdQpK5CH3yCaPRd/KmVgdVv
JWlgKZgcAUMDkLKQPe0snaZIbWGvZfIa9uikr335OhStxAk21VnJEbJo2LAhSyLIWaLcnXINsOvo
XaaOf9nXNtWxCV4e8K5KiNhYpddAXSVlBatFU4B6zsF0nCuWg1sizP+6LGorzRkrUUIyXVBFJFoP
r2Z9+X3pw2NYDoqbxOyKzMM+YZElMeGmQIoZUQ2sYDoAbT6GEa0izCyhtI7ml8JPwOczKZOvF+3B
KvXjZMmKilsZycSOaiKQ8E4hXjwj9A/2Juil/LjDG2hVzWBhLvJQAvOyefCyge5jWAhXsCFzx1nt
SfnQqr2dGMDTPLVBd8xw8EJ/iukunhbgrvsnr4Y2EHMw84UWSTRBfBSXLI2KVuwYuwV7WvKbFKzF
TKLSlquDiw7nDhWo75Y4PtqZ+VLZePL37a742XTd97YjrqKUElffcoe1GMH/CDgYOxtVX38uUtdW
bsLhqJLRI/GnIbYlrsetIu4bNroyQGmKIWVT7M0HD3ipL9i60QAT+j1e9bM5Awx19b1J43uTWq42
3hWaIsnlmyfWtVj942IVugUYtLmk/nhadgN8A5x7x+HEWfD0Q3vQjpcjenPhVloKuTAEhGcbmxX1
jfCbleUusa8aGQTQtgxqUMOBIdHq8lGlNGtmqIRVq2JgJqVXKu6jYScx3Fbo8gYatBLrGj3LFGVq
LiAhUalv1qy+BSvB7I9US//gSEQRRA7ILWA1W1DF1qMYFGaQoqXpLrOr+w5QGhLH23JyUGaanCnd
MAwxOwwaECmtXAfnVUHNQ5dn+l5vKv1oG9PsR32G6nJdyprBt9ZoLVSIrIRpkbrUENo1oInpzJOh
lLdxRiXF0s2y0VoOV36V+sq2rBLF1JD6AucHHy2rXqor+7n3Zz/3i2f7fvpy2cH/HxIdA7kJ4OQg
Nf8oEWMcEZ+g5xJBqecjoCJXHTlfLIiXmz14isAnJnuT3dqTKZ6yOZISKqViyi3CWMUBnZuT3pHu
oLWV79AgNyQliU2nfxcj7lfY9YeCZNhIJoe5pMnQGvR42XybfrGSIGzApBoA81tBEUPNHwzH2RtL
971OO0mdfjPtrQwmVkuLRZ3bKIUm86n/bO/KfXOoguKz5hGP7UJPhpC8aTgTXaEaoZZBiOAUja70
eDZHHDO0NZXUetCK7ttly21eAehKBv8bVq4+DlVZlSlcfX7ofF5eUYwj+cqLv2gSk7Vwba7TShj/
fSUsUTDxGs8L9XUgHfhVWkZuFtvprhonzbus2NaFaq2XkCrMYambsYVeefvYKHdK89THn9Xy02Lf
DrYMZlq2UEK+UEAjkGBwDgkXsz3G0h7R5yup+G7m25XphJsNOObTIomhT193LklfWfUtqb/2hp/0
MmCB7VVCRsDVQ9Ucsd3T6pnd2vMAbYzOI0kF1P/Qi2PZPIxMjHCGSKYyr+MFYgy85pYsATqN6qbT
p8t+sB2zuEzoAGI0VdCyffQ5BTsGTSmIGDid/VS6nLfFCcY+YEf+2BX/DYy6yyK3veGXRBE8zjQV
E7XdEV6uOweWp7cKY7vLIrZt9y5CSHgsx6kBnAzUp/FymrT5VC7EZXrj/29ihCXS42yyRq4J/j+N
KdsBfSxw/gwgBFzRYBYmnIhBhFArqqHv8GZC/ca/6YPokW+5w0tiul3k2jd8C2S7tPeVv2QZdjv9
WSrnciZIsCIQ3eQQu4vYjC3Q59zfmhvfDScH/cbFXoY7uhnBK1HcbVbJrzTUYYkVrJk138QoG4x6
4jbqjTmB7+T7768bpswAE8OrLaAL/SiKpEaijhhj8nWwPI17bQnM+fGyiM24WssQfCPVpq5wWIbq
7hGXQ/9T9FAcxh/UrVwd5L+dDBdkK6gcjWI6Agg9NvCsPqoURnmh0xx37JQD3zHV7dunP9Lolwjx
nLKo7ThqFTQy7v6ZjSif2Z7slX3koXx5kJIu8FUQ724rlcSWaadV00yrIY9Psqh4lI9OxdU/VMMy
SJCtfLEWJSxWPGhR1MU5KhTDs559nqPccxQm2XI3g2ktRTivaBPAg5MCChF3DOwdQAt2dmDvQRd6
JcUO5n/xJeMJ0dQnWjtMLWSpJ8DQWB7b0+smGILyvvEKLy0lCXezGoK7FMGdzCa6I0IFRhpLy5Sg
qNSic4L3TqpQDS2TfA9Jn+W9mpv6ofSHAWFsE0AoEvxd6cGAV5coO2PonlxHp3BX+81nftAE01hw
2fW3UhMK6Ial800fmGcfhfWmXXe14lA/ZE/jeK1YuRtpsUfzXSW7Zm+ORTuOauNBz9KMs4Z6PTTN
yR5SnjfofvHVm+ouCZQgRrPVq+XyC1Y2uYbiyurPmwlkJVc4QNlTVZksQ07Mq/3Q7JisL2n7+7Zl
q6ijY6pPcP6BqMUwYNrfd6oDKW+N3+b8QuMnv9D/933B4dOyQ9OTju/HQOp3LH+mp0jaur+hBG6f
fPYVKJKcdu6jI8Rk6UJ9SVCEq9P9qIRPKV2Ol31tIxVBhO3YeBAE1Yz4njs5SQfITZti7OagJ8yt
lrsslxXPt8L1gxRhtcepAdVNifv0Py8bgC24SfaDh519p/h/4FoajIYaqaGiIEK5yqudnYQMigwm
5p9HNJMWt9kgu6lvGk0z8cKFypGGae6PEnRD6bKwgtFCHYz0p8raha2kOLpxYYIS7yIE/7JTVF9N
SPcX60CiKxNEimb9qkd7q9mPiawzZ6P08EGaYLLajlQjVri0VH/K7RJ9OPWusNKTHcmw2bZtB3fG
KDzg2EWatKF0FrwUI7ktwyt1fjL7xyjFSJHJEIyXdHbXNyOCk5V/J+MNsEXcTMYBtJGkYbJ3PQST
tT1Y5EaTy+iNlyIbHjRlvE2H/ls723dUiT9djtNNcQAPIPA3zNqKZ3LLyBzeAIQ4bUCfUqnM8Zxy
AeJbMQZVZj9P5m+/5JocFwF3NEMDjC2unh+dXGkxkV/NphqoTui1U/6j0H67aZmLMDS4gaqjNGoK
VYG0zHsyTqEaVBrAk8ieGZY7xIfLljtzBkGIsHWTjpCczRDSmYlLUWyIlBuzfvnfhAgJLsbzYNws
EMKG55IGNL8zZAND5+e5N0VMvP8AQx55R7AWq3Q8pTYUivhdAlLm5UCvtQfeBBMHmJS8rNB5yhak
CWYr0witRCWk8RMW3tEC877dWS5vXAoD2av+9hq9qyaYz8mMXFdTG3AVBaYH0f+v4cZCxx+XdTrL
qYJKwrnKYbE9aCNUmiJy7JTEowlGNWj1tV5QCi1NwGlNqQzE9Cy1fhQqdveAuZWZbIFqOR46WfGz
jxMvX2pvkWEzSGwo1olyEiIz9NAuYacwPrDm1S4eLxtQJoKfklc7KyXplBLugVVd7LvJPnST7pmF
jCP2LNcJJhO213HMp9BaLDXQktRjbXjdtLfAFv7EwAqtSorIfM0/XFwEWcJWEaZ2XGQZlmfSLXec
F1fXr7rpzsIdaa49ogS6bGeXGZH/vjJiVpmgUcCzaABUt10d4n3QNvZa8fuNc4JmYroYq5jFJjQr
Y0wccwTUZG8ADjrgz4I8iBfJa9q2p+M9F29cuEyIpT28BCZJETsqqN3uyZRibs3yrMHVVdmo+LYF
fwkSK3q1MVJUB/iaxdTV9MzVlGtVBnGznSzehQjbn1GOaT5P0KZWmqt6oVcZ2nPczNFBAOlQdwpx
ItOVQeKO5y9Pb6v2LlYIMascCCtDeEd8XHY2GMn71Nfvraf2mhNcOJ+m+1mW6jfNSYiOHn3cb1Xx
CkB1lI7Q3aAGhhE0ORgZEjf7o8yxkiEk+IyFVJm5DNQbd21fBy2br3V7+N3bDLfeSoyQ4eMsCRcn
g5gy12uXlNFVVXc/lKyVgNLwrHCWNfAK5IDVzMblTNgcZ21s8s6BHNwQ7xcVCHy2rBtse1XeRQgW
G0c16YFwoaKFYLf0t04WuXr383I+34zYlRqCuRa0yeQ4aqiBDmxLxesq7O9vgOSSw4REFzFgp3Ac
iriCnM54NOvrtid+2EYSIecsMW+L/8tiIu3XqOVhgqcSnMF+WvvqrzHgWLupPxza3eKFGBRyq288
86HmIIlaiR1FJrB6csLSZJDMUcPBDLiEppuUqV8b/uUFOy/zCjoKW2PElKQcuCWXHyMOtF7hxzv+
Km0oQeT9/0BAbi6dhRYJwG9p6H4T9scpZ4qmzwZchFSWN+iFZ+VK6SpEeb6smkwQ/321LZJZVUE+
Bu4gxVAtCqjJMsrcoch6cBblTfonAWwT0BJaFLRg4iSo4tR0zDAZFwyK/do68U/T1r3LCp2X1rBW
OnocbRXXXNsUZehxhb5uPBgHw87YxR5gBE7FLt5hA+7c6BrEPpj6i6NjGFyWu3WiWYvlzroyZAi8
bnWYIdZoMjD7NQTdq00RPzpm9gmXLQVpPqvcHKiEvgEKDEkUbmVG3cLNHk1deDk6e8Fpk8ls9AEO
asYPlp27RdRLkvyWCI5+quGghPup+PbQD7Ea15AflORVtT/HMh4IbcuCeGxFWyTXxBRLFG1ppZYZ
Isjqf8fyDKCOoQB3T/YEINrOF/aS+CjKHYyjfV/+QS5BUwPKVxZ10GgqbC3YEzMFr/DwmlZzI9sz
0getf24HSX1pK9zWYoTtxQYta9nzHcygd+rkpuH9MElcYSsrrkUIu4tDK5AJRdCk0342y2OVN3jv
+LvQni77+5Y7ULRjoEZhGejJEQ5qZTFMxYgYDAhaxlzbqINU62SAapvXYWrq6MrBBIVmidc4Fqbj
0jMcB7NjdLCdXern3rIvj6XPrD1eOCTJY3N5VuIEpZpwmkrg+OEYmLpD0oAzznQnWfll656FiUw4
GwjpYEJhM4m7cgJEED/FxPQIYJUHUowgmTWyHUmy21FlMgiyzaVaCeS/r1IT+k2citTct8Ob0bhN
yOGyK2wqRCwwBhEknzMquqJp40at4QpWdQvqb2QpDxRNbs2emvDxsqhNVd5FiUea2krrIZ8gqtYA
daYUp04dJCCbmz6wEiH4gKJbeYtDBeKnH90pXXYAz3CXZthf1mTbtVdy9I+r0hqd3cQl5Exv+1R2
5wTLA78kqof0RlbpkdlN8DlWqMnMwgXC6DEZD0MucYFtozmgIjSpij5IIX0WGSgrzBbHiGLMm69Z
YzYhOAEZ3VUlLSdJlIrzheiNJsR6a/RFrwQ6Vflfs3JoDB2bc5bY5I39wDjQI0gk3gwne2AVzPav
IIeikR4dBGdtMyGrmDGmJvFz2h9H4OE6uR1c9gNxJv0fGQaOKqDNwxlLNF019kh7PWSQyFfBTmDd
jIGxy3DCLF446lu7M++rn+quAC186GUPsoOLsF/8Kx8vapy6ylFFY2LLN6IIzzl+3z9jYIQ4kRf2
t5Ps+CCey87kCAekqiiVckpCLNrDvLfvksP/kXZdS3YiSfSLiIDCvwIXrm1v9UK0Rhq893z9nuqZ
VaNqhgpJT7sRium8WZWVmaQ5p7jFgv2OXCuv6ZO0S9zCzR9/kSXzk1DGLtVx8vUKwMCOOYZWmh7G
X/zC/iSACegNKGAarB2oIGO6yqVHvb3Tpq/bFsK8rU8imIDuz+pctBV0QCgEyP1DO6JcJnKEsDvw
rBQWi6MPjSRQqBSMLUzWGFn9Ib42r8qdrlryrjoTJ9x1+4qTdrFe8JNYxtv6Q+fH+I5TMVFQvNEl
U/HQ7nwrsBUgE/3iTvonYYzLxfgtmfVUwGXl12UI8g/QKsqcEcVVlyH/eE7svmeFgdsxo2beJMfA
PGvN7bY1vIPyLIogn5SgP2Dh/MRhKvuYWpx4jPbVlxiD0kG6Q2Lk+W5xGB5QmwP5h3BQH+Jj5Lyp
WBDOvex5+1dwbFJmPHATa76Oq4OW4WyDIM6d67+Vyud8crynd1u6Mj6jlqRQmwKIaZ1hh56IHewA
3lJcMC55SR4jT7mObuj+c//aY0x8z23H8C6TcR+aMOiCauJRSON9Wz3rE+cy6X+/pR/jPWY9A8xO
BINsMdheCpdAAVbCZI8ljyeGpwjjQ8QwANZOA0VqMbLU8KUOOF/2bJuMNUuWx6dPg1QD9jHe1h5r
X3buxq5gd25+RfYdJ9lY91VY8wGYJmZZPs0rDkRELSvBsXVgS2tmAUMa/a1YzadEEE6FVh+iGtCb
XXwMC9UyZN+wQHJgS0LjCXH/PGLo19p+DuvBbfGLmEc5ddqUiVGg0fna1ErPIpb00Q8CKYkrHVFy
BSojpS3mTVOuP5CFXOYdVlk5YPMXcuODf8x244nsMNh7hcXCe2w92cSJbgqntDFABYIt8DRvq71q
VQvpzPMkvta0tYp7CIXc0tNTonGsatXNLAQw788gSVKJEgSo40kenpT5apxf/kwH5gmi0pGYgwG7
DdvbMhgstVE56SpPCebtSa00jlmNOyoycBj1hSV3b+DW5tzFthRFFH8OC12alpIBwiKn7PZZd2hN
W+dxja4H6x/Xgf/zs4y+Doq5baCJgRyVoBNe7htHskVYmODwXNZ6YryQxkRrXVBMoE7hZjq7PsvA
Qu4PGRigUBXSvtU7w1JRec090Yl3FMMw4P4Atur7j0tb/ADmo0kslRkbztTNYL+P7OA97OkmxafG
PzJ5uRDvBhkfUo2kHxXs5QIpHHy4RWsLyPcEn1cf4qpFf8cigeiDOED9C3KEU4cvDcqGltnqZbQn
pwVVHQ/Yg3uPjJeIc78wQUEJy3wht4o3gmwwfdCAup55wS6zG7c8KdezgVOtgSuSPvKyvvXQtLhH
xovktQbMmxAKD7YGurzkGF0GV3HzI99mVgP6QhTjTTQypk0nQlQR1Cj2hjb62hkItftEs7JfBGf7
ZJ+MY+n0NE0jgQqr2sdxGC1SG3d9L7t58IvbHKyo9y/yhc00hEiIb3iLY6W+CpN4Nc2/WKX6JIJx
LhgTmZV6hDb9JHSWZozHuOIhRnGe2LuDW6gRN2ITmzlk+ACwFwElkZHRKidO1OL5SXYKdoyjVOip
L26OWOQAg0qJbaVLeaKQg6Vn8HDVeVoxjqPt5aSMU2hVBqcZ29Z14ughp3BNH+mnTPXDsFngWrQE
Jmxz09shfw/gcsVne25NgrMdjDnPh521qjWtn/0k1Bwx+x5MD2ADF+QvXehJScoJlzx9GJ+gib2U
BfTtZGCEEcPjoPtWlp1D3sAyJzPEuizjbeNKImUNlTCzOlnBHsxKYL8KwXr12O+ymwQ0jcYp9yTO
VAjPJhjfUIfk36SjMe1sPEjhhfziOsW/DxaTvmAkQsWPXQYQdUBQopuiOtVQik4y+kfFn+98kj1t
G8W6Kh9ymDygjJMIqEao9omYE+owSwOQQayB/pkQJtbXeSJHRIAQMzcuU5btAGBwlUfBYVvMuoF/
6MI8VaX0m0ijuoT1RQaQ4QAcNN1wM62xlIFwbJx3cPTfF95Oa8ZBw1YDDk68Hbrr3ryPqt22Pusi
dEyvYIZFAdrpzyKiCQs1dQMbyBViTfOL0D+OOseU2eGcfw3thxC2NDV0FdKiCcGndyWX0rUghmOr
RpgtStpSuMPs8FCbOHqxmLFCKstmWeB7ufKv/OE28R9HiVf6onf92aV+qMXYdRiNfajQj3/FQ8h2
5pN+17nj+5RY4Ba7wOVl1DylGBvvs1kvuwSXNap36vikKH+bvzgJ9OmqGPsujXJK6hA6xcGbJN5p
wduYcM6NpwX994VVD2YkGFgJQqEhQ/7fnarqgbQP22ZNzXbrapiUNSkCtUtpMTRG27HxWqDs0xEW
7vLbehT6MAEmCgn1YIDxAJZNbmc3u6MUt6AiQsX/kO/bHRUZfvcDLuTBf6TkH3KZoJQ2Q6cUAk3n
XN8LMa2j36Hiq9iSVWCzwqoc0W1t5aTfCA56rW7kZl+3D5h3iYzfmJqxIzW6Lk4zZJZuHvoysdKM
5zg4x8vWpAySjVFXQU3Kki0qUDAFeTC5Ue4FL90nTnop7ciZeMkyRzkWCSnU0qaPUlgPmqV2UY52
U4EFXOTNfKzHkh+XyDJMh6AXqzLggjttCfB2EHMMlhJ/kczRSuXn7eviiWI8Bwh05IDQmnMh+44R
aTuzCc9qNvUWCM92SqBwQj7v4hg3QvxZIg2BPKM+q4od5NiEQ9dDqnhcxbyrYpyJAv6UchhwhrJx
mAH1q7s+edw+u/fRkU/OBPBlpg5gExVbjD87LEKSUAgblRbs+0NyBKYJ6oJKaQ3uvKNtvdwbB6t8
AfowQIM4smkM2ZD9CbdvnFJVLSHb3M+uuBsuGMt7bRzBq6756wSrAe1DURa+bxbmtlMLdDJb4TiL
x3zgacMTwERMwZD6sA7gNRSvPmDb9bawEzs600pnYLePgcubMFw1j4VGjN1XGdrd2I6H3eMlm1G6
w1jqfpZ6l3NN64phpBUIodifk5k4UMVovqUJFItSS3YxNJ5YWAWl9I5YdcUXQrrLL7za8bpuHzKZ
GNAZnS+VMWS2bW21010HcscqfdnWjCeEsX0zmXopnDXkUQ30MV8DzFIQ3hbQ+vc2iNn+PT7Wzzdx
1P6TVRsXCYW6eZ+gqoSVa5wd7Zlvq7TqmxbCmDqFmoDrE8kw7qq4iiOvVGp7HB81UNhsy1lPexeC
GGvXI1BIRSKMb7D92wnNL2wI2/JVao22fpR3woG3ScC5LJaCUcTK6yA0uKzSDE7xVL52eft3Pydf
thWjhvXZJ33cFuPcZdFU5oB+arWFaSVhey1X565tXS0bDrnSu0XNLY7z7oxqvsgZg2AAaxWg8Jy2
OcqKPY8AN+utgEdhsP6xv7gy+juWcrJaKssMqtHtrQI7+ZJVPGoY3nWQBBzIXnPjnVjutN32iXLl
Mv5D9JW+VOlbVrzhqQ2tYGfeJXZ2npwUWArDobyoB+POf9sWyztVxoM0qapEI7ATnST/1qu7ERjv
qYiTzTjf5qveUcc6NiZ9VIItzJ9PVcpzjIsmMjJ+/9IJ3wLydVsP3t9nbg0wP6Yp1EQF59gh7B8N
Ht7dun9aKMBcTzlObVKoNDACX6U95M54Ms6KRfew4+88/8TThrkVQa/KKR6gzThIZ1GM7FHrOV59
vaK+UIhx66Ev+YR0kFE7CFf7CGX86VW7ph8sUs7xt6te6UMWW3oOx9HPsacIrxT6YDiJLQm12wzB
atsIeDq9//vi7c4zBpDVHnJEj8IAd55x6NzBAfo4F/Rk9eGAew6b/yicooP9s0FPgmgERkKjYja4
RhQ5pa5+mRTTjmv114hi/vkgX4hinG2bdDHWImgGUz7VMubxekwYZM722a169IUQ5oGCTq3wczom
p6iuH3yXyFsYuI15KbsUMPXutrB1+/44POa1kkieAsmnYXE+zNF10njbf58+xk/haaEM81i7bhKK
GYCzzizIlpTdBtkdkf6eZVfOf23S9NPdMC+1SmITcNrQpJdumvZ6Ct+qX8RA+iSCeahKGoW61sLS
fDTbtJvI9HTeaCnHmFmiyyrLKjFpEHuwESh+14czCXcBD2iJc+nstHkuhYLWFzgqdapOWqZdgQaL
c+/rUyUfF89SXLaY2JbTEDJo8M524pN+aiU7bjDFoqPN7ItWNTvC62+VGhdiGWdA2rJVDRpFJeJ7
gVzuYwyupCIXDYRe9YZdG4wnIGk/xuJAHyk+nuR94skAdaI4tdvPh3dTjC+g04qVTr92m/ZOn74q
v8h3wFq0wTx/SQ2MIe9o0qG+dOMl7kon4QJz8M6K8QGNNjaqMUFIL9wazbTPSfcUq6+1Kp6bXPeU
IXCELuUEuvUsbmEJjD/Qp1kqwwhSW7c8i7floQS/p3Rq981fRYFvXGLVj4Ezv25f2Hp8/eFP2f1h
s0gA+EQ/M1IBMDF66BpFZndT62yL4dgFO7kvFNmoYpiDdgoSzxyaQy92HBHrlZaPA2RXEWfZzBpl
hAxBkqgq+ybyz1kW7uRIdc3yVZ/nFBDoxOkHuCk5dLSodjEjvA9HoOy1vRcKQKQTS04M5l0su6ho
Cn4yGyMuVth3O9VNdtmjtA+dxJ5vDUA7oMB6r94InDjJPQ3GsWhGVFYDzTLK1M7Pwl60iT14MRYX
g8jKT9mh3I07aVdiJ337qv8j3/1hUia1hUUqJY9Jl9HC0zvuEBjM7fFr5DUOwYh395XnP9fnWRa3
zniczlTnMan/za6ptMruTzr27ScHDJ3XvJFyznsxGQekNRgnlzsoZ87nzgjdvnmc/Ix3hLSK8Nlb
A10cMC1YqmBryLJSxiX2QzQnPAwwmdStn+Nn2oUQ9yovw173dh+ymELDUGHJC/C3dIiQdjv6vew1
h9rjRYb1LPFDDGOPQU0aFfjOmiOpmOXCxruKiFqOro65xHB4LLHZv22H6zf1IZAxwxbM2DkmIzRw
VAA2evqrmO6JwOlG/Yf1fQhhrG+cokyP6UUZj5pH7NBOvoyZVQI3Ch67vQqPCQ9Zf717o3+IZCxQ
Jnk0piFE9m5/Du3hAlqyzKNwodqBflVWbnL+l8bYCb8H9zIPhpIK2DJOJjxWfqQFWYMfIOuPc+Ro
UmSRGdtrvzNzstCTiYfDFFZDRvU0arBCGzcl6MOq8rqTOSnLf2R+HwdKH8jCX4VJ0sjh/H6g8ovs
YHbZyb+CXKs4a+60F87DCeOzPKHU3DcOkQXapAhQYVjhOejXI0BXm0sBoHPUhq6ncwuXPPKaYRyP
wgJt9nEwtmEMeRO4p/edF4DgxKKl8+i15rN58aQxPgX88LmMPQgUvgQMoxkj9jc14UyK5BKZkltP
mJM2McTpq7f6aOyDcORk8+vpxo8rZZcspRLLpLpGrzTrrW4eLaPiSKBGvnV/jHfJK1KIWE7QHHMo
nLh+qP2HvnvUpesYCM5/5MhUxscMUVUFHR2L8pWTWJ2FKrEI7xFwnKXKOJVWScO4HKkMNNoE+TrR
vircOizPdbHLbp1ktE1v4tDAVZYfFOQj6tfYCS7jUXOw7HYkVmn3u8YBKaCDSbmrX+TQ+Pfr4cMs
GJfiEyEItA5aDu3dXOyj8VlMOdkez/IYZzIPQaWmdFLOT06Zf93+oVdkyRX7krRCpkKFMX/NpmMe
gqc5OITCYdvmOGqw012JmvelKUJM74OelHzzeUC59Kg33g9LmyhMTR+oBTzE0I6hrbTBrpMHil4U
WrMSPGa+bwEHhvONxbFyjclBhmTM/EymTte/9NpRiR4Fcr99cP+Rd/+wMY1xDH3axnJMh0wBqiZH
loZ81HfEA8XJpRPWkkfc4L2rx5vv4YRlltmHpGap5R31ueSpwJ73eJTkh1Z/2tZv9QgNCZi1aHbq
BguTWwm9gHk8ZFUKeRiVQyE/aTxftN76+pDB1nzTSRAUzDZjaPJLj2UixS6vk++m3TjRt8Cma22/
uPj/j19YCKThbJEB1E0yl70MpQjx2nK0RHWH+Mxx4+u54kIKExQViKgravL/B/dLvPmOLhTQseDU
Dr5u39SqPSzEMcbeZwTkGSGUyobOCpIDiQpLb86+tPszOYzBT5UQdYUEtcrErWo7be5S40FLqj89
PmqZi0vKAikHiTXktI7kjofGA4OQ1b1mB/oRGz6qD9tqEXodnzzU4vyYkDhhk8wvEpxf79aghZbd
BiMHs5M7ARqxilWde1uzxl3hiA4+4R2s8PFe9HpTYvETmEw795MITAP0sXnTDnMBx8we71SP2kvL
Q6NddcgU7hjr9SIF0Pn5eEOjFqcph8dvGu2uEufL0MQ3jRLu0ri1urDc6+rEccfrlYKFTCYea0Nl
yDBSVAuPo9se5FPoqHcxnsSOYP+Xt7VKeCoysZkEcTvJdJIUXG7nDlQYoV0cmzvURK7CElsw6XtC
rGE0LL6ECR4m9TnUaYv71Bueea26//BzP46crZ2XSqZLpQb1hX0BiBOKFp9hlbfez152kN/CHa9Y
su68PwQyfk4E+XLf+nTeCXhZjQk0U0yOAZmItwGxmhx/3CtbS5elNBolASNw8zXdgEiO7Sm8Fl+j
x/TZvKr30pHQaafniJd88QyKpZBSsqmqqxoKmtiV92inNX8GJ7Ml2921eVPst10E7zgZz0d0YqQ+
vb9cuwuCb1XoBbzxMfonPjuhjxtjnJ6aAourojuWOkU8fxZ4H0qcJ8HW09ss60WdboOJVeTMCd7A
dB5KjM74j5MYWGrFWxrlnRnjZtQ5AMkzKsGOMnZWTN5S/9kcOK6bd2iMWxmzdgT/OGRo5nArjNM1
kefdn10940raEIBFMt1qC5tjL4Nq9bHkLQtwTootmSOZAyIlHaaOjKu53IvjaGV9yImqPCGMRzDb
OgVBJ4SUgHGawgDInvgQK9+2T4vjDz5VwKWwUuoWUgTMN8fx1647B2rlNBgHCyZOW5XnA1gwNFHV
6tIXIKx3KWqAvPcPynthrD7mnsIpUq2/H7AYmjgYLKTT810kJWnR1HpNtzaFMbFl/yRLMVDLvoTp
kxA+mzXv9fxHUvIhj0lKwI9sFAktbNAQlh5mp3T9Q3ACxB3ChnaWsfCOb+f2Mu8yN/aEffOVt6i3
bjEfv4B5wJXRBmJPvwyBjv9ilMl+rMKHLubNv62KMekCkWiCE/o9mV4cbJNOXTGEGSrgzXjxx9LW
/PFKHL9vGyZPCuPBs7mQsRKR4Dgj9a3CHlNcNpc2EXiJzppHwqi2CXJDyfyM9iompMuCPkXx+148
Su4MkqXK853GDXrLt9CncHh7t2vZ/1Ii6wPToE4IUFkxrz1aeXap9MTqs3sB6ITbR7iKSLKUxLhC
TSFhQuhNxYcaU3V3lWVa2c44AsMIPa7qJUf0VZzUyq9oudHubkDlePc7lR2MhikAaTJB1svSTwBW
MO1AdaGCdvNujiVLCd+aceKoupqwLaUwr49Ugz+XJqQAWAKdC2t21H2wCy5VbIHR0VPOJbeUumah
S5HMc5sVQSijGbGsD66S+BT1R67H5IlgTKUbagA5dNAqAd6xfKrGK3nkRGTuyTFGkvnAn0okmhHe
tw5lluq8BF9vglXv6JRzi8kRi1ftWX90P2yCDaBCAlrPIMbRFQVWSF8a7Lhsm/7qwUkE7PFo1IFR
gQmeRSlk4UxnN2rzUIuPReVkCqecyBNBfo4vhRA3dafQ3nGzz4RvfnCWeKU+FnnzvfqhL9RgCgXl
ACIAA8icTvBGbLIbKks7yk6SWJEXHdCfPqR74qY7PNvMikDx+WeHyLjgqBFCWabd8bhRLShrkaK3
icaZOuYqSQ96EU8qPyhhfphTku/rwhqdEKgS4XuvWAULYv5GrhOPrmSQvX/Fm6xeNcTFATNuQwVL
T6GlULGrrozoJAlP20f4XhBjvxKWN8g6iVmvG4XuUxmX8qF0s4u/T6/q29zmXdZqVFlowriKcEhN
YIhDk7kngNF9TKJzHPq7qeP0VXlmz7gLPajaeiR0qszf5dO5lzwuZNFaTro4M3attOjkaQB8NAxC
vGniU9N8bYEtUkk3dfhboz1LWYyjGJqmDKUBstIXzVMQKvClL+ywOvWQHGY8rMkhFraadxyzoA93
wyxkxnkYVTiB2gNiB3RbaHO6ssN7HeYOug8r/sLraXIujcU+M/uxD97H7PvwjmA5rKmBJRi8bivF
E8K4i0E1hAjTgHCICfqJaLVHt237GyBuy+uiv2HhK0x1MIqKzvEX82MePxtiwgkcq02CpQTGIww6
NsEHkOxhviO5Sm+QDdotMon8OTpX5+FcW7U9ncCzx5uJ4LxfdtNIEFo/DjKc3lAHVpHPnpgXIABq
T0Ole392UYyrMOa5VdMCKpKgOo+C7LZojoaiz6s1cZyrzLiK2RTTdKBvqzlG2S4/ZPvi0u67F+2M
xSYdLKaY7+Koxgsm7MZR2gJAoqR7/CNW0sdv75muFxyFXb7/f0lYAaqDiXwwfNw+Vs4NspNBfiv7
nTFTyzEvVXIw5Gchv5l5+RrnUNnl0q6Dj++olHi6UozaStr7bTU4z5hdNiraXEBbGwIi0Lo32F1t
6pd+/J3OuQ4iLRDASip43RjbQEdb6FMK4Fdl36sA5Cjjl8bgOKTVIv1CCJtminpVSRVNbYVqb3iU
PWTo97pdHITZ5i+Nr9/MD5XYIccSLCwl8SHNaM6qdisWh9+4GEI00QBX3GeM/iqvVZWiVDiZ2TmB
8irmqt1gLnJbyvqhLcQwDtAPTKCt0+Es2liZkGqCJyedrA6c66DaK3cccTTSfYqE7+jEhgTserad
bZLCTMQM4gabwCtgVipDCyfq8WlaA7zsd/qJ+kIcE3hDUTVDcaI1klpxOmEnFYItRNpvHSK+drEV
BRiWT/yoZmyAptyXMIOiT5ba7efXmQRWIxxC8S/gfZOksDRwbKXJ0/ZxrtrgQi7j2tUxl6Msg9xA
Ke8SgkkNjUddv57SLmQwT7fHJjHWbyGjr3zPV3vLRLkk7a2hvY6zAEQft1F5CUeOoWxrBpjvnyO/
r8+lr1ZEc2rt0oqHlIcHxPv7TCJoRnMQCCH+fuRPx7IpvGbiMbKs5rWKTAhoalRwCzFfc73WmYWg
z5hx6LPaGo0ZIz39XahjBTzHR0+ic77fVgPSQh5VeZEslVKgpZI6afi4qW2sFNtzUHt5uvdNjqPl
KUZDykJQWoRTOmVQjCRtgg36DK365tKQNAQP9qs/DJzMgqcY46KUudHEYoZi0lg4svotz6O9aB4q
3n7gqk0omqaB2tHUUBz8WS+UXuKgjWHppfGXRp4GHinvaqhd/H3GGYEfrNb1FjaXGwD5yN/C+cso
9RwrWBVCWZOxRitTJPGflTD9LjfDVtGc2Z/tPI73s5K4kRlw3idHDAtoMGFzQOpzDY5VczXzey4f
Iy6s6boMEDMQzAjif6gdLuwsb2FKco/7aEWU17XAjQtpX8QJJ4nkiWGcqFzOSZmZIhwcSLnCPjmo
kvlXZNTOtq9efTW4kv9rw1yMUPbT2Ih4Na0aHqo5veuF8qkryf2IXSNNUDh2sDpMC9D4/8v7lBrL
SmcGGI10wNB7ADdraaWu77THHrDe0ctwBmES90N39aUCoh+sQqAgNtkNYTVNpADreugV6NMBBDZ2
FgxOqxXuXKScW/sP/T5kMV5BNPwpMTu8JjoVIlnFlxDDwuUuuem9wJ28AHOLvFL+uqV8iGQM0kzN
TG17KrIWnFy8B5GAJ2qcQuPqGWrg7QaWGyh42KVUdey1Ju4bPOBRcmTzNo5QRK8COzNutw1y1d0t
BDHxoq7SoAjMVnMSjHsAFa/guO3V00IHQEE3ADks+4Fk5BOsJOnRjiBntb/ptYeJO8jKk8G41H7G
op6Yjxi1i77M7UucNJYq/6EeTBwP4kIFlNaAQdL870G5yttzJN1tX8Wqb1gcFXMVAUhEM2XAUWm+
SKxMUG7aQXPDefC0SNj7A3ArtwWun5uO0WusPiO7YpyRmIY56Ilq6loTEN+1doixtFT9Myns+GCk
NJhlmiGlyz3VfKjFvTBwjHg9PdV+aPL+fbMIEsEYDtKQQkagJ7dCV3lmIByyOXnDkos9G9kBA/Av
ZS+5IVG+bh/i6q3pIspH+JBBeGLcQToo85CVeECTGTxErWg3/nDug1S0sIhihTXvi3D1wRq6YRK0
MvRPZPVzlk91QFTkxGN9VzXkSpmftjVa/xpciGBiYVibIF1EaoEW4nuZEqN9rTW5xImPPLCMVRNc
iGJMUGiqHBtH0CZSQCvWhrYOzvq+560HrFf4PuS8Q7cvDGQyfDkXQZ6FRr3s9jexWz5H2DI8lXvV
A6iAVYIRUTklTi2524e56sgXgpl0ss/zTG5mCE5qN6mvZuxlZ5AMrHxOqOfYxfuowkJDGdwPcdoY
mqN2VyrGAHiT7quDHPpCE8YDathzksHWRq3CBHhb9cV3TJuC6Fb3fHTE1WPDmAExgO0IZi5qNwtt
xknWiroy8apCII4J38Q0sHPZNUPOIs7qqS3k0N+xkDODNa2cWx2fZ1p4aAvxm4RC3rYFrJq4CQ4x
dPaoMsy5TUScwEGMdCgeGxDnlaYVlMNOaTP/dxztQhAbP7R0xJYP3pLvN7Yp7boAIHsit+tOLfZT
8WYhhrkaPwtIHdMnG2MZUnJSt38OsQwJUvRLL/yWSgYRRWLoBCRtP1+PHwu5GdMPjIAEnmCklzZD
KU+L73/nij7EkJ/FlFWTxHoGMTp4f7WisybjcVA4bYx1O/gQwtjBOCe+jNIo9vQ02Qrk59DETsIv
Mq3/0zzGhM7/D4yxgWRIZ4GEuJxQ0ezOlB5AV27lcuW0iuj92aExdiArcjXnBUSZ2l4FNOXwHBJO
33HdC3xow7xOswJCONALkBEB51wPd8l0CAjYAOuyeNtWZt0PfEhiorgkDVkPXGXEB1Szev2h5HGy
scy8n26GCapFbA7AqoMElc7CyvvMK/dYeMKYeow5Z7p1IO7Nbyqdu8A3rr2t3rrzXtgFE2eDyOj6
AlUJxL9hpwG8LHpUDpUzoMAr7iXubgV9MJ99xI/jZLu5QjP2tMFKC7wUAw5AnzmmtzVL8DJXFSxe
a5VzeyxAcDMXRov+CKw+9JpWtEST54h4B8g2b+cp6I2E4AAHe3QoqXJhtycQBN0A8Xj/O0iH+sdt
sUVDFFsnQjLE8r7zGnGwRNEJx5dtk+CdGeMpQmLWQ+5ThVThISymBwLWpm0R3ENjXEScjWXTUr8K
LIudYie7fh942jvUVuDyZs6oCW/ZHOMsKl1HHYX6I8Xzjw22rwfkJr8HqbK8G8ZTjHWZt3OEu4nj
wtXm5CXoeakWJ1LIjKtQSB8O1UidET7/MGPsC44wca5/df1pqQfjEfx+iuK6wN20bg/cMMrmVT6X
u/iKcmgPe97QzfrI2YdNs5WoMRvlrmwgT7omR7o+Ezu+bM1X4HTdybviejj9DjjNQkO29CADUlnV
e3iFJMMUcFCcEOetKNU5+R3nIbHN2WFqQuxxQLFYG7wsMqypnTlxkCeCSR3kLKjGlIrIm0OoHXOZ
8/c5cVZhfIGSYmK0Bd+Do82X3gBc7FubPCeY29z2Bzw1GHdgTrWpmjRzNMqnKnoaNc70N8cDKIwH
UPsm6wwJfz8/B3t5T4HCKc4jFyicHveGp1EYF5AWIIuNKsjpXRoLAH/vtHsF62+UzXw48bBh1z9e
F0+H8Qf6PAxaF8DlvJx6yJOs2B0t8yq6KI55GRx5N+1bwWp+o+KF9ocma2BSB0U84yASKcfA0uTD
n5KHUiV20u2agsd/RH86e5QLIWy3PksJWqKzgC7SCLgMBWlRryWOqvjHqgEqkJ9YuphzHiy9ni2Z
zEeFIDXRLFGZvfJXhQEBCzW5nV86ZstLu9Yc+VI75rsCc/nJlMeBThecx/bvzndFst9+U6vFmqUM
xjfoctyAuQDXJF8bnumOJ/3xnWzOShwetO+am1iKYtwEJm+LUC6gDpZ5LDl+LILvpdA5pcp5x+ty
VFEnRAanIItLEJfgRhConKiormsVcxuq9ph1iR1MvMWh1cqhIWKtAcmqoSss4W6UhJIw0SBBPN/D
rCZ4O6sDBT7QD9sXteb8loIY5ySCW0CPCtwTMYRdJCPSNoOzLWLd3D50YfzSlCVIu0cUTbTkEMlX
Wbsbo6dtEataoKkDDCSDqDq7zaPUUzTpAdUicI3wRgJ++raA1ce5EMDYmFLlTVIG9HHO431BUpRV
hXOXK/gumnK7mkXet8rqoS0EMkEJ1R/sETXQqKwPunYJQgWmzSM44mnFXL4/ZJJqoKTqGIW0i6fe
HgdjF2XDt7TNwK71O8xaxkInxhCAhkcSaYA4UfJy7Vgn+7Dg7HXxjo2JSRJJDaMwqYguOyaj6EVY
DFIL0d02h9X4IKky3I6K5hE7KTQpgSj2EZpttXCdyNcmFkk1vM9iLwq36vA7A2pIEH5IY/z1HOmB
ZMzoNZvGmzA+ZRp4YH/LuS1kMP4aKABtmmEUC/AxhRVhiVstbtLwYKi8TaDVtGGpDfOUQHWZNBKd
2SFYj7mmxPbtTer0e3/fueVTrlqqR8e7yF319c8ujXlScyeDOQ5ZhTNON+38LPSKbaheJ7jy9GK0
nAC47pEMDFxJMvjSWdKjAS5ImCOMOjR96415dJdg3GFbn3Vb/yGCrWbMTRcNfoB8r0w7q1Dq16DF
qlHA6/+tfi4b4AX9VxW2jDHkoUzCAKq0TgVoxD0dizPOdD68Poa73+ljL6Uxxh53gpybKqQlWINQ
Jht7HiWXbnX9/X6oxFi7bwi6rgw4OjN59M3vcXYkPXoTdm2ch/Bh+5rW0v+lQoy9B7rv+/EEWcJ0
kwyvsnxjNk7nf9EMy/fBoDNyoRV5hsEYuiq2gxCj0uqk5/qQu8KdYPdgJR1t4K4DfTu3U7vkQWNz
7F1mQkmKOofa+mgn+N31VD2M3e32Ka4WBpbHyAQPOVW6WYlxjPFhQn2/8IQ70x5uJLAc1F7kFDyC
Hp5C1IQWLZhM9OUxbnCIcgVc1W64L5uG45BWRGgmRikMGVO0msG2Ecqi9EkI6DMnCl4q4zEedpwz
o2+F+aSAAAQpk4IDS2y7Kmq0uRQHZJEdkDNUl5LTijfJQXQy8IXwFjvWtfkQxlhAji03baKdvppo
dpFGZ6BFcgoCPBGMDcx65RcZEIccwRDcyFewayY5nDNb+Yr+6cyYeyfqHJVlCDXS1I6udLe4jDGe
DzZFD7EVOd2Jh99Cz2XrkpgP2gEsqWInQqCCDTpM0VPo+q67MmNe5F1xRJhwN2SCp2igc8UIgiVE
eUGdXg8Ulcb7B9wZ/Ofe9gmueJ+lGPbbecpTAZCneDiGcBaHBzm5n4yHbRGrdvChCTvejq2vISQ6
RATSJWwba+gba1vC2vfrT1owYWgYUtgzLQolZm/7eX8EfP1JTvLU6sw4sTRd2ZvB/0i7ruXKcV37
RaqSRMVXhZ0d26G7X1QdlTMVv/4ues6ZLdM64p2eR5ertDZAEAQJYKH10zb8gYFDn8qoE6SA147d
d7+AO6OMMqdNwYRkRFDjEcUjLtpxWHAUnYxH+Z9fbt+hMZUv3J0yGIZWoy/LU+1bBa1M8wj66uAX
wbChbc2K1o47nNSW5FFQ46CoiaR4/di1h8CwRBWGKwf8O3E4Z4Su7tygLOncSfGFNNNlzEovqOzH
OMNE35AMN7KWH7clW7u0vwPl3BMtsizvAqxYVDrs4LXukUQzbxhP7iwiYhKpkXNTlqxpbcveXmOj
d4ugvQnlUJB8FG1kzl9MMyFdgYpRsHGjN+GY2ndNL3jzeitw+eD8UC1kIMesWKgcem92Xdwp8aCi
8HQ6WfvGY8zXOKV8+1t1jh+s+xjdtoFDH5t9gAvpIxVFLasiLuB5Ldpa3XQR7iKR9kj1/Wx9Kv9k
bhcbSgNaB5Tam7gLvBcx6gY5K0OoMXzp0dLeOomX/jInz/6WH5Nz+AlCKbq7bYrrcl0xOfNv8EJV
YfYKMlwDpgs2NeaKv2gh8bZRVk+uhWTc4oF7ZrbmlsV8tXQKLdXrhrBy2uQbUngiChoRFrdShZWl
RKkgUdQ+BeRTrbVOqB/1SsSdsopDVBTOoWqOfBhYTFVcQOYJIYY1B+WlnJWvgVZNmCGq/sb4sOJx
W4Nr6ScDMyP+huOOGcUwWsz3xOHPaLXt76AgyJ0aj0qX/Kh60alQdsWzKC29frIQHS+ZqF1XPwzk
JYGqVWgKwSPJvrloPno7wSlMToxwsnBFj83/Q8S/0fhrap6D5LeVgHYD3nxfdRWH3fZR1LK3MDRU
NHD6LWj+4FFQ8YXSJZl1cXFGGY0DiboEC8gy4prLEnr0MJ/zfbyvf6hPrae4bF6eYTr2k/ZQ4cVQ
cMCtlVRgTa+/gDPVfszbDkXoLKUIEoHms4UH3Fpz+kNxUB7svXJTXjAEyWXXMJGyV0+FBTTnsosR
U6pmsDR4dLptW1QDGKJode0etpAOzRzv3VllmemoSpCOJc/1nXUqdozcpPxcHzM/LuClt7fIqivT
VGKCd4GVanPus0zmxqRBjah13HX9jRp9xewdwZKtqm2BwbnLQA+ziFTAsIdzWj7nf9BcY9iL73M2
qYcjhipb+L41lGCwDV3U0fpTKAn8sUhVvOEpiZQmM2B061DFgxPbB0UVMWyKQHgTmzB/pAeJLDbO
6MTp7MyzXzafthed/dIPm/iqML6Dh46DnekKW/QAwy51E89bP2hwLpqXJr2d2z94YF2uDz+UNCBR
WGV1gwxFURkvSCQkfmLF/de+CkJB+lJgaibn8NU4yAq7Y6aQoEmsdMQTDZgxbemOuzekWd3JWQ6E
Sqn2mron1WseSr6uHOTisL1M665usU5M2sWtoW7ysG2YYetO9KSAtIclq4Kjei+hvO/cetou33Vg
yhTTdP4PaHS06ujgQBEmJ6att105goUU0PnLBJJOUGURjKYevnQYImK8DXwt/OEsPUmiuGd9C1yh
OanDnqpxXMFcCF6epgrzjQ9KLiJhWOshglFeUTjHx6qgJkxOxrvAjX2H4e+70p0rvzm03oBRCg7d
g2XHb0QVZSLZOFeIczoYMqZWMDO4anqWc+LW8Zdtu1kHYUExOjx0nNPvzSbIVAuV0/AhwRzh0bVG
cG/L6YMirDsVAXG7Df3HUWkrJR5zii5NfaoW0YhbdD/8iJVJVHHzP1bsKhZnkqWWzdOgAw33P3Vy
tVOFo7E5pzfSt+Hz7KIM41E+/MGoGcPW8XxootGD2LzvUsFHg2gHZjJZytmM55dElfaSmvzB+ytw
DND6oGUY2407wwYt79BMBcNofcaZmuyCn/LdXkb7RbXvHOuPHqsWcNxZNmTInYQaxTGDseygAduD
vv4gnjezHs4scLjjDDWadUlMiFV5rN6s8Eo3d2UwQWIQkTcchAOXmMV98M5XPL7erJ9B16kzNRo3
bHZX/ACW6Cf9gZUEZu4kciKrp80CjdtosSppcd5Ai93oo1PLabrK3d7KIgRuh+VJKWcBWydi3RUj
CINsQUZXBMBtKgNUJlNqAsCM+t0gW0e5Gb1tGdZmb8G20dCBAgJNxjX9vT+iUxvEjd7D1e4Z59d8
zrzkU3CM9/3ksErk7mA/ZTeinbsqmaGCWURTTPvDhM+ko01kMlfbosgopmPq2MLk3aoDXGCw37A8
oCtcm9scGGO7b8jXtNjN1u9t7a2LYVsGugTQEsO368EpSKjYBLNjo70E0304Cwxg9UZu/P39t1e3
hQjyAH6+fsD366Z0s+5stXdF07i6sDt9NehcAHGbpQ6lSVYkkGHqqvJ9rKkbS8Eh73q/auPPZtJ4
c/VHOZMFJLd7BjkJzCwDs+hoNHt9ovuoNQUB57oFXNXH7Z8O7IN4lYJUVXAq0xfZvitFzbqiFeKM
bBrIZMYqIKTo+4SsftXeW7Xiyp3oVX41tF2oi9unAYL0Kk1hCq1eOX19o7HB2bpb9HdyJGiLEVj1
m8tYWF1uVlZQMGPQJH82nmQRIZDo+9xxSqWKhlkPUXLUao6PVv+yvSvXfdpCV9wBahhBOGsdTGsm
2k2Rtr0TdQF9LiPptosRC9mRTryBDMhCm8lh6JTbuFYPRUeOFZHvSiQDMBKpPxWTqBx2/UHIJEQm
6DuD6+NFb/C+YA8FK/Fuf1PUxEZo/LC88bFWvGlHMKdBm7xtbaxqewHJKWNorbYyckBa2mutuXb+
uP19FiV8ONUX3+eiiCgLgyIP8X3Somnhbk7uagP6myYnpBFeFY6NKSpRXV/gKyY/F0BtQDVaqrAg
EvpsKoIeOppH/ejwJb7EbDQA6m9NT/m5Lel6wLSA5bxkJuVgByAQtd8VGEZQsxlh5JbcsEZc+RA9
o+RXgMi+uKFcfk5AopqjOkkQFCNPj8QLT8FOx2NlhRc00fuZYB0/TAZopSDJTAinIer8a/7t/yfq
XDdHHJg2ei9VFLO8P5Wzeih6gw1TtOic+iE1wXvcx6IZgKtuGeN3/ovyYZ/pSGYncGHD8DU2LQdt
Byh4+hGOIre8esQsgLjdNcYqyy0DaJL8Ujkn7a6LBe54dWFQW2Dq6LiUPxB9y0MlG4R5frYw7Z4e
qM8GyQtr6NmB+8HWbBC64GqKx3G+K1Yvgqrra+Sj8t+yGx5QPOOqx+xlQsWEuNRp1QwWYOz/izNG
oqjri8KRvdd9a6pXOfa3d87K90GfIJs2pgyA8oSvL5latNbJjDOIlLXTy9+ipBQgrKz8OwQufumU
UbY7LI1H8t5tYuOcScpJ1unDtiArq/8OhothaFA1rT0BJjnGB+VgHPOjgek2osqFtaT/OxxuQZSs
D0FSxVY/xmSXbLbc3pgeJNNwtNZ+1Kjqy2W+K2eQBAah5MiZ6Hq4rk8NtBeKjLORL9GQ61yzwF2E
Q7vrDhPGzXRp+LOTK4E+V2EURbZRxY4Zh3xKMpsrjMhGmY4X2PdRA47tR8PabS+ZCIJzcXDZVlIm
gKg0bZda83OcZ17dSoKDdy2XBVp5DVxCyKxqOl/5LVdyRDBng5nG22DVB9v/MbuKO+4xlFMgkxCM
sw+w8wcRzQD2V/9o6pPENf3Rze813N470Wm04sAhm4m8sW3b6gc+wqKRQNw3wxyjCAMApNZR6xt9
OrWR6EFz1VEsgLhtXCi5hTarCSds+GhbX+J4v20Ma0EDHo0UTQb9IDvyuPioMRLDRK4VNwSQX4bn
+GR50W+yZ01C1b4+jILTYlWeKxyfcoz7eJhsFXD9NLlWFf2ceklUx7JuDAsQLhBqY1VLNcbSN0nR
zw6dV4e0Z/kvKyMXeCvqpeoc7GUtDh2zaILTmOh3tVWpDnv7FNRRiBTM9wFLQ45sb44fo3/qMQyv
8IZf44E6euVKjZP5wyEShWWrxqlqlgYGS7BO8XlWrQPzRlh02ODqi5oigOmmnaXdBbQQ7LpVT7IA
4qOLoZtCeQZQHvWeLY3uANqh0CICmHWbucrDmeicDIbSJIDR2kcpu5HCP/G5f4uBY+b9Ya8rmCk2
Rez7UuYVdDrKSe622SAokWTa4AIY7DRLZUw8qPzk06W0oChGb3CCpKF+Mpt9o321g3uaPKih7I6i
wTbra3NFY0ayiGD02bK62Bog1IjMCw33HQX5WNAK/Me6rV1huEg26UGVaqPaCfXnwaWtH63Cfuyi
wYuEDzLrIcBCf5y1aUNghwU7geX95E7gJAhPGNEDguh4px+3vaJIeZzFDZo1VLEG5dXSfYWcdi8f
7eDnNsa6Vf+tuQ+JVNQp9kEHcYapcGYaOqNy2EZYNTiimIw4WQOZDJNyYQKljdy8FOB9Nu+V37FJ
nlLSebmSGE6Q0d9W+ZkE4z9/0jLlBSRndUrb5sNcM8j6NtP2ibofTcGj4+raLCA4izNrNSiGAO+m
8khe5yx7rKcaDNSiIvO1t5B3onDmZstKo8OKsYFu4tvx0qI2JjyZ7dtg+OGY74bvoqBCJBlndd2c
VObAEhBRe6w122kNf+pFdXVMPR+8EBg+0b+I2k3c294bhYx7gZJSrNBE+t9t35ynBCd/ZV0C+VKr
olhThMaFL2GsFB0mNqPgRsKUiXZXWyMYzkxHTi+FIvCvq65oIRl3FbGMKgisAVgF1Q9xGLsVaP2S
/FMo/UsgtrMX+8rMkkZNmAobYnyPMPC4NspDPwaPgbCmZ90kLJ2tlUo+0LJKgxpNKBxBiqW+S9rQ
qaWb5s+CWU2VVZU1En0gTJWVCQypI+5wA5G9LmrdopG/d4HpZFr6edslrSViTXmBxe2qJNHq2mbs
xupXECgjzRZ5kgvnV7x2KCcNXfU18EV5qlUjXGBy+8po5WpuA2CGBV7+RvuTkc23RBvQD1i6qbhD
mBn1hy12xeMTiRLtJ62VoM9+N+9kP/XzvYHqNlRhnTLMFNjW6OoxsgDj9rNl1lRX2UsCattcTVeP
qCsUOPV1/eEKx7jc2MX0vb13Fo3tIcZjiKXt0DnnKNJ5Mp6l6atVZbttaVbtnY3h+w8Ud35kyRw0
egMoyfhp0vyxKn5EViEoqF89FxcgTN7F/s2x08ZOYvFeaDhtXPpxUzmE3lrzbZg+9UbjbAv1P4ze
wimMamqc+JxnGqJqHtMMl7j2VGDkn/Sa7OJflhe7GG9xT928cAJXxJO46g1RlfdfTM5JdSjfoHYC
zKxO3HrsXcWUnQntA2okYulYv+IssHgD0ca6HVRgsWEAw03op246YKLaX0wTSD2Pog4MZtUft9hV
Os5ODDWJkiAG4uD2nnJhz47Dzt6z6eKiWJB5hy0ozlqaOW1iiUElR31HzgyoO2L67WHbSETrxTvG
gcp2ZMHypzJ8qNL4yZJQyKHGjz1oNQQGub4BrtrjHGKHsgqDyhCpK6RHI00iV6Gj7KIeOXUmNcs9
O68f1Z4IO7jYTWpDlx8SI5OBWYMMuN/Fj9VuPKifSnAniIknBBJanFeU7b4mTQRt9mF/oXn/lCd+
nCWeSSeHhu2pHqm3vX7rjw46ym9QLmCiJYfb5AZaYbvcjE2v8ay94WY7/VY+dqizw/BpV3/aRlv1
k8gKGIapIJTjM/sluBZoYKSm1ylfZQsjf42XJCj+JM65gvDp/WS0mn6qctPrc+tmlixPH3rkK0t3
GEWsGqvWv4Di1quZg7ru1MzE1JLXRDu0wU+9+iEhWNxW2+phuYBhJ/fC82dKoDQx0khoHfOn+NKL
yC4Ey/LmKBffTwuwAdAM3w9G+zAlljdE0sNYlIKFEYnB/r+AiUvwpPVsYezYNM9TXGZPQZ+J6ofW
3bqOxwqUsLGOC87z6eGsIoyBRTO33mE+Enm0LhoG1LLCG504okfcdbGueJwL7AyD4sGC7SD6qU8V
F90Zu+31X41k0NCLrl7dVkx+2q+JB6smQVGep2mfy8q1gsih9n0d7Gj9dRtpXXkLKO6EonNXS4MG
KOP5r9rbaDckTvQyuyw7Friia/H688gCkFutiRq1PtQAlA7zztzNh+KMTDP6KWLheJzVhVpAcQtF
7LDvS3BfeLV8TIrRkSNRD9367XsBwR1Rk9QiCowAkUeutdf80Ldvx7N2jDInuq2RQZeO6DPaXjOB
WDr3DmjpWZ/REBqcUk3xAzkc7shcWfttlPWFYtOFDJRk4V7Hiab0oxQHOmDoTjuxHh/jYiJySVHT
KBrTtOqPrlC8RBgWrDadjmMiGsGUrVdV+ouo5ejqWl8cBWKtam+BxbnwkrQELgli6fGFrViCi11X
uOmlypzqG0aQ/T8Mcf3QXYByDr3JdaSeBwjYeIx6gE1lVG7J3tilO9sTRp3sax/CFxAEol0fNNMf
OKbnyGxQrAzmnwEzoNnKoe/XN/csgAk9UTvPuj6vYJwDQS1zhSFDEgJ4TT2gJ+w0FrrAHa6bxxWC
cxlJps1GQgFB1YvS/yhyR1NFZsHCni2dcb6CSrmUdRF01nj5N+LFp9TFMPDRtZzCR4/ZQf4jx4tW
elwikdf6wJ5txx0Bdy2oG6aH1md1AqVr+/Q07CYP8wp8Ucveqg4XcGwZF2exnHSg1I8juN24s87J
PBPJLUKiu7U+VqLMjgiM/X8BltI8igcZCzZKJwXNB4G4v0cEwZldWarJODGbmLvPE/1CosapQiLw
tOwjH4xioTTO8ECzGanRiDWSi8Yb6wfTnh0bF/Je+bfWwJmfKdktoT2Qap+9xWSgu0tdZa/vpX0D
Bn/RKby6aReCcb49yjWtMTNYgxF/NoLm2Y6t79t+VqA6gzukDKsgc8TMW6k/Y1RTHZmgpXgtiOCN
ZN2zohUSLCimIX8gUi/GzI7H1GZNBX+Rtkc77Vj55oliTo4iuM+vG90VjHPjdtyQXu/gJKh+VxoX
LdynwpBidWnwaq8amoaaW76Aw5aCxlQkGHaJZit7sjNHrrvn7cURYPAEG12t2qAvghxEDzByWzEw
uIGi71PUCs32x4f9c5WFZ9loesWmcoPFUbvp0E4dEtr6b20297Ot7xOJfN4Wa9XmFnDc8kSSPsxy
DNWF6WEID5mOiRvJeUDR2jbOqhkscLgrdIFGfbVijIdybJ2sSjtnYXYTFqJuIBEM57K7skHXMxOn
sp+z/GZInhMRZ9u6IRg22H1sk02wf++oi2ZQzKhAXBJE2a2G8fOOFJmv29paw8DkcQ28+abCmnDf
Y9AyUklO4AlmOYhf2qbJxt1ENEk0U3FNXUsc7kSosoaWaohQPNZfZzV2sTZ6HHrbwqyZ2BKEOxHy
eG7pTOE4Z2k36/tq+NGTnVZ92kZh7pffN0sUbllqW4mCuARKoc53ulI8aGl0L2tl4nYkepGH8Wej
kiMhMRVY9scNC6ZQE63lbNAn5ntxli2lU6TnFA8CdpocinIuvGKY8GSP4S7B9IqJTS/bgq5cP98D
cjau29IcKdhGbIoMi8Zr9y0aNzOv8ww8SXVO/2UbUiQiZ44NrUoqFUCc21PUnjEryqngoSYrdxLR
jJyPJvleOs4k40qdk2mAOsGi5WSV4fTJvRqJqnQ/brD3KJxNVrRtmzSGRLH8Oa+9XDTpTPR9zhqV
PrT1KkkxK4n4CX2cRazwK5fo9wJw0chQB02ihgBgRXGRm6GDDqMwFRl1caPPxhD0iW8Vgp28cr99
h8qnv+S6btGrDbUxdiSMcthpX7Jz50WHaj+KAuKVMOU9GHfrHBqK/lErsjz1oTrmfv3LoF54GV1W
G67We1GK/qObeg/HnYSh2cu4MUE223iuFJSZmq+B8RVUcYKs3krK6D0Q5zD6WUeDYAkLzy2XdRhH
HiKx5/QmazD7oz42p9TLZ+HDjlCdnNswR1mtk5Y9XCKvAkYcN9kZmPoh78qd5AnbTZgQ793xeyE5
l0Gltpv15s0+/4PGGP7zwbW/srqe4aD885mw7xE5x6GCa8rMkGfx9NS1C8s3Itmroy9yWwnK/gR7
m2d8n1U6T3MPQzFzkjh1aKMFw5Ss47bPFaFwHmSgtMpbtlxmc2jA1Zr+44fm9+riHAjIdONQS/H9
WH0qQVNpCI5Fkb3xD1SaVGYKjQAA3na7cFjbynywnjKQix6nIwZT+3+gMEtGg5Ouo9CBr0nuuzgc
9TC0vKn63uuYIqHOgmT56pIsELgdlOulicd/y0RofmdRPxv32xKsq2wBwG2aKQTtXUIkXDG/6o6F
uSXxc3AwkGvNDpEv6rpYlwYMYOhjZ2W5nHutSjBI6DP01XUXy/4laaJU5PppYV0ROI9qhmpCLB0I
mG8NIkzlECd73e99a6e+TqJms1X3vQDjvKoGCrhZCaA7256cxlLdMErceATtnG152+sk0hxnB5Gq
pDXRIFedDTsSk9IBZcTrNsZqGLQQhzOFKhxnowJhrjfQXRPZjj4cLAyL2gZZDyUXKJzPJH0S6xXb
M1npWHvFY1xY1UFz8hx0TZGf3QQCryASi4u7UFA8kSoFYJ+ou6ZoPxE8DYUF/edPHPBuC8F47xk1
Y2aFOAyC0TFurD0mO5yy15o47YXgbVIXPHKILIJzpoNVy71aQqxQ9mn30zJFKyWwbr6iVEqzpFYN
AIyqCwqjfYpGR7V5hScUHDuiTcszW9hRG0llBM2lk2Occj99Bst+oEBxpScdU1HUxRb8Q5xwXSie
mWdKp1qTZdh5Mt3m0eS0dur2qJqVAtvL7F8Ce2ceZwuNcxJKW/RJNUKN8e959zbO9NnyksYpXlhn
ExWlupiVbcFxjmLW22Qs2aoV5Ica3JqB5tT9TZxdSH/uasHptH4lWKiScxlGG865zdCoJ7uzh5pW
X8+ducGLvOKyJJQJoghRbYTA8k3OgxRGFWeyCnNB2jVuUU4tom4SeAw+Ux11XVOSkRmIXHqmjfk6
Q/qa9/+cT+GdwzA5h9FOZG4ttoNRqONhZvnd1Ihmkr0VVXwwB4yNVxS8u6JEh3N+clbZ3WjpLOlO
j/kpd3snv0QH9O8KItRVnS2AOGEwW8JCkwgClaD8Ru1zMnxREwHEeqyywOBcnp7RBk2jJlKdXp17
rEFQctFbhIshmMHFOfBVP/E3nM03cqSWRTIlZCL11cmSfstW6ATN5KoIwYmQbk0gHd4tsbMX2ZgS
FyU1RPcUpGPX69hPb/oTu3rKB7Fs28tly1ychDx0Xxgj7CKTqKPl4WPR/MZcCoFnF6Fwvm80xkRN
eqD0WXlK5w5ZIOsc5elO4GOZav63lSPH8F51GGkQ9iV058kn5mETDyWyXn5ktJO14A4j2FEfylfb
oTbMzsYyGcVPXUodQg5t+aXVbfRYPuf2fZl9shPRU/b6EWmDF5FoKsaAfnzxG4iCpgwTryD0Qrzx
gHEdxp3isgOyEeXT1pftCsapU1KnQOlzgA3RcJuH3QA2ljpHXQZGIG2vnAiJ/X9h87kVgUh5ApIp
EaeestAhM33uE/vzNs5qLLNQH3dkBI0CmhcTOIRiRFUXHIOSfjLMX9VIvm0jrce3CyjO4zZD1dlI
3JneeDf4s0cOgeRE3o+8fJuxmu4U0XG4JhtBzZ4CMg0LgQvnN4w8Nqw+suHim58DhtOCetKb8+/U
jDyBaCwZyG+zJRLnNKo6sIt5hENULPmmoa8GOBScrFD2A5j3+na6aRLD1ZPem+JRkHldM5QlNOdJ
ZrSftGijhnMkHjq0y2EnUcHxIoLgrD6dtTAZUEnumfp3dfRwmLo5WI4FOmRf2dIhZ/Ftr0dpx1Da
xum98MBoa3M3dY1P9gPmrLjVXjRnZfXxb6k7zvg7jLTKVbZs3Uk7GW57wypbQCJCHjUn+cbOzjQW
TvxlZ/FHOdElhncRjFEzuLM6p3M2RXKATDkZ7sOJOkHS/uji6i5XbReTp46mPR66vPqyrd/1zfA3
LH9psaZBCesesHIcODr1VTnxejNwx2wUuC4RErft5CoByXkDpHk4t+QMTgSwut3ksS2wmLUohCAt
9x9F8reVIc+sHnyv8CeJ5VTyxZLPOZ7dG+UzRb3htvZWj5klGLfNxqSy0O8LsNYnO+JFu3Tcg4YS
3dvDodX222jrG+4qGbfh2moukjYH2IDJ0805QhVo/AeX5KU8/G6bMHjajgHRY4+VaIyYqUhl6rah
87cRdCz3rVoBAjO0cOfHuBq325l7VioZeqK3jHXvcVUZd7jEmR4XMTO6wQBH8uuYfv93S8JF8bo8
EjrPOEvy6GagvSMb/iwa/CwyaM4zyLFhFKMGGTLrWwFmKjt0mqB2pNS3hKsjMDG+Q0CPNCUdElyx
agkty6HmSahwKIPc31bb6j14YWd8g0BfxbVmtsyUkRrT3BohaNK6jXoYQQbKuvIn/YR+u23UdeFM
sL4Q0LugTQCWuQieDMVsUjVEJBoYwz1yHzcosZadrjEetnHWje6KwxkFGJmSIJoQXbeSr9IvhSjV
K5KDMwgMTapCA9zPCCH0LwFG8rihUiKTXQnnoa6b3t+S8LnErJO7tEJluqfppdOZzwqLosuHkvh9
aopsQgTGHRARjl3TACUf2rSoN15yFB3He1Bps4Ixe5/5eN1CztS8CJN96yfTVUrmsRZ2odnpWCFe
QiDzKX7skHlLfiLzhvpZ062+0d/mib2zip72RaDcyZFJVjyrEVRb2NQJR0zBKzyreRoS0Xm4ai3g
OELfGwp4FL59MKqUnFImXZ0Vuyxlgaji67MpuOetGv0Chsm7UGJRtWUfhPBSMeJZrSwfaZM+bu8r
kSTc/pX1gZAUM5y8Nru1oq+qhql0ohYVEQa3d6PRLinupoibURSen6L0RhMNQFxd+YWmuO1bJHZn
jSogEuto9U/TzxrzQZKnf6Urvnlo7G2tjzF4xcvQ6m2f08Qpyt02xOoDDLkK8hYcLZZcTslcxwos
SwozX8fQSIqX+9jV2sGVy5t+OEb2NzO5Lfbink6Btb39tAV01tNozhW2TIZv5HetaHLyqi9aiMbt
TsXKMLRPYptG/XyUaLdri6c6QMG06EwSGMPbQbkQJDXNPg/YI5Ym38W97LL5avjbqcxiv71c65at
GQZIhgiu7pxIRpFLaj62yIwiBYJa8zbYEykWHLHr63IFYf9fiDPrYyx3ZoN4yDjTLnLUXPAwIZKC
/X8BUJXmGJVyDR9g38fF9yTw41JwrxXJwHkyRakVSaGAUJNP4AhxJUV0qV1f9KuWOEeGETNNQRUs
RV1/t4fIicsLzWLHDkQvECJROG9GJ2kurRmixGjMVZ46XfDKsL5NroJwrsxso1iupQoeoHOD5B58
m1bZYXIDSI9E6bv1hQeJsq2yKj6NO6S7Do8Nqk1hWdJtLodYleMAFtE/2SNXEG6PTCqNpjYGiFHs
tegl0NyqE1iXSA5uh+C10s4NDWs/1bGvheMRfbGuNHTev5OE2yf53BPZ6CEJlXZKdUrUE94s/h0E
t0/kOFMRSrAVKc91nDpjuAs7wX10fadcF4TbKXbZW1JPoK2ZtI5BTlU8H9Th19AYgpVXmKl+eH9R
Qb+hq5oCQgfOlFVDb2mkw5SNm/blr5KveB+VB/XYeowZo/ga+F3ozH6+k47CEJRZ7wY6f1yHWjVG
qgx06rFy/9gfv4elG7usgbn+REVH96oRXoXlT+65JCV6guAX9Fn39CQ6FkXqdUN//AMLWcBwe1bK
hiEd3nTaqK6VGL97Q/XCoRBlVUXicNu2VMHZmDPtyfvggVFT9a2b/rJdzWH3hqlFZlUcwK/61oVw
3EYGN61ayBF0GKTNnvbQXyts2BeZBbeLs6GVlC6CYP2OjZao97IOocDiiA7g5CYWvc2s7raFSNyO
TiN51sMUIlUY2Y6kezl7tP2Odg6BcxLhcLtam8ukKGKIVZm/S6I7RfNLUc+miOJLZBbc6ZeVNerN
phLvuN0lxkN/lJyS5E8c1EJlnNvAbKSiVwaI0sXTq16bN3XZut0Yg0/MLvzt7bQecF/B3mZGLoKf
rKtQeT0DTMe8uNljl9T+rGFeXLmbDpagPkegPZ4jV6+VsoxbgJH2oGt3BTl1meAsFGwhlfMPnUFa
GrN9O86XoDl2whIjtvE33KrKOQZTQmdgwxTW+swtJLtKccmtjgZVNmVuRqWrqHB4NSJaLBHnFTIS
JJKdsSVCNmu8DI8sWzF9CS+zS1zjB3HzXexZt23ubNuGSJWcp9AwDE4a2GplhdviMO40UZJThMA7
h0JvhohJlhrnCXPATK31tmUQuAWVcwthrZCupUDobXoTViZenIbzNBV+So3dv4PiXMM4KRKNmOVF
dHTKBhNWcw3Dxm8M3GK3kdafOhcWwXmIOdXyirTwQvIJI1x1ryeH+/3opve6S0ukr4pkbwkwBYrk
WV7DLLfUJADkbJ/ywpMxiSsll0AU/Qs8BOEe7IbYnsMwxnFRFPmhDrKTXoBQTDEFa7WaIUYH5H9D
M57CdcB7jNI0WKw3inO3frYwF6j32Xwl8ygdRBULIu1xTqMeUtrZLcTSKgqmvM5Ni+cqOWeitj5m
YxvOiXCuYtJp3YY2VqmcMXpLkiQfSf3WGZtu2GM0iWN0GInYiB641rcxpn+C9Rw093ytVoEqyDYe
EFGjU9Nv6fRNDbWXbZNnFv1RsCsEt7lQE1sSo8QjQDnfgTXcaehn0u9IAprmGf0vmEouMpH1Jbsi
cnustFS9DAkQh+Jex7stIlojcEhgC0xx3eL/xuHTI83UNRi4B5xEqV0zm3eYiuOV+iCAEYjDZ0em
knYy5ozg6NUbP0nnx7qRXFmv9nEuvHmwTfpxsVAHYSqWjU5I9lsWMQXq9pokTntQOIQevdSnt3dv
20XgjDoqUWp9VX8YZ62BSxGvUG87fQE2Y7SwancTzuPpTtIOdfGcj7+2jW9VdwsIblclo6HlRTDi
JpX1Dq0OkfylSx5LctiGWY/FFjhM1IUoViQFXRjNLLQAl/XsKAfU0NMdY11jjmkSzXkQqY5bp0DW
whYBOvat4RfWF7N7xHwxQRAhFIo7gcFW0pt0wPoE8n5EwWDuR7vYHaw9+tX+H2MeRDJxjgJzuCOT
tNDhFNxr5n1XPBOQcv/LheJ8gzwNltLaMIhwcoKv1ZGR2aRukqPJAYOk/cD/IzxdZWlGAzWk3KkI
avq2NDDBAqeVvpuey32P952vvV/4CGrANiwImlZPETxa/BeOi6FBP5lbXQB/PlZoEsuIq8ypJ5ct
KKCVY68CUY0etkVcPUI0HB+KbGEsHH8N0RA3RRG7Vw2S7LRp65E/4LU20Vh9heCUaLBu5FYq8LDY
h5/sXHcwK+4hnQo3T7XdtjSrDmMBxSmQKHKR9Dmkyexjmfyw5+dkuBiYb7cNI1IaF1Ugdv4/0q6r
SW6c1/4iVSmRkl4VOk2wJznsi8r2riUq5/Tr7+HsrlvN0de8O36bqqnSaRAgCILAQb60IySqwzFI
lmLH7OU9Yd9KEsH19XZiMHg/tNeA03+2mxPqD4PUmXZWjEbn6+Js3nNWWIL7iyZzKWwN4sTGT9BR
uVl3S9lei2I3kzUNbkNhgB7GD3K+bgEKFQmkG0qEf4vZoo+/w7P9XZtgiLPha5osdN50SeYZTHCz
02LHuc3BYpBgLF9Y/G1Uv11fuu2ioRWG4GXNyTb6hWfNOx/smWgCUB6tOx0DgRVfRkO/bdxncQQP
m3ZaOFomoCzng1Yeo/zbGH5bNCKxhu2DYyWS4GSVLOz0nIukWpjuyrmZStPXnykScN0eVMayQGLT
653xRKaPEpOurZBnFknt7Iw5dqkzPHSLcRyXBzzreYqVf72uNYlhiJwfVoMjJMmBqHe7xMgxlgov
EbJx69umjupydEjqYJYUnIRJR6VRVfBWDBj3lj2Ez2V625j3xvE9spxhBEdB2rwcqhg8iY0Ve+Bk
fEgczWWRLLbcNr4zjLBx2ew4aW5CmjI/NDO6Ajx1+IiphL8njLBj2w4TFrQKwpTmA8H7LImfqCFJ
VG0r/yyJsGOHxQYhTwiMYv5otEdFLd1aNo5y+4A4YwhbdRqzkrQMGOiKOzJLcxXCJDUam2LgfYOg
NwNDXcWUXkeLuEwyHBBG/mAVvr7sBvvTdW1sX9ZXGMJxmuJR3rQ4xuj9/ZJhJZ6D9iZO/9X8FQb5
u2QiIFp2MA8IRcaXcTitQfWotriSKSFqq03m0fCDgzFU18XaNGW40X9QRH8z2olpDiq/YFoqUhzs
LnIQ3umtN2bR4TrUtpIcENmCPI3ihn4pUJyY6ZxViB/V7nGMQfNZ3uSLjJlw09gwE+pfEMHYog6W
MI4AAZPZkt4Zo2TDbK/X+fuCVlSlLxnl38/A7jN9KOsdhm26bSfjjNzEwZAdw7YtDIoRG6QbPXKG
2cINguh/ko66Vf9SOkdTlb2MbCplhSNYNXiTI0ZL4ETd91zXXBQFOcXLOxS/whCcf9RpZR4XuHzl
2qGBI8vpfool23NTDgscyRjng+Y2cdxUlKljZmY6EhjtXWk3blLF7pLKRpRLUMT8Y8sGh6JWC4Fo
/Tyhv1GPbsh7mq/Rtv6vJGLy0eoXTCIJVWgkfFKjE9X/jPHE8w6NrDAErWcYRhkypiFQS8ixHItP
ixH5ViXLJWxuxhWMoPi8Utpaa7BcrVW6pNT/MBu8H10XZTOyWGEIR/4AZvyMoUbQJ2HMXKUp99Ns
+pOhPCV27jVRKHk92g5yLcrviBhsoYqNlJahzKUxjoiXHtDGG2gH4zH++fco1FDmBbbt7YwleDM1
szVrjrBzMou5IVk+Irr2DF02S2xbT2cYwalpeTbGscJFIp/7OBgcyebcdGa/lgxEWZeevzZNNRwH
fD/Lpy9amp6WsDqAyiQozXdV06yghPu1UcUT0WaeFHGe+upl6r9J5zhvK8VBRhG9rBRsu5fSJGXV
9UqDzaNmB4x0dmPHszpZwLwJYht8qgPmmuCPS5B2ztNknrB19K4+5OlwKEgEVjFZW4QMRtg9cbi0
rRWhNJlhOtD4Q+/vExlb1KZxrSQRlqurS+qM4JnzMejBY8iQV230+A4fsILg9rdKWQ5xBH5gsNn5
i3XUWFArB9P4ES67SdbDv2nIKyAhhHFKxyqX3uTW9bmO7wi5q3LmLpVEHplWhG0/JU43d+jj9gk9
qOiGiO+jQfK8L9OKsOWdWi9wxkDxjZ1+D/P8U5tZuuQCw7/xJgN/Xi2xyJ4pad7pFWpNVUwWH7q7
bv6DlCzACxCZI/RE3MZjcN0Qtq/rK0hh+9eDkSQGhSV0vnni5UYZKj1csue0XWroybpwtg+DFZ5w
kIZ61YGZE6dPZfiqcUe0x7kPShpY3V9EvUuShyaCfRBZ7nfbQJCCtS3TNHSx09Mq9BB9M7xRIlf3
WdoEBS0/hWkhqYKUwQjSLX2iRpkDBTohuBxiGtij5mILyMqc+HfeGspZHMHZERV0y0MMnPH0N8V8
6i37eaf66JyS9iNu7+EzmODy7LpKQdYIsKk/zc7PWjlN2lPe7K9bIt+ib0TCnZeYeH7CYGlhf7Gx
1HKTwRBzangzGb7UJv1KZzx+ttoPs/qi1ljS65Cb2jpDih2PQzhHTTrDFi06BM7YPqWx8SdoihvJ
tt50HSscYY/NKjHbjO+xIdzZ1V2fPlyXYzOiW31fsLoJ8Y6lcDnAZ2ONt4Pde0qk4bTFRGtHxkS2
6aNWYILpMU1J47IDmKZ+dFIQNunPTXXIw7tWqQJ1+THFMnJ0TSafYIBoS+3sOsH6tUFynHzwJ+7s
Y77X3MS3fbtwW794nYRBi8P1hZUZCP//6phMUr22S3Tp+g4JcIlxeyOgvSxklVmHcBYXSTOHOZeu
mp6K/iWWMa1tl52sNCacwUZLw77oAJAcUwxPPJoYfRvv8iFIb22Us4K+JwIHn6T8SaYz4UQOQfA6
ziHfW873flICO0NTSBYf1a71FT18vq4o2RoKzqPXVDAhMKCRQb1pU+uBz424DiGxhTcP/p2q92hX
RXzJjvq8D0vTbfCe93sggqcYmqqkPbcFYr1Y1kNMb/LyeB1i05ufrcEWnEU0mnGkV5Cjbb73Seqm
yr6o/uylCWzZegl+ojbKMppV4DThtzbqXMaC910sHHTIY2Y2OtrENs7SjqMk5NGlmTU7YoZoTvyk
N4VkUva2JGcUwZStsbaHOgZKZiF0SL28d9nkSDS/HRitZBFMuGsNcA28HhK7nLpkl+0w/7HuUeDb
7C3FlSVLtW07QO0PpRh/guzJpW9T62gGs/zAs7PpN4ZpqvCqceqR+5S5o8/nt9HIVZ/ZThYCyoCF
5WStXir1CODUQn1sfBqZ6hba3Sgrk9j2CWcBhQVNqyxunAJ3aBUDSbQXNXvXqfvr+2Khvs2KhZU2
5IjwZGLhWDAQtJf9Qc2+mI6MMmHbBs9ggmOYVTAcORwsG+579nGwPkpfNjavAiBBIXzYD+7pYltY
lKcZVRtkAmjyGlUmu6ZzS2Wn7ojXPilSjtstmdZ4XIGr07UgaWotPFczljdFedIKEOZLDvAtW1tD
8J+wgohi/vpRQSTbvreNm6iafT3/Q8si/7pTlYnCf8cap+vbmVHg6FNQq8FYvgzNy3WILXM2VQNE
9lQziGoKFtANlZbFaofnaFYgWfukyYa7b8twBhAOhoaOSaLbAKDZsa2JqyM4kGbpZSDCqZCqdqHH
PUCa6rmo0xNom4lZv0sbvGwElQIGSP0vtaEsUacoGTYLRgd5Q7/sCXi9m7IN3qORXzCiAwhZEw9x
C5gJZffIBoVPv/d9QeOzpnUVQxmW38YRnjMew+HP6wBbMZqJrCyqKcByB/a3y3WqC60AMRBPnKfl
nUaUe21Jjg5RnhSj8CLSSiKPTTadNZ7g+U2jYU2LquBXmjacN779lUeimL56Fx+yoPKiD+Q9DZam
ZqLFDUXDqiYOmpsVWx1tTKDDU8qRKSjVnHJXm/e1tKpnWzpQidnUxO50xOdHdckYbvwYI9/OHnGb
43RsPUw19rQ/kPIcXsksqtqVkQdsuoUzqvgcqWjGEMUTUO1kjD2qFYHFBlNyUZaBCJaoOqESxSZA
0sFPw8cik9UQbbqFlRSC75kZ+Mtim88dyrXPWtSr7tgohymqJLcSmSCC+xmpgxHeGgRhEaZB3pey
4Fr2ff7/1TnQjIU+2AOmnaKCTA//YqZsoTYB8FyPEeGmhaFaggAmaOGzMcTE8yG+0bPF1S3mX3cK
m6pYIQgitCRn+cKHtyuKVxv3M91noeRUlgnBf8JqlQgp8U5fA6JrsSGqyV3q3e8JIZzHvdlGmjG/
khUHS4PHTbpTFNlD2quDF1NWGOT9SxmC/wwJbRAuAaWMukNW1V4bsj1b6I1Smied9qemfTGm/CFi
smfVzbhmhSx40opF6NvkKxgu8wETtE+06g9pOnv5LKNR55+6JqRwmOaKMSidDoury85fMN+0/zw4
T6n9QMyvcfXyO3rTxXcvO81Kra0BlhsGuVkWvQqyRvtZZ2kUXEfarE45K+9NRljp5rgvOJ81KCo8
g7mGn+y0fqdjHkuA3iw/st1MRmxzfW9hnOul4eujsfQg+ePjnvcTr1uc79NS865LJgMRXYQRauYU
ASQqPtL0R63s4lDiRmUQgo8owO6CoBpq6jLituR7gy0wpRJHtG3jKE3AYYoKBbFAoaNTmVRzCzm6
3iOadTSt8jYpy7sWxBjXl2wzEEJJzz9QYpWChkm4TpIDqmbMz8FzPkSzj2bByJvA4J3YVDY2bNsD
ngHFA1W3MJLMwQL241fWB5ls+p1MIMHQSlrmuVbh++ZyGJrOs6rJ1+cbfQpdPZPNjuAe4I2HoOiV
VzVqo5BE8BDoUkp6dQJYMyn+nNxXi6fU1E3Jo9Pl3mR8fRfXmvkLEQSNl/uINjSZnRR717Izz07b
21DpXYUWksqFTQtcwQhaqiPKorqBYLS8MXvVs+rdqBSuFf+4bn4yHEFbygISyIqHV0x7sJSbDAME
mvEuSb//HozgGKw8zWObYdXS8j6bTc/SmAe+WrfuQ/f3kAT/AJKf3skLIGH+hk/M5BDR+Hvu6G5T
W+95xFnbAvdVq2DCVstJ62woSe0fzeTGCT9TWXfj5m5FksykoIMgSJddQsR6lDtWh6iuH3OXOY/v
u3qvALiBrGTgZBM2OlxxnBd0X2ahr1VO5CJHJgm8Nv02dXQbFcW4pRiCIHloYPJjp2KkqPFJWR7q
PkiS4D2qP0MIoqjE0OeqB4Rq3SzzD32o3Gm6K6nsqXz7/F7JIgRfJpnRIjkD6N8BSUq9bw7jl8Kl
u27PfPU9nJvmClCIuaI6yW2LLx6mO1iuMzr7OI7vdRO57etLuJ2IWyEJDjVMp6IrnAXe+8E+ZX46
uaFPn/Pb9tjdKYkr8wubqWfcJvDuquJhwBQfxysrL5mBdjmUTnr/Nv6Z+mvjn5xTd9MGV2CCs8PM
VNLFOcCWXnMH8Adaphuro2QNZSiCr1vavDGrCjtqWJiblFGgTW6XUMl+2nQMK1kEP6cYxuzUPNQa
wn0X3S2D5PsyKfj/V36hiEa0SKZYq2TcK5gnUymfEufxurXJMIQNW4PBvnFiro/ig1IeNRiarBFz
e5koxi2q8DqW+LRfdP1Ykh4Q8VjfaFF0g6Lwd+n7F4T4lK8tamkxDOHBaaP9iTYhN2rMwExklE0S
ScRxK1VR2YjbIIldfFTsXSOtleTW/yaWss5y8P+vNJ6xetRDCoDuy4Cuy2yneNVNeuyPuit/idlW
/RlM3CRakmhphEWrnCYYE2Ofme1pos3Xd1gYXph0qiLLSETaSTo7UVYibebrDepNQUFIFtUz+2J3
HWazTACFf79wBEueaGkm5gIcMFDuylaxPQf3b9LfWqTY6Vn7ve4qXx/SQ6voh77pnhSUiSu0DXo0
LmYzQ79adGT6KKsd5rhvdLr6XcJJ1WZR0iWczS9a0o+2UnweSPwQxvnDotPKkywC19lbMBRZIgPJ
m70Enc4LBkSNpYlFmHYZhrhpYNA3plsH/FEakp9us5dlILePK2Q9/4UUvGBkgVySjYBMbu09uY1O
g4up8j8Q7XmR9NFo82azAhNcYthkSFLnAJsXMDtBICXZGWWQDHiqSiJJR8k2GFK5mOnrgI9NuADQ
LM7icKa4F6rPpHsmfX5j9aabjj/K5cd1xW0aCSrDMKlYtVAjLZz5VLOJUeQMyX7mqSlal5710LUt
yVbc9F9nFLGIYdLCtkKnBFpk4v3g3Fjxn9el2PQoq+8LC1YbBTE0luBtdzBuh1m5KTOb09dLtvoW
DFFVHV2gCFnwzHPpJfFKCY62iM+01b5k6rMV/WSt5O63tVJENaiJhTctjHUWIKxoUooSo6lZejQx
KUkBc8r1tZIh8P+vXH2qlopj5kCgauVW+am336FsAmOyLFu3qSq2nyflNFdFpyMUb/7IQVAh6yDZ
FuD8feGsCnW02Ti1hmN9boKhK06DmnvX12hrV6xFELSAJBOmjKH6wwe7hocH99skrA+6Q3dxI71I
ysQR9DGW+cwYMxB1Rw9OOLotSEuvS7N5Z1mLI9htbcQqjUJoBM5ZP+mYBV16/805y4TiC7wysggz
7xO7gFBqrD6pg/HByphER5v1ZWuphPOtyieznDpggIIZs7LSFzQy7zCk0HLHnWU881lmhSerlJIJ
JtzG+rRp1aqE8ZmOp7MbS9ZUtHkpWkslOGSidw7ByFjcL8H9fSS3Mdi7GHm9FKU72RkqsXPxFS9R
MqcADyyWMG9dzTx2ZuhhZumiy5raN98sVmKJzcuxWbPWZjDBbC4eZ6N4GdPEj5L2lOYVWHliRA2m
sbcKlEjPNJOYytZ5ugYXPAYDKwEmCnCPgUriNEUBHYKuJnOVaqeHTHJ52gQDyblm2LjUmqagQAOF
vKHSIlJgxDxltfqnmRAvJLY3WxMqdLJ0f313b+rwjCdO0KUjKM9fwyCrTXtMDowHr036xtUmtfOd
SpmD63gS+Yhw1ioR1ZK+IzyZQz2W9oHa7Ivwj278loSyp67N3baSTVBcnmWxhR58jvWtbsEWLVk7
2fcFP1/HXVyrPb4/pOUOKr2r00ZiDpsxg2bwtl2L6mgDu/SEFp1GVlY4SkLiF+ldiN1cP13XyLYU
ZwjBJ5Wxk7dxAohI+ZwWH7RIsn22fZJmYQwvrlFgtBDOD5aCrgt8Aa8+6d9EzWD9PxM1mxWCaN9G
3zHFmmHo8OWKpf1YVcqEKCuxp6Cwfua1c5PbThBHDkZ1q7cEtWFlPQaR9sSU5Vibym5MIw8Zlw9T
ne50KtvRmypc/SDBCtUFQxK0NoTPzz/Wi9tqT4aME21zU60gBEM0ckNtFZRg+brOMAfM2NtMBa2r
tcO189YcEklp6Svt5OV1zdEtNEWalmoTjTiiyfQdKhKKkaAkpjpG93OAAm2//mtyeZF77jkB2WtB
uusP4ROnHq4QBElLSN4uK34D7t/g4eL7QqwpUOk8oENbIT6rGRp0YzdGjQx/GPivu+MShu+eVSiC
TvYEdTqAcYb72Dg1k6Qp5u3uu/y+sDk6O6d1PuD7TXvIh2c1fb7++9+axuX3xVCqtJrCLCLqO+pt
NfxlGB+Y6SnpDbNluW2u9DdGsVKI4Koyltu5UcBP0aXxp0j97FDU56bai9Ek3xqD/FxkPQIyExDM
sMoM2pgaZDOUrx3t3dYI9FlW4iwDEQ9ki2ShMkIsoy8ejaS/rcLx42jZu+t62ghx1oqyxdfBPKsq
u+iAMzfujG5DOu/7/tlETBodFuWWpIHe/3Ud87potphBT0mDFvqKbyHtzmTflwXjnx6uQ2xcHi7F
EryfXRlhTlpg6H+MXrgHvyYi0uXRwESczmM7Ga/OdXPHmPvL7RozM2Il366EPg7JARWUAzn1zYOT
K7/lGOALL5GsgVpWrgMpzh00vteebVQSEoqN3ODl4nEFrpzPlOUG+DWBMey6Y9x5ptd6JjpgvNZf
wAlePpm7JEB5Hg2lNxWZbQh+wynyxSKvfqk+luh8Lj45Q3DdNq67PlRsXkpn1kq7ODYsXlVQUo8j
eRlVya7iv/J/+yRbFTyESiYz7hZA1NlPDN2p2Oemuk9KSWHJRi7xUk+CjwBFvBHrDvTEfg7+4ucg
OMTjV+2P8OpuB5LX31o4sYR3mJJlpB38XkEbxNA7MERLjFui/deQbmV4RrRYUW9DoChHLHHS4I9G
/eW6FDIMwTM0dt+qM4UUqFhxuxx04KXqGk3+eyYgpsQiNJKo6gxRmvY4Rl6vxW6S7etW0mi96XgI
ZjZiJimxwQJ6acx4uUNLj+IQME/aN7Ue/9ku8W0BCge6LH41zBLXsLl3znBi7U9Be+aQDHB4CfFo
0d46Fv16XT8yCCGQRpl4avVIMfuxsptY0NfP17+/uTdXIgj6j62xRQrTJv7U+sM4Hx3jWWE/Zkc2
q28bB9lwkD1iKLlI5EGb2CycRMXBGuuulXrKgqfb7BTJJlZtxj+8HOsfHMHXJFFGzBydG74FhtM2
QfKK2TA1kKrarpLf1Krk3rZx04HXWQEKJjfnVWKQEgMwRg/Ta3Ofs9ZBvBctD27Vne6qbraP8Hwl
uc9t7ttfsG+mpLPGDM20h5z9XLp2ori1OrszButdN49t8Xh5CahBLTTzC0e5USyZ0xQQz6r9XRbj
ptHv8zvnpXDJQ387NO4E/tN3RhArWL4tVq6vmjVDJwyw2FnB0t9gX0XdMa8qF+Tg10XctJgVFF/p
FZRjlFrRZjOO9yzxexRMNMXHabxj8Bi5AyYQiYva2tA27yowdR19E6KLKlSj6NJ8guK0fZj8UJRP
18XZSKniKnYGEJ2SHaWUlRMAtA+5Sx/oqdgh310F1DW/6H63f5A15UkkEjmUQDg3KQbFPbRNbzB7
U59kj6AbGjIMkJhppklgh+KAh0TLakUdQZrSDkZgjqACj5KHQScn1FYuefkV/bSSWGJjd10gClaf
gbtTJbjZ4uT9SVjlaigjbZhsFsKGT7xAEYw8MyoW2w3O3kS/tVI82jG3o581XfIctRX9X+AIFj7a
JkHCD9LUycE8oVjZj/1UcdsowMMuWkQzb5KcWpvrh8YZ3s+CCtw37HOsLboxxHGP3ibGPpr0Lo0l
23ajZwbEcCsMwdOjZqOOHL56I3Fnj/5sXUT/x4a47C/TzY8mmFARkcuMXSaZ4O5xOyTVSCBZSmq3
774m7NBF/X937mvRqFCjqhjawDQeyZrNTtVuxnk3vSPjcQEhxBXFOJhRxi81fd25fW+7df5y3RFt
rhShvHiBU8SJjg6UTsqULziB8V7MjEfNCSiT3GslEKKrKzAmrq9IhrSKlbkoESWK6Y5GcF2ODfeG
hoFfcojurcx1MIORlOeveeFjk0oOhE0hKCpPKKroNKzV5flTJKR11LSAd+tyt1F3o1q7cyjZLTIQ
YbPkJSImTc0RDiHSD3ep5pe/CyHsjGHJ7aZ1oAywUXrjnHhLFrl99eW6Nq4L8qZ8G7n9MbMcaINY
H8iAaOAJowKvQ2wq/JdCDDEhY9pZFk0R1iqaGy/RkhOjsg6SzRNtBSFE3aPRgwO4hs4pa3xa1X6f
OYe2WL7keXczj9YfjRXur0slWzjhSCvSGIZFIdVkJG5N7nv6UstMYOORAT55JZdwoo1J3U95C+3g
4fM/PzLIJOL/XwVuDG9xhgXeAx/siiA8BE1EuluU0r++bjJr4If4CiVSC1yQbJh1bKXunAVFLktu
S1dN8ACJjd1PTEC81tA6N3x4xj81tPLhGVI0wRUwo0ZWCdMj/9bR32j/PAT9P9A2buSwCMPiTYe4
+In17xhSWWP2N+6vo7EvjdwzQI8f6X6xHKJ5r2c7Vd+p1n5hf+bseXI+kGlxjcRn6jGUvZdsK/L8
SwRFVqQnDASwBKUGx65+Gm3pXYkfy0Ke60JWQY8L6dRQi5HnSo7NsdgNh+hou4anH8jxuk1uxfgX
SIIOB1YmA4pJkc/dN7dwhLt2r3jzxyZQd7NfneT3sf9hNefVE7w7m1u1bHiqI+lR0tDvieXat8tJ
eVjuir3+KJGP+78rKymW5BZoS1xMnvVo/DkIcYMZDiCC/6Ds8138l7Sugbu+a2hCLBTqBSNZAr01
vrbDe3iwJJ7pUheED656yDx0blyXb9tz/VpMS3D/Ttc1GeGPNF1zF/bPaLCKx+frENvh8XnjicWc
UUfLUYmA0Qbo3wpYYJ/afbo3XSP2OHUTuhR9TXajkQnG9+DKWYLrRkUajNtl4WfhjUN2CfskEUxm
G4LbR4otD2tuG/SPwW+O7V5P3A7a0rz6o7zlYPvytFpHwW0sIzg1xwFw8W0HOOMA31y5ps9nqvKr
ky6rl5BtNZFaQUl6rdGRWMR7AybIYlxnzGkVe1+91Q+DrOdG4hUtwZN0XcT6zAQYCqLcMh3uy3r5
el1jkiNALE+120JRbX4EWDHF9FuL/tDyqN5NlpEGpG2pS6Oe/ryOKVtEsVp1sGe9SXqA8mlvOlrF
0X4H4x/99uN8Y6n/udiXxz2/NrRYLlmpTpeSHGh9e1vZuWvGL1Z8LNO7VvYmsPXKcQEl+I6EjSjd
MbGvjeneKr4Q/UOnpW6rf16y+0U5hHnQV8HETnX25TeXVIggQ2vUcoe7yexWxyPYAgq98HbeJYdq
H++vY3Gru+KRbcGPtKTs7bABVD4FNLzt5qfJvi+XyLPGD4uUll+6poJLMcvZHkfQYiJl1gfRod3b
/vI47pBCACWmTLb/cXijLBitdKhBFlOqS9VWzHn1/pjSzKlM4tjFKBBWutHzgglZ48HE/D6Za97e
hWdUYUlnNa0Kxs8Dqz5UMToF9214UK0fnYw36X94zDOSsJpxU2dV1AOp8ocvxo5P/1IaTG/AFR0j
Zh3FlR3g26fOGVBw0TWp45lWAKTTy0hvDe2B1TISWB7fvLXIM4YQ22FuS2IOKTBSpruz8kVr9rT6
QzUfjeyui75UiSRptykTyHV4W7nOs2iXJ6lR2H3BCkSrBHYRl7VbVT/0UQKybfgWvo72a2q+6a7K
zSwMaxSrvh41IBXg4+eUaIcWDJePn5NKtfWWDrLLX4BiYKeEcTpOfKdZKBQhLs9GYswsuc8+kRM7
avCcmEu9ICcJJ1pKnLS26VVW4MKazqod6+YM8NQ1frSLR3baAdP93H6XfSt/0A98HnZ7AyohX9ZT
zy3wjfWskAWnjapC9H1OFs+H7gZzj852JzDf8SR0sbaCf07aktBQhYkiNYISN6RGpCVum9GCBRpk
dDOrGLwo7ILIjgrW9ci5olPv0GFoyazKbsPbS3WGEAKSeOnNnJUx0m1j6bfFd7shBzRgRpqsoHjb
D6+EEa40SlUURGmRFjdxfgaGfVx8ftGocpDCmvbRQO254suSSxLxRJrurs/ryCQAHRzHS+0BYdD0
qbXv5lg2eXs7BEK1Be/YNrU3vXPECePKnpFWeE8yZvN4WYEJPrhvMNM57QGWFuBDMW+T/mOk7kz6
slTfrscG/0MuDP8EnOW8aVNr8l4Hvwcs5HXW6N8JjDry3ztrFJEdnzT6D5hwbFq5Hfclj0SKKEDi
FA2P0sSpVCDhwBzyGrNaebr/VVH/NSPDvdwbX7SSSNDUrM2JY4CfYgNN3pyweYw5tsr7+/AGJXZb
1Sye+llHsmluHs0ic2v7pZMR+G+v3wpEkKjsMGlPNwHynvzZpqGvwAQXiEnftEb6FmBJ7g1F+GDN
3YPWMw+EXeBQk84MkkonOETbav/J171HOpm+BJ9I8zaJLI1L9/9Or29BoDOO8tYyaqBWR4hsapLo
I0WOOJk5x1CH6jkZx9BWXINso4kDCpcy3RLPKT2LS1wsqekT195TzhZo4JxfPLAg7ENvluVzNo7F
CzhBRaS3MrV2AGeNn/Xi2Rx2Epf3Zs0M1JXbnGcRwZP1hnAqqhZl1LUwDXgyh09aKMgemW4n6IL4
oN8keDH6rmqBrI7z7ToKuELckulkaVNjhTua96Ay8QH6OSz9Xva6KgUUjAOsrkPY6gDs/rkbpaY7
ICisj/kOlPSy3qm3m+tVQIQz8E3oeRbpBRrFXmatj7NgGhu3Dj8jFMg+sjFQ1AedOC61v0deWByv
q3Nbm79AxSBYw9BJqrdRFpBk/FCqkVfU7V0SyeLBN57qUjaRcGBs02GZcsgGPtblAy9jUIo/mzH3
VMk14o35C0CClRB0BhsdVaC06oNRHKSUYZtWgSdYjEFGP/jbJ1IFD5djadlpoJ4MJGg1dzmwPe9u
KB6K//7CD2nWYMJmTkPLrAsVYGVyNLqbrrst4sN1A+AH0sURzCHwTIbWDbyMv3kU6UiXF1blpEHR
BtS+ja3nlBzC5OE6ytsUsAAjnItULbtUi6CXNvYGXw00ZGzUr3gqCFq/+oRRsb76vf1N0YTjkY5D
0WXcY+QtC1rVqzPVJ1Pks0U2InvL6taLKOhproxW1zogTZqOGfDRY7/IyCa3NuoaQjgN9SmyrcIC
xEy+OMrdgOkeKJV0r6tpa5uuQERvsOR1ooU2jCHMu/TQocKtM6K97Yx2oBOj8vKylbGubW0oODuq
GxpKCFHawAVf5emLUcMwMDqlQR1kz+O+3Le7+rZyO0915bQLG6t4ASaYYZfp1ZgXSxoY0WM6Ya5W
6c7R1+uLuGEMFxiC2WG0JYaYtMBQktuwvLPr/fXvy2QQjI3AYWuswXioxPxEixeU4Zrdz+sQEqcg
uutwBtMNZhWkQcayUxpOn1k//9Uo+n1eVJLV4r/2iv8R359oATpEW4GLq+NiVyld5pq98a1fCq8A
rYNu9eAFbWXZl40lhNNDyz9FAPM2o9WNEVk6y0IHzb448ipZs/ORF2TegApS9UC+aoVnP8oiChmq
cDaVIA+KihyijurikrY+UWa6UdFImvE27O9COCFuSZp8bhBdQDhy0zk7IiP32dbYefE4/nrDRkZT
pgSLl836g1qyv8gUemPh3Oul6qFw6GST/vG6PcpWjv9/BRkx1IctFgUknV1DzTxN+WgXksa7LU90
sXCCcyBawuKS66c/dX6H1zznntzrT0PAk3G9jOpJCif4iYnzI81cqAbxpRoUfunlXnSLxDSKmGuZ
yW9v6bPWBK8R0aEMywVoztNUunhb5tzeeF049j9a5s4/tJOO1iHl6+8avXBuNbo9Ol3FF7XdhcrR
NoNClp9+mz17DS5+ySa2v+gNgj7WwyLbxu2D9JB9YPviZ3fqfbpTD+jyDaQPJ3yvvnFbFnqk0W9q
v80+GnObLZOjwyKP3ZEF5YtxTx4WzwiqvfZVlrLdNH+UvROUhjv2G/4epe4t5sRo+EPTEgHBk10f
lej5+hZ7W13PF3EFIngn3QpRyd0AJLulJ7A3HMY9C/QCJQiKN52cB04mrKpuJWv6evtGIwAL/qo3
taxvKwC3AczyU4GhWMbddMqftSAJsr0tG1S1uRNsPDBgPUEUKY5VKJ0RLRIGdgJxXuz5vqk+l/F+
iX5cX89tnf1CEW3SMpJ2rvlyhkZVoA25xdi57DHXtOPv4QgPCZFNEookJOL3cHgMTeKG/YQhNHFw
HWbT6Z8X7dWZrTzwANvghPNpYHat6qa0u+vRK18Wzg71AYeUdB8V7ct1SNkKCnahkpz+H2nXtVw5
jkO/SFWKFPWqdLPtttudXlQdlXPW1+9hz+5YprViTc+TH1ylcwGCIAgCBz2eEVJvMb8V1ceiv4ai
OcXbPnglFneWTaXcyXIHjNGJ3ueP/WG6oBn1YJ7rz5EwhbFpeBbqasGBZYK/gXPBVUxitVjgM/Ll
XZh8IOR5GO8VWjv7ett2h6h0J7qhsGQCU+xqrQoLQ9JiHRUN6qE6NQ+phzBDCe3iiBJ7p3OSyTY/
q6K809YND2EvWnMwhINxzHKosrHoU4UWMU/9otxXp8qfjrUEBrXRrbzFYQUqGF4hONU2Qp1XmNyJ
rabWVLcTMBXjMQxPxiCIO7ZU+QqAO6OTnpqoGRwRyx8Xv3hgt1btsfye/WKqLP3xGHWuYPWYWXMn
y6vrA2f21MgxICfB9UE9wB3+xJO8W1yMw3hV7TLClagU7OxtHb7cv7gtoMI9dVnPrkR42pLD/pSW
kcBHKeyQ35OJCwJyzE2e2kxJvZDGOrhySmnq7UZSlu9KloFFkaaVdd+pk4F03tAni2s2I6aNgLQj
v6ljkc+2kiqz5gQ0l3wzkiXNqeRGebKUOrrrl6ko7Xyq+w9TnZBOcN3a2LXr9XjzShZgbI0xQz9m
fVJVP1UVDOT2yPLP6XLRRra6CPMsfXB3WmBUuNdN3xVf95Iny5t7WzmMLosqilHgJjbcq2GYmgL6
ZEydf5Nu7AIi6UkJ017M50Y/5fW75B9T3zOJXiD4dEJR6yVtJ0BY811f9TbYzuxGO4R4PdjfNJtr
tALiDkHFIhF6X+EHaHao+tGeUZ6TG7FdN6LaC4HW+OvqorQFYrEZaRjL0bQDRVHtKDA4EQTnAJQi
kfVeh9Zmq3ynTPUVsbtXBn+QKX21ONy+rxrTKmeNrf/yQ2qvi17b+4uy7TxXq8IEXZ1DWW9MY61A
V/Gv2Vl+zzu1cnu+XxzQ99v1kzi9s+1oVpDcgRCldSk145R6Fbjnr9bT7Jl+ntrURereUw6yn6FJ
tPm1eLlvnUTsI1shNFSKCU0WDl4MteFOi8VaYpy7QO++9x4ru4788FB/t5DjZOwMiR3fB84k6NnZ
9N9U0/GwDhpJwhfXSqZZ5A36OL0wvKXptykVZNS3D/YVAGcok2oZada1CP0O9Fz5Ie4DGFY7OAqW
ETmTp8SRD6KDfdt2VqCc7cjg95dm2rOsIPLSZzT6HupDdcHEpr+u49FtFp317ILz5pBaQXK2Ey+a
SXMTikQQ3Z1AWexZzuDkJ/MM6j9fZCybu3yFxttKAqo3JQDaND0Z2SfFesqtz/sbUATBxZtZJ7da
mkKHmBoogaIuoKhPfv/vMLiTvUb4SeQEnrdHh9Xc2mb+YxR59005sJuwo1Ci+Ga+G0mmpE0lyGGM
tR/R7lg0yy3sJkGj7bbNrXA4fZFaV+U5hEeMTt1Vd+TnGgmZ7ohKCySdHJTaXdBJtq++bZexwuT0
J2WjPCcpMDuLJWUcRqVZ+fE5vQ2If5z8veYFLBG+CLyGQKd8TbISaKNGc7gqyUCvovm5ykDTm4mu
Ipu+6UU6vha5D5Mp1ti5rBs+kS8DFS0ZOwvf7Fm0C+LpHu3Yb8biNfHSYn4P1JdcRy8+YkqMTa6T
U9kYIe+HLvH2l2tbnhc4zkWYk67my8wcfPLcyc9DKliVrVyIAfYRwwKnAGWcj6+PzFidylZlzhzn
129uJB8ZmOUdsVmbRHmf3ESFiMy+eAUSWccAYzQXUsqvUKJLRAJ/FRR4Gk7KsTrOvuo2wiJq5s32
YJjvXYUCjRaY81xgC0vazwVzWjoF4zTu4+Y20X/cRYCgkyAtB4ZEophvHjTN1rRI3QaJp1iHIL9X
A8Gdc2vnrL/P2QAqArFlUivxouljnX/t6s6RdFlgaFuJiVdScMeDUaPodjGhnOS6+KZfH4Irok1m
1igEFBUtC9E4z2cWsypPJWRSnmaHBS6hV3zsfdXPjuL+LZECOZe3FGFQTxJEK7qjNHwBP/hUfdnf
p5sQxMLlhlESvinLq9MijYsqRV6gtjCGWnPkqHqq51jAubO5eVYwXGREpySeSJIBhnZ2KyPNJ+FF
7mpV32l+q7PSbpvDvmAiRCb4ah9FRI+iHMO7EYux3oD0oKHyQMyFv+XnMELnb/1xNh5WYRCWZoK7
gaqd+yw+IMHn7kvCTOqNR1hBcAbegTc30CgkScfY0dTKMcYlxIDD6K4z43NrZhjsXv/BCw9u2C9y
cXbeZ0NZqnH+VzpH9+oDGAG+KofBK7ziAHLCfRFFWuQMXS8wuaxsYR4RVU56EV3IKCo8eFvEzrzd
i0T8Od7VpCg1DSvVeqOnehkINeKbcSFO4qaH3p+86FLfZ+ggFETLgh3GnxulJU0SWBsQ91UfrCm1
9c6TU8H22rx54IXW1FmBHhtg9traF8NMlqzBckWtV50YWYjkGF+M1m7H34nFwpsv0U3YPLsp2wqW
O6w6rainsANsUH4Yl0NPAjtpBB5qcyOvMLiD3ozTSg8tYLQhsVtpxlA28IzX3hiOdm+hCDz/TKbv
+/YowuTcFRlqkJK1wJTP8VE5mt7oE78SD9IQ6Y9zUguZQ8VYYBujE9+lmR0e2ZtO6+tP9DparPMG
fUWZ4exLtx07YeYMBQeWilsHt90iahR6Z9VsKwSH/Fgfwp8V2p7/egSsZVuUQNneey+A/BNPZ8iJ
Yi4Nnl5iG33I7xI/e5IeUwdVVB96N39wcr/QbevB+LEvKfO+b1znCpfbFo02tFnXALexjMohEUYE
tUn1qbAiyWsCU3rah9tezr/1yj/9zGEykzhCTKqpmAJd5m7WaeAQVgVxlUgqbkdgjMTYVzmkqpeT
WZ/N5blt3Ui0734vyp7yuE0wzZkxRcxKIjTGl+fg9B0jHh8wSOe4r7VtcRCCYpQkGIn5zlkDrNdD
tEBrI+KCeDkn071Mv5H+1z7MZmCNiPZ/MNyJFphqEqCGDxWC8S1M7kp6StCOWR9b0SV88zBbAXG7
i45ZoTUtskBZQY8ZqLPzvBKobNvQ/paFP8tIb859EOO2aJJTLjuD9YCs+766BFLwx1ZojNloyVAX
re666Z7qgtobkQjc0aF0So5pC9DSqBys/qck30xRbCsSgdsnNFi6aOzZivePoXodRoGK/s8OeVkG
boeYPXiBjRAAbQ/f3d5VJHas8q7RD1N1R5valofItsAMtL80m6oDQxPG1Miy8ubVElMHSJx3ReoR
jPVRnql5JOmnfYht0UAEhlErqN1AB+XrgAIcZ1XQzdj8MnUxV8aOCAggy8aWy099/KWP0YfyLh4X
Zx92W7IXVE6hUhOQXhvg2SrlmlcPWocbT/387zDYb1hdDDCCa4QPAkamRxg6X6KK7txXT/sg20fs
Sn/M6a1QiNRg4TSgDHMK6lRiFebkIjUz/Ahohdm1SZtTsF32FqbLLqN6b/VW+5DSEoXrQ6c95ulU
Pc5RJqp42/S1q5/F3SVIk5sTCfGz5OAht7xyfijKQy4qFhAtI+dqG3VQ8yjG3jYNj/a3Bu2pmiDX
vunNV4JwTjbKk6iNU9gnCRKnAe/OgieM9H7RHjshd8WmH3nBUhmDzGotl74wx6AB1uCPtWP5wUOH
oFr3yXfG0J/66CDy9s1HsExvBjEQqR0simWqU+qz8Q+BVHwtiuoU5OTrPtS2cBbaldFKjHY5LkTq
A0zywXxO+DBdO7btdGxCQyDNZroYNy+QQaLglrwZzFJ3kpJKJcLcXDkkDzpSt4GLekFktmZb/cQi
a9MNv+3LxWzsTfSCwWQYimcZOv39/rVaNFNdaK8OSG6lmG2Q9O/0uHFyvKz2CnyKBq5BWXTD3Lw0
vCDyZhKG5VioFhD1Q3Ao/Bzl2S0aYEQM1luWjwI+RSYGyILeDOnAswuJZKVEKiUampNkBYvX1s2d
GhbBuTUakB8Ei3DiEzuNeW2uQbnTOpMwhqtDnghdKWxKZfuMdL9tHpJj6mZYvP2l20yyrdG4wycn
RgJjgojyO8YJnqHeM/w5+tGRHMUvoSJ9cmeOUWDyUaIDLLNudR3ZpNXOxOidpPlUJv6+ZFuOcS0Y
+//KKMNl6TCGEmos5ZNJ36fNez0SxFWbmw3nNYqmdExoJDyLZ5ITc6EaooMGA9TudPTdlAflsTui
R/9snFnRtqh7ZHu9VpCcvzcwdzcaIkCOjuyoToSUygTqJxPX1+gsQttyWGv5OM+vtTUtcx13cyqf
JuujqokUyKzrja2/SMPzeFaD2hRNC4NoXNZ/EznxF3KKHfYWrx+rZ5E8mw9bK4EI54GN2gpp3f83
CZBdrXuWr5Q8AqKu8Nq70gGE20+GYI9tWuJKSG5DF6SUS6XCks04PzHjKSeYBDOJWJG2zrG1aNxG
ntIqUpUIqlya2QmI32TnAUGkFL3b31dbrneNw+1hK50X1IJBmrh/LvIShPs+jb9YxQnJc6eVnEJE
HSQwQr6ET516NVNDCKbPtPlkoXfqZymlw899sUSLxNS7cheDEVh6YsLUze5oFR9SzbbMD/sQm4Hq
WnVcRLhMWgXuZ2CQL+b9X5UYhqc+kXs8aXihr50EeFsmgaIPmeD8snSZH9JW66h0aReCU/LL5Den
zp1c1upLHmInfJ99nd3OEdeTbkqJMIBxGWooov6doFppEl1nTd2lZuK1v9qvw319G461G9wvH5pz
7oe+6JloK/hYw3EOsdf1sOjxLOBNi/LdDIbMLsLwYCX9XaU2/aGMxw/LFAhy9lvWsgblHGNdtPnS
EGiWzIvd9Zh03DaOJv3JSzWuvBqhBkax4j35tVEuFRid6hYw+Ux0Z9CbwU1n4YvA1orheZcguMV8
ehOW8homr4dFnnKk6/9H70cfmosJL8zqY0loS77AMDfcPgAtNGrjdZzgdv0akGidlcnINnvBLX5k
bZelY4QYaMnmxMynWGgjG3HHKzxuc0ckQTexCgFD86I3GPJlHbTiPMlfdJCr7cu24a1eQXF7HCSf
eN3rAGU1B6V6UoTkuxum9wqAs/eOyF2hFQDIlhz56vg4LGCa7MfjvhybMOgkxi2FIrrhC7iQvItH
SWERduCFxtNifqZF4exjbOSqNbgnjD5EAwnBoyh3liwY+C4HE+5e4VdGHNhd8Pb1MD8oCJ5Yd1Pi
RNf6KObceLtGr2E58yvDOqo1GaHhYt3G4SalAsf7Vnevv8+ZW09zULtruJN3w7nR7i30jhqCl5pt
CMapYMG7v2G/QkV73Iw9Shda9SAZZ5YJK5/3V0cEwYUtNVUXRZYBUcpq47Zzi+rfxDQxnSazBJtG
BMXFLr1cxzOOdNyzpMLWs9weo4s8iUakbXAZsHV5URpnbuE4YCBag7KS8dxcDR/cuomN2j3m5UCe
J9hAb+Ok12BM5tUxOEhUzsG+zh7F0bV3iw/sXSsRhugi1XG2NodqEfQZin8i64uufjSXs6wIi8BF
snBOjcxWMesjZGFhOrt0oCDsoDvw367psNocVtb0VxWIiA5KBM25u2UekkT/XayF2oLCZ8/Huq8e
RTwXIhj2/9VqVY1UhkMFC1STkzVOblYjhDhl/UPUYeZEp9uqaBLTphNCJwzeyUHu+YYpbDFaTIRk
xUdNiHr6qfiT7CsscIXAqQ4zOjBEPGYWSKid9uBUC57q/I/27gqF01xj9Glr6HB2cdm4VVU5aaqe
UF8nOivYr319VXwlDR+kNJMULfVvpwoOYuOaucHJ8kCw6QbHydGcxm5uKGb2slsgyNpthEevkblL
I5ryytIKoMf53V91SNMR822vIyqRcjTFimpw3wYrr+E4v5sn0yL1OeDkLr5kSeJHcn3Ro8apzPk8
kUHwwrnpQF7WT+d8L2Y3KAnu4LDDoJhtC9XNjtH2P2WlEPUWi5A499un6JvLUTQLVpcKYwOWS0G1
g1rIggKNTUPRLYVlQFGsyM/xJeOsN+2CjpVWSW+hgTKhkBw6I3HAU3/EO+EBfWLC4fObu9nU2AQe
9K3gGfy1/0Af0UJoUmZIy6BNxukPieWPuouSkPSEkTyXwqkDNyWCa8imqaxQOVPByPmYzgFQ1TRO
XTmTnFw+p2Sgx36c44OpSuZxPyhgx8mbXYipn5RgTjJulNxJYJC606qhyDxrmm6t1rhSYp0rot66
aXT3oTb3nYayKAW8Nir+cpapT40E6jBc/Ac/eZC92gm95tidCWo1ugNFWZbAxWyt4RqPs09tjFTM
gABeDk7p+K5KPuwL9PspgVfeGoALCTK9UTPtr9wdCJTsFqZCHO1j+I5leCenfB/dKejHiJALUEDC
LHrpEMnHhQq1UmhSwvJQtX6hwU0TdbyLvs/ZRlrVeaDO+D7GNqE1Iamp0wZt6O9rUYTCnWqmsozI
MGCVaHY0QECsCyxc9H3uPMumSaftgu8v4IMixU3qT/sCbG0hzSKGgepmxtjEuYq8lIg211ATDk1b
0kxbaTO7KjAgOnf3kbZFeUHi3IOe6MFAE3bPMSQ/i2dHLoTEa+zXvrXpFwx+k9IgGQcV6tJUR7o3
fdDou9rgMsqSVDg2dzOCX+uOSbwK0whtiB6zB5kO+azcm46tb5wTmzHSigLPrdNqDcVtVrVL+zBW
obxRk+y0Trx+uJOt6l8uEbcnBzQt56YGgdIwcqo2PQdDKDDo/+NHX5aI25c4D2liTcAIbgO48RCp
YbDI58ZTHMMJWqY60UiYrXNprTtujyqhJY8jMwojT3ub0uiSJM1hGsHIEjcnEk0Czy1aK27PtgOZ
wJ+AtWqbB1X6ni6XRMiBLthMFpckGzD5etEaYBR52PkkK5JjrVQirqstSUAcrKNUkLJeK26tygrj
+sYaKeJMa66R1juaHF/KXNj7zH4tv211mVCWGkZpIuVwkJSZ2ypF5oU9MvZ37aE7LufomL0TPbls
qW0NxJnCjMQ6dg3UNg2429M5+lrpoq268SiGRpuVNNz6U73K45T+rhrI3jPmJMMD+Z1TurIdu6Iw
Yct/r8B4Q9AnNTN7ExIt9JxWz7EW2dPghqroIVigOYs7J6pxrrs+ZvUjmDstaZ9KORakXUSScOeD
YsYU3ByQhGpnWVIc3XzsWi9WRYG/um3Vf1ubxR0SGa0TKy0gSusNbv2YncJH+az45rG/xT+zS+uy
4g76sXeLY3kq/fgpdCpMXRet3KYnXC8dU/nq+Mj6fjYatnQd7pC6ox3BIXaYnAKNdOQSP4namDae
G1/ZpcWdIbUSZ81IgAd+wfBucfvH+gZ2yQfcCZzGGUt78VRYqJBWielzZ3db3KmSSpE1ROCIgL4Z
HWR56C7hIb6yR+L5GHjLj/04Y9OOkMHQVIImMYMvoSmmxUqbCnBGAA7ZxR0tlCqEpyF62MfZNKMV
DmevNG3avhx+q/M91R5N+TRWolb6raOL0eL+TxbOVOXIGpeYXTqW9BpnrdcHIDyVvozSRZ8e98XZ
dlsrLM4cSzWse4nloaP2lpKDVX6WtO9Sd6eqsR1hrkZyryS3zLwzLdFjsUiTnGHO6SDp6gLkklzG
4d2SPdWi4ggRBGeD6B5IqojVX4zN92y6ytI57QSpC5HdcYdYOilTkJlYq1r3+9SNMTO9QC6oEyQU
tt3Gap24M6zqSVJPLI5OrGVMXHWg/WAbfVWaoCax8sKW87Z7TEKCdGGamxhHlCQ39LHmlW1UrXUr
JVp9U6pKFtUniXTMnXuTZPz3LjTpqL0CDXB7LMefAivdivBXO4KfIUorLTYktpCa/VfFSY1kdnRH
/OgsyplvHnkviuYniaKLLMk6CQuq6D/nuUH/jqCUUQTAeZBmHGMsBu5eEs3sjqJELXsWqIt94o3v
XcnAOZAcfZ6IfKGu8Cs9M2oe/SGzpZt0ACuBqwk84uaFaL04nAspzLbsClZRxeK435n5W3U0D2zi
eCLaBiLJmDWuTs9+ssIwiCEZo0SLkP2XnOAa/54jHHiimczbexsz6KmBueqUcqYNJieajhiNiGfO
4lSR8Gp0gTdXpq83xN9fss1dBMZNWUfDNmavcm5kpF1fWxZeo5PwLhl/mOpBH3/sQ7Bf+8YoVhCc
B4mrwGojtNR7Zqk5HXJXefmtxWsG3vK7CiPSVFcp/kAqQ9ZQUw5KOVPmFZhllRyUKR5wG6mXDpaV
Br6up/1DlsiyyAq3LGOFxYfEQUTmWqrQqdt6MwY2xV71rXYnB0VImP9mvt/X5dZyrcG4uHho27HQ
ZnTq6sPsN5NySnSQvg+V8+9gOFdRmsgBBaxje7Q+LhgvlGoq6JxE3ZhbZr4WhvMWChKONGKaQz+D
nRinqX0IUkxNEoXgIqVxfiJTaZPTDjggVqDqXQsKkVFAeyCCYP9fuQdVLvsEU8kSD32lpvyMSvRO
EubZt/VFoDJqoQCH36uqaWKMgIpVUVDR7MtO/sgeI4ejilKmDPMLmMnVx+RWH/etgW1QfgMbuCv/
D5fbwMtc1f3SS4nX0Wdd/5jNIEYNTnqKrk/ZHUUtDWw19tA456ctgzYVEtC04nNSfshE+ZLNyNOQ
LUtj02EwZo1bq0Q1p1CbUVjE6Nw0VzlGaGJNPrDxoaGv/8GhuwZja7oyjAAjP0g+o0JLm5IvtNfP
Jq0+7i/Ptlm8yMO5cIIevYmwSrepwNWx/zTkjRvMlyAWFaxurgwKlsCohOr6N6PpokHC4I5URzYQ
Nzq8R0cuxnT8Qrmv6ncHy0WXm70vmQiQ27gRyYLGmgFIwxtt7isRWcnmrl0JxFnC0OR6Xbf4vhVe
VPNrZzo0+bQvwmaQYqwwOANohjGV9RCrg0U5SB9DL3jf4vH0z0bdYRT9GouzhAqMItloGjC24dKD
IF7z+k5wMgjl4ZxB0JDS1BpgsKBrcVt7ubCgS0O7vih9tmnYK9VxnsCAtE0Ts42qym5e57Y2ecVo
2kb0tL9IAjvgn9fbJU96E5NnvDx9GlKMkfxiiGosBLLwjfNzr/Q6KHVxcHfd/Shn16nCJOE2uJvH
7Ou+NIJdo3OHt6ZjapkZAqotE9A3vKtEMaNIFu7cJkMud1mJbYMWLzvs308tWMCOqSIipBAJwm1/
dcpk8BBDkKk9Dca5MwS+WbTs3PZXpiHU8wLf76f7rjymkg/mmH+3FtzuN9UQjCQaIFANejTV6J0Z
54J3cJGWuE2v571SqsxJ5ulJ1x6Lf051/cqp6NyGJ7JZ0XKGCGnzLaDg3PyWk8O+ltgn3hz5Lxud
r9Uegyw2weEDH5kp1yyTL3U4PmCUoJvrlkNJ/rXO0ei+jylYfIM9EqwOZhnlwNI4wrmYs/W+iPrD
2EReByezDyPYKwYXsBtaK+dqgdXR53Md/jDox9D8oix/8nSy8vwGt+cDYoT9AOYbT5XvQ7BbZ8O9
potuOlvJkDUIt+/bSq4zSYcs87k5Rex63x3DK6jYWGcdtdx9zW0mkNdw3PbvQZFlKBNT3UHzW6dO
7fpOc0NPf6CfdTyyGs6YOmXtiVy1yDI4t9DNE9HyDrh0yO0++aD1X1X6TiCcYNcanGNQjWbOG3bk
qIPLBl4wYrvWALHYcph9Vv+rPooY8kWQnKNAfppWtAckMWqMkfmFmRfevlQizXGuQgr0To5UJpT0
YNH3Kv3WdyIjZEa24ysMLigoAintY1Cse9UncNDEXye3cMOzesqKy1/v7qKSNIFQfJtWFKpj3LM+
BCvtr8PQuLVuOFkhC8xdBMM5ClIrZWjFsDojepzMz6Z8a+P3+8uzbQAahmSh7BLdDhxE2qkj6Lkg
yVDchuCjFH3f//62CC/f55zQ0oOvrCzxfYrEWPpN7TxJEpwU/yf8NHUVPHLo1+BHsklWppdlpcEH
NbbmI4f/U68wolc6kAsazESPZtsS/Y3G0yVHS9FJHQg9wDsU2TR+0PUP5iQ4v0UY3Kroyax2HQVG
WzxE0ucmI44Uilg2/o8zfZGEWxswVkno8QVKakQoF5XzS23qbkd/SXi/PSklfQYL3Ckt2qNZjRea
yH4nVbHdIrEQpv2hqKY/MpaXH8QfJkorJY2GHzQXD1P2zkiOhmiQ2nZY8QLB9sPqiLfGyKBVAFuh
xZB7uap9k6tFfqZ91vpTOpZO3wSDPUkgdNzfCCJgtuQr4FwNcjkDB5g3qKqdzi4laBg8q3jJaslj
33/4d2j8UTImbVUH0GSO1vMimRwpqI9SPNqFop5rTCNPMEhuH3I7qnnRLHeUWFKiNXEGAfUYm7Az
Mf92doimOwUtBZm1baf1AsWdKZpkkKph0gXpOVYuVnjaF0X0fe48GZc6kuYSovTLIUtOqjBrwnbW
2wPrbwF4Dh2rqGq0EkOA3wSBjvItcJNv8YnNU2ueQ0VgegJx+AI7dN9IUsTuTEN36HpMB/P31bX5
HsiGZfzXAVPOkVh06DpDgTidO/+aPZYFUhN7uSOYwln6UmKXH/8lIucptC5BlT3zFLFyaE6mn7lD
Z6PX9tj9iiwHzuwgotJj5ru3ZJzjmI1q6NoJiGp+MZuPrRTDCZZ2lt7psmgOp2Ar8RXbOQE9edkB
a5TfZdItV0cb4/7sOBO8YDE73pOJ8xI90TvJqGHnsva5UX8kU2R3xV2i3CYQiJvHTn8SLBu7QL0B
1FmxNKbsgj2X8xHomwrThF191bh/L0vTN1NPrkX1IWseiT/dpORH1pIP+6CbC7fC5JxFp4z/vW1N
suI0Aaqns6dFvmjjs5V+24fa3GgrKM5vLKCaM3V2O9HQZ4sb6yzwe5thwcv3+ZwUKWvUEbIsjiyf
CiN2JOnD+AcUBLjbr0C42CPLsqJdsC6sRud3T7ZL3R5b+ldhz27pZwfhKIVNc18hcu5jyRtiVg0Q
A/lL0Z718LjU36RGVBUnWB2+saNuwoaMLN2mtcc++9qKSN42v48GI0Y8baFgkVNcZIHvT8sR6laL
b4G2atD+6EYP2kRVQ0cFpjtz28escsvs0UvuNV3jqeF8RjeViwG4ghzYplvACzMj9UTXCP9Sao0N
5hs3IH1tRu0XQjI3Cp/V3nDIYp3LVr6fdfNaL91xf/NsGvcLKv9mio7YFOE9noSlnj5qRemWQ3yK
ZvInMBZuOmjFN/BqzulwydpxzCME04EiXdpRdpKcnuNRtfel2X5RQvhsGiDEB9kFd0LVmhWEkwxm
DaNtkBStvxZgTCSReoqCT00vfYoL6d2Uhp5RSia8LuqrJEPg+bY0inpWRTcV7C70LsMbr0LOIaiT
dKb4CVIbTrcqU5faNicreZSyKksEAgvA+KqYKKVzkmGQgReq03NkZsfBWK6oqhXEMiIYbpOBkKLO
lgAyqZgQEvhq49WBv790b/cxskiazNiUkEx686SaJmEWgSscfmLx9TC1A7L8Y129RuCOJL1VjMFs
FDTnaXATGKHUGh8ldfb25Xh78L1G4ZY/xfyltp6B0uLSFqWLqy8oR8AE9kzuDstgCtS2EQW+wuOT
Im0Qgm6ugt6qTyBcOfTgkTHxHOz/RZuAt8D3+/IJATlb6NR2UlrMtfC6EPky1WufIxfPG8p5Oss+
LlmuKAbcyDS8FpE7qSRTjsE5AcTIeg5wdUO1oJFfB+KZsV9Wui3rETJ2i72UXwWyCoyScO4Es3AB
y5CTkrHYHoLP2bdJdiaH2o2du8itIeUhqorcoHZ+LS/7VSsPUs1BXCgzUOvGnn+zK4G0OrHlU3rq
Y1txMi/2A28SPSq/3eSvYdn/V7BahFL8qoPlNt9nx7Js2UPUdkRc/yv5VV5ROXYIXVEVjUjBLEhZ
YaLiCp5cA2aORvjsRsrT/gqKZOLOndJYlDojC+6UxUMvewNIqyV3H2KDfuu13ji/YlCidIuG5Wqb
v+ZSIBlPr/Gtdkd0o3e38aKIUq9sj72O6F9Dck5G6sDTGuq4qjRK/U7pNSfrk09TG16SNHtoigX1
XGZpG3HjDX1nx1IrKhjaYAt99Qv4fNzSDmoYMHednIoHRn03nVnmrxAm/gQWwo/bNnM9Q6sngGLZ
k6e7pHoWLB/zHju65KeWoQ3IqhIFANGJHvCqcWZDUlgnABogUUmxjyawR57PpB4nWs0q7H2gp7L5
YmHGdiIoRxbZo8k0utpTkRzmGMQCgcpfdHCb6+IqdniWWrtsjsSOjhg2eRLNpBLJxf6/wmwwm2gs
0MLtJcFN1e+m5WZpgmss20Z768S5il6aSWnlgFC00VE16oTxnTSf1eZ+zh2ViO4tonOOJ6me56BF
ryrUOGQ4V3EV86XFln7maJpAc+w7zNn+sW8bG8Hr6z3FOZIxAlns7wCl9aIHFRMYQAxSf+q85IhB
zT9Er8lMX3v65HxIp87prLaQr4iMw9Rj2HXTYRJD6iyZ+o8T668E4xNvyBv2RT8CSqEHSSkdNb2X
Rc9RAgvk020mHcZQKeASJ9J5bdtfpK63ifHPOyVfi8LFIorcK2ZBYYVNeJDi+2QSJIe2xdBxUcLV
C/OsuY1U5tWspywJquOdo8aAALP50NYf9y1NBMJtJYztTopFhxBU7n7Ii3U1ouwmDyICom3X/SIL
d/jSLIuNVsKSWJLljHrpg8ZHcDH5P7GSSVkJIe7mfG+TBgqiEU8JeEq9dW7+eN+iOtYhP3QQHsxu
+qlz5mMoIqLZlusFk1MfMmkmqYwZB756oD0Gxoez4KoiFItTXZjSKrEYRAeqm+4Br2u34D2uLNYX
2WfdU9aPZrSJIAOxbRYvcnH+R5s7czR76HLOQ7sPakfXrgWYif7E+F5QOL+zpFNUtMjZgWUpOFpJ
/VAqxlGZB4FlbC6SriATAN4wgrnL3IkUa4mWBrDxgaj3I258fSIJEoMiCM4XpKWll5IFSYpUcqsJ
9eZy4u4ra/tMWInB3UDwIon59jIwsmtzNf0FJKsaRnWyxr3QDQQ62zSAFRgTeHWKK6keTEUPneXZ
WR0/D/K93AtsbPPUWUFw/g2vIvVSM4igKB1tBMFqMtg1PRe6IEZmO+TN8bYC4jbp0ozJGBIori8/
aB0KZY8RxjzW+q+lEFUWbauNIuMD1kIN8yxeq63vLKqHCUrOY1U7JVLsSUrhNk0osIVNGAOt+EhD
UuXN8LYOHVAoO2dBv1Qeaa2csz4+arHohBPBcIqrkgkP/jFghp6CrGZ4L88LuFWrw75li2A4pZW6
SZphYed1L7m1maW2khF/WUxBOLyJgxEgKLVguVW+TMHEODpw7OMGOEn+onpy/WWJRB3M27v0BYS/
DYVWHRrt79vQVfFVj41aNJ36qjlsIp0oMhVIxN+IxiFV46hld1rtvaZ/CeTIVovlT4xtJRHn2+Ql
GwednQV1+G7pMVt9usSpIjgKmD95s0f/Q9p1LcmNK8svYgRB0L7SNbvHj8ZIemHIrOi959ffxOzZ
bQrDbVxJbwpNBLMLKCSAQlXWBoQjt0lNS71UAFLotxThjU4w92T3zrAB4AiNQl5AnkcMVedJd6sL
BZ8nbG0EQp+6O/lgH+UJCdMO2PVZJAgrso3N4oZLm5xAEo9iB5fzzm6U7/GvP0vgJLqxjVunU9VA
w2eFbYt+r4X6IYZJlai0c5dFNyDcKlWKoUiTFVYU9Uvdo3PGimY6L/F609Ony3wgQuIOHxDPSLu8
gjnheqOicNuQ7MH8Iodu3Im2ud09aGMUdwIpETiRLVTHAiqYpIell51q+NhKtXfZJIEL8Nee2ihJ
2hEM3lLdl+X99IdrlL/yyGPZGfUCO1Cw6kB35LHsviTjJLi8/Qe5mcbb8zFFCc3PnmzWE8Kv2cw2
BDv8bB5UL/L6qw7S1A/LdXsQNYfaH7V/4d4iT5uFMw1xvxoz4MyR+kOiB1I5Hy9PzP7xWj9jcIfD
ZNRiMhTAYKUT8XfqJl7syp96u7SJYwb9s3UUOZ3ILI5QdTNSU2WZEKenma1Nz0gOEbDp/r5wNopj
0zDKu3IOgVD01G560yYJApLTt8tjJ7KD/X0zPUYex3otA6U1VV+i0WlW6O8cQzezw1FnbC19P83s
8rPoXjmEXivfoVXJZTv2XxU2KBx/ZmmbGOjsmnrRC3RTIMCvfKp/rB5Kz4RKGKKZ4VgUQVmotbSA
KtW/suFONb4m88tlc/Y57Tz5HH1qYxEhNRbTojXp06yj2l9fnuSs/R5HopO1yBqOD8IytIZMZZ6s
/FUmn4bqk/brss9sb/vXGr6xSjJIw7zEGLClna672fALQ/dL49dFQ3+G4WhgpNOKDEE4mto+NuiG
aDyXin95XvajsRtTuHWvGv9QzehHwRI7SKA/WLcT6kYd47B65Fk6diLGZiv9/bnqPHwcEyiZmahQ
GQZj+9RHvuXBWlw5OaAY2qv88gAtOUWUPLW/fZ8heVrQpQyHeAyl3CtOGeudPSbLw4zmftNKX6hO
Pl0e110aMhRiQZieoMEfZ6K6NKPC9lcv7r2ou6tEzer2v6/pyMqBwuS7tJJqVlEktiAON6sVyhsg
uOmsMfn1HEE4oGGhtw9g8E7EWaFDxmCNLOzgbUVA17qDrpWCvW53tW4guIlJa1p1IcFSMvL0qa/J
lzE1oBYlSn0VwbC/b7YFYkR4xWthCV3uk+xWC+/pr1eD/DxYHGEXViNPjQoInHqgdbLakIu1FfJ8
2bFEhnBcTaxksCwZjpzFN/Pytc6D8tclzX82hOPqMoP8sZ7BkGGuXU1rnSqVnSkU3RN3t4TNzPM8
HQ2SuS6wpK5vysmvEwsaj76V/1ZexRmHJ2vcrQ2VVLjFRXLoWES5atXKi0n5cHli9lfkv2uFl3ei
hkH7AnI+Xk//KqFXGc+V4AAlQuCoGnrD6jCze0FJkbZBZM/sRK00BN6lcAs+a0xj6pkR+Xhbys9Z
HyBFRGCGCINb8ZZc1/1qwgxN+rwOt5XyYxWlgu/vanidkA0NElXvOriqWt6QXgIGS6WGlCO0Y9F0
DbJb0MBGqeuD9kmUd7Jr1QaRWzSGFP7vwXkZVZSIt6dmaJwpLj9e9rLdfWwDwy2aKsb8xBr2FbQY
oNpxTe+U+KXpH7JFFOMXIPG3QxlCFdbYY9mkyjU6aZfG4CgEcsLRQxgmolOIYPT4q2KlqFHRhm/z
1R/RXe2ZFPaCHhedSxzqScc5taXrUOSJuwvqPJh8hvrUm0td1BjMYdVu2i5Gpg45XJ4vkWHcgsrR
dSAfBxiWVV/77KbsfU0Vhan2MSzkTqt4xzb4XTqbJWPuI+hgaO0MOesyqxFHLhMn60T9azkkSGAg
Aw5N/iDqYCEpk3IMFLVqkSy0rdDfj73APK5hbXcIW//SmP0PRZPRCRy5pu/i1Zmx0DnRu8ojbedK
5uLpg2a3ViNwun1jzjDcii2jcumMHsbg1ddYrs3ulOuCID/nYO8s4VbrmEvLkmiAWJIltxsN3Ufj
lYp6+F1GoTLLr9+cbaJZadJVAUrb3jTG9TIJrLg8UJSvBqz0viTZ0FcenT7IZurmZPGtQnYvz7rI
Cs630BWZrJmMWU+Nr7V6TAYBc4qs4FairrfQdCL4fkKfyh5qpBHEngUjxceiuAmnMjNyMxVFO7SN
sQCE9Yga71K3QPWJ9RDaLR56i9c/GzFm8QZMXUYi5zPAILMzF1dR++Hy97kd4J0x3IF2ytmcmPh+
0+AtbGke2/RLSMP7fInv5lITLEe23DaXwndo7NdsrFFo3i9SCC/LZlxoosau29ae9QcJ6f/t54U0
gluoyB+45d/H6UByE6tmTIdTuMp2KpeRPU7z0+VR5Ns3vTOMI4EB7/HJyhwb+lsu637Z3icn9L/0
iJf8naxzMtCz9FdlVXlcPlCpKgVCB+kb7uCFuW3dJcEy242zTBDS7z5CIqVC+ThRhe+0zDEuTOVb
aGszlZFVD304ApnktW3W1nXbpsc4rvxJ0wQrTgTFsUYF6fYltZiPZqcuDgqjtSP9sc+lP9qT3nVZ
MBCuGCNmkml9kMJPljbYdWwKKFDgkm+n2s244TQLAYgIIL0i+Usb2VrU3Vil6KGWDy//7Rk6Qb2D
qshI5eFYCo9OLWyB60O1dXmoj9RNXSTwKvfGZ6jtEkd5k4oX9T9mX33nFRtUjq4iZHkWXdyAgJVD
H14puiA1iY+YvjOL4ys650UDmocvFGPjtLNeOOFMGrsd9MxGJVGMHue15qVJ3iP/FAnZaGhdO5SG
siNY8iJTOS4ryLJUKsEvUQ+sYWvusgvIt+SaIHFzvGF9Ky4D7q6CzdByXKaYS2thUoHXqo7ZJF4z
k08Nqm1brU9/ZyVssDg6oylpzJZh1dGBhFcjNKrK4LI5fG4jP5N8SVtW9V2jDcCgH9Lr+lijdLRw
hsFGgymkF5UHURCKvy++A+QircU01yX64VRoTCPdjdc66xdsM1EPN32kXuyVTvI7m/d5GHntJUtF
sa8xwsQMlVuQBLxCdbknGEZGfu9XHNQ6ZcpKz2TOLWQdmSzILscB4TS9sNRhpHx/nNDPNHPxiCCY
tH2fP4NxftEPuZGU6OHrpdLDOl1rgypwPAEAv5/FpVblyrCAtfrcyTXtFDXqr2VM/c8N/rWB37iK
iK5yLWPA5ORo9n6UfBHMyC7D62cANmMbhm9RJ2JGbJBmH+fD+9w379UUcQndNpHR3T6wGob5t/au
DSh38o0VDQVNNUBZGeXgLk2gNn/oavzWhRzHoaxyjJx5M3ksD0w5Lqjx0aBQLwl7C4hGkf19M4p5
acxrxaapp9dqWzhq5qCgV+BuIhBuNxmLcW60Ge4WJ4WtGkUQZo8Qqz5c9ggRCrdT4CFCNuMSc1PN
nxLpe7j6xipKNfyPjfHsdRwPtHE1KQXjgfionmq/OpRBdJ+iFEpcDiGyh2OBxWrGqE4ZC8j5Cy5c
NwgjPSyhJgi2ikzig7pFgo6DcQWT9IcV7ZqTk3Y7O6jkPtUHkRoSG50LLMoHdttQapRQhyPQZGRR
jzoo2uwxi5MvTTae+si4XUlXeH/kFwpHFL0E4bw6hn1F+Ep6xUaf8rj7fBnjP7ZZ07CQOmG+l8hZ
0M9WpowY+o+jq+HhL/xOb8urCbJSKTq8L8LKMebN74YSAnZUoSp5X+m/IAm1SKyRnYuiQH6QWUES
KgJvR1vKkBFNHOk0erKrBKLNaf/Iu0HmlsDaW0W2stWcJrZ6oi59jX3LGXydNZe4s9DyATVrwiqk
3S1rg8qthjWMevT1nXHHxENn6XZoa1G+/tMy2voe+aIsjv0pPSPyJye6TBU6tMHOMXLVk+rlODot
qH6s0YD07xK59ZPAiwSTyle4S40RIf0dk9r7izPDj+i3JCCBhFdJNKvW/f65tVM7Ebe5Eowuf4SK
LN2aI5y0WR1ii+pHyZO+lK+4Num4w+C/nPCxFClN7vLbZny5vXS2hsJaugl8nS2WbcjSV0LN2ikn
lJheHtd9JMgtoe0pAoP8WSTVcjkiGhYn6a8serOowZAKWFQEwZGMrEpELSVAGKGBB/9UeVyM/FSP
9OtlU/aP18bZFm7UmpLoFDmgOOwWXg0Nu+hkfrdQ8PXRtKHXegdJkytLcJTbD8VtMJn3bA4JFRJo
2rkiOPw+DOjvMqC7i/wBpx839yRXtEfsrwELbZMhjKC9e+6vlrJpcAqvoMOvOyNOvxa65XSIY+JY
fxQMJpuV9yR6xuIMaxTcU9IOWCzGSJAa1l/1p/mtC73liqqw9l3kDMb+vhnFTknaeDQVXIxwLJ2b
2JGrT1n7+ocmcWctmueq1i0waVJ9pnFIriRPPiqRu/hpkJ5EPRp2jTI1C3IZ1EA3Ho6W43aIaGnB
NcLi0ERBqpw69XDZJAEEf1mp0RZ8mUdAlNIpLAe7SVxlFSwrEQZ3aW3XpeiaCRjdis4IqK5VptLR
R9GlSATDsUSVQBN/VQAjzY3btZOrTbW7lq3IrxkJvPPr86y8bW0bV5Mjk9XRwglmf07s5Cp1K8dw
VFut2NXoUDqGe3mO9jdL00IVhkKIbJkcLYWlObVKAudGAPihvGc6pZIDzX+FAeLeItyd2Yy8N/EM
yC3dss4tvaQwMT2myOqcg8TpvfVlRP+H3LlsHPvUOyhLMVWTmKpFVTarm9Gk8pDO1BrgHPrHCO+2
reiNfZfyNgDcmq2mUDWlip3lTNmRlm8pwk7J8m3ND6jctC8bI8Jif98Yow6tYVUNjInIQ9L7FYq+
Vl2y5RD6tUstANsNpm0M446KkyKPEjRycZWtXqDy3pqBYmROEwkqjXaX1QaGIyGi9x0UlWBTj9Z4
vfLFaFoH/ycwZv+idIbh1YuJZnXKYsKa/MheH7qDftTvdJ+1/KOCFSywiFcwpjQZNIm5nKzX12o3
uTRZkaYUCTx7f9luTOIIaaREqiYdONrd4qGxRWMnN1pmR1BoRP6gdURhLf1+2QH3TxOWhYxbwnqe
vUtQGIqm0tgjTuNNHnERuDlqt+Sgop8BereI0HapcIPGWZhZY56NSgMq/Da6HfpOtkF1vR5WZ/WQ
xuSK6lD2ueJsHMeDa1EMpcoe3KOm+KBLkqOlw2/5xhmC/YTNCjZKWVKgMIMQRGEGi9m50MdFQg5B
bOXyTO074RmI4z1DHpWaaBi6UKnQt+oRIYiiEWzu+wxxxuCoL2nlOOxYeDqcPtd9UKadrVpIvBAd
YXfmhUCpSUNZGFIuDJm3pc1SEkVzievj4hVe6vdXGQviMkVrVC27MbpeihJld2z7CZOzLTf1SIqk
scQbFJ6B+g8tOuwtpb1OAofYW1E/AXGcbpqQCG8aGKce/jZu7m3zafJXrz8Mr0QUBN0jwp/wOFo3
U4puLjHw0FGBPcMG5jFztANa4dz8YiYoCyP/BMVR+1SRoSLMtCGmvlXPboFDmUFff9nTIcJsocuK
qikUGTk/L6lsaMplscISSu6fO/j4PNtpbQpcnc0Cd4zAyUhRLaIqOsiPm6UIbb4tTQeI1RK7lk55
dJ2luY1UdDkVbbwiLG6GSL9E47RKpTdVt7P6xYSYpqp/U9O7Fv+6PHa7K2tjFjd2RayGqtFE2EKW
3J+k3EcpgncZYnchodeODlk+CpkgjlStmeDcPFolpK1vlOpxGY5r+WoNT3+GwvFqrpRZMVZAsQrj
IYvXW7leHLNW/CVcRAJM+4N2toijozUHdyfELJHIYMbQHGEvSsmzUtujI/ulp/d2/RwKRpHN+Xv/
O2NydBRZ89CPCzBz6o1J7I7liy67o4XXOR0v/aKc5H1W2swa5++90XSWtmI8e1d2Vhcvt5ltedDw
goHyq0g6bN/jz9ZxHp8uRVgPKtDU7GR0kpNM1C2nY2wERiiS9hHNHufycFHkwFsYybmy7GhFuUdt
Co60Apfntd7MVVemUTJKLzM+Ztl9W1+t9Tcqfbvs8szNLrgEr5xgtWY8IAYDFCk6hNmEMLIZjGpy
vAwjGC+dO4M1uqr2VAGMFn9pi9im4x8CcAQx9l04xzoAEguZddfR+OPPDOCooSFWM69s6ciRX9RP
RFRnJRogjg4mWY+tuIDzavlDarraIMjnYA7JzzNBAQ0EF99q47nwRqh0w1ToOuZZdnraIsXNsnXj
YEVOM70qkptJk8B/9zxri8hNeWihhiOs4L962N1ba/3dXBithb9DpFscbubzQanSlQKn88JD7NR3
86t5THAYYe3R0hvlSqiMLbKM84WsSJpsgjKQ1/xgneyaAw1I6rTe9GnymeJW8TWebfXxsgPu0cHW
TM5B1iLM0ibFBKblXSN7ajQ4ifSsTKJI+Vsw7ZKncJuECtn3te40bIL9aR0/xEgSwREvUpy8+K41
L9S4nqPfIKGtbdw+0dRLLIcEkJryMqaL05qaExmi7WhviW1RuP2hHOuSzD2mbckLt4uHIx3T58uT
tLvjbTG4fYGkuWIkKzD6j6ufBeuV5OR4boSAJGvFK4q5CSzilSgWA0KwQwi0USFOOps/6jr567JF
Arfj9Sck2YjX3oTbFctqR/nVpKBVG4Rcwsi7DCQgKIOjiyVZ1SgaYYsS3aQjgjjTfaweiu5DrPp0
dmdL1C2CLZgLfs4XFZbd0LcQEwcnKdlNOyPwUVVKkFqJbF+2TATE0UWnN51uSBhCqS2COZ6+JGpz
TNtaQIS7zsCegqGGLKOXPOd6EGnMwnKkmKkOWQmdhlK20v0NS84QvABx1OZ0YMJrXovHn3pylcSt
+lngCLsetwHhdqoYmaBlOKqlF0tPHdrLTB/X6YsWJc5lW/ZOi2QDw/mbHmtavchK6VWGnDc2MVE7
HeSQIiidilqTb8UlchxHuaGCVOm9Q/gWmNuvRn0tZq0EsLwMyKE8jG3ihOEPkryaS+bO6dfLdoqG
k/O+uFIyRWJ2ThSh//pAEepV6F9RPwkGdNfNNwPK/r4JSjU4wUztCCBJOqnVc5/clKIYjgiC25oy
aAPHcQgII7rtuytDvisGQfKnCILbilq5QmHzxFw898vsycyuU9FRVQTB7UOZ1ai6qQJC0r+Git9O
hV2KumeJZp0jg4yqTaeMwEArz9OUd+gfSK9jpbDRFTW47GBvKTvviPQ88XyWhDwDyUhAPBbefG6W
B/bmmLrjVR/UnvGo2qM3QTLWcqTn5rpy64O8/Bkt8TkTfaglI2tA4aVWYMV3BXVzUWa8gFz57Ii2
tjqzzWCj2tzTJWgyAXkLfIJvnNDRpYQAE+bLap5y9W6QcsiJC5hgn/HQ3J6g4kxDHefPCzTqClNB
d2EQq/JStM8GtDnr6XPXB5Nm+pd9Yn+4zlCci6ttHxc9O6xmxZWCtHAtFeVI7g/YGYFz8HrW0UM0
AkI+nlLTV6zDnP7OBQbCFH+Pl8FXgmlt3KPrNyDWfHDNqPCiRDugwl8QmN4dK4S1EObE06lKuf2g
m+Yso1MFmDpIVZjx7fJc7I6Uhu8itqgpOr86BlNb1VhtcVspv3bRN126UpCtfxlj17UMFd3RDciY
4on0Z9dKlzIczKEGpRXOWvXOWr8Oxafe8oYwPV6G2j9in7H4N7iwsjqiZBivHhkb0II/hMc6mJ23
3s5HKtgOdgPdZIPGnUbQWJHmUgzLJsew3/ouB22wIBFLnBq59xSH1ib/jqLGHUmsSZ3UQoJl0Yv1
4U2BHjJFbewMru5nfvWqe384lJzrDcnUUSsHIJMr6Zzuuend3sa5zpUDZKiICGjX0zf2sb9vTgjd
rEH5z8BYpuutad4sosLnt4L6dzvRBoAthQ1AU6ytiSAgCwUQSKE0t50Tu3VAH0JkT2eQRokOo6f7
S6AdVSjch7fGUZQptbvaNj+BO6LMlinHfYGfMIx3uvW9m+6VUbCgd4cRiQiKbqgaYnOclVIqoXxX
LUsvTI6zcaqT3wkVbb7PmZCVklFD4Lv0yvTZ1E+pETTWdZ59TNLrkdwkohPXXjYpRF3O9nD70oxL
i9FrwBtO6AbiFMh4Rz8cd/hkPaRB4lpHdLkVeP5bRvM7T9lgchsUGsOboWQCs/GiW/OAxK8T3qGR
I6PeFzdovqj4ubcExqfKj71cKHPPt4V8e9PamszxJeR+SScbOfgSj4FIO0OTXSOy1WOOxYdXcGdy
I5SVlI71JFjxOzkz27HmOwDN6YLsxATuqR7Se9VjOTOzUzwpSGAQvYPvrgREGykUeQ2caDkbSTHr
dWh1CLessjtJo10p0IkZooPAJPadd1N5xuFNqtW5iyH/zRh68lhFaPcs3VZ/JTeDZMevxdH0pfvK
Nw3b9MZPqyiKIELn9gdqSnKymEB/azN4wGEK+d7t4XceQVFi+M9gWtzWkJgrO430OCSUy3WKDsKN
VF6TXhXcTUXWcBtClWtllGmwRj5FAQ30o3ZIEdAULb9dBttYw20EGoKXEfoJY8WTu6X6lIu6Iuze
fjbf5xhSkSsUERB8f1U9LWpcQ7tq88OCA6/A92SB73FUObSaviwDgBZndEFbd3VgHPAG4ccCTt4f
MU0zZBzg0LKd40gzrNsZV3ZwctY+9K3uS20kmPv99WrJMtIjUMLEi9E347xOCwvuGIpTLaeYnCxh
Rf/uORGKSv9gcOMFzouzjF19y2vFWY8d0n9UrzponmmHtuYZh96pPye/U+LEgrL/wnKj13djjF6g
K4sbPI7YMefPqmgX2185ZwhuQ8F+HKezBctG9XEkr0v0Qer/6pMgnU4WSmelRBS/Ek0X+0Gbs46M
KppKS2TEr1ZvJbld624lksfa97p/jeLjfdVadiE6r7EQaWlLZhPgivFnXkc5/uwrlWZyDoh5uZWa
V6U/xYpAGFgwUpTjzomOKy0HjBRNvpRVa6/NS5SK1AVFQ8Ux55BqrTGMAKkt/SFMElezmo+X2WbP
DgXqdFiakIsx+HZ3fR7rFKkwiOkYhxZnhDiz0/ivyxh7brzF4Ji5n6H3mBvAeJN6OlkI3ah+evqd
DWALw0zdOG8uQ8anrBmM2RwsKbxBYoJ72RK24PhjwRaCo5ocaWtTn7KgUFJ8qtcymM3uOM71w6zM
KGevXpGe93QZcs8HtpAczWjUnEmUwSozPQ70tp8Em8Detrb9PscxCBI1pqrg+6N1NyteIR3Tzhcy
2R5Hb1E4YsmVCeLzCgZulrFzyg2yh9pDnYyvsjJdRUkvMOryoJl8lCVfRrTibRCVytr+yRqaQM/X
lz+ZF5OX3Jmbbp1zDRYNw92cBbr+8Gff5whmmcpmGiZ8X+tOi/RYiertLs8IVKl+Xi0mrntm3+L7
SXRj5t87dK1CQ5CKfm1ERRC7IYjz5Ju85M44UHVuCFxscuS3ZnTds+UxpbfhGufooyKYfJFlHA8s
KNdasghvPaR3JFvLJzuWc0fT3LYevD+bJI4PENMPJUT6AJXdGZq/isJ47Kf+N9+gAPTnSYLKgqSQ
nJkiV2NtZ0qR/uh1K3uhqyFqwLW/ZlAZZWqsRy2ftDMq4doN84zgZ3+cpquqFmzK+0Rz/j7n0FI4
T6Ml4fuzEeQ6tSVk/6bmVS4Ugtmf/zMQ59kJjaZ50JEXYmSjsxo3/fCjnT9P5lct+XZ5+venB4cV
FZXbusa/jhZhuFS1jP25DE+ldDXUD9IooAEBBH9aQgXllGYWTplD/lInxNXn0E5bkXDD/r72ryH8
gUmZwkiVQxgSNS/phLZR+auxfpWrO1I/S93v5Ewo8hmN84RWXaVsVdjJebpP6UkjgrPZviefv885
QK+lLYTL8X19flZIbMepqNplN7y0NYH9hM1Zo5vSYYgNDFgG+ffulgb0a3bokS5/GtCxEWkZsU1S
WxPl34q8gf19A7sQvZNmqGB5CR79rU9QehxpY1926v11eh49jtOSRq/HkM3OWoJxcjfqzEOiK3aY
EvcykmieOHYjGvyui4CUdNfj8p10L5e/vz9LrIGTrKHuE8fbn4crRwcSYvUNi+orJ+VHdNU4rG9H
/mO9NQ6Kmz9USGh3BKDscvGOszeg3IGqbbOwmSuEqNLj59WlQR/QA1oHeR9+J3yjbIC4M9VqVFRT
BgBF1VURn0zlWhJd3/eU0cgZA5e2n0cwiSPsb+gK4Kmf12/VFxYJO7KnEesmuX4TBEiD+qDfyr/x
SraF5S5wDannSp9bEOt6Gykf5+UzzQTcvet8/46eJXMkVK8tUpAofEMmQdh+pMXjZT/YXaqb73Mk
tMjt2BoaTJDxTA2xxPS6WgSPfCIIjoQKdJSPjR6TM5v9TZ4VN201+Y1S+pct2X0c284GxzpZ18jR
0AAnQ58Dw28O5hOq+5zI0RFJF6Wf/QcamqvoqoleWDqHls5oB5Gh3SOi6MQ3fGRM9HboD651yu60
e9HTyv7hFKedf+A4uut1qez6FUFQKJjOvubPHxKvQP8/WjvtC4u69qKObPvTdkbkWKkurXiaYyCm
IXow57XTVOS0jHNwedr2HfwMw/FQGa+5HvUjgzmM5hONhFohzIXfM90ZgSMgyYCClGLAEM3uByf+
rnrGV6bZQQ+a6SRMUEJUa7D7copc439mi09OVCFympO/I+MEzzoNVMDUY+/FgXLV/dn48UmKilpq
BmXUN3S5vZhQLVR+i+XOxnAUJCXzSjUT47fo0DxYF7s2ZZu2z5f9QOBufEpiOyW60eRAUcrIp8is
myJs6rmomIbsRnk2U8OxkaauDRIFsW7VA01stld0TvQQ3bCLHnnMrpE5/Vj4UmqHzuSIGk8yZ77g
igZHGmhwaFSxhMnKdVT6mV4Xfq8gqFnKDp7Z7VHUk4ORwiU4jjSmcDWskIXohzh28kU7dHPrzGF2
rxNRBtx/bMFnL+HoIhvjNKUF5q/z+mv9uXeZII8Fwat7w5ud5qgExklD9b1IMEPkNxx/9PGgj1oH
XClziPFp6Nw8FuzBomHkCGQ2yCAvCyBIhEZ3deiSFhoCKn1NJCJYzW9yTBemjBdLR0H6ijc1eAha
uN0PuZ1Cl8yerylUcL5pD9GD6c6n+QeBHlp7Uz2xZAXRgIq2Gr5CWV1UinRaeM3o64udQPU+8qYJ
bVzIj9BGBtWpEPWZFcwhL5+emJpRI8yDxENouegKwntGai+NerxMMYKlz6s0zPqakCR6W/rtsTtk
h9aTDkh7PlyG2ROpwWn036VgchRDNRV9gyaYo9+w53UtaBzJg1woqh1dAqHcyR5FlQuiEeSIJSpo
qHVs9cn0NKZPYXTVJb+Rpre1iiOTItcydWUbTZGUflNfmzEe/ELhbi1YbCbHI9LamUaSwhL2pM3y
EmI//pq7IZJzltxZoXta+UMwGf7lSWOfvbTuOBpJJHm2ppENIFpVJNKLNOa2aUZ2Wd+u5S92Bn5L
gdgOJUcoVjiWw8iOVn03BGSdUcNef5kiRUAmor2OTw9IRy0tS7au5rvRH93VDaFx16FiOXqwnOx6
cSu3S2ycHv8fEiWCc53F3Y1mIyybMMZiI5MZrAv6ZUwioW/BnPGJATEeF7VWhXnKchcZky1XCbKJ
n2g4uZYuujALVhj/AoWkoEElEc6pqxWkQ2RP5tEIRV2+9wfNAsWpGmKbfD5kvCBxtJJqbNjVfVQ+
jonII/bPwmcAjppIglLBTkfWW4t227KXeaHbXvWQw5UOhY9oqgBvf4bOcBwtxUjri5UIt9dsDUh5
jOhTo/hGitigJEpG2Z+fMxRHTyVtaWuhzMmr6tZNVOqMFQn0UXS0F1nE/r4JbalSWI05y4lU18Et
ltLXURGU9fNTWBcO+s27l2lJZBVHS6pqjaaVAm5cpdWuk3ix6YrgdDZXmmCu/mPfP48gx0pRNTQG
dKzZvh8FUEM5ZEHua5FdJHZ37G+s1La+X7ZO4O589vyoVZMRWfDGvD5WkE4sBRu+6PscB0ltlRs5
S82tc1/SH0pTENnYrRdEa7Z/1iufGj8laDpCYvj3gACT4szonaOFmt0RhCEru4wDJBAmtBbsVQKn
4BPm2zmu0ZUIqCV9IdmNEvZ2bP24PDUiDDa0Gz/XtBCinixfFVINkvGQkhu5F9wr2Yp8v+WeB4/9
hA0EzXo16RXMvtY3TmNa/jh7iKnYay2SWdk/+J2ROG4gah/pYY4gV4QC5vFTRT9Z9A7C5rp0R+Pv
8/zx8tiJ3I7jiDgZysFgebCypiNop6CMRnMuQ4gWq8oRQ1rKSSWzdF+WrFD6xU3ynMq2Dp07luMr
V65ISkhkFMcOxtiokBgAoBKjd1N7K+5hLdib+OR2VSWTYphAMD6Ux+aRBcGjw+ATJ7uPHDkQRvBE
eBw7aHptWiMrPiB3g8f6oiINtb1aH//OYuxkWxTEY3NyweH5HHei9HHXMoJV5EOR35Khs9GTBLqO
I4IQqyCwKwJj1m9Wlxn2sjyynb6LyVHN6AFNitx6QZTS6nCGls2nIlwFb6e7qcUbPtQ41mhVQsIl
ZqAIipbQxi1uocGITPS7MWhcBFic9La1FRsqCMiAn65S0bIQWc1xSp6nVrxQDDFFIcadfkASmi/d
ds99oLqDizFHH2RPQSEWtLYEm4GAMTWOZOY60pqI7QVy09vFItt907ryKNJhE8Fw5IIa2haPuYBp
5GM73DbZ9ZQLMhNEEBy3JNU0Lgvj/pmJ5ki2LjkSLq+XGWwXBF3ANBY9l2U+MaXMh2UmGezIJs0r
ybcBtc8d6QUeKULhYpdabswV2oXgVBg91FnmWJXTJb/YNu3v69zGFG6p1ehz+PdeWXXXsXEy0qAX
bfn7zw0bDG5lVaFERzRxwSMkLjffVAf3Yjc5dP2hR1FHe6BUMD27C2mDxwZ2Qx+Z3NY52ApXVKTb
mErpLmvnF7qTFdetdWuJ+sHtn6Q2eNzqaQxtbhf2BpqQrrfBqplTEsOeutlviuh2yZsAkt9uqse+
1I0CY4Wjyy0qk0y50apA77z8iV2RU3+Z7NrDmdSXJPv3tp6NtdwKK9sRVz0Zozsgmn7s0EpJwo3y
Pjah4slibFMQiurXmQnvNp8NJLd/m+Zg6RI7A0mG6ljSl6R5NtLe7dZXUyTfqOyeFc5YvGatHE16
mncYzvSYYF8NjyRg2ZSzjTCmF+KpWbtV0aeCddCU7jviUdTOTlcinaL9kPTmZ3Ab/LhI0hpVMDmv
7MWhis26sagTsh9ymzXQUT5Sh3UoQgm8aIZFI8DxTj9JSLNcAW2s/0fadSzZrevaL1KVROWp8g6d
g9s9UTkd5Zz19W/R9123mq2zeW0PXB50lbABgosgCCzcFniUqeYfl+GTJ4DBnFnotLqg+zM0hRMa
5+wq4nkM134M5oTRWJshPQdyROWZkNvRouN/yKr9185WE9fUvy2zHwtias1l4hkDeZalyI4Vq8ui
4LLGHCj/WUWxQSRUGGtoAgAC5nVzpTSRIxpoM+MOE+aJYYCoLtNM01L4blV9F4bQAkmGnDxfVmU/
et94JoM3I4a8YrA8hIyecSeCkTFy0SP+PNvdIXfD6+ZPKo024hi4UfswbeqRHh79V138THjNh9Qm
F7DlZx5yszQN0i4DyvLoYXFMknM1HJvyGVyPl622e4t704Kd1DHMpWKiBhe3ONCazRJIjlKMsu/J
dZUOztoXtpzMt2G9cozHcYifFAAb5SrQ7zWhhp3WacNBj4bb1hQeR3V5uKwdTwyDGLEa6npfQ0wm
q5bY29/FgcdVyDnT2ZnMylgJ4tBChLyshZVr821mgAZLkY4YOWwNU2IJA4/87MOxIxMUSIGSBbWa
oq6z71mSWhfFKOqRmy7abSJXhzpKUdwkET8vwZfZZJym5Q9mZOQxmA/I76IqNyLQKQ13YaZ6qtbf
mBFvsNiuGBlDoVGHqmgorGTCo7QZ8sGQI7cb9Wd0QSketnN+V3bKb/e6UIU2khg8apV8yDMM80Me
/ZRGn3tyzGTOy86Hs4QRwaBRLTezidLRyE0qUwEBUR97adLwijd5JmNASF5qTRAzSGlGydUK7aET
v4djc395G30svWCUYeIcNZXAKaCTCBnuyUW8ihER4gEMCf4S8LLbHI3YhMUSGo0So47XXQyHZF+H
3p2572EfQO+9OiwV9rJmo5Z3VB1htYVusklinsw+bKy8Hs5EIA/dJF0Z1apwrtIcp2CTFUXer1o6
wO9C85M5fqt41CkfX0kZzZgIJpSVVgKhPrYQuOuWK7CmfFXvjXPv0rGR6Wt6JfOeCHgqMfFMnRtj
phVQiUQ/uuxc8+oEPuAroxEDCsVq9gmZ6PfTzBm1Y4xVSsTRrufULsvj0HJOpo8BGiOQwYZOLDJR
aCEwPkhedhrPpRMexNv6U+OYvuhITxGYE0qfF9x+OO5/isXcJQX4p6g/o5vNiaiqeUTWVo3crD7F
7ezo+kkvn0rhn8tbeX+53sQwy5Xmk65XrQbA6JPMz4RlxXtz+tvT2RhlmEVrjXFGQy5sqC7XzXiV
mtdjz8HXfZx4U4RZpjGajVSIcAbG2WucvxTRl1b4ftlWH4mIGDUYDB+HTGqHBWsiHo3O6tz2TAk7
hqvoGKMu0VEc2Ud23aEFkcTJHMFpvl7+BTwlGXhPBSNWsxQHL1L4YNVJEsvEv3YIY04YuO/1Cnix
QWSOQIElXJmnvssyUYwQPLcHiu+Rj+GHB+GH8Tjbi6OCbDD+IZxlXhfNroZvclm4r0GIvM495Bbi
1YzLTn2X8ZpP9kFxI4MJXyKjLEathYzOjW8VnF7jKbkih8nD4G9rfBoC/fEPlg3MNbKBuY4gsGHc
X8j6NK67FRU+5Y94TDCL+ErntT7v4sVGBuP/SbMqhbgukau1qVWPuocuFXus9ec04g0r2T0ugUgg
XSC6JrNc2c2oTkky4lAZB+VpyTB4rkiqL3Mi+VqJFq6w8UrwvBQNj4l11zc2chms0nWENivqA1xJ
7azENG2clyv5dHmtPibJ6CbfSGEWa6ynrukKaJce2sOEvMrgpfcwqc3jr9j3w40kZsmqcTHVWaEh
YW4lX2gpX+wl/uqrvuljHKf7P1RN7XrJRiSDYA36e2shh3Jz1Xiz8tQVs1VNZSDFnYNT+74ftRtT
TLwqHvxmag5mkXvpkoJfS7PqwThPa+ZctjddtHfXWsbcDKQ1bYzWjAJGqI1jXF/rCecB9GMagBHA
xKpyOU5k7CBAulk9mikT7PI02qOLzBilYOHow3FSjemSWOIIhFsVLDyUCfhMnREVw43m/5XR2P68
qc2UqhywEypz/laIg3zVSwqvWHh/ZTCRSNRESdHZO3lhJsN/Iq1JA72fGj0Vpvz8J3q8iWDu42ud
GfVkIi6otMrS2wzTo4K/k8AEwFkby4sRQUKaYUi0KN2WHY8gZn9PvSlB7biJ1IxMEqWQQEQhj1d6
VdqyXh2aTrZlKeZoQzfDx83yJorBpnlNNfRNwpdLzA7LxNEj6nIcxyqzukV8HPXwMZ3Dx7+zIINS
ZZyhyGeBek2GO9FzwWU24NmPwaRSbEHlPUKAsQaL+JKQxsrmf5Tx+2U99jfmm+0YoJGRpu7FGmK6
9SB1JyU9N7wSCPpLLy0PAzV4NpTNeEB8GKvySanvOvAoSI+h2Ngi+fJX2rC9oEKrFl0VQpskBw1m
CkYptLmeo9+fePwTPX9Zje0GTQYlLiWaGSkxQqlAfVJpF4Lh/J0yDAwoajaPGnVrqVOdpK8Oydic
opw3Go/jaGzhH1BTSIsZumjdWRRf8qyxevEwkt9u6vlpM4MoGiaByhj68h4Q5LWX9LoGOtfd9BUR
7WkmgxPGo3fZah8LAd7LYStPlyKSWnFCWImZPM8K5RfzMt+ILeOcHQV3tDUrDoabFs/wyrWcWrwm
8X1z/lKTLT5temEeG0zpQcO7AOrCpjzra/qAkqZjVXYcXf8lVnoTxrhInyiTjrQzttaZ1pFIQeyI
sjXImGYyu63V+8KBexf5+drxcT+/CWUOj3FFnYOUYyHnb0JsoTm9DmfAhw+q/GO+HEXlXhpd6bZ9
0RNXfRi+Xl5frs7swbIMpWgW0LlHHSkiF2t6wk3Fzr/gNTp2a/+3KwUZf2JOlykhrYg7ROTKgh2F
92TmFdDv3yoxHMsgKM9HQpeB+iQFO+Ok0bhlQa+06pmf5gDt/6g699T71lU8I6htU7aWE+91Zn8t
N6IZ+J8yHbl4A5c+Nba0V9EevggWama8+lTGtnlXPdIQn8eqtXsgbIQySBAleORqCYQKeExZ0W6B
Co9qvRVHP+1M97K77J5vb7LYwFOZJ9Q6UwXnwUejl0UwWm/kxAI8K7KBp5apnW7IiG5pPrF0Kp8c
hOvls+JQVrLSV7F0PnfpqJ9/2IYbzZi9n0RG3xgzhNYv5YG4Nbj7T8YjJkfTZj/llHjq54nXIsGT
yWz9sB4bo0JZtZvgJo2hdL9NYEz32kYnZm8XEcYzNRO+3yrnZG4tReT1+3zkgGREMNu5z6YyTlKI
oNWL4lNzRW6jg+DqbociMdqrLRbW8FXivA3thqgbxeipsYmGu3SKzIkaTquKh3YpU28a4toKB6n0
OqUW7aovZKuttdq+7P+7x9FGMIMtiiZqqbnC/3vtqYsXr66Oa/LdRF3AZTn7F8qNIAZJ5DYyjMWE
IFp4kTsg8W8BYN8XT7ZzV/yky5b0/bJInmoMjJhJ2AhtApvK6Y1sXsmgIO9fwp6X9OMgCNtQW2Cf
iV0IdB6yI8l8EeS1vDmCPBFM6s3Q1pQIGmwn1k8Jyn6kk8QbRMTBXHbOR2FGjQgCZxgLpaZaUR5N
PbHL0Uitqq1u9L7ncVPvp4XfHILtqu3VvhtnA3ZbjpJXO5pqVZ2FmnTXcMwnzGbRvOIB9Bn24E1O
a6VW7HLbCfc9BPRChkoIGLKZvW7m0lLWIWamhD/M3lad6pnYMQpxYscsj7ovueoRpTgBry/6XzDm
TS6z29sUs11njKBE2/fkEnT5rpJd3oRODVYSO3xYHBDOH8pvRORs9v0snfYmmNntbWPkax1DMHiW
UduFbqur6oxBuQGvm3jfY98EMbu9r7tqjtGk5jbtbZyEVgJKHF16uLzBd08bnTJIKki3qxpz2mhp
poKXD48XIohEw89Sy0mCUYD4cIJuvs+cNpKwRKgPhRLiMUHs3AZ0kmbtc92BnsSX5DBuSNo5XCZq
rN4b3NWZ/Dkgt/SdbPQTjzeO72MFHD3gNloxzic0GCxYNpBGC6FlRMgSKt+iKylQPmeuYIeeSVOp
Rzo8GaUXptNe6c4SJJwwfddBNr+C8UR5HRcFvKpI7lf/FORTKh2SluMePBGMD+YamZW0g6LRcF/U
gtUDXwZu0TPPCZlTJhZiY8Twadzn2sMQIXmpcnIWu6HBm6XY86UsY71TKwhomttsftTExiLGoQk/
V+Xtkt1d3lIfy03fewfL2YAkXCPlJqSVpqUcay+5M6/lK+PB9HO3fuIRTn7sKWfEMUHqUnR61ppw
AxS/O9KDfiN56Em+qtAIKtwn6KntHnU3O2iIvSgq1n7Iw0SOl7DH0DBFKIrv8AuS4pgXL1l+NppP
l43KW0EGR4xSlkVtwWvxut62o+SM+k00xI4x1VaSfOlmTrX//nVj4zEMnvToKxMiGWs42W1iqV7n
F359knwwSbiLI4ORBV1GHKG728DE1HBNlmSUlDMytRzbbVjpi/g6WL0pWAWaAi+bcXelNiJY4JLy
VQQLKpIZy/U05VaoFE6VczbA7lqZKB8Aj78kq+w46lyK885YkVRbyOJIRWkjWWOJ86dEvJ/WK00O
Luu0G4FsxDE6adqkxRr6C1yhqq3cuFOrbyoB+wfnJNtfnTetGLQNkzgTag1aZY2X5+hw4Q6V5Umg
dt1cYAxZnXKRPkgVqGKOFGKZZOFEL3siNMMwsCyGhIo95rgP067RxqzG5W9MbyWQrdYk4ojYW46t
CPoTNlrMwyQOqgQRU5dZM27L1csk+PLIe6/fjQA1E73UGP6imOgfey/IqHNVWkhHCwUW1wQJ/zH2
sD1Tu3Ek0EJVD6VitT9ClztbZFfDjWAGcDVMyKxitcVF80r+pnrFMbLCg3bIkYo8Sjaq3vsf3aeM
A4B7O1fDCG0Dk25QlSgyZ2SydLUSZhU2FbIQU/3U58cCddmXtxJHCFvZv7RRs0RCSX3825Q+D9WN
yqOsJnvooJkmKDQQWWqSzuwjcVjKKM6a/yRyclQ24dJivUxfaoxb12x6dZGvVnt1Oy++jlDa15xV
2828+InfT7anro7clIiKAgnkucxP6Yuly0hbIDhNZatTbsvoH5lb0LK35bZCmF2tyPMwCDKEEDHI
07ukeLm8ZrvJ2q0AxjME0AvOig4BraN/I27jS4VlPIqHxWstA/cS9db4k2NkI5Kt1QZ5mEymIotc
PZ6cKVIw2w9vQTo5XFaN2p8N6rdimB2uCEqPPkeIURTZD6c2CIfXRTEOeRVaYZa8Xpa2t61x4usY
w44ZYvKHWhmUjahFTp1f+6T0nT2v6PT+uqY84+07xJsc5rwyuqUkEYrs3Fy8JfKnKOQcv/tWe/s+
49Uh2q7HVIU/rA2OESmxwZhhZdVdWn8fZc79YDclRed76bL8s2CQPVCEqNfTEUvUe3TaS+6FjnxN
mzEVtK2l/m+TlSHW3YpjDhdTWKVaaVLYLpIeRzx7W2qVfq3SbuWcYrvQsNGL/n1zisl6Gw1EhKAu
PxK9BfXacek4EQXXeIwnoFK6aaWBCvmnREav8bVD5Lf/oJH2J+DxOE52LyZb6zGeIaOuU+wSLNaE
mR6UGS318LaKNrjRFxzefDGeBRnck4e8HxYJytX6UzM9yhWaiBROyncf+zbLxGAfmk+RcZshhBLg
ROCySo6xI993Dp260d2UfvHpMkjsbt43gexbx6wkaxN2EFiisS8MlpGX/t/dvRsBDOYlaLfoY+p4
YgEudMPCdCGjNuwpu0PCy7msDGeJ2NH1pTykmoJWLjcdDFuNO29VFKso1uCymF1g3ajEYETVdqEI
9mPAOOq/S8xBaRK7UXWrSXr3siSeQgw8VEWjtepIfU65j4T72byuBY4yPJdjmUGNMZaquoKM2Qv9
4rhcNfYYjEflMNtKgudgpbBQl3hZr92E02bnagxStJkoS0sGE85edl07nVvhaTb0a28MlMfUKWxy
o95LPtzlCP6sE97DUAMccjCRhx8agx9L1EW5GSZYyKv5Z0Fb/ZXmF1Z3RpKNh1b7O03TRJOYOFzY
IrCxI1qi61C5Xa+r8c4oOG3wu4lcnbwJYML4IZLyOsxxDiu+cURxniv5lC+u5M5E2/fKN0Gs/2ct
2i0EmG0hfjHeLb07hveXHYRnLMbxdVBdFM2AMz8Ub5IoENqny9/f7bvZGovquDkP9aoa1lSCsdRM
tMquCtJYvl8X/aUodM2a5QYzrbtHrehfUZbrgBDA4GyBPRBBPoGoREV4hlLm9z8gRXN8lKAEzVnF
2C6j4RyZsyuBuy1tck7YSQ8NNuzcimIOlXpOzFwJDcFJDzhSjnTwGY1mdI6Yyxp9HA/SDxixpkEj
oU69OZ4j21TjGyMxjq0xcXoUuOvHAEgXyoYu0DiNHv2YHmc3T6qLh0M3vuMlJHnuzqCErK3o5ZUB
kJ1aW83syuKXvHzg+CMtZmXXaOuPjDtIBMOyBRpEh1fIGfv9KTo0h8IrfR7o8bRhnEFZ1jEKZRhO
74ifZLmdrcutmPPQaM8ZNvqwVXWjOeqLEcJoayvQ9NKRpCkmbTR3ehNz2YV4wpgYY0iUNGqoTqK/
eqszPqQPIALT7eoA/k+3OzVe5kTcUWU8H2SnVTUZmlhwNaH10P9h5AkfhdfVTV3B4eVoOKvGFtxh
7AIxuhkaCtJiDXn3lJXTIYwGnYNKPDkM7opqmqBSi1pybZ0C9DO5WjsV+Vsx9Gds0DeVRDNuNeqE
xoHEt+rsSAMvruHsKJlBiLA3q1UWsDrlOTwO/ojZss0BMyQclRO082zG4EMiZ2HcUWXg6c3oTMmt
ZnKuwP9ys/p15MoMPNSxFOMCB2Xom4iCB+n5k2DT7qjQ0oLSlzlQTkHgAhrJDEjEOB6neaKno2w+
D6N0Y/TzIUnqG72MsGDK3VR0ziD+SVvKBjRYgr2yEDpczCHWkPx6+BHnflRxGHZ4lmSzrCIKM/Io
ojJeV0qEf2O6oYeJNrbo1EfB4dUT7DqHgbZDVOoR9Pkwnt6ERr8SU8CH6ytVfU30wOQNPye78Gca
uqaAxRmymNUSDWkWUZhPzw4zyM8lvBx0E9dovQadlOGMx9HNnTlQ74X70NMsyTZOtD+rv+K9Wu/e
9d5+CNtyRqq2UUMQrrlVat7pieyEzfIjXiorNEa/QfHInxyaG3kM7pdNhqnLCuQ1YWhHY4zSCblz
RVK/VC3p8URDrjGDILZGObuTm9y/LH7P7IZIwAalI+uLPM57EJtITlSRSl9kw9JU1YpkzVIT5A05
72i7PruVxOx+1ALofUfv0MbrYveH3Isd7TtlgJftwikeeI03uy8RW3mMQ/W9qo8EZypKhDW/uZas
1NFuK8EadVCvmneT0+BOls4+r8WEJ5jNw3ZLUUf5TC9kr9WzhPxb4eIy6GuO/pQ+q60lY16rfDtz
AHzvsrFRl72ZpeZA0O4HACez08734vztsqPs3jO3ApibmdotJETZGcrBjuWZcnkLrngQrlYwGf8P
oz546jDXM2n6r7RELq2ii8Bja96uyeSGi3SDMbg/FKJZKam8cmrcEHQNVtwltWXWimxpypfLuu+d
JFvVmYCiabFDjQqqm830LasTl0z5E647Vq0qglMNJsjnQtOfRvnp7wQzwNtneiikEwSPfeoNxBdQ
5Gd0jbVGKKEsamuZ8QzOo9Lk7dSfUL0JbPQuKdqGntOjJ2OsfeEvqp1WThhUYMqZAuyZcuKEbFyZ
DA4NddKpfUtjNp/WpwIdvPAcej3Y4gsv8lbObtkt0tsuKYNGyGdHaafCssZV+Q3qlIcOEJE/hE5i
S374sN4ZZ+kOxAgoKjCdyuXdx7gKM/A0JsmiKlThHPfZ3MND/A/12jjT21/tN2Ay5E6L4Gwp9jYT
x2KTdDJUVkDRWB9AzOUV9mgrN/RslSC1FTirypPIHG0mmjmzxaBGVh11XMBjNfNOT54IBpUmpZpJ
Sh+9ihqVlPO3HpO8omNDnFRW7Wx0hglsfXHu1PEzkZ+MkMewshctbPyIvdNMkrmYGYUGBf3OxoCW
xdzANGYU3CNz+KlIeARrPH3p3zd7U5uSvlgT7M2h83TxKcxfLiPObhfRViEGclTMgwmFBgotR+Gm
9pqrbHDS1clQNnAiqBqxS2vBFLse9LCf9NQJ79feWT9f/hFUBhu5b38Dc+vpky7vtQVKzp0/6V8M
NOVziZn2DYknRU0z0eDNPiwu9YiReWEoOLp514fXK68B/+MgALyKGWAb/q8ARolpjMk6iAiax2/K
fXxegaUKAgHjlhzQtnNuzpqjWPn1fBV55P6y/Xi6MWBatvUorQJ0y9GJRfLsfhmaH5dF7Gbct+ox
AKpp4OZv4CrOpFrasfSqqzbIT8M3Gbe53o+c7Otlgfs+YYr0aoULm8r4pakKrSGl8MtsdhpBdWrR
NXSdByc0rPjoeW9SmEVT515Y1Qm3EAPTdNoDPfzwmKQ/LR4dIqIeeFHbv5jxTSCzVIoKVvFEgMCc
liUW7hqEZ1SQ1GhJn13Uy8QW+GSCy6bczfmgWOWXLdm16wjaZxSsndnlLslQId6a91JVverN56hr
M9S4NV8XGc1Jy3hetfKZI5+C8iUrM2dfI2ogSiZQmg5rUaCz4ahXuo8ow81t3uV1fzP8UpZ9HAwj
0NsZKoTNKMVY7uOZk9bgfZ855NRMb0VTwvfVwhuKmzDigCFdjAvGYt8Dq0xQRJJTHInmIEKu01iH
u3F5FIQp0MXME6Xfpgn+iVxvFmNib10UxxUNuLjuK9+xz/1Cv5G7P+nP2figRs26OcgSucdNs8HF
U0Avao7cxbTapeaIvIEsHNxgXwaLkkyy0kOO1i/PMlkUzGJdh3NREB4icrCDfQ7ERCUUkWpwBNqf
SafoRK/okEZ7FQ1hMdyMV33LczwGOma4nSqp0KwA6U+ygA1KXDg67Uc3b57AAEWfLaNYYjygqxcv
ZmgbvQ9ekNHqpT+M/98kMZAQi6siYighjPeNZrQGH6yxNbp5QcB2HP3lxEMFjluwxedJuEpr0UJe
1NyS/F5d/ZU3HJMnggGGQm0GUaMoFyrjw1iZJ3QWXzUzj26b4wZsg5M2LqnUmBBThNWpiqQjEIlz
LNJT7wIEsQWqsliMa64DEITk3OKVIDoKxfdJ59Vg8c4lncGEbhRS1JNDlfhg+LKzBtq5OkQ2fffg
PWRzUJUt6xbULJT0FJtnjAtb14/t8GUWQJCcnGPxRe0q6++OPJ0JLOZiWJVxhbzljj6zlJ5+D5Kw
2g1vKDP+yqPd+5dsza/9xBZ0aguqsqIZpuzcxVXs4ohhXoH6/2Ck88TxXJ3BCSEzlbXtIS0itaOT
Ibcn82ujVNw7LG/ZGJgoq6wjegEzTnZ9UOwSaQLdXc9S0J869PdUXnzXBZqXeX/S97U5rlhO1Wlu
e3GqsQXK7gDmKbRuexr3TsIxIzsFMMsLUxwyevCOp6n7XBV3Qs65GvAcg537FythSYScOj4uJKWT
giOCHGqXZgDEALzzHL/nHIrs/L8UTA3SiFnRGNkLWgqQg4J2x0q/Nmck7+0lEDhZZg4YsmMApbXr
RVCRIX7PrqfFy0uO+Xjfpyu4iVow0TYmcwZ1wr73JlB0V/PCMxm5jLYGAxXgNOxRzgYvoE2UlBg/
fjBdxWqQfDNveYMTeQoxQURWzrEOvkBcqyQ8LirRk8gd38XzagYcGiksxETEmgx6bYnRDyUbLQzw
5piNJ4VBhraSxHVsIAWPJ/NwG+JaweOU3I2GJDzGgH0YjU0skUuOgvGkxjnoLOLNmqhWE9+2y9ME
ZkKFdzzt3wvfZLFkLjXgpl1aFU7wQIcILj9Cx8A4RtVvv8g2nR0ocjx7134bgUy0IsbKBE4sKNcQ
fwwzNxZtFdfsy3CwC98EtNRoahV1he1L1vo1r8QWOfOsky3DPKWNQ1PaVdTZZXZoe94lY9e7N/KY
rUS6WpZHE/J0JZjLowzalssK7VKY4FH0l0bM/iHZJJM1hATyqmKsBH3q6U+hN9ttMNvEQ0/7QTpc
lrm7UpuiK+Z61g1Sk2kxVmoKn83++6QELfnt8Sr0CriRQQ27wbkhJq2gzSiDasn3TkFiHNlVmcfd
y1OE/n0jRCs1vc0nlHQVRnWQlDyQOvLcV9njZXvth5UbZRgvqMSmTeUcysjdyyJJ1pTdVtEXcE+o
S1Cmj2T8gcEZlqrxqCF4+jG+gYkj/19LpmDoiPHcR96icZIPFNU+ROa/VEO3zHsTTrrWRPIA1eij
iRRk/uTFQebx3sT399F/6/yQmn0vBiR5imHSqjgZzDzpXTrwKuHoBy7pwfh0GXdmkRlwBRmNsopb
gX+VvvFjiIfHL5ndNxrGkRqqaCgYGvxem1U1YwRB1LlRABLWniD7WecscWbpoSsJDyOvS3H/sYe8
SWTtZ4SlZmZIuFF6gsKt0LFKbsoTxjvbGA5ziHlx8v56vcljzDlp+UwymuCLcyEQ5vhqFXKXs6v2
SpOMjU4MRIjFrCECpknEh9WJ7egoXeu+4YF+h4N3PGUYmMjmOpNRpoNDowd3pkCsdfzM0WX3ZN/o
wiBE35gtioIgQn+oAumGXi0kC286KTIQqt847bPotEhqD5zjYx8h3taJQQhtEhfVKCG3qW8V/dzW
t9HCiYh5IpjoKw9XM+tiOHs5Jr4+6uc1Bk/5bH66bEKeGLrnNli+rmar6piY5axGDmo0Z9ZKazA4
dU90GT6ixC9zsUmbApMmdMWELplCnvo0fxRm0TP17iTk1ZfL+nAwgqULINEwhLgP0h3bH+QgAbBK
/wMDL8dsbPKGzGCiCXWIEQt/DU+KHmi8Kds8ozFYUI2qpCUpVsY0grKZEYGXloH6gY5LGMSTxCBC
nJE0bjooM6NaVvOj+pVgPAMvati/wb5tVjZ1k0ZDJwsLFKLTylfkWRtw+CZnevuPPN6FkoMMbN4m
aedRyX4+c7Vo/xdEjI9cyckA9+WSjLdrwcszcMCOzds0Fdp9JXqg1/1RISdB4LS38fRh4ICoUpL0
Nf2+Kthi8yRgLOQgX0fzdWFyUJXnDgwkNLM2iBFNmeRtkoKiHkxLixyO5yRGvjoXBtO5vGU5e4lN
0cTzAvKVDjfA1gwy8zvGsZrzn+A17XtRFAT9KmFUktQEz3WKJjhdjm6pERiHnnpnbFF+dFmX/fvf
myS2WKNVFmURWkgifnkQXXQF3mS+7kYHOkSteTAPFWewxe5qbQQyQVE3qWk4GbhwGuazFmH22MtE
3FXQOIrt+t9GDHl/TjRgh4oJvUO3baCMn/tWs4Tua0lOWt7bl224C+EbUQzwtdmqx0SGRnWe2hnK
G5U5kLJ/aDud2LyklTsnHBvubt6NRAYAFc1MTKGHcnWMtqIHhTdflrdGdAdsDlk1o1z7Oi6bRZs4
+YhaMJMettczr3jhoyIKMVCJS0QZjdd4J34vSJnqWim6xXSm9FCpt6XMMdSOe78XwKwNyGKlLhtW
05lNK3/MgvKmss0O6Y3oMLrDIzlFHm+Y8kfPey+SWZyhE2JRmiDSWCIHD9y2UiXuqodXuVKf5bm6
v+x9PHHMWhUkXca5gbhIk45lFyzSaUE1RiFlviJxghWuOanjbByD7ltZqiEsRrPjGX1EtllYmDcW
HTIUCOIBbULtQsGd/EtX6X089t6k1AYbsSPq53rMLDCdxqUnceaup8IPz7PdHEqUoYNl67JNpY/5
o/cCmdPLTOUISTjRRK9le9AD9Wt2lRxB5UebiwXfCBLU81vV1/YKVYocNPl4urwXzUB/p+uh2VWS
6ejJU6yApEdANi7857KCnH3HHmEk1cCfZMKgU35s64dher78fY792AeGyJhwZ1uwr2X5n3BA9V9+
lMtjCYIoOAg3//ERrt6ZjH1qaBLwy4Q9vDKT7pYpILXuGOQpKnl5Fp4cBkzktCpmicrBILoXdX3I
W1B517J2UOU6uGxA3gIxIBLnbZMPAkQlwrWxXJfE+7vvM6gxmIUSTwMWKCWSY9Z4KJR48wl2Upbv
l4Wac7Nr02okUq9BB+X1P+mI2CtP0Q/1SsN82MjuUZA22JH3lxvIYMAirvMxaXKILXJw1kVK4xLE
UnavNxyU2N2pOlLZSMsqJsbsvNcPcF6u6tKaTm/chNJpmB4M3ijCnSpJ2HAjg/GDNiow8Jz02Kj2
7BC7cJWj6iVH0x2D3qKTbutrFcRu/3m75lEM7pQWvpfOeAki+LycVUjXH6SHzsUIIcobUdkZrkGa
I7gtBsj9nPSbOSgX4gDhDgvbe+mM/6zy2qV1jfC9dlYvCvpD6R1iJ/0k3gi4gpmHhUu6udMVTkWC
mghUpuDJYjN2k5nIWtfWJp7E6NCW8qY+LZ7mFTe/n+ikgjBeUiEy0T4G+NmgTlLamM46zFZcPMgy
70V03zt/SWAD+zXNVqNrIQHvTHZK7GyZLW3kJEr2PcSQTJTRiRpys8xmS3Qw6RTLBJx6lr/BP+9p
TDB/0t30HwXeieJdawA/KmZBH36fEwsm3Ihmzug+UudujiC6bq9IUVihinHz3y/D5K4RNzKYw9hI
y3aeMSrGEUt/TG6i3i0GTofALtL/EgFDvkcRM8wr9CtCxFx4WXWueHNULqtgspl7RWynqiqpCrPw
mitTEJnya1GUh8uW4qnBRPJxl1Wmmo9gO5WJn5HVM5TCvyyCpwmDt6o2ruusQgRex120NXiUv9Ao
NR7u0O98iDY3K8JgLviMlSwpgDvGq/iKFK07B+Zq0ZZYyjaf3vHY+nfDio08qvfmnKywfYiWY4XQ
5GOPGC9Rj09iHQjD42X78eQweGq21VKCKgJnfpgjpCwtGbe7eQqqmPfKwpPEoILYt+PUibBgLs5e
NIsvxmJYZWUEiqE+9UJ1q+WLLVX6YxRJTqx/ioz2sGLak1j0hyJZrgv+rNWdbB6FC1WWNVTLyzix
31tZyTuQauqIeETf8LNgDcqgdw1LtWs8cvNikH/BxTdpzJoqq4a7LcGaxof+oAZoN3I7K7uLMDz9
M56AnN7OHkgwBQXOsYRHwb/TdPReV2all8hslm6lK11ZGB4aEFt/GFzY9k6we0s66q/FoXU1S3SU
Ey1i4jUd7e9UlMWD5g/vXmyzihYlLXjjETeURvB/pF3Zct22sv0iVoETSL5y2qNmyZb8wrJlm/M8
8+vvgnJOREE8GzdOUkkeXOHaDXQ3Go3u1WVyksmVJSJ/EqkY5/1rQ87IKDGjsY5FtIuMwlbUc2gK
bGb7xrsyTu4EyMFiGFQmVFl90I6aY0BxUCTjdt7odteKPe9FpQtMDy94H56FkUwxKsnZeVAW4ADN
AzsVvVNv785/z2zr7Rl77W/UNF3CHJe/tOu/y0r9iGTSmY6y/6/czZtBrmCUmDTGVEKQtLDAQtdj
4F/kBpi2J3pCEcnDnQtxNZE5YbZGFdTjhTO40hNfH0V8Wdux+LsqvKnKSqC5S/ogfvPTsp1+p7tx
tokT7/O7dGc92dkJdu1n19ad9LuBUxGOI/n8DrqOd9BL9NGB6UlTZlYEo2asBss5u2F06gosWDQg
UrSenPdIm6HQsgRADbltqq9dts9FDMvMaj4r+d/u8VOx/BTX0Ryx6+fhLx4rxr7U7US0Ftu29A7D
SYKWVpPiPIEfMpCjijH+5/Wyjm8v1TsAd9BF8TLGSQ9TGuhrZ77Q5XaKEsE1c/se9H5yUc7VherY
Fj2BFIOfUtvwlz0jWSzP9euAzh3QFzxEO9HoD/bDL20Q5/bKqEtTtcEl2lomW0t2wXIKyJe084gk
LFlmv/8CFv/aKuVGTxId9sv49C2/3lWVJ90PTu8Sl5HoW2DPNw7xj9AXFecL9IN/fCXxaBkZ/uVG
4auqvHTxz3+lHnx6uydqGsUl0z85ckrzFM6y24oK6jaKPj6c9nzV/Byg2M1KoIT9cXhucEueTvRA
H1tXwVyr+EFUySmKpPjq+anWhzZnyUPzCsM3QLpY7dMDi6RStxBmAbbP+b8tjH+EHWQyRnmALSJV
amfUy4Z8Zw621Ijcu3AZOWehwk+MkgSxppsMXqnfBa4cgsIBTtbXQBsjYikS2TX/BJuDcaDoagC2
R3IEHbvsxtD72MkP1DfAd9AhMBWxVQgclsH5EnmRSTJP0MimiHeU9fMseCcYJvey4otMmnMfQatg
umaOXZv1npz1Zclsa4piV58wyW6JVeOshtZr18SGyFkKThY+s71URpj1KZD7Y3ZensM9+OIe0qfs
QUJPAkgxNFTv94fcjW+SnahgUuBOPmW9O70OxwgbquLlLP5i1qIEtAiAu2TP3RCZrQaAZKxto8/t
LP1yeeME5saX0XeZqTdNyHRyHmq7numtlWJAnt768NKCi/a2Lr7fEpi0q3gqtEr0Rg+4JVjKr5CC
QCu02/zuT+R5x2C/YYVB0eMbt3OLHDSqApribpxkp+09mgr4JLd35h2Hcx4ZeiWRrUcu2Jq+jvI5
ULzLcmxnJs13AC7SSGU1hvECoDjL4MoIj8FeB9tnsRNeXUXbwrkIaZAH5IuwLfnvekbLdb9DpcOp
B4EvKOLKM4gqnEpIhvQ/nOG7fJzHKEYzwfUcG8UOseWGNWahPBNTN/Rvo2wD2K2eRMf/9gvF+6Ly
FFry0IfKWLyB0p3hFzfDD/2evlAwWM/ufDBvJo8Rkegi178xtYUd2X9Ly/NqSWVQBKqK3czO5Do6
qM/oNfcG961Rxk2dJHHMx8GJrmUvO4agLap2ooPgfxx37z+B8yXoPTBQ3I2fgL566SZCXp9V/s+3
rZs/siJEUdggsBCNu6XJsTERmb2W0Pp2Wg55LUhFC9RW47xJFAbKkPbYy0r/3SoPhXw1YZjQZSsU
YbA/X3mT0BpSMHQCQ0/O+XRHx6+KKOO8fXK+bwvnSMxaz2OSwvrCtnKVJvT1VHOHOb1RsiF0UF7r
ZuM/pzz9qI2cb4nMSiVLgRwHozz9q7j7LwL3f7d6nGPRqrpU+5a5sGT0Rv01AO0kCV4ug4gcCc/v
FmN2bdwM2KPsrOLNSo5tyY5Br0DP2ff5VfEzEE7W+8uggk3jqdyyBNytHYVkPfbH6k5d4erjN9Id
jGw3ZKK2+f8RgP+tIzpXQhW1RRMPGkRkDGfhvt2FT/MNoxDS9ihM9C/LJnKSOucoJC1ROsmARhZn
1k9q3pqucmPqYGgZ8e6Y+8rX0JXOZWOLKHK376DvYnIeY6miqstiqKVRPrbZLY1ip41uk+q3nLbe
ZSEFhq1zzmMuOqUfcsiomt/lBO0TT0MtqI/eril59/k8sUitoT4eHBjsmps9srNNUe3xxfCyt/J8
vIejeMZ6NJ3s+Z/T3Hywb53zKWBCbcyAPaS25qmrVTtO/MH8/e9WkPMh8ZCNNA5gAmSoXLk+9vG3
YRAltkV2xnmQiGqqVekQBOOi7YZeGd05M/2ij5yuSezR6AR2vUGxh5XD+z5YIRVwNPOPZ8uU9VPF
HjIGnx6TR+IxNsHsR53Y7JgsXcYjoqL8Q3DObB/OK1zO5ooq0XFJA24IYr/CxZPqfnxRnlkva+yO
NhEU6wrl5EytTIYqHWbg1V78nUUh9ZVq2BP4UpiVq87wRPe404j2czsOWsnJ2V0woXbSSIA7OuWX
2cPj8a75KmGikt+BmAYVegfjbvJKVzr0TprZbJziQRTwbtr+6jdwh3o6RO3SsbUm1G9a0Os6iuhB
bDP2WUFwBjiToGtyE6ZvGm6x3MfZ42XjY///pwza6vuc8WkzbRJMQoMI8ddE9UxLduLQtWRRxYtI
Ds7+qgXTZhMVcsRBZXf5L6V9uCzItpNcScJdAwJiquHAnpHZxNDML5+Mr/ku3RV71qUVOsqeVboY
h+KXyEcKROOfXYxURv/KAOAyOyRVY8da5ghk294lnWJYGZFNlXKykThclrRQmTMJ9z3eIOtd6mg2
smexPXjKOb0JHKuwRfotgOXTq1U1ECOMdUR36pcRwchQHE0w8QW/BOIxH/FZCf8Wj0+mJhouwDJ6
3tzpmTiaM2I0huSE6Gehfv8QC8u8tjfsHY5zkdGSSZjSitVU5dvOum5Gge/fdgvv3+dcoqwEY1q2
7Ps9ci3mY1L8nNM/KtLBXLf/qASfSh3TzJzKRINjkG4j/Sont6Golnv7KXqFwfm3gE51bKRs/8/p
teyW3/Jd0tnqKfK1g4o2b2ZReKS7aYkdXYlSYiLlY3++ujGB22vUohwCaoOOgQ3NY1lLB1Qi7KJ+
EjhB0YZxTnDMpiZWLUAVyn0d3UuKHwaicnLm4C7pOOcAaZu3SbNAKaLD7CS3GP7rFS44DXbaI4gt
nA7EYn8FBdr9ZesSCcf5jkwFNVcZKDCuuHKM4C4KRo8SUTeIAIVPnrbZNMllDlVRkO5ZMtkhMoZf
EVHeRWC6fJ60xhC2MUFJpRsRf7S+BChFubxagm3iC4LHqUZXDcE2Kbp0tKzc60l8I5t4Smq01m6a
xg+CSKB+IqE4f0GjpiaDBEyzfq3Rp6NFf0BbxKLRv70FX8JCRpAM0BlKMHaqRwry04hUB2Pg79RG
dhS1v4t0JLGy4BzT8rYLRCQHIu1gf76y5bqZDHNpsW3L8BAZ962OcFREcreNYREE24ZOoQgfMdpa
VnN5hgZa8m0VjzYGXbZKKTiJmbF8tuJ3EM6K+6rss7gECOu5TFFMGx+ifXIUZQW2YCyCTjdKMKVU
5ifh9lUQjs2A7Yqz37KCacU/8uLeSDQnnnFZ6Y6zdris9puufo3IeduxqeIEFSu4NqA8IVxsRrtj
gWaYHmJnfG0y1F2rHpr9XBNTOETT+bYMwCK6pStEUVWNf4bMZTD6q0w9Qn0o7LJHG0ilF4J8/ubN
aI3CfsVKCRdjijFgmPmOg3nHpuZJznKd2caO4DImfiHeOr/WcJzOh+g6yYMCqlLg0WpndfVdkpjZ
cZbHV9Tsie59IjRu/2jdJZI5QDgCMvLQOCu16aj6bWIJG1xESJydxVkVxeg+ZMmI2YtPGLz6El8x
GuwK77jNVX+qHIyN/HpZP7fc8noxObvLlh5XTIntHaGOOe6lLHXy4EpRvpvdse0Fl9ptfbQw2siy
MOCVz7FneDFR69lAskDeq+ZjSoSFGSzE5P2IRd4RuBB0zotM6VuT5U0Ne0YkIBPbPBgOOoTd0hTm
w7Z84xqOO2HGkU6FkgPOMn/07beImvaiiCLSTcXAuD5VRt5Dx38/2hfV5qgmBgo/ijJxJfV7rbSY
ZDDYtFUEh/SmOCskzpKtXidLYAFJab4U2S85uLZiUapUhMGZr2xlixoE6OMaOvM+LpIrtQE5q2oJ
RNnMn1grWXjDDUy8eCPz7GaxbR7ja92X7chtTigJQqmg+dofiK38UF8u25NIOs6IiTqbkmxiBcfk
d6RdScoOAwQEom1iaLAf1WCaznNRSUFS6GEHm7Xqxe+IE3S1uwS94PFmewHfYXgaqgHViqk6IHpi
xW3B79ybTs1e/RbuIjyHTbAoxl4YCcc5Mgv9ZMGYiYIDS6aWxs/VroasneYkB2ehO3qozcFT52Cn
/88W/42lBJsX0Q2QwVCCjtePpoXnL/CpB2HgStHglxi9viyBr3cipvhtGI2AOEy2TI3PWaZmH0aL
lgSurhOc+LQ/kjQ49ZHoBXHDv0IcQ9MUtD5Rg7/vZ3EypRWx4CnI/di6rWis0rYc799ne7c66esc
Y9HqBt9Pi13XPGitl5qCaEIkArcjVV5jbmIfACLubwoze0bpv/uPbfTDKnFeLtUGLekiSDFlpV1G
Pxuzsg1VcLBuVQd8QGFruVqrKelrOUnYXoTzs9z315E22X1QeTlythXmKKVZ4aazerJS0bvuRpT7
AZpzfZWlV1ITYg3JccCwFpB/or6m2YkapjbOpQ8wnK9DgyedWwUS6mlhtyBcSJMnpT52QuoFkU5w
QQommxeDMkEek143yjEX6dxWkP5BEragq70yc01NVQmStF6wQ6Z916JpCpFDdeoQn8tO/8Dih9hN
rkI03nuX1XGriBk05CDUN98GBvBFZ8OAIblJSqHysz3fjw5xFtc4gcfyZbDrV+lbem68xUn28U1v
n0T8R5truwLn1raNi5K0NcAVWtu5/mVRHi6Lt6UlMqbFykTTVR1/fVxbavSdNmNxXclQbNVIvaz/
kWgPVI0FZr1pcTLKEjVFxpAAcJJ9REqkEmw3eRq4oSUfA1NdMPwvA2NGazwkIcXGSZafLs2vsFQO
aVQJtpFpO3duqSt0PqdrZOUoawwd4yvsCSW5anHb9zbahM1/TuvDxrEh7kTqXcYAC85HzkshZXk5
mG5KW8ewDJtgHpA89k4jPLk2pPoAxfnKKhlmCVcE06XFbEtyZ09BaZvmd5LfEe0Pqs8+gHGqEkxl
WNYoO3I7Y7codp7+sMbDZW3ccI06ZcqhGIZpInXzUUfMOivaZexMVwvCzAuT7CnA9fVYzHHsdJoy
OpnRSfZUl7eo+hDGpBuxzRqdD6lgIFHeK1jNopsdaaRO0T5kWmRPNAeb7HNG9n0YozM/sgmdbCQX
ncvSbxj7B3yuSmGeK9qiwwTS17fdclCMP4gZPwBwAYJuWmotBUzAZ7d4Y1KrrxJXvzYcioIxTOa5
gxMVCLVVDfEBlDOHuEjrpGXmMDrFgZHm6g90x1jcyqfUySIU7yI1Z2tEePvbMg4EWbquIXOpoK32
ozJR3WhSShvYIQqhrfh7jQz+8LOavpeSICp6u+Nx3oVaJh6pqGWphsWPeBsxVLKo28REgXdzMH9h
+I7LyqANPMDaEZIswkXdUNUPgNxOplkkWUYJQBaGMxLxYW84vS/tWLGO9XhZLzes8gMYt4NYiMUI
G4AxKksWsLAXqsQTBSxsPy4tIufMkhgNh1ISQzu1nx35XlA/FPXcKhsJFUNGakNHDzfm1fApjiAf
MDkB/PLuIKOiOV2OMoKv/IWxK/WB7sY9cQcVFLHLjxpcyAj9OnLoyN0gX80qsTPlawJ6ZASodhm7
jVY5HZ4HZeXFSK+NLnfmZU/ah7wUkVttlWh9+NncdsdKO6STjJ+NCX8H2Z0woxVDLDzl0P1ms2gS
rz/980HOGvLJUGjYiYL4gNv0VjWrZQ5wB7KyxzDxknzflU//WK8+QHAbHgxDVtJCosgG6X6LR+u/
BoeL4u2tjsQPOJwjqEYUAisKRNGa1zqS7aE96CNGF2CaLqG6W+Zni/gIrgoUDi5gowrxptxTgRFt
aDd+hC6rio67rMY/4YTmNEolu1PSFO2dnoHMKxE9tm14PGBgmomp4yKL96CPHq8twH0R64XlBihz
q68LF+XAe3rLeH8W1AK0D+O+cmNfdK/d8A8GlIQQTYP3+zSplJZqingRHBCDbx5b5M4ZI6O4Hnar
SfcDDhcMB2akL2bYMJzqcCWBWkN/tvzwlLmRa31PviTXRLE7J8aIgf14EtGwbW6goWsaQaHv57Fk
hpambZrkyB0p+TEKQFJmjSDJitzLRrGtrSZSY4om6+C64KIAIx3kLJVb5HzPCzpoK5/xVhf7Zj84
mEzmk5Po1YWZGed3DX0FyDmXQW3LNK8AWIXX83KrUVHYsXFYfQDgXMkYUi0cQwBMNzOGQ6A8/ig5
1W/0AzviTupNZVxJwzmV2swxz1aDkrDS3HaX71Q0SjZ/0ij5QSbOp+CiosRjAJlo/RTL56Q37ct6
sKluKzm4LAFeUZI0TwCghk96eu7b2g6Gf4nB/MnqYk3USWs7VgE+qo9t+qOornNQ112WY+OC+WGh
OKNFl2JmIQrD9TnLbidQ/ZmhncWKbY61wHI2vd9qxTjvp05tUgYpkDKlc/rJ6crX1zb4Honu5AIN
43lizDxQ0ibq2GMo07AUGoY6uJ0o8SAQR+X8wJK2rRGN2JxaqQa7L1ConMpOFqgv4aIeZY3sL2/U
VhC73imVmfFKG5Qgyyu1BGB0oEf1nPigPjguToUX0ASccaIYdlvBdUMzVVyWMerxI1xAFzlQmNsJ
yN7sX4blJjVFZQ3/QyYLEZ9KFbykcRouDWQuawUnIqsgS0a7dnBUOEuy793KLtEmK/WHy8u47U3f
ETl9n8J8VpqkRFmc8qLXp1L1Ln9/e9nev89pOW4hQ6+0+H5D/BAkPlF9Xf3BkAEEfyh6/M+y8ZP5
qtw0cyUACJjh7GB6IllvK9rvy5Kwlfh07lioL2JsYJ/J3i00NgyJnqJaXfX6Jrbn4ldTXLXavR5F
DtG/X0bbXLcVGqfddbUUtEwyZF0xJo1OuZPLk91R1bkMs7X9lFioxlDwsg+iqo9anSXoXy4iRAmR
OWBy5OJpUiogi9nyqGsI7mQwMAPEqmRAtMl+1jH1LT4M1rkYJYGmbTmgNQ5nOwZGQHQkwopZReK0
uWqr5S346/Gfa13ESLGlC2sszmrQB6rIY8eCq+qX1O6M5GnWjjQ+UVl2BrUSnEmiTeJsqM+HdF5i
oA3GbJvD1QKVuKwGWx0nxkogPt+ImQlq2cVwPK1nqY4OCoLcUR51FF3oT7EfCLZKIBD/stQWZNL6
GgKZra+QUyWiTN0Y1KF9EIeznkI167EYoAvVoN2XbXhSh+Ire1yIhsDPuqdGTb/mwWJrLcaEyuO/
FI8LII0WEXFfQbxYDu+o/tjG9Ktgv9gneGe03i+2wqvDTxrMtJlMphI+m4WlnlgJdXnWfLLHcAEh
NwlzA5/gZEoZ34+Kp03u8MurpdJUkiAkBskc2rzcQQdxQ/UnKU0Dl/i/cbh96wNpzEIKHzs6wS5y
MuyV3fqzj5Tbqd2rj4JV3HQZKzhuo1QrMVqpgppoV8UBtZ5Hlu+b9hHBtIbRZXwHod/eFDsRF/ym
/q9wud2r6gop2wZiNpiTlo+VbYraiUUIbENX+lHOlWGULTYsxjwI8kU2BM1OIoXgnLo0dGFthpBA
xVPIKP/K411giLZn8+RYLRPn0QcSz13Vs2VCCqm7TXztpX4jp8zsHi8iaJwldvggiZ5+RLJxzr2q
x0yrJ2hFH13VxX1LbuX+5bLmibaH8+gJiA2TZgREEtwkyl4SBeOC7/PNDlkdzn2RYOU63XLmonXH
WcT+tJnkW9kqzzJFSG2OYwmM8cjGdod3qp96pZM79Bwf2AwFSROyW2xmG9agnIMI8bhYTNObSswe
snBOfMfK3FuXEc4uT8VOuf9XO/UWsa8MKYi1KmgU7NSg/RrD+1DfX/7+9sn7ruRvEq8A0ioLEq0G
QPfMWvG7r/PLcq3utGfW+x8U7mU4gW6/beoKzTJy1JN0WL+yODX6TmrOSylwDQKrfasEWkEYidzq
VQwIWt3G+lcpOPfTKRbW+G491KzPirc/X+H0wZAUSQucyQ928xX4i9y+cNJddgL5O1iTMAw1wQt4
3QkbboSqz3mIbhlmrRzgXTMkbeJ7zUk9vNSiHPbE3jRyv8XF90mUttzcOuQrWbkjpQpfyiQnUjsY
jJzaajvPmkKMNS6cvNP+5EbwDsO7DoBjYiQjplY19aYNtC+KFvp/oIQrCC6a6IYhSZRghiTJUzP8
zoanUhfyxGxGSCsQzlOMiUEbTG7Ada2w6U5xECSh/ALvXKR3VJzssXAS8KbTXSFy0UTSq/HUMqL+
OboaUG0ueg/dNKzV9xn+SuHnrG7HpUENIhho7JKATGU6GdTuzC9/sD244eq4fmqKpTFFXOFYQ2Ro
EWNenLNdpn5LyX1UCHzEVjmgwZqi/ovBZF1hVDRUS/mNhgblyQj03Ow281ltXtLYvRvtq2PlhK78
z8cL416wguUiCmVaaJUzprVC97KAuiN6XgtZYEGbWZw1Cucehj5LSpUJNzqyP96zuAWv/4yboPTH
/fJiDQLETc1Dqp8aJtVNNCN8XE2iRVlds/bTgKI0y5oxVKCLny9rxWas/I7BUyDENE+1aexReWP+
HMFomkiPnWKcZ+Nes0ZR5bUIjPMQhg5O4wzTi9yFSo5Sj24lyZ7cyWhrJ7s8ygUUzZuWtZKN8xVS
Q0D0NwCO6NFekh5ATIAhWuemE11MN334CohzEX3Ry7HE+NYrxbXCyI2V+7wV1v5vqgMmy6rIrqFP
gy9LwUzCrO1ZZrTulNppZPoMNtCdhufCYszOc/C8JIOjSdlDYKY7PQhdGqnPgyrZGem/XdaaTYHf
fwpfo6IXeaHiqoNAlx4M9aoFqWYn2DyBtHxi1kAYrdaM58aybvT5vhPxOmzq4koETjnkVovMgLA8
ffkSJKc+2DXRS45Uc5HblxdrOxZcQXHqsSQzmJU7tloHVq2s7itiF6ceE0nwPPlLVF2+HUGt4LgD
pajqLB5KwClZEnmVgknEEebXOOlSKMcmiIN9p7eTbWkx9TSrD52hVs0TWL0qOx+UwR1zmu2bDrNw
y3zRHGVSI1dBxbXonZit8KfsA9KuVNUNk8h85DMlqqaXesRuGiZYnEq0BLW+gSAv8QpHVEiwvSrv
aHwAlM5ZUPeYv4SCeJddbCK/CZzmRzajhzuwUYaB9nT2aps5hag3Y1PVVtCc24vDLI/0EdC0jt20
H91ofM2q61qxMGPIu6xsm5ZpWTKqKBW8wPPF6qkVFJEaYlGnVre77lSjZccSjX/aavc3UGT0Nwqn
YrjkBhnJJVT8XYXpnlHBlo4i2dSdHGmn7cvn6JrNLmWplvLHZQG3F/Mdmi3AKsQwEIlF1AD01Ddn
rfwRRnJuY7CWU5TqeWxrUZZ2a0ENlP9jHLWhqqgh+4inSyUqAVVquslcowPwuQkbexBNDt8GQVym
amimQPnCR5CmmHtS1ZbpGi0qXEC23NHsRLtKwHa3eSBibBfqF0wDhajctinGlCkzm/qAwsZvtOoP
qW646lJ6yriILsBMqT9Z9wqL26dck/u2L0DMwDrVMPbal5G+d9PHwpvBLS6IlFjodQmMiztxc9P/
ov5vx2/T6AcYBLuMX2jU20SObLm4v6yD22fT+zpy20VNrS6lGrLpQWcXybNseZcBtvSBrhaPCzVr
Gpd/UTnPdfU9oqWDyol7a+r/JQyn29qCIzZgNDm6fJbTm1J7tRZBfCmQhH/D0ylNZomp3IA+vjK4
p9JLkgpcgmD3+ekvc5iarZwAI+8Ct2ipZ2T1r4wUN108+gX+icZ8cS/vkAiTHW4rNxQM+RBj+Auu
HPTnGBTOFPgo2HIC7Wcty74CFp7LeALTpVwMkZlxMVeMdDMrKzspfHVYvMR41g1R5Y9owzgfsZBI
iUgD3e6Dh2x+tVAkkemiF4FtEBMFfcj1oL6IOxF1Nc2Wig2G63WUkzRWdZhHND0FNfhpLq/bJpIh
M1tSNVSjcSpeFZhUPzdQcRoFaM315aV01OjuMsimP3gH4cPhITS6Kl/Y5hDNCcIffSJi8BGIwUfD
ZW6OychIyGS0I5HsxyTVdleImApEcnBK3UZxGuZsaEItt05VBm66iI4gtt6fPPVqqTg9lmmSjSnB
JSYLYld1r2yp2unqXapmtiTyC5s2g6lQrAcSdfw6t/f5MLN6bLb3PSZP5V/DoPpG5PSA6WZfLiuA
AIn3cmjnNdKaGc0wTXZjAsE4zG2FnRJZjgiJsxxUxpTF8kZJpfaYmYubM+bByIVbJT8vi7StC6yE
k5oKEpNMI1cOzkwwibXTEWeVyUOQ3Lbx/R98H52OOspRKYZyc4oQNWTG8N/AdIMC5bAPszX/ieWv
AJiAKwH0DI2xlgIBWvIoLz+lxHKaQfTCvmmXf4f2hJ+jBV7PVjJYuF3psR0gC9Sq9pQItGtzK1Yg
XDQwqjSTZxP3h2W4TaKrShNctTd1avV9zk6UttXxas/uDGN9VeWhXyE3POaVo42WIFC7vF4yPzXL
6PV0jCmg+uyrip6LBXmZP1Gsv6VBN8THfUflqtmGMiDwPtYld40oorm8GzLhnGRQmnK/SCFedrQv
yXLopsNlwxAtEWcYJW36iZj4/TPolKujkeyL8OEyxHYqc7VGnG0Eva5XMuhP3zISzU80GbF+7dmn
fnanFLaYv367dGOFyLmTohj6pDWgwzMu+7guoq4hwRye/8/ogTfX9OmMWWExfV9ZvqXkpVKwFWRN
6eQ/7ITDq+xTp/5V/OjAOqK4rF0y2it2tWt/YPyzO56EFf+X7Uom3DVhoF0hoYAWmf1zgp4jzGDc
gRGkOimPvdselH3mSI9/xIuIu/l7WoXzFkpBYzVUsdJEfiwjDIn/OYhM7JOK6oyQC52oMiom8Tdn
AnpnKk3ej8QrlwNiqj4+L//YCjgIzgr0WY+VxOyJl6e9PxjUNRbJ1qvmnxobB8MZAlgRmyJVBuIt
wdFUHuLyJp8F/uhz5onD4FQ/bPMYs9OwWtlhOmcg4iW3OQZivk4Oo/Vhk6iUY3AvKkYR7RFnBGlH
G8OIIFmdNRggeUjV0E6iRuDPP6k4Jxun4oiuliYYgdJ0uyQ7N/1vcyg8pcjdyx6LHUEfTJrD4ZS6
rLLGQE8+8f5DZnzofevYCbvVPztGDoc7Ck1UAutyAJz2N5uR0l4FLnXlbxhCj/ffSLOFaclPp8lH
QL5CL6r1sTAyZkqNrd6k1+gk8SSnfwVlYef9NVtpERz3grXky/SGuBtSLQakkgS2tbiJdduk53p5
nqtDvjR2UXy/vHkiGTl3kdaRkZoYFuSZ/X1rHPRI0NrBlOyCcvAMVlGfdwOKJ4mnx4GzmH5NfqvS
rUR9PXq9LMmWUemyjh5LxqmCpPXHk6WKZdRyVw3xZMmpCzRu1095cncZ43MxDFRCV1G2CDY1E9NZ
ORAtwGwZ0kzESw7oEte8ZU9/qrvpPsXYOrd0x33wPWjty6BbW7TG5LaIjJ00ajEw5yD9PS8JHCJB
l9ifgGB0Lh402Rg7zrhCsGNhm6AHSlg6Q/G7HEVVDttrhwdTvI8RVfvUL1hrZSDpNJW9RelvU6KE
PkoqOjueierOgd7vMnRl2mAyvOq1vtmFGT3KTTCANQlHjNr24RFkqIKs66ZT0VHfQSl6DDRd4eRe
UmmIDfajJr85SHQXHw2v82a3mjzqV07hiCjdtryybqH5QlEpRmbyt5Kso1WRGxLxpJaqJ9Di1kel
C5ezEj6No6V5l7d1y/zQyIoGClU15E/F5vXYVm00RbIXl694gcyMuyzGmM7Kr7XKvwy1qaYrKO5Q
S8quGKoAUJme2NoMShZZUNb+Ka/HjG+FwB1oBJ2TdRADochLn/bjMRuQTC6iwm/L2i+lbG8qIrry
rQXEPlEVTX0WGI24WAe9kpmWNInsmTPo40BRasIJxw9D+jAKgxFmyLyvxPQc1iBusiccDmsmWRbn
IVSDtWxHbxVOKBnDSdPs8GAooHLb0sM1GNvOVSCejQU8pm4hiCPDg1YAZKquCJmu6sB6uKwZW4fa
GooLsrIs0xZ5hFyDMT6aQ9wcGjMavQxVh36AmRy2YkTLKaGxdA4bZRJ4tq1zYY3O6WVH266VdKAr
5GAog738ovTlsoAiCE4xzcFctBwv1p6WflWzX4luz8r+MsTnh2ooPzUIqoOQlkVFOHfyWDio61QP
YclfBrc71Ds8rU1ovmJTRUJXFcQhm34RBFQqkZGKQeUbJ5Jeo299miFS66m+ik7yhNgEg2xYWFzt
6h+t8CWebGn/CpELI80JJFsgG8Y+7YLduBv2rKS12xWO6EFqc7dWQJzLDzG7wZgKAE3tgzF8S3u7
riLn8nZdxviUS5HB15ml4H/xSHCbzkdKf1jqnxjw32J8yqXoQ1U1kYIdCuGL2CCuyVYUpFO//DtJ
uOhjXHo5ilKYT7T4A55OFsuzcFO+DLLpZVeycJ4PLw6JXhSQpTRAhFODZ0vyR3Vf6KeUCspjNp3R
Corze42JIc4lZTsjR/s0yHbG/GrkdKejJNjWKfGrWtoNijH+iRta4TKNWflbYqVjhUmz8BHDi2J+
b0A4soiKGd4KJT6dICsQzteVUd0WEsgZvRqNX0jf5rObDEcDjAUW+LSTY4M2/yQUSLZ5iUYWXwFv
AdiFPzH+NfLQyrIE16R969z0vt9JntXa9CU7dQiiUp8xb7FES/n1stZsGdkKly8bUc0Ix4UBXNAF
Oxgp8oX0rd92k3cZZuukXMNwnrcI42EMpFj2MG3AH3oPk3ztfsbohFo4tpXpOb9/4KOBuwUHlibz
daCzaaRBxexgAQdFaSsOCBpQ3j9i/ugxP2BPT5UkML1NT7/G5HQG7Vp4nzWAOTrmXXgCv7E72PNP
4hfoAMquRN538xqwxuNOFrDSFFquA0+5a3zWdFThWo2xVfoVfWU8P6Er4mXYNIs1JHe01GlhpKDW
hojHyZVsdW/c6zvNBw+24JRmzuPT/qFkCpEoqlFVnfNjoHhvS3OGkXfLrZVfZ6nA1DY1fvX9/yPt
upbkxoHkFzGCBGhf6dqMNzKjF4ZG0tJ7z6+/hLS3w0bzGjejh419UMRkF1goFApVmQx/FUSgOrE0
AzVR0lG/qyR3GxDy9yKQ82AMoksZ64X3JbBZ8K9L2aJYYzaDgUTC7GONvlPSlHaiPHfjwQLl4Xs3
F8CgBYQbtQX5Pj7PSMOu64euxmGcR36edvaI11pbooYf6J3g9n5OD6IxMBWtQjIbeONHb6ECl4UN
RTFCUmxMzBMI9CV+9pqDEZXcy4fF+X47sYGWW2mnod1MNIO54foM3wDllKzKms43gJlWM89Kg+pO
C4Y5V4EGUemY1O5sVt2vdvpV6AqLWOeXCmCCKkQ2ZAXMJHxZxIA6LR162DwP2Y3aZbser9Rxmu9k
c9qNY3KjScM9+AOcGJR30zDa0xLuPvCNVz+BSyH0SSu7CZIpXmLdWIsfI31o5P2cCj7v+eZglqqo
YaCXALdrLq+bKwTWoAZM2b6m9AtNj0QTlQu2V/M/DL4kmGSFKo8MY/jRs2EoUF1JnxZndjNPLMey
kfOfWMRXA1FLQXROgWYotuIr7nJVdHa403btIbGzb5HAuvPohUkk0M+C4RYVtLOcf1blJZZaVNBm
K+u9Ol+MI7ViEW3JVnhRwJepgcYfLUZ8RTDB24QVd5HspfotXV5NXKhbCANJgzeJiptbHoFOOtD3
ywbRQL1+Gi7VNMJjyNjKHs1eJupN+kvfCnx705o3CL5H3yQSJFJUrBlIKmnuTMYuMe7q4BtCqOCg
FhjDKxSq4dJXyO9kT6dfVcuTo29NJjBmEwLN6xojpaboyjhdrxoMY+MQAoKkKKU8qc2hE9HqiiC4
bKOPalJOHSDmxp+aL6rylLaiy9e5BBrivLKyg3201TE5Qs2gDwsUMzM87Y27xac+3ndcgnKtBSLD
2Zdd3WZKi7jT/iaiEsksblqJGGSyhziCptHTHwAWwNiwypIdNNcquTGhGqZ3Is63ze26AuGSAasw
x0LLcXSO8bwf29ZNJFH5cCM5xEqCtV5XUFfH/7kdBHWmFnkOVrL+h0np5t5wVUp274MU1U9dyaXv
7gljn+4NkKfOAVk0HkB69umagxynaOe9HmrBFXBz4SzWhQ8KE4QgzqjAJL2K1jNcadPnHp1nsaBO
uXEhghFvAPwp0Y/6v/toQMt6ewxuzJ3FmtqvMjv7zPT/Bo/ivHi3BhBbuxUsf1Eh2TISyuzSQTc0
RrsudC6f5JvRboXAneRxgmepYOlwktNrS3IU7RiPjy2OiDql7mWo81vXqTHcFpraeKrMBI5g5C80
9kLtXh2vqvn9OQO4jWUVDQAEOSHP/tPLXVcCZ/RiOX6KyocpR9d8KQtC94bDnaBw94+OVFZgMpR0
SD7lhnozoa3u8nIxnz29eeBFZWUI59NKMdYTna3RG8zvVhS6SbTDDDVYvXdxWdgzqnd68nwZ8rxv
RDvB5DvrelyDwJECsyYEWKZvCa3rO23HmP16UY/tRkSFfRQs/9AUYKnDaUTVSNfMhRZN3rw8S3nu
0iR2SlAZC0xiDny+jJj4RVsdnkwsDiYHNYUUZen0uwTPhowxBBffNN7kqdfNbhFO9G97xhsedxxW
FLzhqBROKLMyllY2zd+9/kCHvNPY9Z3kijTPtgI61vENkDsaF2leliYFoLRXj62t2PnNj8azdg3a
fUBjIlpPtksvrSfn+fEQtZGWJ2w9FeqwC1d5IzlNaJshQNlsZi8LYtRG4DixkNsJGUgXcxICcjAO
pemFsWzTXyE6mAWuwqLpmWmMRxP3fOTL/IvpSNWq76Wcfbpgl3uRL1M7vC4PTFm10gRGbX+3NzS+
1qWFo55X1m801isVwyuDa9WGhCd2W/mqewLrNj/cCo87S7I4G9rGBB6jRSO1HXrGbalhSsS0ZTd1
e0yjlv5lzM0tjgFoaoJ/11L4LZ6nU9/VERm9cgpcU6vdAWo8sS4ahT8fhGZha4XD7TmrGlO9l+no
aXfUR5pOPGVP7rWH4DBAgpilhc1D9UsVlOs3d/oKldt4tVyV4SSB+IhOOgjYx0Odl09/t4DcZgMn
aZgqNQybqpckvivnp4x+AAJaZCar8hIQ83GbqyjHrDQ1dfRq5YjA30efDNFCbVVJFLTIQSoJNSEd
/LqnoV5JjSKh2Tx65qfZaQ65l9/8+/g0/aM4hVfsLBH/zEZecwLJuYQJUks1aia0FSX7INyrBRQo
yZc4ftFN033/R1pbx/lBEIa6bCawTs0R5vvYRqSCuowAZTNerGE4X+gV2uYQtMQnOi5+9JNVdSUH
8cKyqZMjcTcFAWor6moEhLRgg7ZYAfT0o1XmRMxM6kdPknV7yZ1Br1y0kBAqyK1FOGybra52KTUX
qY2AMyXlsRmiIwa+vLqnzhJoh/d/qbVJnB8mHZWChQwMKpB8vTRrfCslubPM+d2UjQhJ6D0hFnQN
DQKS5FOrdHPuK7nu8LVA1t2VUAZzG7QwfcSe/0D4UsXUlEk5lABp6D+99XmuMxfv/v5lkO3v8wbC
nRsTaRqQ3QBEi5J7hOFdO8d225BdP/66jLR1XKzWTGOp3MoTJFKFRJaANJWKDYkeq/oVTb1gH4lA
OLduwklLpKlF1K66QzlOqS3PvwajeXeXHL4/Bi0wyIrc9uwaEtdSr44KYKAGupcNmkIFVDpGxDoG
cu2Mcr77wNqt8LjoYIJyt+zB+ID0dsKUnH6Uo/AnnUWrt3URPrGL82tjxO5MBtjVeooPIYcH8x5N
SD6Ye2zwLflkH3jRAcKuoneYrcrpGpi/mphyqE5RCWB1RwHcfsqdzm7+YWR9mSOaZdp0krfV5Fsz
IFPXgFa9hs+3e40YttLatf7u+S8WIiDfCmEwi/3HeWKtE8Wc5QJtM+m1AuXdTJCfbBqx+vtcYE1U
aBsZKv4+Dt/jJGf7vuofSjBVXPa8rZN2bQb7Gatd20PQp5emEkHIyu2Kml4r6y8aZHAg42bnVSew
iv1qPkm38KoE/SK0hxl8N3xeRhJpUKPF/oUKlPRSBI+X7dkAQHedCvUL5K1E5ZOVxdQXa47Qkzn0
Ob3BBR0jX8UgekHZ+DgqbhqmYVKECMrL3sZJXM6Nbi5emt3WoEecDplIamHjw6gmcyIdZLvnsn2a
2agByPMXT6q/hlp/s2TIUPZNet+loifnTWswWUYgGM1ew7gUSC5SQ24zvABE0lGaX6PWH8OXy59l
48lXhTlvGFyEI5U0UhJKGMS9ZhdrZR9+yq9/KxILqDK2HhVPkLgYlxhWL4UykDp3nu04OzYSHp78
5pnuA5T6ZOo0kof+4DS9pk7mIePDRdiuHFHM2/6A/1nMC41XYdaXZoXfYaXNZ7NYbktL7W30djtZ
SR1V+XF5hTcO+rXZJnfQN4FmpRoB3DyXkgaGBwuaGNlAY6hIFFZWQ6Nl6EUl7624ruJtApGIVTrx
En4aPnItjjGRjJq3fkOO7P0t3qFd2JV/v7+Jctpz0jnwBq3ROCeCoHqjtCUKqtD9XvBquu93iWti
5iC87jzFg77hsdqJOrG3UvcTVM6hGjhUitmX3yXw6a4CS+qyD37WkO8+yi6xP/bOuEbkT0t0hGN8
uQYi46tHy8lN9ao8MArYaqeGtiyIyaKPyJ+XWlvJWjKzZf3WmrjhtXh/j53c2P/pdM0FO3TrQnli
Hp8pKlacKj2cZsZdKDhi0syJVcx66U8LeOnKu7CwjZ+Xd8dmiHvz0zNKADkpDC0AZC/hdgd2hRrB
QXD0MD/gzjZcwHVNhRoaGjX5uzjReqmB3Bpe65TkuBgoQWm6TRvDCXA9MpbeayRqa4nhXDZtq+y7
xuUn6jFOP2dtWclebMp+kP3Q4uWgq+W1Vid+IxnQ6asVOzMHrGsV2lISaoIcYnNx3wznB+5lvQTU
AMOb+FsTe3oBwSVN4KSb0XSFwfkM5s6mKtTwghd05S62nKTKHk3tmDevnUgxd9Oct6PK5KCMvKy6
aUIkrYMvc7gf+u+1SGCFBaozV1lBcMljnup5UKnB4sUhmhyhAjiS67R80GJ31r1ENLO86Zi4xlrI
WCEaydcCQmlSgmYAWt5RW9FfwG+/GC9UfbCyx1L3FhG14eYCrvBYjrbKKTFKoscRBV4Wsiutvlcy
qF+povrkpkusYNjPWMHkihYGAQFMir4uOl8ZzZU09rZqJXbcC/qvRVjs9F1hFTPNB62BOIAxDE5h
RQ/yIl9refUSzunVFESvl/e0aAW5Y1VuogC6wHDBQDl2w/2Igrao+rCZKK9WjztLq4QWWRMBwtA7
Jys6N5J+/Z0R3LmZLjUyPpMJKqRPeRDhCu22k4BFc3MjGZqFvniiol+Ny3rMtqUYGUqRf4w5ylwj
rjB3STjZBtrkwuhqTt/fkqOaKzwuNtCSJFm/INRNg4TebuNq7hLB8bj97d9M4mKDXGqNNuLN01Pb
R2u5tihIX0LBp9n++JC0ZgT6WDnu00wpbcNwxpGx4PLfP8yqoCr4fxzxxGSdPuwJnAOg2pBIA4lZ
XxZL98vPTHcncOntEDnIuNm9H61tl/1tMwOGBOm/mL9lgVd7tAd9xmQouPqFA5jOPmXLHdqrAypo
VthG0fH0iVCK1iz2+VYoBEWuuOpzWBajq3p0Os23tHtIkH/ImrfMmnODoo2KcMiQlOkycYsJw43J
t7x5anLBwSpMb7lobTS5tuQdgKqvrDjT4zP1hrcg39T96ChV9iyaLhAlnLyEcUANiLdncL8cqq2N
p4PRMPFN15pvZrT/yHtRCr8ZJd6yP42L3mZa9nFWIPsbQnJg5B1Lg+ZWOt8GXeSbU+j0liI4MP6P
rMzC9sKxq6h8Ut1pYzlBCJoN7AQ7Cl2/cDhMaDSZdvNeCfaXXX9zRS02xWlglNE66xQr66hLkhj7
DQxyJsRL2NgkhC5HV/WnXSzUD9yKH1CAMlljGoIuX/xKqwA946A19OJutsEbc2OBMlZgEnNwPkey
QBnCerZQguUXECz3DUlkVCW+zuAQxoOJD7dkohTErXad4T1cxttKktZwfGSPqFFhnB1HbnIMoCIa
poe4uLGgbKM7ywi6z/JD3wxFMKKBExGaSlyMNGAcFI1g4B+RdCTr2dfl0dgxngNDc2phGxQ7DM9X
9D9AvpcrDsYi0gcAJgfFr/x8B/VpB60GTuUI+TzYcl3C4g7mMWSkSCWwyvSot9fVQcWLPNimo8Ke
PPL/kLTcdEkFbFmsMw4T4VzK1Ks1xLFGuCRVPo/p6yxqLN06lq3V32cxZhX3BxwFXTcj7oflbPdB
bGvWbSz8RNvL9mYF5xOTGqVGHwJFzv+pWjxM69rOtGoH0+B2aX5K8UQ+VXYT70PjZez/ubwFtqPI
fzZSnnFoaHKr7mqgd36PMcPUG/bzC6MphbK3L4yQl21FBne6ovOot4a1AK2IwT0T7+tdgrLzH3np
eY+RRuGoy3ZI+d/VpTwd0VTrXZQXQOxnW3bAMeMkhR3DSumbGtsgmalt0dGz1d2gvvkNlblzfLCU
zCgnYFaIY+kj2D3d2PSaK7RLHTLMLtnWMfdD9wOPpSew3KluZlGqRQ1gx/kuma+b5Y4a3mV3ubwj
zorgbRpVJLUAUcrODFqbb827lflQ71uvHXdu10GrlBrbc3N4E+q3/fD1sgWXYwZK+ace2NJ6GDqC
v9/Uz+n4NMf+5b8vWiEuZhjghKNNi7+vNce+gGbnfT4KIIR7losYZjHGeBUHBk5+jw0GS9D0shVH
8aJj5ig//8qis7anJuohMY37j5yjoHxj1M40Ct5eNz8Kk+IzDBMag3w3MNga8yIwcf+Ju9zT9Ooh
GELR0bt5Er5h8A3BC5Sb8IAHDMawRbzwWOyZlhJj2BIN/Gz6AFHl383NmIfh9n8WJ3NVTrih0ujK
DPaQrlY1wYqJILi93oMynZIEyR9G620LY0O59R2Kg/blT7/taWgy0i3wIZso+J/uliJo0UNgwNPG
h9YbrkFMhgbToMd5zrjARYFz2w3e0NjpsTpvMfk71ssItLAa3KbKbkJF8S5btLluKohjNKZpiqvw
KUQQokrd9nhik+vXYN7V5XORuX8Fwe+XOh7aZE5QA0nMvdaiFBvYnfH5AximhjwcfWBoz+KjTFxN
RF8MVHI6KbbR3llDGiUY7WGsRU2Wmyu2guJWrNLzMKxVrJg1XeV4kyyvulZQOhBA8G8fvTV2JOyQ
hxsRuvOLA2prVvXp8or9Lj+cZadvdvB3i0qRe5LJAGGsd+gSiJzEDW+Ibvc36e4HJlLwrtN8Vvsj
47qPW+cy/KZrY6BHwcgjOAf4xso56DOi9CFq2X0BBUYo25uZS+RWEhSr2IfnrNRknMt4HcCmhZDN
qX9XirFkg4YSX1Ufx6W60+LEz/v+alIbPzO6yu61/HDZtI2vdwLJRTt9mlH5YYVtcM/f6yP9CYIh
T9NS0aPHFg5VkBvg+d0iZ4O9ZYlJ2Uqni0fnydc69VoK8/tYprog6G3i4CuBhwnkfWdvOiCgkatm
kfGqWvvzvLiaajf6B0Id45OCTAkIRdBxxKUhk5SMPeZTF2/EVFR8COXH938UCgBUIVQV7OfMyHUo
leUS2uf4+3nnq/W3KD38P3SbmTPxzrYG4XI1C720Jog8EOnQmYWBIq+lylc5yZ+0Nnm22tYxVLwp
lhJmpMfBDloIUNH6Lw3lFrKQMzmeChgazWx42fDSUbGhzyc4b7faqNBeRAx8NZBnnfX+yOA07bMa
YZANWgz3NaOqfEydzL5Gne5P4iXvdEOourbhjSe43EE/LEEn9QPWmIz9YVmgAdKS21JNXy77C1sm
7lOewHD+Uii9muqSvnh6Qpy+V2woEAX5VULdrqsEsVCExbnNqNY9CPyxlOW0J/ErtCmU+mD8imJB
mXN76VAcAHmOqYGy53QPKASkyZOEgxhaOU49zF4KlrMmEAlfbZvzBsN2yWqrNXopS5YFGGrepdW1
VT60/XWrLG6XCk79zbotZPD+s4gLtW1pxBltsXLmJ81mbdmhp2vOfAf991sCCVxK7ctuIVpCzvtm
zQhRRwVg3v2MjBYNAi+d9uUyxmaLx9oqzvegvRPmSg8XH53R657Nm8EdQK6Uj2iWNrG3DDQKCFs8
RJZxTqggS0spAWi1+FOEkfvohoSi5wmRa7B/X7kGNAnAaMOyzTqypp3eVKpryvHnpagjO1zI93KY
hOOim5kGlpOgVw294HyJcUDbVTAEuBmo8cFEFToGX6YZ2VWC7sv4ObkCp8Lthy48b5h8lTFcFvis
hsqfSo7DnNqk3ed9JPDFDcM0GXyP6CREmQpVsNPFzJIlBWErUpsCJJy00tFX8eOyJ258rhMEzicC
q1d6aiFJy7PcMwfNQ0NXYteQlrPHeLgzpKQT2LR1wTqB5DykJr2haS2MSq4XH1yWV4MNsiBQX7BR
MFEz1bZ9ILVDCkORQnHhQyZlZ4Uzcw1a7FsNHIH53DnGXO9Hq/KnWX5/Xq+h5RM0EDI6DHX+9qhn
pUzTCodK1+xN7ZYYr3EmyHfZJ+HOLXRrYyge1V9YxTMZREqa9KCYX7xmSp6JZHVOaRVo97EiR+pM
gT2bYKvkmjtQVHWJFD2Cm2fRo4rW+qJxyeISuOL7/XCdV3G3OwwkYmIPmbwXtcepr/Ea91OXWrsM
XzO8qV/G2rJpjcVd76C3lCTVyEJUPH7FZX/ekWGYfdKX5LnVi1pw9m+EXW0Fx0eKQJuqWkVnNpqj
yI5m/Utdgc5uyARfSgTDfal4iboKBH5othnoNU2aO7A9elIiKlaKYMhpSMrz2ZDqBB9KVY56iPhK
7UrUFLwV9tYrxm3aoTXqokSLsweqLZtkszsV72f5Vk8+CnfKd7JWL7mkonlnAhcPKIjzpt0NaKb/
K1ejbDVXp6GkWGmejLAkk29H63NvHWn9eVJFRSvRgnFRnIIhz1gSeHRqOVl8V1vPl83Y/uhofJVx
qGHYivsghl5IOXoB8UHa1E6T1pXIVUMUwb7citWInP+hcN+kCAatMluCvL92BuQndbkrzc9F94pc
079skAiK+y4RhuGmMVAWkLxndjzkTpF8qYbnUQZ/1uNlqO21s5hgKyj4zx54TbIYo2TgDl8ln0ac
prP2w+yIYOlEINyutJqgSukCdy7nO713C/lFFTW7bEfNNzs4H5iXWrc6BRBWkDn5MPqZFvp9KHmd
3Ly/Nwib8w2Kc4R46oyglrBkkwb+wIDgyTg4WIP++fKX2dw1kO+DrJrOSKq4iDk2A5ifTTiBjkg5
JwVUhwaBn21CgPML0xMmsTR+giKDHGvaaICIeu02UhpXpZV32YrNfAriC5gyUQy8sPNdTjWVpIhK
6eIpjTdj2L0+svxXbjxjZ+4jT/Tmvelqb3D8PF89SGmw5Nni4cx05obeSfrtnBeC4sPWwqkKir0U
42nnxAsRNDIKgwazZ+bWTV5DHKruvl9euK0YgCF65IYmWpnPkuuSjLOkSzX2jBXfybPmaE24n/XM
SzrtAapNPy7Dbd35MLH/hsc22OosKMJoLpuoQRD9hn5wkGSAhm3YT4/zD/N6QF9/szMNexIUObZ2
LVwCBJlIqtnrzCnoEplDY+odToZIt+NpH3WmS3/VlmDHbsKA0wbsXUhNz3JSizYWzeQSwaGId6To
dplBnvXKsjFe+IHaq7qC4oKDHIC5Ip4BRUu5tfOmGO8w6ve0SGr7dPmLbXm6CplPoBnodz9j3UeH
d9gm2FjSoGMeIcKTU6wqtlyYgqrNprOD69tUdHyjM04H04pbwyyxpTLlNjb/yTtRdi0A4N9nVNwv
2m4GQKxYey3SH0Yyih4bOQwV4qEgGEQWAA0YbFn+Em5AFDib0evgMs4mza+eghcT/URfJ8c4qteJ
V8v2IqJt4hsweVA+t45Djeakagx38oNd4YdH63bJ8TDMCKrlfXKjJDYV+B/33HAGyZ0aCSFGHnWA
rCu9/NZO3WLnuBZ5oZzMTttbqS1Bju0OnVWv73LHP8BYYZVgZPucs7KUp5wMcW+gyAbKxLBze8nJ
k6+XQfgo9QcF5V608zE+WIOLUnq56NpcloZr7QeXrSmKvt1VtZ8ciIuzK7pPHufdZVBuo/3BRMc+
WlrB16jxk3nlNJS9kReGK5e7JUudJcYom6jT9Hdj7Ore/AeFkYuyzALPUlwCk1RlipZMrF/4OXqe
ruke3uKBU9edjtZj5g973cV4FYbkTLCM3ISi5zD+nD7D5wKXsVRKQAbgJ4c0dtLczvzINbzJmT5L
i5P67zyoz/DYqq/OGxKreRmkzF+q4cEiKNgX0m1qyoLe9M2Pt1pWzmEqjdSmkQAmmKaD0euviZ7I
B2nW3zlvcWYPd5SlWhWEkcTs6W0sYNnfmZooiG1u7pUx7N9XaybVVUHLaDAgUUx9w0e31o10G91Z
t0wPASrhNsrCriTZ5u2UCFJ4Lh05M4+rSnRFXMkV+1wkQ5N/PiffdSvEAYc+3tTqrsdOFqRYfM/W
H0Q2d8uUV3C8cQs6xUQt0woqJ8kBzP5Odhe5+qF/mRIUoUEI4TQQLrXlHFNOzuX9vnlUrIC5VZbH
oZHU1NTdOT30WW9nRBMs5qZTrhC4xdT0CS9kBUxr9atKvVvkh6UQSQcIMH7Hm5WvzEs8aXoOjBhj
vuQpT68nxMrLKyXC4A6bUIHkGfQqdLfCvKsdoPnfMUoC0lxZkAxzCRzvC7+5LdfGFHVv6RE+Sa3s
6uRqhP5frB7aLhAYJMLhg3A0mknbYtEGKbeRv40ouWSTF48//27huGCr5bhZjJjMd+cy+dXn0ucB
jwf7OhgGQcjYjBhvnsa/Orcd1KxT0Me54dTb0vQzxfQjCB6T/pOZ3EWlSJ9btH5ctG3iOdRqEC26
49LbICg0tGO0fAPFwOXl296hSOhQJFSJwY9/zItStAHuTC484FPWJXeq0WcfigJvGJwpNIVM7zgA
w8yeRhTGIsGX4WcT/vXpNwAuvtXRlIQh5E0wnGceqRKWXhAGV+Yw7HKdfI2t4r4NaW9jzGVw80g7
Fu07Cxlnv4ALdJ0SVhH403SXtHaYf8c7bP9OoYx/ISxos5i4P+B/3IlFNSXNJpUZeRWnt2or21Ee
upfdYTsMvYFwu6lG9TqsZYCA3cnuVep0eYit2wk8YvMI1N9g2M9YBSFpQa1GQq+cO9Q3OeY6qLZA
AHwEQcdhzJbdZZv47qizleP8ryQK6fBohK3kyM7igs3nmPndPj+GXrgbXero19Ajdec9ZCaFvCrb
+/jNVM43TdRZgzSCqcFIb6sqhdJNmfojtLnikgr5JUXfj/NDLOkU1KiCufKu9yA76mVP1m3q5AfN
wZiCLe97SE5eXl4RJHcC11oLFvEWkFXzFeJKGcmcyhBpoAschu+iC5dKQp4PkGnyddOt5O+m+kWT
D3E3Clxz0xw2w4KpIyhU8/L0FTKKJoZ0vRsk0bc5wRxcQjpfIcX7Hvf+OOUKh5xugQ7KCFLdIihS
666rjwUBOWBxM01fP/B1VjBc1KiiUSqVEeZkreZS/UbJJ3c2vv0dCBc1wn6xujmGLbLZH9DVY4OF
6jFuoi9/B8NFDcDUYZmzcyTPHLW6jcEwNtT+ZRD2W88uj3jPxe3U0gzcvk+/S6IPLZmmALaE7X03
ljetNYhuqAIMnuGAoFdRrmsJCWUr1cj42v6g07kTLNdm5HmzhKcxCILK6osBKHoe2wZmQQop2anW
vurl3eU120ZCUyb2BWvO4KJOhb6CSstDwy3LnwFkjiItc1PjhgppSjc3J0Zi0UuvYrfzOZjR4hVn
7uABmvpTpRkO8kdjGT5yz12BMGtXhxNVFmtsM5zlAdT/eiVxm/4xpqKkiPnRmZ+tUFjEW6FEtTmA
uoLlLLt4r1zFUF1gGh2iuZnNT7OC4T6NWS/olsCTlRtV1W4M1F1ZGN6oNc9BpCcfOQlWWNzWmUMT
2tsNTMoL6I+UkLK1dvLw6wO+9gbCFwKT2qxIR2FQrTzEy3FOEzcLD0osag3fruKsgLgbmYFOHGNm
WWvnDky/24mIZziZ+XvOadxLo2ATsQ9+7hAQbYGQpgEFWC66tQiisR4g8IyB/C0j1XjEO6xyH3TW
chcG1miDF6AUVQbYKXMJlPN1yZSjKFwQI9hTheFnd5YTH4I7NLOiUVzUScV87RIY5/Jl3sjjZADM
Mr734YNivjRL5vTlnSldaZ2IFH0bDWqGaHSGGCzfIZm06rigIoKUPFIDdM2SyS7aieykOIydoKCh
E0ngIErlQPAhN6M7QtT/AnMnOy2z1CglABtza6cmY+8QNbZsx8E3CO5UNzRDiowOGW1clc4ECmNS
Bp/6IBRtApEp7N9XQUot6qGeC+AklrXTiOZUyjtfm//kQavV4tx+Dus6w4bGeauB4r2H0na07MmQ
+ROJBd6+uWoWxZwUHoIt7LFTa6wWgwVFAKgifNW6+ZBNr6QXUa5vLtkbCB+fdFkro64FSFhk5V6f
pj61adbEjx8IgysYLjpJNMr0dAIMJH2L+CUNHi35obdi7zKMyBrOl9tJ6hsp0HR3yX01+NmO7xSf
/vP5V3ZwnlxP8dD1KK+5VPOoepNNz5cN4HvbzwA4F55TPYumEQDWE3HA1HkT+UZot6BnMBXb8FqX
+KVvHcjs1qK64ebZy5oOFIg/n+sdoV4+DU0gIxCk/tBdtSA6rCpnanPBlWXz5FjhcGd8Nk+Y+8Kd
2o3Su6AFpzm5zoLPaflD70QsEFvnBWHqbeg4hwQd36faarmhkYTgsufOaGhmVGelQx/zA3HlK1Pg
fHxL+O9vt0bjTqcB7eBWCykFV9rrD38YVyoIFtPj7GKQyRfdZLecfQ3HnU+90cqkKAFXpntaNvY8
xvZlbxQhcF8K4lghVDSAoJtel6cOtE7cywhbMW5tAxfj1FaZsiQHgpZ8MsMfQ4YmekEY3Sy3rTD4
aVNTD2s9hNO7S/hNmixnkh25hYz6UY99tXqYMgmtY0/QZhCs3tZ+WuNyMc9qoFyZsP0kDcmVgZKR
HmVuq4w7tRVpcm7WjNZYfOAjY9lXE2xMrouvYN6EXjb9AiaZl+CZPuqgZ4z28h7s9D/B0/V3n/Cs
7RdUuWDkYRUjNdzJgXFY5N4Z8+B9baT/bi7M0VmYPcWhyK1mP8mL2bfI1qfIk7vBBie9JMyitx3+
DYRbxizqpKpQkNS2IbYViPyWuP102eO3oh+0df6zgz9BFnVMa3bDkcwR6dyRtvcFhiwiagdyI4i0
InPYv6/yoaxvc6tnRZsp6e22TG5rs/vA7XNtDtvgKwi0YC9ZxD5LnRyo/F1S7V401EjYkvCJ+BqD
i6txJ5dGiikEl+yqA4Tgj+l+ciNGW/kQ3jDlMqbWYh2NhwhtZdZh3idQmbr81Tb3MoqumFUGyw96
807NHBMlC+YYzxt60zsxfZ6n6EofffEn2+wcATvz/yLx0YrmY29qCUswd5Nf3DM+qOzLctu7gQ0N
nCfLHV4um7Z18VgD8hurM1LdrJFxSM3Xvvpe9L9AY+gT1NNlxQtyUdf5pv+v7OO3WFZZiYmY4Ybm
ExkPZtc6i/q1t/xBWH7ZhkKDI36wgXY67oAM+ylRcgnFxDL+Us8PLV6Ntbp3SDPZUSYiJN88yZQ3
MO6sTM0u16oRHiKnV2nxPS78BlQxlz/VZhMMWYFwbtgmeRoFFUAGtBXlx/ax3pmHwrCLDLNZ8n5J
7OhTePdOIbU/ofcNVWVS9as9nshpDEJJrCMI1/HmMbpG9pGHnJVhfEsbyVqILsuASOlxGX+oqhNn
Xz+yeJgaRcscGg7BCnZqhoErVqQFieGyqTbNV/b5znweruZ7bRfYid18IrltPF8G3YzAFI+VGBtg
lOVctCcdGP/nLjVcpUYPD26/UZDvL0NshiY8sTEiQZDS890SpBoSmcyoZjaB5ai5O6L/HdVt2xQR
7G56+AqI8/BKHhNt1iLDXeYnc07cUb/JrEng4psgEChHTQlnPLjHTj+SGRtVPKH7y7Wg2Jb2u67z
207dXV4yng79j0ej71RDSyCcgX+clCcNI9EEp9Z8ZGJV0z7Ya8duJ7kizqPNj7MC4k5gVZUWSxlZ
qRlvhndLHlqm3YVU/QF9lu5XkZfTq8A0Fj+5wxKHFCT80KmOBmWL/ftqs5oBAl7azSpeD+NbqMp6
gVt80e8Yl3R/JZIS3/ha7ERkji2jws2PzsuqCcH5UFFRPdilUYew6mrW44csgkYb2tXh5nwVPZfK
LJemRUXpuTlkbv7NdKNXJlhO9nnriG5VPIE98w2oYEJ3hkIjFy7Ibdm2GKpMTmTVbVzGncm6oXPH
cHq3fCh30nembszE4IudCqYfrKqIuH7rvnLyAzifMWkdVksFeyES50u2tl+uwp31MCOxEenfbX6/
la3s31fOwr4dWnfgLJaU2QYeD3MVZ2RV2IJPuJHBnZjE7epsmMwUs9JwyshhF+PwV7Gf/4e071qu
WweW/SJWMYdXxhWVLEu2X1i2ZTODOX79acjnblEQD3G395MfXKVeAw4Gg8FMt695i0M1CHJn4eQ0
W/ch8Itg3hGaWdgM7G1hkcZSy1sACsTWvd4xA3JZ3NbJvplHwXLCgxFEDgZ6MM3c/uAVjuWNqP8O
ndmDxFTTNtEnFQmrCn716lZw9McMrWwhzp0aJP2tOz1Vp9iLXOuSHmnpWjzUnHNhI/t59yMYP46S
MTSXEN9WntGlACmd+9Y6ifJvU+ZdMza9aLXYjMPqEKibNQXmVstNEmd2nbj9Xxw+76xhPLVvM00i
6CdxF/NYmJexegzNv3Ea04DQpYz5GnQeMtmVGZpDDNZE1SWX7EZyew+e41F3rX403uCZl9an/dvL
5/QXz2UUmnywYXuFzU6vVEJeYx6iUHEijZ7kVrehW51VSPGhFdfRb/HuZpMX3Ym8wlGC4WkIMjcP
ao+ql+UqmC7iS/OZG4m2ti0qgTJk3TDy8rERM1ITQQ0bFVWFyQelSNBhJhryEhCMbpyEOxO99YYF
PlNDUpHp6dqHnqE51/uJKLXq1t7iy0/KwbyT7s0vkJVwLJdLALrltms0xm1V9NmAqAk8AINP1eRB
gXtMn1W8f4DkVPfnswW5gCOvpZxrI+PIVt8U3bwAVZZbKBN/i/Hakktfw1rFYDsJIBFg5N+JeCzb
M9R3OQMdm2eLiSkIg0qGKB/bRQTS9pWOL1oll75T/LK96eBFaNxPpyezjL1xuctRmp3UT5wjgMY8
xsHR1/GWcjF2F4UVpjpNufILJC4cUCEFqp0dkZeA/1T4m6rECow5b+R6FkK8FBpuLlwLM3MSTAUi
MO2btBFg31nEXC97Ya7JQhsWxkGwLfXXsiABahMnqm6z/tc+1oavvsNicu+xJpOS0JaFdHpu+sgu
9AeDR/21Xb9erRob/ybdIlUOkGwGownxy8B8iYLJkX3KMJf5PeeE4hjFdkmBL9kwp54+sMajW9Sj
W5epK6JAur92G6cx7SjCa5mk4yb2Wl5aJTnyPCDCdbj36VVoK3V1LYvwfh9ia1+9w2BiSWEOaYum
aCzd0+TK3nKozsmj4qQeP0ryzGE2UhVHem1NgIqzbwJaoTWOq20+QUHhHoKjEkI+GNLeJ4VCq3Rh
Re+slJ0NSZNdfRp+GF7sZo6Oq6UfOaId3aKTjc9MvnEKgpQNbAASOkah5MJsqSlZ0mLOcMXEvexU
fYJQlAMSXru946dHmzczDNBiMBBDNx9uFWpdCGBapF7R1wNYAUvFnrKwOzQaHtbUWec16m1GixUe
E5KweZWwwlO7m4IBpu8rx8SopTC0DuYnxvFv4t8KjFnHSFrS1sJd2lUzr+mfxMzp0h/7Lr+5eVcQ
TEQKpVasYgsQOm7okPSp48uYfdnH4H0jJiAlcx5m2gIMkvW2pLaOXN9PUWSnJq8quWENtNTRQoce
SlNFM917n59EqZk73HDdRXlQ8kuWDrZUf963ZvPoX13N2V69PB5TIe5xKWm9yZXcOuh+UOWs9FBB
spqnPMpDY7ex1XcD1BeBNvycXy9dgpc+j/7sdk5z5b59bi3gyja2e2/uFCIXNdAmvzmG9zQEqneY
OdRulMC0kU4dMnDQPe6vqLzhIGh5fEtnmItWnCQYBlCRznS+HsgBreVgdvksQ1YTLn9R8UYwnRNM
MWNoKAhvJi9HQM5x2Yo57bHU25ns5t0PYS5brYCqwWy2+CE95Jj9vvjdy4mt5+iSDW0CuvJ9w6nj
78Exx83URqGUzkiU06N5omn56NNyCO+A3vSh9frSr746OsspNppOAo56HdGf3QfRPVUOXZzlST1w
rxu8RWRCZJnUFVJefM0ztJEOowdyH2i9kWfpYLqTUz2JF7R5fdKO7v5i8pyI2fv9mLd0og0bRbKt
2BX6u0i86clxH+W1XWfvm7EBU5mipaDfjDJFq3jFkk+y09xpB+q19UPuxu6s2J1ngAkZbUU3M0T8
xGcCtgTR7T5TSguOE0lb641eM3rSm2jjYxuM+mSa5kLGL6KDBrKDySqvO9PhT6gVQgf+mB1nt/TH
MzTMdF4jzdaQHxKyf8DZxiOiYgCmSnAPUoPuIjto/Qd5du4nwehnd/E5BeV95PPKsRyLX2/hK3+O
mwQkrAJu+HFWObJc2UP7w9SuDaZH6vhm4FGsbI32vjOSiU+gw7Iwx/S6T/FyecSMw2DrKChqhd3Z
6m17GU69a/rxPX3BHA8WJw3YyDnewTNRaYa0rB4ugDfU2DH6l7IY7FTwFUyg86iReCvLRKSoNeSu
7QElmYeubuwJPbXLYqfaQ92dp/jn/maif43dS2vnYeKS0Elmrk9wHqV+lKZvyl90xb1bOCYSpbWI
AUeN7oz4KnRPpvx9//dvBta1AUzMqdTa0HoFjogeyDDQcUpVyAVoXXkGKyCvRYMLx8SeUmk7wxJh
D1XPkOZPevNNuREiH7qkxRDM5s9JC5rawbAlJ8ZsHVRrO5kMTkwM0nQGgPMjFbbsDn8OKt5IOc9A
9olyVEjTQxX4T81cRtE+8qwH1cXsnCfc8aoLW89HcA8TBIh4QMJ4GeN+tdoU/ZIR/H3ckAw/u0+C
2e+P8T03rdrewW9IjCMOaaqr00wD1pG6SXiqYZnROOgk9/VXf0lPghv+CrnxeeMq9s5GxkPleBC7
uATy6EyuYEPD+0pQNSde4tcckpatwsM7LMY923EUEnnBeiq3ZqBCD8Dward3K/tVEyDgnQLc78d4
ZVx2bTaawIvhlRIkSKBK6rfHLuD6Jb0rfwxU/3w/tptjyRIoUS10Fc1ncXJrrXBkC4odv3GDadrE
U0gwYKCQE122w+MbKv22q2NORhtT2w+wjwrYjtfw2ByWU+tHd/TZSnOjG+Xrf0RkDjpjWgqwgACx
c0VHuSApdZZDFij3koPrzb1195ch7c1G5myT6y6uixwrqwbq78qP/eii26Edn0VIAvPYOre6ctYe
ajDHW0fmQtHj192Q3FDaacgCQ6Y3fm687NE8CMfseX9FN9PFVYwxmBgzD+OSglCF+ujiQxsc7asL
eE9kCNgIN3QeFHOhKI8oVxGabemN7uPWcZDd2AtvUo84vD1K4fYcmQlEUST0ikLwc8zlmLefSuNQ
TE/7JvO8lok4uhqH8WzBh2r5sR5POU8MYqtI9+4jMmEGPPhdAkV6WvBv0EfWondm/CkEhW+58sO+
LXQ59paLiTCDNZZdTfeDYn1f0Ocn3E3KoeKW86mT78CwIudJlqokG/BV6J3COFB+tfEOva3oBsJ9
10t+7FvFC5ys3idBYAEvO8xC0n5UzlmQHeNDE1guL2/gbThWBRh0co2a9kDSrxpo/W5oHxyGfTAZ
GEwnsNg6EGlz963jnLUmE1GmUIrLhUbNRfptxrFjyr6Vjb64PA/cNheeL5pMQDFDow0hivjn7tU9
ZqfhQBm2+8f0xD2EqLPteQkTSsJSyVApef1q8UX8XT7JjgGtePUu9gdI0KH2ntjR1/CcYSNwPyRv
VZnAIVciRkxSauiJTrPnR3KkWmOCI+NFPHJSW8BLvMjtSuYuMBNNotoAKxjNnNJjfkf86TCglFzc
pXbl8AoX/8c175+zyGQCS5bpUhPRbahf08c4GB39RF9PDK93s+sCrhpIT6p+gTfF+FoF3CSRE2zY
umKL+UUVvWW0YyV9pEdT7KNNJuhs4Sr7mBnDG3GE+WBelrGZIaqapqFTRsJzIhPjQqmXy6kyFKzw
6MleHahfpW8a9BPj00Sc/b25efy8Yb0GplVGs5RyXZspsJThrJj20DxEPOpVHgSTNGF6wpAyQ1fc
mgRt3XuCch9BEXzfju2LCqot0D1Cc8qHF44ok3JhBCnhawcnQdrSKMfGGy9DgMwstslfDLmCGuAN
j3HNMponzSiBF2oViA56R2l/ctXhN0/uFQjjCXlMrAKjNjBqep7NyQ5nHgnV5sd5Q2CfCtVErKe0
ghm4sSrdLwPNOxBb4nybTTOgyqxp0CoGuSLjARhx7qu2QA+GGuR36ZfpoL9QwVPJk/3aT9z0ymPO
27r4gOIKpIS4fYNhjlXNzFMiCKmUIHB8G/AioByyX5ljfaMd7empf+ZdfDZi8Ts4xhnyWpsGvCPD
wDByIKnTNt/AYGuDNJvwusq3DnBoK0F6VwGLBxqwmUNHrnpw8kqx6mIyqYcGr2DP19TtDvkTCKNA
1OLg2vrvg8Q7SOao6epswLSSoLhm/UNonsXkopqcOYCPLgLqfKgroK/RQNBjS6bKaMXV0iJIjL1+
FTIDEsY8TsyPrg42B+iIaSqku/EoxSycbkZqleWASMbPenqjSV9L+TPH0z/mje8xmJWKo2QxQkFT
kDeGweuUoatBFLP3aTanF1xuyg1Hfw/InMbpIk7doKqI36iY0MFGHFJu4VSoblM94ZZXUfh4JL7H
Yzy9kxWoxLfAi6G1uxzLoE/RZeNoV9r3h9qyaz2ig8mP//0r73tcJhIOGoZckwILm0iiW/W5X5Sy
P6mKTazRQw8wb8CR8yHZ+gIh80D7KhVXPOm/58/m0bjWx8TBAw34AOfDzJsR/T8+JDR0MMKkoFWO
/qDVQVxl8Sy3+euhXx2prnbduRWa49RLfLIuy6103HfVzd0AUQkDU9AyBLoYvLZGVTlOFMXVyNd6
fDTMT9byZR9io1kUH22FQTf9yia08YhDHgFj8NG84cwoeGWHxY5x4aDTRbI9+pLzyjHK7Q/fMg9C
uBhPxUMA/mH8JSJjiG9YQwsJREvDWZu8kMfcQ//E++wf83KIWWCt1jACy6ZpYpuLIlijlddiELQE
DlpAm8F5SfDGbMo7HDZFk0FILBkdcKovcIlHFAwd68FC3/TsCleIgjgk+IuyzHtM5sQuxzFSxhGY
tEhJqbLATXJQj7rdXlQ/c4U7Xq7NWczX9G7lKrVZwEgBgJSasg304596Nncx5f2P9roNVzhj1i1N
3wAnvuSPdFalOUv3PU1FDoRfD6XRcMdFXs/yFdoCbSRcRYFGGxPoo7mV2AlupInTebPbeASFtfEY
n0rR5t4PeZYyx12fzgoxqHu+Kk4dMa9wxCNSUB9LvP9JvHj5MQOCw6giFEd17AiTHZYBWeDSZvqg
oE1BPmGbF3aGmgkaBI9U3QoiPOiPAG1EwKstbOUNyPEgMCgjb/igORmnlQhyo1hzQ/rU2D8uis8J
YluRZI3AHOlSK+VNHkca1pEcVcc6p27pmBfhauLjTQE6O+3keR9zy23WkMyhPiwxRo6rRHOnn3L7
A2zJtmW5DbkhotONPKW6jQdjDCpQ9mddVjXrg+ofEcO2xcVCc2c8lj7IeCumzR6Cl5+L0h5+kwfa
kpx0Nk++cSuVWOMyp0OTdnprSfh0qeLJuHRoC/pWq2MiaN7+cm77yJuBzE6QF2j/VAYMVMdrp8Az
a8HZR+CuIeMkpSqnwtTBFrrZBlTwopPq5G7oJk7+RCmma8yNPfCuHVtBc72CjJ9g3jOx6hB+Ui9O
Fw1OWxLbyg5WV9rZclMOv8OOs895S8mkf0TL0moBdabbth0oyb8K8+f9ldxyClMEETk4itGtyN4D
jLyRiJEJeAGMsWLZEzh9nEi9jDmv8LFlyQqIbZOYzEGKBSXElS05GfK9yRuu3ihIQFPmzRK2JWJZ
imbUXt37WB1VjMJ1thSUIGDES4LDO7A5y6bQw2B10IC6KRWjDN8FA5/22NzkyZES04cG55rGtYpJ
G9UFml2ChGX7M8RFp+CMm96nxf78ymu12zpUTEpUDRIJg4pavLeqjbIcb1GZ5oqL+r3xpfy2NZ+G
MhtsiFvwbjYfXxTp93oDY1w70keSjQKiBOaGDv01dgebzsLl97yy8daBsgZiUlM9lgpotwIIesk2
JHzsVH3sUt5b5T4Kpm7er12iTUUlS1g7dGFdtRmDGBXk72qBU9vhwTCJ4tBGS1kbgEmW+lM70v6b
WDnmJciK9wPDNhCIiUV4Ay4s9P9XHq4Z44K+y1xzhfTrTHqvbDqHLBEnkPNQmDgeib0+dzpQzMbv
LAOk/d/Ao8oxZaOEA1eTVDqJi+bGD5qBQi+Y6lDCAzTbuqWzkMSNTpkTP5Uo3GNog/+ouxntVohM
fJDSMDfGCojky+CK3usj8jVChqbdkwf5gKdNzkJubt0VIBsnRm2cQWWO3dRKtix+kZtDSD6nxanr
OPwlGywW71eT2r7yDMEsTHEkgII2caBely/GbfUqG5s5Y4+2+hEjXuCowbAZbbBMwdeSSA4vVG06
DvgQ6NSzDvI+JlSZHQavutJCwRGKbE18WdrCW3qV4zmbn3GFwsSoVpuroceQnRvJt5L5KRt51Do8
M5jY1IdSPi8dwnuIMime6Wpf5j0HbN5nMRYABXcRPT6oP7z/XhCHH0GVZfxpKerwrQRbwTRe6KOz
DV/rgtlRp5a8/fCxWYsAiyPKfqj9KR8Ei4AItTkMraORInqIv9JGphmv+e4ARRDlpjgqXvJJfVA+
vTYxBxzwze9GVXJoFzyUx5gomWEEEAKryGr0+9mTMAOE+ftzeMDssQtmCY985l2LNhNSc4XIbPie
xDWm83Fr6fwFM3jlKXWtyjNdpPTKtTg2duPknxuMsvOUonmmMht/GSp5KHUAZ/OjagVE5Uzabd2N
TPx0xYCii/VBOmmKxXDRY+S8cgZtmuhR1CChXAnu0n6rJ8EmCicv2NwRb3hs9SUeSEfwkqC5fXtp
ytSRmtwuw5/7DrK9aP8Y9frmugphGZHkUM0AIpBbwfRDgdNFv1ldNBXTgBSOCA9kBXc6PPMJJQ1P
f9I24mKkDqQWdvNEPYEEBo9RZXvZ3gCZSBUtmiXhWokO2fCWoKKvf+mbT/uLtn2MroxiglUyGSkI
/1+3tHxaXNBGYlf9GWyKzxUaGXiZGw+RbQtRQJiLBznEX+VTDxVvcPzTI7S1p4fB08HaK402r9WY
s5BsZ8gUNnleYIbY7SUIJkuJk8TNnRLxRNA3LxBva8m2hRC8ZQ61ibVsl2/jeExBQy5U54WLs5kX
rHCY8NCUCaY5DJgjoOY1haUdozP304zoK3F1p3lYdNetdhVJmmKccthU5HZ+Fx9npztmpwJVqdHH
sPVt78YPeCT5zHOTzU8G0S4RpWcLpDj0/1e4mQC1sLpHCFys72222Hl+WsKXfeffjBh4SoVeJYiz
LLaOaYgipmLB7OQm4XyCpPdFCwV3H2L7oF5hMOsnLpOAKdISl308ZqmB5MdOcSqDzImOs09n+3CV
1Th2bfrhCpNZu3JRkBjXwMxN9dLgKVWYk7NqZicx5anPbn+mtyVkcn1dS0HsbQJKML+H1WdJvO+0
5/0l3DysVtZQD115gqQNjRiZ+Epj9z3L7xLpYsWhXWtHoQvQfszJDrej/AqOCbpiIVhzLQNOw8uw
YMdOio4VJB14ayEeZuEO+9bxfJCJvxa440apxAJOwqlIzn3HOXo5f/+1O2i1egK40+aO+h8qgkr7
MCWcv78dzt/Wi9V46CdDDzGir0H6Tg80dG51z/pFv+tAxaBj6gvvtQunfrYZklQLtz88dIMOg0kE
SZYiyE6N5hqC6RWI6HIoHKwkfAG5lj2UebD/hegXYN8fzBUckwWKPeS+KCe/Kxt1UAsiRugVT2hN
Tx1Qp5+zYJBlV1sGZx92u0q0wmWivIknj0lR6j+Rg7jJKQmyyx+JRuTXnIyQt6ZMmJpzVSlNAUZW
OjgmJnDRNJJNINc2R6k3Ql3wPxrHhChCSAgKGhg3OpI/vLRBBtqZ0EK/XeoJLneajGceE6amYZ4a
eYHLJLhZtsuD2iEHmMl1yQ+NzNNX2Q6/b/5Jf8xqy4UKEca2g231fEiaFBqomR+L3jipnFXcDr5v
QEyoqsOpiaIWVkml+lCG5pc6sbwxyTgbgOuJTIzqs3AkAoFBA3rL9acEx7+MRyrHtBVvPog8AjTO
x2Jng9VqLsxZhy+WbXFZYimAULMjdaPTg4Jk7gxOXr8dIf9ZRXY4OBYVQS+pdZXqKMPPGOPiHGfn
RBCW9axGZ1OeIhK7Sm8bP2Wnu1t8eoVNvPBxcKxgvF1yd0anPFjQDtxWyO3z880+Jo6ouYDRX4P6
/lCd0vSHOIZuCZ5EURPcTq/tqJK9fYN5K8oEExBoF4lCA7RMMjfW59tZ5g0vbnTQomD1Fh1ZhQc1
V0Qy0KwgSQ/kiHNHtVGXHWe/sUFn/RfdW4ADKT+k3URJAuP9+z09V2ISiQlBfSzVzplCPmtxEdRN
yjlNN3f0GwxLtJQJwjTEAkqni+wK88OIp/zhuP9xtnfzCoM5Po08LdOxLOjDKGWapHNvdNBT9v9/
npY39/IKjDk8za4ZcisFWFHemOVlGl5I1dkJWjDBncDbZ/SPMSe1rGgi+mXQvIq6GOPpszj1XTIm
YG9V/Q4dF+jp842HsguUE3JgV+HkIVv1IeChWGkq4G750AyHKYp5HMOcqpoY9nBMoWZod5KX/0AF
n46jKY56Jr/a7qbjhpSNLQZoKA2D9kHSP3Q6zeBa1cLc0txYcglanXLwrHuQb6Eda42KYzTHMcqr
R/NAmX0tZFCH1CsBmyC6T8JfRthwvuCG+7+ziv7/6uQckkrrlynEppbuxd4VKtmWjb94BHkHwuQC
eZmlEN418VQvBX0IPTf1yTL+PVOo/g7kQw4gddoiACQSnpfsUYsaW4he9nfyRmB/h8Ec/7MMSn+z
hg+YEiFOamRf1DC/WMNwxFxDYudF93WRek6E2tjQ70CZQBgvXTpbPT7RAOLA5Guc3pL+xRR/gsuM
k91shfg1FDs2q8/alInQ9nGbSX4h83iok+mQwukWMt5kUvg81nVA6uQiddOzWmQ/95d3I417B8/E
yVwyldZKAR/Jp7SAEFcMtbxDjiaOfZzNXYXON8Qr0Ap94I6fRkMomirWURz1Q+u3FvOCxeauWgHQ
sLnaVXOKgUu9w7YdovhgxcI1k5pDnC6f9u3YyHJkZQXDRN+wBIlQir5dJBbiPTpLT51lumSUn9TC
vG8s2S277kqIwtkFPOuYoFSFclJ0BWDNGaO5OSawdPMuzniKtbyvxISmRoWUMO6ZKMnLvR2lyUXL
M855wrOECUxqr1qQWo3A+yvcaHNmz8Vj1f/7ZPfdR2LikmnOkpFQ/YDWdNvkSYl+7TsBzwYmJnUG
icQwx99vzB9N19oYIVYl3rP8ZuBbeRoTg8SmShYUNeizPAgDGjcHqQ1eyexIu5XFr1w+h81A8AbH
vl7MfTmDihEhT1qUU5EFWmhhNDp2wpCnEMRDYkLOYoipVc0wTDBzdFjNrtS/qMsn0oqc2Mrx5tcc
cRUSolySl1GGSSqysXz8FQ+8b8RxBLa2ahrhPKVoQ3Mr7UkfoQ+WviTG131n207AdKRA6L62lA/C
B22Y9lpkGLT2RI5QXPtkJnca+r3/DJW1B3oTUEb+3NJWDo1t9A+wwTSGLL3Rh30EYDlYfMvPwc5Z
nSljMG1eFnl517ZbvKExbtHGEH/EaywCeOvlwjnvIlswL2H6ZX85tz/ZGwxzTogpRFrKFjDTZFEN
gkM1KrZa6v4+zFZJ/N3iMQfFOGXYsLhtvfZ85yhsha78on1bbiawV1NKH/FBJ+4+KG8JmVOizYs8
lGddc/VluUEOm9nF1J+Vxbxbwuh+H2t7c72tI13n1eZSkz4y4xBYbePoqC4ZhNcwxEOg1q4QCgPM
t8JMs0v9Jipvq56zsXiewJwSVazJUwWxAnfKvqXVKQIDK7omOHkP75OwR0UrKuFIvbqebpXs0vUY
nyZocuaqRm9bYximLOt47mbbSpqxDklP8+RRPWe1ZmfduQbY/kfngTDWxPkYRqMJkLr/HkYzKhGd
M4Wx999QmJMvn2MJ9T7E7TpubQheeSP6q2To2uzDbPvXPyvGZt5jmGIVa8BYYXU0esNeLPm4D8FZ
L7abwxTmuDczQOS94Q7z4tUYyxWE/L8tmMrENCguqgT6syioqL8ziMUp08HM/qLgi4D2tlxMQEO+
00fiApAEgmG4d6EPO4vKCFq3w7VNdd7hvb1x3uCYWFagUI8aFXZ/Iql2mZ8EXEzgbWLByRW3nsJk
CKjKeGdRDLQa0W+4CjMj2m+hG4J6Sn+KHynVOKXXi47mLcYuMJ/G67/ddIkVHBPVTD3Mkl5B7ijl
httZ/e2oDcdISP/G81YwTHAj2pioYwGrYlVHSVkJ9HC2s9k47Dv467TGh2rUCoeJCE3dJg2e6qEa
k9uj196018IZHPVOadETqzgNuuhk0ESEv3iKONsH7AqZiRJ9aS6DYgCZ1uu728QzClsE80b5SNvC
rKNyNB94oJsh4w2TTZKNJs3KWcEtVhIarx8sNyQNZy9vlh5WEEwaVIwdWjZyQCRpdxf34W0tqn4J
lmE1Ub3OIpzr2Hb9YYXHxA6Q6kyZqWMZR4eKFscgDapoVQ8kU7yRKt7qMRHE0soeN2N69SuWazMO
mOqbtZ/7DsnZXq8PuavdTCp5bpQc5lTqQyt+qafJFqPZ2QfZTslXi8bEjLCrStJCfBn9DvopdqpP
4BN8IAfqfKgvO6En+OOh4BSltvPxFSoTOsqoD8UsAur/skLjU1mIVaJPPxZPBpxrIxNBwnTWxrCE
I9Ze45dP5JHKvVEG6gqPDxcMh7mCax15jO5cf2QCSjxUxVRRIykjJqW+Xp6bQwm0itv6yPMVJoKI
GBlQBfoVJ+GaS99JcRqTx31P4bg825gwgXI/WmjZK8ldE2y8ApcChF7CPgZglOUhlgABPnY6F4QJ
qTjRMNgayc8ur30SSofS6O/USD1OS+QbGdinq/iYiZG/b9zmEQ1qgf8HTY1f7bVySEQwNqd4iViI
3RK3FwcnAqtnrPIacHhIzH5DzyO6ZUkGz9dfDLybLxOx5+ncToRj0v+xx95sor9kZRP4GZJRU+hy
epKPhyl/KuzWxQSym55M599LqqCAvlpBZo9FzWQ1rYIVNIugGI+J9EuBhNP+V9o+UND+KkomeqjZ
HHSWw5gUC2oUk2U9L7XmjHVih03hy2Lqi6HO28Hbu+oNjzlQcnB4SC0UoF1DcWo8WCati0ICx6jt
ffUGwhwlpToP5TzCKE34FlqRrfPCH88KxrebvpDqpnkF+Nr0fiUf++Fp/8PwIBinjlE8ypYBx6Ey
W6dCaL8UQhM0ffyyD7O5VKakQU8AHYAfOII0SNqkogaPjke7Lz8nw+/9v7+dQL8BsEmRagjgjWvg
xHTLUAZj8xh5SZA4AyRvm2DmFYo2122Fx2RIqtQrWjgjpjax5iSNcijVEupnvDlzzrqx1cOmVGJT
p6dDZnV+Y3QXsfqLURBZWVnCeDERM0NB2EYAbX4s/VlEN9I8/tr/PDwz6P+vAppZhRAQlbFaI64b
xr2acoZqeF+D8eLSmtVGkmFDbd2AY8dtllNOeNudnsQfDrnVQjFROR6Evs9ruBglvcvQI6YFOtRQ
eAkqzxYmHFdSkiqVCJimdkvL68iNxOt94H0OJr2pzMEQexGfQ66+60OQGhy+6a1OxXc+xSQ1qRTK
ZYqhR7fUbMolANbKX+ExCgbNRnfnpQCLUvlj38W2l021dMiH4jhjRwaSQS7npKuRR8lg9L6pOyfl
CuPQL/zRA94wmHXrEzUvBrkCxk/KSj9em8U1ocs1eK0Lmn965RO+9gfpZd+07c/1BsuspiWpsdzG
DYoDyXDUq87PlfK4D7F5PqPJ539Xj50UKKdZAoMbICaFOKNmOmL0Qwkmw5Yt09+H2r4zr7CY0ClJ
VTQsAlZxwJ0ZY2eHXLQNw9a8Dq8JBPK1aupYLzzlZo5/sBMDWVdWvUhRpfCkRodOvHYlxzLeIjKR
1Jy7NooJXFDoQE1gXGZ4YhjbVgolOZF3D6N/bMcXWeJIkMig4ScBWOfPjoJe9+msH1v/lTrczrnk
ghzXN5kIq8iNggWEgyzKSzraMUYS42cte9r3DY6ns6qvqGwkRZLBqNFyxvmLxKVEpjt0b9WY4Drp
OkgHRgAUUmmH5TlpCIazHzS03zb9JR8K578ZxESMsSCQLLXgdaVE7Jwsh8RSD/sQ245tKpZJKTEk
dnwjnTMxmUWYBPm+nNgLRNhv2qgVc7te4qny9tE2/QCDIrT1C9RnGrN5ZYj/Cmnfwe2Ui6Jfl7pw
VflOJ4v733CYBJ7UWWiVGnAyobLb6LciTU4+PYotpxt7y+NU8NOpMsY7QfXHOARZ4j6ro1F3SZg7
ktIdhFp6+PemrCEYH0ismWhWOSA1VWbfFPvzMKGRXtCdIRE4UWHLF1TKagM5Kw0ewezSRJziJMdE
uFvFg48kws6FIWgrnePVm9n2God6ySqfywV9UaIB0YDyh4AU3sEU4Jx6yjfhnlJPT2mQ8qQYtoLr
GpL5UFakE4ksgGxxfzAi4nXQZNCWDurQ1nGMal5bGQ+P+WpGW8aWYGJbDQbaoQmeMkPhpyWBsy4V
z1BL+SsnwfUY/ZQWmqGYs2Ow+kHqQTGD7k3rUOrCMQrj+zgeXEI6f98f6S9nYyBuYP9A0S2x+nhN
ORZWYgJKDe8SDJpFX1GRH7W7DP4CuUR7H23TJSFJrlowC2rKTMBIpkiseq1A8hLdL/2vbAyShbN2
m3t4BSG/N2iQysqUIqK7YoYxUfBMjubIWTOeFcznmQZLENsZEKSWJ6+fl9mjc8NBXvW8UYPNzaWY
bwGd2VzzUIGxpGmxib9or7PXELI6Kt86jGymJygEcyLglmlrOGZjqZ1WzpUBuFnw5vJzg7kXXpGB
axKzmXSMT/QkBEbym4535/70TH5IJ8kbAvGAhkpefKJOxbq4YoFOFZyqsI2dW2qmUmoLmqi3EVKI
qEVXcCiO31RhXJwylkE/tMQaGJxMDHSmkmD3GoSOzIHwqDO2PHP9OxjPXOI4VrWmRNljMm960TqZ
c8h7EuVhMK7ZKZUZCSYwkuo8xneC9fTvN/DaBiZcgEpViMoOgbcpkkCUKtfo1EtBwsd9GJ4ZzNE1
zIVeTASfTAsX1AjqQxfyusjpxtnzCmZjpVWIWZccloC9x27jX2Q+kE6wo4xjyuaOesuR2AmGPKvw
xjv0OB3LG7FDi7jyqC8/9peLg8GOL7RqaomjCQw5V4Opzp8mcw6qPv29D7N5CqJkB81tS8dgC3P1
JGpB5D6Bcyko5ptGdQhF/Vqb8n2rWZ+jhJddblmlvsGx80hTWg5D2SHMpqKbi50tD5E9/k0/xBqE
OZFIUtVtNwGk1KtD1gxB3o1+VAtf9pduy9vWMMzelxoi1E1L92X3Uy1QwA+/G3h5yQmn2MJbM2b/
xyOEYxaKU5Jzk97OM7iIOUfEa/WU3Tkq+nnQn2CIxge2ctBrggFqRE0qPVLS3uTUHOgQFfgROXWI
7UV7A2IOiqEs9FqbaTFyeBixWpFi2VpLbzU8HsHtZXtDYjw7mgRhSScgFeMD2iGcejp3Sent+8Bm
Z8Jq4XSme7GGXEqIKQhaM2yfJDdDWRp3NOPGuqbPg1fciaBTkQsbR5DCWUmOfSyJeVnJk9lFQK7k
+jhp1T2Yb93F5D1RbIVtcAcYGqZyMNwv05+xSiancEljQ/sf0q5jSXJbCX4RI+jNlb7NuB2z5sJY
JzrQe379S4ykbS6GajyNdFLExHYSQDkUqrLQmLMon6zqBY9x9vUt3F3HBoAx2qWeGtVkAWDsMBTa
kJ5KOXIlmceOuxsUb2CYKIgYpklECtPomAYY3WFGrI0QuSHPfXQfTT+uL2pXzDdojJinoxhZWQo0
XXqapQ9DS5AhCut54cjf/uaBVBgJfpD2WIxtWEDqNxQ6nGrS6991UV8f1FQn9lz1E6eEY39FyB9a
hiXLbzjzF3WtM5QjQJ2izFki4q11bid1gNHAwfW925U4RQEzOjiqRIulXFytocU7FdaETmp3qRNP
GTVOORYHgiVbFEV5XsoVEIZRnzK8K2sNb2TPrmPFiAFRAscNFsHIWwGzkCkTrDbRfuqZEFhk9bMO
000xcSKL3sEeKWOQJkoJDUnBtjFaqqeKUSWRiv6eZLTLAiRS6OW5fiy7j9ZbDEZR6zLVOkTVaEpR
8tCM50O/6DYyVn7ZpTfIvbhNbB2N/KcQp2ekJfy4Iv71T9iVdhVUSyAkN8Dvy0h7vhbDiIJg1PSD
aJo0ttiFhsarAtiVjQ0I/fvG4HVW2RN1Ri1tMjW2Gkk3XV1w3O2uLm0gmNPqO9SzRSrWkeji04pn
awGd2cWIQQnWe9ogQLf/a8uYQ+vQHrrKA1aTog1WTshJS3q3X2iHbxP+t9NhJB7dZUOVdliVmoGl
u6/CrOhOWbQ+/DcYxrRqAzoV1AQwGpj8Sl3yosIMBD3jwOzq72bjmPDBkMmwTiY2rlBAkbJkhgNy
9W/LMPtSFwdLUr9n9zQRlMe6gnstSxAPlpSukxpUugtN42Dm5Llpx89GJLfOO7bvgsO2W0zqKKtL
BS1OZLebM6dTf4jLygHZ3bwNCBOBSw2yH4gmcEajDlZMP9HulEa3m/ppbZ+vr2dXlzQYBIm2FcH4
/a6u+pDmZFEgDoZRhWaKmW8NJpOL488O7MrXoahkvQmSN1Cs5I1dlcIGw8hWd3o2OHJK7MTwtQHj
fJZDZKYckeAtjRHBlZg5JlgCD0VWoSaqyCdDNLLSFyXCObBdo3dZGlulrorg9K9TQA3zg6b5qsJ5
v98XiF+nxJYHocQaHVKv/bXdt7wW7FY27RJzsYuboR/d68e06yU2a2HuZSnKucHHAImw1HO9EsfI
vdHkOVweCOOKMB8AkfGADZv1oB9eetHTZ04GYP9MDEkyEHZbbwbrdJmcLXOFEqce1BbkJ9F4Bab7
a7gAML5hVTO1UylAKpwxuzCPczuff1w/jP2oQbuAMPpZxE2WiSJA/qzbyfzxVId0kIiEh+B+es9l
YoPGqGiK+R5VMwKt6s2HqOq/NEPiCQO4ea8va181L6tiVFNtyLQoC9268pSaL5rgrBgzMD5dR9mV
AB3PPYqmgRWBrbqM6hH0GFQrc+lB0Y+rxDFovN+nf9+EOuBqN8SSxlPVaNjDmIRon+bYMB4ElcEN
hKpbWkcyuLVcnx0RXTZWRHgc4FTX3tjlzTYxcpwmAxmJDlfd+/qx+QIqmHPznXYu9k56R5z1Pd1W
mK/y61gYke46i0xzBbxVNNy0tVwUcAWd+NOYW06guKuhGyRGnEkjwAZMQDLUIdAb42gR2R4FnjTv
w+A50ULvoy6z1hlt2JGQ0JAK44BOUV4E2Zz/ocW8mXj7snCBYQyzmLSWuBhQmmL19OVTUn99j7pc
fp+xyXo6amav4PfH5i4mX3JeYQtvmxh1SdViGbQZ6jjV+gekgF08V6Y4juQ9j7xIUcsanPrbQT5F
JGnCmOJC1WZfpG629dGy56F6j6m8oLwpqFSrNFVLEacxgx8EvFQpyN+H1cvFgUdRtuv9N1BMODgO
TYNblUzpH/KPS13YBfiS0ni00d95BPWbd10Odo2zgTJ18H3Dc7KVYutkjL2k4DJckJ/tYOuD4Uuz
mw3de5wAjslCwhRFaWxhxrh2gyZXK+gSisrJmxz3qzGUS0z6tmKOpd7dwQ0UY+IsIaosvG3BxFV6
a5djJduxNQSzgOGjeHptYl7D2v4eXtbG2Lg2z9PRbCAdSiJ44wz2gSm9aYbSwz/5+J7jukAxRq7V
1botM6wtL81j3gxOIpHUFkuQEAgTx6DylsX4bcOKjVVO6JGZj5LuNZUZTHXuEOM99DsqihQVBWps
ISnzu9/DhJ68JgJEvpFJ77RtjS4u03rOlSzlSOG+aFyQGKsUFUWu5gJOSqstW0bllg562aKWEMuR
wm55xLy7rTMYqCRhLJwFvmv26XXKdaPWYtqSjbpP+tRbfhNuVF8M4Wk5OUd6Gm8c+waKcRglmSY0
T8P9lecY87768M8hXDx+3F2/tIFhzirT5KZEbymEovtidPcR6PGuSziV4GvrYI4oGaxES1pchzEH
9Lbsk4+YMOLovXGUF+J1fXIoB15ieD/u3iyKOrNN4KW3hhRLEb2C26Zmi17pzuHSu41b3nZ3Zua8
h+EdHawXuWBMVJzP+iy3dBclXbBX9GYcQJ6LfMbQfkYyHLl9q+x8AlbnQ1bKL/0U4UUrylBeZvWd
W7cS5gV12R+JmIDZb6lb9/oZ7DrvzecxBm1Ua0s2a+xHGtWo3dT9cYV9kf8jCmPLiilfJJlmV4z1
VlU/Wtlh7r5cX8iuCdsshDFhg6WU02TSVG9KjkOMUdBj/61sE1tNqsf/BMW+1sbovRqyCke6Kuep
+zLlgl0kt7nCOxuOnrO0kbMxWA0YRUFwMp1K7XnOb6zCt7JPsiCAnPiDFf28vq59WaAhPM2LqmyN
Yx/TsVGUciSN7qU2iOOvOi9W3LcpFwjGdJFYXDqrwNYlGHs0zondre9KVJuY3IPQw4DmMRKtdKme
lQNcjJTXNqmkcDR4t7f9jbpAMOIcte04ZbFCnxWC3nwqmpu64nVd7O/UBYORZxCYtFY0ItrN0g/x
ci/ySib39eXX77PNkRpm9JhZi9/vp5OWYYxSASZe8XtpNRwrz9ksthBu7FY9GnJsVmIFUVPa6QhO
7e/XJXd3s1BAiBYISwPFmfK7VR+lVp+7EX0XYlqfVetDW5mcvPe+49hA0E/YOI6pbvq1KtEwpgaK
X/sYBERep6OWXhkoT9rT9QXtqv4GjW7qBg3VOlLSU5Ir9ZXwOg/+dPHvaalXNzCMcyJxtBCBNmyX
1upXlXpUl/f03KiYwI7qTt3Eix9zyZlUtVXFAt2jxBCcIhuPXfyO2R/yFoIxKmkqz02rAmIyq9oW
yeKjNu5BNHhL2VWZzVJYKTO7OB4V4PTpgEqd73r8nIPHSHoPw9l2PYyoZTNqaBYElG6vxifStKHQ
9j+WNuV4zD3FpO+wIJ1VZczcYSzM0phZLSEWAtkBRmNYMoKT4gsh1qfrosyBYb0lGcxWnSilZ9t7
afpdlB2JR9W7dzCblbCOstcjOU9jQEQFRlT+lMUEBb0vQsvLDewagS0QI2lirnZyLgEo1yb6rmvL
8/gYWWgXGkt/LeNAjarz0CmGjUe+cxpHYHLXOdH/nq3bfgMjhf3UJRiogmMzWsGF3bsvq+Hw346M
EUCUCBVFSa2PYoBmKDmmMsrRuuA6yG5x7HYhjI0z5jQ3CWWIm5zsSfWqQH4ybtvCVu3ZA7/BQTf8
64i8nWOsXTSXQpZQ7ruqvjXyxI7JfxR1JvSoqiyectq3bI3BIv60KqcAkdr1RfBknYk9sho5jznF
2Zhg/YnAtqke+zqza94DIk9tGeugd2DvK3WcDl6iHlNR+bpUhmQbK+EFOhylwrix330dsu0xhqQA
iaD06IwRnKIdB9ZN8kF01TB2uXhUQdhr50XuFJHxSPOA/0wDpyQey3uQw+V2e2rwHgbGHPQxZnZz
qt/z/oKXKlkG05GOMhRGMFJdIYpAmSjm6KHs/5DH23jltf7/wz5eQBjJEIdlqlf0iyADocAY2fGR
nFZnwKC2ygeHPk8Q/0F/L3ishLRRjIGVWFTnLZ4OfhIVU1pfB4Kvz6mLlgRee+2+SP4CZIsKUxWz
OpQW0Upbrw9tZR2FNa3taNB4zJL7OnYBYiQkJ9IgLhNW1mdf4wSdruVL0R/KUQmv6/K+QbrgMO4k
UbqkBkcJbS501eEpt0qOsdgHwBROA0PtUHjAmNgSnFPIp6Debp5LD5OPj60h8sw43Yy36nTBYKxq
0pGm1mRkWzNtPUVSfVzn9RQr4qETZtSx9h7u/bZsjB9SuQu0Mn7PfU9DVvvvNTK6BSq0WLY64Gv6
FIqIzMB7wanxoppzbYmMZrXl/FejTSb1XllXsW2o0u3QjLfLuHxSqune1N7TebNdFqNdWWvMw6Jj
WWmbOlo7/ojSOJCL6R2PKpqEGVgKRg4ob6aKyxoZWxm1ki7C5mfD7O90rXcKmXfR2NUoyj2NKxqu
5GxVrlJF6YC6DRR+mhiO3mO0VzU7laV7i9K715WKB8UoVadHurRS8rVMyQN9NV0ixedMHI9pq/+4
DrVrkCR0CGgStvDNFOzFSiwjjugZDc+9aafls5n61yF2NfgCwZZkYvZKakU9IKY0tVXxXor++G8A
jK3T8xjDQ3RakrtojkVmO+ddnXd3SZbpuAS0U7wZD112sdnLlJMm0XUnkorP5bqEbVvyGoJ4OIyW
RgXGGOA6C8bcXArxeHIapdyvDF7p4O6JbJbDKKY6xXpf0MoNJfEqPCXIQ8ex2tKuvfkF8WYodLy0
MclohVPvos0U9AqJrbyOA449TK0FBzBg16PqR+BKdBGbX5eI/X3UTDTraJb+ZoQz5lNKjZLC+yVm
cSMTlOzX7aPS5x+uw7wly1AUGROiLQtDXfGeyxJnkqhpdCOqY4+SjcWrPQTW7foAQjUQFyZeHwgu
j/6RC8ncnXILRO6lWsVecrDuMIrSjz3Dmz7PzuTGTvFIuLPXqPP5zXMwa6TCtMnjpO0gDCkYyz0h
ze+0VbkxQIMtieTcxY2nqsa/7jpl8OjZbvBMa6nWXMOeRkNxqLv0NjNafx1kjkN8zdpcWxc1whsc
DMVeNZlgI0d/PEtuF0SB5GI6yQP+77CGhlccyAdM/s7t8nl8LgNupyPVsmsfwHh9sYqtSG9ePyAK
hmA89WfNpxR5bYhp7U5yyv0htF5nlHCfdN4oCLPJjKExmnSqwTAQe5QQR7IV0a4qX65tOq4KYuRa
mTsVdvw48TTzbcjNIDO2By6oR3MVVt26M/gic289UcLU9Sj7fWAdKk5w8PZK8Tse222XKU1O2h4r
VR4xjzks/Tywvs6O7Bd02M2BYxA4+8q+P6xL26cNaahBUIOF2LWfJDbBMA5HcijHTHRbuGia/dcB
LLNIJmDQx6SeEgObqtmrv4KzJz7Kh79IODkbypFaNk+dK2siZBX2UzzGYXHMAyVQfTXkdZO9cVHM
ihirs87GiLYewFRQwEq673klRVzBYOyMNnW5uVCExRkhiJ2TPNI5xVYwBmUgcKwNbzmMsZmESW7N
BWCl8KRFt4LCqX7gnQprS5quzK0RApAdyP2AOYFSUN/23B6/t92EzLEwdgMTF1odFI2xZ6L5e0xQ
Wrh4cRq7vfipqE0vjU7T6sklr4yNt32M0dBmUbUUXFq8MT5ry11fPXP0luPk2Hv5KlFm5wTr6j9R
VgzjI3UDgic+0jSO6rcBCVOQ9tr/msDx9/1kLxVJsiiyHgN37kkaTv3Se4JEFGQE5H9dPM1AMTai
wg0wSRtA6fJTngfC8kX+10+jDAQTm6DqLc/kAaFCFX20qtmu0s/Xz4ljXnXGKgwYQYWiAyrmC0YN
5fMxtpKflpVy6k550sCYhiFpOsOiUt5SljAjfyCC9TGTo9sOxPh9rYfXV8WL6XTGOsDYLaICLnR4
jQnDvqn5Vu9V2wiklxYJvdjlEUdwzIXOmIu5QrPXhIdyuH/z2AVjOPjdATzbh+sL46itzliLWl0V
Qaa+YiVPZX4Qxofrv/+2R5cROMYuRBJqYRKqPr1r3dH2ZoRPd5LdOIKTOov/Srp6Sl2ev+XIB9tp
ExUxakESnBfRvptSbUvz6kzWF1X/ohUcx8GLlwzmchuV5qSDliD2aJW9+nMO65OKcEJz1LDyy4BL
Ek1l7UpUajBmIsvav6408sPoYvA8JjsLt7LXBFNmg6IlKD3F9PgpbY6osAXxeScmlT5imVp9sLRP
ZfrCERWO6TAY0xGRSEzGHmfWu+2Z8kKnnuBhFpY3IzRTz4ln3EcOB5Pu1Zu9tEQVrIZoixJFRjyr
Wm1zucOiJicKdCfz85/6kxbQEaayYfPYQHe3EO3CGHRIuQANBm2sxkmWY1jfRj4aA8YpcipVd3fw
8vss0eBYqVFdSdjBLj905Veyeh2vuXpf2jcYjLT3qFePhKz4816Se8UNnXlsnic/CbOjldnrZ84R
8RbFiPtctp08UQuyPKCE7hZwz/pBrO3WowaR3Cj3/8cdfl8ufp2UyfhJSyx7sylxUtajCKNFL5yC
Q9c43/A1a9+7bPaUkXwJCURdJEDrvAmPHNjVwPLiYHYw/zMgDspzOIKyax43gIz7HHNUSdcdANGa
7w9d71aZ6c919BDJ6gch45G07XuBDR7jPpOqWSySQmiWYMbIYMNePBU0wvmzemg+xUEPGmFyNO41
XrcIR+FMxotKvahlEw26SXRXYJ5k5HOEkycnjP8USnlqRhkbSeMCWpArGbDBdLp5G5gfJM6r/P6N
aLOPjAEpjDjpUzxvQFAUX7xpHIycOigPr2ixzWsqfksmSp33BY6tqphnY61nia7uWB70ly6Ij5bX
fVZtyRkOmHCF1zdX965vKUfd2TKLLJrroushKqCaJcbT2tmVyqlJ4dkwdpC10KZFJLyK48PgjWfw
Szu5Mx6tG9yM7DJ4Xy5ns4+MNUl7Q02k8tVmtgcCyvnCy9zCkVrcZlcH5bA3KYbgcDaSZ1Us1qq0
bS4kNBTvvHJEbnc95c6Mp1odxxcjaEXU9T53+stsstOspTSWFi16lU89QOrTTe5oMERjkukjb1s5
ym2xRiVq8BapElyXxDs5Pdc5T9t4AIz1qMB/Nq766wZKvnxcUMeNC8dpgQJg2Pmj8I6sOKNwjDmp
OnFQlgyIWn8U2lOmn1TefZa3KMaEGG21WiJqDL1O9Eb0HQ2FZV/X4OsIKltqMXZFYzUUgcS38fSU
rrwZZa9lo2+jtr/FDG8+vyeG1xxc8GWFberd9FZ/MHO7PiCP5wut07mYGW03bnTuXMlp7epu+PYf
7SLoR3/Hl+GuVd2A5OWLPSJJKsGE5MFoOL3XIqdTOtUp5o5uf9v88ZtwYFz376ioQJBVNDHQDFIU
FN6McefNgaYsCZfjj3eE9O+bzHtaybnSJ4BK1h+9GCotxwJfjz/APPr778cEdPLgHYI2TR/HMcyl
gzo8lMUfROY4aB4QYyNKkA51hoqFtGLjLB2mfOSlLemtsy6Dsyy8F+jrzksVWYshtcPaiFjXWN41
88Gw7rOR083PiaVUkbERgoTW4aHGkjovDmXVjlz1KXtM3NQZXNXv7lI3+VkHUxh/vK7WHH/yZsyE
WCYpXtiwOHSIjW4aNsGMqQyHyF/8yMbV8ydxOoNjS6g1uqLpbKPk0qR1C/J55CesDuyjkkPE53F0
xfpmEjAsN72ZIk72nBP0qK9quJH92IymmZiAtEI5IE+GT121eN9+BAuJX91Xbhnk365vLUfdXsO+
DaSKV+XZtHCkYnGrSE8q0rbXAXi24zUi2iCAVQrtn/TmSWeASWcaOLZhcchCkEhx7ha8xbC2Q4qq
VO0BVfYHVbnVJc5m8USCsR0o9Z5lhS5FDegsvz+r1tvgXRmkXzEbXvV/N1GmJbV5MkEMTGOyZ/l5
Ep77/NZovdbiJZBkjpAzVqPt6qYG/zLVaNrVl3tahvc23RaCwtcEmxel0S+/plOMAWlq9GonOZWF
9rbrMdf6ZNH20p/XRY7npCUm0ECnfDITKtS1O6B2r/Cam7KnOZ0PNAwVgs5N7xsMUdMO00N2875X
xcv5vWk9kevBwhA3WP5P8k19UFxyJ3jp4Mye7NZcaaF7dmVP2QYEsTMNOaMOUyzv4/qDZdwaSahH
P4XZJaCnvL61nGsgGAJ/l009Lyplpmi9K2E4QemPYeTrtuwTzzo0HIPIEReZCTukOF0lhaZShYHg
cUy4taLI0cjgmflnzrroT13bRcZ0JEM7KCpd1598JYQa3s/fdVv15VC754VxnNiArVvM9b8NybJ8
WYWw7B5U5buh3CnkO2ddHAWXGVuSY0JsX9BrOx3rJ+Mhcw1N+GsR6e/kyFsWx/7KjDUREJlKigI3
nRbfEhIO+SfOaninxNiPWkE1ZFHjNktLclXcZCN3wpXItLMw9y03/nYdjxNTsZSEMZkas6SpuFr4
2hnPeu9FvJp9nntkC+AqY6nk/m+fgqdFrzwZX+jUxSVErHh9PRxToTCXl7KNR7Oj6wEfQ5fKzlJ/
0UzPIh9E2W3LlWcraGH7FZ1SGFsRoVJcTjWIQ3RjHotjejP4QtDc/R+84BwpZxkC14W0pOhesxy0
imMOm8zt/NGbDsmx7/l1VpxAQGGsBcqsiFynMEyNN3g02VAF5alSMesGfB20SEa0kR0+JIcqLAPe
ywFHKhUmChGGv5MPs3WsQWraJ3gR5iUg9nfUUPA+oYDIgCW5aPREqwiqkLz6u/qAtyUP7xMOSZzi
8P/4sH9Ii13gGDNVmFFcrDPgaBpasFH4ExZOHLQeLfyJXYVj7l/d1FvRvOAxlmqul6oEH96f5l71
Us/yUmTEOpugX759JRxog+7jYPduBirfIeR1aeybyssHMJasqftOB1cEdGP6opWgKa44tnJPSnB6
qEWW8eSDPuHfHXVeDVVuygOe28nHeqR8NR7a7jgqzgNhNDwurUVuR4BM8YNVoCL+Rpx5Ieqezd8u
hP59c3/oO3UhqwKM3qflS8Yp8VtMEaaJsMoHGyi3iHJP9LeAjHK3elENtQlA8SG9bQ8wXIHxZXVW
D7xSbuRdN8m7d74tGqPNuphZRaMCrXXNgJa8VUF6hLv2Jt+0wWV1Q551Tj3Qrs/ZYjLa1sspXmAw
6hTVjaIjO3h8vJNuDWRKS+4Y3F1N22IxmqYNQ6JXM7Ampz3P/khVinZBxQ9tOGs28rQItWYnlV9T
w2IYeQs3XbsbtWJIiS6Bwhg98yxzfwtG/bWmZaMtSgE0nyCZWn5Mz8jXeWZh83T7H870FxxbVig3
CsksWujXulEwo16UfOsN9P2tjuiCGTy3V8U+tf51SXqNhlmbtlkkW16oq9Eo5vrrg/LsVifQYUJ2
kUvwpNC4paGS5aBc6ZPiFfTq42oHMeQloXgbrTEGAUyQ6qKo+Ibs3L3IQM6+ScHkKk7mpXe8e/Ku
11AkSVRNWUFr/Gu+amMa5mKdJHWAbJFz+qH9QSBLqmsOtnak04rSO16h3tux1ciDbgEZqz3Lg2zJ
RUeFeXHIj/5M32fnsLeVh+IQ2euNesKLMM9E7MVRW1TmOoshyFoxF1RdC+KuWSjkz1r6ZFo38vKh
Sgfb7L5VE29O0l6suAFlL7EYsFJPRgtQvfDAR2tb060gf+5BkpNJN1b0cl149wKqLRrjrUg85Jo6
AQ3MKWeUO4fpYTnLIVdidm37RWLY62stiMI4oGnVIwfzSMfJgjnJ+kpH8NSBlHlcS8A5OvYGi6IV
sVVHCEx2oAWxfdh69AVMDnnTRfc1b7My1muZsYV2QeygMD2q4zkx/Sb/WBhnc8ZMvNwR22Aewml+
FBeOg967y26PjnFguaDLBGON8Goa30a4RDTVzRKFserUmL5wXUq4i2QcVxYpaor6Oxq2yUfNx/Gh
HBNFOjRdRZ6bb9fheELJuK5mmGvwngDNvGkPeGa5mfzy9v8QSt4OMlZFtWKQl1Y4us6LAu2uPXRO
fafiXlu+LG7vrM7iFq7gvqu8ZXtyjF0RRT3vswa4apB/0B3MKujtErnmP2sIhlA8kSD/eH1PqTS8
cVIXMWWvuxMRkkmhZkWonxbL09AK3z/8NwjGlohZB14ZCoHJZKjAsCXpIVJ5V+l9H79ZCOPphKks
k1J63Txyf0NzK0qI5rKbjr5JfJLD+JH36MyTfvaWOy5SHkUDjFf9qT6bxyGI3N5ewL/mUfHgup29
K8pGPNhL7mjMc5NngFPu6gNebB8rFFt1/oynvxgtTEgPc1e4G+tvNpWxJaaxRslUv+q3gmnfaxi5
4r0STGcRb43ZzcSRFF4AoTD2BAQNCur8scTJWVEcJNiSjd099R66Fk78PMW+8KsIQGURND7sGMes
04lGA2JPsm7mzI+tr5oQvkP4UeCHSR0aLn5sNjjW82Uq5x7TM7TUNtWPqfZDLj5dx9gVjA0GI/rr
lBQVQgPMg4ynOzU2HppIsK9D7Mv6BoO59alTJs4pHoLhOCl5RuabrhLE94qTuyk3n7N7Lhsw1nca
6HIdc3oufewYcuqY6h9SxiOJ2zXzGxRGuLsp7XCTBcqqvCjGjTJ+H9ZHJfuWNi5n86jYvjGyGyRG
rMXCWLI5o0Lw2Fd29TWBbS9QJGC3sU1lWw7nIPW7j7znnd13WsjcL+ljPGbdWGJSUGCUjuMyuzzT
y10BQURKLLNT1/jMg+QdHeM7BS0r1VIFoqifNOUgm0HBC3B44s64SSOfEQikODeMyvLS3nKXrPQ4
J7YbJ142jnWLQpqUQ1MCo1KrlyyFJEoiZndIT0VKnCqTH4t4uFfWNuxbM+BgU3V9Ky0q5vtIMlKy
LE+SoRf12lC5RFvaUbAxBuwL8lEuZtr64kdenLobU8m/wNi6vjwrUWk9T4lH+mAqwckkPnW9p41+
WsZOHn1WCM+U7EvIBZEJB9bSEq3WGKF2Sy35lRKZYZST2elLg/c6tgsFogEd5ReqorKnqKxDMTeN
Cij5p9zXzigdxvqZc1z0e98c1waEWU8yNLPRNXLyV1SKWhyUfZp2e1v4vMPatVgbKMbQi2sygpsT
UGKyenVdns1lvGkKE+OZML1ZF3Nei/u+ql3OigVEB1JTKRDFvvAT/aHmFf/sG8bL7zNeZW7FSVwi
/H65NAdx6kJZ6EbbKnN3rOeJ58N2o5mNrDNuJY6LPotkSB7tZu3vldA8aOiHzLzWbh2BWwLJUy0q
nZtsiCCQyVp1LI6gSItWhf1Zps69Q+9K+WZZjHeRJIKsiwgVpgUd1QfVae+qZxTnuuQrvdvmPqm4
NLP7acQNKONZElMo08HA4tbvKIiE7OtH2pYZHTK3wkstOYn+cu7OgHeXcAr5t7RdXdh8AONoQIsw
Wg01I5LW2YIcNkogyF9ms7ZLK+E58F0d34AxLqfpTVEfyJzg1XbyNJ+usz9WqHsWXF5Oa7dYQvmF
hcm6v4vNrCTyIPTAwvQmt3jR/6CNUvRmQb6qrnWrHmgPbxsYn7twOr3Pff+tkAZbTkk0cRYjtCfj
FlimPhHN57itBEeKho/XzeZ1y2KwdZMDWetyLrFKZb0VCjBgedd/f7c2bruNjGkRhVTVagnyESG9
i7tE7ikYQowMU+FYTvayOvHn5ry4cjhwIv7rNs0QGSuTCETt0whbuI63sZS5in4yq9zJuz84K9w3
ZyY4LSSUH4ssyVeWi6NmiSJVwclLPncOZetIXoyguC9chJOcde2bswsco3CTkfeWUgAuObQHdC3f
tJ5x5Hct7wvGBYZRtWjN12Yw6apQK38HnqfPuZl3nEKWf5COXyhsC3HSJ+nUqUCZHNylj7R0Jkc5
Ei21GlAuvOCVMQclIO9CvW+qL7BMrCBZqDUd2xV2JMJdWgdnZGX6o5o9cERj315dcBi/rUtSgRdV
LI8ytncPCd6KFXSyDXeYbedcx9oX9wsUo2eCNZlaCbZw0G6ddOmQxoYTDQEynxycf7iBXoAYvRqF
fAXrFvZucspDGhI3urdA+zEd4LsPvGTLP1jhCxrjvImgWqVGJCrtUdDZdw34Ruh7Ru4YSCnRgjwQ
Vrsvhhs/8naUowFsg3G7mHGup9jRKA8T6bnjpQu4O8n47kotk7FZAUCrJehzY+MUznIPGltMGubV
jO2/0VyCVra2iqRSVHQyyIvWO/Mm0tBl4JlB7eNZ1VGIa2l2vdiopnXR1OleF83djdwgM4FRMaoN
5tDgDFUrR95xjqs5OUZCL1iH60D7D7iYbqfoogxiLrbVHYO6u7iqIZvluUX7QRFoN1Ygo1DBcnkj
4nbN8AaKEcykmDqCdFaCt2L6nmi+EiDyzfB+Km6Dw2xe2mlimYFmAeo2eeIL7Xfpw/mBPvLHd2LI
U7jXGtC316jLFjJCOU4GsUYJeLTgD9P8zg14Mu/QV4HH6AXV7OYpOSqYVUY8vqBQ13UNm3FtFjHL
ti4gKG1+BoubrSe1W0ufM9BEjWCG4c1y3lfAzd4yPq5H67TZTVhreZbA7V0F4sHEczsGlDgW9xqy
63MuYGz/u6Wpf4UJRv3UgwVUV8/lyIkNdoPxjaaxh1fNltpW2EBxye+l2riZ9QnThSSv18GLZM4c
/7Z/Xr/u9TJzXmq+ij2RACfkeFxWiDMlL0P1mcxhCoJOjBTmGJL9x4XN+pgDS1LYZCUHIKUO627V
4xRUgeWshtN9onUaSyj9aHnjSnY96wWUfV4Q1VRCmz0Mp5w/1jQz80h64ki8wTX/oOm/dpN9V5jF
eCgWAThqgLFmdMKL6a6BdMxuFZBL8SOGfYG84DEWrNDTIm0iZDGU5VaSPnTRV8XkvIFyLD/7joBX
Xq2pFyxpVn5K2aPBu13wlsDIu1m1ht6Ai9bL5Oa0gpBPKNHAOfOMIm8ZjJyjslvVBBkwi+4viewI
w8STbB4EI9lGnc2FpQKCxgJT+sqMDT41R/xe44qE27v4kZuw2L24XASbnXJqRAMZSA8BaFBcWH3o
EH8IzvzhteAJYRXv4vIP5vaXwLFz9VDHOIsF3UYwOzxEQYn6/zxQ7dHTXgqwtr0rFrigMbG3Imbo
M9OAJgfUQaOl7bw6NMOUutzYinN6KhN892OmJAa1S+h+1G3KLo1Uj9d60XcjoMxwsc+LqXimUKWf
tMlqjVJamXKKnKpwwlDXbET/fucMoKJzR0cp3Nb863WcWwbIMYdsBaxplIgPKkhN73YvtLioCNR7
gtCRZvCyI63xxYPG+/RDww0bVU2SYTE7jAnQSiToyFOYzwt4QYageAbz3vIdHHEIRsxbMeDWbO2r
xwWS2eGmETOML1pwo/ojv0WyKQDHxaH6RItiyNG85bXH7O/rBY4xx12uKZhvC7h1tjABIhTmb+Cx
wYSBP64rxr7NvODQ79gITrMkkyVFwFm0wdPKNVxW9GEiRvhvMIxpFnPNSju6e1FTaegVtCTLniRD
OnRZRrgpZarM1yJH5kKfDaamFRUC/8ZDKyI0IfP/R9p37UiO9Mw+kQB5cytXpqva97gbYcyOvPd6
+hPs+XdKna2t/M4MFgss0FixmMkkmUwyQnDmO8qSBVfl9Ilu79QlRWY8iyRWRpFSSp4mh7T9ksai
bQFZqxWd60u47VUuchibF5IAE8cFvEpj7Ev1Y6lz5lY3LUGVQMcHlm6wgTAxZ0yLuMrTBqVb9Jyg
8XE5JxPHCrZ9/kUG+/SjJrEQA6Y78iDItir9qUul1gYh9QGgiL6qpzehjKZXKT30SuW1Ue1lufn9
+jpu+8rVj2CsQ+8iPVRLPIZqdnboDuEj9bMPN82+dZWfgJd44D86bD/5rmQyRtImhtlXQk3BDrN2
H4D1gGg+HXuMwMt2dgy5fSnbu6nhic3S8Q9br86KSRoUGUom2iPoDy0JkXX+xFnJTZ+oXoQwK1nU
YQFkUDw3oM3zIPmKW9xRLSb7ScA4ub/wcm8ywXfneiWPWUWpBnXpIMF80OnePppLGvvWCMdfjXnl
GnmJlt16Vm1VajFfYhoG5wRuQjeCyfT3orJHMJVUaSL5xam8pf5LaQe0jj9tgVFNU1UsVdFknTmL
ciPlmH2HudR56HdJjufEaa+DiZyzgdtW8lsOewvNQk3Nh7CkrKjHGGh3oqMAuFWMgcZ2ecDV90xN
0Bypm57soh2Lxwa8xkwUTUidj2FrG7hpC+AwsZufXmUrXgx014YXEngiGcsRJ8Eq1KXAVdi40YL7
UNtd14m3kKxlAKUMHRD4ftPupfF733uFyKuOb5+2y2aRjqtQraTdFGB2GzrshDvirEz/UR5bf3Qb
uwbWSfntukqbSwZWCgPBGESA7ADV3C0jJvsRD9rkXFUf8ujz9e9vxs3V95nMw+irqsljHKZx+jqI
uNQm4bE1kf7nvJ7/7WLnShSTfVTjIueq9ep9Rw/PolQoQHF12S0EYox3BYKI5M6PbO7XSipzT6zF
WKzMAArKO9TqvAxscYQGNR0Bi3YTPEqH6+tJSrxzjitxjM9QRrVT9Bb7VbeW5EQ5Otu03gCjTZee
clMTd4Zkzv51mZs2osuaaQAP3jQURsUll+e0oACQVyEm4btTXlkcINFtp7uSwehFF2G5wNOQt2CC
2y6C4UM5NkAUb+fnRGkf5QxdiPX3NOgdtay4rembm2jqugJ6B81QXpOJ1aEbi64tpDCArwKkKNAM
cqf42PoE5JHCcnABca6v6OYuruQxpyKYpHSoZsjLVbSD6UdRfFiEz/HSObLEo2HezoRWwphzYQ5z
Kw0xhIVfaXhxcgW4fwzb+QD3Rs3pf4Kg4inImIyGdpk2Li14sfZRiD8b5a1i+Ev9YbG4mBrk1N+d
iJV6jOWMYlfhyQaiGr8qbYLkGW4CP8ts6hcHxABn6zZjwEUcOwuSt0GWRmhz8BL1uxZ7ifgQ8UoL
2w9gl0POFmmAY7ooBh1y7W46FafiABhOFGr0+xLFmsqzzrNPVE/FQw/gEO61m/K5dwu6ks7ke2ak
5LXUwaOlH0YPu7af77Wd5tCtivfctp0xr2QxEVtoGl3IUvhsATNaHZr9CeUlOBF2n7Dr0D/Du+Fv
+rKVQPIEq5OeqAvaxWooF2ifli62x+Xx+tHmCaC/rwSYs7BknQoBgvWtkT9nEcdTbtrfSgH6++r7
IWiJGpEucJX2QYg+93JjKzUHF4qnA+Oe2qiXxazEriQ16qpjH08+pmpL9/pKbd8TV6owjmkeJUsv
TCxVf9R38Y20D3f6HbFzNEBy5pk1TyfWI4EYSbFyOlPmMTLcqeTs+7abXWnD+KG0gwRrgDadO/+c
QC3QmLZ+HwL2f3T12KYLoAACXvvvFpGdr0wDI9UEFXp1rujQ+D3GSbxlR3QY857nmbaND+xbGoB3
ZJFtURLBVZqXMfpr+nE5l73lZfN0KDXpn+tK8cQwXmEqM6CKyxCTRSdTfhJyT9B58Hi0He+93EUV
xhHkhWbO4QAZRoDaRBd4pV7b1iRi0Dgfjh1ab9HcDTKuhpPgb9vhRS79fXV+k34M2nRBb5SAIohT
h/JyDuGTOF6Cpx3rJYYm7uQWKRuhM1H/o7LT0bjGe07giWEchdq2k5EPEJMcqFjaASxA8mT+AzV9
5/1mWZImgaJIVNibcpZMZZ5mKPUZT9p3oG0fpP0/HWorI1Bp0vvMi/3+hpcUbhrhKiNlvBNYxfqi
SJGRmphXBg34YTC1h3gEEup1Y9+4t6Awi9QaROy4hskKI2jIZ83oMwz6yGCbVtzkjjDZB9E2T52n
oHCUfOm/5d9KjyP2fZv9W7GMQ8wMrR2yGWLH2BrdQgO4GyDivTTTGjtttH/Sb4rlF8jFjZFTg9yI
+m9FM65SHvNw7GVMRlO/QeUnvuVktkqkOhNgoea98Ky/cLR9f+zeiGRTqqhTe0SbV5Hxo+YXLjUj
dvvWX0DkMzzON8o9R+J7+3krkUmjFMNoFKltsK0PxWH2xjOAX3fLbkLvamDXvoiBXt7lcCOiQiae
SsCNCbJnnfXPc6Fn5bIAyqNzNcvWfGkvOMo5fG4PdIvhPu6Ribw9lm/FMX66K81lVExg6BAAVnIA
lMErg7ngmM/W1+ir5KU+wXRX//D8zuZurvRknLeCImAZiRA89jCc5pORun+yeysJjJtWZNSuEwUS
Ws+nZ0tk+q70C1RapmBO6BelwXMF769NbxeUbGoVHNJeFBuU/wmMgtw26LUIvDeywaiOsYbABtrt
Ib/LdjxEfK7hMI58jPMxzQhmb/KjewI1jQGiau0SOwGFAe8KtdH18FZNxuOlSVnXJcF1d76W4cJd
+MDNBGoQLjbu+Pw/XGnIEK8ZKuPrwBmfgvfydV0H91eSpD3iIvX6VCQ8X7ed98HqrXaMd2uMUi9z
ggvS2tpONMWumvvQ3IXN7rocziFgQTmluF3ylHB7lurOlE6lwckhNjJaUkQDYahsaKAHZBQBnEQV
tARxmp3ogQ1NuoFTIu62PjUfx3fafQqj5MWlbbV+S2Wr1alcZ6UewW9Wn4LKMT7JeNkzD+139Xt+
qk/08svzJu+zmDd6spVqs6jNMEkBUSIeg6MEyCNinkiOPDHbYe+ynixjSN4avRDEkKMi0FsoiE8A
QrmbfckB2sxOfly4qCBbaymJmimDtNTUJRb4aB6aMCleMeLSfZU8i9qfRPK1ACYCaE0q6kUAWDN1
l9xH94pb78Al+TMFxpJHHa3IrXn941s+ci2S8f1JFExZT/hm5dw4jWo64aTcGqjKOFnd3Sfp9Pn6
MduK42t5tMYrn1yaYQ8wfJyC2LATdRehhSXm3Ak2T9paBuP3ZT3RdEAtUbSZ3AllkPiYO8otse+h
5dNvnMLh5ic822BcfjItDQg96HTH9uRSI3LkBj++lyfVDx0UC12uRN7OMW6/1612igjS9xeRJLV0
a485epFb93Uo1ivvQl95vr59m6duvbaM708UQrkuYS/yufXQFeRRRz5miDBuUNyi1sC9FG1lRWuB
jNssC2u0JgJel+tbK9nXYWinxUmYvTmv7bn7ydFvK7atxLFTpOogtopOyIIK5qMWF1P7AOnKwIlF
ToWHaslbTYvJakujFIZEw2qOjmHBbgS7daRv1m1xQ8SqKeFP89JMjqGyNBFFHui9qkDkEA42mtlt
QEo5nEXk7BnbajSZbdeOCkyTsGmqgwzMvRkkOo/999nvbn/Vo8wX48RvGtgKPuvtY9wL+j8nLSEY
4AH1TyLdxCzdLjny2hk3c661HMbFFNlUAi0RchowDRPzZYEH4BsqtEpOcBP79UfOkpIfZnOutUDG
v9SdarWDROcO7B5UHcgd3a08elQhzl9efW8zhV3LY7yLnCZBEBAjkh6cwuisFJ+kHpR3x75+mXLX
iO5SUIOXN3mfuxxNecbDeBgBGYuZ/eJBGE6NO7jtbQovIxaOdtu6o6vhiaVw9G/9N17/2EbnPiL7
JcBbjK9BUaEyUgGHn+ZPm2e1thEHg8/DvvJEn+QKh+JBjmyyW2AS7zmaX4+NKAi+jY2zoleRTARG
dF8hPF3pBHpQV3Da7wLoQQ24gzOvgr8x8LHWGSMfb4V2ptWncYONJsZs4KrB4YUn0Sd3xwNR36zN
XNZXZkclm7getZhOJ8lSneVQPCVPVJ9ZZgASyva8t35UZ+5hve7yZJZjQlUz1JmIwOAXTryyNx67
3I6fZWg5Iv8F1Qb3/PBkMo7IwthkhGdQXFueDFtChaQ8Nx87YEsuDli6vxQ7Hgfwdc8HFJi3+6jG
gag3RLc16poD1G5PFOW7YGkdTIM8TUVhE2x4ooFx4LrVbsxPvzUgxjMZopFMBUGiD8DQxGPoqf9g
nfQHxQeK0CEEh9rkFWga3isPKEfZeWRbB4lXHboetWWR8VbZkHTaQKTa9U/yjlSoWW71u8XDhfuO
e+HePqeWrEu4y6G1iVnqCtjDZZ8lpDGQfdBW0jrDTXzA8wSGX0JHvUlwU+XF1O0AcBHKLHM4yVE2
WDEMCokJQRjhbW9nukTXWbrpE49Dc9ucLuKYFa0aSSnmFDpmqEUr+3hH+AIiF1yOt5SMsw8joYtL
PYVljrWdlmhLC31J//9v2SITvSjD+PV6KpJKKKCM+GCCwSnzFyBnivfRnYaiheyai8vnv+Noxr4k
Zeow5HUEmVHyaADASzzL6fP1o0db/j4n+K0WC8u5RIrejD3ZYfaiTYmdBy+5cKqal+titl3ZRQx7
K63NqR4biJkAOVp+1BQeNgdPDzL91Z1QsJIgMwWYtpnVJ12w3FhtThgWdzK1+HBdl/8IQRdlGL88
Yc3KmkyhQ2ZBOA9Cj6F6w693wXOj2YD4lMBdlt4BsvG6ZN4qkr2slFSbZS4yOlBx0LpdGewDQeEo
xzM5WueViGmezEUXIKIwtb2umI4mtcfOMn9c14QnhnENeTTX6WBgu1Kz9WJZ3KHz8lQLEicd2lww
4AZZhgg0d+s1BV9pIyeGFVQiXEPbflEEb5ZerquxXSZYCWBMocgiTcfrIZUJQHN4KnwUydCnRCS3
IlK83B33vAxo06uuRDJG0AVhp5ckUgTGZHvuwFajoDbGzXg2T9RKDmMJegwYeTWAnOCFUOQpEsfe
ZMc7QAfpALGlcSjjc84LUjyxjGWkJhiJe0q0NLQ4TPsWrya69Kjxeqh5lsEEjVYPAAdWw86NrvAE
o342Iu4cNE8GEzKKRrK0tsEKUqq6IA/HBU9wNE850oxkt5tveCkjLc47b37ZM7YVqhb7Oo4pFJbJ
05ztO/MYC/9I1fdhqji5BGebWCS/KpcHMYwgSWv6cz/rhV1kCsQWn6Yq46SHm85ipRUTPHSlUPux
g0ng+XyHKQKvWWK3scwD5zBvZoArOUwMCcBsZGoDdBKPNdrM0x1GBfAWqfv0uMTtAedYh8y6jtnS
mqR6vVEUB/FhdhoUGyI/6uzeB2bm5//h0WVzIU0VBW9N0kHFx9zTEr2sRGURBFezl09oO3dfRWJy
wOxwpInMYNzz9Nx0VyuZzOYJU1MDnwsyqY4j7fUDcdqmXDyWTXtciWH2zgRKj5mHCChCfdZr2W6r
CG2clivXJccat+s2K1HMxpW5rIjjEtJVUPKXZ2Lass7UDY7i9wsflnPTTkxTRgO6JQIAifEiVqVl
alrCKlXxkCY3Gbdfmnb9ndO4CGBfrXrg0mtCDQHFCRQ8dnw03e+/iDT+qG64ksTYX6Gl0lxbcLq9
qd5XUXszlhJvd7YN4fdyvRalViG/68JIn8npzsCxMb8mrjpSzLLrgwm2E/iOI1XSeXgs2yfrIpUx
vyzSZbEnd1gB/zOI7SS9UWXO086rT722UYzhpcmkKk1BlvBAXBMFXgCJZJMQsbqPWmqDxPG1px6d
Z6hX8oFIt7Od1f4xqUerZgJOMvaP6Jrmr8BxAx9J7ACyRMdTuEbNobXN7UiltbumNu34ekfN0Jhl
shqCAKOLstTZlkd1UsVZXgQu/cq2x7rsJZOBCHM5y3GGZU4ArNPuYDyvHov7+MizGSYFia3GFME3
R7kjRmnxzNTc04uP5TQ/zU/04JOdeV3umyVZ3ZDRiGICmMW0WN2ycWqFFE+5IGgNgDsT/zPkdvlp
9jFSDyaxOeQdxy3nshbIKIm2W7Rs0dsxuFmBCS14wR7VbVvGWeRljlvruRbFOErwEHRxTbwWnXFY
dG/K/ykF3rPgli1eZLwb75PmJogqi2SA7gW2uDNuzZMK86eYZrk8PHLOfllsZTXQii7ThVd55o4e
qFOn8UogXFdoyOUt4FakWSvHhGoJeFJSZKAjqxunXZJ3nrB0PifH2l5AHZ1dBjoYZJ1xIV0UyrFA
GNoEpKMC+Re8hxgIAjPxIce7KpdCcisj1sF18q88xnkIpRyERgl5rRfdS3gMHwUbU9Y6AGSN7FfX
kBMlbrbj881tvsytZTOHbUqjoJIIoX90zAcA7xEX84R3AP05m1+pv4GX+OP6+m5v4UVd5rihOlDm
VUvqZje6eRgmTgfK9hm7fJ85Y8AobJKOKA6mcNcPD5O8q3hP7xwRbLdJFoqdkVPzpYnpfgyNJM0H
0+KcY54MJhEJww5vtBJkQJWjUQj7KjZ+StXX65uxwXmDPPtifGx7STSMc6l1EAPeELe1e6f8QDmw
cTuA4jDb30dP42iP9/mB3oX6j7II3FVu+Nw8AaYi6mDaVN53iDfI7Iw5EfEjTmoDQJvsmZhFQCBZ
2SYeHL3A7hyQ/lTohefWEDZPu4U+WoAOqwaebd6G7lHr0y5TX/sL0sfCLZ7Q4Wm3AG8glG/js8Ep
0m5Fbn0ljjnsWTlJjU6kyCrARoj8U9q1h27HQ6yiz7AJyVoMc64tCfNGVgU/KbRHq7tRu8/67FcK
b5CAJ4Y5y0Ioln2uQRtRxr9R7IxKaBcjePwyHvj7dpxZrRxzro0l09Kog0qSBDel0MiCY56sl8kj
KLo/aRhaLSB74wgjPH1ExKeXGY/m+LlsARJdf22Th0h9un4ENw/6Ra/Xl8tV7tiPcZzMDfRSk4MM
3p52P/A4DTazYsz6m6gcSKamGnQIVjKMum8iw0SMpnnT6r51SjzlaLdVbmu7ZF+Cd7wR7Hl3XbFt
47gIZe4CjSpkQVjAtTSCPzexvRgPpnXXhLynue0FvMhhTjDYsiqzC6HcMPvZ9GNKnlSZ1+uxfWwv
Mphjaw2DYagqZJjjF3WyjfSbpjwqqe5V05fAfIjnP/H+qw1jzm8zGbMyS5CnG4EDNERHHoC7YfL4
gHhLx55fxcgXpULqK0mSa4S1Ww7jQZhC57olbIb8lTbM0QWDuSAgL4WLSD6O5k8t4TyMblkayg4y
ykYYhTDZotEIRPeo6XBYzSl2wnp0zeYh6s9azIV52IpUa0lM/qm2XSkCORKa7NBELnrlURFtFR0L
9lja1lG2qx113lVOttMfry/i1l6tRTNneEKrZj+Tr60nzzAnJ1X3SpP/wU6thTBn1qiXfMbQHiJx
1zlB8bCoH69rsVmaWktgTmudisAeNCBBB+7sA82oEsVFMDitXx70m5jP+kMLw8ZCA/M/pop+SKB9
MtZXtb3Zq7Rwyx29mqNd6iy/dvItXnGMfS6GBdnAFXls6FCbOgujFvJouE51Cnf4qLu/ujLHPa8/
cutorZRjo0cG9tliAjwlAPlv4sEzeYkE7/uMwQPuOC5HGg7BJcEVqvkgmrz3vM2i0VoHxrLDvhqm
hIyu+oSaDaontWM9Nk85MCwCN/nYeItH5OiYYXjJvuDZlGOSmypKioUmBwC/gAfxbXBUxk77RbnY
y59D6VQtu+smv3lwZZBZiCo1UrxCW6+Dbxi2XR+oiIPl4Cv59GUYG1fuzQ9/J4bx5UOuW82yQEw+
906cE/uJ5g6t5f2dGOY0WTK61iIa/BKqs5p1dqqFAA7l1BE3ExZDUVEDwlCSobFvN6lshFVvQEpy
wvB/cQACwT6Bpz386ixCwowpfd7TFFcqY+x6OCgLcNvh3Y94Knfq2tYMGyBCGeqWEhrTtc/zzRw4
PI+xGb4wxGdoliXqCnsFyWqh0Ctq5C4Gp5nvx+iHJj+H+fn6xm173pUYJocBvHi5tAI6mKIDTWYQ
cazlhSgdWjt1H/rl/rq8zWO1EkehdGX2QCmt9Ya0ijV/Uu/kmnPPp///nZtF0AP3gYK7Ixv0B0kO
Owuu1lsCW4wMW6sOVrbL2h/d0rrXVdk2jJUsxjDw4Fb2wYL6LohI/MYtDiCrQ6Gm+hjG9gw8Q/km
O3P7JLfqksZKKOOXMjwh9jMJpUE5uhCDXRD/oNIr7mfuFNlm1FpJo+1cbVenKUOf0AsmlbB/MYMY
oCSR/QwtktyZw82YvJLGZAFjsSBsUZvIbDhg2FowShAc2tFuKpAnKk7/NO959rht/yuZjP0raFQq
Q0AJec332clvxx0BkrXfO+/XDZJXWdg81StxjP1Xra70Ay1oaFleGtb2MvYvmagcjCT+xrFP8u3X
zgLj+9VWrVvz9aG2Abyn7oRHzevuMswsiIfBE13qDyRkE2Q7nNR7M7iZQAVUMNsP1homHGhyhCvE
DKeitt+0LrQbkKW3nGhA33iv3W8ZbEKla9OY5RNkhHVsN61uz7Pm5WHgi73slELlVSqmvZSR42D+
49Rf5DIluHyIJVmN4cHGY452GXSjA4zspD1Azdknxgn9W+BJPzh7uX00LlIZXyOoqioFAqRS2yUm
u/2ks8MdtWaXbrWznpW/Fcj4mVYQOqultllwMv8k+EHTFe8mdPijwRbvkLzXdnIk73bTwqixZeK6
ZhjMuRBEeRZGA1dbCYCb406UX/5kAVcCmMNgdqMQzr+KHQAePMXoqsdsyw3NKDU76/PyJydgJY45
AUWtTDlYvlDPnnq7lgCqayVO3P+8rtXmObtIMcW37jkcjQHQE1i1BmRvkmLneJTIeegFm22DCKf/
7g07+pepczkA74QsvjkY+8RFQ9pnEbhkwrk+ZOgiVw7SE3fYajOSr6QyFl80nREO/1anQAiOJ2NC
ELKAizy6omvs0Er+P9B9cQzRZOweONoYe8dtHjOBsmsEurvkPA5w3q7RT1gF1XTO1WKosGt1sjes
nT7fB6b9d4ZBP2ElosXlYggkXABjEB4Kbe3E8XJKlfjxupjNCLPaIyZ4Aou3UCMZmhTBYpdhBRDY
g25+TiwnEFQ70L5cFyfx5DFeAoOGHZDdsDm1VwCJVQfrjwrGn9JZQrvu4ZwAH43LdOjyJ3s3uIY0
Ao7+fQoYBxIpUSAC65gcIqHjgKfp2IHNC/PmliPobnmgeYpQ8oaEs5fbKcpKMuNLwlQRuqqHZC0Q
fFDt7YrI8IcYkB5C+zCLhh82ijOgdXjUhqMYoC8+QR/RMHjXV59zMtjpwBjoHWMx4mfI+m3Snerx
w/Xvbz47rlaYHQistWpIU6I8H0Ik08ROi/xo/myA7MIWMIOYuu1HmQPGvDkCtBbKuBktLxbd6uHc
utpVj9YNvJvT1i49c4l77l1yM2m5bCU7HJjroNAxCclDPVt3spN74aOMWhAJ7RXbOFNaNr0QIgR/
mJS3f4zb0ZtF1BIF+2fFL0VzMw3u9f3jOGyL8TmJXptaRysZlc+zPtjKDDj7GNSru6TmxD2eKozf
EWezMCONVBH8eHzQO06hnfd9xs9UAshpl4n8jOKX1o8JvbzX14ongHUmZvl/VpdFO12ElcsKRwLP
X7HzfD3Av6sgxnbIO8mX3PSYvyiI3SGmQoH2ubceFCRyYKLnvdteV81kB/lE0wJDE8XtWvBiPFKP
h79ZOnQDMaFNC2KjBBoBqLi/JIVrWI/Xv389OpvsnJ5cofNz0fH9NNsbGGYyVSf8u7zNZIfygOAc
d00GGZN115teVfyoqpe/U4O2aZUBjO1Ulib1L6lpaPfpoZJz4C/514VcP/Lo+norpEniYQooJBhq
ZIvWx6E89EniCHNhp5HGsWieYTGHXijEtgSYJGqMVnCop/BRwBjudX14e8+c+1YtASeT0KKNL32R
2134oP/t3jNHvw5KS0/Jfvuu3qdNfDPkaWT3MW/mhqcLkzU06aAlbY69UeqHvEObb/0Y4I76VwvG
XsIFpY6LoISQbHlaBNlN5ocO75LXhdDG/vfd0GRfM0pVEJdlhpCo1exUnp1I24nNs4Yn/+uCOBb2
2mywOjNdnQVyQ9G5kz/U4s864xRbed9n7hZNrlbxRE14w6i5OciYgaTu/p0K9BNWKqQKZqAm2vUs
e0hjT5Y53pcTVszX8shKQCMFkpZSFmGe6R2rdTIAsaM9Rj0Ue+0B/f/u+BFzrmiB2v+dZszx78u8
7ifKgpVuH4w3YsHRjHNe2AeZWR70tKWOxUQ4itMxTE8lTwQnkzdf7zerxdMXvUJuDhnWnmYYMMfq
64JtAMlAccLvMy7S19dssz3mkt2ar0P/K4GymlXyTJ2RNP1Nl5b8JXW+g/IYzLJ/VPT7ndua7AxP
qIeq2VFSlggv1pi6fexWscqxb84V0GTfgNQ8+j8p1MgqAyQ93YXoki8dM7FVt3eTffbFcOXzeMND
C9h2Q7qqgezEMqV3k89BlglRg4qYNd/G6a4STovp1gXHzLfri9ZFDGPneqJGRlxATHKKnmdPopum
F57zTypw23Rf/Rb6uscxE3I87z3sRSYT9+TQaLOYaqnxBxO4e9I+By6B+TTCLMGfywXQ5a0kEwLN
oZINmVRspaMie0qOrZO9PuJUiLfd7UUrJgJKnSk0AkHg1YavgkW9Vf8oXvwWwI45K/o4K1ICPRpE
PtDHLSW39sbRgR1zNsWpbjtCkwG00gJ6428gPUPbcfMVs/aEJfNn2ftFJflt/BgbMwOaJtasVG9S
8XbhUUxuwoyAYubfU6QxMbCNxWlodFozzBYSGe9cnqTbonWUBaCdZOGo3dS2equiuP0oPNc5Z9O2
c9bLD2AiZJOOSWxSW1CHrsRU8cX8UQDH23xXDlxAec650ijmrNxvIfZKUg1YzQY9DN2hxuOS/EO+
GzzCngu8iVN05hkL4zrEHk06KmFZ9kthi8GXKOM4iu0YeVk7xk9MaYo2wpQ2T/B7MPhon4p0x/FF
PCUY56CYsZjUA8n4jiZtdJ7jv/a55oQnlHwxfiqcep5J/IdRWkCiRmeBjkr5233Cu0At6DFCF6HI
ookU0zOCV57Dl8A36J5si/vcB4LgvXDipTXbS3oRzZijkk6LMkeI0BMGlYtHKbiNeN3F/1FYu8hg
zFCRF2MQ6czJg1uBq5agvaa9+DlpbGmnHecDf6zxP1Kdi0zGFpMK0GUqWD4whV1nGNmhERrVjU/l
qTzIbsplNOStI2OaQTJIukyNBc1kniStcIrFOmgqL/94zWLeh8qLXox54vIm5xLdeAhfj4rPkp/u
1R09yk17MNXhnXr8ntzOLq3qzJt0oZB1TToT0to6sGKpp520nFJ6rsvcFoePS/Js1B+yUEY/PKcS
9h8Z5G992ayuiuKyK1874Rffmr+Fwn097bvxKVP3UfGjEPd681Fu9+PAa+Dd9gMXwUydZ7EErW07
LLS57NNwH9X+dUfDMZhXaJ+Vb87iDoxFGpyl1uwF7VjW56rglBM4u/U6ZrESIVitWuTUJlf2mOOM
0Qe6PJYqAC3Fr8V0ntVPKtqk/k4rxp0MhWwqAqUkePm3e0DPzwB84bPcbGdwl81hPIqZKoFl0utw
dsq/KngDB/biMT7Pd/Mn1QdXiiONQJHglc+3Q/dFKuNTlFCShCSBSZTiF7W/y7tj0d4auVv0PO5E
rtkz7qQaBhWg/RBFqPfyC40VTGhCEX4SPSl32IuyqivHmmXCxlCBAQwbOMveLB/DXrL18slcTKdL
AeDXJ7tBB6Zxp9nREDhJHNhhPx+u2w1vQxnH0rTIMVNqTy0xZ6YaN1YI7gnpXm3/KEX5vYUsoaMl
TdFUKdBUL29NyQ8HTnsG51QrjNcIG3OoFQl6WMKDmbpm/lkX/+6IKbSZq1Mdm0OrmwFUqCbgPneN
rdaAW7Rq9/qO8CKowiQlphhIg2rAQS13lClL+wr95IqNK+4jseQGtwCt5YjkWAHLIb4UU72oFlZP
u6NygeJmga0CwDJ2+u9gXDNt7YOMvDX8dl0ub9MYbyJGKLsZNP7UazeZtmuSffEnYycgpvs3w2Op
xMO27IqSOqLb6VkVE3cQz1F4qA3Fu67KfzRLXAQxjiMuCsA50UxI58vHBGj9Epp14pfwjOYkPBGL
NxnIO3nXRN4CMklJ2MatVZM7NttvWXbW2xoNqjz2L54QxkUY4aJoPTkpST4ty0mpG6ceeY/dnKjP
kisUiZKkItUvI7V0pWE+YGaMU4Xl6MG2iObmEisJZdxteC5R5J+DgzbuOGbA8egq4yTyQlW1gRbL
PNP8c37ObgpbcoiHqnB4l3Zegs8SiEdlWRQy4bcrdxikmsBpYroAsuxt84n6EoQDOIZ5y8jbKSbT
6JW8HZoBO9UK95NR2PX4k7OGvI2iv68cbdpLRq/QiMZ4zEBfsByCwzzatfuKtQ8aitjNHB7QAE8m
k2LMqpwU5mvn4uTmw3MFwKPhx3W9ticbLr5IZVxEPlhRMdFuNagBi8cZTdeiYzyVX4cDYbKMvd26
2a18ymVbQh9AcMtrtuPaC+MvtMSyymmEdQZJ+HGZAGqQmbdzZ7lDtvi9JR6apnG0IDmAlNXPesNp
1WgXxYM7Rly6RtL2Su6jMm5lHpdEaqizsT+KX/Qz+rVvppvloftW3YCCGP0QpS+7zZ/ws1M/z29H
zRbvIvS8zzPNl3SozUinGpRDYJAGfLji1H7MvZ9yQitbyMtrPTKHDEuu556paLYhaHbQYy5W5I3f
bpkwnpTBAGSKBjaISYFkoQnQBAhEoUk6pUB9r8517F834c302BQxIq4YpqTI7KaVAnDroBFiwV1R
2uljv4v8cDdmTn2ofXA48dzplrNZyWM3K6hlWZ9JXgvMUeqboUFw64XQW2Q7dYsz76qxtV1rgcwi
FpI8pbGJRZzTJbWVZQEMulnkh3Rp77pQCDlp62bVfy2PiRdlo/XWnEFeVtrUXoZikJs+BO7gCOfw
R+ER9g8P8nnr5K1lMgmmuAghRhexqH0kHKO88msrd/s5daOkdXQw23GMhr7HnnRTQgOdBQQNSWdf
2CS4vFCcLKAL/lSPqpc+IM/0JkfJUMtO/xCFdC2P8XJqOuhCPkOeXv1sg8es2M3ibF9XatMwJWI7
NmQT3oSJUTGwyqTSAqaWkGinREjPyjB610VsH7aVDCYmBejdlEYTMggQHDUeDH2AkXqX3BZeteNR
zmx6j5UwJjhZSaGIGYGEyeWPPNvJwAVdxue/1IjZGcCrVJKmQUjng93eK3zhVj/RWEm3s1yV1+K3
eZZXKjERJg2XVMSQB17UMKEjAAEKhbtXXiLrbNqLB9LyncBNyTeFyoaCtw5M+akas45TMBWdTpj1
S5jbVR/ZqfVVSG+X/Ov1tdzcL2DiSZIiiQoold8mSYkmRkJcIq4gp9jLquFXcrE35ozjgTfVWYmh
c7DKxSLTDKXplfSs+hlmt2a/X5ZD2UicGyhtxTsXsRLDHCc9SILWXKANlV3anX4YAfDED/5bi2Zp
hqWCp1mUMDrxVpu5ngHbqoFscJFbW0WVVs4+q6PM8Q08KYxPX4JB6jRiTtTKc17fBsJDxxuZ2nLh
a0WY3VdiORGMDBSQzUhvZt20uLJ+GpX0Dl3mf1IKXgtjbEDs+w5gAxCmoqMw98pdJnn0SEyNz+gu
y3iJzKbjWwtkrGEwJ7OzFCygsF98zY+PICTwZ1906VGaV1rn7RbjZbX+/5F2Xctx40r0i1jFTOKV
YaJGWbLlF5bDmgHMmfz6eyDv9VAQd1CWH7b2QWWeaaDRaHQ4bbeKpmFIIylOmuRK7Y9JNNBXtFuc
TQjUSlHLCRBZ1Tq2ddTDBilwp5af83j352ZhuXSchc0LDAHKcuyVNZvu1EynWJocVOr9JQxnWtt6
hBttQaK0+az2j2H0NYwFWfzVCu2FKLzvBye9LtQQWjBN1U6R+lvFhj8U1Y9S85MWxE/iryYKw4ze
9vLQ3F9ex7UoHIYmgIhZlxE6J3yJo0VDuel6hTVeYXjfZj6CN2dvuZ3HGi6l0hHlA9nGcBbwDR6n
hib6o/rBBp6NtrYiaL3Mlh3FTn8GEzJKLUZipfTPY7JvIDm1lKWyMlIZkIN1tM1dKUrprvhIb77P
6WJZDnpqN/h+Yvh50oAGSJjAXXEt30Bweth1qOOvDEBUPnlg5Ie2Z+AxN4BWMoOtEAZcBHh83aOm
VqpiTsDTbuwtY3OYkfsLHxEgZQR3G5FtWgsZLOXjSyBnq1PJGKkoSv45bpJbMFZ0ryOaMPYXTBnU
jZ6jCeUT7bP1M3EYxZ4owrhiut78AO4ui+x4ph3bQ6rcJPVDKoPfLMXrtTFcU58FF6dAYfh0vGzK
ahezM0DIphk3mbAZkP3ad4dMBycMWg1N+R2fsBaMw2BRACg31gOjk2RrWE8YFJ/66Hn/wMWpygs4
bvHybg7R1Qy4kjjTAQqD1hY0DSGcAuJTuhH1GK/dmyo4y8BUBV4CsDtx96YUaHmJnyN5v3LUYMs8
hFsT4UfFz25EnFjraKDaNTEMREW9P+dM6bk2UUk2kO6LHMNJblnFhun1hsM6qMWBlJV7WlUWcNxi
Juk8lKNpAm54mMh9j/eqVlj+ZbO/poFLEM6voqFdDfAQJdBlbG3pLqEiavC1PMEbMThnSiURlQIL
CMnV4DNCzvAfZRd4SoiSjGiXHAo09aMzW72/LNhaoOENLqcbRmLZ4L4BLuOxZGRzyU1QOsGjjsSS
7KnIszvpkzDguGYvl+vJ3WryZHRo7wUq8+upH6BNwKk/yTe/RsuNeJSVjkDQlRcLBDWhj7oKN58f
OWqHU4OsksUOgfyTRCBlqtAO7jTf2UGQfjY3WGXfehEOK2P6x9uWBS5PAwniwABcftDPXye9QHkq
61gFybCXux876mcp+YGj1VxoqREixmE4E+tKdBKvcMMt48UthSP71k/F7yXlaSGLPjeiqAEYhsyn
8U0lar/4D1NyBuCOXWeWk1Er2LMh9X6x+aGq1/TIl95vHj/UEbdUEYs7gxHGrZGpA5w53WTadSLi
+BGtF3fWaIjxPomM79M+dbLhU6oJbhaBjlvcsUpbm856BENfVi9W8xAZsZv21Emnzvu708T359u4
ZghpIUq0n0AFErmKE21QvTLKmO48XBWYF2Ls45/Wj7/E5XxHNtbFoiNwX7mmt91XbSf56uOIrDvi
Ag2OcOg1wlLvtblebzSD8yenMqybdsDC6lv7wMJuJ5Tp75onDF4HeYZ00jfawXB1wJdbBL39SrCx
65fc74PAN/bPiaVYAxM7qDdK9llRtknwfHlpBbrDpwlmaY6iqsNhbo1vWelSM/LC6Rii9vYyzlrF
/nItbWYwF6GjIRpH9Am9biHuG3jK6EQ/lEf5s/2D8Tb9O8H+NA6OiIRhLc/1BpqzJ6EeWqgCB/Qw
uc0zBgi70Wa6pduug7MsbbONJYmHlQlOvc3+vpDXnAyELGroznQY/H6fetJ9cZL3JpiTDdRsl0+q
qOhrXU4VsSyi6ehM4IOAXRibsVRgLxlND2YhuOlNsAc3KZYXdHY+qOZFefrXKR/vrrkFJCdlVsp2
ZcyQMjhpm3JTPOX7+Fix2SO7Xz3x2qG9bk/2NcvT5s7kBUdpL8oLrS714kdwBlav9CrF/BvJC6v2
MbTItZQXsXtZf1fPyQKDs7FBI7U2yi4lb9T9OPmRxI9j9HkIPjKdQ4Wv/nsPuVd4k41y26NlAXvY
e+kto+vBqEZMuIt2SHE9CF2yVT9lgcdZ1jkiVOplyIXYya8ya3KtbNNn9iaJfJGjItopzqAqoZrr
6BXFVau+VNmL1P95Ucdy9XiDGQxWG5YDpKH2A6J3QfXZDLzLirDuOp9XjLeYlSRhiL0GDMaDon/F
1DQMoWXepOEWe8XNsGxCCybYJd54TlFnod35FdM8RN8x99BNHTCvbNs7aS8qflh75OMet3QDtY3k
HWNqloeKHE9IlMjaQe39WLui5VVYPSqNiFFUhMTdCQYZKnlugDRO12V0E1nbWT9KBp4/IkP1H7bx
LBR3B3R9X8tZCyj0jn5VNsM2eNG93q9Tj20di10b+UagKevafsZkf19cAYxTTEYbMZtMM2CubLIZ
HTCUbHVvdpnbUnwSEX6uhikRnlZA5gySqHd0ppYUFHA0NcnrN9m1PDr0LkFII9jJmxLX3oO0FxFE
re7gGZCPgE2NLRUN2Jw9JTvN8iYY3Rwl4F360lmPl1dz1RdaIHHxBTIViO7ZQLIJytrkvYZ4Ewnv
LoOsq8kChdPICj1PE42BYjyU++I+26HCYCv/MJ3sMXSrm+HbR9Lh6mLL+CgXnbS5m1IgSuCrgUVh
Q7TST3HsBA+M2lR6ESGKFpLTynpM06iaoSNmmbppe5TqqyITUPSsav5iGbkb2ZIJZWUFcJxz1evn
ch+08efLW8UupneexwKCu5CTOR16hQIi6L8YeOhO2wEt52S6aadbOxVkH0Rrxt3KktXNhcHUvGiu
2gYBJ0w5oyIXWQTCXcWWrDd512Jjysin5ZcBYeRWcD+uP60Xq8ZdwFopoawtgiDaQ4cRuhoGmllP
nYeG7U3oiVgq17XARIkHRliaBv9alEHOMkoU4Z46q550s/WiOdpd1oL1NTtDcGuWTnIRpxlce8zw
8wwSXM01Kh9nY3sZZv3S18443Lr1fYSe+gDrxkbPJT3mUDSoFKMgXEIOSPFZNW8grHcSCMd7M3HZ
o008gXDtVDvN4OcZJnON+8uiiUA4u1pocZfSHpJFyi1Y+LX8GA8f6YCEkfu9fLz/Eupa0sYKomHp
FeuAhFfr95+Ua/bs054wCFyQyvoPM37G4257UlTl1DDNGysvuJOcCKOi6T/5p2RyZNQRVqANdkW5
kbX2wTdCcoY1y+jYdjKEnL+j1230FC/PT8EeLSOH3jfc/sR4E9XeqQ81dYJ7YX5h9YmyWGS20wt3
gxhV3KcT8ONnFLdcddvwLv8mPwwYx8gmQIYeY6JtRCVr6x7Aeak5Oxz1tpxFElCrfNgqFTJt87QL
68iF9+Nbxrzr1FF25kbb9JZ8I+WYPd08Y4rjMZvpIbFDd1a/DEIvXaTVnMGOsrHTKoNFG3KY0xu9
8vtOcHBEy82ZHqlFX5rCtrtGyiiqPK2f3bq/x2yBywdUYEVtzvQkTaJbDQsC2RrdJGF4pHknMG+C
1eI53XpMW7PGEKLYo3IYJcOfdA1zEpqHy5IIVoxndjNifegkpqCqVDmj2jpRcqrlbSWy1iIczolL
4/nfaGFVP8fToZxuZGOnidr6BIrPk7j1aqzFbYp90Vv0tj5MNHIL66vR1m5cCFRAtD+cZbHViGRy
gIVL5gezfzHBuDl/v7w3Igj294XxaEBJXMYsnxbQnzVa4I3ua1QIGiH/43ny21YQzlbIBIX1uYS7
ZjiwgePzDnmu+X68s7boiACtHxVlzNnZeO8kngF5M0AsTAwcIJV8CA7Krt69jm46igJQosXjTAFe
yywpylRBezTMRzXd6PO3y/vDPnFJEs4KVEmmj0UHSar2Sm+vZQtVLqErxXepdkc0Uc0Vd4I0W9UU
FXNgDRv9jWx4ylttkFtQesVGlftBeS1jiJlcIY+rnuIg9P5IrHdAnNq1w9T0Rl/nfq9Tj0b2Ziib
H7kWnSol38iUuEMhOrci2TglJGUcdvEI2czsBzFuLKVghLlKsLssGZ/afScap3uE1uOYhMChz6xF
vHLnY4+8gQ4PhO4n71ex8yAKAnOq+A6VV0UjGnSdYkHr4qWi12n/1ZLuL0vGXUjvIDhVjBN5wFQl
CJabEsolwJs8iOpM1yFMneg6dPBd1jaQyrlK+zH3SbqRisjtAxGbGHee/hXiN8K7/GxEhn4mQ+6D
lDnqI8+Ysm3fbBJUgQbFY00Fx1cgEJ+grbUOxc7hhCB8Rzy7IFexMQs8sfWdP0vE3XphVOdRXUMi
vdkow/fIRA2oIDwikoJzqzWtk6su63K/wij4ABTTGv2za+jdtrBfsLiGMOvPrqMUQuQmaFnS4sju
Uy0iggt13Qac14ozO1URJaWmAmaov1L7mVYnaTgltYgZiC9a/FccAjosVgGOMvC34uRRPhgkhx4b
jZ9Qw5G0k9Xe2+XXqXhJlc+z5Y9IA02grf/IET3jclYgkFS1yynD7d1Wu2kTwTatK8L5+5wJ6DFK
abRR2+5r9q5LvqmGqJRvXZl/A/ANoH0WqR3o/mAANNPFJGCvtUAK1Af+X63TuwrwQFcKgx3LiOzj
5DmTXi5/n3+I8grAN4CGaN2O8gIL1fjVrt/YB+0YwEtwdIfuWeYRI2N/XIZcV+3zynFnFAT6tRUV
EClWt4nduSRRXCuxnDKfvMtInAP8TjburPZTD5aACkip3eN5FX2qDfMqK5LjpGIwwSQJ9uo/LtSz
ZNyhzZK8laMaOjEcyj1rf1HR/yVd58egY+PVds1OvRaPZeaLLt+JyfkLtO77LB0BywoAZD/1WI9b
srH32s5G/82wYWNQajaCYZNvRzDOfMwZO8vNGZEsAodnGzO55xutaN2k0ZGtV5wZ0y0u7yhbwYWT
+UtUDdxHaGTSjHfzTpsOdCi0gX1Xypt2vq/IkxT883cQ3GpKmiaZGCQAzzLcDNFzTlz7T7vH34nB
LZhKk1SmFcRIze+k/JTMgmtQtEycdS1jmPpYaXO/NX19LB1L2UWBKGa2eo4Xe8GZWFNXNSnNIcTc
bqvuJrJ1j5Jd9Ld7zmdwetIqk5lgQ9T0J039SgHRVSV95D46C8MXLheSPRetjBWbY/sKjD5+bfV/
+Ljkd/019L1wHcYmz/SQQhD7yXDaK1Z/2jvFd/3fAtRmd1mRBfvD522UeNCnUINIgZI78RQc2qPR
gEYgmTeXgfhX8zvBODurgU9dMhJoQndgMwrBsuPi3VyCLpRlEUNvFlxa7HsXrMBrLHyxkPOs2TkN
IVmTPaT9kzA8wzT3/fdNcGqjOVl7V6ZS9L1qFAY2Smq3Yb63qlOLlv7kGl3MDm331BA4e68qfAmQ
W8ACrB86Zd5eVVynSOQl1KmHq8zep/SYzCcrdHXL9i7v2voinoVkNmSxiKlh0roccPGP1qEpT0P/
4/L3Vy9fzK38/yJydjQisqaYJWRqwk3V3yX9trYfZev73AhJkFafSgsozpwODTg/Qhv6F+2LZ5D1
YAS45Fp+vC+PGAq7V3y6IV7HhrBsL8u47j0tkDlDW1elRZoaixjjCS056OdIHIKxXN0GRNZO7ean
PncvY67b9vO6cma36tNu6DQIO6l3XXE/qwe7F2QnBFvHp3Wm3IjjIsDW1a3yLba0bV9a+6my7xtZ
u9WsUpCLFUjE16u0mEFUDiHgTHo9xFsV5Snk5+VFW3fNzhvF53eGolP7Uceq0Z+T+zq7/Fgk2/HO
2Jqb6iFGM6+8jZ5EVLwiyThXt0mJPQXM4qeaJ9u5S0MESP9wPvG/1ve3QvB1fGmazqnOnIm62cc6
wSAAUWmZwFTwzeNBOTdq2bENKo6UPCfV18u7s35TnSXgTEVDxnaSOixTBlKvqvxZjjVmYXtpv7+M
w5OC/1oqXTMtHeMq5XfVJwWNzEhOafGrbdedP4FR45W3WH5pHRNVPj4LelmJk4oaNdbvyDM078UY
khUESgVo8zRvytsU5e/Urbz5J+PHFXeJrm7ZAo5LmgbZnFfZALiagJA3/yc3/rAYgF9L3psxlSjO
pAYIRXlMFH/EnExROH7VDi2E4I5PiQbszMwAkeXXcWI6bf55ai1vnEonKgXd96tH1dAImLpRCfBu
ji4tkf+Nq7zwW+mkaV80pCRFBUKre7KAYH9f3Lh6OQeZIWeACL5Kw00qiq+tLpdh6Siueh1IzO35
WMl9EqYQQc2zLerWNqqFLFaMkLUtuaFt/Lh8mtZX7AzHhfNmxQ7kYigKfzRPbXJnjF4IeqXLGK/U
k+88o4VMnAoMcTQiXAyZkqsJfFSVrxEn7514l4LG1H6cr7Mr1rNSPcz3NY4vI1kJPVFR6Lp/tvgV
3M5FRhYi3QBR5cN4lW+yLb2q9uoOuaiPXO4LILbmCxUZFXvMwDhe+DE99OlpRrvmKPBZRFrCGdtR
R4tTXwKiVa807anMHsropayfh1xExLZu8xbSsJ+ykKYx6wRF5q+bp2IGg/UNc6R86lJ4ZCN1ULwr
WL31aCbGLhs6yBLQysj5RoNZtoE9wWDYX1j6Ln0gszN8p4+MWiwRPRlX9R+vXCIrio0Jvpx0UQgy
DUJSWPQeBRul6qZSuA1k0bgqEQznYvZqa8thDBgyJhvLLlzLaG9lPXu8fNL4wqtf9txCR5gqoxJK
4QnPqZp3YTMEeJ1+YUNY56OKO7HY2xvqpVtRWHP1xl+AcQeqNOexDmsp95NuclvrkKJwSOu+Jfn9
ZanYd96ZD9QJExBNEePdJO5Cs+tw0CyEgbVkpwaRp2Xd5u8gODOYJUWugwMVopj+yNjvLdE5EgnB
2cA+TwxTAnWdT/OtYT+Gg8DdX9WwxSJxm9ElShabFr4v2a1j6G5Wy26Sfr+8TKtv6gUIZ9kSSZnV
ogCIGjyoBarF6E4ruu3Qbmn6oiUHSxc5KKJl4wxd1lThVLXYGHUOXJ2RqEC5Lwu1vnLQLV1GhSxI
O98aONxL0TwnBPxGZB92L5OxM0RFPP9xLs8YnH5ZWVeGZQEMNkhb81h4pd/lxyJGZ5m8i0XMNuur
dobjlC2o4impTcDN7cGqHgj9kLKdv88pW9Onpto22JWu+i6FA0oht3Ym8PNFMnC6ZrZpHqgUux0n
n5pxLycit0S075xqSYFqz1GARdLk28g4WeMXtY8Fro8Ig7te0hZMXgS5Od+Yr03Qf1L9alAFDy/R
QvF3SxM0QUWAUUm3Bd1W88PfnQ/uPo5Cu8/smN0p88mYvpfyPhHp0/qbDhSCv84gkeW3Z3BM87Dr
SrbZz/oB8wN91DDcjUfb07baF3qFkUXofSzAVCfKAK4HfxbI3OmnRt0GYwTkfiPdxMfUS27MH9+z
K8TTbhO/25WiHpH1W/MsKmcKpAwEh1GIWxM8K85Mn0jYbQ1jk3Sp9zf7hkjd2zXN2mLoJnanVfNe
tf0ouM0kQefounO4WD3OEBRx22HMJzBihOysTXEqwf16G19pB9YSLmnOh94rC0DOKhipNdumDGUP
6tSR8IYoSoeKamwvn1oic5YBs/KsKpsZyHDSxnSXpbVPml5gG0SKwNkGSU7MOauwdlNe7k29vCNZ
eCPr0+hYc3F/WRfWQ2eLdeOMRJa3VWMxYxft0SbxNLn2IfMrF/Os9uRrVeAaQpb4RhXA8gMs/vVH
z8rO2Y5OimY0pwJ2cJvUIc7JROeOo/rV1riWfAs092hWNzfRId2xRsA/bELh4fl4jdLKGA3SMfgw
2Fll60/28Cku9b+6qgifdwoLY0LlJNyistE8EhInEp60y0ae8IGaSEryUi4hSU5zJ1ELx/pQsQX6
eU0QS1qqynMIkpQMddzGCKsV5hOZQc00JwKLtCrEAoJTwjHXMjUlMH19t7XRfNcJ69JECJy+hZY2
GAoJCz+fr8PyS1ML7kL27989Rc4SmNw9FcmxaqsU3wer8bUWdVc1SsdonW0USb5O0/ATMWjsZK2+
FZxfZqwvAXPX1KgVGGSgAjjBKPLYjzaMeiOGR+xoh8KT9qUoQyFYSZO7pohUEgktXIU/6INDDZ+o
ooKDVStr62A5IyYq2FXOlNuVXGbJiHc+NSxfLsZ9McsHKaOby0u3LsgZhjPmqdEHZWcAJiwnB5dg
kgkq4kQAnB2v2zRrZQsHh8g5knCo0LDLH5dlWL0qFkvFHRxFapO6mhJElCr7YMXtsdbIXp9URw0V
wa0k2hXuBMW1bEx5ASg5T5xgeDHy60QTpErZirxX5t9bws/lCJs0lKYKK9ZgGB+JByeV930xurF0
KgPBFbTu4J3Xjh/S0VpT0KUsZj+CU69xlaN0bV8lm8xFcx1S2+0piAQax7dx/bp2FpDc2QlVKZ7q
FpDyIflhuukGfuwJ1NuUHdnW11zVmTtPkkRGglmf9+tqa7rCqBlQyoO/L0J1dtrOBalgX0lvhJvR
wN2qDMbsKl2PwBaNUabSgAcszr7NqkXdUa1mgUO4fhbOv4D9ffELJDWlEgXbORswpsfPcfD4kYNw
/j5nM7qgjZJpgrdeWLeVheqe4yhthdlZkRScybDiQDNM9hoJ9Gknd9EVIcS7LMjqMSOKZVlEBo+u
ydlzuR/qIAhhXo3iMUQhjFF/q9GKeRlkPeS9QOEUMcpibWhUoNhVM2BKh1J5IBvXNyA4fxiMNvlW
mHnjNWgvcSYpG31FmVvBjSkSlNPJWQ3SDJQhsPLIcbPax5tRlBFcu5Q1JAJt1HCjiYBnoCNtaVkt
S8nIsu4kCSql6KFrX3rZHxQ0FNDrKiailWUWlz9qS0xORRpND/vUAiYb4pdjXk600UsH//PqYwq+
IEdxNZ96SeWEiltrAngROnflkFCPK4qKTx8zQTfm1GxqNd/QNt428XhjVf0ps9Kfl3WJCfROYFW1
ZAUFxir+e3uya6qrga0jgp22ikOrq3H8pmmP1L67DLN29LQFDPv7woDYapoPxQgYA1QvxrapBC3W
IjE4A1I0ZM66FPtWW09xmLpEPQb90UweL4uxegUs5XinHyYKHCfIoW+zezbgyNpUW8ltDwEqKl31
KvGJRwSga0dticlpRRzYeaIqkE3pjp360Cj3rairRQTBOSKWEUqUmhCrTO5N9aGvn1PRhS3aIc4B
wfCFyEpySDGGW51a7qBVeOhTB8M1vMubtOaGLNaLr5AxQXBbmAXbI+0xz28C+kz6H/H0IEWF+3dI
nLUn5aBhX9iyKZVbGPEuHqptSeQHQ6+2TZkJBNNXz6qpaJapWwqyWm8PkRlrtNS6VyU/Gcq21QVp
9vXvgyZZQ56J6DK/RVoSSEoJ/4YoV3pxn+sCI7CuAr+/zz/biTVbU5bj+1VsOpN6kvRjjvLHctxd
3pZ1bT7jcOsUN7I+kgC+btab+xSNbuZkbUONCqz1avAFZamyjFCvjiufOzW50feV1GD7GQ2mDja7
hGzKb8k3VI5ggmftTt802INb/f6yeKv6bciKDep5DZMBOJOdY5wmtQMdzthQsfxciRTnmHZbeY4R
iFa2l9FWF3OBxpRmYbmLoa3mrDZQXyRp2zQscTclCBnP/t/BsJ+xgFHVvFbpqCHWov4smxckq9xC
FxGmrir4QhbOevf1oOV5DFn6/KZJnq10/3dCcJY60QMaNTm+X1vfWs1y9PpkVIKCvNVDtJCBUzo7
6kg7jSYWqqo8HXTlee0q5CEYBRXRIhzOGBgzSYzRhizJrLhzlZ8aDMjMuvqqzvQPpJ3AMvx/hebf
jZMcSFKkQKEn/VEdaicGi40kStmsyoPzggNroKOKb4Sf8lQz9BiRtrS3XYOUd0qk+LHxsxkDUXJz
9cicofiG+IJQvA40vDNkAw6jJV9Jce1Ik/qRHYLHBopmcLK8mw4S5Wk2qg1iR1rsae0x7DCIZLrL
pUpwy7GdfuciLnA4jUuTMqIg+8XjjH4K6tsm+DEgsGsguFxvx+Kk5p8vn6JV+4YqQF0BE7SNN+9b
U6BRO0o6GzvVJJ9k89bon40hdwIM9JJlgdVZVYoFFGfcMjC+y80IKMT7EJ6/rsPJlTHkIPtIKFlb
AHHmbRpyY6YlS6jUVzPdZaYg9LKaiV4CMEkX9jMnMVUDlhpmDxfFq9zgtjyyaTj6DkOfvl3eofWb
byEOZ+iKhGgT6ZmGb1HJ5iu7rtgELyMsHrxgzW+fsga802jCbEVptnUPfAHNaeOIEEwjM0GT/Ws3
wyk+SbOjPjIiNlYgyqYkZ44wAr16CBawnDmUzDGO5RAST/Ijib5O1VM2HKz0RPMXPZidSdtfXuLV
q+o3Hrro3+6nTlOi9wMTM5E6Z6qnxrUCU1TStqr/YLDXicpaAQi3j2WZDlLIOkzlOXckVAjmxXPX
uymKOC+LIwLidm0i6PkdWaukXLdPYyVt8rk81nZ2iCvR8IvV6Aij5f+/UNxWWWE7K40OoSJM69IM
GCk06RMj/TRgjnWS0GvMRh5NLy4FAeNVs/8bF27h2y3rU9UctYktZhw5qv0PigLqsPQuL+RqGZ1G
dBtlYCqk5NO/SWOQuEC9um9WxVYbm01HY8w2f0TE3UstC65H+JVgcI9jyZZb5nMr+AGrirnAZ39f
GJo+QlYMnDIoSEq+RO3XZBAo/uoBR9++YhoyOCQxfOAtgGw1thYFiCyZJ+ZVV26yaVyK1Ah1lYPy
XGxK1xR41Gs7t4TkjKdRa+0QRHgwDPJuqjpUmB87KsqLrF1rSxDurFnhOJYhS8RpICrpW3cKfmA6
Kd6/V7XoOb8OhYQ5G5SnvJvnJbHyFwvFb75VqEhp5aljVNm2zPESSnOnlhSBTqyv3xmP0wldbsuC
9sArdfSj97YjYWysJDQiqzDK6wgReHDwD95qxlwPljJlcHiy6JGqD6DiQBfrVnC+1vQbngcb1/MK
or4FqaPR1vUCIIM7o1sp9TrdUQ3MrmajDfJDbDsYnz4IXKzVNuElKufzTBjlMIPiGnngxs+u2SyR
zC199aY4WdfztXRt+K3P5rgi8IhQ3QnTzAQOxJqBXv4AbguV1kwyvCrhHieBW4KFs4ieJjN2SKQK
ZF1VzsUCc+d7qDEztqYQ1aw3U013RnUaqekO+ozJ9dS/vJ0ileFOdpgEoTKzde061ZPA4G0l80tN
RXOMRTDc2W7beYrNBjC91jj5YG6CqfBqvdh8RBpDR3GZif4KPkBjZj21ExsmJOhjv2nNx1lHhH8U
ZXvWpfkNw8dp0JsiY44ZjoAu36Wg8wv0b0XwkQptXTmDcIdZidA7HNeQRQkCR0oVKMC3WMR7JJKE
O8xaFYFbMkaipG78wr6K4v2HyCyWcnAnN5gCW5sGyJEUGEIppdtRigU2ad0knZeKO5vUbsBQrmM/
lDT6ptRqtZuJOQnu3fVjeQZhS7m418FBNcpNDRuuWp6phC5m83qdifhseT+O1gfyiTpqUfC+s20N
Be1vwQI9SpsUTRvIRn+L1FMjmvfGXDz+yQruKROzhDRT1vleg5gNgJzYY98KLS/O0Fjd6g7rv8sJ
4s+Y/Ts+5+EfcmG+pocXoPyMuSgmo5yVMAKZtiHNrRo45vD9AwbgLJfBHRq9nsy2CuB8GcFWaZ+U
Yd+agqjC6pFZQHBHxm6jRmpy+Jd1ml/TaIidsSBuFGnfLouyWmOI/jGmATIG0vEtGm1JxrJjBZN2
6cpg6fGqe2VnXU/fMwOp9Pau3Ir43NZFOyNyj5DGHAiqXxhiPTmBbe8nFK0ZTfOhFTzDcO+PWk8w
MZjFL6TqVNcPc3tv2i+CxWO78F7BiYFhrOz82Ny9RtTUxjBrROfS+EsB/ljzpFHk7j7jECNNetLj
L1H4WBufk1JwBa3aIrRr/B+Yu+mUQO+TIYUGdkqwIYnmgVPFvyycCILbpp52oJNkfSGW8txKx6p+
vPz9dTU4i8DtD8aR98bcIILaNaFfBJ/Re+xZ49fLIGwDLmwQHwPEY7vIVQPHqNUTZ8ox5CaZXSqd
WlGWXCAN3+YQK3oRTCVWK1BH1I1VW5Qd+ITK3mV5BJtCOLNQIkqaS6w1oNeu5O409YLck0gM7hqV
g4bSIsb3aR47pn4t1fcDFSSJVzHQE2bKloHp4XwXFdgj1WKycDDtahNPXhnfqLnAjV5dpte0jIU2
VfLq5y9u0agCs13DYrLFPHh9Fe67MHq6vBPrUrDMzy8Ibic0ZZykIYAVS7vIC6J8Z/flDjzwHzkl
mOEAPxPRanSdvb2imxgRmkYGTEdcM742dRf8TB+QZAHBHXSJ2qYusS6KKI0Sp00TdSsbw+Cw0juB
C7W6aAso7sz381CHiYTnTWBspO6HSba6JkjMCCD4GlJ7TvsgYdLI8k4dQxABou1IlMVgS/LOrJzl
eFdfRKUoGTPsSmTQg4rOMGdSHuYpuxkU6XPf5eikAD31H28T69lEthEDumwUdb7VhEo2qjKQ68yf
08RL5Mkzc0dVd5dB1gLYb1A4tZ7nJk3Rd5CBKMveah6CPpKDRgqMm5R3yosoSLiyWQYCYKgcgkTv
QwlqaJuThM4dvy53RvGpq3xZ5KutSmSpMohnFBChWq8O0MIW1Iz4q8vDDEHyAcw7yi58kp7Y8A4Z
IXlNcFxXFMOwLQP0CTLEAjPO202a7UCTiE3RGmbe21C7Tt0aXegQ/VjRJ4sKrPWKmXuDxv6+EI1M
0owx4SmstXonx7d9LAilrlV3vgFg+7cAGGKww6kBxKl85Xu4yzeBp93rt/ZV67OZydbgiGYZiRaQ
86joTPN5hs/r21LoDil1ZqN0Rg2Eq8Vezo7BB56mhm2DJtcmeHShhuCthJE1ZslkRpBQvbOrL3J4
zCXBmVrdpTME/46fozltNTNGTgjTOdvsp2wILtT1bVogcKYBgW5dyxUgJHs2knPEXAN0CpkeG4ym
7tTEVXciWp+1k7tYt9dTt9AMu52DOY4AmeIQJXdx7Bvqp8u2aA0CRgGd6haxLJV/mZQw5aQF+6bf
6ZhMWBOnHLIb9PV4fwfDNHIhSUe0KI5R7uen5V0THwpyykQzNFa8UGMpCadk/ajVeZcCYkp/jv0h
A0FHgiq/h8uCrFq6Bcxru9BCErzzMUSDSfKrEIZNyKuPpd/s9V3gi0z32sNxKRTvYwWVGaupzIQ6
DM/qE2bsYI5GtrdS59egAhFzgUAdXuc8LqTLumZWEUmCsTOLu3K2rvom9sYk8y+v4joMwbQTFLfg
hcVZ8DTSEDVXpcxXzF0yH3NMxtZFZZjMaePcByzdGYOz2/ZsziRVSea3KfwsFP3t4mL0SJxLR6XX
77KkGT+k5GdEJvVi8WJSjHqjQKr0f6R92ZKcSs/tExHBmCS3QBVV1fNgt9s3hL3bZp4TEnj6s/CJ
fxedzVcZ7u1bR9RqKSWlUEpL6fVI8BiB3ZdG611W3f8wiTOKELwZT7SiRavzn+vCwBQ29nu+9ftp
j57og33UjhK8rci61qOQHBet2ShtDDysVonfotvlds+CsMToQTe4WIGMXRmy6oUMUwgXxBqXnpKw
WJqXhuYpbvYSoWTGIQSLUVGVZFYhlPNEsYkxxwTmKTtUgfaoBdrv/hjeGbv0YTrIpvlkpydmzlGt
tIlDAbz0Liy0rPns23jwCLG9enqxX4tPxfd/rUVMaEOta9HQBjza/+iUX73+VVoVljizOGalZ4Od
9AwQ+BQ0spuW+KYsY5ZBCPHCGA27xVK/Ag15U6CrqHHq7YODFXgSs9i+Q87aEmJG13QJiRPYnaa5
zF+Y9OyX2E+85BfDAlTUB0Hh55dfZPf8Vj62cjGx+99UYquOl3A4mKPPxnKPtc5up09P4zi7GEV5
cEoaXBZ1U6MamA91W3NQoRGyGYDoQ09LXMhx7SkjyDZ67g7Rr8som368QhE+dDKMzVKsHEWiaYf7
mE+HKvxEz6blrCAE0+jSzrZSBYLYMwax2kdaHbkhG7GXySHYRTTESV+DYAUHdN05N13+cFlPf9Ks
D5fVSorluFZXRzoqFIsyC3zS3Nl32h777d3mT2ZRcVe9i7/y/eTjwTRQVEkkXALdJWDhNuEDJ3Gv
4YR4ld+GhYlN4gXaY4bOo1G577txR2GTeFjyL0ss06hwq5TcLupoxrElM9qnxvsm/3YZYDtRW6lU
uEOKwbDgTlCpBWqfSam/M9sOEkN7dObsTpmX3Yvhb2tQAqUdgqjrb7IkkU2gbsaT1d8gXDNJjb6P
UcPf0Du3jfEURqmX5zunkTGPSrxZ7Crtw2q2eQ37nMsU3ozFyc3k6hj7v6xTGYwQNEo7prVl4tD6
aG/3v1ly6m2JJ0jswhAiBqHVnHYNNMYrxKQkva+lD3Lbd/D5VAwhZBha26vRIoaOYsWybdROvfQn
3+MlxlMPI/dknyYyoZb/X3n3EPGkmxIIpVVh4EzNs90akqPZhiAgmEKLrErEll/b6RXG7Bpzk/Xr
MHwZpK1Ki+I/Bop/AcQif2YWBXVmAERfJy86GMgBrR29wxYz7KuWpUnbhnYGEwxNx8Mc9sljN0sH
eqEoOoZm585M9kW/RIBLIgm21ljN2JoFRCqvi9vxm/K07CqM/frg3No3Y4sd3GjAwuqB6dBLTkvc
8b68n+LWOgsomGCUTo3DI0DXfo8mmOarjpGK5IG9tJGr/2N+m3wsPvfywHkb/74B/R2yYItkIINa
LQuLBqSc9vNQ72vZQh+JLTrCZVZMNVg+OSC08SpVrmOZLW5H1bPyhDuralibYi0Jqs/js6kc1fIu
Mw9qKNswLjNC4YrKu5C3cQIjtNCnXylPeXcbpbLFJ5u6QsurYRJCFh6B96EhS2utAocKLB3983Oc
+ZUhm7TcjndnjA/fHEbeFnaHAqNxt2y7zxDx2qt+3x3zXe2VnuzjbVNvKzjBeWtTq4uWA84pOuw4
DOYGC+0TiQdt2sAKRPBd8LG2SZEsRdPqPicBDRNXjwNT+3H5xtsMESsYwU9DSzF7i6aoh9TJAfNc
rkb4MWGzF5PyH94oh8qO9pchZeoTHFRLs5TEKSQbo2u7KvyMHItR1tkqA1n+f3UjkSpWsKMVaV9X
mGgD1Xez+trzt8uSSA1PcNTSMRXaWBCFe4M/g+A49RWP+oOn7yu/DKzjZTyZUILDUnUedYKuT7Dg
/einEzHeokoCIXFXstjLSm9xNOk1GHmQOjim2ze2z4peArHV9WyhR/3/QgIRQsI4hWZSLv7T+ny3
aC085ldOsGhMlphINCbu9lKm2QwtExqLx5dMwRNKdKMYT//pVMSFXsrAMdVNEeGaootcRVcTj+vz
VwyfSz5pJWdjCyEBR2PpDCRDO5T5jERzeSYdmZfpSwgHQ0cLSiLIwrC2Z18f0by6L6/mB/rEfut7
HVSyuScryUoinS3Eg3hQy3noYQ5DFHp8eLSN2uu62k0jSUhd3ONDOnS2O1uICflYN5VRwhiqTveq
wfay8FHTwGkDzpFO8qgmU6QQGWzYXT3Ui1A2GvpPqXqUUonIIIRoMPCxqdjyrGbVNdhE70Ljbe4l
KaQMQwgHGH4zsUEVKgubn5bqp0MB9lj/v/mPEA5AVlorNQWGqnc7xhLXDl/iT4wRI+ZgxYhKTLzi
ikRGc10PM7YS4DxI6nIwu4zVVd6M3mdEOaMIp47hfhS0DLgPaBhL8w57RaSDKdtB4AwhnnqVt729
aIsr91nxWg+SppdtJzn/vnDiJvwjSxgUNVqFX4zPo3NFK8MD6Ti1Zve/qUs4+ZTXIECNoa52urfj
nRPd2Z/oP1ufu1g4iOeijnkNcUoQ6DV2GEy6/fedL+8ghHTQGmewA1g4kSZ61sfbsb9OtC+XFbU1
o/cOQwj9VZ2WPV2qWOM3vqvflmuzBC+749W/+3+K47IzN1I8GXm0xBbEOgIWEhZoiV48U1WPBb9r
2f2MRaxG3LrR/B+1KNwCI2mnHrsUUOYsXpXoKukdN60lGP8jX/vXuI0l3K2yG1QCOTeWOkWOqcqv
WCODiSTq0wFvjsOufmwDGaH9trfiuweLhxeWcvE+tbO0sLGOczfTR634XSIFuWwZ25fnGUBQG6Kd
NjZ6BxeixOV0xOFY/lxoAVhcd/8NSlBe1LWxyRmgsql3U0bcYfxp1bPLVNkrxeIxHy/qs1BCGFWc
Jg/HZV+u5fIdWxb8nYzb4tjdo74uw1r+6ktYQjwFLWZdGAmksp6MfezNByNyk1Pmpb+1QN1bXrxr
VLewJce2RboJhz6LKITZnHBaj1hUBlLW5LG46nbZ45JrtYfyN7keDu2u/RpirVGyt3z+Iqs+LXH1
ksxC3O3TPJ2VElbZROY/laI2Lrj80U8fRYWn2HXj6ePA9pkzRk9dWRn7v7Qj+J+tEQPM9xg9/MBS
ZNg87DNiUb+OTJfgrVWNXB7ehTLi2w++J+AIrjH1gzYUGL3xneyaR8zFjI3kFD/Exz8Ijm1pWHhk
f+BwMZRBdRoSUj+s7qv4qBnU5dV1mf9Tpd8u6+yDlQpIQvwnvI9b1irQWdmfnGFyTdzJhuxkNjWG
L0gdFATonLYFXzDMuW7HRWM1b/za6a5KKtvNtynICkKw+0yZQ7vhFN/IKnHD7NCz1CsTSQ7zISgu
2lqBCPZdY0gkKbE/2GfOsYoSP4+YN6ZXo2zB6ub5n3FEciJnqGatqiFMPe8n8mwpJ4W9pYnuTv2v
y+cvORlxc5fV6VnHmQNLK4OZPje2pN9V9vuCfSl9GCkc7cM+S6/18bmu/vYbeTmRhdwCc842hkSE
HGkkeR1lVeP4s+N4zcjBp9zeRKr9eFlNi/W8C2wCjCCG1jpNqFmV4+s88Yy67t0kZngcK+x9rdM7
y6q/hViJ7l5G3bTplXDCJZ/Y82RwdUHVTkn/qup+Okp6KGUQQiyLsJciL0Ec6YPlOh1Tt80DxZHY
mP7hWhC0t/wRq+xIgS92cQMQjhme/1/Nym4c86h4+lt6l98VXv6SHRcypMTvr5b+LHRV/nkdQXPl
r9IDlbgmKeZv2uVKtUImoGPwq00a2I2j+2H4SAxJ+XPTg1e/L0Q8bTbzfh4gcq++KqAoYlOG0bJ/
mH0/DH9dNl7UaxrIKDRqWUTsRKSprWLBTOn4SXaMjNu58Cv2t1UHAUKMrnUfNtUMCB79ztOXFJsG
mMRKNi1xJYUQW+cM836WBYhJc3Z9Onh1w3wQKUgMfvPgzzBiFyJX0PCKwXcYfHGj0pupHiVO+7Hd
9b2uxAaR2O4Le84Kx1d0z9Zc84Q+dQxqtwd+j+XiKEdiI7esHPnxzV4AFQIUDw1apSx3/HG/UFIm
p5a5zg8r0HbxCXmm9nY5Mn38bhTwhNBU6SHjCoOQerBw/6Oj96oK2FV9SLxpT/bqVXhrH7Ofl1E3
nQpzzYajgZ3JEbcYFg2ZSyyvdHx0QLgOOXXkZzPc69Funj6TFq2QhPBgjinp7G4JDyiBdUPt0bxy
i1LW5fCRxuKPGs8SCWFCjdV6jNA87CuH7La77YLQV35gA+ng8X2ITtX01Gge+ZQzn0EFZ1ZSkHvH
KkAzDZw46BJQam1HdfZw+bS2HfoMIzj0EKu9EyaA0Tg+gmh9FdZWUI6yKt9mTnY+KvF5XRmNojEm
GAU4/Hy7Su5JX/lWVB30iEiC+sfH5/fHJY7RqSTj3Yx9K772xHean++TX02gH+1bbNq57Xzu6/6E
HfHgNQK1ymVtfnzcWLAtlSwfBQYewQWPUyI6mrreOz5D+Xw+RqfyMHuhS69KT/YZt3lyKyghKYit
DtVrEyfX5Mehad0+fCj/+nFDEGf5G1Y5AR+HoRtJhwuyNd/iKh1dqqUHbDmQxPvN3GMli+DJXVgU
c28zXCt6th9j466j+rFOWy/V65+tblyTsDimYfzr8nHJYAXH5nlnRTyCePhSz31iKZab2sTVjUB1
1Du9UsdALRQQgsd08i9DfyxGCaoV/HvO1cpsGLCHPd9FV9muVh+TAOQ/O+bpKojIj83LZcjNSxWD
WfiHuSIMQ7w/zBoMDkmKpQF+bs0+1/RbylTJp9f/sP8zhnDDKU40TVME30uPYVBgimRpLG2OqVt7
9vGyOJv3zEocwdVUfcyayYQ4c3OscH82R3v6hyXHCCWwy0jbnnYWSvA0p0q7QmHIRkgJEqOpRUE0
PNnkr/cz/7GIM4zgbAbGpCaDIBttpnBAOYaGbmwR1TWcWtYzIZNI8LdxZLxrF93V9UNo3ZbOkzMF
l5UmszbBtzLKpq7KIE04HvLspiGyWCuTQXAgNO5XrWXjVLA5x6dJd5rG5qiFXPIG9rFWJxyLcEPa
HHzHJgFOfIwec+z2wLIA7PcovmTcy9341ty3QRnYtdtfgSfWlTVPS8QUnzDAy15ZSg49WsYb6Uw3
oz91fAJePqz/IaS9jK+BwuEDpWaVa3zoNfit5f5pZXBTP/Z5Bj5sMN+HR4bpzeSt8MG1sOuGfaF5
skrs9l9AQB9hgEoTYzOCvTgtMdISO1t8M6An0+tvQtM3X/sgfKV+5y9Rsb5BvXQ/BA110y+kk6hg
U8/ExGKGZVyMik+EWlzNWdNljm80x9YKnOG7+akyzgpC8DqNT3GmhRCxwTSG81WRPXBsutzq9wUV
FjObtCyECLPegBeluY0m2e5jGYTgdKQfZget1DilxnhtY+e1YPmvy7a4nW6vxBAcrrZyVhQxxKDf
aaD5mhs9GKqnfS+OFh66wsJNPbaXbS2TCCa6WdyT0GAJQDsdXV3NyWx1iYFtf/2d5RLXnNiq0mdp
BojWH7EPPfdbDbvJl/nK/ETQoutJ9CgTSbiLnarvme3A3EaQn2W76CHzGMgrPIoxj/hkHKN99HIZ
cjn9DwW4lYTClTzzHBtlBkhogsfa4LprcxVzVQrq/DFxHRbdq0oVXMaU+K2xaGGVohZRW2BLG6SM
+utaL1yz9tu/niJdroCVXMvfsMLIx7irGZhS8cv6oY+bpz57zKis50+mPSE8VFHKuzTF17ppYY+i
NVXco9h87CdM7fZ14vwukxCnl4Ac5L+pUIgbGF+OiyqBU3OS+lk83GbKzzaxJcax/Mol4xBCx1hM
bZ+UQLEqbCJt9eGnoWKMEA0TJAjz1DnNMYoE/00yIZR0jao39biEkikwO7QAYDFGK3sHWs7lgmCm
QBYa6TAOUgGkzJ9Z9c+gX7H4SxP6l0WReLPImNgZ2HhYF0DpsVquNEF8BU6AyxDb9aKznZtCxJjG
cIj6JUKpp/bb5MWv2anwsKMCfIXqke1Uv9j3L7I4JXFgUwgaIL4uUl0FqDUYJ8fJdl1d3TmDKokT
Eu8yhTiRDk0WtnjnRD56VOoYG5d+ZGHsduYj6hKuRUIJ3vZ52aj1qgsphSPgYatQril6jBS7OanJ
LWoSktPaBABz7DJZh9Vs4ugjZYQWDvwG7Lf1ftTYQ1FGsudxGYZgEInWm0pWJLgVd+0x281XFloc
wUe7swLV7+70l9DTZRPAm3FiJZdgD5BkyMwcimvY9JyqmltUlcsJ/2oU9ZViTJLgt30tr/CEg0q1
bLSnGnp0NDf8sjQ9hkc1CVKk8rcYTD845f6ym8mUKtwmiYOZNE0HoBXl2DNBgjqTtdNsVxdWQgl3
SYbiORoEgVHFXn3E7Oouuen36r3pOgEYk/YyzlGpFpdTXV2RIXb0KmYES+Getje93B9eTOTt9sk8
5IEqqY1K0YS7JK1HdQwt2MiwN/b1vgqm1B0f2E4J0Bl34LL5s+3XgpU6hXuEKOpQxjaka3Ookwdo
5NHRSPiKNpETP6qH7MW5z14um4kMVOxeHrUuVXgK0PmuB3syu0uflB1zs+PstS7L3MiXhWKJZYq9
zCBRM6mJAW5fadpTT9v7cGgln9Pb1dmzKsU2ZuwnGqZmAIb5wHfqDnOJN9muCMZH5WbcLazvJXbv
TfiYlvK+b140K2QhsJTNSNN0htGEdDh0euRVVRnE2Ply+dxkMEI8YW3exO1ybGPHXTOerxVQttQY
wvxvMEIUadWaOJkFmGy4o5g+Hg+1jHtaJokQRAalVfKOA4IYz/nwNsOR/5rdc8msV2cihI2GjcTo
QbeJr358o5ycHd8vpECyRrzlZz6kaCsYIV6wQZ0NjhTad1jr5q1xVRDLzdT0YGcz6MMaWafhNh7e
O4iD69/589a+ioamHTsKiGTxDIAZh/BrER9Cn6DT8Oh4oJXAdyzLAr0JpsfsSVYv2sxG7X+hxQ9Z
lNEdWizlKoU/6Znt5ulx5o+R7OC2beMMIxSTzchOzXIAjJbtq/mUGYkbDm+XTXw7HJ0xhOzDCAEy
2PhiQCOyRlGfl7w6yFQlBITBxv63fsYHV2djILG6iQyy65xDYkpinkxXQkSYh6FNqA5dlcopya70
5qG3JIX37fLZ6tiFcGAXJSZkR2CYlqs95Uca4F0blOexn8Hkwj+vUCW2iIy78YcqZXLa1iQF3QK6
7GHughtbrYXdWsZS9tc618QeYrt8q/rR5TmRpGvbujwjCZ5s1XrGjRRI1Gq+saZxWZx9VdRCArPp
wBQP2JSCN4qIlBX9FHasw+IOv55icPdEbh8dORbLhJa2sxVZ+XVTqBWaEGiVijUOW5oRHGUOdI37
MQG9nG5IhJLBCKdkFrykFsEnEC1il0ypZ1f3lMlaK2QowgnNeLeYBxWqs4fmCu39btQbVyaVURku
P/MhpK90JqRkoaYlmWYChgzR0YyzXRb/pObktfOrNbceOEiDy9FIIpeYjimqzdN+KUvmDh40HhjG
1QaZUBKzExMwwmxtzBjSdtDqu0WWuSTNXcxnumV9DTJyyRekRIViKkawLzQFfQmy2mQXFb8YqEXY
zTgFxMrcIWEStM1ofj4wkdYwzWunmZbvVWbfpezaMV8un8/W71NV1zW8Hqj2h00ZjYl25gEUfb4y
56+q41wZ0kLZNoSFdSa2ZpIPWysoGqyMGKwv+OQmPmeKH2uyMsXHlTfIiBYtWZRg57BhLma4Sh2w
dyZPY6xsQ0aU3oMs8ZhcNyBf4wdZsr/5VgtOdcs2QY6nfeDQ7fWUORNT8X2Rg/GgC4aD+tT55a3l
1UH8CeehJgHbn6liGkJ83YmmqM5jMw19KzzR+jq0HjNn/4nzX0EIcQeHE6XgB0GiZaYnZ4pvinb+
jBRo4sOKXXDyEFVISMwY8/IcPax+BJoQT8nG1O/DvHGb2ur8y9Js3ah0BSXkJqFGjRxkpMiv2hgM
xIkfzclxcrq9SbhEqs0PTYqdlyoBZYPmiBO5Saa24TDawHLc8Rs7GshW66ukwqNfd23s4t10JctS
Nz3pDCkGU3O5xCkHpJ6fpv7GqR4vq8/euB1WIomB1Oiy2VAZwe87kRfXnafMr057q5toWJVxumwf
1b/qE8No3ehlw2LIUtaK35TcMyb9Kp5IwGeZG22qjWL/tw5GatUwBBsPw4QOqBjhDmpuIn60DUlG
vG0KDkWPkqpS0GUuel1HH2orSIbRiMN81dM9tEiZeP41fYr+OhezP3tEC9lCsc2QB24IHd2ClkXh
We9BE95HRdKjk6kitL8i6mS7KVoHdrlljK7SqZkHWp7YLTV7vrEjvPEo6SgjN9wymGXPu+4s6St2
Tbz/G8IJ5MJ1xVFRqh3u2S0DgUh1zC3b1eJedxvCny5b6NZRrgGX/19pmnZhxNsUgKYynGJjuNGn
zL8MsZWxrCHEqyRK5qZVcJhqjnGt9tqZ70pZC5UMQ0hdTQOroLE+HomyTXckYrdt6rwqfSqrdm/l
KmtZBMO01bbKsnxYvjfzp4EWj4laHkti782ev1gRatOZbPnD5glp6LDB2i2kFGLHtj6pdmqVGj4P
U0M9KLr2xMyaSUoFm/pDzwHmIkDJbYjdsqPVYcd1PUJ/KT3OTuuTXN8NM5NcjjIY4ZhaK0GrmQVr
C3myw5fZc8byk6NGks/QrVAI/0HWggkcsGULSXnVa2U+z0sfX1T/ioiyK6dMdSuHB3jCOH7CukFk
jqcPPK9g4+F7B2IT69poweLcOWA/4NGMrGNHZHTzm4aHz1fMeYEwHez572EaivHKaLDwaWvlXoX1
Ye2QPodxdVvO8U2Y8LtKGaStAsuTofhxA9rYf0GF4yrMuOR9ai49RzTA684h3Fsn3c182T28mQQ6
y+4eaxlN+MBdbU9V2usN0s1ocmlg7vAAfDNhlR34OOSvBJseBQJ13F5o3ANL1HtdDij1KEir8AEa
h2+6pVzrXJHEPBmEEMd5W9lpOMJpi+oqHJ5yGYvE5suK42iwOAOBQRMvq5gXMHIGhS3b3ZYxmbr2
9dcGbcXKCeuIov1n+unXgIvEq4sCmy6LJm0BqNn6oZq0wo1iI3Y1Zu943IyuZg2SYLHpxSsRBZMf
WL8Uk4DYaNNVXrTPUZXucjO9rsr5y2Un3nzJWUsnWHqTEciQAcu4G3xjvyyHzH9aD+a+2Ee+83wZ
bdM4VoIJl4jKc7W1QoBhFfvBNJR9IyV+/Eh1ie+3tUBCijbOfcGTERjopOvxWNS505fKs2+TpQyH
FCrBIr6AYbAYgfGydBvHRlVNQ/+eZpr0A+fpOExamFXYI26C9n4IH6bhKq5+zenbZZgNJb6DEZxY
TVW9dRSDoi8Fg2CYSNRYJjHAjdvqHYTgxErKI9MZIEmvq3tsYQ/qqPamOPIuS7IJg4IB9nYTYnxg
BbHLAlwa3TLwav1O+mfTCfTh13+DEMw7V2mWhjMkAamhB9r2qrd9ZZTMcGyeyEoOwaxr3raJ0QEk
UY2dqpFdqsrmN7b89E9x5f90JZi1UnRzEmbQFT+Nvuklu9g3j1ag+xn8tJdY8rZA1ME+Dw2JFxHO
fx6bScnx9eOb/fcifRxTyVzh9sGff3/BX4XUHo9BahTh9wuzcjv+HE1PsSNJ7LY1thTDMfdqWVhg
9x6E0LLHMkm8W5hqEP5Zg2KkHpZ/Kn9eOeVK2xRqhSeYGh0L7C6ZVZhaZ/tlukdLo19okpORgQim
1qZhT9MBIGp9hTZkv5xPGpENXG0e/0oSwdYsPjgWa5cXn4h7WfO9s2WVT5kYQu6Y47mkUwqIUSo3
Sv6N9YWbzM5nwouJmsqyGBHf08ITWTI1tK1rTv2UHorod6fdkvFTRrbCEIOxGjKFpcCg3/udve9v
Yp++Da0771iAgVxZzXAjGabqCk5wzCg1IidNR0TMeGeagxvPX2lfuVOhuqH+qMoqK4s1CWnwOzjB
T0NFTXSsMIULTYdwDvrqh2rEHrGCKX7+RJw2kd8v27iXhcHvnXVqsDJmQG88PpUPQ/RKrF2l/7gM
sXk9nyE+lLxipmftAKu2TezTwEjHlIR7GoUnXskeyWRQguUxq4gnqkMaMzY97nhVPnp9/CXFoOtl
mbZKNzihf/Um1r6svsnYNAHJwfqExniZpnsW3hTZvUZqrIG9MxLVLXuJ1W+Kh68+mwDb1sR9Ozmd
O0trAGqhNFn+iOG9hbPv5+ozDnzGEZfuRJOSFvU0UV8p7+z8xpjuzFzywawthvXBxFcYwlHNpW50
WMQF6gVf26fH8ggCUzzbasxNvvC98qV6jrxiH74kfnzz19RVhklByepoOiqxFnZbvTf6hIPqkeuw
yByrmJxX7NaNeslNuxnKVxBCfAr7zhpH1LExL360yxNtXy4b4GYgX/2+EJASxc6JWerwW3IVMWcX
Ks+hJqPr2ba3s56EMMS6cbT0GSB6iMOoLSzSfSHqo80kxiATZvn/VVrSEBIp6bREiGmPRmk3Lp+I
XUpcVgayCLsCcaq50hwLIGww9ywtXNVhR6vvd5cPRqYzIVGwCjsiBagQ/LbN7uIJ5ZOq/1IPWCxV
RP5lqK2BkXd2LOQLGZ06fXBwPgtzRX3fLQxOYOfFfDY9Yt732jxEtS+bptxGJQZ8yLZQuBMbsud8
trMMiw188ztenY99QF+jL7x2290y8Zu6xVP1M/l5WdTN+3eFKbhTpGckwTsqEldQDnX3jdPsa/Kk
tNRNkFnKaEc2nXeFJjgX+qIGvTFBcBRp38pun8Wvn5GG2HRp8cGLg3DpUjImpB8jPJxU1DOHqywG
FdTwBBIlRTtZPJfYyaZJkn/hxHBuamHbNQxwmvnTUSJ/Kr7Hqe3Wyj+Xxdr0sBWOEFaLyrD1qkOz
2ZTeqKGFJ6HCS41GIs1mbrRCEUzBxIyUMVuQRtGv0WKeqsxl2nPcfq1sIoHatrqz4gQ7sGONsWjp
yGbdVLl6BP5Zou3yqTupffqoahg2SwwJ5qYSwRlkQUQ82ovP4EnnxA3DYmffMR8dyJaWwSRttzC3
Lt8ViBALS6tVwgb9cv6AgDtErlX/uGwKmya3AhCiYKe3JOkbeJDRoVMpfKYO80C81knXZsnUJYTA
iJs97UoEI8bGIEqze8K4m6i15IaSySN4LD5o+96KIY8+7fRS9ZuEum3zxVL/mhV4SU3OihMXsNsp
gpyiQx4y+pgM/Wqq/jR0bhfK3l8kJiCuYQfXaWv1CYCwDvswWBFWPEXfLhuBDELwVKIVNrj0oDQs
KGXTwSolRrZ99jbaTJESL4uE39/oLakGqi99zaxo9GOEUv+O9VoaGDH7VGHGPkMtoq6Sh6a3Dd6V
gIqm7y3y7Q68E5eVtX2triAWaVcQE5gfanNC9Oxatz0u69/M52UvYBJ0/vC1Xd5Afk2Pl0FlGhTi
AO8dTo2lZdsC0TE4EjyUdL7NUoI9GYwQDTg3iZmrgNGLxLWKxqtTkMf0g0SFm/aGhEinRMfzpZjW
67jjiLJMcZFuvjZI7UdJ8/OywjbjwApCf39IRhRF7WymMLnh1Dq9W3e3vLzJe9ngxabGsBqKmGiI
MvGh+R5nznIWjmim9uslR/3N412tyPoVt2X5F0MMNclsMDIVi02X/wzdVZN8b4yfI5NV57dP5Qwj
ZAVqRbta0RBoyjEJVDN/qnr1U6dyhhBOJW3z0MRKD7yIdo9t+Fx0nceLB8xTuZdPX3IqIsmNXRiF
OS95G7MeafhraeaSrbfazG7OB2+JgQYEjmltA8Jy0C+GfRQq88O6w3D+l6H5flkcGdYi7irisIkm
NMsWrFq7VliPdv38lOfJXdmUz9SQ9fBs2xsaClSLOOgh/BAF7LFKKtgbae7zHh8r/AqkSC796yXm
yxWKFrL/wxFSApsNrWUuc21a+j0DAGktt8F74WXlbdvCGUXwUDVjnE8GbI7ODyqoojFk68SSrqRN
DDR/IBs0DbR2CgdkFoNt5Bh39PVl9DV8jSLTpVR2t8lQhEugxKOTNTdAadJDrtxZVeaOsra0zbNf
SSKcvZLkfVovL05Gxn/SpHxqNMU8jI66j9NQlkJv2vUKTDSAPu3BKAOw1krd0IldgwR9f9DIU939
/YQDnh1N3dYtjaCXVEhB+i5UZ7ZQodK6mXbMyF6NbjKe05iVkoLSYk8f6mUrJCEw8H7u0TgBpBmi
pJ2Su1ofebOlBO2ooN1c92lrvCADPl62cxmuYINGGjpdv1CwslrFu7u1U0j0Wo1YLt7a/MGi7QPW
gLxMIZc52FaHxjvdinapDloDWg/YZXTDuzt1+m6VmcdRachMb9Zfpg4M2cXeUILLEm9eWCtNC7aK
2oaWJ/mCq59o/1wTyUnKfl8wzxbPxlkMb/fj7sijt0aT3IbbtemVAEJoavQBOzNBUOjn2teJ7Un3
y0GKXxYY9Qmy8Xpuf5Ls4bLOZIcl7qLKnDSeBgVC0ZvRj8Evn/ra7bTXdnXQyYazl+v8oysgVaZg
1UANSsgosiouqxAkmuhEWbjLuxsEyCcrQMPuKfeM58uSbUeuM9jyx6wuyVCxUceN8cbcJcxnuper
hptUr5Zs0f12FD7jCJFkshUkxWjj93lz1ZTXzRAosoYamShCCImjTqv7P2/yzWtYGDtn6lxDTZ6i
ej5cVtp2BD4LIwYNw1Qsp4HS0uiR63s1y92569wR9JuIYJextsgbECfOYEKcqNKpHKvFHMzvy47V
GnuslccQbPLKF+tU7hRsMWRfZCRsW+0u71CFKDHqnINMbLGL3eibSNRg80Uwq57i9XvuF/fL1iD6
mFbepx7YNTS8mCa+mywMar03yaigXcxL3G/sG5LDk4au9fBQfzUwP7wIK1Hvlret0EQGS07REJWE
QFu2Esxg7wmP9m70nCDHxHklMZzFBEXXXoMJrh22SVQmi2hNdTU5b3EuiY1LbL30+4I3FyEp9Zzi
93Vn8JSeeFXB93OneCDT+Wm0s4fcW1I62gyNa5kEzyYJWk61GpjLtrRpt6x1qK9scN/WN3+9uQSp
7xpK8PAwHyKlyAFla9cRdkgM2r7S37BDxZ2tWGIYsqMSfBwb4HJjrBDx2/9H2pX1xo0z218kQCsl
vWrvth3bcZx8yYuQbSRq37dffw89M7HM1m0iGeQpMKDTRRaLxVpOrQuIt9AYRv+AhfONONzJLmSZ
Ll0KcYh8WlriNGawYCDgdQUXqQR3kOOMdBWRALKlz1p3Z4OvT51DJSHoQ3tOZ1FB0ZGd328R+zm7
+6Sr8q2bbCwbSD307JtMvYl+vC7RMQQsgwyrh+ouzj4YJDNt/AVKvrW+bSSB0SlRmvf+dZijilBs
zy8c/s7XaGuRTQLOAjKKyttupqiJxmD0wJoD8otJ1C16rHGveJxxsNJFGWfQ7Hvx9LkFN0/9fF2g
Y014/T5nHMx4k1pK4fgl5k2eD45hferiQG1nJ51mjO2g7nU8wT7x1V6zni7LwoLKuVY5LfoO0fri
1vKfZPP328QZhSkDoYZB8cw37W+o6Hdm9Wc5TAJlEMnC/r5TayNHz8raw+ds4q8SWoVV3an/JFq5
F4QzB5hEgpvewHpR2jlUSpG2+NmKSm9EgnDmoCMY9oYiEsTFZU9OQCOwPBIRmTz7oZe3ECo9UcCv
IgPILVahJbFiM4qkZZ2eJet72S2DA7Zf3/oT3kKc0Vcobs3sbMHB77D5claAUV75sLRdcF2NDx2w
PQa3ZFvc63nPKHDiu+UWnZsgCHcSEJJnmAiquIy70PhcZ679MH2+jnzU/P9GOs6Y5vKS0pplANYw
/uJpT9Xodrd5lAWli6ltxhfjsSuc1ZMxdTmiQtaYQ1WBG8ay4Cje56dcUToXFElHuIBZpNmBBA9X
KTfB9XTEG4Nq+1cU7vjOyigrZcse4N7iSU7llT/1zwY8sMrRUFqtuIUvnbaH9VHI2i+Sj1NTLcna
jKCDwpNK+LWySb/mrQYvtyhab1i3wNjW5lFSt+pMlGJzh81QIzktv+tGVYdj1v3s4nyMSpk+X9/2
w+OzWxFOp2k6Faqc4QodZX9pPy3tN5XcyZJohLNIfE6tUSUk5WOJhc+qxJWXFeXlwx3cBf83pUGI
H8PdbY21WoGGgLvV8pJkktES2demJy12FjPxs/GL3AuiDhfScDDc5Vbldq20EmAwt9WlluRnGca2
Ztr88bo4hziomNYN0MBrhG+k3LKFDNKKKWxa/CEd/gcSQgdRHO86yIUnoBNZNnHmDFZgCiv69rZJ
4m2hQ10pvt4Hafsk2wLDcikEvm+hghkcPTbS8JzL3hdKPeprofitVLktLRy068SjyFu/0GMmxQ6F
O9lbK/XIKgJlkmyXkYfAf3cL05VF064vu1s5JCbv7nbujVlN0hhIeth8KP06NN7LP+bvcqB60klr
nPX9bxMPcYjcGZVzpWpNCYi9NDt1curo/WaB5ap8LMdUYCJFu8Ud1KLLB31jWGV/m81OPz2VovnQ
l9nZF3kwRFUzDQ3MAdwKKqsBjtIOGJ1XfJB96k9R9o26xEEtWYhalCAPRKUAx2K9QvJLuBkDLEap
+CN1l/W9ATp+TcQnx5bmjSfCicUtXZVulmRJueJv9+Qxibr7JdJB2hW1Ht730eqV3hy1USmI4B0e
X+tVMu7ahrqjRz3HYlZD6+gsoNucrhsI0dpxT6DRbJY2ZWtnmpiAB9YXHERXmZ+vo1y2OrxdPj6F
Kk29RBQGM7szmOp6N/ElPw7YFB3JEw1GEaLxVq8ym3JSsWzSjR52pyooMd1De1SD0pM80QE+3CMY
QEXBTA8WaX1rMiSaWKSuMHrFGBTH6N16MATHVoDAL5425EYxj7UClgc/1cNZF+jAZeCFUZWgp9+A
BTexwdx6raigTpbYhA3yV1/zEPyWHN1RXM2vwlLUIXCgcW/AuPvVmvIySWpL8ddeOluGfL+R7d3c
0fe/r3JvcLirqViyUaYUOK0fo0M2BbdlW4FMe/VqnFUiIvW7eBNjDQ0ZdznaPsExwidtpU2yzYRi
DRW9i+o5Pk8ZRg5hgEJeP1mFGlR2K+LLOdLzN5icebBGydCGGYRTa7gENEI4F+1D+Yl58ZLQiT/Q
wjdgnJ4rtl3nYOZX/CU1XM3sb1IiGv4ogHh5xexu3wLtdkh7A6LI1VOndC6xRCwOgm3iUyJtpsUU
JeeKD6KP2O0xUhhcEZjTAD6dzd+WLVhy+PFJJpmBQB9FwnF6T8iQ1RXbLEacQSP9DFZSt3TN3GHv
k/Z+jYjgCIhk5U5As5lNl2AOkY99AyEpIqoduR/Aa4jqHyfTjWBRewHkwTWJBC8qdRXVwnAjPs2r
kaKvEwVxDXApOpR+75qHvLqlsbOu2+8GhdiBQ/USamXxFrD5nUxA2digMkPxszkLkEJx1dqK+jF2
ru/bkbnaw3Dbto5rr6sbzrW5Lk6eEC+d1xtj7AQOhgiG2yuwJXRZikvGR66TTp+6HJSa4XVJDtVh
t2BMQXenS46X1J6YAsa6Q7V3BTqy7NobRq8pV1QiP15HOxYIaUe8bsBvzc/YAnUm1dCjC/Nb33Qz
qHBLNxE1TIkwuL1pk6RAYRhUoBjONgpl7ORuBdR1QQ4eH9CzV0G4nVGnycLcJ4AsYPcr6OxY8oaK
bSzhKNBoERK3QVKC0UioBYYO6EsazHOlOY19Q8AqUa6zaKDWoTlC7R9B6bSKByjn0HaNoqXJjJOa
9V4dR6uwb0m+9JhVjLH8BcBdThkqttMRBW0Y0j15NKJnGrI5hjIGq13foONrcIfE3UwJmXRJzhLV
r2pHCYhbBEkL15x8Z00W8o0uZMFnesU9Bvai8Xz+eW0VSVlDtH9Jz/XPNGy9zcWrB83u3nX5DtXi
VTz+DW+b2WwkA9CkHC9fdHIQ6zzrwSRn/xGIO05NR8yxlqF/qNlyMArMzeSwlCT0P+sCTb98Zxus
hdIwUbGFaTqo23xri+oYDW+LNM1+dtIC+4aeQS330Pn9SbnLvSLsPPV37SsHyEzJzvgtkxUrE7Ii
Ps2eTNVpmqd2Egl1oRYcBtvIHcaqymvbl8B4oSr203uMUznH9xpKOzJXNEnlMtzJoXEHeNaKCYP3
sITyOQ6NqA6bTxQ59fi2+UsOGMm5fVv/JSPRLeLIuExnccjcyda6NTZYhsmX4gDtiP74TB7Q+Zgj
oaUHchS7myAkd2GrOEDugNt2Cy4hC6Ia03mrUhQTC6rTLuPjbxH4zp8sl2StboGA9+lfcTiGE7pS
P+h+igdxg7fQ5upB7ZX3me70D5lvPhT/UXle3mg75elHXSNrgUU1ngiYrvuQ3qGf2WtPjAlEROpz
4aZx4nInPV6VZDQLiLuWqCslqxtbP1GgltWls4jGRl8WgHBg2ttj0aOj2pKKma0tY4xL3dhwjKDF
5LA+WNCIDquZQ2FpIKrIuDCcHDBnZIahoXXSYEmnQW+dTTNnJ1/b577tZ5Dzz1+vm+kLZ4RD4yxM
StfUjGWsqUmfTYyJ7sZb+tuc2sBAqEGFx4srW+cZUuVcSze9JpPfNJ+r5qwUiZOromfl0bLtQbhl
K6Z6VfFsmPy+1xy1+FbYo2cMwWKKWByOVsxmzCogMzVBPcGFHWhR6R0IUyc/obpLcMRSI9DgJ17f
lyPjgdiGjqFxtmpoL1fR7mBNatVp21rAKpt5oGqTb8Sqfx3icMVemqQBo+IN/FbDU0xEahKDnd2s
RPBxpA9NNTdekfatu+S6wI8/FGiHxh1eDFmVRswknf3GPGvkxiwFzfOi73PntUmrpTSGAd83pACV
MfeDmQkW7HDndyJwKiZnqWYmA0RQJmfSv0jErXTBnSGCYH/fbbvUZha4eDtsexr7rZKE+E+U0lJQ
eS5aLO7Or2RSk2HD1tvoI54+xZifdl23RHJw1/xglnpTZNgNvXrK0vt+OFt4g1zHEOkvd6FPbZtY
LTOUKdWdZJBdjOFytvprLeLTF60Wd5G3bYHJijOAqBxp/YMs4tE//j4YHzQdtEAXnRMyBkm0plGi
/G5yUwOXGao4ri/V5WODmWDbUnQbsVL84/QKI4gLEEq2qBnzJtAcVV6Chw0bmsMKKA2BEh+6Wns0
Tr3UGR16Qwa09JaE2xaQMyrxQtst/ipP1oa5oiLP4FgVXsXj1C2mSlareTP7RUm+2iuqejDKM0lT
17LX5+tLeazZr1Cc1sXgsU7zuIZsnfUzXubnZdKCZbAEO3bk6+yXkNe5LgWb9oolrM3tdgEdzTqg
7iIbojZpPSr1v13F+FZB+DLQvG1MtZuA1/vtR9VvQ4ymzG9nT8OkKCJqfztW+F9ryEdZZrS/ZbQG
2JTdWvP/ZpHDIfq++taK6mUmS0uK7+MgLD6xCQ1qc1C965pwgIImJMUAxSRRzMvmEIxPzkcbdZjW
2rxfJuIMdvPhOsRljsOQWaOTDGZJxCUvauHjGRpmwevzMxX8C9UYbvkSSQRjPcgWSVVyr/Zm0M8Y
9oJiSqfui9/X9jf43EpuOEek3OCGTKoaytWKwBsJq04X3EcH5/cNDHd5S8jFowWY4m2GKdRZFSRK
E8Z2iIKM6+t5cHiB85IykmEJL7R8M+RxNaTJj5U2c9WFeFPXDh7ZcsHxPdQNqATmhoB36aIErEpS
G3MvcqybFc1N5ehIXP+BKDsEzsYmEq0kswRCIZ3TJndbAwVzigjl6OJAFvpVEM6yWv1ETLR3sehA
8wHDXQPJnVFjiGlGXbjNrqhZTYjHmdeMFJUxYRYKLqo4JG4WLNaHOJh81QNV8fTht6tz2PnaiceZ
WR0Fk5gXDvGawaXp92HyYj0goqiySCp+eJE24tjKA2CKE7LwuVtjQG7/P8XtnPpJByu44PFweJzA
7gwSYQ0zr/nKNUMy5ElPcEdR9ay04aZ0Xm3c50UuwDm4pLB6rzjsFOy81VLazHipgTPPG4lW04q6
du4c0+zvZG27H5rfr0lm+6UZiMIqMg6yxhkKtSntra0WPIdSp7j9m9hXckGW3HtqUIOyURw2PTzK
hEWEUdJAUKj3VsgC1d55F6OiVrlP3slfC49t3vZuO9MHpCzDxGt/t3wCMuLqBzE36LlRx33xLsOQ
FD2bBr/rxxApdHfqrfC68WCn6E0omIPgzLo6dwNiz4DAQErHjr9aFlLmqleCK2QwwHvXPV3HO1hD
zAvD2qEKzsJYeW4Na1tNNjseB3/ptveqJLmrVJ6uQxzo/BsIzh5mUh1riQSITFcdTdccYz2t41nW
RIGGgzvEQHeOCQJEguIxXpasmPJaK+bBH5X7rD6vW+esyp847AZqIC0dBZggveUd9sxswXWhpjB8
q2udMVc9JKpr+2i0Qn2DfBOLppMemag3gNz6KUbdL4WSTL4cWmEebS+1/rPHynsLBIKvb9bRCwFo
loryWQyEQc3V20NVS5sFmkoKtDOe016LirUctTVIgxkhCaovk+jtfhS7R4oXfhpmILBkL3eqbBtj
ZbsZ8lW3zUn3l6iVHNBVsKBzFS4P9r10EkXyjjQFiDY4Mm0b+SruLpNssnSStY6+vD3HsR62KioN
x98ulkT9BiPYZ1YRJY28ScytArn/tJv8PF9/9HLxkTSfBLvF1oYzF28gODuvLQUdMHxq8qdg9Us/
C0YUK7ubawVrVNaeAI3t/TU0zlhUOi3HZQEabhBvOBWBPni6k30lQRMiqXgjmvF6tE26iWy8pWho
M+TL9dMcDmOqgCmum3FDTurqqT3GEyV5+/suG9gIUd6DmwuWkC8FVvq6bTqrHf0NxVZZZd9I2xfS
xAJDeHiS9zCcca9qszbnCjCz4TTgb4sfphLsbYsPFwf046JWyaPlw+NRAeMijhZCom+P8lStVlL1
9egT9cNafu2nMBMROh5cV8YegpNolLRx1DdA2DFKQNJbs/LW+caebhsL3kb/WaCAR7eVwYIxaK+y
WQr9rUR9S/pmWYfRXx+LW5zZ3im8IUJATgtfHsQ30m3y7Tom8zN5nd9DcidsbSsyjSMgafo4LR+n
9TuVb0j7WKoF/O3bufn99nuYjT0if8pyBJ5nFYg9Cs1SNz/HnvVBC3VEZzbpDxTfQKxcBdcNMPmR
FtOwmakRJ6OPYkpP1etgzaZAN0Uwl1W8TKZXHN7NbmiZ1WkCHLNFmIs1qs8/4R06xFHcXkMNHXpa
b0RW/sjxMDBTSNM0lRCdt7+jXRBjsFOAkgiN+cjYUNcmN0Vl+td15PCgoSQeI0hU1K3J3I7RwSZ5
2RmD39LHVX/Qip81bf4jBucFdPls91OjM97UM3xTFxRlaiOqPT14NmD6DOao2CDVwJJxFmOMV/At
9+qAkp4AvX4FaB+aLFKV72U7ixyNy93BEwiTzXB/4TWEloK3Z7lt83raUr315/MWmAEYNEOkRqkf
e8vjGrAkd/mteh5F8e/Lpin29HrF5VOzbZ8pMUECz1+CODRv6lBtYEVSD+XXVbQGFjLO0onNkBFd
n5daghwb6jzYxED7MtJb2no/TsXa+jKGYEpRVr9bV0Gq5cB7YxgWIigYF3IZ+coRLcyUDRjZLeKg
bu4nZ3IyHmOH0ZhhfqTgQXRpHN/CccZxqUqtjzO5fXk993c27DAbpiwinlCPdGUvFnfAUmNWaFYC
Rw2VYLpn9bcow/Zo7jB/0Xjf+MsZ+cUPnTtHZaCADVXFBEs38cizSGTRT+HOISmphIji1vpp8znG
ZLJu+KmuP1uhS3LgLLxdW3ZWd0/4LeuQZq4hc+etf2neFhWfFnT1YYj4vSScfyBE4zxiA+SnbcPa
ljUFronmLZH2HhVIZxN5CIzlEbxyD6Knb4XjD/+kdoqtQ09NK7T6L5n2cSMjuqOiIv1Rru807awo
T40lOB6CveP7pgclUdTOBKqGi7V4zNQIbB90FpV4ihaTdycxW60zZIxC84cATwwf76f3cdD5UqhH
kifq6Tg2K7+OPOFcMDNvUGucQ08M/f3UPbXd4yRK4rzYxLdO0JvtIpzfpaizYbU9MLL6i5krDkkf
qjHCky1OvhKkKJX2vW2nghtPZMwIZ13swhrUtQXqv4UeoGOV/MktT9M79LnfCWtmDpcS9aWmznov
LmL6w1Chq6Fe2JUUPxpsNFDqlC5upQYMy9l7UB+72c+l+W0fDIu7Q+U2EAEXOU3QNuOn7WcNdZrZ
bWUI3omXfjODMBinA/OdeeKSrsdMz8wABG3TkHTmk6mnP677QMe79YrBR/BXTdlIawLDyp04tAPl
E+5UUPacNtc+twF9kkVX+fG1sIPk3JVsSQwlsQDJXr+szyQbnFn3XtxKDwP6IlBy17MDxi5Xczs3
xlwXPz1pruykX7bMNz5cX4Jj9QHDHlqPDNTUcBa7MWhcTWjURUeDn8cI342etby/jnFsWzCq5F8Q
zlBjFIHRdBVA2Oug8tKgroM4mnwrQEOhISwLPNQcXSVseIN9mS5pC3R6rwXgbHSgaKdsERxytiYX
lmX3fe46pYNEs0VVW3+NPxmNNxlfGrlwpPVZW397+BIcP8xc+iUKtz16KmmFgtFz/gxKHcSzlvzj
KurKEC0XtzsDcsDyxnZHMqM2fWhFBQmHKsa23sJeXOYP5n5GZ1jyYux9uf8ybfeF/ie2YgfBRNz5
HQ0Zy3jVcHnlTfZ1yIdQmUQjp0VSsL/vIKi6LaOdKa2/dT06BboASb+btf39+AfbcEx4RWICnN78
NTxmqUKRPMfNiPtCy1Dn7BS9qBzg0AXegXDWO9FlKdEWgBCtcaXuLrEXx0yjOvFHDXWJ0jsJ42qu
24DD5UNBMwhmWB2azTlPZdqoadHNsDO97ehKd5piei9NolqAw6P5CwZZnbe7NBod6D7mofWronLk
/n4zv+hL68XmoywahnNs1XZYnCUfVZ0qZQyRBm/2VZ9xXRFPC9UAkxSCWvBqOYg4QzF2aNyejVsx
xm0/sXtDCTQvC0yMOLwbHDYvL3OyxyI0RJf8QQTkLSbnQmkDCvqmBavJuPM0r7lP/Dx0dM84N+fm
zj49iiL5h6ZoJyR3jstxTJV6Y9vX3inNeU4EFfDHTiGjUMD0DsRO+XFjaPw2Gf1viwQ0Yx+ZovxW
CotzEohSLseK+ArE3RH6RBaiWQAa63ckAd84WF/jk1pRBzwXfxKW0AgiYSYmvCKPydkmYyIgGkyg
G+rjFrB6LJZvsd+vD6wYvTxp4Pxoo7YUHOlj9djBcjKaXbupJMNuFbdKoHjKTRkWg8MqtmPHcNVP
fdSfx+i6HTnUkB0mdyEWOkoZ5QKY9uAb5WkQcc8e2qnd97nLcJUmrUnkvvWT4bbOUXDxTjjNSATB
mcKBtIWEwBi7b1dn0Ed32fzeENA1H79WXwXh+3OmKRuHemWbc6JRc18jcIlJSWHmdKGoQk8gEB+B
Q6tjU9sydJ12WoD+6juyDKeyyMPrWy+C4SxgEhd0yw2s26zkyv1CquSDRiRwbRU9FWjZsZ3YrR5n
+eouLeSYYvXWM6vWV6Iu+rtxS/RMFQnFWbyWqvFmsAuLZNGcnLP6IR9ERo9dRBf+6k4Y9hv2rkuT
9tvYAOPvN2nvbpiUbGJ2cROKKmAEx1PnTEKutYo5xSPcl+puUS1nyBPvv2kBZwCmRUs2WYOySZrq
yCooIehXXTtdBxGZNp0zAxuhs7kyM5N8XFjYLpB85V0dgr3uTD/8TQowia6M4yt+t0+8YZDBdrLM
TMFTjEpit5OcOfqT/YhO7ahwCYprm/+2mjytAl0sQlWNqUb8zm7CsQh6SeS5CNSP7wywtdKe1xoY
bHgb81zW2WWNggQ0KMJGweMn/esiGpyVyEkZb5uJRVQNjOqWECavf36f3Dx2QCjjVa7IZTl2A3eA
nKnQJD23zRWAvf93ZTJ5aG62l3TAGhWi/kSRXec5/2lmFdXEDMbfLaXgTg5ouAbjSY4M0Sk4dGLY
aCFwCSIfy8/mtIqpkvsYsQrtXnb1l8g8yzp0Ebgx6O3ks3Je7WQ3qJcX+RaH0Hj/yKwg1kBe4K3N
mjKttqUShqT3WTsrS7FQEKYMkY78WxqpEcZTIzAZC1wpZp8uTOUOljv3xpabtNcAu9jwYcb4nFsG
KGHAH272gtVlp5mH0kE3QhSkdlD9w0mYjttQ5k39dx6CleQYL3kI0QVzqDB7HE6kpJTB5oX66JeO
zPk58cvZLW81RnZ8ShT/uuE8tP+79eNMWDJVICezsX5E1x1QPDraJHpJHibDtFcM3rMxpblvdASt
fCky7ruTBkZjxP0NV1ec+lQHc9SByP95vJGC67Idn/QdMPfgi8fFqJUCwiG74bJ8sOKkXnNTnlTc
pMJ9Y/vC68deTM6Q1bqZzj1bytrfECrsUbiVgiidPLBOzBWlVDPc7M5lIy8Fcgo2UecsmllIZkxk
IOshjXJf+WYmeGrGAb01McpavsnxW4QVY4e3xG5x2Y/aOSl6icScWQO0UvJTi/YEMkuxkxejN6fV
57KwnF4aHoy8Qq5nGp1kTAVH/6WA6nLBQQzKKskwQoNzk5ZN6iUpRRApOyE8kTrKTXyS74xg/Ii3
TSS9s10ksiMJm4B0YRYm7nI3gy0SgdlzEQ7B9vn6Nhx6hqgg+vfncK5UiUkJaV/B+OqYhV1Vno5p
CkJv6sje6ZqBUkrNwvBtPtzU4flhEpMZhybxu2XyEjjUUkWjTJ4FrsahT7XH4hRaGwctHqsGx0fx
rLB3v2VeHjafir+SDyzXy1iARbUBR5q8h+Q0eV7BsqTHgMyVc7yc0QTw+3u0/z6ntO0yViXiaDBF
WerLCWx52ztGJyJxP94lDMjGjHSCDk7Oqk6K0jaImWHl9O8pJhikuBTH9+CKFRyBI5PDaoT/weEr
XtJmqO25Ak6hE6dXPhTxj8Lwk8kMVu3jYgkau4435xWNM6d0SLRZV4HWV76t37WT4PuHj7i9OJzC
0Y3OJNWwO4P1DWMF8/hjP94ZZaiYj3b7blBkbJkgW3t0aPeQnMKlqMnTlQLOYCx/sCfHnHNUDwve
c6J145SubxuDzAbEyqzTWDxkxh8Ynr0MnB0cB3PKCXvOtyTQkVo3LUzHFlVXiYTgrJvUKBbpMoAo
w6Nqf1VF8Q/R9znvykBkvhwapspNftsX+Z3ezaL2EtFmc56VMelVlZawLoX214BiTyLdTVkh8IRF
INzZT+p6NfAQhRvQf4ynKZDIuwI9En9ix34dRd6l6ldjmKUZkszDrWz/tdGoEw3KOfZDX40LHyWi
afOPIOzhwoIqW6SeWNEUDUQPF8Hm69zBt3utimsV4owgQlajOhNQZRx6grsjwntIW9ZrQ1rhmCMc
7xUPJQp69B8TxlzUQfpFEtiUQ2l0FWVYmiYjyMtpQEVGTWmkEhowfR2696odXN/8w9vl1/dBVPXW
80KfewmvqkJIVcv+V9eDu8zbSVoqwxkqU3DDHK/cDowz+oMRS7TuAFbcZg+sQkjqETGeg/6WVc4X
ooo9kWycJpSW1G6rjbVLMxmDylpXKkOp/mo0H/9kDV8fc5zNTNKZjvrMHnP2lwQMImt2a5tBWon4
yw6twe7RyOTdeckEjZorOkagdurs9tU3e5zPBl0Fbg3TKN4T3j8ZOY2TbJnG5vDPk7EPkSU5bQhB
CUmr2G14BcfkNC9L6DoYHXAwxZoVcGUBmPTfb++Us44k2h9WjO0E46vLx3Kw7RKF8whFDdQxgy1C
81U4fUxQaZEIgwn/j7L/0gqT0z70JKt1tgEuPU2eFowhBHwwfUaHJH8TFRyyG+1yMW3FZjxAssxX
DjdqZ9QlGlDxvgc35UpPRammzjSRLwYIP0a5iK6r/GG4UkfV7b+AzG7tdBHdByk1WS6tuLXvF48F
aaab6tPgMKO+3ug3f5L72QNyh6wrC1nXG1hddCDm9GEcBQ7jsdq/CsQdrmrW7CljbnZ2MoI+zGGW
WGOq6FFy7JfuFo7zTercXsHHAhy5ewC1nqP0AVq/kjjQ04DmJwuMyiJ3SLhZnK9SzbPc25js7suP
6L51+9yZIvQru0ZIP7MgwhiJUgHq8el+XU7OiuhroxNpAeQQNCfianhOo1c1LBFHTO+HDAmpDUWv
g1vdDWH1BXNSP1d3ssBXPrb/v34D79iUMyVWVTOxCUjCcrBVqApa4JbVrbTlt4fXolhHRy06BpaC
nMgknMAWTe3SluGq2ZKXo9GoOv3JiXsF4O1lvlhbbtkA0MM41HLWz4zEVB9oZ+t/CJjcJPfiuMzh
Lu4wuQtbbcu2mRrmf/oVeOqQEo0wfuSmB+c3uMxPItftMH6/W0TeZip5tqyIPbHALyuZbsP8joaN
vwasl6T/pL6/vqaHVnMnHhN/Z8TidpTjlr3gVYSx+zRzmvovzKKRlHMr2r7Du3sHxdvLrUq6NsWx
X2ZkrSTlbh4tl0qGKN8i2jHOTFbdYCRjDRw2QmyZXsrNqRs/0Qf05HqJJ7p4Dv1TTJ5GM44NYuKL
UD2GFoy0Bx5OhzfUkpvXquCuOTzGRLV1dMqiCoYPzalEU+JYy6EUxuyN1D7lnXU7JpgcU8yC5TuU
ZgfFXQJGUnZ5TguEdJLbSY3SUvSgEwFw1n/MSYq+cMhi6iixpptTN5WAAONQ03YycMZ+HfQlHypA
VPnnjVTOPAc6StWvn5xj72aHwpm7UdUoTUegzK6CqhPWyk7vetQYFD7qaQR38+E5fQV7uVN357TK
jL5eMUvGj3Pq5IbyYAwrDo/6Temzk5p1AoUTCffymt3hgYlgjFHVyczQ6jPmCKvBOwVt+yBvze5E
RJYi6ThHUcqGLadohPEJdaf6OZ3cVpuCuPuMjj3n+rYJ1O/F/u4E69IqkbYJUMWmn0Cr70l0+HQd
4lj9QEptgmcFhA6cAcqqmRTNiEfXiDfd/AOzd2z16TrEsUF4heBOaaEU+tZp2J5yCNqlR737lzq5
tfLO/2843GHNy74zlB44hWJ700CCoh9CvI8cLaHfrkMd68CrSNyhjXNbaacSL2OMAVirb+b0o1nu
9U5xG+vjdSTR/nAHF2Rqpg1qFDwiiyxI7SejuJlsUYv88Q6BJExDdzzobbmLVVGLAfPIU3h/vWeZ
YarYrtzeF4mogkFlZ+Pi3UNegZjC7xS6LVe40lPGzNA/I0cfsqD7hvpP60Ha4ObqqJHUXLAgf8J8
nlJ21pv4nfHj+pKyJbv2IziV15ZpJSg9ZZ6ZhRmrFE8HRgMrSgoeH95XWTm1Vyupz/QOssqt6lVm
7M6yKbJ8x9rxisGpfFEaqtlryGUwy2cGWpR6oJfxMKwR+UYSqFHsk+frq3fs9O32kNP9pDblgaqQ
619rO9xo7yaXVRik5/ZG9CoQ4nEnwCTJqNrglANhBI2KYPmmf26i7Z2BpB44b++6JbwuIPv9V9SD
L7MZS7Pt1BrqgRo2P1eLW712x7j8Eae9pzRy7ahNLNjHY3Pyaxv5qpu6sLJFGwG5GrJfS9ltSVdn
SvLT0n8sYciuC3j8pgXPPegIbJ0NuHt7CrV5AdGnyQxya6vOOpLlLgZd2gnUI08ybLVXdVvpyS04
52ZKDWeNa0vgub1QK1yssglyHUMGwQ6GPL/9DWNVqIoUv0R3TGdDfn5tncQ30cuWoX7LfP7JhoPE
0GMSZOcUJBB4etJv2RdL8Og8fmyDcgeGDwXvF6QundYTRdUQf17w8lU86pe1q34eYRIQ1Tq1NzR1
RH3jh5ZhB8lZBmNq+6bW8Y7Bwpx6dQuQxRHssQiCW9600PqpYnmntqofzObnmJeChRMhcGaAJJZe
b+wxVum633XarUSkk0BRjzEwQg+BdPDU8nxIWd51ncGy0HoINhD0IrH5j3GQfMii5s7EgG5R8+2h
PWUz+/4B5Hy7ZJRoqzPAZniy+3e1HJipiCDuCANtFS+tQjZmjnCXbWev9jxMNp7MfekrpPayaY26
YRG4/Edrt4dhf99dtcY8yfPQAQZTDRxz2RxbEejYoR1Bdb7x0vOno0r/LcSEv8yrpKPhwFnd4ZSf
uxvG4SNHoijc4ZIhmc7Yl1i4hotrTKY29GAV6P1hfqokb1E+q4pguQ6vGTB9sYGfzCTyeXtpQPNE
MmlYr6fRT6LyXIagu+u94WviNu4YxV8Fys0C5rwF3AHyCfwRXIpaAfPzT3GggjaANWBMN8Jm6COv
a4/ELZ+cb2qq1kDqffoeTH4vPGZ5jQl3JXjThHT7h5r3upIad4jWol9mrYda2Ahp2yjs1P3Ex7sC
g6PBHMQqScl7UcvNsYb82j0+oG42+mTabDGLRHekHDM1lLsy+yDYssOFBKEEBnBjAAnhO1I6eyK1
hTeYH9MovlNd0MMgC5JSpEYZJ7zIgzwUagfH3ROmNdAMrVioZEqfCxRuWrlbdILeAw4DNQGGZhuI
BYGkSjdglt6eYZC2zavcUNOzNqQ+xvGzlcthIg2CvKgIhrNGaqK2mK6RAWYNc/nG3Nze/CzYHfZT
dwfqQhT2G3YWL1XbJp5XiLKerVBFd+7U+GbvLK7lWAFY7hQXzJ/XMdkOXIPkdii3BkNSmFjEfKrT
2d3a3C+tqP7NsN2FaNx1/n+kXVeT3Div/UWqUqDSq6RWp8nR4xeVx4HKOf/6ezj2dWs42ua3s/vg
2qqpEhokAIIgcA7myekcKJDTRnfzdDmLgAu4BPTD97nDXIl7CjoHLN041cohi0f5oi+AbK+2cv6o
aRFYAmciognkm0M/SOXy0KSKE33QILX36S50owNG1tz+WGYOg1tiYZde95Iz3J7fNIEt8gm+FNRq
CMhZE4gsNwElnk2fc7N2zgsRWAaf0g9kQrKZYseiLnWBTAcy1sJXcjl05jjbnJcl2D2+jV7rmjZV
3hQySyfGPVqnqmPMF0l1mYBc9Lww7nr0e9OANYeEDBy9Fn95yCupTOcAismzO+YXtuqRNncU/QCo
ylpuBNK4s4SXxpcS1VYrur6EtCyjz3ZEXrNeVIDlT/4PMrjjUTOlDABxKYy/c4wt6xXWX0d0BcAK
SYHhODTrCwqkQpHcEVmVljwmY2J6gxs+YBzVH1rPxBUauDKADgjc/l+Sgv3REaPp4OEAPBB/3QrQ
gmCRgJoeqq/B8FJUxDGTLRVaB984+kEQF0nSMM2bJAxNr/ql+aWva67pwwxd6Sl17NsyR5Wg3NJ/
+Zr3QSoXSQZqN9E0Q70mPSTho91/JmTgsvpn+SyWyy2OFnTkT1md4vu91H/HwMpBbavLMPp53rX4
QjavBn/fMfIMHBMxxMjbFj0I2SbYxwDlYa93kvcvWxM/CONssI/ktmrAt+iV3cGwD52IpXU1zC7W
jB3XizWTJnmoZqZMYY5PKZ7O1KZ/aRLRG9BqoF2I4TILJW960gMz3yub/QzAslzajJhjwKOaIKKv
hiKARBpgi8SoC+HO4Nmuo07L4bNjGIK1Me5149kMQvX1vBGsirFkYIcrKqApDc7U+lKiXTsMpmem
SugSqZu8ASADgri6umoLZTg3bTArPowN4qo0qduul/3Q1Fykiei9EolaVQjDAihvmbZlv8XChR3M
w9g1GZlNr5tve+ML/ZeU7r/tePF9zgDG2B7bJpPx/eom7m5U9cLSRePTIh2YrS90qA1VrpNYgWP2
gScX8eOY0Ifz+76+I6dlYn9fiMB4UdwN9mR6YYP3kTK5adCiGpoYKClqERDRqmsulowzZRqB3Cht
oQ61BifKZE/THrIuEbxsihaNs7FU1rMMLVVYtHR2GaVm3Ql8ZTXxWejBhf1RRsCOImx9boSmY8im
Lw2yZ8/qoyyVnRPahUAlwcLxhL+xXmZqW2OTzHpyOyk4Zj04OZJue94WRGK4jKTMi6rJC6xcFEzb
2M72SSq7VS2sfbIQ/+H6clq/t+eahc0VStBXcQU5bNh49hq3cvEE4/3BZBOMKomU4s6DztDyOEsh
TG1fa+tBKX6YYCU9v3DrJ+hCIy4YDN0UJC3TiD1OhG6GK0V0WW5Ys29aCQu563kcnk6BGAtYX5U/
sEkXZpU0aYg9NZg8CdavQhn7kbXVGaCyAJmhqI9dKJLt6WLPDAVtuTF+jJeiKbJwQre7lK4iN3+S
eySPJQAKRXOWfIn8T4Q9acnt3GzUaEdDQeTPoha3b5NtnvqFtWLmrgUQrN35fVy3lZNEbhvLBMWx
jAUorZj3aaQdIpq9xI1wzGndAU5y2O9YLKZiAxgcV1DcqzHujE67LRmcFhUDVhnTQV4qOHVXI+Lp
bCdcvFKbsSRSOWLvaO7ZQ/+gEVEOyYLqB5c+ieAvt9GsTdZAEaHq5C5ITTdQf2XqjR1fGfJtIcpV
VrdpIYyLU1mh2LVSQZ/Ouq/Kb3lYO0QT9e+vBvmFEM7gSY3pytKEkNZT8f3L2WeRKhqBnDfc5Baq
O2yuLwkd8DF8xgwXojnDt+JKiuMJomcGhCT9SrMfSv34CVNfyOBMHbMJVgeMOVQj4mcLXJoGioql
f16GwO50zsz1oldn6U2PgTok9QMh6q1IApe9hKlh1bYKLczhfrZfmlDw2sSzx/6OQYtl4lIWtJQN
UwY0ac++B7nJMb2W3Pyo4dD3Og/97o567I6Jb3vGpng+v3giI+fSGAKGbkKYR83g07aTbwRHfx9F
gpNLZOVcaKBhoFbaiAWsp/iqLMONPY14eS1Cf0yiq3rW785rxT/e/FlQcCIZCkAbQTnyPvSZNZVn
RYda8X5Ck3F0IHsdE8PqUfR4s24aJ0H8+llDb5Uadm6WyVM1Kc+A138SKCOSwa2eaefmUKpQpvw+
fy/3pR/cAI5jqrx2o7mZl/9MXVELELPoj4H2r1p8Kph3s5aqoMHx5PqHqh7N5sbIv9JBZBcCzXjy
ijqtS7NC54gnkwPuHZImcKx16z6pwUVXdSwGLW6xcqCEMWI8xfcXZiAC0hQJ4eLoYEe2RHUoYWFo
KEz053gILtBA+nLeDERrxf6+OM07yU6SukPWgNfCXSi3W3Mo9udFiDRhf1+IGM2yLLMKmqjGsSb7
ztpT8zN3DLC//HHMN1DShYiOxEWrydiRdL6pm/txurZEM3EiLXjfRwVcVplRtQT1aF1DW2vvSLko
xLBt/egiJiGqzFDYeSab3OyoDA47ljcyqpfGbUBz/1x50jY8Zp7tyaYgiK7rdRLInUJxU0aBhK49
L8iKTV2MIBsONqZwzHPd9U9iuOVLw9ySxgBiVPQhVLuuAPlo5avKt8/Y2kkMFzhtU09o0RJkBs1F
ofpG9FUPBFsk0oSLm5Fe6J2VQYSKGl1pyA/WhFGgOf0xyqFAFD9T+ufA+asOj9+bdNkfWeyyGe0a
N/TMDQPqKrciYM71QHASxeWlRaxI8TBig4z5uk++JKbg0ZSt/BnDttX3USCJMdphgY/CM1rMjI+R
M2qXc3MXT3spAiKxiIVWYNY8qVtvNm2o5NglIC1WbeEYKkAyH84b2+qS2TJoA0BBBnflAtsAOI92
BIO3Z3SpkzevieydF7D+MrCQwDnngOmJeJqYOd/2HpvZAndv+tyDn4b40z7cmC+DI0JMXrXvhUzO
U9Uqn5tsNHBBySKwMGjN7GbEU0iAjjMFMDTnVWRf+2AWC2mcw2qBVqm0hjSDNo4aRBe6TF1baw9U
Bul5QnvB1WjVLhbyOO+d60KbiwhmqEtfTZDGgdQqqLf/SSe+HB1Ldjqm4PHy8lJzg+o+yMkOJTfP
zg9jPXxKGCIFWMlV0G1zfovJ5ibVCM6lrNWcdvDH4seU3fXKTu6fzqu1XkaxT6I4F25KOyh6AOAh
/ZW3vRftlKPlydfhFcsXJU/Ug8O24qNpnMRxGRDNa7seQ2b86GTLr1nPseHXl/+yY+R3jF1oxbx8
kTvQEq2MBFzlXt7siOLbxFdiQefmeqA4acIFigJFsKqZsXBR12zGsfQArOKf35x1PzqJ4CLFPJat
2ZkQkUaPabuT8ErZUd2V7B9GIIhK6y50EsV+ymLB6s4wu7GHKGMw3bGZd3kcbmt7/I+LxkUGG5NJ
9STBsOcoc1LlUCc/zi/ZeqA76cGFAmVSotZCK4qnkR9JAaoso3e00i+BEn9e0Hox8GRifNsaeoEl
gHuz3NH7XTNObkPf3DCgK+rmt5JnCBIHwRZpXFCQurHNrBo2bRHjguSBZzbWc6JN+/OKCeya71pT
u4DOQ4IVBN/7QZPG29Scv5wXIbBrvkmNJnPUJAGza214nuJpR8sKmVe9yxqkd7Woq/wfTty/RqEx
lRfGLZtTFpgZVo5BQgPr6FhLbkTdwGOUcBYKC3hVbl5FPVEiLbkAQdMsH3oCLav81zQ/tGm9qWLi
WHnlKJmoy3XdOMCWCppFA81qnN1PaR8aU8MyvX52yvHXNKBQR3bn9229UQk96n+k8KlroySDDpRD
vM1dJE/g5LxifeLShjx0oGhFT6OyqcFPOL6cF7vu0yepnOEXaB3uLFaclvrKkbqrpryt6NGkP8+L
EWrHHYWEoXz0A84m8z58oLvkIA+s+2W6bjflleyoHho2r6bt9KmqwGJVuTOxzcAuKSfQL5kvDYC1
advC3J7XTbSEnAfoShtpUwcReiK7cfZQ2ak/jw8Y2zsvZz14nLaKs/lm1v5cOJrcG6TvABMXhF1+
XgJOjD7NxWJxZ2IGeioVQwO42iZ4aWJNvOG1Ag4S+64B0KC9GfzopgFQq3oRbyb0zoUb6nUuqOl+
nNdU4HA2f2BKaqf2KVa0sa+G8WGK7trhU5H4tJjcYdljMhCosBBRpZ2votexlxvvvBZrpxgqLKC5
0G2TwZZyagyaSm1r7nHxpWXgzbX+ixrZr3jQbd9QkhTwAyHao/qwcUgfvdJu6N2pn8AbOwz6Rml0
lJkzQ/S6zBTjksR3P4pTvEyJlTTIfLyYdg5efUN6GWVXlTo6RX416f/+9vBOGhc6S2KXldWh0SRq
/Uy6i/qtpD2fX+YVt1iK4C8PRjWNoxVglZvcdgPZzzIRO8baGfdOBBckW1xa47CCFr2vf5k9+wha
63EXudLlfDu64S7xLWUjyuZXnOCdUC5i4oST8cYGoU1E3LGcfSiJMT8RyqVIDBcga7mSaVBDTEiP
db43kotYEhxtIhFsBxcpgoWbaa4EMLmqf0wkCuKtu9p+Om8FIhns7wsZXawGBimgRgp0N3rQkntb
NCUrNAMuPGKkw0rQNoWl2g8b7SLZGC+xJ21ah1wzSrv0NsgcUQPd2h3ynRl8CCLgYsTrBoLIdti0
DzWAU0D1cSV9s76nu5i6yifaRiGQGOB3JKiqqpxAbW4qPe3xSKRTD1UndgpkW/UBSb76XfVZk6At
CPfrHnySyIWkSQa3uhLglaNCe/umy5JiYyqtsj1vIWttG+8U42JRpbTlJLO+GobRJoOepagc29W2
rG8juhdtnEAp/gozykqvJOzZGp0oQ36dp5vz6qwb/N9F428sSq7RxGzw/aqhG7V+GiIdhC+CiYp/
WDP2JGozfl2+Khh0wVDnVouSwtfkib15jc/1cw2ovoO0VXfjv0RnYwkItugkjosUaRslQQkEWs+K
yn2Rz0CebY+y1F6WRi+oo62fgydRXMDQDbvPO6bZOCpXZaDcpFqsOiBKHp2GjAclCq5GW3RtWd+0
k1AuggxjWYXlCP064C1Z9DnLG09TRKr9Q+JxEsO5cCOTYQK6JWzvVr1khPSlX7ggHcS7vDP/mjwi
RG5jP/xDVqEoBJytgIW3+eE5LZ3zTi9gjZKUOqlRu1r3VKJ9YrZD/xN2v5DEHYtoXo6iLsC+aTNa
rpLsEmD7W7NKBdFi1X2hjwrGHpg9P6lnRWZd5zF7soSYoGx2RUQ+48EnEXyEkCQrxBs8ihz5PDqj
/i0acoxeiXq5Vk1uIYXLXQYk9UMqQRGiPrTdjTmDZEuQS79FgY+7/3ex+LLGGEeNiZo/Dl9C7w21
7x7nom12mR3mX0FgNgPKr2nL79oclZ6UlsGzpCbDIZqq2OsLU/FMqpXbcWzJPlLlfBPoTb7rurz/
Qosh3yfGrO+SANTbjhVWaYHGCKv1gcXf3jbpFCtow7bULyjq0mORJ92xMvv6gkhpttXSdD4EvQ6e
jiyM/ZKayi6YcvmglG1zp/cdG79UqwvSTXQflHWx6cpBIpgf06rasdPA+JamBX0YCj0+NHGXPiok
0v0irc0Xvc4T1aGTrm4ko5OukiKS7kOU+UCxRIrwZ6Aa0CTWk9qR6jmYN0OvAH4vqE1SuTlgYa91
wOqioahTOoCWSO1dG6Xjw5yH9lWkGL+0cUAre2fXOSr7xLpjUHcYrACbiq/GpjE7JvqiQrcopP42
CEoLc+2yaVNnoKEB0sZyzjdTFnf6PhlSOvrhXLBJNaWP7noSoSfSmqii4EdF9k81aeLdGA6m7NBE
rmy/0M30MJuJ9q0rKBQwy3r8IU190Dutlj+dd2iBp/EFKz20Qn3uWI9DtNNqfxDRSYu+z50p1dDE
dTri++qg7SwzdlopEyS46wF34WTcYTJkNLYs1hFKtpo/7+t7PXbpJfDFvzOOEX1wCbJeQfgQ6cWd
JVqhzHhahdNJ+i6bbtAILSgHrB/+C624YyQNwJg2sRf8SrpvwEqqmfu0frZnp8WchewN6ITu7mp5
q1iSd94m1o+TU0DhMkI1CiVbn1l7gp49Ap38IumCl9Kajro0/Efz47JCObW1UR/ezO9nJV/loovJ
+jZZoIe3NBsQgNwiNvArmk6sUjl+zaoL1np3fq3YD/wQfFVwaWJ+DPQo/LzwaHRdEbDmGiu+n7Kd
ZT8b9pdI/aHqT9U4Ov9DesGO2HMSOctL5hLzFqx5pAZIa/oC9EbfutBuGTN0JwNE47x+q7aw0I9b
QDtPY2ooLLVILrL5a5dsu6h0q+HXeTGiZeRMzk4TQ8tMKNUN2XVADd8c8ot8ApuNofo5VW7MsNgW
uSByrJ7OC+U46xulZA5KFvyizLyalPabZJbPxkA+tYZoj8ExjI4FPsb2c4XJ/JKJAXXynOZuGPQH
XQ8c2YoErsu246NxnEQxf1hcxEk3S1HELnNz1jtJljiZdS2P9w0qu3ouuJ6sykKUsGxDBj8HP7hp
5VoM+kMJxd28dvv20AyyI8m1G9bfq04V+NmqHS6EcYlUNVelViYBrD74BpRiNOHrDsFgaqD55y1x
/TQBqJKK7g74ND9HWYYjBRIFBVT59wkTExpu4P0x2ZqX4RWIv5xyK7qrrlrhQiBn+1rZZuMUYx0z
ffKjevyuxXQj1dZnioELMZyxq5Ot5Z0NMXKNA0TJfhg1PUat6GV3VRugQhIF2K0K6q7vLXCmpa3E
JcSMcn5tKdHBMoet1Nh357dJJIbZy8LQ49oG5AWFPdjG6DUhsHN13ZfSZnNezKrZLbThwl8VFBgT
bKANmi86Yrm0vtTimyAcBOa9ek4t5HA2EMhyINkG1JHVYhNa7QVJK0FpSSSC2/96RF7bM3dFzqxM
ryXamM6v1Wo8OOnAP6FVHVHHkdkxOh+3WgBOAfkrbhA/507b6ZEk4iRbPTIW4riIAGTSUs8kLFmR
N5eKVrgmTW/KIHhNh3BbhNWVLQW3sZQI3vlXDc+SVUXTDMvS+AaWyayQngNcwCuKY57cFsF2El2y
157rCOowf2Wo7407b+ME2JoWXgk6l4Bmqr5WXkMv+2I4c+oYF4ajuP3WfrFmwQ6uxz7LlEHyphjA
deXMPctKW+pVlC7wBNV7s1dQXO9Qu9A3nWdbbrwhuKSIB55WTXMhlrP+bkSXjhVDLNpNvOlqfm5+
BgDD7jfTRRNiwkqPnU9dzBcieW/o5SwjGURWlbLLKoJKQ3atUk1w9K896mEr/64o/z5C0HOQURkF
E0azkd0xkrJk2NSh01xVt9HomqYDSGDnDQtjdKp9vslCx94rP4t6m7vF63kXXS+iL34O5zRDq1e6
wn6OvWOcaeom9uTH2Qk84yG8Gvb56Aw7UQq56qgLmZw129Q0+n6GTPmg+9oxArMeQwgSdYSuX5gW
crT3XkPnECmkhi3tfVZhbtz+Od+NruozAFzp4fxKrh4MC2HMpBfnj5w1sRWnDXpkqkuilE6YFuhJ
f1LzRpCPiARx52luyY2SsWpirKrhz1S15p0cTj9kqdkD7X/6dl4tgSca7Ncs1ALfqTLpOaQZ07dQ
uqnyL+e//xYePySoi3XjIgyVizyTQwhgyJw5eizoEa/bPtk3oJPsnRSTedVeumUoGfHt8AxsmPM/
YD18n/yRCzXj2IxGVEK+PRypftUXV7YuOGhFIrjQgopmZxANphFF9FGKrIswnV7STMTXJRDDo8+X
VabQrGeuXD/Q6GcUP3aViMp89Ug/7RZP0FEEcitPFbPyqMo2YVTdtroFwk8AJHvTiHy/jCZRgyPb
gQ8WYgOxylQN9BDxjx65HGMOv6+Q6ZeXuXU3gT6j6zOXqL9GZUeVWXCer0anhTjOkfFpw5qmmnWJ
tnvGMqGB97MW8keuOtZCDOfG6IsewK8GMcmEeG9/a+1ccNSIJHCua07KMIMpHWY3J3e2GaNcKQti
0dpEGZEXWnDeq6NN+Hcoj/MCA7vmNm6zpykor83QOkRtui0V+jjJFnh9RPwm6/tkangNACSRwr9x
xO2IuujbEzP2STnam2QP8O+jyPpWw619EsMdVnKo96Ga4ZW5t7c6Wror6XowD40IQX99s05iuLPK
TmdqhS3elYlpXec03VVR9vyJSLfQhDPsSC/J1OfQpCs6H8Rol2ZVYsRME8z8r7vrSRPOsImU6Ggx
gSa1VLialDuqtM+GY2U8z0bpGmW7+W9qcWbeAljT0HqolRt3yXQYczySS6IWWJEVcHbe5ooyRgmE
GAkeJAck3WS6AlovwFqU23+vD8OlNXR0KhkWX6EkoZVlWYswrmGMW9cd1cbbJN4Kz0tZ26WlFO7Y
S6RZi7sex55UgmZxyAdPGiJ/CiiG4cPCHUm4mZuf52WuLeJSJncOykMY5RLLXGpp3tYKiIDN6L4N
wPfSBAKjWM390JEMRB0F1BdYzPd5C0hKSmDdoEyZ7oEg7eWWE23VazY3HB/s1hOltOxz/Bml4D8N
uAK4B/IVvdFoMDOMsU2PFOld3MgAIbSfW13IyLUWJvDaqpsalFPRzfZerXwoaaG1kCMfijvFKRIH
9wV1TxyGF4V+l/A2uxYBEa5eApdCuRCoFVSRJaXAUWWq0TZN7MYDL0u2kbsEOHcAjnZSNFDDFXrF
VWI1cbNuSHcknUxnwk1uG5ntFSFZ+O+HJgnQ6zFmiEK+ZvEwltGkR7o+Yi308RhO33N1G4homVYt
diGCC5m1YpXynOMIJcVNolC3ILZTKc9913mfcI3FvnLh32qLvlAm6BKVqRuk38P8xu5NZxSdZquV
hOVechrReaINzbCX7O5V3GKWdaftpE16RJv4fvJat068dCsanBaZLeeNVAF9ZR1DqjE/1PJlNX8/
v3yr31cVUMeh+mahT/S9W2SNnVoRyZH6FtcDuekyQUwWfZ+LluE8dlkT4vdXAMic0xtF1Ey8amgL
BbjQOBtqMTVqhrPZoA+KNvpksp9oiun8SPPOr9VqqFKJZYH1wTIVnqtHk1D0kyuWeMaXOqop8uDr
pQiURySE6bu4Nk6l1TZtByFzX+0bSd9OVfRIUkOQ4orEcPuOLoQEEBcQE9B91d0qjRO0oqN/Lc8E
WCeigAz4S2LyrqnbEc3ZtWqyr6pactT+vgbhQneQyJeuw2Dr9Hp+g9aN7SSQ/X2xdmGqoiG4wTEZ
6M+BdqGRT1xHlwpxztjbE5DhCygEehG3ABdaYU0OlbTNeTV44o+37rGlHM4GqrgblbxAIjgcsit7
123Gi9IPPWNffNEwEeUBpmnbYDA8+o5qjM94ZmXRm/m6W52WkrOPSQulwVCh6lAY4P0evax+kEPq
xoMItHQ1n1pYCRchJlmJY1nBxRjP5B1MJcodvSgfVINSpw0045pUWbMx1Vjfnl/mdRc4qchFDpA/
5r39pmLwTNnsqbo10i/nZaxe8xZbyWNhEqudUotAO1a0ZHOT5U7faptJ2Lgm0IYH1wJ/ykxydg3q
8l+6tiuDG338VCz/u2AWl82o6ECxzBwiTP3JxvhsPZeC3FoVeLDFhYzZzKPGZlrQ1Ck2k1vuJYc8
av5wxYpaNqrnhpN/01E+H59UQLCw/4vuRcQGq79ikbxwuWKEmr5lBsgpwug1k0dHrUaBoqu7tZDA
LSXapAZlpAi/ON+dcEoAif1dJ4pAyhusCpdc65aCA8tQNIRgjTPxmmZofMl0AzmL9CX3w5fGHXfZ
NtgVF/Zj/cSmd5PrAbZoXoiL1Ss6LoUT+X00Rq1VJy1wP9E4rLq6AtwhAnFStDnvYiub9U4Mt1my
PRnRHBBAG42Xg3RIe8GtfK1x/Z0Abq/GNqkVlUIPsqUAYlBe6WP82ruMbEU+Jo37iWrDO3mcDwx0
mK0efe0eoYEDIrhtq41uBtCE8+u2EuHR9gSCCMblIn+4LRtpn8c1mQzP7o4qHmyCgzVejN2/jxnv
pHDRXapKsOpUiuGN1uvUHwMhqyazog8mvlCDM/EymDvQK83MxGePuDMC7OQDaWQrlMTW/Z8l2Tyb
uEqSuFJqqNJswhs20zgf9Tt533jhrr0kprBfaO0mvlg7+8OVtZnGsiihmu50AJ0K4bvJFlDUW5DP
XereeXNY9da/6wi88vfeqmddr/eNaniT5ufWA2130SjC1V6XgdIMWmhN+0NpoazybNR7yJDabSkd
5eIyxxTNZ/Q4yeByp1otIymLNMMry9sODQDFUz4LEofViANilf9Xg8uNqFqroJpghpB0T8OQgYIt
ANHKf9ODc5y4IBgbaKFHIe/U3gIt3/VgPZyXsR4CTopwviNZdQjCeuxH218V3WU/Av7HKWJBCBBI
4V9X2rmNYzuHJmoXOw3Ou8C4UpJohxH/+/P6/IPH/FWIf2RJ5WJI9Aqimo3ih9/HHSvw6AflUsZj
rCoIoGsYPfDPkzTOZQoL1AjSiOVLJocx+va7DNT1yMvTjUUdEQ+WwHk+3KYaWml1BGlDF3m4vj10
WuzHSnP3H9eQWf/iEiVLQ6ZUeFACMYjpMFrkcWc9sDJZCsY6Efkps7CPMfW0hEzphTCtVPshZxsG
8mpMVAZPqBYc+1T60U8AFrGDr103741Cfj2vpEgsFySkloLDg0Ls25H+xofOSJhFNSOR5XOBYtIm
JZ6Yf1n9tym6sa3NMBzbfndeGZFhcJEC97S4rFUokyh7AOuZyjavBBBOIkW4QKHkdlDaKLx7yvAs
o+OgG/CoA+KFQDQMtlZlW/oUf1/CmE1b6CGUMVIv2GYbjLYx5FJVcypP3xLQ2w3H4jW5Fg2pCgVz
aeSomE2hJRCcOboT3mgeWu48CZcO8Ou5wxc2G4vgmIlar9azy1MQ4S9V1timdgtkbqBKM9g3DPNt
JXfeYjad8U35qgDBUGD5/AUrsgnqZBjpeKtiKuBYZ2RMYg4ygcFYXBBp2zIAPISM1CW50CZ0QI0b
dxDBEgkMn++P7Kepk0umSx1fmMDIbu9UEZ4u89CP8QngSgQc4KiVc7n4nFYamuNMpK/anRl+y6pt
ZHhaih0SYpquL9lJFLdkXZdqRm4Z8DHtrtAOILl20vxXM/z4TLQ4ieEibttFc1yNEAO+rE0i935t
lq5sW955Mf9wOJ7kMHUXkV1qzawCQAwi+621nYG9EHsadZQD8fPbWHASrxvCSRYXZ7VKyVUpg6yo
+NmVj4byq7RFmBL/4KgnIVyYnYOiUfEEh8TS6zbtPgNNW/ncgvNOP/RbKpwlFunEhVxGOQCmIohD
8+LGDJpdRF9Jnom2SWB1/CW9Ao4dMWqYw+BarI3ID+8lV31ILjqvdr7dh5uodUQNX/+Qpv1dSsLF
WmUoRtVmNkgp2aVRum3boHIIZtd6zdyZ4XRnhP0Oc3NuSu0vxax7oWoJCbXW73OnX8Glb2E70LoH
bx34Y7rN7OUoq5IXpAROfpVvhp0IM3B1pTVEelYMxz+c0mkdTZI12MirmtfU2Npx6Uth7ADk3Dnv
equWsxDE6YU5xDDpTeZ58bNGX1LjSx89nRch0oULi7miJ2MVQZcWUN929iWKv2bRTT+8nBez7nMa
I9wDYhE41TgnaAl43IjGSiEYR8t9VruSXyrvN1l9+FMEgLj2Xovppr/yPlxVIsy/jRiB8mQduDGa
Nx4h9Fgf1fvZjW6Uyxx0fJ/arZNIzixI00W6IaG61AJsakTQV+jogGZwL1jKdas4yeGsgsYER1b8
Vgpkms07Y2+6IYDB0yPmRi9wyaROI3pFWD0+F+vJ2ck8hCGAeLB/SOXRzfKrAfhrhobodiydQERt
s26UJw25A1SrdCrhnQHpgLGpm9AN+hxvsjdtkG/OryX70IekYKEVW+rF0TbqVCuznC1lMWt7vTaG
Q1KlomKJaO2YugspVoYBdVRQDS+sqduPjTNUextjSEEMmjUwkv03nbgjdCzisAWmARIdejSawyTi
txJpw52eIygT0SuDYJvoRxks0VYsYYR4L+vXXW0IdBGZOhc1TJqQoiHQRaFXTdOD4O9ejr+cXy9R
aOIvKrk9Wa02QIjuDBuQm7pxiJsKkNscxS0P004SjIgJlOLfd8B2plczhbwB43uBRTZm1oFSkAha
Q96Q7M8YN38fkUGy0VUNNqr1BhQd38BFSsUlN8pVtM8ewCkBNmnMftoXVMQqLHBg/m5iAovzt1/N
keykgKDVx9wx500q4rRc691fxvkP1xN5bC0tQ6jo/WnT31Rb9riaHsfD7AZOhUpA6gL64bzFMKs7
t7Bc1JBIUTZjjaih0XJndaOLUuWeZBhK74Z7NSHXqapcGvm8Oy9W4HgWF0ZoFobllLFcC+jLI1rr
dRC2hMdcvrZpsTkva+3h+t26clFkNtu5CSWs6+DSKxn09KAyLh1GF8PAfvB23fnjpvDNw/xTuold
IJ3vRBd5kZ9wgQYTynlYvr2ezJsxucwyv2kFbQAiO+XiS2WSPtRYfCmq2JnLXZJfTHPt4JlLEMhE
zsjPgTVjXlVtD0nqZfStv+i21k0zONm2eykxRgSRTvx1MP+HQRPBKtpcVlIZIwbAWU1JQTdFlVEk
ROW2GW2BT4jEcEmJHpTBmLD8wJyibU1J5gT66JhyJJotX98yBsSKNl71Q5tT3+AdZZqZF2DLavtB
kSqnqw7ddHfeA/5hx06COPPL5aitaApB6QVaaRlgTXydXVoPrRN+G16yveGX23JwI1/UR7l+qdJO
kjmrLDKJoHYGyYw/gGyiTeZGW3LNyJlsT1RGEknj740aDWc85SKapb9RebZAHfbtbe0kwIMW6SbY
vQ/3xSopZORCCNfFSzDuKvXenL7OkuhRfj2v+7uChLPGom8yqrGX5Ha+qM0HYCCI/Jm5zccz4CSB
y4e7Ickb0Dj/ftFTXRyv92QPKhE/vRU1vK66FmjKDdMmpvKhWU0NSj2W9ArZcOIn8n7WU2dqqcB/
VzeGGJqsMbCkDx1exahrmaTVBjrIiRsY/kDxDFonTjlszvvVujYnQVxuX+t1JieoU3jl2Lp98lWv
7ku9EwhZPaEX2rAfsci4I9NSNYCRsqMy2ukUXGrxcJ125EodFE/Wxk0a9K6d2dvzuq2a3UIsW+SF
WCMk8iSnbBHN71mLqdBWBI24vk1sgMHCJv0fadfVXLfNbX8RZwg2kK9sp+iouMrOC8d2HPbe+evv
gpLPh4KRg7lKJpOHaEZLIHYBNvZey+b9ZzD6xGzTGtG8U89GWp31LQqdWvHyRpecH8UbdYXifajS
t7UgFTumIjlND9OiuMkbBodN27iCcG5UpNpo5w7Wo5V/2fHZyifXmT7e3hXZQjiLS4GPl4gS9bf6
IbeebO2iyMjhRTJdr9bBGZw+TdQ0coYROI8R2o0857v91fGGQAt1sIO4qw8lxk/9Y+zLxPXE95fd
N+SsbuvWeUVWtPwsRWfaAC0rpAxG6k/KYPumucqJnG5/UeFJFNPQFHNtNjRguQSlouW8rRXsWkoy
262a5aIp7cOsLGGTFPeNuny/jSfcwSseT6pRZmZabmhf9McmdyvzcUDLWjVLSs/CmIFqHtyKWJpj
cFs4LGS2wOUDey+mb6DT8lHF+qjp46XslAuosE+Jkp3LdHt/e21Cj97BcrunGJ2Vm8sCD2iHd0qR
vpvn6K/YJCe9WP3bUKIWRuzYdYncoR6kNQYoVyZYyik6sCJcfKpPUF4PZB02wg3bAXFnp2hRMqsv
8S2bMv4RZfm7GD2f2xxJtkxs+jsczhBBP2SoeYWPx7oE8mN/UEpXewJVood2wnNNPNnTvTDCXwF5
mUl9dNakJPiCVXSqxlBf3hKrdr+fO63nqBB1XY/fv2ZbMETxJ/BBeuiZf8tV0rIcnKEt3bH4EsRU
6k5DyhH5MflCu9BoPo3kUg/HnrxBctnErKwO3hj9RWPndUqclMWxFCNHtai9W8Yncw0Ks5UcxoTh
6IrBb0qPsXOKjkTW8KS606T4awHNluqxTb5p3fNtHxK66w6L36DSKAyLYTWd8ymL8SbaRq6TbZ6+
OcF/g+ISsOXket3hBgJb+GDBJGKFeEUENTFT4kZCo96tiUvC6uLY8bRhj9TmYW2P9A3E5rABHXyt
OL6y8eXXNtB3epenE04SU3dvTHeaIplWFu4J+FMghaCDrvVlvH537CJlXFuThvRAE+VY16XbV2Ft
bH4bhbd3RPwUalNTx7MPhN152YXEiCLQsfZIROAfOVXoE1J1PDNh5At94LgM3oYTr+sXGl8zwJQb
GecGaJV2aeLYx9UgsPMvgyo56QlxHNWhYCaCdDhPcIJZKKfRchwgWvNuTFK/zL873ecxk03dsKj/
250JDM5MZsuwrBdakN0+gRM9s3KCfSod64FunRfZitdqleGuluVCLHN0m9X6evsjClPRDpQtfgeq
1HoyrSNuTyglu0P+sRsKV8l+3AYRf8HryjgLN60EC27ZF4wNr9xQQjZSb16hib18vo0kWw6XWYmZ
goe4xnIsRbtfLOOdlZTuXMwSl5JtFZdYaTLFRTwBJis8ze69Tvf14Wnp86BovG6VTQuIvx/uM7qp
4TjO0xtoc5bPC0Ee1+v8btFJkFGwmelTCCEzyXlLGOycKxT7+c4eoPcGPZp6xQ1KS/woIp5mUEl2
FXcg7TDYJu4wprg3hsIGxuxNPm5NXntonkc8lF20R0btPR/NP0v8X8mmiWwDvcUadUwV91uLy031
3Kn9MmrIFKt1KrX0ZG/0sKTq6bYJsr3n3XgPw+WlsclGiACoeGBql9BU0Fc1LIfFLEi4mOsBc4gn
RZuDOAIT/G1g0dbtgbk8VTjzlrYTuqgVZ7jDuPapLhL/NoTsE3LWMWWlSo2BIJVAe8aI0K7QpK7j
ZMFtGGHRbb8UzkLIhIeRJAHO4E/odUfHwtkJ/mkIP9iSTjHZd+NC4BDXmrPOACssNh1opThSZqbs
yUD26bgYOBux3U8663EfQecU4w2tUlEElpxV/uXLoRCGMUSLUJ4Fu2gaO4oThIopzD7q+G7WZfOY
8kvux77suC9M+A6uhP+g8YTYGyZ2lSEFGlP9MrzeXb73oRq+tO1L3Er8/a5QnPca+pxYFVuYRtov
fe8cC7B+ksmWJHuxMdjExKS1qiLpv45NjTIZyTwDZh4uBfk0q5L4KrxkQpzxFwCXoVIyNglFX5qv
xu3HsYv+yM0ijGkFUTaKCSnSPFpWeVII8Un6luy4x+bS1tBsaozJYby0lzCP2AiRLI/JoMsCPPtI
v4fA/62R8AMkpW4uTmmyj+iRkHWQtQflofKTcDgyQTjd23A38Bxp+fz25kHA/PXmOYnTkr5G6KVU
v++L9DCO5KckNAkxGEklNUAqY/CsEXaL25RtIVroBL3wZVDeZ98LdwpyzEmxJ4gocN7wIO7sELn4
NJnO0jc5ECOHFl63UJC9EfPesrvZlyxOdNDYQ3HWT1G8jQwTr2EFxGtfaEzz++JxOA6B7XZ4hJt9
01OPoMb+j7icU0DTOIkrE0ucQrQ/+ek5bt3sA32fqUz/wFMv2ZlkQfZTlSIzk/jNVHcfl3cJVHGX
uQAy60pGBPPis3pqT7WvnGT032wRN6D4nqtYqcYpYoNHdnY0rGdnGt2aHBPySau/pNsg20sZHOcM
0ZTWSs5mkPLCZcF5eNyO7J06PeBF/vPi9afOqyAJUhxkL9MSK6LcCSjOFYPYGZBp/bHQPznDNwvz
ffm720YjTAjXnePHRDQ9KxSQGmOsL80+Rtv83twUV+8LyXeULYbFg91hNaJFapgaFjNV7wa19laI
LkEJj8paNYTHxt1y2HJ3OJAaAOl9C0NkkxoE829zmBzl/eqyr8YFk0qv+9Jgozztgney+KzYmZdi
pu/23sg+GhdHonGg82hgMaS6V2p6Iss7B09lnSLJprLVcHHDJvW2JQtwYtVbyDfcl6Uafi/lkVtu
y0WIrEEfubbisfSudKfa1ZDMSk87NccJkpkDRYBCDzvqG9pDf2d+mKXCmcIenl1Q5huwamrFSrqy
LQvsg+6TY/2p9FYQFa2+DoXJChclKkk5zKhvrJkvgBaz3c9KA0jHzA8W0R5iZ5YctKTL4qJEPg+j
WSzwX2vLDiZadIyyDkqCaSiQCLSR4zaVdYibn4utftAxb6bPxWWcLehntG5v659vW6ywVr7/ytzt
KakbmkN/miUC8wfbZLDdzF7+0scwH/Wn8i230au/851Zy9zU5bJh+Zp6dKK7heAR9iBZE/uEt7aR
iyl1rHQKKB9xPA+3EPpZaPFVM7cJmAJed0hlbW3CruL9N+SCS+PQjUTsJsU6M3QMDje9h1kIdEz4
GB11m/tadXPZYJHMVvlYs1Q0y9lcEYbu1eErTSXFK9nv52JM76iZUaJw6xvpn7UVFIOEY10SK/mi
aU/XLEEtEx+tIAfM4Jyc9FuVgqLOXiZZwyiRZBm+ZgpZ69GamWOzIfLeJcfpGQ1rvomjucvm/Jv7
7pyHkRc/j0cqK2OJo/VL8QUPKzY/Y2RtTYqaGZpCOuc0F+Axbh9AWS9JPeLtuoKwn+/yaLlQvTM0
hOtpKQKrnw7GoIS3/Uq2Ds6tNCfZaMwg+umxb0yPand0y/z/BsL5Ul+AcblhpBK6+lld/CmtvCr5
879hcK5jdEppR6y/LzMva/TXmF/U/E2tQLiPsJLby65z/lPZfaaprB/fGtMWYszbMUrzj1ZSeHWO
YcOuu7QZiAV6RIy2P5jlKkk0MoPg8jdEnMx1YnlGm51TWxp3k/6myhuxDciOoRSi8ffOZZnzuUrg
VVtWn+m6PXQg8rm9VeJVXCG4bLlYK1qwTZSPIKSlFaXbRDIuWLFVXxG4BKgbKsnNgRWo7INpf22q
g/WWOUaoEv76TmyRO98cSWfRRcP9vDOHoFKbO2fM3baQ0X3+Sy6/4nAOqlMlyw0LS2mDFZc6yCHH
bnXX+/1JOzqnxk8kVTfZp+N81XSqGA0YDI+GCcgkaPOUmTJHklkA56yRtay9tSIPaa1XRu8nmeyR
uDK12x3OUZuZaDpB7yhuIMPJPA7H8qIcsnPs295tW2Z/6e/Hkuv28B5JJki+LACqrbCi3wzrzk5S
zzAVTyWfbkMJPxrUehxTR90CEpGvLS6hEWrWJTxz1bcHqisPq7ZKEo64CHrF4O/1VVzZG2EX7eLU
P1RhDhJR24097TjeyfpDxSesHRZ3qaft/A/pxxSyVnN2FYEWZjChsxJ3RU892MHtDyj2pR0iF3jM
VRsXyqoWLc50ZpgGtUdKdwDnenLMAjTcykaphJ3Fzg6RC0RFMq66vQExOa2eGpRB5Gt47vISP8k8
cliC2Gs856nJfEM2uiAun++wuQilO11dxOhsermFV37/ExVLf/iLTY6bT9LqkzBu7NDYz3fxUIug
Nx6xvIHJz2BRcCIa88BMNIm/yWC48DRDxYc2GLr2NTSApBj6L1d3VP3bhiJ06t1auPAUr3DoDSy7
/rJdLOP7qHnQOCGl1yh/3gaS2gcXp5QuH2I1w3KyE/0xnfIg+oqnlOJ7F+C10m9Q1GrDxosfwS17
G1n2HblgQs3IGBXmCpPV/QTFPfj78PylG9XhNo4kaPEX/sVoB1Vl+5UveJZ/GvQPt38/2+/f4u91
q/jb/VDpxE4YyUU+XOzpGEV4a6Xn0pLppYhLJzsgLnZkha1FGBb5+z5oXoiP7pzWtU7zl+39HJIg
fRo81l2nvnMyV8f4jOwGLPuSXCjJ0YWe48SBHQPLU5K7kFyW2ITY7G1q4akN3eE8VarVD0Np6mg/
au3msujr02bhzbKsHiGJ4Q61kUrwxHt3xeN82coh9FR0aB3U00u7nEBUCNXTM4akJTj/EgmvQJw/
j6QpO60HUHIyzrrfHraH3id4u8kxZSHj5BLv0xWMc2l1K6u0tPEVE2sLB6N5aPrxdNvohc6ra5qq
axa6cn8rF6dd2cRLhyydjG4xaa6u1W4fJ8FtGOH+7GDYSnchvaU9sUezR0jv6q822dyFxkFH1RDP
3e9vQwk/2g6KrXgHpTlQ3MyWAaZA+xCy33dWRvz/BsFZ29LFlQIZPdQBp+fEfIyNz7d/v2xTOCOD
oL1CFzaIANFaf3aiMMZBsLbtt5Qzd1+KM69o0lHE7fGllOSyVh8KQzZULGxpcXC+xHgI+rdUfvCg
6dOsUigMeArjIx6w3s2gAklQWSkxdg7+yaDPveynLMCKLeCKqr22AGUFUe2gYV1WeahyPIJIvpuI
pRR32isAFz/bVh06vcSyipMZ2gcNg46Rb763P04eCDReakaMTsqBrmjHRr2C1M8+yQaChSFWd9AW
h05eqM1zaXfJc1tVGH/jEmnv2rFSvbktF7+LIUSA/38uljl9y4npCvlyVdq5llWDaDMyWZTdjFCF
Rolt9mE5WOFt8xfv36+VvdwsdjDE7vqtGfFOPk7G3WhYnpNYx9sQ4nh0heBMJFuWGn6Fj6cZzSV1
ZreP6H28KT4FI85tKKEzG5oJjQOI3FFeBJNihh/jlLjWLdCbQhHuZPadDxo8yd6IbyQ7HM6bIX2B
gWKG87+mE3jZveGziebqjMOf5AsKzW8Hx5mfk+VDobNDerxAN/xdkwx+2Z6TbnbBDiLJuuxP/+1k
dsXiT35NMRhmrGJpvT0Gqvk8VGez+bymj9b0XFsy8UXJhvHnQKWOok5JgNY2JTrUmiczz4O8kU3/
CK18tyjOBEmjFDixoOqjrrY7Gq2fVLXkMUUMYbIBQEtjUeJ1IGwSIzEmNlDRd/NDvhXWk1n0Mgo/
GQhztZ23rmjgGiB1iGTlBOl430gZPcU3G1TH/rcMLh069bqahoFl2J823bNAUpR9ILFbH6zT5DG2
xeQbu3QrX2XyY2IbvwJzLtV1FMfVBsDtigms3F/Kk0pzN2seBtmRXBiQdmvk3Clq6ei0Fb7ioj6M
7R9an/gO61CIZDlZAsSPPcxdDU1oNs3Tjp9y+64sxiDaQmWdJPFI7EW/vp3JlWQ2ZehVnS0oLc5r
b7iTdj+Sb28JrVcMzoXKWmsbomF/zBJNgwg79fhFjWXvM7IvxmV7J3Uyw66AsigfO/z2uj/ry9dl
lFax2C/6Pcxdl8M8bedJzlBYUcPGhFjTTQqq6SwEFdClAPfmdKBfZW2KEsc1uehgWA0aUlqsq3FG
b40OvZTlXHxbulq1ycWG2InzaYXKlG/djwHr30At8zSHjHc8xXPabWsQVwF3aFycUDY0vnTMXYcf
6XNxqU5aUPg2luczvWkwjXmyk6bMyLkAMc2LZo8UiFUW5nh+GJ2wi3NJ9pN+RS42aCBxV9QJX5Fl
drxXo2PQOjWYES0C5SQ7VsrQLI62XSuyMY1moPWBhRtuFkI1sEC3GSulJvertK7JnPSG1fP956qz
mVVuAm9ycgjtlQ+1MT6tq/aggn3RtY3u0Cz0YBKMXvf2+2kpvXF0nm+bjmQfLS6QJCotq4UFRSs7
jnYQOedE9t4mjiKODvkE3QKZJBdFNEt1iiXCodaOmhpMXwS9M+5gW5tv1qSHx0eLLpOwF+8laDaJ
AaZ3qA1ye6lWXeIs9WDiIrJAxxWW44PI59CfinNxcCQnQvEJdIfGhfwybfUVGhQm4peKNA0y07D2
1Kc11Pz2gyPVOhZm5x0ct2lboeRx0fYmnrQtry+/j9FfTQvFtwaMM04rCS5CC9mBcdsHNb55aFqs
jTTvMit25+6LOn25bYXigHw1ES7+a3amK06BS0m3ZRDLOcQyvm/hIjArQxwCRk/IQrxOMKhtwn3K
1UTv44doOXfOh/wtU3Vg68OQKCSvTbTav4YoijExnQjfqY0eEnt0IRji9VvqZopMwUhs3BYaI3RV
RUejyW2JVRtWlC3EZJr1rqJBjy+otHPZfAObq6vnp9I8ZPOHPD70xuH2Rgl9eYfMbdRsDNU2N6rp
12XkxijPtc95Vbtr+vU2Dgvsv4XGHQ7bz92BIO3MqrBnrJA1P+bn/MD6rvJQRhUiXg4YFiECgSsx
PwkZ50m24UaPsRXjh5XrrjoVaEQxXSUxg9sLElq4dUXiXBaslENeNDoWtMZhMWWn1W7C2xD/YhZX
DM4s1pTSXhmB8fc7WYLWZf1hcNWQ6STJbgiyBXGWoLQjYveCT9c7lwocipHkBscOEL9bwHUxnAX0
ejOulca2Rr+QuApa1JPG1nXsu7F/KByZSLGQwAvO+8sUmKnsLM5R8tZc2QaxEI5ZCze3vDz2It2F
wLNXXyK389S78nvuV9A9ae5x60JEdG9voeyjcjFE0ZatB8MWwlQC972jlaR+J05Uu1VyxzZC0Bs9
tgBgaTE9WuDB7O5wvjjEOJhGsVTJQxh3d3jcAa62CnVGXDTxKnyY3y9T79ZUdo4Sx4pfO8eneqVJ
8jrGW79vqfcJWREQ8XK0Xfr21JInpyxcrZDpqUuWpXPpBNRdBa7IgFy341Ifne2UrG+KtNdVcQGj
2eJ6W1D9gf1/jwcTnJ5PMdSKIL122+TEHYDXLeKb8IYpjYZixlqGL/MLGbAaWCB/zw/qY36YPDad
ox3tEAXCr7JLhMTcdS6G5Ghvz7YY0Hp0WLJ3CfZKsjj2lW5EEZ2LImuS2G1VAKEPFswNMupq66kJ
1LAO0w+yrh8hq80uhuhcDJlUbXW2CXvGrrFagGus36nu9lz0d8N58WxX9XPfhkQnCc3Zk9EsS3eS
ix6F1mHCNGEhOYgOk08etx8L3hyKD9bTcN7OUM27rKER9o/FQcZwI9tJLq6kKQYY2wbQ5pKA7vY8
Tz8lOylD4CLJRiOjcZg//M06GhJ3uaMYAW1PiZuBB1DW0ynLpjzP29QooMlmpmO6q6d5OGj/xB3C
LU/LQX2WdtVIlse/F5FhNdqGeWEbaGemPVJ76U88NxyKhw6Zx8xc2QIlMYznfFO7rAEZORDpeucM
oEJSTyuRVZTFFcxrdOEFd5UO0scJy2h/O2DhGySMnhhdrPFD91RXe648kB8a9/qfEoNhp50brm+w
L75L6HRIp8bGWxZKwOCpZfoSSdjez5lrP0YuLva5KzsSiScYqA5ebshHY66Ss1GLQrnS1HHLyC62
N3tMGQeNhukBRJknNi833Cv+26oWV1C+g7vtnBE1cIBO4fQyGo2mWgd1i/Zk3UExRHIsE58gdnBc
6ktyUg1rB2L6+K/tB2N5TMJicPX7uXbxMuZi+OT5LRuJ9nCqQjiLGjzdxoI3x8gZcOdgQpL1A6MO
bO4Y3bCG63V30L9K8ISuaKN1w4LSmQl+j9eG4+CkvprjwEyWhPEdK91tD+XFdpm2GlMmHY8SROE1
ZIfI5Q2rHXq91nuWNybfAf9BGjjv20N8oJ8s1J80Pzmr0MV+fxtWvE4dY6sYXTXI7yQSYAW1dKzT
qJ5Bld8vEg8Ud/vg4e9/AJwH6tpWVARDPbDMxbc8o3MZMa4SaB+LMPL7r0PgQMayeDfeqX4WjEep
BKkwBOz+AG4nKyuFDOSIP6Dz62+sKJP4g2v+MSMJaneOr0p4A8QpA/rI1LZRdkIN4LXljESdVbPq
cCw8I/1C+aM82B9HoJVhdTAk2yf2xB0aO/vsAtxWRmk1b63pb49j0H/r0RE5HGfiKvckKMPxTna+
YMeH3wLqDo+7XkYJKrFjx1Y3Xpb+oV6/zcuho2BhSGQjPOKC9g6LMx0VdN8rZV+yA4Oyjtgd+dTL
7wfXQpTRjvNxk3m9MB1ey1w8T4KhR/GYNfCG9RwfB9yOnHA7kgfl/u8R59xHJ4N32wF/d3tKDEuz
VRALgEWUz8C5qpGi7AwURtcVE+OaFvvGlNeupdjYxWSUPVwLvuprQG4H53wFL1+NyQsS+yx0x0Gh
utnz0rnRcQqYNq/xXqpsy5Lea7N5DcptZdqlbQ+1ANadmaKUk2KOFQX1O9mbzu/WyWAsdNs4tg5Z
T25tlYN3KpPpFSXR1hwIhcxevrVfSWlDHFMtSGAakXq4vYGCLp/XoNzaZqcEeaNtsfeJF8r4EHx6
7afyQN4PweprbnfowLZ8F8lInX831te4XGAjqlXnI/g+mLyaMbA638WpZaSwgrPbaxQuLRllShei
vKxO9TY4YdYGrcWGXN32xxAkSIfR+xxjY5uUSES2QLbbu9hG2zWfOqYBZIEuLteXu2yqvdLKJPUQ
sQdejYa7tmxWq0dbD5it/mPZQN1Uf02Txp0TmR6xYJbi9bfkjoZrpBZVxZDYIYaGKfxghR+AWlx2
mGCG/ru//VoT36pEtc7EsxF2rfFXxrpWBkm4fsXj4w/lgDx0L8tDzMZv4XFJL1kru9AZXhGdDHqa
V8keyX4/l+YGa7LqLcGXg2qXGi1uatSSOCzIpK825+XnO2vb+ooOXfSPG7Nzgv2kfWXzjwTj1PQJ
+jCSuMG+ya1vxsWNHu9keeMAcCNgSsdTI/T2VoJKrYbXYVlklPjSy61lt7o+6bZ4wlHPJ8vTphUe
rcHoVsqqcGJXcixwg0PUEv/FkncoRaQnXaQ6GKwpj4VTucmAuYz2FC///zlptlm/gPjpGo1sax+N
EVjxEhLOevNlSTaUF5PT7T1irv/7Fl1hOLMehoTYTYb1zMP7NvtMh3uwZ3jN/Emjf1SpRFdBnLyu
YJyNkyjPm6YCWNRRNy00zy7TS6YgSvSmS1XZvJUwJVOdENaiTonORVd1U8fOXlJQ9mKwixydgJ2I
1aOss0foudQyDRuUUKbJt8KPmpIu8YBVVXESpqUapEoqiXZC295BcClqLjNwlzPFr5qcrOi9gTm1
VHLjFRr2DoL7WHFRddn6sjfZMVc+V6rubuNjam2yoCA0gh0Ql4ymZY3NEZHUX70RujpGUHxkt+v4
YN7Tw3yJMRnhnNbjm8LDDpZzXHsqnTLubZwlEuJF9RAuSeemjYxUTbJTfFoaSpIbGBxDL9FAfXRH
hSiVYsjXPtx2WyGMrRuaaoOERePraMlYxtvI6HvG4gld2a7efWog5HcbRGjYOxDOXUscGzB9iw7Q
pWwObZHfr5stE8ESFJMR53Yg3IHW7oa8pEx0fUEH+Xwfn03qal+T7ygl4QYU++bT8rWB/CI5ydio
ZcvjspM64hkx79k3VE/68t7oPtz+fOJ8u1sa28R9rrANkKoluBKs7wYf7fG4l/c0GFDqYGGoHdw3
nVF2gFyYSDOl71e0ivqKXbnVgsbxRGISMrvjooSGY9dmMsKqegtGU/GHyi9J59/+cMJQtFsGFyGy
MrHNhMm+9vlxmP7CqKDbdOAaleUHQSHjte1xMSFlZE3ji8475qUJOqGmo33JT2x3Cm/5+p9Wxfdl
TtpElpRJ/aza5laUJp5SkPOUD4fZ6SWD2ZIvyPdmWmDNoQaTv9r6LzprsgJpG4liH9zfkpQucSKT
ixFkbbdVZ06kkYPa/FEYz7e/mvjuCT0BnLbQQoUmqtdONK2g2pwHXOZZZb34Ab2pU117FmTfJwzE
oroeNAd9dhtDYoT/Eph+AfOR3NA02qqsisBeYti10NGP6SfrVKUhyGTsk30xDwzc0NA8l7mDLDKK
Xe2Kz53MKg3ZY0GrGQ7PfbgV8WMcR15RNhKaCHG15PqBX5xkF6WYEFSUJ7DL7BQf6fc4qOzQxMxb
fSEe+J3u1Oq4ym4GsrVxQd+MluxvMcJquZuj1tuaPx30Ed02HbFpXj8g+/luYS2ZzQ60wrghzmFr
f7ak3a/Cs7Ojag6odVlrDRcMh6HOi8REg79VgpqwbN3VQfvkH8UIprtT74RvWM4OjYuKaTrZSs0o
bObavEsoHsvyRlLZFX6xHQTva7RWh5FxtbZNWG33bf7l9hLEAfcKwM95DNlctFuEL9Yj4LIx/ulY
HTe0+LNZKiIJTQKCAoT3HRrnQXGXwXVQRHopRmzoddnuqiM9gKVVOiwj+XK8qKLRFvqU4anFL1Wv
sN7VMlFv2e/nHKZNq2GyJ/x+O3qaS8VtTJlagnRvOHfZiJXoZQeI5MLkryEdj681+luA6bZQ9hAs
DAC7rWE/3/mmBv5Ce9sAprT3yfRnXYaL/VlibMxaf7va7jBYktxhJMWoJA1jXWHawjZ0Lb0E1DtB
NriTNwV4bQqi98o71vCU+m3vSbvV2Z7cwufCA5ZoJgtK8TjZou/DRwHRi079V+MLe+mej/n32+sV
5vzdcrn4EGu4oVaMBNZu/1ptPJfkR9DMb/Po38b5F0PRKd7ToN4AfpHX37XS12kbGDEYWsjOaoAT
4KG5yy8amk0c35CEJLGhXMG4TYy6IgNZHsCG9tEG/2TdQUJzkGQKEYiJjlnVtgwNRD3citrV6bRt
zahv9qcKR+dS+aaXsi4gYW10j8ItxSb9pDUoNvsD1MYcrXNNql70uXuKsvRDuY7Hremflqn7A97x
hvPgHpozxcYyUkWtscCZ9OetqZA76mM6JQEhzfG2eYjMECTSTB6TWFB04CJVrVCqlnlO/UXDFa6c
zj34C02SB9MiI/0WbxuFfozp4N+XXse9g5PFNuY4oX7R3fcxlNatMNskKUuGwS2nTA3bzlCX9e0y
UNTcJek9HSW7IwruJrmug4u8eho3kQplPT8FiXjyeZLxXgjXoBGNoJXawCs1l9aVpVxaJ8fuRzm4
JyzbGyHqnpFe4kXCnb/C8B0aTgVm8SoBzDgpbul8SQY8tGWhSWSpSrgeNJ9YKLfh1MW/P9Ou7dp0
KCGntloeHfDuRP0tlp2LRenDxD+QQlJxwKPc6cFSIFIEUWbq+8Yf3UVxx0N/HwcxdDBBJGyjtSYP
V0x/J4GsUsWckc8b1DbBpm0aDnTU2PJ3Zg2/amIMJmJudJrri9mla6B1gwIGyWGBLAVpg8UZJWYu
2jsKvXFNY9TBjsNh0nT85+TXxA+W/mEevqbOKVZl5Myib0rR3vIiigc+be6bluXcqz2jC4hm9cuY
zMco689Zrz9gNKZ2FULvNqIFCn2LxVDYCwRfWB2Yf/UeEsx39oyvX3Oeje4Tnga8eJMRYokX9wuE
b9BN+j6G3C32DYO61NPbusb4PMmfurzLLlSthpDounKfGgn1NKoY4e3AK4oiuzXyzbpqY/RjXGKN
w/rczx+sWhLYRb/fVi1wwYLsAYPunImUmdKoTY1MvBnfCrVCd+dbdmmPwIx0Z/iq4VSKwtQvorlw
KWhKJjZD8PH2ZxJZuk0gEYwUBUVC/gGnNvN2o92AU5m9Vq5B6o8JMfxViU4UZAS3sUSBaofFv+HE
0BS0CzJiRNacyaGrS90ljrZiisWWHP6EtcY9FOdZSY8mziwHlK6Ezg8m6z4du9jtIUmFMgnr5pe1
dQjPMzZyPFF15HtwaXHbpZWQnzXgzM3QVA/2PMeHSi+/pcq6PVKS/WxLZTwNyfh1bqDvVo+Z7IQt
tEgItoJCBuZIeTn5uWwHqsUz1lxHd4M23TdTI8lpwh3cQbA/YWeS5TaNFumwxlEFKxqYr2pQ8xfl
j9t2It49E0K+GrQ3oHbEnTKssijMhp0ysvql2KS2Lngubd9yzRLsXjrGQNMmuA0q/HrUxLHAxjPj
b31x6WhtvfkiGtHjQukUNr1QJS7fcgkHDSFuCpRoiB6cYXaLWjb92qFirDhHuvbvS8Pwq2Q7lr39
o3DaY6eonlJ3J2vsLukyyKKy0N9BTco6kCDvy7/OVZ2B0z3UNH09u5TLKR0y6Bj/QRLJFspguNiV
VlMfq3mP29fsV8UXe5tdovzUpCyBQoPcLYdzujFTIIgGRhZ/Bh3IPdE7lbixnaefjLIva0m1X2gi
GoV7oUEaj5vc3o05zVWMjiGjRc+x9rxpkvgorLHaOwC+eqwlm9IXAGCCKQZo3jUoUbTeYofbQbln
dfjZZbyi5+6AztA32P8Om/M5kEdFRTUiXStgfMijz04r4ywT79X183HBw9CneY0qIBjde4picRvm
Mm0N2Q6xP2EXn6pai5MkAwROFmFmL0+mVG9SdBzd7xFn2VpG7CiaAKGWT1t9nhGilj4k80eTyvTZ
hU6ErjYTcdChvzEejSqN6qaBOXRWEab6uyWxQ3U8J/nn21tv46vwJ2zWPfcPDl/a1+N2MEr2emoX
g18vAaRow2W6mJAK6T4n88fbaOLovoPj3KjehmWBNhu+4AHsNoxLKvOrZ/1AvM6tPzgYevJuIwoN
75q1+MJ0U2qYzGW0cmave/pYPTZx62lDK7siyXDYd95ZXwINehtGB5q0yo3u24fkSxE2z+RhCLag
+2s8dZ+yT7JjhwyTu8wWc6SAzxZJv62bd1ubPkyT5jWr1HnFtng9XKiv16YBaNIzfMN41fwqtc6z
lp7B8+Sqavv+9nYJnfi6XfzU9hwP1ayw7UqbKIAUw3nRZFUZoRPvILhAa04RmDPYTs3W+qymW/Vo
Zlv2pJrQG6TqOkCcvJH1xQh3apf5OcwsGUEclLbYqYSmHh5Q+uMUgb8ldyr/9gcUTKRQcB1DSBZl
YwsNobxRGEWnzy2yL0bCwPP6ZxmwVrMNs32zH7m13z6hhzO4DSpe3i9M/nCf9gnJx5eMn9xn2UfE
qTaTRA6hDV6XxZcgxqIZx2H+P9Kuq7lSndn+IqrIiFdgs4O3sz3BL9REMogcfv1dmrlnNpb5UI2n
zpynXcVyq4OkVvdqiEUz4ynORhBwWY9STz7SYXzP+WUBxSkrLEBLk+mA6ibJMYyXWLOdrvtUGt07
YhOy1LgmmyYuDvytYUT3UKa2mPqbBvqJ9t1prkv0KMnmOxLHSxwuNlU66X5PFy668jZtC0fOCdJR
ohqCNd9dwnCWZ1CqNFEDcWbaO6nROKnyddvO1lx3gcA36IHCeJhiNuU+m8NHI0GPAOgvnSqqv8qk
uC1pKojqa0a3xON2qypTjZ4qkCipI6+MJBdv0J90HcwsZio4/625EB5AsBGbmo5RCez3xf7R2Jls
DTHO5j29bfVbkzxrwc/t1VuX5gLBfl9AFEE3pyQFRJ11N4mpOomefYlIeQMaIYHFrb43LsXhzuZD
0sd1G1CYtpV5NSF+qFq7ioCMnxg/2wFdXKb00pT6Oc1Dn5rauzzrIipn8fo0N4kMKkKPjDImedZH
e9ScqWgFYoqUxln8qA+NbkeA6dEFQNqz1IROKn3ZVpsAhD+hgfrFQGoUS6nqhl+Wo5tOdGeof89h
ZikLjf3S6MI6RhqQJCSAscheUp4z6S6wPm9Lsh4g/miFL68o+2HITQ0Q8xwcpsncga3n8d8gtNc2
rtStHfQGIIgdZv4UpR9Nmmr7bRCBI/0qI1ksVazPZlf1ABml2w6PinWLkQ+flFDgryLFcyHBatJ2
IjOsS5oq1xzxUouZEsJmHZFSuKhA66HMGgko1L4O05uC/ltg40ly0jJv+rJG1BnkMNsHdEhu86Sx
3GiYwk/behGJwnk9JmHXXc48pU3PJN7ropPjukJsHZk+2bIJzx/dRHo/4MUVotS5E2ofafZR1UUV
f+yP5C9kmDT/B4QJuTCugCijNjAQJGkUY6/YxJvS3I2yr1r0nJXP20u2bsoXNM7G2rLUhygDWjAd
TMMDp+Vo+GknyHytoqD0XLEMggQK3xLe4pl5zhl3YSzvg/FJSRSn7c9KKXpXXlXQAodbu1w25sQu
cLTPldvW7BwpvKbvGKWAQLkA4ZZMa2OUT8EQPCXamaCtbAJ/7u+31SIShHPKTotKO6whiNVns5/3
ioKp8gXavYdUdGFYdZqFONxOLY+6JkclxDGnUNpRonb7adIHgQWIBOJcM6OtaYUzUPqqvx/yBlOg
ptwnqvKeELCQhtuRSYuxk7/y4MMsO1b9TVdEleDrkphITONBFOd2DqHR+/9/NEmb73H/OcP7zIQ6
iW39ryvlDwi/55eaUtpJArfs6q9F/aiFAvtaP58pFwDuZKvIbatJEQD0ffKdotg3YgOMA0d1oh0q
OLelESwZv+83o5EWWc9CWn3U58BFGtrBneQfUbitnxR5aoYU17YM1LmDP4A1ty0ftiVZD2SXZeMC
zBzbTdabwChReDsZ6m4OKscqHyZLEkizQu3CwoyNl2gQS+hvKioTKRkqqUImxHockCkrvPFceMFR
PWZfY9c4FSfJKz/Ouxac6+/JmS2hOWedgpHWIwW03pa7Mgq8nsi+nmre9mKudpsucXhXGoOJlg0e
6ug3VlY8pZ7kYPoy+AIaP3gMHG2X3+VeWjimQI2rSRJbxTgA9CiBjoSv25pmbWgLPYUea9uIXbOb
JckNm7IIXRK1+mmWh7h3WXP4g6aZGLhKGooEJbiFnrKOGrobTKl5m6QjfZLiphgcko6W/J7jMogF
0daiK5bMcyWpozJUCUvvxcVO1YlrJZbgmrQaZkwFXeeqgvIkng9iIINetoynszC/glvAyUUP5aue
bxE80shEtzD+7/VhpkHCELDwl6Y7d7i6tNpJrkQla6tSLEA4p8S4D90KW5hr1b0oA6jZh+Gwbamr
br9AYGIuzmR9UWttOcBQp/ijjHwu0XZa+UgTEXmVaLm4bX82Qq3XR0giBePOlEfwy6O5REuLr9vy
rOZRFvJwe742NgrOFWzF+tqt7MiPMjCafTKyj5o5CWxMhMUFk7qMDTyowgRAVejoIJyzpmOZnefx
vlYft8USLR8XTww5JEHK2Nkz9ccQ/sj00hEWqAlMgU9BNYVSxmMEjLwkJ3B/Xms6hkDrgZNkonFa
Iihuj+4qtQPJHbZNHKjdAYVAmfrUJZ/nzt5tr9t6OLzYA09LEctSUhlsxgdjMYkPbGhJgDaOQ4zi
rjnDIDtQHx679/QPY3/7LzjwtwI1qFCWkiC+ySlmw8cHjE88tVHs6JOo1mr12WkJxYWIJOxoMvQQ
UD4ZfnedX9uu+Wi7FrpWpgO5Cb5sL+iqIWLGELiI8dSPMqvX8aIp2wmluriIhvTGNFFujcrq6mUb
YzXqoT7NtDWkfwh/r5Yyo29zVkyQqDkaU4gDmsf9NgTzlzdXUR3MGgbqxIw3tcDgutDHKmeFNMFt
IN0Z8o/Mzo8K+VRj9mR+ikWzZlYbnOwFIBf/pjIusyyFxYNT+krBSCMTKzdP47mhod+p3VmJyeT0
ve4o2uwEXf/U1yBQqn/gbz8XtrZHTbEgVK4us8FapnEKk98UjKp9nxmShi2yssv7Uok+SIos2F1W
reUCwReLxnkQzjGjQgYTuZMrZyl2wfUsCMPrLmDo6AJBwxvqKbngmJl2V4xsQKnUur9JvPRjYZ7Y
FEfMzHNasO9H/rb9rPZT2RdMnl49ym25lpAt+9V1nnnldeGB08MNztY1a/xM/bYUQK7GzAUiFzMt
u5INKZRxsMtUsBR9LtEoVhiPGBcoOJ+v28Wf5eRZ1NNAksyJAkirasxrzPdtkQrsQqQykwsjad/3
dk+wfOr97Fv+fCW544N6y+jp6T7aG0/b6lq3wz/nTb7YdpZKJQtlxGO0gtoHjEytnlKCTjFaRaL7
7f8Q7YLFeXqQg8smZeML2LCs9jY+RQ0o19gNNHGie6P1qvekIS+HaZU78sQK0sKDgVg2aEoNU0ft
QdM/TVT0JLBuFxfBuONOL6ltStgwwCa6zsnPORZNSBABcH6sxzYI1gYA9EO3T/PsZL6LbwOP1X8u
Htx7fxrHqoIeO1wL9G/hIDuacm8l37aNbf3MsQDhPLXOy3TqWEbIfA6ei6O+S3w1cXRn8q3n0cXF
Fo3utoBYRmDhmvp6X2Z1YnQKWVrNOk3dEwagtvbPbbnWA9Bl7TifnfEcbYcxE0unLplvkevcSbkX
iZgnV4/VSERrFggLDZOvJURvSdUjh4KHDt3AkJ5HzNoKKGjMTeQjM0FTxuqyEexQmG6Jime+pECy
JiJXHZ4IlOGKorfTCG6I6H1/1awvGHwJgZrmPS07HGeKEnOOxvmk2KMgngrE4EsIWq0y65a9RGgB
BphIqD8+E8yP29a/SA7OxEieN5IUsueO6opo32vt4/b3V1vO7MVCcQYWjlJcjxnuU4yxjvViR75+
rDEgpQQBoIgxdn0HX6AxcRc3X6LlrPMC4qh7pGiOjKY2OMqPqYv2C19Hz4KwYGvdsAEJKk4TGQMu
UNfWLIGxHGdARSoPRt/jdoB0ixkljtIPe1lIxLO+FZELIBexY1oQUobwJEb+aWIOUXtlYg4RcdjE
5+pKRGa0nthb4HEBPA6tpCA6BIzOwX18APXU9wATjMNTfN2f1G+YYAfc5qp4Nu5E/J8iWfnba94Z
Wk5NYNe/2eu8cBeji4cpM/dDX0Qdu+4Mf5aWL5ot425WcyZqL6dupfXnQBMu50rARaU4KBEIsXDw
4wv8ssiKskBFK+FvlujGjcmubh3cIUPwrWnYRyTEFNQ07kTkiivxBH1kuN/ZJihqdYvzjbBp0iDB
XBCvVh7CZFdo+1Z93Pb2lQXUZNSjy4piWCoKx1+7n5zMuTS3Iarfs0Mj7XtRPnstmrwC4IxfSaO0
sHUAkGv5p+VXGDNnySAun7zSz/attN+WR4jHGb9uZEXSMIGM297rj5mf7s0ItGuMMDVwre8CuNX1
01gtF5oJWBr99foFnRWbaQq4Zvd7xEM5HANPeTH2JmaWUhetn+nHbcwVq8A2+QeS5zbJTBQokVpC
J2a7s6aHMtz3oj1ABMEdnQZlajSrA0Q4v8zgfq5ltxX1Bq1raiEHt5ENeiaVeYalG33Fx3TwfTM4
bDQW8aNT4sbvWTUdF1OCyYe2yfevSGYUpQE6HL1ueOnU/YwS9y592tbMWvRD6fEFhFnLYjNrE9RU
J0XACJ17bJ2gSfTag3w0MXMu24X+3w+LxIFpAcfUuIAb0grd1ODK8MgcXWdmVThD0N5vy7RqCqCD
w8RhEwTEJnePqvNaU8I+J54Fji2piZy0x4OUMH/GlM1lgkAbx9pW8E+3bS4O5ejosFoVFtf61eTU
jAPcM3AVpV/YqAhRteyq1+LcCkISHGzBWvd64Ro5QjdoDT2BNcqxRhRUB972sq1sGhoW7Q8CZ9ya
Dq5dcApaXqnK3hQe20k7ggi4S4VpF/a3vlm5BRJ3XNNRi0TDAUbAOHtUXHIwXqZ3mzM7XHSiPo51
C1+gcRYuT5LZRgRy1b9GNVd7I3R0sNdhJ2TjXpLK6UXUMkJMzsyTqJl0zAi3MH0i/WmeGPko/fpR
7uBVpSd9FlWZrvXavdIdZ/JGOah5G0DGnFli4WO6jN458y7bZe+psH+Fxdl9QmKSpi2wBvKo1CcS
ok2yF5RGrEfahdK4PbhsChnt9FjA3mekuwU70WNiCZYPI1hKQaBd9y0ig+wD2XVF5u72RauNht0j
rFtR7sy1crSUTHDL/h8WccHg/LeXmmQKwVzmqdfqqT42+9JNXevFdCavdTFVRuDM6wtoY+QvwoWF
d0Zul6e5Te2UpuQXdbgJKv3AC87a/vdYclVQ87m6gBcwnrdn0js1DSiLuJPizXn6WZEKgUWsRidw
WquENd2DJvx1/MvLyDSyMSFekpzjyh8Vy9GjfW3VznYUZNb7JjYtcDjP1ULMoxwocOo+OIS19DOy
ZDfULAywM855K+rtEInFOW6LAnG1i2Kc/dIXOn/txptq2FNRAkYkFOeyNMHoCNJAKFvtniVJOsmk
3SXG4KslZnwVof2Pi8h5rzqlsxSgycizw+eRHDRsV9HHtvNskZWznWJLW5yVW3E4zLMGwX7fU+Md
5st+zn7R48t4wxLd3VZPFhfj4EuQpCxo1ZbBZQ36YiBV2d109uhum6DAJt5UHefUiOUJKKOs9b4W
G5mD461LS7txahQ9CBZxTSgFRwpc2ECE+6bjvUUhUtsSRIouTD2boBNiHp1OEZiE+kZVGpo6UIUm
o9oRhxj+ZjgD2ij0MN0x6m9GdhRiuof1MUndxsnQjSPfYTtxUbrj2XfkkPrVxzLwRLkbZg+v7OXX
H4Eor2MYDA6iXBRO5L4bIjlKd2ygYn5qD+OpOcpXosT620c7Doc7S42kHpABAM5gOPO3+jhdR17q
6s6Ae1abO+2OjW8Ibuzv25bDguCWeNzBCpyZQ6lKSbprgoTeRrIWfdSbIPqwjfI2AQbpMCNPZ5ko
tGHyDWlEt4cyiAgewA/5h/gBs7U8+pUews7tPPYME/q1qPTrjZFykNyC4jzfSmNkJTsC3gc5SR11
Gp06ER0WRTDcAvZyEkfwvAQ1nyn6m7zMok4imgT8JhpzsjAtLu5AFGVNclGYyc6iT9X4pNbIVyrX
dEzcQTTPQyQP+30BhfLiPgBRZbJLw3Jvxhgw03YOjf46LnIS8bvYlBv2mEAiIh/b8VsPUrhIYNpv
j7gcBreHTV2RtcghJ7vpJIOprbhtD/MpOqiYSb1t3qI14zavuDVjYlEAqc1XrVTccfxio6R5G0To
Q9zO1UQ2Gm57oMy39ZmR/0q7eMC8KtOpb5KTjWOb+vBvkPybukKDZIgojCE5srl8mFi+z59R4ndW
sI713syd/vM2pGApbS7cdsM0zyRngSLInCKtnLl9mETch2+2y9eGYXOhIYkGM4xKiCX3CUbg6eFL
hsRmVytoVJQ0wUn37bmaQ+MixNzkjZIwjxpO5l7dKYfUNXbKKXQZTaDoFM9MjY/ni0Brc5EC05pb
uWIaU8jXNr4tin1k3JrGgcZXeeJv62oVSzVV29BUAzGd86++VAtp1HWY/XywtedZO7IKrljat5WB
YdSiWoFV01jAcV7WjS2Ve2LANKbIi/vrSf2RWqK5e6umsQDhnKyVtMFCr2myq40YnZcoZDUPGrmy
kXbaXry1cwXoS/5bPJW7QWa9JiNrDEX1abzvm0+tVeRuaUUfuqdhlD2l6p9nSfG2QQVLyI9t7ka8
q8sMdG4wBpKegupTLgusYnWvWgjGOZekgTMI7zZYwelGMlJHJl4gzTsr3RWjoLFUJA7nWUFdDFFl
QVnmfCz76w5ci6JKGBEE509dElPNDCCNQq9bc19HqpOKOqVFGOz3xZY7GkFOMRQt2YEsUgO/i6y7
xd8XxbIotFALM/wFCLEGm/YKQDL5A3J2z2EyeF0jfdo2sLdJCw6GiwkYKZJEKosJZe2Mn9ggRwyO
BbM1nZDIwgP+vahpfj28gnoLxEM4X76pyGr7tpGzUMUedZ59AwOCzKO2HzwN4VXyRDX9q8aNISoK
2EgJKr45VWFesl4EFOJhdLKjTd9xGXeM3g9s8GElpbu9mKuxaAHGqQyzutsgNxUEvIy4Ifpitc61
9E+pKsBZtb8FDqezWW9pmMQaQlF7FUp+ILlSJNgEV7eKBQQXu+k8mlLYQEm5nfq1qmJ6WiajQE+x
T20xHhVUZ4VqKIhEq3KhMwEMfWxKI1+X300xCvhGGZGo1NxijB2cnxzLEqSZWAR4s+OitBOM93hd
fMMdaQxxEioqUPCQuTNs5dA0otL8VatbQHAhNdOzQZ5TrN4c5qAzSjXFQTgNg4Mp5G5nIXNLGi6k
znObB00Jm9N7j5UTVWAY7jQn+iJh0jl1Q+Esv3X/XQjHRdiym7tc6YFoPaqYH4+EzK64Yk+nv3j4
j9suJVIW579BWkjtFAJM1p6C6W4cBN9fddmFMJzLdpY2oJ5oTnZa/FxOJ5I9KMp1LySiZgrf0hLn
sUONWpJygkGwKY+g5kOxRXHFBsulIEyeBQYukonz3bYkrRwrWLOm8OrYcEaCRxByUrNM4K8i5XBn
L7D/drqeMeUYft/dpYNAkNUci3LRDl8dpeSd3SUMoPVkNzgVGCBWYTieK7lsXHvgKM/jDd0Lp5YJ
5OIrpqamN4M8B2w9/jTb3EfBjqAsU4TABQip0kiC/Qo7BdmjHlPP7rfd5tdpdMPg+J7tuq70tgoQ
5IaTdR79+EBvi3PvGT4rPQjPnc8msFn3iqufo53oIXM9jv+JsHweULeyGBPFId0o3ynKc13s5eHD
toBC0+ACQzWrUt4OEJBV0hZe8ig9hGhvwCQ7VHXLh9yjbnMluuyKYp/FhQvVIl2DUb9YVsy91xHa
y+twr+Ok1O6R0hRs86tolg5KWN3UQdHIszaP80C6uajwrGO55qnwMfTkbq6xnbj5sdgNh6oTOPSa
4haAfPqgVHKlkiQAZoUd74OuOxdmjhvBpCXviLtLJC5t0MQ6RsYwJBp/CYnkpeTBiq7KQUTAt+Zo
SxzO0bQ0ladwqgOv61DZpl4VIiYBkZL4Q0ucWV0s90DIjtF3fTceWifKd6ajuKU34ZrtbRs+szDO
sS1bMXWMR0NjhsG3cEpmIcu1TQMvjjOMD6pcPcQMnPpsZcL8FQvfW1CcsVthkoSFhRR9dmbJpMyX
Mdgdb7WG3+wlV30yvyU/2119U78MB1HJ3oreXonJbZhpkmronoOYOGr4eXc19algIVds/RUCt0um
06RUJtiavbn2CCgZVOlW1f62WQkkw0tlcRukblWdRH+toPGtA53W0IumcQnWiS+7MqW575MBUgzG
k6Rfx4ao738tKbuUgR8kpWNonlzpsALjVkVSttrrd6Dn2NXXol1j5crxCohz1SCPyjRSmbmRvWZ3
Tof6LjMACy76FnBrG2bRdW197RihiYniKLxtw/4XN+xCDjCv2oTnajgyqz/U7se2q65b2OX77PfF
99VgzKIyafDEpX4PlIOZha6MMvJ/A+GctElCLZZVGICqf8qMly58kEU16iI5OF/ERcYOhhzrNJif
aJ17kv1I8/Bd7nhZLM4dg4IGYRsApKndXrtNJi8RDVkQycF5Yx+nxdwngIiVAxuFJmMsmmJ92NbH
ytUP9PaaBnI7VOWq/MNZ3FWVTbMi8Gr7S2cWjmVfa+EHZQz8dnrehlqVZwHFOUw1hzUezeAw7LFs
lJ8TzS+1WHAIWXWSBQh3vywI+DgGA/JUab5npXBmL++25ViHwHOxYaId3+SrVfOZYrpLBYhexrkU
JdPxnO//CYIPk0o6qEoVYamGrrwbA9kfmkIQ69e18UcKPk7SKBuinEIKyXiI21tFvi6kh20pRBC8
wsHub1QzIFA94Fh94sSqZ4he4dYN+CIHp3BZnUFTg8dfEFD87KfCDxLZtaS9EpyU9q/Zpdn+iEJs
ohgogEWBwusI2bUhrUsJEbIx9dsyHHaW8S6nX0BwcSUpSilUZTi9pO+mGINFx6upUd8ThBcgXGQp
7F7XczzDo8tO9Vop2dMhdjVd1Mnzlr7m9XrxbxBNQJUBXdZYL/RssCYYNKXcVsdfVbzHd9jaRST+
5WEiQSc1JUTKTbzGW2eMSnCtSHS6WD3NLlA4iy4GW27w3IbdK7/qJU+Pv/XJJyMWEX6sHdJhaOgZ
A3+RJVs8u36FoaVRHuK6AXbYfeHNB+OmP/2uZEj2oyBtseqmCzDuXKHXLbHmASZnSruoa5wxPA7W
07Z6VhcOLeOgycHUKvCYvPacsO5pL2VYuHG4a/PYiauXQI9dPfm0jbMqywKHU1DUkDQomSxtc4iD
1DXN6+yv6/qZVS8wuIhT1VFbyTXzHqN9xkScDxgbdAJdtrctyuo2s4Dh1GKkDRmLADDW5OfKldz+
fU7nlRhsKRfHPcmyeymO4Jy5dhUGD1mrvyfKLATgjnpBkYydYUCAuvGi9gYlGHoiyButBv8FBBeQ
zQkvgT2TITG/gZTXRf27O826m+QnaaACeUQK4UKzZdIxHRvIoxTzcdLm+1jKBVFMBMEH5qZD6Q2F
PHMZ76lCb4wh2/+TWfEzf1qwPILkHx5SkmE36dFVlIjK9gVS8I0BmYYZK1QDRGj3Dm0LH9fjf1so
vkU4USorKdk2qciPEh3PeN0WmJYgkvCcSGYSd5mG9gZv1EwnqFo/kz7aQbT7N21wTm7ZbTtLIxRu
JZoL7uwvdt5834ZYFwSXRlReE/zH+UhUSKVVgr3C64LwqaisPZm0lyoxBW/l6xH+AsN5Bx1sMxw0
wKhasyv0g9lTBzcvaewFbiiSh/ORaDSmtLUARJKPffJUlqE7tY0AZN2E/0jDU2JIUUWCmF2LiE2d
WXkKRJMI1iPXBYDbEOlgjKHEpCjaygNVUNrdK0hLzbUTSt62AQg0w3Ng0NCYS8sElC6f4hFJEUt1
tXRwk0TwCCvQDE+EUcdkyJIWi5akzyH9QqfZocGPbWFEimG/L3YtomZRw7rDsMHfj92XbHiX21/0
wmRcfL8gs61kAxZrSuy9UZaHKMJKlebh38Tg9kaJxBVISwBjz3eYU1Mlt9vfF6mCc3p1JiQtUyxT
lpUOLMAZy6sg/LwNwjztTcJVv6wV5/LZFJgYBAmQPg9cg6CRpJ4fY8l+Mmi8JzH+l7W91ogIqUQm
wAWAsFBzcwKk1zeHMD7HkuBgJFi7N694XRfTuWEmFj8Ppkvle01Ub7tWxoLD15+l45/s8NivZngR
wtX4WxE7yR31q2cAhihbcLpz6cmtI8pXroqF+TF4nsEDoMEn/vG+1VpDk2Hj76hXl8ei0z1JNLhz
VTcLEM49YxJbpppDLkv9ENL7rtptm5zo+0zIhXtaeS9bPROC7crjdJS1D9sA61cvjNAEYReRkRXj
EBKjnLS0Qj7BfNFPwz44VnvyOXYpAZ3PdJgNQb5qXSsXOC4QFG0Sor4DN71xumuGh6ycHCU8bsu0
utcsROKCAYmltmoUGHRnfNJyxSmMUz590OxHTX3cRlpXz0UaLiJE44RrS4nsbtn4iX6rGu8JawtJ
ONdPMZ7QyFlGKbS0o1GBWWOoDrYtauIRiMFHgDimWQ96eiilup7rM1X97WUSKJ33/kAr6Wij0Msr
MOtwLjNfnRJfmiPBJiOCUV87y4xr7JjUEKNVRidUr6S5cIpRsGGK1oq7Det46ZoiGf5SVlczvQt7
wVoxB3izyVxUzj/OyzMYiFAIjPecXnGonjm6fT1ZodOLij2ZbW4B8Y4/F5bVhRDEUCPXpA9aT73Q
TJ0sxlhK3TFFdD2iheM8P6Vtp3cztEPJc9Df27ngQL5Wz2+BH+q/SMZTboxqHCCOQSBQHLEOXOnB
ulFujOvgkTiqJx+sYyA6Nouip8UFALDI1X3PTA6PlPvZi9zotr3SPXtf7Iofolp00Qpy0aCncjUR
FqoremOXp84UxM23zMcs03NZQb6JdM6TCQTlzIG83ktnR/ESbzyo3/MziDc8DGhyVIe62V592I4P
QmDudtCUo1poTHXdKTvSo7rDKGfdIcfKG7zokPsGqvtzP/Z0AbAgYhAuYgzyYA0hZnp5cXmDJyNH
Hg2vGj8IpBOhcCGjKnQ8ythw6fpT72n+iIqYZh+BCKZGTa87nGEre9GoGxEms6XFwSGYpkjBsFUk
7exHOduzLipZxFwhsEfCRRCMGG6UOgJGJ18PcesUaP7YXjqRFFzMoEo/Jyl7cy5LetME9Y9YpecA
hf3bMOuJ+4XhcyeGqoq0Zo6Bo1hHgsRgWJ6ywI/AZ67uk/JI+qvQ7lxdlCVWmX1txGDChY9RUerG
ZuFjcIuj1LnKuXzpj6C59SxXBjcCWkG88ik7dL7qt658QEmJLxBd9CdwQaU259yYMZ4Xqff45neb
P0Z73BonehoOIuJtkaPzFUxZMMQkYMe/8IN5on75o73SZHRlmo72u/HUQz+A3xyoiABt/QZyUTHf
CBXHZaQEbPvp/exJQfNr/hx8V/aMoCz7kZzIbntdBZbLt0QhKRRaeYdlzbuvVfJBSj6qg2j3EWFw
cUUxhyQrSmBUOahpPAlFdqJDglBhXBxB+jQvJPStYYPLvxjdL2qL4HN4rT+BgPlJelFcw00fm6+W
gK2BefaGZ/Dj7s3pvyMjbd0g/1HHfqV/M6rnbS2tV88srIILMCMGEjcmO82pe3rMD+OVsk8eEmxy
lmhvZcrYEogLMZmpWrXMKoH6b7NP7xQn8YiXnovMQUvoLvQawa1eEJxtLrSoZtWk3QjJ5DF3Smty
aPKed7TF2nGRgzSYrINGVpzqxyupi5wxPebkaVtBm1KAFkR+vY3JdYYWTRXxgky3pHweRdSbou9z
Bw9MJjXkrsb3p/lLJN1Vk6jAcdOOIQB3wjC10coVBYvUTncVFN7hhUA5topA29sHUeBwsYDmkyop
bKccTmgIPzTXxk3gq99QCLbP9prAmEWrxn5fHC7AJdpQYgAsrW507bsSC6RZ/T7623+9B9uguH79
/XhudDVih5em0q6nrL/TSksQn1dzBBcI/llIBU1M35lQfKwaLh2v9PQqk3VnzkOnyf++nRnkYX/E
4d+H5iiitt0By272drRTs89KKLj8rG4FCwjOzNBH1RSqBYgcB705M91c6fZBZgsUI1o1zsrqyGzB
gQWYQv0hNR/T6oXktwPaxCQRQ5XABPgpI6jSMoaoARLpn4l0X6T77cAiWjD2+8KEY2NMJ4y+Rcqj
uM1nlFCYkttZglyBCITbXcChQxqNPQwqyXgY9N6nVnc0AtGDhwiG21qUEYXIEoW72FbmxtJDhdPT
/NcENuxuuLAwfj+ZFQhQQJYpeOxa6lbhOU7vu/akdbtt1bAvvdkpF0ic91ehNhFaQTUqUsXz/J1E
L4H6Ibf9srhRKsE5Y/1ceEHjuUeDWhpqTMlG1uBa3zOm1Xx0iq+Mf77+wjKgiugkKtAWT4ASNWod
FjPEk5q9SnbzdKzflW9byMRFgyy1bVmpIJOsXJsYnTJJX4WERqsbGwhr0P+gokvvDffeSGneo2DD
66vIV/U7uTa8JDiX/fdtaxDhcHZnFmZRRzMy4Lrd3OdluzMs+wm2WLhhbjjbWOuqucjEW15eVCRk
h3aV3pnqo2VehaLGGPaJt8b9HwT4P1/HHTXTRzqw3HQl34fjrtJKZwJZTPyikHs0zDimJOJtWb/c
/tGUxXNyS3rcgAsKKxja2UsoGW45mm5W0V2Xq0ezbH/kgXZtNbGf6vOOVrVg91s/mizwOWvEbF+5
DQu2qvf0aPjKoT5o978bioeDqKF4W4XgcXm9vqVsh3bIHhrh005W7QMkG7Uv22ayvgtedMgdfyJl
7DPK3rJTzFxDzmgYvbDGQJp0VCdHLSvFHUwiC2zzfwSqCyqTfLFjaSqGe/2qA7DqXe+p7nDNJqhT
4/SbUg4kBKJ8o0hObvsCT3IZyCkUV0t+O58La3aM6qqxX9JhEki3vt1fhOO2sDavRhNPt9jCpOts
vpZ0wVO9SBQuioQqqSJVgttNyrRPitxrB2R6enJtqKYbzkL6Z2bTW27ORZKhtdumYjUIWf45aL9q
89fSfsiCz7bmx9Z5iHb6nDrNdBWJWllX7J9gNA4LyoYKDmjO/ptSMnBnAnBe3gzjfR49JKIXkJWI
/AqCM//ZjKgeGIgnQRw61Tg6WuhL8llSRTvlWuR4hcSZvC532TipQGJtuXHtFj44KHHKQc60xRzd
XeJuO7ZIMs7gh0TXasUCXqd8TmDtUXSb1DcB2gS2cVas/ZVcnLXPfVo0tZ2icMSSKvSYSopTh8E7
nlpfoXA2P9dmNDQTpNGLK3TIdtWTEh7+TRDOzJW8wYA7CggafrUwtacRRNpta8b79OuYB8axPpA6
WPOkoYvTOASkdQjI+LalWAkOi4Ui/AbZ1ugRrEugUAzn1OuvQQcuChhdjEK4XhCItlWPW+ZriXSt
0rIiAxaa55w4fSnMx21htm0YFSevAUiQgyBJg0oGJFdTjIBEQUxcXLeiQLMuCMgKicVYBU0uc5KA
Rbo3mG9Gxg5DpyfRQUn0fW6h0NMythqz3npAG9CIqcmiWSXrK3WRgFupqamHcIqgitLsHTXq3IF4
McEbezl52zpZN+MLEpN1sXWjtE7Pqx6yVNYnlZwz+iP8P9Kuozlyndf+IlUpUGmr2N1u53EYb1Se
YOWc9evfoe+raZnWNL/ru/LCVToNEgRAEDjQOQmAv9hKBJRgBcEgDjZn0lQKaqcLalP2szteZd5w
sdxFuMKkXv+DxyZPTQfj3gw03xFU1qCmB2ThHwXCNJGqNKgBCwRXTyInKwe3UB1Dbpwpeu5ag3NC
NxdwhceYMnEZ4iDQgGca12S8bTEfouekNrbiqw8yMbYsW7o0qkCi64SvsytYtV2CyDR6xYw8C2Q0
Nu/tZ1O//4iEqSIfl1BvK7kNVcDVTePESnZYIu5YA6rBf98m3Pk+YmTSqPRDAgy8iGso7okc3UWh
NYYqFxb6nz1zv4z+F1RdJxjnRky0P7PEBqOZtJRTyHTSHBlhTCUt5cZqq+krCoHkPKbcosbXZNus
x1ZQcJvB2dX1yNfK0ZHDwTILwjlVm3qODmHMiAXLv/KuM6uDK3RSU2YCLtKN8jNJPQnXz3T2ivq1
Nl/rRvuKUCs0xkyoGLeHGVpAC9rHWhmtFGxfJP52foO2yiQMtKT8kYkJqqJxKDqVvjkSP+rceFej
WTxF3mg/OsJb5xd2/STtz2NuvXN+wGQCq2iWNK3v3zEVTzGs5Lve26KL2Xv+glk9O9Ez3zIwJzjx
fe+gtRQnDlyIvGT/lp/HxF8YRxkTE0Fc8vE4mItcdBKmejqdcV2X7pI9m2CC7RV3KXhTv7d8yxqK
3co5KtCKS73w+LK0u0h7GVTRQhfd+YXd0s81DLOXctBGmkzLAzPU6y2ieNWPsp0Pw9VcFZgyG6b2
HGqtex50yxivQZnNRDg2ZbKEZezbylFMP+yJF/KIk6i1ZU3XGoTxMGadqdIUA6TSWq/JkFsSmlex
6H7LxnQ1KEhUJPFVbmS8YlvexjGeBpW8oBxSgNuUc2NlZj9bLYZd29EELoc2kEWOvdx0O2tBGbdj
FGXYyVQptZcFPDDZdQ42y+TRwLNg7oSOyjmKW8QsIFr7cwjYSv/JnEKlWYCn3MuHxcEQ8R25aRpL
O85eg/oe4aa3oiOvHGXL261RGU8UR3JQCiNQu9y0ujJEmwwvQcKDYAJGqY97Qx5xFuSusYmm7pN8
4LiDTc2nI4/QOq6hwJvZq1YRQzGY0D9UBv2+KsleaDO7y1Tv/AHbPNUnGLZIAiyCIYr/AGNUitVO
t0N3reqvxRIj11TbxvivueJB6f8+yekfsdjSiEXIBFEnMTanJW6ERtJGihHZXSrmhZi9nJdtewnh
fkQJwY/MdufMY7ksQYpdUpXfRXfV4b0tVjkY22dKOoEwh9gs+jbqCmoWY6t+1ezyJTxUbpU72vXk
ls64G3g0p5uuZYXIaMakVakYEuh3bA5+JpGrSa8u43HyStIfBqXgWQ2qzJ/MI+5diiya8KxsmscY
jSSKO/Tm0U5jsH97+lXrTTYlEQ7sfz1bgurHCoxxZiSJspwQPP1UgnDbZOIx6jqOI9tUixUE/f8q
0BobIidaBgi9+VZJbjw/ZbzrHg+CcVvl2LaVMeHdRYoXq9aPc5XYdc8j1d3KtmOxTIIMrw6SRPZe
DP3u/yk+Fw+0zA9sXnvJbiwkr2yeLd+0eCsoxuL1qZgVjYakpjB5ufCoNl/IVaxFYeKlXptaRPP4
fls99uVdPjx/wRbgdR/5Skyq09kr6zK1ki7MiAq14U4Wn4fmUQSp5H/CYN/5m2VQy4RG8LVqYHbX
VR8V1sCjrNy8fOMxl2CqNN5XDJbGtKqVSQrB3ow6vtEdUHvc7eZrzRJ8jC90eIzyW7ZmDcYocr+k
gwiqXpBy4d06zLywfE6UzIqGO6SFOcvHlYz+mNXBFGSSDVIHsPm2kN+rv4QrjNmMwCfZXaUer2xu
K/xay8ZY7jAPC9TKAi5JE0/tMruuUoxa9wXz7rxebAKB2FuRCLIY+PtRLlgb9LhWGYAq0coq4Tox
C8to4yet0uzzUFuGR15BMeazIaUSSTGgJtClCopipcqbIvz+byCMASVmp+vIkAhOg8kWxXFaXHPk
RD9b5kbGrQncIxL6TtihbmKTmGSssTcSGX8Yau9nIa8+dFO1VxCMtjV6NJe9iaVqu85qqktSvenB
EQOF/SF+/MqCnaRhNE0glSbFXS6ALqk/xgUm4w7CdWs0X9r8EwwTGER11LRJDhgzzUE2vFcW4gTj
F4oYjNXWsA08Qda2WVkCZbTprC46ziX3NSff04r96MAbMUrXho0+ZDBog6gDLMAa2zMWqJGgURpv
lEuD2ziJ3HEoLVnfj/NvIh1Ru8PRvE21UEyQDsuUfFhh1EJT41bQhAApi3gfioMVJfsMoY5wrMYv
UN4gq3SCYtRCXxqjVlMBsfCgOKDofxLTmvMgvnmOCJ2iBUunqiJzVMNwJnPY4KjmqoE71zQF4FFL
Wo7ibQYi2CPk2iRRQYqWWbRWx0yhQBuRoN8bGJOw7OabfB8ixwLOYf/8Wfo8NR0R4hqLWTXBKMtE
MoA1HwIfJLCXzROiKzpshw6jKdG5EdgFb8Tf5jpi+Cy44TDR8tO4hNpAX4U2gksgHuJs3+ua4kVB
lu/Oy7ZpvVcojGioQMUIt7lHnct0EbQYzZS99PPP8xj0G5/O0wqDNRJdUdToBEDqeWn2WTA8BsLk
G4G8ayfJAU+sq5gFJ7bbTAPS0b3/v3osV1FThJOUjJCrcWa3G+w0tXI78MSfy5ti99cown8qOGJy
NowlxVHbqdAVDEl0OnXGbEuwfoSzd34lt+OVlVhMTDzXg7RgKAOyAH7gR3Z1n2PIH7g36STfjD/J
Vzm/c+8jt1bhUSqmGXj0ASddV3vJEWtLQ/eG173RvoKhtE1n5GWoOAop01VeQarCWEpSAcgBM1WT
8UrDoDBTfTq/jtQ4nNFINqANFiHtVdgPB+RQVhnep8YeJYwThBEi4pzH4glEQ7WVQEFQ1IkY0DVs
8Mwi3Vb5Y1NwHpI3UwJrdWesoTQVvST/oxfmtfZC+wNL33Q71RJuZSe55ZpEqmjnVpC1G1Wdi4EO
qVrUBNnLsfeNxNKcyTZnK3wOHZ5P3j5cuiwR3D1NiW3GShe9S+MCJjidX6cmtYz09vw28QCYbUpD
oQwGEwByIjZuX/XCvhX1mZMI2Go4MVBQ+EcOZqMEPQG7nTTA199KHhKFoOdXHfH7cFhsxTYuYk84
DldFapkOL/jc1sMTMrNji1DAYy9AHubaKoaHjhzkgPPKyFtExtLrNdg8UNoO6eoruXooZB5p07Yr
Pq0fmzyss17v0W+IHOUbDQUzJ3TzQ2nHyENoFkonaCKCcLMe2x7sz9qxKUR1bBdMsQZq685uVFn6
RWnntrgPLykTPEYzuQsahd4niEQck8/ZNrbTqg6NKE2p4ufKd5T0W2aDh8dhf175t6Op1bJSR7Ay
UkkVRmk0Q8DiGPg5aKTjY4HBseB4dBJOfMgTiOrQCqpu5co0OkDF/WtcZtaQtxbhNaVyFJHtr+o1
fcpTg26YcTMJNxqvcYdag8/m76QQjLWQInMRxplGhP1DLu2l4fes/ArRzn5+X3hrxViLDEPGzZSe
WTm8TJOLtDssX2D5MdAOoqmiKYOakH011LtcV5QBeUMtupTjq7ndR19JTa4hmB1fOjyQmhXiv86I
7Vb/pZqXxRdGGkAMFAXKYKrH7YOxPPlgVEUWI+gaKg1PTMaQY1LWNDnn92NTrU4orPVBNX1co6ca
755pd1uKw7EzDI6H2AxNVhDMU1KVJ/k40HuNKU6o1hKsRX2R1NKqh8kyv0BPaiBBaeKxh8goXGD0
q6riECOYFjzJZwFYHFXjRys0vSUZvHzUplQrIMb5GEYxp/WC7SHivBP61F3iprG7NH2o6k60U3Pk
XQDoOn06oStERiEqFdkuSYJooW6icW9AaBdnbi9GLgoE7Fqs3kD4nVilhnnFUW73WvqV68DpB2hM
BYw2BUNR0GvAgCe0h1LMTJ+WG3NyI5yFZfPxE+nMRAqAIqf6TtaXZ3Uc7aHtvTFFUZlW8Ro9Nz2h
SZBCMFAU92miFTGnSipTqKcaR7u6Xu6JCe3pFFc3jbcSggZa95UkN94B/mAyxlZI8bY61xP6PaqL
MsIERmPf6LxXQp5gzFGIluH/7/iacCzU63K5DIDRzleEHDF9/CuGfSUScx6SJapnM4VIWvKkghB4
NsABz/Mem9bKBPkU5rPjDY11gmmahylupXhAyXTHAB+wFudP5w3iloPCHUkGhb2GyzarfiVIzYWw
0aF+w4/EWKylusimyj4PstXGDCFOKMytN1uilIiDCm9e1q4RThbiBg81s9eCMe7MJncRUqMyD9VY
pOKVumwtIuY4Y4ojrt0YicfYkTbpkkDDRB4nqzELVh/cVDA4Id5WMEEzPIqhS8jXs+WGRddHYSyi
JDcScLHBxBPSgZ+yvUnqr7zwr5EYtUvRptKOKcGJTZ/E8H5qvFrimL1NjaDP7XgiVOGM6f9X4V1O
DDKrOTSiTJoXAaQAYDB7KVGBcV4neDCMTcCjft5gkC5gmvkhi1Tc4kG0MHWcYHVza1bSMFZhMqPa
RJ4YcZ7oT3llV+OjabZ2ay5fkkcVJURiIFRm+Unlpu/mrIctNcPckubeC3Bm55KTaf68agpqCmXV
gFEwDEzW/rg5UZEtqAbuIreR70ikW43p5qLJOa48ECaCUWc1GaoGIHJ6GMhLsbgKufm3u/9RDsYg
NKjMzrQEEGm2M1TTSttbHYQ+50E2zM5HFOXjavVkqPuhHCI3hLG2B3OJbus0Uvf1LKCrBjUYGBUw
PAhx2NrgkQD9NdorOKdp47778TdQ87Q6TrMeGRGpwSsm3/au4qWH7ofgascJ+QLa/K7vhT2PQPyz
xfsIyZxgcR6WbNGwuFphoKakioJjoqJ3jrO6nx0uhdFEWUFBgY5m+I+SBYFYSXM6Yf7XftgjF+Em
TuQER/0i98vC7tzFzT0jtxpi9TtedfJGHvUjOGM+RD3MJTlFo1LWv5NpDbvplmavZM/YxR6v02z7
RJxEZazIEExLls5AC+J9O+3U7C2XH84vJw+CsexToYVhFgFCy9VbLZ6Pkyw7/LFF1Nt9jKo/rhvj
DWO1ys1aB0yijzYg8Sz2KAoXYYPZqUNr9dO1xstbfTbBHyDfT+nqBEwyBBMNunj9XTW8FZVtKK7Y
8Equ/6ISqLVGxASad5aZTmgUDGQiKnrXLnu320u78AG0PYfZwdxtj9eKtX3GTmCM8odpOI6BQgBm
XChZaGnDvw+a6bKdEBgNR3H1PJeZFrkx8WLlmw6W/pxnnKiZ/aQNmDJDSdXwCMf2epfwtyEqXyIX
235Lc86Y0VJZyaPsZS5enr+dV/GNJDdEWsExVl+VikkwB4gkXFBbSCfSYUzcTrNkL3dih1essa0R
KzzG/ktiP8skgHjmrjhizB/GZoJj9XJ28OjM7UblojGWvo6rukdVQuR2P5M9XczIQSWKiixc6fAV
kJqcz1unKYqkK7j6i8xBbpcpxeQmJXKVvMBYsARXiKula2rTpincwmqzWiqt3JBLnmJuqr6haQrI
WFVdYZ/JSALi8roF9Xorf4+CJ5H7Mky35ZNoKwBGTZJKblq1A0B/IId8Fx8i52f7DH8JCq7IzX9w
tHLzEKzgGC0J0LozJDXgqp/BpRRbzX3qS7dzT0uIYDm+MJaRngJT13RdREcP+/BdFikJYaiwfi6a
uZABH3ahTz0XmL58Ln8ajQg/LeYKjfErWq70JFaBluy7/XhZYvipdt3u8+uIE2lvvNhCLhAli+i4
QoKJ7Xnp03rsMVkQp3uHrHD5mN0UHtzyXdJ4gyu54k5B3wTn+rp96E6b925yVs6FNHoq5ApYazrP
uEV5utfswr3u02ngscMLA7YDyhUac8TRiDk0yAuhoAR1dN1+uQgvZw/O7IL3PLfppk9A7COqUalo
7dEBlOzDXXow3dEjXuPzYP6yZ6ezzLixQsUkArRK4D7hNYqtNRaGM9oTSjG62VIvJ3f8lnpcUN6B
Yzzb3Matipxl5KrXi0fc0tfddG+AYQ/9Nfx505uB1WopmditTHNUduIe6IZvUvKiPhPEqXj6uR6b
3YCqxNEZUHKdckPGTfu8gmXOXS6jgVqgihnn9309WjK5mpNjMt4OJa9dezPAWkExriBokrAcJayn
tridsheKm250m+zuvJ3cDPfRB6irmmyirZYxk4sw10kcw5ka6eI21U7AALFaT62k9qL+u2Bwbojb
qrnCY85aJgppjKGLkSv6zTG8kKzSNpzBNq4Ni1YJFT4vpNtUlBUgcxakSogTPKZALQM8Q+qXTX6R
lBx7tblVKwxG9Y1qgpkcgKGbgaVUkR1IN6P0ENbO+c3atosrIEbrMX3LCLsWwTBcmqdgYpXmaFZ7
xAhJCzWl9n9EY5SdGIbWFAnEkv3FK696v9tFb5Mt+A369XgOe9M2rkRj1L2uRaVWO4hGPRqtYG8w
CL3j28ZNM3XCYd+KijAB7W8LoRpndOnk68kSE0vxccj87FLi6PtmVLVCY5IuUtsYUb0ArS9CcBZ5
Ju7N/22X2JfoeMnCjhSAIL4CM1+Dgy8+0ilmcM03PIoRzi6xBcxlV0tGGgGMZgcop47qKy6lTuUI
xTm1JmMmAjP9f6HEg2DJrubLNp2inNrpMUdnw3hfXPLCAJ5ojKHAS5AeDjVEy+CcpV3qqz7BGvL8
JE8yxlYsbZ33mYD7RC0flDpHqdMlKs45hoJjkNjUddtp1SxVANFiWw4iq9Vre6rQAzt5nI3ajOpX
Cs7YiFaQ1QFlstRGyLmffCN2bYcu0nLFBSUP5idttlNvpqJK6ObCkA12MChumqVWmEbkRrE1/TRQ
r7M4qYvefBuspmlv014rPuz2Qf6Dys4KnXSzBSYcfy37pvSQk9fzC7mtFqfvM4YikmZlTmN4+04R
7EAcrb66JcvP8yDbanECobZxFVZrXaoF0YSlUxPzQW3yu3G4C7XlOhFMnl7w1ouJK8xYLeUgxHrR
OmDqqQarO5SoBE5c06k46v4Xv3gSjP6alWDGLA2zWQJtxN2SVh0LtuQroG+n9wXeVY+3VYyhwEw6
tStVGArE2Y6mgjYeeeAy4b1x8GDoZq5kUlJNHaF0yOLImpWpOxK/GAkn+tuoe8Pt7nSY2EqDPFbT
Ik8AQl08sRUHWXtKliagiipunMUWkWcz9/ITzwxuBtIrYNZuYKpzny5QRSXO7tWl8BKxulNFwR1F
zSUdb677X+LOk4Yw4YW5TM240E0TdtotnfYZumpu6fZ0aI+a19jjTv12/rBtFG99WFu20mBGG2Ui
5Fjb1m0fCZRS3NNsR3P4H66wHGVhH3zlHrw42gjx6AwFYuO2d9H/Rq+8N8aIq2n1nX4j8urveKCM
OUkXMUuHAQIO6k8yurlg2jnhFR5vu+U/G8eOO0uXWFxkCSDEp9m3YRfvidf5vIiD6tunhMpJHzXG
ggx48yj7DPoo5InTkMYhk1UGh1lzNSyhXrjnleO90P0cHl3b1ekOhh45TASHbnQU7uXHzgE1hezG
ruEEu8lVbemguMVbW1oSwivTEXl1OJsJpJW8jHUZzKwqDLp3sq8dsKwXvacfEAHbvIf67fTwCom5
sxBtLPuanjy0RY8uuoadCBnbaoc4zh0e0BbytWvLSWMY06IvyZAE9NyVuXw3g8O9H3/rWm1LyXxc
1LdpKH2wFh/TUrwDAdddlcb35zeX42Y1xtYoUh4jE4i9lYvQWuR9oe4GWBlx5oT+VCfP6BDbf1Vo
k4AJg8DR5O/5eJHxokjO0WMHKIG/sxriEjtHfJpmR/4UETHaQ3bnl+svhhKPIjrtx0Wb38ezkIF0
WwrKmV7JYL6OlKTevFL8GXR7PKz3NPbnNTthMcohJlofkhpYKMdyNFASOeGt+kxPnuAWM+qFaY4R
TVJPwZVwSP6XB4WtXSOgSjcUFVOa0dL4Udo26EinBhI8n2qiRF8H3bBY9KEX9KZmxfFALJKoIzo4
jGGng2vkqR6IbomN0dpdrelWkfbVxWCg6eP8NvB+F2MR5LxH3eGMpwdzrm3RuDZ5WV0eALPN0RQ1
INsEgGT8qCdPyfbnBdgKKdYLy2xtHsSFMAuoJNSl+jaqFTDFtDs0Yt/kie6VjfjjPNwGp4kir/GY
Yy4qc94JHeQBwzaujHlt08jJdLXIGj35mdI4V7dfTMuscNkMBsEU8Z7kUKAOGQxiF07wXXczi058
z7jTnzbNN4G2SqYKcq1P9EV9XeUkESZ6YEQ73s2uZseuKdo9nm5ojqGWOK5xy3quAakarTxjJEcB
yTIA5uJunPftuIuR4OXOhqTBCWsI1jDsMWx7rZJjwBiXEyZo1XYEA9dZuo/6jcvIP68rVPXOgTFn
S8VAazNtAJaS52K5F9AzaNxGkm5FGrqp+u/n0bYP2mnLmIOWydO8VLSEo0hfiXlokd86D7B531ov
HnPUhlyt0kIZI/efzstp13q9I9komKSdCRyHzhOHOWeDFGDaPF281riokx+LKnHE4WgcG6jHwbB0
hEAa1SB2VdV2VvpdWDrZMnN0myrVGT1gw/RSykqCVjqkAzGBMjWuw9QVsn/d7EPN0p/dZwcRm6Sq
0DcAjHi8K9ofpH46v/mc7WAD8jKuxiHGmAS3Mh+0KLXiiXev+ItlPYnAmAAhRNknciDUwokgXLfm
l9AVbPVycANUSxgWJTYBsQHn2PBM3acayXHSxIBKFmbW+PbPW79ph/u6tExfpJPo/qM6MGYBE1Ab
LUWpv9uhPW8B4a+KsRMpz7FvZsyIqMsqpmTQFgYmtzTWY1DLMxxj58iSj7dA33CUS4ISBriqzk12
5Ef2wEun/mU1T6jUAK/s+DJW0lAToI52fJXd0Atw8jThAhzawQ9+VmYzilxLyWScNDHJzJK6f6Sm
j7TmBV0579EczvX+/BHYjDRQEoqHKshnsCn3vMjJYoTw/DX6F4Lwtov3Yu6N4yGqOI5Dosbtk8VY
QTFSSWQaOqnCs8iMeBUXe8TGw24GCfuwoz1u7X5ycVHErJ3wnue0tq38Cps5hmPcL0QZgB2+KkgO
xQftJrVVv9/TaxvvnrhpVlZgjD9WxkUapAprqiffQ/V3m9ye3zPe95mzlg9LmWf0fck0UcYQ/Wp4
NffSppNfScC4XdNI0sIo8bSpgcPNljMTU+azLrOCtEL11SgrXhKLtJVZSG8kccFI3bmtrWlpHwwl
kCxxzkqnDuLUUvs8t0dSV5jCaipu3ecCx6Vyt5Zx4GUhx2YzYjVGW/JkUGJOu2pHQB1UeoKjfOER
jKwWhnHgRK4FIhC6teJbob31A2+S8KZb/QOA14iPpkYuCm3uFwCos2kNfYt2eMOSKh6h8vmz+InY
VlMaQ5kivHUQ36A5E6SiBB931K848JU0jOEUNDDcK7SSqKxvltwfR+/8SeBsvsmSdYutJpdoN6D+
IH1t9i04h9XQkvxoJz38D7lJ+nv/bsLAu/Vxd4xeDZJlAly97AK/Apu+eNObVvW4uNMl/360Gc2t
lo8xJPM0Zqh/gWpjcrVf9Bgpa1ZWXhZ+pgy8Y7RtVAgKpQnRwCvIaHZvNkavmDp95ZhpwTIm13Yo
+2q9xW6sAcKVHN3Y9uXSH0Q2Vg3lzixQx4HY/li/Ejt3axvTpEAgby12YI33CL8feNNNNgukyAqU
CSBUvJg3HXVCxZHWd+YQkJZrdH6/O6+a2wf5JB2j+v0EFqiyAVAs+pVyrMIHEVw/5zG2A5OVNIxL
DaVgSEOCTVPv6c2vtcPDgEIK1Zed+r6wedcXnkyM+peYyRnHE2Tq0qMUf6sWN5jvzovEg2BVPtCq
YCZQimoqXMzicMwudLtEds7DbMflq5VjfGg1pUMs0vITctv9nDPrH8anxSeIC6bGSq4Mr/DbJ94K
bj7erPWP8axNFOnBrAJXQe+kr72hysHudurl6E0ZolhKd5dxtGTb1p80kXGQbdiZQ2fAaNHcZ+sP
uxTp6pxb6MDbOcaAyGkvxpNGbWN+0Q2YEXMzxpxd2w5W/0jCZomR5Ej7YIJyLMrvWAAXnBpZOnlW
4xptlKrFUREeGmMqptxQzLbH4TIjSzuAsuBHepuAIcmRfMFHOuyQI8DIn5LLmmMZORumM6YjBxuT
kEpUN/1unx5if/SS3f9QmbLtXk7LyVgPWU1VtTGwnLjBGz7KDmEQQ3f+hakdlnD5PpjWE36pnE3k
HQG2DULulLEMNIinhs7kJd9kvKPQOovsDQPEQUSPkgfe7XTzcXh17HTGrBhtWpqaCUzxljRWvCtv
I7g36mlmJ45xcxQ9yY0O5Krl9MNt3+VOhkZnDE0rq33ZBlhkyqfU+9PuZ+fSUCt0Uo7C8vSVMS0t
RqOYBvU4hfLYRDdkEqyJ2OMyWvXIC1O5m8gYlXBCGCyGOBzJUXqmnnS4eL+oWtJB9uTI4vcT8LSV
sS9SnmhDTQuBZjP3tLg9mFP30smdYBcql9yLs5YGE4bjCRWtkv9UooEZgTqH6X2qeHiksYlsdZf9
nvZocDtCeMCM0emXCAOBUkhpXOZXGGzxz2sV9Q/ptwksBhYt565885fIcbzUd38Obf8YA4MxOmqJ
GFMMAYzQEtMIZx5F219C9RMAY22CLqskstAj6JPDtA8PxJEONPaiCTCen912RqgERuuJKKMf9WOg
nksVCHXoy1Rjvi7qTiluhIHDi7C5YGhroX3vZINBWkPf+0DvNoruZ/MFLoWc87wpwwqA/oBV1qlT
DKER6N2mXrI7RRSdxWwvzNrktEXwYJil6kkIphkaHghRPB+aZnoWy9I8Li1IAzgedeulHvvxZ8kY
WzigM6eTZqjA3Mi2rF4J+muaW5r5u2+eo6S2SgG9ro/nQbe3iRCFUoiCa5M5UF3RTmEhFLixK7Il
onBE1vz/hsCcnJIYwlCXQMiyb4O4W2JOzmHT8MknCZiDE8+amGtNjptEk1qVVtp1NlilfLc0L/9N
EEbhSnFMBTOAIAjxLdTXWSHqis5DbMfdK2EYbSNLu9SYO4PtuAe71lGzpc5a6J1P92svRpdd4ade
yO2G3AypVrCM5k1dpIMCAbC0IpaWZCtIETTcN3nq9T4Z0RUM44Kbtk5mhcKEKeZLBniE1yKb9DM6
Sw2bBNMhnMPX8yv6TsD9GVMHs4OCeoNPJOBBoZVTO5S0/IbO3813iafnFp2/W1zTBq7+Lj40O/oc
2NyRa9qiVvm1aKmIvcT3vkaQBX/l7iv/+UksZ/g8oBpIrms8c4mF1ZuPS3Afhxzzu222ThjMue5z
SWzHEBi59BIGb7GGvrhc4KnrpjteScKcbb2XiKCjDcJV0AmkgpwtviO2ZIVuIVrjd+WFPgEMD+k9
lxCOJx5z6Emu6EncQLyx6Y5FI/xqSHKoxv7tvPZse+WVgMyZn3pDqpYFAqLZ2hfd1I0c+aZyTUSo
gkPuOGi85WROv1nF6N0ZgYaaCS87Dk6M8nTBXu6y95xP7iyubFU+L/3Pg2VOfw52ZyWisKSIrLz2
pPTSbDqrrPZGdX9exG13c1JLxgL0QTxNqoTTqBTPaneXxT/Pf3/TwoDDmYAw2ESmjlnBBWUaQVzD
wtAxI5mYWqJ8rHtHTL0y8quk4xyATTXE66VuyhoQWdKQPGqGvMaQJLcafT361pm20XFUcBOCgMVZ
kiXwhLElZsGERuCWQNPDBuO6crHVnUXqbkqxCb0vrB3YYWAqDYJYgNmbQRfkVpYbmIwqg4sp9MSf
SlJY5VRWnmYKMZrkNdEukphjq7YvgStk5rZUKVMtCuBVRH1NuFN3JSh1aY4a2R6up6O6/MkdrKCY
a1IrCppMNCynXl+2gemo4n4QK2vgEaRsKvoJhyV6aUvMlZ0qiCSbrqRcxxLvOrttmlYIjIXXuzgc
+wYI2TO9DBE31cCvrPimX37nN31uqiGeQUUFPEwGXkM/RttyiAnKsQQboYY3wXjoxJdofj6vf9sS
rTAYNdC6oNRVaodUawBpdITyI8zj3dMrXXrPK0vfDrVWaIwmzMO0YMolTNF4qB/fy1U943uzA4uM
idcx2Fk7RPqq4Rwyzjqy3SXxuPSiEENGDEY/6kP2KNXapVTW/556DLUhJ+lURjtUWZCiqoV0uXIx
h36WcJJwPDkYz5+Vai91Cb4fNgSZ9Km57gKl9JRW4LVCbp4kHaQg4OVS0YnISNLAM7VthBUTu2Mo
7Jp4d17tNr3f6vuMJAX4SHJ5gSQk/SWF3SXRl1u5i5wwyG71ghdR8KRhApcw0gdFo+u2JEcxvior
jjSb9m0lDcVf3YpLU+y0ScH3BeEyMUAw1f8StKu24xFxbu7/Cof+f4UjYYxJnfR0/3sUBgW/U+lm
UEaOe+UtFhV2BRJlc1kXIm5cc5Qe5Kx3h777dn73qU355A90zGMQTWLiyDBWwIiLYK4pDxEaK3at
kHjioLv9KIyWFGa3gZT+GHRwSpwH3d6kP6CsERDKZZgm0sPQycVBkZJrDGpwZDXf65L6lfTFST7W
DiTgbM3GAvKhmfiqqhAVkVH1E7PlrOP2y+EKiD1GahYFoTzQrLzhCxboyPeKPx7l3ZdeDldAzAka
1TFHOTwWL02elgBcqSirRo8RZ4s4eqEy5yjFSGUhnbBuafc6h5FVGd/kPLRVtCJG85Wg8UKg7fN0
UgnmPBVZnYljAKnE2/w1OLQ+mCmdFrt1r/sYEWzH4PvoeOdr2+Ou1pI5YDkpB4z3wKa1rnmNNDVe
tXN7/iV6hVtwC4x5IjIhRDT3qRqNWNK+uUOyKQpVqwo594vtV3MoNXyfrIAglQFRal0rRQOFdsk+
bS3JQQgBTrPpLkRHFgErUozRPxYvObwp2QqUKtPKThHZLOJWBqiuzVYZ73qxs+fBO280tl+zVyiM
qSryLkz7EQ0N3fPoZjetnThLbtGroWIPt/xG2O0ypxMgO8IDI8eaRaTdGsJu8ZAp8dvfKYau5H5s
a3iMpRN9QXG2E74N38+LumkfV8CMy9eVIELPFNZzBDNXFL7k2l24TNY4/DqPw9m397HCq32LlCxq
JJmu6JC5ky75Wdr4sxa752F44jAWq8+y1KwHwBTGwyDbg/FEMIqVV0y0GcesFo2xWHg8aNulw6JF
KKmIxYt48DWEsqpwXLSSo4v0W5+85gqLLuxq4cgwSmmVQ6Jsecy0W3PicUjxdoYu6QpgGTFs2KQF
un2d7UJz8nuT2EJbvp7fGd6Zkhlz0Yz5hLJLCNI44oFy54Qu2YuYZEDZnExuhmdbLA3DjAy8p5ps
R1A2xqnWVrDyjRJawvQzHp/QOsRxXTwQZu0mkhX/R9qV9caNM9tfJECiRFF61dKrHW+xneRFSDIT
7fuuX38PPfOl22yleZMZIMAABvqoyGJVkVV1aiz4bbrRu33WTDcZU3ZFaXnX125d306yCEtH2riw
+xG+o16SwzjVT3ambfuYemnc3i3L9HodTiaVYGNbXc9ZngGuQSYpzV76rnX7MPKvo/xCIU5SCUZ2
Qs+NRirA5C+Tx7mNQHBwMJ3KoeCssfeyRNwv/NVPPLHFhygTa+AZeaK4/Nr7nI8i8qLX8Tvdam7p
NdtsK/NW617fOmEK5nWmlZVoIzD76I17E0MnvjGYdLJJjvLSd75il7bCxqOSBb405JneH+VxHCmh
KlaU11Ly+prlgOv1TlapvW6STjCC+TPGqSot3qgS1eaC4H3OfXS7JxKll6FwLT2zSzEzIzzTcWEy
4xUxG5LBpF0kIOuxNKaO/W/JhBPcRsyYdN7YMR/wAuwsO17jgt71W9kjCP+ha3sjnOHSVGMtHiCO
tYBYYyg9CuZXWtrbSlN2kpPFLwDXsIQD3IFwrqO892Z0J4+gGA+V7Ufm00O5KaRtWKv7hOGbeDDA
KzDGhLzfJ6LOiN+nBTesfhuwlzGSRCiy3xduO8ZgUrPt8PtW9h3ldw4ppXSo/FycrZeOMYFoCzVt
1TQ1g1piqTMzKsVgXVP40/fRLx8zj5NtWk+91+87Vz4ZVbCvF3DCik0MwTnqYwo/ai1XQWtKWg0u
639z/uEFjLBwoH5Cf2bbFXht2dXTIVskBUUyMQRrU2BaTxBpdeHTrj8oLduHGX1BE/jvJZ0vxOD6
cWYHWjPStahuAaPWD6QZwKam7zHT9DgFVHI1FM7oBZRgcsy8jjCIGStGySNln83kWY0+5/FHyfEU
3PkFjGBzpnEAPf4IiWwNzfuLpzntLS8CK470ttzD+23+YXSRDf+WbZhggqwkp1leQ7y8cXu8IJb9
x6E1fu+18kI4wfYkRRtWLQbU+Kb6MMSfTetrakqqA2TrJwQOINYBTXKJ9VOTHxaYnqa7lKF7zThg
Sqd/fa8kGvHmPs6ULzRnWmsVoDQLXXJobl90NyTfF/J0HUcMTv5ZNh3cS2h9ArmwWBxCbTPTp5Kr
Hh7k4x1Tnelb+GzssyNIK9wMI4AdjJuVaYT4Mn8BK9iIWcnNLCgAy1k6OcUJmM6Yw/zWm35UqIhS
Hfs+URxZcZlg0y9gBdMx89RQqABWVT6U9BvTZe15QiR0ASAYjVGNSJGkPWzfW+Fqh0pjzjsmuwjK
5BAMhtLbS1VlgGmDD338Epmv19Vi/ff5ZE9kowlyJO9tH6n1oUsiHKY4ABW41RyyIZW8Wooh6r9L
9RNDLJGwabuABLks/OW79on3Mabb7EgjUO7nqH6VkuyuGiH9BCc4v2xO9YhOgGs+8cwT24GXwp+O
yasBzsXCz26jL3+mbSdIQcmzMSIlVQCZmx/6fociA+f6Nq1aiTOZBHXW5riZGLphfCvZtcOdCg5T
PT1O7OU6jEQbdEGplZ4ZfRYDBvNe/Vrp7xNq7a9DSLVB0OiyG3KMdS0Kn90RF0rwqrgG6DA119rN
O1NCmCMTSHCEiT4Y3dgigkDXc9haTmnIht7LEASXN480J6mOA9RmO816HZdv19dLtvOCtyvnUcEo
ePx+gaqfMPg70j7OiOWW0L2OIzs1giEocjL3egccndEeyhXkzohmWWcaLZnLE+/lokEQ8+lVmRQk
0KBmLXWym2qve6jj+lChyfLW2JjH3y6RvQAUTAIukXMyBBCuaT+BdM7Vwtsijf/bChqCEdBDPVk6
BsXOs4Np3rBiG+SSwyNRBkMwAymrjZTNgLDrfVL7Sgkubzw5zezzdWWQ7pBgCMg4Fxq1sEPGbQWy
/hQ0zewRD9S1x9/SwtSV9Z1LjpHIV25pzVjWKjdwreqNpoLek0WyeDIIwRYY0WzXCsXihflBNZSd
bsV/cl85WWmxrmKouiyYQliboMzcQsscqj0so399b9YPKh+WiSpfFaPI3nvsoVemkfS42xWx/mDl
s2d00U2udt5/gblozjXnzGRpD1kw8aKIfcN8tgrJhqy7AoNPy8S8TFyPBVegt7bdgYmn8OcU07fJ
eJskYB9NrecOuWi1J18WrXYLZNbNUFccjKHcGDQJJYKuxvpnHyGoRWxP5kJpjAC1i48WmEhHs3er
KfNJHHoxLpzX13X1CJ/BCf4iyIkedx3guixx8/RewSRPTGFRsq//DUfwGySMA7TTJoVPrFrfWsoY
b0hgEs9mNvIIQyAJ8la18kwsQStZ28faMkEsuozFlwUzxB4wMzZ3yjaRPqZwQ3rxmHLCElvjygI5
wbCA2rDI0TZsEx4izY3dcv9GApZI7xISDREJ1WpWGHlXYClZN35jSbJBjUHq9PmXoE39pmF/csDP
xBP8SBq1ytCAFcvPjB9mezegjrOTlVbKRBIcSQnqXzNVOYb1WIwv87x4LfEmzPuLQmn/qWy/uGE+
u+L2LDAqnYPFLwu2q75V3Plz/wkDAI+ZK6W3lBwwsf1tJAYtkfbjmviapLNbsQeqoUicyghlxb6w
f6KKs40SLEcUY36trUIP63z8xOYe+QW087rFMFg3ZhQPN4aFU6fpZfsSBARlkFVS+kOXoyA47zG7
Vwlqx24zurl+8mVmVZxpUuSBlcwMK5Ds+xcdHBHhtvKXw+TziS3sr+tofPMuD6OhWqZhYaSjWDVb
xnY3ole18HstTtyIzpaDtxJJaCX2NP671CcUQYW0Nl7mjluz0Y0+avfzAcNawBYT+s2r0bl8Xkvz
CLrUrYze/hdreQIWXFSvTRqmR0C8+ke1N3ztiGe0QzmgLS7xQ09WvL1uRU9ogkbVmh7oNM0Kf8g2
PZo3rH1Adtf3SwYh+B/MobVTFfTBqMBjboGX7nh6aitJICTy31zsl+B9hj4MmDVDEGOb/tC+o7UX
FaCc86BPHLCIgrARtxn0KB07zCSQ5eHWLcBpFQVfZDbtWA7cXqczeSFGsZ3i3ktH7UPwuyOsRTnF
m4yF3pfSwER5nxjxXVEux7zUvesbJpFGHAvWkMjMMbccQdKwOBS0WlEVe1nzkkrDMX4LunKUxQuM
2teDXfXYNOosqN3ubzlVirrR3eRA/+TJ3fi5ReJFpsxIVKcJoHIw7aTRX7jSKsnT/JukZxfbI5iN
JG4XGow57ks9Wtdja4eaNolpkpwn8eJi1GEW5wG2Z2wfzeCvjBxmXTLEXAYhWIWyKvQkLiGF3h26
cjcbj0X1fF3JZHZOvLqM+mDqagExUpRPcyp25tu3o0fxPqtIqdhl5twQzQMpdLsusP3JfrqZn5MN
WA3Mv6oGHb/qDUekH80P3YaNjsxpy9ZSsA2NESv9ovJYrq0xd35wQ/1GumG/iAx+qrdYE1ops93G
MeQbNs2+PIQPuWvexKhaexuF9ZS54bfr+yfxwmJlaFRMGL5lQ6whSXySFF5rzxIt5HtyxTpQISzV
O2NQ6woyma3ypSdsm1baMSyTj22Dsga7ee1q6eGS2L6LcgPTmOue7xZJxk2E2vTK6u6CfnQyRWZm
1xUDNHuIDzF/URWeiMawH+a+RtBkq3/1+odafQ2kpOgyDGEJjWmKdBUj0tB0+tVq7gajdKJWRvsj
AxFCe4YJhEuoAiSfPGW8UXIP99rr2iaDEMxq2HSaMpghntOmD7PlFdnf1fhHYcppO/gnnN0Zgpw1
S65BiiJ4DuZPrfE36Cud62KIpRn/uocTiGBYVaK2/dBgz4vJVpy6HVEw3jzivvdAqwHskUu2W7ry
vm2tJ+7jr6PLFlEIxGZUYy5RgUWsFs2tQsOPjPIY0P7xOsz6Te8ko2Bq80UlVVlzGAqi1Ap3vHiz
6E9W1ngkSyXOUAYmWNdKjZautrFrVpU6ZNqnY4/nqUM6/ajrp+ty/cJj/RRMTJwyPQ0tvAbhEdn/
h9246NBaPWD8VAXCEfrXdTjJbr11vZ3poz5kDVMC3PWo0h1HPTpmzYJ5LLVEKdbTpWBU/9cMvUl9
hoNbo2pUEaRK9vVxdPmdI/QrVDlXTtc5scsnRJGjPkkHrknXU7AbyZDPVhVyCZ0FzOrtVsHVGZTY
fNRh8PibrOLi0XvzoGdylkOYh6g5RbxRHpv0NpZVkMn2i//97PdjqulDHuP383SXx8zRbVedvv83
nRDMh9bUeYsCRlTZ9AdN3xn210jG6CDdFcFK5GbQqUaAE9UfOhCktNsk8DD+BOXvzbZuXZnz4Af0
wsnjMRaUybpm6ExQAjRsFXnMn/GSaJsOt1nymoYgujd3A2hMrc9EZRIbvLpPZ4CCK1GmSu/TCoBt
+V2x9rZdO10mOVSrwdEZhqALWqJqzFoQRbTpYen/zluJKVqNUs5+X9CDuB0GXcvw+0Vm9DdWmVKX
TiPGWkb6EDq0TgqJc5QJJChFPBfLkPFFC+hmGb8bGDl8XbPFJt5/jueZSILXUAkhIMfgS+ZbW162
GHn0AydZ725/k0DhAkrwGZMNFlVQsiCYMGd7W2dz52FMdLlpFyKbjLFeA3MSS6Q6SrpIS9CYD6uD
3MxfujM2zuTxMVdoJs8ah9xFH4xNLm1PlSi52PVYVPVSF/xUNdZ2aY+WtR1kxZ8yCPLe3o212hZG
D4gZT4wYBjqNu3n+JtEKgdNG3Cpx6ihGwlhxzriix8m9GkcOjayDaYcPhC6NU0ehS3R9q+ETsnRy
r4PLBBQMxZIWammjw8+vMYF3ugnV+1zfX4dYP8cGKI4MlRIm9syzFGxtjY17thVZpUONdp82THMo
+RJVtqQQcF2cE5ZwwPAOgVcqBVhsQl9TNbm9SnZpqnn/TSThcDVj3/VMQc7TwG4NJEc/9G4xd3pI
JNuzGvnRn/KID2FjXWtGq0Kezt4OnemUjeGowR0ewJ3clIFJNkp8EgN/F6r6OySLKwM86HGCmWAK
npFI+zSlhuwpUyaZcLIq0JTVY4ElnO7mA589WjzFfxeFE2/zPfHCe903dniQuzUkpSvrOfizJRV8
scJmG6U4AOZ0+sNNjkDQ9psdaLD3wxaJKImqrLp+UyOYP40yMEN0/T2e16ukwA6G4Khgu8HGAXFq
EtPYMaKY/LByA0lRO5kz5ulZWj0p1C7/qKrOorrG36Exj12QuUINu5lndo5ytJtA0bxhesmCIxiv
nc74ECem21tS3hu+gRcxD/oZKEgTdfNijtGAEmatUvX8rTOObZad7VI/f5t5GEqfvlZdt43JZ6qm
MQNVd+/t9NSjeHVRzNzPInQEBGCEzHRZWfaqxp5hCPGIMhCmLS0wCrvdt7S86QrtQAPiVcYRHdjP
103M+mPemeIIljkJu7mi/H7MKzwVh/cCEMUJD2C5fFEe4JF24Wvs2Z4pAV5dyjNcYSmVeGhbhrcu
vzWPJP2m1JLfXw+CzgCEdWRN16gDTzrlP2aXx97G6Mz34yeECJtYkxhQmTRCTFcVQZzEA1Yxso3N
gGFnNJL5NxmE4HNMzJYZLNRe+VpfbLskfZn0SfIytGqZz5ZM8DeMFpHShngkbJMdM2405ZNRPxSK
dNQItwMXZ/aEIwZymRpnnc1xeP8JWN3RT5G71dHAxA+84H2W2UbJyokBXEIxo2NUsTm0tOguDEnj
sCYzJPGHDEXwNMWUsojlQKmM2LGNYzhsJUdVtmyCeWUgSTE0/spf3Gib+jHxIm8ZvI46vTd7mT/u
SlnFGtepaxvFZT67hydK2OhUQdiWFcZjs7D7iSSg65luxiSanToxnFGXFeKtKuHJiYg0EFlTB0nZ
WrnfaX9p/ZHO+XaJQieWM/ytBsQnJPGdv5ybfGwoy0Ekzyny822xq+E4KldWBs5t2cUyngEJr9MG
WoENogCoH62nOK6fQD7taihova4gq57jDEbUwGbIyNDB/epB6mhqcVtR805l9Utu5x5r08c/gDtz
VILNa0faoDCC5v6sW06nbqrQdEalRaB6VKwf17HW735nYIL1o1GNOxj3vHgPnZwkQdFx17aOUoGe
gQ33+tQ6uobEydj42bi4dnJIwvyWjE3k9GN8m+dUYvFX9/TsgwRbqeqYI97akL5QTXdIS68wK3ee
ZTN0V0/DCUZsSm2Cqh+ykEcc9AYDC0EkXjlz/wHzJSTyrJqvMyBBR9WQJjEroKOquTwh9bqxtVli
wCRLJk7wsawlT8cKspRUdTGO0cvq+6qSNP+sv7mdCSJYSTvRspqofMVskKHbqDIJn6vEbcBlnfm9
6si8y3qkfwYoGMlQozPTUUj+FoHSTbZBSeARA2VdztsZuIsk+b6e9zjD48t8ZpQHvIghnYedau1y
8cxcn5wpbYPtrBWDl0wm6vaSNJo3kz3YGHBT3tOqVCXpxJWtRJYNJLXonDfNC9ZiNo5zZ9YaD1Kf
K/K1y0MnqGSlgisqaaoawUXCNjFy3hZ2MomzTK8oQnumfMnRlBHnEilkAMLOZZauZFFoQCHnZFsZ
SJkPskzYWkrgnRDCbs3GOCb2ACHGQ/Ixx4yzzDFRS5OjiSYcnOoH2/K223Enbd2SCccty5maGA1I
SiZKMKwEDfTKTXZjgTgfEyq+2cxtbyjKQmSvWGtG+p2sgkeoDHDt1SbW07wdPE48VKLHPPuWZqAq
mfzSU/bk/zFVmbs1wbu+QxVcQzk1QVoXWOEMYRHnCaiOTQhS2bd25m0qe/NeMzDv8ATL39TETrLp
Dc/a4saJgijMqQC9agOaOlk11OpB+98ZoOpF63HB1LyasKSagVt0+skEWwXLv173ruuqArZFzdYN
/YJ5OjLDsiHBBIsyLk6Bnv2y+HgdYc1IYtFOEEJsAgaEkvX5kvsDWqgHzIpQPycJ1ILz1qg7/bMu
67n6xcE7IQrWA6z4Y5O2QFR2qYVUXL/Nt+YNpvi66X6+Q2YTOZj2VXbsZEvJ/3526oYsSRSLo9Zd
6WrNjGmqg+Sisa4SJ8EEixLlszGXBkgVurbbU3txzHb+QtVQ8oK1Enm82zHRfrC+DlQGpUi13VJv
WbwfJj+TsW3JhBFMhjJW5dwTrhf6jznpXcsMnXGRRKoyEMFCoI3MhDkEyJhvw+Gu0rakk1ydZRCC
UWAhyJmUAhChdkjBCUWPKB6+fobWVcs2GbNV8NyKzZ5JRmbLtOBza6v3U7Q3VImsUnddip8QYq9n
pkSLroDE3W+6wzw8WM0+7yRqRVbulNCrE4YQaFYVUv9mBQxkcUZfw/Tx2S88fVMeqr29yZ7i59qr
bwhxzE3n8uEc81Y/4Mh6vNtY3ly2ruanzxEMU6/Ho9byz+mCB4wVc2bybbD2Kiuc67vHFeDSS51w
BHNUKUMfWQtw/pltlIJGhFsgmQ+W7aBgf1KjnmwSQ0lImzpmiYfu6q6pZcJIVFHnX3Fm5SaTgig4
gwukxV1a3tDy928K73REsD1lVGJWHoEUE0PI4POBjp3MjMpkECxPpallAKJneNZ+iwnH1h+0fr6T
QTA6JZtYRlXEX1bZaw94ZviKedTh7WAuizcVmDh/Xb9k4ggGSM+Jgawy9Iuq92byoWWSWPkXHvyn
Aos5oqUP0MA4Yr0aD6VpToG8a+Cl7rgJ7wdOjSSxE7/w3yc8wU7oTaw0aY71az71PniAY6d2w4cU
5Eh6gzFIPOBKvfFVdp2THCCxjJoUvWE3CsRM0wDF2rYT0HSrDu1/2y6xhJp7vakoABP2j4u+U2JJ
R5d0+QRDoE3llIUdAFSQgM7bZRMcagwFy3gZEsqs8FziJv8PZkl+aq6YObGgOo6RZEzRseOX3TMN
KydNvqTxNgpDx2pldQ4S020IVmIasjic+QnTY9VHQZIX6OHdFEZuscjIpmRQgrFgEyqF7JErY/io
EK8cFT/JjokqG+Um0z7RaNBBL60Gy4deZE+1oiM1x/vO1D7+J2MhvrHmtZHbiQ1xlKR6Gjr9Fc1M
7n+CEB9Xe5IT3Ca4ghfGjqTLfmlm7zrEL25iP02EWDedG7hxgn8FcZ1rbYlb4EE8x8Ry0K5jJKKM
LlxiYMUK6sQGPeXID9QSjK4elFslm2XZah5sXDk9YgJViViChn1gtL7qcrqV0I9vDa/e8xcCRVLE
IIlIRF5dLYhLOvGIZEnifdcEO0PLN82gbFUWO3O3HBej8IIgebq+axILQYXYQYmJTWgB3SvpMQrB
jVk6M22ckWeq0RF/HWx108A+C8Iki+DBSji3HfqYGGkCRF39M9pO3Sj66zrAqmE4AxAObEHzsZ0K
ABR03y33bMmcONqOaIa4jrPufs+ABP8+V4NuzPxx36pcfdNv01v9w4ARED94zkzZ27EnLWFYNUY/
ITXx7WGyuiiy+eK90cTddgjSMUjYMz6HiaeDCrlz1ddQlkld674w1TNUwe+PZjEEyCzANhVO8nHx
MHLxYCROcTSerO9vjyxPumQTZYLyY3kWzpYdGWLUQyB2Cqmr9Wi1jIkzR8nu+h6uav6ZZMIVQB/t
glSYCehP8bfSKj5YbbMx6uG5U6LICavpx3W4tQz4u5Xkh+NMLORMlIlQrCR5qPbVJnlS4L4cfcvv
HYPMQ14/aZoqHOskH0Cel3FlQTVer/7QI1l19fWjhmHT78XBBI8QiUEU02rlF7RxV+niVRZ1K11G
BCE5a5oqWI2ysVRiR2+Kb2HUEOf7Y4+clpMb4nAjHWIv0z/BiDRLi9mmKvDs2fpo5hhnhuu9M1ba
LqlT10KXt2aiFqRG16Vqt4eyzF/ixsYqhxtUBXgZZtp713WHI144IlA6GCDGRTWxKaxAMpv9kvBC
dlbeLuZjNifObN/16SeaJw4ZZBUB61t7ghMWoC+qpAf5M6qX0CU5dGj9bL0aXYxIeF2Xa32lT0CC
Fe3KWOsw4hRkVtVtY2/g+Awmc+L8GF9ZO5HgANwNZE57YAyfCJx46pemq7jZUXkefHNTbS1ZQbFE
KJHhICl7jKJWsVk2Kp+iv0rjJpZdZteSTrAlPxdOnPQbGX0x5wMOX1cMTpzaxz7K7gvS7IxGcYyq
7PyoYtt2itCekkpSejL5BLvZFmOAYY+8L6Xv2S0jA/gqc7N7LYNs+K+bJ9hMVtF2wLBYlKYcBvg7
PmXMdpcPPeZ9dVvb0/bX9VFyzkS6g6nBk546osBiKVpPXRzjMwm+m+MxaB7KXpI4XD9knOraIrYJ
+t/39nNhTU+UGYUVqnlslUewYLg68jJSSpZfePATkGCog6IvSMcA1Ddg+OBT6Mq/UReQzGgQ5Y94
1d/0PpCkMNZttg5+RM1SUQIpdgCqZTg1jMGGznhH7O5jHxX8d/UNH4GbesFjLzEkq+7uDE4IGaYu
tutOAdyw3NQt+EZliigDEJSeZqOddD0Aytnn3hvjlwp34uPnrLe5vpWLmrxFItXqSTuTStB+oqVG
HOgATbWHJigcGzUNVSIbiLR+bzuDETSx7NrZSmoEQm3lUttZPD7twnbndKMfNL/Zygj+ZGIJCpkN
9lLOb/5V+aLXvtZ+VfXn6wd5NbY7E0lwmBate2apEMkcLG/uwxdwVW3aavTDhWDCZdNKLm+rh/kM
T/SYs1J0MwMeKUInnLc9xuKq4w+rC/5IJUyLMvynU9GbLUb/bxmlGb8qWucQ2joj+3x99VY3yEBQ
BXo6DUlIYfVsOzQyRUFtI8WEi7Rzi3EXxLInNxmIsGQ1LdoCqVtUZNcHoj3Z80Gtnv6bHEJ4AXJ1
NIq0qNAL7N6zkHpWm8xnuKZdh1k3dqf1Et9iO8xV1CZeCdh5PIXCJ6vwxKbp8NDeltLArir3GZx4
JVMXNS1558iMHoSF6N6Yf9byzmv7hySULOGqRzzDEgyrblZzPPHa0E4FoYDaexhnoJOPNXkmw6fJ
ltWYrF+SzvAEO2tagWVOBteKDS+QKLdJ6YHdFtUK806VbpxEBw3BwFpKHmp5ho0zttG94iCXh8pG
3/KqHyNxGifzQZM+On9URHAmI/+qs4tgTJoqqAYu4/haTv6kD442PlzXSZmOCDYWbRYYS5lh3wq9
cHOyUboXXftc9pMTdbISedkqCuYiHMBLTLiOaBjyo7FDHcKPJJIEhAxEMBcLDKK+vFGwUdTpzDf8
YTlhEjO+XjJztjWCxZiyQq9rzhmk3Sl34Q6kSJY/j0647XwecYaVB2Ikl8mqI1ajC4Np4Ma3LcsU
20WSImzzIodGMGXTpveqKYlr19oKULN1AhAUnaAmtDa5saXObf6Vt97gOdMpn5PXeGs64T11uy9g
YJJkPfhqXVy9zlAFRU8MfWABpwT4Z3h2t6N47Eg3TCbdqm5QlddHMMJUMUmkFKbdkAQ1hv3Beuj2
7TZ3286bEvDYgXHHr7bLvZ3ATUp88YVt1BHd6tgz1cA/TKV4f44nRcFgR50pXmqXIJ/oMW5tjtTI
mcHV52Ky9l3b2B+X6DdH6+qWACuchMyoFmtgtuINaZA4QWY6rIQhBivc9roNudBKAUg4DHM4BXU1
W4qXKyDhfC5kvuX671+wYtpZEyJdgPUD34na+ZaM6ufSL78TAF1C7zdIVxeqz3yDGg8d1+BHXnbT
zvZ5YwP8yaus+fbSegh4grPEgMk46lrsTPySf6UbG1OT0GD+wbyZDvWN6qUbgvHpMuW/KJsXQAWP
2cRg/40ZhKSNiQveHHll3j2jR/ugjubnuqO7qE6+K3nj9Xq2u64hFwdPwBbMShPD7qsdBDZYbe3n
vn2elRgv4AWh3nUkma4IpkQtzBD5dOjinC8OYYc8kTjMy2uyIIvgMdtwqrTGelOWGdYx8xbUt4RO
t2v8wFm+GrvQM2yJVBfXBgFTsCChBW6jpAOmaU+pE8Ha7FKTYZ7NVGI4qSaLd2RwguUIVDq3GNyu
eMw2NyxGsY91bIxPSfj39c3in/3O7gtiCYbDZlPS67OpeEhqfdCi+aHE/y9qeGispXfMWpYakajh
22vZWUAFOoJ01mLIZS4PHQa0ZOqD0tUSa3iZwn8v1Vvoeo5iIueY8YPWbf7HkhIRv3udQkd9mjea
n3rotFfALZJIHI1MPsGukDzBtJsJ8g0LMhMYWVbzbnHp3GxuKa5s25s5PRMQ5mPJZgUwo6tt+DUm
2Fse9Tv/rTLqVta1TWRiCdajxNRLVo1Y0OjGeGj2xSa4b16rY75V99MR3dVopLK3k8unfc2YipXs
qdfvimfyeF1bJafizaqfiR0aSh3qPYyYCgeuRfeT8Twi3Y+2jus4v3BHtm2bmHt5ydCM/mqtiVkT
+hNmRpqY4R14+qPhmCityw6BSz9ex1s1mQYqiImhrpCJVglVMDd1AFxx11mfC9lAodV1M0wUOWJW
wyXJFzEURTGTOgRLAgIfJXKUnvoVqnPw1HhdkstbIT96Z1DCAeiW1LCjGFAUNYqKE7nRE/PZNsOQ
A1lfp0wqwZ1aCS3U1qxCP2HLY2F2Dvz595J1Tp51rkSs1QN3JpZwANQpLZpgBlbt83eD1M9vU7f2
6FbBGLjAlRVDr563Mzj+9zNFH9JUL9nIRSNekD/SYlv0koh/FYKqumrolDeAC5Y/m9skTfQ+9Meh
c5IxcdQodwLzt597uT6cYMRXMGseBrKAF9Un1Kg8mjT5kxUQQ1JjJxFGTOSYaq8XMQVKFTizhneA
adf3L9d1YPWQUp3hiGJgzAVNRhZGKOq2Zkii3C/T7Fi2bK3W/dYZhOD1KzuajIIBAmYdKTC0u2w1
5kSv84Z4YJPg3ar5JtvakaQGe/3UngELyoAMcQDKDw6MHEAFZnGQS3BzjoerY1x61xfy8hX7TSd+
rqT4CNcOS1tM0cLFxMsR8nz2YwjvoWy7bX+UWQnJtomkGUqmqyEJIFo96LET60rtYOqrJOmwrn8n
iQSrR+K6j2J9DEEAcxPRL2pyg9IE5/qy8c2/8PmnPRILHwtcWOuK7xEbjnOW7FHv5NiMImtpTN6U
64Hb5DKNXDWxZ5iC2RsarcjUEDtVT95svdCi8TIM6kqlSZtV+3oGJBi8sZlya5ondFnhXdZ0s439
wdjzsIIHNJk755LFlGkFF/zMwCqjqrSZCby6RVfox6WWZF6lOi7cF+gSWHVBARDcBtv2IX5QXJo6
8/fBx0PfVo0215XjbY71pXYwjZkIWLSLKpI6UpHptbFTfAH5mVIewUYxdbgVoeF8ci0HFAsHrXLs
vzAFzyOhIwvt15f09AXCkrKuG6MuV7GkY+N1k+phqKgksJdBCIsaRSwdCh1HYE7mbWqRh8wof1xf
yPWTfJJCMMGZkhLbsiFFQW5C6i3KjS3rNPiFbpwwBGvbBmUTdwrEUO3wgAehA6lCR7NHP06Jm6Mu
JQJRQFMY38tIfTW08KGKVImY6xEu/fkN4kWMRWRoB6aFKJgcX94cDUridv+0leH9njmyeeiShRXv
ZHQalBQBW+gP41Om+01RuinKnP9g90wVDBkEbT4XZD6dicmZS4pTpy2G6fRJsen1SnVjVkoCwlVp
zoAEwximSWkSpUMwUByTcpdOx1DWtXRZOcLdpGmohkVQR4TZhe9tVNpTDMGqoCZaqRZuMNpu3JmP
WmHsFyP9hmjUbyPzWCSIdpM5lxiUdQFP4IJHixRTjycNK9kn7dFWMUE6bI/TFEpOtAyG+4UzOxz2
Zq+NERyn1cc7Yhe3ZOkPxTj7f6IXJ2mE7bJ7o0nnAtLkSPqqY+UE+k1WPl8HIatOzGQY10vQJ09U
4VwHyCjP4A+EeXIHj+fmmxsexKFI3Df2Iap179F98fKWlvDC1xDMI7EnnQOyvqI/P0I82KmtKRZ6
A0GaZd0F86Elf4fS6/GqHT4JKp7lfprJ2NoQtPrOp5iFD5z8KDScYMNQU5tGTvEgzRysPp6eYQoK
adRs6hUKudCT6MbGXmO7PnwyTH9GmzZo0OzkKWcyShXuUC686hmooJ49S41pmXCbBW2ro+g3BYjN
DfCQZi/m+P269sj2TVDRuEfDfmnjyqeWH5AOdEhyo0hjSNnG8Y84O25Gko1zrmDjDPOJgefbnAfv
uhiX+as3q3XSPyEMKJM+aFsVciS2U4DGNz5gCk18UFzl63w3IcvTPKpO7HVI1X27Di0TTogOrKFs
AqUA8gxqsTLQPUUd3OsQ627zTCGE8EBPjCEPwCvtLyCzR9JR8W3XvOODHNHi64ebP4sVzgAFm7Ko
2TBnfMcab8FLX7Zp0Id0s2CIaLOln8udRL5VLWSqjTIw0EEiU/teQcylVEkNPmQ/+j/SvmvJbpvp
9olYxQCC4C3DjhOlGY+kG5Yic858+rMg//ZQGH7EseSSr3bVLDbQaDQ6rC4d3vkdljjZuYvFnNzJ
173k0pde/UX2ztjcuhWssKxg8CyX2QQs6Q5x0HldKpsuxdXuzUleIQjrOCYkz1gHhGq6i6B7GISH
1rQ2TCT3pkQSkaFrAIPKSEYoSGfUN0bQe5YePO1vkgxC8AsKvAGNWQPEpNzS6IHZv/X3ERaiGkXB
o9iJ1kflYGBSG87R0OqO2c9PrSblpOU7+nY/XkEEM4E3JaNgXcTFjzlfdqZ5SXMdqqc6eNcNXzC/
VLIt+vb+v+IJit2U1EJxeg5LzpunrcMn/S645ZHs/GjcVldepvrSV+D9bg8wUQ7aJm5xtTzK26a3
T9jrhwiqHiYmWEhbCI6xxG5i1k+LBcr9UpoD2daSVxxB4RfNtCMMgsZzzDcOIM060YfEU9zlcfAN
vATrFxm1uUQwsW9tyaogtLlg/XSvjIcRs3r1+mVf9bftr/WvVGLjmjU3qHZXs5ATpcROeqrep7fF
VUmd8qZ80E/9y+9ldFaIgt9hEDtsqxqIOgbdKKcgOCiRJHoklUp0M6q0AuEoMFpfO1A3ObAzOVs/
Se/VU3K0JAd8O1iwkonrzsoNyHqQIUQLtqpFhazpTYf4lB2663zPPqpn865DwOBnGVeMu+aHfZaN
+9p+AK/wBTek6RJmKjbk5SXHaEu5tpavnmeMXGrc7FnvJYdfur6CsUkMc7DNGIe/v/R+eNJOimv5
4RneCOKpoScdxS0xNqZgbMAXnVfaBDxytD7g0vaWl/TYJl6MQsP5xj7qTuRj0DCR9XVKzrwp2Bbb
TJcqnYFL9cTLovOSyeqcZZIJVqW1ktLsUmhOFaCXfQkPw+iBOc5KU9meSZAofw+sdFSrxyBnPWSp
TYdcOAuw4tqf49v2ED6HZ27E5tMyOrJyeMkSUuFytbs0xWASCJij90t9HGUeluzvC+ZkbqO5HFBz
7xu0fG+OhX3AZM3st+L5rweMCgYlbBXEVnIs3ugi+nGqXcxo9KM7XmBVS7B0/sU7NzkVjIm2KERV
dBxmgma5CKFbw4svzHDIQ/9xumDi3SG6pF8ewR0LVmHtXNwG/v6lILl4xHG6Ogqtk3HAlsWVu+TK
odFDl0Sas48i2ziuryt9DJoliJYSS5qpN5H6qA2qBEBmFcXWMdNKW7XjC1ncsIt15dSuA+6A7J1+
sj3ZxAvZ8RJMharGvRXjVesn6U2W506FbFatRZiA/jvv2pUqChYjU2IrLVsATdYxGZ2l/UGSp/2t
kdl3MckYD7M22wwY0Vm5VzHDBZVc39Rz53d3+sn6JiUSlOiCmG4M7ThXwgx4vL9X+dCDrA1T1Q4j
nMgGLKjZrawOWbJbYhNZlg1LlSC85NeWm/Q/tPxbmH+ghaymm+/FzlEWi1sDsJkNIeMw7WdMy/wW
9wbadMIbPa4qN14CRws1p1pQGSTZQNmC8t9Xh6tcjLbUxp8bGN/Fp+WUHpXPzZflOPj6jXoqv1Sj
BFKGKLggPQPJfMURx/Ta92cbnEr7Mm2vJSinMLFc14yfOrsSaRwR2s0SPDgtw76Uqu23IfrAKU5a
0D/pdHSXYnSbSsbbv20MX2GFlYzsIa1CDfdLWvygCCNl9EOsyeqPttXxFURYPPC3LizlMcbUGlyj
W55ATeBiOJob9LXEN5ZB8d9Xy0jC2Sprfh/bw49Mb1zyNJvnflr8/d2SLZvgsVGralq2YLey5GMc
x24yPdsKkYBs69zrsok2N+8svYsAUvbJJchJ56Co8N2+INs1BOg4+kfvBHvbj7Ot1C3fmx/8LRH7
8bNtOeFth9rx8ImnAVGJYzjaNwkud4ze2o5/cX++OdYbZaP3sx8gXHKOT/Mzqnfh7Gru/FQdZfwb
2+UKrzLqgpM2IwtaBrw8hrs3GOHtLFceetZRfCZ9q0g046f7s5KrbhXWVxTrSY6gWnvUbmK/VE4E
pT86ejJzD31XFnJakkDjpvVgSGMxDQ91kNP9qvYG6XsDjVywHgwje5SLRh+X5oUOL5N6pvSYyfLV
m6q5wtN/xYuqkcTovYaT3Y9nkNm1iPvYsj4yfojeqMgKRPBKm2wEQ0uNpFk6mL5FUlwp4AGKUAMa
69mBhPbHfZ3c3LoVnmALrSxu6mrAIiZlig4U6iV455r6eR9l2/tYwfDPWGmIUpSgDVexdnWDlwoB
Ry0qqsLvqKpioFLlSjnLqpFl2yVYRStLqTmmkIyZB6P90U6yOtZNs7uSSbCHHbKMURwAIFQzT0Hq
D9WDpyIlbjgNuuSmlG2TYBanSEutNgOWUd6T4Ieq34yZbMCKTB7BKtYWMdVAA0ZePFim39aqG5VH
K5PVlWyb39eFE2nHaxbRsouh45xJHqS6je7Ts/3MR+AmfnzgcZXiCC9A6kLxE7pzuGzBYnSJ3XTF
BAmVa/BI3OqgnVL03zcwH0C2JeZeYp9ERvISYQAttSEmJ2U00KnRYAClnJRx+020Wk7BZKCpOhva
GVLxQueIU0KAUKQ/1Ofsoni65O7cPlWEIufO+BQeYQmLtm1Tm6AM1+rNr3aU+q2RyNrW+N94u02v
GIKhBS2sYs4LMPjUGFxd7nQqrjxrGh9kL/NtnX+FEtYu6lWzNijs0jLflZXlB8i5xablLLJq1f9h
AV+RBEO7BAOJ0xJZfBSToDo2OwxfEACw8XjlSkEC15AwMmybjFdAweQWbcSqgovWRwq56LU1Xjst
Sg7oF2QniXnfPlgMLE4q3ZiTpHRTTqMBteDcARjul6sWHTpncctvPJNvK8d9vG3RXuEEa5jFGUKj
M+CMBUmRVnG7KD+WyyJxMLZ9KAy2/EcswSIyFJbYfcSzSLXH87R8KAoalHlgrbn9vTTmK5roHUZZ
Ah7A7ucihqfM076kx8zpS0f3mqN1Dl/213DbOv0rm+gfmnNcoXQGaCEFE1zp0+D7kFwU9qjSZ6o9
LLFsMptk00QnsYrN2qY5zNS8JG44Bu/hJzuF2T7tyyWDEU40KA2joosgV5tkbr0oDxofb5dRCYxM
N3ThPNv5EncRv0tG0+EDXnhaAPW5j5qvnmSteDKZ+O8r7ynFNOqoULm+04h5qRbod2MOCgOmVtPj
/vJtG8RXteC/r6ByzcrVmTsBGorDiqlPnSExjqjmAc2ELjH0MizBgarKZFnaEFiZ+bVPHwIVqbfq
JldlYQb+d97cJ7ZmGhSdI28Hq4WmmdHaBI5pn/N+cMJucPLhwtLaNTTJsdqUaYUlrF+hW9GsUFz6
ofIwWw8hwoaR+VGdZeGFTZVY4QhrN5R2XaCWlCe4L5b1scLlmH3YV4XtFJhNbAuVDojOiISRZh1G
M7Ju/MoablBw7A2n8BmkRQd6w7uoUrDr8+Ft1XF0lKusVHZbwFdw4XwVTWJOna1h07przP4i5TmS
Pei2PaeVgMK50kg+IDAOATnrMHc0gtFJMUF5QgFyWMiHuWzVZ9ngITEw34+TJAnKYZOwq1kDH2C+
TOjg1U7N1Tzy619mMDYlg2Ao7zRt3kMuuGmaSoouaREnHw7VGXfkYSSe9bP3TT1Ry9E+SlRlS+3X
eILLVswjWmN45L/2/y7r49VMBZIcwxftOr101+I033doPdWd8j5GM7s3jA7G3V5DT+blc8UQT/v6
U4QLgBZJq+c8URxMj2lwjJTfcXbWAIJmYiQPbq4h5WvbnVM/eEiPlmvfIgzroWZA1pa/2cm7hhOV
tIMTEkyA497wdC7u7XfsKflhf7IxcghMtIazFBLHZ+vsrSEFPZ0mtNaSIEGOtEddWuUym7rRODj7
SrP5DlzDCDasU23W9Spgqg/D15/5y8swe/PDQ3rmihI9Bn7gq+8kqHz/9/RDcB5znBmF8cQED8IZ
1+lal4fuol2mO2QljnHrSomvZBopuJFoWu9SEJyjbHEMvKpmf+VjLLHVEgixsKQp9WgIdCxlb3xk
04ck/v5nqya++3rUcRdzjFNl1vGL2XWX0lD+wtPJC6bsplVmB6XyZ4xsc5XG9ktt8ZQMsyrm+iz5
jq234UpnRKJkko9dVef4jr/DmiCKvzYnHtZspNPHN59sayzBktRNpMQxw77xkpMKs7dsH0P8vN77
6eNdZXQtklMnUiYHIHCtsw57GBc/9OBbXn1MDEnTrgyC/77y7kq9pjTqIVFWuFp0b+VeW0kcIOmq
CcZjNuvUWjiG/ikrEeyrDhhYegdWT+Jld/WDKg0//3yq7JxosZREZYNOshqIfBqyDmLrpvYR7m6G
Q3qkTzXKMlHD4rXmkaFRquwcTLmjf7iwglGpYxBK6RVXywrpwLhylAm0c7WstGTz1bFWScGUZAaL
bQSheRY3OKLg9FScSkyVTD35cCj+p3ZWVSwuqdlcgC8cUGHMDgHzAvtbl4HZv3rRwos+vLfZX5Kz
vekevTotYl0JbUZMpkmByKrO63v1GOQv7Zg/J4HiIEjtqt14aruvxQJG431oybmggvsy9dVstfxK
D7JLbHwNVa+lkoeVxEKL5SZ1M2WZxnP8seLr/cdBOpJYBsB/X51t0KUi4lgDoPowX4Jjf4yJ0zmZ
o6EOevBDVz/JmA9lrolYVVIsk0FZh2VrL50XHME9fUpvzXeDO3r2BaXe939oIqlgW5TCCAN9AWDD
7kfYkkZzaPr0Z7ogeCXaOKapYgOjT1Kvth6KwXKZLGUrUzjBXoBTKW2HEbZ+it+VLHU78j6cJZ6O
DEOwFQZrSF3z+yRCU69hHmc9dhpdUtokM/diXUlW9XUcV1C76Ka4oRfjFHkNLsnW629Ax3qSTVCR
aLlYVmKwgaqRAUMbduWRdPOtMRTevgLIIARjEE5jzKoRCtCpHhxFh9SRxL+WHRyxiITG/USnnwfH
n7zh6e9RDLY/IBeGbrXv4eEPH0UWl3llHOpJGXISYdlU+gFzdR00V/6ZCRXJhs0yW0zaYNVSQ/Xi
svVpB7ee/neiTfTOrG5ASzABRWuoFVgO8TZZTkZ2O+mXJpHptMTJFDs8otpqEoNffclZB88Wf8t2
oBfmpYGyl7pM2QRDoCJJZFfcoqntp7o+V4Yp2RfpARXMQAMia23iJ+YfHhzlXfPC8w4/28a/y/jm
+frvuA1icwcm787FkAAuxnwP+2qRe6N4YDIyC5lUYvK/w1iRyCZYNx664eXD06k7WX4LqTpMXpSW
K0tejUwwCh3p8i7iAZV/m+8tx74LjxjOybuMEDf6rVrHlaYz4fnRpCABJC1EHH+2SvI0WIfuY0we
RXpURgEhixgxwULESZ6ge/An2uh3Dxgi6xZXCjTeCSGrDpQpifAOsfS+Sgv+Ik4nxdHDR1WB6z4c
O5m/wE/PnjIKxoLlGDE88dNlzfljOSWJw4bEpfb8mLbtt0SLa8S4i1Bi3iVnmgkexBCzuBp5aTtL
LMdkHkEX4f4Vtbl+pgHyRJOCNl9sYLXGuEZrEC9CBMPrpzzsHMIcQmTPjU0PYgUjRBFjwyzGcYTS
F+RHrH5YqtJVukqyWtrmJq1QhKNVT41Z2AOWCzNZOq85z7dIwEYvk6OdJl6U5Y8e8m3fyYlYjuxc
8614oyArbOGMRXk/dUznTjPPd6TFcFpIXLr1iPBTj5Etc/tuf+e2X3ArROGchX0BA2lzf+n8NyUw
T23zyTOxJ/OVZFoinLKwQrfgwCvcmyBziuZ9MsxOani5bkjUUSqUcM5UZY5trYQ+ju6Mcl9UuN83
1/kA6j9pmlSmk8LhAq+sujQadJJlpzS5s7Vjr3/e36PN87vaIuFOHmZSJh0vll9C4het+QWJPumS
ca3e0zzhWtZIMJmEd4nwlHnhlbdIqlhO5auH+pDdMtXfl2n7wnwVSswuz21RDjaBMnC2P2QEvOGF
nmN3/jkoNHomEj2XrOGb9PIyx0vL1dygjT+b6GgYAsmLWnJ23yaUbbPvemhCUj1N6juFfgz1v0z9
mvaxTL+5GdjZrJ+sBiv3WYPTOTNePM+LN8ZPiD/wuMsEZjN+bjPXeNrfLYmSi8nlMS3B8cCVHNRC
bpJpLtU0N2tkDZAyGP77Siwl58M8fvbUmVcl8IjxUJoS1jGp3gmmgdW90doalq70e988YOCWTx4I
3oecyip6rrz9lZPpnWAeIrSUpX0DuKFN8IIf7uhAjvsQUpEE+6BZbVgNvN46ukEbNlJA6S150B/4
zN38UHeOLM4ik0kwFZh6r2C4AGRqDH8in4pR6mpKjpI4mhlDcCh4TCCR/Z5HjvJbetbP7Ey96PPo
NU6O+szuY3IrG8MqEcwQ/IturOdY6wEbpF8n41Kmf2YhDG6DV/qt9uCHaXkPpcruJsPvlW8hg1uh
hK7J8tO+VshkETwJa4nZSCk2KVyOAX3GvSszQnybd4yQwb9gJQ2ZaKKB9Bjn53HonenA5z/Vt9Wh
ds3QsTAr174QB5G+j7pTHWU13hJTIc73qcvcyJoO4o0W6HSelPZQKZIrY1sJUcdtm5ziU3x1a3ZI
q7hBvArvf3cGq2Ol+EuDNHz+UA6/URxnm69YwhEG1znRUBgEgz7kYEN8D644XfP3NWL7SbUCEc5t
prBZreP/e1IpTutG9zZ4YDlddyHtMdzeoH8lEt/dbc8wpYuF8GTLp9R0ugq0ZrKpBf/D8r2CiAdW
i/W8TnhI8ab3uzNvEkahsMecGZME+Dh1yQpuH6pXPOEAa6hB7UaeIU5H01cn2KKJPcC16B1Q2Ltq
pXqFnXlpRq+Zrt4oWuGpY12ChSb6KwjVr5Kv2fYCXr9GOOKmpTQlkiKIARwWtIO3x/RYXJcjj6Qg
q3VbSsJQsh0VzjuKb5sYfIyoFiGXHr1XyXgz9t/3ZeJ6/tamvIrEv2FlU1QFoU6U2kBrdM8oO7eK
7o3FT9k9oZcybPx9NJlEgi9g9xnRBn7qlvZSVOeUPUcyngAZhHD/F0WXVn0FgUz7Pq5uBvWYme/3
pZCeAsF4oO6/BdsYMOitegmhB4FXXDWwc/I04yxNs2w/4173SDAjipkWSWBCD+xFfWor8iHM2mPJ
OhRSyuIl/+Mh9y+WWJofkzxPNQas5v8oEoPz3yOPw4Osy1silliM3+v2GNoToMDo5CSoxWvH922v
O1onYfGV3CtiHb6ZqDAKFNs1tOdkfNGWr6GVOknXORa8gX3dkBgsWzARmIXDokiHUNpyZ2qNGw3S
cIlMHMEs1OWi1hFP67R+cOREGEbl4/y+Ry74C6+5XvzEV6CVKgJrfyidYC2azsBjIQJ0bDxq05dR
OqpzOzHyemXagoUYVDzo4hAIPMxqH0y8jKODeUcwElg55ocRyXuJJyC7pcW5J7MyVpmmYMt4fRUH
DM7FdXLt43AMD5oETaYfgumwbdTJ1RrAanP2OxLfz8MoUXeJBbQFc1GCxac0SyyhGT93y5dFO+ZM
4ldLtomJw5sHNVPUOIFn87cfUB/ZObvGR9Pn28TJW1GVtn+wJEYXc8p/vamM0RzLgBvdHtHw5inz
svfdKYO/yzC31sHUFUlxskQvMJT3V0A16rU64eeMPuZ31mE5RV843XN2alz7LCv+39cLDJn8FazO
5kCJR+iFXVVO3LVu28hMk3QFBcPRWImutzk2bblPzg2erdEh+zI9jofolFzaq2z66L4ewlv5VaSF
Uque+fqN2fuEPZHgHoytEqXYv0OYKpiLHsfWULhI2Q2a1dz+FpEZMmJql0NvzKPqJb41OjAayjfZ
VG+pegiORp7XISLXXLyfTUqpzx1ukAjz/FMvrYaW6YdgN1ijT2pgwLsnVu+jl+iunIbz/mJuQmAM
r2mC6x4N+cJ+zawgdsFzJXV3AKsLYR/3//6mPqz+vrBXg04jO+SlSzFKpLJ4cUp9OoXz4O/DbI4t
slc4wsbUGUgFur+rwfjcDzAKYVqiB1ZRt3EwicCp3Fx1Joldlwkn7I8xdJgV0OBtDp9GeUI/Uac6
S6fG5clWSjA3SWTc3CumMkvD0Ewd//96tuDix9G8wFxY9+oREfcb7oMux/g2eJ8/DcfsKIvUbB60
FaAgX9PYES0oPHcWdR5rPyU1vaca5jB1h33RNhdyBSTcXl2jNQQ07ogbm2dDj91UxQAozd0H2XZz
VzoioNR9Wdkd10X1Ep/658jDQIxzcko9jAaV7NXmVr1CiZW5ZhSkFgJR8Gjsk20+ogpMcjNurtgK
QLgY9aKI1SoCQF+gGfPOSE/B9E6yXvz6efNMXGEId2HWF2odcls+X9hleI9ryjcemcP7dbPj/0dL
66a6rfCE6zCLrJKpP0twPLBsnzNwiPJRZ+nocPZtTs+wJI7xJJs+xrX4rZiY86ERxntbBdikn8a0
4gSYDaiWHaNQ54OZ55VToEXmAv6m20GfWjSTVeb3/QXe9OnROfkPMFei1TNcS5syzQs0GtJsdirM
K7BTlzWRZ01umVOJ9m8vrqXpFqEaY4wr1AqsNJU2Giu0Q6XqubEec+PdRK9GJw3ecMV7s5qWalIM
7YGVIsIhS2LamjPPcLXgk2tTBxYqdBq/PTfHMJI/TjbPwSuceNCqpCqKhRP2KQvmdiql03YgqC9/
xz6tUITT1kNtyMhg6DPq98FJmTyrP+0rg0wQ4bBB7YpSUyFIYiHWf5PT+1g2p0UGISh6hALtIEoR
zY0xegiqHrZezCyJnm27SKu1ErQ6mGfMqc4gSOPxGXSpT0aXt1fxeUARSHNlePyr3yoc59FCYYRh
i3UX3RjYiCvDSeoO+sU4pGhtdemZZ5roAe39H2WlTtur+IonXIrDPIOfZsJdNeulM7XHWMcQ0t+L
OlqvKMIxGtTcApsUpGo8TlaTHXKXee2Be5r6KfutsUr2K5wYATIH2i8JUxTPCN+NqV/bt6mM/3fT
AK0ghDM0N1mqYkgQFLxui/NC8x+jVaQuRXGnQ5JxllyQ26/VV59CrGS368UOU+4tgSv8b/KRvHbo
t9hEMJ7XlswnDeEGWbBkk+UbFAn/OGliObuKYbFhxwNcpjN44Ql1hD7qjYLCNcCT/hf5gHYxP3hH
QyeqnbmRHIZNt4MRQ7XQbahaYv4dDaejnROMgQNVozPHg6Mo9u+YwhWEYKcyxVCDQuXzQfMvdqYc
WHhT1YbEGL7RFZOYmFFhMRuDOJgtXskL69ok18vFH2n4pKmx01dN5UVahWmMPZFoyhYYrkT0+wNS
fTPvi+pFbmVqpPpNFF3HEbM552p57El+1hbrv64eBFthiXXTAdHrNKHAysCyHPxYrLtg+rp/kbxx
ZzgE7l3cvbpqvZl3M41EmwhTMOo5vTfa1q3U/I6R/v0wgAM4Zg+z3v3GblGdgRvEACf2m9kiql3M
GuJ3qp+wwLFrzALUbirjQstGslNvTC9EAwE72C00S6WW2JpMMCSNq9/iL+MyngpqRbdFTI7zrDIJ
0tYirpGESyxTlULtY3vx89R+0MvoGdMDM0ftq+uYdBjeOlaYoh1bL/tb9/aFIgjIF2DlpM1JorDA
sLB36GkazijHBDuphYssvpe9UN44nwIUPxUrqEWLllrv2OLr6vI5SroDHCivSXIv0ONHtZfRdm1v
nWGriDEQUxNrW+ZEm/FShlbW2Y+5OhT57Einb2xjwPSBGowZhAl3ZpilWVUtFJumDiXGwmm2U439
PYlkGa0ti4EG63+AxNuyywISFgaASL84TX0xovvYiBxrfNzXhzfmnO8RjDkm64G0jokP/jkfyyVc
oIV6fmyy23mUWCPZ3+enYKUDxRJkgYUpy9DyBlxqybmNUkmwbnOpViIIe2LkQ4RBvYCwi6cebzkr
Pqa57Uz6+/2l2j46r0DidV9aqAFKCI6OFhYvU606aPHHrJAwPdgTuuDBoBEE1XNVMD9KAz+qZFVV
m+eJWLZp2FTDJcJ/X61lrJddlo4ER9f6TOaPQ7q40+RYmONenfdF3dw1PFOZbRsmxukIRiIyAtJU
KT+55Q3JDlEh2bLNY7T6+4JlsIJJjxSGlUxjtxq+GcyrpFyMMhmE1YK3yfrQwgmydTeMXHqMT7Gv
+GHiz2jucjSXYSwq9fcXTiaYoO4LHRItrczFD9OzPn+oMU8peLcPsakFq7UT1H3UZiQDe6zdMqOg
M0L3HZ0+6OjJY01wJmX6cR9OIpHoTmR22UbRyJfRzvEk1c7ZVHl51UjK+WQwguveFt2c5TYWLiXp
oUmqoxkXB8xe+bP9Ebl8Y0pVDJDB4s30A+tvWzSwNXUhudllsvDn5OqcWmTqun7GkvXJSU/9frwW
vfdnu8KVfwVhsHFGrRM/QOmE7v/mhDoO3BHt8z7Mpml91TWx98oIUw10h4BBE6jfWOwyDwc11dxW
lkqXAQkGIQN36YQJlQBqbaeM3ZiBQic/mrIOLBmOYBTiKcTLpsPWJPRLTQ8YA+KMRemk7Gl/4d7O
j+P3KqpceSBMR8xP0Oc6HZmlDLDVBjamDYrvtmK8H/I7ZY5c1Cf4Wlxeky7wdK2S3OjbIr4i67+q
RhRpg2koQI4DM3GypfJQwnQ3YbxbNWYytiAZmKDqTVNYYxQCjGJKB2ijPGt5zKp3yLX/1zyIsJ6C
witMi6usQQnRyF6swZnoR02Wx9xwyMHjBEobeF0GMXXBsAbqPLXarEE3Zrtz1MwOvcUsCodWgxeU
83I0mhT8s7m06YZ/+y/hJZMA2GAooseDmon3eqRUNfjLdPCXp9rnpUF3iI6Axb5CbtikXzCEi8lY
psKsI2D02WWsPhWNS2WN6Bu68AuEsH6tVtp9mQEiSZWvfTVi6jTuwWRxMaNAclvsr5gtlgkYcQoC
mRRbhZX1UcJ0JFV13F8wGYR4gOcpZfkEaXLzyUqnT32vfd9H2N4SvuGcaFgXnSzKiqHR1XnB4HmM
AahTH6Pd/ULrJdNwN7cFdwHmZpsghzKEIxqxDiH4EGtlgVOYdtpzqKYf0OX1QdHyr78hkalBl0EC
zYMrv5oeUipWGBmAquzEabPhDrWjDgnJ05/BCLqMwlfMRibYmmKp/DyZR2euw7vYNCQFL5sqYFo2
EjY60d4EHUhS5NihDlpmNKcBGQdn0KJv+7LIMPjvq4t8abUgGfoB1toyjx0dfRSUvd+H2FQAPBjQ
zWdb9ptRpoMWq8pgTXi26De0VxxFd3Rz8LpMcmI29XmFI1w8BptGRkrgtMPcOkjrxd6SJQiIzqGs
cUEGJeh00bSk65Vx8Ycuvaaziqo45mVM9/dX7m2Al1vmlUjC7tRDSsfUwhHtRyRZM/19ZsWosPrM
qwpjlntqNN8MgfU8mOpdmxVOYaBCyVadWU/+83Rd4VP4kqwUJSsTCxPt8ClJrDrZ9N3Ojkv1fV/e
TWVcics1aYUxJNbYpgTLWlTFkSjmDTHH0z6ETBkFE2Gb5mAZOhdDXQ5hkR/zuHf1oDxphixNtA1F
UO+PGCV7MxE2a2jdaWGLRyy4XfoMvpAVfC16+s5uZX7ytj7+CyW2zS51UmhKDUvBrPyw0NSti+Ka
J7X3O4vHMNFCRQD2zYDILmMwrBGMhREPhwDOCN6BN6lKDpZB//uzj2LZKLH5MMo3cwgXjUw5yNoW
FMfT5xA+sluQ5WvZJIrEMeFewRvnZwUk6NxCxmkclAXPWfNGX8yD3k9uE5IbAh6/CfaQ0u40mP+Z
w52fphWqoIb53EWZqQF1wCiwXK+dNPvPySgBQrillJjUmHKPFaxZfCZp+zUm8THJ8mtKEDLfVwz+
uXuLKLheVlZEZdVCHJ2ic0GbzxPqhpzA0p1xrm5nbfrPlO6/CifmxKEQC6tqAOa14fQKLJ6ZXZIF
tSLDb0SRsVUMYSibYsdEQgaMwWRBHQIqMaqvZVelngkG76hBm8byYtJEPeyv5abZWOEJ11iyBHDT
VRhB01gwV3n+XpSTP2L0Q1S/20fatBorJOEWS9U20ccBF6ZFRgsPDrZ4UTOcwclvSvRDhiTcY1is
EFEpIKmIEpB7pbgO5ed9YTbvjpUw/BNWdwdlfUtNG8s254E3MO1U1urLPoRMCtFUVOBXbGNIAQpc
vfhsxi+6JeOzke2+YBj6CnpY5ji1GvWzLoJdUL2RGA6lgcSYy6QR7IM9/7MnRvlU1d7Sfc4ryWW7
CcHb3qgN508VC2V6jfVl0kCYdH5Wis4tMRehHlOJIFvGx7RVgvQmRdGPmEmtlTGfhpLMvtl0vgVO
oxoRaSS+ifow5LL92RIJPcmwBTYyMG/Sz2mVpGYc6TNmBU2Zm3V1fClbuBJTo9aSQ/OWRhRGDmlA
5A4YYjkYyPyrSiNdUtNeVYE1NyBwU471rLkg1vHLyXrIqsWzq8Dri/gdJpAgfUzurLp0I7iG9RSh
Vay/GZf5vH8Etk4ZskoEq40gBdP58qxOWaZok1ZkWGt70Scw4YSJG2gNlTx8tnYU2VbdohY2Fdnk
X1HKKrEXs9Rm31BKxAmcfj6htNayegR+P+wLxLVcvLnWUIK1nTtjGZDbRc9CXN6EYeAwUEoMZobe
SQWRMiw6UgWyJO/mKhqoRoYC4Z8YcAEvCMiUowhRq6bU0PrXU58hjicJxMlQhAOe61qXkiqG0Z1P
Fr3VZEGQzaOwkkK49DWa6ohlQ4pR9evgU645ZSerNdncnn8xcO/9qgmxNcF3AOOC3y/2uTcWR+1M
T2m7O62J3SieHaMpX/Y1YlssZjJioWYcLDS/QhY2o32hpbhImsAr49RXpvg6WpXkmt/cHZQvILuF
WAVCFr/CoGS8641KQf2Y4iOU61RDLrEfm4KsEPgXrM7qvKiDnfbYn6z1EvNTkp2C8ev+Wr2thOMm
CgURfJ1UnYhhZjLNTVkOkAK0aJf+mByqwFXvy3OJdsG0w4h1ibe+LdMrnnBchyinRRVAH9oUQ276
4qZh6HlXzOO+XJswpomNQXGOZYotHooV6LneJvzdfQvazGVyCl02U1SGIXgTvW6wRRuA8XdEmZSf
ShnEph1FSonXqBpwvYUTyrKpWAoTuxOHt8HoD8Nf0fC5og+RIrkWtrwW+gr05v0ZjVqc61wNlvAS
Gu0pNaZvY4k5PcyShck3122FJVwOaqrP6OYEVhO17py2d03DnowETGW/oQMwzgT/qTYC8r8eH1aV
E8tre/ZTvfdGG4ThdRK6TAFV7D7QpiVYAQmKsCRFjLHNABoqWJtlzj7NBjpH90E2Q0mWyVDWZjHK
cIJ+FacjCZ2mGCjNmd3+ZPe41OB8WbzUH8Ca13YSldjYJjRw2Dz1BLvwJoWPs9WZGOWFpEKPcqki
Groj6Mk0pyek+++G7hcoYQGVqp+avkSg5f+Rdl3NcePM9hexiiQYX0kOOUFZsiXvC8uROWf++nsg
38+iMNhBWfuy++CqOWqwu9HocFpbrdVNxvAfzEFMOzNKRJvRREJRg9u41B4vziXSWggVmleyFp8W
kyYOwqfLH4sLoyGLDZM18cWYu4GkKXqyVqRzoqZ/KqP5RpZA1zknsncZh3O7wjW84TA3xFirtdRj
n+cuq0H8U0+eUVYnLAdChzk6wPLMOumqKrgyOD4JmOhso517xllhci5jo8fbHVUH7BALsjiv0Ppo
a9OPWR/DH8oQqnfJoCGBe1lU3pFiTYpC0PIG7h+NDYYaxUJ1ABdHNJrFrpaVxR9oOWopddG9+/rg
YGJKVDtkRGxIk+mKwbhdux6MnGBnNHJXO9NRXfk69bABZt4ZTujUx8wXpaM57heABC2RSJahSZxR
Szsqaox0IC8XSnPkLthI6KiqHR47K893iarMu8uHyf2GGzzmMC1w5vdRjYewkpi+oWaHSFNvsk75
bFn2I9GrX5fheN9uKx5znkVbZhYWfsHqpOvIBJdTMXiZNQhqegIUjQk1CV52yzrA6Ja5D5oZtevI
Sh3baL9clob/sTA9YKO5ScEr8r0PUbKxlHqal6vn8UeZwPWiaOEqavUcZ6klsHBqweeq+AamvgdT
IzAQzjGyInIOwUb7KlVbwWONf25vEIyzGmSl1Bea29Emvdj16WDeN7bWP8R4Qv9HaRh/ZdVdg/Xb
gEpMtLaDD8ORkY/+yG2iv8lD5d36+HRsQ1nBkRU5hJDCb1gEuK9mEv1HYZhbawlRRRwlGK089bcg
l33IQlOU3BZ9fsYxjKZlZumMA9PRl+pmBNSMszLsLis09xbZHBjjDYxVX6w6BcgSZ0gjYRZKss2H
ec3vm0r1M2xacubYFGWAuagGckrYkIuHGss0XUWqFCkTzJXYBLzsYabulxxDYbvcTtRvRLHctGi8
mmT9B3q4UM8wsTpK0el6Xkbhw7rqtSgsV/B7DLtWVna1YTlKK8oD8+xqC8Mqu2SsPXZhofFNC+8a
0JxjvehBrTr/8tfjwagGDgllFhkTxIyH6MEI2uvUQxi9P0nTocAixb8fwUbL/BaEOTIzXqOsUAEi
YadhuNg/LTkVPXa4ur4RhDmvHm3ladIDI28nCa1OE7ZH2In8kbB2g8J4B1tudYJICZUOPG9jO9nh
fdN04X9EYXyDOleJkU5AsfLpbo6LwxpPblzXoqiIexeZGo3TDRUr5BhpCCjJSZngDWo2WX5djgYm
eNpJJ7GrxsNiOQNadEUbf0WYjGxFalV5XgAzk57V6Pu6rG6L3EekfL2s2Fwciw5rmBaheeH3fhyx
mYlpOkQNkd3edAOW1dsd7icL+za0KReAca1oA8ZY0WyrGEdCq/wu0XzErnM9O9MUfyCGpaErEhMy
erDZfHBE1MkiJSIHKXGkiHiDWrlaebx8bLyHIn2M/kFh3Hm5aEtb5kCh011YOuM0Qf+cm2CAUFw6
oJx9a0XPKt6nQtiqGnASsnFWKa8NO69bDSpBp4RlLExcenddnakVEI/x7owNDpumQHmvwksKqb0a
465uVpIvdWR7ZVa6qV0WPvZAQTVsQTwhEI6N9wbMUP4G7SZJ8fRmVP1lAKt1TobB6XX9r6ds6XjS
5qXD2PSctbERqjFyV6Pljb15HYfjXm81wVlyxdrA0H/fhElZLaFEEEZ4c2gvRN/F9j/11DnqKBrq
5k09vJOHjWH0Zm6IDXm0e7zp/dQPr+x7HbzSkicatOVZ8fbKZY6u7e1J1QrM5GXSTTl/l43vk3DA
61XJ2JCcmLKmYVAdU5RsUaxS0nTNFLxEu8krDDwPh4dx9a2f6Pm0DqFpCJwG71rcwLGV8kzJon6s
ANfa/5hV5BBRZyz73NWwQBPPaoImQnQa01zwe03ozWnpZDU0vAkM2emXxq1c/Qa7xNz2KO9t4RpE
5iO9wiFfrqNPFSuV0CDyHs5s1yZPDMBF05UyfGp7fxyeBD6QuuvNN2Ix2EOrknjSJhkYuurWB/0q
9gq3Kt0cFJfWPvNFfObMe/oMjrmq2q4sTW0EnDQpzjj7A/EHXfKj4VQJ96uy9nQGxlxV46RY2LsI
sKz9oSsoxMtOt9bOaLttd0ojw0nyyWnbwyoM2RmXcYbMRIGrFDcx0YC82Hdl6pv6fbH6cbQXfDxG
43/DYBGogcyLidlqRh/NtgFPzgwYSkC+HlIvcrAaV8IFtvuSnuJj+ZfdDWeAjCsssjqJigiAVhWQ
5H5qd338d+3nZxCMEyxbs65jzYJMZer0xZOEbW9lLlp1wzVljY5dofKKhlN2+tRahyTvFkhCKfiK
PbacOmkKYgPsYLiS96kbix6oXGPeADJBezKPZrIoVCXa3iPFzxUj42bpCzSC2s+ZOaOarCmoU1kY
qnjvMoqpjfWlVg2v2lEWfwXrW8kDZp//fqP17w+1gWJ0odbswm41rI9MpgrD77sKU0S1aMCHLbud
oTDq0PUjLvkJKMb1AA4SZW/cUYbE5qC78U5E4cbeWGdoTESIhs9I1QscXwx2NX0/7pWgO1C+KRES
1w/SqX4Tw0Po1mEcRBumkjLgE3qkV5x++WXmWEJ+ZUWfhumXQCW4Hn4DxSheURT9olQmLq2j7GJD
cjDvwdHglI59VPciubhavgFj9K80QuwQrgEmjc5U3esgS4gE2Uu+SmwwGMXDa6Fqkg4Y9eDSUmwS
ueiDckd0qrkpvpUpeKLyvxXmnGl1Hn39zJ21josiLy3w0qRwIpB15w+GchPq35ZSEkTQ/CuLmLQP
1ELfCTsZk5CxmiWiGd48OPWhACuo/VDvys+LV/kiubjfivpAVLZVeoO89xVNpM6lXEMHbSxbgjea
G7+fR4FEPBB6cigsUrYi1iF16UJktYNFaXWL9QfPWTM5tGlHoOQ8v7eFYXQittdE7Rucm/m47ChN
x+wYTwWK8/JJtO6Le3VssZhzA8V5FGcJXFL3a/R0X9knAQlM6B+4g/3E173LstE/nXXptLRiojkK
ncisq0iiOpfCDqK1650UPjWx5fTx93ENLsNwzWqLw/gJMyG5NuN9Aj+x+uqO3oidbwYEm0lLNxSo
BR8N7A+KaiG1qbBG1ZVmZeYJ1Ysg2te386lwQUWrHImrOstzJ3rvsG/9V8+OQtwfPCYW7EbKJWCt
hleA+QGs+9ga/Zx71gHJRixf7bGlyBPKSOsoZ18OzQ3UlKH5rDFbSauQXlIMr7yiO+jWvXagC3XE
G+hYwsTf0qF6b6DcaCJDzKjkqvQxGkKB1O1GbKUH467Xn5RvmUvZcVpnvk5KRxXsy+XbAQyBGJSh
5Gxoh4TSoBb2Ynh0caj8aXwO94bTHMpd5tkeOYjsjurf2Wlu4Bj9VLELKbdiGaGNeeqr50L+JjAA
EQBzd3VzodZGCBWh0XS1W/1s3wSFq9woSNV4mR/5oo0MXK3ErJkFpho88RSW4qediNRXxggNqZwJ
/Fq2TxcVyrdUTVQ/dcSblrkhDtpU0W6I6qlxNgI59n01rkNpePIRwQB2LIcwchVNTELhmBzUq1Ji
Cs7Qwd6BEipb24+bKjSbsTC8/Ko+YL+f3x5KvwJ92OhWLxPk64PyOgMXimiBDLtN+gyZURWpyZpF
k3JsNv9Hu6apPW1HTmFQ+1jt0TgjFicqO9WvvPRG87W9dCd65XJNYys6o0pDL1dpvEJ0/dEKbD9+
jILBB4fEDms7g8gTcSHwrggb9VV4N9OQz6ZV6rDBwqsuNjzFzp26e+6Qqp+1U7u8XDYR3mW+xWHC
46YawIVlRLD45JOFYX6p+jwOlegup86KNfQtCpP2KCwzVrMC0rRedpP/UJwG8V0TwC5qR701nHmn
u5bs2J4hYtxi+5Cp4mCgkiiKoZq6fdbP0OcYfQZLr+4hJQZO4Gyf3NvufATDGPYhR+4RvSOuUFno
1cPIuwVleR+wd62K7Amg9j66sY5dQLlMU/TlYhVBvLM+cPOiAkYw+4W2bvyfuSsKDMv04WrquCvy
p9ovAs0bdwukoxvI/7KJ/PeB2q/tL+DYOSu7FJpRD6VJdG/Kf6GDWkX0V06C+Jzjt4mKvisZLyl0
kb8a4yY/q5vlamCyVMer2jfVQ6o9XtZ63u36DoBxJ1qfNKPSAUB5xHx6oO+rwRu+GE77mR5a9kgO
9p0oYOEYAYEx00U6toLWWcYI8r7I4zkDZhp9JeZ9rF2ZxcHcaaqoIsE9vTcgtlJQL6ORFaEGdcju
FrC0Fg+C0yMc9cZrDZzU6MRBeYqRRJUHMC/Uk44wYcLWumQ3dljFmxwURHp9AzNeBRkkrhVvEFlG
J2IqWGJMRqrhii/vqqN9i6vuPjwogUWQOsh38jf0WAv8FscJo7/sj5zsMoyinFajmoCaITcM/tJB
bp18OtmxiAmC90h8h0Qdykbh62Hq52LAidKtsvKObpWVD+YraX+zF3w9jssn6NEnsi6DE+6suRH0
X8jsVy3FKg956FAW/XYvZU77a/Kw3ynAhgpJuPaS9zygEQPCBsyU0oGX9yKqmKRPZLmmJje89ltb
B/vT7OIZDJco8sA8GbdgzHmiYdSWJr3RvaVMnCVKkRP+XiQfSFtAJLzj8AyGGbDZ/EYD645aFfQk
lRcdgV59wg6T37k56WoWGQHPrjdwbGJ/IC1Go1cKd5w9bK4Kik/aYTzGn2W/3E17/WAKc3WcgI+g
wR/NFWglx8AQc7OsmA6Ki7nScXHnLz0IY2OXBl30+u6dBpXcTygCYb+e5IlYn7kmv4VmIhOLREo2
yYCOD+kThjSOjRt7+g0aPOm9ne5qV7qqA1E3IvdmwOUGMnjKt0/Yq2cc5DQJw1L3Rp8S1TdBfVpP
xo/OH3fElZ30H9vLRYlkrm1sQZnrqNWkVsWGWyorXcfYBIhptSe6A0Led8/Z82UPQN0zG51s0ZhQ
NpkkzCFgxfnrQ53ss2DysTIzECWjeE8hOOa3o2QyOE1jdKaZAUd3DKQE+tsYlP85Ur3ZD9mhCzpF
gRDP6k2VTiVhBdl5dTK1ldgkcap74bg60pI6atc4li26FnhvAbLBYQ1xSkozHkPg0NuILvsp3PRZ
g2B0F73tLaL7lmf4WzzGdc6T0uctQgdYoeLXXzDpijJlexrd9AbEQa1buqJFsVwVeTtJnfGfyrLG
ckgRy6sEGfr/ZTlEuWVeSLQVjAYam2svHQwjxVQ+jM2+HfsadFLEXZPPkfbZFnUWiM6QMbF8ttKB
hl8e6R4t65CY95eNiqt7Gt7FSOdh+o/tb5ElVARIBFEU+a6bj9J6mwuLg9yvssFgXOI8jom6hAn0
+7oFEz62IoEuPgCjNkgNXzn4CToLln13KLDKEC1elyXku8YNPBP2zU1plssUU9cY36nB6KHSi2xK
v29Kdz3Ge21PJjF/OPfDvaGyxJG6Vi9WlONgew9JTLfDPhnakd7h8R06w92yF+0YEpwym8dUImXM
QhtiSvOp1m/NUPOM6VSvx668kadfZvfl8rlyBaQLQ2gLgoL2pfdGMOlGtsRqbnpZ1rqW2vl6I0q0
8QJZWkFETgpjNBo7FkjS2aoSOzE9G3yUYYkt6tORqKek7QUZRF68sAViXH4b1hNa8FITb5x/yBgH
Y/stXo+9ZLt580mfRKUIrv+gRMO0nQI5N8Z/rNacxaNeml5pfh1lfyWFUxeOPn0dOoFg3BM0MdHy
utlFZWcFx8qewAzdmJ6sNS+ki4+ghjIdklWu0lii5SFcsTZgjPdFgzjIfzWAjaH2Sc270skk+5ca
Wp6x9A+lYgoiS67v2uAxxziCSLkjXWsiWv48yHtDSVCf313WctEBMv43wkTiYiwVPpUdLPGPcs6c
stpZUuRdxhHJQv99c6Uoa1GW4Yqzk8xvw/rS68dyEW1mFmEwWp7Ygz2WA84rnG7Rv61FnzLpP4pB
VWQjhlnJqjS3OK5cOirGvaXtJO0/fnXmNhniacCYem16muUpGcq61nFWny9/Da4/2GgW49uSNid2
GuGkMP3jRWEKyvb1qcAe4fTXIDVP8iDalyUAZHMfYVtIoDyBR7Ct20y7kTQsYR6Q4wPpxfBY6H9H
D/eaC8Nr9n9e4fVZv/1KbaGZRQdla7KbRHswtQG7Jb0kWf3LxyhQuNf3wwYnNVayTC0+lbFeR8Uh
774ZvaAlknsLbURhfECoTkSrY0DIYefqq3bXJJMAQuACXt8LGymKDqF5NgEi77RrtDRPeDQb3cls
RV2rouNifEA2h2quqTCeJu2um7zZ4dV8nEZRd6JIHtYN9FWuNzlg2vSKpL6B3qxovZIr0dAwNzu0
VTPGGRAM2FZlASvSwYcKVgE/zQpfU6bU7bAjpiHr3hyNG2tsnuuRnJSoci+rH/99ulEOxlUsozo2
pYI/YM6uquJkartQeenx9pjn27kqHOTEfs1tDsr4RBB08tVSw95vpFkIuFgYP9imirRoCI5KtOnm
1yQT3Ot8f/Hn99lMfVGGShgR/H6iBLJ1RdfujKVn9TdoYZynneAcqRGdvbzNNzTmIYeSf0mmBmhI
GNGtMZ5ZHXuwdXgltnbl2NCZd4IcFd8U3hCZUGJVp6YjMhCbsEcviBm5RJd2RWl8vSyaKp+JZsho
uwe/OkJMJE+YD5UquhliwylKHo/qvRZQ8bBZ5RMm6q+VE7kx6d5Hx+jcCE8UcWH+/DO+Q3/96zau
RenkvFUJRY8CTKTJie7n0bVZDU6BVfKpLAo8z03/PR7zIYe5ygbQ2yK1sfys5U+p9qU2D+UiGnw/
DwTfwzBfL0uRo7JopgZ9oc6YeJKN3T/NoZ0LRxoHQcjBrsbBbfYejbkC4nQMVckCGl2emXymrWVD
0J/qxywwP8U32kv4UqBkLotqdOc6+h6X+oDNx5Otdc3CkUoZjWj7InoTmFiz4VqGkPtSFZ0oczUM
s9lmoQQs+n5dvQK7Bgk6fOKAOIvbH4Yg9hOXBKjU++bOuO2+FIfwRUW2yvZm0fbcc9/2Xm7m/gAJ
71obBZRorWq3GVP0TIf7y2ZJre69w3kPwdwclWQQJYddeumhPyj7fp+hcbQNRO9L/hdEKQjvMHTG
sF3La02SIes7pNuhmUV26uLSabFO7iPCvKEw5zUWVdRLOkUpBsPRzS52itWwgi4vTL+o18TTu3Dx
JBKOQatEL5fR+V/rDZ05SmwStcq4BboR5upeMYY+6LD/XSCj6CSpo9vYAkYme0mSB92LQC1Q6rdh
WTtVK+Jw4lvBmyyMsx6kAfN4NdiIWqxh7TsPTHquUt1ZYTCNny8fG1cgSlKFhzNmpNiu7KbQJWvp
UNnCG9PHQPKcrd6oiV593I+DpiXaNm+AcZjxxxqJy7oiqGnp7eyv5epXoaiRk2tKGwjGF4+NjXa6
FhC0va0LMnQIan56FBUgRJIwTnjQ1axbKEyhPsm1n9jfLn8P0e/Tf98oWG6g11+jJ5X00Z3erQ7q
hMF/g2B87CzJTVGNgOiMwp2VyhlC/zICV38334LxBDZ82qLSYKMpYmc0H2ztFmxBoOg7NLpgpJAb
WWygGLMfWistqxxmX2GKy64kf7Wqw1pWXisXR3Wad9nfbg35fQ9vIBkfMMXaNE4Zzq+fKkT3J6X7
2cXFRxzNBoRxAU0Yj2WuAkQKr2fzXjFPBdlf/kp80wdTAgYy5PN9T/E8DeUaUY+pZj62S/mS0u36
XrScmP+F/sCwvQHLspbqUkAStMK68rTPisJJ4q9t9dVqrrX+r7MmuFHhZP5fKLYngERGg+Xmr5fQ
Z032pRZ1UEwBXz45zovvPQrjbOaFLMoUon5NVyGTb7GnYeuOfnytLz1dxqK2chYibARiHM4aR6qR
rTi+BnQeVfM1r79H0THuBfcA3++8nRvjd+Z8MGy7AYy5zL4u5Ye8qv46v4BDQ6sX2lfx4Dlbx1Wu
3WAUKko8Egj9DL80I7BX389Qh8snxtXrDQ5jn0qphXY05zRezbGhtT02a7kLJ1vgRrkXzgaGsdBS
NcJFtwFjRdFzLIOZLtF3VaT4Ejq94noETY4xOmtVCJJanF5Leo4GHttYwCKfTRyVlVERPUZcqtyu
vvlaZbLuNGy7i73lixLED3SAlb7hstvqOb0ScRZzyqvAB88XHpIYFD+bmAjxIFdH+riivHy/d6sO
qZMdQkf12iB0lR+XvydXNd/wCH3abq7EFtmhNUmBZ5AvlYKW9Vxw54okIkx4YqelJJcF7ivt3gpi
l+zpwA4m014it0b1VtSmzr0eNwIx3mM0lDhPaNdGbLXpgczpo9GnltOYCza7gfAhWEclP/y3Q2Tc
SFNrTdoiBQbWkigNenVNrkYLd/JlFP5JYmEwndyBnbMTLgNOMbEW6uwx4J/+oM2OvZN/tgM60hXd
ik6Sa4MbOMbUc1KhQZ1exbG5t3rJUerMqTXNqauHrviphadkFFg917lsEBmrJ31nDlEDz593x852
yXIoEu/yIXL1/Q8EmrHe63sut5Y+zujEsszaidE0tCgP/w2B0Xc9Gxs1XCBE25DlVsISjUOCspVA
GS4fFXh03ssRGXpdRTrkmLKsPsbD+jmuMmPf6tZfJ9HgkDYHxuh2V+eF3o0Qx5R6px3vbAUpwkHE
Z8LJslIYOjZAuXXPGvNAPUmikfrd2XasY7FL/Vx21KfJq2/qYxnoouwS//ze8JgomhRyOXUW+smM
6nM7BW1xUqOPREsbkZjoOWx1s9EVQCCP5TSj6fTqiHZ2UYKar9FvkjBmasaxXGUaYCISFCvmswVZ
YtFJMUaZxcSoVtp5J6EFLVaceTm288tHbOaPDGwmejIkrSD0ayzydBXO7V5Z5A8ZzBsEY5amlVhx
Si/WhjwZ2s1QP+nSr8tS8JOIb1+cXRK4gmR8Mitg0BEi8D6+EF9y2kfry+F7v5NMr3flfeSJmlr5
CoBNJRh8xPQ82whQSeg7rQlcQVpdr9mjJP24LBb3RkXT+/9+n+JvQoQwisyqpalRpGSxfd0FyTf2
d2OXDNp80u+Xsf7FD7yBUW3cgJVhXWgL9WsNHWTfVYF6t9zSsS/KYKOtjgCOuvuzB8BGNsYNVGkX
Y2oecJE+lZ5chtBAPNzLugBRen0KCXKG020Rr9egD/Uvg4u+G+Mf7IiOTJvAxmDRbm6s56IpP+S8
306T8Q3KZC+gCcWnm9PKifV/JOtGuI7gtbpx6QwZB1ElS5oZBeToG688YNQSfVka/ht6iTt4stdc
mdfjjtY+xMQv/2JyfyQ8I39c1THWe4DL98p3LXPMR+2o7ea9jSbI3by4sj+8YO+tiyS2wCx4nw8L
5CipPt73Z3yoFclteakJxk3SL521D9Ony+rBaTkDiyzaj3WsWKYtyIzHsrV4VPPW1DBs4mVf0fLv
pl4WlK1joi9XcwhexGXQCN6RXAPcojKBBYlrMmFQQ8MD5JVwYReWbu8Mnua3Qf6peBYISX+OVZ4t
HBNe2GGu1ysVssL6h8nTjrWfolO2TPfGd5piNB4uA1KDvoRHv+rGvxRNG5J2MjSvKH5p2TctPIJs
yRDtAOS0/77/dowbMxq9bu0JYlnXoO9+6gLpJgrm2KWnaB6aU+QLG3NFJ8m4MmUJx6LGJr/Xxlxq
fxoKrTd09LJ4bJ5X0aANLyzYfjjGe5F2MKISu2S9cXq0JmQafparICrgPnhsGTHh68aKM3rcpq7C
US5hYpPbHqKb19Tzz9Fpd83B/twGorZ7vkW/wTHecpSjMopywA31CRVVLAcUEV6LEBhXiU1vS9WH
qub1uuYqdrZP5VCQs+V/lz9CsA4xkfRmMhoFZ7bcE/PLXN+1+fyBWGrzXTTGM2l5lGBFDDDCMsKC
m+o4amgQFY3wiyRhPNEa1xG6zXFY4xg05dfU9pRR5GPpX3rmDrAUBqNcOsgh2X0BBcrmBA2o2uuT
GmMlTv5o7porOglkCOJo7rffQDH2WWpLkaiFhn3ven/UkuEYFUKiQW7uFAN2f+RhrFJNUKcpU8gz
Hemk7rovT9VB9ejIgSg9IJKHsRapnKKVhLCWxgrdeoqu5LTdX3bWfDe6EYexl7ySpyIGxf8rgY15
im+jT/E3RBeO7Cs79KE2zloKdJv+5AWNYJvoppWofZbiM6UH3aelrsmnTlvU/S+CYUyoKUKsBKXa
8Lui1u8nSCSG4drQ2wG+3vab667NkTNVqH4r7VOlNE4tfRZWiUSiMFe4YvW9ZlXAyA+U0YiK8jq7
I1IG+jvnXwYUTHTdsXpGHJwrg5Sh/k4vuPqgoRkerfC7KOg8O6j88loUCfH1+w2O/vvm6Gyzt1IZ
jGQghPoSLv4qmj7/F+V+A6DfbgNQ5LWSZdgiAHniO+KhXnOnPvaYtEqd9D53lYOQwoD/pd4QGRcE
1qRWl2Kbeof8gAU26FKSdnSGR3L7Y3EAl4ebB5WHZKJwcpp/mibCZKyglNGO/17YzDTTua4xToAZ
0jD6qclXl10FN65T3n6fuSxMZHzrIsRh9lrnDM2D3pmu0Ry7/OUyDt+g3nAYZQfD+DINIY4QlAxe
aZhXeTQ851oiTIjxXqa2qoDcF4PmeGfQb7nRjiwJTS2uXv3QeKglF7Mmjo1hMvCtWIt3WSjux6G7
HYiqgy+AnaGfO61I1QKHh4k1v08wF16oArJ5ruqBjwC8UzZ2yr2GehtxJlWFH6dOIgUVWRdYBxLE
+8L/SDMOGLH/wDBGm9jzSJqMRibr05q9dPrVEolSh1xV22AwdkvyXNdIDlGiuXKXAWL0Tp04ZlQJ
Igaurm2AGHMtskhWOiqM0lyr4Kcwhwdb/dADbAPCRAyFVlZyP0OaZtdj+rr0pAftQC9YjNU+i8if
+BH9Bo0JGvJV7gxsT6LXHvE7t7kO013nz268bwOszokwnhNc1m3RIbJ2VKVhvMxAlNLFNaVmp1r3
SasdLqPwnfmbYGwTZtOTSMNVC/8DWoAYl9N8skDtpzkKuj6rx8hTBQ9ZISLjUS29HdeEHiUdmzf9
BY48v22fE9cM2htQx92L8oB8vdds7JyHozgbYg/N0oiWaNW81sRM+RQ6WBerdfvIFtU2qBKcXfTk
DYjx5RU6/rE/cdY8WQ2W8b6SnuUu9+zih5rdrmEoUJB/0ck3OMalz3ZdLZoCONqYrKExOfYRYnr9
DrOEfrgT8jnQP/+SeIyPUpCEHtcOeN0R1JnoFa6CsHZsfLdyl/4jCjT5+v8mHeOtjNBeQfIANCL5
tf00FpmLDsXdZfUXqQbjqVQMUGG4BSBleVtpJ80+pCgR0e74yzjci2qjGYyzyi2zH61uQhTRBeF0
NMZfl3+fn3NDDIlsG7YInrEatJVdtdi8SGOy4obGmNVP+U5zorsI8+80fZl/+kjTG7oR/wfJDlQr
gyENRSRj0DJXvYR8W3qRUNzAmTaFEAXMK2dEBil2X2HrBlx8CFq/K0obpRSorQ3fB2+5UvfNc/Lt
8jFydW4DyHj5RimnQu4A2GafBvunCb0WtRWoXCvaYDB+HexwRM+RmfXkYMD2OnDg5ZgIbvcjSINB
l4CxYHQNxQ+qIzuRr3wp7807UcpNICbr8+3Q7NF3AzFHtcIdnR0HY/X1qBLUEblKr+kqqrCgpdPZ
BmO7ycFy1iLTFlpF6JooFKCr4cvlL8ZPHNDSq45dvHSS4X24KYXo0cBKLGjhPR2xT8GbbVxRj5T4
oocVN2f/Wub9fyzGAfZKXoYlllKCBLc+JKfuvnGL64U4oV9cIQZw1dN8He8QDgjJBPiW8CYl4wxt
Y81so6HI99Ees+OZ0+NEKW2J5VAqlqne9aJOd76WvGEyvlGe0tjsI2BGzee6aZ1pfgwV4Xw63xze
UBjPOIfZUscLvEiH3YCUlkidnO8z8s2FjwGlp8vaQv/ksxtsoyyMfQ+m0fXqApEq47RoN2P+c6j3
sSg0FR0cY+EJqc3UGIASyig2ZtYNsedDPBki1eeGG2/SsEP27Rhb00qzzNY/lG0SeQX/0D6XqVu8
0NUZlBQr/xR2Ti9KofNrLaBLxi4BPLrOuFDHpqoiCbVvL5OviV/7sQeaYXgzTwqwuhh9o4JQh3ui
GzzG8LoqLTWMEeBEuz5QhiGopvIhWwb/snqIYOi/b956dZx1chYDhqw11mI2V9WgOChwCUpVXC3c
SMMY1jo16K+eI9RPs85Z+m9d5bcG+PA1gbaLxGFMSx6VvpDpqZXmg6R+asovbSQaA+JH8wZSmSAW
Bn3sGfFC2Ej2pKDhUdpPYMHJEYJW14WrPWUH+So9pteTaNriX7TvDZK6lM1n0svYrPIUkH33opDe
6YefRXaosKNmSL7k1s00+U3dYlfSVaXuL2uIEJu5bhq5UltC21UHuKvYHYJoNzrkHiyWfn4tfUgf
3wRl1H5UaqkY8Wr39PVRVcvrpAKbUdi+XJaJryZvKIzWDxFylmgxgTqu18W0M5a79EOh4kZJGI0v
QtVuEQ6goygxsaW5P8yp6O1Fz+LMtW8gGGWPiriTZkoVg93Tof2rikXZE36ksUFgLo9RTe24p2qX
VqrdOdUg2yera3HtJ3V1Zyx67GEFp31Swm5yJlttXbVGfDc0TSvQC67jBwk1FppasiWzPXRjn/fD
MMCwJVP7vFpFoBvq6Oajdey73o9bO3TSxRR4E+4Bb0AZzR+TNgynGYlQonzD7kin7Wr3siJSLTj7
hBsERt2Ry8PcMDgQPVmRvTr+gmV7Xk6CLI29y0Bcjd8AMRofT6o0JRKAlOQhRkgzjw+DaBkY1bdL
wjAq3y+yStIJ+dZ47XeDNjh2lD2qpAyKhJzkfPjIDQk2FfBo4YdBf/jeJ1o2SBtULN/0Bnnx0uI6
tSNvnQS5UL7326AwQuXGkqoNZdlpB+IZ0q5KP0fLo9U/9TYI0bHMYPxhFsHU7Jr4L7cGaq+riTfW
xwRVpOk7xehgfVgp5NZhh0U1k9MbH1KNNxi2oS/rikEC6wl6h6dnGyN8U3hUlI84XJodB5M8Er4s
d5A0yn2crxBllbQrY5V26WwfZiX9iJa/wbAd8qZZZ3raojeR9L2rE901e7+pxt1lW+Ia7QaFyeYR
RSrjcqBdnPF1bXsjKP9yv49/Xkbh57o2MMydv9Q2KBoKnFn/3XQogXXooaFvZ18vaE5MhPuRuM5u
A8c4uxJzPNGaoCFSLU9y8bDGgmYHfti0AWB8Xd/Paza3ANAfKSl3eTvvjavsQJmpaS2rxsTE5RMU
ScQ4iA6UXElH47Romt08mZy6/HUZ4TVtcObyTPSVqXiI49XPXMFF3IZaN8N2yKPl9l57MFw8kAP7
k/Vk39BanXworsYdbYgkT61IERXurbiBZ+7nXI+RH1wA/1qZdpVT7Jk3oOD3aam1/ao6IFb21Rup
dvIPne2b4IxvQkq0Ti2Lko+p3pA/JOrXyydLv82/Hyxqau+d+zDVjWr2+P2wRpBZrMGEJYKYihc4
DO6V9ecAbZYuSxpocwyFWY2vemL/H2vXtWQ3rmu/SFWiMl+Vduhgd3LbflE5jJVz1tffRZ8zbjWb
tXmm55Yf/GCX1gYIgiAILLiFqrhKhHLgOIyW75dFkmFx+1mrNz0ZNLDikTxD8vDRHnGZNFdvRlID
xUYSyYSlnmj++69poivgtQZ7MsWNjVYssODFx6Vyo18W7stJ2Bzh4/UD8UxclqnvHEHF96za7mVh
xaHjDp7b7eWy1ROYDBl89Thi8k8TlNctJholgXZ/GUu8z18k5fb52C+NlS2QdI6jIJqma9NSjpch
ZObIRQGz3WB2awyIXDtpSGYrNzT5dBlCMB4BdYg7jXG+pACXuJNUwLBN5UNGVAVcC1rrKh21Tkqd
JOHoaNStF2oHGD2pBhEItCWrJhYT8/7YBCCi8fx7rWbVJG1xo9DAmROTzSUVORiOJIsj3ggvKJwy
lcVM55jdvpz02ak9Jbdu6IzRiYVbDWtwWati23jB4pSKp4NswdRT1BzrkY8mwlvTyCSHgFCcXWjN
hQMRaGvMcURo3egg4Gjvc/oTB02UfOpsTSKNcH12wSgnDSaq5hlylHBX40EHFVq+3i7gNL+sMqb+
N653B8IdKikurhFqkXA51qdzM1fHqhoPkZO7WUVkMQFzQpew+GNEK6dJp7jWpelwp8bb/VabbkSb
IBtq1ZswQHa1bW/DNFmwO4cleTYcbXRTR9avJzxIX2TmK8mUJlrKDAPssIapqxnPS/UT6aM+B2uV
CQ4bW/a4LlnI395zl89ZtzLXkgJ4q3YekLhBY+6iyHhIBCAE/NAaG81j4Y2MOwHWcjObpINDMaLJ
Q0Hl9Zg2R21cT5ftRQxjEzaMB5Oq+eoX0kzJUKawF2UdAqL/aolzIt3TZRDBPoYsf0D4BZqjtFVL
GyCbGqvHLl/UL9kUpxJ7FKLgJomnFXjiN9NMcmUY4TEWXCmbdLixBrM629lshe+QhYDSHq3fBE10
TKG7xdcTguxQtwKlu++sg9l//3ff5/1rM2wkw0syUsf5R6d1vKzWHy5DCNd8JwLniNYCCX/MkWb9
pqm79Ff5+mCqny9jiBcDLGRs3C2OI858Z92JE6MF+cuinNPkac3vLn9fFLyz+RboB0GhE7F4pv/e
alrT3jA2oQ3Uzo2PW6iHzoE9yER+FHYBquwIyLK3IAuKg/YsyxAKdbiD116bQZ7k86BEMxhntE+K
fbZGirqkn5dlFPi1VyJyOlzNiPaDDRGTCo+tNE3CylE+pWlyTLbUs3qMfyplpCeii94rULawO/uO
Ldov5vJ7CEaDCxE50kA/WJh3ZoTqESyEvqxcW6ZJbkONmAJvrQU0aYFmpa+/JdqXqJNYvOBUfCUU
v6nKfo4sFRhRjEtVswWrCnZu1qO+yR5LRLHzKyxud22OTkeHKZCVC/W3+rE8kINyAKemtDJcVEXx
Cos77RXciSrLgVyzV35j4xoKv/ain6ySGiRqaARLfRn9vSBgegXJHfoLZjllBYWXNaLrbMtCOnau
pgf1Am7XUg0u7wBRWL1H42lXGqXqzSqDgGZa4SjHTQdnZqg0i2tbzbWabLeLYtwtGv1AtNGQBNRC
H/ayx3kWlmyumrkZsZJkqQ6Js5yqVDZyTLzFWbIQL5MYWMJpEzdxdSM2vD2SeKFi/EWNITRJYBWP
Y3cX1ZITUrzV/qDxFTCRNhE6FUBLOxujdz+BYx7zvh4vr5l4r4FWA3WuFqu2ee1AqFM1xEGrrO+A
y6gbpoD25dVqImc0FpKuS+ECYeoWpqKg1NnmCzaU1lrUesNB1hdTAG6wQ2Fp4WVpxNsZk1M1sL2g
ppav1yBVY68aW6GxC5tTE05HVTl1gXIoAmUKZLQkYole0Ni/77zvGFe17tQEJjeHvX2KZY5QaAE7
aXhnq+tLbSUaRi5g/xzrJtbvC8tQgmKYZdkZoR3soDifm+uLuQ49oOJOvx5qrP+6nAxSeUmXHy8v
kkxrnMmh9WKLhwFaK8u/0vq+ViT5LNn3OTebVyUlTYHvp+bnNPuh9ZJ3Ctn3OS8wl2m2TOz7qF75
ObXOFak2mSdlwQJ3WQMz/x/L4osvbGomo7EAY2p6ZBSH0W03XCqy7IDOr6cJtQnpEj1ihl0LJrXq
ptcTH0R75yTtDv9qsfgH+KLqa1C4wC4yeudE51aWoJDYncVFZlVUK6TVIOg2Pdt67k4FG8+CAxJ/
X5ZEspksLj6r9bm0VGZ2jkOuFMN2wRvp5TTxLsOIyriwdA4m1WH+k25qXI7CwbJ2WwI2MEaZyupm
yvveax6SD80xH8Hv8zsF/7RkvuyiKxiPBKKDHTKny7JdMHOZ8ZAlp+ig+/XN2LjDkVXPWB9WDIhF
wc6Ndiut5BLvhxeBOcU2KxjWh7nDBXtFc4lZn5tUkdS0iOPcnWjsN+w8bRRjBq3BROvBf5BfsTmR
80c2spEEGGyCWTfqP28yeKVLzvUilABj/AzAcezzX5vSo7d8NIdndcsGyeVIaJhIqRJNU/HoTjl/
UmxrNo4EUZMSPWXt4o7WJ1pKfKIYA/3pDkHXzJtpHyhLy41aw6DBFdnGYvq1YPJ4JauEF4ZH1gsI
d4bYNmYFly1AzLU7VhhGnKWPdWIdVju6GicrdY0tf0calaA0kyJ0QSnom3EfeqaZA5pY8So0tt7Y
r67TJgGpHi5vamEYvUPhzE+JpspYUITqL+kaNEUXxJFzk5kppiNUR7XbZObOtswb97/D46xvSTOd
9DrwGKWV4qIXDeSvnoJBz84P1oRb1/5lAcX28aJGbukSWq5rtQDQWRxXKWM3WR7b/PO/A+EO/rxc
VtKYFvxTD8L/WV3dNepP4yAb+CA8U3ba4wIAasdO6bTAUUr1DEJLVyUYtKrh6pMuspNa6Px2WNzm
TaYiNcfZgUzGU5x862VV6pLv833r+mBlSprg+3Nyl6L0WMqgLFl5vgOx2DRMigWBrr8NJzBuu5Gp
eCt9R2v8fpsa3NE0z2lujApQnEk/td0YTMljgrLqdxjY7pTgrLi2qzRJbJxEJP+a2Dd1/bgRWaGW
0MntMDgj7udKGQp2EmWWhekGxBjcfspu4i45j5Xqqu30RW/6n5cF+52Ae+MQdqicSYP0vSkaDQk6
lqbIfjIql/pzfc3KE5Kgf5bNpRXuINyg2HRrDRc2zqptvH7YQz6h3G3EbOI4dnM6uLX+LU9lrStC
83tB4lMGuLSb0RCB3DolX1BYNNqnyJKEsELnvYPgAjKwA0YYKAdhau1ctt+0QXUNK3HpdJrSfz6m
iXFN/VEc5ex8tEiNLgKIs00PbNbVnPvzfLWATx5JkMs2IdYcEhEaSA9V3Jdfh0RDhl5egxHq1Yuv
4UGj7Y6NRSUg4pyV8YLCGd44j0ubMeLm/zTkL1coxf4SBxRHEWYbYuYm/WLJOMmEPm+HyVlfFyWq
MsbAVGiHoy7z+zE6XVae0MBNUJmCZA6UkZSLWVcrV9MKd14fTPieHX1P6T0qH7xe9ooow2Gi7uLW
xNSUHh2W8BZzCxb8pHanvLg1q/zj0JBPl2USqm0nEzOYHdYcO8m0sPQinmGvzaW5rvI1fA8EckXM
3jC2l9tK82ZuUapCHLP4oq5nu5b4OaFNY4T039/ntg/Z7CWuCL6/KHdLXbtr37p9LGkcEtUZ4uHp
BYVb/KGJRhs9osym6z7UAnLMvR9KeWDmvH6XZVakcJwNaNsymoWKnNR6N/nxsQqHY3UcggX0W81B
5rnFRvAiG2cERUOb2WIaLPPse0TMp9S0vMtGIPSnO/Uxm9/ZmdU5hd3O2DvapvpTZxc4GayraNG9
AbkjGlv+ZTyZUXCODu/Wahk3EClyaLCVXjdncODlv0ThHF1e5kqR44LmR8VfafVdacOifniPIA5e
iFFDCwIDzq9tFeo9OsoOcbv4sBUx3qGJGzWVJG8sNoE/MHxlplpm0Tw6OO+MubjaaucWxLnBZUlk
EJwfmCp9s9sWEHqsBVHaeKoha1AXX/l312Ju2UclRU8rc52Db6wgXWPPJehMo94QpOy5BE9DaDy9
LJfQXe8wOSNw8tSiig0XWqiJ6mEwjNc65THf2i9DZdeSs/WtXdsozzXgScFZbFONKXm3j5bWAJvL
Si0/Xb3KIodqc01rOV6WSJARZyiAwJB1gqEbnNGtepO2ePIFSvs0psdouovK0Bw+KZgtM/gkeVgd
C+UnkvNVKBty/RrKgcC/+SY4AaOKrqw23jzjYNbDzcIMH8lZ9HatIJhu4L5oEbzGaOwn7NRnxVMx
kbmx/EEJE+1eXyO3cxxQ+bQSoxDL8gLE+bsU3WCdQVvL19AeFve/tlo5j4MsnGOm9TrCfy0OZ+6l
EuXquAIltq2jVXWHdLVLF3kPV43KU2523xbHkg5zZxv1Eipn8FTb8i5PgJo0N0p2Pxq3GyL9ecw8
Zzhs64HgZrPctvPPy1YpUylnlHEKAo8KbAZ+YR3nzR3qZ5JJcigSCN4L2rmq2ZjOavnddMjHL20X
bOk/DyRerRnP4Z6pvYKZgsCYwgGv78WHdfb6H2vYuSgHfmjs4LLW3nrd13BcdKQ11ZRGBHBqcjbG
U5dIOy8l5sBz5jbOsm0grrN+p1m3U3zOTY81e2ZXyqkwJftKJg7v/yI6Yu48xEkKyoYXXE16Ijlx
xT4CPUwEo7aJzof5GOylVyXpIM9QuttwrjD4vbeeiuT58sqIvSzu538DcbJkAzhAVmcAUAJORowM
87ujA1LoAO+OJ9kpJcgGMEN4QWO2v3N9SE7rORmguWoJi5Mdtpj9ri/X1Bt94tmLKydMkymS84Ho
ikkXVAjhpBjAodJVX011CJ06DlTz22VVypA4P6hWbT91FpaMIrCMtXPefst0x+1KSYJfumSc6xv0
0pryCkBZqXxIMEwvIdVdUxs3+UK+zNESqE7tz1N6M2baqW5lxRJi//SyhpwLnKomzuwY8C2lIFWu
EDiXh2m0ZOe/eJf9jYNKuNe2QqpOX1sFltkGk989Vn6DBK/nXGvEHcFeqx6zv0gmcVRC2ZAFQYba
YlNxuPBQiWms6l1l+UbyYGm3CKUi+5+zTGAP7DA4Z9jFoxo3zFUVzYemf5iHMy2/XzZFsRhogddN
UA0jlnmtOmVeu7W3EWHkeeYSE1w7hrtW/7w2jQnyB4U/qJRy0TAtiMUxqPvF8OOu+VTEknBMuKl2
GNyCaKCdqfKSbaptGtytm5C/weDOQNON/DApuvKe0HaHxy0Orc3W7hzIpK+W7k01XrVKzbRColWy
zj2hfRuOrlLQcKAuh/MXqemU42rAvqlhucuGQbhdHl62A7G/3WHwriIdzCatRwvZ1y5102N70DKX
rr6Niw8IwarDXOJR7V2b6EUwzvq6oW+NqYJgehcgYV5Pj8M/r/SF6Vm41LL+eopBTK8NPLdpm/dT
DrmMym3oQ6/IAkzh6rwg8A2PI6bVz7kKBHS61Qvo2r5cXhrhFt19nzPs2JnXxhkLRGBbaNnUrZoD
6WRCiEHwdgo+IvzRORMz6nQrigyuplGtH1U93U91GtC4fc/JZ73AcFYWJTSh3YBNo9HRz6f4EWnr
cLT0q6H/51WcbOFfoLiFX/qsS/sSUKwBy4hDXONdXXajETodPI1p6P5k496YWndRCvqgq8quMqht
SfyCfsmTJ0f92EgL/wSteUyaFyD2Q3ZAoKGIk24A0OxV6HZkhEfRYwU+J+r1CIhMT71i7XnUN3++
x/pegDnDaGkTT44J4Mh4qNTHdfqlyBLVgqKO18JxVpFPVge+VWBkI+pJNHBC1KMPYlI37XyWgWdV
o5rtvqdJ9TUwbyNJmaJbHsBKfJ2Y522TvaQx7by5e74sG99nYLWpRhoGMEb5cTDnc5k6rmqAb6AB
Ofs7WgEgj60haY0Cd1PlWzSKCRn/zYSrMOK7GHUINJI1gQgF2iEwZ7izQ71u0rWlcHZTPoRFlDwO
8XhINVTjKNmhNUdJPaXQLTkaIizsMJXw9KS2EadriYpi37Q/mJM7kgfpFhZCUA3pKQLlaXzZfrMt
Mx1Kgtik1la3WLLoXEx14qu2NUmYapk5vbEGZIuITnDS4iB/rTy7iTDoFjRGfqeVPv7X0eon3yEf
Ssv42iX6KcbMkSJZJDoU3wIo0igU5TcatPgadiZOB9avBdvrtPnErT6wYc8luMG7p39Owgod7qC4
nVw7Sz1HKiScsxl5uPhQDe2x1Z3Hy05JaIU7GE6RubZ2+havcLtGQJTRJXZInStzPjTp8TKSyMGj
yg392Cpl1W6cgzdIO+vtyqwDNRbNNp/1xjgoK2jpFVnNpXCd9licj8+S3gJfnwbl2d5wTa9Acu1N
tkcPxfE9hFC2sQfjjMJRmiLR0KGJU+tbZ3+dl1AvP13WnSgw2kNwxkBXHRfQGhDxcrRpUCZfLn9f
vDaWraHsgjpvZixH9ZDOdWxZfqmkQ1DWY+TNy4rG4FH/aFeLrJFR8MjFVPaCx/k+zO+KlAlta34X
+6qneflVHJReG4OFvDiyVpTL4gleB4BHkG6xMdrJfjPdedyGFk98Krz5YfHBBHDIpxs2V0f3+hHc
hmyAYiSbKivaWXtM7laDxrs60gh2Vq7e9ekKIs9n7CwVMxEayc4S+V0LnQRI11OCjcUZ4BxFgza2
0+/0eROx9Hktax0SQmgoBUSRhwnXx23eSBm6uSwgDHQIiJz8ewhuz6IbqsYINji8Xv1gz/TKmIZg
QpB+2RRkgnC60pRNmfIVKONqeiY6hnI4PX0aJRYn3LA7fXEb1uxHZ0O+0kIFZXMeHPW01tF7Vn0H
wXlu0LjTZJ5xFuHRpC4OWPWqOFxWlqBFB/vmBYPPNixZ1eUpO4QssnjxMt/EOaYITxi5MQ1lMPXb
R2Q4MCJZCzNUKkiWSuiUdIM16VgqZslyS9UOcdbmMwxu6Yg7qOGAmvZ4wV91eFlMIRCaGQnaTIDG
c02QljpOrGQ2SiGyo5ElHqlaSNiQMBpmyarJsDivYPc1hhiqqe03ueNS+9PQPxtK55FSxvMgNPSd
UPrrUCVD0DpqJYCiIsCOLWEkMqcgk4Xz4tOM7dlPTJbyC51ctbfDbXGTSFZCIDbDnSyc95mzolFM
0LX5SaSBPcj4VK5lYA5K5xIr/UHpZ8PKri1MTsO9T7JeMjUyHeyi9ArjA7Q4BrSapx411ieyZh6y
O0+XTVCYNMLQ6T82yBl7ozTtBvZbGyOhfWd1iY9hySHoXGfiM/7dzotuTRmpqtBJ7TA5J1Xmnd6N
CzAL8J0214T8S91xHmro09axkbf2aRdUxb2ZPDJne1lxkvXhr4XUUBonWbA+ZLM8PcnQRg925nn5
cRmGqZ+/b+yW53fAuTOD2qrUGEkDTJ+0fnXJTZz96NTHIj2WsYz0S1BDB59roGdHs5FUJXyabVnV
KR+zwvbjFVk2t0afM5taF1Kv7I7x5P6HTLXypO9ELLf/VsY/wHz2zZzLihodzEFDcmLrwlUL4/pJ
N2oXdImu2Rdupl052efLmhXHgpjF7IB3lyL05Cx/I0hom2ts41lUDyvdTc+KRweMM3Awrbs5JIbk
KUdo9Ts8zuqXqjCdEXTCfmMdyjxUZcNNhF5x933O6ms6Go054Pt6dFM213R7yiiymfcStbFc5ZvV
eoHhS73H1jAwURaGjyuOcVZvWAD9+4qznvJQ9uog0Rlf9t2YqDUwU8g0lscteo5lHf/iC9tOGu5Y
TMemTlE9/FuaVxc2Bxc26XVApjvubDSdJVvRmv5ftPa8ux42Bxma0EPtRONOyXKM0GSSwr6V5i6r
7gr1aUYV+GVrkK0P+w0792SbeVqDQ8Bm2aq8m11bmq2SScGdg91cpfViQopZ+TQS5VQSdzUiSa+k
DIR3BYiakVkCiJHM1+k8eVo++4nV3V3WltTaOBeAgsShjyMmzDvSA2J/APobzELQQVPNrU2R9G2N
VkwELyUK/jUVDIsfZueIjunDZbHERvACxC1Rs1ENRKLwCLbmbvVzIaOsEIdheAb4WxJueaK8tM0u
xQGh0ycV1UWWcj8Mv2oMMjGmm7wI+yw0e1ndG/voWz/3AsqtVZfh5VbNWGDkHDKrdLtBw2XggAkT
7kRlY0yEBgjiaGpZJli2eD9H7EqJNbOx/T670UAGBytHlti7vE7iWA8AumZhVNSbqVS25owbsqMI
JvzpN1f68lwdl+C6Dv3qRjaPU7xqL2h8hKQrlVm2TIF59ID3QzDp+WVyb0yZl68Jeqr+2szPeSEr
g2PL8mbZdqjMBe88UjPWeCzuIaMy177ujF5EfhbFw6Dc69p5MWS1VUKPvoPjzg+rrJI8YiotTpqX
YIpF7Wkn+6Bj8kLyHidlayB0wPuAjSTta8l6GMmyDgpeOozCzQfq4k4KciyZkQgl2sFwu3lU4klf
1ei/Kcz/jzNqB8btbB1HVFQWkCkuG3+yHu0udjOF/FuZuL2MYQcaGWfAsMFV9nE5FhpK21e/COip
LU+Xt5nQAm3USqgoKbXeDEvLKApyLXbIY6idO6s3HX1Mx97rtCsCxk8ZD6HQ+e7QuFO+m9Vxmkoc
KSRG82A1HvvSkLx5iCEQJjOybZRLcFtqM+u5rSpUAMddH2SZE1oY53BZZ+KT0X7B4PZRQ7KK9tnf
Vvf/kTjfgXFh2KYtRl9XAFuVT3EWgNjL7GQvNuwbb/wQUqKGY4BH6s3YHjXXsiHv4BgWDPdClztq
VL31p+U6LgF7lFOCKkVi5cLzfofIGXmd5mD3YsmK2e59dDnfFP3qT20a6GrzVbJcQpPYYXF3DV1b
t75bYeN25WLYUnHG0AN/Opq92/vOcNZR9q5Ip1BKBOQn9ljLYJhtBZWWseUO4Ho3MOWjP5Lo/rJ0
osOY7ShUYsDa33C+qYU2VwXqm/25e0rwaK3ToEaH3GUQgTAmm8Om402K2JbFuVkzwSVqGnXHJ8O5
iL505oin0Y+G1klwBCv1CofzsENpY/xQARyzbLwm7o763Ev8g+iV4xUGZ3nJmG8lwROhD9YkFlcc
QERJb7dbcqeGGF98zHtP/3lZfUKxGA0c1smwUfv2+jAso6bL4lhz/JmCJM2In9ZsSCWXG1FGBEm9
FxD2I3axxFZk/dbUAGn+U8Ba4DXPOtHNtW+sD/+palDk/FvM1XGe4xUqd853KD5LlIU4oEVj8+Wy
0I5d7WENk6vknHmtrLVVqElT0zGSF80dIJzlhIypE0dgaPQ7c9uuaJ0s3pQu46fL6yWKPU3YOqUm
2CN0nXJSram5VeViwA5d/cd0XZ+zh9JTR3f24y+ln4b6O+o2XgFyG2wEIUzatABs1ZNqB4pau8Uc
6M4vXyKZUIE7ybgdRhQ7ncoRQPEnTP+57Q8KGpG9wUTh6vYtA7sxrpWyAbMCF4ViTx3dU6Amw1Re
7kheotqhIFoCATaIMtrmGlkSl45fJJIJzrBXKNyhTGM9oUWqYF9PfnXSgsxP/MF2W4w4/maFeVh4
7yhVeoXIbes8L1t1Khji5mnGR3XyiCXzVoIA9xUGt6vTnJgLyROK7oHhmp3M9uobbnLroMpYpRLr
kC0UZ/YdeqKz2sZCNUmgk29z6en1k2SZRA5jbwycpSdja0XlCIHUwxKysk/zdsIbs4miK8WXZZXY
x3jvtAfjrH3K+pEMDgQyE9R2uXkxeu36oEonzcgUx50pdlKW7dzBEto+DyZqu3aGwAnP9peVJ4Ph
vF9lzg3Y+gFDjB9me05TzHyVDe6SqIzPmG4dSuMcEyrLmvGYVrkLNgNvUcAgaspiQKb9C6vD5xHa
3hhMPQKUpp5p709L7tbqbUI/zFP4HsXZ6GijNuZf8o+k6po0S4sY2zfKjyjr0pPH95R1YaO+QHAm
kFZNOefUxvGbqfd2Xd7M5nRvNsPjZUmEOiPAcTCg0QJt9+sDEEWL9bjZkePb+nXaDeFWnME24qbk
PtIPl6FE1xx0A7xgcVsVM0IGZS2AxRhzWCVXfWMGaqijOFvamSo0ux0Wt1P1cluUDTds+LnfUZmX
+MR2N+rn10sAHs/DPLiZN3zOZVM22Lq8McIdMLduY5eXWY9nFz+10aCXx76SYLJAG3nx/HnVsZll
TlZUWvtKrdwuJhmpamOBqAUmedduHYxBfCwwkW/OMEl0AWFv6St3etB4q+r+c3pFXBZexOWfr+iq
JvEApiVMcLjLyy9bI/Pv7EC6oE+bO+ynSZuMSAHA7KW30aEH+zkmpFJvw5kPxsih9rIn2aOcDJM7
+rNqUp0qA2ZEboz+vMynyztBsun4+L3fJvimHN/P2ke779yu+jktT319mtVvl5Ek28Bmku6C+ALl
PYUVwRpNTARj17msPjiqT1rJnVh4kuzMgHMj1aiXwzhQSJR/Ne1HjICKJ0m2UbYonPcY2oEYhQGl
bW11U3Xm3TKq7mVtCeP0vTVzXmOIzLKkCsTYPqS3U+T2MDXncTi3qbsVyF2sx01WDiC8P+4xOYdh
acrSaswY0FrU/jLOTbgds8EtPytfZ1/1i3Mcls8SOWUGyLmMqm90jPRkBv518c0w8fQrGrLBueTA
MMfP7an01yOeTi4DS8zE4Rrd7C1uwBoDXITvoTEiW9KGg5QuS7aMfM5utTsQKmdYxtlD1St6Lw+L
61zbd0w2lpuRZfslu8zh/IU6jzCbGnh5cYzHj5Z2UJfPnSbxGlKxuPuBHmU6SqQQrhWn6tHw8mAb
cNei1MtPVtjcWCin3CQLJjnNHM5/TAVt08yGZE5TeFUXRP3kNpodaOZNZsGjLHeXDUT0brI/T/h6
5X4pKqchzEIqEmAMkDeM/VfUIR1wwJ2nqfN627zKciesLF3iYGTxicN5GGvr0yIbIWy2htEBDcJh
dTSIz0hg2D32sqSyrcC5mgqPDAmdAWYMT6gUs9rPsyKBkArEuZYITSmdylzLeiYh4yOLjvRgeo0n
r2ORicN5FB01YunUAmqxn7r5l1mvKKJ6+lcq43nIyGAuhdUDA90uTveB5B/77p8zEuzNjycoj3L0
cSwLVqVZrirrLoPqTAn1izCxtnP4PP9YjJfVYu6AYT4YZyNI78x7cpvcNgiFvdpfr4bKu6w3KSLn
OOIhKxe9hOL0DyTMjywgLpDNyD3jYUbAeKpR8dPJiArEFgG2coOCG1jjK4ycOSsjTAuH66grP06v
1zmsMRVIIhr76W/DQ7Qvqw56QJBNfh3gJPpINxMsNL5TYNxcj3Fzw3PuoX5v9FmSJvYnmVzCsxPc
5Ri0aejqm05D8IxaaAWGXKb+M0+W2qvyPD3SLitdvehJCKcleftkTvaNjDtEbhs7aVN2NgWikkeP
tBidE8UALElmSAbCbeC4woDtqBqRCS2bIE+VD60yyZqvBLzLuC28SMInAxY25kCbIAnjXd7QBZh8
MD6OTyDG/ml/tQ9svkLVupPiysMsdgZfUCKfHFitaikaFfJF0Rp0xuDnVty4SQdiGiRiUQV/XCLi
Oo3q0UXz6LrkXjQPkpc+sZJtCrpGDFh5027ZOfGA/rMVXkW5VSgCBYmHFH4fJBomKhlV+03/XG+N
aR9XKvTbh2vxpcu/S7Yb205vtLgDYD9gd5/QTCVNNybA2xqe/6GBRLi5d2jMxezQen3ph7WDOHiB
eNSC9oAOOt213PX3w0oUxLKKLrGB7hC5EGDe1CiNFyCu5+pkBNuxq33j0bxLP2K6N4jgspMVmB/b
43q4rFihs9R/rxojY+Kts+uwpJmCjaEi2p8e1SRo3jH/Cptvh8FFqXNtowkfxV7+QEkQW/XRGRNv
WGRNgjJRuMNmauwqQU+b41fNaiduVFhO75YVWsx9w8mt5HhZc+Igx0B7m4P0FToWuDvFbKFOHBQ1
LCpervtDeVPPrvqZeFUwHytZgYgw0sd4JFu14PnBS/naItdqqAwdxc/+ogVG/rBgGhxm7DhE1oXB
vO2bfbbD4fZZqjdtVmcQqlSd7j7CvNVgqXFET1luhWli6n5ftemJjRF2yUytX5eVKjzjMLxMs5AY
BIkNdxjo/azGxrpgm8e9S2LzMGbqHSm2nyiR8CInebwMJw5QXvD4aimLtKmFmUVYw2uQL/rLFSu9
7q5ShaWvPPaKOpJAkzhj4VoaBGPa0JuGGgUuAu8mzMPdNKxl0R3L3O/AGhZjLty9RDahE3uxT4M7
vRcytVpddrgcIuvJyqT0wU3C3jqyRrgCRjrMkghTLNifHcG36RqTQqfF6rF6muEaxrPRU1dFRcIo
sRLhTn+RzOR23pQoTbVVwPnfs+CiOnW4wz+ymFx81yg4tccO2pvxpAgOvpOOeWRYMtg+OwSeZc8V
UkDOS+qWsmj5BkDzgZFELc/Jp82LQBaGocw3skSjZKX4UTgTm3+bMtuwhuu4/K6XirdVfqXLZu7I
VopzJ1Mfte0SwdT1Svs5qbNxlyd4UVKnOPIl5s4+9cZz7RaM/ZTdmW1P02g6JowCDblhGSShmrlg
cga3ES7SdVgd+vMqS4HLxGNq3mPO4BNpDHhLZVw2l5baE4q5MndUZfQfIqaHV+bI+QxjjtHOBjqT
3+RrJageDNw44qAf/N7vr9l+BrkJBl+HEq2yrXRJq5wT0Rm5SapDqxY6VDLUgmPGTIHm1o+Vcw2S
MZcaD4aZBpdRZWrlTgGiOMXSprDOVdF71CikzmEyxuTQNLSVneJsW70RcHfgcWYzR2U+EDzs+8no
Ndh3tRe3bv3Dcotb56q6oZLbjlC0HRxnMeqChhSHbYgiWpvDMGtf6dBYKMnQZddFcdZuB8WZjBpF
ZV83gEK12OrZPwj6ipKw+O6wvus6VHxZq41MNs5WrJlsU4mZR6hIT11zydw0uaeT5E4qjBB2UnG2
MdWavqI+CNu8cjx13dwGF+0h+qjoBh6rD5cNUeyUX9D4zM+iGaArW2Ad6wEDQkNyLFFonJ9UH8wq
oWwen9Ap78C4I2coJzttWOwV21f2Qr1mWl0DT/ygYZI4S/FK4ZnXslTQsPEHNahQ6yg3EPVrXdhm
t1n509FT77LuJBj8Ib0tWtTUKzuki9514rMybm6sf7sMwkzq7e79Iwh/SidtgvVJEPOvfZjP52ry
5t5wyy3xyjTQxlKSpRMb3wscd0bPllFSp4beqHUEVXu6TiHVz2hZce1RNrxG7PJRafffReLP6Cgq
tmVNoUD2as3it8yPZncq3ahylZslYLRF5kewiymTZOnET0M7aO7YLox4GE0GnZ3Uwk28+SYN0gMp
kNzSveVWPVK/k71HyeyF/fvuLKUjWLY1A05fI2cy/VWa962srVMc7u/k4ryvk3T/R9qVNUeKM9tf
RAQIEPAKBbXYbreXtrv9QvQ27LtYf/098nzTRctM6Y77xS+O4FRKmalUKvOkgUFNwOh8LXCuEjTR
LWBnuw13pt/vMAbr1O6JIXEiMqXh/18JNhZNF6kLlKbNX4bxhwPqHwPv4dXBoLKDczMGWskneOAa
c4FGjd/m8zrd6Vl8chZVcmDKtknwv02qZ6rNAGHVIFlpBk/VlJs0zx4vG/a2L/yl/OLlugS54jjy
qwSJJtfpqNtC8QvqY4i8exlJsmYiH2WoaZVaRkCKUUNrPTXRl8vf/5cz5CyK4DSyahjUhfuoKdBe
A1PnQ4dJLSd+j5gP+SRRN8kGiaPslLmOGC2xQdFyg5fORIvRH3h/WaZtDMzqJKaN6dMiMVJHE3VO
cyS/wXLmRuiGmeqruQ/ftTNnFEGbUXmuz6aOhVvi1Ldo8YBKIlm18ebuU3Cp2yamFryhKapyO1PU
HGcuqp1cJBt2ySSD2FysFYTgdPJ6sJWih9NpwKia7gkivTjO3rNWKxDByThdlzCrgBxjdmg0E4yT
sif0TTe2QhB2o2ckb40JYvTpsYuOuaO4dXG1JDcGOOIvq5dsUwQfU5FurknEV0ytHzVkfUgxy444
/nPfRA5nccTIzqKsnWkDjCj2jD3DC04c0FOMW5X1Ib+Kv+J64y8+u1OOzuNl6bYD8xW0EOellmJr
egdothv/4tllnEIfcozM4c8Q7Y0siN2Yr4786wpPcEB0zAsj0xAyjyd7b/jVnvxgGK2uLW4fkIDn
l3V3+aHuZy/3ZPedbe+3AudZqtXpx5DsyuYaipkeh2Oztz4UplciBcXZr8eDNkq83+a5sYLjqrWC
K0jWaYMJOMX43tio2NIitzJf6ui7ZBO3rdq0MEmY4MnD5P9fAY3Z8L9TPT2CxyCYrsJrJBxY5A7e
5PMUMPW11K3elbjByIR/YAVnkhVLMxg2Tqs+Z3iTGH4OQxyEqaW5LTUla7ld4LcCE50KOrbaUsdR
Er7Me7ZLFk/1M7/Yz7dO62H2QDAGnJ4C/EDjQXox33YCZ0kFfxPhNqRaGiTFiz77zuc1R/6AMUnB
XENvObXueLCt4PK2bju5M6jgeUyzNWoQ1CFAJKdWP2ojUnBpMIXMk80Q5V96639+IYkBTj3boRby
F0ljb5/0g+JHx+7I9rL21X9xNmccwdmEpIqaLMIh+vctovMSH50Sg+pRNIGUfnTbx5I13LQMC5EB
aE0oOvGENbQKE81OmYEjtTmS0l/Ux1o2zXbTys8QovNmaqqjrgAQEbvu571Dv2TsaOuS2sJNZVih
CEuXpks3Niip3ZVN5TLjNi//olbQ0gdHOV5Wu01dXyEJHtomFRKbCkExwbijMYolUxk/1LYerCAE
P4zDbkgU3i3W+cM1T49azk7v8MyhebzKqGKu/Q4We7wH/1IER/DFfRyOWRIC0s7/avu/EjN1QZkv
CXy2tQ0z7giWCAlewU2ARVgp8wQvOLbt0fRbAjaM/vE9u3OGEBS6XKo6NltAgGtoWI60l7wHbd/0
rV8Aoi8YMK8hsjhAmri9nxyyO6b59o9oPwevHL6xi6VTrkvpM8D26bxCFlRctRPmxB2Qyb69Vn30
EO7nHx2o/8kh96wff7SO4jjvKUrsdOFiasy3jBc9fVcQjPZRExcTAwOShDPZ1vq+HkKYEVrQ/K4O
90PVStKP26++KwzhAE76JC7TBBjvKUTYVu6zQMIBbBI6thrVcNke9gm/AwXpO8Yx8KKNX2sm2E82
EyunCiDC5Y5GQVo/gODg8r7LpBDsJ0kchhFFWLJ8oChn/msGo2TBJAG9BETkLgQhIaYwgTNzF1ag
+3zQHL/s7y7Lse2lfy2V2P4XGUbbWDEgatRiFAdFf7j8fZkIwilQhqGi1yAdxkPLg5ZdWyAyUGTZ
Dpn+ilN8ZpY3eChT7Vf+reVY7VHGO3njzj7Mh9CRbArf2TdBzlm5dOEEKKq6V80MEinEQW1TpqEb
Sx+/6VmlemZK1AMr89nF4KL4LgbNpARdtl98vVchepXEzdS/NhJTv1L2tP3D/RJcwZLWplE10Ieh
4qaT1w+6bI6ZTCUEB5CmpItzBbv1/x+VJlslwQFgBpypdYQbjvmsNd8LDFD8M7UWzL8YNGImKQDI
5GNSTq19qoxPlyFkWi3W99VFg1DahqJ12mGMH+nkTiUN8uU6Sm1XxxCbxZ2X61QdJbJthogoyHQM
3bEJ5kj9rmKLrs+TWZlw0Oxk6B+Jzh0oMa8dTZMgbYu4ghJsySZxN2YKfd/Bs6kUKzDBdDqtjbME
jYacgRpXrnT4cnnDZOsmmI5C2yEpI3y/aZvDoAZT/Gh0x1m/x1wBycLJRBFMqFCVxulU3BWUuHQb
7Z3H22qtBANaKMlmlWFjGNiB5twfGt2dZGxfm45gBSIYkUoim0wmFK1p74v5psZfWxLabEOgvExF
gRlI24VYcMKeNCDOwE0xU924KsD+d53LqpK2d+MMQn43mKxrWFUiG7vrWs8uH53wx2XF2r7n2GcA
wSLrNo8rxtsblOgeQwsX+qgu+7r7aA/u1PuseZrN1oU7CDGTp+r2l9G52r4571bgXPrVidNQrcbT
NMCz2beSLyw8WfSxYe27VPoso2CddorRhQsBDHNO4XRYqp+XxeAae0kMwTpNtVa1yeTfj/bKld74
leE6mAoKAgkZsaUMSrDOME+GETkExIbxXi0wxjU/deFhik+L9qOTVUHLwARLHVF0nSL0wYMCbr6q
fnKafVUbblkdiuVpiP9UFQWbLbKhLQkI+KEN3hREhwJPjYGC1tjZOsw79v+gCdh2q78UQ2yK7c20
1cwOiNPcunN6NNPbvi/9TkH5jsSDS7yF2B5bloph4W4PQy5/FvoVyv5QjTFLFF0GIniLXh3DsuEd
K8ZY79rMfLDVa2ewJK/6MhTBZWRlNDYa7yHlA4+qxR2Vzm1kzMUSxyc2xNb9QiqzxHqF4A4Z7Wmv
g6n7stlu3+bP7sfigq7czzIys1dQr7w5Z+FdkzD4lCjQKOmYXaKLI/D0aNSMkOd3/kMZ5pv6M0wf
Q3iFrlDDxrn0WqmwEqkxnbEplijzTaSD90lWlF5GUKplz2GEwTPgZE5S0Pmb4DFztT6O93GcyJ6j
3uZn+I9wMOEGpEScoF44GXsM9NXTmab+EHRPxKuD9MEs3O9R4oYPnJCo2MUnJNBAzCHZ0E3pMXvN
tvDIivhV8I6xWpQLKPkzv1KJN84IYBSi7ZiWv9CWV2KHV3nLXixWv1jI6F4Gf2MVr0KfsQVnmdTE
KMMeK4/Z0XsTk3ZcNesPajo8X8Z545QFHMFLsq4omDnEmY+Zxh/mIaduzPLBw8jjjzHpbvTZOeZK
93gZlH/0txMOoIhzNHAiWciN28LCVjZnD6rSzFdH1c0q7SmpuytLmx/yHnFPnr4kQ/gFLX8yuu83
AYKAKyyqw+awCWPgmgUKT3odZfz2gvGHeWArcyNRn20wClpx3XDwvC34tckKnZGOSuo3NrO8pq5e
rMW5r7Pi0HAy/csr+vZ+8ioaJgWClAxMU0Qwkkn5R7TCZsjvWC+REt8muvkxUiJPIanmZov5oVvY
bunrk52bkh/w5uzj+JpuYFMdC/dVQY/0STGdKYWRkrp+Vsb6hQ19kDb516iJfa34eFncN+78dzTx
BWKqW0MtS6DN1UcVldpEcia9jWMFAGE566br6qEAAG+d5I+2lgrGP6/1+Yst7LD1epnFy2Qivx8f
bZaPGaY0pb42DbjCWC1aBpr/PptVEEzQSkxfU9U0AUrXf1X0AsUpvvafM2mvGGjLAWUrZhy9GZGD
zs8SJpH6MeIg0/DK/kecSq5Lr70hb3wIuun+ARFsOTNZpVbUSjHDft5FXeNPBejL42mX9MZPwxh8
FmVesvR3Y/Gf55py+Qj3YMhzO2/G26spy61e00GiWbJDHSpuq8kyT5vKsIIQ7gBWZYMN1wRE2xM3
ijAG6K/LFrTpnVYAggsmqR41A4phwKRyW+Z3qEGt9bsp+8/TZoWlEnZpsiu9xFhJOMH8wbLvquyl
ktWqbdvqShTB9SxoD64Sm6R+mQUJdQ3POnCmGKN32eyFt4vf7vvD5dXb1r4zppjv7lLc46sOyzfN
Hwvtc51+Xgqw+EZfeH0RSgDdMIvcnMmqUrfVQueshTg13wxNn7osNooSlkWU4S5hmUcaWb2kDIL/
fxXy0TwuhmkBxNTm9Ycsn/AqoerN7vICbqsfRhei4JqYb8dQm+CDwmGW+nUyktg1NMXJPZz+xacu
XtKf45h2skToJiTU0UAYq5I35F1OG+eLVdipn9ctHsFi5ppl6eqswORgw5FR4W7FjohuwHWqAe4N
wVZPlyFy5hA+ojd2tCJuTsgtRXWoV9VK6pVW/Wmw9K95me4np5Ks7turCDc7DA7WHNW2HAQEv2+i
XYfa0CcMztFTXyeaTIdkj2JRHF7KTvmvTRUCmKAx0RJNXTS3cCXO7TQEqfOQSWth+Hn7xtuvBBLu
VnE8ZPpcdTi2ZvSJGH54NFVvwIxB02OfpNbNl+cSGlellQ3ggKzbPuJoKFQuQAHJyiOfYMcbD5TR
BYuijD5s24mtBBT8cchqPGgkgMyPDlxYs3c+oHZqvgU1n6f7ylHpJdfVrQvGWkUEz6zl06xVI3Zt
wd0tKpzrtP+mRPbdZTvne39pJQXfHBtpxxa+khl9nuGL7afL39806vOyiS8PIDpBHZgCKWz7OiF3
ebMfwWZIK1l8TXj0dUEQsVN7KcslYxOA0iMLRlQJqJ4CnihOnmT6UeWG17ix7BiqenjNQPSgj64u
60LevDathBUixKhsnLwusZjGPjrwYoFup+zJQVax+C+6aOh8SCNomkVyjdKJsl4b4T3iCgURvC0L
TA3HqfWYbwTlnbNLni/v4rYungEFwVpFpYY9gbfOKm77CZPpb9A/8mcQgkfswjIeIgUyRcnNgJYs
1bq3p2+XMf5l4SwQPWD4iPlmaPsCoodoSKAkLaeOfR2NUNyQI+pIfHJVgkfgz/DEhONkVePkhE3q
Kwd7T/ziFPlT6mkvfEhuvSeplKpWJqGYd8x0xsDBVvODZfT5PO94h0hrN3nKvghwlThelnDbffxa
UEtQDLtN6xwjqxCMmLcKhrrI2tm23cf5+4JW2HPUpDEXh6XXbAxiTXfn5N5Qc8lOyXCEI1KrSRui
pZKHqC/x/CNhe1TMpeOXy6slQ+Fmtjq2WjoXNWY1p37VMJdgKHjYHNABaE+S2/G2uZ5Xjf+OFc60
TAlqY7gSlB/Q47DoN6ohCbA3ITAVhoDrGa+7unAcmt3SF0vX4zLc+nir0uYbRTZEYnO1VhDCATjP
yNbSEN501PRjMo67hsaepXSHKiwkzudtRxcPkVZYwjE4qvZSwHT46QGu4hc12/GDQ70FC+pXehV9
Vo4gy3iHMpwhxZMxwXCkJZkAWRWJm1gBVY5t+kxlHHh8I96ciysYIVHCaD1FTYSNsvOfTP/LSR41
8qi19/V/Hqn++xIagitAdnnEPFRsV4niHD2v92k5BlkcSSxVJo/gERJFyaM4hzxFVXmx9qGycApG
rgIeyLGVHHsyLMErOGrYxaqFLSrGl4o+a2yPmSbuEIaetchKJSTaLg7SKVU6pU4CuTDiMKTNbil9
g3xty0+XtW47D7nSB8E3jEsdq2ULHDQcXNdBsV/2JDA91U3eMTTgVSUwbwaPraDyF4d9DbnljAmb
Ul9t6D6rzHtbtxLfsNjHzmpcSq3I7dIZ4wus/m5wqFcyJHsnKefw9jaef4YgMqN5ruQlfoZy6EEN
EHt//0VPgOpO8+vJaAT8dPzvXGvCAvBftnLEoHil4I4YkA5oPNKnnlHDicmezrbPfD7W53/LLDjK
qSJmEbaIzhzM6d1NGOmdB3R0CeaMPs27ajceKlkRO//kW69yhhT8JZviTKlNQNpzfh+ikSQu2LWR
ZmhfeULa4MqaZa0H2/bxC/E14bNayqImaqSbM5ZSOxklhqiCC+wljyTH2mY8c17KV+tZoaQRi825
w4bRMfRap/pYWPrjZQuULN1ramAFgZFxWreAhc9nGQnUAnz/Bgs6VXHpMj2QjnkYki2JO7YP6/Pa
CT4zQpq0jENIZSWlu4STZ8V3Wf/zslwSKxOfIqeZYiY6lyu2mw98h7pdPPXjsVCNApOJFynFoEwq
/v/VQqr6ME1FAbPu/pp9wzMP0QkMPk8Y+wkmsle1N+4TWR5ABir6ktZUrX7CUk7Ovmyew/jedCJJ
ZCDDELxGwVhDFIqVHPIOTWhxAWlstDBV0RD5lzdNBiW4jlLJJ6bxTcvMwc1Biq6rHjPe9dK2sirB
WzRTltOIO6iqCF2rvFNjvJaafyX68bI022m1M5A4jKluiiKpawAtzY738qUY/9SZXl+7zE8P6Z0t
exPiv/yCHxRf9dq8j1iiQR2GoD1iBvxB2yt7tu8kbkliW6/Jj5Wq6xi/54wW5JpU4trp8wLGcLNE
Qrb2jOzz5UWUOFoiOIvYnmoV3NcIu6dbs/4ysJ9mGoKaQjYVQuJqiRBcRVE9a2YFHLzh++ESnihb
dpdFeduh9/v5K3Y89FGuRnTmshjRY62QE8jjQVlm3s8a2U12ch0N6ilTnGDuu30ygQIm6wJrNg9p
qZ5Y/xKX+rWu2J7SVBJVlUkv+BHEerap9FAcLb7SzM96+VUi+jYAKOLAv4pHPpFFzZxHKyUlzksQ
RA+1S/coBfGTxi0ct6jQm8ibaSPpIJZXhX9rEGdYwaH0GkEVewVYnpnl7cLtx/km+7DsymA4zLfF
MUKoOV4RwilidvS+l1wPth3aGV9wNdG0pF02AJ9mzp0Saa4aLl6K6ozLyyuBEQnT0ew9kMoCTJiN
mlsuyO0gA+nqE7m/DPQvwd0vgcTiGqdqs5kVQFq+2/smcpcrusO0OeOB07JmO+vLLPNpMtmEi5xC
+9x0jAXhpK4EIUb0Jua0KyoZ+/G2nzkLJvgZ9OQqs5GqPF64bUFMU06emty30q6nzfIk3TwDCY7G
SesBN1O+V5+Kq86ffeLXt/Gufq5St55Bs6xjfoCBqjNJap2r+htToBrGpjk6ciRiRrod49Gxcpi4
U92qCBJIfhowYaytPDvFDVw2Gnhz21ZwwralEV4Mcp5AjUd+tyo9p/1UJY8SdeRfuSSUsGtWRmip
m0CZTyMWstmj5Pq7uQdn3SH0ZCv4WsB1CU3YupRSZQa9EwIHP79uvlqH8Ficwl10PX/Pn0Bbh5kB
zQGlZbIrlWwt+f9X562GS+hIHVySkyT34ooG1GQYkFRIjnUZjHAIJBnYiHMNME33KS0PTYdmAllj
xKaZrdRCCCaZViyk5VoIVitEeWibJIiUw/YKLFCuRDk2z5wVluD8zYwWCRKD3Pnz8aL5Rx2EYOHj
DD4FI2j3XedV3y5DyhAFd1+Df7vvE0gXt7dZ+zg3+z/6/huWrjSbMr2ERDZLfMrIByseJKyg27nH
86qJJF1TUidFZwBjCBhxtV3mT6BK71FidFL27b5BT/qtbMqBFFTwFmBJmIo8gx1HT5zxW8MNPkjw
XmW7bediszCKQJPUhEm0Xay3q5ewZYUKOcPmWz4mrtrchbIbgETbTcFhjP1kVJOCJCTVP7P+VGjx
ITF/dm2xu6wXmwH5as8EB7HEll6YFLLE8O30ta+lbXLOUotHJ5lZ8b244AVNwU2MCQVLOk8NxtYx
P1oBKAr8HO3pL3Og+cWt7HlRtoaCx8BkU2PoLcDNzvKT5JObz4uXpOYxthyJA9w+m1frKHiMbmLh
pL3a7/XyHTRufveyHHCkYHzqjYq0ZLbrnkvpHCmp9gtuQ2nZnDMFIhr78Yn4WFBv/mjeMF9DLVLx
TdnJuAslui+2sOskGethhp9aIvPo1NPBrssnUJYGl9Vy+wJMbZDi2ZaNt2Fh78babDVNLVPfdP9+
/rNQQYh8yOKzfX7zLotGebBBbBP8AmLO2lSXiFgx3rPMqEBPV3hnjrkbdaWsVoe/UbwxgBWOYAAo
UQtLzapQe+G4vLgk8pMb3hjr81dUmWvcPFJWYMISxoSlTTZDqHZEDpWQY6da7ynIWUEIWp9kmTka
Fd7nhvBUg1OrvC1j2akiWzNBxUNlMMuEY8x4CO7ueTWC4Ya33TE96V8ua932iploS7MJctCvRr6K
lnQlGuy8KXhO7FBXV9JRlW95Cfk13joDCFuia1kCTiMARCU1vAXevGmiI+0xjSsPjx3LvabUnqa5
ASs5LY6VbZ4sqz224ZxguBq9djDzXHIAbBr06icJWzi02dhbNMMzitZ4DToucrNyU0vGw7Xpi1cw
wi6OMzW0igAmdmZ3avzISFzSHZZB4oglWygmzhaQhHQKwwqPznhX5qih0d8VU59FEVNlUaJns+5A
lJExt9KfdfUmMiRZD8muiHmyeE7UsDdy5Nbtg0VuTTNI5vvLyi6DEC5AYdjEeVNhpRbjSYnqfVko
p7nNZLG0bEP4/1c2pfXLYrYjJCmVk1I9W7IScK6fb13qL5MSM2MG7qYU76h4mjODTvk8qPfz/DnF
hJcpP+imrJqUq+klNMGBW6RsytwEGn9eR6ZtD2YsnLSyyEW2aIKf6LtmsAwKGHvy4vSukxHrS6yR
CEbvKEglLmh/wVs62ykopWyUcL9M9DgviySPxX/qpRUTDF/LrTK0NEDV2j3pH0PnZpjuiumlp5KD
QqLPYqF0MjgM4TH02RyD1iyOI+5rQ7G/bDTbG4M3CnSpqRiKwQ+rlTbHWo6yl5GHJXW3a5SXZfh2
GWBbijMAD6FXAKAdjlOaIULQm8/N4jL2dfnP7Dmvh9AZQjD80rCsscPwD3+qkTIOKltyim4r1/n7
gsUXbaSpDOOefLtKdrPzeeif5gGz1GWTAGQ4fClXS6U5eqOmCuQItf7rrLfPcWwEKORCvt9+/LNd
Ecy+I/pQNwOgMt12CfjoVAy2kc1QkOmWYPSpXbB87ACCq5hifSgz/8+EEIx+MTSwaqEM3O9b3R0X
twT3UydTLtmmCOYejs1gDh2sUCWVOxsuUZ+y6YH1kqYcyVqJbVlVHypqEWOttAEjlEYQdQ/58fJy
ySAEU3fQ8qOM9NXUq1tSl49y3yhZLHFQn6ktUzvkkMIsardigckS16DfrERCPCbDESy+QNttgkEq
sIwqR/f2N7J4LC290JCVgvHdfevsf5m+yARnOHnjtDUECmM7mNF9QJh1YKQMqjn+qrSRW6K/g42y
qjeJ03QET5DbSaSqDLD9fKLq00I9Pfx+WRu2w4yzZIIHAOOYPrEeek3qzA3ZHMwxdZFcdeeiOJBl
chvbvYy4qX82JhviyUt3qMjd3ym1arYNT1ArDxNAG2SaLiNsynRGEHOCpV5XLEL7i2/kdWAuH2bj
g129pJg31Wcvk6zTUSKPmB0MU4xmdxa4Z8W+TcBa3FgSGsdNLViJIxydmq3/r3NDST/R6roCl54x
yDR8OzGxQhFsCdWomFxl4Fb9T12ynbqWz4egV0HcYOT75T3aLnNb4fFlXZ1yhHVL5fDC5Mr/e2Ac
5gzv+ZThSJrbke2QYEYoZiBgVIE+EBQIaspwVXWlJGEgXT7BjmpiYvLXDIxqpDvNJqfIGg4LHQPD
oFfjMniRQ6+yZTpSNItkjfFBxYPF5SXddFKrFRXOWYOEfRlP+AlqiwnAaBq21TJoxjAIbdWtwuXF
aeeDlVBJ8mfTCa9gxePXBtl1wWHZ+NAM1w3apMiXXJYu2UYBQRAYWS37DWN7MVfLbA1ICGbllV3t
6/bBYd+GVJIB/5dtPMMIwrSt2sIR8kzu0d5ru+WAZ7r5lrcf1GiB7C3Jlv2LFZzxxLCiLZRmNLB4
ZfISxcdS1d3eurbTo9NdTSWI1otnaxy8JJdV/Gw/W4M0/n8LKiYUFAzSJZgSiUT8zRJYmAyjeOoR
M/FAB9F60JPdZeXctsEznBB1UC3MOpPn/cdOOZGiP46lKrnDSFREzC1M8T8SZfX3MTsawzFMKlfP
ZKHgtj9G1zKxiEbfUO5rzmzVmE0HU1fyz201XrEUvQ9dKVkxGYzgUWJrGKLaQn4wI859W+iBltNd
R+dPlzfmXxThLI7gNkidkiEdgVOPVyVYqnldPcg4qnbHubFRgxLISvT+RevPkIKVGayCFkQ4Mo09
H3U2HUCJ3e3GHZ8n0chsbDsaOIMJJsZMq3TKDtuFQaFua95G3X3auxjiZs2Th7nAl5dTsmtiAJ91
rRIu/BhNohtl2aXhsyZLBf6Lk/olkThre0l0xcp5xIFqQ/M7pn541d6+HtqAE7cnAfUvi7T9GGOf
8YQApGbTNIQN8BrT1T4vGMO1wFvoi5tdq0gTEbfcU0lkv+0uzpBCNJLXMTHsAkppxvc5+1gu70mq
rETi+KvoY8oMhaF4EwH9rOxT1j30s35SySw5Gze1wcHLi00dsNSKL6pVVZv52AOmn3s3yZ9AvOsW
hmzm6bZCrGAEaZxqWOyZh9Qtisu1neaCIV0BK2pzpIdyL3tU2tybFRoXerV2bZJopRUDrSljNyI/
2353WeFkqyZ4vq7nt0cev6fzR8fJ3CLJ3cS+/zMQwe0ZQ1MPpcW3ZjH9pNMPTmEHGKV3vAwjWyzB
1SVtEk4I+RBQMNXHNKzbUK8ltrJ57q32Q3BwpWr01FK5JODxsLH1VME9mAaR+Z7kxBlIfCO1B5Za
cQagpq2DuTQ/1KkuOcMlWy9yONLOWuqGdzuX7e0wfLcx+liVxckyDMGdUTtuIoe3rQ3slKOkIztl
hmTXufK8yResVkpwX7MWE3suAFGxr6p641iZV0f6DuqFGvE/sxbKNXBljpFil1nOe5qX4WEIXXv8
vMjGFcgcDBVMvmjJNCY8WGyD3o8OGej3pwhTLHhXTrQrni/bjBROcABNSSra4JnXr2IvuY89zS32
PcYxJm5zzP3807uC09V2Cb6A9HlWDJw6QFFAujtoAfhDJPddiZFSwQ8sdgmFaHGG6sb3mGSu0uZu
E94tsovotnKbIPSl1AGVlBBnD2xBClHXcNel3UlVB4914TXN3lUb6pxhBBsKjVknpcZhDPAmsiBJ
c7dFuWYvK8OWySNY0mAoGhtqADXaXdrHbjHsM1lNkgxDsCDWpEWq5gTb35ruRNpdTm4aWffN9hv5
askEGwqRJlzQ947aO0wyqV0MhUKjW3eTfAIrluG4fB6i6ka7dzVOOw7YdCioxd5MMwmLtjfHCMJN
9qdp2Zmp5jk/q1JGX78ZZZ9hxLhXUcJxnihgiMUab2CTOzSK1w3WrRMvXxYzuSpnKafJ9uH6SzYx
EO5B6qeFE0DLz6MX7nVUHbidgglGfD5s/0zQMil7wdzWlTOkoPggj+jGnAFyLnQ3IcrDuEDcHjm5
yz5Qtp6C3ltRjgaBysBjk6MXhyIvv5e5BharGZe0to48raocd6msT5dhZeIJpmAVuoHMKcRTwvjU
DZiCHhpHitn1l2G2z8fzKgq2YNQW6xsLtpBWkRdNvjqlu258BqeekVEJ1ub1BXxFoPmkGthqRTI1
CmqzdmxQXh5Zte2PQxoeWEwbcBUUFqbIjGS/hKTALGONXi8od3PnVo0CzOFKdkNZobizV1t3KGNZ
Inxrrde/SzgSrJZOaJHD77KcGwP8D+odwqr/vs5rCCE0NBObOWC15U+HL+r8GIWYsG3eLfanWDpe
TyKNGBzWYCFwCp13C9U3YRUU84dG9jC6pTUracTgUOmNDq1jkKZpdT9ln0PnRxaV7kAH1zElmcCt
83qNJdi5FUV4elG40kzfslC7mQfwGLJ8r5jJ0+U92mRCQz0gAQ0eyKbeTH0pVSVus1DFwQDu/wRv
CLNbqsFQITmyeKNyF2dXnSbLimy5zjUol38VNVbDjO6YAaDVfMicXaZLpNryX+vvCyFVY2qG01aw
cLDC4nyb6J3KGgYWPss6LeVku9k4ZR5D54zE3Dc3DnxdNjEomBjFUHWwG4MqBjrxYvLDplcmKwM9
/2Bpz5d3bVPdVzDC+nVVqTlhDJg+/Wuce9y7brWw3F8G2QyEjRWKsIog+657c4FRoQnu0Pe7vPMY
Rl6FLvgAvpmD30h4STa1YoUnuKRwVpe84FWwFruylkOcSq6qsu8L/iib2FTNNuSZ0S/CrpNScu/a
9vVnAUQ+H9S6Os3A22XLQT+ZTer1pv21drSdPQ33kdXt0mW+bajyo1iMr7k1XPcK23XJ4qrj4l/e
PIkiikQ/NGMkXhze1xGVH8ve8Eaj8LUkfhxbaRulZF1Flp+6GWMNTVS4Az4UrWvvraDxwl14nRyt
DK2EKNMO7D8UTwhQ8pFRa2qxlZm677KjpSVemvvGdP9nq8glX/mptp6GpksBY6uGO2kfKNqyBkxU
dKIfl4EkBi1yj9fhkIcO4hA/YZVHo3qHR6hdO8keKWQ7JfgNC06x1nXslKpFd3o7+YyawWVJZF5D
rDHXWTlnNbcynl4fM3c66Pe8cUT3tJ9RUHy7DCdbOMFnjNGI4psSEqVmvW/S8TqqlDuVFI+XYWTm
JLiOTu/DgTQQCgmioGWmq6d1MJm1N5QSleNfEpM3mMVnWziQVc6e9LvKYfoGjUKaZX5J+irQOhXH
lt54SWS7Ra25faleaaRHgUQpSUpv6oZl81ZIQ9PBQ/078OJoxeBwJnEwhGEoU1ubfok3XPfyQm6h
IB9oYbChRYkpRlFOU9PMGhMYrpLe8SriBNXYlyE227rXGOR3SXBmxWnX8FLiV5IzzWVgKQfVX/YJ
o4LvqWvt8aB6Y+BxCSNtDpfBtxRljS2sYqYl2Wwgf+zTvnCH7i5Gc3yd3BS1xAFu6f0ah6/zyjNp
hWnHlc4LzGNkdstnRmzXtkdJOLONwkn7wSWoOuKMAqOrJjN3IA3E6kGTvHjGiNeyZZKYlwRHrDIF
k/ukN7ycddGXXTja+5ROR9ORkV1thYV4wf9HHHEEXdguedu2vIwundyuVtx5eKZWixnsSEu035V6
3r1HG86AgiZqxlQtINFA+oN8L7IntbpJ8x/gjpEY1fbyWdTANGVQCztCoNZnlp7PUYT0XnvUh6fK
OU6yzN623Z4hBD9bm9H8f6RdV3PdOLP8RaxiBMlX5pOULDnsC8te28w589ffhva7PhTEPSh7n1Wl
PkMMBoPBTHczDYAQep8k6Gji7BueCUzYU5u1U7ME/79Jj4ImW8ogWGbMa5vfPZyI/v9mgBjj7baR
RSlfZhEw6bm40z3o99nahY7K46rFrdbsPm5v0dhyaCrIhaQDTTzODujgvxVIoDW/vNPsGuwKK+fW
yMVj3G1UVnQElsCjA7YqtIpjpw1UZ3AwB+iZfDz6+9mzihiSiBPDxEdlbztF3ikL8iOKR3l2Kx+k
zNl5dOnEfMHr2dr1wA0Yk7uk6TBMVQYweTHPVYzPKJMvt7frrhNuIJh9lCcQv2plQJR4+VkVW+vv
IavyJ5t1A8LspAG8o13RICa0kXAoJvWktrJPqoLzXMY6A66gCijSTMWA/hNorA1q7OaEqGl7jTDJ
xeusn+jmztT9JbiUcrb3y+hDyX3HYM9diqiLCpRsRPBWU92Zt4hG1q9h2Yo5iNRmT/hM7NTTdDwF
9xaxJLtyukPhtH4CVhFe9PgXaGgJoMimgK2bWbmy10w9DeUcxp4Gt8FAatD4gq0+lyfKwCw6hacd
qeZ59um2y1CbNlvg1WY4v4QHD02H1gxjs45as1p3Se6G+V0ZK45QBMie1vS5iR/UOPWirHdvI+4t
rL6BZG+ZRlPVhZEBkibYpVNdzMErT4uH3uCgxM6LdR4ijRuskZpIRXSIqCHrYFypJQUGEuU4dwtk
Mv1XVQrq6EtU3ifqBzlHd183+rkqogPeK0QePR/937ewmW0fG1En602Eh7feH7Vg6Y7l6nO+6N4i
bu1jvGdYjYH0NTAoTRO+qC+mEBG315Oi+snZxPEgn6jEd2eVF7mwSGYl327/BJ6VbFCQpFDPWvyC
tXOW8GcVHsWK90jCw2BcNVFJOoUEGCVo1/PGllZ/jXntaWwN5HVDbL4lS8RXx0MbzmBWAu2rJ2T3
bfi9qx+KtLf69FiWToIZyLG6W7IvSl9ZsnGYeBwk9FPdcBiWow8kgHWqY3bNJaZdZ5i6xA1qhVZd
hKQ/+1ajjvUHS6dD8FGEogiOQuaQn9NFW6VVyMB1GFTLIYncrOfF8t2l22AwB3vWKf9zD5jikWMS
SBYa5ZC8NI7mZ18oO6fwfNsstk3un4XcYDI3mSpReqOKYFfnhj4W7lh+Ej8TTwwMe+YkLnR/vVuy
DRQ9+jdHFTGFGGxXgKq6c9Nn1jBLdtO6EH8xeYNzu96xgaJfegM1lNByqFJAzW0gtL48X+LOS7AN
suHQybznT7a6/u4jMtErF8tw6k3AmWC0Wnt7mgNdcMShtI3BbySnKZ9blfM12ST3HSgTzmZc5QdS
YQvSKf/oVHqZn50nh7ZTJh6vaMtbOyZyxUUZLosKC0fj29yfCAqew31kHGreDYS5Wb+ziglfw1pI
oPgEkGYcksWrIFunO4JwuO32u0fB1T/Y8NUrcaQrE1DSQxQoQYZR1O7AH0Xl7S42Sk0tNvSkAUe5
J8fai46FLfnVsxpEDm+ymucPr3/f+HwrQMqbiMASffpMPQfyYXBCS7boJYSXpvM+IBM2IOi8GnoL
sEIdrZREIIwJSKxbQ/jSJneJ9FMouGcOcw9hXeP1TNoYiIlI6FXnwFyONXqIKz8MILoHdhBMY3Eq
Ipz48dpnsYHK0rpRlQR7q5BREZ7PhXwo8IC6nATzYU24ltGvdSMystwJjdr1mPOFZapfIYkG+Y/x
RXfBf9K7cZAe8fBv1r93P3n3Mdno0aZ9LeghdgBSoGz4S5lab514biLx/ISJG/JAtDWieUKVW6bl
oV3+cTzHdu5kP0DYhbcma5Dhoh9iSzj8ZsfVOxPpb9ss4oQUOitnfNU4fanIWU6920GEJSZjAdjx
BqM1Qe1MANB6i724xF4/qQ+SRcUWJm99VI6KW17M76D45wDT+sUNf2EbsPJ1UqSiArDcZpbs54Sg
z+s4dqcq/WvsPkbYFNxXL87uYycfQP2C56wMmJ07O1CLc8KDeAD9rRt5MScR2j1sDIiJSKg3oKGZ
8U05FMyhyY3MlWRQHVaNleWFVcuPS3Y/djwSR6bg8LqIBDJtEu7RUFBlC+Jl0axmkeq52wu9O+rS
j9kALfntBdtL7LYYTOYzDrGp9oOWu6J4EOUgnkPLTH7cxuDZwaQ8qaImXVIQ3G401W3FBsw1Isfh
d82gSlkmvhRRWLcjoyQoShUXbiRdBPIoVCed/OaM2z/LscFgcuBIzIE+AgMNbA7tXouOpguqkAO9
8wocg3YTN/RvqZoOIRhJZQkw5k4kijgLuHaOavwjmTDkDarlsK78VMyaySJmNYiO1mZoro2GQp5x
YczDxDHGquB1S+ze+FHcRbMV1EFN1HTexisI2daTGiq5OxyjOxBy+PqT/JCci0MctH58EZ/+wGE2
cIxT9hBfa80BxZRCGU9gcfeTkhsh9w427GOYA5Ei8Bgyt6ZhbVW5oY6fn4ePtZc8mjb5YL7Qp5kl
ECOL1wm/d9xs8Rjviau81JYYeMMapHWADl8nSR7Q6mvV02PXdVbH5ejYzbu2mMyyTaRW+7HBstHA
SMV2zCdcgyFB2vuRV3GaJ3a34OaDMosGgbXSXDuALZpmLwpYg/HkmnDi7+7tfmsSE0u0SdLadQZK
eh5hErhafiS25kcYxaELpznr99u++C++f3UUei3YnNWLLPTRUAFR9dPvpSN9ojX0frEWj3jx0bib
v3AAqSewRyjByIyChyLAskXtUO/6WZoRLqejeKSbLbmk3+QDJX+Tg0iyOXC767aBY+wr8pw08wC4
/79mR4+Cq1rCBVJdbuLkvhnw6ML3HXODyRyjIu43gpgAU/mg+qh4ednLSGmfZQ/uE/CeRPdS5u0H
ZTK9JFxWtR5wjjZzaanzI4SjLTUfLMoGVwnnReJNJO1+UoImdMqtayhsTTbW0yQnhZG7Ul2hme2l
ib+W6EW/vXB7qQjqzYohQbCZ6GwqokO3cZibpMBI8MOSB8NYQQXzk5IfGu60LHWBdx65gWI+YAYB
G6GV0oKqJS/tqes8LQMhZ86pG+x+tg0MkxWbE6ZrFhEwCJNeVHzoTeJMi+nc/m4cFFbXKG3lFlra
QGk6vAtkSP6Fhyh//m8gzOmSmnnfJmZWuJOgHgW1Qo/0EqwJ7zlx3xYNyvI4lTWJrYsbUr/UyHoK
V1wCM7Nn88HkKY7sQ0BjFQI5kOfWmTNkCSUxRBtX4eZoAOkVPOKg2Ldyzo5dBwM5n0GnUMDXyHyu
VdMW2vlRuHJO6V0xxNVOqrOuk59lvOCzu282WMxBjFsfuhYIsFCHQxw/ydPFkBprhPJv/rv8eP/k
jGC4JxJkatF7zQQ61ZCXSK9aGGZCr0WR3VwYkdEl91nMG5im5+u7TbqBYjZpW6lZ0WlN4a46FITV
kx4fbvs0O8LxjzGmiWFOJNoKkqa3J2GUS1mpQ6oI9GJO6FNtpumL6apO/mnyKBNwfmlELtX1rlkb
UGa5OjCTpmofwf/6Q95+WpvCum3WnoPTV0MRPU+GjIfkt1ZV5jTOpQQAwTB+xk3/UtSrVwgdj5Zl
t+Kmi2j/gKQ5cF7v7JtEQq1REq0rE4deb9MexQg6QbZuj+74lS8wvbejgIQ3ATCaQfKTcTylzgwT
JMC5m41PGgoZXfe5UVzITfzBKaSj7QMnENIVlU1W0MPSaVGKtFbpPxv9vR5NVp+F1pw+yPpvMl29
+t8Wi8lUVKEIy55mKnK6WKQe/cV4KueQ1721/+muJjGfjmRiUs0FvRI/ijl0OFX0FcgPoac95hb6
C1rkz5VnFBavpXTP08HuYUL0HjR0Bqu5bGZ1JygdXq+bObHzsHI7pfVv+/quaeg9R3efjIDEPhXp
YmMmaavCK4bVavN7I4ysSJTsAdf+20i7aTOOpF9QzL7Fra1G4xbucMq0inbXrSiOhsVqpYJpeIIZ
ao9ZPik2idsZo+GT5HfrIuMOm1Q+qZvOC6uWcybTjcwGSF03DJNAXo5gFuztRs/NToqSdMG6tukX
HQ3PoPzzk0kMhNj0wQt2mFbBHkf9w+0vsRtfNrBMfAmhGBGRdc3duTf0QMVs7KkZs9TO++rlNtJr
oeudhQSVAAMlAwkh5q2FUxetLUiscHOwR2dEWl1cIl9wdXc8JTbUfvEOo19ml77DhE9xitx+4pUK
dq3d/ARm2UGhJMdiTD9yok12n5GnaZ6+k5A3hc/DYdKS1pjkSe6AM6jSaVbqSyG2T5gx/YPEBK2i
kHvXQNWFOPr2i9aiWdSRJqGjxDTAp7V6y5g9GJ34Mc7mw+3V293+Vyj24UeJzHWpDGz/HKwSw8eR
W5vd/WQbAMY7CGpMdVTDlnj0pel7LT2r3Cf+3QCzwWCWXxbbdZV6GDHr/qjaImqiKTS1wATOiS90
s75z9Q0Qs/5JL6zqqgEolWJ7Fe8GEPaak2UMhjUpbq9V3u3V4eHR1dsc3qIxrwIqSajFGt+G8lul
yJ5eOAM6KQ3x73T9fBttf6kgFCZqioFCM+N2KQStqXxhDnZVEFm0yLp78WhOk/ufYFiVoCKXMagf
ASae08uian6aG95YDxzP3v92v6xh80axkiOpBt+I202ClUiBaM5Wq4xWHV308ilXPt22an8jXeEY
H5zyRYxBL46OqOZvWTqrnXP7/7/S6L73vSsA43uK1OV6uuKzjX+3nnRv2LT70AxkP3qqnd5RPAJG
GtOmlD6qM7o6bsoWeDz0v0aXePxRFJ69jGsmyrpMYoGfUyzFsVYhqZ3MnN3Gg6D+uvH+YprmIU4A
oWfpQ5MVQT/yaCn2I8f1o9K/byDKJUr1FI3r6Cd/ktIns6jsMD+HKWdn8WCY5K6bczEDoQ+OyFmA
A55q2iWvD+CN4LWuv76x3XITui02FnVp0nXaAKhosXKI2QpW6Wi9FbnywwJONc2ODvSRGKoBNrnL
j7x77u51DW9U/x9E2G5IqZbmtdLwReXH1+HwF9MFawW0ibzQajESZTrppecNbvOsZifhIVKXYSCQ
bnZ3epy012ms9EN7Ch/6IDznmH2AcLAFsqszeNYs8nR7b+476jXHYxy1HxW9GxakBZ2avhQmNLvi
vOQx+lIfeb+wVxDGVZM2agSzQUaHHorDbFzIqjzEwwCpQ8kxeYLI+w57BWMcNk1CWWpo+mia90Pt
DdL3ynzUhuD2d/sXZ/kFw5KGtr1gNCZNHZOfgmS9dml8MpzOmd38NIBZSzxnECC+Dbq7WOjZhbwr
nlS11yvEZoMMZVfIbU1QWR+L5lhG2uqFffgn6fcGhImOmDYsltgECJnRctiVWebhsSy2VqXiHQy7
jxP6BovxPqWte0GfgFV/7p0oKL3+m/Q021QIrH155HWC7LrhBo1xw7Ufp2RRUGVW+5e6t4fhOeu/
dJOn81yQ/ux3/o7iFXRbCLqq2fM7LpQMkysmbo3a4iyZH6+iM808Claa09xCYY7tpFerdKUowth4
Ri3YmggSJFV3oS1riXril3X/ohUlr2Vh3zpchlVVUSU8Lb4N05GmdeOS4LqfdHgOKKw8wQ3f4Ok+
7j556Khv/g+G3WDqLOXSJOLqnZ6NF6r9Gj0WtipZaIVFLObxdLz25bz/mlc4Jtmf23ZOqgVwoJ8e
sJ8HX7gj5+QC3VmLSlzGbm/HLq+vZf/Wv7GSWUTc90MzJviYxgtthSpBpziC4hj0hqJXOckHHuBu
arnBY1IxoYnUTsthZiyYtiI+VIsvgTWpVumEva/Lf9IusV1FJpqQfp6GlL7iNuNLUa6WRj4XI6+q
v7+xr2vHhJF4XAvobMMoKfw6TZdcvSTzpzk/GIQ3DMnxfY0JIWYxdHNIS10QP7AE9LUra+9r6vh4
O9DvnmGbVWLOMFkUwMsGLkAXjWSW3qhuaED3SZzb7+Wkc8p3+4fK9eMxWdektWNUGNQjllMLLfs4
5c3P7FpjykRFXZU2arLWJOooKgvibisqR9SPkNujESKbrYzo9u0Pt18z3mAx1sRE0BBpdUQNdIN2
mGfJ/By6Uiq6oDtOqWN3K22gmDjYZctI9BSHl5SWsRvqheYqmixb4wyR71QjqCnlY/GCIF39wRGN
DgxiyjIyAYnleRcjLZyrAnfruqptw5zg6N9RheW0Duw5xhaF8fWoEUF4WSKRyqZLaKA6wXm95P1/
xi3WfKiMUocVVZigQz0NY89Ywz/qpd2awXhEJIO+YUwAQ2eL13Nnh1/UD/3H1gJ1uMebCuHZxPiE
TNKlnkN8syganRzEDaP4mwrv/xT1r27HdipCtGut6xUertT1B6END4aU3ecVCW7vpN1IZxIRzWF4
LQUN0ttTHrJII3S1kV1oSftUK5rXkNKDaBcn+uzBGKJsvvbBqCiyv4URqqY1evryr5WKbRIfakxu
qnL2y+6qbECYQ9YkQieXE2xJIZkq9fNPKaw/3/5cezFuawdzrpZt24xxSu2Qow8rIXYdp18w2+ks
Sne4DbWbGVH1Y1RZ0euIhre336yWtUjPaLdXep49KGId1YfZnhzF7m3B4SXN+wt0BWO2z6JX1RyK
AMtjX5Y/laY7ZH8SaDb2MJsGVLSVJDSAWDtf1oOEx665v/y/TGCppjqjiUDNgP9fVpdRKax44n0k
+hHY5HGzImxvXDb0RmpMOEOx9RMUcJOjLE1fGq0/TYYRzKZmS9nC2Tk8qxinlhD3iwYj+OAKTv22
bN06Id5tT+OsPWGcWk6R7KQD3kSjfHRaDApGeIAS+9G5DcOzhP59c62V6kQdxBIwjeCS+GHtOazK
vA3DvrmqUauOWgYAcQwdcIXa3QpqPCIfYyF0wehxrJU+GNL5R1O0UDxQfXn4k6s7bTzSQKFBXZ3d
s6iv6pOKjM40/CT8KEtPf/ANNykBs1Qt+KQRY3HKRW1EQKpIhECvSWffRtmNchsUZqX6LgeLJ50X
NrUfTQmCpJcYQgB9zYGhG/7ddsJjK3TF0DzxjnIEXRlCPdKAECuxpUmgA6m/qPIpRolTGhUophzq
kRdU6Qe6hclspzleer1eqBNW7V8QnrSGpfLbRDtJcxRb46L6cZtakdE4Uj98ipIhkDrTMlKdkxXt
267g9Qw9Suo7Ag+IAklEG3G8Y5AVynqm22JuRAx4993dPSf/gmH5OxRtTjqdtsrL0SXGtNTIaf7e
DR2b/8+c62YUTij84P/H3WEBm4sOtdLh421v5NnALJmKirSaR8DQIAQAkpPCWK3bCPuRQxHRvCPB
H9/xJUA4OewnXJjd3hkxKYELhZNdNNf0R19weLVYLhrdfptA2BtkbqsRaMuxPVPe/Pje/NqcqcJG
/vIn7ccGiInR70J0CAwzK5SXaq8jbSlckmEyA3dyc3ZHXgvUrhvg1qfi7gf1Y3byHT1RfQ5Ss8KF
XHIyWS34CBK7zOXmQ4k+60+3V2sfDPJtkCTUUB1lYuwyTwrCPBq6xC7BfcwEJdL3YeBQ0vFAmHxI
h/hKRgaA5Fr7I8Kjdi1Vj3qccC6XPBgmJ0oSY6rjGasTZyI4SOv7TpbsZPlNCqnXy4Sh/vpkbG+n
ODSGDBl3tNtFKtpICg/aJJw8hWMJ22OhttIwDir9YOVFjf+OlSOkyDkHBg+DiQQJpJHzaKgLVwkx
VvSQEXcOg9vOtRtsNl+Knh+bvVmuqpBjAKIA2ZZ0lzbpuVT+KGaqOtTTTTo4wjanKkaVRVA2hhVD
bA8L2CkOZF44IW3fjisIE2PMco3QjgEQTDWr5NzM329/p92KprGxgtmFeZt0c0ddqnPbQ3Ws/KV3
MJc421QeJnMGEFIK/m1Mnk3MnkzzQe0VBZBTnFhrfTfwyLh5AMxunORqXpQYAH34HAqJlZDW+U8m
sM0sJhrZtKnosBERLPE+falUnePB9MO/y3CuC8MOMKMBJAq1hELoqZ1K4PlTHpXkOZWfc2JyvGy3
DrfxgtejbrNdelkkjZLQJUHVRbDoUSYeKBu/4AicVIPnce+excRoUI0cWCADOdOJ28JfBKu3cqs7
qKf8h/l8e612ow1tHpcwPCcZLPWjXLbjsqwz9qkw2ekqn5QhCdQl5xSBeTDMTp0b3P+LbMF69a09
RUejVezyN5Xr/zkANrYwuzUZQ5TOI4BUM3resvFuEmdvLjOO773WeN85n4YRNczCgShRpcZu/CFf
Qy3FkA5mAfGCc695pTeflaCw808NJj6s9o58puPfkcNjqtj/ildg5iuWfWesIGzFQdrU6Ja8r0ho
SWirvO0SuwFiYx7zGdV4wIGNl1N3zs9mdafw0nWeFUyEa4cUd8cey6RrKWUjd6dacGOJpzrBM4OJ
cx0qCqtZw4yl89Bzv/DmFPe36vU7sY96o2bIkTJQn77QOSZs2UC5q/7WfMlFgT4QOcnavj26CY49
cJ4RthtxyIw6QR2zcOv+uVUqC53XnIWn7vPer38hsHE7xhyI2SVQcu3IaRYOk2kXPVgUFk7I2TWE
oNdZQ7Oqhtzg7fZJ4pYYs4QEZ52/y4UXEk6s2W1nQE/BLwDmNiDo41KmNIMaPcMPwR4Nahd0wka+
5lcPKogLSp/3FLnr0xtI+a1Naxm2GdEAGWvts9jPf4P3x6+HiJMc8GCYxG0oohSM9kjc6lmGDLPX
qJEl5jzVgF0/2BhDF3AT35aoGNSphjECiv9r9jgboW0ajh7ylFT2L4kbJGrvBmmsGrPsK9hDJSdV
iOHhvdipDhEICvnkGbyPx0RPKURbuEbdQlfKQ6mqQVOLp3qVOfuUB8OET8g+mzg/AaPh/acwvqbx
YUi4Ocn+GqEBBBK4uGiyeYI2dAqBjkSB0gqdRi+O0V+ZG7mjlZ/CD+PxHxbE4TfVYv45YckVlfGM
POvLweyBqjTaOannHwpk6iRuCfpfdvAVh/GLtq8byTSBM3qKl5yiY/lNuus+i15vq1B1S+3+7/XL
H5x6G9MY7zD7dAnFBpBhrlht+yDnn28D7PvF1SbGL6AcN0KhFn4RjauVG4ERd7bE66PZj61XEOZs
jfJSAfM70se5h5p9eZdmsnPbDB4Cc6wma92LJf1Oy3rf6o9RyYneu59JR3kKSreYlDKYSIo+tLKV
Ekw1hpjJi6vxPjXGYykOH/7AjA0ME0l7Msyd2eaIcePD1OIhjfOZdntwTDwCajiwRfQJMMvdCpjx
MeikYesQX6V0KN1H05sDcg5rS7wXPfncHWRuLXQ3K6GsBqZGu400NjkVtFBfTBmGrfeDG/6Eu7mL
jjm9yWkt5Yc+2X9y9G0BmY1TDElYLgMWrE47W9YfyiZyZ4F7VOz53RaG+Z55E6K9TsP3FP38GePO
dDaejqqDUlSztCM4bX3eTNa/fEsdpJOSJtMK/tvjKVuLWg1DYAoB+HqR6VPI5Bx+KB5Sq+YmEbsX
TROcH/+Px/h+0khwqBDjtoUoWHkb+UZoWGkt2XnzI5daR52kU9dggIO03khIxcn/aHBg878tPLMn
0ogkmYJBUrfvjnr40q/fJOJK0nGMnk3h5+39t7fNt1h0uTcnf0fy/33aVP2BpznL0AS7VCSORftO
c/2gzDmCp7i2yAV80LkofSUf/EFr7NuGUL+79dEY9zdAnNnMC/bbIAag77UM5ZSANH/4BnFr9zbU
fkzZ+AezBybU081whTnRRypFCO1bqnShOIv0ynHbeFOQfJuOrcD5jPsbQTeg3W6aGOtju8llETVc
qQTwek97W5XAeCBO42SH1aVsIjzOht280LzisX3kVTQi6cmAB58HCwbo/U7pt3/Ig81D9e32Z6Ur
xKwgjhpIxBHMscrv6IPWsaiqRGvxohobnibehf0l7FQ8sPOWj+6fN0AKXg8QmWVDx/MBmsfe+nyR
gIgmwdCs07h4OD3lnuDWOA96dHS1Poks3qvIO9ekeJKoIMHGg8U7w9Bwquj6MAjONC4fJehfCQa0
9vTqnhSUT3/tOM9975eNAZTfGmguWde1JQBrvDCtDrEj13yiL0z1MeFSzrxbNgaMiVaF0o/lVEyC
M6BNoTdeCgJedenQD5yOjndRkcFhItUkSjrBJIfgFD/F9aKs3+PJKfUvbZpYpOW8lLyLVwwWE68y
IW4giDXiOa5vAkVS/KHiHaQ8CCZeiYOR6XEPiLxpv5UV8ZOOp01If+U7P9/4HROm8lAeFDIAojVT
K8Nj5qT8KITaub1tud7G5LqC0S5NXsHbmvhgjpJVr9/l9S9DvZuLH53gRPO5CS990tiKEHCgeT7B
JMGNpuatJsLC7Cd5oaE4/Zx7sVMHq9+7w7nPLcl+Jbj0fvt16K2HsG/dplzEgkKAHI2Sn4Xo1Zx7
jKHwiEjfTzMwOEysMqtFrjPIIDjZYhkYIZr84kIOoVecm7PorBeBS93J2c8KEzyMWSdmo8OyQUFX
7WglVeMrmpOkvLszZwewo/ZDFs1tLcM0TPR20Y9lSTjHJc8S+gM2uU1TTVCSBKOwI4qPsWbPamEV
7WVMP972wv1tpuCFGOmpCvqUtzAg064mCSxxTq0H0xQIySHPOPGIA8Gew0O7lnIUAQIlIEtQqGzv
6EDBiZND7X+wX5awWqZxnsYpsijBkZbZUotPRWnYg3noJs4X+xevvgIxPkbw6jnrK4AaNz+IpR8F
UgC1oSOOe+koOuG34cSbVd/3tiskc0z149CDnnsRnEo+6gqCOicW8ZaIcTalKcxw6WDSmDwN4Y9B
OHbcmYT33AKv0eBqBP0RG4+eqsqQCuoH/d8j8r/P5K/e6c/QoArW1G5Po60f1dOX/rjarRV+A7GJ
c9vVeR+ROtAGX43ixOwMnPULLtD5V3SIcbYs7ysyR1Y0ZxpkFGCgqOhukoKNe40dXecdvjxHZ46s
tYtjKVoA0xWQQU572R1CqcKDWAF6R8LZvPvp33XRmPiAsYsV2kDwPBli2ZhTBON9TkDHUUaLEEhz
GgdhWPIkKDlbDA2Hb5cqJEWnyAlQQa4l2pSQtXvJLiNcI7TGCwmS3+/qfeOcOtv8oxaLYYY6nENu
Hsbxe5sfFXni+Mftb4lHv7dWdUJWVFMLq8K6tUnzIrR33Xlsvms8xq19T8c1hCCgg5aIcUQ1lMJ2
wkCmA24v8MBMd9nUc5pY/mWJrhiMF6Y9EjQi4nwaPTC0B1pA57TEh9xabcWeLzhKfvtV+3WJroiM
K8b1qrQrtWqAFJFgFQHm1J3I74G4nKsPvz/9/BaP7ZLWtCY0kBihKwQiJc1j6gm2fglBWUqHn2s/
vIvPPHUvasL7pPeXiezlLommzMga5J3EfEhSdFlCET4vG7s3H/RCABd5YxW8ZvP393LGTsYt+0Yf
ukx7tVP/jCpH0FuST+Vu6Hxf6fNawznOyfZQx3q/LlIFuKk0bb0qnrOx+3A70u8H4utnpD9hE+nX
1BzLJcdnXPKP5Zxaodpbccdpot4Pw1cQ5jiT0ZSrqxnswFh1q4HMqV3ssLfkaeUkNtwFYg4uwygH
I1+AJD6+Vmz82CFOdibW4lSOAC2i21+Pt0BM9EgqqVKFFXDKbJyj0vAb5fe5nRifY6KHUK1xH9O9
rNzXZxShIHRUn2a7Q2tn4VB5pdsm/cs177pYTOyY0hjdxUILjziqR8VZg8zuPOUoYydH3n/0cLbH
EweiFmYCjIv71JEkDWqbPLZqnk+w4rhQMlNGWQEGSBKgk1ZDr1Z40l3db+9kC9Jln25/QM6OYvVx
+6nWUCsBXApRtFFcn1MVRCx6yonxPBgmz+2gCg0OHhwqYZj7A9rMa6PxkyzmuAP1rhthVqc7YBMf
5DyttV5FfOghwRGCOVlP0d8udhGqx9ohSUMbtyJOIvXa+HALlIkXjRRHiVYCtDxXd7U3IswSq3qW
Ay4TA888Jl7k2izPiw4kETI7yikuLfGlsg1UFqD34MpO7JoP0yFz8hdQ0N/2E07sYB+s0gIckusA
Pxnb51HFQ3L4dBvgffn6beTQmchRhK1SjjS2z17zNQkmXwrGQH7Q4PpgUf9UH/Hqz31U2Y316NCD
OBsa3N5RqQ8GGeV6RFkhzD4IZmyhsNaWuW0mnKxq9/NtcJiVSw21b+scONpSfJSmBJJdPLpFnilM
dBemOQlFWh1ctadS/qq3T+hxL/Qvt5eJZwizStoolSahuZNCOm8YywP07N3/BsGE9BGkUHlfImMn
65xYLcSER7P7b+vBFspSoTcMgUbyac2fC3TlpJXEiQu7Ie+65Kygqx6h/JjTCvQsJrkVxSARHLTn
pf1NtV3FoPtmg8Nkee0Qyeh2xbor0xAkGPMK1diu8Nb0n1aFrYtl05DVmgSYMWkfBnV4DBeVkw/t
JskbS5joXZK0qDVasiVV9V1bx+NEimOXx15VKKAeEA+FVjxVa8WB5S0UE7/neBQU0BLhToq4poYf
56i1qpVzAL5XgXxdJnAuqVBjw5Q2UzIN1bkw2q6hlxz1ODw1eJ2LLvLgDh6dZ0W3uGildvgyWOZB
c24v3X5ola/YjIsIrVKMRYqnpdYbXOgyergB5/cQYD21rvJTxnx4fjHuJh59Lo047w7GDSxz6DeZ
pJVRXiG4Co2lLCkaZwxnXo5E/KL9pjT5/3bB1UTGd8RU0jD7is8rHsdD4/eB5lM9uN/uTmVWkfEV
Mx5Mgaz4kqN+EBc/aYOE+LdXa98dr5YwR4WSK7UZtrCkEWpLDzVrUHOr5L1b7Wctm8VhjouyFKO2
0WFJ59JaXeGvfnNA+5TNK9/y7GFODPRdq2I6wp55kKCLE0zlfdhxXuF4GMyRUcnQEetneJqItoes
fKpwX9OKiLOPqA/d8Gc2/a9I2ahaD0uycXFSsXss9PHH7cV/3z3+1sHY9D+TqnXSOljSO6Kdj7Zy
zh3BjnzJn+3Fabzhmd4ChhOPPGI/e/jldew9IAvNLAwFuIOKHmXwdRPBknt3Nn9y7NtNYa9ux3LG
C4PeGJFQ4L4GHloZY4bVS+nRRgX378XDtfcBOoSnKuBJrHAchL0YiLkcykpUYlOJhza7xJWrDy7H
NBrObrkH/Q2by0fWq6SHcCjeKe5pGbxDEKpBrjs4VA0NhxoHj2cSEyc6ba4yYQJckU53XWXcR2Vq
C9xG+f164GbFmEARCkUs1S1wpiO01Y9agDv2RbuTfKrTV/w9nfTn2x+SZxgTMFqhw0RjDVecNIhJ
fC4jb+YJNu16oYLpdFEDcZkmM/FCXfpYIkaGCZ32qPWPEqo8cgxeKPWcFY+zwOu73D0IFYzUEQ14
Bsu4ThpNXLoYn3AhtTUXn6dIwQXqIW++lv9H2nUtR44j2y9iBOjJV7oyUsmrW90vjDYz9B60X38P
NLtTFIpbuKPZh9kHRfSpBNIxkXnS/uMTh7eC4g6vlEqijDIUvVZvF2yFAXGG6H1bJA13eIOlztja
BRMOpRGrSVvXpn/o5V1V9N5ifbkuzmXTG/OHf8uD1d0fjaoDO5ReSZAnPC2B5i/76dHEzuMsQBlB
kOFu15JWWFyKVmZGOZnsmoZArpy/iknhXntjpNjjjaiYJITjsrLCmqXCzCEaeGJ3aP78arr2ie2m
q13bE7UXbRrVSjYuFyMD6n56CdkisjenWzs6qcKUYjM+rjDY31cOMNQ1vJ2rEGh+LA8m2iFjL3PJ
veYVB9lHQ+RBtAlNBMiEXgH2eAqx5ZBpooLoaNh3SDgfryvg5jfJSibOy/b4IJlHphPpASWXvXEA
EzJICkTNpCIYzsmCz7k2JhmSjBPYE6m8uGZW7uiEFYmZdiMlNRY0qqFrFtbuunzbemFaOtvicrlR
ChN+RVWzqgtm43wt+nPGpr9FtQSfWNtBRD3DcMdo1Nisk2GSyxvepJvRZSSimPh/Ig+13xz6B0W4
R4r9gxfBeAXIHWjXxRjLnFAX7orE6ZJjnDaOVGcYiJsEsm27w7NonMfVFanHixJLpM0bU1n8BUhG
9qRWpk9FcWtb4c9YnOtN1JSO6ogMtJr8WjuNw6fKfOdj41PcBkMv+azj2NI5ctTUfKJ19/O6xm1X
uFcYnJstiGxZaQYMGpiOGoCj/SYOKEqYrNBHfopMS4jH+9m2Kip9YR9U4LZYvNjNjtUr29TGFvoN
f5iH6/Jt6gPYQrFpAZ39Bl8owRzrJI8Rygk92rQLaZ+MX/sgp78sXeCaREC8u5WzughZ6b7VJi9V
3LT8jT2X7mjvJCG55aZ/WgnFedpaWcxSkeAmMKh/VPcUxL/2Ubx6elO/VzCcm9B1M4xNApjGzB5z
1djXmjDKi0ThPEO2aGMs91A/qQHFTTjqT32xzHe0qjunajLJXdIpurWa5oddd4ZvJ1bsyONS7jRa
Z64Whcuu6sAcWRhFeAxRmnObOgFzRRZ2OyxeNv3r6nQ57cQyoNWZcP6lUDFRPKe45iL0oz/lB/Rk
7uUb824uXeXFDn3iZXhYE3nszbiwQuU8TTw3HVYb4iby9LYaT0uZOLLyfF20bQXG0AJmlgn+xzkC
rbX+E1sN9OhWw2utuK3eu7J9p2iv16G2xTlDcT5ACpeOjOwjJkfnbPeg2u6sff93EFyGNbZZGYO2
BOZYSvdx1BzMcryrElGZ/3/ow1kUzuy7SFuSidU62GqBKWCN1MUruN4GtzrIp3Kne/FRlKuKjo/9
fZVomUNrZxKr5KHLy5mlZ0tWnLB/u36A245aO0vGWb/cRKSiBrskNT6SugkmUp9amgRmWHs2KVxj
af0KlCfKoniDpd9mDYqoSSPQlW0ndP4ZnIOYsmHKLPZh3SzkTTebnRz3wXVRN7OTlaScTeOD0Awx
3IqigBm6YfVc1WAEJbdJKHiD2P58WgFxZtzJ1WzTCrLMRzl478jbsQFatH98rs53huLnwxNJ1vq5
Z3nQ2N1hUbA7JMpTStXd9aMTqOK7xCtVXNTRTiILRzd03mx9kSZvEPklgQK8f7itIFp7wOMQu51+
fF3Ku0y0YFgkAucpShtVSjnDpcj1qSZelQXkU8UhEOYaBMvKLteMYnlLrBYGK1X2dGcrs9OX1l6b
/rx+F9sH9TcKny2OtCOZWiBIpGn7MqpxMBeFqHYiwuCChBRG2PNpQhLS56cRPJOSLiTn376Qsxxc
dOgT02zi9j0jnd3Zx46WR8ym+AtKXOmTik23ticqcm3HvjMkpwPykNCubwCpjKbpRAtFYSgrIjfR
VftZw7de4pAx7wXPntsvQWe94OugZZ3KI3gN0avwZj8bx9jNvWmf7Ujt5Ni4cS+7qo/y61fRpmTR
JbILWFkUWJjKcLBYzjUHo/zcWy/XFfF/hI7zcXKhAyvkCt1in3vyffZFDfpdiMctq3QmVwmKYPwq
GnXfduBnPD5GDFYd9kwgWVGcPH2ppNwd212oCpIKEQ4XKIq8iy3KXg1nq3MX/bAQ2ZeHEvQemfMv
j5ALFWkU0gp4rHqj37PFy9hGc5halz2k1bv4VcRYwn76xRf6WRX5DVNSOM2a8v6aYnf7qsBiUix2
qJUST2uJp6RmYCT1p2LH37fGT+z2maKlY4xb65v8FBuJh22AhVPW4ev1sxT4E35KvYi7eagGHCXt
nwf6qmX3oagPY7t6qINADcvZMDDIUwCaRUerTrNYYYr4WOe3s++0Q7lne6TmfZ161yUSwnGKaJVJ
O5fJO5wemDessqehP3f0Ijc9GgKSjG1zXgnH6WKkNlVXD0BjnFqam/nTjXUwfTbjqezNB1Uwmrjp
ns5wPDfgoHVd1FYmoqX93GNN3JCLrGvT3a8QuCjWyk24RBIQZC3G7NJPs8Gi+PFLgQKfHoqWRIjE
4cKZWerRFGY4vaj4SjIMw/ffrmvDpn6vpOGCVyp32EGB0rzXUYqNz/1NhOZBya4EPRPbh6YTLAEC
zaVMOCerjSP2rVIJKl4/ZvLJqgNp/qlSxZ1jUePgtkRnKE69TaMdlVYL8fyJvujyNopuqGhoTiQN
p9P2gLSvTAExLO0TVircY6vrjyRTnqWRBPEc76/f0WbkYK9bYD7Frnn+oTVU+zRfFh13NN+r0xcy
Ra4R3VJFF8SNbWU747C/r0I7ltVOYWgCpyeNv1TJmxUtT9dF2b6cMwT7+woCtdVqVlNA0NE4ahR0
frL8oFJRIVckCZdDNJUVJ9msseHJykfbmY+1A4d/Jwmn0ZZe0oUmkMRUvlRWiz27+8X+ch1jM66u
Lp5T5TQLkzlkpzXX9Q/GYE3S/migiLWYst8UcTBMNLgOyVT3IpSvIDnVzhMC2l0VJxc2aQ12YrU0
YjBPFdVhzLrqBSxK0q2WtmCISg2STk6ldPXz9Z+wqSOmTSxNAecR1lF91BHJWgozMRWcrP5aa/ck
/rH0IrJuEQanhxJZSKW1qoSpU6t2ZGPEOGKH9UVm6F0XZrvGcz5QPjfqbJQmDTTre4qR3yitWTjT
iLrOon0bwT9gJ8OBzoMTUsNLwmRPpDIYF92T6ml0YkwGgVnbvf6Ltp3X3ybIZ052PVS6lBgwwQp9
BuhHKtFnT25J82hZlkh6gTrx6VM5d0lhUkg/HpsfIHOxdmCIdtR9szN96ZQc2sKZAxUj1GPmjntR
ar95ywZcJuKOShS+wFDNYGLIUkQd234185NuP4fxt+unKYLgAvRgmWRpmyjyGzNY6tiNBy/EBrrr
IJsBYCUHF6QtI4zk0QJINH/LZdnvoqcxDexWtFVJhMNZXrMMI76+gCM3zUEJO3eyuszvkgEKAgrM
60JtF7RWUnE2KDd1v9AYaOkB3yheel+4mGV5YaSKg2isb1MyUwG3j8KIOTT291XckdOmDgfZRufa
/Cwn98Z0V1Y7bRblhuyALrznCoYLCqgZayoSNuQe03cUqR1TFaTTm8a7AuAiQkIj2WpMyNG1iVvr
h9D6YhmzQ2KvQ+PL9QsSCcOFAi3rqK5UECZrf+XVl1H7TFqz8vNcIk0HEyv5cvjgrtgVwy+jIe7U
fUn0ROCENk10hcOZaKU0SbdUwKHS/ZQ9NuaTLXrMFUFwBiqPsr60BUKWDYJ1P7eaJ2LT0Evj+lPz
yythOEVWranSwQIDh1rfdMPJrr9YveijY1vJzgGY02KQqaIbUsOBLVMg24/YwQ4yGYz4qnup+VQg
thRwmMlYDEb4vYxpmqh1qyMajcuhSPb2vG8sQaVs83LOEDwNKXbBzKHN0loQ2fWYeZUfx1QwZ7gN
odvY+mGgTssvi+sjIyoMieDByJTzeB8NevVVLgbl1oqp8il9ts5gnA/owAsaV6mMB1xMDVkRltWX
7mgIqlXbecsKhbN+Ehc1KJyBUvdu/FAH0ffwNnxQfmvvuywJdZp7uDmBe9t0OWdQfk1YUSpDjQCH
AYg5vcmSyEuWTBCw2elcuOgVBO914nTIEh0QZC4d08IqbdlP7J2mJ24R7bL85boT3Qw8KzjO+Vhp
bqNJFnCy2bq0yFwju6Xjt9ayBV5u++hs1VZk1bbQV/Ixwg0t3iexopj1kJ5SlThNRQVZyHYpB8Pq
/4XgfE+Pt7QubWBIXe3S2+a4yG740v0a3wY/dBSneA6JAHLbrs6InCci2HuLbkt4u3K+a6t9ZR5K
0cf1dh19JRVnTosW0ylPgGFMaCphU+sLzOpQvaEH0pcm1J2lXYqHA5C7XFcN0Y1xFjaEFkUJH8B2
dJsquyH6lN/7+/B4ThdsPk5sWYFGjPSnIjWuFmZOPAwCKQRXxFO66GUx1WimZ+3YqDWP2FAsxT+q
WkRVLLommzOkyli0HuUwZHBv7I4mdHJ0roQ1j051u/hYKPZTuUlKR/y8s2nBoHIDKyS2s8g6F9vn
RiZNvKBCNvROl++G8XambibayylCYcqySlCrJIl7zNSgHUwjLq33YfQlqb41ROAltou/K2k4N5GU
ZVRMIXDkX+1B3w9frdt4doqD4qGrs3bQKnZdyZkSX7jbFR7nM6YunUxtRLVUAwdPdmTDPLKfHkWd
YZtefQXDOYq0yKtm0pBGaPNB0zA4oh/lCBuQ89tRL7wyE8Sp7W+XFR7nNGwL2/96C2Kx2Q7MPjjp
c7TrbrHSad8IHv43DWwFxbkJVJrTWWHl+iUfnCr+PWmaM4gafjd90RmE59GwC6zR0WwGUmCG8mkW
DcMI1JsfmRuHsiZtiPOSsvJuwAflVEhuWtNbWLXgvLZFsUFIg549FbvuP1pSOtaD0WKlrifreyt5
EK8w/x829DcC71iHpLf6ZQICOYZH+2fqNWjI8HvM/mHhZO8JX2wEEvEulmZaLi8V8NDwXRrfSfrt
uo1ua9hZHs61RkWLrwqKf99COSauUNTrn815EMTyzcZhC3uCNFO30cvwnl6sXFxbo+6UaQu+J53R
TxZH8dOAfAufpycd29HbHRbAizbbbkmGBQG2xXbGXe60H0mtKzFLYi2kKenPRrovE9E3//+Qy9Kw
0hhbZy9Wy5sF8qLcGpAW+bOf7HM0wCY+lkK+jAHj+zSpkAhpSyEsFEb/g8h/0RSSIc1Gi5McBsVX
tepGl3TBg82Wwa4huDS5waodQ1/Ag9SpwzGtDL8OEV3LZN7FRrG/rn8K+8f4ILEG4xVw0HQLjwCs
JZUNtXYueJfu8PCfetY341byl0eWi6U+22lo+dYTwTKEp+u/YVtTzkfKRXnUXiOjiCFvLC/47gXB
SZXdmJ/KltaSsptd2QA88EJpOqIvDmyOzZDft6ri2eFn6PzWMEzaFUzfdolRDjjQAm11acKqQ2id
l0R0waJD44J7G5X/YTkz5sgbwVFJwOAjybHg61qk7lxwj8I+TnQdh5bF5HkuxkNCRGUVEQQXz9Ol
0Eq9xIElaulVbf5NTbvX6xq2lQmt74SLS5g3zvMxgtEyxo/kGO3+Srri3XUYgSR8JCd5uUw2Yz40
Yjmw8vEQR4Z3HUJw7Xwwj9W0pOGC+6BU38+Z4uqJdUypaP0Su9YrXsHgvEKyKHZiVICxy2/YG+9i
XYOsvEoKcSbt5bpEokPjrL/s9DhvKay/CJ/N+rkrHq//+wJvajD8lT2GdUiTpIYoCEcOiGuT7j5q
Hvu8ca7jbN6MKVs6Nkliz9c7c8EKh9IFmUkJOZoo6HLiqTGoynVBIBeBcIpcRmarRTYUGR1NPuap
bhM6u3VSCz5fN8/sLAtfCyKxguVUOmSZqrR0I5XiJdDW/0yUBcxu0aILUnqBVO8xanV0c4cSbhyh
hJdpxCliulPnxh8NUdFbBMMp9aSNaB4ZIJUe3UXZT0ne16KWjs06jWUpGFjRVLQL8KKU9QLWPxMX
VFhue+jQQDeWrqa40omRkc17MAolorbyzduybKKyHOhyvbuSYRlJz1hxSPYs18esOUjyjoqWYm+e
3gqFc9NKGw1Qa6C0aXajM8Y4qbvFmrHgE2a0guE0XDYGQ80lmOtUn/LipcTqwWoR5Y2CE+MddZss
LTY/AkRdgrH/Flb4rEsoCrqit6/N7xV8B/33bnh/bfdTUhuM7wVTE4+hQTxSlZ4qR49ho/ukb5/B
eHknjzauzNrphXQX19L8Gc+0+g2c3mfYEVb0JX5DZr3FfYTJgx+VnAtA2PVfRIwVCOfGEzpK8jQA
JJTbwaUTlqeVpU78tlteF33JUUOcexSosNHvHyqMrqB1j6jYW4L8H+u/P/r3AgtuolYpO9+e79Li
LUpf8+Xt30FwSZDVtUQLG0BQxVNp5NS2a4g6ES/MixODM68+p7lZVMAgrBPhsVDcJPp2XQxmOh+u
iIPgTAsfsn1X14Bgm/S6XbZTdxraekXEoBcB/SMM/4nOfhIxU8BUZe8uzQAeIk3whSQ4LP6rHKGh
K0K76Hw9rY60b471jHmuehLo9DYMGv8J9ArfsZxOm7SJpBwJvW8UimMao29JN7Ul4it+Z8m6vJcz
DJehmFGWl6XRdL71nbVpNo/qjfYHMq4Mwyb0IX+2Dp2nBGD5Dxo0peq70KFPxn4+dIMToeyReP1X
4+m6qlzGsfdLPP8mdjSrkEwiOzSKCKKT3RIofrMLf5MHDYx8WpAe852Q5Eh01JwV5yVawWUCvLJ6
RN3S7crSleMvAqmYp7t20pwht0VNYzIAJT0w/qYGBBzWMwh5MVaP5d8Cc9u2g/MRchY9L8tgmgOF
ueU5tjN4rfJ8XRwRAG/Ps6VIhgW9GdOvg/1NlwXffiIl4MPkaAwFzgvHhQaU6En2Gpcxqw5H8gvj
AJ+iIf2odXy0zFFf7QaKIxuC5G7CjPFyQ2/qvYm6tfJTyAMp0Dn+I6fW5yZqdKZzbya4ZthMs/mz
cm0/wtTIm3SsgijQBT3Sl2+77yIyokQb/7lIEBNZ7SgZBlyaq7XO5HVOGSw3S+SYjyWoSasgPuau
iLfnMg3hUJlhrMyZWv2sWNM76uijDcxNgwxUVfYu34//nCWIA+PcJpqYhkWbcItqFhSjnw6hMwm7
CLcP0sKuHwUtRTrha83NEM2zpNQd1oZPnuzlXouH18ax3Q6EOpELYshy1+1F24Ev0hwm2xmVD25y
tFQkqYG6kMxN+9e+fyqynzk1nXH6c7J/X7fwy/omB8eVAulk6hOaNJiQcmDfJH7hggCOTVQZKG/K
3/KTaOTt4sufQ+Q0hZCY5HoMAemE91fp1Eo3i/JN7yInGgSffdv+ZXWYnKJgw8CUouuABZnR14M8
SE54yQkWV/bZULwtyBqEeFyg1UILr9pm1fno5AVVTHRUdBcsRQnmL9i4h6q7s+ihedvyVjJygVQm
djqRiJ0nGX/3JsrtbefImMlRhmRH+tmr68inEtIYCSXXlrowF8HX/CVpInenXHAl2qQpkgK50Voe
DMHsx26zs5+612LHiLW0wN4pXpqBM1G4ZOyivMxBcxG3aVIjTFLEqMaf3YltqzqqT4wxIglEz7ib
7nx10ly8tUmSoWGanXT31latI+GFOn0RGKTI/rmYW4N2wyYTQDo/3HVYCTvsW7ytxkEDeh725GB7
M4ZrUGMQBY7NaP+3eDJP4TTOpj2X4BHxrVP8oN6mIPc3sZoxfM5e8CaO9XDVXiArU4uLbGmFyDkf
La+J1dlQG/Z+rO+rU754BIwNu+HdYOKjLDm65BhP5r8zVJnfBDFEapvGFdxe+8Y44EqsfaKOhkxt
9v4/eYdIUM4P2Z1ZLi2IK3wy3htdEZiF5try79YS8axfV1GZcA6oRKk7rkMAYSzCHsAFkWNspXYE
97aZ5eI5RbVshagav94CH8rgcqcdSzGM3fSC2VRHvQOX9sFA7i6JLIIdzqWWnNE4s0PLiW3WDE3Z
hdCTcRd91x4o0Cqvw6uVeGHotiGcATkTVOfZwNAvANnS19nv3PE18tmCIcNZ/OmUPIu2TmwDmlhX
YNka1jNyLpyETYg+mxhZKVncbAziSsimsqmBWDnPls5bcCGcBg7tuIQFVjLgygZPA59j6rU/s0dF
dTTHchjpv42ZhD/w+HZdVzYVcoXLKSRtYq3ohhTujJReo4UvKVmcsBaR+WzDmCiMWrKO3YzclYWJ
rk2jleCRto57LLsHxfLQjEddLrvgukCbd4Wtlv9B4hmpC2OqGkOGQH0eOS350Yg68bbyI5XIWAlu
Wlj/y5MQtpUcmgorPUzDszLvhuRrNrwkpUulX9cl2cwc1kicYY2hGkkIaX/lfho+wevKY8OioFX2
0mMhqiJfcqYiVK/xuEvCYN3Syqxukx6m2x7v6QhvjwMIpTAscis9zh5FRg1n/yKQcytFOOOqF4Gt
t3SttHCirKUDfc6+ebKQwLfYeSryv9cvD6AfP4O0vl8yGkPEZPpuYtOanf8hKS8lmH/oHwKpRFBc
Hj3XEUbbQ0jFEoUlKH9Bul0dxMEItsfb/G5+M4+FV7va03XgLU+yPk3Ok3QqY9CZIaJJfuFp2I3H
70iKnCgSEaZvWZoKCm4bxJIgTucJusxiIfMQwtJa87TEp3g4XBdkW//RSqRa+FhWDD6MxVE6p3UE
+txc9sqD6iXHycF31i+zxWIXTUh1t3lhKzjO3Np0mWOLwZkzW3jxVo9+iA1GaCbpJv9fisaZWjNa
UtL2hCKEgY7T1Xy8SZ/0R9nFfR2l3wK0rQitniUzOPLPWMK0xxzK1LdqVw2w9P0gf89eGWUgnkI9
/ZvIk2xohq6Asc2WNQPlL36mPpLNxe7jufUlpI4twfvNP1/5A6JFaIWlmFiva5iEBZxVPSOPxlbN
G0DEtyZYFtR94dpu/ifLAAoPjSS760fI7p7LcT7AMaNbwRllXOIVhWC8RFWVw0Bm3cmxTeGu1DrT
ycYYX1QFRoFiWk4CSu7tszwLyrR2hTzSqQ3bSG79hoJxiB5KImzC3lCPD8Jxip/DS5G0ACeU/Bzd
McaKOGBFPvM/Hl9EZL71Ff4Bj1P+yKSkCfEC58v3BUhG1H3oma70OoK3uvDmGxEF21ZcW+PxjEpL
mGV20+DysBctYOvls9ewdrLGaXZWinoR9Vl/U57t8lPUudcVZ6tK9QGcizjUsmeqWRA2vl3e2LYZ
86nFNsfiPa97Z8T9KqEs8M/Tug+oXPBpddPqIyayFP1Qs8oLyQNFF/p12TaSug8gTK9WqtlEhplX
+HDyrQU75VNFtr/rrfYrTa35+ToS04gr5vdeJVshxYmcTLEEJNa+wx6ukIPvFeFWAoGtvd/lCgYW
XaKFEqc2xN9L5MD1aAkq6ptHhoolugOw1wqB8+ORRUsx9Q0dW78bckfNM7dQPUINwe1va7ypGrat
WpjA1Til00K9UcyUwSD3wHRnkOw0p9opD2GAiV9/3g9YIgE3KXr52wrZSIk1VdYVBePjOqd3Co3n
XE+GFhUD6Zd9k+LLM3EX16ocvF55n/iq+IDGnSb2jGRY1Ay0cX4hYPLpwqCxRH12W0qBfArpPlaQ
IxfhIo0UVvm4dLT1Ff0bbZ+tIXavK/c2gGYoWJyE4SH+kbGP8UyUTfDwQzX7UzoGrTkI6ilbaqeS
MwT7CSvF7tTJnsMREFqC4BV05mtfCOLU5YwIIvIagzsnoi2UNR6zq7eOZTAdln0zOt1bGJgoLqLx
5QkE9KMjKleLROMi84BJgIRS2Oy8uGhbcvX8RpZFrV2bBrUWjovCMSxNmimEm4/ZnezJTvcaP6PR
2F2e9BNrPsfDTek0xDF/X1eOjWz+w6lysZmSGru8mHKky+ToSu4u9JXIkzPaItoO0UFyUbkslkRt
UqXFWzdWXx2jzosqUR16GwPbAtjskynzzVFJPBldx6Z0qTeiBo1uz11ykvcVthvqPjwiG4SprOD6
EW7b1xmU80m2PXbxGAN06B7r5lctKlZu5YYq2q6Q/2GSFSWij8Y11kak046lola4t8hoBnmlkruo
bn6GUVZ6Zld8J+AXFoi16WtXuPxLFMF7ghLKwGWt7zKc/HAT3moOexnKAlUVxRTmTPkYvIbjYgqe
aaKpK2BoZEZjG1s2EjXOELq1P3rxjfF1/PqZ4pS+huRurhjmpm1SQOaKeoMpnOfCkr3KFLHJbF6g
CoYKYmsE1SnOuEP0Mxod+1yJzeaYUzuw6yRyRgukxXZ/tOYKhbH89RNKucLk7FrLWy0tjan1dZAf
208FFQzibFqaqmNjPT7CNGKwv688fmP02ljnyJjG2XJmPQ7ksXJasxR8F23a1gqG8745yPukKsTR
SeaYOkprPA609z5xVPjGMy2DEFAcc1owT0qWyUML+5W+5/mLYiQi1WYXzKu2xvomkbigzsBXJ7u6
UQdaAaF9A4OycUSVxrM88pwcsF44OrAFLax1Uz1gnfh12bauaYXMVyvzJhxHHB+LXofBOOpothk+
E5jXGJzhylFvN3EEjPSg3LERj+nQuQOWa3q5o/1iHQCp3ws3MWx+5a1huWurkoymVg5Yth0ateWT
dFfeNJ6FBiKy778u3z5xkgp0HZUiMM7wCr/IoVrH71rS4B7lH0V3MEPrcB1kS901rHM3FBn1LsxS
fbSqSc77pS8qXBelD3hkgcsA25nAsW/qxAqEs6kETxuDtAAkxExok+3s+VC3osdEdvoXKo9YBXoe
MMIphAtaraw0dlqXLBKDXOJLs2PrVnM8NYwH+irK0zePzbB1pLfwsBcMDZrRKGC2k3Av8828PIyN
wAttntjq3+ecaVZW1Cxy/Pu1tTOqwlE7xak14l+/fHbuF0e2QuGOLCmVsqkKoIQSSuPqDXYUeb1K
nagVWOymOHhDsHTLMC/ZBJpcLkY5xWPJoN83zehP1VMviRbZbNqnjoQc72iydTkRGI2pDneIh/m/
pmix63IXvTYSWg0nvwrGPek+0e2BgHRGZGqyiknzPHaDRVm7GhoBFjTsVJghT8B/ae8oav0iAqqt
sL6GY8e8gjOw0aaIC8CFjbprwTShY15dqgvPSNqXMLS8An1J11XkvZTE6whSQN3E9eELmOf3IujU
wXYWvO8mFg2o8qtusMx4MG9Gmt7RaXZsEh5LGZuyKipiJtnMB5G94O1QRqcq4Xtim85S+kXHaz07
XtYPFXrhbf8+BtnfzAKTE6Jx7h1siaSSWW9A/Ua99wLsTqmdPmD11+RZ2Kq35a8MHYu/0OllMhKM
j5eZlrFagzIK2hrhLUDBAqv6RvpinubgfXhekHJsWeAajRPOSNOsqGygaeNwl0bkhCHTH3D+Ao+y
aYMGfCKqJRgntQ3OpeitIhfzYDZI4WU8A3Quo8vWEJftHes9VD/j9Vd4PNG4DXdV2BPw4kP+wraA
qcQn9yQo/RK9ZPEoqGxsKgkebyxblk2V4P8/3loXlvkiDz1meWa8qmhurH6JG8XRs2MU3cZVgIUr
y7ir7GMsiXiUtkyRvTWDGRmUiQinnPmbGKpu44XUfinhwwTDf+C5Km0XRBaeLPXHKu8fJLlw5XC6
17Lon9f5PoBzMXxQxy5rbYCr8VM9P9n0thJ9TG/o6AcIltSu3FteUZotJiAGetSzE+0Crdxfd2ci
CC6uor14aGkICErdpLxtQWJNBbFuI6h+kILTEM1S+6TVl9q3o9dZOc4xloZXX8y+FHhmgSj8G4BU
6OXYE+A05U077prkVikFolzyUuisu8G2ZVMjaBLhm5cjUkd9Pqv4IEYPB+uxXdAaxlqX65PoHXsj
o/oAxTmoiiplgiap2s+y50Qq3TgVfhRtfO9/gGB/X+tXa85poii1H576P1nVXUKk1h+bW/ZKgykf
ka/Y+AgDo7iK0IX3XmLzz8lVGMeLqUXwhXMR2KXsKvKzgpai8rUleFnT65vGbJ6sBhXl6VfZHasK
vb7lj6bY1bUry8/XVV/0a7hcZUjMZVJD/BoUjfLikNddgKE/x9DcMf3HvLxMb1aSc56K9KSbsg5Y
TVL4BXaq0jjzsWjNvy7SVrT5gMM5pW7ExjBTYjIF5pvmg+ocrdJzwB6da1c6fOadD3hIYW1UCNDz
w3koYyozlIyApzt/7ajNvrN1Yepx8dnyXVHjw6aJr+A4b0XHIqK5Arg5ix5rozg0YH8otez79WMU
wXAeKwTp7l+3pYxehTe12sSGFipwV5v2/bcsFy0xttQYpdTGjW8XGtQcbKCphp2n1yXZ1vH/3s9F
M0w55bStMQGBflnQM04PSHBcW/0qxdja1QqwNgXCixRYYYiKD3TOm1g6lcehl2q/NqxTlmZZMCrg
Ob0u0ObVrEA4ozX7qTfTGqeGtX4mXj0ly9XRgHMdRNk8NtNEsVcxTdTWuFS0lOMmyjKYp+7Mbv4b
7eM+5rB2i5PdaX6KLdOgOwGdf+tGQX6neYw9470l4WS9LoKE7r3zkPvesMDTjMxRUTB1znda1Fj8
FTU9JP6ryBL53c56aPcVSutxkCCdtN47xlhfcniX3KenxAt9EAG9XD+Tzdtd/QzO9MCzSDo5xc8Y
aQAmdhXzTv8OgDM6vWvDpNYTyGmOryX9NcbG43WETd05i8DvLkD2WhXY3dn4CcZzu8Kb8uMwf6KU
ub4u/l02XsohKpkYYX5n0JNaLoJzEkmhfAzaIG2glcFCxzjC1WYnC68Cwi2kIhDOlnNZUvTOghSq
/Rjaf1rFaWhE+ZrMbvSKZmucLc9tp2MYAiqVHqJ9cofCfCD55Dn2Ehdzq/juYyMi1hPG6eud6Dtp
W52RxekyKlY6/+lQmpK96ClOcTBsV04MVzU+8SKLzjnMLZvokTIUXhOGoibarNjI3sfwgKlctzD8
RJWe/rlSg9wVb1N42kAA5iKwJEEVhtis/UQuidfq+jEexrtlXJrgOhAzcP62FGKB5hvlPdt8Tz1W
yaKSqOhRmqASURY7WoYa2Zx+6cdicjoZ8V4pgmSOW0HKuKWHa1BORYwM48yqzaypv41irDOYDrH6
9bpgIgz295VgljHmeTgCQ28bjyIRDTPjuSy6L5+AQTONBcpyVOP4VKkgy2xIZlH7kfyYYs1N+S1U
95+BMMCRZZi6gW6Gj5JQCyQoRVjWPvYq+qjRPgx5GQypcKaL/TsXqmAotg21VhHqOZy+z+o8S4ba
z7HpWfmDbbjJ2GBM5kTCj4bN2zEMTVV0KB1I1D7KlGKXzjQZLb4ew50cPgyPQynonNgqYaCCAVYB
FPVY0Z8zIbUttXJoOvYZlD6YGBn7pTnyn2A3dLBPRaDQQjAujrZNR9Sm62uMUiyBGaRBSx3pD33H
5pOxMVI44MM89eVdnYXjwqqtmXWm2zi/HM1p+Uv1lP0fadfVXLfOa3+RZtQpvaru4u7YKS+aFEe9
d/36b3H7nFihdcR7k2fP7GWIIACiLJwEe7ArwaUTB38vIOtlo6FqJBLhaybH4H46xqcBfXAilsTb
qVPY3M6/rezC6vBYK2vmSZstE+DCr6M7HNUn5ZsE3lzMEtGelE631XOMTkCPx4i5rZe/vqvKuGFt
DNO6LXGOcfVTHBMMs3/W0JG9f6E333MYRUVbkmrK2rsuL8GQ5nAOkNMQDuCzubzQO0u+1S/jIrHH
084tr7iGY4QyMIZaTD3NaQnXIzkGmr8vD71J75RxJQ4TVuim0I1pht/XSnh6tK9ZWJbh9aWJMrxh
YX8w702yfd1WiIwDKVoElXNBES8PVLrFL7dpvxKdTuROQvK+H+NKVDHvSDAAjc4ry1/L+9qnU201
6i1VaCX3mc/LqWyqP9rwqM1HIzZb5JuxHRW0icgSYaXoqcqXQzRp7hQNbiHPL/uH9x/f8hcWm2DD
Wpo8zmVgGdeyLTnaQT8u/ug0lmxFJ145YCs4lCm5Mh3XRXaZUZVxzKRyjFXqYyixbexTYtsG094c
obaODI9vYsKTacglM/YxyedCUnTcsOhKPOUP4Ea0Dac44MXvzs7k8w3H5p1eIbLskh0aUSLknip3
8lTMi6judBgwLlIeZUvFUClPQ/4Dj8CHol9TftfduET6MDRYN+sut7Md+MohcpqDiJaH10frH0zS
gUzlDY5q7CqcakCGVOndiA8aKycyzgcz6j5wDm1LOdYYjMeO0GGp6CpEalDapmnY0tYxcoPZIsrG
VTvqJ9XDssl7RKrkjvci37wHa3TGhZtlMObxAgmFg45pyMLDptVn0JkcGz/zS06Xz1bTpYG2UU1B
rIWKH1sWG+axGsZWwjPCa47NrYRWeuRJUUCabAh5CG5+Eu5I95ZVWWMyfmDUM9JmBjAFBdPybQT3
bcyqqyB5OeP96ewf55ZXQEUVU5eoHKOWw1zBUKhnXaoQGevlmTRnFDvMIbJC0iIXG3Piry23vcJi
L5/Qd1mJ8V+UjAr5GGfTsdNTb8h4pXeOSBoTIQ+lmMR6DZiqOQia3wg5Ouhv4vGn2fII4jfv91ok
5rD0Gm/PPAGWeE9uS/C6Dmf9Troxr+vYSg6gNObW/KiCs258jcjY5naa4zHqgKh+WbzJUV3pY3Ml
4RoGeAlgOy7x62P/I3VCL/+4ryqbd28NTc35yrpgbYZGMBZ0KcCUFu1A1tz5k+hpiC6xWI+jLVw4
xqFPfTOhBxOSJsfhKoelDo+Di7qFFbmjxYtlt1zRWjbWchKzLnr6QqyyB6l5XhKf8/G23m1grgRv
pYra1TuGaLEZqkIXShqeSJ5ux273LflG/WrqSbxLvSnMCos5KFKaS5uFeIt2wnUrP+YtRxM2L/Lq
95mT6btokoYSimBQI49FpNGHmDcSxsNgDkTWirRBPxDcjHkMy6upvzJHXr80vZ3v7hL214E+kGCw
jDV+qhGIuRwDQ7zvQINAk7sLsebv6DjHi7AunX0d2D6WX3Cs/UtHNVWLFp8tQm2+jUo7S02OmvEg
GNsnLRIIqyJANJlnLoklpT/2ZdhizAEF65sQjMWTU2NsC3r2tSt9D3wdFFKRM3+G3/AnP3LDR+7N
2TwlHSuUMNVDcIHI72ZHzkbZUEvcnMaZQd+Wec03mvYXfEwwO+k3jnyb9nWFxgQYbYq810KARiJr
8mS7fujxntBBGIB+Hy8s0bBKSdqkFz7ByhaPjIG69i9JGWdsZsiExWVFv2353J96V3R7H2sxwQzm
d4fAQx2JfBKdzDWdP2l3X2OzlLRK24DvicpNZwfwlZ36BXu1sZccqtpZ3MB40xxiQR4CK1Sj0Yv3
+6HmWZClM+pjqKx02NUROQOK39FBtGJH4OWYqIK8u+YrLMaUIO+rxug/f30ZqnYBvr3uSrBydzgM
tmpa9BmlHmbR4uUpLqq5h8yobtqofd6rF+SYfJoRKMPMSBjBB4fWbRTb7XTur8iMR1xlc19XNBLY
A2c0mSCXUMwhsjOqn2ku8TCO6Yx4fTcg5EP5jP/a2TQ+q+/MqO+QCIWU0jNttO9zW1qt8rR/OS+d
4jsisTMZiZESIxgvWhMeMuxHt1KEHkipXdodsXjZrR1ab1cPMrooQk9/GM+JrYHtQLSSLyUCW+zF
cvb/qa33EBz6v5rM9gWKJckCY/rnf1IOr1tgKL3WPsz2xzWIaWAA8D1XZlRJFRZlwFdFGrL+pWHn
QsWRZLPDhuau/8Wg/8MqwEtqSUkNCRh0n7nkxG78pN5SCtPAzXlPq03/vsJiDEBb48HV0Tg2bjzz
u2BRShbj2BzotPAw2yIaD0XuBOrlwfZegd4kZExB3YtSZIhAbd3ojjZxhq7yoB3ya9ob2Bwkv7+6
RLPHzu+eMt9orf1T5EnNGARtCPvawPo5RGYnI/rewsjz+D54EMy1X6pCiYocECIye8p1jeeqyqmL
8yCYiy6CAKnSOsSXphpbhCi1pY+6lycxB2f7CUDAn4OJAHh/jQHS0rxp8Q7F5/KqI3VKuR8cyiMd
duVnzzfdxBsYS+OAfizcMRlgLRZLzBKSlnVjJ+ERa90T3s747au2AmMCtaiIS7lKktdmtvTQXleH
12XBlc9LCm2e1gqKidiUNBD7HqlYVxevuwmFgOxOBDfWvmJvhk0rEOZZKgnJlKogynf7JvaiYnlC
Qt0PxfmlMbIz6WaE1WrA6QjkCcaYKwmt8JpAgJmnoPWT4usxR89Qwhu95cHQv6+sotk13SCiukfb
NNXoRhRs7kYanqLrjF3qsioeY4ViONQu1f4S2POd5ute5RuYuOCOG/KEYgyRbJBITgLo33KbXdVf
aW4+vVa+qJKlIa1MG5brQ/ZpX0e23w4rJWFMk4COgzbvANqfyGOFIccJQe30IPmLjZ61g3bkVeB4
UjL2o5OxUFgR6GddPD32CTqyY87Yxab7f5OJrZEOpZ5g6zhkoo0UlDsBw3qYt+BGc5sB8wqHMRhz
WmLZqwCcVrOqY+5Gt7GfZNbgyk4M/7x/UpzvRhiTkRn6HMcN1Y6oj2ADtQZcc/lLk4bdXyIxdkPG
rrSmbIEUVrqFtIIXpaMtxAvnDbAZPVF2OYzjYH8o2zvchUmmySTF1xOPpflSCS/7H2zTd6x+n/lg
edCgh4r+fhw21rB8F7rcEs2navaniXOLeKIwX2yI6lloYDBco/AXlCO5FJy0qv8uRlrJwpjVUUOX
cG5AluTYHSU8zTqrc3Wku7nPI2rV9pCoGq4s64Tu1iWm2QqzsGRQDdY3kS1ZtKVBGZzWSR6oozeP
4sP+YW1q90pAxthq09LlAk1hJIOfSx4eYcH4l/rGmNe6DvJMCgFRKfJByjRLjQgvgt60CCsxGGta
R6a5BDLOKToaqGSVPhytf2mMdHhvnO1wZYXFGFIjMStZ1oElnl4ZroZTjZpZ7CATy7EIm1cJy8IQ
RErSey7DohamsKSZ2KQqr7RUPyVq+Vxntd0PBhrxZ04ScPM6mbqM6WfktdBX87sOps0QN2UKyXIh
O6nmaGsjjwFqU99+QbzrNpbQzUMSETau1jypOSvEIcFhX6X3pXjXa5xL1dR1NMZDebCwsqi24zn8
uo+xfTD/fimFJY0NkROsl4Ka6vl26c4FurWq/qUbCqtPJE44uR0qmOgBxmSRib5mxjQokZBEmkmP
5SelrgbJDt75GKF9Fr3/W+/Mph9fATJGoTO0wpyxwMAdBuT37IU8CqG3BGfzpe11qxd53XWbtUVM
s/ySkDERWIgRYi8pPmfwNHmLg6EZBA/kSexRwqG3eD4YNijef+wf4rYuvqEyRkME3VktX4zG+LHQ
jqqEBP54/3cYzJXSC/BEY+cG2gdSzU6U+kFQSjcoAg7Mts7/EoWNvBJF1cOOijJl8rEV6tNM/mTo
EwvO3zCoDV55qDBItIBQvy7d0o4x6UDc6UQJaShN8h/VoFZgTBCRxlMcI/1cob++cfJR9rOKNxJJ
j/edx11BsMHDEs1Shsl0zMA8kcjVzdpZsNp3/pFqD1P3eV8PeJeY0BNcfb1kjJohoF4wy+wKDJOJ
V0l2d6aUVf3V8rWyC5uX/dh+Sa0kZAwHUVIzEei1ojzsOdaw5qpD+bRpOkm5W3gPKc59IozZqMal
yLIBZ0bUYzl5JLannqPnPAjGUGRt2aoNzRlJ8njQ2spJw8RRc93bPy36n+6pBmMZpqWUiUYl6err
Oj3HZmiVilMOf5QCWx0QYx3SNkm6luL0xk073WvFWW38fVG2vhiGYCQN+wZQXmCnYYoaC6X6Gi0q
SjaioxivJPmDhHB5H2Xrg61RGO3OyEDKpQdKXYNhqQntNO5LS5yEW+w75+jAZmloDcaodTb3vdBm
AEufwViAcnh+jYeZg07S6+kUfqATKO059YIbXg/MlpXVMZ6BNbXoX3rX464UUpUIOWpSyShZYouV
9Ly1gTwERvEqkmZzVaPyVJD6iDrtUQpTd/+oNvs01lIwSgeyITKhERfXNHSGKw19PB0SHeQLHc8r
8YDmmfLN8WhdIZpEMIKA1mbG0Bp1IGgaLadFxnQz9UjXx4qbTPJtqcf3vRhetWZtC+gXTMXlw76w
1B6wF3kNzehlWZVS1y6wFyHaQQKM+maGtxQ/4uGRt458855RDiS0yIpEY6n11EnIp2JAhSmJbprk
UysiYPqxL8ymPQcRLdpvUWIBlQpj/YKgTLu5M8pL3wR4brB40WrO2Zk+SSsfCQMO3qZMKzxGGwNN
js1kMEvUQGifRm3LoOg+ij8mGzzxrnAci0PyxKu+bpqSFSijntqsj8s0QchePMjicxU4eeSL7U+O
bDSAeKcZ6M+TFFSQCGGzIKlphp2R0pCT2N0VpWHK7b5CM9vkJtR4cG7d5qdcwTHxzKjmWCOHbT5u
OzlZcRgWW+C1cGxDGEQFyQPkYamldClNtbbEaeXK2QAbtxAeJ+4COQ4IyyKF9lUVw9MASUJHmVML
2Sk55lxaesLvj+aXIAoTaNLJhE7qgTGfaIXYONIF63wK1k1FA+nNP99LYY6kUsGFKWpQtFgdPMwq
+2Yw3sRZ5mhjxXP02zYQY9vgl0dDI3ZHQuZV+Ndho1+01Dh/DJLY0fCpCa0MQ5v9j8y8SRML7Gxd
9gevefBgiBo40ykJIj3KFWRfxqBLk7XSnbqD2Pkib3HvtjlaAdAPvAIw9CIpAlMvUVRHutfObhPJ
lh6kEw0vtc7h9dxtqt4KjrF+gp4aVVYAbhR9Wbdn4b5SOQnsTXcBdhQ0fGNf2juSlJFUERlGvNDC
TMyPSxn0x5bEslVoZmdjdYsOBow49DmmiPq/d/r+hso+3ohZKKAPUqmZ/Xchh0DJWS7ULNk1r5ts
+9xWeOz90uNYi3RI+creI1nBHdovsPaREsHwYqbNW7YCY25ZMoVyachy6ZZqbpNJtSXiKAUywhin
3P+O1Je//4xIkICRSATHAaMfjYnukkTCfUZqyZS+zs3Hv/t9xhuWFdJAWo/fl8sHIT3MCofIZdPs
gUb53/+fMRHL3JXIWpF/rhMSID2Yp/mTBts6/guGnYvKwq7WhxRitLl2TvXCN4fETSTsImyzB72O
OF+NB8coWympQ73kkEpOHmUQpoH51UqwfZBcK+ps758QD4vRtXIc1bKn8ZHQESfL1PMiRZolLKoj
xoYnDtwG5G3lfvuWTGSb6Hk9zjWE+5f8uimOS44gYkHjTeKiWkl7i4wHgZeM2bSFb7rCjizHxTCG
iQngJbla4IaJ4g28yRceBuM/pmkxk1EBxpgdzAG7YkevQ5/W/pFtv0ZWkjBOpCTIVLUNVUd3dHV0
NOZ26CMTg6GCBgvOWo5TpJd0x0ioVIVWPmsu4DGXGk5EFG+nFpWV5qDWp0B80sPrefq+Lxxzoyk3
OaWlVE06A0sQav4OZmS91JfLRBza2JeeUswO0ZW2vHYo5qBeYdCHKqoEfusd5yFpUvBfxlggVk9o
cb5pR88QPu1LwsYv7zBY4zfEoTJGwEjM5UlZtEODNaKNoXi9Jn7oY/Mm0zHUU4Fmr3nah2bM+isy
mDZBy6pi7oR9WHW1QDSzUkGlZdyHsSs3nNoRc4ff/T7FX2lEEMd51gn4/cVAOfRMPZQiWk3q74vB
KN47GOY2Zd1ikBqxmqProuaXSxNZmaiah1SXYidqzZ/YANDaqQ4WuH3gTe1YfT/mgo2JiS2QCZWv
+NI056T/lnJ33PMwmFsltkQMYoOeUeWo5CpHPrh+3BeDd0yMAuZBF5tTCIg0+1nkV4ZYekr5M6tm
Zx+HJwrjhdVeylMpo59r8fDQscvmHmT5HJDt6/R2KGx/VYphaHmmH6wcnQ4rZZqP5IsYXzZR8awD
5/6wD12jSTNV7gA1NgOW8xll7IL4kLe6YPt4dEmSwTJBNHY6zJwFYTSDAfahxJ7RcRLcEC01ljw2
L+NSca7stkhvYIyfT/p21Eod7Hp11x+7oHdbInGu67YavEEwphuPg6pZFEC0E5bUwTMlX3KNUxjf
xCAgX73Qcsjs0imhyoiemB1xAsw+9OojXr2HVPm6r8+bB7MCYe6N2hqp3mKcx1lmyZKLB614bvtP
RG45Kk2v+Mqxvto35L7AWIz2X51dXFgafUEyeiZi3lpCG9kNecQePocyWobRX4IxNm3KlEARW4Ch
UfHBNOJPXYGkjSheC0XntVLMUYZNfVvJxpg3yczCyOgAp6iyFUStPRsf9k9pUxUwFYvhehADIbn3
uxMSwKuSmDGq4VovWV1dI0zOnajk8bJtHtIKhrk4qh6DZjGRYXa0wRqyD8OwWIJ51tI7veeyYm5q
3gqMuUJDXg9gIIFM2D5+6vHi8+lmtaVF1UvRHZOOUdtwFNhGztEOtpz8qosrZHqeK5c+p6TPMGdN
HFOyjMUyfDT82/lTgQ5n+XN4RTSruMkdzGv9ka1dAdNjXgErXVYnfUi/b3aQy+tF4zQBb6sJNrmj
PQPJdDbFV82xlAjDjMcNqEyF0FIk34x5ITkHhE3xgWBnnhpxIU5cYMdZdt0n4M0oCntf49mC6D+H
9EsWNstXgbU0ygLA0AZ7LbYU5LOxcfwHrYcaHpYajxZv9SlPMkb9pVIH3W4ywkZJB8zpiYmnmA8c
sbav2JtYjNaTdgpIrUCsxon1c5PbKuYb6frkvMcAkXqQML3pBujl4tfMty/cGzSj9n2pZqlUQzvM
+tj0bqE3Tt8d1Jj3zGY7oF6PzhQlFMIUSQc73e9qLnbTYDb06JreDg8K+BdQCPgqOqUXc9dobsbN
KyzGf4mpLC5RLsLXm6Gth16SH0l2P5l3Yvw1jT7vn96mgqzAmOCvEaKqnilYhinzNhaes0U4dXX6
J9b+F8y79dp9X2ZCMgJmHEFgMX0PhMzSeQNC/3FKBByIeBeCcoHRxHZSkn5pRN0Jh1D1sOHyO0pU
yqEUtdTKwwQ8uxW4F9HaCn6JQYExrBvjLEpq9W3/o26qJQiT/v0/WLWsKyOZdPwflXk7hE8ZlvBF
T3GTcgzK9tm9wdC/r2zvkg0YCUoAoyhuFp4r474yP+1LwoNgwo6W1GjZDgGxLM1hId3j1IdWMSk8
tpitLyaDe1wF5SMYQdhMZqnk5lBUqu50wb2gBf4wxzekGH195LHI85CY2xUFQzQJ4B1xpOlj0UxW
LpyS7raJjvsfjs3yXCzGWiLmYoHYSi6RWNcd/X5wNC92A0d6aD1KHdH4PZeflaoUG4yu4NgcZ21k
pE8XwEX6sypdGSMv17ylCSCgI2iqIFg8ytL2tV0lhkut6Y6cn3rhqGSHvOO82zfv7xqD0bYhCKKk
H4GRHBVvOYag/uy9CXRZ6pnbUU9twbsPtpKHsehDLQgm+q1053XBE2hGD9m3DgugsfvwnNljbu0r
BO/7MXpXaAsplB6ypcjVTz+67ueC9qt9jG2lWwnFKJ2QyUPWRwCJjosHWgiEF1MIEqTeoQw+mT3/
pVZcXv0rE6SWIjZloUfAUbEiXspsnZwUwjMOnE93UZsViKwamY7+Uxih6nqUKitqU6srOa/GrShm
pXuXEtIKpNHiPg3wTnGQv7SDxO97H6zsWXoU48/7p7R5Vd8Oic2RDqPQjl2MQ8rb/KrLo5MalX+n
bJdIdCVMomFpaBtBuSvzGAcRdkfd19hKuS8H77qyGz3lkMxZl0KQ+VQdKfkJHRWQvcs4Myf/wc5S
v5rT1UdjTEM/VGJH6HW9DKhj8Wbqhi5xo8fAw3FZ42Nh94fY0zkmiad6jJVYBoQtdQzYDHP4xSGf
sWXxfv8z8tSBMQxpZNZJhyVpDpamYE4AhQ2FEyfwzMKFDnalDtrUNFFPpUiuRFu2I/S1mDedNXt0
VinkMy1y7hLLJtBjtl8JG4hkgqYJBH04rhzH1XwrPg7oNilByiZb4oFXy948LNxhA0PSuoTU+e/x
UF91yMSgX9splpt6vtf17/wOgE3R3jBYg4fKU5rIATCoHgpW4dDVIrWvJ5b6QyAYXKYDxOROnx1e
b+umnqyQmYTJqPaFHGGdrRNKX7L5y5hx9HAzh4BVKf9+PtYCduim+Vc0ukGocILjWNoNWBLkVw5J
wTE/ZC/c4jzn2Fh7aFTzmAzRgDD2UTCt+FDdJk7sDzbBkuz4TnRSZzzz3sWb6WgZrFeyCgpL9DUy
F9swzTLtS4AO3nAFqtYDGjmP2QlWhGcl5a1AA5UwjICATPId9Y8ZYC4tz3Furdsc81Ppj58jOseA
brLlkceQRlX8XVSzAqNKtLrpUaZP9RQDLDN9veitvPgxKI0zhai9JPeG7E4iz7ps6uUKkh7vCjIJ
pmHQjBaBrmFPCrHygJdp3zb+KwjW+JdqVwwLIGi7SHaXu9K3CpaE+IWrW4FV4dhCp/NMTrZ6226u
cBklaToh0CLxglscNY/u1CLuC2XHls+8RBrLyf3q4VZgjB8IUlk2pwGWZbQzzFahvai0czu24+vU
nuzZwSZwi/JFRdeFz2tY5Z0hYznHKEhSgepomDmteVJ4RM/0f99RS9YhkEksSynGbQsn8NkhMypN
z2b3M0USrJa+GznvZbwdmrx9TLY4U0dTGAYKTo5SB+SHCfwueHrNIM8ZD2nk7XvwTQO2AqMWYHUD
io50rdnj5Ep0sxvnpP6ul8d9iEss9f4L0nVPWNP1nqxKassmwSof+jQCKae7nHvQLRYfe9rBfJc6
4tlEJZJnurYF+wXKUlZN89CQJZEoqPBddikBonoUrmNbtwS/vg2dyuHle7cN2Bsk4+X6YDHidpER
Oih2PznhgrU4kTdjTawmfVIxjhDwquE8ROb0zHJSi9JEikMzvjXhTaq+xKoClmYkilo3mW2JOxjD
+6xMmkrTykYsCBApV23/kGGbRAEeb7g8kFt8xaztOV24WyR4oIxniOGeejh/OLwemxw/94tX/L/3
CrzaMLRjgKdeMd+TdY1SlmVyNlMbRglPKWdH6Op32LIyHOSj4tO4D+SEjvGtuDZ5wzibRmwFzhhQ
NZcbvN9wDZP6ekk/5LxtWtsWegXAWEkCNhKwL8KKGU+znd+0Fkos/nIwPoMh6zGAeO1RPoSOdCce
Ig7ZxWbtgDa6/PNlWQsKEo+gV7DhG1fRACNY7IZY90O5TwVfPqgJyko8RuptG7qCZK4iMWcwdqY4
TLrDUrqSPk4WHZtQ3OLe+JNn1gqKuYNdJwXjIODoUKZQg5/h4JNB5FgzjnrIzK0bKizHNBKcHhns
YrpShs/7JnrTx61kYC4YaWJd67sRnysRrSXAquP6ayhdLdVzmyxW1nKXePAEojd+5XZ6uZGTRIZK
RAgXHrA7y0+c0HpYbtzBnbDIg9vRzwNkwrA878sw0QAoNZ9H8q3kFe63ndzqEzLxVh4taVWZOCK6
cEee7LC0S3ib/EqyRafzM93u7MidRo5mcC8XYznkeWxms4VgGMHACufUJYGjhMg9Ui6U8ar0strq
uKj0/rxz6StpGXMyi2qqLOHFWA6OaYH84NCc86PsJCfeVP2mj3uDYgucXS2DoKeGgLQtj9KU0LY8
PkvZfxwgmHcwvY9hepbXr56bYFYG4DSf0mcDi+XgALqz2tk9VlNLKAN2duUrnIu36dno5tt/QBm1
jLIxJaWC75gHNwMavaLSH7Jv+5f7P4zhGwijmhPocpYhRfxF3/3NXWvn1+OddiqwfrD+WyxGHetK
V5ashUDm44wcQ+YFn2M/P85YHs1Ng29rxptcjBIOKQZr0hxY+pcZpG+qPzjE66/BxuZIiDBjPLLq
0pJsxc1vRa6LkTevwC90ltGvHGKjnmWg0xQRliTfUyZI/ZGcaFqq5HxXekTv79sbGOPP0rxrlWCE
cvbdk2Ic2w6sgNK9ENsldxkzVbk9KCr3yjTr1WKobQRtGe0F+aH0xkQGBQPQ2k10K3+g/O9maXe1
xT1Ozl0wGSc36Zlg1iWADfBDK04XWcYxvao+vtKWygf9Ib0tP+7fDZl3ioznSxKxNswZpzjalBMe
VTt/crq7zDFLx/ghpFCf0Da+hd7sz1Z/xHY67HfhvdW33e/b6TLecNSMiAjl5Z8Y3fYmxxOp+5be
q3eNq2CjTGWjNb26FjzEZv6+/Ntu8Q2ZsT9q39Vq2wFZ0H9Gwl2T/Nj/fd6ZMqbHjIZh6lPobbAU
Vhz+rMoXLrfmf7jANyEYmzMvYyliYvQ1tp0cciiwDQyU4tbyMznQriVeyxLvijCGJ0uCVBGpprZa
YXVCaZXZQ5v7GISz9j/frmiYkxEp49HqMlahYgYCwfcTNSvwC2850Mi5OtPYWYNiJC/cbSR7ykgh
GVODLaZjXMWApPNGMlZP5zeVFxxpfQQMhljyipDCr7CSRDruC7tn4ygwY3hycBgaRkd1pTyryZ08
VJaK3Gb1QASdU1XgQTGmBiu1WlWaoDGz5gzKXY+dFkFh61gHnWW8Lr7t3PQ/Pp7KxZiYIdfb2qBu
ijqKFHkkN/azxqqP0tfEzfz2NGD5YmbzGOT2rjaFZYxKFKlxX9FbIchOgc0IRc1ND9PP9F+ugkIw
1mOUWgzDhZfAgpYSMi8S7BScttRmDk9k5Hbs7ZkTCsiYEywQUINggExj/mighzR6MIWf+1q4nV1X
sdQLtEr6e7raYejNSRx1WJPrwK+8/BpMPh8onRfP4W0f0BsQoxcL0RZzETSEZVPhZrV61NLA2xdm
+y6/QTA6UMllNqAtDO/GWrGnVvAEUCgveIQ0fexo0WiZ/Z8lnlffj1GKIVHCXl/w/fDa99NDfOqI
hRFq28Trez5gIS6vbrCtFG9CMkqRVQp2uqBp28mzQ0I+GK0jmrwS7ramv2EwLsaMkPcaQmAEX6im
U0OcIpOIDSevtGW86JJ3cIyHCaslmnqQGTpqAHOPWT9LD8aXJsB4WoBGCLqvPJJ5mfTtWsXb0bFz
Dr1SzmIIajsaSl+h+fdQfEw8wZYrC77UHm5Aa2zDKldPvAIC5wjZhuoOTLkL6KjRoFOcQ+MZ63nr
kjNKxoNgvEs5z1KPHDQSAPUniZzqprYWHpci50brjFtpRhRwywDXrV+Uj1gaeLUkPedGX5Jl723u
L03UGatBYrFISAI5XrdxIG1yVjxKQY0c7DfilkfjYGKFHYhBHqoXXuDD1RDGoGRaK4mRCQlp+pem
SF8r8pEj3ejfFVvEztXI59d4tn2oho2lGFgQ0TPLBCXTkOlxrge6cxYKLDfIF6vyEnBANMRyv8cf
4rvSkTvuk2RTZ1aojM50RBOyeDBxHwbtRakMdw7jpx5MSftWelNtVjCM2iAzWmhJBuFm6b7tb0fy
sP/721HkCoDRmSCcsctLgDWZbmlzFSjLrf7FdDvsqb7UA0OH185Ajfw7LV0hMnqyxGagdQm+nIE+
4Kq3qlBy0twbcl5r2nbaRgMnM5r7VE00GEtZ1mYmxKlKw9X06+wWTq5a2UfVCu8odf5lYoG/L4CH
yj7+Ay3rMxICNf4Z+OiFf9Fc4y5wCLxc4aJgLR/ueYsnqCDvP+kvQVm2/rjSxaAfFOpXA7/1h0OP
Fhg+z8amzmO3hYQUGAgw2MmgZTLQFKdAGUvpvowUKxj8Sec9eDfThysQJkYI0hYrtSSBHhpd2ZG6
wTGA2cKn8xTOq2I7+7XCYsIDBatrwtoA1lI7xRGL2L15tFFKcmfZ6nzyt3BMpNA0vW6kaKhAc0Z0
R7f0hVem3yGjzW/P4B0Vo/pCpyhjUEKyrjuOWW+V5bEC99m+8di8yQQjYgS7ht6TmsamJESyCn3Q
B+lnYbx0gfglQotQXNQcM7gpDqJuLKQkmElk5xRqjAnKE0rIyEXc1sVD1DxLPa+Qsi3NGwZzOoqZ
T6rW4hJ1y1VvPmZxbYXDeR6/7380nijMyUwYl4mxExvxjOEk02yp2kEyfu5jbHd4/PpeeA79nhso
8mkJshbfiz7U9VPuZpGV2pJPF1B0L5i94JwPy0TyWiFdATJOWJybrNUySNU5gyM5FxY3O4Z6lxgA
4t3b/U/4jrO1X4RoiGV6Urk3hZ+D6SwInFPaTv6tBFJ+/4Igb53LQgCG7FPGLOWMJYmH8ES8+KT/
GD0tAyFEYatXdCddYhdXyRUvr8v9poxr7jIz1hOwCV++KR4WaFwz3Qm9eBcie94zhgYs73zISmD6
0VfppESKSkOvLyoj2uJzegqvNWzdg6c8ZGh23FdQ3gkyRl7sMOKZ9VCX0sAoJrG0xQ9H3vaGS+lz
TyTGvDdpVCdYA46Y+1QcJae4nQ6LX92297CE6clwomcNFEczFjvf4Xnoggfrrv/IzYRshnCrD8vY
lcbQsOYLC3cvDi24XhwFBxl1FuXvNFFpKXzeuq/th8AKkrExS6M2i5lDcEp23l2hk/Oe7oZqbeUj
3Q7VYj79x4Syfu5Ufg/xnf3TZXkdWWvAdpNKw6y0Iw2B0ucGCxGCzyUiMBcLorz6ij6Kq5fENpF+
zWyN19zDLsN5h81YIkU39CqkZjyD7Mut7su24kiHOcFDdfaGs4nkb3Db3NA9a/UhvuUlSTnHzbab
yilGl0YJ334oj1p9xtA+x+tuh+xvp8s2lg5TArpFOGQ8xfMH7HDz1DvK4ycfZ0+8Eg+YdOc5ei4k
Y4rmIZSrZYJQaB36QDd5aA/YBUBf/tiQ80jweOA9+3mfkTFHg6iUpBhgjoy2s6TieTQ4j/59d4/p
x9/tHZGzxVSpvasyzxg/p/Kj2p3yquNYus1szeqwGBvUCujxUqilI+b1oN1GfWstU2FFKhJtbW2p
C+/ucUzr5W6u7LgpT1oy6pAruA5OGU29OhPIibNnumRUtMxjesu771SGHTvL9uHH6VCp7QwZ5+lz
ZzxGsReOJyN5FFTO1DTPJbLtQkmc9ikJIBxuFXXLy9moLFrMlR26B83hGm+OV2STC72kRl0S4q4J
BwlU2YkXXE2XHDalg+J5RY5KXmKS1dG1mtLlRQUwo7Y76amrv/XZJ13/zLHOPJmY0KZX2mCqqEq+
LkSjS8Li69bTTpQ1zvywj8a5xzL9+0qmPGzMJNcANmBbX1JbkcJtOOHJw5iKqK4xq4+2PUe9l+mQ
9im+7iwd1dkJtSheVZSrgozdCOY4MQ0su7z0nKAP8Iv+Q71tL24teep4zX9cOMZ+1GkxzTnVeBSZ
8SDWbembeDd7i0sDM95Y0OUFv3OTZSZWUeohVydycS2XzKGnutiX54en0Jdya74jvugk7v9Iu7Lu
OnGl+4tYCwEC8cqBM9pObMdOnBdWpmaeZ379t+XbN4fINPquu1/6wSvsU1KpVJKq9iaDM3o1nj3y
Hf1ofZiwk8oqeyRR7A0/QpypytTCbJ3UTtsq34Z8cCLaPWx7J0+E3tprg8WToYPhjSDD6PtqlYOi
F8lCdIzueTkKdxpZTiCDEXyGZl052sbrsP5HTonzoP4/6pT4yt0yR3CWPh0LreCZQXyqT3id/YqU
6yU5Gfv0vroMR5nc4fokXUdP8JahHnq7mwCXZeD+6P9Sx89dLwv5/Kj6xiZ0Pumg6satoS5EK63C
mxS6d/kU0T29ZLveUW7DY3iW1aKuTtICSIhUYTjgwMePW68kqCgmG15ZG2WevRoQFzBCtFIKamdz
DnvY7HXRxR4+bbv06iay+L7ga3bYgfG0hhnZhKxwLp229/eDfTRQfP3vkARvG/MgT3RuiQalaZTl
aE8ELRAmLtu3cWQjJrgZCdW/y/WrwiujT5maSABW/XgxZNwzFntUUs9RM/gwhEBQrXia+kMnIz1b
v5G5YoiN7GYZ6kbBC+2U47wvP+b7As/h4V9ci7g9gDpH9mC3fgZcAArnIAK5dFKNAITko0s+9O4c
vdYt+qfy2J/DO3I3onxRB1F8jYKNQDZpEjc0+Ka9GFOlKpHMZIDX1YdJCZ3M+Mu0FMeOJE4oHVgh
PsTZEEcVb+ZQDx00dRKv/+wfcVBx0fB+tN35ZdsZ12sAFuPKvXVhGKrlAxZPwJure9U66MPHCoPn
++j/+VVOx07bFarsyCdxUEOIGZBiqGMzRM5BQShFq+lUo6OQmtlRYttqIr+wTYgdk0aqUOleQ2B0
TPfJU9e67CP6ftCNNh6UU/uiv5ATeZHVo8icRYgkZV62ZkvgLGF71MZ4x1jksPRRqz9LDFzdIBcG
CqEkMtI+8EMYiN5BXFPiaPRdv2tQxAtJn7MZOFTinbKJEyKLXVVl4neILKFmHbqROUrhu2mlSWDW
WziudokdTVFkKVFeAqeGHncNcq7As+8qJPbGT+NVCRyl9FjrJQ4ttuzGRTJ5VAg0fd33YdLAOVPy
uTdwx1Qcqu5jmcySKC1beVQIKdS3Uz/jjwA8WUvOqJSCacQDRflp2034Et5IOUSiUqM0W78qYVE0
3Tfjo5J92/6+xCuoEELqwSryEK/ZrmldQpZ4Q3UOk0DiEzIQIWYopOsRF2GEbT+NIBZm3aUZJY91
MgwhXgwmBMYyC+uWpHsTQT6Nv+RjJzFk/Qi0cG4hOnTDNPRzinn3b8m+hLyqepp3paM52V7e5C8J
gVSIEEWSxjXIfHBfYx1nrdj1yuxU+gPoCEEeKdOSkDmaEB5mQ+vinGH8svLj0N72MhnA9fmBbAqx
bFtFI8Gfe1WLMqGi5ew5aXvOza/58KT2z9u+vH41yGymcho7ZpmCDUEcBS0vl8NtAq+Sbpx4DzET
XmKLa2auQzMdE9lFyfq4/cYUefZjVkImIQYmq+JDa6A3omey9xA+Nm+DwBVDGLscdRea2QOjGlz/
0B3AKZy+NiynXvn0LkfglM+chAi6OoKL4wG/NkzCX4aNv8Y2cFr0E2/PE/fbN+YsEAS/TvyWxBk3
J0V1k5lf2uo8D+gux10dCByjd6XUCzjBK+I+R540oWoraOODEn9qVVS49hKbVtfqFUTMqcMkbVoW
ASS0WegMo8occ8zwautDk6WPXCVNJf2Kq3vdAlFwilgv0MTC56mk5ne1sA+Z3Rx8Wn8rxujT9oSt
+rhtgp/WglokFWt0dZIVeljwcqrqWS1v9cTd/v764F2/L8RuZQzVyeJ3EuVA3KF9NqLCaeInaj3G
yY9tKD7Zb33vCiV4dzWAzbAZ8BykGb0TBx/j+D6xj5S8ZL03GMdSphu6PktXPMHXfasuW9rBNKtP
draxoxEEwIfMobJHitUCEryuE0JN3N8wSzh8IFNIKRIFfmcAAvV7zg/ZOoHmcLmHXsoXsZa9LtG4
yyyOHnqIrQKhHkedcxbtuDhu79T09aoTOm1uwBxZXFrbQJaIQhKh2lNJaImoQZnxZJuJZ5fpbZIS
iS+uTdgSRvBFULSAJbWHYXVQd044tTVamIq7MKyIOyvDw7Y7rq2sJZrgjkmiKTGDjo9Lte9TXTpZ
9/weAJ1S1MNCEcUQogSJi4ziVhpHxDA9R4p2anPZxKzbcIUQcmHL7LLJjmo8oNc3Y/U8+LLtb23N
6uoVQPDsNmJN5newwbhHw7tXQcgaT42Qq7Vebw00aLTraFtNPuQ72e6+mvAtsUU/j1MSNrTkhQ+c
jAh6l67v+vv4LkeVuKwccTWBWaIJPt5nlm9UGiwdakeHJm+Bx83k1vLSV9UeFOyVB9mD2Wqt7BJT
cHhSYddiKTC1A0ghP6RudiAH89QfobT5yqQY3w7fO2jlbjumtr7QrrMquH7PikrtYuDGtsPLdNk5
+BZ/Sk+q1+zmI9KPnfYjfNYemZN9nM+l88KbG+QzLPNeIUAnRWwTtcfPCMcMiiTZh9l6D3kJBB5t
ZKScyVwkzWp0FupN1oA0ix6T7Fta7ZP2r+3R/Ac//Y0hljm0tVnlfgSMdt+j2pnr6oV7FY8k0wnt
wCcJ2tpF+MKi171oEf1LMtFkmrDk05N/rsCiUx//U6IrfeJayxWXSGJwSdSkJjOQwhveN56BQ1J5
ti5cmLP2/C94JnTjQ+WpcvbKdce4jqgQdRRNQZ+1CcfgK7/8GYJxOdvNDzPKG9RPyd76KIs1MlOF
UJMEfgJBbkzhjMfyEVJ7w6XPyC6NG0c3L13/a3sS1/fTq31CrNHNvlXCEXBhfhsqX8ryxiq/bkP8
Qzy7YgixpW6zqqI2xrDygmqHtOTAOx6nH8GBdwbmZ0Xa87h6M7N0GCGsKFA8SYuAm9XvpujjWN3G
xi1lqROhaC2wnFTPnUFKeSsbTCGKlIbdg1UVhs4jLrx0xeugf8Vo7W4PqMwnhaPMaMRxTgKshn5Q
z702PsxMJvAnsUQsa5i6IQ2RIuNxwAd9tFs07mDtt61YvSdfzJFYyWASEMNBQhVn5lvzQCH6zVz/
2B79R4P3Dt/KOjZlJgkxpNJr3xoZRs1svpoNiFaCvRmZnsQoGYoQL8DvFUHGFyhJ7aRgkMrwAsCF
p9BtT1CcFH3UvfIgy/ploELMUExDnzIToAP9pMTmjiVPzPQlXrfa1rKcL/4rFuE+89UyLOqW19CV
X8Z9faJH8IbYIzTJ4jveTgNqnKfwLEtN1vO+39HjNYNYwKr1pJV1iUUV45K1eqXU4By773kFXVon
RAyL5lWmc0K/Yp5RCsmMb+bQSrxjdZ6IaqASGKLZb0SelVot/LxEGtkoH+f+mWovVCYSIIMQQhCo
3/+GqNLoaJN8T6Zpr4Nja9vPZTBCCIq0tAz7IMc9awMt6Q8NO5H82zbE6kZ4HSzGs4/FvJum0Q91
gMHyq4fOzp28Cb0kGm9iqF+0A73YbSlJRlfj6gJROCVBTjytJlbgGDZefJ+Lt21bJPu+GIHK2Qap
D74fFH8Z+Tcyvfy77wuxp1WaOrNKfD+J20NlkB2dlXd5sM6ozf0XPUx/Tooe5eHsF1iMwew19dec
XSoqGaXVEwG5QgjZwsi61o9DzLsSMacYjlV0YM0XJpOYXffgK4yw3gnaEjXdx2ClmrJjQeA0Y7Lr
qMSJ1xMRAjkVSk39rUB5ngTpGA8IK1Z1aw7jLkfHY2g7er/P229KmTlx+WzlklcQKaqwIYxWTzWr
B6p2KE/F2T8Fp+qUg71Tdn5bH8WreYI/zO3clkPUYRTDb3V6r9Gf+nh4j1dfIQR/0AvbbJIGtnTG
pdU+SfWR1lfl9fuCIxRmMNpBhe9T+963Ton6ffv3838v3jXqCw8QIjLJCcktA9+fUuKZWeAqlg1Z
Ls3tQSfWVUQSmWVwQmSu8oS0EedmDhrFQdKm4agyTJ4VVo5ddt62bZKxE9NE30Srmh4CjGRPjfWj
yU/b318/0HK5BYgzQqORCSE5Ta0wKu2R11JwnkO0Du+twDFcekZ//sV8kMDxwXkzVws4MULbQVPR
ecAVtNt/CZ45mQhv3K0OzMV9fmcjg+Mqm/ZJP8kf+tZX7QJdiN+JXRuzQTGa0xkv5sf+YuAmtTtl
e1nfn8xMITxQK56CuoKZNC7wiPiCNE7t0TNEvwTarmyeplYqUs5/+9bICoEiztsxrRRAci3WeY9n
OUwlO433vHkohMqsuz2Vq7vIYiyFqBEjZBCEJuwiRekE0ymI4l0b7K3uZRtnNQAucITooZcjhZgG
cNop3Jlxv0vaE3hwDtso62elBYwQROy0JmlOe36xk3eop8i87DDpDpwyd7i4dmg4shbe1UCygORO
tMi/5nlI2qyGZQXeSPoc4QNdAtS89OOnQUYNKxlFsUNZD6u/KR1JeV9aszM0x9n4LBlDGYgQS5hi
jEPcYAyNQ/kJV2MHZTe8kEPv8eMEHuj2w0W2PUq80BbiSVcUGekHjKHW9schU7yEZruM+Q4l/X7b
PMl0iYRkUQWJEMpg3TAne9JDm7r9WXbRjtS4NjZlNbD8h28sZ1uIIC3Ti1wfgGaiJuVhOIR7BJP7
unZ440MkJcSU7QO2ED6aVI/0EBdxrnnLqFNDBMN3g4NPnO5GQ7mg7DAoCZC2ED263qZBaABOS6BT
gw4V69kfPtvKOSyei/Ab635uT57UPj67i8VmBlE2h5w3ktF4l4Qx6MceVC70Fztx/1dQn0wFj8cH
Zj77yZdtbJmPCqEl14Y+UMMJ56z2xkwSp2Kxc9dQySWgDEWIJlBMaljKSWGjyN7N7WNI4Jasc5tQ
VuHGXe+fXfONAloR+DaNVSCBShLCY7+kOiKvpf5bCEIgIQ0p8cqOVR2fOCFAs0t9p/1IjvZd/tgf
eacxyvZvwqPqhPfp4YkcQGP0DUVhLzreRKeL7OVtld9B/x2pichFphhhSJSAR5lD0DgoItwHT9E9
15MwbZCB1of5RfkozZVWb/8XqEK20kVFgIZZjDNvaySXCFSnrw1dR1mvgmRx4ID+5+LQWBP5FXlF
qu64hASOg46Ork1wZXiyGzyZ+wiRZgjiMEQJ7+slQM9e7Oz79nKTZHkgAv/TmrG30NdsIMtr8w/E
ahyDXILiQxGe5xkvzcOxrlHL8bgNur31Qd3nT8wIzR6+wWCUP6Lpdg52WY8CBCn9wnr1wcInhFgy
oM8vUAnHuTXPvDCudcYzWpqdEn052yatvyossISI0kSdgvtjYGFLOMRfUBx8MD7NB8NpbngJpj44
moQ8W7bQXqd2EaWLJsmj6dXlb3htd3TUL/Vn3tk1ueHd5KL6by9zR5nzi49sxWjaalzC+dlg7Zi1
a3QUkTyiesXp6/tSe4rodz8bj0NwoZbkGkGyFF5/2sLcClSjs86JtiPjrNNL00nGU+KVr0nv4vuZ
buV2/3q4I7mbop0q6dDd5Xe7bU/Z3swhd/yn849jaucNd37GHrXq0hs/TONRKVtHYz+U+iZjsh5N
2bgJIQSFbVWvmgC0q5cel8lxRyUmbe+maAH60yS7LmEPp3/Wuu9gm9olUeeo1mPDXraHTnLuIK9l
A4spGkdlApUKvG/Y+fczWDQ4bceTtctOulehv/WD7NQhmywhguiWVdsz38sKLdqTSL20NcpqKdoo
7NrpajNyLKXzzNE6SizlH97Y1MWW4V4rElpjtUHJzSlvRnAiRPf0OH6GXsQNA//leFb30yMn15At
M8lkipco5pzPRc39M5tPPb0Jqq/t+I2yZ4mBfD/eMFB8btN1tazGEQaaEyhYCBgImFt8iZ9zB1ca
UGuREgVLEgSxebgNtbnvUtgFWlhnSOydNV06XDiY9lNdPfrtSdX+0jTJhatk7YniA9iA+szP4LAz
o49B6x+GQPuyPZLbJy0iNhAPZC7UxuIRef7UZ5c0+RCO2o71z3ojqyeVRMjX7tjF8suDbgBrEoaw
wrmRhT9bpXK66ee2PausJKj0JaZFwSZvGMJOSjsQHzP+2NtCZC18oUcFdFDMAXn97eBydozpYqEV
e/hcghsqBCsJrmuQWh+2f8a6rb9/BeXutLC1C9sx6SgeMS28NvvFt9RqdqUevCtyXlGE3F1vlIQo
NWwdfBTslw9le1cldBeRp21r/mHfvgIJR/+xyECXU74OKjukL+kH3gPOT8f+9+Eoi5rrb7PXKRQb
ROa5rLWWFxc1XnuDvARVY9CDedFOeLhHm43xvdrnBxl76nrgupoobKzz4P9dbWRmF6jS0+GXUvzs
S8mKlqEIu2lg5mhP8uEXCI9qSzzdypxGM/ZFJdONX48doMbQQSuKu2YhS/YDA8XUXBylL4kTJagQ
wbPjtlusO/kVQtjeet/ujKwCRJ6Ph7YiThDad3EiS3lW26907YojLGnoNGSzxd/qeQ8E58VWPqhe
ck6eesfAJXZwYuCC7T6ox+4iLQtbvxv6jS3uZxPFPqPnsJE6+YnzH6CY8DY6QATznD3KeInXCxev
lorbmlIMJOj4Uxeu7CGmiNM36osK3O1ZO9x86aAYAV/1gboyZoL1XeBqpbC+UftWBuGIXcAI1Lsy
G4jjx2Pu9r1fwW/i6TAmebPf9p5/WOZXUL7HL2JknyVlrqv87OhGd+zcOM3t8NDs0IMZHRoX6pGm
sQNt1J5IWR94XHybPVyRhbXeDUo4gwcR2cM9Qf0dTnbn5oaf64K9LH1eZTpbOK+46yml2Zkll3mL
b8xzjT0pvYk/8ReD4MxfDexd6an79AKqny++Y32bjjKnkqxSseQkJ8bfr5pqGu2pVu/NznfC8dO/
nE0h3sxm48dFAhfKb5pvoIT6zAVjii/W3au4L5am9rlCk9e7dsDrTIohqEIpZaZgwVj+WWM3ygQa
mTjz7E5mniSciowZVZEmWdZjGmfb6SF2Qj4z9CLEd9qH3jP3GS6JZfQP/7Dp/rZNlN8JjUqnwwRI
/sqkeRB8c22vP1d4Q1OktLESL9GFVGLSIEJFYgxkO+QXampnyiAFRaXFr2/jqYlbIjS0GYRqjBnC
oqd9lraqb1K3oA5D5fvshC5YrvlQ/n84O96a9SecsNKVBLd6Zc+oy4LThEuOCKSGD9ueL4Pgf1+E
sY42Y4Y2Q+qq3Te0S6Gz+qutPW5jvPW+P83gacUCg6Ci27ALjNrQfaPdc6N729+X2SAsXmoW6mBH
sMFMf0T2Awu9NpRt46sYFpRzQSUNHmmxW3KIrMDUVI26NfWGWNu1WeTMKZXsKm93MozUAkXYyZDs
KAkIkTAb+UWPofo+/sggX2M8mej72x60t7ncn1CCK2tKSUb0QVEcsm/N6i4zB2foph1ioARINnKC
E3dFNlCzh019hc9Xlqe1lTsUMvnTVSdbDB3/GQsna3177pIKMIaxZ3i1GZXn7QGTAQhenKm9b/kp
9wA9foA0x+0QVKd/ByE6MmNI5DsOwZJDY7W3VS/jgZd5mLDlDKY9xwzqFe6suWN/UVNvNoL9rNzF
duVuWyObeCHxjUdNi1oF1nSBdm7SyFWT4Gevya6CJfMi3gQTn43ZWMMiFp7T5qHrQokDr2xlfKlQ
RvE/dFuKXcwFieekTw0KJsP2td03dI2PpUfP0Oney87e6+vyN5jYvpxpEN9oe0rdVDnb8eB00Iww
L9o8S3KP9dm54ghbJli0bbzAw6iouBuoS43U9VPyLhBbs/E4YOj2m9blJFANMKJRl4SpS8vxZrBa
h/kyiot1F7jCCE6d5tbEotyGU4PlXze+hGjy3fZlGYLgy1VWF8UU+dSdetwvkemODJ2kq04CITYs
R7RUUiMHBEsubeQ7VVS47zCCaejEVw2m6WLXcD5WeqcrCnUrtbjvfXrJp2i/DbG+VhYYQpSsStLo
eQwr+GGBM7Szk3ri0sn8RUaWZK4GMwa+SkPV0McldtiGVCtZmVjYWvx0Z0AprFQfOvAjmmrtlNFx
2zQZGJ+/xQYT5mwa8xxgZVBVO6NgB5Li6Qe/60Nedzvbig7bgKsOsbBO2NEg3JorhQHAqIlujLS7
q63yfycPQkxjNrXxHwULhBAFFL9MArPGdBVZYt0ERm/9IFr2YSo17T172wJJSG3SJFFKjYeCLIKu
om19r6NRdjReH7GrNUJOUwSMdsOAOACtkfAQW6w7GVEde9vzsu7jNm/RtE0bpZBCMLC0cdDmAhsb
jjapg7PNvgmO2qfW42cAOkrbLlbNuuK92eHMugP9vErB1lIfdEM/9TaTOPfqrrOAEPygyhDdmvI1
uQmdWIWezuSSdu9n/ztZPxxuASS4ATiW6mquCFaRui/Q/WWYh5aNkh17dW9bgAh+MCST0XQzBiws
qUP6dtebg9sVtgRmfV5MwyLo76egOPkzIiRZNGV5j8yjMe7rtnQRod6z7dhXBGFj64woj8qYp1D1
Q43OrOb7tiuvD9T1+4Inx/bY9YUGC0wTZSMmvRn60CuJrPZupRiBz/pvHLGBBMWfNLEy2NHv9X1b
OuSCY0AAzWYNJONpIdmEJFaJlcpFoSZkKGCVAgKEHtrdMdtPTMa4sLofIGyqlk0sg4j9F0loaVGa
zwid/dPIip1l+jt9/pq3L/4gq9ld8zRcPFiWzUxch4sWmXgqSRvwILhD+lE1Iqe0//rfHWEJICxL
f+ziEpkv9pryMI/hIUzuhlxWyiezQlyWVRwYA/rPXZYH+yTJjqkii80yCP73xSZdgGGqxnUl8jTr
wsivuXj6d+PEXW/xfUSvcmwaZM0h9fTyc5t7xfSwDbEWigkqx9CWpoMrWHwCDCutpZrBDwAG1NvY
X0Z5G4+fzEF2AFjdxhZA4iufrbXQAtAAFJ+m5+o+3mdo4v4Fnniw+FLFMWx327C1ZbnEE/YYZTQK
K5mQz6Ra6BjlTd7oDu0laYYMRHDkxEY1Ccu4A8zHOZ3dut7Fjaw7TQYiOHKkjFM3F7CENfupu51q
Ny6f/t1gCY5cJ/OEazPuBZ0XV49t75b9/TbE6lq5OhrlVi58GTXlPYl4QjvEJwu1MSZ0xLcRJK5M
+d8XCJmR1TZTgBAOuacR5WOGcBmbzEupbIuRTYmwF9N4nqBvh3kvGiM61FA32mWpil6yqdCMn9tm
vZYp/fkCY5KlJwvbslXmYUIb2GU+Da8dABYkK2wIh89nPIr+Cj1/Fw6SVOAflqtuUsIIHtnEJ9G0
U0pf0bCHvucWYn04r2CChd3YGE01AKwJi53SPtvVr7pOJQFhpaSJj6OlQrcJ+xqS/z/9Iym1oYpm
ODmYtvWDprejU0Om9RjF4CSMi8LaWS0x9iBeJru8ynO3jszg0wzmWhdvb6ETpX3pbc/t+qK4/iTB
ZQNVMwYjhB+RMfX6qTnHXSA5162viiuE4Kpd1WZpOMHqMHxo+zswk+376qYYZokp63N4xRHmEP2n
fVVAxRVktCfkJ5kG7fVRpqPDM8S3S+EKImSQeHYZO5QAIBSmp440qBW7iavPVXE7FHcGxHvUQEbp
vzp8usqgysGQeFNh+HRDm6twKnGQtKPHCJ11IA77kNPyrKrxh3c4wwJKGEGf5l0+tYAq53ZHzOHL
mLQSiNXUmCwwhAEMTfzNYsBIda+I74NmnwUnn/auTT41jZu1d22Q7QbtPc5xhRUlWwNUk7ZGn+O6
fPam7p4lO6OR1JSuLqUFhLDfdxHUN9W2QMBqoo9x1NzOkSrjl+WT/cb9FhjCdo/CkS4JQMfotuED
m88FWjWKU5Df5On3bVdYBzLw9mOCbuyNvOFkTvpMWI2TmEJwzbTH3nxJ9MhpE1ev/vdHb8RFgxDI
/XFxSlHWNq1t2tlKhZEb54uqe4HyPUNV+rZF3HnfDN0CRBi6IjKSQdUAMiSPfgCtNBzLcsiktrvR
v2nMcr8NtxqNFnBCzmQUlOJ5C37eN/lhxku3MQ0nar3nfmE5dNwpFymHkicWeGfhdLOCAjoSO7Xa
HydfVjy0vnUtzOHmLnCsrrOLmEeheWqcnFVH1hjnetY6Z5xjx8yaylELXBPGeeTUnC2ImF9i37xX
1fqwPbCry2zxS4Qdq54MsytGeOboD3tVr36apJTRK8smT4i5ULMN/cyHryTzuBvzY6KD9Zu8JyQZ
COhYYOgBF4sUUq2uIhVHdjehBSjhUZDV5V6rlsft8Vq35TeMWJhg0LYiAWmwY2k9mv8DB5dEH+JM
VpS0uk1drRFLEhBa9cwoABPqN2EfOpNiOUHz6Ku1JDFcjUxQsQXPJK8ZfSN/CY4GdH7HmH+Ce/ba
DdlLoOWHIvSMqJP42vrYXbGEDVEbVKWq9BRGparTm51jF3e+rD9tFYQSZAc459pvdFc0qMc20ZDh
FjfrPmvRfBf5/XOZVu9xtwWMsG5CaAoT6BryF/3RravMbZvWmaRlhqt+sIARlg6zprziDcPoGRx/
zYnyY5hmN1PHm5IE7zn7LqCE2RnqsvNZiIGre93t2q8tSpYKU/ocyvftNxvHAkbIWNIOn49mwMRm
dOt36IFucaWHOsfQof70ME+am5v03LI029kT2iTHRmLoasi7/gLxjZRkhKWamuD8VT5Q40uiyx4S
JJNmCamLb+RaMpowscFpRAWz5HhgGNPK+Gs7FskMEfZgrerooKLig7/GN6x2hnlythHW88vFWAn7
bti3TMkYluy47zJXA1lndCgab97xbsTJksHxX/zWOQyUEBg2g7S2AKcGtmKSKEReCfLKxOOySebj
f8DSnf5z27j14buC8b8vNmH0K7EBTFh40DSHzGF6HDi11rnbIOvh6ArC/74A8WO/i6HrhcyP+SCw
m/ZGGR1KNZRsSzJbhHDE8sRXkhEwg9nsTPCKK/TztiHrTn01RIhElW7XiZZG2F+ryLVDr6Hzidqe
MdqSHen1QWrLCYRANPex0uYJ5oUMTY6eKyN2ijb+aunt0cyHU1kUR8QqD610oQMu16d/Z6cQn8rW
yNNIhZ3NiC2XDSdWaV7bxB5Y9CSBSDKk4ps9HswKi/UwlBrPCoikjfHOaB4bTRaPJD4oPtOara0V
DfdBPTxk8Q+/+QJCRcnSXbcFx2rbgGy3IVa4zV3Y2UmLoGrklwoHNcQlpxxPli1L0f/BPa5IPIYs
VpSBCxBrGoDECW7LfXaYoSXMC5hl56j1NXUFEoJROs15kXAgGuaOZZ0HlIZv+5oMgf99YUqhlwVp
MkxM3enoysyfAl/fb0PwZfl2MV2NEOLPWFIdNEUwItZ+ERhQUMj8lOlusBsniz9tg6072hWMO8nC
nrlRs1GzuD2G76jlQ6K07jT92AZZPzzheeO/riZEoiHPFFCCAiUxmTPplqPYvdfWkctqBAQzxEuE
7xpqcNtVzIl97XsElQjW+5LJk42sEKZCBSwdqYmfgUTpq1pD4Seaj0mveejOcvVYpnq16iu4t6XU
MPAUKpaRqZnadWnDE07TvDR+9jOKM8mV/ur0XSHExEhRNDOvI36rA7aKaoh3hfUNklDu9vzJUITs
CAXS7aBEMEQlldcYee5Ak2mn+rJALsMR4oSq2nVr4OLA7WzqGIVxYWGKZUwkug0yGCFKqEZCOltH
ElbUpRviakeJjsSQ3VStzz4lNkENsf5GxUMldtl3LY7QED7zxsy+RHjY256X1QiO94H/Qgj+POoT
KtZ7HKBJ/slKUM2juO3sRDim/TscYYOFgLef0wQ4LNj3Y7JPRy8qPkZNL/GzdXuYqVm6jYJ7sV5t
okPECh2RryHJvo+1YxX0TlJWrhUaEqj12blCCXEvHgdwKYbIkidlcLU4frKr5vkdo2ZRyInqBmFo
EPwztLLa70K8cMCbq1/xWIEUCNLShWu17X4baNWWBZCwbNIiqsc0HLA84/CgZRB49HXJ3eHqkllA
CEvGb7ShmXpAtO25gByNnYLsJIp224aszv8ChRu62IxMVPEza8aIxclDUn3N0t4ZEy9RUwnO6j6A
gkiLaAydCGIdj1+MU6wZLY6Tc39ntv3TnERObxVHxWxcVQ0k87M6eIxCFEkzdf0NcSf4PiJW6hg8
U69P8fgxMfyLgcLV7cFbRYHUsGVreKp8Q9enhiB5oxEeZqIg8lhAzk0DRYZBl8ScdRhcV+NZ0mBv
GpZrqA82tJgQPNELU/Vepj+RQOYI6w+u9m8UsVTBz4pOCU2gxKf8Y3aGitTRtvaV23tIUaBBEJHd
pEq8Yv3BdQEqLFhFUToL7NTUzUti7cq4zD1WKua+HIvH2Vcg4xLZ0ELIo3xy/Cxlu8bUIX3RZ+Mh
xwVjLJnQ1dWw+DnCsrZBWTwp3Yzobn63qnanmTcZ/fm+UmeoFP13RsX+ZZSExKGZAAeStxABt8zh
UCJ/Pmy7p3R0hcUdD50emAamtPEmb7qD2mLpcf6W5gQOMRTXS05qfE96k0UvrOJ+vIgl2pCXSCYA
9yrGc+iP2Y1yeI86IAYOpbS4iaUM75NCZlvEtapqIcEkdVbhkaKvPBIHstKztUWHZiPoVxBdw8IT
jMH9m14EWHeuPaDYWdf2QXjpJpnDrU7REoZ75GLMrIz4w1gC5n3dbmv7FqqlQcmNSjSUgYmbSpkm
UWD38AjVs6vvlbSRY33YUGZgq7jCRlz80x5GRsXQRqRg/uQN4Q87gWKwpIh/bSvR1CuEsEi1lOBI
0+BZiIz2c2uDQn/0n7MKyuxU3YV+IaEF4hmd6NVLOGHIan+oaJXDIn28M4Ndn50wae6IaiGlfjab
VvKiu3pyX+IJi7YBN2wKCQ5cuJHArcCcrFrTWbfLvZ4Od11noAS23RldAUmo/H47YMgmT/D5Hqs3
VmdAx6h/JPP3PoDI/Px9G2TVBbGmbCSb6ClgQmaL6ldolfIMOqXV3o6Gg6JHkkC0DoFeBVRe8aoX
IUJkTB9iHdIUkMXsDqBT/hAp0ELcNmNtq9DAIfJfDOEgYPQlXiUZVlLUlW6Uegq9D9jkdMW/tEUY
rkb3o1AFAbzLpk85GT9OQ/V525LVnX9hilinUHV6oscEEI1H9rob7/Vu3++Qo7vGEZxzu8Zjsgc1
yQyJr+/9WEek5KOXp80Hq7GO/iSrYVl15usEmWKY0Mc0GhpktoNVBrvcAs+jT9XWS4qkkaUxPAa8
iRELLCFGQJ9kGlIVIzjZw1MX+04RDZEDCYlbwxp/aoni6b39GIImISnAGlqZsaMT5YUMeij5KRK3
NN9ED0YiPHjA6jgMXG3IdA9ZwJcy/z/Svms5bp3p9olYxQCmW8aJypZt3bAcmXPm058F+dseCuIe
/Efbdy5VzWIDjUajw+pmdgxJ43VTbsKhU1fTMYRPF99xFxjiUiUlHJmpKVwxDSxc28e4Q1fd83Ul
3dxNDJLAjYzgDtrc3t4rlSbLFQrpkeILUkc3JB+TH5ym+kjYRV7BMMsnD3GudAlgDCW3JxPUvH1/
zAmPA2tT/VcwjKGNAjKYhdzjeVK4kvQtVj7Sc7SWg+7byq1Q1HlGZhxygPG/jmI7SO38Q30maxDG
zMb1sMihgDcd2hul/pcWvYgS793IWynGzFbQB0UlWKk+bPzODE59nvrXVWuDU0WT1nIwJjbs46XT
aywWWIQfQdf9lHlmbuWoL3V6Rz9QSihh3x6XO/UnB/m6dERkSKDEOVdmkepBcjL87gnjy5xCtPTU
oqQRoHzfGTclr0Nx+yTpIgrfCbpFNeYklfUYhxoNXejGrs4wkaGxs4437XZbsAsI/ftK/0hfxKrY
wPgSIiW3eoZqcXvOZW5t2rb/rIhEJ6asyCjNeAukklLW82AgYP4ZnPhIySIEe7BFT0bfcMR5iPPQ
3tW1oAxumijaTEcVpm7+idyBdeeetl62osUbjsbFY7xpRQoWqROAR2/mV0oYt/lMnHo/+MWZV02z
wfeJc3BZS4W5MRHIiJe4AFrnpN8mh3KGRxipJzyMdwWmSe+Le/Mu5UXsN5PnsqJg4CBGrIgIDb3d
wbAmQ1gpM3GyEx3znJ6HA+aoWpTIiLd/9KfeXdMrKMaYxLWRtw0a18BFW9idCZ7iwviEEVae1Ok3
jSrySrqkzbeDgsExmoHyXXiib2WrxrzAsPmWYIjn5KQ79XZw6OSv6ntn9ehB9tAIcqrswla+El47
02YCCPG2v9jMFUDGrBsbE9iYO75vH+qz4aQlnSXha15yn9n603VjtnnkV3jMPlYGMj1R3REnJ19H
NbYm3b0O8C+acpGI2T40GaIFHSW1TrSv9vkuPEz3YLMH5VXkChxhtjXlAsWYlcUohEiPAWWEqMKL
bQXugCC4meHLvCCizMFiE0qoxVr6un5Vkto1bmKwyt+aFk4eRp6jYcimDGbKuTimYNRD2TLGsAZW
Y0f3OqYj1Jy39b/YgL+Cs1U5wmDqQ6PhY6J94Afn+hlsalZ2S+6Us2xa4ylzi18lD5ReOe/P5QWU
MTzlPEZjQ49Jg6mT6DtwcoxIB/uDZIf28qvfLRwyZY6qsj3tyxIHkYzxI46Sjz+qGl0ODflIs8zq
+On0G1Y3oNB2vWZGkKkePilgs5eeMs25fiA2ne/LidMZ61LPKVziHkqaLi91tJPam0k6S7yq7FcC
u2u7wxiSIqpSOdKwWqpVZhY55M/GQdnldoy5lqbdfwmfFH9xoRh2YGcHXn0BVyMZu6KJQ1cpE6SM
f/fu5NQPyi4CKVr/RXzs3PGEi/c7TyF5+sEYmqkED2nRAnKufpvJQRs5+rfpgq02jrEuaHbuUxLi
98PsECJM2u5Mwb+uGxyjwnYDC4aeJloCiLx6bqPcWYqfc/6kl6BY+3wdiSMM2zfbER39G1QLRaU9
5JXuzkviJdxUAQ+GsRHVTKZKotdLnX0W82+KeMvtCt2gkaQO0F87ZDCucdP2SSI3OLPyfRZb8/30
g5qj9Ll/pkap9HU7CJ222Ru3i8sfU8TROoOxGMZoBFIqU/Q8tKrsd8zrR+G5I2xMW02QH1fAOg5X
Kz/qt5grbvef0rNxCnbGvjq2Tvet9ITREk6C99+UhLEhjVn2epRi99TwIQgeYmNfkv11iM3lI0SW
0LoNGiG2tiocu0jRzQX+Tn+ag12mPl7//e3A7AqA0cAxNIx0jkRCe3ndyJZ2zQ4zINzmzBvmtOk1
roAYNQyiNKpTA25qnzwGRuaQbJ8pld1XlVVJZ5M302nbU1zhMYo3V31nqlSwyQt8fVf65s0SYsxp
90yfoOqeyyHCE5C5uGZFQeHygK2qh9IduxeD3C3zJ4zvQTuCrwq/ORu3aTpW8jHKB/6ACOkEwDXO
7DZe54Q7UE9+QjKHWMYjdSBzT+Vx1vNkZK4tsxLmoUqwqEcz/CYk95pp15OVoVVPXngjUXgCMveV
3osLwWB5gqKU2zb6KUYP7ceCxKtFZO4s8OTkYJ+CUlJ6idwF7WziKGfdb+CLhrf6nXwmvEwIPVDv
HA8UcakECXb0aTGQilmAjD+XCEizQAkGiudDU7mxrftIEqNZ1eY9t7eX8S8e64ij5TjP2xF4gjhZ
leYvBjhYM06O5V9O2wWFedPPQpwGfQuU1q32BAPWA0d5yPAeJJ6MeE/Dsbzbr6bLKuqM2eqF2cgn
EXiJgpGClRfsjVNZYowaJTfnmS7eEjKmqy7rJkbjGZyB4VRUaDWOvyQhr+V909KrIDsRdQ1TSxVG
L2J4Ak2sTvAIpS9S7eXcgn4OAFty3BhmioIVAEThUYszzIjilXdtXyYqUVE8grCfztZdGXqO84r5
h04GzmgU9hxDMEYrLirGOY+rbVl0ExVe6HXEaMm375BMTuVyrOBVBOH4IrTVT3EKODfvvwhzwWAu
kFEws2kYKnozdphVlvqKPzqNJXOZiqmlfmcR1AsQVb/Vo6pPpXQswKjh1PG+rH8hmmQNwuc24CX/
X8OG14CYKyOIJi0kpCZO9WPy6AYVt6XdHAX7x2TTOJwkWhNiKYPbezNmBlR27LSfxQfiS8+JVfm8
Y/U6ZOHa9zC3ST6SVBdKfE/nLR4dZiFY/aH40TnNvvVDV95LL+oDKLExG3FwVTvB/ALB4dnHzdXX
CNpOQFWE2irm3GlTpKj5iG02uu9R/3sR75PSxRx2i3Nfb9r9C86ruq12uVx6dFQlVFinOdHVnnbq
DbHo6EzxyIsJbpCMw+lfoTH2eFHUbBlKSEU5HzAp5FR4td2BvLl1lINwJkCNvZlHDbtpKFeojFUu
MCcXTC1ALYs7xXzSl/My8o4lbx2Zo69ilsBU1VjHhsrlxG7zvXY0zD+Rd8mZd89s2pmVQIwNSPu4
T5UMYEJ7rxfHqeKUYfAWjDn6itZLSptgwcLue2EsViA/Y8IwR/V4QjDHvpgbTFOJAEK6F2HZzbzh
yNupJg3cjbT6hkhsGWSU1107ChTAT+5QnOpjPpmdf8q+N99Tu3Wq2pad6GCqtvLEOVSbounI0Wqa
aMq4ed6azmkRMxUE/tgfRc4nq6iUzm2Wof6Mmg/pduha9UiKCAasnn4X6vxVV5rcMuPqqUOrwk0Z
9cSbl5YTO9h2hlZfxSw4GGHLKp7wIg3Ozb6Bjc3tzlLRqpI74i50eNcubxEYMzqUmPKaFPQBjARO
JZVW8v8/cAXWZCUQ44rXQ6yCWmaEQEbQWmJQOJ00flHS/MsUtZwK4e300AqMMcjVVJlx0UGc1m32
JLRDl9zlPnFMv/SMmDtHedP+X+DYClFtGtQ8KgEXtr+m1NgVqFlTzOlhVDvnurZuHnbdAAkEpQKW
2ZiS3NfFOBMa7IlNTAGdjss8e/3Ee2HwYBgjXGdiFqYmYJbkJMY3Zu4WIWePtjXuIgljg6cu7PqJ
RsfMqbEWNbTahhfW4UlBP2F1XSr4+TSmUZ1lOfXTF9K5pcrLZG1v/UUMxnrIk1k0C7r+nLoqI6cR
E1cac5T2LV6Rgkf3+u5vW0kDNkpURYJIDnNMQ1OXpbohxEEW5iQMjVsJka8H+Z0ao1/JnLxKKc+x
MO5QNXyfkdgpQ5TE5cYu1bqD3sQnWDPUfn2oaGn1WczZxiBJM0kGfFaX4EEKtuWQ1y+/qS0G/qF3
CX0kbICulGe9NUcgNJPxEE3ivql43cOb2rKCYCzuIrbhjEk5OMS0uE+1RFED18oXzg5uuh4rFGYH
x6lrVKNUqQuX3mBEq4N50Hctnridn9nS1+tovFVj9qUbtHEaAoiUFpjnqyyOUvGiObxVYyytsUTd
Isc6nEQFTV9RbInJYMkfatrDzIt/9p8dDJ7IbdvndNn+mWMUo3/PHhp7sjECFsG4SOI8DzcPNi2d
AH+ULOtsQXBYREq/TDIEMz/hpW0rGLsZDIcAE2Cub9LmCq6AGCsliF07deihd4QiceQpsPVU8puo
2F2H2b4TTRCcGCASAlcH485nUTgjYUQPqSN9wfQQ6J1mSTZq+eFP8F5EXDTmBhElccpjemA7J//G
ovEI0re9pZVszGWioL+mkVWFotFIDiLDiSXfdcgPR7vuU2Z3vHfw9qZdFpPZtCYxOknrAVhPKgZg
Iqnf6bY2//qPe0Y/Y3WDdXmSC1OMVWzd+ln3wsNyM9mYGo937AejfKtFZAyg0CuzUvY4Y6qIMaLV
mD20+acO/vCHFP6ydowJXHpqMKgikr773iQRuHD0Bnaj4xUl0V1/FxtYCcSYv7FHSX9oAig7GYfy
pTvWTveaOm/8AE/X/6zzjC0UpTQJSzTg/U/nS5+eMMOiJ4wfc9i07Rfh2IorowuyXGnpRaJ8Nwxw
mgq8LPo2gok+aQVMw4StR29qpW/jXEPwKn1RyIuZfSiMbf4FYI16qC8JlBsAjaN80b1/LNL/Tbs3
w72KiK43EYlM6kK/PUsQJgTJtIAjKxuylSzdF30wj4Mc3xpt6sdkwIij7NTJ4OFJDMuQU+f6Yd66
UNb4jDYi16ItYAzEWcY0vva5Fn6lYJZsItm+jrO1bWscRgsTSZDiegxw6ce7QISkZOYgbBr3FQRb
Fx+0yPdpCSA6589UwRALaEc64kIZ7uKB19jCWTq2KJ6YOMaVBrw+CT0w1vlCX/rxFDpR/e364vGQ
mGvLTJuhagsgzeFktfHv0RjQKXlqVN4abl0g6yVkbizMlzSjGC1Bjma2dll5LcmdIeNVO2/rgobQ
hoJEB/hZ3+r8qMwVkTKcMKm4b8U7jcfYsHnxKiI6VmiNKVHZ6vNOTsSiEQyk5tVjta888LVSr4xY
tfwa/eVHKrYX7oJIRV5diWI4jZocALEsyGOdddbQJ7/khDdvnQfDrJw5Jl2aVybCFSZdN9kxclSz
diLnLtzcIAX0aWgxIJRH7a00VYyBvhPyfM6stodqVvYBuiA+oNJEhNMnovnMZBMqyHGEQY4cJQav
vORja/fmTu/3Om8867Z9XeEw7kMsTnWiNcUfF312W3s5Vjuauql8Xupmsx5FWWExtryI86jH+AOa
JMruZhT8Td7ktNb4SXCFb8Fttgt2vUNLUfojbwzf5o6toBkzHqIPVhXLEjtmPpajW5Pn/7ZdjPkW
MOBPHzv8flyiUWZ6Iua3sPAwJfY6zGbiZLWEbC7BNPte6CvgoM3WJZgMC/51Oz+YN/GECn/jpL+8
5kvc8Ugeml+ZLfvkBpEz5/pnbF8ll+V81arVcUZGRTWnHJ9BW2MLZzkOO3k/2UjC+uYdebiOtlmx
txaaMe+RgTZPg+pNskf6xMocwS0P4X3VWV1nVcfZo+XVyWE8ItjsJrBivJeKvOWTrr+Asfu6rpFm
rvEFyq3h00JymuhGB1Zp17+mxK52nTs7siUeZyvbpd64WwQreOCNLdusHcSwFnBOiKC+BsfFW7uT
Ne2SKDQDgtb//He1V1BDUA+72C73nR1+7ZC4C53h6/Xlp6eS9cfXoKzpVoUQjHPY6ykOfhdStNOa
1FXa8Ah6yn28hLwe4k0bvhKSseHBnFfge0dOQZGfo+hGHV+I8XJdpO0LcIXBWL2sENOhQ6k+qj+a
feoux75ziDW4jTX50X1vRbyX57/Y2cvWMbZPj7IGEUdo0HwYTgQTeBc/eqCZVv4bg7eAjK0r8jBE
bBNQIAq2cuF30ErWJPEyA1xlZExeUoeSKsyAodH61M0eBTtr7dck8l7cKXfBg/KVl/DY0EUZsywN
BRUGpmZozL4JoVKIk2CC/DCvrDx6GvXvoJuyhdpOZF7D5caV8QaL2bF8qfVyVANQjo3hgylJ7jxO
vGJ5+r3M2XqDwWzVKAxKNGAClkNmEcOTzKMyjWf067liLXxgwtEbLGa/oixGzowOi0Okm4ylNeZf
pWKyr5+s7Q0yYZrA46iimIWxUGqutyXlwlrIvFjdOLhmVpzKWD8OI2gaVJ0T79vQdQh1wWOMU6CE
ohqMwCvU1prb8hgExBdbk2MDt0pC3uAwRkkU2+XPzFvid/vMG74rD+QHnKRzzQto81aQUfG2DNu4
DiGRPA6LJS4xWuiGQ9zq94MhekvBY5PfVvPLCjJq3goI0td0IF6qBl7U9l4pj7vrSkE1672WXyAY
LVcjnSQjuokcta0tUy5sWTetqfjZx9/m4XeqPeBNcB1x81xhCDlqqlAi9K54tiB9lrchzlVcKyc9
AueKrEzeEAx3i8brDdxUwRUW452MqK5LwsZAKy8RTnWxuG0MLiBtWT6i6ooGkmPTAGEIWz7YDlEK
9y9CGCJ5NNXMNpLEjgkvKUT34t1eXVDYosFBorViXahhigBGf8uPY3QukH6bk8KfCjdC7+1Hduqv
VGyDjhILQjJUkEqYvUI2bdH4JulHLe/c6zibak7wZqP5V3SvMQdYnQNMLSSQK4jzk9QPx7FWOH7q
NgSmY8gmeBrelaYlTa910hxj2ZpDWz0FBscIbR4jSpGL78fjkmUDCxplTKNcUOB0v1b8+o3b4qbl
TZPlwTD6nMQYvpxXgOlTkHSAihVGyJoaEBqXVt3rxzYl3gf2RlUUmRgq+njZQixMKpxq0QRiZPqV
+aRWH9mYy++zjyZZwSTeuImIo9f7FhyNfcLZmU0TsAJg4gFSMo9BSSCAJpxS8miYtxOPtmXr8YzB
Wn8X6fVJtnpyCZqGghcqBCZIupJD+1hTtDskDq3sMizRKb3xs2GnzsjViM0raQXNXOqGGsrgGqbQ
6Lksdp1sx9kCFqv7Wtlf14TthcTADNHA3PR39URqH3ZSjDZvzH3eycHPNMYIq6f/BsFcRqiNi3I9
BkQTSk+hGjxJLdmp6cAplNhK+mO/LqLQY7baLy2d5UIQDAVPDOMQPUV3sk17ILtj8r070OeiNKEl
OLzlRTo2lxA3ngkaN/SosoVRo1gEQqxDF+UiscTRVbPZ0npOx9emRqxAGCcFSUIhSKQA78/6+xye
6/JRJDdhrdjJzEkH8cRh3JMpG7ognbFdRn6MS7eG4ilVbl3Xia2iSZn22PyzaIxSFFGUKZiVpTjt
wewtmowM3dQuwV8w3xIrfcKj3okdnqXdekK9gWV0RE/1tK4bwFY/6t+GT9zEAZWKVlnCMxKGP1DQ
4MQeiOquS7t5T12EZeuezBzvtnAKUY7SH9Xyc1PwHrs8AMYcDnFI5noBACE3neDKvClBvO1SmSvK
bBfQFUlQCuUxvdFvadFw7rdftX0IXujht+blHopoeFGgrTf8ervY4gINzxgMjYNcgyd5NAokDu74
Nd9LrrjreFMJN11YTQEVG+hpDfM1hLG2H0bYJnmdImAw+1riFMteUj4bH2mrh0wXGLqXKxghM+pY
EuI/SSHj0NqZg1H1+x/lnkZCPtL9+gaOHvcVXBMlST+Wr7cYZu0giBbep+fpqDmKPzuoh/5sPCwf
uZxXEjK2qg8WuVGHBLXvYYFZcX4374uKR5+1bRAvy8iYqSydFNJSkG6I/UwZfRRtPJT5bGuy6nVV
zKke3uK4erOOjMEql3YIIoJta93AbySrvqF9Co1r/MjvtGNX42rhJcq3LfFFRMZYCfE8m/KArZuD
xzq5ixDoJgNvHTkgr6HglX6Y+aSkKdLLTtTv6u6rIYC498d187ftSV0Ugi2pMZJamuYBJ+tPDF2y
tEMBljDNMW8MZwJRGOi17mMnc0PvA53Y2DYULRs6pgm9KwTN+jYruwBqIpWt3bSlm+TDjiMeJdl5
94JbYTDGcdHIgg4pYOR57ieZ+Jto470atPsqURqrpT3vZLgbxMSv85zjF2x7PStwxlVs5z6TjAhr
K/qz32H2MIgfwL/rBztRsChXZ3FTOvFtc+aRdW7fOZeVZexYaGQBpnUDOCLfBuUwEJ5k9MuvLStj
uZIxr+dawbL+8b8LT3iodhpqlUK7fISm8LZx26JcBGLMFgZv9HMnUosCEgnq7y878wY092hVNMEI
lN51fvKiCB8i6Xmjo4wpI4M4KfUMYHo8aK1j5KBK1aO5nf74gUZqWcVrHIxHkqlq7ORiUPQqvazS
p19/aJRdIfkiz1fdNCkXCNbdWYpxUGaZQiw3pexN/beMF0PjQTAOT1BIAUGhCpRvOoK5AoUcVj5+
oOJwvVSs0xOVCfy2hN7UGC2k6e0tOAbtxlj2HPtB7cM7RddRbKNpmi6/K9pFjXI7x5KqvO5/eMxd
Wh1AHlGE74yfea+VTS1fgTFaHqhJaS6oAXQ6NfWRS3I6o/gaku6gFLIbTD+vy7a9TxfRGNXOAjJF
Kug0HXP2lg6zMCQrHjgYm4ZoJRFzM+tDQUK91RRHD/zW8MOc8yDafjSsAJh72CRJk6CjTXGCT8MX
sHah+TtwfohfglPwuLiJKzg8Ji3OsrEVX/oIrsI4AKI25JYw/UxS2VI/wCEI9f67NyZzhkwR9KN6
CJBoSNyhkJxAEpzr28/ZGpO5GbVQBhF8ge0n2UGZfmgSr5N3K6/4Rgjm+sM0qbhvOwgx2hJ2RrIS
J/VNd7BNf/Crs8K7lDbv+tWiUYlX7tIYSkLXlzoeQvQRZNV2Cksd38m7nnMdvTpFV6yCSXVkhWT0
IMYcWyANXrfPv8m2Zod4o97VZ/mOWOW+vusfCx8suHgpz7vAzjnRb6rV1/AZQzEhqpEZGfCT/bCX
dt0rV0Vy4D3JOfaIZW+LwjGtCYXJpN+6cNCk2zn7Hhm5XaZfrysj/eBrAjF2YtSLLp0aIBlBsZOF
whtx5SZRvctqw78OtZ29WqkJYzKESPjf4mVoaE7dYUc5uAQ/4bMbXb883jFAknbURsyqwfqdjHvQ
7fu5Lf5M96KTuOEt7zV53S69Gz8152E5zniwYODCOaxExAofYgxQvb54PBDGaESRmckZvTOawtPH
U2Xa+UfIKFZmg4iM2Wj1Jimr6XXVwBn4ohyDPbmbv4IPypHBCGWUTvr5ulTXtQ+VPG+P87CYTdAF
0L6luteDfWgW9mJ+Gfvf12GuW1zCZl3mOmgqs8P1PiXfsuqnMnAuQ3pI/v0QEZGxCuZQp4I0YOHm
9Fc3tpaRPQyT08eRE7SHNOGVBPB0gfEfonQMMUMeqzanh3gZrEQXrVnmlX9eN3VEZCyDIGfzZPRA
SSrE8/Npnw3irm+r21KSD32pYJSX8DPNSy51Je/wMmaCjOE0zymAaYM1/Ap76Sx6edX72hMEi1tF
xlFCNi+jNpVSkwq7l+zjneHjreEFT/FJs3R79r6FdvIS2OH36xq5HcT7awsxBPmt5muVqEf6BJXU
wGEpWNJOuxs9dMUfQucDZL/rY82mbGJhGmTThHxDclryc9Dec2ThHC82RliOWUbCGhuGIdHILhg+
zjMahBYbpRYW2cUeLwTKOW+vYamVF4BJR51CGhhDsFYjyJVH+wLvHGH4JirfYunbdfE2z4GBMTSg
M5DQOs1YxTRLYgm+NM13dvsC81sUHwNUfN4tsnnlr2AYUzhn5pLpCWTSlZMhjdYYhm4jxF4BzjeM
nea4bJsmZIVG/75awTEX50CQIFSYH9Oq80TxQZsX9/rKbdVnokrqsnSMXQxTo1W1CjLNoBFGspjS
3trBjlINVT6PZJMnEmMVQWIXNWkLsDT5XUmdlcduHpoOR6RNXV+JxFjFMqmSKJ6B0oI1sXvK3fxs
/IxtsNnscw/j6MH8/JGbf4XImsMO7XzhjK2qjF0DB7v1Up13gqkOv7vALhgadfBX6tB2uIe1ChiU
KlR06YNBsP88GEqn8HnsIJxFZFsyUpG0hkmdmbKxx+nLlPLuru3A9Eogxl0aJFHIA7po2r15G93F
u9oPnlS/hAv4h8Sa57FztI/l/86mxhwLagPFQXKVrLMDXbDbtPKv6x8PhrESpE3GSRsAkzRnxfCU
8s7oOJ1VvM2hn7DSBdAPhHVGz5Gc7Yzq0xDzgus8s8CWTw5mKy4a9Sz+RL4LhPa6Y+tRfoUCheLX
V4xjvjXGLBS1puY9tUHiIUaMQttTpma++d6+0FcaxxgGIQeZ8Uxf9ZQyHYbhpdtlz/2+eDEd1bku
0vYreIXFmAQ5NzBmmZ4fKpN+ixlzuz/xUenBPFPmvQGeC6X5xSP4e/n5Q9HSCzxbnAW+7wEGCfvX
qQ9mhfSZeNMVvBpb3hFmS7IS0sh630PICcXRrV08olz5e+gblmRP596w+OvKURWW0y2VwQo/GvQM
H4Z9fNBdSkQZcR/329mJ1foxHkWlaZ1So3DLCW+ak+SUBzAxuekvWrPcwsclu8wvj5n/Hy8SljsZ
3TXZEtOTUIk/puV7072owa/rmrnFhYobn6CECrV0Jmhf3xqPcc6FeZIIRHsGDwwN22u+6OK/ruHE
J9WXHXmHfl3FRtrgQ6bxAs2YRqXqJ2UqAB2L923/gLSTFegP1+Xbto0XDMY2qjKdkacBw5wea/Mc
Jt71398uKVitH+MxiWO1lJiKhaOFizg4nPcwjp7uaqcJgRJKjjvveMVO25HcFSZjIY1Y7mQQEVEH
N36QnPQ10t7shoN6GHxkPlH8wX1zbb7xVpiMtVRylO30wSvm7GLG2DH251vYLLeBXqhPnFXdvjUv
28bYS7WppSiqgSb62QlV9N7yWbgJTvOdCU+0OGf3wv5DT5SLgGyH9SygT30YASkJ47wrhUlxjdz8
WSIo7+jLfal21I/rBuu6qBxJFeZZKRXNkCFvjUNQ3aSzb0r3scAJgf7L9f13NdmBFuZgDCKmdUA0
DF6Q7d6vzwIY+4wv9PHKM1rbafLVQjIWpaiGWDQwSdzpIzvxhcgaTvKn0A1/ZQgetqMVPFJSxAwt
+ZhvyaUI/BdbfRGWsSpVk1HCeQg7HxbFFp/pG8Z0l/veUV+aZ9HJvdDR3NT7ANH92pAqjKWRF7VL
G2oIAnKMBIfUOwxB/W+6wtiaMB+MYsoBoRS3nezK42M2c2zy9o16WT3GtBSSGAdGiNWrSWm102kW
z2hAsnoxtJTm01g/ReHuulD/4jZcIBnLEjZgrWkzSDX7hp8vVuEEIHsJwS4ePZS4fUyH5w5tp1tW
KsqalzEQzAlECP/zZ1vU6wmo25uQbim90OMZbM4ZZ3lUi0Wbx7SEhFLVoK5SfsH8YiuJUORwfSl5
OIwtwRPAICa97NL2FAfPk3jOK1556mbm6LJ0hN4Tq8dGWGhp31AdrE6z26N8LtwLfoN+NH1/XRiq
zO9fuH/VgjBmZBhQPLzQ2Las0XAiSES8VO5uykqLbXOofl9H29Z7XTOIiir5d+wXOXg2C0GDWP/U
yNPYHr3arsP8i+b9xWFToqMYxgTdYcA5az5NhtW+drf4iNiD6k9wDPc63rZGXOAYjcjyIprMFIuo
G36V3C7dp1bhEbxsu0BoZENzKarS3lFtBHobSmWOalQTtt7RDqOfRZg/pdvtqXbQWuw3N42vfOVl
9jYVZAXL2A20nw8xCHPwshYObXqXq4mlV95YPV5fQq54jLHAs6AriwU4xgvtWY5ftDtaTEO+Vu7k
ls580o7jUeIxbW06rhfp2AAPBkOCaatHqaq2nKXuRuVNBuf9PqMZbTeOUZxg04LxqxxipNwzZ9k2
DcVKAMZQRE2bYVQABKAcXtIpPoRgSZed7J5XCkL3+Z2hWAExhqLqwCInmgAKh84qhptM2XfSVwRg
tfrYDLfXxdrq6JbVFRrjXoS1rDdRBzTkOlDNW+wlp/WnHVwdZ/hu2nQUi3mubhqLFlQIXuRi+iQn
QELv4PcCEzQJqApGGLM0H5MUC2RQoJBN/JL2D2W0Q6eaLcG5aTlWcdN8mLoJolSMkH3H94H3fDeM
CYRV1YdI2bXNTkg4cW2Z6sF7aS4YzIKa9dKMSghFJP7spjeim+1FF6V/v2A5bjCpixbKpTCNEpiw
5GNhl9/lh+t7um1ILl9AV2F1pelKB4engZRSER+MRvTCYPHmILJDkVessq2rFyj6KSuoIFJjSabp
U9LKGCO/D0AxUgsQUf68yJ7ZVB/xGFcbyLhzSwLGyhBNt/AYv9bBs1LAjeNR52173CsQxhBPulEu
EXqvHVBxvx4H2ZV2Ec7iLnlebOIlVvbS7uYHXlHsv1jmy2oylllGY6tsVNg4SkwU7xZPBWV14GhP
mYUEuCVamifuPlTU9FdajZ1V2S1mUBQ02hrLXxPZLaPCSgnHymy/8FcgjHXOBGNJFhX7JsMnFm0Q
sj5Gt7ld/8C4PMow9nn8vHAO4uYrEd0dRDaIAYPJxvjNnkydGcOsFMmDUJ1nzJdqK6vT/GZ4xtgu
tU2sRHLN8qjjTXf9BG7u5BqbuSxGuSd4pMIIdE6r44mKa5aWpz0JLzoYz8H5aOeJFUbcVPLW0V/j
MnfHuIBEJ9CAG2nfx/wgB5MnBp7Ui5xzyBWQsXKEhGEy0Y4d1Rpna3S1b5kzWeCZ9HFQUN38TXb6
wgpsLsE6d1sZ6zZOOshUU+q+nEdXdpVjJtnxqXeqG9GqbMwQ4Gzl1r2/XlLGxIF6thDaAIey7T+N
wc2i3InaTRDdTcLdoOyE8kc98Jjyt66pNSRj5Wa9WuqOdmEF/WJpzU2GKTYBj5OWB8JYOVmo1biY
ALIMppVhpkcYfMs+QuEF5qbLIWRM2lCmfSJSUbLuqVHPi8YrRdnUeBRMiyh6UXHQGQC1y0RFkMG+
0Q+x26b9PpWhevV8GrqU46dsXu20GBhd54ZmmmwiXhSWtsXMj3+e2eBLcYRb0W2RrMT41tt6j/FU
1uQaHoaceulnZJh3HGXclHb1BcyxG+Y6UvVK+vMFnTe6uodmKDTnFb8Xu7uhhWzGmVcYsPnIW8vN
HLkqTnqM6V3gu5/JgdgqRnSatnqvoxI6+b9E3DZVcyUlc+RitEFXpYx1Jr5m2LpX+qkd/S5eXacK
HD8Imfrm0/Wl5a0sc+Z0YwxHQ4WMY3mKswMxf4fCrT7z2GJ4ojGnLmjNQqg7bCAxKgul3W3Soon4
y3VZNusc1xvGHAoFZO9hOUGYMIxsMSK2od20GVh28sO0nNPWL5svWsy55Lfc+BUo+8Ib0i5ART52
LVP3cfSlle4r+aGv+4MQZC5HwC0ne43F+BP5EDXLaEDAHmMr4116QGU+yivTO4yrROqKg0aXi3Xp
12jMbd7IZTLKOtBal+YKYtDxD5+Dn/FhsnS3c83fDebE9DvBCx463ruZKsT/I+06miPHmeUvYgTo
yStNG6nlpXEXxOwYeu/5619i9ttpCsI23moOc5qITlWhUABRVZmXsLkTHY1h6eLkwEZDfbgoB8c+
juM+dRTPzS3PbCSMUJJtYHEJRu2XtC06LKLS3NjV7JnkLsqelmZ/2aXsZ95YZeNcgOYPcUC+yH03
TKSp20jHbpudndUQf+xdSUukJozHDQa3ao2iJXnHsggT2a4WPOVovuH3Cd7v0+cRo7LW0XpiktRj
SIL4a3LfnepDcWS8e6DplNxGxX8M/hpQGILcgadvHV1wxQ6sslvjPrjERThpP5b4pHcna/522bfC
FGOfobgU07uGQhX2kbtE2pUauVdKURxrt5K9nLLIe7uGZxwuyWRp5/Qr6xcrPw3heGL7ggad6deL
x/qryn0tk48QOhGPvi4TglTtN3SdydxbEIOEE62Xrv2Lajd98SlRT9YgK36Ij7wNFLcPjGgqc5B8
IEBb3G7b++yhHXbDt2UHet/QgSCuP9fe5XWTYrKF3XxME0PpXZcNMbCA7TzIplh+BjJSt/UYQRqo
fVcZpjBWNmZyJy3p08pqY6wh4++MP0/u3ap/vGyWDIIt6saqxLWzXlthFZm+NJgrzcDWoX/9Mwwu
5Ke6bR2QaODpVNM8A+Qcihqg9Pm+BbIxie7oBAw6XNYiuW1HkTHBlAekEcY9Q4Phs+JnSBr9Q7KT
vQQKsySSwj94XAYzTD3JlAW5PwM1aHqTmYf3uO38+9zZUms5jUwVv1+2x6i/Szqot+4vQwjPk40J
3D4qY9WN0wJJ2DbbR9Bf+b02e3Gl/Bgb2TVV5i1u+4zEXNwaXwPBqv8wl+MwSkwRvgthYPn3cnCb
hQ5JW00d3DV/mkI9KB4g0PZZBaV9/yHFtI99TE+MmF3WqiDeQGdYbgNlK0nXRAcsjuQx/QQumDSR
nE4y13H7R1mUcqgjuC4r2TA0aB9/viMMmK4jWI0wSflLl2+TBJZBz/US/xWU6gktlyPm5S37sOpP
fwTD9zwMRdbPOfs8Gsp9mVybdZCT53o+/hkKlwZG8M07kCrDAUvv7S6A2ptnUC9yZKSIwmunC59B
bECFoiQX0K7WG3lKF1yoj9FBPWT7X7LE0hqecItuYLiwVmqwgOoFi6/osXJPSXKfV09uubvsNBZC
/G0BdwWCTw+MsVo8IeLamG4OZijMAOiJB0qjtptRgf+LlhUk3/AvNiXZWhTTW0Au8/TVQqGrAcAE
qorRnWNKbsqibbn9fW51DLdQ2IQ4Oguq1DONY64ZXiyb6xGCaFDLck3Vwq2R2/uY5V8au8c0v6mW
j81Ajv1QhI5mfri8OMKeBVvH5RRPKK7jGjyO7XRUjXIQoe+nMLpWoRtuEx8cMiEjwI5vnMdZRm8r
XJ8NJJdz1sbNFQijQ0Gr+6SllTdkD5eNEvpuA8DdTxVbNSplgE16+tKso69Ft0XWSKJMeChsPMdP
1fe1BipCA2YwApJfLAG78tf3aOYzkgcD7R7qMZYPGErcZ3JJKB3yNatW8KLHRzYxNNzQ++SlvO5Q
V9LQEzThsvj5j/zJz93rUz9DchuWYkPluMUV+UPq/vgzDO5GUqR2ERUz1myFhL1mejO5SzWZGqSw
R3S7Zlxq0B3atBZDWa6cfXYdoXe58pP9eLX6qr/eosDvaV6MGo/sYUaU0bfAXM5onDkpTAIXpkdz
V+6y/bCLD8VOdhMSvpFvcbiUPtvFPBk9DDRu/lZFp0H6Ud/j0zaA6oTkQ1v43bJF45KHSpfRjFlg
NOEIAaPYz3dp4IZmyOrj2kdZz4lkX5tc4pgr4qRVA+Mc50mD/kiUn1rp/Abz0Jvj6pw8TC559GVe
9JRge/XRPqWa39SfLfNmko12SWzh38yKSrOtisCWKHpIcYGInWt9+XR5TzH3vzUF2mO2odumxYsu
FoWZdQtLtEQ5WdmxXb4Z+WM7fTX7wr+MJLbmjMR9ryydsqSQi4V2SwcZ+eumO5YyVh9x2jtDcAlC
sxQ6DysgEr3yWk33mv7jZSPEmwckeAa4m8HQzL9N2akxmw1ByeJvwhk219B+hGjLfryJdrIqpdBl
GzDOZZ1ZpZnCwEj1rasUT1m+JLKnbaHPNhicz+oCo1XdAgwzPTnjs5FJHn6F1V1E1m+PcfnUbpQB
JUYAqKhYow54iD/GxFNPDfoQnSCloOkBjdoie7wQZlMT0k66BoJHh1d4GtRonfDpwqgYGPPdiLnI
/1ePmzAXnHH4Hre1iUxjjEH45daBqheeA/aPIj5E5d2C+VL3uTJDt79t4sfRfk4LqAsvQZrfx+9q
frA3fwd35Fe9Vet5C3st9+PQGTgcD2R9vBz94lj57VOeGiQfCqjuMJKgpLnO+1Mn67cUx/v597lY
nGe69jOjuO3GF3f6Oejfi0QWF8KEt/ETF46GpoyOMTIMsm/L1HdWqGVYIVlvqIyERhgaoHEwIbLo
aOgWfP24pVaLmbQEUG6Ly0p2VyXXhZN5ZRRJ7pnCWN8AcSe6krR2PCosT2DgSr3G6Yohsuw9UsA4
cc72cEd50dv/qzzXFZ4c5/jKdNMPOlU9VPvf8/20geKO8RhfNGXvwiIa01ABU0EzGOFC1f3lgBan
8w0Od5JDCGmgtMESpUdwSiBLJCf26I8SLebcZYNxknjgHyBWXF+rmqWkwpxO5mw/Fr2WeUVm71ej
lJSjhVv1bBg/aRHF7kJsFhLpEPlmqnkqGkr+zHn8pEWUptmg/UO1beFiR4PysF6hQ3ofBYXs5GVL
/uamsrGISw5RrjsdqeA9+yk6JI/1bg1if3opoM4WPesPU4J1q3Z4bgG2rMbHDtpL2FzSIKoeU5WF
Yx+MARMUKn70Xg5Cn36fBDKiE2EWdNGyYBPDRJ8xl8ltENi3tTXhAwTCPfayeATbrTPb4D3Lt8Fh
Rm+e3bQxa9CKCBxjX1M2DLdL9loUsCa2dr9OvnRWRujFDSC3gl3ZlVaUzEz3Xd3hofSQ+V1gXrHy
hVxLTby1N2jcmrWqDSYzB+bNO7O/MnfdPtkX/R6qXT7k6LJQRv4k3N0bPC7bZ06SWHUEvKFcfXz1
+GaNOlC0s3WZvp5wb7sYbwBRP2RPeI0D9FtMgzqtQKIQN8hHz80kT75C5znEUE3ionkGF93XsWFS
ZW5UCOzhRKGQccrB/Nn+IpNq7uRLJfLcFow7vhajm/KqhXbSSPNdb61oEo2uCaQd7Uh9fEfQb7G4
M2xSi8gZR2B1oXFFQpAw7I3n2bev+r1zK6OnFBqmopmYyTuraDN87cVZr9bKbBDwBjSGlvxDUzoQ
pDi5iuxkEa/XGYknickcRamWeWRyoxAgYC3FzrGYvC5gyTg2PNn4syhHwSI2P2Kprs0/PUYFKoOU
wLIawvNj6hvKDVVlIi/CtwNHU3WdQO7AMn/9/yZD6ek8gSW7Z1TSueZBP+lKS735wdyzLbxcywnc
hGZtAPmcYShTlFEADvU329pPuLdppuRFRIwByUoLhUIDcfE6KJaVplWcQBbRiXaa1V45024oM0n9
XZQiIA7wG4TL7WtFIF4EdYygsXE9q+9WjJpd3kkyBC6Zx72lLAbEKoI8GT11IgFKKxIj2F7kT92t
Edxq2GiK6FBSRVCjqrpQMPVnSvyyltl9M5NjpcpUbP8l3hwNwiRoN9b4dsGWKssUFfavXfTrmEfD
OhuU+/uMUgIio9QXJgh8G/wPkH8fNue60OPWwis0hqf1L4vxESQxnmZMu8uLJY65Mw4Xcxqt3aSF
SmfQG9/GJqww4JjOz5cxZLZwIVePLvrymPMSJ8jtwVcWLNFfxSKjjxQGnq6iWIhnRZTZuQzuWApk
4mooUbcUKo5lcapN5fAOU3ST2AauYKjXMXdu8o6hrG2vKICwkuylTteXTNc+QQEdjV7vuKajwwID
J8gGjs43jdalRco0hdOavtnbVXMwaPl02RihvwwoXVsWyoQ2/2IFFSlzxlsmXhGJjVIU9ZOslfhL
fPxsMLi1HyMwrZcDMEA7BMLzMLrSni1P9U2/eHqXdB/a9s8WcaknUlJQbHZAwxA7UkKNylrhWVQW
aMKA3sBw6WdqiFnNI2DGdfE7fQghP+crdb0zlDb8szXiAk4b6noqmP9sEgf5YgVtKgk0cW7bWMOs
3cS06th9gX4LbM8P646gIT8O5sgzfi3S+CWRToiLw87U2cOHZRL+/a0zKuzgiqU292A0N5MuiTnx
6uD4dDCVooMnnrNnULW5arBzyrX0jemmc3NvoHeZVGNYeAqxc/p/QOy7dOO4fl5oMqYOtmhi+BQf
09P3toBaTHSabMmB9y/76IzFXRihRK03OROAHnfaTyOs9vFH0Md6qNk9ldLvMfEK/Qbjyws0qZc1
Z/FtKU0wQFKlLjpJXMsM4puiki5xc6fHKhlzWB5RDt83EZhrVp8EluO1e9kIsMwmLhGli1FiBBh4
dT2koetAYdaKizG4vF0lscezadkWHeu0gefS+EUdZi9D7jGzGw257zKQJPb4hlvoRBr1mgKILqVX
1sRL8ZLTdrfx9BUcPRIwlmTeXLfwVAk1JNtQ0SfwOtDbcpiWtl1wUPQ7pzR92/JX+h5WB7T4/Abh
0hDV1KWsbHy7ViMk09TaS0vQuPayeXoh3xU6IyxogjPpcb4bdME8iJt3BOkBLb2BFrLHqbyCgAoj
R8R30uV1Ej3AQoAcHIyoCLH209euy9cJ3zA6PocG9C/VdeGrZVd4mOV/pOWXeSzQUl95ENbuJLjC
+NjgcuHemIvZWiuWbDA6X0UG7FxQCLuPJWuzlWmCiTfzBo07dyuoKq/TDLQuVFxPC3FjCcHtMAUg
FfaLO9leFilaa1Bxxpy9wV45+L6whla66cZYQ0bElhzw0JHfGxDKAF2eH4V95Lk3w6n6nJRoKdYC
ObuKMJmc8fn3WsoEIJQKsdrVeOXL2ptamXeXA0c4jLGxkX+n1XWa6nEKG419ezQP9KjvZwgsg4bq
KEFiq/Nme2+s4WJFiR200WuwRoU6d/OIz0KQgJCn4mj64837yBi2hnHBgjlfFw8jbKNnR3X8YcxP
SSSr5Yh3+cYmtoLbs7kuqnR0GchPNnuR7jQQ8IZkp4f57MkaJ4RZfwPG5cdmTbvW6rFURJvsPaRr
lGskoAr0p0O/m63IkORjWfhxqTJapqJPWKrsRwgmpvmRWonkfBam/I1J3CUqUYpxXmdAtMN8k070
Yer0T24ke8gRew4UM4Zh6Dq+Q14vE2ltSmOFPXngSdRZPrvFPZmgKCQruIk9dsbhPGbocz6nePYI
FDJ+rDQUWozp6fI2EnvsDMF7zDUnA1GNXrj52cWLlzN6mk2DPwPhr5y169JogB3m9MN2bukKndmf
lyGEJ4d1toO7aU6YNKuKHBD1PB3jNAoQCFeqMvhdbj8MbSep50kigOdkrHSnVKgNtyXLizqfpq7x
cvrBmL5dtko4eYzpy38ijWdlnNckTSb2CGHdtCfiM9KeOCh8jOIi1VWatwS9n+yizpfgiuaAt7hc
ctXa1HLrBV87ZjR4/WKiftLt1AoNfkkcskJAlPUehpN3qqZI9rDQtVDJwlMFumchKP56c40Zoc6Q
4CFutefAtvAlnJKwGK8TRabhLEPism2mK12dmUAqnMZbK+1L5UBE0Ig+rBC8vezQX68Sb06rjVVc
yrB0vNHHYOL9uxkuiB7wfZLuCsx6ztfLvbmfTmwhu2ty0ArPPilHGW2WcKOjvZpYOg6qN7IJtr2u
UzzhDSizUWSZU9/FJSBrC8lWF6asDQwXOFWcD3OUYmMQt9qBBMGnrisp5sgguABBCQJ1Hpay1GS+
KexhP3QyUWfh/dd2bUMDRwt0l7ls0lJ7qRUNVZUcrYus0DaB7i6Tti6KLfkNw2eRHG/OrtJgnDup
ricl8sbm6+WwEzYrOWdD+PzRZEnqTg0M+Zv7t4O6qXUEkh3WYTOy+jJKlY4rSx9sCd5G+9kwLgqS
Ra2ntEZDobZnLRzN3rhXPoz+6lu79Ir66vfLZkqWy+YiArplKbrJ4ccYswMDRh3bUNlrUkVk2XKx
/9/czlZFq520BIyeEnRiQvLkFKVFtr9sDDsML/mOyxS9uRINIxfwHb1V18cOjcFKY3t6uZ+MO9so
JXAyo1iS3BiVgRLFKAvARUXslS0myvKHywbJELgrRqVMxNYiVg6dr13y0hpPl3//bWZDbQM1UB1T
A6B/47UdWkLxVDxBgZ1W9a3TOatH2nX2MF8oU4V5awlDwkO9Co6Ht1rvmNTMItssrEBtPg/2Bw1T
HZdNEZz3rxG4ENPWbLXTpbTwYBYd4gidXD4+AWo8ME0nMCnt7M90hD6wEsyycVOxF8+2cWGnFMbY
pBmQJ/eJgojAKWrfLV8u2ydzIBdsa0dBjVYBZJhyH8OSQT60x8sQbw915kF0s2KRwJFhcE8Xrass
DUh+rEAbX4ZU98bu0enQgCfT0BX764zDpbjajIqhmioriDHUU2Jc1Woi3x3+O8OsjacW29U0F2Mx
b6QSF1W3InA0mUE6XZfK57JDg1UnuZwI3tJfgfBluwQvQH+DdD/rYxEOjTeZ/uRiVjw+YDYgnK67
eHd5mUTu29jFT3RohpmONjgoAmdpMcOY+DGtfZ12kuwmg+FWqYo6XY2Jawa9fl+l9yskgFNDNmLx
NmO/dh93/ExmGtM+omYQd3iBMOguHemhw3QhXejBmePQWmvJksns4vJENWZxqmdwn5K8ZMpPd31Y
R1mDuzQs2B+xORpsZ40wPWKbeMthaiLRAw0mXFVZOyGkN8LpP58Tr93IJQcrJjYKb1irrL5Wtbuu
/Xg55ETJZxty3DlUj0VVait8to59mNhjmJBJUvCQLQv3oRup2tQuLUwYhpMLr7kg3X3Habe1gr+a
oq+osyms0Mo9Pg79urpOjNa/7CqJHXwpxbKWQW0g3Roo5tciSjxbhYi2mgZ/hsKl6tjunSgCJWlQ
pK1nDtRLrB+D9d9be16FlcWlAFo2XZ4vsAW9Ur5Ghmu8rgd6skrEuUXnzmZd+BoKijSjrncwxmhT
T1FQ5mrDOXoYXZkmztvL7mt7uK3vLlWbRCwAcsjOpvd0ucu6+yS2/alvPceM/ZXIaKckCY5/79Jy
iza2g0RgGt+Gog7i+G4FA7kee1mOgYRRkgiE0aequgmCUd0gvBw4adHmOJSpFZTklGaqR8cG7f+y
WoPQKJSF0IzlCISmNGM23CFH69q03ozVpwhhri07Rbub6qPWKJIdJU6mGzhu2ZqxSNa1xyHRhfqO
3DCqQ/J5RnOxg2n6fD/IeujFTjybx/5/k7xpETulTmFe1VyPqevp5GjmkWQHsz/69bcKYnFjFJey
aWJlKSEwKlV6j9BvxSA556Ru45L2ZFhzoU4M4eTsQdj4hUBiFcOm2i4Pe9YbjYroO7LSxiYuh686
TdSEIS7rVWP+VQwepbKXJ+HioEkFDTm2gAS2rbOqt53BCshyMLKgrT5ADvQdZuiOg2ZXTUAI6ahl
jFZ23Qpmo/9kgXZ231WQn0/KvnvPiQQmW3RGgPQSt9XXkTbZUAaG1LeFiaFDnDe+0z1FYNi7bI5w
t25AuLNCL7S5HAyATPhMbZbaN62HYvlZkr1Z7efh82U0YTLfoHFnRt1VWadkQEtNVOVQtvBGmn4w
+iclSWXsksI9tMHSX7tPy3LNRPukFTQFvTWmNnRnmSCnoK6EfbrB4JJP3qgFrr4mMurUHK15Qktt
/Gxlmr86FCLsCURUp6eiVa87G4V51+hl8+/CgN/8AVw2WrSJZHoHI/X+WBv7vHgyhg+X10xQzn1t
JJeMclzDnZItGhtOn25SvJNDkp3pVqghOXTVe3IfRHewNAbGAflD0bJ1sMfWmhWs3aesvDOcd0X8
+fc5czDEU9eEqoj4Jom/GmZOpnAY5+J7kuvWPYpay1NidOjUmEicyxo5xc7EWBkrpuFL2uF2QEJR
MzGNDs7Mg/4ETd8bGthlwArT5UMUyPRbxHl+g8ftggaC1pFNgef2PvsGrfaJem14+YcpiKCwFV8p
yXs+DTeI3J5Q5y7TqwSIII3+pHQ3TQpN10ijkjzMDqg3R+QmTLgDbFZKV8e8khUk9qcsfqrwQlAr
jWfHTw2VtW0IU4kJqm+CJnZWmnydSpI4mlUlxrHilNdT9aLLOEGFaXHz+5zL0lSndabBZab7BZ08
1wV9WbP5mLqyy8u/hN/ZEi5fRPZooNmltwLrpVv88mjv0p3i58aOQLRI3hkhTpAby7jNFqeqASaG
Ea9G5GreJYfkyki9NTkyjSRy+O8kR8hUGzQuJnrqzGrHNldUp15b3Jg401ZH8kEitYm7yBRzU5SY
H7fw+a7vtJdmHzEJ8DE0ThBZmyVfvrLQ4D5LFbXFm4SOBdOK70t2NMx7t310iMQmSYDzWizUiEu1
a4AClV3tiAYlFDBsDNZIThIZDHfZSFZ1RgsPYPJlh2YriOyWsecEkeL9LSxivsThfyd6eBUTvDRL
QcmQjphCAJn1D0PV/dk2PWK958vqnPP4ulZCer1TGgReM35tUU8d6H6ZJWskjoTfJwdf1KrSluR1
C4zOqcK4Ke/MYtqN+o1l49pxeaHE63SG4tapcpbEGiP4zDbvluKr00+SSJABcKegXQ6F0zGAMqoa
fOgOxk2rT47kiBBejs6rwpevZghu4SoBj2n0yaGHgQk1fLjsKRkEM3TzNWhFruI4FSBs50otDlUP
sePvlyFkvuJSdj8RtHbqgJjXD9ma+VkrYwr/l1PhvN5clsYLS6UlEyBYc5n9DbeSfdp7CqolYG5a
Dr0dXjZJ5jUuT6PFjGTlArxO/dxMz2QBObmkj114PdisPZek7aXAlxoBxNqWvtq0noqPjZIcnahB
i54aXDZItkZclo5dZ6omp7ECRTvZ6YMrO3MkDnO4T0GI77mVhoUPIm3wMuvQZC92K2m9kWFwm97S
86rO2SVEa6ef6erem/oS2Mn647KrZDDs/zc7JmlGsy0swED/1/bUqnukdoUh6YF8/TMgLqjnemz1
0sWaGDiqlxriCZ2L1l5Z67rw2fAcaA4Xy9TU68ZGw1+QlNkHfU3t3RjF32s1Lv2J6XePM6736IYh
Qb8u/71hjh1uvzeuw0X5skSjVaYsj9IrNXe9tUn8Wcn8SfoRKIxwSwOvm4lXD1PnzGwgCqyXYM4N
sg9joJ7KXeFXuCQcuiA+ZIwoDG8gskFwYahsMDnryjWL+qwDpprfKTP7IAuWiUrOOhkIt3WVaZ6r
goX9OKP8Mn7sl5usyN5z3p0t4e9XlTNHdYe2lKDQd7N7Td/3KrkB4DZvQdZFn0oAuP3k9eBUwxxs
IhtTFt98Nyjcse0OOjSTmRnkKlq9Gm1W7kvJxApM9FiNsgdDtrxvvvA2aNxXV12qS5q3QFviyGuq
FwU6PdWwM7OToT6Ow/PldCEJcIP9/yYvDcpARjTosmDbzeaXefp8+ffFcYYRaIIZIQvqQq9/P6/B
zFyZBCNbznRt1+YTWmiv2yJ9+TMYzoyyAj2jmgJGtfuQ0DJc7fVJyddPl2HE3jpbw6zdeEt1Cicf
IsDEZN5pffEyrMrjZQjx0wWaDoiF1xI8BnEeg0yFQ1MD345dmD8z2okiukqGwPXHEH3Bh2L6IHst
EVqFWWjoK4JclPBz+BD5BOcQlOmDatBvW2XIPKIVkouJ8Bp/xngzge/SrFxHjO7ldPItc7lKa1p4
GB4LrDqRuFBiz6/9vFmlskRnTUuB1UyYfaDp3qltyZS6+O64sYfLCVnmNGW6wmc95KbWQPW6l2Rv
gPKk2imfZR/4QoPQP2sS0Nk6KGW9Dru0Mf/33tqRMM6fIiori7C/ls85IFQxLUsjAkmBxUw7R13x
qjR+G4PqVj+M15lfDXjpZMp1hiQWROZs0TjfRdWKzToBzdXzAyVZ0JfvuARtETiHmYmCxDMDYe59
200wdZt6risrIgjtAKsE0VQbPWH8DKdK43U1UjyDo5ygHvPB0fZj18fP70gIBsgkdDBKCOQP9GJy
9d5YcQuOfdOzrshN5Ss+Xg/Abo9yn/z5SpSzt4DcBaS1y6ZqagC6870V7fL5UdV3l42SQXDXDxPV
nyGy8BrdzIe5/jigGIdSz2UM8fL89hvfdaA0quImA8xQB9d6WDHIgeHAhGSyMBClto27+Om2XtGK
ygB9AFhzUOVbmnCm5pWzmoVXuq3MKInj+PaDpOoco8pgVFNem2tAnJ8E1E6XHSfD4HbPlFA3WXqc
cpRcESdMyb7674wLtr71GVu7TYpeQI6RpQsLMepejUpzN5IJ9XmZFIU4BNBLYKiahooVs3QD0yaQ
2IhtLM1CRj/BFbGXlVXEvjojcJ9bGSkXV5l0fALPP9fGwhtb2KIR8T0LcgbhvkKS2TQGzWDp2XZO
dWU9jLp1MrRF1nkmdBf4XZDSIPn3RiPEaMYMlxILH3Xa1RBdNTIec+FN2tgAcMuu96kTKRQArKbm
7tYDphQhxHPFnlvwdn3Za6KL9BaMW3y1wJs4rWxcPfMyHEl6UJT8tii1II4slILU+tQUk4zfXhgP
Gwu5eFgsHXMZkYPPbzvf55N9zGbr29JgzPaycTIcLiTGZcbUZQJPtuP4YnXpizWjaTSbs78u4wiT
G5hyDIvYAtkOPCZADwREOqATcX2MfHgTI4SsD4Mj+VCQAWmvt2oPGv9JqV3EHqV+TdCXOoQzeYlb
2fcV88ybu44GvgINPd5v5RScJHJzBACy21Dduk2he3ah+M7QnjTV2qFxtg8vu1B4V4SS5j+IfEdD
GRvQwCpxT8D34wGfWX+ZBlj5pkAN6V9JEP93ml/k1g0c91FsptZE9Qxw8XQV5QroVmV8WuKddTaI
Wyu7yFoc3nBhNn+hq9/0U5Arp2j+mOOSIi1DCkMdjDYqBtWhXu5yoU47XH4yyI0HURWuxk2ZX8X/
neYZLttAcDee2s6zNU2xm6L5MMQ3vQZKmzDPjsPy7T2xsEHiLz7F1NkF7uHYQ6hDamBYy6aD6+eL
1xyLXTpJC0HCffUb0OUlavG2SaBBiA1M4+46t8bQhTCON5bxF03tDxLr3s75bf3o8tyMi6FV8Txh
qSh5aOzrdLiNYyss82AcgiSuMfL/cBnxcmy4hIvEaWwWBbMarNbRHTRtCRsrxk18kGxh4cG4cSJ3
I3KGOVsylcEUeectOvgDWghaSo55tvZvMtMGhTsdozW1mrjGUg0aFG/NKFRL06OZM3t9h9Cv9c6z
ZrrvjFVSbRW+OWDghZiQXxGopeh4AE/itmGVkP5o95h9xzCX6RtodjF9wsR2NVnHvtjYMyR3UGa0
HVerb5HvY+0OreGGpxfW18LQDoXL6Mmtcdd3ZaitloRxW7yWZ2AunZAE3Zt9BFuT+CbCk64m+ZgW
ni8bX3K5ZLJpQjqlxrdnU6g7aqe1P2XQ06oicJfZRfE862Uh2Qb/soAQa3ZBBIhHHLZPNhfddNT/
qZbZx/pYQ/Wzvs5AMtZ5ydHdF7scwsmSzytxYjlDcgtI6QCWbhcL6Cw3DnTa7TQk5tdkkl3jxP48
43Dr5TauUtg1XqoVaEo0H9UqQ8nxivbTIZHVTsShcYbili7BkKnbDexRXA/N9caWSUWJs9X597nk
T8aBtDSHy0bnaqpKz8yvO8znXk6JsljgX91nk052ogNl3jVfwXC868A3pqJTw9oth3nyxzF8T1M8
LlP/hB8/JZUXnWvWMxzXrk9F82lYT6qs8Ul8i9pgcKm+NmkzuyxhTDg4Gclw5WNy/aY5MtnS/z7e
zA6ys0Fcwh+MpaFJAYMW9VPbdaCHjrwBpdTLSyWJB/7x3bCrXCcpUCL1bol1L6nvTFPafsLue2+P
lbMtXG5ASs37JgaKqfn9qbmKwsI3NKYqsM92MlYamUlcVjDSOBkIKz+q9Iomt3G3G2X3W0ni4fWW
NLWYKPp2sIu05MuAJnTNae6Lhe6dmFSSJCfMCKCFQ+uY7uJtlLtLV+qSZE6Msby6e1K66P8xtSLe
rhsIPq47szSjHBDYmYFbeUU4H4zaG/GB4P4sw+kAFqjLYSeF5KJ7MZ1IN6Be+auVy/Jx501B6YrD
3vGY9qj63VqCy5DCNdsYyfy8OZ8sDDarU4xDUR39VNk101ExPw2G5GgX54gNDBfq0IJMmraCYex9
ofPrp5H6EHNiHHFe8aT2f2gVF+yDQoe+ZkOb7eIGazKc7AQ8E3QKl2LY/5kDuVNwAEdBN7FAjKrb
nuwoTo+yuKXF8TKMcPtuHMidgKs2lUXvYNx1We66QvFIH5r0x2UM8SvQBoQ7BivFHeZiBkgXRo9Q
ywhBH2F49A7tmAcqmz0T72DciVRXBckY36NWaiRtsxgJaR3mHUjyd3r7nrEVcD3/A8G3qOV2ojoV
uz3r4z3RnpZKVkf/l7g+I3BpqMzmmSwGtg8bnZxLLwnX6mr0mxMJUKBBYVANL68RW+c3Z8bGJC4p
LW1pWSm7Q3S2dXDJ5FMyTagPzuAM0mcPtaorI4kkN2dx8J2t5NKSreENSnNhZUefpv6mi/amLik9
ySC4PDQrsx2NNpaKqPNdYdNdN7WrN1syilzpirE/ZJPwJn2lmcpao+YBJRvWgO48f1NuWM+AvGDz
Lwn97DkuEaV5kleVAjRTBeNcCQVPPXX9epzRNTk5YExuD/Za+81a366jGVhruwcR5IEYslqIZLfx
xOeTVkCrEqR7gVE9ltaukVUqZevH5aeMrG3ummz9rCFEjWI3q8Ox09fny+EvXT4uRVEI6S0zqKcD
snf2Rsjo/dtQ9Vuv9RX5tALbTRd2G9/nRnS3qsAtiay7X9EtnoXxzvjeBNqu2kV3iqShVvg9dd7a
PMG6WuS0BKkBwIyrYni289JfqudlQdzE2e6yHyXLxY99RA21mimCYUm0U0AGEmuH0fn5Zxhc1nDU
JNNctqWtLPai4dGuPuagNbgMwjbQ2xVi1DfoYgEdBBcPlt1hlClDm0xf9I3Hpi8xYunW+0xXBz8v
jV6CJ3bcbzz+G24sSZNnrGW8d/fu8DMmB0MqIipg88FHDshGdR3cvbZKuBzVDyUz61cPg7MnD1O4
Bo3fNJ72nZ3G9BMjjZRePoWWbUC5VLWWWl6NbDRi6pxgsBd/ohDonYbg8oKJLxkbHO7CRAo8fKI5
DAlYC5po8ixy1Mr7annO2WS49ljp35fk1s7z96zcBpfLUFGignKng1Oz/LoyXQ+de63dSKwTptkN
CBeO0BTAGH0FEKpPntMdbUX2aSoM+DMC36+T6ur/limN92lah4N6P2e3ayern0os+bWMm3Oyz/v/
WZKRK8v90Uey+9+vv/TN1t1YwpLv/5F2Zc1x47z2F6lKGyXxVVsvbu+JneRFlW2077t+/T10vqRl
WtOc60xVah5cpdMAQRAEgYMVwmii861rYXBh0yhOGUbPWpvfWWEfg4M/mdyFSpkzmzVGg5MWty4p
b/zLtijSJeeh0qUux0nBauXTF116KELVbsmt1olqkjYv+itJma5XkvYahhioGXCsa9TEupm72OSG
tZiI6VIFu/jFtaygOtSxS3IJpS76Qzh+rlXDjhPRc7RIb+zvKxCjqYo2YnVpo9l9U6afRWGptmo1
jp7//wkYX7lCfmpCZ3ZVHwyAksjgNaR0Or28qbvrPBTVzG9rDi88FONNCOZkvhYqzdAynbJCcCr1
FiJPTFVuFTU4kEjJvPfY3RmKsweMd4JBsGCpDUYMx0xsJZL8AG+4syzcZdu2d8ZiYq/Wah6UlmQv
FwbcvAu3vk532VXv6piVRbR3udgzFmcXCirk2hBTiN0w/THO6ZeslpHbEtFGbF6BwFD7e6G4A4T1
bM+azELAdD+lqLYabjtM6+hbEBgV9kIjgVT/cmKdAbmTI5dzSlqDxbZH0y8KW/KswVEIHga7XbZr
+sNl69j2vGc47gwxh8iKScvSgpGXazdy83j5+9sx9FmBfFSLm+OSlBMUiKkXGBfDRioYd8pO9btd
cFPvL6NtRrUrMO6GnE9dqDSs/bbRUaMwfB6i0E/oadKo3cXfL2MJtjAf1crm2MojSw4XZv0UNbKt
xcHtouaC7SuC4TyF1QdqMLHAdqYnELm5U/MlnhfnsiwivXE+IipC9GeoAOmq+7F6kIf7sBntJbtT
YxGB/vYtdbVGnI8IzTDKI5bBZ9m5nD197yrMnf3VUA8Ct+fLov0LHuhJiYWiVoxEee2TOhrNYzr2
cOqNBxIWD60avmp6mEUbYYhf4lXom37XpjpDcsFGkU9pTSRAyjN4JKboPhw6QQpje9+eITizIFY7
1PkCiGDxVP2OJu+y7vP3OYtY5DrIJCaCFvSnuiq+6am8ry1FQLu67V7PMJwxSOoopVOAG46ZFHbb
6raJ55VJ881usPV+R+Kny9YgUht3aERNAiJgDWLFqbSjVfd9DPHM/HcY3JGRtXib7QtgKOBw6Fun
JqLOp22fcNYad0bMUaMmpQqttSH5SscUTDn5IxVOjxHBcGeDGgfZMEiAWUDeV0byYZAlO8u03V/p
iycK1GINzDgz9BXWpoe6BAf3JsGTwKYkYJ0A+bOlqirf2zCQNowGGRybxnIdTtcqBk10SDe/Q44z
CH9ZQisyiLUTltAe2ps5zbFdflxG2PZlGMqBWYJgBwH97GtfppkYcTJj7imqFhz9iFfd1Jkx2MeW
fdWVDtNH8fwbtiHe3JtWiJyppWmoSiFjvjTr6ZqNeSik4lHT5qvYEvHsb2ciVlicvQ1hOWNvQrrw
6+zpTnwMTnlqSw5tbTwgeoqHiavTUbRsIlg+QmmamKYgU2Qv5dWhtDVcmXJn/lX3ooOgmXyOfopA
VXYEXNArn38bjait6AjQOXONo7mf9l3lsQksk91cdSjpV12Mm3oYbgzbsi0wKuN2+nDZmrY3xR9j
4gMYPc7kOGCPSZPu5fSpkvdaLDilRBDcKTWFEUkH9pC05NMu6p/THvTk6dfLcjCzeKtKCv4CvAug
SYn9iNWlo2qXAfXdCTY3Dg6DlMegx01g0lAjmF0PS+tYynSnL0RwQm4eJSBf16kpa5iyx8umaBIB
NRDqtMq7hX6uS8FFfvNoXH2fO4HHOqgmTO7DCVx8Ucd7s38atHsFA4GM5HY0Ra0Y2/eOFRynxQ7M
IkFYo3RzNFEfQK8SV3IG06G7bC/mKtn0KibaG8EDBE/GW3+/qPU09Ig3U1KrvmmUxK9C9YOMeen2
bAmpBjfNcAXHxWPTbLQkQsW8Ow6qGy6fs944GIFoIMW2QZyF4gzCzJtoClVs6c68DppjTgtBYPEv
a3RG4ExCUmjREpa07xvUkxkxOCdbte7copOfxzwJT8GkF8fUbHK7RgbInrrxftbr0L+84bZXj2JK
IsbNYvIx56fRsoP5kqwTloyTL03TKa/N2xJ9KNIQi+qYBFh8cIBBClIpI6RCeUd2lXb6VRhonV1Z
w16NM1FCddtO/ghGuKtCJHfF0pS4mgTjbb3YOX3AK+dl3bET+o2zwgPC/3RHOFPUZmqFlBFaBMX3
WdvlIaZeNHstu4sMge/dNEdLUwgMH2rik1nRTIu4bWD0ck2dOUi8RhEN+9l0USsILjgw47ALsD7I
YmEmZ7an2kE1D130GUxsFS2cy5oTycNZXdUWMxkHnCWKtdO6yJZE/Hybq28h/gCpAJVBf/36HGll
jFNtC+wug96U+k1mXgmbyEUQzNpXR9UwyJgP1rF79uyrqEoZyp9KTQSK2g5oVoJwUaJqKkudjkCJ
Snt2VMdwtOf0J5uUkOyzB4wwdMRxokgyzhR6MG3PSQDnBx65xe6UxHTrqLyVVWkQiCdC4uwAFZN4
KK2AlKQnRc7smB6q4MdlWxNgUI5yZGwoXEEBR5DpGDYhGc+a9QncW9/fgYJafLCwI3JR+Lm2S2Fq
4yAh3WzUjhZpbin7sWkK1LW5bVYg7O8rkzNoHHdxDpCkO+r6nVoeLgux8X0MD6RogkYi+y1RZz3j
wtXVquVWabQnhYGoS5Sj3Dr3XmFwfhkBmDUv4Ap9SRkth/BoxO7kKE5yJR3M2L0s0MaJQ3SKznuV
camCffS1wnQ8NSxVRCy3bjD4yZD9ZI4cackPlpEIHuG3XqVeYXG7Jqj7qasr03JHKQETXdFLT/0c
lzY1SvmrMWXZTaOa6o50Aa4FeS07Ay0yUcpZJDC3oRrQJKaZqVtuPuZ2TG5qDCwydbtB6f9lzW6a
yh/NopHstWbNaJgjazEszNg5Jc3jInrpEH2fMxMtKzp9RBoQxXcfuzwGJeLPywJsuAUsFyzdUqlm
vGHnpHkqIVkxWe5kVFdWGXmSRe08yAQn97a9r3C4YyKQ82iucBl2UaSmH3/F4nXoyv5/icU3IpJX
QnH2jratYMokCLWonasb3mh4U+H36QmiCgxApD/O3JNZngo6QK628Zf5RKaHZnhH9u2VOJw1ZxNS
fFUEjKS9j5HE7gfRo7hACr7QT8Ub4aQlQKjTQ5maXpDdy3ovUNWmDRBZxnh1zCN/S7sZmF0WDYsM
18Ddx+aDuHRsS6Q1GNtZq0OiUeI5bQfFcs3pDoFvqzzWouaALS+zhmA/YQWRkXDKjAryaORbojwi
77BDcB3nwj5Ltsu5CJusgbjNU+vJ1MUTZHkpdP+1eVDo/u6L7CswbvMEedNMNV2wU7ujGi/OkJ+s
evKHbPf/9zyM9wPTQNHEjhbI19qTLD2S5hGbVM/vyGBr0QfhzWTbBjAW0FAVgjE33MYpAqLmTQxR
2qHbYWC80+XWMRVN1dpEUWR4UMWy3lJpxQqZF/CBWa7RL7Zp3Y/xYIe49V9W15ZPg67+oHCOxoiQ
KBpz2ECB8tjkse9vu1HaLZpfWZogXBBBcWrLE81K5RSxiZolNq7FbopeWCm+KoPcNYVkIwL18RVh
ZBjlGKEkNmp0mpWnBjNVzae/0h3/XoZ2+bZFMZ3lWmoIFjfZAXt4HPlSdTNXk3cZa9vLnReKJyhV
SaommQx5eC/3X066beWBQMVSDNXE0OvXm0jB8+Ccod/H1ZTZAQnnbbNkrl6JnuZEMJwDUurYlAtk
2pgzlVDkozwSURZhK9IhylkSzu0YRUa7GTwx/zWS2jbq8/e5/RN1RY7KOXwfjU991tuYfFabj022
I5Eg1hEhcdsnshJJoiCecunywwz7XZjCefY2oOJMVEAvWBj+gWYcSxoHNdbfKK8inNij5knJInA9
TDVvjp/z0rxY/Oqck5rBnCW8Q7uViup4GrlFktzLiOlnU7Pnmf4Mquzn5V20LZfJnrcwN/gNu5o8
4VJQEgQkOBx+nd7Cw2Hb4M4QXICAqt1crxZASGhPr56bRdSNJJKB/X2ltlqfRgyHxulTJ9dFY6LA
y646WbA2IhBuZ1I0G9cVCw06itFqKGTMQrt611EN3jb0vWMkqsH7z7CoJkuqsP2xGuVLLAVm9ncs
+ApCfa0sGaT21lwAQuqQljCdjF6VusiQtyp3CI7iP4Jor1GkVtFDJMVebiEmKgnTK9YziHsI45vC
1EDBQbppYis4zsRmo/5f3FbRD3LsGfn+75TGWVhnBFUxYMoflHZIS8nFDCBkqby/A+EsTKrqdDYo
QILlHqRZSfUYTv5liO0zc6UozvmXISW5xiJpOupeWGCKQY/cgRSCtlhxhpkeysx09HR2MQXpS593
77qZrPC5w2Ey+3ZpMN2B3U6rwy+riAk6Sf+LVWxu2RUYdz4oSpQWmgQwNnXRfNQwtEkT1KAIIPgn
hhghVW1gKB2GGPuhOjo47JTmHeyK683EPy1gclI1aRXk0MN7LQfPh/BaKrIL/mlBGatiKlvIgXX5
/YL3n3erSGmccyA0UroWBG7/jwuJUCDOI4AvBxN4O+iszv4YWpW9pEFS/x1U+a8WiAm8OoB0tUgt
mflUtBONCuiodFslohc8kdY494Bhbn09MGuu6uPQYci7HVUiDGXTkeqWYiLEVRRi8SB6rgR631B3
ujUw3ao+Zm7g6geEIIa9eN0u+VkLWvbUzTv3CpJzSUMb5QUK6ykGkU+n5jQcNB8shd8SyzZvTGf2
Weet/mk8yCCht5P74qOwnmLzFxDQA2HYrE5xsXy9fPlSSmBhDSn6p2UnB0UKa/uNP2s+yJp3YH3L
X7p/MQF9P4yfiwcQBAsPsK3qHEIIWuwJct5vmSAxLjibgha/oflkfAQ7ARrGQGpY2RSMH6jniI6F
iMVqc6nR0wrqSTB+ILX5Wup6IgTzkSJILXslvdVEVBXMu74JZlff57zvGJYd6aeYuqE+7OuudTSl
saUsv+t7dWem/S6JNS9VaxHbx7YNn4F51sYwNnN1tAAcZ3b6tTm0u8gNrwsTRYE2vS+8+HZJ7OyT
4GTd3J4rVC7LoqVVjFIEqHP4NLmRU+8w1T51vre++t2yGTsd+qCWzwJQFqxd0DHP5YgJvbQcyoS6
+ezlN+Mu8qNvFdr/HenY7KD5bwK8zZ2C7jWqIa0Iu+Ec3ayw4dykpOCsVXwFfdco6tNtPKd4uQ9e
kMto2xo9g3G+KJNVo8/0iroGlDefTExFTATOh33irf7OEJzvidNZG7S8pi5tqR2Nu7r5YtQHVRI1
/ynbm+EMxG02UwL3Uq9BcclBRhVx+kVPXHStGYfT5Cxe7hbX0iF8NHLMsQ1TR+RjX97rL8nJ7cW4
lcYwyaDKIfTk4+DKnrnPd8WVcp+fMjT4TJ76n152t33Mb7Et/tVmwjQy3cqg36yUTkTubWkSDWTc
tBILlWhonsf0QI1z3jHyeEaTdWBPoLeR7C7LdW7sLhuiylbnjfpWGFwwMZNu1roOUxA6d0RxIfoQ
HhPF6Xd4gNCdwg2P1kF7aF02GSx1Q5/802AkOv0MFkInvG2fc9E2ZI9dl34Ptw3bRY4zinHysCbi
l8fIHUDS1B6aa1Ex+stk00tI3B4MrKUIgxpIjav5zV1wbG1W3EU88IsEe+kadIf7wGn8Gq+p8j4S
lLFtTZ/HoXheXG5/NqD6NtKz4lMv/dnWduq0rmWHzrBTAUs+i8gJt2+vFLVSeFfX0avL7VY6jHGf
tSq2i48R3SBQ7/balwkV/80uuS7f44NWYNze7JtqqZMC5ViV+lQbd2p0Y1pX6Em/bMObO/GMwid/
iz5JEgVFYG7Q+rp2swRPl7+vbO6RFQB3/plKaRhpC4DWGz0De6T7Rm5M2Y7vTTgYxemcsLfLx9in
bvqOyYeErLC5nIY+1mFnlliv0ZDtQf4Q1gLtbYdnKwTOy/RJHWdohft18IG+1GHjcqk3OOau8N5F
1/5KIM7hxDWVE22EQJN2yuTdFO0vr9am01yJwzkQvHL2kpVCHLV4Co3altvcWVLR9L/N03WFwjmP
PgQDNJ6lEJ2g8Er9p8hQUPi9IKP9d8JwTkJSphTNBoAZrNQOl8Hp048tmiIvo4g2EOcTiBSDMK4D
Slvu8uCoiebVsV/5xtOulMW5gdlswlIz8X0t/thNPzpM4CPtrRwc5eT+siRbi2/IKO6Db0Pel+8f
LTpTi8J2QXhIH2nr6PLPsHn+OwjOfhdUkNKOQcTgRpFKLxjQPl+KXjK2itXQynCWhDPjqlIw/5HB
6F/SzJ69yMmPiW8diufkSTuax8KL7oVn0pajY/UbrFoc1Rx8jlYrQlLLPYIBxqSTuf1PRbaDxM53
jVef1BjnUuNQV0Y5TGS3V1RQ9rNlhmt0ztVV5RhSS8ZtWVV2hfVhlB8ur5zo+5yjw+vT2Nc1vh/j
54fJXWSKWB83Y+G1CJxxDNJsjdECiOYlmmrtetfs0SXUKn6NGKq5waHhzhhznNhhZxc7UTpt86ha
/wDObIwOg2z1hq3g9eSPT7qTetKD9i3fpY55HcWO7DbXuCa6ya77fFm7ItvhPGJDilGvAqZdnVxj
vPGunqO9JT9OWeuntYbe8Ux49WArxjuWtbSce9StadRahjk6LHjtdzi6DqZn7ko3u0ea2bks4pbT
X8NxfrIrl3GmI5S76N+p9jHphmdiSXct2GEuA22eyWskzmPmbTNFE0scTT6jasOoq4cM88RRqvrS
Mz6JDWfbc/7Z+ny2t5rmBQUOQAT79h4DW2obQ1k7zDA1bBQU2svHygkeUDd0WVDBluTTv2aYNGY8
ALU0r0r6NBXf/u77Kgxolb1ETVWot+z7/TC6eY4LKQ0FgbxIBM6rhMnQjAnzmcjKZPMDZm8LdPQv
R8F5aTinIk2YIlcOQCD2gAGpik0RCUZ25DN76E/TLrk3OpsI0v+bF5SVDRLOlcjlbxtsPcXXXPmJ
XGkY0Pu5R8RLnOS+j2ww0j3EInafTYWyuTFE12RVfbnBrNYsrzEGYdKwZqAryo19Jmzp2fRUKwBu
xSKlNozCYvrUvF8s45IXBS5SwvCSxb53A7u9VU/VF3E5+PZarrC5texMdTaLGJdOchvuq9vgzpzd
5Jt8MHeE3a9vrYey8kQH6+aLgbFC5ZYyijI4FAKVBtcI8O36utt/N3eaJ1+JWh+2PdcKijsGgqyK
SVn/z1hfsoUOex5FQ6Zv+M216HlCiMcdAUvfm5WJFBfYwfKncF/4LGPQfjds1W+cWThNWriA3BnQ
FIsBOhzggdTZY0l0Mru1ZN89Tx5uSwcMIfEKkZcUCskdB0ogxUmdAHTyMV26tkvH+Jw6mT26IMyb
7PBRRBghQnxJnqw2YRZmJCAKEHvdNyefbZN6R506c1pM7TiwnlPhUjJn/OY0P5vOy2vKCrMJ22wC
Q+nv07x1hm/odgfDh76XXFEb0GYqfbUnXjpRV2iYgBbKWsEM5ziiwxTSJQ6mErWJTXaIkpwGc6R+
oGfj8oEksh+Vcz6WnqRJM0FI5lUNJ/bin1JoK6CR3xm34Cyw5W8KaFJFJrR5vCtsPoRmmm+bQVsT
7TUK+jcQukgO+t8cdblDNbBIuu0lPMNwu7/MzSyWrRq++6lzOzxPpLvAtyBX7kquKBwTycRt/apO
EgSVzF7m+GoxMhS2j/dKI3o43D4uzjJxO16VtD7LSwbDCrQL8KeEOzlFY+ZzBjaGJKCuwERESuR2
+9AsXU0iAP5KyaZe4lp34OVAVItnQlF9yWYC3TibBh/56e2IYegS1uxXEF358wxSThPzh1KHfgxC
DHwOncQbF1cILZCUD/8wmyIeixSSToob7CofzI6FE+zJbvJKt8Dz4OGyagUW86YUwBwpMirMeavp
oRgMtIOWh0Uz/cswm/eElUa5PY4OzEgbWNQ55Jpj5e4sgRwTHcrT2DqXkUQCceHEZCV6LrGDvdNb
28yuzTSwe1OQVNmOBFfysF+xcpVzmA4SmNiRkz+pR9UZd+1PepMnXmb3roaUQIWagNAehQmBTelU
WcN/RHnbSo6sJ+mWZMTtoPgnU2NHN3aR+nhZg5sJcRQHqjJRUVD5pmtXMicwmrHFKk7GsXCXZ/OG
XKcHRrdsfjY/CNA2TeOMxm82Ug1SUrEiBPXeAlph2bnTXGnXz7M/uw1eNgOP/sgFaXjmCN8crBpG
pioognzb8lo0pKJW1SP8Qwd0WjzE5pNGvdgqbDkT5RI310zDeEkTc7HedouqLdWroQ1QJt1iJK+f
Lfug3gmUuPVUi7a6PxjcKdP1ah8EAzBeKnrqI3u2+c+VVtvB8wqNO2ZyrUThJSoL12gvXUfvreta
i8YdNtIoqc2SAox0O2v8oKv/qObny+oTrRB3vMyG0deUyYM6bPRMpP37eiZWUvB9ooZVUpJRC1VQ
nR8bg2tVR0MVtQIx3/bWqv9YAeVfZfQmlbISclRozur3dSrYqwI9UXZ4rbzeZMXWPA0UNYuZN2oY
NOwNwqvopjvQML1NY+w7b1pdhzHT6oKisiI7ZR8wF+Qq+DGO9nzXebObu7Fr3ZSPxoPIC21GNCtU
7tRI6BBJVRQik1tj2FV/rYe3fSLZGsp+jWo/BKK2k20fuwJkql6pEi52QM2aZLmRtWMFQGFqozYm
xFUNY1dSyCmqChDplfMQRSmTYdEgYUWvYSHqjNi+UO1ExGQuwuF8Q0LzMexz4FhlTjzMp6L3iYXg
UB5ky24qDES/vHe3gzWiqMREK5IKBoPXmgxa5OgNM6OutJcd3Wkie7qyUH1zr90Qj6XqkNLY1Xuz
cFpRuL2534huUE1G3zSlXFRDe6UK0xy2KkcHjKSVRAkn0fc5q6zMjioYm4Q31GjyqDHdW5jleVl9
mwfhSgROeyQPypCUgNDobVIfa90Puy8Vzdx4CgQrtWkZKyjOAttYzbSeFb3RKsdIAmnwkes8qEPY
YGyEqF9oE2y1v7hTA9OtElC5ACyQd91yilvZCZW7Pl/cy/rbdolnd8UdHcawWHEKam+3BjtcCILC
4keeCjjJBLIYXDd0PqlNiJIeJKLzJ6mOMMp5hvp0O0pFCc7tMOKPNPxoYvSyV6VuMINrfMYahlqX
UzSijhY1icJJgwLV8eVsupHEk44OGJcWsq0MT9L4Udzftwmiy1SnCtVNwmdQyKwOkRLhyEKxblKG
njX6tSl6+t4OiFYo3MEY1WWaA/59zWmb5rAC47yOghTNFIF43q2IMdiBpR7aXr/Whsw1RxEVNTPf
NxEFG4mNglkUq/Ijy2VSxGj0xHkxpbdtd9Lo3VQctNoBlU/YdE4iC+Ly7eX6g8eHSa3RhEWmY7lI
dd2TR0MFy5NopqYIg4uSIl0NDBb+u0uJQue63YM9wSnR+PsOz3BWHR8sod+bzlYAmEpFYjnKvKFL
jnFvvuexZQXDWUOvF+aQSoBRosJWpoeS7i/LsR2qrBC4Uygxw1lH5xjuLzWynjrygtWVKoF5wpV2
xhWafH5cBhStD/v7KjTqG8wDmybYXAQi0WnKrvQUNbWkFyhOKBd3HlVkKZs4Bg7uTDLIb1ZdSxm6
lkTJXKamC1uJZwtRQJ2gxiHc3SzdUfMmfw+9irFaJu7EqydT6tMA4lTJl07+usyiOyazpEsCcEdd
MCFGrjsAqIGCssdEMdDF3IQ3Mmp8pGG+komUuJEyXJVloF1VcXTf1mN8Wyck2Slt2jxcNpPL+nwz
qBZD1LsBwzPRozkdZvIwiexD9H3OTUwxKpJndIe7eXU3gUVKF/mhfzk1fju7N8NoaaNOMwrDXgxQ
P/66tFP6H9ujtk+NMxjnJxJpmcN5AVgXPUTl9Wh8jFFysWSCVREKxdS62r2YrZMHcQwzL07FXbvr
9uqt7GsOy3argo7gy47iTZd2TiJ1pA2z+P6YBqEdYsqjKprPITIDzkuoHZnMgOktXm6X4Xupfrxs
xttCgGxWUXQVDB6cmVXolwVXGV7K83DxsiC3yRLd0EnUNbu9/GcYLkKRC/DJySaL7AoU9ZrHqM89
w/qgGx8uiyPC4cwMZGKDUVUQp5w/GsE//VC6ITlNpSjjJVIbZ2ZRmptSwvpZ4tLy84p6XYR6sHpy
L4uzvfpntbGfsbLmKgBz3bJAHN2wtfGUNo+Xvy+6fvG35Z6OpdIhtM+C4yTlLp1OcSw7S/XNUt91
jq/uX9wBQZS50cyX2+p9cWoOhZ9aXrGvP7WH7rrQbenHZdE2VbeC446LQslLZZQhmmZ8G5JPS+Vf
/j77uW+Oo9/fxxspdyuq4mCgCks09Hl83SdsBHsXOFY1nJphUp2knWbUlcmiiHjTwFew3H5VEn2Q
sxiwgVTZrdnYtALDoPbYRu+59a2AuB1bMibSzmTytZotExfzOMbqQzC/J+JewXAbdi57Rc5ZXmgq
MEx2NyXPMRFEDhctASvF/r7aRMaIkeRhjL066E9LeTekgu9v+oKVCNwmbYexN42G+QLkfdLoSLLZ
VpfZvmxvIhRmGCspMiVdiMK2j7pcT+RAAkwm7QcBiMi6OH9QqU3XIShFF1R5E6d3E6rblTs1EFFf
iWThXEHcaFqCd2k8cCofmg5ZwBLT3FBFcVlj2wUFxFJUitJv8KBxe0Vvw77IRqhsue3cX6155KFg
wzsHjzXJJddWK8DclAwNjrKCjlZD5qNslVhBhJsXRoWl6N33q+g6LwSOVATBKS+IULu9BEjla0n8
VW6sB3WK/HASDYvd3DUrSTj/KeV13OUMRs3/Keb9IgvE2DS1P9/Htnxtz/jL1KkoL3bL2EkwLC6l
P9Xhp9aKbO2yHFiW1zi6pedVhkm7blLd9uNjWgrk2I44V4KorwFmUk6hyQBemIF+hdHDLz5qMf+Z
SGucuwTjUUFQeIhO8/6rRDxlkOxh8cJaEBdsX05XQnE+c+xn2oMtzHLDER3tEUocE38x7VFxexcl
h/vxXbnsFSCz+pV7M5tYU/AAgusUGPUjMIgLJBIpjv199f2gC9paRiu0WxrPfUx82fCSyHQk6e88
gCJzLjSXKCjqJmhOqQ9ahTKATyURpA5EJs15gJo0chYwMk4rnjw9Lu5MBKCXfedlJ6PwcyjKYCmT
3oIUnf5URO0nwibKG6WyOJdxtkWxdAw6toiuG9yyY5hPOVkzWJUq7Z9uui1EefhtOc7f55Y9MkgR
gUoLd9zkc4KCDz066XP2l0JwS15LfWRRRkLV0a+kfk67+8tKEgnBrTcak3FravH9ZNzJ4JyX2+dK
EeyPf3FjZ01x/h4jemZDIiDlYNOOGHUtUgG/qWsDKtCYCI2npsSsowyjcH9TgPw/CwYE+jO5I6Bv
5bhTUuivWE5TnXsg1GkN0cvxtoP5oz+TOwYqUnf6rIOWY17q3UDHm2lwK7132zl6jzmYimWi2gYM
PXwT8oRq7CUa4cpmuXDLFCe0kflVbLnvsLoVDHcEENWI86wAjGWMNn6Hnaa+NggHn256gBUM5wEW
XW+0VAOM9th74b7dTfbP8e5Ednhv95Hn+0upOIeQKUmPvB3gZEJsbYh2ECwxFIGH3jSGlVC8Rwjb
aKIBCH5Vg9jUzO1oIb7Zpw+SIWjR2kYimmyB0lpR+fCmmmdkO1l+SG1TjLypd3U9OVmcOoo8/CUU
Z+HqFEy0MZDvms381CTWt2Ewvi5tginTtPr0HuM7i6W9Pq6lLGmDgpWSpJH1OY2NmzTvMd0pE1gD
c2pvLvHmGYaz8cxICYnYG2DboI6TpkeSzw7GenyU1MXTjcIzevybw69/Jx1n87JEwtqqIF2p7qQF
UyImL5D/EoMz9DFSCqtSgBEUP1viRuNiq6I6RGbGl9THmXleak3asee5cU4O2MdHY8gO6TifLOTj
o1nEvrBdA79aLu4gVINRnUqmN/3ebA7NQdujVm8fgkC72Ol+7kuuiHJr+6BaQXLHomIuNJEjWEjt
pTfsRZp4jCWIcS6IamG3PeEfY+RZH3VVSkqwTKIMbKztvKp3sanv/8rwXqRdRcG6ZLZGy7Lj1Pyo
pzvJeiblw99BcF5C6wqM4moBIdFgb+ThB3muP8vV8OHvYDgHERe/t1BSf0jLU7UcGkNQjrAZNpyX
/iW9sFJWHaJsfmB3edreG/GVXn2IE1EXgMikX7oTViC9knWYggyTTg6s6WHZK2AwfJh9dslCWypK
hwQJN7ZHLuzZl9LiFaCaZgWtmWcN+q9GMDtDa6JO+arLr4rwUGUi4qdtDwuqKx1JGIyP4GKvycBc
1ZoVwij9c6mTj7rcu0bYHFDhC+ay+dgjTOp6qgoc+7/s2zMuZ4ZyXhPMCgDu61u57P+XGtHtVWRM
0bJlyYyw6PVxVchjlsoZrkvGR5ZpYowUrOupmO3Z7ZzYF3UVb5rmCo9zhDJmzNRgFLHcYblq+8Tp
h106i4L0TX+0AuFcHx5YURtV45qZaR/NYlcNgjh28/Q4f59nCWnSph7zDvuLVLeofnTi8VTKaBML
r4qmEVj9Zpi0wuLMcOiCOgoGKIz0ij1N33HX7NKD2YuyTSIczuwCWVVquQCO3HzLqZdGH5fyKjeO
73B+K2k451eQBvPfQ6CYrelOkupI5YIyhUHwBCAwAJ39feUqsoFEmFOMBYrzZzrfptV7TqOVGHwY
FC20SiYY2BJ09ky9KQnsgTz/na64OEiP52jQQCwAkoSrqrKL5F5511PQSg5u93f1XGFyL5ajyD+D
LL5Hr9jQNjZJwK9OnsNk8S+LtJ3YXgFy2z+XWstA+hxx0HV1in6gD90DAZzk1NRWP7H+j+JnIAuu
7JuOfIXJeYNOog2xmDcwcnIM9EcK7uNiuG7TkwbaYGM4DsPhspgCJ8d3ZuRWNhqmiatabxAnUhUv
MkDTWPTe38FwrkEtulYxGqxeln1VhsSO2ruAiMqEBb6O73OShrRI5BbaU5a7iX4oBzdWTnPuFLiF
XhZHdBbxBJNJp9PcZMWAnd+BRyv3IrfbF/vJUf3MowdRY+r2KhHWr4Y3MI3nqh+sOsabO3MSzeh3
KjgscRfAeEGB+W0r8AzDbWO1IEkIVhzE4RQjOZCMiD72w1FRdRvzIAUq3HbiZyxuP2eq0ut9AZGo
sQcRt23W38rsS61rAhyR6rhtXNOgUUvWzzB2J7O/69tPevj5sjWIROF2bR6GljmwKiI5D+1g2mPo
vDPGbi5kpGRHzpuwElMy/2cG/OUFJHF5Fs5YH3DjVAfN7T8mbj06KHFsnkIHJCuPiajsVaA+/jLT
ppPZFqyxCe27uzKIvIUqV807/cNZMu5Ir+tFSnvW25QrHyJzhyXDVEdBauWlDviN+liOGPGjqsk8
z08UJlpUSOBMjJ+sXe2hd5DY+lH/OO1xifpcoy1D8/pT+x3/R+fnO9NiLJ2o/x9p17Ect5JsvwgR
KHhs4duQTS9RG8SVrgTvPb7+naLmqZtFqGtGWmilCGZnVVZmIs058KigymTsBBVEqcAiJtLlurfa
7CgApb1oOMa42VXSRTBaaLoEzgaWAHfUlLWs1rfF1v8gelYeKAbd0Ort+nvEG47fdIWX8hin0RQy
qZIepxof66Niy84a5F9XHxPlTuqWz9ztWRoq2Fu8lMc4jrGsVbRnIU/xm9vCHQNyvwLOl+4NKQ/X
Hzb3LBnnERZquaQjZHXu4papRazIlXbFDpgOX+I9b3r0N0cJqi9D08HXwRLhlibpE60HpqgQW3QK
t0OJwtaOIQGlt+bVwB7o/whbVxfPMpmXNw9EVwQBMulmfnf/tgDtJzbZi06z64ElUfwJ0smlRCax
7tVwygqJXiDxu/41Vz5xbm3LTV4KYFLqVQblepS93RpCczDcZM8jFnU9CiIUpnZ34NW7uRdHvehF
Eq9GelMsPyUCNObY+ILbfBttw6L7tMaD+sTRcPMNEPmNUULFbivjSbowVhZZg4Z0V75+BQXiEwYw
3fJGOvCMcisAwJFgiVaFXcpsppM3SzIqGkpNU/ssxKaFFdqiLhyOQptXBtwbQwGHsIo6+/sDJA1R
wexbUiucAUmTOxWwU+qgw/h56w8HXj5FLeCDDzmLY1cQVF3pmliFuIzcdMaLLn7m6MMTwOS7BVGy
6E2fySaeAn0AV/Kc2JS+HagCe/3ubzVinjGAS9JmyvCM5/FukByRR2O0beIXR8a82mgeZWXVcGTK
PeCYQE0vuPJNtFuBFI1XZYucud9NxBBdBom7CEcIMlHGzefYfBfCCvIohHt9txqWgA5PZxOfmgRm
aMsb5ZPwqu6u39z2xZ3FMh6/1sI80mk0M83MqabRzlr3uoTNZcZLzVhbn4xCnEzqcffGTXtUvfKU
PYPHU3A7h9iGJ/i9bXzlA4fwBLM7ZrleEz0XITg/Rg+rQ2GOMW6y3KQeAKqBvyvbWtDfpBl3L5Ue
2sfn9utQ2RmxaS3NLsGWqKPmrz2xevGHJrjAV7AMRLi89q8fMOcK2Z2zTJOSTukgLZoNq+y9Lv6T
QeuLG9SYt0DESRt7KkHQnsfis0Yky4z2Oa/tuJ1+nN+ARjW9CCt1tUrKNEDOZM9Oc6vZqVPY0x1F
qBU//aXls1MiKjCSsVmCvFFZdJuYJOjkiVNS+40TORsCkytOvSSX8vT2qCeXOLSAGz33gJunjaXc
N5+uW8JmDefyohgnIpRy2wgj9Yre7MhO6kipI9/m1mqXD60toLvU82htuZfGeJB8MZJVorGZzniU
Tn6qbkIHJ7oXfOXAhdTfrMFfqsh4E4AXGqE+vdnI6KzH2hvf0AuLu97n9c62vnN1RaQfMOC7Jewq
dDMq2SDS0wzrr3J4E8W91SnfQl7DczPjuBDDWP3S53qGeWUkN9pDrt6Q8Lhymk48RZh0TVQVMOPo
MENDwTp5nHh5LTyH4E2S1ZYjahNF5vLQGJMPwfSDHTfIEoJyNz6V3njAlHfZWzg8hzYuxK/Ro6Jb
vFm/TVDWS8GM7WPJMlOanh6js9hvANe+cFvdZPvsWb4d9wO+z1o7/QJsJamw5tfrL493wswjGGQl
l9WSCo+K75IYt1YZFz+GVrPDJfpxXdamv7+wF+YFmHW3AKscZknqfZo91mZkXRdwXRmJnaKVYiWO
aipgapDCibuoeTYyrD31vPLvpu8wDHTxgP2jE43N61fJUGsRVWA4/NHBphMcfn9onPy28kqft/S5
pdaFMLb0O87rXKhLCEeVymvQG1H+qiezHOSGOtjrMH+7fopv1Sk2CzBMEBGBCEox5A9JdxelotwZ
WBbRg1K96ZToRl9aMDv6eYMYMKDJYt6SMec0WLaSj0uxTCpu6hMp8GtgimlqR4bqDksNFgc1PJhG
9qVTVmBHJTz0tC2bBKEtFr4wja7pLIqoGQ9ZoZm4yBojFEAbUjPeadIc4+NpniXQ273IDbR1Dosc
g7DAZ6vcGa1RuwPMUa40pQWWHqeexRK1SOEgGKJVxMMpjCerWxSPjC0vVaffFtd+CuNpKiUSREHH
TwGRd70r3MgV7LhytBxhXQoiZyk4D3IrQlyeLuNdSqVYwW4WgccKIMvijzayS+kTx1q3PrEN09AU
fPxKgB5hzEZZgA+foZ8J9zk6Ahik5kMZVDsAtPm8zGszLcJqKBhnwW0HDHfGg829WKdaiJeo+P1R
sksvug8d3Kbqx0H+BfxtvImIrQO8EMg+xXGsxAEvH9s6TWUJKvGlSLVzpeRM6G29gksxzBnOlQGO
s4l6mCmzQqLucnPkxFdqW6ztXYpgvntrkkR0hg14lhFAJJvjCNbYMc+tUb5TROe6TfDUYdL+Kaqx
oS7DzhXU+QuCT5c/6aNeakN/wcWjTgu9kaIe2pitI2oCgA9fwpG35LTpiLFJC54GzFIQg/20FjND
67QJzyc/zkdwSwW1q32mdEE8WNxtMzsLYt5p1s9g701wYFnlS8N9Ltpax3M+W37wUhnm7UhZSPBF
AWUkv8ot2ZMDY6c8yffiZ9mtUZiIeI5h0woUzIHinUqIYkzyiKWApQeaTuiIfnmUvcEPHSTCkY+d
DRtsQaeBCwi4lRaAh0xXdQz3aDJhJ1/EMdTCIYJZaDeDmwQN6M+MAWm+6FXOEgyKf93OufKYeyvi
fq7iCe5B8Y09epseAD/bN0h0CfIqnePOufKYO0zgFSUFzGeOAf1ULwe+8PJqPCJ6HIZA57SBNozy
8jDZiRisYWdtrkOYmn8RAfoVrp+a5On6CW7YiIYxYRFbcbJIVHY/RcCo9dxqkNGapzm7N3lz8Ly/
z1xQiZpAl9GcBqBYhY/Nq8nCmrz+B2/rnRrMveSCFib4h2+XQ/RPvQNSqZOBKSqlEMyVk3A5Ezcy
0kt5bH+z0WB3wBWAPFmzxtoJCVp0lY8d9r+6HrapqWtKAfx66AUrtw2p+oHllX/+RISiwEmIsgnG
qfeefJxMTWwbDWuRoPVUsKUk318XsGXGqI3+EkBN5CJU1HnYKkKu4s3ggWp7SQ8G3jzXtggd3wgG
0JOBoPlehFZX4yJj6wZN2aDv7tbVleOXP9HiLIIJ37EsJ0Ws6PA05a2e2WH1VAn234lgbiKpujUZ
qAgz3GvakRA/5w3RbNotAZqhSDGUsJH6/qDECRBUZBahBXmqgGjUGhbpe0sqebpsekoJX4GiiMK4
gXnP95KaqVGkjJqVIDrSXnETpNrA7oYb6ymmIBfQZtMEZJR6NM1UNBCZvpcXlgn2rmMJGRzZS+CR
KG+10fuD+0FfSackqSrSkfci2tEsl1lQYGU9JZMvs13L/YLfVgNtf+Tzkqyq9AIvHossKE2SSUgS
GvIqabaQdJYycelLNr2yfJZCc9ULKeXSgs8XH7H4es9BKYs4LclWHdrTZ3DgWKK1fFpi79/rp0cv
nMl/NbT5f2nGRIKuTtsJWw4/Q7UcCG6yi4Pe52Vy24Z3IYcxvFpT09ign5vG7Bo+yGwdDKkZN+qN
ui+8KcizP7KKX3qxvYq4zlY9FSBPMuwcm8uz7E1/kjteHh7bl5jDaRDANBe+zYXTwYUW1Y/DjL4t
mnRWdFoqTgGcY4dsa6LJxSUj9ENvae50ESik7WKNIccktvL7d2oxHm/s80FMFZzdHD9PYhDJqlWG
3pw8KShGTE9GHxjDj+tmyFOMiUZVLmrjQD8pTAkET9i2SeVDKvBYAT9IkVHvgCsi8BWYWGALcakc
tUkMUBinb++V9OtaOHH67X9UhBHBxLxejWOy1vj0Qt0S3LHjcqp4+yEfS8KMDMapxhmGLucJMsAu
7+V3mi0HsdMGy923Bc0/ABrY5mvG+WzhHR1rE3FWE2SIglOAuWney9oh4znyjyxcjF6MEeRE6oZ8
hV6jt7h1vwPA6H0qWtoJ+KzAETug6uYIRzDTOvF96P7dvVH9L3xvT6qJJFQ/ob4xVX8l96EcXBch
0Sjxztcy+jFRZEFJOxVTyEh3KwihhZPizofqIbwxQRqLXpanRpa4m7C5FNnhadhVp+hz6aPbv+Mx
rtGTvPZLmEgjd7k0twNOul4OieGHPDSXjxUpRlUmrCT1ErcFxj4At2Ib+1MGvg4DoLt2dmeX+8Tj
0ZJ8iGKMOCa6lIOa65WmCIAD/IJ+jK2tpTXIh66qrbj60YmYe+WNnHAeBPut0QpZ0eIzQ3DM3u2H
yDLW46Rw6l8fo+Z7vdgPDW0xpcXoIITW8996MLNl3lLcisbrK5s3q8O7trffc/EKOmUx8VWIcxTv
KTNc6YWTtUYW2K8Xjw6I1s/cAVGujoxniddcIV2kCljeM76E/uCDtWPXOckd+ktcthzerTEuppyr
ZSUtDrSbnlf1Jtc+l+nL9Wf+cfKEuTTGlRRqE6WCBIWUG80XXXCI22ntjIfeikFJiQ/fqnYiB9QP
HLmb7kURRTrQJSvgonzvwvK6zBujkanczq2fFH92KCF75k+Dte51H9BxrvnKm6fkSWWcWtEbBTaL
qdQqsqrszjD3VeLOGZfPjfqkDz7rQj3GZ8U9ifqqgiBxnwRYQqH5Vh0Qv9gN38ie2BIq62Fn8fe4
tuPShWTGmRVSJk5CBsnxscTa2GkOxtGaUESLvi936QuqaHdzYyHkn7i83jRduKY069jEGFiJyZvS
kh2/cQzT3VbZTTxuF2HTicJyUJYEbQjKhO/tZwDwoDHIkEWHVTGIG8gS2hYZyMT7IDouYNrobRkL
YG+88NyezLbvuRDPPE25i+aiQnnciemSpV0EJWprqBet+ziIvk2HPzPcs7rMc0nVSAtnAnlCGImf
8Y2wyoDX73yxm7r72lBjHrb5tmM4a8ii0CerpgMoEBLTHQF1en+XY6IEFG8EpVFaQBcBcmBzZ1ho
NvjRhH7p+ZaVXPj0rMqTuP8pdcSqSemEYEUCz+hOC0qf7DhOiCeNeaWhqs8qelRgHvuigBq+s+PY
qt3l8+JEduzGzxxx297nrBzzNGtdQf/UkKjNyt6MDONrhlWa6GbwTL9wstfCiQBWb/HyjY+DQdTH
X1wl8y5bI+8wcgg1Fb9GMld6FUgQe8wIC75kxfs/Gb57L1EW379Oo8knIoaQ2HqGr3vk8Obd9/rD
t/xldlW7vcFwPpe7laeozHzP6K2pyq1BFb03/Po1ASnhequcZDhcujObP/NYd+izu2KuMvNxI6Mj
l8gLUpA+PYbjThG8hvcBRY3imgjG0SlhJgqyDKPJxTtSFFYtWwu+cfv56wy2rok3lfFxb4S5Osaz
EdpUn3qcYefG+FpLMNdFR/EEu/pu2oNH2WnHGzwOP0OSlbq8sSuJpy/j6aKkVxVQ2f3MIgUrtifF
iiIbGwlObYAVsf4k7igJBuWpnoLhjsL4F155Y4BkJHqsPs2cnuvm18f58chMypCHEkmMmdoUIFC6
NfXk/H9utTJHzrihos6kZYhhRZN2mEFSWPnXHQ9PBcbvROYgSYNJr1SJ7Byca3nqXpfAicYy42EA
MWGahQojTXeUn3MMZAwuFx7PODi2wXaz1AJ7Z4kGMZPwuMT/9j/+CbDsX5Gv17XhvGq2FSA01TKu
Ge7DKB6bKFjNx8p8vS6Cc2AK4zgaAgbvniaimVxa1XAfaRhiwdtSvgtCYin4kikU3ioKL6QrjCsB
yluZjyMV+iN6kE8UMTdyE19fMZw3OWYOrt//IhbQv3rFgbE732IXF0aiQGr0Y/1G+2pUpvio3heg
GOUX8T+OAr5/TeyXRaX1iyHRzHBorcWm5qjta69qrBiDqRhxL2zkhv4Q0I2t4TBY1y+W89YUxl3o
KCagbwHpixgM5T9rxCVaot7g2nky3gLfU6NMaJDTH2cHPN5BcjP5NNSJtZXsuqPmFSfhX6CH84Id
TzXGjQht3K5qRJ9FnFoLcs+J06zm5Edsv6cSxDZvqX2K41eVPJvLTdEESqdxrmj7eWsmBp1MQKqy
i2d1HC5VB1J3R19ulexrWvnzzCl9c46KhURJCxIl00JtMLwV6sdFfr5uZRz38bb8cJEmk6kbJfSx
6Oel6pFA26lgeqYrc9fFbJ/Ur4T17VvzQoxRzqEwiBDTC89GemvUpyLhOMKPexrvn+vbc76QoWba
oMo0B6fLUIqt0VqOm+0jtzxoj5oV/avaiTN94oHWcFRjyY/R6PvP502GJTkFMy2V/jDz5hZ5Qph8
NAxLvevfqgD19yW7lcQZoZfn1nkZE9u2TNoar1KiURGLE5JLDsIjxuocEow9NjXwVUzLKqNNKV4l
OPg9yS3QWL+urz3oyM0dbz+QpzQTZfpprGc9gZto6n/D2e+7ozhyZjV4Iujzu7AZIi5VudAcNQMG
WSa8JCOx5Di4bvy/+cY/+wkmRrd9GXXFDD+h+PgSxZgOGpxTjbowivooKwxfZdnhiNz2G2eRzNlJ
o9lka2YKmA72Qh/gYK72Kt0137In1cfqmZ2ceFu/257kLJE5yrlplCFqoWQK9LPOL3y6ciYFw98e
Jr3SiyuT1FwcNOCBOuSkf47t6j7cJXb5Ut6qMMLoxFsI4KnFhOEhjuOxb+jd5d976VkkmEk5zSPo
4L6F7Y1W8Jp126HrfIxMUNbjYgAWFZXXPKgltm2qB4IVPoHnkblGyQTh2sAkfbOiLfOz7tXZKxDr
6kMH6ujCMwqLhwvFs0h60Bf3piXxWgOqU3DKWLHM/nnodhyb337Mv46OHc8FheM8TNQCzUfD114a
O3LpktT88vMrj/bReNW03xQKzjIZx9yjHZKDFQ7x01/waanZAFj9qjnhY2jhafv6K88eeffGkmd1
RFUGgRrklIMGOwlQa3IWxVHdssEXdbrH1XFl8k6W8SazXkhV9pboDFaIMYbquwCk+uR7Yc8oe1tp
UPvd14jHV00t8GN+ej5bxqMM/TKVqQFN1+W2MI8JKAX0KshQkp1/FDov3+YeLOtYRgyeCfRBLHva
mSydxqcGNAHvrr4vbd6hbmffZ+0Yx9K3ZqhHYKYCvbhmrau3TIdQvgWHr/k/j26+JUZnSYxL6QUg
W8wGPGYs5a6MLEWPANQcly7n/XFeuMl4lGaq4xzdZFrKDv3qAeYJnLnBa460aNb6kcPr5/7mO/Ss
GeNT1lLo+miAhXQt7LJwq8Hpv5ruhDJo7kaP8Rdgd9i82sH1x6Cz4xRmbtYJRs7hyGRHLWdLxfJg
8j9zK727M53FzjXLWe26EZoZRe9kSPeqnPONdP22AA3y3h+bRSOrCYEag3Dsq0CuOLB2vGNifIba
RwkJ6WgBaZ/SKlj0YM1eOBa33Sf6//vXWfqUaRC1SlWoL8S2exKUp8JObOOUBkug/FGmeBbFeIdV
XrW8jaBOhg+x7LRgKjJ95ahDzfX3Dk8XGZdABrUrQIMnOOHzklt00bc/Eqc+RS55oONVldOBhd1L
jt1OCriNMJ5BMG7CaCpSyjqkK36BpelsPwbzw+BIXo+nq7kAbrGv68tTl/EXIxCOU0IHQ0av3Q1+
5ss+FcYbwuMZIuMkwO68CKSBmCW6aeu9vN6Q6f66JhwR7FQElrjSVYtxdHHzRLL7RfrRN1/+TgST
aCyq0SVhDi3S5jXVS3Bv7xSDZ4D0zV8xQHYQAvNjepal8ODFD1rw6uidfJlR5gKpecBLCHmHxjiI
tBmmNCwgrIo/t4B2ipdAm79ePzWOTb+lbxdJ51jmpGhCXIzeRbbZ61bfPP+dBKrlhQQdU2mFKiC4
joo99hEmLv93rqD3sYCtARWNEDWKSqc3Fqv/Fvp6ELlt0Kso0iVPtdXa8V56uK4VJxnS2bqQnmLw
eNDe3mboxzZ2SzC7OgadR1EUMKz4Z591qggmJEKpVtiSXVopRAAR309nAEoXB8OyXngETC3FF0vv
04njfTY/tM4C2T3eYiwaBUzeONX6oDVeMbkVeRFCTojaNMALKcyzLfRsVZYRUogQnSZh8NT2zxrs
FzKYSD4AjErACBNkRK6cWJ3V2Mn34bUDOXXrEru1hpjOh7gcE9kMvhdimfdbgOxBjFoB5JX3dL0q
98Kn8kV0KJ0lN9HbdEwXsugxX7yyqDZrsegi5ONAbnqDMMauwEPvUmwqpXJ4kWl71vRCHvuqi9Ig
aQzd0p35WT5h3vSVbpVn9vygtphTzF31JeMu8vCMhYn/el9iJymEsUjLUxHdtryFi+18+UItJsRH
eZWJYoljTF7oMaJDiAnFzM5j+yfEkog6g8VnVOHpxQT6pQYXbWPAQH9WZjMXbdg2oLhO9Mugf9Zf
edkaTyIT8zUVn6tah5NszUCsn4yMM6K4+Wl6Pkh2zt5cG8yX0E8dedjr5kHLH9X5W2w8dqNmVSsn
iFFj+xCVL4QxPkQnaULnZ5F6rieSgIrwcz3wIj99rNdkMD4klAASPgDRzpFP4Nh0lhxc1voDPqQm
JwIBmpd/F3mTe7wzZPxHAqQLsSIQ2Wb/1LpuA2MAoB9WJ+xTRXTFiYfZx7EJFhaoaYvRKEJqhbpd
CLvZ5Lj67VrQxT0xTkM0hg7cHBAQH5PbGT1RtPhvad4uu4vzVg1yrrtgnkaMv0jkriZDgRN8I4wp
9tH4/boA+kyuWQXjL1pJB7GKBI2GXrLlWLWq5HnChBxxZoRLlCVD/em6RJ5KjKsQsjwW8QWENCAd
0EjGqvDAYwOnp3JNKcY3LDlptKyEb4gJIgm2MtVIdWqsNEo6J2enx3NFEsskZUbigsEeSFKVY9jn
oB//d578vPLzhPOxvT1OfLY9nfERydgmGqgTEDr80K/RYgg9w/rJBRJxwyPnklg+KXEGwFZEk5pZ
+Sca/WLivCTe32c8Qy+JTSbS5kW93hbaXStzvDfHoepU/kU2UYj4mgppPKq1byRFnRhjP71hXbdk
nhDGG8xJkUqtQA9JGo4YanGEvkxQdlM5hQnu1TNeQArLQlOoPavW6JR3GJr5lNkisYodoC0Bfepe
14srj3EKgK0tsMGNJzrZP9HIxiDyf0J4TwGPwpJ3iow/UMpMl0IVyuWrJw73BsYNhR1HIZ65MQ6h
r8NSzGkgop0Q+e0I9VvgiPSu4M9+7FIkEZsjk5PQGsxcY48yjyL00Gu57x06WhI72s78QufkkT7z
royTqrODCom2pIIowuBlmIixJwHauBbZyyBy4cniHKbBJBJkTFSzViEKn1Vp8zVReSg2vDBrMN5h
VQjGbamro/ZO5/q6AYB434xHGmRL7BC5ywPntuifvOLIDcZhIAzW4SBDqd4J76vOGnzaLJvBx2UZ
FcVQ9jruJwjvIBn/EfYRcnWakeW7+TjMVrhDiWQNKGjz6E8BiFVie+TaJU9Txpl0bTMrBnXtk90e
KdhluJN2HWKJ6FSgvJP+0nkZjDOpk9XQSEbf9zHTsPyLERRHOc2YIHMyQFPzak5vq0PXbpLxJ9KS
GiSjH3bK/YxltBzIkPKt6ktOduL1Bt/GJa7JYvxKW69hmBNYDTlRSHH9cXJFN3Pbp86ubK22tGN1
LG8nR7YLp9sVTtlYvNonJ9dhW6KdqURiE0Jdqf+W6hjpkL/npf5dLxIOXNj29M05ATGZBGQQVUme
RFxkO7XHcliDNC52aw2KgiUCNGspuH0kHdZQt8O1DbQ6OoAc282q/gAeR8+UsPYwNANGz3hxeLuU
dfHLGI80FtEkAe2RtqXKJ7o+k9nCs4bkCLAzznDgOUBOxGLhHpN8LrWFhmPdDLphJ697Ufeu+6Pt
vFLWTZ1gt1xhJ50kZU5xmVi1mjLTT0WsWom1P6+fjRZUF3HDkbbtiH5JYwechsKU5oZuTaqDinES
4hXl8nhdoe1RS4AZ/EcjFjZs6BLdFE1oRGtJqyMf6xEt2MaOH5V/0WLeqUB/Nj5XTntj7niN3+0L
O8tm7GNWYiPJaWV9MB+TsrC0zl2rf64ryLkxiYlZZWSkY0qHVmQQYxs3s7ETxsEydEwdB9cl/SY9
O6vDxCozXLNuliBqPg0Yucdi4c44zrboSQ6f8/s3j+ssjYlSglzEaUhNUQIGUXxHd7WMO+Ae0ZU/
NF9veE71NyWss0AmQAmzFJnZiNsS92+rYTdvZuL1SHfnf+iEX2nzBve5R8oEKVOs/rM3DNgbfz02
GJXJ/A7EF4pX3nOXbLZD8FlDJkQlSZxGsoYjRVN5dPIQGQ6Gcv1msjTixIH2NXTH1780GiZUpUXR
zjp947SRmr7SwfsR5bnqqbXFAy8o8YyGXepRUqKP0Qxp9LVLGCLEQlj5ieILyznoKwvuuD/vBtl9
nkg30wnw0zTFp7OhxIozGwx1drNTDoNoca10O+H+dYfsOk8zFFmSKrjDon2jnAlTC/UsM7N0jNeK
Qc3N23gCGQcjxugN9gueRQu7nHyluc2NVzW8y9Vdp33PlNNq+CWPXOw3qfhZTcbXzNmSFskKNY0v
o1Pcdnj9+sNQW9JgVfj6FHbkDnQxHFvlvA+ZcTnrDEBl4NpC1c+AVLGb/RpgboZYymlyALR2aLnY
1DyJjM8pRCAYZul/Xgf1OsmX7z2uUvEo0wd3mZATLFjcuhQ7oWFPg2GBurxfuej0ovlGJ65Gt6zd
0cY7sddnQMpxqkicSC8znqcISTEMFImimp9WkGvzkLG2V4rPYZ7d7omUHJg7Hax0ahMrmbDlGuWO
sAoPdT89zXMeZNOET7jmvu5Wt2kWOwSPgCA37pC2p0nqnH6MsXENKjmp5nyJcHRnN4La1tRlkkP3
pUFZMz/2PSdD5glgEuQVqghEx63OS+PIVROQrvGvPw1qhx8/OH49R3YXqFrDMcaCPLIMtAGr5V6O
buo6swq42OuCfvMZdZbEuJtUXYeoojEqesluwbiDecD0U5lbcdD6Kvf98Y6O/v9FvU4cJqIsGe6m
d5qXGp9PkRv+mxxFD91Gbwj+iyFjmvNdO0nGx0hKSPKVOjZK76MeE2zXKrv0ZTkWnulwOyGcDFRh
/MtSSnoClBSYBnof6YnUqZUQTgb6m5bm+cqYJAbg0qtRCRDSOgP23GM7vZMoVLanPhiP8o/IVg6J
s/ISC05cUhiX0jdanK8xXrzit7vxMXJNuDH4r5d0/0eLGCpwh2XAR2s6i4gWK5gGrAmsJBOD1PTm
xSULZxvnNw7sLIO5KVWul2qgg7DJjwGr1x3dk3jDGxdsLL/pN7Q6I1lVDBQsXkFo+xGcRTP3N4mC
kKm05Sh094a+q3irEDTF+2jy57/P3NRgAmgcJFo/5/cBz7qT/Qnmzpue/E3yd5bDpJoZqesUzCb0
MU9ubA8+ZecoAw08KvW+9Hkxbftt/RLHVkAKhaxCSIcjjC63sy60lcHPJ25diXM7bPmjAV+BHsb4
6l/26onCDWBN8EF6UgD5Kdvzd75enOtix8CFURkbRYQljl4Psvk+UJGOwPA5IYWnF+Pok8bsprGE
mFw/pfJ9XnGmULdD1vl6GNcuybNWt3QroK+mb3m7BFn3rIftTpzTP0puzpIYl64ubWs0EzyRWTxN
7eewmTlBkT6QKw/IZHxDp4lxl9Itn6G8SxN3lJ6LYaeRozbaOeDlORGYdzGMO5gpFOuwQFqyWJOb
48sb06KihZRKtUw/srVD+p1n5TybY1xEE5pNC46Tn8uC2T7xJ2/YiUHMsTmeTTAegkSa0CwrVKvS
0V1SJVDk+FCW5F7ReXxZ1+/MYGe5RTlcWlDPIPJG/xTNAdCw1lQ9yKIfav5Enq/f2fUrA4b4+zQG
OS64W2VYYGWS3DHHsLGkVc12fyeFpjYXyZLWiIth0gLJGt0u+rFbvl//+7/5lv7/h2SIjEuIpwH8
KHTovkH5g36aeMlzrlvKYDU70BF9/7vAZ7BD3t1iZvpIP23DprNW/V4ZevsvVWJ8g0GwYgWy2/8Y
Nr48rPir/gXjcxiuLJ/r3uHIo4/z967CYAe9a1BfaWOOaEFbWKtTuAM6j1gt9027LtwSyCaVl99U
qvV3OZLBImwvKENGRY2zLJLWymWkK/jgapZ/OfrxnhXjKNqqFKqBzuWrJ8OvbutXrJAG4VG9WQGg
Qn3TEpRu7A7BwnEdnATNYDGFi1XU5z6D5PQIZAJn+t4HgHGrbAKsSAo2rwD7PXEAOKQ98LgEqZF8
uFRNISKQfkQ6svv+4dXy2idDVWAGszoV3akZ/Ca75xzsZjoNYhRIAbekwVJedIKukirEAJ9xowFn
qLEzYP4kIK2KHF5ZfPudn2WxmZNCgOCSDXHkzhjPz734hApkho8uCp4/ppb8xNFt85vrQh5zfouU
x1IWQV66C98IVeNPdCqRuCBD8XgTpduX9esg2fQpyhoyl3oauVEjW6qMvriKLHT5zNGJJ4bxlR2Q
wMOkSSJXBI7Q6mDyEa1+U7faCNh0dNnBvCsrdKw5YjlmYtJIdBEDumWW1JDgKOk0H3Ea9BvFV91P
AzHgWf2bWX80+/NJ0iO4kLWMU6VqK2Q17uTqHlgu8UHU2CGemx5Z3bfVXl2KR1UdSjcBAiCP1ZXq
ck0+k3ZNVbpKTUbNVHOF8jZXObA92x8sF3bJZFpLs+bC0uIOpz1mUNzOj+BObsk+tDA1fjIdoGD+
5fUx7tMQomVYRRhnmaPhoCMu1IdlQPXvv2rh8N4dk25FUZyWegJpQolaNaLQDWVLRPEfXTeJ2x7l
HKfJplxaIiQaErrIXe6VPSaiKHhM7AyTnaCoaet7KUhC5/qBXn+FJpt4yZmQyKSESDF3s+TbUN5k
Mqe6txnRfxkJyGjevwJzKpS8EWAkVX2IAJ4y/SORADw+Tt2sPPOgTuP3Fg+ihPeysrI3MQ+PCzOe
F1vbA4UNrL/wKD9nsCJP5mSU3Ctj3MnSirpW6PSJEYuimK9BTOxKRSWHzrbWPt0W52nJuzPGrYSr
0mDGEDLV2RsWX0uOUc2r5mweJCivdSxxgtueZfQxlM5Q+jqL3FpAJktHA5bJEl7k+/gWvOHASOB9
TW/H1AuJzMsmam3q4QCJ+GqrftSQGe3nyIpkYNvCPZ7+KN/DIAXI8SRA1rFQ7UQn2LLLS8jTPkXN
5yjzpJhw7HHzpsC6rmrgu5Bwmu/NMZHziAwScpKmP+amYEXiUVZ4TpjOw32w+QshzMFVgA8QpQRC
xvhWjw8NiMmzr534Q+pPigSWgOimKXv3D9zGhUzGMUpV34gTXTpp509lFeTmY6hxTHAzeP0SQVhn
WMajLKYrRITijWA8DcXT36hAWM8XRakkTgv+fq4+xPU+6vcjtyZ6/f4J6/rWuCrEsYaM7kf0Qjkz
gRODOa7YSb/OraVIKIhis4/TrtmeN7o4OcYJ6kU8ivkIqUr9k/QRK2PtV4AMOqgv75cK05uSl2IA
Fu2c62fKuzPGGw6dWhDMP2Mpt4t3gozx6kb0rovYnnK40I7xfmD8xZSjCRljat6GYeOqqvyiJL0/
t4YtRpIHbNPjoJe2kJtOryxeKCq7dUZ2BS6VZQ4Dzu/ZTCgvfg+TZCmqFIlYTKJjej/75/CZh8mL
0Xvh7SFvVn8uRDHuZF5F4FTSHaVZHgI57A5FUrqoTnuiEXEe+LY7/j/SrmNJblwJfhEj6ElcaduM
96MLQzOS6L3n17/EaJ+awnAbsdJe9qCIyS6wqlAAqjJXWExWmcW4ENMaWD/bArTjsCt2dBvt/MIu
384vIi9OmHQSQFpWUqnflMNjFb8G5NKcns5D8AxiB5GzwKglQQNGtu/2td89zyNasyGhvEPHKF7P
/jIWPt4JV8V/Z/SBiLoHx23prZehOvJ63iC6Jv+e9vGu8/veAv0Z8NHG+PukEN2kJm4WovFVLJ16
inZEriz6KlgJ/1lwhB7fT37xURCtzGrVcZTqFLBS4FXRdd7tloozG8Lxhk+TyV0dQa8DX0rUvCU4
yvVe5krHckLpI8uszEinoRLNBhidMzmal7ooFH2qHq47ECXCRUz3JfR4GsZcH2RyxSxrsYjPgsW7
RxMxqnsBl4PfWhAJVIdW/DNeodW3YvIFyZRZLuj5LwmvIvHWyDhhy3NBJkdU2ZKKoFQF3cdFuFPA
kDd6VJ+VNwDN2VXYns40GWbRHPGtwvGxNR7JwMt1nBTOtnHGUJqRYgMAVXtIdFfFbTeaZkj90FaV
lY9XoXpZQXCazBVnv+R4OnsvFsb9Irf0A2n64yg8TWBaW3gUN7wNk6WukxqCi2qaiFR/dgMIN9jl
VQ+u+smwdNA+HaAE/Zhc8hjqeL7O9nU2cVqAj4lG8RcZNzz0aCS+6j1IOsBG5vFai7lwTOmRjXMH
4lrcGyv3A6ZGwLJmmw/a7c+ha95GvH3sO0WWTD/sKn3UdT2iTwUfDrtj71N6SNMJS6tunPQGM6EO
dHD/aEZzBcnkjlQ0sCdPWE/sylZSp5Ya/a07MvkCHEW5NNBPppmHTPoala5Z8Z4CedXpB9Piauki
QSrFhmbeLLZo7z8OXZFTtOCc1lzdovUFSNDmt+YW1aN/fsvkhRtTZoTNIIp5j0ioy6eqs+X8deTp
6dElOrMrs/2bwyzUIgg1UHsTN22+BGChLx/14ppI9+dt4WxgbNvmqODEZFJ3mE0TypaHVp8hqfpt
CHv7PBBn0dh+TcpkAAF5LNpcuop+G0e+Ob7/AQSRNHDcaZKo6kw0LV09BFmFGyKj2eXzQUZ3b50X
f2LHCoSJn0SdJHOKAZJrV8u8L9HtQ+7O27GdalcYTAC1XTcSOfu4Dw1uu4f8MB3Vm+RZ8qlc33jd
gApO5mHKWx5HNFGGqoFqmoryeyoqamizNRO+j45G08D/oJe80q9lj7JN8PqT6Y7+yb2JqULEHBKk
EKT9Hcyc+1quY+S9Qb0bppsFl5QDJir7h7B1spbX3bZZX6zQqOmrVDF2ZiSFCnw8GJXaEfoutgyh
fBvEGE202WTaujTiviOXbfB6v3C+5WYkr8CZdZUEyEBXDUylcu3EGy4ivJSRK3VPxVYqSouPuSTC
p02kf/fcEjMbWSOlsRGZwFUv54MCcplgD+phELfJnunhtsA9bydvjZnY6xpTFzsRayz7tIaDNhAU
K/gyS9tvIavlZMLPaNNWa0SYhZP4hA268hLU2qjmKDG6YBOb9rhLaABX9i3UBqJbbuP55j3Z6hcw
wWmGdSSq9J5MWJrnIlQLq0uFzjbAnW4pLTEw5BJAqkOCECoG0wtnMXv1j3LQKXyYglk1JRNijfgJ
+Ywnw8OMup9wuoa299eVmcwmp6JKEKH0jrPfS3i1OOGxxVk39EtIAc5gY48xQktfm7gl0WYRfcJl
z9cRjtZq0uEDN6H0gNqktLQxsOYo98VY+CEF8bdGb666RnVBGb5rax477OYpYYXPpKaoMSIxSrG2
BuaIysMy3Z4PlO2O/hUAk41SQZ2UkdZ80n3nNGgsixwBPRA7+tyVWPl9Zo+85y6eTUwOavXKUMoW
kH363nVe3f3RVeHKJibZJGMciyDaRDcCnibd6oJK16Bzcze/1s7oxb52me+rO5F7k7WVXGXokim6
oeoKYfv4i9rI4gXcz26zPNUhUEG5WcUv1Sw6RVZyUhxNYWxGXYMxUafLU9yECsBa477r3ab4RlTr
vHNsQ9BLfmyKsiIyWbQJWlVR6GYRaa01QgysC28bngdulXzQaP4FwqRQdPBKyaTRMik3boNIfCKR
gi6VyUfT6NPf2cPkSmImRqqbgCIzRrqK1CbZsy7e/R0I812yMsRrHa2W1No8KOPiTwm5VZLl/jzM
ZuCu143JiFmhG5NIGxoGb5At4i07w60vhKvYFjRL96JDe2x4pzX62z/73K9vxWbDZVEbpangEOCU
stTxdhGeJ9Htq11eHHPeHO92NJ3AmNRHGskszJQ+U4fhtzbWd2Mx7uReVC3MODvotns5v6Icb/84
i6/qsgkEJHGt4MOV0q0guXXsp61/HoK3fkzmq/O8mCodJqkgTlMOQnUx47yYkNjK8XJsxLxjKc8k
JhFGoyppGm0L6eoHU7vp5cgSJZ6KwOb5YOWJ7K3jMEiCqSRYOKoioEEzRXHKSzgiCOHLPdQt7Uq3
eTcjPMuYrGEuaQ0tDmCaqYGbrN7CpFFoEXPanf9inOz0UZesnCIyEzGQ6CFOir6q46VCIO8mPGm8
M9bWlrheQuo4KxgtD+dBleEY/XIt4qAYhVzVdepbn2JXkoECiXpRNxjfi2OhR5sofYl+GiD+Uvsq
hk5Gu3XwpA9BLOE1S5zza7c5NCSvIBn3E8akb/UBVulLb2d54RuNcLHkwcUil7ZMEkuOtYfJlN1i
0m9UlXCibfP2bI3P7l9xnJRtBvwIQoR0jC89BHs6jSI9ydzGeS4a45Jjq+utMgJtvl080LRfYkTE
Fl/o4vJ5LTb9crW0zFZWK0GuGw2+ppjt0MdqoanZishFQ1SX8xE3I00i6JdAq6Ohsg2WTSuAx8GU
6O2+esD0JTTdwkNqS77hl87iilbk8g41HEh2m0nDLA/6AJC5UVld4mVonFbG1/OGba/gL7vYl6zB
xIiZVED7BLcbliB+RT+w1VSeED6dx+EZwxTYedgNjdxRHOGgdTed4JpcLg76Nz7H9skWJrabcFKT
WMeCjYfBgd6dNxynO9WiQmr4brzWDJ5FTFg3uB9RshQWUfqkdKd59HYG087T3Qzq/MZPIW3//U9m
BCBM9H83ZDeZeW6Etm8BKhjvuIIk7Vcp24+GbJ//Wv8SxSccJoq7oBNKbQAOlaL+GP09dDuQG+B6
ZD7yrm43Z/TWVjFhHC61mEbjh4RR4A+dXZZ2t5d2Gh7QPvKy8iiVtnkUJZtXpnINZbYcsG8YiUqh
wxldgJB4sAWwJFqQ6vBLeA2vq3Kz9Fl9P6ZcVUietwkNgx5VDzS0/NgQdmM+X3aNBPqf9iKRxj/b
f359S/YFDAc1QTQyYDbhMRJ2wthaWXgMy6+hilgPvX7pnLy9zYeIc3Di5Bb2BcxUpiyeQZmG25b3
Jn5Vhsd8aS2p8M47K/WOM2HPvoFpSor6n4Z9399F/aWCuSP5MQ5QUS48aQ4a0ysoBbp3dAMQ8X+0
outsH7pO0jqroxLK2iYmEZ9L8+G8KfTzn/n7bO853oCMuhqLzFV9GgA4o0O1KPV4N71srcrawY7t
zTI0RjrQ7qKfnnIJQMYQj2qCO77GMeqCD3bhwOblLjbWPqEyewD26TlWY6xef6DMyaBjs7Oj5lMd
QXTw/Ee3/4TG7AZD20jZAD1kXH5S7ZbcX3zig5YCcjgZL13Sv3Xuu1G/WRWuJq7TB536hehT1WX0
u4OpPPB+ttRkPq8z9SNkz+HRvWmFJ2hVOJCefj8w1LvBgW549HInPFDOm9Ghgs9Dbi2+iISd3PKa
39lT96e1ZbaHPoIOZlzCXsqbEhwkT3HoQPVyZXz52a1dS+75yNiMPHSQaireQgzoPP9u8bSQUBHT
DpFX97uiSe1R4zUlMrn5p1ErCNaoMYrLygSEEaHv5kEhuybvUKaolh69jtHIyY4sT9onPGbXG6Sh
bqp4gGJLZk1OfQUWsIMIX9Evo2+U6z62k9mNrlqv+Eq+yOi9IA6Xc4O3rMz2F3ZpGlWkp4lA//nU
vTe/LVfRlWKLVnwdXcZv578jk6w/Gc1sgEaxGKEhtZk7TPcimrfN6ks8+Ek+Wxop/PNYHOPY99pC
VrUBqQ5YsiOSyBoh3Hce4aPR4VMgnnyGfakNOj3sQxUQuDW+aG6oeMiy053Zi/f6zTuln6IyywbY
xW3V7632GHPZ09nqiV1S9hF36ee+EnJ8wwaT5ck+/kqT+XBM/RxNC+h4avfTIz8HMeXvJ1QmveZF
ZBRNDFRljJxaSG6K6CFrsv35Bd7eM1YLzGTWZGzrSlOwwP2h2NNeDAF7Rvpxn1L4vOsUjnOyFDuN
hHsotQKYWT2V4b4p3JI81emjCYELjl1MbfRp+ZhkE455bZo1lg+KhbdNojh1qh3jbjl2amNNpvIS
jBi3Cdsvoh7clFXqdUbRW4oyH1qlvoAQsZtUPzi/abP6MFQFYxw6pgJYCr++a8aybEfqSNGN6Fdo
/KIUVemj7kgQTD+AERMyx7ITHcTE5nJxbS/+CZ350rM+FGKlIR0Kxw5krdSFpbvhGPvdPyWJ8ACh
Q4fHtLudJE6wzMYizXmjzxTWHBpHbWsvilXn/MJuh8oJgvnWIDUKGtJhXaf0QsbhoigcAT1o50H+
JVIME99OwR0FO/PQy5LUTTEya3YheTjI+PhquHnU7MjNbG51tW3TCU3+fT8Wl6FJ2h6hku1FKMuH
txh6E1+HAxVJxU1PYal3tZs/c2xknnn/iZoTKpN0UmUpRTw2Y4uuaXflstCQUETLDKXSbfqhdmhp
+wTVjCudLMGhzSTeq9p24J5+AuOmhRKQYEhg+HwQPFpaQn7NzsEnE1+qjnHZX2DC91bgPPxuO+kJ
lHHSpFKJCn5D2D0Rr68iV44il7O2PMMYL9UkWRlIA8OW+5+SjuD6daej8Ug7ZmevsjS78tM3Dup2
0XWyjGaFVSUrYjwNd8s1BtRmq7lQvMxZLCW0aMOpAu8VvrT7xg/uAoxZ/sf7tZ/OhCEhXZYxvaHJ
TCnSJJGa5BlScNqbTgvenEQKHdAQcqJ/e38+4bBliNbPITFS4CT0AdZads1Rh7+Ir+o9ZUkZ/Ap3
Hg7vYXTTZVaozLtRnWtGHNBCi3SpL9VoySC8toDNHLCCYHKANGtTk9fwmLAPnNYUbvIEZBxRxXF+
HgwT9C1UP5uJVhr61Nt62VsJulvN8b8+DfzjD6pO0KmBIz5hXFHDe/lcTyk9xDX77jrxdMHXXFrB
oYu2tqTK4o68bpt2gmTKb72r26HTc6iOzJOtlfHdLITHIM6ezkcZD4bxdDQu6lOhZZlb5fp9rBYO
eg8OXdly9AW2Xe7/1nwaca3UoJiVAQs4kwtddZWEc+W6maHQJYu7F1Qnss5kKKrSF5QFTp3adJ/i
bmcoFzvV/bZsOHspD4jxBFLGiTmmOF7HQFAFbC1xaGMO5xhh9OL8p9les5NNjAcY89JlywQoHZVd
4WXRt7/7+8ynj0dNNOIZazY00X7qwqckjZW/s4HV+2imHhuHDC/W6ttkSq2EZwT7hPZPaP5aJVbm
IwhLBc0RFUIzGxarF/QKg79h5Ip9lFzoUNz0zKaOLa2opXtNShbfRCXp5BN36m87kk4/hEl5VT+S
MqcXdF1eelXdoeHE9PKAxzDKcUD2lTKNK3kwdXw1s3mrmy9J2LidcsQ4snPeO1gC6p8Li6ZWKK0q
kqGzDaYxuM8EM44zt5ztMbME66fcV/te4PJRuEveKL1W4yuvsWfe8TbgzfPGCpzGxmrvD3TQbqoq
wFW0J1LRxcalRIrc54XNqnGFQz/qCgeZRKD99dindM+YXpp6Z3SQuZAbW9KOsng3tKKlF/vzS7vp
KStQJlmNk5hrtRChuiAgZ7goih8Vcf8OgklTo6Kj7dkARK0eq/ybXEFzhavCuOmKKzuYBNVMjWR0
2sdHEjNLfaSjpsNHrW9LB9XLP4hlBBCJ8O7HeAvIZK6qjoTSNGGdXpnPdRS7phLco8GCk7zoIn26
wTnZxxKgZkYRGuhPR9mblmChnJ08TB9GE0enWXXlIOZ8M7ZX9p+Ig9SjDsYcXWRZDFCFiUWtYy+e
b+mNW3xI9nB+iOw1u/KC6hdVmVW5M/qBxV38XPgLZxPdXtYTPhN0DZh0dKUCvqGj88FsrFr/lnOV
Q2h1+XlVTyj0V6xCrpMaKS4JUDSwtFFmlBC3B1RDM/b+46z/pwVlAm0Y6zoTAkAhmekgoevQBRM1
xNPCtuKkS7o2n60yVVUWDQLGN8YlcWejynODtCwmezn4IVVfzwc0O3r0jy2/ANiddMjKuRIE7HO1
G1+FuxT8q8FDeKF/vGG3b9wXmc13C7SI/mMQu68qaTyncofTVw3KfN1uLxvJNvf1S++ACMJPA0d6
5VjIWUJWQ6ts9SCOW3rew2syeDBB8Q4Wj/A29qkq4nTVPPIeu7Yd/mQjc3yYFk2BjgMQI7E+ggnW
GfC8rKUpJ7D/ZSs94TCBhXdkYQyLBvnqEoQQF4YVgWi2cOJDbncWuWy9xY525QP6iQ+8e0veojLR
ZuBmAK2+cJupKj1DIZdCnnLSxvb10spVmDATG7MPJREYLd5HcFQnHkYqn43H8EZ0ZG5LwOa1wAqN
2draJsvDCuMvbj98zeZvQvYydd/j+K6G9E8C1+F45VaFAJYI0zDRtywbbMuyFk7xlEX0sBz6ffQe
pPf98LZIuPkIvhb5ThtB+tLxnsdptmCzyRqU2VkzkKnVig6HoRzBhZf6PSZsO375Q2vSczhM1gI3
G4pJBTj9QTzQQgthfaX4i9v5MXfEZWs7XRnFbqe5nrdoQQSY2D8mkb+AYozor331qofci5Wt7LXG
Yq44elFQpGEEVrQHK9yX0pe/mYo1v2uH2ouvQ9GqeZyMW8XQGpEp/wdRmEu5AmINXipNUK1Ie2m7
o6pwpuQ3N4I1EJO0REE2Itwa/3zTCSEyXNrNUd5PeJuHaJ/Pu1jdypFrOCZ3qaTHaQOUoG6tPAyg
Tq87O+KRaWw+Wq9BmCzVdVC0mzTEdONAQewwuhKI4STDCm6Ch85S/GjXXsdO+5x6odN4vCvUzTPk
Gp5JYI1mBEJJYGNGLLTwuZFnXMkS6L7AjOjxXsg3H3dR4CmSKsqGhF6R3wsgXerkIQxQKkSYu6hd
9ZA+64+UNlR6Rsfp4qvX+vtwNOzkijZ4DCAy5PnqZsZe/wQmhw6LMIhqjp9ABQup+EeNwXBKH4/r
LJ9XhW3H/cleJplFudIbYoGDcREpt4KBbucRvXBZ1l5qCUEnV/vMSdnboXgCZLLaMJjG2Ce0FoOE
LsjiWtsEOeOVet17za7BtDGlhe6PC6/5fztr/8JluzJnIx+10ISh4oE+R1IyYNrtx6taNm+NV1+P
bcyUs2UEsTtwaghhgC/LDSor9ukjw+BGRxHNAOKddsO7Nf6XxHMyj8lwRUOKosT2gm0+uKWybZRk
TbzH1YCfucEV18ztzck0cFSAEqPK3nRMEoZAAx1JQb6tels9jGiiTN4CCTpK1V3qce8CtgoLCXM2
/8djMl2vV4I2tShjjHt0BYE0QbfTW8jS7bsDJbGnmoa4GrWhG2+fd9jtADkBM9kvLKa0rWsAq8Fz
H7+n8ncltaLHKXn7Oxwm8cwlOAbbEDg65q1UUlnBeCDFbJHltk/vzmNt9gGtV5NJMaOWBmI3AAwt
LGD3RBUTOMTu3OUOc59ouw0dnsL5dvidlpHJM4Ei1wMpgSh/FE3DTvIhs8cNv+3scoJhsouRLGOX
hXDLEDylS3YtFbFTKYe65qSx7Y33F45JC9PVObnqpyLoaOWeBfvSDK3OBE87j9KWYwwrg1orGKpu
CWJ6kQUvS7/OYu835jPvNMmzhUkdVYROU1OFLZjVfDKh+BZryz4TytvzTseDYUqjMarbvoyxj+ta
ayvhcRySHW4ROeG6daRaeTYrfdpXJE40etyZ6kuSfp8Uzofn/X0mHXSVNGbVAAeDprRb9amrqbzB
Ex4Ekwn0IVDEkfowXmTyYFfxpuh5f58J/qJuIYA30a2i7SBiqVkLTzuInXf+uA8B+5VkasRQDUg+
/h4eoI4AhU48Y7OljOEfwnc2uVtAKmKk6AqR8TYXueSG31S1mWZWwIwvD83Q5rEKYNkcGzsJlCdp
IPeD8lL2aHckuU0akOvE0dN5396u2UApiW541dTBKvm7wcusjloHSmhXu14wZO1lHrqPHtJ9ux8L
q/B5m9LmJzzBscVM1pSKaVQSqjaiXqZ582bW6p5j0uaOu8JgvmEObatJV0TE6+1ykeL2uH1MLxMv
BY2q+CL48i67zI8C9BR4zwu8xfz491VyNcq4qvsUyD87YqadiJ4CyaYdMYHN41rYTEvo7Kcvk2gs
NJhoGCANVRYT+oiq6CvUoC2juun/aLdYYTCbX58EqpGqwIBkJ1neTOGy5T1bfHzyT7cFsIAoJtFl
VGS/e2CiB1OnQ5PMLcKoP2pxGjptpqN5UVJxxZpMsd9WemBNdVm9RFBdgKrDwCUopDn83I9gDE2k
Js17Y8GrJTrTCye7Tr+bF5pvogel8dFNyW1DoU54DpCJuyGTCa4lEe8Zmgyza+IKl1QolzaL83pu
N2PutMAas+VnDQnFPMcCL/Xtouzm7A/aJSRFxuSvKeE+S2VMKYMcHHsyvF5oXubgXY6cUePQt26f
pU8YrA0gkc/01ACGPIPqrvXRrHwZPRG/u0rA73E+gdDf++nTrLCY/DFXSVIbA3xBC+9KXbAM7T1u
vjQphnijwjKjxJba6k92/xUmk/5jXZPiqIB9hrFPSQNu3/fzRm1mixUADYBVauqE2SwjAqPS9g4m
WFF3IZu35zE2yz6FYMbV0DXsnkyJIfZkrJcefTOoMyxlcrP8Msvuk4j3gsaKT/zcpVdATKEhzzEG
4RcARXtVs4KvdAB6cchzaRNXvi6O0m2Y21QXN3Z0zglkex1PNjLZalRzCD9PaEHS072mPwjo1eG+
ZW1eDq/MY5KRqQ9tENJ1jPayrdotDuH0zK/ueIdhnjFM5M6knjucpzIIuN2H494c78vp23mf2Ew+
J1vYAaMqTEZhoR3OZZNbUf2jTjk9QNsl2wqBCddFkLqk7nGVDvqoFgealwbc+pIDIjhs+WVihfvg
PrzprrIDb/m27y5W0EzUZqoRG5AaohfqVJT1Lfe7A9WEquw/rJxWWEwAY3yqzjoRWBmIBd6hJKCn
VtFA/cX6uw9GP+gqUZAyqJV8AA4YCcFk1Fn6fx2bZcOXMHkiHkuhjGn4mpfhHR2Jb3bDQbjFvSTa
rXmHxO2ibLVwTLIwQr0BtQnQKPVWd6PsQG5rJV/bfQqBmvT571aPSQ+GOPbaRMcz4inZS1KxS3Ne
3zUnaAmTHeJ5IUWswZ5e8dUoxaZ0MQov583YxFDB+gcxVqJIGuNsJulbc2pRMpRyaQkg8VJzOxv3
50G2I3eFwrjagnmOuqiBovqKN1/VfuEE++BhwDFLcXvvZ2f3uOu4slA0Lj/t8CtgxgErYxpnKUB/
fAvhKXAvDbv5W3pB36BTL3B5+XwzBa7QGAfMJZ3gsAozQ6O08tK0iTbb55eSB8G4XRg3ZCIEEFqI
Vplclr6NaCA9j7FZFoFOEUcNtG59kl0CnWyqNzSTiwewLPjdjtKSJ4c/qr5WMExONVUjE/sC6ZxW
4j16tOgjJZ82YrNWWcEwHr4E4jzXAWDCHJwfamd4cpA7GDLyDJWngcTDYvy8GCIwcojAqoz+Bt2w
1thJb6b+XTa57XXbnn36SIxnB6U8jDIUOHGJTwc0MSfhhugEILhLDz2uNgDPMMazhV5RcdEHtNEO
buVbktkhWvhrO38MLsrIMe+Dd9Mbd8a38564ndJXH49xdz1W1L4dgTsfpgsAXkKV8wt9qmz8/lm+
46BRV/icLU5ryiTcegzmQJ7h+J0XX9EXCpwNH8L95ELZDbyy3Aef7eR7wmOqsrxolMrQYV0koPjT
n/UytE2T9+C7eQA9rSE7JNA3va6H1ClVv9oLVu93R0qaOF/wY207O/0yiJ1ZFOpBHQNaoZUQXM7m
d9I+cT4Rx+3ZiUSjDdJeBueMC04DB4sGHS7tbrIRaRjm+JPmF2m1ckzqkMIuinr6fYTB3FVVvVvK
1OMYtP11CCYDdPAGfdKfk7TeCOYZm3yDomVxoo9B65/tbLyhiu0qVv2FxZbomKsq5o5OBiZ7tM5R
3S03tefrFhp+DZ6JCSd6t73hBMfW6xI+FBYQ2TC4NOP3gNyeX7vt8Dn9fWYDkXNdxFUT7qyG+YrI
7qjeYR7lPMT2W+lqyRgXgChUX5AKNqiYx0pBRi6/Rp0Vu4Jd47WUDqSFkRW3Nk+DbZNHQVoB08Vd
VeeTGpidSo+G9ImdgPMLgz3XwlV2NCI8JnZ2ASrZbrQ55m5nwNOSMruKkJK660o6sgj2BsWhygap
PR0MH+TrKNn/7B51ZSWzr+ggBQ6G9h8rJeBh9oKAMqvelx6uYXg9gjyPZLaTKQ6gO0c9Mugvyviq
Sd/Prx/PI5kNZO76vB8VLF/XPIj9ZV5fzyrHI3kQzJ7Rj3UutIQmQLKvzMUKtR8a4dHanV+nT+M2
PZnAA0E/i174svIs5W/n14nj3Z/049pOiuKuxUIV7/GTCj47Klle5VYmWr2XPoTwNnKjfDuPen7p
PinKRR0xZQKVWNdI7gLpOIUvmcApIai/fq4g/h8/n4TklEqLwoUuXJOLVte+holfQl9IiRpOpG7X
6CcgJj1kRTXPJp0w1JR3QwbBkLjX55em9epgp2SHuMmd84u33WP1K1TxGvF7QsqTMSNSh9Wj72XV
TeaR0Kp2wpXpSLfaVbBrMZ467sTcCn/knRVyuxy2b4ZXP4DJFUSriyUoYXI+27RvhSbhYLANX0GT
DG/r31xfDeNghq6Dk0djwkwT01LS6MFx1ls7EF8m5dIAi1FW+fF4EGpb63POF92udU+QOnN7r8gk
68wMR7vWlTzDi131NTt2ro5mo/pN4NUdmyG+QmM2Z00e8lYvgVZDKll0Mye5xgcFbQ40pxWQzoHW
jDd2sV1/rDCZDduQFimPOmA2LyO6Y6ikafGMeycLjz5+we20oNn8UzCu4Ohmt9pCG51AYyvBTXij
/NBGr4leZ/ItDJ9qENOeDw4eEhONqQC1TznCG09tQs8RXXjosbIq2Vc72ZKC/0hZ/fNWbWUXE4mp
GMTiEtCna8Mhyhc1fD1vDd2lPq2bDmUAAtdHwDHrZhZqJxUBAq0YKzckjpx/7THRkUglJlW9hKdE
uJkzV3DM4kF401RIg8SiiocoewxmxZaaJ0ForfNmbXr8CodZtgoqHmG7IKRTgpCWhF0yhpzNefuJ
c4XB5ChZ1OdeogPFpije1G3gCWPwHgyqq+rVHiNALu5b9mKn7Qje/v/OPOqjK29PBtzgqfQFdx4d
YXgq/yuf3U+3W9nGFDdyJ2qdINO7NEx0ROCpjHDtsNOQftPrVLR4F6ybMaUbYJvQNB3CXUwGFswe
gqVVSDMwWKeg/V0aRmMlBvkS9uBU1XnjU9tu+AuPPSaHw6ySzhRSdxp1W1I7qy0Uu8UUE3oynfOf
igfF5N5Oy8JI7QBVpgeNeFVxEyoOGXlPqTROP8fxySIm3WYLKAGFGTAdNKRBJAnqMP0m9Aeo1+Xo
YudJCGyWV6cPxg58ilmQ1nkU0ZfbvdQ6ufS91/7oCWiFweSKojYVUe1hUuuiEYI2scSXy7O5b18n
NFkubnHII0vbh2/cFyCedWz2SFpxajW4Y7ZXPAxs1L4QeQUUGxU7sYovkOy90ioQZ3OS1vaeubKY
ySjBmKpCkgCXXp2L3xOvOYKl6MLwqejFAv34t/O+ybOTSSNz1I1jPmKFUxFNngnayDv4aWBwshUP
hkkmgmAookKdZUlKS9W9uMQVTsOJgM0UYojo8NIU2gPM2DKUgr50GnrUyChhdByr1pBrcdKtbJEc
XeP2LmwG3AqPMSrsqqUbCuCNB/kgu7VvQqukdah0GeUh5Lbhb+YRU0Qtrmq4p2dldWawnFWmCrx+
dqVvg6cewBjjQ12CgPnMMr70Du0fD/7wcmIFzGSWrlI7RTMBnKCnBROm97gkAB0uZXCiog/zIfZ4
xm7bqqIiB0OforEDkrMciaFKiROy5rZRX4TqudWuJePpvPdv1gjmLxR2SrKNx7CtaeOh0NVWKWR2
/keNVisEJvePaprGmQw7oh4DNwVGE0vFk0eNkzc2XX8Fw3yhPpWhjJ1XSMbZD7m4yhq8Se1HXFTV
GScnbyMZ+E8hRPqkyRHJIWgfGvjCEJYHvZEvYqmPrDBR0B1klntdM73z32jbE06ATJTlZqh0iRLj
Gyk/2uhAavRPy8ei59wubroCQaOmotBcxJ536xECzHOED6WhCo7G0Q5FHvX3FgTo4vHwKqtgClKZ
PWWqw9isFSTB0DgW5lXOk2PfSrLrv09XclUSjsG0tEGElZLQ2EbGd5L/EBPeK/XmxcAahcmyUSNJ
USpghwKP0rW0R3NGtc8/ao3JLvedC84l8yJ/qS9kZ96Frc3reuNZyfhDKEm9OYRYxcTU35c0JRfd
nEKeVzN1zsFo84i+NpWpSXNVbitVBBStqH6SsUIV7mNMALzZnG67zbvnFRrbCgde/0arqWHKveRh
hPoxvm3uBddwB7d8aG7NHRWM5F08b0UX+NxwEyZLuqh91CMrn5FTFBxBnOBw2ebXyFWRNRjxva4E
+8XkUb3RL8MWqMhDMnreTDx9sNMDuPrNwL8YpG5efVNAyT1ZbXwx1DdKMFkxT0Vj27ATGJMR5zk2
86khqO/L2whyVhXE4AIQIqi85/PNkm1tFi0TVkso5eFY4oBOi9TsQbpInNIuX+gMOq6urvllwKb/
r1aRqYnVrOyRYGAYqm+rUbGAiivgLud81uWh0H9fGyVjGtZUUBfKsm8G37NsF8u8YenNfLiyhMlX
ckS6Op6xcKPsL8Z9mb2ct2E7fjGLLUpgojDQify7ERiaJFGVIyE2Xg9qfQgtuMJViLlFMOu5PEJ2
+sc+e/cvMDZ88QPUQCkANn+MRpuQOaYSeTyZ480gwu6hoFnDoCfl321KQZNWKXSe3ZhLZxi9qYVT
5y89+ZotDwZPP3SzI1NewTHZNghJMskiKqT0yXBqF3OneIRNTNwcqteBo4IUVrJBs39d/BHbwhqZ
+XhFRdRupPN8em9YJO3sOfgq5h3nYMIz8GO7Wzn6kiZxDp0iaqDyojjpbeSFfu2H32O7f5medNAI
GXvDGXdcqd7NDHVaWpbUPjLkaBDoMJU6VU4SvIqGH7eyqzYyJ5a3SrbVSrK09k2zVBNyFFxm0K6U
QsNDmGgThfiCKHe2mtZPnLjj+Cgr6lzOmG5XBACOdvlEH7mX3egn1+ZNsEuuVC+6oi+asSfiu3I2
0c20tVpTJjk2XYwmOnA+uGO+a9BpVkD1jJNVeJ+NyYxmrZGhTeAwgpI6pdZfjpNgzxChB7swzzl5
X47JkAMaYLOcspVNXuCPLiVmL30wE1Quhs091aKtKjj+7Qvu3T1vIZk0kyUSnsIpP4HqGy8UVwKP
ePG2+PP/SLuyLjlxZvmLOIcd9AoUtXRV74vbLxy7bbOIfYdff0Pt+VyMGpfu2E/z4DOdlVIqlKQy
I3xs3p2Mioto7kW0sBzUVLLZ9VYCkzJYT+J9ZVyr2nMzUcFpEJnhcIUWZKw1qC9sJKsYnHCWnTmG
npESXaeF6IF99YY7hyNfZMTssB6RCi7Flm+puzAXxOLq2OziaPMdOIoZ9LHEhpB7n7zNXv8Qee2V
+WDfKG50hRFkTxPRDK7n/wufuMSqNNMwURizEEWddt/sWCOL5lf37/VGaLR2r6OrHZpPaDBFrUzY
RigITL7sOOgGUYIOSzpJL1mVOxK5VkORk4IY0TgYqaYI/HwlYoSQL+Z4sup7K9/q8asAJ9fmAZa7
x0HJMKTqJLNJbsORoVMTH+qrbK965ba5ElgSrRoHJN2YqqHFSCTYRIXulr4xe+atRJ12Ix2wioMj
QTfUkQUcxyKzHIpIc5YH4YR1DKNTb7+OoOAJROQ3q48wqmoYlqYoikb46ZS0jCqC0RpWnWr3FXI8
smFiJ7JQkWz9NJ8NcYuIOgS1AjDT49nPvC+t4tosq9vLGyUywS0YtdpItwuYiKpdqWznXlC9+Q1g
oMUDKj6GqvEN4LI+NXTSwXHG+kjlDXI5L/zeO0xfJN9IXnIS9fys5wJng9xRKvqgN+0OkQfaUJ8Q
y22G4B76G04ZDZ/lkGyqRPRguh51Z5PcsQpNPRrNCT42yuOsupL+CV9Ll/dptTtBVc82uFjoaFpN
Br4PkO3Ta8aRbh+LPcqvmEwSreB6TJxNcTFBmkIjaQhS1NT4OgwnA72Wl50RbRF38c6KVtt0ROmr
jb4UoeaoxbHLbXdCA+xcQuFXJI8icoi7gYuhS1NawN6kvc7Ka6jvLvvD/v8PX2LnveE7K8pmqtWJ
YsHsEnp+9Goat01wSopDgNsxjRzhCL4g4HjC/EKV66qYYDCSAqeIVH8MQyeMRKU3wbqZ3M3bVF1c
GAPiOipLTO+EnmyLCB5E+GByxQzUwlHwYmQxqvXedTPv+qspcYwN9BB/cvlF363Hy/u1/p2+2DDm
+OIbTLbbIgBZDD71JleD+l3kJa3Tu+Wz7lc3oZ8JbkPRdnH4kPc9rSQZPnZ55OTzVz36IrcCIBfZ
4PBBGolOpxkhYUX2SVXypyCTN0HabgRLx/bjUqxz4ICW0kafG9gJn1toxTLaFGtTbjooSf5/uGdE
bnFQkYGbGfiNpavCR+h/OLQtQfEl+mAVBToHEOiKiuZiYkFIdwG5j4r7y6vGFv/DoqEIrxt4LJQt
/vt0pEmnmoxfpCnL76rak13Zl4mbmfGXsaWyaI/YuVyYw4SQodkY0VU1aAMYtsrtUVnVI2bHOstL
jz32KPUjX/rCaPPqLQSYBb7xJ/iDNW6LbA3KjjPk3zwdX4zosfUzV8dLNdquFFd1yqfgD6QPOQe5
/coVUIGbLRxkApbMZP1Vx0uA7qcHDdjhXd49LgZ5B/mPKkXO6jxRYa22J2fWIUnS3tOwcP7OCvdw
h495KyYzW8b+OMl+HG1JL8A9Lgw/OMLiZgF7uVKosybBkayp3dy8KfXeCerHPheEhGjBOEwPjYyQ
ZugRfxgXyvetspVHQd2FL4J/8IWDcAj+KERlUcd03OrH6sCkTHrXdKwfNXr9RHQjoqVjLi+WLqoi
wJA0WJ6i348TekBI6eElw7FHkSak6DxpPJJbKaFUhSnWpzkcyr21G79Kz+w4tde1O72I8j3hWnJ4
ERF81U8dLMY/Jjf5FrnlA8mcYAcRMCQw+KZG1+3lYOdv4H+2D1pNoByB5A/fA9glM+mRk1koaDnQ
cdwwYhwoFLQOq9eJidQ5gP9gjosWUN4U0WBmlkfTa9XeWdJW4A/3Zf3BABcfiHe5k7ocBgKyabQt
taHAUDojeUzG+87AI2/i6o3gCZnty0ecJyZBbwZkYPg0UMoDGvUGjKqd6UnyMQctdtFva/3Onr5e
dnD9SJ9NcdARB2pOalqiJA+lGUkL3IIcjOjtspH1XTob4XBD7ysKGmAYiXp1qwwVBMOId9kEu4wu
LRkXCGmplgUxEHdJKLsjGv5Se9zEykmqLCdJJD9QTPeyRdHKcZEhgYLGKG1YnKvBafSHKK89pZMF
B2rVCqIQJQkm8c3PrcVGaFZRiwCHaJATp9JWNsot6D0FcS4yw+2QokZpNiUwM3Wfm+BeoftME0qS
rp6lhS/cHnW0tkNDpQDAaR+RpwFV72n2yl3Yupm+k0a/ExEJcB9wP0/vwiK3R0bcGSWdYbH3GSdM
v8NAPNhqRU1+q/G9MMMhO5mT3paLFHdWH/hKgcapKb3/g2hbmOCgvJLHOE0JTBjDS04etfFz8B87
jD4sFp/vGXkLsRLEgI0zM5qbQnmoix9/5waX4MmJrPYqhY0QVd0EZJo2uDCE9C/r0WwaaH/UwX3F
9+/JsZSSTIaVce6fbKO/I0nxpljN42VnVmEaY57/M8MtWFKHKcgbgACNGt9USBxbGzyTpnQfdmbt
qIpog3g6hH926GyQW70qQJRFDXBUPxlvumsc44O5p/sAPO7zBvUVT0bJl3jCaerVJOmXo2iJ/HeS
ZBLdiMwSjnaHuoB6wrjHDE3mNBLKfYHD6szZ3vSnnSpKJ1YNM15UDf1UmKjhzm+W9qRp58bypMZw
kql/HEpz00qtX1LRQO3qGV6Y4s5wZIWRZCowNbVHvX+sS8EB5gt9PzdvYYA7wZpFeikMaxYt2rU2
zbs5N15N3fIzCGzJQ4t21qI7pi2KI6rxOimDqGK7Cr+LH8CF6xjbvWUXFbKKsLuZOnlf1OB+zs29
ZXT72Go22qSdglbaaPYkyOrfP4Q/XM8L21zkvp/7lmB1We5b+vaBfbvGeD6gh8CLXfCooQFgRKUh
uzHvq32LKP6vz+T8BvA9mkOtsoJ1i6+XygzBNiqBQVguJejNV68S2KoE+cEqOpxd5oUs0NiWhQYL
qJH0HuR2quJoTKHXl2i2yQTBJQheXsJinEyTKhS2yORr4zESvYaL/j6XHoBEKOmnHLFrKf1zXepb
3W78y2DKi1V82B72GxZfYqOeowRVwIfam33WHBJFTgRlPY9uTU93quPkJc74JCE4Jkww/0metdgt
DmmUvq+SUoOHSXCTpV+1/ksefrvsoQDMLA5h2tLOoiyAg20u3bVBXTuaGd23KT7EyHBz2db6x+bC
Hw5tMhCJtOoIY+HzsCnu0cbu9Y6MGhtuiW6f+dJ/ndr/sH8cvODWkMw+gcXAnryxabddNW8FXrE4
uwAjFgcjdALBTGZil0bfemNc/QHUddzOj29Vh2nKigfb1csWeTbkSsvtVCnhFRunnzFornytd6AJ
BWN98lnEWL9+zDQmy0sgxMQ/SZMuqi3FAELNfbSHHvPOnERkV+uodDbBnbLE1od4zmBi6mYnzl4o
pjWN7imoT5P6dHm3VrMwjBv+zxvuSE3g9EiLAKZqyM/kzxWqALLo2IpWjDtTRjOOfT6h8mXq2rGw
lW+JXDz+nRvcSTKHMc2DGW5oGM02069gVXWM5O3vjHCHZ7LUTIlr+KFNV1b3fQi2SvyXJrizk5Gi
raYSfuhZ6FhjezDozgrG3WVH1mtOhsn4w5EX6vxsiZnRfDY65KjtJyamBLZgNGxZED/QDslVuS2+
CuytR9nZHjvAi2sD09Zgm8xhT72TQYWI5hHqmO8aTsZ1/oMJHJkvdiS6rNZh4WyVuxAzmZpVJsPq
4CqgEsSo3Mu8/SmFEtyL9MBFLnJntkjqoB8oEjdZPqn50QggDyzor1i/m87+cGdVnkmtF7g0UOZ6
SBp0UaPfvgsgFkW+X94vXoXkn2vibIk7sbY9DLHMVo7JsBVXs4/ega2CvrDIL3fya7Zlg4bjRnUy
n6A1DSwpov54dpY+XiLnX8Ad6LxJotxk1ah5UDVHqhJPVfpbc2gf4pwc7eSLQXvB8op2kDveMu2m
vmnYB9R8Mweji6HeVBKRnor84g64ViVzk7CVzaMsRL9W5I2hcZDwVJgZ4dfUJPtQCwUHQeAYz9bd
ZrjHQgU2S1n3FbvdSTZ4rA1LgCoiM/wbSikHnczMtPZwFdDEQfvJbZOJOvAFp+C9uL3AEkkNFbXP
cdA0c2+Hp8S4QeXSqTLBl9j6HfwrAN8hdGEG5IzgVGcQORlXoXUb2z8ssJDazVVkiQhZVhcOmQTk
fnSoiPHTb0EC2oSEImGSh8wx+5OSNk5Yv1w+06uBdzbCf1iZJWif0WuEXJNc69oVvhScntxVZHIU
6KJFneBCZnH84fwuzHHBENpSFHcRy6OV0VHCzyWhThGnbi6Pbm1pbixNmD0RfMGuhgZrvccMAMST
eDk2iShxYmWmCTI3aWNQtzQQ5+UjRRZ/eTHXL1CUlDBJw9JAfn6MBlaWTDkxveg4guCw2Rauvi83
I0o8aP/0RY9E646dzbF/XwRjPaXSTCXwDDZmgy9j2yuiz2Onb0JIzV32bD0Wz5Y43LVBZp4FcWB6
JP08hLrXdQebBN5lI+uxeDbC/n3hjpZigCMI4I4OTsMWz6Dz3tQUpyPf5PYwdn/0uLvYLA5zA9mI
Vb1hm4VBfPMukt3YEjwGCZaNh9hRUQe7TGDCnrovZMq2sz1saC56COW7H39ezGdX3utXi5WjQSfJ
egk7A6SsM/UqKraRcdBrvD1ljTfUJ61wJVvEgCIIPx5yuz6OBnnEfg1W70TKq9m+2vmdoQggSmSG
y9dGZB2WpsO5mjaeaXuSbblFimZ0KrjpWS72EZx+xd/7d/liFcfaSKOMraLUSRtQUO6LchZchjwJ
1oedYhGzsGFKNNVpgTWTdVRcG9purVzytVTfG1m213Dhz00NMO68To+20lSiEd7e9Ip06nT5sctE
M8OiCOUgRGr7EZAJnw1yJ6vXZnZn1IJ6hmj/OOzoo6BAFMKE3pffoZ3taXg0yHVIImdEcL2sV9kX
B4GDkJSG1jyBLhq5/ejhFWz40rizY96+sRElGoMCs7zOvPxJhMQi5H+vkC321Y5zI+9bhl139jbZ
Mw5dKCzekKcZxKXUx+fnZawUxCo/sdQEdtNrMhwdm5MenLo/+m45LyQ/l0QHTS7MmPkDEvySPJL0
Rzu+XvZBEHv8SFJGSjJmBnygzXGEYBX4k4ZB1Ea23tWw8ISDD2oruCNTWGEfLawKZL9CdOSnnpiQ
D0W0LezfF2GQpXNQ9zaWLZEOpvkUinr4V/++BbFv8DRBg4HXtyvtsFKjzjC9vFT3UqBtssry/2BX
FiY4F5qpMC3IBgEFMVCk5c8FJouK3LtsROQHB4PjVNg0r3XTm5RXdfxEwv3lv79ekV54weFa2fVG
1kTwQsV51F1rF4DaMvHsffi5ddIfmKb20G51Gq9jXxe9fImc4wAPXUlpmVVsBcHMlNT2hrShYP34
icWf98jCPw7oQmsiUprAxuDSL8PGAMu1a0IfOvJZH//UAe7qexRW70RIt3poF4a5rEkrujhpbLaw
ymMpU0cdH0z7UbB7AiN85XYYA9WKB4RH/okpwmR4aEL74nivYqzIggQDqOpuy2Rz2apg2/jJdJLF
YQ3FOeQZ+lEuT50k6Dhm2/4hvTivnM1Vu3KSVCbmBZBvjrVTFGgJQpf9FLp5S53mP3M38hFic7hX
lHhBQF5heoFMvvYGPhBScm0GygmC5b4cSUgukpvC7LYSyHFI0u+juvmmEsXVg8AxlW5vTVgKtXc0
e3ChkfcJCm2CD7P1WxO9MQbThzJVnfscHLueNm2JLzN8axYvWA4I6VZbU3OC3LG2EWqOkeD7fX2T
zxb5Taig+DiCasYz5PjW0KdtG46CfGd9n88muIU3cd0E0CjD0RzAvD1usuxeQ42gCraBsKtYZIu5
u7hv+iRp2rqBrXeCTvIPC4cSuD2afbWD6uXXbDg0d4Xs8Ksv0out4xA8ncZMTloLN91RdjEburVv
6ZHpryWCHVt/DltY4qA8VNtcm0PcqdZDaDqqq3jaC3EN6uhvGuNi9osHS3B9iKKEQ3CdpOOsZYiS
CZ11MpW2ZV5sL6ONMPY5BKdklmM7wNaxhnDd1XbBnrrmw+CxDQu94kVgj52lj/BzDksOuIcEAmg1
GjWQoTKq0WJb7spnRrobi0mqBLZ4GoRJ0ZIBhwxhyUQDmq3kmh7Yqd5Fm/z/KMDwD9D9cszgQEQ2
giTLJWxWmhVOP88bWbvVqeFMjSiXXL+WzpY48OjCQVVndumaeIaJp0PbHINQgImCE83P5oV4SzdK
tnRq7hn4RExyv+zfbLA+k0QSfESs1w3OR8vg4CPEqHWO1BhL9z41WbgxRruZgrjoQIlWjkMLsFUr
czoj+Lq0Ii41bVCVRZXkZFou4nwRmeLgwq7IaMsmfCLtZmyviwjPcbeCsyTAB4PDh7RMi6qggCRw
lniFk0OEMsAbfYEszMfj+dUsMCgKCg4r5EZOCnVE4NnB4IDERg2STWDupfxHn6jeZedE68fhxESH
Vq9jbFVePubpXR+eKtFsnmD5+Nk8I5yksKuxRdmEGN/H2afLLrCfeAHq+B7s2WzkiCj4+/oWeo8+
E7P5/zSw/+Yj4xce8LN4kTmUBF1CLAk3t9pNNgPscj/yoEEFEv3uVdegDlrcsFsqP4mKfoJ94of0
rDDrtIays0uPyfwtBfugLBoKFW0U+/dFelHWVYiZKNhIinGL5xUvKkpBaLPjeGmvOGTIadZbFSQH
vRzoPeStT/LUHwrbGUGmfzksRN5wyNBXZLZxaAHftT+pD0QkJi7aEQ4VKmpTMFfg79fqeOpnijo2
vv+SWPAdIXKDAwOz67K477Fi5XQdVv44C8RjBGDDvztJphF2LQObxEw+T0H2klaSS3JMf8al22T1
7vKuCFaNf4FKVL3LKUuXjZCGTiBJlROWyBWoLrhZRYa4PAEPqkM5so8NOc4foOV2qqb6CJoY/7I/
bPkvBDTfz9e344RbDdvTGP3ODB6Cfm/T3mkt2wHprzYIlo9njOPTH74k1FmxLo8p7FUprnHLr8AO
o972u9aZ/OR5fNcrwUy/e9lLUVZucdAQ5Upto/HS9FoPE4bHAU9dmavuO/QzayA9m76KvjgEYW9x
QCGNY55peLJm7UK+KanOPIue+kUmOIAgKSEZtIGwddaE+QbqKtHD5WUT3Ey8rLOktkOjpKw+SME0
XRd55SlpX56KLvumzLME/Ygu8ZKkLbxSKv7oRfmc7lkcckxTpMYtmLe9ud3PRY0UbJfGImqd9YLr
wgqXQGAgb1SkGKtYNMc586PkJsZ83nyN8W63Co9W8lLon4tok6t/1FF2tsyXjWhdWbnMPql0ssmk
N/DVChJmAYTwJaKuDYekZdBL9dxTbH8s3/L26XKICC5Evkw0gYusyFtskjqgHh4eCNQZ5dKTsj+C
Q0vHQ7Wi6pBN+vfdXtdpYaSthMVStI0SzX5RlG5hZ/vL7qwv2S8z/BNo3UVmHSYwYzWlI9mP7Zg5
Uyf6MvsNHJ3NcOCuWUGAlng8UCs3bP64OihXkQffHO1H7bRbyROlX+tYcTbIfQuSBJU8LYRfqrIN
pk89fb68bqK/z1WRSEWNQmLbg8ZqL090N02m7WUTvylBnH1gv2GR3tmRrts1CLO9bixftLK+aa3c
nTRjQ+YY6pmqM6E0aeqHmaiuNVtHyyYnicSa4FSJXOWQndTZWMkKfkaeoc80UR2IpwuuK5EJDtnT
KTEtuQ0xjGJ97q2rSKQBtP7waJ2Xksv96snIxgnlHG/8ZOz1LVN2pnfk/q04Rl+tO9vRNozQqX39
yx3kEH2eygaKQDAL0ox235zip+l26JweY/fyLjpNL6MgXRceNA42hqmdjZK9sDJFiPYWPB2z1zp0
n96ru/S7fD/sRCdNZJJ/61TUpg10BU4yuiI98ywfDznvPfEPM2aYpt5NPkOM4vLSCiKGfwAtiFIW
c4eIMczvqVn6Ut4JkHEd6H+FDP/8CW6xMu4ZMirWDe0hpmE8V9lWpSLGmN9cyGdDHJSUpVXTqYAr
rSe7KqPu9KRN4zMG1HxbCfJR0bqxf19gStyAZ3gssVmRdBrBFouJ8r/cGQ4uwNA+9nRABKLI6Om1
dTP1QhkNht4fk/jzknF4YaktCNsreDGAPB2aE/EhPoV7Jv43bmOhzJVozTjwwPyz3o8VImGsd43+
UlmCD9/1L7qzNxxKBIFhZUSFN3E4H/SwvR8mSD2pMujbm72Mdpo/ODpQClBNvHRjgpMzF442viEH
xJumHtv+W1/9SYa0+PscBGHSr5NrDX9fyV/rFqM42V6Pv5iaiJp4NXU52+HTyR7PVkVjRqxh5Yui
7zU8VYvaL9fP5sIGl7fEuTJqug5fms3oKV7ix08Qn3WZVjXxRHI+76D1IawX1ljYLw6n0utzXRuw
NvrmZv6k+dkGpBK9O0PZMrUdArIO9sGYHAp/uJKOmGfwLofGKuYtfgAHRZ096bHaY0mNcNtmX0jn
GknlUpFK6Hqb1cIOh0Izmhj62WJ2IFwXHScU5rpt4Gn32ja8lT0mdSaStl7PphY2OVzKI6Puxxg2
oS0H5YC2HA/9jLdWyS7nTQHJnqu6J9Eui7PR6+3pi5wbiYvt+BYqJDv1BG2wlxd7FVYWP4gDMUgA
D1PIdnue/Gi+tzrBQ6fofHCw1fR4ZbEkOGzSAwmuQnqUC4Gay/rk7cIHDkuqhigSYT6UhYPiKvob
zNLpD2Rb+NOLqMQgcogDFrlKBqnsYxBqBC8VnqRJ/6Trguqa4ATwerydQfPRamBjzm96yVVrvJ6i
H66WBVXCdV90zYTOuKxovM5EIUuaWY3A/KkjrjKWh0YpryRbkA6KrHAhZkok6EP22ZXKbwm9o5qX
C3P39Vcq6Jr8zxUuznrTqoc4Z0asr239ahq38einxXMRHeIUOirXnfJHj0gLk1zYBZYiYXgQdZqq
vSf9c67eWcH9n5zOs1dcsEVjn8YqhVdU3pPpLZBeL/99wdbwb7C5iY7glqVJQzefYqv8ZFXKHdjG
/wgEfrnBv772Ono4qvfuXEPye7XziyDYSOl/lDX5WeU8b4jB3VyDPNMmgJq2NxXfGuO6ND8VlQBr
1uHy7Al3N+l9EVXzgA1R2v2o3CXJ350V/rG17eNGr5kLvW6hVIoPDK+1aOZYpGgEyP8b2Dz7woJj
cdH3Zd9oeg9b1kNyG17NO+0a8ooH1REPIajriHa2xWHAQCFRkHQINHbXSk7k1g9Bgv/gK8PVPbzv
VqfMDR7pfvLsnbpr0JnWerHfovUAcxiby1H/m4Tq/Gs4sJDlViU2O1as3VN9rtzq1EKwsNvbX/8f
VXAWEx8TqrM1DiegTECUjM1FoNe4+xKx2UUTdfD5vvM01wrdiDqiPGM1mV+cBA43slQ1aNXD5Fju
DFBrhNTY0DoE+3zgUCFtCXPggoP8U21ptnOsMIDvDvqh2DAVXiRSe+LWG9XHK0O5kbb6VeyLtHjX
P/rPbvJvuLUeWRN0YlidIbqtb3+2x6ToaSLo/6MeFfb8CPCSf8yVMYRlpCPCeASxqp2j8wLjE60i
uJaFfnEoM8eYPjLZgtLnYELTJmaEtsQdfHVvTE59iKAZp/7dTWNyybA1B/0YJDAJEQF3VgHPikjd
8r0G8zFOLAuSPppGIEvyb8AZGkgWTqyYMRzieysF/x/djVelH270vX0DGHhW/cYD+aSXPRDoyooA
b333zvY5H+UwaYoYNwSO/ezHu9Q3b7ODKTn5VeNNnurkI8SwnEHU6ruOfWezHM4qKUY0cwtmQ9RT
Eupo7bgpp8ZtGpGKgMhBDmWTZC7AsMEWOLyb+rum246iQfb1C/DsDAedITiKCpXCRDWQTyGY/Y2B
CkLxNx9JZxscYCbQyFBUVnKuNj+lLOIDuQc5qVPsQWksRsv151H7bJCDS9uqi6nWYbDZ1Pv4mqlY
gO28cKmrbYfYCVlvhqsNrigi12H6l12+aFlUFejHTURGk3yn8VWancL5aBW39kQEsS/YNr5SGeu5
2eU9PNTJdae/RPPd5St1nQDovIR8oVID6UDWZDAwuLOvoskct9w20516pz6yfnMdYzWyl7yrlndX
OGPy59wVVYFXvcRLlabbsmXL/NObHMdBN8saMhr1rcz9EDffZTdXD9jCAJdhymUPpddGxYbNycHC
F0WdkO0o4oxft6LjtcGyFVPn1ahGWUP5PEdXdqxsk/yk0capJ5FyxWrskV9G+NRfNfJhaFI8ITY9
BM9ADBV9roFPUoT3PVUQfQKH+Pwf2g4IPTyas4mXvtoO7aEVZTzrZ3jhD7c1Q2uNdi/DxnRgbMbN
lkIZb5t4qFcdpG2+kR3rltqOKQCr9ZA7LyN3pwVlONR9BrNz0B1HhbiVUQseYVfTq4Vn7Ccs8vSi
K3OrDbFToE/2++YlMxsnV560YJO0PrVEz2AM7D7c0gtzbDMX5sy+TfUugkeGNG+1bJelnzNQblYP
BbkpM5CH/lED2cIgd2vlHdVke4TBJq6dMfteiNplVy/ghQHuzoonqTALdp40jMBU0bdROhqF28Yi
R0RHiru3Qr2zc/TmomWRTAe7wChKbhzrqfB72dyH4R/Noizc4m6tTtXbmOLfPXXexMmb0eR/hHa/
YpvP6zEwXEWkhIGAgGOfaE6Vy1ehcAplPd09O8Kn8amelOPcwo6+DbY/uV0wyZNiRim9r93SNfbB
l8s4Lji1fB6vDMEkdWy0rEqvUsOXdUHBY/0Lc+ESBwt5DsLXPMBF0fuaj8vwMCTQwOs3THfZkJz4
5bI/Aojgs/dmnug4sVkoqmxpPDnZcIUOM2hlulb2qvb+ZWuC88SzNqpxPKhTgGtWlh9lEFnNvWvM
NyYlgvgTriKHDD0NAj2d4Vb83G1Ywj4mbvVmbQM2rvKEdvfLfq2/CCx2jQOKaCrVotFhj7EYVqED
sqHP8TZJHXMPoSA386qSlSNEdtevR1uRTcswdPu9b2CBuJiQV+15lhH/1dtsINMci01byZ7AO3UF
2ImsGLpqqURTePkj1JKoNBTwjjGvs4OWPtBti69l/VhuRWXy1ft4aY3buyZBT3DHUiVmbT6i2flG
ubKDneUOKHskGM6TAzd5ikVv8uraWVga5jYxIV0QzxUMg64Z6rgYFSudeSv7qYfvzNKZnootdRvP
uBugSs4+patdiLZLyA84o0f99CQCm7XjsvxB3LWgd0hYNRXbW+eFQzTtVKt4Uis0l5BoI9hjhiv8
5b20xd0JRhkRYucsQd2E9xhm9c0WE62Za30ePNOvn1JR3rWGpAuD/FMFOlZN5AoM6JL7yngpoj9h
4Fga4B4/C2jKkyhWcAnZHWqhuh/a061eVoIUde3uXpphh2dxBo04stuyBaaN9t6SrlqSO0m8T1LN
GePny5skWjLubpAHs5wUiXmUNaAxf5QagQGRL+wHLHyZm6YcdGYgmqBkSyAGQJ2ufymla63fXfZl
DbqWy8Yli63ZS3nKBkib4CGVU0eNN0X18Hc2OCRRwrxu4oRdN8U21l7iamc2AlaPVeRf+sGBRprY
sdqCgt1L9oZvYsIU4q4n/SEvQFs7ePmG3vRoJhJ9g4lWj0OGSFPQ9UjhGWg70Kwcq9+yUoT6omjj
EGEi2RgmPTxrvdErrrNN5UZecHybMf2tnKadJnjBuAy/0Df4d/DV6mwOmQx7nf5JL7bZ9LXovUSG
+GiVOE2+vxwbqynCeeNUno4QCpNTM0KkB9eM5aBw49ADXhTQ1m76aKb7q2hXZQ4k5Fo2y2DCwYq7
+6x/1OXbUcT0K1o+DhwiCYpgEOPD96S9rfDFmjFByS4/TN3WFLHnXw4/VeZwQqEFzeAkQkN9lugj
KfFqtr28P5ehSOXJrqoxBGEdq8jIxZUKCmyqu7F2nQfPUfL1siWRMxxKTHEWjOypwLPb+7TrvaC8
sZVacEuIjHAwQXOli8qJ7c5sqE6tSNugMlySiNQAhGHNIUM7RNSINRhimWgG1cBIdlpwAXnjpvDT
p0YkryE0yMFEjbpZPlLEQrORXSb3OKNh000xYQ/ww10oiAtBmPMd35FhR00bwVxf3OWo1OX0pNWa
Mxu3xO58KxHciKtTeAuY4MmvmsAq1Y6VAFhHqvb4rXNqwKHuDk/Z9rbPnDSCAhFTYa8UYZWXRd7v
czL1fekX13GfzO2YMl81ctC056D4TIrnIHz9q/jnH1eKvIzaJETESHiaypK3Ob8SkvGsvuAsl5FD
DDQwx5PJknomM10c5p21aY7Vd+nefhxd1sA8PkFJGDTeN4ObupJ/2UWheXY8FyspxXqt6azAEu1b
lOV3uts9pV7hgkOhhWxZ+4y3I79AlVl+Cdzakx4v21+/SnU0KwKyFIMfu9bqHI9abGq4DjJMRKTH
LlUFt+c6Xp5NcAvczT14IdCU5WXKvg1aB6DmmE3lG/m9LunOZX9WCy9EPlvj1rMBllGbMQV1h+qH
eeigp1hfNa8MZaB67WW+6Nj/BmbOFjmUtupQN4qBLaE3babrys1OBriDJ6+5EX+DrqP12RiP1mYF
GQY2Ji/XYNiqD632qkOq9PIiioKCQ+rEyPXGrmCkjF/1eFNpggxH5AQHzE0Yh7S3ME7UJLu63GvN
UVIF50pggq/zjU3U2HSGC7ayl9Rd0W4G9enyKq1j4K+t4Et8wWRUQ8EGHkPUpPLIdAr5usk+lcHu
sp3Vt8NFSPOVvVBHY3kCyS1M3cf38368whk6duxR2Snd8Eb0gidaOi5di+cgtPQSfg0axojMQ4nX
LllwVwoijC/uJbFNRrnF9vTWN2rcN+nj5TUT+cD+fYGqQY1pQ53CB6IC2a5sYzOKxpFXe42W28Kd
+2EMwbtqwoa+rfeSo+ziU/rc7KmXu+r9ZXdEy8Wdemku62RgB6YOn9L0QZN+XP77v7mFzrHMnXjS
Vqgdywgx5SbfM0ZyOXYl2cnc8oWpY9cH66Ch+yT0TbRs4uFYxNIiOkscIsiliYl7xoxgDI0XUsWN
gs+y2Z70/k+moRe7xo9dZ3ppV1IOS2p332qa06uPiaYJcmrRkeWFVJC5yHLIJmr1bXKreDna2yfc
QTbe3fO7Sv6zPpClW+q/A77p5xItDIgQSOKgD2R6inzjml1D9qfCjx+so7gJTHDG+AHsDOJACVr6
MIPVpq4pXynx6ISp4BFeEBgfxq0x3QidMhj5P9aupLlum9n+IlZxAElwy+FOmiXLdrJh2bHNeQBn
8te/A+WLLwUxF7byNslCZZ7bQA9Ao/s0CNDdxklcrU7ccLjKKkmvyGYn23oFBZdhond3UQn3sjez
p/7AGACfF87Tp+YTOeZ46je8zhu/LqVEV2TLKLgRCz3zIyoJcch1loMazt/nsXnGVGjJi6vBk4pv
j+w/TVxswY6KRutNHhG5htQYZTRd88PRX0nito/V6W9pG5S1WYc46K8szJzrrwx39saDcVT9zJdr
0LZbowTP5KD5dsQKjrgktolWTPwk7ZjPeOIhlWRx/+WSdIYQ7MKa9ZIMnGajDXguBdWZMEXtKnrW
vxF39LUgPsXPxrfGQ2OQ5Nwrk06Io+aQgWfI4aW7A2IDNR4aSzbn41/Onmfx+G9YxbnGnmvGGDA4
9WpXY+5Q8bn3x2vYPEq4XbyXXQ4UUkDBShqbOWnN682yKDyoDXXRTf3BmfSAstEPQxx9Y9uLWzCb
d8ktieMvfblIzg4bwcpCYT8efCjGzViWyJ6XlotmTUtB4FznjzyZUO8mPKQp3qPtXXc/rOuOl+Rc
xTfjwZalN9/6o9fYgj5FzuiQjgJbCW9SlIHqQRUeilByQN5Y5tcwgu6oaOcfZ9gHWOZeJtLiyFcH
1ZFXbcnN8K0Heg0mKBGz1WpMa8g0tXt1/txon0kt2TMev187n9cQgtpEixKhshXytKWfGXfD/NEC
r3kb71X1e5mfklpWRysDFLwqmbJEx7BsLOCRE7Fl+3HHUyHvuPy9Fkw4mQ0Ry9N0yiFYkD0uL9Od
jEdyp++6ffksG2km2yjhlIbBoHoyMgilssItzVNh79Pk91tAXkskHMVqc9DtXgcIjRpXL0qf0ucY
bdaXHclb5wgUUwWBuapi7I7IwtDOdR06HRQiRl1zek8tSTjfXKrz98Vk3KQMfT+V+D7KRlULBBy6
p+u2zBtyM3yj1isU4SFvAGHQYqNUCp6oO/KxQXD0e/1uQR+jeig6twour9rGIeXVsr34jZW/76Oq
zKsZgOYTORVBkeGITj6YGI70jCl64IdVP8X7/FmNXFmDgWxBBY+UDCB+KzUg9/rerE51uZeOapfo
xEtqZyWcmoYZaKQBsSS+ku87GU/Vxo3t9epxGVcAIYu1Zmq5UvxvMBqaQJc9w2i59LuMnVG2XoID
SvVawXEGWAw959W1rR5G2UQnGYTgeyrdyeuMK0NKj2P1rHdBSyR+W5dhCC4n1QqM52kgBq9jij3t
qQ+KWzXIMeWDZykVrwXNHHkaArqrJ1f/MAUmZyn2ZZzpGzcqvndEwzmRaoYhHl8nGiuFFrZYz9lF
6Z5vgTm08Dq3pKjBLfzIl02d24wgFmbQaJjGq2J8ymtl6dkw0zKt4WxP5u7vCBIf5BFkU+lXMELw
JaSOnDBl0EltnxQLuqJk01n4Fr1xUisEQeuJObOKJhAk675UjmfMXwuUvpk3fbw3S8ktY1NdbKpj
8i22yRHTyc6AcYdxn8GEqwFDYpFOp84BlWOSlrVNGNQRm7Zt66ohXhzKMqydkEcPMzI9e2z2dfdN
NWUlvhv1PtA5Sk308muOrYp0lwXeBULFQnBHZtdjt4avXYX+gjrvO97mpLt4RNIf833/nti4ghVs
Th2ypKtDLKLBDGSvwSvhjdbHy5FkewXPoglR3iSjk/SYyYEzO3NH6x5DpPA/Sc+vbAHFLOy4JLoS
EaBwh8uC/qAcmmsSJIH9mF+xz86DgftXJWk1kogm5mX7sIiGzgGonp5qFkTzLXTx8upx5/3GpM47
JGZk7caaatUGxEQmX0FpTdV4i33VRYfLOJum62AMiWk5cH4v3nkVsMyoNpS2Bs6ilK42XqOp0HLu
hihxB0yXlSXheLx4I9UKTQhZRpvaqUmBFuY/EuXWoqVH4us2vFF/v/wFhrVCEiKXYpgY7fhyaiaV
G077tow8g8oc35YiELB8EVC7oT5QrOnso7CyVGuBHZndlUXjU5aEqB0i/uVN2vLgCBIEY0Mp0Q2R
N9KI46JbMEvOj0h8ExL9wQDJ/GWIjTQGegnQiKeahqqpwHodjFJ0KE0d67gnyo/m3Ryg5uBE7ktU
w2FE7rFHr9dwo/v5AyapS8TbXMUVtKgVaUkTpwd0X4AkH41eeHsyU3SZsjEPLou5ebNHLapDNB2s
LYYYc9tw7Oq4GeHXQYlfQ7w8dsGWVz20ldeP6FwCPaG/9D6KG8sHMJQ/xg+yQ+KWaa9/ghCPk56k
ztDjJxiYv0CesjBG99xDE36/LOrW6YKYKs4xOqG2Jbb1xHXVd1oZmT7KZ5lnlUp6bGrj41x2s5st
6Ygq7qzxUWRvugUob9+zpyt0IYtBTCVMFFshfqXgPAcCzcxWPI2Nkv3ctIwVjHCEsiIG25gBkyCL
Sg5T9unyIm6mSdarKGwWAWFaqedYxSnHuIxyV3n1V/5qHn1DOfW+l3jjbXEMHD91XbfwxvzaCAdt
1NUoS0wfRrCz4fKr8PmyQOaGB4Yf+QdBbGBq+2GkTpeafod2Wa+MGg2ccMzy+lqVZUYlwoj9S0PF
0PdlQZhIVVyazachKSSnNBmEoGWJXtN4TgHB+29rlMupsqmUMgRBwTRK5y41gOAsqGyfjPsxI39c
3pJ/0bHznvDfsIrBBZkrJXOA8TdTEfPUAQXfA24hmKeN3LiMHm0r5q91gOvICk8bi5T1KXQgNKbI
LdThlqTGA6n061HrQO5u+rqt+RIhN73eSvEEJ9+ydpgKrniJemM3KCJKghj0dpQhsPQftNgL75B7
3JfvKCRCYFsBCyeBukybPokBbNqhm5pH0LV56Or06izbSWTk6iYeb9ZQfOFXCzt35jxgDKfpI3sc
aHa2z7Lei9oY03oxx69Z6puy72NXs5hr9UqOCfc92vpkk/C4QJd+heBEinwGdVCFX7FQ9rUsrmkF
Tto48pSuvVXCWLKx2w4FMYYftggR2zDCXK0wfofi7meAhcJoH+k47ZAbe8eRm5hnGGFpq7Bx4gJH
JN9cnljf+9P8YU5//6GMq8oZRFg5NpaFtRgA6aLmvuut41I4Xp/IaAO37e8nzMsZZaUmTMOgnKIK
ia+pPwqKjNpy0ofW68LbhQweYZIHTskOiVfZuDULmreAi9ldPj2Caz6SjZWSQQh+mDXVYJkFINI+
0JWjle+Sd0HgJUbXcEzVNPHeXyUN63H5h1a3YODsSlft1QMGWEpuxtvOeIUjOOMpSTpV5zj82Yef
fq3U1R6GQPfVQ7o3vl12GZsLxxuYMArSdkxxbxKtUbQ+K0y/dgZ/ROte13vqIvFLMhBhdzJYzpj1
ueln2eLp3a5lhZfL+m35urzxOitJhEA5dCFqlfBU5xdL7y197Y+gtr28WJvZVTzk/lwtcW/GaDZJ
Awz1pH40DjEe5Pj8ie4hed+dZAXF13Rlo2FjqUvE16xkpptnd1Mxu715vCzQ5prZhCD7h/u3LmZ/
zL6ek2RCaGrC7FiFGdjRpA8Im3HXRkMRTslo0hMv+F3Slk3MfRpaDh81vzrhefp77KtH6moeu2+8
xG9VV5ab3jajFawQ7pOYJVOLcYcveRlwsaB9ortifnVku2gne7XaVowVmhjjE6OzhwhBaDzRvR4s
h/qKHyd4RUHvXt6zTWPC8RmXZJzSHUfQc9LXcag4PBCNOESTZwsTCJgiq4/c3DVKbNz1KShfxAyT
QZK27pmFJ7J6dqP+btaemPWtk/IZbBSzIuRRdE/qDojK8d/Xep6YWVNhOjRi0d2yq0O3CMAA7CfX
LS79eO7hj8Gyh9NNrT9DGkKvS6yh2QX0Q2jsRatdcqzHD+/ZoZ8ivZSprEw3MqlpomwOa8eg3cl9
jUp1Jqsa4uvyxt2thBB8qt0y064ngHTKlyq90oogrPZDm7n1eGzakzJJfN+22p2FEtSuL9oSxf+w
J619qKdvhR65xjtmh75SBkPwr7qimp2iQqjY+D7ZT6bstr558MF4IJU6nGzEEcyU9U0/YDYVEj0l
iJm0l8vH4ibhnPljl+yRotilk9Q5bJ6HHQpASpEKMYSlCxuVaQW3WJ4iVtzWK685ISwv53DUwNiT
XR5kuB0EMmKVTR1ZAQvLCer3rF1CALd1FJR1v2+WLhis/rEaY7/AeJQ27A85XSRVQVuqAgXHOmNY
KFpkhSdjPTXahiwxEj/NadTuKDiwZaVsWxu5hhC0P1rsSil52sVcND+mras3uHsbu7j/sijq/UKe
Lpv0lsvgmUlTp3C8SFW/9lJaWeKVf0bgT7L8gJaUY56Wh8sQ26v2E0Ks2myURKkaFRC12QXJVGGT
mK9PiaRqQCKJWLbZgdJvYj1g6LKn+WOZyoorNiPvaq3EKTl5GzMNGQXzp7pPqBgg8OZlMB5+n5Pc
0tZggm3ZuVbWBgg7/FhzPmLg3d0wyPg0tsx3DSFYkZarcWRpkMdW/pzIFzil0n4gzl0xfr+sAVsx
dw3ENWQVN6yYJixJANQ4Jx2zL3M8w/X7iv5xGUamAcLJqNdNdPkzwCRx4eejsyeqjGRdpsuCnx1q
Y6jaFhBGi1GpGKa4s/sPl6XYhqA2pSiRwylIgCiTJtE7nZl+rn+3xg+OoaLlW8ZHv70jZxDuhlY7
EqVdbbakNv1BGfxh/qF194QZHm0777I02zp2BhL8S9QW+ahyaRR65yS7rMVbYvNZs+4nx/QvQ20u
nIb0LsHLMryZoGX6oldVEsFiMDXLC2c0WeR4MW+73WWYTS1bwQhaNinNrGYOv8ZOzznZjfQdmVfw
yf0UQ9h/PcziVqtwP2Lz86h/mxqZ2W+GmBWAsPeKAdZBNuBmPKg/TPqnXt8n5WMY7jpd91n/4/Jq
bTvNFZqgAG2uzlGxQJxxMdB/wMix1slt7hQ7W+/dQh+8iIxeqYGQQ0MFbISCEK09Xv4REs0QC8oc
o9cXTAnCrSLDtFUdTK7IUsYw4cswm0aFGGqhKg59d2JRPcvzEuPmYFSsf2RV4UbLfUWuMTJeclHa
vJSZKyCuoivrRTFNWWPiEg9EKoa2tG70UB54GIru3mdUZ5kEoyqYbuPVBFB48z3p3ewnqHTH7Uom
Eg9n4ql/LZJgVXNvTVlvw3i13i2vyw9gg/GtexvDhXW8MmMakuxBaINiAQF2tYiCnVFHiaqqwW4p
B+sh3KPp92G8Xw6K1+/mvzkW870mk3NbE8/LKdjeiDnmzDQAaswMTQPq04Iqh9hM3uVDzjCC0U2D
qndqiV1LrPLQ5vRgOHpwWdn5Jy5smDhoojIZmh84RDyQIKeGa4bdvTMUgYLBMyxb7jCvY2+E7L/Z
mPj2WkWk6o0IC1iEaNEmM9pRs85radS6g919uyyjZLfEsWYOZUlq65BxGSvfpn8sWeiGoUQimTWL
Q+8nmvRwfUBJj911EUyHdpffRuAZi6Qpls2kxErpqeA5asUoVSUFlulWH83PyYHtm6twt5yie9Dx
7JWjrBJPtoT87ytXtai6mmkdALsGU4DT0U3s1G2qd5SurcUSvAdTIouUXBnHepjcUEdziGnGHqrC
Dpc1gq/PJa0XnEZnRyOIiAGk1PqOkeyo6r8/AeOVX6KCi2BOP+OAA09oZuquybp7JZY9p22wo77G
EPxDOM2KFRUQo/w8fY4/zEHsTXxWhb3L71q8HzoeebJN1/AqTNaO7jUQ6aBdVTZgW6aNIllTPBUO
lAPGnB61v1TP+qi5UQBegn3NvAj0ZqW05n9bHTE+0LJ15KrE9pNany2jZy0cYxpeUyf8WLT908J6
2RlLhiNc49uqwLRPpYGe5ASOCX12aekaobO7rI6blbWmdpZHuCWOoPXDaCHI8ze5WBLwkd7JNc6+
IPYLPUXyVrit/mc4wX2EVWiwssYz9tJYrR8mmCWp5+0iYT+SLZ7gMyyjAit335u+ZbZeBFpM3BWY
H45L6V9ePpk4gtsgjcKshmtDW+p+H2G2FIklzIsyWQSHgTkTyqAXWLEufCiM2SvTb1YsIybclEPX
TUNHhTXyNYI5o8IkalU6IBYTj7R/9NqXd6zT+fvi+XmJUNzvTNiQMMfVncax7pmOY+0vo/CleONb
VyhCdo11eZuoFqSo6TGKD7P+aZ5vxxrD7GTFhduOZwUlmmeiW3O6QKDR03bEY57B9uE39YhJr3sj
UL+i4LqS5Sy5374knmCqOImW6chtJyXdKQFHpVpVLpmsW3NYTuOgH/BckUlu3xLFeFmHVfRVapVi
cD0wswEk1CTaqYPsgs9t5K1YpoMhILah4eaNv68g4oVk5bjggk+jHcUo9J54ixK7DZUx4m3LcgYS
4qJOMTHHjngmobjTjU9tE1xWv01L1c/fF4woJG0/jQ6+v3Sjq2Bg3oKgSH6fsRuR94wiHpvHXO0K
FiIwGGG56wfDdfLFp4MsMEh2RTwm6yWexJkKGGY/ldNVqLV+bKJQplAkF7ftVXMImKwJKBOI4ELZ
gj5ZcwQQiSZXcbIgA916rUn0eFucM4qgZEtNayOdgUKL3Ju7HY1QKYiHmlr2jiIDEpTM1lJqhz0i
AhsUty/MHTWvy/mmM5hk3Ta12dApUS0dRihWyxqkccZRQRapSG4YvdNkDFOb+7L6PsdfmeViTaiy
4WmXJDsOY7lro3tda/zLJiMTgv+IFUhIDTueMoDEISjAl8mb+lqy8zIIQb8ak7W1nuMhH+8gIG2j
+7yXJfQ2485qqQTlShKSs6bGVtRp+ZAN+bEr7D8Ns/pY14trTeEiEWk7JbYCFJSsVaI66ysAqqfk
0P8Z4bhtufmX+MCbrzTZg7dsBQW/ls0k7pXi1zVt02TO0og1V2qWGoujYofSsPIwJrADH7E59W7L
gsvaJlHpNxU9jlKkC98no6+DsbuOlWq/zO8o6cI56h+7FOdG1K2j0pJXjHZmMCpxUIxPhMm64CVb
8nI9W9lN21exjepJGOdYHpge3ZrZ/N/8i85/wgoiau1qMfmux+1NXd5L/YtMBMH09Tyc02nG9zuV
He3QOCyF7l/ebxmEYPp5pg7tMmCVxvy+X25T4+ny92X6JNh9ltg0rUeuTxFGm6EzYSQYXzrPx8sw
MjEEa29a1OlHIcSAp++mOzJ+vPx9mRiCfdeZ3isU9Ix+HaOvLVvcVFPdJJeFYIkYYm0JGQc1VzHg
/VcDFl+GN+fIs+GJtSXW0Ke0yZGjz4j60Iatl4f9X8RiO1qhniqGuTv618srty0S2ossE/VbKDl5
bSNVpUdjTvmDkc48apjPEUskXXTbseUMob+GyM2l0Tubh+EWozlbnyQsSLXSnZtPqvL5sjjbjviM
ZbzGSkjCT5c8qWMGNI98WtZurfxgRNbjKBOKr+vKt3QaUZyKny0G1ph3SW7obs7CwXW+R52nDNrv
z8vAmdk4Cyb4GqXXZydpoRrRYHqm/Yeqfa8KzY2p7LFjewXRMApCNrRXik0icYWmyqSHqdYjmqNZ
ftTKT0UTY/hh9eM9e/UTSWwWmdDMTkiCShLwPLuh5bhxe1tYX7TkPRUrfLbZ3xKJnSKTTWajLBHO
8rG6M/P0al5iP57m4LI425Z0hhHUPGOzFdURYGq78qJp/kLCtpVEtG0/d8YQ1Ls280QLeb9IH93U
xleSqH4Yp4fLgshABNXOOyth5gyQdIyeNHBsa0OxV9pcsi3bFnSWRdDosm7ZkueAmarBhSq26JuI
P+t12bpaknlNtch2SKLaJv/7ymYTsxzMkPc/KQpq9nAdrPXCQ9ktDd8Xts+yCWE1RPfuZIRAwsmj
whi998W78/eFeFrPSD0llH+/2JXxH1N1q2ey25lMDYSYao40qnWK3jRLeeomdpoL1bVyRfJq8S8X
gZ+iiC3WRuQoZcHgb9pgDqKCz/cIMo+icWzf7cPUk7WDStROrH1lymx21QCvU4/TPu1o7xEaHWga
77q+2LWVIUuDb2od5uASigZo1NoKuqCq7TAWCw4NoEnoXUo+ELPVPWvAo/8wSM5Z2+9oKzBBMaYl
LjBhDWDDTtvxWRO0dq1rdq3788FSJZc4rgFvjivEMinBU7/miMNLUDiV9n2IYNsZaIM2CsfFHELQ
bkbmUUFXUsHQ7p13jdeALv2yi9r0tStkwZIVvVQxghnIOknutMwy3CyKP13G2NT/FYawby3tYqLw
J0kLT6z7wZzaoAJf/l2X55LU8qaGgEMIbO+OqoJJ/rVfKse47jDlGyoJetTlowGa7znM3aqzdpdF
kgEJnj0iaVzQgucpe9slljc73xP11lZlJGPbRr2SSPDtMKsqpxqAuFFzNYz9/BOvhdUPuTfJbvcy
sfjfV359ymiBswTQwjxI8V5YNi4K38paZsl8x9/o+0oqQSMWvGMtY44M3DhGJzv70s3hV1S7+Ia+
+FZpSaxLhiaYcol65qyIIVUTP6o9AX947pqJ5S7Iw3XqKDlZbFrUSjbB2+dWF2EdoYOhepeZf6Wm
JNpvWhMYBkyLWAa1xcTFPFtMyUvcMyJcApacuhiu5KeyNiEZinAGmzCtrp0SnJJN8s0aKjdu/rLx
v8tW9PLU81YPzrII9qrlCTFjE2f/kCW7AqRZGnWLEiXzLQaXpR4dWpctk2sriQRZJp5gv4656OVQ
Q7wljI9VjMzsHPuZuUhgtnXhLJ9gvdSaMfwvxl619n03H1GKKQGQrqBgsVG5xFnCb09WZP3JkDWh
oROEiYUbL2UuTtKfJ6TT3MpuPJr+PoMurlIrVRTMGKw4Rg8OMtwHQKuhxMp1o8W37bRI6o/+xQme
l1EwYH1U4ZVS4LRB6ex5mQnnezKWmyEwgnqf1cFlvdwMxyu5BBPOMkdJQpXLxT5rZtDZiR9jeqNi
1m7r7GLchEklkVGiKWJCxKxYyuwZ+6iYj3p827+HBW+1VWJCJLGJMUw9NLFp52stVL9U0bCrbUvm
2bcNy6KOTsBogQaS1xEE1LmTYvG0gVVeTdYpz09Ttbu8O9u1drhT/w9DLPRYdH2JSl5FaMZuedTR
tBYFxanyKKYauwWoMQs//lPWDbUdGs+gQnrHXjJqlwSgRYw5npjvreRB36V+3Une+Lc14Qykv17B
sUURtcZr0sqh3Cda4VtMxsFJ+Dfe+t0zhuB3yaiD6iMFRmP08W0DVgbcFO3JK0ajxZurGn/GvyWH
staqL7rG2H3XVOXdMreWhy7yBcxXDrKCqFu9rcJaeSpKU7te2rnAmLnYQiEuDq50cLW5qXAxCCdM
ktfH0Gv7tgqoPaYfkqVr7pc5R4FB1owHirfSAPfi5WqiWvylm8ommEawoZRaa12xsP8RkboImkRh
QTL3vOzWqfQj07TsYCxpcluquMEhM6EdJKq2uVC2ahmWYaAG3BIWqqTpUES1QcC101quDr6qZG/a
HgYuoL6teM80FXjUFZ4Ql4wKNUwZirl9M3zWE+zF2N/Zc48VHQb/smyblrqCEmKTgwGG5dICKsN1
Bsl9j4aniEoyltuue4UixKe26xJtQZUJWAPRtci7uUCLGfl/L+AiHzq+aT02UW3dULl+C/6n0opI
13p0mBpq4zK9/lxZzqfLC7dd73HGEH21Oi8sZyMwXmRS3Lsk6A6/I9T2Vv0USnTesVF0LTPQVDhM
jasp4C/VkMR+koi1retnFMHxTIVO24j3Y75zq7alAuUr1cHbDma9146OpC14HNCWB44I5nUY81vH
ukscKgsX23KdcYTTQ1EVy2hzlVBPsGHNZ/tkb4Nb5KWqDSoo6zzeVsEznqCCujO1GTU4bcS4a+1j
1Eg2iv/7N87b/uf7hjiDbnZ6K09tfD/vjN61xuwZh3WMwWTJB6YSjLewPo64Ekxm/JdEQzZjoAWW
RdCMY9Kq2AffqU0z9owQ34ndAfNHnV3/jFHTV+ha+1wHnHsh8/PvsjzT5nquUIX9C8mIYv4UqHnZ
eu3SXYEw6z2nrxWEsGUDZjSQpIMvdJyvDI0l8/Dj8tJJZBBzc+ApMZpqghuswMW+UOWWSV8GN83p
LIOYjiuWOF7Axkb8ujla7JHas5sYuXtZDo0v9hvlW6EITqJSQYWRqdiMNojvWZC56onTbcU+OQ7u
dCLHLsg+GEH5XcbBIAMWInGXNGDwZ1jB2R4fQJSAaZ+LVyj9XkuLIy1zP1lk5dnbwWslLN/VVTpk
IEY8aGhpfWnRxOyOF5rb4VQdy6Dca8fLSyvbP/73FRjRKOs0zGf2oy5zNfPGST8NUSTZP5keCuHY
GdSwCUeA2PEji/+qjOfLQsi+L/j0rLFKGqVYsUw9KtN11EgMdTv2rrZEcAZLY2BmywABGvC+oOLR
y3ehT6/tmy7C/MDkHvP86Dvm+eFUtgIV3EM+GLRmGQeNn0v1Ew2/58iMzeFdk92rrS7ZI5mMYouz
hlCvTfzQiVEOtxMmVeQ+q7xkr52sHflanyKM6f5P2yZ2O7eVaoejBf9nR/dxGbt29vUywL+YEsZr
EIOC5OsNvUk+9uOCvgqf3BS5Wx/5wJHMW2ZvCjovDmQxY9uYznCCnltjg0FGGBjh0/RjWuxtCxNj
vktE4rr81hWCdRiJZkwsERlGWqvXoj7DonW7ZUeC8WOPYwVG9S0n6g+Qq/LbIwbN/YFWlcvI267w
DCy4JXCRtARjhYhfRuBXKmrQbdOafo/naGfSyid185cZJYfLoNvNAWh0+EdcwT+NSUa6Ho8zfsRe
+BliL3rgw2gdcIEHnH9EppSbVKfmClHYxHmpJg2dudwOeE9J7hsYtN58Mjs3YhjfSZ5AQup1+6Q6
gJxLziAj21/Bl6kwCkYawC9m4qbsRNOvanUskkdrkViHbENFp4aLdIxyaJwONNWv6msjvVGdYAG/
KlN81kjaLrZt47yRgjeLtKYv8xZoWd9iXIDa75DI2WVRJmm82OR8Pu/fm2HJszbHtW4CqPNL3aUn
NEUGU+qVP/iDZLQrrjCRDW1pMr25LN8bXo0qHMgwVNi3hDwUzZ/a+KWgsjTX9vPgT918MywZGcmi
imrIRvbGTrkjQXSa7+zGNeHMtD8kpsdzS//uaUBz/vpoMOV1XNEcYOpJ9zC46I7bnb2nu/l9RBEr
uUTfYpbourSxeH3xw0h39SxLib+8T1wSRvAj1rJMTYKqHx9Eo76J104/fdK/t8+hj4zhIfFa3i5b
oVvLQcFRhF7dZGc9Xl5QmYYIjgUs9HFk89RHW90mKJTt9mYscZf8E2+kXOU9hHShElYl7Q1ALKPm
2U6OB13MT1EMl9qyt4xNP7WC0l9rR9ZgYF5l4eDfaT9It6vwCJlBEyPzW1Z3wTtWbnX3FMSqFtus
K9S/gXnoMXK8MFPcrH26jLF9VliBCAJp3QweGdxBkXR7yRmJ6RWZw5ACCvbF2slIbB036mFn7NTM
BXsAKE9DDTOTi90vzEzePCWvBBSMbCEjmrQ5HqkfU2RDpcPONhV8BSDYmB2mVWJpWMEaLc2TFaT1
k2HIvBLfhrcqfs5DCFZErFpT+VTyc250lQX7hdyoTCghHodDrOHAxfmh7Ccn3Y19oOgPl1VPtjFC
IIZHr5c+A1+SbZ+scDcP3//b94XQ2xgYdjRwRlHHvqlI4haDzBls6zI4u8BWiAyNJVLdz6oVGzOe
e/7J4onZLtmMWCmgoAZZFs+lxWni/j/ThisBRTXIksHMe+ClXdCr4GHt99SSFaVu6toKRFCENA7j
QVUAUuoW3vw+2nHo5lr0nmvXCkVQB7tHcxgBVaYfKaZLNRO1N5Kznmx3xLtkFCoqCSuow5Yv/QUj
lQIKEUK1qqhTuTqk3HlbaP9eeQWMc5VlW6WAQrRwOiV3TC7hS3oXTB94YUB6d3p5orFNKeBmZD9v
msjLUjvKhIw2BIzpc1b8FVW120Wfm1j2tC9RQXHeaV0S3C950j8v1YAp5nXT09OEgVuXXZJ0/fjv
WOWdJvTjojUNSvjyxPXzhWbC5LJs9wsasuljKdIAqs4bY0SavwLp5TrNIJfmdJ4+YQpMIiPS/ReZ
zhhCgNWmCm02nNX0RScM/9Wz3S/oxPZenfGENQwjxYlCfmJB1vymr1hgk+qmm6vju/bqjCP42sZi
o543XCf+eY58Ma6/nzJ+Ya+kCyk42yrMR/QWrgF/7/1TtpCi37U0BQ1tWEi1DR+XannUyzB1o/dx
OK2UUPC8UTEmbYXJIxgm/GdJ9lF2XVeyZlaJohP1tWFZs4NXmgKyLJgUXI+YykdksxNl+yMyUISg
ABpj7Z/9+Wm8lhsffsl4JfvzUliwchaLYSlp1kGmbDa+zUt2Haefs5DJmNdlSyccyMmiLxPhh5gQ
5TckRtdsLmNrkC6d4CNIU5M05xj/s6V05wR42v9/syVxco9TEQdLhbX730Hpf5Hx5zuk7GQm2yvB
WSAxwjBUGYEqUsNHNQSndGbuU+lQue29sjGDDVkQnYg0po7TUZNNmK0Uk+8zvdPT3WWnty3G+ftC
fF86qoQ2npz80PbV4WEmnnRW3XZIP0MI6jbNsTarC0SI7NTTrXurZa6q3NnJ/rIosqUSVK6qh7C2
+VKpWvg5zO2Hppb1S8hWi/99ZaAa7dqEEUDo+VMT/eGMz/EguSTJIAS9Cp0BA4sGvuFG5xkj2BlS
zNkBSfDlxdp+BgHX4z+KJcSessP7G+M4Ly89i996KfrPcZwkbnVEZSjPOc+Vfxl1c4scNDhhbiGY
90QG28hIZr3voG1RfsrJTdVJDuSS74vnccV2tL7jqV69eFrMK51I8k7bbu0sgPiUo8QaiGhiJJ7S
Y8+rHX634EYKKNinwlcrwS3jvYCb6rcSUDDWZckYcq8888pA6Ff+KFuM4JYlAqRSCaba1AVKDBOg
/Dxp/d7BRwooGK5tGe1oKG8Afzkcbfq81TIKVlyT0cqqFHqidkhKFtdZ2GBwQuGjsj34TyYlcrpE
6cIUO8ZzZl8/1tXHPpWdFrgjeJOI+rvnljiOJnLczovu1Io+o+ZL+9blpVsnH1TyqJPI7SdJk9W2
+b60975ACedTzIoZisqaiG/F+SEymN8tVOb3+A35kjjC2bRjDd6dRohj5p4alLvhAGL8/jMfWp5/
l43I5B+7ACYeUs2oVAhxIJB6GlDH0R3G3Xzd7Nv3uSWq6ZgMYyBnKKg3yMtsh43wEq+zRP/t8IPB
s//gCeo96WqKRDiCh6LFHyOtvynAz4QDq2yzts3ojCMEKXswm5qBtghBavKjq3aP0h4/2U+dWx+6
AMPfvfmTpu1kZ7sNPcQ4Wig7eJJ0iom0r8M8KYymzrkeDkrm0rS9Bl+xpA55Q7JXEEIiBzm2pQvb
ESmwkFyjCfOQpfQQD42fygdycZ8taOErLCGGWINeIasCrM4nJ+Jl/0falTVHijPbX0QEAgToFaii
qrzb7XZ3vxC9zLDvO7/+Hnni68IyU7rjfrEfHOFDSqmUlMo8B5JjzFWPPIeT7/srXXKP3thCdEgb
QEcVPTQW1EHejh5ru7pVO0xarBZO2yduGjxXkHe8HPe23gjXMGKd6NBQrSP8ATm1Ums3L/l0UyQ2
c7qoe2DTrDtgS/+hKeWM+Bsbj5GSfR2GUVaytTmPZ2PF4lFl1NpqyBBOmuqmavwwm9x+frK61r1s
7qZLggkRGjkaKqXFck7cAvqIqtiMkaFwVTM/VC19/DMIIfqivdXOZtbAFDtx4JtO3UqOZxvhEFN2
NkLwjNpq9RYSePwwMxxr3zxSn+zUgzQc8i995/C/cSyxhnOqA23JWuB03uSNt9D6QT0MF9+J/fy6
eCE+72yZDyPZ9fnH3PJ/NoJm6633KyV66zU+irozoqmwdeKTdsyPXDjrA3ytq+G0VGFdgxCxq/oO
UJba7ue+PYCSbzdTIjlhbK/ns0XCkTCHIC5JKoymEvpLfBdlx1IWMl6biy/NmHAgtKrSDgwDpgSp
0wzOAN5ZL3gwXOKUfvEjH53Mado9J9qVSyNeXlqQH387Y4GZK6at82Fsp29D07uD/pHGnTdTJWyY
RC0D2+T20XbXWtfWclh6iabG1jQxVTchbmVC4UXM/M7RBOrHssKrpPGLGTGaTx5M3ZK4twxEmKes
YAkZuMZ9Xt+qxfcsuJ1DWVfuxoFTXxsizIcZBEXcZyXmow5Lb4zM65mmT3OvuJPJfua5jKxQhifM
TWnWNCx14Clt7RRd47Tq59pAb2R1gADaHw6gcKIpxoCE5lgYXp2eUBzBkkPd+Jfj+NaWtB4/IY53
ENObWsrnyLqFwqKbF18W8rmOJSeYbVewVPTTG6DFEwOdaldR33QIC6kNOrHKU6K/+vHnZVO27m3w
hTOIEOJiHY11ZQiQ8TTu1B3UinbRD652l+8zd/l6GW1z4AgEdsATQCEcJGxPeUr0qV4GvB+PuK3F
btrmbpx+C0MJzubInXHE4+XYpcto1D2ubOoxygpXN2/N5MtlW7byO1B+/22MmKkIzWig8wyQ4Nv8
etGJ9n3iGM68t1FGBcqK3SJpnd6Ko2tEYa46fQnsPMQxc9LCv5kyu7VOJBBbRYtvrBL2ItqTuFwm
TFHRu/Ej1qgb3eVudUUeoj1++oqf7PCy5gWP5iM7/OGQCsFvsTIr11SAd96446IHII+ALiYIo51p
lzh15LCv8YsElI+auDOuR1WIhhlEUSaerEOV/OB1R3RjnqrDz/JYevGTrAtz69y0xhIiYcUsFi+o
//ZCzSf2J9BwHRRQOg/xlWa76J3bXbZN5jBCLCSpHiahAjgIvu1ZC/G4zvxIkFqtAiEW4mZg2VYL
CKL9CMk+oI+tdE+UmSGEDT2a2z5YsNI6u3FT0C7MpipJjEgihshEq7aLEdIeZgzspNiHpMCrnUzj
W4YhHFxJFGNrRWDy6EBcdIo+2K1925pSCQXJcIlCDWVSaV07wBYuRMc1MdN0Z6kuv9DTEz+WZ9NJ
pn4nieyibIOlZsqArDpvGkvdovbMavRSdmThr8sevVWUu45PomaDhvQwBV/0PwkLNMPhzgHHyPDu
UTmgXN1pTrRD5gwH6PlRAi0JFCLLDannUFfK13Elew6Np93qqvUUPzvpoyPLkfDFeSEu2UKsUMMu
K7ucw1HzGir3Du6PIAJfUr+uwis7GK39ZQO35xD8aKqBlAwV85BTi3Vc5Ugr5FXsjJPqjPFVyVIn
yj7wyoNJPCMJQWNpzcicTdzpVWNEjZ9x3Rn6i1XEkkW9PYJnGCFuQJkipjMFzJLvBxUsN5Q5jfap
Cj81hmwX4Rmr97P1G0tMRAZdYDWBDqwEHf2RG59if97zEhTZ3VsyS+KTedWlOHLy1BlRvoGgw+2W
Y1kfgvTLZWfYHjt0CXOaFsrEOxuZcjBIWPyGPz0l/d9qmjpJFjk0jV1zlPGzbkfGM5jg6rNlT11s
YR0bhuqESuEqweDWauddtml76M4w3ObV46JGgq4r+e47WalTBHu6lO60fJs6aQ58O1SckQQHn1Ff
P2k5DKLIUSgOat7RYqgewUW0UzxddmaToQl+DpaBpAg5GtcS171wh6tW7f2Tggl2hUy7fHO2NEOz
eBstKsWEfSxIDWyUvL8rSP2RPca6ozPp6+nmXK1AuM2ruWomI0ClkMYrNZzly2vD1T75Ub1kV7rP
UNZcPXMGqQ9wXkL8ybIIapQoUUXtiHmsM6rwWnTFrn9ARcJb7KR0aivZ68g7XvbGrV7UNdgrN87K
RLx0z6OtAoxP24J0XQE2kF+GQ1wKSen2RflqHW2X3BW+8XgZensGf5v5mvldITeWPtqRjYbAILs1
i9yZ+m+ZLouIm8eQ81i+3jxXIGCPzLjk2P8iIm6WIRqTd9Mj9bngc1o49Y9cRn2zfT7Q0d6Nrjbk
yMXXOo10Nsn4c249O9V1fMhPXGga3ZUTWC/y+w465Jlb+R9o2NPZClZY8KRr0tAKANuPppfFyWHs
o52dNIcPTNwKRljp2WClEeuxKrJuuhqz6WDrhRui4PuPYMTTMB4hjTicATMl7WPUKm6uVjtayBIc
m3vM2RqRcrjRQy2EvicO3UblV0MxOqqxeGmZ78u0f4Be8/Nls7aTHStAIajQspkSjWGW+P1ScUaf
QLMW3DHucAuXOF5G24xgKzDhJq2GUBoIcryIB+kpsBs0OlI3nH/VsazmQwbEF+JqoUVM78qUN8Rp
CXNrE72FZXttZ5UL8j1ZtS3/6HfHnNfaV/CTmERUaujBlalT1YKfD9q8U8foHgJ+Lpv/mup6vwyN
o4bmi1b3vp5knZsNKNdK1HKXjdKmMtmXCFbHFmTKi4XhtKqk+yXAqhtwRrFJ973vmKPrYBHQipuA
WU6Rt4de/csm5Edj9zL5nFfy+HdDYuDIzDsWUCQrrMnRpuOQlCbvvgkPEPK9mdCFg98+QxE378DJ
rzsHBAPYJh94V+184I7gkUKyn2zG2/N3iCzK5jROmp7x75gK30q6Q1S2u8suvblvrCCEnZ8YsR4F
nEDDUMojS7/muEmGiUzVUIYirNIlYQFEX7FxDG19zFBFYC10H8ay7oWtjmAdfSb/mziRbXNkgT1b
fMD4/kuui/0EvUv6zXSsE/o7PfoBucs3eILHVhMDFWYOu1Jw3Jlx7+Z2d0Obwb88SXyrueCPlA/v
KhykUJgNtQpmKabi2qF90svKTczhZOndoRzKu8qUkVtsBvLVSPIItYJs4qIuAhRiIF83/oBi2U2w
0BtqI9hN0TUdZBbKPJ1/zgouioeq03h3i71YaLhEjy5Y3ltLMo5bPG2YLxvEWaj0JyioewszxVEb
GJnN/aPCfjF/fq3g8+cvptfteII89IwP9By/wRTOEcYUK0xLgckl7CBA6BHVKf/Cld/TcJtMQEyS
nPoX2bF3e0DPlgohrBrQ/vFatq6z/plRxada+emyV24nls+jKSqjsLmrysngO8epudY9sDQYp2of
l67yfXKDuwU9+OkdWNm83Av3g+zOsmkhRU0kHvcJo2LuZi4zBc+QuJ5TFjuKne9QrSDZGzfDFqWo
IiYWqoHEcJIi42YvYPb1SPspp3jg13ZZ+5Fs6wqDm7ny/CDvmd7wTuosKpx0Gpw+mHFhllQRbHv+
CkYIIRgrLRo5c4HmB352DPzWre7M+9rTT8FP3U2QY2O/LvuHbPSEEBKkOWijbVjWxYx8NU3Tvl8W
ZUFvUlJJzNuGssE+Swxm6iIDbRAOSV8x5GHr4orOj2lw03eyK/nm6QS+ZvF6MdTbCSuqLxfwUPfI
pVHi2D4nPs4CD4kotwcDd+UqoyN7Wtjezs6QIq2kpfR5lxmvh9vJU5xqn3jpDTgZjvUe+m23svTk
9mF6hSccBuJWX2I8LfLDdPkdvF0HutNPxNVeC5tlaJs7zApMOBNMSZRkRs7BEjAG67ljNkcaXFkg
UzW+fcATV1B8aldrLBxnHUwhgKri77Z5XfU/dPUjHriCEJbxENixMfKKzyX0O/I9h7axISlW2LwU
rCCEJVw03TQVCaxIqwRN+/dmV+zi2purSHLs3CJE0NkKSVi5w2xHbQQCstfnhu6LecoP2T7fle7w
ot+wh/DahHRuhg0z3Zc/wr0p2TI3jzsreGGXBuesPXe8GA6ljLs+Bp35GHklziI2dB3MSkXhWvZ8
2UOkri/s0m2U5JzAkZtMf/Ia9emg6Xj6jW4NEJuDVfUyHneHdye6lYlCMDHMfLBjXsy9xOU11SGQ
BhGrP4F4X9ClKEaST7CozpcXiCjdD9MgmajNsPvbind1Wwi6jOR8CRvLVytwNBX1zTKJTz4S/z5S
7wq2qnKsC2WGMyRseFT6ZT8FyXVrDndDPd5C+ehUBdreTtVYsggkwdcSKU6oUsZ1Y756BLsDoxyo
1oJPuj9eNwiHhVtLAsi2R9DXFKUFYlfB6cmijDZqW0FC0u0zFKSXZJFYJEMQXLwvlZYFfBnNmu6H
TXUHuXeJW28fM8yzFYJfpyQN9IlbQY2+xU4/HIrZdjorOo6N+YnXYbYQwG3n5MUY6mM1GF+GCeub
6SAyG440khWTS2wWWQ6HbjbCGCIPXlXdNORZ/4CeJiLlb3tFikOjLvUIkYrXVpyM8pEVpzS6JfOX
y0t5e52dUYSt0mBKn5QKrNATbV+oKRSONG8MZBQD20vtDCNskxpWWTiYSN4l9Y2hPs8Bylnzz0tb
eXNzoxSfs0Vil2x2+N9X+3JeKxOI4jF6WRQqfg8P3ZXl9HR58LbPGWerhG2TTYUa2pxJU0uaJ222
HIsN38ZI+TQ22anUPyCG8MYjhL0zgryiVXCPo42nT4tbzz/z5OGySf+yW51tEoLFUOvNWBOAzChw
4XTjeLk+hn57XYB8XnaDlc2SEDfMubdVk/v4mChuXGceC83jHxokxI0uMovKQGYHzRiTZ8ZuhZKD
HzFaX3HOmD3lGMhIn7a9AokitNQRgjzfW9crqyy30QKCu6uVxY4+ac7Chgi6LM3JBqf4mC7eZRO3
1/AZUPCLulSKZjRhYRLcGXHqtM1NGH29jLF9QjxjCG6hzGmjgncCB6eoOvTddFwWLXHaogEJPapb
L4Ntu8UZTHQLoyB5k+P2nzbPAcgTR4mTy4wRXCKN+jGzOKuKamEHyZBXo8jSgJ5rHshfl02RzI3Y
FmHpilkuKNn0zMB2epY99eq0M4fxI+kETlP/j8+JfQ+dBt5467WH3L5dtOeigjS6ZCHJLBF2Cvhw
2KgMgxZmn3sTmXpObZl/vzxc/3I0OhsibBRJMydlVQCFp7SGY7ZvfqjHef96U7zJXBlVp8wo7omr
bWKmw5yWM9w6q6ijJrFnZqFbF9GfObTOP2MFw+yYpAV/vI1SY18YhpOEs3955CRrRheCgKaNCvKS
WDPViL73+6yRsQBuAljUJqgthuCneB5JNAIxaX7+KvFgoRxJ9OsDBqz+v+BfsQHiQtDUYaVkmVPr
eBf9fBlge2tbIQi+pdRWr5UptjZwYByo7eCR2e1yZ5gdJEtPZPKldD2b7rVC5GO6mvdhrtNUzWET
T42hRPUpKNzxHuQYbr1XUZGAMu1fsnOpDFPwtSmbx7nmkVoJd11/n4Ao3ZD1HWx2e6Hq67czCN42
G6RTtAAnnxItKHnGfJZp6IHqTmyYK3Qqja6pJ+48dBHI7hPfHkdJoNiwEuwL0MXTwRWKJKpgZTMv
ZhcEIeYyJbsZFwE87J0qS9tf9hluh3BFBAxq3F7r3KhYIDBlpGVZFmEv17/Ysd9U9wtydDI/4fuN
gIJasPNoCpvrgKPxP23saZ05Ufe90x5O+U+7PBSh7FlJtoqFrdVK25lo/BVdjX/pmW/1H9klVqYI
W2vV2nFUcAmMoC1dZo9fkmjaUX2RpN1kDigW7RdxrozBKx+xN3gGaujyv6wd5yqP72Rtchuutp4d
sXS/CjW96LmvL+neJgfVPMz0cNnNtpStgME05GOYZlKxSXOOg5EmLfpQ0jYGT+g3Sz3W2d/B+Bik
CQoSr4wocAuZ+M62Yb9BxbMJq5axDcAe5fUTO3Z6/Wnp8h01LEm2aGMNrW0TzyZQ2UsaI4JtZnFv
Zwcj+hazQ5R8ZP87j6AubB8jSnzwapTj/c2cT4peXSma5V6epe21cx4vYf/ICCuakADCpsttHBS7
kpq7D0CAUA3dzqbJC2vfbhhBNCttmmBKJstwWVQ5eSyT39y0wjbB+sFASAZnewvRGmG76GWK20LZ
H6Yk/ztRYslpVAYh7A6JWRRtBgptr7ByxyqvlkBW8bfpuisjhHHStV6tjSnBuS2xj7kVQ3RpLl1r
VmWqfTJThHgJbZNKIQpMaY3RSdkp1iWPdDIAIWCiRaeZzAIARoG3xhBNseBV/4hT/Z5xMVZW/dw0
i5mhgy/UDm3g93MuWXybS9xmFHKuxCCQj3rrUworWKkbQIgZupqaoH6Y9fSKqmPj6lW+v2zOdi/V
Co0P6epURRjStjTi61D12R1UEVDEytyeOZnlmBAALvd27sh4c7fn6WyisGz0op5rUvAITUdceX8p
tqwkRzaIwqqp5nqa6h4IpP7Ear+sHkzVqwNJMnh754RWFLNs21ZVsVGwjEst0toGyfsUKaToxkru
7Og+5wpSim/ax6o8WeNhab9enrXNFbuCFeJz09raWPDWwbTdt/HPPkZ/p2QpbV8eVxiCG45lMFFU
A6FjsHDsG5Ar7Eq/OahPyWd1T/8fdZz/MpbMNpmtg/xdbILQ9Egr0TvIn3bIXt1Zh/xZveOnkOpG
xkC8PX5nKCEQEdJrkHYCVEtzdyqbHdIK1ykJJYuLB853R1F2hhHC0ZAroVVmFa6R9DHSMqdFF0RX
/syN78ki48r5l/n6DSa2QSxJN7QthU30Ln609stV8jK5xEVfuV96co0FyRCKpejdMlVqqcC2UCsc
xfjWR9BxX2R9AzIUwdETS2/AQYstvGgtaGrW7tJ1fh0au8vraTMenSfKEHydjcpoRmA/86z5ZUlB
ySrbYjfCkQH5C7wXgf8Vb0fczlWUVUmqVtqM0erJ10l/Ruuep2T3+OX+Z0OAA35SYqGmyBApZqN0
1Ioqw1Zu608dqkTJh26KuMSBItwCDTgR7BgabYSuNHIvfe1o/acy/J5bD5dt2BwrcsYQ5nyKcOWO
F+xISnPKzL/UHp3KFFIh6Ha4DLSVw1jfe8WegxAX1d5oce/l/af9bQLy9uJqcdHO5sv1Ebbi2xpN
bDqYYn3MS8Zv2b59QhnUk+Iqn6lv7iufUIkfbG3rb8CEiWoplP6oDTD1FB/IlXKbvwo/tJ7tcLqO
xCW/JIPJ/6MQ7N4gCtNmK2bcVCkQOyQbTbf17aN6p/jFKdxbku6yrVj3Bktcr5kRgD0cmQQKNbnF
I84UI/1kOKDIKb3KR2V++nLZvG2nPKdIhGPSgkSq2kKFAbyB5o2KClK1M26S2dV1WzZ16uZAntMk
wuZUUWVUgzLmUzd5xItPzYFzyWhXH7jlYRTPQML2NLG4KUYIaXvU+qkE99l0vDxmWx0hawCxmSFK
qsJWIgC0O07OFLkVvRsTSBxpX5ZdCqGO/M4e9sybZ+8y8sa28QZY8P6xDQOLNfAPpaudzDgseezE
uSRObWwahoqqQhuHFRxaRFZWAxvg3KNfwzOm0sfivovYJDlfyiC4V662DQa1kaRCztPLw9TV7XQX
FrJaWxmEcPmLeqUKCgaIOQ9QAFAf+kQmGry9XFcjJXh0n46pRrgZ5gPaonGOTF31rkcoKr1ol7nl
4fLsS/EEx8YbfGBYBfCCGwJ9reQO1ddful3g6GBkCtzwx2W8TW87myeW/88jHWoQycPN+/wYKekO
imXHcpTJ/MnMooJXF1plGFEIs+IMYS886FcTxKyizFnc2ct2oSfro5EiCjG9p7RieYpjC4+z0LIi
TrirINppO/HX/09xzRZX0npNiZW8Sm4EVm3DRP5ixWcu/67vQWR4tfiT216X95pTpM6I/evPppCv
ktVCg5pxppQmcLX2ejLuNNsPLUkeR+YlwhFwGpaFdSO8BDI415YSeLOqn4pFVqG/VdrzZgiFmEHy
NghSfungDbCcg6DvvenF9lpv2gVXGmeXeQ4+kAd7AypEETJP0VwznAvtxQdj3UAl2++/eCKaNgkS
ulR//ftqgrLAHCKUsSPRdqT78ab9yyxc+zq+1k/DbXTKEl/G+LJ9ONTOiIJLzG0JwYEBiGDr8g3o
d88gEX7V705OWiAVh+Aj9O74tIIT3APc6NFEZ8BFxq8puevZo6ZpTpg9xCi5vezs0sEUXCRWjaa2
FGDx9pv4KkONdHwT+9iX9+VeUZxgJwHkceKScYJ7NE1hKaA/Rb4CPok6GGe5UnaGw/uk473siWHz
qKZZOrVMDfLr73obUYBbZQV8sV8O3RQ41VQ4sfoIdd4PBY0zkBAda9Vqen0CUFXdKX3oDN11Pray
ydreoM8owll3Tie9jiugmA8Exb3ZXeSZv+iu97Bdu8m39kW2fW4HqjOg4PhTmheaglZzPNM91Pqt
mn6zlJ+XHUJmk+Ds1WRUoUlxTQ2s2dOb+Mo2NEm4lXmB4OMqa6sEiXMcAcn11D4hx+0m8XEuZIcb
fnZ559q6oWmMgnQA9+63O8eY1EuVoZTSi+mVXd1reGTMkEAPNafKfhD778sDtzk3ECdFKaMBdh+x
mSavArNTOH0H7f1R+QkS8CaQnJ5kEMLAFVUK1hMDBqnoNOzqbsfQA0jMYf9nlgjjVsVmUIecIaTM
9a9GYXwBP88xUz+0664GTDh6tjkuUgvnog3nb4Q8l80xpbJM6bYLnCdFOG5GCQm7HoUv2JuK++Q4
XZMKRci2F1/bECQcn+YDXtW9Gvd8WefJ5joyDBDGGIyia0g4EU7xGCUmZ+2KjeEQV+F9Uc6Sedpq
MoBfW8xCMw3jXLtvHXzpM6YMPYF118ue7vsbzrAbecuB7YbDP/xg5b49lnfMK6/o8QOPeGt4sbdm
AYlcNs6AV4b7TtlVieRBdfuSeraPCWM4tEVAVa4qafjjZwIq1SDxsh/NjlPJ6SdeRB4Xjvqo/Lrs
/1uv1G8ME3aPLrXtgfAm9dFVXRRn3UFExI+uGr/+yIJeGShsIKUa1EHIexi04jbo72Jjx2Q3/c2Y
AT1WLh6na5pYFG/McRbQmr/qT9pRy23fiFRfa+jT5THbdPcVjLCYlcmaIeui4kimXtfzPlUfL///
107Id8F8BSD4uo5TZjEsGKrimqtnz8+F4hKkl3DreT1Bg0UG6SzjNrLgFuMVlfkEn/ML+GIZvGmA
jYnvMq9PIAYU0KwQvS09OlA7335sJEt7+xx4NlesQlObCFRWvH6Fu2CIcyBaG7sX1BylR7Qa7jLD
wTXi8hBLptAUvH5JSFKCnBwXBfuWDH8b439vdTHUlUmCs8+krtAhCpOK+LGCeK++3PVT4lw2QuLu
JjdydRlJWzpEfY+6HFsLT7aKJ5Yu3qt1K5sf2WDx71jhJNbEuKI7nx8cmz+zl8CzcGyGePVOBWGw
ejBl7xQyRPMtYo+0iRUZQKTTZwrqFmLLKAa2495qhoSNvyQ2iFr+kRlpjvoh98NjfdQOiie708ts
EaKFBeH1Uudxb5pRXWKRm9EIJYloPhyX1qsQL6axnlqzAISCypKsyfxmTk91TI+kSiXOsO1zNspO
0dmJihbBsdsyqmjHlYYYWvyMW1rdZoXEGhmE4NaDWjUt7RB9lrT31D69QRXsIc9kSsB8gt8P2tkS
wavTpUS7FhoVvEy5MegtBD5wfAkdClfr+k+XV+rmBJnEIpZu4jVMjHBQK1dNxmqUAQwvFfNHiIin
S+PoyiQJCZvOhiIAhu5D5AzEQgAoZsV5pk24pRFfHb4S8uWyIduZsRWAEDhLUxsWyk/+hh+cMi99
nkc3/2L5IQidChfVr/gZuNERinGXkTenawUsOF6XtWPWBADOS+Ss+liBPrTBdmSsLRAJUzz+kt6Q
YG5O2wpT8ETFalMzrvmJmmkPdjagt6A5TSW9GnJNArX9UrbCEt3RzsIsGjFzw94+zc/hLvQt37pR
95yvM8GIKh9ZZitAbvwqqodGqOQzJ3tk+viiadl1OSf7lDSSa8mmR9rwRh298BZkFd7CFCPoLJa+
x81nQLq4fimzr5cdYzNc2PB1UIlRA0/bbwHCIlSVBt2rXjrcqdOXGKrKqaz9Z9MRVhjCWNERpEcM
6hBeCMpnJwqmb32Vp55ZTy/lBL3tyxZt702oGeXsevglPp+3LYtGGsTUy5fhMCuBayzES8z4Jmfl
NRQ59kqZfjIny0e2X/LUszmaK2jB5VM0v1VRA+hWb1RnSVFRES+1H4S11OP5jeZdAF5BCRM3gYGu
m2wMKoR2jxVUgqodZGCcCtRIsmJsvse+h0IfjUVUlJaLhRX85oYAbGMPXrrBIXkFAoayzN2lJoG7
ZHlzHyJ1jL6uVpV04W+6PzsjC+M5pVzBhevNp3nkpPnkZrFMMVsGIYxj1eUgU2eAIKD56fP2ekzr
58seue0VZysE/w/0NFFjCxCGch3hpSz81ScfWcYMRSk6F63DFU5YxjQNxl4PcOQzwPe9fOnJ55A9
XDZj2w1+Y7yuu1XIS/SBlIxyDI3mTpyAR5oOTz0IvBzIWD8UZntrpqZkRW1H9rNlrwUZK9SirnUa
xQhQA2jBTBCBNmRXI32hQZtFR14mOUkr9jfj1QpS2KUrPHMWEYSxvCG+rkDgGyt/m+H3ypYkLbY9
7zyewp6c9PpI6YzxHOpPdfiYy2QWtt3u/P+FxVMsoVKOQ0jR2DDdLR390XQQbQVl5WW32H5jWQ2X
sIIMVla4cWO42l3gT8fMy/3+q+73R87wFH9AFxvufbZKWEyjkYV1RoAWDOzOTvpdFQW7vDAlJwrZ
4AkXHBB25FqWYfDG+j4cHzrEOP1weeBk88/X28qzEzQMjRknn8wG32quqCnxL9l6FWKCDk6vcbHx
/1O8ndStkxbfS5QGa5aTtt5Yyoj8JOaIBFWFDVXvqQSc3T9ClGKZ/MvDJZkRMU2aF3qWhAtmhGbX
ZmtzI+yCSKZd5syasPbNOK7jwsKiNL+FiwsmCgh6GMco98br0E33skc1mVFCDJgUEORaJgbNwlt5
pzk1O+r9IDkRSRzhlYFx7WiLZRVDgpHLQp90f+uDPy3MBYHILVMaJ0rbn5dnShazxX7vZZqUjKWw
yrzpdwYIQr3aj5/ZdwuEHh0uOWHhyMqgJDFbE8JCOURDlOWAbLvHSts17amZYocS2VlW5uVCXFDL
qSxJDxxD/2qGp9H8fHnsthwC3XvMAGU4Dlxie12Am1rHZuytmrKDBnpuuHrw+GcQQtxRg2TQEjWF
O4xa5yjztNPt5Nho3fNlnK0pWZsixJ/ObBa2BDClsnJvUXIwXtKfdlrt2JDJDv3bWKAko6pmmEQs
46ItXgoVLaceSLyuszk42INxB3bj3RIGf102a3uGmK1hF7INnLjehm1dD2gYlTjjF7niTQH9NbHE
o7SWZfFkOML2bZtdadshpolW+aFfmpvWsr/NqeyIvQlDdGhyIeuhoY35rTlFCMpXOmGWiJ39qiGx
tw9NBfWlJM8ksXVr6YDx9jeSEFoNvYrbJQNSPMfX1FSP8Vh94L6whhDmplgyrbJMQNBK9+pe9U3p
YV5mhTAtbRTqoEnEtHRG6k1x79NwefqAhxHTRN8GfFkTGXFzpFaNCHXbkLs+9sFj1e7N+s8gxGq3
pUpUrEgLOU86dF4T6gHk2FTd1fKa7v6rNXh0ZCpiGrU0hizDWwcr9Y4WZj+ZXhC/BLM/4oKij5Kr
yXsnfoshRP85Ahs7rYBhN/s6POXTlfXf+STeQgiBP4jzysxtQJSd5YaJy5aHYZHdtDd2zrcoQmwe
2GJ1jAKFP+bwGpsYLOhOU7nQ8nY593FvOeHLn02QEKdJHrAs1ICptzddFzsWve0iybb2ftVwu/D4
jCSTab174+57dYjRLWZiW2NOHw23iylrgH6/BbyFEMKLpkZV0o+qiTfmq7G+jZrI1drRsXpZ39s2
kMlUArJS+u4t3TRiFhPQy6C2YqcqvybtU0Oeglpy3N3oNOD2/IYR38y7oid6WHCfxoHpUOxVa/da
JWrsGx+EObKHFj7Lb5M8b+GEfUC3l6RpVMBBS++YmrU/j12FFFZx0KbatUnsajHoevL5v98b3gIL
8xaYZURaE8NJDXRCd84ovcvJTBN2BRCjmm2iDUCwb+bhR6c/x+wv3f6ChIW23NP+6+X1JPEPJuwQ
eQQWtDnHSPbWfYZrll7cU1Q3Npl3GWd7TZ0dRAisxWgs5qBi4Hpkvp3Jjq19aleyW+p2aD2jcGtX
lwe7DOYMBXII39GTNqh+UedOMyu7y7ZsoUBaXuc1MAYIooToGlPKFGOeMUXWHR2conoqZbF1a7jQ
8m7B2yA/aoq9/UNqkiULEB+MmhxYEL70pSxb//6ihYK7FYSwhlQo+8SpopnoUa1br0I9nFeZFXre
huwAwv3nCcf+J2Jl9f7y6G3cWt8CC2somwieImLd9KqldbRhQP4v9Bb6LQJhLlXvzAai5EHxEA7N
dZLEe8MEJ9blT5CNrrDGImaQoVRh+lIYOysfiVPMg4wrddtLzlPIP2Lli1VtzC0JAKLQgwKZPKLe
qYpMV2YbxMLxHo6IM75gSUqbckSe0/RS45ShIBQcuYGsA4+7sxhscb37jSEYgsTPpOYM89VoQeVk
jDzUEzLcRInAJcXuqjaVHIxlRvG/r0YuYx047S2MXNF6bfk8z9dod77sAf/ihGejhEgxkinFFmKa
XviZNzZke6v2O9A1OLMHica/Oikgn4lLoygEDUvtyzaN+EyhsWE4ttU+QNFXhTK90O0mPKWSTmIj
n5dLiMLxjClKwzI8SnjaBNo8qIeicvT58jBuzhTeUwxqQOP13WN3bimoj8oxU0mrP6KZ4aQ16g3J
KsnD4tYmhRbW3zBixFDbAnKoCLh9dkLDKbgne3BCvyyR7KFqc8hWQMJyasAWW9gMQKQ9asrPUJcJ
3MsGjH/AyrWhndnV4YK4ju59E1Iq2D7mNMzcfIbW2p/NjbCKUFSmDmOJU6wRQR1pWna2/rykuuTk
JzNIWEfTjHKUDCPqMeh3aFTZIfN5lYUySsHNGLSaGGH1mJqttuH/kXZdO3LryvaLBChS4qtCq7sn
B3tsvwiOyjnr6++izzm7NRxt8XoMGPDDAFpdZCWSVatGKFo3ZofULFwa9X4alEedNK5Fq2/7a7et
cLqM0hfUV+Ak+HqbokFW9FaCVIvU24maOVP3mFHU2ouuVAVAfJzP486I1YIZUARWuSG0pfZXST+E
OA/sS7S9T/9IxLP4SPHSxhFo4Vy1Lh2UQnu453KGqPb2YUTycJYad0HU6zNgqmpwsky+wUPfVVvg
GFXmj/tQ27Z6kYizVdOoSzBaAiroFPWgIGW1y0bRBKUTm1kSykz/qwkaZ7B1Vad6qWOD8jh2l+ou
DxO7TD80em1b5V1cS3+5T5zVVqVJlYJlDX37rTRAOBc6RfWu7HIlFGe0XZpFStxj6aTpNkJNwzQJ
IrhobzhzrS01KQMFADJ18vyxkX7u7/1GHSlyyJUEXGyLak3Se6bOrTfENuaIYSRBJNu1mz6z8qT0
7h1Pea8ROZcwVtaQ4b4Qo6dGX5ofQTHeF8d9qQQ2yvNpzFWDMBBBqDw/ylHsjMN5An/H34FwaX84
1rKKMRlQsPjc118aGZQNoign8AI65wXCyMjj1ABGUC9OZ0TPYZPiVG56zdS7++JsB4Z/7JMv98DM
66KJcySnY3U/dT8z/aucgWz7KUfA20cSCcV5gkZr5WBIoABmWdkKZocPpV0VulPrgmxHYDz880As
aYPZsdWzUELS3Y+DwHi21czEgBwNzWoyT1KW50taqiNuGKb550Ce6+JQCIeibstwweDss46yyIik
DjJYg50T6RSFg8DHiMTgDFI3uwHXwhCjCVun7Asbj1G+RCWBgm1v+/8kwZjQ16lAO5AgNAlgAoKZ
D+qHBtNqh+E6tmKBfu3LAzaS10Boc6hB+tYTd06ymzksfSXM7+UyfdpXYxEMZ5tyX3Vgt4E8eqrZ
cu+10a3RimjXRCBcbI6qYMgmDAXFa359V8XdVZZ3KLXVH/Zl2bx2hB7/V5VR7fV6zepaMvRmgjCG
6nTX9CpxwcmhOtTPjulB9GorEor9fZW7JwU49mmJDZLL2zY8BtbXQRVsjkjZ2N9XEClNgq6Ayrnx
VN5oc/eUS0HidCmxpbIR2M+mieJQb6BeE3yyPJGgZBRJUYKFyK2nuvQGjYReamXJYX+LNhdthcJJ
JCe0kJsFKE3oZ93tvByW2N+HEAnCJRtSVtFCAgsfqJR0n2D4ZNqBDXofY1sMDApmc19VEB293pih
VdRqrKDQifYzCz7XsW7TWkCKKsLglLkqeisDoxauJFBCW6i6E2I0Sx7XgkobEQz7+0rHkqinZTQD
BoMpQCLhNuReDkXrtRmW1ct6cdtuYtZxaqUNDtL1aA9haff6Y2KYTj+GaFYV1TmIROI0YKoHjF/V
IJKeHDFcniQYJTaKMo1tENNSDRXjot/U26dDnKchLv9dqv80G9VWs0OF4v59PWPr8ubOBsO2/wfC
eWdjis3WUuBjdKsLDkFkEbuQlelJhvY56Fm1Xvbxtj3oCpBT7EaRhk5LADia/3jQwfwbD6phjDgC
GSOA5EJ2svSYlFbjemXRSxQ5S7eYZW5HVfthX6jNnbrA8ISZda52gR7i9N42HwlF86j5kvSiELfp
dVYgXLjWiJEOYbUgi5rAQJ5J1ojh61Hu/Z0onD5oSd23xshWTFLPeRO50vgt0kQUv5uHXNZsi1YS
1cQg7dcuwSjkKCchZFG0H3hacyRa2zU59eHnmJ4GTVCDub09FzQuNzTR3FH2mDjs1pkPll87j/wx
F9XGMVV6Y0grkThViy2DllkLkQKpPeZJ+WEprSuwB/pqXF6FRnYECenZlCzBEW7Tfi+w/BFOhz1l
VgTZIgscyXdzczfEThmPgnC0bbYrHE77zAJEmVoNnEGfbpXYcgI1iGxjqa7rEtfYQ/sNjUdXutJ4
cqM4VjbNAkcl2ET+iGem6CmZQnaMzNorKheozSqUBzMtv+4bwEaDBM7dK0k5B6XGZFAzGRuZWYPX
d9a57OhgB1Z+O6f1fa/XV+Anum7N5SCTRiDkZoXDGpwLybqidVnMDsudyyocFDR3IsNcHo0bEImw
NqifWXnYF3h7YXHdhCYagoc/9vdVeDaSPB8Xls0gG3ClhHxN5MwNsj+n3GDLeoHhAvRQ9Eg32OlJ
Reh05Fzrr6xWezDydBGYhEggzrnkbTgvtGYvvxKuZkYfRflnGlDBsm26YzxCEIoBF6xq4/WyFQrF
e20Fg0i6s67fq+Vpf1s2DXv1fW69srSuuiLBtszpKW2/5Pp3vb9qJ9HL5LbGrXC41epTOiRUg7rX
kRP41SFyc8eKbAyux3wvUNeY7t/JxTnjRiqiQWJPK3Fj2nN5pZPIS6LGnltV4LPYL3/jkVeScR5Z
MzrME8ggWRx2x5bqdstqbufZW4b8XOAIsi+YaCV5KkDdHNQpzSCZfjOAT6nAiNQpcDp7ciwbRDY3
7MJd4C82Vf0iIl+e2DbWXICWA8fR2B7GjwOyUfNdd7crDC4jSKcZbVvgA3cD+SgHR2Eh/rYMKG9A
jx1a7HQuskRV3WVKPqP/baFH2kZnOYhOZZAKtmfbXi8wnBhqrM9WowBmHK778Kv0rpO0fvk+FzaC
ItKKkE4oTbaeWu1z0+auuXxoalGT9L+o2QWICxHS3MuKXEEQ1vITOf2H+Ea5Zcx/eNa9YRNQRRwK
opVjG7gKEJh3PaaNDsmyli7HsLMsB9M0coFf2EaxdNaXiNHJfI9WX6DkMyog1qThfe2xFHY+biZo
+j8AfIPWWFCQGvQAYNN8Wl/y+kN0zA/te6LPCoZTZ73P01kfACNhGJneUE8N8lu96P19b7NtNRdp
OHXWg0KT5Akwalk6rJhfyX9FoobNjY5sBO2VMJxSowS3qbQIKNaHvrExiBkZSXDSfxQzmGj7a3IA
Rcixwkh1ESWOEJnT8jE1crTQA3k+96PbnFo/clOHXbe1n7Jb1WXpkH4snPd51Mu6csoOgoB5DpUF
akj8ST0SOO4/7zB4vahcZJdpI8UT27pAw6XOkmLiBSY5JN//TkG4uN5peZ3HCwTJyaGYrjtyeFfR
71o7uFA+TMZkFi0gSP2tSw5437NT0dvEBnfR69XiongwKWqaJFgtZrYgBXgYrvTPscN431VbPoZO
5Jmn4c/pT16h8u1aE7g0MlkHalPfVLjrnWbfpJEgQdlO8f7RNb5nKyVyFWcmQBJ6SoOPBupWp+Aa
jWKC0Ld9eLuYMd+2FYKNorcY0NQ3xyUGu2SPxI6MN6SCfzJH8NMh+TPnX5UyeqQafuyrosDzqrwX
mbs0mDBqwY1Ozck8TleKXz53vogUURHhcD4DbY5LMIwQczhkp/TWOMiTHXymXnoih8EZXfKkOI2t
HnvZJo+iibUK0/a36eZlNznPgZaa3syZx8qupbv0UXHLc5na3TF7IfbogvXq3NyQQwpnaZz+bn05
hzKqSq9EKexQ/R3ZhqPmszJo0XOESF05j1JjTji6MiAgWbwiT51eu671T/kscFzCbeTcSlYmpAZB
PmzP1T7JHnoMHf2kS3Zx/I/R9+7iNWAGSnz5wagENimIq3whTlr2yyRZAE+nL7p8tNTYroi7v18b
HFyvvAtfhEPGEpUEMTas9tSzfJY/YhzZl8jVPy+3+alzUNdkz0ft3nBylzGe7KMzK3ijpwbjl5XZ
3DX+tddaZk1SQlijnFVn+AVnsgpBcrKpKSsITiGjvlQNGZzRrhFQpAzUnE5WhUrRTovIIWtk5Xlf
pE08sO3IMjTQAHXQ6ww1UqOxNs0G/W2Ft2AIyWz9CpfrKRTZ+ObSXXD4poOwIgno5DvEIvUwyGci
cpTbjnoFwCWPWZ4Hk9wBIP2IlMeJz8NRB/V18QinJchTRbJwCSToHMc+kVv0m3Xp7HSkHe0y1oa/
VDbOZ+RoSM8xCQnKBjoiSwZ1kOC6blMMw0JhPGYukjf9hoU8mFUIygWXjC7GkdvjIkoFtkt/VhDs
J6zOPxoBoRtmkWPX0a/Ljg65YzxmmBy1eOUhPojsc9MDreC4ONIbCWqs8Z7h1vWvglpupN4lqeru
W4xo2TgLXaYSDRLoNHDbEcS+tLJJmgtu3TejMVEV1nSq6ZbFQcxpoVT9CIjhEB57vzt2nuSDj0Ig
yXZh9QqHUzFKEnmwFuB03wcMyqDfhs62XPOGUIxprfzlXVXOKzwuPNW9aQbsLsONpY9RndqzkHSZ
/eI3HnqFwLkzuYeP1uFC3RR3CZlOD2FQXpPZbO3Mmo+SFPw5awTi0QWQ92sUdDXgVNdgpVbuBJ15
NqARcx4K2Eo2NXsFw3m3yJSqKQ4BQ9B/AW4jr20r2wTn+L5uizSCcq7NjPJ5DDPgdO5vKm4nxHwR
3dbO9WE8isbnbsYegtVDM4SpvWlHHSP1vwlDZ6Ec+UlWVU8HvziaFQSudBsIje94NUMl4+8T88oN
4a5vLMtQxiZVjSsbNbvxq247s/O7TvjAva2CFzBOyZVWapu0hJLraTk65RBSr5kVwyaKpNlGozz0
mSVSD5GAnNr3RTyRuIeAWV+76niTDw9BDL0X3QtvR1n0bP13JfnDnYoJE0MTMuf3nyvvwNVu5++T
14HCQuSeNh3tCovT+bxOaikqgDXmx2U+Efp5X9m3beoiC6/rSVuZQYWNUuAVMukqmSRbtwQg/2JR
FxTtdQicJUkNm4RJAZbO+BiBtnW4Mj3T17zug+gcJxKJLelK0ZPcVOZwhh5I41UwPpfzkyoaaija
FS7GqoZS1VIMeQgYzafz2AmSK+GCccGv7JMls5guMxdUPmKqjTfY2S/JzzwrFM6aFK0YFwLboCML
kXCekDDUEuSjtoEbpTB43le17ZfRlS5zTqHp2mVpM+haW1uHdGy8YJhOptX7oRQ9yZF6HSbSqcXd
4BJUs+Bctn0PtALnvEM0gaQb/Ms4UzwFfu4t341D66d+0yARm131OzvxUnd5T+3SBZU/qc36gpyY
KQoY3IME4w3l++Z9ld4rEM5HRMNESQ9uADcDdXv5OCL17wXJ2KY/Nw2qWniuxOxJzoDzZjZ0hAqc
qbWfJfVMvXeS+jbMnhf6uK8lm6a1QuKstyJtFmgBkOr0mMb3hSpIIkTf50w3IlappGBKdPPqUY59
g4o6rjeNaSUAZ7pz0JKwHHvkrQNmkxWaly2lPSiTwEUwY3mT5KH0hU1tBg0jf/mH9tfOnOcK/C+I
qIHqo9K3hGJLj/lyq42C0stNmVbnSm77iTWXs6RiU2L1DP4XbwrvMEHkPQnKCoTbeTMa6TgRBpKf
4fvsTn+uk0+R4e4r2PZ5bIXDa8CsVtlSMw37ZflgML+pwdWPhkMURd12uA5WRMUvm1u1AuQ0Ilos
BNkIGhFnZ9zd2CRb7DHy0/7Xkh+lWGCq23tFVIx1wbxt/U2zd2tWM+5hgTY+WphcM35Ia5GOb6dA
FoXe4QZIQfXf6xgbpIYeWOzKEHfb1cm4Zq/+nfy7Ck8+inKgzcRuBcavXx+1w5ABbJQrh+KGCx1h
E+4DNFMk1/baXcTiAqEWtnhmZoEwGO/qxc7po/bnLMg4K62E4YLgVIRLnyQs1i4JhY/IwqMhB6Kx
uiJBuGgnteUcLXDarkVyjKcu+l9GQXs71STq7ZvTJhKKjGWMWrFkhW/oHvHilSQUyl2WlqvHy7WJ
FlE5aH7tw2xr3AqH8w7R2Klq89uIZu8/lKwBAdE7m749d7ZI5URSsb+vckgdRwndSCFVUAR2ggp9
ix5TVTRddRuFGLpuEtxz8NTbKY7LPRlxlRpWs49BiXdG0Z7xLisIeSIYLsdvUC7bViFCnrIMd7Vp
HWfLOOqJ/izYIvadNyEJl2j/E4eLEtMSYXZrBc/Tn/9z0cUORulpdnNXOol2iO33HhinDwUubNU2
YY9CxR0NPw8i1gfRovEaYBik62R8v8z8ofKrwm1iQXK46ddW68X5tS7TahQ8AkJtvxGQtvVgIpra
rwk66fZ3ZjMArYA4tzYqRhJJJYCs+VSUX6Y5tcnwVJRXg3Gr4yVmH2377X0Fx7k4NS7yKE6gb2zM
rfUz+5Geg1NnpzHesTSvuSlPhiPbKOITPb5vh/YVMuf25q6aBgPDmf5L8BQ5WWQjMNm9qznkKj5E
grxIoIR84Xamp60qhcBL1crp8vBYGrUgHxboockl95Uuh9KcM6PKz0YX2Qnqw/qf+zu2LQYI92R2
j0f5U0qV1hJG1hBkRPpLK+Oq4bT//W0ZLt/nZJimrM/DABdqRj07cxjai/WiFu/pRqEXEM7L0bCp
FJLqOAWRzElb7Mf0MFfZYV+UrYMQQVqlEBOdSCrfiwhO1LZpJBOilJ/lWp0dJZKv82j4kUXajUS1
h324LRexhuNMKemtvsItruEu5Fs/3nTtfRjcaaJBS1v7v0bhzKZvZ7TbjxBK0zpvCOUbUEL7+4Ls
r5vGdyX2zYRelAgQVnNt4JI4Gc4FnZ02vLLG7/tQmxVuF3E0vjGRTknWlmjCc43Q02Kb3Tblzvcu
x3xU/VDjCT3z45d9zP190mRO+aLUmkJ5hgWV9fUglXaXvJSa3dSju4+zv1PgDHydl/RzkCDxBk41
/dS6QyUaG75lqeulY/irvKeT4yLomSewDJSMj8VBV3WPtPGnfTFEMOzvK5hQHZpyXgATzU8aKpiM
2VOJaIanaK248EoqaQJ5NtQg0jwlPxmNwOGIVJr9fSVEm8xVUQb4vpzhkb9z1eJbiAKzVrNL1dtf
r60Avt4Wzg3EEbViUgAKzLvLoIEP405SPmvFY8CooKTjPppo4Th3gEdXssgp0DAY/UehYwip1v/a
hxAoAF9MOcdKOiwdIHK1t6sg9/BSaWuhiN1DIMnvQ8V6i0o1SeoaMOg9uZra+WhkourWbS0glqES
dFmifOC1FlgTuptAzwmLDG7mabBH8G3k5JGON33yHioEzP35B4vTaEOqRlyNAgsxx+w/dqCQiEXO
c3tnLhicVscpHqoyHbGaDb4tF7s45BiIV9t4HbDZE0dzMxMfUzCsw75GbF55r4XjdHxGPm+NMoB1
f/YiR7uSZGRuls0uZlH6TgU8KZsHyjUep+VNkygW6/tjjYT6uT6z2lA0EsoH6yC+whCsKp8oJq08
gpGM7Vw9njS9c1s5RGNmsoi6CERAXKpFAlpEVoq7YLL4cXzdamA4fUfSS0A9jSd5cM4iF3qt8WOY
R1VeGfB76ceU+pr2sq8Jm85u9X3OosxER7m4ie9r5cOkhXYDjvNRv6/a66aKQG/6npKttTycVUlZ
Lscxc3e0/TRFftd/CEbBSW9zV1YicUalt6iBjzCd1J0r69wOKCnMB8fUZ29/5TbPP2tROBtiZ+J+
Blmvqz+MnmSPfnYYJXv+vjiKJx/7q+k9V5trQM6I9DgxpRRO0ZUIapCjwgtDP0zvwullIPf6ENh/
JyDfrhj1GTFyFQvJvFNA7NoPmWtCiDIOoPDF+7xRCByTQB35/pJQqTSrZCIa021nyOeWgvy6xUnM
mPQXEsi3iVKG7rvk1EzQrbOZQHwKG+ds5IxG2UGW3gW4pU5RytXZ3S/qq3bkld/28bb18wLHpa8K
tZIq7APoZ3ya6rM1PgUiplNmRfx9DYocDJzOMZVZ4Vt2S20s06iHlYUYZ1jfKn1rt8njmAoOTJu7
tYLhLECShxkMMlAQSz03xREnOGcojmM62GF0NTaFYIS2srlyKzzOAKxiVtKSZRjTAW0aIHVqThHa
DHDzdQOjc/TIrvx37dYFkzeC0oijUllwKAyUZ0uKbHP8UHfveEVYbRev9dGyZEUwQy4i3QfoRdfL
z4Mlum7ffBFeo3B6ByUPpWyEbYHNdHH0VMHJMFcSR57U0s6GIvdmszIPuYZ2oVbJG1RcqObTO3Rf
xVMJ3Ab+yZxvriupNmiH1dSKGxrdaeRKFV70bic3KxBOLSdwvxFlAkjxST9rrvwz9GIf4g0ec8yF
iLxzM+9dwXFaqRZtklQt4NT5jJkksyZqNN5W+38Wjc/fq4hiKEQC/0TpQzLPKGJzJVVz9ndGtGp8
+l4YeC0hDdwSoyBdMG24dgLX+F02UviRv48mEonTxXnugqWXsWZLcQfuUzttburk+e8w+OO7AUaW
dACGUj+A90NuT7Oo+kW4aFx6JktzUeEtBu9/kVOcEKt8yTEapNLyQXXzp/dU9ZOLqv12kKsjlhwW
mVrWgGuH1tFrxjCuX1XLQ9Wqgox9O4JcdI7L0xSzkkuTLV5kYMgBxVTN4BaTnYpWcK4XKQLnELQp
iGuw0EMRguco91VcIAei8SPbspjgysa5UbP4KYpyE1pjUyNNV6t7KQ6dVh6cTv2iTPnhPRp3AeK0
oQmSWkUjHKoR2trFtEunNnqfBu95jSHqBYat6UoL8Do49bTAq2ZioVe6Hhwdszv2Jdn2aRcIbvvb
pUV1QIQlC5cK06QTO84+7SNsb/wFgdv4IUGnYt8CockOyfyDpNfCURr/ki9cMLhAkMlmocsFMNJf
ME6Q6X4ofYpuNKu0w2fLLl31GLqiknD2w9/mXhdQLhw0spTnw++S8Mp08hEjScbEA6XJU2TqPzCg
9uWv1pFvZJe0sTdHJqNG0b2OCUhG+aOvRTPktq95LzrHN693JEhHmZVGssl4kaNchT+HF/k0H9RD
7kZo3XKs1t6X7F+c6z8raXFBYpBauW0HiMYwpZfwXF2ZfnRsMHYr+yAyKrYtO9tm8dEiHOKi7QFm
0vM4uFZ0RTsUqDT3uekR1e5Tzd0XT6AnFucsJstKYzkB4KxX9tR/1KpjoBp2mRl2XksCzySwZ4tz
GQFYUEpphstAAn0Y8uarYWqC1G77PLxSEc5nxE1opAnzGWzgy+K2DviDY1+9Q655SM6opNREo6BF
UnE+BJWhNZlZpaucu3n4oxMRybJfvKcTnP8wB6IVecB0Ih/sOB+ORXWPxw60LEkCXRdJwjkNMOLS
PsOUFjdLrkf9xeoFVQkCZeObBvImNkFrhJWiJkHTgHGThKo3RNJhKJpDS3JZII8Ij7sZA1NZkwUt
8ELt89waTk2/pqoj02eF/tw3I0Ec4fsHjCGIqj5CzK2G7Fw2ZuUs5eJJ4DQUJMhss3eUga+9kWmY
Ug1V1+4ij1+rtPM0FaQEmX4s1fJQFpZd5KFoNL1IOM5HhLpiJiGraFUwZqjyp8LLRY8DAs2jnGeY
kzjGwHRoXoRRtPSzIpqpKvo+5xWQeZFImiDCkh9AsIUiiP39F32f8wFNVS1FIcOzGePPrryi9Nf+
90XbzvkAEjbZvExYH0LjE6t9mU07Mu5TE/xOwU1VHfbhRDkL5TzBECdjzm7dfg+cNA6pp2PSPXHA
JOd0X0OEPnpKJls4CWo7wGsyOvPAVqKq/B0Eqdts7Ng+6X6HwbdZgVqOwSZPi7N46N1/oW73eV/U
zZ1bIXLhPbQydalMrCwGedDqKRGSg7EPvLHYFQAX0otqMpOih0h1GT91ZuWW2qfUMF1aoodSGQ+g
dT/MxegHZnBqesk1kSsK/OB2DrP6DWwRVrl6PzO6dvZixRgR8N9wrBO7dRUndOYUA84XQ+CmNl3G
CpCz52mQ0WFOGZL2PYiBRe/KRnARJ9o5zqbJomqFyby7Ot2080GSHvc1YzN6rGTgbLoeoxkXSPh+
Yz5aYNGMcTswP5L5RXkPqypo1P7Res66F6keSMlWq29uZ91JrbtF9MjHFmNPCzmDHpupHi1kdhjx
ez93h64FXa/yZekFD0XbT2wXUfg5iHRpcjX+3Sg126zxdTqmDup2JwcZs49Go/0tEkhlcAFeB2lg
IhV4QJSsQcZY6Z5OttlmFINqAwsjS6jVdt/3Id9otoa5ixi4gaIp7L1JmLmvTGluSloESya5SfyF
Ys40eTbqPw0mHATnMXLFtJQsB0QzUFslHi1+/Z0MnDsAKUOp1y2mrY6kctr4mMuKk1QC83nrdJgY
KN8F5Y9KdIXnRQjm3gjmKAhAWTA7k8uIgEJPvTf8BMTXf34H9hqNL2grFY1M+gI0vMl7X6o71gbf
u/L1U+KJ7r9EkvGDSnQNLxskB1aigFvSzh+LQ3AqjlJy/P91BL61Kk44TumsAFN4NVMK8OQQ3VeH
6RieqM8qKiXhxQFzBK8cBQfFKV84SrI5lIDKrpuTceyuNN88i7kE3kZ6DofTwdLIRysegcM4yVon
OeRe6eSOecOY74Yb87OwUnTTci/6qHExyZq6JNZ6IKq+fEaRWPmYgbrQvJVPU4MyVUwjd7PJETGt
vIlSnJxclAraIAVrNnRFV2+6IQedvYgT6G2fGwfBBapYH9qwYIbWeultd6qs30nT4MTPgS09KF7q
Upcezed9J/L2pM3BclEr6XOK9xlmBdfFKT4ux9yRTwQVI2y6CfIYdx9PtJBcBKvyLCBDDDgM1n6q
ZurMdSiIXgIN4V/Z8iZHml0AIqN+3X9WDS8VPVYKpOATXL3FhYuehZK7YLYWni09qab+/kKJTIvn
vS1T0FqPbKV0XzuMN7FHvQIeY3QDW7Xju8wJv+0jvgnDvzWBYMIVG0us8xWySmuZsl5BqLj8XoFX
cqL3nfkgVT/3Yf7F715wOI1Tjbw15JAt3p38qzspR5A2fBg/LV7ihU8ifROicQqXRh3Siw5oho2H
5ZNW4YmX/CjQkZsfUnrQBVGf/fi3jvd/wuH48zqxUKaitegAuDRGh5jXpNdzezcYJ/TA2MXwWbCU
b5LbV1tm8NUGvTqO49BCR2pUVahefB49XJb56U183btoVsO50tFv30GWx+FykSzL0nFaYkgZJCea
3JH0S20K6gEEG4f5oa9XEh1sWS/LkK2jdvy1OeVe+gHTFiY0/l2rR+qK1H/bpi87x/6+SgnlKAvi
VoVMcv+lL+8U6T3pGr18nwtcRaOjrSuOkA/SD9OA+Wvyl1SUP227vgsGF6baXs7LWEFwrFXdtgpM
QMDgU4yxPwn0ju3vnpZzsUqCB6EG2HxB0mj5mhuedbfz2Dk0dcc/b3LnlI3zF2iHy0gzYeH6vAVt
4jVFF+GfdxdzIJybIINkxVUAifTpaCyn3hAEpX+Js/9sDf/wrgYposby2w/JDjkTB1zbp9BnA8z7
u0r4KL7vzA3+Bb4q5EqPDcC16oM5/lKjr3Fx12qmva8JAgf024hXRhP0NDaNEnsTxKnbmtfz/KFV
MLZIe24jEb2LSCTOIYxtphtWCCxdwSwH80vWmXYyXs/9j32Z3ha3vNaF35F5JdRY6UPTWFi7BAlR
cRe53xmRYHonOoEIPM7v67sVTjEvdRj0wIkW9FQNL1EjCEZCpeP8QWwseTThah7PKJM7PDPeBN3G
JYsv2/ndKGSlfkuFyK0c5xcsLTcq7JGE5Lz/OF3nKKvClQv5PODq4L/u4bh4mYcfJHoqFS0m5yWG
QV2UmWUvoQ4i6TNNBK8e/3J6uxgw5yGMolYqwmQzUNNiHmC+bugzIpT5WB/3NVAgC89Tk2iZVmQK
oDrzh0xTO67+9NLt9T7xHARNrc1JixIuVAIfa+kxmwXBW2CqPO/oXGhRobHjkjV80YhPk6Oc+LUu
qCsRpQg8v2hmmPFQMZ+qP1h+jGjnRofKI3eTRz+KCexFGqCybVvZKzgIQ7McGRyutfsvoccu0hXH
+FD5IjJppkx8gCWyjEHEYLjDh7lkAXWJ8dRNVuBSOXVASWur8UsZ3QTzZNPpG5l/KsJRnVu5wxqS
8xVK08XRYlDkW8FNWD020xclEQ0dEGFw/kGK8slKfp/+SOeV1jU4ze3+j/sJodxrQThPEA0zWpl1
rJ06343NfahHDhUx625Z6BqDdwbSUtE+BIaVhtddqN2AOtrZdwJbNrSC4DsPorg22mgwcbUSa0cT
JBc50R3hW40Ihbt77cCeqXYaBKnIDym8MbQvamCnwtsNwXqZ3IEh0DvDxFSGwE2T7n4KQs+I/5jq
5PW285VZJM/6pO4AMbUPRfKwVPd698fVXxwG5wGyrgs0OQLGmOenvKOOkfcvwwNpJ3d/8wWGYnL2
v2gQJs8BVGLYcI4e9mn8Ko8f/w6Et/jFKsE4B5C2ih1z+lLOip1Gok4D0dZzNj9rFMSCCVDSOXZq
0tqF+adNGtyucAavjfkypz08l6I/WqUzyqEdNy/7ayWyE87gKUl7VQ4gRRUtD8b8caGJkw+DLfWK
v48kWC++CEshS19jpF3gmlFh18PN0n/bBxCIwpdfpVUXx+3EHEv42GPCUTkdqFXZgygJEOgwX3I1
U0zmrQlw4iWzaYY5Fe3L8McUGa/3ni+1yucuVEMQc2I42oGkp6U8j7VgSi5T0LexWMNdjqWbVOUn
MmptlGdzDPWal5MRX8UYMNq3P1FJ7Rv1r/dszQWK8y9qG1ArZPExyavsOh1S1SYkuVcyHaow15G3
D7etahc43stUc56oEyQztB+LeVMPouGM2ypwAeA8jB71YRQxDyN35q1ZdU43ateZ+sdkw7+V4ALD
uZhSzcdUYzvUpAXsZbxuhOW4oqXifAyIEGuzZTtTmePLNM4+6AQO79kNsDgQS1VMwl/mLRNtVRKm
kksb61TR/KDN8l9CcGG4MQkBl3WME6f1cx5fYKCC+4DNvFWR0ZBkoleH8nMXcdpcaE8gQ3ZiN7uh
33k4OQtnrWzuxgWGz43aAFfIzQyYNMB7jIEnYiMXWD3b0DdWv4LgEiOrjo1E0QFRgIoCAf5jQZHs
q8HBqsvjpI6egjf4dyiAgtYx3dQxHZEfyFZFHSVKmuAIO2e3/WR8Noh12ofYNMgVBG+QVWLEugEF
gHj3pgGSSks99anoLnVz8VA/gE5TDb24JmeQ1qTXTZG2kjuPuT0Nh6H8LqU3RRbadXCaksLdl4r9
6jd7tYLjjLPvMqnNg1pyB6l5jsoaffzNUck6r9bn9yzgCorLA1p9pGkZNZIr0QHsT/KhJD9kjJbc
F2jzZEs0EHHr6GTWDZ6rv8+qAJNtB1w2PKFpGxUY3bH81GP+ARiZXNHjphCN04phyK14qYAW56Do
0r0AV0OlixtkPOKOP+aj6JFkUwtX0nHqQQO1HsIFeFb4YsW+tVx1hsCWNp/P1ivI6USYThoF/Rwu
QL3h+v9Iu7LeuHFm+4sESKJESa9au9u7HTtOXoSs2vddv/4eeuZLK7SmeScDBMiDgT4qsqpYLFad
Wl8NvwnaK1wI/REvm4Vb/xBl83bThltETjXQIlTO4EKE0p+IX/tFsAbNMbXF48F3ExEbJL48p1rq
Wm7wxu/SB9ZxD07eQ3kl+8TLnkzvsibum5ZhotPEpKr1lmHc5DxgRMvYKLOE2FryzSq/iqjidFPm
VLVo9NOuVrAKE5Bqy2wWGKx8A5Umq6SZay+h+8CS7LFL+8NEMfFWkQoRR9ju+bGB4s7B1FRQxDwy
KNJ6iSp7YZ4KFm43atxAcNnqFGQ2ipKiEpBGN3L0I5Nu2cQnmkZIjj9d3qPdNO9bbc7fK8fE3axc
nqaxbsXACm8M9K3CgueD5WkoCETvWOUuB9FW7RYrbBHZXm4QZXmR1yYDYrTYWqCd1usSuTcM9F0D
Aq0vPdntMalFlBgV4nKeikZxV3U1cOUAE9hP4Qmvx8f6KQNqhcIFl7nH9Plfdzyw+HKzl5y/WkzQ
H9c61EXuIr8nw3MzTF/+aA81MMnrhACN8x6tJEeWZMBfaTczWiYVuy7tysmczl1c66UNRIb9D0rz
C5B3IpZa0UzW2RYWYHvT8B4lFXZDbJY+xUOer0/CCTT7Bw3Cm7+F5Cv9mihZaGExIZFBzQzUC1ke
S6GittRkxHLCaiHmM95FBhtAztBzg8zDWkDI8Ib+ZGZRHhbwDRgvf1bZQjdQnMGvs9mCtAZQColt
GfzoiuAJkWnAJVk4K+9Vmi5jAldsKouLIbEHIxuuq/HBIs8tKgDXMQJjsfHxsl7ue8rzjnGGPktd
X1gldkym40HJ2qcmVA6XIYSayBl1Ps+SZBhYOWKXoC9HtIMntzVYT6rPaH2Fmr/vms8yceYsIY0n
6XjxhRaqDnVGn3Wh6VfzAaW0UMbC7W9l2/okKkXZP9/OsFxEsppSlZnM4ObFr5dHeQhi0cBz4VJy
XmSgQ6wOEkTrPPWn/EJhYXpkRwnOgexTd2cdRZG+QD8oV+9ijVNVL6jHcwf9NtS8VBTHiX6fCwp0
WQubTkGok9FPk/TZ0EQ31l0AXaGypmH2FuG72TKah6AaKxG1lT8VrbCX9ftl9d7d9g0Ap93qXM1o
mMPlpKDha1xmgTWYV3E8/rwMI5KDU+oVNLt9PkCOTLnrwsd4rgR3kn0ALDi6OnRG4/P7kR+uSSGr
KcqNDWl57UP1uR8zgSfYX6ozBLdUY5yG0jDhzj0njzR5SasfsbCBez94Bl3E/+TgFirOIlDH48bo
zkpr17FsRyNo3subUgta6akwIkzdORXmt1YW8RWxz3/nwDfInAMAU2eIQlLc71M6OUWJwo9edvUh
OoKO8j9uFucHMtAWd2uKlaTJdMAQRl/PR8FxJNAH3vLlQlG7iUIabYAXpbJXha33JzqNrCvVVJT8
8s/Uo7ImkzlA5RbyMBhHEv/BMzjVz7/PRQdLZRVdymy/BcsNsaVEI4071nqXC7bj7cH73dZTHeOw
iEEt811erLOyNukQQRqlPaNUerzTAsWnb7wY4XWCGZVvVZ0+PDWbajEH/4/naybN+28A2zdI4GRT
5anfzawxSRvVqCpwZUf2MND3nroUJwPInzA9+vLW7ZoyPYNxpkz0Jc4xtwiB1/jcpPdzfTtUAm+x
f9htMDhLLiStVcoYAqkP9CEMcJ665vf1YXYWF9ziH0Vv8iKROPPt5qiI5gUijdrPTjq01c9WVGSy
a1MbiTizpXmnxZjqg/ys8c0sH9P09fKu7Du/MwDfX9GlIM+bOgZwNE8ayGyyIMecwfmL9lW0XLvh
6gaKO7nLMRutpMO5F4NVM5s/mGRxqtSvcR3WP89y0Fj+ZeHY+r/T7401cwH4bOhhLJew5gSGfTOa
VuJ11UNq93kLdot5cC/DMe26BMf2cnMFbiLkUnsN5wgIh50lOWSKAq6W0DyJehv3L71UsZAJlImC
sSG/I6101QlGo0pu7Y7uDDYdVjr4F6dOb2McmImCcPkgTkLuLugZl2/01iSrMuC3IKFurz4DVuc3
iiycWNeKhzvpwXpYcNHHGfB4eXH3be2XyBanPE1FSnkwILK2Hpfwx4Lqd+l4GWL3NN5Ixzl/c7Ca
KEohXWkeJ3qfsPYRFJcmXy/DiCThtBLNMdakmpBEbTM7rQ+L9kgNwVEs0hCL08Uli2k8JJClfR1d
yR6C+Wvi4cHyvmYUe8XxjYrT9DKBbPsK8utU4yeWpJJZRUaD28ZaOJb2HGWLT5QHUiwYOR5koopw
ERr7+8bgwlhZMX4RZ6hZ/qwwUdos7b68X9vvahv0xWBf3rdd8z6f2DpndO2opd3Ecj4S2pcT+rFV
niXrKe0GjMITjWHcT1afwfhYak2TxdAj3KI6b/mZzW52SE6WozYuZqZ0qOJPXMTBf3Qf3YByNka0
roh0DPxzy+rTnCu2Kt8bhSjy2T8FfqkI32hJp1az8gGStXnhJFbsk0LyyDL4cj0fOiQwtLVx5nYS
OOf9ZPxGOM7shrBfNSuERaTH5na46Q960HyQ7cQVpST33chZQM70pFqt2nLGKpp9h6nRGN1sTJE9
VsmNrExPl3Vy35ecsdjfNxaggb8miRMWRSqpV4yo1vokWaZzGYR98LtzbbNyXOS20qiQihkgvVF6
aij5oSSagy2C4AI3RSVzPg6AaGPZydXuWC95cFkK0bbwzkI3UqXosS0xyZ60HufkiJOy0pXbZAkF
J4kwquKOEqVXzTFLWSAazHC/5Cp2QafmWyf5IIqqhFicYuMS2WgFi+JZGbLEOPJPUVAcVff/kW3f
36dfQTxPGJyMaTiFmDEBtxQ9hie0knw0j8ZnEH47yWvtRL5opqpQOk7DSUiGLCshnXxaXhQ38SQP
RXw62h/bYBGVjL/VUb9X9bN8nKqj9xHcgWzf9KfRJX52VXxMj9Gh8HIXcTGGHLiY23iaT6Hd2ulJ
NLxBdH/hmVUxBScsJBPwUu+YgYZRkbVsd75px4fRI04biEZ/759pZ3k5o2hjtYoXFfuJ6dlfSWo5
eIZ1Bk3xY1K4q7AsZz/dv7kCcGdo2tTTvCQQcDrVIDSMTmjSfesDQKefK/Jb+87xl3B822dL2txS
agbWP87qc6w+EOvlslP5h3P6jMEdmaNWGV2RAUMLJo9APYubNQKN8eqENgbkBHkw/OthCOzt6byG
fBsoeOPR0cWuhGC4vEut7ipcRPOf9n3lWSrOpVjKlMRNxVZuAfV0lLh63NrN+tL/6yEVnCzcWTnN
2lRPEvSvyUsfmu/PWunqWiLyx8zfvrNrQ1XBcY4CCrAX/H5OKkvBcpjAGTEZHG0opwJP1jaN7fCO
+stVL5oMvq8XG0BOsByNNoaiAbBD/YTi5m56VzjrI3u7w5jSj6Gnf7isibtbtgHk/GRtDmtTTtiy
PrvW0qeweabKdawKCDV3g7cNCucfoznFWB4VKMwrvg1dxSR39SCqnNi13A0MFw6Y9UBBJ4ZYLTY1
Z1pGO65Nt8xE3Lr7/naDw7m/PAZpXcXEWS3LSQvSs3jADkFpI2OubdrEx5m2PpUatyrI69rrjhbN
dj5pD5c3b98vbj6E84tlNyGKa6AuWhAGnZM9oEDyPrdHLwanhi5itru8vGgp+N0ahjVVI515fSV5
TBGb9srnTtR4KhDpXfFiY0ZGKi9sbXPHPA0BLp9oPUav2eqNQVTaIm+/e5T9WkKwHv0ulNbGo5xq
zADMr6w3NA9v1fGhDm91rT4Itms3DNpgce4kq+eJ5j1zJ77il59CMPQ/Wg4mLU/ucj3cYSBp7qyf
LoOKMDmPgunhs2XIkK81UpvKL0MmqG9870EIhobJqGpWKSUWH3zUszzMy7DiCKvva3oTNZOdhQ+K
KP2xC0MVFLLJqJpTdc7mBgk1jYY6J16kv5I4aJMQtflekgikea/jBNXZxGTdUphRxdcOkZHkqV7P
qWeWgUyvtdaNewHEjpP/HYNTObASzRrVQMA6UTe6VR1WeCV50mqHYDT+zOhVQif7eFkN9pZvKxen
ekVcxWq8QK6hw7xWeldi/Rats/thtP8ECZUZBC8UpsbXn3R1njVoUE5RM/may6nddLJN4tjuMkGy
an+rfgHxdScLVZY+ViHSNFxL07XVX7fh43+ShS8zUcpVG0y8f3kLJjjHnXQ3lOaDIg0/WjUWtIWK
pOGVYswaPWxk0BMt9x3m3rSP+ehelmanq5Yp3nnFOCXIiVK3I/bEY7xvuds8F06hO0MwHkY8HBHP
Clq7cBMXr9eSJABn9vl7KPU7NueH8iIZELZhtzqtek6KwQlX4xB1CSr5109xHd4ZiflyWd73rv13
SLbkmyzH2MzFqoYQV59nWy1Xu0qDWb9qf8prKlB69vWXpGPmt4ECNXXSySukS5RPafdzKQWRqOj3
ucjGGFotkcHM64EnQ8luslXUAcvO7ksCcO410ZeCRgxg1VLbIuDWbn4sc+QoGNVYpfY6PcjoIhLm
zt9eXi/hchGMKaPPG68tMGJn8jQHzE+ujuI/0MT1p+QGrNi2dcpxyesOy0fTW59UwfPiTrzxm5Lw
GVNZZnMJ/7IJ1mce+yZxR2f2Kl+6H2tb9JwpxONufphjncZytKRePKseWVevydLSXvXQkSLdwdv1
aYysoCToCK3DwFQ1J46E2RHmTC6sOp9MreopRVIOq271ToiEAeoDb8AkojzIfu7Fn4WFUrvqi8Ea
uEHpmF6mcOqb5GGkqLRPvXJu/HyNnvpFDxIqOcaYHFuiedqi+7HSON0yvpjq+jlX1ZvcmI/5KGq4
fc9lSrDhm2/hNB0cgKiHb8bUU+7yY3wcXRVaR77So/SSHYmTvSbCLpOdbNTvmJyWG6reZJU2MC2f
XR38ZtEpv6qOpj9dEYGn2D1HzuLxLf+FFFVWFkM8qfMGclt2fiksDttVnw0Gp8NxhElB7QBxhtPq
6z656g/kMxgkwYRkuerjZS++k4H/bfF4DgAlaogMLsfUk08JnjMk55sesCylKCMqWjnudKypnuHx
i+F0X/vstZDvKxHd1771b1aOOwUTSVvkakTolx9XjMuymb8zbt9O3y+Fbwh0QWB2fKEGyvBNShdI
hLpIzMvwolFENrePoCmWjgSJjgnmv597ZibNa5nBm+l9oGb3sWjS3D9Y6xmAO1ibxsxyw4I6T7HD
UgeSZz3LR1RUIZvbejMoQKZDanjkw2Wl29eFMyznsGozmjVrxHkeowZ3QDGNkRxJL8iKiEA4TzQb
mSllAwPpQNytJO5cGI6uikaH7ob++lkWzvnk+awPcw6dsxqwXpmDM4W9vQxXUy9olRHIwz/z03rF
2yPbq7L8AFpUr4ueayP3Lu/MzhM1cwe/xOFf9K24IaXSA6XztBOrNsfdonQjz3K0OynoA80v/DzA
dBAB7r7TO+Oyv29CPKpiCG7cYbfQMXBiXUAoqfcLnBisVUCUlRDYFZ947Ije1wOLJzGKGa3b2RRc
lka0VQx/I4wspbkizfj9knjV+KQ13poL/LZA7XgO9ylJmyEtsU95+2BOH6qusml3HMDUeFmU/ev0
RiE4FzEPVTGrTJYEDAdfUD+DLC25HT7ldvkinfLTdPWvZz2/hRBnVeC8Q5GtvbbEsCi1+loXmZPm
H6vuSdYGgWg770rQdUxXRGbDUMGcyx1JUWoZUWPUcK94o2NxCubKfSLu0Nj0frk3btmDAeZYeLWT
DiAK9IVtD7t6uPkATk+0Jc2t1mqgJ9erarO+B8PT7PDb5LNyndgLPVEx3q5mbhDZ3zeaubbzaswD
RM6tFc7QXdLUJZl7WWdEIJzK0ETp9HqFWBJCz+FBAU3pJCgJ3UkS/753nJKUVWc0fQiM9W789ter
XOGgLWbwEd7j1BI1X4pk4k6TqCZkjBSGZwZ9iKFYfiKc0Mv07d29YbM53FGyaEUeRyMw5m+L91fR
6fKJESuH9nxTBiJd2A+XqIERFtB+Nmz2d2WgJBqp1EIZ+lcaIG4OTLf25G8rOGzxuPRHSnEG4xZw
sSprQM1k6mXllUQOY/aURgKlYD/xfv3OENz6yUs3Z0PO9mjuQq9tiRIUtYnLZqyjR7GIkDrtJy2Q
FyX/8Cca/wuZv+aaIH6YZQLhKFp9FPQV1a46vFzG2PX4592i3LUgqeo5j+QKVjVdDcnPdljtoXDq
MBZslHZ5Ffnbqwyy0lHTgdNn3Z0cd14vi554do2JzSjVFWS0MQrhd8VbZ+TK0rBjaeBbdToa6NST
BAm/XSk2EJwPGkm0qnUMiBzuXEVmBZ0lf3LKbyA485n6uM+jCBBzfRNOD7NyykVkSSIpOKMZpIpk
s9WmHojGnKh8rUtBZmpXqTYycCbTTqguWyhkUCzNkerZTnu/hWlmgkSQQBC+oHmuerNFjx9Msx1O
6L6+nWORUu1a/1kUnid+tUI0kvfIgrRV7BcNOC5vqfQzKz8t4bOsC14Z2N6+czUbMC5cncNUtWIG
llOk70Ct27pUvZ0KPxUNxhDYCk9rk0e5MVUFVm5JwStWxXaLoHKKI0EwJNog9vdNYNDOiWTGCjNJ
+ZBYP6VEVDwpkoOzeUrasFEwN9VL6qBOFTuvH5f522UXKRKCM3pSzSZ6VLArZixfS7S6oo0iWKf9
wMNAE5qiUEPHi9zvC9VXPdgzKfaD8b+zkWepWzhR0P0Vd3wUVX/ui3SG4/alyExD7TvE+dWCqt25
9JVWNPR7f2fOENzOKOAwW/BQhYNl9rv4JFX3pah0QCQFtzFJk/ZpJWHRtPxUlHfKLDj590OZza5w
vljBFYUaEnZeOqw+o8cPv4cY3IxM1nJYP1mHy3r2D0qA9DDKRXCMUW5XJoWOVp3gvJ8cxWf1b3Q8
Gs7gEgcl/l/JJHxn3vc3Z0Buj7QEb/aUxe20I7acqI7mgqIRU3JiZxTexfd36wzG7xbBkJd+QByl
3WDgRvpdsVPfdKUfq9O/UL9wrXtRid++Cp4Rue0rkbROFw3nXKt77brY+XAdGqJS8X9QkjMKd5pG
05SuPYt3Ub6NsrDUlwnq+NjT3HJlfVD/5AEVvaomURRdfTeRZSVr1ZIVDi/UKk8BO9Gso+C+IwJd
3N2sMwx/slozWsiWCJqvyLcDxrEk/mVd3z1WN7/PhZ39lKn1wvz2nF+r+olYB7JazpC4BqhOI827
jLabkUS600SHLxtkz99J5iqx6rws2fsBiHsOmScjhQuy2CO7E6d2+kC/pj/+/QQtpBy2qJxmZH2+
qk2MmLeb6sdBnr/KLXH6ROg39jZri8OFW0Y5qYVVQDo1pM9tDcI9dZXt1SgPZmQ+ySra1VrlMcbF
3Fr1YFotm1DklvXJLlXh9Ch2UvExzOZj+EtLP9NukQx8TPIzv2athgVKWzMnAetnQP06UIh9eXP3
rHwLyKlSRS3FwOxsBE0Z3oSU1gm1x3o0BSh7rnKLwoVmSzOPTRcBhfQfh/B7jCch9amwAnGPsmA3
KRcKNIjI5l7HAjb56k1t4ddtJrA+phCX9oh9wiYso2Hz96VPRQkaKyXowAqu/dHjzHbNuONlzoqe
zgskod2XEhUK3WhnzZ+c0VsQ7lhJx3w2lR4g8mk8ItWW4iADz/lfw4DCR2s4XlY39nvv1w65PQ1h
Gn3XSFvVRlyPOtx9pNwZJVjaQM5ofk2nPynJsfQzDidXUspRjGZNGPUqO1P2dbRuB4rpgpbAN+4r
9hmHOyQjTACq0wXHspo9zf2T3JS2jsM/bN1xaILLa7dvqmcsziFqsRQNjQmZpvmzDq7p5CjH/xGC
84XgfFFVq8eZ3y3x7ZR293Ji+KVZCSxo30h/ScKfj6VUSstcYNWi6ZqolQ16D4HDESFwbg2ktv2Q
xVgri/zEQmFA++W92N13KhsK2uaI9q5MmtDQMPMYzFeKGtta3wTTVNv69DiQ1omWr5fBdoXZgPEO
ZyxJj157BNKVfFWqWpAl3eN/g+CcjRLL3WLJkKdVK2fOrrTp22WAXcPfyMAZJIkjok1zwZ4sDnWn
BTUOt7R0zFWwVrtGssHhDDIbkwTklhBkDu+q+GQYnSPJIl7m/Yhog8KZIlFDMqtWhhugSa+NsEfs
VZ9oW30Y1dLvlfWWNp07GMWhTZYreeyOa/0arvUpLVqUPFqf/tvaclY7r2MB7kvIrNPHOqOOsq5O
DoLtsBJkpgRyv6uHXrQcbzMYL45ofXZZE0d7hcUdHdbEodr1DarM4kDEfK+w7393aPxa7XcF0lnU
Y2ZODN1puspQ7TG06s42wLvY2rGhDXepmoxhsE65/AM0Tyn+phPpOUN+zrKtRDFQ5lP31jFOSulW
Q7eoX40SAqlWV9NXK8sGwy5kWqLhd8X5d3lrdutgLMPAVB9iYggkXys8hXIHHucwQQFif+zQTCnd
gM0ZgwsjV1TjtKv6GyhOKdM8b0irAqrorjXrtag/TK0gxbbriUyFqJTomK/A8+x2hlY0Wo79r6f4
Y6IM95gsUzuXl0yEof4eXsVRbqrLAIylviLJQzj+uPz7b6VX79RpIwQXImZVnmjGCgBGtDtQZzG8
cA5qtLniZRu9DHb5Q4tsE0zoTxS1gIKSgV1HuEHnnPlUjXlpmEBXitTpq+pYoovXwtQcuykzgb3u
asQGi/19E6mWhtwoMpM0pFdSqwWdiufTRZSm3K1PsDYwnG+vF6lb6xgwrRsG1KmC2bDlyTGRInfQ
jecVTwMGdeJeb9iiMW4iCTl3rxrEqC0rRVpECVZEEYPmqON3gcKwYOGSwnCGpebyrDYq5EuPrGu0
QUlO/5bHQt2c4IlkN4u1XUvOl09xOmcqOmK9/u+11O6rCd2Uk1t6ZYAMsCKiVhLY21sx2kZJZMnq
VhAsIIRd7vTK9IbQdAULyEz2wgK+OckNRL8k2mpNgEDTzqlx0Bk01p7uLb7sQkckexaWPIqE4pxI
qg5xTLs3xPaYeUWgXxXOMtkExTLTXYzyWtoK/JZAFd92diMk6LdKXWNWENbXtL2Le9+cRUfhPoaJ
l2Eia4rOnyZU0pWqHSI82Fa3xopJ6Q+WJIhs908s84zBaXufh6YeSsAAEfyIIZYyJhDIjZPl37T2
Qes+dcvkjLHhFKK3u33PeAbmVH9OrGyNKIAxrNHN9WOTpk7bvhS5IAn4Dzb2C4hvd+2NIkxIFONm
vaDCrnRTV3JGJ1/+Li0BmaLA5+9mOcHo/b9944eeRuOy5IsB0RTL1n1WrlN76c/VWdH4GgkZYPaV
/4zGKf+sdCqKnYFm9l8tq7IXuP3LFr17/dnIwx2hgxWD+E/GkE5Uk4z0VE5+PDy29bPIvYskYX/f
2FSTTqmW59ipunstlQ+jJpBDYE88V3gTp6QzQqbr5LsZOakm2/q/7NxF2Mf+gZlel3VLBkX97zLQ
xjARfTa5V2fX0QA/Ht5a9eJe3hDeat+hMEk3K1VabWRMtMxxBk/eW93UU30wgvyQ+LHIfrhdeYfF
nfdTrDUyIZAIVHwvrCpmPZQ9WrnZQEb5jYCt+vgfxePOeUmi6mApgOzd1Wf9Y+uB3OLxzUvuQu8y
FqcT76Tj/N8wF+a6pICKy7tiwQi+/HMiGh/EN4G8A+F8nZwrSd2u2K7Jaa+1G/Omvq5uY5S7RQ9J
Y88PbPZDcy27zR3aoFF1JnrC5Hwtj89nYOI+MfWpgpBUDsr60BQSnPxdTRSBgfGe7x0Ql4iRCk2Z
J/lNV8qjDHYIOtnogPKG6z6IfOP75b0TwnGuT1FnMKRoWNfel0+yl3lmai93s6OiRBY8QKICqrfg
aBPZvBOPc4RlLpVGvzJlOdLTcGMe/+rbVQ/CwFBgdDyhiFT9byHZQxkjp9XuR6e/YrnaFnfv8sZc
BXsnMAR+XHySSTJCEKYjySFV0PE9XK2liKNBpIicLwmJAZJKtoC69UVRFruuXyqJOlov6gzgjqy/
dkpTDR0tACDk5+ub8gpMzOrS5R5pjuZ0p6vPU3xft4ttZqKucS5f8Q6Kk6mdam0gI2SSp9bXO8VZ
l6Hzl07/qMqlt4aNM06an1fmt8vav6siGxE5JzlUddTNYZ17oenR4pqEPy7//q5CbH6f84wFkcce
fX+5lxddMEzPcWte1VQQK4mE4D0jzvy8rgDSSS9xfZuoXy4LIdgc3vOtcytPNGrhIdbZboqTVbtd
87nOfy7rbUW8sRI+cTMf8M5HnJeNL4Ky4AM1FZOYvdGPDmHlGGjqiLz5cV5ABoS5Tqqv/sthe7wG
Es4NIjstxVoGyGLSvs5l7ZVxcQ9Koi9DaIhKVfh8yjswzgeSqmiQL2J+Akyi1lVxk9yQR3QneINb
HYtr1Hqi4CMLnerr5Z0UqCPvETE9J0xHC0KmumcovdtPjx0VOcFd/7TZPPYRm7gqqs00q1vmNtZ7
bQlMariJeZOCduiyMPsB3AaIcxpriJIfYwQQGBNORC29eKkPEk1vJGuO7HgoT1Sj92g9cntSBqUp
6r/YX02qmKalayj0Z3a5ETRZB22uwj73rOiLmaGgtbB1UTkgf/P6W1Xw8KdZKlww/zprUbOH5RS5
pxmO7LBRL5VjgpTQVgL9hA63K1Ef5r43OQNyUg3VmpFKTXOvpJ7RXNWaIDDdX7Xz73PqkeVDgo6m
DLsmZS5GHNuTel2FvkA39j3IGYXTjSQcjV5DJTqI61YaoEtGdaxJmp25SSyHYsqArZS55iXm9L1t
UXw8kw6NpXFWBXnTjPZQ9brgk3bl1i2LqKZmYfQZ90UVkuskREuNB9Gr6jmdj2Xy78pT/9KVDQR3
mmnqHHV9A6HDKlC0zwjKBfHN7kmwAeCOszascjyqQQDJHPzYUA+ZFn4gRf+cSJgb2tht/IP0uSCD
zj9mvDMBTqxpjfuw1LByau2oNwj/jyWK49DThb4PO28x7dvE+0B1J/u6UweiuJ9vHXoHzwmdGNJs
Rn2OgBXlJewiVd+FR3JD71ZPtXHPuBcNgGGa8P70O+sud56PFugK6xHbiFioz+6a4VNZnozl9bKJ
7Oqj9guFn2pXN3U6kwQoC2YfOW0q+Vk3+hg1Kwn89K5D0YlMZUtWwcrCiUOnKi2THBcMVDPT9jCW
j5cFEfw+H54kxdIuJqlyD1wR+vpo5QKr4pP1f5vVLwHeRSNF20vqjJXqX2d/dC0/OpX+eKWvYLtl
ZR/1qb+JfP37ZbF29+e8bHxA0reY3tBVCE3l+ZMcJQ6aauw4FhUz7Vv0WTYuEgFfsK51KpQ7rT90
0m1WwJhmh9RX1fzagqpdjwRucN+aN3Jx50tG2mZBDwjLSyj+/JR4SeVon9RjgRJk0x1P9Bv6693p
Y3rTS7YiGpQl3Ezu+AHFqGKtE7QlrjC7akBYmff2eGWtdnRTH9iGsrbxZPRr0RO4aEO5A6Bt4gXj
bIBMlFsJVLvk1KjPl3Vm/zK/WVzeVZrNiuY4LG4L6m7GlJE1duYgHR1UfvwgmqzHtx6+swzONYJC
gJhDApHoZ3KUA/VE3PUwoZjHxTPWVXrHoPMvOsqJwcLXOULXvOspN+JyrsXo2HQdA67FeCqPqmd9
tDBI8L712CjB+Vk6qlflTeKKiC2ZVO/88xmVT4Z3YDVQ6QypjTy9afRWtSezdTSj/pqA02VZYjvV
JUHUtB8HbkC5rFCl9mh6nCBq+9f8LL/4McL/rMjTVH55owjulPvKisFgIIPU4bM5RUJYu5ZDm+Se
MhiupCi+DtK6BO07lxV2fwPPMJwCpeAHNccOMBqIoNLlccgMVx+Pc2MIyvbY977fszMQpykSbQaj
CgGU1w8qHe0ZfeAYekvpzWi8XJZp/zz6HxT4wX6/FjSUKEulI1yhOoY9TemhzUQz+C4vG+GLCtpy
NArJQBxmkuSpKfofqfmxahsfB7Do8BNJw92Li8ZYI4lJgycst7st3eYGDpNeDy6jeZ++mrf/ko3/
b6dyXj/uSEqide7NCojmelAMEJ6Zp1TkuS6rN14Gf9+jERTKJoprc68JMalziWySdFe9JEpr7S/e
OeZnn7G5IUot0SXdRORApifNfElEdOD7iYRNQM6p9Swjb5brLCA/4E0JZF3gnpY804UDRi7hrf06
cqTvZSCaybi/gL8k46PHbtUy1LtAsngM0jm0B4IUWim4bohAOJ835aYcKSjS8fTCr3rqrql5q4Si
51sRCqfhi4IBSSFgvLQPesVu+k/W9HDZJex7n/NqcSotpVWTauzetKAeolftRdePnRl0KWik2ii4
DCZQOoPTbXnMyiJkziFHjLpkdpypAq8tWjH2941aj8TIJ4ut2Nwdlfkx122LCupwREIwD7iBSED+
JoFLFBlAXGIVeB/t8+VVEsnAHXD50oZqW7BIqb5LGh0VnN+GTHDFEm07d7qFQ9OskwkhOutjVBd2
hPoes7gzZtRzjoJd38+GnV2BwbmCNkK/idRi2zF5CXHfqDxKXYm2ezQLuW2omI5GiNOsUeZraoIX
kTht7bbpP/ynZTW5ww95HVVeEoQpcYphm3XxoZQM3GPz58sw/xDo/rIonoLTiJelrztIqwWgUvea
G+mRFHgmK47WKT2Nin8Zjy3e+/DhDMf5iD6V8JIKliFvggFLV3H21PUacg+qnRas3KJeZO8yokA/
Tc5laJZpNHkG/SzDu2jK3SR5bLrC/W8gnKuY0pxkuGbiat5+WyPrRGZXmfLjZZB/uHKdF4+JurHl
qMfbwYRhH6geZMQr68eZHMzJjp7JY+2xAdmpXT5T88NQCcTbT92cbcLkvIgRKZif3mARMXoeL4CZ
Fx5Z2si47VwWNielTT5dFla0bZxbqSLLjMaJ6WXaXZEuvZoMAzVoquBkZBtzSR85zzKHKFzQQ5aS
UEDukniDMIsvEoR3J3jfNvT6zT++GsqXeR1sbekFG7QrBiWEmqj3oDL/HtEWlZIqMryFEt4kPXjT
ddFs+91IeYPA6Z6OGePJwi7dNP9phXi5lN0s/1xVwseI3fXaAHGqpvdRaFktgNJjeZ+7ZQz9RoMh
emkZYWLpLYdZd0SZQhEop21GR7tBi/GOVGNwbTI4pvoCmnbBaS9aQk7XaNKnnakBxCA/5/G7DE7q
+rRQQYgkEoXTt75uOpBcYv0UGt3V4DmeJ3Lb4f/L9inQuP8j7bp65NaR7h/6BChQ6VWp1T3dEz0O
90XwOCjnrF//HY73ujUcrQh7sbjYBwNzuqhisVisOoe9uw+LMcwYq0MJfnHL5F4Jn/b/Pmex2La1
dBGQVOio2qmJca67/nOiqa4ijl+UTHX3oTgrxmo1KGYjtTN9u+7DizFcyupDx5WgoKfMuzhz9WrC
nEJ6PtVSIgJDv6OKbPk/+QFTEgfFFf3uUHAlu187u/bw6OdbHRUk06IBlz8UPUHjKKHRELJNz+NF
QOtreMmeIkc+trh4YpellpGjyoMD+EFObJ7iwaabgNKFiLouyfjv7e9ouzRaNFocj5PUDgUNbCK8
mcjN5HAFwaQUydTFkbggwCri4vTZPeh7vT5KrSpsbJ2n6vfOV8AJC14fWKNIuqbIjD1En2vMgdSp
m6bRQdcqT2kauxMi7w9dEjDoatcgn6qJGvpG3i7bXPSZNC5V6prTTZrcmqk/cInR6bq8cRGKIYuY
q5ZEA2MV1NSVixR12AWDVqQohPUu7Vcq7eB75dbH4TL6Oae5/N1HYsCYqJ5MYyzWLcAk6aM5mpDU
+9Q1oWsM9+P0+MdrhxF7GROeBgjRVbaxMi5wlc/HBJ3XhnFIluHYzeJx0IzjPsz7nEiR3uAwJgVR
08/oh07d8Of02heY/9PdyMfh1DvVI3K0A2/I5n3pkkFkTqkh6SoZYs6pOx/+JejKbmJMQBEvBRcs
71B8t3cpHFRniYZ5G9NgtfRCjcB3TAHDKktrBdGjnPJa9N4F+bcI7Mi5NuBJMpiAQMAh0TtSBUH3
2K9rzllCD1bG09eGsFRZap03QZ6H8HT5HIag41JKKxWOU+IJLZxf4b0FvX+aYexiQpK+FDHtiKJb
a3CCk3DXHdNb05tuGr//bD5HX0GlSjVD7tEXyCtlbUQoTMrKKiQViI7mXyZCYZdBS55omHaMZEvH
w25lPoXCYd/5tz7cGoQxcGmbpYPMaOIODTjetSQv/brRwVGYL+IZd6Ha3sfbNgrjd9C9AEEjq6Ua
GZ2htSLwxPRpTjWLoJiujP7/BMIyqpqRAMFPHSunDcSRs5NUxY4QctKz9xdu+AYmmRGZTJOYIsto
MWhEKvpQwazGRfIUnMuD1TrKKcRbXehwG8C29vAajck59WQWozmTMT90pkFex33RDs69l90Oh/gp
OYR3vGYeHiJzdCWLIBRSDPuW3LDbQDnqxfzxLz4U2j8wZoBXFcL2U+KZPSPgpIM3hBC3RfhA75Wj
QMdhH+Z1q7BxAzvoNw4T4TU1HIRxBs54ippjcNFQu6edC/Vp8o1z4xYfFd2OP5A72gdLxdG473I0
Ldz7BUzEj9uxnuYJv6B1lW/VkbJLhT/UC5XyW36EELDZt3hzW68MZrwlTMJMmqFJ4KoR/FKuIXEv
eouePE2xzikbbroJNDFNHdRZyKSo5avsI086NBVVcJMyaf5RS+2yLLw3sY2cA2mNiCwKL28E//cW
IshAvK/hYuyaau6E0Hkpn3XBdLX0Lq0+7S/cZny6QrFV/DqDNFSZAmqMLoFwaORTrv7x6AMNHCsM
JrBHRGxmE2X81xoMcbsPkhWfOj8+4ukS/Bzg6Mxf9q3ajlUrSCbMR1WTBUoESO2B3lrgft6Ap/3B
lc98PbFNjwD3LpF0kBuA3eDt51LEpDMbXUXf/JKf0AsL2ddFja19k7Y/1BWE2dKGMoZzI2poMuxM
yyCGPZWzlYwiB2ZzI+lgEoYoj2hCBOatLVLYI/ZHMuqp5TdR9eQxtw1kvRXvlvy+WE2dQicS7goq
0Q32mryAmiVrUthDtb4FUHMLoUUcynlrfvm7aLQCY9xhLAOS1B1J3QmKWgv08krbfPxPV4SDvIo3
DrO5gVd4zCqi3pnXTQ+PSBTJVuuTgVvdNL4UIwxtR2ffM3hg1D1XAWkMqkGZ8BrnFmJbW3DRc7CY
J/RlPEVJ4WMogJNtbLvI9csx7p6nAWZTOxjXYvor7r7rs/BYmMJNITWclGNzY62WkfF50wxaKI0D
iSx+FH7p0w/7K7e5p3RdpT1whobOtLcrl8vzIAZRkLqD4qrzI6QcJonX87Mdiq4g7KhwPxf5JAXo
DqYUeyZEPSJPvu892esO2XPNua2+fw5+3Va/TXrdditnyIssqUgDNJrA93iw/yWkmB7ne+VxskUv
tBt79hvezYGzlK+rsMLNJJJo9aKjvh6OBzL3Pwtlsmt95nWCbuLgdixLqg5hCvaOnEP2r+9nhI3O
qT/Kbn2QE+jwQBR1sssjlUQt7LKzGoETFjc9cQXLeKIxx2aslfDEOp/cVKpvE+61nAdBt/lqBesI
ej9pC4hUFJ2uX25GmReWNncugjrWDdmLyGquGZEh5tGowBXN6VlWsHLx4huVOVtBBhnM/c21ac8V
jNVd01FlnZdMBFhZqFYZKa1F9PzvUEDrh0NEwg2EWTXUovROqhf43SDdzVrplrLIO3pZQTSQ+OGs
AsHAvyBMdlmaalnI0oiiVmejA1mF/CKIXBK8I03YTB4dSNEsucPuSvzqwBOc2YRHhw8ukbQqpBuM
jdpgDAW0pxBwQSBDSTrT5xhagIP/q4JCdZsNjDsat7xLGI1/bBK/BmbsToPCAGciFlco6ofMSGLb
SGWP5OXTorafSG1amK+zBYknqLvlp2tcJi43WWtOsgFcolYYbruLDcyc94IT97xXtK1wskJib87B
QHKVKECae8WKq6/pMNuJ8OPPd8IahMl/y7oRujIASKvdLOlnw+AckzwjmOzGmKKyNDv4Ry9d5ui7
OXyV0fS5b8P2J1FFBccxarsqk9EkZiIP6GJDuqYtBzWbb6d2cEtlBhWdmHOO5c1yIZUK/ReMhpZV
KIzMRermARlN/pMcGrToDrSltM+wwSgPbu83PMqhrWC1RqRLvEIUhKwNooVGRjn+nsz5YUizP+2n
RBBZQzBHSFzLqry0MKotXvpAQlodWaP4h4Qar6EKghJI3MHoTOla3xqS1s0yzRHOx7SKLW06ZOmT
HHzZ94VNf5Mk8EcpmgaGBmZ7aoKsxkOMO4LRfCPKbTJ8bUdezOVgsBtzint1HOg9JO9kPIZodpSM
hyT+q+W6msKqBE0qiM8w94onhJTMdpkOzUEd+pcgMXgJ0rZTY+OAxJGImONioniwLLpQzvj+am/N
dnfM3cSRv5jPqB677V3s8FLB7RW84jHBO1AysWgK5BNKpd6CZsEh8/Co96277wxcuxhvUPG2Xsqo
nLqhodp6lfoTWTyw4lmCkXsjnrKEXnUqaXJEqXJDTT7WPSr+o/l5/3ds7mAJovK09K9pbGlNj2o1
TIIIPaPzjPzG18G3u4+wWRxXVhDMDk6zvO/1FhDiyQSlUeY8TlBmix/IUbMMi1LzKOAowwCSZvKg
qXO8O4lX0IzzkLmMF6IDGgxHD7JLU4BIsJuXxdfulQOCCTpxUWQeA4eXM27eX9ZWM34kJK2K/AjQ
yK8wfVh45YFUoJsWDuiFeuE9AmyeMytDGW9q5laIilhAyiGUtqY9SNlZ62twfv3kfEyOv7AzQ22V
9g0ufxjdVLV7dLdrWdkdyzjtLa3qoHMld4Ndy+GNlJKbWEWz0v9BId6QOwMd5M00HtA+6CezzflV
9Kje+c7vBo3MIJYzAb+KEhZIjuRDsoTysdNO64hYoFjbB3z9g3uATO4g5uFYLioARzu8pVQTE52F
iQ+DHdsfhmPmDZ/02woMaKGVYdRAwrO/CBoeYhUHw5VvBCewFcs8Cpzmz83y0Mrr2CorHmLiWqR7
rToHh5zmuuf6iGQbFIC86tB2oPwdOdgWJD2p5TkrKdRga+2dpIJl4Hl/manX7q0y/Qmr9GIokgX5
DCDEtnJMs7e6/hyaP7L5bGjPWn8Sm5HnSZyIoTDBKurVqJtlQCbH0O8iq7aD0TIqKyVWdTOCRAyf
PPaEs5BQ1j7ezYG3pky8GsWkFxozRBPcMNmmBPX6IjuQlqf8xINhYtOcV2OnU++VOl+reqtdnvh0
+7yPx4QkCe/WaZYCJFuiL3Iu1PaI3O2fZCw7p03AxCZCYtwauvlFwcT5X0V+vFhKOu0KQAvlW9fR
5LpJFgPo5GCcgkt/eqXf8kIM/uTWdCLe9EynUCF1c9j32c02Afog+y8yjaArpxXGpOnKgvYuu/p5
tiuasTxBCjxxWocqKIKjgysktxn/VpjMRhHzMtZr2iZPRwMjG0mF2/l400T7nHBU/yYjX4ExWyQW
qyWJIV3nGvpnpZqcXHPnlNeBuumiKxBmJ4CQrqPUhOifQu/uGH6blc4qDN4zM0sy+yvvX8EwOyEc
kyLN49eFowLZkpXOhzh8nWaswYOo4pFWC+y84wwH8axj9gYZ+2aoZxyJYU5Gt9P7xJLC8SkLDfG4
7467SKrIzlT1kx62VQikorwj+keSeXHMKS5upgT/riEgmLuTnJZiD7VrbPTwoJDLMnMm0DZzm9Xf
Z85aMLiPfRTTCTT5Z7rg8xAnTM9zEPBiBg+IiRlqskDQvoYhdBfVj5lHBld6QbwYvcXtkCha84JE
MX7iMUdsp8grE5mYIcXqVPf01OlQfsb0qYVOqdEKvucX/VGnFVqbyr7Z9QvBvDQvd3zfZk6v2Ct0
Jno0qT6GBVrmceZRdoDlpXqpR6t7ifAi91r6Fi3zPl6cZOA4J89zmEiSioJoLhEW3EwrVwmJ3TUm
JyPaPM/B/gEFZU1GvzTjnCTI52BUkBgXkQjJxrCCkkboNILhZ0Jul3nA2QybLwnKCpD11paqAVd4
HGld0UYqauGiI1j1c/PSf0mPNBGsb0hgm4IlP+5v9e3kbwXN+m9EOeQVQAcX+npbH5CRos4quckD
95Sj6/YuNVthMR4bQzxEGCZgFZBwljDIX56U8mOr1FYFxYD5JFeKlZhOlPOM3N6k1w/KOKugL1LW
0ZvO3Fiji7GIh/jHAsLVvodQpnrq7DSy5E+mw6118YAZZzWHrhtCELEDuLe75VwMs2XKD0bAe4va
3hVXC5mjzyzLPm2ohelH8g9NH8oDiM+VxwFsHYHV3mUPPL4ynmnMKdiBtZ6kC0xT2vTOqGVHSDHv
IXcvYq88c5yU+v+e4zBHX7RUstzWcBwa6uj+CB8qHwqxbukJjsbzFs5asn0aoYg3ZaWj3nKSvPG2
Pmj3wmTNXuQnp8Benmafdy3avvhfdwbbAR22TSpoGQzULlHkUKaEyDHtJYCceunEHg9v+4D/7S06
Xe9VuqnW4N0WGsApwXO0oKU3qqxa4UQ1HggTWUgjoGleB8hEQKbcD8eo6JxU5T1TUj/b8Q12AFPK
0Msr09jZ1LLbgJOqDFPbbLpL3/dPhhGiKTrnXbmov+1hMvEEdVKjWBZgBiKxjPLrkoP6X0TKZ1rl
YOuRbpG2tfY3AW85mVAiZgMxlxJeORiHBhKFBvmRxdzKKWen6UwcERelV0gJy7RLdSRueJqsyiWf
G7QOhQ7vCrL96UzRgIy2hqsPs61LBYoGUL7FQBzkg9sS/dcQjfE79Z8l/l7UvLe97W39G42tQk05
5JiXAPfkKFkssa6P4ahxXP6/7OMrBpM5jIU4zon2mpPRq0HmhCF0Hon12oEAZj1n3yd4JjH7WBjU
Uicj4GQR45hldsi6hneybB/aV5OYbdylA8Qx6bLR5qHYby+Nnx4jv7KLAzdB2LQHiRD+hyZekeXB
6AzhP6POxWf9iQp0T0grMTlrWLNTevOn7MLbydt57AqSOcZa5ICCEtCLiPJ67Q5BimkrD33t0EIz
FcKIUXdDzYhHHb25n1fAjPPX4/gfZp6x1fxZVs9DYjiTlj3tu8jmHvsNg1V9G+ox3yKSiI5I5nP1
SMLqIBSlRWLz0pf6V3GYToWkc+7624/oK0xmFxT9KIoqJV/TLqMrWOMl/5GCwLz6NN4LaEsN7dyp
fphn8YHXi7i/ppLI7Ad9roYmCGFsIXyJmyPIAnv9w/56bldxV8Yx+8FYkkaFAB5lyyw+IGG2IYIO
VmQpt/KL7C5+86n3bisYGTvJqfcrS3Ryr8DWjz3DhZrAESqInDCwbTYk2XXaqWOw7R+DMYeJROlW
tOIWsyZWU34neMTdN3wThGgyBPdEFWwTjL/2xdiDSQrdTmUZWrk5WU11C5ZtDsr2VegKwyZfYFTS
jCYFzIyGquq+trOn/lAewoP2JD+luH15IJf8ln6Cks++fZv57AqYcVqzMYSYVAAuBuXUR5U3SGB7
0UqnaXPvf4Ni3DTXaznvDUDplSOA2CyKJPTrnLKi4wBtXmRXNjG+Gs1xs+gdcvSijJ8nFSLzVShl
YAwnH8JAeSly3gslx0nYZEwrallaMgBKi+QY5nJURdlR54FjFw+G/vsqf42iDI2zDWCgXKWBZx2M
tdnn/W+0GTfRuoXWCB1Fc1bJYm5w5ygTpFuQaTuAt/hZk8uPRhreE6EdrGRRXZIvf2XWFZM5i6AI
Ny1yD8wouonEhwHPJIQTm7WtzHVlFrOL55qo3WLQD6RDFVzTbV06DfqnfEg5MYkDxI7+RksoFRXt
9xyH8CTXgZvF6fd0yn1QJ3/c/1Tb583VKLa/WZKiUizp9bB16QMWjRblsTx0PuWqhFCvrx47R7QF
h1eD28xXVsDMRgYbrjJnE1ZTG7CZyej1scBZx21X/+0T7Exwo5uZOtIKQiHdd/mlbUVLCXN3fwV5
INTO1X7SyykMJ1qYiSP1vtWTB2WSfHRRcHJJHgz99xVMHdbmYlLna1XNT0jni6V40oyAMwTB2bqE
uuYKpk1nMctGWDP0EZZN8xQFfcCSYMUdMawswmS12vBEpni2MRcno9ZAIEJDLZnu4shv0RUecWra
PAgmPAjBkJV6hvCAkTMZNOAkcsvur7r0VPR10FNexAzz28WrwU+qtyJaWRblPCh3hnk0x8NfeNsK
grEjNIaMLDL6l9WwBA2qhHLgdKfMPJ02iaa2727pKxwm1kE2VuoSBabk0gNJFKvq7uvsvu2PYvJF
Q36Uih7hFeI2T9wr5utvWvme2UHZT8loT5iexqdUSiu7J3F4rnMFampKDZKKQBY5C/o+1qLLiSr4
QQNbQkcOs33FXs/lHGNozqB9S6aPpfkjJedFHOw//W5vYZjtGxqtlPTlKDjNKDmDIVsKBpnCbnD/
Nxhm+6pVWmt9B2sCU7SCJXGUDG+uisSB2Vw0U0YrM4aXTUNmvBCskqOI8C04iZBfhEa/NJjTq6GJ
PioxJ4a/dwosnEnFdX6NzbFpWGIsQ2+0+D6DUdjm0qf2NEbhLXrtIJ0dUFFjCVNGf7GMK1DGKVIp
lIJc6ARn1kZnDjNbyRY7DXgX6PdB6a1tjFNkvZ5FXYuG4Tb5PgvfBvWpm3gKcDwMxiPKdoqEpgMG
JhVQ2nuIx9KReIPzPBD6EVc7t4MoRlYt+EihiZmluUsscxqdLms4pxONOm+j0tsFY/zO0Ms8SgJ8
l7EFhb2iRVYXVpCBIb5examVlqazpMvFyIcP+w5BP/h7YFMB85gIIgeNSVYqKMWPSoTtm3S+iifX
9OP+399ewOvfZ7xcwrw3+BvoVxJmp1JJ4yigcogng3A8m2cI49nozYuFrKHhrniIxXuRl/pvVPHo
J7pawvi0XlWxKi74RI1jHKiKLBnBwUkfxdD59yX+tL9uG12dOGwlTQKDAhoqESTeet4A1e++l/TA
iSEvc1Sc8qLeNrlFngbX8Mab9ibkIG7MLANRxvFugAcK0ynMyQjvbnClgUY3+YcSvJenxCmQV/r0
0SGGIIaM4pdk0z4Q4eZBvOE+Hm+4yhqfPSVFNPvp7agFTvMZA+dfFV8NLVmxakd9QIONH/3IHcER
eQ14W9/1DSxzxc8GOSnaELC1m97KKG6nduPqBzqmFaLIx/msGwfMGzRmv42RZNRRBzQVb44KLRK5
grvcCGBpjh4Ll77qZBdeSX1jb7wBZX1p1GMhiunKRje6eJF49J0b78VvXOe1k2kVJttuEYOUAlBB
qfky+R1VBPgMXWVXPe6vIM8WZhtCLlmNNA1eWkXnqLxtspf9v7/9gTSiIyISvD8wEb8o86Qxccd3
OkmwFdFBbcTJRF8Nfu7j0IjOBF58kysOE/GFNqjieMLNsAgLK2oVO0ZIrJaXNDnH0U3Q8lJ4nl3M
7g4xSKB1aoT4mKJ/DH2IKlRnpQTKs/0ftyRRZ/htGcs/2VM6p1yEZVF4Y0T3aetoHadgsXG5f4vB
bNp4CmOiLcDARFZsBT8pvYGBBncryjBj3liFKzq/ivTFZ/Fx/8vJdLvsfDqD2cN911UkjbCUtBc8
Og5O7FdPgltBPCi5E1yhtc4Yyjrknnn088JSj5QuY/83bB8PsomyKx02eUdVRFIyGXOXCU5/+kXo
072kdv+tdzQvObU3IuebbnvPFY7++3qD90kWD3kqOEtw0qdzKuUo4B0Eidd/zcNhdp9cDxBFx7O3
k6AZpFVuMDhsq8Nd3/MeTrkLyOy/VNQqVRewz+UH2lWfu5MvuNr3+pWVsvjBk5/cDlvXBWS2Xzm0
Q6gK+F5JrDwETfFYCrwR2e3z8zcEW/A3m3nWsh4QQxgfJy22y76+KGbMcT2OJSqz9Qw9l/I4Akza
KF4ZizdDJjoc76af+f0Ou5rC7LB4UbIKvEuCY0ZWD47cM9UGXfwcSvTxYc5sFaenQ2t40v3/6Ons
nN0C7daqquAXU3DX6bLdpEeTfEr/mGtRoQHsaiFd5dWGivCNlMKAo0NH8Dz0wqMGYfVymDmnJc/N
Vea4THQyKGQGDm2Syb60UAFvvcmW7MZankMn4jgH78OxcSJsWrOmYSkb1S/IKC11DE/qbN733XRI
R/H7vqO8V79glpH+ntUy1mUbBfoI8yi9TuzLp+XcQso9PJnQKkabHlI5OAqeFhtimY7EWV1OtFKZ
GDIp/QIRAPiKJpWXtvi2jCLe2YjozU33x2U++ItCUxIw78mgTH1rqNyHrdaREAlw8mQoX1p1tjpu
yXzTnhUI45RpG1bTVAOEHKbz7OpIT4Pjchs+t+iHI77wJbr8VZvTW9MYF9VmTTH7gaJewlvF6w+B
Ix6Ln7KXQDv+z5np3oIxDprlSWouFKyHrxhfyvbTvkdub7jVGjIeCfW4KFpyADTO7OI6AQLN4Gh8
gPsdkpuitng7jvfNGB9sy2LSyhF4Y3ETa/eD+DUR7pOw51xcNg+XlVnM+RUIlT7qGmDStDomEQYJ
qc6KvHDcnLd8rxt+taELNTEhvAscBZcvXLPLy+BDGKh1Fjvym4fqoHD28Pb972rZu4FdEJwQmS4g
VXWpvAzCDeHBuKMDX6bTcuzjLKPMHGx5M4u5nCF1lCTtFE3xbSiWTjEah30v5MEw0WICTbk6oD7m
tDnSqMiXph5zR5yVo5/83SG9WjgmWohRWEtZTW8UXnDAy7gvHV6nUvx9W3gwTHhoJEwxiR2+Dzl0
GIfTjrNHPNHnvdpt9Py8iQwyExlGXTFiVYA5tPwg23TWJnsynLrASUI5pHO4vq3ehy/75tH9ubeK
TLwoS0wEIxGF09WNXWTgZAdRTOrL0P4y7VrjVZ035lTemsnEixoNwWFc4eZEHpqj7isvho6MILoF
9Zgde+1R9jM755XVuaj0I6+29Yzr9tTRbR08k1NkF57uxSdyH4D9XUXHruIWFwLpzsjaX1zqgjuL
y3b3CZFaVlMKWKH5HJs/wBW3//c5H4+dFh1LfalmifpMJcd2WsiPRqn45UQuqqg5Yj5+UCRe3Xu7
2HLdd6wqndLpcWj0MGo80X0XHKl/UhpmvCpx9t72+mk6Ug5Vo7zCbz9bl4XpII9IcBZyns27vOKE
w40RN+qNVwAmHlaTVrQtfR+X7ijN6fLJfAw+oMw5ehr2eKTZ9Q2vpE831HufuEIysbFVgixMEthk
RNq51LRn8J6eklFPbD2QXXmS//h9+62JTJjs6ihvazCEOvKUPQ5QxI2C+ZOU8zhIeJ+KCZNz1RQC
aARhVlCdSQpKIX2af+y7+3aucV06JkR2elong4qvFXePlfklSz6ZPWZ5HvZReJYwETHq466UXm9g
Y20ZSWJrxpd9hO3j8WoHEwOTso2FmtBPEjVWr96PCW6X8p8ztrz98EzM0yLa94TxCyfTQ3+ZZ0sY
J7vXX8L2f/MwlqojTFNh1mpcgsouQ6v5uShLOydf99fsv2RmvxeNZepo6kwuAwNhpz+ZT8Ghx01S
egxjlNvoKFJg/9VF/BoaTCY0RCJJhIw69AzO5Xy4k2RiCa3XxZxaIscZ2PleAX2pBWU8wAvVpxwi
nz3UL42Ukz5zV4+NAjoknTsF1vzigW3tKrIEWwcDd3FLn1TyT5zPRUPzTpgzmXggCGaxRAt8XLor
zpSDToNQLxgEXLTZXv4yebo6BxMZStWs22GCedAomU/lVzoAG3wZMPU3f24yS7Ih0YrnFB7rLO/b
MaEiCCNEuxawSqh8zqfAxuN2ac1lwZn9434+JmLEaaSTmSbUBRwe9d7MgwD4WTosNk0M4yde8y4X
kAkeyQD5dl0EYOuCGgPV7Uq0NIfqyRVu7gUuLw3lAL6TTAwq2chGug1wb7WHDwWGN5H8OlL0i3JC
t3g38c1vR0DKTesZJrQG3+YWDRRvhSxEja+VT1F2abQblbe1t8tDVwy2JKqBQxu6xMDA3eEM6k+w
ZuMd1U8cwS18HVSnVEMjuEUzNgZZuG99mwfZCp3JnkAkZ0al+Yo+Q/ooPoFhFY99jzS5Sb3sIlQW
j7aDs6gqEzRnORuitChRJmpxgRH0Q9t0x2Hm3SI2E4GVZUwOZQpiqMdigapifwrFzykZ7VmwMTzG
CZvUB94FsRUOEzUNMAvGDTTVnGEhR2USn8Up09zGHKxcbW+m7juJk5c6CzkHKs88JnYGpq4MoG5F
XW/4Ok2pM5Uf4+BBKyOOeTwHYaKm0OWakVQUZ5TtoVz8sNIP++cAjYB7K8hEyCRbYtM0AWFKoWUg
+tMWwV6ypPlgtJyTdDubX30uJkrOJIsXjW63wVO8+lQejKNxpqoWgdXY1UW953ZJ8PydCSK90sdZ
aQCxgboYbcqA+GYLQWnxfvRmp7Gz1CLJn2s+0arz1U5WfIJIklEKI1DD6mOcdlZeh7Zu/vibL0fJ
mWW0ZIgssWZEmrBdEmxlYc50yNLI+Xdoy0auWC7/CEVB3CKFluE+5rZDXjGZDxiZQtHBI7GvRwz4
5cFzLfGuQ9vXV3Cq/2sX88nSMdbQtgW7aCbU3vYXA3pCkk3ODZe4c9s7fkOxxcSuMhKti2osoeQI
fWRloksiznQfZ8nY8mGXT30qm1gyeTqOui8lnJdX3nqxJUNMU8ttqGK95pNxqrzJD/zBnR0ZI2gG
B2s7WFzXiwnrSScHSTfDFtyP7SI4znh+Mxc7GDBuHEbOvq9RX3ofma5gdGFXJaGm0yezqQA215k9
wDTpIRNu0vpSSXeC/LQPth3Rr2DUU1ZgolQq6iRgEcnsi6Nb9/4XZTzuY2xXkq+ezVYQ2wSkyYMC
iwR/8VQPqsY1hg5oh5jo54vD04XmLSAT2sM8l0hAvVtRQdQj/AjLD3n0qE5+0t+lOk8IeLs+urKO
iQ3aqChlleEkyc56j/k22PYs3g+Q+9TOnftLBkxNLP07Z1U3LzIrXCZexGmuhjrNAcz8QZOe5u6k
DD/F6KPSecH0LasKqJA5SsArHXI8hi0d1qDIS7KC7gWx+bQMo59p5MHQW0sD1dW+iZwQwlYRc1mt
xKmBc6byZSaPCi+E8P4+kxQu4IcfZIWmGcVLkZ168WX/9/OWigkby6DFUMygSwVSLCM7CbHgLcuD
ZPzcx+GEp3c8cVo1t80AHLROudM8WkVVnOtiPgv1ZBexxvks21cioosmDl/ojBhM0DB72QxMFXWV
wRtfZc7yg3YM8Houe7KvfuFeorePqyseXedVkFIHFItrFHMc+YAXCBfDQ6GlvkSe7lYfacBvaiv5
IfGSNvp13sfhKyoTRqBjpcZtjDu0jPcVqBanVm5rjnToXNp1KSgWz85td7kCMoGECJ0YKBpumqYe
WLHwU4plaJc7FY/ghQaGPcOYwDFgMjZdaKMKOfzi4B/xcNRw59M5MGz1LaIg+oCvRhrFKkjmx0l0
iGPRsKspxsNAe87Kysvn1rT2twPHXdiCnJHIXVJT4EhNz7kW3s6mdBYLyd6H2aCUotnu7+/FFuLk
dOh6Q4WDjPYv+oLoThas9GDptngX4BodYh6+v2lLUEEsvNcOjrOw1TmQGEoNoe2Yc/1NSUarN1Kr
1B70lHPl4y0mk43ISqBPxMRimnGC/v7oKINOXkrDz/uLyYOh/77a4tICuUtzgE/WqeJOWXFSoUlK
ypTzrsKDYSJJEQlmk8qwZsSUTFB8rcs7qeLpuG6H46tfMIFjbspKwMg7ys7ycqvlhqM2kKybVb+Q
0eWf88jbtk+xKxwTNgZRVBLTgCcolT8Wnmx+2f80vHBvMvFi6UidhCIAfqVvEvoBjTMKzqhvp15y
4TUPbX4j0D7LmqRKRGcbzeSkrhbI3+HUr5KjJC43w5Qfmp48cMyip/u7MLjCYTw7VvvElCAl7SRn
7VQgbRNs9UJvEHjvdRTeabL5lVZojIOLkyoOQQo08UFD2K3uwB3mF358XmzRqe/iO17Fa/uzrRAZ
X+8UaTQEWkesGp+yg5TP2rEOnfAoeqVjdGj74g1RbSf6K0jG82ulQ+9oA0jtot81x8ITwLxooRrs
goexsHjFYJ6nMJ7fg2GVhOA9dSQBPK7Tgxz/oxCO9/MwGOdHcRssQq/V2EX1BPVraTZ3rT56+87I
QXlXOGnTao566h2Z35df8/ZBqv/Zh9i+L18/DsvT12jmPFUEGOPJOIyHyW9mZ7JH1M1HX+AVQrdv
RSs0JrfOy6YdpQJBsHWNg+i2eD6y8VCVHtLz4IZ28tDeaa1tHnm8RVwzmaQ7m5K8DQZqJk5lKt+1
+PKRlrTRxME5Gzl7mp0kzbp81KuIQvXnfLypeJGd5xX031eHYj9nWW4U+Ptkei6G77X4pPFKk9sQ
CmSmJBmDuGyVJixbM8sCEH0OamOVYX9Mksia64Jz7m4/OKhXHMYdsswIhGRAN49yNyOJn93CMcCZ
hcrkCTzetoLn5qN4rM8oxHrRD97Y5X8JTFd4xinKHnP0RAJ8Bv7N8iFyUlv8TB/fKFGX/Li/0zbP
/5WtzMECkXVoy1HyVEk/NsXD/5N2Zc1128zyF7GKO4hXrmfRbsuW88KylYT7vvPX34Zy40NDzMEX
xa+uOq0BB4PBYKZblSAaK99qy2mpZvs61L4HXuziPQRlKT1hUBNIbIzMHkdBI48IgDtEltHAEVkA
QCrb0xLS86T07nUb/mHHXozgTo2ZTIuGB9mQva+5xM/vM0e3tRN6nwKR9ITQEbgjQ1HrTs4aYDEV
MhaWYj8JlIDROOfCntp/OIIvlnGHhzTkUNQmNHR7v/oC9nY/u+3t5GZwZbc8Ra5oUlCwmfnSzDLR
Oqx1fCxL/axGv0/Gq/SR6WLGdfB3wOBrMjQltFMQMRCTytIxSymgg0GcCBTVArcQWcOFDEsyio6w
BkA5wCBKYk9B+JAwOSufBKGN3BNTj4bAF5k7v88JL9ZxcUIeQhN3VljX0a9p6SxpBTJzl4jax/ZN
IxrFMCnFsDrnF3ocJUPbomUkb26N+XWuzgMRpLcCCP72nXSVOukLIIq1dVarv7EIljBJPgu+EluR
9yv20xT+sk0rRTcW1n+PRrXvqJOg+2UN0i/FcQV9F64MgkRpPx5d4DinAKtCUQwskK9l+WDW1YsJ
NXqBSbLAJM4JJAUqdSGbCJRPf43X6Mgf2FDNh1rUjYsxzNjN+S5J4NlQawBNo+pEtSNB9LgZMHwo
4gnbP5EuQMxZNkDqbA3mzCwqqnWym2Twi6l7knXrJlNXP4aI2fUlFDkfd2qMS2mudQK8dPGl8pjS
B30QzieLQLhjYyp02ViZ50lL41SWEQzg9bWVuT8NEr6YnPpzhkZ1aToW8wTpZSlQZuq1GQ0kQztY
SiuIHaK/hztaijUFN0WJv6cxlcyt9Ln1p6aLHvNsFKXy7KeubTo+foRyX5CQOQ5OTN2JHStYXfmW
jUxrAT0RzIWXXuyRB1F8vL79wET/qyMRvST9wGKyhIAczg8QT/ovnmPwTPex3svVRBGAw+lz2LwY
pkOzQpA0Xf9Q4FT71QgzWtbeaGHE0oG057nVvo2KIEztQpiyBUEtELVavKQWjcZmiEYc/GoW5Enl
dmS1Kf39+lrtJzMbFM7jcnlKaWcCpWhBhVBgXL6HiHpyQ4PKz59FPSe7QWSDxjldhJ6doq8Z8UL5
IBmvBpTVVGl1KkTG9COH1wWKvw73s8468WEYAedA8hkvkvUgiPK7J/0Ggr2ubUKiGSeq3FqAyNC0
OfhNfKSjZM/ry/VvtLthMCdDZFk3Wbf4rzAt5ALnagBMVXZ2DTbBoRSVu/dnCDYYXLSN4xCPq+wS
UL+Qe9WBuMGzddQwGyTZIXIlfJ/zqLujiAJyv6tlg8sFYGtZ58lSYNvoy9AdLd3II17sQ4QJhA3T
YQlEdA370+0bRM7hs2Y2VcLyaet58NKH+cj0stsf6df6Rwvy796hpz4YviqpLQp8O0ybKPZvoDnv
l/q6SpcZ0PJjfQw9NWDceZFXYJBS9fMebBzM6jIoBDUGkc18Up/QqVlBGhC66XGF5ED8WXFLP/La
A55cRwfsI3Z2r9rqgR6FL2D7Ueyn8/K5/kCNyEomQDN51wy6FUbl9rZuKyhZlm/5d3WuflzfMPtR
5oLJBWeI9i2D2TFn7lIvLj4vw2GxTqX8TReZtx8BLkhcmrdWSTeRDEiJmbsJGKFN4vbVH4smOK1F
q8hCxCbS5P2Sm0kDnDSWn6HD+VDloJAJNcHJKTKHizTDaCoNYUcOKNXsVn6S5MXtqSOZreD4ZJ7+
Lvm47ARevwtvon1WFfCKPqQQTdDLs0KsB1rMN4WWPGKq4yvojCEiKqoT7CY9G1wu3PQtYlzB8qu5
vZ1Nze7Tz+NwDy1OcFCV9hxlAjtF340LNnpbTOYy47v1ZXYOkUa2oKix894UPeUJzgiNCy0LUHp5
xYLWuqMp32d0w17fUwJLeHZRkKQOxdwDIFOOMa1dk5zGURSc960gRDZlVTYN/kFyjoomV1ifNI6E
Q5PIj3M/C87sfTsuENxOStquissIELn2pZs/myS1QxEl4X7NxryAcPtINkxokRd47cohT5f2Tuia
bgTeEqZPtKCMLZSz2N9PF0Du+K4MrVMoG4dJjy3uz+NBw7ioehAyo+wHiAsOt3+6KkpVjeHotROC
anyFMkgVOdRTgmpw4jvWi4qp2MgXVXJEBnIbiUpmsfQK+2zH/qiAqKL3MLL8sabGzYfjtpFVDUvT
sJlDeQWLstYFs9Z8Rxjyrm+m635u8lcgdTCGyixgDYXwZXI/t6KGsuteDm31X8+LGhVXIoOYyh3J
czMd47SzYYkgJPxD0vi3N2DP/ooiTbE6pipQGP+FUdlQjfetY30YT6OnOe3tGPwP1VeRadyRq6M8
mTQUe4vxKMiOobisAYUxbyStSx6ZcOvyQ/RKKDSVCxskylq1ZrxLrLG26OzOTl39YcAD9uwZYDNb
DtNZFA1FlrL/3xz6KlQ7Q5kNUyoDtXNob+WgzJpqSVBo2WFtZWnp5TNywWNYhy4f2OO/fGqPqJAe
c9u08ydoIB6uu/31TQwevF8NyhNLq0fm9vIpOmjnLNCC+KAeRDpJot3FxYramto1ZbGiUR4V5Xnq
gutmXA+CJs/lFxI9N9ce61U147lXB7/Lq9Gup+4hk6MPDUddPg5P3GdB5XqM8jfHU3ymb9LcFk4N
nm0mcBJ9Ej1uCNbu7Z1l43OSFJoR0iEEDqm0JfVxBEHmf1q9t4LEBqEg4LA1QqRgvfS5HH4P2yAs
74r19TrKP9Q1fjr12xG9gUkKXdIXRmLWo79Qcbug/Rrh0YSxG5CjSL5OFB54jj4STlExssTFwATb
9L10G2e2qadD7Ky8a3Gz+iDv4MYxuOhgzU0Jijt4YW2dJhp0mmCz7j+pbQC4sKAOIM2TGti0gmWu
p1A7zFY370ynhrpTROvf4hrZYA51n2k8Z0MqurSy0+P9HeHyBbloUVvt2I/M8yFT50i28TV2R9sI
FG++/R/mydixcQ2NCxpSPaUq+icw7PIa3qoohxaPkoOLao6k7X8aYBNE97fOwK2D6mZPara86iPb
2Gi6/dofWo+dnAZ0JJlmibAAITDy7YV9gykntAAJKHym92twEJUuiP2O+nHwtRPO6ltRMBG5EN8Z
kCMedqkGG/+qOzRO7Ib+6Jl+HXzo3fLirfwkh0kqdbQytpz0UzZUdpI9S8V3QVARRMc38sLN+qWZ
UVodS6ugkfwwS/1RXskXScoPoda486DbMaNtm1DkUPD6PE1uri5O1eP63Cgi0m7R38L+f/O3lGZD
x5glX3LuafWnBPfX69YKjjm+7EgjKABSBiC1pxgddGXvyesXTZhGsp11Zefxkx2KEeplFMMpm3qM
cT2CwGirqQTdqFS3ibVSJzWrBmXVVjThLDokVC7EGAkZy5ExBmFfQPr53LSHMvXz6SaZjkn6vUBq
Xt1P9UvaCwabhDuDCzftMkM2XcEpyF5f5mPjFA6rs6qu+IVQ5CjcnWaslcEwWaDJcdeV+ghiRT+u
e8r+fZeACF+hVAdtJHfdCPvSyEodLbGd19/gkEAVt/5Re82xAlEo8iQB3q5nbuDYybFxfZD8mlrE
+P1GyNCAP7BCwNTOXfzv1a2RGG9wWDjd4BjKSnWFkT5mhuW0mDKiyZ9RaH4kndygcBvZMEOJdBpQ
5N6P0q+S+h1KDfZiiVqKdw+cDQ6XMCRp3loQH0dLOw3WsbPL2V3w/nLdFXadbQPCJQ1h161TFuLT
WOBD0PrnIRV9lP2uwA0Et2njNkK/5goI1uqzumB5jhyUu1jDj3Gqbia3wiZaUmcSlcD2G9A2yNym
lWpzXNaJfalTcxc1TnRQDtlt5vRo+I2/FE4GGd/Va50ePfu4n4rwRR+Q28i1Qs1sZfc0ddRzDKxk
1NbV5Pugm39c/4ii/cxLghX1HJWJDEP1/+/BzZ7zr/I9fWR87NaTiI1kP32+LCzh40ddmZXe45Oy
fsvsED1hAg5FMxmsGsigFcwK2JAUErRT70cR3cBjj2mB8okDtUxDWQijWDN12akav5uR2kaPqqhv
cf+zXXC4aFWtSxXXEmrAXUgwItt4TaoeR2N6/tBHu+Bw0QotQrqZR29HCntK65wcrAHeiIsi3vEx
w+WI6hO7Bze5AHKBS9WnNZwkADbqY6P91st3Y3dWwV4M9WCbysfr9u1HlgsaW+ZNMDal3kjUAp+r
yE9xFtnyIPB6EQAXuhJJ0ceZvRolup/nj03jXjeAxaV3ec5mubi4RRIS5zJFBV0uAtWIwLObuGv0
WMyY0FKFqc1uqr9B42IVVdO8WRij0HIamCLkXeJJTntoXIyU+pjcF9V2RF7OBaeyUcJKk4GXKn+C
YcpelD+nWTQ3+g+B6acT8K8QZpvof9GZtq/6o36imNhW7ubaMYK/Lvail1OBVToXI1IKzl2T9aqs
0xkznlBktDNxF5LAM3QuQoRVrw3VytbuJj2GgeI2gTXZRQCW6cRWHEY+Nx3qZ1AzC1xyPwG+eAmv
dQaBSUzPsP6nGTSTA6a/kIf2J7SQ2cOnMtAEEZf5wJUdoLMduNnCcZ22acNKPzlIk7RDj1eK7ige
GhR6CRcqVDQ2rRa7yzN6pvaoHdBpipkVI4CmLRMFda5vbJGTcIHDAA1CvubMrCE6qDHxtKawmzkV
3BlEMFz8iIuwVasaMLF1NBVf7k6TKWixF4RAnQsakOiSzCHCwvX1LUJg1wtiuODI5WmJUq3OIkmF
CZFmGG41QPvJjFfQ92LC2S5lsJFf/zICPJ6iqNTacobgFLpLzGM8gl0qf6Dq19+vgwgWjedsz02w
2Gjs86/WD1Db2Gku7JIRBHOeeahbEzSDyTia5EftNTpAZ++Qg1LxtjgqXh2okS0i7hXsVH5+rl/0
KlZULJwERv3EmM/QMXqy9N6TptXruuwsDYbftqI6qsDFDS5ApOs6pymDRQ+CnTWrjawQQ1miRPof
8s2fxwhP3B61q5ImDOev+R5cIbJA/Wax+vAL06bBRRk9rlYrCBRCXC5S6F3SjkOK/TX6f82vINA/
SF7iKH9quDPEXuhkX697536l4RLi+TbCsKMZOE3hnkyQ863D6lQfqiMqDWdRDiDaCVz4GIvSKCl2
OLodvkVj7VRRJdjQ/3D5A2OPRkH4YfJ65dlkWFU9opjRYwUnL3a6IJRseheiZbE4hjYI+BobN6/s
h2AZ97fgBZizrZAhxdcxek721on2OLDGgWLQM0E9XvmRL9qAQkO5fCrOtSQe2EOM/jizlq3Uh1QU
ZFDQmxuEcNLMzQOq2UJqQ5ZrvD+j/7YTLYe/ntFlTOkAsW0k9V7xprQdFE7iSAvK4IzDWHSH2I/Q
FzguwZrlJgktxldQzv2t2SmhveoSGrDVw1CuH9MlgfrWX95D+AfrItfqZmH16B6MVgoYrdDp9MRe
Oxl3QeSK9t5+OLvAMZ/a5Ds1keckYjJEtMaVoqmf5EJzsz5/FvjmLg5ViEEsjRjYFb/ihKTphimf
cTy8DRuk99kzuQv9DCMH0PdwpnN825AP7URqmSollqFQmf1RG+OyXhr0FiQ5AE0OA0oxMt4TIs+4
W76BM/kGm+K+vRVlkPup3QaVi6BmNI9pOqhsCC9CM2EJeSe0Ey4vjMIj/S0PiOD9dTekbfC4pGuc
+3yVRlipjq2jd7qvTbkgKXoHYaiWCe070wAxpKnxSZcsqXkHPsrKy0ywUKX0pcyoAOLdBQMQaKpS
NaLqFhRmOUeM6mEp1MGsPEaDN34j4T0k3+1l+KTooqYQFgd/iR8cFHeEN1MVZkYLqEQNmv67Uh86
iKyPoysVhT2MghvF+wsMB8d5YWwVVK9To4IQNaPyTDzLQFQePd0v7gt01AoeJfe+1XYhOfcrSkmR
FhCfe711COnTULxc38rvwiFnDu9ultbkeqNXXgu2J7UqbAuNmEV9yMN/nwNxUNyBVhVtkrQhTAEP
WQ85jQIsPKyPhjwbvyknFhCHs+h0EZnHBaramJNe6uAcJY7oaj4RzN/J34j66T+tIi+SFvdJ20AO
s/Jk667W7KHDSI9yJL1grnV/V1ETGrOqquh8cSBSckSG1qo8vfnR5WdLTt3Qeu6Syc5EwnwiKHZq
b4LtNNfxWCWAMvPFLgc8xiWQnng1ZjfRBNfM/Q18sYqLFaUeyxlcB7Girr9rVL6JIbE9W7k7NtGh
0urAsDRRT8g/bOMLKBc1wrIp13EB6HLCYzjkwkaw1CNJReVDXLfc3cQKOBLZUWm9UyGkfdvV61hA
ZsUc7arODumUB9c9cB+C4teVN3Y1LixNqUmncE5rr0/TQ5OCGrEtBd/p3aHP9i/e2/6G4EKR2edl
1SsQi0lKvEX4sXQjS+51K/Y/ywaDC0fmOmidpCa1Z94OnuF3QRZAP4D1YGQ+FaZL7xvROJO4kATJ
vQ4vHDAp05cfS7vYUV4eahoFuZR4kZwF4UiOYTNjiFxEwyBaTS4ydVaThRW0Ozy5t9CV2TtlEd6Q
sDgIVlTgGHxFgkxQzACXNxzDzb4vuL/kbuwvKVJQy16OMlpaRXPC7y+dv64qX5+QW8yilisgJ6c8
MpbL2C17uz10rmWX6PKL7pWjSAdidzlVMLniUYfo7xS15LQbu1BCyyIlh7ZXbSu8BXeEIAXdjVQb
ELbWm6A4WoPSV1Vee+jVnfs/hyKydeOT2TZgvf5RyMKSOvOBd6nNBo/b1GnXEr2OgMd6QJND4hXP
feaQO7YtyG1zs7i5l32ixwpJ6fPwrycO2WfcoHP7vUVO1VY6PmMRQlPhbsZ+zwUH2u7xrBEII8vQ
I3nHyVdMrVHGSon91/8+hrotR4XdZQ3KZt8/sg0wW0sRgE2T8AWYLK2ShXRS5am3ZqA6qqccUHi2
B9+6Z3d48T3z/aAZW74NIrd806DRWs4RW0bfxKArxE8cNuo4Qkt3cYd76HqKtjq7Kb9zlw0iFzzT
pK/loQOifOqP2aN5ZLa1dnwSXYp2N9sGiAubSgFOMEnFYtaSP+ORR36e1OfrH2zXMzYQXHjsq6yU
FaaaHnclZFxyF7RJv9dGfUqyVZiZvitB/Pqp+MnNEDrOaWYBTA+SzmbioRS1TuM0Q0VpOouq9+8L
ZBwcV4KI1zxrluLtO7G+P/bwzIhlNVRWRWnc++srh8XlcSNG2FeTYelB/lB4+X17lv4wAvmG+R+5
EXnG/gF++W4ml8xBxjZcLXai6r8NXv9ZO8ypYynsTR0P+Vpqiwq4QkAuJndW3KqUGbgEjKIs81TF
z5zZ0dGtPIGrSXA9F/ilyYVkK4cwT14Croq6U5QqTj/HgTqXntVYIgIEoW1cCDEwMT9melh50qF3
NR/dk7FtHtdAxgN7+4fIVwS72uTDR6H2K0YA0EXFSC5PxewVVPDcI4LgAoeK3qbCZIEjtJwk+ZKV
Tp8IWK/3PxDB3DLVdNQ2uMARW6uhJBbWbNIyfyh0EC30ByVG3hNNglrAvjU/oXi2klyfh9nqaOXl
oa66MclfWqPJ7dyyGud6NNxNPPAu+v9G8Xwlvd6j8tUzpKhzlNDX+86xxqBWiD2rfteL6pbsU78/
SS54XNQwS61PQhmLqFSfQ9WPyCFT/bZ7yEtRj9i+jxtg5dWpbCnvSAeGnMRkldnBHMjOAprcyDOP
/YkVualrPn1gHTdgvP81VR1aYA73wANkN9aNIb3USrCEJzU8R5Z/HWzXPTZgnCdOSG3qHiKsnqUP
biGfG3SuN/F/A+GPrixV6jKdAKIoDyV5nJsvqqhN5f3LADtDLobwzZYqGKCrkCAwqJgiLw75p+wW
quhqjezp2zfFi0/FD73693K8HCrngxBFWJJFgWVSUQaZBOJkq/DVXPLTURRod78UFPGQg6pIEHkD
Z8yZEnDiIVWbmqPaVlCmUp0V3MnXHWL/MN7gcCYlZaTHlgEcGWfVm4gMROalJ+JVxzlIH0UCALuh
cAPHncV1r8U57dnVb3gpoWWsroYtjTdWJeoM39/EGyTuEG5HvYIoHgyTDn9d2/MOtKSrwwQorbvk
x/V13LnSQmFIBjGFoin03evDqCZEGaHV7GnWsch+LJrossAWhgt/WwC+GzFOlVWjhVWgONQes1N/
tn4vJnt9rI69g+mhu1UW7GKBRXw7IoYn86aSYZGMcdrqZLbB9RXb28KwSFcNCzxoYKflznalozOI
OmnhQeHnO+M47WUbzY7zE9MsY6VX7Vt4FwuvJDsb6xdYLt5GoaaYkRwWnlL4g44BBq8XMYTu3JF/
geCirAZFELNfYFn6NqfbHyYoNPwPg8hsb773iZ8ryDeCDQp4PFQCnA48kBTCwv2hP7E0E5YJVS0F
68YXevN4GWZVAZg+YyzgFYEvp6JWlT2fI0S3VENRFMNQuT07zOYAlg6pxCXutptOhWiQcM8GYrEX
c9y6VZXnGQWbUDkubQh6kbW5q5LUlmsQvQiJGEUw7P83NZm0SxRZTmnpad2LKh1k+j3s/31KiSfH
iyUszm4glGWOdFoAYjRyX9cWL4rV3Jb1FU0pIhmQPXMsbFHdsggj+uGw1ESZSTxooKKp/+gNsHBn
D4OwsLT36bcgXDToMnQ6DEQtPQqyCG9czD/WvBBldiIQbu/PU2nVWQ1Lqng69DK5MXXydD2siSC4
vW9WowkxVtjRD9NZq2hgkEYQmXcyYfAd/vwe/LYnaYzUJwXEQkKnKEDNG35S5Mqus7s2/0DFjZEr
KhY6pylV+XFlKVXkXmv00utStAOryrM5lH9qKhVdJ5gT8bFsi8N9GqWvY1VtmZNRJym/L+1RNk/Z
v+bDMkAitrGG+zp4D5F7hbky6ORQMnJoexdLf3zAAxiMbFIQHPKT0fW6TnGllZXXUE8mQV8/X//9
9wxKzIgLAD8NXWUxnv9bAFi34WPPDs4fA17dPjNBshReYJdO9gPjmr6o0LB3rm2BuSJRY1pzuxoA
ZkLpClpX2SOImH9irxj1i4FcTrrgajlFS1GhTKn53SNsc9+6gFlSkMj29eXc3bCb1eQy0rg1E61W
AUaiAK/Otk4lAcJu/NQ0VTPxj+Dfr7HaHEDX3OU5bq7TJ6p9T5XHaPn9uhG7u2cDwe2ecTD7MUwy
+FxHHEO1u2hwMgNSQtnjdaC9tJriCDAJTk/ZVHTuMJDAc6mYCZZrOtXgSZgPTMmFJaGxF4lnddmX
fhcVNmjc0g1DpGqLgqXr0OfGBtgjjyKLV33WbqY/CWzb/1AX27hV7GVq6UQCWvuafKcvOsqg40F5
XGp7ep3Bta6eIwhTC7xj72nqlxXlY1K+EEQkrOhiutInRk2W+vQp/UGeyW3+HRI5tnQUXVdEoPwT
XD4UkARkn3H9xFoI0fVgN471sHzTHhFEDjlo5zpBoW13o12+Jf8El6dguDVDrO4w5L1TN6hPWbEs
ai8VfEO+S7hvGpAr5jBMJXeK7swGxuahSHndU/a3209H4TuDzSVLdIliu2kdcWXpSY47jEae0sr/
AI4uK7KFnYaXembsJssr4hYM0pNVesOkeOsQFnYez7ZJzJcwtASfZ9emDRa3sY1wnEYClnyPgl17
tGypau1++UyL0r1u1N4rFDbSxSpuU1MaE6lUgcSuR2ByL4L6nFC8QbGpxfjUpi45SoKeJZF13Nau
SCtVIKQqvTkMuiF08vxYTa+R9iywbe+ajhEzlp8xJQC+uT8c5lKvK4JaOJorVzfzKsc6JsHsNMfC
nw6m4Bqw6+0XOH4bQz/MkNASiWtA2Nkxqf01LBx9zQ/XzdrduhsY7uBHy4o54MUUMKPlrQSvKIkW
XIf4B6/4uXL8xiUkq9WI+Z+VgyRxdZfn8Wt7tnoUA6CAfbT8MlhFMwXM094dLxu7uLM/kcomzAss
Hx3120Wav0pt62gNgUaZ3/3ruRKWtm3A2CJvNnO1GFaKQSPkngQidlHr54VoPHDfyy9ryMWLvIn0
Si2xhlHzkGiYnjJv6tktplGwhUVux8WKpm4MpSfwhyg71cVLIt/p+n/1By5K6BoYX0PmDy1OReuW
FYjmQ3JbvEx+d2zuy1sRvZXIybkQoa21HuHbQ7+gqGySD4E09P51Jxd9H+6or8d5DUsZ62Zpixsp
8+cUilCgd2hvq1EVObcAjC/DjzKaybQEYNX4PNQ3laLYsfHJGD5ft+n9QPivfs1XqkEZs1S0xroZ
n6xnlqVld53d3w+zXQXmDb1VnOkYPaRPBtr1+z9EbHyCr2ayDHK7q0wrI70BdJIg8mVaUCBEXbfw
vT4dZyEXJkKaNOsqYSWZzp9iaz+MQ+Qlt+HxdQZvbHrO3PCJTcxE/iLqA9j9iIas42aqoVHk7S64
Mc8kmRUW7KwMi6CabmnxQMpAkUSMBfv54AaHc/6e1omC2g/06t+658HcJNvmw3q3Yg6y8afz+i18
WgVvlfu2ocNGxUMOofyzaCLN0wz6aDTCTi9xEx3X+QgaGUcWsiXshivjJxD/KCqBzdVq0xS3iCG1
o2X0daLZkWUKouL+xXyDwx2T1TJb6ijHaIx2V59NA+B93Ic42Tm6JV7nMq7G8G45iFh/BOvIyyfW
fQ8e9gnrmEqncbjL885Xm1PdiqKXaBm5bTAZWVpWBObR9WttnKz4aS1F5ab9++VmDdl+3zq81fU5
JpxxB3MVn7WirIf+jNv/0TyIdaf2Kw0bNGbyBm2tsqZCLzuW7pg/DAFm0u+NE5TkMWosGvIRrR77
ihuo0hwmC0xCeC/Xn+XkTh/vxupZEKh2s0+DqBaqdZqp8fcSpV76FpSalRcf0RsdHVAaOof+GvzV
ljedRUfmfuzfAHJfK09WEpsD+1ovsqM6tS89gT3fNr+1h+p1cEGcDAnA3IlPFWTyjqLAzILSu/Rt
g859PZzRQ6kyc/Wh8WZSB3IY3TYqKF2i8kDJcJxnXXRd3/+MlyXmPmNEZzp1I2KJMZ5zSNcW95ou
uF3uvckyqYOfn5FLffowMaNIgV2MF0n9ohzCY29PL5aN8Z5T91V0mxXiccGfYp4wzCPgdae/enqa
ylGeMDjCqIvO01fRmf0Pm/xiIJcHVbWhahID/Ft2g2k4glnfs/z69gM9ROivhHwEbtBEJzz/Wq2b
uiX3eFTqi+fYuC30P/LkA6/1v2BwWUi/yHquq1HlFclJjh8y0yvD369v7l1n35jBRV9pLeqylmFG
LN+VVevp5Z+rVdpT+Bipsy1NkSABF+FxW9uo5gqi5MBLcuMcLdkhS4cj5ryPeQZuoeYbsUwR2dr+
HXBjI7eh17XUV7PH+1z7OnwhfvEYeYv2VhigJ9WF7reQtHL37NwgctuZDlW8aCqstMDAb1pOMZ2m
6KFXO/f619t97bZM5HEybi6azCc7Egg02ozlBpOzLDaTMIM0iz+GTm+vTm1Hjn6QD1ZhC2mF9i38
CcwnP1pJVrNs34CtQMV4okRs4gUdGIWgFGjXAYUKw7+WnmUZ88VavjnMTCEqtFLsh2TRPHTB35dJ
6edJ//X6qu4GY6LIqK0TC08GnL9A17GJ8Z8o9jmZN1kxBI877yMQBL1gmmqaBn+7QauKoXbLiscW
+ahLx45Cpk3Qcb5vxQWCCx5FvxTr0AKimhY/n4uz0kLnOzEEluw6gqVASQcjljqepn5NQNpoXipp
0NDomGeulXyRdVw9ybmbRJ16u/ZcgHihDStcDaOFpraXm95srnapBqqeONe/i8AanrjKgJBy1WWw
Bsq8TqhETqPdxA020/ShxG1jDvd5hlKvMD4FpAligJMcZJD+zVrBx2FH+rtUZgPCRXdt1UgezfDk
BqPRnpm1YF0ldeWuWtjYkIfoUNLpy+fra7h78FPEI4vgWc8w+HyxrGO0wlQUTfOv1m1xBxH5IP66
govRURxGINcagq+25xoUalcGxTMYJBs5H8RL2Fy27KsVahBH3wzTjzVBSZSdS/xKbiD4eNdAmnyU
U0D06Y00vo7l0/VFE/0+d8mTMC/aRBN+X86Pk3weoz+v/z5bAv7vtzaewJ279TTVM9Hx+/H0yUT9
ePmtSKGel/42pq/60toQkrGvI+5ZtEVkH21zMykUVZZQ/IJFumznq/VFl3LRs+FuNoHXMwJdIURS
nrKiKCg4jyjmu/VgvGGzJx0e1zInC3Q3t1nHpuX/T3MNbHO+X80LLpfadl1bGnoI3NEHQ76Tf5Il
GxcT9pI89ULiiP2gZKHwjxFzBcfFryuZShVESlsFuxj6D/rkzUNoJ9J9gjzt+ifbmxKklnVBYn/J
5ptpRruSWUa8AMOZ38+DkyvTLeRynTKhTjgpX6QEypFzd5OaeewKwFkwereoaHJEo5aqyrLGmZmP
YCrEPDAGcTPbsIs7Rpev3a2PkGP1c0yMiKaIdh10g8cZmy+aoScS8PQxcZNV9uLmY88PGwzuzhVP
EXQ92OloPfcv7GUbDzcPRut0Lg3mu9SezqJuiv3iwwaS981wMtKsBGRj1vaof+/oJ6oH4Ro7EWhw
CcigpqOh3EyV4KVv//q1AeaicGe02bSyKKxiohXa0YfxsNyzUiZu676oRiBC49uVunBVWjPDjP1i
2Hg5OipnyWsj3GfJqfLDO3oQeOfulr9YxzcqojNzjqSYpR835dHwkxPxKPp+WYFWAp/4dbS9A83a
gLE/ZrMPpY6i8bfFUoaTZ5WfYwOMsi/XIYQLyOUGSmTozcA+lx4YL7WPqjoO6Oozo78Rz4Xv5gRb
i9hm3FhkDktLaQE01lQaO6woRkDONDtSgJbPoBKk8ELruGDSD1pkYG6GRWiGV95bx/zMInThm5FQ
fm73dN18Ly6UmAkcv+zhjINyX7W/1eAxNNXEbrLnMGkcLbtbVYGBu2fCBpELLOPSN4rB8hHLSJ1x
Hj1jyh4lSfXaKTn+R0/hIoo+6JU+9cBi1D5MJ2M8RHh7pkEfUFc03rxvGKr3MtpQ8QLMRZEqtBaj
Mibc8Sq83hsDeerJeKBaeJeoIsmy/RPgJxbf/Y5+i0mSW2AN1ZkOPp5nBSsnMIbvdm/IUI11BADl
HrdkJx5AqVM4g09ONwZEzXNPOg62qHC/HzwuVnHBoyxAZmwqM0Clb2b9Wx3/KZPPAsP2o+EFgwse
Dck7mjbASBa7vWENW1Nqd/7yGh8yX8z2xLyZTw1Ag6RRFTPvmsETIukhHeRZH+HtxWIP+mQn5U20
3LXjkzp85J65xWLfdBOpMKetyusKrGixXpcsO0Am3hnMVFSP3XO+LQ63g9dOS0fUfPHuob1Ww/3Y
vl7/RntusP19fteO5dC3Kn5fW/ww/H2e3VH9dB1i3wTki6z5Fdc9zgvAN0O7fESJoVz9cDp1pqCE
Ifp99v+bT5FgrEepFPx+HZb2WN+t4Dn6bxZwx8RIV7WerAV7RelSu9DBMFqRaRDFAbYQ7/33slCc
T2WhvrbpBEP+j7Qra44b57W/SFXaJb5K6lYvbm9tO05eVHEWat/3X38PnfnSGlrTvJOpSuXFVQ2B
BEAQBM7pt9VXhsGSuOBPOiigI4m2YND0r2u1etoSXBdYMyUIlPlkpVSjNJNmGWf7F1adAxRi65nf
0YCQ36K74k4G+JHIbVbvDkuZXNiZ8kGKkwYyASI4OzUZEN1KCWDqofmodRpIYe2AOE0ukV1ZRvQ4
oP1bcFKtmvxCbc4e5ajT5CBCRq9N9/0YOZH2k4hew1ZD0UIGZ5NSXg8Z4M1xZrByGlV3mUkfKjl5
jXvqNUkmqDusnSDLVeUMtLAMdAhQqNQHd3REN370lKnfqvHbf7QYzkKtTK9o+y7nW4cOM/RtnnpH
3bcAz4w3IJ8QpNPrO2UAAxENoXhG4U55s+y7wqrgd+h2LJK3GvCL/dN1ldZX7rcIvp89yHFJlwEQ
v5mmfQCioRa0ingjVQWasC/94NrKRQxXuDEzUypidsTT/CdN7i3jGKSPlQ0oqQQYWecK5+J1vQRL
9575LoJimkoIizGO3pG+VNbo0PFHKAnRwEVSOFcaraatTA1qASjiEYUihsmJceUZTdl4u/ECoBT9
0fsdWSwl51pBOpVSGUEzHRdIxjxoUFAom8680fFKL+JLZ792beM4zzIqPbEzJq0izaaz7U1fjO71
rVq9hSw14ryKVgmGGxqsYk/i1h8x9XLo66J20ew4biIZN5FkkitXqspnibSWKyezjFYS9YzDQtpe
/5hVfS9FUr6fo2lCGdzNiCSZBDR04zyqoorfqs0sJHA2Y4z5UGLuGBlNsdezGxnopqIJ7VWnXojg
TKSYomIqelxF1PZ7I+1yMBwr7daoRE0pq2+Gy53js7OwtsepQ/bEYIwV0O7MqOv5ZNNtGTng9Bb+
EL6Xr+XUBFO+GjhFVQwTciLjdpAxpIiA1W5/Fc0Z+4lxYEBtyKgFUWT15XApjUsPQTqXp1mClEQ5
Twf5EKNPBXgEnq7iejIjM1E9GX3F2tN1I1xt7ViK5QK/pRjyWLcQS1/mV21bK0571jexF3qWS/dK
CEoNsN4hqj2B5dSd3hRBd9hqeWzxATyAYT7rmZlGOL810AlOG+BTH/LjL3Yo0UXsH9z/947a3NmA
9EwZsgw7qvs1uJvQ+3lL9yigoiIWbkSANKvedzEfm8u/KpPk6cTOu6C56fRbNbgLRYMD67nPRR/O
wYsu7M2ZpZXVkEwOyQ1ACeZj6jRNF+4BoQiohDbUBDg0wh3jfD5QgWQwdzAZMOvtWfIc7IhPgelN
PdGj3D8kzhcNuUMhopKVh0zWdCi+ssS5PgImvd4MHqMPGyxH9KS9GpUXu8adEAGZSRfLEDikR8rI
owRXKNGWcUElTObElkNmgnRwqxDtW9IhDe/M5kE2vlz3bZEqXETBBHY+hQNEdZ19N02hlyaiwYRV
EapqAJwRHEKazm1P1abWkMwWirBkrzXUkSrRE8iqFy0kcPsRlVOd152NAybZ0+glx//z2x+s00IE
tyVmZEhhZkOJpH801fpBG7vzdQnrdzEV5NfgX5KBOsc5KthLDXQwSHjGDskmVlJ3IGSDzrVu6h0K
XOIyDe9pae+TVP98XfT6Dl0ks78vslOtSRWA6RE4a36naZkTFo/XBaxv0EUAZwJpGcepmgEsxUAz
oKk4GOh0unESHY9shT5kh4sV5OxAD0MdI73QI6eoIFfNptEil9rpcQB435CSU6lojtyd5xJ9kGYG
xOcJTYqZ6FFMtJycreg28gEZN4zNJO8TYGPNgkcb0WpyPlvaeNjTGTisVUY+yU03kOgu7FPv+qat
x9XFcnLHvtE1WUJTwCzFe5bbYOQClHI2sOFVZ3IiYRwXqPWehSyssO9yYoYdli1PnvvKT9Qff9hT
zEaxdQ34Wyognf5u6oA8GoNJMhG6D8YrexEibvMqPcheCbz7ent9BdcN4SKMO92BuiyPcYigUdqm
a/YYaC9mgYjVm+xCHy5ojAOm5Tt4L/CpAr9Eh3mzrfatL6IQX9+biyZchMgAoDMaBjQZlfAGYDqb
KlJOlU4EiZ5IDPv7wgSkQcctuYaYTv4ylKkf24WDp2eBYYukcGHCTg30bSSQkneKY0l46gmcxhI4
6XoeudgZLgrkCW4GAA9Dtf2l20RgRiSbbzFmeNnTozAFYp/8MfJd9ocLCZpaR5iqgDDtPG6Tx9CN
nD2aCm+ABeveDjeqI775rxq3BugtAmQ0GSyn3F6pyWC2GqJQRyfqal0PVOTKSDbXXWj9ynMRw481
9n2pl3IFMbqvbQGTdw68fGcOYIedtvV7F3R5ip/zwb0uV6AdP6FcG21F6gJi0QhKqnMknA5lvv9h
xxZ6cbHBHnPbrCp25v7FnzIe6x0jJyy2kie6ZqzfjBfSuDBRSGU3lDLUGbfdC0vHzSdQt6ma03jo
7MY0aik5YSzws9VJIrKQyhZ54c5yaRRxNkJH84QBjk3yEHrGo3nTvPfcWPsYMAGiTopV316I5CII
azdMpA6OMJLqrYuq1zkkOVrnbFmgnMhAuCASFUUlaSnTLd0B3mUU0r2vJjMLTbj4oRSS3MgsmWFM
DozXp0CLlPXX43vuaoIccD1eLeRxIQTjKFWuy1i5GgbJpm3ABrMHdxtgZsXs5KvzUUvT4KIH6M6K
rGIpO0Nz0B/Cp3eo2WcUXrWTfWf5jPI9uJXuRU0aq4ES8zCKgTY3/ONWdYxR7aoYFFyr3Eiqk0+J
YxVHIcznP6zmRQ63mradD9Y4IePV6IbNq2Y+pjtHN7xlnTWqkGlKKI9bz8CszT6KoFeQVo+BVri9
7unV1z6udya45MZAeTDU/hCOaPG1Y92VcN27HjHX08XL0vL5m6HYiQ76U8CBg7NA3UQHI3OiG+UQ
IEpH58A1ngQC10Po7zXmpznyPqv6jK1x9FKYzq8jdr6NU0f5qXoAjrccgcB1l7wI5GK23gMpQ2VA
zPbz+Br42Sbc2qWjfh/d9Lba2pYjOtfXo9lFIBe2h3KIrUyDQCv6MgPwBjMQoqEAgUPwOGtWPyqa
2kEEKR+I6cvEnwbfGnaCpRPtFReXA/CCzKD0LNGJ9YvQwtjghRvw3/+fxqX3j14crmhjNtBZCoQy
IOwagCnjNqohSmZhetD0+lfWSDS4+qN9Ul3dHU4RNm32jVs2kTY/zIcENUvZyf3qTTSSpnI6f/gK
bvcao7A7Y+xRn0XqwmjLGMMW+57qFHqzb/m9a9+YDkCaXZSpcgcdVf9y2T98AncC5wEJlUrGJ6Bc
7MqbdBvegZQbDR/qjngibig+y/ggjdtkwOUYII2AtOEwudo2A1hu5Ben/iBvDRSGwdkjCufcKfxB
IncK11SSqB11WOLxOU9+glvauW64IgHcedFnWhfYGgSE0zFDj+vQf78u4N0Wr9kqd1L0ltRoJlCb
QDlrHgDvfqC7zlduyj2ec317396Nb+D0Q6WdWYp9zL4jbbrDA6+T3NW+4WubcBNXwn4k4V5yBwoe
loeua+FCWeowLNg0dMojPTBAzskDkAC4MlwR9DwXi/jd5NtD46yqpjLDUhhR4wbVjR3dV1XsdYZ/
fc350/KDIK4KoGkE1LEjlBsO0S0jWyCbZiudmJHmvshG2Upd2WCezXgOGE8tE8Yo2pQj2fw/odK4
0+mDUly4qUOtLzS2esq5qrfJLV5otvS5n1z7rL5qrrgowN/NPkjkogvYRrJJo5DI7jCyj0H3FxNv
zv1O1rx2o8BGi3P3Jj9e3z2RlXBRppmVQK4rSAVSm9tEbhKlTjx87/Tn63IErs/Dm0VF3tM5xL41
5pOqfxuF4OIiAVxsqTRwtSgawuVcpodWau/ithJZusgouOgSS7C+GECUYHbtPUrBHtHvum1zEzhI
Q3fiIp5IJy5sYBBwyqYBiyap9xq5jceH/7QpfDmg6W1plG1sfiWDPSF8ReoiiPgiq+av/kTLw1rq
IGLAA2vwoN1Eh8Qlz9N96gweQy6Jn4uzKFkQBAke8sjsZKPWWJBguCLJgWwYTvD/gwqcRbYrwYgf
89IJNUotgxwVuI3FIdxmbrLXt/2JeqK3cZFKXHRoqZaroHJnKoHv5ZD488HErI1oppuvMvBRiOfO
kXqltI2Z7RfqQT+tbbxNfAJCIrffIMEE6MBwJ91LggdOkXJc4mHnijnO8bty2tYA/uWwlXx1J2q5
Ep1UPFtxWJVpobFjOL/BPZkVbt4zRhT0vE6ISyFwXoMLFgZtaJTVWMk67I55Pp+UXDhcw4LaNQPk
AsQ8tLh+llCo2QQ+OSaH+HPlFq4JNnqW1Kiv5rYIneBWRCDMToUrcnkIpC4OlKQsoJuez25oRu5U
PJlUc6+HJ4F2/IhwMSpJkLET0QIfeZKpnjbtUukc6JZDxv11We8jzddUYvePRXlNp7WNEY33pbQP
6R4FNpz51bMNhNTYS3y2rMRV71jQSh8yL/fVx+JztBWFLtHKcnlHFiVNX1vQ2YjR9CIrroIp9lzg
b4JDn4frHtNZUSImhJaJZ/TP7bjvyqdJ/5dFDD6Y8GN7GQkBx5a8rymAtI/APzw1XrnrPPR/+CZ1
QsEBzVzq2h5ycaSdK80YJmYwAT1G00kvGPWMF6avJpAPYyG4E7OJa/KYAS9sBo5NrN5oTK/INuaB
TfSQxuk+M9ru7j73ydN1G+XrfB/WkwspQW6kjcXiZP+NUK/cl9tIdxCh0Z6hbm2n+FbsJXRLRWcR
gqsgQPMjKXVXjkokQzCjY553Ea5KrCgk2j++6sUryI+j5HgYaUqW8LCJrOgIEjwXUGBziqIXyFyF
h6rA2fjhlFY31QovfqZnl9+Ivivrt7gX+IDAJC0urDSBPESErVxlHHOAixDMReHqIlWuTo9Ayt8J
TESQovIDCUo8F2U+Q964jR4xqQQ0DLAIusGZuVzqKp8F8gQpkMXlJYU8hD0xIK8GNJcJtAgzRp2S
eXh8EEJK841QH+yDbejC4ShpgI6SYsOmA3F0tzsh4XKHrblNDyJmS0GMtLhYQmMV0AQxRGn9Ueod
o/wUaDediNJHlJLwLY+y2c1j2TKNQBPzP/SSZD95yLW2opIA3xXzYf24AKLQaRgiDbsVTPZ51pSt
rMzbudc3da+dFK08UEPejKXqWtGQCq4CImfjchWrypokZPWsNk+OeM3FcJZ6CjGCf90iBUkD3904
AOOpDVkCm4/nYXoAKLgSeNL8VOQCV3svwV+J/nz3w0SwcOmvWwZo6HaVH7qoxrrJQXokeFlCPPbG
DbiSXNXpfxRv19UUxBW+1zGlNMgUi8WV4GZOfwbAoVRNp1e3UxaDe1002/Je/r+mLJeX1BlaCXSm
bAMQWX3TP03PbA6SPrCZ2falddPDuFE95CxoaIk80TSrwBttLsxYcygbag3jabpHmdwbmAeObRnD
kYJmQYGR2lyAiaLBKqcIamb1Sxk8FeAoTcbv17dOFMVsLrRIQMOpOlZnZdOks5d74047FXg5zv0/
StQ1APkQHcO+oFz7e8AMJS3G03iGMhYo363xuykBL874d40mv6LKQginT43xnJiEKfQxIyfUSpCE
vqamIGdd9WtN1633x4gPkCp1RJJIawr4dWO7ajE7qrxFsuxWZQteRoFvr5rBQhhnbrQ0dSMzIEyp
n7TwLmjwpP8osAL2Gx88aiGD2xqwZ9KqlyEj+2keNK/5wVrC8PL2xFrC4oMYKHE9u1pI5PZplq3Q
mLQc5ff9fD+4wErczLthcOSzvC287CwaZxGtIpcey2qQjmEBDXviq+kbbfZFLyowrWammoXhSzbo
h+nYvxt4lQ6DbEkJzAI0ZJbVOiHYRzBz7MraebbPwHPLgJT0R1t3Ear+XahkTzmg72DwrJsg98o7
tJt8wnQECoHUHX90RyqI9utltIWaXPg1yySL8jHGUoK5ozrMO2mjnTCQ5DKUM9aSFHkaZoI/XVd0
NeoupHJuoFdNVZdGBKl1tbUSgOLJPxNz3taicU2RIM4XYrWMQinBLkbJiEaaymlAU5N8HgZB6F09
NRcKcR4AAEi8b6lYxiL7kdGtGYxOEPpjcFTyYyssSa/b/8VMOPuvKB1kI4eZaMlNZ78M1m6aRVMs
q1FEB/iYha4b/QPwUzqUU9gn8Omszz2FpJ4JjMTrVrC6aBcRPPCTCg7ctGIikFGVxv2A+V01w/yU
F9m3ZiUQtp5VLaRxDg1EgiBubCwaq7EXkSv77J4bb8u7cIsTZjNvurvyJyhDPfUtd//lSNyvo2wh
nfPsQNbzKqY4L031ScuOjajRab3MtBDAOXJaZKOWRRCAYfGv9sHYYbLQaZ7N/Y/BL0OAI7CRp+5m
vC1dPCrHuyF0pqN+bAS0Detmo1u2Bogf1eQroTinkqwaKni2dAhRT2sTUX+HSAKzqsVVDY3glDZK
CcNUfKs8WP9ybOSvnbpowF0n4n6qOnRaoIYVh/dEak5SSQRXiVX/Rcbx1yLxVc5p0uQoj2rclgp/
6nYh8TJRfiZYJb7EWRZJXKMrEyeJlPq2mh4MXYSQKdKCM+lmrkuigjjRK+obcJ06eq84lGre9SCh
rEeJy2Jxhl0M41jHHTQZ3NELDmxcNnmODr2j44SSvRBA7jJOqcCtB0cgmmnwIZNa7BNb5IWp1Spu
lYoB0a0nu/l9dKiPho8CBPp0h53oIUa0nOzvC2F2WRZBJENYbH6XrfQQdJlX9qJeJZFdcAeVHc69
1VJsWqg+ju19m4hgHkUCuLOJWKWsSmy7Wv27JT8RUR17/ZKz2BTO/7th7vq4hAbxPjhkXyS3d8Lb
/pbNrIkAc9YT24UsLhaMZVMmdQVltLteddjQWuSHqQNIIDQ+FigciroQ1p/JLhL5QmVI5qQDKh2z
9uqluu0Sh24Sl0aOwlhCvWGXfxmEDWwiPfl6pa2acQ8DZHmn7XezM+/qt8jtvOjeeAY63JuoXrR+
61+oycUOo5abnCbYxNqbXMagFY2u9ibTHQBoGgmubTsyqPGmT+nDiAnW0UHJb3jL3q47uMBW+Zom
kYA9oAb4ikp/kpqbwvSv//566ALmH+uhVWQe7ZbIVMrmBmX8dsI0QV29YFDct3sUbwxpq5Las8Zw
d13kekIPnL//yeQcnNpS1tcpZLJ2NvmnfWD9XXCRGFNBoDRiTd0oAE6iuLJeAVzI5fzemma7rxWs
ZeL0HuvyrN/JBuWdsJa/vmsXDbkAkCt4/CkAm/+uIRqxNpG0o/t+o22mHQAUtmiSr0RgNqv3iIV2
XCBohqQbLYryTS59DcnWzj+PvWdI/81eeBzesp4DKaAsL0hmF5eWpjmEw33UoY88/ZaoX6+byvqB
83sdeUDeoW+LsuhhKT0GJS2AZbWvYycia1x/WrqsHN/kSUhBjCB+363EdNhwSOXSh8zVvpR4fdkO
+xpIZ9Ix2oosUmAmGpc3pA2d05xAvbnZW9p+TP8dfMxfeeJl+Zj8xXmt2a3dlioUy5tdMDzYyds8
n1Iq5ChZT0Iucri8oB/ioA1KyLHO6A3aZZvCt26bb+CY36FVU3RPYW76MeW5SOPCh5QXc61JWDV7
3ploEUvOJloLy1FzKlF/n2iDuIhhqKNEFAkRY+rf5uJQzEKkFbbF15ThIoWqahl4kCGBdTHEndO3
Dqsqo2h0g4d215Ac0cH2D9nqZf24QEHlUk6Gd3M/tTfTofesLfnEXlJ7F7zlTovOLlbN9gF8rYpK
VutvPhdf4zszCz0srXnC5tXe6IEh0g32+p7pm27ykwj0RCiNu1CbRtWnZQ1pRejWe3Cno2o0fKZ7
wEzsSmF/psBa+P7Mokd3RlljL2uV3Cqx/hYWGJK4HhEFxq9zIUOT0Ug8yHC1ESyRQ4hxCEprp6hm
L6itp7YXQaGIdOJCSJoGSt3WkEetZFdW9GvXim6z/5Da/TZIfq6/lkolxJgcdLJ9m7xYeQf26c6l
E/ChUhyUjTsbnwi6T4BxabuFWrjX11SkIxdQaNokqK/CSvTAdjQqn7I5ff5vIrhAotrALehnqBgP
3a4BUGcbUMGcqEgLLpJE5ThaKrN1GipuldYno27+oxZc5AgDJbTkDMYQpaOjGyO646w/Ks78tgW+
LXOasroqWHBqp0+DtAujh+sbIcgo+J5MTa5JK7O3PFCr7IKI7Mo0eZmL6vzfxHCXh8AKqgyo9FCj
ea2bT3lxK0uf/0CEAQ43Q5ORSRMuEihJ1MRSggvRFNwP82vW+X0iyB9WF2shgnP+RAtmk7CbntUP
2G9pp1PbVYJc4H+rmetCDPuMRZpCenDShsD/BvzQZ9sOt3qQODE8XhKBpzEX+HDYLgRxjh4AwYaU
EwRFykOtTk4AEBGl80maYOwY5dZCpNl6JWAhkfN70NGV5cAeumaZvnU0PsgZ2JBy/cZOw50mKTul
QWdF3B6R1h7gwJvrNrJ6WizEczEhGTFbDQxaZBf5RgWJhZptQ91vqk3d2IKDSWQrXGzorGlE2ESl
nNrj4zA/0Dk4G6nuXVdoNcj9VkiX5b+bih1E+azWKCGX8WPdPZPy+frvXzdF8An//fdJgA4sK8N+
9UB81cAjTM2TUd6n0u66HJEefHyIcnBMskqaTMCJGN8SW1QZXH9MWCwVHx/myhg7yPHy1xrIkXhI
CLfB995VDuaePLLnVhsvdumBQX4TbxBdR6/bgy5zsUNtil7uCVtJM3CM9KaRNKdQBQFK4F86Dw08
GVMVAhGINee9z/26dGNssr3qiXn91oMHWCUV1TLAOcEphJO1Ii2rB0WV9KVqZn+uqGtO8Seo+aLZ
6P7oc0ED3foaXkSyvy8C4yznujqwhBJdxnZ914OFgQpErCdfxkUGFxNNKTAtnV1xgFK2B9TdltzS
m/ao+Wgse+iOg/AGwFzoYxC+CORCIgmkJqwLCGTFcsbZEd6BWA9vWiCxFCQT6/n/Qjku/k0KuGpD
C242bjE77cV3mY8w/40NRIQn9fG6TwuXkguB0wxqM4vlsdFPw2EgKqwumh6zmwGUhYmQBGE9hvxe
SL4Om6UD6aoI4rLqxlJ8exR0nazHwsvvc7EwGjMpnlkVO2wnV57dvLufKQh4Q4EckR5cLEzsMcV4
FNNDV3b9GPsqUQWGIBLBxcJO6+I5tCFiDm+U8jzrxh+dfpe14oLDoMeNlb3H8/lELeoOiezUmai/
TxAPLC4ejBPwtSyNqRFnyJAC8FJ+k6X0T/rALk7Dd3+qg13oWQOnGdr5BHjss9wDI7H6oxTZAIg8
SBRBQsxTh8XzZAwVnZFcWqZTp8WumtFAXo+b6165vma/xfAFy46UOigNJyT89DE07kLlgYoQekQi
OEexQMUjEWNAlSE5R/pRn2avLSfvuh7/cNRdFOHcJBvsjlTpiCvkWDkjSVzGC9L5Ff0UqJ+6atvn
91X9QEYROen69Pllo/gq5VzIpJhHCDacCMwqrRf4nR96ka89FM/A9vDCT53XH1h1Ozkjj0C3nQhL
c91/L7pz7pUZ1FLzGSvc1fQ1KOojcPqp4BbyD4fFRQjnXZXdxJGUQ0/71HusfTz7kR/ryZG3wNsC
U6VAHjsNPp6DF3HcwauWeiPlFIYZj8Qj4G/U5Oem3dgq2pqmnab6eV8IopRQRe7sBdtFmtYgyEan
jGPi2QXv1DigerSvMih60Uvh+gFy0ZA7fXVwHzVmAg/P4/DYz7o7zsrdZM6ebLWCM0S0mNzRa0xl
UioRFpNNPTZ++/6wU/uil12Bp/PVy1YKEosmWD9rqjez0nrYQ6+ONcE+icRwAYXUMol7CdoQkHdG
UuaM5jmxJIEUwfbw5cohGcJk0KBM2r7imugMZe7M2W2g1QJLFwniTt+cdrLSTRBUSMj2VAxZ16mb
h5ajih7eVhfOBMOJhsI5BmY4+87UwrJlqsK+83ifyNOmmhSXFJZg5VatDQikBFDCIBw2OTFRZRS1
xswgBheUhplNw2fkb8KZzdWwt5DDORCQTnS1LhH24n11i4F4zJChiTT/1G1/IdJGsyfCwmGf/iEq
LURyjlQC+8cYZRZps2Nie2YBsoj0c94/wpcFqyjQjs9fm6Buo54Fo2m+62K/C/bXT8x1Y/i9S3zH
QBcSJY7Y0EXcmIZjK/N936BEPmQC814/mS9rxs85JXNbNmrLGvQ32rZ7bHzJlfdN4bBrBm3+qzTO
m6opTvucZRvg69uZgf3Qlmg8sItdPEdOH6DS2PY+utL9ms5gOq6966sq2jX298Wd1DDyQGsYFk1a
3AXZTTJsr/++cDXZti4E1PrQ06CAfsOBsZfQg31jsYle8FCIjmChLBa5FrKMrtRTjcIER8D7NE7q
Fc/5MdtPe1nIT74aBBdGwsWMMkdcskaoZcYB+tBKlOiV5xnPfeh3erm+hKuVioUoLmyoAQ0km1mI
3X8tisSJpudqHhwa+MX42rci0GSRRXAhI+tbvel6iJP75BTYaOCvbP+6Rus9RxeV+MkmzK+qpI+w
USp4PICXFXv1J4ZyiDi4bzc6ZuCoZ32/LlQQ5fkZp9oOgE/6K/rW4DM098M23ImRFARhip9m0klX
giAHyxdYr2D5duLsDKTB/xg1bC5qaKYUFraOuRtF+VFap4Gcbdo6UXDCC3rdfs2sLyWom+n4J+Mx
i33josXQdHpdMdQjVadfivR7Z4fPUyQcShCtIRczKgvsQuGANewQM1Cu9VC4PbUGcPJmF7hGB/N2
OgjhIgRHJT/KlJQAs0VLM954Xi3nRHf5ljqk8OpjudEBk4Nu00+SVx2F7GsiZblIIpFEsTsLyrJc
N98CpwKscqieEEd+ZZxSpWs/xiKSZZGyXEwJzXAIZYKwn2m9M6UHWQp8MwYMZ/NoKaIjQBBReEZn
Qx7KEsU0Vroet+gwPGUnbCfSYLfazyc2ZzeJytUCZ+cb/aU812naQiSb8lbAcDi9w6aIEtT1G9jF
IXgSe10GtUvIjs/aM2vHAvGm7emOUaMUn6EMLzzh1Ov5HM/7YodggZuZXqzRI79v/FRxcd8D8Wbt
B7ErqrgKbJN/lCzbXC0TCeLCFtwedudE1lsvv14PzMJF5KJKWGMYqq2wiOrDjOnTeWc/MUgd6va+
uElLcHATLrZQhZA60JmwaV/TGxOvknJ9ykbRNIsoGSHsQxbJSG1aKTDLsHaDK6PhFNwkD+2BFcZz
XwQ6I1xBLobUZmsHpYrYhach2TW2lW/uo8IB1hZyVuIpgmNgHQRuYfZc+ChJXep5DXnv93N3PKZe
5udHAEjtayf9Emzop+s2st6+u5DIZSVaHQ1TVEFi9tP2x31xMg/AZ3OyZ/PJugWI/1+hUvLSTRCA
kEU0AChYYsI/VSZTI1V1wyLmCyOaqVxANT6aTuCMfi7GLlr3c9vWDMVSFPVDkW4uxrlRoC6bUVa8
d5BfV3tgKNCoLgmqLetefhHG+V+sRrNJCeoT6HNS289avmkCQcV+/THFvMjg3I6U2phME2TUHkMt
TgCHoX7WHROsAbWvfRZ1xa0fORdxnPP1ndEr+Qxx1vxDng0/q6w/KasvFOJcruzKTNNYITrP7wzc
ELObXDS6u95ZbakqTADVDzBJ/T2EGLCBJqEaKxiw59DuZO8Lv2eIj2hsAt1scwQc/u6PzGEhldnm
InCZUzEUpamgRx0N6uMmLF8adXPdndcDyEIGl7/acW6VOZORYLbByx41TIEGO/Ned1C0wlhc+CBy
4NWMZyGRM/JRsWqwK2MtSWE4VXAmKlrSGt1BjVZDK8V1/VYPmYUwztqjIA9HBGTE/tK40+Lk2I8/
mpJsaDZ8uy5p1XcXkjhD14os7IMIauVxuau7dDd01J0HUTV91Z/wTi7DFIHsz6PmGIkSA3HYhD+V
D4b1ILf7P1GDKLomE9XUNM6bZrvKFSODPVj6Dwv8sBIeHqo2FGzLehDHFOv/xHDnVjoE0hSoMsLq
+DzFxA2Ve2PGPal5je2tbpqOTL+G8lFXX4JEEC/+wZkvsrkTLEdXetK3kA1Yyrlw6n3jk0fARDeA
1tBOnRc/MnK4oXVENG3rJvJbMF/ljiurNm1Wfo5qOXTMun/uKJKETlQ4WzV6G3xORDZN3eKbN6xc
ziqp0uHT6McbUj9LG88IbitFEDxW9VnI4Uy+DgqgY+ow+TAdD4YURY5aUd+26/FPKpoLQZxRJqWs
l7BLFLqB0T7YX3sqsPrVmLQQwJkjLTsddCAQ0AT3irrJ5cqN+9uoAa5vJ0rZWET9UAleyOLMrwkx
csWYcD3tLCl/9Q+ln+rQ1Q6MA3TY/dFz0UXg+/jO4hjJ5cLOMY6KymJIv6lSuZsD+QvYuADUI3pg
WY1OC1HcOTkBfyIxSlhea8VO3txEg389PK2bNg5gQ9ZlTebHtqwuQ3WAocxVTaSBeCvvt6RM5ecQ
PVkHRvYpMPH18xFUuv8TyJ1WoAcijWHDj5QKzS6yq7oFxo4SF1WBBP0n4bH0A4HM9UW8iGRut9gv
k+jRUDAYHsVQvHgi9woJXq4v43r8XajFuW6fk4oqDdbRPtm+5mUPyTOZcU2xDujetZz583V565Hi
ohLnwITSvI9TqNSaj4SMbtN4OZiDrwsR2QbnxEYvh0nE0BZJiM528kbmh0FvN1Hy8N/kcA6cA3hb
VwjkhK18kPXejdTsK+4pTlOKWvgFpsCXZzs5i+2AYWvVOnWAROhoQk5ikQjOZcNJV5OOYVtR+S6w
71IRsYDo97kkVqmAHafJ+P3R3NDmzuxFoz5sWz/G09+2xVdgmyRqbSWEgGkIXusA6UOZPNIwvCNx
vSelvSVTIBgJEJizzXReeGihotc9Y0DeqaHcAFjinM2ZVwepIBCsn0oXzbhAQJIpDcgAMaZsbUiU
bqaBONEc7gxr8kJdVHhV10+mizwuKOCqJoG8GfLYzBTOo2PogQ3Q75JN/ZakgB8DLusuA/tRtxvv
8F4A7N7woNeCG6rAjW0uVliVlVOL4TXiJHFp4aeV5fTz3VwILtsiw+TCRTLXkhox4F46RF4qTZsu
zAUbKLITLlJojfzXBmb6UQoVR0pvk1DUkLz+hnOJ5XyJtYvtrCiZB0s7684+5Nv5KLnWjHzWdsgB
/XI+6rrCdtN1YwEEmCIrOm7FXNxoFKrHYYVktgFjhr5JPTxzqPvOY3BF9TPxkk/Xo+76NKl9EcgF
klbD+wZh93w23ZyDv4bRyBrAfpCd6bvhy56LJvxwl7qxKAlY98OLZLYUC3dH44Y1zzEk2/ZZK70W
bA5lczOWW/nf0tD/mixdKMlFltCkvawZzOXnQ1vVgM3/qtki+st1s7zow8WVKdNJqBbQJ28OnbyZ
FHSXCc7I9aIrUW3bBKsdsWXe9MemUDU2+xXivX5bboN9/sn6ImEckW51Qbc6+60PJ8BFFp/gJkTX
yphNaAHhFW0jia/57EFRFB9XD5qFGM7i26BFVzob2dMiepvm47fKmr/klvqZKMm2ToB3DPp5gdGv
BsOFTM7oZUK1NmbgpKpfOKOXbWancGPAP95H/0falTXHjevcX6QqLZQovWrrzXtix86LKskk2vdd
v/479NyblhlN8349VTNPrvQRQBAEQeDAobvygc0qzDtx0/umiaxwOZPPC4OWYQGVWvV+Hg/E2BNR
D7Bo1ThT7w11bCXWcSkZ0aEuFi9YhmNfUIdmxJFNvLppy/1MasH1X7SKnPEPfZk14EFBrW/V7Nsp
9tMFxb7zrzKWbxdNQlZvFLQCiHTJHauakifSxMxT15/U8DhJtS2pteCKLALhTs2g7NWS1DWy4nqE
USLp8LIEEz1FfRx7l21ShMSdm2Y19nFGsG6m+hZOe1q0dhz7lzE2Pe7K/DjvMRatrKgMYwR/1agq
dtOiEz16nK0vQ3jVpfUM9t7ws3Lvld61slwzVxUc8uAejXKXhdm2OFY6h3JsDLTjliZGUDX1rIxp
scJ9HH5qShT36q1tDV4qP0q9exluW3dnOG59aA1XFAdwGbp1T5XUjno/U25T8myKRgVsW8IZiVul
tlYkXZ0hWFvCDw27perstPl8WRzmBv507r9B+CuQrmLMYqADRO7CA1oaMf9cFkSC23JYFGymmm7o
fJ90t0xZKY04D+MhcEk5u8pcuWormlgqguH8gDpQK1FHlO1aS3OjNMUNQdeRXqSiBBM7h/7U2Fkc
zt6MKEcRAcWTFe2c6kDxjNvt6x/Ny+yqexGj9baxnbE4Y4sH2oALg4UScvNFG8eTSkE4S5a7aoq9
xWifLhvD9uuVdcbjTA7kbJgsNOMtN/w2gF8BQ6jReGTY2R2CThyFIkoMwZLxXdO4TYaKPECV2fKp
7u678HG4qjPyLBHfOK32iqrXTIOW8kLSl2n6qpW7vBTcWAXrxE+vmQItLRRWkJc20dMktbtaNnbE
Ur0snN8WJfQurxMz5QsmyA+xKfp8KicdQuXpUVe9iXzN29tqEASZIhQugpiDvs5Ixzpdisom6msx
zHZrHirEDpfF2TIDpBsVi1gy/n+3ytUJseid1qUa0sN18FCbL8r4FZdUAcbWCq0xOGGqgTSZoUEY
uS4CFDG2jUPQJWaXYUqOI83QShDFPy7LtRmlr0GZ4CvBkPbG61iLp5CibsFINdz0euDXC3pd8l7d
zaluS7WyT/vRocT05sZwLn/AlnNf43Mu0ZzpaBUmFFtlT8N4Ew1EoFXRynG+sMGzfophk3g5IHjp
waLpzUORCKx9M5u6FoPzgnUQ923YASUx+93SJSGIpIlb5cmbmpQnrSodKSO+MaOystBPkyw7iVR8
+3eq5DxjmKGjMMnwDayN1grHu0oTNTYIlMkHSm2DzuOewlrw36J6cvbWTwKL3NrSBK9WmoySAcac
9tEgVVTBgRwI/r1Bt1MXYrj8jGouBH7XNGGugdSPQEOCSegqq+WN58IeMPAabRPD+CyRL5eXZVtn
Z4H4i1QvE6llBbbJ7KvJQ5XuFdFUT5HOOM/RknIMAlaREybkRz5kDqg3jn0tn9DiLNiv207qLA2T
duUvJtS8jUYArRnF3aj5GonddL4r9NpOB9EkHJHmON9Q13mEKZPAauv2hIZ3v9Kj28pMr0g3rg2B
8xDJLOVBzEpc07ZEuvEpVn9Z/ZMxiTgyROJwPoJKCllmVqA4hfEhq/CClCNfR687qs4rxLmBqkYs
vgSAQTeDnVY3Vv9tsrzLNr3ttX9j8AnHapG7KCxhcLV6GywPiojEQaAqvpbTbPI5mljBXlp6ibqX
iVPrgnhIBMFt/7DOZZC4QU3Dkt5PSf6Qao1HB9F0x01NKTIcmqlTxSDcaky06mozRxwkZTfycleK
ciib+/H8+3x8ukggw7EKBA1jlroNWHCJeWowLKFQda8X8TszC+WCOt1CSYECmjFVtjTOz6jmsOhF
2+guVSNH13dZFTlT8cvcW9JTLarG3ligD2Ds7ytPo42DOYZyq7tV7ZJ4l2P8h6gUbsNvfoDgHEyl
NPGk1oAIm9yzrG9m0nqDAU6BTDSmhi3zJc1xPkbKMtQv5EDKrS9VeiMND3rmmcOuXl6L8oFeQxIP
yRCSGdSwqMHPSMMggbZM40V35TE8BHLuZBpG42S5e9kPbKyRIcuoE1IpqjxkvjZy6CatSaUepO3Z
MYvvLcT6RHSZ3bDwDxic0cn9KMcdAcYUusWBvA+snmxwMqFJxXqkz3hLBo1k/13E/7stG9F0kyqU
/EFYkwyKaSbVpLvS/FAad0TL3VYX9lcwN8MZBqQ7o3BuiNUvkFwBirzr0eOGTgevOSmPKE72xWny
DWf0AYwLRUAFgNrkZNbdTEWlVa3uSB8LMvHbEDi1iMHoXPjqNEsG421iEt0tUMyVF/7cCexhe1l+
A1D5o1swByUPzRwAtDsW4LFX1KOM1s1r7PoMwgWhuZVRaZEAEqsqXOmwL6tXzEDzL6MIdMV3N7ZI
OqVpDxQLRELSnSULApsNp4PlPkvBLbcZDNq8xLrujorukZjeYQzR0TATr1rK75o83lptewDDp0Cs
LX6kD7jcjqWjqk6FBFw2yCS6mR10Cz9l7mKbb+GztmNzjeODtJt2mL73cEWfxAdw7tgwI1DPWQ2U
OkTgiKefMaorSAT5/K3r3gcQ7uBAPkgq4oCBYHAKSqiPkWuhJhwk3eCGv6II+AMYd3YQs9STWQHY
FO7SCfNootcsENVQiGyFC05HM1KyJcOavfP5+OZBQ+P1/zAsl23PP/3d2Sa5eEgnQ6YGKXDkY3dQ
9mzSXudF++QoKjJ+f/O7gMSnjZeF5PHE9rCs9nZI0Lx7mKI3uTpk/U9tyO2I1LY2i6bLikyDv78q
9UyiBYOe3OW+c7tD4Q/ooekxeRjvnvei7ORWNnRtG3yLo5zOo0lmA1vcMf5mmXLL2+o0OYpDX6Lj
FWwhH+A4j0JVbZrnAqunBV3kTl3aYO6eKgnumJt+kbVaIGrWFYWvQA6luJKS3IT3Bfe7snxX9LfL
jneLqBdFLmcEztrJbKWLDAJIN7qJVHv0MC7FqW8j8ADkaDDXvy5Of1M/5G7/XXcvQ4tk4+y/R0lj
E6mQrQtPqbRrB8HxuG1/CgqkcTszLZ0v/S1QitaHmFjrZjfmbtxhrCrmuFo73ZFtcZv3tjRnMM4P
dlmCYuYKYEkA4sU2/TyE4f6ywrZNfCUQ7/7GMonxFgibu19cyZZrjLPB09ZO8cipRinSFQ0DsI2z
TJxt9IEu56UEvK5FvQ7GT5u47OT5jSIacCeUjLOFuCnqgIRwFRgq5sf74h7zJV7wJO0ujuLJ+05Y
J8S25x8u8SwaXybRTgjaWh3LNT5O/vzSOmwUbmdPkTO7OYj9RKQuAvN4Tz6vrnCK1UsaZbZo9D8C
ucEcgpfLxiEC4KLnQRkzyRixVkaMGd4PYyeIZtlaX1IY5+/MIkrCaMbvT/JLGk+2Zn02w6ei9Or8
LQw+XxZmq7FubXnvlcgrdRlEidMogbriXxPiivEJ16nQTh/zXfo++VN1M8y7ibzxtHg5ms9EY4O2
6sg+fAAXO6kyGKlpDHFbr7qRvcIvUahAbSW0ex9vh3Z0VGo72wWywOEzN3FJzZwbwTN/AZpo4EZl
Zaf53shmFKPemUMgiOtF9sL5ktrAO3+cQ8NB/qUnT1X1/0/Bf1Ag5zuWfIgSQ2X2ooyONhFUFV7z
1PABg/MakZkOUYQLJWqdZq9w42P1vdp3Hqu6i46aiN5g87p1dhl8xr9epKLKDaax9Esa/2iVB6p+
umz3WxX2a4ne98XK7usgkAztHeNZuic4iqcv8Y7VLlZ3Gnru2Xinf4nI+Q21DowxxdMQWA2Km/JO
c2sn3ZVoWDiN/nyj7vWHSRRyCEzvvfR2JaRFx6ykMyBrb/wVohG+vO1ONcZvvLddJrfjSdgRL4Jk
f19BNqY5VUoOaxx8BdWSmS95yXc22pEND66ek10uuHCKjIXzH70c9mUXQkbdupX1u1r7q1afLy+d
SCbOVbTzCM5ECploKNnjMDv58vTvEDgfYfRRVNR4GXKz4NBp910ketbYqrL+YO+cl2iVKNepwRAO
wU5BUms4RA74cdzQC/x01x3po4ZihnnfOfIJ88bYEE5RlCNaKs6LNLQtcpV5Ks3AcCmjvEGXi9vj
jeWyMrda7day8iSRmQzqmolFb7UX3xne5Id7/RS4KBM6VJ71yE6Vq+jxPoBy6Zs0AmqUwQ7V2Nql
Reh26YziMQx3lK+Y5vcBivMkWtnVodUw+cwTiU6j7C/94bIOt09HNkIKXWHU5KvHjKEYFLXEpQtj
1J2MHruAuATRVBGIHve2jeKMxBkmatWbMkF1lGugbrD6Ysiulgt211bBARR2xuAMT60kKR5qYDAu
Bjamsn4Od8G94c8nkTv6hwD7NxafAsCcyK4wQ1zzyG6s37kYMKSk9wz0umtetRtKXzTHb9s9nRE5
y1Nr9Kd1CRADkLn08yuZBYelCICzNyIHKLczYQyBcTKMGzoKimP/4f54lkD7eGh0UjWNaQ2Azh0w
cQh3Yje6D3faUfPk78IkjUgc9vfVEUVKy4qjBvpKDhQ1nkiXlE58S53wMP1aPDaAWJQfFOwmfnY5
MjNEmzu2m0CTEbuV/K1rnJTsLu9ZoRq5c0rW2qLWKWBAleSbR8UGrxaCC+KTfeFc58zPa8YdWd0w
DVqkACxfbiUwtFPMFBV6OuFu4ryDUjc92qaxVkjrljZj3mD0SHNlZ7a1K7xZtkV9kAJ/xLMVzUWS
NQXbTTJqS6O8ciyJnKKiF4WDbNP8ef/4rT/+OXvWUotSlmE1vjKb11DwbmNalJ0+lLgVG4JLpcg2
+NftICstCZMrWK5VontGEcNu4WZ7ZPf+1JdL97IxCjYZz1SEotNMt5gaIx07ynqqTYHTEKwTz000
W0WWxAT6U7T6IJfDXUsS3wyvYdRfnx0W5y3kodSNgT2YsI6j8Snxuz3KdV26q/0ygvWJImiR4pjc
K++kBGmR6mizcysz29d57xr5NYO0PsjEOYo6HkBGumDvMv6eqbBjtBZbsgdiAgcFL7tE1PQmtD7O
WcixWppDBaFAfjB6ipt+1UJYe++qPrmR95ogISmyDc5r9G31nyRXXX4quvE4Vq+Kbu4vW7goqrC4
qELTgrrNA2ixwanFCFrCo3qYfXbKi4zi8gHyB/tQ1eToNK+xm0iq2k34ZmL8hjZ+GxrRLfWy9Vk8
5UyvAQesRCxVXIC70HC67IdAbZcdnyVz0cRSBVWqhoBgL3Vt4RZ+vqvdNNyxYaGSa1ruZcDLxmDJ
XHCR0z6q5eZdpMBJrcRL6eik0iRw6CLNsb+v9m2FZ22KSXi43EyTPWKEoYKluizJJoSq6Jqpm4ah
8s2PamIUethYcA1Z7gym5uuDKYghtiFAtUx0QyYG30Cnq42ilEYAm64/R+1To/qXRdhcDEwI+M/v
89lgrYlaSyWSjqbG2ZsD0J9EOIsK0fiizf2yguFC4qReyqQyIYbe6HYnuaXyc+meDFGqVqCtd7e3
WnNlikqUN0Cagvyg+iNKXi5razv8WcnB2W44qpFu5QCYp3tGn8uoMGuCm+yUHtFvBZZ3UVi3LZJJ
FFnXiIoQ5KMZR9OMIYFoV3GH+jbOn4z5/9/1Ysjq+fc51yxTidK6ojqWhLgmUf0ZBUNTJmoS2s7v
rXA45xwbHQnAI8pi4QFzaRSccfQp9KhjfS0PpV/cRlfUKa8l4y9+QaYZbdcDEcz1rpZV3xIdua9F
dLZtm/ZvBfJvvVQNiomiVcUFyZGdL59H7UubVo6WXHOGnhXIv/Jmc973TQGcZT610y7SHodeEMIJ
bI3nUIjDQMmkDhA0uJ+X0IlJKdpAm4fNSgr2CasdmpCJDqkBCP1+csG57uY/qRchxQvax1P5XbBd
t73beW3Y31doDU3leqFsbXaY3l64yolNKGK5z86J7mYXg7Bd8nQZVKREZi8rzFYuiticgGkNWCvD
9Kssdi9DiEyO8wkd5jsNcwmIQVZc0r+1zS3yRvYYvl3G2VSfppjE0GUTHE6c+kCYKbc0wA6S6Gx3
+gGjuODovMsgm/pagXD6QusgKiV6HKJN0KHJ846Kavi2g90VAqeuGbd9vU2A0HpjiqtW+37Vyul+
Bjtl8VNEtCQSiPOoEWgxl7EF3BguPwISP86FqJ9FBME701mfKrTcI7cpWZ4hHQJFEZiYAIEvKZ76
JClJAISZyg6RI0e6YmgUikV/Gxff8UarJG3CCcZFq/p21LXHuBClMreF0FVTJSZGSbyf5qutKE8I
aGZFQXCTdW5bZffaLBqoyhbzj6yBdoZgn7CC6OKkXcAsiDT+8jAFO1k/KuaxKxq36vwlFpHYMku9
hMZtyHiaJr2ygBZZuW1Jil9mybdqsQ5mhTmbvby7ZmueheO2plKYkoKBfUiT0dOs3VFRj+r2+qC0
FrWgugkX81F5jWT0dHgvRZDupGRPysM133/+fXYYrRfHyuW5wu3JbYfCDqLmiDFHgiNz20WeIbiA
MJgSGiQTVDTnP2dy1yT7mF61CmcIzsT0mSqWqkAKSfkrsx7D5IqeQ+zEMwBnVV2FccbowkLYNz50
um/Gpyg/tu1TTwQlk6L15uxJM6eyi1nav5tiJMY/1f1flxec+b0/98dZEs7Tl3GblXoBVUXRkzT4
uvy5ln5iIp2Vfmq15y6W3ct421HtSnWcr6dDotWxDNVp9/L7g27uBD55mJzoyfCTY+iLMtciFXKe
3yDpVPWs2EXSOsdAuG7UlcDetitAzkLxmdCoI01SskoMRgDV72SPsQMPdvlq2NIu99tTeC8qEmIL
c2Hh+Gxoaapjil5TvGhgBKIWvUnLM11uu9qfp9kWrBnzKpewOK9Qyvlg9CWw9HGyTbN4lApMJmmT
BVRT0lOiKjdDke8mzI2wSU6dOFEfL3/BZvi20i/nMySlmjQkE/ABWmSTOndC1VfT+8z69e9wmC2t
3F+AXlWpYUqd5M7JW5DUvMU0srtJZDAijfIOZEKxnKyyFCm6Dg8auqlcySGY7KYOtroXvheJ4Dg3
YkxRUCKLrbup3Xsx5pFJSJfqmKgq70UzojbdO0GKh+DubYD0+aMK46huUb+GG/FA93KPDFxP7QQv
8ZcXatP6zyh8sDWqGIWyoIrTrcvdUmK2hYwLcf2LWk9WKlirTQ+J09ZixJmIitinrGyiSoq0mWvY
Htmx0uu/SZLEets08RUM5xeRcosSk0nUdhiFRyx7Gb6R5SYzGoHqthfoLA+3QLXRSyiYgzwT+dGG
od2qN2Ug2K8CDL78CSml3GpYGNTHi0dSL24nn0aCo2vTsZ81xtc/4YCelIwtzCi1Xjj2+y4QVo0J
Fv99FOVq8dteRxNtBYzk0Od282Px9U+zZ6AC1DxYeHBtTklmlz/YRMbYF/FmbQuI9LKhUYq4n3MS
uYoJJ5TlY61I34GJwhtl0c1re6HOEJxjIFLfyqBPgB8aI68oQK0So/1DCwVvdyJJuD2ktF0p6ex1
vFXwdqLhVtmICp5FknD7p4gLtdBYjjzElLEaLVRVqp/iUbR7trfpWWHc7gmasSvAsIRowlJuVHW4
lwLJzrrFpmX7ctnHCSTigwpFs2IQJEAivbpdwpt86ZwBzfb/DoSdHCsD70c2VWoGSF1ln+Mh20XB
4KB2UeBEBQbAv6VadRlGQw8YE+FyE5tHI1G+XZZkE0JXiQF6PNxQeeoUizSVSiaYcimXtwpevNv5
r3+HwL5gpSul6rSgj4Gg5dqrXMuYKiCqi9q8HK+E4LZ8KaXRovYs2TeOsych9Rrmd+U8vllzSm1q
hs+5tAhautnm+yO6W2FyPmC2ymScWG6MqOVz3SqPtBte65Q+DlLvFcgv/Tstcr6gs8ymyTVoMclk
L1JmjJ/4fhlhc4/iemyZCAot3PQ+rlMTUTWM/r7zL85MTJukB7KkN6mIrHFbc2cg9SPQkga9brCa
x8bYJ83nLH+VtFcz+DZEIqq1zXNoJRIXAAd1p1cmq6hX1Wj0lxr81oY22W2SeDToXTy37cYy/qJN
V3BDG/IKmLN5DAj8z01XDdPci5J0F1bBW2oqd2EnKrgQrRtn/EMtDVpX4i46yYkfmjem8nMEcW89
/LpsH9ue4rxsnMFjUoycVKxeL6HTpzkcU3tWuv1lDJEsnJVHozTgXMWCxct+HJ+W+btmnDCT5Br3
vVoe7tRTUIy9VOCVhwV81YYXI3lKYtERse2Tzurijryi7TMNT544vEn3pI4YXaRObhsON3F4onnm
0Pyqdyjd0tjznWmqfAGTGWdtlLDytqy6V6kXkCeZXhOhniH4wzUl+TjiyQGKa4tTO5RuR0AVPYum
jmzv29+S8Lf0RemLlkyASTTluwkmOwcHyM4sy69hIz1qcLhVop5IJspIbJvfGZfzTEmrBq3Mis4q
xXCq/FUxZCdujuDOu2zm28+7Kz1yjmmUSwV8CRCQjZpVPf0U+dWX4cjG/qG2CJOePl8G3Ha5Z8E4
f4TBipE8tMDTqbY4Ep1uJ20kdtcEt5LR+UFynVM6A3JOKaxoZvQsQJrJq7x4k7HYWvmzELHZbfok
Q6VUVqmK/k3OX+QKabMaPaKotT4o+lE1BFnX7bzbCoDzFCHuEUqel6xAlc3jwqBGN3hId+onNpEr
e652puCc3+5nXyFyfqNr08ZsooqZxnvBFCgoyAHs2rsEXd+ti14ldKlgIKUvozlKNDZ6+wnrjG6w
jupVsNaHqVHTEOijo/iWn7mBiz7wG9ZrHtyVAm+/vXoG5u4g/tSRvfwIZg6hrGZliyh6eu6km3IR
bDP27/8I0VAv89/f506s2OinTo3x+5P8kNaFPUffYqm85ixZgXAmqOXZYDRdg1Rwd4yT1E6tfSmi
whEpirNCtY7SME8gSNj2P9souOvr9pqU+UoMzuxQ/CVlEtNVNVO3GLUD2lIEy73p1c8QfHeGsuRW
NdAaPqF4MWPDHqzHBtcm2mc2MQ4h2Uvx98tub9vPriC5mNboO3VRTCxO/WvxiaPY0f301HggN8Qm
Cj+Jamg2z48VHHd+5KQdY4sZNOzBTtMfQ6x4tergoda9LJhIlfz5gZRrgHJl1mzVYZ5Utx99w099
UQZU3Tw3DCQk0Z0Dwh2+1naso3YEldDf/ROLyxoAmz3oBp3udXKJk/nTKbwFv9gdm00XPelO6s5f
Mkd+SoWZ++09cP4U9veVZ5oxA6PWEnyKqT5S62GuBPe5bWdx/n3OGSHVm0sKKCjdVPksk085hrpU
whBta6qAIa8UyrkkrQ2mcFYzVjqKwbvvHUotyIWoN6ErOnZ6lzXbSq6ICEAkHOeklqoq5xyNYG5p
Jk6WWPYs3auZIDjcPjwoxiThEZwo1OB2G+4HWklznMYdZj2i5sYvWrxSsQm88r7/PobXeN4VHLfb
5KSw0jLG2ZwtftW/0BjN89d4xRUEt8+iOVMjq4NEhnljZL4lCgQ312X1+5xRl2q1RB2KO11V94f+
p4V5J6I+6819s4Lg7DoFfbGWsghmmMyv9VCONhg8BHtHhMFZdSaZo9xIwJDmxG8ly1ZoLoDYduUr
OTgTTvVEj+YYqopfskOIx5h0Nz21fu8qXuLpb6Leqk1XvoLjjtxWJoUyjBCpMp+NGH2R0pM+o501
LgSnokh33MHbZ3lQYV4VrDjaxeMxFu1KgYnxFFaYCBOAKBu/P8bOQN+60QuJIEoW6Ipy+76csrYz
JeZd9FOuHZPS9MDtu5ii9vDt2Jgi5CaKYYKGg9PVPOMWkzBiO7LLHgq3fo73KcqSbPkg3ZpsEIxT
4AaVePPJquzxdFXa/wzPBzCYHFqFBYsm1PRYY7JCedeKeGKZWf0Rsq4gOFXOpdpqpQYJm+UuTl9r
S7aj2rDr4s2UP8miMuZt2/itT43zoJM5NbM+Ay1Qb0PpMC5+tLxejlT+4VA4Y3Au1MQ74GCGHUIw
3GfYE3+IRyD9lh7ZOSeqidwWyAITDUzERLX5xyAhDPp0llSADcGtMX5O688k+SwQaDMmomcMzjPU
pFMqXCywYTOHPBre4M4e9RNfcoK99Iy72k66bQ/i5+htR3HG5Yy/o2lhljJwi/DUpLda/XxZsO1d
/N/f1/lB1yBX7FUpH1DGHBBHN8DEYT7QubfT2rsMtG3jZyDOxpelMeOmhCBVdVsPGYbyvqhh4FB1
Z9FvWbm7jLa5XCB3Ng08bxgmT05JJ0vKG4obLVV+xN1xDqmtZUfM0rMtXAkvY20u0QqLOweHpcZk
IiRJ4QgTZ2lrpylEDUGbFr6C4Cy8TaZaRS8IXOBgHSKrcTrD2JuWiDZge9uucDgrt5IuRl0mRJH2
1cE61U7uaLf6ESQB+9C96rBdgXGm3YxRg0mK8EOZmdpWt8+lg5V8mUWcN9vLYzA6WZBV/TFcPSaS
EuTsqp6F2LBd6oSJqExzO0wxzxjsG1bXlLijtUoziIJZVxjhrt1Aczvzr86mO80bfl6VGVjBMXNZ
wc0U8qQBRFpQrWfRT9NwTQS8AuBMehoKA6z9kEfqjm3yI17+urxltu35rC/OnpO+7WdLhQAV6DUK
ioblBAPkuloUPrKj7I+DdSUHZ880bLWuBx8VmPLoveb3O+nJ8ka/e0EVjLBySCQUZ896kOWpgb5v
N2ktuyfHopjssHu8rLltx/Zbc/x45whJp4qyjE2saYfAek2yENT1kzdPd1EqKggWSMR3oDVNTFvp
/RRvf4zhbJf0hyJ8lhFJxIUjRlVpdUEhUZ8c9KrEjHik06TdOH/qqej59h8c3Fl9XFxSRW3f5DHW
qMFlVXEz1wL71Q4NVu9DJ/PWubxa27ErKiBQf4w55+jC/bhTSYdJWdSIWewa7pd71pefHVhzl+7/
3dsOlshY8usDuUnd0NcE+2xTtyt4TrcL6evORF2EKyPzNsfUybW/Ku1Ykq+N/HpZ1E1bWUFxms26
We4mCigz9xrzLcPQA9GlaTuPssLg3GxZDJgeaiXI1jR+gAozVI7utDtlsYnNknvsIYX13GA6o2Ad
t18ELA1jkWUNBdE857CZ1XE2TLjsFJkz+JhF6ejfJzu+DW8wFDK2wTe7ExUHbtvqGZO/wyX9jCkI
BTBZT5tkG07oDXvWil768/6qyt8VGGeoYAsKmoIJ2AcPc/5tmUWumK3/H654BcCZ4pz2zWzEyIGN
To/W+sjBK8NDvNN3mgNWsa+iJOZmXLuC48yxqgwL9Se4ySuNV8TeoPc2UkVa93aN1f+2C8pZZKLg
nTeucc8u6H5svqaLP+uCe/b2Hj5DsI23OuyLqSilsMXKhPN9pHk68l5B8hwXnaOmny9Lo7Aj6tIi
ced+rykl9jGw1N1wU8Ro3pds0Jb+jHfzvf6o78Cl5BaPoWv+D2OwmKouYTM9rORsrJqEIcsjGmBn
aR/KQBSnb1OyrmyCiwaaesp6ZMXYpVT6JDvM/bMBr+qImbIhnj4c1stvOtZD4+ffL2tWZI5cbBBW
S27UOAxcTJK286BEQQ/Ki8fYnqeny0jbakQ3kgz2WWTvOTWGUgpSURRBokn5JiZeW+0v/77GPMGf
63QG4LSIlA+q2sH5jSPUug/36FHeL5gbfoIa48fuQE+hZ6BKO8GQVMmpAlRqFzbYl71xj54Fj1Re
GGHKuI2rpiHq/d+mAmOtWP8RnlNzFLSjlLJv0++TB8Xt8XzafGE0K4rTYJD06OogMDQEGt8++X6D
8iGZ0kQgZewBmmkgqAVZg6OI+LlEEJx3TsMQlM8sjDBCv+h+ji24mYTbQ2A5hPPQfZSPvRrAcrRP
jOAi97TOJm/tG8CQZcs/lYoj4p/YkguTRdBgbpnEpDyTMAY04QJo4fmln/dW4pPwqVW9y/a65dLW
EJxLi4pFmyMN507ZfK+zzs6Sw0A+dWj8oPNtU91ZS+teRtzscFlDcluQlOrcGT2kmo/mTnPDo/ZU
6471jBAMLaHWgdxVr60wRGH7jt+Xa1RuX05q06QRRXAEZtWD4sae9BSj9no6NfvGeyda/9IzhuYH
EYWSUF5u12HIDfJvBuRtGzt7NXe4ZrvDybyJbxXqjK+jm+2lQ6YLYjKB7fDcEqMVq5IxYGGt8tFc
dqOs2qUl2hRbfnul1HdSmNWhpFjxYE1g6HHz/KdkIU2RzXZo/KgGwSG/efKugbjNV81mkmDEM7so
jC/RofE7Vnbimx3qPxZHRSWGhFhJdrPjuBeZjkhILlaagsEqOxWWoxHHBO0/Bk5Pdi5q9xahMPez
UuWkJk2W65DQyE+tdiLdWxncN0VuC3YfK1a5sA/erXWFU6VSMVOGw9j/wlN8DHf5QXWrW9HDwOZp
s14zzrVYXae0KXvWHZ3os/oSeyUCpfFVQUCbuphSamNGkiPqZdu8Fijor5EVC3NjZMqtVoFRYlah
IpQYnb95iGqndIr9/8ZEtL3JzmDcotVhjtlFAYtb6tjGVEqr+JSLAtytc2ctEPuG1YItixXoS41Q
XR+OsXpD1OfLFvFeUfSnRZyF4NYpNmm9hCkAWFdSBgpUxsVfPudOtTcfipOW2wP2GONrmL+3e+kU
+uMBpE636GK5/CVbofxaUu5gkKNm6GYVIW6jB3adHcrgqQdVTfplGj5fRto+DM4i84eBUkfSwJ6Y
TXpXFm43tvaCidDhMNjagCGVlpAeS7SK3CGAbsdhilKkjpv3E4BNGWKVa9Gd4jCm2avG5horZfIE
LFnaZonWAbBXH834pUye9frrNVrE3ClqoUGZ8PmvWpLCgQyoXSLqMdS/yPVXafkGfurFKpy5/fXv
wLgTIO1kRS8lyJOokV2FN0S37EF57BW/mm9rjEG7DLeZs1bks3CcH0nisAUJA4SLDrOzvLOlgBhz
V3nxZw1vqa0gAbDt/s9wnCdRZrQyTR3g2viw5JgWnjmdiQoL0Yn9D175DMS5EynvDTL3yC0nBw1J
Nu074vE744BWLac/JEfUYN9YD9c80KyVybkYSUrkymgBirLUh2wYT21Z3PVB/3J50TbdsSKbVMOI
PA3PSh9d5dzVpSyzN/c5um2GX3X5RlBjexljcyOfMfi4Sm/1TkrYLVk17DxK7aYUPfxsusEVAneb
qaWli/QWzinXKztQvubWTzJ9Ga0jnlgFwrz3r/zh+1dY3K4aVNomysKiDnSKIuuK4rX3eUqJm95a
noS2ENxuVLu7RfKVJQ+FDFvb5/XqC7h9lg7jFAYjooTa68GF2DoDnoVQ+aX6mTd/EeXxBBbynshc
HaZDptXzzA7sUak9hK/e0rwkjajpQLSC3B7r07iV/4+061qOHEe2X8QIEgTdK02xnLzUUvcLY9oM
vff8+nug3W1REKdwR/2mCEUwK4HMAyDNSVJiB9PqR6LfhOOjLIf22B3yUTRPYTPoi0jG/2z+1d9X
GpVp3yu9wW5ZjT07CPoeg4N2Hx+7fYYhRIicnwpH+lk+iOKvopXkD2tT02msQa6JHg5bqaSXhZbX
ihLtL/ubSA53VLdqDWRk/qZ1mh2YhptEd8ooykSIpHDIYaB1IxgDaJOWOp6Fy/RTnotDYdUChxPI
4buZ62TuVDOFHEMz9iG4+Dop82TlU0xfK6vg+9bQTGbOsQm/rl56r75mrJKxZMcYYhLtG18TFSGJ
1OJgJK2miU2cQ1QtT09FWByWjjg1HQW2sJlnWKvFgYViNd3QsdJDRj+7nNW9flju2KQ0BlLVVfSU
P1+2PgHaE+5Y7uuk7iizPqlALLSSbKMOd5dFCJVii7vy4CAd8tIg2KvWW9D3AkYFFIiabr9jWxUC
FxPBa3rzrvEGGYQ7jZUlaIOOPQGlWrNpZjjR/M20EnsQTcUWmQWHEYEm9QVh2G5gDFt5NOK9FghM
QgC1hIOHSY3NTmFh8Viv7BqsvelLSH7lwU4TBRk3k5Vr4+MwglIjGFtMznt9Ocf7wZU90y9udaf0
6VeMLomuEwwHau7mvXTOnkQPW4GifJ1dH+hdNLHXdJv/CrUHYv09S6UzNleqRb3LFrltHwZYSU2N
yuhefG+QNDWnBNWreDqUsR1W50V+GunfZBblz//h7H8TxBkinp3TJFsQhLOYpZt3+q186F26y46B
9zljfBPGGaNZ0t6QJQhT07MavFgIN35iYDIKqt5EcMZY5bQKxnRmtTSnUL0mSHeln/FddAYpBmo9
DcKzdk2lSUPSoSBNotFoj+VDk0iZ3ZNkH7WiydmbdrCSxaF6k+hGMes9DJ5iOuqNPslemz8m0Y/L
5vYaJfxwCV3J4VBdinVLkkroZF5NyOQypn7tfmTwd/WZvKdCTNC5gngSNxTOhy0zmuSomHAu1iN6
4A8gcHJoeu4MgQttIt+bHJ5UZmmaKCEyU2k+dOCKqvcjcS4v2+bRtBLBPxMmNYrkDvZMNHRylc15
CtvP3FZWIjgDMIfYqFMNIhQjsJXgMZd1x6LPf6YHt/s00rK+NSBkzusb3bRORvSZpojVrmvcKa7M
xqQkTMSQlXZf7aw6tY3PkDmvhXComfRZnGg923LjYa6ujbG3xdFbtuIfXeW3/WocYkpjGS3jCE1q
lNhiPpyLsbdefEbjpTvuRcz4m0fOavs5xLQyLUUFHTTC+CB7rmYbU+JspQmAPeBd/kwwScVce7Bh
o4zk9Z2zugX1PZrPByLjrqCbXtE+tvVjMv2QisQ2lca2+rvLVrd99qzkcVhtBXNhzBnkFdUVy8mU
/px4saMte9DheuJyzk1EWMnjkEcv6ygfEgWv+lL6RhTdneb2KKWikZYCMfwDI5tStV16qBW2hnrs
ydLbVhKPXi2nIsKATQB604h/YxhGnJmyDHquMDkSel+IquQ3zU81Mf5KtxDI51lYRknOi7DD93HE
HRrMe5xr7VBkij1lqIicRCU42yv3Jo4DiUnpyqECE5irFCwv15bfgqF5SskiwO3t+/5KLw4opEYv
i26AILQTv/Qo92GVWmFtyw+92/3VOZVffr9s7CLVONSYzDJICMW9JJyGlwT88pGq+HWyCHxq2yDe
VpDDi1ofAj1LYHty9lDXhyzzLqsh+j7nspUsF9qsYeHm+teEkZyTgOR7876z2hjORS1MsSeLwZaJ
fF20v8h8W8k3Rfj3H2nBd5PL2mIp5QQtQpm6yVBhU35dlrAdu35ThO851NR4tiizMHpVnFmetHSQ
xWGFHmTX3EWeKNUn8FSduyckTVChuBPy8uRK6z1VupKle3Cq2bqIe0BgyTp3WWhDa5gkE1s0V4o/
yOO+CWTkzk2Bj4rEcFjQdWqWlwGuiZEiOeHwY1xUJwo/B6C//YXvwijbsMWQMiwbKGZtScrQZv7y
h5bAeb5VzuZSdViv/Et+T53aGU41mERnt0MONnwQFawIPFTnECC1CjbmCOJodiqC61RU2S/aFx4B
FCuRcAPCjaRInNYY0Jf8vaMCGBApwcFAO1AZ/GJQoqpbJwvmo6pJ7uV9EejB166OGgVzYguk1EKc
z3lsx4EvybvLQgR68B2IWodmQ41dBUz6kmhPyShi82EL8eEy+gYzBuf2pVEUeZSwhSpLO4nPauSh
s9alemuXqN0bmhR3t7/+rVI6MTHRgRJVR0mUwVmAphVhqiwFdZXBIflZH7782fe5zR+lBmrF+P5A
nWW6t0Q5043H7jsF+LzskqWGlckZRdny6/RFJ7yr9uWBkT5SAW0Kc+73+/NeFPdC7MaobLM2p66e
7avxC2bAuEus2lOgC+Byo3T0vSTOEoYyrSeilai+fjCPhZtO9rCP5NcTh5V7NE/JFb3/T8GHqDrn
NeF2SUvuSMhyMwOzJbS04nOd+YWk7tL51kSZUHZUwx+muUfO075sJa9320tCme+tXitTmzdoy4KZ
sCoa6QV0Zjslt8OD5QWH4tSdFL8/o5jSa0/Z1Ti71q1Qbbakl34Bg5jVL+iVSa9aDb+A3SAXVqmL
Ohdymx/kc3Ss95f1/YhX7/eXO0YaagWNyoxWjp/lYnLC0M80UW5k40n2Xgp3ejRRPKVVAyuKzq3H
JlHmfv+18RYv80IhI6rQETkkyXqtDKKCIckNKwjUvlvX2an5m1XhzqJzUeSJHKqosTRXSQfNyv6p
n/ZardtZc12UT5e3SSCGZyLrywD420GluTgNWm7TEPlpctWkovFeosXjycimYK5JQ2AQrIGZONRb
Tsq94QNn/H//on1nFTzf5ywXVCEL/BszBGwjCD2ZBXGabPdna8fBSIChG5bBDhaz8OcGcY72r0Hd
5ZkQKwW+xI9QLPQpk2MKQYzgXdujR9qbNWdA9XVgm/viiXXQNKMAsDbSxO9XkYOLmhYtmNchNTnH
97D25/RquR9O/+FYIefKqa7AsHauny+vqkhZDjjSNtWIjqZZ0O/ZedFjDJynd78uy/h4z3mvGg8b
mlwoMzt8ouCG0lsaChizRLhkcUiRlGoQTxZzq7viYGCCTYJmPLvBUDsvQsGMiNWUfe4DspsqIvxo
0EbdPKdPKEl5kfXQZ0pvaPAzaZxIAymw5i/KoSbV4fLqbe7QShqnXJCnkaUaUK5Lv1EpsufgOKuZ
wPzYT76kEod/ZqEXab5AJZrfVi0mgmSHxrxOSOggGCiQtWkObwrx/QZqkxhhGle4YBn7jN5EkyAD
I1gwvuqtnNRl1Jgu+az7QWHelMroBFHvX96XjUItmPVKD3YBWB3waYbRcKWEjWnc2ZkR6o29prPv
pdaOD4NH3OgoPQ6jLSrVEi0fh4NmvARlPEG9GVN+C2u+p0oaCbZo26NWunHXJ01pemTjIKRzRy8F
XwlCIazLVPIb3xod0ZS47TsipkQqVFWIpvGNFKRv5bbTU3bpHlzlHB+rvXJkDEyiycLbvvsmiMO7
JAjBrNbjXFSWyG7Lcxndxsr1ML30gR9+6q2y0ooDiqWbm6aLcTLK0c/C8pr4JDDBj7XizATftOGw
QWaTwcMG2hA/8HMPnUy+5f9/xmdv5NbfS+IAIpIjqmcUkhj3Z+SoJ+Neu9KuQ4/drDu785rr9gzM
dcZn0jiB4ATZhqffevI1fWMcSyDFhvQZFLHZcErN1MkKy6GNP4roVLfh400W9ygrpJZo6AahYPMN
3axY/KEuHSkQ5fBFKnHoQQtdzqQeYtCLZmsYs16OlZvm6VU6SA6JGwEjwvaD6M1UXkOSK7TSU1Nj
tM54N7+AodOySxvMeLvINd3w3D1rnnVFd6zMefJKVz6J3G4btN4WlcOTpvzfovZp4yfTvEsr0Tgz
0b6x/68UzKocrQXIPLh6Qp1Ga3w9VJ7bMRAVwYvkcAhSkrSYG4KNkzPFt+ZfDQnvjFhENyNaMA46
dIyabGsLUiLMpNFIf+jMRXCxEFkgBx49RjEWQwaLqJpH07zqMXFSO0fR3yn1L8OUSBCHHdbQxmau
YGdqK3SCdjfrkjtbuJ2pOB0lgVb/cHT9NjU+waZ3StSmGaTJd73HKNcwbOfndHylKDyIeOr+4RLw
Jo1Di9aI2sBSsU/Kg3ajxOg2To9gRpQd/YFFcXPXOGZe8it+vrykAiPkZ5WQKfuvETaRtM91zCXX
F78vhXcchkIf74Vv6nGXjSRHdUEVwkYwlRy91Oo+OAxgKwAr7ZkIxwkxz7kkjAOJIB7avCywc5V1
MyipHcBGdPVpLASl/BsNf+8Os9eGmxVUSEgjDlhCmMiRDUKvQUWq7CcWHupd9A7spUfroP28vGMi
5TjY0Au5irsBK9kv8y4yzWOdE/S0VH+h76QTXN9E1sEccqXfZClFVufQT5O+RfQpsp7z6e/L6gjw
iS/ra0BZJk8d7D4tCEgaay9WRCMwN/Kw77eJw42hVs0ykbFksh89ajs2jwnPOuNKvddt01bxtsPQ
istqie45fBWfQaqq7wIsHcKwuwltxK0/nVgftukGrUshVwd7BSMbtsNdeiMaA7Qdt3k7pl+711db
p4wIrYcW5I8OI9LOXPOr/rB4nR94iiCNInIDnkivMNNuTnKs73xktSqp1z2DEcTvQddNbMzrhszg
M9mBlXocnoxzMLWTAfVoXOyoah4MORMdAOwbF2BE5WCkzcY2BQcqBWkSRji98tR0e3JID4pH9uI+
rk1PsNAEjjnh6Gnh+xlbEPp3hYlnYCEdu6S2q+xTj/OVBE6hQaIpweQm3AUieb8Uxq+SoOODRPuU
KE4VL4KsBHOrD+u3EsfQZWWCpiTXhs7uBRgLfWDUyelB31W+JIrabD7FVnI4RBzS0crK6dX8Ro96
aJ+/BZtR8Vw8T45ps1bh5Jtx0J/M61lwIRFpyOFjmbdoZWQRS+rHQP5m/9pg64te6ttZl5WG3A1L
laVuVCzISQ7Vo8pa2h3zPAVO7S5oKkRBstfvwentI0TVOJeBbPMIWInmsLPQM2uIG4hWm0NOHmjk
lv+e9RPw/CaCT5TFzaLUWgjDH02nqCe7JPsaFU2D7Cdh6DVW+mcq8ZW1MrUqbWzhBnN3ZoVuxNoV
scD22c5fsH1+jHyKmlCiVoh7pPVJUg9Jts/Hr7S7i3LRM0Jg/fw0+TlY2j5hgdeoutMnp1GGQzu+
xPHPLABTRSsARYE5mByEpEhtzLWJtbOUv+Mud2T1Vwus+iOb42fYZVQN0lCCzWXGL0VSF3sx1dtE
bUTn1mbUY2V4HHBENaE0mmB4JBseav1Ho8nnDHRy9RQfJrB2gapzN1rBLzPqBZglWkYOOALMmqsz
dokzNC+ESSSz03eCm5VIBgcaGgZ/9UoE7TBr1dXa7EkfGjsVsl+L7I8DCMnEeGkSQJUyTb+Y2XwM
0dCtT7WL0je/0TI3tnT3j+zjQ/bLjNvOfHXgZF/3bk4T25peLssQnMZ83msplQRVCVi9vpPsasar
r5EF8eXtF+ab/fEJL6WzEBplwNeBhI8RgVnXwa4DRwlio+4isvbNJ9hKGndl0lNDUnKWM2TDTaiT
elr42ifGppu0z7p3ef0EAMgnv7JUz6OMPY3GFoOYTl0feFpLbUrOcvV8WZTA0C32/9U9w9Jz1COO
sEB50q9DKw3tSG+uJ2L8++rydweVxeEFRYi0HyusYNG8xNHRyq8TSwAMghsFT+Est2ool2yTtCmy
1emeImpOpJ1cNbY6X+sotolj0bSijSrC93pxSGHI1bCoCsPbc3XIvfIqHrzKs3zigl/v+3wvCuIJ
DZ/DDJpMWpgwaGpcNpikdaY9RWO65RfI/4s6gbdDKxbG8OpElwlGPr+3jzmvaETKht2ewr2xV0DM
pYb2fDvukuvOU5xyN+7VW/GybtulbmF6iEplnW9SLxJDKoOsxz3DcOgxRwIYV2DJjh5Mdzhad2yQ
ckRt9fEz3vBbKh/ijoNOTaMYUrvk3PWhXeXHuBQEPpih87cbIImqmQTjLiyDO77Sokv6nllpYF6P
014yTLfurnRQ8f17XSzZICooHzQNGdL3OzckI+ZztQkME1QQUfs8t4q9SJ9x67UU7k5Tx6UqJSNC
EI18HeAwDpcTFTU9bB0naxkcRknWEut6BE3CAN2LE9KhKGu7vFibYY61DA6e2nbMrAIVB+iuyk+d
W39Z8Owv/dQx0IOAaPy8Fz1Mts7+tUTODsIgWZKY5R6apHV6C/Wtuv5DiqfrSkKApcwjj2SToH1E
tJIcWFlSMqglJg67U7Cb0KloBf++x1kna604dMqWLixiZnW1YXk92ocGudjrde5e3q8teFiJ4ePL
s9VXSVVg8RK58ZLB/JIXILG28v1lMZvwt5bDwZ8uaQVyblBHfaDHapdFtqzstOtxpzjgM0cy1k/d
9jTdlIKkokg/dh9ZHcvToPdKzTbKGE7LcpIT2VasLwLlREI4hMjqCOUVKUMIYHuGKSI2eK1v9UPj
DV53Tb6bTuuVopI8gQnyveIhAtlLJLEVLRW36pTdMvcPf6gYBxhRvZAgGyGD3LFe8dxLMIxucLoT
edB8fZe7MUpTBAgi0osDEBm8LUXQM5kVcaZ6PqDo4UmgF9uQj0fHb0gnHGQsbTxUWQEZ+pUB1swC
RVHmo+axWGHupg+iNtCt+9Ta+Dm0qLSizUBfgbuh+YDmqKpobJSl1Mtt03+JZbcKP5NvWwvkwCOn
ypBYC/Sj0d7qdqn19fICCvaIjysrbRU3sgzUUJpns/NkUdsxW/8L+8PHjec6yZMhwvfH5raRcT0x
1F1VesZwR/NUcI0QyeIQQrEqQ85NBuWSajfLM41+TCoC47id6cG/n1T4DtVVDimsydTqkQlbrN4u
wSnVTYc2abzL2/OaMLu0fmz/VqiHgqdo1BrsP4u7E6cAyxqmYdCfCYgelusFxX8sLV449Sl1JVfa
9cfg3zfzQlNF1pFtI2iw5ONbhST9N/SvhNeIZijSbTv+vKzmJuyuRHA7J5u9HBss/G7qYAFBCkN2
1Upw0G9GPdd68DsWN1oeDewJ6Uzucgat4JN5Sw/TKdh3HuMBId/zDtyCiHre/5l63CYqy5zNlAXK
h5HAHBObSq7VjO5lKZvYtFpEDuJrVe315DWHATo+Zd/tNV/xGiF/+qaXrcRwqF62S94mLNZE6tuY
XhvtLkdAHoMLi8NlfdiHPpj+ShAH7UmcWanBSnv6ZI9GmkCt7cI4KaUo4imSw2G6pY35mFvMxVR6
m8mtXcyJ3+CS27aiUDH71CWVODRflGWQTdZYYZmDG1f9gfTBMS2/UbSJqYUB5urwy+VFFHgWH9tC
jSYasQN2pQ6OleZbyVEX7dPme3/lWHxsq8lNaowVNqr2dH9yWeQputEPrTu69Cx/glL/HR7xYa4O
cyYiC0Vfbtcfs+hGEo1B3sw/rvXhgCJMQ62oEwhIDiwN3z8N38nXqESWdXydjweK7fJ7KgybMJC7
YBx8iIsUsdFbbBmDq/Ta2C37Ajxcpt0fUMcr7LwUGD0f5IoCTKCP2bm/TOZ5mNOj3hEfTEwnNVUE
xzJDt0t6sZ+yOsJSmgRSuDBR7WPW3Tf6ZyKR6/3igIKMRJ1Ctl/aTeBXu+DwY3Di2/9f15BIGQ4s
6nrqwowlcaU0cMpR8to42V92WZEIDiQICXNLCbFeE6G7tlNPYS6qn7l8VIBr9/2WFHUug88dWhAf
aTiMv1j8+oBRG4In22UjU/gpLXWaYQpswJBVQwbVrOrIVuboaVQr2ckiQ4Sul7FOkblbRBSNZmSw
ZFI0X9eIUABUSTg7l3dHpBMHDgHBLK/k1QCkfoc6JOTiqBMbkVsTUf+ASB9mKCvHCU01l1QTyzej
fltJHVlDIasoIbtZgPnmPQpf4hwWWVWV7EzSbrLH8ciIdLRz5g77EINY/AkMvqGTee1Bne38FgQX
u1p0AG+HFH6f9PjjvaJEN9W2NWDxQw+6EIf1SiRufiVrzlQ5KH1CYAF1qC64g/3LmylaYQ45cO63
ilxBcILDSjr0sRv3u8+IoLBGTI1AApDzZhAGG/0oRfDmvLRnqtht9BcxROSimyFwC2Ma/yuG5w2a
ZjkYplJSXwvV2am17CXvR36oUSEhWrXNnqC1MC4EVFlGDEp86MSIKIiD4cQ3XWfnGEmRXJu72LUw
D6JCzkk0eHmzCmktmPNwHZ13cdfg0WV12S5q86d2xmTFCUTuFONvLMxhWoadLGdfs/jBUIe7y1u5
7fpva8y5vpKbUaUGTO1Jsmupdtp+z8bHZ6JOlH9wiDdJnOdPOJt7wkKvrEu0OzRnxcW0dTf81dnm
Q2BjHFNtSwdRs+H2wfMmlXnLCm96RYvbKYANKfL9bPllLKj1Fn2fc/NmzuNaZ1pV0tGUfrS66IXH
7O7jTeNNAc6d45qmcss2iLE86o66n8BlCkUQCBJWCYlkcReBNqYz3gdQpvXIcfaq3XDqMQCv82P3
U3G0lW9zEFJXtBmHCvvSd9UuwqiSfBYxNolcmicX0aSu7wMZMlrP+KE7/ZWU25VsN6fWDW8Zgy8m
VYL5wXLryrvsVdsY/HvTeM4RI1XDJDQgOVW/0np0o2mvLKHg1N6YA8EeDW9SOOSotWGRCg2modks
W41EhlN0mMaKuq7uyEiDNSc7hq52GPfdaDeJ/WdKctARTrScJx1KojjV7vO/jBak+FYqWEqBg+kc
bIxlqkXt6yZqL2l5r9Mvl7X4B1wCo5IpGwYiQZyDSY1UNxOrKv+Pg9W+ntjyaNfu4CleDuQPHPka
txSRB2z2YVnKm2DO26Z2JHrFwteKWjzOmuXpwfemwl2FolAk0/dSZth1G3mx2d9f1nnbPN8kc87X
ZqURxgR+ruunpDwO8kEVUZH+Q2Tqtww+dUOqQZlxd2VwP7jJV9q70W4Ag7ZpI9OLEXydk32rHzAe
7F5UVrF9pL1J5k7yTCbIPrDc1KiWtjWDGLL6Ooey0zeTwAO2nxxvkjgHBEcWiJJTdtXqVEfPrb+q
xPQa3QSXbHZlhekOF3dnGkVDMEQK8o4X0G5Sa4hFDwSr3dfiqxzsAKIwvXALOdczMXk102UsJPUJ
JqAVZ9ae2PqRGz9F39sXyc93jI5A0hxRXmzb6d8Wlhnw6tRWmrE1QgoNaXeupi/yInJ6gQfwrL/l
rLfzYME6S292Ah/jv66Sm9whB1bsoDn6Prr75On6phQHNG2Ot1zC8iwDWOUrxELMx/TMhv7Oe1MU
3xZZJoct4A4cSqlhC4hZohgNdHhlEPVFqSPRMnJAQua26awSYsLoSquek+XGEhGislX5eP/5vWp8
MidbllGeW4ggMo6yNN2Dj8qZ+3xX4q1qtVQQqBAZPZ/cmXJjSBMmr3ED36VOsasxlyv1LE/z2OCX
DhNndw+hkPt/0+SJDDIfVLdbCl/QqdEE2QrWIFAWyVlty31ViBjDRSIYrqy8iuqpng0FRJjhHSlu
GhFp4PZRutKBs3CiDVTLStS8tN6VZeNGsssdBNFBtN4f8p3lNjsRN9kmFK4kcnaeo2elbRKoVHff
zeh6liKkkho7TESHyvYzbSWJM3UlDVNdZUXeHeyitfur1J9v/1OIiJfT5fN50+bfZH0IcCcU6QjW
U2RaGAExDQfSBp6UP4K04qhH6cNlaQKz4EPdHZ0kGkbQzDL9mTz3jeD72+/4lTr8MalqgzKw8JLs
02O6X064pAL4iJ264plXAouwuMNxaZY2QUsFWor7xlGiylcwuCPNEncMRERAQsXYyq4cyqCGFCms
z7cF8YvB5oXsldBGcsdlhWtC4pzXO9MHLFwtJHcsxqAiSBbWLRJex/sY7ErhsTyyoofoucPoSgZP
xM6+RXdG4QT3pQAaN8GeGCaGCVmmZr0G3Vba6olaGT0rKZa7XWx+mUNfIZ8pa7dWMjhTqfownwLW
UBqge7X7Ki+oxflx2dxFanAG0iXZMocxRCg5Xkpkr06OGonY4LZ96m2tOMuIlanSZebBU7sv1MOU
CqLQ26anUkMxLIqaTY2D2iCfUeA1Dcz0JMtmo2kNL8YQXld2ZTu5ExHuby7aShyHs8SgUV6qqJgc
9dxRh13YYVxsIooRiaRwGJth6vNsaqwaVKF2ztjII1fqRCXl7Ld+8KI3XfiwgK6N/aIOkNJ6EQa/
olPIs/6idlR7AA2Cp0nhgfUo2tWIC0+iR/M/bJypaKpFZIQ22RqsvMjsMPREl2aWiFMj19iFx86W
ezs/IBY82ZIrYmfbfmaqbwK5U7+Lq5hWAwSqRnxX1fM3xWi8sWi9YVweJ2Vy9CX6gkDreRoHAWJs
H5or2ZyVZhAV98uIpdZsVjYdfjNdVXdzMPxV/qAKjk2hOM5KFRUMj7oJVUnl6EfGlkEru/Imr7oH
E4J/GUeEO8lZ6yjF9VjmC7spoqdOt3tf8ganL208jNCqawsFMmT6aLi/d5K/Co9hb4YUVRevT2pa
O6xBIXDN2Fd81rXaV0cRl+22jhTtlpqpG4bBB7KURJnNIsIGDrvikbXIls5gW6ld4z4XutLPy0u6
ee9ZSePQv8A8ggLVsIhLGGrvl11JbhJQsiOFQgY3INJPY9JKwTZuIvVKJnccGFViJUsFIFVN+qXp
wy/KIpqntK2WiTkVJlVYwdF7l0en1hhVFPumNMltuoRXwQjKuzE8J9Pgh2Mj0GgTRTUFNecwFSRn
2M9ZIYxOw0KuNQV9dUphG8MvOqrumCju5b3aXLeVFM7XqiHPm6EluA+rk5cOuMh1haDRQ6QIt26D
XnbBPECRvkILv9FfVVQ/y6r1cFkT9pkPbqVpKuafmxb6ijlEDqksVaTD9hR5+DOXg2sYhEMRKI5A
qazm6lkp1GcWzbksdtu3VnI5YDbbQm6UCtbOImQLkiGx1+0N9JSUbryLBKfe9lq+KckbRaHGfWXB
kUmbAaPuUX7p/D+SPJsZhJVOnFWQbDZyaYBOLMbBykwCV/Oiv1jNliqCe5FKnHmYSbWUwQhZqZbu
tapwJnQCJenfl7dpW4ppgHZfB18WXxPZyCNKFTRQckXdQW5uosJtiMAAN/EB83n/J4K52sphx1Qe
KiWCnevDObbugwTvI/U+nnZmvghO5G2vfRPF2foQm3O5ZNCmzXvYuHmT9O3PywvGzPaDOxlEU1Rd
Q5EUn3tfqJktqYpWIlosThJ+UWW8jlDW2cvOZUGbuqwEcf5TzYqeyAYEacvtrD6klqDGZ7sGzNAs
aukq+mt4toGxUMw4juEzRWyb/nDL0pUzWlOoVx4Y/VbyFHXuZ3R6E8l0XplCZIZ1GBCcRllzqIwj
DQXvhk1rXqnE7X8GSoh6HNn3M+XZVDHwPWpPRTzvLquxadErMdzW9EajxXmJldOX2ZXyBIfrY97X
NrU6TOm6uyxs+9q3ksZhm1WoEaThQo9HSeD3/rCvZjf50h5K5BcG0Q1+277ftoiDuLzP57FJ2CWl
iO6NYrgbsyx0rMlwjHn6cVk10XZxEDfUCDGMCzSzzJuKPHXliZiCrdoWYakYUSmDEpDv/OuWEaOE
B9xi2+qUok+o00sQlYvew5tSTGISRTMQPeD7/GpqTjSRWhzlLdqRqme9vqPy98uLtYkHbzL4rj5Q
d0iaNEBGoY9OsoxXRpgLIIHtLYdtKl4QBmIwREN3H7cfcmlogQK0cOOjWqJWvXWvkVkNFwEKbJiY
ChEahrZr7A/OoJdBGRs9ClQ3SpG26kxbk696JbFDUSZpK6L0ThJnzJZWmpLRIIerXw0okqp24Z12
StwOuYnWBQHlXeEYCChUDsIYvuhpKlKTW805q9NRkyzVHcKTRm+6ubArcIZrIjnsO/yuvS3nh8rA
cAgKeUTZGdiMva5+rtJzrt9aGDVKvjSTFwivxlvFtqtV/VAjqLVpmxQJBMIOB1v21FOyC36SR9Qj
OvIZvI17ay+qS9zwsHcyubdTazbqYuYhYsZBcGzlGD2agQ7DobHg2BWtpvr+iIrbGKUaGQTJRwQh
j/rBQEl+dBS+dtkPvrRr3FFozIiUWDFbxCM5qrtiZ92XL6yqofPH0ycSju9Wj63u+twdgVxJBKXy
ZLL7WDkl4SC4gW9dJ97JYO6wktEsUrSQ/1gF4gUoZwuPqU/teYdgCExC+HZnG3FpATkUwXS0VlIN
oEjnsvcFxip5uRM7jYcBaTuMsD5cht+NM/+dehyU6Go1S20Hb+71U5pezfVOm+6D+m4JBYI2cP6d
IGagq3XU43oZa6jmLvriWkPgWZhwelmXrT7htQz+LEnSOZ3yGPbQesljd6iP7a/QS18LF5IFVz/M
OhcZvMCBX285K7UoJrkEk4TtslqvlX7mjWfJ//72904rDiNGFfSJhgURamK+KGlxiIzA6Uj/72vi
3onhEAJ3gIEsBBuktsleTcN9lRQ/Lm/QVg/ZOxkcOuDub4zZABnZAbRSdukjEbLTndizdtmNcR07
jBWaMT+FnaN6kqvntohIWWCHr6fAasPIlBaZXGI1l+iexLeytr+so+gYeU23rgWo02K0KXRklUls
Imz3jC4U13DiAyMkSfzwIXoSyBSABl8NpcTaYI4RZE67/Fpxk11l7gbUS1d26eY30ZOwoVZwnLzm
41dKxroR1VOBVRzNFykoXa1I9nTWHb3Q7pUlty0t+NKgh+2ynpevHsprad1KqlalYWYsACupvDLJ
MVnuNdb0PQvMdNOnFVVWFZMYMuVDS50i50rMYKQh+VM+jW5BqvshyZzL2ojEcCdLOBKpksKIRfxK
v67TKy1EyU4VCW6/26i4Uoc7UUigklhVmDog48lBjbPvffNAbuiLdWzY0ISvovLdzUNlJZE7VOa4
W+YphWZ1he0hrdtEN9Q8aGFkYwC5YBm36hdUspLGnSwkCWdqDJA27ZozcUDz4hunaKe7iz/u9Jdy
J301r4XcKwId+flXJMwqBRl4VqsT7xnPy+hHO8lZfO2+/yHvAnbceJnff4IqeK0tPxILhGHDFI/Q
Nuv3lfR/pF1Xc904s/xFrCIJxlemEyQd5WC9sBxk5pz5629De9eHgmhiP3sf11WaM8CgMcTMdB8k
1c2n2TbrkwTlg78KUFYcS9E6JcegKq25XhP1WpZ+jjxllFU0Pu8d+1gDJTwtalEfcUj2GqCFU4sf
/s4H5sYxc3+uzBA+zOXDpNwHSmNlkJXZNsI7Yjo96gtgCuOibU0BbsSH8TIEwbEy2PLDPzSh5Vv6
KH3h9aFywENnwGMQwTohUfDIQZAoH8r0OHRv216tou1ibxjckMa60JKCbv/oNUrlpumtJPmexm3I
5PnCwEXXJSXet2EoUUVrNPeFMjqTyJNq51lhYKImuqoQ+qkl9umdmgvemMWXZsHTFeKsGsv5KCRS
MApog4SUy5XhP2WZYavl5aR0fwl77DB8H/dJ39EZCXmn7Src+pAsE2zVRdvWpX7rW4Fd2oEHjrft
qFi9+c9RwfI/zslUoJMVmxXTFO4/z3bzUP0T+6PagVpohB0FM+TJE3Tb7diLdhHItGxK4TXuGuiO
OrzWtPXvvYV/DGBkpI+arv5/uwKEom3dJrvgAdS4F35gqTfSYXtBaXR/+uBbGKRxu8COOJGjSqTH
TMneBuWYJ5o9VLeV/6Qlj4XCezhce3Zd3h8GCxxkzJOwQ3y2XnuJN/EduSoOtRW7Kd6M/s4zBkDM
AhWFiX46Q+TdhajuyVCLhzSaf8wGhujnypFrHvEG55AbDJSgNV+b0waLqUZ3UfBDEW+6jnct0gj4
vGGaounQhoa8Dfm4YWamoeSE/w/Gq3vFv1P/hEQOW3Q2wIRgn0adFClIcxtX8qhCug+FdPla9qiI
HO97aB2vzsaY8GuHUlYyEcYU80ZvXdkPLW267/6AWO2DT0zYqa1MslqHmRlvyESyquRyHl/EPxi8
/WCGCbm6E4u5oN8lqRY+aWJ9mnzhqohVDgi+f1BtxQATZ42QIgXL4M501FzlKFjZET1JR/kHHZLA
eJJXW4UXebwTxbXLXGJSKORyTGA3viwuglN6Q+sm/t50KXOyejU4gd2+5jtez+R6svsrSFhBqthv
ShGSpti95FXVZbtVSns23Rn8pASEM9uw8Zts6myNGQXRpnBuwApNH2IpeygE5pzkipbYJZdyKQmH
gVOLWkeNs0H544kWiRIJGOhE1ICgnLyahjvzlGw5x0xhQKMu+0IwqE9joF4qimBNUWdpkrAvI57M
y/oLxBk/FAY/SrD6zpkGd6g8X7drTtJePeluEKFfjSpGqT+iex69JwcUFQZGFF0rJZm+I07pQZIe
GuNhOyjWt8g0RaKjeoYevI9bFKqJqSUpfCJQZ63uxepY/NmnwtkEEwXxOJZpFeC6ytPLqhWtAkNk
AQ85eH4wcVCkcTWr9KUmFk99nthqfzcJPEao31zyZ1eYCAjNxCDpPydItP0jgS4E2Slefsxt3ofI
WkMMIPdsi935INJ8JKIUkgZXRTs1uRvQYh/uEWiHjPMWusYR8MEac480pDeCYcL6Sdf/yK1EV7kT
I0sjUNqijXW1btGXL2JnztTYzXOvu9uRuDbA+eEnMHeMEbWSjz5RFMC84qtwT2U3/IN0F6GF8C07
EEwf0n5QM7dSe9rznlbWz9l5tZmLZ06aMY5oVSyMRKjHKzezEnLW+Df4e7bBXDKkGI1ex6MzajjG
TnmK3NDprc6bXt6Vr+ASb+aXcyjYd/tiDrOo7hFCUV2DugyVjvqLUKacB+7fpPa//GLf6usqVuNQ
hJkapZUJHxTBa7RLreiBPtYIB/FuO1DWE/uzOQZPuhzEWjM1lwQQC4nAj5blTtmMx8FQn7Uis01h
3P2dSQZdDLGLGwIxTKeOXgXjm5hchG1oDek1KW6SkvewyNs2BmXkpiykNoaD1U8V5ar60GHKMIEO
rPnVvHqXPHakL9sOrqCNrsnEMERDg366yr7NGmEb6LkuYPq7trp3GrroNXTE0gp6i0IO4XGmfr64
PxpkAEcZe73MxsB3gmQvgaAyvfOTS7l43vaLZ4XBlDmoSWLIvukMyosmH7NMsLrkNQ/ets1wl4+B
j8Ss1bGUYKd1jN07i64NqYNrdC/+h9riZ6zC0imqZoi06wJKGB/v7ETpE00uYAyvRma8N2OOFMW6
N2cD7MTV2AtiEMYIBnFH+9TnPfQOreJA6QECbkv+52j/4A07cNVnfT/pAYzpvT3KB623UsJxiGeC
QQzacIzvSixY1niGKLjyUEE013S2g4BnhQEJLRgNIaarls6jpUW6lUeaFXNfjzm7b7LooBjdjHYY
mPGrG4GUT2PKLfjSBfn4GfZxT6iri7eTSgRxvV+bppN/h4DMofSgQ2lnpiWCRAFz3O72wvE8YqAA
ozuqn9B4zjvJ8scaI+qcrVm5oj46xOCACNo1s8qxN5hOwMMhUgtBtCuChEZ0cqTuUMbhJXA8rxhI
CIeoKqBzAelsH5wuTed0VWhvL9znm/CjVwwQpGBbkXu0cWNCoDHsWa/ewj4WDnqnpV7UBtddODRX
Q16/bZtdSYOXdglLLqaZOYSMTNgND6PTQHmwsOsLSjKceM2eY2s7FMHr/jEUDaUtzRRKh++iitDU
2ilf2sAyryQUsiMPnfbb9rYPMWEZxqIyrVsgBZiN9H2ZXon9fRzxyq3bkYF66EeX6qjE6DtBMKrV
bafVVjTxujI5CE5E+hMWBzgyc0NA76zpKFcoXd/hjddpCye9iE/xPj7WMed8bQci+dTlXOkQaChh
roxcTYisOT9FrR2mXjFB55iTb67e6b9uJ3QgfvQNUmRjaHaIvka4yYt9Jl3Ws9tHT38XCAxilFEn
1IoJlwRiC1lra+JbrEW7bSP0j3zGWVOSNBUCbp/mFocukXpZQSQM2dvYXmCCxdLFh9Z09YBX11gP
urMpBo7UVJIMbUK+hWKQm82zQ6KWszE8EwwcYZY+wvQ0vJnMU5yfpsjbXi3O39cYTsOIFFk/FXCh
RyJenAhX1Hoda36tETvf1cdTGE4yHKATzDSLG/f+ZeP802TH+zhbPzNnY0xSUqAeErY+jIVzcI8e
LleAiE/31JZ3Y17Y8v8+r0wx+2yOAR1F1zMtrbF41Wy1wkvRWSR/3N6f36DO2QbdwAXqxJ0e6ujp
A7BBS312aPU+Qk+fiA47SJv+ZTRQJF8YG2MNIuf07IzSUzb01jByWEdXrwINpFKaQoCgbN8x5EpC
ocl03K7FW4+3JDMc7JTwXmV5VphzKabmEGKsEPJN3W6ITmRAxxvnXPJMMOfS700T1TCYKPIfmfBT
1h/5jLo0fD4h2a/FUtmUIFNlWa9m2Iie3hWBRqvd1yrU2X1rOtQ7/2TM1na0UZjfssgkBqYvVX3Z
wuLURo6Kgt44S44pphdinnG+H3immKMagwoeg3aIhK6DLrDsaXplq+Q4FP+7fA0O6WIVmUMKWurC
aCAigsaezGo70CXVp6T3OSu38pD90QxzTqdxlFulhxnjsXcIdEqzW7C3Np5+Ozj0zaa0UZHlVoDp
hmxtGHNgMZAw44ENVv0rELS548WQo+JcHKhoVM7LSHhbRv99gQ56WSFtnWBsNB9TtbOzYBc3r6Z0
vx2E3KVk0gTREISy1GFHPL7LiVyHzvfiRf4y31I1LOEQFI75Y9smzzUGMeY5FqdU1XBLZaE1BV7Y
fo2afaT+FWqAhefjCspm1wimiEy4BTDpri4dVZ5i+jYwqez75BiUvV8FOML1dIrkizz/oVav24vF
M8GghBHPXS0k2J+wO6ppZU/zSVAme9vISlPFhwP1fjEuok2LGqENG1iBhsNktYfUQy/7fb/HdPjr
bBc3okWJ8/Scc5BXE6IzXLx/9S7M6k1l1HMBs+o0WiKUwpKZM3S8mqAuLDBIUSdqoCb0GLXxK5o2
NOkNGvfegOnV2OeBH88bBh/GOZS6kOKDJLa2gKljQeK9wHNuqfd9XCwYGeV+IAFMQM/gkiZ4VPb3
orcpeZv+pdzx6so8lxh0ENC03cSYTXdU+Uerzpakcm4mXngzWCCnRlapJrBAHq9JYhO5t9r+gRPd
HOBm24NDCZ+SAahXEN1QFoL4HiWup1RtkcdTIef4w/IkVsaUmlDRxKUuezkEd5R9a95tu8PZE5a4
p9OyNgwo6OSRYxhX8sT5+zwweG/WXwRZEpuGhgFI+hZsXsu2YEn7qLISu/k+YSobei4yrthAsAve
A+RKgekDDMlM+jB28URamqc0LhIVlHx2cYjetegyteQCuur5MXQHXpMmb8voei/cVTt9MAafgvhw
P7WlDXyQQPuxvWnrnxZnIGKJYqap1fsUiayjF/MeFu2irU9qQqDc6X9v9dYL5Duj7xKr6VVHkXW3
rIWf279h/d41dXB8Y+rxEzMCeD/6tsnwIiBpe3/Ec2ho+b1VSI/bZt5vvc950tkOk7rkuSwE/gBX
FRU95akngoH1++zGrnDDw6ffLOvZFgNQaHYlmVTAlryjwgrZrj3mFlXKSZzU5mWAq1+8GOv/dwEZ
sMrMFN1KIn0lkp0geAtxKkQFXamvE8rbvN6T9WN+NsakL2Oh4r23grHIP8UkssGkxYlJjgW2U71P
G11tMqydiiYh4yTwPtveaTc3AoFtSc/0bCgkAgMtpdQBo7Fx03hhaBmYThVRlM92851iyd64S5/M
HSjDbYjWi7ZqmQ5vnI3nq/zxkM9GGrQlXU1RObb91yi53Q563t9nkKuaOlMZwLTmlOJpyK+7P3r9
OIeeTu0vQGrMgMgi8lkoDYWoybzM2ckAwdS2E+tI+CvkPnWrt6QERwV9kYgvw/anqVkNT2xtvZCx
cIQBByR8bSjXFISuW4eSmYZO+i247BzFi93mmffI8psr5ezTJ4CoZ3NG04IzgqLwCGY1vPVTbgGo
ClttaokOYAmp7fZCcq0ySFE0wTjF9BW+FdMGLyPhsQjSvTAJF4ExOrmpXviDZHUQY4uS2BYG9VtV
y24+j8+a+r+rbtJL9bwCDJDkcmiMZMJvIdkXQ9h3ZsqfPF9Ps3/ZYJvbo6kCAa8MG1lz187PiSDZ
o9DbvpFbHQQIt1eXc9bYBndjIh0YiigypvsIxY204D3N8KKUbWbXZFSQU+pP4xrgi40wahu26B8y
LMp9o37ROZ8p6xUpnUjQEQFx+SdeGjEuY6IDQByw8ClHPC7syQkdt3TskV+vXL81F9YYNCG4oqdB
QtYt7tDIg/p4YlcOrY+LoKzj1RG51ijsLLALjUjapI+w1r40T7QCVu97qH/YM5aSj/TcpWQQpp4S
NUpoCm4aV7n/VUou+mqfB7sqelIDw5ITa6irw6QdtqNyFTwXa8oATStoqWhEdAeNb1OyS9tv6rT7
OxMMqlRBTlKVvtWE431Prsf44PPuydWDvPCCAQs85uo6XEGaKqE3SXaKeBeNz1L4EKWcG5OzXmzr
cAd6v2GKYYkMnpqEVleCzOrn9oKtIsXZG4V5PCFDRNIhwZ6kAvhU9dvI+L5tYDUjXBhg0gqjNqYs
6WEgKctnFOkvBzJfEiG3MFmJ0ztgrBdEUNs2eeeJbRkuy3KqBfp+Nh3f3yHxShMdRC/AXCF423hX
GXXhUxK3cJHBirpuBzVD+gEx5cmmUlx5veszUP9Xh/FKiPlEjLQKtmWQhQuzrBviI8rjw+wIVnQs
37/V/4NIEE3KtiwxSKFkhUomBa6l6FAV3dTTBGv40rqTAzWn3Aqc5Nv21vFinsGIsO9qM2hhUFeG
xm3NaT6O+tjZWpdWnCjhhT6DFbOEQQfFhykNMJFGmhs09X7bG4oFW8vHYEUrzH0LIiL6GBXsaSvx
4CmevOcxKaxwuCOBOUcgKxzVE6ExyQw7lFmPMm3Qtn9If5HYxpOhZhl4GUg8LbbV3I6u5/JP0o2F
eQZEWkOWy6LHSoKUvE0DS+ZxvXC2SmVApDekXEhLGAjSQ0e+twG3m4IT6Cr998UN3ASDEvkgKEKp
0QofFLyABW793H1pJ7Cb1rvUzp63Q4PnEv33hcEk7caoa+BSn74oJeCXc9lyY4IFCVWv+5Fi4GBn
lV07I7h3570ESRKbtppW3yUVRCzTswLhYV52zznFKgMbOcTlhyynziWXUvuzTV0ScUq36wnoIugY
pIhioRvmETtGRzVyL3BxveTooO1BZzztEegBB5p4t4rKAIYUCAko8mBx7kDuO+xoxxx5pc0Dqh3x
B5Z4IcmAR1g3adRDlNpRbsWnxq6u+r18Tdvz5yvRGvY8wn+6JxtYxbZeNHrYFHUNczEBQOhJ+tOs
IjsX9ItsjDjUQOvBr2miQlS0+bAdX/UYalFS0o+/QbANQbFl03C2z9e6O2cTDGSMvdSNIa0di/lF
MxhW2T1p09to/tw2w/OEwY2wALl6SNsopeQyCJ8M+ev2318ZW6PQfvaDwQld0+e8bmBA2IOY50by
KLFR6Ji2eFDuUUCpLdlB7/YX3lTSepp7tsvAR1APepvQUk1SXOjtqZ6+1dN1JjhoW7e3XeQtIQMW
fl9qoUGbvYihWyhzHVJz5mTSK4MnH1eRAQsxlLM2ymCDvrOhiObi5dxObvHu6nvDC81mhIPmGvvQ
9V3ysO0fbyUZ2GhzcRJ6+rVVQpRBmExbbjOXTD4kqidv7Cdn2xxvOT/BhljGQ4iAIeFFi1LlGHFb
bTkm2KKuKrfaVGjwSGjt5kmxJWvcm7oH9cgDbaSaLiroo3FyDM4qvn/TLu7LvBe0oKixg5J4o/ah
VWYXjb7PlK+l/rS9gOuX16/If78GFpbqaM6JTB990f564ac/JjN8DEjBifrf3CZnMwxyoFlPN8sR
ZuqXAdMYydGPUcihxaP+P5C387aM/vvCqb5syIiRePSDKMWp65AFJLyMg2eCQYw0b8upolEBEdVD
oldeTF62d4aelM9X1HnJGKRo5tkfemrBGF8D2oM4WlV2nafHYggsiRcH9K9tWWMwI5/SwJho1Utv
IKk2C26aHAfTmwydEwqrhlAwlNBApYmfCISrTIiz3sdrXRx+zczaMtICYhCOzusqWT1CCzvM8pX1
4EOegF4l40UVHMmpVD2/u5k5mRnPHWbdwLg2kZxOexCi2Sr0myepfBEk5LiKutsOiNWQW3jEQGtj
KJUx0m7ESOgOjdJfkoGn8cRbNAZOjbhTjZ5GgabM9/oYXIqC6Qp5401RejRTk5e202P/KerOLrHY
GkiG0CQJNkm1Bhd6d7I7W8XbdIMeEwxIKmjz5qzhKtwtDDIfb9KstaRXEH2tcOVrNymBADBaR7c3
ah3tMIKsGOhQNUW2cEJ8UCQ3LXZqOtLmwfg6iJ3Rbi6p9EizT3lUK6tOLcwxoZ4pydhj3BUzrc1V
qD9EwtGUBo5Pq8G3sMHEedSPnZrPsCGQzFFFcqXnhLM33GVjAnyQW0KCAstG+SxyJzmOe9VNLXOX
utE9j5hrNdQXDjGhnoqaXoMmAXtUf4tM0JqkviVha9T2qPMG0DiLx5ZDwCc9GnqHxWvL27g7BSmv
XLB6jkxdxry7qaufCJiTJKxlXxnwCQpi/hxl7xrfhA59ucq8YQ+1ucDZDvE12EMPMYiSJUWV8Vnz
8YYl3aQ0U9UDxcfC6dvB1pvAEkzosci8SfhVU5JuEHxAifh6YiKPiHOqZLOEL8NZglCr7+PetbMs
8S/ou/5LqMaCzPFu7UCRhUkmENGFq5SNMqOlZr7RzDsBR5gHRKslQYyHy5SjQFHwLvZxBUclQAe7
WQHNf6rXwR3NK/2D8iC9dh7mmp38jdcbserUwiCDEqkRaLnkl/hGrNqnQkRdMZvQFasSnsrX6mPF
0jVmx0Ct0plBUONr6ud0pG0YkLFxpuvxOLrE5ZevVgNk4RizW4OhKyUZYG7KZctQTCuVDqPwQ55+
bMf82ileusUghm7IoEMSsGN1TeyyhKQS0TkNfZw9YgdVh6Rr1FyCK/VQedUY22EF/eyY+02zhhdE
NiSFmJosSWzPGFr083iYC5yp1+irdsw9PKHa4MyGPiqKcIPFF8Za9+xskXmhaPQZQsw+LIq7/OBD
vQmMj8Wbemqt+ERbtDuUu22Vc45XW4+IApIl3VB1KNvRdVh8CFSFIYct2qycajCOpZLeBonvKu0A
ImjNK5L0otLTfTybsoXrmhMuqx4vbNNwWtjWqkDrghC2heY2nL6rypdq/rYdkas3JlHAIk8MqJeY
7IBPYOh5Jeew0Qe9YKXQAC2tSIwLq4NC8qE1Eyhzxa0yXGmmKVkyCGedYPTHCPyJVWoXRZRmNucn
rYbW4icxGy1lGDEZob6LS7w+aHaxQwL5VcGj/HCgY6kqj2VrHW3QQ6lCeACyJKz+UllXekvQVgSD
wvW7VN6d2ljqjkrAC7gvbO3xj1z8ZZFV6gpmcK/FuoJT6mm3wbtmMqikvREVbAwJujzgXq1gI5f8
10NWtLZsW13odBkAh5Yp1OeLXe1jOtaGj3j8xe/g+EeTYDYrX9pjtlDMjbmGXhZ9TKfvRznGxvIL
Klw07XmEURQzt0wxBxTTVej9CWEqVN1puM0C9JdiyLx/aOqrChy0kvnEcY7++C2LzLEEZXpVQDqZ
Po7R6hEtfSSQWKO6gIHHSzJXxymWS0lBYgECQyuZaARAcIKiSnGjOw3FKtrhJN5PpjW74wkMBJ7O
QR7qwpaLzE0v1k2lNS2MzuqdTl56Xivib2DnHJDMBY+hJNEcUqyhQNz8oLixV+8V2Vbu9SOE4zz5
bnvPVi/4RfwzF7wx1qRqAjzWl91gYaZxP5vfTKW8wesOB714K8dc8U1P/FFv4Zg63UtFbKl/wtxA
VNAgoS/DQB87s3Jl4qvBGOFRRzfmfRoTzRr1yYnwhmD9wZotDDFrFhupNqU9DM3TTRKFlmrexJDn
jTlDNetprIppX0lXIdbH8qwoEYS1TCLSe70urMlFgHvGCLnS4hCVFl6anfix+PYnvp1tsvENleuZ
4NvEIXlp5dW1LGBmP30deV1Yq9Gw8I3ZrMTA+xTBCUaP9r7PLnL/bduP1QwBlCfQXsSQHIYyP4JD
n4jKPCFFc7TKTirVVnyIL46ckF49PAsj1MkFAkV9Bp71kSJscql1X7r+vhve2u7wd64wOCeRGGQx
BT04RexgCiqzMkXZibHJSZB53jBbT+LI6LKOehNdJoFnGE9zElh9xFOfo1v7CUIXq8ZsPTiFjHCg
5cgCo29FeMgrzcr828yPXN3g9dnynGLOqjIOUw91EnRL6hdRjhaX8ipNEkvKOOW1VTuajNcZXRQV
gy1Ezr6uzQGdHeujHgTrp7gdrnzJjozE3Y6GdVRYWKKX8CLo0maU5ViGJVqBkiCpTrnXojfTpel+
7mbQPOK8w66e1YVF5izpSmCGCa2YVMEVptAtzee96q2e1oUF5iCltZ/NOuWp0Y19r+xqaRfJj9vr
xtsg5hSNrWjMIQVtQf5O/F1g/hzGe5UHazxHmDNUlV3VZrTYaWqT6oAeRPQECT2ziogpkG2HuIHA
nCMjrJWqpYOE8UH/rnrjPUYL3PnOuJdsGRruaC+VOIGwwvwHKcfFPjGnqchnI5dp9VO8lV4mt/yR
Oika8G6gxOnpdmpJdmDHrnlI7ptDimZv3kcnb3mZHGIom6ydaTuI0WFKYzKuqzm3pTbg+MkJePbp
PI+L0EzpgDoxgot5Hq/rkFeq4ZlgHsvRJNQHJu0Zk5ODOu2jgnNpcML9Pc1coISIrsVKnREcRXGS
igOGn1rjNAr77RhchfJzPLx/Py6sdFoB3Wh6qEh5VWRPM5TOJLSXksdO5lji7Pz7YVhYGiEGAjVe
bMmo3BmYOO/Tn3PIu5nWv3cX/jAgIZeJacgarPSev6MiFsGV8IRvT/AHTXvDbXjzcLwzzA6ZpmlZ
IWOFQdpvp0b4HkzvoyvM/3Voz5EtDG0Xz7zW5vVPjIWXDHC0MrgDRBG79t7w5BQ7iMW0x86ByAqK
KGLNASpeKDKgoRU5JMIK+CjFd6EQH0D5L5HBUmMeKygvGhl0KKVg7kEViMGdfKdUzV4xrmqUwLPM
SuL/XWiQIiFevUxNB1e2xtiKC1msME4IJEojS4X8XvsWQMacpwO/7tIvM+zcmB5pHahGUd0oILIj
tLsq3hmlBYk8S5U56d9vwuJsi4GkKEYy1kSwJe5mT/eqXXnRObThE289/EmFdQA8W2PSGFlLamWg
BECUP4eOfYgxMpjZ9i3Dox/uvj3yjjdvMZk8Rgsiw5cpi85sHgTfUoRdr3llZef53TYsroPV2Tcm
ndHjELfUiOBoIZOkPWTaDrJuf2eCQapaEDXSVqjuFslBKTJrmm9SKeCcXJ4fTDYjNo1RlnTiM0oO
mX6ZS8eif9v2gx7+Tx8D53OkM1gUl3IdzhP2pGxityTXSuPKnWGN8rEVH+qMV1vjhQCDRXpoVGpH
W3LKObZ0cC92ZLLbAZXx9qA0nbft3PsQ9ZZ3DEoEdauWVUiLk45oo+sdPfaNK9rlTYXWWRF3sotc
zWp35Z6266g2Gu/fUDja/hWck8ZWSCWdqNL4nlwrlz1mxoaH7b+/Xgk47yE7JDZ0hViXdPaUyjCR
vXaYPJoIitwXzd9cl78OFjsrlnWFFPm0h7F96THR2OwEO99D9Pv7aCseJpz41Nq8xWMwow70ca5j
WPSnazmdrbjk5QDrhwzNLKqmgLSNMCcgn8OaBKivOH66N+rSFiMMLfL46H+TuZ+tMIEvVVKrpx3u
xvjQHlTIdL2vngsaVSqVYLeWOYHyLzvQlufxC1ocZA5grZ+88w9gjgLG0gpz9OFm3+wb1cA4wffW
vzHGN8UvXE5Arj6y42ns/5eUnXcyxLLr5w7JdX45OiGqv6Ej06AEeSePc3I9Ps6mmEtTU8OhTie4
JclOmryk4Y9tXzjRoTDXpN6oqR8TvF/I86EJ7oP6YewP2ybWIfjsAhPipZ7UghlitaKml+1aHE+V
ludWkQmGFQ1j76ly/ZIbvcrbJvrbP6Pj2TBd20VOP09laAotYlK67lDQInv5C6WNbw41Zkx4lR7e
QtJ/XxiTislMpQHGBvMkN9fmvBd5+iq8WGCuyzQvulkBORwa34dj3dZOqvI4T37zhXJeMwYtZFEl
haQi3sRje4jc/tmAxF5xST/5p710I3I4Y9Zz97M5BjZMMTOagIa3GB8NtL8kLz54Sro/u6LOZhhw
6JIomUL6XZ/PXtZei839dohz3Pg01qSLUx7QEPcbcimkEGwZows/meygkjm37SoTAzmDj8ogQp2Z
s5j8O04yHiSQVpxAhyy8pE7gTrEb4aYP9/UucPrBorcW9ISscldJUDJODI/HZrAalDr6ESR0I6Bh
jon7HkWXaHjnDGyPdGl5rE+rFDZkYYCJel0q2nEU8Xk33bZg9I+/VKjDjbqVHGhuU10qHp10/rOs
ZmGWOQgRqQ2lowOFTVEepim/DdvkYTtq1tONhQ0m+vu4quaI9joP9jRZxEtckBdjlitAd3rhNc/h
LQ+l1uvRC5PMSagjAyzgdCi4RsboH5NjucdCvk9v8x5dVwe7FjvHPnMFdQDOafrMpV/rL0YG4ZD3
hOpi+i7scvdr/JQ9YDgTjA28CaFVLD47ybbgl6XY5UUBJ7P8pGPOv32Mkx1n7+it9elyWdhgLs4s
SPNRgtoVvi8J5I1BQ4WO12fFGhziljvjruSxCK5eowuDzDVqDirpTfourxXzD6HIvK6UjqOZngo1
OUSZuMt8XoWfF6Dv/7641PzJqAOZzv5Nx2pfO+Z3NKoAZcrn7iV7EJ2aPzG8mlotvGTgJMEElCJQ
Riw6B0hpW4VTcPmPdAFPWX4VtBemGGDpQUP8DyGagnIueQzTY1LkFqkHZztUeHYYJNEmkxTBjEVU
59BOUfWcvun5j5DHXM8z8wlMdBIY9MW3Er/4idP5r+j9lvP9tjPrCcJi1RgAERq9k9BBg5DYNT+p
9FTo5N+k19GWIXw9fOMlJJzrhSVhCyVjzv0R8dCDwDu74xbBOVDxqZvOVLNkpjNdMwjR6qTbBVpo
U7Xr7WWjq7KBFiwPmyFInd5TMlUUn0CF1u8HT9jx56vXYwDcyug3UiFszWCENtcZCHzR/Bobh1HR
LU395vtWiM6cbXfWV+1sh+7aAhcSv+wUv4GdrLss5MEqgouYcHtR1/feBI8Kpn9pkf2jlQqNAk0Y
oXcKZJXxgTarFLvep9oP2qViSTZ9TZ5Cb9u19SU8G2VcM5qUBA1t2NLr42Q4lVxZAZLG4WnbzG/O
0dkOA3R5Lklq0aBBYbBr0D+C91Z1hLvSpQTVdWVpzzwBed5qUscXeyZqmjCkMhyTR8XRY82ditDZ
doq3dgzSlao6RQMk3Z1s7PDEllqG9NRF7uT/0VOyfl48BuviYoqqsYIhdCnblHkq2+V7436iZA94
2d32iv7qz2f3bIxBPKOVYhD5oWXFV15KyPBW/S6MD6H6XHcdZwF5UcF+SNSCnqXoOgdOXOFRd19d
aaWVWtN1j+ZecS8GFq/LjbNl7NdE2eYTFFbQxxJgOK27bsWvqXofVffbS7iOF7+WkKVFUNUB2s81
9kvJGmscWvB1VfpBaBreOxTPHQYygkrxFRIgyEd9X2vHakYdyHBJI3K+wlZjAn27aAbDZLjIEhI3
ozTLkPtCAA6Pg38XFo6o7838q3K3vXCrh/Zsh02hy2nEdxe1Y8q1lZggMI84XWA8C8znZECMcMyH
CWllcBuMuzH9k1r3wgMmT85jMeraGR7EwtcpfBy0P3n3W/x9ZscNueyktMTfzzAL1CZWkj8m5fXg
v5Ik5Wz6anAtTNGlXCColpglpIhgamoU1EUSa251GyPS3Krc6nFZGGLuBrOtiCCM2JO8VS0CZvdS
BbeiyNN+4Zmh/i78kZRuToYEZsb40RAOaXFBAp5+HN3eT+C5cIW5EnoBDd79hDUT9rNHtY6Cq/FI
lY7QxsFt3+DFMnMtoDle6wmNhRqt6loKQtT88HfnkbkLYj31JSHFkjVN8jgF0nM8Brs/MaGp+A+l
E0ihftyVUdDIrGfIrSZdtMIyBpsWL4df3/izCWadepmEeH2FiT59p4EKXPmLWjgQ6/biJ6ovHLtx
Yf8R+w5VlvnXM2bxuqiI5SHCLRClgX9QRbXT7CYUysbdXsH1c/rLDluQCqtIUTSZZsHDjRgFjq8f
addco3Cgc/0SONthoLOAfnccKwiGwi8tZdy1hm/72q1cPeUKJ+Ph7BhbmDL8UgG7FVyqhq91+xan
+z7/ur1q67nHeXsMBknFJgrR/YTco/iZnBQ3D1HWIJk13rVucxhCK38jP7ZNrp/X8wIygDo3fZXm
OhawLh6KaF+DKPrvDNBlXSBc0geiX0swkIyVmxLxsgu4ExfrCHd2gkHRrJdyEYSuuIBSEDK98+1f
+Z5aW5ODRJE7UcILbgYeggxJtoSxJ2Qe8v+xdl3LcuO69otUpUClV6XOOyf7ReU0yjnr6+/inhm3
zNY07X2u/eRylVaDBEAQBBbsrn8aktipMUpyDDlegjqBS899lotxEtMQhJEhAUgr51MVF3fDVLtJ
igIR37/TwtQdtOHt+nbxtJxxEG1cxKXaUoMyMKSFDC9CmuDWz+Nx4cCwnXqjPmgNEpO0Bv1WEJ+V
DGJxohKOZrODJOG226GiEDL49eToq1p6H1kqE61fdI4S+uN+1WwpUyShUBC3JzH6EFr9JM8V2qE1
Dsy6tp1h6P8vDEjxMdcmpx03eev2fWClNYhGPKMZ7P9NHEardaOe0H0McTrzNW4PWnScBOc6xPqW
nEVh9LkMhtAfGohS5JvEf9BjTqC7Xt9knAEY7dXMII1b2g81qeC77zYYPPYVnTUa5kRj9Gq3LYXN
dYn+w2P/RGRvi9MYt5KIwazOLFmt0x5lu7j3d/m2S+3kqfKEncx5rlv3CWdA5sSbDJRfRj62KW8q
q4vehv7U5q9CF1mh9Eng10te+FZFAd2xiRZAWScYCMzgVZ0mtEUeRu78KO91r3nOUEkg1agZyxx+
zdiFdAwa/TULZe+1qDWlIsLYwPrYoQQuK+/0Yj93YMgksWUKD5ztu/BDDB5z4I6dEQi4FwPv899Z
DKRSX8dtfRBvxQJsWcIuPGmNxUG9sAOg6pJGsKoETfkskaqO5FbZpEXkyhszRfJE2hqfwIKEYUso
1HjCykJVr0NSxf/lJGEQmXUVi1wzYjVHCV4a/9BjFROymj04Duop6uwiHmsnwCTojV8lEsetXNok
A80scSGFpYae2siltKCUVjCxpY3ogWQS04N5iaK1/VyuLF35hf5oAu6DaQw5SetlyuhEkjXFXJGo
zl+upmnK1O9j5jLjZoROqUehjbGavVPu1GMAQuu5d8C0gdHYf/5eSBcQHNYaEly4jrC3kbZuJpXI
6Tsa2YsnEIP9P6IxPrpuM8nP0ShEZWPQEo9L4yCureRCNmYli36QhmCCbHGQWwOZLV/cxcXzADLB
4NMYmXYiIwbmcWJcPsH+uqTs9UTTlXzMzX+X1Dz8s6Si9zsbuKqTZxnZ2rlkUobORA2xq+RPbeeW
+XdicDwKD4Ixb3U0CqQRs8gNlQe1t/zgReA9BfAgGDNWtKJt0wpShJHgCuOr0BQbInKYWC5iHWZf
GPPtRkVDpypAsia1SrzT9ZMHjqEaOcTr/nDVAy/2hEq78BNiKo2i0gEoQjZUC14UhRO18ZaLidpG
oxvG4l3DoMRTeRTAj5mMHJC103LhGQwmZIvjmQ4zg61K2okUnyXNbbO3UXTjvLPDoed4cp5IjGfo
arEBVXYSuXnuTdJf44hOu8fr28KDYNxBHIWTosfYliB+FGRUw7+ovG7BVQh0hYLlR8EbHUscUzSa
EDcN1ixsUbETbpSI2InEUa91B0N0gq4B0cBDIGMtM2kLxDFCeOFFjS2/7o2LxpiNYMpBi2GK/6D9
oTu7rEigRrqQja7w0naSoK8kDWid5mgb3cNuue3WOKLhO/xCCZCRKuf4hVVzXUAy1hR1WdQnnR+6
cgDKu98wV+4SMqZUTs1kIFMRuklvOB0oThRZuMGcm20S9jdFkZ1M0ltE6dxRQu9El79cV3z6+YuI
QoWqyAZIz0CT8+ua5oJhKh1eWt0s/i6DuyawZgF5Z/U1mb5eR1rV/wUSc1RgtI6kEhJEbosRLrHZ
IXve3hjo0b0Os7pjCEsMw1AxL8VgLLlNFSWbJD9w+1AQvFZtJXvSy5yX216NH0AGIBMDs+BFldm2
fAiEokDdn6tholkyeJm4M6oHM7nXQFvYnTThSz4+XZfsshqO6v8Ck/GDxJyCWR6B2bjhXWh3m/FI
i4+STVRgwojkxvf9SbjjVWFc3jQZWGZFSSFORK2EwJVuBzd5n+EebaJj74bb36JNoS7qUiV/Li3L
8VzHcdIoAsQE9wbms6ZOZsu4pWgoaMw8gcsEuX5POC8rS8ZDlHzupyAM3d6rd/NT7Al2sKO9Se1n
/j1zHU3Dy51IZ/USdoCcKEtljZeEwO32/meQG90mp/Iw7vV9fOCHuas2p6HAH1QF+MPyKKlSI8Zo
Dw5cQ2q+N3iyFoLoVlE7TsaLasDFji1gmGMgTsKxTQdoCF3B3Ou30W52+RUu675Sw7rBDCQNf391
VhHIkcSojUO3diZ7fh8qod5QNp0P1N5TpV9AMd4qF4e4nmJAKSFG0iVgnjK5Tdb0G5fLdhaHOauN
PFXTuU2o4sW9pXupF22ab52D4jq7PnGvPDw4ZpeyqR/HMIVItLl/fKKENijbRQGobE1bhZcRW72q
LhaQOayTRuuNFgSHbirsje5TX5w0/7uUvJpRYsXJThB2OnGn+eG6j1zXxPOSMuf13LSJoJuQ0U9e
J2Gn6D86OXYa46uGeUEjsvSogLWuQ9JPXttF5iQoA9WoyjaCuyrvEnSYCVvDQJEI55xet+SzYIzv
b7Q4zSIdKJNmKX7i+oJjZrlzXZTLbitG6xlXLw01KerqHxUJtsm+RrEa8dK9vuMgUWW7smps82mI
BpBIDoHUeyJMOXGTHx0SDHCGbvR9fga/gGpzIDm6cTHGMJKiJKfmNtgUsrGNjehKFkZoHGgbtm9l
SKTQ2VmRwys3/Q+v/3P7dGqbi9A1ATGlUmcQdzRR661sQ6c8+NvOmV06C5WbuVk9Qs/Gx9YCRhIG
oPp403OFbY+6ecpelZxMl045L5zyFHL8/yVz/a96w441DIdsQu0S8FonfJLt/CgiuUgnRY4YakQQ
nEzfBqfZGdvI401d4RgGy9mbT1prGCWgNc2wpuq50WNrnJ44usPxnTrjV0ofZED5SAX0MENrW23S
1wF8nwpey/lMFFxtYVyKkCppE/TQVGPE3DoZPF2CLY2uhhmblMyN18axegfQJaIZOqWEZZn4jDxu
s4pAOTVJOU7arNmtntc2aUrkSiWJWNk4tu71FV3dtjMmy8VX5VJcNhJEzM1bvGANyo845MToq0mK
BQQTLYDJvCUKoSeQ/lUNN2O9kY2/0AVpidPXNuG5zlWHtkBjLBw0M8lUDUAr0RWg7UO7so07cUf9
Sot21cjhdZyvGx3oCkV0opiywXKSDZqZyL32HnUpXuYG+xx+rLD7Q7sNjjo8WW3Hz9FX0CtyyVrW
hT1DM6dRpnStGFf0JlJMW1PJnUyeOCfE+u6dIZijqB0jvG6FiMqHtEHrskzSXSW26BcJk5Og9LJl
Kn5tDWMWcio7rsuGJPuvrhpdiXNt0pudLh9Nw5MDTjnH+iH7c99M9mHLVNJy1koATODlkI7Rnuww
ksKpT9xDdtVrLZAYnQxi0Qgl5LZw4tHBvZTMqbeUE0aagzORe8atXonB94yHJUw8kllKOb8udL2s
sWNk0+66ExrTrfCGeOFe47xEru/QGYhxxnhr6cHPTGOH+S5QULG6/YhvOn+fcb9GZqhiqGDZklZD
qcWplkUrbTgBMk8IxoQaTDH2SQAhyi4drViLBauMBV7Qs+5mz6IwVoTmhnSWZIhSindV/tznm7C/
/59Wi43k8q6VEkUDRDY9l31kRcV9zcP4D5v5KQcbu3WpQASpetfk3om2M4gA1A0INkDLf12a9bP3
rMVspDagUk2VKmhx446O5IC5dVceaBCceajoeOCgrQZqCzTmCjibRR7pzXvuQfG6jb+X8EoJGgBy
K9kSesny/kPn7nkhqVouA1E1roQwxTHlY6yBdosZ18bIuaqsJ4wWQlGlXGAUmR6CaBibJW4kT3Hm
7QAy2m2wK94ZAILXnjcYj2NLbHQ2J7OmDTQGTIeD0hyylqMUHCtiH0J1Uqg9xhXh+8ZXs3C76lTK
3nVNWIUwJB1DtHCcayynpA4eaLNvDXTxyvsojmyxulV5vJWrF6AFBrP3nTZVRT6qgVtI97X82GMs
bHKozB8KGlB7cRcIPCKy9Yz9ApHRhAxjVSvMAA1cSpbQWOktvRPQuWB0qgbgc4uXreStI3M2tGGa
5WoIRKXaFb0zqgeJF+qthssLoZjjwSSBT+oGy9jXO5LcGNmnMHUIHAQvLl/fL5DBypqMbCEbKIwo
8hqNxAzceEcZNYzd4NHmbl5iaNV6DFRZ4L2IgHiKOSOIhJqCnkCeMPUkbZ+O7kdU++f32QNiTrPW
n1USuI1+6JUdkj9pz7mArm/JGYIJ9cusE/2MilCpopU1d33/UqBsJxe3ZcVLkqxr2BmLCapQplhR
Vo7AHVqvwuCRQHGHgFcosL71ZxDmXPCNplR9WaZb72+UrYCru7BpN7zqHM7Ws/f2UQj8IQ6wNbPc
7dMeKi3zStrXk7Zn9WIv6HOl5EJD94bOCpJB3I0+gI2+kdxw/z9qMnsO6EVYhKEKqLbd1/p9ynsN
XH+BWcjCmL4mDYrZUFWmJOTBQdvjdHvFxMtd59GLXnOLsrtXbnaFhoIXubIFKhMqDp2fmBlFzY94
gvlLdpUtOMldAfVwotfuy9TSPHFbeBGX2IRnV4xraLIOs5UNIAv6jmivcXRIcUiYYuRp3EOceuYr
UrKlMbQfOypTbF7eFo5QI56syL70zW0ySLvrHokHxbgLQloMJWgB1YgbonzSyGuGnqG5sa/D8FSf
rdzXSTiqRaRAJFAuYr5P6Ek3nZeh0I7vxdcDVxMHBWaVGvTJ+teoawaXhNbjgfX92ay+S9xsE7/S
ua+F5+sWd574qodawDFuUMrVCGTHGvVQ0RbDPkFVDg6L0DG+zxuaqJKRRg232mu6kU/oXby+suvg
qgpKGiIrkshYhFQaQyN1eNeiV80Goypq93dGVq+6RzBkqhp9biJsGjWVSWSEM+I+XUYT3rZNPnKR
XXyfCchyxcCplSETYBa3SvIWSm/Xl+lyjAHNyy4AmPhrRqkuKBwAMNjyXvo+2MmNSWfGbFDOPe6N
2+koc1mrVs/HBSYTgTW1ls0dTdxUyV5B9415Uw8c++XKxfjhimSCH9JrEyXgCG3lEOYILg2HWKM7
HeEJb0HjSji7tSaYIcqKiTd/0zRYAwPrshSMNX25rVL5nkzjNNqxmZh3ZRhxT8011VuCMeY1YIgk
0QKA0ZMm/17fxmjC+So/YRiTrXmJp4573/2AtmAWiyEbCAMNdBr/6kHKzhzl2sQdBKTPpjU6mAJz
H+wNx98WaKdz4gc6gPaPy8qhogtQtss1QKBdNxpAq/prj/LBYh+h58h/kGESA3fKDV029pBZojFO
EgWfVTNQNJoRw+3eKyVbx20k3BaPw5Z7pq3v4s8VfffZi5tw7wuymvuAK/Vt3xxmk7Nl6yppyhom
kekaahh+3bGgVqXS91Ok3Kr4KBb1SdJKO+n7p+uasXZeomztJwzjbou6D/JCzWBunbxPxrC2yly3
wxajz2K0v10HW831GEjggesejwsm297SSjMpoqkKXUkcralw0WVt6o6ZNg6pDl1LLKE0nMjvXji4
q7qxwGUcV5VOkSL0JX3j8U/0wuVD87Mj6kDAUct7oltd0gUYs3NxjQRmD5I6t1GnTR5hcJdW9Pdd
NoGXWeakGtex8HgDq1YVNFQwWiLMWmaIyPmIpPZGbbAwTdNVfeVFjbIPJM8NnJX/QjEn2iDIxdQo
gFLKtzw8mT5nk1YNavF9ahALgxrC0hDSHgqfh7MlJI1VJhEvalvXg7MMrB40cyFnGTDMR9kO7eak
3yS2vilvZCvc80j9V5NlyxVjFAFRVCD59N3IOEkY2wuX1LeWsm23mlW+zKNjgLiYN3iUt4qMPdeB
FqHmHxIisi7VA+E1x0r0R1+42cU2MSfJrEaVSloK8D6JCqw63ySn+xH8+FZE4GGGSd2DJyu2eV0Y
675DNtEuRIfaYHrcr/pBJl1KRGpW3awc9Wi0g2C2K1V3pvBmTJJNjjkqZS68KGhmu+4+Vl2xAusC
+TlRwbXKIKelXlYEXsv3HzvzhUTPocArIV6N8Y0FCGNecZ4OTR8AhE5aDe3cwxAsWz8JmLTq3/AG
IqyrpqJhQJAsg4fnoja0ESVh7PFEQTZkPzvZvt9Wbyg/AflO5KCDkhfVUbW70JoFHjXMhXF3BIXr
FQ23qXSKg3Zap7B1pD78WwImlN41vAmj6Jz82/Wt4wrK7F2KCef0mQxVvmBeMTDkEJVRB+Mo3dNB
8blNeNeX1fgVg1F/riyzj7MRjapAAcl9/CS6Qe+Et9FmAIts/nk8JXcqSEp5HGHrtrEAZWwji2AA
Ai25MdBnNnp54zRCYInCTdLvzKq1DH8zFbPHWdt1uziLynjTMRUoixdy8+FO8kwwvwv+YbibPFBT
HdofU2bFe9NJeW0W9KvXVInxqqIey51cQ1at/WI2W6F4Nar7kjvtYNXPEUwtIRKGostsFXCkDkUD
yjqEDKkt31cvs1PZwb1gJ7tjW1vpC70Gl3bgJJwYaVW8BS7jwMVklgOEldAf6ZSPuHpHmtUPuz7k
WMbqQbHAYfx4PpA4Kk3gTNVLmG0GxeVoB7Wsi306A7C1vrHQFyka9fA++TbZBgaahs63dh/tKJsT
vy5qVRcXaEz0rwRhPXclKiZScTqir+g1GZNDpxkv16Xi7I7G+LFek9JZDbFqzbybjKOpvMTdc5vx
lGD1dQVP0QTzQ2Wk7dnq3rFFF85ACuyObmub0P46b9WbXLfIjqZDMs/mBg7rnnIByTgu5J2SrkOe
Fcnc3tG9/HFHs5Cz/Qn1C8+8t9hV7UPjt4KrqK4qGrNdaRtqfScBbOyyF22aHknNK0P6D4HOGMxe
6WRWyzRHwCBu9FtUPLrhrbaTbpRNtSPb4JE35WgdD2PICJ5zaOUO44TbiESt2EtIIujj+DWMkuLT
nNThLq6aFHW4JM4TqxYy/UbQ1HiTolPsR0PGXLIxpEO4TdMsOBF5MEP7uspyfxfV6cXZa8bpSIQG
qcrWa8G+ibHWW/MhsTUMgJWP/Gd26jgu7F6X8AfkfnSU9q9wvVokshiK70+RrbbXzVOEQRN5rzlm
4eHFq8VgFY6EdCcvIYlKdJOImA7I+LIgjTSsPSTEUJDUEl31ELjRSQvf59TXKJHccADX6mEww/pf
QPbdq4zSsBQnAA727EXbaE954n+rZmHVry2QmNVUDLCEifE7UnJDR0H0h+S+sDWH3Jp4NTLvgtDi
XWDXvc8ClLGcQSKTOSfYQpqDy7axEzc2QZdG+lDbpZ3aSKZwl3TVsy4wmUBt1oJx0gQ8i/VveBbD
dKFsn2FOw3iPgnJQaubPvjtseZQh69HaApVxel3iS5VWQlJ5gxcsvLxkp2g/HqQHZaPva2v80XwV
P19XnlXXt4Bk3ETt10GG0cGBq6lPLbkddF71IA+AsfcuEysMNAVAJJ8iqEc5/zFNHk3sLURgQrCs
Vqu6naGUE5lOrWY4oWK6pMNsHPIkjJn3vy0YExHJg5rJcUitWwi3Ui65pOHNsFz3WWd7Zh2IXGSp
hgdSN8VzvHTQMJeOZmI/dOqd1419B8MA2AATOQFTlYc+PcnTy/WV4qkz2xZe6krftBMA4Jc6TI7J
UZEhg2rsU3bEZL19/txtf6PvieOj2LewUdcEDaPB6AEzuLNTehGxaMW/4UgbSjsG+j7Q1HNtd9Xr
Y3y9hJyAISssRX2dZ/Ew98ijy6fWoc1JoWc8le7sVr/xXLoq4wKMMapJF+o8UZHuNZsisQuCctUa
uR9Ll1Qe3ep6KsBAzYZqoDoEFZe/nqD1XCh1h/5bBC7TX5RcT3fjFJEYZdcLnJB3mK0G6gs4xgfm
JU7kLMfrImaZz57oCnjHL5wEs8yJ1yeW+sJ/fL6ccEQ9CHbNlJB9QLDEHGt6IjRxUqGWh77ygWLz
a/UsWXKDBgrQreP+ahNHfFPQsBG68UnRbONrl9jhPfddZPWWt/gdzEmHi3qX6PRluve0vYRxYmRP
XH8nKu+tDbirO912eMSoBU7e9j/2+LwAzB4PcuSrVY4FqN/HsaJ0ypN30ftR57vmluMXVo+EhZjM
FnfIV/UoO0Gz4CmI7OCACNBtAic/EJQZ1BZuss9V6XJA6R5eRGVgF5F1PDDoGP78qxq3GJ5hBNUM
pyqklmD+iIXZkqbdpN5WMpKf2UlvnUzaaL7DAV51DGfg92zJIuAtE6mZhn6g4Qut84xc84E25Ghe
vUlt8eE62qpjMPGIrKAsEs80zFlYC7JA+0GRrSsOxvQ2z9tO5UQM6259gcGcgNVE8r5JcLMQ92Zh
mR4eRR31oRCs2p0c2erBmj2AIZnnYVe1ZgHLbGAVmEIFWnh0BwsnEUNTJ04H/nra6gzAnoeS7wt4
l8Ha0batfhc/6i64OVw88fJ0kbNL7MGoor8gb0OIIoC8B01TmOkdfEaKjDj+LSiYrfqH8YoJ2bxI
mrOC7MmoJCUGCEkQMG4UWwFxf96pnOho3ZMsFpHxJM1UTf1AlYOO5aTDRyPd/WcsnG08BDzKe3rQ
XVr1T303GFcypURHGAO4oDi0+n6M37T5JsWIs+tmxYOhG7qwYaHFVM5Jxcpl0ifwplqK8ZjGuOx8
JLW/WDzmWA8GIZMlelnF84whHkw0A8dP1yXhqR7jIOSpUspCowsWVXath09dH9pmqz9eh6E+4Nq+
MD5izMp46Agk8Q0R1ZGNB6oEtx+0BDMeu61WZXeFaPB0j7dLjIfIQnOOVBUuHjRftUVQATi+YtaC
K4h25Yxu7tajNbzKr7yGFM6aslSPbRwUYqpOOM/kvSp9SZTjgPaE6wvKsd0Lrkdx9jENAbJlgRfE
d2rD8eq879NTbKHhYSWbcplDL+TmJY4wGsDk1Wi/T9G41AnU/iLHhqox9rkdw6vSPvJR+6las4f6
TCvam96ITJiP8A5nla3azSO90Hf7jxEUGOYZnDGtbkDN31gBPJAmR+wjpyTjcydk7ke26QzDmBeG
BCMOT3DYD+TJHI6B+uX69//jkDoDMIZlzv2MwYOQQ9xH2+Jz6ES2cat58ec/5uynMfFiwRhjkoqk
7iSTAvXPhe5lmmnNc2cF4mxfF+n9dY/VC4z0Irqki6BtYU9DsVeaXvFxwRg9ehimt+GPErQLfzfF
zFs9AMGdJTxXu34jvpaJFTi8+vc15V/+Akb5KyP2p/Hdvc/RYcjbHQarcqTkQTDn4iiixlr34RCH
GQUF2UiIraiC4lxfyzVPtBSE/oqFFVdxECgJreae8PytxTW4eyVLiVKOMKvP7ksc+jsWOJkhjEPS
QJpAxShOAxUS030T+j96vdoMeedkA7owKsNp6sew1jZmc0grwVJyxUai2ZnFxzBtn66LvnZ3Wv4k
xsBRl0QqkR5sU/OlCzsn14+9cjTEByninNKrKewlFGvkQqlk4DPE4XbyNzMGGIInDAns4ol2wv5G
RoOnO4zNl2qRl5MBvBKEnbh67/TXGFw188b4NqMCFg9/04EXK65G+UshL+3fLzUKiiy2qx4j1xgs
wU6tHANXLGEf7lPK3c5rsueIyh6lTd2irMfELhaD6ESluptNbrUBteZLf2OYoo66DdRYMpINWkZE
DNagxDjlLiytxMWd4rNmYXbh95zb9LKavgZF2r9wLH9uQB+yzBIJDVpsYB4UGD6YlJRTtGuOGuic
wMCqcu7z66t4hmTyGTF47FrTh4R5EnpqH7mlwWsj+w8jOGMwPlPMlSDoElzi329Lx8yNHTOwgs1s
g2rCndCSu7lu4KtF7suFZFxoigtTWo9YyPzob3IPeXG8nWFshf2Bgck4/JZQdIEX/q0MckXuQghH
mu+kO406r+2Gt0OMAzWrzhxyCbLQkoWHqRn8+6aWBs6SrfvE8x4xPlFrDKXNRKCAY8gaYs3pxkcB
Btz4+zDmjeviagTjFsuwkkIMi6WvF+bkJdv5IN/JO7mzhHvFbZ8FkOdxurGopV6xZJVxjEpsgpTc
AOJs+FZVuHX0ohJ4yfs6uhUwhD1vX67r4Pr5el5QxnWAW2VqOprR9rVxJ0Sm18nVfZdXHBiOdrDF
Cg1iyFaiLqOLT5LvGrxJsrzvM/4BbSlxihAdkbgZWZJyq+gKJ0Lg7AxbmQDa+A69p9gZzT+qUWmP
3wXpUS0/dfkD5gq4GJ1hXd8ZnkiMc5DG2W9jAS5P8p8F40Y1ONkhjilpFH/hEbRSmMaOGizGm2HJ
viCbaEe9Lag3Rk84i7dKuLFwP+zbfUBqIUY+nh4Z4R3oFLz6OGw0JNXAHgSS1Q1tttG20WP6Q379
yKvQEpvxGd3YZn1aQdDCfGujT5Xsc3Zq9QoDThQF9TEqqM/YaYt+oomp3uCMF/eTi8Hm23qroktP
PvBecVd1YgHEqLlSRsmspwCK0u9581cQ8UKJVS1fADBnYON3/0Qr9N1AAR3KhPZ9vhyrSbXlijHK
rZdxEL9nJvEEA6rC0J4P2l1k0+wkn8xj1ccthGI0XVLyZBpGrFovt64s4kSfp23oV84HDHYBw5yA
tZjVE5jwYVDZo5S8ieOP69/nLhqjyGVSk2agBTA0gG1otoGWV3eOZPf38ldeTnfVPyzEYQ6/aOrT
bBZxIzIbELhOSp/sQkF1BYPs86H9EhBz3HIEpOrLnH5gBEVfmmwgkNXYU2JK9aKXzBG1eYLu6eZw
KKpw08/ZDVGj1vK7ajdHj/M8O6o5bdtc4+GvKArwwX5qoEVJR1Hiry4xLYtsggGg4DKyMFRneJEw
t1ewMeKUFmpRwjH1hV9durLQv6Ay21qBPFnNUkgtNg+99l01cqtSQRef3LTNB3oMTAmvKCb4XdGo
yQg4B20aq/RBgN6kxfyJ1I+cLaSGy2whHh3PCIww/diUY0ZtTdzThNjwTFNh8ZfJia3Eye3503W8
lR37BY5R0tjo/3kAqFAd5AuWWO/HgMeRsbJBv4AwQVmkpL4izZBpyqdvmaJaYXRq6/FF6h7ihJdU
XA86FyvIRGRm0fWJP9O8ChJG0xeQXqO+efIiVDbH96n9kazYYsPY+2ndxVPgVxCug8Yb0R1BL28u
nbKc917J2So23zuYGZl1mpKqpdcmusnzR6nKOScxZ6dM5vgqY5KPBk3SR7rolM1rOn8OM3cCbxlX
nPV0wnmf2BJSJe2baoywcMNeRBVB6uEVRbqpD7qLe/BO3g6v3dfk9X9Sd5M5yeRhivRJQbRuaMZd
PKs7pY1xCREJh/9tfa9MWVI1tJIpFx0ZkzgLOe3XlOvEMsvaqtPHsS84u7V+oIHWnY5UUdB7zYQz
uP0qKI1ACXPrSB4a5D39pnjr0Psso1ch+OO5jfQKTDRdxHwnSZJZ0rc0r/pa7zXcrZIcgwr2Qovu
f5FbWrzqARcwjLfIie7P7QQY0ELsVK/ZZGjEoO/jdPpOvuH2JlCdvvC4qiihEBfTaTQ2tO6mdIoj
gsoZWnxKWZeyTXBSUFsC1qUdj8ZhNQAF0w5G4aAOVGNrDjBZBWFBS0/IQfamOd9N0vAR3TNAuKyK
OhLo73a3uJcUFaIAvAmAqbgeN6I+bomsuZie5H7AlExiiDjniUHYnJkakrDPJkgSz3dl8XmMiZ0p
vEF6Et3si805o7CpsrgeaimbgVL8VR8Nu3HrHVpkvNbqbQlFpskx2w1O4fDr9ek5ew2YMa250Qd/
HBBU6MKXaAD3H1od+vA0pG/Xl3E9cb6QkHG5IYbAVCpaj1zl0bwdJpuySzc3uUfPfQn/NC3xTXJr
pLS4TU+ryriAZi4RRYBWsizB4kqPWobHeZCAOfJOvO08TNaiPYelzbtLrrusBSbjgfNqamOlhLh4
HnghrvRqIoPcyBZc5O8kyleN28R4ARlt85rxfq9eGEMWEYwcNyncfiysdieBzwbiFRbYjFCRws2R
rzqvMx57kx07LUgFKl5XW9kLXVJKOWV+Dr+gjP431HT1oFngMWoqK5niTz220BxjDw3LffqXEYn2
dR1dAVHAePneEY0UDXuaGeJUYOhAh2YI/TlXt2I1WG387TrGir0BAykM9HqjPeH9SXCxUY0ogv4g
APVKHcu7NFUccagcMrb2SLiDSlY2CRcGlGViRANBtyYTIRL0RqeTglZG5ZHW09ITRnPG+3lPPBQw
ery3xFXRznBshKhNfZR2MUQDZyQap9DAfjcln8s54GzTiq9c3v7YjrCsk5oO0yuh6wliAVlyxmJ+
UKZgV8nZRo5NehF9uL5rq5pxvnCy6dZR6GKdVPTqVYlfcLP2iBI/DF3MeV9bcVS/SMZsWA+FqXsq
WZ49hSCkEnlOmAFQEEEpiNJQqyuqioj56jgNltqXN3VjpGriqrfGJv+EMnu7PiQEtMfRXYGBhuID
Xk3/aOkuIBm/nytdrQqhlrhmZmfGSwfmb/3pOgRPKmoHC6nCRNYnNYJUdfQJNAax+XL9+8zuX4hA
8RffH8AZqgyjnrj6eOimN3V2TR77Jg+C/v8CYk4aCfMKIQKm9Fli9E2sngSJo12Mff4jBqWwEDG0
5aKc2Q/nQPV7I3GNSTuqZvA1LFHFOIvNTdPy6J/W5TljMUuWZI1kjARYhd4YdhHm6HdC7PlJqXrC
U2qqtIsQ5kIuZu3IFCitEQKLprsw8nqjfZJ37Ttb0chr62ef4v4GA8+5AdYMA6WmjAWRPtfrVDUT
5C2GLxkIoDov/aLYlIqJV5u8uoYLKMZyyoCEPqkwiCAm820lFEfMFtqSmZe/W7UeXdFBaWVqOP0Y
64mrCTS5dZegXW5ymyE8xoa8u25Aq5q3gGC0IUVOv06rPnFbI7FSdRvVqjXOeynaXMdZXbEFDqMJ
WtsUCmj2gGP62yaPNy36KIHEm93M5l7+1oIFEBV4Ya7TJGEOQTkkbkVftjEly3Bqt95Ke9Sw4ko6
/tmr9gUcTWcs4PJGT01xwPoFWe314I03lJiT8WMf6y8w6Km7wOiStAqVCRj5m7j3N6VXFHhvSWuL
hgvy1rhBWS6XS4Kq8IXpLtaROfCqJFX9kAC0LqJNpYWOoFQ3GGriZEh2WnHe7FqtuOny9qTmster
gqXPvNJTlnGQlZyNZXuFxCgZwI9IU7s8Rq85jZXsGePZtadk16bO5MnOb4zaYcKzC1zGlVB+rzqs
oUTife8Y+2Sf2d+U+7/v/5HDY5Pj2IbMeBO9D8Y2epeyfuubHUFyrf+zG/mFQIwnkRpTJekI81Ol
9lC1E6YWD/f63H/IynUEz4ZGW44YGKVMkyrUxsQV5tcm/D4XgSXJPHaDdUePxMK/KIzPmpVpqAoC
lAFDTOgoE3+nHTFp2hm2f0io+/e6Id0IelgJbvj96rw0PaLWRmNCASP502woqBY7gJDPuu4b133W
AoUx8LgIMBOLojTu5ApWto9v0Sxo6ZvKwxCTO26+aVXhFniMbc96h2ZntPWgKEK7bzQL751WGFri
XXTMv8xua6f7oeVW+rOZFHYxWWuetCyJCupSKC9Od9PYyqshWCGehXaRLe1nN3ZzuznIrYW67I63
yKuxiInxkxq4wuSLhGj1f6Rd127cyBL9IgLM4ZVhOEGjkTSSLPuFcGTOmV9/T8trD9Xqnb72Agvs
g4E5qmZVdXWFU4U1z/Eik0MmPrT2+wS0KspeAdF4w9NR5gmvwCgVzaReEkINYHMa2qmoQ9ZCL5xY
atq/ucBXSNTFWqT9iHWtQBIUxxicLD4N9U3Ly/zTqfKf324FQ12rg6CGljkBRvUHMNNMX3InxJ73
AbXL9vHnyLM4uxy7IKf07g6yQO4mGwpa1egXuTBWolRgcgOfTNroToym7Br0jSoqeSo4X/stj4/q
VQWvIVKuOAtRPUxkIMaZ3XvBvgdnLwFutuVNsEEh1Yk+L/ciFtFU/pLYM48bhycx7UDlMmkmDfih
vulNbEZAqer6obI183KmlGbmgSKkcgHnCZ4BRT3F2kNVPl2HYAuBkTbTQI4eXYZv45VmVoM51xYc
YniKwO0mqqVzHYEtxG8EOp+RKHHeCQMQZMlv1J2lH4pw++cQKigqQKSF0NukC8nlHOLZpzTQvREz
ecOPTi5cSeBNULAEWaNQZjUb0VKFQ4fQbtS2zYJN9HF4rPj5JqK3tF6vcagwFVwFQW9i/RfMl1QY
0n1Y2xpmoLDE0seUNU+NeWJRF5qFvHVVNYCrxW0HDRj0jVZzhkPIn/xeJBO7JHVFxYQzZSqtPpvB
YlV4l4t+1d8JWbCdhmNQ556WP1zXBZZCg40RjLuYU5TfFbk0q6jGKYUuaMZRDfbj+Hz995nHtfp9
yusMQi3lQdKmnhTfCMlpKG9zlaPOTAe+loE6LiMqtXnOIYOaH1qsLCp2o7Ypyps23QVp4Qy9b5Y3
kdajaeHcGpPdgclJ+XBdTjr1/nqLrP8IyvnMYOM1+4gcpI0iw412CNzBJrz+9YnfL8s7VfLvq9hN
DhfB0iyA1dVDXDxhTYHWDRxvypWIMuBiEheEGgD5uWSodSJ32Gqe5RfeePjD1Tz/HJ+KyBoOCVlq
yrEinayFho64LQkWv0pmB3ROblHMm+ufifzN7ywL3KP/wNDbyYJczEslwiU05m4DQoS2sPsqdAxe
Kwv7A11wqFdWJaSlBiZTuNjiuRKOapbbnczpxqWLW/SZKZRtjbmqJjIB6b4OrrIZ/dLvDtkXwatd
suW2x+S6hq1y3DIMxX/zDpeyt14zjQjsC8TjCi+9n2NncL1r7sM/HUF+B0TZ1KAs3WJNiKr7fNg3
YXgIJ+QDrmsE70tRpmSkIXbahCQsGg1bNpN7MFw7clA//jcYypjGJQ0CPFCRzcV2FA2dW8U+E779
NwzqJpSFaGlSCcclBZhSU1wl+RHKT/8Ng7r+BDMT0oR8Eis4Gsm9IIJoiZcUYuuXCS4tTdPgCig5
DCWTynrEJ+lcwx52td8cXvmVjjxNJk7lvTe4AFHC1J28zGkKoFy6b9E4PyzfNONRFVK7GI8ROo76
8a+iIukCSfm5FgV/Y24Ro1aITNo4spfp1IEa7PpXYmaX1N8wqP29vSCkelaSoodk02l2yDaLqPZq
3RG8wXl1DRh7V7eVaqe8NpZ/uTV+CYjC0ltkVZZU1BUg4PRVdGKU/5QHskMDS05QEeYVvNnu/AJG
eUDSzAfiVIjZRpNdZcc5+Dq1z1n38fpxEj/z73qCEtZbmQTBrIKkgkyFiO1d1bJNstS7DsF2QxdJ
KFfXTC1egwvsqo1/NNUH0dr2Fq+MwMSQJRNBP4zqXS/OklfYFo4hIg9rCu2ikD/lRQIGeG5SlxzH
u+Na4VC+Dt0dSRNjR7RnfpKwvxILTULbeCDN9IIvHeMTr82SqQUrPMpfWK08yvqCGNPQHgTr4xKj
I5YMpJcNx6x4QJS/aJUBawIsCJYZu6nadt3g5u0EBg5O5p33oSgnkTW6oExYIO4JyU2RPKb5ZuGl
A5gqfTkzmsOubkMD9GeAmIr2sVPS+yEreHE5OY4rekDv9puU2JyyBDqtnU0w3Qw3hNjNfGx9LKpA
DSuLXkepy7MZYljKuW5PzMSjKkPRQXit6Oiqe2uzMWwgj0piUN7gLmg8q33TDf3slRUwPPOm5dif
7AJH2a+gq2MKfYDOC9487rvJjUtOopsrEvkbVlF/jRG5Ierg7fr9silvC5AoC47mkUpg7oZcJnu2
ipiGIquGoaq0J2/ioKgMVYFZWR+bxTHml+ufiK0el9+nnPcclcvUZSoSiUoq2oGsP2Onabqx8ha1
rC6aTkMqpj440wROSZonGKUaTRRWtdQBOAlyv0knTF7w5rHYFzBo8n4dHqUPFiqnapQC49c+CnTE
gpHyNvZJjZjwbIcnPbetx+tn+i86csGldATXVDelBXBJWVp5ZT/KDp1X2SH6sw1X5KxOYb+9V3JS
vl4re/RaDsBr0CRLiMuHbewNIJiaHBncUqmLEEd9uC4k8efv/cpFRsrfB2kWzy2UxotMv1oOCc5R
x7LD8scgZN51KGZBRl3JR5R4ZXPhJAfLRJS09URQ6tVO8HHxLdCyFz5vipjpQhRZwpInDU1SNI/p
FOZS2pGOgkDXNl1bHfNldKpk4nhG5iWmoHVahXuUJIU6PVnMpqHPRORhJ/0h6AJ/1L5M3YPYnK8f
HdPKVjjUyQ35qJVqIMNbacEmKJuDZfBWzDDLx2gA/y0LdVHWsaDJ6iJBE26GF9K8Ktxqt9mh3+DJ
jfKxdsfrMGaHtxdElQqs8zIYQemD02s9FeyGWwkLHbBHHT1aLnww3tv/6RBpprwqqc0c0Q06WnTR
DeXCXyxhdx2CKxLlh+uxQMuH9iqSaLiEcbDbYtIyfxXJ4jIOstX89zdTKe9bYylBDsrr1EOzu22A
uKcuT4aScA6OjQJuQREd/JZG00NaM5ILA/GDxbIJ47txcOKAc40w3RCKN78gKNdXTmaQzOR+tIZo
o1jVJozAPywtE3gLg24jZjzKfZZMmA/QJVExVfxHPa2kWis7oSpwYYZHMUpstTlW4/11bWBdymsM
ShmaBrvnZQvPm1IM3azo7bH51IetrQ+ZN8efDZ7TY3kjPHlRjVCQ+JNf77OVf62UUpiavE69xfge
gkdsFO+08Dw3fziv/JpKWuMQb7XCkbukn2qCkwaytpmyWNnJUsrNmZJPQF9NaxjyCVcwyiAtc5OV
CG+nofYisZUczHtgVko1K18yhE9NNoGORioqpzSs3i7LQHGWeQ456s88VgxdgGATFR5LpZw8KuCj
KZkpyWwkzhAXnyS1t8XUOnUqL9RhauUKivLzhhT0ba/m8MG9nwmHwPSVgeeiiE94d6wrDMrPz/Ki
VK0EzSdRhoJgftgGm3hHluZaLrY6ca5Ijkj0XMRgmv+IlPSjbYwYDhQ6O4kN+7qtEZ27IpVG2XPT
dY0oh5AqH8dNmvY7JU055sx07sbl5DTKnnvVKMBHj69DnkGk4JuAFDg7lDv0y+95SXyO1tGt7H1R
WphkhvOII32na8pjH3cfEqusbAEdVZzTY7nftWSURWfLgp3ALU5PKaQPTZzfiVO9CeZsV82Nk5o5
RweZjnF1kJRl63kPPikBsgmj5ObhfT4e2+gujQUvtHaj+Pm6avA0kLpbgrlvUsPAZ0MTI+iUBeWh
7JubuuFlNP5FPwwFY82GZSiv8f3KYVnYBCt3Wkv0Y/akG1ixK99Fz4Lf+IJi817l7G92QaPE0icD
POEyCptmcbCs+yT6mLf7XLzVLB6NMlsVL0iUAywwVZ9iLTpqFKTdRyjtJN2nwqOu/elWsZ83i3RB
ovwfVhuYtdgACSeI6aIIFibcGp7hK5544DGwsF3GBYxyhD22UgZyD7C4NTcJWrbHcvhwXfWYT1eM
tv1SCbqXSRmLwspGfCTC/9/dZZt68NLaRr7LIyvzUC7LyPhjKXLVg/PR6KaYAIPMdShBGZfxwzLF
9ji9VNJuxhb7/ygi5RULEZd0Y+IYyRbu3Av34RFvlG/w9IODzcsgfk5qW3iEI+EAsy+yy9mSf1+Z
G0Y8oyghwISc2EALL9pdnWBD1rqgW8HnPZA46iJTPhKRSJaPOuCk3Inlc8vjJuZ9MMoporkpS0HH
g2hRS5zCyJwUJXIbFEF+mfAYM9ku8XJ0lO/o62FGRhHl6EgxfH3uD3WlOEGacvw8D4ZyHDq4WBql
IQ5RTO+DfHnpmswxE927rgk8GMprqMovaUxQz477UvH0yv9vEJSvWKZJx1WIj2PlL0aBRsjpvgs6
nkaT83gXxMiiYYGQAu9iejRBmSp0+fQdsoQncBDa0ofyKbhJbouD4ZubaG86nSs/hBtevpWZ6MJ+
md+4lAln/VDOTQpcbECOUGhStqYrfkPpjlB9J8iv9X8Vrq0QKdtNzDkp8gkKqDfWSWzT0zJzF4sz
/cMKgzJY2RwFVDKgffGP+BbTK16+T33tiIlReaP9HyOVTANe4RE1XfkjXTajWq2AF6bbqN4nau+0
zYdY4o0as3FAnaLLMsjg6XnmaDGEvpfxLpqDO0X2MCDhFFh/rNQcz87BoSN3DPt2UEbcXXoEZvQm
ciItcBZwA0RBxIFiWjBGX/8RiY7eEy0uA0MhUMpHoRg8RXNzy3Sv2zA7PluhUGpepGoRLDKiXLIu
mlAsLwekkFHEKF3hjkfgxEWjVFzpQhRTJcjUI3scOYTMGfMlPlk1Px50Tu6YeTmtRKN0fSrmIAoz
gKVavCmT6SCYvNEcZl82biEdaidKZJnfW/022tgKAgM+MLrR/dkrNqWPy8qfNSd67t35hkx+m168
iZ5GXqMgGxst8xbprxffrSyVh7qo9CZGomuD0Q572aqvbb6YEjvEzuBZ+86ft1gh+IEXJDJd8gqY
uilrQQgbMwEwyoeN9mXoHEnNd0aIiYWO1+DPw6IOOG5HI5k0YMnpOYzPiWShy+5l0F/EzOLUv5j6
AiIOBVzWJkhhKLGwC6utBgs5jVGqnEZfzuGgPF03N+YjbwVBSTOV5RDqKR55chW1B6Svp9DWJZBI
FIOogSq7jRavr635UCqDOnCuUqZ8mEdU4Y9FPMcoU1+WFBQPJcDFOPLTwjxZAbeEyMYwyVIOpP+x
teKtPWC7c1nUxOYaxWl2mM32Y8FeQrt8yXeETTd4COFiztdPlQdKxToFhoshMZx/gR7T6UXOC87J
MV2xepGKjnQWtVf6GFJZxlaZbqpsH/KIcjkQdN5faAZJkwvI0Oapm0WKKzehE9YCRxLm/XWRhE7x
zmAm1VoDkhj1qS57W9e3iX6bRrxWeR4OrWt5o0s6uSclpbXD7K6cJKcqPUnmXci8c1PeKpwIDu4m
HQDUTeehv0M4CjJuHgUWR8FU8u+rKEbMseV3ivFxwkK6B8PN2Yh5z3yeHOTfVxBGG7ZmGeEiyYZ+
W0ftfmjMPTa9b6+bCtHUd9H06vtTPi5oxCa0UhyX6pPaUorVwSoW1/D6ppgHpmlohLUstJfTnRmy
ooRyDHYST10ccCc4ec17FzAFWSFQChZYS5tIAeKWaAeqRlSUFJ9ka3kRC/OzrGAo9TLarp7Q6EHq
Y5GEZ5pQOMKQTYc5w5K1v/g0q7uB8mJ9o+ZJQq4fKVRt0IXZhrKVG6QDvSoP7axs7fRvmueNFSTl
18qlXdpITuA4zW2RveiWL8jn61IxHYGC1B/CIxlrq6kctGGOY1yaQuJJxpNqusLwKUl3YcZpVWZH
CRcUShvkVtcw7R+i80zK3aT8aCIaF4XMUapnnXfHMTUPIYII/icdXInUoQXSoElVHZGwq8MN98uE
eJrH7HwgazX+waEHdUwJsU6IPa+vplrfY4lyYrcfpb2yl5wM2yqrl/ALt72DabgrUOpzhRHIOlIL
oPEPeW9slm3hYimAnzyPIPCajoLLK4Wws4ErROrT9SC3nMoUiK1HXqSRg0XfiKAtLIiTvHQTIldW
OLzGXGYctgKlzFrtMqGJdIAu1X1XfQwRJ4/3nfQpTW7ElNduTH7svc+9fEjq9tCnINHNEWDi/bIx
NrhFvBRk/zNmN5r/Y1c10+JWslE3SZjNetSAKteb6pcsO2WxZXfjE3iU7OuWzXSNl3BSp66SpBwz
aSxJdWlArSyfPKMFs1wsi9+u47y6iPfn9ztu1amYEos8VGWpAaTZ8WcRz0bCMlw78dOAjk8V2wt0
F2yleGxlnuCWH3gEQOxH60pQ2jG3Qy3JMfB/zqlkromCHfZDyBuY4Qde4ok5R4l2uF9hOt2mk/aB
ih2ur+LqPomhyas83IP7ykk7SKrb+qY8g9OswX74bN9zIgS2B/gNTzduppFSdha2UXoxJqixFXd5
uP452ep5+X3Kw6jNIi46xpm9IAwlzwiU0hajZtjHs35YJGNy/wJudYFTxpe1lmAZDYHTKnSC+GKY
2ov8qPPid3a+cAVEmV2rDWkp5gD6mUiRbOmQ+yno0QzMMxXfeR6MrZW6pmqGJWGIj94MKFWztiDd
iozXXt+DihULRLCV6zHZijafGY2lFKaE9CvYogzp3Sz/LAdRHKtWgiRUrMnOkAlmbedVL/LGF5jH
iM2mZKcUxrTecfSmsaGpA7ldWy97lFxlG7lT4HT25GQPnY9mv5CXYWDd52tE2o+JQV2KGhATMGRg
lG83btpdvjF21xWRaddrHMqNVWnVhwXJmhAaxPAWk6QozoCrsvb1HSGA7xysCbyNEY8D/E55vA7P
1Jc1POXFqmkcLb0nYiJThSXm23Av/ixHFZ76hdd2w1QYGY5ZeWUU0ihrmLW568PBTDwN88bO3M2a
21qx7lwXiuVLMM33G4X6dAUmXKMpAkpW34dR7+jgtgv6u6LJ/yMQ9e0Mbc4HQwDQOHsJMnlFOdtx
7YX9t+sCsdV/JRH1lbqu7QuLSGRt4+cKDYelr1c2YVkE+/eRz77NusSx3RiUIxjX1o3XTbqrZ+cc
dB12biA8b4rjUvkJ+PPMj9dlYqvCBYL8+wqiqWct0BZAGLXiduGMqjx88HUMnhiUuoVZXoqxBP8k
ykNlJzoCEUtFM5QRna8DsR4a6/OiNE4tf51XH2IgqD1U4llpycbtnWH9uA7FOzdK5+TYWvo8ChJv
0tMbPH1ujZJH+c62n8unobStDIRAKEJAyOLHMTsMtWEHySYJOFc+++sY6BQjLcGgEXmrAaD7qgo1
wTMTV4tTjoM/BcNWqf9wk/tro4SJ5K1BGC/QmEZFFlYS51Wp4RFYC6rgKFLfPM9J2HLUmXlmKxT5
rTBtJ2KST4Qftepdnm+NpHbU+ZAoPIZBZu/xWhzq1Iyl6Iu+A5B5HF67Zidb/VZjIqPyCEm0uB14
Pa1M5V6JRlmqpkQZdjnDUoXQi6TFicpsIyNDbdQgVuLGueSg6LB+LR9ls0vS9GOd4XNpJ3jUYUPe
RrUvj06zbbxqq+PhifUOG/A6OOUJ7O9ecNvyaihMzVxJTJnzVAa6IsMdebO8t2qw2Iqlo8k8YjUe
CmXJIPb8R1IzOQvqbjDPFQ/itdPi/WkaOpgwdYzS0DY2BUVX6eTV12Hj93ibbFK/Tl2rs9vU1vGE
rlAfMrxxM7pYl619V2rbMr3cBJOuus2Ow8hxyBJrxhZMgr//HkqXGhGb7FXy95BVKrUDTnoMpugb
8cBjZGK6STB/qpYC4sJ3BBOSNHXgt9YSb7Yyt1IVG4MBnNuf+f1WEJTJm6T91BIA0SppuFXb+mUQ
x2hTj/MfcvX+dGErJMrml0muwdih465UrT0WvfmypmE7cVJ71+8WZnIJDd6/T436PGIeW2DyBZBy
Cu7zh5Y0lTnhDcnyKPvAzl1QtfEwmQa/wiTHvAoEplkqVTRu4hi99PZnI1vuTA8i2cl95qbPmH56
hUaZdlaPC8opQFuW3sdcJQpR7bavcztS+qeqrL8HGuiJy9zt4tLJdMO1yuxgmqGftrJXBNGhDJa/
yFJCF1UTXLV44tAXFGbColrUDKhqeVcrmyQZ7TT+pHYvbcgjnWJLf4GiVFaPxxlU/JAey2p2ozl/
LidjsTMRs7K9xBsiYRBF4KBByIypX1OTQFv09ssmMUimsYExcBvLFm6GTbWzDphG0x+DwtZPoPhE
iSF0daRnuEpFLvW3fu8tNHndrZRKC7I4VHs5cI0zWUKMT/2hQ4tO8KJueUUNxqzWG6xXn7fCEkVF
FvpOhZhYZ7ugW2LZyndkaVOy592O710OGtlEWKBmaOh8MihHEMYosOuhGLjish/rbTS5Yv/9ug94
7zjfQlAuQNeLDnyfgEiXwBUWyTO5ffU8KSiLT3OxntoAP6/kThqEdh67cvfjuhiMJ9NbOShDN+Wi
0FUBcqi+stG2FpLWuSM/xoOtePO2/vAXRGMEEFzn6GEFWeO7Gqo6jeFcQuXCdtMmt4LMKQS9t923
v0/ZbmWN6HkoIZBSnOr0buk/W6nbBFvOub2P9gCDDVeGAqIuTXmXQMqioevGIXCnl/YZnfufOheL
kk/xU+xkz/HdtB9v1JvE4zlmHizlK0DYpOVmBFgrGB4itHR2afkRQzO2MtdONfEmZsjP0f5hLSXl
H3IxyOtIHrEaQT6q2l2Fha2gS0wPYfc9iDecIyVWeQXMpIb3BktN+mLqiYOY3OWmcDGqZWHDX/RQ
eMJOPvDKNRzh6N7ITjHqqclwlsZ4GJIv+eI1BjbV3PXSZPfchRMsV7s6SpPSyyFSm6oyIR3pLe4f
sA50R5xffQ65tK6M8PGNctJsqHNdJ23XQDJSpyZJOaxJBnFhsuepI9t9XMzApNwg4iBTTEdIpYvH
MP1a5Q9j6TfdnZ59F4vOBj2+Gwv3mnE768dB4PhgRvXrrZyUh+zG3JJLAejykfAlpofxCSuVErvz
6p3xSQRF77wVHs3W5mgqUftrmko5zVZsxLi1gEu2/YpetZNcaZs/dYd0LzhjZU8/AtvcJoSoxkmO
vFubefWszpx6EMVZO8qZiK9bGTsRVsJbFMV4O789VsrJIJ3bG80CAM0m5Awt2EjsHFlkshTa3FbO
yN1NybzqViJRfmYUzTwXiFtrhMBD87BXzPFBnyzOU4QRuL+RjK4K13FWVo0MnHlv2aQyFJ1av/uQ
Osr94oggdAaBlfjnHFZvQanMSmMawqzo0JZa3ofpbTlviumeo5GcA6SXl0mLUVhaD4zgGG5RfdoT
hrtmW+HNOnnBoXvK/PADB5Ojh/SjOQEBedMTLzPvhRNo4lF7Nm6/IvGxFXwZrZM8Il22jFhRrqHx
WcZs/NtgtRMCLVYK4EnFyVJ2MTbojNvrMrGvhAsE5c5MSe4bU2mg+e2uNO5brOCynq30bG4FnhUz
42FsRvktDuW8tKwKCjntiJOOvlmbYFe7aE9wgsP/0SbA/lQXLMphYRsbWBilljgszBk+K9sBY/HK
3jouDnb1YDI+/HL9IHmAlI8KAjlpEx2ApWRgS9aPQuFdqMw4b3V8lJPKZrVYrALH1+bFRslHW2qV
zTA0KJdM3nVh2O7+cnq0d+oSM7Y6GBepcSmH1F/2JIPIeyFx9Jue7NLTMFjiHDBZkWAu+WkyQXXc
8qyWHYf8FoZuKdImWZrD7lXt9D32xm8JPSBZVTHaPBXnCUSFPAnyBL0ZQSAzqnbLuOxQLXmQAl7i
laNrdBVG7tRaLwfAhMa5KQ4j6JGvf39G9Y948MuZUW4hba00F4ipdm58a6KZYDrgyvCb2wE9PTw3
x1Fsmv+3mAKjV0SYjhUWdpiq2zo37CURz5XGafFnejtMSKCwiccyiObfOlS1yYWlRYONW4JUEewF
jprfDNPnVPk89p/jdMM5RaY6rOAodQBNiKTOGuCMU7RbNiq436UDMsa3CtyQ/qKgX0mpOJ+Oh0nd
GUETj3ls4s5Q060Rn/QQy3rc63Ixv9dKLEo5lhITs52JN9KoiLZZO2UTOHl6U6VfruO8kqy+izpX
QETWVQIlTrHiQJzJ+Z1Nnyzvkg4DqtHkrdQfSZiG1U3o/JqcdrCnvbEXjrMbHJTnFOsJRD/mzuEz
7W7195CDWf09WlnVgl5AcLP9Yk53Rri7LjD7hlwBUJfIEg9hMUz4eIPkvq6T26iV3YF81u134lbi
9akz3fwKjrpRqjxosFQF56v62ibfd1jdQtw8bwyf/WqRMZhgID1Flga9PbdIx1KMMnjFCbfhbfpg
bMJ96oin4GtwlhwZDO+BMz9cP0z2x/oNSo9etXNdSnk2IyVmHtTlblA5voRtBZffp3xJkKRY3EJy
YbFyrwY/oulYTacW/DHXxWC74svh0YwJhZIsFYiHXyP4r8su2WB0FvV9jMRV+8Lh9VfyTo12H1oQ
YMkOpDKnrYLMGI/rjNHWgptlJQ7lPJQ6s0ZhBsDoFDuttEe/fkLNEHx4T4JD2EDJcJdwJ+2G+xz/
5/ZBEQHe+5TLZ6N9imQajbkAv8fGgXhbYx1gW8CFgIYU6T/hhstIxtMTymn0Kl6XINBH3vRZdDS0
cyol3s6RW2zj3ezKdvddEezC52WE2bZtYX+jpoLJip40W+q4UE3ypFX9YE/ajv+/EO5f1POCQ/kQ
tSyR9lAQi5CtxPprN67yQBbqytvM4U5WMEsH2HTwWyzKlcyW0GbiDDjppPvhQdoOtuoKnrag46v6
XG7mbe9McPz88TmZqTi/kelgtR+7IjfIS5rkjdGLdcw6G1QYruTlLua/eEVEtiFe4Gj3IulY7dAB
TpzcQL0reOPrvN8n4q7uMtOICySt8fvphJVWU2Nbf75pj1j6RQLKlTSYgoqLGQhjdJakz7XuFfHt
bN5z/CM74LnAUA4F/RVJ1pBHsupXO9RY0FOM3SGqHT9a+9wV3A6lpP9oXHTEqkdBOlgCMPUmMTGo
NPY22JzA041RGX+U82WnRCaYMEvkVtOQ113GmOR8e7KUS4lB7Vn2PzOr5W22m8D/Ytegw08d4zif
otvAHh8xc7ZpNjrnUuUdNhWgBG2QSoUE85Oz1lamwR01TCSCGoPzUd+3A7yVkPIqGbZ25gqREIQY
+5/tAPMm2aZcxmZ2PnelpZRDaUQpVmKSWySZzXCL0X0vPeruggvB3MabP290fCMYTfhfGSgZgwYW
Zt3dKNbj3J+vnxzHrOmasYa1Ej+NLtTOYugXBUcBXt+W7+/P3+ZGk/xjwskgy+rIm0b0wa3lLgey
TVp3pEO0GewFufcYze6SYz0Xn+JTthdcHmsPO6l5+WY0l+4ij1UjGNAOQr+lOtlGeCBTEqFPSD4z
L3viE93w7jmFcjNGoMb1YEDuBg0zC5pxscWLEKUIfr6Jai71DBtPkQlZIDZoaSYVp4BeaVwEETEz
SWBhdRda+i3vn+5wbrDA1JoVGOVQ5L7rrSAGGDoNTPncxJxRaa40lN/QF4mw271KQ97BkTN9Md3B
Ibs7hI+8LAzbplfiUN5DGHN5CcjZkRkh0jlCbLrb1m65g02fTM5LgHd6lAvJ+xw0hTEivGg5DNUZ
0xA8d0gu+3dGdxGIzuIHhVa3VQOBjGGP1ca2OST7OQOpk5LeBP1wg5kFJzQXyQbvuIcpf15SgV1f
W/0BVDSCpeOhKFSv32/0kBLc6jvFF/bylnez8jSFzuvPsQhqxAXPHbI7jqyWjY/ybtqDzwLhecaj
oGe7kpVgVJBSx1KhWyUEI31wKvpB2tpuMVGm2oO3PHdOvpkPmAS57qTZ7/wVKuVMtKUatLCGkL0s
lXYAxoe2dQxjvBsxJ5FZbpuAchorOXq9s4Wx4IRMzBfJCp1yLU2VqFqXAl2IP6XI7oLf2ug2fD5B
Hg7lVVAkrZSOKM2Uf9Tac9OWXqOea4P7EXnmQXkXsy+rsFIBpB/JR8To00P3uuuoPPFS1jzfYtG+
xcp0sUuBNe/N+3iLu8dRXcUHvRohPeemnJgB1+pbUb5lTnqkGcjrPxZu4slrsu9pxlEHcjr/7lx0
ejfHkKc1Ii1IJOiG3alHPT/W06bDROX055QSiH5+S6PTFO5F19UNKBmR8G+PWvlBAhHOdct6XeB6
TRj57bMmbgVJsxYgkHAu+yZsy0PnNrtiY6J5DokTzZ/v0hvknOzKqY4YWQMJ+fU/4fptAKb/t38B
DFqTYpJjrltNd+dizsAQlt1cB7muFkgkvwXBnqghmInG1+nWrDUnaLfaHDrXQThuCms63qIE4ARf
BOKmVF92alsBjXrjRdsIZ8frq+AJRPkKtZL6CbPzRDPulXw3VLd9ytFzidjKe93QMVOAjIhi0XSg
Yd+qZi5peFTcCCfJjfetbZygG260UR9n1HHTu5qMU7n9QX7gHCX56tewqQ/WxVjGVpX6z4oagtV7
9U799nP5jWiLX9Q/7wwmlnaRlfp0croYRktkbYvIbuabSntp0ufrQrG/2QWD+mZdhXfAHAAjDE9J
Nx/i7jAFEyd0ZHunCwjl22OMtcOPAARJtK9zOO1qcOA2YXA/5jkmDnj+nZ2fXB0c5d+bBewNc6vi
geZPG2kT7K1Ng26X7Cw480n82mX27MKi92QUO/F5O87ZnSigCNclDE7KYN9/a3IzfEc01QbE3fVg
QC3c9BNW9h4rT8SShuopuecJzP6IF0DKYeZy2yCwtBBaSojM26eqqPdZWnp/oyoXFMopSvUYDCLe
GO6geCH6hcrGz7Db/DoI2/NeQCgbM2pRnHINNjYPpXqcWrnaNmLFq43yDoz8+ypxFommjiVwQKnk
Z3P2UUGxu5hjWeyKyUoNKNNK9XGWGhUgChjPfwQoz4DnA4yC82maHfO8OKTnvnjquKEUM/GyAqbN
rQL39wLKGndsYuxlmu1wKr3aMNxK6f1+xPB10e9lsd9mQc27bpjfT0V4gHF2TdRppowmBC/TbMHU
m6/ZTX6be2QLsKdUzuTJLqp5f6OTFzj6UaUZaVnkArrQS/Ulno9Lk9myxblzOCJZlDnrulqm0gKR
0jD5Cv18lCrZva717GttJQdlwWiEmmQT3GBwGYPbPRJK7fipOQxOYGHrIhnvzpzR0f0fhP3yOjbT
Oa+gKbMeilYeyhrQc/21MY55A87B4sVE+3bbcoYhmGa3gqKMuwskwypFQPXFQRuxxEX+HmMC67o8
PBDKtmO9XtDiDpWo5fseI3p652nB9+sY7KhqJQll27PU9R32QyHUuRluxidz91Xz0Xx1/pu1rAgC
VkiUMQcVFha1GpCs8WAq577Zmc2ZIw37yHQDk9uSaWEc5a07LOellZcanooMbinbxLVgtdrDeFe7
1TNZ+G5oDrelngdKXdJV2gip1ZKgIMptWcXMn/p5GDmRB/suVi+iUW+vsgfJnlVBtOEr+mwwXE0m
DMHoKu50e/JQpXSVO85pElt9FyZeIHWqI1xaKmuJFAgWPhPWknhvgADdcvKd7OZYWnYdje2cfsun
U85pVJe+zMkparofJ2hY5vWBspM5K3Eo19SjF+5nFDqj2Lq4ikuqFPojoeJN7nlPCHZZZIVGeaOp
lMcW1E54K//Q77UXJIYR2YsfySz8uAl3+g05xmiv7HhRG1G3a1+N8k1Lb85VIgJ4UiLQXHjm6A3p
S79ETpdvI37SighyDY+YxyoEMRI9a2sBH069N33xuBy+qufOkxywiO6zv0sOr46V8ldaJqChCry1
biZbmzjpb2NLermuiRx7pil7/kfalfXIjfPaX2TAq2y9eqmtq3pf0nkxsnrfd//6e9SZL+WoPaU7
nQAZYBCgjimRFEWRh3oRB2OQYgHD6Es6fyWKi/mTAt++HlOhCweddBSkv+8e7WinJCi6Zpkbxgxd
3xQ/UD3kTTeGh74EHJQqeGy/C33V+vm8wOXWz5wwiVsufTxZU7s+ZvcaS0+9VaPWmV3hpckHQw/i
4W32NT6J6jlWV3YBzrnnUq3Nvo8htAwW7PmeVs+xPwpWlgnwTh0XGJw3nmfcRHMZwb2fT3YxnCr/
e04fBuO/E17jOFvgcP64p9aUpTkWspSPuXJqRVdNgRz825zSqi3VeqyVOdQmKgikcUvmxNynTZ7v
AnCXC9ZtPZd4Foh/rCOS1A8V2xzGFMWGuc0I8X+9YrFX6+LlspWtJ7sXeJw7zgddQqOYhY2qw+3Y
5Z6WlV+sNHgJAv/zXFe7kqj7XL0JCzR9Z3XsGl3lJcW8qVX9uS8jTbAAqwfQ4ns4h+1HcUpKVBy5
43xdjvdGLDpOVx2zgXGb+IvWSL5gX6dtbugDFhgV57fZF2UDQni7egpd3Y2vVcUu9rUNEhDYnWjS
wfrRt4DmzoQxC9tqsALJpTucruDOlJw2BhcD6xYID75oksP6Up4l5Y6EoiwY+QeWkk6boX3N6Otl
3Vn3I+ff55xYQ+YircH24ErFnT7fpP5gG9P2Msa/rBnIhsFQhf/wAUmVyJj+ksORsDYc9uYZu/5e
d6ujhboe0cTZdYnOYJwxmFM1d6OFm64670j8HAd3XSt4GGTO9b1jPENw+k0zI6YNYY6x3nTkTgtd
M5ld0NpY5oe254zEaxtclJ8EsGy1i3s7ncPc0Xoi2UbefBds0qqXJBjlhWZWS8ZErz+Dj4KC0qSP
cakIUM82u/kGyTHMcDKuG9c4DJtuXzuRa4pQV3drgcr5/jZTUjNlTa7KTQdXid47T7/1j93GsnF3
Yo90t6LL7Xqt2RmTr/hSghxDiUeFPfkj6QL+TkawxIgPGJEgas5Ooweqtq1oFIcQl4vL/aayqrEA
7v8IBONNuhmvKArwk0fVlu1gU+26q7+Wl7OI1OrqAMXdvpunjo4Z7dUp2VqqcxvijUt6MrcVrDB7
CY8fS44vFpqzk0BPfRDFQaVYPUeCGe1sCo2BtwZWC2oFwuIKgTLxY2j6oK1krcEC09Kwk/AhqUPP
V75cNpR1j3w2SfYRiyDdqkFAkvswybw+ReaRCHlCRQCcS1apkqfSDID+LUNdORjpi+Jg/9i4s9du
fdMWEfmvmr5xFokLJkc/s0Yzgz9r/eguSVVwYIT3JCA7sIWJwvXVPVpgcW4mKlTaZSkONNQ/Bv3e
yFyiC1JK/3IjOMvDORWKkW1hL+EIYJVMqjfv5AHkoNIPlJLa6rHELIbY8Z8U0fP/6sbhzQ7EUwqu
IW9tDwvNAGPuGCArg+fq2etBqCI6qwW/z8exgaakUQ2uLreQ95WCDqH7D2j2b3O1KKcGiSkN6VjC
fPy0qe+CusMrhRllAlqDVQVYoHAKMHclCB8HRpsgnxS06lQYa1cKQ3DmS98d0QsUTgWSSOvaqIbr
mQ4oJfPGXb5rjoxEWNykzn7q36Eo/86u+gGlYQmBGAV5coj+4VIXpUFWg47fEoHZ7E+/Y4TDSIwe
MIQ2t6QtTzNYwbOqTBxrxpjoQtQNJDquZO7YmH2tM0gKdciP/jbfqx4Yma8VVGCgwXjPwt34ULz4
96JKIZGc3KHRVDEmEQeA1eTQ0SLPKkAeU++j7lH6wGRM3DwXa8osbmmxRtCYfovow5KOCSiwJIEn
WnWsi9/nzgrDGBUrrSHLRK8TdZNFeGUknkm//43hUpk7MRBB6WmnAKZKd6a2VSdBVcK64/kdGsqc
Y8grdaqUCL8/4Jk0DantD8LK4MsG+447yE8qRVISYLAy/OYu3sglSn0KZPbknSV6RV+/oS82hnMP
8TRJqaZh49m40rdxR7a1t1wQ7rOBR274dHmDVIFS85RBPmgiWzMBnrqdnAykr+VD9pR56Q2SHlcs
adR70X72KhCjpR7jJUg26VazGy8+iapsRZ/C+ZHIV4ivDWwza82eZ7JJafsYFqpD6+oqmwSqKbCA
t6vhwsIkP9KaRGbbml+l1QOo4DBlNHWmWHMvL/HlYwW3mD9N2ZrqOEFtOZLE5W3d/rS6bdE//x0E
M5OFLGZbK2Rk1lxlh65/UH27VB/+DoJzGH7V046kcPKqDlb4HKdJ+Fmh0svfoXD+oowUtfDZRUSy
DkF23454BRYNZFlN0Zwt7O10WSxWX8kqY9xBMKFibn2WOLl/UnOQ2On1vih3RikKLAVOik8DG4Nf
qT1FtW6BjjMwMiUCX75eK3uWSOVWrfB9JDFi2LB8MDbFYbRBxL6fjurO2F/eHpEknLuNArXPqp7p
Gf0kGZ+GWrD9/+L9MPGDomEPf3ktCxO1lyvYSrjPvgzPDeqotfv5PtnL7nwKP4veo/4lkjjjcSvX
ZWZr0RB4jacfhkPr0k8sB9Tu1H2HO8186I4GqvZEFXvrRYN4B/ufnNxCtjFBNR0BLnppjvqJHhnl
Nt2AuX8/3yuBHRxZm2qAAk8MfsBUKrqfBZnK9a08fwEX7Op6qnbWgNftHIMi1Ydu+nZZVZgE72PP
8+9z51g0TkZFQMvuloHkjU3vVf7gxbri1Y3+tQyowAbWQ93fcPxQAEOOG6WxsKDyAeQsh3rHhnPI
O1GoK1g1fmyQMsxWDQphmPIUHDRf2Zq1vvurheOHoNVSOAyhDwhpADni5Nt1cgALmh0X5Yamo3MZ
bT0DetZEnsevVuZ2qkfAJf8QEVUny/2W7XNUnIkCaGZNF3TCZKu78LyJGmap2rBNSupt2cwuIp19
YeVOOySCG+P6y8NCLs6TZIVp1g27ZsVHNva9uws+U6f45G/6n28G9apfiwhZ1g/6sw5yziTVzbkN
GaRlFVdWVdy2UnEbldHj5S1bP7/OMJzvmGqTZL4OmMKQ7bDzmvam7Y5ExkAhvNx3In66ValMNr0R
XUEm4Vufoh7xaDrB52fKXUpfTf9l7O8uS7RqVQsITi/abjKziDUsj/6maw/CgUirK7b4fU4XRkxE
Kmc6wcsXie0r0RWbBjnL+7J0pFDZRnMguJaseqMFIKcJWUFKWWkg0C9vFIBZ+P8zxEy0NZwmmEqd
TeYAuYb5VA/PXXGTEFFJCrtLv7PZhSjcOVFLHZEJq8hWt/qBpSvKXeNOLhIWm0DYZ7fqIBZg3KGB
HJWidCbAYuWZjDvZLxxdd+RWxKq9XmhzBuKHGRpmpQeU9fwoDzreynKUiWTbeavb/s2M7mrQwIr8
7Op5uEDkLjfKGOVDWr3d67Ir9TPLdqc302BjjPwR8g0b9iI/vwYb0a1qPaZaIHPZEqlsu4xOkNUM
MZ6IHIwdRL0fwUylbt7KpdzL1iwE1P50851fZ20iQfvTXLelDFE2ocnGz8dt34MrcYp3qhI+NHP/
NDTWY9PRBCSGo6eNrSjvuV4JsZCd8yydUVaaEeBTJJTJIEPgDOjWlw8q+gHzm3ATtXhFMjwTk/kC
p6xsUcHn+um6wOc9T1P7fp9j16dDeMvyvdRRtsWede5IriiqFKJxbsfvS1alA2nRhXjPsmJolR4P
ussoA9KD/7FcxUI6zv+EcTlHQQfNajwNqcwKnbiml15N0OX4LnU6YXUX05wLzkjnnBHmn1bT3GM5
w6OFqVPdli1ociwwuRUM8lvhggoOJp5GJrfCKNbB0AoBWcNxsQ2eyOOvHoraGV4w9uf1su0IHCBP
IZMYQdGPLBuTTLmthFdjr7pq45qSMKsl8Ef88O6yHkhXM1YS/Y4cgmvZkWwM8bpjU+3ma2KbB9lN
3OhGOIVq/TzB0HAFyXS0fnF+MIkKUzfZE+fggGbikLux29vD7Vtf7m31kYw+Cq/+B8a5PjyENNXE
cjw0RtPjfKOT0MNMYPvypq0fw2cUzt/JQZpmDbsV68FGRZK92ZX/fUAJ0sELQTg/NlYpHqZYDpLQ
6wL5x7n6Zk3TX8rBOatGn+c2ynAVqOJTqtZulKMDCw9Uf7danJOquhQN/QnCV0U/YlvcrtpZpio4
btcDsPOWcJ5JrqQ+LFgqMd73+/mq3plb1U02onzIuhGdYTh/FFedkSSEXZ6Uu0z7NGmW4yvfWnIV
N7pg2f4lZDljcbFREs1WEzNdHhxGhpu62UlyVAzmYq2FGSiORRmClbGGfygdnxrudW1qenaFj56Z
t8W8xofwBjUQSFGkKEdGwOJMu3jHRjE0O3IvrEpQV739b4nfytoX18VIb/RMG+EM03kzZbFtyac+
eB3927m+whma2LV0LMJXMRch80Hvj5kzMPuwBXBNraJN2auCurUOmDyxaZFOkF19Jy6YXy8hPlv2
WzC1wGokrcxDlh0eDr07ecO2OKkeyi9edLxmaZijmm4xxgdpIGG9mMBtvSncAtkYWkID9oqWHuvN
5JSPmRdu8q9zZvfO4Kpu/5Q/iRzy+vl2XlnOxUQSvFacAzPMO5dM8i4sXsohOwxN93zZzawf3Wck
zs3IGFLZShKQ9MydqwcimkwskoTzMElQ9V1oQTmlHqxiQ3Tqx6cifZREh4vQCjkfM2d4P/DZ23f5
qT22rnk0bHoDKkKnwKQlv3ek2U5QssbIxxktlHlriD7hX6Lo81pyrsePVIxXNCArCMbd/qjdTE67
N3aVg/chd/pEt6w8aXLHLcoMvcvbKPCwfEUU1TO9xbwTRoDYvUhUvW/mbFOT+TrLB0zL7FqBmxUY
Bd8NafrTmCQT29Y4dqBEThhaGxxTfxeYvOWHF7bXV6kyhS02tYojux6/yvVBE3dTs96NC37sjVln
gZKnZuUTdgqOpnqLIURe32Kqb6t7iQnWu9I8dDLBqIFiaxjN9vK+idaRC1j0MYtrDO/Axcd47BrL
7qtnQol7GURgg/zDiqo2mayx1FQwzfnWAEvtqdeS2huQBXN1xZ8FUcW/XLBMFPZiepuu8ZNvhy7q
rYK1BtPO1jb5JtyEjcPoQLtjgSJYW7+/LKAIkE9rzzWojwwCwF+FeZjpZoJUAPSje4KhWNmLAG79
fvVbPj69XYTJkBQMrsV4CPb4PO6SE8NjZXHRAxWkydb37wzHnbN609AhHAFXBXdN/JwamqcYim2F
hUBR1rXxDMRF6Bgb2KVZh26POJpQ4Tv5xHLLOLfKY0zipBX4LBEap/tSPLd5FQBNVlV3LpqHYUBc
OGiCJw/R6rHPWFh3b6mTZZlYvXK4tpD29cmTrqVOjMnyArVgH/zej5yXj33JAkmPQL3bMyR2Z2Nq
UZ3CjQnGmsGt7f4JIzk/4h4tHfczBRk/hS/rMOZRH3P2DDjMN3n8WLb3c/BdIBRTrndCLTC4czUg
U6hlPR7AGN2V7CG6xVQe8jCjzS7dKnsB2uo5tkDjjtBkqCdM/mRoh3JfHOINenI8Cg7JKzYMqv3C
2MEp+ha30uNlZAEwH8RPadhEncyuKH2+KzVMUMswy/f7HP/ogtfLUOtXlLOQfMCeTJGRNex9p3Zz
1U52xWloXe3OOLEpLNPOn20iLq1dVc4FKOdE+jBNrbTDysa0PUi0289BIaiqF0Fw7kNpdW3AGEZ0
Aqc7or3QQGRhIgD27wsDGwxlTktGAdGPuYf7/a4oRbepVae0WCbOWzSFlOQWezXK6/1UgncBRNp5
IjggRSCco6DjNKYNu8wQeV93jU3lbS/u2l89pRaiMJVfrFbZ1nosMTXr0MSkOrlbODiRUSPPGCui
jWgKwvohbJmUGGwcoc4/kWLSvRWPxpunGPGU2Djz1wx0n2/l6S+ikoRVVaAKJmTiyc3EBMQ/hasa
Nr2VVJIr02ucj3YodOciBM5gqNYaadDWGIExy3YVoqtYGkTubtW5LqTgLAYzdgswxQGj8mZWX4+a
isShT3SbYsSeyMWtb9ACjTMfTc4kK0LmG9mewVPcaisb2B8Q3m9ilKw1oheVVS1fwHGmNBM9Atc3
hBubg042ZvY9J4LqjHUIHfNJZUMlyJT+qQVBpoZFnTaSq467OX+WRiebvl721uwn3p1/9DcEfzCo
aNkJzQ5SZJ35mPjT9RAGR7UnSCdpwy70K1uptB0I4kVzg9f17wzMabjvtxFaoSBbRZv7ESXDjYq2
1MvCiTA4Ha+koGmmARi9b6tjaXfCZOk6Al4cNFklusEPp4sLzZy7HjpH9fvCPPbK7rIE6wUM9AzA
xSdDr0f1ZBQw01O7zw7+K+jrb9XvLOhis4aJz1oFvlwGXQsWVMVifzBvHU/+f6pdJ2khmUtgtuGx
zVF1fOik70HuGGbo/ickXVMwaluRZUIsXKbgWf9EalRNq2NlIq7ZPdCkssu2tSM5scPqThUxwHNb
9Q+WZsgqRm7jxYE7L9pmnDPM3zVdpT4V1jYZNpdl4Yz13e9zO0VmeSx6Fb/fktgG/7+dzddtOQtU
WoTCuYRcT9ogjBLTnWTZNuuvVus1avHfDnBeFD7dMphGFA1KZLqz9aX395M52Ypo5oRgO/gUi9bE
WkVHYOht+GmqjNSRRvL6kS1B3z0aBuFpeEWWaW7JpoItGfNXJb0Zw8EpDMH9a31Dzhh8sBMo5hSH
2JB+urbiW195Vq3Hy2KsL9UZgtNcEmtJIyeA6PIH0m7TVHDPYp+4OAP+2e7z73OaG7dZXUkalqk3
503a7aboaU4+zXErUCuRHJzujkNiBg1NTUzGyF104jpqKponLNgNynJhi6DQjzBnJ54B0YELqCpM
sGLkV62Uepd3hK8Y5ZeM51cqFbWK9Aw4rcvqykrUbBbbFK+Y5LtM33xzgmZbu7OFNGCCzeJ5atGm
PFQ+cnpumcuKPeePIS1dDalQYtSCxIxoMbnwbaz0rs3izHQNab4v5MBRtOBO0kWRAJ9YfreYTG8W
mzbQOUDbOvSbpbckxUYvDyozsJZO5aSNY5zMGuR3NVLbLLA3heUhTL8v6D9l67DAn6sa2dGCmfAm
flQdlBr9fCvSuI6cbqMdtLvBlTFhNnooBMGXaIE53zHlkUKNmhkE6sLkB1RGOoPx+bKqijA459H4
Ee3HEptIJOUQGZWbJMUmjCKBbYtgOB8Ceyhns8UaWhloOquDpf5oKkEVmmifOP8hF9GEWgyI4ide
2sd2kzz3dHRC2TM6y9Z9w7u8dKv+SpU1lCKYFjF53s4pLAppqnBEtVJ211L/GnP23MsQq9a8gOBV
v81r09JCnIIzxUjMwcnSbBeV6YEOIg7c1dVbQLEdXGp5rYZtHwcmhp83xW70raNelQ7q+iK7UPvN
aIVwJxIR+BDRGnIqTg0UZNcFO+bzn4XyQxJRbXCx6i/fsZCKU29lmtKiKSBVQpUD8aWtJhdOpMeB
rcy9TZB5urxh6/JoFu7lhmqAPf7PVfTzQcsDCxtGNLRm0cDpg5vLCHxXwD8inSG4W4um+Eoyp1iy
9MiGt4cRXvrQavWz3htXgdfa5im+j78Ge7ATHtkcy/Q/Dxt+9wmc56810ltJiU+oi38YMaIDcfOf
vcfqgfKTqC5yfRfPInNmMOcGRpmACNxNy9JO6u+Tv9P0yY2UpzwXbOCqo1LPUJwZKGNP8wp3TzBc
brvgh9IdQ+3h8g4yP/TuPFlAcDofDApeKzv4wnK8iqAisnk1DpOdYlqK3t3V1a0Sih4sRWrJmUFk
1K0eWgjh9No/ylq6URJRXdC6qzJVMHKhOErnWTKLsEtTLSng4XPQ7WoeRmfSCLppiWidVmXRwMOp
mrim4WL4p4l1hYlIUapwKgZTfEe6vPFwo5sFzn1VDxYo3IEVh4NiNUlpulU0bPvSvwlKEFyMopdr
EQx3ZmUkKkgzAyYHY0G/16adpgrCd77S9pe1aqZh6ITd1nm2oSAK5ChRc9OVdk3o+Cf9UDIGU6eT
NvIGjUvCishVVdBlik5eFbRm7/hyQKFjDsQHZQE9Tel1j0HgQXCtRCKtXj2yFjicJ2yVodC6SMJU
nEE5To3/xVKU69GMXLnTDtKYeZbe7C/b7vpiLjA51zeBfqayWoZZDnttMK+qWTuasFvJhCmrmIvY
W7qbW+BEKeor4vuv4RDFzmTFm8tfIlpkzifWRdZHZYcPmcYvgfag5jemdggwfu8yzKqCLuRl/74I
C+JAq/XZAEw1SzYxrqU62nTRf+x+/aWiCxQm7AJlbpKs73OGYnzqjS2uKlSUUBAJwrkNqZvaUAoB
kdafjNabqk965F1eq9VjSkdnFzHYICKeQCOPDAskwgg2lGlI7LYdf8oYuTXE5DbX44PSitj21/X/
Nx5PqNEGUkiLBmdVUxSO2X2SSW03mKqHV65YtYfx22Xx1lfwDMfFNgrIf2ZTgXh6dlVr6LlNnTIT
lRGtq/UZhLPpdAIvYKgykCKyVXCcROWpkZ6MQFTbvCqNgXca3VBAtcJ3LEkhSQrMMcdm+c0mnrNt
OZnONIguJavyGBaDACmAxVcyV/1klpmCS4lczGSngunfkRPrqpLzyo3TTsQCLoLjly8LOivqcWW0
et01tc7JxsKNVK+XyEccw0IwzhEGdYYRcgqimIx8MrQbGVS+neB9Y/WkX0BwLq6XFF3KKSBieROP
x7QUJLJXf58Ysq7qSP4ZGucSCk3p9DZii6VkqHYyjqUUCmI9nlX5l2dbYHBxRJVIlA7IbKE54Ncc
yilGNw/rtai3kSzYk/XTaYHGhRO0HYzEGIGmboNdK+HNM5Xt+bpzR6+7aX9Mst2KKrXXc11nTL5L
qmnMWlXZ1b5FfaiGWZvo+k88y60D27ohG/Uqd6Rj+y3LhbxPqya8QOYckpQmOooOgQy6HDsvXhK6
9VEddNnrrVoUsRA56Rh8ACbpP4+mIi/jMUgabOD0WUkMpzB92yoQC9LHy0Cr3txU8GSoWUTFkxEP
lFhg3exx8wi9JFIdUoR2QI51jQs4vWkn6SOCLfA46zLkpFJRE4F0STvbsTXbinzwixsaC+oiVncJ
2RFDBk2jTPi36pzoQTDmCHF9me6zEZmYqnuYW/3T5eVbhbFU/NFkMFjxT23zkKhjlAxQBnWrzp8y
7Uf5X7tcfxnzAoMz5iKhqW5Y2KIs30rttTxdR6lAjFV1W0BwFqy2GIAqWRBD7RSEzdK8D/rxRzBI
TlWPAg1YXzJUBlqqpRimzv59EXUlGu2DOp+g2vJNYh5lc2fUgvTiqlJbZwgm7gJiUlNpSJrRdGlV
YiJVYb7gUNorU+12Ru/hXv8SkXLzEU04Y3JuvfbToK4mLKFUvzZBAOrfwe7MD720LSTjdKFrzTqT
dEhWNJt6PHaG14hqSkT7w+lChcplPc0hiGaQh9jA+7Ea7CckCC6v1/qpcRaF7yfr6pTCfKAHjLuI
zbZrDGe+YwTQbBxVfApFWbLVQHkByDlus9FbP2mxdnms21WjX9HGehgixY2nzA4tS2BTq+f8Ao4L
igyK3lYDdzU3T540eVuK7Ei4gJzrJmE+DpkPgB6Uh42TPuQv813raeDkmF46uxN1Jq8rBpUpaPoM
tN9weJHeouBAh+tum1PZfa8iTxJOrVm33DMGdzzoXZUXdABGlf0gzVNl/VSDwkuDaNMPL3P9kUOC
qgbqJFSKKJjTiDyIjbgzgUbLu7jct8X3qRQ8D6xqwQKC04K87/1GyuC8wd00RNdJJtCy1U1Z/D63
KZQkaVuxA6grI2+eLMccAndSRO2mIjG4famUQJdqipUq6LXs/8yFEStbh3fpSWpQgooiTbb4dtZg
rAxN0hEVNx7Ie7bZVjvltrSt7dAbdqIqqXVpfoPxroeQPO4ndHu6irXzo9suF2zK6nF6FoavIOmG
bPZ9Dbmv0Lppyalr+q0yPEXKsL3sQ0VycMo19V2qTwSLphnfhuTZ7BL7MsCaORoqS3jKCmV2/+dB
GvdqhrpMZD2JKdu5atm0821l/CxLTjEk7jSLEj/scOHVYAnIndyhNVhDR1ma9RCBK6fcsYbtciua
88WTnb7FVEsc7rQ28xjVxwYT7AnESoVdeaw6L/HQV7fPOqeJ0GWcbYKNqHFxzVyXuGzBF5FJMFgl
TasamqGNdmBWG2J9prnhXN62Nb1AbZ5lUUpM8o463BpCWcpjiyAqPWXlE6hxBXqxLsYZgFO8Mlei
UcGFwu2b6pSG1bVqzJu4FnGgi2A451ZrmF3h4xUUtRnmK2prvbnUvMKw7i8v15q5LpeLc27ZEEwo
VwKMHu2L/lgOP6wUs710UZZJJA7798XmS9YcSxk1kW+U1A1m6ditNnk6Hosvi7MW5yzF4W1oLPQR
HbkECQz/tUzKl24CIajhb8egv2qJIqg1WoXTZE01qK6wvog/pZqHNoyHWCOo2TU2lHzDNcMODdVp
+yd/FDzcrq7gGYvPPWZjOVgt0YkLKvcbVWmOpio9YW6DAIav2v3lHhY4XGAQg+qlJiNkQsFZgUjq
MZqTrTTSjaShrkabIWD/paKYYmDO1xaBn/Cjp8u7uGrDi0/gTMxvgFz7EDVv76rhahqfL/++aCk5
26rM1AwREhPXil6i5Mr3P0uiJ8fVNBRqKWVCLY1gVhi3jHpkRmjNgSY2mN5IQJgHEn71hqWh5F0b
u5cFWvfpCzRuxax8lhPMjscD0G7esLpUjC3zol21ra9QqB5XDquXybeqqKB3dSUXuNxKRgjBlaCC
WTcmTqsmPHbBs2nE3mXxVo/iBQrnpMbBkou2RZ9iNua2L6MnaI4SO2+mXZJ+oVGImmj8/2XMdclM
Q0Y6VCbvegqTuBmDXMOTmoEEXpa3mzH8Oc2iB7V1azNwr1CQ7kJunDuMszTyzbhj1oZW73+mCrSH
eAKvbOoFG1Gj97qiLPC4QzgNsqSPwPCImyc4f06aO+6M3JVvRjQKB6hckPYZ4s7T/P3yavJl07+8
ygKX85QpDVojwDKzadmMtOBAnODgP7J2gPE53ZXbbicaxrW6g2dIPk3aS22ejTODNFBWY2H2HSai
dP+xR4gXjE+2WVI54cqIBe3VY6c8JB+5RBkLKXjLHucw9UNIUfZbEjwn/Y/LO7MaACx+n7PgUooi
PDYqeKWbqG8n5eTOc3BXqco18ugCNyXaEd6O0dFSZQyrwVilIn2pabAtekFyZfVMJoqK0c6Yyveu
U4eiLb6pNGyI1WVeP4XuEGROGdY2nTsbRJeXl29VJJy6SHaY6ArgO0IqX65jK4cDVELZybX6Z0vC
HVWM7V/B8F0hGO7Q93pOiEvHayPJ7YGmdiSinliVxVQM0AliLBrls5Nzp1vqbDJVoyfLvLWqyrXK
UBChsT1+d8tZgHARWiLHPgmRuHaH8nk0H9QPrdTi9zmH2gzDPCcyBq7HfYHZ9dEmQ/1vqpmCGg/R
WnF+tB0RNmuYu+1K2n2ufO3Mr7Woko7v2/zlWrARFGl8RcOv/RldDpYJnnYCUdRt9WygojnwghPe
J7wGJOfgSHSTr5e1bPWcXQBy9jln7TzFE7Ssp1+q5Nbv7xprp5mdndZf4lSUz10tM0YS/Ld8bI0X
dwKzQQXHDMNyy29pZOuHDERs7VW+07Z6bGN4Igb66LaCpCgj2q1Fz2jrO2jpKjVMQyF8AqzOStrV
Pp6jo9i4soj0iiFsu0jJPmK5ONv/B8P5bzNrTMkcAOMrzbUlgWp6fkTTi3d559bDTaoqeF2H21P4
0ti8L4OGUKRd1K2yYUw1uYJeO/WbAr7YUhRurp4ZCzBOTyI5l7I8BxiV7mR5b3bfW+UxCV8vy7S6
QdQgCI50XTP4yk4VpT1Dz/Ih2YT6Iq/SI1tLPhTAom5KR1bXQosVF5eY4DjN4xTVAkr1iEYFuzNu
jFDgK9aX6zcG5Xog1MCIpDICxtAbodOQzkMb/V0+RJWdaV8uL9qqez3Lw/dB5PAZilkBixTtt5hm
n61RlAtf9UtEZjlj5CBkla8HLA2JFuOE7Wcv7GBs3AR3+u14H35pn1mT/qzYxvfLUq2pwhKR87Zz
hwlKSI+jgHOqQAgZ7PoqO/oTfbgMsxqNL3E4bfA7QlOVSda6ZIuRZm58EzyZDmY8bCbMBryMJhCK
H/FbwjO2RoKtirKfUoO3+/BJbX9exlhTh4VAfGHgWPlzYanAKEvLkcz4myL7j5ch1rR7CcE5OLBU
y3LjAwJ5JM+qkp0SUafVK3CG9HcfgaKaoSH7RXBu/HlgGJIS62RivnSebQ1LhkmxztTfiqvK1/fm
jMTWdXE0WUMRZEGMqvJQHx8KKwlsyQKrc1XsL0u0WlsOD/dbJPYhC6BYNwaEsBCpBrXLjCwsUi5v
I5JD9NogbgWXpa1MGN8e29MuP6A794ruLn/D6mPa8hvYDi++IZvTSbdkCCtd+Z/ZJTQ4lFdxbWPA
CHq1y23woVsv4nwVM68s3Hn5vBkdlbArQIIEqRnJB2ObHG3txFr3863oUXdVQc9gfOKs0/B+Y9UB
jFq57pXaaepPfeIZceNdXsdVW1vgcBmf3jKU3uggVOrfjC0KsUXcKCJBOEtraxJm+oSCSlNPHF2e
r1Mpva6m5AZcsIIjazWeWOwQX6xX57pkhgWEwevtvtywcVjGgb1I/T+49th381eCJRZnbGFVyYHO
WkYYnavmxhuUD2DU+XFwc0/a66IJqau2reC1TcEwC9zYuBuCnoN0uaKsNN+4Gs07yfeoaIDwqiqg
LIaaIGeXEaP/aVEFCcKwH/A4lbaPCTooQMBiX1a2VV1YIHA2O2spqIxYJZZe/2z6ErWuyXZKlQZF
qKbIP4iwuAWbrKkY+gbS4EI9RjZxlF2/GzbWvtvgHRzDKCsdMzHknSYIAEWryJ36YMJVh1mCjHN1
1xSPurW5vIarirBYQ+60J6YySV0AuZTwibRHvxxsuRUYkkAGninMT+HpEh8yGKrbaNeFqIaNfeM7
2znLwFODGUk0+f1btWPVvaRGuWmm50wHU0CebIvcsP3Iv5Kk+ttfrdy7YRgzXl+nDFJ1KEcmZeVW
6m059n+3P+/q81I/b5sQ+9M094lxPeU38yQoUVhXbYKAQkWtsMW7uYREmP3b4ugbp/AZ1Qp23+Yb
0/evdVX0bsis5P1OnaE4Lxe3hk/qCV4uih/mzOnRFmdWYD03d+ju+dDKnbE4/2POReTLJcSq1WuT
PPrBlSksV1kPllF5/7+1Y2u7CBtQzJsMASsc1zCJl701WK75NG3k/2PtypbjxpHgFzGCJwi+8upu
nZYs2yO/MMYXL/C++fWb9M64KQjT2JF3HubFEZ0qoqoAFKoy/SKMPNkmLvt6XA6qmjyN5+2MMg/O
E62/95BdIWv0pDuLO0o7NcWZ4Wwal3n6ZSh0YwBaMyV3VW1680wbl9qLZLRw+51LPsFlIPA92n22
7XyrU+dulVHmqnHyZAzOl2kE22zXHdtIxronTkl4Hodks27r/MvU1EVz3lXY/5z20HRXRfPpcnL4
WYx8bdUZgDunxC1b6sTBmTYZlxtGik+6PoJ1fo5DdFiGMSmwYeStiyOBVy6yqVqZddwdIdNMxtrN
OpIfcuXglJILttg1zsZxYYyb0FSoA34/SYNS/0Dj63qQXAyFJuDRcOszUw3H4LxiAlUgNBcq6jf0
bl1ujEjS+iX5ff5hRKtoYZtLAfVCsKoehiGa7pLaMAOJGwiPdaZhwwibqtD8eZkfsiwrupRkeHh5
37VueyrD4rC86wywVvaHOHxLwwTZwXEL04G8XB1nwNnkvko+ssV3QFNw2Sbhl7NMFadGB2VDvuXZ
7DJoj8+M+oNxsM0rdZHsq8JnMrID4BJPjWmVsrUAYN2z0bXCDklV+W7YHqZxqKt5VThcK6C8lniE
OGR3uJzLGQnmiowKLjFQctL7+ZM1lDfL0vmDGrndUKIJH7dtJfFZsjLv8kcVpnasnE5RUsQuzN2b
miQC01SPhWMVOl8nyH+w+cru00eWzA8oNH65DCcM4B0cl50ia9GXZU2pX7HpjlTpzZizW2LVkk8q
hrFtgsFcyMnxTX00ZrXaMAUHdP25LVs3K/1SdiEUuiP5hfGql6/NIUyfRNjmKYW2bpsvAZhIpveX
P5j4LriD4RYo1p0+YlB/9sHk+23B+7BRlZWrKEaJ90InUHUDU9X59Tzrfm/SazOtD5f/Asm3tLgl
QwWhHMYBdkbK0Adq1vYui8CFZRqxjOdPaiyXtRqG7q6sA1Yf1qfhMfMLbwXV+3gHohP/slniaLdx
B1UpoWhW4w41Ux51lUVi6i/4puAtVgLtkbzTDovfe5ty+3A0pZP9wiPHDpPLMM2UxrmBJwnfyf+M
9Ck0M7DHEhxEG815yibmaYXTSCJcXGGyTbzv4yEEj7LbAu+Oiq3dK85SI62phzVUg+GQhPHtxlSr
oMsheVAkPUzCU/0OjjuZrtA0jFolp/7YqdcEQteO0nwuJuM0Oo5kR5Caxq2hOTYNOLW3LeHKfh8d
6jABpaKdu8TVw41VUSbWJ8yWOLlhohvSI5RvS3WUmlSxMVE/N+rxlC7F+76ja9iWVYtNotc8mTSM
MPh2gNzHrLS1mxQCwIqd9OiRRPcs+n45EGQ2cd/QaWkRK9qIbzgtx1RlPtOdd8NifJ7K+rBG1sfL
cMIQcMAWgjZRC3qmXIhjQos26tzAGwdz/D5GU+8arsOy1sumMb+dmtFMXM22akkiFaZrB6FOMa5s
AvllFJiQc1SXDp0oVYpqp1mH+TKEl03bFuPV0XsHwWXKdcE7ZISJVL8wn5UFI9HNt646mdbDZRix
T5wt4b4gSWncZazDCbJMXZzy3bL2cql+7vY9Lhmzfc9d1phMW2N4Z6d409yq0tHJCiDvjddgucKd
sIyy+25cglKY3cXW9t2yU3/Sjj3KW2aoH6W91yKTbBW6R8iFGFfnC9+jUplD5swUzFo6OLpvhoNy
53RQTHDN0Lw2ZM3QonXawb0qfZe5oYM8HqOhtZvMqObXVxNW67IziMJpD8K59boiAWp4xvCZ2blx
BmnABM2OP+zqYx//sIohuAwncvE9HOfidj41caLhE/bJByf3MnNrWQ/y8dvvwXAuPjA0d2YEMGZz
3fQT6IvG6tYBL1NnIXrfgrV1rFsU6lt8uTjpzcgsVeS/qdTAMW25lpI8dGVyxKvN4fegtq+7i6kO
nWBZnmGxdFJ7a3FL1FDVNEhq/LiMI/a8s0lcSk9KaBtODQLKKCIvWtnN1EG+JivecFW21TMMd5pZ
5mUEVwa+nB59TElgl5KThChl73+fuxcN6zqp5QozWEu9tWmu6rQ8vuFLISGgidzCMxtfgmTQ3IIK
ORyNJL2nJfWB2bFHq9m/DCMMmx0Ml0xbQx3KFooHmC6z3ai4aUjqluanmb5l4bGnoqMCLQI2r8Wh
2HPTTrTFDjSTUwGRPDUfrpRC1vAiXJgzDF9XxySoUbEMe0PXG+iEu24UWVoTevAOgUtr2krWmA2b
IfknbXy3Vt8S69PlNZFBcKkMY+4mNsTNCDBRFclx7R4rmeKLsFsDR5q/F4QvwxixXWXz9qVi5pro
mj5BERLE7IPh0hGqgslRPTZf3sLta2Ok3lThAuhc48LfiZsmyeuS4s47uGPyHNG3sInsEbjIL+oK
oz0mKhakvI6H0iX9H1b08fL6CGNmZwUX/bVpMSvTYcXg1G6VHKfkY28+k7fQvOxM4etxFlp1xmkC
jFHrgV2z0FLYIa5XSeoXFnn2OJxHZ3pHs5Hgky1X20VlU9YdbraBY+kxR3gkOH84k3NsnH4KSrfF
6QLl3gQb68bEwXzIDm1cHOsVyMz9NEQTY+NakvZf4YUMhGgaKi+WqqF//+UOh5GcCOGA6ulGXlo+
b12T5mn22B0JkyC9b96SvnVQbukmyCog7PISbugNI4vHHnDKFCQ0DjCW6NtxFF52RWGq2MFsrrrb
t81+qKtii+KCQf8zJT5JIXGk2xIY4XyAbSBZUMPB7ZJvZx/axomGAhtqeZN9a67wvhvEN9mXxh8h
lb1pSw8e1INl9UdhoO1QOX+ZaiNTdBXbbKQZd7qThEOTBYoFtFWTWCg66e8N5M51I2kUyI1ju1XN
0a3QapoexupbNN6WzvWKGy5VJIc74coZKANutWmCE9vLlatwd66N7baZs85drWNXoKakf7jsHmKv
B6eShWzrGKBYeonSDEa/Xcg2yrn6hHEjNNP+LER83iSiht59yxixvcPj/JFFKshlV+CVym2JoYo+
lRErCXf4HQK3hZhVB7KUyUYPRXRQ6S2R8X6IN8YdALeD1J2WKAtoTUA82R7zxfqy9uvJ6qJnNulu
WeZXq1FfkYR+jXuKo2sW2l3/geQWFFL10+XlE/oIeBwdzOIbGl5MXq5ekdWz2hUoOnZZf4wcLQVf
ve2RlfxxGUcYZzsc7hBYqtY4DzMquauWeHhgTEjt0uwDLST2CKuoKMD9MohzRxW037PeAmij42bP
JXUhPtN7zuRXoXMaU9nWtiUIvlSwx+PcUQdfdTE2wLPvl0Bx0UZ3sNWgDTTPQM6PZVMfQgqmPR7n
nFlPx9zEPCs2mfJkoAl2gSbvGFJfO6w4vLsFrNwkWDEdKRuGE1aNMZem61TH6LnKv5fY2RxliWKh
pcSdghWKs3TylMJVFuhHFaetWx4DIkl/b0h2VuGmvsPlknSVkmnJ0F+MWyrq792dkd3r5ZPW3DHy
TjViSZ6WmsnFBATonLSuAKcfirvprjmYz1agPuPM4uPMet19qVC2k/itMOfsTOTig65TU1O4te8U
t5HmTzJ+NWGc736fC4uqcdQ+TZE1LSXMUJdrbkfZxUgGwUVCW6y0HGeYUNF3CQgrVBTBJV0L0qXh
vH/KU6UZC3gg3oLiu9XH+Q7SS+RpfoB67B9aoF9HXvrlDalr9+m4bF3WrY2OadhF1NkbJ/rUTuN7
XV+9QS1lHe4yN+C27DXWTK2OYR9RbjTlOtHfUrU428IPBFjUonbS4vdpfmT9u4k+/Na34ocA0JvV
6BP69n0nwZhQs/qjWrhxdNWge+8ykuRL8eIHitGnjlEgSM1ujD6YdWJ80jrr8TKIsNNol/H4gn02
FoS0E9ZefVhDO2w27csH6xBDb0fxZeLh4gAyCAFJIchY+IfbZkhUOiZI7akZhTrmZd1WJadm0d7E
HQiatr+R+OfbKi1X24Er4OlI+xof8f53l3v6e+KuQRmo1zLmY/GBZ4fH3f/osKIoh64GzIYYT+qU
+d1qvVt0elXYTuigYdDWl6t+BAdNYbrDrF93hYbL+xp0dirJ7mK/OZvO7yVg0UjGCqbPjvKYWbgx
ObnkrCMwl2h4a8TFDDSCcB8uYzRsoVFdayZGnevIbdwvadAf9RiSzCBNbw/rBKWmf+2oaFrCpRO0
e46NleP2rCnS2JLkpgkKl464m+RZerBtCLVu5JOF5g2S8BNExktAbsMqpzGZ81r/y0bN/2Ui9Cv+
LxZyO1huF8awMOMvC7dBs/4ICwd/A7QtqYXbdvXyYPfSQG47Y9maM1CJmn6M7oKM/BhJH4J/opC2
Z772yJdA3J5WDXE52A0MG4r62sytE0o//m+6B+eRjo05maV9tVr/5Sb9f/gjt5G1VjfqZv4KcBMl
/7+4B+VG3VhMwYycIgDYCQGgB3/5438tRAD8bsTxh+F4qSy7HvaA6cHa/PGviJMBit0EM6sEQlXY
IbgcyqxSnTobeBR1Z0jQuVYsaUl+vf9sjnhG4FKj1jlGq6Tw+GjQP4x1e+eszok2yZc3OeMZh8tV
Zk7nwYyB8zM9aj4L0wOy4//sjLIvt/37roJFMqsGm6Jt+jPUZmtcHxJZxf4fsuHZJC45Qbi9x3vj
2aQX3vf2+DoDctkpI5WzRKog3ydgtPgf8r3MN7gkVbN0ypwIBibq7KYzlAaTyBtSqQDU5mOvsq6m
4YEf3GfYyjicrFsUCtVBE8/h2Do39ppdls/fuo/tALnMaLKYKCOeXP+bN7aN0wn+jTNuBlwykEuM
RktZMo0wUDcLjyWfV6t0aRfkUYZ2BsmlUrhoZ9v4nJinfWwpGHH2l7LtwiIzFZfVveWp1SwTdBND
gdPRcNBb8KoKWMVRZJdRbPkdHVBkrKmbDMr1vKrHy8lDGMsYMv8bh/N7olRJ1tUK/COvg776nqlq
cBlBUNBEGtxBcC644BQ+TyVM6X3VW/3O06pj7jF3xLiOV4IY0ZQVrWRG8T5IaZJ0KowCV77fN9ox
n3P/slUyCM7tylxdmA5nQAeQ8Qypz9KVj+5JfIC/VaS4ACwYbDLBan1olO+LkbhFN73ppHteHp7m
Mepqs1AYUEBh/WPrzUmYW/4cU81951nWKSkO11/+xjeAOuOoDE0OZ1gq6Pd1uuWqA7hQ0HsHGVnc
W6CidnmhZB+R2xwtp41muvnCDKKV2XmGADiI+CIJisyszV12W6I52X1FFpilRF8S0vqJfa3mD1ba
urk1SFZM4nrWZvEOy6pMZWYmLILOb0gV/ZBhKOP3PhqXFZS4TGsyAaJJFC8m8V1aVaHGtMffg+Ey
Qw+NPpIQwJiFdqjaIQCHYaBUsWRxxB8Mdzic9dD8zNfku7ltJpanFkQjqhtbMb7UVEYfKCiTb0nu
jME5wLyWRexMW5KDpNJVHozHrvQ6vztp35NAFkTCCzFmrtG56ICX7lXhmLBCB59pZKJoPftqCuKG
8Yi3POatXgvi6dQn2RsP6DtQ7jhrTxkanzWsVhcQoAQNtGauN9qv7YAeGSfZAV18CNwBcqGLsk5D
1QiSQD/v4MbPK/G/uaEK/WSHx62hraIUvzr4qkr6GJf3lazFSZiKdr/PBa5JF12f0Fftx6m23GoT
1W+6jBruEIEl53JkbQH66lS0g+ICGKu06i0eMv0JUhKOjg4RA8Okf9pSWn/pInExbKcYc8OU23b5
MMLO624Lby5cE1tIcmwPcn5E4YF2Zxm3t+cNhbzxCLy/7qVZ6AT/5pr4D7GGHt9NXgL/cTv9OGQT
sXDw+9mFkDz3eJPN/CcCYVjfOhhBfaCy1l+xH/5C5Pd9CPal6MMEYlkr9x0q13nxdNk9ZAjc3bdQ
56i1HYTyignP9r5xnn/v97lUwahd52yzgDldqEO8acIA3O9BcMmhnKY4LxWYkCaOp5houFMXycS3
OKnr54XgEkJnLqWZbIe8jc4ANB4HPYNnOw8blYaUxUocsuAWsjG+DFEJLpBKu4+MVWU4QsSPefat
735YXRhXuWRrF55U9DMMFz967+ChnAGmGFK/moKuhTY8JNnGp6GRvC6JvewMxUUOWjqXJivxzF42
zSmL+9u6/3DZCSTfjFdTn5PEyiMFCM0c+coyUG9Ou6/1Sq6Snh4uY21/7euU+ssansRqgkyAEznA
2vg2uwPGLf+nxnLJR/tJM7M73a25sppJnuGwkj3PKuZ4OokDiHehsx1c4BBU0/t1hgNkajvcaXXy
Zz6R+m5UOl2yCcmQuPAxykmZtQFfzLa/zEXjZnbm0YL8pj3crlqAwWzOKVAmSCVFoWXftUySa/4h
EZy/Gbedts5CsizBN1OvxlNh+U7QfMUDKdKAoYX/fooSR8lzhOpcImjUNTaNDmALmZHZDtryuY7f
d5Pmas63yz4teP8FlgECsE03CZUN7uOxqi2WKAIWuI29dms3QptYflV4oKX5iublY32bf7qMKYzZ
HST3LRGyY6KhKd+v9Kveee6a+FAnxMUbkiT9iHfuHRL3Ic00V2ODlvB0M9iob1I0UmmPeBAbcE6O
ITAS+9FbnHEHyWXXGG9JxgzFFPBRe4TcQLHOSGXOKMwQOwwureZTUmS4AVo/iaYoWNTA6fN19hC+
kVv5+XvFlz1OSZaMf+XuTdRvMMxl+XOO8Zb5uYh6UO58SKT6tDIg7lwCIZMmSWMAJUbslnHszTp4
I9knBWZe9kLxufX8Ffn3bjVPh6lusFLlDXtX4/6ETpiPzqH3UgS0El5GkywZ/+w9NtM6zg7AhloL
prw6tW1+vAwhTLY7e7hkm5lO14CTF85e3Gjkyc6PaSoj2hSbYTkYqzN+ynS+rDyUeL8rHZT/QZWq
QiR2/RPjw18umyGuFoIqARznKFc7OhdBjOXtEmVwAdDOhaZnXSe173jkfqMaUN7ZirT/UfzhzoBc
OLWLFeGUgg+3FspJi0JbG69MVXamF54ezmbx81v6WqfOUABlOz2UYX4wDtCFkUuCiJfolzUGF0E2
pmhYwoCzMTpOdwwyhiiLX2/9c7HX38b+v6d22naQMyB31C8tK59bEz4xkqCsPpYylo4tSb86du1+
nzuu5E21JokNf6DQhdHon7ZduurYuG3zyOaDxPnE+edsDBdEUa/W47yl1vUeQ33+tlKxO7t2YB1S
kLDmT1u7QSZBlS0ZtwevRZXUzpb08rjyOvtARllvj6DJ8eUibXbvDpXJDLraAa8yfvQ5f8xO0WE4
RO/yq8jv3fJH+gTmnQJd/NmtjO3zH84X5w/KbcGlFdW0p/AOraz6oFfNJ9tsdddZih/Z2DJ31ZTZ
daoFqtq6cx93FnoC1jxxGxApH7QmXgMyrGpAI9qfLq+1KOwhLLu5LtjjcLV/+Ulada46c7Ys37AX
dwBB+tJoi9d0hkywTQbELW9slzWmhImFPn8Lgwzd0n1Y7GE9lAMI4SUnbln2NLjsmdloGMw3B7bu
N/Lg9Uhv7APqc6CYlh11hLFi6raD2XWDgPLj5QdM63aE9A9egW2MpKrpxxr1/CG+SZfHywslDI8z
Dn/4WAlaVSHLavp58p2xq1g23yixg2+xiyxMmcQEv69a/Re1JU9N03kpFBYxNv6WPXpnCpcrF6op
1YRONd8cP9TGhw48yOb07fLnEofcDoRLmInTmBSsRiae27QQHIx+/yUZw9TrA2v1EOZwhEUNLP8y
rMjLUZD92xscLpwaEpNVn4HKCB5ekyzUzY+gVJSc2mRrxcXSEJW5Xhv4gI3zyYR2JGu83LihUk5G
cRyZeC4wbMy8gRn5pXNrWWOqcQVzNPtQnuwQDF5jaAeDX5dB7OW+nDtT7OZnRC5FW9TBEMPWEKCr
xVXLxusiLYPLa7QF/6utdGcUl4yrGqPxbU6wRuN703ya55t5/FMxWg+cF7Emy3viE/YOjstFjrpA
/HdrE9nGt0yv8xLfeezC4aaCJJn9dNk26Ypx6Ugf16zr0KDpG0ZQnrbUt4xBivah2ATj7v+yYkKX
x0ums8lTgECbCzTUHTOK3ht8TpC+LIntjS19nximRAZWBsNF1qQ5egxWIOS/2TmZ8Y/YGG4yQ9bR
JnS/nTGcww/jJjoUo6xejsYVbds7nM4lwSt2iB0G5+JNnce9MsCSLTMRlFPH+aYHvUqPvAS28VqV
1G+FX44YpgoVDKw8Tw+7qf4MFoRm/Tjpj0Obg385W6+iMf3jsu/9vJO8CiwwGaDHF5NUOj/4XdTj
lCxgcUXpttBPYKPCMYsa2Zc0VtoPxrr2dVAZQ9Q8JCUo9VxC88WzWGP9sbBy1j0ny4bKjzqWYgY6
TmuMZQw6Tuum3Xy2CrPv3M4Gb4FXRb1yXVXNbdFCsC7G2+nX0azS2B2docYxKs570IRaRf++rM35
W2mSqQovmypMwDtLOWdUQe6V1tguMd4EiWVar266xkWQ5rHXWK1MYUSYsHZonFPOBRTmdSPBd12b
5Ihm+DUwjA7BZletjzsqVJH1Bk+gSy/ripDZybnq0DpZHKmwsykhy24nidua6meqpP7YF/+eNAKn
852ZXF6OrSjOQIUBIRXlXTyY7jReT9WzArajy4snjIcdDpeQe9aqmR1j4rRpjKDIv9vD9F6PZGJN
wkyCV3ZIV+iQ2+RpA1ivrcuiKygS5J5D0EnSU8kpV4LAMwYUSluC+A0IUEB9nnUHF8LBkJw6hd8K
7XIgOyQYPuZbvfSs2UKOWn5tfLeiL5jE8eZagiFOiDsQ7rI+WRXTdJQMffKgfLVu1qODBvO1wU29
9kpP2jWwbUiv0tQOjjt+KkO5DL0OODZ4vb98hNoyChHLPWR1Fkzz5feyOQXhQu0AuR1yLQfDhrYn
AJt7bT3NseQOJ4rS/R2O+/08K0Y2ttv3A+cqThpulVdhRYJkPF6OHOFK7ZG4fGDFWqI3PZBGDMAX
6JXH4Sn1xsDy8lCxg0rW+yByvz0elxLqZFUgJAG8te1PE4s/1KsxogVQlhLEhmkIVlyCodXEv273
pM2ruEKKnTzV03FIgxOCzc0+jIfyQILLn1Fo1RmMf9iuYbExZgBTnU8gyegUzXNUWe+SgBwBlAE7
FC6qUn0wp2gzKTuNJ3bfHul9ckQvm69J3O8fkKCvhZuMCfpdbpWGuFhtNmVAGryfhHEhpnBXC1x4
/aGQDRkJnV07g3HZu9bs0mxYDo2lNNCM0zRdj5hGcSQ5SbTloh3+l0ncMbrM42TAVD3xfTJ+rpir
dO9zjJ61ylHWxia2Bw9PG2G3ismPl1espUhq2sXI4iU1a9fulxDPXqBONufQyazwsucJX/Bs7YzG
BbBT9bQby2h7wYOXu9oRqqfuEmro37AlbiHKensozitsNparvgAK/XlHorN71q+yN6AtVfOpfI/B
OUMxOmNlz/h4WzmZ+fnDbKMzYRP5UK/ZB1kZb/uLX6HpYCrcyANBjMHl2XTBGY8QHBzQK+w5YxZE
7M8WRDdZ2ftGJjm1i5dqh7Z9312xMl3TeV06RFWHVzs9iEET6uvv7YPuq8dKNv8tNg0MgjiuWCDT
5JKF2i1LFhlogJimz2N5S9Pryv6AGxYbny57oNDdQVT4NxC3+VqZEc3D0KBvqLpdkz/BHxdk/ReD
yXSThd63w+HWaoCGzzDbMGhccfG1HqCJ5V62RJgidgjc+ihaEkPnpoUlENxowyxi4craIDGHb2uZ
ero5SHKS8G5v6xRVWhyHQK3FJaUmGmN0PPbEhyzRQfNLTKq1R7SrB8pBP0aBKoku8VL9guMrjkM5
jvUwAW5Sn/T+S0mh20e/mLhiXf6Qwu3wbBZfeVSrunM6aMGgh7y/6ZZnI05OSy996RR7xNkczvPs
vimanMCcHqqDjw5ei+ujdkjulnfkvRmC38CXyU/KPiDng/2S4r2r7iBvs6QPg2r6o50MnlYP91PM
vl/+iDIszhsLrW3WOYN1NRmDgjZ+3AcM4sJarnuXkYT9BDs3dLgdS+0ttYk0QEFJ52aTgl6vWxX6
Nugo8GcM+iazSySuKHORzfpdLmyqorZpB0iGTXiI8zDPPhd2Gly2TPYNuR1LW2bWmjNQDP0mqY+V
tUAKBPUzWVeq0BoDnJm2BnY8anE4qTpPqZZt3WaEBjQzcGYHCQSTySLIYLjNsXP6iaVGibiKinBk
JNDm5Xq0mWS8TxhXO2u4rGTNlZrpWkH8OWIu6ImNREIuICzl23gJJ+DdB90XX4UeLa0Z2hgJYsT0
9tetqpliOyRPqePmN0u4Zb/Yl93fhc6wA+VcTtPMvsgNbFQsB2+9dShV022haFZIsroMh3MGnJsx
1tTBGdQk8TIDKrjaD2gwTIasn0oTblg7izh/yEadZUa/WfQHuqlA8ZJ9bQ6JjzZl9d66Gg/5aWMx
W47kUfYtZcici6RVrA5KDORSB9s5BYNHgRmXorhZIBZjZ1GQGzIpJOGB5mws32hQNEpsswQ+M2lX
sXU3mrdm/dCqnlWVku1LsoB8q0HX98sygMQactxJmbjDojVu39XO89KRObAGTabZIAPkNjIyp31S
rfiaaWu4vfIcO0PYzk+0fMvw3S7u+HquNWOGBPNwm2WLF9H8mq2R39r0eDntihMIKE8dvB9A4XrL
Y7vkrhXgXka3GJaKXZXZQ5M/Xf598YZlnAG4UO6UMYroBICRHEdf99TbOAAFIvNIG2x3n+SqubYl
PKviRTpjcmGtgLENz+rbTFf7xxS/70uUTOubNk4lu7Hs43FBnUep1o02cPQ4bNrjWknskP0+F7pl
hfImcbbfJxATS9AC4lgSiMufCkwTL9e/s5dkHosR225C3TT7qkITd0kfzUoWOJdtAa3FS6B4aSyk
IQCN6iN6isc1liyG+M72y9MgnfMSoaD5oNcNvhZTKs9pNI8x54OiEtOtteyAksKx22YkEwJtuU4/
oMcqvOzrwrSHKX6I9KGbFSSOL/+AZSlUGw3HuKLGpevQE3hY/X4oXE1/mMvSvwwmPGDswDhrCeki
tSMAm/TDlN3Fce7W8yABEW9bOxTuFO2oWmw2yUx+3vHzoLgtP0Euwwm01UXhB0XiIpyOLV7bvy+P
+Zffs3DzqF1qKu3cihwCj6HpVdvf9cpd2bzhXdPemcdlvyZGMbq1YZ7msLDRc9CXsv5AZ+PDZVPE
WXAHxGXBbHHMWi0BlN1AXeGJoSUCNxOIHU6+ctV65UHWCyFF5HIgyIgiiETDP7pA9cyPzE9CcuoD
dOLgKVo9Ou9kpX2ZQ3LJkOmNvq4VTLQX4pajifDTXdOsT5c/pTCP7L4klxMVjI1QY4BdhflJc7zJ
kZV+hOelMwD/smM7Be5fJgBmlNnnBMQIbvQMLfdNhqMPSMiuGlC/Zo1rn6LvsruWuMywQ+dyyEqS
Oe7QqoXG6q31NA3mIzSogs5XDgWa42TaJuKkaYJcCC0EmBzlJQRYo6i1UuCajCHorfbusnvztNW5
kgeZGI44Pf6C4k+FSWHXbY/+CHDg66W7rubBVsZrg3QPY9IcU7Z+vOwpYocEVTWBcKqF/73MH1A0
yVgdYyHZEtles8wTkOkYRNG4SjK/2GfOULzvL04PNgZsPVoWgUdXD0lTuHlVYlyincKFTIdoNGQ3
sy1nvKqImmdQLhJIBU2T2cKNebpqb9ClfEyD9lOluNRPMVtAoACR+qsiVU+/DAvKyJefVWlKEuMR
Dx5DFjeyk7CIUnedRreRFqd+zk79s4k2f2iwu2ahjAIrOelX7N1yW3xgvYtx8Gt0FfrpjRr23qCA
jbkKFR/7u0wX97IL4dn6pa2MZTEdLbhsN6ZhF1eHFT3thUZkUyIyHG6bZXkZZel2YO2C9mT440lz
46A9NqWn3i8hOy7HcYLugXs5QMR3+18ehJevl+aRaDVpp2GH1Q/0yrjO3jPNS28G3/Aa1PDt0/wu
eqSSY5o4f//ttehaeolZ6K0+q1sBC80bR9xNT1Gh+JftEnqoBbp43TEJZtM5CGPuVRY1KIoMoJtO
i2DqKrdMU39WZM0hMqTt33dHlM2QJdcY7tbr7K5RWK2rX3RQFR0lSyV0kJ1JXC4rVbVldQeTCojH
j8VthQeqVeKFwiSGQVMbynk4wPI3zqS17RoFJRiDokusnyjOrEt7JPZDriee1dcSTxDbdMbjvG/o
inRWFJTIzP5mzR03wTlS62VPluKD0M4szhvaNNfKNINZ6lV61I7GMXpH3pXX9H12ZwTL0Sg9o5as
lnCn20FybpFFrYYWfkCyvgnHUgGZiW27ehZn7hhZNzla6SSIUis5B9HncqptbbPyMPpLUAQ5KmbH
zgdht6/42UE9ys572/byKjfvjOT2vLhAH0e0AnF7/jOO9LSpP+Sh7CVT5iXcLmfX/bKqDWAwJFO7
eYcG+brLSpcNeRtczhvC1GTh3raJLKISxp291Gpd1jlFNCfG97Fo0B7XS5ZJbMwZQX+ZLwr01MZ1
C4RlrP0ufq92oFh3ZFdtGQq3m8x6vXUC4v2cKGQ8oWlgvsXcsOXas/QdTrxD774ZF8RKt6idoeKh
dHmgD2gTedwGN+tr8PfgQX17DU6Oxb0Dnv84zOGI9rfLSybOWecPun2KXQJOVqvR4xXwa4ocb18l
09f6WM+5O8+D63TLb3oIF9ikXEtom+LLpkkZOtr00K2rpKIvzh1ni7hAdtBqWEwmIKb8ONIBvY1Q
d9OYW5c/4lL2zi3zeC6GV0xpDfEEf+xwoderDFPysgqtEAKPB2BMBYG7xrfixe2QxNWILK9PFeRI
Voh71uFlJxA3EKG7FgxzJvhoeH2Yrh2TFKIqCNwb+mCExjE/YLfKT0YANZprmRqNMLx2aNxHw8NS
3RigWvJZZj7WXXLVKtHnwow/Sqza0s2rBLvD4TLfoJlT0miwqhya2375YYMCsC60oDC7x3pZDlA5
hBwsXkWaHzG6byWpSuiHBMRvoIGwLFSHX0ZWTecWA+I4+hInyIv3gx6ie8HrBpclhgRqi5pXhqIm
i6shEq/O89zibaK1cx0uYkTQK5jiO6q1x6lekRq7RIIlXLwdFpevNB26zizB4lk0B/tA5k46C5VB
fcvZBo2b6GHCaDvhiT2hb5wrDIM8vpl9a6ebyfmQSl8IhBvwDoPbTGYzUTM6/nxliUZfW/TBjbXW
DB2lL8OhRU9210UGSjBJh2dbZh8u+6cwsCnkeFHUxFsqr0SSV0QdrdVAO6JJrjC+dE2prD1LuFhn
iJ+9b7vsXqk5q5bCBAsBVaGYlLtr1blF3rzFJzA/BmIuTd2oR166eq8nHYtSB5QK9XEoC3foDu1Q
SUCETr4D4bKGSWpWOBFG8NRh9f5D2nctV47z3D6RqiSRSrcKWzs4291t+0bVaZRz1tOfRc98vWVa
s3l+T01fjau8DBAEIBBYIOPPIsI+hzGyR/nL5XPZVtpZGt5tjOYctzLaNqf6ycCcYz741ee8+lka
vjXZmqoRA/gAKeRvRv/LmD/VfLoC4HIxMDI0Q5Gi91lX0p1sjtiH0cR2WPUvl7W1bcU4dxWxwzD4
TTcdKjcUPkFzw/CJpumNRov7TyBY2H+EOU+VUp5TOJuL0uolSNIVoB9ZvGoQmdZ2EW8FwXmCJJVJ
1Q8wYOq3X/P9tM9OOogYxlvxxOWmvlZQXG4ZsDV5YQWoVi7sYsy+yIZwQzj7cz/EgxUG56Pnuo1k
2gFj2LVf0314HDCgs/zFOtLFvBLbRZAVGrtPKycTmO2o5iPQiufisLjaPryXsKQ7s9mDvAKGDnzT
uJdNYvOKriCZr1hBUjwwLBE7r7Z7kMyXGNxUZH8ZYvucDKqAmg+DsXxPtRL3JfSI5sxlSk9akjxa
Ff2MR4NZ/wPBd1KTJO8MPOkh69I9UIJWf+l30ii4PNuaOmNwbiALIlOrO/SxjnJpB9OXTi6QGAuC
9eYrl4ndN5RtTEX/JeebSZuiKXzCFW098Mc9KPth/4CZnvALK6QGdufI6MtoFWcSNSNtJVlrYM5X
awnm4aFFzY3Nm2Two+mrPN+p2Bfd5d8v28OWIldIPEtVQUhURswL5WFg52P1HKXNTgsKwVafbRiK
ZUKaRrBtgv18ZdmmVWATbA6YqUm8LERbn9zstbDZXZZmK/Ux5TMMd4FmOSNqFjAPoVT+ME7uWHVX
EmlfQuUxltUTukJOMxVtu924U1TB0jWQIVNs6ONZas0Ge6h6RmgoEeyeSuwiE7W1bn3JvIPgPHkJ
7SkZBvz+zKvm1yFckeWzArdoT97GYb0D43y5kmfKPGuQx2qwJNianEbbtcJVCBuJzzsUzpsrkdbk
rQKR5OBxNrx02Unhi7yI6NpFwnCWt5BEGcMJwqjgQo5KT2tuaKkIPIVIFs7uQiw7LmM2PRrXHd53
FjvR7+d2dkrSCELE1lzHO7VxSWksy2OGZaEUD3Ozg8LlKfRZu4y8jwR5vNDmOO/X6PVQq2ygvfuH
Gztk/OyOdizd8fR/X3CJj6HVHeI8XpORPk4Z/yjBdGFwipqfqSZ4GNtwDmsInXugqgdjKqUWEPMR
jyl7/UBQmMx3orWkTC1clvIOhgtNEhpnmhzTTK6mGG5YkyspLR8rYng0iN1iiu7jfv7EM8A7TM49
ZLGmNCljo1XNR5XUtikdSSJo9xXZg865hQ4bMweVuQVy23vaTtk3p+TbcGRPipXfG4IsYiMEvhOJ
cw8Fof+IZFm3cviYhL4u/UoGrMMgojqD6MQ4F5FEbVUQ5EpuWDkZGFfQY+rggYMmT4N1aqS/Lseo
bT1iIgu0JGwGlZ/MMqRKkxfw6iIrrw6yl7kL6lLjc7RX98adqFwjRONucb+UC5plgTbsRg/7N9yk
wjtw8FjddL412p9gRMEipLNw3D02k3YKRsZTHJjBcciK0TZDfNFeVuGmbZxB+KRlRsdim2QAaQrZ
SbXpVs1Vtw2668WkRyKpPy/DbdrHCo670XqaZHXAfJNS3jbhqzRbTqtcYTLexjJWexgFfkokHXeZ
QRxalRE7MbRH2k1xHQ/f+uGmja8U0ejoZmxcCcbd6L6Qio7kIFYAkcOeVoXbRHSfhsJdkuwv/uAS
VzjcXQaR0mxZMXA6F2wbmO0NDsoDhpYxl4Cvj09wVq1NkO9MX0JTnTGERt3K8lvpoeweL5sD+2sv
ScMFey1IEkuZcT5SgyLog1x/u/z7RVdWZQaySpY1NShVg5k3e5ks0BIWgQuLBXl6wuYcgZ8VonEO
IqBjY0UN0Do38BnzReCaV83b+FLmiN5lRLrj3EOp55GeDqC9aMxDn0v23H+C2HV9+nw3UZcveS5H
jFgjvlaDhyC4BoWBSGeb+d7ZoPn2crAQqnNlwcQ0e3AXV7Fr0xu+gfLBLr4SR7Uz9IY52CQi4sfd
WJyNNEnF/mU8RWI+nf+OqlpZ7dlmqLeGkP6192tnku3iR3DFnnRztAE4KIeauS3aV7h9cGdgzuj1
EntY+gHrZdqqOqmt5SaSiL9j2xudITizp73ZqKDxx71q90N/h/gRiWLv9rmdIThbL6dMJirj65qM
w4KXVkWzlXbXTqKPjq3i0btz4uy8GPOy6fCG4+rXyi481X56XfpD4KC186jv6tvYtYhNfl12HNtx
6o90/GzgVJO8biqAVpHsGzNaoYIKD4T9vI/1yY4s6QVPHAJnJdAoPyfYtcE0RgnswsqDl3Ggj7qm
ekh7PBXEi4Jrxwzgo+NFZxl7MtQJP+o7xWNGxhGnlxM5dYygfmANKK1u7NM4il2lzT/x0IBjPCOy
W7HyxGTWdFNhH49d+N3Co6tRp3hnEC3C2jb8MwqXf9ajPFY5HovcUT9pc+oa2Uk1Re+tIhD+Aud0
iPIZIEuEpwbZTgN/lEV1ChEId4WHhE5q2+OEjPq60HN7Ce+F/P0iDO4Og4IxHcgEQZT5WxeAc1Wr
7fkTDIzvDp67v7ERT0FVwsH32b5D6cPCbECcCuxZIAn/Qaq0EuyXOYkwSEsXbVw/62aUdjldXi47
hq3u4bU4/ASCugTNOLMKFese1t+oVZSbyTFt9umWOaKPgE3BCGqj7N0dBBRcwtwUSZrWYQi+32mO
dqqO+UAdrxuWnoq6gDbD0gpJfX9BhyqWrFJH8qIPmqP1NcqzkYihVCQNlyVrGRahTwEwSmU69Nqj
PMr7ovrEzBAFm98fnXGupm2Utqxq5C1G6wZjZYeaCEEkB/v5yplZ2IzYTyz3KqGiWLPcDq5mFvFI
bgaElRycn9FMfSkStvuib4ybopv3FR0fsyZ1xyD88hmzXmFx7iZVc22YU2A17oT+SlvbNwQN+Wz6
tPEr09NeRNmySIec85GwMSK0YiDOs1d2t3PoS6Og0Udk0pzrqRc1xBwRLs9ApV86RqtNUxZ5ns1I
elYcnyTjbUiJTCbGMv8elRNpv+fmPtHviCTagLD9ebGC4nwBgmsyEbYojqXKbJAATPe70B88ghE/
Ue1tW3fExCQG2xrHkzFIYZqBFC0GQXcxKceyb3o7aoP+Uyf0B4XPs8xIrTNjAkrY/NbqpcUIHgLq
ZdveNjQDMqD3RaH8OLrSB2kus4/YxMQEkoWysmHIh2XWREnVtsrOQJxFT5qeV3kDoC6InSZS/ILI
ggZiEQRn0VoE6hs8L4EZdfLMsPSyONhd1tZ2gAMf6j/q4kOp3gzLPFBARCCQJm54BEe/fqVdgyHV
K3zygrGLy4jbN+gMyJl1BOqgaWalk1AKfVlpT2o1fyeG/FrrqTsls6gpWighF+loVgR6xzIS89q6
1Xa1X3S2+suMWGHAKTEhrsX+ZREFx8bXe6MUMWmKoNOx9KNKcWg/uf8Ngf0Fq4iUpOgja1n0Rq++
nVfwEFT7jBBg2aRouFItPD++h5j7KlUDtiFrySrMmS8+yeTDZSk2TWEFwUW81pjSum6YM+2kyh5p
4mvyuE8oVtENw1VHKsFb6ua5rPDY37PSGpKoWSoD4HXylZbvq1yUxYsAOJcwkwxbQkzoTOtMJ7eW
17GXBSXVbQgK7kJwGIK7icupMK0wZ3JXwlEv9GTomZtPoj1imx6UniF446J5lpsEEF2kHuT5u4n2
SMMqBfa1me6sUDj7CuMm62kJlCwPS3tMpNEfe/PeynJlb+En7mVb29YbdhmyljQdXfbvz75U6aBk
YGd163HSrjM1Cu5mLV+8yyjbQp1ROF+DzepabvVAoVnjl1gB4AQ0vS0mFNcX0KBdBts+pzMYZwqk
aow5bCusjElNO8vJX9VEagyNZeNnpGJkBqyli+Kx/r3upCSOMPGRw6wD+Zo06U+id7vBmkE5mT5c
lmnzmDQ0dZnoHMHwJHdFjTnNS4lZRaM8SO2VEQuuz6bOVr+fu6E5WGRGKcbvzyftNoxjrzWWe/Rb
Pn1GDCw6YS1qeJxlf8bK06Cg0spE6dC1oYz7lE4nWTNF+cd2gqidQTj3SdFsTkkJkJSg08DM9yXe
i6bWsAtdBdes4lOMbdl0SF4tWb0y5uKhr8rHy4Ju6lNXsLiB/YcXxPeC1sPUjXXXg1F1Np10NE5q
mjt07L9ehmHH8qGApVPwikJek/KDJEHBakB5g40ThoRxLSo9tNPyWjSNYyH4ZVNmY9ZE4KA2TVE3
VcI6b1A246wepdpOazqol44omXTNbRvLgnx4010YsA8Tk2hgG+esHdzmVNcltmZlXDDAa0jjaZEG
PXDyhKAanQWBqAuC/cYPilwhcvaPFWRprEfYq1Ylsh2o8cEqh11WLb5ZV/vcrARP35vmsYLjdNhj
8CJvOmyukIJrMoa2mj0YumgAUqBFyrUntGaqoFwCmRLN05Prlj4WYK7RRRw824nkWRi+Bd20+mnM
F+DIRwMbs5zcK/3wC300bcUxvhe++qlUeQXIRRNV1yYtZFsD+3DZxUZwqtV+F+OBPQfhUJZRgTVu
GvwKjrvLUTmaf+/Dq+VDH98UoudZ0e9nP185RQ2reKNag/4K2tn14JuDaBZhGwGRioLdGaQhnNtd
VKnJzR674ULLG6ebJvx12Q1tm7OpUezz1Nhe6PcSxEkw0CZgFYboNDWP6vI1FlnZtjGfITglhYVk
kdgARFpFthFX9oSCdio/Fil1Lwuz7QrOSJyyipL2o4ZmMreIlcAZukq1O7LEdpfEEmYcaG8TzFU6
l0G3T+gMysRf2YBixiOoowGqY3xY637GYyvIiv7lmp4hOKcql2FEpR4ajJIvQ/ZUpNfR/Fc7tfuq
wrbX4Cnpr8iQ7lPJUYzvOfg0L0u4/YJlnPE5FwtmElVSNeC33uSCtMNNrF1bOt0J9ExuY8uoHVde
hM51AbDIcjhfG0iYPO9KFFdgQFgYgAn7p3b+Js8CfiORfvlJhYRiu0EX4AiHZ9SlvNYHCwraybUj
wSIaTMb+N7H4bv++1JIgspjFzIcAL4Blb8vZrgtEM56b6sMHFd5JKfIh3rtPWCWhBKwCNuunQruO
jUMlO9lwL7AOdgofAvAKhvPpOQGHsA4iHgxwsrHi1sHXzkMS2Si7mHjVT+wQJJ6ao5/QasnWFlqi
/Rlbsw34tjsLSt5fwdnQajPNEVXyfgHBOsEYa5m6umk5WRncgUvAV5L+tpHmmzqtT0v/iZHPd/ic
hyNti07MFBoY28WujeJaI+q3y1re9DIrETnXFqipvKQ1izTm5KrScgD71v4yxGYoWEFwjqxIo760
ZmQ2yXLTN9RujetOOlzG2JpBf6cqzpWNqtRmXQqQqDRACUKnv0z99wA3ViChz9M0BSlWtZf19JAO
C4hfJEfVY99Q0sMUTS+X/xiRTjm3JltdUhom7scAfpBZ+RZrr5cBti+ghuc2ihFJnR9/q6wqiKsY
n7OaBEKspkH0u6+SyFGEC0n/Ra9Yr2MS7GbCLoP3V0DvsJBSLVrmovUjWvt2gQtSxSPbRhm6kR95
orC3LdsZkFNeoU6xVE2QLVkeu+y6khEPSOUQORQk3Mqmf2EzpuigkzXCj1/JdTVXKdv9q79OO7Kr
dtktKIGGHZZQHFMsogCHo1OETvAgvTTXogay7diwQuduRd5FSosKDlMsqJ4Ota8wBnP6M7AbR/7W
262ooWjTKleA3EkG5ZR2ZQhAYzHAFQQG+DoWBLzNm76C4M6uTTqJLBqSSpB5DE7aZq9zOBqYniwF
F0B0dOznq9woMcxiDFXmUg6M/6Hbj29ksKKnHoE8/JSR2apFrxWQR8vvZ+m+HXed9dflqyw4FX6u
Q2qHBdtvcCrldI2hEewZuPz7RSJwQVTqRgWPU/j93XKSZ9AiLKdWOEokMma+a6ZoTCOXKpxHW8eO
3O0UcteEpzYM7SZ5lnWfqLeJDpaVEZP+03M7CKrV2wMLZ8PTmJZX9oAVdqGKxURYZgle4DBzSPHV
8Az5upiOHflmGvvOEn1AbStWM1SZUDiQN5WsIOdWTSpZRXkMzRV3zUwdjESf0kAVUcKxa/khC7Is
BSTIiolNEVwOUiuBWScLmp8G+Kjga+pJDujhnNFNndZtD2AMvIn8WJhLbot3huU0mljYwF7rKnqs
2+Y5rmofaw+u6kQVmOe/WM4Zh/0dKzUWYWWU6MNizYZvjOJ7tqL85+LQXXkbOOTp8m0QwnFeN1Hr
NsjwFuq+dQk7xa52pBvDw1S0U99G3mco9Sg60f6cHud056kvJinDVsPGNWz2jVM7yW3saz5xGls9
CRmzWW3+krVwHrjU0d1YYq4B8jFKvcgJjyoo9Qov3om6Nf8lfp5l45zwgkaPFE8reD4+mL7+G19v
O9M1Xzqb3Es+1sv7gRdhWWQF+hXRQo7NJOGsVv51PKezHOXIjkB639T3dR68ql142yWhsWtR6Bd9
JzOtXdAq34BoVUqfkwqSjk75VdkpbuypmKnInWDXYky3c8oD6CZP4i86ETDnvYO67YpRgpwzeZqS
/WQimIKyJ+hvcvkmN0TLQLY/eFZ65ZxNhJIKxZZzJujokav0GPvTMdrXYNERkYRuB74/1sMvTO1q
7ABOaoiWVg9je4hEo0QCB8aTS7d6T0bVhCjoPjhVSu53pr5Xw0+MU68vuMU5lBTM6grI7aAx+RbB
1gnawxzNgg/77XTnrCvOiyRtgG1YM0Co3x1aX/KIzxZXiBrdBKHG4pzH0sydESDcuVEf7WiNhZ5q
92wt6UvRWBhARgeh4GKJbIDzIBh/N/MB4dVV1ZdG+a633wTu/rLiQBTCRRfs2paC5M2edX9xI6dK
nRL6o/aLaWOcZ8f4BlV7/lHuRS5q+83pz11S+IeYbCCtNEE6VzWa+YTKoXorLRI4I4NEsZN+qOyB
zUSTcCzdAg8fzpyFtQtWpOeyLJLDZU1sOUxVZpSEKtggFJMzU6sB76hEEIci87ce7AM1tEPwy2ax
IBPbunVrHM5SQb6/YAYSOGP2qKSjPU6YiRZ2vjM3xPvjNQpnqOqkKm3MomqNbyfq9H7i5l9CP3xi
H0/Nb9Fu3S0zXcNxZkrqMQ5UPIu75tLu5RauHy2Al89HAMEHtKUfqxoLPXE++Jovwl0iqse/Tfx9
1JmqIUsGxSIKd++vwlxJeGBi+5U7zEdFrNZa2Frpaj/YwrvWXbzgZH5rfxhYJzoKrvlmeg5ax/9h
899RJG1N0JmiZTsEB7qBAWmqoeWQjDdpEP3Qo9xR4+Ehn7pDGOSfMvwzNNfMEDeaUlijjn7+Kpyv
DVpWxyXoQDhs6ao7moNo2cb2RTvjcREbJGNkJDHwig7fHnN40mrpd7JYnj4ugqiwGa3XauWitSIv
SUk6HKlennLzqjMOtXatjHeU3i3TF1TzSbpPgkIEu33HzyIyW16l7B0pjUrGmqq3L5Ll0D2CN5O8
jdp1N8O15FpP1ksgABVhsp+vMA1JS8Isglrr4mdTfbPyn2olCBaik+NcZJDHIHIuAdGVoCBdqsNM
49xWlfEw9KN7+bqLxOHcZLZUcz2yMSSVgE0yGu0cHZ6GyBlvO5XzQXFucshltQNZMr6tyGlKsdZI
MES6OSm2NkDOp7RoW5eSEZbw1neLxc6O1dlh6gYuCEC/Ei+ZbLRGhtjlKrIHgWh8L6aVlyMlOUTT
5EdZe4jbx8sHtFn3XInGN0GRAp8YE5sA6Z3eK55UD0Nwp+YHVmhjtip5zYRtxf/iJLE6wsRrtWny
I9tZCEKMPsGnqZXKni6Pz12ue3MfHPOs2EdE3dFWOzbtHDvYAvPlsrjb9njG5iwFXzdlRjpEOHXp
bbX6YlW/evnhMsa/WMsZhLMWlSjK0BL27f1TPcqe9S312y+SM2BcrbkZ8d7X+eM3UX6+bSh/QPkx
7iJK4pAsAG3l62i5sgaRVFtf3Coaev45Nn4OpTWCIEWlnuXmbBNleC9jSOSatZ5jJE705C04J5WL
LiGV46Vm+WzSPNPYibHurbQ+M8OxlogLK4bcFAupIZFMnpBH2HFzTKefAmNgf+nHdOSsNnZuK4de
k0GPwM3AvjRlZ8J0a3w03yaQobeTiP1/2wjO2S9T6wps6ep2Vi2ozVpKN+1CP80K77JA2yfzB4Iv
EUyol4HLDTeoNW9K/U5d7rTwP+aI3OFLZqzUtMXXUpzkfotfP3Xd7r9JwR19ahHM65dQ1FBWNunv
ZvpzmQW9M1u0veD9PauKO/rK0Bud5IgatTe4sjf6rYehcEzsJ7vmVGOTYGNPvuGnL+q+8EWBY/Oz
bI3O2QIaGKO6yHFQjUvZg5YbHMIraoOrejeeSsGRCWXlkgo1N80aQ6Z/R0iKelz9xQjt/Fg6EVaw
lDGG45Jj5sgPkdc4YIkXdT5umiWWhsqyii4fbNJ7b/kK2lxJALZ6t+v2c/OahfdLKmrlZsnKh6u8
wuCSmdgYNGxcBUbR3Cfma1iPdqP4afIyCJ8jNy/yCoqLUxlplIKmbGKl92S0N7RUlL+LELggFZa0
GfoOcb8KdkF7nGPBnApT+AVl8YlL0fVhaxRsFGaeMIU+z6aXj223M2cw9yiDPAlu9La9n1XGJzIU
LNVj3jNAzK+NNzWqH529HNtD6ETHXJBDC7Sncy4qrFsNrCKYAcWDWROcCl00xiwUh/NQ0ZTpZs8+
JTO8/DWpE7jkJrPJUfEa3xht6+kTDnGlPSbwKnKMRYA1C2zYeA5MkBBZFojEl6HayWFb+5ehBNeI
b4SOY7Ob5AFQlv7adX5kHuX4zkxfDOnXZaDtTHMlFOcUIvA79CQEEvXZVoLI/TnusDh7L3o+3U6i
V0CcZ1BIVcbV34fVHSrTbp3Qw5EV9gBCzcapfP2Bzu5l6QQeT+dcRDlLRO9jCFcghDVt5FA9to3P
sNpgj+v//Crf8YzFAEUUmkBJ6b3Z30fGKehFL4zbJZszCL8NSkdDixGa8EVtg7lGsotPtRM90tGh
T5k9onK5fPm7kSz9DNfcSjyDq5qUdS9pNId4hjqByVlzSvXrHF1JkWinsOC0DM5hUC3Ki+rNYVTX
Qxi5tbaXR1GuuZmiKzohOmtEtfgUXUPIqAgbSh6wVYvtkK1aRz30brTP7onmXLa/bQd/BuMkMses
qtIU82aoO9cOXsZDbwFrxrHSs5t0pKJePOaAPsaTMxznD7VpHLCOHB63Lh6D+lUR0r79i8c9I3Au
sC67dJpGaI+9CbEmzbp0WJ7GloJZiSv6YBPpj8vPpKBOjNpik26G4hpjcSyobI/LeJriUOAqtqHQ
04S5EwV9QFysn5umoAF7fiCpjMWTe7N7AkkCth6ICtbbVv4HiK/u1hRvJ1qFjFdKTTa5V8QHXDDp
EJlt7V02PxEUd3OzWinChNU72+qnlN428ovRfLkMsfmIrqIr8h+9WZyJt3ECAu4QGKyUzCwCgybY
keKBsBhv2pIryiqEgJyRo9IzJAarODITZE1opuZ0WDqONxy78cPHWdQrJbAM/nEy7RcJmQwkjOP0
61BoB9kYYrvXOq+fgsNldYpOjP18lWIsqKUmPXuaKdIvbfy17o+m+fQJCEznyCY+AjDSx8VhXU7S
Jk/gJKoIQ/hXeEkWG8WmI1phcHG3GBXMp7K4m6KUc8hBVTW/WKndW0jO2Ohw5E+38Y/LcokwuQvc
6IaRZAbkokXTYadNOnkZukS9/4TCp+z4uqm0dEIGbY2Po3bT0Zf/9vu5K9sv2hQkEozNUBR3qLE4
TzROsn2BzofD5+WyMi9qWUFRrNkQr6C3VuKwFsfR7Zw6dTJf2v03mbgbi0fAYMbQJcqnVr4rTCzQ
0yqB995OY1dCMetYXRxT6qMBfM+ItNcTnnbjI7mZkcdW1yID2A6BKyTuioZ0oXKpQ5ppqJ2yTXFK
BoiU0l0wpKoTzipWLCqdrRnacR4nX45VP+0GgbzMmD9E+tUfwXzWStyFRkNBGS0b4r1dgnVi1g9l
a9p9dEyUp7LHQJcigGQavATJ+Y1QxWc9WwyH6VWvjO/K8fdlKxHaJec0ZEta6irFEdYswwUHEo7R
YzucVPTwOdNNLKS/F0JyPsPA0PlMOkDioRP9WK1jGXbq6LZpE6e8DXefC17nc+Oz+ClSSwwS/gO4
oOAUgxQJHXyW390XTvRbZK3MGD8eGroOQY5vYjyDM9YkMHqqhwsoePrQi1PNy2dM4VmZd/nstm3j
DMOZo2Io4HNMAbOMd+p8KkWl7u2PR/UMwBmfUcyLlC0zO6jBna4KEG4Y+NzH/MCV7LK1xaJv/e0L
dgbkjLEaoqypJEiUHcBF7oMvdxftG1/4Vbz5ObISjLNAUGGGNR7mmDNmZJjJbiwcaivO2z76z8wE
qWcwnoWHBKZUy+gdcg1p15cPwdI7U41uaawHv2wP7DgumB1PVylls4klS9BeN02+pfSH0VDdeQqO
TdTedES02eRffPKf0yJcEhoEdRThNQR4O9On3rIv9gUuMasrhK6oarxpGgScgPiHHVE8lYSsymXZ
sg4Q1oClnCxvQVcc6NoOl3W4/US2wmGXbuXjGyMY1QCj8m9xuqlsVKdf1MS1PMajJru96qRu4Ui/
RlHCu+0WqUxA9ITdBpRnE+gGlAnLEIXq6Ko4DE/oUMKScHQwfGUKFa9y2Rz9w55PzIxbhgmuRc5L
NWpVaz2jCtRfe29xp8flR4IFsFh/Qm02eKFUbOmAUMzNu7eC5bxWLilZobK8ZHSUHYhvd8O+fma1
/+BBFzjIbQe2wuIcWFxj8kn6m0eVgBBvQWXDSb5J3Y0F9jDVVU8xgrf5ctmEmN4+XEO8N6JZ3LKw
G5FzLnlgam1GMVJpLK2vWs0d7ZObWJI/sU2SqmccPqoNPZUzVcNn+qzdq9I+7J80yRK4FIEsfBUq
BoXklCaQxRxy0C/ekuTQiF68tl9oVoJwfkQyq6apC9RrOld9Hb3pqgc5cbVnmUHkstfp5KZ3LT8H
o50tbvDdjKIrdC5PlvSM5GOKUbG0nndtXu6sVFSqFEFwPiUOCzivCFpUQWJJQ9/ClrHLNrfdiLSS
grvMeUFHNWHG0GBOk3VHLwG+zwfPOibHSVRgE8nDXWGZJk2dMOJHzA7orlxO8g5eZnQvyySyPe7y
BlZaayTGLC22orTOXBYpvG+HrsmyEtxYdiMv3FiDSzvSKWJbKWCAMMSvHXgt5qT0LFIdwyJEFxnZ
JclohzX9ellApqZ3sISgx00GxQ/YNCge4t+HmgL04uU8ZYnXpl/LiNiS8qyOSPRFayM+Buo3IHRA
gE/aUC2e4mso6axGtAKQN3q6k3rYKRrarHxDd40vGwJj3JbrDMeZ+2iEoVnQMvHwVmNn5c98cpTw
We9/XVbfxwDGicXbPGpSwWy9iaXsQKC+i6+xHHDBxBOmSUKn3IWPoeLIgqHFD2bJoXLGj8VJdTsN
kK6sFOzLMR3amgeLqN5l6UQwnPVPmVoTcwZMMxzHCPRPnrADRHROnNnrCjg01JTprw7tdK9r8i06
pp0lWA6XZdk2QNi5gkFPiojICTPOOXxEGyUezTzwmM3ofk12ktfqe8PXMKYi+gDblGyFx0k2Bk2e
zgbw+uoubQp7rjF2Fz21/2faOWYLKxwu1M+6FsyaDJywko66UoHnTBb4pk07+AMB5qD3TiIHQQTs
DRANeai7H3RB+7qINPqDP38nhsH3yVdBnfeEYZjNjz76Qn5fPv4P7pX79ZyfC2pTC6iFX99BYbYe
JXfZlDwsVuiNluXQUv+WY0o8MEWkpNuqA7EmcmrwavN0T2MblLJVYc9FXGdOgy0o4ASMFMF04Lbu
ziCcs9PSvgy1QYq9op58kDe6eib69BHJwX6++iRRzBKNR1KAR7Mco3nS5GSmZiem5F4+pu1Lc5aE
c2yllfdG8ybJBOr/yqmWfYM8WRU1t3380GH2gPZKdNPLVNEoB6RmRq+MBOcyH5UdwV4c42a+pXaO
hc3zvt9nz5fl2lQfVk8T7BY2rA+rjKO4Qm0azESeZWQ7Y8r9NJbBQCZSH/NhH6L5CoaTyjT6ccRc
b+INtQ5a/GqHItANVpJ5raw47Zw/XJZq26eu8DifikJkN2cGxAq/j9jTVPuxrz+i6dHB/3FFs/Kb
V3gFxjnURNbDzNIh3NvX956NT1K0K4iWkW0cFfgOCWwQ1L4Yt+Vy8Qijk82SDrGXdftiSGyjx5j8
j8uK2xDlHQZ3YbGPDkvEpz72iPQaml8nbT+Gv7r8d6h7tNXtpn+6jPexokAIAA1VBWeUSvFt//76
ZlQrkrCAUKzcubi106Y3xr52msC1nN6d8QDQ0n2QCYvm29o8A3N+Q8Ze4zRhwFlp2V3/lZIfpbYI
kr1NEIMiDCI/AM0nU/fKORmG2SHmQ51KHO3jZD5S3C5wsx0ua3HDOSmgd/0fDE+bFtSaltcjYLLl
Tu1e63aw0/l3pj5ehvn4HcUOa4XDvQTlY5bKCT4HvO5ZPxY7Bdte2BbQ5Xvni2b9BJqjXFiUlUqr
dIuJZOrPSVT5cY5SeGUJG7aYgXGeCYutseACNGAWrJDzFFrVtzEKnpDJTZ4WF12e7rAnN4ODqovb
XGfXoornlod/h8i5i3bJ9CldGszoGuFdLS3YE6xbxJWrcvbAoEwcBOzZqQf5JTOX0NFSaz6pU5vB
T3bPBTH1/+tMHDvVlQY4Ix0rZZZiq0KQ7lSvawava9FrEMR7gfWwI7ugaZ5tKh6TRY8KaHrobXqs
dqFnPBhefCWj2JQcRU5504DOUvFkU9rUyGMAugevwIuN9KuSvWoWxM6NoAbFUXArUAtBmw/V9ThL
imHhIGvD8AJTuQ6qaT8ZkZfqpY0+QEegwM1rvsLjTLVBY4PUt23sldh7eUSrzuLqzrTXPMlDIyO2
siv4sKv+P6ZZPo7Sv5nIWVLOZE1jUMaKSTpibWTuRbfWbbyPgdvuBo+1NtbPjKKAkYYFIh/6L/fF
VCg0jIvAD57ocV0lTQn7DJN9cfh7sJ3cjPV+xvsHW92hCYISk4Y3VHyOYUMvBcU0qJnfe+12VNBQ
JAOwofF93pY34O9/jMvueZR+lPn02neiPuwtY10jct7OHBt5anMg9slhIAdp2WfK7rL1iCC47CHt
8wxZCiDkKreLpHCG+iaz6v+IwoXzwKizmka4dUkZOuYw2C2RnFQX2cSW01aw3QBDEWiaA3vF+xPK
tRxPVCmNvKztnFAFdV1mCioZWwUUhTU3GgSTP1Tn3ylVbdF1ucJtDr7Ix+yOlV07MCDVV9W+RWko
d8e9qCS/eUYrSE6sZR4LzFcDUjVvjOR2Ul8Ww7tsBpuaW0FwPkQriIJBXivy/h9p17UcOa4sv4gR
9OaVto1aXhppXhhj6b3n19+EdHebgrCNs7PPilB2AYVCsVCVWU/XS3gTcWfuWFEeXTyWCmlXC2zC
lJ/p/bCGYOGNvbJ6IxSR7MjTMawR6P789D9I9316MUFoetseXGKirtIPCqtRW0NuErwryR+CeScF
Ftg9wOrh8nrvP7+YfMSiHxUEJVtn6HyBVAyVeKJamsd2ddLdCbqE5V2K1jJetyEzP96YR78x1J21
9rMCSDKHVN+qB6JcVKA5po8dwtIi2+KX0OExxH1u7aUspQLSIGRqN0aAJW/A2TPpX8khwaiXqJtr
QXst22SB07t///hMAVPus0RDkuQVgMl21n4RJFeEvISgce9T5nEjJ/vddQwqWEH4UxsqE1j9myIU
4n1IZGF3Pb4TRTu9EyPbuq04JRHmXbrdUfKrNt8Egp50ETw69tTFWf1+nx1Ct0tJzXl2FnfxR2f0
ZFfcmffTHf9Bh22zBQ5Iogdh0h+RjSYU0OVDiKnBiTPuhHQ3/knmhcv6bwhqWUHGAeG/UI89aSmd
XAjtUrhqzYxz0zDTgi0MtY5TG6dy28OS5TD9Dg/SrnAa1zot/rDHqJLPqzOxSgrYlrNZVHCO8Mje
NT3MSvECLZ4icPDpdv2NhBo+vRUzTG/AqDAdQ/10rQeAzeZ3db7OeF+MrO/8rTFUQheqcQvWMPz/
1fjap3e9GkPTzxtaxTFXdzAeypbDiMdePpw0WRPhdjJN6NyWwlqA/okEMiIXiko6eB2g6BPku2XH
a+8je/Epg9uAUXtVmFM5hTLAKumgWX6lL04qPMTDv1ekIeFqA0TtUzSGaVsQoNGP8Fof3RXOGNng
B0OfH3k74knEs71+A0htXN73pZAXACQj7fWj5IJu51q1V6e67aCoyf1YZcaLDR71cTiEQ5cOqhR7
luzId+X+rZPle+irNyv4TPBChs+NhhMimc55xnxrrNxEyDyPNXAdwEY1MA/v7Ik40wEvTvFc8q3c
scGJLcsqkh6pgzKPo2tq8+AaY3ov1mnpmemIYvxs2pVeeiq6AI/RqshXWgg+ennqePP8bJOJmIko
yxJqYR8vBVER9WEZcCmkezLypO4XX/Eyn1dC/NxN8OavZxzq0wbDb+BgnYBD0okMnA52stiz3+5L
vDjh+Vi5lgdbCOYnDXeRbAt73sn8Bwc+/wIqs5g0kJLLJRZ9/GHY5gHui4ErH6LB34hKVXwqBfty
xsv8mtPOgFRGAbU6KzdnmLyEllckaJNOk30uirdmnF11K1x6NHaXIdmH5gxJ3YDWHElq15IrfjIT
ewTRdWBCpQZ1Ft73FvOe2BhHXYJD02F+MtFQcoBfVsOruXLOIjuSnk2hImkmqmsXKwAIu6seswz6
d1lw6oSD8g9H8QxDxVHREpd8mQHTY2SjuieC34LTvFhB5QqodLuX94fthHjzwAekTh5aqGVrxGRI
8ymFZswbsTuZ+7McSE7A9Qs/8qU9B495vDd41CrKVT9p2kLwfqtf1TvRUR3h5r2Fp3DQByAFc+uv
HuEsNh3tD+p74HjDc5IlGbh9qQMQ6+JQ1nKML3/rdu5cvXsdGs7MPHtBNxiUx49hJzVGAYzhQEo0
0m60DWfwSdMymRvnbSDzgBkKStEQBlTQTfYxXKajaqZZmaGRx/iWrbYkfpsKn7NnzKO1waBN0sJc
b+si8fRT8Wz9IG1DWYA+1a9aUDxCqjbgfhkwz9oGkfJKUR7rvNWAOODBN0CZzQ8fZ3s8tsfam9xv
B+lX5Fs/L5vJs5LyzKZv01RT4JmD+ZC0X80wuPz/3yg/PqViG6Ook92LZWlFBYzK94qvHbuT+JQc
jBc4f4DCwF68RS8bOiplN6wP4iN03Ll90zwTqZQpiTo504w88RaMlXe7deY4P/OC2VhIDv8mjbDC
3tDjBBYqfWMPmadGP6zIUYanHg0+xvPl9WSDGRLKkjoqLPRzhY7UY9XECr6YpracfW/y+6QFx+9J
nn8Y6R/V2YwzGrV0TR5X0E9BBT2bDBSllttYXzh1NrbTnyGo1cO7hlYXISDaqnke9Gqn6KqdKKa9
ViABvLx47GvGFDFNCbp4EZKiH7cqjdoIlObQCgvRqh8MQewr1+Eut8dnDS/D3GIGM0xt4OjDpa9D
Yq44XL07vs1yRJ5W2BaIkYv94pJ8p9mF3y7byPT2DSZ13vJVCCcRkixeNXtRcgsZas4ikn/w6UBv
ACifyNsyjgcNoV4QSlutSjuxvnUDPoXje31KOWAS0983aJR7JA1on2qDqLu9DSNU95ZPClEZ2rCr
PYgB/QYU0xDYGlAFu7yQTMc8I9OkgFLeWvESYfOa1rfqXdaptqnddxGPPJVjIc2wDgZ3SPbWsLDv
LXuQVzvHo4oaGOlvXfql8zR1eUdAkz8egWWthFGUAQeq2Xpf+7Ff7hrXHBCDezAe8FaR444083rS
z50klwQOHqOG4U7qrfvLG8XzEZpdPZ5r6PdawPhrAjy8TRzlqgnqL60nBDmwbeHtkZE3EME5CxoV
T3rTMptsAbIgT04U/1Yiye5bkCBr+zridY5yt44KJ/MYlRmanfBwHECFEvNG5VHHmx9mjEFh/V83
joojLRpzNLlGijUbVrkbVNBDQuQu4xwydn17c8qoaNKbUdeLDWwy4IRPA8hF94afQuOieIkXz3wQ
/dQmMyU889gZ6waYCixjVUAAbgVw+5JiBfEBHPvwmgCTfeQkoMbvXXZTzmVAj+kqabrGaYd4Mlke
Gp4Gxe3N58sQPA+hyXR01CfbjBzu9+r5vOtRVNYO70vIqw1xAiQ9tFtW2rKO5GgP0a+mCiz5ZtJ2
Wsxzex4MleuHhTXVCV4F0Cr22lTHpEaoWkpbLBrOXcMDIqFsk8eB6rKLyhhAY1LaUdrY8fojFRo7
DJ/+4zZRYQMvZJG2kksNw/uu4a875Z4QpkTOGPAFa9gPDlDahBIr8h5003+0S5NDpaxR6fKq392z
7DR34YF0uYDnq/Vmb/5NeqwENz5mrnXLPWbs+H8Gpxa1k+e2XlqEEVKvfGuv8esvde5qATRnvWmH
HKLiOSY5up8zlDMmtbyaUSwLtGvwCF1WfjO1SC0t27LMQ5VGp7WxrlSr9yNLCjjbynYgA2wmhgkh
UJOyVQuhkTnmeFsl91B/m2G61Tau291yQ+a+25PxuhyHXfaFA8sOLGdYytxQhprTCl01T/06utk9
ONwcVKHt4qrzSUGDxDLe9/c/RM8zJlmKzVmp9AyP4zIwiSyGhOmCIohOjYuORDSDgC/uDzP3MyB1
HUEnNkyaEYDKg2TZpPuMUDVFqN94KBHdht7lReVtJXUtKZY262tqkveXzhZj2W/nEAnvc17W/5Zw
jVRkwcT0l9NQ95C+qo00Qf7F08JD2h5W5U5ZTjVXrI59Dv+GoSlehEVamrQDzJzj/UX0SlfzIbGE
59xaCiSUmiOXS6hKUslP59ASQedt6FCcpim9s7Bd0KQhkBezyUO3iVs5UUCotQqXPwLL7tc4o9H5
ut6PKHPpQIueVz/bzVcEz/LiHG9Msht7BQY2ueGNefY2oFQ9PV3nuGsN+El5pUFIFjKy3esvQvyi
4Vlw2uUHl+eZ7IxpA0kl8Ho213iVgZ0Ger4wmlpfab5yzE4mznvvGVje+fSnD0EbWOoWEaxxHFuB
bGYxnNII8O18KAXlVS7WfWl9VbT+Nq0br6jEYwNi2aSdXRCAOlaHr5pqbTmJI/OAbn4OFWv1pK6h
2ISfU5aKU3anefDluXIbXmWTt8FUcF1za7Q6M8Rjth7Zg/Hcttcrl/CO+QloqQrkIlGT1mVqbcW1
xHUS4SnbfMr3beHoYJnAkCey+8mVAt1eXJB/Ij0Qd7xAzjbvjEwtY2RMa1SWeAc2UtOOoeIbGhnU
CXmpFfsTbWMhtYzyOmPSyIKFvU98FmISUP+ZghWP9v0hRztJ5r9n3TwDmXFvA0xdVGOvKaOaEuBK
ve/FFq0Whn/5ruBBUFdTokKAUEoAIbWnZXoYdE59kZ3Vb2ygLiO0PcljvmCTWld4eA/ba9BckdI6
P6TxrKHuo6JCM/ksw5ow+WJkV9bCe4/jmUNTPqxaJIYa6JU981TotoHhDNNN9kn4xo3A/9LjGEQT
PyxNVIyDBoM6o7Y7CZrzvIoY1yIqJEtGmIkt6daI9yG4HmawzxlBaKdoWyqdgfOZwgkWdAfPGBca
1M+Iu2WdU80vqeBlS9Cn+0y61vXXy77Nbnk7+55CVneT6JkdXlmiEWjTId+XhRPhdRpnFhpa8bWS
2y34zXjv8uxH6g0mFSxUoW9zfB/hyi5APovSaXMdxs4qYXi78EjaJz+oN8PiF5VdGbtin+6EPa/R
gn2//B0YFSpuoLtxyNMWv0ErRbuWFTuXH8XUryfexwrPPano0SQVnrlIponxmMgbpULzukKMOdcl
O2HfrCkVQ4Z1LFTMXhEXLaEpjdo3aWcdD/kz+fz7H3iM2MnfeQGpOBKq4Wp1BllAG8MM10OAL4T9
6oR2c4PGQZ55zC7Qs3n0BMyKNjMjjoEmBjV6VKqgPyDrI4Uxl3f+2N/TGywq55PnvBpTEo7jvfSi
5c7iGTvZy8APD8HDq+xW9ONvov//3fA8Q0kq8Dmn/ntZ6bmYYlTncCLLmrW2ecIjsgfp4BZ1HrVD
1+L/VCljry2mA2UDBH2WSR3Hdu5GqFzDQ+UgvVXcGUw2aMkExdEfdieCuPEvKOrU5QravWsLUNNY
BRmEeDIo5vW9yFlFdtZzhqHO3BBm0WJU+Bia2h9teiPUqT1bz5cjJw+DOnDpUhRzWiBxbNtXS38E
oZGtFzwe3H+4ec6WUKcsafTIzBtYUl5BfrPwwv18IC8iu9LhnjHSg/TZ9f7Goj8hh04W45qEZdI7
FB0lyNpq+HRUj7x3M/YNdwaiDpikdFMdkWRx1DO7qO4hmehY7b2Baob1M0wfL28UO9Kf0ajLG9OW
jTBX8LmkPBbF92S5bfwsrjm3NnN2jnCS/r9r0xRNUjmLkogghahBRmiqYA20w3ufOi9C8daPurOn
Kp+sdgBUK5ixHampk5SJi8owpkow+6E3HTQzsuDyMrJbxjcGUmEiW7tWa9/KUAEpQlUHtIvvi1N9
JDSOird6lV8+idc8SVH2/XleVypkCHUMEbsG25eKvtEe+4mTAfHcg4oVYtlEorXgHCvmLhYKWyte
shVMUOuPy+vHs4OKF2LSJ5NJKgkTuLrHY8kV6mXfHOeFokJFkWpZVpvwCiIEE9/WPl4HDuk3ydFQ
IEy587UX7ZFFmppBCDH0O+qAE5T7bvJaXtmTtS+ySGiRdcgOQzviY2IqJz0ihBShsDwGiTrZpvh7
XlJHT18u7wvz4G6BKAdrpyWU6whA5glswm9Ebul19HbVckMsK2naYlHOtpqVtKJNDK1aIJrckd5I
q7Mnf3ExWbcXd7xMm2w5HdG3cJTPNR1YzqYQD7P58pDMN1NyUPvCxweTHffBnF1VQuteXk2WV2wR
KSec1lJMUTbGo/qQOFPY27nGC7QsP99A0O9sIDwry1En+4X2m6sasZb0Egq/FGi2yG7GZezkOOKn
N7c4QefdiEqU3l9p7ZfFujG1/cjtkOSZRV1TsxxWWRrCLPWkB0Q5Wdq1u+yKCIQWLr/DjplZbJeR
/J7Nh5+VCBKa+oAn7FYw0TVB/kVHmzmh2ysDXpWGd8h04jcbtFUAYbesAa13jR/4gt6FfvYoefX/
kGMyC8Vby6jIYUaiUiIxS7w4sVe/vAXdDhTh6p1+JSDd2AM1kCab2wPK20AqjsRFBLYPESaSAQjS
+7naxQncxuhjgcDqiSt/zUrbt2ZSsaRJOjXsZuC9jXAh4RAgbn9jQWt7gtSOc/lcM+sEWzQqlEhG
PugKiZLWA55nHFFHS20CAgflt+6jluQlD7wvdE4o+TT4tyQ9qqnYxqQ+TuhyEkA5fNkoVgq/sYlu
yi8ghAPCS9hUQCDTmato3hdNX9hdKHKzJ07kp+f8qhlEGPNC1g+szcH75axm0P8lgyShs9xfNo0T
tGhdCyNNu1lMAWeIPeYAvtZ1UEJaL2q/XMZh1h22a0iFkSSV9MKqER3fCC2PnRPuwSTnaYfKR9C6
/aOZvi0eFUgUMxoikQSS6RAGihtDTyPDnPpS2/pNvMv86ruV2tx7m+OLBhVS2qIfxmaFLwo744EM
AlkFFAc6aIVpmHuND3x5ct4GUtFkTaUolsnpVrrGmdKv0/ho5YYdtjrnEPAuArrjNAdHyrQYQEqe
hZv1KjkIaOzWWjxKgDuKP5TJCZM03eAallO01G9LSSSUuiB81B/LL4RogDAgpaPH8VDe3lEpiamL
SS2Ti1U/KT9q2SX6Df0uuRpe5sXOfkJ9eydccTA5RtJUGKsx6e1Aup70U1+9Nx+hpXG9q66UA8lR
eF/U7EgG+gRV1zSwHFJf1BhGSVqB9MvPyjfDAkW826Nn8rJRbAyTTGHLloFX349XeNm2Cgi3cdLz
odnHabmfosqvM31/GYZcW59z1jMMFVAaI9b6NSEw8bW0qI6kH6UOjaigrEXLzmUsdn58xqKCSVoo
jZp1wBLXXY8WySW6a6LRX3+FaWc347Vi/b4M+A+H7YxIBZKslVdxKYH4PphS+pUD/oQrC02MZcDr
XmTHkDMYFUNqGb1iDclI1DLo5hvcPvZYwrCOM91D7v5LW0ZlIppUtRnSH7AgGUaQTsmjqLe3proe
dT12FbDAxxj0+I9bR+Uj7Zzqk6QAczlEu+IASp/AOvRcsnSe01PBIxrWeVFIdSAWTnL5qEyeXHmX
fYIdn/7aJRyvj+eqNYSsVGO4RDHkpNd6nZ3LAJdtAA3JRwAhxNN2MwOgHWPRkeQ12cVr+prlXeVf
RrrscBh1/IiUNVXYViFWy4qeZBRdx3FyZEt15pr7yMiOsOdVo8JEKU7rrK7Yf+0hhWX7LoCMnCzZ
ui1Wb0oKvG/pf8h0zohUsIDq4/9nOsMBpXjUYosnfW84UiD7aHT7ws3vLwcn0OR+XMyiFUG2mmMx
e3/2hRewUH/FiK5HBjkljOaunuF1+MDxZDvxuWkW2al/PtJgcPsILhc402MDnzFPkk/eW8TbGW87
aFHAdcn9OuShUQGkqE1lNEjMN0/VN8LmhxFEr8/fHoyTP2vqIVpE7zcZVCo+GlfmqSGCoxyxA318
wgspIFj3zQsZZsN0ID6A84CnwsE85GSSHG1z0FKiFZCsLjMXneTj3fCkVbte4OXhzK9BGRSzqoYJ
fI3+vjCjqlnNZUIGgHeC5YSXzGP6u8AzTnxQec8rTGM2WNQx14Q5i9tsRs+/qdrTmOy1NuNMDbEv
yg0Gdb6LfpGXugaGGCwOoa8P9+ajalvBHEQ+bzKPGSGhOoC90U00s1FRXlxTuRAbcAVGw5VlzY5c
vMzx8+XYyMxrzhj0x+Zc9pgmaAm3XqbaUdjtYks+mFZ/7BLRncWQ11TCDJAbPDrqG8kwLl2PD4ib
ySNNGBm4/EipsbVJex7vW5rpE6pmgl9blSyJnnKRk7rNR4xDeUpxIwr3bc3JMdgFiA0A5XSG0kWx
MgLgnca7cVBgLNGWOuL1QSo9UiNTOU7ItgkUVCCIgnYSHYGNThcspcESTsJvo/SSkeMSzFY/tE3+
DUBHWbmcB1ME4RshqKlf20cFc9H9d7MECxUJtbJoY0Aocnk8VP+wmGdgKuCiQAuhvgqW6afB6/dN
0H9pUpBfSYcWknbJw2AP3A5f9iE7Y1JRN6wGoxYJZm2hP6H29QkyRKR5c/CnW/Lxh4nbL1wlPfax
O6NSRzupLWNZaqCmleI2ZumYSu70YN2tCluGpt7lQ86xkWa2eKuppio2FOHxIHbSYZaTG8n6A7Zd
8KzImBGFaCS+9+jUIM97DNSTw5Z/nZbBTaMXsT0K0V2e8sS12T66waJ8NBbaXE9lmDSgrLk8q84Q
ofSn7nsP5RY3eSjv/5fyNPmvn/KPDSrloLVYaFpNjt4C+YNbfR5r6OvNwnI/r2L4OidQ++NsHfOw
Wwo4QSwD5Lt0Gj4reR+PhGc6lkNbmvJdHYt3l72D+YRKuOZAPShBN5dmgi/rvuyyVADGlf7VJKpB
oo1bLbUJyyoi8x2hNlpsy1UeOcgsx9wiU4dvyuVibkITsy++6BBmM+FauR+/W17tLYmNkvFRvxZ5
eQIb1ITAA17F1U8aO806RyokLJCTQJZAmqKruv2B+irPNlbqA7mZv2EoD63iAbuZ6mQCnbyb5Dfv
YYWQjvKYa3gWUW6pREovQfYGcXP8plu/l/5QRr84W8Vy/a051FbVhqY0uQIMMnqhXeHTBu8XvWHj
44Y8cEH1qbbTYNmp9xxgpnGyBJUMQ9dx51EpFwSmoCcRYh3T/epLboYWZXmfnRLQYAmBfNTvI+53
BuvQKRtI8vfNs1DfRZM8jbC1NvdptStK/7JNrOi//f/E5M3/71AsFowWbi9XlaMbx147LT+1Fbom
zdNlJJ4llBN2ca7UbQYkNZ496C55s1A6lyGYOfHWGsr7EsgQmVB2IPOhwkOyy/3QHZ3+9/sDIe8T
UOZZRPnhWK59Jq/E17+qhxi6KZEHBjY0iFbPM9pgCXefcsJH4YtwKL+FPyp/OeZPPOJUrs3U/Z1a
tTxPCpzynVZMsvFaE2ge+u88Yf8nZdTNAtNdhqrQhmMIAj+vq57lzBuLxE7UPWcXWed7e3lT66qg
aIUC7kCSvgU8MbEz4NN+P+IGCG1zJ31DOyqmYdefl2F5qNQ6Zqaw1FIBVEORvGlGc5/Z7ZIVHAIT
V+2VpOIXLm+6+t02U2JWBi7vN758uyztFnwqoPMldJbL95xXmmGd8s2K0ny+SdUaTSzCtkqqbC0K
ZB0kwmNuW/n9Gv3H7TOJ8ZuQUgxhspQ6jCMOCXo2p5yfR9kbd9HV6hCC5sG0i/k5BpMs7xOIFaAh
pahJ5LvYUmh2i8rQUlVJVkBrtqS4eqD5ZI6km2yM32gYwMRcM4Y8uZ8LrEgA1UHFBBGPrKNw8tHk
zohasGgibZGU+Fue1EEzp5xPLeYWbiCoVY0qiOLJMrKvSVqvq2R0U2WxBaX+jrcbPxZV3lLy8Ki7
bhazITJS4DW/3xS93exp/SF6uGr9CcqlL6M3PFaiWwbjZF8+iLzFJH/f+M+U1Y1aSRbaV5abMNyv
mnv5/zOdZLOS1JU3ClMUZzEs6ww3F79bYCHhbRYzlpiKjsE/iK5JdMOwkRp6NFjwh6y87eS7rLqa
V3yyCpz7jrlSGxjqSi3yuKuaASulT6KtZftG4n3cML1gg0D+vtmLSCyEYYFquNeC3qHNJttKXwRQ
M4s3WXa6vC0kqn+KiRsoKuovuthpEzlDsxgjyx+b76KwZrdT1c/uIlSoo0HG2TajouP4G2uztnca
dXhFEEKv84CkYVpqV452kbFv4m99HHNwmPXxLRB1hEMF1LNo4yMfN6s/oqZguuEOdrnQuEKbD8/P
WXu3haNOsDBIeaLNSLhyYcDHBSgQEjcrd8p6Y4B49/LmsTxxi0Wd2UpI5rmYsYaJ5mvKLuR9zzM/
srcA1KHt1bYpoNGAaufdgLcFZYeOhpvkRGZhQOj2QpiE1Ov+9bJVvNyK1jdoccesiYQdE0f3nZYj
CeSf+W+iDpr5PH6MtylH+ghsjaROW7EkshKryK7WH3qQvuLlP8DXmt8f553pRlfJXgDfdeWTDj5I
7fiFP+24jyrEKy79BuoYCkVdxlKJ3xA+TU4PUpDxmKBTe/KNA3mB5aavn/FUEQIDEO7F1z4+q6i0
q6+nfF5qSAdpaEVT3zi2c8g5gi/9bvZIp9Yc7ji7+jnSfICkC80lyBjEooKw4jtbTudkv+odOJV8
w1kPITTnSrRZoLwnPBqPHOjPX+IfoalYU4uCNYgJ0XQEmZOxS/10ddc7Qo6Az1U14KCRgPJxLz+i
UQHHkvq+nfCYAzTJt3zyvao/tp7s90H+i7eTn6/Vj2BUuBkiMAGBVin1aim87Xqc0ETFM07LiaK8
zaMijZqukqmksCkSHUW4E83YHcBbmeuPlSXYKPvdX17Ez5Hto1lU4GlaBep3EEry4sjwxKS6MkXe
5wBv5ahrvMyMXkyISbr0auarPZlPxsBT+WSDYGpPh4gJnnGo7amUbMxDqYQdueLkeMJJx9xBPsk5
XDwYanuGMJJkZQSMsMTu0kMkYEm9sFjdy7vy+c4mu3K2htqVaMqtSe0A085+JZ/m5YeE8aLM+veP
Nh9xqK0Z6tlc+5zgCKesO0CI67IdbO8620FFfBkMIlNXNPBm6RWiKrbF8y3GQwaxwLDAPqESNRcq
4iRFrvViCAQy9BDqzriTrjuXtDGDaxUUDfVTwVOeZht1hqTDDsr7Q1JAOFSU7+TRmyLOpxCjV/qj
TZQvR30optbQEtFLN1dA3N587/CmG8a2KQRRfRMWN8X0YsQcGlm2053tony7Sztwy8ZYyjC8VcLQ
VbXnMj6EHQeGfYTOMJRvizn6UmcZMOty1JbM1q3FzhWLE0cZTeAfF5Fy7b6N4lEhjiHWzvwyuxiz
eMqC0XIHPIGCUcZtMzys/dmBOhtHOXxTRb0kQh7ai2dU58bca6qVc6aY6wdSXNAPQc/s01u1GVtD
KS8F1k/+noWG21l3scnT32X6whmEziFWdY4q6EggZocPGuT58PUg3FT53eXwQFbj0wW+QaEOr9YU
RqMIuHyqobAF2a0i046SYR8pT2WicNIFzrrRHdHyIAirqsIkSftpgmMsRoGoLXmEqsz7e2MSdXYL
Ky6yqSb3d7H+NJvyp1SEL1At3U3T7MzJfCeFPAZenmHUuTViFaPYGgwzxsPcX0/DIRd+Xd4oZsjb
WEV+wuY7uZrUSRSHN5+THKmJdsbS/Mftoc5rIi9qvhpYOAXdkFnp6MLBshrnsh28paKOZx6pVtET
hyta01dApy4XjS+pOaf3grdcxEm2yyXKkTg2uFbr9CoUj4voXjaDfTpVU1YVyKVJCmUG+O5DXZqI
CHeT2eLkZclt0dy16sN/g6HNKOZCGAViRtmc5OFHWfSJbS7KQarTp8tQ5Bd/jgRni6jPpMQqLaEt
ALWaqT1V93Kzz+enPvcE7kcv+VcXoOgaf2WVVZEQBfMU3bDuktuS23jxLSrGvgDSWekw7LPh7Tl2
PfFVZtiu8behKhXyxhAcDVGJ5CFt0KNddL4k8YjNOd5BMwhMYdWn+QiIUp5tIXuskiszuzJC3qcK
Z89o2nkt7ixRJhrtcv5Frb5Z9ZdV8/MWo0HJf/N3lSzq5jyVqrU2pgXvIDI2grqTJRlq1l61/vsW
dyQN1nl3qDjXQNemWGeYJEatbY0/a/QgGtHPy77OcwEq0gmhMliNDmvCsTh0DUZWSolTbGS7AGS/
0c+mW58al5YBXz866WWY9GO13CVzoEA+omlmXpZFrrPPh+kMRNkijY209KhcedKN8UDeBGP/R9m+
CV1VbsKVN2Ev3RmOCnxp1UVdKQMuth5noiHM+Rpm1OGIA5wBqJC3NMJSSB0Wbh7s4rd1QwgtK6eH
Mq2HOb7cx+33RqUn/UlSvMGl4p9gjHNZLcCt09wzqtCN11dLNveXPY+VnEDfXic9eqJhGlRyEk+D
FMYVilGLdGrQ/yRIX1r09M6jk1V30M7leAdrt7Zw5O+bYzsLattPA+CyCIVtMNXGCgfhrZ+K9j9D
wvS5ijc9TKVQDqHJidLEkE31KtW0xcqpMlC0iHgPwxCYZpU2erEcE7I3XR/yoFmuv4WmXEXKBrmH
hmj61nBLtBz0fT34ZCQMZGeu9loM/uXdYy7nxlbKR1bCV16tAGyWG2gM2Smv84QVNTYW0c+2WmiM
tWkRmfNS88owucqFwhsMyROL8ctlW1iJ2BaKugbLOBOjLkEilvaBrN4t0eCA7tW5DML8kN6iyB8d
cIzLPoHeIMbYJlChF5g6blOH8Kd0N/wxcUY1HYfqvD8mdbrg7GPdFFg+UvwkDmFohxFc04qXHgRX
lHcc6zgOSLPR9rOp9jXxfTKNoF1BaBCP0G2B4Atlaz/DSPy/n2r7aCF1PbYRnB6bhmK2AoqYarXb
uXegR3ML3oz7Ip8dzCw6WrLgV6y5vVhgd2n6+boQNO+y7Tz3oa6dXg7jVFRhumHamFT70s67vJae
LoOwEsXtflKxRar7wugaWFvl3RHCFQeQ+NtVgYt0adZjmbyItQWOTu5DGvsYkmKWDO3bT6/8opnP
ctEjP1AEyTMj8xRC1k415IMiLJwdZV4ImEr/C4paxyyUrFZNyWd+65ftQ1Q8hNnzkIp2p3nLwmM2
Ze/aGY1aUC0xl24grwPleuznH33nR4PMCcvsIHnGoKNy3YWSqgCjjpIgkUEpl6Scg8feH9M0dFlE
r+jbO+jmWhMHTciWFs4n919DIfUlNHxE4W3Jvd14QNT9OUT1gpQNQCaYGkcnVtEbqj9rEqcXgr0t
Z3vI3zf2qOpaFnlIDlOh7RO9vVND09MVhZOTsnfmDEP5WgKt5aQm11ex5EFZKZ7aaQ+XTyzjCZoE
qDMG5WFrFTXVXACDqDWCnvvOIpz/78rlLUZIMIjG8TdmxriFpBxO6yDeBloEAhkGJTh3LPVUQBdb
J5p3RPaoDFLlYTWfa+k4c6iliTmfsh8ZwwnoB1LMT305UPqL0p4UmzLprjQP6/xTrR7l1G+4DwVM
V9wgUTdp1qMm3Q/kmcj6looo0IABonlN8CR1eQeZvrjBoe5QUc7lsu2Bo9Wv0ty7YnkXRby8lO0m
GxTqYIlJgiyf1JreRD3d9Rj3dnSFb3904OGMfY95ZjF9fwNIHTFRLUeQ5OMqMYxDKLqD9Xp52dj/
XwP7N+ZUdJUm4s6VVKmnBi8GsnGclmtr5Hw4MLcFrV8gXhCh20k3/JjQUVe1CSUFQcb0UPOUdbWd
SH/y9Q0x9r9RqAhhToJUzBFQYg1iK2XjNca6WzqDYwxzsTYwVJBordGM2w6LlQiekNygLf3yZvAW
i4oIZrPUVjbjDUBVXi1QDCzT9Vw/Xcbg2UByl03MXrJh1KoaNhTGdS2eCi6tBznQn0KLhiZwCL1D
RJpms+tEK+oEg1TJ9mjlcdbe7nfGqfcgcxAYpcNr5mGu2QaO2Luxx4rwGjrqgNPmY1Le1/IhXV8u
LxkPgvx9AxGV0LmUB0BkhuYVOrgtJbD0qbwnTx4M5cRyYaiDOCN7S3PouWe5D7JlB/0YnCSEB0M5
cSpmQh6LZH/AhT8fWnEv6Rw/Zt4umIaUFQNaagpdZTaEtKvFHk1Pmiw5+YoBlUbxhSLeaxNq8+bA
yQ+YFm3gqGOTl7JezTlpRopn22oCo+3tsrr/906A0RtNsvAoLSt0ILOSWo30TkHn4vyqKC/J7KfR
HxUlMJhlomXWkBGTqcMZ56AUKjUV3WKj9ZLG5mR3VbHLxsHXwTDcaPJrUWhf0M3rdHLO8QvWRY0q
pYz8DFQgJj1n3HV4URNr9DflGFjMSnPX6q6SoTmu5PGqsPZri0TtV7ZOzRIOQKoV/UeWt8coFdFY
/usPNmxjD7WWWS5EZpvBK0rRV6PnCq1+8Y//Y+27uuPWka3/yqzzzrkkwYRv3ZkHpg5KliVLsl+4
5MScM3/9tyF7JArmaXjk+3hOW11dQKFQqLD3aRGbS4aJL8ysIi+m8a0jhSkpcSixR5CR7TLJ3Ml1
+clIC9uqJve0qI01w3iQjNkvXWVze1x4Y5V6lqj1jDnj5EY1Hugg2bXy34dQkGHKOghHTGSAuRWr
x0Epx7FHjpS8rxc7CO9qUZV7W41nEfyU41SmKqsHojG33OmlRw2f9N7pldrK3azVePp85a7zrBmV
LJmAuCQjd6OfM4w/hE50ZwHkSQhAwPJN3HX3Shq7DlfSYjJ02qJCmrabveWw7KvZZbCmzXHe17PA
CtgOnBLGWYHZddJYmmyHQAgYYKKmR24eJLfxlZl/lUBIlYpsQria3P2aT4rWEAMiX+mnOMmZdIg6
gX4bFwfDA9UoWnIU+ZekLO2tGXC7bDEXR6oeNOr1JSoQGIiYRb04G2f3lSjOCQ1JYBRLMLJm+tSn
wAMv0VEKGgDVEpyqrRV8JYk7VomVSFZhQCnLKGqAHiTHcICUOSrPsyrD20Ef7SJU7SIynW5Q3Vyh
orfmxrFb/wQ+P0ujRIlytq5Z4VvKN1hJJGoHFIng8rJa0PVhZvxwUK10b4DbJRI9v0Qy+LM2aKHS
61BDnbwm8OPQawP/tPdg286dsFcrxZ2wQqLosl8gwkRHSTM8nzB0R1jUyfL/PoPyShx3umZr1EiR
YNWWEWyNxoOeVj4R1to2fNQrKWxdVz5KyUY1btnevOUMCw6WxT5fCbNKLUwGGQcrRouBVsW+athJ
UR+JJuiV2BaEBwZKOBszTVMsZV1YIiJri7PJ+ES7Ox0QPoaoL2fb6EyUQwnFfCuftBvVcLLCGjFZ
qF7o5m24XMqxaLJHJIMzgxpBZ6AkUGVUPubW+Ww9kuTutGFvFRlgBC96cEaQJL020R56oGWfUeyk
Z2wqM2jBRzIDQPgtF+MreZwd5F0K3MNSf5KnHenZ0zXc4hrO9v8H0rhXjZFrcVlJWEFopx3TJ2kL
GBR/69IXbRd3d8hVM1dFg6UstcGuAl+zMlszBCk6kRDu2qBtq0Ryh/Wrk/t03C/W5VweBDax6e3Y
iAFeahvjeXGkhpFVylg19LuC8Xfa97ozOXNpS5eDzUpQxh5EjL6x6/fh/WnhzKZ/8bQr2Zwzx1M3
CcMRI4mm8dmUbydRTmj73l0J4Fy5YsbUbDMV07L1s0noxZO5AzfVO63N5m6thHEnGH0Zda1OP64/
RGRS96bYmWXRnjeL/YSVY01AjJRS0El5y3AD9CRC3+WiOGHbSaxkcIc2a1NQLCjYFJDrVId+F3rA
X9CuxtKWATReOOobOpZfKcWd20YNadfLEPgjoVpeWK58xbgj5H0gmmcTasedWzZPM1oGhGm7eJ9+
YmMfyicSPVU9Qx/5itM2IbJw7gRnGpAzRkwweHJ6Mys3k+qf/v6tTuX14v1Cu5H3w6SzxWsUtyPg
R2YAaIErfzQi2wjRy754aCf1RSk3gV6UC/WWRJNaM4FeVfQYxmdyuzutFzOyXz2DhiQLMhHaLzlp
KQcOWmHg4KYLGiPAY03vy9rNK2FctK3IsyCeFzJUKk3SSggKmbVXPohlRidagLfauwF4GrvdkuxE
iMDbnuJFKLd6jVZIemjipqrpu1K/tAJ/IgLDEIngXCvVQcFaU+jVKhd9f6Gm57ooxScSwTnX2siW
oVIhYlLRH69qdq4vu1KIeMAQLE+YAs/fXqidEUksMGpqfQ8u28eh6C7CKtiBpPs2Q36sn9uDMlf3
RiDqFPgbb/GyUWwJVv5WSkZNDSyo2B/ZiGPmA5H00rAte7qUXFG4tH0Tm4apEcy2WE/4PythUysF
asMw3vJY8RT5ckxu6GAnXbJbyCfhs2Pb8F+kcY6wLZZlUcoBJ3hp4CnuwulNFvgigHN9cT6VS65B
nR8vNbXxatFLbdsCn0U8UcWtVkw2+shoSojoaegM5C40B1eoh2CheHRkuox9FUdYqFYaNada1MSj
Uh05px2eSBXuvBpzmupKDClKe4/ccpj6aiRK5IhkcAfWJHKaxKRF6ijeTfGyV+LEJiBJPq3Jtut+
2RS2nqtNmaegmlK0+nhGcTZH6D2ws2G2h1pgXiwq+NUtvIhhyq7FlKrVpgHEFNoXBdgnXWTL9dnc
Zh7W7rRGonVjGq9EVYpO6yGBKCRFkdewkNeo/3RvuCDITFPMlzTYGyR3NeOBLRnqC6f1YL/z1JJx
Rz6SgFHWsCXDzkT1gxH6CduZQFD6ES0Xd/DHBo/MWOsQYoHONU4c5O4qSRTICU4lTxMa1Q1eRszK
2q5/lGnvjeogQokWKMJzg+Zzs0wjhSLJcIN9j5JAnM/6myfKsx0T7uBPGJb74fWfXq3/5RtZpBHn
AbSyqZQlhZXpQMsnvjIB8l1gZCIR3PE3ciOLBrb7LZarXWwSPAzBzR8ZMmG/YX0gyWSMBnPJHTp2
1c5v9c8sb2tq9mk5m7qoigIsaroBVVI2edoHAeTg4CM//Dsvuk03thLB+ZZxrImS50iVhd17pBFa
K3XV0nIGZIn7RhBUi9ThfIwaETmeDKhDcBdnO+03buTNY7lSh3MxsTIGYVNAHTYDYXZ3wSgwr+3z
spLAeRc8PHq9CPHKfst5EajDv650HTOmJmG7A2SV2LwjotMiUod/SIEGMgxl9OmhVeIJSsjPwddh
k12EDNn0phzjy9rxJAwDAH3TboKw1rxpZUxmfUXj+x8dGb71gyoJuK5ZpQNHRh9YARElqdMiBEeG
ch6GytpUlyUsoJ4+YgAmLfw+ad2ysENduD0iA+A8DTWzsQhLGEA+O0XjMijp+kNw3uVe9x3oZ5gR
D93sLaHgapc4l5C02RBOQEFjS0gGeyrv31KDxRPj2bHxUKKYI8tJAq4FdCB/a+gHxijciAI09jN/
iTZWMjhX0MVRmaUmZEjjzziwTRZbuEWiHeL8gVKVYHmKYA1Gk9lyizzVW5Kw6FDTDNXAbLbO3Zly
Wypj3ePOzLqHgoL6i2Ku8Pa0SW975hcZnEm35dKMsQIZlnWfdB7yEXYuqrv/jat5EcLZslyrZCrY
5b/ynC3jIn9rURwm9iKNs+JszExVB7PMWhqy8bKfoQQvwvDbtrUXYdzNZsplVOdL/WRrZfnbbw6R
GM6kF3lsAA2AFQQZ96dB0s8MZfENpXH7WpQA2xpOerV+nF23xjCFRgZZZofOzKDed8Vtq8aZM8yV
Y5DcbfPxrGjbyzIa/swaeY5EjNZUhmVg6+buZ9uMOn8+bfCClfyFFnGaMrOXsGFDV8Nv2zQEObV6
NoyCkGfbOzwbhqG+jhSHzDIA8MjeIpajRpdm+ybnYGL4TtUYTjGXyTPjoDLUDt8vd4955RczGn+K
/em1Yjv9qyN9kcHpMAaDaWYMu/4JEHMf7zrgWzVCspotNBRY3IscztEpRmzKI8Om7DKnb3yGMM34
hfLR1jM3vKVHYLu7opO7vUEvQjnPRxpMAVPQfXopooUIg5OxCAhw2+8BvlqxVEU3gHn+2gZGKctI
MOOG+MGahJT/Qb9gU06hL+JMEsniA8apzqpGZzUgbUd8c/+zFehHq4ywFWg7PfmiGR88WlpM2zGA
tLzxWfIaTCQYUnCMK9kHlqew0WnzllqJ4wyxlhMzoR3EkazdVfSDFqkHYV5HJISzQowQDnLbQkik
fsOUqaZ+FeZahLvEGZ00tl1UsmaIeXCN43LAvfGjPQy47W9hL9VAQfxsf5S7dxEOL1UdoUTzRPwD
m1CJ+zQucDbvS1F72ObyMcwkRF7onuIda5oWM0DyLGjUma6GBaQ93uCqqEq46b9XYjhTsMq0I4Vh
IgZP74l01oyqO6V4jr9h9kGVV3I4a6B9nzS6bsAa9P46Nq0LY/522ruKNOFsocgaTPQzTYr53Sh5
dMmcOSzsgYhgIEU7w5lB3pep0sgQFCV2FCtuI3v5QJ3T2mwK0WFuGlo4f+UISOoxpUugIxqO9LNc
BolsO0V2AaLt03I23fZKDhcJxVJqqlGg4f42PnfNziIiwg+RIpzTDuiS5pS13BTLZRSeK8aDLCKe
2xTB0JZ+4CHzaBrRApQsAC7BhqOLPr4zk0Orfzq9TJvGtRLBHRNFotVSMsxlvIHkiNpNe98PBait
/dNytlQBIRXAXACrS7Dvr684S8ulaehKNFzJ13l21KvOLkUv+83bZiWEL5UWwVKU0gAhyInNoE41
Kytxo6AJGl9uAP9vWzEajGwpyad3mFdabgG70al2UobqTbpgOsstAg3AWadV37JERTZlmRqaLBM+
p1EP4KIeZ/wqyRpSuzdnVx910bz+9vq+COHcUEFmKWibCvy7w8+eZUNE5LcpQpHR9YqxXZCycCIA
SBsaVEZEnFZfku6BZeazRpCZ33xU4F54FsI5O6KAqVXBJDLCk2DX7ySv9esn0pA3jEmxC+hZENN2
laFFr2nS1ASCOvXbPNzPkWDXmX/hY+L197ODt/r+ZlamOUVnoVfJzb4akL0YnaAMnaX8MqLxoX2L
O1rL4x6YSxsOcRniSRSh3mx8IGizrm5OG7LIADiXaqmJYrYhs7F6tFXdD8PKEa7b5mlZ7QvnKKRA
nmVgKuK0VAc56OwU8BZ/pAb/eEyWRlNHExKU8uNQZk4M0gXRUgm04IMcA5VyMIpDxtI8aMrX2RK4
0y23vdpt/tVY5KMe9w2+Xy7AZ6/ejShflRSgBCIz3oxE15K4U4/Wepp0zK6ecjLyBeuQRJbkDzok
1x6ce60qC6XSwnwlWKwYeXIHmiL0+jG0ZOqq708bwuYmvdxJuvr6iM5ZYNaSwRwz+bqUXp8KnJno
+7mlK6KKSiY7L7PyEQUgSREYwfberBRgP2DlY5Sk6nuwCLK4vTmwtxzidqBUPI09EOL+2WpxDnOp
5AhoOFitalEcUBdcKNogyIVsWvVKH/b5Wh+wxGrFxKwaGMSVo9e7lh4tUYFGtC2cp5wGXG1FDSms
ZIIKkLAfQxiHcI7SkCxzqIEHwJo6X7qYfzu3+DfyiM76ptl4Mecz5yGZF5VAI2vy6JVkR6B5oJ42
gXP8d5DOt7fpWRzf1EKa1sykGi4hHxZbDTu3y2S7qemXIhX1tW/v1Ysozh8k8NONkkKUpstOSiaX
xgJoqs2kkoJmvZ+Lp3JeAMwxywxYCBZxhHsGo1PuTEe/bsInmC+Gmh4HzumjJNqwJyj5laH3JKxQ
IYTM7gH9QHsFKTP1ihHkMORWkTTRdnFewsJzOzc0CIuKeGflEJMeKvmD2kqCVKNoszgPYRpVjdwW
00o6Gs0RAOJ/uGycfzDLtgosAgGM1jHe17tmHx4Y/EXjxP5bWiDXdsG5CYk0RZTrOFQ1yL0j2a+C
AWTtAusTLRnnKdoiluuohEa/2+PGjv4vYejKujnX0M5dSPsOAhAd7Gqy02vF7vLzKrOOFdlp0adB
VJEUqMT3vSjtkpkSO09Riw7EpXCF5dXNOPRFJ77rRcssPchjFB5y+baXgbv+jYr6Kv7man32CnzT
SwyKsy5gjuctYY9oybhAwYxoHS/MoWqtaXeNaY8ixHXRkrFfsHI4odqrBSkgQR0vNAOE9X4YCU7/
FuyIujowfM/LTEYKCALIsD4xp9bucid10vP8AOZHB9zXAicqWjTOGYxZmZCFPUcbwGlE0+RksyAc
YSf8xNkhnAdYqhYAmQXsDNORdlTdFGSnLB/j/jcGPUU3AuEcQT6nQdHCDDz9pvd0n0W+01HfzRho
AJSDYOmE1s15hbKwMn0YsVU/ODQyFzQh53QHTHlftIgCy/sFjzatqz5mxWkSf1Kzz0pwP5WCOPtv
rvDn5AcPe9BnMdGzAqHpfOzOg+vyfeaWjukFN1GLkRDU7QCNdPoq2jaNF4mc8QHpGmGJBYkASrC7
AaRo92hXCdJiJ4wmtxfwRRRnhUGnjkuUIJhEswUw6XJTPLSzfZReRHDGt+hWYI51gQYCJd0BPNgd
qGCERqQEZ3BLk/c9IJ0Rc4/GoSN3Uh8ejfr29KZsBzrPavClraisynE2IaTI+8uOnC1q4YTJfB4W
ogMkUIcva2WxEuplD0mkuO3632pT2tyTlzyIwT5feeykkFtV6rDtFmZjCuKPwFo5vVybSqwksM9X
EgyrNlu0QqN+b3Y2Zq4TtEMiOjgtZPOgrIRwB2XA2jdmCb9W1B+HOXXU0DGWxc1qgJaKEA23nehK
GHdU2r6LsqmERvP12ICEW2OwpS6GjCZPR4QoGocQLSB3bLqUDMbMXsR6/RB1D0E2OEjwnl4/kRlw
B6euUPmR2ZM4kSd7Vgw7FkHtbN/bL6vGkyGoWRjXfQA15t0CXDllnzu6p9ksrkZHqXCIRKCRyT3p
ekVVwRqFTUra8iGfo8c2ENXkBBvDcyGYYar2YwwRtKkPZkfdhki3wmZ1kRQuatOtyGhHlkFGxnWU
7xAXFMrNH+2+yTmBMi8XdWHJUHkOXQRYjm4ILjKREuzzlRMIFmmJMnZk0NUPG+5RmDBEdRmRDM4H
5FbWjzpLU6GrFz3deuZV2e70QolEcCd/NPpBGSS2F9oIbiQnKRK7Gj+cFrJpuaAkUXVghsk63zmq
5JZO2ixHmJ5TQD6X5qNw5mnzCluJ4DY8ZX2PpZbBXYbvY2U/Z70NNj5pFKASbAeARJENBdUci/L5
6ZYOegcs8Lc9bzaVWgnjMyz5OJA6gYN5nupYyGIXswBhS6gUdyABh9XKUgw5v77ZxA19mxa3Uorb
qbwZMUXEVjCb7wzZb/C0FnE5iESwz1dnUyrSASA00IcAsrZIPxADbLzZ4bRRswvkl0fOSg/ucHZ6
Vzfg20EGgna2FVz28+d4rNCK9mkJQ1vOPjZvmb5RVhK5s7oYjSYTkFQwlyO1D783tLI1kwlwYbAS
agR4Eip3bwahpVmBlYIIMQp9sNY4ndXZrIFLJvaof+lqy23MW0K906vJfvuvq/kslk9+5ACb7VIT
YiMFHA5Je5WQc6uqL9qpQn1B4Lu33z0vSvKJkJFqeZ6DD9HDGJN0XhzAp+XmznIJioIi937QXIra
4f7mlL2oyJ1mM7EGKqGj+U1ts9shHTEp8N7QZWPwfeBltwQEIycwlrv0jg37Rxh8BoHJBC5ocUS3
HQutxHEhHZiZCbqc4X+7L9YFSwYzilLyaToyqFvkMATmIlSPM9PIioM0M6DefB18Mo4/5E0z1Htz
wPqsHR5Krx0K7fGZNjF7MQK7IJ8q5boVVSa3/cl/NgwVodcyxiyrS12FDJZOb1HA730NjJX/PZW9
pqKZ5KddmDJnhVE/FkUeQEwkmzszK+2izT30xguO2OaVvxLDXSnSQAFIFUGMqqZ+jp7m8g30Vq8U
4e6RVjHLMVjYes0XoXS/pN8rEWji9j3yslbcPRK3pRE2PVNCe8hN2YkIIBhEQd4WUvQrRbiLJKz/
c3TATDk9oK0GEAVe5A52ClwOCvpiu7BZVzAgHwRJdMEpMmXuRmkXbWwyAgXr2Q73BWbgO3s4LsfF
y91Y+IARiuOchFF3fTYmEEdTn53ZyKeOeWGCiA9OKfJEHle0fZyPQLabzKEGcQifR/TsZt7bcvYv
Zs4jHoLnVW9ytoCsDIGSqCIqCggcq/l0q6ximaIqxi5jF+M4OxlotvA2Dz3LjUaXXsg+c3YisJu/
uaiezf5pG1ci22AMU8LM/i3TJIJNetJ/JSzRugXQN7g4ouhsBtXMEjxUmYjjT7iKnLPA1MNPZ6F+
IordnGsejNCZTCe6Q0OGF/ui5MB26P6yhpzrmDH8UOUx1BrUr9EIKN7GlsA+KhogEO4V5zzIEhaT
WmKv/s+60leXB49jEVADWGns1s3OFV8Db0pnN57sh07qijkzhbpx7qKXsYDy/B87/C87aER2yDmL
tIxjEoXYMCOo7Xnu7bKmbiuEL2XX6y9xrqZZgEvXMVjC13rKUGu1JEABQQfJHPFbZ9k3WMXyMO3Q
Mr4/HVRvO9yVNM46ppE0EybDWZSkXzVgNS9RWRp08A90TrUTFZY2l3AljbtNxqnVFADBo3erVWxp
sNXhpozfn1ZpM0payeBsIjGGgqSsks2iJLLv9ulB8cQTM0/NC6f2iTOHqO7rpJIgp3NHT3PIfugd
2TH9Za8dWh+neQSGUONIh9a17Cd2gL0qUHUzhHpRlS8ARa1VDCnrCtB1VNEUTxWRK257xZUELuSk
CShdClZxrj3lS3iWHie7s8cH5Si7QJZyhUE7C/pOLCrPQKi2/SRZNcaQ4u9FieoP+m2AVQomjm45
qD5CDvHUjkgkF4c2lAxpy+q3BOXBH7VV6gzHzlu83+l92HT7jCdQAZEAwNy4FZUw/NYBLxDiWvrB
1AI3bz/QGTWuMhSc7e3D9iKJi+OB5z3HkwlJc3yf6VfJkONhcnP6sG1b4IsMbvHMMAF5lYqEQ9AQ
z2xT741dkqsF4y5mHdUtbRohIjn850ZhKJIAJnff1Li8EsVdySZayUnNspAgMMbwRG0TSbAn2zcW
JnQAsE0pBaHe6zfckqVk0WOknbPeYawvIYKMAX2Yf/DmfpHG1x+WfmhbyUDulhGLFW68j4+pI1+1
D6OruvK+GJ3T5rDtL1YCOevuQ0kLAgUCM2rrim0gFkWZzW1DN7obPMUTAy8KRXJmnqlyA15UrGj3
BWP6t5FTO4FruErkzC5LZIjusM081EpFzuTluv3ZV5QDdWRuNbvVl33wOTRSLxMdr6d+v1/84UoY
Z/w5kKK7gFV0GpJfmOF4FaqpbJf6+znQbSWP7CqsnQ4Bay+HBzWdHETmhzBEm0vWuVK6XAzWfJy1
5rbOxtSujPfoGPAFe77pA1a/kTs1S2XGasSaPvUUQ8kL4GTV/JiT4J7oHwY5w/8CudGg2V2ZXkhd
fqWX5VUv36RdLWpW2MxMrn4JF8zkpjmEKFUjpGZY6FT6TACnbRatYyajTxOMtXaZYqN5/Ixaooey
aBW40MbAYMe0yMgoJ7MflVc/ElzU6RpbD94ZX2Y3wQBt/4fuxOSCnbmfNXXpsPbjkTnHctcdzd1v
BtvsIJ2yRc51AXYjmyVWa4pnTz4yosLgIN9QdLgggScenRQsKI9ZHtOQmJHFzCpJz6xYtidNNC/J
VueERhbnrUjYDzIJIELJ+kuUtupBcaP+XQUkwyRxclFSWaQR56koWmHLiXljtY0dXSkBwv6H/pdn
klSkzgJVBERIe2vXX7YOaxTL7OV7w0JRYbfTUzftqRVkKq/f5pGklzEr1KZ3wc6Al8KlBipfV0kc
5b2GEBhN0m5488hQXQcvsNkUuSFogBEtK+d/SB3Gbd9iF5ux8szGcDtRp4DojuExzXXkpH60WsjX
2YHFiJOdOtKHwl5A2Sqm+t4EdmWkIj+jBItzJp1WzvIiwZmkd4s/IKHssmS5stN3o9u+G10dbzNR
LmxbSUZgjNolUFf501AGjboEDRCiEsVdQC+BgCFBj4eUefOX3zvimxHqSiJ3IOYijYM+h8QJ1Cnd
eW09CsPHzXB7JYK7rcENNMdjigdFU9d+Z+1nujgtYCeqUnD0RLpwJwETmKkRZcAyaAfN1eLPA6ID
tfJO37Wbb9uVNpypd0MCHtUnRAu8bQs/3fV+tG/+3BS4i1RrIyDTSVBmQWSh+fWd6kROuTMOSvGO
hXG/AeC+ebusVONMPihILCUqROZA8nFYB3r81Lgf7dkJE/UXbdf3VuK4i5MCqmEgJnonDZBu9E/g
5ywUV83DPcNPqHaZI6B6EJ4v7v5MKkyShQU0NCMwhBcHlqaVnL631Stz9+Yb9EVHvmmP5HUhdToE
BkF8BOWXbeaiG3QzGF6J4G7QNG4rWoEr2TPlfld2qjM0twZKwmVJ/ZQIJ+YERsLP+w5SHbZmCXGy
/rMakTrd7LByrLzPnPH69HHbfq2t1PvFe1idAghvTD3PTybCIFEArzD6LKMECiaBOPZ1v9ymK3Gc
D0HBKtbNHOK068Wfcoe5fRPFZhTHQkdGw5io2XL7fbGSyDkUVW1kGvWQOPjNYGtOd6WAcswhPiu9
hLtuthUH4aQf3pDH/gYdayIsic3Le/UDOE/TgZAZ9Lew0QYprEIFnYKwhVlkNJxnASpMBiYA6Khc
/Rht6fbDcXRZ67x4IkhwDVDOr1hKGAwKmMNZl5FpHCWwNogGDkRLxvmRuDJqs2c5sj69z7LILnvR
W+a0Hep8MTutUTbtGBhQjG4HzWPo16UToUvODow9q4aMe9EE/HYi2qIagIhBSqvyhYMhKSP0syIN
Z6pOV9qzx4zfcmsJk3alK8azEQrkdipBo/FUP41UhV4FZ5zvwh0S36xaUf5GP8K2Ybzox+1aaZWZ
amTQrw8Sd8joFa4ff4yWvcCHCOTwE4Qxus0zyiZ40u+W6SAg144EcZyFbICNRBM1HRneUlxK/Zvr
7VlBHg1LbqmuETb7XVeOfG3sTJ9lfsrJnxy6y/1iJxp/2D4HLwLZuV+9PaIY+ZCMrWiiftfqB2Ho
KPp+zvnrQVS3CrNIS0LXY1k6xk+M4f/5Mv2/8Fv57odrb//9v/jvLyVoeuMw6rj//PdV9a246Zpv
37qLx+p/2Z8+/9PXf/jvi/hLU7bl947/V6/+CN//U7772D2++g8PF3E3X/ffmvn9t7bPuicB+KXs
X/7uh//49vQtt3P17V9/fSn7omPfFsZl8dfPjw5f//WXwvr2/2f9/T8/vHzM8XdYmsfi6y9/8O2x
7f71l6r9E62TpgmqQ0MGko2OozJ+Y58o+ERVKZoqdaC6KTJrlCiA4Bb96y9d+6dFDKpT0FlbBqPV
/usfbYmu9H/9pdF/yjJGd000rKGgj2fVX//5Ya+26GXL/lH0+bsyLrr2X3+ZyhMax+qaljVLYwj9
uoxmVUMjPKaYqUigArUodeKgu5Km7ixtAL9lyWeNcjNUde5oEvq7yewWo+kHanvMrNhW0sgzSbRT
wgQAa1+7pHcJSQ+pmjiSntszIEwDY9obCLeH7GNiXITTdRYfYvTWJa3iELV05AaDuvm+SIk7L59M
5VGTLgNj8JVMcVBO9jUYKAZ2nKSv7Lp7rKLeTnpqK7P6mD8o3YJspWSnrWWP2pfaaO0kD9DvAJ6f
+S5aWjtM2/N0OLSQQGJX6oCq39dukn+aOuL0ZPat6n1V3xd98v5THt7C3m1rulDpTVzsSHdG5tQ2
KcN8MJ3Kui7aS4DHGbjVVbQqtaOjgADaUIFS1lxI1bVe7k0aupLpmrqORtxPRXZBVfSYpJUbdYlb
mLNdmg8VvlTtrwbjPdVSm7hx9Vgqka0lftDvuyB2S7091o2jFujmpbJjIcrto4tG2tXWkTSWU2eH
Vv6YmmdJiqxE875aKDB2E0A85baqHQflu9kCXREo5dX0bWioTyTyvk/1oxZdRA2aqnvW/3TeT+g7
MNxUH+1hKbzCCu1EAz1OwNJSyOVg03TFkXFpArQscZM63eXkvsC8YaN+VENkIMkhwATYGLjE8ru4
PVPNiwHhTqrdx/kXcJzZ7XDUzcyNaWov5bLPpfGqlg4YXnR0YtqRmqDVB9W3iR6WwHTaKHbUWbZD
GnlFHNiZAbZ6WUUdJrtQ1etcm7AJk2u2gJoi+K3yISYUq5vZWVS7JcB7hv1MbkYKwJTMOjRB6DRt
dqHNhlP0yxFvB0cOLizjZjYD0N4t7qAPF7SXbCNFl6c62kHwnvaG0yu93da5HaXnheZ2YCVFmYbG
dmLdUupO5APR9HdD1F8v5IqSyomqwpEjLFV/NTXnVjK8WwAWHVWdM8a5t9RXFdCkdA2zjcti140E
KCOQwDTl1yHyTdOfrXNTu0uC6yh249BvmoPU7Yj1SUvs3IqPQzHZTQHwHByRMUEvzEDfK8BUneTC
n1VrBxBaNMh/sFIYDahekmny5CV0+ilA4rxxSiqdyUVoF0WBYZDMBo6NVxAKgJnwIMX7porekaZ3
lGjxemNy5Vy20X3gpOGjSXZG77a7ORguOtmtrbukJmC/yxO7n6K93gCc5m4xTK8+LyrDVj9aYXDJ
JivVGA3BBc4r+Gknmp9h/mmXqY/N8p2oH2pA7c1AJmtGL2hTv66VXT7oZ1aT73TNMRTJjtsotSPS
+ktTO9biFXQfE+usrQAZOo63Y/eVtIaNDpD9EN9bFoiwpmxnRumuNJt7SUOVC8D5g3yMKsWTpqu4
eNRocS7Xt327s5LRjnVYYwPc0Xb8lKTHrvoSLWDrKh01yJDYhunRzxm5Xubs/dAQe8aIQACTqrDe
RvkhAMdEk81OPWlnYzz7qWwe0/BGtxa7L4BaqGSAdlP3GARNYKJD60hXs3JhJamFLWiOWRnv4vz7
AE9kyrCl5igDZ67IVZ9U+iGtPrcmcaIh8y2tcCdt8HSFglvzw6gNRxXcpLJ6ncioA5Cr3Ij8aVG8
pV8Ad5AdNbiLsKl3w0Iugtb05QAsV2lziNENvgDRTg0NdNUBi3uK233QLJ+TvHd782GJjPK8aUdw
wHTR40A8I8lrMAQUg91loep1Ji2cQjFwXMBP4KuLFtgmBgXsllSRPQYaXldNBOquNASfUXtcFPNC
p2N+if7c23Gqqp0SEMPWy/ld06SHolJiRxuswVmWr9qSqbY6G9OO6lJzUR4lyVEn21IfMKn7ZYjx
EtAlyw/pZB5VPb5TUYHcJaH0hUbGmamH2XGS1LPWCD7ketrsCrMpXMAm6/tCV215wCyxdDODI8TJ
MMLgAdQNmKyJrw6Av8kqS3K1lsyeEcORT0nty1b/DfPoul3mmBGu9HQ6pBRPY4PGNymurjoG3G9O
OhAMDsZDOWc2VUFXVnTRR7NWYpvIVgo94+/gfqZ7uPbccvq0Cp1Cr99py16KBjRD0aGws2DqD7Ud
x1ni9n0JdHyUvaZKL+GJ+8GXKmOytWs1kxovalyal8eomFAbRl4AnXdI6Nfx97Z2eqpVHpWBZjpl
pXyojeRbC4xbrGBdxYBiRB5GmtXYQdG8tjt01er3XfBxQhUf9CLAFhuzd1qAGLrU0mBPp+brjFyz
FHkYIH23zMAuzWaaH7phPEQJ+kCtuv6ixt31OGufIy3UrgFFVzpNKvW7voljZzSn/thX8rdJwa1X
13CMwXwZyLHfda2JFFEIiH7M85jVZV+b3+HcattQ/j9F17EkKQ4Fv4gIBMJdcUX56q72F6LNLCCc
QEIIff1mHTb20j0zgPRMZr58c7gPG4P4Vq/PXTMFz8vcXSLw40mDnbFOJ5crKQO1c8W5szG03Tgw
lOn6EC3UhjWFjVmyWUevrcY+zi7YvphafzChoCFODPFhlZ9wRfC8/YuA7DN+nIzZwZIQ3GjZv4nS
eTV2S1JvCp/r+UNqhhsQCQQxdyiwN7VJZVBvxYZI4q0Ul4PW71Mv094ZoVY1Ru4UU+GrpYYwrirc
j2he99i4eahrezmyphP5GjrY5BPUZ1jJl0WpGAKg/J36ajk47hgLvJy4JwM7LGuKNQOgGdr5DYxi
d64n8r56IRqdCDzDQvp9J+apWKFchSNYWdUmqR0FsQ7A712ouwuS4aWkGNYvDfMujFxmGZJ46lEg
Rbr/9iZfJWBT/rwJTgjYBYWghTOqXSuZvajKBuzvdV1VpX63DXC/dNer3dP7VrVe4UOUGTcu0kvD
gDfjTO2jzr/Tumx3bLZDLAqnF4yCzI69irhk3E6lAKa1hrV38DaXJouUbUL5WuhSVPtFIx/jx7bU
nht1Kln15gdtH8tTOAfYUzv4MjdqjWHKJy8zfhgZNVQ5k+6U4elQA07jAU/Hchb8Rca509X2E8p6
mfhKnjzLxR6NaD1FbFRnNU57G4s1+mZ7aVn0PS/hxYEhkTW7t06K1JVszAm8/ZyCikNYqnRFKchH
Ha9IRo4zohY6el3B5tPg7kOn2mkGA+YZNgLWkqC0rNDWlyJZqrxTdVz1Zk/kt+FYfnr0l6uYMB45
2HGPiOmtQVqN05V2h67+qsmvPx5d8s+NrlG9m1E0dHiCWtzD/m41QY6O4joLBw957UGDD6fItnZW
+5/PLq3kl171uCd1Jtq45E66+DdFDhLjf5zX+2488GrIVXgvse0QEvjCrppYEvq9eXOsK31QrgcX
qDVth7LY7CHuo2Mnm69B9t9wNIm9Hoe3zRFn4sqSOVEhagogy+R9bj63Dhp3fD21xLM5CmtKAnxf
NUJSNT2jhA7W+X1E7Sojk1v+F590VvqXiYiDiJ0Zjk3tiy9NMuH02/3BnfxsUZ9Czc81u2pTx6Is
/K7PUefEIYz23dpKJT67QkmlKEVJfFsWO/epTsVan4LVzUZxIOZ5HNp4DZyMWvaR2rA0H18okSz2
oui2VSNm/mzsFL94W5SJ6TPifQofyoR5ZRp5O2NFB3vGEiG1XZgF92ZyEr1VGFxs1D7jjjvxZnsf
CtM5GuVEP+SY7I9NRI5qOOxRa+uwoFzeGj0mBHdoiEw6l+da8qQ319LhhfJMVgV7p/6pocSleLK5
jy30FVpPsY1Dpdg+tJ/sFiNAWIVegu6f/d+6xVb5x3abNe20RAdzDqMtNfqvFV4sWjRchsb18m+x
IeAwaJLmLtPIYn6wpj6N2yhj87GqvtWc6/Jmcy9uUHZ2Z9X1SUjHcxDuWv9d7GYyo7R5MvXzslrx
srxaUCcPxEOUeyt9K6lQ8UdGZh1SXdk/LgzZdw1LQ6dMTHOdSpmMSl3E3F42mjZ9kLVBWAgPZpq6
47EdVNe6x+vlMGykwRwTZt4WFQEmRYdBq0TAG2osfbg+h1kw7qetvjUrjRks1QfHQ5nqZ1I/lgmk
Ddkrv05C91J5NzLeOEW2s2529RzSm1p9tFr2vo4O00pOUfPpAHu2Gzh7uruodxPbZ4dV01TZbSpa
THetf35zKgM/6eenELsKQHnFrPxqa+yvwfvkwZo3k0DV2yYRxB8ulTE8NJPK5s+q3e4+vyiqDy5B
b1gHxSB4xtxhb4d1ZgmdcgoEMDwv4/IeWuPO1UeYDAc1y6caxlHyA9kLa/9MwvxbO6BDk5c63NOm
gvmof+hs92BjUXOfM98krZpT7AZI+p4VTf+xDRdCzB79zhg8NYtOp5HFUfXlVygIVu/Iy++FQY/l
Pyv/6s4l/n12lZPgdarqRMLtukH3NTk1jRuc2nDEF/jwZvVKKXJD4ObjdnUIkOXNgutyfR34sudo
L1r3MA80X+xzNaEhXFHnmt3i92kZFo1SL07wolH5uPWKMZsudv3CXVhhWY+mIcJ2Rbpf5AEbh19E
z9KOVXFH0Y0OOhEwFNYzv0uLvkB2tWvMj568i4MOXudRB1TBkHzQxwD/VJe8lYgStJaIalhiNgQy
I34BkmanuZVqDcfgJa3U84Zlasr6NWLF0ouHJ7so0xod7BpNhZ6XdAAEUTYFJ6CgWZDPfjfBI76+
Vi4Ii7C/aYpsC3cQiGCG/nMNw51f8b2FOzBVzrVf2c/YILSTCsxGFZymoT/qvYvgRRjUTfcpNEVQ
L7tAnIwpU6/20U28Yh50b83VfvO8k7Of/XkXUXMIAuto/DKJeivp0MP3akELOd4RFnJrEvfBgEss
CSSWfY4W5c2uqz315yeOxOyG0wkEWVq1bxsQBT0e4TeQThW88Z6x5tsTIAGdNt4ap4LYu/2IWHXs
6vm6AIp27UT4kLK1SxZhQp2PzlNgn0jEd/ZWJjbBQE4T0K8+xKun17m2zgFiI6loPlgwhLC37QxH
UWwrnDNGo90UMfBnSeN5r9prcFglqklgQg8dl9+7f9rp4mDBJxZvTodEU03HurTgfGllOhpiWM7A
Hds8hWgh+36EF+4ns5+qaM688U/7L8J8zMw9sLBF/fvql/91DQfuQBHtI8QNkXCmcndqhgS+G0+q
oUey/TcpL3cqgBboEipP/3JGsxALqLmcQQnXc+4HKGS7zAm1jPt5yZxtPtdQ/SlsxKhbgbVc+n0L
dWzrfK3EtWuGJp5nIBLqI9z6q/F20YqjFxmcZJao4ep4FcZJgr0f+alLn5u+sFc78R/H3VwsNEwS
NYdyu6ykh26w0zdCt6fWGXIyfLLISmqUyl7DUfv+09H71tnHynYTRf+TQI4Gfh3dNe9Llgi99/Wh
WtGyUefQtRteVY0h4xPglHSyz+W2a0OUq12YNf2PPZRZN9cni3qfpI4uZbUmbVA91Y9MpkXWuM/2
VLFY0IvxCi9A6oTntuf0SdChMa2CBzS194az/d+MErtxsKwOZUbVdwUws2l8xQT/gXVtMts58eZi
rPEWWoyCjEPi+rjFznQIyjVRgT6NQYRMRJNIXKzwyUcApAlg2m5wP8amICw6tGO0G2t+skeaMnRj
vDwKsLADr5/K7ebWMwIsgqt75V5/HAfnPq7oFW+uGe/cOkp2GHuR4lbgyj03JY21jfQz/4AifKHO
lLgrJJUcMwnRf0tdYA1rPNbbjxo9nIgyLfs2bqoybuw+txzn3kyvyKMzey+jnyX4qeUliF56Z83M
tiX9QA79so/6fgd4zZ9SYn2YqX5vgNrMBjY5tkndSReVO+abgcasF/ngphM5YCdTwZo+ie6hn1c0
Dknu4/3XLInKE7354jqaR6Mpk6ECPAou2lGHebt3LeAOsQ5puPq7Dc9IgrbgzYpnWIveuxA0d8Gy
FnSGAXyJjlSxc9N7mT86BzenHvorkgCZkC2ChwMFSd28KYBVTXnrFyd+MuO86xoJIPFFduGZ8Smd
TZus1d12jmG95BX7wGrETBtnL5Y1567YB81yxm2I3e2vilCyUbLjuJxmxn+Ig05ox2TYj9hw1QsE
lqrM1+VReeVGPGmHAlBGTehPsWqf2lLnDkqVwY5+28VNPQHFBodtrdfmxn4nJTS56/Y71f91rZU5
7gFtZSbnI4Mp9yJU3o3HYVVH7cN3Ur+I5p9tL1ir2sUlRhlc20+9aIy1KrPeceLKuWmByFMPsT0Y
pAiaWP5n4G1pHQEDQFjdgDDKjqOdvrbVXGxeiCcZEFIjNHTs6dl09b4ZRFZh1zzl6IE2hta/S2a1
HPoOOGeL+e4x0Q1krgtMN3Hdxnp82uT87Av8ClrSvi8vlWLJr8Qkc9zbwdEaRB6tOWAQ9OZ2HCAc
teGUjP9GhD6kJbF5me1iuSpmGJXYK/z4QqwEwngeNXmFXhlLk5OlA1jqzQfR7SAdyjy18zlqnApF
3ADxqh+b4Og2+6qvzwNskMLlum7lQbQXGuGHo5RWuYqA5k2AVajEbm4aU7jLePS8tTKeWlUwPLBY
j9HaptE4Fyoc4nW78KmJ6xooZPiHrcPxtgCZG1Yg0NOO9ttuflRR/L9OvwuwhqxeUks5+QKEl8HK
woqaIlxSOGLHJW7pYjnZLBeUi58GZ3nefts5ynwuCuV8VwRmB5UBMtUXwVQ4fhogV9tt3O/czkrk
9G55O3fpUEKJmOM1aH5eDWZb7CkZ1nyFiT1r5Fmza7N9Bw10k2MVP0DfiCBchIg3iOqq7FF9t+ja
DwM1edgVxDuv8xhX22GVJ2N1SRh8eLqNmb+mGH6Iuqv09xa4jLUZE3jVZuug0uWNYayxUTj98oQp
YfxdR+6fnW7Dq0MKDq/2NiFyHkJU0lyWBadvg7iWniwcbcXYm8S9L66ipMO/zW4unQWIqZrBjyjo
p8++udrKy6ourtA6Ld0vbd7Muu2x96/YZJnUCy6BWD7d6KkyNhbmsgytDIqZXecHMVNz7AQn1uxb
+zKNPAOhY+yt0F0VL4AUwZ5lW2Tt+/O2ob4LTLr5d+UdOODZSnfINsfJ+iLzmFBEf36QPipx9ovN
k2nLqj9X/uuiF4E2aumf+brtOvJdT3cz/6zRsltbFELEhWMKB87tFrb+8CFuwz6iYmqOU32wKz/H
gPK+dauENEPMLOu0lU4mRI0uPUw8ngrEHhkAqQnvcp1iJDoHca/BuYPixHgJcPHaO7ukg5G/f+zM
P7IhC1Aobsh3MO+xvj2vLA1wDMYPUzo5atfo8lWOKh8Cnikiv0bUog+414LPNNBPY+4e4tYSYh9A
8DsgjLsyTCwHMIANj6R2OPtt9/j4MfHaexN4B0amvQJt5oNjQN1V+c2ulH2iIOiuv/t1xFIQADiZ
32NpMuGgKUwSrmkDDgiOvUul4VWDUGFY2rM/j21ZFA5HaZ359KJRybjbkuqqwfv5srw66ZajG/Ic
wNCGElVtN+Guu9Ked0ZGD0gFOWN6V96jcxepIvooFD9vfE76COxNf93C7TWQU15iaR8GL2PMxxQA
GJcooRE/eC2PoxAewuSzrjXqtHvdnqEYSUzfvEmcpaAs02544uQ28Beqf9Q07kXIgZlsEEJg+xzY
mbk6DhQ6JPkf59k2rVUMkOcE7jPunacScyvdzDK/WmNLRBnZPgwM+IPUCwryUS6/AXbCKJ353rBT
1es40nv3YearQMzSNubKqXpt0VO3tn3jcNYnkwTcaw4rffdlkM3tkpolfK7M99rjco3hcZzFSQHB
bK0unYnMAONuysYbV27M+xdT84yYZozDbf7UtnnraqBjPnK6tyXrIIoJYFAVRQC2P824pOWMIIdU
yx0ImFcvG/WPQbtI2du2XiMn3YifPsYLJjJmZSfjaHp3GVgov/tcAczB7jOxXXUKqw3DY+LeeeSI
Kv0QTgQIFbxkHAlJcncJA3ao7CCHAHUvvZMlMRBQvSnU/B7iIi3fZ7QEi5537SSRtxje/oykXUGo
OgDntl48tN7MOmxMZYOOUnSV6dCzVwombuQMzSCNB70mMBjcDcONtS8hHzMRAapbRV6VW9I2Tayh
y4vn8KUesAPNprva7o8EsDeJ2kL6H1TXKCDrYsXmm5W0J89/MnDs1yPgSzR/9lzmdWWlQ/jiRyWM
ND+76X1h/us269+lN3F0GQjmEpcpFv7RHZ0MAGuq1IHLo+kDwNRD0jmvQcOzVr5GR8nr61Lz3Jlu
jq2TzT+qaYWpC+jt8j4614bU2ObtvmITCIHdS41biYIOYLD6r8VqNQGDxtrUO6bUe4m/3RM+nOL6
PAAPZi9yvxE3VbVJ+fQnBMvmUBxn9D5mZkfpp3DrOAUDO9YUdPIj/F8Z8snk6QQYfxJtJ6mwuMvD
7CGrE4cCy4bLHYBugJt7fAez5Qoj/E6oDtgLUVTk87EaQv0iEvjiuVpOtoH54lVHLw291zlBwiXq
D5nYqq9t8xbMNJ3D3EzvrHsK2W3bYGpz60fnOPnx+sxlUdV7GeXildB9q85OWbTWjm2xiNpkgmA1
BP7hf0+d+W17kmsLlV1Nc+G4CZFCxMpDT+Q36bYACx/6ncU95Pd/PaEHv5kKMop8W9g7mzRmiocU
zB0g3eBpDW8SAEfv302/HK0VCqUphxqxkIadh4eOgG/PDQQEk2Df0ebE3jTmGJaPaY+xF0IwBuMA
f7wYx4dgEsadps31OkAvg/yn+L5FsQHe8GCDcJiQYR04lPW6w7e5DzgY1QiGvILXNEhdJPhh1rtu
EqmvRSF0t3fLT8v85w81+jONzMgT4dQfvWox3Buk4wRSlCAM9HFb+qcGnt81MLkVS6l6jTnL4KZD
67sK7lY0PFPnicoTXcO0BcUNT43L5DtAc7FtHchBJ3Rsct91nrE1MG23becFPw4pFqD1ciCpKP/Z
2weq+axnwbs7TklFvjCJE4vl21nVGbGAgkzmBp1be5HsOqARcBCjAhw8U0IWO5AkEBw9O9pYvn7x
9ttvaAo1945wxPpIplUnd8GPdOBTsyk87KeiAdCOhx7DwVd5asLXkYSJgDwgU8YCs9Ul9oa76xyb
r6Acrw2WfUGfwDp5Gfuf0fsc1ghu0fU/a0Ky7MtbVKmkWX886xAtXlo7b1gJcJbwRJE425bzb40u
tSHvqL4hLxGJsJq/YOmyUE0FA0lrMUCaGux3jaxOJcbfUE5YOxsJHXxqwmr/bQheK+iOKda9ltce
cFjrbldGSLwhS9JWZWvnx3Uv0Js/Y0FaWtpLbMR+1pjB7ftk7qzM7kxi6G/IxSVco51f1i+jtx1C
Gu0jNyjs5RSq141VgA6ApaC2W6N3v//PG/AODmET5gwYsOjycjCJh+w6AVajHQhNzEdjq0KDWhtq
lYzW1guUGIgACJH4LGjnVh57/nIeoazkAUmXzi/W7hJwbB7iPivqrk6dRe8Duh6qThWLVd+hYw27
9aak9evIKINo8mBsAzRT7iTvDoaPMbaoQbHc7mU/Z1WInfVBbg3di5rZv6A2AC4gK9j63DP/OrWr
p08WaPTV6moLNxb8nzOLOERvEIIyklRfrWZGKfXmhWC526TqyphDdIGFCGc3Kt8358kKaN6Q8Yhf
PPK2AyWDp3hfzMujYQAl/yl9vLt2KwInWnC+FEAvjsYHXf1/KKOK3uGvfeTmbIrL5wW63bikfO9F
f8TIJFqa3SwFlEgHod1i5eK1HYBWQXzAlveutXftaP0LLFckYXQfOUgmmyUhodemtK8jNJ0oN2jJ
JEoH5zH+upNawR6xPwF4PxLPembOthfzuK9qrBBxUDoCExg52c3LzhbrZQyW/Vpf3b8RoO9qd98P
vTleiz9e7BkVuEPuGLk6QhFwmpb5Pz3kXQXhhfF3PKT7Wpice+uuCuvjiCEekMRVzc+1OjoIZ5VV
xZwEAP7BS3pwunWXEnKW47hhm97s5OUYHiJNUjtApPEilTZLEBMBNrY3VjIiSpFZ3kO9/LqlTI+t
P+/XFt+HPZsZCaYbgORNTwHS2uYCkl9/SirAbZIjnE7ewC08R+3SJNtQxuEcRxB+LP3yDL1INjv9
zkYp4boYuISHpAOQ2nLIhzTrgSFpEcu8YCtGPLZQ61j2NwiBtC+DFNXnnkM7BHYy6cqnde3ipeE3
SeZTEECXZZM9pnfRUXyGqwCID6vVcB4V/mwNX7yx4Buqab/MqgYNdzdi+NJ/UsuSB46+WVBulLcJ
BgsbCmZIlNS9raPPOaxQ967xtL6SDi6kA/RZy5o11V+9oDrB4R+JnTVoHSd67MErDhY9EUd+6d6C
AOV1RrHZMHdfxRNCwFJYHljmMvPBzpntnzZ/i2XtUTGlWP+SmwFiH4fOcauGf7R+4N7yMDhiL1CS
WfURZck6i7fhcfNqFHVi2ZvgvxDypWHUuxmq6RHKo6EdYn828QhxUBcEWI/jvEHkl7plmOqhw/WM
ghtRKh021KC7Fa1JOcov2Y5FjTEmX4JqZTsu1oLJDqzeZ4jNiOMMMLqqrEINmL8Ycw3MokclAKJk
xeEYVuiYpt0mnqSsz+2m0xLvnVLwvmiuMRWuILUo/QACpD7jYZOUZCrg9QmIwHpD0EzH9uaTB+8M
V5f54lFz9KA6g/LiiBdyISUO95a2WJfYNcu1KgtBVF6uwdFpqsxzqoJApCuEiitA9MBD4qqB4k3y
nBIkT2dJ5tE/cGe4ln2Vzj8hDuQCZeCDKgLSDlnQ+DGMb9bqXDv5SO6AFZr1iTeQbUO/FQXh84De
HAZfSY/OEO4O6fg0zXBn8VUczGZveRbeO78zDD2IcQCA8EnpZ2NQiAZoRew0WHGkTIPlSEeQDG8B
it9ZBcDmzm3gYbxWvXA5HGav/IULQhOPmhcNVc9W6346AqUSlkfuBDCY3razeZMHV7a7abEuWJ0a
b0MPNMsUNgY+HdRK8VrZmWBOSglevIMuHPjF5OQBN4A1pvXShFvsandvVQBzwhozUaZl+SBDVOIt
MITyDzNmeY+mrGurV6uLkikwUL/w9DZFw47XbhJKc2Dmr4WATQsF9bn7UbK9Ar+10Xdq/eMAUjQU
jNHwEZJtVzEw3dPf5u5cB91BfZXIn+UmUh5BROe8WBruotwFnt888YoWwcJiDBk1fhKN5X6qFrio
ogOHjk72Z6LcxK/ZnrZ9OkMbRzFp4X2ZYd/bKp8W/L/HgjPxw6O7w6yCw4YNAxNg9i/Gfq74s6O/
1wGgEM1YhL6DsnTDm10JBF+ueFpM+C/oAaQgM6CUlRqXZPgeaxddvnevsUQaA5wxysfz2FhwwOK7
LTTAw2Tieuy0KfHT2Osn6UlMVhJTawQB4xcWiBKCSjCIdpZ11iN2BCsIRRDMuJFPekHt4iPqB9QD
0kNOa6PiaK0eWwmjf2tQf86A1kevRTBxl/OM4LdsCn2C/jIlwoL4GfsKpdTQnkFQw8nlgoDqeXfb
6pdEECcxWkKjosqPjpKkxtXsLxCH4jRUmB7ptttipvs01mdPu4nYMLkm7ONDzhjyeJUSyPKvAl47
84Mx3bfQBna2JcXKXP7Au2dkmpyiUhtJf1Kt02eW8eg7wN2bj1GqY1vb1c4oNK++tt/WiP5VrX2S
df2pRDW+h5XORhO8DdGEiSHLmwq7roHeyhnstb/tynkDNjqI+CGkqp49Kwqq2EHhi0uMGiEeZ4vf
7RXMKK8zN1iTAXJQ5Urva1mpnXi0V2eCj90bMaedv3QAODW0VWH3icUDeTCyW4Rt0Tm06KDpEeYM
r4DHGaB3GrTUDkKNrkM0KFuZ6tIN0GLJv3CxShSNYfRcNpAmRXArpWzA8evpz9ja9YEtS5mGC4GT
TRP8hzTsFx6poNyo0flQcgzsB7Y6aAF8Z652bcffa9zfVgAH9DYbvjRRHDE39lFOmrrNbGIOsnyz
TqQG/Ef/Iuciow2E9UfVPelRH1H5ZA/5hdPyvV9uWYeVVRO40/5RoUPDgz8QSkia2OwaIl9GVeEE
CsS3nViUZaODcbAeGz3Ld6l17tdYd4d6lvv7wcaJAfIHJh9svHsk1XYv1Voee4wSvNAQohQHftN9
g2axf8Ns/RudGbtMWvKUMvBVMvhVEiHM13R973wxZCC2YkAQUbpaA2Qt9W11OHrDZa/0IyKM8tAs
2HofSXenFBtAaOolt2rWQjgMsndcQXKN7ZwqJuAI0oLe0W7vJ9WGLlgLwI/QoLooL8GpY3wkr9z7
BEnyRBbIG4GNaygfHaiSyK222Xwgk/5hAKSKdZyBp2mlEwjWrBdiQ2FOMK/c8AA8Rmuj2RvczPOv
gkC7wOvhRUP5slWXBtStW8HmT/0aYG49s8H3Q+08AAlC/ouAr5Vmy8IJemR9fhRWAAsTSg7RphIM
t8ezAiu4NincYdGhP/BEpG9qZ4GHTFYBFYKCwXVSov7r0IfOAxR99NWtZLFKZGYKVd+zANYVVT8T
dA4hvhbzvq0ea8lB83Qj9BF2GtK0rUNUBX+BC6rXR21Yecm24LerMH6I2ce2g4RaF6I5aO+rH2Q+
jsu+9H4VNNmWB11O9EoYFPZ+rL0A9F0UjxUSPwfOXjiI8MzfwTQC0Geip103mJy4aL4bnnYrcDLw
fBYA85B+DN43o+Ce5AUJduYvPX+HgRE0tWL/0LGa8TCWFPTd01hrWFKA6wk7CI1RxELt0ig0kmXS
T4WLZRejLU5NcELc5iDtepelrf212huQxvcRoK0L64+aQ75Svvj2DMbmQw2AdpEchQ/UwKBd0kjo
tIt7vDUB9rwZjg7/Dy2EheKg2RDdYUqFtnn2rwHShRu0+7kGo2/iB/Q8iAOHDGdr2sRb16S7A3Ha
0APLk90cAWF45dUHVm+3cLiQ5U7T3YpOP/C+FHnmgYg18+J6y31Q26PBTg03nkqF9nMfWWWGIj6J
Qr7rRZRYyI4U0HP9B1g06eUJegcE/DkBNts2fzUbAdItEL6ASf7qOVQA47WcLg8CyQLBAfnxNH2P
PQYPwF70oNzsLnMXkRBLgfeCHKGZco1X4yynEsipvyRW8BEBwl2aD45Xoz38DL7KCPHzOOWLatIQ
ItuHEjPYUEW8G4DSHrlwwY6jy2NfNZBtA0HkH0zsJxhDyPLAMOgBEIqTY6X+OeWN37DUKFZIdqtz
1jbqSFBIm04sjFR4xxWTAvJ/rs6ruXFY67K/iFVgAslX5WjLoe1uv6DcwQxgAjP562fJ95u5M/Oi
st3tIFEEDvZZex/O6PXybHWw20m+sZpzoF4dYJGA9b7UcHL5a5ENJ80RnZk4M7FizZ+FkLnJuZnk
r0lPLZATnJEer3P0Tw1oq3G9KrySbhLDLLqVO+KLXQh9hLKdDxJ4sgQ0/he1+PjujBs3ccPJ3PK7
nYy+JBlEjOzc68kn/f6fSDgYjttu4VlwhDflKfPale39ENNesZ31SXtS2TZR5zT7UXbTyucYqp1d
Wn9Bgq7KkGPTofIAa3IEo50t65XKp3XB0m2fKiS3RO2Zh0LP1jpOLCW9eLLMNrCgaexHlyNLG+5n
wLTmpx3L85j/ialm+47wtOptYoSy3IXzXqTt9v7WWeiyZxyBhBEbWX9OOEGanTvd5bhThLIZx6QP
3Ya53BXOz0Z/sdEyV3XYxayWblpxPOHdkLWrwlDa2eu6OLr6dZH/2uEQ5x8+wKf5W6V6U0Vr+FNZ
eBtL/XBrQBLfNNjfh3ZZM4Fr3iEXtOlU38LqOWC86oGIY6B3M/yZxzreVI6NaX7282MQMva7oldr
gpLDFiehna/yBGtMZm2aOz1nddWTptGHyPLPFd4vuVggzHPa05bw1UvkP44ckgI79d6sNNrUI1q7
Y+JpPZr5b+IX4Vs7cJJSsfnZ9LQp06qiIdALpBq65lWIghwU+2kKH2ht+z/67sMps2Bb5k6xGSek
qdB6MhLfqpf/idSQ00BjqbK8DqeSdAIqx+GrqOd3mbN7godxBZ+qHLIolS+tasJ90sudjNtfNo3V
3wXD11YFJwWPdhYHyxrNrWfBtxJhbxNnjHeFWPcj1MxjbJvHuf8huO09/hA3SOmEPNkpNwP4RMTv
oV2BcOvQkQ6xRInfkya8qnwu9aWPZnBPGkzhV5jtA3GbK/06YyKS5XJqnC/VoWmO1X4Zv7rg0Iyv
xrqE+V/Pyp5SXl6YaLKSzJseQV0lxqd+27sIcaA0oxw2Qd+tpPfcApLE2JSS3MAbX8vpLRq8hyj6
sPDtWAxrprF43xzdfERH9rY6GS+Nx7NJipOewE/guMdbJYZy43CQ7VLxK2+ch6Wgf941nJkXFa19
39SgsRXLfAv/1sq1lIQVWaH9F7l17/kMUR0wIqpkuZm0PSYWJU8RZOyPssCsXfn+OZ+yes/O/95Z
mzY346Pfu9kqXLg4cSsPmbaiPZVyjG/pkpb6IR1Y7+CI2PzskY6Vli95R+kVGH9TWYxFcep6OkaG
G6QrOK84xodfGDPMNSK45VZ2UbQ565nFmXvBXjlojTvjkkM7ttMun+O3sB6qq9M3yXbQIeOTl/wS
uj3SBa3xZ+U90MB6TvMuwBfXjhv3TmwtBUxpNTpME+/kY1OglRdmrNZpKuEKT3bpTJtxTJz1HTtu
p7m+5gv4OXj0ITH6d+QAKFAQ23tqumMUtAtXatNX1msCKxzqxyYuqrXPqWybWR0dpuLDnoeYQ+bv
2RcT8qveWGR67VttaGfr/B8Szp3HAcvktqWhwh/Eq4HJx36rUn/kPXTjyaVUeyEjYrt01yj296YB
npE9AF9qVaeCtufK8HJy6J59KkZ7r5KA1kyJIJEmhzoqu1VqknAdNUG5XlorYsAS43XKQSI5ISff
nV9MLbqfTqgUYzG1O07U7TbQCQRGkr9gxDjAS1BHAH4uBjShKtj6G2Yxl112xBl4ij12vjgZbvMk
3Usgc17IemvFWXToywKOXq84pwb0ZmGkl5jONHufnYI7TKaiclPp+ftzzwgPOUK/zJOmO3h/0LnV
clq/f/j9xe+H3A/mU+aMHW3J+4ffX+yMRSvFHR4jE0UnDh+jv/7+cAa3KVexjYVRVlmz5sBOJVPR
02xFKU79/WEK1PKfh++v/ffT73/9/772/a9dN/7f31aXS3IKm1PFhDv2YV7+0zwoYBa7zRjAbKFr
BG53i+wYt0JKwbeqJ7c6W0Zk//OhKALY7kg03TE0at0vcX2GPKzO//kHm+VV4FYI8/lk1SPeOF/0
8+k/DwODoLJxgA12sOk0swxO3x/V/+ej/3ya+vXRhcizSG08J/p/P7iuzZynMLY4W3r6zKxGjTDr
n+moLXvQaFXO3dmxLOyF9wc/o9fn3h/+v68pY+VHqxjQ0rOArbYLzt8fcY5HhtIzmgR6hse5ZjV3
peuQTuxX+ybrf43KtbtVmXTdpc/DHPZRkRnr1NkBAfSW9L53DonBbyhfU5/e6+idrcz9fz5Ppng5
J+///Q/f3/X9X/uSu0TZstwuYrIuaLj/89AvdXP+1wc0mpTIzt8PY+RyEvrv5y6vAf3RHuHAw7+w
n5T47JzGOft+ia0mDAxAa+6/LEP4XncdPAPnEsd7ssrCflAJ+oeVNQ/Y8km9ydonz+3SE23bDwdf
EJQYhDpgS7gfOw4gfjPl13jEtNo70WnpbAhlPDrbcYLI8uwsucjM+QTQ8XetJ9oVBguEVhTM8/cD
Bs8WFcgCfehrc57SIuRDiwW0L6OOVBgVNO45XtrfWscddDSwDKxEqyprW8fxj1h5hiacHs4BDS4E
K+r4Mhyvqmks5mMoucpSPH6iHs5NDxhjLPG8DFIcimA5FuUIVtBO1VEyVxYxexXXcsaJrJHj7KTd
VUxj9OUCMCZMs53iPKB13D9myquO6Ui+S2i9xfDe5cCpwln8ZO84nNhgzdUxiFJA38zaD/SXt+4S
7Wxr2lQuhLVXppzNXM5WneU8xuQpI5yLcbUwm/rkcOpdLZrmQjh3u86Iey8jfS4JTVu3S5dfqthQ
jRXtrbouQWdRtI/JNvVR6VMbpjFkQlhjmvYxyYk54Ff7rcL8oIR/Lmu8CGO6vJYztsFZ0Znyu+FV
WthZQFO+/+NskNFtDpvH0oF2catO7v0crXWIUHRmTEkh55ntYFJDk6/qdpOngF2aKFvXaE1PI+AW
1XzxqxFZv7X7wuySghI0cy15KGQpbqVFcRqYpdjj/1luBJLEuGwHJPpu+SWiZXySOCEDmDbttPPB
gU1LluyrymOwatvWt6oW12Gp3XeuhbOtippo8oXWpGfX8Z6Stt84sgMZy/WrrqYWlPPOmqr4qxSz
f3ZAhVVxRBxC/9dVe83c2QLAnt58xpzs2nyYP1L8MUFdNre4089zWITPJH2v6tQK6CX0wXPnuMPe
QTiqebGTyZFPXmTkUwB5y9nQLXb//ZrJ7qq040NS9VP/2LcCEFJ0t2Ghf4/vvdpnSCO374e2SAwI
gn52XMHsIj9IHuXiXJRzd41WnFjbkpeptWOxL+qouUypq3c2g3dXqdfF58K24jMSebGv3HaiGY9i
E7ARdsklr2V8ocIW7nXQ0qMxnUb3UyqSmjPHez8K6ivkTH01MVVEVdfRts8bVBUK7V3bTc4qcIrq
wXRhiQPKb/byLqm1jamuShlo3qAHiPGxr8SI5RtGxk8XCv706Gb5tbu/G/UC+7wMwB92H8Iqdm5n
1rKPf7sa3Yz5wfYZ2yRG1MmhP1ta16Gz24uFMXzyenHpO48Hpxe0CXukmfAq2VLOuZ0Gt8Sma6qA
/Q4tiHqEofBJ54lY142NL/f+s0zhhBvf826dGZCMSq95cqwuuJU+7iRLbMbeE8duDqafAWcnOqkB
t8sPvw2BUluFhYcCUGZ9cAuk3z7rQBE3g6QjbNo9/A4RdsQYWol1ThlBtU360EFJXeJr1qc2WDFt
XpM9TH0izkP73DY5OlERhQ8xztez6IL2rKd5WWGpVdtZiOEhr8zwMNnxk4zxc3OpvU0xJ+rB1Sbc
OlSEm9AmodGC3DmETrLGoiifYjd6q7uZvLqSY50zSOdHO47D1guPYmBthkUfj/RInt0eo2kk5LWK
OucwjWOzmk2WwxfNrwMo/iX3ET+y3t0mS7F81mH9OjqYwFUmzNlKi+w1ajDYIJlw2fUPaiUCMKki
jo7Qw8Z2IVGMVVxrGqi3khZqEL+GUepgzZoaLKmFv+8N9Nz3IqV8RPOizkAZEudZmtY7dOHIERjs
r8dLiNcwaObxbAqudj8F49n3Un3MBZNXbcghv8FI6M1VYq+GljdXmGgGP0p6YEPceScNkGBn6X/e
XwEuHssZ+xPKIwTmOCXXzrq0flzxLSkc4KRM/WtcMvHoEjmvyuFFKHrAoqPpT9TQo0lm6/r9hoo0
cpiosmnjp3F6oDw/jkOkz2xf7dbUgfyZwtLfwan60LJwPTa2be3LsIIcHu38USdJ/Chf4sq2HmMW
q52djuXarg2f3r8WUlscHAfrQ6SQi23J9jm4bsDEUR4Sn+kWSbqI/9zR8+Bdw8pZjl0PRD9VD983
3DLSxswKfmw4dBhBrPZSWxR2MeNmQAgipB4vcdpHeyzsQ8Obc0UjDD+QGN5Upp1HDjDOIwEFVANl
gWRh5F7mXvrQqS6FL02z/3zUdj5Kbg8Miey/jSdFt9TnYRNZ+t2dWxtSzHE3IeFTR01UQJw0znrq
BC7AAZP6NA0/pz6urmMKzBaiommXSBDcM+m9w6Ifpm4wm7gO927maARXf7p1c/jVJkG2l2GuzkRZ
DCJTu7me/0WJHW/s1t0pJYK1dFNy0pcc4SfQ3paxbTsDi3ygBXZzaXNCEQrc7aqAoo4VDdARi/1U
YZYKo/BsfMQVV/Y/s3o3BGXyJRwD4VOn7o+hCNlQUHRnfHB+p7IDfu3slPvAyq32MWux9UctQIIC
z90H3rCbi/FxcrxNVLZH4F0KndknXjV+Nv1yaBO1HkmC2jmCU1/dRc9LGr/mZDpM+xFU+pSqD88v
ohfflqBITZ6tK7ONUjjN3m1gGotEnaTq18mMB630UsGqsjwuTbMbtKsRy2q9ygf/qajqwxKWnPxg
t0bvUPqloYSdq11BC6tw776AyXovpu7K+bO/ijtMYkKMOhY1vxzVY8krHbh3WGS4zFPobNLMq8i4
CB+9mjO5CNPuNA4zBrrH2dXscEYci0mzDjc3xGCCTTp86IQLSDi/dR3kj/1QUmboP8TPxOd6qdK1
7ktaZcUboReIcAxy5GQsw1LABrfZWjfxp5Pl7ro0cASyVOdocJyDFd63neX3EGdHIVAkhbWYS++O
73YMfVbby9U240cYcNrq2o7FyINfD3u4W1HXq6zzzNEIWoMeyK2eML9lvv9cpjKixTRaayKVr4xr
JPMxlc5prrzg3lFCbNCXKApfLCfeRNPyz0mR3tEagL2SPl5nRJfurPx9liSVACs0ayFa7xzP7llg
PmhZI5/canxovba9xJ79EJdR8zbmA+hGwVOf66coXIIV653/GHfIeUtZocJDjp1yQFN26w42rRhW
KiUcQKbOriUVAJ0xOSZe0+9oc9xpWplsej/6lTjEtsy6uUR+Yh4UCjpghrMt7R7BRVlAls1Tk+XW
L9GSORl2L3niPNZNYzZ50Z4sTH84sZ1lIyKfP3fMHinXmgPucuvYi/FUMgB20xXESoz+8jrlY/kS
4GW8ULW99W7y9F3+fRd9yu40kXDO79CtwU9GSQFblXsaEBOUkLvv70YDEah8P9tzCi0Ak+6nPURq
xbYXZjSwiuo6gQ3SpurWmZi3jhzIAJUTY0Ly36IzbzIheEAFZMZyQN1Ow5PK2uEWRu42derq0OfT
zPWJMNVwCh2EJO9lnj9FoshXEdNvEAF8/zLq1kOtms2YmLtYjTutJmBo5O+Gq+2p4LHYhJ7vHtr5
jz03HZFGxTMveI+uT7fKi8Zwy6yPh8bL4MKxEe69NvgdVJ5/FtPfJfRBsJgo7jr1HuP2L1vEBAVX
tX8VvY8dfT732firK614I0wGYDY7+3mqeL0dD2Ps2PyzyGLYzJmVrsMW6DF5Wnx4rhQSFb+IGTY5
ohUxPMPLFOhlb/VIy1l/wyjM7EC7+JnMzpftBe4qz2p3UziIW4UAvM9AwlUJmb/Qm+uhi0NW3E1E
CiSt5WI6kwLi0mLu3Oy95RCx7TJjNiXK+99ovpVt/qdy8kMf4OcqbS6qVfjkSPt2s20yGl150Vhr
EPKdcBqxWcLaXVmIiQl5RHIy5TqQ+sMJ5nznZb8imqr7sW9BAnpzjQobMKerYBB6Dv+t9VrrkSZd
lv/s/f4tqQjYn1FrPd95aReb/nK7RS0VVd79FI3zzy7G/NJh9o4ctkFB4UmuSM6exbhY37j9eSY4
obeJBvHUNtF5s+2Mv/OHjDkV0CldUD4tffkr8WmiDwRyU83TuA7R5PFRsgCSvrFOdXqau+zZoSxt
qq84sIgQzoy3EjYxA1H8z9XFz3QmiCJMMEeh4h+S3iN8LyKVZw7jL290JsY8Y4P3LPtfRY4ol3r6
tAOSlscSGLykXzNTyUgnubgNIU7R6D2QskBZUFV/vfanJ8cJtNz8NhHFu5rZwS27+ZgVpY7dyq3s
K6gwuKLapSIeBgGdgQim8nYtnfDS0SKu5qTcgnjjRV7UbrKHh7IgcsmsqldLckLvBf2Xsv3JgQer
zsz+GbjPRGyozZNfZp9NbnD6xjkKPwu8kuPPOLmbDvvgX1xN7j7OUZoy3GeCUyR5IPaznf7RsXzt
AoYlDMvbrGkqmbZwURZoEtqGZop39AKtN50crJPOkh+WDmhbdhkVTPXp9wlkfgX2NoVM+cBaZCtn
53sTg01V85Q5PlJdRpxu2rK4hKis0T06oi1nOig241VrjPRjf/+7Uu8Y1Nhtwhz6YErcN29BGJP+
tNHyT6OL4BTd275LTV+W435ImEEumq3XmreManRLGsa+KuOzmqZNo9VmTFkZUheSkMAZYsI53dEA
9ms331FT0WeWyLnBjA3PwaNva+yN7Wg2wKMv2RScY8DBIVxIRVAd2tsQXVCdMfbOYqet+UdtMMk3
Sc5+M/ILQ7mQ9zBnYCmcW3LV/PHuNKfz2dlDgakx+NAuUE+ANDCZAJ0WMaPmTytU+pP05teZrZPg
F3kIE2G2cR/sK5YtWXAuwpFPeE268sripmVwrUBiSw79Irv1IYk/YcW1zu7ppUUd/80bbpI+qLFu
iIvBBUA8R34ibQ6gXQUHZT+TSyPWg2JHIwi+9BAM6vJlJKsxs8p1bwfiYCd/42T6U6A6rbwUtJ3T
57osQc5Z5mBYbfMZtSBndp0/LcV8KoXYZ2WZvqYwo6R3wtaQeZOWY752VcHuwq5EVM/w1hGTd0xQ
l7iNac6KAoaDbLFkO8/EnRCfckb7ctfaZJtJ5z+8sjkAqn4I8Tx29UtdMjJEuo23Dnt3DVd+f2Eg
E5t5Pg0V649S3kGYZNgx9byiS9A8eVnyK9SRWPlsUqu2Lc95MxbbIv0k/ltuXZdwFn+enkSKY8FR
A3QzQWvUo80+yPIDVRU6MPt3w9iNXTfxIpnA24up2wpBzpIV4e4L9EuZetiWim4vegbFeyLKj0Xk
YQWUz3UNPRJm7b9Uzav+7ibEMgajWKMVZthNfdeWYHJPI7eAKhu8Gdr8ybNZ7hqvJx1CvdBlwRs2
XTW6+Kbv6aSY0VyRnJ4yLA+H5v76DQEZN/bEQTSJspOIsLPa8jUJ/YtmBiB0VP9liobJJPZAZkr5
R99df64XmPWEgXglXO/dcTqX2c0l42Bq52/f5TfQuQ5hkWy7OYkftIuwVy3Zo1uLYp3E/s6K5Tt/
5EKHMPuZzwQv46Uh589j8Adjjch5s1ENuQH2S21vggYDK67fcxDRByWbayTcMo2zBCLUlxtO0ev6
XuER4mMgWMieSu3ZXvfERsySZC/Xo3aoAjicqhJoIyAJtZVDxoywnhrvKSki70NUT1taB7yRGxMc
2dSPee02Z0vTuyL3YCnzS83bKXTleNBTf4lYpByAOK8MftqqP7M0n/s4+polDTkiEaHcSI+aHe8F
pY2gw8Rl59Yfy9Iz8LLoHvImeNdBRXRLuc+q37FVX7lXP8x3RA/aZInLBkNTwdusFucwdq551l/m
eLyVyjHbhHqPzqZPuYiZh2eO9zigieJDUOGW6Yn8MaSBtVqul2AkGqhmdyVA4QMbHPLIYJePliv/
jG39OczhKqRDunNLAOrKewyyeDwVxbHyQ0wwzftMe5ULKD+zgEvuLF67mXqxni3q67XFjkFNkLsP
zGRbLaO910gTHALbeM0zRxCRE04nb3hd2voHjE+xKVvK/8Q2YhUtYXdq2dUpzD5gzwjtiD1CD5CN
zmE3LStegFco9ajIolvhJptqxMU2hjWZhk7wDDAMSAJpsbLS+T3C6uyz0Ofd4+i4bzLm+duUxsqi
Mbf0BA5q7nDOKTMUswVuBYJBO+15bl1cE/fRK6IWf4OLvzSswHnPHAEdcAORo7NZcs+cKZLem4lm
PHkw2yqof5ScFessqQ86N9FqJHiFuVUIuS6mM92eF8v5vWAY67y4pdeqcdQkFP+LF7NQ36ve58Jq
WAuCnI6JY4CxS2mvs8nkaxlm+ZYgFtKLS0YfWYQhzh7ZYcSGHZYxerYTHAXSCpb12PoJvwxFt+pa
MswMpGgLGNegWmu007Uj+eZ2iA7GVQS2WBzp+oxw+i58L+ynMVDUiESQrESkYXeb9/Ce4uMM6q1t
+4/egBjIDvU1r3ba7Q42w4JaRsY89bnG72Tz3XNXAMd7035qiaT3V1kunYcm1WelJijjbmZA8+Q/
1rGt1tMogEma/I89uqymYbwdw/ydPYM3chzZgJkTb8ZGnpEozdaL5KNj+qvbvvnatUnWGzZRNsLF
h8UuHtIPrF6U/Xb1rBActioLrv2d9q3SqdmRdvrSVcQkRbkL6qlQxedWXFoCFBUQzD6KHdi0wv7I
FlrybuAcGelAR762j9yELCuZs1aJ/FsnlWIXiAlNDFmsuzbexymRlTWKVR5iXlaywWGmLF5hf8Dh
4Dc1hRp7dbjkz/TtsAFFWKOsvHrtK8WJwEWPXGrSrtz4T4EsSE1J0gn9j1czOY+Vi1wtMCp7i7Z3
Czo6Kh8zDZ37hIGMaPOyGZo9K+wusqJoZ0Egih4Tv+XRn1bTqK9tWVzbiM6nbIv6MZuorfwWCDtM
a/+QoVDlMTt70vSYCwiNslOcP7Ob7FxdioMyyPI9HdXF6z+zShNW9WRwx62pXTBZuzgYYyc7F+m0
4+ynN2P8WQoF9Folq8pBfq0WYuyqkWiHSDmbPKAhWWrUGbug/TEVZFSoZdcU8VsOraDv3XVV9k8F
m3Scb+oCBo68MRrs50JFetsOMKh2kr+WIac2gFQwJWzdBDUGy3BObAwoKiCHUcjy1mnrryhqC99I
MK3jsH5iGMmlG+2PHhltXal0XmWRffv+jKTAalPm5JHG9BQ2Aa2UVZuO+SFmyVSu6FZhALjVzpgd
4zxmSZe80GrcOZJknjqnJe6K7KtrRyJoybVrIepNmnwRPQnq5oTLPfnxAG8z/Oid+kRxVx5kBPCT
+djbHKYPrJPU63dCQs6K8tan4EyxgFebs2y3YMdkqgOpgIMdHuP7dpUKrlwf45EqvXFXDd2DnQ4n
mMjjYOnpls7Tl+FkSl3grgMnYM9s8Q4oBZ1dB9N51ljG/G6MNi7ptECRIEEpG9P97UF2S02szT1n
hykF8CDdR9p3084iHaDxJnvd6eErXcr3QXnF1rW2HScEbtNx2fTY4WqHun70CKr0cmCPDJgnUlda
RbQfwvTOaOOAYFkcun9CxG8FiU+Xdik/8lrP1E3dUzhJfZZNeVGhAbUjcTDVTXGlS/ZuRDWu/SQh
QchaKfc+KDjnDFQ07rL3JK9GVljvlJrzpQw1TY2FU2iYWHRTuOUqdz7no8xuFJVTjjo8T8qmGiun
fT0UB8roM5OHaJ8vQqwX2SUbfpgL3Ic71D90dnKokINaMmK494lkWtJpn6X8YN9dNpkb4Lst+82Q
glnWhcdY+Ii3WdIV8RaNhbdIcRoEMzJIx9vInpwOf+a5SAISmp7QQYUbqwhGD5ZvBo03bgtnIv7U
3JeJsBKWXZ6HKJsX1Rl2uLLiiATgl9RLchM5zpQFi3gM6MQun7KqYh0oxiZkm5t2ixWPxzklZ2iZ
vmY6nqupZ7C7pP9wFrZ1yzM/vsLZEpKTvY9R6u506qYEP+AfNzFpQfg7TDtvxsajxjakBdJcgxwb
0n2P3aPFGbNJPRj0KEmmS23z5uffnpMR8ogsDk3WLX/6CDZZUla5QB9NfV8woHV0XfD9GWZDE984
EqYHT5pXWdkuPbFk700szf0cPORFfCtygBaPdh8xHhxVDTFbfZzlKCTVsTEfdfYhTMdUIY560RKF
4AXO77nyf3uK59GWJLqMyT0x0ddb17M/Jl8/t6WPv7PsfzQSR/lSkhJbE2IBP8TKjSKic/C5KPoM
QwVl6DxIrf/A379ZSu6GKvuYOVusJyd8HFVFosiEM3QuS245Ab3QmvE0O2Qn2gNAVtm/5n1NBntH
oxBYfTe3S/9j8lrinKv5iGfmCrIP0N9X3VaXi1x3JXgvyvNK2wzrVcQN7hxFdgnv+3UWy7UPND8G
aOxpjK2+rTIiBzlcDZgWtvkSQ6z3wz6nNbh226zgCNzc4aT7/wjxWOr42R4EWyskaHCXbMPmTLtq
WmEcZFXXYJNOR9pTZ3/VTQrnmquPIk0ui8FjQADnH+wKgKXkt4r+Fz2IDZgCaceit7ejlr/nfHoB
6MEbaXamBWl15pecPv4msJ4i69S6SKS5Quwt8xLmumKWkUxtou9ysvLaYTgWSvnnmDq9VKl3SlhQ
ILM6XAOg2EvBedluyvUck/vgt2RD0pmJ0vJXIRBNh7mzWIIY8T6GFPuWP26dfTrWyVoZHR4MQL7I
ymwfiewDvbgmCYIc284f/gY1sRoSU58Y22JPCrhaDSRoTAU5bEUJbG+wFIGT85RQ8uHfTVp9BbmK
yPBWyz4Y9ZsBQh6Lho26JDgJHmeb3kcWdIQKjWGE0NvddIVlcPHpDMoKkcVCupY1zkaHC29F9mG0
QzLcQOK4YI7gkmipsbFqDhjQh58pdhHOoLc8CdCcGu9RlM770ABzGuPwUgRRswK1jlGQGf/a2hK/
VFmBuGI6mCErqbuY2zazRKXo0iupfEq9GiPh4KMPKdzCSQI15sRAMlZ4t8Un9t88r34YssRKx8rO
vUO0AE4frkLRQohMZwnNuPK86Vdeanwwnv4pPdMcvTb+FCnOSouTcN9uK0EWTtPVw8HxxYOag0PV
NK+2gyRN65AAhfjac9zFZFT+rZt4IhAr/OUW0WelfaJt60cRZq99AgWtLVMSocS8HEIHWpforZG0
DtpKdOV9tlXuf24NgYsIcyUNz3E3yAb3UKhxxdQZAANqkACHqbWFcZfA3jAgEpEo5KPX4V8eRouq
jyN2RJcYo9rAete45CZMj4us/Hv+95OlcWJpSGHb896azoRc1CBfJ/lvS/3LtYQ2CmwMBKiUhATi
/m1EQITjgGMlgcmKh+rcze5XKoc/3QBwmNRTvw6qekdHESo62rckbkrL+6AD+BmLQfG2I+mcMOMi
AIuNsceUilK0Nb+ttD9ZbhUd4XkeZdzU55lRlczKHZ6sARtfZyHTxv+AQM7ZRMpcFKe/sTC9LU5q
4UOywNmDX9BknDRncyxYOdBWPdBcuiwNrpD1MOUkYw1v0a9h9P5J6bAvDSHVFYJIPslPRQm/HuB7
9EIUL+4KF35R7bVYknVd0hoawaaxfU07r+XGZXIVGlXAQM1k+l63fhTFPYH9mHMTqAGj+eLGV5ie
HRfC3wMfYLkTMwsYjocvUjPILewneoyF+5IpGkkF0n4QIqzbfoiXtPlfzJ3HkutIkkW/CG0AAnKb
SRJMrV7KDexJaI2A+vo56B6RD50gZ7gas1qUZZUhCOEh3K+f+zGk9Mv3pqptNMgsFrfQaAW9jzEw
N9cAc2b+yd1RbFpfOzcbeZVyfPSm0f8mHUe7auV+gHd42ejlDhRUeGG2w8+gtmKKaq5N4iXHhSTs
nlDVoxLrk+uUmXnEntOreu0ukS4teCXqzBpt7rmV9JcK6LK2fZJ12zCdBBvDMF3KJOdQwM9iBEQo
We7JJV1gCgFIr4L8LdVm7g+FWRel/bNb0zvYKv1LSvYHHpt7Z1jqQ2LA3al95wezMrlgMSGMGVm8
GkUiWAoGvIHKTdvw2Uw+lIGSNBJbRxro7gCkjt8FXP1NLCtmggaufa5I/5y6fbtn20FeQDfCjXDz
H3nJBcL0paJeSkETiVYU1edSaUHm+NUeemICujy5jDqaPBNyYSKqEE501e+WJHHfa797Ba5azizK
LVC3blhPmhHFjY6neTrgE4W6tLAmDmVmZG2rmpR8TatkTxV9Tu5pFTC+gYxVMYw7fKfp1MJQUIWt
vqVKd106zLDSulG4xzOBGfZ5EwyemRXFts8Gc6Oz04o6hPN51ILf69WPzBqA9YPAMBCN5WR2evIp
AOAqZxMPjldP4HQKDhjbPFZe+pFJa7LgYNB+A/mBnJuD1KJoQXz1U/Y6TV6cFL/b3r7UA0ZLTeGN
oKwYiPRrYFD40yhlKROVsta/yBX3Soto/koRZ7uBal2owfiQD/BGNEQ7Zzbg0kLNX9l7qNvBoQMJ
RUeG1L7tppDavENJ0aT63jy3UfVUIycCXgHIqR3JkEnxxPnKk0IDAl9lMz8iv+K4QVJFmFuF0w9p
DTqhBkRXMFau/Wn6xkzTnCUj3gExM3oTWSpFnvlgnNCJoFvpblSYBczavOjYhJ8bvgO/Fg7OmaEX
D2l/ZY9gta3oTo1p5uimtyJ8HxT9wuhQyekqp+Q8l0SfIW4isqZssED457SzmFgvKIISzBBRfadO
v3Op9RA3ibOdP46SXhkqWRlKimG4CYt3lRXy3KDixLpfvelkd0qLPsEiHl+iVLbng2Rm6Y0CTv95
FILSj4df/IrrNLLv5ibgfmiugXA/V20A26neJpHb7adcoROUnHZqAGyegv7drt3xDMnbmNv0ZZGs
LX27AGur3tc4HoUu0KCoeQkduKLuUx72PxLo+rvybYrZrZQtQF67tG71NHxj01meF3qtbaXxxgyq
oYns76dWuVdAhyJ2Ie1c3RKEV/Zg7pGw4+2lWTTZuFTm+zz+VWp0O6OzCOY0glINu1DjqD0JJEea
Sx5J16Gn2oD8NFV8p2S2UcKIimiU78XMZk1+DORcvSYv2Gf1dMB1IRnT3J1TTP0+kpUAruVxaIKS
pVuOV5kmON8WRPGk59PGmiuNrfKipaVL9wyZoKApwgulfE7TATQ51F6dLRObKCgjgqIMVRxPrWE8
xxMziWob5AC19kqjvjh29E6JPkjPx2q4doP0McjMP9l0VdKT4vKRR2Qmz+vQdYABQVa3ejK0Iekd
dtj09lVWs08z97rRWnlFa+l8UAe4SBb/ynGMV3UixJO86rax9VMxQPm5ZnXbaxodGoH8FgryBWWX
vyCAp7XJZ46ZyLae1Zm/US1yJjbpSAoAPTUomypND5saPtp3I6G+hP7ghxOwbTKd4VtK6mgT9l0M
u4CMvKmR1WeblWykDdeWl11X9xQlEBI4xq/M0q6dwXV25HjosajpeG6ALoSTsZkq87sV0JtIC65O
AyuHJYpQY0JSQtAKFeXAkYYqAfnvpMy9E39XmLLP+r2ijL9DUb/GoelxsHkccA4pdZ/eWOOeyO7Q
VpEhDR3gbaFJGpz2QceXGwo6HcJVIk/T94FJINkkS3Kg5kGUWWdp7isediUO7FOxGbLuXiR6da9I
+hyNsL7IqHFaWSO9NOhutdm4rSo4CPe9f+GY5c+BEoEyUrKKQxtRsKTpMe3uChqzOLwP4ANyZcP+
hTvVEu1CNcj3QKa5YPe40V0yznaj/0RNZ/GQmA+wMNg2E9V0YIrKpsjjn+GgPORF+hQb3evkIxsg
J/yzcPVi27IxK1tzj+7iZ1y7yQVS9m1Kr50u6nZDM1Gzdy1rqw9AvMrwO65ANryZ/NoEo0oPne8g
haRzXaPNEWr+eJa1dK80FaBpFyk/haybABfbS2koz4hyfoTQKrdB372N0UANIHxWAd+ey4zuDO1p
GkkUmIg8piQDAd2SEuhJt02DTYovTYH9IZ9NyuTVT9ii14hrcV/S3vV6JCOUf7C+2/avfKifRc1W
XfGxLImb+1KRl23CAaQY8o/YgbeYae/OECeEJAX+pA7FtjKjx068Fmq6n6oouUaUfy79rUYL9HlC
Q1fbgM5X+u+d0N7zur0zEuOl0dhIdpG4RGoNKbTYDLSgcm7/Tsv0k1aj9mk6HYyoGW9FgWZWo5Zg
W5KDpKbeUiboNjo5l23Eg1WlUSCsyO9qllxlyF/G1iwv7Z5/ITd0qVn9XVSh/5YBXPwJL/HYpH08
AKhEKx+ETG1InqTqUEsltTm0z75L6tSy0R67afJWFXhXxGXFRmzn0vcX0v9d7mQNG4f2FjrLxpkp
ARm4S6NrK0LBTg8QE2Q9QIWAQ7Iz75y8o9I+N2XolQ5s0ijeXIPExzi+BiYoTr0IrwDC5IxnVFtd
3ls2DkeSIoJJm/Um9gHFOJrGSX4MaMuV8wpK8qsP6Wxv9K07Wi+4psDNjUgaZW9IHqtdpzISWRHU
6yhHiR/D4j9bzfAnH5NbN3OrMz0bbzskYJuojkniaj8QNGZXukujS03anc8TVocwd2FC27ufW3dq
lL7YT+QE3T1YUwjIMeJFrKOcor8rh/Z+Sq1y57AlF6x3bC8nWv8V80JklHWr+K6v583NGHzrROK1
XSduTThNlk4TtiNZ49UQnZwZ1RdaFf/RimTfNC9pUn7YYRtC2ZL3hc9PyvqN4drvpWC6qZBqbtIQ
s0MtKnnBwt37uvbH7ykB6VW90fqY3FYGBSlAK46wbmdJ8wkA/Usp4TCBid7kFoervFK2XSQ/rCQj
odIP122b5rtctvpmahEk21stBoHhOKazcTXxVmrKRrJV2yAyfI5VsrQ69k8bpUTsKrsRAlyPegv5
J203dk53dfYrpkq/iRxb3xkomJJZiqdl4y+sUNh4tMM3GU08O5IIZ0g4r1LdnGagKx3LMxrMBik2
qqV2Bm3e0p4jBx0cqW11I2yyzzqOzGdgE2bvIOWihYOODGFLY92PACupyLffTQOaYueQS+icF5VU
vVdalB4L6FmX9D3nhVWeo2io4aI0L2XhZihaQUZgwrmxZ7pDisKZrljUyaMLoVWpns0KagmtnNKA
gSJj/zILWbfVWGFVskz7zGEz4gtUq35E5bdt5D4W+o+gH8lsCbiDFU23gDhssOfkDYaHKOr3fdyS
AJspXmNkVHSIlx9VafNC8gpTjMT8HfTWx+TglVNYEeU9js+hlrFEmMn1TUFB/jxtWQQKYf4c3fcY
7IVOM80GrNbcQKZ/A9cbnw8ohDYCDf9mUFTUMfbcsKVDjstwPGqpCA7g0TYYOtD0F9KO5YThqzRs
a8NyecGqN25EoFxMtfuoCHK8NGC4teHBmVDOgji5LmdfM2obtNKnzjM5fTSO7cSnqSlkwfsKgxL2
CjgLAkIEaErBju1kZf8eQMLj14NXj0ZrHSVx6lTPQ5qzhYnh/jdAO8kEtuZDK36Zhfxj8iJ2XWY5
Gy35WTok9HEtOk9RUkQ+WkcOhvLc7WB2YbhldFbKpJTTflaoO9YQn30tmkpHGzgsGZZDlxsFhSbH
+ilALYEOW+xadGDnSpAru1FQvBS66qlFo0GZsO+nrtI9LYCuUEzivJXDuSGyezN4s/vmBjTKlQVQ
L66eFf8PicV7oWdPHGAjmBPklq3U3MZm/CxNanx1Gf2mp+RNxzYJXqLEbkHTTJAqABDcbtqNIfWg
KCr1vaqIZ6zJCiu7sgv6WMqwZH7VSzwb+JyTduadVh+5ZNYe0Wd1Fuo5WwNuhSJ9Cr5XARLKZrRy
Cm7hcy6bvZwnFCe7Umr5K9BH+Nc89CKGR4N258z85ZTKd63EYbSL4j9mrJdep6sIx4wEPMbEmZul
4yarpXVLkvPCpC/wEuEoTci+yv7fIPlcWTS0kiK5oXDGJO0iGU994Nnhu2EqbwMniJ3VFS/IPZ8a
V23pEHt0tabeTbr8ow/0glYJrhxGjhSl5GNLZzAHehDkP9aFY9vtBQWUiffE4MPjgPIn0/ATgNdI
4SoQwwU5mF9Im/DR/cH0BUZ8xuDM3ZPfp9nrr7fnhflx7nYJ4/F10lKEPO+t0VMUhZSllhcR5CQj
s7wwQNRVulcIIxAvBuUl+3x+TnEpabakrwUMKVBi4xwPgUkm9y4TiUTHmMGUFvMET9vn5O9rmew7
N3uv2BVEQ3A1Tsm7NjElKcOucN5rnWN570PBEOGPRGEd+lnl1lUZPVTvZhnca9prID6IuMueVTCF
AQSfkcqge4mk5paN0SYu6x8WMIkGZ8f+lYZZDPxk9+x2ww1l+k3pzIIKfiLcZNnnb1XFU5AcB8ym
vgLlkBjpeYbqgEWG3anqDS3qYW0rcnfn3lEb2ZomSIlUe2Dj8VF3xtbx731SmW5gPJiQSnLBhmFW
JVgDJQjpX/kpOOMoe6KDe7Dln0BQBu1cMZ71OPj0rnZhxfFe6uGrWYJxYKMqeTKcSN8LVNds48+E
1L3QHr4FTXKZJ+g4q3upd7907VnD7ojZ5CyPkm2cEJ5QRw3rcVQDzijjWYhpssxvx5Ej0D9NRv9P
fqvfiox//umR+vO/PFn/t0arf5mzer+L2cy0WV7q/6Mbq4Z37bob60X+K/r+lxnr/P///j5brrr2
PwxVY9oyNNxTVcP6bzNWy/mHjirJ5YyoCmZQgeNr/i8zVmH/Q7UBB9oO+T5HmC7Wus2/zFitf9iW
agiXvYJtaJbr6v8XM9a/LXrB6BnzjzJt9W/rXyjtnUXyy962JnUSqENsRkPdGm4/PYb/9H79y+uV
y/yP0et/X36+58/OwrGtkNIZcmSVTZ4GgOBjSl22WjcfXT0xV+Va79fnrYZQ6vzwiH+7N//PiAsz
ajebEkcCSt1mdYcPik7nJTltMY8r6JyuLw4Ps/LcrIUVemNh5YP9hLUNx7Kj0hnRCsAJWS8+Dl9/
vs5XD27h5m67lVrG7Oi3UiuNG8tVgM21Sq6N16PTUixGZ2PRGjxW5ePhAdduaH6enzygSyb6zp4H
xFHbHi6LUNIPYoBJibaHB5h/+Vd3NA/8aQDc9nq1leT/aOcuYhwtQ0GOGImPb25qUTkjrRONScHu
8HDa/AV/NR6B+Hm80s5opZl9CmQQdFh66rQAZUN9TnMJDQpSWgOENygZOhZINEfriepwOFQCVC3X
h3/C2h0vbLXTYMy61IS93TuYSAmU3GE30iTSAQsYgpvDg6y9N+aOz7dZEKzUF1sT2WljvwV1jWpC
cAI/fPW1W1hMD6kTR1YjanObiAgjC0y1r5sGYaMqTDqJjBZsy+GB1l7XbFX9133ALiir0CQ9HOBI
4Q/Wi262NtBNTiGTq6MDDmQwg9o6Dqz9c9J2m8MjrzxAczFh1Gkfl+WM42gLZaJUqdXAIkrTxbbz
tAEWU4U+BJozpjGaeTUgWZ8kCSmXwcwi/8gAK3OFMd/Zp8iCmN+bsQxsr4VrKTcmacvyoaapJrkS
1eSqJF1C137AhU5Yp01/5vy9fBpSj8dZ/FHSkliMtnUPv35SnmzFUIMj0/jKPZmL6QjBNw1Bg0nM
2j50rChEOKR0YUJuLCbVoNB8CZeUY8dp72jxCN2CXZ/UR98rFGdColFrZbcFJkDK6fAAK8uSuZiN
hFH4Tl8qvKNW6u0+t4pcReqhpTiGRm0/HInXtWEWU05VdJUvULR5pZ5M35J6DO+qssX2MC7Cu9Pu
ZDHh9MngaD2dbJ6uDNEWmGiY4L9C3foxMZ1kOPGFLCae0EEL4Ni0bSLjxLAsm9Q7F4pK+q99LNvL
rz3o5/f6xeJgLGcbdHcqT8jypF3pWGuRSIMShe/ISc/IWMwpEgm7TUuP5XGqopEt6RugoiOtDZGG
+ubwGGu3sJhWJE6xYzrGDv1gXQJhAoswhTzTiGD08AAr35KxiHE6d0yaf+ZXUNXCxTNQxjCNwRW3
l3hU5NWJz2oe/tNUYuujIAk8WB5NRtON7k7VbTO64oY0dnpkF7r2qBbBZ4/8fpXNr9dhaZ56ZG80
Mn5DqogjYbeyTBqLsBsi9Ogoj2AvKQGgh0KXlrkpXVo3zhqyns5ZLI06OjLYytRoLAJwBGakYv7n
UFvuSnunSrg/16muw24uAjvSbhOzw0TP0ei1ez/8Kcxh8VW4LKIxHQKKj1Pve5xCQu22CGhn+tno
E1l3ZQKi/JDEehow6ZCEvVZJkuhvo+EK8+Hw8CvvTyyilfQ9218UMl5mK3ITGinEKova7OGrr209
xCJazY6kVIWiwoOaURcwa/yuBQIY03odNKMMXkEE9dneoPPZvB04weU3Oge2+M1JdFhmh3/F2j0u
wtnJY/qR+sjwSpts+7k1ub/LYeirI7PFyhcqFsGc1sLSxiG2PUNEkOHHfjYOSfNHxSkmb8h8eeTc
snYbi2iWWk2fQBwYHgWrmEJRpdwDwAuOzBVrV5///mmuqESAFEKh1dxMaRkjm+qgV5BRPTanxZZY
zBRNVI2mPgB5a8feRz1gt7r+UpV0qOzzSM7kPUx0gp8l1GD9yJuZn8wXsSUWc4cAfcR3VENHcHz6
kyacYPCso2vidzeykTvyea2Nspg0JpT7lbQ4HIRBmmwtMv6bvKS4GZLbPHIjay9nMUlYPuVDjFfA
vSEJ93QEZZu0NO3dSfGhL+YAyn2hMrCd9WIShOd6q8Ubf8SK57SrL6YATlE0eEWEgt7MHaWh9poH
Rn3ag9EXoQ2+MzeGNMA4x1amB0zf4Fl0qKSP7ZVXHry+iO0wllhJwvn3FGpcFzTmVDs258aJj2b+
oj7FnCg7s2wTrt76unEOKsDBixqd5uEHvzb56ouQdnJ9cjpoTp6WYIjey71QhpssC94MN3nC2QbX
cWtnl8O5jtPS4TFXFlB9EeQxOlC19xtedhm/Q/WgZCPhuadGicB5QmPhtumRoVbCTl8Ed+6b4TRp
Su+hH/zN8RZZKnW/MvfQaVlHHuHa61+EtujsLo8Tv/dQ29SPblvElNyL5Mh2f46AL6YnfRHVbc7k
109W72lGVW0JwA8lSa77Eq6QMPy3pgAvDGPmyMe28mq0RZRrbZb6zhRLrzFNBYY7dQN8CsCjSHwW
ihos0pAeubGVx6YtQp4VH2mZJlqPjkDUl7WpN+d2OCTh5vBXtvLqtUXUmz7pemUi/+SQvbhsLQuk
dlakVy5OHEdWq7VbWAQ+iVul02Tc7moZ9M2TrwVJcF3KPP192i3Mt/Yp9BO6eaqgwyZlCObO2HH6
Ztuz0M9HHnN4hLU7mP/+aQQzVhKDtoZuW6UQmESDnQAoS3nk6vNz+OLbnXPxn68usFrWfVyGtmWu
vAfDTFhv3DtY1JdtCU7itFtYhHhSTrWiNNZ/3oKBtAO5hnXsFtYe0DK4TWRTTkjvhtvT+a3PV29O
f0CL4E5U0CRpw9WraW4eL8d7xM630kHoj7g6PvIaVu5BXQR1aJgOXc4qCRVD/12I3MF4WplOe/zq
IowTOHVOhCx9i3UUmEIjHFFGWeHl4Ze7Mh+piyAeWtJP6Zjw0/V6b7j109DOjCNsWLvSeG1syPWn
DbQI5SxE3V8IVW6pVACDV2/jpLo3h/gHsMS9FWVHssVry626COlmou8Bm2Z84yJtJ/zhGqLAXoHG
bCXKPqjVbdgZD1lkYsBgnHhrixhX6T4VYwggeMAGx8hiz4kNH05UhLJRe7LdYXf4Ea59Zotorxp3
iNmkS9SXoNMs2jLOZA1t+/DVV6ZzVf97LsEdQQkiBaRoYSizV6sFuxV7vjvmwvTIx7Z2A4tYH6Sh
54btSm8CFwzpdMpwcAXPbtubw/ew9jUvwl2vBjeTZdB5ZjKWj25tWjQJ0qPH96ydYSxm3mTAKr3D
g319N4a7iHot8vUaJLT0Ar9JIck3+Asm2MYevvrXr4Pa6d+vQ9Z+KYLRlF7rio9GGa6GBp157ihH
HtXa9ZeB34xxNo5K60WhgoZMfxd+8ECf4MPhn//1ykTT+N8/342izNZyG/88tjxnIUTPs64IHzsH
eVpCU+3hUdZuYv77p9U1TxqldtHUeXVk3lQ1OCCSUXhDD6+nXX9+9Z+uTyUbZSl79K0O/iJv/Kdo
1F6BDl4dvvzKZEXC6O/rO1EfKGwRRs/waQoSA6XiBL8d5Nx0rAVFHHm2j9zLqFtYXtFEPwvwrCPP
bu0NLeK9C5DM0NjSeinbQyQUab7JehdO3OjYu9JBN3z4JtfGWQS9rFJdTf0CrFcU3yUZYigDjZUo
ddrxKvfPaYMsAt93osruIswF+w5WnVZPd7RX0+2gl/TvRSetxJgc/f223NwyolIBHONo8W8EltEl
E459f/gOVj5lZxHveosoD1Ats0nX32pNcCfotS/l8Hja5RfhPhmFix1AQo9gTQuTjoDY74uPtHJO
/PmLeDd6Y+iB7UrPUfr7JPd3fVxcarpxZOVY+YicRaAXPeYBLc4/LH3KQ6dWAy4O9Li1s3WrKvIj
ITE/jH/fThvOItw1rSxtACIKu8Xuqs2MuXfw2cdDNKiqW6lXR/Yoa696EfVKyJGjRt7sJXLmTk9b
XTQ7Pwu3h1/1yrrkLALbAMtF8zdY0mLq9jW2sij2Dl957YcvQrkczZYWYg6vQmsvyqbYZ2wXYFYc
mQ7XfvgiiPF2GEKJgBSA75OKundwfx/+3SsXtheBm9IwiAcg71UrnO86DhSJa590QkXG9PecAD8Q
MnFvtXhAxtq3aWx1cEii2Rz+4SsfpL2IWgehVaymbutpPkRcw6MZ7spBoWmr6oOOhO+0URaxG9CA
rpSGqmyZjx8m9PeKan2voEWcBWo1c5tO+zDt+bP6tJry1VcVnM7WM6cepx93qOh+pR3p8F38M+/w
RfTa89v/dHmn6ezWMDtlO+wcb7gI3wyc1aE1fNRAKO5wX98WyiZ9qJ/Buh/LtK1EhL0I5TAAegn0
uPXCKrhp1ejDDBq8AhT/x+GbWrv+IpZ7VA8Ie/1mi0nzPqLGsfGV+BG693jk3a8NsAjpWkowqykD
OKl575T5D2QbN47lnrYs/Jv6zjBHtXLcZltn4n7Qkx+pnt40tnnk8iuBvVTfaX1kCzForef2wril
YbzZV8ZgHYm+lUXHWsR22NBRzg5cwZsAlXMm5Q97mrGayjNNOs1pL2CpsxtcafSJywRi6yoNlWqC
1mljOvUEmKeiOfbEYRYxjgOU4VMda73AKL8rfffam8Wb6qdHtvsrn5E1//1T7EHeVmtL8KhgK1MV
mZdkJWU7LiQexieFgrUI7zrsME1wB04UID3ryf6ACnPj587z4cuvfUqLSI4zWzXsUDTeWImbGlrs
NjKcyDt88bXHswhjCb3McmXHYYu+CkOtLxxk+2k/HdHhrf32ZRCbSj4GIms8WozgHNXiA3/r6sQv
Z7EqjyGURydrG5gwwJ9ScQln6q7qsiMhvBJkS1kcHpo0zMzgiqT3H0PHukxj9VvBzz+v/GraHn7+
a4MsIrkw+xwbLgapwO6c+265d5zg3SqyXwq254fH+GfS9Yv1x1ws1rLUmyTUeqwftAIID+Jfc7YJ
NDLzl+i166qDX5IHNPbWKjy9MJzxUuUTLKYZLEovxeGfsfKpLYVrvSKYcQ3J64JMDXv+UTHsb40r
Xk67/Dzsp0Bve9GEpVU0EP4g1OrmzVCCecmOpe9WNjzmIsg730msODVqrHPmjmtseTFcwrgBPtOM
tWpAdR2+j5WQWcrVosnwm3pIGg/W/3lijLeZc+Iu2VwEe6/UeopupfYAD2JkWttWfFNZJRSDWCdB
ePj3r73mRcibST7kSYHPSD+29wqTbBoar0qZfDt8+bXHswj6ASFsapF7YEbpmn02qjOWGSOzw1df
+fFLcVqgh3Q/CqgU2DK/9jEcaM3YGkp55Btd+fFLcVo4VGVSY1HpYTdgACVKsPE4DyghJ0d+/8p0
Yiwi3QiDwKFjvMY1V3mIMv0bbX73Q154Qy63pz2ieehPcZZGZkVGgCEav7upnOCmkMO+hThw2uUX
YZw6o59V3Vh7tbB/qp3Dnt/R2wct6KMja9LaO55fzqcb0O1ONbuID1T2Y3NWpVjYVCXeDfTUnnYL
iwU7G3ylHZqQWzCgSWE7eeeH6l1Yu79Ou/4ijNsaoq/h8gaYUK+6UcfPO/ccuASHL7/2DS0CGJdz
QLxVUANqjF5Qmz9WdQnnJrgrwaCfNsQiiCny1yp77tpTqQWaScqxvboenOx6JtYdHmLlLS+Fa6Rd
ZyyhUnmN5bxCWrgeKf2nSfV22uUX67ZP93cSlOB+LJ7VmVtBYAtMJwBt25w2j4pFKEPnr5S4cMGO
u/Shwlit9eRBKu7z4RuYv/Yv9gRLVRo+G+GYm2rlOU5KL28YV0Qa/Lqnw5fX5o/xq+vP7+VTlNGh
Hk9dPPLzq/J5srP72qluIqX5ISqsQdTCeo5sIKxQQ+EfJbAoyNjgFFrFJ97fIsoxh7X8zBGwGFxc
a7TGuO364Jg+d+3hLSJcKtgB4ZhVeYE50Rp/ZtNYWP523C45ks9aG2AR4nDoVZeqeeWNZYOdtwZB
pYHeaVTHijhrAyyCfEykdKCflJ5pBmpAq7ONa4d0bQylDn8AK7OIWIS4lkH+6V2l9GK//0Xm8nqw
IF9VWnyr1mq5OzzISpAvlWm2jRGw2qmlJ5L62cSX50y1mvpccK4/chtrIyzivE3RbkKXI7E1Tfnv
bhrGS23Sk+/JiDf3iWMsIn2IakB/A48K3g0+AVa9KRP9EVrQSXIbYylSS3XcRxVb4gqfO+Ue7HGz
69MiPLLarXxJ+iLQQbSLsUz7+UWb06ta+MGeZCT9s4df8drl579/mkcEs6ypQ17w3Nyvmp0NyB24
jj+bUB8eYOVDXUrSqI6Cky87wCM2SMiGlGZdO89Fnn+no/zEfeVSjAbZQUemXvMZGe1TFDQPYTu9
uk7jHb6HtYe0iObAH3sQQ0Hl2bn7kRe9dhYaxrFS5trFF5FcZaPtAAAr6XFS6g/F0vQLmWTdaZ/P
UnaGh2kY2wJjVl8F3UpqBgIovJ6TnstSaFaPCpoLYECeU7TtWZCbF0l+VMQ25+i/WOGWKrMqGpBn
Ojq8yRi27nNgTxoEw7ioffFoqbh7XSmhD0tN+rYz3je2j5tG5eqAPjRDms6FBKeJE67hYn/o0XQj
+k3fj3H9fXAsWFI5+W4WyqTN44sMC8z6MhhokPMU3CfNe9EkVF5doVvdh9qCh3ly/cJs95bZYOAW
VZY67vrB1eDCm6LJ3wfbMPz71rCU+IcagBP9leZ2SCYvaavs1iJFoJ3VUWyPV7g75v22L+sBV65a
c81Hd8j0EcmvX9U7LRej3JOGnYJ973ZZTmNAaakXfe7H7kVhC9d/lMMQaldq5at4VRhSOPmR17ky
GS8FRxX4Pnoh3JnwSTefmVQvdV5Bm/Dl4+HvZW2AxUyMHzw95NjlYttambDiR7O40NFE4hkU4eN8
2iDzRPRpRtPySJsUDI09CwLasA2VqPxdynD4ZSvc0ubwICtBuxQbtZiN+wpYHs8x0j9IRi9NBez1
4WuvzJjqPOanGyhlX3fVaBccEArrW15m8i2Brf4rM8b+fSxE8efwOCv3oC0eVIZ7KB+qKDwFqcNZ
0edkn8fiyE2svGpt/vunm0BAO3IaSEsojPFHN+R3mGVf+nb0dvi3r11+8Yw6KoZDqvPbTemzqKSX
duF6k+NuTrv8YgNqdui6tIxvSHfd4Qy3geRsGOJfAAuO7BnWfr/+9+Op1UBYCWVnMmkYexWsWKJX
Pqy4/nbaDSxWrJiG9y63VUJZVV2E5kq6oxUz2heizU5cWRbrVmhFKlbcVuPZVPUuJlgPHPZr48hU
MU8JX8z+S2UllgVd15UdATbU8Tk6bThfDmnhaqj1ixEA6rXU1CNl+bWxFm+7M6sJXhLVVYxFIPSJ
ILJn1rulX1fJJOCkRgruTgMP8Pvht7MSeUvFXV/mqaYOAdsVp/iQhewx3opOXPHVxasv7d6Pp4BF
WYy4OeAebLHug0o97acv3nqv0oxvRmS8wAVia4Fj5lWbNOrLKVeH4P93WDQAUnFOKAjrXNoY4gr1
g0PueOQ9f/3Y4Yv8fXXAr1hrN2xFEz9NL2TuxNTT22MSxK+nbeEuFjddpNKFy8tGN3MujbS8ZRP3
IaLxRWKSe2RtW7uDxZSt1dogBw7HnjLm4ndIQ8HvKZNZe2TSXrv8YtI2dfD1YZxwarXsTgHGnWuz
C0dvHtF5rMjexMx8+bwq0Jns+1bq5Liiyza5j7CVBFpt53q56ZtCgQOU3YJE7/QdfgwYvznWCLwx
VEyzOPINrLwlZ/GWMkVRgx7OiIcJcIYvT+/lof5ghcGNEujPJ33FzuIttWFaBxrNUJ6LpxN95F0P
4gF07klXX0oHa1uw+43ZF/djBZ1KyWKyoFmYl+nutAEWa5OlionjFPsP3Avj7DoZGszHp6FqjxV0
1z6zxQw1qbKms1vPPSG0iJUVU2uDJJXRuUfC5OvVlQ7ovz8zq5myOtcZoAmit6ZN9uEkX2kp+XnS
A1rKAdM2G1tXTrlX1jm08UD8mVpo46ddfDFJQfDUmiaxM69TjV2qJ5c6TtSHL73yWJZaut6OOHbz
ZLxoLKbrQNUG6Gpu/A0PF/3It7M2xCLAm9jICyPXMo8F/NbupivfgvAlj9UWVr4cZ7FSB9jgGVaN
Ha4bK8Ze+GG0xxvotCyCWOrnsNXAGTERmWcUOJlhkFd/KyDi7kNb4rd32jtYfPuGO4AqwSuFXVMO
Q9B18HrUn6pxOnHuWXz6s2lE4APZ9Fwj7K+d1gWjlnX6/Um/fqmnc/tk7HqN1T8WIU3ErmmY00XY
Yuy56cHl2X8OD7PympfaOoBJvmNhGeX1lqKUZ0PuwsRMFNUtNocHWPlMl/K6TMH5snOjzNNT+Zhi
nCxb9RHLtO3hy2vz2/z33auwFysArJLWUWtuwEybDdzxvZZ39xVEWzUszqHs7wrTuBmF/0ctoNSC
yz487tptzX//dOiCNu0ogCJD6M5C24sEDns3KiUQdTP/D87OrDlOne3av4gqNDCdAk0PttuOndhO
Tqg4AxIIEIOQ4Ne/y893snd/u+OqnKVcceMGNN33Wuv6uwF+qbVTEkRsBO+qvTSlLkAaUHvdMqCa
JZJj/+5bXAxyvXmtX7ad2i8bWMmDuqGAEKAKsX1Q/L92ly7WN7Mi28ms+MOx6Y9FBie6/iajYLzf
VAL0y999iYtxjmgkwMDmUe3BN3wLVHPshXjS9frBTuraCLkY5hzhxyKApRTG6B5B2+PAxOfIzB8p
Gf77RMQu5XWSgjMpwLjeL6wu4T3Qw2kV82ttWb9TjRci2bzlH7xR72PiP8bKpdiuB0bJbSO+Cna3
d7X0ZWraEZY9gmQspO58VFW5cscu5XZJuEVrMGHLT+xMEFRsoH1N45AO0/Gvnnh4MebjxYL+Vgt8
DwEkJ2kYv580HbMNQQR/99QvxXZrKNFpsIOXVwQsrFPtIymcUh185Nh4j2X8z2fxfvP+MYGEnFEX
hgavFVwOLfykgx8glQTZjzCqEBA+hNM9KAiz85t9DTAKfFV1LPoXEsD9plWF8NWIe49R5WK0ulYo
A2fwUhNPveqeEltYbQVC90GO+MFazm8WXc+nFTAJOPaMBaI0EWCc+C1wZ58FgVXp01iKbb0XPgSx
51oLb8tZ64npjvUgkWSMlv3ywbbuyrwQXsw7wRYO9N3WDhQo2mhL0iS3wNm1B8v9+uXv3pGLqUd4
NVu2ZUE4eB08T6WP6NjhE1iPf/kKXkw6OMyurRfaZs/AW0gV5cdhm18Bp/zg8HRtWriYdRDH01bb
5BqUKzpF4R9axxm5v9Bi5Fs7eNspgmc7Pk6JV/+dWgIxof9+I8mQBCFfggZFSi/c8caqohraIgzR
VJ9hkfpgTbgyCV1G5QnUuAkbkdo+6ArJ25uHCYiu78G7RWinj5q2V96wS6Eg8StpGqQE70Nl5BM0
6/we/Bn33dXE+6Aqd+0SF7OQXyZRRfUAlqdjTQiQkpvj3xPXgA5JC+PiBzPRtfv1fvl/TBTQSlQG
odsVzLbojhQmcAQqNxgGZIsQ9SxePmxgXasZXCoDK+QDt+Womr3f/i7jV8ikd/PGfusaHI1RHxsS
76ABOs8gXv15kL6/Wv+xIF0qBD2AAlCS6BpgqL2DICB2A8jjz4BWIlLckXZH1VC4+G9fios5AWHl
Ddi1UZIjGAeR14maAqRFg8+8C6tF+R+84Nfei4upIcBnhxIpLaCmG33resmzwfSA3GGH/cG+7coK
G1zMDog2G6Rc0UKLomAuQBsEfsPzPzo4Xfn0S+ngIlEwZQbMynBlcTHKFZBGVf3+8yO/9uEXh25g
YYlS4AzmZJEnv2Qp78MPbvy1j74oOL0nlk5w75T5tnFYprAjJ8P+z3/1lWd6GWO3ItZPTkiZzRtJ
b0YxH5LhYaz/bjXkFyMcOko/witT5rq2wwn+xLpw0nusVF383V//fsP+MYWUAfhuK/MS4M0RNhx3
ILkwzw92yhO//nyFa1MHv1jRkcA7lgFicPZdN/6icniFP/GMSIVPo2NF6YX3bhGg9qzzrxbwyj9f
9MrMeBmYVwGr4i3UyL1aqQLEtHQnMmB2nFhFMnQk47+bpS6z8rzVoZfajhKxm+xmZPyuXMpby+wO
SGK4xfUt3rst7YAu+PP3uvYeX4xuV/uDmUBAzFHJ9GzRvTtXEPwI9PJfff6loFBAqjsAEZagER7e
VktQrMHw9e8++mJ0r8K5qq2wsVOzgZPedJjKVfD45w+/slpc6ggXOCS2vurLHFTnZyAHMm95jadv
LWoVrKOPy2oyCfr4ny925SFcqgrBQlinZdYStV+QzGexmt/l2AGO8uePvzKhsIsxn0DuzaMmSHIA
ZDagyYgYCq8nv81SglLx52tc+wrvP//HsDdhV3bRwBJ4zrfUNZ9I/1Hj/4omkl1G3PFwIwhqq8Se
rB5bblrQRtn3KHQQiUA/MZ7EGkDV6yHKHLm7m/OTT3Ye+2EXwZg7fxcb+Mv7GRv08YPt8rWvSv/9
VZ03EKTDzO/HtXGujs3StbKoIwVo+t/dy4tFvZNyDmMCOrRJNi84xU23ugIp6nCp//kCVzb8lyrD
cW7MtpTa7EyPQMymXB5k2Z7B4/sV+LYww0cWziuT5qXQEFvGgGnW4joaRCCHzm5TVx3git6h5dEH
wvRrF7mYBnS08KmccRGwcZrUa8mZbvK4buQFUJIff75h165xsdpzYZDOYmAGqOlWdN32MFXLaxQG
v1BMefvzJa68VZdyw76JY99n5bxbqAC9B/ypfHDcL/7u0y+mgCpeG597DGEwMOgCxTVWZxWx+fnP
n35lgrmMxOMotTESDvNu9idQ+IBGzvSckEzEoCz9+RLXbg/796ADApP06E2DcovUgy9avgPvQn+L
Pthzvb8s/3E4uFQaboGww2wWpB6PeEHNhHR6P7ijMj50mh+6Kn4R0UfmwWtf5WJ4w/7NNhYH004m
pC0Cv+sy1Hc/yie8MrYv4++YpWxTzTyBNFjtAFo8cwapdTINvw2BX61ef/75gVy5zqUC0QAJVVbR
Ou1Koh5lCM58JG6UHu75tD69G4I+WFiuXedieAeNCT024MlYQu5HtJDRhnpU1muAPi3zVX6kFrny
VC51id6m26FUDDlT8DLlCfx8GSb5jzLXroyQS1HWButJKQEb30WavknFPyHq4nevq8OfH8a1P/5i
eItWgNqrudkFiYhSj3Jo97ey3/3506/MfuT9qv9Y2xVpoLnscTzrSwMs0zqaFTmsppVtsYZUjQUf
Nf0od/7a874Y6OXCSk5qfBUAG34gSv8O9cLXhQYVqg/xUbuPnA7XvtTFKq5FGc1ziOt4LYpqQ2DP
7p0j3oj4EENb9Xd37mKoNzUmlnij4y7WbkznesECNQ5LGs/0YWrLv2sA/++c9I/nkyDrYQaUbtwt
jVkKQEwpsHGRuq1WYv9uFF7qttaWheE22nFHUAtIYVD4sfEaVGBxb8PljQz9R+l4Vx7/pVh1Ey3f
QEcbdkmihrTx9Klt/Bouoeo+mtVvsGo/OMBfef6XQXldtEZzFJd6J5sFtFoeAE65acBtwwWQUed/
MHaujEz//fL/eDYl52okdYjLzIPIVNUQ9EFq88Gq+L8h+B/r1qVg1ZB1K81YoXICTXHUoNu5sqKp
epshIPgWDPH3e+heAu6OsDOfE/AJCwSgjmDOBcUcOP8v34+LKaJkuBQg7Xonhvl3yGKJODv9VA3k
TiMiMBz+ztXP/IvZAS0LNAbeEYLcC9Jk8X70qvv857F6ZQtwqd5rCCVlw4aoGEBrzfhggTW1QXko
p9bcLFtlnqEYp/umBfjyz1e89m5czA5EQfS7IcWu2EqngmwiZO5vQqK6+IOJ4doFLg73eooNzio6
KWIR7/ppAAL97zaU0Mv++71GlN0wrxQfvVC63+ScJ9GU/81toZd6PpBaZCmiAbflPfIrrmBNagcT
ffCm/vdKTC/1fIjfgYlk7TlozXUedM1tN+oHP4w+GJH/fcvpZU6eH0BmxdqW58jnKFxA73knP/35
vvzPf/H/D3aaXKzyAVKzxMg6jiD0+BdVNviJ7HpzMmWZPPbT8sps/dXo8RyO27p3YjGHoZubxwZh
STvTCtD8VoBNiTJLphj/xJKQpnXSfJSf+N8zKr1UAXYa+Ftl+gitla5+VYNCX3AjG6T6ZDhxBIo8
/fk+XLvOxRwgvUbz2JZh0WpvOsDWu3a/qIFz51C1mxV3M3Y+HxUfKAWd7r+OBv/v5/+YwaOVlsAg
D2onJmfBFwcOWVG96wMYq6Z0VAHBWyoGWPcyMeJ94ylrthWnCF/zkkLJNw+gavRKh6ItNAFsFXms
QzmRw6RkOHxjzEKaiUN+DV7zOlZ2tPCUSMB0EwFe1XmZSkvCo0PuA3CyLrBafeEwF/Wfe9KNLl0o
UEbIK/KRS8rq1h90tpB5cLpYN02iKl+HxQJZx5MeB41S9h6ojnF9Yg2bM+gB9JcgAiBLqW38OvYb
/w1cARze0TZ40Q0SutsyrXHU3dKkc6Q/IY5MnLQN/bu1S2ZYUYH0xqGvTVpv2ndguMtvNibaO3Vd
zSuTRv0oT5BghXvbcbU3vhjv6bSim9hImFC2WDSAVrQMibV9tLYFqrsGfFlnqyLwNp5KLo9KJNur
gDL8pSOgNruqUGF37OMxeB9iCfi50jqXlyVrs7AGETs2fqZCvmM0kUcEXy37uJtoAVlq3ujgpx7X
WwGHUEYid8fsUIA+vu3Kxe7XRe0HmgzAro8kk3GUTX6NluSqHkVIs3H4SaebugfBsndTxhGeDAbc
DZJhQUUokkHsp0Gd3PqIZJusI0Clu5u2x4qLRGrRpNIg0NL2WLkMorubb3xT+4b6U2Ymk04TMMO4
kSN+a5jvp8a9Oe/HROqfwDm8Me8Npq+7baBnF+tUN122Wr+YFe4VgsMMNEn627L8xIkydI+WPo3r
eEKeUjqO8igp7pge03D9MiU6F9t0Gy/PthJn3PM7uAiOgWvf/GQJMDs4vMarBM96e4CdYQBvHKhD
YGozp3r5CJ0vEr7KsD+4BEZk5y3Tmcwzz2JW9mdBq3IPATZTadio8ch1wNYc7yY8zFWNXSmKkOO8
Jrjxk87XbUjOuLV+arHq4TugPdv3/Adb6XHq3FNdmzAdbXBqR3VbrjyLanZehCr8Nb6j5fJ1XKov
tVh+sTBQiMzWORyDDfy4FqZcT7xQILvNPD0EG165YWBpjCbZDmzjt34LvpPOe+EJf5u25E5FMutX
e2N8lwuPfrEsRPZzu2a+L/xdNIjXGIE5sETnDZ3PSjZ4L9rlh2frKQV5bcflkJfmqQVDeUTWrkbu
0xLA276ygy+n5yYhTwwceK7HKF17/cg2BNkm7i6gLySMCrAcdq4ObjsaoZHEky+LVXeJrx4rIEnW
2t2qKN4FegFlY8i9tkHD4Qh1T+ERclai1UjYns4T4ofENOaV8I+9D0BrjLatiQ+WuD3SSgBq7wAz
Jzdgj9/DOVLlvex3RlRHgBQz2civGG7ppsr7qlpfSn8Cc51lG/nabNFDBF+cF0Yp9HTZivUe06CA
5K3Dv+skOUtEy/nxkpLunvf9Yd6ASQQBGDrOBzN5hQn1ucIrJXW3A/RnZwGqIFNS56NR98DZH4z6
FYU/KGue4ZvZdzKGSw27xiY40XLKwpG/UClwogVVvD3qRD7RmB59DdpNhWMVoAh7ysc6h1PxljK/
aMATSgeJZxqPVt1OFvxbQ+O3ldRFvPQPzMBxqBf2hqhsFNniN6r1eXtnabjlVJHudk1kMQJQkLZ+
Z99njM+gYj10djtUJX1qHZZSscKECG8qtvM0AaTejx6wGiETxgbsneStQWz3y0MkQBJNQng19NQC
RqA2vBQmX3B2zh1g1+C7I1/OeJx/3ZqyewK/LdFpN7ut3BlDu8+mRr8phZQmephpzJ9q55I4jWxn
njoi13wQPR4/sOzZLGESX8ufwTqOWYe4kTDD/zX909Ku3gMnBrnJcuihIa09gnHd+hPc8SJuor3k
TLzwFjiRjAZJD2iBUNGQhgFuznNiwTpNYUpAjrisedTCUa9L0KbZbD7zZeme26RCxi3hmFLzDXFq
oAUL3e7CyZcqizlz842V6/pQIhqX7dYSeqJT0Ifqe4ym+GscocrWjyM7cz57d9T1PCutwhZqGVzV
FZMzo7drSYLtTLCRZt96wfydedBSRyuXXxHjS6sMUv/+te+EeXf98+wdSX5bWhlna9t2R0HxiTl1
yu+OTA0myNsSCacAGa9LcqvbkjS/Qi+YzCOpW/7kqgQ6FKo8xdJZe/r75IT7Xpa0e46b2cc0ofnR
oW96h0C/1e00Vv1fq9ILyYdJJ3cwOb02beLdzBGIfLt5GgIMscVLTK6mGP5RaLHYiZM+KMrZdGNR
qznBXG7os6Rx/XUrRY9ho7BgPs3T1B/niMincQv8H1WFAAoQn4Rjt0ubDL+rdmL+Dkgo8xWWSPdL
tvWYl7Zq8k117Dh6IT830tGfjC5c4zmy/lARfz1LPMVvDWRLiI2bx/MCjuiP0rczf9g6lewnLEwP
LQ+HR2R2dE9rOwwHbpIRYxDk9S6b+xA1vtKN/qHsXXzcBAjmC2/jF4mPwiiNRuwb+LR9maC7qE8x
DaMj4OoyBxfn20j41O0ax2T42Cej/PoOhKSpj7roj9mjpphMMtHjPIHncG+QNOxytWAhHlbeY3zx
pMPCtHJ1H7p+2nmgmH0SNrCvLdjwX/jkR5/7mbQndACCQnad3etZyAIJ3PSQBNF6xoS5fA8Xb5yA
orB13sxzfOAV/iawp/nNOxA5S5LY+xSssGSsYQ1Bb4S7iPnD89YMy9zyZXSkq0FeX4MFraAoYbeb
WNogk3OvfrttAFm+nlZkoy/iprM2eo1Y1WaeECSDzJJlNiAdrjJgBcMJUMSghTYMaVm/QoHeDOa7
uAMZZ2+HYRzPMubEZVs3YupdnWL6ESkhDlj31gxvxi2xz1LsHePXMUn4iwLMXdwNgBVXsBeD7fbW
IZda5iASkiiL/Yosx8ZJGuxchw1OmboNYJGDgzN73W1waXnptjj9EED/O6XERW5aszBAUliBmHR0
W0XjV1UaaWHL3wovqvVSX21qqJA7GZnF7NZWoyR5VNzOZtxpijSWVlmIsBKBCeJBInKszZqwwSKW
xG3WyW4CfR2gO29askF7AgR3HlCKDW/HHmVd02+KVU8BUoKyuRq8EgfOoXwC12pZ0oCVIeY+G7Wf
naNVhw1gXFXDsSqh0N1CEWADU3qS7KJgnb3MxxZb3bCOjTo3mAUfu7Eq5a2tmyBL3ObGol2dXjMg
hn3vOzY8Zr3z2yqh+yQOIlpncOh0/DaObGJ+GQOE4ZNtPBgwLJnm5NRRS0YOaREilLdsoW0ib6Qy
TfSp54D29qnuZzPd2oWud5hj4rWgsiZqZ2XrJafB2MDLgXpk/qMdhEWSGW72V41SYow9Il18oNZm
9gXggHrJqoZZVPdVW3+v3PtRzkY0Tva8HUC2l8jM2lK/o92L32BrkTtRgi3dKrcF+cSxYWx9bOQh
z+xkck6QWbfmXamD7a4ewdt6WGruzI6vgGLvYsACHe65q9yuaeM1yoVlY3PoSmT85mvfyV+woZj6
oFtSDy94NiuyYwB3NBmTwjdZiQG/ZP5gEaRW+RM2WAQKSehoQYFs0ONcwrKA/zOaMnhZe3bD6Ryr
QwfjicmBZ9v4GaDF6E1NHSYfvdai33U69Np00TDRF9YuS3DyJovSV+D3M8+RXhnXh2nszZAHg3Bh
KinBPaRcbN88JKCptHabKHfBRufflWUkAVknCNWPrRfyBQMr6PMBydr38cTqDeVnO3UZImVami6w
UHVHM5vIz2KbKJ2B8ReJAubffr2DI2eKM/yqx3/MDe90BtMGTt6aj8sXQCkxdZeIKXrbNHe/55ht
L6Mkas5MUiOIDw8m7g6APK1RFq21hwSGhm5nWD6qYoZ3fMr1EkdxUQutRL69xxukeDeI2SeVZ8K8
b5vSv2Ewywcp/F74PxWgEvLoIX1p3LlEr0NuXAzIDD7RNgUDjgRSyAkDj5yqYazZzyCYcbAJ0Fr9
VrbS4lTQMO9nHQ5s3euwXbwDl6A1HoBLcJ9KGTY6V4rK5j1Sn/pp1FJMb1VYl21OQznwe2Kb8kz6
xTtB67X9SBRB5INFVsCC4Ickg8wQ+zsE4sf2VMWW02KYSRmkyFFlr5gvqrYoaaiQX6zi5dwPc/R9
xbaoSwUepsgdKfmvLnJqO1dSD+YQ8ZB+HgGKiHeScGC6rFPzcsYStJVpl/Shy1di+jDzsM0oD2Jq
K4jaiIlotlZL9LaNTRzAui2GCE7rZGrSGE+RHgTzsNGqkBGw3Na0jsjNwhq8sU7xRhfbSDA40T/k
yZnNpd8X3VINLq9Kj/Y7wiDTLDy9+jEORPhsnCB6SKfrDVM6stTKAdHMS0PLFC2QZD0L549TBqsh
33brFM4bVtNWTY9IfV+2rNn8pYI006dtwSpWkjyCoCtKI8/bXmQzJWWOtXSGop/H5Pn9rXyAMQlZ
67XXanJCPS38/r7VpCk25HxOJ+mX5oApDuJlIZJaZ0ncaEi6OSU0hfMobNKtDEi5b9ZRR/toSqAS
sBY3Lg3q1bxNqp3mfLaI/sznqUMuxsRaSPFDhU3XqanF5Occy4/Jo1CM8y2GLptPlYGFD4JIH3C8
AKvSaxQ70WUcB0qcXGlSPvSz8MWpew9bTaMSysls6vj0extNGaKOEem7eCwJdp9uwiurQuEQUhuh
YZX5EV+R+F51yZth89qlHGe49tiUVRftNox3lfFaRg+ggs7Pq3s3h3vKdC/W08GnZoUOSnhePacD
sUGE8knlo/aDoPTw2EnsknD0BasJc01Mqs+o+CkJoVuzQXrAqnCTd5HXeVO6Akg/ligPzZHrUrLp
93nAhqXcmrQu1fssbc3CgmegM0eUUcAMb5rH2jcTAc1Zv6+dxhtm3xQBns383fdmWrt0tnxobqyb
KqFSBxh0ckBqCIq7DvEM1TnAwqwek8rY8M5i/z19mhQmz+MybzbZmxZ51vlgabneMtC2HxBlW02f
e61LdFpWdO4ZYmWwy/shJG/Dm23pY/+MutNYFh336HAaKsNVjLO6mm2dWsdi/mOSlVT3hCEx4+ig
Sh3vehvOEjZ7gFVxXErWdLBjQo6EJdN8H0yD132n0sXqNlRsQmmrE60SP7Udx/7WQDaiYA9Yq+25
9Eg9f1JNG4gznJ81OyJ9KFR3ZqSgXu8a46sQZhaPlb82gIIcDrXjYt4W4Lgl9qAx4fVJ1POqDxrK
IVqlcCws/m7SSIpJF7wZ9KnDJuTEaMuGI7rkC73ztQRMOxuJ12CLB7+EzYc2QhIaECv2F+oSLZZd
kEhnnbYwyjMs3pKqHw1te/uJ6xjo1yqWijwF6M/4v30YIOgx8DiKAPOI4fhWxZB012nU9I18W6BT
97CDYkPjbDYNER+PxFv87Q3h12I+llrM9L7b7ET2oBq7h6ifu+OENstyizNCKL6xpQ/LF38M2Pzi
uxUSbsy/nsFNt6zaUFDTm0ZebSpCso1+OnSd197H0by5nx4QmAyiHNLBNZqXSScDlUW2MuGNLDu6
vjVjpKvTzGI4VFDhtV2SVnhWTdEpWcW/gtmU5DOO0KUrFuy1lwefeLH32Z9oXJ6GVtXjXSKDZsuj
RfjdJ4UwBhwioWkEPCadQnhO4rt6w1JqU+TCqi3vrb+5IIunBIsdJnfPP87l5LcK3Vk/Dvs0xjZu
QTkFFEEcOhjqovxQBTbsDg4Ka56HQnhN3vmxLt9UqC0KHcz57XDWYhA0ScEScRpq0XDGtAZZlSY3
AZF8uSedj3D5TYs4+ew0ReJaTBoxf/ZYH+O1i3wPgkwZihrpxgHbUDXF9L/daNX3nkNpLxgVeolV
U+M/BHwa72Y54m95V8A21d0ApLP+jJ0prXTKa8yhJ4Tt1TMkGt37TFCNKIaGGWibIduNfkl1BuCJ
aV7qBgKR9rYz5bgmqLTgxXvWGGjseazHlaGi52P1ZlmkWO+/IEZsVSyv5ijAlBiFi4IFx/c1qpre
MrbLvnEYDV8Df7RLQaNGkQxbucmdvL6aa2yHKnObYL9s55SRrl1OsbKx7LM2bNFUtpDizTmLCTEH
b1q34Ab95yj44rNEGz81qiTLI7KR67nN7IS8klvuDe/wRbTZw/Wlsdhq26wtVY02NVuBsd9je8gh
TZnRBbsfaFiyO8GqxD4QWq811ErBJBTUPgx5b1O6dLqpigS7n2gPk1k1Y4uiprkugraTdYe1ikhU
OuK+7YIeVe1mtLeLdkmVYkvN5M6vyeDji81zsoPdzeBNfC9iAIsQTnoXuGTWB8WVh/oqG+YKmySN
MA/xXhddJpzvUlr1kn6SdtPTzTKHPj8hfMJsKBR0A3YRXZO0+VwGkp0gSGTjDmWF8We5tSw+YYva
+mfAn6a5aLbe1VjHkVl8KvUmhryi0DQ+kYlW7G1tAy/OsA3z6EFLLfmt9qTzQBdZ6XpEa6hBkUSS
OrkfmGEotc2eCXbQTlY5GQg7INVsbooNwwAB9+hto/XcEi0OlQyWIQuoL0JY8aZG3vV+MD9DcIFz
ZVmj4pG3YhrCYkW/uty1le0x2luDcyUkV9ymXh2226cSeHCyA807RssCFYxhZ9aSJZ9hTTXqGG2+
kD/njaPe0HB4ctMSQ3T+6sNaQou+Dsr5sYlwCPgSERJuT4JsASmqBQfnI1BokGPAjqHBO+k4a7Gz
5zNk9r4LUUxFjoWHVX5M/IxNyzo/o+i0mTN8bYzkovNlWYRcLbdt7Nx0ZIhCmg4SXsr2HoWu8b6X
a9XslAtIUkwVst8KLHDelPMFSS0Ak2+xn00TtsIitb1KbB6Nsb/87IwOmx06wu+yFPRRZhzh4mD8
jUJUUxfYxMwuhdGNdTfljMnvILrIkru+9mL/2fVeEj03QZMceW9QJ0VRrdpFUQU1i1tZxW8rLCNl
1oydjPLa9QEscm7catQHQDk7oDnkdSnyu9ruPMoQnZml90LM16NxqCNizngJLULHn2OLyfEVAZg4
vKZ9FAvkbOD01OR6ZfBcikTxVyWxxu9KBEQ9GqSMYL+RqMV+gsa86Z/9SAbPOLTgDOLEjFpmUjJF
z3Zoq/I3WECu/BIn1fJ9lIil2BlX2XZv0Gd617+ju3IzuyhEXXoJ4+q2NNhm3zRBHE/YJpR998WF
LeocnLYV/RLaatU8TZq15EGqJPPM90ascX+QRDclbOi+sAeOqv5vw1aGOY9szVSmsO67ES0UKFTH
FMoadW8SMd4Z/K5NrWIrNBzAkj/YLkTtXiFT7rEaW7RaltIcu3WOzj7oYp8oMZZ9opaiJUCDJUYt
NByD5gRv7Dag7BKxX1Mitn28muS29ePgW4jDchEsbi24QNEOuZ8oC1OBUu2cTGgdEERVDQGU+jyx
0y06B8haWcfmLoZDqwjxs3wOtzjX0wp7slUgVm4MCrauHtnetixBlZK4Tz30BV8NZxGUB16HX4R+
6CxUolA4Nu3nrlzhqoC39RevnDhRjZaTLrevpVuXHVBWnU1DnZS/mInlN+nCpvCiYcaBxG6FJyS9
DQXKLOmGlfeuiRM2ozfUBqxAPNJy43GfHbuOIpVpHTjwdzC6ZlWSlN/xOL1vdZm0Jao0YBDbDunS
jm4QzAhNxt+B6EBYDjbTffHN3N73anR7PwpxpBI9b13h0XGpsTBUmmZV3KPjxisgWiFz5usuiQL/
BI12cPTpIg9UMr0X4aBgcQzaVz1stpA2GXa1xMekNdy9EtVhzmo0s9x29NY2bjKUkH0kf1bNuZ3U
fJvQvj7UnUGpBcl9w872bMj5/3F2Xs2NI1na/isTfb2YhUlkAhs7ewHQG4mUK3ODKKOC9x6//nuo
7m+nSzvdvbHRHQhSUkkkAWSe87pD5RJ6Rr8whrvKaQf6ptXu7SrVzzr+gRPwp7GezRtI1i3Go+jy
eM224hxz0zAAvBLL/Z7kksbVrmd9Yxh5sGGWi3xUSxzfp5UkRtI01Sq3plR5ohuXQ6OMaR1nmbtm
dF5B/mZoW35XFDLx9Noit7fsdJfldZhTchBcSzBto022c5njSBu4dr62YYehMAaOc2nTPJeQxHUZ
moCCweQ80CTbH6MkjN0VS0KW+a4UxsXWIsfxjKFS32KNtDCo54Gubs6yzGvSyfHoJwqmPblDtEoR
Dz12bqMP+CfM8otmafMZ/iD47CaTvU8Wp7rkpKb165rQxFVad8uqSRheP0lNPzOkrfhhhjcuq+Q8
T9XIrulQONN22tawB+M3UVSNQBGwthYR917VhwuQVEV6O2lEWX/H5s1QR8Mxw11idOpJZLp5tPK4
xW+dhbOvjMExbgMywSGL1EbOmmFMxPloj6uBGU2nJlLq8+zM1TlIoNGiNFcHU5uN0gso0k8BIr/1
TILZIVxISSaxFA42I4TMT8s4PA+mMj4BydN0NqUKvztZmPiupc+rjq7jqDlGe3HoWD5GoiTeXiPj
wcKEE1vZvJKJcTM3gfYJLyeq/5QyCHHw5qKldBEWEfiarqLnRCutuyp20tprIjmcAqXmfVQXA9wC
W/41sAztUbdG1W6coIQ5Jaa/hs7Jxm4H9nYDW82SUqYtm3NLHbbr8nS8G6RVXsfEjkGDYUkNk9ij
sYrPokNc37MXbG1jspEcxstRWxa0S6C8ps1VmGQxFXBpJUD4mbFJHDsZvIZZKX4+V/mxdZp+M7TT
x7BFN6wDxtAtVM5eYs++LEv4JZyHCYlZRH53UttbbcQbn47O4CNG6NY9fN5Wd0XvV+yvp2TIoH0X
7aXjz6xTOhWdiVFfF4ruDyXSIT/GCIyfMMg3hr0wcRWnitc4rdwRYwi1rWUMEdajudzWmWo2GSbY
u34Yc0CVNjgY9mT9mIJCu8Mae6t1Gzl+ncdOP/RFokPfO/raTZdo2/SDeUtl6S+zkwx3UrkmmE4u
nMzTy6RYSVs3PDpPa9WqvDxNqpQvdQy/jTOn2QF/uztCRJuLLJZp72puTK+25BRDbvdYRgyHbcIB
xmiJo/lVWW6/cdGn+7NTjH5Bd+qrnskXtuXiOm9CbacNdeXpyjXYYvUIEGwufxhl/+gwpx4XvVFu
ItD6pzCbHa8OQXQ9FsIA0hw01WzCB5ONdqObsOneoiIjvgPAq5myoidldC6IkrIvbN1NtSHD9GNL
TxzOK+Lwom4rmjzmTQ9LgsHXS/tIhNaaSso29xPQnfxo68m8bEOpz/2dnopJ+zhl2lxuukQOtQHX
GkzhQ6m6KThbTE+iv8dUGw77gfW+y1ZwgrPOJNgSCGq1FAgsAU5Docbcw+9dEP6s7DD97lSUl58J
gB3mdWM7LStfZM6cIidGuRCDTWwb1QNgULQzAfREIzPFZz6D3FwvLeNZBZKMgDXYa1rVGUdnIufv
WVggSYd50iYq/Hoo7Hg310WUXKUmwuQH09PxIeqyaJi21cFMZd/omrLW8oy5KQeu8JhAy6Gra6P3
opCgl2ekFpncBshJlr2JDV8dI7ImEjb/trXSc6ACJ3la9FlUryrqw/xVuEOZxZ7hcpf9KMRg5VTx
IxNcNu7QSHM1dYtuMcHCZFLJWM9VmaAfGNJsJx3XbnZFklQpUYVAkYlfxizqpc9s6HbZDXQy+TVa
gnHalq4+FugCzCg4NmFURZ/I1G3EtxE5a6UBTmdl8FC0MTowrygyR9CCRaPSbs12qr7lsABTv6OU
mjukRjpJ3fe6mODQQJr1qdy1jACoQPGyoP+smVOXnrlW03q3MBxgRrleQUbaoKvud7eyyMHNC5Pr
OWduQ+hbtl3oL7XW5vB/szH3GqEI5ZR+AcOq2QyYbESafa3qut2Zoq67vcFGXj27U8N03EOmCxrO
NuurYs8ZYJjLyki0ySpxJZVl/Z0AuzY/TAFFZuxp9Er1BysrcnWyS0NbXoiSNJqzWU5dtubC4LT6
qEW5+h2XJ8WqFLReq4SEgfEg9SkRz2VjsDJ5aWhnxqvuLk38zJ1YDo+Yx25TxcNA2s3BJJID9YFk
jBeotDO76pM2sHV9JjhY5E/kqswGG2tTtv2LowNNo18B81xriqv6YpQkDV9tK26r3KPAD2ZAAr3o
sjMtba0dS/Kp5rsldLP5pKYqq8nGc/qqa28tK1N/rEzvwxdzCYp2XQR6WrDAD5p5ERA0pfLgPC11
JFpnrjajRRb9JioZNcv6XKWyP9fSLu3Mo85dNAqTLEjjfdJ2cv42DOC61OeqnYwnrQ3LfheJUSFR
hm+Ty4b582Gwm0WhgEEh3BfjmahFt0B3Yov0UEbWNMAJ99347Dp6lle+5ko9LPZ5O1Itxunsdocg
tpTlWYtNZEhE51FdoWcqwNDayQMLls+GnKgBFtOkMNct3rDWvst6fXTHM6cO0d2mjUgbFxtbxdn0
Qctngke8yOisst8ARg3gF+UijfRzFLVZgo52CLk3kzkIw3vq6nacEZpYkhpHpOB/ColY6c5y7TZL
yL1qg7DQciKmKCtEL1GVkE0F9NQ795nrAqrvkdFVkAWLlaimXYWD2+uzB9nu9Ml6VKJ3nkgzyXNQ
iUb06UuloWS6gKU09TVpksB5BTR2h0c7jS37OTK4QZ6quU+NB0enwed+jggl+0pCezBNaDTzFoiL
gIzJsVa6LTvnOFbDFJ7SKHXkyRBLXF/1qic/MyunaFxnWZvV0PK6Huh+WlR9e5xjZ07OykR+cg3s
apw+zH0VJfC/rYDi7nMHRrntSCfIbV0NT0uGOcy/CbjtUxSJRf/uGDe/yg6oPlUQ/MHcIOrINHRe
jtlXu9qKbbExGcw7fnXbUSRQU24gjnWQDog+Kqu1x2GPVCV0WYSlbgdex+QnA+gUUrrxm6oNJ7/J
aIAB8Bb0ZAeEF6I/zwzdKsL7AqtJemrtpnde6gbwxRNTPpfruu+6cU1GaVGsi3TWT+gh9IckixDJ
uA3Cr1VsaNPnXOvQG00j6Pu6GOmYAm0JHy0YdwaEzTlcsRs/aCFrDQisaY4wOIVBM4h2sDjeMJK9
AC6byYztRboduc5rr+8wMB5AwqzsOJsOsE031FYJpBqY3UrOI+LCyaw0APEstG22CMCxS2OSrXPn
Avu7lyoHnxh80TIwIryngVJNfiKXUc6MDqv0edF9BoxJ7dkcw+lrlXGdST/q0NndafAMaGmWIStX
6KPGwNNUTD9l3q7TzB8Ys3Vyymihv8ho7Bk0nOhIUCSjF3zd5T3SWhTy+5C5oX4F6hTRJkPQ9cHN
COK4D6GfS/pbtxpXqDcKtH7NTKnIrCjThH8MTCQgXolbuGKptGOD9SubRvXZtaN0eYa2A/ttZ0xg
YnbH4Sk0rOozkzPLixu6vCa6GjXeJYsqnJ2Fjy++Q1WqUn8oeDnbxWJH36aJqu1TKnk/Hi1yKx+i
wtBmL8iXVt8Jdhj4sbilnwmzcfxYaSLIzmkdGB+ajGbTD5NWq73EDHrz3qCxyk51E4niUuqWSrak
VjRIMXK0CneBG1mB37RxWX1PmUgCkDwR7LUr6zjFfV3X9EBwzVW2VV1oy4s2IS717VqNKJvglspq
VdpMavG73M6JlqGAZxFObfkoKqV/guLPE+CZSgZeNqY9KXQaNiCvL0IjXjV2HdBhyGV+FE5Zl/6i
rCX1A1A/6c1cpfp+dgP7Q6IEgW+R0IA8NZwB2sZmMSe3tTaGj4VqQZyiCrGR8mQ7R2nqtXlim9u+
nMrxMSUlM/ToPAm7F+yb2ibCKK+uduFE2pYClfs1npJgWC+xFX9dlmmq1qDage7ZhCvouyLrquUb
y1YS+FLwjtdNF4ESENprmOswZSj3OShbvq7Ndf5Jzl2brgOb+ybTc6QRyI51pJCwkWgVo7ZffB0u
xl2zbUxqxUCN/ocM6k6cOWspjUeSRN9FZjDDA+1gWPuJtFPTH5thLnyWtwBAJAf182mwm+Qwu3av
fkxjbR57GSn2lSKGMUGKPcurM7AarmoxmtHKgY4ZjvYkp3DVlsBN63KOxVEwAQpqNS0Xdse6vdXc
li5LdDFmWjt+Viz5yAsGwd8rI5OTp+in2ic2HjNZRY3MxH3VoEPyM6oi+O6cf6AjmGmtp6Wlk/Jz
Mx/DnV1q+lcnK9tP7AWWsREZWk2ftPw+XVtdWB37Cd3vquy0KfOhbtx7BHS55o3Gkrz2lSpzL42q
2b0sSBm/M/6PtkfJlvhev7NLVLN67jCJKHIV0wbKodWR0YH46A9WTkQBwKxdo7k1Gp3hvNlI4tup
N+Ws40xg+VuLJRhu9XpniFUcu+1ndpwk2YAgC4R1UjO/RxMDG5GEjq1Mtn0HFO8T8OVmx4bpLoQd
jVgbVmHYa+Y6H8elYXrG3BxJ1xnKvRFq89emEJQB81zTi9GCL9E9a3wWHkojYmsbDTNXK1QKSU9h
BUHP9aKK6V5DK+j4uZaik2O+8HB2aZlkvmqipFk+RyoVV8YARK8ynADavBojX+4bGLi6Lz1cqXPL
lWRM38TENfyh/YBijRFAYfM0pK4uDwHAO3TZkmt+k7RqQAnjWPIR7ycUZGnNUcEwx9pZqumTNrEv
eZpbBu3shTJug9NUtXX1MtX4Qx2qZcsd10YOmjzRtML6wnd3QN2JZ7MZQ9mLgEK48NCS9/gyR70v
a3ddTEJGn1q7n/Fh9SPjgBlYlA4dzFcTIngLGPWoBs1YNVaUDvPq30hJd6GulbNFIZ/5bBELYlhT
oV8Jmd1dd/VTYTEmyJ77/trNmr7OoxjKutXsNVNy0NdT6qBH0qrLOFef9cnpNhAz/YOeSvcIrjt8
GgPTvWSjbqSevgygOKmersNKGpu6NucdQqDiumTkKw8t2nddGbqXaK7tJ84MqNtBc6BV0049ApWr
bDrb11rEMnGSQ9uXVW8xhaO64bel2AFGVS+40KvHYciHVRT26lhT2VhehmoCpBfwIxunESw8bl6Q
V/VMERpb5gnKfGcNVfAsljDcOLpRIAcWszfQtXhdY4N2lCI6LIpiwwir8iXT3fpDqKWTV4vQqODX
yhm5rgVOWlqpnw2G5k8OuJqyI+m3QdqgiZ7OC6Yaj5Z4WQUAfhfRT9NTjZqTzMc42P1bszhZFRRW
tkPCJpiEHAah5dVNbaPudBNWlj+3uZj/2pBmuu/sYZLCOy+LNlt3m3CHq2/nbswXfW1KX6zNLUW6
JzwMmdt0NfjB0Tw6O2x9a/Gt8lmSCN7+i9fxR4apdyYyO7OGCU4kWwfhR91pvDI6Duj4/vxN/oGB
EW3azz6yknEPbhArtTFYGNcSwSkjQssYjSfDjb0IUu4DWldj7xh1v6bMS72qwGs8EllZego58q5L
kXzRQf31a7q9s3/hs3LeWc4ZmMIE9RknoDs2ZrvJOkdEl5IdHdzVpOfyAKQXe0c0PHnCQxeq3kfS
ELk+JHDZ/8Un8wcup/eJ5uG0dFOsNWpDT8ns6DiS01kFiL0poMQOZal09n9+Dv7gBL/PNW/qdm6F
ZcnNAqinHonRTPKVkSNT2KVxCX3653/mD5xxzjv3GiR77eajaW8gFEyUQkaxrmE2/49v4vZXf+fS
qhp7aEmktDeDylEsGEABYe6p6q+GDPzRh/TOdNbVYZ1XYUB+EZiEh0NmH7jJHYGzf5UX90cfz81+
9rs30GH+ROoo7Y0j6jUeULTV2Kr/4mL6o1/+bikJJrhVm2Z/EyIU8JxmYIWMgGz/b2f23QphppWF
bpfPxlxy6akOeLRdysc//+X/2hBuvs+mlo2Rj7j+uWwiUNvvbRHfijM5E8EKa4D3peoxjYNZdXZ1
9+d/8g8+rfc51ZETApYxF2oDYGx/EHXT3iUGlOuf//a3WTn/Ynl5n1KtktmSwxyKTe64VAWtW9zY
S4P/XmdK7hdRFi5fKYRRyG1cJU/JAhast0H43JRxUD9SEEXrZs6+T4MVIeHr1AJW9Pbq/v3b9B/h
a3n59XW0//WfPP9WVnMTh1C6Pz/9r6cy5///vP2b//6Zdz+yfS3vvuSv7fsf+unf8Ht/+7urL92X
n56siy7u5mv/2swPr22fdW+/n1d4+8n/7Tf/9vr2W57m6vUfv3yDRO9uvy1Eb/zLb9/af//HL+Yt
s+3ff//7f/vm7Q384xcE093r978d4yL8Xub/4x++fmm7f/xi/F2hlmCACVYb0ifR9P/yt/H19h3N
+bvEju7q+LVu+hzT4R4rStqif/wi9b87wlFKN4QhdcOWvJC27G/fEu7fXQO43qVHlCYslvXL/3+F
P52jf56zvxV9fsGl07W8nJ9vEmLZbVMitnEMXpsjTPnuTtQH/BQSUb6PDxdi1qL6mrqrsNI1gszA
7tTJfIQyDs9vh0lP0MQ1dn5XmB2JAUM0HqqqtF+0JP5qBUv/FykYpv3zZnZ7fdJxLD42pQwTNQof
xO8XuTSVTlbQOPpRNXR7ie7Gzy39blSWdZkrKbwALAANO0/fDqVJVVgX2seaeAEvjhvtAl6rYRCI
7VVVF6hxmsJ6NsVNxd5VFQDMUq0SPV1IakuvDLHDLTQ0J85b/gSkgU47c4t9N4B52NO3cGzxysnW
PiRS1/dRzjA51OcghbDz8YZQkG1vx/HXNkgM3ynakh5OfC1tHHQ4QxHwa3dmiGkyNylXO1FE+1Bo
TENcuvzFdLWLbLBmZl1rSKxKqDJg6iYsw1U676s8PZbLqO0BmTvfjqL0vo6txXMG43OayPhrUiGd
KGplHTF7IccN7RdDhDEew2ylGWI4xpJUvaxcUvxXE24lEP5VhfxkY9UTs6cUk5/b0c2fxjm2fZsO
1/jtvTXyxsKM2Miwa3+2ajFdpPw4x3F4ED0oSdVL9+oOIYldg4upNda+InX17LrpX4U0fuhwjM9Y
fIM1w1b2kbIw1jjGJVRuhR+hRpVdW/lTrofpE/z+EKADQOaFSUOD6pJljCOjyTfhCI9UFyMnIXyI
gOd3RmRGOyR5T4i8l2stitAvjDA7mWVVbJhj5mwZM7kewIS3faRPly7XpsuEFmal1+U9afWW71ax
8XQTaR+waEOa356mDIy797TOvTcHifYkqYN72Wi/Put1DSuwnh/UHB4S+M/Sn0t39MMJ4qJeFcqA
Z+7iKjqmZrFf0nQlnWV5Ttql2QpR1GgVjy5Br3fpErb3b4diGVBGa/EZdS4q74qV5FB1ZbXLe9zG
sqe2nbNx/pgtnbmCNo5924aaVwbk9zS2mETm6ZImQF92UiP8mZwzUFd7P7foF+CE7L0WVq+dARjo
dThvMBLnxCS0QfzdqPJ90KECwkqerxvcjaS3qkfDFI9pItL76hDPVnOCjmpPnJ7loI3WDuFpkTNh
3ePBWCgexClph4gnBoPUgBXZOxjZAuupd5Jlh4G1MDdjLa+FSOZvMw+0ZFw+abgaUVGFyPw6/aHB
8HCIhT2gsp1zLMRTmRKRxwjVKY3VtUKvItP6GotOXZnamJ0ruzjj6ukuZrCkZwb5RpjJZLYyQvPB
npb2+HbuIOe/y/h50fPghJjMfC74QuKmxR5D9Z1TVRjWC3luO6HTinLAsq55PSlCK8vItWMQwW3i
NJpXJcrxddc32ZdkqLiTm/oJOuiYOGGNAVjXn6dumklhS5Iv0E6XMMujr7/bXX5bu39aq99iof+5
/7MYStQdBkiAYPU3lXq3GBoEeUPRVSgPGn1ZJ1MSH98O9dj+9uifX7MHBg0N1FliFzFf0SO6ZZX0
vX0HxtJcW4NqArAsB0nTcj+KO30twb7uTGqXw5AUlwkxwKNlfZeybh7engwOqJwIArQct+/JWTYH
q8HZylJb7musatGKzFHQ8GYiA4WxushAy1VjVs79IqVxqqLpTjlteMo7+Psb1BH5tvMJmineJeTj
PRVRFxDLGGcrfBPRwwS2JnECYBWrVP+SaWMVepOnt1HLVZPJZxhV9bFXgBuWGc9XSyvdzYjtZV01
dUzYg9ucxBT6Y2hah2E2Pi4LLJPnTOZu0Prm1E33NUT3EXmqs9Vc8WViLX4IUQdcccDHevJg1bCq
BmKztTE67YMY869gU/NRjiBYDSOLgNHn49shhEmF2janaz3p+inH6bUpGwWraPX5k2GGd+OktpoZ
C3fXp6XNuWmqm/EIvCiD149Q2N4lmoYyvWOWnqZ1/q83gRNhTjVZOPRFT/VtHkHDFyglEVB15nM+
4tYP9d7FP87lPUzYCRq7cv1fly4daZ5E022iUNxoQteuJVcDQtC6/VjL+bPFqr8z++wW2RDF8wEr
VnN+O4xjRxxJHmdeW5dI++ZIRgD65Ygiqp6P8D/frHJccn9JcJXhFOmxTYa+WjI0EcMQSa6ifD/U
zrTP7RlPkVDVdMrtGgmi0I+NO6tzbNXRJlyyAYlQD1qB1ZVtyHJWuYO3BXiofTBzAvzGqb/PS+Du
P7+hzNv98vP9JJVhidudBMuMwuzn4iLQijRtxwJbYdIxbaDFHx0By2V544Wv7lgUT3ifxntQ36OO
cQl9eMCVEBhHeJLyw5wUUD9gg4OTTJe60M2HPrTpg2fluTFTBG241nMUu+rcS/PHn7/2t4TXn1+7
i3fEMk3bMG1duu/WgkGMMS1NmuEMrcP0EKNEPFhC/4BPv93pMsHWxdzx69uj0LXsTZKbwcbI5nWg
RvvFSkV6p0LFPjCMPxxj/ISFPLjLVR7cYegw12iz8Wh1mf2YafpGtK18knjYVvE8dBsoVUyeFmNq
l560iRaxUWVF0HuRlGAdfXMxZN6cq7KAX056l6EtVvoXqIDxDgGyhYSmNm+nj7pVSPUeddFVNmM2
WzJ/Kiv8HBZGpNBmabAZbZmmQ/5VQs55bV8txkrri/U454clLWB4FhTxXkmUgQ/blm8zm1SURIWA
3/o4RLuxwNbSB7X1getw2Qz6QxWoflsg9HwQpbbVCsTjtRs95vUUPdptoVElimZ70wj9WjdFWR1v
kYgEx2ARwXERNurUzvgQJFXm98YYnDCi6E+u5e4GMSOWm0xzTYIUzrnBPhIdvZsjSqUUA9R5wg7q
6QL3XB9P+cVI+ojYFuoFr0omz1zgJPIeF1jCnNVPtqA4ZLIuHNBQfsFHWazCkR+rrSS9A2r+CguH
+kfK5s5uk+9d29+jHhwfMAxW65ue9yCJZrvvEOaPIrs62vKYiyTdYywtkAs5zpaRlfFqgeSc2hhV
Rz8wiCPCCoz5+En1cX0fuewJWivza4DrmukT0P6eFS/1JgS98YJapZsYudLHagn3uPmcLwzBNDdY
qTsfuapRBq8Illngm+KzM9fPgXi2sqq9d9FCg4rzlm8rXdyriEQH4SJ3YRuzlVZ9Qub70LicaCej
jyHuOVr/+V33hmz9/q67XXKSkY6GayguO+PdXReWs0NeEXgzFs4n7J6f6iCY9gQOtPcWGweWTyvm
E4TYN4X4UUzTQbfy7ugSqrUyF9zCtKLtfQljehgYjbJRbdo+2Xl4Hi13vxhG9QF3o/Rvjp+rdluz
swgGvxbczoNSX+SUO0c452JriDi6NOmIhr211RP2f9sTIMqb2uyY7iqMfFcbzRHt1Xx8u4o0xGoe
EdHzAWLGT3Mjf4q4UR+NAt8YqMXLZMxy25jGjwwjADaIUntZqDD2C8EQq7EztBcxAXWTIoX9NxqP
FRTcA/4sXE2ZsXzJ9Z5rbkyfGzuG2nLQfHK25obQndo6k8Ck9gbBR2jRnQBPYRpcEQ/oa51AEojV
dBXTRD2XCReI20w1Qo6p+sShPYxvB6OUXpcPw1OWoCqcLjrewmPjiMTPoqohGIanSSD+aoDK/9gi
OOEOKw0wMy2ypd7HcLrNGIa2gPBLGHF+rk1kpiH+d4IIOnHt+/Z7h1tmbeHheILa8xADapgIkDZ7
Cyr2LSpNfYUyId9jueTGTs3POWGrW+zJzWnBz5ZXtbqYykx9IwiKv2ifDf1tEtDPF6yQwnBcHd/n
rWx8d8Ey2k+2Wi8in5WE4VZm7tcRw3Ta28ER7rwf9Qlbs5knV4uAlStBPukJz//920+8fQkpieP3
iSuxUWREQVlJ4RdT0pOQZBQXhx12747q29uz2QhOc5HnW5epYNtlIaOjFo/9sg+72bpYzcfxdvq5
R7Xr7JbOwb5n3Fa1FEQKxckRHWtytG+Ht0dvByzFsd/oQmwEXMJTzA6rimYfmto21vrhiNU+fYH6
y708NgY/Sadlh6AaAVenqRfXVN8R5DQ/0LJ2cYATJHF7X03K3rRZKl8SEd8VQ++gymmQl8nC2tql
I1dZf2lGDHiVtXxB/2Fd4sG1LnlbU/dRru6LeuloKLqaK499Mh4S5xoW1Z0wE4oGow+g/c3bHQ0d
WtEjr8JF1RctHpxrgqOPOCDU+YPUjnwT3hWbqs9ZCmCk4z3YgPUhTaHozORH3MeXsHGDb0WbXgqK
pF9LlVs4Tt6mwYOllxbjRfW1lrXRhkqy+hRAe6uo6I+RwfgsZ3TC87JE3RqpFT5/bJREuA3z14pM
ydKU9kf8jvaqwIjMSJrwyWxQ9THoK14jUBB7s43SNctsurJ6NfjgUp9sJx2hBckEGuGlm645aQat
LN12zqV4zFIdB+iMIj7S1as+iCudJL5IJ35IpWRenEvW7LT0xi6aVbVHQJTua80Gw6mDjdvH7XqR
i/vhBqh6TAKtfTxQ3cHokvw+YRQZNHuYP4DAJH5YTtVhyGR51pLW9gpN9c9mhTqzzRy0yjK6Ur1N
+5E4Rp/ZTemzdJPwZCJl8vrbUyd47TD478lxTFCbTsF46KTx28HSe31/U1uinisubTrodLKQKW9P
59vXAjMp14hNrVWNd5COsLkPNcvYqiEjWUyzBS6yEbNOfNVv5l2XvusudLvmzpnj9tdHhe4CSsPZ
rt++q24/0khmDZEsvaxqXZ5T8kA/JuWAc0e3UkKRLGOnuXOMkcwuN1gcxRXRp/QDM0o/NDnmXjOp
7BcC8C+ONmRegXNri+IuYCzEPkZk+6ISzHpWX31FGRn6dez290OfyFPEPbTq8qn8SjfsGSpQ+xA5
yArFznKkbWFAXuRoL0XF8j3hT9PzNa6g8CnUovShFexL49gc85BubCZx6Q6o6oF5cVvZZM6GoDUs
OaVa1mNanrqhUU8NspYnWTnRg5HazUPGZ72bGuCUt6eBm7ZE67gClYSqyXsKV1W4PPROajy+HZIm
ewEoqc5vz1wAoI2hSXsV1/VjHyzZQQ/zyY91o16jP0VLFGnDrwcUvoO/VGZ/uPkQd9HNopInon4a
pvoQ03cVVR4Wq9Gq+tOvD3uzL4+KylJFVbUva22fWA6SOWN4RoWh7+uhMbkRxh+0c9OKCFr9KJj7
eOzyRT+iXJxrgAGbY5C4yLzgm310uRvUg9pdZGHCLms8RwAdzvntEEx3E/mBO1qRL25ORFCf1D+o
oy86hsFPAbOLfUtPvSCeduhFSY6sRuNukZmBS2ha7qSXj3qyMTpzWA+3uk3Usjw1Zo+uYYhJH0iZ
R9JV6IluIKccZQMlIqoj/rX45EYBro/M1FaNwNEeV+H8bBXkUGN1pyGkS31e+sVeJ0JnVlulftSL
+iLqlgvl/1F2ZsttG1G3fiJUYepG45YEZ1KUKEuyfINyHBvzPOPpzwcqp84f+a+4TlJhkXbiiCTQ
vXvvtb7VIWPIW8qMeQwYOXNLLlK2Y6KFL9P0WOFaeDSIjzAo+1okD+8gjlws7ZCVkms3ON1xTFCm
6bhfCtLdugjLXm7OOhk8feOZZYRKuhgx6C90RL3Ma/g6JbVnPK0ivjlX+bc6OUD/fGU7c7wGDUEc
yAH1BG78wqxRROvPZdT90F3MPq1q9q4lUewVZbRtVIs6uMgY41vfZxx/Ve3M6F7kyjSKYePOBwxA
3605GrZaHNB7s2wP7IwTl5c8tZC/i/G7mAwg17STDjQWaZ7Pvg3esLbWkTlP66L2FCLVDdZW2rp9
8TONWw4tC5ZvUNWbG5vppmtCcGjjdx1g5EpLglNPuYgkjJqM9jVPtNtYpy9W4KQ7zOBPOX/WKYLV
1fcRl39V/N2Oo37UOQRgfbGazdSBhyPJYuXaFZCpChmsa3EycS/WrKeeSrC30jdExqKhOiPuik7K
jT4wW+QioTI4t2+w9RrrsrDKh5Q1ftW7ug5H337RXQtJlC7m7aBLwzObTWL45j4oKrmaW+AkwXga
7f57VkE7ko54kxOMBRrRT3HY/uQe/Ev0+86+Qs576i18ciNyGs4ccHC0mhAx31yzXZAjSKvLtfPU
YwCWbMYkBrOj5Yuh2D9i5Tx3QRVfipyG6DQ5r5FGYyQ30TmwIXqN6C9dxpyfZlV/Lk5xqtN4WVhr
Lcpo/EInkpsrrym1dGUPQltrowDkn59a6T870EUO/cz+OP2UzXhK6n7rC0XQTlj/MmB6IFGqz35C
MKbvgJWRttqUvmsfZ5duf2hZoAKs16HNAk+3uyc+eLY2o9XRQ7Kr+MOJ9vXKRSSIFweOuGv0jufw
jXpV2eyiEVImMhkOV0MI5qmPv7VNgKmqmDeG6yOcDq9+5MenKX9BuDYdU2m2p07AGirsmfcGexKo
EIgYOvprkoC/ue0vhQtkjQ7sBnAxWqex/N52eBl1JOOErx+sMj7iqJMS7TYdkGgBPyEpeLKKn1HF
8VCbDQElj8thVoLlRxkRFp62BaITUkHo2s8xLr8UQf49H3UPkfSv2rXm/ew/cr7Yc4fle+w4BRxR
5yD14qsV9DbCPXMRKi7rBb3ygoNkK62HLrzFsB5Xdtnxr2M6mPr+L00hV565FzuUULtZiF1cVQTC
tnWAF7i04KHhtl4EjQjDtOKMUaM/FPlXpabCSxxWzFxMaB3HZBVmmJ5QqXp8pdLzZxIVkNpPKOO3
jMCuuFt/DWhb0WG1ztoYo4OcaLs3lA5rp8MrMtHiLVJzTwXEVdZNw8Y0lzQhxFpysi7KQYpm6/Nx
wKO7KhoAmDUTKlUbkEn1NfvtRo65vmkd9TU0cXXHpnPENXs1ORgAsCz77QhbFP3ytM2k66+xsFTr
KakOGJHpPvv60a7KbzPow0yaG8OsWO7N58Q1f4nO7vbpXH4t9aXSM3LmYbF+CpDQs2jWHPYI8ELF
NW7cxn8xsxn3otK9yKL3lg7HakqrYw9WZjNhZVzBGOhwWoW05Omi7azcXyWJQ23dFQ8BAkgmTejI
A+pdR/8Va9u7g5twcfT1ttxbXeohuZtOBES+wfhMcFQNW3tJMTArGPd+8rWxoRli2XE8vzkRGD6g
WCvFJhlmnCEurq7eMg8GOLOmbKDvWP60juDOnobJPMIweE5rp13PtQ+QDKgMOSVjvUZ50Xt2KN1V
U1a/cJK7u44jEvBJ9fdYDf3FqOQBiNp2io3nwAcAaln5rySIz4jId5GM1zrOtENXKq8b/H1gq9eh
KdiHQuY8SVhpG39u23UbpM+OP0vPwLa4yczqO8pgiBPRUK1Rv62Wg6+XNVm2LlPbZy3SoeO4FG1m
84ogWr6JnhS+YYJVPyXBDuzN0oQtnrqKVBpT7YJMVtRh0c95xAYz1oZcxRirqXOHK5KSX20RX+Om
GVZhtwVUmWxT13zNOwVYwEeKnRfUFBqB7glaa1gkFlmFWrc4G5K1O7hHardxFxfBX9GUXkhZfgr9
6TFR9iM1xBd0zNZGG8SLYA3s2oWS2wTHATMbC0rw5ufud2NOM4yPX+ETb3AC7Xvlv5UN73GInBfA
ED8Ki40HJ6TLLdnPK6bcP5ATy33shH9HVbsRVdIdTKBabdWkB+X6x1yK5zAgLkCNDm2ywGSZZRmM
Mvgx1Q0J3rNpaPo59ONzxIgrOXUAEzwIvwisWNCmpn3qnHYXD7+aqDxKOM8X1ntxky1ddsicq8G0
2AvQ3R0Abq5HJ3qDoLKbAtBcbrnL+jBfOU18QbV3GhrlGe2OUs2U8SIGRkRSpRNTNyS5WWZ8Awui
QTPcRLrer9s+QEpnZfE6G5p2ZVeVu44qJkk6lLOGconZxNWkEAY1nZxa+5fjUJ3SP6gepx5x06SM
U53VXGxi+sts5KpLunEviRFaT6RHsR731hY46vLbCGO3tGGmPQvWrprDt2pW9lpr8GbESFAKP8Hk
R89tb4DRabA67diuqbjYecyRw2fpVdJ8rZv0HZdiA4yH9mUMrsaKm/dMUXBgvMFERSszV0C5rKE7
xUPHcjFbqyQP2aiz2rN8aw8jY0RFjwuPgv/dsYF1MSLaOLjgdyozvmup4XsqUGsK3QACcMSekPkb
k+iyVVQQ5V0Uwa8e3riOhXw2Id9VNb4+MVn44/2ESjCftiPed6pR6xzYwZmjp1flUDciHMOTcunD
DRw8JEtalwumkT7blyVMel8MEEYAO0wqh4/PBQpOvMaX0ZyYsP0iqu0btywJ6aIWq6jGzsPAHMbK
MiCynB2DC2dr70G3VPSIWfGJ1JrWuXUyop+WODWRU60xdx3dxUwR+LO186XcdLiVMT/k4XGwqjdB
gvIKBhrsV7OHfzC765JQu1Wq2HP04kc403Z2OIatnP6ZhMwYa5M4mXr/s+47pOiB2sAnoIkcb4JK
2iQMiK/uTFnj6OPb7GsWuS1g2sqEJlid6ZCDDK9XRrHGQQQ2soK+aoE4Diuk/aDULBhWEKgTzujB
UHZe5qAYdmLGF/wnlksDutvoZLE1EVZou+trcPqzs8UW9RjQtdviNwZPJcsD4EWxGrXih+/IddBw
jRqphfM3ntuVzIz93ODQ5TYJvDBpf3Uasls5azvUF8bKVl/AngRXlmCMCPLbMqIGO+aQnjTQm0rS
9rnVa/2gxl6u7i+L5dfwH/LFHwoAhU8ZcpkvkHhIBR/kH3IP7qFZ/7NfJoQDIk63LINRpWN+DkPC
jDTJCUfcGpxcf0bBXpwDyjRLs5yLPV4TJ4qvPkOZl6C/abWlvVaqfCujotoZT908u9fKdtU1gOqw
snE57rBnhotLI/0xOcFz0hbiRaXIt4nXO+DIDwldGpBpptnqvzvV9zSlf70RR9eVpSuHFg5HSPGp
8RdBDw9tWdIZz4DaKZaIl8QKAIgMP/p6ZqCAd+KFKvWHM4zfBvAr2xTLi0e7zWJ5px3lh15RgmxI
oHM+T3Fl7QVegp0ZtX+IDhaLlvDTj2oraSBm4qMXv/VYfUlxmSdGyjXD4GjAwXrX6ASzUQIk56Wt
3GI3dHwrjByMs+24f+OibLd6X06n+0MbLhdg7rwQHK0dCUasTpCvjR1uy+Y6Q9mZeqEVayS58ePQ
R0j+bQ6XTq5dQM47NCqTX/dXSjPcxXHagu0wm6s5NO6DY6XG0xAYh2EulkHPKoA1chXxYF9lUXSM
3iQlDBCySz0SRpsYQ7+ul4+xLDhFYzwz6BzxcpD2S8SI/6Krtj1omCD++yv//dp1dFspYZmGQ6/3
t9wBs6EGNjU7XU+pDYMvne1l3yo99p/w0hVmttcC2a/7Gk41DiWAsA4HNnBFzKVzcG4dpNQ6V8PF
cas9SnXtY/4UixOAHGaiM9M03JD2LR44LcT3makWOPZjXlTJOi9gl///vyMB+EA36L7z9+chJ9zX
MBsAgq0/1AVDq53qnHPyHKKFQreCeRHI79opkgO8bW2TzMP0ja8adtFTGKXRBkMEVvtyBiM56uJd
FMUJC2XrCYdYqvscKRTbjkJO3N9hjTzC9ue3Zrbf//utOJ8vcgnrC7MRegu4u+5vs2at7t2U+LOI
UsFmdNeXap3Aj8MkOOTHaREepH2d3Lpsw4UabkpIImcMrtMe+yTLJgoLWD7R8f79aI70NJfYQqns
LcVV8QzPCq64hsLKH11rq0LRHGuLFRXUuMVtzsvK/78zzsE9g7k1TpE2fimBDT2Ec2ysCjBYK2HO
WBM68mxW+eAYbLqYMaoZJZzppZa643QREellcgxtPXxmHPZUzDVhp6keH7SylY8JVa3q4NmEdWWv
0jFrnh6Qc+mbcdEwTbX9Xt8nsnFZlmAWQrjYbSx2dlIDrhLaO1768aHryvewEoLR1/DVKfvigqDk
nwcnny5Ra8k/XGyG/W/bxKI1xDLv2GgyFbjm34Z7M8jKbtAXwmztZrusi48jdJO9FZGasYJvuKtE
MZ9rERuPVgyDhI51s656nf66LNyHIOyQRMo+fglKvObYk00SQPzHBMrQpc7oloAWMTi9gzYb2jQ+
xK2LA4Otdd0kYC6HCG7x/RlwLUg/rtd2mrtrM9PEA2wbXga7bosYeM1BePqWLzogU4+ePwbctfqW
Mvp1aqN+uj/oGlYdq/JB+DUZ5XLfuU+DNv2g1Ddhc4m1rsfveRgZ7waxP54FCGDhr8Rfyaaou8UN
VMXDtWddXgjM7mtXdLQdDXrDYZoz4UPdBy1/7l6HkrYAePrqzET+LyYh2aOT69mhsSnxbOO1dnDd
sUu9pUMze7oiioEGk6RfAKsZed/azOgQxSZN0aGFPlX44REgm7NnQrqIH6kOYGUttmXQ0POqx+99
8UGVxbG/p9E0kN2BXk+pZEeonH0gC8g8t1k6bV1sy0+zNUSeZHyzRudPl0HvpiOQKQNLElTPXEvR
RoU9QPBTBdDmrwmz3Rp8MceKojM3k8E5CO5Q9jgszzSkhyhRg/RS2TToA6UwgcZxc60GJiShMbLr
Sy15DDuYMnhXnS0hyeWD3hg84yxtVcz7M+JHet1nYrxMtZP0qmtJ/Yq1+jDJSLsByYDkZSPEWEWZ
vdUwAn6JrVCRxBIMe3qFxpcy9XH2aFCfofWfNJ8lmCFmiW6ha705Vt5/r13257VLCPS31qI7MyiK
1GeRcFdJDX82J+uWzlToC+JoJk2d57qvD100Dzj+bKRWZaq8ulAHHdCIZ6um39NFDNdxTiMJeWDy
NbTEO9UKxYdfv8sosd9i2ppxF4wvtj+NV9lALOIUb0Tm0THF+M3MAUzCd8s3iIaewV7Uu6GUcqs1
FLm4W//qDO4eNbXZAUHsEx7W+RxYZu65vXz3S3mFYRASyBlEf8iAs35bK5BlowOg0nMYDfPR/Fs6
NOqgjccqoD2ZtvuCKdl7TirMVA76eZ59axe1ps4phuFPbCReCmrsRAaJ63UV8KMJDPxZ76pqa+li
70SmOgxM4aCfpdaBrcN9YpBOQ1EM+Q/0mhA8i3LR+VTnNAU0FGPnGUdRX6Jk7AmhaeSW+o7BQm3p
ZzNHPAp24xS4WndwgppjlgGgASicdWxDqf4gw6FK+1y+YTjnKAnH3LaR8alPHwVMCDHIOAf3uGL+
1Z6qeO6xv5ETjBi53w5FIh66unhXSatwQDdc8MrqdijAHsdoCLx7sZf3jru/v1Qm8jIAb7DDmUNT
4+floayKltZ3cDGDJlmPixhB+ov/E/bc5f4S9d2WcJ1XOTF3GwgqWedzCZzUt3tMYfTpOQ1CVilk
HW6Rb/w/STvF3PcM/g/oA3/rVDYYfTxltyDR7AdLgE230SdndbtF4M9s1Zh+dobsmac7U7WrLWdV
znJaj10QnqcpIZCg9e0Hpe3uCty21v62On/a31fkaoL4MA4Egie9/7MqKw0znsTQpEnLP90fcm1E
b4REeTWT2L4FByS3CXCOt0RtTB/BURbYv5bZzyQb4++ylE+YvTYg7NL3kQY6mqbJIFSADuio8uTQ
cYxlfhrlp0xPjVUOT+iWAUquQJDfZuN4FzmWVBibdqD7fNc/kqHDeEjj1BoYIXPGikMeoueQecdS
uExBF8BLc4BHDaH9mk6oPlNnTJ9A8ZpbO3Ngrc8MmCLHeryLOien6b8QrrOK4FRcdTLGgiZO96k0
rI3T6v2u9u3ai9jvrmS26DsX3ubq/tIY501S6sZVLyagMOTkGNZQnV05HRyH/Iax/VVoMVEW96Il
C4H7fPyMDvE/yKj78rFQ4IanTujvU8h4MxjM+KRnkFeg7v79oYshwOb8sdxK1Nt2cLk/UJ388MO2
W2mW23IazfoHg4MhwnHFMDr3nc2yKT72nf/VSqZXXcT1q064ZVbGwbtItIde9GetLa911RZfIsFX
wOQzWJVN80MTYvgaBTA5glQ+d3nzjejufCPCzPfa+8V1f9036spa3K7M+/tTApqnsVyEWJdvWYlI
R9aF80SiLlS22Ye9y8P9GXthv86gi2MV0pytUk51cEkgAq4zbDBIFm8CiChNpWC6iL4g6mms+nVZ
Rzj1aQbv7zICDfRMCzRrVVVJ/SYwlOpa8BMkw9Gs/Cd3KvWrpjnJtS6oT7uRBux9z+q4jg9Twvmj
D4B/EHqVbjSWelr60bAB7k1TbBI5l1MxN2s9oP0LvDvZRwnCOprUh4oIvAx14rZwC/3x45tJoqom
RYTWGWB/GLplTaupDVzGSYO11kA9PIampu8B671OTnXTCnT0gdKH15x4Le4l1CtHA/fEqSZ0/ilK
uJ3yyacZuryUyIyfSEKt1lpEt5YeY+QZsDiPbZIY5waO30YSzbUl7YDlViTjxWhHlmftxXj3+9mh
TZ4zh/hT8u/v267U2WUEtShGH6F/Pv0AKun5JyzXc2+MN43V09Y69QCAGyICpVbMwf8gjcJlEoQI
xcR3ATSeHB2nQVkF/hJZfWUXN9uvV2A0nb8FZSf2/uyhGLPq0vAnOxyQb76lwwT3qxLCrzxEjd49
ASvef8jsKj/ftyTSkZgmv6UiCg9NotvWyiGsr5/pVKZHudSci/cavBmpFHfZa7PoewFuJX9yDP5m
COJDQQpKha6k4zhyseD9D9djA1HQN2uqxqakGQ0AsDnNy0M0M3mjVXU/So0g7w+Gi1iZYiBZw+Zk
iCBF+JQCLa7i1n6u9RHAZBo92bI/wtexXu6/z2e4HzImWq2ldjLpk/PEbuyI5nFIquASZUDz8E9r
st/ZjcOssnFq7aEjDaaB4OFbaPLw8V/KGfAMM+5VHMTZj8iXBLvo2atlqNCLLesBDkh5kqORncwS
bCgghuQPrlbrf9mVHWoTYSMeo0r5LPwyiCEzreVzCh1T/wsQRck6iAwFS0l0S/WelKyA2t0d7Yds
Mkr23g6byZCOj9CDN9BE5Yqw8eJk8ee84DpA1yssdahMFNJ4BK59b/waVSz3KQvNZogbd8tGHGyJ
PYhPKbESD3BE0I3Z3KqBysI9DNzBypqXeTmRAkxSlAgbEFDzloNT/5wuoMmiQ6/DlOoPzTATk92/
O0xSd5Rl0hXhqjF+u2gAu8WJAadvLXppbYt2LMA8TmyiqcEXzINlC2/uKu2tV+XfuvLxr1iKuZXB
lP1DEK5cqG5gGlQABwo43wpRFuMdKdpLYEWXcCj9wyCz5txrY/uHAtz6t4d4MX7IxfAnhO04yL4/
X/Qz9glo56xNtHLEqSzp2tidRkiJi/yYUI9n4T7Vo4J4QCtk02N/OgEmKR6oMJLjPNIDu1+I9vLu
Mdos2o6KKI2q1L2qVfkDi9AJRdaLGmd16yv5mvTu9K1E77sOx4ZJqq7vyjJOb4XubxGYbj46TIY9
rFLDMLfkgEUnoxfTn1qD/zbU8sY5hyOUA0dGYena9qe7PXdNLkRDp8Xek47XaYSr9bOMzsXQ/gzC
iNNXIkw6tDwLUBd7ddWR3SE5vmnt7L63dbrlerdQ3qX1CjZJtpshohPWjra/E+FzV+jGyY66w7IK
E3/dA/h0yZwMRj685ZMxK1V5YMVLzzYmE1vHXK6ENoUAeZZpuVW/Wx3MeZNWPpQ4Vz7M2dR6CKWC
A1/Rcx+04mtIwPZaF83BcVXxahtr1HXTN7smmUxIdDGLcabU03GbtSkahZ4z3f1ZujyDKveHq8n8
7TjHh+pypjOWjprhfF4aOLrgcNAL+q0zN6Z3rykggYmT7ywLhLSh7enuOVxMeXmtveHVdvaN5k9w
9OvROhKdmHKcOxW6VFQNo3WxO07009QXj/c7hsxtZg9lYP6pO78cJf7dKXbI0LobQulow7n69+Jf
aogZLFj19P3MDtGSXjz0/s6qcsqLxVTYMRoqQwIHY+fCzGhxX4CC/riB86bt940r3n2nsQ7MaGKu
gwb2nJ5quNxDLE/Zn7rw1uePGvkwt6sw0KeS6CbcTz8w4N58zIYRh0naXbV+qN7Z0EHNzJH/4Jiv
hLuOx9poHPwKkgsxEI9m2dtoEoDppfRaX5zAf53iRh2kyUzeXwopvTblyfaPsMq2Hy1MOMa35VVK
WFHY5+X7XNVbW2hQmxMt92xBKIhFctaG7TL6w4Zs/G4hvneb0cNTrShp65/u0bq1GF01NGmL3rFf
XBM5GdWG+XR/ZjLApTlEGlFV62+RP+hIJhfCbFISQOn47CZxEp0a+gsP1fIwWS1toZZgnVusi/6V
MzRyT13fQ8d+iInUwMTPLH+qKyRlevqulWZ5DBZk6tJgYRYsTmROMnczk/xRjFm+vf8a/NgeJ5dS
nj0Bn45CRPBDm3zhR6jPTRWacnevIEsmMuOAMFRWD4j91NOiOVGwNW6k3x014PFvE256r3BVfiy7
vidAKO0f2GqpEjLrcH91//XeseIdCFoMnSkGDEA56nhfd5x+oJau0IJErJh0TKLqDfHoeojdZoNi
MtyNSzOgFCSva3GBeTcQBZQ2eHAEPMTeR+M9Cm4WhzZy7smysmnHeACvhnMzyuuI2PjIDs7YbXFF
pMTUQsOKH6kixXODntJrxzza3SX25kO1dPwTAI0bBtEuJf996ePDHo4gGsnJuS8SQtK/vDsEg8zF
aimZxmxB7+l7vY/lOl4a706efu2YSvGWYur/rEJQEwV5fxWy8hKOgDc9KsJbGk9/6MbYv7nYJYsZ
e7SwbSX469NtNoAU1kpwPOthnL9PdguyIhmqTa9vW9qgx3DShTdGIVm+ie8/5Tk9zTYcckKpUgZ3
YJpo7zrRHpEvnKM2DC9TU32577WMUpc8wEE/gujTj/dnZm5PO+j4o3+4m2ShqU9XV6Y3u5miJzLO
XrXByb26QeOhAphcZf0YNm75OiFT+WdsgshBn6sEu88wiX3kZr/MZs6u+fh1wo+/YVNsTg6IppO+
PDPbZNj+d1Pvf6mJXNZ/HRcVGyxL1OfPLCidQPR9Qk+EuWwBPS3uEXItwdTrGKbeZs6tZDt2wrqg
ULIvhsvG6CrOa+4Yu+cpir/eG5h96NiXtqBADGHX7USUPHyS8N+1/drkv/73O5C/9eAYcVpLA47F
Vblgn/+9G8SK3k5mD+n6n+FNpL6OIXq10RDvrMvfrEGnYYq250aQXHGLS50UhrF9rMkQuxW2iUQH
bPjeAnAp4aidVaPLnXCYxyOTTW5YwSWUxt7e+K6uYchiEnn3CBOwkOxiw0eQlhnnzmmLY4rIKRZu
/DxW/neB7pqkR+tG5GZzdnIynpUFX2lojCMLTXObXP0LYRJriSLOdBvnXSp0Kn7X1FfwV9AG7PI2
mtRcUUa8wMf2RUKlF4Ajfm4RYUH/r0rvwwrQzvIHjb/kfH9wUlQpY1O3m8Ywtf39Gr7f6JCKv2px
N6AYy+AxMdRgTKjoVhIg9KdLa5kt/3ubxoli20uH1NJBpH3qCIb1DKEJLOfabON3e6QTCD9dnQKJ
sFkXLOFuEqAPgg3WD6ZXJewYgdsZJ610YHInDBeH8WR2hEvkgVV7zlQ4V7q5nWdqiGe1IT2T9pIz
yQO4/t/XlGn/XmIYmLs4L9nYKsVvAgAmPEPAmQ53Qaagck92cr6fA+UrY9P0Db4gFL5qrxF3uMtG
F5FLZGMhyaU3+A2JL75bPw1O/EybbHW3hZCQkj7S9ilWbiPyU7RAdXoYJ7cyt4OdD4Jw7S9GGj81
Rs9gZr/mbTVPkzMdy8TKLzLeg0zO8QD7kp3BRePR9tGBs2mzvnuLLUaIjyMReMsJc2qyc48udTfO
+tWsK3kxmaxcRrMP9m7W+mctnpuLY3D4KfCpinGSJ9+Isi9113s+Xa7YCsZznvRyk8fzvEbfN17y
KjsPkWHBbZbJUxf42x5S3Jd2eXBxPVVRDAGkXuKSCQ6T6bQO6rDYqYLjLsp6YtSX+aYIbUTuyky9
dIo4HeohqdZDusuEOS2a2znW++dxeRCLSDKzOLzOgzPv4RhygFkectMnC2+0L5CABcZkzqFTZmnb
HPgOkURhfwVasKv/7gOpnR2woWtwGPR7+goirZZc2CLMDSkYxRdC1WeEc5AqFGf1eEByN7fVWfN7
Ipbo7H08lGkGe33Kzqi6C6+t7PqxLIdm59gRhbqvE5IwT+V1niyygv3SPYT9vLcrUmajOHht3bw7
0zcTzGEXuvPXKSlMLxKok8NkyTAvYq8iZPud/K10byIQIbOty99RQd0iNV8ROkaeZmOBSWr18z5Y
Kxaqbt3T6zZq8Npk6KzUjJyTEZQoYvd5XmxziujDV2KV6rVeTsXDsL1zL9ocf1+qBv7njD73935P
WNkIc+2YrLQuPKFv8Ma+SjYla+DekKl40/r2VYdAsRorh8ieFkICLQfMVTChSRHVgnRTz8J6CHAo
nqK6X4WuBcsxyo/6sri4pvLyiqTVxcr9j58bqV5/HQJl3yiX+4e2BMgXReNX9PDpuQXkfYql8aVI
VeFpsarps3bVPsfGBvy3n74BbubyUjOlVhJFYGeD9gDJ8a+kb4prkYUIpsgqQ3bWJPv7BdLlKLVT
+MhGl2+jZWitBdHwBEUSp/LwlBdNmWxau/hrzHE+NNYUf9E6vB64s76B6+WMaBXVJcCOIvg0Nk2j
HGsTqSj3hN7X9HCD6ojSA+8Hr3DD0VfVySIrjJSMsMUFMrtNvVJhYB+xWaNYDV32e3f6WiCI++/V
y/jcJ3DojHFcY1QnlQkg6JPoZwraGqeObq9KuhKlb9Hrch3G9aSbD61QO6AZ7AlW/aCZ5DYNgWiW
vZ0WwVwJuoxaijxZEkbk/mFIZHxuwKBCQnmDls0knkXIz2qkhMOym6oOk1YSdfsOGUaOi+xNODXX
sz4V0B59+qgy644wQncfG3rckJbYEy9AJpQs//RZfd6k+JEUHSEcCjRWYAt9qh5wd0snpM/JSYGr
AxM26bNwouClM6+DH/lFH5ofuuEck7R+HPEFXyw9It+eaLM//Ci2qX8uZRzboNXhMj+zDcnxfPn9
/9HV7H0/DKaRdKFE46yo1yNxHftw6IhRWO65rp77Yx0ED0Gvw+quE/sUwJndumloP6kU6ouO0C9F
i+Zl5HJuIrKwCXPm1L44k81MNgfTNr6Jdsk0n5xwA+C9ud5/07Lpj9IFgKGtA4uB39H4vfXizOiI
7y9TDTTeEscA/CHYMp1kHjMvjT6/VNvekm//dJroiQgJT8Ba0DNVD4lOI0tq3ywpQyoJMBsqhj16
GnJpGr22aQgtuv+7aOwHhMq52jRDDzdYY9xrZ+4azGf4l9vBnG1oHO7m1M22hdDyTSy6pcbJpk1Z
2aFXTdybHxAmwCTqMiWde9WXh6xLQO5mjDtE9SQy7cmMSWEk2ZnP9eNYE5jqWSJJXZhQDGpiPIGb
oi4nRmH3ATypCydEV8ZpUmm41xtSOocZjyMzHTFbLbupYXxRsrvZtHMepqkwviALRq80ZSdEGsqj
7PcJ21P6VvhsTRnBqCt/EBNJLy2BM8jk8WuA75kN8smrsRbPYNL3bVrbVwjBeRfUpAsw2MJo4J7j
JDb2pV7DorZa3PZCu6gmDK81Dsfth65oVla4HVLNeQxd11Mysk5Ara1dj4I3d9qfaR3bB9801CO4
sggwMingCUJU0oQm8EBNi0HLtobmMgfQntogPzeqzM9WPf/zLDy3WnieLRhL5LtmbAKsgGdflvNl
LDg+gIfG09uRzoRm/gZFNb9t74+o0Yqbm0AjGmLOZ20eD3snHLNd6bbfJprOV7ufNK8LhX1EGCmO
BHFUzJqsgx1wZc3jhbVZ7PtQ5KxocBsNMzKB6tMR0fyy3io3VwdrUgx+GiICtYk0QhWJYBObiiGj
rsyXup2DjV5W2Y76OFlwCUPc3ZBzzDeoBzWuXgb0i8Lw46Zbnmn29DRVOhk6y31oaC2NRWd4Hd34
61wW9rYkZmmDOaC4tHVVXFxwtjhZmHmlEV5hUemkAmagcomeiOt1FM60nyfRPlbLw5Cp4wfsy/cj
Ks4hGS6jyoguTcVrVMH/nwJk2RWjfRd2O+15i9SHiVhtmeEYT0r3xHDOgIrFw6TZllfIihAvflTG
RTx0NjtkNkyP91e6QBntL6fyEJjUQvrAIu0/3J+xc8hD4evPJOkga/TdLwlefG8UXUiKh/w/XJ3X
ktvItm2/KCPgzSu9L5Yv6QUhqdRwCZvwX38HwD6nT9yHzSBI7eoyRGauteYc84exjAHq11GhjUdJ
4241LRMXLa3MM+FpEsKrCK7CVNbacAv9N2yZEczs2K8LyLn3DGXKizJzgXrcmsjHbttVJ0HXBFec
uOrMFHKORmtImOoySZ4vkqUjltZ9Nc+RDG9OM85G7GkFXpCNVTXQBZIk7HaTbih4BPZwt41OA6TG
fgflJ3wKup+kr46n2OYgjdkGNfRyDcKFBN2x/V76/plf0isyU/taF1B+pdXZN/ZXJu8Sd4Tj1s5W
WdodpNF4Wihundg99Fawol1kPLJ5GW08ELV8zk3r/fEeJ5Of4XJezYZp49TGuJHI0Fd8Yu1db2Gi
m/9/9WBlz8N4lzPkw0WWtYuZJvA9cJmOeXSlQSw3dTrq5KdrzZzd8Iuhk/7W1bZ8rfK/o52xMM0W
4Gb4roN4jND9q12rlPgT5BhExs5/KtFu3oA2VbtggGCVzM7zOh4I8i2tv7rXYgfllhfBgS5kdS/6
sX4uXFk+CULTx/Hlv1eFZ0TXkqW4+o21xlo5OfP4ROnHfOEspUpuAisq9xDtoS4Xg7+mYPpBCGH7
BX5m5aK//NnWrxEiu9fUzuINLMHhRRuHeBvrTbsLtDHZ1ulUspnNul7VFFsjz8Q+t/p1AAvcXE3t
4DHj63oyGwO/fdx3wYDExSwHfHnzHVh0qBkwIc4hlHOjqkExTziKuGSVS0+fDBEKtSJHTU7by+pH
jhiewEaaZ8MVrdZQ7HWbX+Qwtj9zWEZrP/dnKhgP7v8+86056k514N7C3LgmZCTswRDkKxvPC5VV
U3OmHeLUuIzlaxCQVDaI5E40Znop5ofUgBdkeOUuqRu8mezkb6UvgMxRJMPnQ32NVMVJ8Nzjnf0H
btR66DzvPgrnH2JWCQQLi/5C4xK+sQlNfrlc3oBp+uZR+B+ki5eT/A09vXgoc+poFFcGIvU6yjji
2Astre+9aC8oH+RIYUaEbfuuAk+tS91UT4/9j0aXBpX+vx+qSskN6XJAjw4iyuvAojOulqdG+4HZ
YCunxLxo0g4/4sL/hrFsHh9gHdKUWY+ZmYdtqf+en2ipKZ+CwCafgvjVOnTa96ZuYc/Y5b4VI5YZ
Gvh9ZZOUauIQXIve4WSWhxOawIzuiVYWv5k7MZTQNHxpSVKXT8U/tfUd9fTZm7jTD0nNzdNNPl4V
RKpbRuzXLvenN9eKLPxVSZnuLDDzV+akxlZrjHCr2ooxslZj6ZkX/KhNhs2QKExlLhqFNpCfBJ7L
TTra5PxZrQcPaHwPjGoDSD4/kR/nM0H57+no4xarNPfr0dpYuhx9ZtmnENoHKzXpNQd7Wc2U5kfY
/Dx/Gwq73o8gSVYL72ep+5Qwxyer/FUlmf5RGPV0JImp3Q5nFQp1t3U0Kojjkq20LUwgemH0LN2a
NW3yhoRLrYPpIG+zCc+JdsrCtqrP56NFZZPSY9p11FJb6YxtQ9wo2oYqoi0hyjp6pXJPVgB+/Iuz
HMU5yOtnkt3WDsmRZxrAK68M+5OcxSdRPxisiRWnSUhaDyHNf5Kaxv0ReJ9jl3oMOshgrDSW8uVS
Oo3HwNKiXTBJXZCXpOTeCbAW51In4lTa+SnU078LaI1p3fhArhWGO5y1WDKtNHQSJJBPWz5Crfkw
p0YzfXG4Uv7wNI5odF2ng82m2oAkQ+zVy2Vcu8Ozr08dkbkkIEqZfVW69s8cSLh7fDzwdOFcsQmA
xRQPQUD3bszCX7EQuwEQ+mJYTRzU9bi2T6TcYy72BHnPIqGZXow/GynYcH2d423v7RZFRiEVbMEs
Sh+XvdXXh9iwMPVMYfk6Ft1vgq28Tx3hZMY57rQ8pPMzss8+2zoyrwgfk7sfhH+ryBy/QjZQPsWt
sbfLcvxyYzByWmwA2+BfoZT5XRjXKCkIQ9PT7QPF1tGM+EnVgHgjYONC+W0RVd3bO43Zyns4Nu/R
hK0S7Tx8DSesnpKqPxYYSZA7ZukHkJu1ZSAnbhjuHyajm/ZlEcVvATpLFgPnUtOWvYW6H1E2R8+V
lOWxHustICn9WjqNfpX03q7LZZLzt+hl9QvQV/6Ux20O1bTktGzSK18ulzeEen7o5UavO4y9E6zN
cMz+TO1a6ZnxmziSvzVz6kXOzECFaNuWhm82EODtd8T0lHECTXIGfCGnrbaVckyYhEV9KB2rWDWj
oyGyVCbf+Thtq7Q3gYKgShW3InfyHac4PPs1IMzcBRM3FcaJG/VRP3EqUFvNGvV1QHTyDfKStQ9c
g1O+IiGONGRGNGHYXwviufZFqPVXzlXNPhKDu0v14Q8JOaSdp2Jap41R/yr86EnnjnonFEnH7Wtg
HZRUBrAz36JSZJsMVC0tpVmYmJFx0eYal/PhbHnXbkh+c+pM7Fqmdls60cRWwobmGBToHyJ2vnOA
Ezc9qI0PbOQbK6uH17qYw91o+a1m3c3ZmysceFTgPVV6Wq6W190hNStUWPwT5GP/89SDbRJuln/V
aL9Cx9dOhLt4Gybf48qXbnheHtz5WZHQQCRznKexZv//X3/5GpWv/oq+R/M6T9+XOXyZimAzFFbO
LghSsCIIDyjwv2S1EeufcjznKXNT764jsFygFg1JxYMgjNuL3fqZuICa+m/ICYJFqp4V1Qux0BhU
VfQbane5kq25HUEX7rRZShRmBHUvD8slR8ee5EtjoC0QmLfakM9Npomj5Yh6nTSlOKMSCbe2XnV7
dmfznS5fSAVbbF3hZ1eOZcUtsZx+nSC/3OaEigJ7bO0t5o1wGxIt8zN1nSP3zvhuZ+UBgwsRL2zC
WGGBlUdp4Hx7DVAbt2k+bSReYTZWh8EieJpy1361tew91Sr/jO/zGdN9dFkIn9wFexzsfPZ1fbzV
STjdgE+PNytrcPRW/n3+Xy6du5Oaw6kIA/HR6urDin3x5AGuvNZh9isALAT6wfm2rOSfOk2j9zR0
6CdWjn4yu53vusO7290tKy4/c7TGt6iL3/jVbjUob39LRbkwszonz3gin0fbBSW6CNeu2jUoS4XU
ufff7Fb220ym0ERmipZJMvJh1AfCatwBiykVcVSVFEwhfsS0zDAdzKb/3ii/LLDF+2bGa0qlEJOm
kbddJqwTIprzSO78bFbP3syMlLQwHxHfZugU4sHO/jSkJCXIsd4bYf8po/ozkilFEf1+Csk+pAOV
Va8hSvYXNgRYd1Wv7REmxD+xfCzimOVl2pAIY3yEb4HdvZtp+EUMiXjCdmm9P+idOn2mo2IrPnpF
TMSiz6RQ7Be5AUPSjS4DdceXYJ2wzWAyCVFCYfMJXpzILz5A9XXstRY1VZxHP7gtgpWY3IL1vPFX
ToHjt+6HFHlOmWMIStUvYq0PXl9pH1pDq8Dg+LEOy/Kf0BbaE9pgOAnzM8TN4W6iff1Esc1rpUYV
nqKpR6/HygpP8pcSRARzp35jWoYH5VfGnsTU5pAU4qqbRfRkJgPsGJcsFBLG153fcsCkeXtKW76Y
l4UCBkNFpNGsQkgatK41K7IMzWiP4qc/tLae7NMaaoc9G+0aMq86K7k0ZA7vraL8xWcV+6UedbQa
5C4ZmtNsaPxIsxQO3DB1Z5bn6MNwcYHGJqL25d2y0X73hZ1fQrzO3nxcD+aHcNBLPLP43lOf+siP
hmaf8qXpKsT6dmFxifEF+3v8OiLf2SROkR2hQs4aqJyx/z4yy27v9Sm/5LwJtmM5krns2e0hR/z0
PtCt0yn5fuNxYNhPWtyTpo3XAVTZDg7WdCyK3jmFJYe2wjN2+QhK0pis8lq6g7Ud2ApfAz8isdUW
Xwn5TTdv/jzI+fMg5s8DghHmIjGePViovmdRCc4UZCN1xb1hVjPGTUINR+whh82aDTg7/He6W454
uVGeuwXNrFLgV1WC1A7lfZyvjTaN51Dh5BwTF/1iBALaYJG+uR6JbUXs13tA3tTaMi8MqMN2caiG
5let/PrN91t5sFjT9lT5hwjnONnqGechPS//RvzJEhj+Iu1WRhaEe6tU+W4oIhzCIpHfmb3xMrhz
sZX9UjCJNr7vZ5cJZO8tRbi9tv00I9Fs2bA17woWTDw5Y05xT/wWdNXUec0nM3gNff2NcGPz2oai
uxaFJVaed2GCP3yKfM7KI51xXQW19kE7ftPo7cdC0lZB1m+cHN+9memvY9S8tMr23tyku8SZKz/I
HWQFUPpLVLXP9qyyk9nQrANz3FaM7t46Alw8glvPHfUtZLmacXnRCDTYuSHPoQXJT9iJfdWdqCHV
UmPYNzsYNOEfiEfZ9/idK1pF9Llw8zR2PDJsy8vdcmkuvp6utza/C6ccrkBFQ+j8pgNJrCByDIcN
n9XJ38KGra5D1bQb1lZOxDPzkr9Jvxd1iyWH5La1DYeeqGw0412a/nFx4BDdjCOHEMWDjVFmhfaJ
AVI7PoDhmTS/M6/raJ5N2qXUm+44xfXb0N6SEgYVWpMbTVx1DAetOnERLa9O7S1MS+edhgBZf6VL
bJJvRVcI2eXHxPIrJOuGU7YxYv4QlMGo7E/dR1tgVV6Hh2qAqJhMFzRj2qY1Un0jrdTf5RBBbJz1
Hcj6yTA/wWgyXc1dsUucGmxEx0+r96DkEiP+Bg0E+Cu9hi1Nr+WBu0BjdmYVu6Aduxf/BtspuOuJ
s122hM4p82dVa2DuLbGJLXbycfDSEdA0X72v1J96BCataqc5IKEbPga9OypI1b+0GG1hZ6IU4GSI
O4Wz0vJQdGbKQbJ1tsslM9XToKBHt2bPdHMZbQ5GeM+ksWtxn77q9r/QUqVBnFiEXaQxE7JJxzo3
++tUQyIbq8jfLCPY2MnsU7Mg3O2+S68IOyu8CVFwnFPYXsI+l6fHtwXbxeIWL6Awe3W8JpuzvpCA
BO2pLjH/Lp46KraU1uZ8Z2djRmwmTjqth1w04ZHmaNpDw23T6+OpJdL0KnUUKEHPclvFoCXCODMe
LF2W2nZTjqVnHZ91+nrR2pxq+ilGLbbNPAxH+NhekZIc25m+vzz4iS62Nt/8+r/XGscnnrSMdrVG
C5XmOkOADjPFxo4Ha2NkY72z2Vc3LOgNB5ukOmeDUW/olP8uGzMi5ZSog85S5YmpA8kP86Av19ue
cXFU7QuvJIaKaslMTGgicVJtTDPKLzV5rbQdqfQHs4ZQbkX/MAcJOFUEuBMnPXizlDDadTqSCbGw
gyfDU1tEmcVmuWz0KT0A/Q9WThTUO7PtO8anLSECdVmfoKiwro9d/lz2SXAqEoN8epK/f1NVb6fU
cL4AC6tdM4/B8mjO3J2L254P4v95UEZ3z3QIGJPS/sjGCv5qyZ8+Hl4UO9SprdNNyaJ8jnVOMFgj
CPi2EJPoYIN30zCyPw9FfIAQED2rmMCxGensgXZ8bRR+bgnMDS0ByJtUaIBPHNg2NFOXB7xGz5qa
ZTJyfE8V3/KjvemkVnxfDpmt/WVLV94bu26eetzM7H7h2ZsP+K7TJ1Ch5+t/n5a4o1L8WdfQK65q
GrVbW+jkdY/KP8WtxugA4R4w5xD7RUtJBs9vxkpWaq+jLjopRdW3lLjVqMFA6kV6Ydj1SrKSz419
QYarnrCLk8UxddY/jB+gRuVtdBnaKr6kdfDby2sq0laRIO7q1io9kH5g/K1879UV2vSO6mZfaO3f
5c+nOB69eEzqnbnjOn+un/2SVTbamEMC86gUztklw+u3jjtxpcJEfuImMPiguOmpJxVik7iMXuap
Q0qswR1B5LlTBsUBjKg1/E30VV7TwdvykCRn1FXKK85L75ckBgYxgp+WJMngonI0m3YaRj8mwMrr
rDKtc4B76LXxqS+dUD1rZRBdsi781Pk5PjiuM9SF3bxcadN6GIrsQwZaC5kfB4Qn/0Sen3wHErPg
mIrP2EymrTU45O4Ju7rhf3UcFb8tNr6+sn7H7jDiY4UBlAKEOE8VjgVPb4JbHnjd1hrt7iWXpY0/
deo+Eo2OZpPnTDOkKbcQrKqz62K4n8+By35W2+9Vo/fvuqb9EZk/nxpiitnuitiSpI7xGzv4wNJe
Ga/QDunEV32+J4R4XzfIzizZMAdz/TnKAizSupt6KHrzi8vboW57l4LWB8mBDYLg/02uWZ4V0Gtc
ryXAoLKF/EbAnYlSnHqDDZuKYn4EkEzPZX7VIbBxN6n2IzWC6ppbGlDigU3FqRUgmPlyeWPUSJon
J73CUFPZ/qnwJMm5vPvfP0l7hrn1IN570hPuI9aTo8gBqOVxJTA48ZpnDu2VP+MecAUhMBqCi0QL
y71bTu2ln0GUy7Os+cH0pyF0wmdQUHhee1ESdLYYS9A1Wp+BNYJXFjKMf5d4TI8qog1fDuKb+Qpk
q7h0USekIRw0JzoL38gu/z0ACK/3/IvvpeEYZtpsFcO7WvXnsTCNc+8StEdeapt+GpHZPvUcGzaN
h2tyWU3sQiFBK+BBakN77FSs1jLkQxJFyfcCk84xUh3jFMOnpWH/GBEl75d9qG3t9NJLAwZdewUb
LLeO2Uav9MiOOTbYy2I3icZm2KMG7IGFsSr4AHTUZxMN3qEzTo2VGWubRf3HIKx7MeQTP8Qna8op
dCFjjtQrr7HPQk10ZrcetPZXWNjNIS0C4+i23bEnUXxdUzmcVErWQ+QzotDGRq5N1dQ/vFCig9Gc
zeTMuj8xlc9ei9xrJmtCU4c53ONndIfk2ut+/Qt8A/dCpYfXhL33bgt+57I3g6NJHNB24TdMVD8r
02GC8W/vlxp+25rM+eIYLA46sgmHaqXOiY+Rqw163LwKM1Fp9k/6CFbSd3GtL3vn0gA3eg8SrVn8
EZ3wz6XjnduEARsdVPvMdPm3VNXIxGS2jrBLAlK1qic9/hXE9XAfU99fQ7Q+aXPbtB6DcgsAmbFh
y1CA1Pbityj4Eau++Et3+58WNc47a2Oyq2wg4LT/26uwtlWYr2IDUuPDoz85NHlRA3D6mffRsYmY
B0d/yvFp8Ovjw2WrtAJRLV4SU/a3fu5kLFtTD6yoNdFEhnbebjrIqJdaUHzoo0WkchG/D0Pf7h/D
7lZ28bkwT21WOx/kd4P1At1AwpNxxhFiH6GtMQOnO3ZmZaO7nmH7UwaO4fm/RjJifRozGtjpvCUu
ryX2H/ZJArDtLLopdCnrfuzIGSmiWZVYbWu+7C5MbPtt7jYfoVegRZov4zFIr3bCmc9UO7KNKa16
Jv+UbDC96HhaL72BOm1+13NleDYVZxRm7/prgdTKJwDvywcufUwGyE+MIIxTDFh+Y6NkTR03fff7
PttbBAoeGU46zyT5TKs8wBvghNYB5Iu+ll3vkd3qCaKCPQRWHVGufWt+ijl/wJ8flmedZyYAAY30
whDvA+nG9KxcJ71XthkSGRCEP0QekZQu7UtA4+ia6wHGNsxTPwhrh7WvCePcdH78ruG5B1munxaZ
wyOPQHNJfmVbMzm6JeO9i8SdaY/4MOrxx5ClwXsdJIwjwnZlOBCofYebR5b5v4Ve7EP6/u9AvfQc
RR4Pe1ix78obGeYhO+yPuTM8IyD0ai1eMe7t0SiHHCjm4d/yrHOqn63H4Gpp102uHt4c7Tw44rZo
3pisrJIpmlYcC+xLmQ5HuKf1pp1juyKsAZGr58+NrunHZp490x/GyDjl760DERaZwM++Ig6rDvRp
v/hMErchyUQnzdjLcxwZgwYV3EoGHRFkXMzQjntL6j03AetlKKoCyV44VZc4185eFYB5sElGOdSJ
z7pc1umF6LpzUTbGwemy4KQoxKtZ3ru8lyFZupSVupVBbbbUQ8HEiqChkELUcvIUdu/Ga6O9FFC+
2DjfPD3A7LwEsMSeOa3dx6zMxWRRuFm4FV73lUQ6K6L3W4zyBQ4vnlLTPhIRBWVdYXLPjPCviY9m
hzxiWNnlON60qkGOkKSEu5MwYB3NikiwER9wJ7Lo5OfpScf2P65qoRvHVIv+rU5db+r3j4/Kw6iN
xz2mt0C5M8pB7czJDDdNUrpgOuqaManBHdoyOIflultINiFo95f5yiSe5/74uVr6F88OKfVqwCtu
R2QdLXUSTfhhv9jweyck3MrQos0iJTXp610Cs3Y3FsLLdRBwPmEgH18IRAAdNM9NgvJNFGP+mfpK
IXKIM7aH0txGUyiOQZu8yZ6Pta36Xdjo5nkZqnshbZgQb8uxLNO3XNY/R0SOT7pMaIGUWnEXjAsp
HZU6AO3Mzk7pAHyszWeRG9GXcgSlPdXCJBkqzozNRYYV1H68LpsGIGxU/S4N2qcWleAb86NXqUfF
0edMtTezAFUUzdH9kgmkSeLokjkgpDmU80C/nBAD831soFK3X33cvzzenlAUS+GBSC5dsTInVx2R
Bz+i/hpXfICyDPYRMEALm5SjDOdbvpsodY6hH8h9hSGe7iIIbTylFUAYNW2F2/gf/QD/gVAtrzGA
SerqXmgXaxbwkMA7L6SAmh5JTMgS/Ec97vR2tK/4TWwmKPSbJNXCg56nHzKKxY12D/HQxRRshQWr
r5+De/tknh+AuewMZFgeYqcbfYwPTarsXnri7uX9eKKpg1ikL6sfBmbU1fIQFa27fbjs/fg20hZ7
iB7QZAEf4eyzIsW8W42VrR8Xd3TvMyEKmE3CEQnoX9ReoV8tsWcHKG7KMY42DcDjIo1l9lvbYbEX
QWtBYdZOy/RhEYYyXk1Dn1t5HmuQYj0QC+CN+xRhxjZuqmpTDwMRBwWKIDOOtn0YAPVgoP5oxVRI
iI5R7d4axD9fAZne2Ny6f4kMKLuTxIpgc5fmZ1TQkS2F5+wwRo6vuID3Vj1B/pDQdZdRhKYkIPgQ
B2NP81Jk9mcvsuQ7kihROuLg3JI54eJ2DpCb7ho+8xARcaKAy1NnZZf2Jqw4RdjKaS7LQ6RpPw1G
IhzJCbhgcU2bY2wivYsDMIdFf3VxMrIAZoTxLfJJLXFGfZPULH06BUo1+/jssdwxfZPcbZn15Psa
drzaeV5urUBZ7Ix5/6SCjWujG3fbYK7M5g/kX69N+u8wx8Nj66JH6+1NIEZxgD4+Y6EmklVmduaO
3dNct3NLIjQyeVASGmLFcr1qYGmdJ7M0D3GNBQsPEWAqarKjrbnqWUSoV5ZLvQQuvUBWojDSL3FD
wg1hUStV984H2oAjzXi6wNW4WRwXijpkKxgPPtO/MtbL76as+ZnSrN3zq1G1/+TqGUP0RZUone6l
rXz//1zyBxAPm1afFZImEWfdXoKPKjonOU919c/yCS2QXjHV6GmN5Qm0gDrsYT54pK4Uz1XtMdPv
yUk/JqO2lbNWZwkfoefVHrL4hQ2AfDzWYSbWJo0+Dzq7Z0BV8IfIv+Oq+kNTZt+H6FpcwmfPSdn+
NpxgDrnm1NSH7F9S4nYiLa+4JJ0MXxiu7kRlfjc2fNfEMv9HuJam1qWNGWjmNZnO+F1Hh++aDLu4
MrHuJTEoJyvLyBis9WTVdfKtzGnIAh+yj4OTd7ss0NvPbsi2jBzTt0jl8pXQEbygqB8i2nwP6VSS
tuH5sb1kM7qs7ckkMT0AJNG8U/97QC3oN1RSmEezJ0NTn83StY54PCQ5mF69fO2DJvotwhlh1pkz
0NfrTrFpExowGR9uzeEs933SJF1zAC7Icfe/h0XOsFzmvfUuZpiYHlZkAszxRwCLwrcWo9g+rjp2
fKt1dpHBNusmxHMsWSOTUayUgmkFtcq8+w2akNpjxQCKA8pK5sZtrAkc6NEgNnQYDklbxLvOwMsz
L0l+lNnrPE6ibQT4CEZoXRLLRuQJus+ymlFYE6XBPFRmrTiXaVDsFT6HH2n1VgdFsStIWGfYEr/q
biH+msR/KCrtlZ5bCCsQWtHLn5tUIjATwQQyQURgQSEVXeiBaDe5a2YZQoQ93St1to2S7IoQjuKB
hNp8b0hLvHed/5w0lo52Ii8o8CMfMo8KYTa6ubWnjHgCXIPsu7Og9wEtmWCjdMXedyLrrQp+lKrT
/uLw+B74o98E0mFOrqpa59hE35dnxNESO491wjraRtWvFsJA67AG1db4LDOne3Ublghbpnc+qgJB
JEPacHC+6tI3DosHMjKyZ0QO4/GhI6tQWXDHh2dCbWw8Bsb4c0qRmGqD8KGZtu6tdXKbLuDawCHA
fhBpRzA5YpMWyY+oa4k6Dbzqy3Nr7+ICAK6dEXa9U2I+4TyyW5pOlju5h17DgOeE3JAW7pwdAvby
DqUBvTV1g0vSBAAyXeJqRaUVQpQJu6TZLpotgedgtzwLTVfueoan67CafnZOO1wrT8b7IErJG0ki
RqJd/RqU6M1GRZwX3RD3BIfH2I/SxMiXM6jAUqM/F1miP6fGh0hZ7MygMfYKAPxasVscY5+A2mUB
igf3V1s7eDWY779kvnV1p+KPBr7sKQHOguA35XbJEX2nlhscmtZ6baZEnGXUZaQf8AU16RdfIAD/
FBbjbiA06yh1o5cYhPCeAT2YDFc7wDGpqPDiuyHtjjhY+b14TzrH+oUB2T4MlLGIACG/Cc7F5P2k
2Z+08w4wadOvIGiR3Ax1cSqJ/V0p2w6Z/tAYaOzpV6sFMZo7HOHpMGDzqyJrZaQAbJeFfPRAp+RJ
fcfqfe2szniXIk02yhTukeF5RhhiZq0HQlgg+bUlo3AEIJvJ9O2D09bjKx3oXZqiqjKIhLr0tmzu
cQl0GWaFs0WZYr6LmOzgLPoCdUeabF/eltqeBZ4iqn8V+d9+VhNl+vytuRl92talpWyKPZyB11Cq
9E1KjRtTQYF8LH1Oa7wvLfFKJnBjAhQVS0ucxNw1iRZ7XavaYxs33oeTjlsU4uNPJ0RiibhNHEVr
AinKPSbAmnV3Qq/eGBDezhyiojeLXwSIvbsWGulnJuOPMkuGH1NTJySYJNOr5Um17cZ4F3Ttye1s
C5uj+dNGmUITuolurJjRrQ30hgLWKfa5VuDSAnSNijvr3qIUgQORT19Di+hLY7PbaP50Y594qYaK
VgKM0+cs9FAHu263b007fpWkalA5XA1CQNejT5xkmIsfi6z+0ScYy1Jbs9wiDW6zbOeNw42GYrZD
AU52bethJ0gU0ajTUK0Hv3HvDqbFtRyB6lQZAPIM9f/VFLX1LOvpe/lbFP/7es+oDlx0zAQgJIB5
AW2gRzzHSY+vW+8vphP8shoQBTLwzJtmgMbUdFVRlSFizJ2ODh+fjg2nTnStpFx2tHfRq4AhNZkV
xmh0vxKiltdJBugTO2+wHTARbq3I+BSRzggnrp3oQtqMN4xfNlClriv6Q9c0yb40DDId0Z3dWjpB
SZndqiFutr2FU3GcNwszo1WKLpvc1NgwjkNn/IokoFyj4vZEGZh/4TecMK5+6nZjYakDJ9nbTf4R
+hP0E9pXOHfy4kVHvrxKpTGcuoIYP7PM1SUJsuckUPV9VJDr3DZTG4EQdyMq6W1Tf7BPJoX3eogD
fJ40z/e1a7nb0lfoGxznU6+8+kKzRF0Go5Q7pvPkFvt/F+eKOdtXMgIIV3x8gjNEwQAA9h6WmtwW
tgkZIDE/0MCWz5qEHGUY/h/bBDAXhOgOlz7If22RzhC7UhOXyS7pTw7mXuqVTj+ShpHoMK+D8p/n
GBKluhuWnz6+zoRGF8we852qFXSDZ1GtjS7iuCKbDktLPkwQ3SbQC0LKgXg+Lcqito5jMPRrr3CG
XTF1LKOzgZHMzHZteAWunVjeReRGPwjrsvqUeFmh/n2S5lsAAuFHIpr2KYKQDS+7pfpD9EaQ8kqn
gfScjM0P35vbWz6SzTBIvMvjVI7adTa9u8UqrixzXWt2v3MYY+yGqJCvilOqb4a3cs5xx21dXupp
MlbLpQ4p5zAx3d64RwCXVQ6+ZIZWDoGBIBLAdbvHP1y/Mcdn+JlZxV9TvIxs9uuHH+exFlkx61xi
Btqlk1m2KTF6vplB8eamjBqQlvx0vYhDXUqXpqoQTXRp+br8apDAbRHkHVk71XNHTw5Oj/xgeme+
T+YcY9C1fOBEPOtomnbPYoXmGZ//m+Kvs3WF4+2wPcO+B9x8iQlgt3wwH4tlgpIkOKQTqPzUjNEW
J3k3E0HtV9HYR6m64QmyHCHHMKiYP2uIpBUQ2Abzwr3ILTQ2dIc15vnHMYvHO8d6oAqd7WNVashj
Yr/bu67HpN8h66Lu2/H5MToLYNZvwqIero2k+YXqod5z9nB2nLvH7WKyIErp38u2mdr36b6gtHSJ
ci6ZmD9Ec6BsEubpnLqAVyhDB4GHrVdP5M1fAHRkwEGwYIVlSB3JG+ts0fUibarWXhxzGJ07vYit
zFWM0e6cmNBmIZ0/bKSKduCtX9xPmtHzcwcQEwPDRY0jGYCp0IW6bCU/TS+CHTea32y6VzgKG8st
zMuC+w0qqI/15N3MGs9hno8EipBHOQLt2wEs9V6ERvlW2qyObXjMHlV1iPLIA6XCf7A4WX2UPGv4
bxDYa902zyyETwyfPh7PEuRLy/KuG3W6KsMC8aSsnZeUA//Dlbl8HxJo94Ye1wQAEdWL3ttnZmv1
sQmrt6LQtj1aVYKknWnDahd/l1MHgb/q+pML9p2mp8+C0RVfBqyPbdYw2F261JwgN4/fT+tZBDXP
O4+ehMiG2E1Ogx7sar1SH9P/o+5MmttGs6z9Vypyj2zMwxedtcDAmSIlWZLlDUKSZczzjF//PYCy
Km1ndWX3ohcdkckgKVoCQRB4773nPAch6B5cTsMyXJOdaCAwMJYrT9cC/72u5LtSND4F5VR9Uq30
K1HOyQuWqK/DWG1I9RyeBT07cHVTn+IJTiijRmbyYxg7sCxdUknS214JaWJPFiaddhS3eaFr950J
6muxAPvJmF561IAAo8lukbhmbaAVfBsW7qwV1urOaixyreLsKo8zQn4q7I+umRjkHQd7pJLo4vdP
AdU48si7D2az2V1LxUztUJ/TR8pp9lye15eukuqdHLfkD3W1K7Dwvq8svz4EgO/tapHwrc8F/btR
EKDcaMajWKUqwLD4McByhiOvUp4smQR5URbik9SllJVVkiEDjcj1iZDtudoyFIJAA5B57TUAEI7P
q5HepP7eQnk6BoU52svF+m0Ynv0uYGE3zQAGHCqUmViQEu1LJvd0aqVEvh8NuvdJOhjQ22jCR4Tn
4b/GYyAuNnYqG4SLy74khu9iolU59mUTemIxyF/62LC7Li22VMMo7RePvKGTrTT6Sr9T1ssEdjKl
CJS7KStER/H7ZB/U92RMKA9+EGlMsXrVxYJkbOsgpqqPpuSkmrxXKTe6W7UemCGp5XlOc8H1Sxjo
tmSm0+Hjrs+w2KNdR9IvINI6qr+iRiPaq8q3LUHE5DEwq13OmaI8ddhGboyuFG8qRvnbARz96WMH
DgaifiNGeFmgE/5wBmlVc6p1RfXK5WY1XA9kO4nKzqITs/9JgJ/IYu596BzncLrJhATZvIWb/49Z
UsvEA64Zk5zF8pR1IxxXFqmI/Rncdc1dpsRUTqXZ2SlskePHlhGLbPuLBGn13TThDMMoFHvXXJvX
qUiqFazi3RCmhh3AnzqpahrsEmaZH/fWQgi3S8OKuGxuQzOUjjKLS3BYsJfWc5uVI9EKw2lpW5aH
FT3gi0S3BQEJc7GUobaoelq5Okl2c+gHoIvmzKZi0l59hHwWV9OHvhw+EzUJcCwPDG9t863nnd6X
G7cajddZwyrSa512pxRp6phJwbVOVW6iWBQdUWeCVCiYFiRkQg0uDOKP5/JOyRRIZNIS2+JPQuDk
lvJVJHfvkAVJ68ZZE21TpW7oHybNKQXHSp1NUHAkS77DLxduGqzBrK2p8mkuHIVCz96XOzn0ifcp
aY9ck/L1mR9/JAz1x2vWF9P+YuwLYbqQdHbInOvXIEzpaDIV95BxNpweoLYrhTCe8LYgzaIJ9cwh
he2XgMKLZcbGhZ5YyUzDEJ5JoGcx9gfDfb1nlHDdY8Mzi4spAKWLaTNetAVZhPCvOSkkSj+gBgwB
NfbhGa+Uf2zz4otPvXxcb+JIBsGDHgjQpLrvwxLzVuWre5ww9CJbVu41koWHxCBerdU51wtQe87r
w8QQP/sjoBqv1lm+gTPNn9XYR5+FfHISBX+fLrIRHJqdPcWEHqrDoJxKGbFHXKvDNu2IibIWxX+T
9Y9pl1l39RDVbiY25s7ou6d4LsdDIpkx7RJRvIO6BCqPprk8enoNL5MObHrggEzIM6xhEmjoL2jU
wliApLB2kw0DgHyHZ5zjkcBQGEpKZmQKB3DpQCJlGC/3akY/2v8yKT3wPzTLilPR3Nj2dfnNwiH3
ZRIGLNswYD9spp0uBQx7aaihVjNcgs2qZ3RX3/yUbRnS4U6syScPB0we2DAhemEfq6LsYVweCD1P
ry8IBi3+uPfHS8WyGy9Kk48udqvqCTOxu0KhrFbWvbQe031XpjXtu8ENJPq4OAUG0onU+lZSmKxG
Opk4Wd5zhv7T404tvfsmA4PfJRehszrXUFrlWhsTzIJwfismkfNFKYhXIymag0Ba2SaWEOmQu1zv
RnFIbdA6ESfgDuiNRFu6K8+pGM4LuTTwio5FLkG98ZNYGZVNjMZ0jqosfgojKLUKoyBTbiu0scWh
soLkqfRzaqOacKX1VX6Vv3a+mW/LgRQz1apzR1ouIOtN6wefSo6cY5D0vz9VKu0d8Cn/mFozVWao
Brc4MZLT+vrEYDzw4Q1rQw5HiZbnPdRVB10NhBF5RtyfDDe6rvUIdaCPZSZTSdY9iasuz7Eg/DLU
KTE/9UgYJ9Ze5uO07RKaPow40R0OVT04vY7riJSw/r5o0PDIWsNXZaw3q/RjvWljMP6mgmMwzpJp
k3cvHxPHIezJsylb8yspbSqd5PcqRufFrho+VWhw7UGUo50woi+xlhthUCBragHtGJxTSc6SoZyk
S5Qpxl6mJwlWCy3H0PXGl2SGxURs0GMtjyMN3V7yMtzYB7GCEod0bdHIGbGB7k/XjyB86Rq1g+Ws
D7HuAdnIJpmIMaveFHE6H8eUpiDq44Ihht4AiutmPobYZQ18W5jxcLXinCl3RCeGeDaYzZyJajnH
lElezLq8bFQ59OIQII7aysNpvReuD3UuDXKf3dI91+4kSCFqkG5b666pRIUihpteKeejXh1Mhj1O
pRTUNsoCesQxfZvgd93WYTAg/Sqk56m/yrNufom1mcmLftsS9nU2mO5joMH4Yw91Em7WJ4WwDreT
gKg3KSt404jOqzqebdFK842spKM9tE1xyNQJS3JqUe2r56jsJRf9PlMdVVlCtxan2DAyKmpsGRHY
cyKYxq6ALu5EpZ5AJOrU2eux8lcqp8w2y/S7AmzzJqwr5dD4/nTW5Rq3YKzMjyTvvciqILw3Kp+R
QeNXa+I3mS7oVORYi3HcP1kFwIkhsy5jpy95DsswO7Bgf4zGvsWua0u9jooeJtG+XFAIcasxbWWS
MtUl1TJj/hsBFhA9XqCJslFSXA5xc5gMAmhpFU2O3rfpIWoMcUFDeQmNintFbfJtUFq6Q7X2KkUJ
foSOBlubTcphLtXm+tEZKmXd7pfYpoyUKexvRAy1y0OAcpZrpIWybQM42LLcV0fczey9Fg08FlJx
VzaCuGkKCfx5RK/a19X8SkxxRHQLYBc16euXKNf22oDfr2OCtS1I7NhOQzDu0WbpV3FqIqeX9Oor
aR9anaMss1LrRC4amZ9jVOzx7plbMZ+0o9TeLQb5l3oSfXdGM3AcRcRUkzzvG/CeRzFhPFfH16gr
MVsYY3svB8FFyZXxmavUVJvompeiGWFhfcBLiJfeDIiqUmTe+HKvNdS3rN/m6ayfFiPgo1yEx7AL
TeIzZO2BFlVQ4FjCSVbTk/NlJx0yWgpdn28CSY/OiSRPexkuh40ddtpKXV/Y6ygafZRyGhDS2PLy
IYOF2gxjUFxGiDxReLcC55mTsfr2e1fQogrTQR98Wm9EBLM4L+/XBwZOODw8kroJqmW6mJGtaBS9
tAkSebLV1dBM65uRAipS73u3rUy91lFUA5pUnvU6Up7qUip2AnNtrsQ8VGjCO4lmice48k/yXBoo
a5HOcm0k3qbaB8JEW0Z9XS/KZGOLp0qcckK9pu5DYNj1i6UQu7KtL57Y1Qo7TZV/zDkFiAsoksjj
x6Sy1MvYz9WuN1qY6IHhO+v0XkgM7WjEKFLWXSbr8DDVJnQtdbxbZYu41KtTPV1WWj/+HeVcjNVx
fURhRHjxCub/WNcaSq0SjTQH5wmqM4a+pNisxnW9R5RLBNVzJshf1qlkuGhHUwHzBYnGGCVLRd12
eUc3drkqp9gK9TS7r0n1a2axfI6IKN/4mXXTTap1mvo43k2m2exzSajcSu4ZVdNFqqoyeOp1qLqR
SoQnCVvmHfRgb3U8RUqw6fq2PDdpdBXm0djFgggJ2m9aV10h96GkcxHQi28fD2G8LAP3wSeZ07oh
BBV5a6cgyww7bfuxpCmk/n5tdJMhajogNPuPRjfMZN7IHNFlp6szKFDPmQRtYzW6LfHJUBfzJmkT
gmbMTzEKr5NAYh792+WuSf/35C83TNbNrZI2j73lM7kwYpzDlhqQQAguvZEG6s48ubRyQ62R1sGR
Nht+LGUWXOgMTmoSojUuZUaWgkErgJXRTaKnbRJHfiFJqNpNrdBtG6MgJTrJr1Gr5nZpTOoO49CD
bi6DaaENP/nh5gM1U2NGyyPGs1OXlqqttBAlUAcsE+pu9l1IRmXN1CtrzKcPMdgUhakXVqNuB0Ow
X2cAUouqEOcWAiJpLiTvIwRnUM9LCSAUYvkWmcJdoLf+i+Q/UsickfXEXzW5fcEfHD+kRhRsGSxF
7sclzZozpEgNy6yGQvWNL9U1xKX5yO89tPNQOH1l1A/pNMBpEGv9XcUxaeCnm5lvujnXQjxc7VQf
15t+MH6/RzjZPS3GeVtQJ2hnM4yak1VoNM6taEHZLg6QcugfOw6Q3VruakmpEpdB9DG75RueA+mq
Fl2M98s0jpOuPMVyoJ1UGeSAOsukr8yDf1tbuXAbw1nIDZagH7sFlQPtfAmy/nqD0MffYhYc7Gz0
f39u/cFkpJhmEWY4XTh84cyDft2o8mOSj8HNWuwWBgpWScNkSwzROjsa5US7jVIMx4s4vEqHx4Z0
J3TUFm1FS1eO6z2x0z5NcFhqLyxADSQFgUz4aqUnOQ3fW+JV36leHRwlbq7NI+5FrEmxhqIR5f5A
2PHinPIjLXHWv6l0xKk2KRgg/rrX9YxP8jwy0BaQ6P3R2ummkJzKNPtSLK5YagHsNXkjH6tshG0R
ZoBG5uyIv0gr7PUuZzImX+KBrGfl3MOKoRfTnFZ5WGXmE3WROnpkDxISayQ68aLhtORJG5i7mtEb
KWVU0qGG8LLeNHJ4bPDyHxkwwsjctm2+wQZEf7BTBD6pFAIqlscpMzaDKPY3Rti1BzLa6atX/c20
PBWG+PMDzppuOytAFWtAIkJ9qqJ+OjXLTd+ly41GpAXoam/UppqrHQOGXNVeVEko7ELkahtEZJuK
YcDEpJm56Ah8qZJML54iEcEvZd1VztT+yAiOWe/S0ImSznfEGm1WQjvjHmaOHS1nEQxhwQmZxEsQ
osdZH/3xvCCNUMklw0aigxuuNJdya1IImS4TE70vQweBvvnbGI9XALLGW8+dMOYZHOUal7KMFNBr
K2fZnWAEt6swqCYLCDApKxm0Cdk9sWWfxfo2om38NgIqcUy65DdiPgO14duu9Goh20j8Sm+0AmQ4
y6fWxgCzY7LnQbhk2oUEdoamy0hURiXpNH1BANTK0ItJ9QH2Q/Q1IMN8oKKsYOWFhjKh2JCeCjRC
dqmXmHzxf3n5WBGOLiEvCDoKDn2mG1MxrzsOFmWgJeXumCnFWRrM5i6WGGxy/O9p2y5h7BLjf/qj
D4XFuc6PSlRmHSc8iC/CTW70Z8YI/uNI7QsA0x+R7EebVSNuTvVdkNJkWQWG+pDv83THfH/83Gi6
70pa8TUwheqQLMCdtkpo6U058CoT8qAlCdlZF4RTyYDivjLCl0qSzI9Hkoggw8SaTpOMHyZhNJ6R
dj2uj9abHomcNpMPuT4yMokw7XzJc4rgaqXpeFuO1TeJ1nUck+RDGwSmNI1GMaPf3RvWORQQhFWs
+L+wHnZKyYzuMmHgJo5D5AiCZFc+WnQH6jFM1Jy+pZr4DH7TaK9KM4mUhtZtZGhn8rxlVZZyXGvq
sTKeBwUzjBtb/KFWG3T6kgwK+pj5AycsJntZjqJL1G7n2RT3qmo9YS1Nscc1aF1JrD+3ZvYZ3bp5
wH+VbRTmrfY49sFWX9jLBDrU17kd62vXi3+Ffjf+hDZUTdkCRGGoqkgggPkTIS8aJZlGBgeLXE35
tQhL8uXQjdboNq+p8RAtMxVyh+qj3KdEjiWfI0OAwTaZ+jnPfMXOJGs3FKZ/u570S9PQd5j1FCCc
PNcJ6TbQ6pvC71ss0nRM13uFOjJfQQf74cgaAUF+OLQQEc2g+pD3dqORYaLCoKgOQryVhf760UdP
/cEtVQJCKrl87YuMyfQ0Mu8lVo4ePkKkeLmZFlK9YSbGAUDWd3piX6eLo8UgdLHkMMoy45hrN/Kn
DuYD7dqSFeLiS2sDxlh03ZRr1gKuagx0/bF6Jc8+8Sgk1A98UTL6uq2jtPZKNGAN9IhnWa9Kcrn9
6RPqCLcdMsVrwlLctpBiVijlf7yN/y94L64f3N/m7//J47einGqmme1PD//+qcj47z+Xf/PP1/z4
L/5+jt7qoim+tf/2Vdv34uYle29+ftEPv5m//vvWuS/tyw8PPMTT7XSL83i6e2+6tF23gvexvPK/
+8O/va+/5dNUvv/2y1vRQYXkt+G+zX/5/Uf7r7/9gtPoO3rn8vt//+HyBn775VzkL2/Fn/7B+0vT
/vaL8atKuJxlkd+iS6pIx+uXvw3vv/8ExQ+wa4OkV0CRS+4vXvg2/O0XVfnV0EB6W4ZkyQpsS8II
mgKh0cePZJV+vsgIXTTwFfzyjzf+wwf4xwf6t7zLrgWSrOa3Xwj/A0f5B+DZkFmZaArrJHSLEMT/
BEk2QlEDwzX1diXfIrwK3O54q7m04zaYi91+dyYpqwO/ENwTfHFAX+xm22hrAMoltrHBVGEfH4Ne
ZmDubCmxPUYy0+extg/dhpSueDN8nnbaoffaw4BRWT9gMcWy3tw8Nh6O1V22o1XDpAQri+Jl+k7O
HsVplyE7aG1KdAf4R3amMYPcrmeriGfbMDyQvBEHqx180dzOue3YhNvO8T38xdtwr3vhNnITuziG
t8rAUuvUHSM6z/ZjZyOuuJFv0z09+wPA9o18KE/6FiCCqz0fSfjllwiu+KTu6kPqya8oX7xu9wjT
8l6xUdTwF3xbNciOtpWTj3Ldi7jq3/XP8rlzOvuWy6onXXTy1u3Hw+3jo2Wfj8uDyalP6b7xvoCI
tA27PtUnll7gSNmqY2Zn9ufNp0+B/Tq65al1Oy+7I+TeTh4rVPmksDWGfRS3JKDzWUQzo2a7eww3
7DOoz/y6L5H9iX1lx/vWbXludI03hPY2fBbTfiXWxE3uWpdEhROxfjeTFTvRgyTndwzLo23ctnYX
DC5LIFu5rd7mrbgvd+2RyiYhMZYpFn+Ef3dipXsNnHLb7Eh1vMzs0Wi4nytoKQXvrHECO3R9F3OD
be3rbdA67WjL4UOQHhuc4Qf5viJuidX+ky570m0vHBtPfx53nz4JdGzdZtvaldO60YEwVZcMUzfc
h3tE/0fCzB9VKMnv0lO6kXbJAXP9Rj9zuWznAxPx6LAh8Ucwtgz0cMS5j0DjNNtabsZCslOmlrvW
TjRuEHc/PaS+14x7/lnLhPiQhnv1fnioaZExCtwQvVjN9ijbsPFrMN/VLkSj22NlCFwqxEp0jVMj
en3/REWspTeIH23BLbfmU3kOT/JZua9Pw7Z70I2r8GrBNBNJSaU3ZNlMDrkjHpKb0BUuTEedWDgP
gycy2MDmCKtrk3GLehLlOYkLIx2I7XAy9ksbXnOk0FMtd8o9WTorzb7T7Ui3u295ZMu1TdA1xKfy
U/cSEmt0ai84zOpiv8jm4c+EO8X1D+GVHXtiPdt982/5le4rAgv7ej0d2P7KEe8rV+ALDwWrRV77
mRV0+QkhhYL0u3Kab/oX/Zwdw621981NSryapxyAnnFEgeyDZKO9Nfxr05W2bugZzGYdnwUigcI2
JlJKBoFp3WcOswrV/5N0TRpHe3aRu/j34lu8sVGQ2UjAduqZYUjvEkajvfHGLDvfhJtuc52A69tO
kByJN2PvqKCG3eBGufgPwiZxl6+siITnKUxcTGDNK9vlg+9wys8aJwrgjp/92/gaHMevuulV78Jr
lwBsRRqFYGrD8aFt8+CJVrE8fZIVV9phltqozga3v9djvdjP7qXcaMdXwW7OfE+iY/w1udEP2DL0
F/TSdvLu5+wSkR7nc/qaAUzZyc/X4Gy9UAXQ646v8p1yjawHJd73Ms7PfetIt8pZfmYhWrd2AMey
s9/EvTSfzYuHt2drfkYncYYA76CveJWve+VuS2DKTfhNuTGvvQPl6F453FT7eAcBl/oouCOHvsTe
8KjWvKH6pmzscJe4nIS9l5cQgJ5j7UX7nviu6yH2FOfJA0lk30yup93SHH+TXdllpPRVPnHPFl31
c/7yrHDqprSgR7ZpPYKNN+FL5wJL4BnJofbz0h24aW843cgbybnJ7Zoa2FUv84G3ADXfwch64qvq
mZdiL/ISekR2afcO9XlgW7zG2lJ4pzfaYXDZIP57OmGBs9NiRwvRAhmbO8lZf0725OS03zTN5m76
7dnYrltx0z4yBmqO6Rb006PhYbelqFpc16fqNGw6sgsphe3+G5P5xkXZJhF+7mChtCEXLe8p23P3
BPkkBU3IhYnAOM32L2nmEiwiUS9vOpd/o9t0qbQNqO3ZhHzvaOJZfQvEGu3LRvGCq7Z9hqbDe7BU
l6kKJ8MtR6VrbCWPBYvy8hDb8eHe2X0T9ngh5aN+NDcPNzmNwgitqa29aA4mRK6Sxlm6YR4yXSN2
UbeheHBJq+Z/WqG3CNOEL1xR2XwDM5cdfMpfEoj01hZpHem5n6EA3AwnaMOkjg52eEaRBRZT+IpC
AWcUM4BIvfjereVqA9erdDtFFzwnDOV45hnSroudF1dhY25KYYcAwnIlotnV4qCTRfG/spj8P7RM
BAausYb7j3+sx/60UNwW6Uv+t937uq7+2333+jXCdRy9td+vHX//LR+rR0X7FQO4KFmQzWXqqI+V
I8/qxDdDVrF0got1DeD57ytHRflVUTSIkhrcZBljpfrPlaMi/womXZJJitH5Xf/Yyv/GqhEx9E+r
RihXpsYaVONWV9Vlffo95DwqK4FVpSU6ocZBRRwBp4wOlIPZTpeMMCa+XSMHW1rDMRaxCkeEHXW1
8WAG+q2sYGi2/O4LHAIX7uBXYW7uksqAWe5rr12dnSyG4aA6I3jWVfdJEwR1K+US46UUH+AO1T5L
FUYJb2Xfk9Uoz7L0MOYWgTVald8spu1Dr3TNw0gKK1gcHd9/Q6KSMyoZsAmt4zQdMEFAdqENJoSb
od/kmhFe5joavXZutAXNMJQPapzWTGsiI7GNsGidQhfEby28t02RKnyLa2bMoWNKDJkAdnxV+tm0
2zQnXKGE3SHHwN9oL6HXJ0/6uRY76RljP0pQUYKthYbyvgBdhdtXPRhaf0wTeRdPGNoqEHmdvqum
FniaeSZN8Zn8pR1tc/KlO2mHFg4RZ0I2MRmFA9Y5/blP43u1rm4jqbNsVZ6ufqODmyYj4FKroe6U
sc6CRmFa0diSH5RvjTJrbqyFsyeBc4KQiEGvNLTSbWYuRDW03M2Yi19GVZEefMi3TYAJd+jBRGt0
iiSluy8U7UbtFLcJyayK5quVRJ8FmdC5NtAg4ky+N7Pr0WkE2udBJ8qvG5Fk0zu/FDlZSZbfk5XZ
MN1vUsGZjRHhpwrDVRb98hgPfnlnyD4qmsgPz4o6qU6EIpSGLEthsw0u6kxh4BPabedtJW//52em
S/me37f1+3t7fin/L5SoSw7Bf33mceripY1evj/P0Nvi4VqjStavqqxbGhpVSdWwwvGTjzONpPyq
miZdGnVJ6yNh6rsaVf+VlFCdkwBMRlFZU6f+UaPKvyomCYgUlCpVrKop/6Ozzc8nG4lE8qXkRfAq
GZzbfsog6gMDSpxBLDEoca/oLZpCZlGiuwYYHOeL9rbE7JhXsu6MGmrtxBzQgaHT28UtZvxS7J1a
Dsudkg+3RWhJf5WIwSn1hxJa0hTOtiJnY3aUaKnsve9PhgrSCpHITt+2AjRJXYfeSrgbdFT1Zkjj
PFCclqq0PSaGgVKuokaV0wAdRkQqc2N+XFZ/aNF8X9H/lOFnyMvWYGmX+azIDhHZ9z9sjVEMo+oL
Eez/6lWSpK8KjdzbTkkvigU5KpD1Zkv6g4oR2yxs2pskNws+9vuOMJ/yocEXcijDfHY70gtd0/ir
zfvTh6kpiq6bqqpx1OgEify4eX3RJUEvYtPwYfdoTJjnppwWRMobdEwYsHHuewlGMdtv88Dr0vA1
lUm/w4zWIzOCcirviji67fW/Cj9cPqXvGyHsN/aATE/Fktk4eUnh/S63I5+1fMqFOnCGTibzBe23
PIZnSYznjTYb+6JLjT0wytnhcHydZ0bTpiARUZMgLfNBM5tG5M5hkXwB0bFt2hSTWND/VWrmjyGU
64fLl0ChY0RGmsxl/seN1My6ZmJIgdFmnOlnC6FqICPj0dFReKGb68pZ4ii9mJkl7EV/6p2pfJCx
DX/OAvnTTLbbPq/b9yLtEJ7B1Ho2YTnY5F71O4g39+hqp/1355nf1w4/HI/isuN+2rGqpAEaQCat
sWyQf9xmHyrijB4zcFQ1mDcCvuhFhkkTYhbGhDGile8LnIRNFzzAzcI4qY+h16rxpRYM9a4bGcYw
bw/5riRfR4KNEDL7N3osfo6DLHG1Vq85TH2oy6laugwbOnT1meAocDYPY0Q8Vj4OUJ5UhM00iBMX
WXKxaxiEORGXemrh93kM5E0aNTNyf9h2o5IH+0boCF0yjOask3WCXcvABqak12EkYi/JqNYrYzx3
gBs5Eep7xUjMnYZjzPYRSltkm2yhQ1Ls1LO/maYMlpoZHX1tRL5KUFPQd8kRSaiC6Z1rZpQ0xNUh
u9x0YylfptiuhHTeQNUHUhVQB1VSQcwFhHF0cPlREeg8myXqIBYOxIQKFHu8FJF5gbFATnfVoCb7
JpgHKkMqmLZlfi0oMtxv+kN+HR9r5OIkKBE6KTCR2vVZfbCShawoEtVEYIIbMh/nXcscLwsUNBgs
KIEJ9Rpq0AO8+9cuU9KzpE7vJmyObZrM4ybATepOVesFqGIeQ604rRH2BoPGzV8cVMsx8/MxJeu6
wumNBuafvgf12MVhpouBE2K4yQG6pVqL5EE1DrS1560P2IudkMpQZ3BfCv74tRgwvyf9IH3+95uy
fuV+2hRWwJJs6MZyyv05qKk2RYbwUS8AI667fdThZMJ0M7p11zUbJmGNq6pklk0iWXFW8NIK5TGr
GgjaubUVg+LFj9UW/F/T7zLRuKxXKz0bWy9XoJuEjPZtIYs2Mpo212iE2uXr/sAQNnN6Mz+3CwCe
/f4XMUZrbvBPb0q1iHhaetci//20vjdNGaKIGeKmndu9yNqBd2dtOettikEiNMegGZqPyqbDC4GE
w4dHnavuYBVkEOucUWSs1W4cQb5UpnK8mYpnE9HKIUsxlEud8U2ADeQFZHCFU8m+KOJP1by4MobA
HoxK88SpatwChaLLfBSMbixvF0XDX3x02o8JgR/XSmOprbgkcYYyfz7nF2FnJhDCbGV4AiGubBUk
KbZuzmdjTGObAARM8vOzjl9hB/ossKVSQbbVE3c+8O1+jiXtrfOz5qIKoz1NgnhouzTazUR+XDgG
nabp6t2Qpb4zFkPxyHH81tVCcyjN+Dz2iAIFn2CspNEIFe07BwEPM+pjpY7F89eyyDgB9biUlwiG
cTRvNX6cFEWK8zi8jWSBVthQkLcYpt+mBXg5dcpGkEtEffNOqzGplCGkVJPhZF3XdDbUhALCkBAi
j6ydRwzFgk+sWCd7KJyfi7ZlFuoX1nZMIhio/RjAbO5fJSyK23S+508lh2KqsOVN2rgfI1oxRBAR
zzuV4UEVUQnLuCYJitRPJfmzZ3Gqp31c6te4798Q8QYH1j4asyxpQv86sIDTEOiLSrQbKrk5os/6
ZOC++uRb/TnA4VfW2VnMQ2Mn6+SsRDMoyyjoD3GYPvmwWg5ZEwL3COqZhdVVbeOe47PqvLjUxMdB
Rgulp+qVnGnNbRfBMQGMdLkVy0l0s/PKrm+8WkV3jF+W3I1iLDeMB0UXzaTpJBV9x2rwn9FOuFpf
bwurM3aWVXgU5fshBy3RGmW7n8Zh3wr3Qqn1l7aeX/GUtptUJI6hgmaQI5/15/LN7AaBjnB8lGeJ
kxHOw4GDySY9hWJWKnerHYaz1UObSxdTbKUjTIxzUrb8XVmNNlbLuwp6nTwWLphgrpod0rZ8m6C3
nD0qWVKvclrMBaPkPVcr15rjF7Wc0cmNJRkpXSZhD6sMrgM4wofwK8sGquNCITnVJMfNN+mMihV2
8qwarzAt/YM13q4qbbPSnlQJ75DWJJue3yjXxjsAwmYflG2FVbNpz1LRXEcgQZgi5mIrlzO7FJNL
K0vELXdDAEV1xLmFNtVJghRRuITGUhSHdyWz9iGsyo0AAogyXsQTiJIOaMqB7+WxnSbm0inxfWEQ
2KMxfAtE2csmkT+C5ASPbvSuVL5sk3XOdQziLgZ6ITgEFPXI5jq70J003k8DFUIcjFjRetr7RRsR
Fk6zxZ3BgNmrjZFz64IyE0SnnGl3zUFd34e8YXatdNfXlUV7ONR3mi9i5VEmzLK+sa1gdiRNuEcP
78LH7O8gxrWOYJh7wHPjFZ4TEJo4bfeyMCDgAdbwrqnk6YaXnNM7pdo/q7l/tcr6FxdEbU3Ao0BC
h6j/vMgijzWf5FawA33ETOnT4iAQybaK6LoKW3TeV23oREG1PvAYk0ydCLeWGaL2+YtN+RcLaZ3C
QmWiyBpfVpdy6buFdF9bUsFpSLCHRiQia4xZUocjsjYpfK7zqHfrUluy5TCtBT2JNuiAt6Bg0Kxm
zTXDUupW2C0Bh2A+DmUmdcoXP2ZA+e83U/5XS2ldXC7bmmTI5hpJ/N1mogLS5kg10YeLJvP90R93
XUoCEPlEoOdBuY4i61BDjgUbxGLjpaZOAKYECh92eMrlS+B32/nQGNsuUkhGN6qXoE+w9fuSslkV
h6revf77rZb+xef8/yk7s924kWyLfhEBMjgE+UoyM5WZmiXLkl4I2bI5BOeZ/Pq7qH4py4USLrpQ
jUI3ypnMYMSJc/Zem7IHYQZ9PGP7z58P17GTtiNckGK6niTK20hceEt/ZTWXjZBLmCwWbxkC+LBD
x4KezTyy4kq/gXx4+98fRf7L4bkNoOl50jnQvY+L6D8e4IyfDdHcwNRkQAKHd9j1NZcc4KUJEZSh
O1+4Hg19Wp8nF4SaXk71bdompJTK1NxLvGill/cPuGx+sl33j6k3f19zMBilaLOHxG7u0e6Brkaw
V6UsCESLO1KIu2NfVxcZJq6dK2cgVB7wuKlRZ3z8QKwUXO4BEVLrWvkFnAq/9qb+bU5QjadNTL6v
pgQikPV3rmJjv1jl3jHylhHofNQdr73Gx7eDQnPbpTpxHwP98LkaotMwj2FVDxghV/6fkzX2AQYx
sU9IOq3WPCgIdd+CJn5OCCSPnapsGGaXqtEJS4Q2+03G3jE358eW5svl7CUaTbTljcD7r+7/5p/q
mo+axnXx4ZkkULJAnE8rpJhqEJ8dQWDdtpGbeekPs9Gdi1H1vmycZcfbeRnXVg86lzCktJx+W+Tm
Vl5n0l9dd/D+TdBddnWeTLEjbttjv5NqZxc74bC3R9aLxB80iIUbibP2ux4WmI+LmpVfcB71JWOU
Bow0HJszErvAmHoZYgQvrwaFiQyM5Bc7jrntKJ+qVexV/GXQosI5uD2Sf6xEgm8Q6+twFeToWn6c
gaMRsQ7WortrqXFvklmvgn7c8q6QVexma1CMRR11paioKvYgSGZZCb/fiE4YtWgtv+IuGdGDzRc5
ejW/rMxrrWDWXSVg77nOVadsZs6EdJpQqhnTMhd+azfZZXIE0CkCHK2ARkvjpUETGovm6r/fvX/Z
BiyTqtyiuUY/gMDRP7+xm5A63KSzRvL8mIapwSEa124K1n3j5dLi0bTJ2lH20G42xzjQXNXuxNQ9
kLv41Yr7lAi7rTg+jOA45zImKaU/bfjwvHXRNpNGDnWc3jUuZF6Jr4BspmDSYgr+browhLgGz2KG
AI7DhJMUWt2vwouHL5pxH9/8z7VA2qWLCpjrkUEz7lNJ78kaoEvFh1kJavJ7ZXYXbdHer6lOzEkN
7BoLpVuPx2xkdu5ihgxGioOjBTHxifAErm3rS2PAy0q0Qj+nmsDSpARmqNTEB0U0khbTxcjHNTpN
nQMoZmNsLxuISS6xOCimC+QNVAZNyYiXJml2VRHptwun4pUYqdSmVR661BT+5PTEqtetcdOTqulP
yAPcYvhWdSI6gWis2/QhNjVsLyaxSgTwMb0U5a4velK+4TMOACmCVXePWptfeuS0XSoyRZy19C4U
ORyc9qP+5YXprxeNX5pHC3IMpjNzpj+X3aCt+HOGhAN9K4qWDjhFyZu2z7d9oEy66LR2HvPWpGVo
DEUnHRleE8Ub2E65PujGVsKjpOVpD6dipv9pJ0m31zHpAl9qolPd6LxeTvcGAy4+aJlDuZzhmFPc
Sv77DRLbG/JpnWy9ae63cnuLPt6wf+wZnh5pQzXoWK2TED8EoaCDcRk7RLfSJL+1p7p5sZEC9yQg
OoS+BpohL7Otr1E5nA3Rvq6y/mLUaAN67fbimbZ2apIkwg+w3GGqFU8j25DWlzCdDZxf6Jd/z7lr
vpDX8MVX+bulin6TYR8ePosX8COR+B9fRVizoUaMrlzHhiJcdA/+g5vZ59xUL5z9KvXimzZunsgQ
Ev5s9mE8DOPj5CB6xmYU2BYmSCtKnsq29U61gSqjTbJDi+L1lBXZBtWF5EFJ5+1zrE2mB71PSWB5
fZTIL7ZyQ/zLl6HDL1zp0uw39c/Hl1NrIPQG+sNkBegBec5E2cjoCcwNwMCNcUDi/L6s4E9sOnpu
qsuerHp4HgCkfR0h2a2a3wErrMbQvAqxHKosBj3CDxIYOiFM1H27Xt2XcD1lP+50nWDjcux8qpXh
9peD7cgmyOcZUh6JtBOmXJxzxXFUun0vHFasl2GNmRH0+tUMeHpZxkNCL4ydRjjfbC31AiNDPZA7
DxEctQBP+hiyT1WhgzX+smzWl1Fpl22EdWbtxKs7Vu2DTIyHJYYoPXnNg4ymLKTCaXWrvAa1OV7O
rbTJlONyNVsL6RaCew+9SndF7p5wGxqSVQ867H+aRFg/jumlkK2+b2yb2792JLAdBalOlk9ziB6S
rL5FqN0GDDP1YKo+CK0MOHHDtHG5HDwgy4HsuRc65SD2q1TrvtMWBHWY2i2Lph+kIFTV2+DAaiCD
pJ2YAy1ewIbMlMgCLtOrRrMqLy33GBHEfOzTd1rliPP6Cui1RCgC+5OgRevVkQVtC+AQ+7KjYZQm
Lfwny21uSe7Wd2Xc2iFW8P6wHafLYOsvnZqJf8+bb4Pe2+QkrEEho+yyK5pvrk1/Zrbn6osGtvt3
QcUZi6+EsFgQaPz156YnC9eZuoVNTxrz6rvdkIZaC4RJkpgTDkgBM4+bPlCHu57EtqQW0A5XzT1F
dgaUAoSk27j6o7WygPPITPd6jCB7A0vIYnyf3KRFrI3KXJhwcuuEDBgEerhhl9e0NA+JoYv7WOnc
t6tlR1oLYZf5iDZQL7xzSjcWqAANzyb3ODHm+Xdc9tmd0RggRga3J3HqopUki1gzK0MvzIM1Ti4j
Zxj5am4u6QCeINhpV5ur+ya2FJMErHAq1ssfjtnSRzV0v47G+rZ3EzsQCeyYtO87DOQacYhEOTGY
+T5UXntlg8fZGbIkMyONH9fVMu/RAPC81v5kJZ32MjcA7O10ag/txBZDAJh1IgvL22UM2J8XMhGi
ZPeBqXBI2vJx8ECvA0UWRpGXn2d7hdBZALygrfz/3z8dNBYUDQa1lC4/nWocWxn2GEEXsIbFbpp0
CeI49dhgmBZsoeXW3MmXBm3dJBPSlXLtZukAkEZV5BB3ZjcXRm7LPTEzx3zk+i0qad9ycVr9zITP
NKVaF+BNIUmFw2xvZ2c1/QK6hNR00IcvzrV/aWlajst91kMfwrRFfGoEtCSzjJCLKf9x5u2yPrtK
nf57mVXPxI14bP/Zuv0KxIo0LW7Pmpdt7QgZ6vKNPaAld3bXu76EPe6pojsLT1Y3rZffuZo4dvm4
vI5EgsBCxQpjjB6AdIzOYq6nQzUgbAQfGORt+TL25g/BWVoKY7nwNrFoNJCcGpfjsUQNTaAfLUhS
uO5NsIF9AVsIfG7FHWO1HxPi4ZqSUOyyn80LpkeX9LKKOxj7bUhlQv6knHdVR9Tcf68D4+8X3eb9
pptIqoojnY+N4B/naJrQ9usyJoA2bXtSSborUIQvsbaqUI3qERX1SYPwchg1+yqy07t+l3bTozXM
r0rjw2NLWL442v+ltOYjMYvkOifpuX9uUOPQHydz7GO0K8lTu4xPSU2Dup0QGqpUA9mcENFEsgK7
ADaGUUvownljvJvzmg82OV80Tf7S/XCvdJAeMdynv0MN+OlyOUbYTVOV0zQx6DPygTvs9eX0FNOy
U89lVKBHiRp9x7cZghVQQeHSNCQuwvVVWTaQKJOfeccVrHfVwdEwE2vpej/TaLtrDee4QbxywfnX
FHm2iyNE5VBvKQk1k37l6qdlqodj2Rl7Z6aEFxEcbzB0mV3ekbh5l2/xHtMyPfz3wkBS/7lW5Fsz
dnUc3iqkT59OgN7R5YLRblP8MjZtJpSHtnv0nHTY916pU+qjZyUfEXL2CltNK4v8pkzW+4F8cnOq
62MF5LZf0AvnsTWj3CXeo1E4bjwra8g9ocAY7FcjscLR7a0n2sUR3ke7D9AH4dEarKD1lnH38fXM
+RlLjvvFIWf83bTjKzqMaF1abdvV6c9DjjZ6mVY5Etg2kq+EOVbB4kw3M1IrQs+4XS6rTbBYNvl2
w3HfrvUvz0Q/8PF+a6TOgj7h2Gq9YdiNEBUIGLJB2X4xoxebduHPop33U0odm8K2v4lPN82uhdcP
KY4QNXv8RgfigHshPyqxIiQGWhhLFYAaY4jGm1gKV/eHZX6M8+zJ2KasXJgOJGBw28+mOZiU1Yfl
lM27Qd5llZSH3BXDcfK0Zw60038voX95kSX7yjZQ23Zm5CJ/Pl89lqtXO7zImIHjo0yRL2Vpgm5z
SfPAaafypkgwxq4bogv9AG+9tXNMBwVEdTKT1vziRTb+LrP5PK7ubMNpyY/+qYFQpLmNmpECdfBa
6Rec4Hs1bYROA9ypmo1LbPKJP2mSXJR2oR4RrynE2sPHNe1jEuytjIdg0370gL54Wn93OSUfT+ib
ogaPmPNJ8WNoFv41F1KcN0XGZaLPW/ws6rHYfYm4/R+47UThWDSg4KDNHoc9QZffFt1+/O/P8SFN
+HO9bbYdgQKK781/fVpvzgIYaao4TM2heSGoD9xCl0zXC0i8iy3w6CA6g86vTRJ9OiKEc6ys9JOG
W9i0TgxdsAPtOru/n4xt1MDl7VAjnx9WgnFsNZf0KGzvoLxmwLtZiINugKPG47yW55kj1UerRWB3
A/keoQKxMs30XdM0mss2bMs2B2LkxtVZ74il6Ytu3a+F5x3h6j2MQt2RXrXuocVdl5hQiU5x0Q5H
Az3aEgpOZMMprmS/g+pJ1GBkO2Gj1QnDJVM7jdEq9v/9JI3tSf31JElBccgqFqArt/3nH2crsowo
TQqGAk5Zlkf3CazufLKjsO1ol9JmxcbdYjUwAcVOuhVA7buNuHHsmi4hHhic8BcvwMcU4tMHoneG
w4oLM0v9wxf1jw9UVKnjTrrkZM1GZl0qZFJP4qWHpNFqGahLoUhXIQ0Rvea2Z6uluhjzFjW9bnKL
FEP6Sp8NXxKMYwSeAOO9GEOisWs1S52zNkfgzr2MYTL5xjO+xSAZ5/ZCac5ty16q4PkZ/UIySGWW
PhAkqB/efYkg9W4h+TWwMg3SOefbosnkW6phZjDz6g3JbRF+kNAKNFaBKXBs2glGQj1PlvC/fzPv
77eQ30p4pgA8so3IP63+DKPmkrU1ABjksccPzGpvGOlZt40ODAL8+T21xnYNKR7WBZfjxkifKzKj
8qZvSdab0cXYjt/J+h6qv3eoWqCuzdrOAQFKgSfe3DG3DpQuTtgv7m+6mMZRz90fZumKE9Nh/U7P
OFST1NTDVg0vA0T3q1HJDF274eyjbruPpzOj5lyKK2/1oSH2V7PszoiCiotEjQUA3qI4jzoGfN+d
szBtC3E/OvyJH5zNPgN8Q3vpIOMuDxN3ee+s9TCI4ZYYYgh4rRGa1lIzR1yi0DF6J0j6/kVB6YaU
v+sdQU4eA8mzIfon1LZhTaYt9wwgxIHmzSezceo7mdahcOOnVdjWCWCuyVgWeUxaVjsQhek+S+z5
kFNEYDgXvUWIiTacaUChFXSbi1pm7Umo53j9kbVbp7pqq/0HTO9/f/PML372f+nAuDpqT7y/KD4p
drZl8Y83o7LqzKvFFMOBu9cTpjpu+Q4c7iYdjSaAyUTG+6Sd1yoJ2pZY0SwtL9NqSU8u9wYXgtFH
8CHSoqBvqt3QzQ8Qn/1kENFdUa0Hwt7r40f70IV44ruiwzgEyve/1+7mnfy032wzEGFw5FLPoEP9
80sgzBCqsSMKVdKXD/RexiMsrYOcRXlFhOLqnmTk3g+LtovIqLtmYlruJ0Gtal/FqTVf8jG9UNFO
D+a1ekGzVlyWmfvzi0/5L2+YYzjMSSkuPbSjn865pGM37AaWSzkrXE/a/C1eUKE0g2vvsiIm9RA6
HC1mHOc5TfNDyZs015EW9CUjwP/+MNsT+XNDdJ2t84bM1vZsBJp/PjGnsfLFq4uYm4UWNF63t+vy
i03X+Hs4xVaib0fqNrzAIPBpbUGuV0R64g9zV31IfC6WPfgenneT4jyjb4F4vkytM1ToOEwHoOJb
k0QfsaemQLxDI8p/eyNsH2XG0WWrqK0LkZ9QWKG4JyQB4L9pHDyKuN43eVUv48NImXPpLPN7nTKT
6uOhYaetEeqZkaCTOC0/P5IrECLRrp8aLGF1M8Fbm7yzTuSVrzkkRus987I0o+M+6OvwtCxdSFll
nsT4gF9+uFxmIgpliRwfQtwrUG5jb/RUUyV2zczL3xyT/prX8gFSq0+CSO1BN1W+RTDx0VmysNed
J/Azq18X9UmsKBcbbADJFA/HpZl+mI1uXJT5rYlyLLTszLqa835nIvzas6FFO5syHXo9eU1bXqeZ
PCYAdl5yxDph7omnTrK6kqjAPWr34jho+r2d06ksWmgJJXe2LOnVwVtEcQvJjqAR64oxfHxZtsvV
UqIQGHqV7yvMDlFuR+iMkBORk3E1lhPREIuldq1iuliNiv07rRKAMydmkDXYB0irZPOMG5ucSLIH
bdaLwJqzmxGtzbGKOg3mA7eHRgePYikL1lDa0V5IeZ5B3EVyb2+BkLwUzoW2lleM/4yz3JJ6JzjA
jsibU6LV+lk0Lq5AE4MhDTVo5BRNp5YNOIbac5iFjVFAm4qvXt+/d5ntZDRN3eC3Zg7+mWQwjyTZ
DJIAHq6Pb+YSpxgTxudWSvPIFQtm08/eSWEmZ8o8REwoA+JVNEifXRU2auXnyjaRqc4sKc+0ZdOU
cScUcmZ6r/LdWnWXDIiziwmhBWkx8OCn3nUCyy1/djViNG6IBI/CvMsc158gixzQm1wnqu6u2zE7
O+uzp41kRFYBbfxXoyeGkRz44gIE3nUqU/1CzO31FHntnebZ62GsTqWwjUtimK7KJRgyHHe6XcWn
pPjF6EOtvjPXCIj0jLl3bRs3UXOUbhLBeFbDOVFsoRzLpc88QdxkWWMSEZhZjMivs5Zcs3QL5jA2
VP0KRyEu7euZLmGotLk5Kru5A7X0pnfzcoix3GZZzqttpzGoTbs7cCr7zdQQA7pw+YuIOeziY2ZT
OJezjSoO4U2v3LDjG0YjHWbIj7TtGqX8HGVMqAgZvUjh6NHwvlIZmLGVrF3TrofAi0FMLr2OTTuS
+m6FCMqgnxBOGjPj9QRBzHArlLvmXO4LKh+ahFNob3CwuXWi48QoOWkM4hi5PJ5BQ8TI/c755BRI
QGLwysQpfnFXN13jr4aExIu4SeiFCT9D/3wvkU3cLypjPZHaDTG8PRqDHbaV8b0TxbgfOgBD6/Iz
6dDSuHo9bzMMBZOeu4pVyCc0wWtgdhiIXW84mlOc8HJsCKXkh6joKtWp8VOaI89Oi9+qiFj5DUDO
SRrvsk5bd6piJN4mWugJgMhZ39waKnqgDH0vo/kOwu63ukRxvQ63HGQHjeZhN40gVohip3Owwo9P
vjt45ILohYaVOvYE2NACo6njsfSZEvbkZmJGXPgV4rnVgoXs7zo3+j3BSO9dx2jAWdk0HCRGOagq
UMLMnjNd21sksuUSxOKQjFgzHYyt+IajdLlwu+Jhkpi2QF4Iv3ewb5M6HBTTIzkIv0jPJtC4i4hU
jVBNZY79Uy7YOHti0HEbUP1bcaDMhpvyav4w63BgVfqjzuNBMtA0KCYYYmJt7vCc1NXDXIw7LY8g
PUtwXygot2epv9V971IREYsJsu7sPqYo/bGeoW0aVnXPnWdBgGYSa1onVJIYlBVhQQAUaYSb1ktX
YM8ymvlo8xx7wyRnouoymq/665Kv9obx8vVGq3aN/dCyOIBNL2eCkl2CNJIdCmX0aExuwLgp+FKV
jvbNxt8qrxuZndIyxk7aqtLXs/gVLd2lkWhXmkvWGgYxsWlnSONE48Ic8zRMDERHIjVRimeBiQB/
KplJrBz5Iclaz+xAL0SEdb7V5hYcANQWDv+kFklRmAGpc5wbxtzXmQVDPMrQsGpafk1qFI3W1GyD
SktuEqG9MbQ8RwTJDZCwA+5ynW/XIKG0CtyeRM49wpMOtWLLhgaTRuldF4NL+FX+Eo/yYa3VyWpI
8UrEbb7YWNUQDCrvt9WpOxYJAQt828jYExSWA2NWht9LkN7dRH5MUeDnjpt38g+wErPdOUkSZiPm
ItPxEJXm+M2xVBeVw/UQ4nZZ1SIYnFu3z94MjP3NxFcdPB7cqo2/nGyEasZNBkyf8A0CSDIPSlyN
TR+yGfDZWP2e2ooHbJXfMuzMkgQUiDG0r0iB9EwnC2GV3sRG9uat1UMaFQt0M4YrQK0OZsdy4MkD
45J3c2rxp1Cy4FHmfYEWc4pm6kUIJ+iaV/Nd4Fd25xYssagRaAs8dZPIiLLKzknXWLCvXmF0X649
Cg6ZR7fKtO8hWHP5gVymNxXTK4OmbWdj/qc966/WRZwRR2EIWqBNsSbsmxqICpiDcrJ/rAhHqF8H
RnuSWZ03cEW6ARpRbkMxvNRktgdl9AJ/DLrIWiFUK3uUggUKiyp9nQ3aykv6+PG68gsmuwYwoEwy
3EEOvNeEN6kk5SyY0hFIMmwDCRxg7V2krBJGgBPdi6Z/5OW5ZhHGO9nVaHmsYa/F+maF5sfQ8vYm
bvq3Gp0iwX2/MFogBjOo1rCo/AQqRwi7kda3FZhc2ywL2qKJ3BGjg+WmAK6QgUbp2YhaW71oDeSN
sbh3MN7Qt/beNF5Kj+9DIKuFU5ZfWt3Zy4DRFSO6m+i/Va0BKUjzlyLhj51ToCuqR7+ptrQELz2M
KttFpboz9XTl4EEMgjTSj9cVIM4ah/MFohHYHGZ1nJXFl4nmN9HxFHVRfZcObNGifZsZ0fmwMQ2t
exs61wyoyikYx/e4ZsfqxHJdslvlFcrFSPFD49A6uKP1y64Ps62NQZkXbJixetBr4wQl5MHL44fG
Na0g79jl3Zn7WwZcmDrsXc/m+0KCC1zH3egSPtOs1LToaS+Fnl42Jd9Wlzz1bOWeGHn88YYG5MS0
UU/S3ift8U7U8mKZ2G6LRRbhVV1pLFzdhWm2Bo5ojDCNMpY4zVN/QN+GNRQWgeVwDqkyD1a6azni
GIOJvsbQK0Br2gcR9JOiGjCPscPvJXk1CL6JDCR7EL9OWh0sFd+RnKtVE95CrdxyQvIHqLC3qw1K
oG4i4Bj2jUa6ddjqiYXDsPyRZJBD6RlC5WglQcvzz1q1F6iicQKMiQrWgcVmZM2t5ra/ie4jj8ks
sNuOKH/iU2kVGfwLVmomp4dI9Y8tG74/4n61opoRbU+bnd7Qz9STZwxJ+9kZ8U3Z0K1SYCMDDBiZ
o+1LBq1BZMlEYjEfylI845cC94HMPyiJ+4Ysz+FS7YG+SALNWDOtUwWxG0fA3M0pHEeUQu7s7cxx
X4sYJtbE10tk7PgLWhZI15wKREQGnfVda2F9t0K9F/OMgDtlM41WYoRHXDaic5FQxtPp42/8WQJE
IdGglCibIlWQOMwWwT9lzNF0+6fjNipwKJiD2Fh2M5p+oCv2z7GOcf9N+eWaEB+LLHtBCbHuZ4xF
Ptqoo9cbw87SCJfoK+93V3cnUjAeE5fF1CNUsTX2ghwHMa5g99ooiGNa23AmYKgskhsZ6S+trlns
kx168ZE85kHROYUjTZMQ33Rbf7dt+WwsOFEwKeAd19yad+lABPcbgfOkYjkUgN7STSFHV4AOgiqH
tpPSHWafHg3dystvbNGwno24DFw3LFsaJj0gYtq/2b0FiSJKvwO4C63oyS3013ZmMRpxQhi6Ll4i
3m536dpQufWbRT9Jq1qMPpgFRq97rrbMUn0xTrk1136zAn4o2FXrHifG0JjfISK/ekmUhsUSP09t
/LjACw6skrTlgRdb37IMsmLm56KFNBl6fUHaVOFrWUxnziIiA8zajrsEzbDiIioXHFRtUA7rb0eR
7zmI1RcQmwsH8nPmZFbQODjTgG+eZzURvWnjZuvS4UarGzj30Cm3cggVKm93tuZUaJQIi+m9t3Xz
ontzv4+i287Fh5KvCZdnO74h/ZBqznOtXZ/fAziOdlwl3sG7Y8WJOFAtwj85ZM5y7OwDBd+DGkxM
HO3bOnFOEk3/rFlQe/pOt32Rut/qHj8Rrx8WmemNuIMiHG27hNdhFxPSDKUA4jk3Qxo/dD3DNpiu
fjJNSRhbjHMZ9+5FTw1XOdlDjwIkKIZfteGM16OXvIvlsuh4/0grOOiC3Ywl8N2JiDXLbOwGGktY
MfE3Er0Nyf48FCxSNDq56y8F8jfWaWp432OoGoM9Ovyq/IZcZ59ouV6Vufc2eGgxikJ3w1Wj7vFq
sm483B+NyN8mIsM0g288FhlVFYIu5iE2C4dDAuqA53t8Nq7odZTRoiTG1WvBrkt9j1qbNvTaIFaZ
HeD5hcExlWbHYW3Xvcyye6PLX8AOC/5d2mNZ6NBmyzZMqSp9O5YxY9llgsX9HmsT4mtT3RsjIQje
+tNqmt8gGfS9WXSBWghAcGyIj2qKFfIoMyh1xhlr2ZGlPs/s7cRFLjWslMUOpz6hfqllfAQw3e5L
Gjh7mbKjsaH7NFJoFlfWa4G8LmFYdBJu2wXE3adBr5dBUcaQbxeAz4Jww6Y2/JlRyc6x7VNHT31H
siCch4oYBavQj+RcwaUm1SX5RoL0IVam8Mkpqvfd/NsgxoZ7jrMHQTuHXBpBw0yvdT3kSGK4UWoL
qaUjgiP8F7Asxp9NnCQ3TQ3SLyfpHLklutZZlWHjWHYAlpfkwfaCmfd4roQ4TYM7XS3zD0bF8d4q
IQ/hk9gbhsgg7BNaEcnqaKv4auSW6ovFppHUYBtxrPY5gjMJ9tGtgm5dYGWZyf8UqZG4Yy7+3XO4
zUV5VpBXF18bmf5EV+3kkDrCjrzSyCFbRneT5yUrTnpLM0Kw6NLcSw4iVT+LhkVP3973eNL+oP+c
IlnvFhNAtKjsx3JO3/sMPG27epeWBq4UMGw9O1TspW5R+RBDs9bv3IRuaiU69hloRriUKBHb/pn/
I/g2wmKJ/Xgk8xI0E0aqwGlYERWGqiVqnuci0ri/23dkFsa+2RLxa8n6qo871GP81LJofSW9B8Ii
Jn822CAa5wyGmWJv6qhHFlRggk7iUAw+IZ6MFeKekdzCjsUdmiKeXXTVu3dMfRHXxSolggqS2iBI
Qx2dnhE2L/tjYUkCNiv5OhMQEqQQmYp+Rw85uYoY6VTNQMBoWXBGjM7RLZD0kYMw8pbUR62Zlova
ghKVdW+j55AHVBavsJ2piLYrXDLPB8JG9SD2iqCwjd9ZQjczV2lDl4vtdlyONLX2kcG8sBqb310P
ml7pKkSxfaGz3ozc2K+Qx9kNiu/lNIX4DPs9eZOcctFCZGBz7BucxtEYw7Oun/M2EVwBcySNbnkb
g2/Y84IU+9GyXntym7lPUrishvFjkLSo5AJRk8AnUiewbzE+T76vxvyuz1ioAXLyYEmtH5vNpsZm
hELQYOIR/+rjpQ9mEjmLdTX52bOXRmUXjq0a3xoelqa9n20T1JIXBYO9NAx7wD1NJKxeZrFE8scU
JG5xMCZJ+43LpENwaIWRFgf7XFzoYj7GDdFKadVfydIg7lpGV2SvhfXA+au6fruQheQywKkmqXIf
Dz3GDt9Y7N+AhFs/qbMitMnqUDYM3Nxw7cNYz4dlJCsjRZZury3JDXyOMaLBpLFKVYTZp2lJKWiw
pR+yq5wgIZj+XnkqRGw91Z73a2Bp+Y5sRw5Qk+9VlMkFv13KFHiiEbVaE4kI9qFG8476YCMDchw0
M5LN1MxR6bvXWm14V5Y1+iUZh3SOv+Ok5Nc2CU6yDY1f5aNdUVXXw+zb8zDv54WzNNGJHU6gSGgw
ZvvF0HYDXezQFJPiqqx9i0UDcUJ4jwAL5iCylx+Z6m7jbn0SY0aWBdpXf03Q/UdJC2xQyGtJ+UWL
myHduKy8cHZ0NRSCs93tImwhYNem4sHr9JCyPHC2/3Gd/bxsD6Pp3BOooII0u2FgWAVV2hlnUDXX
3qNhcjMSwH8CGuEXk9V0+6YZvsVk4EWk2J7TZQ3GnFjUqqXNmfDSNjV+4QQLH9jHPkwGBd8hJeak
WB8KtOLhYixvCmBxRzyGzyBHBXlT/MgA3YcJLh7NoBupjebJJdiRwiW9b2r+zSD0M39Wh8wcpkPi
oZ81s98DsaSh07Qw37U+9Kaq8AervpoaLuLWohE4Qo7N5uoxFhf5bRz/XBNvoRyGfdjW8XI25dso
u/SktOi14/YJBw/EhsYuO1cN3dd2uOPAfI22loSyK2IjCptLotUeaFs+9qX7oy7f1o5imciJ16mO
7qjsifPu41OLMGA/pI/MOQ9OWk2+uY6IB3KH44tSy6VPHL2VZnO2bDX5uVWpoB1IQSB5xCpTOpLS
CVrNvOJS9a3Ul4nzpcJal/DMKH1EilSZy2XS3yTSS/er4EZK0oRMtXQfwz0KZGZcdb1xR+PsyYlR
abJM8AIl8sQGiXM5phsoU04I890yIRYggw2TEi/QmjrXta4drbq4qSPjR4Gntu/jd69i9GH1dxa0
PmgCBNxzveqbYHK6xucmNEJYr0CyBPzzQq8AZGi67FzkhIaybk1tvaPnOeyLKn7DzLkcRBkBOddu
II3f1kYLNp4ENRT51eVUpS1tmABuxVZmh2vJT73OOzeW7s6Ish9TWjthl8VXrQQqyniJc/q2n61z
MY3WFZO5q5XbBTpy2HmeUqdYc7GoxFflLL1gWEO7jdqDqUfXpadBqXSRXZvRnZ7AxKMeyvmcB4BQ
7DrdTauXANMuLca40p2RXGZH1yIcPI+fWV+5uSedj1s8aOVT0zXfSmPerP1NRgWYv7te857aKavX
YM/3khlhTYldswNw5brynj3sB4B5f5wfo5LuQaF0Gr9jS9VeDu9ZPl3JQl7URfNKp0pcW5b6Eanx
B/3r/yPszJbkVLI1/URuBjjjbUQQc0bO4w2mTEngzODMT98fuuquajvnpqz2Nm0pFQHua/2jcQxK
yBm3tRY02USOGiW1RhO7v9MyPtaR0WyZ1sttwEe/FJ8I91hBxN5f+h8Wz3Fv2cOX1S5UCi1xfamI
Tr7kjJtoAa1zVjvLfpBrjoXxt11/tdH1fxoatfa6kXylLcIScsFgaXGLd+qrzxvvzulnplPZeljM
yBHsiulaDATbrQEv0sOvLrquwb2k6cms0jcHQZlHm/zOlby7gqGtRKp8wA8LT976qOveSTlXoRPZ
dNl0u2miRK2vm1+W0eakhPrWvnEliHcUmkFD8o2QvJQkyrZ0424tdTUbcLDJ7V+pbgQQIwoG54pn
YIW+sWklWBHakQ0ziHeuo8eQZJFsG/U54YdqGEkvtx6H3hOXtMrTbTVxncnIkccinrPNlPbHrAUx
TpOg3MYJ3Cpq/5oTfGKNCro7a865VhNmXWFNe7sROLy9BfzXeAYHb8RqMWq1erLSml4o79WmR86g
a2pcs9dRUUGJWtVO1fSUO2N3iEHBBNqpq9Ppq0J7vRQcBihKMD2nAwtLPqWPc4k02IgFghuoprb4
CqKp4YcQ3Kl+s8s98ekRmoIKOv1myiYqd2wnqnM0zVXjxJtmOubNs5tbbpTdITVQKFQukRALlsc0
B6dgMfQ2jbbv+Ev75zkW3tmymt+Tm+b7ThR4J/FDbaFcgVKSCqCj7t2961jfDpUaW73B1VgcKJF8
4qq4LjPkI8r1xncfezo/VIKbxkeiVCKWAOfbofApQTrgVrt6ObdmcEgpNH8K7PrkmZzEcpqLsDFB
ymac6+GcKZa7iCrFDLg6je/n3s73wnCafdLm4JBllX7ZpZNuay9/pR1M7bpMf4htJIpiI4WJ/F0y
AjrBXvnOHSr9kzN5P71L5XNQFFtrSb/xZVCOaPfhCk9xibRXiYOL6fnJJHi8neKLxc1BRUj1p6M9
uG7CLB++SAQownaGsYNqlFdOyNB32mnb43sVX1Zc/RbeouFPkNqDXturqrw9+ll60ZKFqB9dO6Rw
WFuN4mx2SHaaNkMB1FklNlxJh3DOK9yzuyT3ed1QnmRy5Y/FuPP99iy7Yf2QQcicarrljvlHzv1n
oJjUKPikV9eYj0Dvb4qH50Zr1Hudu19cEO4OAvG+kFwVreYVc5eBzwdc13eor0T4CPKlA3wdmIWS
RlDbtrhvKh/ukJgQwTDYZdg2d0onhwiDpklPXTG4ACe9eGjKmIaSn8g2NsHa6JFgy95QNoETx2GC
wMELXqwIy4mCqzHe+ylV8XSNi0OaGkc7Jh+hbBF1tZ54rAdNeQmFFAztyU81t7dBNpSuGxAYpca3
gnQrxWpOuqvoi7/03zh7Q6S/YgOEuyQih9fgIXdLyo21PYbdaLxndkIQZ+F/a1K4mGXY9BdKIbYT
CUEk6Gd/YGxfXEtYF5Q63EyZDrVn43eZP5tZMexRMcFLAugXZA1hJ53FoAN4W3ngtfklaoNnpxuu
HRH99sAIzJ9tiYL8a5uSNnQ79K0UIUXBDAPe6xLHPBN2D6/82rgd0YKrcCRyyIQyCaMZR+VzciKj
g8GDCg3srxhpVViN3p739Nw6vXhDYkzuAj5lDGBt0xHdYsIM4MTbxB3pfzPqVaOnRcmhfBVbH/uy
ynFaOSU95B0j56ayU/Bq3HDatspdIklLrS3xOjO0x0HpEIdW5eFYmnDeNfdattShPQGXcHpb/IZF
DDjSgORyqw2jO4Z4vA8mhwyJHDCh7Z4GgId0MohiduHCnDW6SnbpeW4JO0xX29vU68vanxZpKh36
kVaZhFehpaLvBC5+byfmnSGtD1X29SUR8bSpHe9JtM1Drm26U4WXw8qkxj4dF642r9iPRi1CzuDT
YFLUzKlsxjOZFdyY6HbvRLC8F+0Maj9+OSJIr2p2DsYcxPvGhs1JR+O7BRY8mpNPLrPAbNMn/Zkj
7ldM3xsuUOdKe85uWrmKqFpV/NP05dvDQ9/Mv6JSNWTlEJCGAmzj0pt8wz4BGkXvWtWl+6EP3ieD
C0DKr14LsYFoNS6w9Ee3iJ1jhXfZa5YjqXjBee78n07lL5Z/V/DvXdZVVQGf0F6wT6z6pAbjgBz0
hBy6CRFbXLoOZVvWHUw4JyIlwJhBjfaQscRQR8YTGHsY9wE2n6O9MHmWk39x3Tm5E+PyEozNtSs8
cRilcrilyY5v1B+nMyuMFe53k7qkp3vLLYviz6ltdxUbDRkevLI4hmkakf7fJikggm1+Osg7cDOL
68RHJ3tEA2kc2sR9jNxkT5PduAfogmFwDeo2y5QFfL5nPSD4A+h6p2eR7fU4clHr/mASdofrOFj2
UZ3iYHP6twCfz5OXi2swzSfdGs4NWPTYU8++d5zl3fLp6Y2Fu+kk97OmoHmPRuusxIR0r85f6yrz
DlluvnZLY14G0FlRafbupfptZ/KiqpowkdVHmE1fiyG/g4I8Yo9ICxKBPpN8Go42sBPx0Prk9il9
2VX9K5tJE2DQquH0TgXBJ1BoR6tmm7RjFx6jHF8yX1xF2obB5L+UAaSx35FZTJ6TQwwZz3TAGISg
H59Ik1x5vzhyUkj8ybey/RTIV9x5eJfcLzQSgBBD9jwlrCo5DwsfDPYdhiaz+uMTxU/qTcelVclT
l/UPXJ6QyglsehPRANnXBAeQcSSYoUTqb/ve4Vjw+1NV0AafSyBVK4M+dRN350x5qKq/PhqPQ9I6
dBHO/Y9LzfY1qki4Ij8Py366UjrsnMvrlHX2MY1D6UNw2zlGUCkFHhd/39kgDJgmn3pENlu7k/d9
3X3hRnxAA4O71VjA3OYJKow1uU383wbBmKb3lXsgvpjj9nOlf0OPweaS3mC28iOg7nQD/PiXxIlr
gC3jyAwE8mhhcHQsX+OMOnmTdMJ6zU+cIIZdwq22g12723IGC4Bu5SJu9iSFvOLUC/ZcIHdJXOR7
opW49zL3gYHrMlm8uZ1v4RflAIGhgAfsZvLLyhW39Uy2FwxRDJv+Qj42JchQZwQykT//QmYBPubu
HukkKNC/pDH3sSxXShqmMowLCufzZnxNGRiUTSrSosqPmgLhs0kj6ra2QL7a4GgwRG+WAXOdPQFG
YZoMc7O2Tzm5NVQAY2+J5Q79yt4f5G+VCounzdouRfSs4PywoTbbpVqvumTa+ULV9HXOuAWkeFI6
OJr+WXH1E16SbbIEzpHN7+gXzicpon8J4Ungx/XBB1tC7E2dstpK/4vsCKxhDSE/Mr8Dzvrkvybt
rhV/9VKlG5WUx2BaSN5NcPk6B2+IKR/IFUhGRNafzR5KhWIoJ8bquUUK0uf869J95a079MZUbyHA
MGxN2V7KD53oF6MHiE7Ri1JvCG1U5N5n1Ghy7ykNq5rps53tE877l66Z7XMUW786HZ+7DJImr6Zf
jSR1kJj1qblbgGtWwVBKKhSgEExVGpdfeTqRimRWcptQwy5nyn70OwK13xX/vM2Lg4adOrop2Sy2
NKGicM1xsoEIzu4MOhIPx6muP3OEACepalogGOHW38NWQXaIY3FwreHqmQKjJmWYtBenwH66dShx
WKp4F3X8+iTNfjc2zsOeIlCR6ec2uBA0LDrSmDnlX3JjJFlXX7RpHNJFPThTYuyEAVKeeDM9G57M
MSXJfiPN/JEurF0PyrkldrTcegtbS+JLJEWD/r2WlqIcs5H9rhgebIPzhQxoU6Qi7MgVDB1LHJTT
dvtxfJ/cmaQvk82sX/JD233LkffarPVFSdhMvNYxfTbdMxQ+gnh/Z7SDvpJcVakUv6BhJ1so8ZMK
lpe5MH6icnVgmP5WUT/3FBTiwlHFvKfSN7JPPlJf/2COLA+6uiMn6n3wg8esBy4ykPRuMktuF02H
WSL5JOz1hSvaWgJNZDDsQF0QEe2BoANNXfoP/BM1Ena0siKsyU1KsBt1iqAr8JyksKQ7+IETWywr
T7u6mCM3oBcFX1KSlGGytLxHo02yW0vBdQ4WDrPpUiLRo17cuEOdHQy6nulCgpmP4e4X+UGDJE0H
kIKVyCAwXf/RG5mj8TGAWVLwswtkwdIE2Nw3ScjvA8dN3y5P+0Ql0dAc7SLpD4uYf5B7dE6G3i3K
6j0ZOEHq07KgC7wN9GRvMh9AKqYJD6kJuy7nS5CTaOLNFsc10KNaMUI47jMGOJohnAo3czs357nI
XnJzcKAkSni5yH2MSXB2+h4AzZeakUYeFt+9Yp1GMTvWWzlSkIwn7sctKhqqMiABFEA7aXY0bgQL
v4qqltIA5RxtDOiK7ke+CGOv0wA1WJd/Epvn83wR99gRnChLh1eGKN0+1VynBpraTlMZkPpkIHno
3FihmaKtiScnex2hwsGxzC/2I9Ep7iuXF3Ds83OAtCicWngjVRpvhYqaPbf/Zp44qxsapenh6OiK
L7J7I5JvnL+HziRJLCvnr1oGtE2Yi7dDAVjzeHKejw5aWMsA7M1L/2mQ1XyIUIywmeoZ0NdFWNBX
KUQiIB1ieOepTzz23IVHq/ZvjGYdfEEe7HUw3U1uQ1Zdy8Q2Bq/YuAgBUc1u6XDuy7dGDyifFF0h
c85OtPpuL7oe/XMzfhS4g7Y8V7zJoCOb2qAsJVro7fSMJJyEuf5hgOP6U+aOCOuyIrbeqdE0FDsC
4EokSQgKB5P0dfwQWz0uoPca5tpt+cX1O+RqfGhbmI0Zdjxv3syALjgGOQx4Swlu2CKnat3siB6V
h95CT1m63CUd6eDAu4QR0vp1aKrhFkxEpbJkmbuJaB0k2XSAWF2+jScJUpxw2VPYbRfghJGL5Md1
2JKizudt4ruN+/KPFPH7KP0/RcRKZHbQU01avWjEMjsUv58u/MJkAKjQgbl3U/lh55UbZnMbjgRF
wMAb0bby0Y8V5E+FCh6cO0vG+OSrTU4CyjbJ+fxiuyIUKbFWNV437J1yQJXolqzJ0xit4aMoX5Df
ikYdlcU7GPkcM8OcMdVU93nSF1v4MAcsoX7KrQq8h7c2IUYFfQa0ajtEt65sPrwYxQYFuJAGNQo2
1sAUwQeP5gnmbd40CGT3FqzkxpSNHZLtx0/teDQUj/JIwzIUDrxvBCG8+3dU+mrkvQ+orqnJzE4S
5w89y0ea4mHWtcbrtLwDtZjbvvzl5QBq41Cut6ziW66zOiwybz+0ZljCdZKC6crzxPFYSagbAk6J
xFJUgROLAl003lusXxvDk8ANbPwc3Uz+jtecJPoMlrR+LWkHuFxN4Ak374XHnEEPcH7jIrRCzVvW
G6erHgqVXbvEmS+tGDAOx2gcJJqsshK0onOtZi3MGHoXceyGHnCX6s/WohYPwA3pmeryU2lW6zyL
ErujqofvImjRxrF57CH/U/obb0WQ0fdO/SuO/2e3DywSRhDIjIQpl0MCWqJVe88tb27SgiBXBCok
1uSs0k5ODQlD9b6UfbS3YiAod8x2ON1YxmXzLtCu8vmDXlSW/p2Y1hdpBQN5wrOxi9HWOa17KnsO
gWnjKshhElQp+Iiru2RKzQ11A4zElkZhgpggNHvrfo7uxoi0RJUMGIaMVKBooHLZQ9OBUkEfcU7Q
ZzLFv3JEWIXALmr27LDAVR+WnGWYl0xp+Qqk+HBSqU9Nj9m0u9ij2WeyAVo704L1QKoWYr3n4qxI
gkQmvfP11J6pJn5sddbe2QGhnwkNpLEF5480/cMi27Hy8zY0fa1PGJ55l52vxfvXbAAy7dbTy1rU
yaLD3yz1pgd7mNbSr3ZL/GfHGiKP6OmfLAs5g+IiPbg6o4FhYgwnj4lEoYl2Ho6e98JnMZzN7jkY
KWBqg+81sLrPQmNEcEhV6bhHwYrneKl3Q5TvDQVSkZQteFA1nIUIBmbkviOCOWC6MkFZp4Hfj9wK
dgqmhZdxCq4557/Vi5cF7tHpaQvThG5kZA751XA0AlxjJPfmrB/sJOhwXVjsTZahQEPp/prp7L0j
XmGLycLYZWWMJMgvb4KsvdgJYDTAoRl0qYLxohwS/mTG/W9nrpFZrYCvk6/SI7P67RbLYxxNpEVl
TThWmJMXewm2E96Ff+NNREk5EZZDRxti88LjuJBbA5RTkWHNdeUiqmi/PT1/+tF957J3tQXupXK5
L9s4AAmE161yQlnrmDbd5AV/h3nIG2iAnM0iSUwAFSU6wqT4WMkuZrHkn3J8HPnczYeyIpomDwyQ
bjUl+8zrmWEiiOgiaqhu6IuLEPVnnCDcd1lbAcuZALlIoabo3LCBa8rxVWh1tJlAw2VC7hDldneu
3STatNDYYmhRJASy3KkTekp7O8v4edYgQWJ59dw83WlktQ2OOW50a+90tUMgK6nxlSm7MJ+4V9yM
ID1EQI/aQ85RCIccmkIx6RaHfGiKXYPF9CjbindHFn8QWpObkqkfcLgXH4F+j1jvzhP1fTN5H6x5
f8m5RckD8be1+gWT4VQbId2wIQAo9gDRvBaJ+dIlCD97m3TWvHAefZVCs6b6DrWY2pqx27DsAPla
E+CTA1hrSX0IkImvKba01RFLekjd/klBCx0JR/6VB85vj8LjpHQuTTZ+l3mqdxYUNQsC9hwTHBpx
9C9++PY8oUPfsNqjiLAcAtbMv23dJ9dcFV9uBPzooWxDNzYtD0aQh+0F7MO/r6nqTgaQM18RdWr4
2Uc0oyQeioKYe/FLRuT9dwF3WZqvdC0d1knqOC9uUt4wSfxVFuiMgyX01+BzBTpEG5aIn8NRjOdF
1AG1myiR6Lu5Nap4nRajOfUMt6MrfifaLLb49buQ0BwQAVV/jY2UF9Bo4FfDvyfuw7mUZOmIdHKP
tn0izXRA8whVOVjDcIl1eTCWhAhF4N4qlQTQEAmGLfhJORkqpmpID6hjOEHIN9lTd3JP3AFm+9UD
PRDqei/77n5EgLTDifTaYWqA8UdhZazhxmglQk6tdN+17su/38By+hvYfLAjHGe+JC0/BuTg3ovk
eMJKXIdLR0NCgussFAy3ix+5tzWEoMo1QjnfVzvLgZ0tlEDe1IHylv2AnYkfrWq4bfVk37JMW49B
ZJ2Gos8OFiTkfrLmbL+475lnk6dpCkWarFhV/mg5fFC2CJUWbbdKTQV77IoBefowO5UXotbYDboE
Takpu4jZkUrf0KdCcpIWbenS+ABM5Mn3eLacEEsSGjp2NljENkTrn+KXWJZdraLDv5TNmo7wrcdv
xRjN3T6R0LSNjMzetYq52TJVcgRvBhHLnp3CsMOctLTtPEjkDF11JeX82slJvFS/BKLgEBVQdP4X
L5k1tyzJ/eOcjM8JKMrBWjxvT8k4ajhlWCdUonepERmMYQuZA02XYk1HSENyqAe7yy0UNC2TvJ4Q
MpYTkxfB7rGBky3zMCelaMRqZZysNbZ+URLlVcchF5UJ2v8pCIh1bXYqh/PDv7BZpWMbB2/PKTIn
StT7jjuRRB5kkISX1hbDf7Kk6hBFOViJbRb7pmpJN0qHa2WIHpYFMK/WLkwCXVnO6HJCVOMS2lZa
viSB2AbmQ9uNvNs6+FKZSf5wGr8FZStxBJufVG4ae7+p33qCzW+4lEF/fI9iPKbYOLkb1Tw9Y/YG
PCXvLGbEeLM9//lfLnrj+H+Jbyi3FixvDCJ/7S0LUyOpIMPkcybEfK1mjKGmawGU0vh3xv57W+ik
5q7jcenIdgujEWn+bEbc5oyzHwSRn3Kzvc0TkcEITBmhF3aOzLShD5M2/VJ5cVeKdSJfGv/ix8hF
Alkfc2m676NOtkB20R87mz5EyibpykdbIisxsFFv5ta07gOr/FOsCdGgpsj/p6K/tdgTlDXqexB/
5+gVzlOnqN1oQPBNJoOzt0ofucPMe/RMDqqNJAjrbrmS9V288ZMZN7C+g2URL7n4/kcLRcukvoHv
g9dChnOpKobAIZNvZe/Z2ymzYl4yvkSGne7mabwL1gOVEPqhwJZKg1Wkw6Twu9AtumgDYlhdyjje
I1KtQQZHCz7ffnFHe9iSu6uRifVXIUdMEqPYl34C6tf7NOtVTzgUhjcmSNL0vBa3gVteRwtimgrM
1K4BhfpXAk7se2MoKKtgW4wn+6PpYU5rciY3deEFO9bv4m3RztZzoupJIYH71+rbWCo/NOkg3pLC
2gVk6i8pGoLIgHPEDwPLB4Ajjnjq/eclY6vvu3UG8gKyFGrPvpiIFGY2wR+xWge8pIA10satCwp1
n1ToTYaKy2Ecq/hYELv2kPd2uYugZcJ4EU9mLIY7gX/vEE8q3wXlNfMQgUfcsdeM3CsEo2zCY+TQ
GhiXKNyFVews2Tx5i/W+6Oxmlk2+H6aGMLH1LQ2wPz+YKTq48W8OiB0HvXmJzT8+8aYXjZpv6dE9
eqM0d7mDA4+jqz0p8giAJj9lUMkzHRFhPnT+B11Y0DMwmkZZNPuosP/UVJU/eB0l0qNni3AaSyo/
B2d66lMm6eEyBuCmdW6kD4AwOMWzjdlG6Rk0ikZIWjQiw02fEIJczaAbNywkBuFdw8ss7UvGJnOY
WhhTsuG2VizMN5xe/TEn4MB2R+OASPpo/MtRodTGhlZB01EsYTTPvxoE7Hf446ujMSgnTFKI/KE1
PpWN5X9FEx1nyB6zyrM2FoXyV69bclYL1e39LM5OFvlXzEFReWABG8I0VcNdwCpWi0AcoIBYTm2I
K20Ml8FHWdqx+ZiWoDHbTI4WIvlWuzu/dtIDVQRWKFclO6/eHnMDQrrYr6//0jxbJ+33vjtRZEHz
+i4zI8lMVSdXIqBO9VJ/lsPbOMx0whbDrTdJNEILg06V8ZnohOGdlyFryc0oYGZGtUYBrg9XqjTC
qyoynzOR7Im9OaddU194+45u27cnbcMNOFEgHiYYQIqS5vg+6DlBSnv6lNlwTxzvmb2IqP2ODHPR
OT4v0R06KX2sgCQvAPBfaZbyFKjCRpqwWs+yrzYSErqb5wnfCvhvUH17hvlKGB2va5F/tLN2zkTE
A8G5d67ZjHeoRqYw8lb0rUMRztEiH0RWfhoWN/lMN8d14c4+OrOKD2k33ED/qL7152qvAus82413
LSsE4B7YYp+o9iJGQk6Rb1ZbskCovXHVc5bm86kZTdSmU1neG9/uQoEKGN58jScYIiApaDaBg6O2
huS5bWGYpRofbVtkZ48cpnPhwHJJDd5ol7lAGIBxKo0agMRhYMLor8OCjCGZxviuJ9XhEPQ4Xhm+
qTnf9ETol+kY7JMI2D4wvpqsgNFosukhjfxTic3+rcywUeIAWK89XDVDnb4WspvDfzUZOofvkdaa
5OZC9MXz0N0BOdD9mtTXBC6AnnK24xIrZ6ZHBoTKLY+LXOh3K/yfiaFpRww1ppYgDXZjQNcHAbc1
BeaaMH6XNY4s359uwNVIEkyojT77NaZvKSMWtitlbgnw/daSvNk+iexwBoRFd5Iwncv0kUIgbIrs
drxKBJDEunvDdb6h4h3cjlZ1J9DTrV9j3uqkQonHsO6x1/bLnEL++hMKFNBXfwaipxdqOBevfV6J
P5VQZ9Wmf4PA6hlIBCLTohs/xcxjFuXnzCcrpdfvusknGnSgPMiO+WNgq4Al8Rg75iLeCXx7vBWM
wvOMNL169oRwHpU7gZFYfEJwpHiRBl5x/8vqCN42s2TZ2z5q8KAFmVPpi2NPw73N38Bthnu+vZe4
BSgyOzp2M0kUqOncWk71DSEy3yjhdjOGzC+bC1vH7jcst/kqZv2dcNfiDXtPsC+8T1P2MjR1cHYQ
oOEu6OHRPf8Dsn43F2iKyLlfPsb1/821yeoRRf05ziOS+93FwOrHf4SkleNUMLQZGDl+C/abYcG9
W45+dov18K3yhcF4FkHYA3de7IosbTJN6G5W1hcinFMuqvOUj/MHoW8hAO4CFJRmZDY8J1aAMt/J
9KkKoG+r+hhHdXE1LFB50yOWTMXE8daDc1cBXD4u0G9Xg2gZF6CmB0iMSxjDFWh0uXF7Yq+oRYRz
cpgDl+knF5mDaBPuVNQrXOgE51qo5FQMWFbUmYBcbklNrN7CcLdJTMoBrK7/YBlPUMVKQt7mpj4R
LvkRlXl2xtdTHRqtqz2KtytbPn/rojD3Fn1cG8+rwd8haUT5ppw6pgqKQwZ+ACdY0r2n8WJeTdLG
FZNNlVcFm6TNul83WbjQc2QATfTCP6XNGFwkceaYSqhzSeKnSjvuS4+sCbFWSQ9MORMgECwX3tVf
hXC9c4pkunCV4COs7opoeO6iiJTYiDe260fqMOzyazFLP8Qf20YzaRgIbue2EGdBwxJqU8/jU9D1
LZ8PNgPLY2HydXg2OZYpAfIlsMxRlQCscWrcTQukA1+lt5NZi7bNdL5Lq0eiMoPGUbWxMcwKO7ny
Me162YtowMzZPdEH1h8BzXSHhMvaUCTYCgJY9wXNvC0OXfSCybnM5A/PBXwusH9q2fOu02XoZIm3
1f27b+MuJbgJlIGfZEMqNQ0kffLXZ5Aw2si5ucNvi5CJbWpmxZGUf+KBFHVegUaCLH1kL1P10pNG
eCjc+ZV1TewdTFu7EQZlS/I7Pl8C7/fzuApedLMOU+a1j5M6HNG7k+eCOty+yVnPx6Wyvshbxv5i
BQ9cL8AwftvTjc7jNpmThzw+ay6e/vRw3N18awaYLeazQo64TsHptnEEkgbmJNIA94ZhKNQlZCZ6
yfwpRvXsz6vaopvgyABSCxtZRxG7oXSL/Nxx2RntQrjXSOr4vys99yBEe4M4lC46Lsa/lYmxEKXA
mz/yEMVemfKQQbgYLkhZYvK4jsAjh7nQ36NPvAT45tk3qxcZ0QJmDCTagseDpBvxu+uzTpHnVrz4
TCggeWu+i56t6KgKqS99ra0no0K90Xc4nBP0DqzUnFEVLIqatX2dnRSoFIPAxLawm1JycAgH+Pe1
tb0BcyKq56biNeHVzdiMCWZ3U8ErjXzqUqXjXhK0/zQbfHbGRAy0QhiF920r077ctnzxW6q6lmeh
ZvyEyR4YakA0eJuM2b6mNfoIpKnJDd0dVIVBr964JCJMTP+e5qFVRue1r40jNxSvviZte+McCmzE
21qx5CdsMdvaFQhancgFLKZQDY8Hsmss7wFrUyAvdU4pBfLVdEI9JdMqnDtH7CKEXAdn0e5V59lp
oB1GNIN8bOmS2tbzeXZT72dADea0X7CD8+8Cd/WaVEEcE6Mus1NH40ZEfkiSFFczE8O+ad9VU3R3
EWWANCtFXDQuBH8uUWFVWes+VWv88mx1xEphJJsxMdIcjiGUJhd1JcMiMD+GrisfjDrJjvlktqsc
86GnJOJ59EgkXCY0Sw0o5V2rLr5cQnJ+0X6vc4zlnuklMb/9EfJJ8Aei9ROP3Xp8pIbZ3Jp01O8e
4igiO2fnYUh4UERHfK5FA7CKoZYJJNtGSRE/iLg4izT/KMe8/FaRdW5zwnCMKX40S0CT2glIG6bK
cl1U/ucgpP9udEPObnoGlTAWO7P5rxzt/wrAQluqPA8D5xYmD/AHvj8uA4alJCTArDqzimYHuh04
CBA41Ng3ogpTQjuPx850jwl1Y+EQvM+LwRSJ7rK2/EPbkzMZq9mEe7NvHtHQm3Ftm+D+2nVM3tca
EUbYac1N2xTj//I38v+rqsVDSORK3yKHJggM7z/THrM+MNMKWHI22ufJ8u5FgJMEotMm8GObTR7g
Kdf3SdBdlotyz1GtDvzVmsBJCckymltAC0hUhtaU2ndmiiY0UoAMqgfD15rM7XKRr2hY5BmxHSkj
YhKHuLCc+3gY1ibC6p3cb42Jgv8RNvS7LDgF5tQur/QInv1T58jqURdxfS4kzwEFMsUFHu7LR1x5
ZjOBgWmIUxm6AOCWFPp4du/bAv+wRHK2Kzw7vkvERBysQRxMUxjfg51P6FWRiOZEOB4VP+XZmq3L
v1/qyi+d+/qkGzy7kKOPbTZPN6TOsNZV4D4s+E0cRPzXIkZ9ZRI5TQ9K2LGNXAqnMu88vfgheWdq
S/mHce/AT+19u6QLzbdOzUyq4NyjJP6fn0v5X5mdfItk8dkWiYVyrcT9fxO6ajCfFIhSbQk9e+hk
6x/jtWUPC8lVxLgiIjpBr5ZfHojQ6vZdwqtfmnJNVcQ/bhuk/HBnVAPa+5y2ALIh/YlzNDv2+P5v
ESUYsaKXFuCMFrQlIZlw/BxL+wUP17BXfZvsJrt/bjgzWkleqSs7lP+anD+NOs9eiu7esMYDOYT+
/9Z28v97fH2PxiPDMUh1c/7j8XX1bKfkmK5fNh55RpvqsNRNT9PLLLnBOWaXBGzVy20G0DEA+XZY
j/+XTz/4r4hczyG8jI5k23QtOo/+IyYc26QxuvGI4q3NOHxiQegs6iNCfI3XVc+E8vXa5v3Vm1rj
vRuWNxwXKNSm6Q+u8Tec4cFn4SU/k1W7h9VlR/p1g8F6JAjwhNqw2XSLhT0NdBtheEHhtSIlSjCA
L6J/U1b1y13w1no2PZAjieI2PVR4O7Gf1mjesJSDi6+Dnw4u3HuIJiL6BdORuIFy+Duyw4eMvGTN
gt2UNsY/lIAMYL2+oRDaaDfFHTIqYsumsJnn8SQjDCs9Kq0FO+bOaehlcgKsgGYD5mCB0LGIuVvc
6P+HszNbjhu51vWr7Oh7+GAeTmz7gmRVkVUESXGQKN0gJFHCPM94+vNBx9sm0wSwgxH2RbfUyMpp
ZeZa//CUhF9HHyytDuXzPI5g5jSO/sUOsEmK+deePHPoKaQ1E4koI5e+z5OY48V01nI/PwNfVpCC
hAqPy3c5QROMiQJY79z7XB+RTEGTd5JvSeBRMA6oR0MCh+tqXFY1OpmtwtOIcrGXy7wEbF0jc/sk
g6Ua6cAuDTFrbdMAYJCHYFpmOruuk+oL5GBmc9fvQJ+jXV2RnQmc/rk1MHlCgZ98feHs5NB8hO0N
ZAill3A2a67r9DyuR3/fzLd53y+uAbZeQwq7TxVkzmsfo1Tk4Z4NGwbQHFm4bTcoVYEabLgN2sT7
1gbICSSoQgDvaMXw7c2BPHxkI1Whpj8KVb6bH9Sx2trI94Av8nRrYCl0kNol8zip2V1U2SNln/7S
mMzvcoWij98Vt72F0W2Vfdbl8msowbgbelSENVD+ftuH56pBuyosHmC7xa2KOsfES7iGxYB6TXaO
zuxDPShg51QAuoNyU6bpALIzSPe8RIfWYmjN8YAbSLGHmwSMESXXQUcRoDNKCsgtedoe6yH4Gij1
5GlQHSiwgqbG5YEzprFv8+jJqIr0kLZYRJF63KUNSOW25LfZTj7d8xSb7m0dPu6YRNERaWawkcFj
hi76ZVGA0iok2TuVKvM5kH3ag7vI8fj2BnQcVVSFwvgw+Z1zgmcq3agqzGy9z68K00ld35tSt4s+
RYVqHVn08qnJNQQgFI17qhmzPJuBnEYWknxJgpiqi6GqV4ai+jdOwLKP9eI5UpB56HNSoa1xPodR
h0MKUVCTWeX5neRArgp9xn4h1DpT7bjm9ZDkIue24Dl5G3TWQ16DAfBGE9j1jKaQY5OSW1LfOjpA
gRBQzC7T9OwU+vqjpvTBrRqkv7sxta/shIuZ32S3Da5+ZCCDc2NUb+I2KA6RZCLOYgTZQVEARYSI
IlxBo53Z2UC8HcRhTQ9PigzEBfU2d0xkdJ4pTe4pTZo7W+teoPEDu8lIJmEFomLY+KtLO8AurY7c
vl6b9t4GZKBkeJ3gHG92Z+owdqcMAQMUCKAbtLwglJCUCp4D97VNqmIIzGtVnclWILHOzVT91reG
5iI68iT1iX3MwgSol4+0Vhro1RXYy6YYrlTqmywFLhVNNzaXts1VCOCMj89s9m0wK8yBQOyhkUDC
J5288C6rqL55oaZcw0a3jdak9qgjKp+mv+tWC6/CRCrOba+5izTeYyAyeKCZ0yNU+OqUgQKGXDl0
X6N8b4E7SrxuvCs8Ezh3ZEAUTJroFPbNeBa35fBJtv1dA3DiAZGMtooSl9PhCYXF+q4up/sJTSIi
YnMl5RNvYUgmM+ucEbS91A274iv3CmREQyO5sGT/oWqib1Oeo+OofdPm8hj5WlgNQXGRRSYT1keI
JIQVjkSdkpAkIg38RxSyiAe3KLizxDitDVQ8d1ZtIwJY5l+aUqk/odF2GiuWb2YG0UU0kLnFISc7
b4csvgpzarcgFxHSlgyyUTnHiowiyWEa8S/sTBhpIPCDLxCud5aBJLk8aM5lXZA77woEnzIz+pKZ
qbaTSosVjZZEGIHXQOgz2GUq+W6pBxWZlXb6WM525HOqdf38nc/4N/Kk8+mr6TyHHMBueLW/vfz0
jT1iLNxFgLiRMalxnkTAOunhhFTKJbSlT2bIFehPm//n5/B//V/53f//fP2P/+aff+bFSJ0xaIR/
/MdjnvK//57/m3/9nbf/xT8Ov/Kb7+mvevUvueHPKq/z3434t958mdb/+esuvjff3/zDLmvCZvzU
/qrGe+SdkubPr6Af89/83/7hf/3685XHsfj1979+5m3WzF/zwzz7659/dPXy9790DA7+5T46f/6f
fzb38u9/nQO0+C7+9V/f6+bvfyma/jekckyDc8I2DPS1//qv/tf8J5b2N8NSsKmSDRPdBG2Wl83y
qgn+/pfBH5n8l7LG9UoDr/DXf9V5O/+JYv9N4VJhgTmwjL/+p79v5u3f8/jahP7t1U0idlg6nh6y
cHHUCm7MJZoSLnlU8OAc2l31LQM+EIUE9mqsaowCUzr7r9H4Z+P/m8aE+2EcZ2pm6gNmOkkGDKYA
QKKAvdZhTtpSeQ1D+bZtu4v1xuY7/7+3xb97JlhSTFmPIy+VJDcxzAffTu9yp7xf//Tb58a/Py08
M8hQOaYK58eV/LmqFnBVNPO7AIJYVtif1ttYmhhhN9vUAyBbeZKLAWd5GGKIJZkGxNHgwL5Hk7+Z
PdnIzU6YEHysRUF52Jq8USrGyb8xWn2vjSBbzUA511TIpMChf5XRCNroeb2tpRGc5TtfJRCKIcEO
NFQCqkIxpPEGzQOzHXy87/wSkTWj3/DlW2pHkI/WkCFAKMsMbibA02ibgI9C0rGnkqC30of6gtfr
277IhtJTgJbCGxu3k6HoKBhqXwH0uqanbDyx3u8GMrpvm4CqbzV+g8IHF/87KWtPkhHukCwFvSpv
qVy/1QX/n0XNGfK2jcCiGFuNmeT6Wt3uaw+OQVeChUkyVILK5mjXGvIyODXuAwXxjfV1MG/G/9yk
hjN3+NU6iKpSkRGNpNE4RJ91zO4A144XJFQ2tur7UQDZ7rcN6FOVYDdGr8DLhF/ihuIGOSBvw7zk
/TFTTOHrAd5tFK4xgvU9ZfZiPqnoWVMEJA/PGr4tVApIyoR4ipG0GyP2/lJQTCH2+GMbGHpRpaci
7p+aOvqCNOY5HpwK5SBYOuvT8n7wUUwh+MxgCxnuiHw0k4PpyTzlScKnN7PQKxxucKgfm3+yBm+n
x5EK6GBmm59Uw+nOQwdTrYa6zU6WlHSjL++vAMUUQk0d83JXYM8dPcV8bLTk1GqUqNbHaenbQnjJ
xqnrQCF0J/gZSCKhASIBTLSGDf81Zf6N/7k9OOnfDo9ZaWahKZ0Cv7mGwhmw/4xDSPqwBMTEFfy6
NK7L7jLwu6t609VvoU0h1oxhaPqWbpYnqOjZpQWY5pg2RXhbmEV54sWq3XZwCM80ShW3HxpFMXll
xUna9ozkqQ9QxU6az6jEfV//9Nu78f8ENUXMSKE/5OGXXXUnU/VeSFy4gNsuFINE3pCeIjQe1ptZ
2JSGEAcm34o0dBTiUytDZ4TLXsvOLwx172wVxPV6GwuxxpjX4KtQGeZmn2WNJB95V3g3gcaLKc3K
7xkk6IuxTCm/Jdmwd9QIm6YWVNN6qwsr3BAiAUbtuJiP7B4ntdBUqY3LyUw3lvfSt4XNr7WyVHiW
Ix+DdnxwdOkJTO4Hf7aw6TUelPmEnOUxqaPLrDQvJNV7Wh8R5W3O9d9rStj0sVNPgY7Q5DHyktl2
KXjsWzSXSVg4dn/W1uEetDcp0GGPDdyH7jG8Et5OvqlUoxx0/rzABhSDPJ9gE2G42c5M4b6Mv673
bSHu68LeT5IeOoAdKGgK32DACSbeo6BA3RPovazeOdAS1xta2DC6cNnoSB0hFDOVpy6TD3XJQ5oc
whifTCjd6y3MW++d0KmLN4tyImWoN93J7pUdjILr1HCgJCcbJ//C2p3fg693I3olWZg5SBcaBuW7
cPiUIBm9/suXxkbY6LE6DE021t1JUgYXN9fpPJuqZ80fTpTrH9bbWBodYVtH0jAaZm/j+B0NP0z8
I/I0c1EE3PIzWVpIwtYOe7XLjEqXj2QmUQcGuutM5zYUNfyMUR6A0Yyi8npXlmZC2OqOlzipHRsy
4GFEIvRY4XU5/lz/9tIwCVsdzdeOk5duxHniToZ2r4YSGqbFRvlmYaY1YVeDQq4dHqn5KYqKb2o0
PGmRcQfY42awhsv1HixMhCbsaODRapcomnyEvGl4oNiB4I9PaEadeUjoV9HGQC1MgugVBl8sj0os
044wcr4HUGLaccuPfOkS9Kfo9+rgIyC1yDazVps+cic5vfMK5E8k2TlMmom+m/GlT6w7PY0Rbh0O
qm5tRJCFu8Mfp55X7SL9bnrU2JVji+SV1JV3pi0/AxP/HjfFpWMHG0O31Iyw3cOmo2TrG8FJS7Or
CpNcMLz9s5lIKCS8rC+CP5bt7wRDMTUYW5KaeLYanBLQ3qRHwVnnFx2GxtbUHvMOD5/Iq669Qb0x
BwBsYYhspFYNn9abX9hFIlqAJJcS9yOGUkpffS4m4wucYH4BnPH17y8tPiEC2JBQq4mn/rGpZe3Q
wNp8IjtqbdxOl369EAMav5en1OK4Nyo3MAvXYaGVjfJ9/bcv7E9VCAEYtEGVq5l9M31xRlRaoZXK
e6T2IcN0JCm2/GkXeiG6CwKyxVmgqPMTAodgMioHWUl0ML9GKmjE9a4sTIMqnOkeCfE0mazwFBf9
7z4wHnG72DgSlz4tHOZFF+EXHobhiYV8Z0lY0Vgp2aL1370Qhefs6uujPCXTiaB8G56UcfiVd9UV
PjWHwtZuCj/auC0sjf7cr1ehxG9SafSnBvKNkT4VWbWzNFTak3YjyC+EEFU4zRFAUUDQ9hJHoPQN
jgM8zVBB5yp5yFLtKa3Ubx8bKfFUTwJsAPJIPWIr4d+Cdd6HmF01RRNcaxh3rTeyNNfCbq6lMTED
CtYnv9M+txksQ0z0jI25Xvq4sJlbbzBIhFMHylTIv1IWuEj6TxsfXwqzf8ywXk2z7TRtrnIZPBlh
yIvcd6x9E+OeYf8ALtAiNH6BathRQ0/7Qs8z6ZPRddMl5brxsD50c9B4J8z/sTB+1X6jq2oxjTyk
9aSTKYECt8QLESZujBCrV/6042AGgXZncblVfFpY2Yqw6fMYuqNnSPGJxNelSr44NNXnyRk2Nv5S
j4SND6ejwvypSk4QnR+ltr7IEXiBRQHlrnO+OrOqC6Iy6IEj0bU+hksdEqKBXIOCzfNWRRaytH5k
elwT+CNKjOQptfP1NhZWoSKEgwRfmCQdsumYlGitjGonQ13Xdx/7uBAMwI1r6LVoGaLq+ouexZdq
KG8chQuR8s+6f7W+Ykkt4FHOrMHUJ9NgvrRASjBzuEyyfOOuINhB/+t1/ecW+KqNIK2UTPdr6CBW
phZAZlLppraCb3jr+e6IfgMyXpl/YVswQ1Cp8pCFTq0jZUvDTdK8OU21U29cz5emSQgWmhdJZWCq
vCyq+LOkILrW9xvH/sIqE82uVdg6ThXysAjSbFf66OzIWNfF5sYaWMpRyMK1H0SS2bfYuB3TQsbY
wHdQEm7LvWnivRIN457s/k81Gn9ZnrOzAvviQ0tPLCY6oeZNo9Tjq9cXd4YRfLIlI9kIrksjJkSC
UUM5UO+5KNnthDSYco6xEPp7ysaWXLiHyXOzr5ad1RiU/smgnbKhzr8pCarsqgGNMa5zo7gF8ShX
MPxNKeVi7ABu+9iACYFAo2QIEgygE7zKC+SzkO3Sg62zbuFWIAuBIJr0sXGUPD8h3lojiYamM6ZN
SokrTnjWjwbwtTDGQfJQ2QWyies9WggRsnB6p+pgZUVSYPAHkc2th665wPIbVIox/a49xHTXm1ma
LmFrVp0GJaZk/zgIAafal9LqgUV97UqyYSgk5UikrTf0/gEEtvHtumjtEumYjvdzk6MffdM1D1Ij
war+MnkwuH7qyBuuN7S0vtW3DWkgOx0vcMITCNavVp9cWo15KMAzrn9eef/7WMS8/f6QSDJqTVZ2
qtL8uiiqx6CSLnBbwfis+uIE2g+s8qBhAgT0teweMbafqt3ejHZzAoJ2StP6ef2HLP0O4cKQRYMX
2p0UndT6TPGelfpsqL+uf3oh6lE4ettHGJ1U/A0nPxkKimoW1bGrJJOTexSUg8dCGVPMA2HS471Q
oWtQVOg19xtH49I6mbv7Kn7A+ja5h5BwThvlU14Vt2kc3MgpCrMQ3eLU2sXxcPCD3NrYAEvDKEQO
FMx7Ta5CFX0u76upxvfa0Bxya/jQgwWm9dvuIPstw/lvs1M/Ff013rb9QVUQSfRyaDTrszX/0v+8
rMqOsOAlGZSyRH3+qPfeM6aMDwqv0/VPLw2OEIRG36oVyxztY01JG71jcMgOUj3cg5UP1RdkR4g/
U1PYEyhL6Vg1YX5LLFUueWZtDc3C77eFoJNpvZlLLKjTBIWcTJeHoofq2WfqlDysj9D7YVoWbXnT
AP5tFJOSAXwDVz+CthMVBSKbDYZU2IDv1ptZmGNb2OxjbvdoBKJ7qXhN6kaT115Kat5s7IGFPWcL
272uxgANisE+ygkYzA7y2KhWzwnuCOeDNz7GEed3ajI9HrTl9Q4tzcz8719t88x2BgvgsnGU7DTZ
jZaDGiRkyexzH6r2xtpaeEbKonethna/b7aaMlffffDvimruwOWgBNfz/8aqQXwCYvSV8xifXxkW
HDpCGzO21EFh49uNkpS2PKJGD/C0VOun0QINmRgQnD82gsK2LwsFrd9ANo/R1Nmk6xF04faRPHZp
kn9Zb+L9y4FsC9tfmyb0yYLEOuaG4RufgeboFmJNBihN07BQRZIrPULOb0K68ODUklxu9G1hV1ni
gozrtssnjLV7B9PDqu7K28FLidFoHd7K+EZdrXfwz4P+ndgJ9O/NMqS8q/hhq+jHWIkc5AKR6NHV
WHJbqUPhVddwY46wxIqL9Kauqp9BiCNzojmgt1Grv9D88cYezKcCn0uElBv8GnJJ2WlVr29sk4V9
L2Iu/FJrOPPiESpkeRsZKKJ6Rb0RuubY8U7fTSH0yt0YSBpdOFqF2sJ5qsJ9YnnPsM2+IP146KL+
bn2U32/IcObOvdrrFBMC3k14/CIg9mXwg2u7Ly7zAh+dxr6Ximrjlfn+jjPEozblNtTHwei48mTs
tRRt4CJCVpX98LEEpyGetGqLIpWXqA7p6/EMLDJ4Ad8Cph5gV2XDkfzYcAm7zlRVrD4VyXapw52n
KqIC5KMO2pghnxDcmQMeNh9rSFgAmgL1uLU62/XUwATTLjf9dWsHzdcGpvmsK1/sKy+JN1pbmB7x
LG4yFJrQ4HJcs48hekbJhIxj6QRoNbadpr98qE/ieRxTyYpxwwtujKA6Vtqwb+P8kOrSw+Aon1ts
T9abef/ENMTzOE+xxJQVmrHJAVgxGvh1cq/F0s+pMp9xevoc1NnJHNONk2xhB4kH9NBOqjl0eXAD
B+Oy0JIvej2e/CwdYIry4A3s8PN6v5YmSYiHZuYnvS/p/k2cBHjE3Rf4auhTuLEE3g/rhngew0dR
hrE2/RsTbkaHLDk2hiocT2B/kOE/1gPh3PXxRSn1hKJf7WXRAfZZenL8wLkOO7vcOjXej8qGLRy9
bW8GsW63/o3vIEUrI6qlYKCANMe+tLrD6KnGeSknF7HGo73CidfvCx+FDxnaVBQc5dHfmK2l3yFE
ijg2E19tM/9GlRLsyYp6Om8bzM7WR/L909/4w/R9FbbzbsCvQbYlt0un35mU32mR8pIY6BdM/W2g
VJ+0qf/YpFnzNnvVlIUWV1mMreQigr+zY+uLZyNpL+MXt96VhWVtCW92bkQOQUcFnF9VKN7juVAg
uDUEw8ZELNwjDJH1bKOzYMuJQ6kZ77dkuAoltKWwq8OK/E6TU7AC9d2IdtaoXJdYTKVh+JC19dHr
CK8qigNotSUonhcHVC02Tt2FzSbeoWLNx3piksHWV8Pz4HvlMUoHrDtMdOsbq9+qKC4NrRAxjKrF
gYqlcqNl6j4tkZev7e5xKvvd+tQtXOINa178r9aGnpaa36l9cAOR4zZN82e/MfZ+2H3D6e/QqUWO
pEi7qxLsvyIfnpDc3pmGs3FHWmxdCCcNfmM4gPrg6+OB0kx2HC3rcxbFT1Nmnho/vavi/iahBJYl
+a8wTty23Xq+LAR9S4gy6K7bJGqL8MYvfzTGyxj+UBVXQZS68X5vjO1CALGEAGJTmM3ykCYUx//h
eJA3HVQnydHOnPu7UkpOso+9jmm0992sWey09aXWjt9Cy9z1RnK5/jMWAo0l3ENQAAoDUmrhDdCs
yy539UJDG+CI/zB0yW+IYa43s4B/gd/xdiUVOFKBapaCm9L2sI9UQ6jVcojXro/SSwylGE04ubyr
EhDU2ixQggFngYRPWR3Wf8HCljSFMCRholCUus2tQcbSIhj0Ep2lYdcUGXpwWrRxPC0Mpzmvp1cb
Ri7zFvi34t8MRnTZG/1X1M53lOXzs8jqP6MEgiBnk21cVhdWkDl39VVjTttbA4pM/g1MrhTzJvWL
FpQbsNaFDSCSAqI+lYZYxxnPN5XfapbeqTwzDZTPSbVK3zAf/NjpIzIBFKpxVTpwnCNF8iiP7RdY
xPedbjyvz/pChBQ5ALaSVX0qdz6+jigka+EN+nrXtirdr39eWVpVQpwwfGC5foMhc5fbLjKsBzmP
rrtuOI15cm7jRxVV3W2FSWWO1LJSW7/Rp3iUIs2N4+lqiOxTVMB2Xf8xS2tPDCgSBZ4mSfwbzRjw
ydKvkAxD1l0LYalnl3GZkYcJPpRahXL3dunlWdk4kaw5rlegmxghlNV7hzKbnj7UFZEy4Dg90o0q
Jrq9Fu41Zy7+K+jQogemN94x9tIDNrz5xjZaWCOGEBmUSq9RxOTtGsd+hQujj2pSWiLEhE36Ri53
YaeK5IBpwrxRK3LHnYIqPa+KxHcLQ9E20vYLi1DkB8A6iMcIbBTif+GlZ+k/ctu7wgz7Zmy3JmRp
jOZ//yrUSFGeepAqHTfMsj3+qui1gn/tO3PrhbpQ9oBU+raFyCkkM/cGOiE5PzXFu1T9+meORatl
jNcZ7gbDOHq4YFvYLPfWVrMLYU5kBoCfQW6/MR23SJwbB3PRWS/9rNS9u3nPhLX2aX1BLy0AIU5Y
Kj6ieiA5rt8O95UkP4+68bGtaAjbfpCSQvPx83MRR7+blzLGoMpdmUwbMW7ppwtb3fYdO5UKaHuj
mVZXKFqFuy7DU3R9YBbWrsgJwGbUl5xg8tyAF0LM1dwLg/RMUfOjN2zBBpfaEDb4FCVZOLQ4LVig
BzIfJYJyerZD281Yvx/sh3Dwj6xJe1Ikz80dfzqXZYxYHLvNL1ByHs/7PNp9bLjmLr7ah2Skxkou
emiZsl7u5cpWDqFpoagPhfZOMsGdbRwmS2MmbPjRCMFgJa3ndshV47lczpqQHqAWpHdyqf+KTk+f
7dc7tXQ5FMHRXpROclKltqsOIbYc6a5rip0EtBthzieqoBdTROElwrUxQSBKCg/r7S70UcRG15gg
GJTUbNfsUPbyVBO/BiLAWO2xk9l4CS4cypoQ1oIQ588OlxnXxsV8Ftm5cjS8HmX1KCE5PTn1JUWS
jTW4EKRn7v3rxaFBfIm7KGIvyVYcn8lyB0Ier4AJHVqrrPsPNqO9bcYzFauF0QePV4uwP+xKJNYu
bKPwgiNIAsXYONUWQrMI99Y1L8WT3LJpJsW52npWJ/8hqTlDo/4mSOvP64tgaYKEyJzqcRKauAu5
nZy8eJU52+vi1aYk13HZ/zDy6FAWWyJTfyS8/jPtb2hCrG6RPQqTlkjnd2Z1jiTQuNNRV79K85j2
gn66t0xczLwxeJS7oMTbw8EsGoOl3VBgpxdIqoTlE66WvtfH547VOzP8Uzn30ko6BLNxAGJfpN2h
reC3iQMgyvDNKdC1rZrIwqTowmhxFkgoU3EPgJCMfzfCL0qIdtK8lqvBuLBGcyPrurSWhZEK4O1W
0zzbqdo9WLyOUR90y0naWMMLs64Lh1pnamql543jDql9WYSIH+XhZYELg0+ECWv7EjnOjSfhwpCJ
/BgzUlEvVmiqVsdjhL1aF6AYiOtkKnkHbI5e1tfx0gVKJMng/KO0QVXabh3ZKB6ERXxRjgmycE5Y
YhFbYh+RYivhOzoYjjgwn7RAsh7XG18YTpE5U8p1hEwXm8iU8VLhvXMskcEwM3U8q5V2HwYyIW8r
zC0NqDB3U1y2KcKkposCYnxhBMohUvOXFNPPXs12dZd+7OIjshriFtUfuAuGG+v0zImb6F4us/xj
FTORyxDVjVko2Ju7KNfal0oxSi89Pt9fBtSIf6zPysIeErkMlhqHDcqTqjs2xS9kP28xrrodyi2k
0tLn52P11V3ERwyv6DNDxdsqkA6SlKdXid3hG5rCg1zvwXxyvRMvRVZDM3lBVqC66g5o2Z0HQRCe
MifTdutfX0owikqL6pAZRhl6iosMCo5YuYlBEmZ/anKlNxrkHhVsgrmfuvzL2Fn7cUiOSO5usQvn
zNd7fROO0aKNMQDQA2owuoPknSfflsX03QR1j5GGQ4mmfYFEeVF08uV6dxeuO6oQuxMPX3VsKVS3
aLyvqJ1dYCLWnJW1fV7Gwe/1NpbWhBC20U21HQ4Exe3ltP8qq02DmVhof8tQ79s4GZbWhLD9K9U2
K+KX6oayfGFmMSZrrIuNc2Hh94vkB7+rkc1FrYA6tn7HzfMUyNLT5GyFroXfLnIbMlQ1nVGvFNeW
eaeBnv8OaXLjvrT07TlcvtqOOcXpmJe5QrgyflF2u09zfb8+q0ufFna62vWR55c9GXAkfHZNm/UH
v8WIb/3rS9vwD9rz1S9vbbke+kkz3NKv4ZxTmtbT8FBxKluxva+t/BEryIcCA+o5uCOqiyV43Jyt
t74043OfXzWOJA361xPA+y6rjulgnPOMvvVb/XH98wub7g9D4NXnSfM1rRyNhms+4fADPF4KkO2x
008G2f71JhbHT9jYuFzJUWKmhtt3NjXRUtcbZDvzDqBo/MuL8vohcDDXHZ26OlPbpjkrnK7fUzwK
NITvHHtjJBfOZZH0kJCvMwY5YRoRQsrNypUzzJMbrXXnJw4STxvJtKWk658b0KsxHdGZzpU4oyFc
EJQgiS+nOnvyfaT+MaN5xJfvEBbjedVCPNQxozaQYwKGsFeQAu8qNgbaghmKzevDv7A5RBYEUBSr
APWg8oocMYQLpV9F+0HJJJEBkTd9KHt+prnVlF1lJsLDxI4ossnxyMnH4obId9CqyU7lvtRdPEeQ
kR/Vo5lNG6/fhdUvC4Gj69QJ8Gquk9nBYprDwFHDlzzTzxwqexvj/4dw9M5BKrIeDLspekPqdHe0
8gKvE3T4I4C4BZ6eisUBOg67DEeceNxhmXBha8odZKXP+N1SzDM+ry+ChcNcFqKI6ThNXdi25Tql
tZdNSpEponNBMh30Ln8G9ujjgpod8HDaopIsDa1wfcArE+z0WPA8Ls37qVUfiqGFGGHW5UVl6A/r
3VoIjrIQWWwrq9RAqiw3i9ICV4bybvTV6zIuDuvfXxo24bqArwXy135huXmQIzetXHiSjkWbhqDs
dJFlnzNHJt20JQq0NGTCzcF0bLnBbNRy4fUe1Vg9SaRistzCV7zeSMa+/xBChP3taWKqujMNMU2E
Tv0JVahDkXq/qZPfz9krOTduwn4L3f5+3NFFLsQUUX/3PJoyQxI8iOmf/CjdYhItpOR0UUit17iZ
BpFpuTLMWHx/dSq06HAqj52PHbIX4Hc7GCnWtD6GinXlxDvHsjW4WckWl+T92dJFHoTecftFl912
LQdXjCbKe/xXwgEL6lA91JmsblQ6F7s6L/5XxwnkMmRs9dZ2/aCvD5LtJYfGCZIHNBs6fHKQEyka
VTrwa7SdqfXpwVHwIjEzzKjXd8HSTIrBwwoaVPBU20XDtf2m5a1yF5IC2q9//f09RjrpbfeSkDz0
6LWWO2WtvB9q5TNO9whxeYqC62n1KUr7Q2DHd5lXbGkZLDUphA3MJbHaznrLHVWIe7EXXYUZXkvq
iTTetWHizF5l+EVT+V/v4vthSneEMBLlOHWYVmFyrfYxApideuU+x0Uy23g6vX+10UWmhIE7M7Yz
KQ1E8oOF0cVZbPs/Rnx5e0s75Ma0xb5eGDkRqAnyWvXHyTLconTyvdfm+lkQ1i0K8Pp0XshoEaBC
AXjX15NdhiX0Rv8WVqCI3Ezk0C+VRjXwcRzbnaGO2lVt9MXFh6ZHBGwGsjepQNwMN9Om9j5gM/1w
8EDmsobBxHoTS5tYRGn6VVZUHYYKrlbF54WCuaja6uD/FaTszD20H2U/pQiOK/2+rEOwif3G9lpY
e7YQPTpJM3FU0yHuWojngVat99NYwmqwP7q8Rehm2IW6KkUOiShJevRy1cXe9ZBD09oYu/n8+88L
lG4LEcIoccTDmIz3A26XRa2dfN/YpV1xsrrpcTRkeOqB9SWg0q8HW6jahVubLuI4q7IJCngGhuvD
XbgwlO7CsZLZ0uK24pGnpM6+w62twZNwbKQXnYJwOKgvZYmQf+psLMyFI0bkWLRIgc2ZUMOt0Yc/
K4KkPKsCrJW5/zYkgTaGdyF4iFhOQHGq2uDz6GJVaF45Y4khd58O12prhqc6UqOLGCmri8GSmwuk
R3p0IzGbdGAU1q0zXqHA3IC5Q8QUW9L0kzxMxmVmbcbqhRuLCP8MfUVOowg/RFCZzY73/aXTpLej
bu210srPda+5ShLrfH0slhqb//2rozZRg0rWPYvU7RBZD22ljRfxONWzW3yLor0XvxQ1zhQTwKOt
NNtCXlwX4aGx1wSD3ZeW2/nWSQ+j37i3nqtR/ylXzHtr0Nwp1p7Mtnsph+JlvZtL0UjEf1bImpbQ
cHXgEvoDVpQvfePttUk6RJl5DKTALXmUoDLzUKJxKDnlxvAurDSRUaPLMb4qqaS7ZjM1Z/AL7nF9
+mVX2At7cvXTGrdkdhfOCxEXKsHhqyUjMNxGSgOcFM3k0qni7mMh1RLikRf4eDYkfF218yd1TG4w
X8DuVtkq+S2EbBHcCeDRU4yI72fMUNKBlYn738hzfVuf/aXPC7eRqbT8qnZ6HaaK8qKFybVkTT+p
jt6vf35p7IVXTGsYVA7M3HA9WfpVRdHXWDUe1j+98MtFkGaLvIodjvF0MovOPEDhk13e1cneV/N4
IyOw1IQQAQotS6ooQ1oFGKR1O8kDBmhVpJLrc4xRTzY2wlIr8wZ5FWdMZVSUytJ54Rnl1zga7gOj
eZJs9WMLVARekstOzDErACX31PPYcrFxhiNn8btiJW10YeFsEgGYkumFiOkn2snRrE+d5hyqyXtW
DfMSk+ZP69O9FBpF8KWcYM8RIql2ipX4e2Mjq9GV3WPYSpezmsdgFpdhhdm4pl0qjvpzvdGlfmlv
p6acDHN0xk491WM+7Eli5DcBrroXaj0E2FHQwfV2lpaA8AbJh9ge7NAz0VLByqIJQa/kxoWebdnI
LX1f2OW4zGC3lQ/qqayyB0j732TD+Gol1tf1n780TMIujxxPCUzcLVnB3aOVeZ+c3LqplMolw1Bs
XJoXTmMRZSmnjW0XqWGcuqF6khPlEDvlbWIH31Fq/+bEXDESUEAbd62lxSbCLC0qKkVg+OZJScYb
rR/xTAkv5Lb8VuvJg9LoP5w83vX9eEos+bA+iAtzJMIuKwNnwdpSNOwara+FidyKN14bWfOxWCbi
Lps0lKvSbMcTRmnlvsU3aFfn5mXvFRuZ7oXz3Jj79SqMKZNvm2bG/oTrhI+FZcdnpjPeKEMpXYzT
dEjV8UNJYF1EX5q9J9mO1/w/zq6suU6cif4iVQFifeVuvpsdx3EyyQuVZGYAsUggBIJf/52bJ48+
61Llt5Qrha6WbrW6T58znwNoNZ+nGoI86EtXKy8My2E2UZYO1z4U0ZvlPC7eEQR1kJqop/oQVWWb
QrpSrUTatuUyTB4qdbW7IIF9RgL+GhTdr74kmxkKOlI5X9GP+Ov+qbJcwCbgkjlKFG0A5BMh4c7X
zlM4QnXn/rdtJ9Y0+zbMIDQceudSZPO2F9M58pHRZVStHCnLjzfxlh5ZpgZUk7gZyfSryuuTpMvX
+7/dsssm73I80QqYo0Gfobi0yeb4t7fovxXpD46frAkHWJi1fJNzORlnn4YQbz3HQX6KHR/BQ3Za
oE4IKcnUc1Fgq/2THzpPCa2vvYh3LXHHTRyu0WnZJnn7+xuTxOsNVtiF4blWyZdbVO+g28pPGGSX
YrVy9VsOgUnL3CgaBUuWwOwhPe9A7LqcIW+2rHXC2I7A7e9vpjA2IOfNkZ07uwX91IfLSwCmhPtH
wPbLjcu9LZdwUXnknYdsOqmmu8rJhWib/9f9z9t+uWHgRQRCEZ8viFe466WJ5/1b1P7KXWH7tnGf
5zVdYiKVd1Z6PLvD9HBzsPd/tm1VTKMOQbOhEe2cAy8s9z4H/T0ATHJXar1GnmkZwgSZNf6iO7Ao
zOeqAR8f/dzrZUdHKGben4HFs5rYsgRh7ahctpwHZ1/N9QUQgP0wk3R2fkG3/J+PDXIb/M25zLwm
nyf0TF0gt71ruX+ssvZr4mQl4IWgRYkUhNvvj2RbLcOInaQre5djJMTW2yGWuLxF+HeHCvaKBVsO
k4ksXsqwhkbWrC8zS170TA5dOKzAX2y/3bDeIZqXCjAVfFo1UwrmtadEzE9t637+2NoYJrzUqgIP
Mb5fCoAxcodXF1UJtB4W3lrPoSXJbVIpZwX4rYD5ACVTQuSxyz2ozXjor1fVpurqLTSxG4iYhp/A
9LCyaBavbeJuQdNUe2J2psuS+8t5CacpjSe04bphKJ+h570mZWuJqKlh6YRmgFO0hb643eBDc2x4
qhbxxLL5V0nEvlwc1OjWrlvLQTDhiX4vOehgMBYlvIScdLjhs/uLRmuRgsXmTYDi2NEkE40aL2oJ
nljrPPGpJWlS5V/iiD/Jdth96MCZKMXGSdxYVPF4CSEx35f9U1tl2wk1o/uft03DsPWSxiPNKjKf
ZR+fKr/hULPOw0NYg1/boRHEDIs1Pi3L7ptoRZT/E150ErHJgLQAL8srBOEPlHQ/Pek9MLDvs3yN
asH2nDKxi6BU4gwi3t6Z92DIlSHdVOD1K4c624SJeOmh4OG4bEeo2kpSr4BWLXZkcjQvSClmKCZq
ECNGw7coTJxPEnXab1A6dZuNnEEfdri/bRYPaoIVGepDgOLp9uLPVF6EW8mz4zbBysvN9nXjsq+K
Kug6DVXy2tHVThWLfwCZTLWSV7GtkuEFQEeatBDq4pckyi9ooe6Vhv5v9gA3tGIzlt9vwhRrdI91
Ao1fF+YG9YsnwIYucr2WerL4ZxOl6Dvo9oPgkLhI6D97JPvhOs4r7cfPU0KfIXx6nVoXMjo8W9kN
iycz6ZfFtFTKF5O4FHiDpuC2Qhce+UHH+fv9s2T7vuECvKBZGA2j+hL15HfXRk0aYmMEij4fu+5N
AGOYO0tXDrxBplfRByWDbZ0tyf7+r7c4MJNnOeR1LLhi+Lhq/qEu+zQTcHOAs+1ch+BZQrbko9Mw
rv529D0WQmT4UjYFBHrR7yfDh8ANc7FybC2G8QfA+CbCC+Yy8bJhaC5OcZPY5eGRTdGPOcy+xw4U
bT+2XoZtZ/OCLABJmkvn9nveZXuf6L0XdEd34WiGcFfeIrZDZRh54UVsdgG9vEhCdhlL/gpYvx2X
4vf9WfwJTd4pypqwwqhKwqhwB2xG4aV1DFn2bD/XxWaY/xoTCs65U0C+OhLn2dtkrD+4ABTz8gAZ
6o1TQYrUaXe1vJE4HPti2sALUeoAgwY5JFS/m2I76J/4F4E6QNx8Xrq9X60sjAWe6ZugRUehuNKV
OEZLWKa3L9cHFgEG0lUb2sWboEFX91ePssPoo3sR1WU2M2iae2C3A6vd/PX+AlpQsb6Jaxy1KJow
ku2F6EfHCW5Ma6me/sy/Cb76id5N7TMN+d7LxzQM1/AAliDAhDyCkDVOmK7aS6s4Kiei/pq4LA/3
AAKz4R8+9X71o6J82QInNq8ceYtdmQjIEHQ2gy+c/qIDCWFL5wptywvj81NRdCtFLdu0jGfH0vnt
rL0c+ipQMU+0eFCBv3U6eaAYijr1FbLvK7OxXG4m5bOueK9CoLEvYML9FPrubzceV25m26eNBELb
MVDGDE1/8aLiStj41EFt+/55s+2B4XZUp/Ayi/Fpp2eXNg/2yhUbNHF8R6n52/0hbGVlx/A5Y+cP
2psJVobEn2rfO/Wh3HdEAtHsP0gK/p/BdUD9QB6XINKbqBw/lNehJqyxrgQeZgWTl7ZKLhALxZN8
WPAChU7o/am9H3JQE8xY+3M3tlkuwZ0RORtwbW9C6X92s+RT6fCLHzV7RIRjWpOPNeRTE99IktHx
od4uL107/oTeRZOSYm213rcVaiIXu8hvgBPDt5M2OLqyuuDiO8tGvuIZckym8BTKNWng928hairD
elDDHutFywtTQ77RwnnIo9KD1J27go5832KoyR8567aB8iR2PgFcYe/Shjz0uTesPM4sJ5qa4EQV
ZIUAJry/8FFAyIuUqd/Uz+44qZQvMa6O6uyqetr0xIdcTtJN6C6r1mjRbYtneINlEV3F6gBxbl/8
AOFakbqO/oI33Ie8DTVhiZohdgtyIi5gOv2ct/phQOP8fXt539tQE5CYQQV6zLXXXSYxpCVtt0Fw
iXDKcN3eH8Cy7yYQkaNdg6okm6++26NXdXC6Ejy+vAX1yv0BLDMwIYfT2HBP1nC/xIPwpF7qfRGB
u09xBez0Wv+EbRa3mPpNwOmQHlLPukbnsMevnR74VvtyWLmnLD7LhBzOtCgbXjT6GvMAhTnNvgY1
6XaZ26HmPF0rEAOl5cSqNOjWkCuWVz810Ya1B7YMucTTdQib17jnu5aqy9DRT007oilElwcokH8L
gEzdAl+3RjRlm+lted8sI6qoUPpxu/EKvAPfxmV+nJdu50tnT0MAfB3fdTZQFP2LxWsJO4sLNSGJ
HIhRp5S6voID2dvwtnG+cR372yjqWzQ5gAwI6DT1tZ7dNbXo959Z1MQjJlr5Tu2hcyPMwTNDoOIL
Yv3+JDrvdSLquxOyFY9qG8gIFDzmgXY1RnUqT0KW5jH6zYfir7YPXDSBZi+VW37oWQ3thf/uWp55
msl6rq+kqy4OR19IlB+pm68EPBbvaQIHG6+T4D5FNJ8kBLDyZUtU/blx8pVlspiuSRsZ0ZqjlguV
yjaufgPbCzh3JNZeuhbnY2ICnUkxkDsNAph4gb0O99Es/qZZfcm9bGV5bL//NvQbm4k4JIUS9Ahg
CH/n6e4xa4pv912n7dO3HXnzaa/mDcuipb2yMP4BAgvUHqdyJf1vMTwT2VfEKOG2XtJeRTY85FR/
jpble0DyLzNYVoeu3PpT/Xp/GrYDRP87jVmjMALgkYBXiV8Acf4cy+kXCJ5WKt22zxu3exXw7I/j
ui4kdPaNrD9VDXDNuvtYWomaBI6AldWqJi6/jjUtoM0gdi6HN4y7dvexBTIMuBdRPLN6EtcpF98B
ZurSJosetLcm92FZIRPuJ6gkSRBqAcqtydsVotK4xVp/z/nCtx+agsm6KMQce0FJ+ZUHZfKQdXmd
9lPGP+VB/OX+CBZTNhkXq7DJgAydwVwZe1+COjyXfnlW3jwgK1Id7o9hMTgT75cPheRa5uoK2UDx
iQe6QJ+fv8ayatuG29/fmPMc8rzkS9NfIWr3z5Q51zqnKQ/XYmzLfWOC/OpkEHoZKJBjnMUPIPYN
0hrO+zDTELIiCLdaDHd/nWx7YVj0DYMxJN4gr46AvFo0P5ZQExFDeKy6VR5rSywSGmYNMHUNaGQ3
XOOJ53swXEQbVQZPKCgeo0Ufmzp7Dqn7QuNiBRpl2x7jvp4guYP2HwBIupAeq3a55HGzBd/0yj1h
WzPDyCXFgi3ch8xUlf09leJL0PpH6svHpF1jSLYMYeL8/EZHYxZE8qqgpRYW/vPUz+gSJ/thcv79
0M6b4L56dMu8KLDzQFG4kGxg0TMt0EDU1UO8q3rSrJwwy/VkIvrmtmeBp1xMZaznveyqdueFhXcc
3di/AJgTQOGwdL8zp1ljm/duG/H/iVhqovyymE5i9Et1zXwoDOsWN8hezm2a659g6q+zU8G/x8Uz
yadNFF079qPW+xr0dT595s7XkT/mPhLD4OP62Eob3oK2FSSGIr+7ztp/yTIvB721BK92Uv3g0drN
Y/EZJhyQEjfPQq/srtC/eJ5BfwGevh/CmTeBLB41DuzKZCzGbAID5wTybkuciCuP/fnQz4mziUBW
sy3J0F6rpU/2Xh0vWwdaSGhNSdYk/iwmHRg+RGWUV7FAbKmRDNzOlf+vBm0ZhdLO/T2yLZ/hMrTI
/bJjHeBPleq2UdXyjXbcOA1lRC4IpspLVPndz/uDWRLdNDA8SCSRLpVolrr6dX+QOdt3wwgRJDd4
Vb2/ZX7npsuCwKSJit9ZUB1kFXyDkNrK3WhZSxNQOBc6CuJJd1cqvUKkRR6i1uAlcQWNwZhly8qS
Wq5gE+BEEwHMztQmlzibvw1F9onScCW1bXGPJrhpWpLRrUgYX3isjlNcnLuyAcs5OnWmIFur2FqW
yWTIinnEHZeo5JKxLDv61bQ86LwadhPSOCsvJssQJv6SB4CfEDLiok/Ujgz5uc6XOE10ucYJabFW
E3tJZUU0hHb6KxrDXqGmduYtewLTICgo2R7ljL2CTmOgh+f7B9s2n9t+vYmLhmrExrS4GatGiDTQ
sbPvWVlvb/54d38Iy6kykZYunesobjBE5MXiERk8sUlyeKL7X7dN4DbqmwlkyUBZM7LksiThXofZ
UzOxx4XNKw8ci5fxjWjLJWOblFEJj5JHdSpoE+5yZyLPY6xSGuSQJVT5l/szsZiISfsHOBu4xMY+
voTL/IUmeZ9qgoDIn76xeV672Sx3u294zWz0Er9OZAylvh7kRSO6xeVTjqbkkdEgLSjdaRX/uj8h
21E2fGZQNE3XLzq5JAJcf7c6xlj3XxatTjpL+hQaPF/B4jClpTM93B/RMjuT43RhS5z1CtkYDQja
Jsr0cpWy8fbgaQajcVi0aRwG4WPWt8f7A1rOtolBJBH1mA4XpNCYKPbFMMSHRZTRxyzH5DXtQQc1
zqKtr3XtHKJhfBFj9nr/h1vMxiT+HLyIypJ04FDJw0alSePoYlffICJ7yHl0a6GkbX2MIKDgzoL4
t2qu2mvKK9oEsh3T9GMQU2oiDuOSRmQGJR5CgJKf5kEmv0YwjT9JEKOtBE8W+zfBhnwaHSk4Eolh
y5yfA/IROx1G1T6pJ/LSgbf5ltpiw4oLsJxfE27YqLoCYwTyo3RQYKiLxElVs9wwKk8TcX9DLmMX
6XnldNny3Cb40A1mNPPPHhBzgv+VhPOxl/2nZsoPweC8TiIaNlzV4vaI0eCXqL996OSZUMQhmeaS
IFN0HcP8n0bNW3cZHyTpVhy2LVLzjButG5H7VbPAyY6mTx7UF1Ml57/LJTjoHJwYYuN2e2RTd1GQ
7BKF/JszvHxsZjdbe3MVgflTubmbt4BuoVYhM3aKmu60uBC/uD+AxZpMOKLIx2WKB9Zem2V8yQf3
60D4/v6nrYfBuOiG0hm7ZKLNlWj647ZSrCtOVAWHoMi/xcH4jDTTg17Yc0PXugEs94MJP5zA4o3G
iwys01nUHdGc7rwk4Yil0/7sbiD5Wh7hx6dNrYN6408LXwkZbMto3IEoSbs1+tWbq8vrX8hjkNQL
cu+De2RcepDNmmmWcVTCfPKljzwGFXCyghCw/HATkchituRZXPIrhST8ViaKHkvtLCuWY4k/TETi
JGMPmJmpBUMga9N+Dh4h5pmkWVU8DfEaHbjNPE0col+SIGkG2V77sIyPlcC73aul3iPo8Z6WUW9Q
z+f7ou3GbR4Qci5QJYJeRJk8l0gbrPhZW0n8D6zqjakGkkMhFWiIaxIP4KmL+gOP63PSozu389wT
cESbfGiPnI9QtuJonazLf+4bmm0PDScx+C0IQDIcvnbm5BjMQbX13YF9LI9m4hjdIQ/zXIsGXHao
x3bJQ1IFZ6gXrHzedkQMJ9EkEW0m6TbXQAxHNHfAUrNfUidbXzdrW3MLDd5JBf05OG+2RgFqs6BH
pbk6vcx35ZjIjap0tl9YXH4Boa+XlqHTo5M963Z6gjIhqCV7yMKFEEHvlbdyOVrufRMFFGRszks9
lNdoCjddgDYcvyVP4GLnqXS6c4/k14o3en9NPRP2k0RJ2GazKq953Wzbpqdpy51ys4x+u13maK3p
8f1h6B9LeLOsY9wuIVLUCI2Z/Kf0wEDSuz9i1m2SsVkJhi3K8fTP3fJmDN3WaDeuMEaNp97WTeSZ
Vu1PXL2fM4exNHLKF+67D52ozg5crxNCeksObO+BUnpu3SNna43QN2t65xCZwE5VJmg0ShQQc5o9
0lHvKq/4mfTDSjrIdjpu8dubiUomZN9BbeuaEYUG0urCQ7lxArVF+uR3NoQfe5yb6Mp2kokeHNFe
ddmKHarL9QFqiP0lz9o1VKPFHZlIyrEZsx6Ah/aaUxGcVc2LQ5L5xea+s7Otk+HsynZxIp6J6spL
f0MKui1YtC/G/MGtkdTw45VhbJO4/f3NdqhZsThCI8YVfSYyrTsOvgg57O/PwWI4JlKS4MGsqmhi
V47XP3Kz3aWu9RYe4TV3l49d7CYFJBkyNIJFU3ltykiJFB2MY71lsd+udbLY7MEIeaJl0oNa3PKK
gP4IXaAD5HcPQziv1Ffe32ckHv+7AYXM6zCoFvTigNrsABqmZecqumwj7RRfuCLVKQlATnd/Q97f
bc9EFQ5ZHUNvLC+vbTAfG3TS7ZwqWotJLXGwZ+IK87wrBjTu1lfenMu53E8KupLJ+LVaxsOgo69S
DXtwNB6V/pgMomfCCx1A/cBlE/PrxONqQ8riJW/6U+lVkI92L/XYrVnj+ycZ5/a/u0TqpJ69BgON
GpzBUd3vZ8fbggXoq9IQmri/O++fNM8EGwZDgfI24ain39r+iJRoPsyc4BJKFq6YuyV680yZalYN
WmRaimvJ6m+lu1yURNZ94U9+W/2sfH8TKn/HOr67RT8kmL7en5rt4BlGBBcDqbsg4de+zEiKyi4S
WnKN/dC2Oea7oR+F9FCavFZz1gNiHMxp0aAY1rZKbKEWH3woge2ZmMMqGsN2BEnVNaP1QRMXUAeA
QqPi5f4a2ezHhBy6oR4yMOrkV5CCPKl6+FyR6rnn9dee8Nex7h69fkZ1N/nuj6sYU8vGmNyHs5y0
kE2YX4NsfBKBesgkiAruT8j27dt+vblbIlWryBMV5lMFr5nsHxva/nX/0xavaeIM81bmHPhSciGB
m29ELJN9U7EvAYEQKXRK5TZX2UokYQnNPJPeECULxUsvIZd2ClKZn7RPNq73CXlFRue0Hpu0JK9z
94K6a5n/isEa1fzuorUSpMUpmEhDQXUnMk7IBeIb26mRRxqg7XluV16uts/fnhJv9igDuzFeqND7
q6f4oZ/9Y0THk1eT3/f3yXqmDcMHfUM2yrzLr6M7/6ha8LqGaBWSP8X8SjqaAkywUYXYzPjr/RHf
z4x4JqqwY2IZQ1bmV7Ttkg283UMXyHAnvXhTNKxLp6nO0lF4Ampha4kzyyKaUEOPTI4eY+wR14Kl
skAngMyjF1wPK4/H95Obngk2rOQ8xq6ayIVROv8Ubu39Tfwefi7vY3Z2JBVb/IgZDIxDtDKkbU43
y3tzMFw9urmWilwqlu9v504W+adIrXHhWHyDyUDoqSlvBlHk18Z3sqchavgJOPt25cfb1us2qTc/
vihxqBuKr9ciLH7rYG7hq2P/RUMVcgKmtdEPflKqp3wRdH//3FnWy1QczTuasaVJsssS1XtZQF01
aL4D4P3v/c9butY8EyRTd4EPvq2OXESenaK6GbyU97rIj20fR91+9gc5XnlNJ7we+0SEp440nDwt
XeYVmwR1PvT3C50vQOODz3kH1OdNrb1GynCZ6ce0BjwTnRmCXqAdBglXqV2Zxkwi+y2W7f0lsKyw
SbtY+MlYkgIrsFTFmS7Dqa6Qe3K6lYeEJYowWRdnEk3uzIP8ippll7qt/ssX0d8MyTRXramGWa4t
E5JZgOINtWKMITlXKdr72zQh9V9qyXZOlOGZD3KGFT9oWy0jKFI+SL8CcKGjwbs5VmAUCIplP0Mx
5v5mWFbLxGZ6npZl2BXkMs/tlrjVqXShmOB3w3mI25Wb1zIFE5zpD0OZaSfILqzgA9pAkwH6R8Xw
MLTF2vPXNg3Dy4XNKEEDVMBqoYXZtTkupQrtxfSvTOuVlbLN4jb0G18k/EK6HaXZpdbtkUzkuDB5
jfUa9tP2+dvf33y+buJwKbMlu0Cs6fPI4sd2cC6Ab6w8GCzXqYnOFFFbVOr269sQIl2sKdWDwnWU
zlOQ7CMgQneoR7FN08bOBg+LtXyY5XowdbGLcSoJlLTya9cnQUpJc8rKhK2Yhu3jRszjTLNG/ybi
Ut+ZTzQK/22Sfk2s2WLhoRHvyCKiw5hThAKLKlLlk2M7EUh1QejOV86BUNC93bdAyyxMSKNEJ2/Q
+WEGLhfnkMX1y4RQcWWFLKUGz8Qx+lSGA96i+ZVHLpQvJplvmihot8hF+gcaYaCk9n4P4Eo+NOMM
zIuAzxQZmrvHnomV1Mif8sn/pyJBHvrfs+3X8PYeBK8BDIXOUtZuw7Ha1cBpKyfteZeO2bMLzsFZ
LGky/oipOiV+vs2iJy9+nqufYbYvQXRyf7ktdmZyHRbApwqvrZ2r6pFq0ET3KSmdx575H7veTExj
LnNAVF3hXIM2vvol3ft4icP6Vq43iyGbUMap98AoEmQLeLTRd546Va42rdeN+87lbN+in2VTumWY
wvkNj15QrOnAWAzCxDKGZTv0ieO6VwrE5rafobRUxd+U3/1WCXuY4zUuStv8DMMrRNlEgzu4V0iZ
o5/fv+gK+VISnHSpv2WJIyHPDmhDwtrv9w+E5eowYY3jkDThwjwHsj5dfBwo/xHEALa1c1du0Bu2
cipsDygTv9jAxmJ/cpyrTBJ1HjzNd6ytf81IH6GXw2nb04T/89Vp+HEkc/2zkOX46f4MLUfeBOzV
PBnrdgHJci6LRG5LJ9ThnsbJrDelQLJiZYq2YYw7uBtcMG7pZLmytq13HspUG7p09UPRLmpliPf3
ynGMwxHNyolkM01nKIXPL4IBi5L6IHju0rLPoePdFEXz9SOL5pjVr74MBIolkz4XDa0/O0s/7ACx
GY8Q4sjW9EveXTGI+Nxs4M2d7/q+UJmKx/PQ38LssPg19e1BxvT1A3PA942cdBCBdkij4/2MRnEv
bYKQQ/goIdtQ9GtU8O++0DCEsemTom4kx2o6Z3RfaRZvZgU6iIqA0zfx04kFrzr+UKcVxjKukcD3
izIfyuHM0IS4Z80Q7gpN/irrYI0ewDab20a92RCejWwYBjWeG6d+BPrnGbx054aWQJnQR1YmxyQr
19p633WomI3/37GGDOSGFVum80CRySB58SS90d/owd+OfvVQTNAjv38M3nWpGIn+dyQnBgNzHYFG
HE8Th0N8vMXbOUjGLYnBxNurPsT9xEBhm6F0pMdx7RX5vs/DwIa5LiMdevAG6XM5Rgs9dDVDZbfk
7LnoXXIIS49vGWmHi4oAJ94WoP3a9tPqI9a2wMbLqaIizsuYOqfRZ1CN7p/yLH+QRQlJE36Nx27F
u1qGMbPJaM1O5Dh5zinswqNIgtOcDCdVJz/hvl7iuF4ZxrKJZlIZQkPjVDmyPsfx4m5C7UEuiohz
208XHNpTHkfPXl3/Usu8kiW3zev29ze2MPhLFZUZa89SBfNnJMTEY5eDps+fQLDMaBUeHS3W9L4t
ntDsccecSsarpQL+hMYg6Ym/x6N8EJM+3jeBdy8OaJgZhh15HCkdTdh5EvJEQdAUOOOmIxN4jA73
R7Dtj2HOmnhVFrgJO4+K4VnoPufetOujPXGnXRORJ54Ux4+xJmA6hkUvHR89FjXLKcqWXafZcwzm
yZUA2bbvxquqg0pjP4ekPcdu9loHzrkZUCqbvfixL4IvTt2sHGjblhvOAfzJRegFo3saB51mUfUD
b18exP9+bDsM4w9i9GvGnVpOYzDSVMzqUvcSCBbJyw0ZuhfGOvSPjZAABF/ny/0x3yeNhpbd7Wy8
MZnAy4QmnYvrwwWGpQZ9SSKjPbKUKSpBG496m1YEp0mz7Qj0QjcHTRokWZ1mrlghILW5XDPDDG6B
KYxoh56JLrvoif5s+vg7aZTchlH/6ulmH3K28URyqbT+kLAc5m24CjKQOQvCZjoTFQMgyXPobq7C
9S3n0cwwj4iPGsjcKDCUu7gndfXgZu23hjsQOgyL5lDJ5fP9/bOcSFPWpgGRVuOMajq3TjTu54Sx
A5VufYwKzVbSMLYhDC+hlqVAJ04uzxMCipZ6/4pqfmjc5Nv9Gdw+838PbWyE4ReaQFUEzUvq7IMo
88zDYN6SjK+1Fth2wvAMoi3RXDKw8Rz6/FfT6CbtQ/fQZOwhzNy/c1r9/tgsDM/gtyUaWBw6nKN4
qjfjKFIwNgcrO/B+SgRrZHgGQEqEGol0T4KxLcn7V+F3ZyBVAfJm1zLP/vUDfpIBP0b1Ae24l0Cs
DW25hMxcaxg2ZKz40p+BgJvDlHDWn6tMkQOaiLutG/rh9/sLaNkoM+FKOGnVEufTGTLzAp3R/gTp
xXHEkz2Z+JYkfPnW3VRY7o9mOXRmZ7wfyHhqGkeex2GKU+4SoHeyeY0TxjYXI+jvoe3b6QXXhBc9
om9zW0f0CQnrlI7hjzhfQzjZRjHigyoskbJJIgTjrR+laMUO0qAOAHSsvW9R5M8Pwcg/kkeG3Kjh
AuicjNwF8vU8Szd7qkvSP3iDX2ynbhUMYLsFzLRr1oZOUCFhDYWN6CFKZjeVvQCthtrlXf3scMLQ
zRv9FiMS8LHrraSmLM7NbJmPFG8FePSGs8eGh56Ox67nT3O0RnNlMx/DLXRLgs7AsNVnIMXAyxMw
so2hLLNzesG3rYzHD55nw0G4smyA7+3m81C4Pt4r+ZS2DtpM71uLZZHM+h9aF5jHi1Kfm3BiZ4RA
/QNlYEfQcvpgMG1mlAc/GiDZyenZcYpHNY0nob1tkoWf78/Asg9mTpklugEVtKtOHtiNUlXxV3DD
kXQI40MQfQijAw57w+yrmA1dQKU6MdGLdBjdh1Alp0aspVFtkzAMnuQyrsa8705EoGXeqRSYtQrt
b8UgLl4XrwkRWvyKmQwuMwpJ0kqJU71MURqDrlEC+78hIb8WKvoOCvI10Nmf7oF37n4zMdxKf2Ru
iaHcoUv5/DNuqo3y1G5pyBG8AZ4cnrLiyudl20EFbYqODTit4Lc3MhcgdfSP/riWRrGdce+/cbCq
YUJq7MWJLd21iuvjmLmfRavWCj/WuRquADwPIms8lI6LRm2jbA91zQ1rPhf5tOXtsov84bQ0c4oO
cRExxPvLZgCRGB4YHS1TCMNunana3rcGy+1npo/jRBZVRsPmxHznM3Xkrvf5z/uftjwpzZSxnyPP
P4YVPw0Z6sqq9NMyzyGVWThpyXPApfj0g1Av33tVnHzMPZm5YqiWB84ScURAk/931ai9PywjyoJN
shJ//fn175xTs7s79hyHzgwxFtoKcucFjTYKJDpgl+7jp2QOQCa3+HhL7KO4yKsk7TjUsqP9Uhd1
cNRI0Rf7dqwojrjI//HckB8W0v0bhjlaaNIkr4M221dxRiesFioTX4YFGqbHeQJ55WvgEwfICVAa
NtMmS6ol3IYSbyGMMrdjkqfQw2H6UPLC7w5lWQYH3mn6KyKsDD9xIfgBwCAuoOqblyU0mcUyjcmG
OF5UbeKRFYSnaKry3GJT54PXV6lPxtD7hsRAWcpNPFVT8T/OrqPJbZ3Z/iJWASCYtgxKI2mSZ8b2
hjVOTCAJgBm//h3dlT++0ajKm1vla5dAgkCju3FClphq9OYsMmRo+u9zw8qmTYyZeFokJi9JVR56
tGzfa8UC3EkM4FxuP19OH2NGecBXMRXGq1o00q8f/MFOhJHfZMV+tFXAopzjLizrnOcx4CykVrNt
Rug6B7c6tx/fAGLoVbgthYaiHvrR57bKQ5OTZGJgI9Onxn3KmYks+aPEDZ8ng7vZnnZk+GJKHvX5
m2yrXQ3B+VL124V//3wirgRlvsrACjMbYrmzOOdlDpBXuAjCinLruD6MAGARMvYbi40G8vDG7rP0
RqC4lpStefS5cdulBjXk3Htb4b1L+RRAbrvoyrCenQiIiLgUeYge+o1E80oze02mhxdd51pUi/OQ
Qrpd+0UfK7v0QyaoSgJYwUeTzhFFBpg+fj6xV+L+mlmP7lefyXppzxrK1/WQxbClLUNktzdaktfe
aJWZweBbqNHR9aUR+Rqg5xWNjJV3HST2ItxwjRhKTVvhTMHu8xe69s3WciBj6xtgnIcayt7spQ2g
B9nlZMB/+OMMbWQ/HXa1EQeraxLjNj8+H/XK+lwLhfi2NbOunOtzr+oc9vUFzjdVhbUGhLzQCbgq
D58PdOV7rcVCHHehHQDW9Vky/ZoT/Sdb6jMAIW+f//y191jFm6ZzuOa6qM9ulT1SI59VOyQtMHvQ
WHmuA/H4+TBXTuC1AAHJwKmHyUZ9pr7+DcXC4X5qyuIGduHaj69ixdJwMAZqpz4z3gKsZrHQdP6t
btC1CVq1a0AIaXILfg7nRsjx1MMx7SUnCywYoU3Uv/uFh84hVyP58vlEXRtulZYRIHiZhC7A2Skc
Fmqb7nGfdjdU6dZAOW/wdPz5OFfylrUmgRx7F2/VtWcc6vc97969ht+pBnGdcRFbmt6BJ76xs+xG
nnRtGa/CAhmlRkLdtOfCg7XnwKhGodDYkR5Ie6MldWWItSoBt327h5Vze+5gRZNn4t7NlBsCDXRj
yq5EtrUOAR8nOpCJNWcAg4EotDzh/hy6moKjD5+DJmbSb+uY5JnthgFfvH+8gV4TnruKeZ6zCHn2
xfA6GfaegeBlE37jCLoybWumszOauug8vz3LBiKce7+l6bxxIBdih25VdreuEi6b8YOU8r9+/F99
d9ebjLCDqjvbS9qGJOsS1ypvIcGu/fhq11Szi/vCIVBnqxntg8dx+2/Bk+P5n/bKmpPaBNKmACSp
MxHZsS3qJiK9/91S3QtS2LtBzbGbto+C3FJ2vrbQLrHh76nitu4FXHfOtiqfhmG+b+zskHvNz6Cz
n9ug37iBvpHpXwk3axUK3xky5NuNPAMpC7pLf98EoxNNyO/QaIeDVHljkV0b57L4/nqlQBaZLtxW
nkvLAnhtFjE39qZx0p8Fo8elvyWtdW3qLgvkr3HGoC1bklXyPDVTGxbB+ITLyhc2tM857LfG2Yb9
8y2A8ZX2xNoAqyuMZQMUjo0D9WOYoc3v2pJ7kULKo2HjjTz4yu5ci08MjeuMgzvIc6DLZDL2N5fX
jx21bmRr135+VaQX/Vhyqid5XkT6FYDvFw8rGXbWN5bXlX3JVlHfHhGSW43PDpvcp9KC6W+nbrUA
ryyptcqELasJYmA1llQ9msi3bPmbzbYFRZh8jFXbwBRUVsON/OXja0OHresyVJ7B4s3UnAqHTyeI
psBAugUce57cbucTMkfGdWioLV/BsE7CbEdX7t0wMGQKsO5e4sEBR+JGA+AaTWpdqoF2owq/LMwp
sANYGpdj+tuvONszZuqYFWNpwmrxxyFkJssT7TtOGJBi3vJR9UlV8gI3Nn67rQWcCUcYYm0+D5Qf
riZM0mr3BYvp8wI3FyChmT+1y+Bqyv90/r85tbF1cdZw158y2pjT6Iifg52/q9nb/9uTrw4QQYyQ
DsvNycoCtZlZqzclK8wz64N/SiQxOaut1kBEW3YdQKHoIHwhQGCVLPuez/0LgZq25VY3Iu2HWw7D
rLYcqTOeFcwzJ4g+6TLsJ1iZlHV9S0nsyideF1t9G0zaN5051Z2yD1MwFBDDmYkIBwTD+POPceUV
1rUVJKQ86Y22OYGkO46xDLKZnEtXsltw7o9LRoet5bK4veBoVYqBy2x+1ZBVUSmk92cQOEYNW85h
Ewzg8Bg5xlV+S4L/ylut09OFaPS0CMYEnRISdnzYj/Mtg6sPY6HD1qlp2jKojA4tO0lFTw1Nk6XL
H/zF+TMqf6Oa1LsReK69w2X8v45Xqw6yUlWZjbjTPJTK/Q5Y09vnH/3jfjHeYVWJDunYSOiwmhM3
wxDmUIvuibXv1byz+CFt/I2fZb9UNR0EnV+snJ+ysdn6bf81rYKEkOEwUXsvffrl8+e5stDXBp6k
riR0vWuDmsvqN2Wgech1gzYrLlNunI4fX3NjGa6mM6NwIQFnl0BDRlH0I+dTwb2kEGNE4O6WE96F
sqsOk5c+Z5V1ykpIUlr/5kvM1iKEGdN5Nwpg4IWjNorx70r60411cmXy1uW+lVvI9BfEOrCVjj3A
B4IXbciQOX/+cT5MvTBxl/X51zqEf7avA1+wk+Nn9YusMy9ZLGc4cofpDRnbP58Pc/UD2f87jsPl
6Dr+wuAXI1TkNMO5G/svOfzyYDnypWyAbCnl/Qz8SVP3D0WODhDu1p8+H/3DXBYvuTqTpK1dC9f1
7NTC/CTMuEPClliHps3chDCRXNaKnxY3pvTK1l43BAAC9xbccSI8pdrfN51NQ+mTW1oIV95lLQlX
9TDdUQqbux4CE9qLdxKanpyAHvJyASiSJLChv0XHu/Iq68Tcaki65AKqIUrP1g9jN+mb2wFY9vln
uZYKrlNy4N94DcG+5eSb9ocVgBsK8usoRaIVgClm+GoVwxe2yOcicF80rnbt2UmWlN044D/s3CBO
rvIIPlwsRtt5Pi2dffYnHaEXeYbybh4xbZWxsiwdNsF0pMGt+vfqG69yCoiU2qzBqj95Y+eYUBst
fgJ/6D3C8Nc+0KWxk6GZghDurUsoG2v8VtjCucNWmH/5qkAfydG3nOGvhJZ12p+igCBWkLKjkO3R
FOM9FfU2c9S/FEQOWzdbiOsWuPSx2VEWQ8y6IUkN33Bdx58vniuBa91s6aUjO0cu7DgaN6lrAxH5
TUvcMMftwucjXItZa824jhfgBQe5DVCUqyH/oY6gkpxIOUa+zr5rd35ahjGilpOHXuU/6KoVYe5Y
N+rVK6vzv4rlr8iswCtHUWGxYxE8EzAWL+M6kMaHckMjn9CXDatbavzXVsLqEGhLANBAx2FHmvZ3
kJ99CpgJ+ZRvP5/IyyH8/xpWWAmr2E+X2g3mcaHHblleKye/azhPcC2zm/wssQS/hQa9/N5H46zC
PDrVuaiKzIV/M0pF2Cl6NcRMF2hRbSe1yed7Kz+59kbV92DUx/7yTwAAvN8qjsw5+jFw+HWPcy8n
KOt6Zzp0J6jHJ5/P35WQ/1/u/ddKqLs2JR4uZWHnp6PcGWPm5+euKSMHoho2ce4uZKDPh7ryqdYy
apLmdDamdI9W9zZ7WwObxWqgIbgoB+PrG4NceZ+1le2c0rohFPPl9MF3Ao/P2PW9sxDihHunNHTh
5Qj7OvmPo61SwzowiE2LdI92vwU7B8AXD2Dkk0q/K3uENom1+Xzqrr3VJVD99ZVEXeWLxlI/egqf
pSlIGpK0jEYLCrRMiaNT2j+rfvqXmxqHrc1pC/i3z1Cj92CO3e7QnoFmsJ/f+kBX4gFZxYMqL9uO
ZplzVCN/Fn7zTDoQ6Sznxrl7JatYC6wFARSo/a5wjsXo/h59IBHQp70Ra64VpGtltaYNlEuhuXUE
6+atENOp6cgW+mqbloF4lHX2L597exfuPaFj37p8vjZh6wgQ0DavgO8HCR8ICasHaJsfgtl8/Xxp
XduVq6zBAs3FcyzuHP2FjuiWyWNmpfvcm3AU9NMjGfobmMaPD1W6puhNsgmcnC7ukcrp55zaJz3L
NzszMeQ7/mmb0DVLz4iKqmWEulXBpRW2vG9D7ddbNx/3AGgWYTk64BO13o004eMvQ9eMPdvzbXcK
hHOcKWRnQqND/594ACC7rDa8mw2tUwr8NFKdKSRjD/1+kMo//+TXvsTlff6OJsyGhNaIZVxYmer2
GV38LC41XdAfh7LeeZLEuwVpvpLo0DU5j42pHLzK+FBg8BKb2HC5dLpIpRmcT6HeM/XfPC9IRj78
IcF8crIvFstuHNofxwK6ZutlbdFbuQFBYyQo+UodFDBXd54+n8RrH5/97yTCY4gpF92H49jA5XLy
CTsw4+a7rqX9jdPl4yyNrkl/Qy1macN37Qi5ePkEm13+AofabN8GtggAcRp7K4IlpYGk8dItRVxU
epDJ56/3McTJgRnT/76fI2aTD5KZI12WCJju2M+9vZwH2MH1VQRW0wMUo5502m9dnj47lvfw+cAf
xyO6JmThgoBZ3M3JEReQjw3UUNOlPOVWGjtm2DeAPXw+zJXP568+nxItYCGZmI9uFtwv1HroOxPV
/Xxr3V9Ze/4qapdsUFoN9Qx7bHYRXahAg3GRhXz+9FdOIvr/3IQZuNsaraoju4hc0+kLBNne2tp+
MYPY9XXQgDRc3eWc7Vp6C9B47ZUuy/SvsOEXy+AC9GYfydg4odU0MBYo3fjzN7r2PS6Zz18/XoDB
2utl4MducOMlGJ5rFI40vWV9em3C1qp+xCmklJQuR58uWx/EntBQ+Q0Aw7vW4GbY77ZVmv0JcMdq
q+DW5de1GVtFca01MO++MseclsUXv3QXFqbYxv/m1UjXXMxOKVtwMKEwaaO5s0ytEjnoLJa4tL8R
g/5rTv//woeu1eOcenYhIwHflR5Fge3pEPjPiMEsmWwz3gD9XCVBfkI+j4oR1aRt/7D6JUrtMZL1
PQe9RJsgutBMmCKHYt5QlcZZrWJhP1rTPTiqwBl/6+iteum/RvQHz7tmDnqWbgY+XXxish9jzuIM
FlvTeAeLtwVFbqX6mF8qGy9L+Ch3DXld2i9p/gSpwsC7p2OLO7c6gXOBWF6MfPOWR+ghJTR4wqMz
3t3IUv/rQn30lKvlPuSzrpYaTwk7cxionSGdSI2Kq4yHeFIvp2EPf201pKEpkiCzY6qriPvupmtP
hZrPReNENYiB+GOwWElFn0h1IyH8T979o2dbFTUymydqGRocJ/G8LG1ENVwnZRG1xsTCBetdbMtq
0zR0C2DFBm0DpftwCR4/DwRXbhjomqXoV9Q0qjQBRF7fAb7PCY1o9Z52W5TXPazflXxqRggWNr97
/yTyKpYL1HAaXAxtsvqWjO61eLFmMDqmb2lF+vToZ+QrzUlzxBn0p1JUR0QGWMJupXaF4s1JcK4P
fRbcorVcnYBLNPkrFHbSG/LJc2BC1X5Z1OY/P0KAaV2RDAregZPYUccFcPJtWbonT7tbiKRCVC47
l1g9lx0WPN34FJfD8KOVsGquZGBBLAt0Lo62X+3xKIAdABHyKKClxfkbbA3hJn6iSOGd2gs9q7sR
c/7rZn807uV5/poBi6rMToEXhHUchKUJDfH1A3Skm+miJfnW0uLgVecL44JCTKSGvwI2jXa+BlVx
WZ1LeoT4EbYGrb7C6y406a+LEim2vhn97UUJ7LLHGhMKTBj+2e0nv2zfjx58deoLyMbOniTpEdDn
FyiiOtPzhJ1DiuYBPMlEaXJjiv5ryX800qpsGx3e+Y3TgZnMi7BWT3r5mo5FfNmR1mjFcrLQzck3
xSzjGUqitfAizAxidJ1XoV5OJP+Obzdm5i5Lh43pnzr/NAzgzvHxxol+7SuuSZoQAuI6LyCUhoPg
gknP+DlH80yBXjaYLG6CHfXO5TTdY8z7HkISHeRjZWI7eyKGiEJfA9H5svopwBHO14sgKtZB5nl7
nc47goAobKgFjt85rGrV4B2x9j9f+FeSkTXrE9l24Qxp1905yyaFX5EnRPeuRUp+fv77V/KCNc/T
y4N8xBWLhvhO+9a4wUkVwH7822+vcg4bfhc180GKHIoFCk+Zs1cVu1FQfTwvUDv5331JLY/bEIyB
glTmZ+Ba6q0B+TXK3ODWleGVEdandw/raahTDc4BcuzVAflmfuda2t8taZXeOHuvDbE6ep18pADY
VM5BdbZ/IXOJh6LtHWhIaX3rDLvs9/+/O4m3OkIJNVVfTvCjtP1p9J69uYOXoAMLrg6VEzmYdqH9
Jsc1qHfI+aSLfS56a8jCxpb6i5Om6S0PsCsvu+ZI2r3yeukP02HI2SHvyyoMFvbSN/UtstyVAdb6
pi3BGQlKkzkoaiweCZ2nPwG2L4AZBmDxVuv4ShZK1nR8W4+66NwKE1pawEtJ/+A3xY+00ofRdpsQ
imB91CzvmTAZKIjpC7jAKiJt+d4Iel6mLA19u0t43YczfiRzO+gDli9e37/2bvCWZ+l7OokqzGob
bKpc97tZgWPXF20TDk566zU+3vdkLajqQvZ5ghYMPTiZbLuwcYZhU/oAGH2+9a99i9Xpky9dqQCD
dQ/dnNbTnuaQfwsLiSIn4WAN/VvVQdakWJDAgI/prPngZUux7R0bODXb2Huo9dxSJ/u4CUDWygJN
X8H9RaXm4F7QFazLXiARO8EgSC/xWC4kcS72i/80a+tjiuZqyU1fc2h8pzTKxgx3RzVqHVBH1I24
iSbnlX4KWZ8pRnZSFKwgBwJEx9bklbOpBP+Z1jUcJ7i/wRf7Q8iI5o53oZSrGrju7FW09ldD68eg
qr52nvMjp+k3S0P2xM1hBte4+yINBCAP3n0w9uQMgZujJmUfBTCPi6Q90aSV+QMnxbcZggUgztHf
pedmu6XGVsjQ7YW6YZPQcv6tqRNXnUQ11nxt5+XZpdCQVIS/erLNojadT7Bxj2puAcHjvw55+tho
mUGfQL40XbDVok0a0b3QvH0kmV8kl9/xbG8rUxIXpopzOjzKRb5bjiej2vHea5hTV0QefK+4AxR8
C72Aneo0cBv8MHgO9DTJsNEF+O9tmqg8jytHbj03jxrolXDHvuOcBGHtFnZ4ee7cMWZjT9BGHTT1
wgxON9ChMMep8IC1RL3AqvthcA+wed5XaXmsmHOfqoWHVtBsi8o+DsIJIVh9GF0/SR2TAMW4z119
yPVyaBnZQ2/kNZtRn+nhjOv9sLTQjhvd9zrtzgMvzhOXDxou3JHJzAPEJHdFA7OxoKh/BiLfXKa3
bKhIuPJfUKSWoWFVmTgQXOvq+T6oFI+ACPzGSx0vndnMFb/zR/5NgnAGt+anmo1fVeWdet/xwikj
KENSM8ZtLd8vMz2W00NhdxpECvha8faZCJ1YjtpxOJpAJRvy61O1Gxw/3bStuq8JoHp6+RX4/imv
+JCMmv0COAJS+lMovOB1VOquosUGSgoJLJUjFGW//CLbtJkFnR/8zzq17kBECml6ufkYRnARl2qO
20I/21C+3RhDz1ZJX5AauJDmob9UPgGD4bNvo5fX98Trj5R249G12QsJSiuhntfhh+CNVeauuxkL
+1E1xQNdCmBl4Sm7GwHnSKD5MsalpEVc1Uw+yNTjod0ScJG19LItIncReXLqv9il2Ne60U95BxEd
aZZ7NAUeAG4RB9E31dbvQDDuoRKMb9x8A0HI3VrGLaIG8iUuVCNDUpffHdH7G+GLuJn7zTyw2KU1
aLbzEpZKsggePr+CukyChTyUbvok0vY3t4Y68tnUhWCEbSoE3cborVWV/TZdLDscsmZHDFDvSwXd
LN2SO3scd3ZeR4FrFREPrOY7M+Il17wKaZBuocL9CiW9NwY71a1X1ttpQqIQeNULsYbXTqjt5KME
YEv5VOpMx7Bg7yOs2+PA2Hegi+96rzraRRnBQSuphCFJYQEHrQKyS5d0DmVVbFXdoCHDu4vrQHWs
e6eOSGY5Ia6jYU7kSwjq5aCd1+mPDLs3HNz+0MgZPNcyq0Pauwc821cBCSEVsongMaGAGxUkC8uy
eSA91FMhCxqjMvol4doFpb40LEp7CnVX3ENLGRSAfqrws8YNvYWlB1WCelB2pA99WW0Jcti+Vz8W
ZZaIAegVLWhuhnO3sH2NSAn49PTnsvBGf36GOMtTmk2HdsgQz0r3C2R8rNgM6c5S3p8mzfsYdmvh
hVEXOj476M776qj0bq6DV690kzJtXyxwn4RnxQgdAkAI2cUVdO6k0xwBbX7qPfjCA2P4C//8dwGG
ZERUJjfZpPQbHBa8cE4X3J15AG0LAzb5vAxgneR3sp/9xGmdHZ06GUIiQMW8rL+7KMjivpLbFp1C
6Dq7G23ZmwmXoraXIlrQ0J7qHS5q9rByAcCsa+eNWfQAzbqsjpYcNvFZW1Y7bZwT5NpZaLlleYD3
Mot6D/K/fRA1yt8STmFXCreJksvYMs1jY9rvXr08s0LviK1BZkXbp4EZhc8ilbVQUu3d4c7p013j
11+HNN95Xv9USoDmtbEjm+PGq4Ib2y5g6jfpehMCBTcn2SXke9NhROs7g6QAFMRnqDWM/QmAgqMP
K8Z7UwR3NrqU4EwkkLSGnFcAjdrZDmLgG4ewqcg7s8330UdDXkyo6Jugxg6mKHDreYsEEETmegZx
wM85OreoHV1JEBmCR28uIAqrDtCV3s0XCnBaQ6dFqKdCVI+tKINtDQ5V5OZGRHXhgzssdtoSG+FO
iUtH5MbePfw2y9AVHYA4fvUOY+MWjoGChQL2pbElzS9aYdH3y3zwW7N3Shf7vyn6ELZLQ6Qbi8WD
m/f7CuTDpzoFPMSpcSYUcoJgTJrQcdn7BdEPbmfHnbvwJ14BqkVnkWRmLN+GtMLOoQ1aHvhwyIPP
WeC9CCSxdu1nUHymZWJnUGEohYLFXer8nCxShnkHad+xd8bQd/rXYjHAByg4KUrbq8PWrQuYsgxf
iRpYmOeIY0sldWTPl7qZV7+ZVXWxQ+iy45xne2HPbkTLLlGZX+1sYtVJb0007nDhEC9QwdouZiki
2/Lu/V6zOyQI2HomYswG2i2LnaFzo4XyuzJQCtrTwY+q9vbYeQcYckApznN/kmHmCdQP04e6H/Mt
lWO7YxMVZxDD1NvojuqYNbBc8rXEai2JFVaayJeUuDL2Xa8IIbl7YU80soHo9MhNH1/u4qKJwD/A
ZimEWdtyOC81yoGx4ohZNZiacYefrxIwN7sabd4yu9eTGTey7+c9hS1yE4mqHl8n7KcY8EoqECZq
iGo34CsmU1Cql9z3kCfifiq2C9ZHUFBtk8Eq64PDlXmbFgH7QaStUZ531i7jpeWGlV0jrAFA3Nbh
NHP+u0wzNzRe48Sy9ZZ9CUfrx7Tshsc6YLRJBjtrnrnhZNPIoH+QsOzCK1LV/+IdLd9c6VZLaHti
2S/FMEF/AwDkNA7yhkCKdCiKx7mdt73t9TveQDrKodM0RyWvXBxIfE7EkuvXrIEYpSPKaZdKlv62
7LH9XaRygWyDADPTqHlowxzI1Rga3MaOdaHQca1a5S4hRUW5nRxbHQPfKpMOTPWwAwI2AVLJ2eSy
oZseGesBdWaZeCZNT1VJHTi4UQ4Y7ty885Fb91PAu3MgRXkmuWMngUVMknv0CTg+P5RZbn/jwmcP
KMCciOAKOSyw2x7hOAb84qSI+DIhP41oOuQX9R/2KjSSD932FMmSbRI3NX5o4Rg+LqosfgxB3kVi
LN7pKB911r7zguK75wWaZKZHxjYvP6ZmmDZCuPY2m6pnH6iksKtm8eazWWyIKRZ4KukqBo0JBCF3
0vR+kn6zBS8PojdoIiQLX1woP6TZs+2pKQKKJq/uBAMrMFpmj4RmJAuALsF9iYvp2BYLcuJ5cDe4
dud7i+Z1OOYLey1E7x4bc1E51Oo3RG/2A0vzBw3QNIK/9ww36h9AmAR3vppYhGR+QZY+u38g6FyH
GdIxeOxOeaigGBuWU4pF19g2YqVFTjZMYkMwxtWmTzvxatNZH3QbNHcysBmKanVvMd4DN7EM+7rO
WajSKZhiO0sdbF/40YiRiD95alS45Eu+Adx6CitV7PFcKZqKY/1qp0vwIHAlHiEwciCVMsAvPNs+
uaoa3wTUyOHC6gUWTntc+MW4G/U2HtZ9ZHworYMUU8IKqcERA8h0DIxzFik/wCYS3RDhYg5hlg39
d0hwlVFgqjmsSV7HmdfW36vA++l33hxN7QJBUt/G2jec791lvl+WxfnCsb72vt+VGw6r5q09uY+y
6r+QvO9DYlj2CvVlHEpZ9QMrcrrzmSMOrAJot4EXST+C081BWcQ85TXfzlXPdxU0DXc275ZIwFP4
0DUOxKFax44UHjIStCORS+bmTjgjdN0hWBELpbx46YWOHaCeY0G5F1WFhqhYwaElaSNPn2ff3bF6
/MEZ6bc01Q9Lp3Jkbi1LJOQ8kHiNb0tZOqHwPW/TQwlkcJDby0KX6MOLJhnVmO19l71UuX2HvFQi
7sg0arxJvdeN84OUXRVVFlTrMul/wyta51HrZau6+amBuEuYEzCFABp+bDmrzhx9sW0Pl6DfPdT+
EjXw76PBcZ+NZPriw4srdqGEskH3AaYH+Tw9UZPaMfMoD+vL4q/s3AuN7O2w7twx6ho2RyAGoGuD
c789+nJB/KpJEZxT0s9bknff00aoUHS8ivpacpR2VKrQKaHpjMSwjSys/IOjWR4PqeK/vVTLrSmQ
U88lUjOl637TWFOxo1ZabuoWkl1dHTgbDkEQBEoGN7+hL8J0YT9Adp8ir536oyhggj3nroOZqX4P
M84RxdSxMti5HhueywLphJZ9tpuqSuynepxiLp2vDkx2sdsoCQAHRUnYxPib7kjLVOxYJl4yOJXB
gI2OnrcFidv50aOsP8plbB8Hd86Q4lfuhuU23Jsh8YHcL88TZHG/SQ07hSHA3crQ8hyqO/RnaUma
1Jbbx/UFyNTO3deGT84dK+l5xFq4qzWfw7Zuqw1nqsRKutzWOuZdLj6N0wJBSaRFsXFRQMfu1I93
jMJOTzjai9wudRKcNzC1SAn8uqfR2uqhusAoGVy7jWUeGhyJccXK8U9ZVeq+xJI9d5bA3Z9MFT1W
kiJUO84bIKXtzrJt1ODNbG/pLL8OfdffVSLLj4Lq4XttTxqttjZ4snr8Zu/qH+7UqmhoPT8kiMNh
40/zN99N068uPF8j1ZZFMtn5U5uzOkbF/9rKWYZzi85AWy2LeBg6keGazuf2BvahFqyAZy+FrWfY
O1A8e88bu1BQzEbybGkI6o8IGArqa+4fKzC6Rs/Bn6yf+LuyeGwloBVdCMNod9hxVQfkaJYFQd8Z
nSAB1cQN+8wevi6W1KehAY9SGQ8ZalNWgGOUZrin6QJshGjrLAkGFzJisnPvPbfJ3I0I0JKrLlkt
ZLRaqEhSNxo9pYCMGq0/Eh4s5wHl1zMMVoneBdBohaQEKZchnOjEw9kukL9OvUGxDkmQTaGH9H7S
Leeh7+WoFXDCWmHQ6ZEkbcr8bw6MrfUxIIL9nip32uBCb/4hghm/NZU5jFUhZSFD+/84Oo/lSJEt
DD8REZjEbYHyMiXbLW2IllqNJ3FJAk8/X83mRsydmZ4qCpJzfttIJLHb4Ex7VWnNdKvq08RXTePR
Vua+smQDUBl4SbFoQAt/cuPRIOhoCsdql6+bTNiZW85v0DqZrsDqtE/GmLzNw5IH3XFby/RsDEPz
7HlW2HNK5o4Z9cjnmigtvOEtD731U/FyzTgqTHAFRMlD5Gc+xeOoUGPHkh75OkblJuZE51U0UVnw
wLNs+TEyr/ywyHT7MdkLj4hLm4/cHOWtPEpsGNPqaUqqNph2gtGxTubOKPEet8QWNXPYnTO7NBG8
e8KYLvhK2UPcXAw/ZiG/TWfM9iJc/60uSEFhyPU5yDtv3g/+aPwl58Nm6FrLDEiaLKRvYXnBI2lT
LkrAHkHOtgYCrkvV7yVb+H1bDoTU6YJX1rIRYj2lWRGPenajorA0bTgOj+maTff+qOWBZ4tY2MrP
zvVoIi1emvSeBIXFiQZbhXdrxuibAd4gGmCFyMyV/ck3lB0vXMxYtK5IJhoF8sTjRzpvBLVeZ8vx
YkbPPGntFqyz1erAODfyIRx50BOYYtnBItIIWDJoh70ajmyA9R1IPpCIUck5nrLK+gyHvD6Vpn2b
vjD9xQZz8rPEff0cuFZ7qG0t976wcfwVISFf0rMiM2jXb1H51UX4VvFZVUMYT8PAIq/Ten5e6zWI
prQqLmzxTBXb1KG68JtzvXbL356p7jms0vmeci0Dl/1Y3HNQOKBGa3eh8lzGXdHNR5Qf4H8EoD/l
xlifezMw9mrNqzbRQ1YRKxDa5JJmzYMz5utf0zba3ZQF9qHpreUpNEVwDKT9uxtz5AS6nA/eUozn
yplBGzIwqoFOlfNiF/pOy7Q+MwmNTyP9FolnG1k05LN8s+VcP1N9157GrQ2TmiqSwxAaziMbgU5M
f5CfTccQ1I1qO9mDutLER8VMJWidJ6XkuyEfJbY2Xu9IhtpIqil48JoW6nMQxq7dOAmKJg+jW7fC
viftbE+ME6+MpgG4q0HqCq8wEsvCbF8waYP6bAM4hF+gEfH1rizUr55T5tHZhvFgZ6ORtJ7zd5xD
3hyGhkXJjdrdT0Vu39FO6/Vk/InbrTHZd7ld/KP52YyaoCJobDHyU2cvAcgfo81DmXoScjnTO/Ii
PkwiEa9iprzC89by0RJaXrZKf7OxStwuuU8KX44LqTLfyRytPi3RSEi+TL5wXoxPZMLl13myu3Pq
b8av2pvET2D51jUjFTwSXK29PY76d10ghOyYcfbQGw37XRo+hFstk2rpWURDQ8bm1haRqoV+ccvA
3Tl6UhF5gMOnueX5r0yvxl29uuvFDsAn8xVlWx8S4uAOcosaJX7k0LcHU7H0iLEv9iJobIK5hXno
iTCKu1DqL9Y+QOZ+SnHjUQ6VH/tpAKosRHrMZsc4jKack5RBc19w64NcWu9esYRE0jlPTZdvzLyo
BB+V3a2RkWZoPaq6jhlhzMi0XRIXQ+I0zTJdCMhL5xMbeE9RkfV7nBozYrD+VW0lS/TQ5B8MmFPc
dIoc5tL0L4O05Y57U0eK9KBLhiF3N+Ip4kERG7OBNq9d6Fn7rbLVvs1ypAqu7Hn/A8gjLdzUjte8
+7YaZci7frFP2cq1brU584+wb2928+qIpT9kVl8mojDGGL7cvDNlWxVxmJvLw4ivjnclpVCLoGaE
u9AFEmUg6SyHlUfJkJiZHl3CAvTsEax7F/qp3tlpWVyNivC8qNyM/GOeFS8jT+W7zclCsKa2A7qv
PbG3q1DHnrw53qQ/JlbWeA1Yop1/dl2Vf7OClOy1ZBLGbIt6R+qCF9kOpZfAwBr3BNKzpSzyv0Nq
qKtTwIuM66L2TrHmj85MsizjkvcMERP8mBm3d8cvFtUFsYspUoY/DADeofXr5Vz4jjfCvLTLl202
3cs6Dfq9105GxHLXmCe/bGE9NMh3h4n4tRu0SNyh9fdh31TPttqqPac4Q69kQD/yjfJdChp132Wt
/DFXb45WZppfrVD9WxlYwVWjC+ajLNS7pzNijy4v66NKN/PDLzRfa65WCzYhnHW+88KiPfsdUgxH
cXREqHb0m5HW1b+5bOcIO9r0UmW0lqSINpIJnC+aIDBf53Eq7h3LrX+RcDfuxmD5/xU9lul+o7/q
NXSn+o5Gq+rYZqHNzEeA1C7Y8Iywnz0svUFFWjfprEowGYRnPfEqmPzG/zWX1XoghKk/mH3qXLvG
8U66DKoyWs0gvyDlAb3IFQn1LwZJ6W1SOK71ytOscdo4Rpv0XqnWvfAD3vArNc23PxBaouE2Safh
2apyTgqSKA7QDMW1cXN5HlTTJGpqIlFa1akInemivW3Zi3Vyf8qxNx86S7IerIv+1wjHOhfSmHXU
TLAOp8IywNFU6om7UA5z7JPDdRL1ULPnjPXgxU4g/Wfpf6/WgqAvdQmErjhk+1EtL0XVlonf2IST
j+LS9OGj04wj5NhY8jTUQNgLMi5xGSvnUhtk+qh8IhzEPgEEPzgifW3Saj9J/+wrIQEwh9c+XGUE
MsZLSQAN84pSFWGYbpZ92gzkDJlbjGL0o/LNfe6L18pd43Y2flEhyL7iFCftGWfBFAbGfw4VXBbZ
oE5gnbdOmbfNMG5Cdm7Oj4xKrWia06Qu1N0wpvfkKIEpl4QgIqDa1dABsUjtyFW0qcghyfruve5R
5zQm6zSLSFnO34Pj/B5qj2qXOhKmGa/V9Gsq+5Psh3vfqmI9l3vut0TUy0kFxkshLR4bqzps9Im1
pbVbKajKivkc0oglvOB0g4qXqv8yOjp4nGr4wG56HNsKfy/MdNtc0a+Tb9qfUl0+jsLwYrsd0Uwa
v6VAn+V757TpnsuwfLR11QMfFpdqMX8BiP1Li+YxEMa/bFgZrHJGoWEEhke5EbfWFJyUr+/9kpph
T9rOrvfVnwZagdrMiX747TGQ6YnB+CQ4+pVunsONgtYwoxayee+d4KxC/6VRXsi9VP8pDejRwHlP
DUT1bv0wp16WUGS2HQCwydN027jaXD9GuYYBlBM2sjzjXqZdHlmNdzB5uQ6ueNNpdhp19k8gyW0H
DJ0uRJhjQOS4AzGsoXvQg39XV11+kLq4C4Lgj11MXz5P4pEBfYhWNaB8JsGTRpemn069R2qnk3nM
r+QNWEtQMt84OlFZvxs22/ub9fTmNB4b55LmJTTJ9tZt5B8z0qXJWPIvjp1xN3ntU97l+3AIvtSU
NT/D1vzx+Z+DscgvPxiT2XU+Bznc3W6CcZj2AS6UaRviEeUXfdgyCgv5r3XEkVPr21gWFvdseZch
XvRl2008RGnOBIV0P4AICfYS6j4Pl2Nb6sTKS2y0IRGp7Q7Vb6IsM7H4gq1nxXZlJdXGWmMxM0FV
0fRRQ6wKwXOawTYbU3px9PiZO+XD6GfOleqMFoqW2c/k5CQlLaHaFzy1shjpg+9xsI54Jt6KikV2
y09KdcRDO3XUlI7coasO90Ssr/vC7bvIn5p36WVXD4kpAJ0dsJrq9CAn+UH9TcqlW155rQ0Rj8cE
DeCq2Bzbl64bjYNr6y4xg3XiDLfGk5pqEzq8frZlRftUlp+sWqV7T4wIhx3eXJnbvQBEF3HlewSY
K9cGw+E+4oK1Z54wFfm9dOIUqWeiZvPK5fVJtQj+rPPy5I/LfpH2XVaYjOueAX3fxwt6ZJOgvUjO
+lTmwtyNbhrDCr3IQPxQzXBvGF3BfdglhFVcRJ0e/dTPT/xgJrQe8GFGo3CU2UTMzaMJFy6li5Ak
u8oyIAtdvIzZdA1c++Jmyy9zs+5EESQjQy2QXk6J6ELiAVpf94+dL32y8Tb44hvdFfZyv9D5bfvd
YdymhzUdwYQy24iNofgRPtuN1/5YY/+n4PIB0lvNAcHVGEtwuKjL5SGEKyy87mtu02czDTxIMPu+
ncdHfGv5sdH9v24N7aRcJIxrY3KYDs9mMJxGrJk8tFPcgXtlAB9hd+9VKr8LFvlUVgqggIzikzUj
89vG9AAa2x+Uofz/b2IAh/fNofWhsS7IHp3ICUB1JyjTlTF+6Keflu5dNGN/asfemU3Ay9DK2nge
Iey6IOSgL8xLTvpxU413tJRXr3qZx0RzTmm3oeihf/G4jdOs/poCU0TStu+r1mMW0s8oUfaWbTwJ
UV/Ctv9QXX0ftJRoU3J3sIcA6D2tuqQBK4p90Z1z1d6lYBuPm5/HkxPEGaFMyWzYZjSX5glj36Xg
lVMAIuoohYuMXEyqjtuMu6xjqAL4bdfE47+2NASLh35GYfJ0qFT7u7DTL08CCQ7Vn8klN1oDDK8T
Hk7VCicpmvU9h8IAh9q5i6VgjFhKscG0oAVWdUlV91ZtG5O8NJOgrctIB/ratTab1XLfmOlJOyOS
XLAasQUcq1ywWrppJBc97yB7H4kpeZm6+tqTqpfrLY9ce/KixUYyq8vmR07zTX60XfxxFDuvaKxo
6ZuXrWqMSFf+dmAA9a+1LyDziLFdSs4lUcMBlYjLEGLlA+HpwyWdih3Um71Enj1/DHIpjpDBMS0T
u2ZGdsHWHenJpX2UaCur2KA0sqextz60uRpxX+T0IFn3WahP2CqOyBYT+ikO+e2j1qH1yUTDKFG8
rAXjwOAB6S2GuCtDe+9Wc3/Wa4a4oYD6q1zenOXmPgVdnwxp99EIv/r/1+rRIMWZW5J1XGfXhhD4
0xAOj/423LOPbLGsvftyS02qQzg5+S63Sz1eHNwSfVb/8gX0tGF7bzVJKDysKSSs0Qc4oxsRA/E3
J3uugjitAu/ez9vpaIbOFi2hnUV5jZKfcH8QI2oC3fBnNtI9Im93R3n3e6HmV6OT+zbdELYZM6NF
Pf81cv+3HwKXDpLkZ9W44EuOq3ZKrCGDf/9tLtAC/BrvtbcEwCMQvHrx/qZ+FmfVtHdqeBoR7tiy
7rN+eDIKEh/qBltIyNvG8qtv35+DiN5BGW3KYN0t7kIS2yJG4zqumvabEI/nPuOAaNevLhRPyjI+
qxkdgxM8ByuWCVGuD3lTDJACODkrpLmM7fJYr+thyrIlCQLp7fp6+xfm0w2eO6F3PHizesjn1Y9D
W518ngm3RtHbmSX69Vz/NWp9I8udT0FuWOyjsL56S//PaIwMya8Mj9oZjGhmBCQB5wmEZ8CCU956
zt68uXsQ3PhpqPtdGZgFkpfp17JCGYnJeVMVj0jNPRSls2UeKV5ZEsv0nzbTgHk3XyDFD2FXvldl
gz4izx9s32Rt9tw/BH+fqsF+pibjK6yst5pzy5mDN2+ZX2pzOHOU8vILwONm0e3Taf07FeZ9Ludn
J3VB0pARDdp/xNJ+tOn0ZBOSDLmYdi5GZ7Rvt3jxP/3khrfR2N6FQ//mhdZtabb8l6mhstpFmhgH
a5NdTZWtyTbCW9cmbMpqsg5XZoZQrKXndwAkftnQhO0W0q9PTR6UZ3dx9wGCaaxtzkD0BuW8Oq+s
eJ7qdDf2/tVxDJRwRgfP1gt6szzn3gF7jDzgYraDCpycCSpgFlfJvPAHNZVXdrdQdOshd0QHqe+k
eUSVt/8sLHzjvAtsCzjVYjwPUK5tvjc8sUGhZXXdMKn61vkgh87bhYXuPhbExK/oWioHvM5YoE/b
sYrybuv+IixrfgFspTu/ltku8+RrlQYfG5+OeHyhH4EoqmQZ++5c2ZzUY0Hhsdsr2uhkhkxgNZGS
aF7EhbU8k59uX1uDLyHT8s1t5gfyyYyrNzC5YdLjU5pjrGZc2yNgzXG+6fNdL60TxEX+ueKNI/az
mGVSo8aNkbYYz2YG3Diu6PXGKSRXdtbdHlyli2vAiRhqazgywXovGMOGs5pr6+AN/noe2kY/lytH
AoPPGvt+rl+zItzu/FJu74y4j10GYOA0iiM9hJCnadE4SLa8V88Q2bVvq2tYm++y77O7vjUzeKap
ehyALLfIVz7km569Q5N1LFuD+NLT8iwbUR5mn6nO6oWKDY1mmqiiPIGt+ucUQwsbMYOYmB1p8zlz
ADUP6Dvm+svUPVE3m2YHm8G3amJGqT8o7t00U5eSvfzYej7ITV9PKHAqVGlTZhwskaecScZz2kN8
gW3c9al4snPr77Csy9NQhMSLzJP5ZG6K/QOhwa513HZfmnBVjctM1NVjdh3Qy56KvE0/A122r5bZ
oihzZXao27E/yqkWB3PCVsbYpHbFiDK7CQ1xIJS9ivPSUsi44IfaUvaHWtRz5PqQrSTqo+Sxpvm5
bcUG+TNOECPCLa9Z69nkqOtN7VPXNAElw54ftzSX3xS1TFwZ2P+RWXhXmO78yWtE8Bqr393GSaMa
fyf/0e4l9YeebJ2yj8FsyjsoqYe+tc1Ln8KRtePIj9Q76QLpUhj3RpOm5zoVOln4wSMbk9ze0hh7
xnZ1jlWYv8l6+ptNvZUUHUKAfrNnVDTpsAesraJ6qiZ2GZJbcsHwOYUozmafdSkd7e/Ar5zIdp1X
YU6gDq5dHsegdxMdBukpHbMReBlUMQztOllaq0uQr1XPFfkbUdtufWytqop7BUsJUb3eVz6BzJ0D
aVWuKCPqnHjKLuSyjM5cxGsDPyiX+lmmGSqvpVuJdLDLs7CV4EUEjBdRNG/n8VhMKKlwkdKG4aUD
6puJ/+Nkj234FGbuo05T8ilv9/LWE3E/485qFwtqW+h3Qw9voVVgt9mEd/Ly8EIG2qlst7Y5cass
X4Fd8umpktk+Zda7n2YxdWHi+4ugT9GFCo/g8t1xJ3s4u5vzCtUD9pyo9YRZxtL2XT9BA4NKwFjN
ugR0XCUfv/XQzaOw9GjEwTsanJHFIYPVYTrVB1Az1415tkr30fAN5IIgrzcFZ5D6T6Ll/Y9oYvqu
PFRJXDBa8hLeEeMU23Ibx6gWllritFVZllhd4QXRVtd5HneDxzVYh6H47F3VjxC21eScYDbss8Ok
s+xCYSpqcbumB7i2S6j3Uiy+cyvtNhrWxJDWsAJF1W9nm+tPVVOXhJYin3y42FEsx0KGy/uyjLeX
fts15RH00zbuAleg9+NfqQ2+v2Rfs+rM/4LadON5cEOaqAWXZRduYs2ebGth5quKCsHBRNQu05Xh
KHH0Kx8sg1MCapKfjPXQFV7lnICasqfVMo0rkeUDw/0weN1urOf67DmVsUYzxMKbz8Vc7iTtFEEU
BNy/kWL5biIjb5WZKMexqCrqquDBbQfkjEqZ2fOQh9ZFuxXov4vDs4jT0q1/Z3XdvpsobLzI6iby
ptTSdd3VHq3ty8Wdgicr1wGQVNqsgrUExVhcUUVkX6QdGCEvxQAphNMb49lQ4MYxTcxDCIiw9vUB
b3IeRIKmmo5XVrX2sdNpJHfQHWyZwpvhpLD9PZpioqVKaK95q31rvG6A9nCVRTn8Iuy8r865YaCn
G82Usqmx3XLaQQsuUuKO2v1Zq2zrknCw17+thISK2tzqX8Z18JHzibausY2ykbF+86K2cDSbcZc7
QL7FMgc5vmSrEQwyeHxiDzSEw920/fKO4RskSnh6/Mj8mmMebggXtF55jPe5bfCWLR3KoLH72Ol7
s1kDWFVZrgZZQzYiIafLjTz2rEo3sVTCa8BDvDrdL82MaIJmRe/bEcD994OXOzwsvQmEjcDZGhMl
bK4HQnXmWzGtwXgkurrMcDu2uo+0pwRuutq/uUkGG+ooCA2WgXIuXSsJG6xFidR+ZLp6r0ML17ui
8m3eqYDc2Sh1WR5it/KnW79uNhL6VOr5o58b55M4yC0834xMfSy4v79WeNqcmbQ0w2fhNvZ7q+ry
L8gn4rpiDeEqCvTNDHXBTZcqTc125LS6BSqpS3Fs01o0CTssyh1RTM3rSsmzA/c3W4rVZyBbEFEg
fIgnN7KUVscdI4YKOm6KfNu+KZErnZ2vPP83EK877Xon5+4RuvQOPnROcbRRwuoEOEFve+7S4q0J
iLWOw6CcX0IZgAgtJQA35GlgHCrou0fptmUZr0VB7nPNm+/PZpWCQE+6NcQuqA0qk1rduQ/dsKj1
xFLL5Wvrm0g8XVR5Hvnu21mVg6qhgy0UHEhmttfRBqDHgmrcuF2zX5q4DMej2yKdOlp+b0PfWhsH
Ex699oOYVi9PLCjY/phPG7+6J7TCqul01ktjp3aOjnOG0ue0ximv8JEhzxEjrgHQBUinSswAxaFa
22+7zgXadUc6DCbaqb6Aa/M/FbgvCjHQfztpGvSUaDmdITuno9JuDLo9YNoiRKCI7XSY1B1KIUJO
21W5r2pspaAIitVtP6DsGR7hIDskpj7zB77LLiCvuiaXHqJHhA1LBwYNIQ3ObisfwXldBAXATovZ
DLticuwKCanpWPFkUO2EJM0xgbX4E55loALqQArF8c4Ikz6mc8/hYntN95p6zniyAgkjprm2f8Kh
XR/6yuj+bKFbDvG6isWOa1W5+DSzGXApoOoJU+KWIrE1pLCoqaLlqk2cjlATnLEm0r7Z6drsmjam
5T241mAjXak9I3tK2wlBiyxtcQALRNGSmQ5VSgTMIXPsOzeUV3du0qh0JnSgSnEB2osWw33r+rRN
NUg1bwBmiHjpNlblwIvDJd/0H3+r/1aKtwU+v/eREAiYWce7omtH8VDW39JYX4ySmWouONICEvro
j98+2YyvvObjZQ7vVNG2CczZvrZXkL4GmQ8JzyyidzBPp82yL1DzB2F6HlhZ+ddvzXs9Wacmoy7k
Zj+A/kV5SIKtVX0FxnT78cRxGW0el+kPQnr0Eg3KC4Lmdr69aijQCRkYbaQuHTBdMb/2urzXTvvB
eHsNQm3vQ5KlqYYT/n5EfoTiE7Fz9QCp/GqOzs4ADLHc6UEq58Fj4oDC69l4ENkt3EsZnhzT6c8O
iEEMKTbuZ+1dTI7NGJLxYaDwj9N7QqbcpKBchXxB4fEwTNarztWhzPWUQKix067BdMTStEb2uJ2d
PP+YSv/DbOuHoG+PgSEfWmP1In77D1CiY2rVbBQp8Fqq3nijlAmagCUOVJUMnUpY6lBTL0PPONBc
7aJhyME9aY3rfCJuBQXreJwCxMpBd9JV+Aq+D3oZhnsxlcd8kM9Wty5UsFmX23mEVSl73mZfRllY
Ea9ns2lXJVhrr4yd42wNg1vBSMFLx3GnJyedz2PmOztifH4aSmW4w38yd/41ez0K6AKhSG+nkNHZ
HQPBu821VZP1z3YhORqEaV11alGCitV8v92OaF+mHdfyRft8yN5ZppjAlj7JBhRBGarxobJebg6V
oQp/O+yV+6mUXwW3B/KLar8q/tlN9acaIXY2wNbRDbLXxBEj8Sn+5mI9iK25xx6Jgst4y4v1u7ac
c8AvyMobctIyi0W5711wYDzMrKQ00jXH0jf/kVbUEMZlHRZWunjtjSHRxk0XZr66qNoyx4TvntTD
hlS1qwMn2sT4WfowT/Rd7ElRXSO2prOglTuZuEE9wIROOV/awiOuuuYNYcsvZMfyQM7qyzTim7j5
pmKqoPo9zDlSvWm+SwvUibY0VOwV+pcqy2tRB+C6JKVG9jAfe+1SYAdgEfg3EW62c9Bt3iCdxbJd
+HzXa44mPqAA/Z4FEltWc/XDfI04Asn3+DG4mgnERgWzrO6xGNznbanPaeBfW9+ldGu6DLxvoPi7
x5pSB4bRjUC85ilw3IuY0fCkpL6hJ9dnfrX3fIJ0t1Y6uhrU6TgA1mL6yJS7Rr5/85m53fPthmBG
fJ0s9qNMkZhRGQq+MwWN69SIUL56lW0m96kYL5PiAaxngr4AZXeMqXnUWM4hnZYXD77hxEnxurji
sa4CsmNxW1bG/O92WZCag+nyet+xQF9aPe9hqh9AsV6EmT/bev7tp95ZQvzIVX4Mqr8XQX3GPROH
SA0SY97+wVmcKkc86W5SO3I1z1pp81C0M7ZGECmc/pxg1Wc72T+TUfLBsU3mdXa0lHOtRPilXCOB
ckWhVHw4m/WuhL4bwMiTrpvvWzn8dlwUy265n+rxO0fBebusaZGdljowYrRcpNF008fsNM9Ek7kR
YvwI4h3JW8DqOjb/ahe6wtbZm3kDQa18fnCrfO95y8Wj5z5I271fzN9kmzGUGVm26xtAaLoaGDiL
6VRO3kkt641reVhvAAfzx6tqi8eiHBOTRXvndJ2Oti27V0tb7GyxPWQAqeOIhzIbPloMge26/Crm
7alyy4Y3wQ0VQENc2UejKJ9piS9vCrOdWvJj3vgXRmWg9NHsokyHf1VpXEKjuUcyNuyAmE6YA+B2
8dR+hXXKkrou40+m2+5olVl9CvOFQqQ5dHbC4QXG4PuGrDcWXXmRwfIW3JgDWVK1LS+5TQVVXv7r
c3snent3+0AhSG3tGkfkugS72pIJ1yVw079VXR6XPrw34MvcFYmiVbcfZELsO52/NLNHDL63G9zs
RVrNa7ogxAuKk7D0vu1hU4iLi8wyvC5y2xelize7ro4LbqdZEnm1YHCIbK//KKsSuU15Z/N3/I7V
mXPjPZA2SKAYIvxJ51VaPyLlQXK7/ViZd24rk1nmKIamE9Ac01zGnt6PfwoS3evZJSxj7Q4D39Bd
Ac9tZnaV8jxAt+LDkEflzHdrGD51PbLNMCw/h2n4Bwn2TPvlXhbdWz1At46TJwBu3cSX3JbsRGxr
ZMjkfrOrAQYi5IeCvlggMC9Mf2HvShYclXMDDlFPKT4anodpOONBKvbB1lbstP25M3MQ3dq1kcyE
mHUsmq/lNWV3yo3iN/6LO6RCEG9LcPXW1UoAbPdDC1HdZHgi/PlE4/DOqPQ1q5ZrQRt7a0znMvTu
0CWClWTZv66BAuAXf7PX8Dtz7f3WMyfggJCde190Ncc3LspOoPwBSmzxE6yBfPIG512t7g+RLS9l
wFh/ixu5PX+6cQ6CJ8ef9bnpKeqmq9KtDfLcugMpZZdUj1j+JtL5csLRdvw5TdTMiEjt3H0sLL6t
K3WT4P0ZjlNV/nZsVABuDleWjULvxkUeLAIjSK4W+KLm/oVl9mgRARVVfgt0im4+1U912hysWR3p
okYcqB6GtX3AUfNRq+C0yP6FRhT+hgO+HKrfoxf+Myx32WFafa5Fegrc9t4KOCWoOVWJseZPDGUx
Y9aOqrkXlvRECEMmBQqGl6GHJZF4LW8K/9uJ0WWH0a4Pfl/tbn+ddh5xJk36meeePGbccJ4XXPBn
HTiCiJHsYEbkW6mZPrlSgQvXng+PUpon5QQvwhZnUIvDWojECdZr7apHt+PMAUXT5fTE6vM7nJqv
sTCvhRgJVse56lNevEzDXur1ueQ2M7hbwuC2V/FrMnL9Xar8OBo4kUTVUN/glcsZceLPjIwCM9qh
0/btrOnLT8te3jrgyqTHLoG8mElJ+tmjsaSvHcNKV3thLCs6Fq2wSYCP6w8CzmH+1h//P47OY7lx
ZImiX4SIgimYLQl6SqK82SAktQbeA4UCvv4dvM2Y6OmebhKoyrx570kButRLk786AWYYRNcRDeQ+
rhz/MjtW9qVHdFBPPQ2dukVJQGJZNG9t0bzpzIh2VULGWSV3FtVzGcwX9Fe0suaauw0pSD+/4tXY
ZQPxlAFZk8WvZ4F3wfCprHxv5u0tjYMoy0NJILccM0TsKjSmhsZMBWhC0Mzq8pCwsKblmyrGcq+d
+CpkzhtikA9NH2vqIkJgySFQDtlp7Z0bp51Zhgw0Tk87B7TchpbufhTuoXHLuyxW/wkqMJrPKdkY
RoHrKyd6oT8dViHt7NbrdwPcAXI33u+6I6Ms/J8i8g5JsBxX0Jeq273FnGxD38NZrDGjD+GwurwX
epoyEV+L7OZ9YjKTL+2bTQ8S+ebnMoiz6o19aQxPrAsKM7BYWIScUxWZj5nLgVRE2b90RfGUxmNQ
LvQodfLACPaoBpaQN/LT47vd9rbcOl68N1J3t/7XTcyUt87uEyxk2BAzBr1ROA0lHot555b5blJl
vDFY75CQY5zKLkTDwZlIhVgofTfi0h+dkj3S6rV1ugwBMLrNyFrV8OHHxVc0DzeKeNBOjT5Ixh04
qZAY2TGdZNOf38vjxOEu5+kqsBNhfx2qc6b9AO+ePAhDPLVcphj8H+al3bs+XG7pkZGvqqfejN/Z
wFcSGe4kTmieRW8Lk+iwvnlLZ+yNmoeb+HCYxfkhMJE3h745kPV4jAI2SegUqti0swcfS7T/iLD9
taTGs0eHpuh1+Z3snDki9I7QUKt8j6NvZ3dACcTbkljblCEm8oU41JmBsbs6TmvdG3Du2kOB7SZ4
Ioqx9TTORqlsZyfT/I4NgngiWhyFSNNWzr/Uy0cWgYbz28MMH2JpSTctkohUw+tJfuRfwHNYUAGX
o1ngcUR5rnD/Ex7Lk+6dAaKxpWPH2NnQYWGRUyy1Ydhq3ALdXlRdbSdJg1J7y1tpkPuqnHufytxN
+wP5+Wct4n1ktXzPS/AXGcZLZmGawILkVMh8rn4e8vpgSw2Fn7eqsHaTKQ6d5+9akYV9vWz1iKuV
CjyMVXqEtHHtLbFt4+jKXsH7rgHoFKHMpvWZCvu+tUvMOsF5fWhx4iDCq0eHarLphoOd9uSn9K4f
rJmpf3xQ/fQK0++I07/F+TVuIeReyASvXgKyzhMmUXsHQP3YyeYlINM9L+6Z2zsMXJofEkgEFJKT
thzCqj4kQ80bL/VTa1rbmO9IDjWnQLLzMJI3yI+TN6abiaMh5VZv1133su7d7VSQOc6Mh/VKk9oX
G2034Xrj6NEOi75/7sRy8CPrhYXYL6hA2d422cGUKZrSzkrPsxQhBvOA/Fx1HxQKtkBvva/h10h7
LzHlDcCiQ7cw10w5I7nAzB1OL4AHNq3CGrAaJnOLapNtgkmzJ36GYhhd0m56iYb4DvFg2ook/3SL
7LNnDu65za2W7lud95qAnzK3PNrs+53Gk+XFF49BouQuYp53zePxgXvpvSmC+6xzd1NS7QPT+0Ci
vi7wbpFRf9jAc5xkt6xu2sNCIRt19p+fRaiYY/+QJmof4T7tR7/fYUNot11JoBxteOTBq1Z/+np4
tj2P5KSIjSGDVgSZIziZMbrA+gtqi4U6ci1lkeReqShW39GwnaryGkHqHIYAPWFEwXPCjCpz2+js
ZA0F6qOD51Z49+nS7KpW4o3kfbZ4PS0aHtMtcFO/dJywGwqqcRvo2yoYeAFx8HJ5iqca4u3j+lGQ
rJ0wJhgPlor3pEJGDCPkDeTwVUf960y4QArOecur//WyPqVtf5lad+/ZLqXwsvFN9RL5jD3shkGG
SdzaGY49mg7QBRxv8Y7M0BuHnZeZL/NAxskaTn4rLkHtEkiz3RBu/RE9vGAgSbawT9yBGpDrcI72
vrHgj3KvMz07BDXm4GxKj6YrM4Yj3IoRm9b06drRaxvUB3IPYB2yA5vnvlcem6bEMPL4UOb1xkzd
n9paCUm/azUhM0n2xE/OPkcdD+ZNljfkeQbFQ4dJZTgyNkbT5PDix7EBn8v1J/HvlPbGxiDVKDGY
rB98NC+3xvH9zYSfs1kFSjHp0MvL/xqv2+l+wQBYuKFlvKU456G2l7+qhLiiA29n9EReh/cZJbV0
VHaOpZ1TsrpH2qd4ay+PIJFBbifdrmfL4CWqJ4KuSIJszgsxQGzN3hCbLstf25lAu/FWYyNC9/Ew
GCL+YC58ws28zxv9XXoJXTz2kk0sA0SLzLtLbB7Jqj4Pdnsh8rdpnfhxBc3xwJ+rDguXCjqUomKX
8xTjD4RGmZwlypWDWUV1zkc38lpVotnJuLosHE181g/rxihpF98Ux2/5hD8ly6xveIFjV+wMsitN
bJAKFheu30PCq9wEeC6bctia9oRMjg+LL8upzXOUOnjpx1vSZft+kTvfcHbr22aLAX5Md63c6iGI
qy/RkZ5af2I2GBNN7j8+mJ9IeteFF94I+gfoHkz9rF0MQyKWHfVhsyNvsbWUfzHwqcSTta7tOKfL
Nw/C2mN9rndflbjHrhJPoqifPQvuJHP4FX7B8tXN2FpguVSYtguswS7j0dDZm27UqV0N6wmWX6wC
ZyLcwzZrZk58tLE1c1/4eNXc/1+h6wla6KbdeghrZcm1aYmzpmfddlNablLRfOuivRSlDf6IoevG
5nur/eonr7z/Sp9gcsYACHOzu1FRwjAZty5+n0VE9d5utLzY+J0PVT1jHnZx5WmyEdyr9rOo57uu
6HGj+KW9K1pRvRnu9EQR04fkkfaTRN+yGVozJV36Q48ZhtjrfLQWYwjroaGdhoM2K5O+3hA4NRcs
JEwhEalc52TGwfdq2GZzb3MsGl0dUIneuqz/xMF2wBlMASQ2/hhvRUqTUy6kdUiV2CWGs5K5x7YK
5hUegrOsx1aVpu1dLwu5bW1wJZOGj1KMDw4FzTSp5yFl4ym5Cl6V4GWu2tecfed4Io+EEH/taNqX
Uu6ZYQNwMulPx+SnTJZ9xyrmshBXRbZxGwlNSCOd7iQOWN8ynkpCT1tdOS+ag3+mmYekTffGkIcg
UcXzXbNnE6W5NOUmm+lUA6Ptfvn1wdlwcFCwE6FgC+spICWk6R82GYUN+ZKnCNirJmBFYWPfM0A3
NqkCTDQn/5SN7mymP6qo3md4dpvS6o+p2T2WCaH/3nsx7UTi3Y2PuJYpCyt0GMsqrvXcY7LulgeJ
43BZ3GfLkY+ajMlGND42ioG6kPgX/l0eQIKmvGVDccn85j2vDXmqjPGjLUm2DxOtDkGHq8k5QaAp
u3bUMP4yHrRR743Bf9HF+NRmrDYfrY/Ki18j4mUM8FxwPDlx2lZlf5mrvyyeRpYg/BnK3a19Ctc3
akAS0qs/1P1C0UfS2vJuyMMpMYgBmxIVGYJxXvXepnd8+tnR+inJLRRWc5nsFIc7d6iN96hKxivO
wkPpu5+9W5CTrDG1jg4xfYuWJmv4O7/pqTm2TQXnaMygElnryb88o5SqENHwXQRzv/d6Zued3qvW
Mu/qhcSw3RHOc+OI2eaMVabuq+uosvEU1UWwWU8mtkkdpN2/uC6yDDvCvI0ksx3idoz4X0YP9B64
S3NKLYOyS0MWE0qIEAUl2y2ecRdx886xGcKyb3aZXPCc8bEMbu9godHZxTFwq4kce5gTLNmlHTGo
ze5ETFQ4n3QICE9G+k8UxYXsOash0y+h/T2jdpZNoIwNNaxe38FaGb87I67bwPBJOufWAzHoAzGx
gDGX9xEFwckuFtwyqabBnx+qHo2bwEkwuC+OLuGkGb+wSR8Y0x5tpV4lJ4rmqI+1TUDPXHZlne7G
TrTY0ZuTZ5XnZiL3nsAXQpE8WL64eUP9jGP7rXHQ5Emn3EXx8Oen+XnWyKr8F692YV8tWC8VdQx9
EMRfPG6nMtIXBz1g9hbkW/g9CsQAO4mQTAMvXAbb2U7xEK4qo5z9W9SBT8VO3u2whv1zO0XJWmFC
xfd885bqJRuGb7lIhVGHJIHqEHjq8Y+e8wBRYjdk5nEtQwYv+uFp2SVSXrRhbC09gVdcn6tABt+Z
z/1Uxs8leoYVFKfCzU9BHZ0ni6wdtDWcxmdzdE95Yd/PLUlf4u+QT5hSzHb8soKvs7F56ZYJBJd3
BVoWb93cH6kkp35reOWtTFo8vtnwQn4ZEXSqDnGTGZhlB7xFeB1p77PftflzG+9pQHJJCv3iTvz6
nE84BP68DIukiymT4T6dMpQeXvAz7CCcOIH7EjdMJBf7TjrTpZqdB914j6ZVPPT++DLFwUfUa0Uz
1l3TltJp/Xit1cuiqLcTv7wH1nlaf/fwKuJNagG4WsFQ6Ib22IY9UzSLojfB1WXyjdZ6eR6Shu1N
kOVANUX0I9pP2RzVlbtlCk5Ueo91Wn+KwL+LTTyGRif+X1yCgNimQ/tQ+e1x7Y9mqnSH2beMmhfR
rDzupryP7PkI+es8efXVaRE6qcb7wLryzlf3lo1g1zVLchAd3vGefR+bCJrbznHGhqlOm4cmqPoH
H2/0sUsV0B45DDusmdaDjsf4UIssueoo854siEp4c83lLeuokAmMiZPSZLr3vmnEvxAICNaxey8P
Wz357+wZBlcXxGN1X7GuFxZWc5JjDU1JzQJUU7B2O/W9xOSsGvPD5YTfuErej7YFWW11VFr6L6mx
9DRcCqsMYAho5IRhLguMFN56pt8WJ5iI9V/gz8jI/T93iM5RYHh3hPeZiGGYCbOIsNKox2fQsmuh
Z387UfQ8sR2XhEXCQVXMzrlIh/S/NpjwflAybNdxmisEyxsSZiPLRPcAXNqdjhrXB1Ob5AcDrrrY
1gqmpvlfnPLSBjCI0j4+GDNErZEme/2RuB8++AMzEC/8c5FHv4gdH8HkHGuUVnB3666aicKoZN1B
IGAe1MVnNqUE5fwm2lhwltTYfAeec0l7nmFyIZhSk/mt1QNbJYz5a9DFERLehaHEg4eXPXF8dh81
n0U9PUDs+1ulbhmoN/LyVIrNujWif8XfER+p7ig6B+ahiU7eCeW/YRyEbOeUeJVzgGdT/xtx0dk9
I5dY9r8EIpkMItdV5jM5/NPUuffEhHCmdXtC91ccQuP/r3S4RC9JGrG7F65ql076GjjN0Ztg1eGe
eYwDzR6J8Zg3I2u69DdHlb93+/SG6eAa4YRK7DUcMIc1+7QYDFZbfEg/lsqe5OBh4JitHhaPt8NW
8BgZYjwgpH5Oi32BQ0KIkQRQ2NtTGsIz2g0LFz2Jxi9ZZncDtgp4pSmDvjG44aR/jDOW7GEHrGAk
qrObzLgSIA2EGRsSdUSoLfODf5WOJmb77WoBp2gLvO65GIKKd6EwsQTSWDdeD0xwaMnQcmxvXDzo
O6dOS8whDYqH245PFGbmwfCHR0dSCUQmnEqQB3yjNlAP5cjbrAQDASpejKbnpijetRFDElzi4JR5
RXeta4I79myt8fRhRvwy/4ua/qtfLP9xyso7Uq7+2Z3Xhg7v77Zve+DgsmaEyUh5EyyTpryZetpP
INqdA1SjKZ/LvPtR2NZwtN7jVLxD2i9IuWKpcxbmhwlW6TBeyuZkTPn4a4lFHNwl9g8ji9b+jXFX
BpskwtEpLI2U4XeMGgossXUblLfULcUhqOqPuoZuh+BL1ZvD7amhrm5KOy833EbweaI4VLk0D15u
vZl0v29i5jE0iKAkrvkymsNfiajLmVfF93VPAKSujFdb2eI/ILTlL3uF+Ny5aAx4aaws6KhMj57Q
FEC++5RojstpdEB4sIDqpIAQbfgxklxGD/snjx7tMgPso/MXi1kYJWM1hZJRVzIrZjazjTzMtmtI
DuXIxsRCvYyur/d+5fpXURB8ju25pfyV58Up6J7GAayoz/T2Lm/9x1aZYB0yXNxWXRBalmkEmpL1
z5ip2rs0p1BeRgdS3lJH97wsOcPn+bmaqdXjTv9D5mF2MtXBM/lwZlNdQOwhn2r3byiWt0F1NwKP
twbzA3ynAj+EgiQlNKOOYEhfozaGEjJQa/SDU7JJgtghggHsV2wNhyGtPDrK4DkVmNF7T8V3taq/
it7+z/Z9MK1jg9VeWP2m9Jr22c7GT41Jw3Xi42guJacHBT1d+SVXi7WZ6vRhqoncq4lwOZnZcj84
MTwtt2eWkbvddtLaaqCF8TNqs8dNFssTqvBtiqWDhbp6sQtr2QYlrT3xowY7f5LfMYa3L/1k2R+B
h/sosZpP7CnOLtb6n5vDb0upP1imQVBnrvLPeZxfLWu8eR4YKbfLm4+uzOpra+PXroOYEVvFHDNv
LxZW+RNK2s0a/OwQNfZFJXUfcZaT02hHfDlmJXNcrJg2pDUXMHCX9ixYiraVRnsdvUwyZZLfmq7q
Xors3vCxWxtxcWiws22IcP43jO2fqfoDdI8GtFlxs4qU9s+EI6v/LRwN9CJQjYnM+NxLG8lULh6z
57joH/rOuumCS0SOqBpEHOtt4FZfdkKb6wzDY9IOYNzYgRGLP8yb/g4FBy6cNP6V3fJoFNldU0AN
Wf+hTCtqQco5SEKP1D14gj2buAQHtStXhgF8Zbx21eoDgq5GvfEVlAPiYsSX4RXDEkK6aS92ksrQ
J2fVZvNxiHFzQVgkixINFH/HOq4PQndeibWCZSkBTHM0pmTVZFlwEvjmd+AvxmOPg+3szX7ihRAq
WdzQak4q+mksd1BmulDgBAeLT5BnToJ06+OsuFQsKwVn5LgDEVPFcu+UfFHvGvbVhnWvDssUN49T
mxVfRSdMJm4YOJkGC0/k/HozkavANMjDM/GqPoThFufMqvUfuC3SugOKvkfzCyvtyTGa9sUu8You
LWboLjDz29Q3quXkD8DIWoMg2RaNTNPc1D13tseCAjUrTPEk6fma9XjG7F0dhjkSl9z20wcVx/BQ
Brk8Dem/iD9NgeensL6lMoZfqTvmOb4VV/gCRtH25BMsTMDSFRbtqclf/Lx4wkWYYi1WaoLkB5Dn
vViDoOSVQAveo4TQM5mTkidUgXwXWy2Pbwm2h3u9Tqt7MuyvUvXEtXNV4D+rjHivkqhedvjgp/ca
6a3Ckb9VRcD5AnvK/U83wr9P9ECgEc+X/58AMVVv4VcWm4xjBApwOvV3fTGMkEIiEcO8QRQxSgyz
bhc036pFnzNjumoPWNNtwGGAQ0yK93o2NGtZe0dc+kgVryLrGNUkcmaZpTnheiN9GYFTSN3+vZlT
cUo0cch6UUtDOlwEx6zIrBP0BHWUQN2RdC0Tc5IZBSHhRv8MCFoDbenENVYzWbch8f7GqbdWO/Ts
eNx7hvWf27ccz2lek2ybaOoGINS5leon5q6ECxrCv/NM4MvAAcVYiwDDU1IgR8xGgEwgpfeIx5Ha
1DcTB2AncbauTxZKebPGmO7VgYUxSvxBUSSDwcSPdUNIGsa9TRbg4qAAZjTrhDun3hsecobuda2a
fVViDllXM58VKNQNn2rwtCwRxlbO5SPhdu9ranT0MAZTfSrRvrYRGyp4dcZGn61pic+CVN2PM8Uo
BXalj4sova23KOLQqR89zZmb3pF4Xc4WebCLXc0psLlhTra5laBSY6v8ILYLdtu0/g0NPs2wq1rr
WATRSEDBg6ecGQaGsTmPVjRa/0FOET3QpovcDp6T7YNmyu8SnqI7AoMRLZZfO3uPJXaUNg7nVxOU
8520XeBEHoX72XYIkz8uxQxkP2nGFiqv7fyopTdO9dwGT0Wh1J4PIwLONLjy5I8zJpmoZvuLlMwj
txGRMpDg5VTgO82L7FsZ1Uw0CSjgVk9NspulEgyhDCQAtg6P+BKwpO0TvG/30iu5H1IEydeUXhI6
pgC56Tv58OOrlna+FB41jp49dFJVGeVbEyWGv6HU0n44Z5Z68EeVRqexxI2Eswx/UwfTiEg8VtnT
UKWFvh/bNJJQKl2dkBt1AoZMFVbT1PBXB5Jcrf7dHKFpojpkxLAWwzzXtO8JDX3mo4qx4E+5Tcb0
X9vEjgsSpEzD1VUuDkJZDvxwayyBu4vaYNH3C9rGU4Rtd2uJWWCpiNN6P6aebg6CIzNs4h7BOeJo
alSjnqRU7lvpG9VT5Rv5S2Ajy2CkqA6VVs6XaAt702RZduh8fm0J6nkXKzSpSjLbtWNN3cJD6X5M
oPZeygWWnVoiWDGq9b5r7M9ssxj7RoLkWNiOO3AxAlMw/SzM7LbbSZ8ONWqyNnrwZF+yojGBM9IH
Dnje1ptZRAr9ncI7I7NCsn7AOsaBphd0m9qXzbtlu+VLQeND2L4ieqZMciBEA67aCAQuRbgxXTtX
O2skbUGCzwWRoobziI0dFpgYfyHW+H+1cKpHYLbQPGzl3NkBab6iHddlka69azxfbFVatxu3NduD
nUTijVDKfODDXPkfFPhdiUFmG0F335ArRU7IvJ5DKfjrogCQKXrqZjS6/G7oyHs+1HSvt9p11bzL
AtBgCoL63o6le7Mad/qgBikeAxNqOglm9Vzj8GMe7JF1TWpsHHsyK0W687BRHmBmmV8xZ89dXJFO
dGXdoaRCL/py8BCFNmP88+RATe8FGn6CPksR3fg3w1PZndX7BlF4s7yYMnUfu1xBTSIaebAnTBro
TRAvKAq6U54aznOi7eoielHsHeZLbw1rsHG9p2N5qFOUHYdN9leDSB2rRSpScxPZ+D/XM4L/xrGG
bEJ6KrjWsobATwA6VJ6xbG1+4zsTttrNhH+DDqgTZTOFPfl9XoSDU9j/vFEYT2QZwLln7himAqnU
Renwjn7ckJSWkmV3sSIS5yy0NnKk2NjjuLZCIHoYmFmNd0w05s1WwElxWiKaFoLC3iLdGyaLCa9A
NOoweXHxm3Ip7WXHYZ/Cudq6Xg2uzCP4YBAkBTRadUYQ9haTLeIrdtj6uMiiJGeGYjkIG+sIxtX1
CNZlkh1ZvqT/sIOxvoneS8aj7zbzbU7m5pgrnBlHP4OoB5SeMaKp4CYsU0SM053q/gBGbdrVaZw+
RGln/YHgIEiapc6TL5b4ETRASySzKQ5y8gyU41EPRzV3wOsiumdcHYMy2J3gLsOPbQ95uW9pih3c
jaN3xodYXRevR/VtXKjoWcsUrp2H8yBTWjebYVwqnZ85n4YTVC7Kccmw0e2IYjvOwHy4AaiaZ0tx
MCaopy5DzFsxk3vbcrGveUUdPLd18JXhyV09J+I5Q1MBhVEtzBiUlmHaG+59mxHk50sG9DIuVmhn
kYdPVv05Y1CclWGKK35c8ZHNHihIWlDqviqjK9ikhLn3bmG0oSXLIEzjdd4/xe7rHLnjizMtr3Yp
8rvOmNhF53jFrpeZj1IEfDRMOr9/CTKfeY9fs+MKSuD0UGmD6I55WWsVZNHpYwgY0loTFgaTbiTr
ANWxR2A2VgAO8Swtnqr0zRb+roN8H1QNNPAIxJ/z29YdHZePc6+MfCrpdcKdJW+OkSFI2pjcM541
Lq64Fnt3GYnveyPtbBWiPxLtiZ025LnaY5Vk9BfY/K/QjJ1+/LAY7vOowmfs8+8s1l8j2x5mOZkb
uYiNQZXAXlYcW0Q2lZDbxQa/NboiVEl3S+L0Kpk8YY/mjnkmPwI2jU165FctzzsGeXv2jP5x6CI+
Lhgks0E32O3zvv1pgvhmM2ViDThZMn9bDPVvapO2apKvyPFZuqCWMCGfwVFF8xSxxsAFhkJGM+zp
TcsajnShree5ZzQeaZOIWvzMpO245EHFzcguilafavZGjGaC4X3ZCRZXxDyUhbyQ892rOL0IPV+W
gisA0Do5xFvn3+mU1Qnqp4JvvejkZpotLpzuKsb3sXynRbkUaRBmKTPQ0jsvNqbCrESKB9KHZRch
uB3n1Uo8vRh6ptGoW4uVkD1JFqitm6WT3amTvvNAU1AAQo5HfzvXdnPVC4tBcqZtiiIST+wYJ/4D
KwoRZuLSKfaxZZj73hRLiBYFrK33zH9SOvUtM6lqRb2WpQRHNyqGgzFUQ3Yp+oK9DvBbiQHDswB/
RU66S9v5BrouO/rS74n3ZNFT44qWrizF2pQ3YCzsccYqypu9afqm/yglGxsGqt2TVQ7zXTHVwzfL
eFHu7Hx5XFyjhjotHZYACKSV2RDtfSzL5qpYivSoQVfhahtQaoYKg7bt1vkr1ndAWu6yvCZOPeK7
0u1DrNzsQLAu2huG0R4HIBibooJI2K0EiEbaFnbYKvtLy2LYo7vOW79n/VM2wHRnHR1XmE3ydMH5
4ECKHb0NM7Uv4SkOWYDd+d5gY1mxVVEvzjnLPnaA3lj0SLCQiYVdn/xmHAhEduYBPKyBaEcaKXFg
6SVg3y+uD1zI9Up57uIqFkTJwZVn0guOSVGU+8pG9B6noHmSk6t5O7JYfkE2YF+IxR7WL3R2MwRH
FjOQBXG3OM5fM0l1BFTib9G/CXuULn6boJq4t4c6nGBQQj3xXEQVTSQQryo2TC/Z91nMYLJmEneQ
4Fc3lFWQSpxq2Bje+KksdCeDxNvOT2uS3+BMKPF5suB0GuaW2W+yH8sMkGRJrjOr0EALY5xgTpBp
q6MuP/l2ByOjcGMKmzTVC6Z1TZhhiJdlZwuvPxGU9u7Y/+R+ZCyO/q54/vflwBQ0xdD9NvmIW/yJ
l48I4jcZ6HoCap3OzU4txk/dFTknR/9rQhsIM3LasN8t3FBFfysr39w1HYbYoDbZL2swU7ZH8weV
sN/iEu53i+2VJ79wMah0jRv6mF3vgeFmR0cL1oqIVBB3Lqt3Ilf249Cww9HllD0NhQ0m2mB6VQZJ
dBFci99jJtptMWNZwJkMJN3PZIMXGEhwjOdm08teXCKHUs9IC+xTc9M81qqw3rqB68KKsNvZqfgn
mqZ6knDXWA1TeKz0UMm2dh2B1C7UC1OE/iQYFLM+gOZTybzeW8Ix6BsAK3lxgwEykON+nCcVCmJ2
V5scYxiPhAwVN8mFrD92vIFopWmCamkTZ7rjaS6YzuSstCCCNJ17Oyl/IeaVt0nZ7dbSsUvhIqND
noz6aUlzQChTnIS6rrBS2vinSr+pttqhMrOTrtpFtUdoVnTiudZNRjx/bNWFhCVGs4poOMw8dRh7
lgUNo2PvVMzM1hrNmR9gvr7M7nKz8tz4F/RFf5jSdrj27IXZM6MU91FW4N+mO7gAOMChI5keBGMw
3tPPOS8WBuBdknQ4Ggu+jM5U8ZdRVtWbHmJ1D8jRfKobbgXPtonTWsQn7odZOSF5W+Opilo/dOwE
114AIo+MCakP2VHeNMZ8stFyQ7Nd9Hku0hqUK/YcFQ8feTC0EqIvk5fUx3DINxk5OzPPFZE6Q9Wb
fLbze2sY2Mob9dV6StaHrklXFwr7WIOIxTmlP1HnEWuqn2y+1rtpTsa/TkiedWzg5RuLxGIgdgOA
GGwXW5IkFojNpevgVgnrlQm3vY9H+9umiDsPgH0vxPxJBhnACYwK8iEItGJXGQ1hJEkSJ019Sofy
WLcRbQp+X8pKUhK7SHV7FCUCxS/xoPdubF1yf/6eXf5Ytk8hWzm/mT++OXxQUT1uHUA1kAR3C7Nt
Fnsd2qiE+yMP6z8HfsrL6B5T96vuvLCQzSfCCxIvdpO5Fa/4PcIyCrasMNW12rEHl49s47EEle0g
pMoUit98x1po6AVBSNgGEca+aPQhMAGbmavP9dHpC82LoR7Wv9sznuAUn3Rm2eMBUCnOVLs8izh9
VW1xV8QYrixLfMasCRoj55pyw9SQgZYOjVTi7DXEruh1mMO53cR2d204ssdAPUPy2NtBhdM5Pi4J
e4X5CXk+nk2H6rXug4k9rMWmTVPcARKBwOhu+NkWDZtqkpiCoguMki0Cy5Zy+j41rE9hcebj9XWz
jigK2VgqXQ5OFpG1v3lrI9Oxv0iLXWYW+wjEZWiI+pmxCiNraA6jA43orrXHrZXetYN/AI2I6hc8
R/aIvTk/WSmM/B4fDdjwvmdjX02ab32EUoKtZpn+GBAqwwC3eBwtv6mC2R84Ww3tGMUA88aYExNb
QlNC2VpAJw7927TcXBhNzDffjZLLobzPzGlnOtGbpZjELPnRcMSxFfHZSINjq8lRDMB8EKSfWdKj
TvxdeuNHwXdc8ruNFFb7PAWEtz53MbVfJgWso4BUkHdx5nlPGYBh9XeIfhrrfV1zDh4XP9Xqj87+
c6MblqUrnkIWewjgkXhSPMva8BT9j6XzWo5b17boF7GKBPNr59ytLPmFJcs2I0iCmfz6O7DPfTp1
vC2rAwgsrDXnmIUL1LcZ1Xkx6atp8CqgQ2xNsMCgYqxChzcRZ1gnhu2CQVMvw9T0X6Zs2uX2cwG3
M2WFB1Z7DObsO5AmLG1q1pEN8WOuvo24WU3WZ06H0uTLJWXm4hE0AK4Q8WxMs4e9xzXic8e4dx4k
FFh2btRpdvoYWBtTaV/4TT7/tTOWVahQM48D/l1BlAK60BFRth9uQUlvPXAPXpJdA/zkdEsgIbuR
Seew17bEehf2iCSyqn0L+uKFI25b9cNW4dBZ4uoWDgqNhWJxaOd9kN9wVFGs52sm/132FRnWZlaz
CcKTq8QIb6x7jGP6now9yQz2H4yKR6geH0GdCfYZk9Xvb0w0RBUScB7YMbAPftE/af1bMiJQXcDQ
FdUuM6a9FdtoBEifmWyNTDLWYxJ85aP6VSnj1bbmbjv23rtekTQecXjyV2fbutvAcGGs70MvO5l9
QPArYqimmF96/6VNPkwoEqsE37Klug9LJ2dOcN1ilGP3QWkESyvfrJY8hCIlLjPWzEFMiOFm8ZDZ
jT5s+blmr8UqM5lIU3Fw+LuJxxhb/HxORzysJKtQoIXRE1RT4+y0goQeO7y3UIQCJ2NJZdlmUs5b
m8e3eUC9wymwKzOJ6Fbear0+lRFduIdZm9Jhj53sCdMYJqQmc49hPxEeoZCvutxX9EIQi3cvlumT
CMCDowU9hQ2IweiUlgoVGuiB8gfbpl4NWTbu3QEqEqjPYumvyvXR0kxMRmsU75uqStBfNpKxkeyr
X30TiifK5/mQCK/EXpi2FzMmFz7Axo7knltF7EEND6OXjjqpXmjPa3gpnA0cMIjN7bHmhHWs94To
GXJEe2PeFiIGmgfcnGBA5PuV17+B4blA8z6JJYYl2uz7GRjJYJ+Qb1GiBR0dt2Ii6Q8XNQ1h2o7c
cljww12mxQf0NDDzaVvuZMY+KBOD+lk9hTOeewkEYmNjlll7zI33dexem1bX7QnaBD7x17jHL0BE
F3VLt06r6iexJvIjaACy9oYx3PHZYEwe+r3foQ0U0nsywJHwD6ABrSl59kmcnbD+vBBjsCLw76WK
yaIiDQA1xl/LQD+fqvzKuYJhUVwaD+g2oBDBgMJDXclNmfADes9BhwRv8ZgYcEHt3cxYezjLidaZ
vpjI//Z8YhMjEBgk31XdOtCnY4VqcUVEzd+ep992adOFhrZLWSiww60xKTaKYTfFI3KiwaN/krxD
IDDWk8xY0M1XRM8fBNCpmhFn9kD0GvaDPvfPBB7scye5xGZ0p7PzzEWT1lkgqk2fx9d48naBaj+W
jE9smDukMGO1VewYlVlmWyzNPzBELswrSBm3Tw1RJ/R3TsXU0vsUZ4tSGvrQp51TdkjzPIaE8JEe
Ri8MKxE5EChty/TqjcNHuJikKXU2S4jAwEyiWjdoLWY90wONenEn+APsapNFEMHUtvG6DcIXAQy5
ycjRDMM23lbsGnA8Qk70eiLFyaIxPccv+k2A5NeKpvFnts0zV3OWYgHRgNJ2OnJbBAdQBXsx9E/R
MF0kL79sCExCLb2Jg/El7Yxn0DLpxolmuA0jdawRi5V0AOMZ+DrDCn1+6dJfYc+LgTpzScZxX9JB
CyNSJxoEGSQUgZvPsNGu28XBET+89j5d1JLNZxiAaIXe3c2ZMwEd5MmuBiBzMbeOunmta7CtS2y8
BgpBmYtSYohH4ljy4Sf1mPSbVrglR4/oFA9ibSTVlc4oaNEZQa2K0r1jWE9EBL4lmnvFcbdPasTB
0lJrKJYdk6j+aiNj90wuRKoZdxOoL9swPp1+Rnre+fuCIzThbtMM9DGEjaZaxZg42vxh0ouR7HBZ
4Z9I39zTQSV4tHpjdHRw+vInCPqzzz18sEJd6rEFcH+3127r5+genTOrVpL1Vz4kao71uIzqGjSj
2A4Kl3srrIbOoD1vA601DML4czDm21wGjKWWv7XgQjgti7wpVIMO9WGOK5LUw0eOuTUoGsxdHB+1
l32TrND+6lF7n+Nq/moIV33QYfdxTVo34XWPTDbeySFr6UumY/QqSgdMUxgj3YzR7QAK5x1FFEiO
SKABRKhz+6BD65g8ohlsd89kLnAwvhhIgxguW32KQDUMnueYSK4FI8/WD3prpQgfg57MjTyBAt5c
XempHROXCoA7P0Eo66lwMlBODuGTtuLBXM6FBYhaoVRbhQmuJukwDi0x2wSBJt5RvtE8VgJdIIhE
fXowzUMQA3hnEN06WkbQyIEErmGK28CYbBvxjZDZuUZQs+VCmKxIQmW04ZX2zsnDf0gu/XXskDFf
qPlCf+ItXkzyjJaSd+TiCYEc8VnhHmg6+70BgZDGbY/CXP6J0vE3G1LycBPx7KnwnSjYZ/rQB88T
9m4JgWMPif2SRBZoAGujQvupgMzCSOPgqBBcKerdGVFhF0fGqiDUaA8C3riWop/wYaG5tjAFsDoH
lT7obvSbZirRSTBsECDxiWGhRRzG+4WP3Q7R0GeotdauG/xCP/8auO2TnL0P3fyNSWiUUOKxZsPw
zGR+lTTPVbqcUl6ba4+vQzqYK0gghLGYqeZPWI/Z0eivsPso8zCm2YaUqhs58DL6onae7cEO0YUv
4SQMeGkChPBllZ7syKYWT97oKXj4Yslw7szAh6FUPovZBUZhwKfozJ4BB+Alvlj5Ane8hGk1MZqu
eFqb5BBNzrFuU64Nwbw1O6fc0vN+Si31hB45OIbDCOxFgS0BgsJ3lP6kS/SrDN1fKkAtrtR1rMuH
Mw2X2EPh5wzFIV6sFz8Q/bedOq+Q9LZaR+oGdXekU8itILgNcn4eG9JsLeLt7Nn43UTt8BTaQbwZ
jfxW582TX/gg9w1uTaSvZMZTVpjjKmUGG+YF90/SLPcL2H/HGG+5a9aHVjDmSv/7SzOJnW6cNUe2
bq4E6cEbUqTJPQIte2mrjVRBdph6DeMumJPW8bQlyoHmUd8yIJ2wP5EV3PfvfpK2ABJ9sOvluzWG
HwixtnMVvVUKySD7+rtnywcygFObxMc+m67o1s/zEt6YFHzbFQ9HPzi7Rc4fCFt+m7Q3dkznbzT1
Nli7XWZVGTQcRHlBbm1zELeL454SbrUt2tq0pIihI85Yd+2ENtQ1bqUp2S6ubm1YtvXatNRbinDU
cNmUuRvqvOs9NvxyM3sZ+WfkHAk3Rj9mMouJF/8VE+M/36aWt6M1K+7kF4jwodA9jMzjKmxAC5wY
Z9GFT0AOmMxWvTZnEu98kvJ0Miem20uQ78KEu3TYX+nRXcM8OQZi4XqPADjuZ+hjDmlQ8fCHrgyk
hfTFcfIzwpJfCdalTdWUn2qC/8QtQMoKFopQTPNscLUcEWAw/pkV+VersPDm9WSi3a9dsPKe9M1D
PHcEJCyde+gcnUTvWVBvCJBCfFWUNBQGevdFyKypqoydwH+xYxyJsIgS9lYZpQngJIJM50W6L2Wb
M+oHZsHpaCowsaXgqqz42EtkQ0fvv2tq5gcM4BhffYocAG4Mcg5FRjj2T8jA5I0pe4xlqpHNzvfi
9jDkfoYXCgbfeoxS83fjVljH+sTwHpzu5WdZ5j7iC1RxPaHkiGk0oKmqiEHOHLddT3no7DBHAlIl
xmXie+FYqBcH5nwU9Ws02agm7Zz+lguX27P8vlgnqFy2eWgmt6SdLDp/nXhWaWPskz6FKe5N/tEd
AMjLmfowGQL/NEYdiqHKLC4m/J8D2429jbwQrdOwVHu0HXKLkNW9LKUBo8SxKZZGPYkwAPWT9urv
ljIBwO40Tbvhn6+J7w1wMLoiPROVM27I8KA90U4upo+k+qw7xd4HcptaujdObjYTttyRpqGjmvdu
E4N79gNAQ14vPWaWy7A3PMa9AMxRHDKZ3iVlsjyqjievN2IUoaFrPHU2exKtm4b1ZHXbEJbaViom
Y4NFD50pRLIV9kAwp81GbY+gRays8LCXOQrUS5PdRzX8EWALWF2Zd/BiI3I2LYTLF08TFBTUg5VB
527bz8Vwrh0RXKQxIrwogvI+LaXexh2aGskS1EDOQa2uuKZkn5PXBnv2mm4/Z+Gy7ZFsws5n0mdl
nKV+ExX72Az/upxH2rFb8lj6sDnQg8/wQ5Jvh9nEqm7sixnZANCYZfE0VQwhpmib63FXF3IBdo+S
jpnBdgdB8iqD9qfjRoQmIPxnxzX8Va85eKH31Y3ZqRvzU2qTbE5TdGfTRwtlA5UzaR+oJrbuiEoX
fgVxjxaWmkikn7LpnFUZtdsARGNuiIfTqz+LaPA442hYjdqcWEfaJANxj2WMZwSwn2m65xxsDvLd
lKz2/stGK6wNXZsmXZyTOfjUdH3/Nvf9hAKZtBojuVS+zripGXXxWSBZ3RQzrn5tyKjg9qK+P8EX
3zSu8zGpbD1ay0sqKogDyV4QaKF6prVu8wrd+W/voo1KFFfQTlclMr54c3jJyQq1auM6ZrqNKC+2
FR3buvqdtKNCOylPc5o9poyuaOM9w2q6j7311S7Tcz942Pu5lOYEK3WpN67c1vjWxhR/Tl8E3aDE
ru754tz92kUrk391OPM6I9g7rboJenYK7AxZUcllhrjE2YhdMK3XKlFPrmff6sHCuy7yzzZncAQA
CobhhV7gqwkX2B+FvxJFsl/c8TTmMATMpWK4aDTHuLGfRSl2/pJf9f93U+6TAvR9PsZ0kuZrHBCc
grr6d9G3u9gf76FpXr26YRnUX0ozTjo5vQdyuFRhG+r4IxPIehnumYbQE+vwSPbLCZ3bCVEJw+bh
F06RXVnIIxKbm/LMvY3ceBfakvGzvCPrvgvaWx6iIrRi8HOqOHtyUu/RquVh/Wd8GW+EdzbnNutD
LrrGhXIUb7GiD/cfyyNVyIgaZPxO4b0uLrkfPHjMnsghZOaEni5S3Us85/4vmi/MopK8uI7otIIe
rFukvC+rso6inMFDWVQrKxxSwauHLYcXB2F7kd6tZTxH4kgM5y3j3LPK6r+Ptkcw6IgC2AjMqJEg
yiSlxpHjzGTMX4AUdHDbbMpuSuuOuSstc6tgFBs74ZOgg0ZQKznjfkZmOAxY1yixkGKq9eSE3MWg
RIlJ7UFw2Z/RHdAA6sZfkExeQGWS6u1FbMdayFKb9s6i/oASvxlTosHCQn4Olb8WwbAvIIpoelaA
99atf4/o5WA+Q8yNu7XuNOdtIC6DMKH6k5WrGwtNbOZr15mnfTeBpsAEm9LZHJx5W0KlbKhrMG8S
qUErFwg51NcTI4avcDLgVOFErvMtB8wus4FfR8hpIvtkkdnOXP3UGYSPzI696mnyFIy+ziq2ts2Q
fBAnvZ7BHHAmcCT03PosnSr+1tdLgGmb2azl5n8nVnPERtxZYMgKSWumsl+lBZ5WzuVB2yHk5CHd
T3TuiUrhNIwkA8mB8oEqiouAoatNs/wSMnu4jIoxYDK9chEWNjljssiX1yrBG7R0pwG+DVX1AjS3
gKhhO5iMovrSYJtZpvTHreRZ90iWWVwxizz9N0gGl7u1W/9uhuRxx9hSwqFJ94iud0vE2anoajZi
2ZgRWu8u5eZPa8itQRwAjFlHFuYER0QvYTFv3Xq5N3KAw1lM0BC1SHm5VXa8QVX4a0H7Yhd41SWG
gYFCoZDv5VCc9OtKogT8zzvN6ytHyCYo8rcIsX48Qe5yAqo4UP78eeZSG5jOI5c68JdOfxDuA9nd
8qG8xSLgzgs4wsiOZqVvq/OWE22rHOysNKz+49JY+aYzfSp1snMR+ETmJbc66DtGnBPY0WwyrBDK
DsnJZfabJelGLBHCyOAQ5/7B5aoUIwUn31Xr0b2nYDBPKg+eatfaYShC7SpsbBFO91QLousz69wS
ILp0ybGIBDM3sgwBL493NC2wIopg7UhuiUk4f2TZRJvXDc4+CrDVXDvvJb6f1SyxTdrz2sK+rVco
foN1z+sfQRaaFU4bVnY0Ltsifq846AbhbgWPLRddBMHyvXCwk+aoYaymgBgf7D0rcA5Bl4ABdBpE
CRhfEsovs7aPQKEeCSDYsQ2+BtRA3G9fCYjSkfdsyYTIT94HCOO7J+s/UPAwFrPc9aMihYdznYTs
CJ8NKUyDrJa7mep9LFh2sjHkH1xtBn8XH1iWooOtacx7E8mScDtzqgfb2aiOth/5JbRmZPinMVum
7OnfkkRJunjeGj/+UZqgfpntRyurBmFbu/RmA/upd9pnq7HPDZ5D2iZo25ucCf5yCZva2aUsiqar
XmmZ7ZyQSmmpMHc4yIUAoq3HLv0IHNxY/uCeUEyB4UZJwUWj5hYxvkUOd1XqRYetBxhL1xyZxO3M
sfxABAHAKyMEeYyy78lPWU4dOWcMJNncUeqrIn2BkXCQRLsCFwveokRdLMJEcl96UOK7b78fMDND
dd/aVsy7nMq/bTi75O+Myaa0c9zhGNN3Yzg+qZIOC+WRPmJ5itU39L2LkPNbbnqPwKVtSz+4gHnO
Z+5a1VvYRZdxkV+9a04r7QGe4oSUEOce0qDqAuu5bT0y5UPvWHelpjJN5LYjJzOGByCb56pp/1Q0
Rg1OzxVh1S+VDp40gpvM/H21cJLWhXhyVXcP6+Rzogd78JDNP+hQuGh8oWuGNhZyn7bnxI4nFQMH
Od+McUGrEfk23WSUYGX1HfvZvlAMGqHfIgbHP0lHuCqtY6iAqQdl+NYh2l55vs5Gas36SQRpdIsN
PJLc+qfrUHOB6qS7EQiIRmQvrLiSstKPNhQRawbWh8qJUaIg6RhoYQDDSCfn4OsycGzKGLWlz4yN
NKYLvXGxL8YkeWb2s1DuB25+B1Xl0k0GvFT69vzJxZbEjqSLxxcxCtqwg4R2UtcZ9A44vMxcjZEk
Qbe9ms3ypTwUq9OU21AGOMOIpDqyKIAY1Z8U+YLphzB200gP1mDCFoT5PvHnr17VyGDH8ZX5xpvh
JzHoF2ioA9e9evS5LsYGOiDvVpCYujK68rdw/M1g2jQh2vsQpkxS8VjYXKtp49zSWl3rlqQEr7+F
NFdWlIEH0Q9PKHCrdY+FwW/GctMgqaAk+ZO3eFap8FBCPXdSngxQ/9iLEu+lcww+ailm+3lBU3BG
ujVr2pTzVscQwhv6L4ee9/rXqVzGWn0WMmpHTYne30V0xT0zgx4t3T1u9fJXQCTChyepWGjN4976
qOSAkaZNaGQWRJ1ivPH+qDh+LmENgJz87UECkx6T3nR6IDDSRKnpSj7oO/beZ0JHnxsIAXFE2qBV
BXevtSwyAXqu9cBc7/QmrUc/k0SUVlrdhgZXjUPAkzUj2+AfQ5t/7BfjQEQnLTxytlXW7qwG2r+N
qgatBlOusKI/0R6CZbwqCnCDWxbXwIE7K8Ndcsk5gsoBWoXdHR1KlVY0P9gyCLWpD7GRX0au+1zw
L4EmiFRoomRHfRP3UGVGRFiXUeUt0xZqJTxC08GNrOg5wszE3YJsH686V2Lx93Od7YIBQV4R2tlG
kD2Y1O6pk23y4yzkyYtZvQgSp9NGt0PoJ3dcXjYVM1YE9UH1wx7yzsQDcZFlL+e5Qeozl8WwAxoc
WVRK9SltZ6BLJYDEpjhWbhhiZChrNLONkb9r8ARzMBSTA+vCzFI4KZjX4BKjmnaAclPopQPZM9T/
8BS39jx/OW51YXs7hOR/w+Q6+kv2GIp0l/X9HefUxk/EcAKbraC7wg9KC3ebkTe/gYpirGhJJBz3
zEu41QuuHFQRB2ti3OtO86ON6TllBQJtxivMYFonxtU9oMO4ptN1dKr8NSkzZlfe8LMg8jnQj9Id
4+puRt1RdM2fuE1fAkVVgixmVyDyz/nNodMcB18+MdA9zhI1wTjk7a+AHD1qR6h0I6PdQWxwNNxb
R0fDpXTlgkvlZJ+9UV3dMeXz9HZRYX+6sn2ZNf8nYqsHebDJx+nuxMYBnMMZLN3eb4dzO+UHmr2v
XYxSD5pTAVtNE7LHVotGUwrmin1at+mq7I3bOV6vYL1I8Bwd6XcWRbmsde4As7ShBxbUXZaq2jYe
Dbq8eSNVZWNl/j/LdpF+LxejxWuV5kzTsrxEi0GQBW5GYkZIy5AJwRgtp71tsgiczYDsvLI1f6d0
8Lti5UQh6/5VVjfq9FkCl5A5rTDujVxYA+1wrH1CqtQj5RUKD32vj1Z3mmiqls248gERLwIsbQpY
NQxhxEf9+KNUfUcn5W0WDMhNO+6JeqAk0q2tOou3XkANO458Ksa4B6/8oXUy09zeaqeTa+V128lB
E5TgEF/Zkzg0xG3kRn4wF1qZSksYlsMgcDC6mmESK3wTJcC5mnFumxrMOGznoliUmpm9CUxoYCE+
CSb76xnmt2ScZ4/xmUna3tI4+AK31B4HB9kNNYALIMoEsOgdwmsQq1J5ooJp79CxyUTzp2CbEUSI
w3Jl9wM5RWnwD2kPNfqc4KxVy2WwacE2tmKuXViPiTtTtrQjNlmQIrlrHBO/0R+8/ak6KCwWby/p
t6MDyQhofOZCLRALxVL0OYvxZrt4jPRr8nirS40vPzHgJ4kHq7hfIdICZiRDjJuyBYdA99yImteF
UM69iCNYOHHLnEryscXTP4WnsWncfdOTUIdFDxL1AV3xNjHD33iIPti40dENnJY1gqg6APARD2+2
b939ZnqrmVy50/RZ5RxdZfgRYDyDFf9SNNwhR4caVigsU22mludkAmUzjx2ynkX1PyYQ7C8p7fBU
DCLeWXP47ZftT4XyjwsRW9rQ58fFqc5k+PBhZDvctPhg/bvFO8vF8phB52WGSU92+NHvJmMaWrYL
XvLyWqjkWPk5R9ESP1KzmWDU92f9Vc6otcrlv3BwVq+41nLZhzyMoeljE2qfAQcy4zJ2uamHZXZE
al18XCIdjWSYDsjV7gNi/SdAsQttIHIp5HSIe/fcEMckZLp1HeM9trO9fiDGEEEOux5qhKtXLp9Q
fnmKerEPpxC9i3Wb9dpi1RWo4ALqDNlWH5O+Xagq4Mwg+dNIlwODOJS1wabp4Ki+KBCwqUS0eQ0w
/o8VgQ6l/Qug2lkMzqPsjz2Pjjyi50SIQkRsk64x6K+V9TKNvNT0qBexYyHONudbxQjD+ZfVL22W
nnM6oBn30BwkSxDVrCgUXfzuyAaf4QqKD8S2uBj55byGEhPccEujgxa2B1Rk+CsZmfs3dPvrEhVZ
Ttsl5aHxOnY4ZrAuggVKaba5/ImX2ZQMabHhdTvLkEennbe1+soRjo8IDHzrffQ+WueH32fV9W4e
aQ3zWnls6VZDfEAJQ+/Fu5BCsHUywoPRQvATLkhtP4MmQ3fat9P14JpoIIZ1akr4di+8YC+6tYAm
8LLUdCJdEgSJR/HiNW+HF4ojr+fm1g1/4uojB8PH/1RwfPjBZbIQQeKL8yDq+s9z+YeXXiDUYnYN
xSbQGpy1a02rhTc7czEO6Iiqctf77V+w8QL/Y3m0MEDpBd4TBWjH8TXRtz7/WJbZ3gacnCryM91H
EtK6T38cnGM4yNisq/5Yso/pf9EwMGk13nccHULsr5M4prHPjSlBBMXF1nrhU5hwnCckYQ351adI
5KdjVq1kh+Y/8IlC0cTd/jmW06bpa5JJ/y6MSwLpr2ZQa974FTLjnWY2pP99YSwaUzp7/aX0HFks
SSS3zwtVifK+iekM+CDkUW9C/ICi9jeggemvPs7eSrH85U+FEjebaUDv5IcFzZrQvi3i04PL2P7R
1CkPkI3Lee9xR5thDQc2QZK6FTuf9CejF1NYf1gIyAB46t/D08DqlSC00R+sBl+sphzOwsxsjSkG
nwKZYfugmnE6vIzTT1JCxC29DWvQGJ4bSetEL0DydMxdVmEQ6XYKCwZZIxvebiQcVI+SFvKb7b65
6NK85juAtGZRfgzGZxYzJBQHtbyNsClR0R0TSCJdBVxGXHzwxU5BeUUo3v+/0GHaZclvVv3MBg3/
wghDTWmhIcCNyQMfAbPO9t4ZA+ufcHqbGQXqToJQIFSeeM2Ln706QXTAcQW84uga6XkhU52CQJ9H
KrH3FvJffqmWrWLxISODeKU4eeGXNV1A6wnoGqNYfrZr0ZJSf4sEZ4FVbZzmO2NWxJrm9elvnbYW
bl15tNgomL1fGtwnJI8dDH86lYqQxZYrhdbl9ABwxPw79IAKx5jgwz88U105/2pphOfZBx9tvrQH
ZWUbq5/1K4wn85hbzwlrww/qLUORrX5UuyE8OcVH1t5YnbwK6GZXXoB+3PTiHZ9JeTrzB4zb1zWP
18R2EJgJbbzXCkQsP5FCTRrGD6pdbqPBNum9FQuLD05Q75agACpCOJYHYS34oOt5tXivaHCGhSBi
HzAbquzF2fGUF2yX7A3K+dG/fNDiI83U4PdO5Z8WQg8qAQC75rmAatmI9l7wgTAu/uDbQEOztTGe
scjT7w41SuWD+LLuoXzhtSdYcggw3S5edPTTsr3Bkdkzp1YrPheu6jT3Ou9eZfk3uXqMlWJumOR4
vKNTO85o6PRujKPvxP2T83j5mm3vwEeZ2+al1PdLSWM6gklux9EnA5Mm7W81Gt7EWDaudI98F3xa
c2qdYuSOEft12hcbWsDY4Xsuzu+8+ZmPdgw+yaVZTVxOGWPtkFZv5uipIYN1GJJDzEli0lQc4drO
EzUgj1xZ/4DcW5EfvA0FJwjfG/ZhB7Bmx2fV59fe/tLfwtDJUyCIeaZwS9vkkVTkzJUGsxrenFmf
9ebeNQgo0EN3yoSya+8NVxydqbzHs603RqPv3hn9I6FLaVhjlorzbe9WGxYJ2IqtcI/EPpLEIb/5
5v9Dm/XHMe18FMYwDnmKBjb85FWY7qvHn/BS/Von6slP3kTK6+HvhA04U1SsvtdCOfLOE/ejBPnu
yJ2oInDT73Y5nOJ0yrdp+BGnhE/3BBEtdDdQEuzpRNMsi2BdAlqNwSvqUlY/DxUwIRaqEtVjCICG
IqbSxwpO3LXT7Thx8hCVoocEUDC97XY1k6ua42MaXhgHXNK2WBntB5FEep+QRy9wtz5lhJ3cBgga
DQrV0g51dNGZ/6oXDPnyK/hGPKEbx3svKOA7LS/G1Flk1Y/BnKehAe1b/Z61gXwnkC8zRhE2siSx
9lD7NlHkU/qqDZFcG9sIf5bYIb+Khk1JdZAW8mCp+kn/hapXK3Zcz8z3OTLu6J7jZAswuXJ9PDJJ
PvQNoE6rujrcDDg5J+zL+pzglVpcHgJ4HYMWXJMjNfZMFnJv+QeX6ZwWJRhCz9ixV8vUehNR9+FW
5hlc+Wsl8o/Znp/5qKzIWk9N9KUfjX6mmOZRm5hyxaW695b3Cntp3dX3XvFIMa3VdQyfrDTRjvDT
YFiYYlG7mhlVfvcCH/3G0b74WFAMxpBAUZU40nCEOivXxaIzqP8SZUVEHrNW40IcwiHlgJ487H+3
IVi2Q3YZ5pMaQMc11k71R7O2nvQi6aFboaYEocep3a6IcTnwEegzeuSmZdRP+slZ1CeNJ/AB8JMH
NAhZ7h4skosqeopFLo5GtGwE7gunJ386YH+Z5/nUL80/By30OmmaH0K9Dk0RPFudexPtfI5DYwM/
nbBVKCj+2H4zhrrlU/27jgAiVySbKmE+QOoN3CZwKlGVTuSpOxnO7Gge+SsQv4Z0RmXlXoQgiJQE
ppMx559mGB/NyD1Vg3jLPXFPIt9d2TmIFUceR28+w/s+Ll11DGX6QWbingyfA47/RwqmowzzHzq2
fFeW/SnL9gwgfN9E0dFmB6Bntk+AfaxwPa2nIL9bjuRN0Qp2Q9AvpVbbsThaB7yfO0+/R5Mnx3F2
8bCQqZHsfWdhLUdiByVv01j9yVfxBA8JwgXHYTEpi9sT4ZVjaEwrP6n/SF+eXaN5nSTRQIGjfo98
FFlqbu2ObO20vSslaTcMV3PKhrUhuj2NzKNJarqnrH2s3ZK4fZ7zEl1iOQeHRVovBZRmXVyOaOAY
9BywMO9t1q/scdRyQfbK8eY23wYp0al48Gyb4hqZbw37Jo+s3o4TNi1M5V3E1PzdUp8mT01l0ife
2Z26+oiISGFCo8muerUq9GRXSmVd07TDHzNfthyCA0srYJ9n4MHu84aMZm8SVuD80MNZlQgeS5oc
qrsG0Z+k++Dk4/zTT8zMIMkEA9/lT0STMobTCXSYQ8JfNhN7nfXnT8kzG6ekNGUHpjPHbOAm7e8a
akzRJDi27m3+pM8YFrw+Ooyq/7Ukrzm/mH+VnVgvtYTuKQql3TJ8xvmibzm6O9hyVE7jF9YZhl4M
JbN+HVvefiQOwJo+eaH602Er9H0I+lDzdGXNCze615YOj0KlU306WLIz1OAFiF7k1+ulZY4vjtQY
pBRQ2ZtmcXYbSkn5PgGUsR1qx2S5elQWE10FdudKYHNTLRMY86B3W4LGNlb3XqKQmd0/bNrK52Xy
kOpPJiWJmUbpxWDowPdGR4qOEucsBR3/8sCJqqceC8p/Y0HBa+JKQRZA4eCIk/79I8bFYWJnDT9K
rknCRiXBv8HLiBj+iPYpzDvwDu88rJswXvZ8fiVRG90/oqUQgenr1RB8uhT3kYTxQtiPLjOLFqQ3
G6v0futjjQsDi4e/itR4VcoYGxAfioo2sXjwnXCEopnG6sHJf/e5b6RZAsnn53//tq7b9M8tSKar
CT08VyPhvfNp8rfD4qdPECdRevV8S0B011n/w8KwMyaS4ihzgmo9Zow3lgBGdv1s6d1fiAPt/TNf
TGd96GGS4gKpUk4t3kkAIq83PnM33wXyYcl/IZU5/2aSvCzM5JEErOiSketqHQSrUkK2ZRUEw8Jm
chk4tyKKcMzn+z678khwa1YmfCFBIzF55THJWrD+UIHR0h6YX20CqKcjYWBjjk+5xEIBO2PAqJI9
DLrYvEZdFtLuPKRFd9JVqSyz2zRmWz/6U5lA0EiOQOoUj/W1J06WNXAgvfKmOo3wJ4sVnQFHRbU8
5xmLzfsQZoyrbp7+j6Uz225U57bwEzEGveDWfZfEjtPfMKqSbPoehODpz6c6/1Xtqng7Nghprblm
s9HbhINWRY/LNkniHfiSls8MlAdgTPuTzoGH2Hym543yR92/YIG4xmtqm3tPwg8/dXOoSvwLjEQn
gyMieJnEO7MnzBXKd2Iki31ZO+sh+Hf+6efKxIPXDIxVImD8VjPsaj5bNmdveseA/b/OxF93DB5p
chlfo11pnjI2gVIvdTYEVfyJcbHv4vKU60OxK98x+4GPxyyOlZg90HqEg/0Q+vYu49sabYRmhpJp
itas+HAIofVhTWFNaE7ylYoOafJ30vc6eNORzpjks3ZisdYtYRJU2yodV2Huo9kq7xYoG740V8br
kLnYnPJt2/67BiGXP8Ik0QqoQo4dk4CVbvhtmhm0GEvp3sbRv+ljwhrUgyiSAySCU8I3AWDQ9awn
BEYjDKypHXVgt6fOLpacMPIeVQZjPrV3QGAbwafK2iN3lOeQTUs31ewsenuPZLTWf52oaXIainA8
KWxX+RS8Gl+zjf5tufLX9B58R4TX/9Yh1nibIWy2KeVLCvagN3696455f/xnJmzuavfbqvr1wjGW
kCXALlOa/1vJeumxoFjkYWdu2Za50/qBVtGmpc11+ZPnNMHe14YI0TMFkY73GA4aMgq5CvpFDcj1
wibBP/FsLBRsnOU4IUCNpXrtQQL9fDhE8ln3AAFPIhYcV2olfg/3u07hEZZ3vflWrJHOes95ulIe
H73Yc/OJvYcLpRcqr/YdG5qEloR8DuOvB6qiH17TJuCIqI461dYHuwaIS7eculIHHNWXkO3Qj35Y
i7N8d+SrPtk6zMITimg2tgg9PB8o7Zk7U6j/g0WKz3miyNAO8NZdI4WE0+Lm8VbHE3IRPPSK7nVh
ljUAscNA1lCARW+sz8AA3ww+sl6+mR5zQ3rio7OZ8am5c0QncJfUtutgeKfpg75LXSEO+s+iyje5
h3Ljw0IIqMEVfX858enQgDm6P9g2r8MG10EADx+K5HjUIEfBTmeSFqA3Qcc7OrWzgyW/TeTX4gsM
19B70URwLKTjC27IMEHEQU2kc2M4mwHg6TOv4VCHwUqnUGBRcPODYV9wJ/QF4Yu07udoI5dgjw7z
xyT/0P+lOxT8ySlxH/UlifxnxSGtDwy+rD66Z0pc1sS/wV3lrVl5fnWnx3f8ByX40fjLlGhv1f2j
RSVk5IlelpyxejXoj9tRmys7ZQ6abblP7KTGBJjGwyopjLOBN8KzC7tbvXGAtsUQ/Z0Hl6eJhwqA
UuD+Gc23HqN6vgfroU7+LHjpTK65sTgpKQWYoUAD39Go5/lOf3xWYJUUj673WopwxX2sgOnaDOKw
Pvu6fKsRGn3/9BrVJ4EG2QACeaUG8fQiZmUjMtkCNv47kTRdl3vl0z6PiXHWWCEfxaEllXWxAY9i
IkFN6qxtw8Ebn+eFsyC1iXl4D5M33vp/BdgYVhqJ6skY8rhhFOhwvQ4pjEkBGZvqRtcTdPEubxPh
MNNn7/owYNoAN+fa1dg8sVPZRYWY6jsg1SznmOZMDXDD1EUG0VYHrptHc0fvMvDYaLSpATIbj65k
34732lQBm/9raPsM/dCwUVqztEgc1QCVPljZZy8cN4CkeU/2SrltfPhXvLs+V9GprBisI+3AGpnr
r88nJ7LmF703cgPREFsbEqbJ7imcz6Cg0vGjlrzzsnhwbLXA7K+qlx7PCexdQoincms69jqMx6sz
2U9Bj5pf86y9gFMj7OsA4xbqcUQgNbEPq2xMUZHCugoa+FGDwEoiQJ3iFTg6RWnyImkpRFFdpzCX
kCmD7D77/vwW2LIiHFHUj6SJ9ge/a58oDgGB0uE2ljFbb0q50M47HKi3WV4+zB2wihZLYK/HVMq7
l0V6nGDsrGTFZEYXcHpBKa8/LVg8spP4i/Hp0wX39vCaN4ILoUPj7H0DOiS7ksoHElw6zQAYmFtG
9rQRLllrpEzVMcBgsjwXZoVmAf8fLx6uGpifmB9YytizuV1HbMh82T/op003jvDv/7NoQvSQ8f9f
P5+sLH8yjekFARMGRmP3FobhpwxQNPmg/En3rRstw4rOfpaeIOYDJDh7NeSXuBWvFb4Ya9N7NHvr
glP+UYFqKp8ABtUePUAHuIePsag/G3d6D/vkFGdyo0t/3bQUFFqB6K/djB/CoIwTRhN7/Y9zY5EW
5Fv3JAUM6vz+mjB70bsR5fDZZ3v2idt+Zvh8M0wwFrYFqHgYqyZ1C3VFZSvLxL4iz7tyPReYxCOH
QQqYpJgT09nwG3xM0xbYtaT17FXAGLCaFF7xsfcyte3TEBJeuxQ3bNdO+rbW0wK31NUug/KhscpH
xjaPZHITIySPjlTpPopNVBAtxaznajWkl7kPHEFqM/idfcvL8knWPYYUJU3znMvglhtW8x3jgY3K
3gDlBJPD+jCnkU1A2wus3HD4xlWqsIztlGBiZRQ14kH3rU+z+0TtYUKgQiqDfjNVhGwCUiBmeCx7
CjcNOqqugvQA2DLTwA2BfWgK0jlz7qQ+K2thw1OKmud/bZql9FpZRz3WTtRYz/rQG2UISCbpcOBm
IKeeZoxb3Sq2WGZzv61zZC0tzaTtm8uWBKObY8h3clLhTxc4xlkUYvgpIWnvygsfTh6mwQXxiOFz
jC2pwkWBCU2Mbt2AsWcV4Rarasyk6E6z+a8LcZ9RGUFcWGXcBjdO7zOimLkxLn0Jq9ACuL06YbQN
jXo/j4l/bRhXrs2y9WCh+yHBQgFDRkIa5UTmej35C0MY89EM5LOcxlc9zpeVdxt7BNUKT2CKWmZ4
xM1gmXvv7FGLT8aF6CIbZ8woYHlQrEzO8BOmdokUAX67845DG5soGdb4XOo9cwwwQu7LTQh3LUIW
pA8lDTdO1W2iy07niQRaLZQfX2qqbrx4kctAx5TwKBxKYXv8AKnm3OdCyz8pRFjm2UhRmWFUKLCd
d15g2d2eni71yGLD3JxVYwDiwhLdUr+x11sWvqM6kM3BsKve6jOa+oZiZJtQGkrUMhREbqYHPqhc
YQMtPdERbMhdpeCd2xvba15p6qsWNyhlGm/mqDZ1+K0/mBm/NVR9nKRT8qLRAIxECKPofyV9XFV5
iM4S4vjgMs19xgpxjjUHKNnPME16UhoRYMIcHci+owQugusI7QfDWhq4emUmPqtox6gZ/hMWnThB
5kv5XGkr+YozRL91wLIcCMXha+oREBKgU8s8KurfBY4jLg2yBho1JsYrdJ3kMivQv4CQ8YviZjQY
J+gfU4dQYw/ja801FHg1FTJBfJMQjdGv22oGSeA2ROSzgcfVfOUE9K3PqEirnym62dgEtEx11x3d
PGdgroVnMIP0rNinWu1y45lCwDcNHO9uM1LeLmuIMexIRAtXHvAPBYr03/U7UztIyKOEaXG6EutS
QwSjldJ/anS+IVNRD3cpYRPiElTyAiBpUGbpH8bjiz5Q9NIzB3LgXqge9Lmd6TMZtZ800b9V+aGM
4OEL6wBgcPJwjxH+cIYb+8bhrtr4gTcdmMXptZEH8w6PQmb0JLln8xtGwxt+of5SfomtCpWobp+S
saTC13jEXWu2VXSdPPUn9iDDYh6VstB6b94zdcxd8+qanJOi3blws/FL2o8c0AUYBe+hQDCcAfVC
CfgWamdu9UuC8WfRWA9jl78aoXyjE1IFWTkE47GWec8QbeiIZwZIOnjnuOVbcLvhK65xOnyzWdq6
TdAf2czkHv4JzEGOXCkGIsjpwYZ3gat+zIna4FyBuOQ9YqBB8a4fWQ08V4X6twAAR0LIBFxaQHNX
1q+63CnFhzKjB4Qul6JujniCbPT194x+W+aY03MhQVK2+kqFTXWM0WjqvqxHJFki2fIkfvQGeu07
gttVWP/n4wa4GrziaaE495mYekCYWFBYGNLnC4Tg5AUVEbyUQH5RsOnflWLUt64JM3D5JQIjAt0Z
8MjGLNK2FQd0lAc9gYg55jrUutEI2xGhpy4BaqxEUF2tTXZeIgr9jfaOr0ID1UB16cqTDOsLFOtH
leT/+klIE9ueJdoBdsbiAleA0laBi3XwXmdun37M9HrTI7aU81lPQvUG1OLXPI49kfMAf17r7gMb
/WsxfudC3fUV0VuW3ulM6DUWdTIwWW6JPeW8/t9l05/6aLgALOln0m9yHmh3p4fdTfPOmCIU1Wsn
cW7KkruoFkgiZIh3stfvoxdKn/7tlPHAjrk0M0/KLRc96DKIbLEVNdeNSS93NgYnaMArYhYoPzXs
7IkZdeiX0JSwZRaENAOC8LWX6gfPBM6vN8n6jQDL9HAutzATIOMYbUu1M/mhrquLYMJXBUQtc5Ae
4HXCuCJk12HT7CIMgBNk5n0pnmYO57TFLqBqTwWOgL5VAGmhO6Y60g8DDx5tE5suaUxUfMBBiejv
MJO1GTjeEPMK9hvI8s9Cdrlfn7CWgN+PDojtqTajIw+GvsB4FhFPjKNx06SHDMO7kp26dsRhsry/
VYFdbsvuhNKa7TPr4G4t/k/bEgogkz0g1i7gCZ/rGjO/7p7Z/hafd4g9YettyQhnfO98tYlHFoVx
aILuy/C7uzVh1QXHqZm9N8Ne/tM2PIkl38SUbC32rqyxby3B7zhQkKyRzDkmus549CLypNuNhlMr
f9zNhQl1t0G5VqCyseqdmZs3y11oNLwLgxZS0JtjwQZtU2r1TvpBuyQic2uY1iFrB2zO9EYzx3t9
5qKV2bfY4LGhH4R0vxOTToNVWLM7MJ77d7xpgpbqDXcXcI23TRIeA57kMEsVPDfMvTiDU513Gfi7
yW1Pho87sm5j9Eapp9L6aNaPQktZ1dcTQSzOoZ3h6k+8ceV/CW39pcLsR6+cWuImM9WtIMJyWgWT
d4dmkBqZc+vjLxDbbY8HCrDCwcHw75JG0+cYVJcohlne4lrTd+ND2QdrfZP6KjuwoehqRIMyhLvt
WDcEXepNgaYwRmTlF+6ZnIy9Pl9rwkohrxt/rKYCk60a4OEQxpsFomeABPdh/upXaIM5dHTHyjqC
U4NBODwjJ9iYMcxR/rtz213PIwaqiVAuXeszEz+1Tz1T1yWmHljoZ1cCR+A8sav47yb8zlwbQyRy
FuVNw3jcdE9ExPMxQWWxpp7zpL/EkD0IHE6b1nk0mkc35+1hGoAtZIk9bJTv3VKjwj60vllMLXxL
qs2kgXK4h0CGEXQw/U0tW57LGe2b7RxNQaXoYoWZBQzkHQ7ECakhVwIKMc+jG3+lkqTI2XF2bPzp
XEGr+NAfa85RsdAg5IMJ9aXRlKaKPm3AQwyT4lUHrq13D+BEXUPr7SziTkR+S04H+6K3XBi7zIDP
ulbxRqbCADI6XCJI/0iJw2IV5TivmOGLb8M0iKtg14zjfwSvYqzbkeRr+fCNiScokevi6dSAxDLM
30pTbBvWYl6ntNOIA79UnbnPI+yWAUwJuS9U6oW4J1wDuXlFxvSeRMkknk9uxufFfsU1x4fZ5gBq
yEPZV5q9Wo+WVhzHJM9F/UfeEADtCWuf5P2jgMijYGyIfr4UpDouVOSc4KfJK5DQ+Ew//dRFogaX
kd2QDIEdR51/ctLipwrCcYuD/oB1BGrLHiJIOLp7f0zLe2IKnG/hghfMg8/2bFgwQOAfGuMda6O1
KZGeDCMG5106/LQcO5wPz6Zb/La5ghdMEkLvIKl1mnvnuO9GWTxGpseFgmpO5rM17tCf5tyeKr25
fX8Ye6KRwu7dSQkH6TqHALfF3Pj4P2I1TBBO5MYwMKzwycEWXR+pHQ3Hvq3G4eqy382Rl68X7KFX
rSKaETVfHUvyS8Mni97F5BB3NTfDrsMHm3Xts497rjylIYKhwH7xquYCasUJEgFVmtlksS0v/qpo
QrmpHWjDxtIfK6v/wPj8qE9yx5RPFCnn2Fd7MKR175a3f+Re7G2X2D8z8sZkbKHEHscN+x75WyMc
7ZmUD9fZS6dkh8V7hcU4ymfDGj8rlI3eBNpcpruAupmAqTOrdWcJZpeYO0VhdfDG8RM+IWqT5SyD
9D83AS5E08TTA+bMp6hdnRUxZ5Rhg/0FxRk6Akx+b4J2oNdLbQZgIe0nKQwIDCvYe9lvXU93h7IG
HctG34EEt2dHxX/aEgKu196yxIVhNb3LORSw4VCZ2nykwGMRJBaCQeZpsokXZDwExqIcRpx+WXrx
Zxb2ecyLa25z9cA6VtQRP2OIAKto7tgSf+oWoMssOqgFJ0We/VTnzwhx0g9nSD6mG1VvVEyYPdH3
Z4QuSGIEmlz9W/pW4d5ZdtvaiO6xk1wd8onaDtdzPdkayOomh+ZY8rtjKoZYOt+5gqJcdmyRmBoz
u+s2o0fiWqsL5sI+hG6NKUy3rM122i1Uu1ExbZXZ7GH+YzfGIGOBm4Ju+123LElGK+qlhxihlc9C
CnisOoNWr1peg1Zs8NOMVmlQfGfwaaIm+qmwCauxsrWoaJXsXto2vhpYdgOmU++w9wz/ipmFksJL
3rwU6o+prqJJqfJ3fT8BHQ9bdOi3EsjfJuy+I6E96jeAfOjIQVi6re2jnC5+8SYn/Mfc5CEmMnkF
atDLVQSlERcy7ihGOAZ8a02AQF+D2V62tq2PSrYXl1GOGEz4yOH8MKkKOZV1HFKBKURSY/JYO492
O/2y+LjzmKaJGXEfuEa8TfLkKhhSjm3LlAVyAd0M/u/Ryjckwx56H3zOtya32JXOf1CweYJdFC8z
47/ad/a1T+Zlyp2JJy24CrByCTHQmNPo08oNpBH2p2inA3bLa1wWri06Dl/iiBFGVJYj5NWesrYL
RnDXxKMBmD8WwpykGMN9q6degAT49f/S4qYYE7fvgMWbiKAhLnsk502vgJMo/32OTBvahi8O2vGa
kRgeaz4kk/4cYVjR+cGqpduKvP3ELKWER6x/L9+X5OiNZforNX7pBLO1a3bvsU80Ygj7SL9WRI8p
j5FjDk/UAIiGz4p/bTnG8EndjF2CM02LV3NQouKHIlwEB+VG21i8WkoBDo4/JS161JrPReY/yxi4
ktTRpHW2bWfjVhf/CXGDIbIhWjUjsAkwOpBvJrGowWd/PRNdKAReMLG7chF3pBxmKSrL3PFILqE9
rn18hGeCVfJ8m8x4ndcg66xJmrMOFCCacsKKgabpgjo62K675OOwHw3vgxhKiBonrqSh3P/QMcM5
lpcsHve90Z0mAf6vZ0AcOpAo+EM3I/whgeupgQInwBEiWOO9gmVgjG/Usl00SdjLNljBYW2Ub0LM
43Sdwv7YAhRgN0pVxUnGheSowQaHiCiKqqSpRlA5LBVoTmzmQPoxlYTZ6+Kg7lN8yIpRPOSNBCgP
8ELyqgtCCy6k9dIMuCzSSrg2dW70Y2EcbGTeR0MBbkJKqtxpYDOfd/aszsDbO9/PSOXs8XKg9lbT
NWz6a9AxuO6iYGNx/g4Y52N9Yj1Z2oZkVD1IdLF1mNg1QCFFOVwGbD8Hg5a2m9tjG/aHKcCLbrKA
/iClMpnnMwc/KfQuy0xvXCo9USib+XORxqHHR5Rjd16HpMJmWXcNkK2vuHBEHnwuTBbaT65OnOFV
7aD9gvRJhcekdudy1nHpKGJfahpdpXCqqMy2WLeCoIO2fLXn9KK3KHS6zyl7XJT5q3yJL/owCJR7
cYvklLnOCf7YvuicfC+JWBiNALUiD9qgwsMMfIZl58EZCzhYHKmZ5smZgeKMpCHpxG2AFICd19WC
ReYZ6jljsp6P1rfXL9uwnx4Fh/MQUBqm7TECVYi7jLk6jVQwXmYujB93uF4gNs7S4RL58CLgz1qY
0mRUP2qst4aaSh54OKLtEZ99BCwYxIxHoSYMy6hcq/HsedFGFoTijTGRMtapde03TtOPkBM3CPxL
P4pjK+6Jjc1QAUwBU+kUZJyiTUK5GZkfjo0qKywu3OS9b5McgDZs087dg0lfO1gec7OJrCxo/4BM
XE72zgxuCA91WoVfClCHZTpZ1sXkog8lRmFUBDjerYEF/pRNu9Llti4izNE6Ooi2sKHihDH+qhGa
CuIdoj1gnSVqBffgRM7CftaWufFbr+a9XBBXNDyopizfezx30U9sCtaVhDE2WGgCmGqOQ78riT4T
bf/Z1Hgs2ZBzIJJz10pri0+/Bua+S8xieyn/LMWXg15W7wJeJD/zxbnFgfMRD9kLD45Fy1B5BL7O
TfGKdjTb+M2769Pp2a79guZu7VrpbqLi4D4ABWDIArQJ8ibi/CxnbKVwKUPCICL1zk1jueO9sTX5
FrovCGkf0OaeeQHAncfWHIGIVpG/NTsHfwL3oYrnmwVucq35YvMcwMMSH3k9n+uxGb+TFsoBqWt7
F7RSQyyG46WUxZjEcxRuFj+pLyGt/bqcUH74b/i3UFbByjWtj8Y0OjQs2M4wJdANj+HVd4Pqmtl9
3PyVw1ztfMfD6kRUxGEa8x0FDyeb+muNVk3OYv7VQgFNIAeMNIed/NGPFZb9u5z9Dmr/7Ia+dsz6
bPP20LJ/jK7GF+xSPROqR9RzM2jPW1aYu4y/xmRtAkfs3VacO7aQkgd8VUJxINSDPc8e6uFfYUsy
Hmp/5T/lrfFLTM5fR1R/sqn4VrR9dueuc/gziwNCEhY4KHILxYjvQ2xgIQLoRzOlIgFmV7jUaMl8
LKnknhunn587aW/FZLm7Oc6eDJyocF5WKI7tbSidiw5Iz8Vfsg//2Bhhbgq67w2x4OaBlL3hIANE
IjZs/y+ZWumX7Y7ZcVkyA49In1GDIPKb9TYZy1PucuIO/8i6UBgCVFLBBJcwXghKjHEig0o24Vgx
TtrrKyN52WPv1mvfzOMjlpXgwoS02uIh9lHfRdfIwN4SG5U67D4bhbN661dyq6Ibjn1QtRl24JH5
jin2t9m350o057adbiqgoLHo0rdItb9dHL87xWzMcia+CnYAhgHpNHC9aUc+098UOjXOxJdEhskT
VdceXdW313nZfhwrbAZAriMxVms8rM8Ii44YzYExsBR6SKq72Ki2bDsKjKw7kkFDktQQsGaxT1gN
kB1tOE2xKjjjrMs0F0cCyW72xPHkTZ2gfnG1aSqPsK54hBvgImdUj5kcSaUoiq9WYOptLs/jgJNC
JUAYxiprCMNTj6oJTs1iSwZVprMuvOolD/FD9JGTPrclJ7LZ+y8KIUphD/fK8/6mspG7KIqYJaT4
Vg/P+pqj/NCZl91IDJTxQdoexU+EGTwJMsTPmBWEcJu6Gfl6HHfWxuh7sfGLirMa11ycPuBds4F1
zvCl/AZKAnuuP0E7DpgyFIh+h6rdlWjRoIhgemE2fzu/xd6aJ1W1Bfz+Bu9zwLKvylXXHHvaZGL8
10se9GjQB0dq7BfgqkcPD3xY4Eh9ef5spSDJzxOoWvgaBaFaR0mAxU1nhMcY6/RtK6cUkxzgozkc
r7YXnJYif7DcEQASX82UUTGiqnA7BRhKY2bRzJdmZPvEBv3VSHhYTfJ21YBIYvDIywiCj6ZYbmmR
btSYf4o6e7YnWMRV+xsHw6Yp60vl4nk3K//APciA9LE/xRn+jHfmJle6/rLx2ETjxZQvWVlCJm/h
nPERY2Yd3L26pUusdz7u8TCOYKxEmFjRhcdvphj3nANQv7OL1/q7DCGeB5A+qvkU5CHoxnLyu3Jv
OvlXMWG7b3rFAXHrFo+IXZ1577i1M1Ffipe8qkhWq2546++XNPgTmcNhqefv2LBOpZdvG2WhgYKs
5wav6Yx8h3Kpbcx6PQVxv4vm6r4IoDSvjX+LVODdaFgQJ+r+LbIRKNb+mVmPfXC9ETF/7XPgD9TW
S2pTCU9998Bg7l54CvmVN15nMgkgBrM4LaL92mBik2/yXd0tP6HSHDJGMfhmutmG3vecGT1zYTwz
7d5h95pxDOyBi3NPPY32+J5EDYql4qVo6+oEYEkDC2QzmUj54FzLjRMppDvtLvKIawNwRFoIYryO
B/c46hcxbN40Lu2BakCwcivH56quP0eVVdjymgcdl3UyYeR+CS5JKHpUb+R/kBrGw4dhr9vLu0Eo
gsBfayXwrfXN+RVt/ZNteVeyuWnfuCC72BkZKMfTr5ixX3Q6Lg4iwr0T0QD1jv9VLO7DkrFGu5wR
KVZP55jEvEcJCwm2Mzu0UMslndnVUss4d5Nzn0X+LSoL0ncMuUx1mNFKRGtYMiOHlLk8ZJFv7UKE
Gt9xP8C/d62eePUF/DVQ4j8mbC82SbdH2uuGxpONWUYhNj41YBZBNBtyD83VUIlpk0jsrT31MQ+V
te9qlyE1TywafEjcgdMMLM3g2OOslqbNFbpjtvOqWcepuwQsIx+1lhk5FoltRKnVAqmlwbQQT7WH
QRKz2RGjkw/it8ii/8RoHwO3/zELRpiceiJKwS/yWN4kpo4GmTIrE6VnGstkSwbk81CZew/u/WYo
YVvmcD7RzHMqouwZgQmnOsxO5G6kl8akWI4JJ9wkIvwvx8DLa6lAZ7T0eKugJSUQ92o17aNvene3
T7lwNSLGwvcBx2s3OfQzD0zjkABMU8gOGoXmYUhqRhYROdiDwvet4VkmmxUmfxxFZxGUbyLG5qzz
MNCdguemtX/swA+vS5g6j30x6pnH8Ng2ztVTS70Du7rWeDCv4hD0nd0ncoAlRxH7xH4FMLvxJUPp
35AhJH5UMr1oAgJSlWotY5dqfca5e1Hin1LSbyxcxBfzLaoWtCQU5/TeTHKodeO+qbTp77of5nC1
GDglF6Z9bWpdraTltHKFe1VO8pmpcR+F/bzuq+G5IVTm7BWSgztoptUQzjhC9gGajvbZCN1fQ3Q3
x3eeao+2q8bYZ+UMql9RJ1ycyT8sGUQ81cR71dSQxZ0Zv/4gxGdFePuBw6LBZPIfKwoTUmMw9u0w
X3CYu/gDRknVgKrYndZEnBwXiJBugFtbx9aM5HTd9ymGNTXOQoTpMaDvpr9zIHdJFDP+TE8VgmzX
w7PNytwNUYdPYWLupCw+9ZTRoOYtPLcH/lKboPavwqR1skTvfYvEeMlLk+MBAy6TQYsbhqwfnH+r
iCxx79fM1G9ugLylhEUl4o6PyzOQSrM1RJY9QgbDF7Wl23SRFfY5kSHlHr7N0fHYnKKBkO16PYdp
cVK1x5OCMP4YSIp9p2ZLY2kkH8SQ1HRIzLZDR1oHCseI3j7/TF0gPyGyI6PxlXDkPSybc7SgaM8d
kj3L4WOKfIBLm5D5Yoj/FGSTjqVDIlv9zBHBx5LleWKKsKr6/Al/RLq9wjqHBlm5YfhdpdhfpyBA
hi5teqzpytIAcA+XT9PBOhIthOZKMlPttB0FpBTffi+DmtRkuYEQxsnXnK2yOg91de1sD8FjYAyY
YofWqWiqB4vRtUsG7jYg7IYytL90DgMfnzmy02XXxSYqmyWKhLj9r5zUA8mKLxYWlUVmMMWNKf6C
wsherNQGoCh5SuszwEkwADI4hFH0MDzgN1GWDuco16LQ+sYkEiM1RU88XbrG+0/EUnCytPfUqRaS
fth0R/zW5847U7hwvEHzrYn4XIkAYWROzFUj8m1h0SNYJrkKbZdjZuXSW2AaYsLUxE96GDDGM4v4
C+zhzEH1X+0MNMnlKTHam373gkQLf/IfY7c/pQnllwPK5CoT4kd5zDGsjpYZPQij6Mrobm4z31v9
ffT/Oji5MWj3aEIebFixBkdGa3svKsXRg4nLjZ3nDVEZvJ4Jxak6FLW38eLwZOfsTwPEoyZjdtT3
/+kUyK1Nuk4XfzeQfHLOoJUS7RWlHlyuqdinMVljehchIXZVl8nr1JdPlbD/1HlHmnm3VcjxSeop
UHnJbxwK4FWEy1Hm80VLS/S37/3gJErj3SMM899tzThX61iMa6SzHBgWZbpXbQx7Bk3qHwbDuzh1
8LBMGHhV/rRxGq/5Yd5pv/rpgOFGobw95mnNCegKlmI2oAtoM7nLpBNcxkzi0DWXzDCjXpkFMDPx
c5s0Gux97mNljV0CdnyWoMWycH7rQdQJdg2IIs7y/yr0++S0te5lrMgAt9wOzyRlfJkLOFZuhe4m
tDpcJjLJWNBeIF4nLqEBDga4YzK8xjKM8HgEhezM6becgvykUhflRDUYW7vK5dparG6DFZL8G+dV
gH9SMRmnACJTsCoQVuxLOZHcabs18AMsL5NU41uYiew5FSkuJVgBy5OYKvHa9ACkU9Qhz06aaIa7
PzbxAavKeuf4TBkKN0lPNGUIoydpXY2ZoTT2ivTfnT+/2qVnH/qUfRQiwPBiM5KpOypVsxyA7Ihz
T5onL/rFIAkhVXcibmJ0eVYxzXeslYGppeofJvuoVLI1soxgGs3xQ6HhrWrDeKndz0HVH1X5qX+A
e+lR/6RIEoyJDP+1DrGsg1DElFLbKRRVqVWQ2FP/aZjwpxgE5/y1nt5a98NrSH2T0d9Az/4rSJzu
RsFjqU5h1v3GBIxb3D2k5HoXSZxT2J21hkb/rYGN4cC582GDhRGUSX9XVq8Dbh29Ee6gQxlo7arm
Ac3MRCW8JMccl5YqsnaopubpVWGj5A//ERRLb/IxYncj4I1PAAau9WzZEIj9uxqNfZH851skETtf
HqwB2+pRmB2Dtt36fQQaAreps9GstGAW4P2TeNEfkC9nFd3fpOrOkE4GMkAySL5Jgf1YEK1q9wNO
u8WHLwHDAsLFYaekA24tPRVwTboEv4VEszV5kvepIHG3R8JuFp8m3DruTs5ZUibJSzmCRAfwBaLb
zFfEC40lzzOOxtDBpqj8CnGORTyEXVkOD1ZTsBCVfzoWSYLVyeYicuFE4D7znnaHYeyMpWyAx5jT
7nmBnKx9PoeaA6c/FH+MLu7M44lNCbXm0c59/QZmo3VlHuOQ7iT6+mpTWXY5REPshrd9yz/Iv4oY
HX35KhIO2vIX5rg9g18yAiN3irMRh4wG1FuTEab3QDOtEo0hc0O5RfwdARqlIYXz8hdN5IHmYq31
MFprRV3+mFTPmV89060d8QjlpGlOsh2O8yAPCA7+qjQ5qMrdcVd742KHL7XCTKA61X2FLoixq/8y
JFh5PS4TwnSx4xPyZfWJQ6jXznKY9mBiZYNXYKcD9XoQa7x81w0XGQHc7JRr/aB49k8wuXeuSMWh
C1C0TszxaXJ+gsqAJ9NuJxOn5epkTteSwQev47QmTqGhQxwRIQK4u7kNOzSs91KEJtPxowOEVvNr
6nSgY7+FBuZQVO8kumV318DfvU4ZuDz1nFQ2sCTLiIcu7aDhRxhI0f+anxViJ8P6LYOrl5frCORG
WhbmKlV7kMNQ/h9H57UcKRIF0S8iAijsa3sndcu0NNILIWlGeFMUhfv6PezTbuzOyDRQVOXNPEna
iOxr5clhHcQIn2GTktX7tPkdl4fb1M7GovqYdtUVEKZ1W/5bfjuLKjmJkbwA6XnqVLnrwk9dNhub
RL5DKUNd5vuGzi1NPwA3C9cnaI3H2LwvX3P5B8QER3l7OpbBDuO+ZUyQaC6itTxdqoKnYP2TbKmW
n2NZXED6fbA+dMtPLBv7PifwTqX/ZI5M3OcXgqyWg+6LQyBopqPib+ZtvV++Ddd5WVz4Q6ja6dTu
EU7pdG2X25qrQRkk7DHzkAkYMh3vwOU3VjUA3Oa9b6K9L5ILX2KuIjKDVKm0b7qJEH12yw0bWDPG
wBMxI7T3f8vzkFrJCPgqel7q8Q4zzH6VEwSAm1kb2zR3OKM18Z/FeJbk5t6EqWeONUkd7i3RN/tx
bv5Z2fyWpvp7SrACC/ploCi7nwYtneBMD0rPW6Mqrunkh3uSww49lXZInoQsTeKB86Y90pThuWqk
d2Iotl0QNC71GWY9v7H14KnWfFk8KZT14s+PEDe1vKeliQ+I9oxAMEOo7D8qItOVI/pFJm5SMeAR
784pb3q8FfAHxN9pxGfYBMck47Gf7O9M6FsO9LrMMxIQTB8tfaUwYyVsjcwN52uy4GI2v72L38UY
WuBqBItH3+OEWUbn1uo2FL3vBjwknq+/sLkkZ+1lvHhyj6gCHz/Fpxwh9qPImJW59Z0dMtN2OaN7
0OfVyZIDr764ivNIOmdbK/EhosnO3c99wIC52AjCraU0rZNRQ6kwxm8HTDyvpreE6saoq7A1wVYK
6XiiziBZWyORZqiVJxq9TyalkzNaqSmgJE3QygzgyA0PUzNfdGe88j6G9cI2c+iPzRQfhjbe6oZM
pBwvlsGg3lCHpqdfOfTHvTM3/nlgH6NSx3yqGJ1MmcH7CSdeJJ+UkfzVHVuf5UVaIzhjQjsVCctR
rpmRMLrIvPk81+l+HouT380vYgYq5Ua3pXS9Au8rjRSSCEJegMfcmMHvsro7fDAD2tLBUhY0LQB/
ZFarD5cfeoZrErrhOp30eZ7z7WTCQQy69kU4LvKJnr7IlPzYScD4p1tDBD6Obntt3fzRj61707db
k0kxowSbCBNviqB6DcL+1Sn7c4aF3TQYVRBqWqnIfIqt4dhzKUESrquU8l8TzJOpsn/Cqs5+LCmw
xPVYR9Wwk8ZHB1EUn5P7LiWrgFmYmnyP5l/nhj0ZorZD9y4gcnRh8LT5buD461EgHU60UWrmDH3E
KxB032sG/HcM3ScOWL+Dny0pvbDl+JWdZfLuRRG21rZ4jnR77HL9qKz00Lb2xtTiyGUnjkNaaYzO
Rt9eOh9jHdHPQ5SjGAwEI7hqu7hZ7OTZm28l59mIA2LDaXUJdVOAiKMhq13uZaMs5SG03e/OCR7i
mBqNVGGTzJgQiomdYdcR8zFczi4ll9F2h6e6w5Hn1gcu1x1uPcjbsd0ov9kTGVj17FpljPNKDu25
ylnD4wp1mCS5iXvF2rLx2Doi47jRuaBFuldrGKn1GX4bYb4aULKc2drjY+nWCa07LWTUdWFNxKGn
8jyPw5UsNHQ6o0j+hFMNxKHbR9Ni3pBQ7giADNjbBBW97psv1JOgFvbUwJj1e08ecuqKiP9DRLFh
0TPWC2DrifIPgvWuS5sfZ4jAmvLQRwwGQFa29I6ULoafEpcv3cFuamPETR4Chl55ZjfEj0nYSSx7
lP2gChDdyCI6SsQUPLupavdYzbh3PdrnsYflZCvn5GoF7BwnF3pTv5Xh+Ow1za3gTrH0u1b1n3yc
DrELLJJ9Gmya4JgNw6uPVZbMxLXPXI4oKFuzt9HNCLcc8DFsoZH/3gn3FNrDqc3TS68Xu35Atz3W
VG8IDq7bb7SFNCtS4xRZDu2cRn0qQ3s/eeJncjWIyiz75myMm1P31yl2/4YeFUz9AOAusAW3iR3d
vNJ51x2De+CCW0YYB1W7z7k97tMkeHGS4TxGjMdM8zVpox3N2g9gB1EO0BIbXH+9zVB/uYfiUv4b
LCqjZbExO1jHdoQLFRZdizs1nki41MeulRfhTU+h5z/Mjn7qkvAtRCIu6vDUs2oPaXY3MJeY7HYo
+2XfZOGKTYjfzYANPanfcJ6dJOq2p+M1hRzM3sR5ZolcO7kIdlwfY2XR0UFuhQIpV+NxH/PfsmxQ
LIzkmzHDp9/Y+tBwTO0FUAm+VEBBJgsn9mljk8XWhYpfBiU52o9ufkjbdI9+wlyHYq57uLj+wS/W
rykA+5VpgqwRuQNAqOGAGDXDsTXUuW5xHE6pZFLh+or0+dIA1UU/7hSxDWS2TkKHDLJcmktmv+gf
pjFrNlFb/lpy+DumzYXoKA0rYw9b1wsmNmH/dyhsHVsMfx3XcTdc7JhQ6uy+VL6By9VpmT+LTtG2
2SLzyWneIXZ6gB17ue0l3mM5+AxxMjpaTcPvtpqC9S1cgvkaFwYTRd0k7PB1/14UjXGOG94hSoXH
ronOSsl90Cgaz9xdFbG4YoX8U3VgZjpUMsGDTrfEgWKYE1mwc1N4GA6GbJ85rAm2I+U+hNkHGseg
vKN08XOm3mvBhKHzq4+4JU5ZOdbT3OSkFW2IxY4DlwaB1hLg5uwK1vAUcMxP8vC5zWtcRXUNd1TV
19SuHMx3M8mq4nOeNE9WENl7S9VyG+feM0VpgDvMdmXU2ZcNDQGEk4ZyNLUKaaRllg0QXdgdZOFF
fh+7c1k6V1uZf0uYAXFQPsQZtGOGBMO66egIahlXmC2bj3I6y6g9E3jE/oZvrd0P9Lhv204Tfo28
C082XjpKj+ruT+iHzzWWii4vr/gHHuYqZzquZIKxKjD+zmr84/MQEtfdekVNDakm5CKpPPXLhUeu
/jhN4DIcVzfO4Qv/4QGl4MloKfRmSSTjcesMgvHz/IH4/ahMiEU1bUbrebCJQiZqZ/MTdxOIVxoa
ToYmXCogifmxT2cv2Qc8ID+lz7siwE7Fzf7VJM5X0jPRLRr91NKBl/bDP2UZj3UnNbevEyPEg1YM
GFYyIqgKUpBUI3kA/vKufQwlCo+AkKLNDfnv7YJr9+ZyHZM7jTr/k6bwk7QZeCVRwK0IiR00657q
+PME5W05/jhB85YVCj4JhUJ9j7Zc5DuEIrUfh8bA+QCl0TPE0VCSUgg2H2wm2HyQVmucYFsyAErz
krEXYqaV3wXbTNrHHtnwzu80P38MKvrwvbI86LlmuDoy0S6Qwzw/4MUSvkVj9ZNhrAyrHoUjex0N
xRnaPxQdtPDaoG4IdaMRLo3DdNQw8fGf24VepQvnEg262AvWavgcxidIab0TKbrDZCPxAjR+lbnY
+R6ysFvmlPO2ez1QuSrCY25Om2DSr60/Mj6onhOLGodS0d0+t9m9MFguB6gaYP95qH06QlWNLd4D
mOJgWuwD2i6F7Tl7RkfPhtnt3KyP9xF7Pnxb06YzzGcl20UP6A+xmB/SpL7RZPBKv8QtLdTVj/Jn
myJbXRM0mRFBjUnz/U3IQgHXjh5JuILDSbikFZfKAcDtW4Dd7IPLmZSlxquLRxClrM/GC/jOz5DP
QDnFRz2rq20WPyYUaJDG8PWshDczNFKDcdnAgJEph0Hey/Xbo0nd8LdPpJcHccAxb7WPNj+kmdAr
u3hI/OQ55nFXPCqCFadx1SFnjxqZFtGNlAygk9eHpYI0Da1n3xlPaRzuDCasR5NzOvnRe8fi5FGu
0+f0nI0uJYpWiPXZOWh3/nUwH3Proks7Hra/BTEhinOVJn9dlzxD7eYT9jCBoEfuqrNZNfseNdsN
yNBQZ4EhFPMQP485xQ+llx/NBMkfVJLFbW4dUKbR60emQ/R5rJSKiAgN5FL8CHxoQQUn4Ye30SD0
Uw/7qeaR4AGb0pYImv1SGGyBZg3wyZr9dVlmiHyipx+qHph/YgCQ9pp3w6a0gO8GcXfwDe1sHQ8r
N54wCneUt4Qj/XcOCwx1Bu80kGashoKRT0Geki3vwejHj8DsGL36Jgbz4aFLui3j/53l0CDeK8aw
mJ1y802X2GzSpX9udj+6vKvwymGZMugHnrJbDPs7XvaRYWaMGydIX5MyuBLPeCqdmt8ocKB8jpyM
pwplHWxhtw7ZeTmzTNdTbPJuNKS58SUA+Brc9iEpF5CvwDbC29BzqY01pBcdTGssvjkukR+jhZNV
1zEAd8QkJk3rqJTYlTyvIA2pnQbJpolqJ+l0MUR7LSvzRU4IJXN0HBP/kPjFAafACx5PThyCZmCa
WXeKUxUWerV1AR0HdbDrJK5MNdDIm/QPeTy/JvyiQifnpl18KITREgeJY8JbOlt37sZ12pYbLRQd
iePwXs48JLRAZEocQqG3FjsKPcdXwOHypcfNQFQIBvLC5Ypj0igKGEEm63OzpLNEVGynlgmZm4tb
YVjH1I2wGfnHMYtWIpx2jWkaTAodwqBkVNj2M8rK0nQ/TYT7s1qMJHqyx+XmrHOP1h+kqAnHZlZg
Ulz+ZcIsbnIRMYedxcDopYyDnWhVsFH9fJB6esSF29H65fTYRtozM4m/gZ9+FCXWm2o0Dhm7OBK2
AiUeSS9Oc0XJbQD5ozXSbRzjJ40zxcAeuunWGoqMQ37zYrIiOrQlZLkc0fcX/HLTCWcbxj7zigrl
xCznic9zfMnS6SVMY0bQw72tglcx9+cR7iQvKXG22QdLw/nn0UYPnIm9XmbJleo4j6mEdSl0vwoL
44q2zcfCsbY+Mj7k9VWId0uV5F87XmdN/8zEHPZreAnCAB+QtUt7az9G9KJ5tYTB6RkDlvO4OPuD
wRCrZXJSzh6HxlK9qcoEIBtgCR+j+jOjDm8Ys6eeA83SzXMVDr3B9IcA+5eJ/w8h7zdZhJ6A75pX
8V9DE1pU4hryLGbBfDeD2n6sMhR+BhvVYr2g0bnAAZgzamwS/zed0FTrJbrq1m8MHYA/+h0KEAA2
eNW72Sx3ftHeas9lAgVJguMRvhuvf4aP/Q7Zn+oa881RPL8SxHE5stOb42fRjCenzuxNHuXuR+Ox
L4vb+cF28DHWdnIeu+Kto7FtHfcsATIgFW/JKjxGftOc5zxEXmMKslI+dWPWuJRZGCtkBUDltk9s
tS5/2Qo/C3Z3ZAX45cKKQS3ZtKWNjEx+FbvluaGah8dzBFRhEauilrWnTzxTLng3k4VhZiymNZMG
bVODmkAeN9ixgEBmZeBwcC2M3jtxBPv0xGABvrBQmUfJotk1uGxhInmzuEvOKV487r3O2cc4hklL
sW7OYc1pXxyzBmWic/NzznUsZPyHsSTqYTOj3A4KdhBvA8GSuVVZ+8cZqdZlHSqgkZbp3munli7c
joi15QO5nQnTFOFh8LJDk/lvHZzwqECdt8Hyb/oFNW3H4922ZzpYrLgdngtWS076/TbCIuz2PeWM
FnTvOv3HpXgmBiTOpmMeMdZgeQAQ/dzUBTuTNj7GVhSBfaNxtZG5eRjy4J8OLZ/R2YwWTmUwblvv
GFfWtQ3UqWtwmEYNJath357DHgdvlhcz/TMYVe3haCGARTJF3Y2G3zIYwn3Ocz6HOZQ/7zmyGZVg
T2C6ovDP+MYS9+WADND/TEfR0TV9SkXw4+BAgjpFqWWku5eAQyWNpBqnq3ni9b7TMW43I5nWeQIj
unfSHx9H3kqRLB4XYkWbh2ieBigeMDkFHVWrwlM3rzD3KC4k81zzt6Wf085cEn/eHY/XkRl5wN3F
AT9PBQOguTgZIc1A0ZxeLVAb/Fm8aNTEuiytSBTVUfcktuySJ6cL3qOkvE1RscP/c7bjZJfm9WX2
8WiWswNnuMWCqUX/6ibY2KPW8jZMrgsgViwXPp/Jb2lMDa8pTszpEpduy+6oXQrae0H/c209xkVK
Fb3J2wf7bMEuYu8xEz22ZkOAuh0fTCeGgbUcG7PEfaVUd1/b4VXGxaOmDwDmCAJA74EWqxiM7Q0e
lI0s+4BOKkVnoEc3tErdY5HK26id3xLzeSIfBZWM2GIQNRzO/rwOQ+zMvY42FHmsl6autGlemjrk
rbkkN4OU1mIr/HD1n65kLusOzEGJhsd3gz1J2wIXGP09ZUHndBbrMhuRlOM7rsnNELTvY1aeyzHI
9kNLeaP+V/a8OJZl3P43sZPzYgYbjc3jUtUXjV7qM7CYy2yVpnAoZNh+uZF5aM18G4blgX52YCCW
psepFFALqAivfBReA2uWge0NdBV7ZEp8wI5YD4SD5Kqo+c91tTQueNOvrHHbqzJ7nFGpwtz4DFwI
pwvum7tja5fLoC26xnF8Y6f+UhnoDcjG5HGt4m4x0KR16ald7iNBGJpOwjyv1zSafkui5m9IpXcr
4YH3PZgstvVD1OqsiYPN7iLds2GJA0AiWPyMDvMx7hYPSwKVJB6srnZC/he4sWHpAw7UYIYdRg3B
rDYgVJ6ko/aNX168eP4tiJYx1TQYRATsp6k5C3L3jRXcl/l2YCIcTsnj8lkmTXgZk3g7dXcZ07mF
txLI2FMx09Oik1s1T+BWLOh7y/6kKC0gAQNTA7ykhCf7Wzg1404l9W8elTyF1O5qpqIUQ+nsx1kM
mqySUQsEJvvAmnquY2frs9FfDvVWYmyExZiKyhWaxffm4v0noRkXCNp49mR31pPxjktk67eEjiW2
IkHDpTGj2vTqRMXpjqDhG1yRg2VGOBPINpLSrDtAn3heoak7j8sNOVUExdmTlYa5H4bwX94o5sAo
Col4LkNcDykofj6aJAn3qrPxE5MoyokLDpN/HrNxxxP2t+pjXv+cbErKgz3fpDwPw90K1AO+JW6U
vrSIhC0JbdRKZSjmCJPzkhjJsxFI8Dwy7DmxWwxZax/oUWQimYRMG5JJ4lEFHoXLbKOJoPFw7ydR
fVYma5fXGFfcLW8a7sKmnNr0ArE7JaAv97Mf4tAJ5nkTl9bz1FSPA3jXgW4TF/ilTeZwjTAKrcCG
54MByypSgLq+wYKIA2/t0Ju+obLVPfQObe+thYMQ5+SnNUUPnZkgfdeV+ZQAVsFaRWdIBfyfnfsV
dC1dEmYVbRy/vVdgsUyYwt29R4T2+WmJZJFeGh5UHq6jekg/sDBgWcWpkOCOWLm2x9mfBdtdloYO
VF3jvIwVtufRhwpcvXuUNVC3zPkGuAZ2IIbmGxR4xmGCYUodX3PzdYzopRiHLZ1vtwzdiceEuEZ+
TWKsXDXioV18N4q+94JsvVlkhyyrv4rJeo5xQGCZZw6+iOCtv8gWw0tcMrhjcbw7rYbu6V8ab0Jr
w8jAWpRN4Y4PbJ/b/1q28p2o/pBOQGemaZgvf5ChfZnHH8iAq8p8DY0OMNLvnKrN5ER3SZELB+1H
K43YnLQIlPEbi8ieLAPxffdBBBBkUaEYfySremppofe3JSPZnDuyFRzlo4sgyL8cvYIGyCB+EScY
ljDD2zC657qC2hj3wy5SL9CioPTGyWOVyBuOSOb+Na5kgiBjL17DNmR67xyWTwTn3KngKXOhfrrz
vFO8+hg/cKjkcg4pvpsRrE6CjWtt48deZ423UMJRDVAzdoVvvJHSvGp8UJzPyTW7lygzFnYCK5Ph
86MiKSBI+XzcQuGQqD5Vqv5aARHPxgCJCOb5FEL5OAdBzfwy9vYyoq/dphEXM3oZGDu08QeZmKdI
UZfQU6pct3citQgIwQEwElRi98kfvYtbgXYs57Tci7n9zE1P3mdJ27dnkjljB10AZ0FrtlNwLlLZ
Gxa9Q2Uzv29bv1/zNv8BYvzZMrEmESuuuWtTm0KDnsriMyb0q1MVb7Lz1MrOJtT2Tstt4xoPGbFF
CRwKNRfxevSjtdEJ9L+IZTJW2Z736aYuml3neebejlhkSckJ3TY7N2rYtHLBvFo0YMvbjyC2vsCk
bsc4pOgofMqiISCSPq1U0e/datjjEF/DuWFgR6LO7u+CTEsKRE9lzU1ojCEGx+ToEtBN6yfWqarG
o4J3yK3ApGrgMJvPD0zV15KWW8XXKHCaKrv/g0q8bxqacWw/fk2K8cHlFBAoenGWtHt0qaLooJcX
lYHzTxrnxB+OkgAjt2QG980J8y97fjclFrfe5mRV73ASrWLKLRKJ2Bh/xk7+txqzXwIPK8qeKZit
82UhbN6DYnn66OgkGZVdW8ywXqpgyZinvGTA0DtfXrrAIhNJJq0gZggZtdzWTUQIWxFS4JW7nYvi
qsyJcT0l5Ao1X+dQKKDjWEeKG0e6fnofgx0QGzP7UjYoSYM9/1QlZ7IHZ+XGP7Fr7LTERZ4TwOoG
Kqmrjm31dOma8dpE5tElByshEKwL5vAsvhfOWHQNdO42Z/87lsXNYgFKdP428HSsAj97jHv7i3Ks
aNWxHJYtvLJswkNPu1DOR9N+a0BbS76Cgw6H3sIxy6Ua5ZX1noscygRWCLhCzWsba9uhB0Tj8u3a
3r0ttz6S7BOhGnrA8WRQaLauGusuKNeZpxidFvwAs3ArNYet8FNqS1q11cK+W6U4zLNmzaJCxKxo
36jk9NXYM21+/ZOLV2/RgZH+pnXPjbDylmElYuhz1mW/DRdtQ3zYWgVB8Ror8niAPdAA+Fl8V1Gb
xvxnpZksy1b8DiU3UF1hFkXUfc1cLO39Qu/rJUdXnIoelSCJf8ZfTq4dIZz9TiA1rgSyHQxsirXB
NHTqra+cEOzCJ40L+dsFlLQywHI7AcCa4hRfk+ANduMcnlKmziOT5chLmaaEzd0iHwkF0vHNP53h
bXVs/won+XWpNzxCpbz4I8n1WqLILgs8gHni5cNGBvohowbFaMcDYV6afwa1r4r2RIm9vQVRp82l
z8v9Ln1SGhW+Zz9x0OR5nizNFnmQoF4wLi8XY7KemPcx9wB9n4F7Cmc2Lox+MxoCgtn9mxaQCpfj
BCe1PYCrI313PK32j28MH2ET7Nul9r5sgdKxsZPZR59125zxTBdHWztyHsdierPccIN1+7SopiGp
IlN3HCkiPuDOpGeKs3/lhLwvc3YAikfE2IdZCOulYhGOHXzs0g0fZBk/zbZ3B9W2TzqUvdGp3oml
cNHcueAUWr1P5P+Qfy9Mxc8RW8cA3jEZZhAqtISbJXbUQbOxSbs//uAUO1tXONd4Sw1DgcsmM42N
nbhfk5yAQUUDTOb8GkzVNWLeO3S0fJo8K0Fpqtc6KNi42N4h08OeuaXLUBSflqD/Rk7mq6R2t+CC
7nyH+B3e1i0NgiEQPv6chm8CMxYtLWrvKd+8g7hc+t2wT1Q97x0kDRIiios5DGyFYPhN8pI5NuYS
d/5Zto3IXY8BL65wbAA7qyesHDdqEn9cI1wHafljG/LKYVGo4oeijnfHDbZ1Ut6l1NFOjoM6Gom+
ZTK5TRMTFjnQv1hBQDfCU6BoSVYjUHFO6X96l1RTBjJqaBc353glUXHwibmtXG18Uw7EYctFE5kl
bsCeST9kjq5yNnanXiD90LZijwdZxB+DBy4zbahpMf7ZoTwI3RyttnTBP84RHMJ0Fy30CdX0S/05
na6wr2DmUNTZVc1XKvNi1U0Tb039bUXBk2Iesooqemhz+KU4nmiPkpif/SJ+pSOgW49EJo0OAdrq
O8yokfHsMbRZto+Iqc4H0eJtZEkWswA2cYVDvRriD3chQOXBSBo9Af9pnC1TPcZifFke+8TJPmTk
3qLA2Q5eyluENJ0bAkrJZYis9G3kQA9TEr1tVH2Y3vQ1pJwRRPpkka3CocQw2aJe+uBbABYn9Ao7
FJ+w2X+WNtjl8WoTesMGDg9Wvl8OUssBpuZIvFOR+2HQMVMLkplJwCPKeWo/hDyWbUSHBoaBx2jw
Qejx7oCMPd1jxbJDmWyAZQZabNucBcZsEl3pjZDNOeS9K8oOuZAbDANbAKqeKk4Luz++upXTY8Lk
n7mJ4Ob2OYeS5hh0wW80oeZobg6XljrtWg9RWr2OZvthlN7e0SW3tcsbMxj3ZjRSHde9FaI4Mqxu
156oxGXE/gdFmBz5BOGAoz36fluCFmw07sggNza5p56tSt85Hz23kPjMEpBJuhjweUw8Jhn5/6Jx
uu2rEuSNY4xw/xiwtdzC1E8HGKUkteytcTLc4ExlnT6Ysr0VXlxcPYT/RGCVpKRybccEJyABEoi1
21UOW2upG056cB4qERfyxz4wIk3YmL7W9bJMlgTTfLqp07x/RIZ+rQuKL8OKZ8EKwj3W1z0Q13Nj
WV/m6D+aZo1a16GjtIIM8ChfPD7VmLT1YtxxKLzq3jn0s0hrC/5ahqcUfe9mU9qDiwVEbVJ/RX51
9rqE83tdP3dIhMEcw6DveHXinUrsf9q3/y1bz9aJHm0DN2DUQnaz4pNZ938tBcq/RqwfnJgiM3mw
y9o/GnnL3VP89TvqqZOCyGVp88i0G5hQP0KKjzA1fRgdww20zF/bKb+sCFw/TyMGG9R5QzAQ5FQ5
DB4WjHDV+bxolkUdj9UvZEISwRBHoWXY92VrNZbeg7tYiEB7kZRxt7X0Nn7EUb4mYaFF9lCG4S6e
miNi/rCiDIemxhxkbzZZTNVt+4ROCBx5qRejyBt73soTWC9HyU6+65gQ2nn32ruYF53+bkbqSi/v
YbmBdWgjjbKVdAcWKUpIhe3KTRbymKh+Ah9hBptAqT+Dbn9iUfwdNEEE04NSZepLuPiAjDFNL4Xo
LgAYSZbRG4NAigGOc2/Ss1+vbfevZbI/zmT6DYiKH60N3kuPobY5SdwqAThwPrgeHYUBfwzQEGWk
ZildCzpmV840M1UJXyyvfPF1gK059p60iR23VyPsJEyeIRb4tcNCXA20IdfTzQd+mLgFZr7kJKbi
zHoM+1tEzw78u7XrdDUrWPiiUcRKCkg2kZHtPTXjOMkew3q4zQlH6ciO37UzUKnCTAmESfuGo/aV
CNO1bMZz1uOl8ZwJ6RovcuuwwEXT0WhljAcXi1iRsF9xEuNNQQ1apV73iS8fDP7gYCAd9vbSsNIF
l4ZdRgQVYdk3Ggx364wcbNF9cK/gwqEgkFnAnMODqUxNJE3c0M/f85AY4OS21EVH+XXsferdsRsW
xkuOEdapTIAQFmWmej2V4qnHAhUn1ritlA/Vw+Sv1T3pJlrRGfE1uPMGJgRLPFJsc070m9S379hA
Iuhr7GijPtRniif1IbCnsxW63xO8zMFD4tWErloezlHjXMy6u5sz0By6HBBqPD4hjr/XPVUaVoFL
bCwUA37b2VdR/UcCdko8pI0Azj80nzU48/U0JIwpmNOhaDyIwf8K5/qKpQtwkS9el99K4TBd5a7E
/xzRZiEYqmUPXRCiHhaLr+Pk8zmsBuyfK2eYDlNiHbG4NKtUgtOYmyu294AGtXCTzvlNWcnjYo2z
/eRRKZRoNgrEbM6xaVFc5U7FoQUygYOAXXu1+IL5kc6ybV9NAEMsndQnUOdQcf0s0/7huToWo3Fb
RhQKTobESBBOjC4NiKFtxsa4y4KbvbwH+s+wGp9NPV+9aQoh+UFByKo3k5AxNIur1YQP45RQQcHi
UNn5Qo0lvc3+gTFU+MI7/kA0nIb24tPH+mWmww7h9UYEFfNPejHHAB4MBV0MTkZ6DRZZbjnYIoac
tSpvFWJjxRq9rNVRS3jPHr6HPj45eM6IV22nxdk4FT8iyLZ9OG+SvLoZPvm9Ego/UuJnmBQYDmL/
nmdI4HK5JCT4XuRM5MfPESgiCDShNA7x3ByFq3Y+W4rSN49DVwLNKwlPslTavLka22X1a25V4766
XfBHN/J3WSM1kuCisjLivXSYmETb0UzByM0XIFoSTsRhbD8GYfI0SvcwNJjy4xFvlO0/m270HQ31
S6vib9MWTN+5n0QdHkpncNZ+WObAI0A79G1PP1YfMD6AH5TJEmyS/cjti+BEOl70dGx1BC1IY9w8
ZH5msmAVl13C0EjFZLrTu7osj43J5inTwACkih6WY6eTRvU2lubF1IzAlw4q2wpwKZGXJdfMWyan
xCmFMwBB4Mn05VNRcFCMrTPPGgtKGm9SAaNTCXtHjJEYCzpBUnn/nBFK6PJ/gizfRUbwb045Rrvx
cAxlcE24wvXIuwK7zIvXBacySt4awvWVFri+oIWM5gOSxmly8qNdMJUjQWAy4ULLOCz/z2Fi1U/Y
Rrx4Hw5Ej9V8rPAP+0LfAyd8G1kw2GO/9jUb4YItYSQ5r4bGW79oEn39Hc9fRkXkx48Zwshro7Nr
xnRjzr0ferH5ew92HUa03hALj83nyZt2KRIZsA5+G8z3oTlSdkbeEicIoemEVztQu4q5Wzz0l5mN
Up4wcsAMo7g9ZuRIqyLxhoRlhh676vas0vpJtv6j682Ae8Vx6YddHkeEkH2uxWOhTWCZy0vR5dfK
H/EGgTEtrQvU3EtOjRdY8mzb8EDhHSd4pzPx2A/FS03ycAV4lLrPTr5UdvSwnISCsd9Jj4IC090w
0vmswIWNrAy8ot6qyF+ZDRPNIZe3gKbdJI3eYYfQ5hE9d37/FPAFQJK/jO2SdIPluZLLjZQkMUlS
WgKiMH1MQLIsp5GqHX/mavzu2Pf6y23e6juCNC0KAGKarmZjnV0adk6IED9OZpG48su95xV/0oa5
TCLOahjoBnNvfYdVTupbCyUG5+7WoDyhJ9tYF3obZPJs+PyOSVjvJEU1eK28LdMgApFmcIqmNsSI
2z7ngnehybHBsyAFuNRPw5bvMdHPLaXgCFNfqhNviGjI7Cz209C9WMRWQXGk/3F0HsuRIlEU/SIi
MJmYrcpXqeRtbwiZnsSTQGK/fg69mll0t1QUJM/ce+5TzaiKM5WbogJ4ofUTuj1QsRbobMY1dnBZ
C+iqtc+zmW7bjpQEtwFWgj32ZoauX3TTS1qMX12GbNyXTnWWafivrPg741QMPLJFcp4W6Y63PQ5I
6gSuRe1cbU0nPvbNfNaFQ2fL7xXx6lUCaJzj3s7WeLFN/xY14yFMoZnyBiArhe9a5vJU8UuvN7Jn
1FOxZLwrl9/BK/aRq5DzNP37+sumPH6yt0umuKwKcOjiGvCOoY6/mgZrVYy8MKxKeg1oiTf4vvb/
fJfKFNihhfrwUnU3qeand7xdIbp31yHH2mq7+pqqPKE5qcZTGfnfc9cwFhgJLJb9ZUSi1ljDlXrz
3LUUMHKp3xBUHLoVp1aZe844XBEjbnVmvFCWB32NZHonrQbJTQd81sK0tANNMVGomZF6J/1B9sXr
y9xFMvhYUgtMTltvlkD97fOA7ZoB8hTMR+PSTq3db1pZm8oLz65wj27CVrSp924zPXdpxCE90VPO
q2rCsaLbrgl3Xo//bNEuDS/R2+zd2oeqxDRYobeRqn5epuTc9fVH3fQfVdtZN1PSA/lzPJdltKnu
zJLkILYF68VePaZO/cwCjhnC+OFL+yEPUQFCpr8mU3mfmuClB8BCk+6ivOBZGmTz3FVqTTrr/isi
cchC/HEx6s1IBMGhAoybkZu5tfHG7mNjP9oE0roLimMEN4zxrfqhk9Q3AOeQk9cldHtzJFkn3S5C
0BGXMty6PkNRXWQT7lEQck6c4kOeyDSA3TYu3qHvqiO1KYGDFDOtvh/QShHh0l3nnCy9yd5iZALk
5/1x5+I28UC0CI3OYDJMjgKmG0s4vqB1lI+e9lxWP5r61yznFEUy1jd1cX0WpI3l3seoQgv4m33E
ulihiF+ctNiABf4OkG72ffyBPRTdCBuZWlTXwZa3klfPxKI2jHK+y+VedqwNdU3w5EAthmYO3n7y
1HIgdEvwQpjpKWgR78+ctOwPCWEU58F2D2yf/8ToxojPONgjr9F8pEwlWA/5lWe25Eze9rnZDQtq
5ogzpAeaBY0AnBCQtQq9ig1y3QYfIARW2tE25d7TnEvV0t6bhU4mnNL/msZ60WF+23h2xXQLIQC7
h9ieSJQsAA66MKdwho2VgGlEiT7xzCC7a52bLEjgt1juwWZmMZbsIBShCeQdJqgUc0OSdIJFgEOT
s7hccO/NX5VAO2dlq5iDX+nGcSAywfmyOvdh5GkmZuE1dBJ1Ta02uAnc/k7Bd8LCJPt9AC1IZi7U
Y3LAWQQUQjxJ3kpKxvgcirfAD36riPaYknbIMw3bg29HTwFg+/Ghzvp7KStEAu188dxm3/cz4cpo
/WSyy4wiq62G2eENHa5Nj32ntSTJLQ7vu2JewVg9q8u0QfMW/atCRo8DSwv3uW7z52AcmfVLJmyi
wRHSlwupldBR/x2gXmnfjp793owo9MTEuTV0srowq7taufpxDU1xqhjeuTbA9pQZWxE5+84lqqcd
sZPmALc2foJRS83NtGoEkgcOg3Hrex0tVvJup9W9L5JzW3rfaBkQUvQYhIWt1HlsWnPASrq1o4CZ
OfTUu4yAcvKjDVAlSIm4j0vjH1RFbCYT93pXgQp7mGwvvBOYBxiAocI61EW3AjGScj9UtBeYcJ49
jr1Ouq/C2F8sTjCS5I7eeR6HBnvU57RwQ1ycDkv6CV4qQqajqeHNL2AYImZvNQ73NtolLtG10P53
TaJf09a/L+r2AS+k5PlDJzpn5ixK/6njEwy25gydjz6PSk44RB+gPSKJKJxhbCh3503udowKhob2
ad0cGuEeUBxcI5zXapzuodc9AhNeFa019gRsIiWh5QrrceYAISWEqEaZi6bCU5iQkBPij4CHhDCO
yPPqreeVu60ZLPhWsLcjubXS5plq5Yeh4DeDRZ78arXJFQy85yl6tzHRbnwA0kD7wUG2fbgvrfRb
2dUaHFGznFZfiP4vCSAWzJb+dczETuPJLQ2zjcR4Fw85exlntyIvMPlNb2FTnyQdMRZW4kFsdgkt
6ToeD8RgBz+Lo0vWFtF31NTvsede/XH5KPkBpXDyHTmrRM+F4Hyp1pIpugrmhhNrpy4XD1DEDjoW
YK4t1EnzLUo1dvOIP2sDYztwmxb7OfUotJGaR08XIWW/cCUbn+nCkmyTFv0Ln+dSLsXTUHRv5Lie
g3Ym+IazOHLKHyjevIn9s9eqix7aB2gigGzD8pSxcXkMBGqZdo4kJTrcO5fPbXc6YvLPuhBjVslz
kB+QmB9bv7rM/UIL22mG1Iw8GRCKPe/sDw9hZV5ab8sCfHSa1sSoKp0u0ZJ/uCY2O29InpMwPXX+
9Bj74rH35kvc48CyIiahdUME4mQRdRHZCE7C8a6S+Un3A2GiI7HXU43XzXZdBV87Qi20qgRnMEsY
rS0CHFEjrV96tS1Ek5yyzL/1RL/XafXYhfjR3cH+jZfpGGn5x4vYRmtDH4/g4TmdsneXyNzWZYGm
R/Mix4gxaCm+Rts+WUSje1Pw16n7O8sEP6NdHnLZ3s61IfqFbT4LgocGXNRGgHm7hjq0Kcfae8m6
nxuXRKAyT7AQK/s0dcHerVp3Xw8zW/JyKm5H9NBD4z+rrL9dGrrQuS6vKz9TSX1a6vLo5ymUWS/b
ruhSK3OffYswC2fwCRfn/FaxZPiLSBr134tbmh/8RHqTOP5PHSFkqIGKAO7Z+7G81yRrRQHTp8Tz
YffEP6IY/9YuXUcXja8lJVdU2sEBxky2KyL64DRLf3UwcsQPT74mliVHwdhDIkJxHR7NIG6rhGq5
EiuGUH2NdYLzmOVSPTwy2vvVXmxt8kZ/VRNyS4ccIeWr/LUdNR0aG0JiMblSUjFT0+5uLIMcdgpD
dTmsc8+wfk+Ff5KS5VMo1BFJebxuKJ9GLmLjDkfh9ec2iq0tUUtIRzxAk7r9wBv2OuBKAfWnIdrZ
y9GFtLC6JreNjadwEwG4qAyvzchk71UhrkWXeiASNFQhq7pILjdGyIvf+njS5vA7WszB0xCd1Eyj
mgDabJ32UVKsosnJkZJ3HGYqeq/TUD2nrv7tY3kNRvPHaHHvlkycSgBN+7qf/10YqVCWmDn9WEzz
Y/A1WcFwGqPhD2GHJ6eb73gRbDlODjlX0JQFgAZ07nc11CQB8PnDq4KHcizwI5Y9YDD3J07JmgvH
S52yYiqbe1FCSdXybpHi17Fg7MapufhrTGxZ/yL/x+Wk62NfUkKT6HVxnIDtWd2+KY9MbIKe9i7G
kakKfnx3AaDUyD+RzdAaJtJ+rAnuAEb64K1/JEJpOed/O8w7+GGBFzZjMu6KdnxbolX5305n9KQb
Zxpes8CcFkTpSVmjJ5k2bUbECZIOKqCSo3QIlnHnztkzSEPvpmXSysyUUWmCujyIgjUEPNzMLQgm
m4d7YFyu68dp7J/WPwBs6wUtFzEEKC5ZR24rDtc4bHZ95h+ToX9eInUOomTHTibeJgZyaZY41FAp
GX7IrljaNNa7l8+gXiFMIxkQybrwxFeBbu6gUG6JqoPGJBGAY7BkZjaoF94VYBKFCtBrpSitkRV6
zl74VS12TWjZOYF4s453lpxh9GcOsWmycNKDwgllvZOYkMlPJEhliVA3L3NwNHCzLbHj8EzrF8cE
Jr7HKkjfOsRJUBEeV2RKMwqyo+y+D+x1boAOPU0uIB3XtpcIW/WbI53xuJ5xJi0YcqOvn7s6FeVt
gIQFlaRKl8bmASPvDWd+q8keY6UeYOcWeRclvNhEwIZjyM20xbvDGIuDv8nR0CxuvrVJjSvwhqta
X+PRjept29HIbi2rRH/SBPh0t/EwZf25SX07/WpcXQQrlkOyOMjVbKKnuOAi/vbKh6KMu2O1Lcdx
ZREZn2u1ioeiiqHNtijGzNypOUS/KlL6NVbvIgtu43BqXmHtCvEjEieXX9JO9HxxYxnj3ddDFZAC
pGD8EbPmrVLGpsunjYNUEznvOLk5aJN8xEUzsr98IdpL8u5wBgRMaoyC4AwAP7AIxvPt8Ji5anCY
4LelmmfgtD2fLkvtCfEA/PDpWDk1dzTteNg9xnHjxZ9h1UL7YhrUI6jVLKlbsnSRvqHnYRPJHUJU
TMH4odWcTFVe4U2trKHhfQp6J7+BUUEqe15ZcKl2gc9g8G+dVNG09X1POPtBaSrsCMujeDYYliuG
212E2a8twJweZicNyTOuVcWQEolD/jMoq0TTELk9AkSgEkET3eW5xSXyi8S2mCLDFoNB1smQ0Wdh
zGtgd3K8a7U1RbdsSFNu7aHJnWUjQz7lisY1VvzZqY4742sOWZ42m6Yhuf4npQC5GXkSk1YFTbYz
qelg04R8F4PGZdFZHCF5UaxZu2Vu4X2eJYiFB13gIvvRUOhZJ6vZWbVQkbQXB/OcryreCBN6GJOv
MMHS/uvGMTKOjcrXm+0QhIDK4CKxpsSNMHWTAl1hSX5kCn69JVNgM1uMGFm7laNv/bje4MjbFhGI
Hp/hXQazXjfLHiZZ4RLs/rr0lXQxRcyBPXwMPef7u+mEjzGqyy1CVjvFBcLqNtmj5W4LRxDDs2k6
ajsMLG692HzUDF+8xV1Ta/fFnx3TPS3hELUTkkJ/6u7wwlrq1a6B3Bx5hidgyAoiTYxiko3jJLel
x6UGx1U6FPCUUEmwBDfe2C6oNPFoVRzQYQ0UZSQLptHRnxQj8oLJOhnjexziVftmytpBc2Ccdm6e
AhW54ZcwfWuoJAmDQ+az2E620t0Su+7+ZC1jh+9p6TuiFlzenONeulXvzqyWkZ/9KCxt4ZuT6DL7
oKB3xgek600cnynU8ZSqJOhYjo3GLSz+yoSAtbvpZawiaHFGsN+c0ryton2QRvbwPEvPpXXmtJpF
u4vDuJzQaTAvT4h8QJ2RM/hNSRo/9SPk0p6WpcE6zwSZv94DT7S7HK5aq+KaPf9URcNrH0/CPOYV
szOPaoscRJL8zOSKCGdNLUhaTK0B79pNliwl83YzMBbLSX20c5fMNc8FKrJFuZGsTkzOGgVhWKL/
G7YFgmUwZ02elNgBOza8b0gdvfFxdGe5cpUR04VMzB3LYzYMXauyPsLJ6eNDTIr9+o2PlTfl58zi
s5B+ousBUhVHyMqkAbHVWfLBBJHS6OFQ10Kqc7uue09scG44d8FiBj+l8u0Ro4KSHvlZys66dE9P
x8lPOm41AnWxmzlmfBGV4DwQhQxOOxJDk3mpY526wsEmsgv7BkY5JD2mRkfmFUnXrdts0zBszMIA
ubWcMcSaRIjux+RjXD0YewhQlLm2mJDQlhLXdLTh0DHVi87kXD0Rd5XPzanudMPweV4pU7OwO8Yw
Kqqq+4oJDmDBqekD/2Iw0WLyDUMnxPQUR4Ll6o3T+YvfErYQCgPXs7ahRqLfyxiEWKKHf7pvRZ6s
famTrrnU9Igan4PXun5cYqUGaUmYDIv42dkJh2F7wHmQgYoHcjiYAys8du++N8Qx+2CLSfE6ic6m
4BG/lQ1VZSoSRZpgY/J5OHS0p7weF7sWRt7AC/eocRteK+vmMQtwk984rWtJkJc66cJya5Rj2yi9
mhm+y1ETjSvnfT7HgdR3Y6AKmuuhlFLpzdTbs262DcqGcT5Y6Rj1fycsDQHzeuxl2fxsTxNKnIs3
+MCoH6ykbovmEnuBqtt9VzAAuuatjT3n0JFMJf+DLWZL54KGbEwBTYeWFOW1cWQoCYaZABbtjVum
obNbHL+qGM8nEGfWZFxXFap5aJp4hgO+j7CXVQO6NR+ePwrJsWcmR3GwGH5nSkBNL9WHHkwhCKeZ
/W0BNA7uMKZP4dNkaZSu4HMoIdicWGMfewdHioSO2kVeO6SPA2k5PHPLah8dHOyj5aBiD3VdFnRW
3h9cznbFEDDKQop3CFdIa29YeScZBgKEy3O9HdyuTf5LxKgSBiBdqhlnlQrTFWO0qindYIOBVVk9
E5gh7djAtbXHUqjtJsB8O7afuXro+qJC6Vm7th6Lrd9YdSXROxbc4rlF+gpk+2EkfRUVRQnbNqIg
EIeyJtQnJUK0sfUd0Kk03cEt72gSyJoFGp5Fjjd9TSZp++8cjuialuJTf8EDSBcDIj+Yk6z7KINa
LX9xQ8Vr7lKXTFZ4QBjAWh1oFCZJzSoaf+R/tht21SkYZ6zKW8+H+lFzglXaep/qigQZpiVFDYM+
0tiuIgtstbMvOnzY50EtssV8YcF1Xhql5I8TEZKzA+MQAuwS5IVMfqigOHB/6yp9SG1Z2u+4FWZM
kGzsF/cpcStvDk5dnEHMwKjm9C3RwhPG6+lg4VfUh7Y3NfHyFHyGo1gOdVDfI6tM4j8cJCB8CFIs
uujbYz+IaSiY07+tsQaDwZNHXC4Xn+1HG/5iQ4hZiUFkJWsGpXERw7gqgkgnb6nue2BKle+HI1mK
vrJH9BiWyLoEu+7cYVxr+qJNH5s4SZdv4zciXA6YjhwRYPJycJNvYSwnrCncWHviHp16Wgw7Krga
SSpIc5fY2SQZeyYEHaBG4sF1jJWhlx3C6JYhlznaiu2XdYqnskbOkQyNif9LEQwE7s3AYQj8jQmZ
lzATD+Nxr5veeOlJtVoGw5F6wLPsjYBcbq5VyhZlaxoYSMUJc2wXPLjQeIfPxm4C8mzzVI1vlg2T
jiRhdxyScud1QYBiPmqG8DWugJj+yVKheCPhnlPE/+oyAC3EWLyueXGD7enDn2h0VI7QMGKkSu0F
DZWdMe4gTjLSURvBeLmM/1mB/DoLynuJzbJ+z1rHOIL5xTr33aSzExC6FlBeJOCxlry3KD1whaho
w39YPiMpnEMOCBRjFjFh0ciakN6mt+3peYIXyumv4yrOngl6mgLN0nruOxbs09TZBblRnpdLiPZM
aebtEicl0i4ycAjLsZyO+w9gWpFgxQqZirwNRaBGKE1a9N4jcRfsLS0a798EmQRwSBMDlHY2fTHz
BRyAsLUDSUqczsSGzVMt+ltaIXe4Sw0B3QlG3rjpP0NfLtiOSDwGjn7T1jjx3ZswKQsbxOw0NBA3
53hCvEsRxpcT8zsy0XFNWDCyKcZi7oZd5OWtMLwMw1giN2Nyan96zK6Jtxx6qnUwj8qOscP1GCNZ
dLLoNQjARr7j3DtQwIrhb8afHAeG5Fz5z8Vrur2HCBWUOrGRzqdkB9LS4zVRxFZmwgEv3iwnoIPc
OLHMEWQnIFhgCPVYFkNOwyjXWF8LOA+QZftal/Ed905TFBsSw2OWX/40l9XfjOklMAtKE2ZOg2t7
SImXdHI1Q5o5cuhVJ2SePGVzVq3MHxzGYUpucOsu5Xkul9CcQw/I14OAm4KvSZWIiu4SawZTM3qL
jcU9o+ufDd1irWVzclDqw5MULsUePlrLHdxz7zd69bxPgkE7eJmygtyTmKpcvUn+jO3CLQy34ZYr
MfpfvK8UIcX2XIr+Wiy+wL4UV/mMDDQT8ZwOAKEyaGuoIOhuOnB1BVi9NFb6r99ZMd9h76wpfqKs
asXGDc8d/qY0nFdLY5pGdXOj064qHAo8yiL/MoHqabKLm3OHc5d5bFbxc1eosb5VCEuIbCWR+M03
l3cc8EYwk83PiVILiByBTxPOApt4E/fbznHpNPZ8Gh4rjhBCdf0dv5qd3xVNrr3wWA84Vl9DbOwY
QhsTOt6fOfdtarwuyByIoFPmJsxxqpGXhaOx4W6yLp7vFYyepAPF1iIQv2kYYNBnFgkRc2EYMUg5
lq3F1P8mRFmx5qO7IJhfRxrXhTkAZLyohmE1K0uSEkFIGuOcDgHyfFvVZH3BnOhiRJaoyavKPAIe
CcmdcNgbVIijl0pFF+FnWXKYOxHOf3UYrPQIRZ5GdMxTnYWomdWU5fXZj23fvvpdCzRqw6xyzICW
sSku45uyKwfrFwu3zQNYJ5kgjIfupwblEhM5gQM8y9A83wx1MnrItj1+PKYJaI53oNQpKf2Envch
U0NcPSYMvqYvnPZrqxSPvk30YpDWy0yrQIJp+E1AxWAe2afohvjWci6LrWpTtI43fBF5NrH7Kqro
d3DLHusVSxq3hIM8MDZ60LyavGCd1vTqrx6bVHxMAyiLGav7MM6f6Fjj8DWXiwlQOGjbL30uu2r8
exKEp+BzrtJuBgpD19CKT07gGG4BPZ7n9wyzStVFACEjlizSG0Dd3gQEQE4/uZ/T7l4J+Fk08uA5
iMa/sioJXYNKmKmfYoxTCrRQxnmgnwmPSMTvEIumIJHDGmjwQxXa9n3UBeFgQZoMFfnvHJu6tdkS
IOmHp5TLYdW4gJJZ7eDECDA2WlAZBRRlPcgDY3tLR/FidbyMUZ6RrH0TyMLOGBBKfyqTjXHmkhog
CewG4Vthc1w/Z/TAOZdzz76NXJEwIlo9RqysPAbor63bpyMwdgl0/8MSCAZGzOWFadShtpyivhdx
lunHti3m5pDYSQfdpR7gW1HxiRq09oyW4FrqtsOaMiGnxh2Y43Vsfhpe3tkd9m5tU1XWjTM/CNfP
WEYwJexa0jtJ70BxU6CCITzW1UI9sonx5X+WMn0akAsV0qehF6vGsdnVjvAnvVUGRwmDss4qyR5n
/c36fGtrV6/szLFAHF72hZ1cjErcBENwgvuTDMHxxc/pkDdoMvPqAKmRPJdlCfpoM6U1dSsTLJ3e
elHgeSdZJfhdCSiy+k1G2gbFBmMZEgMmRj/4Cor0t2ihXGrCHjzimavi6rild55ZM18x1sPX9nPq
ey/3i1uqS/+hSWEBOLz01q9V1kxPTetfA2HAXC8BcbU33tRWD30J01UrWg68N7j8mrDAkYJrDoCG
EcW0T52JN2oj53shKm8dMDJs7AQUGNuPu1O31gnbhMHJfaMTEi8Cd+JrMGcT40ugA1u2eV0TqauF
8Uhl5lA5qcIt/ktkmuy9CPZsGxtz548xTxttRfPTsQM4DAwKvoqOJTls2oCVk4ulvdjZTRjdFf8s
YVXpPw6+M53LpvS/u5E+ulZsKWh3ki2QHPTqfWrftgBIr6FTt18uRgUmScUwxDwMLu5AdsvMoEem
IFFSA1Zt0+5zZFr2sjAd3IEhKk40uQ2E+D4zW6SKxaNADAejEz/QocyK17qd472Ukzl5YLNhN5Wo
Ylnc3ycdjSwRQ8kReRFbZBu7HLnb9q3gcGFAVnh7CvVpl2aLueqsw8A7h+zJkqZ7A5LlPYgGNVA8
ONkGQRZOp8HSJNqKFgYW7Jh1xvzXWsryMC/DhOi0JHYhmJT1xF8TzB/WUIX8muSIGGzxkZaoYIIR
/hCqvVMXgdXEbR4STuEO2W1janziEYsrDg4iYpc14VMhnQLZzyoaO6n3z8HZU9XW0t2CZN2JOqBX
rbGxfaJOviRLgj0rmP4kMnwaWlqXRNAXgx4O0kvqlccYvCKLWpx79UsNSGGVbw92e8WE/FkXBIMV
YXVa96t9UxBMLOEbQo6bKOlj4kDTOD/GjCH7DJQJng4gGHy9rF3ySt8HREr3jk9vGhoGBPNtqlh4
WgN88pZkRaAD8fyYShxmoF3DhM+gu4MYFrSH/LwpXoAIOv6v0yz4A1k2Ay7shY+lztqW/XwVWF6W
lNxj3sFIhA+0PE/2DDuijayDnAWgoHGbxc1/bYXZMCbFgwgR3Hr58iLS6LAmwbsZwWOChD3JBMgk
I6JjOpskvzWJuzO5PnKqPzvsa+CLEMtk2JaPu8BydxS8a3T2eHXs+iFvp23OQzLbf9PlKykRrIER
Ia96mzjVzm3y14p9GqromexkF06md5RRdYj5Zhn47Wv3V8XoOx1769Zs8QtQlBpt5PLJebwt0/Yu
6FFaNEDCaxJYVsOY7YRHmlza6KCfccTjy9Pv40jNTLA7JhoEBVP7IGx8UEj7toEpjjOIe2BSK3TO
9Z6hUhGnuGTvFmHENHQbXr4HkhIOrYMEoFnFRvq7dv+MidxlbXjKyXyyXWKlpsXmoYym3yEIyo3p
5JWb8Zr6IwGr7q1jE2W0LAfOwVtvii6u5dytmk9V8CaBNnMJDH4clyR1E+K7qhb/nQzdz7YjqRlM
RTxDAvDe6zk9iskcDBzqss8OqGepNOSLB9a/Ht03R1WvnL+giRuCXOYPjOOnOLJ3gxegpORWZsSG
ag25tAVTCnbBCEfLUeNmYZbWC/ej7vOXMgpf1j+4yn3DMoAO5GGsz2mGxJEJNZOkL+I8trr8Iuvz
aAFTLqGWKHaV+AJu1ufY9+wbHSGACPqnJf/KLPcM5/Kgy+mXAeURIuBjX78uob0z5XhJqvQUs8Im
rDsO5daP58vEdmvyvY9oVX86VXAzKAKyIp8Kf7BYBbSf9hxdscpeUkf/tHpENCjXsIxbX/NhfP7w
lLgk5SVsupZjtZD6SW51YZfkBsHMG/nOnPHXx0mgiTEqSopHVLBejjXbkJchSRDFcI1TPj2WskRE
OX3Vc8GBN2zaZjqgIHtI8bB6QB64GzXZPk77MaxXnQMI5Bwo/pr5g8OKOY/PJiVaMc/eKmQMspvu
GRo+2ba8i8pw1zXWTs5EfCOIZIazMZk+rCICD/CH7ff3yNK+CJshCTA4aJ61CblgwpSuqDjRyuA2
5aFakQ6wz9HHRteQqbPwvlfQkPCiLVrqbdRmbEPbO4WZN/VqSP9IJqtfm741yuWjA13eT0NktGY7
cNWy+puY+Ivq8WuwuWBSeOu3xaaFTdQE81ll6SEhIWOVfkJ5vDLXvOl96+BJEHo1XHS0cDoND+uB
MXF8N/l/XtfhUBYcKmjduVcYdLDhaPKX1m2ukkwey5ZHBmPb9WhuSOhmXjqb/n6Gw+ql/t4eHADU
1ZYn9Vw39b/7K4U5wnbsY/3sPfK6FZAC0JKsas5GTgc39jdtnb44oM/tiXMSs6KzOml5Stdrnk3N
LbU4fNjoFKTyiXnRyeNYoF9AcjlfK8dfCY9bdPv0Ss4OmcwW/9CJufGxVdafUUXbTGN+4uwDl/4S
ywwri73pyfd1XH126JYiFlggsvpvVIiXMHXeF+yn/JIr+Ykve76hyjlxXu4K8oiw+p253vvAygn4
Bc0eygN7QeT6AXi4iT0GK9uS3oivCvzwkz956BacowoUqFw8Evx7hkOODMCLtF3AiYSXsotcv5MZ
BMX69TYsdN0ViZyx6xA/bIlPfvi9YIlpsM5oVgj8Cy9+OjyKPnlu7PC2UjDzWfFTPtwM4ciqOj4s
FqfNxBYXqAtOppM9Rtv1/8MhO9scJJ2v97jZu4BAwsTb5IL2H3VGOME1wguHEAWtQ7XxrDd4B3dB
Ex7WM209s3IdQs5CGcsrnGKAnx69B8G4a+k28nBZiTKfZWy2BfLDgufT7cFYcnysbyur/l7rh9xA
8xqr9qwc79jg3VyvteeBhswgIY5u/eQELYaWzD44zEpveoGzuuGlphrEN26qUX+O8oXJyn7o/evQ
zftggUDdZD1zEkdshzTm7Tfr5NiY/jXjw4TFvJMl35ZlPYVksi9eeRCRey3BbUtg+W5wx9BpW1Fb
pNC1ZYhuFi1wD67DysqDQ8jwWneUZbphHAoY1D2Mc3WpOrlZH7jZmrFLJsz8skTRkMx+wMQ+uhPa
O6yKhCrvruEY49bCR85beRrm0zjUZ3Sdb5b7HVM3d63DCxWrU80gB/uhP8znFW5Qj/iHm4LFKae1
x03TTiUZ70iz+NlUyBzCCE3HIvqSBCrcDHyx5M1cWSGx6rn6FKxRMuy1Ly7r28Wk/SoXwD/F2sCg
c0dfWFn+4zwL9E3pSczio27VY4E/daGbSIfyvATUKBgPLjbS+axFvL7+aBWrD5anRydJSsZR2Wdh
R4f1rTJhPnCz7tbU60ne7GTyxyqyq8tDvtK9mcJuV//S+tnW+57svUOYPbMx2vvcnJXsX9YrzO7m
6onlnnr/0FXWn8yQiVvC3O/C+ilR0dNqQl5vXVZSNx25Ck5Ezl+g9+tpWnPCw7q+C4BwrJ8sWcJ0
0xQstBrnVBDgIfLpD3IjHhfDS41ZzAiAqwSV6nAkVfYbprR7UoT3eYdREk28DTXSqiBIe/OzMTMO
pOraaIiLce7sc+wvdo9lAcsea5N+VwAL8jpyyYlcW318k0R4ShUpwfGMwbDrkHQFRXSqw+ERSNB+
VER7hPA/tdw2qBrXijYW/tFO6MkxQzlLs139SDLBEWnr2yUjdLkuzjOX3/KZMFMujEziEFiQboxx
ioyDME0i+HHmNhwZPK/fS2IGukOu+vrPOSh15gGzsEyic6mH5y4k6oMyypKAL+P6W1Potl3wmKbp
83o6rC9N6UUPLVdNIyJhCvPQDd7WjMM5ouIYWKMwA0QQEp6JcqaAyl+BdZ+IYIbOvmxl7+0nNwYR
CFOKUIRpci/lyklBko+cYD/js5c0dEheOfraXcr3rePizLfwkK2Qfvd3fQWDljiujkbiNf/V2nNT
3TYDXAZOXDZjN8UEw3EttzHRxbzWl9J8Cl5PbZ9e+xK5E7cU1EJYlSt5Ij8EZQ86Pztl/3N2HruR
K9m6fpVGjy9xaYPkwek7kNJbeTchVCoVvfd8+vtFnUlVHmUK2IPGbgh7M5LBiBUr1vpNGm8V4Pwl
GZtl/MDfHYVQcagARUVJvi+y17bxIGnY3Htx7MFmfZEG02vpeIuRuOmm9VyllCPTHRk3i0jKeCNu
wLGOfx2KG+DmO+fQxaTJrnFdTuPSDZT7Ko72YgoxOMKZq7IjRPcwDIdSlRCXvMHYjhxhAzxDScyw
/WiDQ9TGcPpN2MtCjk8/lPIvKIZDIvM7rA5l+mO6zVZ+ZEmADONhieLatU8tVwbKJC1vq7B/8SZ3
DvJ/w5GDl6X+3qGI0DrdIfeMtTyXmyR5BmwgVSToutzLvAQVkV8VNdS2J9Eca9Qis0eVvN9UnhKH
OQlQcLdMtIW7JxnICiRhuoZeBk9E9kp+YNG4OxlZaL1uKM18qmDjwDIs5FkK/Qj7FJyxueEA+dyl
QffeCb1f2siqtEnyqkgFGlYpvdq1vGI4ab4Y4gbYsg34EPFkIxvoBgOz4cJZs3mrGOILAlFYRWKw
gsZb7iOjV9BcQV6Ie7rjZZsih0+rGvuGlID2JFrf4U+z08igaiqR05JY4JNEogO1sFtjU7USbQ90
HDm+Wxn82xy3Vv4pr5atP21zsJkoCv/eLiHm0UiwbuW2ptu8pkcKBkmH6FiZ9x7He9WMmPO4c5mx
j4gtaUQZud+pSt1osIqvapdTzUghE3n1wi+bRQejktrlrK2dXefsK25TknfpV5S08WsTJRD9OP7h
oNpp2vlSQz1Us3GkGA6JsO6HSaxL9m+qYkYypQunM+aBsBbywmeOwzV9Brov8baiK+Vwt6MFuaZx
sVUgAZoZIOoko/7sL9ywPCqIHcgTrUEMueWF7fQg08CIdRqBABRkjEnLrRXz1xnH8nVByNfi8BfN
0YU8eOVqsSOUEfmqDThJuUbD+slKm3lqccUMbHTPjZl8ns49QnBLKkvYnuxRkO27ePD2gL/Z39nK
tTuKZOZKQEekobez8Vhyk4cSFSm5FGh0PMtwEbP7bfU2l8U2r1mg5C6zn67qFoqmwZrGygXwGKY1
jbMvcHrJy/oDq1OSGmsZIooTtNOWHbOsqYeWAMVtj9IJ4YOcYJEFw0GKKWSkXImSrFTLAqNuzOW/
h5nvzIcfoArQiOlRbgkGURt9o6clqThiC2wuuNjHOFBQO4+uBU3sDKqtNJ5FsgUHslxh4QjOsumR
/FtL+huUlbniZTOjiOhLBjOBkRy1M2yKpTCN1LcKJDDEHOxHGdfS0F2xllkIjqe91Vl/kzbW3opA
0OR7mebKY5RGK/Re5DDlTJMdTmjMQaKiALPN45G3sA3WpDf+gB6zcQI4USlzyeKQr8s5vrZ650Cp
DgFOHcNE+aWTz57CS6IRsau7POvnyqTtVPdWy8IlGSHLDxMjZCF/Jyn1IPC9/TBI+ZXqIGNn24i7
SYvmMutXCIkFK7Co+qeKWwTGYytcPJeB7j5gHsOv1tmbHIVMsozLOhcPDDHkpUbU46u8ZCrpeC8f
JTedzIw8UpaM2ppMp8gA4xDRtNLWaUjUBy4piyrqadZ6NDYSf5NS8qmc9Ej7FRKWPVPjd4D0Gw6m
kEuvYptbACN7eT1ydWx7RTozpHgswORp0j5NbvERZUhTqa+ZFTfJVjK8alO1x7+H0OhWaw7oTchZ
i4o+Td1q6eA1lNbqiwnF2iUKusi/BPSsryzKaRYCVkXm0j+a9A/hTncRuB67ovGR7wNduQnQWwyt
8i7lsKU5tJbfgfbqW+xZOPUEm0GPXm00ORIghzSklx5ZomSas+rEnig0H/30RdYcuDwHmrtVI28n
A4IMwaptUXssbiwvwmOFkFfKrMObFlQSEvQKZYGBZsQS5swKqah15I8vBqZvtIyOyI/dyQtYkXBn
5buQJCx0vaQwFR9NNwMu5XBXGK76dHxudPDllDSGdDoGafcD599l0wP6C+x0a7o5eZi1yQxlW3Le
umU5C6bwWWZTAGCQ8mnS37djcLby5i6gP1zlYbds8/QWe+E7/i6YL6rRbtften5Ty3hgge4Mt1w4
VERYE0gVruIElUToBgjvIc4weR+RpJazQeuKpJSEu0rjmH60ld7a9EdKS1N3geWugO7Q6Ar2aujv
2yb7QT1qJcr/KVN4BElJBpM1wXpyPgU3ikJtyKKTI4n6pz54G82hwR6S4rt1fVMUpXYNPGATV9NN
qnfaTMbb3Gk/ND/cg3TZGOgeeK59L/J2U3vgn5BjXUbUIKgtzoxUOcrSokwAky5d0bVBmmOgrOZ5
6EnrpX/A1PvD8YACAOklqNZPZUAvp6lpS6qDcZSVGq22ZjKdglSLw4rBUZiuJi0Hxwex2HANyAkl
8ubR1qOWSSs8nY8EjzHX6b7HbzSANo7T3tFaunJU47Z0FU71+nfC1qJWXNn+k4yFulo9uzk8bypP
PZfAAD0bmYAEhnVsveKnvIb3nJe0am70pj2gmodzG/s8TfI5xi8z8KabOgZE4CiZQSupeZbpsZHo
R3rvO4LHfuijn5kSHFHY2DHckkrRK83LmaCEgEjRT5vbl6n3b5kVYKKrmr/GqL512MeZoTcryKR4
H2JBC19m16jpc9bD+7TsVRmPR6scOU1w8XYt1qGX/J40wH5brbDWLr6nari1bPu2jsRWibtHwJ17
OrLvPdK7v+/cPQQ0TM04LmQy8PugRhcUe/obtSm2CDKNCxyjHlEmfBLgD69bfbqjyjiLFQMqXbzV
Kiw2qczr3KEboIqy/GEYAY6eyarjQiulYGNS7rZBJF6RRShOqiDqP7QG/zlZzyP+I5sQu9TyCgsk
+qhuXR+mjg285sqwLJi83l1YwI9tyH+iEtCsghhuai00zZ/XBRAYh/8GSO9NXY8PGKKxakhU7SGP
bhUXPg8KGvuqlfInlvkRKuaqbj14mK5yBQVxl2fZzhuil75DAamhp2A6PDYP8IoytqT4ayhDv4OJ
gHYvN6Eow0d5o0p6/c5ntaQl/hb0qW+atn9AHFhAFqgPsqYEHYsaAVdTeTcCGktfRb1DXo7dkk7U
1zkCLIHin8O5XLTZJxeIH0qF5VKevXVjtEJpDxXekuali0Af1PZtL4xdRTBr9dq+KqCRIspZLP2m
+1RE/Ri6zc4TxsGiFNQ77mLkTmcnxi3MvCV40rlcObmN6LNZ23tDHe15n2s/cxEDS6lmjZvqOKdO
R4MyYh/4dObKhbzboOz+GlodduJcXE0zfs+GdmZT6uw7lzuhuQmMAjBliiiKhk422YgJelGTJuaa
DoMSlRE0r7A7H8PnQegavtzZcxkBPQKA8AMs2Lau+bxOHOE31KUvTqJs4eg89T7OYUJB6cmq+6U0
ZkDRyLjzwBxpVfg4gA288nuqJLiSwOppm+i6DOBWpnntcVd0sRrWos/JTZ6TrH9NLSFrGojU1nSX
EVMOuR2Zn46JCaAyYMQT5j8zC5w8iIZHgceKN3RwnMB3XIVABmDMQbPI6l090mwDL4eUY5m/jqIG
ep0+5aICmNTTxMxUHehpia/bFCTYbDp052WMt4X7KKwqWpXhBPkatBEtD6HKm7PlftoFTJPAgahT
j+8GdyrAzhbdDXVud9NCH807W6tfZD1MJsUmoFwy+m5nIhmrZN0M+NxmxPHMduPlwGFGy5liEddh
WWIeyozQxrKwsajWzDUK2ehGNzzVBmyT6AisZf4z2r9L31LHWWilL1WbPIkOt13cDqDVA1wRFUor
xE/MLpb87yUK3GVVIYQZcyQq9BR8xMMcKDJQauilx2AZaQY7NSLhFIi4h/HbcfRMH3LNWI628+B2
VJ5dOLNaik6Lrd8a6JyD8VzhuUPlMmXaa+4tWQBNLkFZ0Ma0LpkaOFbtBoyIN9OzEgBd3HBlCJZY
o+M7hGMOHf70AfDMUuOooJjAuMHMofnWZqRRebQb7eJGx7+nwZAg7izUlWBLTxTYucPkBq09j7NY
T3byuA/7/oi1iX0Fon3d8R+4hpHNlRx8OuXiFCraQp6rvocmUtS4/UKmWbIiBjdjDX5h5yvKcsip
KA5uilRssO6djl0Rr9RkWBmk1nJEVh9WWVZ8U5NO58oINdDdtNQ4PD/7SAyx981hZVrdEwCy9yFF
md9NARyTgrSuv/dhRkt+bHDlT3C/U5U7trCJ8LLphCwYzuKrFCc0rwc6J3WdOugy17VFt1US31k9
zzjR3IxRF8xyUSzlf6il+muE/NY6U52Ni5IFlfjo6JNxew5pqyNQNaA4FQmuNpSy8VYsr7tC0haJ
RqjllNdOrVU7lJGf2sptlxnCZ7DHgy32FskVHkkvoealHIB0Zms4gdQSECAvF1HdZoDBomKnjZW/
ApRZ3nExiJZpGJCltcG+NYpNrYa/iEtCVpDrOycU87rTulWQpPZGM+unBvFo1EiUjZ1g7Kbb4SHz
w0+tE/eTqiAjAVdcKjNin/OaeUWCAmK56xQdOfnaxr2Rnbyn+rgI7PKg1MGtlBypnOQV34BVWPZ3
CRIcmAweS9N7z3VuxJhcgaD21KfYMR7GBCPBdrC5hmm4ish9GOk54jPTCrtNQDk2KkSIAVwPKoqp
5DMP2LNjqsD1Vm2m295yb0gkqAib5s+plMoBbXZXhe1nHfTLdkLcOLQcY5a4U38je8mVTz3boorQ
8kkQAag68c73fE1axGtjhMK48OL5rrxzMV44osZlkdR/YY7eTTkFuygsbwlKa62ob1o6XbJ+a9MP
CtQkW2JBcFD0iZagnmBUHh05UxGmHVCtbaggavrt2DQfMB8QPjE+1TLY1RGyjEZo0OU1khkoPRA3
DqEmmPQVFuocH7RucOq4p+yGOCO+SjHU5cFBFpMCxUrBznqsxw10kGt5JZMrpevGhedXpC844GoJ
DPiRi8IYqPeFgmyBxW1PtkXA92RXGCDdprTGYWs8jj6Ebw77qKeXmMZJuaqlEH6bgc/Te3+RdsE+
1uN5WrWvWZZ88MvuK0EagqfJQbdUpIObWd2Uv6IIZyUqB9oQr9HPPsadgYNVQZ4Ra0D1xsw2lqUC
xlnJ1+o43KELAP6fV7XwAfbKjcU/B+l+VOlLaDdcRbvVMFFmYxObPfJvwaggVxrv7CwgPWk+ip52
bh0GmsTOACJAMY5mXtY4N16m7iujeUxb2hLA/18Ui1x4oE2ucWbDzlh2GcxIs1llLrCqsYUfATDM
OGpCCxCm99cOSUuvI8FWOy4Wq+06kjmG/GlB7VM/k34LaL6tPByUrks/lgU+9w6jyEWQI/Jhc7tI
I8zA4hShmD4i7sHomGeBeUtspRVpS3svCAfoI9Uhrgm1yiU2s9+BRcLTcX/ElILGQHhXQyZXQ4/w
q+gG7DnMpFgL3lm/Vp20XHuAtp6AR2Bc3wcb3Yzhf6sv4Rj9VGKTokasfXZRAvRMsfBJKUf9Kiyo
MCspp5nc4bEe3Bi6sdILyhSaM1CJU2PMMJCRDSiUa8ZdEYn3Zih/0IB9CTuq4OAuj6FviyvowNau
0zIqjLKyhGEhHjrlU17BRNGclmBggidoECsTZfM26UZwBTRoo2CRmOnBLc6+dxQpPIgyoYWoi1Jy
CY8+5QGKeV1KOyShilYU6bIZk4VVWx091f5RoJpyHVtRee0J9IU1Gyo4aKCfmem81GTSXpvuaXC+
ApuDui/KAynwbYVmItUEpZEaR4DDZA47VeObr4lJ1qlvO26aQUeyaYm+n3Vte2j09qjnHQpzsFhh
uT0wy2s9LB+HxKai02F65qpUiykwJqr2bNY6aTHtDNdGUxSMoU06lD1HdnXPTX0pYNR21Lq90KMv
oCRPlR7eBUq0bkP3bqSrNQbKvFa4/1WKSWxHE5WuHqozBayyyLTWJp7MPhEiK9X7pAFr5nX2bdJa
eyRzbzK32ihKsKaZup+wbZLQjwPKz08woRAQ8vK9h0wnXmTiWv/tuhbO9ZZKFOC7l6i2VuC4D1lm
oz2Wv0/E/1aor73lUPlTdxykn5ZoH0K6ClchhIVOFyP9CnHwknA5RLSZ7RJFD9plUYIAWV4/VpX5
6/dac5Jy3ui5jcy4ejMYxsbtaC2Agu2uRVdjkhh5EAmzt6iNNmmi7HJbA4YwwRNpk5QKRJDP0W3P
rrjaHlNsR0A+Dw8aLuxXau//LAesYo0muYbCxiurypOIs2iWjMZ7iDX03qFQiJbEykcKYMhy8CIQ
3JeV3XaLDrp47oOYFbqOXWOWbevc+ZVlFO7SuFOp+qowwNDbzEGwuFH/0BfGsGw14ylNkp+FjkR0
Y9kZC9uh+wXcHF6ZYNZtsMaDg0VA177QCtjFtr4ex+iGpCe4AdbbwjZuXzVv+NkMxUKrVbykszVh
daP0yDgBV0GgrRg4oLIa/6feBrGJwenw1KK4cRWkmvmjsIfkmAU+ZOx+Ymc7CkqKDiiAG2wHnE1g
IZs4SeF4ESeUIJ0+xg4pqTD9mkprgdtD9d4Xo/ErQotmW4Vl8pCgVLEr4YfFMxPJO5DJHmG61lo+
qRXT9cDeJpoeMrzr5k3rY26CctFHFUp3yiK0xlcnzgugMOBvLAw9UM738dNxLGBgtufdE/d76Syh
HAmI/StWPTSw2c0vpmHmm7Gc/AfFRo5ALxUk+7GuwmHLiGiFlshdg9R186cmr5orre2Ul7EW1hJH
Qn9p8UuuAles+RiH2k3RQBVgTRDOhbeIhgS9bDI8cxo/Arenn6+h6fpMJXVpueGbWnqfgzMgAcWV
DGL2PIDDqWnt1idKQ5d8ymkuRH19RMG0JJpHI6dnha5GSPuxXzVwe1FPWIgyPmamqq58Ub9Djf+I
KJFDcL3BWfiJ2t+bowy3pAmrTlPeFVd/aFPoeUXtWFt9atK7FILfgV8X3nd1d4cpGHKPCVYICQJk
roAHX2jdIxskXVVkDNAHSE0pGGG15+n4YrghkplUYl3y8yvVRDsW1cpb14CbnheGseT/0MiL3fcG
2+NZ0rfPIM8ARInp4JjVa8RKabr4eaRaBp/uSe/gDuvpsnSyZWKJN8chJgopdUU5HmEkMJ4JjQY6
1t0EipsDAc9foWM9QLfZscadHXHTNIQ6H4roMOjobxU9fKSoc46NhdUyLkRxwHW2tFKxyXSVG7bI
UKgR2c4PqxJ3VlvW74wSDVhKsz7S1iGOzMB7fmqty4lu3/RJiRGCuVc9H9oeuBQUVrQrUat3rBNI
+rE1tycufShTUQGNuHfZhr0M6Uh40bSpanEfFtmuU8uZgzRY4BCO1Kq7R7pxSVRaJ1bxkIrsbRya
OzfQXxt4VeigaBunrvfUKm+xC197zFXvIJDSpclwY+ElRRadmVcDNfOV02szi44XNRNriZAJvcoq
kPakyr5x85cM1EYDgcDDbXgqgU8VFj8H7n2jOFiz8a+jz39tIwxqJMbOzr0nZHNXRRgSU5LxmMTi
0faDY8skXSHwMaFug6EZBHHgycqD2loPIkBIlWvOo9WpzkIoJQbZ/AeF+5CXLSI0RUmXfFw4jUFj
iBJHnOwh6xwhhi+13NnR0KT676i/IqGsBpBhgCRZwiDvKP6SE1OGLFpr6yaeC1kimEM9PDpK/pkp
5rSLrKydxQ3lEKdZI1ywtOwOcThY3vRCSjh9XvViK+aLOfYfbkOzXcsQ4q6kjnxDid5RZxEqphC1
pYNb/qBmwUofpxXKQrcaQPBr7JVupgaVFFpO2RUIaLJDpyzQj7SgLabh7WiCXAz8mtrruFdKOD+R
Uv1MBHDGPl0lAlIilTcQTqr3alb9kprtC6H0GCgdwDWPiVP0ewXh7RG3vBzXRQTqt6NJC152mU0t
UrkMRmvWDd2RxqMtBPIw69H3MCilIveY0O8ASiaoQmU6HUYMtyP/MRzo9CINuUNafN86E+TtBnpt
ndOGCas3VKGm62xwXnVd3BdYZV5BHriRckHFqMLtTee9A4vALijyjgI7EXdJpeAxTNEVA9CNFYFC
P8thYsMY5dTceYNZjcdGUb8iQLKN4+4hC0OQpcHWKfUfzlC/ZKr9wBJ+7lLaWKZng5xViAyjffyf
CdX5BNmUSS2Uh2rs7RXkP3tma+jIDmb15tUZUICoVwHsFTRUoF4SGJXnsTIUPAiQ73E8xD3//a//
+//++2P4L/8zv8mTEWnlf2VtepOHWVP/59/mv/+FvZv86/rnf/6t6ND5TNNShc3fP97v4ITyL2n/
B7tQanAW2UM2wVCBxTW519yx9cfLj7fOPF78/fhK7UbRxaW5GVL6fHlXZ9uI2tXcMtXgx+Uhzr2B
HPqPNwhrE5mVBAtKF0rMKsiNbGVAT59ffrqmnnkDOewfjzcUP45EEumbIUk2IUeprOegLnS0qnQ/
6PhTCqt/8wcHHSzVna4vD3vupYy/R6WUL6hOlPqmhgOPRx95KgzKq3/2cP3vh08uxdV+LHR6b9Fr
IZo7VMO3lx995ntbJ8sp7DT46GbZbbIGX3S7sfJFOAblsqoJRJeHODM11smScgwvrhut7nAFAmw1
uANmTRPuAZeffu4F5N//+NyRWWqxzxWQiZ9+Bshbk1HTW+uK/OOfDXCynpQyH6HfVaynElW+qd2E
Avm5PNldfvy52TlZOMhntvpQBPrGTEjpa09ZKwn2WZcfLqf4i2BhnSwcgTxXpOuOtslT70eht/OA
eg7VsJUNQ+ebMeRK+WoM7e8PoGgp8vNxhbA8FFEcPGXfuZ4PQgBX92i2w/67/DLnZkpu+D++tK94
qhdVsb7x6/aY9uY+qvJvdoHz9TuY7t+PrrRcDdTILjbZqCKbkA8tRGfM5x8TJMUWFZk0NjqNqJBU
E90/+/Cm/C1/vI5pW3SW8qrYCC3+lWTIAGLReH95qs58E/NkV7txkwvTCEeQtIh2VNmsauA9JfG8
xPHOurk8iCZX0Rdf3jzZ2EPcOhSC8Nu2omHrpA2wuBpvgn6Xlcl1qUfA47olh+8mUYBAezR00piT
+PLoZ/a9ebLvDQM9JR2mm/R5+MRlyJhNY4KVAcnIN3FLfvyvXu9k43cqjcaszbVNEjh7Q5vWhdnv
DNuj/5VTTg5WMlGBQby+/ELnvtlJIKAhSDkrtGSlGkeIEZFmKm+VUkItSXEuC75ZGufOR1N+zT/W
XayQsriG3W48Y2Go5R5oq8SkGLm2Nvp9QQeeCmsG+uzya537TifhoTS4NXDOcsDoDUVYvFprlLzt
5vDPHn8SFPQezZOI/vg27VEEpKBGg+/GgPl4+fFnYo5xEhgi9GkcDB3brSW8eFsI77VV++H28sPP
TI1xEgHA+OCzq4Yd7prDzgQ816f+AdfjbzLFMwvKOA0CqpsmsTW2W63BbjVITGeZjTFEsrRSV7aj
pHeDag/fbMczm8U4iQWUP9DT0INuG2LmdyCdA4xStCZiw1G88vHjm6dOiwsqhckr5H7Gb4Y9E7iN
kygAi7nQ1WZgWDEZiy7tniPDfIcak1zFlQKkGuGuK9y1Pi9/sXNveRIS8sjs+qDhiwV1odxylwXr
aiKSVY4Par8eSv0p0vH0M9F1af/ZG+onYcF1A9WiJdVvuXj8jG174ZnjoRjLJ7XAyxHasWyuB98M
diZfME4GG1STspJL5Sf17H6nTB1MPyNsf/QID2wUO4hfLs/juZWv/x2D3GaoB0XLh20xDrgE4na0
EamuLRzES79Z/eeGOIk79Dcp4g9ev42m1NoArghmtRG6G9sEivrP3uIk9riVimCoUPotxQV34wYj
rDQLaJFWg968PMSZ+KOfxJ9U7qYagZptCOllT22ZOz46lt88/czn1uWu+uMoMEqLvoDJHKltl89q
u5Kw+7baujlKezkmAN+cAWcikX4SiWw2DepEVs/n9ptFIlD0iMP0M3FFem8hr3OtQmb/Zgmf2aK6
fNc/3klzzcJEpMnYCph2iDEjwzBHDAt8+kfsKtc2jrDxN9N3JvjoJ8Gn7u3QDOt03CqqvaxU82ny
c/U6mRiJpqjS6sj5RtE361k7N9pJ7Mn8TB1KSBrbLq1+mpN6n2lAQrwuhVQXHtG3KOHHxKuQNlCS
DK92ND1y0P/K4DBS5qHyFNMrNSd71lo+gLfvLpDnVujJVk6UDo2MzNS2uDXjEIeixrUpQnN5ef1r
Z7axfrKN8RMKKiPk8Z6BrdIHKhBXhnmX+iANkRx2gn1lLySkXbIHpEv2aC2AlxZW/3T5B5yb9ZM9
Hrm9WZoo6W0dN7+xVPggTSvmk6ofPUd/bxHLQ3Yl3F8eTJNv9UXKqZ1s96FOCpi7SY+GtZIetMHu
dpigIDap0eMqXF08FujaSM+A6BrBCQp4k4btjyKEu7n8E87M9+/V98f2qUcVZkkmui0yYqiDgdqk
JZuvtTL55oueiQXaSSzINBpQZcwAWo+VENBcSv7Gk+73d3qPHWgjvkmuznw47SQOgMhENq4ic6Oz
Zc5EUf3i+SDaVAXn0MTIEeOepn2jlZCPLk/dmcjzewn/MXUqGKVU6zmp3cjU50oVf5Rh9gyzdRbV
3buRDu+RHipXGNLcXR7w3CueRAQHpyEBSbPncGhmE16eVxlQ6rHvH6n178qg2lie9evyWHLavlqZ
J5lBSwkkydVJQswqZIltGO+pA8QEwKpVrC6PcSaU/L5n/jGBgee6ijpY9RYWZ3UV6QOV6PGbZ58L
JL+33B8Pd0t9Ajtua1s9O6RgqbjEobX0LAl+SdVc+6k+J35I9rWE7pf0+Rzq1ah+4L3ezC6/4LnN
dRJMShH0FtJzwxZoNsrJ5nLKui0He/LNCjyzINST8GEktmcA9mUFBsmyNRdTbm/5B0X+K5RAAEMP
30TFM19KlT/gj8lsUsr9SJCBojPH/KBj37GKaQF/863OrDX1JEQUuZWA2+tJ6qlY4VVxVJWQVqC1
GdrhePlLnBtC/v2PF5ACrxCyKFskCU12G83OPXbA9r5BI3A2DI3zzTjnJuokRUBMQFdotPdbIBXZ
2lVSYKtlry4uv8W5p8u///EWY2Pga1mZJKBWd6dEyruNs/DlR59bSif7XW2qBFM4tDUrO3OOmlb0
YD90b1YN+WNiJQGuwHBhMSEevrnIn6smqSeJRDX0Q5lEebv1UHRDZiBylkmJYUA+gkcz0A+/nirU
iJwcd3iNNiXnRvga4CeJakIfvl1+7S/XBSClkx+BUpujOBVG474WXkdF9QOJznsARG8Vklnf7NIv
T0ATC5y/v5qGRVTgoGB9SDKHq7H2FKbKylaHu0Ib54UbfF5+lS+/IMOcLD0M43DO9P3qoLattnZT
RawAmaUzvU3jWdZn7n1ZTcZHg6jZw+URv1yOjHiyHA1M9Sa0gqqDablzDHu3SZ79vPzoc3N2Ejn9
nBmrhVYe3OEm7ndBbcL/yxfo/V8bZvbNhzkzY6fhM6nicOiVXA6SLGSLlSMgvMeh6DpJyJ81LVs7
Sv9y+Y3OTNZpCBWAOBF8m8rDqE57fB93Slu/Xn70mck6jZ96gj+9PqnlQRfuiNvR4ODEYUVFh6yD
UfdztM1qwD4gf7/5Ol+ea6arnqxopB7Tzuu88oC+lz5DJZTWahT1M4Tl1eXld/oyuWKIk9WMOpU3
qrFfHvwheAMXfUhta5+iPFQi5RHY+afbIQDqIBpwebxzryQ/2x+hFYSglFdnLVhYLe3qeuo3GG5j
W2rQF788xO998b9yKt7pJMamVtQl6B0Xh7aCTaxhiNkEuCIA1NKrbtUUyX6K+y3oEmih7WwKp3tU
Z+8MPBT1WM2/uZufe9GTiJfarhL1dlMeUEk8ZHl+7woTkGy/vvyS59biyf2NCtI4gbAvD1oraAqo
4A1tNQNPHKkPbLOdWTjfhO5zG+okRKjCwu03G8qDiKz6SvetNdza58tv8fUkOe5JYtU7sK6blvDT
RflGHfQ7aARLkpRvfvrXixsk89+LLSnLCKixHh3AucEA1Muffhb+SEJJ5bWe+0lAz1ffxiR5uvw6
X98zTceVX+uP1R1NAm6CQL60IIrjW6pqhxqpnp+2J7p50UKEdG2/uq48dA+xLAcm1eglB9YI5Ovy
Tzj3yichg4zLpPvf4MZc4tXexeGDMyI0pLjvYOqffQUeEkacV5lhf9cw+nologT69zv3eqFXSjtG
CBHk4DwxhFWcReOBGiObwGUyF9+Ejq8zGWb3JHagIU2vUBjRwUeYxUTPtB/7hW4qa6xTVmlubqxA
fUAwbZWO07ZIxAvn5f3laf36CMOD8u+XtNqwy9yWlQTeGc2QMHiODe0O23V8RGq0Ewt3F7bON3tb
fqv/Hb/g2/89GFxraFJVGR8MxXLeNUw8kpkTWsaRLrnz6sHyjP7hSCdRBI9AC49APT7EtfCfHK8c
4ZRnFlZCNfVxbabXNDi/+Xxn3so5+XqwFqD+IXt+iIS/mtpqk2N0KIZoH4Et+kdfyTn9SoptRwb4
s4Om+CvNjF9xV5DaYrCA9ONAvqHCHrw81NnFeBIWdaOuUNmOkoNrNOvExId0VLDZcBd5ieY4UDNU
CsaZhVNsnKg7J1aOw+R433w3OWdfrBBH7v4/4gxCyEKNDAZPvbyCWyZK1bqezMr4LmXT5JR9NcJJ
6AyDvm/QWowPaBpfm9bQoxPgzcu6O0yu92ZZWB8pCTQ1ZTZO9q6AKQB2/FeqJ4+X5/fcG55E0h5T
ep/VHh0mHY+IEfEY1OMa+5vr45lzxzmJklhXesNEkf4w1M19DoNijK1DmBj/8PEnIVHt4j62rDjm
yIS4AX+2wyMWtpzb+ebD5fk5t5tOYsTYjUFRq4LvI93wLHft4NBnxc1KzfPZ5SHOfYKT4ADlF2ti
lTtjzUrYuKGdHNGsrBeXn35uAzknGwjgYaMUI5uV66c0Tn6q8Xa10Q2/LvR04Qv3YWqNJdpLd1Fd
zZt6+OFp9f3lwc+8mn2yf5BsQJsrKuJD0dfaSlh+Nje7PLy5/PRzr2afbB67wyHGb7Gi7vz6HYuH
NYRb/xrJ4HWnanA3mjveee9WwPCpnS6qpH9Ig2h+efQza9s+2TlB341wMMBG05DzjNlQGF0EFD41
xbzs6l48XR7mzIkoTqawi9IeBV1skUH2wCtN1V9h5020DSY44Vmc71pbqd6mZERx9PKIZ15MnMwq
YumxihVEdPCafIKjFEKGjH+F2XeVkjOJzCkC1DEwcKpxmT04gbfLreBGqdNdoSfLqIVD1n8XWs+s
PXESe2AdOV2pIys91inm1K4GhLay/9kc2ScPb3tzQgzaCw95aG1U1/3MB2Vl2fE3B+yZT2DLv/9x
7mieMbSOpfB4WIJXalYtsP44oibwTXPhzNzY8u9/PB8XsRA2XYj8PxKrio6Rg558c2Se++knuQH3
6EGXBI5DO/VAxhVjomLjobzX1d/1Lc8NcRKT9f/P2ZU0SYozy1+EGSCQ4JpbZdZC1tJLdV+wXgVi
EwjE8uufZ79Ljb5SYlanmSkbQ6klQqEID3fJyxB8BSIZIUQ7AW8PPtAAxBrd8boBXEzrnTuZGQ45
BhAQjZmpSKoYQgBLu5wL9KFt6FIda0D2mgL6pIBzQ75YrRwnWxjADCedzTJqogZhgGjG01K1aGgD
e8LQyNPEyEOG/kVQ0enNrMVzRSChIoAJhh4d6KDFyk+w+RnjyPFOC0kk3BmUfXY+Fze4t3tY/wCx
vfZbVhCwplYrjtvmAYzj11EgB2sxlgkkP/ctg/Y06e5r9KOD4QK84VDlvb6RloNCjbOIloqxrZCV
TTTrQcQbzj+ABwcjBhlePzaAcRLDeUSzG9FlMncBf1yGIn+SCy/AsaA+hD8LImocRrQTNQ4FnUbS
y/iPRl0+D+Lb0oUw8vUpXDzWO4edGieP9H4IZ9+XSevlQDtR9H8557ymj0ief/BGCY07rAnmvAsE
9gEiAWBrmbphqygqGKiRMfTfXp+IZbND49pqdQQ66V6DJW3MdlkMdhHAOeEaKDpMPjaCceOj5csj
TGArnN6bHnsgQ/d4/ernYYJY9/UhLK7HxJq3ILgiA9phktnTIBbww2fQR5+WODh6sYBsMKe3LtW3
ne5XbgKLKYaG2UNqr9HgT6ySdnBf0aT3SiL1ELjBned0YEMOhs/XJ2ZxL6Fh8rHP80q3AAX0JVov
/fRVy/Kk8ZQb4HJEL+5k3gYri2hJTEahYfe9C6UZtNlWSSa639DP+gsagU+Idh8LiCFL9DpXI1wb
QQd/zJ6qSD4zSVDHhM4054ePzdf/7w1bQtKM1R1O44zOEFWAZLx1H1NQu2TgeQHBzx5CYSuoC9vB
NzwEZWhLZiV06CEh9JhnjX9Ju9Fl/gQV4zn9+rH5GG5iRGEE7Tojzv7cvPKlgkwSpEaC6p5600ug
wLYOFdrrQ1lswASz12k2gH3ErZLOb3Zod97Gnv6kZnUANyAkQMDEUvB76DKsWIBl+UwcOwW1YwhK
1jLxI8m3Yzk40MOJ8/BPPVfQN7g+J4uXNQHt6FIux5GTAnPi4XMUz9CzBWnZzZhl4TN02tcqqpbJ
mADItFIsg05TkThO+yXq6hfILb6qkq1c3JatIcapnqH1E0FgHu+5Qr5kBWSs/eBWCPdBgpgPOoUP
/jQd+hBg/evLZhnvfxD6zSLjsgyLRAcp3UnigN+1v4Pu8w8NLhNvxj/j9Lerur/Xx7MsnwnKHxCC
yXwBabk/gSw68AjZF34Duus6mFdOt+0kGI6Qgb2xh9ZrkaCLLAIH34jm7Ig8BLO8h5zYSjH68rF3
LvXAcIBeCTJjNTAk6Nw4iUj/0A7j2mVu2xPjDKBdqWUtu+yJYLfILuwrr0V3ffYFyPxEBQOI6NgL
4+SD62V4NwfqihRiTbCche6DbvgFX7cb0/jzgk7dj+264duqNi6rOZyKpI+Wg0qhnUYm91G17scc
9P+A8EuItg5jVyRgv1mOqTu4tz24/fZI5Psr1837XRFBZGLx9Yj6fg5hpSTrwRhQdnvdsZ+6K9EL
jvcRLvO7Kpt+QkEYbeVsDaNsOcsmQn/Ui/TzChMD4c+e++ruUpZwfP7Y1svx+t7Yhrj8/c1LtaNL
XZYV8pNdy0CdlD2EKCUq4Tz2hV4Zgr1vLCYGHwKfQQ6kG7KInUJHsZz/Ouhmdrj7I+agBgWH6sem
Ylg+9xl6mQe88cAOEn3C2zW8KQO5QK9bZ8+Abax1yFicGDEsBtMpLwpZRZITtb846JTwb6hQfbs+
DdvnDWtB2b+mkNEpEgjF9C/o8HWeSjeFrNVYfsxeTNB4HRU+eG0wwiUm5Q0Fr3P4ye3dlX2wODAT
NR6GKOnGvMcdKdgTpPK2ZVg9kzC79xBdg4Uo0amACmGVyZXL37JiJnx8gtz8TIqgTAJWHeIZb/sU
lAJ1F/y4viMWGzEh4/GMbvxmwfepr19kHdz7cvrS9v4pB3vPx3ykiRV3XOGKkUZ4sreQa4PILXrC
QcJUiM8fm4NhHBS6ge3Yx2VSoleDHzwdg5dmxL+DVbYAv17PchAmXR/L8hYxW1IcX+W0mBCbA6ys
9o4DYoGmrKcHDna8DUoHUL/iF1pr3KIrI75/Atj/1G49PysqkDEkbQ3O1EuefaDZDwo2yeszsn3f
WD1Qgequ6uAlVeZ9RyR+wCMRBFe5XOn1fP/7ke//1wtXaeyDgwO7v1TdLyGKE0+7Z4GXzPWfbwlX
TJD8LDtEwDgBScHT15jHoCEEEdDHvm24qzwnYOwFBWMCOsDw25gFEO9BY9Dp+tctR8kEvBc178A9
iF+eifK2Q+W/R9TguuDqJKD0BsHVer3BliM0oe1aozs8RGtqwjOCWp2UIAELepA3S50/zEv+pLTe
OPFQo04V9KCZpWyb52EJVURSPlc1dByvT9rib0wIfOjH3SKmMk8g8Me3bah+i8A7R032k1O2cuJs
Y1z+/ubej7wOGhhBkScKOXvoWD+5HZDMUfyclnG8Mg/LsTMRhhWH04eUeZ5MS/xZKtB0h6G/5mRs
EzBMsqaymXrf//8JzJ1z59HgsQLffB+sWb1tCCPKpygTaOgC5uAUdHi9VUU3POjGZeMOkN2+37jy
QmF1fc8tASYzkRnzzGifVmF9uR2jPYM+5NhHNySDksYCCUzpZOBjZk+95KfZ81bem9ZRDcej0PwG
4jAO3dhgUM9u4ZMfVajKAygdIXKBNMcG/UIRZHzi4T5So/cAmNZaQ7PF6f2rOr45gpmc0GnEQKSZ
QWzJJ81vEN0iJ1cFh+tLajt+ZpyGjP7oM1ckBCw0d+rCSz+72bTyddvhMPwe6Uaoj44A8UCcGQ8A
0DgysLWAUM/7REPy6foULEtkIk71UjjQFwgRMvkFxBTDoDqBQQlEZVLWu+tDWOZh4kzrai7jKF1E
Moz6BTgTMAWhCaKpIQJG5LjWeWAb5fI2eLPXbtuDgJcCzpVx1m/z0SXg0UnBlZ4D4uyRlcDWsuMm
zrTOYjmCABOPNOCcDmma+ZAWRmPn9ZWybcbl72/mAJgsSE79DmCLCopV0PdBFv8koXcd3WHccVjx
BO8Pg/7x/w4zeCIrGs7xvIgjcGKJh6D2UigOrXZAWsr6oPn+7with9pqluOhVIPqd5siJ9uCipOH
3V3rlHegGttQ6DCV/XxHQNlLXPmD9Pzp+iK+v0UsvhyQN4tY1qmegwZ4j6oH81/XV7d6ztecqOWl
6V4GffNxwhhkShigGCByeqAu9Co49FLr8i6cyudQi5X3wPs7BJ7//w4jJ+/C+IL3kyBq2vvoZcfj
fFQnYFbXrNI2hOGXtW5GWbbzJRHoZYc8KKqtMy7TTs9+fvORnYhcwz36kBfzwc6B5zICAb0tfYl8
GYiGQX3/sQEMDxlmWTvSCccsdqF6TuvmVfFwJQH3/k4zE3Bbxk120QqGYxzDZccCOkOGrQ6fphEy
gaHfqW1dIhK9PpH3N4PFxkoN0OoAsWhdJ2BTu9UZ6PdlyG4RJ61M5n3nyGJjoTzpIBXO/CqJ5/iQ
xZgAeltEh4wvZNCuT8FidibQLmfFMAelVyXBmEMKC0Jzc7Hm221BRGR4rGbu3AoKXE3SFfwh9HW7
Uxm00kpx6trqRZPlZprosW3IIe71yppZ9iQyfJho3GFqx7RJnDEHlR5ghKcsB1FiHor+z/U1s2yL
Ca7reh73XKJ/LZyVOGmUTbYp67JT4BYvYJxNV8zENsxlhm+cVjEstBj9HsU0Oe/7WjzO8fIYTxCx
c+fq+WNTMRxjCS5RP2UFyp4D/ZzODNLcUHGv6h3ebnzl3rKYpAlahQDIODQcRUHuta9Z7T1oiLrF
lyQGnZ6zdu2pbBvG8IyUORrS8igSdwNELYohKG6AQRA3BQscKP2E/oZRUu2vr5vllJlQraABq2dE
syZxdf2r65sbcOs+RyRYsUrb541DDNHQchhV0SQknaAyLkDmLn6qUq/AN62GaTgu7aahN/dzlaTI
GXutfClKsAEXKruJIv8pX6b91A9QrVgewNW40qtg2x/DmXXZUs++izl5rtz3vHmsRX8Al/Q3Esvb
mPu76zvzfpKRmcjHqPcLn9e0TsZSZMcSzmAbBJkHjbO+eSQpOlpBvJIdY14i0mRdvGJIF5f2v4Uf
ZiIiC7gXcHhrmeRBf+PK8lMMSiFajVCyJ/pU0eEmrNnHDp8JgFRZBwrNeJQIM8BXN30vwi8disLX
1882ESMOI3jGwnN2EqWFtti70OcCz9yBcQCh4kruKW4gskr+YznnJtwOWpNF14QYrG1zsg0YBAig
tzQn1bTqRS0XnIm4a1kExd1JSpT9nFsFDESHnqnrS2Vx0MwI91AcWwCoqppkUOyL1sg7zcFnOXpH
uTqEJffEmOHVkJpt06GQ6JVW0GFv3QTMS7/AZ/o5aMV35mrAG/wXHkAmSUKfSOS3LXJRgF6tRDg2
T2FC8nwRO61fDE2iyvxYy+BTRuZmw/WwL2h2gOwCKKHL9CzQVKe67mOJLmai8qBnEIogKpukVM0B
/V/fRe6eyyjytoMoVpyg5eyZ+F4u02lU7mUMtDqqoLyXYfPk1PXP64fD9nnDjoZsCPIsxeHwOvY7
4KAGWBoHYrF0jaXLcvroZeA34UEAHSzkJfMm4RK6EGnaPPXzCImiRuzwqN5fn4XFeqgRH3DhIdtZ
IPkE1tO/w+Qf63atWd+2QIb15M5IQecEUoVgAEFwyS/0z/I+Bzjo+k+3XATUsBzVoVZdEbdOLktT
L/4fp3b2YEqG7hu0eSYRQ4j9IgIcrXgDi+M08YIkq2oZuwgJpmUod543yv1YsRLkzXW0831/2IoU
Xg2t1GtwWdvmGDeq4sVElMaIRdodPMq/N5leOb2WxTOBg+mQQWCjwOEaOueWRt3jxeLrDsDUaoZo
STlCRJry3VLQlYjHMhcTRNiNOFxk5A1qp1O+QRI124qGfb1+FCxti8wkq3WaGrpQ4PlP8poVEBiV
6T14wOs9Qc1pNwyEb4EKY9uwHjuwMNfodafVcJ8180enZ3iDRaC6NqZu+a9OxJ3qZ12lh5XJXQzm
ndDDRBLOgd8CLj2VSd83r9XYvY5VdBvW8aZLi4cLx/7l1gN0BMp405FDWtjXIKKuyEolxuKHTIAh
JIdZ7OcY3o/8L83YoXioQQLNEgpBk831OVp8hYkrXJbSTyF0hpSEs7BNRIYNz/ofgcuePvZ9w1dI
ssRjHKOQW5fqxgnSE8Sf7mO8Va9/3hL6hka4HU/MDS9QwQRYc9RvxfDTicQ5rdWfuCXJRWf8Y+MY
DmFuC+Sdwe6UICn40HmQVvXrw0ygsNh4z5OkK09si62aOEFw7UOkedI5kMvyE3bkb9d7KzOwffri
XN9canOKZs1uRhtq4IItKE2rn2B/Wzmoll0woYCphHwqJAAAuAafpOOzY4cmlU2ci19Qebgng1h5
71ouAhM7l6LlG/ycwKaDSlDdQ1v5RwkJDJZ5ECJoES41ED7UZO1sWUzDRM5R1lcF9NnRJ0eaRNLq
rozKGfI3ei0NYduSy9/fbEnOei/VivGkaKAsVnlxeCBjsPZ12883ogBcLwUH7X6WjGz+qkJxU9bq
pUf58bpFWJyTyVmLXkFPqoKA0QKAg3KqbiAWk0JiEuJNrFoD5tg23DDv1vGrAdAZMCEMORSwJjZt
RQ59wjmYvwxTE8Dss+IIBm21vz4r20k27NynHlqYIRCRZHX9MM4tlOlrFtw0BVE3StXNgw/5oY+5
3v/B0EXQZegi0I0Iwb1430aTE90MxCnoVg/o/N19aEomjK6DuokbpKpL/Gry4q9uRsZiq3tU9euH
MvNH70vTdL5T7iFhwBpnxTFbzraJo4sgIwpNnkolqAFAIrK7CVHruD4hy8kzeW3Dsln8EvjzpBYO
A7u5fuUOGKLS8aIoUaxETRbrMRF0zQAaI/A14vf74jAr9Zm38pinYiWktX3eMP0IjXxQLJfg4Fgg
/34R8Z6hFUh8SEF/QZtETr9dXyvbOIYTaEuuYxcccUm9lLchumJ3nI7tFpJuHxzAuN8FylYjBI76
pHQK9gsqD9Pj3HlJHDSfrs/A4gJM6N/SlkzOUgxJO38fQ++LiB91AaqB5SnKom0t/JW7xbZShuUv
KkydssA4U3uclDrk0FMB9fyKrVvMwcT/TbU7oHMrHxLtdpfnmLsVfLVz07JEJvpvUVOb5pDuBAFP
y3euM5FtEYdoNCAyf0WxdPjDkdS6hRoKpAiv74ote2ICAFm49NDQcWQSohceBWxHQKYsGkEnEzHw
b8ZpCc1NAnG3hUt4biHTY0yLZh96HrT00sbZwsNWa/UQy+aZcMHBZ80s0f+dpGhnFz3U+Crv2E3q
y/XZ2j5/+fubizoTvW5rSOuhJ869B9DuGbxoiAKjtaSMLRfkG+5gGfiSOQRUSr3iCuJILmQO0/HL
qJptzb0fqPQs22CCzh1KB7Uv1lqzbPMyvMNMQqZGjnTnQvkZPGscaCH1bapWWTUsrtoE2aUVJDYV
dIQTKDuTTSyGCHqL0Jfc4KHo7DvQuq1B+G0GZkQKeGdERR6MXcLqBfKVEIrwhwc6OjR6vX4GLFMx
QRv+xEnphNAh1LJYGuiEF0u2GfoYAnh1GAG4j5t0LaFv2xfDF82u04+l78kLMcjJgS7cpoz9ctMv
awonlgFMjJ8zirmLfFcmMvXrb/4yjKCw6MDoGOb13+vr5V9+7DuPZxPbl02B7tBP6DwAtnPTd1Gz
p2GmNghGqg3hBWQfZ0I3XV1MN4EGtibW0FNn5SS2jgaPXMQkFJBFSFKw3ap562RZd6gVTdrOmXZz
pRUUGfTv6z/Wth6XcPCNgdM+4nmUBjWgeWAXdUYFvW/qeqc6c9nK+8s2xOVcvRki4j0PfRf5vjzy
qw0oKHeD5zzgJb/yBrMYgIn885YhJVE6onRa6uaLI1O60VBRXYm5bL/ecFAiyvou9JC1yht/J4cf
jHqbGfqS15ffcoH9u2TerM0ABbGw7/H12Ct/pBVAs4w9en5/lzoFNFj4JHecrT3rYsu5NCKWIFTL
UHHRIKA4ppAimJFTjHEcce8T7wFvvU03r4CjLD7DJLhFe3shKnYpzIFIdzNJMIl1OarMVexClbOu
V/LttuUz3AXIMpQOKY5WnUXB2Z1rvpUVWn6maYFAZth5xyHQIHhzc7f/en3HLKfNRMktkXJn0hKA
GFV2pwfE4pH7sdmYVImkakEg5fEqCbkPGI57mHHZ8jjaRhdx4zTcRFH/sSjcBK8NMWoJerkkyqHW
Rvcu9GvlngWsb7ZcBdBsvr5Ylv0xiRLj0IeSiJhqNDKR8HegyuG3H43zA4C6yy+PQT0zI458Ve0y
9SsWZcvLmrgskQM06jaRApC2Oiyk/DFC/2yU+gQmsmMrgy0UN7cMShIbF+zO7ir5ksW6TKBWMXad
BIkmxq296RAURbNppzlGE2pK9yNC0aCG4t9EWbitvaZY2cj3DY2auJFGeiXoCurpLCNHbqoAZh0z
549a5H3drXVu2ga5+MY3XmoBFpdCQCU9h1A+lbuogmbxXhaE6o3C/fFSNGW3FtDaltFwUsvoqVHn
oUo6Nu0Wr9vxdtl2NFw2SKLfx0ASIUeg9q0T7q+fUYuDN6FpsUeGpeBMJT0JPg9Nd3LLbMt09f36
520mYLioXOl+Slms0Ow6PkPw+7dPy0NczMdMlkffDzd5vAa8eX8m1MSpZSQKpi4u+4TX9YFW8evQ
VE80X6O2ej9DRE2saOi0XE711CegKd+Gffw9aKYbEflQ1gweZeZ8ur5gtmGMiKQVIIJyidcnY9Uf
xeh8BU/Dl5mIXTxHd0M6PF8fxvLyoCY4dG6jqCkgNJ9oUmybYjnIOb0BS9IpA+1zBR2SYpIvfVYD
hzW+XB/TtkGXv7+xI1y+brlAhAqRSnQcyhwErsufeHb/Xv+8xUxNqse2SPuoKH1kJPLsqETTbgQJ
QYkgtl2kD9fH+BdV/W9wS83WgaqSZbfoKD/3M6RUY5xfevQDJL+jHMR9YrdImG1J9hdt6IpC+Bks
k+1p8l5dmu9XfoPtiBg+4qIo7bhouT9Dj+MmjcZNxSCiDKqbYPkKPmEw3/1wIDQipgN+3FIivTTL
je/9GtHL3gBySvjabfPvPffechivr0qRTIw6E+doGP7IejoOtDoI9qzi8I6nB7ycZR7v0MG1Izzc
ldMBNMi3l99IyYEL6L8AMuSJZQtowq7VXwSrd0TMK3fhP6aA936d4XxEqRWfYynObOm3WYXXSPNQ
Kb4HZHnjeF+gccA3oo53WKYSjL/4B9aMhjG0q1/Z/DPj8UVmG5pIUJjWL4VXHsbg1wLycRC+XILF
LD9dAsgZNVy3zW/D/pHhP/H/FGudDxaTMbGkE5mF6ru6Py80uvfAExFotdNe96FcPjXRpH3lx1qP
6XgWwfAI4Nhe5vTRz6JXqoqV54ltBoY/8zzH7/25nc/tUnzqguJpaMV2oMPvFWO4HPp39tikCFUl
bJ7gAXSOneFREXU/CPee4tGpyibYtPXwyoEe79vuZuiXO1ENDfiI1cdw19QEYrpZoARpHHZeVFR9
W8KmQOPVAibMFVu3mHpkmPoImfVgAjTuTOd2vHdbyLQgtw4VcRSnt1PoAcqowvrP9bW0bZVhzANH
SRWsx9HZHXsKarBwvmMREh9YwDUGqPfDAWoSOLoZdf02daNzp0FBjUs23EMjZbiBAMR4jJxCHDiX
CIvByHK8Pqn3HyzUBC96Nej5srKLzx3xnO913nt/64oUK497y51jYhT1SMqMQ1XiDEXF17mbf8SR
c1uMEBKNPlYtoiY0sZrrIBNTE5+RQT7GuE/yIH1xAvahBz412f9KJGNr8PrE58FFeqK5ZCAVKvXT
PD1f3wDLqTIBiVHg6RC80vE5UBKKgJCkzYs7ptca7C0WYoIRuzKEGHMgojO8GHQWdrHofggZ3QHr
9qNr1+zcts9GwrTI5BDV6BqG1q0CnDsjKn2Khyh1T6B+C8hu4F75MSs04Ylk7iDvwyuYSDfz+2ia
l11XCf3V84AXur4ltuDPhCBSJ5Ip6RQWrc3FnUMcj+ybpZZ84zX55N3kyzjN4OJuO5AIlM5nJ27T
eeN6UIxcebjZzNK4mkna6iyd4Wsi9DjWfESqO1qJoC09V9Db+m+cWWcTymleSs+hhEp0EGxLSIT5
OHU6qg9grii2A4CDWxXUB1kiJup78TlKxVpnlOXAm0B2wYGTB40qPZNUP0NKEei4xTt6Xfeh5BI1
OUfTIUIBhofszFgJ8GrF69sgc8cYOLiZHCHpuiZHYKn1UJN2NAL4v+1aj53BcLrr6kM3nyIoo/bQ
r/NOUeDso6rcBcUrVPx4+kLrlQlazoYJw6z8tBfgymbnqGhvW7/5LiFicf3kW+zYBF+SPsYrpJDs
LFD2uwtljvdNMMbbkOb54ygXdXN9HNsZMPxFGuR165YzO0O8KtpXPJu+ZAJv9gJR0O/rQ9ieIiYa
s9WpQ9s27s7NJE6z47wwheh1SbdTXZ1nrzy1c/ynLPJ97UInQ0byOCDTXw36rqyCO1HL3coPudjs
OyGYCdOsufanmjjNeRrqUydBxsz8R8qnkxTxHnWSR7Q0/4FU34MOyUpmzeL1TabHRuk4BPOMPksA
HDbErQK5yYFG3PtpFW1S0fTbdtTB1+sztIxmQjd9ylNQDy363PNoA4KYM4pAN2qo8S5nD2G3xhti
c8smYjOMJ0gbz059HjP+tcjLr1KwXdeC9AiEa9lWz8XnYRDlJp/oshlAAHh9epbDakI5SRCO3gJy
Ijis9nGg9Zd4IVC+H5+uf97mj00iyCYHmagn2hpxJf3Dw+ZxciEvUfNHKcdNKYJp0yzuATx1jwuT
ejcL/6Znzgf37jLpN0mH2qNjfyHAPdNa98d0VA+9zl6rop/2aMU+BDFbOZLvZ+6oCdoc6x4tqVWn
zuXUfgsoOcZ9+dwO4Lluln2aO0fQk0LjcM0CLE7SxG/2nQ81TFGpMxSxfwHJ+eiV5UrOzvZp49Ex
DJK3GkibMwj18ycQ/M17kPywFXdhccEmcpMTp6yIL9RZ+fkdqNSfnWV80XFxp+iacpjllREawYXW
YRA3vKXob4hluJE9Zd3G6QFU2fgKmMVN5U21D0kklssNQbp1XjkDloFNGGdNwGaWMkXPGmxozjJ9
ndvp5Dp4FIrWLQ4KTMsoBq7cZZZtMskeQQ2bdrIN6HmgcXYTqji+GQAx/9i73YR2knHSSxTjEuZN
xS6qfGSDd626C7tqrcnfNoHLCXljmqFLnIpLNzxPJHM3osyKTabX4OG2rTDsHg2e4bh4nneWYTaA
OoCne2Ruhv0squWAiSEr6KfTjg+Nu7IfloMdXKb5Zjps0WU5V9w/40LMN7ptt9LL9VZSvW2GaA1Q
ZHHWJh1i7IRz0Cp3OS91dudT+er57RkMwR/LCP0PujMM8KARpX9uZf9ImihpmuzenaNtQKKP8W/R
wMgzEI0ubD+FXCkdO1wADNrWkjAf4KHVypttlQwPEBQoz+S9651VlC2bLBvVtqri+h+L2P76tWYZ
wkRxjk2uJYRM/XOXsQNAXSc9jvfQmFy5NW2fv5zrN6epmYnfEm/CRjD/gablvdfMX9BZvPLrLeZh
wjQXb8zm0dXeuRdAbOfSmzZjJ8St46rXOs7ltuVhv60Vz1fmY7EOE7xZOVnLUdxazjlrnnzdPw65
v42L5SuX7YrLsg1xWco3S+Z1osj44k7nRc6vnI/pJpTxTRvHezL1n67vuuWWJ4aRo86z5KnDp3Ml
FoIXV/Opycp9zrIjSJ3Upo7p/dBDiHoZ8O67PqTFTZo8uMA+azldapyeu9QQ/0D+oQJZ1fH61/9J
Xb4TvZs8uNVSVapn83KOybNLin2klvup+oNM+OBAHECA3IXyuzp7LTOgGKJ240UCgur0tpz1dihX
1tUSYptoTzZQb/byfDlXDNIgEZX1ttPx9zhbuu0gu3zfRFO4sqC2s284B2wgUKqTkyYO6MKhNrz8
KsDxqT2QckbDba2Cn7zP05WQwGLHJgDUVV4AbO/CzzrgYlPo/CWaeIbCUPzl+gZaVs4EgSoicSMT
N4MfmlBz0QdPTHB5EblPBXvwOFnxGP9ymu8cFBP56RceKzqm8/MMxkQI1OCEkPQRzCb//kMndXua
2wPJH1FlmfmI7uDxWONO186yqdMYietfw7Js/fzB6eetVwybgb3w/qXus4PfMlD84bWqN0gmDF1/
04tvS/A6jt+69GmqvuX1S8SKHT6NkVGeWSpvi9EcqraZt6C3nm7HhmxjVMPm4tPsZ3ucnEPXpc+k
aLcZ6W8XKKKF5CDKFoifQz8VG67kGZO4lG8i/zZ1/k76PPv3PRm2rZ/tdDDep1l3QjFnmPHAlg+8
YA9ON6GM5H3OUcvCj+6wqdf30fZMMrGsTOWFQ/ImP4eVc6ZigpX3Ty51Ti1bxk3g85tgEsdLoakB
VSV+y2sZ9J9XBre84U1OTBmGkQdgYI5wqd720x/Uu7C8THRo8TjAOk8qcH7kQb67Pp7NKgw3WjVN
lNVNn+P10p6dXh4XrR8id1m5CWw2Qf57E6R94Is6bCEzE0QPuRPutNvWO563YjdBa0hM9GPqNtQE
ug60ZxQgUH4uZgBCe1J2m5BNp47JNa1Ey61mEko6XC1lI5o4oamLdnGI1DF9m1XQa9Dq+fpu2FJJ
/6Ccb25OUFINzoILM2lBf5c7zWnRzaEb9MnT4i5AQQ1V2jse8G3MqxM4zL/kPv/Zum27CR1nZc8s
yCVqYlO1prOWKo/QtzTxDQo1N03Q/pHUeSDZXTFOv/KuPaRNNVyS1Hsn9fWK5VlW2ASsssppZqdS
cZIB0QHdkwR0c/dlMT4w6q85Txy8d3ynSTMpAX5C1F5Q0OZO0XcZDPmN1B69Y3mFqIHgCO2qCYIo
K/tpseZ/d/2b/Wyk68kxEwHqnjG42ZofRRvdgXHwb7U0pzoKISeqU/C0d/uhiP9eH9S2ihdTfzNm
moHJeuwnkohi/Jznzon1zlZH81HJYKVoYAm+/mlkvBnCXxZX0JH6iV/GUL6hP3qxbOQyn1peH5Sz
gI+GRV8jQNFWFvLy29/bNsOPBEFeFd7coPE2wK2kxie/mF/q8WOaPvTfTfBmPnJQWQu6GAa93/EC
l9MgBbtcfc1aTspqU8ZTq0WLRqC5N4JXyY3PkQdh3k3du92dlMA+TGGrt71g7dc5jlxUmLr0bixG
qAVcVD6uHwvbEprB1lKkgCNewoExuuum9JxS+uLWzkp4ZTl1Jh51UK6AJyjGZFTxLzeebyLaZJs5
6p7ylqxZryUCN1sAKlk4fKGhPKtqnNQ+dzqBPDBh8RqrtiUiNaGvqE+RcakyPOT7BjCZcd5KJyrP
aEisvnMNUd5SRsUfpF7az9d3xTbgZTnfnLxUlwt4lmd5Jk1eHcticHdpOg0PglTA2AvaH8Jegplg
6dag3pYr2cTCAmuWToWPEeOQN7slqj57dB63vBybA9fVn8Gla5o5tqGM4EI2bJJB0MozOELq125O
uhKh4TiGwa0DAqZ7FLo+KGlFTdhrzkQ7QgO3PnthE96Cs8W770jsnnoUFVeuJ4sEEBAS/92ssG0z
6uk8O4MVJo7LbZk5+yz9lVcnURMQRnhbJwfo23nNe7JN63HXFwBYlfSDJmb4kKxXY4+2r+7sKQTd
gmTzbhqE2nFUHh/6/tvHTqThJyAarP6PuS9bjhtJtvyVtn6PuhEAYhu73Q/IRK5kJilRW73AtFBA
YN+3r5+DVM1cEVIyp+tpzGRVopiJJRZ3D/fj5+hiSKtzKMURTS/PNVLlTkMP6VBvVWPeQFz2hlX/
vRvhvwBFg64mkpb1maGs8kENfXQMWhN4upvqXVBU7FC0IbCdo452vM5uiXr93lTxXwCkBlWWzsji
HMfOQ5AljzpVJ5BuJ2CC7G/kIH+/r/mSbpQXLGcMPVbnPiMn01lrgd6apLDvgrpBHx6Yp5xb3bi/
32V8CSAtA9RN8zQqz3ZWP+VZ95G19jtHqnBVjc5ah/mN2br2SrNj+clU2ZEQU0gH2Mas8OhQPMed
f5ilNmPZ0bXCPzY0/fr6IrxSgeNLDKlAdsVvqrw6+wzpo2rqO69XJd3Epm12ZJBAKhVNuWu0HL6E
mZUlrk+yW1wT1950EW3oRLTKkWVzzltWe3ZBxFoHot30XcS2ad+Vm4hnlkujPL/hBq7N4cKyWKC7
7WjRNWflhMDQl2gNwMmlfoOQcZ34WX7q0BJ1w4z93onyJbNnNeQWlGlkfQ6hTLQzQT3cMdKHN0LD
a2+yMB9D2UKSYCD6VFrjpgdzYNRD791EhyZBzUJlbP33VsgSkdmgmGnaItUnW/RPaKF4InH2QPxp
3fIqdGNbv9N+9dTxehfxW0ejK0O3hGkWBZShUYELzmZiGltZ9W8moGZvwC0uCYZfo1y+5PeUeFDI
x/swGPrDkD3q2NqN7eDJYVin4ksrPpTsbZltAsL3Ii3/bNJ8baXGa523PPZdp/tcj+lqqNHYR9nK
4nv4pycxhq6khIIUWhyy9sYZ8YoJXbZ7kFBXvG9gNvMs2oKm4zg/B7ii71kILtrXZ/jKSlILewOd
uQ6NVYScoLp7l5kAKSK16tLpHvwmTxptszf2w3y93436PNk/2bV2MoyTdCjOVCT1LAZXfep6OO54
pqG4cY8La8HvbrIwKSVoRTQHaB16uxsnq4Ak0yeq88KVGfUqUOw7459Z+okzoJyjeJ2DCmgYnkXU
uX7Yu/EQbmjaYrQ3g3iyyZY5B7sYoUP51LbhxunsNdZFmr2TzUZF/hH/66EFQrIK4PMnId/01o2J
v3KQ4UsgrC6NKNrBz899Gb6hqOCjQO2VE9magU5rv+IHp9XrIKiR5slB1FRk5lY4eW33LeIfSIBp
CwfP/CxkWDF3grTLh8ovyu3r6+3aOlhYLiq7oCqJn50b0DSu0thq1knZZRsIBt1qM7/kin6zDJYg
WF/7ISEKYuzluC9snrmYYGVzjzkGxN1Rv8ZEiRQlIGtP+Slv911GTwN+GMa7hkCrdyDrnqY7JIDd
wJh9Wt8S+7ry9ksALQU+X6d5kp4TaR8je0jR8axWumu//63RXaJnRVszkQGqdpptVNA+seY9GApv
RMZXVsYSO9shkTJOvk1OVuM8dpVYKwkxpNcf/FoossTNdp02AdgvyQlbF030m1r2LmaGUANo0/si
yl3ebKC0deN+V8zeEkeboOMcnEoTOUkp30ztdEh8tS8B0kH4vw06eatl5Np9FhbJmiBZxHVPTvN6
G7NvCSrxOXtbpIeJJze21LV7WC9Na8dazZF5IqdBJxvw6qBBBiyBzQbDV9S3BuyaSVqCaBlt47ar
57sEc59q6FbN/bx1ovsoMCA6eA9uZEDT6Orvur8lhye0LoJY0IGcKhCQYZoq1F6mxriQ5Lqxoq84
2CV0FlrZ0AwIsQpKdFBQBw5/Mi6zrU1a3mqKvTI5S3hsYtlGVDHHjjTTvRXlO2T11pGBiGgffDLt
cCMgvGJYlihZ0/rBkANhcllnOBQhNBtdKDXf2C7XLj8P4E/e28n8hIPjjJwID1c50gnQw3P9v4eZ
Rwv3y6sTZcm+rTANaW08dI5tcmRIcLbbvG5brtitJQoWSVRQXIaUnEICRGYYSuIiqLsVdFzJV/Cl
VHlm64H01CKnAErzJXk75Z/H8CmVG0rsNYxWBGWVdJ6Q2sVmgQ2YF9nfe7PFzg8g4zfmuiEnXqhg
pSZyVyXR+9evfW3KF3FAnNpl2RpYriEfdgUE3kO8nmjZja13bVIWcQDyrkFb+R05jVHO3XlJOcr6
e3LfoOZ5uaC4LkGckWFccocrhDDDQzbfgMob8dkVu/ELcrXVwpF1S06ssFCBrZrNIMnWQmuJa91M
RM0P+5soZolThSaUbYhD/RPSk6Z4S9HVyfwH/DAbX5JDTuXWOeOa811CVp0Y6JeulxobcHj0B7Ym
vosistem3Y7z4TGQ7WnkbexW/Y1Ooiura0k5KvyqikENrU8DdEdcxSOKDjb2qeSlubHrr83RvPB+
MlkiR0E+KB11mqK2XU3+gy6aNbQPUBG4NW5XbPsSlIrKj4IMDFMnTd6Zac954sG3k+5Nb4Ybvv3a
OC12uNY20KljrU5WyTc8qNzZeBATrF/f5FdyMEt0qskUsoBhhsvT9E4m1iPH20CJELXdXO87iKu7
g+/cYLy4tqAXW57yqW9tf4zPVttbpwJ542NrsWad5yZbE4nDWDTWwsuSYBNnY3VjpV0xNEuQKmEq
7h27jc8joFcIIsMRrIB82L0+gFdW2RKVGpcoC9Ohic+BStaFTO5DkuINbLeorBuu/VrktcSmFlMS
lwE4Qc+tmsydxdv+kSdl/qXtWOqVnLtj0Z/8UGxpVO8qO79nhtxYfldW+JKJVAUAEI+VAAimiFz4
OLcHJx1OSoUo3Wm8hbW5Zn+WFKSIwAaHpXUEyon3OJSRKXqY8C6DD63g4n4c6TFpv948XV9bEQvL
UPmooPkQQDinCCZVG+9s/ffwpPwXuOpY+qjFWNG5aYlZowi+yeL+YxC24coJbgG6ruyjJWjVTOBS
BPI5OjuZzR80iyd3ItBBigFeg1TBW8gui01Xlb7bABV8w19fMURLFCsBF4gE0CQ556kb5/LAalcw
fmOPXttFC8sQqyqiIO1NzgD+2ehsoYA4DeNmGCqvL9X317fqlbW8RLCyiNUisPEGsU1Xfh17MT2D
fxSKS/4KBULv9btcsahLGlJWxoppRyTnqmn1KkzkAQSAYF1SI47L8o4Hdbyq0lutjdfuNr/rT04O
GKY0DThLzrIpjwyOm3ePvfgQxsFGEH/PrRsTdGX2l3BWFbfDYKc8OddB1R553VuASWbZg+kcccvM
zS7tN/HOkoo0BBlsPPV+fC6i0EPj6bsmKb8Rv9/A3iArW7XPVT7lm6jc5z7zyvb59Qm7Yg2WEFet
cpJARjpGT7MeQdnYPM1m9PVrX1tyi9M/txNBG3SAPJCEw6emtFqHSTc8lAo4sJQKfw1VwVuHgWtz
tAgVSOtn4AhPgocMLBXS6yeRMK8uVEJXqVNWt5o+rlifJXSV29AHkV0VPpioPfMufAsufHQz0A8h
n+5UP30sHPHGKHMrlr82hgvbEFjBlEdNoc4mmw46hix2ZY/om7cPQFBthpDdqCVeGb4lcpVJ7ldD
Q4IHX4/5KsnAISsrZPirqEo2ry+HK0ttiV1tpi5VwD4FD2VVk3VTOWST980t/o9rV1/YgrjjQ+p3
TJ3jaopXso0Gt/Wd4sZSvszvb7bnEq9JY0IKwXv7LAbutXBmQErG7XOHCmgaHWJZeygieoYqV9Vv
LLGHvLI7icgVoQ0MzmNRgkAmOiTKuDL5bpthrapDMd7jk1XU7/A/TC/o2+4bGSEhmq276OH1Ub/i
XJZYzzBt60LSgZ953nz3Rf0OjaQe5DbfT8n44e/dYhFRQGS7qP3Bcs4yHz5UrDn0OZnHIYFSQnQj
er62Phe2BAJ4gpVcgvgO/VV2NqJmEXEASa2vr7/DteWzMB99LnQkO+KgPakA8CFr1ABtUBwQyvXr
N7g2D4uEQiCtGKAi7aCJlWm3IeY+t6Nd6IvvgcP2r9/jij9cIjsVpA1N6WAiSIviQha5WXQA5nkm
eIrm1ri/x3gIYdyXfndCRjLmkY37UPrEfR/BcVe8DcLsA/P9Gz73yoQscZoNZH+k9DPrDDHyamXC
8mPRW7cKEVcGaonQpKJNAgd952fdW7t8+JSH0x5bJLay1RjvkupWNenafebF8FOAIok1qoGhwYqP
4msISiHQueztNjvIKFk3g94XTb99fe6vbJAlM2jeTsFoIMx7zkkDaKQfOivoBOaHaQBR5Ou3uLKE
l4jMDK21ZY7W8nMhxQNrMmx4W/EV1GGslRli/93fu81iq4PIbSpBIlue6zb/DAG6jYmtDc4P1M11
fMsZXXuXxX6XDKHwQJoS2I8IxP/BQZVwdECe8K2O0xt7/tqcLPa8hdYBq7d9H/kF5xtoV2ATLcfN
S/5Xre+/vg7/K3jOH344oPrf/42fv+Y4chrIsyx+/Pf2OT99Tp/r/56/9X8/9fI7/37KU/xZfuTF
N3Ddv+67/tx8fvGDlzWmGR8Rao5vnus2aS5XxxPOn/x//eU/ni9XeRqL53/982veYtngaoHJs3/+
9av9t3/9k81qcP/18/X/+uX8jv/658kEz9Uvn3/+XDf4Kv9Da8D6tBTaUpLNMNH+ef4N/YMhwABZ
oIIMo6VtORMgZnnVhP/6p2X/wZlkUjsKNIjwJFgRdd7Ov2LsD3C/CaotWwpJFcBc/+fBXkzN/0zV
P6BI/oC8TVPPF54X8P/EENJmWgmqBKcaRRWbL9GRQLaPJihzzw8SqzuitwyAxYpOYHtMS1KKTd36
VO7sTAXte5PyKnmbiDJ0GrfC4bpTnqUru4vXvqR98KcFiXFHuiPNaLLxWUqHfq3TSk7c0zSO9N5m
okIrmZKDrDZcVxYIskQaFXc1zjFQPUD/nLxrnSx2+AGoKzs8I6nS0eesTDQK/rQIo6zcMohJ663D
Jlptmsgf/D8NH/rq4xCOUwZWlQGSV2yVjFNXdS4Jpzrkbs0MeoDcoqiScosDTh2/LSvh+Bsp2rGh
a9FURdXvFQutt6nddtCVNtAFHfZ2Ja26Ww1G9g54dFPOkLcMwcaHOmg89lBt202BqO3PFS9lMeGt
tM92Oq4FPcfSyqpHrovOrEUxdnzNcRb92iMHJrbj1Gj7rk4o0lSTH7Rgnaacfy41n7I1CCULqCeE
Q7cHS3bzOOQjmPQd4LMytyPcD1ZjCmWaFQVDcuMWaSf9A2+j7LuDMOGcgM8WnV42KHTcNG5l61bx
4Hy0M46qe9nL6ZOOYvoWmlIjIrzAAi1eFDbNMeAqZF6OM1jtViRNolVH0B20QYNG/C2vApaugPAv
v9uQP8nv8tqKp899rJFoccGik2a73m8soQ7gz0WdPhAUGooOBK6jTdTRMXJ7lilcAvCc/KsdWNBw
S3ro+650CKKa99aYVh3og3vgdb9QAG7go8BDDzGGFa40NMUxrHMAClasV4mST8gXxf2drHVgonXW
tNyIR0uluS5R78Ec5t8t1so83YcS5CuRJwNWJUgFBTll215LWexzUbatvg+5qNujAwH7QXp+lQ2K
bQca68TaIlUdW9YnE9hoGT2liZXX3G3qUeUfogLDEr2FEk3eizvoD4UpOTmOBp+p64MCJf+m2CjI
E6iXs6r+7ER5UJcu8JeVlp50OlGZj+MwI6ApS/uEnEmVgZt8x5vS6syGmbQtpVfakKMfV3ri4JN4
IDFSf5BoHCewvNwVspDTt6iNxHzESFKIe3dsZU8ZBwzXVP10dFDvcmrPaZHsfSjzBMC3FWtQObuX
QdDwg4yF3dxTDGjj6SlpmyeSiCJoVsaZuy2VCnwkfoZ4AgbQAkQx2aa6Qn1iBUHmPkxjrJsizLpt
ESQDlN6D3E8GdwLtXv+t6+kIahsIlTUfiyyHABfa3iJyLEPMyRG3N1iX0agEy/cibqv6E4YLdO2y
iDpcxB6lEesaIgv5ynS6dE5hN4Q5BP+IHZ3H3CrSe2tkZXCPiklqktVIJTtgq6XQTRR+H6wJhk+7
3Gmg0OZ3fRSCQaWu6hrcfHVTppHLcxaOZyCKu3bD2kz0exuoaid2eVAy8dVYJkpxsBrq+K4vEfO7
/ZAVxXjHFOsZOPgdU3lAKRXVn6JIe3U/tTxA47cNlL5LFIlid6pNHp1Ln3VQOYOweLFLhz7/Lp2i
CldGZAG4xm3ZQVSoaIZwBTm+Ud8X0jhpAKpkMNZ9rNDQ4nwKhzaZtslUQCK+7IYgXjV13jvexW39
R5773nyt8jr/3iz98gtHfi6es7dN9fzc3H8ulp/8/9GDz7mk6x787exb/3HMq+fPL/z4/K2//LhN
/9AWlYIxqmytZo6FH36cWc4fgnJHORRCI0rPlN5/uXFb/YHWGvATWJTBvVozKPovN27bf1iU2lSD
8NqBowfe4T9w45dU5k9eXNl4NI2nc6SthcXpIjPDYyhGTgQZk8ERgwtioMgrfYnUbV4XLkzXLsjr
eyuzUNqTjnGLoXCpgFBiAo5W1jVm1UfofBt4c0K7m9lYClg705zHXiFJoMcz3socqoaE2z7B75sh
+E6KpgUPabi2gXlN/ULscm1iL5RFs0VRtCvstSq6+EA7pHFkuG1iNuyIntL70L5BGXE5fy1eX1GQ
3UJ6jyIoWrYzQdMDULmmCh6oFWf7llU4lge0WYnWF5vxPocshMcm4rhhbNihZhVO00O9Hsem+mS3
6mBH1nGw6DnoAUigEF7bWsTcQt8v+twlJolpaWGG8AfLZXkixnklbByZJA9xbqKVTNET7Ggww1Ss
jw5Zad7xvEBLczCStc8ml+o02sTd+H2ic9tFP30WiKV2YQUkdleK6MbZ9kK88GIQbWS9GSr0OJRr
ZS97jUC+kwuEb+YBMarZ5j5Fh4dqbI8kJsAaYPQA6cN4JSB8t65MD2BuuDOstsDTPL63jOjv29IO
3xaCfbB85R8q8Zj7HAEgNGHv6oIPK9q5AfV7EOIYUCVEzqqPg8yrg8SrQfn5SCBW7eZ8C1k6+Rjr
5quuEStOcWythB97vZFbw1q1l6bkNw5FlxWyfHmFNxeOUtp2lhQqCe8dMhRN9FD3ih+pCp4ykQBi
rC1nHdpweyFt36kqCI9qsvy9VCP4Q2JHPwS3kkrsslkXz4KDgbCUkngea8lqBu2f3plqK3xwZGG2
QZkCPJbeG4DvV22c2Ru7HVBbDFdhPMlznTGDsLRA3Daa+6FQ9dqKRiRkWbOxqVOvTdS4efPJzzS9
c9rHoi3NtgZdZVvS90khek+oLNpc/jPZXbFlTYoW9tqK0Npu3oB30axl102AzHdqNRoJJTcE4V4+
KrTR5wZMyoX9ZIuRneo8cctJjIeiqIFKN13lOv7gQtCkuQO1sj1QtkaDVHtPYmw3xNwWn96DQeDP
dG5szET8OTGZWZuK3UMqmp3CIF3bZUtWOqttQCgTMFq1R8nyz23XsFNLYjTUD2O+p07ihlH5UYsx
2HRmCLZTBVqROEzF49DL95lQKwORzqAZ0m8Zyk4kiD0Z+vVDC2r7GHb6McjUZhgpO0UNKz5FTrlG
fsw/TlXL3LyfgjuwQ7wJ0CkMwj705kIdCZG102JmopGt264wh6l0vnNaFbsAiHm0oXwzWc//s4oM
bIgNDwN3IbkSmL6lyELaibhyBqxTXfT8yACqTh0BnsnQ+qbooFy0icabio3jXkclOxUFzfeqrcER
I8iPaOHFMf/ns+MlMbVYp5pzWDQ0nwubL6EqgU4m2+l78wBaidRl2Si8lrTWqujpAa6y210eAd13
+f7ZGny6BYVcuarA4KjT6WlIZi62utn48QABFJRObySffvUKGCtlMeUIizF45kXuBp0QNjSAOeJe
qGuI0QLhRm19qlIgwNqirN6zyffCgVHsHqJ29pTsphBqV4VjJpgqka4KZX8JmxZLGHIPUCsP97KL
6OanSOOvI/nPw3ipqL8YRogNUEsz+K75L0vTE5qhLlHcBzkd0+Mp4V2OBoj+C6OCrWuSg4mV+ME6
rvy7HE7pLJruiBOmcyimrHaRz0B9AUEwT9GdPFq52SZm00V5fTcVRfBUDM267LNnpwZnSpgO30WC
PkssMRzGIkho6k4dqkiXR+J7nDZfnKZW99Sn/JjlcfGm4kPtGoMktFJUrhgYBh6rNhgwnLLcUqcj
K6ah9l1PnKOBF9ZcQ31tF9i3KsWXNO5ilHBOAvwQ3ZgaLGqLHFnq2/XYFlnykFUdOyGl+FnWoAoA
W2e86+yxXCFfGqxMlaQ7XkT22uQyf69FDisYJ+gi0IHXt03mChn7p96UZBW11rBTgrwJhii6UZpZ
0NLPvt7ScKew34gXpbNcezWtQDis6+whT20YKGatIQx217Rht5nG0WxTn2C8k8JLx9o+omOg1f5T
GvvfWcLyXave9ViTH4YmOU4SUV0EHynQI7Yd5jEWnf7g2OwWC+OlvvpijG0b8a3DbI3UFNgjEOP+
nCGeuOY9t2p2tpKh2pixUJuc9nfQ7TRbkNU1bpuyrajBCTI5odrIAORpzthpj+X8BPIGvQYhnOWG
PZceVNjOSAxgJxlrdMHU7wFgZB2ZM2kQsfjZrvUbt7aSaXWJIaJSuAXovu9YVny9vGlUWcdUkuwk
yuhRcFJsnFCoGzbsUnFavrLFlYOQGak4vPvildXEpB/jldPifdSVOGdr2u5GGZKTD6peUFLwbNP5
ub0h+fCnadXXidD2DkGwWzihDa8svxoi91Ln4REtxe+Qr1deN0EbmKJzdjvnkSo4M4+O5WfDgk1b
gCL6dQtiz9H98iUcIFwo5RLH5SXpQlLoySEls86XbYjZctyxJOlxiPrACwJISl48LKoYIJ31o2pf
UTTawSzzN8SJx4emSqCSVyFthSO33Gd1mq5Jl9cbZrM3XdtyF4W7yIOSb3TXqvKzaKC6CDFRUGha
zW4M0NMxdthD4GmSboaTwOvvt4Dzzk4PPBQ2n/OeEvmTJShZ40wSkCFi50B8BB+22VDLFJsRSfhm
qtRjOAehNo5ZR9r2H6Ysfl9FrX5sawBCQdrxGJZICdx4pJcl9x+PdDn12Y4lMfJzkeWnYgofKFjS
soSdtZy2QTT1R5EE/RryZ19Zp6AcJeTaFGP6Y/PwFOTjTfLnOCFsHLquPoBUCooY3YexQR/F0PLw
PpmjXpLb/Mbq+E1oi2FDxphTx57N0sJydqKYQohx4lEvIQOAQw8WspbuAFko6LrEep37GeYy1W9H
YlP00gXmlIS7Ep1Pt57lZe3px7BJ5TDuUOTEfwmzdcvapCIopElBEKYM7X6gPAElE9/7qb6XgxNs
LtMZOPG0i60qWodGON5YT6lLp1rvkMhk7jBl/jbKJXSfnWHLWprceNALkO/llqISz8hR1xMWAq25
ivLT/ELQEfydTW4epJ19IFCWQg4qUo+17TxXogyeUoLcJaBex9jL2BvaiuipKaonu0oy6NroT2iw
a7zLVxT+yQPzQLFDGqhYIztprdAQ9z6cUiRPm35OdD0lBSL9fnTuyNivWcDDI1Kh7ITqHNJGeX4f
pYHnT7W8ayScbzWBmp1H/jqz517hIkqfapOBGq2GUIMYH0sJzYlBWS4yjKu0BqeuGiB1MseON+zn
bxYXmrptbVOkdX/jMjiJuBnaRoG1EZHmANzTqekir9YT9foxkBuQx8PbzQF+GlndKSjEh5yO/GiV
GIcbm3JRy5jtBLUsZTO0uAv8fZEFSa2U1CP363NQdM4q6Ps1euqnfUtrujcARKA6jLMJnhNEv2zf
k+C9EaRyFbJzG0nk1//8ceZRQU7GQpIHAejLNdRIlrYQ8OxB7ZUhHtHk3idhhZguoYh3DbLaEJD9
4f46H4sEHflmRdIuhKZ5ZbbNHEu//kgXVdeXy3o2AY6jUF6ak1JISP28rP1yUAEp1HC2+vFNAdLW
E1S+DiCnTbpwS5yw3KqaQDGzNSu76uSdhjzdp2he+RFUzpq4RKpn0i4beXCUfZyt6zxeEb6BmvQ6
KaSzUlCdA6BgojsW3ra6s6laPL4Dphic03Emw1wvrG6KFYUm+JzCfCAWchTxCGldGfcJ6BL81APF
mlkxf0jui3jAQRnlKdoADWO6pxsDOe//5ZOg60khYFeKWctQifE2ULnTOED4iOiOO92wCoTl9Mim
RSdwgMqdAVXqugBk6pg62dYJu3STFz7ZArmzylOnP8dtuG6i/hSgTrUjUY7BG1S8D9PcM0U47Ek0
nQgJizXy7vbONpHzkADA8/qL/OYQh6VpC5vZAvweOCe9XBElRamoL2e8TCOirTY68aYm/gYYMOyX
HtJNEHe7ccyrt7b9VJaiOgV+upcc2n7TmKXvgHADNWTAOSgvfba3VNjfyM0susMvTmMeZlsyBw+K
NOvLR0SXcoz0gnGQ9EcfsR8AvdfoZteV/JTFqXOo/C+SiXx/yVtNIdT48iK7D0YAP4vpU1U54+Mw
GG/Me9ur6j71Op6BnXPKi7swQH4zLZV32WyOIdAJTjIfx2jw+AV9feNV5gB6sWpevMki2kTslEKN
LnTOaSoARTYHpqPvr0/oBf/5yz1gCpEMZTiALFcmjFlUqUBBd0L3yUMeBsJzeoa8YuSk65j51aZz
fODBwvJLnwUfYxU9X/5VkxJaXRmEmIMwSt2uB1MYuqnqHQ2qk/HjdgV9QL1habGNAtAXp3bjdhri
mKzn+R6VqM/zxt11hp5KJ0pB3laBBhHo/iHQHxvbfmA0J3clYDS4RgYEGrFvbMrfxYkce5HCJcFt
02WDHwSRJt2JyD476MZ6F1H9lhkc7zuwL7vdZJBSpWhprSRAxwDPfgkKX6L83EderkfHteTku1NW
3eqxWLTA/1i/qBkgkYc/ylrGEoQ3g5WpzjlnUt2VfWG/awDycEVk8WOhHsdCWEc79TMUnAWSFcBV
rpDuT90+s7cOKdDA0DrkAHEP+sbG12bTZ8fTF5B2RA8QITDruFDVWrEs8VD+Q7sD0re9QUxMmc+P
QJ/3P87nkeyrtVPZ6U7N6UtbZND8loF+H0GhoWzSh9dX4qJJYn5v1CRQKbGkBpbhl/yLqXTftT5R
P44lmQ1qD78C83UGOs9Z/Uy7l0TDlIAoubNxRParBtB5p7jp9n4NDKQGxZilqY3zm7Xsxe7quouK
NCDnS+qSZE71PkvC9WhnHXgEsvLI9Zit0DxSuCRG8g4s7XxVYmEfgVTwsn4QcNM5HHaAvGNV/ZkY
iHHGYnjXMN2suvmggUBIuaV0doBY1G9fH8klSOMykgox83y4Y5Z9ces/RaOWcUBa2UzkXNiFNzpN
cAYLgA3u0IHviOnUI5Ad6xAUrB5O1pGr0XPvtZWT7xlWpVtW8kA4/wbGc28AyewHWuWH1lqHQFh8
yJCU22TyA6q61WbsIbaDxKiBuNcEUEeRFKssyjPQ1rPM65OY7IM8ClYdZG7WVdTk6xENS6+/7K+p
E1uhMObMwBQFB7ukBUZ7KyqxsgT60eqLlW/86dRH02HSQ/EJ9Vqs6Dn/7KPadJw424NgsPbAGw1o
YeBNmUbPjxap1/bT3s7D6JiBK43FjnjbZ+Gz4N8ugSpt1C0qvctzvTS8EBJnKDKjjoIl7yzdVAfu
qEZZNvS+bOqVBnnzHL48s8a3dj5Q129GULXYehtYZYtW1Kj2esKHfWIiLxjF+8tpYcRH95ml8jV3
4tB1GEn2oF/VZfOu4lG/rX00NXKfroiuEW1c4qCapZg1Y90Tzfy7njRI3s2nB0DQiWeA+rrhxX47
Q3MMSTUyJwAwLQLb3ImzMExDjhaEvFpxgx6AsZi+WVGJYLqb7B9Bf9T7ntLVgRKn3wRsSNY1R8eK
BfjQFsCgaGuk4GhjleXKngsdl2pHSjpQOMViFoP94LRxeCMpvMBMz0YJs8QRs6F8PqOeFqdh1OgK
kREYeTiSO5qb/D6sAB5IRpzN2iSpXd326V1sI80G/FnuBZFc6f9N2JUsx61j2S9iBAdw2nLMQZlK
DbZsbxCSLIMkAALgTH59n6Rq07XoroXjlZ+fnEliuPdMl/THHaViTI0Z/DF1EVm2/9D0Io2gBEqp
FVNgygJAvPCeN0l+a23+hcB7kW2ONrXFxVCg8vCSffVBFlsf1fxJ+jk+7aX//72F/itN9f4lwSk7
kA3eeenY+W9kPhy7MfQWd3v0rH6CI8DjJdxQcdnZE8cw69oUThXEuOywWziUHkh6kM51x2+x4DBa
1CD8mm21W0Iy+P9NMN2zcv73RsGnI+AMgFGCavtvq384O3oIW2I/SkHHXM7GyuLW1r+niYWJGIWX
4Q43EFKNQUqN+hzAH6fDjO0tIxmeRI9pzsijL4Zx0IXy2hh5xbyYoW7Kp3mB0Xuy+qKBrSyN+Bsm
jOnfO7NT9w+16paL7S2PxrOslHR+lXj9PB+YPwWFWjGBTvWR/r3/E1tgE5k8vCkP6zpnSKBGLfxZ
AfQuKtmqM1rZQyidACOnuwuyPsAX7L1l5d4siM4zC/9LGhbAqdeBlCd8vBi8ugKqG2R3vNb9Kx2d
6WBvo11YaLiYA1Zu75Rx8/BbXTVP8TQ7BQJ99e8It+TD1Hqvypm9dNKDyLvW3lKHcEDwDOvW0nNz
sEyfrBYMsGzyrWxVzjuizcPMuF652lZQ7K84qohMGssluUNjBCCEOu39jv0/vIb7TQD914vGSwZq
5wBK8YL/JrxFOxnOxvk/uOSml+pq7MO+z33zp/dtnoyh1sewDYD+DquXQXQGnILrX9Ei86AR+nkx
QU4bJJUyz/9FKCDpnWOybQCrIlJ24nksyrwF6ZiODL18bXWbLDMJUrMGVb6eMM+9eoliV+KpVY9b
HX9BWWlylLuYR9uaMOXRuqTzCBVSr827RQZ1dtHsKveiUTrdRst/3O9SDN+Wx9VdpjMbxIFxc0UI
7PQEB3AezgaXTBwJEPoTQ6k9OSW15Fx8n9KcxVlFm/GCqGZ9JI1ovs8BEVp2UiHVHxG8KsytLhiw
HHjzAPFfzjtFM0jZV9SI5qMG9ZHO/aKzLhR/4WUTScgCL91aaNRmPiFYJ4Q2aOgoRpCDi3HtFedL
xRj+vG8XdW3WrI0//Li9CQvVjHCXbOFx3nYyuLaAHDrfri+oY5wxlUyaq+diIzGflxYmjRft2N4w
P6lHGL5X5fshJiSkZtFi4b9c/+nZ2g7wxX4O7TRfFj/6gv6pWGnb/hBIUhwC/OS+gZlnp0MEhIWt
9oPkznOm7tJUKVvmSxBa2Kqu+DtQ49+IYW+hjWBaD6qF2w6VuPFYJaMdTzcX1GsyV/arnK5wR6y/
XDr+RHCFQM79+BXFqIBbsoFzWT/l1rBjMJO/YxiLREE+ka94tsfBhCqBAHQtWW3pvOmtJoegdCki
hIHrpT9WZOseJBydHDKGc8Qb5+r0wG+AsDZpIDf8HsKJxkniM22dvvkya80y/JhtXpf70TptKBej
GGNfV/kZKnDTasrgq5zwxnC/7HvdFvVW9rGF+DLNy5lEduoFeDHCQW9yR4AspXv8YNHlFsJdAvRr
VyNc94iJ4O9BNLXnFtPBUZ7i/ByWuoRq4WntlqWcROcnVreqRPFepSx2/dxMhejm8BCOIZ4rY1FJ
+APb0Dvo/mkEyGmLFhCOY192DcZipjgdBMbIRHNN8qpBoszi+GcPo3m0VYDYB+8u6cnFoCHsX+BF
ow0BZ+fIn8ZH4H5FqDp625SjiEDgs5i7fAPudQ3teEyCZUwEUvkSh1YyBeZAIFyw7HKIzZzeSRRv
ozT1xSS7ZHCWN+8WxbIClTZwAFHVhycb/3kZ+uqIAAaRy94v5Ej8s6/tC2AOF44DgMlKINW/4ncd
hKNZnrDKC1N5R1tjG5Bo6A8HKHKHxOpRNdXCPmKVOmlsmq2wUH7kjm+/tffoymWIpnxfhZqsc0Ht
6hPTAnnCW44hMjFsJwCg7OdtaJ69arl6wKPKLXDijN5JEZTm9NBFCHCEumO96lk8gMt1rlP8iL9q
enUd8nfpI57MwfZq4lDnsPxvos+tGGv8/rWqfkBWCiPwfJsFROzVp/H4xoG3pEgHwUCTumEnPhy8
SkOvuwS/wq5Z03nTHkyb4pEy67KTCwR/HZILMLN73OJzC/HDgW3OcV9qjUNoqXr7jJp7KBsf08Xr
xvYTzzHhkck/avwVg6tnEROHvQ117Q4JlUN1VPeF76M/EMnOUKJIhqtMTP8iY/LBCeoHo5pT3xho
iu7k8k5F7HW8lB0te0yBAQvh/qxwNEXW+LPCvkfgBhCoeIAZxkUoJM49IBMjLRrCS3vAqTuruNwP
u52glDYrtV3Lk9XLayfby9yFPxAKoC/LDIs8XUKKqJx6AmX8xO10EcLFWlm/3+m+FbdNXyWCPkoT
euGTsQl5wqi9t/3fQRU04fydJJQsFdTisv4yUD9fmpGdF21/LL5+srWqMU8Mz6DlHN5vWYl0muFM
8hqIXfZP2o6Wl7fRXc47yYxiPMflux/pa0QhCHna/xTl7YNpI8TAU39L+Tr6Z+LqN9tr/CfO47+Q
TAM+bNQXkP8CkCimXLS1ja6sq5+3ys/3VyBs9iEDBO7pWOprDP1FQu4Y6d4yACPo8ohV2AH00kX2
iqXjHFyspELy4Esbv73YyhWpTxB9Gnb/KQ6ryrkwxfmtHYcC4WYy3z8vZqXoEh5KMBPS+bkv11n1
N3jXEJg/mF/+FvaXug8BZW4uiIB1/WG3gc4XOV5cHx8iqtGfjZhceprABEagoN5EZf+UzarPsNUh
eZRYQwlbHxhm1/KPAImR02/fFMTfaWU5zjky1YCdIZwFXjN3PRGcSIh3Wg/NsHwqNQLuuI/fqmr5
AagVu//OhREDxyeqdlrsS3Hj746Juoe2Iud1Gp5Dtq2njtCknnh9ClnfpSsUcQmUhC2GMHrorONw
RQfTdsXS2hBicOuliyXLGOkhw5LzZSN99GRZyxllRXfAI8LluUAU6U+OSaE+fkNmONZLhUd58xt1
aUP/Xw+LwWkvkug8hZm1yqV0hWofF+snQS7PfjRjc6u09fvuKbzHjs9B6GYDe+KiCs6rIuRCkXae
yLkRJ7fu8FynNWfEN0WgNgg9LUsdei6sXPt8zMc+Vtn9RyP/pyq62eKFxsjHfFiXt5Z67Jl38uj0
UQqxODnK1jwLmH4PtcGyNFEqcXsAhO8+kCQTX0gbPtQ+ZnlM/oaKvR6LKbpfiHbfHN1/WFMhS9hC
U1Xr09TxbBnoUvYc3q0ZZO1Baf+onU1lCAvU3+8lbNRYMPXixbLPB0B7uNGOxlnZtYs1TRuIzQIP
MTna1DOs0N38Oaxh2Xk2f5De/LQpiWTgAKI4obCdRodmlh0dyHhx4qU+VxJZZozXXQJY8tapKTWC
iuT7cHLHp1Z3/GFRQbnzydD4jk26wU/wRGT9vl/zttHXNV7INRo+cRZAEAnxydO+r9H9HGGDoOjm
wRDsWy8AM3eztisjazEtcUoo5h3G38cQLr37/xvx25oa++L7KgBkrVCp2/X8aLXVityf5WtvNPat
t4V3N0qvu7zu4USBk2PM5vlPUKHbifZf4I1MHJ1XrSOzrbbrw35aVvUUHt3OfophBqaeCZCfxI/c
xnTsCHli9lxFUNyp9TSj5MZdDTEwMU4OIjw8bBF3rqtx/opYIZ8Itpiixcusx2DFUupwknsdzYN4
8AuULNmk39c7JhFVqsvR6P+gLTRNY9wW+8VlMJ6oXOAkGLXHUzmwJjMCVSE6QOiJk2kCQbXDGfYw
nGonUuliLwgdoAjPXolXjvWdsLpvZ9HcRcpblyz4XEdrYgPoIYCqmhz2Z+WQGVfIpM1ZxARRykTe
8TtMl8YRWmJqbJUrzeRZ9kgXRezqiDvH4Q8tlA+YY7Bcavbb9yyQqms8ZzieSGL742/Uk59kwW1H
75wd0KrDSqV/GKxH2levPIJ1COrs5ca1uMHRoRKqtXVh4qRlNx5czr42f9EYcoO5KhjC6mY8wKbQ
UTWkXPYsgwV+BWkMm+a+oLYKp5DYJp6yxgxQMB+GeXauDOYYEMImAyh8WEWF3CMG29Y2z9gVaniO
o8MANWun+VvdOFMWGU2jhMygool+hqpQXlpC66KliNmkG/8w1tvmSBibQX1fZwuborYiNKDRAQNb
2oTHrDqxmTzZXlDnup/wFBkK6L1AAt1gFX0QFtudDkYt4uaqRgDb/i8xNHTAkY1m3oucvz7MHAc2
GpJod9kKdzsh6L59moYXM9lI/pTzF2ae1WVlDGp3H7d7LOO/CuxtBe3V0Z4x5XRv3UBKBhyE2wCS
PccU8zWbfPcFFRVPYxUHB1TmY7nTArODZdg7W1z0yAaawNfkuh0pPGGRfdC2VKi45yiZEUwEWJiX
YphV3jSQNNXcHp63cFTpRjYDTYxGbmmzVCXvemSXeG782ETxj52GcjwxZFEj59OOPSAqKu/7jtxs
MSPIXuK/XjFFpjcQF+LEeNnE9gcROCjAfXVP9Qse5svecWz1cz0C98N8uQafzi0Z4+w4NeuXtVZf
mPoYY0qURC/hjHgDEXhmi6oSg6+yFfDTNyUWNXGXTGhK7yCGyZScTgxDT3sIgPCUf7PGfWkYeTP4
RNeRLF8hCV9rUJWnAWVM0bfxlcRCJ41n22cqgzezyKiElAMydI9oPGjl5cZbbzqq17wZq/paKz4k
lH7ZRI9QIWs7a3310/F/dXGxcT84WB2z0tpzn0PKpoLTTf+w6h/VVMIfVr9hyH2bzbQVLwPYvC32
zfNeNfZg6hLkCj8493KAcdmmm2vJbH/i/l2CzHmUGaP4d8deec3NhzX4aldPdYyBQhZkMLkmHLBj
v63FWo9+NojqAx7Npmw5tJTdHIM8Zo6bgiDThcEwm1wgvuy4r53wjr66avRTv3NJURECLIYaVhrb
+6SWmArmyy1RjD9hdJKHoY/YCUPr/kLdOqKMAI++ROFff63yQCzb8wZqLSSOutVYHx2ZNvTkd32f
z9/rZZ7TyOL8uIMPSGUcMl1zbHmFlSBlWKcradsHr4rEFQ8trezoaumFP4HxqgBP3nCgM5gzrAL1
loeGric5EFFUDRUXGVSzwLmqwaQzYnKyodbTyZX6w/W7+FH59C8cmMAG753vLO0X1UDo7RvCrmjN
YRaMRsiq9GlYlrAQrdMfJI3CEpPsX7TF3n3fX68j+ioYJPsWDwAap/0FjrP/x0Hh+sSe5zWihWUN
w7EGZnDdXyHr/XRY2/UhnOAbaymsA6EPZxb/jcBbTD9B75TOhEBohxGOOTgIAHE6xPuBGBttpjoM
m4LGvQX5aJbuseZXY0V/RRPxF3dsfwMNpilZh74EF3qB79W52nX8Dv9KMkaO+lP5UAAH7B2KOf4a
zfGUOCbHfPYBvYCd2HiAV2sIzt/359YkzehUWdWtzkvTLVBHiPg0tL0LoMT5qUj/ofjGnhAWh6DA
iV4nKdec+DPOItED8OBO/c4JPfXSXdOFT/qphyo9mOzgY0YgacJc3Bx0mH5AvYX3Nc3bE+b3lfCq
dhlGkNcXE4jwaISAToohXRlf+4W5g8ktmDBfYgmtXzFXGHtjRJj4iCQ5B1v/t47ysHeDv34o3gPc
F4Rw8ce2f/UbPHzKC/4OW/De0Th6UhCMRyE1B8y5qZHCqni+6WoC8CV+AfqMjwq6ZJwo4hc8RvyA
s34sxgmLrHYLRRaOdSMk7LnDmEm4MXPuEFGAmZnP3kq+t1PfW1Ox9OzswztVVGu9ZZAuyRPohThR
yxPS56u/ylm8pKJF71T8OEDbguE0CqS9PXuIjDboatDfvNp2+3e7h3DgRHwYYlm2Ek+UVGOYrmZZ
ky2qOyAdwxfczvhedLWBTg3v5q7OHaL+COLYPNAa6iuDmPe8qeLwxDtgTNMirpvr/aProg9igPgg
ErFAdhB7DOfGyetxFA9hHTeJWIM+6cd1+WtrCyVTGCTu1MWHeXZLikJeQFwB8Z90sUr+bULf1sb/
cbeykKpFCLocaLpBEWY8nlhBjTg51/rAg8EtAUgDseKoltePEByChSrBYuqwepGXBzU9WZRO6Jvb
JgNCnPQzeR4gp8CA1bGoxPxrVMIrwU3PsA0NvzEtvE1oKO0LricMRVwLX9VOEkinS3s+AKlsthyX
MMtH2pskatA8ywVpqU73THq25JOJ0fkocep892cjY1hFaZBROT9uzHVxGNc/jCt/dJIAfxj5mmFW
oxkARo0euhUBsM+ur5PNUUUEa5uMXVgXXhed+oiMOSxQEGkgFhx4ctq00Jhunk7HSgA65PeBZSF5
W30hQdGCwEUSS+JD8ZVagIKzVaBvIlaVYopwlIrlT79ha8+DnvBgMfux8v7FCkrXIEO0AoM3JS6m
ibqJxuYr23V7bZf4Firrq+tNlbpOj8lYTBayc5BKhgssszbIJjuYAI/ShsgAKy2e/JcFaHFqLS7G
Qlo11i6D5g5oa81W5zS58Ztw4zKSDPn6Dnrw+t66rr1BbL3toMvAeGZnta/xivbVC77IPE35Sp0M
k6lpQgUEkFG8FEGFO0u7DqRBKMqayDndyXuBpguyhQ6NDfdSXYExG6DX6MCbYKjeUzx2OgV20mZ2
OB+p5cdHiP//mWoTqZ7olFlDmOp1Dc+wrrxwPQPEC9s2FQgeyOCgvlAFRAoaQlki0OhYLRLRiseu
qiCKDJN44B2mYmJoXs02cOQxyReYyT0aZZGaX2UU/wNKCMiq/4UcBLwProIEbd6xB6+LIHGPpkI2
Z2Uo9G6w8WbwjL3h9ahim9ZXv+bvW7jEiYzxjkdremQo7NGtFi2WThpblKP7XmCAt/sM9+VL35N/
POzeK+a8sAmpyENgssquf8FhHCVNfHPxJxPMA3Pz2nNeJ3gJEMrc+pnsqiKe/V/B4Hf5inlYMAB2
0SGqOHJ2rRofnOAJPrOwCnHltDdD6zppfAnzmi3KAW7sbP2FSmIqtBOKssckabjVXjAOuE7Wav01
ElSCukVV5m2hlbuDk1TXGoVp7kd0zmqf/AA73ALmaWowRf2XaPrjsEzIsemHf8E0tYclnMDtUkyS
atRpCdQPWwZbtkl8qXAY09mNeDGszlOE6LTQq/VxgWe6b9sk5qjnMd1vTSLCj7RGEKK1mRUTSpuS
EnxABwDxSVnBp1M10wlL4Z2M5oJIEKERRRKCKCrHuS39eLJTNamTPbgFBwqesLHPsP/dDEbJsUzh
Y0SUdrwcXTSwOXODIRsChazXABP/4oiF5wbfSuvrwF1ypLgdDxBHJ8DYisCyGWpgJJfVC4kS6Ve/
F2ytjJLgbLWWTCUd20MTv1iIeEhFL6IUggYk+BHUCv3RcuvHyUbDjoeZDuFcP0wgpgMGqYto13Mg
x/MaH7ew+TCV+xnDAI9EXbvs++CTOdVXC7YmsIDKSxa/GqHgoPIx4i8OkKrVNLV4EgZxBs70m3vI
qpgVJhjAXuKclJqhPtYKBNwYn0dfnRogFPHodmUdDPTm1sN8s8C5KCB7vardw9CPy3Wz6KWxwGoL
oXBgaaxiPIu5mOSAgT7GYbkiHixITDi4vL2/yH+gRwNXeLro5gF9Vn/qXesFo0jsV+Xi9FQIJ7hs
EzsFnokOFqkhW1tF9IBhXB+LpeTVsX8bGnwOluGXfkWogHBPoTMhnkNqk8XAsw4CT/ms0fnzkCIy
2xbHdSQVTIJ+dZhJB1+vmpPIA7kQTkrB9jHXWSP98FYhLSLRiw2gu/vteNuGQH0DryQ8wjY0zlH0
tP8CBz/LxorYRRy28ffvOS35CjYbKR/33+poO2T1tK0Zc7X/sP8Somd/GDStYT2iYTHHxpwEif80
PebCA47FpDqAIlmwgNlrCZkBGA0WujiDVPpwBtu3rg0gbwZcqHNBzC0imUMFg9IdKqg3CoAbfTKY
jemjIuP0CrYtnvkzE8o675w8d9Y5X6z4mQ3rC8ScmPXoIjecBVHSQlozW/IfC3oASAxnWrze/G1w
f0Rqee86SOA002Al0ZCt3jxjgsuL41RtCeGIwMw0tMW7vru3h/jgoWWxAMzyccNgEa9+61BUe22K
KezRoa19TETnMNVE/fDh1CZ3OqXLqNMtxKPhciG4zYExO4BPMU4djCeGzU8/EXHpMLLlal67p7FR
338DoMaXWENRGvkWRI6Bj7CNHsu452uhmj7VKoLKfEBl6879o9v1H6PfTacJaSBicCE7973r2M5H
iYAIlLLqdZeaaRofAuGCZb5/i2W2vsLIQjDChGxsTnF6VDR63eUTkKN5F9uuoTcGRoFZa3CFd8E7
NB8WUP31RG33Bsfoeh5mxLjsHFk7VuoC8dN/ZG+gUobK1y8rRO8JflL9jfexGmzwypc/LRirLAb0
c2rFUIHUQ7Y8iz2gLiKaHoIYP5YD1k0Ry8Azvm4I27BcJ4ms/qXhmFCKfxClcTyrQMMFWh4E2biF
Z38EWQXQb4RRcVAihU4UMn3imdMcz2Dy1XZEWki+y1gCrXPTdm+xkcADHH5D/MqWBpgOlQTRgHWz
U3+Dr49sdIIHP4qvcwyBYt1ieKgmCnV6MGLe9P1Le5MNHRrWBMTAsGNbijyhqhbFztZgMOOvHmrD
xIP668VSFu7w/kwiirpzIPapbVHBBzryy3EFTz5XcJlLjKiigXoEaHQKBhadxYSJ8fW9ksHomh3z
ZEs0ZVQgjZXJiF87MyJJvQ5oMY869RyM5oVjDXxMML/IaELF1U8WXGB3oPJOWTC08G5/po2ezqF3
iRAT6jmhOTkKOiS0wVUBJQdEN6F5jbBFAm+sXpylLaw5JA+htz7iicbYwbFMnWpz08XjX6QaEPTD
lPttGGehOyTbKP1yqQh7+n56FY8eW9nf7A2tmK4b74e/8ANG0bYALZEdUljgHnDR+OahbkP9G9x7
dbYMOc7+qM8LB5oxkHkuJenJgQ4QABBvK8JWLtDUIS5Fim9EVxtIJ236w4j554yhjuDy0A/f107b
qUdPL1/rZC8ProEMvqF/9tMGKcHRuV4NHCwI7jG0UQAWQsRRjA6sfnQCUtvLIl76B3Dz8mJ3GtUV
G558zFy22VA9RovIdzMth3pyjSHwk9ufSK0/Go7X1lpsQX4jrDs7VAC1IH0aHJqj9r0feGwTLrCz
mF9XgoYWWw8geK3mJh0FWXJocCAKtcMnTOrJqykAsIJETGE/rIBzip0KW0PlnZ1GvC13fymOAf/c
4xFhclSv08iW4CPvGuDar+H9s6ds5wadxvgQ6HUYIQOxikEe0BzV0bFCD05DGO0WuMxeqgFi+Hbm
F4hvWepVGPZyz7m5LJLiYoYHLe+HMMJm3rxyX52AEuQBiFeyk1LG2G+gLPpid57NqA2STWHi2r7H
APZEGQXwUlo4mcG/LZCc2ctnY6mfgfR+BU5X52YI0D+F+oT4nnxxouWbCQ2VAvlAYRxOxtrJmcCX
R5OdYLXmqCG2d09A9sXvcrHABKUbrl25f+sGczO+2X3RtvMhZPSPZcGrdF8go0NMwrdYP6BxlDko
A/07FFB/sC0uR5QsL6sPX+E6PiOafTnwZm7TperCHIbRjwFP8azdDa9tsfsAAPU0vTrozXbfWFg7
XYaxTY+qpVW+cyBYpwHEXR76/wYcDYGR19LqXuoGt3Dq/u6AFtnkmjKqloQRtSWutmlqR/aY+nct
hoHX4mh70kO3dQuBY6WUbVXhDgy8wP0YWxvvDqO+tn3nZ24XI4kgMpAnb6Yr9oiEyltl4SMYucCj
BKmN5XE3DPcQKi/LWQWIMKeTC5UngLWMQEx7dIBFAy1c1MGaZjCptELGsXMAaTyDSZBAi3w7w5GK
TE9kVwLIzfB9aAQ9Vsxm99WS+oH603H/6KwGPKymai1hulL5hJSgfL93Xb9GFIH5gfvLefEZGPPK
Z0cfQClKqLXNMXww13cxF9vgvJ5c59C4UPhZzreQGnKEzwBjBR8HAKs7qQOV5R9M6h2yNjDhfdsJ
CAatJTFrizIPk8X3vzaOmrfNYHwYA2wMnRbmN8Lm++BCqZDC6YF0DAjDCoDaa9KCFj+2ABphCkrG
Vr9wpNqDqfUQAhZDDIrQ7MceqNE57qPmEFrqNlb2chOE3CLkkjWIpxr19s/xeuAbMpg/p3b5REQW
f7iHfe1beOskNDvcfGImPSmRL7XcmoD4D74GResIdKq0wMHFj3FQv1cGug9Lt7B6zwQ8B5du+s1w
Ia3pIWIXaL0ST3cBrMENTU04rifMpw0e675G4XVfLJNL7Kce2wMpJua1GxG1AeZCtGfAZP0j1Gx1
0SFYYcBJTENlPwhcm5gfhnR7JGCUnT8GxcgREw9zR3QILEwRGd0Jrx+3ItxuzfyJd4TOLNroQTD7
inSIPwHvkUHR9yW844jW9Opz1HegFrfw6tJwSDF9firrlRQhDUSpxBwVUExu0K8SzNSZwXwa1/kM
pdtn+LnsKMD7pTXvw4OsAMdF67+GxfJmd8BffTcAjVWvt1m7H8jTwniAHsKS1lD7AfFWqDR2KYuS
4hlCNQVZTuNDZDJ722GLZ/vq3H/xhiFIqmdmA4qPeHWeG1wYjMVTPt4F/Qs1+ve6gT5wuy163dDZ
OtHYvIHE8PJxgTjEwZbNIUcyL1W3dGkUo+3rsXub6pc7izHrA4l+eXeSI2MyXWktstDCAxpkD3GP
WUtk/uiDQvSkp8cAaTRBf4SnIYcJVh0hGzksA/4uCd3Oroto+k85j+pgRrAkApTFMRQnA83YwWeN
n2FCopOHHnQyTA1QxyotM4aLJUNOL2IAK+KX7gbGxVfoU3UYp4h+W9HLeufInV52tbfnNl5qY6hO
uW4IorFId7Wm/ud+FbkYJ51uTARHp1kP7bZEF67zMF7Al9g/a6JBc9D+OGto+tm9pkX02UU1DkvU
NDVppSaNDBP3vQ1Q3iKfBLJ4DG1etulMlCDfZxyEYSA5vfrvLrQP2nFLMGayvwY0evfn9nFCaB5I
3PptrbzlBhXqefXIuVH0hi/KoYiiqR575wpwkSQhSj4w7XCnoNnNG7ThOgRXPOD7pxinjFLJR/qy
BZ0Dl0hO3avmHmvwGhvtnzuDxPqIARDBtEFklzgAW/27LaHlR9B9kE1Z4Q8sVl6CkGTJpPS9kkMJ
CVvcPbOwXzK7MojwMd4LstDto4tkbRU0V9laVhkMAEgm7pgSgpvPzVCY1dXJSMTk1cr83DnYyiNV
qkPSFLGEN7VpESG71LgKDUSbpwDlbgrUFH3lLq9A+NXZQLBgluqFVH4ML2vZIsIPPex2Qjb/m2dP
mCcBm+ITxv6htlbdMVij779qL6Zj1TxANGRKLSuWdHeV8v3NgrOHssYaDs42giRxjy0NyBmBIlD4
VOM1/LM3cEpnlpCkBG3X3JsXHGCt1dzL/pRZG0VGToe2Gac8QQL1pBAJgYwDNGO0RrZOuGI6uUIO
Xdgi6B4WMqMmeg6Y9ceJ6QRJVDv98F3mJGYk9GBmB92GtoN0lNgstR9gANtd1C5VszygAfrWBlNk
cZZL6JpUQL11sFTolbNP/oe5M1luXMm27BchDX0zBcCeFNVLoQlMEVKg73t8fS0w8mVKDD2xsnJS
k2t2u3ACcDiOH997bQPLXe6U0O+XeppULkyLhjeSHWmi1a2jS7l15Om5o6ojvpvVXpEphBsd3/ms
khKWvtg91fPu61Qkl8YkrhXtoGAGQazVyAg5lA7ChBrhkKQjR9EF/TBcJFpZO5EPBlEpFcqT7rYq
5WwTtYD+s47zxpyOWf/YSL6+rs1gXBgsf33eNPseI8MhKRuAmoGXLvsy8Q9MIZwp8Pb4hsDk3HBC
1u+nAakSmNDTAl37mFPkRrPc2gicRLCibWHJ2GOpKlVp6OzCQyjdi5nKnkSNbkJRcVgAmxWPdwXk
a6uFpb8LougtjurBrtVmOCJR8WOOhHI9+OVD2Hdzts3bYCAENlbEbVTWNHmL6uAP8l7oQHUD2vjh
SRKdkWHETdVlr3owvE1yl/Jl7bfJaPCKefTotfoKqmll12JZr8bS/6EbU7yv9dj1LSNdp+Rwpa2e
r1VetT9ubULAVuzP6FeXSAdLoUc75ZsoPRCSisUqxct1RWMTVYR6naW5eXvax1k1bAydM1xVmyU2
QfHoJ4GxO5GNdLPnkE269fCFO0rXayjfAokqA+urTAGxDmXOV1Cn7E8KCG+AJXr62EqIydZW71Wu
X2ojvyrSqYpReCq5xIGcQi8nDi0Aae0d3xwCV0GU0JhI1HUSbaJwpjV5L5nSgmMiKW8pA81EKj85
EzRITB9bfRqapS4n0bKSC/IAKotuhwR6KA9WA3o1PNcvXhl4l6wnf/tugS0YpqmZkkLyt3xmsikb
Kpsxb6TjSXEYR753FKUI1+a2SxCbNh0bN1OkIVHCK8tk31+fVAdSFRsrM6Hx3HuphCba1rJa2/FA
bdXwiyfoQE9tFwi3jRhKkE8yGjGcmEUU6bFygS3wBXME8IEpGoqm6pKCyeWzn7UdKjo9RTwdRXkC
NxoZ2VIP8+Lgl+x+pgbKKySbNkAt6xVdfqijqF2Q8pCzWRnUteL58nJslOFHrfT2Zm3CVWUz6/1u
jejoQZ57FUiIsTVhCJ7GLhcdOYouSPv/hvFgotFkEA6aCPcJc+3nK5ht7b0vhDIixIaafyrbH1IS
+wt0/A1HD6q3UztX9rdgxEwC53GZBoaT00Re5SAsnbSNq23VaJrbi+GDH42xm6Xo7LLWHC5MGGm2
1H72IJicas+mORGwjSGeTRhB7CT6cXgQwgSLWNxiycGS0XHCZ3qEABbFVlC553I5tvjpOJKxtCxx
/V7ML3jvvzDl8EtM+HrYckEAmmfm314uiSDt4K/XEhKOYAh/N1atHJRlUSuiqyWSiRtiqjekVHIC
Zmq7mGlRppuTvVCvTcHmtuUX2Cry39ZIE4j07IaSRYs0nLP7gy8AnXGGa60zaDuks9gNuZw0hNMa
AahuSzO/QcoMF+WoyvrXl/jY1T5aaZw8jEH1lrcYbXCZkOEstPiNS2MFQXM4yBW6nVw0gfDKiJZ5
Gy68R1/dUOB5Gk9V4cOni+rnWchSk2tiX+vHWXWKeGzbiYhArQK3xalwMju+TyXUGk4/rPecMwmp
CNU/G/ykbu9yH95Qkl8Cen015bABGvgAZuMrwIXPvwsejqCmQ6wdTxsk2SgQVRvS72FSLUdpUA+T
Dq9eF0LJAc0sGjvtNKWMEvR7G9hXPj38oprIcilas/Ht8w8RKnDkcwPwmEzRuCKO1vUiZUPo+sDB
Dx5w6oRxWXCIMkwxDN6ZRpGzpgCE1knpE42FmcrE14LcOQS+0K0iT5MBGRWHU72slT2yxtw4qDXU
tAs//e913uSXUyDqEsgoST97tgoYVryuun7U1VLeGWX/lGS5ZdqeWCFFx8MKlYSGaJD+IoAr2Hkm
EnEQ4lSykEYETtZush4G+Olvp1FVIY8m/QrpjrqO2+dUzlWsAV6/qEvpDjKisBSiVtzODosLFzI/
7LP1Z14sVeanzFp5bt0tVCUVfMUwj4FoCWA0he6+rfXbU6cuC9Kn3gyOQQ9/QR3lFU0wYxmLM17x
kPfImk/13B84SN6tMwdPAmYnPR6u+p2BxBoys3f7/S/+G1OK6RaUKogQICGz8uLzrGmGXKWR02rH
k2Sn01DoqDG7lnoMl5xscrwy6TCEqYa1Ij2eJq/oq4dUY3dmKq3iWKC+r9Qw3tBpjxcXft2JyPX5
hlozq0sGBYHVXzHPGCBj51ld3vvJdaALe5rs+V6Y/2JI43Ut6pz+cfdKLQftp1bCLqCZjbCtdGS1
y53KGo0DsmfcANK4EJOmcawWcs7pRT0J9U7dHAH0l611GCFFzre1scaEl7TykzH16kFBsHyjQbKJ
LdGFQq0vfH0Etz2GpW1l4WNqpebOqKs3K1PeJebXSlSqeFFc692dQmN+UXiTf0h0+X5QEC300Fhc
VaiRsHQxr2QNSnGktEvsKhQQueOEgUpNqSYhPtmAx0zCttjobfN40iEVKvp9ofQ5quhopZbRg5TT
monxmyAGqYpDpeUrQ7H6DUuN5ORR0lERNQhUi8LbsR15xwMXrKpoyJd0ANljBnp1CMr+Ct8RN2Fo
8ttc5phdtmCsKwVujBJhmGYOyqGv8fELAAOvySAyV4kwFssJoKk7S7uHpFlnxXUl6sPWRPXjRmW2
73PEEYDzY/Q2ZWS3/ThdqWm8q5qmXXdBFy1VhrCjwZCeTiV10cXqodCuuzATlqFR1xtJG1+SmjPn
YfbApUVNEkEaU1yHSM6lIVC2ZmXdjGK2HSOK8DEpb05bv6FXfohyS1so8e/H6WkSPRBYsbVrvA4p
PkvzQCdyg3t/dbJe5BxVuCWNl17O+4WvTSOmG1XkDMcv2IN6WzP09Tc55HRwukQKlv8uWgAnSMAO
TZgxc5H4+RX0+1ylk5fk134gsC9QYnUnyiP1irof2PVtm6DUbHNUd2zNCFnxS5GzOwsZm6r7yzDX
aZJVsbzKBpslRrizJs+hPzCtQvpwLpwI2yBh9sKS/cXnGGygSIEjg97ATXb22dPJiJsSISqvqW8b
th3FvoQBthulkbNdCeYy+QTscrOQ7ixaDrUQ0fHBdOWEHoxI9SBrjfIwhsHD9yvGKUzw04LBhnMG
yLGWWTJc3bMFI+CEPEnpkt3AmOHQzqxt2bOqpV4LWzp7nHBZLVh9wPIz5rCLK/o/pGueKohAoulm
QG3X1eIpYR1ZirPvlHJJohnh17vTf8XJVrqGiBjQLp0N1Z7hLdqYZlySIo321SVt5pDulYydMKxu
9U7FMaZzKOMl5bLBu0yLfjwJeaQrfdKgK3tgGCTIaBc+RpIxF+Yf74VKM8GAPU1FDKQA1/nniWXQ
9Sy0dmyPp27O6SNUjNqautIZtL5bmMQWLIUmf24bOugOOz1z7xfs+k/WoSylD10b4U1b2aV007Dq
WqH+GAQEIFcAByZQEdvA8o8n94qoPudq06xPi2vg0bWSStYBL6pVt890NCSGNmwbQIIuisT0kL/2
nrA7uVs6LaBVYVQoT0wByG8WDNgSkMRoHEVtGy89wG9ZtTQQ7gAfowyPwP+MTULTusmMIyENrpo1
a8729auu1303m/xfvTwOd6NsPJ48qKP40nfNnpNRy0m1lo5fkv+QFfWXoqF8hhuTu2I8LeTcb5cn
GWxkNBTkCpR+sYNsnLZaBuAhdy2DDlKgmPeVzwGuwmGqM5ojnVtTWdVZ71jFVhJkh7pEfDjNj3RO
MqEEfIhoesadJW3CUC05DWSSnIAouipsZLanh1P1MpK82QlttTegEcTFSPMlMG5omSRrLiBckgzO
1rU8iAY6mroiCTZPwnfBuPcVZVvTVsd1rhg3p95ZXqd0WtRF1sDJ0jMjdrUyDpYG+mA6oDVIJZIp
ZGXobTkonN4nYq6uffiGOkeGcRcvzdntevpTSrloaKpV5fF0UaMHY9nPegF9Vo6zldnfNXJ5F4L5
m0sFiVM66M1TgQRseEXpWSz8hrMFuUotGxKfgwgp3JyazKrpz+dIiSle5XXJt4ZmIooFWvvDmOxV
oDNrMQzuBiOQyKtTsP3K17LUqiujam7btlqf6qVA0+9lCLf3XfhO/1pcmqmubhDMoy3MeJ/9di+o
OfzLITtmMPaweyb7DOXvLpMvbVTmOvvzWwcEToJaC4hRInL0rA7XrD4bI6kSj17bB+vagDk1xZzt
1loQ897hsFCC+qqS4I3yierXZlKrf7gX/1G0w/2XeUvwnv8d0PR/l/7wv6U7/f8Y/DAv9/978MMh
n17Tn+EpofT9FAV1ynua/6c/uQ+q+I8Z3USqgwQYHjo8G5E/uQ8EQrBzpRaVdIl5edqi/DP3QZDE
f4Dfos8E+0Bj0ZjzGv4Z/CDI+j9MHWQc9D1FNSU+Tv9J8sPnBZ2cFkAmsKNVWeXoz6Rr+3lBlzIt
1rQem5PmTWuaSnZdS6tZohI16vrDnbn+M18/gao/zeK/h+KaPrIDZRnn5XhiWowsuYhUsF0N06V3
Zf7B/35X/oyiiBLMxDkZgyro8yhe0GYwB4lhAKx+pyfNW6vjcNYtx5CHG7qg4BOEO8rfH51o7ZI8
RRQzEsOuxlcx5wEy3buiVQ6j173+51ev0GygjpANirKzXZFX64UQep7AwtTsUUMdY/1SWt4ZTPN/
rv1fY2hn60QN7kaawEHYjSs6k5u40bJZ10trlS/9pXL9X13Qed68amYNSkf2pGnY5TiRqkPuGc/f
j3GWIv4/V8Q2gtcBEPZ5OCOhVdVgNVzRQEuBQgsHt2ELybbuYRtFmZur5rKR2Tq8fT/w3B74exb9
a9zzNrHlJ+OI0VOwZUV4QFB0nerphZn6uUPx16WdavgPTC4aFwKYfYYwYk5Os2oR1+m6QLr3/ZWc
ldV/j3NWVldyW7MJY5z4cVwA3CxtUlYygBW5iyPd9Z1qJUW0lPAbXioX5zf6r7vIrsbQWfgMTTvb
hsRmCbA/ofGIAJ3zWRd7A3AQGzWGC7qAGCzyxzfE8jodJ5ts54pLm/0v7/GHH3DWBdL6Ko9FzEx2
f5PtOV7fF0e2tbZ5FK/7pbElpeoYXQBEnaUG/PN+fxhz/k0fnmvTVQ0hkoxZLwZ3vPK2gVOvgrvs
CF3FHpxIt6tbRLaox0U7urSH+nLefhj8rLHeS1hpULJRB6wat31UHf29xpa9hPGzqjdyuIiX3qWb
fGnMs09Ikk0avQxWXJLBlv4O44mDN29VLWBkLouVf7x0lWfb279v8dmXpJxQScVwHuxgkz4mHPsV
R3kR36SO4XTreOG5wBAWGOTFZuF3Dn4QR3AN98J79bko++ePUCwNQibNY77kZ8+ZOFTPhP9rD6P0
JOHTa7NuM6mcouez8K8yiOZSrafBtFx8uYfvR//ynoO2M2hj0YOdox8/TjIMTrEZFwp3wE/XmV86
Bo74/26I83Uj0LwyChhCSjm/k9YKYsPvR/jqU63ORHHatGRjnZ9jKaB+06SbsOh4rwZqBanZ6+aN
2a5ROV5Yir5aCDRTFFUdwsBciX2+X50kN12bMRSNJzdq7pqO/ctw4Yt4aqucr3cfRrHOvr8pphkY
QYyirsj+kRfT2nKS38YKVOI2XQrupRfh7KTgzxz8OODZNICKI0RezICNO7j6Y+Smjr83VlCsfl5c
1+Zb9N3Fnc2HMcM8ABmMwgpFwbioF4YtPpYv8iJamm6/bPFBhU72mMPyd8k4Xl662AuP8DwRg3V8
GK2K8SXlfSoEx8juWurI76fkV4PotIdpm3EAQ7ra53mCgF3CB4s0tRauQ/932Wwb/9Jc/Ord/TjG
2eplhtlkEigp2GXBgYr+oE3mhav46sX6OMLZbDcaRPjEkiKwrXzoATtPWnVp6RqGheNx9f0d+/Jq
oLMiOuLIxDqlgn343OmFUWGrrZnz6VWvP3QkJn4/wFc7FHZI/xrg7HYFkdIJmOEF1KfiQ242AesE
VJekWwCZePh+rC8/3h8HO7tznWzSZyoYTH8o9vipWlTs0CwW80fFXyGHCR5TY43Of5kdlGv/6fvh
L9zL833+5LeBmSvcy6K8yaSY5ut/OcDZegFFYG6SMkAk0cW0HvSwuPC0Ll2C/PkF8sB6mGPLCLFM
pFOzh3h5YYQvV9kPz0g9qypzvZCrQWMINLJrCsqX4OjtjZd8ryyKlaI50o/vn8o8wc4Xvo/jzZf8
YYaXRpCnqcV4VoBoOB1XUKtd5Ct2V4uQOzn7Z+37fsgvi3ZSp2jgozuQ2Td+HlMqYUmGJmN2S3Or
O8Xd9JNzDXqEi2mBvLlf4ALa6/8ZOffP5+TjqGfVY0wMuj6WjBpt8Pg5taNxHL5Udj5ZI8UyE3Yc
xLfLYUGU607EnOOK5o2P+zJapM2FO/Bljffxt8xr3Ie7rul121rzRJqrSvOxfcfOYm4pLtGutq7u
xhvkdg5W8aXv77uDDrTs8vf1q2/e/CmgP0LXjRSUzz8iU31E6VPFclA4/rpdYfGqHCm19XsFGDg3
A2KwQ1I0tDUdXhTQxwyeyoVC7Mtv0ocfcTb/AClUfjzwIyIYRdXw1uNsNvzowg2/NMrZjKNrEZhY
uBllKG3BA8tR4x/WL7xLXy4PsommQCZRE0XN5xsah2JN4BOjCNQJpv5TrC+scF9fxr8HkD8PAOzF
xxfNtJFa+v7icmK/OakXoi7nuffXivDhKs6mhdAqU17GDGJWvzAKqcORSgSw26HMrAtDXbphZw9f
E+l0pPNQLVznAWil0V4q9C/dsrMnL6h1H/Yaz6TvOVJ4bo0Hn5PrCwvapVt2trT0UtGLA1JoG/hP
eqVjxrdxMHfrxj6Vx4v+qbyTl8nicpF86Q6eLSSRqmBqn6ec0RDCYyLdbi+sm1/dQIteLa1covhk
6WyEhJxx4uy4tiLX7FLQbdUcOeTILkyFs3iCP8vzx3HOKiFym8PRnz9EvYMqz2EV+Om5qLHt+F5f
Vqtkpf6XF3ZWDfmgKTBjMKCOA3xKlaWpwJoTmgsL3Jdfuw8Xdt5t6zBVi6iKBdt/bZ3OFR+1ZInN
npqrg75xKO99J77YqPlqRn4c9GwpaiWUB/68UtRyfmUahCZi4ShrcREEYLBIffn+DfhqGn4c7mxh
ioqw8nqZ4WDw2P141VjZpdv4VUfCQi92agkomnn2IpsBR7BmNi/hG29FZOFaWpUb7Hhue+Ft/vJa
Pgx09jInCOeSvGKgzheXqoo7ULn0Ofri6ZAhTD4p3UMiC843YkkA1lgbcw8W0jOOLs617ios7nhi
OaL9/f2j+eL9/TTW2Xul6a2aydk8VvokZ69qcU/IyKWHM9+Ts2/Gp0HO3iUa3PIglAzSuNMyX0xL
lfoqOZIy6yRMQdt3wMS5/w9r+4dRlXP16pwp13UBoxpIbRpz4ti5JJql+88nxKdhzt4laSqxdhcM
M8jXRvxc0M/9/hF9f/dIbvr8WfdlQoMUgwHCAZw+uF5D0Ba6WTmxL6++H+r72aCIZx93YN5TgyOb
Uqu6EUPFHs11j1/4+0G+2mgSAi8inJ3bUYRRfb4gzi3Sssgw0ZuHfjG51jJx036RAQBbSdvqNXc5
PidKr3bGdfIiXEgB/mJH82nws6JC8gVNqiwGH5TH1L+TNMoKCe035poDlOUL1/rlDdUlNDR/4mvO
JkfnqwWI0dSz0Wk6uTmjMZ+FdnPhhn45Qz6McjZDOi3GG5YwSrYPmgWakOaaGgMCOp1+PYe56kyP
1ba8u7xLOH2e/nq1DY1YGPJryU04e5a+6amRJUUeWmesXa63KhcF8Z7VQXLjRbpSIHrcKjT/CdNM
Xgf2byR7uN9f/pwZebbAkLluWUiGyUQQ0dSfpwRpYQSZ2eh9Xo/Az14HLB4YpqB69HdJXnusoYoh
WNZiNOETwNUJ+iBbRgD2vZXVgexzKkzQ/OwuK+aEkHqEkKam/oQ5Hfakk0qNV68qWVPwgLRt1mwT
wQA2LcqS9yykOTo6eSyC9F7g5VFwDIXgl3Op7hGRlUZUy9VCwr6vQ7DmmDwE2GgWXQUoU9ciDHSz
l30rKlOj3VowuCZsVH2VdomtScWY//LUQK4pQ2anod73PToZP4sxkEeCdY3xL+yxvIdBESy7SQcD
WsiNYUAqm/XH7GrZpFM7jVvBy6zZMWUaG0ECUeX0w3AzCdJzKdDVtHLtSOBEtxrJNVgKGRgUK+t1
p0vjty7Qm0WbxuIyB2iAxIkWdT/pNZLB7rlJDDARlUAIjuVKJcyITJbfY2zEZCw/JJK8YoOJ8lC8
rsL6GGhVbJPF8mKYZHxW+ooAgQelyncjgW74vVaeZ9yIguXESrwrNHlPkrI9qk+V9QABkO2nBFW+
wYLWuQbUJ2Dvry1SywyosJySYzHibJrpK3dx9FMvhRsJF2kRPQZG4o4a3nYdp60Wdm42dIMNUbSG
hSDsKvk+K+RDqjebHs5YW6egycoNwPwxu5JKyiQgMkVsQQ0jFXGwO0m1g+HVs25K6xZSLLtyqEqP
hOeRV7tUNMAxy4bwc0naSPKOAA6ltBveyfJGMAix+oVrwMYl7YNOM+6b5mUGlWUD+cTABA5Zigno
Z5hAtegBG/1uiKXwCskdJ0zoCcFxsJ8QVI4dYEAp3qjZIakeqjiYlViYhekLiCispEcvZt8OxVtd
6/I+hOpUq6BfXtXweqobZ9K23rCbppUQbSSgw4XPKWRl69KOHDJtyuwxrUGgTpAob6Gs25P/Q9Q8
uyd+0au2o4ESPFhG5s6zDmTCrBXp2LTFUkD7G2kY9UcHYTlWUo3WQIL7W2ngBh/zPtjE9Y/Ou43E
Aiu+YVdeuxu8vVm1K7FsHL179ojZLthTYumLHBPSbLBOzQ1Z8zhMSCLvnMbct8ZP6NcCUHJw8Szk
cPB+IrxbhHm7GAfcpdmi0g17DHeyTOvmGh2co+W/CpJB86UnHTLpp1FvRU5D1HWfrHw+Nsl2pD5t
giWWVyHCHg7zYpe1/Bv5ukr3uXeLNi2NrsfupUt/R+oKJsMUSa4cvPXRiz89o1Aexjc4cL1Z2r33
aFYRZN2RyfSqqQnHPLQFp2mh1fcGzZMqOeDs5UAUyfEm7zY1L9EYizPrnjte2NA77A5tRuqviYLD
vB/apUl/RVrEItwx4UZRoD8Tg6l1tMa6zJ0MQC1iXe/Jxw4zhHMPcog8IQFl9XMAKBxhMaObpBlO
UN/5zY9ecYklsEFW+zLLzZVRv2TVO0yhdDRxBdtpFNhlfC3KVyrB02aB2Q80M98WeHDFypAfBitk
diJB3GUYAyUPCh58TFC7Jsugdj14gqPHhV1B0xVMtyBuo4abr4avcnbTdleV+pQ0y7qul3iz0Ysf
yg6onLdKSTIbZTsu1n14zBPkiG/RdASCoRpo5+GMBLkjN2Q7LnlhZO9+En8PIjbv9qdBOV7/7GtY
dQ9CdS8P+zRa9rOZc18EKF1WpENIAI6Mci0HhzBcCc0+yO8VM0KgrQOD2s8FttVHdqa8DNlOByHa
rIx6aeBhzVaNz+AhpCMEk1c6GJsI17N+EzTKbSVhpG5WKet2u278q6jgAUjhlScuW09VbKu+6n2M
AE96ecuykkw0mKpV2fyELgYk+Cdyknek8AYHO5NJBGxuzwJviaUkLYBZ+y8tKRbo6rf+gAAkvUbF
vCo4hoIxlECjJEU0neSFEaUrrVh3Fpw8+UUhk00RH2ICCySfBItUhV1KdFF9MCoZMOEjWNfAu+uR
faJKBdJ8KGRYA95h1LVVpuCjxTyfwsCbgEaXhuGOgDRrZNIhSSkVGWEZmN3hULDkhXEPqguIGEVb
XW5GM3XVAURDciUQxUHNmmAmCZPpCJ3kCrhAVKd3qdJSkyvxdeY9Sj5wWXJoUu5XHxMkossAmsUF
bFcn0J85ALmp1H4rjKMTzIJHtK0OjqjbfnpU+EiqTbIkLutqGFpAkGTZD88tPHmf5ZI0R0g0BPg+
VRPLgZw8TsJtBJcdM4wRhAt9Rhm8qkri6Ln8bPlvtbeBDP1k5Lsh8W80gWiX4CAiHhelayyOdqrT
eEh+zODB1FLaJzOqvDWry7BQBwsGvNAPyabWBBrDpAlBjvMU9VHpNXb17RTscFs3Gbyf+LYV7vo0
3YaleKOTcQUp6lfbdIdclp26aWwEmAN2nazc6nG57SbpLhb7K9Mzj1VXPgiA5MyuJHbQfxEU/62x
WKeGLoRRXiYt3mAgDLWEFRcukIt170qzlB3/o+BYXfWq9NMq6P2jHmTbyBN1twQoNw35lhYAmAmg
XrgClOyaIFC+dCMc+iyfWJqHaF+WBJSAbFOt+q1v/ZWWsb5FMu1S/JVe9TpxX/sJp82gPE0y2l0l
2ncCuQQZiaFHWdrFqfcgkRtgGsnaG3UOeVSe0OC/xaKyi/SC4mHyt1W9r8OrBgqQF12JBEvF5WsN
QKUKf2TyQ0O8j7BMytSVW9iza+Q9jtxtc/A3YlU7IF8yhB7te4Ebq0h/supZ2vWkPGXvQrAxseAb
2bss7T39scDnHP60DC77Ed+trZZOoy/IexGz16lbWhBA4fWO4FKs0RW0G/XZABMWQaEeCX837/jg
gceMlW3eP9RkGd0IBaGZx3hcyb+yl14DdYWhYOJpPvBhmdKVpe8CY2mNqzRdJo9j6pqsO7Q2Q1c2
rpNp2fLoK26h5njZraRdB6ob32G19OKXzIBOZRPxUQ1kGh2jdpvrTrxWV4KxAGNVAROE994uARjQ
ikPY5PFu2kG11RcEmMWZQ8xPZhs4smF4No5m3vnlAT6I8Bh6diIuIAj5o92wQw4hJOdbQ19MCoxD
bCx6TMcSfiRpFlTVkkYq362WPEw6W7bAwbmT0hULpBtPfYOnryuLxOX9k0V+6p0sbUeop1XqALRg
XwHZDvXju6Dafe2U0o+guMmM17zalT6Q7P5HUT30Q+o22c+Cee7dqumGqL9IMBcdaByBb9zUIgDG
fqKxJsp986MuIeWHa5OztiJm/vBL+acNd1KSHyLoJBEakYKiZSEeWEEKcv+8d79FL++04z6GS4S2
PB9fo4wzu9Yx6ju5WXbt9ZASlW5gZ76Tpxd4A72wS+rnsiHGx3jPA6w4egYKig/jHCAY+W4exU4J
Y02zKKV8INUygAGfk2eJYqrb1YajtTcyYIzMd4G22cSWwWAFc0u402qQHE1alolt7TxtSZzTS1eD
1yBOJQfc4mr5on/UcwBzrqmk7Avwlhqh3WDCnx30OaJog+06jBoX+JctmLItp4Ydc1KjqvcmDgXf
LN0YgEEdtItcuzVTkdVdZUGlNmuJqPopzryVYRWASAX7UFfTQle0jWisfOEQ9NK6PAIbVytYA4vI
2g3TangaY1sKrgo6ldOeBKJaDbgUk+7vwo9yuxtcHoJqruROcQLzuhHezGjL/jQ2HW+0g5W+g4+o
Vy44uJQ9GTB3vgEsj2i2bpUXqBfJdTO5hghPAibGI+EJ5Zs4/YJaInXQ0x12nEFpk4+YPFByzm4B
usPg6bsl7kuyyfgQtgOr2vWUUlMd0NyRnkENCRzZSH8X2aIIbvrimFrr+Mjz8Hgb+tzNhMeENhEK
MgjZaOk5YMNOxkrowcPizjpBRx45NLIrn3feUYnRllkvH0XhCnm8aDpC9tzwqSCIVUh5FVfSi4TS
EILtXf4bghvPE7fYdEX6QWCDoPIIPZiWnb7DfqfdMqlhu4jZ2k9s+bevEeFgy9PGeu6v4gdPercm
W8daGi9U7DjFsakPvrRBvaztM3DK/kKT7+FqVYEdPJH/oLELTfm2LYV6C7UgIiIJ1aH+HKSvGoW8
7l3l1sJsFxEuOje9YR6Gxb7qVyURbQVA0IMq7WRl01n7ftwnGVDQBTFWYb6hTxKJ17wofXk7qIC2
YJ664e+geTZZsAxenBW3ne8NcpkDXEWVmwd0E9gOmNb0KvOvw9DpbwHf2u2V90NuXjKWnJcgsoO7
BHREuIuKLTljtWaP1g8VRpF8VJMtjEeFXV6gMN50Je6MPWfubKNqvjpQngN1mST3QErDwQE0x39Z
Fvdls6rF1tWmA6tj9ab0u/zWgJmWL8OnSMelA3zUmfLr7gYqoprt4JcY8U6Eltq6FhymXRo9yXzZ
7nuMvwEoaJfYptrfVNkaVLB/qN/H3y1hscKmY12Hglvfxy292kNAHK+2rYe9Gt8F8p1C0l3qyOE7
f7i8LVWWbCdQXGLDOVoAQ8AbT6dSJcRkHYtrPrQcMmvTET6KCI7+ysv34qaLN2b2bOjLLl2Y8hXx
uvV+/qj5I/Tp+6hTsa7pTkOadLlK+A7Sb5p0XnAwyfXvtGh5yY6TdUyMff17Fvqkgy0q9lBTKSwg
poPcIHGqHgUnknYVOBkaFTTh+nXMHEuXc2JDu4Tu3Akw6bK1pLqjpDpgGCZeiCpNbSTLK4sY8PTV
BEjXrvzezYNDgF2piGDo6Jspf5EH2FbAbBwVmj7bZDY3b1GxEZGGNjtZdb1HkEGYe5LrTtw36gPR
Gw3VmuxKktMI9zJVeeIK8YMpvLfBZup/581D2/5S2yPrrPRSywNGp2MFlHqGJDWOaNwS2TkW18mw
MrUXgTCp7rUTrxL1Xa2Wlc/cdKYHn9U0D91G4xymccqfWbNqgChKS7GxffGt5M/SabjqbLAXw+3M
Gd6TnFNv+0dQyP4VC2zTHJXk1ky2QnuE+gasgQ9xnbL1XxvenEAPKu6prZdjedtgEmU9GO8lv1xm
46NePGj9e1g/xO2PLrgX+gmv6S5JD4rwo9TdqL4P/adIWFnJS2Su5XzkBPle6hZxeWewghJhlJlv
9aHo3wZhl6e3akOgyraReNeoAVpokEAitHLV0kERYL+knWuJ1xYvRm0P5rvV39TeFYb6KFmrd8ac
/rES8oXKBDaDheZDn/5VpzP56CmbrXZr0IUUXr905XGCMpdOO8zxWN9CYJm6yxSWrJ+FsdaDYyXu
84WosaFeDIQY5o//h7Pz6o1bydboHxoCzOG1SXZUTpb9QtiSzZwzf/0sei5wJKrRxLkvM8DY491V
rLBrh/WJQFPjGwDnCpex9AiKHvitzitozPfwN+Gz8M85AmoIvL8QJBkhK2yV4eCP9xFgVvgTKsGN
Ub6qezrPWwe2awm9HdmbcUS8Uz9qfoMKqs3XLP1DlO8jtKuE3xo5Sb06xcXJmlzP2qigQ4uX7iYy
eUPdwoPmUL03eaaORA1AQFeV3dDo6cf9Rr22XkuDFZ3GN96OSAc9vSnHOxMBmE9/gLzR9fuuvZ94
4MbXngqnV6V2BK0RQEitG052FDotTw6XR3fMLf/O46ANafM6gB2cHiOuk1+gEuH+pG7AuaoiWGjr
UNoUW4kAnyGQ6FQWJz93nOjImTv1p8J/K2fZFPEUNfMNoM2Q+xqCy055r/gHSztKb8kvuUDqM38v
dbcUqQT+LobjCsNDpkB4Ax0dMDUPUe2G7q223QGX58JOhKfZ405/tPpvr7URuB7Km+xnXx/z+inB
feuHu47YFJyIGGf7xkQyrdrOJSGEycAQyQrRuM5GxDNv0Epk39CI/bP0n+rkOkXKR93nyl6eNW+E
V+jiu0D+Bv+3bsNtnkeEmWKokEivAEUH+3TbTrsZZd28BvGDFm3nyFUIW5wHjdupB42iNDP7lQx3
KjfYHDBV36Ha2JlM5KSkOEe1S3nHfpHRjA7f+xE6PJi4fSW7bcRm56J7yzpOIohhDid79mN4mSbi
ZZva2sbaluCVug++lZSsYwkXOVCPgvAtgTze7Zk5cUDKBd5g2WwrZlSn6VN3gOMCPpRhNRe3wh2O
UEVpaOwCJRaqY5gdCsJFj6mMr9TtS8J6wiGWTyZ6FTRHkqhXntrM8X+MpnzQm2vaNG2leAmDnckD
3rpSCVYm0ikFEdVVz/VR7g1bKA/mSaPhpd4EMtP8w5ceTQWxK/8WXOomIEJUC9dKUOE339CzyIvG
1ZC7rWylfhgtUM53OlK2IkzTCNXLjBsONcT6cY4Dz4VfiJQ6erXLvR1ItN5sgY7OY8opkYI+Z9qa
vB1ePN8Zgn0xueFb16ob3BdPRpSDXv1t6h0UltYAGXmLFnmi3WfxHcEvigvxeQnVoUqeuBJqxuqh
DulxhQO26YxDHj11P9U7ldd5uq3DDQScKTjUySkn8mrz2tdxZ8P9GDm5Qchyg0aDZVERZSsoRxM6
DXYtMf0yvgFZV8k3U/ZKENTq3icRpOVLr9qy4NDsqofzvmRA8KEH/SYEFVbZcLE96aXnVUWwbky1
TfqOQDjtKi9jveunU1qBpVZc4LSPaGjxpACeSqyUQ6gav2sE8YjOc8z8abof0bQPyruWhyXbzvtD
8WGouc1vDbis+C7gUKuume3m521w0+PwPcX4aV5jDyHzgHCoEcGhQwEWjSIu0jZ9kgiBme2JB5WE
Xk5I84y877+xfIZi2wIKMJF7iV5RdGl9XuacZDz7rvOUoNKu/1F1EIccCdfzQUKUBNGlNwE9ZbHd
EH3fxH+AHStvVnE7I1HRbyodDlStuu6Kk9AjsPOCipzYoZHkqo8Q0WpkJBKH7IBf3Uu8tcBbi9Sa
2ME9lSAiCohkra3tCEK7OqisQcMFJjRqOwMHzecrbHmEZtSNaO/68DBKb3FJ0AlVGqQOnIjTNwhU
O2xigCoce0oGYS9Dczmzi+hW5vVe8zb0/Zchl1m+6WZowYBKUvbUduFeKXAeZTj5plFtJ6Fxaau9
kaLhl1rRYN9CG+R/R642dcqw/OnPKZ+KDvi9WsNVj41f5HB6uwW5v9d6FK4QgXkOzWiWMRB1VD8Q
suu0UBYdUU+nwI5jdEBDpP52Y1RFD7mf8CroAPMDkxLNzof2J6a34SiMRzRE+H9ZpE+ylidKAoTu
WFV9cD1pkX9beypPMzVWR4iyY5iBNBLrjqhQ5PVbTYviowqkRRPRIZX8R/r8zJsYLIXsp3cNYh27
XNLlk4o868aDqMKBLjxpGbpVVmdHKsLaTS+iEzLzO8otEiIbybJuKjrDAWeZzwb7xeiCIyjOR8GQ
UbyoHEBwxUYmml+nrMsqFmHVIZ+RE5qvQdslEF63aRw9pVLcXKWTfkvz5vdWUZ+juj5mCii73Lpv
J4KU8YTfG/WHQAfoLBq/G2X2JuIK7dlgAK1gUHwHWfGt9bs/oVByXPkhIXpLPFogKRzJa9L9MFRv
rVUl29TqSVLTLm/Ubf3NsMrkVS317Apt9srp0Vrb0lIWPdQILQPo8Hh19aO+j/iLzwGqkBs97Ptb
pSmEwCnasn1CRVOa7wnSh046ijO0v86T6C3v0ai+6v2pN46pokfqC90UefcwDBLfSSJuz8Eke/za
MelleDjQSr3dYCV+e8oFsZCeKTFLALskalnldzGKR4Lj9fHo07Zidr9IEaCvGQmSj8VgiI+V4VWi
nSRxBWIDSW/LFqNY/YUEmcw7BR0luuYFSfsF/lBoT76YhwgM1QGR1c7Q4LfJE+qFTdglr2HaWsN+
asRsPHSahYAzspDUT4JJj8U/VZJBlNCryee9JMZ5f6x1WWhdi5xkTuURsp+3vT/UGYtxPkczqSfY
lUhxAb7B71okeDqvN3ehxTzhcwFH4FYYFO04N6cmp96vJjV127GqCEy2eePrgz1BjJzf6l7Ry3eK
HGT9S5BlKa8tuKMg36tk1myALDfJ+9gYvQekSeXwF810Q0LOrkcWqCFdG6BJQjqTguShVQuK47MA
PW00kCqQ3BDrZzfE8/gSXFJFTJAlKESq8IjJDkpaEtxIplQ6GGBUBVQ2BTPmPSUos3oGkKtseOhD
2au++QbykmBghaKuTTfzwNJABpFQuwMAbjgZKhXlPo26+m3qknrYVZka/u6kqPtTdyEZQmp7xoxN
hkAJT60uzKODYgkCwL1GMK2cYKPSdPW7NAVKd/CAjivvhhwjPQ/bGrn5QgyKaOe3FipoAxQbW+hC
dRYsUXt0VQyQpXjcs/6POghRcVJyDe5u0gm5dqh0qdhLFTJLXUgLEjjphqpGvccLE3vKq7foIehB
CpreIqAwsqKzLXAPY7LHHHEbu/SZIOLUSLA4KLi0FGekHVp9U9OP2clqJjl60gbDUrdVGslca3Uk
wzcKYbanIcgxqEGa9wMUtvRe9ho3fxpm8rBN0pocfCGZigl9Hsr9XmnEUr7Nsto8Kg339zDCqc/T
ITy2KbJQJy+MgTLK8OJJBaRNE9pQ4EDXaF4ot26ho9209Xt0n6ncVcfC7XIZudCqC1/LTPF/FcoI
hNSCVpPbHaRb+b3PzKb8WRQyiQKIczkKqH5DmazY8d+u1U1ZgvRPNCZvljLhXgNk5kwPDEn4mWcc
1QQYBPGhjuIQIG+laOEeLnaAEE7ZI7Xdou5B4iYty29Ak5PulCHUjV841MO4yxkQGvAsQHjTSjZF
TG2LylwGjZ+KhYR+nlJqCN9CLCZ3YSYza6b1QBfBCSrQltL8hEBLFQnNsA3KUH/zWqVWN2nda9Ie
QgbMHUrTOBeVxuhexaBKC6dIIu+oD7nCe7OqJnKdAUTxXVDl9JCQuGsOsd5V10OA/h8Zrl51qhx2
sTuUE4FdLS1Z1wBCYPvXKOFVCP5IU2EjfDAqsOwt4ngSB4gCO7uO/L0h18PkaKMaPmlCquN5lR1R
ZQAcGWJwuaqlm7AWtcj2xLQSbI6tYnTkOp1T3oUVviYCOWyC65SeP8lCV7S7RoqPch50B6UtWsTa
BioxXio44ISEajSrnN5oxqcMlLUex8K9FXnjDz8KphvKqBrvt4k4L3JXg6JIO8OHfmtrg4bs4qh2
UrO1Mq72vZqprXyvoz2U3Wu5OZSloyfaVKZHdRo14btfjeLwp/a5DW6bWPGKakNyjf0Up7rWk1u0
9F8DNKrhik6/cn6MwzIHbVu2uLG5WplwYhPVALJNA14+6HcosZfpnhalsP2h0a+vPeioVEAxTKGc
uUAFte7V8FvUUTq/nkUk0YXKWbkT+otaawBXSfQoepK72CBcwnSiWaE2+AhTYaVc1rA8eVGnA8oG
LuipgYpIeWjnatLc+900o5XvM11Eqb2LkSWyqww1Abv1RKR75GggGdGKRU8ZaBcifldCEh1RMGnQ
chAkOUGkMost4k2KZyh7BaU/ys2FCSEVJkKR9rleisPebzwFqaEo7e9j9Jzj46iEfugOuQEshPIP
qaAaOeVYHBUrpKwhGimyzdo+9ceTacbA5Amrz3Uao0+B5DtiG2mjAITn7xGyaBWDK8AHOwnEzE/m
RUyjdfjOtPrNT1OP/O69MvAj91lkycjGglv2xt8AXRVelcZoxNk9Mo2DOG1TRKpUFNgn7qcrWRlD
7a3qE8LRWSqXhu9ocRX5JUkaJGS+Z1rZjRRdUAHU/wgQBHj3Y12c7qOp6cj8xEM0g1kaBJYGJZvx
aH0eii9qpETDve+FhL3i0lSibZ5VpMJLQ26t7yQmJRaGTwFTtMlzISUYn2jRCBXX00en9us24m2U
KpC9JVWPqH3o6v5VDzPrm9gOhOgs1FM0t2aZieQfkyJ77E2rIHMkgpsrFApQ8iwcRls36sLfIvMR
0zbCLwgcgCuiaFu+QuJL6pXEs4fS1DO31YziVzGhgYoI9jAlZCAST3NEaexGKHoaRPKxqaCjI4vS
1TvVm4hGN2MZQTnLlLo5AZ8bswfoRDGqaUruoyEWse+vMjMaG9cLBhlRl5aPY+dj3JnOpKMRgWBm
R7KOoi0B2VCjNCcQqGJvucBYW0pGrYmkSxekQ4dIwZhpO3MMDAg3lTAgMNk0A0CgsSTsM4VUcd2W
Qh6V+97MS+GxmGLVtM2sh/meRhLMJV4VltTyUAdjLXs9K58iS+QOzS4gKRVlwnNrBh1jQImn/QWp
O/e3U0I8t/CDiqy7ONUO2q/Ud3gNGPep48y7DatK8f/UUuv1+ELofvByi+Os3woSur+uDMg1dyZT
64H1W3kNRcdQ+lYgFJLFog9PMRwA+Lu1H9X9uyFOglbfW6gaDNIVPbzAk7qpQD4KuTzdvw1lvycH
0lVmf69HaE88581gmiSGe11ixfhi89g22aA81E1oAFOGBUIqLvYj3nKmrhfpkwnAu3PxSVLrIVYB
+H+Tp9q4jwpNuDFST63wGUYpukZEsyjeCquE/IUmCEoNdEttEoUd/FCYMt3NG9S4rMxHaLxC67dt
kImFWi0oPBZFFVGTaJIzFRS+MtZHH+ke78AyHr3TKMAdo+jcN8OEsMLoJQcpHodoG3MJ1LupiDzp
thBjFKFbY+ikA0hIIMVFL6kPhW8W78hDRCPFBeqfSO4fJ1Qh7SAEWI+6AWVvYrZNWqh0e3qpoKu3
pe8b+xZF9CcrARFJ9UtYNn+CGF9ym48dxHY99krdbf0g4KEZDIL62nPCxHs6gKf8mteWUe2mVgwb
J/eRu7U1JWgal7aAYELTU6v0fTpKhIRbHZgWrzxDuRsFJatOBlSUcTdMBe6SwGdWT6GZ6MaVZDbo
eFS9oQL08Dse3Ba+LkBxEb1417LMYXRplasIYEn8WtjemVrYVoQ7TRhOrd56o4hIN9cRZWhhrcnV
QWxbg0cMG7RygPqhUR/7tfa97kpV3sk9gM8fMqBthdq3Mc4ICzd10uwolBYtpzLrocAdkBI0szMO
570F/ZrrLFOiuHTHNIwDyH/JqP3C+2fogtZSKzOx/XiaxzGycWiljImqj/sWkCsOLGI3YbMrtLG1
UH0pJ5nw/jQF1VuR1FH6Y6Dqpnqo/WJq/U0Z5WHzFOtSSTiaN4IuvLad0HSPqHXyz8DHR077ObP0
gqiiVAHMfK9EPdMPiKlls9CkZ1rH2IoJDRdIaMnfosjKp9tRkMUWZmkL7CMPx6h7GOsiyh9ZeEW5
E3OxiJ/E3IgGnhdeIBdOrcF5s3vdrCn/kMWBl89/CtwyD8kg4uQc6CPY+Wb0DuZYmlcwknVzZyJ/
It//hzveqyrCEBsWdWmRg0cxggLnNGnsTk0VND/DQu82IWersFIK+7fc9mM5rsqKsGRdnvmekqwt
C2HDXmn7OKH7uXs1d0TBa9t3517BED2EJ/TRt4RJLlffnjcJqskAyyQb+hLukwwjjbtzl1ZCpfFW
t7NqJ9ion9gwRu7JWPxea4ZfdmD8HeM/BpekHw5UXioFBqkp9WMD+QTBXhnTspvkrwlNMTRYxDDH
lsgESZJqRZ8LAiPDIJav0s1HbDpL2hGnJhQe6XlqBUJfqnQjV4iWbspMrr63WhpP28s/ZVnaDd5i
Bp4Dl9YsCEraoly9oSYmSTvc/Im6K8Ebv5cNPLlxNJHaJNC39jGXc/vXnA7RQ1chxIPg+lyaPxYi
m302R33mHICA3mBTnb/rCF5jcDc6BOC3a50aZ60almnMRHQ4FYvmnT7t4m5G55LzpHpDOnn6++VZ
/NI+9ndcHyzM0/yho7bGgdR6sVA3g4YKbPFLmmnXRkBllx8ZzpSiCjNFLeLNwY0v11dTrRwU4QC0
sO/XqMZfwBWLxbUkZbTJVFt9wOISj+Ee5WyHCOvOOsKQ2OkPl8e9bHbAlCVCAJREtE/ApSwab6Ic
LeKSMxNJtF0Orp1WzRsLKUVBUA596R1lc41Btuxd+p9FbjPAqyKY/vnPP0x0XwyRgJsMPArlVou6
lFG8nqgOU170qVzZG+eOHob3j7FF8xK18Io4SBgjV3Tl7eSBngOPUoYWHRK6tjfx1nAuT+hypS6H
t5jQSaVAlxgV1TtFd5U11H32/7ZZTqOVUlFhjJoAbBVdWsxgGI3ozYUR5cK1YRyUOE6vuLSrlYbK
5XearQDvMVVJVOlbWF4U/aAMbZK1kFom6Yc3/gzF10COeS/SUUm++vKsLbtglsYWu0/OJQIQFsZ6
Sg9CYtc+Mc+exPBlM1+IaUs7i6lrECMfubhJycqCXcuUh4sEa3rtkFG4Qi5C1B+g7u2Cpl9biWsj
XK7EIpdGgzzBJqhd4ZZwvR05M3eK4hrzUbJ9m4TwLYzRywNeQOo1JCR4wKOGIQHhNHWw4593m5cV
VdmWFI7M0LvZKqUeSGIVTlC5+U51YDbM+8B76mxxKztAPOfas8Parpi/30evY/kzFt9XMeIgEuPe
I41f03Kemd67aDTiTs1iyfE9ydhdHveXplkMwjmEzD+zIE1TWVxTIo9DTUgYd+2iRRjQuLUxtiV+
Bwo9JAU1N9K3eDxU11w2vNw18zUiKzICJLICp2Z5nhKNCiv+BpU9Zvo4JB7c8eo3cjx9kx1q5fmy
sS+j/GuNxip48hZfV1uMMsUh8KpaVDfRlenquxAIA33B72hNb4N9ZYOAXqU+LM+3pcn5zz8c34Jq
9gGCsOrGqwe7IhgpF9KKc3XWBArTmjZLgpjaYpOOllpoSTSp8GUoG4J5Tulh/nh56pb33t/r/oPX
tJg5VZvUWCgaFXc+K/C6E+vYy+kWCq+2xeEbbKR1H1JtDeO93Ad/zX7wMhZD6xotUszZj6GtmtrP
u7L5bml0J5krPYzK3Db4ccP9NcSSYDHiczONnz9TXYRIYLW4aX7q9G56gz6ud52ejEdvRyPNsXqi
LolUqEOQ+yBcN6VdIDlH3MkOfiJuTG5ecgaXxnIns9d8OfnM3Os0e0vIC2gz/HDx2+KE928leMom
/aO8of/9Q/9jvNbu6Mru+Dt4k/Zk3NzhDxWRyQPl5sUNYRiXMmE8y8D13HFlyy5PZqbKELng2EUa
zabLZupmGoeg6ajjRmfzl2dGTgvTmhJXdYUX8OXyWRpaXAG555mSEWOoKenfj6NjrqBhnCmPZlCd
Ut3ak/il/Km09A34+jXrZ3bVp2EuHBN/TiMiQUC5+rF3QQPtqAjyfwN628zQHKq3LMd4urzJLpsk
VPh5EaIDNpPlMFnJd6GGhtq0cr19PW1lHj2GBexXgUSzPOXHUFc9gRcDrEwii1QmdHRnBhQ85BLE
NxprLo/n60oBvk+Wy1J5PkPiXyzcyQ+kyKQlczP44t6P473WAE0nNv7vzbA5DJ02ZBWyzuJLpVXF
i5EsK5U1OyOtt578SwwC57KRMw+eOQYAMxskh6ha+mIwPCiD1pI7bYNSqexQbfC91etTSfZSSKfs
pMZy4ki0Plmd/C3sLaL9yduUh3eoP/9BDeHn5Z/z9WD8/Gvkz0uladQ4VkxaLAbqIGNjQO203sod
DR40f102tZBg0XS0Yj6NfHH2D+gHVsTymF9qz3YU2dozk1PZU6vt5Ifop2Ijo7k1V77q180g6zpJ
V9qPUVb5QsQsYyFrS61ghB1aXnVePRmyuYYaODONVJfg6+lEdvD4Fh+VhmSyrUh/gY/RTnJn0CBA
8f8Q3ArjGubnnCkZbSsEriTiwEtPRx10S6k0Ci5zVaSHcED77q3prqTw7vLn+rrHcad0UZEJc3CX
fdkNTeZpia+pZKGLY9cQsvKQvHIIYd2kIQ7zlFKhfNnklwf4bI6OcYl2db6WvPRA0FAcCr9TsKm+
jsJLYb5EGQVWwtWguCZJ9BG5zLhGe73/ftny10Wi4K4Ty5GQU+N9t/h+kT6qTRar6kbxSMjSEpdt
5FlQ6rIV+cyc/nUL5pAchNQlndUQGjWvrVHdOI1DsT0CnxtacP29tq0oedmgibPTjuYrqer2SrPH
g3oq71Kn2HmgYt9XSM/zafbZU1HASKBpogAJ4j8Wu7GKxL6fZH7LUNTUEWV0LraUxZJLz+0efeui
b6N9b5S0fPoo712eiTPzzcKyyGNxKljE8z4fO7XvK0FhlrjrtG0KzU+vebxs4AvKgqXEWkL8BA04
hcrexQNsaJBxolFOnYuOAQXQgS0HNnXC9gwGpUOsdMrXsnLErQLpeR198DcYsJzej/bnbfzBX+9D
JYvlmBEqLdkvm9RAdjC2M/o8C7ZxYstv1o5aejd0rEO5Xxn8mXXGQQR1hw/MYl6us0YaOTqCBJ+D
7GK1CfeJE2ybk9nvhlN8TX+EI9k0AzwKwp5GpcvGv17Wsx6EobKkZBQBlvcbmdBeRSRZ3igj1JVb
o3021zjDX49Ajj3K+XirMD4W0GJuk7owYmoDNplKma7FEtZRuq+OjRqt3NZnLUGukGfoj/5FiKBp
IyTCRSzFk2ZHVnGgDAlixo9SV1bYyWf8AmWeNgivf+FC4mLByoZXdJU/MW+Poj04FHNFTgAzmh4s
yAEbkAHOGjHpzKcC1SwDHpZ4NhPR+jyPJfty6BBi3Ig+zZ6SsA95Nydrz8ozc/jJivzZiokWXKUX
WKGA4ruBNl9JV1OnJ45FSuxfr71PphZnGqCRITV9TGmjRc8l4kzyT1lId5etfD05qWRjV+FGI2hl
LoPi8EjUVLBSmU6+44g0kHjVx8NBG3i9RbdKcT1W/34KZ4vc+GBUTDT3Fh+K4LccpxPaSqMMl1o3
risj2qnTAwUTKwv+CzZGJyqNY69JFo8E5UsgJZPjJGpxQoncBk8J7QKv3rN12xxqO7el9s50aO7c
jgL1yxvSSDfNbi2S8/Vq+PQDjMXjJclQmSYlR4XDpOwS4PAi5JLLH/CMn/HZxmI+5cwYxWQeZO12
FNZuZyQ2uSJjR5LaXaWGfX13o3gGUUlHK4cYxPK4qgj0hrpEW1+c/tGrO84OO86eKQJ1JIqCSKKu
De/rjpu/oMkLH0VhPuHids0EsTapdKJOGYoJRWn7GgiE2OPYhKcMpkc4O3U3up79NrR7I6FVuA2f
DEAEHTWbrSWt7Jcv2QDWFMc1SUhYQASXloEHioi6upmoBVR3ytZC7B1Iy9ay5/CCTnk+oIJV/v+5
KVDQdyAMO+vALhVkWDsdKLi5y9bIf02Emvy2ep86yhHJxq+spq/HKF+VggGDrADO419X4ONVb3X1
GGvUa3rP6hFqlmAT8HTlW+Ha3Pjfhx3BnHKzesevWV1ENQzE7VvJwKq8GxxSrnsN1ABvqfFO281x
bfVbRA/ualL568SaPMXRnOOeApG/9KtqLelRf8OsutOPVrcR6Tehm/a221fu4FIM20CmDjbi1fo3
/XrufjY9/7QP85xkppn5Pbg4ddccpL1+mKOtxa5e857mW+Kz64a0KYQokQ8676PFTQwQEaE0aV47
O3+PZx45lq3fYsq2s+u14+7coD4aWwwKxIWaESX7v0Gdwl3j6ltxv2bmjD88D4plahH7g9+8OPKQ
HPHroMPOaE/b7Er+U3zP74Ot7kAsd5pdS5XPobEpYIEf617eIOeH+I/phQNQk8hKeyhaf+czPoa7
fgstZ2scLpv5enF8HuHi8m914BaZihkTZE+Xn+K6WtvpaybmP/+wApGR7mkuwES3VbaBPT7j3+sH
LklXsc1td93/ktfc6TMX8udhLVYj7Q2J0o7YLF1p290hOBiOh/mAoWjflp3kJiHjED8Oz+S46rv0
cY2/fXbMCtlqhVCtoi9jfUPRp2E0zWOm9WKU7uLhz+Xv9vUgY4AfDCwmNTFqaYjnAQ61cF8N2b5C
g9ujsP+ymTMO9mc7i4nUMyXoIx078cvg0Ge4848zynWac4C2uqXpduUgWZu5xdaO4oomwb8DU/Dh
SX3TG7kypq8Pvc9jWtz0ZZb29aQwpvmoEq/De60Cz0WHwuZ/izJyhe8eTbK13RsbgqaXzZ/d2B++
3OIK0nOfcjUP6+2Y0SEQXKXZi8yTLKc3UlLulYbV+uOyyTNzOovNq7o+VzR9LaOidFqRgmHaWMZ1
CNNDpknmsoUzy/GThcVXiwfkJKjOpH8v9jsnoU5/W0WqiYBir68EKeZ/anHR8HolBEPCkrjX8v0l
gdITDaGeNr5KQ6AZ2ml53dBV0Elr1/a5aftoaXEEJ9XUR1qEcLxYvMfKo2WuBAvPZER5CH0YyvLw
7XGRzAADlSM8+vvMQZVAPETb1C4dBNXnJlMg1/rK+j8/gRxLfBNOpmWcQxtND8AnE+iV73JCXAfI
Yqv8lsJiZVGcWemmjjq7SKZKZZiLs4Ost0RH0AxZGnT6nJXnQfTuDZpM6arWnuW2I3wXNI7ep0+X
V6Myf5kva0QyTAPRBWT6lk8/0VNbqtgLFjwMQfprLHQ/xufukB1mdR0SidwEVE5dEyjY9o7yYp7k
vbBTb7NT8MIDY5bWejAc8bR2nJ45eUwDiSlZJfDNblzMSDKFow5NfNr0USzsxcwsHlM4YW+j1mS3
QUCJKUiWbLIvT8e5Dz7rmpJ1mqUrl3Fan4AaZZ0Bd4WlN/eWJJQ3U91314Up0vTcm7TpXjY4H2HL
6Yf4rKi8pVhlS1+wa5Bp9UV4o6FmQdOg8dUCJGTQWqFvqTa+oS9je9niuYnl2cbTG9VlGQ2vzz6G
r4tD4Ius6TQaKU2fAuPUDGJzU2eq+CdQ1P6qkskX/z+MkpFihBbxheUl36UKuVG9nTZSB5YKGmKl
nlroPiqdnzHhr8vWzp4W5gdz83H1wY8CMiaIXY65mRk/Obo9yH/10SBAzOHY6EfyHFyvHRbnDnaT
mTXR0iXmvAyw0a6olRLtU3APemB+pbHx+7bbqR2ggMvjO7tKP1ia//zD8JpJk/tCxtKMgirkwZ3I
6bXJj6S/v2zor9e+XJ6ouFL8xvFnfYH8hqGmFW3C6WBely/hvnTjmzwksRZtLXfOJQhHi5hGaCu0
Rv2Nc68VFZy7WD7+gMWXrKibD/X5eIqAxvnmPuz1lck8E0knQPlhjIuTRlV69l+KCeMRGofyGj8A
KLMFFxKj6gBQdpt7XrxutRqJOrtMP1pefEd0zALv7+w2joS7n2y7k/y92WxA5PBEExzaItdcqnOL
9KPJhUMXxFObCwWDTUAKCJDkGi0DL/5+ed2sjmzhuVmF4k9JiZkeZQNwOXZ8pGZFcDvb3HibaF8c
i+vVgvRzl+isBEByj7wAKfbP2yLO6H5K5rFVcvm9JartG/VLaaRv9OVtPXjHiZmCLV2jtJ87wq05
4c6eV8grLlwTv6U4vJ+XaBEIrp8/d2F0r2UvUSqffCrjwzXB2y+1fzpB4Y8GF3uiyKYpbUcMdtuS
KoLA1o/IiFtvGoVwgVM67at3a/1pdAKo/atwn76TXlithz13Bn38EYtdo4TT2MQDPyIYtb3eBE4w
HqB3lcZK3uLsR/0wu4s90vlUVPTzYAmlXmXbdNfOEqarb6lzrzcmlc5sYqiUvy/jF90UhXWS/bUj
AWpzS8qzY5s2l53yU3v2QOTZ/7ad4X/f8R+T8uf1GrZV4Y0CmEhLhf447qNYXrl2z+/DD6NarE1p
SBtTqRnVfBEqgVs9dXfKiVzdJgGSDDkICq0N1ddZ2f/zEvxyb3ywu1iiNJ0CJZ3vjbnSXczt5NF6
8He02W2Lm+gUuKDCynzFqHx+qfwzn4sl6bdaWEUVRtXdCJ3KsusH1e3gCv7W4BeQloXRlm+aG3iP
c0BlTssm9rgrrvWTfCXcl0/DDwgNa59gbSoWC1iuR88iQDz/qvJmToD/XcPNS3GjvIAOQONlrRr6
/Nb8Zx4WZzy5uGiIDdZVK3zLjGvZ6K7itnOjsFqZ8TOB9/kk+sfS4phvR7qY+3kFe9f6MT6FR8uV
D8q9/FptGju5JpS6sq7WPvHiiDf1PlcSGrtQKvR+wFnexfvpQFUuiD0XGuuVcp1fSX+EIwgo37He
L1s/a5xkrSapRDoJ3X7erxR4QHFJMd51ebDNFE3e03L45PfTQ9hVv3qLTrC6vi2DZuUMlOdt+mU7
zc8D6j4JTSzrVgJlIPBI+RaHIBAKu7gNbqFA7uEmAClKX4Mb0YkdwaEzCOLTngKoW+0JaN9awOlM
pSPf+8PvWHzvCXkFWTb4HeoO8CdCViR6trAgdsHKiM89Uj4aWnxnsA9yG4sYmoIe9ow/PQwtNUGx
hFLRJAp7uVxTBzl/VP4zNn2RF0SWvA3SeY671/xn85448CPsytV+SEftGJ3ibXItrtVuzif8he/6
5S1mylkbytiseGvP0vW+qx/qrbBL3H6vHC4v3/O79cMIF/fNJOeyiQs0Z3R8YkG4ubmtHkDD9o63
0Z7DVR/hvEU0QuZkLxVyxuL60afU68MEi9CtnLlLobTz65Ra/Vmtt3heixmcybviyfP2IpdNZ96X
uvkuVkLdKJKJrghpW9wpewBg4u101LeEKca10+/MyW6JOJoa6Ufyr8tewTGqqf2DWMOuHBzvCNlh
PogEe0AcsX9K4V4e/7XsOD4DkXKR1kQqVGBFLc6gopXquJnjBd02fpA2vwa05AYEIV2N3AptDyu3
15nnwidziyWj0RSdpRnxkCKt7i2/37fe70lYE7uVzuyDT2YW60SlmjhAd4AHbSttUg+uqI4QSH49
mFtRvAmG74bxmqClIGE6ttakJs/cl3P2gZ53jlbrS5TPC+qEjmlWjYSQSYbMklZWti5RsgIyc2UP
nh3p3L1CSkKTSNn/l7TrWo4cSZK/sjbv2INKiLPbfYAoRVlsquYLjE0BJEQikdD4+vPkzu1UocqI
nTmzpe10s8moVJGRER7ux3cILzPNZlJfRl8juRNqGzssLsESjGjkz+tgfW2WP4zNoQ61luJ6hvP0
cFQiTByyBWkNwD0hP78f1tmTcGBotit1vac2sM1w13UaQhsCpFALh+3sRjywMNuIUyfsvs5gAQxN
IADpQfB8McU//n/DmG3DPjZHBp6m0etBN25p4ANfcMHn8ino3ZGXOMZyikt0aV4acY5h0E8dEh5x
CDrcPLsclVvrk2yKNUgAEDrZQY73HMifRz/Vd2oJbfF8126+H+xXzm12+Rx9ltllPg5mQoicUhtQ
MD3g4OMNzD7oViBq29lAkKb8xiQrKQMtP9j0WUKMBTJWfvfZPMZoY4dUBJhOr/PXtkO4l62WW0rO
r/of0zU7LVY3xqOQC5JUUEZBkqlG/ROtygun8vz2/bcZc3b1g9srg7ofZqIC3X9Sfrjj6/dzfdaA
jZARhXHkJr5ij4OEXaLbwJIWdALPCxqPaUGfkqFcCCbOerEDG7N3huT4S3kGG6PWX4JrLGy04ovK
t3GWktZLpmYPDLsEBZlTw5RCiifLQiteka1j5zMS/dv/b+JmezRtqzF3dFgCp9xVSbPrZlgKauWv
ODkGB/M222PgqB+ttoKJHmVhU63DBrxBJKtXHVgUKx1kbdrCyTuXawAi0tVBkIKLB124x5eAk9sN
WMOwrQlUI7wBWJPCZxf6jeWRHTie9vbtEhLzXHR7ZHK2OwBWHkw81UbEDTr6W1b5Cu3SnnWTX+uA
uaiB8ZCEi1mAc/vkcJyzfcIat6OqNIpmgkcA4aJsA6gwanZIGO/bwkfHJsgF0JaxiNU4l9Q9Gu9s
43RN3gq3k+M1Q7Flq25DL8Ftcy2F8fg1fwQqHgFT+iAWewyks5jvp8NBz/YTHnG00HJYzmjxglY5
EGCnoIxD+TUs6xz8P+IDRN7PioWq2vQX6lcSV2kRUNiZQGfNbjCjpi64CWE8roXfosxLJ8g9KTfK
UmXgbKh9aEm6vAOXZmug7HEoaOAIRHmSll2KCRD4+FIFm28PUXAQfIMHvdOmoNDspQN07l44ND47
QFMFybHCgfEo81SyMj+rOwhhbdiT/qbHa/aqhWDZ+QudPoD6HUzu7AwlE+tHVx7bgUqa4n0HXuDv
3d25B5MLC+BtcIlLsI7Hs+oMkN+gMUxYev+ilM3KqIutpYI/P0e5tTEDEMjseOasU5r9yFOMEURZ
Pggd/nwDBcZKgDZ00d8g/dTxB2GO6EHxBvb0KSY/Ge22k5o+/JXBAuGHjAqibmzXYxs4J6ramhgs
WJvD4bLbSkg63r8o6NuP+mbJ0Z/fsgf2Zj7BmvQavT+wl27bV74CkTbAOdMjyI8X28XP9KJ9wUJd
E/QbePjO67qFAYYi14Yt+TZs78p9d5OhMR9AP7y2tUftKn/hD0sO96y/tdHG+LvR2QYd1GQCEgNG
h6yEJEMeVOwmin85/RIkVc7UiY87MDRbOTBoRamIETCBhnOnA6UZ0T6Y+C7V7wud+WRc4Kw4+0AE
yvbfI5stnZs5Aq1dMKjY7F6ASHcEv7yr7SboqJB8LcCk5bavlTaCm9nduPXNwlY9F8Ad2p8dh0Ko
NNflcg43CMhDIJr30BS9RVTsp5s0ZOslVNz5C/uPEc+5YpK0QedR+rWBojVkTh7ivaf4jfeToXva
WbGrxcaa8+fDAUsrOkTQxk1mzoebipODzmn8AnuVO1n/kIVPc7PcGXIuk4gWQxPWkE2VGaLjs2+D
Y6+DviaIl9dgl8f1XK+qrbSU/SWXemBp9nKshObG4NyB9NgV1BGMVbvOHqAi5Nv7+La8/WtV3aOh
ze5gpUKT4ShXzlz3oemnzzInBEUNj1/LSCuDEK5+t7A/zx7Ig0HObuPeMamactiko2e3Ht/yVRw6
781u2EWXgw/2wlDSgIxwqtaSGz/rdQ5sz7aNpjakKuRSqngNvido5V8bmyjofybX1jMY0vF4DZvr
bLWY7ZMTeeKFDgzP3B2GGzU1heFGvlx9BqVE9PsO6GgifvdRPyXr72dZerXv7M283tiYjZvIgbaA
BrT2EyvA4mQXngC/Z9EtId7kCfjO2szlscTQAHqCtXRb3BVhtH1rg/wObDKLbVpLm2fm3ICWSUjO
YKkWd2begCsdclF2FabmuO7B1N5H2fb7mTzv3RwgrUCxJntIZsefaaWb5gQBnArdCTOEoOYlPFyo
o10FGh/YM9Qjj6CT+9kv4Z3PmgalALp/AYxEx91sFfNsYh0ISqCSEUBBFN1GeLqGuMHQtFiZaJxB
Jq4pQZrgbr4f87lZNvHWw+sf3dPo7jr2eID3aZAJAPG+I3BvQi/DYCQY3OR6AOqEQpPDihY6cOXB
m+8gGwRPaMHV0awzh/Y5SpYPaUcQXzWMQZ6sQB3dS6sWHZOtbjvB9+M7d0WC1wXMUsiFn/aQFXGn
uRx0s96kK1DYiKOLJINSzfdGzgbIjgHqL2Rq0fYzB1lFep1Ti2L11B1USyG1AV6cL5A1+Wy30dNy
/fbcJALRhVYfYhpon5wtG7QxWpvrUAhwqig0J4Q5OaQb6RKxyzknipMgb0LQmiEePt4dXVLrCmQ3
cdpdSKab951zP2Y1KIsXIqlzwwHK0ECrmAaE3PyBUSu5GVsu2Gs5gzY6cYptwfkPY1wK7k/Hg0KM
ik5CvGbQdTqv/AB+x0EGCztpZEFIreX3EYu728HozVe7ZKuFbXHqLGEOPAyoRavAb8xxm2MUoWMx
gigp6M994NTWxrW7l3wPSfjn+R5gCvRhKBeg7Q4MG8crpcVGpoELFKYSdTPmBrQNlV/fD+f0KLk6
spHAHDumjn03u1HrknTRMEFyNxHTNhmnXSO6BW90Zn1gAhsbbKGWBdTU8Sh0NFxYXQcGgkhHxjm2
wVCtQgOotkBzDWbq3P/zI7Jk4RxN1QDXzF1RCuWOwimg0U6rduv01i24NJsF33B6PQOKAAeECr2L
Uc2PkMiKhrUg/QH/0i+122c59HosJ1C7h4n9hQWS/XjYbJaO3TCbvRbUtK5VgcXEMD/d8bMaljbZ
mRQhBnNgYRbQcV2MWsFgQb4fGfgDVhO0keHralC7qRCXc8PlBrgzUfmx1dnGK4nWcibZWVD52pf6
pmj5hRQlyhtwCWXRTmWAEIkf0Bn8fnssDldu14NsUmYXTYQnAcQ20fjkGKsIfcDrbC1jOYjzQbGJ
fICJZDEjcOoNj8c7iwV0o2lrI/19lkc0lejACf3LLKBRxiOEc0FHvBxxnd2qB6srY4WD4TI+Eiiv
QFeyjIvLrusgm1tA3HIMSwgbGNxaYA0783zGOCXho2Ua6I+dHz+h2EkM/hjIOH7hocFR6HgZyIFd
AA1GdbEh70z249iefjw+a5oGu4rbAZx8vrnTpWzpZO2Es3qTtfEYbPNeUl5yG4yySzmQr+T5cdRz
bHt2NuuMOplrwTY4sFe9cwERvg7p9XcVSnZQpgqhwiILWrKb1M03A6DNaAWHHGeNq9evUWay0aO9
9KnOb/CDFZidZzN3amWwsQJygwsodzm3wtpqX/2YWjg5t9R6/Q/MysF+NxmzA83AaQ72bUyGpGHT
oCWf+TSUPfZDCLZzG5DcZcDbmbv4aLPNzjITnEeNg6HmW7qBBlkcAmyyrVbDB/OX/OS5awzgC5mh
1GwdrdjHGy01tUbXRYnFznQaZBCWaj3XqfV1U7X5ZdxBCGjBU8mtO5tRA8RaCAY1UKCcHKWKgqlI
K6CfKlaSdI8hjZg8QYth3a2XN/O5gwtrOLp4Nhj439xB9foEdjRI2aRO/NHFzp6mwteYAclGB8K9
0NvsePYeI/IOdIWTIFPU+xESgd8P+oybRHMmwVsJPUKnoIWyBBEMGVIAohRIuHORqAEvQDoDEZ9m
YX7PmUIDFKA7JljM1TnSzWjJWBsQa0MffelAUKV4sLTkAYCfpQT3GRcMzpU/DM1ccI3w14kiGCIg
d7Hr2K+d9rKDHG9Nel+32UJwcubZ6comH8TeKr5OA2Kt6+uxi9Gm9uK6HgQjxW12MW3U2+gHCvxQ
Wsne8WLamXffL905x2MgkiRffVRgYpq5Q563jJcpRaiCJLvigaMou01WMnEJzNfHaO+Wb7czh9IA
JgrsPIj/zRNS727K0CCnK73XKd2NnoGgOXMgBE7GB14P5kIgeyZWloMDU7psFMM+PPYArKSKlC9D
/MpUEC5CtzKte/oXdiXem2hcAjBcP4n3hKFVgmkQWCKM3BttsTM6w6uLBdDjub0PE5Ku0nLQ/DZz
ZoxqTg66id7jjfD0Di09PfRgrXz//ZZYMDNHBU2oMeVUYDBtBoV71RPq4FfQOf/eijw/cz95MBhb
3hIHIc5AOShRKawM4jmrH5XavHZpA+jOXUyf+sW0zrk9ZxnwT8g82NgOs7mDdmMUly3pPSUBz6BQ
vAGChF1ernE5LGyGczsORTo0Q+E9gybBmSlS1LkhBILGyHFA0QMBRcMNvp+8c0t0YGKe/IeMlNVb
Kky4CmRosys8NjyQ9Ky+t7IwkHkSrofyWWs3CA4SByhxja9boiwF9qfVcNc4HIm8Tg+2QYwXaC46
jATyXWuz7V4mld2gwXDNa2vlZPC7VlO/2T3fNrxcMH5uTxzanrm+qbVE60KlBMSCuwwbXTGELxDS
M6NbmMmz3t0FF9lXPhNdlbN7WlRMVA2Yk0HRQnJfW5l+sdEuFL9HovjNeqvvq5t45d7/lfX7w+js
CrMEYUpaINCKBhc6xRvwxCw413OBPHJ5YKJCo+jX/XW8fG1PhsKGNqOn7pvAeM5va4h1eSIBOaTn
vGeXQ4gOXQuCJ5q/SAVzZnse2Z5tnRY0QtPApG3I2bDhtRyXgJ/nlu3IxGyH6CDZEl0JExKNOQRQ
c5YyAq4f/Rg+HWDd9kBl/vjz7RnukVE57oMjobWJolmFjOmgTJSYKNjUd1YNlTZ14e4/O4FwhsiJ
gEfsJI2k0wjKgA5CHIgOBr11CfjrgpM/P4EHJuQRPBgLdGoBVyAw0QRgfbmlF8mbRBaxTb8ag+JN
++gv/spTCrHoH8OanbWMgAO7TjIkKcgzVPFem1h8DIp+NU7lxWgBh4L6TwIlAKO+Hkq2Lq2HXhdQ
/lbCP3388DlA32PhWX2aQksVWxRjibFr7puL+DTvfn5vQF4ksyv0yMBsoyjNxDtrlAagggU+ZC/r
APUu6LZU68BooHbbfDrmElTs3K6BHpeEqIJK7ISlOMqaPGtaSNP1CVgBoQYd/fkmVDxpbBTuDHAu
y3Tt7AblSZ05HQdFcRlBo6BH5QDltPjXRFiysEFPBgNLyHYTPNdM9IN/tYwd7M8WgoCobDUQmm4L
yCTqHGLfkXP//Tqdps3An4DkJl4rIA4Aid7MjdguMs+WUwLGkpk/UqL4evXZqTr3LYhhD70R9mOP
WgUe+YkRLNiWv/tok8A2Ki5I4oJMSrXm0YjGbQbRUuiU9+bK3Jkhyr6BGIP+zfGEx3bxqnz63uJJ
YAdYGWBr4Kk2JHxxblCNIQ4WpxXxkvSVkhdbuaqSjzG2pTqiVzkLwerJGYANh4AMDCExGoLmeWrT
FCAIKjNQy0GKbkXj3gTnWB0wK3poY3vHOuhPjpSjNYgAIvz9SLVT49DIRfECZQUklk+KTdMEKb+C
jw4YgvtbDZpdw5RAUrfdFHm8Uzodw0Uro2WHdtasGThqwPsXGNFdY5drm0N8vBYBbbqwiC+0aGlr
nzxgAR91QRMpm8IkWfps0ymjQ+K6GByvSoxkp3IOgQ8F6smVKaKVM8TdWrPsdsHnnYRUOiQwwEIn
awagyJgvfmakU2ySDNnDpnzX1WgHTbrdEEO1dsjdyv9+/k+iYGkML2XLIUh+nNSquDB4hyqJ7YlW
YyuzViNog2bGpoAe6sIRPjOZkmMFc2kYSCacIHKdIs7AhAHV0yoZkh2KpGNIzTxPPJd3beO3Fnqn
0FJqOkvIIn1+ftEwZ0LHBcoJOnqP55a7FArNHDyKYCpOJ/fBzbhbblG3re5c0HKBONlVJgg6FEXH
oWNZAOFUD9Ai8amlZNwnEylBVQ9RFHUhpNVPInep1g0+c+nP9FNqWsBnpdJcYXidCz5VU+k2pNDu
oyQdfMqp6hmkBoMAqhKVCWgv2lpuAI7Y9SnavHi5Y4kbaJVtrZPMfumo4id5/GxnWRB307AQpZ5u
yuNPOouDG8tNKZnwSWv9Ps1NyBQSvC+ghdNYdGFWzpvCfY8qExzgvDIHAU/oLaQwFevKEA7ptCYR
JAOkbuxIqoVa7Rn3Aw5ExPcIMhB/z2u1Zj4WCgiCQfauU8TXSY4awTjujCoyPaZ0qzRRATwZlHXZ
lwtTemoafLAoRlsETgJ32uz1jgprnegDwBlakdz0VgIVOFJdMp2sOjV9qsrqYqzEDVAcP74/8qcP
DuSp0BgD5h1IlxknXKatRXTssJF4rEqRk29fNMu4I/1wnUcicFrVF6l70daoVNrvzKnvOxTo0YlS
QYh1uG3hmDR7oXhyuuSSrxYUKHBDyBjOUaqQXcxVB53OYOZ56dAXZJjgoIxzH2iKhfvmJFiR8kLy
EYkWRnT5zp3rNCBVx3oB7dXsiSvPlD1/P7mnv19ytiLiMtDALAu/x8G6YSRZZ0QFYP+RocGbVUbb
bjUt/Qu3xLEh6fMOoq4JqJNIG/FERFieBG47XrdD/6CXJA2NQV24kk5vCRiDdiAWCaBprNOxsT4b
845BG9UrNJJfTJoV3TZg6FnbzFxiGDhNpkJgE5oFiAlQS0M+fDaDbSLckfbgK0q3/aOGfl3QbTxE
wRtBOyuRxZSl/svTewmCJMjwgxfMkvRcs0tekI5D4ZfrnmKZftXwxDOHpPSQ4dyaChgUzGhY4oyQ
3vIooPzy++CCRqoRYiXziKuwCkbLFhEXp+414d0tBxoCQH5+SZj1kUDSr6jFEtjt9JDBhQMZpYHo
C+/V+Tg76lhAL8Ov2iPvPbOpQpOJIInBAs0nfZtUGeiok7s0M0NuQr45L1hoIhToGPM7FU+hzrVu
FLNZiHVP95ZNQCiMuNrAscGCH++tkUZikBLcUA1KgZJQlVVZRHyl6VG94OtPX9KYdqnUCGEnoMSQ
ITg25bRGPEKa2fACOF2Y2RnBsMlAmBG/q0nY+KrHPxZJW8+O78CoXJaDg1rREVdXDqPRi/as7+KN
TH9QX3W99FrzQVupBIvP99OA53igszklU17SQYfNJrA99RE5kDjMQC5nrmqpA7Vk79zOku0FkDYF
bc5JZs4mA0Q/5M5Sa/3OjFnlVwxK904xGP7IrXH1vY897fCU63hgbxaM9GNcQYQD9uowuQVgfZhW
JfejYWPQMF8pIdgXwzT2hjJ0s4CAo2fytSlk++UyzBlvJT8K2g9woCQ2aralNOpovKFQaZCsEY1k
HpGEDY7Xvba31W2+VxblAE9vmGOLs/1kdYXe9DksqhzN2vBWlfjzAcKxidn2ydM6VpoCJjRl5Vyj
0LvlSIyEkloKID0y+s3nFFarZLcINz6/k/6YztnKUp23QlSwLDmtkmgtmr20S31tZ3waxoobu8Yf
PfawdAkszershtNNMnZ6BI9sFhBUR+kECZPg+217zgT4AMH+r8ordF4ljGrep4p0BC3tEo8lQ+Yl
mirC762clrNxOA7NyI9x4G/yKlONUh5GoP730ErbWcGw6wM1+E8kUuROmF9kkm0QsQya4YB8OTaW
INFaTxOmLW7RrtUTSGNe8SnxSHRpTWSh+/acJz00NhuZWnXEzEYYK7vXbLzN6IcU+vp++k42IFLw
yDAh4SOJkk/SEXabE+hQoj7Y41V83aRZ9BaRwdgSEGDv4smOnAWDJ4P6MgjPaULzEhXd2QzGeFYa
I4NBx+42DlDuaZ376p9+a8yszKZOSwq3qDmsmGuxlagvYy0pZRYvO/lpj/bDzM7MHRYqGWkFCk8J
qaOegX7BzEcedaev/qWHuIRNOTlTM3szZ9iafQYFZtjTnOZCgexlFS9SkJwEa9KGjnAWiQMJ45yN
CQFj3HUJbMSPbVjeJYWvBRIRrTwS7o/v5aUa6JvI197FYvBwdnNIygwgIE1IIcy8Eqq7o1uCkMlz
DGV6oG5SXMRmy1Pf4Hmc+N9v/bNzaWvoRkQwJlXQjs9y3EZjN1ITW59RD+qrCeB531s47RjGVEKX
D7wceOWBMXm22S3QDLAUolW4s7y086rXCZok3UX+y2QrC0q+gJdf8AxgQONn9Pq97XMHG8lNdFsC
YoDn9uxZwVg29KqFHPHYmjrdkkbEvuLYol5lBbKjHuhGafnnZxTvTCTGTSB6oHI0W742AjdPpuNM
96aIA53k5tqFLNf2+5Gd2SRIbiH8AFZWxvWzkdUqU6aMgq5D5coOMKU7i07byWUP35s5sz1M5Egk
izG4H0/QzNOkU2WgkHIDTuO164sbvDWWyPnPHDXYgNcGDgQog/l+hwYH1q/E64TVFm/9WEsLz+g7
sFhyQC4pOMoBbxBO2d1ojAMz+/0Iz00k3p6S+AdfJxw16M+hgxLnvVdW6LCYGnFfTw2UX0mWLqUh
TnMwEJLBi0fyICMDeKK+SeM8iYHR7tCXizbuKTBD2VwtnnCtgarG/QSdZBBdD0vp9jNDRPeDhiIK
4NunNfTOBQWjAHGgR7syVKsqHGziG90SFP0kLMDodLQeAv2OYOQk1CmZNhp6BTOOhiZZsP4kyq9U
NzxYD6YlkcOzc3lobXa5IUfaIR0Ka91KXOp+tmn3xU7bKGH7rEFdQbti++Lm96vuv96G/44/ytt/
XWr1P/8Hf34r+ShonDSzP/7zir6Jsi4/m/+RP/bvf3b8Q/+84R/sRyM+PpqrVz7/l0c/iN//u/3g
tXk9+kPIGtqM+/ZDjHcfdZs3X0bwSeW//E+/+bePr99yP/KPf/z2Vraskb8tpiX77fdvbd//8ZuB
TfNfh7/+9+9dvxb4MQhHx6+Cwvv+65f93098vNbNP37Tnb+jOAfhaay7pqOe89vf+o+vb+h/R55D
CrEgmSdpmeCfWSma5B+/mebf0ZCDpBl6tlBEx9v8t7/VZfv1Le3vsgYNGi4kg1GmsKzf/u+DHa3Q
Hyv2N9YWtyVlTf2P3443v6xmy66Sr0oOSq/ILx1fcEXPWwDvW+Izy3hBWvQuowYEG+1mIZsJuokT
U4ggERjgZEN2zkDUcGyqGsnI277v/bG2PUNZsbZ/j6kCMncX8kwlf6PF8NmOUe3nKvuQF26RpZ2f
piQPGre6VUR6lVBLQjQ129cK7SmelHUyCIB86bZB/9IoBlxgPOKhdjMCDB6UaQSmTRVocGEB61AB
AFm4Nz1wTqCPyHy1155rmhUes+BD0cezi1K80zuRSMnYwouE8TSU+ymCsxWl8zbRKpyGBhTm6n1m
qPuxIRdc0a7zemy2cGwcn7h9p23jVZ1jrngOxs/Uofe1ZbwZ3aD5LlRxfAZkGOGKtYk1c1PreNgV
PLZ8PbIecmRPAXRxVD+3tPtej6GIYvTPrALI19FsdESSi6wiksFkAHDJ2iBh9pOr5DOLyE3tRogg
smZVkeiZOTn3SNmjFowymT9oypaBqse3SvWyTce7suavRlzseuWidgoovBUuapkWvVG17IHaF1y3
33t+3U2QfoEv8w0VlMIuaPnNMglQ923+9RODGK/yXnss5IcShskCqtGXpFxBGRqMahCUQy9R4emq
uJlGsbVi47W3J9O32LZQUtNTDfAR5NDmsa4yokNtPkddVSuLD9esKy9S1NumK1wQX8CRWcNzX5Qx
OASnnyKxIMeRl2+iKx5rZwxwdbGgE9T2iVWpPmKu9ZVVJJkHQUVgznsUKftMAQ7dQvCdINhKndof
uJYGXLsEbB9UT26JPnclehKIwoyCGD7OY+NDbNOHEddjJOuDcXxQ3OZZFBNg5h21vKJw+5Xum5Sn
Oy5Qiq0iPPXQr/cJ8MR2qgsrzHCjtSmfAhFlgQGfCn7U5pcQrlcWkIAzSgO8EwJ8NIUIda3HX0Pu
x8vHUYFoqeaVPcouIrfXbj09VGnKvQZC834zXVvUgtRwFO/UpKo82kKkitaGgB4LGBG0Cb2laEEP
RrrTrcz2U5G916pae7dmwWI/wR/1ugflEHngvIJcp9agwGCzS6zi4Ge5bOcmN+NYV37L2BCMygCB
74Fu7byGXEAOwVrrhyLYc+fGDzUWR2/yraLqF3k6+sWQr0mCxAhYA0tZP/m0hXOtVfUnsesfA60g
Ez3mzEt5XHla55kVF5CnHngYJwAj4y9Rs8AHMMsfptW8lwMONni2d2qN/9ALsMoNdM31PvUj1mQe
qMXlS/uxqWSFRsn2VVvd1KOKBJjavOtNfc266mKocnoFwRqvS8vcS4kBzUENlCqDQoI65p7b8Hyt
oLjtC+ZXieMEqcN2fX9HGnRP9I7PQFrio21GwNP0r2KsUeoTfNwqaKsJe5s/GKn6qTnMB69fAfph
BZOUJgwdttGHng3QTO2BGIiVUB3pj7ahV3i4+P0A+kZlqGyQWjDfLbSg1+pfTqc9AD7tj2kv1q3N
9vB5+7LjWzwiLgz3rdDT0psyVEDLJNpwy7jpibXWph+R2r+4bYqHZj3t+z6/7do1aqp7wzWvkONe
V9yt8BHwEkWWGQA0qwYSt0z9iZN1HJvresA7rqgKtOQpCZ497puVCMNvSwv8GnH1Q+vtZqWn+cqq
oLELTcXasyjzeYH8UK4JAPMUKKW1rDWDfuAXjeJ2a9ttNxHrncBqAUQZq+hK1a6K0lK8ahA1Ss06
20zRVRvloRO7fhq9EKPd0Zzcpt3aSoZ9O1RPZmtccrN7YMkY6LxZ99oYcjcO1a69iNRu1WhhbTtb
MQ2h1cRBb1gBidpbCPG+UpvvctdcjboZcDX6SSo1HEjsMRWSZOrwq2oYElwF2WhDeqGmIPJw3Kcq
oUFjbhyIk6SOwjwjBs9Q4SCTSlR0iceu6ts2lEomYKUh2rHG0y4Ozaq6YfD9cL0JhCaKC7zDez/t
7JVhCeS2Jtnnk++U1PjFlF4Fefk6cZWN0QKBlKQuJDbZTV1qutdEu7oIm9hYd1p8RXK6tiJ6GeFQ
ZsZ0jyBiXZZRoKvAMZUNFDqrXH0bHCVoMg0177pCZ/s7yCfAsVop784ERzgW1k2DY1Kl14qabsYe
9Iy1QXw46utSpZWncPGud84uydyXonlVx/wi4T5w4RsjG25aVmCl2ASpFvbaNPXGUGJgBwd+bUXs
ve0TT1Xc27rkPy2hP1bKcFf14lnvpqeY8y3uIXQ5/4TsiLH5ukggb5f4gutP+jWadiBlbKOztaVP
OkWPFqn7d2g4B91UBtCbB1mWE2r46Pa0bfr0imbK3dSUN4xrvzSt3efJwyCMHXXbG+GSS1Y6+8SF
am6CL52iazG/TczqqgYEN8ITw0t1FfiR/D2ximCq2FVmRXdiutar/Lo23bucoUNpJI9ogr2t2gDd
0UAWkBW16YX1SXu+I1aKXmnq/tTa5kenX6d2tcpKs/PssnnWJ3LRDUL3GQmZFV8ktF5PKtp2CAcO
maL5LH6tbPKKJhQsuxraxrCum2ozJumqtpyVqN17pldXUwbtWmL2j63TrQF3eK3b+BKgjRcngSMZ
Ju2RTc8l01+UgX0Yg3apFoO8ffy8EXdEqPCtdHwuhFnByYIEIzFDM80ektq6b/qNK7Q7o61vlUS5
702+d+xrEESCUtr95aTAnWhZnXkZGOGYGhSVuY3YdGEqBIvMtD2uy3Vem6vYtC/1iL8RFqO2W7q/
tMq9fHfNYp8YAKBB7WaTpiuqTC+Nrl6BWSqcEALi3kxDIsaXyBnfkyi5VInyYWVGAXeWBpFj7tFv
5YGB0QnibCy8YjTXZYJ+Qcd+oMxSPVqDCjtOtwkvNjnrgIJIVmV9X4KekWSqGaio8ngxt66YFj+7
sflqKnw/iW499iBlnxQlyBX2EBfxz0iFGxxcdpFrfDVkbFdV1gWN6yvQxNzUCQla1XoSyb6IXzom
4UAUnTrRD9eOL2jtgMbNgjglf+ajvU7i4WeftZdURCxAvPdsNu3aluGIoUO6xNlYA0gDAFhaW/Ax
mSujPtFegAFy7xgPcdU/1L0TWpqRe0aDfqqKvmCbxzhx6pNWlIlnF6Cg1GqQOEFivWv9nDtXpm7/
1CZjAx7UTappF6babXtzeixFiZ8URgjYWlCCcYG1LYisxys02kIYlu4gROarXbwzRycojH6dcnrp
co9l6yZV7mPduYoBewDmCreKgyZg4dzpNuhkilezjba6OdwQo0aTo7Ga4nonjyezGp8VOsLx0edo
v7GRe8k1deNWZShy66HgILiIo+uOgVRXjdc9V96iRAPHdmnemr3sAcg9+ZUhonBcGY6MVyMqzeiG
W6txGtQK2Sf1iEx6dlXB04rheeRrHZOpk2nHMvdZG1CT1Y3b3uArNdZWA7ihkBq/RUI0NAcQ77j6
vQaFI0NpfcuRKI/ykqXKNlbtsNT6vXIx6VMwaW/T2K5cDWkA3Qfjw3UZl6hjVVDujXLjZ17gLrPL
vdM1npnQlQuiO+dF8jfm7ngtDD0sp/KxRb4mB0dVbxgBuI1CWltr1SA3YsBP5+llrje+HYtrvS+2
IOIOuX5JGnVXWjScOB4b5Br6iKGhZqjZVX5RZr5LkrB1x52AA0Tv/LZVr+qsX1OVhKqILoFu8Yyh
2cn/163xph9YwKfeA65llbXFisIhdqV6VUytP47GNnXKS0fYV/LDCezflgBJqDG/LVJPqYud/PsR
qVx0QQ9Fviuodgug6YUwuke5Cg4iBiVL1m6BG7Xqg1wFjxIYsGzzXS+S+5qjmxrtxVEZ+aUOtYHU
DJK8XPXGuIlM+zpKLC8Z6H5Q8pWqR2DtQBTB70SMVjErW0Pyp453ndlcWZX9mCvKLbbkqkJkElsK
bgK+7onYQWY7cEiJt5YZOAN9h3va/C9HZ7bUOBIF0S9ShPblVZttbKCh2V8UQENpl0oqrV8/x/My
MTPdGFuu5d7MvJlBXE9BYtRj7Obl5foqYz1+bIv4ZUmZvX2o5XQcZ3h7y8NEnxkCv0nrjKAIIa2Q
HJcvD/NbadepNbi3NeXeID+rVJjoyveTvmePfleFfZ8nlHmJKeb7JV/Oiz5EmhvEhDwyDjlFxIfF
oy1TW+G1XN0YamMhNYk1u1FLvXn9nbvXzuH1Ow4WXGBGlyOSBmwUejiuLJcieBjr/YD1bNKafIPL
foCqIN1YRdbapO1sxcDFmz0mnd09yF4dtR3JrwoiALvLMBhcSNlJZf+8tTs5Vn5uQVx3mgmeoVUQ
6vlH8fOZ1aXVNsW5bJNtXdJJeVHGDT9du+DOv8u2+iX31nMw6cc83y7gBIzF1+ky9qcpx0FYXy+K
eove8NYTRlzlxYsuxkTT+pO+2veT6d6aWNsyrJe2dXEy3CGxF5+5gPWsWWa07gQR+iLMlXMYdDNx
tPzAzXDRMysaZdpLM81VQLU53nYBN5vGmPwmY42NnxdNghwiahi82y3t5BQvNq6WxvqmAjM11Hvr
sS8IwWFAFV/vZi3Ok9Me7aqLiCb849iU2gbLvg7OKl8u1/XsTU2i8w6DaUzGThytrsDukHS0wcGd
O/IHkW4iC60yCDH5YVBuuw1W/8QoRzqPOZdKKubuWGXLbSXs1O+9R39zb10OTKWXkTl4B91Z0nzy
7icRYsMYy6I6jVrw0LYtt2KRxR6w5+QMiSyaB7+oT7PRndpuu9nq6tCOTmTUkG5s6Ex4h2yyTu6A
l9BWxONkRkHvso6c0J6J5UK5YbK2rucZOqt4KZDuZEZqlEOaDV9lj2rQGG8qz0M91EagNamJ/5Kp
NzG4f4rLiAwXvX7tO4Pphg/odXSV+TH30UvwUrm3HVfu4C0fOSex1K/0Q78wU+KKo2v1j7X1Uuf6
4XoWSrs4D4a62cjoNJ0sKuziFiTlwer3N9TltMLjGeU/OTcBoyKN97x6dTIKCPZRe1SaebCtg9XV
Pham5UX5FIqmbc2nvA7oLgo2xNYf3XY414P90bfBY9a7Ly1ATqhv3Q+iqSxyCuPiTO4/e8GYtJdP
nU3oTd2YxENt14o2a41wLIPT1s4f//8ZDqNmtGmo7bpFj6r1id1lRt1uTdHMjSCXqkjdRhvjTPiv
jtF1ob9YL0L77c0qD2vfBh4ydBpYq82jtYEcKAbtsV32l1rHLtBc6fnG4BGA5nd3D5rRXooOb4AO
l57Q2D2FTfMiMKIyZLjzTocDCdwvbbeLqDPUwZDFmEBWvSL3RxmUa2ercrWoIdszxJ3UxAWd11nn
+X7Q/GSxA9Lf9aE9ust80APrY6/0IZ1GMtQH/a8Bjmtj2Rx2e0YjibdhZNXmj6Foz7fCIsjFNrE+
ZGtGcuRo08WjyDmZRuO335qfHZwu6gOtiddu5VrxrJPU1OeASyKQUGHws0Vbm1ykWRP7YsZsfpnB
Stq8DN3ZuEN8z5SMOXOW9Htk7ZemlokwOMgyTCTvnUadr9+pZ+bcZVb9k5t8/87iPRpu/dOVGntw
BzOq3ebXmrV0yPkk+8CDwlT7xKDkr5TT/VzxhXSaq4jJ4sc5L3CInYNnrFTuqQHJWuPxCiGCRMni
zZN7FkmNt7oo68XOM948/dtifQTbfE8ew6NnVz9TsN5LrI7CaWpHpGNtLPLy0OnqUwU8SA18BWAo
exIEDIQdZ7yY5ki3FKvRKO6a6g5lW39eK1OkWvfZZuNj7yjYjVJ8K3cf0kFvHtvy3qVgQkSg4w/O
0x41ddT16hubGxW5JZk3utUeV7T20bbwXobNLw7rpA6uV2VRqXHllH680iH0K72ex4cDJQxhjsJd
n14KADMelC1SA2VU6Ex9kWgLwdkbTuHO8jYwSBIZbtuFZr+J6CHbADKGvh7JpxO/WNZbMZrSIfJk
+zBrz1ulBadRVS+D5rQ3mrzt2EGHDoOnaJ9blDJXwaAw3DdNyBrgK5DnfUK3mH9uVtGHRcYn6BvH
DzOvP2uTPKxq+PKL/dsa+faDQR4WIaykPBhDvqVL1dwql7ctxGZcK4ynzv2DwZQ86xnKmNoyzoPr
RoChbUwMUp9aW/G7ocy2lPegNdQ4Y2CfkHayFxxc0cRUHHR/aaOlK/+hTqvDWTjPTTbzkVfgNynK
BGj4a3O0D39MfYO/upOhF/nXRwrZ+FjkuwlKR2mveGSKOikuvJSYniLxYByATjw9zrJCxgwHh7Rf
DKDq+RRr6Si9R+Xw37WuzGSf+PFFtCa1+3Zsc5rA3UV8bzVmACwv31yz926M+3Y1MkqoZcMXrGXD
9RpZGRYi+NV35nhuKaQkuFqjidP/X+2YLU2M1OLk5vQ1UvY/Wt/+9OZ833eEjBk9j0GV4r2wJuNk
DRrKFb3KzqMcUnff9NBdgSpFudyYQ/mtVycPiXi0Cs7S66nUmP2Yspl+LHvg0Pftt8oxvLvGBMvn
ZF7NOdGGHDHhWN/WapzD3r+ZsYy9z5rSuzGn9RGN7mfTGvKwb9ylwldNtM6mHq5MCkSauVM1PeS5
/eE4gK6DX50t9rGwC1qlWnYck/bHpDgRus39IIvrWMn+Tlt4jzYFVsREQ7QX7S0OZJc+tygb5IA4
7Tcre8Y8bWOOx6786wS07b0KpqgI5vu6cduj/FbGTvauNM7EisVmwYuVDkffAt3QXq+SYPDmeLOZ
QeIe+ugXvl3d4CAyBYvLNq7Lo8vxhlJAjjgAksnt1SCQbntoGJahW5+O81x/i4ETyqjmAzPL59nX
b7S9ryNzGmKVNz+T3v9k9sKTmKYuqvakbtnFmz2kZu53+Abq0VTY7bFTw0quA6igm/0F5uAiU3RF
61QdSIm616vGufMYIz84ynro9tKNfV89dlfaZAOOWTYZ7VVgx17HU/aC60oduxtctO6ymdrBatcf
ZrbtWNP14xQwiFRZYky3GjxMlTOXv3ucA2sFMOdXu35x2aTzY0gekzTcCSFxebDn+e9c+5x4bB97
1+/WurpVYrn3Ov/RqVzuDJ1t57r8o7HWB76PKt0Lz6XaFS/09tQdLd99tpVGuK2ivzPb0xZs+WFS
phFlcn4twPZPwwhKt0SOl1up3jgqWirvJ8hMarWtSt1h9Whg1q8r7bX3wKVuqQfHwZmCMIDRj1vb
TTJs+RjeplcR3POhvw2pDis1FqX9HszL07jlb7hVZ+koNopXG3feLn8KhN7Hcz4XN42nU+A42gia
MX5WWb/G5fBk2Ly8B80d7+5668v9W+EHFWZu+zP2Q8FZbx02m4XidgpEYvNe9wb+Z521Mu09SpYO
+MuzCQuoNP+1E25aGs5pQgAaXZeJvW73Dk7ftG0sZJMEr0gR3BOJPr+btOrJ3TwyRnQtnAKT8VlI
3mRex4OozPsVFvPYlM3jrn05zL4lhr0GMUqO9cZxCPxaiqZL6smWEGeziJWxxfZel8dletIMMVz8
vHu1VYWcajfeNKsewzxzcX7aRQmpNhGDma2RO3TunRjGr8xkgsSAMj1OmvegeqFfeET6pSi8V1tY
f5cFdLUKmuKwNxqOBFbTJMVGdm8hAPXKfPTTaj7hVtYlWCMApS5Uwv1mValTyPUhWJogGSHm4uIK
i/aGecc4y/RgzE0faz4wQEupaeYGiEhQu7EmGNYcGgQWO2SJtlX/6nwyQEeq226q3/R9tv60zZO3
rxWIk8ZkeEFoj0W31OFLeTPo345XTBcrUCw7e6OGz4mdEnkVr76KYSqbVC5ZQY+AitwfVQzrusTg
liH2ceWDXeTEIY92LDyCnUxnYvRpWp4CzV2O1GOf2N7c2gUkAR6fkD6yGSM6s5e14/LMrzZ92OE+
5httsjYbYMlrSxtb0MF32DewdtaQdOCHsu1klO9+ECrP+fYt+o59L+gZ3OMwgzZlnWdwIa1Rt854
kjboqaRDUrK2zumO1vGoL+IPSvp7V9pva6VhnB7keWQM1tPSIjdeKJaGXZ/BrzJMtrxjv5HNOZPu
srmqu+EYGMv90tfmhzCtLK0nnLL2fj/N1c5XRCu21M9qBhvbenVCbJvTkm/qYKnPcjeMi4Wg0rQ1
QlWL+Y5pD9iiLPAjvaXlrFf4kKG1XoYgzUEgvbo4zlVvH9eRC8N0tLP2kgP3ROK5W60ifhR7a8TY
+VMtc4NGJr1Cl224k4nuuhMSYa7v1EHbIj+0uviz9TOFXJ+LhIHMcO7UsxMsximfn/1uJY5c01+t
ccDajOIar5v9LViJ0rYm+5BdfWFqbVXJApqqOfWnYcIM5ZnTHGzvM3OYZZuwxoyKXL1Zw2ImOdDc
nDUVR7wvQ7eWRThIFsSYNakupyGaA4CnaqBjXCZImqGkiRMVExL2fqDruXLZFKU7OOoycHUWWnVD
gSmjzeQsAgKP1Kgbsc8ZNOse1OdqTgyMxn02Z5HXmlY8tCOrwdTzVNfWt2zvPdIcVBYS2n6rwaV3
nTXCX8t3PXetc8NvgxZg9Wq9YAiUxmyvhuC2HC+z6vYLwGlY2YruYqqc2Jj+VS6B9k1f5rHPEmQx
DcfRzT8dnqxrV9WxY04p9J3mcy6Vf8Ak5parJz/2zQl3eypWF7Ewx4d1spo5WXWRx0s52tFYmKde
ZxxfI3w09Tr4v83Mw8011NH11jesYUCGBXtnLxU8gYCM6qkGemBUvZRJPTBnlQU/u1FzxVY9z0l+
Mcm9p3535bmEdrLMxWYqk2rJJTS5p0YbdXWuzfEB5qU7rc2vUap32Gm83rjdIrM1//aTIVI4RJp0
1X1twe2wwNisyMkSKcs/RjlPF3GqRj+/IdjiMhaUrqsoAjQZRaJ6XRAi7LwqvzdiYpmWYdJTy65l
JKayuriDHzHp21ft7UBvl3jXuf3NSjrqnjivqBXMtjgFdv44SLsEqKNKyBv1sPblFyFyW6ht0gDJ
tg6dqNbY263lJvPpO1Z3CAcLvN1b+AuiM8nYxBk67IMMhVa9vxbb3wwZQyy7Zo9a6dnRMhcH+NBH
jVGHJDBrN9Wqo8nUZnidDku2bcXvTupwlFlJ9SRuPPJuQj6LSvngxLPQ2Zh5Frl1750nd048br6E
o54qaCxQdkg9Lp02zixh32Z7+Sg86z7wtiKaRjUk1hKcHOk95Tmg81KtdZQF2qXoOy8sUGWF/joQ
AGv3cVbrMkJ5caOv9cB0voNBn/gu8WpJSnfNo6B74Rp1E9M/rLr0ASSkjLzydVNGcCq0xXuR+vJq
isZIrNJw8WoktkcsM1ORattT12ze56nRjtvOoe5XhGtxJkbVyHE5dxLohjE+8LHbQM7nSVB8rP5Q
8cn1xNWrCxvQOdEz3/k+PN2ozWPc1zgLeTptJWkA+xEFxCVzV34dAumo8YWMles/ydbNY2f2oMpz
dZ+5zXKUosvpeQuoiGE9j+UUGUgVo8GDQ4RQuBh5WqKCvtjrCNTeg/UPfVHHpKkJq9HjxWvvAjCM
pAVjtUv92RzdIiwULYY+8G8yH541qyJhF7BArssaQ7Hw/PDDivuJV6skV5Y9VLf5qtlpkFXJ4Dfu
zbqPAUg/jAZ40pjWJXaItcMFr3QH9ZHQk0EbBBZpZnMwDeDZbXT2uA+40Vd/S/xBQivZZrh3Jcag
rjCoccSNm3FXsM+vOFcW5545XbvnsJ9b+ywH8zA3LdOUAHRYS/yBVtsS/GdPrVccM02dylWShDc3
Q+irAKhCUfKtVf/uGOuf2hFPoJEIisbaISjQZF4I95l8QSk07FYbUsLdLk77EIihDStPLy+m2R+z
Ue7QklZFnnqkrtVxV+p9mKncD+s8mNKl8+FTlasBw/YflYYxOSjGVwaW3LYMt/ua+a9D+bkhPaD/
omKn6QpGmp61iysGG4EpNty8gVcRKd86QfccjFiaG2K+c2QXLXZn/XX6ks5CpOLa93YZvIW+60Qi
97eFua+Pc6A9ma6XgRxBp9rp6mBlKDoMbGsCm8r24rrj01WFmmK6MLgcQfudn++8Jb16rWu0RbXZ
X2yjQ7LpIj5qdzfu++mHOJkyasr1EyHi52wbMhUOnV2jeWFQIQGyOBQD+K8YkXGRtNsjdk19Yo3O
Nw70f5hJP1CZO/Wb541r6kwmIhmjVdde5n2V/RRidADj6qkqGrSVGkA8WkiomJiTKnRd9hyqrViu
ORQ+MsiVYv1Qrz5DZt72l+F2yLQZqdlsj1GG4+1NXfQauAc/03btfS+0IApEhYaKqr3pMCYeabSj
bQdesCmCvOFcifWEuD+4FxNlVjUH6TjbOjaQ5bc9jV4cbOZ90VRP0z5oyabpGMfUHnoskLWw8GeQ
ZN8542NApmZw1lvLiy2t8qMJ2UCEe/0ds/j3c6lRbQvnJGvvX1dKeRxaWJ18robDbhXf0mQoqKeq
8XiaHJ8gTJ2JjMgij6Gxg+HQB4AmGr8j9/LsZCtiAzhOIaCy7Iv4yTexo9kyvfmhLHx5o9fqR/h9
nQS5PcZKbSfQk7tpHx+Fz5qU82n0pjbZje1Vn+pkMCwE66Mzxa67nF0c3y29oVL06z+25mUxMzfg
pUC/jYsftuq91NCRaiHsOLk1W6wZ4s60ebu58bwv+QHcgRGCOsCt1O1+xiCfT8rP3Rtj28DMk8Ca
ZTIPOPVvwnqoGxF6DnA0JSC5D53NITBSPO17cETOVybu0P4uZnDT+fJ7XMu3WUEZXJUtnF5tpnep
X7uIATYxHNEAHnNNLOnQvvTFAHs5Lae+tZGMw40t3Xar6YnvQNPbSKWomZcGPqDODrPUDNxWGj/Z
bP+07TrsRICp9bBeFnfjqIfaoPevKwAc34usTXvspUqqroLn9f20Xrc2RWlhAhJnQIm59bE2JakS
vXip5/xcK9O5LE314xWtiOstc+KiE8+WKtD0+jiTBL7715Q/KC/bGw7P47jIY18uj2Ofc2rmWZuA
iuL2ZJdJ4yEZoimMa87n0EBklpBtmvaVmJKhCp4d2/1jGTWivIELuQqIL2vUzLNuZmbO9Gflf62t
pyOn1/XEgQ11vV9sAmidWwc+es9PunKKqKyn7WgZ+9mBHbNcWKXBRYflU/FhwI5BmRT+9W8/5DVD
HMZA5OQi8xII1cNAYe9AlGPb5zqCaUO8LN4bLX/XKQPrvLcvrm2412ftphuuWaX5CT64JQPjS3j+
DsZ5K4O3fsECh9Dsgd86vM8tDz9DIGe6y5Aw0c20Z/Be0Z8e3GIq4ixg6MwvpqjlxgsJGEJFZzm/
EKZ/XAeyCq2fhmnxWlrVCRAkkQr7i7W41SoDCMjgV+1FYWCmldvsGEAekIsrhoFlUss9jivwcSfk
EcEp0gXQ8qjCDFiffCeyp/aPBTklXfNfIFhS4+TA9/QP4L9FePWDTC1J46G9Z3U9ojFE3d8G65OL
BpB29d4AirOE/1KK4t4Zsx+XC9Hs3lcNZZAu+r+aWzAJuUOGGpN/7iwtCgaKUCoPEADRpbq3P3Ii
zacaXzyHrC2LF8nQ+gtnTwZ94zag99q9Oy9wqBCpOC2dflafujjDv/o4y+pK2Wln1PVB0jIuSDEZ
ENJdT0VqzBosLRkpW3mz6fJOD7I1RT81h4sPt54H//+2bfa+m8FdY/TwdAnUkUJ9Oz5Dz5ZCGk9Z
oDLz1lYCRidoslAzuAZNrkQrYBYimBDzCcjLxrFhn1oclD0ZRF7Gr2SlJromq7BsjbeWeVtNbo8M
7HNha30H27AzVcbXUowM5GY68g4ohkNbrqhN8fZkcrbmTQzqlZ6oDyfA/LJBFCcqA20JXX8vgGev
/neB8Yk7JLBbOZ+3beIGF3KMzGp4rJWOdELyaauS6c0M/ViRlWhfO/9oawWiBCOId62fI1/LvmDd
MWyiz037UU8JnqKvLr4bzbHjzPQewSgu9B1AnQYasKV95bg6ogX7pdCUlIXu3Zj7UFYqWWe+dj2H
A24TOWpt7GcW3PZ+sQQiqmCx6fH6zGC/HNZ1zeMJT4zQKUQFDo6Sb7F2DnhUhyyts5J0TFaBZ3Od
cZJ5W32Y6yKiSQB1LMUYLW3dRzqHAtqlcAtAmwA5jvpcP1No/iX69yMfEVB5pXxTLsJQd5Y3UGjx
rnInKlqu8Iz6apaUzdZ0YsiQQnDumHqyURCJca5Co8xid89ORrM+60r7LiFdcF0aecZTfRRVhnzb
4VNKWkG1MdBs0snq/c7tgOZZ/Btc8Jde2VqSi+J9dEB9tp2tS7N4WPuFWFnh/xlrw0u864xLUDLD
ht6SCZcZ0nR0YAi2+861XvqJSan2YWuARZtM54teOjeim04mZf2qPXibyiDe9IWj0QcnVG0NasU8
kLag7tN3y6QT9Y7z4nNk9tPF7AduxqxCWly2/+wNQSJanSd7FGeTGKPRIpa9anpEEwEq9ArwBK8v
GG4Y7xxhuZXbD7O9GbFXbZ/uXD0jMIrMuUr6Qd62vjfFjtrfsME9oJlF7+76n7lGbZTtximb3NAC
4Gtc75awln+OcavVr24TfGg5cju83dDV/SNkAobDal/RMeUo0tHPlSyhSDWv3gzcSN9EsILam0gG
X8su062x/DjAEiFs1QIH9YtjHuqAPnvfGIOVObrsqXzENxs+yDDsZPHlWSJTFXsdRLDIdz4CkMYY
y9CyukOmGRdcunKqB/9CS6hCUxqv1dK99bP+tui+RAv15fTOg+8UYe9SY2zX/9nT2e4DUcEOIh74
9XMmUZ2ZPbvD72Xk7wDDbGNuW525Wd0a/vmucQpk9ZAhS83JkoHT4D3oZX7e2vpmXjNkXeWYknWF
TAG4XlAC+CB3SqLbGIyZohRKHfGHiAx94tKjJ2y69hW26SnXt7NTOrQAmnWkTaWizPNHXaMMZyAB
AYv7x5/3Ejl9defhJjjZ7Smzxbflo9MR/9yJyYQpr56asdRh3Le0Kawvb5PIIXXxsuhtG472dles
62srWAGjA8azBebJNuc8Hg2LVOk/7lVgU818KNmY9PbS/OvqXTxigJe7bhG5VvE6aPLN21s3PHEh
fjXmZEebQMueSScW7fxuLvkW4Q01Yb6ER2UbNFEzFC/t4pzlMu8QEB6TEuNl2yga8vqGsBIzdPbt
WDv6KeNj5oVHQ2DRlNAIG716H9ztu+/6T5/bM0DhX+iMPm7Tn3a0TkwIfrYT9eM47nFGEGSsn0nd
yiP4V5Qsc/ahBGyhHM8dBqsDKJLpF0jQte/KL6jtS1RUrtt/Ge8ORXE/iMeuNt+EoOKrmPGi5HBO
s7c9Kd299Z3ajAfFHIhZGzYqr0seiBOR2Y/NXp0XupJAf7JRGcJ93S7eQFedHVyj/9bs8dFGzLEC
kOfLA8jsazdD9rnreqDxMTZJkLV/GXzz2W2X+1yVXwBE0vCQ5Hh/paHuWmM+SKB1UY2Pe1mOfNw5
CJcJdMzIqUDnXzebT8JbURZkOKDSM//dkGNrRnOPooQisnXfoE3v0GA+eMVyGQPtrliycBn9kkaa
KGHA+BdXup/zNKGsFfCsAbcSEa2Tk92azi17Bq+t6x+WzCbAbtE6HCmPXhCxilBrOenLhSGAUdRJ
ocRxr4ufXbM/hsK9zMXv1Bp3s2GNYVGypDdnf9eq8jDZV5KXCxN6+k46Ctl4eSoGqsZxgccc18/e
qprk/4+8LGW80+1PY3FqlFGHXq09N4V57OZfzd5udaHSptUPSr/dMoq5fSqQ/+M9RTlV/232FBez
z4K2hG9agJoXdnRlCOquN6g1WIyGPzAdfCNXswrNsvnKhz41Zd7QQiJ6XFVwtPrcpj4EqBJ0M5QM
vKz1gaAW2TLnhm+yYq8t2aa4BNElgIdkPC/b/IXKAgfQy5uO24hwIxYRUpGPDPAwBP75xCwPfNVX
/3SVn7PCuPPXF6/GeT3r4dO32T61k/MYeNwQXTMw8nKFIIO1e5zrg2GlTe5/OKVIvGECMcv3H0th
3DrZ+81YNK9b7v4bbQOu4Trl7QEq77lgOdbclP2QlA3ELUbIYdGRptZr6xfMCKaCqCoXoAK6EfoO
WwRPRFudlvVKU/X3QWA8bWb/VZBtGUGBhroSv5ld3je+/a7ggUImtsaWgIOKwR0OIec2n8QfS/wd
J0zeByziVDtwUU5axtxNe29l1dtWyh6Ac05qQ5uTfqpgB0352JjyooTBiqTIQqleIpa0CQzzaBgo
dvvQd+vfzGlDswEvks6tWRTMd+zbzFzvcD+t+RqPoyOjeip/7WJB5PCyyOofzkVvOOf8nYL9G1ou
XfQe1MZd6WLVv57bpO2bNGh1OuYd6TnqraSzGGAyj5rx5gHj+sZ+6Jvh5Cv3ZAfzjbHnSDaJv3HJ
abMqaR60oXsNmuFWrAFwpatC1GL0hJ5EUvT/UKe6L/0JKTAzdaG3spMs3UOMWB1mdyDI68rXtz7M
e/Ga5d4zvdKDxcvWtocQx8ufWoT5GfmCcETMBN94+f4059aLEvvR2J8XNNHI7299n4i+gZrSb8wf
Na8vzLMwP6UxRNWt3gMBzLm/3zpSXJgXcaPrqwgn6pv97Dvrx+TpDISNAMaoRO/1QSWyI4LP1nMV
7nRxKGa7NuxHlHq1A9BgU5e1RX1GQ2uAn2iB/y+AsT2tQc/agSIvcNLp3SWP1QZ5MdX2rWf5ddSJ
sUoXGyN2g2PHsefU6NRTYVs9221/DkznM/edxMWDEF1aw/p2lz6ko72zZ6wRjQ6Dic2Lpr1DPGTx
np1Ojx1AoKj1xn/TWEG85tMxH9cXf7ieOcg1Q5XXz0venexKXXcqUy4YF160fE0sIS+NylMrAA40
BtxistJjDbblP99unwoM4BTs8CCDAEeihkc55tSN+8s4vgdleW676QkU6rW3cHXtuu7DbkpKvq1M
tMr5w0zZWyvuLb34AbYpzfF79NbPtvUuFFGX0SJ00Eed3cjqYs3ZXSUrLRxwFXVW24uHqaZc534P
PDfKKDjDyt/vAaZvPICHsJvrv5TDeFNlKO7pzsO53TN26Fs9ZTNXP6BKr/1ZuvzdczISfaT2NE08
kTVrhmh1si6ZgtTCVg8cYLlpwIfUsBxWLic0Fg9ScHepdeMB70SblOP6bCv7UiNAST1zfMkJ6eKP
GpIEGYqTC+2osY0m6HVxcvf53/Xtrb143qb1x+gtDsB+uiuuhds0UXqgKxqsfAJUHft0kDiyT93Z
NrmEBsV4i44FAiejRN2+aycC4joP8hjxQJa6Rh0JyXiDuE4pafV81+hox+x6JhoKcO4/5s5st3Et
2bb/ct95QC72rxJFUX1jy5b9QtjONPu+59efwY0DFKqAA9z7doFK1E7s3GlLFteKmDHmjF3MyLM3
1PwQpOyP9EcLPcUYH4EF+26p2AGQbC1X7mJlqyePfOxwUHQZXIeBNSRMzr2qGWuJXRGyxfONGdxp
WLgrjdq6iNaYWu/BsoEPLf3e9MV3byKfGg1qAdsYoIYKp1q6NLK1VhEP60r6SPAtO4iwPumJ9ZdU
J9cauT82uhs0re7HowsgYW/kPbxRuBubnu4+HMy1nPAOqxUbzSdCEdaK1OibQLPGdQiJtaF8qLQx
2wyD/z32GNZQjyQnFEvmUSvPG5MZolUxKUCAtnls+N5Lqke5HA4xb67dWwoqi39kq7EM52FgQ7fk
Y+mTXOnnUu7id1z0MK6KMr5DMF0SAc3WYIRadfJgOPOgE3akmTc1piVWjfEo7CMQoMxmGP/QC+pD
eRonlzEoIgEyCeYBQBgz/dXzDh1XNdZaoj+NghdEE26tK1N1Q0UT2yzPjgb/aoTWodBpf0PVvCy/
ZoXTf7YZNQSFnG/ZC44qJq/zhRmpxTE17QRuz7pzr5zoSehQLUZzDTSiGI3PVKE41Kyyc/osdJVW
c412UNjushQ2AruF2uxVe97GgkG/mFxoLWhiwRlflcaujqcz05/90MhPjS4t1PsjxKzcJX+mkmlz
V4aZ02asVpHpvOmVnIRZ+pgpI0E5/BSIyAk3hKDRrZc/mY9hRbAT29f+BJnY01L9GEjmaRm/ZoSx
kjMMIBPoz3I8FBIz9UKZj11iHuOwd4Wf3pYvC6f9XbS0bll7wWQGHdUMmyHj5zMw+dAra90o22Hu
MuabeeIUk/YT5ChVZfpdRHs4PLZi1ZRqIpWfbaAdlqq5Fr/SHD7MqPohXvkekBHmw4su32Mtib9R
mUiMym4lArbXxg9TY86KwuRFes/4rk/x9sJfCTXBIRe1Fwl1HV9Ct9J8f15rAWqI/IhRYMkvfQ3j
5kdU3TbOhZMWFgqMgmuwCjGeVm3LxFAc51G9LjmjjVJ88wgT35ru7EE+MT69BCbpx035IrKlyqrh
5btxPo0oSgXrjsv+5rNTchXycRjwg3C99o4qWDBSW9W5DIrfoRiOnZKvBpD7nKEDmZ2pOyt5D0A1
fWKw+GYSuSGD/I3qyCU558VGEKhb5IOSqzVTcE91z+X/a1Gfebq9pkA3nH1I7S5wCn/m8zezQnZS
m+dQ2mz9YpA6K9JLwLQV5NvcFo3WrAKsgGtZi/gYWZnD1Oqem9kIjV87GZKwEpyX11DXJ12m3y3q
Z2PCBU1pd2nN/k2zOIr0iMFRGf1QeWK2TTW8cnVKqZKRlWR1HSKsfqdD+a4y4y4KLj9KO5n+N3AC
qV+1QXiRM2sfU38UXPcr0k0802IPYyFzkpLA6xQztOnyPrPEy1ilHW7socmOfiju6qQcI0u8Quw8
VCyrklKfO1JZ03GkkfDj2/KKeqN3syE89OH804l56+uPOC+PjH++m9h4gfrfFZl06vub1k273pI+
mumnkutLK2lPViI1K73SrkVoeZaA1kToXzWTBcZkw2B3/odmp0spgcfcN9gT2CV3gyMT7aP/jBt7
O3XBKTXg8aDzVxNazUTGz6pRW6cy6ImCjsvEKoxTJJdupxpb1f8yTVwFxXTUmQlay2c6lPL3sc48
uw03s2lcFQU3eNzs9Nne93Z3GmgnyMH6NOTmwrxlV7Yp5B5zH3M8M1dX8MElDUpmqNSvAzOlFvG+
DYtrYBCqU0XcsEurHqlhs9EMiu0ZX2VI3ZRV0lEZ4VKKHs0cSOGS8auphEmNLx9ziwlrQp/p+JG4
lq2yT+f4vW+qrSHp+CQj+RoNQEhMtujbs5NuUQDY8PBc23FFxVA+OdF2Y3Kfm4E5d/wxQO9o/Kj7
SkPh0fGX3SzwSGChV+FvilG/lD3ItmmNFVzxAPEwDmAixltcFV8lBXsa8RkZRMr5r9qeYKLMKiED
CxCEIw7wX1xX33LO3Lmq68yZviOgknUQ9T8ylFGKAd1OkbD8Yiv8Vl4VNnu+IlG9Z8iWna6ibpqw
7DH6rCt1WOOZs6N36dwxbyMhQ8iWCNJKg8qoSsMarPo1z/TqUE57Lc/xVmFbyAV1dZSG0sqSca+r
6t+YBt3nnN4gfs9rG+arSwI8JgmR05q+7kZLXg1lQ1kQweqo2AsGXBG5mt/mPlmOkxKkZUYiUbgZ
ilpax8E+U0GS1C5l9mTU2+RiSVmwjwpOGkI1AB2ZfJrqt5+ECPWq5MltorIRkYcwVJn+RgnxY0n8
KGzF+z9LGsn/5KL8W+rHT/G/5LIwz+d//xm18m8RLf930S3bv8WSetL851/1/2Fqi5AJF//fY1vu
RfaV/3tqyz//xf/Ettj/RR0n2CLEhgWSkc1/5bbI/0Uwua2Ru8eCsyUi91+5LRb/ijxV9kwsm44h
4P+V26L+F3n+wiJimnkA8Wn6/0tui6KzkPffguWW7BZNA9mGu2PHCl/rP5LD6HcG4S+kbYJmignI
ir1WDS697DMvrrJjlihYDzDm+PZC6PrDwaoMuJkkpfXvq60VINBxj7OCDkaFHQMHmgXJ00X2IWJ9
dgcJwRv+r3FrHx4rA2DZVMH8XmW++Raxb3eXj+8NUQtrxcK8miUe69KMTSjeVFMJ13muy5s5+JkW
vmZeSJsa5MZe2Ju5YHFgMzfwLowNqoRAmE4JT0FFoW+bxDClk/0qwHnmDDvU6IsI1VC/ZCK9Z2al
nRgDQbf1sjMy3JSyET9fNiD/gwz1/GwOGW6xCJMswYiEOdRN6+ZJ0eA1jfY+I6xV3iOjhXgzh9DU
Nl3QIOg2Xgkq6Jp1O276Rr4Hasy2Q9rlyqhQN83EdCq8v6PynjZIDf5YW0BSlr1Rk16hafBJx8BQ
sOoYFxoLRWXLQJxqrG/NjD8wJwXDBSv9DoaxvZVUUHllx1Aq8V0B0OqKYd4MhhI4I8K4qjICD/Gi
CdbonWY3ytkNZDbJUYkW7TJSZFfy93pJHmfXWO+lbARuBiyWYt9a+4ZvrENAMtlKov2wD4XWHaci
vRLMqm76SU6Z2J7HsP7mrlhaexPArNFeulqT1+1kMtSb+o9W/OoFKwFCtbtx26BdaRNF30G0TPiA
Y8hwGUgeYasbZRTTm6b6HpMWjnxh52z7b7IIWfpQVpvC/BgXys4k6sZR9e6o1QzI0uVaoih5VqPd
ehHzknzSynUNlOG2tMgHmYTJwIC2Gxa+TzDdYfSh7uSF/WsXCrDIdrGmhQzv51MMsbm16vKLbglS
vGoSry3goJrkawqCxksMsBts1MzCltyf7o9YSMR4YRIr4ESTZddHVTlKpWKfLA18Mct9t1VHZm8R
Y4+mirVDkLQfg+833txTYWYpHunRp5buTadp5Sf6d+j2Ub+0FqbqEHXmr0PI34Wt7BbK0gKDDQm+
x7FBnw7huko19jFOuOuCnh5VReMCgyPGpsQ21IUKuR8lINuU42tuUYDDMfUdJQSHXxhQhrUgxWCh
U8xtLy+kqOkTFJhK7JEYhNhMXf8UHTKOj40Lwfsb0SbfxjKVow+E2gOjAvZSdi98KnL/1lqIVdic
J+WXAiPWczKQgCQ3KueI+WBRhdgNgK8l72zI1bYZFybWB44dgWT98ikpmOBBZzsQ2nxhaRWg2mGh
a7sl8cVII8W55Qt9K72mMXE76bNayNwBRLdbWN1goXaD7FbZLkkY6pv/D9W74L0kaBE2wfVKh3iu
s1aGDMjBcJkR1dYXJSUmFOJwAP26XbMQxA0ocVPahw60uF8Y4wTYWFKgjhkEfJYLh6yuxoVKnsXo
MLiMD1G8k+MYnHKx0My8cePCNMsL3CyVywAs4rwEfFYAoGcYoGkhouOFjS6BpOOFls4XbhpWF4QQ
krpamGpcv4CAfMYW2ppC9idY+OtoIbF1kOxhYbNzIO1yobWDhdv2F4LbbnFijmp/V5K599KeOKc2
ld+oixp6cBuZYKHBU7BwGTy81KLRG5TpNUtkIDyg2xWGXSJYlIjpEzU5QwNqKTqHZGHPsZE45UKj
SxNcOiK5Uy6kerkw68wUN2Kh2JEiu2Ml/+QL354tpHsG8q75eu3oqZ54WfY6/0PFg8enYPJjNyuO
YoV/jLpEH7HDbu0HeOQWul5ZOHuxEPe+Ja3khcEnmqO7NQuXHwLo1wupby3MvrbQ+8XC8eOAihy2
7nDML5R/3O/4/iyXldLRKlycANbiCZgWdwAlJ24zk6DTyZRfmDS9I1HIx2ZxFbTYC9jHqngYHqSt
VDXf+uJBSBY3QoktYV78CcHiVPAXz0I1K091cTGY2Bn8xdfQd69B2saeTqKYhZfCSRYPRL+4IVpd
Ba5jMrbX+q7xDAM7miXZzSmRJj53eVk5upJ310WV17iA5Tp4hJWawWpK5uKT3voWY7IRy5KbAOLA
xwltZ/OpRlgghTBIrOOUza/MaIqTgoG7r336ShsPvVrV74k6BadZHweey/nF1MPeswlT4P56l3MK
0lQJHZXh0RkvDuuf05tSJ/4qBVL1tGmMnMiIP3R9rsgNaaSrCNYz5PQp6g3NDWftg60jn3IxkSYV
hfY22BQGiEIzJ81DteqjnIzRudNlmOJzZeTll6a+4ttEep2E4oY6p31TzqDMFRNiFVTSi5nVVJXl
YuHNHtqcHWlJY5qcFT5b1OIdsk66Hw2CIUYQBkoUb2qT2pXqsd0NtWwyNInDe8tz7kn4zJqW1rGd
Y92tzSq/ywLkqRDG+GkaJBCNwSao5v6L4Rlr3PFanwQBQytVqQaitCziLeqwexa1fhsSQLxCZpBC
XUJCRRC/s29+snyiy6MoP5LDR/KcivNcGd/tVJm/rGRfB3P1ZFpJ7tZMAFMoFU7LpotrJYen0qjy
y1i28CKtnnr//Ba5kHdKMlFTCrlAvaqKk+C4cXokQGegUV3WY5Qby+DQsvvAPgxYerbc+h926/fH
kKbr+M8/wXRuZF3lxyfXir/pfN4ryxfaNs8DQFvze1RG/SVpod8lUKNE1+rXCB1knUuh7NKXOYUa
V7CTDTcFWzRdwkj4rRTIpGpU1pcIwn0xiGlczRIfDb9gw1caRoj52VqOhM74Ez87LsoP6kr/Vol9
00QR8bvNZW5abYf4hhs0OPdaUXh6BuIhd5nutjPucKStldrZhcNkgeNbQjhPO0b2kgmCTZm3q+A+
hZ1CE0I9VDAwYWtuY83fBaAOe6lQ+KgWL5janGwSbi6lJIvw+iNEbacSAuCezd8anEsZIyUKU39a
wr4gl8PZav1HZTwVy7iKhY3tGNr4EV4N33e0hgFkohuvHdz7tkkhuyj72dl+sfXPUaqOFrmg5GMc
s35y2Ia0UmcYXA3HCcWsRBohp7lJaYYHfBWrBQdfssFXWaxw4yDTKewcUAu2aagFb3fbqevcqt7D
nM1Sqa78lZtEduNq9tgLyaxTZWeXESWuYuKqYTTSMcYMTp0ykjgi+iPY1X6yUqiq9EgSABMXHOdl
ck67wcsq7BJV4+mc7W1vepVFXrz07ELDa2zbzedwi23HJc8IKrzS1+M4UWi2J1NqCXNaJGF2Czkk
1l15FPv1nFYjY0z0aHAGm5CQdTWHP0bFWIhBrP5PfIuCxzB1lIixNU63jDW4YYXuFLApqgfZviJN
4mYn4m1x9YEty8hy0UAM9h5zqqcwTRTIFsvBqeF6JXGMN6fFB8X0pY3YNGKMnsQrVDK+L1XBTTkt
rpdVyZiiqU2nQ/4xlsREkk3QvZLUjTA7rESrMj9ufvTxJwb20cfE6anaZyoNGeEw64B7oquRfaVo
Is0Co8Z8Atl7XIzo3yMvGBNLj/vWFj1KUg8SMqKLz2vQG/ysN+YnPXdZTH0md1vFaC/tYJCeVjxM
UkIobBPy3x5TfmwYppkY+X3SEHpmy74kVsF0zZgoR0dWWLK7D6kJTq3GS6IhTMsYmOLSPFcEhOBS
dXzTfiMz6BOG7BanEeFxLRADtWJjdPM2JZ+QhKaE+rxqmQDZe36IiktEnaxRA8o/FV+ilsOz1lW7
TvxpVVgv7ZmLia31NgpUx+RX4YxWmY9lkBQRTkF4t4JUKh7Maa5XZtA7I7XNPK3iStmGXbEFjGQd
GBR8LwAMWsYt2XgItdj3VIH7eam4Ay5KWsZxr9A0kJkorZUOs8cCT+lx0wPshoySw2ENYjtugDbY
apdMR7PVN1L4Xnf2i9DmG6BCR8AZGieD966yTtFrFYcXQgRlcKgME6KO+GqAD+t45bVpXnhk8RLS
KNoYPlGzpns6l982WUMO68BxUzMLW0lWFl8ickJK9KhwHpkoxMEAol/e5GH6BGrTVqWW3tj4cJca
yVjXYfUGz0ubSnXcs8MIBgiMVGYC12gQXsHFCCz8Kkl3SWUVWd84TJ34ivX6ZI7zMy7WAfcJ6QqM
BLpKPFGlrWdnGMuJMK/UqUkcZWJbsSTST1wuTyFljZvD4Uu8RAIOxxgpXbRWutEWyZmvfMkMwLdy
4b8D6nctnj1oVnyHhclkGRtSxLnh8xjGY8tc2Vd//LoytsVCxDUG4zY+ZmaND8myub5a3h67Jb8i
qP0H1qP5YAPPtFnT7lhi8htW0tc8KSOpU4x55RGfjKJmrALSGSr7KYeJURxFm1GhTfnb2Ejq3oab
T5TSA4CWblNih56QJPASyZDxYvE9GiKsV2zcEl5EnXc1OOFFfx1Rfse0zB22CSabKktyJzVMY1Pl
ujuazcwTjt5tjauE5AN4SpJPiPS8G0HtmO24agpfu6Gk3TKTY6YyC5fJq+X6uaDhSINNCIBLiXjW
FIU4x7QdnBwawje0i0II+SrTM8mN46Fd+4jqa+oQtskSHYXJAuN+Ve1Z7HoJeSjb+Gn9M39eNUyM
yBMNwBVrnq1EBQtAcdGCE9ilU4bKSuyIS+SVJquIp0H5CttzFx2sYcsFM/Pv7fJlpCcfbDbShIzs
tEsSvBTlfTT3tZFjoaJ1jf421dc4/QkwtmqXurtO4z6Znn2+q7Az3nzrqGA/QDw2jJcG/mkMPuv5
V5gVO426lcyy8Im09QUjsqVDQLdSEt0ggsjBY0xIzkds7NHeCe9Ip0vfIHiiyBTFa9xNdMEennNe
Ypjc9eyzMLgIO8+Szq4InsT7hd2ulRw7fUrRK/IEPT/Sus0Kn37irr5PnNmJhtxAV473gkb+b0h8
Z0gXGvA8oTEHyXvmv3SK5oD/E5HZfAX2M7ZOeuFZ0VuCS1/6CQjqGMT7gHZjGoyQuX14VMhl2DG/
ruaNOrkpjvxm/Pb5sjnvd1G96+NeGm5lvCm1zaxt7HavW94QPrX8PTXvpzE4SBqJNAcwbRU4N8yZ
GRG4Wg5vS5lCHp8OcYvFxAtNzwxxOFoJFO95mjd6cMiwNcjDPUU3D+JnJJZhsE9bBxU4uLLiAj80
Emcod7oX+4c5fo2St5j5TDdoKxc+FSyUobX6lWEGkwDb7OG3l481rq7a3o3GnbBUpyrRjPyvSt13
qsv1PlbbXt830IQW7K1EZEddbok602uxknUbNOdq4qpFf9kKse+mz6D7qhndFHiZBuVm2fAGb5PK
c2w1FBWHIDpp45fVHZv2TyQubQbnrQClCpw5axLdao6Y/NBDNrH+y1FLy52Hr5aNY4P93ROMKdii
NBjtBhUnfoyISsvD/BEq98bCnK/ApSza93TTNS9f4CuT3Ufpm558pMHRT7/96JpRIxEnviqrb5Ps
0Hzrq0drJontWfKh7Y3zVO5y66CQgBfMkNHfMpNikx1c5xJ5wb/5y6SFb3nWSPBZJzDFTFH5VokM
a/RdmRgrQ12PYi/pWGxcxqWkBpQw8KTB9k8/2XJ+Gi050Sv1RGqQnW07eofZfBrJZ0zZS/Rg8FdH
5pGlX2nCU2NcO5VUGjcNDrb2R9H+xBIT9h6WzN7G7bqfnbTHm+b5w97s/8B0irLbBZ11q4bUqeuX
hAWf85yu9fDCUTFgBxl+Dcvf+zgNQEeb4IXWvEoickcIkjFvFoWKr0k7vL9ro/rsISMZshp7FfRW
GqxzllEA6l9ytB+ZkwWSDBRgYaHYWvGuz4gYY7QcEObQFFcf/FLvsGEVylbrH/yZLLgAX+vdvpM2
3Oy2wkSV7Lpox5XtYx9FqUEgJvuW12hXsOMUVr18HoJXO3tI5FshmNjE+OxS6dMEsZIo8xQkBCtn
zAupsiXHqqBkH62rWdwb9aG2Gii9TxgQf1/i5UnvVeW7be95yIKCBt41M2ZOb430G45/bdaXCEci
jQujvAJUdPXDd0m959r9nzYQ21H629jXiTozuur9rS6Po30s2AgqvckTtfrfyrwp2rXtdhORVSqG
gbWMwyq8pQ1lqv9IIaWbvYRufTCNRzJdktTj6w0YhVTSY71aBUcIKOeNPYFVQXKbiSvNzkO8R0Ed
8oOg/yuxE1cZR9hRHj5IwBIMdmL+iq9elIdJVCvCzcimHsjiSV3eZQ7AaM5XfOklvG4cSYC2WH2k
HRX/ZNf8tzt9Onf5QUpcU7vXgnVTI4m2y7j3q6uumXEoefs05VZkW2DE9mSHx9w+2eUpK69JdWbh
Fi9Q7u5p41nKlldkTA/4in64StFHSzR9/BNXNSXMTVNxl9zedbShgHOYyESfSdlXGXx0/Y2DZsou
qXXu42cWHebpXmnvTXmUit3QugrBxfMuDh/GcCy4xHqkqeyvGdwn+4UzJsv2mTgp2F/9m1Z+FaRp
9zqnPcdrYFPkgdkjOx3m+aWUgpecd7up/lTEIXEg205Y0BLK71b3rSzkR/nXmHcpDzVsmzS9YMOj
IvX1MxBSSeYxw0LVTbS9XxzagEAp6AdItmA3xYTvfefKF4IX371dvwSbSj9ryTXL3qY+cXmnjNL1
u8uyzXiMUnD42Mmnv0Pw3gUXDQhU2QlYLYP+B0gF2dIkQWh2eBsznCM9UkcOud3zouLowypcjdOB
sEpWFW3L6K5GR0W928x4Vekz6h81RbME4puO712yzwLCDX+q8TE38JfbPLk0MV1PsohLq0HXyfbi
uBlUIhSwyzty/qMFrzCfbYjlhQ9Oa4+OX515RpDhSavzG2caXYKpAIdXMZYmJTlxKauDy+fHWcIH
ghbBkUDigw56Vu/K6KHQ4+f2V9cyCnaiEtvwHksQ9xfvTKsBFb7wU5kBkYTiaWw260+KDzSyyaKf
QaHmQbezp++2BJjnfubenKqHNd6S4WJRjfOS+BGwt3HqX1KoPqldLkUmotq0B5mYBiDzS8vnt3hy
98VQ0OSh2T7dmDdJ77r6Vwm2trQfM/DtjamsuVTN9lenYwWcbpPXkdSUOH/Oh7qB9HzTSPHEFloO
DSze1lcuPHRB5qmW58u7YvrqLS8VRyJsE8vt5m8oulH6Sa2LaZ8048AXleqtTfwi+yanH4XGvz3M
zXYx0BEUBhnMIRpL/KUv2P5Q1KjYRXrm80oQglG7I2rIBOqo7OX+wXGa2t9z8oh1Int5uM1tbmxb
/TRQmKQkNuS9C4BATTVgNljA4SR/od5Q5e9h3KdkXfGBkLcW2QUJtFOfgS1Ej3IzgTfP5FVMHr8V
xBOkGKQy2ki8OzyogcmjnqxjZil8GiisNYI0+lOt7Qb1RcqMtYEkW6fGRpkYu+eL75KRfHm040ti
WGv+HD8vUxRrs782WsnLxU+yA7fnZpatL4NgNzV+MQHI7DWMN+HM/rBOzc9kBEzg2xKQm9kPYWAD
4cFKeYO5yhXXLtAvGsKnsvswYhk9aqg8YEryqRphNaX3afjq+bGwyT0uPW6/uL8Sy0G2j+ya1b41
SHFxh+GRjY7R/Mip17Y7cpMN4m5IH5NwSdwGAl9lrp3or06i6SCxA2DLcJBPseq/poVXDGv621Te
RjV1CBcisNvY/LJUPRi3AI94B8A0ONeIkgk3oY4L+dnHD47ihGBMZok14eSmwyOLC1lTtigjuDGL
YNexX3Ex8yOidSdy2qQQcGHrzzt/hs09M1s0G6/mIy7fG5YsmH24Z+rSbRfBGYxyy9+VVye7ZbRo
PPGxBeIUSgTaXcz0Fgy7hsWY5EhUNHLVQ8pP3Xgak48aJhZXs9wTZEpcPm1FfI3VR+ymlVNPB3lv
beN6N6Uc9C+l/p1F70ZNYMdVnr0e0FneqNa+GHd8I0axncyDqd9nKgXiQfqXkqaw2BN441j9ayd5
jX5m/LBq6UFmxKoYWCS5xs1LIVy+JJ3ZSpIOPYnKkaN2W/KoRo3i+K6aX012ULJjEroRc0mR7fKW
FOJdrCIvxKsUEwAxx6thvuBbydIX0X3p6k9YfrZMBRO2RnS5p8MAh9faODYN8LUjftX5JTbeZLBG
ISPfxL8seiCm0ddejeo6Rvc0ffjl2WqPBcYq0nzAKo4GZU18JOQqmi+99pddOxV5o9V+6glbftGU
P3H8EnUncuM9n3C5FRPCYg1rTnvhTOGpJWfhkKgfbJGa46Mvn1LS8clYGa5seGgGHJ1AnwEgLGnw
KF/AmSN1V3Eooi9M2ONKpfV+wzI1mqs2cqHIaN2EfOjzfYkVC9P+Wpf4a8l1ACJ8Y6fEalDfZ1y0
NE1rTX7CAfInHMQexoM7A4ZwPrMet6A9i9i9xzjWfm/jo12TNod142IN2Gh4EZnytEldt59jdgSM
6UIvTW8ZuJQ5/pickJH01hZPFqhRt35W6pbPuZwfCJ+v4mcgEepKn5L8qvaplK8QnX23R6vwq/WI
V8K4BIs6j68hJds+JIBI53UFx0iln/LS0U2HreiOPrrwvDDm2DQY7toPVb5ayiniI1PulvqrYd+e
eaBVQdefLx2m1Il7vW8rx5/WHYmRRD0ZEJtuM54o3fWXiVnIYrYid6ymkRIaReSm1lBcu/dOInAS
M4cM9girNPl/MzqBOn7lDc+GVxHwGLKrxRFr/KnggAOdcfl39OmYEw4x5SrEqwhPhQaqtQ1MV9P2
AJLJ3h9fde74TH7ySDbpOWSSFxhnOXuz2SRSRfu0fbGC34wBTx4TSDl8TIjH8XBN9HOXMjIjtrUV
KSEJFbG66EfFPQkx86QX4sYZtwcHpN1pTRyX+GiJPvnUowfxg4HYBjYZvBupPVTWMbXp0nlZKndH
naDJUxHn+OHmJ+c/Cvb2uyAkejNtGoIIlo8JV/Ya60Co/fENGRowXg9iP1cnieMouIbFiR+WhpeH
+MDwVcoZtPZcM387KV3zuUMsuBBoS7LyhlDITdE5gNApNTHGZS7n9XeDIIrP323i99L0VH9vLBVt
46X2I2vwC2FlVPnlV3+N7I16pCjIezvJEesgnkRQtAzdT4twvY/lu8luFbRohzqHRpWEhVs2UIKH
vzKXwFgAaA350e7RbY1rYR25RUfrY26vM0s95Iet7qSNTQYKU7HkWpHctSIgjvrUxf4LdYrGxGBj
rREWkPR4oJY4JcR4JM4Ww5x/0kfyMfCIbcIO9YjuK75m3UdANkgm/WE3EJHLsWNORwZ5y0enjpzB
PKTAZKm4Lh0Q3GYYpqsI13msY781VyzgSWzHrvZq/CGnV2vYiOFb978jgDJfzR0ALhx70rbHrp3G
dzP/FNW5d77ZcV/rrANYj8/Kx1e9NY3jNB6V4iEQVpqPadpZD1k6ymLPElhKaCrRkoQC63VWNkXx
VZOTXnzFw1kyLjZvQqPs8MdGwS2gxihrUF/d1X17z+dKqnh/vdbYi558vd+4+cWOJiMp9+AyFtNV
s168TIcZP1v0pgyAqoyyuIHl9YDdNam/GrErmSyMvBWeorxZ88eMAEYV4Sg6inH2IZk4Km8BGcKL
rVVI6OjO3LP3aCmgGQ8ihdn5Xpeeiy6maROcY7EJJ8Wt53kTTK88HQrLg6GKZ5WnnkdkmUT9SdGj
bX+vlK/t7PLwhBQx5jU1ChwgL0TlEUJarL792s0mzzJfSYWO0lNi7AvtxPlGMHHY3Mzss6zp9g+6
4VkVPY9nWR8TLkjiOAmoJQIAUQOZTrxYsLK+fJN1IpG9WXyTw4y8hREG9UaMa85Rikj/AtZHnprH
kZVzj0ZE9GF/5Si6MtklY09V8Fs7pYCd/tSn1OMtlcd9We51Ko7ewfHMQxUpEsCyp7YbI31HXJv0
VwDwutyX0oHIy03L8KInHZOFGII8tzXPq/KDdjK6DXE9EFHdZij2gZyCqPK8E+MKO7RCcI/0V7U+
DT56Py6dUTgcECzfqn7xrNU4rhnLV1sz/e6lv9NAGi4mqQTrNDMBltkQcv2IsZVp0yfZLVl5VgMC
njzKV6SguNrCIm7rBgmaQZ1Z7ukcKnHxxdbU/zbqh5y95PUphWicNrCzZDwYw0+dfLfseYnCC/2j
waNQr3XhjEcEQkDxyqMslWyvmW65fxsyrwmf6XQg5DCMv+yS4NBwqwzuxRpPfnq2/ddIZ9CE5eq5
PPc2Q0eOqhONdvNr/DdL57HjOJJF0S8iQG+2IinK2/QbIi2t6P3X94lCLwZozNR0ZUpkxHvXmqT/
u45JRty+f9TI0Q7kPw0oLqMgR/CfQ+jAXGMIDJp+hw8TXI72CJKDimLDrrJYGCK2IUn/5nMp76NA
xJvdaqj29kNLLfLsdUIOQPBX/F48gwSNWPs6PhoRIYrWsIq09yJ/lonV8R76Xp+fhFRKYrShH5ik
WIDz2WtoNBqPAE5QRPuCcyQrXnmwsVzwi/bseBuM9PFyd7IPml+It22189+LbL+nXC2awES7C/VW
U7MRaUwP4m8nESKz6vQXYiTXUh66UggquXzk1heNZyRTX03n0tWAjMN9DP2UTXbL09k6h2l6iVP4
hYdKPNJVj357RGDI8w1UuErPX8KLOmbQEdqZWC4+9EtsMFQjd+cKJCDbbezbtNyXNcWN9Texj65F
zqY/rEeyuldMSLoEiqoTNkP2EK6hBlpFVeyVBBM2aT+lBgCxfVSBph9qc40q0a6ec6awkE6TDstZ
Hpk+gZWca9Um8W2vZUduUyQsDGuZFsguhm6+d5+QzfpqqT+pi4CnO+YuCn1elGV4ysXLDbXQkcYk
kaaANTlfd8qlmu8kTo3+Vy1vQoeposJZ1jfI4Nj91bWGBY2QS81cQYhSDXXp2fvlL2l8GR7HXIAA
Zo4Y7kkp/SrmOXXhij2diKdsIDi+65m+Hi468YT0sxHXS5G+OhQAN+pZ/DoZG0i3IscQbPGktNhb
vdyTrX2rHGlgQOPAtBu+kjJUE/ZPTP2hfOzaz4FK6f6Nj8ocwPH1nbrgGsUGU705+gZODEMvb4eb
dB2xCr8dHuXH/KbHe0RbEmsQf/0gs1avTMoL9J9FuvfN2TY+jcxP5t8IO8u4/OhrZMr97eF8PaRP
Csr48+waLt8YrXT9ptvrW3PIaVUgnxn8mm3bN8Lt6CsrkWPlDCBf+p8y3bPxGecUP96WGWtWr3wM
NQlDiluzpg8bQ2D5yqfEI1EQMdJVd6pgHhndn3UwE2q81dYpG0izWaZ1krplS3/dlq/MSm5RfWpV
/MFvkABjsgFt7apdQQ5Qs4/YDYZmT4cuZXmrmm11I4pLeAHxyGxlbpMo204pmY8D0gWiW7X5PkVf
Edl2eg1/K+E9zPn8nmO8nU4ieX1ObDuQdP24DIjP8AdkRIVR3ruCNl8RduV2jOnm8Fz7etCnuzgo
N3q5o6oC2Qvpu1dtftId8jsbXNzKTQa8yBPKMoD/xiBrD6B7lXpCFgsCsuCk1ZJ3/TPHkxpw31PY
sOBX8DBqQVDDmaZ7PWUHJ7jsYBtvTj+7bf2SPunVJZ5fxelDHoSKuy4YffkRJNZbzik+ZWTgERAh
ocBtmqdpDRpeXytPB60KLI87CsR2HfrLTJSatJJk7hDr3ZzOmhUMZBWEGO5TZlTUatvRYk8nzs6F
1m7OjuoXGHwzMPZbOT3p0l+o3cPwRZsPmrkze6SSf3N3VMpvM/nQyI0NR2AU0sP+QhPK8PSLzdS5
ADkAwDnGkZ2SGYN4rSp5T4qvQpTiDL/IQFc4PZEDB9AZ/OSlrwZJehVpRvFDxVYcewU+7rb4Azli
1pf0M85fcUezaO6oQlglybH3JdQSFxl+TsFSfpKAhXAQ9+A6hGabbgQJOrEqF+F31P7K03Mtn2ft
Oj0kv+VRIXiV1ZLSkfBimF80z8EZ7gE43HE8NPCbLQsv6hYPeBToznW8qNo83kvpOM+vhC3l2I8a
on/S6q+pdKjbdV+8NcXNmN6W5hx2axsZgqb8qIidpHoDJEwG5Crttq3+VLf8nuVVRiaIgz1QJHUv
WU3AyUg6oje7MZpSgICDXl64kYkxYx0624zI25h6hgfpwLqIKiJtjJG+OCblpg/3U3nMhUCjRTsR
4UKr7nb/Eq3jIKr9h5esxx/nd/Kpnug4L4FgU6iE/q3IMVz4yxjIxWXQvmVJdBVoXlJcqDnhFO0/
ba4wclxWDXETWVPS36B6LQDZIn0p/Vtn3Zh4G5aR2JcxlFp4KPQbzUwxJRX2i8lWrw2MUkZAUP6q
qw4ZFh1XhtdWV70nPFXmtm7fwuopL4LyQkilKgM5lQUThgCMyYQb240U/ibGMUq2CON5IhRkp/0e
ze/qYV0cVMw8qcOdo3biylKcs81LG26gZkDaL2lx67F22xSqUEPceAp/fX6vYOFbyDj9HQoI6c0U
HTjHSp3mL58ExCrZVtIhQ9AxrNhXumOhbU0qSj2HRIK1RMQ/RXJsEQXR1y1jwySlPGt3TOwrHWUu
mrMg3j6KLXhK0JpHujFiVibtW2++hNIMU5Lb99xGCmDoRIg4jKfNsRO9mgWzDD+4AnoyCuwXzi8W
oShifn705D1obseuG3HVkBwFREjFZdPsCOvzVbln8Xl6KB9tpqxBGtFhbBTrK9d/w/GWVZTuBXr5
UVnyWp9Ove7TQ1c7x3FEE3QTgIn8cLbdg9VapJ7Xz83jDTsnAM66oRiFZenx2ls/vfVdDV8yPjUi
TshJKaVd69nc2B6fIiiOJ/mWyzGderbXk3UjxBsmjwCPbfKtxy+P/np7HchJxpGQBaJsnlFnYckz
s12O1fhBMMHIKE3Va2nfO43saWvD0vO4civYwHsFt50Il9C0xJ0gLB4khcDyos7iwHU6H8vvyiDG
jKugefBfWp0P1oO5CV10gLAV2gg5Aucv6fDiG7JI86cf6lxXnT9Dpyjw3JVyp31Ha3YGXHuz0ZVj
9DjBdwBWDywL/KWuw7wEWUe1AhQOmZ7dW3KzcAmS1LhqfdkVSboRoOPiZ8nVYrgIh9FTMTAkTHty
EjiUL3IVooMYDwT8AefiJwsGqoIsPPu8cqdwTZSreVDfa2ZEuuJwRW2j/KtPKW7guPS4DgLFeQcp
gDh/CvNveUoOU4QsorhJ3QXky02ibXefob4Zbrkm7euEKRgtqYsvmQDRH7N7oe7CV7sTiRUMBpzP
ugNgROMtOK7xVUc3/jDTVvhV06rVnRXnpXiwM6kcGuS40MiBjVPYPB8y1zyR1KAP8rpqghxhSDoy
kJBKLvfrqmtWpfaWW79WCxooXzq28MTAWeiBGD++AJxX6Uc9uIgvVhavRlN4yrgJkzP5d66zGEGJ
sL5ZyEDlXI35oRr+Y4Kj065KfYDOZU+mzXMZ/hE5jvp+MzrHfhasGAfLoycVAJWxHcR/tOmgAMiW
QDdr1Dik2ARAawLniX//v2DUFzRB6dYM8vH+70KFbCw2jvRd8ZyV07dW6atI2dnFvnK2EQ9x/0eh
QbSC6jizohfktQT80PXxsTqL6P0m+lSsZ6SQaNYi4jv5gssNaWd8QIv7oKuFxB5flcgH2VkOjTXE
meyGu+NwbOdcAAmdFMdsOePJhHh+e+S/4NiehFwDnhxaXwKFOGvDVbmQMhuCfqFPdFCRUDn5SPH5
86nimWWLxdLvigtlBNN2W19B0sDbkA/HR+oQg/ZtyZj/li1lfAhcQ0Q3vlSjcfu1ow3MaMDEZcz7
ib2bpwmrXcrQNVg0Da0+5n9cHcqaDK6WZN/tAlIm4cGV6MjJ8QJ1XxY0eOyS/WjvhEQzR5g1WXBu
68mjAnCo4N5flK46Jxh+S4f6i/JzrF5Rt5CPdZIYUSyuQYr8iIbyM7JgR3IeJc+sQE1x2SBO9ySL
9Rc0kkC4JHrr1Wsyf9Tlj4p9pRfmzieskPCPoeWZzYmpLSxuCTwpqVCsbSSCaJABbHZy8RlJm65F
eZwczGndPf4G5X1GcfzAVojQDND6r+URIObY7euPiBUGOEvFW86vZyx7FKzIEym+YoMZAe2IpnJl
A+AOTCYfXo2fuX5Vh2TVPrajW82nsXoxNWRqLT766geLUuMERgyzfxxRn/Bd1/0ayiNSPP3xXtmn
JKDXwXqaNjb5UnepeFOxhHcmkl5yZnMoPAOJ1G3iXGYVKvHAAMO7Ce99fy2ns0CESa9bCZWNEb2o
AzVx8ffw+LQgIGhhILbzQeTOE58UJ7JA3OZ3y9ol81E1npbwS6vO+XwX/2pH+rBBGArkQJOd8RAi
ko1vTpV6lBEym1sMbLl5Y0vQJ7ZXT9X2qCNN5U2HXocizaK/KXn/gqk1t8oaaR7LBmZ1LoAt8W/k
U4gfeee0m0n2kAg3WuhrHFEoDMruowkB6KCOyvieUEepbki8cATeQSdEN2XrAgSL4hqcWM9W8cIu
sHqkfooRY5MFjyxA1A4vxUi8lSS3xpKCpBnZakCf6HaEjnd24leJrTXZ5sT1fPaoGj9aGOqF1Mlc
++lRiFnxx8ImPg8kJoevyxvkYZu9Kny/GI0QaOcxC85ekii3wYReBUtHgHtensuudZv2NExfM+v0
HIj9SOMn9bkM42PjEVNbw0QVcJZQC/PsAxE91D3/r2H6HpCciEUorySQXPBl7Mxc3cZw+kAep8OQ
Z+NX1rxE5aWVzyzfOmkDEiNH+hIvN3Z9JX6fmnuOZEnAFz2xM7hIcBthAyKisYWFc9Y5WvuN5Y+w
dTt2OLhsKaajAaqGI4G7tR6oGh6/DeIhxM8CwIp+TQG27M9irifPE4eO4IT6iM4FgnmQ4OrtLVKv
LZSmwsk8PMOwNRRFcbeQdLX5Aq40mAh4E0dC61Q6vijUEp2qfJJoznybXikbwWsgtSel4kS/6jZN
UBNi+O7T9gYKMlb8jAFvogL4HBvPcPGyvZ8rBs3HqZGe6ll2ed7CaVcQG68du/kcMiu2b7J8kaVz
wfJXkM+T7+ixp2zmPLhE6VdXlZ7HhQrxetsB8cDmrtImaPkt4T8E1uQvXgJL+sBthLsJY7Wl/qmP
eyOvw/dauqGMsvicp/mW0YQzWE+atSYtlSoaxjM3sfd1fTJlDP84KAjwRXKvWhwZMnPIch/muzgf
9UcgdrvYIfALy06yr9IL3S35HFhl72MFBXvbS/W2JmM72+BZYRCqq1tGSVmB2oL3TsG+bbxa5jkx
7haS1YzcpjB50ez3ngxjC0jyEtl+7kEjRjS2cNGI9KPdlH1kqFS8aV0n21y8WG/UXkWe7deL1+Ms
c5P1oBFde4iULyn+6dR7YrHeXNL0g/yI1aNLQBSI3SpCMF/UDBHQXv0eI+DhiIhoBvggcYJQD1KA
nHUZ9PRHoWkvzpaxV4o9GLfgMLBLiKcMLRaYh59XvCXbEqSEeqn8QBus9VhnMMhZ88MWyBOfOjzu
yTcusThe985ZMRDBiaIydyhvNgWFK+LMC+APQmIfHtZZR991xWZ2yJfSX0cIJpuAi6eUSkTqjMzN
wzyAHMEzUXzFE7U4W8w4ya0Q+fDXlP9+ocLF7EmbzTaZzsZOwV276cnTXs90EMKYBXRtrbBXUDI4
OVvpqwLKnnbd8MIUj+JmZSiuGIQzQjJ1zg5nzsGAGeDprzPth0sNEJfJKPhYaQ0rja2Er2DCkmaL
p75gARoYXboUC6gbNfvW2DscIAauqU98ZRhxd73oQ5GANeyR9AD0ietJAd1e/ohkh/tPnFvD69V0
JhsO8ojqPiYnfsR0PWzS6be9KorBkE7XbHTMyr/UEXqObPJptJwt+i44gZp6t8CuiNRYIMTQvC8m
VOh4tID0lceRiQGrYZAQ7WoXiFghuEbWSx8uJj0o0kdIJ5f5Plcmq07vWyHF2S1gGyKal4yJr4pb
bBlQwRZb5AI6hAlzJZMSzOM7G9NGr0kTGH6IimVi5nDFesOLS5HRdjCCmvlkZQa0jE93h5xNuziZ
CVVDp1J5z0UGaH7X2DwWpsQegJWsLYozKDSNHwdMY5r6nLEMLTdt+Ek5YYxqJ1Y+M99PABEjGkwt
QdpOmnTaAjHz/SOyi7OPRgN1owicZO3IzL0Ev9Y0vEZK0DAREiQi3GarMvluR1i5Wl6zXPpmum8Z
IqDoxF5RLcw/DCREGXREQNryO12Pj/LiNG9i4Kp+OOK65D21WLJtdr+CV17A8JPHKQytMY2UyVWs
IzDlUYqwjNCIiFeP9Q41kdx+UEFE0G7wlWQB9xCKLt8wCGn56/C5Tbs2JLiWYbYJL4RF8JgS34aF
50sPfxFI4KK0oDFPKMHFBS4ga/fLgiWR63T1D0FrD4351eQI+dV3LYMc30J3jcONx6DPg/mj6O/t
4yQjTR3LW4r2KkfD33JwQky5Wgze4xL+Hx9UtwVqvQniyLZxNCA21y4lqeSiodHqUF99qfSyUbJF
Fy3LrH2o+zpoCeYWo1lSrZG/EHIOHqehWwLpFsdc+1yr0GqgnML/7PEyk5xCDloi7+LiGnYfM2x7
gZBfvCeOjTKIFYnolPx7TlLIX+TG99ZN1zPf4xq0Yl6hH9Aoaq58I7kULnbZxRvV52lAMwGzJo7T
BQSoa4UwhI197j4SGI/JTWgWgPAuw5eKB0KaUU9V8Kr87rw2qOiIWA4EhxD3u7H6q0u+Kk+Ot7p1
mVD3GPxM41OPfsR54YVti092n1q7JRVBl2tsQJbEAUaBxnAppifStLy4e7b1z88ZqDp2df0FO7Yb
aX90GIDKEsWonaLVNz15qzaGiB5bFwapNLyWdnahRSZZVQEnoeoz6j86pCT0Yf8Tnzv8OsS3uFVI
su/rMlwaqv0qP2//CmrlQ53hFrl9/2U7W5XplvlNIYGo+yw4g7cab8VrguQec+ivAglFMJpv2aAr
vA48XtIbZ05Nhk+/SbVTWq7r7pcOu7E8sVRqB2YF7tYfzYQCvTbi9tsPNeU/d8H+k2JMIURrgBqO
VwhM2aldU7Q7miRwNYgMjV3GSaLzv/s8VLxDQqwByFRto01vvhnRJ7krABnACwmAAu5fKBRXyj5q
q/BIz1rlmi8NO8483TyRFQjGfRbahqnlUR1fCK9NbJ9VfIDI41ZZBkxJ/P28EetHYKEVWicsE2Cl
Sb2WEmGoAGTUwHM2DKeAPkqzNxxkDuGHrfwtBftYgIZjtURHVGggLg/3u9ODadNtxnnXLQc6JXhQ
T0MsBpAiQRX51tbbTAoyjiTTwyjO2l/fSWiZHlfBukjEY/KMi27x5RVVAJV7NR7BevgEcDOsbZu8
AqiNlBORbIKYirfZJm0PsF4c8qnD+YPsXuvVlQZQXmyL2ZOKS7Fsu2xX8x2qv3lHH0BBiDhwWldc
EnlP5NnKfIeJXg3dnqktuTal4sUEKvU19DwS/ii3WVWvfGhTeqh9blM6p0Ftwv5FjlFoKIIwWSNW
iFtPi7EzQSZE2AVROHELRdbBKSHUOJ1fMyS6492c4fY81oB2YHkK0S1C2Amn34lLeUHGJTVPOegJ
qxhBs7M3zJsGKY161ZTA7JFNMX0wdYnZD3X56EvRATpUnProXZsHtd1gQMOtWvZWdiCYBygZBP40
VEf0Kx6wsgy7C9wk5V8kTODaInzZ7+01jizTqJAA3tEOA/yr2ITy/s38U0VNDMUJgQzfuHgm10DF
S8OhvEmRgFt4nGVyurXu1viLO1ZHuw0ofJl4xLj6MDcZ1p9wSUinTOXnZ9uggwatEvqcGMrOvuTq
V2xfeSQndUtmQ2BDjelkfOgrGxTj1fKJ7BgPCYuhDDmaXcV5ysVF1imiqbja0iYrSJjBk3iS5NVR
BCu1cDOV9iM5n3bz4jgbdj8CkoZi0ymJa3SfAxJ74GOCeFZG+duvCfqgsQToEOgDlT5NWC62gCG0
Od5trGrf+C8D2EXWk9nnXusPQhfXPwINecOQNMe2/NaQRSgrm2RVVfsQkH2fPpn8reGAevzG0U+u
CMLZEnx6BPvEqCAYCPkWN/maAuF1pqKapcTIcRfLBYErCLlHsQm+ZhT0NJ+1uMQbhLSH0Hu1/oFj
5Ay26L7g30gaEt9ChVKAS9Z6dhBzxQHx4U2+T0mOdK6qMq8+SafQLj19Fss+bI/hN/tF/x3J+6xk
7LX5OwDzFs467PRhRp0i6D4YMbMuus2GIY+JcczoTCJqAdMeIPc/2A8shV2r63escCsCCcSy2qIk
daqntvydXxr1UtbrEfKSZ0HxzcRTCBFF69++Nag21RfLZcfLb6AYDVWa5efjOFNj68Vrg7RphLFY
M6fsaiAgD6mr7UlZsVdwYrg8OLV/bWnLqKzyNaUEyOI4ZzuGEJVY65nPsn2KvJ2BmbnA/jdWGfIF
sdq54QmTpJ2KvHfgqXi2teZid8f5kgWoOvVtG1BisOy59rG6HJkZQgVrfOxC8Aw1idTyCzkIVHB+
8LvJwzHU0FusKZOCtg2Z5qL4M+6/OuXjHzrtPHeI1kgXIZ5+ZWEW4eGuk0u8dlx1dA7kWnB+XU3e
aeKPyR6cPEaNqTrXCF6ZmRgSjPw8hcCSDUrH/Im7KAMaeiihG4MAE56zarRcAN6S6ERC0jWiOlGM
4+MjcVjl8V0AYCCdIYjCQ0/arc2ginwMHOzfG5aBtd3uMy/ykgU3wY9TfSbOO00L7Mp5chuVTS2d
BKDEP9H5sBIjZ3eAUi57oD/C8gBymiPTDWblw9zduuK9LPblRkbkEMS/agL1y5lDscFmCFHcpN9J
f5KKZzCO2ljPn3PyRpTzUr+X0/PIBiyYaqHrTMZPpBocNxriNMD8+lWhbSA69GQB2kPt6p7t/Pzb
/UHkM+kv8YlMoQRbaDdQqDNUgX23/rIe4FCwkUNUPM+8/NI1k69SdZyzDQOeiUCNQtJ3yfhQHxPU
+ryK7dAjLT01PqRHeXfGn7KHIlxL1MUIjnmU/sRk+EiIYT63vwy7UGo9O3iRPg8AUdJ477mnF+OG
ZlgnSMXchclJU8/ysE8e78SboKaZAj0+qaYv435eQna35AJ7wD1Adfq8nEftXZAnLUnOMWO3aXmk
ajAYPbaYlCkKJmsu+EMl3b1TBodWH1mGfsy43GqonYjXr0E0RA8gPC/wLiueENgt9mcrP7HNWAZR
HMEI4oQmsPLIyYhwDGnDyxz/qIrQhOOvea3J2C22YviZ6KLiU0VuNAy7Ob6aqJM76dOZ93ktr7rH
M0HKiJfx8QzLi8R4r7ezp4PV1NahHV5baWemdE6c8sUAGuXNG2/AizgEoIQpr1iLI4CR0YG1aShr
/iozLFy7dgKSONTxnzRepvZVQ92nn+vsEi3cfJtqWKclY8khn324oYeDnGCgRwpBXA+F5GuuCnin
tIdkRG4TrqPuvBAHFx4s+9ab9yT+S9KXESqhR94FfMkj0hiwYKy4On8Obvn00DFZ+rxC/OJR/TN0
Pow9B8Zni0Cxf3A615eFCpZ6JZFTqF0k+VmH2rMQxwvFbd7eaY0GADgJTk4sQ0723KJozLRrpGw6
e2PN69rnIoElv2cQK2zUXYXrwLzk2r2bGSKyr2T4yXrU5RdYALROrG0iedxoFNjhP1PaDO1eQfQM
zlvTE7J1ynexpsvtLbTuP2+TaXihD1xhfDSkt4b9L1q2GZ3FFRvjpB5EuXgqfWbTZ3mC5U80xm33
qzK/BYVkgeEs0F5WgTygIY0UcFTYFnvCDhKHrnjwMZ+kkxItTrMv8remeu0xWZbPA1+NpjxfKrKD
S5rjwdgJHISj6A1LPOcK6VJxYLF3iu0paJllugMQU7Mm2B2xNppWDqco4um2fSf6JXhiDb3doItG
mYyhEHMLua681zoDSOc8sztNMSP4F64ZqwfSVhBaCKN89eEQJmDTklxjsZ3Vk5RcnRrmnrNAgM2E
3Le7rr1U2bEt1kW5o7Tc67gAJjKxkfP6M/Y5kU0uMBJ93OB1EAQ5uk2BrGh8IfQsr0qUSR1Vh4AF
Qqbh8nm1d1mlmaT5lE2/bz3YaP1SFyjLn/OU2YawdOhVUPNoeppLjjyMOoL66WsGOrBB1RMjBlQh
iuQGrRgzm15upHgDfmQ0H3YzMUr8KCy31tdgwvxa31oHSb3Sqi0YXgoVJSrTCLZmajhxe9EVVMco
aUDeEg1VzKY2v2brSwMsULPKVaXzwDtjVC/ArlyOyGlpt/DG+lks1wPcyFR8RKMGN1etJP6AafI1
wgo3+gFml8ju6dLpDOor7I+WvtbrrZI67oBBIiHz0Gr/2BCQoqyU+uFZccwnQ2Qlm3BLKGLzausD
6S375YvfX8AODhcKu7acULrMOwf/OfLsnVXnQoRJ3/+U8vPQvBXSruo2MckVwJjI++BHTZIZ1k5P
rC3z90RJd/QEfeAq0Dw9R0NT8VJB4sgN2DviDKrTkaa8zOGFxuSoYdzJDoa062usK0hq8BauZZNl
hPJdHsd7xD0xcFO2QzBzWaQeASzT9ZH+iB3Y4hS0SdtQIIZDfue8/5mAjTLFG8YPiekSxlnRtgi2
I5KKc9cOMIWDrIfnfwqL5ZIwlhI0I+peECPJ2nsLvhM+QaUWZETNLPgytTKxa3NEp0Xnh5RRNESE
jYjTLRvghHyzxTaI8ETt3aA/URWOZarK+jU7JWn424bfuCUC7t8YQCdXGgY9xHFk3lOZtFy+9myE
xSxQmp9D7RbP5+jxYThuuuwyiRBi3DeVC1mNjNSlK5EkvBXmCHXXIVwSJIdnyuPq97shfXikdyiV
F6ZzsMV+El9LlV07mvnaUwmiGlvXXrsnq9+B6R8XNbIhcKN1vSHCWr/k1XMd7jPnhFKTj548HIy/
mUjnHZ+ElHsJ6a2hzi8m+f27U58WZHu0NpWUSmzMfK1+52x2HkKWB3YXzyQApBE7pluhDB1vlkZc
ehBnOTpxqmSI8Wq0A2p/NPLYdzqq1UCPKi0JcpamBOC1RVKL5QTCiEqpQFUWTINoXjnGd3X1wlcR
O9zanC/NRCUZstgZOGd6qVEA8UVDP/gQTQwwrIJA/iNAn9LfHG7RsTmPHoKT2MssyD5vhMbDm8Uu
BTmwiYJh+B2r54T1wzaJ2n9KaelIjCviZLy/XsrGG4nziam6IZy6ZFf2WbNJmwDEAmlDZMjgPsLL
ah+T/pZBHA2d5o/1kz2/mgQ7ygmJLL+PeF8wafkzJXs/c1cjzONpLUAUGLHlDHhgRWkQkTjluoub
jXi+KL7xKUPd2vay5VnzevWkllcoEQh/Bq2t/Y6yQhxoYc0nex9Zm9TlXBHyEQtuJq5wE1dv2XAW
52uI8o84R/dXQk+h55+h8pulnEm0avTtkU8PlBcV38FsNgaMUByfEUHR3qhVUMEDanu6ICxrNSg3
rcHPOd2scqvZV4wJDVaHSCdr8VZM8H6QINYdCS7pYhz96Y7IJCLZ3uaOqwsPN2V2JD0K/N/x/31y
hbbhHfdtJmxxDNoN/fAe7DNXHzAHfIHABXVu3fqoBsvami/SWsbR5T+sdzX/g50301fiBCLk+rJ+
tYdNUh6kHAVVv3IcSo/ohef6qOh+ndt6Hc/MCMgpK/k5DH9i2vwGPISIK3XpR3f+kvI5IhKBm5/P
VUvXBL+RDr3L0NwoPWfmeKdkW8QxLsqLmBq15CN3GVnayw/asrJhBUncbLo1MNlC0JVPJ8ALuk7m
7qdcAtQ54ovoapx6ukqIDukwtUOFkrL6lkIM2TwUDnqu4TjjvM4opCJyCnySRGdM08u+5AyMOVng
Whuf6BcxgxXZZjxzwmBqCpeX93ilo/dafcYo17hEqaJFroyuPK1sj4z6VW073iA9OAFydzsJa3dD
Vj9YfPRO7C/yVlIBaTvR2GjUJz3c8ZZLnzxtMcO5M/3k4C4OgFcMkGtX7Xe4AGu3xAvx1sfkLAnb
CKFaDXsIklG6ZTjj881UnRaQgKGzVtH4ioJbcrmMoB6FYQXKeNwI4qBLvjpLOEztx0sbiXwiBygD
awyvOm2eyOahDhHGYYcMzLAIBuuqF6Qb4k+zQveboDfUNoKwNK9T9jYJsoSzVsC3Df6Y/DDzLZbT
J886ry5gh7mHqTFh9Rqu8DwWl6tWw118Fl+RBabX/XFZ8RAlfpvOjPaqS++Mm2HenCewDiZUtX0z
59MSRNtWfaVpNFiMowAy6jwIA25d+D0hElLI9OlRZGRciY6EsIWry7bvVLaAUoIpEAUHZhquw+ZD
lWBZNDSXJO40GLcufYTOxf7LOgIatL8IyDF7sdILX5pHoF/IZYHww149N+FpcEPugU/d+AK2X6lg
j5BrHpJl6jVIk/IUZfGTkR+H74/8Q/x9G3FoxEhLIbIYNjrtl3/Cc4cXDN5Ts3Z2sqfjEdkxqJj6
MWuXh9RvSot2cbMNRpWA5XBPK583X4ANPfZiV7E5SmPUiV7mmku+1SqU8zwcg12sTCZvvX7WPwfz
WzirzeS1wOzHJyPD6efipOD1fKkcbvYSkRCrGRgHKa78pA5Ab3sd0BOV5V6cBI1FEpKfI3Wx5y+V
CqWKdrDI+igaCjpaFEv6l5RdHOOS6ifpcajkP6t80kScEXRn9JbVP1MTkSnDsxvv28elZa9n+SSh
pN4Z2RNJ3GMazOWBkRmAmuBxVAvQDmjRM15hoBze9+e6Otb1tTe+bf7Fp2XZLigIRCmVUTbsIh3C
BSbgleP2GkMWtyN/hXBNKRwtOZbgPeVhQZTfF+q+w+cUoXK3D4drrglwlTzZeCGfAPawJuABWU+0
pVmkxxDEDdDGGmu7Cn2UeSP8WA0nkJ4k+hdkLD1Rm/uWVXNQzoEtSxuR92WgyDc5LvgVQom8hNFh
r2C2J+VqguPvGOZlhqvS/bYFSs7dlpAgJt4fWLAZrS2Crjpf9VCI3HiugsSEiCSGsHcrpJwMwV6R
W75Qci1O4SOrbULQPLo2leSFVDijeQuV917blc0Fol6vbjhmLOc9I2d7aqT1nLJ4DPFKk10H7rNb
R2yXIWn/dU9PBgRTOL7iJgQ4BpH7YJMlzQqEkYnxjH+4xubMz0wnOtWsIITqk2FK/zTexgIkd2pQ
3JaQdJk6rJyD1rdQSf2KNcis92ITChesQruKXks4Y3c2jibSNjieVt1U6SGTt4a0JulXflmMDXm9
ps32izSUZ1JfPiykoPmm2OLmUA8ED4rlCJPxTFQK4k66a6yh2zrJTadWxe5g0jc5P+LIxYlrFq7b
H8XPInPkM9yJousYVfxQ5Zh7vcF+Z90T1oOSb1nMwyoFEpP0LlWb7EFhb/TUSnfip8YXOzzh0BwT
IjJnd3TQezvpyjHR+qvknOe9h3bXt0CCgPhDg/ELy4MnR1u9/uylP5otgMOL8kK5mBsBlBtIBRWY
WCADf+yOoYWw/DTmn6rNxEn8Zwtmg11TqKosBttm/mU25Wtk34XYNT8rst9b7SgZ/BItV/uQALHU
uP1ulBQ3+UecopQBiR3WvXXIh7+qvquoPcjH4tki63OqvAuXNyFNqNcJdmTUgoU1vRLJhxQ4eCFR
+fDt4w1iTiO8ZKOGlfvg2yeCghqR1VziGP2c8AuuvsbiD9M7SMJPw79pHp4pvhBfR2O+jMmxgofJ
AqcJdBWb2a6YDxmgL+26yNLGlSnbbsZx2hD2mw5ciOVrQ3KSxB2FMRI5YJGstVfyJsRxqkg7OGeH
HBeis8GRXwoDH8ipD2E6Izzx5Fr/R9J57UhubEHwiwjQm9dp772ZeSG6x9B7z69X1AqQAEn3rjTb
TVYdkxlZYJbLVzBNc+UdaJQVzkaSX2X73WhMH9MSiRLE3oqIUxYGuYWEFEWk53/b8MS4JpGmXEDr
s9/ZqMXZVXdFenEREpDM+e+B97hqO/oKEmhAYeW8Hb8MWr38zCBD56aPZ5qzTxkmCk6ezDpc/h7s
F50kcWCHxGXg920OT7J6yd6dGuVDY3MAIIex5LBtnQBSAYMgxKti7Onlf+I7DaQH7MlJj80D8BAm
6hXHM19E3a9lxp84KhKaeWOpB/OEwJ/4aUvP3Pkz9Q2nQiY9XHQVVk5gYvrgk5HqGhMOE4r2mIV7
M+ebr+loIpgki2gWzkNADKxkNLTzKHMCb6dZK8sgauWlU7vk/nmUGDiAwyEWaMVcXEKU2EBXHc8K
nYY2MNwM0T6GVzvd8gdZ7lRPuCmpGGztoYYa7y3xKFOIUpbPHGZq2UulWhE6XTGXscY9SQ80MRFK
+Z8gQTmOooP6IbZ3MYKzuN6wZYD8kzJ0DKUWwQhp8jL/iHpNbS9CxsQBH+gcaDutvlqEF7Nx8OsT
SxbXAwuGlNAmFGLruyevumFFY+A9c2lzzFziv0tn537CvBOKFCaLLCa4CqLs5bY739xpzbFkEJT8
RDBNh2VVUlbW9lSrgkmi/NpTkKXuDwLNSUy7GQY5yhwgP6EYCSB3Ng7oJUXH21YqNirMfanI9kXw
fFRBZxXSl1ZpH6X17I3PcSxXhqkhqRxnqY0+JL6C8MYQMGVknhT411Hy0VGgCU+Nc+WrGA6qbVwy
q4ZvT/wG9gia99FhufabB3+OcVXLq+zenL9hPkzZsVBE1h9sljox/nPILEKQhoOMY+Pj3IKEfTPg
KNahx2TRMdgP7AQGI8DTwGJN4MOMn1admtoal0RIL/2hm1sW1ZL7FOp1slm08awaD+HnGzmx1Pob
a5Zo2OmHw4Rs1bc/3LsBq9ZGQrTNy8FDqaIOroidCjiqU6z3ziWocCbt+v5kDUTwdd3kxrYu+KvQ
iFb3ODilZQA346UnwJ4+iKHoL+DCEYNg6luCt3b/UDNCJwWvaLI0G65pfZHLLwYL1GHzUWMYtuiQ
2Gfyk6y5yXAzNrV9KriiNVR7eBBRrnMxS4f6rMoPv/qxo62fztDobrtuEbRicujNzKlUXnznxL9F
Bm1R6B+ITT5UBAD4Go3gBHt7auMscTvW5iVX00pR1x3EcjS6ULGwa3CfTRTu6heMbX8vd3sXRorF
JpBFOAKJud09KzybXFTiXmZagERrLqfbOIa7y3kG4NP7Ua2e4TnGPN6N3jwBEvQ+jjoCWGmjPSAF
lS5mr7fs7uV8n5O0jCPuQ/q26ufo3Jie1uxabDqwftyXzFhcJv/3OCE4jxFNia1jvA3FShqWrXpN
MLOF5Qc5uvRBI4TXMzXTtPpE5wVwE5hXtnBmQuUxKucBUyVjdrV2JoraTh2W/anBWnhnqxvMzXr0
natvi2aiQPrIfzWFPYbNXwVhQ047DWm4TaoVSqY234TSHjj2R4mZVllmMVp1TkuDOAbEgOJ71wJn
oulzI1i56WfVOESHeUuLKZYQ/NYuX5U044MTZVcGckB4zREzSA8xs8Lt8GGzetDdvfgkPPUzsTYZ
mYiITSCLZ0E5rbrPyoS/SellEaVrbvl6B/+I9wGtcolSLUTrXbOXsIkX76KZhtxCyvdSNGtIukTd
AqP9I3I/b6yuCU+e5hMlWhX5IVVptg7iNxAGD01GkDZl0avcWIkBD2azwZGBsMXqv/tlwPiIZh5p
7JFx8iSC1FhIxwrPBup4Bej4mM9ICmJAkWqEcJ1itjlHZnCax53t8IAkL8kAnFhN5OQz0c8JzFgD
epSnf6fVXssvo/7lI2FT0cQ1NwoqtCDSE9xb0E0phIJ6Tnq0VezIlZ5IIwMSghI00JoO+GaDF11G
ojsqv7l2rvH1h7OUabKLESmKrwoD3Cpf282RzdUN1O6HYbwreZfiJ663Q8p55T2H4q6idRTyJ5WH
MdVQ2BpI1xlVt+zW0SagjOMwLZB6h/nKyg4GmnAy85A8SBxWI1hAtjf+JiSQLL4kMrPaycuxST3l
cI2GktKb7t39csKdxJvL2Bat3RTcgV+sdf0ihCty8BSfrdNhPiqvdfByEvyBjOxKsDNTiK7c7F8D
gbrWugF8E79LddkPqyC4Dd0jqZ5S+hvW79TgFmLfMJQri9spdJE7HFBT4T7a1MUjYz5NHsO/blFR
IXbvugJuMfUxd3tWHCEfesQx42lN6+vILInmfSCUyG3fnnLIio1B+mmkfEX6Z4u2SW7ecrZh4MAF
ngbkCbu7FqmIv5aZx4f6lpMbzepvYc/GABPp3AKOqC590f0fq+wgdTdiJ8khm3nZKU6W9gfNSn6I
9L9GNic2VsJvE3nfzZoZM3h+Yvnr+j9df0LsOYqP1CIH6lpgbCHxgenKi+esKEQK6MIN6Bv5GKq1
GA4Z6CRI7KDJ0vw5eopBPO2oBopHiLJ8iPdVujZzsfFuh4d4EbF+DMwxMTAr0KjoQEgk8q13yAMh
KfeCTWur//DNjPK+QVHjEajXq3gk5kohbrCNmu20ZBGOB1m759JFhN1H1MfIMdguzRXgiMYs2RrG
M0s/45GUzh2GwjJ6JhxhuX1CdQN7dUHFoKsL00JgdGzrZd8fcwvlgjOP8hsRCClKCNryCub2/1Ys
FiQc9km8FvP/muNJN+Yi8SUifYSM9C87AzxpfQkZJErSxpwjluoILgHpJB3wHgxYnamYnG2oXMoO
8NBnVfLYCZ2o2EVyfM1Gg3aFNqIK66Wa/fTmO0fbHDF8m2WzpDn2GREpm95cCidf+KXhPsbtC0rX
XQhxcuQTF7eQ2oXTsmiEooGyOPeONRIoqp9v6xltPG0jHP1Kzb0hdHdkgS09ddmRt1kuNPlNPIZT
HwNI2Kh2AOzOZZsEklvGXgVh+UeJ/oVReaguf6n1a0xK4pBmj2e1v5l3gbvPyC2Q2eBwNwTZxbYQ
pLKtqObV3apWISM2b56qZ8s44NSI3xkIEpmJOAOowvs32XTs/3UHzCHlA4xbdJr3QV0YKkUKPcO8
Kb8S5Ldgufs9i9pWXZNAwIZjhUAXKQN7p0lOaXoj8WeiF0tNoxDZ9M0vJRxCUia7/LBBeo5DZL8d
A4tbmHHRcFeZXjBn1gQjYx8k31wPfnK1IP9I/5grUbdl24qmKmTeqyxGOFpXT97lPMQmy2Grx6X5
OTDNsGBcK+UJ8VQiL1NZ4FQJZnXmNDG1tbNANIatTSsu0gP/ynYvxAEQIZBr8zn9u54OYgYWpp8W
2QvC0zQC5zWwvSWfRsckCss1ls9xl9TnNL+6BoCr77oUAKt9jkjdZGpX6bB33nZ+1JBWS2uL/CB/
z1AziVY4bPwAutih1rfUSknFIYQxCRdvvpBfMgFByDccQXwA/kMsBBPAKzSAuP/J3Y1NJU4gQ8kU
SebaqVn69HA92E5T2aWoVHZlAJFIzER4/dEq4qPl85yP5qEHL4TyNDdXGTGTPqC3m0NVAGUgp4pz
VK4Clv3aPuPBdhGhrBnw5+j3GmZjOoMz0c7Evb4IsnMTZbgj4+lYPUCJuclbPNAFiR6xxmBrBi3R
jo9NBSWOCGqy+QRt0GGcJlis5YBJpNp6BWOIo2Y+nerNSz/xMSux6+aArBGHaspX2WAKWDTNn4fJ
mmLJmY41imWUDrhuxTY19S4an47vHHtlNcz1ueNhl8/QDtUzz7r/fsv8/+kM4+5HF1qN0p6V3Y/L
DgyV5LRFOdfJm85ZQ58OSXJKEFU7P531J34GE6aFW3iTqjpVJHyyVqNEvBZTNI/Zt+g7G6Bh7ZUc
X07mFxxlOSfyeQWLSB1g5Ti8ctpi0E+9dBuBOVvafYjXnndCo2jLO00TTmpGIt4mECkXC91bM7fr
lVvd3GPnUTmITy+ZvPfcVR7sLIaHkxKE3AoF20ed/URc32N1LvSZrv1a6V+qgWcgs2de119hQdbd
W3Wu8oc/85oTiQ2TYa6R5/cps1UQOkfSAXlbUqqtDNPqo2l2GvCaYGOFtKVz3HVuemuZDSglMdI8
RhqPBsiFiWcdNQMjxqrzgWpOES1PAb9wymJlGb1Zw0yKmb9fr3VqAo240G9WrjBr0BhCAxKGcZOY
8an1zQiIaS6qHPICzJ1lX6vkHHffwXDM1J8uUFd1da5LjZUyOCBCeHTrFXfbMd1XbGpjbr2RFUGu
XOWLif4hWf27OtmMeRdBvkrMh4HesF8CkuaR3gM508qLnW1b2ofSyecAb4BkMUYWfYrafOsYNoaH
YL/U3aJqDzVZqIDAsq3MCJRhlj01sH6EHjM9zko3FfBlg+KLlzJZcF+H7b4dtmOF3jaGcMwrxdxM
BoO15wgwqcEQVgRn3/jjUICZYulLImxc75fTAEHd74hIo2eoS6HiYofUf1tq5pHpYcfiMVI/oQ0Y
rCGrisqu20TRuhlXmAsmwV9cISJ6tC4rre++Wiks6/DBk1GJPE9/xPyL9eMQvKVko3JYdCAG+0vL
BKWQqWZBLejIbp30R3KPuTGvRuRILL+2wuuqYtopVq3EfW1xZu//yaikK9OjSVrA3pw38Ub1VrZ0
Vw1yYhZYNVYRri8DNUfDCxSfgPxpDYp5AaU9jcEhYwRMkyAYHvhMhROgk4H1bcnRSrfBAFR0gTxy
BnEibR8dVvcq3VjKFlRcme+s/NR8wCREiwAeJr+q1Zmtf47l3EJvPg2TOXcoOqm62/fhYeB+kRsC
cqgdWVRDu3s2VIxZca2q50A9X52t8uxwiWrqEnZgwpAuQqMjBlWFdDbUG/lAFsHSfjlJ+s9W58Aa
v1nzC2h3jVoGeb5NoLKWrqG3myvG3137ScLCBJdCyqiPwQTuQFpCrTg5F3fAX7AMEQj37cly/2x9
N6KPzjvEfZxYst9/+PlBrea5hjiBumuphxunOTr9FrbmwOIdfjvTzKh9RB7nXbW3aeRVMiba4GAy
rc/TGvnQQ9NWUrZO9L1wYI/lQp0lM2zPQrPg7SW0DqEQFdBfRPOEoGPKEXwzWv+wGLNGICgmSGIy
ps6wjrvNaC4dc2mmR6XYhUi1pKNJB5cjNr8bxpcynBNplTobA35XxYBUqeaSX0CDsgFsoPnDEljv
KQknqfmlcApY7qfYl4HrRZ1qpc+gOwDpIGZ4NxbrCFNJjHaH1nvWaSf79e8DHC5Yamfk/4XuTnYu
XfuC9MIVI7k7pNWpgrwPKXO6EC2THl2EnznkxZGxclbuQ3FeAVKXCiwyrwQnYze3CPauNp7/I4hz
JWSAbJ3igXS0p1fJC/TczrqqUUbBPnesST5rkoNfnfNKuIXMdYOVY1Afuvtd2b/IZqY1gkALubc4
VfT6wBrEDmlrp9TI0KvA2Go903QcywpARFKYXBTH615jUX6ueWHMbWLf80cfQ0+1cAzRX5A7n/Bt
+7B0fPJIGgQsLo9lr0PLwHCS8rfW1u7Xfv/T2QXTaRw09KxYzFiqlDA5hYU62VT2fuyRh0+pSiOe
KneB9gdXEv9tjQqB7UagXjxlo9Nw28bRJNxK6PkQykDH5efNfLAGBDtNWnOtmOuEgUPKeKxhbpZ3
5JOBIzTnHunpuN3srThGK2emzFnPPOvhETYrm/aov8KKjCWQ9gZrJY01wDhwPO6oXxLmb2j94xJk
/YlFw4TzRba2OWkPU5THrfXpikYdAhTrp5kDDVmGK7vRzmpwT/EHWdju2DIGR6h9Q7DPm3ll39HQ
ILvndcTS6gxnJbhCl3aYm6q+u8/Vlwhr4QRqKFVgCTQMS4E/Jf1JavZydEevOvWZM4OZijbISgPz
WE38OZZxA4O5MRncpVdPmdT583pp63uftnupkxgbHajZE5AbDWJjGSWMuCVa6JoOHjquCL0BnojD
FXG0YftIhME+frI00wKQDlRj9gMZOndUEx914xFnvEoWcuDoEMdXhBQwfVUQoC5QAmvri8VFxBoe
KhVFMjDhf3ohn1c62jf1nIkVXV4SYyaYe+6914Dy7odmCQYqQtHUlUtrp2c7a3qjP7Q/xlkGgJFd
CWYZ4nMWbcQseA1UQ6NYz9atf7WRvEvOtHNJVfpCZBhOGEgGJ9HLoylTGcyq+9JgVH6vkT54S5Z2
eb8VVT5OVIm3jTeeh3Ns19KwAVPLw6jB1IOfZljL+xdRgXAd5Q5x9jFuF5kgbEElcm5xMhfuv/zc
kWLsrbg13r98EqNzZTLEqwMyG67tP2Afcl2gtiwiLeQzmQxSe+b3R3gLWFk9w56kWPwzwPayrc9M
bkZDq4ky+KCO/qCVnMPNo3nmmWwdYueWbXRiZfLQ4IPTPCNihBfhGY+MN4SQ6SgkWE/4HKB84oZz
p1m/G/x1XNI9i5EsJKX2UFmIHxZaDxgJdghRNaDn8dbjrlaaBb9tiDRd8hjCnR1vkKC7YA4IoEbo
ZJ5xjkyqmo3b1kMjDxE80dYBAGKDkMo9iwzm8bK6DysmvexEMpAeaQ5Jmd8AE+IYlT+h46zDauQw
YjyJRKWLFmPyTAHeOdUmGNbCgKwUM2FmVu1NXp0Cbc0hkzuIO0HY8LiWtwp/rr5JKNJl4isL2oW1
Y9GnoR4Y6KxY7XNUqe2JLI58OGcNqdIeu0gBpmAZIRmcF4jm/5dGK5REfHs9hFFA6vlMuuNSbsvF
eIUU6aEyTftLqYMr8XZB/e6dRSscs+wfvXeazJX8YCZrwmGwSOI3RaJ+HfOpGLy4yVSixld3Ufzo
WGoCKlCVhUJuJs0evaIBikqI+Qfl2hhP4cUKvzJU3/Z4Et2cFeylaThR2p2HzMojFOTuFatRWdru
rb+nDF2lg+ReymJjOVvZWIQhNmfgmPWA4OIcCzW3zwwmfNwBC7D577XvwDmaLJoj6zNc+AtIh2Pw
U0gcbZlJlv1fDNMvWxYNOEeEwVWOe885p/JG78gOpIsDt7uXh5UjT2WgEIPQ+im7pn7v+Bhq6tKq
PII9zIZTQZZPrx/CeCcjsdWPiF/iov5gEiCu31Bb8fIWhUh65quOWBh4hFAJvJjP09rNhK8yq14J
sYMqRT+nJji0DIEB096CwtDLFjUNrNBPSocKoYd0Eb/BBpJAIi8G++ERZRpgvVQTJCxQEaMlAvSm
RNs4LI1oLql3nVEAIShi8FJsLaRkNEIWPkd/RZ7cR00TiPKsDbjL2ofuQ4R3D2G20OC49g4WCGx7
CnI3AIPME9uYG8o+mFNIedlDiqKJzSHKYFKAC8Qkifs8wU4ZDAtWY1ylTHAWTbAkN1grT9ibezp6
u3zD4RNKePsyilqlZU1qnIWOuXe+RYvdrQr4HdWX3nSzFLvmm7fEPbXNpk12inYTtmEmtl60Mfu1
qoN/npK7Mta/evFszLeH2iFDbKtUEJgZfRjFfNBnhvkcWKaCvvPVhWjbAuMs3Et6MZW8XensWW8v
KpTHrHXAFIg6WbFPnfJkeG+hDfCg8bEE5ggt7pkx79LfortREMUXKt2whnsqdL1B8Fcr58C9J79j
eHiTRNzN0W2m42/W0tYIOesmJLwhXYV8XjJxVIzdtGadJ5PKwQUms6xeA6aCCMkkIrOPI5c2a0Ci
Nts73TEzOzM5wBqJAGii2ZHTAxkl85iHtK/OsruD7ic0XTDWqKP5ZQHilTkTWLI4eNT4KkQpp6m8
YjtBh2IMnWOWMVC0s1J+pNJn7VxxMBsMHtRL6n9WQFvNKzqDRtzAAc5y9NFr3Sbl4SZHq0aMBkzU
tPUpLtYp0hmwxTpV9fDOKkSozpT9kvfbkbdigXJEzyOk4SDiKHos/idiRvuQI4cdNRQt9uPwtLxg
L+oNOXqz8If9gWq1WzHkn5HxMDDTaraJtiiYMKsUnd+Vv9ZzpLJou+Il2x/H2AGX/KiLtfArsr0W
E21afPNUguBQQqDF2l0rV3UjuMlGPG8TfiAyRv7KqQ19Vl3F3ssU+BFvR7HOHxDbjYb8yFUOmLNj
K3tLFYHVZBFgXWsVqO7V8lR2aCzjuI89hshhlk1UOnIThnDnCAAXKq55tKJVcFEt0tAHR1nbqzWv
Wwrlc2sDgWB04Rs7YZiOqi/xmEczfnnRzWh+YCOrGUsMkIvMj8sDGHcx3NSCMwEFdLG1dnSA4GZU
ARoCB0hWYrMQar9qfU46Gh1W2IiW/NU03wbp3rAOGBeJir15bOWoZyZtQcsl4fm1aFagX5fBXdL2
tYs2sWOt/qXHi9RjORVghCLwGkSDpCNFYiKnbAeTnQtDryL9aeEgqVtGclpw841zFi1NdV1IlypD
W7E2ULpAjrTXdoLQR5sxV8atyJlRhZu8/R2of5NwH7cowVPaUetVRhzSxaonJoi0MtFhacqrTFIw
Mp8xV59FiFbLwhTalh4M2Evce2kWL1Vh10kc9go9GGuXDmdkuClNkFJ5yYc4zTrvWhr2vpLCv6Ys
vkgu4a7yUn1qSMpxHIXriFoxSeU/TXeOfjLeExkAVakAaWCer4box3xpU3MRl/mKuOe9Yi0HPXt3
41dHmqTNl6v15HJ50t6EJT9m5qNKwKP57cJmnuMX3iaDcR8mya6kkgzkhpWqckMvPmlw8YOJ6c42
SlKwq0gL8b+lEbkbmCwL6BfuuO18lcsUG0ihLx2WKU3LA1dGHJrDnNZ6jv5/ogbabuf3zb6Vm73l
KAsvt8+dmsgsXBrO31mONlDzJXQzGELb6Oz340JSdHCjzkKOKDel/qCyi0SSYWcOZCJr3tbmvKfP
EqzNjrOmlOsfWw9ZNVgnyxG7HXqJmPxzhG8OurEhyVZWgF8UyB8yc5+pk5mfCxVS7ACLzuyBL/az
MIMmYw2LbETnQvasayO9Ai3peuUiH9kAs4qq1TeHsdR2SyUhc1Ab1p0s7WI/3eZtQHDYuIyRCTYI
HxSPe5MtwpB0ZK85vFRIf9Rk3uTaoqHnLAC8Bjq9cRYdx8S+tQ5Wj9Y0jvnY7fwwXxgeYF/0yFas
TPtCxObkNHQjWsMY4aO0M4O1nvBEUGEl+N5owZzkGeM+6b1+72EKgra5NWAIyFExqy2YonAfxRoj
C5VT5YBhI6OMeOJ5xGsU+MW249GgMAGgp5JpWSzCzMJ4BpYItD3c4nlrA9JifTEqJNcLEVBJFo3C
Tang+bbbraK/JPk9AlTJxdnzo1gAbCwiCCp4WhVLTyamLhWFzgUYUSmxtAXp+On+iLIkRrZisNfv
j6HPtJzVUoja0Ddok1AGRjaLcoO1H9RG9hY6c2M93DvxM6evGhw6Z4I2+r1Uo38gGHI0odOA1qox
OhsMVE3WxMOITqyG+ZxE07Chw+nBu7JWzxN9opJNYYMLG7izVcoN5+WgXSpIB1OQEnYIFMR/R6fD
yp1Pl2K/yZuZHykfBoYrTmBPpjem0wzGuTtuhvizGKs5P+iMmM1ZbCCvGyl02x+9ZqbEmCQ82NbW
DTYprg+GqVTKU6RJWsVunfPDwq/Qi27Uv/rG0lLIAGNzSWw9FeFXO54pupPonuPxbcggCyxEdswm
kKEFUjf1/GRRke5g84nEeD1iMgA+XAZlrmyHeOwshAjDSgfg5iWzCm2nziBESuQbE8WGY1F8vKPg
2hCFIMHAt1BXWzofG9p58cMFNLRxxvmgPVoyjDohv+RfmJuUKiF9qJC0xKQNshgj0WTwkLxj9xio
qRp4ewP2a67rNpt6nTRTA/S2bj9PkeCNeAWsdJn7rB8rxms0lQizcyQKwUBVAhpIRc+eKgBTMVEm
QKBaUanxKJXItdALQBBA89DymevpUgPqlbvRVi+VWVIOdBs0cAwGZ4V5KXP2YMFvBvjYZIah8oQL
updRJ9ORdW4mIiAd+uiKD5DDHXxhOZyDms6YTkSxGLshM81IznCQOuRo1y0odhYEY596Gf1V/acn
LxsrsaBTVCrzYJaVomJlf6/Ej7IFOattYHhdIddXdMIAgSgR028pYFLMiFzpuMSYaOcVpaGFDqwf
qpkHbq9+1cnGAoDWM++q2M3J3NoZP6sGiESTrWXXyh92WKOsCCeYsXA1ZbwpdYmK9qtV3r4HSzTh
Yz51NimmtJLVTO2xhYyEA3TqJi6ftYkrjDVCV78799H2e8e/xc4h1+6ZuquCp1J8Aq2wy5sU73j4
NdpLpadKMWhYGPMjTchV6sEKzAD9R01L0PP3WT9vKp0rAwlF766d1mU99aN3YIC73wbRmpigipmI
HN5j7pnc4gHCT3lK+VKS6NgXbPTVV2oze4iVWx6Cd4U5gtViGkJScFPMBhmhBMg2MijivfwtqBYs
Mw1zp0CUGixgxwO36C3NEfUFfHfvsTta5leCGjoe3Zkwfzh6gK7kbUBU+fPVa9MokC2YufkMYyEm
1bgcg+AVVEztiYQi2iD96xrEkyZqB+WzwmiQAw5RfpXoz2YqlX+lyEBDmrmrnLxxKXAFkA55kqKD
UsL0+gxQVQsTnnoOQrDrmPeUMptGKmC25GM14ggtXq1+M/srn0SHF4SVMWi5SCKQK5ikxrqXT15+
TQjSBX4UboiAVUxyhHgD2XqTeJStBsZDsr9I2MxGRyU6tBC1Phr1KSu0/9LcZyEY8x0Bv7Do4zQc
akW1MNCzDdokCdyJzSagpgr1C/jRMiEiUg5HDAOpzGeBo7JmW2DYT/4RQj+sT+Yr4ZTpM6oWe6Hx
0P+TYsdo/TCZa9zYje3PNc/cpPS7hpVPfUZxLiTbKK7YK0GM7L/cVqAB44+aPbDKUIGmEMEwoYgs
tPnTG0gicLNlnxXLqJyK/BAaEYuNO7KKA6MqKSJMZa8Tw0abkSzJe4MaDWL5w0roH7odOTcDEspu
nq3xOY7JHDazqNjVG79SymbFcDTDrRecJfB6aNqbjYx7EVePnq0yB27fLS5/RnCvEtjPhjGFoVzF
Q57kXyW2FI8fOXN6/pRI1oUgwj6cCNmAqVNMlxsm4zJEHYSuQqV7imVQ+gEKdf2mhcVUa4+6m801
5SzpN4l0SU19K+7VTN6K98mqfDTTf0dP5eMENynbkULl6J7q/pUbn2m5bywP/pFB0Abt4a/GCZKd
gpSotz/V3+skkorXMk1+ZeumWu+q36juIQc+Y21ShDCKxnTxNy7z+aDeo2grhauCz7fyZlpgz00N
TYTy1zL8dh+wzoDClu6GzzKwt0wTWNuxjKk3srMligfffWVvSuyWyaUQ12zw0un7Bu2q5J9Jgsj2
j9+zM2wz/cIbMozPjGs2Hb47hHxJ8QXoN44uKAxHuJjyXrcrArpJS1ZXVn+rqAMS0g8rTd/ZLFKY
+dcKJ+KnzPUT4mwvnaPcMKPaucXZbL7TYln0NgZf+pYAEx+h8enItc9mqshvqm/xxtzS7DEM4KC6
i1GfRYWgyGhx5xn2TeWYRsnU9Leqcm6NS80MJYZbfG5N0s3W9lz19mF7Vineh01Y0MvtSUjn1xb2
qgNtMR595iOuetHszzJXJgZ3ahwdMLSxT3RkdoGHktOrvAz+d5K8lGTJTrPRzwn6bpp1Yzyo9QoH
nqZuZNJClHDjygOm2kXRPAIZseM2jo52trbcs8/gDapd525KVpXtPi/megV8Yd0YZ61BZCnfRvPa
oV9Q0j0U9JKW0VYY3lSHDMMOH7yrPOp0XeW7WPkMxr3cX3QOgia48cgoHAP4nwvnV3WMrTIiZuPG
FL8djV60St8ta10rujI0AcMeeH9Se2csrwy7IGRx+pGDRaAk87StybIO8yJLFA/DIbPLLrvmypV4
IQSwBzPEgoTvcDxKYCHF0uJq2quaYZC+jfH6hvPcYV1hbNltD80zYSPf4fihsxV6V+rGaOEaB/6i
jI6yczUZxdoGI8qUEx1pQnw0yptl7v0S5tDJLzaJj4p/1Y9IIpfA9Wz/6CNfJDLC0Q6hYU9dmSp8
wSXHWtxC9dtDy++6kxm/ATvEfKNZgy6PLJc+p9bi9GwvBGHn6W8MX7P4ibj+kp3vBbMGxYLtW1PF
vbv6si3RoMwLLEvOSyrfg/caw4dp402Vtk5ypDuYLqhAfNjGJWdppv3k3DU2HqweNU2VoeXpwlnA
divzXkZPPjSlHmk4aDuzeD/45NTTgUasH3zlFfn3rH2Y5i0fWMDMynSGGcgdNnW7VeMvne18evD8
s8G/g5RtBgpqs9Pbq8y9En5zOFbGVPXwJEwC1lJg9OpDru8YsFRMijEQIjNFkPBKUFDa7tlhgVa5
51ChfoK7oV5U90fmC8huPBFFctYbvtC/nFkZIka+eg2RLpjbZq0jLPd4ao92v/Hcl16tc4X5WPY1
eN+1vDA6xt/5ruv3IXEx7SoMD/CMaeDtbklGHeZqDvjoV7xNzbFqdp66VcsnPbYM0TMMHxL8Tcoo
Xftum3soLwpUk6w1nE2csSFeBeqdZzXOv6tyhSyvt8kcTT4yJEgES+AkIdWY4ck9wGyjgLVTTgXO
yYSzuIUNCc4WUvvEhPOcQA9jFDqlLMxtbxLaNrOqX/GCieFBXjMr3IXGJlUWHG2Nfs/JAEC/aCR/
JWv8gIxJOsAJShTQOvxkubImDNmTVrLJtAtFKqeJ3a2r9hMfRD0y41q7ypbhoYOrOvSeKjNuKuCP
qsMqzJ9jr0+bMJnQUZOpurIbAke1X10EKlDTdGj7Ivi1si1U9pyolnWy07PBYCFf++FVtGn8sG35
pkv14LnbjGFFYdSiGLVK8jJc1FfbNP7VcCS1jH8DjIVGcO2GJ+1dRvkTHsPkRFBb6s6LQpgeEo+t
9taOLnr82yis9+XPXv/Oje8i+ysQ9KcTpSNVcO13P2bUTzC4iv6wkX5E5mFCH9aWF119wAWrqEIk
hvn+GcMqY/QvTUa4iZeULKl45drrpF65FSizhUKgjwW8atGPZMOf6+hi2wy7n76zj+8luQtQFWUY
d0jsqOTTv9i5NCh9829uUX7znXfO4OAAqhGMWUjGx5ypSMAyccuPa5pzoAaEUJq8cRR2H7w0fvHg
HYi1g4QxK7sPzPXipWosh5Rw1GvgbS2Y0NQo5brkLwqydGc3HWtsteM6pv4owY0jwiUbHTIZ306B
I4ENDfuoDzZ40DdUUoKCBX8RWteQARHnxGChXFkZ5EuiTqtzYB/SShtwUXAwxl7OGqXiQuCVGZDC
B9ZzqefDTB9C9CDOV5uMD8dU77lcMmRiWamOL9ttBevwZHMJqCicmyTdD/z5H0dn1tyssUXRX0QV
zczrp3mwPMiD7BfKIzTz0EDDr88iD8mtJDexLAnoc/bea+cX9ZqxdZO+czfYxEbHAGxQeuxsm0u2
wszxHbUuJ4jp4GYw4kJdHIqgOXmas0FdnSNc9EWAShwA0zMwfWMF0KAqq7x98Pzo4Vz3xbl3/SWN
tUnM0sW/4z2kvoNzjn4r/hDMeymkACUta59ne7voTnq0z6ORkaH7NwfRdp7qrcGSMvRTEIa4KBMI
IclNR4woPmFAvAUkWneuq3bFQAlFW1Nf7Yp1PTxBINvPfnIRUfzYBf2j0hA4womR+6yKawxUevhU
4XwZOBypBJBAZm56jqZ9rY+N/DBxDBQT51r4Tr21K2V+V1DJ3pR4U1yMw5S6ecN9xL1eMKybw5WA
QO3fT7HeF6z2VAJEBKvVhKhjwwBK1adZPS72XUkKJqM1rsysfw0iomE9Z+0EB2x6y9KS5M587vFw
CE1oUp3D+UXm8XouqUaqaOShzytzppVZK1zJ06HLvgZSYaxsMjoliPrt+Si3VU5QJVqicdV3DAyZ
cbQmvpL9uSxD6ASFamVhr4t3GT+oqCipZdCdgKgTJF47FsYuwPXGMG1D+ss8Kr9cRkOXw1iN0dG3
SC1jq+jomxkaoPz+hm5m7kd80OxiLc6NkQY9ETUzGi4FRGocrqZB/K/Pue903vhEyG0onox23lWS
prI+PttiOgZdfyWfOFf6jD3zbOYTF5S4L0v1yAC8c2ipI1lDahRShKanHn5ClT6ZdPs1gfGWT+PV
UL86kPvRd1/A67rB9GTF+Wmo471Dj5Yi2Kty+9w47bPRpL9GTt2Vt9h7u/Ecvvi6/mxGanq98Svt
ymst+O5wLiXmPwb9w2joyyjEpfTmS5JhMeYuqRJq9lDCQm+JCdvTdwffqafZaPHgmxuMDyUtSHmT
f3ZtzU0E2UJTycCBJriGkME0IzqWuSF8EtDEGheRHNayX8qbapCO7gCdfbIh2Aij+KDplXD/epTZ
85SYf7ltA/7KhksX/mkxXofAeawcFxLtsPaceT/S/F264zo09T0JM1wRJrQx28GIx/Fi4EUXg4um
gAu6wgLqymwd8Z0ePQP8rP+O44EkT/FpR2fgMqhb7mKBcSBjdiHVTQJeifFmyeZKqQ1MaPtcxM21
DwmfFY51q6ZsOFn3UPd5mjbVLR7nlhj1tzamHz1SjIJB8dCAnTvzyAzZyoesD/O+/9c2y3EDk05e
Uc7WZIE8R9H84suC7oZJPlKAiLHJcP5VtPomikTcyB20bCjYtdFbBbEcKml2cGiuTrtPOb2s5hqp
xnHbY53ebEqqQoz1gAfoa5H7wEr2zhwd7aA9tBPkXmgrWD5VnZ4sRto+x/WF/6QIkNuD4jgnLu1G
I7Q+Z+9BpwjNu4G2qcgmfQeDpEYewV3FO7QLOnmoxnQ91yTtVftoTgTH0wTwSbwiWXLw7fHsxbDy
TWMdJd67BMqVR8VKjlxndN+aY7drvZ7KTBLC3cAUlp4lA9skqyNYnSdBgTtf/s3sE0l2BDbU58bp
91NP9Kk3jyJ90wNfbtGKp7nX72bS0fPBqJ0m96YQ3w0m3fIURBHOQiDCjd40eX9YrACs5XveNPaO
dK8BkNfZpxcjrjvoHWn7ENftcZDz90xDAtf4Q+h4B93zrFwQbB5PaKdel8NAXIlsPG4YUcx3ncHn
7c5nJzFPbmydeh+6h4SuzwHBR9130o8R2lUOY6nAppJMnLE9SD/jua/TS5PK4whyUgsst6ARiA5G
9XSnWTYmrtrbU781YmhNbrVLIQQUKrww1ZDPOsRGc1n+cgCUOtQpLcIjEoe8uH10r9DkWz1v8sBg
yacPXdrhEVLHGQkwYOvZgMKnMn4LVIkqUuGtFKj9PBYPVgtY5z6pjnmyjewL9cn8OXEO8B+G/sGq
GKPZs6gLXaAt2CMpv2uNPw/c+RT+dPZbu4yRxWdl7PzoVpsvvvtItkYkz1oKlsAALaJzy/67bb4k
66g4G1iys9jy3lXrrXOWB9NDwn0sgTXZCGPlQ+oIEwFnFQETUhYxYFOQoAgfyM/24XHkxh7Lj95+
WOD1bsQOxTw6pLyG8nXZbMbhU8i8YIPW0N3DoJYX5LAZbWhe7VrwZ/5nzM1WsTtHYWfATnp6DmGZ
2PJRkR7jVKQm/O13tGeRyeccdE4onogBZzsNCOJs2xkf/BC6F5LXoHyuefDU5G19anbVKuQh6XQh
ZvJzMT36zaY39zPjLCdfRcO2075mYs/H0eVHI7oX8Wfr/Fk29vJn3/lsnKtnM7tC7zVx7tpXS/7w
fS9iiNcfBVjL2H+D6UbuaO7wjJ23ciHJ3VVACZtErkH095ptGbt5b4ttnBCMiUScZReNy8tNoI+z
KCgJMBg+bSx9Te8fF3ho/PN6uITkURQUDuVDWyeaPdKqO+e31GOD9McvwgooNFjHHq2XAXSkxWMs
uDPy54rdcTAQCJHk4kaQzd2Sj751lI1aHJB4WDfLro2tsDt/2YAwazZqVPY41PgYwYefYUZDLypi
LE5Ru/pKE81tOVsnlbfJKeJpkec8I6ejOtxED9pGkMvCvZx6wnh4wnlz8ZXSuMBVhJ6jVblzo3yb
qiU522499tfBwLwwHbB+0IiGQEw3R0aC145uoJZpfQAJWwIpjo9gkzUb9ii18SKpVexRoEHsPXwa
g9+k4KFoooZB3nFYJbuxRnR64e1PtxJzW099VrUX+aNhvURpgUbxWaS/pnUTPQPFQ6QPdOuG25Rb
ReBd0uCjdoEDxd/O9BAU9+ROkBA5yM81VGL5taDdLCJt/Z3uH0o0mAn56v95m0kuKN5j+W8UryWw
v5lpaYCDkDevZUzq+8Yxqgh+YvPNs+CJvGTcqsW1H1BhFJl+r2BEwmo+vnr+2edjSKLu5Bk/uaJO
+DXJHmfGZooyZvuFqyMITonxKOfnWHEK6D5y6zNDdIjnW1wRf4VTjarPnWaVeu6KByo7c5Rn40YZ
FGb0a1KQbjKghNw0omyAsY/LMfzsK3M7Z4IM13OLT6bNfzXtLIPgpiv/3MJF+EP6ngyCnCvDoaiK
HWmdP+ODVzheXO8jzXlpcwxEkz4rlrL9b+ZDuMfagZxJ3AUz/VqqfI2Gt6288GlS+W75KvVJs1kY
ZEpsYs4ay+qtC+q9G+Nh1BC+xEAfLCTUDPcpxlhrM1vJhq0SYZmEGA/xP6vchLV1CA1aB/Hzao9H
qujXkxsdE7ZN0eicdFZvPPTU2gBoRg+qF7KSdMZtyiN4hIjrpJomEP5et8Twj6Ix78Z4fNSocbnL
xUL4uaDBUyfZgZmZ9iK6nIYAyfoap9wvZ+cinXovsG8YEa55jhi+SLaBWWx51XSOl9uq5aw8Nrsy
9TZzkGN8Ee+1hHXSaIrDId8Fu2l0L3FLVqtKUEAWAwSSTPwSQ7UIMox6rH1H3B8cD9Z1nG5Uc3WT
jFZGWu0SPDdym8yofMSVIxeHHQbfnAHaNA1og9nW4ldINVe4HZ2a8l4G5ZkINMiRxth6c/jKvzpC
96RUlMypt5pNXAEWXBALIlaTwb6m5gpSiOtAhQOEUABkmi38wJobMPbIHMGoGpHaiODU+QZu0aqD
C+Yuq2fVrCuOOJzNEnXWNMCk5XhRct4UuDzKFPJdjPo/iPWops04RkeDDRDeXAFcquXn6dHfSxCe
bt7vgskH6onEbpv3Pbu0OSo24aqlv8SJnI0RTJsppF+dKdsDUsmAs3HrcT+NxF5wZKhQbgfQkSZW
V+lbmJdmUjh3nodzHe27AvUWq2DXsAliZTEFL6lIj0UT7JlLerNa+z3Vb4Z/67pwbbKY5JzOHxRV
8DVJ93rujklA/+dqNs4eA53HsSpDfJzYgYSAf0zOkjHF6b8jmyAHx8m4RJT/jOzNrNk6ZXo9kovN
fPQhgoqhJA43fDUwaep7yLQBGpztrapFos56jMXou1S0JdnNbygo/pCI+xNJUb+/d/o3D5Woig6d
95S5347xMTDzZyanGfHYZteU7C7h/JMrsq39mMR3cZWhEs4Dr6m71K7xLNP2wH6m2mQ0UZedvFtG
w7qe1yF5HU1JSvVkA5QZtnl6P4BUyOW7pZ9b8eXnd/bw65Z7Ld9MY5vazwENnuUuMx/a9rsIDsva
farGg8kkZxvndFyDMI/EawQxuHl0+2xT0Kwimu8MzUwqDHfBZy/OS+goBpeOA9QMvsoRR/hTiKLh
4jKMnMVyEq9UX21Cn9L198R2VyOrvAxtbnS/zSWbSYBp6xT9URrk5iQHytfQfOkMseJ/AN7DinB3
TohniViC+9iUZBCLkyfoXsAdxxjoQZ/kSOIJEoJmR3kRTeEtFcaoYMuPKQrCE/6EPBkyYCwb772U
+M/tgZ71qx0+TCmMfQ6XCtg3CUQUCKxYplf89Gjjwu4OiluokblI83Kbo0YOZI2MSyfw+I3qGLe0
sKSwDeKYBS7cfViRFWSM1lLrlvyeo5HDvJeS52EX9ujv3U6U806H9mbUJt5Uva3r7mrYHxG3aZ/F
K5hyGY4rO0xxf3W7sLG3gxet7UhuhXLWQxZsh7rBk/1hT4wlcHHC8NLJl8hK/s3hQ175WPV9KJ96
25I9MIOIm6pN7iH/Vj2Bt4yXj5SnO86BoNWdkTIfaqnz+ypzHlgNm1POG74cNYh70LE3hhSn4CJu
sJGi5IKbhFVPNwmDdYnPpUimXRGxtI/fS+xOKbaK2Hmz8ArjsmpoP5ubaj+pEDyKu9EZfCbcFnKm
33HSFLZjvifsWjd0m9GoQU9vYWHaKgmso1xVyPAht8fBZDOtcKH8aU6gI61Hy/0khVut0X7Jvy0y
eztMPIVfFQpRGSCzuPOmm6KVrjtq/whS8uIUYYuejskc1VniaLFOVs6lzPHaWCUWf4NHHaPoLpOv
dYr7jSAHxztlnIYBnNBPjUJWWQRvij9LcfQW73PfU54Ur3GaLQvVeju0/j+HCXzWVNcZcl/784Zn
Fr1AZwW326NptI77czsGp6AjYmH1O0lxxlSADnVqgbiBDpOfhyyhCaofeAjM9yDn3rGCFGyd3ck6
VqK8s/zuXvLCmYjblFnPd7uH3HE+p6K5q4GCzeLeEbBhfC6Nf1ZDLmJ50Lu5sZ17HjMdq5JWX/Kx
39U9vUq5uMRhcm0G8bokj2yJydFK5SnIuSjMmlgIFfXWZbkCRGrth8n8ob/7LqpicGbBvjUnLjQF
48sDsyYvnoB6VzXHcfYeZucuCpOvOauuEYupwuje2Nexea4g8SuQElH/A7IxUd01rxwcFADn+KmG
mL6XxWCv+ksWwldKF15Ae4mpr85fwh7IVohvOX8pwnTjE4vKUv3aVx2YE04r4y0H2tIZziGf0Mhx
RGGrIlyYTdsq7u6tpMaknncnLqDzIDx8Jg73NCzJrngXGDGWmIHRvps+2pU7QrqdT6LODixScWBh
Wg/bB+kxa7o8waa2vWsZRGVKl52X3wanxZwR2z9d0GzdOH5zYvc1EuNThBYXms8UADzlvEmTAWor
ZJ/2T+4sj/tKwPBIwev3iKdBOWzJcu/kTuTA0mxntrzqqr24YvkecOwsxXMVYoYR00toUOeiLcam
WuZv/pzuAoeTsef8jXF1MPNmK0a5bcfoSVf+Kz/2mjnxxcYRFTeYBUe8m0YOq67gsO95430YEtPr
OcqjeD22suOug+s3JnDY1pAXsXIn9nfS0RzW0hvkG+c6D7ZB/QjDfx3QB5FxsaXonF3TnX2oWEzq
i2pWP8W4xydUNLtvyBI/2bN+mFOiYsT5jBYX+YI3TSiTx0DEMj7NgZ0gUQ484YQl76phvmGF43w+
3fHNx5t4M4k756w3kS03Ey3yvcswN/vXDAOFaaXgXLM7ctTbAKCiV16LuNiRLDfi6aYwKaSJs8Xj
itBLr3zUPs+s8fuY6kvLOk9ZeOcqNnE9W+LqFM0Uho8wTKEremBFPY3xx+a22NhfM8OcIJwVjeZf
a+YbMbr7dLBPU2a/5LG5dXv3UNeonnS0AvrHebAtZPwslLrgg/iLK2dtJ+qg4Mb743bg6zZQoQ6j
PVfJocEpkuDNSmkXy6x8O7vqK1HBdvSfsPithya/tJxtZHWewhKBCMGDrSzM8oNPlGtyY9ahxUM1
0E3QRC+TLo01B5L70TuLUFAZLwH/CIY2tlem13NkpksaX7Sti0uQdo+62lMjC0dSR8alKIGE2hhS
voJA722u37kgaQh8Q6IaB1TjZjzsyxmLyyzOzUgsrjcx8roncthvbu//6T+fYlMrYB/l3KGMCugX
bPhWTnDfjt7TtMQ3lfu7bNesLDpZ6AtN0jw0s382I/NSmRNRzGmnNCAuj2bsanhYzAMNU9VozDCh
y4eghK5XgqRyAmNre91e1N1DPAJlIJwtwlxtGUb+dQADRBwBKfShMtpbBZpATMMJnHDvz+vBCd6q
lihohH5TZd2KnQTOt3kTXMoS23XAeTUmnEBuJXPwRan6GuJUkwVuA7yF9s0d2q2m84CnFXJf6q2y
oD8OaNAw7MWUga0JKT0nxZGFKOJ99NQ3TBFpP66bYjprJCEa3z8bRU9cdwrKYu+G3dnWwyG3oTOz
sxzc9NwmWDN7ytyDu0aT0TuLBH9SiX41uhTk1AdlQPXloWNIXD8ee3xlrehTL8j1VTwE6TyokQtU
ry7Ra45hMZ2++7rY1lO4AiVna7Uv5mqb4Z2apEPVVQBbwAYzYa2G1tua5rCtwa9XLh98gdYVdTvT
wfxS6XUBgb/QO4bJQ0frrmLH71Hz3TGRk8M8NxRTmUxlDYGFKnv3QSd2BIDAmAYfTQDF/WakFZMU
3giBIzlO1nzEW5l7bP+KdbQEJ3H8NZ0Ct/Cu6WaI1lTPh+T1FJTaCcz4cuquWWzSHDUyiLpsFdyF
uECqTrInsRfLGibs5lO1uLKwb0mGWpt21lKS2KhhO86swVDmJQFbwXBU0F89JySoh3T75ttwdUwe
2CqEedMQHcS+ikmSMwOVKd9Dey4RuoPkY0q/uvk2LCuiAoyhR9AHnh+/5mdp9OuKQy6PLlJ6FXpj
tQ1sYp3eyUSGkm3AfoaFu+nizn62ZLI3xKPl0dTXSgVNmwNiYgtadnqL3udiKRukoqHqZ3IIIROY
cGB91UY9HMqORF8osQG5PRBrD9a+rm5+GyRrx+a8nrwVs/dlp+o9BwmzFqZc+zOBX2U1/Pw0/rCt
lKNXKe5lS8ePH2Q4SgP4J6PBqwV8ZGWYOTrHevQaIGdFwLKmAjTX8CtUmcsx0MeQXZoZJJqivohG
PXSQIONGYtrtS3+r1NmIeIRZjg5WfoHL06BQdZgXVSXnS5Y48FJmGdTbkvoROxfWXoI7CZuau5rA
9B1k+DBTp0zRizl2alcke4+HD22oHCYh/EZxRt0i1irtjT6r7Wzd+VF3rggXWr5DcydRZsN3vprR
B9WqKXKM8mfh01lhZP030L71kHvbTFibwCKszIJpFTAglBLbgPfjDQscRMozV9JCQfYA2tbR3krg
cXH+JdpMJ30QYoaVH8ov77PaeM4cF9BOzMxfnZNRnVO32edjzSnaw0jQzdM5IL+V5MOBN1Zs04Iz
j6MfAuVf0zKC0GFFAyi69BomyaMvik1WkNWfPZtRXZnIJZgDyPwDmsQIOBrYGURAWZxe0KMUD0gP
fkgs/UNMptkSJDYaFdwVGTgsBcrepHBjtFhbW26CK3D5U1mmSKY+gIJY8wwxMfW6aXBse2TVpL5a
2v2zvUcaOYAzGi7VP/HDbMIdT723gRpby4PuzytPr8oq4DHpT11QmYCSXO1KBzKanfAliZtnO62J
obh65+RcXHY3ngx/sHdheZIqLU5FH+0CnzVy4TNjxbk57nURn5sa9IqUEbbxdcBzc6VjOJ+pCRS/
zCkEm/N8K6YE0Ie0Ab9Hw0a15BQDNtUre3L6XctV1CyNR277Ffd+tomTefGgF/vMXeg10B+1Nc/r
aSaj6S0uJ3q5RC/HrSoNvQlq/TM2xbeyqOTwRMeIzhbfYk1vpi8trd+HfA4o5Mrt3wgsZeMhVvcR
mq3dFUezwSTmsz9sguZOZA2ieg8NV2YAujJfQQsjSREgCKzsV47QP7GqSLBkM/YG8VmOWLTHep2W
7N7a2P3u6nrctCAhTZe3qYevNUIqETOdiwX1FF2RW3BvMryjIfq7l76TTn6e/d4iqF4wP1GEZs7I
3JOI3l2MANUcf7cFjtbMpqkuxbwdFsWtHlJvb8voXFYIaR7wrGYCvNj63j5CYlkPJQOd7ThXE8Ic
Wt9O0C1a+4D1WaPN+1qZvzg35vy5mTEOTTH4RS1nm/PwfAlGdjrdMJKuFZyFqBQq5Kebw2gdo+fB
gpmbIG+KCpPlIOKNTij1MLjuHeV9pdZwSluaCMrZpUqR4ITV/I1R9DcJ9gGac4GsMc81GWMpzoEy
lrCS/UvHqLX2Tez4ofkRse3RGktPallrZ1rc1BbBZWmHx8YGdy4M/z2EmzdApOmcaxYwTNhu9Mu9
puCBxaKie3LJmohh+hF2Y4A2oV4Qapblg4rgAZZH5owiknMmCV/Gjiuj1B+pR8w4nemFFY5/V9XP
GespLx0Elm8+Dsdn/WfsKk7F/wLfW9lVDIjfpFrYaClZE0YZnWNiajZEuWBhsc1VgeSTj7chbDYu
MKuoMBjY8E73scXJplJkb4caT0XXcFp4CrPq5DuArjtquNNMgrIZcM9GlY8Xadzq0kHQnFLAE7N9
1gF0C6tO7l3nXdrgAKII5Gi0+LoDaiMgJKSgqIXDu9FAwPB9/aTs+mw7lrluZspMUbc6H4qNhQQc
MPTnefOGTHtfBBVQ4Mg4WCC1w945Vbzj3DnZOXV5dB348sD8hMpq2CQ43K5Zz/5aR5zgPQP9rJR3
luHMVKo8Nv+/E42TbqzWPmY9e6OupSytV5g8XOOhwVaXc+xif0pmoS+Id2lmGz9we/ygTw07hhzz
DBG2nqIXl+zh2JB9X05CmXJfww5zZzgcRFyTO8X+3sZsvUSrnnJB2KezOKwU7QyTCVwPpivhVO9O
EqOi6ZhQXSYZo1qoX5QOTbM62LKz16XBnb0hVedOEY3YrF6MEuvNGHykHSZFbZZI9a7T4AG5G2YK
QawgZC1vQJzDghwPpBBNaN3L+0gJ/drDBdZ57VOH3wfOEsqSE1a3MmpRwWwWdMlD65u/iAPXoG0p
WAy3VPti3g/HAj8oKTrP4+7uC5yDkR/vJUpO1dFDlhVUO8i2P3JdElZMCKR1C1FHW1Aw4AJOaYm7
eQiDNQ6Al9xUZ6FcsEVUgnCvPjqYfxnWbiWXKepYtkokXR91Z7Yb06RmWMkfd6C1YLIaZj5wvKhv
zaplX9wY7p4rDqVM81WPNBjyAd0/T2NkBwJNVmVsqsznnzsCDx++t2aizihsv7HVslnt4DhmkHKT
KnsdLLa0hkfG0GV+8uMISy+7oYHLhx3Nk5OX+Xog/MoBvFqNI8GiMO1j1AhxBSNa+dJcuW2YU1DM
XrGkmxbHIk7qlEV9Y9XUW4oQgMQ8bMgYTlFhrlX/45YRh0BnuLncpZoOjk2PzuO2zrXE5D/YJaDy
afA2k6pgIQSPsfaXgvEZ2sCAWp1j2Ug685banIwcMWYYoXHm9ThqOXfPG6tUN4JzmZNCffDiR7vu
HG5k2JeyxD95PepvhDTWz1m74ktKKHu4pCYrbct1yW1bLpit/EgNA2FDBK3B6O605f5EM/rD4P4a
U2eit2q2/zlrMsdz93V+KEYI8qr7rg0MKnO4MPaZVHrzhvl1Rgd0w3xneMEbBwaocZJvolNQlmvI
F5FNIcs97ExTHV5k+5ibzdIBAhgq6ckNjYN+rmEPOBlKNylyaoesdF49zSrLyXxGxAgdbLSuTF7c
wI73ns3OUg6ht0u7HFFrIAMRNs4h4pF6NqDG5UX6bpfuw9Sa1F03P0nHI9PILP4b6ktWtcs3bYY6
Il/qUkzntnyIq4hPw2RP02vYan4AUYqRdYgrwlVWTEUmMQlTIojMpWQfCApTVzG1vnAFxNRwO6A2
M5hZsGXdabScly4qAPE4ZHtlaZbLWZHvDQp82nc1+UVNJn2qPvx0KWEs0BksMhQQd1mnm/GTbdVv
6C6Tx3HOSOHwDK3LQjF6zAM7IjUgnq2IfWeT6UsyBNTKRLazGcbsLmsVa6tA3luZJovFuSuW6A55
2wHP6HuKYNhP1+YHXRRyVXlWzXWpSVWN7Q/hRdyxM1EjM7I3mZ+oY5R7j7VSn9WQsWnDvbfrsDUM
vcdUpr0H38dCPFYVsSjGkDAPxC7qOcGZbNtqbupORYevSuNlt2FQvqqC5TEK+E6H8tXtkx/fVtPW
bM9zRkSo56D8z0NgZsIBNKVcrkiWAUXPMNmqO2Ou77Xhk261s2BtpRSyRdBFOibENCrYEY2EmuyO
DUMW4sGdjp6taOwRIfuWwLzPTA7wdgxvtWSAbnPckYQDI1ki7cX9njacdWYbkFwEc29vUas8pqsa
m/ZKaPtL2z0yKUGDcGbMNFJ7U3fDEVz7p5WEBK1bJKishLNm8kAhOuTYjJ9qscK1dA84cW0CD/Se
Iwd/t0yCf0EXEAms52JtGZvSn25D8mU0xXtpNO8qZVkQhSRZKtndgiQm3Kb4+OPOeRHuc1pC94b2
Sl2gz/1oVBuRWX8zR1cuY54IqdGuEtpOlYZhmCk7xEpT7HJZ7Yuug3RIyoDoZ2WQgTNDsZ3okiby
+K9LoG9Ed/XYwm2Fzbn887HimIjNkNKO87gU4ymHTXmGMW8NWjoKofl2tXFIF6dFsniTk4i0jruc
r2e2yvUScO+77oPK9W8fD5M5Bycx5Ouxd1v8ahxGWK+s+4EKy6DihDyN4qpjBHJa3NkdfDtuIIBr
8eqK8MsrNLWEE6WUicQCxEISLgbVtnI58rJHRGSid8AX911gf+Ck/Krn5uqZ/TZlv7TKx0fDHhZ3
ZAcasHorNQiDBF2ri2dsA/kyB2oC0ragr1vBTJFq1wNuwF3SjeAmi5QkiTduwxiWxyQNasN7BFgf
1FJvnWlyG0FUNimjXzIwQlsJcnGXKmhrAquJc7DS2ieJUhab0uDt9VNyzVng7IXBU2QcLU37bLwP
+gDDtWmTkwqC7VyTjMP0ddNF+ZVU7JvmFpEEy+RbUHVEzpydoVPKPoMQyYOdoyyj/f//PyXjDTXP
T1VhPtux9YyC8U1A/dS7nKwtm7GwKP+fkvZJUvI2o0UOS7+7BaPSTP/i3rvvmmvKogBADV+yaR5u
jTH/ljauGJOIYpS96JHZx2nVS2WT6C45lnUzWlD2aDUO7YD5R0WzY9BU63CGCVCyIegLF09J6O4U
RNmC//o/b/nJtgEdyuRpMqGGUI4xsyxaSCtZtq6FwXxrjbvAoGbAtongpSGeA9PkbsW/xb7qq0uc
7wI3q5TJLSlCyLVXdyTH6Xi5tw5dbHeVJD1ZYzPkwYX4i9jJraDtg3jdJN2HR7ysTMgPNza2zMQb
vsfaeOnCNNlVb32UarrXzmQBPr1kZsTsgLQ0yAZJxQoqTkaYimH2S4uHtbhmLMnsww79lZl1n2GA
xOKUORz/Vn1PtBOAxskZhngD4BUskO9QEG9WNPeeiRP+Dip5lI55VFlPuJsDTOVCK7D6ziGJjGko
02G8KTweLclGebRe+oQR6ijcNyGDSz0GxcZ1eXD7y1dKuc/kdu+taOzWxcBnFgbqxR4wkM3+t2m4
FuoWxHHuVe70oWKypC5xvVWs+JE8fXJQUMXFzhgup14Up2ZUtyJ8KWLnmJXlKsenNnkpTzudswYk
FF6hgeZlNW3mhkk81/Vf3/o3Ee/byH7gFZ2ymICi9jC2QShmfy231aQ5evSsaMZM/Nq0kUYKfW8O
q6MMp2ULCQ7NGPy97WOOykao6TOHwd6O9dqPOCTbA4ftJI7Qo/S6gWvq+N6tHR1oqrZTrXkiaeR9
Cx2TRxe6HvfcbphWNi+J/XAcb6iif3ZNlphonS8xNB+qUCZ0jsXJ5+Y3FbAcaXU1ok+34aoYJN94
NRnrhpl9rkWEfWH8sQzudW3MMKTnae/VIB9bn29bXzP5Ox4SZ5+c3Jyzh5ZB8y8285rffjmBiW2d
GK9myDmwTGpGGWHvlTsulA5cHRH1NEgz6YrNMsllUf3NLWaOohAM82737GXYiTAM7Ctt34Xc1ElM
8s40Ee+cZ+dE/YrNTH0LCNERQmcdsDjPwfgUbESbRga7GgamrklO5e5WQ3OwE/OhdDCK15EBL0lT
VtkrOCk1LNnaRHtR7rTRLW2xnAWFLDd+UkcYCz/y7mV2OfZnmU1izgJ6YBNZJQ3KteaioZYFUP0O
ikbZVhgWuKZrpzoKTcmzivEeGZ1/YLRexwVfx9xhFzKm8IqSmI3RqFCLWMWRiViQb/+xd2bNcSNZ
lv4raXoez8a+jHXVAwOxcxdFiXyBUSES++pwbL9+PldpejKz2qq738csy6wkcUFEAO7X7z3nO0mA
gLFepufA8v1Ty2Hfz+lP0yLPV5SuHlZ6qer8Ro7icWAd2xdz92Z3jNtMn5/reqo5z4zzZW7zeRkN
Fau5fE78pjmGs3/uVKMF1nd1Y/injAHmxm3M85KyVrVp0h+oDw+iJxM6qWnyGrHgqEAKVJlAp3UX
x9+tkuXLLueX0EDb6vldehU2QUADHxsawt+tm/N4ZBa040bB7pi4Mxl5GXfwDvJorjGc9SERFs30
Y20p9Ya4u1cCU1PBWLMJyHpsiJupC/R4mRrkyVHuQ7CMzecaMRpDfMUI65azDmR9AxxynOLyGPas
+MvWqAkVW9sXeluUWXZAz4YSfVmxeRolfkY2fKIL+ysUN3yi7WfaUAHn2eDFjc1bd+G7UtfkoNz7
mwaRwgb7zIGWJI7W3ZgSmjEbnUJWQrNobWd0XC6plgUH9DlND5brAegzjReZ2gJlgTqtcf9ea+1C
fvRzTpp1CerXzzSoc6JKsq/ixqKaWWKoBO24jXkq7eJYePw5sGCJw+Tot+j5Wb/IEu0K56uJUlMJ
HjMjcxfmteqDfs6KhgvsI0ttjSg6rK4HsnWDydxVbXMYKvvH2qzEAlas8KHYJoX/aFSkuDizRjWm
xmUaACU1k30zmch9zfo9TtppM8/wkW1MhxagR9fMGPwsiGFTTsSd2ZRk3bb71g2QxhaSoWednUsw
IGCUcdS0vv/kuk23L5w5glOSHCQVMoKR8KPgSduuyYud9/UhGQt9yRyTOWo9tInNaHRy8n0z2OSD
E/CAtEtYkUwrcmptUR1sD7FbN8zlpgXAFtA2JtmXUnkJLhir6tGEmhOUF+4qEGHryNpfr5slcYDP
u5jgEk575jShuJcVD71kceklCn6ebKKARvweMwdm4c4obTmswLBG4xZXoDsKuilXQU8NY9cLgQBp
IbF9t7u4GF4NxdkoG9PnNR37Q0Ysl0vvRPo0abO4vanw0aUdMtlkRVawLMu0mToScwrxVM50bwLZ
2Qf2HuaBZr1NiA7vq3y9yRwT13yynuC9bHFTkItah5c8eJ47CNSegXajTYr7JBufqiWAYtVYjF9Q
89Y+69Jaa3lmWb21Zn8zZkxkzIrbprNycCj1Q1qiabdCbaVP7S+Dl+9ne3lWtXepTM5LcYEi05mZ
2cNiUoTVTDk3JjOQagVb5zLMTZEMoH76MGJI6ZVNAouPpCMMZ221U1mUM6jbJ+ELS+awMTl6YaWh
OaXqYhMG/Ys7s3/bLku9NL1v6WCY585Hj2dJFPOZ9cZetZsdAJ6uA0OgSFu0VEjmSpG+dAmVVzHu
7EA2URNGk4t80uMY2/QU2oTjBuxk4UT8TQp9KwGuKHrmBWkAvF3vLThidg5jfJJQz1mplsPKKWzD
Vx/dGhFmxXoC28P9QIZYjoBYphol+DygX16+dF6s9jnP6lWgumPhxvQCQ06/uCXva9/7YpbesHXX
gplj6mzTBG6MEoSv+gjXh2TNtyF8jjmNwT96DtO9RD0WJSpULBhzs0DF9H/MNi1YGTa73sW0sSTx
05y6JC2VbDSOSt9bS7r0K8VpSmJi6HMMMsQapn3Mbr3Q/ChmojctKmto9RzlekXbMXy0Ko6l8VDy
7qcofUZv6fbdfB2H/sSOboDAdwKC2Kpgqzo9xevLeL+sNM6WGk9FUFTdITa2Y7PcLCGevqZ2jp6l
piOgk7vReB7WmhT0sUaI37CBYMaiBeA3O1BBbssT1RPUKQmnAnlwmQHYdmX3wYAx39qJOLiTBQM4
pLfKecg5cHbAmU2zOMvcB19CXmgxAeCvR0+53KVO551QUY7Hdenfc1QfsExLES0TZ7vU/EIHtkdh
ObAiUAuPg0uWoRHFS0bihZdu22lAv04OsS38mK8p79dmGHcZym4fcNMQ8n4iHiPSYqq3dmp+rdK2
3jJ1FL4XEuQnH2ci1iSEGVIxSMb2UaGu5fCeUfWcTH98EKR0RH0Zfivi+Hsi+/zaHsiKSPw0Pmai
hYCCUK50CETDT4eKr2GFTy16n56Z7NayoTU0ckCX5QXtAnhSywLf4MzdwQvCH8XkHXMeR9YleTeR
VaOMEpynQEfPiMOPVHiuHH6HFbjnNIBq4i6ZzYTRB3okDPBvay+2aVU8BYsFrH4BSd2kl35E1lcX
I9gxnvbScEMg4vPR68+pMyX384o7e6WaRYhXsk+RE5QUzJsTnDBVU985k1FFc0rjMsYPcOrnAf8g
O5hFJwsr3wI0AfXaBCNh749AvYfWOfjBWEUuCq7Sgf9gWTHQoZomNb0Jz4fS6rU9plIGojiiihfP
pIhwlDVFni/nnV013/pLtob7xMbDInHpjmO7rZbHNcyybYCwPLJ4N4MCpkKSkReX1Fm0tsiX2JDf
eO7fCA4rqKrn98VxyG8S+INW5suhKdrrVFCkCogQBQOgwlpv696PhktfuvbO9eSTk9fXK/7OVTFa
x87EfJBkMee7iU10G8gCKreYH5f1JpCcF5tuBX5XImaa0VubABibxLQ/h5zqnZRQBzd3rwvFATNz
pptBQMS1tSR7cZFRc6wcyHimVlRI2mhh+tZGc0OE9aPSnW2MemB2yu85bnDEDuDo2Pi18hilaIo2
MxzowtQ58ivp2d6Bk0Ya4u4KZbeeWOUPuc9Ilf4oHTG3fpCWfdOtNuXnhBJDn2FKFJhY5DjKN521
RiksVcec7/FevTiu37AGpnjL3RbyXY9mcILtHvLGNHI8VrG58EzflwrJ+yow0AyxAzc1RqY+ADPV
MjEj72NggfOuK7wBAWl6QuMKzjluaKibAa6BqQf3joI7TAjrcZC8q5j3rTKLGqd8DzM0N0EvQhIs
XJYHFHOE0WSN3OU9y8e0SjoTQcVyETP/xGe3s3v0U11Hx3NIKURh0yL85BjdzhP5gajEfLNP9ks7
fCk6CE3YPceo6vl/k7S+9MxNUinr7ejXtwJgXNTn2w6JWoSsOkNswXaUhZW8NtId+cPJ9QhdmpWr
R9GooKT1tHZEtm8TVp/Qq6ZDng53zuizTNUeykkveIqTChH7QGtEdWBbln6+Lix/PXgGw12cyOLq
02//9vd//7fL/L+T9+a+KRk01vLv/86fL5gJ+yxBdvjnP/79qan47+f3/MfX/OVLbrJL38jmY/iX
X7V/b27fqnf51y/SV/MfP5nf/uvqorfh7U9/2LKTDMuDegdf9S5VOfy8Cl6H/sr/7j/+9v7zpzwt
7fvfPl306UL/tCRr6k+//un442+fTM/++Ub9433SP//XP+oX8LdPN2/l8PZPX//+Jge+1fnd9b3A
Dh3HZ9zuBM6n36b3X/+C5sBxQyswQ8u0A//Tb+x2Q/q3T7b3uxFYiKB8y6KnaYfmp99ko37+k/t7
YHgWe7nLvNR27ODT/33df/r8/t/n+VutULhl9SD5wbb76bf2H5+zfmH8fCMMbNtz/MDxXZZqLqK9
vD1mdcKXm//LmBKQFwXjnbRBqE6CMf7n1pu5vaBKo/pzGHjPAWWkdWwLcbWkX8v0ggvNNRjwtiEH
KFLTFSdj7muTxXaCetkZzKuM57IpzmsATZ1BMYDS+EvjUEjj7XlYsW8E6g0efwtKX7351YdBY/2+
FvcuvH78hU+JzsNiIqEHT2JLCH3lg5p5zKu7Nb5bGg6C6OBrdPyokZnYV7iQrihSuKarPED9aX6Z
5cEL71muZx8zejjvvDhhpkukS0X+WmbvnYAwPgJv0Pbq51+g87JzlplNCQas4TDq2vdUzPRnyFbi
sczwhEzzguiHmAfBtsaodmH6uYzFIS7kqa6KfSZ4CYGJ5PnQu/ZNwekjEyRYV9+C4jsSSBupIlp9
INe6PyzogRUU3wkqlZ5xTdxSiFvoqPwbAxVNzKk4LsC3+lDkONEZ0+eghJfKdc/xtJss/2xDq0fR
gPgp2Y1IHMyWWKgmPSddutWgfhm/m8TIhJiKvHgly5iEGChqbZLuVJrvieKICkb1C0aOIrsorLFs
AQoPMVMH4OHmiugAxwgBFb5A81FcqUWDBenG0HabYZfEHI71dQr3eU4Iec8epvyri9sLGQfSLWam
QfBFLc/WIfdu8WI2xglSs69yBIrdJjPB6LJLYaTsKRQsod0+UWU9u4iVG/OZa6rtnmG9rYlQ+ioz
F+OKICyLQLgmuYBPJUYamwWIts7EmKlD1smk71PAX5lJ2GnOWOSVuwodc2Q1aGKdjrAs0L+0ZUR4
33OOdjiqeXj4eClzd9F/Q4uUIavYuh5gb5nsPOsydtDpUzrqdGo68b2i7zlB1S4TPYuCgeXw6Z0q
ue5dyjR9WSUfi1QA+CkvYlqJTjZtZ5RiK2CtLkco6pMJXx2cBm5D/9rIZzlczJSTfTPQK+OG4Paa
EuyFNLIrfo1h6D0HUA3yproxt076SPS3aIxIjC/zYHDuQpCGcM0yXmiC4H6+EkgN9J27gnZp5iSK
pS7GXDbKlWcdFpmHzN/aGDSwBZ+ESrmqXO9PFzSRHcd4n2j1IjiGWFGpRPw22fbcA2Ulrnyw28gY
MbgzuKXzwFkxaO1NQuTdMPIiUdEvRB3SZ8SpV0S9y7ZuzhHKp0i/ZxP3iv5zRpOyti8tF+utS2QZ
xnUndM9noXHK7SR5xBZWlJl/Z8919L3i33sEmSkBo28lzuAkmPIIElfzyx8W8V+L5R8XR5+l+Z/X
RtewLMv2Dcfw9dr5h7XR9gOL0w+Ncqv8ADUZrXdhO/G5MmOmHxnH9Mnc54pAB1XrVxachxK/nwM3
LSC+pdq067xb+MRHwzxOyx5ZHBhQoJOjbe5UAj0bXXkOnBQZxwZ1wD6Y73vyXpCQDYxuGrPD70b5
BfWpXC76IZvnn8+AbB4M4z5GmRlSiS/Mgxxm/VV6KXmAAuPZ8feVpYe/PKoZb6J6jheJ65PQL+Pi
5C/kEPDbPO/UEVs79Ze+e5CzxQTvEkO/a3ivM1TFAahTj5lH+lhhgEaR9q/fXfM/3Xn+8O56f353
lY/no3F4d9fySzE/IUmiL5Bw++eRDuE0oA0N3YdNZnyOV4Ctx1mYeWIP7Lb/+krYMv/5cyYTyAtc
37EcNtw/X0k9ChFMEqcZM8sNzSjz2uZuXxiXGEfeOKy4SFGG+NQEtyHhzoQ1yHsZo9ZDqkMMYrP1
vb2Hx1vtpXEWNZJYtEEPRYMEGMsVWKBzJ44i47+vmHcLLf71Di2TSKHu/vVL0bv1X3bz0LAM7lf9
agJLv9I/3rE5cBkjYF5fObs+/K4wtupERvTjjdlv/vXvCv/T32V7vm3xrpnhXz6/Hn5Nms5QPCdn
x3yE43FJfjhpEPS9vkNE+y9+m61/3p9em0khZHjUSobnuKaln9Y/vLYpMGZhxali+MpakltHxh1E
dhX7ojWBR/MEmsuumC+W6L4JEYXsGZOApT8/T6C7FZONhslHHwACGXHvFUg5RXq2THLDWeVrCQ9g
LZ4TIkNn0X7HwqXhi4grmMntax7yKRt+uAIdWfqEBPm4hgy1JCENM9bUij4KV1GW+b0MQDSG3cGp
L/4MF3fZ9bD/4vkB4eRqvHUkinV4XMhg8p2jweaqywg9LQlyZFN0QOWZ/9hebxYj3k4EfVf2MSGp
ZaYicBgv+gB7+4rpikp2tndvj4+xDTNXkM9qHkUqDgw6N0t3offP/O3AErrhTmHAhCzdv7foo2U4
vPXOC1fkZ2Fj+exlIy8lJuCJnU+/2mR6soC8xM8GgIumhfEBRFfvJyx5umow+B4UMah3kk3JkFkv
9H3cn9R30OeFh5s29aJx+Tri3vU0SHNi0JXuLTY/RwA4UDh0xY99OXyV3T2c/mRswRlz/PRHeO3k
plL30JjqocUunGQVAUJjgcRkfXeKe0FDLSZNwhooYTjqmMWrfl16QyEDYsV2SebsyoEsoILEdKME
H6r5Engoyrjmjj1vYTynC7axyyLnjoasZupvnYJQvOBUMDKSWsafAwqCOA03Ggmi3ibVDNt2APmU
VV8ZVx5MG6bCdMwJiDPsDLhacLs44sCMg54MNj5y/dSrDVnFbNA9FiZFSbrFggXkn/6a3GMwcYD4
zho/CJ24mcp9jrHETjre4b3hKugC16sPc5BtZWTTdCx+OqTJgIi4htDE6sR2mXk3P/dlkkBoXBdv
MiWDmwI29p7RsW1hYqL4Iwm3R0d0nUgGyWzXNrNDXR61RbEnW/ww8dDoHcklonLcGWv5TJwXsMYB
/DgdXoDm7QM8Ej4KiWKKezFPnoraplQ8jwFi4yQ5Dm3yhDx9U+gbQjwvCtQD8DFzvm4LfKPueDMk
1AZk947yMgXfLaprUyT02q99cI+0fRAU8/c27gEMXrXCscZvCKipufEbLm4eT8TrNnLR93KPBGw0
dIek0BLaSGvbA4k/cNmNk7VP0nkrHGuv8gE5/LSzQUxRilDdhMkS6acyA4awjhyo2fJshBHovJmA
CFsHW9g/42EZcVnUGilAl8Y6ksnoY3/T64WPOYCyqPEZu7JbKahbzOl8A8Dq1B0qOIOwhX/Wtz23
y6Kr6vmpQmfFIcJHpabPGD2pBL51KejC6quoc4DR4yXGGl/kIEurByUvuoianGNt7fAjXTlU4SnA
5AZfWOqTFCpGzE7koiDTENzCnogKDS2osPs+eTSEagzjaUtY89e2aA9kWKY23iKQuTlcE28gB6LN
7iUGO4/XM6KadRGmhtvRpLUOCQFQAcOUctPL+NC5AOfA5qrnqrvd5Ywt9L/qk4Vkjido+OGLtUei
pUlc0QsVxtN/HCy4G/TRIWQXDbnRGP9u6oBiTqLItB5cCCG+RyJIRmLfuDW/hUCxh+EhmzeaqLv4
3/V7buP4jYsLaJ0jg2+wMLgnmb6WBQMUTlTKLO98n/Nch3aKTryDsL0Mo7Ys9momcSupOGdyYoHV
Z8TyrqBt07CK9cFrrF6bzKNK593jqe9fyzjbjD1JP2l14GO9mqdnlX8x648MiNvEYMTFPDCpBVzz
uDXoUJZ0pcBODNy+KeRG2FvY5vs28s1NTu9I/2+uSAkic5ShNDLEsiFeacU4O2dYgOr7dkB2Jhic
07tFhbCxdLORIXM4o501DhJOY3GKU+SGT6E6l+l3Z936NtFrr5l7yRDkJk8gwjb6s57I6fM+l/S6
FPbHXxfbFEh1h0fSi4sJge2AX87HFNggFOU42Vv7joHVhGnKnZe90xF/OTLFktiElihGQNq5GDn0
pmvsG/PDKK4Tk2QwD+NZdzOiFKHKoCuduCQ9+V+Bt/RIIh2twJceZJzvI29t9iVQT6ysCdJ9BReH
xsQecUv2nrrotYuzkTxNIIVB4AltO9MuJy2ieZrzN8HyzA4Q8/hwWB2uC53Egzmkd0Fa+HAbnyA4
4bfyCjSPB1jJhXkCbDc0d3hHeRW6CNIf2aqe/e2A7Nv0y8jBKw6YOUoA2MabxeCtWElgewvdMkIa
Qx9356Ytm964KVAsNIpAWgHGEqSY3x9NxNe4fr6IpLtbZ8S+qAJo7QC6MfYh6qqhw4G1LFFYc5kq
hQ2CaxxYQ+HyCgDIpnb4VCRVZIbjllEcEzCxdZiIIIXfmaW8C4FdmuVrS+GPl0MQzjKlhwZ1aC6w
iTM4Z0Ng5LIze2/j8IlgwzO/JvFe4JEoUMVZ8GflNGwa2D0Zi2Rd4cVGnZVPLLfEOqwDAthDvH51
rSctQdevn+fAGV9868uCubBEdpwQlJdEaYaE14HUujDTJCQEFvSGoRZsRdxqBAspJlVWDFLDjTfr
YlEeEABTSOazzoNdOztrpi/DIlnlcAeBx4PdQQBkYemMAZnV4H47+sVTQ8Y4LtmUutExBwhpo8ZU
7Hz0+CZ+XX5xz1G0S7WHSh4rq9xC496I6UnNH4oeiFF+k1AtU4oXrFcZwJ1FFh/m+q1qSLl4Ega+
RNi+jniayHuzrA8b1if+pSubaQXQND5wDLvuh75RLNYmM/6YJzjDCC8rJJQaL4K7r4Oi4X2sNj18
3pKWda6fXYIMuVhE3QfPs7GZf3hMMBdJ5U2UOeg5J3Q2fTptzMXA3P1a06qPE+4JEEMhxVGFSgCP
7tYx+TJbX8waGRDde6YhOQLiecVIokboVVwwMhaYeTj9OatYsGPS9OfXo4zmBJxvcow0Dk8bwTVB
iYV7IdUe7kJBfFqBQWgpFQ8ApsscLCuTs2nkQosyysF8Zax2gtUhRTE6dK+LWvHmlwe9SAjf5cIx
LfLczYAd9PLOtMDhSDj780PF2V1/WSjdTQaTd8CYZGCrarDLKlCko0ER5qT7tU8eHVnumBS8op3b
mjGlMbF13cfiTjeSrlRG8yCvll3gWCwBbBaLdR32ZAYii+a0bwfzjhplhhQnZLEt6auttoA4Rwzv
SunrpqRm2SjqsKiMN2GaP2NSxZYOQGg5qz45rhl8VGL/lAu4f8kRr9LydBXZNvIkyaUA0YqTEWsr
HSf6e5nzLKucbB0qUdqGaEauDOq8oYFaz1c45n7C5mb7QBspPAsCJiRSBt32gd66q9jNbV9EpQCA
wBRlzSA2Ervj8shjNmLKckgpKtmyMThkEbeyt5610NFnwImtW/cg5wFhWc/IWzt2aC7a5r5GURan
KD14HHEDDuBpurPNPb1Ml1zvp8cRw9eQ/pAz+G/mhCEpBQV9H+kZ1974vK79bVilO12zp8V69QPl
m0zQTNEl1EVWKeIDCfQENZXw6PvbCQAI2s99muTPtkWhk4qoqrPHn6e7/z9Y+C8GC5Zp/eEY/E+D
BYgP43ud/Wm28PNbfs0WvN9p3HvIXu3ANZgW0A74NVuwf7cD2/DCUJ+WXYfxxa/RguP9HvjEFHGQ
dgyT0zsX8Gu04Li/46X0AsNxDYeBhWv/T0YLpuv/pUNAG4JWBCMPLo7BQhByFX88sYcYUUGJarGE
T6UYA8LODTPe5UvS7zCYoMheRjryrFQCEC4rNueaPh/6ux4TKtJ6/BEVWtiswLSY1fIz8z8y3EMI
qAOogDS/dgZzF/TSRA6LTLX31d5P67eelRHxcnkMGW+h5gihzWQC19OotpkS4lD2KZHu1Yynqm44
j9KYSyCfSwENW6Xucq6zAr92c1/FuKZ8ZSK5tKnb6nTGEJ0bznla9eoc83depTaObGU0u353rOv0
UNSoHoM6QHdWo2swiH/ySBJisu5y6h6ZhC8FyjssSHWcOSffRUeXK6hPXbDzqdK3DkKgK+aMRCWV
jDeGmqrERmNhmF9TOcsod8ptMg6HLHXfp1ZW29mlXaXhOgvr7EaMkLtthiJyYu/tJvsAbzLbdhji
kDkTrm57qLr7AtF7nWLaHvJjasmAkQX4VpMEbUaIyP+pXlXdfZNjfIvmGp2jgYhKyZgMIdXdhGH/
KLRlhE4tioL1rm8b+woMKT1DLRlezfwQ+nCKY5T6w4CWbSroaZa4XK8KbEE7q/XIbPTUCn0YV/VM
FJd28VytjofxSnOuKiA2HJXhl04excVke6T7rHJrl9D+vNn91qFGDk30Hh1sY3PsXwYjw6Hadk8I
CBDZF1RWOJfeLZF8FUP9Xk8p9rN4CCL8PpFVU6lODU5s5gdPfRPupjxYEcXxMhEr81YwQgnwnUXB
rJNLGtLQpUu2K40DKRhvI+e2YYTFE51qgUFYe2V7tv2i49QyDAodyjA2cMKfTVcwrKKxBOCLS156
GBpoRHToiEdSZYZuYDIRXjRo3I5pDz8vQBQCsKlFwkUmbOkyzp7kC9R+xoKIlGeUKXnmGVsT17Jv
8v4tg6RZo+j6ZvG3Adnzifwp/7yWPlzinGj5zsFzCR6lruRmpvANQqb+dAUAshM8bY6hli7clIMk
yzxFkhG2ED0siIlj6u9rIsUea7VMu0o1ugZCCCJpU680swWfTLPs59x7rKwk4zkgcW8k/ablXiyj
wcSg2Nnomct6eVUmEbzp0u65/Z9FVdwpY8JwVjkJ6USM2Ub6INqftVtm63lICMWYYVkQHlSdYu1T
yeeK6o55oGu/okbk1gqqLxniuWDlsx0al+6gBxAMi/DBMrXdJJfGBrjb3qpZScyB8EwwABTj3PCw
516CMUEWt87GLpUjVA4gGWvLfDCeMB8MYA3IO0FMZc1WlHtNu1nIFvEt89IvoByY3aJHM5D4oYYv
yWszIBhEpk856UACmJLwIeDHEsI+8qAgo4Gs0p3mgrPjmK8zumtxyrIVtZ424AMksbZzY3GQYogZ
B7fJiElSdiaBQBb3o9Nrwg3eqEOCNzWGYuV2yKrLZF8DtZ1Y5Ak57Q9lZUGmcXkG1aIwXXTUfTlP
rTvWvOzejgYkuUyAfHSpXvDQCkJoyBhidTONs5F630C3oYCt0YTDO8sgN+5V3JDzFtJYUNzeEg9d
sx4TGfg8z7wxhV8hclhK4uC9EMwjhyFjIBJq9q2j5WgaQI5MtKRl2eYzXsMFgF+hgxPchoisoPox
GxXqUqLs9h0QtqDC9kCGC0KkADdSYnOQWeSCKJa7W/oMd2XDMtPH4sFPsq9Dc0N7E5BbIC/DKr41
GXWfD3kSv+8Z343xmNRmgJMUJlVlXPJwfWqS8PhzqWyznEYZ+I6QdOIRMM/k6nnX+HmtaJtlZhrj
Bh3OeRGS3BJ8V6MHGcwbdpNHNk8Sf/X6ZdiVSHlbhJzbmFSAAWCKdF+JTfNRqRINxBhb5Nl3e5Q/
kgCPiR0zOMcERbcECyehjgnaI4xXK9Jr5QMrSfyFJxmnPHrK1IiyNbvvOVYGtIUN3gme1Cc/mEgt
KzddeGbu/HmAot3i0N0lefEjZJ1Gt4Xis+9dUCjYpgxn2nv1pYYzdIXz8lqImFUsLPYlLKpKK/MR
c8BwdmrSXtoXVSYjzWb0wcXIJKpkz5sUSuUMHNJVb8Qt7vW9Y0964AkGi59hLY/4sI6hScu9NQZr
Nw2iva30XDRlJt3ZdYz6HkBSpXKgSkt2dhWn5jY07xHQ7H0bae5qJogu+6KCQp+QCUVAUz47vBTQ
QpGMQ8aJVvNUVDaO1E4H0hEN3NY0/ytBqiyabTY1DtmWG0SFYbobHCY3MB2+GxlQtzTKTVWcSmii
PJnlXZDhc2nSqrvu4meKhP3gE7PUTKB/c/qJFeyH/aoZf/kqHnhKdRLirTLlA4ikjFOnxrgM161Z
ERI7rq+wHdqom/MX0XpnArxoTKc9avjm3BWjd3BncMIlPF2E//Zn7JxjNHviMWB8coUF6BZrH3lX
EVZXndJhOc1bmTM56GJK9NUjCjCu2hkwS0K+CT3Auk1ul3I6eKbNvLpYPqdl/q1CJOWk9OHIKQB0
zojS9+ycXsFaRknp3/pGwOOnmF+7Dee3pmgIq+0Xi/sRf5GJoiwyivOwIM1bpnArzcTbZ5y7vAWm
RIzBSjk0hbtlualbzKVaf1i24zmeRnLBLRXlVqJPR/5Zrmo4a7dxMMfLteIUU/pq6+ROsc9L1vou
ANnm2yvaPNlAI0A+yMOOI6DyppfBTpF/e6ThTiWayioh28GjW4zaYb6aWkaquVcRLOMzmoR4wBh8
3eZtkB88pWDv8jDLDDTXmFCONRl5L2YADX14+Bk75csnE+c2sV2UmZBGWhedvBgCAkldiWID4E1p
zNqSi4aiRTSp7DaIEGyiIGBwMOA1383eWm4Cp1rgTzSYKaDwJNr3lhPe9xI3mBbWJLJpVmGpLDsP
XMaswTSDfVoggW1WHArCdMrjAj58J2bs+/OKHM5dNVXpeozBYGe+XDYxQTqTGpCnli6rXxC+ugU4
wNkiR9C0ZwTJTo+ujgTlFSTAVdsnzm6W+GtyEsl7iBAsh74NbRB8qDWYRHB7xXtrBymcFPRrsdUx
oyEPPqDxz0gCg21rYyHWNHgaOyERjj+7N0gGmY9FrWO5G4eBtdUfBifAGDo5LdU7hJ/B39SD/7jE
4aPrJ7D51/m2dzPYLMqiF42F9coxaEGY5GQv+OzMVXAbuQ1A2hzZZ3DwZSEO+QLVSk6Y6txM99fb
glI1WA98p8IvXXMJ3vzFL9V67POYrXA+YUMBb9inlOYZIqJh6Gbiy81oLah+8wzklJHUl2bIA0ym
MSSkTJgs8YDthgKWJbGBFUdycs68QXwwhmTCQWr2Sht/SZZrJKpm1Pv4I3tqcWMV+QZXOWhhkiFy
pjrXykpw2kHriHL6a5bK6kPFV9rM3q4I1SFpjZ/SJ6aM/AkvtzchvUzJ+8O3RGw9mr4mWgn7bCUM
n3Wxu8gcLYiTprq2tO6mRgxcMgMSE9LFwQC8YjafsxD4HdruHeU4UYM+y3lZxyEN3JnRXUfKRvLN
zakD3TX9ZpF6RXZs8cyyfVsZy83Qro+ZP3Q3LnxuTBmkb3gUHYgqd/1yl8CELcWUPcqog+1rKrhI
tFEt0nAaf0gPK7g5IMg0ENuSrPawgE3bqOAYJDCirD40bnseAze8tZm+HeUILqIbMW9UaGrioP/a
eSvIatomof0khcCJm6EtV7TZ7ZzekdXPHr7czr3fFwMlXqiVz+iqXu2pJlR0wgm9JtMboKLrJICS
tKxLwjkIQridPCjFBigYKjbZsGs6PtgwXMmfsJjMGjSK1Zo/Ocp4VlqAi5njMcmDux7/aVrSXzNd
ysRaIZkNFaIkMu5OOudx5Vy2XxP5qkLAFBO4VZbXbg8M41ClPNRmcxYz2AsZL8vRnEnidb+Wc7ad
8FyfF1ExrsJNIqu0AgyWsO6BFADj2RxU61DKJChcGUCM0dKHKWQzMetFrmImHO6XMj7HNkWiFTyu
0tvHWZZv4YDgPcmqm5ISnISZFOG9z/Nkc/rtWi0g6SkU5vCLUutNCCjaGlneKtyH0LWTJErqcryZ
iLQ5GEN3G0iPKVrHnrDUGL9m4s82zaoFv50mvtnzjzjNUyQ1gFaWWOMjgoPFJ3xdusWh5XtHlpFD
IaHOsOpYJ0uQRhMm3bnrYFCIXi1bOcIPCme4F5r9JLArXGPiprzPGdtMc14f+nTlnp2BSdkhQF8N
RivEdBQFrFubNpOduw8EWam4tp4IqOy7DGekHZYHkjbuGQajv1adddCE0qAY68d0rM2TKYhRasSP
pa7DU4XTVS2zyYhoVlG6pnQvaT+fM/iJcceUbAgEI6yV8Xhg1NO2HJIT+Jf+hBeN+KYJu1OH0kqg
SsrLEKBFiQ1iyLIDKl0EtgZ5nTM5tjTqgP5mFjiTZMHq0snTGELybRGHk8Lk/x/2zmvJcSxJ06/S
L8A2aHG5DEZmRIYgCQ3cwAAQJEFQQYunnw9ZtbPdtT3TNpdrtlZRkQySwDk4wt2P+++/k3CAi11K
zkNZvsM6f0NdLvrv/iUKIon/OklSoEouJgUCEerwj0pt8VMQxw9Vv+N6M644MMbrp1woEHvHkE3e
pvNabmAY6XUOuZI5w2u1EpwSPDTY6vb9JJXdruwnQgvCmWJKJqdR/eekkvSoTjp2eyUqH09zen1A
7ADGZSIwTHVjaZHATZ/Hsyj+XF2HT9gq4c5lr1+ls/ChlzF51Zxjxc5SoWh6G6beXQ1z+X4fyFyZ
VBiKR2oIGvqv1VmQCJUAECzg54eMCvoYgOZvK3Lh1niuONjdoHbrm+kwd896U9ak4ckYdspC2nEb
4yS+wYa9Eu6vpHwmFcTxSFKLg9C6Hh76B8rN1Kv4XRNgZtLg3+yv8CiVyJPu/Cher/IA/cyKgCS5
mxCKZl2h1D8l+bwXe0iyVdkSZGrUF3iQB8n8qT4RP5XMUTDuHmTVUfJhmG8/p6ImcmlSq1B86t2P
+UQ2YF2SewDdqfYhxsPrrcT4w7V0abrVJ1xx7qVFw4AogzFyMs2PltqYhNAvHJ8M6HVXuMleG3ns
vk5xbakLZy7cERy9Fgog5a5icN6I/dV1B8HvhaO7io1RC1S5PJ0WHheAAgOcTILRPz/k63Ac7y18
eGOpfqzOnLHIfYHacRjjH+U1uCnGuiLy913V1S/Si95U/NhQ/bw+JyO/kgUJh6BAAYPpCtlKx6Sq
AmUbVvXWgKXlF33eVAAvOPoO8DG0UGSb476O87jtM+PGmbqGdLITTWqnjZSuviOplYB0bneo4c7q
42EXDzDsL5EIKoTDzFnGUFYJ/eZeiW9mfIV8VczKjlPwpV2ROkN2yAbKPlc1+7fhfj3UnABR7ZfF
HqGmqdz+Goa+gYyk+5ZW+GNmOFzRN0vEWvohUoFlE9+64ufKLCGq6oT3hwAzvy5KP5p2FTSUtn/V
31lAVFN/vgzquf7oOILjN0zuZwnK2xuUV70OfrbUWQkaYdwpVvHzP9WfcAcmt9V1NwrS/EM+X2Ge
OBXwimKRfRogb85Ev0BIFK+KBJ/4YzXCpkR20docTGxzZaScMcCRaTVTPlF9qq/A8gkGPQadxIf6
VYXOgCPlBiztC2fo3Ukzqx+rqrv8GJdgIcU9wENPytYvjdifT+BJu7gnMUVoR7Kqlg2OzFpNcf92
g7rSZKI/61bbUhO9+KUO1NUtRYvjqso9UwkqhfVtFb9fxtM7hLm/SnH0KdmrPmGcJokKQz7BjiJN
50SF9Kvy+ICH+wsDZ0dCEUZtRzBVAuFWCN5Tk9+6O1agBtc39WHiH+3i6yzukS4KyCaSwMr7kgJq
BM8KCrBKITZo1qCYTizBc9+zUQd9e14JGimXeGDh2KOgxUnD/L78ugN0FMbLlw7ijuQS2ByfgBrn
XbVCgcSXViIANJKOieEjoInWRUUa4U0HBClIozVDnwPqeH9Shu2k394gzD/Du6XO7zMuo3dG4zfv
ayNeP28X0DNkhgTlk11V/tKht0DELXergVgAxaWQD3C+mmQiQmQ8O+7U+0K6pmD5y4Ol1XJgTJdv
6SYfDYlMHCJ4d2gVG7X4VqqTLQGoHOGyph4HwBcDUvwCioZTD4XG41rshL6gLt4HVI+vnT7OO60r
saLiO3n88ODcEVif6k05cuhXf1wJFuLupwaBqdW/yHVKBAWqStgIIJcjd4tYPsabMqWirn1oYCxK
Uz1QTzc5jzMaUOssQkE9gZwelhThQtapDBU7GXRgisb4XSeBBDqY6id7kzOu3n4JCvgw9a7DtjlT
jPZMYveNkPxwb90zxKdAJrpXY3wKZFJJUKKAcwEkQ2jrOTyO9agHxooCAUj3L/N0f6+nwnkA5x5I
oCaQ/MxnqaEO+mlavZV9dePQfvsJ2rxwrisVy1sFJVsZe7UESlHCPLihEhVF41jfkA2wKc+SBE8A
FGR1e0k0jTMahbKmFYw7k17YYLWVl+kX2UtkC/ekwcgACFrlGlPR59T9GuGq2CgGjrdZvrxdTBev
6mmj33GpXOMKFp+a46UKiRVMyT/j1TOcutsHn6wAgQ7D5qKDa3oU4/kHfiEido+lHMHUTj+f1cV6
rgiuDgACwO9A7Q6nLRdx95G88edY44MTV+LP5+PiiD0DpnSfq0qmNMN1qQYYb2WVU9mTgvJQ7u7u
hhA+rh0wTjxi8hPShGY5DAsQ8fZt43ACIjw9KiQsLG4usIqwBSrmy0nFJWmaTypHnObX4iHu+6Y+
XMkpg9UAajJTYzRGeTiU11/6GagBPL7nn+W1+3HSL/NrvbrtNOn2+DaoKlASX9o0Bej4S1P6T1Fz
G6aVYDSQvoH0QiIKFEGmbOhscmqH05yyY8WL2oDaUroBEsV2I3bQfZ6vr/0Ic2Gntw6E5eOKYDMx
1arV8dfg5uSM11L71ez3ONp/nZZizsYNYpKLVv5YKR1gmkrhVDAM0BeTSYY4v4ldeD6dMhUW+Urr
7VhXgQM9RP824k4CuL6g20gIVBscF2cK+fwUJfb1eSXDPr5Qd+EdGwxgWj2mYaGPPDN7AmLPaY05
4MQCfpGVBorl+VCJVys4d5vm/W5ciS4vPF1PKL6kK8iT04WTR3f71Vdd/XU9y/h82Z81kSvWcb0w
lFB1kNKTr50o1UAJzGFD7Iq18SAfVIU66mbIKqhgBgLP+0aUJ/n1UiuB0CmUsQCMBqE47pHxlODC
JvrzIK9lIgtDLPAhVAJBXzY93sIVUlx7fAsdqZqQf782UkNCekXF3tPIk6mnx9eoACZQC3IFWLYd
DvyTWmvAkj+ul0nYmMath1BWQu40B7N/lJ/4c3UcsJVvYL38Aej9/yHffxPyFZcULJLu/otcsuWc
1rS3pPnbe3NN7od/SitbLv0z9Cuof8d60QQBzx2/DDLE/gz98okqU6XQVOA4UogM/mfsdyUKf1dE
SdYEYglknkkLJv/P4O/ymUqWg27KpiwIqqyL/5Por0Jlm3/Ca5NerBJeloj/6qphkqn2l8yydnVq
S7WWxDdBf2Ht4tSOxq0S9eEpFe02i5PmqESnRImE6OYJe5Clwve40w/Ct+kIOGd2YyBZfOer8Loj
n+q2ajfQfGRjMG9XTp/BI2gDuiJVAUKyySp9mKaDVXbzCm/wzYPuzFvh2CRFotunRNiPW0ycR3rz
5rC6rusNVU0DwZqOs03Jcpu32kC2DVcDyeKMQeGffMFSIsnqjhykAROPGdd3/vIMVG45domU6Fv8
tTQxOvgmDtpR8fTgDNeG2+yLpDQ+RucStvaUEM1Ukn43Hkand04Qe3mKR6GTyqLes7UKtOOU92kT
Sa6QV3ukl+mraZOrflfxEpel/NzEXhOJPjeLuAt50g6eCQKR+eCeg+tmck/6S2vr6Sql3kCoIN9t
mJ8yI5G8hmfkrNw79Kx/V7zp+xLew87qd3zZbiyimEDrtM3sSOYrb297R/BWAY4swSOVVfOMfD6v
z0FB/tPB5MBvQV5K7+8H6q4bXrOnNfXT9Edn+m4Ps/LSfRdvl9BIFG92OKjbaJve7iLDI+I4fT+i
ld/sW5sE2fCSSTxsoHCAP55DqiMBuXseFrMxNI4GqecHA3a9269rKDG+TwYLHzswfad2xOKVQoBL
m/22Xp7GlhJqBIswAOF2XK8Yqt5prCGZXEZlGWKgUV63Z0KA3q37LdBfRqU7Lp9dwtpG2bRbcrr1
oPSeBB9C+uXxhNJROF4OgB1vvrAHpfAkCILgJHPncD2I/VpIYMvD3w3RN5eSFFngRFrGh9fPQ2O1
h25/LjZcphxp85YDaRtt5bi0zPDWcMclesZV9EY5Tp4YoN+4XMzMZVGWvrSPo/K7/L7S3iMpE40L
a8IITFjsafh47q9CXkYd462mZS7uR0uBYg8mib3gCQk6+nKoEtaw6eAFKDyS/4nXJPGR1unphWJg
MG3DN5lMR57vlmBYHgGjtTucWGJGasctuWYNTFxrai8Y2PZk2q+rSE8fkexX47qMboQ2wtgBhSCn
ZFe32y7SfcGtbXox5EN+izA7BndyiWCvfNat4A4uDIwCpzLfZDkMluQyh47mDa6c9unoYBxO32yV
O0PIynTbbWNJHivvflA/p2/BpWhOtWeRsqV2TXSByo1hJTWdfWF1e8UzvBJKKSaZjXVmKtsDXjhW
ILmL3JZvuIoL89Bbl08uO20xBNatowdqxvwXa8aEm8NIHBp4MKFXOqwCaZEEMCdlDMwquFPnnglZ
ZU2yCpAPZmAGwCkYL5baQ1vrGW9K6g8MCsZ93srcmBc9BJhZmSoIvVoiqAsBFqxWZPuvkWdOcywS
VtJgsROaBJI//lh2dLNfpZ1rpiODXu3pTIbDlqYkDzwf3ZMzxBx7kz0aMkiXEAINondiwEJluS7z
en+lpZUC8GBt2pzP6Avt0leJABCtgL0IbglIDr71QaUJgJ0EaMaMfEdhX3gj0nHerQ5yGEfzrkwQ
B0PSOsv24L7n8IpQ4TQd9k4PeYJj5GzjdsdQt7t+C5wTi0fxzof+U/4BQRV2DlN5+7HMC9zXTdIw
bMuNlGUNNsnlcINa6bk8Il1lEJaferPKlIltVtx+MdqZFi1jd4X+H5GgHFvIC5Eb90MMuhO6ML7Y
JGbG/N2xcfFvw3yJeStRHocaTO839hL7lkcX0Rvc6aRv+O7JY9ykhLljJzqrELpKxcddfkqq5BwK
x5s/+IpVMFCFF7uslHnXBvdAt5kCT/8cs5NHURNv3p48vFHkFceRQY6wVfnS12StnDjiPVL3nvnJ
M53h2DrnsExuKdonnLdihjLKSgb2Hg7fbM/C4+v3/GHroWKpDu0CNvU0j4lcfVT+hadcnlAOeEA6
jl94lTGzQr0W9oiPOQAUX6V18AxMFteYMbq6M+3nTLGE/cmn3kSKtHv4pddorDR2J9tUD+RMf49f
6A3xxgPLpM/uwY0qDpQ9XavZA1lzDZlMBglj3AFLWftzungu0VyKQ2BTcvBFVRaLSfiebeFbD6nq
MKR9tkA9WGGAfMI4rHIEQ+uTBiKnJ3QgCXN9CuLn5CJljE8cvnK6O309Uy0sc9k3wiLHzYB8SE2K
LOTAqvCBd8HJrVMRatB8TKFl4258yq1OEZrACMHT1D7viOmQIyCQSdOuzE/Rgi1emm72jYVWQdF5
BB0pYAn2KBltSlim01baXrzRrigeuR5+wuXTbKR4UyYzs4ZnN+idOiQnV/h6huPB9Cly5KHsO8SZ
kNd2k8dkqNiPaGRY9fQWocunfNkQgssNuz3fbaIy6m0l0RkpY9Oef9J8Zd0P50N3xL0uBvxiIsWA
0ylG1Ix9Mxvvw1GDdg5tRIdhi1w2bjgG9aHJryEr4XxoAem6RgKiHWJ4r4yGRe/0yLdLqLiroEso
FGaPdowd0+4QN6F0XDQVZxkIo5xmDyU1s4viQ2JarbPyzbTZo2wlKNzRebHzyJ82pbO7fW23NrKc
YX1ECOUuH7qNzlAPOX/dIga4jNRUTWm/iOaUtWGEvMnEk66PRhyiweUzzsA+C6jBPGBoAFkxd61N
mtgM3+Z9zXuyX16/B8wifFFFVOWQ/HDBaqYQ5/KNEbJ7htdtoulbX71cs9hDgg+UxOUJur1GxdIf
aBXJ5cPRFtz7QUpgVuaaa6h4t6jiP4QsBeZYbXMqla+T2y0riNuzlp9ccg1R+O0OnZV29KOWXxVX
QnssFs2IRfOI4NUqIzOdEukYH9udlotYfMJxXnQDmxmWgWBIjCOq2S349y7Tt3M22t0yxgG2BEAx
R2NKWAXng7QYbtB7cZ9FnypeZTENeYF2dXRfcimnSzkO7LhumV3srEdeuhTWLnNGWf6CQhaVbFxe
Ty5uKMnm72F39WOH3DrBviRPP7bHPafbbUU591z+KnLKJbhmpNnFofdED1ti2AiB9jkfT/WmeqyF
XUeHdpo9BEr2QJRELUtzf06EbP6e94ozH2erWd6f2DfS9pqQSyFbTXZhxchfT3+2am/+LnPDFi0j
O3tCNlrir9u7YN9ItUvMCEBaoNhTINi192rYs9VhnPg0mAnBbK0iKRuhFl7HzjmBfy4wbC3UcRMk
luFcPclRbJxvmD96JNnS7omKczRbtS6+HF3Sayp+Q37H4+xxaNzTR66F8n7YnT6nQLYYHX6ePr/4
4HMI76luwU9+ypExc6ouIuT2QsjzoLsius1/5Cz73ldCxaFRLpvc0Rd2WkYpIf4JVzDDof4em6t3
96bdORGtLhC/p8AI5mSyTe8WQgHxC/D9NXkmpxB/ANCRp6cF8cflvhm/28j0VD6qQnJYyYa2Tocy
BAEwOM3uaRWgWfm7capwsLvtPZm93lPdzpkwy7M4UJYrNJ+4qAZy6eVu8S0bfwaZWCSMqIl6rLk3
k1igdRnxJhiPfXILhy00uinerz4hZ+iLalFxGkO65I9unc/usCVK1SZGIDDNRxzQT+7CjBCHItKC
CbK8gzM0owjFp5Qp2YLk8VpPsi/eJZm2s8WSI1eT4dpJOxmqKxeQwBLaAzNYvi7+Ul+1GD2GBSAk
eAe/jCrS38QfChT3mJj7ItdwbwSSLWTPpPZla/RMIjnf8l5iQQyMdHmIA9kbXRw+YtIEkHXf17JX
HlR3so30GuF0P4UGjx50225L7l3vznkRtlaZ9RHMBr2LV/lZrYcUnC/gFMJtnUOCHTOWMEeyBxOl
q2I8wzbh4QqT8zYf7IlpgGyOHfFVWw8i6POriArGQDnEWW21+TmiSqEnf4n7J8lZjFedMEtj0hyG
rfLZ7WavTZg9KbhAGw0fxKsSXI+XpPeYpXvC4tkLwXjl5TWh7rr3TEZKigE7ULIeSw1TKYmDU6gE
WnZNDFsi6rUuqBEVMEv0hY7MR4MPma0lKYkcq6xDzHungz6t+WHLH7mEHgDEvd1euCl7eYYrCrqt
2wZSznsiBaR1rG6vfMYTKMEQcLdzghgwMnlPYjHzrwT1kbKw3Kr3VhGdtuX9lIl7YvH04ekV4dNi
FO8e30DEMGuIDoB7aPIhgMIap9nTvyQzW4UiRe90RsrmI55lDTkiZMCe7giRu3dNhuUqKRgtIaBd
PoAvYmRchl0X4L8Tdhdv2iILAvlLCIzs6V3o0PzNa5u2hV1/XLnX47QFB8AKMmywkBqA30z+UgJY
d1sa6BMj04LTgWXuwYbWJsjKCnhTNtUbHQZhDK1sQihp9ulzp22hsNXsKpC5KT3iYYysC2gLUcQ6
BNljr9xx3x75ZKkKaHfhPbmnV09BTq08JB2Cx4zOPuTgiGEzmjKubI/icd7fE82Wv5aHxixxnsnF
X1rtAiQnpbFs6aBlUzgFJ6wrjz4714Rv8bxSMGSmy+DQ86eHcv5ZMRYtd2QLC1sjILPj65IwVJgb
lhQgqo7nY3u8+0xZdk6H4J5qNgOtIYOXFaA4rDXBZmOLe3LEEX7L+vQbBLdm834ooTKaQLN7j0XK
EhW2gm0cEN3UOthS3BLJ6p7p4xQugnG2KAtC6zvMMnbDdbMiw3wNua2SSexmcX9JWDlgipbVJATC
VskuaWwbjuJI9giZGMttBqmzlrZQC31P25Vr2AqNT8jiuz9/o6xCuvOpWvIi0OND6z99JAk/Sojc
JrbDDy/QlkijFIUCvfEdczN2KIaQXtJzSn1fgoJjev5x3k47vrv8WNNOCelPEB/K/FYtpgq6hxDS
yY0dbnn6RPqjBmSLW15TSnQYh/k7PsROmy4aQlomt/avnrA7oX61T+Ow6ImrbxwE+57W6aK9RItu
PbBxFRu5WTMVrI6DrK+1T2FXYwpXeZs+/SEUQu2TVYcGF7Z39o/hwDrEipGtKZi/GWOWKHwwByE7
uczyllLVvNKo4LkVdqpFOri4v/tY0nvsn/0I+FzcSA4SQP6aQkzwT4BBLk9xIGF36Wqb/rYu+BgV
eeI5tLD9PQC9j+HrILpjZaOFN6T1Isfr/gfjc7WhySRiZ7y2aYmbahnsfjEKu9UbDKRPzJv5m3p0
2CaHKcTYN5ynX8EF5RBxwyoEiYv5WDGQpqs4p1zYGY7E4QAOuZgDhYJdugwizorrRxyuXG417NAl
ujv7AibBolC+sW/y+1EI4wMNMMbhtGM7fANfnX3F4VqsAKvBCOAowvrEYppTVP5ymnDqVIEfCLVF
ZGA5WMBkDj89CYdYYLW/NEdwqNuIabxYuRj8uP95YKi7IT/KCcqMKeBkLVwsWOihB5JIsWyvhLmW
0wF2LHQ/p6jmK92mtfG8jRgZVBngnGRTMAijVfJ0JK83HnS/2nPA6Fx5cRLWrNcxLaCiW5c5v255
i2rkeVntKfDQPmX4fq9EHlrYiVafGs7IyolDVnaZX9PV9xly3eUx+S1aQjjdGZDfMylS7mVZh6PP
CPA/979zYmMqXNkq3CHEGNuN+2WNaAcZ+YZCYPMtGicORo+/pKz2GupJsZMPEDsd6gRGXCyZQ4Fo
xQYiO4TCN8fGKVBh5YFiyvO6DAb7aZlYorNHFFj3Olv1SP+rDoOje9D4Y+2U+NaSIowXa0eSXlpL
94AmX25vRYg+dsqwtgSHj34r8XvERV63q604bexTMDhgXPv9HD2j3hIY6L3utRH2TloGWlrvx1wc
17Jb2c+Imq3QdgbNoY36n/WLkRoMqav4tUtmSS74Uro6QFl8iWoXRKZB+iQ1hzlbkHrB7OUa5tMc
9i5QWjOc/GeuO0MKLgRKdq4yQ075gz/unvi8+YqSPtJ73oeXHP/flxk+cxL9V47uaBBsW5e88iFd
Jh0YvuLFk0A7da6kkr/gaM9AGtczEjV6vrRfcdrT/TJr3diPU3g82qjOY1/5/XBjjiEk55VdR3I+
bI0Wvt11TE+XV+XL6PKnmLcMFgZQbcnujUTEUHZndx5fYn/YxkEdUdc9pcbwZI9YoAzP/rlvdnNy
O6wo8hDK2BTYAN/9McZY0+z6qGT3BBtFPlYOelFDXCHtnxg5WJBUBjZflqGKMyMwj7BZlAcDwzGm
3EaC7RAHxeF2IF2+Wyzf3ZjUGNKgcjr7FhbAMDBeAg4V3I/iS1az6/ey22Bpa8ARDpgcRXjKtHR2
ew8rPRG/CtZZtTtlHZDwNZ8PjpLqzkg9lUQIMDj6/MxZNBgTCeKGNTYPRoGI3VyEir8KGWQh7ez5
q9vJnhHQ/+ex9zCpkJlPDA9W/cVTAjTTKazvr3VSW4sVcef/afrBiUrei3sSWfaoslAJF4WDgJYw
H4RMCuLgjDlHwLfenwIM0rBnAp4WCJA2GTkkoGQxS1RSfBMxMTE6uX0RPKMx7/c8yumwmGi4ErMa
E1IKFosQme3X/i1S2K5s68UGirlPbLepygHqkQmh7saIsOx6HIJSAkC07pkwjJrfxhqvrz+MrHIW
k3WZIvYWfoZlFn9PYNB641FcDEmCwXcD+5IZkY+nA1XLNIxdejS+FjuTdzCMwX8VIdt69OajENQJ
X7pzxOF2tHdO7sxRy7FoMb3mo3qsKKKZKNmruR+2ywjUSUusO+wXK4bj6pFZ1wJzKXCKfc6aVV44
N313hB9ex2+w30nFLA22nHQ2h5vOJuJ55yjkk+3CLmYndZs6n9ILmMj0DFFG/iaH8rCuILRhf1KX
gMS0m19yEiI+4Tbsy0cKZqLi2JIK331IeJzNWxA10qw2KFJC2MO+TNVw3g0En/rg5pOI7sSuQhwM
3ubtsFfteyBdN2M2ZxUeg96RMxxyyRhMR13clMQCxuCG8+DMuiaIsDbc6qjaYlbpm+YoZ9Xx5uE3
lbNxcZniVeOPJ+v4y4hI6k0anFGPBOcgrto5qBL8wEDZzKDlKwStcFGvlit1Dm7UDUv0gFweGXtf
wqs84zrl+8ZRz2QMa36Qr1jri1d0cY0Cl1JfjaPAsmP2f7uvp6NI9I13muTcvlYJ7iMTTyYuc17R
zkCbc/BITrjMSw/HJVRNsKtncSTbY8h3tGjOOp4Pt+0vDzfp1z2ofCDYHW3W7C3c44YrWWMoWUjS
8LcoXDxitvQlMvpIQvIq27BJZ1uZ1+PWdCo/dpkOlLW3zJcWKZEeDum8iyPFUvAI7tQDl0lW7OoH
ppe7FZ6Zdcn4wN8bR0soEme9xzPwAPhed8Je+CZKGA37yWpSJHX80e6ntEufUB1j4+VCu9ZD1e6O
ixOWyo7DRrcfx5gLZPvMwFuaC7u7O28lUE3EBKSvW9IGs6068262J3oyEC/AUVv4aIc55Pgu7Ntg
6fqMa5na3t41n0PUxrzFPT/tf/vyS6/0q7Slcmp689vg5IvZl+rwhIp1o84PQgvP8skj7mqB2ASB
gddasfALE2SC1c4Zt5NF1XIxXB30Q82pwBJDnM2pHDIqqwMhAJ7f0DfMnYNE5GTc2N0OWALdq3Oq
B3FM1g/y4bYMCfqs8c2wofyiw7SEdc477DK9WzYc++uZ40+/5lTzm1KqnaGxhNQMUaLpJeKeYsI7
NU2k17zDNUBMx2cP8hPra5LPcKcLfreczM/5Eo/QnQdbb3num1/5tEW6fMNeq7Nh36FIyUyRHcEq
jjO7a4kz7ONE+sIljnALmCadAPApOXkqoedhL1nsLhyurLjHUdjDic6WEm0CIGxjtDR0QBKxZil6
HOXfK08/TJay/yAKOBxZzUztZJ2BNeYnvzv2Adm9K2fZkuP2lNx8yaJ3aCw1NB3zoLE8C2/a95cN
rI86ycYcSayR8DbL1mWNEn82D0zicdjz2DdybL7NUAwFS7b7YBEklb9y6qDNTASKwZ4R7aW1SdtI
X+Puhk0CifzAbKjOInyWKLkQnTwE01H6ihOW7JnVRCSA1S7aw54oEHszuubMo+6AkqbL4PEZKlzi
u2su+QjFsPApuZUPPlsNLM+ygSTr4Z9zFhz3txiicpmeNr/mda6HFdOy7EoqmB+fgRie3VM6cKOD
6TwoP7DoWIyZGVCA7twWgbHKtKOOqsZbEp2JNgELYNtKqRK/XPIxE/bDXidUf/K6VMQNvF6FjKiS
sqxZrueIMBom/HLbc4RpxBt4jZY10S3Lsyt+qOGobC4ROoANgWnzzIeUpXgmkrZZIV46YU15kSnt
8weE7ph5z31nj27rkhLGkC9mFJYWph3N6p/cvcX66rZ463JR+pAWHUL5yGfO19v8toVzymc9ty6L
W3DGCPuiz3u3CIoMU42BUihT498jmNo0v8/HnIqzKDnInAy/CiusV56xZ0PwCpdeOnsrnEB48vJ7
VO9JxDZeGkdZTCMUnu5NPJbhi4vzazFNsMHmF9nDAGafiu7CIGMPdh9BcLd6mexhuX3SYjqM+TPC
0s2hWuPpisUAjiBwwzyUUsOP/cbGDfjMGRAK8Twj+i2ki1+tfB1znqwIsJdH0JOv+M54fCzhqN1X
4ewaaSW9yG69bG4Ne7SO4ucGk8vn75KrSjCN26Z9gY5bwjHZHLodBtvC5Pql+NeojUQ8h4sJAKdV
vIbvrduS6iR+tRZmjwIdOsMpuoM9bJ/R7LZ7jA/RQ/XvyPwauTVCj748bDprpAMOQLK/FtN8mQhm
8JpfIyMV3TbiDxYIHxl+Z/d70e3whY6u5i8nAcZE82XC7q4Jkwc9zya+o6XQlOJQXJ5l4mzBcOaX
HFaHSEd8JzVfmNkEc37uNzGNxCm5gtecliSGVveqkMVEgZdn1KSL+cFGkNJzdF++8fCRfVe8hrxW
5k0N+QsfPdIhpYvNlubZHYiFccdVJmzg69Ht978f45Gef15e4kh3ELBvsTWhF85R4SPfQ+HbiNgn
bHrcwIvaMw8EMsEZH9hjFnVO2MZLrHe2x61g6eEiVoZ9scQiTQfVxukipC0x/I1z+h8Bwv5X17Q1
aTzJ/W/rrs6T7m+P49/sNmnBRBXZ/wtU4RokF/81umvzuBX3IvsnQo/lij9AXStN/LukCJKga7ok
gtFS/hPVtXyk6CYFnAxDMFRT1oFu/UnpIarQgAi6YELsIXANxJl/grr4ZLmZBEhT1k1toRj/38Cz
P/lv/2B3/9dk4SLUIP/AwAnJiE7rEneDkFyEKITe/SOfhzb1BiSsA7VFvZNFTbk3klRAfr6Ir+UP
c2O+/cPI/Nn8P9Lviv9MZvpHcybJmIKmqyYP9xf6kG643UDTTtVm2A+/VjHg7JfiDW6BNzIAxX0B
MwYO+XhNru/L/eXy8m9aXx7m/9CN/t+t/4VutBC7WLz1M62/9BuYnF+qr/uH8IPKYVt982/a+hcD
awqypMIHD3+DKC1EKv9AbapQbXi+Xc1qc34Hm74h++xN28EN90lJzZ+a9d+3xkL564OZgiIZkgYS
UKew4T83Zmi1ORRzzCyegH80ylofXIrt/veNLKPzl9H7p0b+MnpCTcrPfaKRR5Ut/Bbw2f+BH/0D
Fvkvloeu/KsHkUTYAhUo9FVN/gvA8KIIK2kymKH+dP0Fz/17Vcnr/lm+dRrOWpJN5TNZnRPFdVAw
pxUKuHLF2a8ws66n95JYvXjfPHvYpPRDeb5QrebyqpxziYJvdb2+LqzvI0XeyNa49t2vRmwzWTmF
nVIFpqpBfP+rEz8kjMPqeYMfC8KwjmNP0+4a6fap1yaeVZhhx8ImdXJT8PqKC+EqQXF1fnw98STf
k4t8gCjkV6tPOxHVOSjiLoYCjsTrdwUdJZ4+Lipmfm2Qq/N8o2r9esCHIn6psAtf8fCsKJoFrWgT
qe/FnBio9/+g7ky6JEWyNPuLqIMIIMBWUXS0eTbbcNzM3ZlnYfz1dTWy62SGR3R6Z+06N3EyBsdM
FQSR9753r/xcVb1NbGiU3a0gvVt5LwYHK1HdWGiJBtkdU2HttFe/kcXe+7wBM8qUKbmn0T6K5Max
f7jd7TJc5TVD/QTi2T0LptHj0SRVkV2vMWCzAmEifAmbSicJxvaHjQoj95iqzn2G1SXVtw+HY3hM
qg6CFZmCAkmaa7SHtvqcM/CSlP48h39fUNBWIGaRr3QlXKmFPIkK2vmtkXfA1gMzcrdj/5QgFSgZ
KGt4/baIVpfFDTNPoCIQL4NJi7FqtoI0vQuTwTfQvCk28E2pzj1TsWbk3YoMgAM7etsag7hhRKF5
tHtQqfF1lj0VjfIgDzLv5SQPMcAC15+3C9vako1EXCpgIEvoEylaRLHtYxqC+tQXuLA5LhqGuHcN
2LS+uMlGDoDxS0NtNKagmXfy5IGgTw0s1K4Fot7akbdmkPgV6FpgT8t+WPpgVQTs0nM3nIbl7jIy
E9FEK6iY9z+zHq+34W3bnJYJcLKuhmEMWCcqrH3qf+bTU9qBQygCpuiPC5d0TSahJfZNJqWaVSGp
0tuVtvLax4EmIDfOd1V126eHqTubnPud6H25TNQ5fpB4hLjgjo2Z4Etll/iecky2HpesYQyUkYwG
Q9ZYBFMbQa1vdzAxGOVEtuq95853L2EIi9JdLZ1rGVs7cuYhTshbI2ck3fvs4C4IqJ6j+V2ULrxQ
+bDECA8HCH9ju3UvFKKBQfT2frSOMn2sF+MkpruWwQpGl05uflV66hlwyIbZ0yOE0011+dQuE8fV
WwU78MJG9DwmLddDwTQiX0RlV6HfnjWWI7P41E1PpTcP0CdspGDz1MFKJ/kKcNZ5qplT7q0dY2M8
9B9F8dBrlxnqB5/1nkgpc4HEVMiOFPV9Z91pdQmQfTSEVwzhHxwSOKZbwYSlR6qrnV23IVAbVGuE
vgTDIhm4wfrRAslefvUe2Ts2e/HMWS491+u9rG+c/pXhBGk9zYRdYuO1U/wFzAQzZAdpM5ckf7pp
tRtKfjy97stuOFhGfN9GtAaq65yG1ph1T1LkB0QfBBQ4ey7MvzpELTtgU+SibCws/S10pI1lnhT5
mP7HQh1L5104zNluoR9h85A2YDo8Q20K62IuJXjTIdteTCD0AE7lcS1uuw5wlVOAHWpPQ5LDXhBX
ZhTtu0L+iC1xau34IbW9rQXzK4X4vwwd62wc9ow3GiOMbEpIifHWLtfdyI51fjHmeR9bN2ZP6O7F
QzulB+wYtJ7UwpA5LsBhQr5QfRPjt1g/r9VdxMbTSB8kbbYo/ullHiMMHpqiV2U2oY/sSCXndH5I
AHSu+hV3XliBC7WpaVVWH+JUvDZH+Kbty+CnMIEIapp3a3OImyfIPrSo5MafENo6Rz1EYT82wEKj
sFino5rlvouYCL+OKAoy27hp45+KtWxGdMGL9iT5FEdKmBPuZ27Oynhd1/vV7QPN09tPTWiutNNm
fa6ZZsJHB32RGQ6ohyWFF1CcPfzGCdCsah6QSJj5R92vmxRIzNhKCKMxAFLCoqM7Hqx2b3nxKe6n
TeZcpz6LVPTijfB4KYHKiMPUFN0ARQpzXNTxheLbyENESs1uMoZiCSXwQXfVseceMDhJFl13wMgK
YdU9ycnbluLRGnljEiyI5+sLhWr1ngx+knyiWMtcjap+2PMhye/n5XXwX1IuPU9fMl7OEVlOH3RO
VrGwAbPpaD8tGMyr5dHk7afa41SiAQT82VzEU5fA5a3T+qe5igKv9g8G4NfchmvV1Fs4ROEEypfb
b5PzzI681BJWiYpGRPR5EeM1Hil+KVjGv/KEUly7hub8mk9Xesr20uzuff3qt9/HBXBl7x5UC958
0vvOLF4VVwqqhWVWeiFvmDILDVgPGwe85p6pha3oi3uEdsHoyl1dGnxjnL4WiL7+SxHdJEDPLCL3
y4WMbjPV5bYN8CTq2xU7Uq3EQZbDCaboScblbrEwCNTJtrt8fo5PZNVimJhEa2EmB2vJA7vzQjVR
F1wGZiP1k0naos+LY5GZVAYKAuthblXghtyvdhGvEkIEpuWTAwDNdK+rfLidZFVu+sndc0chtZF8
ktFNky6sg3U4MoS2dO/4+7CUX2XDcmLl5reJjrHBa63zu/NoP2YuD5P9iSdyvzr1fqT/TLPVUM+L
M6NTb+EhiaOZsg32XwwvOQydj2sEMEviiueMhm7pTXtzbp/9tL4GsPMzzXjjxpUfxtV029oX8oCA
MnMh7emFnzaHOl/SMyvCzCqOYxezplhBNvDujirjeo6phanmfba6y6tnBck9s3UbGvtKO8nBvIgG
+c7u7ZGWLaJfXz7NFrO3RkJBwX5nvpdiYzsC4r+ARJp3tiynTroIDWmC+f4mZnsluU8L10KsmOTb
0jbqoGHLx+d8nnL/abXAt2rTPtllfLOub/bAF6w84z5aKTCvTf9sTd6tDV4FaMU139DViOsSYjWw
cyvuH9PV/TEKfRu1y70x1TflNLEvJQQj7B/e4D7o1cOycZaTPsXaCJCVBWryP7TTPWJ+vXdWxjsh
0WtQrdrMbuXMUQc+uG42a5QANrUetMxe/cEG1r02x/90B+95tmVZtnQtyZzXL7vrpej91AdIt2XX
FyxUssrq+t9fQf55QuhyxPrzJX6xVYzcWG3Tkrmx98Wdc3s5+CR3dlg8Rls/ILMQ5l+IkHYMvB9g
NO///dX/5ngJmFL6CEX5n+AE8edzUMUpO0vcrttmR9zMmyVArxNY5/QEfPW8nuawOEAuuPV+d7C8
nK/+fDT683V/8WYY9riK3OG6nCuOxkaG4jAfKB7vUHbcI0L93fX+ekz68/V++SJ9ydHT9bjeuJu3
47Hdl9fybjwNW7XLd+pGhenud9e0/nr845qYQWyHITWG0X450OaJ9gvtMeqAujbMz8m+eq4/x7fm
OOy9Y3HL0nu2yGvf2EGxYz8ZEiXrdxQSAn0DomXHtuVOB5A5H3ic6t/VFf56sv/TD/fH4Nq/nLa7
vMmdUfHDsXNujnY4n5PP4c3c6QCq4m/usr/9IFyT+TzlKcFj9OebrO0iV1Vy6rZmxIvpve/+UTT7
v56C/6Ymwy/DNJ/vci8LRLV/voA3LzCcbC5gHKbQDprHZAcx9Zgc2lvcE785c4vLE/mXe/efVxO/
mHLsPoHfZJF8Q0ZGMabjLPRR79PrMWDrwXlqO79gUwimT5fN6fS7q18+rH939V/qT0OGr9m8fJgx
54UtHSk7AMnFJibAurV3P0TAsf007tNd/7t7Rv7tpamZ+DY2P3UpzP1rhSauWwsOtHl5iLzTekRx
Egy7/I4DCbfp7x4f+burXf75v9yh61yyOWy5GhPUSVD/FPHeDIGhBs1r8tO55z2N9iq5Me4pODzR
gQuAIf1m2fjbG5d64//8wpdV7F9+BNTTdmEW/AhevG6N4dmby+1vFuC/ew49KpnKklJ58i94YFNb
wp0kz8ZJH8vTvGEjtPE207Hb/+4x/NsbF7ET7FlBIcmUvyz23mLWMjKZIDJP/kYF3j1u1ivnFYdH
CB/96L2xO+XL3Lt3xW8+yD/+6F/vWmphpiuEzQns118zBQsx2ZVNfj7sf3p7nCZ0/A+cwb9Rerhz
dsO+3oPPCMs7+6p7Sc6q2HFauc8+vPB/8YH7VBiZx8WkZP1aMCvT2sA3etk0f+itPk7X5NVeqhvU
cof/RUnT883LZ80G2oZP/OvC57dzsURJv0UeveU81J7isOT7deEKbfTe/cdu5T9qHvy/aUdvmx/V
o+5+/NDX35r/D9yjyJf+5Wv+KyL8R/f5CyD88h/8o6Egrf8yL40B+BVCCWFdfGD/Z0rc+y9PeOLy
T1yX+9Lm+f8nIZzWA0VVjKC2kOLySvkfQrj8L46ylFI95Vv8Y6X+k36C5f/hCPvns0GTwxMmN4ig
5G2a/Cy/7IUGPVRrA7oO4cP1YGPJsAcKD54nzp1Xg5kskvPgErOUJYCWRp8A3Y8Hp6z2cEVWdI7G
Ap6fgGQpq60q4b1VTfc9XtqUFJB1sRbQihx9+qA1wzFJql5hteTBmsUVfmxxm0/QebsU8r8hQ//K
89W+leN8TJtDpWP2ZuiPt+0FAWh0hLFhgAVeVRw4400B+D4joJvFscGrQOl/rHNRB2KNKV54sAjj
6Iejs2fHhDqeROWhdLtp68E/Bu7nXZewpiEymTRQ5ptopmTYieX7NLgo+5qR9IrZPfglwMtBR2sg
I8Qa0+wheciZqzPXUMU2WOKpabbVWgVzFsmjhw5AKTqintNQwkjds60sGGwHo2vtnXtBKQqXJzGv
Ijc0qAdsI8pQRR4PoZHM4ERp46z+Pu2RpjklldmSscOmBcbuuodFopBcFZQur0o+IJOWoNTRP67D
TJGmQcNcTdYE1je+6hXdyFhNOLIXIw2jtf3R5YuxF/5wSPVY7Kmcq346+Q1nF0pAqbjp4+zsLwBJ
+BcZdsu/RRdb85RTjWs51+IzZ82AVrK2lFpTW/5EmkF0stThrDX2EMzmXkfdJuYLKhXgqGK1Pibj
cXJAsQ82cTy7SYBQquigGkCGgwYw6YNRKq36s12oq3dXSQz+zm6Zbkv8HqMiUUfwHXagNOHDFEKr
LIGSObtWs7wMTOZaPUd9lfbkJCOsPmKPd48C73LdkHUU5qEYE7KANodZJztaxJztHhPLyIlTTG0Z
9sb6zeRPWBKfF0+UH9NofFzkdNOUJZlU/ru4yDiJr+9ZNjJyDa0H4a24mdKffUr027A/DG18n6zk
oOMCRggMwLieak76pFTghrwcQeQRwUTyHDQl+YO2j+2N5VxHhnetR5q80VbFPh/fMLQbt1XfjHp9
WVjMg7mnbpNNVDJ84waWOnWD+L5yvBtXeG/OlPD9yvI2LW0KW/ZjAq+MyjrxWTfifFGNPytwn1BY
YNis/uaPX9kuh4fuouoShGeFvqGb89gJ96gZO4zLT5Uvt6BOn+M5umrG/tYygPos+ymelgCc/KtK
CFzNJ2cgXeT0D65ovjp8N3GlD0NWXNtNupuTZ3tqQz6881K1D7pNj8N4VUY0KcqV8nBUUdXpTUxp
qXiKlTrmEZS1JFYENQr5BtDvga86kO+uaj5ldunpeMzrWdr4sjwyyT2jeQ19pf48UHLcoKz/8Owc
dYHusbuhfUxRg/SU9tDRBFY7fat766iX4S7NxNHqSsrEmFVU980YxZdjj++T5o6NsMA1LEl0lO4a
DGO+sR6aKLY2Qp9UzM1omcNVUhr33TQCp8/dszQJ6OBf6hSQAAwKmGCSEvyfnN9LiLNzTGS8kIMd
QLH6PKi1Utyp5BGz4tX3qDDkxDqpsG5rSj5pQZ6ip1JCCAVcwXTfQZ/ZWBIPwuzLY+fQHCi5DYNk
BhRmM/5pElAfzPgF1TJdtNT6nJNlV/QZxq4kf2pVoTeKntCabKXOvoayORq2fe2X+Y070sQxHe8u
bdmFdYwCYK95GNaJP6d3Dn7uMRDLwi+1+1TV1WsK5mozzwxGBVBUtej5+JUzIiL2PqyV+qTbkyGs
vEPci30GjW7n1vF1apenXqbnyeSXKpxiRiNB1rXN730ljv0wfLc6JrPi0UYttxBqrEvugibGJdQu
FKZM4xz7GfAmwTCUV3ymKgGPPsVpaLbEfDr3fvY+48vfLHz51vvtWySt12W+hN24vGnBQZw1Ojuj
2Q+Xn8FL59A1eGx1S01Di/vRa89OnDohK6q1AetI3swM1Ki2phN/iCxfWI4JZaJMUEXhwkm0OBLb
3a5FBrdS4C9bam7jJMHfra9j40DiNZxLDMegzpy1r8tKo3zuZ35TOBWpfG5t46NbaYxdFwVgz1hd
27kVGgP5T7Q5bkugw6/Ut7T08VT27V5pYpoeab1ira/LMQs1Nqi0Tp+9fPk22YugNGvfpyzMcjYM
fEAMvS41xeTZ8l+TvGxAEVsU2eka9PG5cb0nZ2Faps4q2qwJ5c96uLiEh6tpoulka3XIW1dSa2aC
IrIEAz0X9JJ3iXaaExnszN8Oq/82autnmdBMQNoQVBFRVnrmhPTuW3B73BvWy+iQuY56Z1c55LSV
W91HmfEyKr1slD+4GC68u6WZsAKkcr+ughaI4xZhGqfvrbZRZilPb+v4u2ccRcOAYiJTvR2W6p6n
N8wk/okk591mDcWhcPo+yIdLPp4FQpbzs7tGR5lFW4D/NNps+ijlWIugwLWMjO/I2XHdGWK+yyq+
FlMnTtBBDqb9dRpUtgRe1kJYgfNd+MyrifZRjMXzHKWH1Z+roB4lpcKOOnlBdDmL6YxaLPVTkQbe
UuzLiLegnbYqHFr63nbsnU0xdejm1hA7MuVptIN038i1iVEiOSn2XoPsM+LNSWwV3YC/XvUUAlne
8NdCnIJZvltGIl7NpBmrpj8q1c1Y0kTPZ/pR/QzVp3mda1AJMQ2IqFBXhnQfKsOxGWL9KrwuQRNu
7uZsFbtYg233jejTRNwZ8EdD4GRn4FYAQa0UEPQcISPIM4tfsRUhLPOtlRPfj1v2HMuwbMpsPJt1
NNPoEd/q2Q/beDkkDQMBOqaKDMOMN2b0ZIxMWNmdfjVmmH1LnRrQ+2afDh6mZrNiYipBIWCV8F8y
aKcj1N8AK0pCzZmhitjcGab1xn4op1GRiLAai5MQI3s+aHaBt+Iea6sw8VhyeeMx11wz9yOZ9lp9
3uP+Za85W/a1QaPTTe0NrLUONaX+qmJULg5dQ4FUCrjvl42Vndf+cUYUPwhj3ORrgahq7G/aFY6Y
s2wSBYx7NtNdVya8c1p/obHj+qHoOuOcdUUoW9M6mBfJoFmi1tEsYgCZgm70b3AR7HuTDLvDl49b
53I1PU/HJmr2bAjGoxeJh6Vodp51aQHHpsR8DqAui87dWoAQXEmX5UX3qNch2o5F966jjVskP/M4
vV276GWOy684cW7djDqdPz85l5vLKIo+oIEO//EOkqa1M2aiEW7d3bOrPjaVWQbL7HzPUj+sdXMH
GJliq6hoIfrM4F96bhlfCzjq4lBa6rjkMOwq49K5AfBReaWNJhy47VipL5+uf5IWe79xnrnzGfGl
YROoprlvveKpKcljgl2FmiC6a12U38yKwbLarXBjD1Ew1nSMKqx7AWq7pzbO7zhAcfu1KBNy76Wd
GVRwEp8NfAeyLl5PmS1CPGDrdZJO3xqTn7mb9I3ft4h1Zub7ZG4wMbI+rMsyBcm6AJFrRzpcTvkz
i5prjc1nJ52WKVqxoUXUHTI2hgLj7MbI9YcbsVzy8t3aiHR2fgfSstBkQQxwjuARqX+iOsZ+twhm
4MyJNdcWVljF7m6skijIezwaVU9oL2lMmzYuLJUpc4IFHVMgGK7A8TXT1i6afT/XOIEj9i9YP7vv
GES8rbmwAdAGNzzZhqBr3HI3tVV1oPPJ9GtzEdzUUQ7i3YoCoO/Zvo4t0Kh+c++jt+AdkldbmXXV
YYnfkc9FoWfFdMsNFo5+WuNDL5etZqO9F2n0FLGP35WiNwKzSs9Yd8rr1vHoa1YNe8IaX9MMeXlx
skAJchAWmz1eNCQxUu6muJn429WPWbisSdb1rBlKgDL85eCBCUSpexZn94EzqIGI48qsV4OWufW9
QuhKS3c3KJCDmV9eeS5uHZVLglYWMADpDD9F6rC1MS4TofUcqDa3XxWF654kcqdkF/qS1A5bpT6w
XCs/GiFN/9BZ+P9GffkFQTcJlE8pnf3M4oOr6ikKoIdnvgogff7QTn/Kl9HYW8XCoJqk6m0Z+3FZ
V86rkMqteNovnescxMVJlNkgiJvQmYDTtw5e3pWtQJNVdK5wMfgGp0PiLDe167ybavJCp6oejTz5
aLrpgvNJLpXX7HHpxdNqMr+o+sWjKca2zn0zJyvlRdYtoTf0mBFEcpL9wU27PJTZWt/EyYTL4CGf
MsKy2rpXdt6fXMjYGK6p6k6+dewqrFySjpxj1HdmY7E0zPp779vhUiUE53XHBJM0b2fesdtmqABH
SgAaKpM0iYuIcw+Siqj2vCvXJVHLLa1OdjG/m/060vW33V0Zg3yILqcPEWG7rVjb2Xx75EuGQ5vE
3WFNCHOrWpyzSwKkrk33NHn2bTfUj7Swz4lb1wCwSUGbdbHXGbGOBca5UkN9lm5MCKhN3U0xt9+G
eFB7PcJYHipgs+iE8rWtzsLJrtoE4moLI0u67qlephcg3AtgSGoRpsuNOY3MTgk/xs40desGgRGb
8RIiQOGxJhu9exxi1AszW4nWrk+KuytoSCDx3iYjylvQd6RkmYp57lmYlEyJWuWWCEzHMTdl/5z4
H17SAMYc64ooAweli412CVsTfHrJoxaMGGLbeZWIQgweTNsjC52Yd1DzH6LC2bHHt7et2IFN9/ai
tJrNbBRG4HkNeQk44EbmSUJUnOOVVZw6zJLjRLMxsmmlNnhqvWo4APwmtOH0T1Up/MDsVBN4ov65
DDaKXHwbgdEZOzslDj44U78xhXWoeS0Hwh9V2CbGSyx3TeowzWWyb1lSjwzeRTw4tOfJw7yFFdhj
cYcz2rod2S8OP5xpoXDHLEmRu3yvVuIXjdFzDFtQKY4pmTyz80mIMaDde824q8r6rXQ5WXpCgjN3
BYWE8bkw9Lxty4KdZxmHQE7tIOfncgVnJkda55wjNZEdIYMdYP16yzHW2DiueutmG8XivJVJzCs9
gWXN2zIYLT4Zc8XgUUw0pd2GjIUxuoeUkkHmL/gu/fpkaDad9lzdz7mAgYPxqlmI13E0zSNkdwve
S+Jh9Nu9oTv3kXUn48PYuW9QSn+aLY9HWdXQuaXe2gzq9lSTdqvKRFD66h1sa1CShCrbF+WPb2qM
ynNXTMwjO/VN1szFoR6hjhQNkPHG8CPETBfwT11hessJ9KIAjb4yR+6bYnqObFgAQyH7bTzQbzWZ
87gUJTQ5lKJNq7BVHGJ0h1lzaB7ngUZdXoVl5j57ZYZvdFUXb/BsBxO6ok0qEN2xHu5UI0+rzu5l
B5dpvXJRHbDU2ohh2y5wxjEOhyg/jwPRSopcPn6eTTF5lAdcfZC6B+22MCRQDPlWTZB7LwibyeDY
YXDUNS+s7IQiRbKKjeVDc/SQpWQz/RBNE5e3kv8scv21CMw8K88/4Zxx1yX9Rz9g+vGnWG2SbWtQ
hDFrAVYexS9lGWOL7lVxPZQo8z3vXh55Eb0OsuSACvluKT69AlzzbJrfcz8JbcvgpmATz5o27QH5
yqAb8nzb1QeVsHytPQcX0eDkNfivXMfhVZCxVg01vEXf2Y+lQ8oA5Q9+l+jDbwFiKfng1cWH1TKS
md/rlaGMwXSDKe6+T1n3LIoFkYRMn3tYEpbDQlHOgNX0m8uecJNbGUeY9jEZ1G1pZj+1ND9RDGyc
y5XTpPqSYN/xp+1o888bSRQFbPp0trTzZcewIUrzaV2shyHFdVWzlc+qCMuwybQPAdrMwc8LdXfv
1/2jZ2WvZsdsxB//3lKSDbHFm8n6vqHHv6tMcpX+wBx8NsSHeWITI42BxKtnH7yMA1dtIPktiqoM
raxxg8I+Uu7c6Ez7hHTzOkjHTAddxu0wL2hd7G2TDPLKo5gSWdv1YtiJYl6s7rSrMrw/evIHXp3b
sW5f2lTv61W34SossU254dkbip2O1/d08TgtjE7o1q9txPRLbI8sngw/yTwKXHPYtWv7mBXxp6nV
R+NYt1PLdFpPi8app35rst4ZnPY2c9bUe4cOEgXW5Vz2BE4lT9cYSzjR+VfK0WKJgRVN4tGviQWN
I+ddA6srsq8W5Qt9J0nszDRX7wyOyYvk19j3H0QfCISsLnNKESd4pMsnsVBcqxY8TXg1TlIlMSG6
z15ROpxlAxCmZdLfta46KixxDz0HVSbRKD7dduqODTmVvt6bVCfXCWeML3b43Rg2M8zPKOp2chme
Go141qz2XuuS4JxNqsKDs69HcP6uT6tPUlVxIuThfA8O73p/0nzWMpsoIj4nPdBE3TmEaPA6Nimw
CQr7IJL7eNNN9Tt5r3d3+bbq6W1wwqFCuWyWBJ3SNKF4TQV6StRTbWbmdvTEaTYUFUGpqZfFvDpt
c5fmlc+5quMpT/yfRV1+a3tw0JQrorXmDZXwZSzWQI7O+mwTsK9SsASP8jCJ1dqyq8IZn7tbPx4O
0QSlRWoJrLqr7otqfrMhoxQgzikzmbeN8PXRtTRMwGo5Obl/Wq2eY5o/QWyOyndtk0mOOGNbGdY5
i73yYjDRE5vNre70tSgHazu4V7l20rDi9Q6ITgdjTtbNsHJ00iluAL3s1JB8X3wItj0/7Kg9N+h4
t12O8MnRqUm22c1Euqo/G8OI0b3wKCMDMZ/rutsbBg+cnu07Gs+Y5dhwGJfCRTPSLWi1/mYU6r5w
E31Cpoi+amULWhB2XKrhezZTNGqUJFDZ5cjlG/PDrknQ1sOwLbs+5BFhiZc55+wZlZDjpbdFp9nh
5ddmBHE6Hb0u7PL5xoqWKOgj8QSkmq1eHd2bI1//Gg03C94JpDH0T3rSl/HDnFNnkS2kCD5zngAB
CKXCjTIBdZlGPDQeeyhOC3vasMkO5L+94GL1eoPEQHVjujG2lTRrd9xQWLFQcRZieVUp3I20GuC4
5wYjC0O5Mxzewb1r3zaDQ/h+QQ8xZslrQXSwiOxvBcnADY1YqgoTsFeRf4utRYTzajxrh35IY2mN
0YzQF8Ib9nAE/5HRvdeleT/34AGVcmQ49B7k+yo/snK+UK5oPXs4rdisgzhDepAn0KFccwxSobP9
UKfsTp30sWrsz6Ww/cBpx2ZXjzDy3dFgUVqZ4lcdannE7wetnB9WHBWc3UDhyJKzope4gZRLdcj+
UI2ObJ37dqYKktTbxeUkU4kRLY8zI96J2xezoy+f93z2EZnHszK+py0WSMlk3KSpAkjoYZY3qS2O
zzvt68/04p+nqZUU1A+XpHKpK9Qd+WsFyMlcyKOrbof7c5M4EymSAiVivKAix6gWOKI5ybJE89i+
p+lwnU+TvY+ikhACbRJFbWdLnRVxjaq/R8a3Lr9Ld+3YrnRtEGSIzHouXLkd4kjSULJn+jMpkUNv
TXfWde9RAvPX6Pu6ujctWthjkr/qti3YAiE9MX2OVlaHV3ZKrvDOSY6XhJjxubobd2lDoSy45gPm
LysWHyVtwWWgKlmlSR0MTf6UGf5dZEzP06Recm1eemwwLKnNYBNGuYFMbd455R69MIjhzTJD3Sf+
Ec6SQQ7LatgRttlXhMLcjN57egRmlzxbjk8xrLN+zpH+FHgauZfqrVUj+UpiVnwo8UycKscMzNa/
wl4X8UoDEsdWl62DfT+1/FLG5fZ2kB2ij0KUZXC4UkmEgaqnVJJp99i03QalMdY1X6FXKdKd6Id7
7KIAGxaX+cyWWUbZ9GGZIMtgI97jwaWG6KjNEp2qVCB86ogJdnOFm8nYJYPP1AXT3s3yjrIB50Xj
2vRBqcZmErmk7afb2pmOY81AqnTLG5bmn7LJDXJLHwsa4wAZPC+VYfjB/k002tnykhJBHDPT34yc
LUpQK23yI1+nw5xX775bMrsQj0nY2FRXZs8Kx7KMmNW8X4bpvWnL5LB0i3ua1/GQwtCHlCPESfnf
3HIlw26P52xyr7I4/cgrMuGel/NBKW3snYJNluenpxTXMx3NC/3KKOcdB8Wwtsd823snYWnUgy5m
xHPFot2ZfFrVhDaEXXm7bdhMLZgkN83CfOW8vHeuvbBs5j3NTZ/3rZRnO5qeCIz+8P1UcHDp2VY3
PHSdoonjlN5nZtP36CcTI7NNwk1x8bUy78qmOxjrah8wxn3DWOvsogGAg0VlW6JEZsrEU5TsYsyM
Vmvsq6W7cZfka+g5CtcjVxkd/95V9byx85g3plwOQxsbe07JBE6Zb438q6Yiq6I5CVOtkLA2MkbE
c9oZc+uo7ZAj3Oq/lOE/dYN/V4xoBUxI/pI2l8rj/RhfG+ZShQO93DBBCTav6iVuDRFEnN793jfD
NXaHjevYQxBZ3FkOG9u276NwyA10skpTA1zVlkDlRyShDgxjetM03UuWmAdFcCBArkkedRmYCxE/
7Jp3CHsv3sS834ghnoqpnJA0c57Mm/aEqu52cEt14t24r5L/puw8lhzHsjT9KmO9Rxm0WHQvSAhq
6XQRG5irgNYaTz8fIqu7M7NEzpiVRUUG3UkQ4t5zzq/owrqMFE5mVr0sMmEXidhM82XcqTqtAufb
SuK9mTb1xjdJLkmUMnACk1TorEq/MtP80dlimTM6lANA7Fk5KAonSku6zInT/gfiDLLp1mGrFt8o
UVbVGDBYxoxAuRoGyU0MY+sDfeqq7aBix/5464Lwo1AigPjZclErfoa5sg1N7aharq80SAMFieo0
WhDGdZM0r0Q38CwZ6UPJmWQ1VR//COqUkl8kcHvsMFAR4+CsJ4otq75wGpPIGSkTnXKZecnjlDm6
RHalqZbbKLLwDZYsLyS8b1eopauTB4Ryh4SslsfXnGW3kollJAiv8AlqibcT0iK3EOE2zdPN0KXM
o19NMWXXNPlDY8F3UZ+N62AidS2Z6KQbgbpl0OPU7dr2K7Jynh6N+Ogp1Y9aVBkkdPYYhjfjQY3g
GfeCXu3CPmi93i9Oo4+vmNhZ9IN9a1u+xnxyNPx5pzbBh5ljHpoZwttgImwMhdDWNAKlEiP+oYMA
VjpZ1SToOdkYg9P0iynYNEzUi2zo8Qz82TaHIM/NAyvjqtcg7tM6bKFCFLbBxbLTQe4dER53GXC5
9YcUk35aNxERLLq+HnDdKu6Z1YX2UAIt1oRmBgTRrLogwJimPfbBODJNCEk8D1KBcYqmoiKtsdon
s2WTBsilZF8j7WcUiUEumMZ2nSHsi1HG864niqcj/EOO8oRT2wyO1VqBTXLMAFK/KOTlY1QO4qUf
Oo21M5k5x92DNn9mDTgoWkeKdsFqPpNlI1oV15AnDAxr3RBG58ogW3an4PMoqI2btbbuq+SjdcR+
B8pzaurbVK27vUE8pBfH8ioa2M7MjCmwrs/bpIDVJTf6Ouhoi1SD9G/iVAdbtswfSN2GAxs8UqKF
INJNqK7SyjiizPmhyxrGi2K5NvpatxOr+pFnxKAmIoWOphEXnGnbOpwRo5hDTL64ti81GU5Oqr9E
Inm3huKNc2hs+7QF+CDP1THVybLnTmIGQcCnEuS8d6qsSfpOPGtuqAMYiAXBWm4rgokIzaFHaH4m
IGZzVzReF1GhtlL2kKymZ0Lf0sq3yO3lDKVGaHERUE2yslajv1Lq7rXMczsPxflOKB6c9Th5tqqB
ZVIsT72fX1j3XqFJsUOaAII6kpxKrHaVpN3LhkuhzNVPQ5YzNGXGZhAxN8+nTT4j75mgwK+CYvrW
eE9yxsTYloQF6DXEciMq6XPWgVM2uvQpV4zc9QpLwLp6Tqh/bSU1NkI3iwx0zIMccTvmaFHIpOQb
NYzf3MysN3WN9qIiHdkRtNRkiMp21hvPucmKK/jCoxBHdEAEB60GG7ZAcxiTOrUL00q3PlrEdlSo
QPz4nhnosXThXKXWtzll07a3CHxRtPo1SodPXxcIf/HTXSlu+oy2xRe9NGTY2ozDztfba1g0u1Km
bRolKd+2g+5lxoTprylF9lQDAldVtY2Lbia/h53TEFJ5PZX5tR+jYE01OPCcoAmRkubNIGHSDgs5
tifWkTYtj5RdX9ozoXntzleNrVnWL8SGobhhr8f41TpNOouBpWpUU0ZxjFtMWnS4isw7N52Fp3Q+
Rh9la30lZvYz0gQaj2q+F4Liptr40mUESis8VVpaAEmz3NiDiIsc+JcQzd9+E83bjmXb7tUeBFC9
FKKu7hNluAwj8GfXaoxa08WdGpy1YNBC9OelGmL2oUSCXN0CWU+kBfHQ+jy0YbImTA0jlzEP3JS6
ayUieTz0SvZJrqRg11If2Hpt7mtGEMR5vWd1iwlHV+Bo/wKTa4Jq6gdVuR1rTtGCVnZBsuF5XsDM
cOfXgOibeUjcuULSYkYpI6chuaWdsokaglPZMQl1ZeOR85aYV5GwLHVgPAZrxZSkd0ojwPd5Yiyx
GWXyhKwJbN8wwreaFbCiFwW2xfveT43cRp4mir5ot7X1KhWl3RYymc4xA80GDsw8ETHWbxqRniQJ
sEnvQC0PszKSOBTWT1WB/E4EI1/LI5qishzUjebfOkh1QT3a45LjHehEksok3o7mCOm/O/WBCoVH
vxuFiBJ1eC2GnA1Ptr7SOtmwTW9mf4agp0U2GdL3Lpd+ilSJph+fewXwN6iia1oXjypCAqnUdPVR
0h0HlDYbFqajGB/YJdGEKuhlTBHDQehBz1pYUrgmowOWD8Z/ioPuC21rCZjFT5SWP9pZTBAXeea4
gX72FdCJlPTjKuomzHwUudoJz6I2FFujaHexlhQAtdnktjSIcS19Gw1ytUmurnppCFRHvr4q+9GJ
x3aXka3nzkKL1M9HjurHCUXWbBwUXaFbJwle7OiOrcqvYBXljZsGOMZFc0Y4BoHMq4WVhDCsPFYh
q7Iy3lWAyhgfOxmHP3EKGJrmvh34zdYPGET15KXuooQucewaR+6j6qYRtkqc1bdi5dmHms03I+/E
L63otkaavzXs0deUWpLKecgPZBWOwSg6bRNcwBGKTUTXwa1r0IA2ZfncRspWFc1nOeP2nQR9dMUh
39XBFL9XQnodcxp2vewM2tWmcKtRUxwmdmD65CSkl9wSg31XVR9Q1Ww5NbUdMAT72xR+RyMqdsmo
Twu9zFd++AnO9sVMOzV2mPCW40tuSMmWR9okW2U0PZJaRWyT1EegTzQbS3hgM/P8RqUpblmRX7Qe
laEVd09SQmZxz+K99XkCR79JzhEIfdwyXqunmsHLTPI6IxHD6CUnsBKZ2WFqM8vr3iWffhas17RG
T+xQv2VhszdUoeWZy9J11nXCzm8wmdOHcFqX4LTbdVEr/cns80uqo8Zn3DTt54iJnSAn742BiCxU
/a/IV352cvW8rGRxsUFpK7mSEsnQVAgeWIVd1TNip/hioO0mFXm7wzyhR28UByrC0Jl8Uys9mgMj
7EmsiP8AAYpEc9qYNAuTXM9eNesqXKfurUmKgH0vzk9yr3q1pnmMJD5zWcRBXweSM7s1EAYCZvTO
JkOFdaj4e0uv3GlR3kZMMxsBFK+DtUOmcUn4GpJnqDqciBTIeGa5CpTo1KCfnQW/PlRFM4Fz1Q6o
PutEvIlm3XSzwoSilGentKxMr9bzo6IND1VMN/AQucmRLoooXFAmhszR64fKJrCqM8LNWi24FUH1
NmnnfOhV1Caw7ag3D12ZH3AEWM+lspFLBsBWOc52NjD0LGHnHTqtOlQTS3ZYGy7WF0QP95RykVAd
zBZyWG0KcHu7yNZDxrDJVHVkMxuQzMCshDHajRbSzbxalPzzpq0XoGAJcGQgzE0qrS1JBF2vNDqI
ukdsKdS3KoHw0jHeMRGdsSQb1y5oN6lgHNVB3MLdcsTGODaKv2V3mfbNSBVUQVnyIQtFierKemnS
XBuUbxN0k7ggZqPb1N01jZNjxshREOECjYl5TbjMVcBkJGbcUYFt+D6y6DJ4GhNvogSAgdLxLsKE
l6ypvkMElbYt3sllW0MXTYCupgDGCUDO0D3kOLtY8vi1HKRPwLNuJJe0lF4U1b9PZvA0wSJlw92W
4XwtgvAJhdejV82DPgVkrbI35OFTqv60po4U+fCmRpjhS+GzkvqPrNHuo7Ay1PElqMxTGo2PNNcP
fntn3LAd5+TiS+YpturTlCj7uZH2DH+3QgAqYdBP1Pom7JKLuGwpMgc6NJKtZO+1f6vL5mAyWUDn
fhYCaxP6yaugI6hjgjfpwL7ZStOHM93/rkdIXJYP30g+5CzEEK4G7xAUBaSF5y+qaFnDkGpG7W6F
stFi0EyrZ88MC9zdm1DAJ0J+UsbAa2smz6TX9uHGN1K+K/WuDP2RAdCWzv+1FuLrqGIKyra0LAgA
khXeF0rvlulHnBLl1OPanbDpDmqHL2lwhiAC6GDkEIeKvcoEOwl4WBWekEpEhlhOx2YSbmVS7Ekv
dappq1nhylRJ34UhN1pHqji9/hjIAA6UV6HsltxRpy8JglFxQ9BmbxxRtpmQ/KLmILMch+Rwrnol
P5qBcKBjS7AdSdXuR2ylO70OX4pyfrbi+dATjJhU40/DkD9qXTo2GJZrkXKntK7nfamMm0DkN4Ni
T7DrWivUb21hagraYTRjJtPjy2AKN6GYdnw31darFmwyPyI73+M8lYqvfSReqiYpV5i8vPlJ+BKW
7XvSnhR1uEGYec/o95IY1nGZ3Oa3ecZotyjPXeiOAVOBenAUTgqPoGMGsau19BtB7hRW8DyRXzvF
/S0qrR3JvFfDFL1ZTb1qYc4ErtH6GMOUza2QIi/yt1XbHefSOOht72rWtAnkYeuPyhri1hqWguM3
V4Miqh0NSswansm8I9d3nWe1Fy2w9LtYWCd2Qod44wqHl1Uph+8Tw4BVKGEUo3WM3lBtR+ml8Fsm
6bg9kgaapNKmmvp7LMmXphIegs7YDeSD119MbXoxacLIdHTGsX9Y08WaqlMxKS8SD+TyAMJVO3dy
4+hy4qZ+f5ON6SVP8suo//a6BVnK33Vtdhjl6k07d2pwtfL8guj91sfDc5NEpz4h+9nq7nQj60GG
gGMah1pq7vDxbmE+P9LWv07AFY16EiYQKIi/udg9hER8EfHK0bujGIgXMYcgny4wjX5IxwhDPQ5+
6k/wuE4RSJbSNW5fC/dOCW9hbZ3E1HxblhGz1wEzpNVy9GO3TsvoEQ3hbVlJLHMJwlyrGATor0N5
CerkedAyPA/czlw3Y/toMAeGZEKMNI8GdXA6nKbi0kj9EW692Vy0/EETcxyiwq6ZOiX6OEPZYeRQ
u2M0HUQyJ9okvoxdfKuEafeL1BdHpGlJl1DqTlVnvtXMzMyy2UoqzxQQZHgRzunsGpJimx2ejyxz
y4+CbT2BAD2UHqdlqCHpoB1Rj9yqJrsA3Nx0MbrpMMaCHm+Y+nWIhpOkszK20QsI8qXrjVOaRs+x
pR7V6ivtulMY5pceT6BcEX59saYJb4qgPqQC/Fc4LcdjLeezZ05JVZYP9ybNd0oPzDSkl6G4p354
UOL3cKp37WSdwiZ6VuLglDWs0XyUxjeIdd0pSlTt8dHXlRdt7E5tKNyXC7C8f6Y0R6H3dCW4wSTa
w0N7DMr4UkXRYWSj89v4VZmC51GHa8yu9yPS9Te07/fljpJ68zgan1NJmnUx3dpMPatTcDNh2FtZ
RhXY32j+aT5gHXHzRWKJkXW+M/zxqpjdTTT5rE4/La+lqr+p8E3ucrjLGGVG80uKa8rypWY1utC+
NTJuGBNOG+3wFHfdHYbu269NRzTeZJkU8hRgOHyGGnqPDKwoo/CmkbqtdJepw2O7HneG7N/rQfZC
s3ckJtdM/yZrcESh+hHOHdzkLyXu3cxKqdxDwlVm8onSjdkeesl/W54oztVJ6qSXvsdOnIionjho
adqX1bVR+vtQYykd5RcqqTvYwI0Y9k3ni+4Ef+rXbSP2j+XuDbRxmxPxOzPBNVVhb5XtHU7P6zz3
t1gQX6DUvBUa1auRXapUfYOu4Y2x5nJnskFgdTD5D7nILhkP6LJPDmrmLfqEhCeyjIcrwe1PXRvd
NHK2WJJVJXhWBW1nisiL+DWAz1/ba54ET53YErudHaVCXWdR4I1V8qEqyQ+M3+f66rt+7D/q7Ceh
42cK3bs6CtfQb04R3h6Z1j0AD08LuQ9gqykn6Nn50TD7O5m0rx2PnKDqh3o6dxZOtPV4o90tANpI
kV/KkOWwfl1GCzZogyRJgVkGs5bP5wXLf/51nLq8E/qnYBa/wiq4MUCgzvuxfAu9xTM4la+qvrPM
4ASIfx+D4ClWk1c5FF8ybop61GF7dw8MXhCMzPsByoyFh1bzUA35XLNuVQvAmEzWfTTFfRa6ENw3
Zs1vGNRYCq6cWu6KvGwUDzUIH8vmJctLl+Uodb5YDX1KWYBtVXDR6agAj4JnJUPnyQoaKMKtGXO3
gWtWGCvOFvVt42XFfMS/z1UE8VipnaNZwSbOIy+mJjXo2GMNPy5DeIJYsc2MYg/8cdCk2bUEvJ/C
jKoyuS47e21lGytuPsOO6MPI8AYdz18B0pQgqWcf76mgzI6KsShZ2uIy5K9DLH11qUCdJLMslk+j
mn9o9ficKcZ3M/TnLD2PgnXTMUURdSys1P4pllltE/NQKqanFjiqAFpIwU3DlEnPFdvXjY1Rpa/d
VGzmatxO5rCLYFbiXhRAOEd/JlnlxhRtY2Tk1c0bE3IRPBbPb9VDn/ELUJ2MfLIrTV7bE/TKyJ9Y
G5B6W91hTvOLggNZYeoHI5aOQdEepnhbG/gKzNpZBMgbUze8sElEJwaom9TvDoh9DqPROy2D6lbc
R1g0+6EGQfWrJKtajDCd11546iNisHCuQtQEN8XUg4MaYCAV9BChB6cWK0+Up20IWUZkLDnp9H7T
cxBEh6HAdUloTwv9zzcxTW/9J8kHQJYz2FJoF1O7rr7BUCkvNXsIKGHgeopisasicTfCtyhheBbJ
6C7neakooSWKVnCA174rUM3g98JyMO20PjkF1Bym9hFbzU3vItzgMQ9GuuBnpWdprGkA4X15TvPk
YkJCRB8GmDPD6gw5kgAoAZ7EWtUhEvWfAXeRHLMidf2jaPu7IkCLJOCutJqF0Cwz9YivQcpyw8cl
r9kkkAFEZVALkVeO07EP882swhA7G28R4YmJWe4rRlujbn2rDfY0zCZ0TfImBmgFgiSLTN7DUrji
jgYAbXoyy1kvfseNeVjYla3hxdZR1qDm6OG2HROsWRD/gJcW/JvFkyg3hSMsR8m/Vx35B6Q3VNhk
yyXOFv21w+GrNcYNSDB0Nm4vDiZAJ5LIjxwPwpbBQQZHV6DXNzImY8Hg8q5rfDB62VV8fRtNESNs
c6cI+SaU5mPP8NZvzC0iqXFaN5PsyIbqtvgfSAmTmUXeXOPf3pzLuHfMaLJrDIRVIBrfXx5cYV2O
5i7QfEzfCKRM+m2RiWcEYrt5yLZKFXoN7paSNm2GMN22UuGok9vB3oNh6iSVDK4I7bBx1Dl2axld
joJSKV8P4pdJD67xAPV8Jb9l5/5SoLjCFOA+hepqKY453Uz1uJwB/rbUy8tVyAKV4X9ttxPxFI1/
M43xWUgaDO/Eo2X5TuGMorWLZs1lqkBkaBrdelzIBCUnhbd8y8OlVQvJQlTfYv8WQ2XqC3VndGSD
nX1jvMDsf/MZmNNllfgFdqZriHuNR38usPxqxie4ZAczyC497IKyFoEAX9Iq3cZxQ7KieUhFbH8E
C2+v4nPQGdXgebGbVbzvOchfLc+CjOqLdGSyl/vbouRMCmu3bHgtHMxg8p1gNLY1KWnBILiDX3s1
d2FY30xsP0j8yY74/jyrg3wWm+hkmMk6rsZPX7QAlqedxFEXzVpVDCDmjA4d4zukLRLtqtUnGxQe
aG7PlT/cAUwuUiKwBIrYMQ6QVNU1HFzciVE+odhZStMqYMAxu6iNj4OmucvL7Oi2Fptbo2NbQ/6S
YRAmZ4E7ocCYBhUFIY0C/x1lkueTL2jmg9u3qqPHm1IVjnQkq/gw+E42BUw5wtOozx48aqcuR9ef
rA07kKP0JCfjwYVKCPWwkzYkKmWTvfzzzMkWDN/j0TyBpfcsBgvlXJ8+Fk7FBJERXbC3bIRjlFyn
PrtMjXoYC80drXAvMO8Lr0wEdpN6DnrIggUU/sY8ZaqxiaXyjCXRWTZrT/QtLw7vJQiuErha4KKg
c1oGVkJzG/wz3hK2rpXeJMyePuOArATXkm0vwi0u1A4QPJmgTfTB5jYXAq/mpaY8ypxV3RhwpGJp
jdBc4uCCcsruIYYuPkWNUHv+2DtKph90gPEhU5luDY4s4O8gwmAdw0PMKbAGNNPTRh80G9necxlz
4SjwIijySzdHx2LHlnEH0n+J5mTXqTBFPpabysSorIIQLWtbc8yOUxh5KnSUeNK/43Q7iIBzo4wv
aLmRRsX91R2q7T2glUlS5bUqxX0bhZ4gvfl+uFWH3Ck15njyYeJWyWkSTRTOGgl8mnBsOhCgOj2m
er6ptmKiXDQZBTIeWorACoNvIr+YbYYW0RrLjkEmDmymrZFZXlaZ2+U0tT/jU0pUm8HJw9UOreGv
U85nNXhJ+4ByzBbtLqZSkO3lIKfFCi62PCYOK+6VHx3/piShNyKpZEDt+rWMJIoigP+PI9+Rh9E1
i7dU8V29MLcjnoSyqpwbUXXNsL9GQneo0BwyIVuztoIgqG6kquxxD2GGiRFO9hgWG1gyq26R5HUi
o4TSXRbmvus3YbShh+ScVPtfa7XIRbdEL2O6l494Dye904VwaMtfZ2OKOyibuTvo4UEruYP7yBMM
fdsGw8Y0YShFnav24j5tjVOSpziz4ekODJfM+daQu21Cq4xIn+1a3oekVlmD5fkkW/hSg1xgdKdc
O6VA43AVD03Uu2Ezf7VYKllDxkQmelnu5KSJFo3NeS7T41AKV92i1sLZPYa50tThYe656XLZAbve
wBjD3bXcy6QYDkBVfePlUmln4YdBX4fzQIrnYmzu8zJ34U97TJLs5UJXBtSNKNtMWr5LrzM1SZI+
BaUEqKieRUFxIEDtjNr0yqI/5Ua6w2tgU0+ih60sQ3UT11X26Ko+Q+0+++mxLopLFOXbmETlLBjv
eJf+gMBP2oW1rdV0C1/2kAmYUil8EiQbPP3sFGqFyGUY4aTKs7mZSFfWKLnN+dBOxXaaEX43Kawt
tVK/UjlWPBhGRVxiYc+cLNcuNT4+cPn9hyITH2GWSuPu/dEMHWUuAYgzOgEfTv0vV4z/L4OQpyLj
f3/2/MBr6bMopxodfPtf/9JDZPmg//kxXLP//sGLH8cf/sPBdq6drvCgptt306XtfxtuLz/5//ri
//n+9S5PU/n9n//xWXR5u7xbEBU5zh6/Xtp+/ed/LF5Q/9pq/H+s1P/8K79Zg0i68TdMtUUFxFtf
TD4wAPnNGsTSsQbB9kdUsA6XUPRjGvJ3axDB+pukypJhqSYmUJqhyhzC371BBFX5m6GKGhN6DL94
X4xw/vu7X37z/Ph3ZuPyYjD0v9Yg1IXQEUwT/ZcmmqrGlvNHA6JpHOWg9PPopbcnJ7WDa2pHe+pY
G1EA9NrV8FbZQKrr0auPoDit7ZqM5X+7a/61vdYfLaf+fhRIw3HKEHXRUP7k+6RjFiiodRa9tAd/
V36pTrBr9zXitB/NofUweTgGH9FZ3v+l4dQ//fq/++A/fX01XOb2ehy9RM/hm/jtX+hJhe/gwEaa
/HLoZ0zA7PZ3d8jfL8IfLNf/aMn0j1/3T65PbWmAhAp83eSUt6vsyIf6ruKZrnmqNmn8F4ZE8h9N
pv7x45bXf2cyVQpZ11sF13h0xwPbpJ0eIVE5/o71wRZO2TeL4AdYng09bZVumBXZEHX+ykJtsUj7
hzvtd6f6T95QAUibz2AqeskPole6CMw8/as4Cu/CKdj5Lvv0cWISeEop9FaC++9P+fLE/NtP/5MF
TiwnkTDKYfQSb1/zLR4Vumd9BhuWdLfwDMeAkuMQaUZehvYT/t3Lz/wvDKqUf3YEPM44PZqYyKnK
cn5+dxXSqdTRqQ2EutwrbrbkuSLPSr+K6+yW/QjvsrDyt9bpZjnKKd9ohNeyl9rtbl4nl8KtE48s
u4vw9FduVZa8fPM/XxeyBnRNZPZhaL88vX53XAznQQWX40IN5SifRbEXPqsTCOIqcBjFZ8fYhcK0
rrfWeahd8mtg6iaNu5hJb5GcYDi1YPh7vCXcZLNYUEErspMNJpMU0fAtd4OXbZpb7kqATuvsaN1w
fnQRI7hMYM7BjR6JT/JZcJJ1v+Mrrxiluqk9eLndeOFd2yNzeq233VWyu/f80l5mDIzW3bv4U/aU
lbhGPbvH7p3+3sZv61M7o2y9dWvJrtaVR9uIERh/ngancTQ79lpbusxndPdOdJPTVXdSXLJof+JB
0z0vn8QwzumOkRO6xppjOhprw/Evuu3buLUM36LTrWWPHvOUPrXwgVaD0zlQV4hzWy9/kU/KRX8J
SGro1ouPHab8UH9OiTO/dEeZdNC19ZrdBse/Nk6xB471Ale+1bv+mJzjK4Bq4gq2DJ4O0VHYKyvl
HN3Q85yFfbeuXgDys1W5Ezf1d/oQLmSVaNsyXWtnSALPDWYbe3Nb3LoTFIBLex63xpZwEX/dQrK+
NCxlcCiz1aai93KRn1MnOLHD045iwyF77w4F/0XaZi/oow7WVdgZb+mVodIFxtTXcLXuxLV+Kmd1
F+V28R4+6bvkFsD8OhKRJVir8pC9Z7f6kD3TPuxDoqw0Dh+FAlEoN8NWj/1neCCj6zkbV81xegeE
ecgX5dRu+h3jhnLju9Yp2sHW3CVH7qC3aiW56DHfscdbGxfLRmBnY7e4IXLllHPehIN6JKPNoYmu
nrmfTqWb36tHQUC4fmFlJfMzcroTjqOedU/ewf2wJDgSCPlDvcETv1OzP09Hlnp93Zwmcvx4LnVI
Ibf2C85I+UQUF4r/7DZvM68ynHaTPCxiQx35rfuUcSdkQOmIzgBlkLttcPjW9uKnCZwC5dEldCnF
wPE0npPn0U1OEj8t2SRc4EQnOCP5Oh1efGK+huE9Y5S0Lj4FcSefTS7Med61cGhXELKSW34p3fKM
IgmV4QO2R76PCZhbq2+RvhaXaNyjf82htd+b53GLZI/pjB1sKaXPWA9d2nid7pVr8EROInGGh/wE
7f6I8ZN8tvA4HEG17fQECcL2V5DC1m/YDa+wLf2ybom66hzFBUTwyMXZzi63Fc9u4Ag4iy7opgNV
5uCfO7useBekn7he/4xd/DmUW7rXD6VDk2hDileuGOT4BC3zOYgJ8h0B3kf9aWYAcPEv1XdM3q95
MW7ZI9hBm5Re4nPlBQnxS+vxJT2EW+SqacZpWquO6mGQr53ZzHCSFaBorPp6xQXi7OyeQHyVc/ET
Q6PZDbcYEJ7VH+YRV33YNfkbw/cfOd436zDzem5Oz7gKS1i0f49P+Sm7FBft+b1e04Mf07N5aKyV
5oQv2k26RU8q3jvr+Kd5J1kxs6eDwR/IXK/BAWv9G/qzJ9aOKx3qs/JRXJMr7P+beIHKsGTnBnRj
BDus1Eu/qgl0MQ/IrJzewXNctKNL66T7wCMrEouga/EdPQjP/TQ38qYl++EcbrInZEnZE8Hlp3qH
4O86PQk7zJkPkE7jW7aVzwEpxfq2eOTn4VYcWTU/RCd/Kp+aE9bL98wzbtoNsY7GIcl37Ur8dnxC
AHTMr4xq791H4NsJuc7Tl8pdUUZraXI+zXztH8ad/lrdR4o/Vo7k/l4/c4faoD+30VzzyOT8oZ+T
J/Gg79EhhbvqztXFIX5fnCO7eZEupD/eEpRbF/VGI0oA4X2xPMcFtn/z18h2uVchomjXzsYViYAD
x+9X5W2y49vwWjvKbnYqV/kWbfNeHSBurHjXTbPBWSRww13iGt+aisfDPrOLe3klgHUJWwsYs64s
nIa4+dE4O/nRsv0bYx2ZJ7ReQs2fxyPyS4bSsA3P4aN2pbPgapfE9fddvy532Vm5DDv1Wrz7Xn5J
Nu1TcAtELB2WdWMtn4qNdEGdI10glJi39qge1H35o3zkj5iF2X8p+H0+fFMfhS2VzbbZEg5BGR1u
9M/Bnt8x4V1ndrBWYRc4PDajHd5GtFmreK/u5b35MchrdUMcWf0NyZpIvvgoHGoXmX3rAsd/dZsA
D8YeaxXU3ozcED2vpCNDoSXCjHCCHG+MAWke7H6bv6N7/4uC5k+euL+VlQjzRVMnEAlz3D8VdJE8
xOaQNdGL/y1O6wnuNfxvOB/zqlkCtwMo8ezlf2VP+6sX+Md65X8/9k+VnJggLShjPlZ5Nb0Mk3p2
14mFPM7W6VNxivYQFX9kD5Bn/YCgQH/NmHis6l187Y+Clz0JP+VNco9c/fbvS0xD/2d1tqVBOBI1
hcZKWyrA31VSpZ5mYqVS4b5uzzD6V6/348ezG51w83E28polYl+sPrbHD2O1h/iykqh5HHnl3C+E
g68u/5ey81puHcuy7RchAt68bhh6I1IUKb0gZEkABGFI2K/vgVNxI07yKKS4XV3V2VmZSRJm77XX
mnPMDZWHu1JB/hrjVMwukxdMyaN09CiQqwYbP3HHc8ldYTzmnzfZC4tTWi1WqWCwtk3FKpzgfXVn
nNKoeTSxIHFMXMVittD9WTZ6eUjECoQCf3cAoodVVBYP8DbmbbBY1exelAYe5NDxWnPfP4P18+ad
bYIlywj6IBLeG19LqG4mZoBGpyv+oS+MDil6mH3yWxdPCz718angj99Lr3NXfL45odjIxONZBLND
SLF2CMJJMmpnb6k4kPTKD1gRWcI/thefqxeKTfGQeU/jaSc+Fi89P8GbRZ4/CcTrHN0ttY4XfEyf
qLnEgp/z9dqNp+OPI2BtbM9uLsY7vAne04F/v8B+FZm7RrEYHL3xE0Y5dyVg9z0MNeibYDwicCUJ
oilcSUwM8bDYerW3mNzE4yh1X5zxy8z9oDXHn3qha8dd0d2b93KbJXxrZbx6UYTtcYndIHVHECmD
enYTGwv6Kmv3JOJW6t6kdQP++Tfh11xZADzCX/uG749s4bbT51hs/enSFMlo8h604nm8C92t5o4K
b3IVa7A+bu2P9svtrBFLsZ73/P3z8RRmjpv77nQ+9TdzW0wd71CI2bgS29KfGP6cv8g1Juy2/tH9
erWhvW8ASHJ1Rrm4iasntu+U22Nb7C7uohLLi/DHhrC5s7QL3eVWFWN/99EHBpdTm76fvNHN7+ba
lKX5VSx33bBOiRfK+8DkuvmfIyS4YnvktsXiCeyYiwnMBTkiRp+W60/zUb/wp4rL9/I/MzfgEZW4
HNJiOV9OhQtzxV1wh/wvf+yOPtfowwP/Y6GJaeU7YrcMfcqeDTvAiKQU1w4Kf1FNHzp3UVP31Z4S
NK6XiPEiETPVVadPC1w0HF0WPLK1R/HdUZLvnhb80WFs8bzWnj26BUtOCpZ4WswecjE9+V4sfNLN
xEnMKn/1lHiUw1+a2B4eFpHwTy5PJodCf7x7cv01D+fZXY6ed4wGxNdsfGgEl5ftavk6LwU35Pno
PndBy61VFsxPRM8+L43O/JB4xvLO1eJesBOJ82jMxbbHOOa96QW6dCoq/pMUqIAvtPN3fLubPz27
24fDWyOeiEfjmlhiODsRJzRZzWTumDmiOPYeKPm2EDnH+TJmCZj+1inRv+uU/L243fUsdMk2I71g
cUt55w/q4tB7bwtGxFzF3ONt3Zxcj+QVrn0v3h55ZtLJ+xzr/2Rvi3nIUaMetnGeb/Hzsmt8u+qa
iq5zggW+9U+CQlkC/AqjaP90XOrT03PkF6OTh+JxU4vHbBp7x6kNRxw34wxBpsurKqyZIjB0LE7B
cdE+XN7203d5C6EuOLuxy+Gl8os94w4Hp5GoZtneerQYPDC5bma/sd7Nb4/fJol0tN9MUzPvWO8n
OLSRVfL1CTIa7mUnqPizjf56y1lKY8/2PlvGrzv7OZpSVi/MZ/uD8cqbPen1BVrmcqYs1a3scWzx
uj1V2pAUSw3E9/btHTHKE9kS4ScQmedK4PmzOy9R/HEpmkcM7JtS8EezTrxCKD2uXxsWgp/vj/Jd
38f56wfe9fbkrusvuhKe9s44njP7Y1N6qicoCSZQvTjrxGR3TZQpgvSpvpHmJCH9/AW0oQ75p2D4
6wvcbcuXE2Z5RFen/XBjObp71YKHlAWCBJSOE1mzgcWD+OqBQQZGdwISQsrENLh9IhL1Ti/MON1Y
tLvIq3gkql++3vdlFH2XAV4OvlUfwgD+rhqUk9W1snraH59qakEmGTdBPStIan9J3zCw/QLZ//MP
/Od62KpsqlQp9Kbv6rZb1sBqLJTTHoTSO8Px8WkCvIAYnHkf8OqAh5kbgYxMm8iM85/+WBOg5S08
MkLeiZ/rp1VgUZfjF/W6IH7qAvOQb9B7ehhQGQRRWtDFHAEnK7DQTH6+m0PM5r93869vf1f+6VJa
GkdEgXtzBDiM/osWlJyPMZ4GpW+Nbk+319xxVc+Z//zBxrDA/XXZTEWzuWRwesiAIHRDv3uOQZ6p
XS8d65WlPqFfhhIiRxBm6K08hHTJ8x0q3FLmBINdK8aoViwUJj/FSD9vWnWX5i28Gvw7R4gExlpL
tyVS4maHOh/ng9FPNWr+DEmKT+ytQ65SXhLst9eyV9t6yLRd2L13zWdZeS3kun4aMkLuvXia18/g
nlEdJYvwtsYdmv/WPWZi8d0Pd4anZXhmdPtuhYptq7kA7KlWDLwStCk2oGy0ya51G2EmpllPV8V4
N/ZE6BzaVUVXrH03tumyezWfU7Kzo1dNVK/ShwzS7qF5bb6kIye9vSQtEnouUTdOX6IeUCj2r6XV
exHzHg+OP3L+yh41/fL02j7IB+UJjMT5Fazje3PQt5fX+iF/ad4UQrqbh/a5eMv2/XP6ZjxjXO1Y
WEiUe0t5p/p3+i/76q1ZlRuiIJ+6NW2HTb5Xn9s3BzF/LOq3/G3gIInyTX3O9wRAPdqP3Vrn390a
59q6OZxepZd+yb8e1G23yvftA1/rCRfyk/XSrPVts+4f9O3wL87x85BG7q5ZDw3l7h01VMVfVx2u
FB5fQ+eAwi6f2fzQbBIVo/o5uYnLy/mlvrgkpeDarqoAb5FpBWrMZBrxMpLyUSz9sm8yTvrmvlpM
kGRLMTTgencP9GALtCB4VCvCzGfVV8nCPE1s/CZCmhGc98T9LUgwu3nJm4nNZG946SyGBbOUR8XQ
6Hw4YWfZNB0meooSfDco4FDAAKMJz5690EfmiEwtyZfp5SLaZloJfcBXS8FLklOeER8dsN0NJD9s
p1+OWHDUmCtQLEABeVHjI0ReXMBjYW9y5/CZe1/nu0E8Lcc3O6jH51nuJ5mwaLaRjKKBvh3Rj2pE
OLZejnN7i4o5iLjau8KTXpTc1VfVARxrRkz5QgPrHZxnzg66Sr9pKt98bNbKUiLVb6WMzC2v39Ai
20aSKA7dB0U1LZNbKWDsYBWDhMgQ31XXzC06GMze7U332g1k/LME1I77GW1J1ON4QE/weSyDmkKo
uWifKSgchgzW9MRWQsQ0UKfPYn+uvC9lrYDr/Zg5nAtR/5rrGvMQKFQxrtzmwXj8Nff3fmP+s6BZ
smnoDBEtsn/v7j+nd6e56Gq1gpQJpB6tIOmLcI5z7KJHdWSk8+N5oTTT64AoCmqHeM+dircrmV3r
N4VH4PR8SiNxrF6U7KWyQle5PBjGy60ZxSrnMXsaAfZGFLrLmsa7njouPDpA5Ejn6NlpTHEp7F3e
OS7QT5yhjlDtFQRIkWmfOlsHN6nA6Q9aB70A+qq2erqgpDg3n5hMwODv2thGJ3T6qpzJ9fxqk0OA
jRZayq7Np1W2ytqZlCwMxNxO6UoxDS3UgzC00aIhkxO65IJjzPEZ94TTVa7RPJ8uKHhHzaBRcXOQ
Ww1d48vmqF8C3EsJsGegsWe/sBBBP6MIvULgOY4lwtbSfO60gWOvUnTpaXZxpRaUKO123eGfAsLN
wuuU5cdx0t2mUr88d596QSK9jVkGP00NfbPoCdXLJ5Anf9619Lvq+H83mYwQfLbMoZkqswj8VV0U
PUSCuCiqFWbnVnk6xpPjHi0yt7L5UhMMsflS6WcGx/J2lJnzPpxdjJcqez1rO6dFM7Ow8wfVWdnx
2in23XVaayurW8TFXOkPNf04B1Hd3G6+2uplELpW6wt/XnqI41lprUL2ZsxQuOct/+ffpX23KVmc
RywyNYah1V3wCWmOWFraulqF3TiJpiQRWvkYIxfPqxMGJx2G9b4Mn1Ud2SKrhmK8dFlg9W+Rvu+i
WauOe0iz6uiMlcRcNKofnuc5vB7yFk/TNtsU8cqSvvLkHWRTl/vonU7xqFB/KcV+/RV3tZ8tgfnO
r0g7iex6lQ6XAHPkmRnsB/AkxHry0FP3oGVzAmgAqbwpChzpqbKpgv6r2mL6i2iLQmfMALcJ7bl6
oyM5qMGI4thRf1m4qTFhbH6+9t8vHH9d+7tJpnLJT2CkGuIQH+JJPjmOu51OtzGAa8YuqnuqMmxy
yQeWr9M0/jzKQv31ub4r6v8817asWoasOdz++7ifMCmPjd5lFYgPFFci3WtkGh6GJxvh7Uu2T7/s
DU7pbIY7zcqFyqvrXijK8BMZI7Ve9HWg89rxvlOTxX5x86AFvzqf4VsFiDEXGGqckdoFOWNO3wzC
JZ32IWphCMANfrme31WWNodXg1B6XtU/Cdx/vaMVvv7euIS3FS9Ooy0kSCk5HtQQgkZ//sqxPTbF
w+0yDSXvhJf0zJ//+Rt89zKRtmU4lqPqqmHcvUxEkJZpedRvqytlNNHNfIiFFhXiLzDrnz/qu6Lj
74+6e+Itw3JwJ/BR6ojjLmdx09NGmRf9ck3vTgn/ezz++kV3j2iXXVtHQoW80kca05lqHu9+/h1/
xvX3x4G/fsj9uV0FQ11gpLxRPZUS2FEXX4v8TkGpe43hFt0UXhiMBIVSlDFZPNOAo+Uju3ERXBPj
y6N5UMsxWHWmFJE+Qcd/zbGhCmx718ukTc7CoYOeGCxRfoSLiuNqJRjc/vwzvr3zFt4JPGcK2oDh
0fzr0bu2ISyRmPBMIFeQJLPmoWpGbL81I5qfP0n97aOGneqvj4JGIueS1t1WhNap7apIxnL1pkWv
F0bdsBxS3GFycOrHzZmFZBKVYxtT1Ltk4JcHHzdxlInCmGOMUR0PRPJW03l++OUrfvMiKrqhKjr8
C1nT71/EqLkcU63pbytcvTl12G3UPYT2kvMKVau0UuY56ETRjy5DhjBgv5XZrQ04M75WCCDuFGvJ
/uevNLwOd08ZkYYcvRxCDXXZuTurp87taFR5cV1VLeqF/EGpRxrxSUOKB6vBuf3l7bzvRvHekB5l
cspDCeKoJNf/9yal4O/PGp6old6uVGdZxvPj7a00N+mJhGIfbOeNXoAJoz0Io5GJiKJwqf7bBNln
oKeHrscm5BX5MryVIH1xnIE5AfGRXV9LLqjWMtoGNUVClHI+2On8kjK0ytm9oGTYeU7x9FyD9Qmx
e9fWLC6eMDPr5vuVxtYwUj8RVzPO+uAGLj6bDxnK1dpOFllZilbf2vEgoICWb962pNxeq7VUPV5V
aKwR3Mdftm5F+W+sqvm/S0WuHumblFbK/aIJpulqxmZ1W0FUjCfVLJ9HOZ5J9wwTY+GQQI7R/70a
tEWBivV+Gk+uY5n218RpmIJYOGgBUo7iy6Mzq/NxokPGE3E+6We3OLjulLe88XymtQbw0S/sH1Nm
q169HTbY4SNFv1G30igaHVtxbF1t5HyFbz0kgcmJRuLJu8mLM1Hatle+ICMAGhZbXhz670C8t/L4
ehO5NNb1XcNG7Uhji+nKR7e5duOcJNDhQH+qAJ+617HzIU/PHz2oLsCCS7yEGcLAFSDFmr8ApcCY
yFpcxyfiUR66WQ0m4zfh1F1+7f8uNNme+lDqGap5L1BqAVsZinXjmcwJi+r25fUxY3seHPvNC7xX
uC2QxTKsKvS/r19hhF9sqbOBHi9QITAamU5OlVdh4fzlIfh3l3EcxIqGJquIO1X5rjNSyz2AjNP1
Ri404yF1QYqEz+KZ/rZKf/s52ElUdmhd+2eVPmrHsiBD5bqKzhAuLyNW6sj+Ci8vPy82963IP4+0
9dfn3C3RoVwlMIT4HGyp+uULtHqP0VdZUIom0ucNsmZNA7r5vPz/r7y6TO2jqDbqT1OW73tMigmA
1rTM66on16ETMkTgAsJVUB/oL4Awh5yXVY8tpg94mow5kQ4x+Sh99VBOC5Ln7UAl3tb5pS5SjH/K
Fb6XScIiiW5wuez7Y4YMcvOG86BcVVOCDlykbw2UFuZ/5wChktC8i9csBkFP4mO9EHJQeahBXLxM
SIYy97pI6Esmfstfr8zSxTkA/I+C5kKjtRwT6ernthgWAaHw/4XreHXachrjr77Q0byNeeeDd81N
JrrAMsXAEhaqaxBbgCTNi0aWmzIfdgbpjd8yguo8/ma3Olxe81ESyAGI+6CbnV+Oq/MD0IHNiWHh
0WsEtd242WNMYjqQ7IfJ00cptsN/f/JBzo3s8c39OjLZpV0jvlTxzDmRlGbcYnO659uTPyiF8DGt
zozN5AfTP00uE7x15PpGnjRpxqcFYVyPjteNfsuT/mdDvLshw3//VxXh3HQc/41VrnSZAnVanMEt
cwTIQeZHltf1yS9ly7/LvM48n2dTB8+rWP/MZ/qqVC5OpheseTvixixrY38qN3atLZnvIpF2tvP4
82v4zTOnyJrFcoLAGy3B3Z5/iqv42lRZgd1tR5JYs7Fkv2b2roouDur2lwpwCKf8b4kx/MC/Pm5Y
fP66onZ87pwk4uMqJkFncUWNmi7YPUqfDfm2okdqbJwdwICPYm4G6brkAaFXsOo/m4k94wxKK6PP
f7ns334pm4WV051Gt/+uLs2l6kwsupWvjKOvQDyZaOQekOpqjOiO/ny5VW1Y1v5TZA1XgHd7aOFb
Jrf5v1fA0nXFbkI+DO4gPb8vMILFRkcrkFJ4Cm121sCneSrgTsMnmrECOHGIPq1NvDXm9WNdi/5g
Lqon2GYnwG2BPTEA6s7biROUE/1J3tW43T5N9GOyl4JGk1zzOGkQ6ZBJe1mlo9K3EX+nI7gt02Ia
TtUpslqaTKwJV9uvulFCUww8LSyLm4dNFBe1m+qElmCPBH8rwArQbmJ+le6yqb3Vno4UHwvck5eN
fNCWZGlYCLvnp69wXjPGmTZPauHKT3CcHNHvL2hmFBYK8nnVmSyJiOWmdjMTg9fUkbZasZavY/xf
OrOcxseA022jx+OEfvhr9Gw9tbieaeIDWN+0X8Y1SHCxAEpqgnMySqulmuG89cEEEsZ3AKF4I++m
chNTNF8yMjMCIS+flCAkJTSHdpSuzKW+QM2pL7Rn/Q3bSrg7xcJ5q1fagSZxOeD/xHmtTOyd3vnp
a8Ts6kwBEkgzZS2Nw8VxtjqtajdEjXFdnLfm2lim48s7DEODwJRxg8kSfo+rTdrnK/6ixOsXYZAQ
vIJQ891ICdZ23Lr3KLpIw7DpHW6I+2wQppNP6iHPgl1MnIxE2wPrY5wsz9lco2dcNJ+n6OOY/PJu
/rPv3z2Y6n8fTDMPzUZ2eDArdYQbFMSGe1NQhCq/fM6/Gz+dB0aBhjHkbjv6nzfkrzUg7npyLTIN
kan2IYWrUH84wnNNwi9M4Y206oDM00VVyL80fjlxfPvRLHOOY3DmsmhA/Pc3Fm2ShqHT8RvPpxFW
SB4nWcjFl5q/njkd5CxJibO7sMic6vKPZ/zn1//P23339quqitdGoxHIz79f/zo7TziY8gX+CLl5
19FfQJH3eo/MIARAqS/tEdr6RHiibqkRjgAvdSGneNiGEQ8ZMwMxecMkGTZ+EHsRGeKIEFwCx9it
ea9cSnSRunNTmEIXe5S7XsXurAdFwJHbgwnIf4LUQQrJcBB/BtP8pepB0fH1eRaAy/6trvnn7ML9
/vs33x3zsrBpzfOFB0s5INcnywIVMnEe8ZQuV/vJUevna/zNjvafj7vbtCtHiS72mY87Hh8A+Z+R
WALHL2DaT6mVb781h/8oD/+5paZGu5uOlq3/mSH/9Tif1Ka5pqnO7iEFyAIj7gVK3XfroI3JGnm8
dMIiXN5kchQwfPv5t36zc5GzbqkkfxmaaTl3nafm2OYaZtd8xX4RPpG3oViQxxjtjbLfPmq4S//+
zP/3Ufb98UO2qrjIj2q+MuXRsKTHT8xKutPIzKY//ybd/maL5Ec5Bl1fhTaEdrcfQ2SDX6Ed8xU2
i4QgsGxQYyPvdxRPqVx7ZDbD/yXkQCOOSsW86EHNSkHou8wYitcbKyl9G7Cq4K6xUtBEqdzqy0Ls
xHgU5ShPOkYXwpB7AiU9+Stlh2ASSkrOhcSrEai8FIvHlZkpmCj6Q8G1Fyg/u6dmGSuC8xB7taO7
ElAZ9JHssBmNche8WP2hAcsj5Iop4zN2D1B3iB3Kj5pghm1GLRfBOZA9qffYBNknq4fqAYflDJuo
yRaNGjMRmj5uPiU07xq4gCAPA539b3UeUQkFBAjDnu86Gn14EOpAXuhkLeOoByEoAAvVhX9hnIQY
tXE7SQzWTFlo+BKOrrLPZym6YHMMJ9BvUIIHl69kbbyiUg2Qm6wu/mX6Z+yJsnp547cAonu2SKWg
aVgITBuIwtkSwC0ZJYu1SD/YoexVNAfWfj6PeyI4PrpJEZDcszo+hs8QfsdH326D2CbpTihnD8J4
3Y1V07cc95x5BCVUwDssL3WECTKBtAK8fxffQfIWAYfnpC9M1VMQnBGFi++iFAbbAlwXxS+yoKp9
66V7d3ZXVTAYZF8ErILL1mHfAI4ce1yGeCU/t4QHgC1oXK7GcaI9qB9E+tERDa35jYTbvZN5R2pL
aZznIDZnkbHMcGug4eVvIsTGPS+Nl8sbjhGnGF0bgnwJsqDhIZSNMs3m9iMxSWHspwBnKE7fL4z8
IcqUb+EjGop3elPbnufl6kc7c41r1qOsncur6hm58CJ6jOblWD5cygD+EgjJ4jG/okavl7dRyXN6
sLfOK9+fKFR+TwHKqBjFsK9kvss2irx8p5J6hdSs2mrPNuLZtbJTufl76Vne22/XtS3T3RIQNHKw
PXvlo8SZUMLQhoTrRV/GB477I2YajrTHYXwj76/r8iFGWe6s5bd4dn6QPihhDJT5mH3elLXJOyOL
/qPBWzAAE70CUBPZVpiHuL4J7oF2YTzXZGfx2EGpPFgZs04hPR918qBEMtcoJol8Wl4wW9DFJGyP
kTVeNAwfhtcnUAqmTeHDtdPfEqC2qDF3Nd0nssQgf9giS1wFsbP0AR3RwfLw3DIJytySUKNG8M2M
j2EAA+r2Ha/XU7eRN+q0m8qbcEPbt5qGD2VgvoAlY4VI983D8e32TmrnptcE0+8idtmLaFYNAy5o
zuRzwxvXBUXbTFnYe50fAI9YndGEqk3M7R5flRE7f0xpBxiEdJ58145CX4JxTnIE1EmWSeSS0Ccs
DWoJhb0g5ZkepvOoPaKcI2HnuD9/wl3OthjJNz8vpLh3v1mz6bBommNhBuZQ+d9yp08rvYkJ8ViF
6cefBDHzI8mfTsQCtVfIH2jmDR3HKTGy5FuoZJwcY1g226xe9UY7z6LUL68wQYl9yIoZUF1iOkp6
1TS3smhhJbFv5ptIhV06WLSKMkgUjEfG2T0OqOJ2gzLq+MqO0UYc6Z3NNXpXeM5Puiy6Ch02aNM4
+5BLcotOvDssZE5HN4MO/NkY59khUxjYpODdCDVSryS1emeHtIZniUwfHRdI/aXEyyYc1UwuM9kh
HYtAauLaeN2vpi9F67QFkjC6cCeddhyzbvfILWz/mPrtaRuXQ9ZuYNpXsOVgPqsZUwsXLItXYWLS
eKF7HQJDzGknhicDkL4G328g3ASvBCCpsT+u5WOnt0KyslHHueJ0+rieY9DRl510+ozMyo2izlWL
aHkswnHpVMFJI9yI3emG0EA2Oe99lhot50N9/JSILKPdJp/A8KDKkyD1sDL1p4ywvemQ5t1eO7xb
rO4OhPXtpadNhenNULap9tv0BKf4Nw8OzDvH4H9oz6vDDv1XTUO8iFpdkj5blQMVcEtSe2xxNGl9
8EcVwogr7fD+SK7liX0nmZc5aytgsdA+KFAb4mJl0gXqDfQrTGUZEFswu6OGmi95VAzAKYB7iB0+
Xl9u6SyRXrPwJT3RdTK/LsWnVKydnHR6wvcmlb3O8nVyWZ4NP0lnfbNvrKACyGEH4Rm/yqOlLnUL
G+nKIo4nZAmGyyzK/DMhm70tPlT1E2CtUvqtOVYcVDYymFhR2WMe6/o2yQB+FozMpn3qNyg7eNZR
UJ/naTLLQ9+oNnBtnXx2PbsWjBT0c+Gs62C9POnh4/kUkKJDosJR2zr2XivfY4XcrYHvMC9vpL/N
DHNtMSm3b9Mh17JeyY6KFIJNql2BrndVffXz+/5dc4UZtcL/qqZOE/HudGNndd/eLOkyyC96UEyY
z8C0FL58AgThds04rMcys7Zr/ZiF45s86kB0qV7d+/bB4NiAZVObFMbIHloT874bGUhOIh8ozC9f
9Lta8u8velfgwfPNYlCD2UrSNyTqhKQj5Bu2YFoMFHNQa4htOL3dumGOgBShgh6WI1EQWrPpL/7A
lV3cyB3rXDYftgBiOxRemp+/5J8q877gtQwbKSLddk3/c5b86x1wpNC6mrWerYgOjEwRGY/E9gzK
Is3xnPNDYvnwm1R0dpAzgqs0If2I5KCaeBWu3LkbUTs18bisJyb6tn4cAg4fXY5jqGxXuFrd/KiS
tSvYu37+3srQQPrpe99d3Mi0Qk3KVQxxUABBwO3rcbO22OmfbxtOBd3pl5bW9xfKpmI3ZNXhYH+3
WBCbqmSG2WWrWkazdgz1D+0GtPh0yuYlsU+OiolTYaBo6bvF5URSXjWRHZvzEG5W7h5JCqMGB+Dp
ygprB8ecNJ+aUrGJvKJtxxfNXPTVba5QlaulgYYS1ZDZPeoapMpw08Tw5tmaf7mIf2aP91fRVujF
MyhwIGPcHVrpuCgXuS/ZOqlLa6FZI0XFgoSPOWw2V7WidYW7jyVQMj90AukZlifdwOgNR8e0QKX3
2kdotk6HS//ZP3bGwwX6nmGILmqFeqLYPIBYJWhxlf+JBt9K9cK8AncsBJ4zIWXPRlj7ehlzloDy
kqnT1FmCMKP4qERlvJzPld90pmcwAUss1ettkNOggYq8W3UN555jOlJPj6U9aptZS0Fl3WCdZe7F
HgYtTjyDZpTToTcBCeVuq3pDJcDKCdpK4/BkRZmoqKp5LaiCPjMsORkCPUIGlw2ngSj+OEersCWy
HnmImRDbBRZZ0+ygd5Y6ULzUTEnJUEaIFlwVCyuYxE/ywzw7SwI1YZNPQXUfcurTvnzT5My1qD7a
RnEV5Jp1Oesw/JMFSErWvkYzF0szycKv0m71atYrDzVYMjzTUkgT9GqAMA8s81NLH9pyr9AdbNHg
XK5UNyl7rUmxky9v1vO1O5j6J/w974Z2NKa40yvivwZT5MY2FFcCB1xZcdBzc7u+9ZrkdSiRCFtX
sHNwmgPP7fSGS3wBE84yX8c2tqs+4CbheTwcAWQXj04xb2Q0uUMfCUgdbcSinRGLK1JiEc/aysm3
cruVVJZjfZdT5J+rHbQUAbI2ZJiXJ1sFmlxOGmI8P2MjR57AzDXrcGbmb7fbU4nt0WTMrbNCOnSr
pObVlliOZlAvb/3jL2/BsGHcvQSWCa9FRhCAcFO5e7NPYXO90blJV8fsqa4MYfa706CLAOQVXReK
4d3OmyGjLNnphf/zZ6vDMnX32YM+SGMSwn+SFMF//9fyq2k1sde3NF31DvLO3a1bKrDhIB9k2bKS
kULuLwPR87G9zHQ81lcyCIux1L7Y1Qh6tI6+WF4i2+ijJbytn7+b/k2rlO/GokALUZZx0vz3u9VJ
QlBHG6eruNre7JcC62vTWwLyXty9qxHNCGtuASOHphQyKrb2DTnwuTFNoDExeUN/Yo00eUW0DSXm
uZ6fo0VRjJt8olajVlrnx4e2HaRf5PW2zrTUGcoEsjk9mctLuTsakyMIhnpsmrBHJ070Xkkz2Zn9
/Bv/LHD/vf6DQAyJmEaDBvzP/W+Uohy+SHhZJfLLpetchwq7dM5uy4t4Jiu6PZq+ak6koTlA4vNR
fkKGISICrKOSmvhGx+ZW/NIa+rdu0A3gRSbmFUfjnbxblC3jFIX0wpJV6UwvyS5xPElfVOoJdetv
2Jw/9/Du9xuWxsZPU2/Y1e6fP9LtrVMnJ6uCQlAcX/N5PimWyQxG5kUYHFIr79Qs5aMLRRrFAqOR
bIoT328WNGa9bETx50MzkuYKEIDSN+kDiNI/i3ntE4glStzTt5f2E4BqvZBn3Ruxcy/NPl7wS5pZ
/jmcphEmXwa79e1TfxsAGvuOlsbu9KlNfr7X35wT0WQhLeCGGzYv3d1MqgIOZV70ImGzu4mj8di1
xBWw117BkV8eEky+OE4BdGjzzGBFywnG6z46Vv72sW7fs54+SvdunEeWnHtXGgln+6C1rwokl2Pu
RtpTDymiR89obo7WKlHe4MoJNZ1Z2v6XH/Jvq1m3qH95SmRG6Uhl/vtiXq9KXteGFq9U+Tm1D2VV
APMkDqstRGy9Ep1JLyn1hsiamo2mtTGpEfHSRgBNUxT2himMCil9ZgMv8bIy8+oMzWvM5J12IX2S
7Pp+Tma9vWo1UgiDq7745Qf829CFioUGizfP0f+1v0jp9ZofSw3Rizkmaw712ciJA6Wbp8asURat
qohyzZSOwJsaHzd5hNPuOL1Uo5DYj2IJH8W8BDQhWSvzFKRWRHzKLjx92Oo+i3bppVu2Ga4hbU4Y
DvNk4JOPnC9vCe0J5TfP/p8l+u4VQkYD5wvJLJkNf06Zfy3ht5sVZ1FRweDFOVWb7xXxAMnumJMW
XiwqaanR26EYkPJnI324DCqztBVp+nQq/bhj+8YADmswX98kurM39NP0gtWDXe1PzTPsbjdkIwxP
zz/fAv3fTW8Q/yCNtWxuBbiB/z5DEYE+dpY2EMBG2RPukJx0905U1Fr0PWjAgq89jnR5QpgyzVj4
gNQIOfFUjBYCm4EtyZicURFQW/DM5A+uM43JDlasb+z0C02xqBIpUBA6xuhMohX1nWyJ4yp5+/mH
fDOYwD4FbI3pi2VaIAL++0MM8liPp4wwRutCW4cgVY7Il+vRNa6LNvSYb1nSOi6FfibGYppFtNIi
DEPpL4/0v4oqXbcVoIhM0GVF+df549DZMcCBrnLOav5xUyUTKmPi5O3EJwQVOxTD0keQkVTyIazV
wK6XPBiFNOvaX2x1934+jLson4dpyfBIIrC4Oxv1kZFauSZLy1yZJ8jYLgxbJ462u9387DjhOFEp
5AhOjSE4KugawP80x3Tzl23smyPagNSjckBdhcjKvFtva9i9xPCdpT9iT9sPG9cxFg49d3PWrOhD
OsepJP+yoX/zXBvoOzjKGjoMPlO7e65hjd9qMnSkZUjoAhFWp5yeZ4iqpFgWzeLWbRBeRS24awAE
TMVL8yO0DFLMA0X7LOmfluC22pMsgit0HS181LNtc/uItQQ/yUGTp1feaeU2gVdOgFzuZ50NXZVB
SEachfV/nJ3Xbuta1qWfiABzuJVIZdGWbcnhhnDYZs6ZT98fd6PRx/L+bXQXCqcKp3YdUiTXWnOO
OQIZGi+G2C67BL9ZgLiERrQJfuvavm//GgTWmSOJZFJTjKvnKketGhVC5Lmd7nQyJ+iRgHHqFivY
hf3qvul/2Sv+USTNF9TZLHRGuhw9X5dYW1ZxSVy05xbmtsA4HROxU9UjLNyr2cEvnn3UWRbI/tJ6
FhEfVwfcXov0t271eznKXWDRyG7F5BN2yde7MHs/4nQPPZdGkJqIJZ4Ge7Owf9lPvm+M82UUA26a
RQmmXV0mV6YhNAou45tPlHdTYecvsXRJJcqDbV8ca5TM4aol0fCXC//rtSIONBQ4UVASr20j0zaR
ciltLIKNMPi6JQqIKfJeDw9BcRFpwUXxXcl+2yq+Y+fUl/+56NVW4eVqoKVCa7k4izfGS9XT11/m
j6qmWrM2VfyoSgS/2428t9qXkkNuuvv5d3+vBbgDnvb8uGErWlcVeBtis0vwvOVG5kYT2ZfsSV0J
8YaxQ/lbCfjPL5mKemadWTIKzasvWSGxiKQdLqYbTzlcMxXPh3aTcnrl5Yq9UcyPPgqK5BjWTtqc
CLpolKdG3ATTb5vj98ZPpxKdv+eZJPXdJFQYeguvdYZEH17PZGLdhQ5sJx0YJED9dtPka+VPGq6M
31jWf1uar/UKV6bbFkGyoGZct5x6G0/E9Oq6K8Qys+AJf3qd5D7lLiOHXqv9g2Uq6NpgoA36TRGz
sAvxTdBlTvgQiCUK463eKYTABfdWqy8atGitRgZesE3LnBQTY1mY3UHnj3VTD8uFZCMrz0klC5Aq
6hMPfB6S4ooe6U4mm0tVbW4Lwql//qy07182FrA0dAbTdbYs/aouSCtBKKcq1F0+bGqbXXGr2MKj
8UZgwgtM0RvxGO6bB/NTQXw687ec4T50GHFHCzig0044DQ4W4462rHBp6ettdJfdoYdapJBJaFvo
0m3jGfW5b+NDTWe0gIlFWLRdrU8//5K/9IarF8bP4IXxa0hN/ys6/k+BKVWhijJmVN3gwcCnxzU2
3U15qu6rYNEexzOI4S5atSfrESM9XObRu9Gq1DMKBtIy09pwjRQI9XNgYTEENiDbPJozpd+23Oxt
oiNQFtFb/zyc2mdMEoj/Ml56pg2L4lJdsotwYurTvPazy92rDFr22bx2r+kHj+NS7aRzciKjHGVc
Kjv1o/YsFPDelWfiBCQF7Yb2oX1MZL88S7dMLUcftQMDTEB4z1hp5GeBe0PmYFoRLfmbPnDVnfKR
vsko0H9+jN+12bObCZYg+mwAzAq4Wvu9qkyTmBSKC9kQIxCi5DyTsIUl8Ill40zbdVuzXTUw90k5
IY8cZkXgzHpshq2t4+d2TSZuvKxgMZiO0aHVd4SUuAEnlrEHJ5dkKTQOQpKk2KTCXS6vGMWJ+qrQ
mUxsieCWo3VbEq9MitmmClZTtAsPXrlRrSMQIgG6muik2U1YHQds4j0BOd1LRt9cemsCWBt87Fk+
3TLQbL3YMb7InZRpvQJbwanVje6RtzTfbTfsWmXTajv9N8bR35bg6jtEwqPxDYq4aqjXB3BfamFb
9LHiBskKCjnTupkLRM5h6JjkZOrQGhZQSsTehkxixkSdHBRpiX7Qx2WoXQmEyxIDkS4pvWiT837T
+xteRF+vJM2BYFLGe61jcr7SzJVE+sF06PvtgGPMtMmHex2IH0l4dI7yPdFdevlAFocsL/3Qtkwo
F4viTsZS9bOCUyquNRXdE035gjlriyPoeUI3Fq2VgXbY5qmpzFgjxxSdcbzLmhsemYRH83CwIGX/
BqTJ30oKDfnT3OlSlnP6XLcoSjLymL1Sc0ccE+FqjihojfZPj3nK2kO7U4cAERmGoOkp6ggJU1ob
0TeibUXBATNgnZPXYqCIThNCKj+iX3oX7VtlRYWOA4elWnCxcdO9AkDDaurEsK5MNyzey3xftfuU
APSqvx2tAzlqZvinE3BKTavVPEUvAzJisHgYEQxAfjXlnZU/K8WzlL4IRQ5vJ1mOs0pP3LXQHULs
PLJsnYXHatGtdcjXRGMD+ligyQ9TeReS4G2liwCqkMlAvIeZVOHcCeKbMIRV3SLfipVdvI7kpnjv
XreahlOSvxYI+XryU1BWLSTv/eet4ltJMj8PQEFZUpBNSNegoBCnSlmOqemO2hNDSEZwLUxJ8kjq
XSXvCsYVP1/vu/r36oJXW5NMiHGUC+QFqjFg+N6rXywIwWzEKhLcsGdf1LW1QGVYPUjpO6Isxo6g
c/TgibCg7c0zCI2Ql36+rb+A2JcFf3VbV6VwLWd+HEc8ByOtbeJhFxPHpzqBwkCFdk1ggjAkIEY0
ViPJwYGPRtkytl75FIHZVzWzSzyWSxV34PSt1l4KDER+vsPvtczVHV4hYfSurZLW3KFfrQxjHfSP
SvZwKdhYM9eKoFgUwjYwPibG9TGORB2swUaB9hrDsoCQ1TZkmMBKrpO7cuoXZb1LKjyJhV3jP3Qx
HArMnQaMfpXws9FhhaPhDzGokc/9YxWtfXX988+R5/f87YHTxMhYh8wS7KuFmI2hUpVFbLpWCuED
5lm2beWTzhTYAjnwIV1mCoBW/GcKFTLKgVrbczpWC52AEQUqnCXjJZvGdlF+DPOCikl5Q/QGsxCX
YtF4yI0H1bd+ewny97vGrBJOqAySrOK7/7UxCy0xiwAcTVeSL1IabptCuZVSIhhMPt7itYkBusrU
7nnYk3hWO/SNymDrLKy69IEjCzZh/CQJt675E/V75x005vdDli5Im3AHdOVZpNpRxUxQlLYtoBkr
Xxs5gqk8fn4F37nTmox3i8SzR4BGzu1VQ4R3WKkLwOXk06xzLPOr9WA+kF/bEx3erOThTmdOhnDO
TDc/X/kv2+Tq5XNlYBKLf5noH78+RrEb4lYPRMOV0hsjRfHIcrtJCGhnDDyEOIAKt0PFNwtDMIBx
NpQcuB5WKlBsgoAEF2hXdFpEe80BwuinlAyq3b0lPmlsIj/f6//wlP7PvVKafr3XvhOKUgl6wyXK
byxv44q0QjeB15n2j4K8M/wV2U5Gcmso979cef6Y/uenREH39cqSWCnNUE2Gm0K3MsbDxGEF03Dc
+dRgikges1sMz6l0/vm631knMI81SkcQXrb8b8TgxNIGNfcCwy1HxB/kMzHXFoQTKW4KzB7G3a1w
S5IyJFF4KZjUtE9jpjArI/BW+CjxqEbJWhmirdf0m/FNDmeK2HDOuTuhOAwt1mAhSVlPP9+1NH+t
X58Wd21igWfS8yKtv3pPUZT6Gqaqumupf6wFWa9+Q7AJ5Q8wdC6B4DgMXkK4r6QtS68/X1z5vi8o
uO8xOzSAImGMX118rFtdCLyKDix3yuCTyEQCVf90If6hlnWf1TUlGt6RQraWLGktxQ+ZgUkyO4UH
1p+9eMO6ALgNQiLe/WVWxZvIu4RtdlAxje48XIUqzqEBlci4ILOxhddW9/EuMKpf9oS/SsmrpwjQ
JsuKMssVgYa+fnMY41pebQWaKz2pl/RSPBGpAUROllyBj9SivfP3UAvjE6Hed8MbVhP+y3iU9gzL
2nP3oF/KlxreM5wKVPkwot3hjf9GMrl+Lz/Q8HcSWVOL9hmnq8t4kPfZxQKPfw1wt8YMmvhACv8H
SASRvEqGxfQHMk31JwNYb0gFW0r3+UW4h0Muu0RdrIpTAeOzGBbVAFF60ZBnvYCUCu+sfRt+oWJJ
6vfVqCAiRsk3D86pIK/2LCNIGkUxBNW1jHWbOgQlTWg2se6Xl0G9CayNFR+KyhYfC4RI0z00cRn2
M7VCv5r9e4aF9paskmyJOF1ED+IvjWqtNqvgA9p7hfccwUK4i0gLUYPg7sCAbPkj8ZI0aSNaYmRu
qnZ6GPGkpmc1lyJEI3hJxgJqIxWoOdPjl1OwUvul0a7gVzFhkegApkUjbQitzMVVgYx0cLK73FpT
2pmqQ/sQCI4grjvGf8ayxb6SK5EwBkfloTwZb/Rw9Z+GXAWJ2E8wM+jQFXAyjRpurwyYoIX8nXzg
g6RLSzaoV14DE1BhWZurhnuI7AB65Zs0LKPEjvmFROWSd1at8QufGptxSVvYYujE78xF/cmm1Roe
YE0SxElg5ETSmL4XiuMUr7A34yqhvMTfjikalszwN2nDq/aXDuEfynxw5v/7opETf10CSlZJKsWU
6k744kGNWJSfyQdNgfLuXYa3eF99oKlUloG3MLGn817GXeiaR+s2O2OUDT1wusUV+Sl+9Y6lq36K
mBoyiAGoyJjuIWBDS1JehgqXs0XwPG3nBJc/EcY8AiUCpFVY+csS6j34Cs8hXpgfOv7y/Tb5lC7U
G6iA1e10qW/L5/Ieujhl8aLF/eAdyzv5CRxfoiUlBF5wIkx7uUSIH8tCf8jehjss98Wn8sE/1A89
dnUvkK+rl841Lt2xOkt4ubd0X/e8Qt4RC69hWHkn3f68U0p/wajrHWZ2PtFEFcIFW/LXxzvWXpbl
TP2R6tU75V66V268c3jhUWN3JeHTn2MgVzvCPVr8l/AivYsVTgj8BVFXtfBejPvwVSKEhfAbjiBa
h0X9qn/yH+Pl2Dy0r/ldxT5EMK056zClbhHu1bP6mhQL/l57Z74y8BaPwqP6p34RHq03njF0HRQG
BAgwxMZC/1zsw2302T7TnGlO/YyrPa07aR139ap/x7wPhuAQoAsCXEJX4J/ljwRm9Kpwh9f8dnpV
Pv1n/1Y+oKnAtv25eu0uo10/pI0jY1rHsPadkvtTf0cfMHyqT0BOpO05wE3qE5KM/MH/qLfmRnzI
quVOcdJn8TC4+QdMVVxZs3OFXPmEMHuj4X8vu8EZ0CY6+zfRkV3orLst8mnjID2XG2tjPIj7D/ku
d35+id+pFCwRvLPo82ebE9rGr+/QC4Se2UUnu5TpA1/VJ0BIoDmcZ53mCIizAkzqAJoWU7cEN00n
h4RAOGke8d4CShAHXYsY2UawspCdRzZ/VXEDiWzdcHxSnTHH/kB4qrMD4r3wzgwvxIe72Uzi1jKW
I8zwZzW3sWrkaBBhUNMGxGt2Boay1eQkKMmT9eiRULYcBrwwiaBflKFNOgqbRsY/ABLGS/zb0OYf
PSQVwN8BoMWz+dYciGMUVD6x3W6brmcyeGiLliPH6xqRX2Z7io3znxi5rbaEdw5VaBoWXr3U0XOg
M8hXg7eJf1MnU6/xKq6W2zwCMEw4X7PJ8dWBXoOwCH3Pq8JWdXSGckvyZ/+aevctT54ga8zNrEVM
Om95xGxRkhei/ABOLH4W6cFqnALOU0dED0Smm3LXqvYk3onbBDc45LSgfZuI471bRU8We3lI1o0A
yUm9MaVtQn5r92cyXgaN4mFTp652TzZHgEWkx/PnoJaaE/IeTV8jgVbXqgY33y7YCRVKyhUHjvic
7PkeuKXaQZPA+D0io65YoeKZ8OpIbR2jQcRGG1ATCaEGDsBEgONQEC8tbjT6QLPS3GhksoK6WNKN
2O5ByZRxTejylGzjG4IqsqMiruLqvu7X8Hj7lLzqQx7sfWzpQ5sVS+I1U5M2PWKZisShLij4HQ/b
gmrZ4KyEn7j2Ac+iwwMM6/I/P6+z/+HlGTK+sUxBRfUKLJmM1g/KoZRd42bKF4zoEMql6LrSFfh3
mjiK7ADKkrMLHNvP1cOSk7mj/0xXLTDGtBJDENxFrm1lfU06s/eb9PdfuznVtqhzTMIyopH8uhPk
6lgJo1WzDxlbGH3F+1Qxy1pHoPTMlP09s6aMPRSbfuNkmITS4rizbuoHLXvBDqjFmioUn4ZmTyRy
qUA2Xc0l5Z8aOSwRCADwNMzZGwIMCvqtAQdTObTtFiFGNLF5ymtCR4N8T96iJzx79V4jMwZ6drbV
YZbA7VeKFRzQvtop6RvyJdV874l+lzb01JK+kTPA421OapNCsPsvAMe/6sUvT+Zqj2yFysOboJJd
1ClIRGIX7FjGakN2xthpZKcoEV7MArCgcQPRFu+9ra/OH78APw2cA0QS3okNM1V5HbEpZcEZuM/Z
2EuOiCVQaxGumdsGUxsV317bdBLDyRpCJpc/f4XKPypffgl8D0ACLGSum5vUEvqy13KZ7OxFBwOu
hEi1ipKVVtmoLJVZNLIIsASKly3E2cJhUacEeVM0xo6AkowwUGnpd4sUP5B0SZdf4vNOam5hy4Vd
CAv8dn++4++zz7+uD4A0NDGMuK9LOFlByiJFiQzt5FR5R5kCDNs+aeV5d5i2I0rvF5a2rwAaCAeX
SZu9gNeVvzEO//HgWBD0z5iOMEoAL/q6OKyx9IMgMiUa6QXGrKq5DB7aYJni89/ZwxOqJ3NyGCIS
H6yoW0E7IiJRRpvQH3UGlhdesqqkI5nRujyrN0H0a0q2cZ13KyR8aM1+fmzyd0xuvl8QH6BxIKG/
wMB/pm8148pY6wzJtXDrxrmQV0bnVuJkQPgRsIwS4NS0YPRBT8Dx3UNdGxcVk9R4Iwd23i11dqJh
CRcqgyeLpSRGiL8ZD8tz+f31QPt6k1d9WGZIWPY380OtGKkt0ft2MFM5bgk0RbXHMqF69Rc5ucPk
aonb5lVsHDjOKRRABIHKL+v8O60Z30VNxvxDhVNqAj98fclmVkRJCJ/fteJVU6Oc41zj2973R7Vf
6B81JfquaD+Jyc0e00PbOD6JQLss2PGAamOXRev6tw/vH/UZ98RM2MRZTOLzu6qx80lNGinWJZfE
H995oVCm25iarcT0UlnhiltDT6be3hq4zDrNAWr6IfuoNTugn4Oo3C811vPbsDM+KWkPlGd5QuZG
H9j0EIQooZM+GDso2aEKKXhtGMvhzvvAvaw8xNql9RbaH4LR0Vz2e2Dxfk+vJ5IPeuieC6KfOegx
gFsypoofpcFVx//35c9P5scz6cHkE5Ln11ciTnkYQ2ME9BFWFonRgXYJknNfXuRo15rOyO+q3Wq8
6ZqDWD7n6UE3eWvhxv/NR/I7PY2PA2tEkZ0Igha42tc7wbLdUxK9IqkR0D7jbGYVzfK5iO1wMjFj
4gyf2EDHc2geI1isEJQpVd+8EkLX/8djkUzo1ppMJcFY+OqsTlW/b5rIl9zBWHf1xsuo39BkrsF1
wClUkq4YkI8RZrYvUXgv1RfJfGrxKfr/2GZkEergTEyGmKJfnYxWlI/taOWiGwAMVY2/HCbyM8ts
qaWrujwLrb7S62qvm59CHtoT26FVki/LgAImLSwzJxzf0ywFecHESUMc4J39zo3lsx+fLDjak3zT
/vYm/1HcU99gA61bmo7hyHUpZtRFGmsDfvITXCXw0EeBWI1j/UKuHiljZ2Pnw1d4TxB6kxeeHdFt
k5Maer+cxf/6oL7cxtVuI9I8j4XKbcRuoNjNVsTxoGW+i7AGny/Mz0kf3SMIMiV89n6NQf3HAfHl
6ld7bxJXg677XN17EW6Kj1FZ+aRJtS+yvy2PmqPjzI+mn1CkVXEsN80KrEO47fyVMSy9bl1MC3VD
YAGhn4+/nFzfuxzeDgoC2GS8IwSuX9dZg5BK6812cmlktj1aTfpMG6ZjH68DE/ij+qSPQTuMizi3
xopTHvwbEyiKXK0Vz4xkhILP//nn2/rHsPPrbc3P8z8HalqZo2rFFW7/AunkblY7hJ42y1Z9HIkz
xxPASXo7J/WIwAnUWitE74FBzKj4m+HxP6aHX+/k6ruZpsJo0pgHJO/Uz0Bd8gnTlCkbgdjyeD/0
n5Cg0tgZ5VWVnELCvcd1NR6gNcwAxx9vwwhgJkRpbp9vun7bmM6QH0YJDsYpGZCZHaX4FmcCGXBp
8/ND/NerNfHHBI6elRt/pQ7/fYZBXuhDk49uXSNrF2lN43QhetiZtZefr/SdxauRrssobPYwnRkC
VxtT5Ytt7fXR6E4G3Wx3qFpAI32Z4SlaM+4fgiezdzOtRL71y95szCfyVVWDeyFDRX6gRv7b1fvR
onJUvYIOKrkVblCV46M8k3fBozBtXhIvg6gBjfnGP8lO8gA8WuBLileYMc68bwXRdrWXySIQnSre
YVCffwzZOmkOYIGYbWABJw+r0lzXT61v09B37adEaQeEjRUksrqFbmGEiQBwoVlHcO1ovMWkKnDw
EeaHpxkT+dk7C18V6sIJgRil82aI1rQciChxUQAIHlrbYEQvbGSMBPGeIIn5l6f03WptfkH/eUpX
+0+YB7KJofXoNiuwC7W3hcqOMP3HEawuLtZNe4k38S49hqrDv2WcGR6AIZpw2xEENm260dFB6Gun
P9DgU6nCvAGaBlH+MM9pusUg9OcvSvtHsYrgas5+kQxqxGvBhKAQ6Je2xehGtTOewVAgnCSt2ytu
iTw0fCeIoiFlwtu1/m5MYfXcmjDIcBlKQGbWsn9njDctIxeIJeSpE1vZ7IxkZ/Wbqt8wEAmjrVks
y/rQNHY3rBTAzWrjSycEnyS5RN0GcMPPNuYAia85srXoBpR0eEq21v2CCf6rDiYMXmWgDMqEGdjV
Fiyh0WzkwBjcqobWulH57AT9pUYZS+pGYSvlTdIsx26DR5dnXHxAAZWDfxd4m5ERRrVWkvdA0/gW
AQCq3+Za/5gO4uZkUYghcGVOaF3VPq1Rm2QnUW224i4uL374GY04s6QnOXCjfIf4Ua52nvGS5a+i
fP75K1DmxXu1uGHXAA6qGNFS8lztK2ORZb0mV4Mr7rQndbYksiPt0E9rkFBlHzzBevrrlwi+uZDA
6SKngyJIpU3/NGt7GKw+DnA2CF0sHlF8D9HeQi2Y4+DnSLNnLtY4q4HlScbgCyintP35B/ytDK9/
AExxNkWyKb+rLPxgqLJcjUe3/EQHLNyYL+1JPnfo4lr8R/uX8U/R7LVix8gPGE9R1zUM4zVqcfYi
kjiQRRfOdAdm3nwK63pDp91FtlrtSwbFTy1sI05BQnjN1V+bPfb2yTyImAYbS6rDGj9CQvlwj/Rv
2GyaXw7pf1DWQK9gI8wIx9w2Xc17xNb0y2LQWtdHomwuW4zaLhBLcf3N6mN9jP86EyVvYr3zyAp+
FR8snG3Gdekx60O/p/xyP2z5158LpsWQYmgZMPWHI3FVNUhpLuWl7BFSLUNynZ2xpGAtHYBLk3Yz
Zo94yI6TY2nnPrr1sH14M29bjgd9q3VrP3dqXLPSvdTeywoo6o2RHHrQBmHZ+lvTu5j9c9LcqyFz
qvaxrFwpSnGTupFKEitoksHGfDdVnwfNCfXVTaUin4Hcmeb+WbLiGxm204h2vUq08wj9VcAzumAs
E7bAucKuZRxgbeNy3yabXDnV4o003lsy0TAHpqPBeB+VD/ns8ng0unUfHPFNAEHKU7yibE3BE2iZ
mqhrbQmfIQJcnDJZd1jhppvU3EPVXBjVQ5ecfcFtOP75v08vUbvrIdk0h2wCQEfibivSQnwJWRu4
XWLgwH09S/q20hzMz7vK6UntafexuOuVva65FgRVRL6YjuPpoIFipguo4EJzr/F6mU8jEazEuyjt
0fl/aOZDKqwJQIOUs059JwHsCsZD2W4BABy93unDfe/vK+kmHPdKsjV9NyKiWfbfJhncBCq1aewq
gPDw04g/gtEG0Qn43NKzUWLxN9wOGH/XgZvhlRXyHQ7i1heOaIgMfV/Ia5+fKN10uSMWN0G2Zo7r
RQdF3Mo+8OVB6t4QfkXGXoO3V7hZ8sjCketNSkgRAVRkIXn3cvOE6YbguXFAFhNG3YdCXXyCyJ17
bRsZy0jZt95JxRhGsUXBNovdiKjV36YEFLe7qLgVpq31pxp3rNOhoKzfapbTt+i1bQGXPG1vtBhv
2al6iIp9wZ2FIwhnvhy1dyX9I8UbYbxp+sKO8NAzmTIISgfc+VYWpwz3mF57yzJXrhyY+bhJrQ3t
1BO2MmzEfNNHN0l8qT3CubYpwELQrAS49SMiPOUVnymt32aJm3vQBo5NcmtCgtftqlypwdq0toj/
q8yO8aFI1tL0kJrHsl+X6UNq3AQDUDOhLvi8U1/q0yN05C51JXCK8FCkN41yF+onw8CWbVaKvAmc
z2H+VPRHotTy0g4kfpQDCwjLcxCgvjsn0UtQbSPrJq4PcLp88Vwz1mvHu44UnH5R4Grs2flkYzCh
Kluv2GGvFTjGL3KXv+qvL3v27MMvsVnjh83mdo2BWhHOvGozeHxt3rLFUkgVX2rmJhMyU4XXL3+m
8rrSj0W38+r2wRCjlYEqHId0cZlhH0brwvjuU8EzvLIoPScRbftd56mbsN/FUsX3bNpmv+JRl7qO
mhzLJ89/rcQC6tgAT/OIBhlCsvdLEfi/GVfXv4wqg4EWvw1581UVqGW8qQzrRBfpH34NmyK8NLiV
3caDnQ1uIq82vbYeg0e8+XJUYhM8DMl8QThmRAGggbruCVML1ALvkmk1YQnudy8S1a3GyAKG5S4z
lZ3+RxTMZUbak5WeAu2zNOql1DGvNBibl4C2bFWJK+l31BOdfNGRlWr9Ph0PFAYLwVRuhfYx9v3D
kNQ4Syxk8LPKfCXJaTFaHg4B6dkMlIfWTNYNETLh0L5mbbkN4reWFWcWwlIEsuQfjOxwFTxXYA7G
UxUNG0WX33oDu/hTMvNy8BQvjlotY1eHJNVyYmXFUVswVUlLpzHgBOAanBUtdmroNt40fIvUCeHB
7DdxGFMDtzljpWc34ruMB39DhIZQY7tEfAvmdsq6FNhcnGJcqN6xas6VCo+hhtMcSuE6GbR9WFaP
wiAu/Rxlho68Jl8pORqC/JBjAifU1jyhaItyKes9zW28bHR9MSls5NlkM8mzBCi1204iukQ4yljK
TEQUdXitWeSmQ7CoMgBejDAIhgLYkbFC7LU93TvSbpE1FRePYXVvTm8KsU35ax8qO2U4psZLnEC6
z918JLdZOsnyCV+oW7F9kPyeQJRgGRefVRwt9S7aeXzCpWTciXwAAUyUpHwKsrNSV+zxuw6FZBM/
1/W5zaZF1xxT0hoqfkMornvzVIV3cnCfKW8qDUg8EkYvRjuYCiTxMggG4PwjgRJForScngTCxAOF
iEwTEFqPlgPuOGP4aAoUSK2ePYsiEi2ekik175IsvQlMRSrxEgSZm1Z3KhOUThaWntJt+Lvge4fM
eNUzp1AGmi/FxGJkumd8ZvjjKdTQuQ4qR/Cow1p8Kg3BIcoT7v1S05wRdwIaPD2m03/WrPO8SrkC
mwEmvossTk+NjHFk9GfM/Bc80oOmxfj5mMuWk+nzBCIgZfA1lnaldEzlFyFP3/qu3is5W712DFvL
1mi1hClYb4eK3JlOox7pC97c4zjK5H8m4N2exlkvR8qiKbNDllg7PZYf8L6NEdcko/jemf06E5BX
DfoqkLJdLjIRlPzNxHtJ8zsfn1kCH9vPTGUFVMtMeLL4Hoqxfa6I02GDIvyjn4Mh9ZNc7rTaeM5h
E+NwiQLBd0trsLF8V43Uhnw8inZIgoaxM7qjFbnYTmNGmPifafUoagQ2ld1Du/d5kawlDErpiNUN
jCi41GMIiddni+iAkzA1qbp7KwkwBooxfhv7x5wAKBK4iklfmfmrBtBdlGT0lAZI/ORgDcdJaW7S
hImYinibpM/MRBMfOYF5rrXWERSTTB++Yf4BQ5Ism1HaD1NiF9Z+qPZZZazjslkHUmcLBFgkGuUy
lbQeI/XAoom1BPvgHdOOdabTsjOB0tRzLmpLDQxznGXtI0GJUAo782TKn5hTg4h581MPTtNkLRt4
CTqLllMgKlgakMyZS3nViT9pFGcPAFTF+U8mHzzT3UilbtxWx9FasVsMMORbWM2SEN+KWE7qY7mV
gl3bXoyeuNVUw8U82eZ9sB+ii69EtzW1kA4y7oGSa+HMrplDHpsi3SjCweuUXURdyzSMFIueGUoV
ODVvsccHosKKt7Hw11mbHEMDtEJPWWd4gGefooLkZIhEtyhxPpxe0p7fFyxlgKsI3bSl5xclg4CR
jdRSYbud71plXy3uNKrNyGRMbDphT5dWjJukfkWp+yZBNYqn1E4AyzvstFWcn+aXFKfCikX4d7uT
NJ9vHgMfbKCTtT6SFlid4ReEYKNavO/q4GiZvASLbtk6eigFYw4Q0fLsVBTtocdJG0tHny9bi5ub
0Eo2Bmam80ZqlIfEWErgMj+3eN8p2ZQL6J7nMCdmJ9+F9H44CoIIbVYaQ3kRsqHJ4clQoXxgdcsn
zpZVDg1D9U9KJUu+1ZpoPenRfaToT3Uy2k1XvnbQ8tT6qDFHaVXJCWV1Y3LaUDD/NpP+DtVBt8XL
C1o2dQCxX1ctddX0UuXrApR5il6jw0Us2Q2pSAcNPXJ69lrRseLOxpM9yX9NXPsG1s0XpznDRg66
rvy39PoPJGn1ghWiXsS2TgATbRfa7IoqeEez22hWv5aGDyv/KGM8JBqFt6+uI3wjCqfRx9/GAer3
VhEXDpkBpIUTgK7P//t/7qSJe6lNzc50YZ6mmZ2mtyr7uPw+orDzdD7uz8aAVQi3uMcMl4mpEcm/
1GN/xzVX5ZjCjN0A4MJZjUTYr/egdIHsVz2aCE2504Z7cdii7aY3+ODrQeZVkWgUDesuQ+Okv7TU
JgrObwmqtMCr1zSWjN1OiVVs1faVFs2ghcNkcV2rwbK2Psv4MgFHc7IEIxUNU8tCLHcGsUz9sFNZ
BgSDLfWnqXDZYRYKRxnAqLitpfIoQ1eIBcUJ+eXZEdfOrWptTdEdBFcWsIDVhD+01QIDk3ZW9bkN
4Lh/1MXn0Dw1yXvV9b88KWC/b6+LJ8R0gpA8ET/Ha5sIg5om84redGmjJ11ypAnrNdhEg3b2fMSW
4j6VMA+BYRugHqRsEKHbpsRj9XRDlExZLmKoMbsyyUdSU3USUavho4pvatLd81drOlrJLhT+oM1b
cjy3XbjMg88q01ChoV7qZwSDqNCudCVarALv456DhXBAnEipMCI2Ib+qN4k0LdvxSAGAGwuebcxS
dHPYi4kzu+un/BNFrGVza6fqgu2LJH9DGe7RboUVrpx1tDGslRfM5nrCPkbIJxXMm5M7tfOIPb0I
Sc+U8VUDxghQYyfexlOGQ4IHTqEmh8RMbtpUf2sbNnM8ekxh3MrJUYlcjVgfPjGhJb8Miypc9jGF
050C5mhOTyko71WtOmMCdI8ZtcK5xuqlRePJZNx4imykWhftS/W/ODuvnka27G9/opIqh1uHcgAb
DNg03JSgG+/KOX/6/7P7vRngqJFeaWbOzOj0cdm1w1rrl1wIaeajATiVYIY5M7emiBe2OGUVRpUp
Gc6M3+yaMmXm/OviU6O9TQRApcrvRj1N3a1CsJXfYfdMQ1yhKFBd3NPA+dUS4gvmbtpvWoQUdX+3
VeyfhuDfyS0oHIgTAs/RsarAB/jzfhu8xvSiynKOcfULn6AicHcVNXjimWtP+eWkVPvScTas518C
gT2waRwky4TgCVvwgMpNYPxAjv8+5sbgCH0e0k/b0GE4fpn96mpd9Yo7Qj6VrYcOl5xTpxha38UR
mi1cJqoMJJ3BKabyNmy6DRFRGnvUHA+6O+wGQY0IkTOKSYIOfkUK6sgGZAOtA8GyltKcEoroCX9h
RS2PVdTslfDkCPs21ZSXyjgnNQ7OYjjJ3iQrJoTghwEaecE6LtXuQJkpy3cSghMqjEaf14J6JmJ1
aO6bcOYf7lL5Aj4diK6GqAqPB02X7jRfcXZj1Fszmy3v6KU+AgGmchCM4VDY7V4Pbyku/311//Rx
X67CBIQhEgYfl2XUg7RaPhKCyFln9clWV9VPlD/j2+0nv54HUGXwn471lfAS21UZeznxfoZ2HRv3
NoGBY2NrSMUSmuMqyG84esJhX0C3TiG7bTipaSRLk4z5J450jYMszrc9pgLuY4knZcEOVjDB8jBj
ZgNxarf72klXFrKntHcWdr+UyXGwPP/9w2H++R9vSpcWERitAPj93Wr/c30moxerI53NcazXxISl
I1O7aGfTNur1xRPVRmNaH6iooCjbOV9MZzMGb0Nx35X3A9yogtY4hVMc2+9BdowKFPbVtld8x503
Bt+KueQQ3KfBBtBqWSmPk3Njl3+s4q7FfDlX8VlBxR6dC3rAwbR819wbNkfGhgzqkMIJOAWSjnvs
4o12HAhTDq51N2KiurATbzcFeLM6lwJRZCWapfyrCCbIxPiT4w4bWDt64hh6e0TkmYYIIcGDFw1b
ejao7rT8mmdXNNirxJkWU1+slL7dKPaTW+Gwo9jM5jaO+Su2DL/nPUwzMYXjK2uqaw8DjWLEfUFN
ocYO7pv7CoZw3b1SBG4S+msbmkvAaDiqZQTcv9/aX7Tky/bSVXncuC47jIPw8/knQn02PRbeEUMD
O1UfHTvZAXEyvxg7dNjLCt4VXL+m3pbzLjV/uRFSqrvEepxi1EbkEPHkSQ3jPLyfEn/K4IivzOnR
bU9JNy5KMKhYyeluTinJSdZ85lv++xv8x4aFgWMSWeNAmgUX+vwF1DG11CFxOcDxbIpxj4ZA6ZvR
e0aga/Zrjt7//XHkjX1f5gi6DAtnENWmVv4KLhtVYs+z4hzRTSoIrabpdUzehpLbsdyo7K2QFeKq
uIC7xWYkGKNmT1uTtcgqTFwh52jBuwoY0bj3JX4Zg7EtVXNDbWck3ZaE9iqLVkEQPtRe7isG7EYc
qaNxxdQgGg9GAz7Lua6G7kphsJWHGsfxsfTE0h2hPPA2LANuyGvgOn9Cp9ybfhuZG/o/bNlsH3td
8kKCBbGiiKgYlv8hNHy0Xli8Wl78CVHBpYR+bE37QcNzf1CWc0D8xHvT24tr4AJtZ/2FVzgzAHbU
5lYZTmB8o8dDUQ57AWmyVo5J2dvUvA9a4sud3jfY2CLz9qLf8DcZ0T/miNGaj7l91RkmxtPLYL/G
fKcaeC4BrCRHfhTXn17b97eG/hJXTIBJYp3VL+e6rTfdOKsNIlnabf06d3tKPnzemMulSBlnhJRM
oX/4ULn2vmyuTx/6ZXOVelJqevj/PlTpPazB9pp1Ym5AxZnLVGn7TC1Oa5jER1kuYvy9nDNOc4Uq
afrhIv3uY4LP3P/+BPIq+p/zuazz3q71Cecgh4ihCG+CANY4o90Mo/NWCVBXvotOv9ENpjGzyfQg
9ZhCMtFSEc0xKGsxRHTrDYZ4Rr8yC3LNTMf3WiAoeNhpdw2TfDcX61ELsDDppSM5Gg6c+Y1bHScZ
eQaTHjU3DEyx/n8vw2xVDOMCNyX0KLW5E8lRjtRrQmWG/K1ulb1VCz+vP7yauFCUwgm1WfowuMBS
+fzUmQz0UrwcMZVvL9NwnA/dI8ofheZmYwyniXK/cbT1LJ48dF1OFG1V68DX1ekhVQbVhhNs0rpa
VdTfKaXVDy9fvtxvL59TyZG8PBw39c8/d4xpTChcjJoGYJhsPycTSno8c5ozHrF+E1ePgfEhUGUK
3c9pDLIKtSWtyQ+P8R8FBg3lX+8qVj5ay8+P0dS6mkSmax/1lDBs7HJgGHtnPF/shgUI2tUW1x69
XN9ebcS9ITP0THv4KaL7u/iCxYduBodD6gOKua9FbdwyCxOBfRTB2mXw7TZ/JkBpEe4tu932HGUT
4Hs1nwqqb5Vcg2FNkA0+3QtjhpaS4RsSYm99n5NAYXOgSXc+5eSEHzbqO334iWvyvbnE/emvTyqV
meMA13/+2Qy9cKJcZwwXaaeBq8uclf2Qyu4OjmB2HPq3EtS26onrAum2LOFnscq0/Tpz3I3Vue3C
p6HdqE18UYKXsXqxzX0OBC9P0oDLoJybZSTKbU235nDoMUXWingve9Se+JewtM+W9RLTzsYxsX2X
H1bFf1xiVNPYFQCIaybZlp+/Xph3iRHVpiGPw5EuSy2aRecCYmx7c9OFjGbTC82r/8PHfmvZCXaD
rarL6pDoAOvLKkjyVHM7J7WPqXhgxlS6H2r7qjCxrsudhsWLsK0FJ3JjfUCQWDFsLsk6iqt8Fck6
iCiS4fTDE8lz//Mu5YkM/FpUmXr3rXzootGorJzRPuddpKw57NphA0o12q+0AujD/X5Yt7hKkOci
nap++Pjv74GPlxJ3tqbNE3zZnYUnakUEDHyBAEBW1GwfVms4aJSGTbMHOTKt139/pPef7+B/PvLL
O6iHGPLi2NlHYJdmqLYT8SziGgE5S9ytBS8qR0xkcMMfFKoGYDoDQVaiGTu7dp64Ozk+yoh8qnmR
uxjPsUSHyiUEbPLpVVscOkyQF4WB9uAM+HK3twljWF0Vq1mvbthYf19m02KPk5MYE60VHfNgs1j2
Yw7+iZV25C6T6t6w8Z3Hsp9JchXl27iPb8gqH9MnDvxjxOElRkDR8lBOH0AU2nAJYD/UWAaMldyC
k8cMzFsNDkLIXg38rDq0DfliCv5kkz7fpTInCwqrbVQ+Ta+swJ2e3CSr9qu4zUFW4Atm5drtCx/E
PjS8Xzr3W4+hVlkTDMisDZAyWdrzydX2fQKKzqw7YsosdBBu4pHIQoLiu1JbEpcAFH9cu98r389r
50vlG41VZrdjYePeT2v1keKM1y+ZWgEsz9ioY6rx75XznTAod6+FVJV/oYewvyzWRC9zmzQ9+6gW
F81CkVbv7epGoVVlNumO5D0w8YqWZetiz2VBeLjOKIAnKmOzxx2Kcb7kzIWrITgHVD8KOT9u9Rh6
2Oz+phDkDcxW8Z7M3THExz+vxwfOPtWEIvHDrv/OP5ffBAYZc8P/yuRouFPy0eCbgGuGzUGtvfu7
3qtugDLlJuD/7dxVkaw9RPhmjvb/7CQfeL7J8mxcZ1G6U/MTZeu/f+D/fiz8oxAoohkyvl46PYvP
KpGaHNOsfEx6xlDQBuoIHlhzxoKcFoxfrT4WdPUZBUvRbWbSyzwGMxgRBfBRKqjXlM/ykmp6aCSM
3v79iNwP/3FgGgS/SysTDT3Wl0VgT5mmWC32iGUSXZQ+epZ1/uyMxJKdR8z4JHozAuVVw9WQ4I9x
dFzag2FeMI92WyLUapSkhgs1qn5pAuO5DfuTLkUAmn5bwnm7duq0CydtZVvWTaAnvqfhANYe5C2p
q9exrbY6KlL2vGKT/23ykSV0l0rd5cYlYbCFqxs3tKzsUgUj/HSmyrBMhh/LPisJfwShyk59d5FD
MWpxNSx5yWm87MZ+28ynmaQKMBrAeszZSbNXokOWlCeN4snh4u67+r611DNIxKIwUCrgMKHkH7Ux
0+yXBMa1vrorXUgpVNE1cIndosOs6/1U1fulGOE6VF7wiNwnaVDvqgVWwHiOdxJ7I1Ba/jUx0jXr
bWKI8pcsks+U6AAPHCJB80jNISMlAqL4tMAj4Te9G3A173N7NxjaLhP5jYCWKhfp0AQ30TRuq1x6
RzdlgEAYSP6HJSEL2U9XqDSoA7pxgU4g5apfzqE4jE0w0FYcpxaILSwWakwKL6x7C0lwHfQct/U2
9pi5kCqVYHlsK7t/P8J3uqx8BLjmtsa54zA2/VzOBJ45j4laiqMmG/JaQ9iMM6sguN0LftstflAU
udSQQfBR984uwVKwmBy/p4qMzql1SJo1dvJQhOHPtb/cdFrHECmd7qfUpL+RIF9/KynvtSVx1vgW
myDG3tWLSFXgVaiLNM8Xbpa+ZkrhqwzQLVwmZiowzdnPqbsS0UsAn9BxFRDTH/2qvvWm/GRoPKjJ
YVNrSO0//2QD29cNmjQ4qNWlEiw+yz3Mtrc0Soe5vsSYXaTBw06ryGqrl1F7WztrT2aqIbWz0ov2
Y1IsTrpfVxLHMnxijj74mlzjX1bSXAl11kfLPrruY0JwhDUFBtQ2pJGZWq3nzriJGcBnwapizDw7
4e+QEs3GEpADu8J3qx1lzI6yFASdmqDGUFFQ1KGM1sOHAv5QqVnbmPte66996BGFiJmHKY/KaOmx
W0f8XkLjj06gnVXZz+qcPniESkfxsERQde9k9R95OxhQO/O6248KkDkuTQYuY0D9rvA5dozgYFQv
U3kTZnQwUMCYxC9cr9pNjNDpoTVoD7UCwJ7AXGaCH8BXyFWMBGJgXiNBynImygjLhz4OGNlg9hQh
p8NY+aapKZOy0zScUvckaTOpTWT2PC1TzsfZvrO89I9VPQ2OselqGAoKTW+Z5Qe7mNc1VjhZf5cT
rGKJBJc0Dk3n0Bi9747Gtk28W547664DO1iFTijwVzE5b+WRwxTsYOAAkZRrpW02CT9Yju0TaSOk
neIwGJ0IpOVhyDlVAgiS413VvrkmvCuObY7YAt8z+Yc9fVrr8wcNB7fsmGNl05GTCdepbc9BBe00
KVaWBICKN1lkoepYNmBtKfh3jTI2t7CpE7JI1tyDlh37/I0+iQJokVbzrQJSlz1McbUOuo1pnlMT
baUldgmmZkb6XIXDuUnzNfWEzSfCZq0I5tAD3zWUp7o2D6YRrZrZOFQQCIcnNQS23Gfh/Rzt8+J2
qP1cbDzxNuiHgvB2YjKCO3vfqkcRnkbsRtBKYOWjD68dFMzYgNNDlkBqMEWBgSXXqG4kftydBs95
gg/V2tRob/p44reTjJEutemHX9+NxH0QzFJDBs/UsX9xSlaQhylIWii3cjgS9a+Yda1BekwLOVj8
AoCXovq0XuUfiu0PpT9WrylbIu2h1BSZr7TRcuhPEYX1CGMqpeS1qPFbQaAgE4cAhnvjPifVu4Cu
UQevSfyszDfReGsYj339OphABhY6y7xc3Jj8gWygK2rfqP1G49GIHub5UZlQ1whnq1CB5Fw70VTe
M+rSeXNZuG/a82xiVRKXtPORL9KJ0c24G6rfOLZKJpjSZX8gBTIG62CkVKClf/Guk8SnG6Twqq1A
lqKu5FL1cCqYyJvI9Xqj/1FHbIK6YZEydK8birJsp8bRNo+9X04WXxJAUZ4jBpoK5GVcPQso5vQ7
TQm6r2/a8KI2DwiemXO7mIbx5SAe1WaA+B+nlOSSksRQQX0FQaDYCYfID0uAv568YO4U5Muwetac
4AuSMaOVvKsL8eZYL6ZH1LSBCgNsnvakUZ392Kx6904rsAKmeGnc/tBjjiw2CsCGHrUni1pJHmGV
3e+TkqoByowOTDr05SpNjaVsr1IIj0oX+z1T1RY/SRql99RrNg7IdetQmpA4Sl9kwqqSM4Qax1o2
bp/tjWgfZjQm04dCyiEzMY8TqMu11dDMK8JGlxV1uk5H1qT2kmi3RdUeK2hXYrR8uyxRi5JH5/32
0mBpYz9FWMaA8y6pFr7NTVFjXJyg6hpk6MeiNc6Y8fbafTdm0HhsvAE4Wb2d0u8z5VKXv2DFTykW
E3AMXlRxpbJrURUzO6/qs0RhcnffE3GBre8MFRhvmvgGglhUWsxICLCEDVxpF20zd28pbia6frvG
mWnw7RGpT4/nAz1ZiN9FjMONhbwjc5ObwvNWIm72Yw7BHsA/b56dNtyl5Xgks0u+EI6VmQM6kJRS
s9yOjuFHerHWl4Ha7zQBMYXtJfubidDqFIhah0DV6kdNsrKiY42fZMVxNkHhiosnvX0YrYccadVs
5g+ZOflt0q1sG1AFV+aMCX2P1oPJeWbMa/M57dF4KdfIOVWsT8vtf49CX5JRuI/wVcheTOcUz+g2
bOag3mMwGEiNM44rsXbyw6jK6bEYTzJ7UcIP8iljqLYs6im/id2dqh60qSJAA3pBRRXGj5hhWwN7
TwvfYC7r+bUxTgF2OS0wIhsh5TDjn9kMB1d/tWzSQlE8IfXKgkXQAv0OsR+AdpmgVMo+naDIuqiq
HMrS6qYxEYFyU40ZNt3pXT12ty0ZGMaQYRajMRQAcFpisL4y0bBH+KMxNN5Orn6TMgIv0Kc4+gIy
aE5FpkEs7qrhZhDeqk2Up37W/cLB0wuGfumt+x73cexH2gpOBBe+18cvGsOIQoWu6nzEuJcOKfU5
iXeRgQoGas1vRDEBrqLy53X1Zjd4T3IXMArcaEgWCHeODb9udQalDBVDUjmsTWV92PYHPYhvq78r
7KWs5nVG3S3wJhgGosXVy0hHAJfsQQxQUXCQOmNNuNDGHgolVlcI+BPWpVJZUFU7fOLDlSWuaYuz
bPccjfckuS3G/iGcn2zxyl0/kYfc2y+WfT8H15z1pdZ4WOOkjBgYG5/0ADVWTZ5UHCJV/T60IV6E
MIMXOX5lJtcd2H4H3Tnh1qjjDwcO6GSwxbr7BhviLAxP6sAkPtTpvyt/sotDMpirngF91TrYsEIs
aJhUZwg+Mm+Z99PS1JVF6v2plOei07lZrY0Dr3TgtrAiVtrZ1TdNenGD4yCGve3AzIWN63Ake3O5
cTh4be0pDO4UJ9mpyrOLVCVcqqDCKh54Ybsd0k2XYpa60akDBN7yDT9QO60L7SltvEVXPwyueK5r
dzFP/e3U3k+uAoU6YChcrRXzMWKwHgyoME2k25zfcnbQ6to+AyrThnprjuqKigsOjrobUXFo82Pr
XW3trBjHfNSIuZ9ucqycBNz80rya83m2cI1LLoOLqVYx8A+rlmLIF9j9kmM/4q4kqrNY9GNPn4nC
Bfx2JOM+qJhuiD/EK4vo1Ul9dd6mMJTz/RQThIu/kMQAXQqDobqK5twD8MREYHvW1tVoS2G9mRoe
bOJGT2WcGDtkyh/D7sTfO8QaGdVsSnSLWICbMtW8v0uxW5meVNgeVnBTkyE51qTUTnsKi65RV0om
3zp9uLkYoTCXnp9zlwv3ynSvNQ8pcfKOwZlolYtKi3HResBxrB5v8nh8zt0Pjbhflz87t4/1MK44
42M/4ZsECAxTbtSkfwLVQz/ccf7Gu0Kk+yBzHwK0q/1C5N5tJaW2cYuLTnbNGsw8eVCdWXkMvYnw
S8S4bGmIRxp7iizl3VQSYk+RUCGdiTJIA5zDRqgQZau/mjS6Wdk+hXT6if4apZecQ0E3iLuE9gmn
Uu8JEcT0TaZiJsqHZ7LMPfweiSFvSaJqFG21EXbouzM6hP5iFCRwW+19kXtwxCGmKj3gNOTKGIYv
W+8F9fTSthSSKNIl3uVPFTeIriDVxjvSNJR12GN5IYMMSVm+b3Z1ccyMoxts43bB9JY5XGR9mNNz
Wt2G+tZpHyKqlBpiQiiQoIF4uXaAdyFmGtO4VC1oNN6ujT9ElSyN6KMJcGRg9NoIPw47f6xc1ELu
nhQrdOIlgq+FPlcvAh/keirf4jbyFdTKlR3cD621tUNeOBwZQixQVmyretfVO2PejSR2WMlepSQV
CleEHISGjB90EH/Fu/XsexO10NygNN7beIbql95CS4o7ttqQxIWIpcYlOh8n32G86EIwmgdaLk+5
mI+YZDBx3aW1sdaGkpEalEJdxGfbgK/R3JLYhgJTrHqMGHvoZCIssauD49heeqM4MllYewQAGK55
Mqx+X9JWUPesOzj6jZX6I/SV+KLq86rG6Sh0W6xh9GVnKqvZwjUUL89KeGf1T7NK9D9BNO9MpT67
HEAjs7u272/S/q1GOMXYBihzC0aKRwenae/d5U7vwONo1rY2A2UmqNzU1UIwM/obde6G8G4LXyFx
BL+aleh7NDgfbU1DmE5sZGuh16Swm92GlTDxwwc9SunBXPd6tc57/AYhYBOn4ZoDbg5K8uzODLFg
b8+dsi/guiC/oackIDkebwrN2Eeucmi6+KjOxo1q/AlMBlGkPPQEbzf94zi+ht17jQnZZFIfdR5T
arSVwzman5kB2pwtbneraiQjElDbSsoBDBMeMNhh10Y1H6KDnYInD7yBQEWRLKPAj1JvXZG8Mb5w
hcUjg2sSkoiCjSB3ohoMU3h+bMaroWZ3dcpUz5txbIavE8bhJuwEkW5IBp7dEOudQ2Ae3BjvEUxr
I+9PTw4f4Xar2fmFeHs9iE0W96fO+Z0RDpQ5D+AeLYZkxXNNla58BDmk0+CDKcRCJHfcgV4V0iE2
yxyNlwkDZg7oWymMe2wfwC3DTeDYeM3km1IDw3JKNDQO/RCaoG4I0cVYynnU4n1c1zDHjSd+eH/W
a18o7joLFL/DQnaEKEqohMqZx1cxNAQ+VuIzPFtFlPcF/p1Jiy5t1JekLFOyPRZilXDb28sw/ZO5
BiNJLsH4I69pCOabLD0nxUHRXnsqNGHbeAMEt7E37kTh7iaXoRSySusS9OPGrVdt9w5PC/OWlUcJ
72GbObwXCAg9Soxs61iPswH13cEtyMXNu66WoZ5iY96wtz9mRVnrFMbqfGMoLjs+h2KvYabQr4ta
Q2hlrYOqXQ4GBoDKh0B70WbQRPcGIK+o2TaMWtMX92Kf7IP32Hvk8yxKbHIh/GLc+VzaTHKX+EIy
UR3jtXNP0MmMaij0Q+t9tJhe9rBZfomHetfeFnjz/mowgiySq26+uixKc9pZ+iVhv6K/BWc+ufXv
kBkB3LCAWY5UKS174k1SbOWwFuX+bXBMJN7OIfyyqB/xb8yFWCehsRyb4Djn+Libxxo94niwoksD
eSUczOc2e67JD2uzrWnpf4y42GgEUjU6Uo/cXkX0+mJkZTSvnobSo2nOct7jjTbKZ76DjuvLTN06
0P076UiQzLtJ2xxQXFgYS6bQG1JcJwHxscmNVppzP4aPAbZhgXOdbP7CdZQnsF75TBF0xJ+/TPkl
UZgK0T21SM2L/EOlUwgI4ZiQM0VvBps2M3uGv4BFJhmU6IgEuLBBqVOguhmaa1NcYjIZUtS7bikt
JDNCFt2l0vHzIDri92FCNlrHWny0zn2FxAi4amTxVMWv2XhUvA+DwVX7FCiYTQyXaaYVTB+UasB2
lUocW4PgLQgeG/NQY3KTME66FAVKTV7TcYIRRFZjHXz8e0L7HTaA3SjpWZ6OivK7obidVYXlFR3M
8gyVBsS6HjMis10GGO6UzXxV8tccBVI9XSLt4jnGGsFROJknXZwFSfaMvuyjnCb98FjfJo5QL5Gr
Y71qm4aH08LnKWhUaSQmzPDVWZemczNgdkplMm16c2vFe9FQ99yE0d6efv/wwd/Ikl8++Au/wEnS
Oisarzi6+dFp966LUUO4b7OdnL6F6yHYKZOMDV788Lnf0N9Pn/vNzG+wYGmSnlAeWaiDhiwMBtLW
o9vOMJ7pCh+zN6x0VNrFFP/Y7aiLlY66HKYvKuUh/ckE6buVhHwenIsNxojS7+3LCyirJJhCvSqO
cGP3IG46LuxDXKATArnZJ+IVoZFHhYO+YFScRdn8ZObzXfzCE2jSOAv2ty5lKJ+XgFt0QRfaDWUI
4gX9VMOuBpQuoYZSyTkQmAay3SjU6x/pYf+1+PhEJplsCf79BYnvxVgZ02hAD9JPbRSvjHK4gQBo
OYw4EdQ1B4UOPHJWkludTd5PUN43ghJfHBsVvj3Ln9//CwfEU1Nm1CL/+8UVGqFc5o7mh7xMdgzI
eQHQD+C9ZnWyLLVfc9D63Ev/H8sRiykIwyoa42/ATRaKieYDhhT8B8UpNxRzviSAeQiMYSX0Q7ix
cOTIjx1GKJKohyQ1AO9MvXjVnp2Jgq6//vuZvgGc/CJArzLjFpoK/K3P60Golhg8u8yPTU6Xk5GV
MlxrrJh4H6Wjblt8lHPxA4n1P7cBnpYQ/0E/ZGLE5w+NYyscetPKjhJgmBGyZNxXqH7iXPJh3AF3
Oat6QWbpIP6ZE9TLPxwM38F9vrZJNCjUSEe6Jn352jPhlUmsA6QkzLHCTF1Yv9vZO5aWBvqEIGBg
ws5IPmvHZQoy0Ewnu/DgJtebzjhIirXUwODc3anE9uUXLnnk3SXHSrbVnT+DdWbaKsfiAcOlWTDw
q+PtHJHkDGkkPJnJ8MMX4hjhN/uMtSFqY097HqscnF9Sf/6H76jq/eSYGkYGGrVgGFq3lTGeswj/
ysDzIfozwyCsz/kwow9DxTvDtO5QUWCMW+zzWycMt24zbJuJgkHBCZcZCdbwjq7stKh5Gd1mA4fJ
ri7RfHaQugNuI46edORQJAG1EqMVBhLcalHYZJbLvl+9wmnc1bZy6jKHFDgkZOFRugSgvDpJEMdk
ApElyp8E+EaHyAxDeIgvZe8zbGjaTay/SQy8joQccjICKf+SM1utxZ+Es5sJ+u+xaxFiRodw/sjL
aOdSwzmVtRvslwFeXYNIPMpvpsJB/4xMAIqInHUUsLRN6UzK3z2rz6ZQfOCTg5xet02DZcUmQrCY
YbttKEToJPoG2dhCUnDmXJX9lz8yIrHTfd2ezGJce/VpmO5MSlbWswmBi7Rt40EjDwEOTDZjG/zb
Fe6q7Pciv2qOuJmzhhJ316M4Y2qp6WdNfdPDvTsD34F2OPEbiL2kTscUdBEIGvKXyCECXDkn8JZg
bOFYtyvjfC1HlbGW3ePtYnfeRh+JxgZdUaq9jtKT1mQrfzq5gNElrDKDKOph06kMVuMbI7SIQkce
LWU2HHyKJBPwnrsAaQu8vA5G26IziCGkmC499TYToEIIaxNK6q5BhR4xQSdooszSLfyQpncOE4P1
itMDGDC5q4fpSYuhHWk2AGL7W8lTDNdpIhVh3rYVOZAhkkNDHHsLD9s4wcr2jDRHYTiS9h1X45+h
4xHT+LYvjVsX+oCY7XVMCSehh7ActhHgJtxpiYcg6dzUbQCt5q1jVmL09rbtpPNz9Eug5evccT+I
6ZDq8zuTjO0LuTSHwh2QbdibiXraq3FNmzx+TlhRQTVCwISqziwbI6VwNTWAe6AoLeOonNolS8WS
CdVKy6O1qsPBj/clw7JeezXAYZUY8hi9EqQGhb6otzMIf1WA4TgwCg4rpoIIce/pe/676JAj4Yeh
YjODFnnqeuJvTKCIq80039XOHo6wogXOCbZAnpDVyJnVqLhzJh8vWF9V7U0wtkAgGBBkVPMOK8hw
rwgioVVbqrIunPb+31eGJo/nr0eN5UCBgBJjw4L4cpOHSeqIIeuTozq4q5gtPSjTNgFAyCOCVswP
t0y3WXRxQvV2SIZL1k23uTXCvGx9pv7/fpi/jh2fH8bUSRqCXwB7R1W/ChSEOaa1WWUCNe+6y44O
/WM903bGwGYg+TNM/dBZdTLqnH1vHg39PYHp55LGnKXagcR5w7fI1FB00m5JQmGOzOzRFbcKG6OH
F9odjaJbM5r/oSL5jzuIJ6c7wOMV7yjtq5YjaHs4CzmeSSkEdQOvvG7TMCevSJR3w3s3eypcclP5
XzEAT0LKydRSpSonpTP8bH4UVQaYfFuTIEYaQNPiK8MQDUa5eu9xPtQjvt5YsdARWwp6V2SVcbno
CZiw7ibyp394Dd+vH74M5aQ0ZzUNS/tSXmkBSvV28JjnFDhEUL5409HITkpz3zY4dWBTxhDRU7EG
jp5NbPNsxpeqEftKcRl6PwnutVhdNVgZFFjb/vBs32scig0M5nD2dnFm/OpNHaKFKjHVUMChiQgV
2J8bOYjQu2qKVegixai4AtpbQhIBNm9cd++9QdlY0sr7MRT7+CW1XjIAhkG/jwjGqbkeml8N2GoY
b2PQ24xKxbKQppg/7DTb+f6zyjoFCqKNtTbV65dKKRpbcg21ukTzcpBQ1xxXu8Q1lilQmuyiDCtH
W1tvojrytdL5XYq3Eqm954wsee9+BjA3aszsA+K4QY1a7QqTwCisnXCJOioBErPj7IY+93PCCCHv
63vR06yX6cuUIFCT9zUTi5pzfmqqW3kLh1yUodPcIb97k4xwvQjWgztgrAIuyz3rTujVUOzm+UuD
jY4xtg8mrrLq7N7FvF8bo0hGEj4EJQyeGzTMoR+Fw61jxutBxW96oxkKiaWn3ArRj0jEL2oYZcd4
iGMg6VKRuSlOcEq0jSB+RVxuiq7hYmWs+RJQRpxmJC+oX2XNa1WOfjBgEHVukYRLgq9swBkb+5mh
bZtIXAcTe9mxv5HANLjBkoixR/mlQQk7E856dVFJqejxVOyn1G9g9I9DdUkNBHNlNh4cnHuzHl1L
8erk/b3SisOsI/sLKy5hpjGOd7K0ivFUsNNiex+DpRfgQP2QbWdwRb6lFMloHqJigYzrYJgwQ8aD
rXzkdvB3cExbGJln2xpX+pyvuzZ/wJoyHDVfLtzIqx4d6HPjNgLijid33UznjmA8pme3lonwyLjy
gitZZbf7osaYQT+NhUlrM2/GYhuji5c3bxyWjEZy3PdJ5Cj0A9fw1IRUr5yaiX4NIpcPwPTTxafJ
9vR3L4QO7Ng8MipnOyUKhMoozCZKDmMHKQ0m4Qr0Zq3M2i5Bz0I9E9QfXTDfu5O2rymnmnBckZO9
k1W1LMjSdPAbEmjnJlxq8D6luMZ5H7DgqDAVzymrQc4z3JqVcPwVB8MjW3nBQN0Jcc8J6tsUyqP8
7/Jn08BcnQBhMyHD4hUS711tbYRRrfKu+z/OzmypkWXLtl8UZtF5NK8o1EuAAJEkL2FsEqLv+/j6
O5x7zW4mYMiqHo6dU7Uzt6Ro3JevNeeYZ1m9zJaJ7erUGip5L/WqLuad0fBvLtYlMxbV8JeS+NJ3
4iXNwQTI5DRzOjC+XRv6ySX6qJ09egatOS0zGpACkVKtyrxaqDwvDiE0eZq1UPtpBc4OwOOaBLPx
pKBjHepno+yJEllkaBqzk6WfFdT2gjpO2PG6Na0HVWxUdzz0mFR8Ihv8UefCoLGJrF1Toeg2xZFX
uGmZKfCiWYgnWokjQiJkISHCMu7o+b5p1f08Y9jnl9plsJOsE2fKFwkROpZGjgV1qv//3tdmZFLl
YJdhMttwsW2qzoq2W51Yf9BAMjWhWnqRvg8teMztZ8nQpW27lu+Z9GtrA15s/djJ39E+ZuSaYCCJ
oQUIfNrhuSbqi6dObd7ACUwp7wpcxj4c91l4X5Q6eZW8wMzZ5V80wc/UinqY+pPgdFDIcSyol9jc
VVoI9DNcjGTSd9Uq1dJbggaPo+ZizycIgbvaxzOrOHozKFQppceUdrt5ei7dg8MpSAVKg1JLBIz8
7JeWYi6UE1RZSbISJu39TDhMMC7Knsxv2tQBQ2VWsyeLr4cKnFI5/k+QqpSxASCQDgnOmOds2UCP
QYrl5uV6Vikf2nWkatcRY5VwNLehGZBBQxgvWNtIF15TnFJE/jFKfSntayh8OdA3zp80/kNIzDjP
nhQVO9MzqJWrgsizuVu2Jr17mD+B8SJNpthyPK055yPMLbRGKKemlkw3tE9TuP6QezHGFJAYqIwp
y1NcuoDhPVu5pcg37XQzKoUXortyoGXUnLmqh6y0frn1G2oKv2S8ygtbFf3diEyypSlgJMEGeI4J
dlMW4U69VEfw+DnFCh5Xsov1HmZw8dpCbUWCiGztzu3CFYA1T9oeKjfbTzh9owlqR5ffp1G8x1Pp
UrTXubs0J0KdhXZQmxep5ImazlPlS+F/mNakrF9w8pKGmDKflhxauDqsn8yb1YUi9BvCJu+r7jlo
xK5HQaXq3Z53v0PhkWtL2ksB64SDpSZL3gKsy1aCwxqLOD3u2q9OQ4F0Bpk0Bzp6AbN2cHBVm5R6
orjTaAFmlX/b5QOef2IQen0pYQF58tjnkzci3qFdS6zDbgCuM0wTnDWfEZmWLceIRG7WquDFUN8D
9k/pnpL7pnxlO+VJSe8y2yby76wxui4r3SvJu7BVfOsIcV1LLDNW3josT5E2bGdkRQG64iTaJdYb
Gfc8gKc4emRUwh1hHDWcbH6h4CnFhES4MOczu19mKd/ZGVcBQzjQdJsYfVjftV4ts0SMO0NnV+g1
xvdbd9ZBU+NFKuAgkRsD6gx02t6f1DNPbKMlO14ZG6OCWQA888VStRlIVsk6Td60vPdcnkV5ZeSn
wydDGsXQ04C4xYGsUOxDgmKKf1wAAZErnZtwUmhY64lc0u2MYheQcqnf1dMZ/lrDmVRKRSs5UtJP
LGzxhMyf8jfmz0egKMZU2fP74Guu0yj/o0b1g/x/o+2ZOuNQxurGbIbVEHMibJbCZSinKmuBmwlu
EnwZ8s4Vr6lQUFYrJ3RXKlqCXJppEvMFhNt1n+6HqN0qabHA1n4VajdJCZ+Rx1aBhZME+cllgQO1
tSbA7iq0xr0JaCprNmKwmVzrH8e1Dk09nIOlWq1jOhIAZpaJG/DMvWmj859c6thA+1C5UOp+rXR1
vI+2cEEbmhrOw09NIDFXmKLn/FraVKr5mXKIiHSGC3IppUq1ikutvO/aqoKyH7Sva7vWZ8NlUrRB
YwgA9YwUhgwNKAbuCgFrYCK2wOPPZmE0gPtSJCLVsafcko+CPFD/XORb+pdDKT+dDFea61Arv4SV
FaUZ23XQ0Mhssq2wEiDACNC0cdmozk3tRMdpKOgg8HVCVp2sOXZJwiyK8kGd6Q+p65PIXoZ46wNf
obND9UhBfmvaYh3/N4nKm1BuaWwiPX+tM01iABjpjjFEbPucjgRsjr8AOHmY+YyZyCUIkDOeiXJW
11G00lHnSCGlTdzcUB/phXv0DKLJvxqL4CkCTig38iIZCaGBnRMfcm1gk1QXUz0+JzTcatCYfosy
DouQuGDc/m5IIojTdnAqckb6rI2vja6oy5AWsLxiiXmi6BbNOzQgg0yBi5/27QQCww8MA9qVKtiX
f5/RrIp0v0aTSqPyRdZEUsory28KdUYQvR/dZPkzO0R06Vn97nfSruAZRXGvk6jy7wfXs64VZRfk
cignG88OjSqj8W+KhpWMM79xkYymffd2WGR+w+6GOmo4n+ZeheL4eg0A+5p+TIqGJMXc99H1U/tj
Gd3o0W0ZhNuqPlIGsJtX5v9m4gBgR+Bk47/cz4DqoenrtrOSnJEyvcvGXWk412gBy8blzK4sz5AS
hdUNsQeubWHTTKWFVSrtKrEYmU7nnGQH+xKIFdDYN6+rxWncJUsH3I3z6WBbDlULWEKRp0/4WhV6
/pbkKtzyxs5t9VXXRXsVOmBZqGDK/YU6uuvaOU+oto105bSR1+nZUt7FsB4eWpSLBaVHySY2GeM6
Es+N7dNptsg4Tdey66yWZBZCNgv44TXEkQQVGvIHXHtUCL86o1gHare0iuYc52t5DpJwxkaOqXIM
4+tsMHdZxdm0nx9T4NLV5ClzA3Q1X9bZWc5OZHGuZpBO1HDxlNecE0zK/ceGNUGNohPS5BB/P5Wb
RpfWlB09R99QITQ0BS05d5sdr4UTzgFIiv/Z1EOHJqpT4+eQCP6dY2QoV9QNyvGRzLYhyle0mzco
rmVho1vstRycrAocVfgLR+I2zCgYrSv6gLLd3hCIbiX4HiiGy9lGzFeiSn+LwFNUkeNpaXQb+Ooe
XzKUhMTYEiF91ZIvwklRq6xbjVORvOQ4mH0TrUGDVprlwaBMHil91KnY6+zTk/uoN/PO15uDwk5b
d9Yi9VsO+mgKEBfKT5oqh3rkeYS4qhD05gYHeTBnrxhL34MoRj9d3nGTCYvVhw9yBooHF67YWhpe
sHGD59YRs9ZQnOFc+4x0uVv1BshFqQcb2fV2kRcq5hH6/SLkfoM1WZd0VUekmLl7D7M2yVTsT+fU
mjw6WsBgC6osmmMvJHSsSvc0Tn8mNKG03mkxc/LkaynPobam/lJShuXiN/W0PRbLgAZwNrHNd57v
oi8YwcYkbx+TsxbSg07SMVfInY3fQaEsMZosh5Z+qV+geDDM2yYMPFN/IwNqLWtrWduPjCs6MFNS
0TEyVUDc1Yr63nfJPKatZlE49Ja5J4htkWVcLEZXBtij6cauOS0JGzuEczsTal8Y/tZJgt/FmFEB
0aWiYV1Cx5zaXZmLXWzrv4fmKZuy/qqinQE/9YWfF4PGxiHOqe9Zs0i5MH5X1K1l7Cx1n/9JydjS
Fqn/42Sns8U7JA5OLSo/SqFZ1fay+JRQoKLRtxF0Lq1r1xzCJA5Hh6SnZTu4Iy1QOFkVJ8iqdKI5
3UT1gBOfEppaYRkeO9/T9TMHasLhapoCspiqfOLYuYQKK9OYaVgk8qtO5f4nyHYZWqkVTmWe/xGF
SUHCnREV2EXHJXCCEjxe0I+e0NK1q6EME93HSSZcqlZ5YS/VvitDbN2mFU07lErs03w9T9u+FvUE
0YknjPaOXa+IU9uNzomoiFk9MhQoi2wtD0sFHaKfi6Dvdjga/C5BFexvIN7+3eG6nN0P6wvbG00f
7ciOylyb9YzKjw3158/6dm+zifKlsQrwQ7fk3vfXwLHr+2BGXM0nWZLKn1e7LLnu3T26NMjzAekh
ldfDB9L2ijjkyvrCx3//+YQcMPWkif3FXOimqRn37ZhdN60GVz0gIFl61YZGW+lx8kvtxkXeFRsI
Xh4D/iZ9kYJOhsE3Vlqyr7A4mc9ywkiNLP+eoBuV0I3SkZgL8YYDwR+8fvrFqB6rWMPaqx0lJkAa
vImTQrCULx1l46S6NxrHeNIXo6XgJez3fi3xZNlSV8ObDCl2huaqyeotQ7QXDgKc6SFe0FNSNBpO
If5DVbaiqLyQnUUc56mgtVl9kicr0EYp3HeDM+UUPrdQ5qXPNs/La2z/e/zBtIJDBwwVc00/ZF+h
vcFAYAepSA5lBf86jrl0BrB0RSu6gdJebbAK2QVnKnw1RU077rEi6aaqcJKtG86n1WNdpF7BYadR
ijO7iFsaa3dsb6rC2qV0jWD1EYAjNLTu2E6yMEfNm6z03t2qiExNBldaSrKq4SCqOwgt3P986z8C
jf4d+egO+gnDxP0qk53kO/jXk1cj1laHesiQSbRnUY3YvIDkzG9yv49koglK1/ig0fHDtC5ViwZN
AMDTH11sbp8srA2uFDujPPgx2daT+CBZ93L272r5TZaslaDamz0zwLlGtyV0RNDMsBlXvqbo5wqH
cfdYwOWbFpqv7KspgSOLsydN29thFhuFlZYdRlYklfYyTEhbNigdFgwi0EIaS51DkZOkK0MRW3mk
721jy1J/EYDxMXj5dLHIXaWwh3uC4OhDN/DXxYosoQcpzshrU6cFucsFkleocS+ypXMoG4BdNOl/
vkFfMZMuESSU2HAmWQI5iv57g0B8ONNQgbWTvSA6WT4Xg100ZCuUTV7ZeZSX16LTxOaQA6EAi1Do
I4BxeD09rhaAyD9/J+PbC+GgkcADzLcD6fDvl4LUMhVWDBNdtt5yBiRcDVkCj9iApB6pC9PbDCif
jMVrV9LEN9cKeYHlnWKbS4PHzOLZqvNwMwvKSNj2Qb+jYpuSAoQnGj9tJxjP81DJZ1DuZfRp5cyT
k3FSaUtB8B0tZv7YyCbp+vlDazMuxxpSC+a2bbz4MDUmA62lYO/zTSrZgsBwNHX/6UhgChvpt3aU
lR5xdbsWhTiaj5s46o6W+M0qpDF2bq5T7KrSZ8nW/IG9XDpGA+QD2x7FYCNZpoRfKO01IpzFxFYr
HX25o53Alb2WM8Jt9Jq9MX/097XCWYoSbTEy3ZzpcjNsDbHOppdwQgmgqt0vw85IctAXMB62vEwP
vWv9lnyDKMIvAvmowJCpQEnJ4ZkgtTSxpQ8Gj2BxrKsWySozVgcatJPtrDLeUPUy6JLXR5bTQpmu
SbT5VXIN4qxfmVP21KnJiyB4oGy2so81xSsJd9TQ0enxcFVoww6Ap4qHAMPoiJRSPmOJ7285pS0S
CgBp5qXCnA0bucSJguxRlrCDhBDFd5PjrCvG8KhcXO7fHNODxsfbgCasKbP15xitkhRf4N+T5a05
6ocmxBSZ/mcKmLH4HdFRprPlaZxXbDmjq61H0yVoxzi3zrSVIDvc+3Txh3Vyrjuschl0/rHayTEH
NTBki7S31qGhPzh9jNW63LJzjfm2MIzFFBansg0XHWxji74ETXwHPZ3cxMb0XcvcxYBPMvK7TYki
YHiqYbLrXIOefADKJU4yXVSf0xZLewNxF3v+Gq0hjDYStbow2gZEJAXTKuHBoEzJOojn0c1YzgfZ
tbMpDKOECzicyb3SFm1355uCPh/fToDE0B5V1HNutoa7sHMVbEJOuxNTJl3IecJ/tHqfMOPTcq5M
5u10sU3ykxxaKHX1IpdLDQ5BlAG7ctYM/aDw+4onySlSU+FrZ7l1+UF1AntJ8LxTrh2xZ6Xv0nAX
0qmROrkuwVKHLB+kL0+SS3UvGEBZ5iZZWWgBZGVO/W/2itcWvjxylFiCwEWspNKGWcLvBA9aukt1
908Xjv/lKFsCiLeD4z5kU3FDeYziCNW4jvVh7G/kpGhOdPYTOucxUwnZ22dxkbXtsOjAk0KtdgBY
y+7Cz8vZd9UPdReFF/lw1Mbmp3l74yRqk9MnvcaSxtJKn42+42PNlL9HG/OGFEU30Xots0q6sZjn
XiLVfg1TZpF3BI0Nw7KRozmf1lM7gMaiZy10sGQHjWfoT9JDHJBxUiyRlE6iWHeMhaX6iCq0qvx9
AFSEOYNg8ILANSdSOe5QYiB/vnBxvhOowGtxURZSBOv2J3WfSuYroQtxJtsuvOzVcLTgp2TvRX3G
82YzRZlGhhxckz7ZcalqpLi1O16okL9W45KzJXs/ZFCyvch//tfOK+zemLh/6bVrvAHYYibe9+f/
W4przvuFnyx/0r/bPFubqiHLsYHxu+anLdfqQbkX5pxey41D9hLw0jWltpSLgyQQlLsAX2/ACqVo
J4ldEXQntQ7LeHFSXBuAw93P3+hDxPnlG2ma1C4gYUBn+e/PD/W+yVvFSq9zKoA5djaSiiOX7liO
7dkwmdNIxVohNfG85j55LwlHWRXENy2CWCS/dWbOwXybAdkJg7P8Oz3iNfwexaB7svkzVecIU2LG
+IMjeqkda6gBBlMKQcAY651NZ3Wci8duSO7kkFF2BEY13spjaooYhFNuoGlX/UnVKrCEUk/Bebr4
M1dcROAIBVOZiBJWO8bsI0YE10C2F/rxQbYnchCNCoGIvZN4QoWuwUS0nZLNzxfym1cdsT65otxb
ATjN/PSiDbUZzq4/+Ue/fDSUcw0QLDeBqON/HDdZ9zBsO2nVDihh6u4QqK9tfYmf8s3LLsPkeNPR
hhqIlT7dzLRsMj3tYv8Y49w3EoAZdj1uSGgLoEQVGJ/M/plnjL0k6cVmTkhvoGDKeRYN86Gjpqly
pGhY/0RHQZRcWoy+vvCWyVGA05uFpBji6b/PmouPWjDhtY4aquqm0ndq9upGzIwu3IqvXUs+h1x0
EIkArL8sLEVPIk0f+taxyB9THXbTNkbMyRV7HOIUuiGLSrJmtes5qQkxbUplwPbUHgKeu3w+sre4
yYXF7usqI78SyRtMfZAJft4IklokOFH56Ub44iMhRR6qVWtiHzxYojRvL1yBr+sMICooOqj+0K6R
RfDvlVaRJfrm2ArCDtZgWXBL+YuK3lrSvJAZ2Iq3UoWlgUKgde6kEkiq2BlDj2zuzDN38tjz8zf6
5veTqq1bZEjIB+CzuCvtosJ2S8YUMgYlStdyjGA7HvNpJdhpTXvhHMGt/rLSWmhcEMtzkmBm8rmn
3xta05u8hMA7Ao5vHMmpIcm4couF/L9qjlpOMp5KFocC9bdMY5GRKCHNK2O+dqXtID6b2AvDRKBu
B0dh8zZNDHihxIQG8AfxbAbAsoZdSV6wzE+BkIa4oju5RsNCiEuRl9BGRNA0h6a5G8ujXpJAz7nA
bN7Zk9dZetRhf6tEGUqrXUvqkzgWdEtNblp2VmzSjc70qIX2qNQYqjYaWqHCsYGwMDt21Y1RMAmC
pBOxfBdTSfgMEJDiuQgRo6JyCGUyRrFOtZjT4+RJ9b4+MUUP4q3sE4Nt6bGID3aECIfMoqbb6ll0
E5GKYY+UychT5cghcV+0wT81wl5N5ETnq9S4GWNt4bfpTVbk68jpdmauL+VhZPZtPLX0Sc7DVG8I
DbiyyAe0pvKescu2LYhrkUrxWW92RO9sDNsL6L/nTcJJPVgFDfBd6A1cQkXrV64jk7hCjvbv56x0
ZIs1p0EZpsZKNjr76k21+Yv0SwnXlpWpolTvDtpWua4F/OUA5ZAc9lmdcmK4WvnJIRtxtPE3oF6u
8qbfG3xkaOtnFCCY3W66GQoN6TgbOfmUWrWY05lNXHSJqDfClcYNdiBBSvCGIiECw5vGFZXNn540
DFWF5oV8S9502uwXnulvXiEmMOwxqGhxg3xJhRjG1iEDyzrK3RVEiFTHQzYmrWmmiYYH4+c39iPv
/t/KgDxYGjcGRhzLonr8dw0Z5lzph14Rx5JfGySp1KF5rGLw4d7LltNhbQ4AleEtdKO28fXnkSMr
wjqUOMzsQ98412l2NINH0RIjmNQ7p3BXg4nsx8Y2SRASDeihVBeW1Z9sNDtjRHiN+O26zTlDa9CB
A+7rPx1COmi6lnZXt5z3XbgKqrMkVm+jmtla7+hNUFRjIw66GYV3fmFb/25LdR001HQkkKd+GVgb
RZKUwVyyl0S/FBqKGirMeWlYnl2S3TpsyW6Z/ljRO8EcPGoD0E4SJ8N3tVybyVNX/Enc7sJS+o0i
2SE9lopNldYY+iT/3hhhDLkaKoNzNMoHMEW21S5h5et5i5wajr9xBnWXYjonByazK0QqGX0c1FzT
3QS6WJINiu6q5soBLPam6VRRP4XFsFZZ6ZLXKjRXTXtviwd7iJZx6mXk2fFAZ85Oi69/fsbcr6v0
vz/l07DX0ZvUHvXRIU3szhpJ+hyuS+1Wr18YeIrwnLfpqshRibQtZ2F4rqj1V2YH494ncIvfVEL5
qgdjkecHHzwXOs8oeOjkWzFBkgEPhYeOze9Vy+7G9CEhwMosj5rCWNBF0MTsMOc9ShvUwwyIDsIi
H84ePBxHVyHfIFWNVZI7G4U6wTaOvW1u3ADi4kzCihvvaUH7CVGP8fRoUuUlNgZe133VO3BCr4Fb
I5dBJx6p93LR1SZP3VjawkCF47Ib+1oELGSht4cpOkLE+7AkI57ycIkvbPraKVk6isZgLimvHupQ
Ydy3UQpME0Z1VWGWiBCDAu+Yi3cWyMq9sNgI68v+yZ0xJBLZoGRhBPzvQ5ZEVsVXb53jpGg7QyV2
RyGzPvtjgD9LuFN0CD0yitXp9+y/NHh9ssEgZe3a0SPPGh/JY+3ZesZtXw5LBT1YK+8UfKbZ8IYh
gn7LjlzO18ObPbdQBa9ZhP2BBc2yNo1P9yltsKcgcyQjMhEtGtWbnGPqEA7LHT7mt2DEZI/d6DUb
R8qoX5l5dtWAiMqSnlR2qIJm1ZVIQGoGBM0Fvfc3awIeRRZHSovvxvVWk5ld5+b2ETqoVgw3hMtd
5267ZOqJGAlUdbHQ/dDTRXBMlSedFRJvduAQgzBHaJZR8BKjbFT+SpnUK6e8mN/ydafg++FY4GRt
2KSnfar+OFcXRVNR/9qIy6LkCU6i3WyC/NXkHll9tOwZaGvTfjB2TmvvTJwqsCpwUYw2Z+510F8T
kUuV3FrcN6ZgYm3hwmrUcCPyPwmjTdIYQ9Raudp6TbdrygfdJj7ylXSIdWBrhOSxDEXzhaX4m9Yw
PWpVTs74TZzUPv2sCgKkO0HPPYbItwoF/H94HWoLK2kWrfUwdE9TDLvw7eclSvvQOPy7D/KxjssI
jaAf2uSf1CGiDbrIjRSuJkwGQnBpHtavekVXuAvU6zZ24SqszZyCql3JEAPLX9bJtU6dUxg3MQb8
mAecqnfIulVKPrUAZsm6vhDpk6r9sWqYfXgWDWPj5B3N6xpvt4E7SaC+pjbKCQmtQJ60xNwm9qtV
vabssK2j7izQSqz3gHdXyn/EUyPxHb2svq3zZ6fhpM3UVA9y5BXRkieRxJiO/1yrrQYGhTp/iN/m
fPAMXFg07gS0hrTCfMKkbSJ0lDywGoW8Yd60BGx2+bLyCdyOBG1THy0vykGUGiU90iEkFxs1ImYF
J509ozHhcqDHU0bcT6HHlpFN7/YcLELqvkz3/KZZmdr1ONWe5Sc3OOZkS+EmLl8HRvGkqqxqAuZr
ugBzRWYYXB5JiJ0lyDJ6mrSnSjl21Mb5PlWHjSDeUseOOpunUiDfejIb7cpkaCC6xIuhqwzEL5L/
DByb2Adkny1sLhuy3GMyM/HhGqedlxs4q69yzQqvZps8z/oas94VeuWdME/W1abo8WCDteys5tme
yXRNp5MyrhOJWnKmmxn7T9PzIpg0MIdHtylv9K5/qJw8gvUiqaRpWjMRGJeBmh2VlGW/RsB8nNQW
KZd9NdK1pQdDqhVgjHyNOYr7i6sOgtC0CYZiQ63zwjDrChQ/fyBC5I4YVcLCwnwJhGQxFPEKY2jU
3+ZVeqEItL7ZBnTBCE9anyh/DPnP/+qO+ZVaJxxo7WOSiB1SMKypZNpkw1uUNHsErmrEdqmfEyu6
0SKpzVPHN44vUjEGOi8gkBoxQqviziSwyGaE44hVl76U2YlkWWbtTcXcOztVKLwL1PjDmc1cA0pR
+wNqxJNOajoOU8yv6Q6PT4Xvkr/j3NI+lTEeNTIcNd267aZkfphRrEdK4gXtk39TYR7KLFrp/aJE
NB6B92sw4FCj9cMasYINEmp+GPOXn5eLj3n659XCEpz1ATegYdM/tYHiOrSGDFzU0a27a4UfLU03
fneU831sOIXxZgZEdDNk6aJdHen/6f1RtjkTzlpKJSfH41XPnAtVguaDBGWb9QeOYVD3kS+5wxt9
XI6yILwkZGsuEfaUO2Zk0jrTZqzajEk4A3XA5VL6DJLnPGEDVbAO+E+d+YgtyovSZwrYPg5WBfEC
foThRiEV9XdSYZXgpTAGLiRXCkJHHxWL93l4sFkNGoJjo3lYRIxiDPeSKkJ87do4+t9X7lNZayMQ
GNU2so8VjftEw2uUHKbglISbTrnntSjHEHzRdaEhKalDr4byOAR3MTmgOeoVcV9BLimRXNkaDgqA
YE7zKsKHybxvRbmoEGqDPRr1Zcm/fYg2mv2azvhVh6vJelPdcxVdz3MI1HbEKrSFGOfBo9zoznNr
aRgpXkaHXl68L8KOEyCUU65zXR+i7j2CmFWTKgNSN6JgIfB2SaDyVVPGKxrA3s+Pl/m1hSYvEts7
7R1VuOqn9xFhTGDNOpuRNXPmo6eYPIkw9VSrAWRqrmfrzefDOZtfBZwCwnBv9csKghVLMsX/wgqf
OmWtF3AL5kMX3FWqtTAorukLXA3T2cxuehDtlAFbXf+vhbkXUURZ870ZnAf2fTc/dFlOoACZBPlB
Fejr8b1QhRr+/YwRofffB2g9P//mjznA11fq///mT11N0yl9tfBT+5iyAdeZsqxTDCiE9RawvlTm
oEFgrRuY3m4NWy66Syd9mc+PasS8rH+udLF0ecSN+iGnLvFbcZeEnRdG7k6ny1PbK/T0Uw3wi/nS
a68+dLRz4qBc5rEkjezauYb72/DSBMQGXGvBew7xyQJqKKZgO2vPIJ8N/VGQ75CMj7J2DTqmZQLR
sEN+SXAsO8F6Tcz6Hi2O9Cyt9BE9ew3cQrUXctdLNGCf1VZ3z61BDCjkZ0z4WjhAboUR9RvZCCDJ
h1o/VBYxXNO4bKu7SlGgBx4uXOrvlnsLmSeHfglO/3y0RFnjxnZK5aiBOQJwFvxpq5Imv+YldKuV
jAklmrT0sVbyBRNtzw7WlNdV6kOp5a2J92K6t+OHKF+a2toF0DIaZxKN9PjaQQwzH7L80NrPdu8V
44M7vNIPjdrHcWLSQHOSDuycHRRy5YuEaDtl0aKk42W0oQIG856DEWSAe6YgfX6dsj2m8ICzP3X1
WEX/aRzI06cIRGbjbhDSDjo5odlCM28mDMfQDfjzeXVNqVoVWClYUBGPjogpWRuH4rWgxiDrYUU6
24Ur+vUYRdNTmBqX1LWpyP/dPzVE94UJPfyYs3eq96m1c2L8mTHT7guqsm9v3V+f9Km5jja2ssOM
T5p7pEi8+M5NRrEKL/znX/RtGf73T5JL1F8lQTphGgl7h1tHbGLTIh5gDyGN0DxVxkKnU9rXBWK/
SyufvFJfVoG/ft+nlS9ynbbPUz62NXLwZD0t3OfWeHfDu0F7cMOXKu6XI08cVOVF6UIOVX+JbE2v
xrJ3IjwlEnY7HazgbhJ/Bk+bWOPDZSwOIiZEdQ85PtZ3inkyw72W/MnDbdm+KAa91/tefartrQMu
sEzX1BZDuy0vcubl2eXrr3OwhUgIP86Ify+qX1fNaKuWdRzUhzG45V0PLC9w34uYhdvk+KsuUufC
2/4N4EVqbGQ+AjRDRtSfFlZ70sfOzDhQMZ3OjBqm5rqY8EnhgNSZ8LEVCrDJzNevMKVFNJ8vGlOM
7373319BHmX/epgMo/W1ruIrRMyAaYuk3CaYa01HRloGv4w2vIVoB5Nk0yEXKNtlmpkQvO8ks6HK
7pTkxQnhEvlrP/w9T5xixgCO8y6pNkX3q8ZMHY+YWfybEbRwM1zoXxnf1Sy81oyO6QVwMP10JIUf
aXV6r/J6Y0oLf/k5JFx9uovsp7xnpkaLjcRwkHcEJnI2wgE4m8jJDZ3eP01E5zlv813aWV7odjdd
01/DYzAx3ijUKMDTFrYpoJ4A3REcxGEdGeqzxPA1b3aYnqxA3eBjcYNfkp9wHs3hxkaU9fPb/l3B
wXxcIwTBFSZL2acbZGnwmLB+WceqHg4CHMDEHMQVS72/k8kE8U2f1je1+6wAQMaaavkdHSo8cw2e
dUpRoOcdjTjeVuVVnY8K/fWIMybrYAp2zV9Vr0P1FED6o9FvFAU+4oNBgidbBR7lBjuUnTxQ5dm8
mPkzUrZF0OeHwGZGrta7yj39/Gs/pLefXkO6OrrKaUejgP9s5A/MLupsKzVoW7vrgGlDpO60mRTA
2yiYvc7VUPzDC3+cqbfmtljONuDHFvKta27m8tIUy/imPWrpZL4xmieKy7Y+tR4MkdmDynzi6NC0
seeYqfvvBJaieC2Gh1ELPWeOF70hU9GIgH8YeBMs/b7IIPiq7VUL/AgprEIwceCq8DFW8lDpFE+l
+yLjMZ0lmJeUP9ww+3Ifxu4Sye5j5v35curCZUXT8I+Ij5L/r7dbI9E9nJ1ePyrTrW/dB8kvGrG5
zjmeeRPzpJ7arT5YEPbRh9v2uTaatdE8CedPzMm4F8cMqnwCknwcMOYxzMHYPp1oW5klylYXvxyJ
ierOT3+nHI6C8LGGqhnV+tbAL+EiGh0zvBBF4Qm/X/mOT4LN44Un5mtB7goCQijIyRJUjY9b+NdP
jFqFkWdmqsdueHbsexUpFc6KjiDaBiGegZtBR/rf4iDjBF/eYyVYxMl/AhDAz1/E/boU8YJCCLPQ
dDIa+KymKfHX1206z1xL4BdIa67IaliGY7aKg02AEoyLpwCv9QfA8WPo+U64cU0EFqzr/rgN5blP
2AcXEZ1EMIZQ1JNmU0cRsOEe792Icha66cgjlJT2xmjpQtnzIvf5pLwIvUQiz213EY/5kUnvxl4l
w0sb3JXB7aT/Kpk0ou6l401yicf6beJXcPNgk/TVKqNQDmij6MBnmypejlI+eeOKZhnQ54+0t4L6
XYPtaaPJtqb7F3bvnuweq8VF3G1Fce+D6gnD2uscLEcA9TUkpLCMObLBTawZbo9Nd0UraUze8g5Z
GHp4vwBk6JbZMivjRcCkQJ0WhJ0s9PC3dDy4JsUi4IAOItXBN/Wd0cWMCfWNDwa2xfExmBdMCXIl
/fdlIWqPIhEyC1Y08VkdkZtdPTY2N3Cerwsd+PX4khj3rbYLR24BNvCfH5jvPs6irehy5mYmLz5t
/r4Vzy0xNdORcdKi4EgzxP/V8Y2OVT4spev9kvrjGyAR8hgMhdKHitLoc6x4l2nZPKv9fKRKj/C2
WKG+O0blG7IuK8LUfhQ9HvL0mcDmtnpLRYZQ5X/+o5lkYmh06OnaJM9+KjcopzRjqOejk8fAJUhr
uRPjwY8OhKKuk+Tp50usf1Pe8JPBCArdZlNB+PDv583FGKW90s1kuNxCEaPHU4F6lcE8C4qD2rmp
Ht19d4bJngbrIof16VXL8QAmC+R6+acvfivGe36IYzxBJONe9dUxts9KtandF5XZO1NTKl0Q4Hjf
zuQxidJD+x5mCCkX0/hiZKsA1LBFfX5Mi9/Fu5NtCloDxAtVezxZ5bTHUz/NaFZrz/8z2jdOuC3S
bf5bf3OGYx/SNb0N58fK2HflqhC/7H5Fa5iwmaG+1Rqvvs+L7f8h7Dya29bSLfqLUHWQgSkAEswS
FShKE5SsgJwzfv1buLPn7uo76bpluyWbAs75wt5r5x9Wc+FUUIOXYHpPy5dcfZS1dz33oHn1+zEn
E25TXIqZ+S9Jy86UPCflz8BXvIIaSY1dbjwq9qX/THUvKn8wwM3JrfTTwJHe5/FZap5m49SqLvPe
qvRMxUtfoyf8G+2Gdzxv1ki8WnFo6WPpXA9uC509OwrpISHtOuDwO/BvG+a7do6fuO9QubHI6pRn
TecW2Sh/JvGxiIe69Toi18arlVxLnMCMMLGrUc9A2LiXjL9b9tQezJSmv6LgMBBEMzWvNlELW/k6
W+chIzbSHaXXsH3R+GuYQCheNfzHG6TAVuGMD5btDM8Wfzi+TMXFpqqYHycXSb0GK779musXExNk
uTPeuSrqHN7cB4A+Y9hmfq2do+I0WaeSnVO8q42NtbxF9RHQiy192wnii2PEyD/dlJjvwZ5/JYMT
7Qmlkh9WwxrdGVNQVCDf9u5/P+L/5RRBGUC1BCQS/eDfFYqWTbGolvafdzoYsVgezJQ82kOfu4IM
hP/9zdYj6a8Tkm/GdMLCJYEE4q+3t65NKQ813l4ocAFzUriwGPzY/Zf/dhb/l8t0LbfWHLK19NX+
LrykWinCIl7ONquNTj9hWnfh2DlqeK1lzW0agqmlf/kode0//3lohVWOf2o+wWbx/x8WYq67RMOD
dx6zmCVz8YSb4Yg3I+jhNX9WZvhgAYeYyeOG6WMUJGh1z5Uib20dQ14H0t9kHSM/RzMDlCD3ZAak
rPd4Wxe/Zz1EtMCC+TUlOoqNRSiIZlhTT+iYcbFztXu8A7TLVXVj1802wJOlcq9qnEcCyCJf1NC5
Fqe9MK+T+lU1H1UOPFH7WgqygwIouaw57EilWP6XH/s/n/ZfP3d7naAwVMfBptt/XVXKGCZ1rkXT
We10L7Pr72ZAvWCK8McgPGWpUWEp+HOVFghU3fdvLNG2JCVfElY6lJ30/K3A0EXRmZB5FcqMk2NK
AuqLfpGdpbrEeeBTiHiditmq+CkE7ReqhxKAYCdLKCk1aFbrf+/Xz24Cni1pAm4UGcXBjz3km3EG
u7KIA6wYVzO+9EONV7SL5Y0x/MLy3fzv9+CfJcLfHwjqD1nIJHlzof7VdmaJsPK+MMZzoXFujNsw
tpEy3Qe2i3GGgsIl2M2tRetZQ+bN5uca2VypH6PyU4Dw/DTCo0HqQmxCGI++/vff7R9//t9/NwvN
5apVYjH095U31U0czhE5PRONO9p3LyedSElhTvTKZ++q6iOwZzbQT2U9IlrRdpL51YKY77D94cyy
2Ov2nb2LY4IKEArM3cJtGe0m/dxO3X71e48sfCM6HlZrVcU8kbmMZwBaSe5x/JsoGMlUzak7VnRk
viz8g2WpehLDSMQiOvN61zXRYxgR9ZRQwaLAYPkXjc/5uFVI1+wMZavX/wZ0xsj/ny83OnwZgi8l
EHi7vyoBLN45kMx+PC+M3HuZXMf1NU0RlJjXkHCAfIgeVwUM6wYv6KrbFAWuideRwsxki5SBi8vt
/thzw68EvAqUSqdDWZEeUvE6UqZmqYa99neWW/hSw1Zm8aVEz0Wm+ALz7gjaXMLANhb5IVTmc18M
B43Bt1lkXpTY6OoJxZ257FmealTZegNYzCJ2lB/0SzgyVmf1wIVYXA3Ml+Zm4RUBOOBkyUsl6xQ2
romiI1d/2PEZYN8lufVbvg4WWG/J3+2H3KBTZuJWV795Tj5DU2z7tH7KYwnpWusX7F56HtooGx1j
upv1QuZf6ynzcUK2bIu7wvB3fODtPpTS4IWMGbvccNu08Di+iC9gZk9yZRHN7hwewurFhII64j+y
PLJgHZs8xBHuqKm6AYSkpZtfh1pcm0lnqfO75NCCTUJAs+5aIByq4xPmICYSAc1xn7A9Ehydxk4f
X/Xmsy8Kdw5axjtM5xd82NZIiGO8S4z7gjd+IJdX5lWk1yxPARkZ/YxrycD1FP6R2MlQgu7XFNVV
XFECAcb499hLMTlXLwrNoZZzwMh3gVQGgOQkb4YY2yzhjuTahIwr2+TSyV/8umljRUtZqvbmpWap
YKwqPfHWBle+d0mzJKf1nRrfVUH5aWrgmAREiTHYdHxW7LWWbEcAoYXqaVUsIqgfmtxbhi+JBMK6
FsRXKMychjMbfKm+z9NXkbI0yXDWwmr9YN2uRZfJRuDfws2hQr0FykPVaY6dn4AWV9GvUW9V1A5k
zeue1G5Das0IvrFggEq4kbI1GwRd0byJSHTpgmcYSoBnKfp0z9DPvapvhwlOafHyv88n7N3/9U1E
zsH+zGTU+tfhGTcz4q80w+Cu/BpgH+DOd0qxV8bxJKfzKWD2ZsTdDq3pju23m3O+BtYlnFMTLl91
mBlPzVjOOqnYkOXwoPXhAS4p1XBAhZh1lsMwb4v19pYa1iPfflsbxsky+73ZQTNNS82d5tvq8rPj
/G2Rn6KQfMbxrthir/XVoyjN1w66oN0T88E0TQeaBu3mscD4KsA4a0nH3+uMGgFnvrWFhKUY01PP
lqpRk6dYnv2aTmNdzjTsoUriRtTgVfHrmB+fdiLIrrM5GerdqhhJpIYaeX2ck6OcUVQEwHd6zMo4
B0ZWoHp4F/CkqglnEliq7JivasxK9aAEOOjcmuJrLAE6tJdojUfLNmuekhhA8HK1QIWQ7dqZumlj
jimIKJ1X0vKEFXlDlfrDeOrb61zKpBGigirvq5pN02RS2ZnvDMUmKhsmD1g1W75WfhCNj/0vZgPG
stPNfwepA7eKW3AjnfBkgORZjZXf6x5W4bDgMQoH8xymMKqIOMnRk8WMFuT+B28olIOTWWauhp0T
G5krE9mTo3vOs6MePJikUuVo4kvJnVlNNUa4QZID2+DVtE+hDdhZoRLkb9jrh2bQjoV6X1J2iHW5
nWYAcCgXEtiY7T01v4lZOQY122pQD+GsUd+fhnind0/9tqgnDqLOF5HhCem3XAa34+cxMMKo6tIr
WQDkfoATVM6hv8Rc8CfLaB1p+BMye5mQn6r86ExyNsIcjLbyNTdvczwjn6hBIvNml0dBhZJiwETm
51jBh7yKA0igwphuVANaO+FqmrIddNXhZ1pXt1RBhxI+2BY7yvoWcmmzzxPKnTkCshdsNRVZhvPk
SJjBNFGxKceM3T5TgoGIBXWxyOHO0MotkEnWyRCZVbb5+ceaWzz3DUALg39xuS/5QCBjIO5j6IBG
Lq8gJoEr560ScF9HVqmZae/WH5TUfgbJhyCgPU1Z7eOA4uHKL+lDRgBnyVE0qMgp36ZlZ3VUYYyn
87OpYKjLNHBwlAuTZzVXE9lMaTY7uYfeYroL8alxQG/7r5ZqhMF/nS60+UjU1iB6HHG4gf7Sf5jT
1NmGlPXnAZsmCuWmyQ5SNe0kpuWKDRXVbSx8tjYyaPaZid45RqVyeZp4jC1nCBMXZIQfzuuVrfrz
8jrW3zGKKJmh+r7mbTFoDigzzuaUEr2buDF7kalZ56aKn6KNWAHlbOSs7qlEylqPkj/xJATzwJt+
zScWXjVVcof01NyjgtlpMWoLHaBgjcSUqfGKVR9Ckn+G+tjIxqbmKumUW7+kn4xqdVIwYkLYMnjF
gAU7FMImdAWsYRSb8H7C9neRlyMUW1cqYI0hgK6/FgJT54IhpF+mBwAEDPEtL5/jo8b/I0ZRbrSL
RfDN5EWsdjky3ZHiSDeg4nZ3QyDqG2d+9j+9tiZJ8o3UQ1p+xy3fh0d4yqCJUQ4qM1ryhu4YIYJR
PsIMpzzQdmbOfS+LQxSghCh/YljnKlV6nBWuiOkheYC2k55xNVpIllCbTtBwM/5bqpkT6gwjk8sS
9+QHRB7QpZ0lDK/KnirpXPY/KMf58IqdkN5aBWmZmR4iNGmtVHvtRA5TPH7AKTPVYyB1T02Vu7B8
6hLPC/Z0WXIHOioMmptWDgjYVXYGzynQSyR4uHgLwzWS+4QIo9MalNHPk0Kh89uMkSeGhz4E5bgd
OLwS6doY4iCMwW+R9dAUrrPcYGUjRFve62SstxKRtkjJ2slGCfSp8+7pAXxFhVNovOnxSwctt912
zSlvllMrGJoPyX4RjxoXQURWWI9GZCxkvw4y3+J6KeaQBVXlVCbNB9WmEeE1yYKthkc59bsCS8IB
OmpCwv3I/aXzH/JEpF3+OSX5JqIqYTQzT9F2nVMrSXsMhvGscmxnC9xcJsRKe+sCohiDxjPbwY0N
yScoWMPpm+ReFSVeKycMqfdjejOWjSl3H0kGLhbOZRqSo55g8+gGIqY/betsNe8KMQoN7P8CgW4c
nhU7dxn91VnhiZEu0JJ8U7JvnQS6Cvoj3K3OQwJukv/EXkeRqCOBhQSUqGQBhjwsY0yoLPFv/U8m
cY2qtxjACXtbws35Gc0YdvJok6XcdLzQfW37qrGm2zGpagciDaBY3R0t1Jx2yt2Mwjme/mi8D42H
LWnibRnLS9zeRgNQZX0kmEFM/KO9dNl1xN9MR/mezpsewijzJSp/m/jhbZxCQNzlD9V10b3BPs1E
6r2VozdT4oCKpaxHiEe6AT+4bmMAvCd/jByrzC0ST5u9Diw5ghPuQ1jJN1PayhNPjUMwGcZ5usfu
kCie3fB4gS73RsSwTP94TSDvZdg68ONUFEAOU60C5dS23q2iISRSbANBHLoYjNjRa+MpD1BhRQTz
aiqmgxe0JJLC7I3PXRBnIJH+TaU0Lh8J+uNyhBKSFOd0+LRwxsvZdOxIHRnze1vtA1tymExwt/E+
6BydyzM4K3OKUGOy9wG6aVPI0CIZwymW4T21Lsnzxyx40IMtOnLH7ve9UDx1EptBJtKqGPZaZWAV
TE8Bs0NdQ/lZ0rOEjmp80PV0A0Pb+NaNd0jx7pKdTOVHNSWSRRnBVr8mUGiVED19Q2rl1ODvzrK9
tF79E5TvpyG85TW3J/l7TQOx3P5eWImEtnqS8w+KCsQJaw51EVILgvs0j8rwJ00DbAkMyxPMYmOD
Wbh9wImP6fFqS3+sZWCQyPxiVqC58jwKfuyc40jetRUSDIuVF0o1p8MSKaw7yAxmnj6BogrERwqG
wMxhevMnkzIn1OvYN/j7s33EcNKiQjDJtqubyG+mEYRVuNHqlDse8e1tmU3PqPCQ8H98N1Lt0vWs
u2WGTV9TVW7b+tJD5CRyxImZMDX7YUUOjHDfRg0N8/iAeAQ8uU0AG50GFx/52RsUeZnJCGf4oB1X
GXCawy3Dmj8ExwIcuQkXoAVkti6vunDyIyTRGX1dHexgPNH+gaTjo7Aqqr6RLtd+Xab1GuTeCb6j
ufMY8Xc9uGbLK5c3YsFP+wmYgCwmUFYWEsjpWLYqzsBnHhgmgm+ieDfiP3P6oZMJQqWDBq6Tbma9
M5kp9SUhnbd5+JnadmP1pEQTEshkLJZCHHcc44nkmdOrpG3NCPgMhdzIO10396CpnGV6+GeSmO3X
ciVkF2LCMglYjMM1lkqDAov4aoaMzNPoq8lCTG5LcR/rnVKddLGptRu1D0/vBEu5wrZ2WvXWEItY
EXB7JReDL2lIV43IX03xlWov8XTZXebK8kdW/qjzKwM0ZoO1Tc7qeyiYN3xb7BjYV+b5nd5rMRb8
c5UnNDohoW/XBlrHpRuk9raRTyQTrC2tHkQP5bwjHWGnYKCUaP3qYIQ3rXiFbLpNCy6GsForeR+z
+0juK78PcLcDkWL05Jk12pNA8KEF3SaPuF65EPSkOOgggqdNSmCPoS6eLY9XBTE9Z6EJ0/e5H/nl
i8rH3UyBIwvSli1rOw03CRazjsX3TNPlJrbBFcAS0UQWWLjLQp5BBJNZus7pKUovgfrRSGjTcUwt
YERgJVMaVfUPn1U9frV04IYlrsH8UBU0WcWaya5xUtQl1DTBMP5hEs3ZCj96NmcEugw87cyiaN6Q
PxwDFavt/CVHvykFHoXLal4a+n2NepZIaHdEQDkp98wWyPHjNzwrwOvEGCNVGo5N9zNqGLTkrbbH
dIN890HmAGjgooXIcmJJgt23NpHKy2BvbcIJtXdBaVcYz7NKln1xUtuOU/wrwnM39/sS4b1pqGeh
esy4tmt9p4NYGeTnlEA3km6dgTLS6H+h0VfaRlQ/ifo00g9oBPQNDAw67jNFxsPa3ZeGOmg/ZTJX
EcQ+MOHpSa2e8mUrzFdWACfqcloKUHrgJFpGyz312Dh4ywQ1i3FjoWueaM+pap1666Gj8iUguWII
O+oyFkJEuyp4D64GFIVJybQDZSdcGQdnDSqBZ5vsbIvUIni8LGmUnT3uIvUocaxlyU816O6gHSSm
g41i3oJCva46X5mE8NH80/WNFwqbfNVTznG+ugE0lr4NUVAL8Qlw4E8za5LUtl9UuIGrh1RXSYZR
9oM0f3VtuLGn5TNBZt6SqJnHxNH181nT4MNX+aG3Qq9Pb1ouOUP1JRtXdZGcZvlDRueerExvDD6C
iaWZRvwxtSP0Ez/MR6c1/QYjWoH/vMi7nWTcyfvwOopzZHsbTBtrykwRzAxY+gs44meRjPuikN22
n5GXXk1yy0UcHkT5pxaxm1afMvyT7p6gvdTRFo2nMLHYeGccnMZmYulVmtVZrWe/ZdaXryGi9IDV
sJxkzreZlNKHrBSXUZIvml1AbhxwKQTVyczzvSZ+u/GHOtGgSWjMKz2UQdVicuUYZudKEdxBvT6m
Q/FoSCkNB0G0bdt8x0RSBpzB85ustpc2F/DR8ncFQWzBrkrJW49mGFYQm6nLOHGhVIio8/oo9X9w
mDqBXT1Hit9TSNQY4GIdf3bOQI/mqevVjY4NuixequQRS7BsD46Sk06odv+MkWbG+NXJML8rtoRC
fSvERx1PW6vdpWhXdflQ2SUgfcHbi4CQCR1plgqwODseNmwC9Z7Tw+SwFswkl/I705jUMfmR+p+U
Q98UgIrJcI8rEGKHdn3UkotpEVV4lTsGEFZ0kuviObHSN5UVZRJs4KgcZelVEHabttS56msw6V4n
69uyTR4X5FI6gyGe/sr8rHndteAklSl+WXGMsU/YxZ2Vtce3z5bXdj5lcCWVp2yCJxNeWirlumq+
UaogZsbr9SVhkBDWj1PoZwG8A0tQUdwD6ydVf+ZgZ4hHjHIbHXdQ03/ktOGA0rgPFo8Egm0iV16t
TOdFHxhQ48kZfAkdHd3kflh/RuFdJdm5X57XoyMnIJEhZl+pj6LDCB48rHgP1d5FQ+MnpDvn0odZ
j66tjiTVaV4oOX1NprYq6Pd0N2GF18W/BCzkWoNhjmka006LHS3zZSxmFIQtxmAMONtSiU7rNIdJ
I/bUGXiXFr20xge2P2c0mGNJ+Jy4CXWVxFjGrZ32p45iuhfsm48xeqEmvc7LsoNYznwmWHXCGQuE
Kb2UY/06vApSpGqb3lruXVNGSndLh7s8aHTeOityoOgmczO+AZ+R17ALFNFFTxnk7YcZauSXoq0+
D1J7Kb+5Qdg4YetRT8jtU16aEOyfjV463XYzqB+WdgO/mIqdXn2pJc8DtU5MqG84gmPEuj6UHhmg
WPGweiuvCqv/sf8NtMBtQNAvxbum0IQx+mkoEoS17RBLBqY4JQr1oBltp1X7VJf7f5mdoi/8z/GG
rLB7hZspAxOy/l5jpGOTSDMBQop217GCSiaORsZhysyDwty/rY6qoEWQLzpGyDQ7KtrGUjarYyA0
N1WcbBQFwkLf8aKhBzJm39Sb02phXiIAidb3SLMxw9YqyK6IlN5vlG9lSh0ZsEvTvM6UIJPxCEVl
x5W6qs/zYzr9xqkML5EIqQgu/3zJ0NRXeE9zmoYVwtBxwczSfWGSv4yEeQ0bVO5u1sKShZysbpfk
MjYKDF0JvNitHQKvpLNKmdbAkkFiILsysRmxlb6r9NG5/dK2+PtoGYhUgcqA7mxsv4w+3sjxkTVS
KL9N4edcr/CX/oTMvcG1En+tAiND+Zmt4ppow47REc3dmqXSkVh4m6uTXSB9EPcazW3N5DVdVD66
64BKuQVvC12n+MnFZ/GtrfVi/0r/7a11cDtZnjQlW8HYhI+5RPvcKLo/capIoNy4yOLh15Isbxgy
P08P8ngRydsoqquBEtOYrk1AkRDcJwFNoX9gBTDk9ypfPF0/pGbrSTrzt0+dj1iPqJZk8yjTSoLv
cQYNph70vOVUsA9pldo34hyXw23NPupzk9A9rOnRTbWZwH0I6lpq221iSpqbW8o5UxHp6V9Wq28S
xuZz95SYyxZlrCtLZxsBsHjPMtk1w/dOpp8Ipm1X1NceK+osJ8hBBmKdZDaYJmOH+yxFm9U5CJL9
oE33scLhSsZ5A2EST2FX6oT1fqnDDUUhmgso7qBHFnUfV59l+Sfg6ZLQr1WMTwmmX4b3Rjm0eQ92
4CbJn3lC9EGueqE+n1tVcTPpnSRAoV8zRtZdW1yt0XqnA2iIqx45kteHLMCVWAK0uskFZyb2vVL/
SOrPhsweCTHz9Bjfi/xWDvSi9L3Mq+r+z5wpTsyhvLpIC44jeWxIn0MzM52lvPV1Lkol+mV1hoql
9RYooFmC5d2So6eYycag/Jr5OZyodlGoJos3x/o2B0GXd+Xb0BwFhzl3eJgslzr4AUTl8Ld0jXpX
MQ6pU0Ze3ABaDWQ0B7+AxWrgkQ47bzFeqFmqzPJkjPAxlRpbaU+J2Euk095ktBBwqwmNbqvXRize
0XYVG2bqt4B1GgfnUWI1qSPKqfkYwm4z5Z0btneZ97rU+9+SAEq+MGlqctgdkZzvK9id1JUm5n0w
JDQ9Nlvcghd6DBwIqG3S7FoibighBQ+eIXUb5gMv+Uug3lBbeQGeFYlwO6DY3aIxRhhd1eDwTkgn
eSrU3Mss3dfmcqc2zVYOt1ZgfpsL1WnOgKE8Eh5zNphLY+N6QfCRWwzjFwyxSvidMPInyEKieslh
BrAOISMDe68+vtW96bVK51bpW5RyIlshhndsrLYehl7LItHoVhdt/Ckk0sgV89AUILNBL+jdfhTd
Z5vEmxLLEk3+VkxXq3wam4gdkb1dpm+5eatsXp8+PRc08Miw1N58aiQIpRWCqLZ0MggEGVHIsHeO
WdFuk1p7GWLmf9VZo1swhtxFBcbVBxIJx73a8y/nI7ZKNGmkGqCkwe8UD8G55qCRP+by/CDEuFHK
T35doaysFurK34kC36bdi9rkmCCTzBE+DOE5hq7OP+UfQ/gU+h2sacHlq62KL0hcy5sUvtvDV8MM
0AQ8G9Z3MTN2UQ54JT3F/Ehwjne9xenyNHQf7dgCA87cy1yC7g3+zAVkSRqRmGGhbdi8Y7c1/FgU
H2EmdlN3qqqQkQ5nXmWDK+0cuf3Vu5OglqhJ04sYYdHKsABwA3XYxzw2ZgifnOF2rzKW0LzUHg8p
Y8a5RxhxluUHpSEFQL5nMQFR2Oai4ElRUdmnj6RGbq0+xgPWuqJndMmYUKKM6VY2QsgwJ9mjYHJo
/ZkgJGSnN3VGDWSAT8wgRNjga66L/awOigvVlaB3gc8ZVUSv7WnyGQ+YsURqieEWGTsmg+XV7Bus
bIJwegrRbKdI8SKyrSpGdqU9n0yy1IlDrWLwHbywo7pZpMwfGaeNoC5jHe6j/V6mGEoo8Jr4Pdd1
nwXRQa6f03pykdDM6FqTsHmiPYxTk5WYW5HtV+cMB6aPhMoymyeyVMWr3MT+GMAfJs2QarwjGDWQ
cWyEtxIqZtIsXlkyOu/vVhewVc12GUjSMPVludgNLApgND0SaOCbQUycWbEPx+JdDNN7ZzxYzfjY
dqHHhvQ9U403Un+vrUUC0yGsqSmCZ4PiriTwrkiRE1Rnlshhc8M6NhYdF+jOLO+UcPKfVUUwrhvY
4Drj90CWSUe+nBZ1NXtzX8FbNfJ7EKks7hHxZb7oHxcNyMngF0G2k/iNmcz7IPjR1K9G22Z55FU5
jXZivBP0BcK5BVppx0+KhDkF955EAJBlR2d2S010w11JrYuutGfGSgzZmlQJ0VWEHR3fY6Mn21B0
vlaT+Fae555HQDHYPRpHYYwbVQ3PQf+tknTOFO0xDQdyjYFk4Zce2gc2rW1/0xiDWQVh9YQeqazx
i4jHGD0zgUunRhtcXg5MCoyUJQ7y/JCq3RsCHeIyV1lTymMcujV/XPTDwdanrZ5O35pBoT2kR90Y
XkMyfosGWUIHNoCeiHlquC660VvHr5X0h1A9h2FW2TLKaVk8EBkpxj+QJzfh2L0mTe2JgMFvNUKi
rbyqsTcVF+sosbJNpbOODM1AO00ZkHcIQRLVE9QH0kquTjx6TwcLmaLzteVDrx8bo9l1UeyrpXhp
EMJFlbSPbfAeU7xVV8NITWpX2jo1XVmVaJClW3ZYgir7XZOyj6B6Zm445vI6gun7k8lwPnzM11FN
Hfh2rjkLX3xdShARhTcYkhbOIZslwmpbDE1lq9g0d/pGkgEZNpfAOnElBIwJGjV+sJ5Tasx5kFkY
+Baj+YUJdExakg7uJ7KfEXSQ9cBq1VIvcrqAo9G2cmMde17hJinJn8E/3cHfHMd3Ep8eVYWJcs4c
vy+4K4pdVYiWv1h7J1juDALoPQysI5PG1zaifVPGX6sotnMq70MVN06tvybsxAZ6ugHbO4sFfwhX
vRQbqVri12w6XibV1RT4WSXFsBgMom1IDgmE/oBFEaoYEqql9DXxYk+wvRLNxbcQ1KjcFqW4RH3t
I4p/gO9a1ZU7Xgeh7IqJqMSOopPMTSk5VnLuJcyWRh133VJ6y4jtNdD8qQjBPdGwJ69zY8LuuILu
3kt6dETxwYyKg1kJva67dzZCWcEykKRCbdS4F5cdFBHPrqVH3SxyJyQ0uRyzixpqD0quP5I4RVYj
qWrBsuYf13sj3c9K9jKlI7M1llh4XF/HEcoa0FqOglq1jtHSl25eiJM89RdEg+Qgttth6XelUv+K
HDJDoZ66xnzQdWNbdNPLxLBbYdBglMN5qFvKhVuLDoAKfEH/AIFd6T6q0fjMccyWELlAHvTs7GeZ
kqp5VXrUazhWO8lVd0nQPhfD8BCGpW/wnUqiseZRuWRpCdq6Oy7ZiF0b2YduXwcOsY6XkQBu61fm
vUX6ATNIdnNhnaz+KtbMCfTJiQGgKWYM0xErAQ4Fnhyyozw81NFr+RJVRyP4yCXVw6q9Xh+NQXfA
T2k7kmwwyiZqE4pRbDizhjt+pQnY4yuRmc5YXyvtLLQfxpyxSA+9GuyIo61WxFlVxmfd7G4LUXTN
zEJwkbZJ99pUTDmM7EmZcMRr4fKbpiTecu0tQXnsAj4phfkJwoBc2ktayly7g2SkYNaQIdRFNZ0j
OYUT55E6fuYZRAvyYloT365dIMYK/aVtPkZi4FR+HAE6TDRGBLvkxEeQbOwpRbbrMzI60R1YXbhN
QbwxxX4bTmbAaGrlInfybooKks5ZjNkG2wAb2zYpzRm7poGy0OSD7JGo6PBX7TV2SKmcEPl22f+u
+SA9AY+qgg3cLggMIW+OmnaD7rsaqj2PD6V2cqYmOqEbflmq1kEz7QVVdlDE83QBwrBRp3pnIOMx
MDmWAsYWmvzeC5viOMHfjm6bE8khjn/60hzny3/zHefHj92vxxO/Fu/9k/N46py3zHl7c97801u7
5X9Pj/7b4+nx7eSv/1M4/uBOLr/M5tXZ+BvNifekgbiPp69/fsPntwb3zX+sPf5YTogiSg8PGoXy
zLMWmH7yK56J0HpSHlkgP1neD+Qtj9n/g9jKv5Lfv7T7xWVh5zTHUHNyfzomHttYv3tmD8N098Du
wCnPuW+7scvftduY/rKpt51PX+9w3K6m4YfpB+4ehhzS2g6qS9LMvu+5mly41sozM1/r9AWDa3mi
xIptp//CMa4R7vUtf7BaUFlUsL77BGZkf2rfLY57DeUy+kGsEA4KJWa7wPk0XmrjhI1FLTc9YL5T
cdQ3/GEG7aBCnKrYtdSSAVNqMQp2Wb2/zsiScL8C8Hn41STf11Xom3TK9ULF3YxuAvlGcPGaibaN
gGcb60Rrr6mPRcK5W5MLU6WHoIiYWs/LUSM0N+A50sV3JPjHq+dqYbIUtsceUoRg3Byzgh3EfNTg
U8jZm8xqXeuV1QC1anX0/jUfxa4PENEO7yVpn+wStiBb90beOIo+Mr5lmwIUTIzh3gLjahFCSJXv
mSzdE8YT0wJDkTY7RUU7cb7KhnoAPUrJxcCg2CprFMN0Jk1oa3Tpk1Wovjot73kUbjJAH9nS+1qQ
H4AU67wGM0LCuqIeGTeZp+Lw7OHbhBWHsjEhRE19ZQ4QmUIPSlhTYepD0LGi+kHq47YZgc3ZwILj
3OswnbQcCJqkO9b00TNhruljx+V7rTqIZBkGop9WJKl0IXz0GM4sMxB/dcwbolHz1UhGeArNxfrt
LV5d0R0MVYIx+LrG85ii2U4L0Z7NV9+d10+2z9eMC1YDzXElxqwXDfTXmN8ZZUY4gCu78reX3kmb
lewLMkhzDrYUSaQuxgBhKyAFAY5KMOK9OFtTes4KZ7BGH36sX4/mRpdyfyyMfR8/U9R6QaM8WChc
ZEDaOetKHQQUB+uQn7opOEVMbKSBkTTGDur8iBionhDedtGvipTymTLLzri0Z8XX5d+AOYwJHQjK
Jl9pZ6mvurxlpFOSo5LBhYjH4FR2ABBh/pvwlIwRba1BJT0mlz5ZLx+2TRLBCOmlC79b4WMiNke3
iW//x9mZLbeKZd36iRRB39zSo76xJNs3hC3bIEB0QoB4+vOx/5tdrorMiBOVGdu70rYkWKw155ij
MenZ6+sZHMSC4UAWNNSf+IUQRUvBRhSXMk+x70/s2BllR9grRO0eZBHu1CxgCDYxjWJRsBOoZ2Ml
7J+K7soxLoHAK1M514KM6BAVlXh+n4iGgNv3aWeXEyjBIQboVxJU+9tp4jKj6OboEYEf8JY0MluZ
sTPegabXzFNABXgdf3KFqIH8lG5PeLImaGHT8C6ROoqQZvvxFX07lB0cHypfylHrH4aR2v2+LrSV
CmMqSn0VPTsyOqtUdpF+KuKLQsSpeJhlS7jlrfbaVmFbbPkiFi+oG53J4+JmYNwDLnx7NzVoNT0p
noozwLAyKBIhQKqCamMHbRVIXDvCI0esEGZ+BBbValxPZvamWoVyhGEU85bCHzC6ZrzVPk4FJYQQ
Q1L47IlJ6pzHcz+oh4kVZ8QfcSax+CMRj6D7W1KLzr2ejhN5kYnHlJO+a0MYj3r+cgMLynEf4xIT
VrCspLc8Oz9BWNRDOz6wykz3TOWEFJhKniafoiCgkCiXqfYChcfL2BoEokCZIUQAKU35/YQNdoVh
FIsarGfkVszn2l4M8NkfZoyqKYtHdGcIP3nnpXbiEPeeJVGK9LpOIhHJUjGGWeEeKdKgNWFpTkEU
jAukhY6KBEYfqxKqgv0oPzKd06BpX5SGBC+sYHX/Cc43Sq+GekPhjl2eKYBqIysdIjcrSY7CcLDg
PjdPLZSI69HhkIg3fxzeoWHi4v81G25zY2D0Ud/Y3CFIjkRgMMBPgM+hWuWwnMlYt9FXNZ3mGCIt
0cSgvgYxehKtPWr6G+MSO4csX/C4giM+6wfsoomjQCAp1/6HrNl1hWItyTd9AS0eV9hx9tbh4qac
Oka3SXQ0aSgGSByGhu6tkO3JI2MacmGcNSME7aHjRcQRJaiFUxa3cHpcZpPaButZAzigvNKWrm/g
WLnmXoOuObd8XT03gwxBYtbaXJ0hOyDMdRQKrLE61FoCXZRiQzlP9kUZLMi09KCMZuw7M5DIGCBO
LdVp2LvAqBV1cqTj53SViCNiRjj2BERMM4iFzOxHAshJnzfrQUjQ8Jo81mb6wYLF3TVIoOLOOKYh
oTfRgamSiu2KtkjYcKqS5JBdHktURjksbyDAi1y/GLQRt/Yyznpvut1SjilRy1BwZXZEXXCC5xBD
OtJlIiZyzbjAJ3YrY+SkquURwoYw/kDDw5/jWkuhIaDSGU4FaGxVQmolFUnLkNek814Y5yMqdnHU
1s+RRMDJAo/hf6Me+S6/IT8no18a66mzQ+zUU1Y/D021j674Pw3fj/oPvtSA+OJW1032bxm1giK3
zoyxO87J+KXSvV/Pg1AFaWW+ChTDCUES9Q29w9jBpjJ2itQ6qmgSqgXsMDP2WrFqWF5Pxq1kPczS
dNmaByzsFzJHG/RElMqcIyNz3zfcMWFUMcAgArAiWSplG75Vhd0hWkjyh9vgvRjlmne/ahASmAFj
HQGy8CgpdgpciDLUIdq3wZhZwh/p2QZGvDBZFZOJaNNSbWZwIgvZMfjZYQgbpAsNYbci/CwFk92S
31WlCMpEiBggvlLcbvDS4SQZt3qcf5fPa0g0ox1FxbzXDSxVnjsBDUMSwbuSHrahmvyLHS+m/wXc
KcQOYFQ984yJO64/aJXp9KvbJb2+trkII75z7xkfq+kWHWSWUW8wMxVfVPPNlAOdD95SQvWG4CgM
13XOCKkL6/FVh6FR6gPSCwKm65eq07F7QTJQkp0OG/UGwVq9gQ0C3KNwl4CyRxw3sxRJjPAzGQWq
UIEY+oLrb4c8Xz8GXNRc5atV55PlBlazGxFSkprP/jRH6XNGLHXHea+3a6WocJkWvJlkpeJXlbyj
5FWuq5ua+oMu2uNMXqC2WnVDtBivuVvg0MaUolUqes5PsV/KU5Btd2ZfwW2WaQeBfiUVK3fei5FH
3HF0JPV0McMm8Tr6M1Xwh/sp5ekYnw8X448ins1xD7RJcHdFOqDKfCIE/XoqJ7UpDlDEy+s11FCe
PoVin9yT7QBedoN3NNlntNguR+3MEYpsMcsOXQZmOntt8AVFy4uPWcrwO0V1Xll5sSp4+1AyG50n
83b35IpdKZ6R34KHiQmPVwXB7Sk6E6NFhsiba2LQq3BClkrZmMuq4scjO/cMXPIJW7PESZf8wazx
CmUFpQpTaZL9nsvaMFzIdHAF5ImRcV9F5d2jsYcMgponOvcP2UmmK0f7eydfMrq/57M0qCkxphwi
7BexAKxYuhPsIOREi9Nd3kF6Relj7L7Jm/vUY21e59IqVtBDVupmFEifHHZTwIRkNEsqRv25iXoq
dQTMZFR8Gg+ROgtTaVi5eIabmYxT1G7KAmyeOnTmaxgV79HoZBqE6wwGJcUHryGZyS6CjaXNRH/K
NBSBbWUKh1m2aIvFjcU4atjVpcsk71Zxu9TAXo3G3Mj1MZUWDHBH0YsjDDWhAeITgzdf/V5l27hL
QqzQGRviIFPNGLfHmPASCVJnhMIKuCfc1GCiMQld5j/oSMuauTDJn/aUjdr3tLDyDOEPQHwf9kP0
oz0gwWJeP9SZc016+K3m0pzYkaW+HAqsXg0hnILvihtU1YzHSK3JeVTX2AnShvAv0KbJHIrhKf5e
1EEkROmqg7PiDLnQJJrKpv48eY/fbiXupYY0+aZ3e7WN1lFXHqRJI/JMwoRbgtBtOlQHxii3HeS/
9/JRerMaxqnRhphdzhU1eiBpyxBWRyAG95MwPLBAC5McNUiteJMbfCQObOlHjbwKKqJZfxxizosM
kx1CvIQcvZYKFxmgO+1wtxXIusmDvsTfIh/3t+y2S6TFPeXucGZlKDwrejsDWGVKKRi7Vd88l0+Q
NWH02kf0iT1zUKK96NJUh2hCqWM879Px6Q6jOE+zGfVZNxF93tMCOm2TvNRToDcajzI00qMUH6fE
iRvKZdqPJG58lUNgxlXLshs13acwFG5JPmmSorw3cM2PBoYe5jNs90W9uCuDG/Hqfb4j55AkJwzS
yal4AkEPw/Eufd+L2Var8zmXYIYUD5b+Y9W2u2e3Sni+bun1o2dgbvgE0IDO9tCKmVi+JcTId4a4
UBM4TAVLf5bETK4xJbpJiV13aeQUT1CcjJaygMWjDIcrpr8j/tOzvAeKbe5ORYBG1KNto7evb2e5
e1cItGJtTJnzsvrS6pO5CGQJgnzNmnBslIhqOrgCx5gub1Rc7Umfg36smKE6Q/VuJLPYUXPM1uuZ
gWc5m3NSQ5GDAnMzExaWxA269uh9je747J8vsQZOANuMbTBtlyKynerRHas23Wt39ZWqFF9zNnNV
KlbpmFziAmqspL7XlMPjnp1ZzMe1CN26vkfbMpX8diZaevWJ5hiS/CEvxT+lwky7gaNlr2OSedhM
ruNa3k+LrcvG5bW6v+Yx/IPKdG+LWyMvB830YnMtq+Zc74O2I5x8RKxtuDCh8elNfrryPR6uF1DS
8Hl/hpUqbJRaWBWosV8FjVmEEC+YQmEr+fModaxhW7QutWtEC0Y4fv54MXQw7wcz3O666CMVNA7W
SYSZyTCa7sDkN7il4+mKLPsbp8oRT0LD7EHLGEaiLGuH11qCl4GzmVb5TKU1kp3NKHIT/VSmrzUc
I1RqUybVB3PMXpFszPDZ0uFNsY10465nHQrA76qaf+bquJvws6fU+3CO3aGAAV3H0Iepw5SJ01if
Mw7Daz0GfTNb0hshc4jxCgeJ4vm+0VDJSB/ibp032DbMhbwIjSecKCE66Gb5k1M+ljCVp/pCwZWy
jnYPg7f1XBq8dXJlptGOQkv1JDGzp/RuCBDNr+NWuzK5RAuaJKeqTLfV0B9n6rq8FXAZY5cWMsWY
hw57MtS8Lbt7xVnCVbwRskw8r/g+3DU7ZfDCmWbV5d0VgQ/UKiH5oYUuevW65/nxpJiLBuzpnxRk
6mxV3LBwNks04dImfpxuseYp2qsC56es4eWbd/cGGSzDoTiq81XaKniCX6HoltF5fK4zmlYF9onG
/sjQGjKKx825i4EUnWukvmoqwRjlWjcKQi4/zjkTgig91s0u1j4iEbZf4ugDDYR0ErLETzIJV+Xn
TpUBVQFn62lHamNX7GRnUGaeeoWzezf3Gad9BZPy1le+AOupQ9eQHiJkB9Ks2uZas0vG+2ecmA5k
YVe7ay6CO8INCQnJnS5a98QLGHh0Zp0AqbNycVvslPuibOem/ioqdyfJ7k6fssWq0sLMnh59JDDV
ZG4i4B90KclXfbAGa01CJdU5/eiugDiu86nKGPLKy9F1xIKxGQieNLFsLPLEvZlmGNOwCVy+StQ3
sdG7UYZ2JhfhN0DvWcki1SGOnWwW7TZtbx6kypQn9WEy7dsjKjdnrwOjVv3zDu1Sh/WljV7NGMPo
L9c8DUZll+r4o0Y+qlWNaETiAVXUsG2HH/RrxuPTRE+IJzHby8EsNYR+32a+v2YoLrsd/z+ohttX
DygNYJ7UJ1MFr9XwbuE3qL1h31KguAg5HdrtmyYHDDZvwrv6mEy4aeAeNMDqm1Zg3n1v/RnEFRV7
WwmDzKHbA1bcKpSQAGc1hphtSc0MUKQ+dxpAuEIJ1rwPNOFZTmbsnXYfLxL1gXHrg96mg+RafE2M
vuIAQgRvZSjH5XN802WoKRJJfQC8U8Ah2igV3rEE7FmQOK6X/pXRRwz0MiRDCNZTkOyNpeUgVT72
RTeY0tDwbhPdWVxVCUgA0aLNg4kZgnyvAUihzJ6Jw2epMFQqNv/CUzP+eAn95UKAPQWZBQYSD0Ui
lAtXRXhsf9lyoUNNb4JuJmfAQ+v6QZxrJr+ACEHy6TCdoUOtdt3FFA/tm0QW5Est72ZU47hCN1AA
gW2mRjwgqJCiloheKuJskeCn4bPap/4BZXJv14uOm4Z1nd3R+N9sZI7gskijWpZ0b4kHLozAP4r3
RMHPPC2xs/1ESMA/xxWdm1ttwRUt0ekcyX7OZYv9wdwi6z7mR8YyizSASj1+kXKWgEWCffKN07a5
SI/IY63CFSwmLQFlCFD6zXtaTzt/SV/RENtJCE8jpJ5ytAVxtzZgssXIPYCKvUcsup69lm61miB4
2W7szq/eMcagBOYHHgsUd4KFMIMTX3iHb2hyYVj/yHkoKpGeouABhbDwGW08gPgXkrReqdQspozT
u1/hp+WAtNj8jPN0PkSbf6oPagj203Cw7xijM4jfMnqJgtsS5Z/HfMuihnTSVR2wzjABYHg7MkRN
VpMBQsj2eyMOw8Pr+xUk0QJCWtTMwNcDdO5PRkvAZnMMgWzzBZc8ndVtDVthD1WpI+KR90pD4aB2
ISPTGtHcgeTzBIVNOZ/c8FOLTM5tz3X8yk61/a5bMKZzNILRQv8aWkfcqjzOhiftdUZsvT28KWuc
A0SyY0tPZIbhoC6AECa5wpn6YmW+xJ9mIG+KZZ9bONTbQ9huYn92vi2EfXmefT0WteoXR+GMKEJB
0cJe4huLejt8ML9aRC+6e51joLN9QAh9gUCAmZKV2WBjNie4zTHhMT11IvZ5zIZtiWFOfiolK3s1
t4+gDnLV1vZDxz4CPO/i8cZc//pTkkEKd43tvcRXwe0FOhAPgZick0bpcCShqtOeLqfl1HHAgobY
fXcnfj5Cd2JWkX+xbeh8/4FTELHAR5H4auJMfaSLgGoET0aKZ43OFTm6renIyix+MbfSMq0WLMIi
/ixEwXBjBu9IVvUK2I88jmWr+NiX65c0bCEN+TcuWh5Kvr5pX5Vd7So+mFxIKmWQYtOr41FuyyGs
OuZOQVm5jQwIZs1eQAaxqEB/t0AV5iQrw8URGLJUGGF9BNTKOmKaSJV5mp5LW1qpPBTql4FObnqb
6qviC3br1S4Io2O4CBFXj4Ar5+R853WtzaN5sn3ago3pCEMpu0CjGjaeSku0ec7VDU+Nj/mwpb5d
HR5ef/Bq2sw9T1O6ojFdcE4BBAb3YBa0OzPknRaX5xzZ0Lw7c3IKK/OcU+Gtu+XoQZqzlXeTsBS2
inZpbu5znRsee9UqcinYndG524gZN83xYfNuJ4MnO+OdohZpNTviUYgdZfHYVPbMMafPvhFs0cu3
6AAY3ngPTtk9tdGqnxs74Ftu2YdiQzx2EawtKNPs5pTZEEvXpa8v2OLdlmwJS9pJa5zCdqMjLvnX
I+vohZ+m9XMokpxs1Sz6N6hTXrfEqtPNVpDvaxugiK0BpZzdf/AYOtUCk6/7hWHnRdheV9fjjOG+
Sw2WVI6xzdlIEPqEubm77gZCu2n3M4dhDTCquVCOsM50iS4oyPblFRKFi1s9SgZlnoIkW9K8guyi
7BFeyAcsfShgusFTVsXRWMvb9i2yY++6mWJ0LGkdO4WfOXjfr5E1r+MDTTWRsLGnrGdLncsGW+WI
QWuQuACczsPVfhS7YNw5Q5296rYQQ/zWSUKOGNLNVm1vJa4SBDCA+D3mEu2JO10ZIECXHWDZOhAu
uFEMoixGrLZktSwuw62cu2tuiFc+UIruuPH9T28bNn+p2PAxyIBObV0XMET4y8PFWIVdxVM3WD0z
o2EY6Jc/uLoR7XJ8zPnJHfpHJ170bryeBVjt8FOKfd0RlzTbxyvFQtIyF97M9dVVAxRdW9CCBcvf
a5c8f/jNWvFn7UIHEDibYB+y0Oo1IyMvt6EJHgCRfHRSa8ntV2gy9szw7WHXnkfWjOjfQrRoVr9F
UfiCw0b4ef+mDFtEvrzMkSBZn3d/5Nku+AUwXXzi2YPErg7YGrBH9Os4aJcQvhaC/VzkdrzGoMCG
QxCUPtCtchyXTJscTgV+4BpkC9hJM4tZoOR0S36VRe3CcjfO5QEm0Vyx++9yDpuRT3HblXPZabgL
piW5I5GcpouXlgfUbRVWtel99RNe8THf8JksCGoBDBgOR3KYHK4+AiXeG+t4S5iJhUfynALgrQaV
cQfnlO0VbJbAomDBMoNtrBuowNfjXQ4mgHcqzrx0Q0kE5H2XPGxx6/eYlBcXBLF/779Z/UA48AOk
UHKfrnRiK6Sv++xXmNWZXr1LLwyWreu7fB6CbF4f26CReJhoDreCCxdbccUlZ2JkIf8wbRnhiMWV
ycN4X0Ao3ldLw7+up+SQnbKS/CshhZtsPa1kOqq5/kLFL0h0+j4uwzAwNOPQ3EMSLEZ9jv4Nhl0J
Na5k731VdEJqdo9NSQ3M3Iox/cwuFmCM0hsHsWmTQTM9ycZKQs/aWOLVQkPSvzMuva4yep/LDVGS
hQOZI9pMGTjCiHe2Yg/X9126Rx7xh1nwuChf5h4BSHVgiS70deKYe9jXC3iI28HjoWL+XPqGwybl
tvPB5pdtoJHY7Vxx8Au1tZDSIl5+Kwdtky/MaRs6XEEmLIDY6Y8axwPwcDx9LBUO7sPT/+x6szWC
EyRY0AksfS1tOXT5OEbYLNoFYzG4wQeMzRH7fkdvudMKVhvcVto2xiLH7izmSxoFz+CruKF8mu5z
i7al+ewWtI1GWF/g6F5ZuT8pcRFASMje0YDBPmPQ8gaOrXztGzqm6To2LX/jde4XZoR0LTWm0K7J
btQFfC5AdW0JqVY6CNRcus/f77jyIANfNCykM1XsBUhVW4w7SAYKQeZogO37m17MqXxStIiia8Az
/fPhtMHv+BxQqp8+vulYCIlwGtbxUSKRy2UkXFKKkG4J1ZBoYuWgAFgLlsgOzWXgiazJ9rVQgbN3
K9X0xoHkgJlv8GImxBK9rv38Bqxmrse38x+fvWt+YoeLgPQKwy1hjXjQnNNX/cpCweNXXpI9Emjz
Iryf2vBK2UZYKtNx97Enb7LmYtUXLrVQejCRisX9Em3It7seLyX3gEYo5uEWXM66C6s/4lTg0fVr
X25QqVrF1oBzQh21ZvhNPQoG/WYeHxT9AR6UAD9UWeRh+/kLg24rDnAdpjih+Ka475Y9D+ewlNya
dd4FVcD9BaCEW0k3ZxXrNVpnHHtYXbZ8yt1ooSxuW6ZaTwtfhDD59KuzuWd3fONRdutjHjkGIKkt
BpnL6Z98dfi/vFQv949mW9tReBH93jPgCdj6TtoUQRPgvx5ynnL4VV/RD5KCij7lUmy41FLIiLR/
g24N9Ad4yE4LgOunPDgG1cLo3OyJu8rWTOoElbnpK85nZt+PqOVt7QPoDjGFozkQdnQ/2dcvols6
0ALfeI4tISw+oUy7fIxtaRthckDpTn3PrlxYcHB5nHH65Jcfpsv/Gc2FmZtsAegkKnXWA7ANQy27
DKvTfUkTbmVfmnVR19S+ofFlxmy4t/cuUNdGKLzpayVECGRxM11mo3CHyvABr4nsrIWxbAN9T6QZ
tInOwxznhUcUVC87xiAMFlIxPizjbPbHT4oKGyjPDuVzdsSNdM3jhiqs5jrwGd7IFIcd7VxhtNBW
3Y9s8QELb25+Er3NpovYZVEf2QjUtba9QHRgy2DYy5sS95XbBu2igrW0GwIWdvh80b9zF4kcnlgW
NKfF4MNJc7Lwukx/JNO6SJsqaIOr3yw66xzRtphHfcWoVF0N1t1PN1wDfd0wLaKZYSdxZf/CHlEE
+U/yGYcxDoR7ZscoHZbCFvR43MnruyO8fXef6cGYm3RQyNt4ihxs4AOe1xjDIAuLFzA4gJCwcU2q
iH0Wmu83gl2s6ebS0HrNByF64rGG8JX/GK/jXGNvLhbyu+iL+7v3reL/g2iAT17BlOezI/himiyE
TYBXlfWdf1aY1O0BPhSO/XhVLVTdKr95PhhPHcRF5oIFnnF1BxluYdbxizh7XMZS/AlsiVqidnBf
2sdHdjojjP2rb4Sdpe8vRkgey3iOtoz3z/qZ9Gbvbvf7wun32qmcQHevunnCiT7GrbwXVIUc4L2f
w5Swsm8CCxxxL/oVuSqG03xVb9JRPZc+uRusGJ4Sdt0CMyZeW3OKH0ZyjCiTmZt/pCc2XHPdvz0u
sxVx582P6GN2X1mX4pzgrWtdtJBdx0OaTBv5Le6vK3YkMAJ4xTGbEzox6WrJH4U7fENvnBJPW7BE
UGHYHhM0gIsY3tG0Mo/gJ8KJe5rOsKMH+FZzHsbesQ6hfq5Fm+o3gq9pYdlinvDQwCQskG1+xxvy
NQQYgwWrzpxXp3RveDlQgOEJ3Fo7Wehz0W0/6lCcs/ucFB44dDdc9h/+iN+uGLlZCUJUK1k+QtmN
JItEd8cIulUaMO5q1yrmES+qnQQS4IK0SFQntZxo0fqdr7GpPTbFPJ1nlw4zlkmvYMumi0X2gwcc
t7pT7+j+bYuRnQfnjteWXrGj9OQ5HEt5N66/n18sp7PZTkcI1wtw4gfCQq/gK0QvbM8+JJqeLXMT
A02fanFsDj/VGjzizGWEJA4uEeNwi/PJgfaqeJ0+CAcM/Rr0Ag61r4jFxwfF+mD1WNAIWOpLiZTA
Ru0xfwTPRUdBOdc8JHXryBI82SUZLHjYqc9ce9V45tJYMZ4nMjXAzALeNuxXJdriBZu1e3lDIbVs
Pdwn7Ofn/dztmsJp9uzIXP5oQmQiK1qo38biw/zW+N2yjSsBa4JSXyPR2FZKq1lLTjXn8Z63u+vl
zy0LoNNYFF9sHgK7yPUrxzIkHN8Vj8HRq+AYVrnV52nQLxF5DKdHeO2QoTP+h7tqo0+pYV18pYto
D0xDKyy/gEeTT1itGr/EMcQaP2SCiy+InjgBWEtbIG8XRrW0bHYUf8unI7q81ku17lZwlNfa5eEI
3vWFvcsgS40PxxfWB5JT/qeHXHyoUfRH7Am9lYbGSlmhHLAFVvHNUTyegGPqPlgxGidYuXwbgYJS
60dbM2mkT5WCflO+DR+VVX5pr/ewDmHHuwa2e3DVXGOT7CXYqj2FASWd6lYuXNKlcYAi2nw01lsZ
RtZRWeih/AUSbRc+XzESZev9NtZTr1//uR1SAFfTko+w+wHHBv+DRDQX6g1PB4CGcz30NPexA7g1
e2tWza6kV0b8f0ZwN38klhA07084CFbmdbtHCPIVYkLvflT7Yk/98526IO9eeahnzgeOxEHtcfpv
oeWVL3BH0KJZxUfzQULq8rGVXWWped0HPBKmJ2wrg3t9Ued8bdCKvT5f0bNxk4kLeWV71uezHzCz
yhJP8BEGC1b2dSN9FjSL1ZFR/AbLAnr9iTsQZA4a7iNiJLYqO/kzD1ykc248U6R2lbj8LIjAyKMx
Odtzw9GgHT6MYDzxOrmFMdGcYhd/6IM8b3jX3Ym/xNs6ZH26zWr2kp2bC6kjy/FggG7dDs8FKCGs
j5Xo1iEccBdN/ll+R6HkUYYONuTgJVuPS3HGitDWwv4OnvKcNx6wTx/UCzWESc1C/xhW3BHknT/I
lvk7uHgSUDFusq3g4Ihh5e9Ca83CaI3kYrTVn/JL/ohfh+9nwGwbuP4hB7Jbbypfnl4r95U16I7k
P3eSbxylHZgnmLaPIfV3t5I4npwn7khp7WWXdk2UybwOyy2IwpxolY/qQ7ncl0ITCq9ZOJyS/T1U
Ai56cIRlCiKK9Z1VrXtntmLNLgVutcrMn2dinBugmoZ1D8+ifeFIj5fmqpvLvjERr3+wY/Pabz1y
yfDhgZ0NaI2s6tRw6sJx6B7Y22Jqgd049q1omcFSH3Z36Ulfp4+ESWDhgdpsyz2Nq3c734PCh10L
7sxTt2O9r4x9uYCLHuS0coqLcmAZYyI1gRggauthI4fJEos49klIOjvNB+Hyc1s6C1zYlAo7kcAo
Pu8nWlIeBhxbwLNqMDyAQYAsxHfka2yTbybjJjRv9sgYtMRY62/DprpQr1xK7mj9mX2O2/JTvvqq
lfgA1qAUHWlqVr8Tv8wvQOznuflufRGc5IlpBfvv83MG3P0GQYeDd4u5TLIz31SwO1Bn+xH0tr4U
txPiZYZPABW8Adw/eOqcSmx1PYG4NA6V+fI5EVq396APDFpVG7N7a+Qh5zT6uIfH51l3cht+5Dtu
gpz9YQyIwYPxffVuh9YeVnB52Hv7l8LlQfJZVMk7UNNBCZgOQfByNU4aaKaWWFvsi4A7H8wFVu07
VByfZmHbXy1aFuD0ExapEOTNn5Qj/iJ/lwcNVgaCWASEX/IBBir4P4TsvlhA5PWmM6TxZlu0NF/C
ckDYZg22vhLfR8xvpvNbcq6XckMlBhXlQ/5mrl0ceXtqxWzB0t4RGicQ65zYLinxPAp+X327B/nx
aaE189qjvsV/zL599mzjUDatfx6wiL88VP9vvGKakoIXADpJ8Zcjt5DgL6o1YnLGu7BZjotsVV+0
w32Zz++LmfcvLzb5nv+a5ZiCIGmkLMEtEZRfhq2j0ec3Xe6SM5AC9mXKB8UDzR9PEldnOlDZH/HS
k//tQ/7yOpg+5H+87i8rx2tiFLmetslZvBBghHt4+c4MBnEiwgRaRXOVuoXh3qn8vv7lE/9ygv+v
V/7lBI9/xmjmWp+cm1fxYsL0fqN+njp2ev2Xfjscs8/7J9veP7+s9D/uqjkNzgRTkoi3/pOE/NfQ
LFIb4zHkTwjpc81vJPQw1n2HRd7x7pffpvvwWpdqDvDx476VFo1f+VAx//k9iP/rZv/9Hn4FoQ1Y
WSZxykdHQ7+nt/HkIH6PPP1Uv2gg6P/yar98/v9c6L9f7dc61sRGuOk6nzhfZsE1aF5uAUyOm3V/
Lw7ZSpxL9M3bEv9fqrV0Hv/LnFL+Xyvs75ef0hX+uuDV/Q5ZTx6S8yy4rWNGNvBPrCyI5k/YDAP2
EDRW8lydA2yFs325rOa3L4mi2svCKqhXZGiEHPCp6giLflFSEZnb7F/eozhd8N9Pn0gajaQKmkm+
0PQZ/nqP6AJk9aHWyRnLaNNqtopTr0nljRzIu88t9fvtBTY4cZjsMuO/PQi/4iX+7/789eK/VoOU
P56RZPLijLPf+52wr9jfX/RL+UMfh9KYPRrrL+VL+Bo+2Gr/eXXI//XqBnx4RZXJUCdIXdd+rY6x
i+69mcO5p3IBlMLrdNs5+fa209z0q/KieQxsojhncYntt53y5RvqgJM4V5a5nQfH3eERIt8JUCAG
/5YBIAr/tXZ/vbtfi2d8xnkvKry70dugKPqZBUWI3YD1cKN39dKGD3d0pB+Acvdpn0RvBP0CbXIi
R/fwJH25nUxPd4qQ4bUDb9mrfeYmjgjQfLdNqgV/QuRXHM/Ttz/td6YBnrYDFed7YpdwznnBNBe5
7Pv8MCpeg7+NL56EVyCxe7FhYAE46547Ov378rYUKcJVu9p3wEl4nDY2OmhgWy/2pE9iX4LUX5At
5ZWfD/c9nWO+Yon/8qxL/7Wpcr0kU8OgFx8kQ1N/LeRmJsFJiSrxSIOIjSOwnVfuC69eZQRCfemU
RtvChMhttXyUFWbLARxmZkEpx2iWECjh/n8sL1nBK0NQNVEhaOQ/n6xR7I1rEinCEdbBLQtuH+2y
3MsBaLlJUyU7szP2KiuchZwH1ryb+2vFyALEBeaEgmIM3Se6uRmZv5Tqz09EB/Sro4xlMnpn76Tc
/+1xmLx9/mMn4AISczZ5G+NBrJi/zuGuvEVpJ4/CsbtQzMSn6ylbXAMmf+Hte5yba6R+a3UfBSDE
so96cI7qzgSmpyzw0z0l+jEzLPNteBO/xO0/X8s/R9N/vTeuIhk0KgFP2i9fIvLGaxEhl3BEDxsp
Xtx4HRwrxqJXO4WkePWuyRyGczcfuH4kYK9w/n7QFblMa5RpshjP9fsk05Xc+8dddzKajuWrThIV
Zka0K9SBT7t8ekqEXnG2mpHwO9/HTVgtRh4Q/fxaUfSiKxywOOb2YMDkpIzhDBfLzSZzxX71irIJ
fVeG8zFKCcypAzFbQP6VGrv8SH0Rnq3Vv9SfOZygt1mofguB+TJAFtFs/Y3JzD9fsN+ZKiRRcDP/
umDT0/LXto7TWP9Q1F441qfCi3aCK24Gz7SKF9kbYC0ybxf85xzHSUuY3+byRV7cj/e3dMFAwVMX
NxBXYt+s21IIu5Pi3GnJ6SUxwbAU/IqCm/NBU/Zeb7u1tv/ndy7+z2X41zv/9RxfzUenC4+ncDSO
GTPrUnVMHKJx1MLwEwgdsQM0kC/lX15W+q9z8NcF+3UU6QhshPohCMf4pKUB4/QfjKzSr4Q2/f8R
9p5LimNLuPYVESEv8VfeIgkPfwgojADhQYCu/jyq7ztn99AVXbFnz0zHdJfcWrky8zXpQ+OLRW+D
bCreVr4OQd9j9gPmLZaGT34kIC8dqH3ltzRckn7akX+8io8DyqhauMwxd2Ygf+Er87SZeMzIbhqT
easL3OYJziHfeoAMcGtn9H3cch9oZxttl9C2//1Zvocv/WsHfkSz3bt9Od3ffJaWr+Xv4QzjIzJz
a4Op/8O+hEIbraArOZtcy7Q+nUjm9kqMpN/SJaRQtPcxKMFbsuQTPpD4PXpSh1Yp9lb/vk2JoYg/
vTQ0W21J1hmm/jmGbvOuj+L5zTlwHb9E5nk2FsoN85e6E9iMVshabkA0KgxjeaU2xrLAJOYtGyOx
sTAve9f+Lj10TwMJdabDTDWPRZhLw2vtFgz9Vrsv255120ODbuFx6b4ZCmRf+2DU70tHmL8jrgL/
rNWr/VLpgrbTY+m1JvE7VpdCLq3ByYT5czhLpPAd8bvGMxyP4aiAY49vBWYHDaGnjZQTZGpfmNfx
dsjVV4pTBcf+rXPPDD63L7vPlgN/Uh+zJq7xey3VOKZ5l7mhunprflcbAYS1nV+GVf8ebw7hc65u
OjQc8PMDIxlSsG5QhXWMcBu1F7vxKT/DimHMtx5tj2QNZazaELPPirlbNXGTjkHdE7o1jB3YIeOz
+3DOi3oBur+EG9fTe7fwHrdSGD3xY72dn4a7fhWcOs8hWS+mUN1Hp8iOqUZ7rsDjIWm5TBq3NBvU
l/YKXh/m7e5KVB5wjGignPBBJ3DDVnoPD7V56lyRvFFW4+Jqz7w60jxIreaihIRSuEbF4y4fc9D2
dJftDB/TEEh4zJIV7m4BUWzJSBw6DjUF9NXW8uUDgs01LjNkHfA3FMfIFxdL83aZMtR99eph0niH
dHHzd6FdT850RdrLMa+jm+CsajOQLpJybXDxoYVRNtDU72n+boW019ftt1cwr6KcGvD39KxpXGHP
ZmMVv9s7Nk2rhAZLEJbJyWnal7K5tx/W2x+X8fjkow3vApl3VNIxAasPuHoNe0rqdCi6fVcOlPwV
o8S0W84rMu+jVwRJXDAzI5UAkU3w6e8eY+WD10Vl2vy6Cg4Oe9ScIm7zmJPsqQkvjA+DYNLZOy84
FRhgMSPHqhnHgMTSUv0z2S+CCZZfHRT26uFucSdIXn7W4Pcv/5Zo+Jqf3VunDORgluhuZS88bPv8
GUwScktAQYZ6mIULQZy2Drlkx1iiwkkvY2hf7jaHmUdLV7AuzilCmJcc4+lhqgV33E/Ns7/tsChy
0S57LFXrlKBmCwCMIW+crGents9x/WWAG8wcsXeI8NDYm/6saYh16vSJqMVCrcl7H9cPmpjhO5w5
s4SOWQm8KzjXGBoDWYH8tbPRd9sAswQhTxoY0C4EZ0XPjnwalkAq4cMSn/1N/hzIjbW6FFIoQ+JU
nC5glVUFuNMwQRg8Hd9tthUcuJ7kMdsnM2jQqDS/7JOPd4QV7axB4eksqdrt3+2dty3M+bYnRG9/
id44gGTtgQaEsM0gJdFmI6Vye2cbU8oIX2vWDyygYdPyg9jgXGBbm+fBHegA59kAHSsTCNXAunoy
a+3iU8ZatLdNfiqNoSKAneTgYW09o0dvx7AZezt8MAZozKzt4DWubdLk9Gjz0DHunxBgIH0hpqaj
W8Z1cIUBBukZ4gaW3w7acrv1BYOrs7OGVzthowLA1+OW5mONxh9rp+ghIvJtayFlyvkMUI21BgsC
S/pYeDv8JY9hrFvEKQc/fesRvp1F0RNDcjrbkKxNAiFg2mZpXtYS7h41Jcku24daRtBELmHxmw9J
k91NRmTRGP/jRIHW3ys68Yi54tYp3lqmA1HBufRRCds9sIVXWETt8A3NcteyGqST9nxhYN3YyLPP
b5OswroHBJjLwYbr6zFXBO4MVAwLbh6NXT5dDSUMW38gcpBau9VLi7QatSP9C9YXRD3ZN+DQyf5j
ILtv1FHm2TP8VlCyogG3AvJUX6MvewyS19cBvs4QEtMYSgYU4ZMHWOUw/cHbxgs9FXu1ewqJzedM
TK+9O8SeHZ8P5pf3/5d2FHhXm8kGaKdZuag8gda8Wd52z9zUgy3NPg5Og5qfCzPHxuTOgutu1tHL
HNF9oFpD02WjcuM/P9yXE4rdtgfl2H76+0Cxd+tyyNktpW1r1Onc1wNk29D6O22HTjeRhiCjmD0o
PfxxpCNQgiprcesqgi/RNYtUj83DNS7BztU75kSMjpFASjCaTc4B77CHbok3eOzNArrfVKoWzA0O
LutemoMbPVRHCRqy8NN/u1STgO4KoAmIuydDjSyHgFO57oA2OtkKA2oYiebXIVCBbxzdKsDdGFDg
3D2gGatyZhwZt4wYSidPzncjTOZaKeHTOmaXXMlm4X6+96WwBUJPxO9CqJA7SNZ8Jmr0Tt2xZDFk
LS6BpbfeDBT7mMk+5QL7Xgs3UzXvlC7nl/UCvLpYcBpolFOEBzbohLfY2d2au9PCexochheTxrB1
6Ozcm4uhAQzYJ/zawsXIztx4R1tKouhNUHw7YoQxxRhAMhBteD3+PodZ0rCkuocxOKj1cFg8IKIR
GLNDlkI8zspUyXau3FHzqx8oVnMwEr875/QevfyGe34OKkxc0JjYpzGWp51tYPCi0H8F3Rlbr7LJ
/334hCHMN0dt+L1w95pDiNnJVisSv/EG5q+EzPML4a4RB5k+S6h/sIL1cTJLdh4Ba5+OIYHweW85
9C069gIcWd0UMykkIJcBvf5U4//gF95+44rgTCBFziUvuLc62sS77xPj3hNH5Wg7uFlf3Zl9gTLQ
+YKX7MPycwDRAkBRAFGTLCR+2VXKu7e6TB6JGh7Ag1f4WBWwJnGpSV7eBooJuvIUrXJynODcMtl7
5RzH4LwyKc5sMH4InDDQKgesigLbulsZvDMOQDLH9AWhwZjIHJrBhQylC/uATQcLhd5JaXN9v+KE
5EY34Z6zmCjKh1O7mjlSPWQy6tYtmVUywEJ8JTVQWfieo3NBePaleCefyX7dKzjBm8bMC57teVwE
+84G0C6Ve++wnUL6czi+/Tq6WDrnLuoRHAL0KV3aI+pDqzXF/3XrVQ5CqHNX9WCgOxsaBmxg2UP7
GSBz2rOPtFTh91v3wcY6rhGm3jpMRrB3qWbu3KsP3ZBCrwlwesIhNmUMxHVdYC7SfB5teU9fvNo2
LdpaMJXsuWp3IJoqwW6+9xZ3X81n0IO0PlppwIrSXLXne+vhMsAw2+bvwWWgBNs+gQfIhmTk5Y/O
o9mSYfaU1VwbWAG6MMZFMJ+AiOyNJxKiuTe21obf0oSdxxfjo3nxWwK/Rodr1oeghVO7dfC05asC
dUHG1sy9cu4QIdAenQfnrfuC1LrP+CXFCU4SEKBueCz0iqtTIjx8R5BovxhRQcs93awVYjOzDp9g
rrVXfrHreRs1pbHkrERWAywngvw5O7owWmMYay4puDeBNwyWu3cLH9DIIucIGcZneavD4Pmy6CIy
i9krbFaogf0ZFLQXrBokuDyJskNlCK0h5VzbvBxMHU6cioNLKH41/byDvw1VF3UPR5BD1eRsHTT1
Zkn9zlEanFgNQEUczWLcv5kphp47Gnw4BBM/xg1f95wlmwiRiKWbBXYnVKwxQ2HaD4ouWHNQiyX2
4Sk8M6iQ5bxLy2BRQz+DCpzMSAlRYCSIR/mc2+zs1+ZxoeYJPHGeEf6vX/QITJ55RHHHaSJGV39C
HmC9x1pf9LA1ZyEeqI43Dlr1oAJD4bCgTLb1nL1pH/JNeDfnlUOint7pJZwCQF4TY7g77YaG5Ydr
PKdIRcPhYUv2F2QftCcXew87ZoDbE4SthjRIghofrHb4NF9hK9EdbQKzB4cM2Iq0eWjXQFKaqSTr
ZQbLyNccJbwkZ6iAiJFb1iF/0ooj4UTxyJa4TKse4/G8a7pv6Fpmq0OLE/IiT2CdImYIKKzfu193
cM2Bd/xaPAjmWEzeJpJzBp3dDDSkOWeOizo6pkSnwsJ6geKK1gG0PH3ankupkJDnmVpew55nDB7x
u5iQHVLM8MlmEJk3HhJMQhjpGkVJQZNVctBdmYa9CWZ9lhi0pBc0nAvqmFmwt+RwR3tzNpH9qQQL
HCKEDUN+49cBsSs6MA8LNgaC1oYtYxakOh6TPIFTC2cge4xqgxpIVklBzk/Tgk184Q1n7fA4VNnO
SLgm20bLQ0w79EfKGNpw98VXu7pa23zRVuu12w7O9210IlbJHE8Et0xO5HWGSss0nmYB0CniWuyU
Ag757lY1RTYZcZrv2XIwN5K5Xko1YJEckHkmbda+4LBNnJ37pmxgcPl1Kcf8znZTp6guU+SpCVqk
OZzKDsRD6yS7jCY+8uUaN17/DVafC7kKIwW2Bt3nG8x+I3+zrB8DGt7jSHPOAUzw6abTVIUk7gHx
nPcIx8mSo9UWckNtfcVz5g93z+aqCs9mdjSzGI9gOCJ+i0pAdbYM+jqZLUgN1eCq21/NaaonOIrY
SiZ7SMXdZ3Z1SMA44lF2BU23nPzTnPXuuQhnCKE3Mn0LyZ4YtqaH5wjWnYLD68WXyZ73xMOLJ6Q4
LcGsGq3u5krIrhBDEljFrpAxn29OvkM5Z1UheZBxB1puW5MNsYX5YE4TNfdWqjtIECDq4xNMAAG4
YEuhUqp8xykjaELwWcsIHQ+7Tbe2ASbdHUYHmlWIenKOR+MxOlM7QoaMLmP4Gc7d6cYiJ83Dhe9e
ySnTzUMQf0MPtvhOQ3Wnyw2/u+60uldqlJ1lZNeIaTr7lqvIDrxnvYO4eRYArR4Xe8hYE4namC+A
xi7AfbMDB4pUFNKcxGmJF0LLLt9EAxAyqggjrkeHEC/A2qT2xHONZz1xTBSpfjOJNXT0J/iBS+Yr
eaZvd0PnlknD5DVspZYpjhD8XW89poNswsP0Gs1SY+y0c623D2qslzpkAvvpJjQevgZ44kjpu0/v
w44OZ/sNo0VDZmldcJnHpNI6pC0moPgM4ISO+/V0W16B7C7IdG7Z3KNa88oO4UyS7BIEVXC4zdET
Mcfe2zTaLdibPoQd2IPFHvJJhYyJ0wlCUl+It9lmUnVnbPSESVF1IkSN3kzq0idWM7XRI0nJ9e3C
dqsg4Vyd19O7fjHMfj9Uv4B4yIUMr/4CZJwNX0gOKXnnOuaPw1bvhEUUBBWS3Yr2PQYXq82q5qGT
Mn0Ptv5RiQ9iUkM45vn2/vHtFrr/ViPwuN0AhtGDA+xkXZMt5Ydgl03KQh420mgy1OiNM4hpj4UB
73vnism7j/cXdSkMH9oZz+ABp6jhXs2fixeVvyOZrWzWrfI24f1tLq/e+tI79OA3DQatAHAWxvp2
WT1S7Ra9+WtRrdjIER0mG30GahSGaMZYOD7wHaTCLmPhYh2Zj1DjwIkxjzOjOsKAbYiYEpoMmjhh
l5SU0pT/TJbaRZAMtZkFnRBDDahO28mdqIpPn1k5nYamSXkWHdxHhgNX/iY7cd5Q4ehhku8uZFQz
lYu2AV6CEu97z/6tZRkjfbjPtj3FPfv7Pr6ibPV9St2Rh1juU/KnOPmT82udytbR7qzPtHXaPWiO
reAYnil3Z5CJNfcNhekWbV3UXYQJdNwBmo0eJk5OK4QQw2LRujtzgjIAIJBJFCn8IiilGuQ8Jb+N
GAaWCaGkwMTyLmQ22W7XPO6VkaSYcWlkdn2Gxt1xGKrjwz26CaiGmFwwmwjgX+bpNqqL1ewwLl5o
Js5Uak9SYnzQXQC9ImIQ7mLbw5rlcosOcEhb/vPRKdWbXaokWbCB9l81rB3t5OuvXC3824OQ0/96
hfP1QDiZAwEGHCbaMHKdHaw5BhSCvV3dHWElPFubvuFWjmqFm+BAbSpf2V/C+BDMt31G6Awl9xJj
nmRqXxiEcd5TToR7uK1Q8QIDYYjBC2ez2KR4sLD3ffLYXIs6pS+5NANgZ0J+dDlseuha8hIhruKg
GUPpp5PZoSPE8ESC4Y+C18q1RdymQXdxlaghe/bgTBOvKY4hEqFw9eHD+QcXZnO0lswbpFCYjIEW
0U94wmXDmg7Oofj2sJw6F/51z3g4swHPfcIJhnM9PGPOrnh2GZrxwGJsqTMU8+TgTFjwA1S/6uLJ
X8B1nx+7ZxmioDqvDj40hT1ZMpoY/1qH9xKvbE9r/KMtof/a9C8TGHBgEJzOzdxDUx8+Yrx3MTVe
XLLZl4BIaGtfsIkY7i/2bFHm2jkkUTJZ186D+nhrq0sNQ75cI2ujqPekjBI6VIca9shleOSwgC/V
9k6vCCrTyfDhJ5c4H04fqEOnTB2AFX2JMR95GAFznXECrhFIHHmxz5G11Tz8N3QGoo+OfGHZuQUq
NLIDwha3Jov4esZFxISUViiNZxv0sIdtF9brHrPQTF9X+e2KwSrSL1T2KsOVMGl3Tnpo4JQ7gcis
INO8YK3sbN8udc9Vys+1tc+AHHYoTOuRUnmVHOIQVNUmb9hApAgLs8bbHtE9Agtr+7W5Y9KIzadN
DGaqcFEEeITOTnYLri0MR3gIMM+UzlmzqtUz5Q8+C0+qMQuzebHVzeWMOkxOYIhTJn8dV0JXCC9z
hXkKFiAv7a/ecQwAjIAPn2MjacUPDMsMB0qcuLeJrNfNem/vwqNndFrZzj/PRxicSWDvhfnubn7j
PBif6AjuP6KiC4KMOl5VYT78FxcsXtLjvt/JUgPj3LoYUtG7O6wZNHB3Ubce0RgWlX9HhSWQTZ6G
bclupUZSL2s6XbgJAKSCCwtrJUwQ0kVv6peQ4aZ7RuAlO/eAB0LCtABqzm20SVA01E+cQMI7wnVi
7Ct82MX8aeDOw7QOW724BQJy+n03p2Gl3uwL+S2kwB7SHQEJdD1l8xCaUMtjGmaeaImPX6gqemIA
Fy7Z5cpoefH/DSB9o/J/4lzfL8gQZNkAQxLa4gcKft+cZWNXVdKg4fQhDyQa2feR0dfifcBsyfAW
gJLuiM4P//ULF+cvDFKTBWhZMm7gCsQU5Zuw8gdoW77PpchMXmXQpsCL9BTRsJVQBgRe3c3YsHuq
ZNmyQsu3l7/R4YxP3PX74m1BbGuyYoii+kGHO93EalZgGj4YqixK51RY0Xg6rYP+TvOCxcVsjadk
SpCSTcxeICYmTFl5mbv0wYa0ULjQrJF7TKxbtHU3e2Z4HLeQRFojCCN83cnLIRCDmMDmAwNck8z0
4Dtb59zqtW1MAPKlb6FTuA6wpSnZhk7+GLVtzDOLwRIxgHl720Q25ryZy39/calBUf/7xXnrfzx4
g8L+8dYfeK8/Gc2iDOgi0KfD2NRMbmaV9fvdwPtyzPh+4ZUX5rpn58N/X1v+pOR9vvTmo/xxbVmv
NvfZhms3HUAgwUb/Op3SM9i5O3uWeV3P2NIJbIwVQJQE01+3RTwZlofo3zfyFzeQZS/ACpSEBjKF
PPMBNZ+3ynErVTjNH0zbbb6zG3S9zLM6gwGP7f/y3Mrfzy0KTFI2DB3GmaB/cmOkV11q4vmg8s6F
Eok1ci9eu+GlKRZFhpnSZg30TlcJvpAmuQq9Kud8sSZFF9q8NSBik4ofExYGNgHwmv/9MlSjAfv/
uyS4PVHW1TYwso7HyH8/i3Autrf746wO6MCZyXfWaYRGbRXjB05oiK37WzPd+tMpkAFLtx1ATUZ+
DaR8gk0uZ/nwaUU4icyLPvOdJEQTIVOwzMpVQWaGeSuAZh/iYhAQfKMNG04M6slQa1ZgiMK2825l
d6DKhqK95Oevr16If1Jv6/pRExrIa1kp53ZA8kAv1C3T9OAkb2c6vji2HHA/vBZviA/B+MCZSK/4
NieN5KCsQOcULDDaZpRE9sP3I843CGRXe7nEGZAOaLli+MRjsT4PKHKS5RK5dih5/Bi02Y0afA8N
kH5W8CS4U2JM+7BmExAHehh0OC6IM6fIAYNxVI4PWP1h98wbGvIWE8OwFyd+grK1aHcBcqSyQCzB
9HmhraazkOIpOuV9tI19zGnNadF/ko51hrJpJ+7Zpd/V7u7cfqOTn0rItK92lD9NZJrWeplH4/G2
i933zS1o9dDBcN+00qINMM+Kjo9Li7ClhxTce+t9Zkwt7bYyRTxJ64xmHrgfBUaVNAjR3kJfdl3X
ntcVnpS0Ra+mB55K67Z5MVNagNsQEfGCHhLG39YFRRVETltDpm5mTHfsdnGsM/sYTgiAjlNg2MOq
q4LDXaHReQerH6juNEkiHUtPE5TBXTS/xep6G2auYO/OHyaY3v0vfhZCYXM3hFzXs9vZcwFwZc6p
SBylhxtad0Y/cvLMVA0/T4esp/+0J4wdMi9u6K+Ng7nOQ/xE4omIVAsHaWr7p90xUATybw4zDFBd
6qp7/tY96Lj323PlaIbagqSkFx6dAXo+MN/TxkORJrm3oPPu3ad3ay6XJp3OC+cA4RyX0fugcHpi
ImuIoJj+a4oUNKkSDxTX4U9OrmsIb94kfNHt5+32ds7VCjtIK6z4NMYdxumwbRAHuR1jPCnwye88
bCS1d7McZY6zzzpFtB+Tnoe99dNfDotgnGDbrZvRMFq2g13eEy9mb09ivVZRT1sM2t2tWPwoviw0
D+vrSsEeAKnHrIK15TyAyqyq8aPR/E6MEI0KFm993kznZFtvs7fpLR8nO+dn9RrxVJOxni0cIo5e
XoCam2Ve8IYxvIE0FrzHOgT+0uw8gvk9px/M+C9zaaAUpKEJyXE2/3dk+mbj/h2YdIjyOlHakD7O
Koa8atpdKdRBS6ASL2M08/v5NHGBkywJDWvYZ+0saDqxwHdmBuY/aiVMFyGf4iskfHhe+MkeIPRB
rQNmtayz3zIJ+YccUzBkhfCpyc19ftzkpYWn4enATZ5wFUHohzAFLLcMxqm7eAz6QXfVFYJM6R3X
8WTLqp2L1uDi4uywcYvBLy/sk0LVnGsGRCBUDJzypL3/jeRa63HWlFrHVsTE6PfbryZJr4LbL+0+
KUt3pfSdKtzGzGXAggxIk85f6PcY2spiuCfrI5KYtW5fIlvq/HJrP56BikLCx3HLyMXmv/9x9lf7
qjiTaJJw3Zyr4kQMSCJOckrY05lHdwhN3XKKxZbusmdNQLzVO8t2w+cY2ST2oqZQdya1gxR1YD33
Vq/1C6H258/4x/19fsbnuXwYN1kZ2MNEJxxbj1wDacPsgf/1C7fbxKvJLJ2BgiCyxCqVoQ8o79Dc
2cizmqTt329Maqh/f61+TYStrUgak4s+3pi2reqTgmkg52TkVpwEDP1wAtqJ2YZxGrWF1JHcmCbF
0xy2fysMvg/9f13943082HfHk1DzvVAXB6l7yVN3202S49fDGsNrVjgNF9MpVJCTuZDti9UH4u67
t7x/8/r9/lU0F32zORzk7grsZnEBOFb9QrVqgCvrktCNo6FtdVennc0cD6Ih80JGwBmNfOhmO86V
cattb9cpzecX67WNPJ9hHzHIfGd+mrBq0YQy7sThVDz0eu2dhz/T6nS2tQXawt6z0ciVg5xKlQRy
aXSXT91c+oQ2Ulu+WH4Lf/lcnwz2772nGbrcUOxFRf5gchqIUfZlyQuLWD+k1Aqgrhr1Ab+oaFRH
gEjAfuP0ePvr+6pJh2wIXr/cRFPQ/v3V/ncTTar3xy4T9Mfhti2EZs3YY/1rKlm0tpy0dPuZEZtI
k+PJod/pcOYdPT9CxPhbZv3zov3fDXxk1jf9IB3OF97CyYmSdNpv7CXAprAu6GYOOsXOQCLi7Jqz
5ZdL/8Wa/vwAH8W+cjswh7O5NCfRlGxDWDdo4vR6NheYclfmtK+OmtjyAv8zXxBH2divu8UvTs9g
3yxVFuvB7H4pdpy1wP92wSGOvc6R4/tALdrZWBPjwVEIvBvRxoPatLVp66pZ3kO40ss3Ngkcf2dL
NsMWmv45E+Ot5RId4LNx2cuXmvPLB//xfZO1U7+3mbGifLzv03NWCW3hqAwEzx6fWHdWv7C72QyD
CXq5Zkhc93M9oIA2fiGf6s1h8tda++PSH++7vhy4q4pLi71hgmqD2a3s7ADc3OvCxOvv2eMemOko
hrGEchDIs+6cxm3L65qUNYh/13TpsicOxOYQbpwwHSegiVPb9kMWCRXD+gkQsHGX1ML/fm3q3+U/
EhTOxzYKALRA6kds3TxeLU7zrTIY27C4pmMsbjkxx1SlRH6RSdGshdU26fafXh+XksJdgU5l2d0h
d3rbjfoDwaVHnxrQt+BvmLSVlv7kM6/96Le7/eb7f77pP+/2IxaLZ1Fsi++DgjsaBYpzH0dCZzui
SxDi+XpnMpADSfM+Ho/pnqS7lM8fcz7E6FVGhEvvyneowyze49Ejm1/dhuthXhGBWCN6kjHgYSek
8c0KZlP+0m9QfkqP2oKmNpmJJsufOouH8Gxh7D+TB9CakORUrp1ARLIom8DR6PnIkOumitMPTkk3
KBZfYj6KGbVrdjo0H8MO6aZj9TjiSi//JWDoP6UkbVFWWAf8TVQ/Irb63mzqPetgQEOfeeve/asx
skSsBrkOei3OLZiEoHzGoZl+OSwHQBMTNxgc0BjpTPD4wlwBAifEi8LV2HdbkgIv2Hpt3GXovcKj
qqyTTZYPFoCRHvVM0aWn6C5R7Vr1HDpspPYvkbAoE6pimKi/bNGf2ns09f73hB/HQVsTN8JG4wlp
PEBh2kzfA5gjDI0Kn2nYe/gP01/+ljp8J5l/rVZVIW3RkSepn01XMsAD43XZW2QOJC4ZSHcqc6ab
0wOjOM1UjfsjQNps97Ln1PkUGL09vTH7t7Pwx5WnGoKO1E/m+P1Ihs/Vnm7To2wOZHifad8MVpln
jpyJZfn+Osp/TdiabfjXg/N4uqGJqiIoH+0twTicZvL2+21HY/LaJJVWXFUIPMREwzDcuLCBh/+O
ZD+2spo26v+9aPMW/jjxSUWuj8dblXlKNhaHGenG3XQoNTt3Ng6p6fKXffN9pnw8J1JCdNIKM+yY
TvTxnA+1nLWY+Sp/N27pqEBfZcoofEMICe5UtIsx+UYdQafr4AuFeR5Up5sLvybAtuMRNwdoNd35
r+F1aFEOHwEiJ5LZ66GIlDq/3OxPeb0oaIpqqIYhGfJn762e3Xbq7vqQB0WsHlP9YutfMKHISH3D
rvyyt/fe6QXLwrna3eT1MUEbUDCHw3xhCLBh6oA36+HaZL/oYJ3jTR3rUGzxjl/9Jsn5aa+KAhAF
a5Wlo3weSULN5C95dpQHxMjLkM3qYCoEdwzgM27sbw1nO7Lf3V92ifjDLvnPZT/OlqekbU5t+YSz
iPsYXszkEuJchIuGh4cJUvzZbyGpWRx/LR7dkKW2Tp2KCP6/63U72+ze0pbHvEHIb1KwWcA59LbB
JHnG3672Q3rE0/2/q0kfMeB6epWKJnG1Oo3266dztNOuOGUqVHwKButfH+7HyxmNvhZ1sS58hpzN
QaqrTXmRB2MGVM3cTV6MqkZhjjMDcxYtuox+4b29f4eAH9rqIofr/676kczIz+tT0/SzjIYMU0EI
p0LIvJVMAaW4mUKHuaLB9J3QZUcOa9giTjcYL8FG8faV814eh7B72JNjkvLj7pd7k34oSP5zb5/L
qzo8zledN6KapzmEDOuRXDzVfzvwM9J9js0UlKy2A6ONFpmCjxHSb4gS4uqF8x1cCyC6f78tscmI
/1qAf7ytj+hV76/b4/XCHQnhBusciIp30Lt2s9Vq1OlYoyA42Li/GT9IP260P677Eajvt0J6a5ur
jK0p2cOkxuPz6MLpI0eYpU/CI81XiFkvy8FXBanMbcHTtya/PP1P36MRwGNKLxn6/4cF/HFcPN5V
uTkobIiX++4CMVtjF22dpS0Ro5BqzVLS7t/SkO9d9vnK/7zoR5Fybsnv54x5jLSlAMlsej0Vfh/+
2cW4ctbHd3OupMhZh7j0Ldo7BiFbj18Cwa+38FGstI9t47HTuIW7K7r4IpzsC9BShiTiiIHQpqei
EGUKLVPv8Kk9QLYbnZx/v/ofb0FCwicCPDXmAx+3oLw20rmsSmmwOXiPq/koTWb5bqMr80gzYZmJ
VJrmHsQln5khJmgX89/X//GAAd4RDUHCYl7XPxb++XJj7Pye9ETwcD320DuJEELNg4L1G/6FUP7u
OT4+GhBGTuxo9/99ffWnpSehO2Xlcbypxkfkl6VqJ7XatQwYPxyiqoRhBCfyGEzPbjqt7OTQ+M0P
+YfhXYMUECLoShnjV70ThSQ4Q3dPBo5OvxFn3IK58+h1oBYiYgslt0PFaPWOVm7/+6b/ck2gqSD+
cdOf5UtVtO6n3YtcJxrr5vNgj+svvRGomElKriX6fbEfwGe1u+hlYnPUgUbhACWgBvOpERk24tu/
ZHw/oYn/uaWPcL9lNE+1uQgkCoBnw7GRA3tp9JzGiUvjNIB4BwgTdI04NrXUYXlT3vlbu9cU1T6U
rOW/X9FPtbQot6n1VT4rSP7Hd92UyuGllKo0sJPkurxQ1x06U7ew0m9cM11I8z5EbnOFp+uoacgD
u2HpNaB2lgc7c85835nvxU5n4PfwBOcGH7+s/B8T1j/uUP3IAkC85XZ705ZY+VFEOTLta3s7Bddc
tVlXMPHRMnzDUqi3ds6X1wm5O94YjmonP1/fB2t6Eb2Sch+hx3JGEf7vV/gDKA9PBQyWRAWgA8rK
f5Oi1rO9vR/rlzQ422M7ucbJtO67cJ4PqMS+KjOOrXAWgZB5vSaf/+Xizb7/jM5/XvwjLunSnklg
MheX6JoliRu4hwvAHtT9OI5fjnO3WDa5/Es4kH+8rCTSQMJyieSlyaX+OIn2j6P6fG2gnjytVgFY
cce4w8hfts4EvKajHHgr4MZsH2cxjHsGqRAeR1aVsMujX5kJPyVuyh8381Eo69L9pAvqQ+KEUppA
BCp9Mt2030UagSsrWtKjaK3kzhcw4r7vTB79jtXr+dGtcfhqV7+cVrIkfp8Gf30VmVCpgujI1LD/
fT0yVjUzvWBErpJESEndo80uEmmhme8EHc6L9E3YoRyY8Ys+g6pNPUKdqaclSETUiPhpr99azFML
zP7MDlB2td1WQ/i8MRiTXkMb/Rwko3I8hu2ZAqnnKYJiEO+mZR24UGBOiEfHTC4cogICK8IOPGxA
JYMjw0zOQbI4A9WciDYQ9Ck6L1568FMarsilOqSbe5MasEvHBGgXeQNMdzi+1IfneFyQdtCbhedh
jneIgblQmtAxxCLbhGTZvzasmxfYKv3Ewq3BDkS8qM0GTStswkhldoPAdSULSSafaaEx2NhOxQWc
XSXgvLDKHpQFGg729GmN6X1084cfRXU6HmuhK9qqH0C56DYA9gq5W/eG2kYfifyJpkmBopeeuXvy
gu5RIDrQu06R0pEkN54yzb8kadm01qftrwQxM+S6ILeBQqENMwvFhDy29Nf0+U3bTzjiU7zP0SLy
bIewj30s1rxGC7K9ua1gzbcdJC59150+nWSsmsmtpNsp7HwVZu5hPtbH6PIuZv+92uLJOHn16Z7c
6E4h+XK6nkZfNTCDRTo91Q4GN03QlaOgYPKUM9s5qk5SifSRq73M/v+h6cyaFVWWKPyLjBBnX6so
RgEBRfTF2A44zyLor79f9Ykbffvc7r13q0BVVubKlWvBAb3RI7HwWz6bWR405UJPeE5YPTBsE3uv
6fvJ0nX3+T1yGYBiPpXkcPh22qNIB0m7IW33EmjyQ1mLawkpRKPmVtQQgeW3gpwnaV2UC3CW7AfW
9kvvAXa/e1ItL8+ai83hDsTF6O7ap5nbp61ksayTpMXoKZNRvB1uQWJ1bTPlw9gY+ElzyojsLQTW
nKD7cDQZYWn8THdv2Qmg5lvo1tIPxxT47hAmeJJDmTB66aJ4DeZzhV6tf5V3mX29fBGsDqK/mrjD
ZPt01uv5kYgi3sznCBdFe3s77pggvDObdq2+YczWsLa3nQ1vgrHsZMKeCMgCfleU/jJ/UAsALtR3
c85hhmZyRg8DYKbPLOEOkbLsGWqKrDqFWwThHuF2exji8TfWhdhPsz4Wi0ePu7eaLDECsQ4eY//b
qMPUx87Jc0T1zNyAPHHlcuiTPfng0dBfDVkXmIdb/gY6kJM6qAyu4oFCZIhOQx8dzddbFBuYIvgd
wxCgK8ZBxg/NNvGAsSvcO/ocsRmhIOv+x3cJfBT2kwC+2wR5aaW5KJud82Hg0LCg2DAYBjCP9WWO
kmwpfWR/N6gBxD7HvdYo/tHeSowwYZNcksVqL12Dna5zNiICgkywb/7x54NV30KjBt+OIOBxwLGp
Q0xk1xSGBanVQDKQKbO3BSJow8OpZHYI32DDE7chhWYg6caG1jtPJqyUh7dAPY8ZbN2eZY0l9BBP
rrDXCaFogmr70Fot3iNSoyu/8wXy/lvEvBFi4DcPLOuaJrKjUzrfTCX5dB40FqG354z3OjmLR7ga
+rwlFTPPiGGmzDBEYFrW5KAOwm0M+PH2DMhIuD292PQS701h3muDHqIOQ3Q82mO++mq3nluF9wwd
UD3Ls8qbkmWUoVN5mcV+8JwEZuAvt2096PplBktbVZBerggMiUu7xBWW1XlZUUc+I2ux2IMmijz/
WDvWH1uujyWUDsznPEOOuc1UKgPvMR2JODbGeOfSlCgFMT9gAn6B7WY06a7odakdn0vLlTMBrVbB
B8ZTH8kct+ktQaPTrKe65obhIpxjWhb8iVlxigpnaIJjDC4iBgT7CliLut3x2zA/RcMMsWF9Bc+c
u4CVjCatxDS++Om4FZj/Hnobbw7RTzOshNF6kxW7k5rwRyOARYIPy6Bt1cz1UiKy2eCDEr39OE5P
UaobACVJrh4ObCqLh8PtSX6JTeeABVHZUMJy3tkPrEDbZ3QZqTxwkUlXN/aIsdEi4KYRhx4wzhFc
9oNF1N7rkN/lLnZFOwpuJDpDsziAQnDFsMo2m5vKHupw5o2Jl9E33Et8Z/RNz4MBmCurmSfFWidG
M+vM7rldGGdEWmLUk5MLU6JWs6PPvWRnb/XabDtMMXZUhARZYD4UEHzXjan0STE7Dd4VddLWz/y0
LDatVvtsIWfcFpv466cQ6/1nULBedZFEiFt8QyYia86kvGX7A2nGWj8XvVV/WhoA67rV7cadkIf/
jXMyK6OkcvmtOb81vUtzmjty8VVmABYg/FIN7Lxt5ft7xLW2BlRgGk5OBoRFuFn3Yv2y6oQDx1qt
yj8sbCukEnb4W9q5oQf0dcb0YmuE6GGkLnRGzlZL7xTM66hyzyD90vqkk8lly2RFQJBe6UcMeUHH
UmS+NI9vqQoGEF+yOE83G//mZCypoSHyy5clbi52TlCp/roFfVQt6B3BB/zvVPWTZNya4I8sn06S
EBaOsPEEwYNUgV0T5cHH8vP3/ETCdhpYF0Nu9oFfxUQ00s0WfTXux6LMYDmISd+JokD/i6/UQD55
zZNOYMSKi6KmWkFxIE4PQba3TEPigqj/x5AKC1kkbywRedwuqlIiWkXWKfwvScjqsQ8PDpen2K/H
3O4zhRKlZH59OZzTwOPIyMsbUsV1yPNqYp8oISzAFoDAAI+B0aN4s0NGwO0gU9GFh2nScMSPAZUQ
uee4knQXyEQcx0vlPPyj5rNivsQWQ7ijabUC1NRwOmNIWvjNRTZQTnoxUx3KefUXXjsUtxa0Z54s
1WSt//hPOYXQTDyis8gkfUKicgmXzAu2M+DCD+OMXWRmPOgge8YYSJU5r3UQWsCAGHQEqQE0TRIe
TRMhEB8K7iev9goXAZohdAD9BWwJzsKlzfrM8gYF2s8KHuLAD7OpcX7Rp/7qGyxgEqLv4IIVoAtD
iDJ9Z2cyukAe/jv6g6SgnfzZMnpFZLReP7PYmRvGoM45lEodH9sTYsmr8H2/6DhpeoYA+p2x7Tbd
MQdn7HhqaCvp3KFoj4sS5NsvZdbGm7Fk7I+gfnYfhn12IQcBIEX3dNJESPgNSRLRIm5YE7dDcUqG
OOC9EVFBtYjUChWOSR8qCpJ4LBSSMPfQIRZh/FrTqE8n0YEVRu3DFdFD4VJHtYUzOE/s3JaMHtCT
zpn2aqzRoPI6MnInQGYkAsGB+oSWYfw2caLGAUxTqTC8PLuMgWnSLXo+to92wX6sA4WOULfpxIr6
FvO+es/hbU6svDFrT47vGjsTZSeFaAcD1QnOTMS7nM9FYxnGDHHe4QMh2sPiekWOjOsodjqsTZg1
nNgBHloE5aEFz+RsXrbAEJblB4S2I0EeWCJwr2S/5UmsInAedhynAsSELjfCa/EqsImvUynlCAqQ
UMo7qhR2sZbBrnzfaU+c+MtPmdl9nf0rFkhVBnjs7uTqak3a3LsPs4sIUAPdxdCxILSJgY/TlaGk
thZ8Bt5vsZOSZAkfpuHE2VlDlzmUu5R1KGPnGDjwqJylkNQdQJBO3HWHm7N0UCzi1Mwj0upLLdjy
JOmE0fTG0LIWK+KE6JHwn6WB1dXdLs5qehvXdgpQ0JylSLF4TCnL9ISxSLAXXr9nTQesvGvQMD22
HkTSPd7chGkykXhnSc17SEsQLmUEO/kd/V0/5pT5AS6hBt1SKWfCYxZ7vI8XwqWRN+sVHXam1/GR
MmemsCunYcui3XDKncZpfDLlbWc6bBPoTvnTZGG1uYGmETnwposWOQLva2atGykhSheJZrF1AqjG
fQEtPggeGVTGVmUOTrM8p/zJ827JseXIQmGAYMD7NL1HyQUwI7ZD0Z0rPXW4vY7/mWeohvJr09U0
rZRdtdE2d/pLy7CIm05x1hLVPFeAoKmhplO9HeEg8uQrTbnlJjbc4rPlmmGpMntZpPeYYUnsr8UV
1RS+Cv2GO082yu2PO0fcyKi+yHvY0D5pCUvCyrOL73CNRUzYPY4QFOkLDikrOQWuxT46JYsqpNx4
ZbmJ4x6JoYPAgaca9lSSW0MZf1oBKmBB5hNojsL7ESIIO1wGjHIkkigB/qA0sNQHT9nigqAJe+9w
fxHTQw5LqDVjpofhOW5THWiLyztjpdWM6245XluFw5Y3n4aoFD2EV8Indu4Bq4bVqt7ZVUyfgvtU
AUfryvIa6MV2WkF6Ayb/xzFicIqUoHLio100IM4cRShGw49pf2B2zF/AFT813Wv5rW62YzzQY8Pd
7ZRHkLb8ouglUOIE4o7OyWrNnCKOM04HdH1YJq8f3XoyLdijA2IW88DTFcHdIIIP0FqdLMoQLJ0K
N+6SAtxIKJYFcTvBB6AitOOmxPHB6O/oOOGEbb6gYc2WGelWcCJxbdpZvkBl3SQ5IJ3XBPjFYrAF
QAgIPHCA6P6kJytlSM7aPFY7k32kcxriO0wVKp8Y/h/LiKUPMxtW/F50t/w+qbTYWdyQAZMDImb1
PD5Wcd5yw4tGrcshrBKW1Bo6Cui/M3ajYz1Hrl16ftz693flsCU11WsD5/SBXn7s+Aa4rnhifN9y
edxoGthfbMGpZ/ujy4xsuFY+nzXl7vK+nNGZwzUyNF1Axu0jApUHt7+c4r4UGsT72nlpsHo4c8nA
FhURt25Lysmn+bPQzmeOCE8Dmfu+LmDI2NC9e1AaBHxHV8eNdYOH8wKpeEjCITZrulwgVCEmdkqW
9vFjGxbPaShWlQ1d30JaZ7u9YtFKekKttiAFZGBP5yBP9vTivQHt2pv28BVuk4Rpcrus9JTwTkB7
eZJd7aPJMx3KzhVxNUzBJT5FOufBcvsfob83YgZKQwZUsYvVxN2JwXxirBL+MP7AqgNoJT1sqmii
0/G3oZBhQzMAvwpQzsP24+x23lZ/C8yNN2+E2+XB7uwzKvovHRt0Tnm3gzpHVGeKd/aPWpcEH7ku
8FDNzOXdtKJTFye98uINmXoUbeYoh3bnyizyZ2ffMKV2Fh0oasx2dbLF6QA08yDXeXWR52MKHBXY
F4+qLx7MljMT8eK2M9JxsUnJsuMQVzD5pvSh0ianTtH7Be6BL3XkJLjMEBGbU5AHfpaZhGvYBoL0
41/h1XB8Up3FvwEakm8r8PWWA3qA+sAMLsPSBAW0ZIslIY4OMeGK6Dl0GJyhIrw5gEL5L/V1kpGf
2UlLO55O5cAnpN71LII+WoYYA5xWGJgQkt5W7qNNKOp1Xw/BU6Z4i/v4dfWaJ44wsrZmoB+SC6BC
IoGmjrMCeuNu8jwTIE4bGM6dJPeX1E5EUUnmR7xc6LJLVz864d2JBpNAaS0soih/ZdDRJG3G1Yin
x3TxZv01BCy/G/owpy4c34GbUFW/pOsmCZMjqMmEI2XfHdsFrQJjfVQAcRpiasjk6rwh+npnyILJ
GODkEBgJaMz9x7fBGxcU3BecpuAQ23z61YL9Y0WWi+Ax6FViuXyG1b3NRBfqLDr357LvGJGioksG
y2EL0vP/IT7EAhpijHjDEydVKomejNgV7DtcDWijk5PqG66lPvgiNf7vIkE3J5MaPl24HZ/gOU4Y
xhWNJhhrNrG2KC40+6p6m1tyvhGM5e6e8ZPZXdkuCTqBFpSqd+T+Wa5LJouiqcMNpnrEnQqNj4eN
3wsoFngtra+k5s503PH66oxtEKp9KrZPf/gTTIlpJeoWuAs1PFQbrlk/0gl7LNn2QNTY4cjCsEuc
j88D+Y5bpSpLAQMXEaU5IgV/YbsIGzxRpDhGnpq/9uY87N1E2LRormE/ZV8G7uClRqW1a42MpcLc
q2N1UCmHzAlfgHleeejIXn5zP2o0/9DE7kzWl0/MPCwwIe3V/tBkHyNBfBQl1qrhD+ObsHOzEui2
sksVDA7XFzwQ93BSfJFQwpywrHR6fLpbtT952JcAcVKQMXXbpQ/pfksTPnGJgL/h749WuT1gQhm8
kfR7EG32KbJ0Znd0Ogb3gzohYKiOv/RqjG/hYWD+AASIW6INzYRf+nzjDEAeG0WwBvR9RQV7uqrg
OD/iYlWmD6GLHw1d5ZRm/PR71H9C6dLalSTQ2BhAAhxorEVrJdyPi6zqCrKLRsque2ocglFjVtIL
zPxBjoOehs37wDNkZ1K1AqkGeqxrSfmDuEofd75c4+utmBC0tIzaQovD3sDQvsFb35ztQ7Sz/qtK
suxtVowAgRTlC9R0hB53G2IOGOS11U9pCFIeBVdScS1JxbIIwJcOMwQj9b/o2Yy5jjjHP2wmsTg5
DfF0AwCFLlJRzL01hqKsplo7jtToxyNmcl6dJwhoNil9hsRwbjYfGmUIxs5RILGqp/A/JuacFy6z
QzLA6aWvKafSICEIHsniH7jNrjq6OWdOnlP6AnX/q/P0JBxtyyNzYS6wCO+LEjHjex6daHlxXnoE
983TB4pNmmOBgA2odDR8crCRRHj67gWLKtDrZxFVlJVPfYu/xeD7T0xKj5OgGgQkDd0FBvJ3YyfM
llRHTjAdcACLVzixbQxt/UyQdw8vJD41TFgDuxMdORoEJ+uu1r6Ry7k7uZovHGyolLVu61cug+GO
zpW+Nbp9Qitih0D4DgBqonsj28GE3Rh9F90GKxc8kVfZI/l1jiYnVdqveNUk8JBFwTjOSLvfGosl
g/JWTw4aqzGjDXI1e+DGJ1Ofe7dA4wquQS8BHvuiJrEEZfhEXcRrkAanaccv63MJGOS7iPHlLG2q
9sFchyxGLuQvFLOemI+mJ0r/AjluEkiJ7M/yjHiEd72ia9adem+7xhJqelmHjwuKLz3Mf80DejcH
Nn4jeKo+UmavnQnBWOGFNpB7tJJuk+llPr3jXkoKb/cbgkpnOL5uT2bTSZnKTF+IVHYJkG8a5NB6
URVBzkDAVLbXdstlpmzfspHGIpnje391gezlWSBAkVwuFrLwKEakXtoy5HFLfnW+WRXHL1NdKWUk
Ym1Q1fxhNlUhV/JRaDWMXogqPM1Raba17+Nhj3ooM4PLPJyegMkSeP1Du/8edb7WvHo5w77Z9hj9
g5EgVA8o75+UD46VZgWEim0d1oOcThf7aLmcFaC6hGzCdVPLqT9w0ISsw7Dl9IRf9TjZ6pu/PsiR
/c1n43Vrs9sebOOTvZ2yRlz+RkMo4rkPPB7gjYHT5IAI19tpDszmT0YHf/XwgA6SJhYMJbZ0TJEv
6vggGZjU7OJk98tph+2c285psfYSZLoRPzMT4+YtTTiXt84sqf3q9vdFlmTZV8m2gRWH5LTbbRlx
OHbtDuAfl7g9wL5a+g3VX0pWptZB76NK55XkCIAtkxU6wV6ATHOeHy/knsDa4FnENbGoqSbB7RWx
a7AL3szntdj/jb77BDylyiLaAUmI/Z690X4xdbt3dXbEs9MlxqIRMdfI4Zp1kHDZA698zvKFOTpC
vNaQJkiM61KeDwIzr9T5xbYUYH8a+XlkDL8SlGQwsAP6xJOJ4bgM2vDJj5IT8OmjFdaU5I6Ljsni
H9Mu0pdGlGGzg8GqydWy0Iduqq7VpYkIdoW9N6068J4SUG10ov4RFXOkaCKMiKkkAMjAut2ovIC8
D65+x0ZZWw8SNxBWgcjSu3LF3XVtDeJ+lB0K/wNkB9sd9ymduhMoDzAizubZBBpZWD+kwu13CzHV
LnPBpXdnlgrs2wyA0lrcNCr0z7/kExmjh9rrquDL70MIikZzTHc2XUunSrtYACufWJnjdTdoWlgA
YmhzcWeXmxgxalq6aD2O3mpMI72D/Mmjgmo3JFmQQ0QIR+OBeV0N7iI56NvjLgkSiMX9frR0jJn1
gJdDkxOp26fLoPG5p2qo7mLp3cmJHn86L7qOHk/mEYCZahJcskhi5YOQWbcVhQANuaMGxekVvmxI
MrQiHTFG4s1WpEWj0QwlNWY2SYj4T2IcJUlTC3vPEtyPZLJvHsMRRQWKM9MoaBIwXM5tstAc2+ec
7OzE4dDc4p4JmG8aSxsZtgfnIDtqSDaXvencNt3uSw2W6re+LgE4gTYQlj7L9txp0uwkSf8iB4kj
wZDcvY/6ovQ/WnI2W7atrF1SCNv+o+0y1NFkqIx6s8VZfN2W/oWAwwN5i5gykclZIsBAlHsUvUF0
NI5xleWsQqGob+qq8eoMmyb1IVPZ1kPTR9o9/vysZDNkL+SIi+iD5udbkV8y9Ms51CtYC1F7NLnF
pOpYUuHqYfIXUk8OooC+NNqQ5JACGUi0+YTWPGX5M4JwpywyulGfrmhrJyc/FPV6Hd0RtSYvxhto
i4BcTpJ3U/wMeZkSNP71fXt4cTkDslQwuejgMQBDJ1DSEERsEfnJJi2VCefXj3F1xBxhG8xeiw4+
hVwGw83iN0O7ZDruJutfU623dWlx9vGWD/nlQ+i0n704+hWzEeJvYzWf3xMtZLSM1Ah1HSYudjap
vhaaY3DiiQ3t9ueQOtBJ83IqjLeYldZ4OykXHyTWSP6xUmr2eMoWn4H6ZPraNgzltjrmtqHKIyq1
R24zi/3J59rv6VC2dXGzU8ermJziMwMw1Dew3mhcvtpQc70lZLRwX1p3n8V4ctyIA5opfCq3PNd9
NuqCBTFRN5kpVcWErIRZMp/A8iHH/vh9uiSDhj2k+OHCSSxgkdNvH8pBwdRDY33BTrL6O4TBfQ1a
Wz+d3nCGFoSR3tfaldkodelvdYINIjibx+y0NGOEs+QdFbJTKdLKL44KpL6XgBOmLV001gsgRDwb
l+aVnBngiG8AuZLL9iUyCk41+1Jn1lNOYVbwcIJOQgwshmYW1X5lVygC6FLKntxqwS1Gy2QGa8zV
3c0J9Hc2Wwluz08DHmBsOxCrR3gcQ2fQLI8aPsPP/8yoyzd4Fj+dsz7+lkhH4+xku5QAGOvONFGP
gxiCo3XVdHs9PINfg6d7j5j76lKoZvGggcAHSJLz6mDXvnuixCNpi+kQfs0W3GBIAReP5go/s8fr
U880vie4QIcoIMQktI0SkeHexcYzordUvWHYJgpgEHHzq/uYur85kHV7VLfMi+EC0TedxVC8NXNE
q1SYr6ZdkXgHgN8RHKjER4icLAyJSbVYZuSjj4Z6jxbYhzVYGH2/syVxjt9N88WdwSqchEtfxMnj
PrEU+aJ2vXqO75OnW2EoQmZC9QDhAbEVJAM46Trx8EXiWiM7h/800MSsiRxjirq8+c0p0NDe9v5a
5nS5Sss3GK3XoqklWh/5z+FYZ05vRmAtXGuQQvOftShKP15KOrZ6OgzsorYAkVK9FoZIzn26Zh/Q
47ZakgEacAcQwq574g/L+slsGFQmdGMkBdDX2iFxIY4LPdTcJX87oAqm4d0PCAPsXFqye4V6mzDQ
OGiziCsTzfORN8R/tjMCh0QugcwONqTo8dmgq8kbqNpHHvLPAmyU1Ygt5jMwpl6bn2H+XHncHA+h
ig8UxU9Q3WGmg54wTHmBe3E3EXwHpbcrQxYfzNLZ+iaS94eUocqheZ+m9wVQi54gegfpHWzUaDgx
gR1ZEmRkHO/9N0V9gRKlIy4If/0eGOAyj1VFfdRLSvPVdTt3mgDHWlMk3ijrf8Wzw8wmWfG9O77c
wHnvyPPsXAd1LIwtN/vpWdZcF4twc+w5xoM2t2jRDONYHvVf6ta1BroBPsBthvzgOOnv/z6jYZvW
OrXlkB2lGunbfKAO713+ljGdzLNVU5l+oe2TDoIGHt/qd4sGcWXY19GHFcTJ0KO8wtsS6WqsR7uG
OUTagKY96pGMoqFxLjoYYnc3jTSnj4PK/sj4WiWElPvLqZG/rfAeuHzlp2Gfym2ntIAAR727Xfpt
5NZXr9UuAj93ULg4qx5wwMX6ttVx4HexZ9qJ6cUa7tzn2U8LUMuSQU1SQOKypknfnOWXU0f0p4+u
NM4OPT6zW3HLl/4To8e/zt78e4ojjJPts1ag9jF2EbgBfcWUp7YU+x//MdTF9PZ4LJi9H9uX57Fk
FFR84rD/sk7zo9NaWq1Rs+een6OWjmdVQ76wKjBw5MFpZKeXCBKv7/jCKqZTBRQGMPqF4eLj9kPB
e/oDQYNhmFHta0RvSC/rgtCS/ansD6oDfXVGwaupvt/gifeutmdVw4dU6viQM7RGvoMI7S4AlPc/
k8a97InOULQMU732aq6J6/PrT+E6QkpzyW1UeyoqjVnPEDPwH26EHCEZiuKnUbQsA53+01FILdW9
fmmn5aX/WajX6E994ndYjiGciaNi1QcY4XFx9BkOsw2dzXOMwSfQ4VLdDEWfnx6ZQ8/T+diOszHc
/OqCFuL1yT+IbzPTOcbHAESx0m2hMPxaoI09epsQDLZXuezYTrpbo6qqVFoH3lQ/BxYBK35jbDbO
g4GjsUPzDBGerJ4/nJLmCg92mHkpMiPdjUY2U90nGY2AhEYaOvqb9oDirYK9Ql/B4VKA7M8A7Lo/
IeKG5e/MtKbLw180eepnCFhzlG5NEV7GOHSLJsC+FnEJaWNpR1hZjh0vbh5lITs/K5ym7HqZNltS
I/ylE6e6Tzj2EPhgEysiSQe6s77lBCTv2RPex0aJq1Bez/dCJKXwuvqK8HG1PNRf2dEXpjLT+FFa
MY2eI2K/08tmWnybhIDuPH1LJ93b8V0WjjEfHnTn0NxFiBI9nK459ZC0u5gyvP/9hU/ynx4CzWj9
2ZX1LQXptn0KmGvIgADfjLboHN1cjzkJ4T83zSkE6JQwT0k9n/b/QkpOcVszWjzS49In9wLrVE49
7jTN/D9JQjy/8oH5/1B6LBcuRk/sviLaRE1rVs1JreT9IcOX63k9xzRfQNaxk4ZQonC4t3RbUd5W
MYIv83PWR8bCb/Gwj0HsVZO9oD1WQkDhBsqvqWZXXxGZMfhqiRgKAdQnDeeYdCKQvEDLbB6fUg9x
LpowcQol2YFy02C8SviI4N9oYZ13IAkk17QF1/Sjvqa9hvCRzEYjr90TU08LO2k6UpkBn2VZDFL+
tLGw7UnWrycxn+KACqbzY4LmYdjPeCnsOeXdpr3I2QCTU2dkJudJWsPVfrijD0pOBfdvGWmpECM7
YLok5+VI0US8WCla8OXkyYShQxsxrlbFi386hLJpNzGmAFbXyUBXmMV1SgpFFCl0g+YpfYcOlN4+
L17pZoXXn5yzg7zpLeo49Oekx8HqhaqykFPpAYmGku13mW24EXf7ZiLseXavbfvr9rR9ziP1pi8X
U/AQz5O4pJaQct63Byib7nEStO4CEU+WfWPcp9cnm34NzsAfGMyKqTgKx2Npv/+0C3u1+XL09eSA
sNk0D2vsiAP0MdnGnNXaRhtgxL8y8EV7lF43m9BGQsUSo9dQ2GE45T046dUvmHJUUzMuGVAjuu6Q
1qd7nO7jdOohjaz1YWqbDfFU17jpo3di4cW9eNGi9uBh0zyb085VXcpL4AuTsNDg6D17HVBkjRIP
5JztOH/+IY0rTqCzhG5xdLyKIdCjHpSArIQGkeMNfPlA/LR/xc5Ct0WchyHpADa4AVyP9dnSN532
Zpy9CRYZfFEhb2nxAS5DyzM6gjtzhAEp/pBhAps27Gc21G+MEDgRt7bRM+aR30p6FTx5XhUH+5d9
9/o3bST+90c6omhzi/PfW6GSMR9ppRktZEqnVMe6y6oNB2eWojdKuvC0z/H0F7CKuntvr5BNbmC4
fJU3UoaTLG4R7XnE5AX7ztOrO0ZSx2mGQ9Imcf+GHPNAIm0qfVBDpwHjsbgTJ1lgYf9LIGbXv/zN
bganobaCRVtjfFg4TRBo7NnMngwg4KkjgEtbth+E/TMVrZHSogIq2F3MB04W2c8Csf2pBUBilazK
qfuBOIkLWKL7ddbq4y7QTgbvUDe2Ur32f+l7bjCP1mUfnJ9O2bE+1v3p5HWE4gW5W5M4QprF1qhm
zEA8VsbcGB84vKi6VTkgHOtnr2kag5Xj9OmQDmQp27DZ4M7sXTD0DkK7k/Z+bOzHd2zc9rKz+KL5
tqexVI3efXWtoGJ4WDdozxqcTwgCU0g6vOwovinkOVmwbj8FXHYyf2fdO7ptZqZTqeBNWZd8pjyy
v53YoGKUpqRLf95AU1Rop/VxN6jX8Mz0Z0zrLeInX7xdCNtjv+JliHzIhzOAgiiLI+equUYYfSk4
WYgf0vkXbj5ms28CBulT1gnDwVpJWZg66uWNyGx6vp8VHiGLp67PSHtvww/h0+CCBVGXRz0vKNK+
vN/RHki4n6iLEIOBbM5hSNYRy/gEQy3ezUp5WKoWGqN88M3JIKJkQ03ch7IRIy7LEoTtRaStLENn
y+Xd7My6HRRNrBu2jR0XG2PaJeyf1MM9JuTzYwygbpo2DMOhL35H8Zpt0ucOQgxMHqrQ5XZz1F5d
8yK+Odc1edOBhna509RLNujNVN0ihFrwDkg8Nt++gI1YcHrEzY8J70FtoA8RTd5ss6Mqii5CslQa
c0i8KNwwdiubF/u5Tz6l7D2tO1Uf8wQMeY1IfRdN1aLifNjuEjupmW4pa57ND+Ho259Bcffo05a4
l/LXGt0oONaDs9mFRfSkImM+w6AofNNXtPBvC3tNrxrMkH5WMKmOow7OqKsuid+gjrroc9PgAbEj
POUZBsn0ap556ekiiZj7lMYfB6Lc8I+QxeQdwY2Cl3fz9wGEagId5la7iBuPyXlL/Wp5r0Uf50H/
+SDMKc25TPd+ePhQAt3c5sAN986USHpHyFjClYVnbGD3EBDSU5Zug1ocWyZw0FwPHVjgLUD6sEct
FggUB+StT+QaSGUvk46hKp+VPiDBBr3uOVNeZB8fCDp6e7THGRV/bJJJ/e2d8hnMqf05ucJqRJzn
GPhy0l2l09IV36fQaYKCQYSSt3d0yCrmM904fc4gGoekdATagFUVqt56CrEClsk79lBMqgQExkrz
E6HTOXLagF/Fn9k17alDnkcrvMU+jR3pofdfMrFEvfC7C1ZG4fQ/ar+4EkbqKVJ0vkGFjGcdMuSD
fJ8ckcCrPfSsNKVRRw0dkHAsoJbNeCe0dkhY+9B/4HT99cmovmuSWekUZtyB08imTrvb9EJ8946G
q27u/PkUs4Fga0EjStNi4zfRHvEdz6Gofkoofw/YgeQ7yPuFTZM2AOcZWIfY/81PqCN9bHg7J0gf
5FnzWXcx+iJ8veMwQVnuCt6oc737zvprgTQW0xTBtKIlpnMOPMWZ8YSowmcpU536d22Sv/WBLvNo
9FFqJ8NGrNrx7O1pY4ChOabFMWveSB1Y29iTXCS5AXmngpOioOnX0U11vs6JcVGR0e6AILxDkX5x
tQuzMTKhrt4yiF0lofOR4s4gvxPqoOk15qRifThd2iS+oTkxQ/rSoEB0FQn6eYSFD329KtuPo2MO
sdAfMIelCbZWn2ZUjv58hjk02H92pXw6arQ3u1F+OGf1d/6J80GyujV3a7mUrY8276NbanYS6FIQ
/oY+nSINjQAh01AHwq+IPv+o6K8dCyhuV5KkEzj0abViM39lZdMF8u7BN+S4qe0WWUIdwgDDgA2a
qgX9hlPToAObv5SuPhsjgJGUHPMpKAf6cyeOq2+Cka3vWycv6kmLDi0XxBGHju4xMDrmviMGCZuZ
Ygr2XdiwYXNRjFS8Wk+hWA0S2/A1qW9naXJWhTkV29YuOPh5IZqNssogyCMkBX2kNrswJCvuUsFS
eS482GUyy5l87Fo7hx9zafVewqpHZkmfFIPqqugTWkCNZ102KKvWoTw7sm8Klss1wNaPQwGmGc1L
9Rn9PhA9NAoV+AX2CF6P9E10Zq+I5QXDjedzgUtC42Vx3tBN3qOih7vF3+q64ZjlTv4HOPWmDTjA
1Sx+a5U4AEAytaH5WukibDNEq7/i5mToXDegZ0O1b1MVqdfD5vNx08/UpADZ3B9mdz7Y4fAM8CJk
Cf4xIvAxeJB6rMaKPhCsmWnQw9M9FQOfHIBjzts7bQWryMieBCMPQ7KYLu3DGeZhJP+I5+hOMRHj
zYwR2NJdvbgpuvwqKN45dDVtnaMTUnPD1h/uPDLWWg2WD07/zoafFd5ajJMO2BT/6ISb7IM+pJ8b
GKw0lxIIiwwhTUGbvqYW0k01Qa4lwlOHqEVqCYzz99ctzlcS0e8oJAeFpcicA8B/+Q+oW8Zc51nn
f7rg9Vsr8Aard2MsouI+/SO36l43qC4RJrshqclwKK6XlEDbPnNOsvSLS8QuoRIyKYLNu+kPAqAY
rB1q84Pe9nhfeth4wp7e7KAxnN1vNmS3kGxIqNEQeUFYLrP3nAe6xhYRLd3ijm8AWd9fk8rtE1Cp
OLQtgidDE4O3hZMMfazeNN5UziEi4QBP6MtfUL3loa36W7iVoLGVNexJA2RccCY9F2ACEg1fj0bE
0wSXsoO71fYfsJVpuu3HjP8pnCshPFIK6kCgKWx7jqApzKclDmlcWXoy0bepeMVLxFrefJOcgcHW
0T0x+eaeQcdYkQdSzYqU77RqjI6o4rIUr3bT8XYS7QXMx7BjkSOFNBJV7wECFfJ9G9ibPtMfBe9X
ieYVZ6PTzfwfSWfWpSgSROFf5Dkqm76yr4KIS/nCUdtCVFwAFfz182XNy0x3V5WlSWZkxI17b6wE
rLAwdmOgM39AZ3H19V/hW7alh0HgN9yJNQDPh0T1wZYeylRtF7OPAUnKpaz3wZ26HbSUf8uCfrOO
CADQjCYXDJ983gl6h9itn52EhAPDCqeF1Yo4qwyIZblD7k77ES7yPwifEwMEHyL6AlKPcU+Wongk
33cxZCXOgsF9CxPqECfUhqjEQIwY9fjZu4Guj3/JfaJmFQVU6+i5GB4y32wuwuwVm9Ov29of45qD
NXSkDt5LzNkm+STfxBSN32auKF83OeduiHUn0ODwYVQrc6NkJOdThaxRPJp7gJAA/Yw7+iui//Lf
X2Lgc/2PaQWkuk7zY1k7ADiu+JdrlN7Hrlc/+YLLygI/AdC5cBu5hI6/ZRKKiOFvNBJD6UaCQiPp
K85GSzJe2gtGu1BmQUc7vhud4ndqoEJgd8x5e4oOQ2S64A/4ouzVC/8gMuBTZWCEwKQ/kFhYteqM
EUsJeOQwgE1syy6JWeRfJ+ZMWVHPKf6J5GXiWmF/FVuFnJTE6q/kFone2euNQiVoioYpuesv/FH2
O7GCC+oqi3UbeIYaqIBfwqvvAUPSUpLRmZB4Fnk282YGtlynPOCNsCdnTjGuRgig+KQbZdNbdj9D
lIq0VXnbzVJwLV6pUMqumJZ7igCIFmX8cX//Vft/UzaV8a+hJUPdJ4x8aSIJjR2CQmF77NHJHEKx
g57FQYQPFm1NwYtVnQjtPPPNOl3hqB3PTAXMBMtHVIub1fiNdHNUcJ8Gcywc/WHoEjXVGScy5KfF
LQVHh5nAm4HsvkGfkkiIC+ASofKAHYJf8IPrbcB0GRKAHBGMczYYNoM2hsueH/RInYFjIYbgcmTD
cRD03Hh7IR8TD5E8inwf9ddfhvKktKht5rkS4RmBwigI2qwpiwK/ga5IQSUiOpRZQ8umpnckeDXU
UMEpZNJvbahLei0bSIqiQcJOIl18AGCfw8t9JkEzVhUbopaIGjyaK730G1eph08/vd+9EFlOc2MC
v3Cg/cnZMB+NhzdzsH5tW8V7HWGaMQCqpNH0yAPNwtex9YeN/zRb/fDHYIVyeDZpLH0hPgxSOk0w
UvEiwA7qYalmwuip1OPLOOoN+HtuOw3Ibs38HayskqQOjoq17g8JQwyN635q8AfGlpXYLq6PQrt/
MTB29jUai0/mUYWiNqx+ZjPHglC7V2aH3LZCEnBM7iLDwjQRaUdabvnvY31M3oYeypuQdzIc6ewX
6neV9uzJHq3TNDmEjm/h6TyjNeoUsi4rhtabDULfSQhhBDERSwoFk74x1KF/pQoTD6Jt1A51hkKO
LGwOZC89LQSF9jlH2PPWW34HHdji444HujKxBzMv/jh0n996Ugxo0UJpOdJ8dnImG6ZC4cYA0PiP
DKmGYuWYM2XSakacyzyihROGSo8PGWt9vMu4gF2WytRUf6bWh3HBtJnfFHujfeGX1oS0iNFBBhyW
loX/ET3uO9yayn8vIDtgQU7b1TtWH+OYsqkExYDeNOobVLR0P9eAi1kOL/MDtjGHc3p5uwNrRFvE
LMMadAA9b8pra4XePLdQjddeLJkxjRmKUO1A+NxAIIVIsdaiQ5KmyAM0d88HPzbojL1sH7eE69eK
Fm4HPwNOu3g/fy1eG1YP65tACvvM6jez05mlbbyZZsueji5LhkSP7CNsa0ENE8aSkwmtz2/wdSeM
mjK9/hxIdxrK0HpEg/95S9G38jlVKmiwGpm1Hy64FA1jwl5x4H7e3BDHmpCemL6mtpBqvHIrPDUf
cELZ1csxrfZurQkNWrdOD07prWWTYUUsed6Y4+Q4JZ/i7Py9kWziaanGY+Xp64THuSPzhwSMKKNt
L3FBI9g2T3RSKMnu5mPNIDts0VCG25fjwHgE0x2yQAK9LjT5EFI6fAeyjHwQlTqUnKzi7B1l0kRs
Jw8KpTP0ZGs9OCal4yDlp8+LST1e3lb9R984ngmuhUGDXy7cDF4ozDkhqUTmn/8i/hLMZUGXHaCj
BsvigTrXB+SmqaanUGXNG0F83aKeghoDyIXwiEIB5gXh6c1wSRuPARSh87tDs579yo9Xhrcf6Pb0
sN0K/uwU6aLDsfwa3coKE3w0x94RHgkbbkSBfj006DmvUCZsIekmnML0pXhGon8iU6CJrXofYNEz
D/88ga3LHvSUWc4XhjLRlP4wSTPekMyyjDMpeP2RF+grUy/kQmsvRHZqwpv68jm9lMFylkPwzAqd
p8RixFA577+VTn2DGTT4BiefzodJHISxj43T27ob1bEQxRfbOEbMx+Qua2/D9cgYKC9UGR+HgeUY
NhzVj0+KJ45YyZy5J/uarzTOh5fVG1a6cgXbRlbIKV83SpI2rBu3DeFmOs1sXNJTpxo7QQbiVuP0
3QtOIdzjPNMsLBgy+G0FY1/hM+44XxxVHkeAyaZJDtl6W5aCib1H+M1g50xtDfkpeBWd90w1Gx2m
gEUEO7gNEB9gX8EaQeDd9rvL3+dC8wBPeA4Zco40C/ovx2VieirTWd+wSU2vYWYoxxuC7dOCbkra
otjR13ylGPzZ9pehQ8BOp8PJ4B0+FIvM7nd735GdOd3m9iXpPb2FYJHKO4g2rI3+mj2SOqSDy6TF
GTJpI58Y2xv7iWqv1AKIxlLhqOP5FL4U7ALBVSo6ZDJjRtByMbGznXJ+XZzNlzMNBAeZVDLa0AiD
KCawYJFNyb/0cxlUqpkPJkRppri6K64xshBaJUos/vfa4RRxWb0wVYiefIibRSa5FSQJaZ2JARl/
gmBM6Hfd5updVpSUUPdyaGq3EEZb2Vu0PPrfaqadrCGEa4gfhGM9eK46vnDO8DCA76p+0Nmjyvkr
QqE4fz3V0aBVlLCXb8zt1vOxwKNHsGAFF/gusn0wYsaKf25QecRcz1+a7XeL7V7A7Emb3TVpdsys
48VUlnOCUd3dOd8EmcOb9DxtdbV97Qa6vIP2ITw45CuV9i5CYIwribulVQ4j4/xDEo5s8cr7vPsx
3hC8IyEj4anDqIXXvCGREM6mws1mE10T5EY8VsmG84EeEwJ+vKeowXUBjs6aC01Yo4jJJv8/iQOK
P4Tk9suBkIwnxMD4JDqWIW0iQd+jcIAmhWVHzAoUO7z1f2AFzS4rTR80FrpQVlTf77+CK8KWTwmq
DGn34IyW8/iGzRUrpQ9PBiXeJr6+EZQ3Rrc/Y+BiCeUBRMMvjba/TIyYcZz808Uxikh7Nk8VpTk2
/oLkiAgXQgea+fJkYF0w5BLn3WapKm5W/sCxJWGThIKTZvhmMyDtrk00VWiTllD8f0ibMT88AzSD
Ogt0EHTvRnI5p1aZHjZINBEpDRL33wPwB+LBFEEvk7JdYUkw5S4gT8CMSygKPLGcPSeBgwRFH0n0
Py5vJ0OaYSNWwpTYtAmtpSAJAlSxV8a+YPGTySAvB8K9MybQJHd90bTQsIcwNydmD1IaXg3MQJl+
gVZCOEln2T7arEYfR8mAc4Q0l1yXwA6sy2iMERJ5aIAtKNP834sS6QmeEiBqW6CAFqrGoQPvBtqg
wBw2ZLsIZEEtLYpnXaFod11jqBvgaJJk3dhB/yYzU2TFY0cogrQD23wC7VWcRxTN4pSxEh6aHuxm
MtlS3jyCfslfmOPDk+Muebt8RCQyPESRnwikW9QmoDsQtUXyC6hAG/v3DzAbYVTDDmhIZQ0vLX0v
fQxZZQw/2I2r+gCVYYp5TQPA8ujsAVc+zxNMhdKpDT9asI1fTrH1SMqg7AK9QS4XHstI5Tc4Awj1
ylM4bJvCBmyJ6M2WgDxDazEn2w44H9S0TGthmcbcmJuWFJ02Ad/FTjxXdjVl1yLyVx8g1gLOen0N
AeAAmImwFddJhsFBJMY4NF8OMihP57FvNaj5Qh7DqYEyx5tjK/8NM2Elv/z005qbojdf2kAj86f1
p/xmoK8JlRQXGuSZJ6MjpF0PN87ebYGGDQfJGWAJRXlGfSF0QPBGKxJbqH2xULWx50AxA9MdgwpB
B5mv/tx/n8sMMCO2o2Im9MdMbIjmAFv7uXuDkSC4ms8A+C3inbFbGZVzFvtTXNOka26GDcv0EI24
oi01c1Jo/KSHU4ShhJmI+vcs0z53rjLGP6ft4p/GEFAaJ8AvD+Z8fIJ//XsFb28OHA29geEf4sA9
wRrnKzlCzbHhBikBHTaB4P3y4JBSf5j3me7N6OytVqKrSPlmBAEPlLcJ3qCuh4JJQK8JsMla1qnP
FI/fMwJPutzmP7GruGYF9xoh/2bbhVssRviAwmeDf+4NZgd6t4zjzTMs0m2TykYltF348CSHBBR9
jf9RGtcjGL+vlE3FtBUuVZuWTIVRyZMwJeidadoi7mPTe5GM9NDLkCbgsyFaTVp4cgAEebucUhq2
Ajpq7ZfK5sX0qdrBqCRgojjARo8J5l425Zbfvuijl9wo74YdzA4i3YBXhCuQSUB9DJDAE2nQJj/F
JTIKEfHJvc4citXXJIcaX9l/MRUNQYgUmLlisfrBQ6qjiCvnanJZeskko5SCdtr51RlGxvBkzsAM
jJq5Pc3JGvnW7AHIv7PCw3mf6D/Q13aWRf2jWAlVHDD+7g873P1A0xADvw3Y1k5pkE6CYXmsAMPU
vMuSEd+uRlnHlEH4vMyhMtcWAIboowHhOkwFCqn5ujVxpBdc2/eEwuZsV86jpRTAG6oltb+t3lST
UgTz0c4YAhJj7+dApVXjSx5rF3d3gqyhjzPqWRUiN5tVtNKEB2BEQeHiAk8NSX7uec3cyzpXJk3i
gY1S1JlQMpoo7lmvLPfI1fFgJyl2J9nhwOL04Cs+bxSiihWOO1v4Lt69EP4c7TIGeoG/WZpDt6Ij
iv7QPa1BfATeuBjuacqG9G/X0lym+HI8GMPe4Tj66g7/bPiQlPSwrmCFXh5RNc9QIegc6G8Lhbgy
ks8Ley9ME+5P4ih3Cp9KT0QijE8VPtIneIPh6Dc8FHA2LDH7h1h5dFr9tBIf+eEinAtSQnPsHae7
9FhFQrNDI5wrE6Uhe0kSmLWwTWNKATtYmKntC5ctfhaeYhGGBlOdq5bss2KJIGLcKDxpNRKNEYLH
mXfej2bc7NN5qDuiKHrrEirXChEjoUgEI741oJ8HMZ/rGunNCbIxdSJ3xvlhZhiVeEfbbhogxQxp
qydnA8qmAaPG9lkXENGU9JgkUvSw1iluJpRygYe/0ZNpFJpBlizeOuzjk7iEppRDljbLs0KgB8aw
tt69kehsIW9/CWy+A1JyY0tzgvKNovwh2GnvFTwkZABXFIc5KyCs1ia77eR3ZOJPpNC9KYRcUfym
izGaApiU4dojGfE8L3ePUHzTPuF5vlq2twFDpr/rp6kxg89N8Z8iQCIxEKJA3Ds8T1DgEsXSJIQ+
99r72UFJ85kivhDnkJ2b/6vOTouT2SH5eZns+9Oaz1zo+5ORkdELTvKdVWRKWOsnODJp8NaEdxcA
DfhGZfQ/LP1VHznJYJWElccZNZrNYBv+9Obs7Kq2GAkF1+QD02MwijoYIj9MwjYeK9ZixjgmyfKf
GS24EztaTNxFm8vUPQs3Ckarz2p/tDTKhhbCH/Tz2UC2untMCJNDPviGg5HOBM1FTMnqdrvia49t
ideAR8Il63/vdLMYW1QlsxumAIqxg4qWB3Qnz2MHqu/JCFVYIXpbWc2hAheWrMsnUCQn7AxG/D7F
l2Vm716mVIOIObrf9Rpt6dQqC7e9uUBbSp9enDPck6Ogu2tMHDC/a6Lq06E1jr2r/LYm1FFSboxg
xS+bwa+o+yjVe2aAyybTL7lNRauOpBb5+QYPOVMJYsbODUWoxb+M+t8Tpj0Zfy2C6w8ibr9CbRAP
KHairNiyxzl4zVQ/Q8296IdyKdNs1scA08sBz5IZ9/y0gBJf87dHeqr6qsbsR2HUJO254/FeEjJn
cnemW2xxqqofKA3AFAROOnG4GWJb/ZulAyKw5+ICB6Q9NtZpp1C2aNTGD7x5DDJVIdvc9/h1iEwt
uXlUSiej3MlOLVvX8BzmcA/xXUFqKbi6Z0/dVkhbh1xrrAAxkjSCpCtfrkiwHiBcBRYINrlrJG6g
/V5ilYSwSYl5A4I6hi9Xy4wZBOcNWSCww4tOCs52lHz48umnjAsvP+JrM8Qth/jje5zZ1NvjxsVA
pNK+7f+wmmLJgXURbLRrojWSFhGPYnW1z+5R9prvcVOEG/FKCV1Alcwi8R1Pt59+TL7J8Mretg4J
0d94kcDwHUQEpE6InS4oQPgOmAQ/dVATrXITSYSRsMFGPTsUyIdWhQBFryM/VKEF1TZzTmZoxODV
MDMOUOO9xnkS83A6Zjknkb3FIjRW84GbMXHA8DszpwlnvKH3n6w3SkFhsU+8JFfE5VH0gBqrO7Tm
FAb8XDGrSwQDWTH7dgnxgZ4rXjeYQkqLp9VBWR6F/Le187NfwIda9G/zomUvhvUIFgyduG8KSXvZ
n40xBBsYHYyxYMATou2Pj5kPnByI9minFIlODAp5ep38Gyj8ySPd6XhqYtjGPfh3o3aIIrKfobWB
9PTGGZJHWwP46HjvMGVxfIE8Q52l6TbAtkUy9UIrJqx9hJPdU5TDVGLjFe30vac1nAiBC6VeRB94
i4W/0FXBLvczpDzyKt4jZNWv//5wBrpqlZWLyXYvNKSN1R6iDRUbRJVNFD2SU7KJpNjcglsYbH77
aezZ3ZTP0R3uk8Q99tqhRb/ejP1UHzXeH4UxEu5EfNQ7qeW/v4a8oA36baMvc6KqDt+YyEvPTzhl
fLC81sX0GqaVY76SFoa/OG8X/uySQA/xf91/pMcvdzWF0mDzgvBw8SWYT2YBqXp7QD1B5W2/mEcK
UxKXeVJ4wdJs4JBQ1P/M/71Zd8hi9O0UbxW9PZEVitZhzrEa6MFvEc9XzI1Gd0zS3ZMORmZQnHjF
08hUkSzHVUUpi/8ni7gHPoGVZMROivuGkPl527FlZwImpiWFay0lNE2V/iNSHYHE5VhHezwc4soH
wQvXWgTZjeNJmiZz9YkNDypKnCT2CctJUacQAESM8vSEERpQe88u2RfX2XOOK+f85ZzNFIqFzVdB
bJf8gvgbvubxxQcyxtk0m/i58wJLAoTxcDYHTbfwTkmPwzj1GMrH1Z2oniOPjSPXMwUJOBg8PBEG
sZbDDxy6H/67DEB2mNbz1i0HDwPSJzLvGAMGofEWrAIE5YwaHCxo9MQgXeSeCSpXvhngsaf8Bh94
0PWkbSIY78LbBsBL98qjsBDMVzjJduKz2xKCWGrOL33kuGEzlUQjM/+FEFJerWEEMNqrxNISmZ2B
laKKXoEX+6MD76hTRCsIciSP1CDBDzfSQQxPijOBHcYAR/aKoQsMdnUQB35SigLRweIp50vKLFvE
cOTiPDv7kcRb6PWEUwSx8cWycy8HakFbkwLmvTUu+vQqyPcJn7Rei4unIWXMVzwA+UNLpHJKC2O5
abCXVVGf49l0G5kABKypGPcBdjI2XjN4LcJ2lH/ciGq3Uc1NLZA3gLToDBhT47s8tCTzZirr/b57
A00hrL+y7gNdpN5HKU0SBtnc9XWrA7J6dewBsr8B5deEX9V0bHtoaaJ95432bCuq4JfTHymFsRTh
ggURyj0afuMHmaKT5iFJ6BvMVJnpvJTQTeEzZikWoLrraBWGq43I6YWXpvqP1F38JnbuBowe6VoS
TnSnm0sOYrsD36Zg3ikA2EnI8OyW7cA9hz+KEKwNuOJBu5uPXk51GlYimHseID3n5Ccmet3i2AaP
FH3k+06gUkA2PgI4Eb7S46nyYI8SzXKeB/XKlpizMSdbTX/QRIlBtsQLUT3k2QdFpx+Gl0wht5no
69yVSzN0YKk7/T+cNt46cBGohIqnKPsCaaDEiXbQQ8DBMEW7KD2WDFYnj6Zp8deKwF+WUlFe7Uuu
N25AB2vetKLjRvoXHTkpdNZI/5jgMOHck7gSL+m15Pr2gRUAGw5D4/R4W9O3ojjiCpf+J7RDltTb
ASeETqOwIMab5jX3pkPKUVoffKKz/eZ30BhSrDIcx2u5sbgT2QXchxSUi7p2GmoU/xb3YrIIVmCc
lN0U90N0c6wQddZLlNcCGIlEQdAT/e0v9nSsKq+0Xks+dctf7xIrfuqv0tHTeCvZpFyPkUXNR+SL
7UF8Pplm8IZMNwRo+4HhsQIbA5kbkZl0C8Sya1EfhExF/CNFWaht79zTqeP8PHSrNYRhAOU5wFCa
OpbehHpyHMNhSYpIbIOTsRXi2s8u3uPqS8xdYGdvOKHiiAqj6unA0ZNbM6UaBGUznlcAJfHeS9Uf
NblRG/A42F5ZvI/IAkQQ+GLNLPIX5hvod9jtWNJo2T+ASLDpbZvwmCY/vFpKtvjWj0KTTXyaAh6u
6h9RB7JXS35/9xvqmLhgAxLZSMEF2BTtRUJKr+c4SdBvssdTGiQv5+WAfnMcKI8cjsAZAF0UXseR
A05A3aRYThtQN4EZby8qSQuPBIeb1Mvt9brymIkrUUlwioR5bdEbWSXubrbbKdmCFdNao9WFkSdK
DoBm2bBfS2TKvAqMq9Yr3VtpdiEVHX0gjv2Lt0l6IGrOlhMybSy11jdo/55kGFN3Dj8T3FEfxe8D
MdDBj8jGYAxWURkLS7Zgumi4Vpkly6DNwpWN8e41w80WANQ1YRYu0OnAVRCNFOJZANlGLA1A+XRM
qGXgNc9mQs/Ten30hOAkhmpSE5XUZpgzd8ZbzDej38oWo2S0fizc5a1ZyG1jq97xiKCekwakJq43
0R96TazHhH6leGzcaZFoF94P9w3BhPJe9NJIeioLFPJr0IkQF7b64xWhvGADQShsuVyvTOQFnhDl
sFCBMiotp1tNUDu+ARvMEYjmPheNrLshN9vx2G6i7Dm1+utBCRpDMk9GVRtXYqD3R6+rDHoxxbx0
L67kPqPBrHXPN1cjza2i0cgY7WuGiKhG8Y7vMlKE8BZPTA0Thy4o53cpuKvGeVGoswn/P4xswWs4
Oa2tOhf3Q7TVjPWD510tK//ryatPNCrh2i1K9O2D0m6gMu6q9L4TtQdX7C2R8CfnbsSwpHRFsapR
uRGcrQE5yYUyGBlwgkp4XTnP5bd2bvbYyp03Kn+Uv+bNpgMp/wKP4g1eRif6EbUHWYbL+sk0rbEx
9nEN9SezkhLvC0P2bmHVG0hhvehO+r3HSkCARyLCT0w1BPuxSl9cFTBL3Isje11whSpOzFHptOLN
Jpl3P6uc677YYtxA5wMnSg2hNw5KEFav6cBR5trDuO2uwSk369GSLOZFvCOaGiOnoFkGQ5nNMOKj
bi/zCUyImkMjOrqwFKazi6MIqQEklQ6o9gFgV/rYZ4QUGehIvkZtyebFUckMYV/kaXf3L9BR4gn8
zJN7p7qf6N1Q12Zv4bwvNMjMOo+p4fqawVhX2A0STajx1eziCTS5Jh49sC/le+MLH5L08Wdk9/4g
uJA60kjQv1lT+hcVU8tZGZA6K8HYumOfOY0xz5x97acQcKo4RIn8ToRxzOx6/dO7GhAOz5kKJhpa
tKWCifOhb/AQ1Dl41953c09JL2+P7OHtPeXCCo+Nj3V9RuV9NuwtqbflgYWzW4NPEYGlBB481ou3
S6whcRXiUZI6m458s514svdJgLR68laySSrT1WlA6J8G+UdXO1/+GXvjWGWdtKCBuKKk5z3GoNxa
4J/wP8tCn6JDV/8xxsiZLB7WsY4RC0xNaVZY+y+APmNfkNY4WDVbF+KtSh5dDvSHQAO7HCsAKEd0
DbvInqyG1pcUTAW/DgZpw515cV8pxU7RptV0rbb7ocVAYqtHVwoLVQpvpvClEV3lqYWdwPXs1z1R
H/PW5DljLdAIXC1QEOMJN7FWl+1B2oDuoglXhn9pO7rYG2Z38JwMzfrbTNjxjnSttGB0sbXebu5r
BFfAzTPNAxIyUrh2KghBsh830RFTjoXGt/bRO7i4N6+1v4jLsUjkiA6sOsGK4oWTNU936F9b5/77
sYYkt8H9C4h9NlnjQVpj0cMwCiv+UKp/If9JIwGvFSxXaXVkX5BNFp1+aMzOus5a4VqFP0ruv8lJ
IExRHUss5hTwJR8JEszDLUdmbu6L9E0nOu5OOMSjQn8nxXZq1Dz1kS32NyMn7dHiconufNgv3rKn
Fj8Q4UVeB4UnIV0hZayWKhHv/juIFZv+KDYIWDsBCyFDvNCUP9XmIAYKX/YwAHCXReCcFrCrKfCp
0WFS6fVqbA/Nd9o5Z8l+z5UBcgnzHvfo6GH5EwtYVVgL5uXIsVMXX/jpZYmtzvLUbaF43Ie/ycNd
NwOcdJD8s9VI/rSXfsMWdro6U3mwhOe3rVyjyyUBzKslF7ym1gSxqgYThZLyDZSbR+nBOn+g/HOh
XO/u5TJrPt7z5H+oZgemhKzt5IyXUCVeH2/CAySRuSDbsAvJbrZK+BSl1g0siO5a/7BfGjQ27GPf
dIP8onTvk+TbOM8hvTq4AXAZxnfnNAVOecYaOWODgNw7NZEqZd+3MwVB7m2sjNvCwcxaeRnv87Lc
3YkOj1Xz9Whwa+Khcc214WPiXYi96G93Y6P998J9QJOMx5gEEr4m9QneanpeQthEhHSKXu51OZHj
SnEQQz0sEs2BYnQDBDi8Z1jXsKSnrfko3OAK/fDhnKCvwI2gC33/paf/WpEGjgtbkvfnqXC9wAEB
xw880RADGAWpyQxnrnc4sk+5bmJ+gM2vNvDr8EGnBVrsiBaPel8NZaSk3yQfOgOi2lV/ft2X/5kX
Q116ezBw4Y2E95fdYgCdC+hFUr0Xl2HM5+EjjxAfz16rNiGZicgX37AeCIqlqAphP1x/WNt15453
XLY1zAhjEra/OX4YRVALcjPkB/9L+bViz4K0y0nnMvUre02NATZL5BWURb/ajdXQErSdhFU6Z4YW
P340NAn8QiZRrAsILBNIGfgeT8yHuGlEquawfNi79s7UrW/GDW1JuiKdp84bGw/QEuR1WMbkzqOy
L4WtiLat4nL5437Y74qbD40HFl8eNlvy/PWDT1FZF1f1pzHkv8PJgeCYWyBVn3nvT+8/WlD4j/gG
L9UiDMrf6NGM9DEyR6i7TAC5unAoyhkmQOZrwYg/XHsS7MQ2499HIgXqQL8tpLP9uTDAvQDHLj/c
BGRJQf813skzGv583QHaErNx8MJ4LklmMZlXNh1xRbHPGXf2C+8Ho1OsR+7kTjUbwepAGYV73eFS
eogIhzaD2c+udrhmwwnf/cHZKGJnqe2yetm3cqW9vFzxJ9rPSJpNMwa/eMKWIDiNj8+TUUxnKPSG
zj242/mmwsYUvCyGXTL24dxDWIej8lNqptyBgUH+7bCXuE/sF2dcck/RKCnW5eo6hiFQe+ZrxUEa
jAnMA1eDHho01vC3M/FhxH3eGK3P9k1xHjSOAmyfmAAtmVjys+kW5a44G/s3ROD7+hxJ9/C1l0A0
iEwj+sXS5oFKMxyZT78x+qUwUTsdEILZKhemS5vxa7elSfaLK7l4Rj2ST6MVrsV92knEo1CpXe6L
yZZC6vS2ftF/y+ElHnjDGZsU37fHxP2Gjzchx2KLk5LQKkI4xZTlTBmbXLMI0FiBceV8Kly2HIqd
/ncUF4BttXmu5x17Hk35pg3Giwo+AKnHrHO/HvUBIzxXJGzxfdmWNCNLv3JxzgpaeNrg2H6xzRNA
jOXFGRj3SFw2efIeWSDnZ0xhjm8GArBedAU764nbWUO7BproFJjnC5+kZnPb71JnM17D7z851UyY
zrgeKcbgZjSwJ+xbNGmRIALEgX6w1hnm8vmOmHGvMEh/4AvlkkBdEWuakwjzK4ZNzRH9cjEcJ9bk
4chXa5ChZOWUXjCdya1qXV42YxJgrbeBfBXFqr3n0J3i5X/UAmZkQBPJvcnPB9Agadh+XDGnTzCo
fW7tHk9W+rX0bzMMp6Sw2vEA8BHDK6yqTHm6+CId64Txejk7Z8/dxK+wuN09t98A6tRlizOxuht2
BtV3dXHGNDIeYT9YSU9LhRQWlF9LmH5mD6xLxhYdN3yNMKQce9PZEGH1epzJhSnOIG34wm0I27Xs
PEvnETygx0aV88UjSV0BR9HrRouKboP9T3D3Thg9wQVTZxfrjs0FLeMF4RJZ4egfmfno7JRUwzyF
Hh1KCcJkKOuTDU/vGwxmU8RtpCTQFWBGuLAastoegoMDdB3OWRGIW01quYVFjZx3VscAlpunZHiR
k/OPo6EvaFejcKzqFBwEr6tTzAezu9MuyGXEsqLpYPbTtCENaOiib4pZ/6vZ+0nSx2N1X2aMa3j5
9x816Bd0SeiAt/7bJfuJT/ZlIPTay+tsEqNui6kbxwqVWH+3yzvze7tAieh219Z3VuEaL6XfTyh7
j+ALND67n536lbDCdNqH73k3sakCTvHXRakZtFIyIQ6Th9CpXclXBzn6yRKo4e0wnONpHHFtExdF
pUyVYl+CK/o26O/w+vBiiRSr3/QmjgKL9ljYqAGMr1EaagL7V3hTscv6syU+xTsZCHYjJQBDRAjD
y8t2ArUMPvE/ai+XKxEyAN1+GCRwZ4Ddx09bWsjzCxn6CkydFa2OStqS7y3h7Uz0qRbxS7T108l/
wGWkjqq18MFRFBOEolvz6kPFoARW5p3VZJpDIQyTWcPVDWOyiTPBuuRj0kyA0SLskLPJz9OR9C+y
mZLgUjMJZDCDyuzeSancG4CnRiakV9H+uRpoyysducIp01qItMkyJr90xBTsTv/JvkqeCBC346Jv
GM4wsM/fGcZ7XKcS5ci//MogV72heTc2urAgUeCieK6qsTMdXPUBcagLhpX1+bukIMYaQ6cVDCkK
oQmGUyfzQ3/oSYmlUDY6NeRBCJ8F8zFVQe1h55rVHDDgYz39+8157r409oAUZIu1tSSqKiox98Ku
/Ss4frkg5ZHXnqgtzPLqlpU/EddeaUmgaDIT1x9JOQVghlEZYV508zjBWESNrcGUeH+rQj6WORaG
ZHdUbDh5OacfcbSpbmyZ6emWZOeKffu5zJl7hYoYK8N+ec4+v9XXAND+QiKoTEW2mptTQD0BZHF7
hssu4ch+Vf880d+cev9akBpijgeptH6DgI2+Jt3TZ2cIOApONyLg47PwBpAz3rH0NtrcJNtXQ2ne
j/Ui+6BnvfudS53xdcs5U6rKa9JWUXWxapzO6AxTG02tYin8sUATun1DP7XiUc5vtlajh/e7c3y5
cKu1n+OTWvMVj952/ljy7mTZ/Equ8nQ+MvUEnd4xKTcijc6YYkVAIoL8VkuY7a5i321SljOXiQ28
7zzIo7ibnvAHh8R1fvkSpDy1wr89GHbmeVMsu3WDvbnwjHwsBowKW369O35lbL64oMqN5KX0tRso
uXAEHu5gd+qtM3mHZRTeudYVATmI+nWJDAPQFNxNAi9t9WEsOUXuAuwUkICLn88LbLNeE18hQWBF
iCdQHYwlc5IBeCxes6sMDv9+GU//ZFNLXDUUFloFC2knGRWqEDYRZRA8cSziFJuhvWvFOoxRhRs8
JIDiGt9Rknlf5RaM5SwPJ6RaX1c8Mv1Nvcbm2vS+jOXsfUeJQf2L56Uod0jF6aNQ2dKH3B5lq6Mu
+TIuGb8iX7CGI3Xk8QPlvEZJZfcXO8eGVSss7TGf0u3+l69GwY1ZbGzTy5by8p/A2FV3EJ2Dt6UC
CiKfDhPoks7pV/GvcAB/2l2VyXEZalPjfgOUU1LA+BfT+tKOt9OZ7aLQuTMgTLDA/tke4g8ouFp8
UGaq/8kU2j7++kN7R4wmohjjzcducV7AK//fu8c5i7ZupxkSc+eZluCNb9i+9gfKeaUnlIu+SWVo
28GuI0R/LC5+LOV3NSfSSYE4jfLfG4SGMOBcLJyTnZyR7lAUVv+RdGZLimpZGH4iIgBB4FZmHHBO
zRsitTIREESQ8en74/RFn44T0V2VqbD3Wv+YAqVeFNA+w0YQwLkL8wIyJwJHETeBqegiXoVzmnnq
QIjVsrNyYl8vYzD84574eMS4l7eY6wTspAQ5CJLdtuDJH1zeqw8qbUDztz1Gu6pwOgN8JJm5lcFS
/bA/lJBU00g3m3v5RNcotKWcjM/R8OaaA0pQD5aOTpjlC0mrTkLC6uG/qkXyx0Iz/+bAVXZVZc0L
lxyt7vVrjJvX6M1PRPWQ+uhVDvYskDwCMT5OUC9xwxa+xrf6AUNjzeKhcD6MJM7jGJXmHN80KVAG
IbOmTkaPWRL/oLvqhYf4tX+Z9BhZiXnLN+jRGEJki/P7+KahkXkDXsIhhtmVGWr/dWayL0JhE69f
LFrGIvZRFo/e49IfGgh0pjxH/KtW8bktnFRezO49qp+elyFysGEQc3vAhhwzw/1Njw1n5LWAqxo7
t4fFxELyCFmHlDXEt/aBGh79BohKsCTkmON+vshZM/jCzzPZygC9G1wLXDWC95lQItzFkAjgSSXw
ULwqzjNygyLvmIN+WTWpZpHkTrdW7jI6sBBMZVveFKIzBIQrOp/lK0hV86yhMulvyRpof/VcyncJ
b/cmcl4Cap1i/woJDJtAZ+SdMJEjeMzbNczm8hiBgfzntpyYD6JwD/pRcrPcLHnIw/HnmuCsUvf5
bxJIzKsKW0aobuoLdqsFYjH2aShITiSOI3WVn+PbE53eXXHRFsYIgPdz1iquKrG6j6ucY+L++GmF
bW3FLtVcf0bIUF3UvnaPAmhfs7tKu+aCwonfGH1tbDP3uC0HoLGuOH/IvlQWAC13ftOVtmS45zfS
1iwAGtOxO1QW6qulYlWvrR4F5AxopEssVJc/cH4hTW8AYZgIJzBn9EXZqkbfS6jHotRN3NK5PV/Y
L8F9jLYGviXDXDPiTi+1YneVZ6DWQGqBuHL5Ie58kbOnsHkQZ+wKLiOSLT4WGgRhfWHl+mnnzvNl
90+vW72PLYl0qCtAVS3xnq/iFQfOPuIJG06MIvvU4gK2E5NQaZKXHfZVV0V8t2l4VGWUgPIiPf1d
hzDxB8B9Oh4WCmPSXHRQ9dEaC9i3Tt2cLKf0YT42eW03VrvxsLIvMp/TOv2i3eEKNh9rWIzSkkTN
gCNsFqCs2j7s3T+B5huzZLj+hhOlFLvlbmh+bqmlr2buVdgNOTHPd7f5Bn6+IpskePOhWU+oHSd1
pQ61l9UZa/dBTw7P/zoBG9R/H5Z4MNYkRP3OFyuubFI/GyYJMzpIOCFWXDIQxsyX6V0wWdO4EJ+U
OPb72nDf/kCApI/Tb1mD7TcrCaqZaUpCzePINeuqKw2L/EUaz2K2qzA1SQvjVCR+SyDDVss9uTkW
YMbsz4WXNvw0qK2FfzPp9KK8igeiX8kdtAw9s2ppP5Xw80W3Ro/ZAJBFvOmfsPuEICB4JgTQFQcy
QV6yUEAxZBtXGPey4EVcOVc1MjHViRfkk9F09y44Y8n0LZ67DwtV2Z8LWiKyrdr/M1R3BgD3TSHC
7wCR3iqeRtaTdBHevKfCVKnxAtzC8TMPGlu9EzeIQX30We85uB7oHOY/czSXLqnNfONkHv6XWi1z
H7TXmNUj/p4yf3EqsaBKDkp9mmPceMkFwIPuTe4cHJ9IzwNiRk8ojCawlbsZ8IOz1CrgZcW1+MtP
LQelo2/5XR4CfyAX0J4lKmQB5op285JDa0Lw+eE54TpgI4Tj780U5WI7OipHTrzbzIBJmWJ4oVOK
K1Dknl7TjdEvajCh7dTI2bkcpQsGpNdZdt97tulbwucZI+5o31ZC90W8m8meYExosdIgbIS5ot2W
PzcEFWs4hUtcoQzTMm9Fco39eAb3M13zwiJlj6ycprZHya1XNWUC5DTnfm0lRBRjnXy/JkizvcWx
j+QlPdS/KFDRgDEKTD/JXFjNKJaUrZgJoloM5CxPNEF7BGfr/hDtySSd/syBJOxUCOL50ogC0nCC
CkCRGlifNsZ/qdsgJkLtwV0RW0oA/aP4GvKiHpZTDymbIR/Ymnjqt8s1/bxRj8ttDTFh/GQnaYmN
1M9X1/EP2HkR70LFfa4KdCZlbc3/nv/6f5F/D9OXhYXLFRVLgVyuVfJh/fdmmMzeKt2CnUn93UFc
kQ6KQX0vbZPbi3AB9UAikPIj4BO2mXfjYCh4X2cKl9x8q9mlh8BTOCsZMtZRCpLY3bSDXZZbGYTm
j/k7gqPHOMW5WVu0bJU5ok98hFvMuJ+z3kxXR20peahgCNUOQnThz+9wna7z3wIuVOCFx4eF3HDj
3Cr0Q73HV8YrG3Tu0HGFKRgWNZzFFJ6AAi1gIx0wZZ8DGb/g/e1i0r3Ivtj6SOUogpfnTA7jUkLX
iACDKWFY9P/SEEHQ7zNy3uv9/bWdBUPI6RX5oq+zQCApEv0E8oLmZATeQyih8ORnsmTNag8Uckgm
1DV6NXg5U/DeP+oKAPNW0pnQo+mTyc2eBfk/hEmoxUciDhC5qnQuP4BJtctIzu/wtpBOZ/50do21
827dKhDRagXv64DKZjTfBLo4kKU0QR2Z7x4vP/LLzhl1p7hxJRVtOjEa6UTVMkdKj3CrtfdmvmJy
MdLAOA35FUlwhiYBPXWFf74NY5t5/fnDOM8n+BujeegJTG3MzIeQIAMqRP1aQmUGTYKUnmKA0RN5
SB0dmR3mMrJq1zmjbHec4/12hW3xcmLrxcl01Tf5Ib9/zM9I8Kdj8BVxiktbkgJUeZdmvrGbBbzZ
evhKFlX+N+cKaARn/jFHbIIa8kiZKYdR/ZcV5tP8FV8QVob5O9GvL3eqIypvMBxwTbUwpUpUNpdT
7JN3KwXMQeHLz7bJVr/U3BAMBYyI0CtqIP3N/njmyp/5Jdlif67O8Xb8i7AEgkgHqJDzI2E/vS1B
h+VO6SaWSD5htW7XMuK8GQmbFfEX+Ii9l0OqzDo/PALxKwvp+EGTp3+VwStMCEvMnOFrBqoMspc5
HMS+Zs1tmk6W5CdsNN/YGtvnWt/Th5YSAoF7hDyyExE4DfMRBZIJyXrJRElIL6eUnTKzah2A1Hkq
ywKGUcNWvJEI93Z6m0+ViDFnhj45GLhxyQp8g8mg7dhkXPmKPW/gVpyWAEasyNfmKmF2j1fy4fEn
7WY7LkGcFXZlC99tgDD4uaw87t36inDZk3mrkKMe5euzNuWrUJnafu5XX9pGuSrb8mW1gDnA5Kv5
ioII+V9NegksqGaKoRwqYbbSvlUKbREjCKc+mLz5hltuyg3rJs0+qwj9Ue6LF2NXr/4bc9Boz0iL
JE7r+PAU2LDRHlajzRJFZKHgqz4xGzCVRAu7D7sOP24OQfawX061iy+fXRNW38pSWX7WWRiH5Vpc
yl/5odhVgbJqN9JPfjWrPaBtIATjT30czxWE70W/lPNFn1t8ZNkRBnpbPQP5wucJHoeajoF+WKQ/
w0UGFr0/zgljmGFGKzaPtbYHYSiZnuWtAOSVnbghYiamX3nLYXMgKYSpuvjSgCG28O2K//xKb49b
y7+jdWiDcYf7HY37yHPFs+bwIy9awihflmgJAQem7CT/8uNj36zmFz2EGIPFOutkxK+fy7lVTXKK
42wj+1MNB95Of+7ozmP52cwdgznN2KU/KmovidBTvoVxl6FOZyA+v44Jx9tjk25I5MQV8sG9Plgz
M/VOAlp4YuLcal3+Gtv0N+IdOwn/nq5A6Ln6z1hJ/vMiHZ6X5K+4lBfR1U/As+UlOonufA0+XP89
OBju2TnBrRifpQM6XxYcFaSrWVSX9l7yf3te3t541f69bgOKQ6Im14+TzKaP04uUdLWbOrLjw/M3
PhTKFKaXhMMtJlfsJiB5XBrXZAp6KwCbbs3X86RtNZ99TbVkCmHzZUw5shoOARUcDKir7EcIi+P8
T36j2qAXhlaHGgbqtZuaihK7pI8ddqxeExpSn0qdebY4oNRDNIZVDrGQQo4Cco8jbJUSfFbqhYVv
khzobuF3f7RU8Fr9pX5yjs/D7nkpcGqKe6WeJicFOLRcyHzd+xdC/8jqiKuaEkjiMHXV6/vLsFRy
NSCtUu64/9J2BD+xyADJwzxEEZwfxKUAvNxqdD2nruEnHCaD19ymP4IjA6DaJ91zKyI5Xcp7AZq6
uFQXtl+ZI/He1Kuk4MTwcjVQBV8iC5RzWnlZSuHzcWqQnaWtist3vdHNUbO1BLcJMkK3Y4Rirh0W
UW4z3Sk5YTewS7phXz5sRS7hfLvJwEmUMOV9erPhMeGb5MAyipXgJDc99wR+oNr7JyLFr6dGSfJn
Ro4nWOsbkTeRjeLAFa4f4qgbi0/HiLxGxMZMyo6Q2vDWrGFmDtaI4IjcURCTl1nsSBfPoOmI3PZx
efN56ubsNP8wiSyGDmDo7TyMpdBbrbprWvR+Yabc3qR68HI4Tz51sHwJoJyFBehD2L0B1IBRGoaP
6mlxE2V+9rCE+VJwa5/9QbL7t1P7jSVfnthy61UesZA1fg1uY382XWLRgkFYHtwNizLHyGizojTW
+AeXv5oRAPL4rjk6e5RCrUPkbmwSomvodjUEzcsf9EVXegZU+++HtCvCItHj2NTFn56nKr/Brilf
pKw3cUx4MOgbkK7DP4cFIbtttmQ5S74BSXl8h4cnSWbS2bFKs+WuRzjeu+CRBLy0Nxpv0rDuvPH2
QLJPj8v6WS8jGBMYnm49evGOgji0Ci0cDC5vQt09KoXRf8A57PlLJj8BJxtSMJobBnBEFJNARF8R
bUpi+CnZCFItQDspQves8xfgApv/bt5Qi2S+n3aSbVlpeJIi4Gn/N1tjoSr8tnWeBwQt9SOADpCa
zSMkfISKVHs6r6J7hhr8ONsROjVse8RnS4gf87MUW69iJ3p4JJLwCxr9nRazKD6LJL9XizfngLZL
NC89Z9zjg5eTjop+gsXAHaZ8GSSC+eeqblKeSQj2E9KGfr42lBAOmPiTJNm0n40sORzjtUQb9GZW
HR484ldJXLgjgRuyjY2gWfeHga/bp2dh6rkDe2WrKz8LVFxJbKM0mrOO3JhOtHzJvpmvABOKwh7E
jWyVQdlYDXmXe9I/IW3IFe6tXPzSIyJYF5mwLE+pTQ43ylVOTC6EPHz35/702ZdoWnTfAPFY9y9P
gJnzVOqEsIYRXDuYueY11pfKy38RWuuJcAW0Jyy9aPX4AhU0E1L9vRYJjdslm9nDYamddPLjgrqh
zC0+G1GzQWRAWpm3ibw78K3B4KmS/Wr9fL6aPjN/0o1NshGnxIgYQZJ/M/aWYY+0Sf+n+AKLu+y8
/70go7IDb6GVNK7SLHLBbRVXg/XjugFpN4UN9BFsO7KQU/Fi7AMik2yuUuPvrZoKcLSKioKA6b/W
ZDLuGZrVZYu8TXi6/eC/Z3ftJKQBQ3+Vg3dKpZu3B8CwqSRHfzl0Jk3CoIeltx7Pa9iWtsP63rK8
o6djvyV912U93Iv3B+sdOP/MVKC1qjPzLd9XVttv/NWdVYoel+TD4qWmvWLxy8LCiqlOC1ClLeBh
EgCvXY8aFDZlWMyf5iBZ1QD+bIrAsmxVnMRAHZcmRa47D/OVtubmd0V/foyOylbx9X/z7fwK2Q6p
NrtVD7KfwPVBvFnu0GzfPrjwrjIxLxZwMPJJTIvDdkBqP4n9wJmYIag9giZO8OQ60rlmcoQ+wTIY
m/W/qrdq2ZKqRfEX++NewxN4BWiWj/MK0fRIlKxkCWtt92GSZCH21W+VGwUbOe1QBpQB/7Skffqn
hIS47dqgBRyzEXKyflbLZN20gO0wKxYUjLDh6ck5zfmsMIp4b2WRCoCc43RSvX5rGqwBrI8sSYM9
dxUK3OCvuIxVLwvQfXswcadoi86QINsvQ5sYdJ7F10lCP5pwXfP//m5KTo0YEkIH+KtQ7N3HXbz6
BAXzUGmza1z4SowfdHoLXTafiNMEDLCczRa42DQKu8L6YxvfY4BLID0/ufcCgVo9nbQQV3PJK9Rp
UZhScN6rR8E/njlkikQY8l1zZWJGq594q4MOclKfOUvwfL5XzSo2f/DpQKKy/BlbdZuC7Ww0FAqn
x2nOPOsJfnXKQyZLMKUpPpO5S3YA7ZH2HujHnTLSHm7yBdbF1ksEK+6Nq+ZzBbJFcH9q25lmR5v6
S9+/b/Uy/U1P6jX9fa454UBcGJK+jZeDmEBmZJlohF3H0H0s6RSYWwLJcG+oAHUho4ujuutpDwHS
KRIxHsccLQJJnxosDi8RItv53mj9mh2fE4CHe1G99mhtjHadaN/Fa88t9dKCcm5+uMCfslmdFMOR
2MGB+EJWsBA11c04apbMFUVKHLGv7eDqkgncmFkKpFxmt4R6ezGW0L3sgJwiGPJnoIQ4lPFmMpTX
wP4ozU46WwzLIFFSiTWX7Q8w7sPLtDW/oEKloctHqZcBl+/w+eqrnwzNwWMRv3ZTe0XLrXyRHfbW
7g4rRPLXSV/w4CuhIK6xOwij1yfmcBC94lclyK8PjO3LmWo3G19OSMgVdhJDoOp0jcuKAM3S3oTg
Q2sl0ZNW5/SAL/AtMCmz1zI56shg7EJdjpv4xPGiKn7DfSg7GQAUjwksD4Rv6sq47m3jR/8gx/rR
Too/UMiy03JXI3OQzYhIejd10crsHoE2BOLLGzN3Cv4jVLG7ETh/Mnhe4bETfhd7FDHJijJqR/5d
PbUxX6Jl+AqzMEf7r85/+8q3krtA6a6wJDMj5YF50QnwcVHWXLuPXWx0BCor0XB/ik32T1yx/xQ2
556yIin6s4vAiXEBrNlDHtbTTn/5PjtUF6F2rXXqi4l3sGuY2N9GtMrfD5F69xjhWWX1YCrQNbJu
1tpSk1mkIBBHK5Pdnj+yNYmXmdTAPrK0diuTLhabw7r0UQM9uy80G3XQd1P71xSGOAUl9qHhRTiA
0JNCe8iLx4xDjbQgCY+F/o0NUdwbzVETl1W0R+8Azykfmltx6pmA5ptqTl4X+ANPIc81MJV9lZ+U
4pQPqlM2/DWz2UJPdqiPwLnQzjIhNtySWAQww2BHkNXFI7ajelN+LCZ81DYiYVm8UC4yAGR7A2w9
xAX5z98fpsi9hqetciU7ujx/2Br5M3z0tbSEed38u0Bkn+5eLP3zDYg0sDlv2W445NsYm94RQm0C
SR2ZcECT9FwFTvG5/7QrxYmbYA6iOjO5Tq7RP8T4eNE5KUF85KO2nukbhg1OlQDugMmC9+XJvd8H
1LUx+s7a/fvjdT6vOwVp7j8mprVkflCdrDLVloFZj8I2NWPN4jMXvbYnjmZOkRmBofXy/1JdiLqs
dnoIhClyhuIs8W+GwGJGIJr73fpSi6WCmkG+DuZ2Pq705dRfDPhp8HnvZxAjyKfQX3Cw8JH7cxC7
t/fU3UxxnqtmCNPuoKEpkoP32/yg/oJv0Pzhrz6/NiO3w0+tOHwTURZo6KdmktURKBnZtERhNttF
iY8E9KP5+o61BcmnFNRngQS1GtLfrxSTCOM3X2lhSzyXlVP4j+1wHlfjY8NL3DDy2ELlDwFQcXlR
dk3midzqzYmlFs3mdytborTj2JxdPrrPv31Gp8mt/tI6Ke2JSAt7h/OWYHa/JJDLYl/gOF0I//I3
NSW08GT6QuiDj0rsMz99RRYL3k/tTCX87umKS8kw48zp0QauwKMKBIeEH7CxvsnDVEqbd2BLd9ae
c72BQd3wwBZ3DNO1Ha1neHeJ6h4w6YqAL1Ch0+mlm9xm3FzVmdSMeezm/6S10S2ifTQLB4Kzuruw
0u36C/EYMiae12ypgqWTY8yOrCy03i045dfvkA/s/IJC5Nx97NIhIL9ef7uFy3g6dfPVS44Bgnw2
0SGO+cWBTkCWRFCSQvZU2qHIRF7+TiMTpwM/fRzMEPyl5oxZ/8XOSaLrV8ZEBuiFYmEO9j0lS8QB
DAL5YyQ0QI5jaGAm0WCbHpZROcnszDUNuAUoEz+mWxqfhHwcmb8o6UIM7QM8v6mURXMwz79noidB
z/3kB61bvG6xvvjblHtCBfjXmsDNwU+f9vPUtedZHETZTgAFf0M8YBDWOY5A8L/K3yxsT9lFmAXj
t8KAxhLesfTu31BOK0JEneaeMOOrpD1G++etK5wIVmMMc7/g2yCyLQGkEfyycbS9UpjqZm4pxyzi
+qauypQLGhaOkwxa3SlHbonJszNTXB31AQBbbM+wWsvn5i5qPoTOQR+3D9GD76P79dLacLSaLw3h
U7DfqPWUc0NjJYo/bUnZET/Vm5limzCSg3ObDEJfb0sWdskqThiIGgtgOR+dmfBVkBL2RLuHlXsC
A+eruPWH8IPRib4ucvOk5WyfuN12GjhN5u7ZBoFEd2e+HZAmu/wPDVQZl0lHA8yd+P0+laGy4TBq
BeMja2ZxU4B7FGco131poumbWxPO72I3Uj1NPaGNgZ5A6U4TEqWB5ctLPmEuLmEhP0s2tpYIWj4f
TnevxqVzqO+EgULl6jBPW35VxjF/PA8HpXLfjR00mfnqXOX2GlaZbLfqRv4qeuZxfyZeirWWWokW
vMpg/qS475k5TbUUHOKc+f7F6euvuU7BNGd+nDitsiExdlBDkcoEdIJvU149f7vIGr7azM7C+Y2n
j4HEi74yK3fe4iqCAZK9Bt1dZNaJ8zxR/0CtscNcNCaBSPU2jVU2ak1jG8lexS8Hc6CFXCTo2FXN
K6hyYSwXglnGI7cSGVXe14oBPMv8z/M72hl0G4eU1TGFORnaMJwJCPReqBGHB1rb7Xs5dpSuLriz
8wY3EPVAzRd/z5MplamNH6f4ZSjLwgbV2GAOekB2/ZRJ7fUMd5RMhsCpLL8fIMEMXuqzE6HoznMn
3SihQfo4DwaM9mI8ZxfUToj3SKOdmgT0GzA1/RX0AuwRswNYkMSO3BFxB+d3ZaEJB0xAwkCAeOGJ
6LLI/XyuI/aK9zcx8a9+ldRLVdnKe6V0owhOtVlHFZANZndm1T5ztMem+rizJ6aLKF6jQsjIhERc
ccgVN0uD+UneiJdGsmZUpTOywbuLd3a8HqKB2TxaiOxRqk0mSpmYybaz2ALr2ks3Mrr095qp/92Q
YtJQBoP1f8B3cIiL0PjGrQFnHkC516tqWnUbf3YqAmgQkhF+AYAdEkNNjiUlrC8apKv01eb/opld
IiaVcBTx4q1H5Oib4ke+sKBnqjkoW86ND/2IQMaldhS3RrUsC1+i8gtIYcOn8s0jDqv/4b6BN6p9
ZFTS+UPbLwcLzrIyMGCWDYvBUdXDfPSyc3sXPJ7Yf8a1oxaIZrDfcU6P7+JDG1tmUcQH7Gr4tAE5
JZh/oNCCxUn4LdAURBRISL/CIc3cEeznAuj818Eh7Vo7fq74GeQYHe+RUaOGE4GXD2cQk+sqaI4f
MdQK8pkouhLc6D7+pbBnzBuF05vXygQ16gLuIJ4oYTjykyy6pbYlubxOvVoKIKAVjCvFChTx2f9X
QaM4XVDccy6Y28hNY81Y7a+sHqpi0YpVpcv3TU7Nx6mkqVN0R9oYEDUws4DUIN0eXF6AGshzTyA5
R4Sd4rDzCM1HOD3bdh6XMFiquGAaYV4BO0osiQCYDisu4gsGIy56hBDZdzWG0l/HeKhxh4xmTeet
r521H/oXiff6rbmRqcxIAOkQlxTM7VZ2y0QXrVMzrse3RfBdBCSMyhMOGigNddF/HYWSpVTLAvnY
BE0s2rnHhbHUGdWOVAL+JSBXqz6UN8LRAG6A6Km64IlK631p2RcZdqwYi9dr2+lPSwRoUN/rOtoo
8Zr3oq5wvPRvL/WjyC4bE5FnhpFjYKiLSe1nqh6sCrgZqqkPhjSkyqQUvCKCHztXHUYwSTVlxTXy
vQqR1XltByJqyjcdCdZ/GkUZXsR/+OJOfjuqZawagmuvTI6P71w9gVBGG1Ulmsmvv/oUzbjVC37+
2bDMLBk2ui++maklErTZQE42C/MkVLI1BQfRi0fZNmb27LEhJUCeenFe9pJnQDX+TcYD5knj6k1F
Vhos+AlRCW4XvBFpQDRJ2OFe9fMllXBXPrP1CxgT9o1ADpshPa8cVIH1HwSEZA+u8j3Z7YC0Jf30
/qOuKdmoI0j3QrtN6cBTxS3/g11/JfGJ9i6ut9ia+RT8EIDOBPCVY6W7oND/XD8CQh8bboP4vanh
CUEaKLym4TRp8zAb18yIiOY5TE/paoQ3mduI4Y4Qnyc8ksyjLl7HxdKC1yDK/fX1wXpkPRBoNhyS
NgozeVVRQjTbvyM6uFmStjqStjl2P7YsdBlWngZvCg/JiFtoIRgN0/zDjL5lrHgdMQUWnjol3w7F
pg7k7z7f05rAClPce9UEthdFW2oPg755f34UQJPa4SX0pu+KQqOatQlkZGqkYS5sWNKqlTCa48/8
/jWbWzooJXKwwgYDJk7GWHwYbRo7hpb7ml9/Dbvj8kEzKm8BEJO18o8E3mneu1SIevtvleoh1Mis
IKaIjVY1ER+BvtWO7AumtFfXs9wlVgpwi+XYM0yFZJgLTSwrEZczZ+hsNz/UbwtChp7TVaJYz5tG
3VRqtbKfJkx2C2Q/rS2w87MqA950yxcpOAMelMkSqjw2r4u2BrRTB7OTLGy5aBnGffvZipAOvK4k
LjwpSLqOqSfhrdD9Irfc/k/hsLrPazs5SmZ+7M/Jv+TYjFv1G7q926p4wEDD3f7w3uSbOUHZWGTw
VvORIkQGFO7DimH3bY0Brcvv53f5FyuEk3r5ykA+8h9UzQJH0jQz2CJ6W12/wQwqpbtpGFyrDd/r
3BK75RjZ/C6zp1Xz1w5bLLwvLBRLFIHMm3yMtW2ccuCl7KLNXG3/RANM+R5KiDw91y11VJaBGiiF
OzCLgZV6z7IqI/04MFfPlX+AJawOCVn/id1ke67PtLe6lUzqHyFlEj1uP0KQMxMqZvZh+J+mzZ+a
u9WpieOaH17U5zmISWBDRnCTqEYhbDVM5QYj22CxdMZbRbv15Tnpl4D1sx1TNKHW1NoVQeNAyYCo
lujc/r2d6bSeCDB5ib4NAC3eAkkiTUQ8oFxG2Jp6MVRBwtalWxFLlgmC5XKhfU79JpqZn/2wMOAP
WWiFlwnkHKFfSE+cyIJVH6U1LTzRnlXkfZhvil92cL5yYUOPEEV01R56OAHVsH8Ujx454rudBw/P
8uOCsmJ1pOCOZBHEbeo5LTG1eRXpzKONtCXPHZIA148/1TU/boJe9YZzimVQvE2rlXYu0FYeYzM2
mxb/I72sgEw92hbVeyLyWJabSbgwsm5hqSeGl7kKPdRz2dElh42l5j0et1BZRHogVuQIuz69l/U6
MO8eqPzaydbPz8x8/gjfhEZJOx7nEocXcQ4Oaq7MzU0JGJsYRv5zey6R0yNweDwOSEKJgerJh3v1
yG3myAv5j4e1u7jO+Sp7q1fOBEE+/YhEndExDm2EAQZwJ/pTI2BHbtHFh/yszATjV2+APUQgkV5R
ll4JyGX11IoFPXh8eqxjev6sZxpCsgzEkTttG6TI3dD/H1PVpvqD0S/vrVG/VQCzL94qzB3JLmYJ
CfH9UFPbTcktIOU9+pz22LkNZGBiDd9QYorsEARCDo+quq/fF76PxWzPVlULvpJsOIzEyMMAxX6T
TA6Raw4lRqYMam4dMTyTGNI1wk7B8yDSkIFXB/xdOAgmFv/22rXIG4XbK9AiP9fwBZtPMn+A7qvR
GjT7V0Hj1a2ExNNINyjNzxO/fvBArYHuPZgFXNILPTPfW3kKa+CvqglYLk8fZpIp0ghsbIY+5mEX
g8N9i4B5UK7qBUeJiAMeSPwn4wLQ8S8RgR4AvKM5gpZTgZkxRQPJrqVltyf1qwWZeaAFZ2ZgtwMV
RYXTkggJa8QyusfA9tvg1ulWMXmMIPq65SrHBic1C/APg8AK5Ys7gdgPOzB+wWiZpaMDAOibxKL7
eyW8tpxTzKY9cozM4T0TBVSTJLvR/+VhqXGh7rloKPajR1E8KoopCMiJUCMkyi8S2wa6NA65jV6U
nxDJiW5H9Huq/zYM4iJkXjv6JajQuUCA/94gFSnYt0JQekRlnKLEth5Ey4YvI38HBhF0n32HOEv6
i6nYAkmyEdJQAsMv8muUe/hvYWahvXGemSWSLTBfC7EXv3zt2tz0xulJN2olpwal2lANSGY2MSn2
o3RY5iS8wsUKIPEBP7yYwzBfOm09Txy5DOSZl04OQNNIDikCnWpTaGbxXZ0M8BTe/df11boUbk8L
A9NoItvKVxdKfFB2wmtD3BH2tNlRwwT2Quo/BhntSIgkF2iYOOPQLPW9hWKl88s9v46P/sdRFrbS
UtZ2lejOME4T+qMFAH5TF9rbBC5sc0sAtrOn0xkqvUNJuB0+Vqq40mf7G22zaek2fYKNSP9C7b1A
fPWOPQL+UcdB58I4btOfePUm/dUcfVYtA3qNAALBnZjeyRXZbSH3RIip2X0IucKfottW5qpESTC3
0REV9RLAh+sdBJC8Ah/WcIaRDJEmTiKk8IcnOj8ObAUFNy+ZQgUfdiIH/5g0JZtEitVxIk+JQkO4
6T/OyTaC9yrBoxzvteQLYQuIQZj1JmobZOZ/BXYocuusz0ZHj2ID+J/EUD8qx34H+h6BrhGgF3Mk
ohATgfhhCrktLzm1csy1o99d8ml24O/2Gl9h4wUUea9UM1UX7c/UL0LeUDeVwVMXa6Duuhvf2ncs
rd53MgXkY8Oqs3nDwbNWIu6GCjfT0RlGu0dMdnzJ4Sd8PsPuaaP3B3ZAO0j+ou6j8YeCH7pFf8t3
mHcnqm5gcjvmrQc7Ow02mt2Tz7ZUXg5OU8IbbeJMA+X3wffC9Af500cu2flz0kTwGy6FMpjBKpN8
gf62DN5rzsvCaQUrOhMnPCJyhpafMjtIA90+IRkRkqPlforrDm3qJWbIHs3Zf/QYL2KHbY7VAs0L
SkDt+23QD+RCzW6Qkx5xUGk8LQRZoIpk4x28SaWEDnG4Cig+yNSgk0QLMhwtSHzwij3D94jDcRJR
eZMnB/Vxg+aexxbsOy59rVu/OINvESjOzBJQKPA56iyAWZg5TNlX9K90xSkO8tEIi8xjv5opDhLv
OcPVTW9BmqDSmCuBXb/Yptv/kXRmTarqXBj+RVY5K7ckYQZFFLVvLCdUnHAC8defJ/vUN9Q+Z3e3
dEhW1vAO8wbgC4syrTFh3n8OG5MO6AzcN2fcUQakLx+GOz5nCCqxz7+BMQBelZMgzPqjRkzm0/ls
Xp8FUxIauP0pKU7d2FwcA8wdWjp04wShE6kldYq7GPihITJphPej6jJcBsbQ7QMbu4btGXTGavLi
s7AU+bvBMiW5iL94jnDeaDhL+qX1CL69R/T9KZoGhs2YZoiNj7EtymAId6xtXbf9NxSJMJ8sT1OT
ARgUWEa4xxQH6RbHH7FHcUYumPd9G6uGvnvoSkDTALLQgTn7yEi3AXofWP2WTZDyDdVelv6zrVp3
5xMSAKcGbLa2At4AWHaD8VBbNOnNkZ/QhonAkWuFg4KY4Q2e4KqeyQM98QdqkH3dK2yWIXeKnsGG
w/EQG9k9NwyQly9FL+ElhHE6YO+BL+LGp25En1VjVXpPlLTU7QV0FMaf/A7CR9xl3PqyqZCTOwpP
P69D4SVvo2aluOgxQipoJLWcEm34FkptVaXKwm31ZpBhfiDEjv7p4vb36PEOGJoBWn67/Yt7YnBL
lEGICbEPh6yqC3eUftSoMYw+MNGB321v6xVM5CnJ36WIvthFFv6LqoIuXwxtpBHg7IsewrQfgVS1
aDWMo+OE5nNHBDXAE/pwA4dWESNxEgpsqugcwLhigrMAeQRnFsPkLjhrbMosoGpQuKL6Nr0D5+Pm
pUyV81fwputXZECmwb9Pjz5brhWW8ZN0D+6n+KUtAWgGdGvuGPu2rOU5+LFrtKAuNR8a8YxwQb4w
W4ghgLKR28ktGyBc3JuYY8bGYFPedn9lUesMaFL6tzOeTXDIjpsHzgSU4bBapn03v7n9DrAQFMoS
cCVziLqDjtPuSrIgnLb6XWhrWpKqZb4r62BOGqqPDOhMG7905pDG7hwv/0PVxqQDnN55/AnrP1wS
Vigvu7iubdseZT5k21VUo/xB7xnlhaGG2B+TvPcHguNcTQeAF5BNJeH9erAUbfiTTskgQ+yPVqc3
eg3VbfSyX4KpBX2c6Rsrj57PTuWhO3RY7PcOc2OgBH1ajxDmSNYJa14bVYe/8x8yJgN1wOTk699n
CPNifIQ4w128W6YcNV7urZedNeCfPqWLh9WwbXXmPweYTMcZWAjMYpXQc/I3AuG5fO1/WKfgwAN3
pJMwDiYQbE5cj23rfRZceNR1COiB2CfZ27fTw5nNqk5D/7ls6VQWOul53284uQENFY2rs/x8KewV
uxxRFDS2EKA5ew0Ad84VrO0X7AfduVfQtlrDBeOK68utUXgi6CwAso1f7qq2DH5Xcw3gM4e5Nu5l
eFct53QVm28bvihDUlSXaOsRdQ7jCNMrGHZXaaotLx0hQ7UeWvjED81vRqAt9YCYUo5NDPrsK3uo
LUTAmxipNrnM4AcqthM0G3GEVyhAAtShdwA/zHV6BvqQg0Ods/Xm7aQUSLtXEsXmYMlMFuiiegWr
LjBVhj2Hi8WE2sxRWwHlIzlB1UvRM32e5l3Txo8WV8l6Xjv0xThDY7DJdW5Da7C17o5EsWSUf9b8
dsihvBBrPrmkkT1jzu5qpEOMgJ2q4TLGX4EObMlt1Q5OHjJwpWT6R+OrRQ/npejQZpA5eiageGQE
XE689p2Au1iBUH5NVn9MBLyH9gpmhiNXuFiQUzOjgzWBFs1LdZt2a9S8q0qkw/Ap60KgBEEugEsf
EslnM3VqPeeOB9L3mzEmON8F/Sj+96axHuChYrlo6NXLw378NudPBQzLUnbQlWND7b9zd0rJAd2j
lpti1IL8/R7/ZKe0zy09RvlO/9+cRjFqqvebBVD0No90NBR8+lVbOx6BJzsDg52CFvRI6jR+Sh/1
7z9R80k9Hg963p4RgGkGwOgpQoCbv+Eu7J8OlWRLrGQ55+yLavYSkO+wRWFTLse/u7KRjgNkBjKM
H2rfkV9HOwsF/glEIQzMJhT/wIHO/g99vmeJCCw3AkIwiVx85Yj5qGlNUeR0XZCHXKuzCYhcYw7D
7Pw3HeW5uUEHD0LKZooSE/x92waGrlWg+LOLRqpl0CXDE1bloDyVkQwS9g8JoWRUQFe0tXikFAlj
EnixmfaoOrgJ77NVT7irHQKcevomYQpysZJglwiqoVy4Z/wIyQlXOi73rzP9/vCeAsEICJBLaMhj
GvNpJxg1TC5CrCkgoZMMqNZ82hejyxgZsOO4UrVYhA/V/NNW1gukqG+aquTw2A8bjdFDOGlNQNe1
gaqp25ozpxDe9Jg5oU+0XnNNLPmgaQCaG9gCXJT5zyOWddU8mH+2eVZy6mxiu0FPSAZlNic+ICQr
g0uKj5PZu0jkSxVYSHIzLe2JzBi6PS0YMcbE6LDZ3lVa+mAgYVLjMqihgIQwzfyiP85MlluhK5cw
HW7mrO+AlAlWoyDomuPXckwcCrsjqvU7AhLn7JCilVwrrjL+Mx3d7Sk/kfWztOPAm27gmZ95/5uC
wNsh9ugCdEWHYVqism26fcYNCreGxl3e+uGPHgJif+RJD/48GqEW21ssvgveqXjA1eITy6+PfBUj
CVi1YAP4Wqzz6i6SE2Q8l6RbY9VlBPxLj81VPuMveh8uABWYcoglu6+Iwjlg6Cfq/ZlPqhGQpLre
vLsCVe9yjK6S+QaarY5IFdfqMBna7VqRyoR8JhP7HdhZgxvy6pGHO6P7pKlq1diC7VwlTzh6fz84
kBDY0BXR69PaIrC0+OpgQjzyT/NcxLvBuPKzN2Uh2jlmBgReFKVimhDTN5EM+VDIXtCOgCdxlBj+
bNCQ+OtDhmN5ew05mg7eJpNUnAG4Z1hVKK6ggrkvRR80qX76fm3zT4CimqqBoOL4epM1mDDBYTlS
CsAVRBD9HJRPlEy1hvh7+mfgN6Tdl5SW2Ub5iu64CcuaXjODm7TnvjaAurPPnCHjKIuBv2M/Eg4W
f/Cy2y+LugL+maUZhm9aiJOD0x+K45ulQSbr9+KVx+/m+JG+MsYeDxg5FhiHmNfZdBvOYZQiAuvl
ogHYu/gbjLGrYpZIWwyEHrhSG4Y40Pnkig6N1u/VAEo6IO6mWhfLZkaOF5EHQm/kKtfqvI3ILrnY
IdCRxFiPp0AXFqy03ob0i9whjlgoHD0EgrQP+2+EKkr19/gpo81sB9kiIjwCfByhp1x5x/Fv1NjB
g0LHfNGkYY4wsPZ7OmedPLB8sAEo2b3SQ18am/MfPdyxFlHVHDVaYaC2icK0CiCCn2JQqbn1hBx+
TOxrePaOUgNrAUyjDA2++QhCj2FFqwCsLoqL1fmIzYL308H1lKoASzJFNPy6Heu6ZhDKAzKogmro
NbMmLg4QugAFoZoMrHI6WBRknog5bJsCCSww0qB1DJpA6J1o641TxDQEcTF9+2077OquJgCUuJfm
WCMrZm2gHo42wzIgRz1GCaB9fgA6bRBnVS0xea1fQZ3dcVmA99gWw+wBtrPlnJkTEDs2WHV0uAsP
itKxBXNlj7XleaYb3Qj7TyhMgoJV6GkZgq8J/kOrKAFZHdjXDiSDtNf1yUPp4HFFkXQeEBxauVTs
Aa++JIKUG3i3U7LOEWtatJVB531UoqDLDcFdhN/hp+2D7LLf02b2u4/Qa2/D1xz308ePmNHM7kQr
0A/4mIesfgSRcDxI8mlZ2uXLxWrvh9o+wBrMChYhdFvCPwg0w0Lh7u7RoezOvi7Xe+vpHCZApBZv
t4U8WNkRnQVGONxfILV6inLvx4yWbfk0UV4wIkYFLpVIQ4xWrksm2rg78An7hbXCgFDvGDb4jeSz
VVmXj6NB52cQF+xqkk38EBBw2mNetlpWuMcM8SWpwanAUh1YxhYw8RMBkoP18AZzAOwopP4oPSQa
fDQcQAyCxaSDbTF9XoKHvprNhKk58xmMSulI0mS70s8wwvao0fXMwd8KBJZ4cs/BFavVEQGgmCZ9
0wCz4N6RwunoEmdo2CVSbwvazVR6X6s+/XVQSwA07tNwvoZ4IRKeERZSrc1xcwro1PATDnBsBBge
DefYMk/6MUWzi/CGQou4/DVkgTpz3EUO5kEbsT3PlRBQt4F4fMZleuybZwCcN+QXqM7WmuYAK157
ZpJI8oSH44SCiLPVirmlPtaxwXjmODtXXvsYGVeIAuHKQnPOIX8ARSOMjdEiKzqo4bLn3+2qoldO
Yc4IZ9JPGimuhxumHGNEoyrEi/Z9dNTRlGyBtCvn/be++tmOFts3Hw3mVYRK+Y3E4BEdD7L5lX1P
4sn2SNFeXRLK2+QPT7IwOn50UJHAG+7p/iMWJVfIpU273g9nNrDSR4DV3IzvNsI0SEhiffsG1Iqi
qXWefZGIQO+VN2Oy8yygqOaEN39W+Hzm25r4H6Mzc1Loyo6qB1pWZyfX5dsnRGyF74V6YUyAuVJQ
tYIXYrDgcxksDUxa7c+G6H9N7LVedudpn1jQ/ZR/bYGlp2iCJmINtzeHpmE5xzwR0WMOldOD9eX8
nKprTjeI8UajSSfs+GQQVN1XIh8sghEF3BMg9WWtKHYHdMURVyfBKub1iH5bTv4M03bAweiOESI9
4X8u2mNUVQ0Ew4uWgIBvuYgLiQLcr9akbcCEPFqYVQFYOoWcixkZ7dgiozB4yWaDxdO9Cfq3RDHa
YrxVKrGS7jmZ43XWHQ/7gKlaKBrUckLzCM1ybtTggbCADdblqezmrjMZoKSIJsLoyu1hTmjkO7DD
CUrXGe11lBuJCvQqBamKTdC7WTQyqn1voC8gfhGI/N+bA+PH5k6C1zKYmXON1qRv1fI043x49OGa
1AgZcBw7tex/nMYecApl1hNbuuCS/aKqgbUfSTHGU0j0CEZEGcTVDtErbKClUGAtzTvlqNMx9Ybj
l/UT6rBj5NjEtYFGQHcEJPluBsd0+JRL87Poed/sJ+aoihZawrHxJ+hTDL/azWkASi/mJgdUSSOC
Ko4R2+nFAK5MD8ACYzjV7BIAQMx4F8+sv+Xo3bh4wM1dRQ/A0IGe/G61/UbNoPuUa+DjEd1QZlMN
RpXQM1fgI9dFPbuOmxx9C+cXJ6kBYGkpf/fi3ZOqLcAnnbbPu3gAqXR7SL9W7oeMQ2c6ZuFxUQPt
DtoB1e8zBpIR4olrrgBD2ml/9s1No2OCyQfV1Sqdz9tMe4PgBDKd1slsmAv+mO/1HwT9GK9Tqtmg
Mr0VnOZZku89vnN2sZnPWQJFVAG7VNabym+D6Wr7oOHBZB4swURBQFc8JW1sYW2k9BpoiZFpOVCE
GVt6ouqHgtEySgknq+l3kdLBlRdApfjs4BmJIxE+ZQD4/oFDNVfbvG/OsUyiMfoE+fvywP80P+L+
dKhoo1NbDuIVd3YePCCGoGnTuSgsr5pbev20q+gaAng92N+02jXR0zg6GvrJUJo1mzfhHdOrZaJt
1vNC/7u7wtjO7yxrapCOe8g+lLEX+zo/WMDBNOOyHyELF1/2DMnABhU2GAjgzFLLoRtLH4P2zI8N
Bkscd7tEn9AhWNe+AA7iO3x7e0Cb6+OAeeaNsTBQxBkRdSCY6inq/OhdYtBNsHcP29OInu8lPo2y
4YCmnrrkCqDPnnfwMZOPA3yP0W2VXA+S+EzmcpIFJbXd2mPlN34vB5LGE5GHId8ezAn6G8BtMPaB
RligwiJOEnim/XEAwzRj4Mz3K9Ypr3kLNMZHIQzbqUx0WjWbMYcwyohjSQgcwKdxaYrDGDmM2+YF
TUPDOidlMTmtrM7JmXm8yhxOjH6SNuPiOjwjtILiiyGHTMYNpylbB3RlJyCHDPp8ZlMa2Zn+NLOQ
oYSQWDyigdcpMm5OUJseMp5XWUT9s2Ycvul/rJAZcyj7ntODsflevE7W+Y0GxS6PyjaDpIv36T/o
WvJpaoAVLLkLk3MN/ITciKLF9djEGe98sN8KAEPHvrWWDd1EYdZBDOwplMWZ5CGt9Z7rSlunFoQ1
tjUCNwyDJPzvIQJhOGNQuNWfuBcN5eTdUsiPT+jtX782jcJo/6Qi/YJkja9i3172DToB/C2TWYa/
lADUGhcGE7Bvp/c9RXpJ+wqjKmY4MaYqNBbMeSVxNVCQ0pA8RNlpglhPXvDPV2FERFo0ulWLL+cq
7JjvprUZzMmU8Srf6MK/dZcFBFJGGHtADfQ8v/Yrp6dNR6PBr2IPgzm1MpP3R1gdJ02AOF7V3pPi
2DbjWEM8kGvFoa6LKJMJNJbpD0MF3bq//MKTyzwQpMEHwUU6p5TO46Hs84thExNvXDoarA+P2oko
EzBqzrEb0SIFhH0+fqplaZoduT1uIGtCbOD6wElj/IsGHN1vE2+IoNXEvp6TTPP4zgA36DVdhBag
NHIrIhr2psnXmP10UT/EjLkvg+2XAmY059449n2gtWwr2P8rc8m7v5nzA63mg2rM4Dwe/e9kX/Ly
5HigATSNq/OdtJOvxuvCZDr/35S2VgckHlChAA7foF/WpHUBcUN+zwn9wdqcf1DaboMgPrMWRP7V
9hPk0ZBkLVDqHlzaMd/0j+34nNBx0P+hSQHcuGsu7y6CSQxkeworQiyVNO2crc2XKawftg1B94D3
L0RyE1CLHSEKE6Ax5NNazKPhAuKUl+ED2wh2RwLCBgQbDWvwO+9CbFVQmN4scQwsDba0M94rsYce
OA5qXBGZ7y1/KiK9r81lFM3avncDQWGCu2Xnj+OTBCfieayu9sDbvrmZTXt+W5dIszFTYYLch0dU
l2Y09BPnJC97x1MiaMyCQCP8I1UIJyGgkjiSOp6ETYtuiamH5zV9YapByCJMl2vdm9eKDGp+TO3l
fapwmdx1J3HlZDxL7vCAwbyVOzyG9qYL+CnBkmkv2Cu6seVJLBkM83GgM67Ai89yBV7PXNrNEY43
HW/JBUJUQcaL14HssXlxrtJDtYjtvjJZvYRewknGHfoymAG5/tVMiXR87puVEWti0WrhUcdXpk8j
IonWXI3aMG8dzT4jllbi00vn3X+K3PcYY9qzGyE7AbBhZijD90z/n3GXdsB90qngDm6b0S0C/fKY
rnmUDFjbRSwj9PbIM1RF2ahuE7xuvSRrTDUWsCkj5E1GAdRqD6gXb0Xrb+BRFR/e/F9Dxp5acoI7
TC8GYRDx6Qfpd8a+1wbrAw4rEp5TaZAB2MhZZfKalrSMVakeLjVw4KlDWy4hmaEACfBHUVCESTTc
RuvCS258A2z1cuk4XvTlgCi1fppeUoi4yNVFOCJSqjGgTW4qmtsRa5I0m+y6C+PhdsAZ5Xnx63a+
ZPwaYsw/wY4AAl6bCcq0vuPgJjucdcywZYXYSt3cJ2UT+j9X8+r7cfad/fPsVHS+P1bAr5KcLEfM
oocrPK8hgbfmYpdVmCI/eZfCT9Me5nZA4GSP7hGsqqFL5o4MwEXcLa+Dts7D8hxa16An7LMpuKOi
X3Ya/8TyPB7iej2lKMJkshVCgcsuIY/XsHx63whB4yWlfW4LmTqOwz7FNTICi+QpILTgp2MjHprM
wA1vLS4qcWLtlPuFBm5iZjyQd2CMvvBaa212k6YLCaUKVORN9bZXc6FbE+GALTvNoR7RaxTnFsmc
mdWmw2od41MBJpl0vkVfglU12J4/AbcVwj1Wi4zQSH8eyOPSyl8pajtA2JSdZEPMFE5TAtPbC8C3
6BlGsFzqCchSI7Su2xkMN5Q2dNMyYRcckVDOcdbW7sKfIT7PDTdjl6NNCgIzEazew41u/HonYDGw
Zq5ke8LfvbyUlYH7xMrrBY8d0GUzNTSgcpJmpp4KoP4GlWwJDaQy6WHtBhLiKcLtrHCcsKUEC4lX
7QSe+69nzpeVXL9FEvPpDppjT9EZ7x4tcREcuQ8ZiVuZMcwVkc0uKoqCYOUEtmKHZPlZn1d84Bgf
OAkIsmo3c0guEzLn5GGtX7tIGfZyoJ0q0Y20D0EBOAXi7H2rhdQCpi46hHVQZtIgSRWtS9vL8CDv
bhAgxjPTns/n9z7kFhvwTHQQs7NM4lXEZw0t3nseIkM8Txyl8PRcdmKCOZHom+rgvh4wjnzsIpKz
N6oToEVn37XH3Oohc3P9+4nGA+Ua6R19uHRc9X7ynuG6C/eIHiB6B7wXknr/zYxSNcYnjjowVGM5
6GoEAG0CqlO9bfRXoe7gHT6mdx4lsUyJbKgZgaHEOZLxSsPx43gXJ3dMndkrVJUEV6ZWZuQlwtnh
kda3b8GCvZ4Sa9ixSUT47RGi8YcwGXtx9Fn/mK9EJgP7u+/ohXJ/pG8PevMs0bo2tSshQh7mEFhg
juBrOKBvbiDNtyxS5UUJUhmG9O/ExtytxL8/dMYfdg/y6uwOhwnWL2wHzelzkptsjgBn3vnyFUDZ
h365Rp+WgssdMoE5omNIi4DLeH6kpd+D3bD80v4Hzt3+530scJNKkBi5xPpeOVsZ+/uN9R9SHTga
ueWyXQWdhHE564dLUW3mINiHDjGt0bIj1WaUprH/sNfBSuG9utSjuPgnROQNndnL5b6/cPa5GdXy
OBERbWpjnHjcIRi+9pCHWgzspTr666WaE8zR3pgumZvbWqGAHdcfzQVGq0ugNPbdXRLzeS7ygAsq
iv/Oy4f0zPSGlsfnot3L9RuddgX2lSwEL22wRn9/hK5KCCtNUS6i4mN2rfJn8oO4OsMxm3EaldFp
ueb2+sgl8sT2nKgRda6yYpY/H7Z4jndKENeXT21KDh32n5WZzGYMH5V+DoeLhKX5Q10eWPYHY+9y
AaQ6rcTOh63H+3IiLfWhZrnJpgOrTbxk9nfV249Jocld5+TkFtnRnEUR9RwW4B6X4Njxe/L1L3Ac
leOJ6MMSoQAkSA1YVW3U3MtIH2rLvGTz5TES6sbXYUIqnPSOhh8XCRFZRRBa8kkEzJXfu4By0bXW
nxE7tYClp29VFWiULVg/pe9/Ltm0PdnFvFuBay4S8+HNGfenjFHVUkX8RKd2YrIDTOgfUBlHOU4S
pAhAKM0Z0eMloxnyJE7ETU5l5nGaiCyRwmw64Q42/b/DpC0suZC1LWOs1G+i+JoJKYAK5r14ybd6
gjUlEPZVnHX9NRxH0lRcEdVB4NijrzX1sRSiUBgBA1ImrAwnTuKpaNmxVcDfUuELsVzPHKcxFl0n
0hlvy54rWF7jGYKVHh8rMuEVXvQKIq+0xfLLVDkiLDskKVk+I/hibN0n1+ZSwP9aHVxCAT/Ac2Ki
C0nIGXKmQyAlS/WWAUufUOrOjn9O3/f0pCsoFIvPuUkSUsbgtVBK+4WzqqQnnXGFxC+pip92RvrS
7ZFhgOy0mkmXvckJo6xnwP7LyOrd+3h92FGZq2ISXRS1b8DPMRtgRtgNn6MkoatGtCjOUgq/thmp
IHNNVBuQv/kfDzlkd+e8Q0+AbVt6bK44pqiPHae0OZM1eQwvSUqdXJwg2hDZlQkoH33Skxswy494
63dJzEWLJ36KRNH4Wn4vpuD7kuaclCBrss+ZrXuzptS71zlbEnulOMVTlKyDB2moxUulJGgyE+RU
R2igjsPWp2zyd1kxy2JNakAm0oDzJ7DF84l1YC9AXPNj5Cklf1/6Mc/gkaLyTJdILZGr4AR30Vpo
mzM2Zew3HJ20og3NDxrphMk0nDSFGTZUMHc4ufmeW+siknI2q0akd+tloYvsRwBGoHJEAgUPucHr
eM02N/nNGjzCU8zAUfULmZQXdeBFkjeQHXgJVw6H7Wq90WkghOCHRSYxv7JrmhaP9ZysSVFFIIib
1DFyt2uiPTLvR3G8WnFrfRyZOP+4sma9cXaF5NfUHnKwcJ6BHpqYi87Ih49v5YJHpzHRGz/vVpdf
SiLpZDrGOONOMJpM+74wOfQipSmq/Ent3+w49Y/BgtF1GRh4GeqRDSY3f4bJmK7rLd4wnQLU8wnp
z4AWTayHdbgjCExnm5Hm/7QwfgUCuiKB8mCAV4XCGAF2kSHPTQY7Q9VCoiB4GRJyzlRfsRyLZkvR
iKkeNl+yqie7PgPAFWwNME+3fXb8yF1cc6EgPyESx1lNaLkA3B2SYZfnCFFAu0V5bEjudH4/ggL9
+ngW8Z71XaXTZAe7PQHkAT+VxQKhqUFAcXIJdyfrvScAfYnnB+EhyBfqVpvc9Xb3za7aFHuu9das
b93HkR20XcL8O8W3O5pxbPOvmyuHfA4UKPPEt8G2AXnFCMda9FWKyiVpRs2vEDtpnisktOLXJjuP
yLERt/X7f85usHROo4asHyorQs1WI6427Bl3xpmumNnd6LCcxNoK92UyEl746YCpnotS17hBJIEY
2LdUi5YUpRo4mTVCdiKhjJ3E7abpUEqZN+VdJq/pbOXDhZuzOtg/sUlMp1VYLLbvRVELMSnloWwx
awEs5nZ8LAEcRoXH0zuRIIJFDVvQAj0TLXtUgrrH5NF6nX3GzDZlBgOURCDx76RCvSUv2mqisma4
u6HK8fntjVazxc3Ft3JTjvXQu5pY4R3/0O+Io5nAdNqRtm15toybz7kBDgv7qjNt4cRjOLuXw97q
YGySxruv3i2fOTUbHFmzHe0wUeIN3BWJP258Ohv7EImTNnWFpEHrS50ap4t3wET++UE8AD/uD5g0
5tzfEYJszovKE7zn0Kw5uRX9SHK0FI4uReZA+xZhhaThNq+UFh+bHS0LsTo73cxqp38LkMF6OMlp
6ZMlrhmjFAcUVrvZ/cVHgYVuU6zUfCsjO4Ru0CCHOKVnmMWKiHPUB8i+fERaE8svXOqaXa81Wj56
BErUCZF14R3S2eWii3oEsf4mo/ublbMky2KcdfwQVycTk0C50JW3LKWf9qSk9+AQPtaPcVOuWYlS
ruyvDLlIWfPWeLdbRRcoiJQAgzFRmIi8JgnUupZEbWc2pObksvA8f4FsfjsGEkD68R3pyHjCPHdB
kKmYHwS1NnHiV8yeYLBkjegI+IP8KcsXfm71PVr9pf2w/2c8ZNs+c4Tx/jaCB29l3AdJiLSU+N5n
NcpWWGQQVj/hwz9A8c2RnPuVTquBuHpB9xZrNTozkEkv3MOHtz+8y/olrjRicBAH/184TeSTWSdS
RA3EuuKGfEOg8uHSoEDyG2QashbLCz2Q2sKbzeTvy1Q99b24p2bozRhwLJcA4rkUvSpZRzQnItGW
n/EZTykRnyY+MyBz3Vs73BN/C+lzaYyd2F99ycl3tZ9A8BfxgjB5eJojKXXwjeMeJkMNROQqH7vy
vyR52+voQDuF3gvOBoKMhS2K/0b2b31TGdPuyDl+SFfxyE3AAvrYCRnX9k6Sbl/U+uWSPc6SkzxI
riifT6zSc/Ql+TfZSQNk6x/rfAzIiW3Li/haQCpe1ipenCkrcxc4AdsMJER7Qj/Cp1H/2HCigKSA
FYXy6DuEX3ZH7Md3OiYHFtd0xJMUJHd0O+1AAnSjOYBtK2cEhYyjS1UfNwKMwmH66mdTvQzqFK0S
SiqaPeXy4eygN2RP22uhcro+LYG27YghMy3f6l0iISiBE4osxgQj9t66belfm0ioZkOf2KMTLFnH
NAtIVsn76VHFZFQ7GYLs5BMszvgX50Bnd5o7yYw6bDgCoupRQSKwMfH9SxB+T2YYamp4w4kJzcJ7
ueQ0GCcJTA8g/80DNMsJ7TPOghNrQ+tSfr/zhaScIucRFBSK8xfL0zzFbGwgz3MiR5IkyH1yRAle
MciUlvsEBGH5TO87yJZs+xUwCi5Ii6bhnvbyiLMaYoldbNNQAyVgaluAAcsLn0dAYNAp/LApQkmt
B1pmSorHPIVgheYNQQglYLmKzxD+MMtxuZSPY40J/PR8f1EpSa6kr6BPynZK74AJR5zaku7tFVl/
gigTFNeBjxvT9/lHVqE3RULi7PwFKdTQC9MuS6RDHMgnXm8PrJGpjbIpP8innNxLpOOz0wqLTByx
76y00qN+9bx77tnKXMA9sBbhEFuoQivpiGJpAQRilw75MW+0y0StXCAZdLX/RrgWCZbpNjb40IEZ
LhBfnbE0PTPVoc1xsmitW3tJzXXCJHUT64Kyab6Z3AraKbpH6/s5SU+fC5gia60DFChfDNlMVpAV
teOMARCdlx2NFRa+07A+6ggjA8qmPDAL6wRhO2uKZoqLTIAaTxmEpzWrvOeyUKxXPSdUtkEH1VpI
N6UAB5z4GiG6By5sWEp8vwxzV4NMkUeDm2bVlyktHDqEIbB1hFZ9Axp4/P2BghVf7IS+ZoLIbpwx
v0r0lQ8PkBmjrTEH4pQwDSPJ3d44PRw8OqWd3XW+23HDOgmLQKPhPCdXPYp0kJAha8Lv7w3F+JOR
uB8kr5EUh0tp+xulmNdlA1fGtM10KwlaOIk90BsfnClXnyoQHpAL4DvhD+dCiSQKMX6HzJp5n2yO
PbFBmghqKeDvDybooh+Hg4TW6/bYkimSXvpn5hpP2eGigynOPtuFYVpTpJqrcOEf5r6OJA7vMlzB
PuHaeEsfn0sOMz34XSplWEV/kDW4BZ+yM4XMDtrrYFHSJp/RraloA0dEc8r9dSIyNvDtpfuZmW7A
QIKGywbDgO1KS/AhFleiYDi64gR1hhvuMimfM2BinONMUSGRI6tj/VMS0oenmzLto8l80mpD7eyv
/wJifWA2CV6TB9V3/8VOjipZ+XReIcxMoZiW6/U7bVrgQBhP/OsArkm3PP3OyB/o9VdoyvK64v4s
/V4Ej5ZyBLzz5DYGmXRCAoVQ0Eh41hY3ZCfIDft71O6weB7pxcQNy3p5PUmbTlw8klJdNccxqrOa
dm3etp1djX/UQy0WtbIsII8gWmlENT4Amc1zc9oBSs6FDfsEfzEg4/JKpMVNMUfwRxhERdGf7Gif
M0b/00W4OQzxfdOHLwQqXCJ3zB/+TnxUx/wjjb1rGF4NGKkC2gt25HuULxhjsEW4aX7Rmw4B/o7D
uF3JD62na49WhInuCYBSHVYu1On0CR2u7+YLeW6Lk3Cm4iS19cm0Rg5tyIxK1zkQ/mSSY0dl3hO4
i8RT58w4geEuZZd47WbcHcTVCe3OO1dkZQ4OetxcmcdZQ36a5o568OYM0TDSHcMyJ9gN4G3RCii4
g8TwD53KJ3VcnJ43X4hTurcHrXm8ayXMKv7FD9CdsjsU0Pm9q1+3aRZ5RqoP5hlIPcf0CkKA3sfr
SH4MROhpVyNPfYLlvBTBthOhGCtoNvAXjHGsVjhjT9zMjKFyYwl6t63qQkIVwrHKY5x6tZAxf3o1
umjmaj48Qn4sqZ+YBXL9v94OLRc6f7QkqJa5RX9LIjYrROVD7du9uist4XfA1lUJVPmSo1cI7/vn
9R/qDHcRXCdlw47Vbbg6q0ViqbI8gyuZHa1XjeJAlPoPUCEHJTc8NTehpkafkIbZ+j3pn0wATl8u
B3HY0d0+4iIh+O/DWs1zJjSt/YlVBDVVooGNFDkfku+p5GIsRDEFsm/oMaDAJPnhNVAq723DoULC
EXH/fDRtcsrkIZ4gEjqUVQMqKDNw4rYwCwji6BahIN/AL+lrnrvmpNswUWM30WU/wzBBrqQ/hZde
wI3tupNJs4EblzOxH5XQM9zznrEwMlD6m2FYrWRDvCrBxau9sZ8JOO7rXhvQ4tDl3f8OMYCrn2yX
7hOqnolj1sOeFsnPnH7CFyCpzV8DUQtxpGsC6OmDQP4DC6DuUbzU/V8QanshhDxzWs2m7uQaFvO+
u932Nb6syGD6kLyqAjofM27nlW/u1wnoxO7J36PGaRoIoXkozdNnaaEO3dncgN7h86xhtGw376Zt
vDTZ6B6WLa2BOSS8mDAmrwCq41FH5v8A6tAkCVvFbJIPLcDBE4j9H3TCVLNpdeW+F+0hsqDO69oD
Bbq+WvRJuUU/eT7/4+y8dl3Xrib9Koavm2gxiWSj/75gFpNEZelGUKYSgyKlp+9vbt/8dh/YQAM+
8MbaayuQk3OOUVWjyr4gu+sPvhYg3qdJ74fVZ3TlQZ6XcvQE8rThiZV7+PRWuNkFq6Z3/iKW6trX
6ez5pVzC+QoTm8UgkSsm8ZzgigLOnd3RpUWzGk8E0qk8B9oh8gDX0BcAen+anEmJHC7AdGihRTfv
AbB4p8Gs9hZi21jNMRuAVtF8x5lQjuZoQh1Ra84Rxx5nWIRD4UjuQZk5sCxnO7sMFgCbyI1AwMo7
vOoiYsLX71KxUXIKjvAzGlGzgCACRgAqND83PFT9A5VEfouNvuwvT3F/OcfVeh5/6eIuoWFjWrri
I3tv/2kGmo7Dv00sJccqIIIxQkaF5sG/c1BUB341eNNidjJ9HK8cjLRz8WYN6yP+Dqc5pJwog4v8
4O5OqDEHuzyH6SF1+bNRtF5ZM8xMj4AkJRKYDsQIbVsNReCJCwSyfhihg68DybU0lxKT7hg+65yW
POZ32JIjrj94lGgbHjTHgsmZ3macuMfCKajT5s0XbEceTSldBMd0TmlK6BXnKZpz6i2Pc04o6Q2F
imBKA/HgJ/qWg7qeTx80wOGu2FPLvHDNBpvZmQ6p6vYr+PnsqI6oUaffG4Bkh8Aax6j8gyBMTveA
83BFuOmF3bPwsGppLPjaou29BPc2Or5irYvz38kulHCCgyJrzb3WgYK9AKOBQQl0dibBD6KK4NlI
qfvr1zvAN0nCTlChSrmM63WrRAyvPXzjA/rR7QwkpGnoD4lSVOwGdfn2Vo/PMpb07YcWTo9np94T
WI0BT+Yefu74BGnHXDuqFNskHEpjR0BiwRgr2BJ5Pcfv4I0+kKQlnF1lv7XLjs1wRsHX6DNtZY+P
tj5DyL2aosa1RUL6GQcspBjVZHhBWnwLeOxcnCTpQ1HyoUWUkQHetOwZM01mEZJij6lSWvw/Qjxs
O0wj74+Y16K3te8MneDniSoFyYnht0hCnCNOHccJ4grc3HClfdz6yWvO80rWAopYl1AUK20xMgEB
vnsPrEPs25Va1RlcmJhJDG3+JbMz2LYdBDMeCajkajvf0/Rt2ANjMjthsMhQ6wzJ8AUI+sx8R4mq
mx8+5potdCXShJ+UOJKs+px6cLPprK5iDa6Iea0EM5DoLKcm7f/PvxYp5fA/nKR+hwfOWRoP7Xt9
ZDLIwcH80aNmYVRUsfXp5+HKoKOwd19cKBcLmanb3hppWWm6JewQKhr/h3sLqmjIizb6MRIpvnQl
u/hZiQ3tLYZP3h4guwLkjHuWOhUrovXQZfCaGkwt42K/KR4VH2SCbyciwbyDGunhUtitTwOyshZW
vnh6cGksCGZhan5OXqPkiQ8FfXlgffCFS3tB4t7XPXOcMIHkM8/9FBFdqJ2Yk29cDbdzNCPajugG
FJtlgn6EaNCuCxnKvpciWkSCTDqChtaC7XAxY3zG82BZ/kgLRjw8173YPcj5sUV5H+/y1+xAM6qO
p3n+iiUixBwGIYxBjhoeahmgcORSc17ZIxsQJXNiUUzR5FKB5zzEFbw5EhC4WxqKUCAS7HqGezJ9
BkFE0w1GdA3FRkt5hfBz4YCIv1Nx9E/CNzVMU7N3AQpfZrv8DFKKouNl3zboVMwY2hrPaNsUShfR
u3vIvALKptGxDzkwUVwHsBAJNSVAeOWNQGyX4DlsI6L8Ou/BBug7wfm/Ad6Y1A5ZzGY/n9dJSpu1
g8sR0L5oZaHfBchKxUMqyge+oXbjdqsBxxVjEABgqQ9XrLOcPl5+yPUBhnzQylAD0XAybQ3/j/OC
77J2kGkBsThVePiRDpftwFFY1s55wskAvoIKNOK6dB9O9Esj7IyYhGsjNRX2aeLB00bWMmFA/Q65
DRTxEjbLlOlq6VKW0qYCfQsQJ0R5A4TCZK8Js8tBD5hshycKwkv/19if/oS4IGAMJREUqbsjupya
7QPfAc1DYXt0oXlYDqM3Z/VGSGAoJkOiSOwj3jC7DBIcb7SH18XAgTIx8WbvCFDzhYSQRD/O6MaZ
GWi+OljaoGsAuKKYZQ6R+d81SCILfYG/fY8Xp1zPPO66gxYgQCQfPNnZQ0qEY0+GtKFxBhOJUKU6
AFIU9Q5tteBbYoCK0ImMSNhLI64wgOiRngDqv2w3bfgTAs80Dts9udJ3BNsCfIlBEZQZhx2BzIxj
ewcHRi2HYTG9O8YHRKy6O0pSBCZ1dAAPMklXOZgxDf/+uMXLlEOyzKmS3ckKuDFYcBHkPIHPpd6y
JxPGHIFMwXbAvIswqVEW0UiQfDMF7nfT1Ngu3Zg2KGZUAv4DksuZnoNnPgqvwcF5Aj0brHaWASsz
13sC7xD3oASjvgb5rR9y/AKvcprCvV7czPtFizfsJmRuXgm4oqJEP+wAhtyw4OLw7zAAirLuHC3F
6BCewwgwI6PI7iLNQuPAZXdZ6YAl4lB1YsSnEWYIeCtAzyaJvpzNpFTc46rnHXiUYKwXCZK7hD9k
WZvxmh6TmsyCU69j7IHsaYHOO4smxGBCyvGBPAUZC1Ym9i8ylid6h2T22M7IvnskXD1UTjQaCx5O
OQjY4+7TmWDw7ocF0hQwHVG8VYkgON8oi91s4Tg7bOaEFoQOaU0O32BQbWe8vHjSzbBaRBG0bBHh
FM0AP0zZ+tVjmNDKeT8md5O1kjxZUAt8MawAgxP3Z7iJ1l947N0s08XASGfa05nhfSGQvq+7RhQH
k3Gxd7sDFC70DncZfC7cNaG8c7mDcSTIdkBEtjNGXMUMm0AFXVfzZW4NOE96CBGMdb3YCdeaH2X3
PMuQpgv9lSLaVCdnh2L/a6eP/iQaIZhDMSHY14rdOVpBwnxpyliW3PbR3YG/Xzt5yfbAbbZ5bdAx
waJNY+Q1CGiodznceCgF66sxuE82LwI8LzzEQmcW7kalx+nh8SyFbEaxyfaFiy+rRccBxo6+vU9P
tyh/R3H+MuwD4Tg8VJeNkHNAnd0Z9F2tp1JyFLrCkjNK6EiukD8WrjRsuqRAcLg59MGyT3DeMPyD
+bI8IadVj37SF4UzjE4YxvX27k4LHnzg5D8fcuIRUORkvHJ+gArk0S23JufGH57eWaNWTMma8O9T
zn3nwKYnFqU3cUYfil/wm9gYsW0fTiP8Th8zUK6UdIKA9ZNDq7MHwvasHVSE5GOw8nA3yRB4gHK4
gt0Thah9FbOLiBysu+B+DZL/5qCYyGdcKA/xyECkoovw2izLbuM1Sj4q5i9bJrDJlBqcB1d4NcKF
AHLSknMPDywYQCcYYERy4lN0EIUGb3tvODw93log1QeuMtiI3CvnU8rjnzvnkbTxXdwRkTM6sO1u
dKavsS38AV5BL4lPgqaEB8VuEBmIht+vGYrtHYTf4ptKwFV+9lQAMkvSCJcwreCwWiRtLTvtrBlp
A1HpgtXNi4T+4cD+gw+Sg5BVVAuA0cVQwOh8PSRk7G0lq8jdtU/3z2WESuXYopWPP3DyeCk2LkI4
0g7TW8j2S1cjMQPjg4gxlAJryPUF/0znMliP+4Xcn8KTwUHDkk/dpZ+OT16/v/nDjQncZw5jI6Bk
4UstQtVb2DuAMYEefoilQGNEcofAPG9fccgesEKjwEfeFro4KXI+kA5MKi2Q0tP/dvJX9I/5U5Zz
Ez7f9AoI+jnNw3uwmj3zJz64tjAYOjlrhKgVMS4Eab123WdOrfZr/Ppoc33hXMMr+E5JIUKhz77Q
oESzfG2GWUrEVOrwMkAOJHQuiXak1j9hiRix7zwYGLM/bIxs10iyq2SWCdlPFjmHnbqL/8gQOnaJ
gTrwi+zBhOGUJJEfd+vJkYaotOPj78egWS/TkkjI9iYlRrvgQa0zmlQ+1tuu2PbYTjQ8asV4AHVU
hAJkEWnseZSg6+tNCIgK0BgbKfsLNaMJjiFNB8g2oGjZSaCKeUVndGXToZASmrhsDdWD/EfwMAch
a2BvGZRhYivbJHj4AQXbcbGGqYV+jeSSX3A0MW/BYYkMAb9iNi0gcro0XBtR21xZ1AD5UDFs7mhJ
bqwBOuHRQXyZdRZBq3geYsxHLyH4Nei18RDfloQS1VmrHs9ZiQgiVzLI1egxgIvnKefMkyfQR1SW
Z4ZSDhgloKn5ow2azRrRiKAUwtfoMeLJbR0E+AsP/c2EUhTMyZ0fAe2p50JXcMbX4EHJCpvkcL7i
hdcN0XgGB2pWzJHOGCOo9tuH2MCyCkSU74UmxT5Eo/ObXcA7+dLinBcgnJVD5B0FBvjb4XqOX3FT
LF5wvVj0G2yKvzM9K2Q8BzwwQpTx/bCO8LNFd0s9DguPvewaLj68p1DSuYzyVcCliEv4lnmR5lDr
kQzIOaF0yDm857EZpD6PHgRPTIsFF4LcYLpM6xXIkWS/MhCgYHyu3TGD+rAhjHjac4GUc7LxFYqc
A2L0pXRx8tgKXejyFO8ixtCBrI4fTAw0b4kZjgK4K4/hsgXkDt0tC4YmZfIzrSIm82DVAcW9dgsd
Xgy6h463YkKXgYIAlEuEDUi46AgqWv2S8+SA7s5l5p4triQCoDfy0oRq1dFw6bRfITEdSFl2+Ol3
0GM455ZzAm0a3KMDs4+MiYpy7k3ewYiQLci/4CNU3HnBRC3m/fwLEjSo3WjuutxOFg/eaHuMKLFR
Ydyybf8cKqg4/ogtdzvtZ+8E672ieRFScCkBtLijIeLo2mmwX5vdDnIYScuH//QBIChSU0bIgGtW
S2NUXv+4aZR4n76JCBOGGbDUubkU6rrTw9nx6iq2dA7jLCp/SUGQ8wSgztAevAkdCArVPwYlFjgN
Nk+9D4kIk28vw0UuEzoSoNWT33my8VoDmgsW+5VTmrGbDckXu99gat1ZoGr/hleDMIOQsGOk/mbI
FgMpF2dKJWn9E8MBd4AE3cPVkPZmSkFNNekAJqNBObIbcExBGs8QUPK07XYKlfPtMMWkUBf8GekB
3HIIXkBIViWh9vOUdiZ3HETZSPUoF/EQSBaJfkFCCIxLP0ZBe8ZaBK6qEoQAeIhrIhMCzlwu0TG0
7iWbG31r9CMqlLdNcNICP0reb+iaXfwJUXawxoHIpUio9lZpuxAirPhwchEzKSEzMOzAd9spf/aT
IWUQMgchN7Fm29mJbDu7K7uUgX+m+rDTIy3DJ9meGIn2Sm0woXDFw+jkKslKca1r1FyTNSxAm+rX
KaaZFLKHF1wSSzRGSdv8cTpp7Xx33udFDgEgBFrB9MiCmE1jCQupQF5QSEmDIv/cA9wygyu2VdEV
2wOmGhivY0hO/QjBEG2hu/uSYduBHuNqWy7ZcEf/T9yfRnD6y2P7LJKpEGOrIKf+CZIJz3TF+SX1
oMNJ+xz7HTXYPIug4x0Jb4EdOolJfmlE+82gIYM/HolbLqprhIlsH7cZ1eV5ArbHWQjHGzZfm7//
5E/m1c7ejgo25lIrB6oeemNoSXTobFyqfe/EjAqoPTG6dp3QaZ6d0ApF6wvdDH2aHmMeVSay1gqm
JIi1vg6FKXceIdtv8HK++elAwYywitErUpkd0Dwlo+3i8jmoFylymLxzMCxiFAZbb4qYntQG+fWF
9mDl4iR49FcOsD6Nah2JBr7QoDhaKA4xsViQJuXUIp/1Twul1/bunFr4Ijiw/+IkaiqEPX9k1hw9
7OH2aYMe5QX/J4W1MSk/VH0Km9pUHhArc7Tp23F1BDA89ssAqFMhLgFXoLjc00lz+wZwbdP7mwPj
t2B72h8O4pdsMybw4kDBLt4TROHuA6AwoZ5ysZPprjvMpYUoIN5LyC17hFzpN0Qm12AceRLc4801
48mzRfJ9hfB/d2me29TaU5sp4eiyHSkbcBChe3qyNAFaYbOQOMJJihBBURxS3Rhsajv2U77klGbe
wHl7QPgmhYV7XQqtZG1RynI97Iaq1z/5ZygWdFNsMsbacR3iF0cjoO4DP0K5DnYhHkDqKhRFHBuc
cL7ozj/e5PezEaMx1bTn31oBj32a0IOg1+B1ITC5cbhU8yxFkR4Es5UP970YrNz7TBAH43t/vHL3
K6wb74jzl9mfZpXRmRRd8CKxnJJ5oSCrxsjLgC0i/OPc0XVyeMQPPlBc9HS7ncPA/8OYgr0UzbtX
TnnWHboDlytBJGReIviPrf0EQzJsfD22AZQkGdQAIygjcaWvyMxKm6J8eA/3ZRjQQFGq1ev1NYwo
rVgE10Bd0AByLmcRJ7a3kHSGrRz+PNKYhuUbinMccVryIJnrTGswgLE9OprQ1K1XL9Evs9X8CREA
H/Y7LvkKX2YkAdq5KUJow3SqaPBoaagRaYaPg0h8RqwjuZZrZhiQGksTWg8uBYgAJTm0lnFYa0nW
/VNgukmCVJZvxRrY7WD52GFhgMvxdVxBzJrONIQJCxnVt9eVDDCQdQoX/T9Hy/LQrbm0qFYnFE/J
w//uAhu7LUF/g6JlCZ0GhAB9apnmL5tGpfPlBmAuGqpQfixdiecVzIq+gFKOTXEXy70W1ZyDaNLo
gXwR4tF7viEI2LYv7gTFP7UwRoyJxyAJ8A/HGMypvXPL4JxfOCPzw0v41h/yK9KE9IyqXHIgIamt
hLZ1hF63Lb3qwb7Ixh5x2UJdyDL520iodJEUz1uLswoJkuYhL0GnZr0CYlpvDg6riUSpRJf35zTz
9WT5R97I49L9U7Ux0wxXQPe+8kJgI9FhQwLdCySQQosyEWU9aATaXQF2IgJ4w/0f70KoigvwctMv
sMO2+ajMopCfOL55fl9k77wAiA33yRAFslGdZIpLvzN7zCw4qcF1jifqjIN34yRDEkaA0oygIM/o
GZQ5fIsxKFJ5sNozApUealZNDeFieuwtcCjMHCUPu8HpiGSVGKOj4cr9MZDaDfB6nBHePsDLHYUr
OiVYafc4M7My7YRsUwbDJy+2kLWaHnur+Olcc4GWYo7q0FSze05pFiScSp99ctIEvXvOHyDxSLsb
NitGUtnGqCF3yGGc+ccpVqJgsFGmTR8U6A+AWmGKi8BkdJyzsE0a48r/02rQDVPvMYlwZEtpmGYe
sAJooI8UCuLa/v1v//P//O9t+7+O+2pQXb/Hqvxb+boNqlP5fPzX3xXj73+r//Hj3u6//t7Vu6os
a6qiqHrHVFWjI/5+ux5S8fDb8v+Q5M939b18lElMfVvZ/kZzehAO8C5F/wh7u7WdyaQZqZMR3+Y/
vLlq/dWbmx1VNQ3Z6Fiy/M9vbkmr46OwWmWC21bwmyMCNeaFas9f63tyTbpDKVT7BVyOXy5K13Jm
zH/Jy7dtwYcNA+Ik1le8KEliG0TETGyeKdpu9MbM2/3/XKT/9jmVf/6cVf29vM3vW5mofWyyMIV6
ECdS4QXW2gGs0ODIUIDgYFTU6ISCf22DwwslDpnUmOiH//7TyH91y3TF1DRx0wzLMv/506hSdS8+
n5syqd/2klRSzGZ1r/eLFVKC0FNWvlIxYJT8+3c1O39xr3RVNg1TVbSuavzLNTA6x8dFvxT4mH7t
a/dhWyzeD3HKjJUgy5o0aNK+GNjYMlGo0II/5zO84jf6DWq8NZi/IdoMi3EHu3fobisHZ8QP90hz
7ryk0CwTlSJigyH9gxLm517JzSantPB/tYdH6Hn2Idzu64hJY3KPUMGTVXdnkCB/HvOu/87rlJP5
TQDcTu16DZwvCdgwRE5ILfw9+1gPSMQV1m75DQgivOZvHML6B2B9AKTf4jf69xdLVsTV+NfHStct
tduVZV1VZXE1/9tjddbNWlVVTWYtMuHtPZln6z/47ITRnGzLmtD0YTHWPp2q7ZWKp5r+Fm/cdiTf
nBv6vsoRGa+uOS13Evqv17uPU7LS+2KAtKgvuGg7lrDjbLno6bH2VfruDgKLy2S1qKuehPv+3iBH
A+IWT6tn3zDD9+4WXS6uSWoR8y7P7MhsYJu8dKfBW6hxX76Vfp8RXQKe/ybwUuG9P+4FJfbdvlJy
lO5tW/xy+TTS8CTDWKKIfhgJstnBFBj+pRshNTFN/0VY5SqjZjP259L97GRakVj7JXekAJju4e/a
TJqTL+tkiNVokMLCsxAZD3Dt0BiUuw0RsuE6huoSbf7jNWg//+FZ7oo95f+5M12ra2gdtWtqyr/c
GfmlVsfm++bOYBjXf8/Pz4jWr6EmxW7+hHWsg4FV9Hu4xYK7pjIvq/vlrh1z33T/FBZbtZOcF3W/
cE+OtFeXD/c7+C7K+Nt/oe1yTfxkhQUmcW89PJX0wNxKRXpH5IznlkoQpn0f3iBYHcwzh4qIuF9w
FX8XfNBPz+w/LcO/+K5dRVZktatpqqX/y05RnMzvq6O38oQsUFwihfUCURlx6ywKREH/4crqmvoX
e4SimRwiVkeXla6m//Oql6uLXna6pjwxo1uqLbq5GZ371vAXfpF2ScmKEQKDmBZjdMo0r4rwlyXl
5pghposbClfCE7EIv6WP4TG+RO/NcVmMLlk1VPvl2SNedHQ5rGASFvqg3Z6Ic1ndHSMxBta4Rg8P
xNFgnvcbXDaW//SvEbGK6OA0RDXQQ48j7SgZvj0tEiEnWopTeG70u6mSI6cM7r4JVdZxVyPm0OXe
aWohtfsOix62CchFVWa8fxBO5lLxKgQqdwVhFpWVNKgnSCrmzbpNytHKP6bdqEu+6jMxem+f8JQ1
Ww8nBI5vcRtr6B+pzsdSogWkTfUNOtfVpB0oqdFXQ2w6IjNixRC0S+QOWiNsT13dv/Y+QZVd1tX0
dQAx/PXVHvq+6DaU5/xg+Jl2cmrZTMn1OS8ccWym5MSib8gBRJIzX0z3G6/uKUTXtz3+PPxA1dz9
X/866cbP9JxLoQ4MoVQO3uEKfv8NpRG1hplb8Ku9Fjq6p24vnpngWTYBI579Ftb4yeTRO645dK6z
VaIAJmvpZSMExmbUSc9u5VxSOfuFKuE3ck93ryOuxLPfjeIjqRYtiMwjvsXd6Btx1Pd0XLzwVx2+
44dTmY4y/PWZGbf6K/JtDLx2n1//BFWPPYdCF478ldta74w54/SvDbNH4+4E26kNE0eFTwDS4BQb
DxJn7UrJ0VJqOKziTnNOTmGVfibF4LaWtqiNpTmGg7/OQKGKeHOMOU/s4qzR6hcqJgMj3YPyZXNz
JSNc3RHSMk8ikiCLtUJGEKXK1Qe3I2AB1IcX43elLW/ZPZzWKik9JNygSLIwaUWY9oQs502wqZwT
HMpXU5GVLU8Ha/zN7/MHjA4jG4SQkiw9rSH7TshowfU7IKB329jyDz7IDwhvps0FuDp0GRYgmFfY
zgJogWXx17xa+M2fC2WImWIoRfec5GFGJN7TV++3bsbv9DG+Rljn4vnLptz0O5vuhqa53LOTa5tm
RMWiDI/T1cGK9fl3ao0AazAEmUk71b/kJGcmOmWFPmJ2TAXzFdAIakVybijBF2bWza651Pvk8ugE
WnBOOA/SbsqUzQ0dzu6Vypsmf6Wq6kjbH+Z8H57XyWNyyjH/HlAvWbzeQhpcUN3syv1zgVkNR/4e
KQPtfLEE7mwXABCX0X1PgV5M3vuqLy9YFdW6i4RbZPhtusAtb5z75OTCs8u/g6Jna9WS91BfVyO+
d3dYTjTM4pYlyczIDK5zqpcPrhdzZfog1byJzljpSkOZxAxfRWJIOh/8Rb/E87fJmAoAP+jVvR+U
AqgIH/vU2TylEAEamOHZ4++CNxlol525aeIHHOVammv72wTn5n4xon5dhdacNaPP+OLEG7D+m2E9
6txcEiiBV/Y/niZO+HYGYrvTolvU5OaUo757ph64tMIp+siOyGgdYUBTqqLVbsVnGqszRJXk3TEt
peNkYf94gzetda5uyFqZSrPLvtHdU8TH6RlR45vxFy91ZX9bYkt5o5z1pZUjfNomzVKs8lEze+5/
g9tGX3DES+Nzz5q9Y31oZe3sOloNbpPz6DS5958nGEPRrLQLphiI/epzp+SBNNaW3ylpjq3N1jNE
SrR5eLhCHlaQRWbEUFGEXRrf+DN5Bac9l/s5/m0rzyS01P5s6P3YUJBWPkFM5IGWYui+P6edrN4D
D4PgyH0ZLKzBydp+Zi+WqNkm35yf6e+wIqwDRBVEGN/QlO5t2g271ELnwNi9IHaRd9EDD5vpZcah
wf9WtfeklxvfscPqIK02D5dQAbAyQ7LGiuSxJmrW3HfTW7/dl9TXHdZTB/gQI/+wWq+i65acjzsf
BjCsX/nqoRnRKFZkG67frJ/dk57gOG8NDyEF0xzbq5j9eKzcTl71X306XYYOP6Q0FAlDl1a/RUjh
G7sqZIWCacWn6XEjsX9f01+fsyx5z6pI9zsEWdicWkx/T0Di1fFqjz81J0TnYCDTxs2TCbvPCydK
wtzCZ1JvCYrNML9obEa19FK4KVwIg2Eyc/ruP+evKTMf8Om7+05my8dEcKnsfr0WvS5GBuFz+1rX
IzZuXIQSHCbPzk33WeDqnL3vdUDOjm+G0busuzhEkL+RnfHQ5F7dMRrEFWzzI3CbOu86rzEwFfsG
im/nZ3jPj91un32IkmoD1Mojai045G9D1b/Gj6AeoynYHkMztQjUpZjnXnUzjU2Z0eEcH8X4Fum7
B+K8pBM0jLvfOKNWC8yjH6kRUgBkFg8XUy7+K+WH1d76ubIe3Efy5j679n/JefCADNmos2dfnn8P
NJrIygy7hH+Z/1BA7sqkVhzMdUXNJ2W4J/qdTIna0YOz/j6mqsfyh2lxrOH7BRlnrYivl8Ny8Bx9
wBGwgzvHF7oPLPHYR6QYeFZJm6E8q0f3OYbUI2bvvdfJX00emTz7ThpuD55cYhDvFemb38oVRtjh
J10FVlgmKLOj0icFadLO2ApOHKzJj4G6+L15vw+t7FSz24Z/q/bkTf0Q8WlHnBwJ/WPR1x7u7ueh
nrE9GJtfQiUzlgBKMLolslWMYDJVzOTOz9HyVSr1znuGnQ7cbe4YwInOSMv55UrM8IDuUbT3m2zO
4T2Qt+aQmokodtwPO5J9mXQ/wq2R2Dm/Hmnue+VoWI/0T7mOM84ZtwCcvzsMHF82pwx758u40war
xb1f96qsHvCL4evA3lUOHms09fxJybo5tmwFSatpB+x8QoZfzvjnUF0w8Tytx8+nU0tOo0PqmeN2
85F70kye3RBMZ+qM3U3B7BdD/f1VC00Gy7+RNfyQdlz2+OOjmbyOwnOWHrWzOCWrAdaNN/FZy1iK
zNhKH2knPTIlisNFNdBDfCfLxZ0ziOefcmh4ryONFUpkLwlhw+eci7gvEjWsWK1RO+u2UZHwtT/v
Xv32SSSROdIMYTYHuyAecDw4uU3vvtVODUUkaRjPqL0Ilepl/SP+DayYuoRmd0Siwgv5AWXa2X0t
75qDl92xdlUU7Es2AiW7AwPOfmMjwf0OEcKv35KMoDsvsglo+7rIVRBgHh2TDZQH0PxTduAYt3zN
ikXN5LbktGpI08iau/duDyx4MIRzzSv20BQa9rPs3cg/z3HkrFDpXr3L5LO/5Kz4Qg8wKcOT1HBW
u/tMD08TusLKKWmAOBgzAmMCrsdz8wuKYRuZyWdO1kKGAOCIqSlggq0QLhZzdW7em5ECt4kIx1rS
iIUYP6H080Da0O4DkV2cy8vt4LmIXzh+Ir4cWJMTZu2UXugQYBHAaB5pwUMrUt2x5sU42y3WZv9D
u6UFyrgtfD7TY1IFF/GXPA3VFj3W6pRI5ClyHCHeufvkuOoUVZeJ+kzKR2JYDrEFj34lKsXr/PgJ
zTZ6m3n5jI1vIhuR1uZqyzFopMp30SpO90uhd5y+H+6DU6/Z18+Q63j9Sew/fAt2nde0qyDGUIkS
7IQr0mixnm4YXOp8aNIxguwI6XSLZ/uFUdBqx+huTfwbfqAoNT+CaC0g99nKMa/7Ci6LwMkHuCNa
WaL3GDLcXtbqxf+1/lmyhfyF/YeBfqF8/DE+ICcGHv0TdQz7ynlIGXSb8v8fPPSAqEEHgHc6boMh
AuO0G1aZjB2RrcPRk+1V33tVGXTJkEAmekVj4ykEnz4cVXeeT7fF0naAsySGSSHO3JfW+RyKyXej
4fD1JgXYq2CHqQXvhP0gt+EW9RgMkiC/02sOzX0e1D7nkk5tmkjJvWd+cLNzdP9O7ii1fzlQDOdO
TBdWZSyd/DZ+58wro2GBzTInT45PctxGxs5c0iHSSaBcAVdibLwbEnM6VnLNoClk5suaA1iZMzP/
9ZrhN0ILdB7TF6vkNkGPi0fQWWXWDhDgnFjjW1ZFKu7FILHzS/aLie0hoj3/PZy29lRfHr0/Do/i
Zab2rb4xh/rO2jmVCM4I3Q1cwuMRa7P7GqF8VO8ZtqLE3HIG7BFOWgzBmH7TBNRaQCXHjgux9lu3
JMr55xvjYk1mem1KOQvcTJVzTt5U4HABlDO0AsSm/JzbFHnmo0/hv8QguWPLWJxdRtrmoTDDWOTV
Rslk5OcHwivIpmUFu9VaR5zAzdq2jKttDBIgFufleVgg3xy1B2LXu/3jACFjPe3OEXihuK3X5lxF
ozc6z84HrCettMAdmfljTv93JKVSpMVVImcEiiv9clqsO8n34mD0A1/f9Y3gnCGNuyXl8GTauP6U
YHHoSF8xCsZT9uIjXqZqvztpNuAESIJnaHMXFXeVuNSIjAyPqm6Vqm696QyWry8joRZl37kH2L8C
YE+byXmsYhjP8mxQ/Ru+lVAbdZffiLogZsp0jEH9CZYtbFoHv+SEHfUBS8yk3eIZdGJY0nZRzs2c
jZuLEDCRjbwZY6WUAY/VkCP87heD17QKCf0c3HxrqrBxeDf8rxr4CxJ7gu7MGv8mDWJo5jGlsDvU
+0pU998+w9gYNfYQnYQWhlT4u9srpNqRHLLlRCvWjt/2arI/pOy4LzfPGIq6dOQd1L//CX69J31/
Edzipy8lt3V1oLxiCBIVTFAn0rwDrkH6x+wMFXKbcqY/E2Io9zziaZNZ/nkkQ4BoA+KviLxho3WP
YdnDUWYjD4oEcD1rAuVQ9Dr4YoEB+EDLhmWf58QuDrgMATom3+y143JxdU/Dq/vu2LeMGMj02zjX
QY3+nhKNYV2M7qzRN7tkaNGiJq4TcByWInbvVoZbw5DSoYnfvc7kFgsUg7MDjdb4To1/HlwiC26e
cVK/EpkOMfBPTwMJ+dKejXDgmlk9/eRqmPALbsdjW0YMtwU21IUZGm1atYHJIRczNJiQ6TRB5+2/
FVwc/Q90kuq1e6Bf+eO9J/qAtsvj6arzq6DKsQC6UWX4ZQQYyZdnmO+n4dPqVHGRSr5GTGHBaAoV
BDOTKTXqaqjYUmBwabpZ0+dcSevc9FfEIPKMg+WgenpR1zXwl10D63pHRDL/wGKJjhxz3jEpBg52
nfCS9290eqOSKQIlQx7P3l1urZHeKz2rpxJvjSnGouNVOVFAVQzydXbBsthh2dZP7KLnHq8O9i0l
ev+HRGFdMwe7J1gIrThzZG2oh/KsysnM4l4XCaviTnxXhWGVp4+1QGXOrw2N8LIkDg3FUHpMV2M0
C4ubyGq+YXGZFwFCnB4nOyX/5Ei3hBKFPQc3/XYmobr4BvK4cLA25HfwP+cYH1QcWAFhAk+7OwF6
aeMmUw50lTx8cnyK38krfc7MQZPDJgRfr0k5GXXFBShowhPIP9EwcIXH5TeVeCA3JouuCKQdjB2a
q9f+uDzlFOwbw7B5i0dajldRN39E1pjfAQ7k1O8j6qRR5Fre4kdUAo1JAx6OhIG+PpXzoLswhmdw
MRPBRbFrw9VgRTQAzc0z+WLsc03P1OlAhAKgIhSld/u/hJ1Z06L2Fu6/y7mnSma4ZUbAeb6xHF5B
QUFRUD/9+dG76pykk0pXUnsn6X5bxf+w1rOegcyh8lf9fe5LNsDHlV12dtOxMGl9rOFshqcM0PIB
R2KAGUz8Bck0h+i+D2J8O6YMsohX60sTOlrVuRBLbZWJMGgTMegN3qQtVrPz2IzKSeU1swsldl8O
8n2dUPAo7jv4xq8uuXqwnXB1icP75twhUJ+x0IXZvCbFFLRwoAbXXR7gCOxmSUG/KA2w0gvfnobb
8gYo6V2wmUgmpu8F1vjiXEeAiIgfpbYhsGrAPzKJbXVH9soFIvLLrDdOl9KJPnnwnqrTu18TGQTU
lwNhPL2MhLebw0SzHms+2TrDxxEV2DN8uds+i3tZz5/hF/XCgI9K93a4DnCzRoVoP1bK4Dx4xLSo
54U0YFgDoeziq1gHSMnVuwSXSIryIZGcsDYDISDbHGBqXO4+CRHOnbGSW1vy8u43exoFdhlbRhwh
scnsx4z2AbARQnGgoIkFC3FET7XuS3KZFg+HzUpjL026QibkwNBntAwKOQ0vfIYorDxhVuE2pfkF
TmI9nFlp15WEuXQgLbojHCX4kK/yoA6vLtjfOzYwiakD0GZ8CHiZ3evE98+fuzZcel/VM0a1j0R2
fiaCwqOWpq13hJng8dfwMXuMzAitId/Jvf+OzvMbfZt3Juzd3o6U9deHFoJUdEtCo+bcPJMXDGov
C95RFdROz+ModVA5h2afOOvwMnngJq3bAO+dAUHQ8bcunNViIMap37gXkmPQobua+3bSpPbwKSYX
sLMf00J9gnv8vpkaw8Z9LIUJiX7BbWpCAt33+B0L2VUrnH+NY7Gvgi2BDgJf9DOQcRSrYM4+3Ib/
yghpYITbGFYNyQTVrKxxwS8QF74Z4DJfoYrSA9DkK93C9DlNxzRdNBDP/pNKSuYQI0MWM351QEoA
HZL/8vSBTMSH5mQDfJDdryv2qUUOGW045jKMX2hKvv6uHmKVW+MxaTHT0t/xYyn7Lf5/mMJH4GTN
xZZmD5fSnDYl3aRzFVJ8+PLJBphkHFBOu8YRGk/BcRniHs2B1CzNgT6pvXdwJXKOswLPauKwEwpW
itHMewZNF3sOUo9fdWzCZy4psKNbRNsGDuzUMW/kGX2jgtogLscp7NIJ3+4+nbdIfFyGx3d8KjW3
DiRsjxGxezrcTkpA0ihSLl437yODJDGm5h0PCtgKWl8PsuGTqRHnQfeWuCWc51Kd5PFleP5p6S5t
kqzXYpD9AO2I6/sSQplBBouCkxd3mss3TGCE3wOVXed9zvJHbBBfbGeMHrrooGW+2Y6YvQGduJzw
6kSecNrPH0RhFJ6xafuyQ1ATbbugW+0uG2qj2/BO1xVpIwTlZLPwvvhV5iV0dMj4KKuYj9kFJkO4
AiXPSJwozjYmd9FFLz6g0U5K/4q7LhpqW1uXZGNdEsh3kKCqJV0wlEbs0mZVeJlmULfRV3hE1s7L
eRO9HbiAgzJB+4s3qH1OTGDhfoUMlQ83o9pdvJ3avg8apwwkX/UUNx+XP2Bz4LeST1FCqErtS/xX
Pdom32MHJzpP/OmWDSyUKxAXJIiPZjcYgqk8kzPLkCvplJ5KfPbOQ9gZrrhv+5zBLng4fCtSNaa8
CsTXNZ2QXy7Pgy89Hvhz8FkUowdfUaOPJd1l3pqG6MXf+NwIY7Lpxue5EUOwuob3YR5fV+KAday4
9aRNmj3Ps5kSfsglzbH6mWhjxeVxU36wfvM532tt9/ryUJ9pCZMD0jfwum2jPJQwCA4+CWPhZl9N
n7gj0IMvmSatxGE66dxg+8b6OVTm2z7VcyzGdSL1mYatjRlrgUZfbFgmTKG5l8ufK5HTIKxMfYb1
QNrpQdotOHVSznm98Dy5EpuKGj5SJgB46eQb3qZMqQE2eLt3Zm+gEaDY9YR+brvhnQ5FACEEVDsQ
CgXPuZjE22P6UyeXo8xwjdFId6uQIVz5nMDi+j2U19XIHJZLsLkPrnke3Li9yOXPzLtxt0cSPjBh
V9ztrICQSnRzN1N0myhPSsHlCh50kzZxirCjBpG5wbwy+NQvv+Y1ywEsDeZWJLfOb2AiYM6ouaOe
qx9NQG9Y6dv5yyXSJzJCifszw+jZZUzIM7paCICfHzwPmN72qdl3SqCOhBGxuEB2PzxJuAyXvY4F
bz4nj6zXugRNZdCazhY/6ICusVDYV3Oa5CZ8j160zJTVF9j2U2lQ9wB0spGRcFMzehni9AFrIF3o
4Y2a9Dpo+0VItTC997ejx74YykvC0BmPJfrsomBQwnSNUbt9H38R+zDpqJxv+IgZcSTbp1MQ61lZ
LXd5Nf30uUEVBpEIWeSjgsfd4hIiBQo5B0QHxLwDm0UPNI2oxNF7CWQXFUsdLPQRZactfghLAL+v
q0MT3I4ySHa4PBzVjbDRC0eePxas3uTL+FOb5jHGNCpvkjJyYYzEvkZbk27Yy1gO21RyVIXCLSg5
EmI9TyTYgUM2okNvEWLFqoZcuG4W4oETCUOVnCUwpSFlB8mNgdEnXafWrDtvj+9GK72KMn5cE3kN
Euic5/t7H+Dq0njy4HFSDgTtyRzS3xTlcVhe/Mc+H4PBUjKdAzlqRsTE9WvqN3A4Y8TZ18Tg6unZ
fmngu4iyKw5+UEC2OMnYA9GvvOp4x+Pxzu0k+r1ky7C1HMhx9vMkAQXLOWVRD/LK1s5sWi5znWqJ
RNVBHisjkq/y8HvCISeuD60nkjA9PtMNraUxQIjgcsBqfss4CWodk3SPzIJHCJMP04Ny0MJdI5PO
hbZnkywDddcuiYC/z9t5MSNaG8rd5zIoIX5WNjdKE33HXS7SO1BcAwAfuGS2DYzpi+OQ77Ek4tEY
ymOS5Hna/H56Dfb2Wu6KUOKp6ShjGWQmqBbQOps+WnIi6DHU8YybXc+xaujiY54g4ASD4kfRvbdv
bHo4gHBOS6Omv1280GZiPbOiFz7ThoMi+tnxRr153d0H5Yb0JchTo0tCX4hYoc/FzdJt7PYNIFSs
L8yxFfcWNX3F+frbIFukpBHKCZ9crgl3BStnPXNL5rEWtE4T0N56pnd1X4N2lzNYeOJ/JcLTf9AO
bDl5zi7HvrWprdytbUAsh2k9lkUi/kMG2o6oTMh86AuuTMmJVx3tOuFJJAhZyugdnMcXD+qAffPg
/yPC4nDHtuDFxL/bJ2R3+/LyHF274zhUmWhwS4DrnTdUVzzUyXN5C/RE2KgUHNeYTZTgjxRng5fX
OjqNdkYBNa+WObmU10ScGCNlJDm0uskzSEPpoA25SiKcUsYmNzbtl+IQKQI3AY5pQM0j8zP6RDvm
wPKXwS1QnNuSwpKjseKFu1u4Cr59nJZC7pO1OKiWRogRcfBYctCm8CtBwffZvncsTpj4uWvTv/oK
kmZjKh2yydOHvkPxpw7MwS3K4ElU1mVaEBpPYM0e8wMf14fPMIWC8DxoBBQZUyLELtEZz5vD52jy
ko/9S+bLYrY5EFyKy9E5LB3RrQ+C27rqsk65aPRJHhZzlUrVEidsZUoTLBn4bbCfpFBPMkie6PKQ
b3nv5O0a3I7YttxTsEhGLkStQcpht+fH59nW++9+RU35tO+xNH0/LC3+DA20J2S3kp5iEoJE4sVF
d9LMJTn2TWK3Z7xwU4HFH4zMxtEAZWVHnzefLrj9zulyDgsSX5A4UBuqMTUl12/JyUWUSMhtvuWB
nUPyZpVQSCRH7L+gdLH36kHJr6Qx5T4oeVcd3sgkf3b5wDcIpFVfv/uF6v983n3w+8ptqBHX3KEa
IJRhERP8+vgmQBTDmMbbvllY7hNu1vEiOF9We0p6l70FquUQn11G1zFzOo5QykaqgtA4to3b3aUi
k6OO9sQpc/WaozAwk3SO/QtLf3U/FoNHAMsxToMX8xYhcz81xtOcS/LgGiuQxnOf7UoOXXrtZgkV
TCkGWMLQwEDUrxAZd+CH8+AEjWWg/dJKk0ckzS4nQAYaiLLllynKq8phUsWfV5EuUzkdjk8B+e4D
Dr3eNpeXWYxL1mNCsc226UXaTE7enGYrcHvjgPwarF9akRn8/gSmFJrEHQu+qTnyZfl5BERTmSgz
Igj+Wubejw/D0fEFl+OzdvjUIaxdhsQ/Qu6nq+tIR3LwXDWQC1+MK3fY4twGUgDLRPGZ3ZlPRzi1
kP/vrnkgKJgMWWeLScHbxiDlAuPdDM/rTPOU1CfsqoIf+UXJpqzEcSb6949XUPfnntFEzBPqA7cI
n2L7CnsMb46895IhuR5Wt4hs4orpw6wxbPLBXzYzCQ1xAuZ9i/o+6xkEekasV7l11FN99c5QQ2AR
ghwjGGdgk3mvInmV3IjeXbBTco407xOC5GeVfd36eYuU67t50tpnmA6+/U9l3U5b3Sfz6IN0YwAF
nSz5FzcQE7Dc1jffRa+xc64Kv5szZe7jGWd5XwUIPJkCATHOh9GE3eSuXkYGyE9G9A0ATD5WxygM
bv0ME5c488Gt43qhTIjMajiKANSO/EqJBQmh2xvi/8oVl8o7gdDSon9X2QqJTKWME9dzzgxCIp3t
KGgumJe2l0mFYkT1tj/hXYFV6vUeTvuOXhRq8mLLMHGkEBNIDgdDAlbUOFNJeUptbHyrb38Lpt8X
F9VAOoi6TcYOc6fFJ+ytLniNmTMRBds8H+kn8XTFr0ghUkcE/2LoHJtUyPENgOCLSRNrHuBhwg/C
TcoSGmU7j7Obm9ZB1uO7QCN84sjLWkfYGJxJmXvJEuxQmkXJH7tiIteuqt2jGrQewQi3HbFNBp5I
OCIeetP7ivOph1ZlBO9i83zGeR2m+bwzQMGf5dFvfgrAG0oQCBjU+EsJ05q5sVQXW7x2iLw1ff0S
VlL/CYfe8HU1wjZKoboGdZ5R5b4OKV8o/gxsj3mxvO3vqs32uu3ZlsUyW+bhPdRQ91YDdUyDj1n8
M+F3+NBAx5IjjJAN9iVEu3lchsA8/Wa9nTTJefXeqeB8sOBn20M2oLlGmt4s3n6zqxZfXm7HpeR3
wwJtaPrF4gMC1htn8eVH2T/n9fDLC8oEm59Jj1P5sctGmdwhd7997QDMgfiDGUkAnXL3XTwHTfLc
Pce5Yhe7C/YoYCBQpMBBDf/cmdy4TPU0LIAm21AbcZk8CqddvRdCPz+2YW+fzcGQz7t0d16ox/ue
bI0Ls1DhWAHBAg4JNscAndrps9JmmOvBAhvUU52hsBxCHUyKboZdHa6nlFENPAr+pzd+cvRjdcv8
gQL+40CNUYd36lG3WhmQuA6w0TpMDDpIxeu1VV+oXuG9DOU2YBco9Hwo2FIbOQGLcLvX4ZXMco7a
NQY3ZPExqRGdmtBefCaJ5l48f8r9i2G77jbr7xEoreNf1acXc4EGN7m9SEPOHtCZHFmYdci5bkkM
ztvwCoqk+eiiccBsaUC67cvgL7p8wqrXN2rnTlzki53u3RtbQhqChQ5Hx5F1qrYYBy2u1Vo2CJNK
9Ga3vY/PQn9LAjP87pRDfKFpASeYPqn2xQJYkZtH8uXaezHNgimXL4vaE3UOYZtoLUmEy1SwhGf6
hvHwDlfbjxHejfALGvlx33n/I3gFjivd+myRQ2Am+fbSd3STZno+zZp5ASUvmzyYkmS2uXtkXqP4
sKO3rf9aX3RLMF15c4eA03Zpp7RngFIZY/zIZHI4NJBxQtBSo0/LBHom0LkVatT2Ii7tMvzE9+Ht
5eiM0Xu2xrBH9FPDfn1sAxfVs3+9hfjZFMrgo4+Z/oH+0bgxTdiiSd0wR+Xo+YA9QATFyAgQEHdR
CpX5GWyodM/LJ2Efh0J363dc7rc7fU2Z816rM7qz8zLFWGNC+wdoXMqBSe7o9rtnRsWZx/fWcpCN
vzslZugX1ntzlsEuTx2ZkmkqHtSplFSrAiaqNO62lx4/edCQzFz+/WOV5HR/D484Gz3gG3aeZJ+r
+0sZi/0t6K/59npXV8GeUne004sjBaIdCHm5wC3zBJ5Ml817BGVSKTDWDF4gYXaC4HrJ/90j9chL
DmE2Yl4zUwb8PvnpwBxkUAt/ZyBtzOk7VuPLoRnWu+rhwH58Lb5Xu1irBzDnvr6CiLm57gqyu7de
b0gjkPU6lOY57XE27z/z17haE+J7QtgpHnjzcCHBVwndER0NeLb7SMYmP2GOhr7oCk8DB808uhzq
yeftNEO1ct6ABPw9rEYqy/MI6LKpqxjmvbmHobjKsXw5QYmq7gnETGPM7iZpGYaVIMbZ7FsHGLrx
uSSk28etacsvV5aduxQ8BF9t/fcrVGWnpItjFn/dP3T3LuuoxBhhNTdWMYeLSbn5vfGp2gYyCWK+
6uXf8LS9qYPq4xvQRTV5blyT4jPLNrnkVkxxvrHEbOjcf1zQdN3aocCD06qgAuwqE/Pra8/wIoU3
DM+v3vu6LIs4fwafjGNdGLzlcdPbYBJvfqiPhs+inz7G3FSXPNAET736BBS35lDMp7dy1EIOvQ0N
YygydrlGKb0egHo7Bo3KObpeXWzuDfDDSZ8OOEe1f+5paejBGIY3oP/3zZW8RUeiJFBCilSGB80S
mEYoXXL+TDBP6gK6O1hJlUuF/SWbel+u4MyjuYo/K0JDiTv5UDkJiwbjilWxNCdcQ/F3Ik1RkVRI
xrhVMfAd3yJ5UmMRMDZ38oZfUkTn2zrpSGLBPyiQpLgaiIt69Aq3q4JLDI5F2V0zlCY20ZLsJvYm
Z2/L/24MOnO2B75MuF5kTk+2CUsz4AYzruDihS2zE74h91izuBuBwtObvFYNk/GuDiBX1bw6FAav
IQ7Awx6GR/wQZdsnboeIqKdCab+mGt48igU9rLe8jU1O+8nb5bfJrhQ9kgbGIuE43GgfFhtykK3V
2aLdHGwsJMHZCpQ7pgbibeXr7SonbNHXhiS7ZAzcqd0z97X6bimTXQopYZwfGr+cvWI6nB77BKWQ
0f0Dt+eNkgPJWT/rQ2vEXc76hNwy0E6ehs3V+fy4xlSbvg7ULdPq6kjUd1sCSnFg06lJvwg/7Gpy
m9w9nlobNUkbd1fJ3YI28YBRBw9uqizVroO0sYFXMcCaIO9EIlrG2opwWF13riPqNgqFs+lTh/Kt
kb75PeUjhZBlkL7G/iaP/ntHFNhzgJkOV8utdS4tRlW2MruBSQC6L/gZwlAb3uFK2ABbzNL1Jy5R
bhTO83Qn3drFjVBoHT4WBKB0/d1VE509TDtfezkzVpwKU/exdSV9B2CvnB3z7aYEqCkucbz6piR7
/epeeqFyT9gfjxM1nXIA6DcOT8G9YBGGwWwCUCklmNzqWF965GuopUdyLNdGN4POnTdUJXn8LpYf
0y9f/a3UfaH3kXqCYGoCfJEUikgxc4vHgntRgruudpOA4tZJA69HvjEl2k400RbnGVDDWN7JqX2G
ZMQjb4Oi7VLUinE1ef888G6WbPKx1cV9Bnun5HjJHZPoQLIbJQufvOvxOnssujgB5iYJACeWOD3g
0dvhvb784N6fQgw1A+yOiGG7xpQiL7hUKkbPVjl6TjJO/Dlv+w2nY0DVn89ohL3bTose8woAhVuc
ocv6wvzsteQw+29Ji/lvEhNVlWRNUlVF1LTfJC3P92W7vWqZOFenF+gHtzjfXRDzCod2YZwg3HCn
4NHBiL2XmIhI6jnzkTF40GMpjQDMAWJ/zkyZtkcg+T2zBUa0RI0HAgF8Z2Y8xV5A2jZpCIYpOXow
VL0tHov3aXuAZbQrRxDpRw3lfjurJm18iZDlTimvhNFrf1++oq4S36MJAa4b9CZfELnoq+LyoM+A
WLnZ66U6ksPb4U+aQFn5P/9QNUmaLiH20WRDUZXf1Hn5u5Lr6vYQ5wyCVt7mshpWUxxmwx+8YpaP
kwF0Ullos7vou9QjdMYmqCMYf6I/STrlf3kjuikZRk+XJF35JYw7/H896ftWbQsjf4rzLr1H71w1
GmejB1/LC5npoYEAbBr1jiOCmLqExtTeYYL4g5kMfnv/vVR+qY1+U3pJhtSpvFRRVhTtNzXSM1Nz
9VlW4ny1YlhrWsC6IHrD9mfGrO1/9sMwFCesCr+Ili5VYEzfe4uwMg47DzZMV7AAQlyPpdOZwZIc
RmTE/PeblP9FzPm3N6nxPP/yvApNLrO25IujIHQwg8LoVetvXpO7PSsT5CxO6I8O1dVa6gnyasnb
pfb86qGIGJ86Z9k/fX+i0T2V/3pqvwmCy0djpsWVN5SFSetCokYTDvOK57c9SfbWPw9WGH5s7oNN
FWJ+sEmGRh7VNjQTxjwbchG6CdiKwIRVz0XxZ89qnxkuok6OKqA4agQafsxYe8JEEix8WdME9CNz
qjKY+fwOWKtRiKhgD5/WmrxBzdIL6YWMAtTSwXQapujsQLxYZ6mirLaFtxtgOIBW5dTv26QqDnws
13B5xLKZPiPDCA0zgF2z2NngBfCMLQN/nKljYJg01fYBExuseUGOu+wAGQOT15K+rUix4rh09v8I
DGBlivZHDvA9akkYgTE07h79r3oX15wc743XkmQr6kkLq6G7G138cUDOKEYmiKb/tGT+uK5/OwKl
x+2s9m6s60VGPV6wahit76/BkNnV+Op/GlcU52+tL9jS2m9sq8uvsnBcIFV0N59uB9goL+2pROrU
NIW5dDVmgGP2H3af/C8HgazoMvuP00hhE/59YV/e51RSlI80Xyn2Iyz3b2hwRt/ECQx8ecAQUUPQ
wqKolodKh9YPVC11N6rgP7iPHMCT/BdFENG9k82xR62cP2y9P73DTp3+l60n6L17rahfdNTObfV0
ILHWLpMZLLZJdHWaMLM9nIICBv+epgcVHCnd/mI5kU20GAHQLaC+xBrtjFsTFirf9X+/vV/H028b
8a8PUP9NqPp5iHJbvHh7xXugrmCJf2eU0JjZUqNtYwC2UctxKmC6DMu9cK5zeaDFjW5nJ3jntP9U
vhSplE0OGDlRQ9MSa3Xk1my9I+OmPsVsBKLxvPk3LNSAo8AXYNQSafQ6O/mqqxybBH8FHzIY5a1p
6dOWsBZv0eP6EL0/fNp/ucD4tJqGSlXUJM347ctI72+l3ZZPaW7M4doim9O7CVB4ZmpT1JY27p0S
ZQGiqCIqaDtPZ9mRTrjpMRmjka8tsnW1fh59CRj00wQcJWxHtAIYDps0y3vAtnBL3QbiWtYhSnlm
5x4IC7amGMXdOu84rsies+xM9dm16el7vPb+oJCV/n3F/b8P+au4+cuK0wwp/VxbPmQXeoMwxSea
bYSUadg78XhxI2P8DLYB9by3wrVkZwSMPf6w7P/tTSiqjhhYF0XdMH7dSH95E4VUGJfnV/zgS9wD
kG37MDSwreL0eDPapimZIrzvK2QWrgenzpDov79p5V9uPEU15J4k4/ig/+8C+svri5dMqrYyr/+E
8LUxA4w3SOQZY87V16f6cLuR4IFuztbPRAdLlcdQj8iqD8kWsK4g7mM5uR+IWbfSbgjnV8ETl20z
0RNybS0oi9D00r3Z/OFdi+q/FJ5/e9u/XdTmWRK+yMaxQI/xaCM1bPqdvkecwL0xDl7IiTcf2CUK
Klv8HGG3ux+0uG3/efh87JZPdt7dT0At6lAefr3h6OV9Djf4wKLVI6Mb+hHegbqrunenQ0YbEOmX
h6Ac2P+Qhg3z1Nw+APKHr9V9lS3unaNJsHUQFnPFniPJfc/UbsYJpeoOG48MAx93VJPZ6y2E5H3b
wo4zCJrfTtOZMBYZZqLOp/JVg8zeP+MvaVT54EJ4CAfMMN3li+2mPiFBdLumsu46pDImSZsmuF2B
2WnD58ncZByFtwmdaDm6exJzL+T9HaeW1GdASmu+dVXKOsGrA0LcTRj0cvjfa0kUu1vkt0Pyb9/K
b9XK3aDwFXP5M6d/IXXpRoyROHhP0hhaWT/n9oZFYmVMhY8pAX20Tmjm1tnwMkXAxuipnOPlQWkD
83UhjUHHIsRUZfDx0+XTSxdniAbWuXUw4S+tCSOdU91pUCAnKEdlff7Zju4o8YrQHKYD0LXzDt51
Bpt/imkJhMSnaT0OWKje+QnCXax0YSRvz2NdS8M6dekzARiNzHoJXgf0H5gv91kTGTMJlFqZZjGD
6WZXmU1y8ljnyN91ybHILIMLotlOuUi9hXtAa6MmAln7lH3IyXDku67uYfd67n8/71/mCL8/bq3X
k3qSqfUQ+f9WUhtteVfP+fczh7/iXfCLYUaLUanvYxL8JvCXiHCcjv7k2fCvR9ZfX/a3vXd+fLKi
LXhZyQdLuxPnl8wIBvhRk1GMN+Ya6yrcj+zxH47KX04q//Vxf1tdmlLL8jbjdRerRPewXMXU6EHA
Xrr42KtNydIZzn5Md+sQHFCTzdQ9D8kmBQxlNl8o9gMJlpG4Hb2tyeTn0O3wyYTr6jJ8BznHGRQC
trYFNc/6wiILpUONUBGSz+w865GFuoVN+MDUCEM09hIRk3VUR3qI4SrYI6gL+huosxSu6aCzF8Kb
fjs4Fn84+uR/7jHJ7JmaqvO3Iat6d3X/5cBWC/1VC9rzPRc5rKDsfTzp6lR6wMbQq9mV+RLeBYA1
3K9ksxqxegFl/04un9iArMBBdOm/4fS/fHII2rNTSlhteGdwWfTib1SstgGzSfWuZxdci5kHMIcE
y/n1h8X7a3H+/duUTJE+0OhhiUF7+ltBlV8eTaXftHaeLt5eE0OHC+B/JXhM+D/0h54Mn7JailhB
LtOkwNmA02GfDaWQwIC+2Adb8nPSYczBz08eliHFA8P44Olr0XUqRanHUNIAhtFdCUOECQlL7RLS
efDfW5B3+o8jj4+hioAgomrqivabaVLvrOpSWantHGaYB4na8AHWJ1/PyUYrAdb2Odj6JVGxVXgb
veN2Yoalq/jESMPN6/WbsBh1QbI4FPQTWDtIwsWoGCKYo6ccGqOOwR/IgU6TJ7C+w+/yOlfg8teQ
6TGTCAFw/ad99aEqzW4BLvyBQTiFmXzdB5ZxWnRzH74wwijOVUJyc8KO+/BYSKvHQlnpMJInLa3e
rg0vgeRoUYaa7DztLVvcPwoimHqRzSUCJklA+bi3v80rH6fMfZGYf7o5ev/0gZFFloIiGSYQgWR2
tdpfVnX2UdS0J2rfOWRDyacEobYY3mIVuoBD/ZlsMmxi79wG6Ncc427j1jMFz55pu577dRITMRre
kx8aAQ4kfu9mI8czelOA8gJ5GUnwRJOkLpTFr6V7m0TxKQRWiTcLrZ9b9B2gBaTIDZbC1dfuY9Dj
tahFZfiSrFpIOPKVj1fjDHt1e4eXk5q+9PJbRz7JbD12IcP2bTTPrOkjCcz1GP0Lbtq1blGbfybS
n3xkfj2Mv28dWdQltTsFNEynfn9YW6G5P77bojeXKvs2w3Bov6U4eIyZvZxRTDDuRURM1uodxIJj
CzZu02l+q2Pe55yDzCxWwavnmksVESXPEveOwiuEoYgHTzU0Fsx1Hs/ocffJXcpUu0eHQ/OOUZ7s
IkduYRJvrWIkoCSDFyCxrm6M69wm9aWxMcAMV4dUOeRbQ5rArO3moEB6W291U939y2tkdPppxNll
wvzhozPStGrFwn/gOXpJqFdUFR3w7GL0W8xks+AqLD5tAKX8gpVkL7pQOdHIc959MYr1OKAwzb17
SC75dl3OYWgh92fE9dsqCdL2z/42Vue4H0FoMOJy2JulFFCHFxwjzXnkQYOcSXMMMyH05inhTGAp
9CnDEtUrQw2LP9fCjleDI2t4l48v+Gem9AYqfJcJalH0FcO/63hMJsID00bvyQQE8ip899eQyZsK
1Ynw3JIRQ+40hMRRrKjJ6+kKuSuBSDPrBXIxrObnDRl2idiwxl12TLwrMRuXfnMOAPAVJWjleWuO
m28/N71HYnjZ1y7mRUPewpNzDUvN4gFf4w8Nkqzr/9yWIniYzMbESEjCFO7v21KQS+MpCNcOP0Sz
YX0dr7bD2Xf5tcA4EOW/7M0QSwRLRxjE12PJwRk4gRlKnHBk0Tshf8JTFMM8vBSYSh6P/JfIwTJl
HhwLXCtf+8JWQ1I7Bf9aD9oxNRlETHxrBAtpN6FAhuR1LzZbRZoLE/d4fFkobh1S705a6ZweP7cE
0J9rt0t36W2Q0SSkRbx2ScLo+2Evboe8C+R9Oh/7vvBQVeyJsAQO6+IEpdKlhPh6/ERym85YyMg6
l1A1NsPXmFC14N6dN4OSdMgVBeQvU2HcabqgDtU6PgCaMEe++McOWu2SB1b8CxaxcGXwyawcAbEx
HhD84vbq8oIqBvPEN8L8vDjIY5lEdy6JCTmu7oCse8Y9OERi9L9o+z2fVrQCrqrImw6mJj+EiSvh
wDbOAaTxrUwch/FESKIuo3kFILjZ1PZGXK2GZxZtMkPbhvGB9Ry+MMRxHod0mVuJJ8ebTav4LxZl
tPp6EWaSuGGBt0n9qPNMHQen2w/5V7hnmoE5ffUXCJSjLy7m52H3uXgXYwg3XxiLWAbhKtlCCzSw
zs6RoNk895pDlTzXbqV0UcpkfuDLIPHv/3t+V8vbVEDPqEBwYUFflkBmz63h1tfjo7wenwgxJs0a
sJq3gx/DL9/zqJuuM1znQWHMYX2fDrExRdmZghIwAFcPJN3uQoQttBYnrB/AYY+rZCgsaYUslsEJ
zVJqHc1uAY3PXgDTgLCR8fg9Go9zb7zIkaQTFvTaT2EtgDCf8VJtYTa11HRm2LmbarXNehsvum9k
TOB5f8AAjb8ww/bc9fMk2gP3FzrtMRIcYH8eFdi5V/aiW+IL1mU/OU82e9h6Ii8VqE9rZpReiFCv
R4WokLuNsWkDJRNusIVX9pHhBFT8BGvlh9fZF68QKIUiYpZe0AnrWczfQ6+ypQ1UPeTY3GYpWwDC
iGmVbkrz1OXc6nx8yVYW2Xq4r7xZPd+G5HxKP6+5SR3Qz542Zo4ZWcxKguxLm0cYZW9aYGIEH+TU
LqIA82iOGXj/AJNksqvv/hPfLrb5iOE9q7nbB2zVoXxIEiagEUU5cLno4CXaJrzUHK5hSN4dLBpr
hsqFb9z/LvkPtY2/N7a6/Mr55400CLstH6aeFVs/LxSx1nb9M+lBMZUt69DYI5foKnKG0BR3giCN
9OvSwSZCGdUXl4G0TVr1Mmcgab3ieNnd5mtGsUuUzcxZZFsk+yr7WH5Igpgi+Cl+f/aoiBjVp1gQ
2r6reLsrIeIuLA5vTV3kLonog0u1XKoUU/FBcUzdY9SOYYyz5ZHOfiaT7lSi40jQ5V7tDQI8Pigy
5xktQ251lsEfZjtJN/CBP770Vdf/0bokx8lWj4HVfyhs2Tc+iNjXmvAMynk+liM8E/cl9W/o4QgQ
ULO1RPV1gPyl80odfi3Qh7fO4/y/hJ1Zk6JY2se/y3tPBKvALTsI4r7dGJqZ4i6iIvjp39+pmZio
yq7onI7prq7oLPFwznOe5b/sRrGEmoTuYLwmjBIdbnCvshIqMab+lGO5EPBw8k0u7mCaSeO747Gh
DCBxDBgxuFsud25+wvcQzLATn4FRX0D04Kt4HICc5QlrQB7ekMxJW/Znp+mTtojP4Ddd3Oap3/jP
uJcuHobTD60YM0rdcVBzCI8hOtggH4UZo2pgobYbXaESIFaDwySJSn+sOEHONnXoly5pmIzHZDBL
eBg0mS45oF+XEcdDdZbwWJy2TAGXB8tVmOXjeOWJOVGcowa3dOIy6ltePIxfEzDh0K5VHw3bTdB4
vAQjyuENs/2nfEfx7VdefPE2hKx2kM3zmN8JtbfTH145A+XoldlBFphwIVwUtmEyBdnm8VmNcsly
clN1No/+kibocN4EXfNBKPaRl18iae6cPszZeyM4QMDWkRBw3ibGdjHdahyeGNhwfvc7VhwbYdRS
AaXDVTS6m6D2MERosye9CFErWuEy67g7lz9xrHm4CiNnVWyIShw2McwuuEY7XMJzBJ7E8Mfk4ztu
S+jM61R8CFU+OkLQ8YXoA3x2DF4VgdiBWIySDJ60giO46TROTvoGKavjeO/Cpy1GbG6KsGPxvHAP
8htKd/AwkEDwngdeJQ1e4irMgIf3BcabTLfjDosM9W6Oj+hK2i/PnzlwbsZGGkDBRar22N0gzoVb
Ciei4MTFDWoYwM1xhBNoceSssqftzFglA1kFMYqqu5Ib4vRx94C093ZdQFf+oRf2bTccNtF/0orn
UJ3mUE3JMIwyoULE3ISN/djQXPto8z5FewIOZNYkzTD8YqbsSWD/efcRj1EpLu/6wFOTCStOiGuf
Bwnn5qbpQQ+kCTgL7JYW6zV2R+d89IpkxR1hXezTtztzc9OqivodZ4EcYaZHYD8oioTHwZa633IQ
6S4sTDaSBZ4/0YyzkX7AcnGLLwwFwxkkhdrpd/ofsxmJ8dlb7+eVi9wKmBo89XDVe3qoT67XVndU
o12Mnza9I0xj6zC59Pgj0dqRGXCJQx7aNCdCY5DC5eAWwALrQ477YIpJoF2UCuAEAdogyj4N7wZ1
YrM8D5ea7LWQLLINB1j8hcZ6shczVzHTa2bChVGEMg5ejDAO+jwQKUmafA12JHk40lXzuRJrQiAH
lAgySmQ3TOmm2VgsboBJuceLQYLzFBBu9O2SGLgnOh4+nqEWcWoh7CSczfiKKg3NBZ9QRB4Qi/2h
L5ipQovJ3iORoNT9ePgAsEDw4SzFY65Mb76aUKht4rF8DRCoGIHrH544cleXGLe8jJd8WBy/FmwW
p4fpFnsmfm9WYq9mqNx+SVPmEe+dHzRjwsudlANFDRG9l0wpMqHEuWkRWOHPwzSc5jG5XG8O/eSJ
we0ab1uXpiR/vxB8ckiSE4Zi2OYeB1U/H5sPJwdfnW7uA2KaON9MXeHjv1xkrWW3jJcgf7JxvjQ4
/hgpj5fL+CL4paTPVxJLveU4i1NY3/295CuBxn8Gf8LhSZ9kca+YgNy4b65JfG7rBeYERQ8FaymY
Gv3nbO9x7j8xCWy3c4SAxWHOjQjSMln4ZFPY2La+pvS/wfnHUGec6wBu23Vw/4Jvg4FTMyZICWHH
Zbbv0iVDLVLc6O8c7nx1p6JeDZAM84TdDCJukoOJKlZKFu3G1hUJDXxEUv3+2OhCweF9jX/dVDcz
VRtkNm0fqPpEH/XZZRKVqDfchx3v/GKc8cHFxi4tXKxelplIxactBgyGSCiJbCQQsqvUzkaBwxD/
2vh6E+JdDKlYzKgBCEhLRWCHaXVydRJ++zHMNIrgOWa9agKlz6aCKIPNdTBE+rH7pY6vUrgac1IQ
yXVXUV8Z2O5HGXXGAMKcDOEtfpIcJo8PwbATN8ionJ2+PPpQ83eSOsH4yMrMxsV/967KJfMmyW4Q
weeLDyFUXP1+WDhjgETOtbcMCIg7T/ikftw+whc97fkOFUvGXH022sET92HM9P2YnbOGQIZCFgJK
lMZiYc6T4ccDXoizz8Be4Tmzcs9Pb//yGxAzqEnMVnkKTyb8QjhJW9HOZBJ3/RqflyrcjzFLtCet
uC+MjJPLO+UVk57w+w9Sr7MSSK643ZEM5Ga0+vHt4MdibAEJJj4AcGiGe7poTopozOJjKA2PWNj1
CWKh7sQ8O7WYTG4HAY3gSuXXPXnDoVm5w/FxWsWbxjsPQUVCGUbQAZIz/q5Rvrytl+QuEEjICqrN
l9YLse7DBFp8iLrz0r76SY2WUNlTXs/A0LsPbFeteDgeb4KABjOSMWxPTgUCG8Sn8OjySkPyu8t6
kaZD8hcuTN4EqUeM9sGRuHR1xygoFizaC9U7p9mQxQYbfcJFF1itEwScZtoStmf7w/E5GTo6/q5v
dz8OZ198BBRtojMAw5aLBYHJp3u+x2/XYcNBwnlHd2jHMpx+A1tq7jne1mPlGmX4VW7YqV9w5rCy
bvshVgnpAdOI0nHrge/3m+FQXpDXkhk6pJhrO8GxiuyXTmefJeYzVUYP4bPw+rMFqsyO+uQ/ZEbq
zfznzrOcXs9AM8A9vR096MmMTdWn00fXTcAz2AjswaoP+airLpiMA+xpcXrFXxpPut4u8h/OUIPP
z3EEy3HE2+CZHvs+HzwkXjohzfHoA2kxPtEGdHNZu/5VmPgdR5Oz19O20sBIVs76vvcSQGiTR3Yc
wdCRqLucc1AlakRAq8Li4uxzDAInu+iZKrhazaQvJ13AgqjfuGRebwsMOtMz6iGelvSU9XpxWfMq
mb8iT8IUcTtr24AmnGXTh3PpxNDWcbbay93Cmmr4NaVoOPhEikjGATkWxVj7uaMZCv38OGFqixwc
D/R1A7ODs1xHxMWKebpHjX+agWA5bJ7QvnjL8TGBeezuYfc4B1zWOMKrxVDyQ86+Q/VwD9KZ7vXP
rtXfs0jp7LTmfcD8H1KRJOR/AygC97zXe2+f3hswPYrpXX2f2icP280U773EmilZ0lE9UKunHj+M
J+YOA5zhC9UIT3FhY8RaekYoI7ivKZRXGdmlVTlL+lG6+3r7so828fgguiuY6yGjPnsy8YKafOh2
uDDgFsIPI8El+B681SKuhMIxoZJQQS72BVwHACj1AmUWyQxoeX9MLJCGnHUKki9u2rY/C9sT0Ylp
9/XhKc/gQ7s7Dz24tPnd+zi+APPi8vyJ6pz/xF8WEp9/WZHTgeUHH0nLDKsj7+RoA5Dx81f/3XqA
ipnzHcjjn+18L0VKsVCOg//AhqwmGV/delMkvwoXwh4hrklXY1VCx2ytyl1ogtKXcfV3SI3CFC+m
pa8wha9HWAjjbIxoLVTms89i1j6ZEFQh7wViV47p7R327uEU0cQ7H9MXdK+O7KTF2B40du/uofB2
f7qCgAjnENi13H+gm3IJZxcywntUnWFQzYgBqiMrnl6IT9Oxk0QmhUggJq2QleI9WA4phYXUvKMa
UGM5frYcw9onvbvW5GVyO1orzPHReW+8E5Z91fDcV9bAfsCLgVykzmRzX9bHMsfmU6fHBBhaRe7M
OX9ISoQRXmO7lexWV/9xR37YXeMapQGIeLjVPoHtu1RnLQAst3RvloOMtkA2MZBy35dAi218A4Xr
AT1EOvyMPV1gMYb7yvl1OBJ5q/lyMaSayN76yXCb58IiB0y6zuxTDiQlBmlKG/I+euYTRNLtLxrb
wtWtxoTx3sWTTDRQkErKcFcd/FLiGjRfhwGeGBqZJNr4dE9Aa9EzBXnJTDRSN8IrGEmnWWQeQmQ3
H6/FjizppkewyC4NwK4bFqYjpBXxL+SnLX9KYw7FOrJcl35gcI1w6tiitibFdkzAsRxy5F/uaM8I
m0YclH49VjnAj7YbcTbgVnTVrEvlbPnPiJ7wvdvU8fsakLyqwdmCK+laRnhEphJlVx7CVYrkSY9N
BZtPxwWxY2TwHF1Zd9AyuiawwFwLH3eUcTx0oaZ2NEU9soo6pXu0KLTg8ENwMr0WLT2Eelk9xUdB
Xlmgp+PRAMxQc+tCMSGH1hYo89OjoovXpJ0EHkeAjSdgHtyohD4zrOqXq4wQCPhkhIBI4LuOJTgK
COzR5w1HqyF2X1rtC5ktmEwVmqPCfA9OEy08emYA7tza5s+pQC88x8IcTSziZecX68KkC/kOpCo6
H6MKRUBR8rZIgZ0jtJTp2+u9bvN0DuSP7n3buu2ZcdahoJwIyI/gSbTY5sXT0xxiB2g8QhJdoJd7
0ly+Aahu7/6OTPFRcFuFbaGNWTBd1DvtQar9G4ZCrqH7kDbIVvn+AXW1uuVLX8WgHln6iYRvaDXQ
u4B4vS3WVN0sE8DFG1GaSp7uFCUtkL4IEOgxbzfbATXyTuKxP691UOnIR7zhViOOtNlCxSu1QCsx
t/Qju1+FWPUNmGywEQfWcDRqYwHd9IWv0CEs6uDwhTkfpd/ha+/JgsCXcARPCHfr3ZELb2jk3vor
ZIzuWIUneFHh8LeFMgZwTxZesveZVVF5D0ZsLprAZ4ybyq8tyXOB9rTQQ4xJ1IWpC2ENvVCH4wLv
stHxSIFMQufyEGKzdWMLvkfopNA8IRWXe/rws4Laip4ew/1TYDyS0kBQj6WN7BQvaZqMovF3O+Fu
2sHoTg6Rw6Od91kEHPMBNwbt1GfSPSCQf1PI53epUO5yIvYBWuzZlPbAXKi7aAe/AibvtKhb0/gB
C0x8OH8wHpliQFuBodQ5ypOkZ3E1T6HUsb/c1KViHo0uk22FQ5I8vzAm8pTKec7xDgIcJ4Fr6fMV
6aLNjGSNVykWn3Ao1hxtD7j8Gn4H5fDZ40x79xn3abhFcZjDNqWq2fWz7lSLP43F9BPdoOz0CMuG
fqgFFElA38wxlmnIizKHnxFCdJIP+sJbdBkl7zD5xDotp1v9QK2NEEI+7aHeYI9EK9pAahzU9VbG
p6n3WFvBKFq5mN6efLeXzkj50AY3wnMshjpnt90L1KaCz5mxvvi0opfC8Mr3NdQBNDMwZRfUMjgS
LM9JdqhBDw7zCcz0jkjx6U7EZwAjcXpiWdk42xUb7onEEjMc0uHaHzCoJvgVOXhXNyPyHYdUZJY7
f7pdHGO7LIXt5KeDk5PO37bzoKTkZWDRTrSIrU4TEpqB8+p40yfNf8Q3OvTPc5OqVxT26H1OSG4Y
QSHLJIolOnDUGnR4dgHcOuyF/Oc+eTWu1h2LdnDe+rt+7a2WtJUq75P+N1+ZXUHUH8gscWTW0RaJ
ZLJ/j78N0DjmXbYejKygJhawFzLYUBIccMcd7UfC8HZ6Qw7f60a75Qq7Z5WfYsMIzy6uYq5Cmj5c
WBgC91X0MsZXxR9sW5Do/nE04CNeTqRvRgO7DzYLTQXT0SRat85rlox6ZLD04eUAg60VuXHpLNJa
yBZcnMeZPQqbljyMnJUqmAx0t06TV/6Mk2SLTZjW/6Sv7SS8ddxMcTID2wFRO+qCJOOELUHKCxDv
zc2DudAmnc8F5AQlLVyCY1zrWCA8tdQp3XIx86CMRf5wukN0MeXi6bhN7avs2x7DjGJKuKvSrByr
EJmQlclqIrFJIkJuDdzEhdBokcVE2wdKr1yIaEGFxYbjGv9yglK8bGrBFeBebZ0iZ4m3hfesRtsi
eDKcgOV/8AdwDsOz7b21HkGQ/Ez5AbOhinHfn4NnxoEdgwm9YmKj8wut/tuU3jrY+ureecmTB1+c
TbfcsBFF7Q+CFey+M6OJJuyqj4EMTlg0yLo/AC46f8Er/vEI38BHDb5PndWLR8Bcby4c0zpbLJxL
ldvTD6h+SSxn4/ExupooTYmHI9c90zarnRTiETUMTvFg+fbODG83EjHFPfYRjWTuNufdFmxSAsGo
XDIJgo9WMmQ6Yn1OvPm/f3X60v76PUzFli1FlW0gJH9OVlvztHoVVSNPsunLp+M9pg+EaM0qCWjo
x18UwI6VMov8SmbMMGhVV6E1O7jRFXW7Ahv3n3BFf0N1qYBQ//dA3xb2dH+/L4reypNutqnz8ZtO
BFCokFVzE/LGloEUE7Hp57+vgyGAHf/YUqYBI0S2dUs1vsGZqlqSz4+XIk9I2EXHfPkLz3HxxnFN
15SajdeH+pXzxW3uoyW3Gpkh9b5oXr6d8dAPodFs2y6TfmD+XjGb6j0uPaFE4P5ADtHFo/zjUS0V
Ug84FUNWvg3DK2u1u9YNr8wjU4NscXvTcaJVl9MWEq0Qdh+4siENKn/mz+5eqiWLBAiis0twDQUo
iBq2j1mjOxj8+yJqgk/0L0/2HUv1OJ5t3MB4d2wit8SszRR9vfuaxby7qo94J/uHzBShwvXqA1fA
CY60IK1BsmEm+MPD/BOgRpCwbaDjtgKmR/sG7NrJ+135llbijZK90RkOXqJv19B8st3h8cRMiOkL
Qa7H/c8V4WJMH5OnbD4xd4yQZnWRGv4hchl/WSHNVGTVMkz+idPUn8ftWl2AtNc81M0nSSUBeLpH
hAas5SmsaCiFCpKad0R8G6Zm5bwOrltgojbGEQIyRAHNkEIrKJRVJLLRc5YE790G08ls5vM9vKZX
KhXC+pV+Bcq26orq6fG1AjoXaZAumT/1fjg46l8CiGZatqbwF5yOX4iq32LxobydnxgJypM9/W1G
T5sdyfU9aUAl/HeOdae/8b5EBbfQK9Q7caj5bRfPAKGJaYCF/tGY7y9okT8eSbyE3x7pWpfn+23P
IwH9GTxmUu82oebyyLeAru3rWGcYS1M56HRv6DoVEUhZnD6Mn8Bkf33Xv63MNyzZRdvVtV3yGI8g
b4vo0b3g7U3rbtV10YF4aD/gsf4WyjVIdqZuK7KtGsq3Dd/sin11v6vyZI5TxDOky0lrRXFuwwvT
T1BTQJEjaXabNLTk2P43lJL2wDKmMgkq5moKoR4Jp24zeVhwhQJVnZA43Gbtqmv+YBv46+x9CxS6
JoKXbqvsm++Uh0NVPI5qZb1hGxjgWMgq82d2HnBrDofOR+gX/dK5YSD7cEnbOkMK/h+Cw19iqK7r
hmHpika0/04sOVyubS11mvdkvsyv7oYkFX1oRi4b/q1xPvqIZfm1Q8s5pJlSMWZzCq/AOhkE0U/k
VfUv++T3Z/m+GJZZKfebzbOQuN0cRk1ILSAuDEfSAVQiPr4Cj4PebFxw6f6wED99uDhLv52V27WW
2/Ph/Z5MvWzJ0aA83tBav4YOypzhzPFJZmkxUmy4yRuGHA2DH55AXOjf98Jvr8L+dlrNY/04GFr7
hlpojOSkCSjWucUaGodW/EDj7MMGW4EJ+8LwPwSY/O3TgAB+RQGGeTMiA9RqeO6gEu/8+6P9lZTy
+6N9O8FnpbClq86jKSMlx0EsMHOuW4Yzww/dOU3tTM915+ND5AdikIcDh3+GOhEzEmRU0aucOhOt
VXCv3L4jZqfpLdqFPyzg37LhP/bPtztld34YxWXPU07p1WIvR/d4z8j53UW+GkRE6Cf0zI9BFVb4
YojyhruDQl/yfrj+/7qRDf6nGZrMHad9yyWfhnXtXBqjnVTAZr2MgYSCYB7zjzBcLF7eE/Xy7eDz
J+rQjx/7LWM8n+3/fmw3EHuXYCfwLJHNUD3dke4IxNgdfX3aOP++P5Rf1/X3vQsCHuA1EHLAid9S
sdX1fX3VFUSTXdoIqZ/b2maOa5LlN0z9OmhxMvBOig5mcw3iARUmnzmqIfToHlVcGkOUNzG15ddy
UqEyS3Nla8wfVPr+FcVUJrpwV/CcEnbILhqSYJE9LYffDlgEzNTHKsMB4y3QVSomKzUgrBLMUx3X
+SE/MQ7eR5ccZZeFMiTXEcr5+Z0hg31myLaifIuQokY/2+hyVXQW5y+kGjvxQego7WbtE7q/Y8Dy
QeiBXjNuP8unkOEqcYhIwYACViqP8WPNfHblKGgOhW2qoX8w3/eLsZrPmu0bGcmdqyV0f/0ybIAW
fTYoN+kRwNIMZYYZen8A5XfRncx63iJ0KI/MzB7oKKoMtZur7qHe3YJn/p48R+hwN+45KDrhHowa
oLSQDONGtwSeJQ1rGrwo9VfTdYXBuETn+adAqf8lnYQg979X/YsJ9lugLM73h36w9JbWoBwaxAEb
di0prTLDMQRXR5wGwRNgxMPE0buCK2QuAUL5SxmG/ZQBWwMcoyQk4MLiyPvgnFdhuazDyRaInycT
+X+oUP+Gmf2D0fftWBSPa6fTtnI7ueLI3aAF6JR03yGMjqzJtXJ28L/wkuxEZ7pMbEkA6owalo8A
Sm52xRjgNcAixcQ1CNwstt6oPxOXIYiGmM4JVcGHw9zYWhxGV1wcIFe+3CPtEOBHiZpLSz1/Bqvo
3du7HcVZ2Rmj5wdypx/agHFrtWXo0Zzxn7dbV/9Q50h9BIX3w+lU1X++M5V8SLEUBVIxlONvl9uq
Uq6XU3F6Te7C6tLVcnRycyF/xKgdhRxzJN6jnOxiC7vwewLcCncASFjOSwbagGQ/Jjgfh3FbQdA7
9tDSh1+6xK9UtC/DAomJanxbX/1OF/H9LW4D/AnSqJxcuyMDMKM0rlIlv3ZBqTSLd45GayaNJBId
BM1DeXia71Ly/vQ8ggvXPbie/dkO67niragCtH67lfJiVE/uifZBby/nHbVREewDe6Fn8FQ2T/c2
0+HRRe3QHumD/awNYW0mZQzJA77ex5v+Eo7Kn6JVPj7gOrEC63JJGz62okgcP4JOT8UW4NKnAunW
XS29DuGIoD/O1Ca1onamd++jW7cYKvkeq9E96tPPrH4wmCxjM8aFBfZ23YcUs8FVOC7WJa4CRi4n
x6mAks1XA2SKsX27oCalD94Yl9UpaHP/AMz2jfYv6ufQa27JI8IIpAdKzoe4EsHT7AmvjTPS4piO
YOtR8GRqIrtmUAQc+32vBup9BSr9hKxihaukTPe9S/js3jdX7EZrNjBWjN0OhhFmfu6de0qkhbQY
HaehuxtWs2aggDUxgzI15+gQMabttfB5Srwq3rHUq2Z3IYOPjEiFUSrD8z17HgpI3sxXyW4ECwZN
VTRBUn3ZGTxiu6dFmMJ1Sae7xgw19eFh1FnUkSIgMNfsmKDBjTQwEABrcfvCQh2VssWe7GZwwx6b
f8g+BsARovievmj9ezd6urxJv5ytAnAXfgsdWOrSYcLhTh6WqQ0S7Y4a4WFcJHtcSzXa7XdUaR8p
cDjXwiwN7ywkk+sU4xswpmZPmjK1p9NaROfMGiPFjxpcT0WTX0Gg9RhK61XU6SPfiodMB/F1fSHj
EjJE09TVE74rgqTUotEbxWxsgqeYUg0PX3hdKH3wfeFEBxHwQvBfGMGaSP+/eOoC9lDHk9wHoAxa
ut6V78M28M7IdoF7SSyvIjFA+JVhc4niJ1YZIeqjIdKntNdV9/wFzBXW7CvE/iI4jVDcZ29LKd6J
LsbUgx2OuVJ+6Wu/FhjvhfQITZoDhjd8wftGswzLEuRVxcZKi6GQMcfhxfNMLmLcaPlKqJ+y48oU
i16M86Qhks+0vRpW4sHmamZGr8CY1xjy5jIJ7NQj0l30HlGdxbYzZM9G1UZH4uYYVptHJA2bbo3b
hRCtPofIAmCsU44wxsAWAFUu7+1BswWTm1/Fi1/1m+5pRJYvkB9RiXHDDZUiGb5eJ9SCXdD278HO
mzKru/mVB8DZD8gElAiKMLe6UF0eItTNS1SSXZfKDUpw7fA7oRoYGCSg4Bu3iD+hbh1rvonefQea
IKNGpsdlpMaF0MIIEr13j3C2pPOA7JIPZQR21iq4pqfwGd26p/AW6QkC6cHeM1wkVKnZ+fk26DiI
5boLJgbSGJVHTHojM8bSz3nSYBqgT8fBLpbv6DjZBZfuB4DLkdl79S89MxbY+KOH7leoxmpgYmHz
7jNWd08pXhm4Ydp9ObJjq2fR5pQYUDyjT2TmhofJc8ZcVuofBjdvFVh5m7Nise1fUdMWCuJW/wj2
okPGh/NwH2X18BXXWZFf4I5hHhDsR6dEW+g4api5DsS/Cs/9V3DooRgLrHXxBC0Q1BmMXLZ4MbE+
q+1uoLiHqYqI0XkElbbD9QwFiV8AfqQU5GYf2cgiHYO0gwoJXgUSE9IvmjNEExmF6XfIMGFp5VZ+
7HfmeoB+4lLmTbOXBo8M2yxUwle5NMF6HR9keLmMMPcBqNTsmnKc0rbbCR5uMdsLi6KF8an2Dl+H
BO5X0Pi36IVKE5LrOG1Y6Q0pLrx8A/ZfcmfYOTaz61j+4FUmKIrnK+6QJiG8jblx9+NDdOlVa2lw
go9n9VZr1v9Tw8wtN/o3v5nb6QPsuoPOsszi24BmUJOtILY9qEY7ebpico99sNPOKgS7njPVu8IO
0MLD7ISlsBnuR2hwBRi79jsRsxj2YD21w8qfyQGGJH07tXpHrMisqApPMAb3MdqLnhZe8CJmPwBS
NQdSf422S7wa3ZjK2Mt2fsK/5LR+TA+ZOiyzDn8QTnG8rivZnuF3PiHH7aizbt4ejruRwZLjkqBM
DNpQyy2+Zdu9DC7JPmdlWTesTidlVwcGawyt0bmPePH8ELVpJ0iwGUb77BJqn8eZAv0DyN1AWypJ
iOzm7OSzN2J13CTXmPEur/7B79dI3z8SM8F3JGcv3b0Ce2s7bEIZq3FuJM/IFA4VaIa4HbxI4q98
dcPdp6epkbz9Fdv4xrWGfSxw1j6M2EQeEXA/6sTMLr19XwkZQQ9eHOM9Qjn+3lNyPUMbOIcJzDjP
WHAnzORI7z5x5EVxuiv1Lpt9eplcZytomNLylYrUcmYsEGrNpWm5NbJjyrcmqhXZAaY+FEIPy8Lw
hHqNFJYT7HQjHZmaPUGiRhT8tAGrjNaJSqxYDSGkjTqxPWxzrsC+2u1EYvot8as6OgJ2ppX0HtrZ
CvFJeYaDFkjI+BUYPWDU2GtpfZ3LdsFsTe3hiqkPj1tEUDfYCP9QmFl/6ZH/mfl9ayocSqm2Ts8d
PsIJQmquEGHAwQdRC4QYSFNQD521WLrffdyxk+OsE3YGioe9etrpPbs78o0CKxHIWrM7/3bqdxKS
Ve6u8DwUPBPsgMaGN73gbXUP7S5mQp4U6xuYvak2eqTaHNeMZUWfU+u/+xCw0ot/mlRsiSLHZYI6
7phXHBNpfI9Wfg11vA5xlIsu6TN8hjZNJtTiwlVYZsAZVuFjbuRtWCHH0MSHHFeCwR7JmfTuP7JX
/Jio3TYy+y2SAwaWXffs7j8RUAzl7rUL4wnYwsWzQp08As+TuMhqkzr1maAu4gtyAIb2ySNGdiDA
2TqACxlYngGW+OZfgkOGe1i3IvkgO+F6rrt2QEt6g1rFvMSunlm2CWTikO5i8fB7H5sGR45XMSbB
IYZ7ZIg7xC4sbEiwrw5kXsJmj6zaMbVGbE5nP4TyuYI0LE0KZNfbPnZZObr1vd24DXXbM8Eyow0d
yX10XClxqeuRcVf7XHB9e6jgkSquiahMKblmgGWxGpIZQBtgc3D0pJMkDySHPMAnEwSYBsr2c4UJ
Fz+hceOBYCDfge2A7cuD77jjj+nEmvAb9az4DmKT4VcCtAY3NZnMvmVPiP+OTDlMv/bhbvPumZMO
WaNJpc+LQUvuMeMC2JMsYOK1laIaS6carf9DAK8F02Wq+dv63LuklxjmBS1aUt4LvuLnr4qZ/Eik
osM6EQA2rrfsnO6QBmhJRoc4m4FgLVM4iAXCAkUocJ41dF+NoPQG8G0GgJUpLEr0NvqI1yNZRI1B
1YM4EL4QdvcZYviGvxoclckqMoaX7iq6oHt19qTQ7UkJuiGfxnA1BruWFrGSnFHbOvpfH4SppPY7
EUsNgvMyeYToPMZldgt2UAOs/OqVg1twRaqfndsrg1tmJlV4iU4zpSeFanrOX7MOtzDVIeKXZApk
C3uPnUsaKfHfgfBkIA7BJEKGJDJCkztRohaUPSuo/FUqseadFHhdVEUVWDGnmchcp7vkOpK7XMR3
lo8cy2dJwOas0mdQZmas4b1RRyhqeB2auNgYeiwosR7cVWhidIhG8IgcDNfuQwJOMth9kXe5L4A3
KCwGZ+80uHePnpE8Mec7D46IVTchYyI9kD0hj2jy0i13izC5v+rduxcXn5Oq+8DXYUeJ9tpMhH6Z
HtOvVMI3+dmVDYZmp8jNek9SGC25ZJeMCx0yGZDC8Jrt6W0AwOFHMMxlUAzf3Ddd3AmyirSmQ5Ul
LLbuLAkwSfcIF1/N1UikKWRzBPMG0vE5lQIYG95p0jLm6r8Is5C+X3ChMXjumYKGsHj3DD6xx9Ao
3mVHTrgQocFsh/I3Kqd6gD9Az0zN0YFcG/tDfKzwJ6B+IIj7YBfdIj5yMcBU90knRGAjTaSr2TWB
DJQ0OsnseE+wW0y3wzZ9kc3WyQNcBJjU0NFCsX9l8XoDO1MAPByQYwE122Mb8SddkJ0vScQr/85l
pCIbcEtvwXHUhGYiLiyTGkCK8FoiB3iESlISZYqeFrczHHPJXJDozKiZ4pKGp4ULk9AwstzLZDUk
+YLLApxybsfE7liPMGSaGnmnV2bIuHnPruqp0SlTQ1oBMSAiQG7suUtWcT9eUzW4xQpKtXse4U4g
KfpIivNq5e6xpyc2ceQSVijOsUFoNJ67FdYmhz6lStpg0P5DX0P7J/xBZa6p20hd2joj629dx/Zh
req63TOfyffr5xQPctrzpXcrA8hIypHSYJk1cFUucPVEI32FZ4igOEruL0R+fxU4LLTmIii7Lh3f
ITDdw/LhPkbg7b6OSwEj758YewPcHQaXXPC1MFPyKIi+SiiSjp/So+MnE9Ay4IhIjLcD1sxHwRs8
w2NaOuumB0DUHdDAGAGZLvKR0IzSQAnu4aEaMHyLUYlIgUC4jQTM7tDg1QwCzQU1BQA2BUevfzEu
TKTxC9rm0cMw9jy6LDFV/2E9/7mamixatzJ9a1P7j8TTb429vXQrm9WrUiaoRF+x8fYMDFShtg1a
7/ZTq/6fw1I+Cxkzw1RMHe2Ebz25s/x46HJpIaMIVjJX18jDyLY7fi6NWegjs2Z5r/F5UQHETdYu
qwNHO/5hYKsoYmrxZ9OahzANC8EQlZa2JR7yty9c6dLxvbqtlAlUqo8SqDd6DYg1CF7wmAnc+YtD
enOqqze8hkFgOnOl8E1gf56gLXHzEK0ciIXjWAzQwUVYmO5BE0jhrN5Tt4flrQOWbY0sIoB9YGzN
8INcXkCjEBsF3RR9fs67tKk8Ia/nTT89gUdILgWDpnvcm9yCKALRBMmQ56KPpIaAMSVvpBwdftT6
YSL/l0zxz9UQPcTfVkMvdlLnWbIaNF1wEZ5n7ZnWLqyfN1r3DoRyPK+m8Es22uYXJh/7xfjjDNFX
THUSY/ocH1pPVGsVzd1nH04A6k1RAlJ5+1Naq/79zdkq0Cfb+Cek4a1p9bs92uLNzfc9+P9RO4m/
xml5cxduMhlRGX5+/rBftH9O01kgm/8DpmCqY37bLnLZ2Pf9C/FIa6l94A/8mu65m67JwQiNa/JC
1GAoqbB3nPMlR3+/8+rua/jPde862r+9a2dg3rwOKh+7VHm4MncyGtEqWwx5/J8kof4CQBHP2mEc
xt8slPP+fJll/TjqO6tRgFeA4oFJtRFArC60RagJQ+apD2q0hRiqEvpUb0TwMsHAPgxQblXw73Fa
M8W86/tBUxUN3UKOGzC1b1trLz8u5uFRqpOpkteAW5cZSdX4OQzGAsxX5ksOFwoGbehlQR7gxpib
H8J3W6Bzl/chAhF66+DOiasDQgYH3UXpArzP+8MazPPxPmHMGNydzXMtOUuU8WGa1WOBBFJ27Nx2
vSRXZYSCk63UdJedshvY+DG6pye9SWVDNSMIX/VIR8k5q7HnjOMGJvfBo449dsfiGli9nLilRynC
v7lBA4iWFqBP+f8JO68lR5FtDT+RIvDmFivkbcncKKQqFQIhAwgQPP35ss9NT+2O7pmLHbunupCA
zFzrX78pnXoGeMvkQ6idE3Zq6B/sZ1jS4GK1WvQgn8gM/mQMOoKVvvllpxawloQfKY/h6YcbPNoR
rdXOrrRDrNRtFA0u9uwu5jpHf9cGbeBjerNci9kObuYdWaQ8tmSGfkiQfqVggvA7mxzQWo4mhqBV
knmAe4nC94kunTNZ1/uJvyng4nJe3fnBtXuHMOuWs8F1hfIFSYbgacLIRJOwxuggnMi4rA8m0GxF
hTS4793+ul4kuyNF3feyxlNjvIxfLh9JT7BVcF4unObhOxjPYf2/z88Qrc+LYZSQOPQ9y+277uCw
dd15hXoUawviy9zhfdzCYh5U00kzGqj+mj3yu9rE3vIWDFJ44Wyeb98ZJdGMA4FbAAOdG7BuIgQe
ghesnaQhThIxsbWpe4eSzRbJkNBtjtuPXFzhEkL2hAD7RVT6B+zub2UjfsMSnVS9gEjwjznTH9ec
gnWkOD112TZ/rLn82bMVqWnktQ1DyYELiWoctSlaWMQ/SGvLMeARZAL4r3XOoI9tEtI7Ega32/2L
+iP/78RHlbCVNSRDNTVBtPrvBlDLWZk8LV1aN8xodGqXppkTBCl9Eb3mPgeYRwDhDUD8wNxY9f9Y
8ao4v3+ueCZN8PJUzdJxLv3v5cuulzTKxZTWTAcoiS9j6JRwclm618Wjcy+XEOeM+uVfJzWM0cGD
7gTkv9hJR1TPeRjZQXyZX9ohiivGv47x7lsWjXhDpnKxfO4uOwYn64I3D6yV3QCJIyT8r6uvNS6p
cpzN9zQw+6/ET4mjjd4Iydz3KeEZaE4L+S13gh7i+dBgvwPuJLn7xiLHah8e+lf9lXr8ngI1JmoU
1DkoGSPbdg+rxE/ON52h9i0s6aZPJkl58OniASyVQM7GwNrg2MhoD437RHuE9jvxe76hee3Z3qTe
GUgTlZpMMX2hTvQ3cYhGfE7ar1+rfWLsNEc9vU+mFurEpfftscXS2hmE2sJmIzd57/q3FdtD+wX7
2whsYlLfH8j+MQ6ZGSr7QsWJwvj96ykgNfyXhhDgSB/yDsts0h1pW1sqKtUvR5KMAFYKqlEVWbR/
8LIxxsEg0rkvKq+d0X/jOWC64JVp6SSCeqP153Vof7cRIzpnVPKXy1U4sD7jLYlerZv1Wex0c5Vj
EmGVLICMQthT9KuM0fftqYHdDu8Sg3XQHO302JVC8+V8fxfrw9UF2utnA7xkGocfU4boCPvYQ1d9
ZWwj3cFCw2uePsRqYmNQQj2mFpwkYG11sG5Xt6lykte9WTG+m7gBXvg9IKHIK7pdM78UnjWXPzlx
K9aBMaKUfIx0Eceiv6YiYIiv/isuhpgf/YychNKFDmrOTpFvXmvI26mTjZnyEHdfwmHfo9MSIECG
l6DlH5pp3n+Zfrf8+wKS9T9VOEytFf6RTarxHwvIuhastw5aNZslG9vHl/AWHlN9utjtDPewSbfT
KWMa/Hrc6XQ89O7hfA6vvfZQ0AvPzunqEqDVFVIS6PKkQIRTJnFTDsUA+F6kOIo9SRBlhTlAxIQM
CfFjvMC9xL+5i96kJgZrhovDLGGALxSoG84aIcCdHJeQDfrLNYKUAU/0Rr6OxMlQbe5AslJfweHl
gPqOOYozEayp9XI+ZBQ67/cnu13KH6FwA8Bg4J+5XxwPJJI7/6Lg/KnBMExJ0RWdClG2f9y/1sjT
u6bV0jo+Xna6k6570+v82a+/1M0byf0biOGwq6PDl6T6l4nNdH7yYCi2qPiuRy2HkHE4/v2Z/mlH
/v0T/SgfLaWW9DyDrYyJNtnocAbIjcKf4h9775+6uN8v86PWMpus6ZKSy4hJHyk+8uLt8vWy9b8a
BlnQqX7u8SZvp63gYi4b2o9bLL0PvWurscdbc8RkL2qbdbHpFsRCmmEP+05y1BZk0cXO3+8jhnp/
uLDFdW2b3y4e738Pl4elNs9E4tm+bagbXgeBRHbwPoDts7uv0FzWEY4OWAbEAyx4EGWpS1LEYQZD
IEY95/aISVuXHoRrVHPMSGZ32buwLZWDK/DVLJte21A63yM1gsXeG7Zj68MY4Ia5hpCUjoqZebJq
X0UUxQj3aHrscE/vccxm3UrRnAp6sRXEQr+bAIlfQ+WoQGei8F6X5xi09YTVLVG8LFw5IEEFPVTj
wHV2lGSYj7EHzNDujgEpXkzv8/3jQ3v4NtPLTwDZvtk5Rk1JYR1mNl8cbOXivFcdAeIdo9X4o53w
xCuwo2Uy77RpguksacyY/q4emmMhqWXqD546fiNJJqJRdlV0iM9+ogbv0iMTE/5Th5FAz5UsH1MO
EnBvUcGNm+cfxaqHISvJY+PmbGURNXOWD2LTKYD43uPYdEtUzdRoN2FWT1JMsu4RuzO1yHgc9874
ot5hRHtpFeRsPgx5Dl6hhb2zhKr9MKiIcHyukue44qh5uhWVeY2R1md+H91qPCCHt9gvWTX3Se89
NR8+n0pjL7rffULvVoz7bl8tKpfpfRFvS3AfQFbZyXD5gVNAIz+UZaHbjKfmOX9BtfafsUtUpdR5
8J6fBLT3L/3e2g7Td7+pAx3VZUr3GyoblM0PxUN3Dc/lHdma91KGWvt5SYeqiIE1Ub8DswkmCs4D
hktiY6McBxhfGduMUNdJuicBBpj5ERV7OGHSSVsknwkaSKdjBI1J9ze+8hF6OxxMUOahkmdWR7wN
IsWA6rvTnMsRi2O+SRzvsobNtfi4AHmTK+rFEWnpTJI3DTggucUA0Zn/ZvK9bu8RvGoLs+0Uipjk
XRYqzrPPQQxl5emjUlWuBN8Id7YDTReYH+KmK6XGeoCR9Z04oTW9ByAUdBdjz6QK2eki5r+PDmQN
siT+vp6VP3WHliJrsObFP9YPctK1MavqnT8kmvnGHQcBtjTBCUncwlmMRgOiydwBwuZ/IFC/DtCf
u9fvV/1RIBevOH/d1Zu0ph1Fn4sBIKdjFLbCx4c32UUW9/fv+Qeutyr9fkVx5P8GsFSVJYMu/Lpi
5cMh8+/E1r89NbhHNke28MlSvelitBHGBYq3+1TReqKGkv3B998/yi9lzN++vNjaf/soT7myk0bn
o2z3wFqIQqLFjOYTSAA+MWrqv1/un9/8Bx/WTi/XvCt5whQw+ynGNqW/n2ZRcOqcMBwdMagGHcMj
DvQbu8W/X1z+UyXw+23/cVrY2evyzCouLkyLMnzbKGX89Z2Wdtn/B0REwNKfjiYdxi+tnmUTNvTf
G/tuteRqVIduXXjVd+MKp0UtLL+tUHgIwSzkST+jIGD04EQMFXnZF59O12eA+AE7jgrVYSKW4/lh
zA6j13ARbF/BPgdYwoYngD3sg0ifonPEyRFgyrKCFPNgpGTNn2i9wXgYV/Mv6bL2mjZzQiu9g6Pi
ssCXa3xZapeaDL62O5pg1WKRNc0R4K4ZtX1YyzYQBHuhKb1OG7jRlWMJCViAkQnuZ7T334xOnTH+
oM7cd3LP//6m1Ba/fS4E/kLP6w1FyMDfH+CfChobjFYx2CPgnf54fmWi3KX4ce/WONhX3FHIRH0I
bNdZ+g8EVP4TwGdbtmlbZGywHf3Qjai9Wit1+datG8iD8obT87H/pFkf3/AxvP6jTvvT1WRJJ3zJ
JNUD+eaPDahKmsQwD4WCLMtgqD7bM3X1pM/LUdmSk/X3e/iHUBz1Pxf7sfdYif0wzZiLKa2brqq7
oBgSQYvZCiLMdEQAgnLsNNTTOoXLpN1b1xCd1RshTOpqS9xti2MlDckYLemLtunH/Xh7ihCDWnMk
eEzry2VclwFZxr33qq0n3dXnMOtFB/heMEl35j+tcMXd+bGD/ecL/djB3nr+trusVNYNrpvwigg3
wTZwYW/1zx4moQ0uaV6Biqf1jY/rwGRMuOq1fCNYYLeA3hMJIIYz2xRhNZF/FAWk+v3jffoDH5+b
Tu+hI89FCPBLVfHbLnuwHp1uv7npVHD3Ka5+NnR140NmRJ971WugLdnhrc8Lli2g7FfnjYV+KOMX
N9Um/zxm/1Su/+fT/Nia9BdS3STmjlkSNWlyMrA0oGJxCYT4lRlYGDT26Rpi9N/fPVm8W//zqH67
DT+mdBerTlLjfhe3QXHj2xAgVdvVg3hlvZzmgIj9eTbrf917caT85aI/13L10uTXu8iJB4oykJgk
SG4ekIASUnXJDakkN2imJIjg9Tq8bWWyrsl9Nqa1gS82JtNq59s4/v79TvxpgvD7I/hJw5aVQya/
FV4I6q4eaHtkSk43MoBe+vLmFdVUwRAIiyg5PoMMdh8w0/4QaTPtOX6UHjnu5G5eCteEsc2saZuf
ktc/Noo/VQaQxE0FUSb++ZL1Yw/MrmZ571pdXsPySRL38AgByoxZA+t9r32mnYMCYdp7u0+SdwDV
mUmN2s3fb9Mvfd7PZ/f7Z/hREF5e5a3SH3yGOHEtzPb6Zon5A0w8koOxyvxXgfCn9/P3y/3YiM1H
16hvk8uxidwGVemkiv++IKHvBiUUEqgTRpi9o398yT8cNkwkJcOkKCSn4OcENM5V+V0dJJnAHMLH
+5o2AYvYNnFoyW6Xe/fXv74mA5c/LYrfr/kDgugVz6veKg9lndxnsk06l/NaqXUAER+EbVnWQZdO
1GVdeE8L13Btr3Av4HelIQYk1YnG44p1hPqZYEJDLjPdIRksCgwsGK0tGaXCO8EI803jVh9wCzAh
967JoGz6t35auRdg0yHZQPnBlyNOh+7Ma9Ru6KsgjqR+KgKYe4VXfPVQ2h+viyvHzRmlb7nPZrpH
BC2JoVUPbgpu5LCVWqEpl+YQp24T60PfMLJpGwro1xYeLZG58q+5JSQkX9+bCxpzHeOeIWnGincz
tjTQFwKsCCwmvEbHQZhesRfIJRnF11BV3bfiyQ+sXGsEZAyF72D5d8hUXb/CaO4+TO2wt3wZpw6R
Qute4pvTwaWxwmxVJS4j5CtBOLds2XsH+MDIudBYvD7L1ntKw0vNb5znWqgmw+yAb8dr0lauDe64
uj1gsfWunrTRIa34oA1XPKeWV907YGvHpPj9aeMOBGaEGyK+ONqEqApaCYvRQkGq6zzHbSgO8g/C
bciSY926ee6+EqfZd5VT41FMuv2YA5mhPnWfZ41rBknHGM9o5A8IHkq311ehR9AD+cWW7AnLMZit
gh280RdB4G+/8W8hTl0paFgUX8AsON8ycBOssA6FwMTUXPICygVzF1yixl2O8xCssEOI9ssmsHis
83QHGaMyX97YT9/0DSDjiSPz3cmQg49LYgQP6+ElyG760qV/V4lARiI9qJJ+Ab/0cXoD64OT7LDb
vZAhDea4ruNRZkR3u88794JUPMpYw3Bw1y9tnZGLUE0SXHd6SmAfdl0+MJqxpAZ6trLaeSZ/5tbs
lsyvzUjNRhmJLIlnVsMUY8yOkaMSKp1ro7F4jS5QhFsIGq+DU2VReQEolnjxCC59ezppZDv+jtLO
4w74KDGdhGSR75ahPgOJfNJVgwcMxKNB6rM2kHte0VurXaBdxo2xewIiXDxsMg89Mm0X2d21eA+u
ngnZA9/t2Xt0qXzWa/GYNmXwaNfSOG/87POKyAvAH8QA0GOYZ076Vd69K4f4DVthY1jK/Xu3KS3P
5jVv8dlyW7hBRE8gxahw5QcXc1WcNSrkttD6S5HFYTso6ZDolX6cRuVj1mO4ByLR2F4NZg8YJP4P
oV0E/RxbkiejB41Lr/8Rn1j/F8QLSCfC7e0xZESLj+cvrx/dgcbY+0LufrYWenTwOQADzNGZfZHv
lo1+ZZB2tEFzzMkY3j+9xkXlJ5RZeGVdaDnUKQNcwjPmEMzhQuwbxun9wqs/cdrCUjUwXMHWKWSo
GAHDYOybB+iYl1v8nVdEZtbDM5RPTHbgjZ3PSBB6tGMYBPCFIOPcXW1ceFtcGgi8BRbHQfRT+gIB
9xZsGzBy6Bmxh9yBrDnq8T7p3NV79I4UfAiEaXu6hBO0uG8WsQOWLsD54RtJgPP/JplWOFY9xJBs
ec7FOxOzJZwdV6s9ISorLdwb4MEgOMF9R0xQcXCkzhcurgy0+a0RreImEWNanFUjhHXW4N6bnuxg
hRnn+dC3luFssVhhUj09DAj3dfYUOBpCSVdfoqUCW/wquK3Xj8uKSHMbncxrtGdmBWnUX2D1i1tx
MnIA/zHvwOA7wn53h9gr4qOZwpDKIjrRgZ8w3HrocYS72cvLMSLjpYMpsw9Wcj+Csxk7zkWiIU1N
pswE9OlvnyoPKjiOLvHssigjYsIcjRupzfCehWdLcIXwqw24YY81WFMJMVC7M2rQJfim4lnVQ0JP
ow7LbPKJ+8LAM1kvFrbspwy96F2XWCHn/FX2t3FDtMWpLkKERA1cXsc+qT3vJIyzkRk9XPOB6uSC
mjxbXgewjIodlN/FY5HNzJi0BB0SV6SVV5rvrXELefeNsEFFAsEPBkfG8zEvbEKOqY3qqEAQ6rMR
QY6aaK5EWBCpV2SQeOLFRMBjeLBq5U+OFvBNJH8IDRjvvcXBGth5xNZX4K5W9lmyXTNEaFd+2E4G
HeFLDG7QdDkdG7qbffI9uAkjnkHYBR0WJ+nKFgZuzmGQY6OJya9z+DhJicueW5deoo7HHFs8wMR/
rvbFiPeM93DK5MV0PPGy64V3AeZd8Pipb7hJeigLoeYKteydgbvHHnnY4QourDg7J8OfXXuDKwfF
aD8kw8PVK7H28IT55dzM7PURYoDaCEwCX4XTfVmuMbnuP0En8h587t42dzS0n2LnB3znb4p0j3fQ
fTYHxvU9ffTo97/dyX1ylDxYAgd/DtAwzmAaok/COGs0h+/UnfG4+mrDjy7gYPrghCP+B0UR6xQX
+WKI7YdeYCvtB9H+zVOwY/56Isycc3efWv3HxHYei5Pm3lFGODUCXqgl3M1R0uLhbvgZcpPZwe+t
sEY83Ps9ZRlP3eWgWcFi8PoevnoyN6RxDv7XAIcRLx0un26DleH8o9cfoy6mfqMQFseqvjUyR/Jl
jC0xoRJZJZ7uyMuWIRt6rW9whCUpHDgLji+z60TsdxncTNYVBGd47NsguA1W+TqD380elqZ48OOw
jr0+72H5DY+Vn7Xccmjx1f0vw3+B0eC8xoCdZ22KLb1QvH1zhPUyEe43EVg8tykKwNxYR4WzzSKl
BdPBo4z5VzTmLW3d3hTa9CogBrwe8tOm8KwlzQKdFLxHgh9mEkqlQ/98iKKIgTcG9ey3eDMLx59o
lm7w9yb9IDrlBplh5GBRgfXoLSW3kSKqD5YTJnHy4Ne18HxjvbxHNGUlQzcpKrM+j0cJ06+EnmbR
+mntXuMAmg9HImJv9/accZQe+fit622pa1gW4tAjfnhlCZmnRFmC04qPByQuX2dKqmU+vSL0f47n
tjdnNx7ni4Ksd27tWGbVXNzxC9ohQrzooxwIN+0vOsKT1H8J98D5/EvcS6zB9RYT7o6tDtErp4S5
qsrJXfNyaPfQe0JmoGso4UC1omRyY/Jgpss+SuxuNsdtC1J65x973wOrZKYN69Zphcfg15fqIH8R
R5opC1cgUT8xJRGvS6oIzatwXyS6ZeiVg+Ecqz0phIfXjQRpSVhqs1Xsm3Al/AS0HiGXz41eoa5D
Twd84Fxha59wrMY8WgTy4dTcDOaky7AuxrCtEjZcY857FuThCs7D6kLAgbY+Ke7+ccR+sOCba2E2
qj8/VIdQdvjMuPz2vsyv3j3AhzLk5kKthfnDeA/mMz4cwn2eggAMsMhcSP7Ujvv99NqfUnOv+BSL
pB+Tucb+NTwcPaIaOPDUYMypuOVllnCusGHO+sbLie05rlZxH1O+Cj/VbK3wk2ASYXnAgkivojcM
B1fMxwY00AW7MrREd6vpTm/5a8+wt0SQuKvrHLbV6SKwV1I/abP3fMPMuy9jBzN9vrSw4cVpGgbI
mD0D+okjHwZj1Cq8tbiUQQO+LJWUu/keipOJkgIXkoBzCwIJpFDapun0FeH/h3Yjm+23veEQk7pH
f9gMAA/goxzCvWBLnlY9DkUobrj8rRFtcEPYuMf5sedwNiFSm0O02JA6U794sJJv4IKds36w5l7R
dj90aGS4rdOJshlPT3ttsB2+dkMYEb8Me1I8P0fC+VSfbvOPvfGNs6jE1X956FPHCMKJ2Jyz4NRO
aOeZ9R8ikR/STXrrEB9xjM3wse1T/YkUhzvKSI62EwLMrdfOLXfIHuxiyT/W1lOSOelSqAQNWDzk
3IjSBr9+/AwfRBM4N7GzWn26HxA/jPaNsBCMO97swSkflG8ONPK0EqrNvQiTykE2fBi3jw8jhLGX
9PfySnZayqmt6gGGeA9qsBU3xEVZBPd6Afvgctwo0fngrXh3HW1AXU28ehHt62XimyfOrwrq3d17
UHkgkUkTTsIH3OJL4pHURwJAmEEsmgZ7zeLFmN5NUvvyReexMxK+MeYlal0VO0f2tVIN80Ft8Yy8
KScptVY1BjG0fnlYk+njVWPNT++uquFsTEagjbf+y0l1iEorYWYOv4JbAICyVSEjciC70yxYFc/B
u5/MI0TbYq3HC6qAyCBaSdDW2FBVb7V4bRbCPSXwRM3GzHHG28hKpwN89/kF3opTjBKPQUIN/+OG
0V/sL843HFZdc8GLTcLtmLAEjl+IymMRQTWNugP15v3Rx35Ex1DTg2bFqT+WOKXfbq4jFyQPZdga
vK+EcTLXxdEd34YEcMxtan+BvwHn5nvFnybzB76pPBD+9VeY40OIZIE4e945JWx/qd25g6iOCUO8
BKoV3J8D7sp4K4UMmWLKX20Xn1kJuVgJDTU7rcUJoB3j6UajRrsJZqggdIo4DOSkmFbd+xT1pCJu
sMmn24mDov/gzV+8TTcUjvwLhOC/Xlw+x17IsLSQSbG3n4pVBH8fY2lnozkJOYzGaMZdiv3Er8IT
WRXbbXwUivpkgd0Q6qKUuMbVc8jeEFEM42yrLg/kSJKSBZvGchZIyClQyR2SVOfTXONlOWunZ0JF
HKJpcETQBmORkXVYj6lL0BAg29pS723He/XgBFSepinyiIJzLL5eh5sg2w+RAP6QA8UEiKZQdxAp
odLhsD+c2adXERN1Vukqrkhn6h8SYheM3WJRD2O/OBFnQMHcYWgx4Kjm1tH4iBOlHcADGmuUxo+1
setJPjB+SfGoO9apG2d98Gby7kvFaw5TQp0oSR2gRcreoF5QCPoxSWVz1S8cRXGK43WFFKHwHtEu
fSP7yY6dK38nt8Bydo/R5ca08mCDmaaL5+T2pQX5zR0l9voF86DoIuy9cdDvBWo71bSFXqDMtm9+
8ZxZDBsCcA9+fIKd9qAwPGVUowG9OUcbLbgzeMZ4UPMDoshx74zuHK12JiWDrYxoaIIEHpPMwhv8
u1TdTncuwNj24InAOvPbL5sOeKiWhBbIOI6ic9MDNYc/S8/Om0eX5a0zw2umcJGyBY4kJYGyEOqc
9WsOyCg5h+GE4xsimgMIkHthzd2B1AQdAND+GsVo2a2Jk5bEB4ZN5csITe0vLXqYfnPoN7AGn0zi
6IlMGA/qJn4ESePGo+LxQeLErBgaLxKqG0xggJ1tgk2ixLXzoCYHy4K/IvAWmbyLZoZUisgDxyyc
CRLkZGU53VGQdac+jvwyzWFGtCxmG7Unt9SJZibGhTnWlSeW5vh85eihywumhLYMt9MxTgDYzvev
fBbCZGccrHP2UVgpqIhZ36/Z1UnzCFpc7HwRZ5hiI8BEb14O9CXLgDZHDHCFPCL1qEj5VB2gBF/D
xD5A7Teoqy5sD7i+HJLZk2hJBoPuk8AZIqg2BQgd1zgv7iL79AHpkiXHpxFxWHAa+mfElyJThyb6
IIpWjUxtPyUq9E4GiFKPfzUaZDm9nTPmpm+2GBpzEX8YsTYfYQ61rQZO4fPk66dFihR+NBt7A66x
xhwoqiPaa53uiteR0ZcDUFVzpyDH1xTptEqpayyQf/O/mhL1hkBhU8jKwkiWhosEF35huKJINnbc
U8hkqHGgFlErUlakQ86ACYYSPV98thO5OCJ8Cc+Hq6cq7IcE+HCiQLTjh9dvR2d320Ui4xDX/WyK
mwZRAGMoeNQFuTs1jtjwTuU++/sekz5cge1TrA0LRBXV9I2tT+8jQRoimQ4FlP7ZhBXz4qbfAx5d
l9WUhJoHjNltvLIn9ylnky67BpUe7Fc+rBYZ0/skh7ieefmc00r97L5qgs6ufor2mtnx7uWBQwCs
vUmcIP0Wqr0yS+shfU12gLpCvOD0TQ4zp3T8ED2ydOQ5NesOk69TchmAuN2nShapZGFc+ipEonjw
XFZYcXFUk6IOO5CeBR0w81xp9SCnud2Y7DQ7dWjqIb+nwLLfzVaPeUd4GbV48wFNl7mRhVj9bQaP
831aLgwa821z1Lo1+Jair6BjKVRRkIB7i/IZwGXK4c3oHkRezFMVEEccV77q2Hlyz7uIaJd8zPTw
erzU7kU7q7RCxwPmzNdQ68Icf4ZZg5XCkC4x7SaHwdsxDP8SHxnXtBOKnlqcMu2ae/rseRcSsg5B
Ej7pa8PHAqxbObe794mtt+1FagU6MlRRLXg0V/fUKRu8keRPqUUx8MQ4hBoh4HDL32GzeBA1MHvl
fpsNmb/G51IJ3oAEFP6fjUblmaChngEpXoeN7mXgXS9Herjc6qst3vf63FyHPTI1BnEWPVWvKL0H
Su+RJe1zC8d7gAb2m+wSvnTYXZ5t9bsHxXW6kHvj6x3PjmLeVosL/CA5qMvokG00ujjIXdIFyDFx
kzehGFIDa0U/65XulFJUqyQlWv34hsSTvIXbiy6Zb1EniwsU7fZ9ZSFwtN+JfzSZcMxlAJM3aOeh
F/QSCNkGQgjtwgm0vB2L6+jNMtLou7p0XUPvqi1PYst+8QDJ0r320xsEQ/5axR/mD7q519ai67kY
L/+ifl/0ntvV+uRQnpp2/3jM6se0ApB8kNLUMXYAjVBRbPSCK3Tnqt3HN2/7tCJJa73iZQc66joL
2nSr+23jaY9ncGmDJuZx3XfY8/lxzMRWHuSAuvkhrLXPx2HTFKrT4rFSP3yp9YGLQTxtBhDMEvDc
T5k3LhUOuyijbHv5MbrjErr7xBgr9CF4Ye9AlePjlXho3TEI5Lp4FURjtpLpC42JNXvOOskJJDa8
WVqFVtrP6dLQgDR9oPwHqUutbwY4G+HKEnu0kIVIHmxv/lNmhXod6R1P5jQEbbzwhfZJR8gYPeOa
Q83/GNgq49C59Cv6VpMWNe1H5l+TUP3Gm1k/FqQ/w0rLYZVVyMAKX5McbnLmScO2W9wR6z89nTCH
xINLeeX0PVaFn8abNp1et/V1divdB1Yd2lcS3abPyiNdI2LvwzLtTIjlG472MlsdKuThBbOXp3PH
b4pZyZoR7UVYygMytvPXCCTHfO7ab3v58LPxA3occNJMmjTgz5TJ7KkVvmExwuKLe3/zKzHo8Ww2
7q/cPXy/oxvpGGC4FokdDCqYZ51a5gQNsVIh2QS9YnAY345S+Azr1HngfXQY4KUzIaZGmZvbAvOU
Y7rrhtjC4QZnVPgnedlStwlzHmutX0SXT3BOeKWLW59eAu3CWX6GdAy9AR4IQ0Mamuv2FaaeQvbC
9+viVxg6ImYAhrdBZm+TBkBO94WrzsV9bSHTsrFW67sRoVVokoExj4GfCXK71MvnwVGJnU1cjVfj
mHwY0PNCQNrGv6sUEt6FwdzBiRFLoTRktZYEkFCqiHEW/wG5AWeIjdkL1uhrkrvpjmKln+9zpl7G
gE/dIV7uX7bth7Zo/OrtZnx5HsSo1B17BUHh4KtEbyD43sdz85Ts78MLH5ewR/odr9sBXlSYEAT6
vu7fBhSglG8Te9hCyNyrXqoLNH8B/aQ9A2yV3yCSz0AHuOqTskO4A0InjuaJ4HIwSmkN9/ClDsFS
PyvIlaVbwa0FZmM/hEcAgc6McsjpHyJ3k5vENs7+MYPrUY2Zb3BrAY8G7DzWmY1+1rIFYf0WqNi2
gFvWLpPeQxw8V9So2ZD+8b2RIn0PATAeq/2e6lpGUGC8xA3mODVcCSt9AFNCAgI61+ZNZUcbKhmI
2sFQa8okEj/4j68r+gyO2RjcIsRf7vF9O4psFUwHCde+Dgyv1JhEclY256vh6n3AOx6MJVi4jAyM
4LAzN/YCsc4jNCEhcUS8V+x+14GmLlMMMXacgkNKgqt/WSEjNObWN48IwBHQJ8P0aSHxYjF6jV1C
BZ8qOZtGEcggi0SEo4qZ3K5ha3jqNpvV05ZGBC/sqwuiTAlCj/e0CFx17+gsesCraeVIuzSoJkww
OUSJrhqpn9dFm3kdaLqJ8h6JFVXIffZuZ+CLrf+ETU1rA+H5ls6yQD24iTl6gd2zU6N9b3CCUaod
5+chuHw8zsacw1EfleP6ZL8C3kwl0qYt+4zIe2C1PT/e81ukw+N+DF8kcNBqybw9tKtpQHWv8LQU
aL7jShnRlNmUryISEcZC8ey3tpvia+ypmwrrVIoSxpaMg7l04zBqYIjXo7UaPpmK7iR0ZLssaCcA
hUrjNZN43+izVnXAgcxFcj9SpjJ0KNnj53Lw3JXrtwR1JN++GDGfYywC6KwR1VwFzZpXLN1ScZQh
V1L75YSUdjugSx9oPYcpNUEUUO1Ut6Hy0dynNkLXKHeEGzly74QhpUY/Qp+Re/ZlmEZMT99uucY0
2WiwcHiv7NhnUZnOG6x5xodKBNn8BUfLh7pujiTsa5Q+XfEpToiVek4BgXPLz+fGQDPd6yTzlBXB
PRA97eg1I1A0YQB7xZwaRGN4YyI2xmlkjPJbmRXCfyVrh6i4Lm5PwePxOTSm8Zjea5kyDwFcS9bQ
yLPOKwHoXHPK05Q/JAKD9NhvEXq5GQjYvh7RbhjkyXC0Dple4zsQPnNGSRXVWCSKhOOTw5IuyqsH
Kc0XDWdKhVyNjQ+AHnJW1NK/hJxOhK++drVXTvKw0d3XXcwqH/0sTPdMpmE9K/M3WGLnvrfNUOLU
RbTJ6E11X7MXhUGUcrsBK8WxarvYLuHhYEUImrGB/CrYV3lPM9H80EAvQZ/p9C/9NixPxJnfvXpY
rRlM19/y3df9N1KjL4gTct+4U/Hrn1npvTdPFJnT15CyEaxwnlxp5v1M+tTQQ826iTSDoDBiM4kn
t+H1o6ULGOsBK7UgUnQZj19JID99lfE9Ld+kvQfd8IbjDkN7IoGeQMavDUz/lueJ4JShhrFg7D6i
9iZAmTjnHBNAPBwnFR0XoyRG7CMMKlmKDPVL02cxHHC5qJ4+OUag3259Ra/u8JheU3ZXyEiaHPA+
FaItdZktQF8NrS9u/pTWgN1hRoQyYNPdU0LzU5mUwrSGsdyrCihP79ixPAKea5Bu5BRGA+NaD32C
9XAvbIlj7txrqsCJBY5Dw4D4c1qJ8ME8fM7A5MxudjfXquLqKoPiimVlnBUhHmAH0RgoTHrPjaA0
gEBRggxZQPKow/ADKED3TQohTm4MFe5RIzvX3pf+ZDSLANjNTdPL34MctxM1avC7MvEBYq7t2vtG
JUzkAODgVZgyoMiJjMp/viYkRk8kmfGCtCuwSg8KOl/kV11krPI0lOzvUoM0CaFlop1pv3ObENR3
Nu76ZGGjoLMH6sv/P5LOa7dxbImiX0SAObyKUTlakv1CWG6bOVMiqa+/i3MxwGCm2+2WGU5V7VQF
MPFJoz/4yoVFf8+Cp5vE9CjzQ/aX8JU1RBWuqoB918WHRo+1F/9JAe8g/R9XgD++TnYJ9/RbSlxa
GfF7ejrGrZ/jJH94y+gf0kVEzwCPNjnhQVpDv9QCwFnJK4i6PzsOqQMQAeRdHUUeGIZQlCluxGpa
+hI9dKHjEJoLRB4pdHPYGMMzCtB1VqxpQeTJVfm1b7rL8pJLC/FvHHzSBhWbTq36Vud2lFFo7Pjt
YTd8aJrPOcOsB6MKjo3aZNp1v9wY4Vs/FMe689/GKqxPrbosO79snJrF7m5EEOQLJcoKGEGSr4Ow
SVGEfNX2+4pDT/SkzwZCCCOEa6x5AqUZgpBR4/y9JYDWZCufO3RobEet7eijIEEXvRAiD5WiGrSC
wyMtcKAgp6KNWdVzExBw2lQnRpUWrRF8GSqHyTXlPUqkj64hMgo2qXm7TwsieoEvtUJBo9ngtFDC
tGk1c21g3WdHBtJJXkQwJNIaUzZjL/R/T4fgkX4F+zUtZBY6dStCjl/mMklXcu7X+/GhO9Yx/KQJ
JhSPqoY+5wW6IZ0UGmQB2gY5US1vBh/fKSuP2gMjYg9CAf1QB71EKtYkkITFkmBIhSVDsXLK/6KP
blgyoALaM1LUWJw2EYwBEUMQWjyX86Xq/GHHcWvPDb4tE6e84UfgI/Eq0LOVzV6LaVCVktTublVZ
u/eSp/P9CHnp3y7T6Lv+v+xad+DSeeclckjhI79ft5h84x92oU4os+ogFj7FQ3y2HpK8aI6sm4qx
MMCe3fuf4hrRE3IakUG65oo9Nz+cXOaSeY7znppoP56cy2+8vAs8r9KqRU9c3DPWYhMxt6G/wCjV
3GKC49SlpG/DYdsDUqGc9bqdso5xPpGGs9Y8vfS5bOEH5R5bMJktYuaTCLV+o8XiOw4u4f8kTDZ/
wAoXVDlrfRtvw6OySSBctgAE/RxdTTSSp19JNMVevH4DXHEn2KMnz0mZ5xGKX+YRWFrrhnkWYRJb
tIKe63asUwIogVTfJ1OzQyFA0CRYFzp5qjinxvAxnoutEdJualR0MBHADpQHZ6PxldB5VvbwFf8Q
TS0F5qEXbaW+cXyNt1JYzyse/f6cXvph3fUb0g001WbQVjrbTN03vp5jhZZuKV4jOjQXWxgNJyso
EUgR8/bkLsSu0bkSsV6EypwiCiITzVFlB2VJ3/Z6gPqyEHsfuuXROLB1AxUiEXvWFiyrdPk2fJkI
p7jNBVu+42pavS6vR/oO3jCFubjU49OTnLZ4wZNsFt+NEOjccX621m1MWspZL5j9lgHTDeLynuAt
YrEL9JXE5ZEg+IRMO7M0lG4UVC33WOMBTInx6x4zVHFIO12572NvegXJEAxMEpx1OLRbG+IInfcW
+ZMCzw11tE4oMnZ9Qfa9lP4gGcSnoy/HY79W5I+MqNJzz6klLUsYHPqO9yx5I+Tzr1nxheFV8tST
dB6dwW8fypz0xvbIWS0J3IGKJ0QORwQXad98ou2wS0qcZItWuOCkwwHHkgnFeVfU+7nl3cvMBFog
mBwdK24B9vdtdZQ22qn7Uugg9uWLAQvd1k0eSFc27HZwEviahSmsIlKAmZxNf+xOEd0i7Kf1B00y
Efpo4xAX058R7fIjL44xRY/uQLIF9nmwUAVFNcirAe/K90YsScLNgztRjFseOkqG+kuwiym4ibHO
9AXjISIwHPYRmZFMUTD3QDkUK91NP2lrWJbNriu6YiQ8R2NDBOclnEG+acdJ312xylmDHW/BdNJ/
5QWgHfF9sf/HIiW0NR6T3LAFj3MxEzM4M1VQt1foKNmFXpFXzA7Pc2HYMeLw0S3AjTpiqDlwRYYz
BpOr+l1vyOj6Jq32WAJkkjxqG+f2JwP6DKhuZMt6Pd715UucNQz9hadb/5ps6U4I3sqAPKXF8Iia
XKhsO+/s+4g+pXWsc74sXKQ5C51UYEItXfQ3LqDkEljGNra1O3y+1gkWUtp6AuaAexNPJEzTuogv
N6pGW2JH6rwehLPAYnvpD69FyHNHDBu3ioAA6E3FK36fLINdqv+KLRDOk0kQ8yjtUqSeB2PzTNnM
ejMVJ9EDsbqUgkvKvOWU7wcNkMCrw7yIUJz2aNV+CcijWCRI1BeqQHyjvpYEoGN4F/1uWV1axqss
yGAJSB/Q1xlIUOmCzPD2DJdeQxV4r5FsIKgS5YU2LRo2IUv26h9KO24MAgplsfporwTfnojBc+tr
uE93quzcYACF8q/00yA+5TWTe1B8Wuk8jbD1kpRMzmq2IsdOGcJMNP1qrHe1qs6zmfD33a+KZvsi
K6/e9aWvI4WkAEdEg/6NAEzTPMRYOO4O3caQ/MEJ91X8LXHUMkd+vyV/1O8CHdITR7HXWVuxc4Xq
X0S4XrKUz3RAYWnXD2aFUHRGpIx4LK1tKQFu3gFvk9TVSXi46aNHezgJi5bjv0Nz2j+vNEdNeLL0
1RNBLhhS7BVANBT7U/m+TOK8zw4wqCWrVFsRHVqnbvkKRiFo2LSn+c/3RlKxLoR18Dy3vC+AY5fh
eY+m9fupoGcBJXSUr/BJClwEkMqWStWV7/raTO16tOMAYDPfKOhcTFqGPTrzh5D60xKzZ/cvGr12
N25b8G4eAq/dSlvLn37EjV4FeBjC1u7t9wezOPM2jaHs1I2tSgR1Kd8iaTbxicsKetei8vudglw/
1B+xYaciu8r4somddbtOc19ETlvn7KCm3xnLUFcS9JmMitQR/jRArT/jqnaQUE51UTER3zRcZrNf
vTloK0X2X5Ztni1fuip/3P8scfmtkLVRnMcOCRWW/wp3Ci3kT0//SPY3kRMKO2KXbO9tBE+GvEyW
E49NjyG3eI+sUnYlzTNab9iw/BYsV/vg87IKFn5T8srnUux2QuJ2RMNavx2Wo4oNPa8v897EzniV
tjpdwQfeiKpxVP7w33CZF43SVm/VnLHyokmsbzXzu6aDGiV0vEu58brqp0e2oroZ4hxs+ewG6X1l
8Ks/rWsc8Q/QIx/Wo/z7TANAZPwQw2p8uopmj5+JDuSPrgm87B5Oe71c69NymkC+D6RTexFP4UK6
TJNLDuI+PL08ShO4ru5FSx43+cJYTDIGbaT33oPtgf44uHiFyqu5GL/k95DH07RblSrzoqY4gvzZ
i41r1lsttuMdv6i8ocgWxb8u5+k+Gd8lc00SdMt8+ABD5VF+Tuf6Ku7NQ0fqoBi78oZkv2CAuPl8
0dobfvHJaWH5+i2NbDOYHOCTzBNUp42WOHImAqUj9i7b/QwYfT0RXsqe9kkTxHWtVdi2eY4M0QyD
VRO7CmFGmQmDp1rbloyoQP6USbDW7wTnE9exLs+VvM7WkDVavxSeK5FYwcgxedpQCuzpmLUwW1jK
X/32amQOlh31XlPN+vt35IMLxjQ7lc9oMiP/iMUIlsFUPrC7U0QXUM9RHvxYamACep+JTL0LZ5Hd
5fPZ8BEKd+0gcf6vauAuxYvOza0w2Dd96Z9BW13kE0A4+PR8WaHgr+3pbdrtkeVcRsbwsMhRewb5
r14sDbAj0iT8bDioEGvfzaHbM9kVgBDHBCQJsbm+CBU7CX3DtLl9Jctgly8fUOGlnLB9K8KyW2Gq
Nye7N9htFm/LX5mduriypuDJ6xCR4V44CB2Br6a1pboovnVrx4yMEL3r2Mngdq9NiUxOWYnqJRwe
dB0MhybE7zfDjPQzYyIoXuKgB8zicKy0S4TW8T9oZNZ7O8aa0GegQz9RVsS8Jf2G/1N+BqB8Op1B
3kIc5YfiO2+XENexQwDz9m1ugK8xhhPUMq1rUMWU0wu1upu2X7KXbcTPPLbR6io8W7/zyD9wHRbR
RkXq8z3R0xTnhnMxt+XI5z/KHbzPWARaZJMIcxo4oYpT+1zWxxGVuhHo7TILmSaP5sP45ryS5JUa
dGsB3LT1ZnImd9Cbv5l2fuXXlV2nsbkBvx75xv23vjd/Qpb7KW5z4DYM6jVHNiry+iy5Se+n8yLu
hVxwCqHhhHcToe0Hgeay6ZkpK0lYZp2R10tobXEWFfgKeaPe+2uGa5Lo73Y+B3siBD45TWIeKpZt
j1/va3SIekc5kvGM4Q+j4ctXieKPnPc0Cw5Y7tIdrGnFIgn2Id7qY33qr5URUN7Uf7yHz42YnVQ6
9MI1GUqZpctboW8UIOTp5UpEP7yBIAVH20BiW+ECOiBczk+EyexROpp0aDHom+LK/BoENzeX4NPR
CeMAqfXPdYHjIfWr8Fdg+vIIJ3qe0ACxIk845Tf2lUz1tud9KmDtC9ediF1F6NV3m5iFJrldhof0
ve8ZPc80tXUPOh0URO1/Rak7ksRAvXkHgra2cl/iOZacObPojNiDsdZIA1119XsCPAbxmDsvoMC3
F95r5dJEB0EMctnPRVamjDfwGgGFaLuupW/lS0XC+fReD7oljcHpkF5f4zIv1nG8rDGooP0+v4qA
Q7V7b+hsCo201Am7CtEeZEiY6IeuPcozkNd4ZUADEPVaOsXniPODq7E02CC+Eb54AFCYEHrGxXiS
2Vr/0JARf964pLehXcjn7gfHCEjAwnw64rgcSfNDgsbmHck2WlYzCOYlJvkXfxIoU7Z9ooegjIGy
sHOJE+rtIwMc18wEAk1l9iMrZ6E5R6Cz+SNlGh/sKnOVR6645JfOafYx/c8yNHd97PDut/+g7rOV
9KMi8H9+1MmnCvGLRh5fEDVocuI0kGlvtZp+wanapbwvaRoNeclH5zHu0f7ods/ss5nEQAuX5gpd
pB5vc92VCC9GAqhcC6RfiV0O54a48yXeG6ZJyGMWWg8ribMh5Jlg0fqfPnnGlk2+msCloMzNY7ww
fdUG4B+4GxsZwaSA5HN5hSrH5JXCWQRTrt1DPRhLNiyt36ErNo7coWJ33k90Th0nnydbC914iCg+
oOxAPAwGjvVT8OlJ0vCc/ct0Vyzm30mr3Ti5A08oxVY9ocABn5Ogb/lODItMS0cQbrQ6N3NDAGND
BC/ukwRRVOQoAN040eRVi7wU6TvZMYviQtUYfzOmzqt+jw0nawONhls46OthrSkLnSVABnXwI7nh
nEkGx+rQ9CK+cGRphZlW1R34lNfgp9YWCoSTdCTJojmTrFG0J5mgx9bGDmVJ6/eEkBVqWNuXv1V6
YSs48S8N2kn22Qo21DOFjSe7STnfvIpOiUTwt5tdVEKd+1VrgkR5jMxmtxr/in81HctvYgXtF0Wj
fF0KEmksmxm1Rv7d7/rP9kdV/VX4aDNX2kqmMwHj3+MdVzQ2yWDZSGBNlKg96ZXj6Qmwp60HeFRk
bQApugwtwGfXl3TULeGQ5BVHbl/7peRm44ohU4gHwJQFpnCl8M12SS8q0ODqJw7rvMP55iEwy/51
HcLXayptG+Ebj3GBkCzyJZPaBsPDWcA5YpRILnZNc2EkoJXsGyKgUaOEJxMqSydEh7hw0trbU1PT
CCyLB5pkXFSb/BucnJT93NYbx/zhft26c2QGwpYcxLH3VISpZiB9W7/hTlCciDVff4Y1txqZcG7R
37JWAAiTZuObFaTN7vVAhNHf4NZUF+hPMJaxESRXaF7MG2A/dqUtXDp4eIbXNobA7O803JhiJRSI
oUdPSiMVU0MBqXFgyfAifpo5vYAVwevMHXyP+RX9wRyjlYwE9rtfOF5YerUWpF+RLXkxuheGFBdu
6FV6qnasRD8FRWIHDcaIJ9l94LmpjWPhHQXVI2WiGezxR57ZS/gaGDpYbtkpP4GbEMKwMkaxtdym
VL7INJjuuuQ2EjqKRXdhUxnPvZ5tergnmixnOM/6uMHhfo1fL1YiNW748iaS00s7l5Zx96ux3KxC
mNe120z/G16LQdk8rUdFMSFJVEVdhWfgvZTJqa6Pr8iJy80rP0nJZtDWrWOgclD2muKKom+wl8z8
aO9yESjw5EYAecOFQLTAC6GZ30BU7z24L1hy3Bx5owqIfpHlQ9y6ur6I0JcygMWR/+hZ4AdCNaNw
+6fbph8muGvkJPlZRBzCTqtZp0PiSOfVMWF0PZ/VNVuOvHjxElbcEbQgXPdK8kOUO7QK6e1FvGeO
rsRXJEdrlnSQJg0msHo8zGuMQX0r3hcDPZCDGP19137QJwj4Sr+pnRmYoPCjJDMXcepuQ3knyLlB
Q0439FtBf3Yulj96WdNPC1sb1mhCppV5EjcvSDf8UV57MlWb9oLrmv170ZKre5776g8PxOA0LLdA
86i6rz/xorGcB/74PIX7/jnfyMQISvLUOFQFIN/4GjaOFm0FFh4wnZ/oXeLJ6XAz0z+Lu9fuyQfg
AAT7qvY92BwPD4MQOSCMgjHeyqVUBHrmaax9Yh75CVHeOuGuZJfA2YqIH1TvzB60LnnSOzCzzHaK
QQVI0Yf+luqiMc7W6JG+VHkKS9SsOZU0Y+eeDKvL0cJOmGyT8lHOwoV8vokPLSyk7+EW876o95CD
jOcLAgJm3WEUq3+sxOGWvJqL+SVWriYssQBXrBEqAsbz1FiqpOrQQbQrs/zl5e3LPbossbaL7EgC
wPCgJ8imH748+ZtgVkDL4GZI/4s34uOVHhi4X0AsnY0fUP7vYWBmI4Bry9OZ0LOhrg9vOq5oaDsC
+wVKEVhYxeFE+ryOKMipf0KCsOijeJklI0BkIBEZxsflUjwpoeUuI/fLvGOrEuEfQePI0r++3rcx
25TmEvMQfhkKcsVVNoPiBCmKZg3lIpF1tV0V54LOywPuxOQ5ohQ/5pu11miLIf8VBOeVPgz8ygKw
Ix0IBkd0aUe8G8KPlOz4mfofrB3LF+piql/kp8QesT2UNX6tDbgr/YtCx9ooCuiITR0rkRxgvUez
O/gF2OKSl4Dxpb0Pf5m86hk6MYCaLKgZWEVxZ4hg/EoPNTEXLKIkL4V5lo0aCBFazZG6r24/92eX
AU5W2ynjYup43bcFjEvrv+JVIj+sya+VbYj/DLy5dYqLaflNQnfefHKTeIsS4AnMree88cAI4ujW
EpWiqnZcrKt/LyZd/i7/eRi/c5Zk7C2f3MrkkMVzZ0D7ho5SORJj0jkk/p2y3rdO6iW9Cv7IgHZT
LsW0MGWWI3SSm/vmsKtETgiSQnXa7Z73lpyRA/87gg5+JRuQSk/lGdrXyPXIbeHkdYHl+KXMC9dT
tHv5vbzNZ0n0D5dC4d3sXYN/z5kkZ52VrhoA/Ip3jy4on04T0ljJ4Eh2km2NwBg6jL+Tr5dtvQya
iWhrqsyyRVpHTwNt+Nqk8H3ckive0JLdmLQ/t7ebf4/WuaaEkGxOshrbCjo2Gxhen1wkyZXyYwz/
xAkm1t8KArCvsl5CnIxqYESb5sPK9km+TnnaGOmqoz6cVWqo0fzUdP9/JSB1v0pPoQwD5MCr9vIK
EAKOtBU29H7vloBp1km/odDDGWE0jhxUeXrrEIZpqwxrMIzPMaeAQcdXTp542vuk4qwqGZvAMtpd
eMPwQ61v1uNWWbW7CVL50Y58ZNrBXf2bDb8Kxw8RtijfOYyJaHjIwwawTsbrvGCYmAAReNJe7KVv
fl6DA44Km8DerWv3mbKeRPVRWaZ40iHszAoNOK4m42JQUWYe4Z/wzckUniX52JmBHH5nn1TLRNvO
+B+JfrdhFiegZvZkkbUBkO4LbGMf5imT3Cr2gHTS5F+jBhWDd7zhBI9+MDY1vT30Z8lyVWvJ2duj
3EHf4MUu+OmE45CZOaW4LBMdbBZlng4nyglNZ3EfD8awLsXDq77w93Owy1gchquJMyo7aHB4KTlR
HfhDvNPEkElm1TR7xt2yohXMPUPxn4JHl6QhOZfPmuJX7DgYV0P1ceJXSZGj3n4eJ2WZ6phZfEAc
wi/nFxMNvPE3tgfGfQ3xtFstX1+quHgSZ32ThCNVtU9O4bF9ohVwQc7S+ksQvXJcJYk3EpSXXg3h
T80uL5YlilRQE1v8PyP7lwvsjeDYk9o/Mz1l786f2EdhPer2nyAWbkxjxooiP+Egy8CfENsV50pS
nIb4AsLvRid6e61yIW0oeSF88yTSKN7Vuku+KW8J+LhiOBqkg0Gls3wNZp5zrjTuYv5V017ryt8k
mK7yPKXGesq9EjXKRmYiVj4l0I9MPxEcutDFQzvLVTn1C17/l5uXrgAg3mzFCapMv8toVIfxZr2X
hMLbQ8jOPDIMI4mS0j1MbE/DWu3JLa6PfeiGuEx11In/iYx4n6MrDoXUmCUu7QMGCM7o3PzOLjHB
vcyLBRROJpFgB7++ttcJ6qJk6wzqqO/hwIQnHI2V7smLI8Qhq5OIryTca/1P304+ch2YDQKlXG0Z
+4bzt3JpoFm2DiNHfq6jQ8DMm1f5G/2cVUstp1XmEI7DP6X9QQ6wQM4DK3A+RxZZ6QfzX/SRbWlK
FuwrUIPinLqtvcHFLa2n35qtxrGnst6svVKSaYRh3nZvOHkm2zc4N7bwzMHoADPJvAcraI++RqYK
i9/ozCIba7BRrzK6u/D+BiEk2dwi+6b/aQJkKRoWuybCp861Qkh1rYSd5XG+gIJ077vME6nuYD6b
X5Nt4K0vwqQ0pKN7EKUsYqXMxG5C28ZYyZZNk9Vhide1sKpobMozwKP2qCZS+4PmZH4j0nlydYj9
FK5qZPexP856Zvi2zUgPrCLlRN/ojQ+kgPxM8XszyR5ENIJsFhlC6zVPR8KEcOqOCICG+mThAn2o
H2yk/Ou+0YPf0z2EQ/WBgOMfqzhdaU2Fpda/Yzdq7Zkhi+mb55O3VQNl8CR9/vUJ4O9Ii5mZGLVm
wJC2EabyfYkFjn7yOtCbBZkJnRtghGz+xohZwo06D04t19x6WodsWvakB+IMudqEeBHUQETNqOHa
BnHgUsaioyu36uOJbN5wC5Ui5CUsvKyh2n2LVLnXgkaM+JboVORLvhq8qFujL2m+cMARMoF5sGPi
ybazrodA1N8386EGaO/Kky+x1FJk7nTj0hulE07ARXNCMqPBTRE0z53BThVhf9Fv80GAiaPqaauR
o3vpvAEFaxiOG5+phmomsWYSZo/Mz2+VJOm9xepCzgXsJsfkoxp3Y+jmggsFVpe+ANwpL57LStgb
zVXpPAP54OmlOTGeppkjcZ7oQ6mkSxR2K0V1sr1B0tC3+V9H2o5BHM2QslwF1q+4EVtK8U1nJSPL
i7jukD9b4y9TN+kuYh+gk+5R2v5jCDIOMo6fKKiHT6Du0XuxVpVLxPwhZQ5YCXH8OJ7E8dYZQTGu
taP4LyazWfbqLwCqadM2dqx5BbAPvQcflprOSqKZiGnpt69wZRI7WbclolATyA7C5tSeAGf7DRSh
Re/+suv2e0rcaaNR+tjXhBsG4zsG1rWCUatwaPOrwu7/Eui+2MbP1VH/TFAjp/x7Ng54Iz/Oo4AF
p6iCXzhcSQF9+ILJUACPlZOvJN2k3zOblHuF6o71D697/8fP1bIMIPvSQtdgSuOd+EfaWoENjHTL
dqnz7y7gM76bA3yTgmpkoa2kjOSc70Ljr7V1ZiLWK8+hLv7wL35f6l8x9jp82d1Bwr4G6eZZwtkq
VsB7obqXcMjPrEMcAXEB/CxkzBBf5s87XXKLuYLTo0YAa12nG1Cv8UfDguNgmA7c/SL8QJ+u28XL
Y2R/MuwkgaZ4BtnqpCqgcP4BmWg1TxB9kKOSNoBcRMbkT6B+AzOhyADuQTQ17NR4r+nrKE+zP4sr
gQ702yDS7a6QldI4semUFbJKG0j6tUbawmT1AnR4B6I+5/mKBiLhoMTg4uasfXsHJnpYGcxWDjrA
lRty4XT97PYvax29luI/FZmAOdy55gOTZLrRz6NB4+I2ud1Oe4QUlM3+/aWQyM1GRJohnnhik24p
Cone1o5tf1LNfYgdntCL7lA9bWQp+ZlmFcykzFeCtK07z9z0ONCO8Jh9vspeKBA861hM3kJZNRj/
2uNz3rLpWO21jNmW8c2T2oFX8VMmblOu3js1XCooI3dv1Za/Z5z+EP/meFhARn4x1OlA14sk3r0S
O23tHB2QBkc06UvM8hGIYR9UBVIyefWMfOAiyNTwkcggsusKQ9hvWfnEIBmZyy4HDew0dVrWpoIb
MVUMtyx2awIzLxaKqLend4Fw5HIxeVK0XzfpFPEzAwEd9MKuLspVdIqDtYqeK+0ofSWqU/0oaVC/
A7Aw/lhxnymNrxkoQ0cVulDIo7ZKNhKyzOkwWLPmmARjg6s8nWdubcmEYH3NRCxdNp7+wakQJ/xx
or7+uAMS7zv6pA3s+7G+6ah4CJ/6Ksj1IROJJQbMYr3bYU5TPllLVTB7qVchuw0qQJrLR4DT1qAO
dMubHrMqaa+uS+wZltsdNFYS49jBHnkskBYWp7zf67U7UfAG1zDdHCtFHBiVLZNuhDn7bdevB77P
FElAmS3f6HP3sNoRSFLhAYEqfyAotB5hFzz/vT7KD5xMJXd4ObuXy01U+BMK1OEhIHL6lZQ11Btr
4QZsKKvmuRukR/wL6jbMH4YuS7jIrJ1VEG960s9g3TCeLFUem7cDqEX/W5LBsAh3yQPrURyvXr/Y
PPrBjel3zUVxVuhdYsKhPWlLq/E8Q6vFcTAItnnCN8IAkH5ld1rC6CdlnSHld4AT8yLSpOR5StuC
TXFgtM2u/pbZIOA0NxZg6Gi4eSgDnnPrL3XR46rrF3FYwOuzqySWj/IPN9w0kQugQ/RMqVkk0Ql1
kVxuMpiscLZSJvVRC+/Cmw0uKzBSEXAGIgyZMdjcg9bCVM45Fu/Rfze3/MEmCTD7CI4kdQtsJlu1
9bMfSENAxBkC/oAMRHEIpsDJxDFq4itn98Cjp4IMCyDhpnbaFY7ZvLbn05w8EeBI8tb3kCHtdEGd
UFNBUZur+5ml3SafKVhng90L4deCrfPCkVsvorIpPEFwI5sSFdfrKfZ1esfLDF6C+zL98xpZuzA+
DaDkNTJbHO1KMTtgnxpImqsWXvayu3D7BvwHQ4Xi0q6auKQIV/KG6Ow4/+ukK6neMqM00ecxvVKq
7NFhmNYVXXiebWPz8iqWA5J4/LAvNrX4xUe5F3NauCm5IisvfhHFjY2Lv22qvUJ0Q4g7NYhwbHwS
B9V9azz+rqViK6F/FFQ3eaRLAuMCepGnT9IPziQgJqzcZNNlTFsOsrm39pd9Cxhh9gZClNyzCBo/
69K+zo8TrxdN/wgWS6qXaxEppDu09e1NuJZXKBH5QHtEcg46YiLninRWU8mfqWQ3RA8xMkSrCM6J
6kdfQuwDz9iquJY/Yun3h1lkHaJyQiBmrnAHFd0cjyMhjUWKh1SKqIYbJ2JXLZAwICmr/TA/ReUp
+6VPsk7NXYS8uCnzKA1Os8QSjhPx1O9f/UI6JR/g1k/OnMhpWd941FYhJ4q1ehHMi4Qa4TWzKz1r
kx1M1s/rtwKVrWqrfwbrkQoC07fF1drwwshfBlMXbR0sP9zxrf+JUb9tCljwAwowLFYYBsWjOO1n
njkP2u6C/CzG573nE6FFxDe6XGBcwRW4sXgBGcaRZvrPLaOUh+y3+8X/WG3z/jzEvDCI3Yp+WWfQ
VQ99DzBTt96IxhdtAOlhbw9NTJHbWItH59Mkf0peVSwkJ5R8OMM1DdZqIvIYwLYl81+wkyNPVjp3
F9Qz2GAJUfDgTT0pfcz7DG1rehBVOsR8SmQ4049uLFJpjYDNoOmBrj+F7TKnlqteeANffGFWqQLA
rTfJKpYbt3YdQSguJ+uojDYR8WqgwjBGdmOeTNJpIKn4SrAZpiGDgzVlhbg0w7Oh+Zi0UwEkSEgG
o57zqj9ClGk+LWNC19NldivetWz3TAXnbRwyc0WSbnS3fjUO6ucDxh0tAjAQXNJLs1WDpABGqira
dB22MchvFodyy3I/a8nfWhTtZ6VthNVIySZ0KV+pGfimNvkxSvDYJHrc2g05XiVCBJC1pw/rg3eZ
1qROlm3hg/6Gr4vCWlU0JDFxF06ZB8gZ2oYmzAVrqRIHLku3Ah3XdegZ8f01gs16s/S133AapCJO
3JXxK9YM/A68QzwG3T+rOM/8P4UlXd7C5t5spMgedxRS/QeaqbH8/g9mL28exo7yRvszHZlX2BBd
4Ptyev8dXoe9RbckuND3Sfs5vPx3vIwoe3HwRpspe8hqULE0j/rnzdw/s+MmKgsUYAh4QP8LP2RT
6+RUKfY6nArJukfUiJBwq81Or73w9hNHR1+5LnMXUEBJAjFIP6KH5YxvfxA90J0MwglMKgYS9npp
ySkcV66Q2C/Llc0gPbUCynwf0BAW8mcEeWP5ThWon+FGOgkEKB4KuJGFRqcFGn4ad+paTrzXiPKW
w1uKAoRAEWplJolg0PfA9mF3rPbg1Up0rix0jgTnDTDr2DwwUUpeaBzNJ+MxdfSH0dLghUGk8Q9b
cRkwjEbWRh5nZBkpjYbeCQoBzZJf7UrFeW2Y8DIsEYARTx+fOHwR8Oy1vGCl1M4yUS4+mot1Oq7U
cB1GGr7nwglZ/aA5Yh0Iuif9RiSI8SIzOK4Fwusmv+G4Hbyu5jqumn967KqdL+g3Aaq92hvGjazL
mFoao6TKsfZs5Iqn2y1/yYpu0XszQwcKZzU2kRytNsrv6WkTJUFVMT7e3e5NgtSNreQ4wDB7lZ75
L23PYol520ua47OcWYkZnEGFpJ/oCgAjgSkrXELIuLCuRcd5CHgfknD/TDd18Sto93cajBk8nyMw
IzLortArIs4oIV1AC76ELbhm8pndc1g5+KNF+cv6heYx2wg4HqUz2EWzMoYF7Qy+Uog5fjoENAkA
EPNau+45ZSovlFyLxUGvw5hfx68uQS/tPlnJVLDPou1OwNX1d6l75kP4tJjNIYS3XU/TBf8Cm22J
PvKviqplOGr5WdCfv/ccaBLqERnRX8jgFVgk1AyLBInCECBGlI0AnP5t64o9yX/vK3h3Wrot/EPi
5MWOHkw6F82PldvC2kAJCKsLkG155a9IKDWzcQh0pG2BOsfD/0g7s51XtSVLv0oqr8sq+qZUVRf0
YHDf31j232BjGxtjwPjp62OllHsd75X7l7KU0s5zdNba08CcMSNGjDECvllJScA4iCmp4P1pa218
mmoMB268w1z+fMGkEPlzMix/QpAapqCg9JQ/YfTlgtsU6+3ZgwJUlKTu0Yjk8gRuYxIimVRi0kaG
F2ufg4K45tChlIjvzNyk5dqrdz1xXPERXjbdb+VSOmY+MpARqMbgyNwTeHA0/fXubIcp6RxfvoRk
4J6vH1vj+2wQAVewOQ62vGRs43lLZnFm9lPp15QbE/rB4EUtrWxtn2qYtHLzSL4AW26D22BF3kL7
Idl6ZP05lZZyhEpBI6BEXghqf3owxAzuGzAax3UjLNTXiNbRUxqVuo3kqOvCWUViKLSUeb9f6r5K
l8dsddGW1dltgAr8fNmsSwL4SPuUl+rFQl0ozWAHg1dLK0pQsMIC3c9kuza5x0KyG1wCe1tHNkhT
GO2M4SxG1ngdKtYtgHmhn335wBhct0GhZWcdu8CpQHmwd2wStgbqjhJldiAZbm/rX+EsmF6tuRjN
irz7hvzWJlF97NGmHbiIaEBhdol2GCn6vY2FjLE0Hs5CMoTxD4PZ7bPHVIUO10HyDkxPFFJPeDoA
snRLNAainVwBecsVGTA2GK0BDcbS+w0mC5BqCz9jEstXmYABpKRH6KodEa7XIRDoYZDV1Z72tDOG
7PS6BAcDTZIvk7TmCqHDyoe30ZU6gltki+RkW9P6gGJgN0B1dCNfLparu95ef3TvhgrQNB3+7vXr
tS/GLTYOjFKDKqSAiOE98qQlgc6Y1cAgmUvVhO0XRM5zhckBG/hTXeoAC9otVk3ovk6q273n4l6P
gDgVGm7Z4IafdzY60a8iCSCxQXzCnMj5KTpGqftUfZIU2FykkCzX+RsdPYnW1CcVRXXFkCmC1p82
CT9Dy/yt7gpkzaXNW6QZg7iRn8NwkIeF+JMfLe/ZmAbVKR4kutf7ki5rqC4cm6rtU39Co3vAygIQ
7Ig4A0noPwUs48JWggQsD5AkSvJg+7xZX7eyX+uWWjvgCKcS19XrqEMusgAQOoOlSp7LpaQgD0XV
Bx2M/cX9dutNqXp7iboBNjQOaGTgU0HCrPr3j7ux0OuwV7vgaqkNHGMSSEvirqUBl/d79YwqjbqF
SuNqBrd0BbvoLKDS7sbAYx7Ca9rGGexwcXw/2GjlTqJHVss/K4xVQ0AaJA0ytPdiSPegj1YZ9RyB
MRa6VCyfMKIbtHTAk6aSo0dGAMUwsx/j2w6OEN3Hy34LmR+BF9+NprQ4e62aMfjEfXMJ4S2e8Lb+
9ZhXxxzplJ3H+eniSANpD21vISdk2tKIRvkrUQAA/JMnTsnBWga8a1NodNDQJcbChbePctmEte7c
qvjKYPDXzZqfyWy7ZLnrMQeP3Q0BRYvrEmhfh+QdQ9J1MUo/eo4yICIfvy/L8/w+5qPyeNQmSCMo
5jDAc0kbt3ucVjfax3OsYHiY+eIUtyl5xh2E8EuH6DrP3ZR+qG7r/ccSHgatehDYrbedPCBDfWSj
5/AARRyGR+dj9AwN/xi1o3QGLFd/K31jku5vxJIR8tiLC63vOBJGp7CabUmFSJlmOJpmvh7XK1yg
VXx1Iok0yz/Pb2OaMfexvj4Eh2/Ii18YTBx8Us5Z5ndNpM9yKBw9Y5CvHigYvYctRzIOieGJQgPh
XUg8Ndyb/4A0wJQtN0v04eGTBO4WE6KQeIbch+1eHcEtMC0lOX8ZngoSFMmL2j8tjx6khjWlKq2a
pIooXei82odRFje2o3W2AajhUQIsNJePSjLMyfJ7H2W/h6vIkilguwcNxDI6r67YULp0jcy1PMor
G+I6lMAEIj4naFV+dhVSg/WKdxrWbv5NF3ykxBDRoRw3cY5d/x6W1tfVu8YvJAKrq4d6GZTBu6kY
OMGbYihhX+4kp852rozlj/MaGt6ZSe6kZx89CvsZlVg6AefvDdOlvjLxY3Wv3ym0edkubrYB6nFy
xB0K7usQCGXrPlb1OseXZPxKaP17Oln1xhgD4j+h1E0N/77CByIDioq3yXV5GlZprE3wYS76oCHb
OQ6rA0MD3gwOLuYcJ64YjF+O3iHpBfqw9WnFDIxltUy/Ow7VOB9JtQN7oOgjeyAPo33eC4ul0FU1
5Qj4CjmAiXDkCPPRkRzypyfxsBpkAUAWlJT75D4mM1zetVFHQELsMzwZCTypaUHJ9YpJRUQsE5bq
GtwF6KoI4Y6YC+QhxZQb9uwpSeYbhQtAJPPLAFAU77K6be4nv5cGyFWgCVq0kDGQBkLn/lhkcTls
ZvzB8xdwLjwuaDmdRt2BcYPZgXNIEAAxOHdzn0k4TCwOibgq+1CGhb08QmkmY8TRlxn6+MSKgvbd
SuoGJdDAzcMevuQ+PYNHYfVuHeKWw2TFGGL8cqFGPbkyTs55wx8t+1toS7KdliEKDlTRcx0qkPME
gKVbbTf7kt28BlwB/l0oS+VGstda4BpuhrAwi4tZ8VmR7ImR6Z8pyqll6O+OjL7gvzBMhQrdeciB
0Q2kCFsYv+i/aqhT7PL6g/wui4jdECqOQGfucZfh6YRS9ErrCHZ1FcGWmT0gKzqnACuE7Rym+rGj
xZ8QB2pAOm6OGX/axc4sgeyAtlm5uOqsaCdobUm68PWhORnoBCqGr9xniCZK5gXz22aw2Aa9ysYv
qmgcXY1FWCpwkk2/qZGiW214CWtgC2GJLPHi1B2k3U1Zew7SoRpecVaa9voH/MR6iBwgkJ9GFNA7
3EswWgi3e2ox6iBQnZy43IwV7toNdnJKj8J1RMIrnyIuxXTN/X2fQzqHp4jR7cXHlieLDA8lE3ge
rNopBDtlf3A5tpRmGrYIYGcfhw0oY1sO0JDH7WGkjrdATaSgFDy4cwf3BLwxl+1eDCgJSl2MANHN
6DkX8vDinRcvl9jSdbUto78kvWo8nn1Ei59GnublO5z58iD9qtHHYXXD+fioZr1R25Fj46JPPcR0
BSOQbyP5NthCgUI5bPg6/M2JhGQ7PMevyj+ECByQbqQfVyXU0xDiArexMaTyptxuQp0NAK0NZmAf
UoeKxSObHrrUWPKAEmFh4UAsfYNzk9S6p0+ZIzd5bOpmrew7p4nP5gNeMm2gF50lGxtGPP3C3qjs
p5D0SNJANYizGWXdoruJjeA+0Ud59Jjcig5LpWZS9iWD74yuaHwicx1qEEOtZn39umTx9VMKmHoT
69sJlSgqqOUBTj2imHJVLwomjBpMu+5BC/mWhsUM8h//zW6+SIV8c/Hw9bXAO2oh6tpPsJHgBdP8
i5PZKsMXmjYhRBxnomXoEW903HAZwIjIAf2oLyb5faQiTsMt7ntLE8mgERRx1myx8rffYpkUuSvR
sNlyoMR1GT095XubiDTUK4f3hmeQjKAAMJpkNMBJPBW7f1JSw2bE5nd75kd5ahdOcn5zN7aBYK1h
phqy5wGjQdtJvUIcWgMhAqhbVtMjtT/8ScTwbvNxHmRuTdbb86DUgbYtUBTQdvmiDMUehQpsSyKB
S4UngqjuaCHI0fPic2uvaY6Y5+D1TYbZeMbSjAASpvped+VxNeS+RGOgD6D6LZugpGtl2rpfDaXV
Y/lC6mvzwSiB2YEf4s6Am/e9BdGGi7p6fqWlTTFoq5PrCmU2DW/8Tug9yDG3X3L2tbEmzRiNgYKY
84E77wy8StjaWPMpJB5g2aQwLZE0vHZDEJWv44ZONkL5NV8sIzAOSL8glXSeTQdydgIBBiHmrxG+
171QjYDNLkX0OjMNcszNUI0UQsAUdAZTHtCQ5P7wxLAancfVspZJfO0D5EivN8ywtKicKxGpawWh
yE6aCYo/hE0McqZVdhw0T8y3/AdjGSgFYSOGp4U0Z2QTjj3op3ADBAPj9hH97pK4j3I6Y7ikNk5G
AThBU+anAVVP+fUkaBQeuHGOkhD2C6W/aOOE8SSkQo3eDp5pv1e6mbyQ0YHfYcGCPS7LFxXDCbaX
rZqJ1hH+/B7IRV1PX0AsKPNlKBLPyJFRTuuoP1nWezDDbU6Du/NcudLhtNmtPKtvcr4Ncj3epv7Z
vcjZZXl62PD8zjZdB0QNmBB2AUwKON1nfJHCE0fstSbgo2nbkQJfYnj8CRzB4k72dnJKPMYsbEGU
CQ03Ie7kIHvz8zbAoH2vro3WwksgVALEZ+2eGyv9aG4RjKbtL7SkCZ70j86dfktJExT+Sy2hgG9w
CC5dk1c9PXFm4+zjuCN53bqlWyJAYWhBKruYDh0d5MlHJr2DPY0l+GI9Z/vNIZNam8zb4EJvUDlT
DKQOXLEzfSO8DnFfCdk7jwGxPDDvTjaHho0HbaA7aNN9DVOMkAKVriAa5Og4rNcm9BDcyeGo0xL2
n6vrvtuXRC2s38i3H15VTCvDa8WOrc+/X/VLgxYLf51CYgWIshZRcUe/WK1Hw9O8DrMKDxhq4pbU
MEz2sAPBtCEmDFPjl8Z0XcHCju7jZg/4PigiBUEbjh1LoLebi2GNSZKzJXDc8NPnWXqMRMeJK717
D8AnkByMLofih/kpPYcFmAEgMifwHEICxZoDPXeNeDMLjzmpZq9fUg8GiNX5F5L5q85Lswm04ORd
1f/s814LzNxknwKdkgoI/za84N05qJ7u9luZ30JzKE+ZrvrwjjsyJ3lYw4jqYfTjChrew9Xc9CCn
3MKaZ/7QcQv1jgNjh8q+BTW6z5RTxMkXh5hiaJjWbuDCdVfbVBscYozTbsxim6DVeNlZcttwRwlY
/jpnyRLmGnza2W0qrbUvUBJaLs0c15RO/c3QgY20qLuMcjs635CNAYN5BjgwgChGaUB4XdlIWoI9
kQdhCPcBsd9L+SKIc/on7Gz2UtY/UPKktEsJC9x7BjkS26nEmQERjvX8vH+qpn85hZoU0eShpydz
Hbywx41wCTIfbnUb0FfizwhsnJLy3biOLvUO7ZYpePK0iXgKNPWnnVyEOtnabfNA8MRjdCWoTcKM
jSBfD4pScNdDzDc5Td0tSFpwZ5I6Ua2gI86l70Cdg8UYCxMTBynSh+O6HmeuNEh3OPLe588PzL4w
CHyN0il1grDTktopfCPWvuiKvbr5PNuLK7jmnq9yw9ZFs4/BjRuoZ5e0A7ARS+9o15UdjZ0ck8FZ
ohbjw6wOeS1e4wpUWaPGBUQFF7JNI6yUGT6TPYOnsxk54Z+2A3SLkOTyuv+8eBd5XK8BA5Wklu2c
1+OekoabrH8v3M61rQIjT2nrwwXGeQDmMIG+xyh4VDv0DO8JSZ0wkcanRwyOT90iogZaXzZ1+PxI
uUBgSbZxgagBcKeNc8kr+gIUzwUuedd8ej7sK7Q7OM310lhgqBByUdY98967mLwNIAYXEFSZ1BuJ
EwES0C3uqUPNjI/yqjI617zOVv7iXqjHoPHg3sklX5S4T4mz5gvDk8wr5i3gm4wsh/4onvSd0wNz
i2rcZihn8Bq838nQXbYuJyDt6zDue8n1Hh/uQ1yCsOVROGV5taIBWZUfp7Mjl8yehwJydGsiDgZ0
xgkFMsLYrl933oalEKllcs83afEt3hMMGC7bjlWeo4NGvYZZ0wmxWTejqwQQBKsX4/rh6MeRedyn
hl2T7mrt5kRP4AhTiv+SRS1ZCpApoTRTJ8x60ebooZFoVA2wWkv4S4RX0lJuXoIL0voifNw22+NY
0HlA2laRfvKKC8QeMzrtb3V4VfwTDcIWcaJ1Qs2sKT7FoZSUt2VD4/vgHQHjDT//MGODIpN6AoD7
EFzKgIQ0Jb/nBkPDgl4Tj+xE2NOUMT8PMU49VHrB8+l3HJwdld4joAtdiyHdNBUjR8iLcjeoCKkA
X6tBG+TXWG5WNsrZV8XMgYxzelpeVa9uvQfPC2WD+otku7WZqsN8A2Wtw/FCHAIMMTN1XxfCRsB3
GYurAZLP15MWzA1EV/ErqDVOjn86r1RS/ccckKAww8sHHbhTParnWRPfNkLHirzAFKVZnvahL6Uf
lzXtNCApzDTwiAULJ1X8kJhFIsUFZKsTnpy4B0xN2e+EVY9qd6JNDMtVd0r9I2fYNJ1aijEJYwBx
dmAwBwfo6YpbFzFbjWRZTM7wZSXnIK2Pxr42BxmykLNe2uR0esGkET2sMPJtAwwTDiQL4u5egww3
ft1sblxFvVLD4wlf3pzGxwJ/QiaCmuRW++IJaB6exBdufZcN24c2vqbG4IR6OVEw/yQPBCECYoLi
fiAkiKEIfE4JXqHy6hutt638JzhLx4GfSrWftXNV81r4sHsyacY+mBVEAVvIo+3BtJvrQizCVw9B
7WFuEvBTuM8lMjtBs55FcJE3L5REh6V0r51MX4h39MVd+QkWmuJXfEAjYaQanl+DAgr5CiZ9V8q1
YRY0oSj7VD/n+WX/HAWglZVDdVXtM3A1EEc4wbhlZrtmd6onrzIoVI+PzH2V5bsDjpS9Pg6pEVp9
kuKDPGBHDk15gDTlyDw6f0sYRPydTW+/xrreP666xY+4PkYvCIJ9ZuoJWIU67bab5Q1LoOdcCufZ
dY/xst6c2rhC0isry9tN9bZt/GSuzplaFR1rVbgK03kYun4LmwwHtnz/BFh40T1A9wBLVP3K8+gi
eCfmoKQjwtQDVO7FvBzfxRwwLYZP3L4qOyOYIanX+5Cnn/h2vYKTSrtyCdfvxZVDF2yLmSc2d7B2
k8vLZ0QoQLUMaf+GG3eEPjdvHaGaKai76ApJ8xbrtOU9vOTwbBVUTukECadAzz2ET3I+LyvaFduk
5782d+gqHt4aeFMsTmvsuT65pPYn+jdMiEk5QW6jBLTeqEDLpTRQoYAa9nPUGx1nZcz+9pEL+yAv
r9JjiCvtBgsE7J5Us2zSXDya7ZAMKXqgufYsaGs4Si8QipCR9b6f30hUMaY4opD9PCe6OFXDO+/V
rnBc49qjFBpnKPrAThIzoqgAkkVwDjpJfXmjkWtddxfeDgQ/GjtFSKGPva7mnRbnTyLKFT8xamwK
Z3iQ2FoAbV/wmHVpImWPbsYgMIyBfxCcbKVxtshLCf8Qb3w2AndcZ/FxIuYZTqEGB8Rewza4imwR
1IuUnq62JL6gajwMbuLMGOoLXLqNvuRJYQp7kUEwjrDSI+KgsEyV4JnQbDvZWnjC2ws86fWlq3YW
3QagZ8CsOWKeAnLfWQqkKS13ITDDtMbb7NjfTphvH6cztYm7nmcGtg+MCsXiMNBONrqnPKF8q62b
Dw5zYJDFHqd1m11BTIICqPvcsLkPxejg1ijjmDOBoTsxJ4BfioHD1yup9kpQxXxJYg8Z+sHKcOJB
7scf71W4ClZRVrsNVzvdFI9W5xlu0nVKpfswnO0FIzUMHo5DgRFOG06WMjkO4Z1aaE1PCkIZfhj+
7YZ/oSPrYorJ5IJxEz4kH4LJljH3dyxMXckj1+MIXGfPq0+WgTzt/tVVNji+2ZfcTms2D2oMoXWo
rVFGUJu5zAemNoWz/0GLBcZiIo66Hw8i1jc3XfPCrYnzgRzqa1xwXToA5YxNkIH79iW8AqNmCIZf
TLmlWqrNPg3zuqY7SvveOTw7VUeqJEdi3I3RVltLxFMI2sTotYI8l8cCpk2fOCAJXFSvD/InW5pg
gUBJvTmA5B6fzjk2P7Ux5YxuY5dCiYe8EyX4WBoo+CdjOhaqvyzLuN3unNFNucOomsOT8oBPcOLw
iGEijiUCE4hUTI6ZLXLBN93GFkPM+hcmDD3ALCcdbDnBH6qO1Q9pLDCecsUOp3NKycNQxm7GEwaa
OcIbqwyAmrATiZTU0ccF8O+u44BE5fJB55AobVXf4pSiCHkyQ7rwP47BcOABCwwtkD1wrZPpPWFZ
jZjlsv2SzAFVLNyfADElLAPVg2oy2M7LPX8FpdfZVQYaCj1WZwwRPCloKKAVE5wpQmgCvXFG+2jI
oXrBPsXRIKJ/y76TEqYSQvTH+PwBhuX0/Gb1Uj2k0LkO9t9DPX7EBAHBCJvMQjeIfcKcwUGINhk+
ogU0XiQLYBsmXPP5OOM35G6rKV2WMo2Nfut0PxJfACwPRDz9nNOElARPAG7Yw+eZPumiiUjzuDr4
EcTwoo8uqKGE+CQLUioMG0Lsm6Bfy19Q/AgC5SM4raQgS/ATKa7LFFhd/qYZDiUX1idhqsFXMnwi
mwVCzZInQWrb1+aXLFT5OiNySWbT7KSx8vjWS5/mUgJNt629YzakCL9MiUO1nY8Z05gFZUSJqH81
fbBnRt5ZMIbpt5/7cM1lXJv4XQEMlSOY6dZDlff1OtvfJfPR/N52B7ckKKaQx6WlMslVGyC+t5T8
gn2OK2hUHQis8pdCxGGi1tFREPXQzlJHNN5xg8iHPe74Pv9qfNQAgzx91BJz7qsKXlUXajyOFkJk
acMsAZpplzQBvnmsXxdGbxCBIPXQVKOKKuwmydZtlHcaIBfNOHNDtzEsIVoLVcC/rdBRT0TkgZwK
8ko20m3xKmnwsBPUb+Hjyi2BFgByFiwdGn0V9L4OQaLIucccMgxbdyrhguAn9+HEb21tkMEiGubo
BZfH5ouOQE6LH5RNH+HclA4v6BA7tibtAcWjR5uB85ROB5+i/0i0b+OFQpCthbo6ovlNbw0oYk6j
lP7I8bP+Esa9ofbCeg/x3ci4uaQvFP6YU3VtJ1wbJsW3KZO2EXiunuRhhtXSnKMVdnY7ZITqGSwg
NNvwGna0+GgbcO5pjZ/mioxJcqB93AYAaTzxdmAc0BkJDCvHf+pgIeKFdfbv//Y//+///nj+r/Tr
OvqPqc7/lleX0fWYP8r/8+/yn+YgS5JmGIKs6qKuvk1fzu5F1tN6PWFeoffFlHl+njUp03fqEZgZ
+pSerXDjMkpInMBGlr/FBWNh7omBwxwYG6KI27ydtVTXeGSYXgls21hm8M8/UvzT4OTff2Q3Qvpj
h+1zyiOJ/8M0arFtLqk4L8zBGcBv8ArSpAQ+e3iQfHsJF0q+oQEH76cX/7B2N5f9fRr272u/Tbo/
blvxLLasfVkI33Chvu7gB/inLNBGeK9vWI5w7aiCsD0Y6bG6/mH5P34fWZBFTZZFQRTeZkYfr+ZB
KB43lm9JWtpdgz9FZaOF45KfsMcHP6zXfe+/Pe5v672NqX9limBeRNa7r/Ca1VUXuqw6OGDktED2
y36GdeH9sOYfP68ss/lkQTEUvfvff/u8Pd0U7sdbLs5L1XsiGsQV0tNhZdnHmTyf33bl1JDt01T/
cST3H5/1r3W1f11XPGimJmhXcS74KXkO/DnY/p0DOo6Dzm1jYDV3c3941j9NO5eY7m4Ykm5ohmL+
65o36aW+Hrzh+dGwQQLPQ6S4CID7WOFE4mILxQy85odF5T9/1P9cVH2bKt97aXV+FjNxjtfghP4o
5pzd8LKzg2GLzV05ueF03Zugg+kvBU/gUnv4c1LR4AAuKmAQiGax+W8dakVXTE0SBNGU3w5Wrhk3
7XjWhLk5BBPEJkP/AHq87HRPH8gKOkKXsEICLexhWf7zV9C6U/O+yzlSkqhqumbK76dKuWWmoois
fXe6qa+vIPdgnDECQnLzz2OAlho3dKxy+vhg2Ux9xPgVv05SVDhbG6bs2JWDshuzZ1qNSRoxssa5
u6YPmuKbIxzn6EbcXEimyTakvvPh6fK3W/p2J09fZ3MQsAsO2OtmiU4A3+MfXq3cbaJ/ery3Q3zQ
L4dXr3s8XDxtCbq7jqX2iTmQ2WgbMfKR4XCYuCYHj3GxjsRjy/1tqDlUqaR2yl7qP5KMpJj/K0K6
ffF2fx2O//kTiMKfNqUiSbosGJpq6ML7j1Rut+pZVALNYHiQ9mVBQyW/eplJOuY1i/sIQlqPKQ8e
ZEFx6/RIxM+7+xCCG6D7QXbhdmnNDCnAsxkBF8PJaqCpXmNNtREfPykSSht2I1NDwNIPLYwRBHLY
kk0Peb8d8aekkQHwxYiaM2pOXDI661wgFLCh+4J8TmdXkvlxb+df6rq+TAoZLlHHFum439At6IJh
zke7hrm+nTvDcfnE+ZPStwd/nmrIwTcn3wbY8QHVPSvax9BbAORocfdJCJuOx3oc5mO8PDMsYZnG
SQmLoeTFy6HcFJcfNr3+p9CjqLKmKhpxVpDeosD5dpCypjVe7ApGlgWrLOl/dpO3NvSj4oKxdUgR
E3AVv9v+o9RKFlvbSbyzAyljZfbhuoVQEmk8Hu00OSa+NXAfyRxhc51aI792H5bb4hIM38Jarzth
fuaOD8m3g/gDDkPzw+P8aY+rMpmLJEhsIK27OH+7NM5mYZ5v1UGc0xbGqCK6dHUvVagKoeqHrfqn
++n3pbqd/NtSTfMSsxYt9ByVQ3EKFCG4GQx4zbzj3NCDdcY0GKSIZUDDJfxh6e6bvJ/k35d+y3yy
qyoVV42lYWlT3F/IIwM96+Rur4jN6//zctJPT/oWk6VGbotezUVxHEjEN2aNwklD9sjATeZjuExH
8ur+ARsarCFiaDK2EN8n3A39f/4d4k+P3f3O3974yWhOwqHl476mdLOGzZXpbu3waZMFk2//82L6
n1Ks39/xWxogHF9N9ryymKyHFN4IutMJlYugWMpOXpHWawY9UysFNo8fVSTsCgi1fIB1+k0xBMgH
/bVVHWneew1yfUL7q9C926cyVyciGFfqqlnEEUGaBuhr0DXmzn2Gx6QW4dc5vfnju7qPiU1qb3A2
3VxzeutDD9M7+7Z5PX3z6TNGKkcTQXbOBIkJevWJ+rTu6FGoqoLrtDi4hx8yBulPF6TKSzF1Qxc1
8qB//QCX86F6aBLBGVq1Q8Vl422F2wAj6r08hgE4QZ9lDvRECTE4HV6HUMCKIUOp+rcEO4AftmV3
E/ztEPz2Y7of+9tueD22mXmv+TGaTxfxPqJ12Kw0JjH9dNr+FCFVXZfJSQwDlW8Xc35bSHq1RXG9
PnhqE0ZZUfKP2rlG/snOdpjAHfo/Pdmv1Pb90TRJJSzLkiQp0lsUu5lt8+Jd45B6DLpJ4gRhHLqB
PmZCtOLm6MmT/qbYbQ62OJsx7vviP3HksHqLUem4tRuXq5E4YFrFl4S8pu7sli9XT88pRu0J3YOn
NTHi2G+cAU7TR7BsFyXz/GBF19G8mfIfIB45QTqkmyJoyTeeFIx7Btqo7H8+Y9KvbO5vDypLsqRK
mmmKytuDnov8mcmvQpg340Ub6dYW6Yljmlw/edzaixwjDCTMjKoFA0cba10mkj2kfYjx6xfPTc2J
eg4dIJmrLcAGwNARuzeH/k6w2cge4xA+MhDcsPwmsdZTF1LI6hZK9jPeqPGw2Jyda9LNhWR2wdG9
HqObd/4YJso3w+wsHFRK9+UdZmA3qwKQzSnBqKzTJJ+hiV9so03LNTjserWWkGy23123owzpXhIh
JLtGOe3ibRdt8JViki2zPMTc2s+OUQGl3ZxMyEtevhWXMUqRW2e4RyAHNZScddvJTXbNxS5C078i
Ejnk/jWOz+eIRhPoOSa+1ppeOrL4GCYO5tHrrTWv/UPn5kH1F5RTKehhaA3oPg2a/uczQ41tUYL3
rO/TFGFvYwfKBKytCMBT+f/fsKwLyaX3AYPQkmKwlfAGcBEZEPoGGlIya34a3XfKSlmBGVIk1E5q
Arzb1QxZ9AXJjrU2THhsNkDJsBuOOpjfoim0CKZjWvoa+cr+8593j9xFm79tHl1WVc1UVVM13q4D
Uz08eudH7zVvIKssKle3EsZ4RxtIoKuNaA0tVF/TYwg51orbFQiUtW6d3dz+bqxxERyX//xzpF+n
8p9+z1t01J5tLuV6KsyFubdJHNnqF0to51Z/dRnoK0Q6Fp3ZvpR8tv1+wKhNu4CVQoJ1mBW7AlJA
Ino4Wna5F90S67MMEAF93p0FtGs/GQ5BursctyvQJpM00Um6TvHoSxud7F8BYCgxmXuWWpNtHFpD
KLIb4oM3eY79cCYuwwkDuGgeffg9WwNPC7q/fab+qI7WskN14U85D8EvHLF2dITSgThZwmrAuuDb
GIqttc7AOOdKvxhGA7bmIMosdhJDykem018sePmmlQaYXJaWt1n0g2D68KdjwR87kWjPD307CnI/
GL/WkKeXi24kfcIYq2FyDk3ewWaoxntvpVsL3Rnb1f67r7mvqTDuE9WmF2t1vFv9cW/UWJ/aZDwt
hkyjp7V5pNuU/ZBBiu/bStdEVTBEUxEUVZR18y25ypVjeTgoeTuDl+55RyusrS/Vjcdm+Dn+5y0j
vl9h70u9JVbPh2rmpcZSrd9fJcMZ3s2WlRIU7Nqffv+Q0fzt9n5f7e28nIXnyZCf13Z2skjgS3t4
dCd1Xwv9D8uNI9seq+HZnrbB9/inxO2n53w7GU+jzrJnzcr9pLW95OzM2GfxOoqm3/3FD+/0vQJ4
f8q3tOCgp9JNOiG5r+wV88a5BEcjl2jE8/3wWNJ7YvC+VPfYvyUGSv3UwODKdsZoDWt4HXMfTSa3
ILZ2kR0wM9seU3paQfDDE/70Nt/ykdP20uTljbfpeKU1TC3/y7Qt17ZxnDrb49MP50HqNuHvYe1f
n9IQ3grE9iZezOrJJsXCzTKnScLOYWI1d5hNs8V2ubyyyWA+HY9/Qnj/FlHfl35LD7btOTW2Nd+y
LzGqXnS88ESm44/il73LrIgl5R+eVvzz9lFlXVMkVTS0t6d9VUr+0LNbt1WdfRh+fWw9n3fLUk4Z
/fAh/xxp/lrr7fGOpvhI24o36wyHuRcqlu+iRQrU8KeN+udP+NdC76Xq02hEM2ehPnPtLWIau+Y0
n/jqYDTCO/VsQ4IkU7TGP4ScH9/mWyzFY+l0edXdwk5SWiGhdDSKXdeNnACa9A+r/Rfb5a/H7F7D
b+fx1ZpNYbxYDbSIBXnSWRhO/C0ddX/tRkHw04JdxPz70fhrwb9F1FpIe/qFx+tz/9H+ms2eVsih
ONqxGw9Y8bu/df+bJ/KvZd/C6V27X/TemQBAbpEkiVeHIQNGJ7q7RKU2uFsEn+lnZf3/7qK3yCoZ
2UtSt93T8moTNIEInOzQr22XlxtNuZLH4/EP4fxvpdB/hIC/nvUtxuqP7eHcNnxTjM4hP1j9lpEI
OEbYsOTICwR7MyQIhqenVdhW+OH/eu/AelZguz7DWns2coTlWo9il4SHPr/njhTLtXb2+NN0nGlk
D+Jl48U1h9z+cYN0J/ifNshbqL4KqvIqjnyphWol8Om90NftD5FfyX3kjCET/LQl3zGSt/elv8Wv
Xt7LT+mV+HWyFt0J2Mw8AvUotga7afDT+f4vUor//Dq/QJTfTpxaF5eykfg6i4S0ezgTrf02GnrW
0R9Z7nowqCcRq1ZgiP8cOqU/34F/LfwW0Z6GcBXznBfLjmA3uFdreAq8GcdgdLRH0LbcgTvH3dCb
joOx8VPd+sNn/YWp/vbYZfNKz0aXz3AAUS3zafeeNfHP1vKFb4od2c6PZ/6n7/oW265Vq9zraxdJ
VyvRS3JnFn58xLCQbAhJ4x9SjJ8i6XvvTdi+Dsa1YDUehBujjhMhYe9qTtyddXMRBT8EF/nPudRf
H/Qtph0ud/mQdqHU4YQney8ML/+PtDPrbRxp0vUvEiDu5C33VfvqG8GSbYpaKYqiSP36eejBmXar
/JVwZlCNBrqqXUkmMyMjIiOe15pM2NptfoOZdQCPefHVXjqY1dQdRtQ9/X1Nya+m+Mm+GXpTlqLR
TjFWtY/r76BCDTNqz8GlWR74n91MJYlt9fyv3SfVwMHdtMelNW431qsVrryakCfDJwvC6W50eZrD
Am20xd26hXyLyn6TLY41ekf9gAbuNT6nTGfx2hxx5sRSOB9Q6Hm349jp0Q72dcB1OduQUr6GlA2Q
yrdeGGix3Wl/MXHak4nL1aY6rVbtUknO4SQlB9N6hbHznlo+dZwfQ+WFiRPa7/CXEfUnE1dWp266
3zNi11ss3D4GbkQ44UhEmC9W5X8I0P5nVepPHlotp3Jl7NjoF4c1EQRcAJqa48XWdEwoP/z7AvwP
3pKuC6JkGF3hOw//w6zkSkfWztdDe8DiLW2tIAATy4cMw8x+GSh9X+z8OY3/jPa046RGvORlO9re
xIkgVTAxR+352brWeGcvplL63WL/M9zz7tpVR265981kYVc2ygOkNUhqrB9mv/+w+we7TxhqLimc
yE3T4XM60/GXfzej3f/OeP/zIM8by9jpj0PJey9wuzNzEow+D3je1nu7j2f/5+Ge9sf+qHQegsB7
20myvlosoWDEG1KsjJPSmOPoxfb4D/Ha/7yf9LQ9pN1pe78X7UQvijh56wcuxQubNmaynHDcsW1/
9spYvVq53/VEP1Zuox0PhlEy5pHUQp+4aeSdfMfBFbVpeP/4+z75D6fTP2/4dPjvpUruNBWj4eSz
UUiaBMEAhyNMOXqH0f/y7P1nvNZU/3w7BVp11e6UJLH7KtHvKBh4DvBlHzfzZVbh96Din9GeTvq7
srscZIXRJPLeidvhCJycLQ831pv3MKqZ++Xb/9cpfYpkjPog5oecKcUU9E/2P6uU/Pr3Kn3hYfwH
I/7PWz5ZHyWl9uSqMyCfULaQMg88p3Vmwsy1X4z1veL/belEuatJui4ZuihK6tOMSvltv73o93bH
cy1HX11bvRGA1Oba2vz02IxcTFOlEXLtUXicmYZNiviFAfzFV/73UzxN8b3cVrdLVbNqF0nCV5V8
egzvPAEFtIqFSSCj0V69fH0dkrbM2/mw/75vXs7D05w3knp66ArzQOR2e3j0tDMB61HH2rq0sI2Y
CCvsrsf6er9omeLelxGcrG7uvJoKoftnlqWdC00SDENRu5r6tIOv1/RslDvmwvDtdEYqeEEf8ACg
TG+xOJpRp7R0hUMB80wVhivSSpTbQZC9xVbvAOw8ozuPknMVejQ9Vv0rNzBKfDUV/9CHwbQn+Y8k
28Oc1OvU3I7bGVY/uJMdfW40y/SgZs65Tiut2modOiLC7YiSjd577Z1tOommLX49BwjzBQb160An
GJ0XFkWz63o6juhWBnXk+BHZ7NzihEKFyTw7f/9U33UKfy7ZfyboyeQc7+rhdG+YIIV+TpCCZnKZ
IUQRUzTqStD82ioxQxxNJpgizdnE0nC+XEnWcq7sfE9vb5L8gzmYLztDKuuh/pkA4FCpAFcF6wQ5
lX7mUib/IdPoYD9a+gWVzhfuGnfKi+PW+DNW+venftp8t1P+UFZG1Uwg8ZGxb8x7CBKAtqEvDYCK
YZaAJ8z+PSk71oSuzkNfRUoCILclbfsQzwY1SQZYoW8o2dAeZE+g/IwqFq2TfaZm0KGVweSbUz8T
pgk28hBxlBMiwACgGb8LeClarflr4Q9ZU7gjscK1GL+c8X0+9vd2WNJC5bQXCrk1Pn3ewG18ZGtq
Ybru3z+p9Kdd//dEPO3/y/mep9qh3X3amPb7wofrR/UmKuxvXcedsFLdz095MqCI+20OxvtmU5Mc
ZoOV+X77CLnXe5WdEP503f/9RE/2IBMu6vZwIb16dvSh4t+SmsCdPgtQL1vnZdD8pwPIaDp7neIB
TdG/5+fHKZpt7/Lq9iDCy7MYIEiZOiI0T+53r27T247Tu3WkYYGG/LuZsyzR50UIwys1F2mK94bu
Kgg9FKXv0zinHTo6zv/+fYQ/KqF4NBmnWxYlRafC4bl26Fafa106ciRVwgeE1OZgH/MNQnBomIOR
Wjk03HcB7PTIPJUbYJW7xr2HJ1BTXPYaNNR7Z0rUFQQXWuILvUc6KgrRfsYrXiBanFt11EveEzsw
i03JpkZwVEBIoMvKXlDAsB3ogApqm+7yMcWX71s6uX1OqGZW9bX1NbnT1ZLbLrLpk5amRu0JEiXt
ZLVqOMt8fhTcrEYlQoNXW7mlGoo7p4xgQyhGlAtOuov0ieZgGvKv+6ZLzRZcqKE0pq+XYh6wX1Ry
ocQi5Y63RYKEO+yTq0A402m92JWx0faKdK4ujAs2kXP74jZ+ITtCb0cj48kxLrNYHFMhW8CPP3pq
Nr3JjoMiYQWRDAmfDa0JNHsg44fGwIHeVAqVhJCeui8ILOLisbXAFWO/6MbpyrOUkjeIglTfd07O
4616q8BBw6oD/ex2dfciTqHN0FxaI3Mh+fw7F6KS8jRtdrm+qHz+oxL+e1FQDapyVmmSZDzt2lSQ
ztdKWtXEZILbR+GzWCoR3gpOvGx73nxJ4xVe2cEPRR/14JM5vkfDlTP7++IUfzswhR+P8bRVj9Kq
uztXnXpitwn8OuhP6nmNJMmmNM3YCRXLH68cP/fGlL/bftR4fx//V9dBMLoavwyq655dKKPWy+NB
e9Q4+Nf3FjHGDqbuqV/NaX2RbRyYLXXRZ7c7WPnOLgwb/z4HTGvpskdZa57Q4JZbH69sivqbTRG7
mq7zgQRdk5+OSalWqke+V5iW1ot8g2Xk0XtNZFkHcCvsiRl8etRomXtn0hmRL3HJz48G17vpecuD
2bOu/QtR38d5PvzCvk6dHtAuMkwlWROSagBr3Q9O+PH/v7dNUc+Px346E5VT2b2fjjz2gkgf1flo
ffVIYxBTOFIbffsvMgt/VPC1q/jngE+ruDit8n03l+s2D427xRJKJm2+XHMIfYv2qqL1ZIb2qw/0
S2D474Gf1m2x32XN+cCb7sGIHM3+W2B+Hs6hajv38XimQUz4uL962d88jp8v+5RpOFeacCl0XjYS
UeNZLPrcyxDkzz3k+Rxysy/Ci1/C0X+/Y7tIfxxsxypvZLWdXO7VF6pH0YA7GVUsMRPp29C3X7jx
vwT4jCcIlIYZdOd09afVox3L3cPYCTU33GQESX+7JMFMgvzYmzuW0yPt9ip788tV97/HfFpAzTUv
K2PLmLMkqimv6uGI4nS7fZdqhXOw2gBuXpkUEbyaXbn9Ws+e8M+3fVpBt/woNLeCkYm99dn6HNJv
RNao8ke1OWgG5ijYuaNPz6F1jfQGN+76iE5JJ/LZ3GO/ib7QK7aoYXt1M/WbRRaJKWm+EVXaX9pV
+OOrF0f9pN/TvKZ2I3s/2Z+aA2lilr9wn/+oef3euT+GeYqU9ve9VFxX55r7L6g7/kRrweyTnfli
07x6mydDKpwPu92taN9mCF+P1gbolJ6+Gf/9GHk1ytPKrUqx3u9KRild6rPNYOVnQWppLzaI0D7s
H0vmx5w9LdbLMb+m6pFhRI/NcUkyL/WksNfQXBidX+z+V6/0tDy1TKeZpP0+9Kwi78xZ0x2L/aX4
6p1+NWo/3unJqMnSOe2uLt9TB+fLXQ10O/ed8xjPcvD3j/S7Pfsx1JM9u9bnqnvQeSWa/3R4Mo27
fvgNccn+o7aOC/omHr1Y+FL9JqakcEvcaLx4hFeT2v75j71VPwoxLRSegAq5LaWdyMQ6gtU7vdpc
7Xr7zwtFeC5tEberXf6AhjJBC0dPoBbDqQXbDOvW308OThOFr/oTKN/9bUxZoUNB1ciBfLs0P97t
UO/FSrrv68nV6YZ50J3R2TTP/LTtQQZfR82q0UehzBTmJzv16ZwWw/QdRSiyG4iiQV4gJ6LAKqZs
cD8rQGgp48vXDmjbORL6UPpmYli5Z3q/DYjYw4tjAxylllB1ShvUK309RR+IBW1tUMknuEvDmwPc
GxU0xUcFoqXyg4TNbWVAL/xC2MxOqF7AOQ8NF3ExdzNAEW+cjzNn7wkjdQDdqU/RN1puYQX9kjDI
gw6e3Keae2GHI3Hlgvc+UZdbRqmXcYEnWOclZeF2PbrY72zJaFqa+gT4deEjkeYSLSjDYwB5JkCv
xaiB5LUNSOqaaEEf7ycit5HvxQgdQXqtTtEjlLaWCNSxnMmbUy/vITRNEEEk4dD/3YX+FOYzkS54
SlebuOzd0Ue2ARIjN5p9AB8Ac0l98CgPj31kxamvX14o63ZuQdHTQolUU+q2FYvQPpP7ZBeJPrHn
AbU82T30Hl8gBRwRPfLORB8Zk0duvtiJvxoyGdICDrdmCN+Xpj/WylGuTtJW79wnarj6ulD7XA4E
2qGdkTlwvBPAWUp+Vf/h3OMiLJO7/6oa6o+Wse/T58cDPBnsx+2Sydciw1HtbCjuJEexQHZSN/X3
OqYWWgCzP4A943Q36uTiba3tkotpgx5+So+d2ke4DrlQBXhw1RcvDg3MbYtCT3cPb6mrOn+fLeVX
E/njYZ/MfqmqR2PXPuzZEVpFkyazpAKVCwqDjw8wY9fPrZVFhWwZ7j0BpobWZ1+fHKJWcR7wknWJ
62mN3MGFImjYuIjtmmKfUzBq5uNLywTamUfkBN1pW4UdVsm5g955tNLMV/X/v9sIOg3oyRLpvlae
DhW6DU6kafnujUXewFgI8T3ZDw04wPVkpKMQZp5hGu+iKSRHYFFuY378fS5/jTcpyv+fJ3g6bs7d
/V485zwBAD/nYi6UoC2wdiV/axsU2O9DVKkRKaqntH+tAoMLO1YjSpKdgd4Tk78/zPct6x9m+sfD
PB1I2b6o9Luyuk86UQYemvo4wxTgoVVjsD3B6m0bAN/w6DwfApsJURYS3BZLJZmICPQOA776kJwK
gsbQQdv2VnN+pYdxsB0dJ9Isf9++X9GHorTwOE1D+H61r/W24NnwLx8YDthwB3OK7sfAiFfOCdzA
Ljmud9CUzzZ2BJFkriwRtumRgrjCHfr7y8u/nhc/Xv7pLLwZXfVaFXwJfbgadr9OMdCGtDfbme+V
M6UvLwFil44eNr1DJk7bG86Oc7Q84Yu8plmyBW82YHgvtYSwcbvuLT4GivX1qpVD+PUo/ecxn+sm
RSl7VJ0d3yhCwzK+hLceTWE0ikIEtoshrQB/n5bf/eIf4z2738W5qu9XpoUEanz3HibytIhzu4cX
PsKvCaAfO+H5qkIuzsVNv/BiqCOZtyGtwHbjdGfHwvqEKtVjLw50yjHe+Qrjwow1aznNXLDDkD7o
vli9eJx2qf+xFVRVNHRF0HBYnmxcLT72crfgacRw5RnRZnmbnO0XU/urHf0xxpP1oYBalOuKqS0A
a1BushrwIeH1l9YLK/P7ovkx0pOVEaTrrnOSeBvBLcHrmKOGjoKTRTcLbSgIP5Ha919VyP0aT/4Y
88mYnLVUNi63dga9C0jbS9zYuvv3GRTbGfrbV3ras6ujYVSHdnEmRgRFMiD5moI17t+nJ+6KoPgm
eLTvK2JokMzmFi8pd6wOxD30PCD+cfn3sjj2V5f6n9f+3k8/XAnpctoreclro3Q4AeNkgSJy0Pl9
8erC74uHVKksG11DerYDSnO95cohrSdCfzu49W4J8ACsAAQDrsn+Ps2/2wD1n7GebEB11i561TBW
Hgj0oe5sxITApOfeqwqA3yfvn4FaG/1j8g5ZR73kXQZCgYEEfepUtGbRUB68eKFXk9f6gz/GeXT0
20Pe48HAyxulEfwDuqZBBaK/YndfZLb/wKd8+3bcMGpdGe9S+04z/RjsXjUd4b5TWiejcerg5u2H
K5sDw+x48AymW9QsXqYDfz3Mfoz5ZL6U9KDs97Lcjpn619E5pLAB8O4kDwtv+GIyX431bMZU45Qf
RcaCP2WVwdVKnQ1aAr5og1P/+1i/b3hNhQsiS/QMPKfHdyupORxwUiYlugMIGNERyH2x9ZgAv/GE
Lh2X+5BIaIwMYEMXYwDVKtDXDcqazYh2zuWrB/ptwUqCTDv/dy/Td4j/49uWZ22b7R+HeiJtuEQy
S45+roDczqvd/muu4OdATzsjy3VVFO8MVNBlCSUhEuybp8/UxpHcs9V1dv0muSbXXtZrhpW9d9Jw
Da3vMlIWIsCeu7OPtn1jjSymarYN5QS3txF6RPG2L81X+NtvOkRsV0Zn2tbMC8W2LX666Ldo8IsH
HglSBV3gFDDQAz3M/Mw5ks7WtqSvJFSsKBGvzALkxt1WZvX72d46xvIyXiEOyXVU4XTp0QHlBse1
VYVt7S+KaVaZ7JeXGBrcCd9FSBrkB3vyJl2C0obbvjKRxhjmKbo1xKL75e5zP06XatRd/31N/RrO
sDt1iXpAWVW6rcf14xvKj+vlsZN29eROGynX/WczfVc2QIJdmB2oLC9boH14xOwV6wd3LM7dnoKI
728JSlc0h6ZB5cjw2ODuO+LCCGUqwC52Hp1MmjnRDLCROnAJbrjkQJHM/PvT/2qbfz79005varU5
GTpPr5g5dzE7BLklLuApo/j7QL/6Zz8HetrmZaF0L6nMQIWrv6me5MozhMwzH/0AHGK2H2KqrAkJ
0mL1fhqd4S823KyL7hkmBd7pGMy088pr/P31CdwkSZdUmsaf9kXnUF933fR2J8vzQN6sbZa6Mh53
ZC9Mjyz/ejcn0S7eVTRdVkT96dTYSrrcyfJ2BuwcbKAy7nrHSOmffWG8TYQlOH9bHaGSM+yG6pCL
U3I0sL7hCV6+bg0C9Sj+OaVgtcJg5iGQWzcX3IhpxCgVmFIEbcUsXKOy1Lezr+Wm3CtQYQq7wyZE
gT0QR12vci8zqU1fXayMNtDtoIatyR3ueMt/xLoFbq0S3O6bNBDupgJc0L5/PVjGWouV27vpV0Xa
62pmYblGjRVaIZ2s24Ex1pPV9LSQe1+yW1iP6SFM3R2nru7cgVCgh1ijGUS6a4NkvQ1LvLfHEDyi
S6i41/di69A0nr6rbwDiUcwbq4iZDEmZxduAS3v5bRespuXmsdEEW+mjdeGU3GMCb0zI5G5NG/1a
u+FKtwEI97GLpc02plcadP/qu2MaCnN3Z0kfJwT3YEFM9YRklgTDUUVtYE17HOsOZYUv/Q482idj
l0+Ofj4oEWwZ35ChoVG7r/my1aq1wpuGv8NlapCN+G/A8fTIzsQkne/XmKehDtM2hIarDbBT+7kw
kIJrSNLPKglL+bd97BEIWrVbxpNH9HZYwO6HX3T24O7W/tGDNHRYbzHMQnzuFXH2vv8qKVsAx8l9
6eUdfVQXsVTOK9WDZUKAPVBsqX8j7r96LiH1G89kohBCpVHG/3VzstmjzwppPNGrbXCNtOTAt8QS
qyfoRxLL8GGnYVuVcIqqcASBhdwVhpx1dKalHrSSiUwBLfeydZ+pXmFXS4UqoGr+pjoUIsE3JBVr
oJ2QrRuv5tEu8Ip0T9hATee1rh5Al0XlaqiwsJq23jVUbDgcVDgZNjKOU80WlisymdRRqDYYr/eu
B1wRFIwlUjlRRG31EDkisPGW3lN7jUe6AP78JNl6nQ/dKVB+qjcPg9ZjVvWd2D7UXD6V20JwrqM9
Pv0+PIaaXwRZj2lUxnIij0QNPrzdOcWduBMxj+XNUvqs9GjrPT6O6y27BCIo6xRQhdFTg9xPHZTQ
mJ3UKZEYCfK1MmIJBuQeeE6w/mPZA8xkbQMUS9hGIO590YOag1aX1TAjpNgiYceMcx9gN5YxRlc9
VNFJAupoLeTRfbia8iMJ79IH2E4r9amV8XIPwX3VymZ5CksKuRieWE5a8yCHpwEOTG9NTnhImQue
E78oFzOR0jhGF16lXq6ssGh7+m0gR1uatzNoDF1y2TVJmPgwgaELYZbfu3CzXdmVK1E8f3XujmBf
E1Cj1t1p89kr7MQavRkOhsGBFXSKMRiy9wb30jm+i94er3RYLIqzWUD3jfUQbbDre6cPDBrF9SFy
Bb16yQ5svxar4n01vHNB8c5Hqzar3Go/6Nly5aHqNXzyEiyEwCFURhPJrRGG2wVdkt7pJ/JHJWLo
XS+HV0k7PA7+YjthPA9SdG/rvZHrSgyOimidjWoXGpN1Sm4RlDbPGCO9Em0TaBR8LKC4fehptsJy
bGvJ7vPtJ6uJZpbWvBqjXV8zqWGr5ohNVkS3/SuFbZ5I42UvG66CE3BddMP6FwvbNVPa5rowGz50
FrBFsq1fBqTXb/cpiXv4r4etIyzOgMUzMyMfz4dqO+LafX8mpM0cZYSQg1sGR3Kv7QpjAigy/Sq2
NtRGuMdcq4iVfeTfQ3UoLeBdvAsL/qjbODpo+UU6M+BD3NZIfJ6v0VVfVksAV9QJatwKAKbdpL0O
JNDjWlsinrrnKNUXXehwKP+ugFtLTgOTWO/xAyj5apN0bUz03o5teuME2gX1wKDqSMZM66H2HRhq
5BfG0qIJr1+1DdwAiBcgkBMMkIZ8C1BaVOw6GwSMTIF5bElU0LtbIhUf8xjlfEPRWh+tM611l3hD
3BTd3gDDWERrH6LHNw7QwfCyIdk9bizcanCfScxwuU5ZJ+irmTIWM+11KSQ9e0WUWSXelGqjGu1S
0QUbgZUL2gCZocOgGFzC+zQbnqcInrgyQuK7eBurXgTihnI+5Lh7ojXUw/YehLBqqEQ7d48NDg9+
b/DwwWcKXTNfHzJ+V3NK/+E/gJghWzy9Iy4nBijYGwnuW3KYkw55jJTkEWrTfdzd1CHKlsgXhd29
d0NcpWM3h0E5VmurIupFU/bgVR/nwipvzr7xm4ubsYHhRYDAlGxE1uuumy+LnOz9RfLy3NxmVGpZ
/FSuOie0kiUgFPlHU9vqwT+UqFqy77GTadRKX3jdwtxNUv8c7vJWZaMskvIaSN2B2k3Uh38k3bX3
EQ5sz/3+Y4mSSXCcNYWpJocFh6Xa05Z6TwmMWH67hugoPrDqV9iqpHvurc4XUN6MCZy1sVptw7/g
VsmZfpT2dTYEo06VHJdLDpTsIwcQVWvk3otPtAzDG3YplV0uK2UywdcvpN2dIiAQu37BBzbG1ULp
E037mi/42rrdFrXdfaMQ9RTvZwpKytjwg8sicLgC7GMUGRzkY6+yRa8Z3sPOuD2dm+RhF5Tr8eeL
IlAJJnW7skYFpaUwAlEUX3Q/ldLkUyKftatcERQsmPzWOl973avbQlolCDWgjged6B6ic3BxwOmu
uyj1+QeviTjg+Sfr38pWgqYLDKdrKRMluK23U2w3sin0ooVSYAzyZPvGpVOME+Y1Yfrop0f79vVY
nCCFfGeEgyoGAz5CZJT1xXEjodnQAwjvVHO5Y8pLdQDRUif5hHGir3ZZumi/FfHK03y2ZDGmxvb4
qRFwYTTLWPaQIy1bNRDvtOj4RptCRzUPoIqNQkPw/XPuCQoUyiF8mdV7hdjXqNuDztGJoP4PHkSg
A1yAsEHvBrULd987924jbW8pPkzptn6CeLgzOfuwbCmKHz0GhauNd8gKjrdBSftouEoKzgCJrPwq
OLia+03XoQTaqcGfM04v8x7e0cqcO+4XAYfTHdEx5zScsEfcn2bAdSWSrJYUt3jLNHmM6lAf52TK
gR0Clna6D6ea3L2zxYb0ENUiDeKcp1XU8DXH1ZxbzqjeWSJ9AvZ2AwU8iw5tLSYCPcOH1wXe7RcU
RrrnQAgDIX7EJy6XtBGR52DlioN6FRVcc7Lkpwi2trFyZyHYbWH6nW58yMV7XwG9mPNmbbjS9iVw
F+3I7Y9zeVpYQk8pkG5hPBj2LaG92FRuZaM87p89bYSAr59O2zin5lZGjTrerldbhITLw3yVm50R
V7D5GL3RIA845u7O5Ns5JGwEsWjKnHquyHkYSC7qgMFuubM1pAXGJ1txsxGyUG9YlNFhUNmcvQk6
hpKVT0Qi8J19J210QZzHP/krdzc/L4roEJHm0CGBTSvKIXDxHOhVyFaMtI1EnJ69VVGawM2aFV8q
kcTNmmPcxiUO9fK46+24i1UtSPkXELO+/rl3sjeuE0brB7Tn8WGJdz8/ufL0o5jurIIrcvH90oYM
yW3Zecfby7lIrv09Km4tQPT0cRicgkNQLIxxGYvWeXgZ1uPyA576gqPUUe16+Inryzpu18ojQpTS
kfz21H1D3YGPc+2JhBFYj+YTVeJ8+YiphuUH2MD1RrOP6yuqRXQpoJIEspGbYOIkPAw3w+xvx0S+
H1hRMpICVZsVbk8ZA7lJkUpowyB9qIZb7tN0OJtqXPqUH5y5v0EEMtaDbLgPc5pxDHe7qYPDQPP3
oNyJyHTVgnuZvZ33zi25wpYyzOSGXHuKGo1zWhj3UGdpLeVRDsspOUfAr+PHBr/KP4aCrfd0MP/e
KWzm1/lxbSw7sZqciApaM0cAN10N2OVX9k77XKgCknlY0d0t+FnI7ccA/n3MuhsoJh+yNrnHbcOD
lZ3P9ThrzR2z1fr3XIsYzj6uv9QFgrM+pCG3QyBMfAk/e4LsiH8iSnD24cM/4/ah3BKJE3ks91Mv
nZL7ObFeAeRDZg/ulsJJSBNDJB6cs0OEQtkzupVXIlAcAJWwtes8YhtOWdi2Y4jhA0/bMLvhuddZ
1AH87tl1eB4RoqBNRaw5QyENt5GiiuixRuui5YelCfLYIVqD8PFxcG2+A0x4npK64/6VBkn0aQl+
29CT6oyITxZs+xd+v71Opv/A68y6S+SKAm2YBVQ6MPf9fYyAeq9cZ1OMTnTsofUa7H0p4iTCI91b
CCot9pPBEeN0fzArd0/yiZEQlhbWXBsQEWNjHnQsIVrhHMbn5IiHdwnruAx2dP2OcREjYY7LPxPs
k4uPSQYMHVFaCWgbmH4iXESQsceeKMM9mn5kIY4JBG/ucR8gI3Y6t/QdjEQZ1WsUj/jCDitQwJ5S
5ls5Z2IMmdvTEW5BoKAxdcOkitYxvMtmgyHTh+Cm3c4I3TmnRKeyQ8agcdiwjhrosTalcJ+g7OrW
o9SrfNiJju6V9mzY8Zh9dbjvqaw4rrHcVQj31hGDFYpgGnkBib1TR+0Fb+2z4rNpG9Zj+ri65fZE
t3dzNVCcOswmJxADNen4VdwsM+/mHmNUNSnSBqlrhEhXudegCNEhiNCEiw8j0Yah5j4cIUSmerPD
O0HWy+ZuBke8Vcqe5A5c9hVaKGLE39odbGcYFH1iPLgB09s2mkDv5Tt73JYGHBcqOhfoP3nhElU4
q8EhKOh5TK3YsE7zFv6768mMRlNrMVKjQ1j3RLoZ0vhGFQx9TEkXcchwv6l63OIDs862djpAW0Mm
YJ506SlAspPbZX77TGyELb15HGYkki6BynqTx/dBhWO0GqQtkNa82qhhNH2c1sjo5fOGTnAU4piL
GHA8CxRfQGRhbnuX4GxnA3mDXioCWVeUzjUKXRIDgPp1ipyQx1+zZ2tcvNbHpV3Oe+PcHaRThA7Z
Hik97xdoNTI9GfZqUo86U8WTaC6it4d3vi5TjRNW/DihYFVadASIQRnW5OKIpTy5LfqLkauOawRS
WGQsSMJHcsMzpV9jpXXyxGJYbyhvGl0tOMpveBrXpN0vgwfjV+ZqcihNoVdF1Tr97Bj2KrhNOYEW
OkZQBeHHpqFfAGHA+LIhrexcXRVreiF4yGZ31i+EXnaCI4HW2w+qXhF+l/DYvfyr65a0AF79zscX
9Lv45D+GWiIlapwFXVbS12Xem0sJElQex7aHZj2a5SMii4SYwBJ84FZt1kUdTBYXOpw1c73tF/O2
ril35IkaS71mqTmPnpSQm8WRuPaUSJrfRwD0ege8uf+OFVNzrQ4yZgX9P2pd7R3zRocJbF5h2SUb
8nYnuBZ88vq+GnBqCp4QXoLb5Dh5hGmgedNh4Uqmk07IFblKOAa9F5HWMpcXcgtoFno7RLxPztav
ZluWUcW6Wbkp3/c41dEk6yGEW2qmOsD8udVEI1NeIYVKrq09GwQffSJcDYny+gj9UraFOJEQf6cu
Fc2VwmGF0k7NwevWkxrJjCmmRPD3mC+Ip6P2PkvryWZlpWek9CzgvKsxgjI6DhfuPUDg1A4lXHO0
ee99uJT4xK5ongOW933z+FbdiQRqATX4d3eqXya6aAlvt023f12c43rYHZzb8kQlhWzHX9ZP2aF3
e6MOCtbSVLf1uN19oqsML/Q2KgM09tqL1+jRJtYoacxszVZRCKmtu2B+9uvRfSBSTky1ySaLy2j/
mc9vKDrghzZwb4+ePKC/zG1QvXAVr6L81wjCJXj8WPL+30lyI2e2mA/az7j3VpS4QQQfofnLLJCk
0+hexrFxuO1m/6ycw/Dg5OijCKHI/6o4CPzYJzqkFod3VLzKWT3bMgH6onHrkPKq3oUKFACYVjVb
MZ0sutxa+VTaJTorTXeZ/ewtCx/BtVfFqnVws4RgYDs+9YXo0L8lFOehkRnoAb4pfzTSg/1UczQH
mCY/PwRTK35c7tZnmuj0BFOCiKJ9/zjE6SCOpaymv09EfMw7Sk2F1Sks8SNvbGOaBcYQZqC+QIAy
lqxHIiF5LznK59YXrCxo/eQtDYqZpQ5ocdIOSKJYe1CGFzZQeyxLUeUXvmYdPdIguOIpKnLUGeVr
YVSGWnIMJCIee9N6E+1FEGJ/OJKS+RgeqJfcVPjAZbJanAdKuGenHdmbt2Q3zjCZ1AKqyOmyVVCt
urHJ3g7DfFrytSjsw4QhZAef7ugL0TH5Jore3g92jXcy6Vr7GeTXuLY74//Oi98cpS+5rcER1qxh
ijaPw9XyOlUHWq/28zHZOc3crbtkPkcpp+Ieonp7d7Ua5Lhv5uLCPZS38ohqQKshrW4Sm6ecs9EZ
5Qr3EeR9Esbj2zTfmlV0tWAK733uuUhMrIICd5v3snfU3+2tG4kPeUCDl0UcEK4m12UOW3K4yaay
fTDfm+hkhScqkzkgjHdqrif7uDO7kNnv6YM0wc55GEgy1noMhvgwL5jYQFxKvZLmmWRimDuXOApv
BZXju033ZBiqHIGIE3EFx72OSLvsgTsl8hpIW7dnWye4zmv+/g+y5eRFHANhYHPVF3nOtn6snV0Z
Ug86x5xYRkJRKFJUrYtYhllyTiRfsI8jwrE3FHB6xZycL7lCUjU+ql64CjUS0yMDy97dcJCfWlV2
wbtCibVGAi4Imda+ymmwrn39oxnUwyxuoSRFW8WMDUE4a4/zpZrtxiFjPArTD5E0p2Y/xivYxn4X
cXDUHzkm9/YyY67z6NG78tE9pC6su+9zhzYRxyUxPKmjZQvjlPs31p/XSa5x+7d2BinbAaVEnfKg
AWe1fYy3s/YoMRJemiu5A21SSLp7N1u2MVeA6tl5zPtADC4w90UXZSFfHXeSW4zcJe2Ic22Zn7Hs
3fDjlGwTlYfoEFY01sOT+5Xzvnu7jstEsgYX+2zQ5YdgKx+H1jRiwjYqRNYHQ3oJ8llD54bX9E87
3Ca2tX9Nar9Yqzsvm5YkyOKVf8FIamErhP5fpJ1ps6rItq5/ERG0Al9p7fs5nfqFmK0gojQi4q8/
T859zynL5V3eODdiR8Wq2lUmCZkjR47xNhAtYcoWK3spfRmkcwjkU9JbJ55/cYdU9+hPSN4L9h+k
TVQNWCrAQvvRZ0n47YzTVdVvZp2XMtieyNiFKxh0jBdzmn0kK3NojQ+jbIGpDQF9ZjnaTOcScO14
9qZ+Q9p6iF0djE+cEzx7VgfqIu1hLOTvw/QDF8kCAR7DUybqTBqYS4oltrcblCF+jx+mFJrDdq5M
FVozY73EhZA7GO5tgeoZP1iZBdyqf88TIFwC2xf5UpDTcCCXy0e7vt07hfR5v67AiE+oH0tDZWG9
UMiEQL3aLpDQ3ZSb9O36evFr/F72vEiMKtfHHc1monsXsJ040g7vSv/snk2Ygg1zOOJx/F76dKU7
hHQSLswgPkv2XMJdqB7FC3UX2mNL6kGi41/fupkQ0MZaJeG6H+b8V+koRdyWU9QmClCD7GcE5gRG
CAOHzYfduDvDO4SiEFGKW4CHszDQzDbI0fBVQcc5/9nu6TBaaLMtmz4i96+5TAGGLYm49njbzxfX
j+zl1AW2QzMIM2WaGn2xI2TvuJY46vni3BrE7muDZqiwEM5uC+/v6kYsuCyACziWP097T59IIxib
QqM18d6r4YH+p9aI3mL6YUHHULj9qIFYpfUqGi9YOOM6IJHs7l/ikcaJ/GGLTLsGtPnxSXebswdf
8RUQbLjrxrT4UMg/5/YZKXXniPOz4P50xvUqWbQrTCGpMG7x9jv3pC97CSswyMN6YKiLK+XnzkZj
ZTR4lWLZGWxVnx5bxAIKzak+5kavz61DV6VrysefxiMcUa+LN66Pzm5od43a54JNUUwdMRzEOXyr
dihT6qid41fXtyblD7B0QSynE9FNPjpzG8eqg6NTTotd+dMOFV/uHkbU+Xj3rpmx4Us/z1g+GZmx
3S/79cGJkf7GzRYYcodbfyizGUoMv0lORK8rn51eSmrSqxc+hcITk7OQVdh9SJgDG+573D+E2lTm
xqV49kc+vaA4HIe4afCzL7iQburp8cvgEP6SOGAqeXylXhJz59aWWvOC+HyzDc20ez7GTtQCf15j
Tbkfn1Cvxjh1H6AvX1bA9sYHZK1LyT/LvW1Ec9czlFDdcQnBw/A4qXFLw2wuGunHSbzvS8fxGTdV
O7wcB4XU17YjYBoSZd20r+p+ZE/s4zjiUKvgl7olpZJM3MfUN1JEanLVW9St1zLd6UlZb3sFYu87
fmXbS/AlV17Tw0TF9NZ8icwQ944t1TZxwkVrg3Yia01yOrRKRwk1DHoB2LNYS+kVB1YKoyTU2D5z
YysX6nHInVv7qGbt6BgSmaWxKAmSAtafO4BS85DMf7ydZRvK42m/19l5xqoe51/x+txrRyTmA1jf
PtVT9cJtR+5BeYDrfHaVeR1sl80nfw2/kxFVqhnlfBqBcs/YZDVhHFPv2TE8DUywG6ef/WtOeWr7
TW19s3vDPd4FnvLTkE3hNxEoLkbwQSZiQ+x32HPG6+nXbRcvRpILqm/rJDhtrI98ttvYOFVTA5ga
S9x95yBW7AAnl8Ns+1YvMaruS3SR8SGHx8Oayzf1IqZ6wmWP1IL05Ope0l56DVoKM1VP/1SwQcKd
GSp87VZvuodJ9Tdo6dUF27OB6a/xL1kQ3biZnbqgBoCiXIgM2UQcQgCRA8u1wZssIhDkis7VaL7B
t9yjLdLlBsK9Pu1dZpVH2szFvt+Z2AY3lE5vi/ocpRQG0Eb71++kS90sOA3Ypb1rKCoN4mBoBrip
BCkERZTTacIBYjj+7HvUSzAHdH6y4BTKH9sJjQjv9MnFSHVUrAN+OEdpiLCy4XWUfSIQV8UpyN4d
atdsIqHUhJcZtcDeGvo7VSrnPSFtkDySbU47cYiw20aHkcCUnIi8FHsJzpyneTcdWuRFgHKmsVML
OHRAAd+V+hzqlnN5qSZbzbtwLbrO9zw1d1Vw9C+X35gucRlBArymh7rz7F4+KrB2d8rNJZSHYM8H
9hpxlmiOITUi8Lp3hfk/UHvbF5YWB5DeLUdwGXAWQmbCdijTOq/aev/CSlDnhLjzOvJZLMiKO4eQ
cInvjD2tuxbZ0x58XkmPhgyugxT/S7NCxpRupogd6YSmS9g0w3RVo+j9G02If2Cn4lHycaIojf06
NSvhSXCgMHTEMw+XcCA5nCYbUt6C3cjd9+idlEFrBdXKWNfGpkGwwFpW1DraQ+94DmxjKnED2fbV
Q2/Xhno9/ZEaN9WFLSJWfhbd/6ar1N4JqXpIGbug5b6F34/h7Tqeor1drrOz7euU2GAeg3/gHqG6
W3r1eDbtP+vzeL/RUiAfzhn/9DKscLTrjOTKzelsGAu4BEbTPevOZdsr8QXkxmMHGOCemlHVGSUH
x0SL/bvJfXocoEJ27HRAfk2/bGgHBXselAa7Oq63zqnpX6JuDuK2DspkkEUuObGoZe5HSUBaZ6/N
dbE6r5vZfoj6/twk2m8y5/qpz64Kzp8Bxwyd/6ydq2q3RNLh+LI/Q//qd3IgJDV68Gc/NUKLwhVa
ESfUJ9y08OXVaYQx4hfVUm+PImxOdsBhQwK3G+1GWg/PbmBZcmgsEf8/i8cVxqf77+1E/SjYwMxW
/jiMpCU+vAORBnJawiXbYV/IB8f5aFrZuHRmP8bkTL/vzVzY3WzFrCI3R9fedCqU7E26wR7nKq1w
/zwjM2scleN2avSuX02fgiHLokctlzurczkG+xEnTTyzp1X38HZd0H9WfN1aNqt2hWqNPMwCdfCT
LCheG+uiSxPCaUKsrWG6XSZKzf467/xit2ysYLuQu22PjQaf/To5AuSR1tR0OZnZvF2pF48MTnIc
x0W3fmRjZVyOClRy9InImemqshGq7nYlBZJ3Sj3xTDqI3EBH84eU9aUaKD11DPwhujp84uRDH+/D
gohM8++DmvsThNsjxPotvusOCFge5F20M8pmeQ0AhUxErbfi4JDGKSHxOpPcedLFFdmtw+tguzmt
uOZ6uLX6eKjj28xcgElIPRC9M6lXIG30DMUvsGz3aPfb57uD+pU5YD9rf27AebTuB73DY5iOyNdY
ieQVq7+/jYeKApqpWkjzyx2Zcf8Ni9yW8uESR5dGiNa8dDZVF0FgEEUXimGXOR0ygQCYduglV4Nn
dDjlET4bZXAVJxjTtvAo+/fYTZtH1qnDl2hpAgDyQkh4XToAsZ7M8RHLQ7NsW/D7wQ7+PsfnP86W
en6O1XO0bag5UH/rvOrv24HifK4O4+PXcZoR+qmJTVvn9cm4D7/kzbh37/agJrtTYjEu9T/3QO3N
HXKld0EqePLTwcSyvV82uixrsiJep6bcDxYrki0hR4YG2Am8JnFoYPur4aeoJMd+5P99bob4Nn8M
p8LTFyouJqpj//52mh7hFlKp4ttFmFfhfj2+LmU6QAHIGp1W4Gm1pYRgjoww5iiG8gJ+BJmd3pmi
MxfHwXYhTd9F9cOeYoTnHIfiLhq5R/8wzIcNt098aBenee4+xdI+fFM3j37Hc1Cv+3PH2oFkH5Q9
TXfhBTufaW+lBtwzX3b99olSnSIAo397VXdfZlvhUFlXjEd9iqYUikTenFug6gFBmjxVOBDh4W+j
3cFXk3N5jK8ZHwa4BeW/bZ+ez8E5nRxWwmGWIUVFAvYMNqvpj9Y6mij/sx7uouqpaCpN0phkA0oo
/lLBUoDcx7wLiJ+oy70lXTtIupegswFlNDxXXtp67Y4b27j1Sa3OWFqRzMyNIAflrxR+h8vYKO1P
daCP2gCij+zm9M/IHnzNk97wlW42FPquqp/1ky5ghiHl1NF5ZfvTtN8hIZ02FS09ECUVWBMa7040
rRwViDx4STTeja79sfUpruMzuRS+erSFEGgC3UDbanUZ7D355TBJoOgDiNc9CrqWV3YFvkgbJPhY
r1P/3LX9KMA9O6x72dq+uKBuhulwC+wBmNBnsfkW/UuFqkfLxVwisT27tN2+YWGTYEPjndNw8RPX
BiEzvNJ3wON2DAm5b05R3fgAfU66T5+DBkndu472s2SB9zunMf3awwvoF7ei9UOfKqTUalI4uPIE
JK+fhSeqGCTVGo4ZqwowMo2rdGmXv50Ti1vbSXT10K6z19i/y10s55uF6sVz/U3xDz7G4eQ5GsUa
2dvSB7nM8q4mEBAO/+x7j/V0NKKDEoCJFFkx/G6Z1kpfGmGf5EVTfrz7fQFJ8WlNLGr7iS+6Ii21
iMzL4VXby0NIqqg67zml/YbLF1cC7v3WPA+Vb4lMWeplk5YCi9Sn7EwkOLht2MxYS/JYW1cfCup0
XKN9kEq/fmjbIA61ryNZdTSPhf923RUlKLtrghdltBFm4sj0CUEJCMBIofHsnbk5bT/kQaebzy7f
4hewkZ9vPfzHs+BpzHkWA+4O9eOhyNL8wK4kkWPB7j26F9zjCIXMLlk8Y1j9Rvs/o4CuYXmmaIb9
y1a6OfKaNpKlJOVYF8DW84J2eSjcifZIV8NDenIYPNB1VnVd/We0O9LAFunjBo81KI7Y2OFD72s0
5VCyGlne5/seUPDBVXokzE8JM49PoX8GvmM8pnZHN0iY/nPCZqBgqJ1gVx6Bafj7eaeIKfzthd7x
HMnIbFU5MhKBLPOp8GQY1l3dl3aQBC8Nhe0DSLcnYz4M5Zre6aBgbQhf6n+fsefoGh2Tc9UsUyBG
SmCB8RVuc2rvm0pH2Paw/nwy4iOik34z4t3RmBzKpjhYZGQ18PfqNaaxOJBfCmJgB/hg01MDPDh7
1VcneHk2tPjpP17wzdB3p2TSatFRqhn6VZrkS2VItVSnHmqH6rPX+nAvapZsm6pswam8OyHTo5In
Vlo0KAKbdIVPPTOYnB0fLcFA87tP3ujDc/FmsLtzUT7Kx8tOzgRzpfGlNzDmsBAhVvbAhPrVk9F+
eTB/vEQDN0lNNhS0YO9eotkmp0PcScQprAthQWC2IWVW+pJTxZ9eugm0dS6tVJSKoBztybb+Pl31
4VdEZQG2qmqYtnE3XUPaK1dFi8WGFBSG4uVEEtC36PkAwqMLAxOXug6YKZ+7YNiAO33yAA/f980D
iD11E/jKoqOdmjwVga/Tx4v5zYbUBtgBLCmqghcakxldDzRvOWWA9s6fU9wVMcc/PsLNI9xFw0uj
7LM84x0AwaOr3SMmdafjipP5Jw6VZyTXh6u5Yxi4nNvIKtp3IbCIc7VuLPtMkPiVqgE8lob5ahU5
1eTp6/2/zO2f0e7CoKYesZkuo/PSCuP1lZRotU5Qe/assKs6z1bz4xf5z2AiWt18SyvemZKUMJjY
O0BBCEMbmxaxiV0yDdvhelUMNXoCNtU8zTW4WD29Oj5eTv/9CNyv/v0Ip3Kft52cRyCHfYUz0QtB
HwHKd62Ai/mTCT+Mvv/zKXX5Lvpq+e5s5VsGAxIHikVyV0eKR19/3yG/p8afy/OfKd3FCMxWLqdz
zCggqAGH7b3v3GnozT6jEj6bzV2Y1Y7HWtg9iIUJEWCARbu7657Dp6pTD0/Jm7d2F3L0g3WuLmIc
ermuCYWDKVFDp/2tD0/+Gm6w9+y687ByAYn0/2w6Xb6LMpJeX3dxyju8ePU76HW64ZZDNCndZ8fi
3/eALt8FE8PYmwl6k2eIn41P7w30Tz4QLvKKex5TL/ezZ9fVR/Wx27ndBRS57qTZpZHOS6Tdnd/r
3IfNJeUKHLBPLkeRO/Kf6Z08VNS8HfQurnQwPmoPOh9RqGlGqJAH36tqGAKK8UVdCMha7/PivnMl
CoRD5g5KzLMs9oEJElksBpWqZdm6bZp3e93Mz1Z2Ehvj7DXvA5gQELYuXuYn/WZUQ75yOMJ8i84F
VxkdpDldCqidJy91tpM9GuZP9unDwG6pOOdZGCWTXf879LTFtc62/6kemYH8vfVxGO4X0z0Xmb37
7AM8vjDcjHa3i45b42pGFbUqGCOE2hG9cZb0i+w0XWP695npD3Ppm7Hud8/1eFF0iRetTFJaVQXt
lEOPe3z4vSmHVGPp3+88IPi4aXoAC3pav/GWQHVFRNReSbVdEOC8/npI9cgrBeucns81XP+c139/
1Icx7OZJ73ZfbmCNs9vxVhrgypMOeD8BK3t6yjzc5DfD3G25rd1m2yRhGNxrqUdVZCyIYjif8ETC
00s+enodfZim3Qx4t930upALvWXACh4hKGUI/iUULVpXcGT+/gofb+2bscQ7vjnF1WN7ipsT8UR2
r0M4fV1iGN8cSOGUa8U6fI8xGmlpzEth9AFYEtbSIXz9+0M8Dtj/PMRvOfPmIaj26Zl6YslRruyj
jPNpOWPFR73ffTLQb4b7x/F6M9LdIW7vctMotrzaMthBAMm/uC0G6EkFbV/dmEnYUpa7ckk+vkjj
M9jLnWvP0294McJcT+8BGqOR2nGz72hK5Nv50jiCDgPQVWD5c+DvQpwB+IGoawlNKEC828Ch1qW/
wyUDQqs7cpB8rQG/izVUgDjp0IXdTlVPH6gDuxdTvolpZI1BUuHlR9/Y3W9Ur+opfrYku1H8H7TS
nSNK5GRW5zVBzmvfaAcOi6BZCGxENMx9i4t2GuzhJ3QViBiCxNG8nz1YzE5JixwJBNecFK9QJp0f
9N/W182uH/vih+W+NaMbOod4AFjgBam4mGZQx4dZDqrZK7+fntYPM4SbT3KX8ajWuSxOMp+kgN1a
+CfaqEKszgYBj5d1TsfX9P6+DP4w0xZdDf1myLvgfWx2jdVqDCkInkJeLfYsTxrNazTROmADBXtA
8BFS9h1gJPdKGjvb935QcOQV/Rwp9O3cFvbFswvSk4h2f0HTM6vdGzEPhhYeN7OpqL0doOH+ff7K
wyQCsRJZtnSVK8HdLrhSK+kkkSXSFtWN3RR8z8D+uDrsOzQeQTXloU357dnsHie3N+Pefeo6UpNt
cTFFHqH9UuinqCsG3e2T7/uwbca5/D/zu/u+nSbKarpX56UeslFwGg84xbjzErepfgbcvzoqsJIy
lHpt5D6NMuLn/wwy/wwvDpSbcFbIdn4960xTZCj7tdEVF1ykr7otr3b3VGb1cXX/Zrp3J7bW6RDS
KsajMRwo3cP6AEqXAiZEXwhgZPZnRGXTnjFraKK0Apro4U/iHbs/5UztgoGcIgIv6nIiR0cxg5Lz
Fvb3k0UnErS/vZW703rfKaJLIfFRKp9WgrO02VwKj/Oscak+ev1CMA4hGdnE2vxudbfSWbZishis
DTejCUhuZPC/P6vAd9yXLkHT+3p2NTQfXURvh7xb2JakGK2UZ0jzy+EracK0pdgv1GtNp3XxtWpf
baeiwUAgBweMSn9Pp6lG69q3X+yZ8GMqJhY8An+9A4ITDuVAyIv//Fi+1+1fwhd3qL6t/XSaYCjs
hNleWA662Jv9CLfR47MFrIoFev+pbqdzt39Ox+0u7XQOvMGR/L3snbrfsKowTEJCpsQ4tnF+cKZ/
kgQ8rI7dDnq3a7ZJlmqRIj4b7vCKs0y32BdNO051xOwMe0XJ+5oVz6b6MBTejnq3d8xof5KLgi+H
N0v/FBjOWwqc6/MTxg/3Gh8UyP+q+n875N1GwBhmH1slE02dgdyHDDQGsGS71ufuQuMp6/1936mP
9t3tcHfpq2WVF/OwZ7h6PikjR7i3OijI54m7dg8+PkBcwZ8M+ehIvx3yLoE1mqN1PDTiU9as/nS8
UXBwXerreehMx+v3eor31+zr2Yt9qI50O+xdLotRXlUXJ4Z9xZkvwGgJusnEGC7hBaI2sVRwq7bd
cJw7i/6lcDTdWbjdZw/xMJe9eYj7XPZUlFqJ84+QvL6io/JLdkVXBxmUp4UOVayUv+zTX1Wtm4PG
NHL8fcSEPQxBer10tETbpgfhSBhDy56LfEd3tnO/nvU+tEcJxO0k7+KdijlL1ZxFvBsFuOngsQ7s
1mkOfhA4Im3VZmrt+KhNjru7/s+B3WsNFt2fWTx6fbqDH4Z7VQbkQCIjq7+r4uYlGNHekBqKIss9
bjH7RTw5oC9T+9P+qv7YARQ0nh1kD9/6zYB3k8/TfXsqTsjAta2TDzsz3TW733Sh6cHsffowtfs+
e7qsxJb541PfDHoXkquzmlVqzCwpAIzP03xi50gQYZN4gdyW6W4nyF0PuFi8eTr0w918M/RdYI47
qaV0MuZ7JF2EBcJNCBTv7DA4CbA/UG5Q3e0ACaK/R5GH2SJFPI1GCWUf7R4YpOWHpt6mNsKiZjcO
QP+Hp3mzgpAxfDLQo/v27UB3H7STKjtDvcZCvk1G0CmDa5YsAcc6s2b296EeH3I3c7r7jFF+SEq9
RZm0fEteEQyKvZ1gdcGInpqjKOis9ekvseLwfh4nsid50vTraV/22XzvPujO1rX0cGa+b9jxwOok
DwGdS7+n6srPhDfFu/tj3d5M+O58zaTseLCFmqiE7WUKKXG/AiIsGv+e9lQJ8iGY5/ZL3h2tmKdU
ZR79Cr8aKP+MjcBUEWKc7t/jTqC9lv1n9W3jYfS5md/d6Rofj2baxoyIygnqZzaKHOZbO86xFUvD
9FvRw7PsqIKMqJDs7l6vyrv+dSIBpm66zzwDRk45yjw75E8YSWUgep29v/hJNAfKQ+pJcNo28Cy1
xm0qVx9xC5fHKqoYgG9d2egr1uvlmQr3w1jTUUxbxbZBNu6bVqVssutSS8yp/qFTqaDhkQXKsgoB
82xUjs6h9XP5MgfUApHnMtxTOSyl4al0Tm3X3hxP/XNfYVHPoAVdLUC1ZUhk0ucXM9wnFBPRyevl
Xmn68OVa9vPB7SDYaYTX88j02vnft9zjNWGq6EcrlmWY+l0ycpUOcmaeZYEvzMa50ET/vo5ToNdg
NkHpXtfPavSqKTbQH4v+Zsi7RGRnx7rapMCt9MPnsXReW3QhY2+vekHtb3/UMFeFRpXxppkIzJhd
462hXPN+QM+wMgPr7CHit9fcSgmRe0+c7SrRR2nroJbXvBeZh+jYJ3XZ+QEaQMevEIY5Ou3P5LXC
VQ5NAnWtQu36ui5zjEXfsz5iAmhjULyqThMUIUBSI/HF+lTmigYQihb7aXxZ7T81aJ3Fu5Z4tRLE
+9nl0Mtesn77XvTTl7D+jidwu8x5jN7XJIZrAMXNUTbXMfTowXcSWjHKLc5WUC7xZIcRgOIDtPqg
RJN0OscBYyahSEq9OAlPp2n2Dfl1A/WkYluEnYkS7sA7TT4EP5T5uJCBQYr01Em1hmxDawpCSEPV
C+++DBGaFaQ+bZZAlkEKajfbfRRnn5VYdnems8fLMNBmxZv9DjF1VaPb37U5sAq41bWjGE7a01jS
Lryc8n0/V16L6RgerNdShshLCn2owJnOVwZEOjk7R3TerF8S0AV7QTSkk9V1jz5dJ540pXsp3rLL
vELD+gu4EoDoiUCkI+508Y0X40oZD1CwFQjsIkW3lSbBnIggssKbmHdW49PFyb+bq3dtHOWb7rO2
rOiLvxySaQexKMSNghLGEpgOJApQIshcqxvJjtW9HHxrkE30LhwkUIq7IPFOhpdNpH1PeSlI6GXb
Q3sJfhiaP3T4J9oaGYc6D5NnxbtH9Srjn4V+n+x2jnIhb/F3o1spLOjgMLhQ0KkuPtnDD/PNm3Hu
r/S7w75NCo3+Bwx4UCE1aFTiu/OR0L582fbWyuiachV+MuyTfWzcJQbFSd1HVcv0MHr5RhURIkHb
3wewgGaHvt5NP9NnOc/jF2oYWkehRqnIdwdYWSuHa6dqsF9BogcNS+ZKfZJMDxziRpm1JCU7n166
h3fr9sl0H18ncOD478HvzrJiX1hH5crgude6QjY9pkhnodUjLsNUk6DvIRujuHhAhHv4EgpaNbuR
RKno2bp6fGm9eZS7oF2f5KyNDR6l8KnhwR+PA5tsVwh7CBs/2nx0GA8uCK//hybBw+j9z2u4i96S
1shploOX2/7kPQSSZKcHX5TCIUBdf5x/HydwP/6+0h7O11RpbmqyZmq2ejdmxzjuS7UAX3VGTWk7
gBIOXFYoiiL0BXpiAbdpF0bQNfjr+On2epQQ3ox+D/U3rWSXaztGhyIy/ZgTf3EcEjzWZ5e1h11c
LOQoy8kKuLn71nzUNvYWhzuAeg1KvbI70iiQiVY2ON7gsFDEqYKizjrCPAnkioppsVIQNbeT0+iZ
84zxaLPdPszdZsstPY2iLQ8jIwequgZOK2p4+qwR8BtBeYgRge1QjxGaETmWTpfBtg8sGMre0H6/
oO8qisloWcHAQxODHjywE6jUwOSFrErtbt/ZGOPtB8ZidJUaTgcBoDedt9fdyO7+fQE9FLi/ncvd
3qUIoNlltP8PbE4ZJvRQcjT1gXii3gNhukZE4GmwepT83g56t0srRTpWp/QosFRoiM6in5x+VQ8h
tQ+5cJr5FcYXYj3LdJxSVEZ/lUMCJY1jv5jpHbehjYZA2XmBFGOOct+rzSvrprQGgDUDIZoU38dR
CU9h25M26Moh+iVwubCx9a8IIv/ZWalvncUV6vUSDQBltl1upxyViMI0jpB4PQy3P+ggXxT+rujW
A7m7qCYqauHvKjQuV2l99IZq/suclIIvKO84S6FdIg8VVoEWxmPutgMKtaYvZGfiuRZCiDwg+oQw
ZQTp/Fd/6Yra03GUzJojiQbyWXqPnlHm4RMZv+7wO4Y0KfipR85j3+xd1pep2SsgxC8KkiFuXG0o
z5AoG5XfOdlvjDRzh38PghXkvmH1U7Lj7TVpRQHRDa5I6qW5R84gdzsfKqrxLklFA1eWTXJxLJTA
XtCfLvhV+EmhHp6G8VdMUGmZo+CYX0y/+k1wnjmNPEQZm9CU1A6XdfEHoupNGeacZ9U2kViA5WeK
zDHoffC+XXp4nm+OlJlQjMLtzCuyJ6HzYcENPIihCxAudYK7G6Z+jVKptel+QEJ2j2Nk6RA0VRE/
EBoXT3bZo9LP7Vh3ESO2NK3WdvQwBgnaoCnsjQgTnL2zVh2I/IIb0Cv+N4if2zHvdjYIKvNySUR3
x+UO6CNdg5oSWbBzWIW/oH/CDeYxz9ooDzEnt+Pebe7TTtPySGGumxPqpEJ+yRFtol/1kzj8+4v9
hb7e35huB7s7/w5SlamR3jkvIfBzxqOrjT4FaCboKuhoIoGOYmuoiUMf4TL+BhVkF7p6uYp5FXiQ
DzL4GubYJk/CYsP7lOb2WF1LKEdsfZE6oBUQRm9Q6OmAxxtaLXvafgKbaME76IxQbR9Gz0ofj6Lj
zZz0ux1RylJpw8gRC/Nj5yFVhlc4iBmRvUnLpyfroyrd7Wh3KfJZapXSTsBoCUkhRH2EqiAqNsgj
aRAqCGRDvXsSR2kNLaPlAqTC6kBVkA7Vk4/5sHB3+yh3aXNzkcx9KkAWkNnf8Zjk7WugSATF4+/L
5mGj6nYk8Qlugs6laU/GQTSUxSJRgUaRKHrAMbYwXToIgyhEX5HHbAMTejl8bv4s2px/f4xnW0UX
94ibx4iOtbRrW7YKL1MoZbnUuH4NH3fh07Geraq7cHeQrnKTiXAQL5Gp5EZeDoTNYwv2CdDJwFz+
f87tLuRZRWm3OxHyoIEi6kQvUOwmpK4Cy3/WR33YurXB/gujYUMhBf/3izxEl85JNgy0IdF8vwaN
X6A6sePOjyhWjJr8GaYUEQgdZaQ9wEYIjZ2naY34Wn/EopuHuPuallofOmnOQ8Q9oZZN7c6LPGO+
kgMdcSei/JP9Ysq/QOW/DXn3UcsIlEYc4aFV0zY20fSV8UHVQ3THV/DV36FFNa/SG4Wh0fntGhz4
FgbNfvTObUosiNR9ZL76XnUcq8VZRviTIhPaIsKZzCnfXT+PP1v8I4IIW4Bos+9pQmbU2Lvnyu+g
PWw7l+tYKntW2pVQ3riO5WxB6xrp9eO7hm7Ornd+u5zC6+f1Te+jyxVVAToHdeHWmVftnXIf7JYJ
suVjjCZfTtM97qtRuLc/C7hGsYc5heoobyr/buG2XN3k7u4c8jOW6ak/Z4w0uOS+yT/ZfIvu83sj
95Q6jI4DA+ecY7gjsZZdCdzw1cEetkCKe4gEfIdMaakBtPzZlR49CfNT/2l5Jlsog2fgUBGU7nd+
eMZsfKA/86krYf2KvsvUpkJlhzqez1hmWJ7BvSP2pc/9Mj3PqzlVsEEjpG/TGbTM5qXoV9Ro1lQN
28pJEZ5bkmAA1cqEGPq7PDI/Lr3dlFre/qseY7lYpWAuLCAnw2azHbSvOHBOqpeq6WX96NVcFRcH
xkX1bayQkVG/80WBGBU543XQxN3SciLLr9tlg+wNwgyoRzd+pr5pKUL55PLDynZJrGQfTiaS8ecJ
GsGk0dW1f5K8ohjuDzwOf1Qx0Eq6keGVea8hJ4wXHxoQEMmrL71tEdTXMEVEK+5eci/TkAjyDaMn
X1wbhYXra9NMipLfdOTXPRoBLQDaAnlcivcHH/ED5a1tPKV2j1fwY9EmS7v2Qpok4Kt/asvTLa95
zd4RSMdO4fiezo8C99b5Ps5wRXqxLP+CstcmPriHnWPp+Ata7K3PlO/7kQxSTBTGWdcYauDxiv51
eBkKOUi+KKQcYTaAzyX3/zTk03UB1aioIWe+/ZH0JfeMghxi7F+X3nFjDFgtKkrK8uj8dZiyKS6x
jw1Txgo9wPHhloGZKxxReVTDYAWMMdB/SlhGGhqsoDvnzUYepdw1SPxFtRN1ZKHPnAdltNQtP5e9
BKTd1r3Wg91nSscIZar0GzUexEoAkm297OLz2o0VVwl013jaQHpjx5mf1XivefZuHksvEkv4h/WM
sjf/F7tCxtIzcYvX+ifaSN2ii8hTxJVRQqgdpTIhf9KjvuVHGCEOpB7XgR32HXEP8w63GuD10o+p
UVmcNswOOXfhfPLKlYv37JdveHN4HSLHZVIGemjNaoQxauJBh18gI0Ae4gzCLxrJWITUmFOUABDH
h2kn/DmEQo0e0X8X4Ygesii946v5aUr9bKwjYbOlNIx64UQbFARqfGwUfl8FKbdf7tZmgHA+979t
lymeekj1oz2OmHzRx4oQTwluAzbi8QLKuJWRqWchYqd5fLU/4y/4pm6MIvoEbXs2mI6K3qV79ZIq
SJCMiX2DOOWYA2rXw3J6HiZjaSEUnwmNpVeTOOKjPa7w4TojK3wdh5vzW/tTvxJSlKHQKwefQy4i
TXejjr99rdEbLTGLSR1PECA0PDeKV5Sb3STsLMkwJ4cFLiNoNsIM3hw3NbUwqgFCt8iY6dApL2jK
nRZoGerfKQZCqHAvNVrR1bsRpP1jGKFEWowQskbRL/FVy2sR0x/a2FebE/nHeNOxhGGPfYjHkPuM
Dmii+hFS89S+RvmbPMvfWBCe4UgTPaQfAELLr1EuVzkj7W7cS8b5UsTaNyMwursAnbMvba5lSAxg
nD6MoXlFiFtPIbclnh2xyw69EydJOi4QBcRxd4LBSngKkvFe/MxlIRq86kLinRsDvI1jxNj6xOhP
RKjD7L3Bq6LoC7sUIaydIuwvlDrYyJOP2kfihOBHzo3KmzMqPXilo+qHHJu5iY+J8I6L8nEPKU2/
qZDa4vg6vpb41SkDVG09bZms4l4DNe6Nbod4G6BhkQEx3lhLqbBh8fa8LmOiYpUxxCIW75iDFwcY
O0zm9KXedDYclrY43BojaxHBpbbdcx8trcCiiIoSFJ7NeFA4h+lhQZha6WvtY7cQ3hrRiN6U8FYS
CSv6UfBhrwgfXscXR1oJ27UT9rgarVJt3JmehLL7rgl2J1f8jzTM6EUp0myBRsRArRUV/ktX43NQ
QtAcyPS0TEzIz+yIalaMCXbI3SIVlIxxMe+rc8jTtbsXb7VsnCM1TxXDkHxdzfMlYVeIlWd+FWqr
bHZBG1pFRLsgSGFfg1/8XP+p3s/DA0XR1tGlobbASKYmgfgSVmcFbiLpWAv2yLbOaNitTOoXx3DP
mrZeIeTsptbs+lkG6vgyLdAkYN7d7bhT4k9Td4/dHYhkcd1SfXNQoN6Gx5hClxwHG9p46HPCHaTp
Qvfn8JO6XDnSFyGReh2bvtUDxguYmllq/OGI4tehW32e+/uP/yLtzHYdR5rt/CoH59qENXE6sH3B
eSZFzboRNG1qoESJlERJT+8vqw0DXf+PLsBGX1Sjam9RJDMjI1asWOsYH1LyOmtLDxRnD/OkO5x+
yAJw8g72uAk415me0D96vk0cJzhjF+/xad4UiOJ/ki7T8vmtZ3EQI73W+4G37mEpcLA1mkq405Q7
dCMUupONQVKDxctR2Ooc8dPhGBD77RCtOKdd3YBkLJkbJNpRDPA54/IVsZMOXCAiBb6sSHPSPEpW
7N92UgVNXo/LMVkUhmJbso5qTfgS4utCj5xEoQiAkN7hd4byfATVqhyTqjzJkBifuDry5r3R8wFr
zesj6v+eIZDrd0MZkpLQ69zUmDgDf1LXp+ii8X97Bnuwab7v5Q2Hi+o8p1+rCtSw3g1gbp+TYv2i
ivVP47f/xsmsiw0DejT4VoSIY70RkzQ/cwjmSe0V/ukHLb4a9YGojzSQ+BYMkeDW0rMb4wAVMZDA
5cy7y8Iu8XsgrJlyXCDWiJNWLKbhEZMdDcYyWqIrn6/OxN8ezRR5I6NOrTvq3V7hsrrtKnbdt+SX
26Imp/sFexOt569NOqoNHw4qQ95rLo1KdK2B5w5RKzRfzO6TI+bgA/+laKw2aL4mTPvH5ymfupRT
sXoHdhOvFs/9fdnk9/V0kHTIR/sIReCmOP06ZA70lLE1mPLPV+s5PbJxNAyl6JHeC7j4bx+NWZ5z
SwlBOhF0w5tzmL9RnsCCzaHzeRgd8b26m2do+xuZ7aOTi6sMfByc00ZZFMMqoCohRZSjAWtM8Pbe
vhiHIv8m3l2hFp+c7JBkOlwz65m8qVmYlCbG0dBU52cceVC4csirLwkJystflSydN6OZYmu/o5vT
ujcUyUhfEWgR9i1jonO4BzY0OFoRjXdPC5BT85krHCTjJtb2aOfi4ZNty0VJcNt+OY3VBNpk33sm
JIdfA02/q9WbqnMFEY7722YwIRIhfsA+EcOvA/wYGEKetuvPtLOm7hidPZzHLJmzVkM35jkUAtiK
hWox8RxENn88vCEpjoHnx5Nim88O+6H7cfK7m1+RH8+O9h3QRTG5vbPI6QY/q4CT75Yiq1KvcadC
L3AItEpegKnMF9O1ld+ifT+4Of1NMXzuO4p5Slc+Rh70qKVZJ+b9FSFKxCxyKoR7Lmwgi5wXN7zY
jzF10RbUGfNzplC5u4AH/ysLQS5YaBmLXcuDI93bX8hXhbsBScBD0KfQJ2ld5hEhKXD6d9b9aDB9
ZSh5j+rFAG4A58/KJb0YH3Z11NILumYqa1pAbSt3WljCr+kc0lQ3ty9kelGmQGzx6z/juxvD971y
KmwaUsyiIEHFVMi5GvvzpEyF5MbRy2r7OP6aeYmdGQTFk9kMUTipoW2jzFDgEdAddybPyde/J4wx
cg6+HQqpjz04mp2Y+mr8jti6jLqh0B7wdpC8ozt+6jgr5KoZowCz8/E8klauHH7WfctFsttQJOEe
w2led5w6q3KN0ayLWS5euzqt3kb/xjNTN/dANAC/uBO0667Vn6neNwIiw8eMw53rhn9ZFPVI+Phm
2E7hR3wbIZXtbuB1A9jjxyW8YF9sOMWo19sLp7KiWed14XXWwprqHixlHiPHypRUe8QLRbo7LDzi
ZYHmyhSDEfvpSc55qi0pMT/QI5Lezwd/ONGFVYK5Rlq6aSYWFnp0Ks80ZkVzgVC1UPYXhND54Itq
chKz9thrgaoZKquYjXHKOAmnGCCiM3/xSEUBAUVOg96nBZFiQKtmw9l0xDEDwgFSrdVGCKiRnaaX
RHiGIHYdCos+lBYdQlnUirzXe8yAY24WZjXCjU0i10V7HwxT5pCxcYCxyRiM18mAK4m/VthF8To9
mJsvQKDOw65ygV5RArFrdQ5o9CCdB+HhyyvevshIADwZjxF6IRxN5OyICvLDQhv/i8cfEQeMVCEo
MR0JTIzvNbd39lr3ioQ0Lj6WGGlZoViNgR2fIJzXCEcAhEzeI+TNWicQiLznSBZej/QZZgw8rt7k
lW7E/AJmkxYFEniDlAofnjMLVGx0FrbYxCQvH5Pca/nhPBG/2OVIIeJhQvO07/mGghcaCN+Wqx2c
HjNUppqLqdz3lKqXqIxXMbj99gF3dcvwuPVIOVH5mie+fmFvety3SHeQ5vbQDUrvw6er8oD6DFhg
Y+P0Z5TrJwvQgomsI/iULkI5f75J21CEJjjye6AB8Ys6kqFRAjtJIM9QxZuXW+MGGIDzNzxSsfHN
w/iY1+JQxcnjvWB4H8E59Il4DVhKMTKzaV1sFzKG5f7vf51YMh4EfDEKSbmC8QriSvwr4oncGvLE
XF8MyZNJsn74GLflZCJqUYJBD0M9hy2H9j7nRAPKDYUD/1Rc90D8nzk2azbndGe9wWSdR9EM5Rl/
YhJFCswy4HtPkOw0VvGbbwjcjFgwOCSCsGTHlyGgB0ZyeBRT3RD14LQLZJ3FNkMTDESJp/hrPQn4
9ByLWVrOYdY8qeev1yyxJBF/dL6mMkeY36/yktwUUbjtJ90Kx4bVkAVJyMV6mgIdaVMuq1kFSkZI
kzANrc1ba5Wi7kwoBJEnzHBIuSKxOFgKWvK/Jq7GAy7fTnik40988T6xsOTiP15dg1Bnn0k2sUc4
ycNTikA/Z/cjrUfP+LJnDo/EisV4Mc+TlYUnqCd2i5iWlbicnNCx45hmWYpFC1dXQplcWMTwrw6b
E5RPImqJ1oqelDPR02ngLOncgDQlyeOsbrFMo7qkksGXja3JyOSagEuVj8EFeSTLFMtB1nIX4SCx
qoXw+olVTKYAkjkwN1jYiDXI1Vurja7YFrI+CYfk0UdORnZ+fozFFxUL5mlV448PnufKgNgIYDn3
uBqKgP+yxRVeMUwb5Oj7zKYdHdWH+uvqgKITYBujN77+kkWFLcIc4DFF7H2hMb1xMD4h+troGiHl
ivQcOk0lCo8ouhvbrjlRYGcyuMKP3XCTKV14hkry4s2LJyZ6TcIBBltp5t4YbnfEMxKMFOaQqSy5
ds0wopDREoO4/PWJUSMQcF+wdcSYP6suODpIhce6j/YqVSFCKC414BSZJz6R9A8q8Rmh2St3sdK5
kWOkDtm/Uywx9FhcjfNte97dYNSL93c377nY6genk9UURqIzC2YjZmZvmzNbDWVGkGJXzsSjFr0A
salov8Or1ekI/HUn9RqVMbCmJmFwijWksXc0i8FPdAqeXId73mOuZx0dfFbopt+Q3FJ4eWL+ml0x
oxdsSJAVZtxkTnMH1yn0olH46BivYRchKbEmRObJtmLxKVxCOHTSqbCoirJ6prLkxA5Ax5YgLLas
xN8g14VzM6LBNIvZ+jw2od2OJy/hHUIh5Awtv3stRXK10X+lCKiukSa0VOQ14HiHh6p4Nb/JDRiD
kR4DCovhPpwNIIXRrzxaE541WDoCW/aZdIsHUuCGxntbofJ5gl2zQlBVLGaQdhM5UX6AnyZeiiPz
wVeQMxxTLawxLTlbiaOMS6CpxlIoWEgdY4IqGY8iKsxeKJZHn7fQ4UYR0c+a6D0t+Go3frI21jUL
EDlzlU+s+f3ekQu30TMiYw9YgjyvKpZyTD5O1nejtcJe1NToAcz0X5rLfXNdEOnXfHvzHZdIFPOW
xyrftt5fkRA7TVST+ow9yf4ShELOil92UX0GYHhz0IkOaLY/N0KJ+MF/HKOW2FNE4VACdxChE/oN
9gV8Ltp2THeQqYP4tOZx082kMaKJPEn0D9wVcfbA69Iz6IQ8TDQBUGUzTxOxiA7sW0Seed/ysCGk
3uG6rMZnvCJQumerFI5YpOgVx0LdHtFbmpogBdzkHQU7EjdjzVQUu4/p0AmyzKzqSRUd+dZCo1k8
4K7d+GhDW0JpThw9Inh/gwE+okIroscnVNYEwyQW5dNfP1nk7/+z1MWfQowwkSjYV9Y7vGC4t4pq
j2oemO/L1yCg2+/kjlysUDM+z3jCzoShZv87xJ/FbDF9EmJmA++X/j1LMFzP3kOM6dFSI/5go4PM
kLtSkei+xnL2oVeXUFI4txxTH9BencgeYy6FUn4bXqyLVSMDBG/S5Ce7/kBM3qL8G59nn7zChhQh
+lU48BSsp6QlD+rnxY+hNPb0RdDp4gDc3yKlBBICpApn5zpd85BaUxorwqB9cQB+9KtIcgWn7Ed3
YanCvxDgat/AlgbzP4Yb7niKsPeJ1NmAZfyyn/PV6Lq+TVnbVUT0t1mIQEbflfloQiWTbWXE2ZLz
Vxr/jESC00kfxIRH3NkgaUoYBgZR6VUPnLv1dBK+KZic/RHvFFg46LqdOSaNxH6EkURGuAfDk/Jt
0hO+mf3Cm3TNLZkyPmzKmL4I2gcsDvxB4LCEGjLDI7zLObrEdMYq502Th5sLpN8ZGBczoE1YbST/
OTp5BL71scRzBz+dTp+ZzD6+BGIWQbYfwceR3DatlyxD//grrF8sPBZQb9+9zIViCScwQBkClF2G
eJ+ZRAvZxfThZX+Q0GRHYU/d2NOKGKxxb3iAsPRV9DXxDTpH6lJkBMjBxPi/DWEaWr+YG0bp/vQc
hX+6GpPgy8ZQbWB8u9o9zMuIKOKIhBHPDJeQGUhuf3pjeyGWAA7QdYAkvVVyzwiYPI3zuE982j0s
eYu4t3lP35MSxr0WfnycSiCobBH4d26IO7bOwxhL7LV38MGn7pxdS7/3db74VVLw0vkyDtCc4N22
nrr7Eadsl/fBmcDp/7abcR/fiH6ANVFlLPwK/7Ih4Cm5SXAdSTjPiM12XrRRrVlwjnc6L233ZKr/
yCr/Zi0QlBIKWucdeeMuYCkQ106y6gAjtcnDLax7uANkmwo24MM8DJnDie54C6Ee+YvLcO4Y4v14
HZF7HFh2L3hOWK8FChvORTwe6fjusIt05Ms9p5Lfz4QrYifs8FzbOduNqoZs50c1z/x0fTW0G7m2
CB03IxLH4ewgdChX6R1Z5Sq97u0bpjxvcy+k3zP7DovibF5AkpyhCuVLc6c/whCCJ04u660MJcWj
ysGBe/FX6YUNdtylrRYMLk6BTQZ4u5DpJxCsTKK9Sq8+qqImgvfsnOKkN+qzaD7+271nrY/5Bv0L
eKCg3Nse4GJhzM4345qcs75mNv7VxucsUkLNue8OjDQHCjVJ8EU7sxrBo6oYd6mhJ0EMyYFV98Xw
PLk1psISJ26MEc43X6iDJ1+zP8Q9ZXvx1RjLFxT87QVKL1dYsW4kBXfnFQsFfkxtKO0RGuUNs9gc
RIwFC63DNqdDiVANAvWMOaPbj3FvduUvYAuFyOA7lfPxnghuDoXu+CnGCrnRjQNlAg5niKHbGNVZ
h/jwdqUIxrlxuQqiGl5/DxgeOZLnKGt9aJp6s2orDPD65t15oNX6yNddlzAYTQpg3d7ynXma0QDr
3HCegefGAfbtG40XPJ3T9Nzju+JignrQavJx8QeIuWf+jk4BWQGS/HDqMzo15mdzcoPaFsfx4ocs
zpwWyTzAG4B4+YVEH3xSZIiQqkCuFD4gwjtMWIhcQo/e2YNuE+C29cWSmIXcix4mvEuyk/pHWCUQ
KWKm9iDnv+1edHMBssiqfbgUrjB9kd2Sd1vaZ45GlfF1aite5yE5ZlKANbL5SEqOu8I0UWQhXl6N
vvme0L+OmKcV6SQl1vK0LCcl7pGY8grvua/zMXeP5CyE7jRjkole1iDTyZ8xbi7di8V6XI4yHAIn
QHot9E0WRwZ2E1DX2DQwuLeRZG/xNrklhxDzodEHcj6Fh0ZCxa7zmHLCL+duoUQEa+BJiELcQ4id
yih9HvBh5g8hoVxYP1Kg4Sw+BQw0PQIO/WdgBnkj1Chmh/zpSy4SFJz52GvgP4U8s1nmvEjO/h5u
SCevhhR18INnKk8/vKnWRKQZh4WX2esZyIbM5Z8aMDxQgwFHMGK97uBjHqcwKkE/IqwMGE3yHlDp
w56H3n8zKyfF2cR84Ei2x5PscFlR4lRo/wjB9QfR/YKwzz2EK3sl4SAGI0vbV34Jpt5nHeO8iFZ8
27f9MFEMfztEN+RFkiff+CNcGozZnU/BChkAxy1Y/BMq3oUCyyNYSPHH0hy0VSi2tKVGug62F8jQ
Pk428kLoEx5H5RC+Hcr2ulfQOLujUa84V1expVBy6KDgdRO+J8I4BP1azomDc/Oe2MwtcNKeKUnt
0EbbtT6Jq4U3S9jhlRPIvXuXrH41OrRUMYFmryaHiMtyRrOxOWvGXYp4lBww/eJwQTS1swyT3hbz
K3Ao3LhtQS+qHI1sUUFqZcNSS/Ts6ChhJzyiJWLedw3V14RTMOjBbe4QLgbeVbjmWE2meIewtMmO
kjInK7YhqbGal8TzUT29j5l0YUJPwUkIkSMktlrIlMFCdVEh/lLNDJVNPSRAN6SlmidTBvWDwfx5
NMrpG3ces26FW94djdK7v/0QeDM5x1RypkBHc/u/CJo9HHf0AD9Cjk0SsekbI7PbuoNYxFgPAGjI
Q+hxUkGfh13vNeNIwAyNtOsGjLH7TtQpB4N1w4iUXUqWPbwinDyr0ot1P9oqNmTN/DR9kHrgxkCl
0VCd9Dir8A4azBlGrxNiqKEnA2tGlRkfwjvw4Zrm2rITUsuAOgAmR0g5o1b8cZjPnJ/xDttTDmiW
ap6mh+RtswiJJZXP6HMZDGY3BfMuJe/635EUneJOqM2O82p3yW5rqXaIc4hCPLxLfMdmOlbJazRD
mD8Bgk0YNaCSCM7kfx/WMS2UWBljxcT6lM2XTWHq3jZHkuVV+tEN4YBIohQJrzGuvCIAiXT9PRWq
0vkXDIH8C9caavfkC+z7IFr1SBxLA8dhLiDK6nLSw8KgxugL3ejbtExwNCDZkIVotFtPLs4a6mD8
wDuRvWcNMPF1EP4nP1Gty8GiPt4KzZwP7+OyoPUkngpImJBm69sUQ1TVZHq8nIEjDRkruvja/Jo8
MLIf41y1VFLec2Mhfjp7mwvcE/BL94VpKRLXSJYcHUaO5qttn/IOBAJJawMBasW4bwv/S5ZcLQbY
2mNZ6z4wt7+grNInDIPliXjetW9Y/pFzFMg6qSwujZqYc3yxmtdTUxP0Iw9vzMP06l1nUOqZf3zE
vOpxi+oFB327hWx/hYoSPE985uqXRs2iIa8h4JTJcfwZ2B3N5SlUVSpTG4P7s7Z+DXvJWtKXhe/n
a4X/ifNl/Kt0KtzMD5ZOBz8qT8EXBI12NdS9h8WIy2mUV8MixOSUlgtWcawE+vsyHca+8BDGWgWI
ddJdWXTMgNrpC8aPDWaHCHWdXTlpbxh7ydgyHDBgk7EBZLgB7S49Fj67PIcefradeQelnQ5c0C8U
89UIkMPmyiqLZFLiQM02aoS1r4Tbw/AyV0EOkdxPcMC+pjLQF0IhlMI9psmENcadmTl05CERoVBl
tfMcFPDnPe5NrkDyD2ZGGVF42EKk/JkJgKFHRInOsXA9E3O/pMhWb8MSg6NZWdVInx68HqysH4mp
VKgUlXHIi51wM/xiQsRQEuclnQ3E2A/Zgw4BwDNmzFS4s2JyZmngQHNynhM1RAO+fwWsE9pKdwv3
oYGRq06z/mUBzkprGHrFkEdsJhV1ubvbA2EiXKNAdgRolzYyeBolkivYPSAi9gAhkhdn+jb/RkxN
r5gQ9G4O+CxH/8KlsQN+WhKjj9jsCtwRvzqEMy/gC6QVF3LJp18AgGcXKlXsq5/+jfn1jAd/2WOX
iXIOmHVXsjq8VBB64EL3Dg6HVcNO9Tqa1cHQKTtZLxBhHRPsG77xAni4R2qQte4zP9LRCGEjwT24
poIwyHeGMEW/YYFC/gGEURfO864AaEuH1tjNRwqdVEmmL6jP4cOoc/K6Ud+iK/+KaFkzoADI8aSt
I8+UqYz/OFPFGZEj/yQdOtJkvSWmDURNoayNzs+V9B177Q3lKAjHdfRmSEId1tPbWjiDlhqwO2bW
zCOSQwAtNSzSl6tsNOeSFdkDjvANwv4hkYPv9JW8lgevHxAqKro4qfDsGj4Z9e86+LCi9QCot5GT
AtbGytLtq9dl6yMHHWlhG2HrTBDeSpC3ISBgkNRx2Y6rLkeZgl00jWZgTkEG0Ea4QJHsvuz+sPAJ
BWA5oONWOR1s38HNe3nnXiglA6jDJ6Ft1k0oDTCHo2ZnOupxMW4s7E7E6QRw5pKniaWmiSC8PONO
d01aENee8UKyEji7nJwh4ES1i9ZRQgx1mhcBX/EGM83BZ6xrnqktFGzQ8Zv8wqIzz2Pq41H59o8P
8ws4TY78XrSeRKdhdE57oJzZm6LfZRMjrF+HWcdi7jPAd/FsJVhmPIRj1IcsoJfA1xqyFLuYOC0p
Y6AcYMKZXPOO05lfxu81cgN3EvhgN3Dv01AW37dJdcUkKyP4AnrApZ7Khu5rVIp9h1aZA70m032o
YfSZGG4pTVEg2s2Iax7TwgEghIdVk5rcZ8fZIAbQInrDdE8F0SWG7RFK2c3t36FkGnXMthaIif/Y
9yd8xhB6rSl502Pabi6psmnxSSJNwylLNCfwLMQqKEDjXzQqwCKqnnFaYxudnZDwoz/Ymle2LX3Z
KetYH32QX7/iSalmJe2HEKO/5YOBkLOvf7B2e+PpRgFJwcTZVObcOqGS9sqEe/qpuFPBmdj0Kapo
qEGG8x54gewP4RoxPV+45pYzGSCCeVtnsCm9imSkGpF24ZZ0ohIdMN3Fp4d69kbvwNq9LFhA0OkK
pxpxW7gduA1A+5UQLSCXDjLYVKIlZ2WVLeTgNlVjxdIwqtQTfFg5UsFg0s6MHPabC3sEfNAmilfQ
4SJpwGYCX4Smtkr23MdqdthwkbOz4wZeG1JXOCzO/E31T0co6KWitvmQB3IqgIs8x/2f64XfLTG/
UYMT/oCAQbjBtezvq8cRi/XkgqflPPYnL6HV3WFPkzC9OLLL/ZUC2mQLCePrh9nH3i5/T2XVWkGf
qK0zEDO9tS5tXk4+/PYi9vMbGDzBL1rGyBaQmMVABgIjFS9NymtzNfuQAogeHDNGfPgrRuNwLXYU
S4ll94mK7DPXsQmveWJkL4fgnkqBiojV1/2aiw8lsAaqejPkoA/WcZrgj2F2pwcQ80AO3j/kGc6V
Gm6weY5Y5rAab62h0JXCK4ueBtU0GN8hlrI+pTa9C7IDpCEfbulW4XGDwRckDVgc2I7AQi7Wdy4I
ZDd/Zy0NiZfdO5m9Dzkn41QZpbJ8dNUxuTlZ+eji9G1sJp0unDz2WMEoiBi6FexAesNxF1w1/szO
aTEnwa0ohanfoitqj/Q7q4BSZcCm9N+pDFqwqGYMwvqvCQ4cCRgRdX21uRJBhAH5GUjfVMdP3B2u
zO4+kFgHRP5sdKGTesK864NbcchfDYCNRdWpbJqU05pHS97MkiBNpPPqKrrIGgdgMmSB/aj7Q7xU
0nZLYv6kyOzuX3FHiKcDwsNBiY+jek/GBcZqtr7ArWhR1HsUDzTzMZctcG5sOuv8GlBXkQCT6a6o
JblS5Z/oq+BbosLiaizgUubWWiDD1ut5d6fMpWEVdYecAHrML5C76taF3ocwVnzAyx64N6DMgw3X
2K/81kEpsxxl8EGyt/1x8CRuqacm4NVEH5xgaAhhKOYVnH8AhpTvUHk4FcGNoLhzRVHo3J40j54e
RWrMyyfXv9NH4e1Sbd1oJjXe3W5gRL4tTlTzPmMY3trJsPnK6DtSI9kX+PK5oJgVvK/Whn3OXK83
YMSgP/qmUkSPgBpW2KHxq/C1MJ/m2xSjOh6EX/s87lhPiJChHmCnO38BSZ65s4PXwDR4epcQNk1A
rYrVfDF/TTBwA8rLRBXzpPfCziA7b62H6IDkA+9nOj9bCATF0zrCYhur++MaSuO4szxv+ouWisxF
9+NFVpOqhCEAdEcN+lXYYcwJcEYZdXyUM/xHB9t6qHQTrCvtMwnPO8Cr037hIdAnSKrYghHOs26L
zRxlDIWlYmyJAK2xR6oXAZGCtGtL/uLrgQQ6HFwy0YpQg3vURqCHZ6fdcETld0eZ8YwtKCHBcf1l
hlWE5hjRjgMnonvB6JfZE/vC/RU0oQoCtuxTux4CuCU0ptN6oi8aiu53eoqK9WX6xvI0uoQw/MeM
H80k3GM2p6C014O5VoPlnKifBoxqXSizz/7k5iaHqYy68is52RV9vcCKCLR0euT44zyZTW/BVnvW
O5Y1C4vJEbgPLYqf+07zaujLDyAnSNMvmgg7YKOneWBlCE3iFhZUNtrJ62vww7IILLHqxCnbTlta
dFjJDuJOooIFnUd3CHCe5jT+pIewvFM+nHt2tTkA8wHomBBfwhK844GLxg14At61Zruh4eSLb0rb
FXYcAhMoY9DVSAszU3PMn43Jm2rz5D1ctB4W1fzN+U/vMtXyQ8G46sk2AdIfduWD8ORnX8Hs20E8
kvgIkkIfEpCix0kL7PWK2/GDrEZQZjhoadsJ5HeA7IRGN0vO1B1mqP55JFyxuyT6QBFI+sY3q+cW
CeQ7qxs3aWvsFHf4HIlTXhtOmWT1uCv23S26+TBUQgk+6WGIV69AnzRHmzF411hk0wCqnK5WDV1H
sel0kQC1lpKecW8NREOl3kuLxmMXV8YlLGYtYunDO/BNO4OgrvcJUSf7FJYEoisk8odBPJbuCF+Y
VSoWIgL44+7kkTzWh7yKng491IELY5wE4hZoM4h2du2hvkW4xWOyFRN2tBFSml4hvjrkzv3NZX9x
aaGvxc+clr3Zl+PLu4en/TV+wzdbfrFYBsT/OK3zsWTzthTnW0jCw1Dta3K1v9NjY1X+ih6qAOAH
EffsU8Ufx92DKS3loUhj6/zuqwfQZmHSxP7F0ALz7avXd0WkupmXGe6Eswc7riG3J0Q90P4tMo7l
xtecbnzy+Ez79jEo/eppsXjighGWGJ0DNfugJqJvd7CvMU0iZMa6/NzF7ES04qBfhI+k4OjMWzoK
T2jwucKD2/UABkBEXu63cS6a1yUNvoWtFB9pqDHZTE4CG6PjdCGSqfAunQ7MVwpEGmqo1yfVWHUJ
DD/t0zxmjS/aOaQ10e1ohKxC+gLfmn5AldWQ+tYtBnopFAP35BNxjOobCkfa7+4H474e0e6H42VL
VZvprpgFFI4874nk0/EgsAarhMa5M8HiHlfK9fGXayxqCz9UbnSiOxfjgq00Mz/GhLrA/vg9sFW/
ifqECk5EOnMzclgds0348BH4J0u05/Bq6MjYAxYtIsanWPVpHGKK7T8BrDghB8i2KJMvvKcNpGnq
YAzPqRsTdVzjlslEExMniBQM8hYEs+v06cV16SKv6PEBI195Sheo8R5r6TT8hFLfGAG2An7fGCJg
6opSC/K4OSlSjnZQ1d4GU88IXxfwWpmDRIqpx3jD8lQNpCHGe7TiWqarBJ9aUAEOxqjljs/p5CH8
wcCHaSp+WaesAZOFhS19GSdddyGOUl8df3fXORMEKGjX0YfjaJDI2YnoOCPfGRSGPG4gQS4vxGes
gzcrs5eU5scw6QgpDqfSEZpIaSezmx0JrKocCniuZ3kiQZazHrrSgK9UhWse/Ki3Iam5DuugytQA
CWu+qaCa3O40mvM+dVr+gtzF5ra6i4JkqE9IVsYsbuOBj88NAgsb+0iLklWNOAE0FJUU6riRfaor
n9DUzcjGXKos3jO+eClNP1pBlxGQd9JgSXhM+VcMeEsAWhKyMr6kr4lQ2ql8oKTblA8+JWwzPSY7
auYPNkxPHMWkxazbQECFIuuytC18Fbg1BAuq16f/8Qcsbj3arUnGQb1PBiMITFigk21VKdwOhpfc
gadPB5pRDll0wjFNs7ukIGfaYpLPeUBKjko6IzcuB6WJV/sIO/gu6RDrmgTkaV/HU85QPVOSDlY3
juQTxQNxJ82m7/fH4PF0oIgdRHZq1ZRU8x5egF6RWjnFGrroNCdGJJG5jM2ySI+a4JO/WMcUZrCY
5nVpDkjjPMgcqYzprJagFqahRKHjaBZet5fwu2BRKCzryrlrY/66+3bBu9cQfr7MWpOFPPYY1B5T
YdT2cC7wJXUalTrdKH7xC9vjELBxz2mtZM2GL6jlGvlhY1IYEdhV2dSZPtaMm2yRDeHbOMQ1mf+7
CkoRRIn0upRNVQMlGOEd7OAzH0m7azy5j2vA9BMyGeJxsBvPX+bZjCtQV/xk89KRILfMD3t1V21W
2NQejM6msk65TPIhk4FSQ8KwgCHj67ALqE/tWwQD/xNIob5rZn1hwTs6kSJK7Lx6WI1qYZnBuUIB
0npcAllkXgLjGN3svinZ2rywnt0Jn9wMnePmT7odYhb6nyY/fxuvPX26yv2rMGz6gLr5tmCJXehZ
6C411h/lt8XE/j9d6zclAUT/us0LLbTxx1z2bB06518UTsHtQryEXI3CECvZP15YfPA/Xfg3KYG2
Od1OZcl0fx8WIvAeDB7Jhl4iiIaUWSLI5wWkov/8j//+v/7H9v1fxb7K/vr8/7g+L1l1vD6a//mf
f7rd3zQFvpp0PslvrgrTETsDEVM/hPd/vkjv38jryh0ZHz9FxlOrJ/82sqwf1HO1ejMfzXyW8cEv
GjqhIBaIyZiHsaZHa0EY8EmmIcT8v7ii/O3qv80qd8qm7jZ9rj4/9K2U8aIX/pqHFAZKfsOul9cp
wSJIalBx9+6/EgU91nZWxkWKKZP/h0fxbyQI/vZlfptilrTO56hqfJkYyIUZCpnQCfgnLNWYPBlf
f+zGKVwGmOgUzCYldXAbNswY/fPX+DeqPn/7Fr/tqP6tf0MrjG9Bue+0rk/vDp3j3T9fpDv41/eO
zEmvh4ZRt6cP1MFvm+ncux+O6u1RjVuzmWqS3UVRPodAfkw+4ATiaC1p653o+zKBBElc1Q2VCujF
3GHUzESOQMZsMVgAd/1pP4OLCm/luoecB45U2qKW4hTneHytKaMdURADpWlQiJhVZWqYYLEaMino
4WDfY7KQwqXrVEGPLh1zUfOjvZfir9tPGGgZdWfH4OW96dXC1IT1Sv44ayZiqHbJ3KsHZs/ALfFH
EMdF2YwlAM0MmjnQ2m+eNLnSxxg1tHRUa7DF2xBONbHDf/10OL+hszRgVYejeaD/FF2DFoYI3X3r
MRXnaVnZZPC3gNQc+xJoLH94Ef8aQP/+Hn6LLedX/63JdVONYZPC7xUGjPkvcxwgmD+srO6frvVb
RMHLqv/VymeFQNqVt0AXxoU+pP7KZ//k4dwV6/TvQfNvNyb/Jh+iN339phxYYDfejJhxoNmTDkwm
A2iCfZyrQh0H0eAP8eyPl/1NR6SqX9qh1Xme0AM0xrB7KAswJE1vlhZw/loeFwqQzP/fS5TFg9+u
8+O1IK53/1vn2LsMOhceLCNZvTWDvoY/k1wpqIPhH66kD/71JfbkAV7qyEXLagdf0L9f69PTv2pb
ys8xsyb0X0gixBO1fH+pEqswOSEdbCFsxqc0ZdZpx1YKGZU3xHwq+KajJxEtj3gXzrtGGgKLe0vJ
dB1aPnNvXjicqsOWMuNkjvNxNUl3P2Ga46XDhoIo6jyNueqPD5azE8mUzrRAHpHfCQo4jUbJ3uPM
Wpn7vONiNjNPp7u+PwZ+NNKHpe5u8FH5IvZhshOtIxg4ob/f7EnFrdSXjRzUhdRpBTOBhgnofctA
7sdFhNxdYsz3tW7+2dtUpl8YOU0jEl/G8iwajq44IYd0F6xn0AmYqyhwactz47lIBUt02/WmDJk/
INTn1zDrGlMqqOm8trBQhrHynaNkyuTC2/rYGzFHEsdzf2/Fy01jjmUHNN/w5joPhpGLt0V+swTY
A/Qz7GG4tDpGCML7NKaSEXveyoyGd3t+s3Znyi9IZcwG5IwDsyIe3hKCH1MSH2bXFHNOdWcXdgc7
hTFIDn26izGc55sP/wdTBVCAspQOyTWqjOnb6kcdWzNjcFfacMsuZ/V4JmYilkdjq7j0O41xCBoI
NfhggXbp1vJg78SkR5TkYiY4Qg0A5VgeFsTnk5XyIUOGjqww/tHI87kv2q6WQCUyzQBJG9hD8VBh
zrG+XGfGGPE+Vg2e+Iy2YgP60wU8oZ3FZCodnTSK8ny2Rw4vjBkRdJ/G0nWXZ2NXGbkbD5dL6hlj
uIwrY8ddML3PTcUp8xD2KRrATFaCcLOyU2cq5nZOrhKHXYFBmRr9SMgIduE53LvoZgLucOJ483Dj
+mHc5d8GJg+buQp+dzmmk+gmfGWetMf6NudMbhnzgh8qgv2YRoARpimrvzRT+NMmXf4g3zPKbMRh
/DasqSh5xNgKw00tApZ20Pf28cGaQ+2leWkSRhSrYpd9HZ8/Mefg2DNMxUz9eWHEzsvw6b9xNeEs
h11JBrIPpSNPxvbwf5N2pr2pY0sX/kVINh7AXz3bzEMI5AsiJJjBGDMY2/z699m5r+6h3Si+6ta9
arX6nGR7T1W1q1at1SfP9uZshhPP+s7tMQ1g3/RG2mb3MzLNhcDmdDncHsg5SirOJyk8GgPsb9sb
uyZ9IZ2Ra3eCwmQpt5YP/odd/ZKchesEC5jqdbMbjHv8fDi++6lJYynNL7R9XM2B/cHR9b9m1AE7
ij1OTbI3Du2kPyda9Kh8D8c0a/Z8gNhB/hGwgZY37vLaRajby03gOV1gxfZ+cjcBldCVZPbOI4Gt
/AC7Gy545FKPncpCu9zpxs5bbpLvfPD4XEzCGQ9WlJjAUJGlZFNi7nVqvq82pPZFnteOzZUIMPtD
AQcePlhk7+1BhH0Ahb9Z95Fy2Ybjk+dNNpxB0nMU4Mw+C83b8T0ckYNw+7SAOfuJPFbNz3cyJSzW
vbMAwe9g98fjoagusBp9EmCkdoQhaNhdgTMDrGjNhXrJ3gNI5XzpDpmexOr7/nxEIwm3pq+B4hW9
EiU/t+FseECj+WXBiuZhcPE3M1gLGDRYI2r9i9wkRBTdLwLDF1kYPMWMu28zy0JVhdo7FmHRARoP
H0JwmIGBupj+IrW8NRvWe5jvfn8M4cZ4Detg58r+XgFmih7zydWf0NE8js0NSWtzQ138SNemszKD
6TngpT+h1ZhKkowJJDtsrmaz3EIoAny4KPdt3r7cjXgKb9pOuF6Mr9b3AvOsmyFwZqc/wfI4pJ3H
wykyHuZqyYTO5vvd4Tiu3y6YbGuVeLiGzQnwIUeCwbthfyMYbIVfmSz25rdDsGf3aCCw+4sGJ2S4
uJucgHfYR7vpt77YYqjfyCp93s0psCkfIJhGo8lio9BhGHx0LP4ihbb389uj3/XeV+P+1pxBvN3/
ALqIuegY5lfDnIvyzzmccidEiwHEMZ2BO52RU+hk2O0Pn/YuTPK54198yjIH09kkrN/SNPvfWFXK
pGZ/FI4oY1FYNwETBR4JpHlnsdqEzKrPF3cXA/aKvoaLCVyU49kHEcUhPuJVEYWALG/TnwAbFbwl
U+yb3XcsWgjoc7NzFpwtHfE53+DUMRbekZ98o+raH427i+nKdL5WwMpM2iVIsr8xY9sBDxM6g3Ov
K06z1UHQiMhoEqxc8bO0F3112VuWayTw/oKmz1t1pltzvqIzyMp9P9zaq+7mm0HvvnCH32HDWrCn
k2HDfnenlD/5lPePrf1emPTDdxOL7TEtMJqh6WKu3syuO/6eeM6qSw59HohiickLAISEOVKs6RDm
PIh/OIiiLfhueRTVFG+SmRvwriaNCYk1er9zFeYdkiPWYmF1F/CfrNrOYwB3Rm5NRD/FgZiEm/bu
z4CNkXICqGj5XDfI5UZfmjmiz8bsLNaABk36zmJ+kU7RaSg5/OxqOv3+cPO5tX4fsGvJ7GZ2fVr1
3T707Z+gODkd9ujiqf0vBIUsEDlh6EyAw2vm9IgN3XGgqY/2gZUIJgyiM4xbJza994szSANwZ15h
vm8Y8+IAIEyZOvU5cP307AjKO44QNenJ1sMlmbTFHKwxhRwAK1Kwxh+sJt9vDvnG2OLu28RQ/veE
yxF7E+TbwTQB8xtOZpBvYPXBH5uYiTmoU2cFUag9WToo2JG35WT0yTa3wRKLXh7F/DCcb3xKOfZ1
0x2HgGTNyWZIN0FX3DJ6xRbBQDbfyVZaG/qWviY0CkZOczGk2RHXvGrtyY5idzb9EZBhLMPKH1nd
YTjiurfsOT1wnHjQR8Ja8YtxbvSf0iQpLFu3u1mHgejx2nkOGWM4YK2eSIzrHGqE1krTHxb4q7HX
nSQWde22nX46mKWCvxGbopRmgR0MadNEfw4Q7vv0c+18h6NZKH7DdkCz7Fvhg6WwaWbge6gMYM/7
ozk58vHUczmljhC+/aTmwg526fsgZtw4lkdV52huVuKD+UiM5gKkx5z7SE9F2B0ppu0Ln3wwPzU4
gEFH4SlbdEwTcMbW7Gta+B8feDpjYQOG5k87ktUDqM3OkV6ntoyo2sXmFHgALJrjL4AhVkra8/c4
viWi9L++jv4axVdeDDtNjbIsV7Lp/GM+IZ7RnV7HDmaf/sfnYnrGhlkfsb2gq4Ac10dhduiBoa0Y
P8uqECkcrL4A3G1MB+9BLrgT9zhYPNiPFpYnB8e7tDFI3wvJ/EbHtOYV8jJp9PwGqSSNDlt5ezg+
1AyBLaCRP05g6ow/8HACVzn2JHPy+3rJr7IizyNWEkUX9VHKisaI88QOxon5PoA54tt7pwnIoqg4
mv0+nvIi+faXV1YlF1Q+olZ+0RnvYz/gsu8Hgg7mTMO7OSRaW+U4sJ3JytoENJiFERWAwFpvbfNN
2dPq7td8z98f0389LuLPnx6Yu7N6L6SMzwGOGHY2v0+2WffbK7mgpVRIcany2y8ipuxA9mYHIsX5
7k/GTuKNDFNciO4kshfh70MrdftaSX9oqR43Dk2G7oB7nLtjzNk3VlQNenNCofZwZ/mJiSlfRHaH
4731FhiGSQsY2T7gnVrzNa8ygM+nrJIgyZLDtvG4cysjeuWnMBQRhva+B+1+T+oNxqCIxt9nuz/u
j6z0LcNLfoU3XguJJ9qXf/+U/1Dl/2IhlEr+JL3K+a5csjI0/PC4i60Ptd+52F+D6QB9DE8O5pwz
XswTEelv3cF2gNHgxeAahNBgZIP7p3yE4Bsk949jm15tDGDq0Ky4YBEzZ1RYfQT6hnh9Qi2CQ160
Ex1gQuJ3lxaRnoOj0c2JQn0nxh/dhVyf7wlPf+QxNOpyFiMvjFyn5N3b39QYGXGjf5t/Jc/RvEs7
toP5z4OaHFGz7ldXjO9yfzo1rjG/urQGAwCi5iedzDB/EDjkto/w+RygwWgzI6T9fVeVGrOvVAxn
LC0zYy8M53x2Z8vsqTCZKR7zc9wgll/YPBsVgtB5anUno9KaTLK6JGDNZVcqlhSFhoZ2iMgfHU2s
GYwOxKiRmX4S6FKb93vAM2vvVd2CV6zp1lA05SqmzSXvxTbH9m6GxDZTzOnehAJtLeOaNQdjA9rP
musOhwyzPpv9vv6v+PufzboiFufJjiZ6Ge8aFy64aIbOIFCJ7Y1sugORHhnHpstBWLMd/ox4W/jW
Or8v1x2AiqmNo6t8ae1YCUHBIJiXDta7FtKIDxapZq7iFP92gSqmFa3562MnNrrtffLoGvBegdnF
BG1vHrsQcFvAEBWzHyZE4b8P/TLRrLQ1TVJhU1e1VmXoZZLf09ZVFblfjRwEzBDOOretN+zI7yP9
3X3AmP40UMVgS/FNeZQxA8Euz2v0/EY9/0h0/PsoP9fyr0v5l2HaFVt80S5J1kgYhkdMcIbx5Ogn
dMtY6VRwbkWhjISdue5Go4sv3jqyU9B+KMAbt4/Y2Q1IntBgd/muI82W/36v/vpdVRupKqncPvBd
QggZRqnDCEAM8oVOAVMUT+Ka1X5xev86XsVwtpJLVJ4lxjvCkihOr8jl08RnwulZd3zFGfltzSum
8qxf1Pv+zFiiAgUCrjQns+UoonIEx5N7DLfukpek9/3eAq4rOpAAQo9iciq/770sbuTfv6NtqJKu
t5qGXtn74z3So4sqn5BTgcUFhQOkNR54VCjTKFAJRSjz7X/QuBa/9rdhK1tbtvRTIW+b4sjBPbYl
4fUusAW1ccbrI/RnepUtLfJUkc8604PaDiKcrH+FdP3mp4DJBK5mG9Zu7Os7+2fEysbG1+aufb8z
Itgkb7eKYQqF+hZyp6/z+DG9DGR/P9i9RUKS60pzFc0RtJ69Ncm8GhQSBU6iAJ+R1u1z3UKIP39y
DdtGI7vHsVhwpznL6OdZ0pRxCmiuH9HjGLl15f0XTxpxmf6sQ8UpGttoK98V6QRcSx8lgUp6ZPgg
0U/MCW5NDu+0FURft1mTlve6QORFCPTXwSuO8HrKhEYym3Ak90+f031yhTY18R8tGhoEjDYNmwBw
gLLQkYr6CL2/NxJgtVVCsdnVY87NktHnVHS1LVU8xSEqyuIYKxwGqHw93bqQfRbNT6fpHjhynft/
dameR6u4i/2ypTb0LaNllgFZr+jMCA48nMEWCDKlK81tbZdsSWbVhl3iHv0yUbliRuJUMa7ZgaHP
TotMpeBBo1ZHmVlxNjUWq26oium46Le2FIlZkr0MZFeiq4JMimi8NGYxqaWa4WoW9ScYeLo4uXTJ
osIoT9MePKL2980Ufaz12iV/f5spzae9kytmo5UTyhyW3E9F5AzByj9I8MPvaHbb4PMENqtmXq8c
kCoZmqajzKLIamUZ24dWudsn3E/YVb8Myo9w4r2diZYf6AG+UfTwpYSssPxWF9T8lHD/flb+jFyx
yVlTylqH8+M0bY6aIUx9Qx2iNNil6QNndOgqD8M+6IzFpS8girX6qq8s4fPEKysdK3G0b50LcUtE
DV2wlh0tnYwo5FW8xb1RzUILW/PbdCuWN77Hx/b+zkKTGQ8jHy51KOgib+ka1qLpl52MxEOdAZRf
DirrarNNfGq0q/CEraE2bnFLTNJZeqexQF5g7rvSoHt1ycgiPjjW7JqJvropLUnWZUbVVfUnnHu+
Ka08LfZXbgpUBVR/t3CpFViAhKrWvxyp4lse2ml73GeMRFOnK9pPSW3Sdyz40GtGEregunktqa22
9aaiyk1NrPPTnJpZKRRMbif0PNQN7wwFos7tWPAL1G7Z6+X7M5SI1J6GMnLt8ojaDAXNMyxYtOXQ
8AbcnzJPzaTqRqp4JW27a9/kJiNd7CbnH1PdAbdNx23d6tUNVHFIy9vyhuzNVUR5R+qq9icFddwv
FAl1U3rlFJ72qRrGRlJ2aDUeTIke7vAxT4LpehdQyAFLXDtWzZnQK5bzkCpF2tIZ6+5+9j6/NSez
ocqou04vY5jnKVXMpNEspZt2ZRh5cEdcREZcDalJin8aKR1BvULpdtDunuYQPaQf3QvI89oXWM0G
6hVbedaUx24XgfzhbZKQGhYwI2KX2v1rvnJ/z5OtGMlT0Szzvcpkc4oqV0cH40abEG/5NTUzFfZH
Eqe0INOuOFBCKk2lzVuoUxe8v3wBPn9GxbDscqNxjRTxGdZPiYIKsSivH9yvmitYd14rduUenZAu
vbGwAnF+QyzgygxVGhTOtP3VPfBrp1UxLVKjZTwi7cLOBbINIzL9UsA4RMG19sSIE/GLwdQrtqXI
1F28F5eDYqpO5m0qGJSB4b2hrzj+fRFrb0jFvNz15eHxkBir6T3ceFquJEAyiJIcKSCdaVfWNjJ9
49jQWdIFrwnp3B7DXYfy/Yltf5lyS1yiJ8N9WjYOd3nHXtJeeTc/pjczh0/1Ym5+n+7LtNMzprVy
OJO9FCW3M7t4cXu5A+yKuCWlWg1IBMhHzWAvb/4TgLZyQFtxdInzLZNCq2cjAF5kuMrusjOrGedV
/uFpUlrFwrT2WqM83thDmLLiH77fnW9AuJCtqIRBG6Aio+4k45tVF5bVTFCrWJzG45BG+YkJQtJC
3hbNOVOwN3FKzJop1o1U2bebdosbcnkWRqWYtwBHoHkBbWmtEX2VeXheysqWXVOJhJm4emxZuAvP
9kL0RdeGRGJh/nbc/5wMrWpMtPPWSISpvqPLUvC/XtZXAA0ACirslNioNkdVt4AVm3LPtOa5PHLw
73Rg8AYTXGqCea4OrCwW6LeZVexJukTg7LhkZnTzhAknsgmLbfhZwGMBASOS8GExA270j46HIUtN
qdUSjQp/NR9XIzHuey09TSUISwMefVRMToBtasO+1xv3Z6Dq+dim2rW4cQ5RjFrLc5ABtCHBqAgZ
wCYZN82vmom99HHNP+NVDoqRZ9olbiTCx6ESvcpX8KXg40rgnB7tuXXX7GVY9jRc5ZTESb7f7mTW
EeYNDIhonwHpufuiJa9uqJczU+gmaUuaZLRU8edPFn+XyA85fhyE45HdOeot9rCAjqRgUrV5tJcO
9WmsioG8HaTzabfbiWlth80QUQO/+OGvOkwjwHV1m/ZyFZ+GE4foaWq6dn6c8z3DCY0/GNW7sjmE
XwbPmfs156NuqMrBb9+P2fUs7cV1eyAovAvXRLK6vxv82zlVDr7UOhzb94I5ibd+5kUfQ3HDLgjC
/qPwhzTfT9MJx+MHWvK0fFK+OzTy3EimHd1D4bgvg1i72q2RQHvRyVZ3EF95z+fhxBI/DSdvl2nR
KNsJh2PeDJejdiia1GSgXyns/H3VBaFas2uvzv7zkJWzn5QtRV0mzPDsCIApxQIdCJiokkDz6v2T
weS2KlTXdUNqVg6/2r6V5UFr0ZJJacLqESRTxBatFZDY2TVjiVNQtf7tp7EqJz+miGtcjqylYHxq
k5iiudGZkrZeUQORzC90sK1NzZivPNvzmNUr0OK6SQ09wWXfAiFf4bXhkNrXmWLl5aY9za1yAx5K
croVp59x0ul+ugV6BY2sBMfEris69ZvmzYJvew2xrHufXazOPmjQrBx1BK4s9W69/ag2jnh1/Z/n
XnEPh+MpP56u7C2k/bZGdgDYP3VxZAzqn+x161zxDS35lKjXO/Pnaekt6aD6Vs32WuDnft/QF9Ax
pfk8qUoIkSf5talETKrpbYeCfGI3mBUu6hslpGFCXe26vsEHVGIOAHf6dVXxl2+Rp/GrsJptIkuJ
lP9M1KAeLjLjufv2PwS1NSfqBwryZHn0s6bJWZOBwE6if4YZoLVtVPDY+h+qheLq/XI1f47302BJ
K75fdYlV1UfKuoVaRiwyxSNB0AEzF+/ltvX7Pv6k238bsWJ4dOVxS89ierNifuhT48f8kIyAG6fJ
M3JUM1rd/CqmZ/vQ0rx5wvQQuSMK30RhStSJcleDJgSPWJ8frrkQSsXwXHO5bDSuzA+m2bEe8maV
w2tQ/8qqueRVREqe3/Vm/vjZuQ8FXzjMXcExKah+atbwpfkmJJOAZKiaUa3TSMtd64RvSniFQxFI
S80BjTs9UG0400Hflx3BTqw7NaO+vAZPo1bOiZHcm7f9klEFiH8XCoriB/Hmkm4mASv7l6NVzgnl
+3ND3TfF0yTy6Y1CiYcKctt8Wzq1nYYvd+5pZpUTcrke4sMROJXIyAUGjQfU2YLbprRpB/+386q4
J7k47q6FziqenR7UMighiD6UUFiSc03U+RMy/O1mP82r4nbOWXQ7ZjtOvg0JMAXZFLlNRIcAw4Mk
JDE2aPVMfQJ43Ia+YAJvTH067mXU9vQJFW+UlDf5tC+0ZLrvZgRRQiiqHbbDJBgUtLuZu6+C4K02
D/EyXdZ+Grbim9pN+VbeG6pwuGnXmA/2X9N3jY40K4iHO6Ye0S0BJxNdBwApuaBQ4tVdUnEdfln8
angsX+PW/Waw0Re7MWkgXVwQkRMhr9UBzL5W7Xg1K/1TinxyHFlx3eepMArwj3UjXzRyHkTe3IQ/
GpGALazGW2qMNdf0pTn/s9BNYTSeR03jewukTUItl0wCBl20nKn2UND/0j/zj7zH03AVG3S76A85
W7KvIojCKtxNaQi9ALx6dNaU/lfN7F66jqfhKkaIxt1rGsmc3qhvmCRHYIJnVqKlo2agGtv6UzN4
WsazTlIkv7N5cJq4RfdhU6U211AKL6AHqxnsVe7s6W78YMifxspOyolnFJZ1dqMjVXR4FVbWPdSd
jLrzXzE+RZrc1cuZKd1doeSIGjzKTl4LgIZALtSVkF5Hg09bVTE02jLT70r+4y/aiElOx3BGw59Z
myyu8b3NimXZ3aXkrJ2Yljq62dPmMIBg/P1sU6H5EiwJgg695mzUHMJqnHu8X1J2ixF5GCLQLepD
8Mi4S/oda0aqucx/C3T3Bc0g25/bFfkIg0NQiJlGNRDqCqpQAMRrBqybmrgWT0dxn+/PpbpjQFqN
l0NB5h2m8GPWhi5141TMhnQ7qBe9EA7eQs1ZgCDOtoaSgSgL1UypJpaogrIjtdQBmTLUzb1nCICK
wVq9ZLYd7+vSqa+fun/OfDWyzXOlLA5XzryA9O+H+4U8RZEQ8NPOGhTdOx3AIkFivAvO1AyS6zQs
acHqqKgUCX3xPR3B5xs9XTVLUOOJqoGwsS1uqrHls4RQeIPCu6OBJqDwsOTDSgL9M3yXCCTB8ftv
wyulYnX0mA6U7Casjq3R3Q2t8s91MbwGAh99iJitmsnW2IOf9qOnI5xey9buGuEiCpIIwpyePAOd
qgfAv7ede36n3bb2AfCip4mn99PGV4zQcndvZAeDFT6DfHvA4bcCRNWFiR/XC/wNXNGNF/EDenUF
QlxRQEaIBhgHchveoV+40DrzJH+frKTBavJVsyI1N0AVl/FpRfTsnu0PMluAykr3c2eOVeQRUtoC
o0HNSDUuporrSrLtuZnn3DUw0kQC4WFFB+762JXhoA3LWsf5OuPxZ9mrufDDdqtsjzLLLkOCUaDD
CMU8vqwEfH8HsoDStAjmJ8uJ4Heq9QOv17XdUuF4aqtNqWLELqeWphxu5U+xJgYlrrnfkDd3kcao
5SZ5fYP/DCUcxdMWPq7wS+UHorqSJOsRWeitqwdIOgXl4AK/dWpd369+kdRm5F/b6T/jVh5id2Vp
lOWWDdWgnP+5TNb7rj5H+BIk0G7+GafyCNMP2mWv6A/xKsmdn8oQVBhCFOx/yB7VzalikZa6sdvK
Ri4e603rA+QDfAopMWRtPl44y78/OP5MqhIBlfrhqBrC8xTrbbBEJPb7MZJHQkVTNDT/o6v3Z7CK
BdrlTTUtLxzG9mjfvdmGoKg0aamLj3DRC4qFmvHEzv8yuZ/w7+lEkg7YLeNMvDMm1Go8QZCDLkJP
+pIh90b7LEN4518OKe7j85DJo2hHDTZO7e0DCC0vzHLaDpKOnJL42PNyVGva2erOZTWxc4/OAj55
J9R7uDsfHg5a/aGun9Si1cRZ+G05K7YE2E+2My5ibniEHF5tc7rzNESIaYHZQdx8IScB66J79Y1u
zbLW3IcqdFJ7UADOVOZI8oo0hCCqedsca8EWNdZSrpiSIrk3Gvc9t0GQnonH8FBHgo8YrPbevfZC
/70KP/jUp3OSHwGDXtpMSDBo5BDzRAhQ0N+N/4EdBOK1mgWsm1nFoDzS1knbxuydQrv5FJ1ACO5z
ev3hY/ln8fmfqVVMilEWcmt55tYdSTOCN6IpXVCy/uNHzp+RKvYE2sJil8tiUpCekykBjIbCLgmp
uim9fuP8d6BqWqat33ZZeWCgx0Ae7Fa69xnBVrPrduEQFkim2gCx5nhU8zKKfro85DMDHmDMo6UX
bZwvRNXGMoVSzn1rWnM8dEOvm2PlWWWox5txlsGiNj0DVj6FvNumoBzEVVgLnqzc26+Lr/08HRQI
BuX9+KuAVzuBIhEJ1MXWlU3qc/0I3XHA1OBYKa44DzJKqneHFhi6F7ectdw0aI9I37tLCvVLBKmh
5TXjQBk83NO47fEYBrelEPzPtWAP/FwPgVYh1l5CBZbMRTpsf7eMedFNXKg4QX3mo9sarNcKmURT
CQTLOxCAxNGPdjvMEVlPpzonML5al/dlcBwt7ZYjoYp3tzSnjUN92MX79WRp700otBvWfbKfbxMr
/koROud16bVHFztFhjUPKVI5mn8LyrAl2qVpMkQSL5jtSvC0Ap8P9rMzvXVRkPdOvXgi+/mH8XkK
lyEfLM/PSGke/CMNcy2ayr+lwXFO+xhddDpcX2sqjCce5+tHMEVAltaQ/7RpQjzZUU6oI6HXQAuc
Por6THV2RGEApcoxIfzSQ9uHzJ0aMn83G6EMYp/fDqz79yMUWphwft0tCLlp0+u0uygfXTo64ibv
CgD0r2V31zNSh7NlG5BsZN+PThve2146KT7hWTyhbISawOf987a0JNiaeqyioKMVnav40e436h5+
uytNLjB7vxur5hCxUwcVpTgxW9D9SWbzbc+XhsYSmft2oElWe3rvFMgrY4Ac5f1O+5zSOfCm03zt
0WmePJoqIyJit7UzTziWu7mcHcPb4BYcm16OEjsKZRR+IDsuOm20YGDlhmaYXohDEKHkZrylVNkz
70SIG/PXQinq5W2LJ/VDJWluDGLkyiGt3iIWYselmxHy55PHWqK2c3SkpaPdPA2FzIt9n2dS70Ye
+BLkF9NIR+XFlS4uP7xrW4dHkIAzPjrlLjipbkyHoneDLXxy5JQPZAjVEDXbBxfKKoh3ofmykjbH
wtY3qEd9STN9psKncwnlqXLtXU/eLrENwzMgw3xYeeKkqqUgnxdmsI02PW2t5/YJTSY0j0rzfPCT
rfNAToIEeJDSHodtkDhZ7TCeSlDjQ6iGjlhuNzLzBpH03TytDFAIOnJNmbdMvm/n0fIRXG4hc8tg
YledbebFy15J9U7vaK0gewTt06yx6+p7/3wIjYMro1aSWUxDpTfsSttroKDBor+ljC25GTxGmnWA
fJvEwMm+FZ4GcK8FUe3xakHRHENG8L2HA+0O5Tw0qu5tlFC34FU5glXJihZM2Gr3tQXM5uZ+OmtC
LJ9j8nJIly78BSOAW7kbwyndAj+HLAf6losvxA1CMQaqFTzOIc4HlggC++p8lRAwKRsqdRCTTG4Q
ICMJg95kZiPpi7jIiV4SNI3CpEtKh0PQGOxE32OvNUkZVrM4JucpXESjG1xL7oWgFOqy9e2E9Oem
7UO9DDRsII2LwQlZItRO0jeaqB3kas4WEhygTJGHQ/r1iHInBPL+Q3CL7SbJx210WNxWje2PlA6C
mIh/Dd/jTgrZ09F9IHoqqKxIelgaiAK4ZzuCLfE4yzeS95jofa0BAXZqZ46EJggM9tyDdJjszZab
zQhWPvg5Qcw9PPZVTx6UnkGORBQxlj150u4l6MJcIFg8oXS67TVLW+pf5sVc2qgbYjmaQqa7s8Wd
eUTOFpuyCw6bJXfybj2GJ1b5at4BAqCqDKW9m3bv3cc0gjJbaC9geiRHdbTueZyNy7cz5k0NdoVJ
O/RSdpc5RPVWOojtc4+Lx1NXR8/iDKYOKa3NEm7ZNhrYpLxANmBxzI/DTILxC82nMF6kg8S+UHq6
2xIdcze3QfuhZKVfApxwQlFZ7geNCUvRGMio3gt9BFS3SJtdCQ+P3glOxJtLoxgieObZVjHPTdAj
h97pLcIxeVEgE7Lqi+S9HC6nt3f5XdKttAlh4rVlLWe0o96O1hJ5JgBsF7u9nGRwTT/8q+ZeMu9y
sXvX5kK+OkfI5fknKpOw0tpbtBwG8XKQYEs3Gv4TIXbIt6DYW5Np4MoacCv3+WZu3mMe9ZOAy9qY
YKrube8IpUlGXJ22fKzQHrb4g7/UOvzVnTFJksFp6ezwQJF9N8wrB1Pr3CMnL/22kZt4xq2lDIgV
tqSS9lYkmRESbotWavJ/HeZE9HLJ3VAOjcIrMnOwyXM1g2aIvHhwpLaNCjxM5oslpFrKoOEa09JL
1/e5juDgbI/eFh1LfR0q6A6c6li7bRd71xq2ofrH70EngjYQBw7/7HYucPxPBO162i03+sgAhT1L
A6iFjfVyhH7K+jE4O+1R3C2946fyhWAyyghBE9JHVhGpVFhNQ239mO+njzlNMSoRgOrEU9Wi2Y+k
ZIaKvYtunrc7WY9O8Xl+U7+l3qN7mR76LV6UsDoQbZLFs/EU8fR46mR8xbxQLA2bOM9C1g8lD219
6B/GO790oB8Ge7mJu3skUDGLu9ll3h6RM1fmqlcYWPQbNPhOyy7NaLD1ruEht88btkBYjKN7dI3u
mWXatLnwm/203KgIzbR7hWw2NZMf1ehNXDfHNI6HbXI+O/fABZc6EbT32gARIjjdZ9lnhrhe27vq
ZkSmrRhApL9ASruPvPKXpuBaiqHaV/vyl9CUkrA0glgt6ivmkmdsbiJCEuzGqvcYXLrGoAwNv9Xd
BsbAWJ/QIjuZyiDCuQ00eFzW2yE9oWHTu0DhDBEbpqLPLwt15GgxV0LXFP2nT/3zinNGN+4DPdjh
AXErqo8BKi329u3mlhzAkshuG7S6Z/hPr5AeFGYyagSo0+4hM4vBDup+2987XwXzKmf7IfINvMC3
w7Tb9HasvWxfkeo+dLI3WNYIyBCtMb00Mc+9uy93tpPjG4p/cWoXn82GbyRBAlEZIb7UK7qnPt3S
F54VGyPzslm0unQJhiJwbwJYwIvKj96jd61piWVUUhNBjCCB8xjlLFuZzE7oIYi/eRjgp8mJncLr
2250JcSKp8YADz5ooGJ+6Oubx9ahzeZA2pkIEOIHVKD68VDqoXTsqdhWzm6whwNLJNKzVYFI9GkV
+ffguor67V4+eiAcHfUb6xiJxS3q7869q4iLf0HMzuFwc0Lu64yvwfIKYU9T/9hydAfaVAYMOUKp
Idh6XD45ML5OjupFnFjRiqqHZU/22w1zP2h9NinLS9YdRSnVuk31jYKBOXMWT+iM0/dBKLAdHsdF
cApPLO2yq/SbDVMNssVxD+NrTOPUfqE6O18vzO366Ku62UQfZmftH66ceQWwWmWWxZM2IQJxSDfn
dCVdAxmZi5ltSmu7tZexfaGAfPGLdESUUOy6ueRdJS8qzaXa0T+aoytI0qVV7FGB2IIoWG4iX0Lq
NXIlVICOdnkkrkfezSUOwQXQqIjg8HaEQ3VPHDWaJVNekwpyUwSv5KXasIDCshoDLC4BrN3W+kjv
4cVR5uZsnfrsXXj0C9S8dA+O8lDt30i03zgEp2+o6iA4OL4Z4yZpmTaoxU7aiUL+Qz8KG+Mm6kYN
qDTf75AaEj9ZPEAcHjN3yJSIe5Uu6lvEjzx3aJw3W4TqADLG+4Xib91mEH/q+JrRsTCnuD41sjR0
CXiQRuYFWscIucJpC6ZvKcjQFeZqNk3DGBCYJudefB415amRmQ/D7OhaR43tbO8fLy6CQ4+GGz38
THXzXVCeP40lAbLd5v2wGAkNor3dVvxMtiLDPZ2d3FcCoUAhwzGsoWU9W2rvWKKfElYon3lgZd/D
4R5lobJ36JxANx183GNw5KF0D459ec6Ceen0PDusHuvWwcXRXEvCeZtgr/W1PRPaGHC8EZIN1SPa
13ggxkelHMGJJrqxDW85iPutlbKS8bHovSjh0Qgap8hUzlZGm0A2vt6c690sm+ZuCYpLwkfMtb40
SVlkmqq7jRGyCUO5dxgoOQLa7cRW0B/rL+GL33YPM2QglbVEIH62yk3Ga+/qYjkzHq6k22J3h5j2
w410AVoxDl0eYPxL62KrBAAsGdrJfgs61gcPVm4Q8p/lgNqeRUQVpC7aoLz1ckiaz+jnRr1W/8hz
jvPhqbm5nEb4HdgOhU6sfQsOncTFATX89uL0tqOCzMWT6F6Gn7WrrmWU1nTbGLdzazc6jXDsXe5T
RxwifDhkIoLI78hzj1eoHc0O/HhIsNREq3FJZUCdZahowtozumSmunpwGJGBQUDzbKmH8KZYCvTf
3DA6Oj/avLtwxkjMLwkKLAL2+GIXPEw28dE6FPZNJXQ6+sbZeZzDIEXCm55B8UCwJOlDR5Ly6H4u
iQA5pFBrc6OloLFebi2sfHHuSYcwOw1VeXpKsPqnWTO22x+7ctBC9Lvt6bDfJmYDfmQeFIbZhML6
4W/zzhbtHmLrY6c5ykP54uz2Vjlq0yyiwQFcEnoIrTFcXGQ+CKkzulLbQiodRj1E9Y6OPND7aGDC
wyyhSNDsqeOsg7akj/Z2B6UwO4XxM8KC49Fd6OwHwiBcttxG/B1R0wFZQVyeFD4GNwTBNasNiOhh
buXO7h2LWgyQRWpNz0uLI3y+IhRs80+UXxrDPSXrli188P67RPNwOd/6JQ6jCbV37Em+/M1Tc4bm
t1B5F1qhOPw+tnsH2+mSJlPp5wmTWdoAl+4sWyZMnCkdOfr8DrG2WwZHwWISwK4RRnbzg0jq4i57
PNcIyHpXrmc+NjhA49Mq7uab69k69oFeAddLCInvUz282ReIk5O3pZWPcI2Upg/YIGisl+EnobFl
9KJp01ViKv7foM9X+ewCjoLj021Z9/eTByPEdohzgyGazC34IsBOulXAB82/mSS55g/VIetkv4ny
n9pbUnYQawwRAtHHJrN0r8l9iUYnapcKS1lah3555iALsWR67tyTdfORk/5/5enrSiOGZkfJI11B
wWbmbpXjOeH9BmsMIzrY6aMrVOhTe9cXoGB0HOY5ghBUP/onxG6QWOO1sOtf4VluDNHuQ9PoEhxh
YrpB3CwTHZ39/yPpzJpU1ZIo/IuMYEZemUGctRxeCK3yMKMyKPrr++N29I2OOjUowt47V65cmevt
d/R9uCUWmdJCj7CRJJ+bHvMNNoCEjJcrHjlu+9p7Tw6jQLZlZb140CL2ipLf8CkbWwixobhTlhDN
O9PPGbxec5X1Pj3XQLd0l2wwP2YUtrF/mYykBxs8Aia8v90v8uV/DfQOVN3266arGrtD0hoMjM+4
R8OupBipMtlAdbHiArWNAax2BQdi7IOu5WeM7ROzYe64hs6t/ZidaH8elrgVVwTJmWQiQh8sqCRK
8eJ+HGvaRT/bwRsNnEaHBeMourg8Kf6AC93o4XXTbYZihe9y1O35JcdUQWsyPSt3//ti/jTD+Hex
VzgJRyKvVmBlY5NWj6kZlA2FoMaurg2veX16yV6LHjjNc1ZiApBcpmuWvBmfZF4Qd1CGDIcdQKKj
+39wxH/Yv5uGmzOvOXGugFrEQgYqayZaBxk3BFpKxyRAdTL4N24BZq18sOlyYNHQCDs40+UrbHB3
woxGn7VeEo4pG7xaanfjREOGrs/q5QREyJCaCRKQwtHdz1y5k/uJgCOquberfhx5xCJcZRGPSqJT
p7RhpgbBFDmGY/qeZh+SsSbipu8YJ+B2s8zLUZ5zN8A9mCJ6qFkWo+T++ZteOfFHO3DJUpiLrxP6
df/L7Xri3FkG94VmFWtu5EDnkWQRaYffmvlJXsNNSV2MSyZOy3Sfmpma4iJ15ZnqQgbx8WAmYQA7
XnFithedtvy39ZzJHGKt9ZyPEw7K0WXKm5D4MYSADNvrZsppeoJha2E3FefB5NGZGPUX8Ti43YkB
Zauvq805590nefBoOizNsb5cfJxXcOfp4aOMccp7DtDCWIF8lqnzKK1E0M2vtPwl1wtxj+I+JF5B
ok0++bWYIcGA3Ae+977AEp5hXL77Rrrf7/PlhKCcbD8wLb15Fe2z4HQp7XPV1C7AJ6rzwGGEliJs
SC+d7pPzYW86uLKLxTtHneY9Imw6gnZBAEfe3QTtv+n5+zuiQdWFv2K/uRNmrRqgQ7NJvPc/jveR
cS1P0/B5SXAGJJWFrMFf8AJ3jWIAstIrA1JIeBLS70uCraMaNMy1bjDTTP9eO6rwDDYaXTEAcy+c
AJSAQYghbbUcjONyVTF6JRi/Q5I6nbPgG4iJ88j2/HPQgyeE/zEnf3Eq04bO5n/Gtrr0P93LYgjO
1wYThjhHsPWC5qguQeBvB8oGoMtWc7pIZfj1aMz2drLZhGxwupggMuJAsCvOhX1HpyMr62CoHL9j
923NJGaLk4bB8S3Dlnt06ECw6J9GrePfm6XaO9vnLgEa353Gm8BMDy7vNwLk14GXhGDkXZiYTsiz
JW7OqCot3S/zwrswxwamoBoEbucveuJuGSSX8eJUVyUTGylz2evdDYT6vAlo26JHfiS5xStsyeXa
ztnnX07YMsRz4svzgJAIx/4j/Bs8IopbusYGHL2TLjg89V7Nba5INEmCwF/tGtTpa7bIZNGJFcMP
l1t1NgTpScag4hf2sosU63l+rQzMhGzD752x+p4AzyQ0Bq6yvzOcxmD49YNVpZrVobOnXnm6nye8
y513oXEmGoLnpvVaCKJ9/Pdhz/tJ1P9iVilt+ZKj/m3miHsxbxBQUTbjA7jE4ZfmfKahmfm/9N/k
om7iICaUM/eb+LYtf1OyecDDWtlX4d2DQ6/dwjG28GRYlHepLR6hcWoYRUfb53hG4uB7TT3YTKKd
4Ousn7ejjXT6x9O8oQ3U6MMBJjiFM8yQk0eFL/rUBxYwVxvJ4X3p9YZjgbmxmjnuvL7gwcGWIF2z
WsRg4Xnmx55Eooo/Mk+SFNOZbMZEhb1HnMw5FnocohmJzSsQNK7E7NGvY/N2ZJhw8mZykzFSuhCV
Dvc/PeGdGn68N74q0DceYqGQm/zL5youQggA1UYCAXwwMrI4tGw1TInfFu5zbG0m0zIaUfuXLXgk
cLXjg2l2049ZXabh3Tw3O0DP2DjS3/o50G1ygNLszwNMA9ic8RYB6BrH+ZR4VIXDQTS7nX58RMOv
4ROvMNCDNLYFr/qpg35q16u7ZrYLoXbkY2dn5E7Mv4Atn39mgDs34zchUCu72ggXzrD1qorGE67y
i3VNEpyuYCrGW7uvvSlqgUdArGa90Ntm5dGX8s8z1GcSFa88+C6NHQPoj5QB5F/ONsj7Bh/UReVT
yIB8w/IG2oo4Dq0ED4t3pxp0ICgJh8kAOoRKku52EVl5bMKMvWAlyuAxngGYknejyg4IRPIaKs59
3WJp7osct0X42YssLrdejpmJummuX+YhjkzseNp/SerVRbXH630pBdM/il7VTfQVWj2qnw+HS2oP
63r2uBa3+75Yy7aLWxHeJS2LgmXIRWNfSwx9zcZfffjDrCMX85uAAfv6qoD6aBcxbX9E/VF5GRbO
Y0ncNF/OYOEpIc4MV5VGK68mgnrFwnkCh62DTp84mYDhOToeQbMyuPzCkSx40BE0fK9fYFHij5QJ
mGQPuOfms8WtGutF+8X2WcjRa/dcjHg1hHcn4qIbWUwI1aTPrnB70hvA6jvqmJP59xn24cIij7R1
yaT5zskWw/HOel6TFFD4IJ/0qDRQ/8ERdlf+CZfnYsLM5EWzu8KAKIMt7AdQQeYUNzIfCndrylBp
5jTEgYRnjDwwj02tMSFE+n/JBs6Ha8K0dDRYMSxojcT4j2pI7V86TBEk/Xv/vaPfKfMyOfzpJUjf
I8MiRxpDQe/z+yfo9xiYRWKk/WRfM9d4VMTenfTDgrvK9uSXc9aTZ/f9y3/azb/BmjK7nsJFS9zW
j9ViIOrBhRouiOXCAsf1hbM84zg99/8ovtYBpmtHFZr8ZTZO8yOPMGcHPQpsoXI5Zfrg2FQyGho2
iD6BWvMeYLd+uBULefShS2ZJaU/ws1xnmMJvkvl4bExmxb8n+SH0bBHGwWZk3UdIy7yW354HnDmv
Q+pe1xJ5P7iGQQHJWqD6qWOzMIYa1v+C5MaSF9cnGYrhZpAwsd2vY86amjmbgFEfpnc9WbZribKB
9wUrEy99WMKWXcllh/2ecoPuP7bk53imJh6Zk48cZf4inXmXzmdAXTFeFfWexNdnUF2t+/6B6WXf
3DeM7tiBbkhtWK4s29GqrJlycdkiPieLjn3PdCH7Kh6Gw3RVH3JORm7c5DdbVD+MS7e/K+Hch/F8
PP0oitivUIsSD13n4ygvW3xsRxj62U+uGNSYr4CZX9ylFTd5bTB60b+fu9Xrr1mVSyygMLzq3Hg/
3rvnGnsiwGJHnxssxZa3JE3eVWBfKo+XcWXvRjKbPB9/+A8OWB2oZlQUvlZIE+YaNbSZbt2u48SX
IywBdAEFmVDnOID5CNjv7FY/cX51Drg7FjoT5z6P//4DWjhDYZtG0w1DMP/4Pu0F5uMw185jO1C2
gaZXwnxFeA2VEbQEb++xTJGSwMVRRbXi/fc3/ZN+ssR8v+hbZ5580HLQFp4SIDGjKBBCNVCswsR6
rKL3DjgbICxBHKPuMeCJB3d88xeVm6ed7N94A3EFf6PWYLzQYt/5lKMcnaDPSreHI2wPo5wTM46W
JEOchQzvPBHE+38UBcAf3PZFDMLArRdz4TQ4Py338ZsHL/seErTxGaRKZALYRBuakA5KXTI/X+TH
zE9nzVExgHVA7wSjgFnvyLYvn9ShsH+UVxQGQGB1MMBAI55lRguUzqaUcUoDcI5DfsYl/yKivwJ9
Nr0dp4RDRBPhCGu/bFPDUvYi5XHDgblnS/BNeT7lra/qkfark86qYyAqjVAEECunH8ctV9P12Mhu
ACLHilq6nGc/D6IeMZvZpZsn70fF5AnH1JrZuSC/W0zBtwJX2pEGjD8gX/Qr/zOSLc4UlzXRFw9g
mpyTvYzNsnPgf9OVQAUG4zOVQdU5MwiL0p5p18f8Lw16BxAfTMXlU7OVm2JACV9ZKi1LdDzZ3z/s
uOm5DFI4Jbdy2j1Uv3e/Ff5r2e85WjbfSAbLeu2+5RdEu593K22whMFKn7bRsak/+zvcFioEmp5V
m/O3bL1PYT/Pb8NS/Xrb/TXb5Bu20Bkg7PljWXk5+0j4qd2XGsjX0h4mZN6IUO1EdputDEYBRTPH
H0L/n+q8McqYm6KO5GHi5Ndm9hVHpnfSYL2e7VPmkPZ+C0JFMsKJPZKsmA6bxgLePVZsOF755can
WrRKsg/GhgtmlYRq6uaihXxCxobkFai6+QJAAt8ymnOe88ITTvpaBvMvi+iZoX+greyzTDyZc1Y3
73itI5QCCOQ2F1Yo9nC3VcyO2c8HNsi0nwsrw5mesrVAbI+D7ukV+6Kw7wwq2Qv5+GkUuvMxB8cT
+MTmHbzmkDLgVTCba3ltetdoTV5fhdIZuepisGI7jnDG2YOO5SvLS1s9Dp9ThQtgAvRXVpNFuXzj
jmbsvwzF7RiOyN1YcYtoEQ8onwbTADf2QFvBIJHh8zTGe2MwLKiYiXqYC3b+wZyosJrtoAb6NSno
b5XdNx7kSG4Kw+kqPJzZiVK6zXSrgwhiz5RLrST9HvpZPwQaeOB+zWNYcBBXPS9FEuS0cUqlMJOc
1hZujfA5feP1nRPwTqn7da6nc1273OtfUV/q3U4qbp84ah5EjoqC9Gcu20K1yrFQenJL7O8ubZad
bL8YcknqWqGXcL582/C1i3KJq1DtfKFzlYr6qalp4yZX1R/55Yn4Ez5m30gVV5ns3fEi+5qN/tdh
tjy1S447yXu+rlOk9CRXwwUOGnVH/fIG1YFn5ev4saj0WYNt/Ro4Sb0upwhgfS7U2e120S+kG6Bs
RIkAOZohtB9jK/8i3CAfTtLBpBj9YWh+Mn+0/qS0UGy1eSCQ7fN9ZDCLb+rJwCTQxmMl955B9FKx
GKgs6V9zB5y0AddcyF79p30tt8sc9E/5w0yUkHwLDc6DGhLZ8cPpsNISvSl3zZF/Y8qfO+FHrCw+
ltiH8tT/dk75strnKoFPSB1FCETcXZlNhSMsQRkpSzOXuBkIYSq7a+aA9VdkZJssswp+mDq6euNK
VQyGuDupJwKNlajUnLY1lXQ9ZlrTGSUu3rMC9EreB3fgZJbB/3XUud27hBVV5lSvqJRto7J6KJe3
16wGcfE49YalIzFLzPox1mMo8vdkvFeWoZb60tsvzgbm3GsospR1mrkaoFYwNWoZD2d4uVX8k+HP
/XAKPEHa7ReoVPCUVknhPQGvzjP1v9cbRYG2WLEB5M78zuqH/cC7Q7WfD5ecIDvL17oYCzKT+whg
oHsZcL1X3r72Pj0L1D2h1NvgLlm0+P+G6SGilauBehWLUUrVUSr4hlNEXI+om1hSGmaMgr1bb9X+
vB2yp3pLvRThXTJYw4FL6RSfbPUuue17XuIcj307nBp39b14peawfa1y2VF6W3u4Zbd9E0Q66w7K
lGeD5olJpOthjzDtRvolMqobyE6WCGfCr5SrESNhCowdUemh4pI4tH9fbNzHRktDidPdcGCZe5S6
icUP3/REw9JhIsbL8E7l8lFTVbD5D81ILln9+SHYGslc+QMqfmMtry2mD7ej5lT9vh7Bff0g11Qg
SL98C8pSsJXBIhnKSg92hCoJp0HysF71enq38uKU0EfSb4XbkFMzC+vYrXsKxDYv3kmbgSSmsDJ9
kT/taRogqPtKlkGESziFPuVMzd0kD0eVVmelx7fs3pE4q6b2hMpHAGLWjTPlUxhng/G43LVqVSvX
V3ruW5yw3hsFd+Pt/TOfZqE2XYn94U5OL6Bsk5YtlUySWlyG5XlmzEp5lZADv74zdUp2U4XfYiMX
m2dDzv+u7UJw3i2QLFkk6rqo/CfV2WbFsaSTe9yzY98sJgPVY470vNrL0qrof99KbcZCZVIPrvVb
mc5asrkqkuEOhsbSJa6HM/CDpuB5NwvpzL76xsHQ2kLiZnDvVaQhw1N3D9mu+CnsvLiM46kZPylG
EXEGKu/1WUy9R7LSRMoK6AvfV/7RJy7bVNPcVL/1ZVDgTSO4KpnHy5NTCJm8W2vwpu3uYxx1xRru
1EReIZ9WMCw5Nuvez8uNnKLrWzX6sviuk6erqHY3NTvDbXuuxu2Vw6udEVi/hMZ7NDwPeWvJ3UIi
fcxnRCY1tqadrSpeqc4b0en7U5sv+tzToQjvbql6bHBVdErUlyx8omBsISOJVUt6m29iZu0bm+fE
nyBSeXo99ZLnQcMJaaM+PeoBj0eYFjtZCw0sNHLZFN47+emJTyRvjv5wxnhIifBtNaKl5Hbzpabt
fkm+RKuCWSKElxzfE/PRWq3xE+cLLV/E2e/wcKTBSzBm7VdScsvRj3GOYFR3t/WEc3hRYDZEh5bo
SqjARLe48XOts2M8TF5+C/2HLX3ta4mfbg1lOQHDvP3Pe40AS0h8DTFFOY+HsGOAdTv7KkuVaT1K
7nV3v+N+4K+rLKqpQ8mbv4TM5ZvKey3dL111vGtgru8vJ0pFqjh1QDIqBZF2Jn43OpUzEKFxkhVK
aSzuj6eXTxOhxpNakhKIwHB18S4czrY+DZPhDqUzojv4SKhyZuuQMtRb/lVqSBxGXY8awSFPC1v0
+QTfzkTuOEM6CrGvoic+qwCtrXHQr/mSxZ6YUr8exrq6leWoJ10ecLr8HvRD6Qo5JQsh89rOBrwl
SWioofyxn0AatDIP1qP7vI9jMKcrXkdbgdp8eMmV5FC69aWVvOFxZHsDRkU2jU1xm5BYlhQBvn68
0v60YLKBXBG2tzFJm1wAUCcY1MYaeA90UEiuwDvU9+7hS/HiiXcfQvUeVizFu9smYfkIsw+/f4hP
LGRQ6ET2Ct15Qk3AHc1FxfvkTic6eTn/3m0BRo4ZnRDhFGMz5Pv5oqtHXCkMXgvpUvsd57l+D3s0
FS/nK/s6T/hBSba/X/JH2N6jlF9g17TxPwGxHGv9m3NGrgFNH+zf32t2AkuAdfp4QdVyX/5fqZo2
JtT9EHHMEoPxWycNILdxOhwpUFFg/Ea1CKN6svlfxRSObClbeZB4sjDQIEcZNcvvbOIIQf6h7DMN
4lN7S7Cj2jxzjw/EBQO3udUCHPReRKrAJgD4U6FiK/csnhUv9A2L8+QAJbxNfHRdNKh6wH3VR/aK
opC/ZulyyeTXV0Fy37f3TQT1U2ME/lPQ+2+0UL5LZsiGLpCyKLySS3UBX6HRrpd0w01w8UqdxbAm
c9+RbSR8zBfTIRXKL3f3xb5nopZxaV2aNNaGc/+d2rkr+s3sZRWnYpdFt2GmrOCLQlgNeginy89v
Emm7J5rT3JQOSNFN3cuQU7LW1xkc82ISvAM4ydRM/XswIHsLIFSX2bJdClGTWfWG4xSgm1pPJHX/
XhTGRBDp4TVr/K+XBYMzLLKVGn5DsnoKZrTHlvaDpUk/2sOaFKYxOB062HoRs5T5ndJWz59qOdEX
kuyIn3k/LGJGv9znz8Ll16UgE2cDUs8VZ5iyEv6aZrZRtKiW/UF04j/Kbu9VmVvCKd5lN1l0aFbN
x5KUduLmv5SgOiOISccl4nPADYdPAQB6LKF0zm/gaxclm8SXffUKIPtT69Ff9UB+7wurhrLik0li
ZKXhnSUyIVW9cc5sWldbJqvpsWXir/dwe8b9U8/WG8waLBELc7TlcM1oc/iL6tbgxpJZZOA+KeE5
/mNTcFcyErlkXW+TNUenEtCNADI1M7/7eyM6SzyWs6de0RX6ZF+j5Qngn2IkVAuGYHNjQ4lyTBbD
4fo98GlRNVhx2K+fYbau9rr/3FfM4+JykP50JnWuUENkY0urp/0NhW2yVwKyp8vjAHxmHlMXJiFV
VkcME6b8lKSYfM7JJgspErJ4Wz7l02uoRv1+re4nX/wmex3L0tY21goepYgyqOhhD6yP5QH+CAgf
kJjm/NV31s612xuVLYEGKVtixWSJsdv5KokblNV/Bbzkxob1iVFsl8c1p/IY48KFZNalbSYA09gx
TRWOuBmfLM6f5IgaTnIRbSfnjJz+X7LLLGmVnDV0Y2TCutPQrO0UcwUhVUf713cxGWvNW/rdrgUd
zfWV7oHxZhbnAifvJ0naKone7uOiIzg+fR0cqvEem9Uz7ZQ4ryV5lbSvt/Gpu/IiJ20F9U1Qo1TM
68AaFpb2l0PzTHBByPYwfnbtv48J+f1w6GZCIC8mi3g1ULQaC1vKVmMeVex+2IRvU9vJ1GDmGUe9
RMYG6zTarlNx8rOg/Cmi7yZ1ew/wBl8HrUS1WgoKJqTTQlFw6hVIyPPFneTJAwE9A7jQeeZ8Fqgl
7OsEDnMC23lHiQ5rmiGbt4xDakP6OPpMnenoy/iE8/40ihzHjy3wyn1mTo/PqMXtcPo38Pw1q8os
5QK14cqR5Ijmc/+cIyB7LOXWUinWYHPtViyRwded396efJB0qGuCTbwrZ2xSVgNNLd11klvioaaM
9klDbmeQ7NORoGtvFStoL3KYsqZ9Y0GW8PINxhpMl9KxtdsTX211vOfZAQ0eQA2jVqmNopJjCJ7+
T8eThtvi9oHudeT+rDzLGJ+h1VBR5VeGtb4Qz1QoFsDJ7XQ7XU7wScypNV7ex7tsfY5PUtHGJO7g
2fHlpmr2Z9k50ofb/VlSdF30u+Ko+ZLLARhVAYjqBD2Gd7ebiOapsIo9PthO4zCWZxwmSnHc6RHn
JKhHs2jUDjDIyp+6EDCBbqXLBg50sMrF9BgfyehCfU9Z/ohCm6mFm2JVBQ1SvgWF5Vs3f6C2cJK/
KordafBLCL1HvZ3QCIspHQLY6ULa7IHBWx0v3RBCZZQhp5DlZPkmv80sMuvpguKnPro+L6UIkTIX
/ePvT6uviCJsHLjdrhi4TUkAfE85FpkKLiJj7Yx2q524Lb2KBkDiQ9jiQvFZZYHqXf6lXsxrcU8n
jLmY4kqxpTKGTHE0aXrzSe92EYhe1FmN91gk9FlU0XhP0Y+iY4Lpd5jvirP2O6hWwz8OE4Q+OZsr
WXfXg2BDD23GTl856GmPMP5pxzfHpm6pXr4hI4Og1Zze+tcwDr1iMhme9sHHFZ2nSxcBwfhyZ4Dy
xOkjwPZWdiQXzSTTGtpgj/53Jhx6ynSUuiEvKGXXnjSjW9pOF/lFoidsmW4aGj4UX7hyO3D6/Uu/
5vcfGU8lmbTjw5IpW0E0VQH5mFXKgdCNoJ0SyahfOKI0iBiDvzZc2GpYbQXl5jRAqXeGFPY5Jzfd
NVHZhCIadZ+jLeHu+NIfgEvBymjFtosme9YrbRjtsToKJ3EjBDEEWJQfyASQwMBgMw3G0ve6ly7a
FXYTrmLSy+uxKS1jhfYbk1K/WMW/5Y/4jwhgNbPmOt0Vc7S9rhJJvtRae2IDGgsE5VYC9CKxM5tw
ano0GkE9i5tuRrwYm1i2+Vrg8ZPu05HF7AO6TwRou7nhUfm+dfsVJeUD0G2cTS8ymgHXtb2h2EL0
XCbuWh35a5y0G0+b1WcUZnDddSQzllaYVdt4QVMAJsv81g6gvB7XWnbKnXxt2PIfEiNeE/2OjuyD
XNkUENrRq+MVyx5v4Wo57CU/++2DlvW5uP/RkhQ19K6k5mM+zCXaehqPnHZbs6nksIhGrxjpSF+Q
LfgKrQEqAogpUKy2uDYv379nF47SIniY9OOkoY4GfjQt/oHo9EDcNOadB29KOJ4uBRv1HQKtxB7e
pvimQ2AUR7kCcPYwWZVrupPWFGxhdjxl9uLBiF4FQPrO1RvA7kKnjRzeg/vO8ERHgffYx4d8PXlb
SKQc0WrxrlvLTMaJdE+fQ76aZYg5vJvuBe5BnzpQhL4cTtYfO589vPesY05/5nIcLWmroAJdAReg
JfgsjfOMZKs5a4X12dFVxhHUhR83iekoYl4Zo1RAUuMwaf5iQ53Kf9GVxzva96Uww8d4m9LZwH+g
HPRQAnkHCQwLYxLS+uVW9nArRFOb5VgKgidRSny9PtJmrKZhnp/3aMftEzVvN1/jRk+9I9vElIVg
Ac3X+eEZ9pe2plO80e3H/NKi1Sq830vDoTHMhRlCXoqvU2R9/Y/szjI7X3eS+9xSuV5VIKYlbVTV
YeKXc+kqOyMeflncORsf9yMb4UZKvWCVRtmqrp3hn0KYBFRnx5QuqZzqd0+XTx1NqMcbLIENmmW6
joCpoBdPPhVXGQ0eJwP4jcEy001H3f5W3nhOGjxdJHBBlOdsColvXzncbfgWh9jnlx5qTW9Cab85
Cywsg7YIJB2FVa/zcz2Xb1L0jvKFztMjOdvLLLJRr4AWwWewyPG1gGqz5U1nXuhEY/ahSkFPtaqd
5nOWhoLdObGP6iOiMuAN1uMiht1P54wHOXmaq0ej/KA9lLcpjQXB5G8SJMSFGyjHfaD9WUy8LYrQ
vbLg50pLK5uyKa4sXAWF0oF4Vr/w/lEpOiHvD+XxrhmE0k3xpx1TjbG62jaJWFdm50l2d2l+jLDZ
qAxKzuw32N2UoqeLKpdredA+NqFwORf8jJBE9yUdd9sXOnrKwMzphUWhD2uw7lMs9dwXgPwmHDS6
OW8aW2AKI2m932QEy0pfCqwBqsC6hXy6s4TOEn+eLeMZhp/XzyQU8GmjZ0UMPgg2P6aCvoXGCujY
mDK3rLky9u902a2aRVHzUdrV62WXuvXe6V/rE3tKhGfWc5nOXnBMu9xgHH762afUyzcqR/aPQl3z
ayIOlzL0OHbb+bHhxaqjgNSTGXfnARNOEwZyQVSaTKlIHaOyDXnXcxaBCxmHqERT4/oh3Oy0di1e
Gj5GZtdf2iGt7GFOiLBTPzbjxAOC9kBoeFjK1hSEWqoRzhibNTqmvKRy+Wbamt14THRfaypH2Z+K
MCQzs9Z+o49jpDORCvdcdunXemKKXDs9l57aNWKUzBJ4nh84jD3siNJb98fyLdnppl6I/6a/FXfU
0fjuTjtC0UbJH7joScLxx9/nm6ls9WBSElBU+RvBrRd8u5ejtMfV2VZokYuXRbFvWrf6bOOPq8g/
EuKLCW5Sgq8WvtaFKXM2N6pHiybSxcdf2m+mlAvjLVhlAIkr+b6Pl9nnIJW089jl1yK3GlivWWwZ
qM0ei/Kxejwtfmx8/UKyc3T2slWXYYZYnv4xvniZWbYpmnVN9sAID0RmDUxqSGzXC1967uhnpRs1
XsbDdoL0gQbo+1KSrUGbkdpKdFWR3fIFHUsK3behSq9D6fIm35/qAbYQ/yWjfjBCr5CssnRPLX/3
pc5r0CFWRx8RTs7S6NBEw1Ctv7PmIG/K2ee1lTV7qFftxP20YQ1y+6xkhfRLDLXJeaJb98aXBc94
2VVHDQFC20orz6hm0/u6JhVXHF1x+enz2CqOSDcKsqN61reOXDklbZ6PlTBs+/vyDjUiep/SbSYO
j0tGWNwGrAtj4uiUt7P59+uwopqSFj2qQKaUUsmgXmeVqIZZuvflRIXPidT7auBDfBZ3YxkzdItm
rGMCjMSQ5RmorSktc8UdU8HJPmGEKr6IqKPPSWq/f1Og6LxqHZaJgdC4INoELKE9rBX0CkSGkHPV
lJi/KEjIchs/xk59cC73API3CX7ZbjA58gL+kvETSYBsCOf39jx2gFce2SfNURQ7o/Et14psCb9F
NMFnCHi5kcNnBK+Dhq535U3tQz3uP8vy0ByAEL5SWu2R651G8R906f0GxZfaKw1rg37JdBKGeuno
SDrDjn3YLw4MxS0C41yU7gMZQUBMTohwcUQnKY1lJZtQ+a1/RA+SZp5vbw9HW8q47BLv6Oe9Tjgm
8QaC0QaJ2+DTVXP5IkQGZQxFKILyL+yvrwMF067iY9I5PIgxLkwPnwApPyT+9oE6cNuck9/nspiM
ncIMMpmWtKTR+UnbCH0vtfdVTML0myJOTacA2MPnWaP4AfprIJ2pXwNpx3Hhn2tl9wEbcE3FJjfV
+YNEIaVC/XtKrG5eh/RCAzQpG8fuQCo0jvwdw4hs0jqHf/CdON559D65fCLmYv43S8+BCaYW3pn3
LRdlDcvc2uazFi4EXsuBMUFtPIGzGF/uM5suhlNshalfLtjXfUQd1innJEgAcG37ws8MrTgvM/Zm
wRoxdRi9VnKho8AeQ+k4fqF1krt972hQyKPcQB/YgukL+9SwXiQX3LGWBCKedK1D2bn/qRxsk/kr
1FmDEFak/t/F+7eDNSG3UJFrfLyam+wKRNAXELh0OppFC7u8VS75i/mOvheDUus/7sa2cGN6SdtD
va/cFgEVsMw20H/GNIHTbChE7bKwDeT5g6uFo3gvpVdOzG1yFaDHMtnKJ/rNNIdB4zv0OfM+MWm1
eCJmA7kl24I0dT29vrftitDAuf+MBlovCCvW+2WVCNbtqYg/Wr1QrZh5Oh84m3ugA2v+IQNgtf18
e6TVdBcqCQPxTJXil6XM69+E1mt8U+kHu01o/w7rOd23kyANH15jPSH6AFTDLVm2jNc7EK7z83Aj
VZwwsGAzolfKAScpeP628Kk8RlPbTDetzxxFsNzYN8mgf8T7Y99nide1hJMSsd0CCkXKfDqf+CCc
VTkv6w1LVIutcp+TuxdOczNGfwVekdy6+CunNiE040Oli28Ij5P/SwJuwY90NMKpjxOUHx8k+/Rd
Q6TR0DL65DygUxHYXtXVe1aeAQ08fMl/hFy68W96nHhsxjOJgCP/3Hf1JV9QFZ2LKH/3AyOm67Bb
90G5qJgJpu0AVqzu3AG4k96KJx0HdMVUESQs61D/0VARXh4/zT9Gp1qkHlCGocJV9fAH6ySAp12C
ZZZk7mB3EhnMuvgitZVfkme39tFiQA6RcTGbH4rZpZ1SPVGeEP7H0nk1q4ptUfgXWWUkvJKzIGJ6
sQxbDIigIuKvv986favr9u06ZweVtWYYY8wx91eTKGAWHCImgylorxvu05YC9maMl8XmG95W2+UA
Bx5mW2vahYu1nXUUbDmlaspP3GxpcJlVeLlnv3zqF4xI7OpuPNj8FuSroB8/DlvGBBALPo3rQsWG
gLno1QQhzup5gobwBsBWBGVZp86niHV7IV+0xlSSYdxrSL/t1PxI2WZw7QmaSCGQjgApxhZUgE+I
UFRjqDKbUdqVLX9RAjd7znINTZaJ0r97+Wqr//cnj6m0Z2Z585r+Nk+P5iA+z+qAzAJqAFwhEVBf
9CxNOuyBfcieCKc1q8EUUOuS+vcyF/BCZTd7JBde4aheTUh7PTTCkQRgVC6/0DDpJOks1Qae8EBR
au1mUFhnlJ4t7yg/DVEkI27F6eXftiXOqRTx2kNkUMIdoWXSgZtw1et96zxSZkGtYsZj5tNka1+u
y3jYv5kfGaO8+Vd6U4PV81cs+Q/RmKCLWRd2jkfCNbyGz4wgLjMjCl2Y/jJi43xyegW04gBtxe7l
qqe7267Q75sPg42ORgvMr62HvNQ8PSe/jNMLHeGP/gByqAhLaA8gmu2qHuG5nf9t59K8Mn8sTZz0
p19TRPECzAXGevna9wL/TCH+TC7W1ZZmw4E5oQyf9h2QUvTzpZaV+rvVh7PbVaeV+a4HW+fBion4
scRgoTooJpYZj/3g+PAZyW8dh/CRTydEZV0GvFC0Zt8toSPuVAb0GdFn9svAC8y+w+QaySj8kEcf
82L380h7HTPuBA/S0j3txVyzHrTvkmFOm/1XXs3iK8KSfDU658sFWV2YNCfBJe+sWSKjnTf+Vj+h
K5k9tgaPiEtEDNn+jM5vOVJkoe7h3Kx6Su+X0YCj1NI/GS9rlOWYOi94jVvOzhTCtnXlsdH43ZIG
pCJXc7gANbLh8g1rZwxudpmUXdKABeISc/Y+SAJ6NCvafaC10xrITGWdIeB0utUUi2JDp/9XkRxE
6jFPOW6EU2j3HCX8n/w3yb7PuD+/MPMMQH7Q5Yv+jBhBZWkGYBJyzYRgzYqsMxifrA/sgZ5djJH7
Wo5cOLSF7NG1hXmAJMUuptgEaXxDoAIbwXvp193X7CVI1KZCFnWzP3SPdP7WlvM8dgbESfZ2J41V
EWVrJiLFdGxv/Qwl/+yzIDWS7RwXLBWnDzLQKP6sOQj8brFtloEwPpd9h6qJufnfbmQW3n/vrfBG
LBvu/O0sn9hFBt5AMOSUF5ns5nvSGQmS40EJxL/AETh62W3Zc0FGiMXXv5v1I1nOFTTCP01U5h7F
ic+fYzhwiRjMu0Xc0GgSA2akcgQevwXjaowtkGntttYTmj4cJL1wO/2AXVqjbGw1AeFOOUzsUUKj
S3vDsrGU/Zo+idKHmLIx0lwBQgJ/NG7dt0YL+lpQ0hXguXlZt8Fy6NqMem2JFS0TbbzFoT9efqNi
9tyVP/2j6NWpgO1JhtaQ3jMOBkm7uhN3POpUCgXlMAYRUZlpKFcP3kxlfzEs/XkDgpZC835kRDL4
WmKUXI7PJqp0LGEUzjwI0xdkTMGz/klVIttAQ8bFGPuF/kuZzTBw6aMoUpgpHLgK455ItJObJTJw
Do1i9PhyfhVWhZ2+4h76Q18C/+uJLGmpCb18hLcOhjBM4lqv5UVMFvJbAA05E2zFdl8+Uhh/QDPd
X+XzjirZGs/Lff0BZ29jSDuiMx1QL3wAxHbGJKOk1D6o4oCc/2VhG/8WacZ4/NMmPQQ7kAhEyFuz
BJqR9kBEd2Rxs8LJ8XJwTWn188RipaH/mip0kcr04iKB0L9/rykZZX6f31x+6YdEal5PAteko+dl
1qAUM2pf+wfwl1MLPldXepLwBhxNuL6GjLUOwZBSkidptSMWSHuqLb9njGcvzOPV+AbKiG8Nd+BR
eUoRduAUf9dqBhRxlXX5T+FyfY16LJpsjhBdKm0ouP6tQZVgIY2s6UpBNM3KuWRgtpAbkL0qSD8d
tLld7ib2YyVcMZ/UZPDe5jMBoKNULeC7te9BYrZgyoRKSxHNRMHArXHvcdQY4RRQN2OTQzHPuo1U
lzLxapc2gMglJeCukUkd+rbA58vV2T5nwF9UTmPEbfEDZNOg87+aPeOI8lcWYfWKXIsqR0HDgG7R
/CSXFa4HP4BtRrKYiRwfCMY3ii7ZW4LNRGKBHRYsy1br7IlREBNGJnkPpByZisPg9E2TDZzMGopz
6uVKSMiMJ+IJhzrxSREzsQnAZVjymNsXBcMtNwYAIz8b0KXIpze2hSO0Y4fIxSyesacuHrL9vTi5
qikv4z4J2ovJZH4DirIaU3g/IKpVW9AEjIjp2XmWg0AVF71m6AXl3sfO6zWoiNLYfVx5Lvp9rN/d
SadXizesF0P18UAxQK/Guf0uvP7ZuIF5Yq379YENBq0BRnKOcsLOSpoOU2HR11mVif42llIAdwvT
Y3oAvWQHaW99t5iUhloExNOywu78u0UxWEb9FZs11soKiEGAcPDUWrUjqEwESSCBVAlc/6a/3xpc
L+MJ8D4/U6IKrEm5lJtvStB/xinRD9eV9Md9fZrqbgBAMjDfdm6dA9noGQPC23NxJzk8l09Ud3TM
ckg0pGe9T4kjtKbFojJHdCZk9BflfN/ZzmA2KEOVVQ78KMecp8k8PxF9sAARg8m8DVoO4xNCiDjq
nBpBbwOIJZ53Q3iYqmk/kczvNF9yJqmDUEKkvBBfnGYmCRjFE1Mr3Dsp6vDI83vsRSJYxbQQV0kv
qVyh45YKFfHIeL9wcIJ8IATzxhAwGteM7N/fAws2e0bqn7CfDsXpr9PAl94CqETBA1zPE3xA7rys
fiwFYuAXSwW3JKURO79AkGU0ggAcUod2Pf1uQCf43dDgcW8P4vIyndhZn44LoQOZtAfzvKvAMhhR
Fed9zRMC/PqeMDVf0NrwkA+1yw57b0JHOM1ptwTbJvmqgc0NRkRn80NSRWlMc8okFe6BjOu+D6tG
OIQMiKNFKCF2TCe0Z7PLVFrqr/RS6KCDl2P5M7fTsUpMa6zcZpyTQQfGISAAFY0olPHQrF54YU5X
3529d/bLbqv7ugkgCdGaWt/T0OoHLAKIzjtQNGn6S5hYgVocLoeYiwG+8ugn6JUYOYCogpVdKHyC
gCRvcyfIP3X9pLJ4YySn1StiWAMgcLNGUNfTuyX68Z59s2iTCF4N/SD0Hc4hI1cD0bca9omZQsWx
UBjXbwyP1jHhIzdk+4efxIOgcRxOkXEhYla1DxMTxH/6/ZvV+pCJSKLIYB8i9zZq/U82RpROqf8K
nsD1lGn03qTnBEit5o9ahr77eC7CzdERMN2/h4AIO4eNSpRql8PWf7nAVRSSXwgITOIx7MChLSBv
NaQuo2f3A4Uox9uLefjeJKyDcXpdNCuui0H92l+WGxrEUxOUC6GGAV+fy27P5YxYqge4KaiMt4MM
Csq5Z6KbBVUaeQXsMvpFGnkRk97W8QHGP56VB2yDGS0T6WZCzIeESDldrfGaV/pjydkzuF149+Ar
qZchJT31+NWruMwMngJR343PYizDPb9DXN0j+B2VRyuEIOMpiBKykUnYC7+mmeV02LUjDCkUqjs0
rcbPFPwexLZFJgeTKE2aoUgQAwroRsHUoOA2RxyxB8FM1BfP6DoDLB2yy4W/43t4isXuacKnz0vn
RdQdrwY8CFfyt+BrYkvIDehFZlCxYFBmy6il8F0XC+Yk/KKofM16VwWXhepApDDRfJvS04+vMAt4
Bflwe28qqF5ycy/BeD7ConrVp/ZI+ehR1vw1Rv9DeqfnNBlKZRjSk48T2m6eneBjGCedqdRCGdCr
99N3HCh8h3JjlLUuvhWa5N7C3gwxRQXDLMHUvMMWXIPylQZejisGixtwzwD8KPgB/pOHFSqJyqbS
8EdMC/0/fDHWpdjb8IU+FALZUqcMZdr4gC0nMSyYov1CYFm+DWgnxq/OHGTPGfDpDTIcI15akkzR
VT7ds/9e0MNaFLbezbg6752Q1by9Cs6f2QMKZOoR6nEkIBDN9fw6G3i4TBmf5duRs+dSNV8HSN+4
YvCjYxGqsLEh4DjnEJgo77SzXYbdfoia4LcoIn49kmoeGEdeOzPewNDuxHiIxgsQA0IQsAo7Elau
w7VvzZ6FRZHw24Pt3IyXl8OPZrM2uiMPQTtv+g8DoA+H02tWZu2+97D4gNrlE5TurE0wuGgJ1tOr
BwJBMH/NSagE6hK4+QnDgzLtjW4wHtg37mOj9wCHUd6lF0QsqPK6eGKiKavQ3Y1mqp4H15MUFD44
4sCDbSKBl7vzjOTo87rn5NVVw9ESwV86ILtwYVHA+qnEXsEEuP2nr7ljavKBfwIUcOhC/T6oTzv/
B9LAro70C1HsZZ4p2ynakQghV9UERc4jpXyHC3cbJPrh1uEgajV5iRrW+EFvjjyYLjn8P/4p8y1o
UF5G7TbgUrJNCw6q5CJDxcsKHswTKCVmINpyYItgTliwsFyxsUHBoPICi052V3gCcKQ0lIKAgbZj
dSO4S0D7DUo2F2vHVONU4zPTkGEXCrPPCybbMAykM7hpi6vOH+N1px2pXZNTSunnd1hAh+Be3B6P
VLWm7L6aHusCIlEaJkmjLeikNP8E/QgHS/h2wav6AFDwzuCxAnWXPdUu4HI+ZMaGmD049SjhmzSr
QLiu3lXj5qnJedZAWb4CBMPammuYnbWT4ywWCsPbN80pMkSs/FMze5ZDVyIRINJ6J4Bc81TTxuQU
MVziIaoYpKgkUO43089oRzoHvaEWRUUURaLcbDVetnO60FyeveR4pOyd1s5FKDb4WVSaeoYwmohx
t7ZL8pZQKBr8v5dGrWF6J2y4zAQvFhIjDb1+9Rne0F/zxt0VUaXxwaTAUce+lrW4YYK+P1yqRlua
FosRjdJFn0SSsdQC76xh9dVpvNEhFcBTW5c7pGFr5P302iRRKr348PdlLO5BLr/rf6I4hM0Lvh57
wi2zC6LgMuclRYpToBW4gVqBYcL7g+9QXI61l0VraKO9g3DkplS++H68Nx0hFdDp7/sojSQtMnte
FPFg9KiJC/ObgTEZ7TzXM+rTq7ZjGdbd5X3VHImsHwwNyQKTIP1IFBK1UeLTFTHioB0aI1C0KC0Q
jALsgnwllIQgYPqEWXmeiXAvogK40cMKt8Sdwi9vOPaN9bNjWoT1FvHBOJgsMpiSYLdDDWzz6fx7
BS+DT3MnTp0XKah7Iu+UVDwE0o3Hf4oRzb6pais/YcpGByA6O3zCSSL270ESaQbtbOl9/zDy47Fl
PzN6uOuMByis/TSeOLWTtu4siJdLUGjB2rw6fQOtlUNTzbAmNwIzGt8nL5lg6VwTEgocdGqSNJb2
7O9quPFyHY30HQ4Q4j69cTw88mV+mq0jG87p4xwOQZClLT44eBiJ0+xwctmJwVHr+HmgRZq3q6i2
n5q+09cUtgSU+O+GmDGGQ5Jtk5Za1Q+BZkYdX6L4mZPyarivhX1cSOE2NJLc8MzlMojM7HTCW/Xq
TjSyKHqKyNMTzMPwDbnqvQBIAPsorYK5Y0EHcfmmnRDKaBkPQDcRTXB9zcjJ8IB/YxAAh4/KpsCK
jvpeP+I+y/4mrXO3/+bgKai18TwG1/IeAYdgoO+8kuYq4hbnVu3zOTAGYDseZzIO1k8tzZzFOFyt
Htp06loPbXFMOieNggPHwLuTghsclphQZLK3NVdiQPnfAsDNfo+JAAP8DP4agMlob/0J5ndvKwyZ
+9RWxLRjclTjSZwc39ZlMQI4A76wQJwYkcVhBt2ZbIAEuxOinqxtJlbITwu+xmU29BD18nPH9jXA
1guwbYLS4xxKZg9lCMGzx0kR8QHsgePCUC1QYYwPpJGnXA0hB+JAiZOfkwoL/XjXVlNrfp3+cCKR
HeoSfuGEIVRcoYBDG30la5L3dEdIgmbF/IM/jJxeg8qYGGf7hkxhjOUXRKFOrdE6LQwWiD4Uh+1D
xekSg/0QVfgTaP7R0dHEvUFoxcagAGOCTuCu33AkTOsqzM6QCeg9A7AtR8JzScVFvE+pOh4girSa
JZQKucNCQMuzA3leAATT2dEw3F10W1z3H+eB2g0J6gEhHlWo5zj0oPiX8j8bfgQnYk7yqa+BvACZ
Rboz0gxib3qc8MEf+UvUJ3Rh/lPLYLbpizqxZgkFHDHfLbd6DTR4sRTV72lG94p2vBTOcHK1nRTc
loNkJCkXVShJC+QE1I6ekM7EooUaJTRfzPVtB9Cy0LDEWQlS4mLfATG/DiYn+PF7I7+yhn/WHL29
FiP7SsQU8sf5s2Mz4PrrAcvJXtbE3AZo19D6iPBUgmEt4xgj21AynogEUMUy6Zl9gOciBwwEWQqH
G7lf/F2LMJFGbH3BGIbvn5jcQ+JeqaO9qPkg14XWn3JNGBnArelLZc4sBj9aLFyIdBBBuKtI5OBs
N9ID2nC+Vnzasf3Q5669FOvCTd07If/U5bTRFycvepvUFm4QiPrnhShzTRICGLb46J8aQhpF051j
fuLMaOSu2uEVesibeWt4jJj96fKmz84GRdIbq+r1VWR1PSGKiESaNpwBkZye+thnjzdPJD173b7T
UvLpVkD7qpF6kUhb6mb3JCejOgEoPGNvTXeAYHIIlfNwqbMu7odfUaH9f87WnCmwDAknEjm66Qc+
bOj2DyXT0swcZxyJzoy4+dZsu+5pdsSb5mDpu2i388jppyOBfcHjtje+T9nSaGk6tDzPOYFxWb6T
IZ/hJnIcadeA9K8Ax/8oX8epNK/zG1yBfeoUJwlDlTHsvg5k7bSEeWHZAB43xUyMU4ugDKflTsec
g+kMeOdGeyyplZMqfIfbpbTEowVYUbF2A52mO9B3KRn4HC3tD2f6j3WLguT26M9A232OBv7YfPBM
EWpL1ntxBil4jeXyEONNRvTRDktF86jg+0YG190uk+OZdiNxdE8kWxFmD3R1stA2RL+ZyLpUttp6
t8sA5kYxQafEd4VP3z4dX06LVYxurKZC7T63ZG2FdcOOD+54hFF2KZ5ELuRmHReFu/AT0A0wT9Ri
REuRwTr8lPoeMRVaIcR1nGErDhHnwrussqgm9jcGp21o6CcDGy7gRjYcMKKmLbBxwiMKV2Txkf57
loiWmf2mxEiSj8U6QBGpxRsjWOw8QoV7PLaaYS7Xpif0kHfNdzjAGZUAK9Bc72j4fVz4fxYmKAcx
xD8gJVQBrkBIPQEMTQxwZ7JozM4eagb7jc5zRApHOFX9i2iIgIKMkrPkn61+98URk3m7SckGhI8L
CcNYyguQc4UCFP3G4XPqbaScSVENGlOIBDCiTaqRLrMI4wK2IbyPC4ytxxYmxyEkLgAkzXLP/tA2
n6mCz84XSUPjlCvZuFCdY25uQPhg6XqOR4fJ9DcdzgbcdwbgxzhM3yCpicDXGTVOwsSiNwwKM7dG
6xyoGQT3ihy1WQrJqBTSZkW0mpRPgqikE8VBkG0S2HfWJ5zTaUoHAsnFVHI7Q61ITWi+giuqdW5F
py3kqdTRVB9ht4DOrUlcL+Hr/BGLz/hqvef3mSuyL4hbC49Cmk88n/Vhn3jzhysg0hMoVmsJ+YB4
XDLcYUjwDgGCZhrHSQayXcgdCn4BwcNN8jE8kbWOTGlZ2DQXuMzNJjG+0YE4cOCUWDtSTXhgYCEj
ecY3OucsZhOMo0TkqUApO7sguQjVwgSdbQVEGiL/RyuDKTUhBpQKeKLHjWUn8XRMhVLvydnYkX5M
OnouvAN4wNWGzxwbYNcD1mq0ySD9GHhB+m/3txqj9UlLFrMz7zOTGSdgUo4fydxirr+QLkAcRUjJ
TeStEPi7nn3hb20grukoQdY1gl+68pqWFN08GaGAR3NDqmfqGaeMAUNZ6N1xGaRTgYUH3mJTUtBL
2WsgY9+9+gkLKpTxR/mffOELgvm1e1/vCh4O5cjM4BcLLr/EDpMmfQKBuUdJCqv4+YP0vt4Wj7eP
zxlw+Q/DCTQmSbuHEK/G4i1QDw2snMAkUMdS1vsk9onb8sJo0P6o5MaEobc+MiewzvYhd5+g1wGS
qlAFivshLYGw0kapLHgdndm64xe7VbDTel7Mfqd/O/NknYF+pCGOsJFqAfEnMe01NimFyyEZTH8x
B6Xxz188GLQOM6+e82HfB+Fmqw/WFecsbCHD+v42KuRg0NNuAzwB3x9k4FTECySFbYBBfE4zO1mX
trABFdbQTyxB0ZiE3C0dtth5cwZUo9jADtAi12aFnYBwtVW1xW1fY9Q+xIsKOQ3ypp4/BJCZWDVV
H7a0AnFCLNyqxnt9tpVZfrFKu7+sMbtg9wLXL+1jZxHm0/JPMBYVxSBnPYAT11PI2PsUDgCUbJxS
/iLwIRJlZApK+T5Kx+/uiijkkX7ELNx5o8hgaSi4+L48fe2/LR7Rdo3xwcOBw0eG9b750sVqsIco
4YcYTT1N8lNZWQojFaH6J7ExeKtVG04J6po+ZFseE8k3VKYgY454lUU4XiLl8s8iGzuvlCxF9riF
4AOEYrjrEMEq+haiOoENx0vUyvTUnPChVWjbYwuRZinU+FDibF5BOCA2VHCmF8Tty+HqC8Lg5X5m
LyBjqLRs63/DTsMJD4Jw6HzCu6UCDfQwFn9aNaqgCXL7J3UzsKmD9h3UC7YIGuYCbPAzs25Z8JY+
lCai1+ZxahJ2U1Z+ZNJvIbQQErgWzSL/qQsJRPohzU2wIReCoK1Pt2Z1K1hFbcf14AEKS7ELlTie
EjYvZApX5MKm0VZTLxC7ds1TmAkF+GkGT+A+94YlG1KAEI6RMpvWsrbuyIwfhrR/h6rLtZwRpZGV
jJ3bqpnngAJE09yWVJT7enlSw/cCohkQnnluKNn60NugGRHiep41RdwwHb8poZlbdKtZYV4M/20U
cUeGBHaGdxuxoAPnMOOCWOG7+dL5P/R6+onqOXqMfuDxoXvtHtGD6lYhOm26ZcRtH6H0KWwJp35u
+nbGXyK5ghv+a5dl+B7TgL7YrHVh5G8ujO5ru69YPdxVof4DkslsIkQqm/Gmj82+FKpr6hKtArVW
vQlt9DXqbfoH4FqAuEa1v63BHBgKzv4YGa84IS4qQuQBN+ZyZl+s6BfUBSrzQm8P4b9R0DgwWsgh
BtkhRzI9RJW364UsTQOQGIUFtgo6c8JPxOiA00+G8RCoiyzYOQR+xp2Gh/IkCG6RKwRU26YXpAQI
SHaNqxKAf3bhK8fRrMNZRoDQ102egr/Sb9KojbxMXTMFzGCPbINuy+5p9zFHIG9DA8EkNSpQrvMg
HTqN/8zGzjsZM+9zXqAwYiYChYzB0NSASUQSSS4WROwr+2EoHATZuMrUSvgSAWeJDXcjxHFDXNGo
uvA3mP4DAfeVJ6hGqg4Kkn/bGZ/G23oAZN+mVXKVrd7pbUOJmb+F5MMaopkSSf0NJT9x8SX0WEwR
X5kqYkOP/l007mejUvMx4jTCWQ+7cvzFtS8gJjC8gUuFT34hE2LuQaUG4Z+wuAVvYEpCmtrBlMjs
I7fidNskwdpXg/5mHLXOM6MifiOBJemHnCd5PUR8JMCLyvv8aPPzt87IFI5FiwHhw0eyfoEle4mc
MSa89dGe5jHmyyZhNeACguhWlBrYRCOs0DOkdO44hSZCfaC/MWFY8ypAgAFUE8Xi+8CphikyZYlO
7hFstQuzMAzp/MePIdudv3UP1SKQer0eoywiN9BNh0jFfgkDs0KrssQTgPo0au3aVlwhg1NPwR+Z
2fhbtgE7eoDUgOtAUWu3Aovrp9tgyGkHcGPFA80K/oPsbgD2HpmK3/GEB5z/h4sC1xfv5xGoCcwh
V9e5GT66aHqsLbeu+mv4lLaz8+ZtC1j+llY2efU9k727e138bMll5xV8yQjBFNgknQQSFtAxoFge
/XN3xTmHmWYqVNoBoGLAYYdfChd0o+IXnPnNOLKil3oVkQSDQo3GI0Iwc4dX4qQBpj3iV3DeYUlB
dCl2jcX4H85aWGJvfokgXJgBIpbLYcugHZhe1iHaJUktAHn+qKLolWYjhuR+keTeyRBLtF2H1v1u
KA2wVf7YDdiimM+hq6Y1uRzemBQjm/vQeip8OM+o9ESiSvE24qMQ5LSU9v4YlVK1IcvpcBbSb2CN
MePWvEke7+EdoinZ89qRsIA1vCUEms/FjmkXeKfSq4/3eOCpGyW9zRkeNTgSg7DatI4QpDB1gsSH
xi6fYgjqPWLIgjtngtoGqBHxilU4/NF2NRKifQKXGg6JHTR3yZgx5ebKa6i0r/35crLFrN8Dtq1d
3mn1vxpzUuhUrqy/iG/ii1gADRiAS1p6W71SsrwNhgRo+AC86CEoe+YICSdEjuPg+B/79fSGaIlz
qDvJ+W5amp5eOGbbUUG6xs1aDMQBlMd938Onb167PT4CZlUQNQTf0wdfqgMN/ZHEaCw+FgAeYo1z
ZUnkd69Ah22eCRQ3iw1RLiwn8zjUkyUtGeJh+h82fD5PNWYmELodOVKknmcESnojr1B5nZOhfzso
LHGZnp8IqHEGR0DKF1czqApqBFFjK37h1elOooADCy2XP1vVf06HLlRbSlZzRI9Bt1R5Nci4sOzE
3dS+Iec6hxP0ZA83u/KBTpAc0X8iFIB+MOCarRtQgL2dy6QDPjcq+jYRSIdQFESVEPpSH1BB4LEG
VqXsESl8zOw+5Vlz3wVbImCNQfzwn5aY3FvjS+SCHfkUM1yrhqK7oId47FG1MM0WjGaVKfh3YZvv
4EtIqFZAsn9Az//NOA1A4jmwQBj5HuWr+1g8qQHLjNdsi0QsVOOMjJl97fSxHmYOC0BBEh+YyUfV
zlIQwj4CYUL+qWJslik4zgUO9Qw1lowZlABV8hduv++fzSsVP17EtqwBdPJCYA06AjW6CaZgmTTN
iaQXCNTxRsxyZfc5G91ISt8pnxL91MvH4JNPDErU+SLGYHns8psI1TRTCv7WgTERv/pM18aIWdan
Yn6zyEl78OkhKl2JlwovrQjOkT7pngd3qhuUVcxfWuUG3w7e69avj4wi9edjResRX16ifRASSr5w
90uUKbLwyh9Cs5WmQkV4tz6lGdVMlvU8RMhPebVlKINtZQwBPZCpMPTL+UEooyIv9beKLbN2iEEQ
2ZDwBMYvUnIZxWYPN1PEryHwwMt4Ev/EArKhj4cToRcIEyzz7pptwEij0N6RjuWf2xoCApwk2Mzj
ECgZLesAHoKw/+izPBOeDi6WXszJy9HZuOCJKYSMOHVFFUwUe3dvAQliPzHRDrmEdQ8jGfcS5rbY
kNuhVOsImrXBsR9SR5aMMSuYHjMQS0O2UPUO1HIukR6hTl2WmqCQfwVMAEDpn6diN2DvD7SLmHuP
FdZhFCeQScIbV4F1Htb4oDQog5gPuLk9fndjfVjH4/KysdHlZLlKvMUHA9s0rI1VTCXsu9kiNmTU
kQSnmthWuCNov/mXMSsXynLBoM3q7tJ9BK3xPMkbacgrbsLJ/rdXZ7in4Zow2IvrK9YBKfjdYmZC
JL5gR59nDx3zff27L6eK+2+OAltIHHwwJcGwBbOWuYptDOM3y+EadYyZz98nIdZjeDf5fs36Yktz
zBP2H7/ci6QrrgQh+rzhLgOmDiJs/Lb8NP7VoFD2+S8o2eHhwc8azKo92gd9B+ckOj9aYJzs4U1E
/fOLVaANAR4Ox8hQZAxGzkIXl4fXt/aHUC/5b6kayqcBEZ4qTw0SRtxIAmKNBcuYwCuBB2ihAGKZ
S6WY32qHC7hj/1DsJJLAxdsykIOSLblCVEKQg/BSJezoE2bcSKSxIDZdch7B1ogYtEVWdxDuCPji
UzcwN4BehxJrchhpjK10FCZAmYgNYyL6Dl2y0SwJ9dxZitIpYxBAruw4wVUVqA/kHSLsTDo2I8ih
JT6hfBQom5Mr2zdoOQgkjE5DQZR0TI9p5+DyxHAKBi8/CoHhEgHzkM9MyhpPnVbuJ/jEwpgUIIH+
i2DP7qanNY5yCLddH2DjwzsQZeHT+h0oHXDMMP4RsnC6/7x8WXxDillUIGp0i0DrX8KZsLMs8Kzf
0KVMHwBc26lYLXEx0EDue4Qc/JQMzDbNAa6afdglRKJUXnThCja9Q54ow7L2e3Nm4FqMQ/9YnvpP
hkqW3povoPH/WC6aGYL7ZY8gTRN+DOIcJYj+nqxgc/C9wYN07PFvfrNkjWESR+uGjQFjqB+eFlXU
/ci+IdCrLVuquh3e35yDN5oeZkSiHYslzff6japMLC9g45f1wWhXiH4ma5jfflSsuhnQMafnTNHa
2V8Sb6Fn1LC0ZlEOK4gADNeBTAhmIYeORHUBv0WsZEYd9haBWYibezwQfqPzQlF2U9nNx6ADTPhB
jr4Owk+7g4tki2harxA1CMkfBKDcxzSe+pqDiYzhK86L9q6otNZ9DYyOZw1IyrVG5i66ZaDG8axl
RVaxmsCqnNbjkfHK6YzRNVGZ7uTkjaL1om/XMdggvhFqcKFIEJel+zoY3rX2UDwn32AiFuU1Zc+R
R7ir2D1wajk8b7sNypnq5XoyAQWn6Td+C/ga8HLelIvEQl/cd+CNnKWSpAVaOIppeq5hyTAuqCy8
J02nKAVFt/9IMX4n83UQcUJuVeqnRd8TWk/qGk/xRzpsEfMx/CVimuRyYoUojvDAcNoj/uwoqf2v
XfNtja5wCmGU0cFyMDsPuBO15o4tZBTuYnqEkUY0XUxsVcYpGh8qHqiciAeaGxn4efJB7ULP22FV
wR4/l8xSmdflAPgHLmoLD8ZwGawsDkq4lLMMKxayQykZijU4jGzwbWACKNoZnNL/xikDfNAawvum
DeiNJKsOMMBhTjiJtqCp2MChn7oZCaRiwL6ghDJzRvVu/lBVke7sY9a5A7qNJ2AFKgfh9J2/0T0u
ClNd/OB65v+KJKzl1VXvAJONguSsYUbLNcjFBAQMD9/Kndjh7sSYDJJVfTsFABmGW2CHtZq9aCkF
xN8hMWCyYIxSno4MaRXQKfgHgi9605cn4I4h3NHExBiMfWYAMt9NzRD03/EJ2E6DeXshJ/YXktcu
Wv2k4LwkJoY792b05j2rulEf8dGxO4Iei+btu6CYJ7SJuTuAYCZPwIaaeTt9xYVTp3ClmP0WGHvN
8xgFeyiKsIfzpTbxv+uX3/r/whMstD1gXljbifeZp0yE+5cz0CxfPYjr/TlEYPDmDRDuJJ8cgc6e
mpqDqtoiUo2SoQrqcCe7ic0hDE3oOVaeOMOE99UPuf4dGxqBNIjKtNRiGieeLaova4DUCTsSYj0m
QR7rLpktI1x5V8DNsc1sHfrowo7i15psMpWz0aY+DOeTZCAmKRgFa4mUAluAOaESZ8cg5CsXlGqQ
MymkOMjh4fPXaFS4ySJX8dCoENDG2kIGIMbb270y6/Zn9JKIf7BAGa3Bs/QrYvYP1wqDmOtLH3Oe
mO4PGAoOyl3AbkBWFL8h87Y5E0VP7aSm4+RGXNO95SVgJuu8u82RFzXzOla5El/G0ptjlzLIjkWF
sJXxxEZI1lQdCmoWO6HGujLq6TFFhILyeQI0ARgTAWX7Bw3yPrxZTw1bxOvto/cDISLLoZRcyfY/
GJyanIvbYrzMNjAwDSVjSUSCfNQcnYaQheCh7vgk/jZR/CuInRqgzvRY50EC0NZjQr9dROXiAm5y
ov1GAEchzlIHt2/X5BrtqDiK1nHXoQV5SmRz5FWhQn0nPCS4kYsnshboT3nKolLWSkk8gIC9tp+I
qUY6o0Ts9WM1J1gO8+gARU+2PeXGDg54jPStZd0J15oITIfB2taDjCWHqrH4ajIds7q1dHnCjZai
9BkBYALdMiOOJTsClpq5SWoERhgQ6/GIB1OBTYtSY8JUGkguZy5jKAVSFOUnh30DcUxPLiTxffuI
u7GxLJf4uYg5uRZHCZYxI/lqvZy1Nsz7mIy8wdnQSdBvvi0RNz/o88jtkGXjZKJq+UwwOeAaVovm
rDNKb9daCGHJUeQpOCP18AT6xJ3i5YuRUcHNDFD2YV4CX9tQVOL9wnYpPJbgaChvvosHcfq3/glu
lLulD7Mh0T03hkO2FxIA8DsRWzWOoLoe03BC4zBBr0GH9ph+uELsaEHOoZgSdcy/DTZXR9zYfzMt
7Ixgwo82UcDGYPMUYEIKIlIKpYMIXsaRMoCxb6Ex5PBANpDJxt7iwUCcWGOleCvQREQPmLNQNwKk
CoBOwXkrRwgA/dwR6O9YcWEjcBTAkwA16vBPWBS1AWZ2f7gsxOj04BShRP9H2nn1Nq6tafqvNM71
EMMcGtNzwaicg+0bwbYsUaJISqRESvr18ywfdG9b5TEPzsbGBgrlspYWucIX3rAL13u28J76ieKN
qJwjr+WAsZ9t3VHB+U6etf5n8wqQtE+6g0AWI4ouVPoKtKNHasdtaXanlLwo74QbEnGoi5scfhqB
DPaMcXuBLrLocy16J9W3DHQqXJjZUucarcXKgmundIqNAycI3jClbET8T3Bxp/MDyE86muJFCnBL
vnTac5He4iVB/5EL6OaP4hCOP+wMjnsDgjEsXsT5XcioNzbsGseUYUwFWixLuPihHhoboB2u0KDH
Ov1AtixWI2bWUvjZk6TL9SQC9w8HAbj+u5AEUYGGivJQ/SSKr2uBb6G50+dA6BkdqmZ+xS6K0vUh
2FAoIDbYM7ON7Y0p4/Oqx6lbsGW9tHUPa481TyETuBGkU3DOpEaiWs5ZSSdHBIDUJdilhnvDRZu7
7VwQ+CNBxEIhLkNEs4/fC/cUoMQVuv0bwUC8Eq+4d0RQdkPafh3xb+PIjx1864gYgaCQRXNuRx91
BJ6XHHHbNofU4kRDcbNnSSKCJB38A5TRZFS3FST+XsgxcHp3YbSCOfaGgOdH5nq1ZoHMQJRE8w2W
nWQVEfGjfeYjyUNcKaS5pNO2nd9p6pHxqmHNzXhpi9UG4x5kBldoaDxdXpF7xO5Ao6G+RqDFF63M
Z3iXRIgVl8uFkpVK5/SToStaObBGSM75xJqW1NppAbFllSU+R1OF6Q0oEe1JbGzK4AFXM5OmLXWc
XKaCiHEVbm7IJ4Hqc0Briw567qPHyK1U8klneHLpwN4YIf7fIu4g5QyT9QlZus4/UzYz4bTi8gKi
iYcJLi6Qw1pcRO888CxaVD64Ed74fsLdd3SNidqmYL8A8zLfUr2oOF4wLPeW0iSeYkvztHOFcv15
S4DAaQ/4xL29zq4gIqkFkAC7eHro2K6AdoRFR4nNIJKDPhxujj6VZJ4wC5ezbgP1kANCG8kDOcJv
6SmZ0LhC84c7Mf28kgQujh46HXGBb79BZBgkwzkvH8YTCxbNA2J9OqPRaeE82agdhgv+eaeiGFUs
4MOAxgfiQjgKXHxaBm9Q/yl4ObQFPtH3RKgcHG1cewBSscGIWjz6RTxhvBNqbnjcc0QD/xIN8R3z
CbC4DpLe8x4k1qX3jDD90zmAIjba8kBGIoyjX05dat2BXMtHl6iACSMHu4N/hqh+YQsC5eyzDi/B
WoG+CJZFfRGvXaFMi4Y8SCDBcjuHyjvHhwnNUdSYMA70D6KyRKiWtUa4qUAIMPpaVKEesbCiDJ24
2n0i9QryDTk3fCdqfUDSXvevAhcmMKVXunaryYV7dcHd8TYfoWxI6p3OrI0F2he+MNeqTGYHRZje
sG3QD0ZdfCA4/SU7mliHLR23qWp7bzpGTiK1gBUTyuBazSG2qu6HKOGcCEGeIaoExPaUbsRuXr1d
SA9poonz1l9fybnXsufwPAeLKSQDrAPRFOJ0lsQtB6PdGlE+x/cIT4jCXZD4HyYnvFnZMa0LMJTy
7YKyAn0ST94s5vRRuPcJsTs78o1TsKbj95TMRFfw1rLA0HAU4WiDzjWXxG0KZIBcpOWhO0Z1fzUB
GcvVuc6AdQkko6iGCkNFxBZ69QTPN34NFCn1W0AZhzaHH7UEndv9yrejCkqui7iER+yyQqX3THIr
muDiYVFIqbhmOJPFakh4NyUV1y2Z1oU6KtU/zyZY4fLOQ37bxBz4QB+evU7F4MBfrjHzzgUkQvQS
qV3ffGgxQYwEHhuSKuyaZS+KmrGQtap9rgwVLzvvtrkRC36mxiqhgNGxn0BhBFJrTQGRL+2uK8ru
Ba+DTy6xIAL+sDwFgpjCIvswAF1CqOx9mlUbvjwuu8pQ3Pm8QqJqlJMBD3CDpIPtYN+m1iFoCYzj
dKjmW51iIFNlIR0hT6r8MbbcPA8I1zQofLNzoUeKRdIJJBAXKs+B9h8IXkIQOyje864cJXTnpB53
oGjWoYQztYEtIukEXy2eOVNhawOd5vn8mo+0eSZ+n56asFza7zmMuX4wdC4IfOPg1dlIrGmBNzn7
NVZmPZ3waI+/meOXLdHfw6/c5waYHCYDIcwG3IyKqjBnPfYEHOFVWE1RynJ5Xp/2ni1eJQcz4Adp
poisgbOabi+EIRE2Yqga4WOEMaPoFotwTvWxmiOxlIMXUWMZI3EC81Z85WRR4GaK6Ub2tsdjTBZ+
fgjRxNwvq4DeNkeeCdqYr/gqspJDdPHEUQgmZ3CI5nkbAKDTsl8AOED0wJLbT97IydAasbhJYMh2
1RfjAoHFxObx8oqb/OvqhcfkgBO6D0vL3b5xIxTvEhLauG8u9I2OWuXi+s432C6PJFvwa2md9or3
E1aEJ0x+0kVtIBvhrj4MmgroDtCGXw3AsqDMhssTwb55x23VgC2IeMAojgg+FfIecMx8EkFFG1bf
VGtrSgjQt7d9taZlp+wa9Vi0S148fXl+OU441ZN3cEUqLEzKpClId7qitLBWU8iZpGsHVotKLE0E
Cgo1ADVA+LmwX8x5Ri+ZegH6bwVPyRrFNGIuSFF5MTztXXi2gxOtV9mHhYw6iAMk9Kk4tC8kTLSO
IRruoDuiMRve3o2+OqNcv16NKE9bLXkhRFeRWguvHfqZ5lAmSATV+3TYqO/0rcQJvcl2vdxwpZ71
bI3YNJHyZGIsLOLaeALaDOnQsodyVY749QZJjXp0ggg6t7mmlgb6RDWGkG0TsBvVbc1yLdnLyO93
I7qTvHxImoHsW2M8F7hOM4qOFQEWpQ8Gk9rV3F6eKBWImgv1QJHLHFuknHbv9G5PC1Ig8hjREoEQ
SiidRGd3eSMLfDcGQgW6Rt6rhnqgRPxTCCBA7uE3HxcWjLVOSmF2CpQCEjJV5M+GEvDkZGi2tFf0
CMpwvzBetMjoCJqqihYP7D7Yu1kHKQh9eQOsB3bpE5q1elsteWPg2SFQiebbNhTPKYbITseeFcur
BBbcSd6cFhoyPbx2p2j6wb7YRyV+zKJJrvfv6xI0UVgGZizsn413gUkr+kTbNUEMFUFYfES5rblB
BSC8DK8foogBdYEgYCPAM7QuuQ6VsZCOuQaXmGNaHMzSMBms+ilqcqGwStPALZ7DtJu87d50SNiC
R3VoqSFh6GeavyfgS0SJkxo5l4NwTeQ4J1mmxESoj4j86wnNsShtifgQttUOAY56aTynXSi33TPi
4IQaL/QFTrQd9wuaLNR1EPxrg1kIL0uIxRxM9IqpyUjgKArqfeDvdSzRkN8NVQpzh6czYeDs6Aur
o2NbJmIiVetpbau9424QqL0F5zbvahUUIcaP3INgDccnFAnI2os+6jegAjRRTUVcFtF07gKFGjpn
mSBjyu4SmR9aBUAJW8QLoZgoJ/HTDpms4QJepWC4qV1I63sCExpgVMA4oUjQLx7Yz9ztHzBmAmss
OoM7kdiIw4rzEzUV/FZFsJVSKqUPx6PWQNeB56x9FjVwNEIe4dFQ9eJZjHDc1BrK4z3QCiGalL9p
HAdoB4kGhBB9qcC3PO1bMHJFy3VUBe9F69wSLGuhA0WNHGayKFhTopra8JiQfAQW1r5B+mHdEETw
pYXMurimckSkdtN6eUQvMn1XMSzWw5KqgPte8m10b/aB7wI6l4A7hBE05gCg7lhDzHAt+oQU0jEx
DjY5WS+Xvke/QBQooCDDVWZzQs7lb5XOnniNJTUXaCLOz4kovJKQIehTzCGgRjQiSROOCABJayhK
0N8ZBgcmkQWcWnfJRaOlhGYMhF7A0KDLKQgVkNxDIetDf+6BOaMwHbcMMvodZWUzOtMzBLnkrC9A
dqqonNHQt4XKkjCmhdzi5q82DVWxGdO3EzoqoMkROqImUrvwN9pZnzVbjE+jwwSRttW7gdzcAAoS
c94OEqLEPe8yASZG//pGlgt3ArSg0wbVfWuZxNLmZP+B1BGvm1rHmTYn1BCqSGpoc0a/pJwpApEn
L2O2gOSfMeFGDgG5symBYZj3tqPDoG5fxGF74Zrc8PoI0UCvi9KV3KGxwhKuwjP3Gd8YBi7gamgi
WF3SG2lj7o7CCGH6HGwjnNDDx7GfveTU9zSw4BCCjt76H//xv//v/3m//uf2Ix/lh9s2z/4ju6Sj
fJedy//6hyL/4z+O//zr9vq//mEalqmptmpbuqEptq6qGj9/f53ssq341/9LuheZtD3W2ewG54VK
ZfBOI8p1Wq2GcYyGcfTv4ximc1jZaZXNlGFGUOGgIZN+7PqgS2hSHICCItoWNYwpvvtvcxPf6cvc
Yj0+WUflns1i4lXEJOhO0qkkiV6hiZvwIhrG++FZ6qbu2IqiG4ojOw/jHfayejrczXx2xsfv5M1E
HkbkxiZsGEj5c2LfBjK/Tyyvzo4VywxkEXhKQAhQwe9rnVe6fG7DUGrDUNb3oZKyLk1NDAWLoV21
CQRFc1ENqR5Ty24YTCyChxf2bV7298Fk47/nZfaJw4FbCRc+IDPQv15FT/TSNLsfVuW3AZ3vA54P
l93ppDK7T5P2MhIy2LE3Gx3hzCDdDI7+7706RRZr6Mua1PXt9XK5MqJGHkRFs3Tfs5YQQaqb5vbj
wzRM09Y0xzFsTSyiLyOtMudc2ZLBwRmVKLsFeB1igyhEQShBCtAdgJ2mMX/cAV/GFKvpy5hFoepx
VjGmqMULr8XcG62Gl964YaGIz/ljoXwZR+z8L+PEuyTbOmKcMrhtMNwOZx81cU88ef03zkfd/DLS
w7l1Vu36fCh5X4iAuml/InB03MHoMDdM6cc9/WWgh8Mj1bUsNk2mdCZy0kLA95Tj1Kc7Fb+mp9e0
Mh6Oj+OlOmTH4+eetobqze2vIrTf2/LzuxWhr0pg6DdMTryPP96XKSuKo1marlgP60K7KooaX7R8
pkcKdrRCNFXA+AyPpi+JbuOp9eM6/DLew/qwz5d8XxaMh8lTBGoTpgDFb9HjaZhY00APy6Ou4kpT
zwwkGEsCU0MGT+uGnvLvA/3zIn58hLZhOKZj26qiaA8v7VQrdVFbejYTBWnRBF71KcneVIpw+McC
RqX64cr9F0o9MDuBZx8JqBTVtcJqduGSIAKnTw7IjqpNMYcoAZFapukhAUFEmrSnwyfijpxfIT8v
nHZNC1sg8tAkaGvtArCDAAVvAdY50xoKhOKjxRLkLol34asbOSAfHOIrpVAqpIEAMOhMXrojEkyW
NaG2JFiTkTGhSNGi+iusfhHxYNVNKv9CQcAIsY0NZRGqSoO3C0r3daDAMaCXFftpsO28QaWbERdS
ZhagjyPBovUkg8Vp7dwRgPAd1bcM0xsvG53uRBfnVtYSSq5KZEF0R3Cw47yCidCxODnTIymR6jzS
NO6RfIIfN0er5/2wmN4RDqJkMFIUshhKf3wF/E2KlvgFtKnX+YjoHejmqguKPBXIlnwtZMVp9nWy
BUoOM7UgvD+h65eroAMloPSRIbDs2zW02SuQ3Yoy1I1mhmh8/r5IlB/OEIPNJVuObhmK7DysRkU1
nSo/nbIZFUnCOVpLIl8jN6Gu9zeHejiujra13Vpmmc2egGa2bvNdByAs8Obd++3vDvWw8svj4ZBv
b8wKaJvHtcWlUrlo2ItGfsOsftjO3x7gQ7RTbRNzt1sV2cwZ9hV3IioP4mZeNwzzw3H4bZiHOKfS
7tssMRhG1L4yH1a3w0pFI0uQXqlrNwzXNKuHKEe/7Y7qvuQBdtGFbtXRBOTtEcWXvzXMH6FNdbe0
QteYFS4V/jCmWkOvGZ7E3x1H7IIvl7+iXlfbdHvOZi+nDvZokKcx6l3+vXekyOr3UVb5UTodjsxG
lI+poWPeLNIVilJ04Clt/P7wxCt4ON2/rAhFfriw0ux4t2qV7QTWrC3RNT23lsJD4fdRfsr2vg2j
f5+UbRTW6mAxzD3MRm8iwgBRTvm5KcL4fcUp8sPpYOvbs2ZYPLwXBL6wBASOxunAHdXw2Bon9HA2
ZE6hmbLOhJTpE0qzkROI9p7opDU8ObEl/3xBhqEYum47hvWwh6xzXlZOwh46BfeQxa23r245loIV
vfyD+xpfyfNU9BuOTav957Pifwa2xaP+stqPanmXC5PVDv1mekRm4wbLlJP9dKDYBaqgYZ4/v7m/
hnvYXFVdGIkpM88nYSgPgguztTnCw031gJ+vqr/Gedhe+lk390rJiyuQpnsSd5UJolWlU94QOSk/
5His+b9GethaauKslEN24VIUuLlXm2CjdGcf4O1gloECoglitBueYtPsHvZZppnxKdkz5s27EVWZ
3kRUrQkZ/Kb3JT7pl3VpP+y0ItNt29aO4uCQPRqbfRwKQqEDCLJSEFjjecPUmhbI4467JlJaiNuY
qmDAJfmB6A5VQMdvGKfpET5cxcbhfLfiigVy7N06jjtE0Riywj2YNj1BsdJ+e4IPl7GaWvF5p/Gu
lCntp6ezfyfmkz6Om1s4nzZMqmktPpwiO3WrrLbiUkF0BWVdWoDgVS74WO08eyg0DUSTrmHMhhfm
PBwgZVzqRWpwgIgGs/BGhFDyLxQSxfv45TE6DwfHNdOU7GbyGC8ep1TsX2NQwrFncfZfX1EYBA9k
dayOqMU2TLBhpTgPR4mibHeKeWMLFD6FxfBl65Lv1T0hiNowUsPrcx6OEv1Q1GV+ooip96F5ktGc
pzs6r0KpzW4JKTLRJ2gYs2F5Psb0h/vOvEvS5wa/+vd2+ZJ773d6MABQgLo1DKY3vMSH0+So3hPH
KZlgGeQDZJK2IFJ3Xh0+01Whm9q09Zre3MNZsjOzvVJpnCXgGV7SDvQbbzmPx1LTtJqe4cNZkmk7
0yortl3la9xpJaa7Apn8mk7r7rjhETbN6eE4WV0O2uFyZ7uRL4MvIuulCoyjG4CAxtfVNNbDcaIc
94VVxTw/C6hc7qYdgWuR+jalPWfWMK/fjxHzsXCZ6ZliFibrUJDxQpGCCd8I0AhNm+z3SIsiDmv0
S8BzV3RbShQeYIUIyR0V8nyTYbVD9wnGkuOVQJbIqaUTRRahEvn7NNXfH6n5GPZX27ueFiKJwUgP
Z0T1IwlO4zhE6QNPweVr1kFkAwme7IU+M1ogTWfZ7yvVfMwDLqmjX8/iOhftmB2RM/aqn31hKHnA
S36f7P8nev7v0IhA+fujPtb3RFFk7lgb5S3R/sG22TshoNnYGvnxsdqqZluaY5oUIr6PlEvKeXe6
5ISVt6AagdB0P56BnmTupmFKTQM9bPXVyclXWZJls4Xs3dvDMvpY0jru7Du/j6P+uB2+TOhhm++t
el9UFROi2xw6YO+0FsS11mgAB4Od8awDgT8BHpJbjfedeCt/3LRfhv5j1yv3ojDSbHYF6hAZ3YMP
8rAc0iDxuvd+Y+nx51Xy13jaYwCR5rkmSUwV/3nofidv+XxEEPHfSoFtg4E0S9ZZlN+XiFYU9zRb
HQggOrw6t+juPDgN/959+mUYsQO/HC97/ZJJqs0wAut1j/23A1sbHDjCviFshKarR4QEf76sv2b1
GDJc8pV+tvaEDEjbWSDeUH73iJn3gxtErfHvq/LnAuCXyT1s6GqVlyux/AmFDu3hMdz778JcC6/Z
hoNK+3kR/jWvh0gh2edlKV1i0VsFmQ5xD4Qe1V5c3EJqptRcARGdMOyUBp+Ug3NEDAgSdS5KsvU7
VgnChEsfCHam02p4Cj8eol+ewsNhE19OsVSe+W7/5BXgCALHEkVQkJbNDT3xYb+94IcDx6qSe327
sZ6EvFvRjp819Nq8fQj8H3IGgt+zFbDlxkOgaV09nD96KU668zabmf0rpAhgjK0VlGfyCOSfkexu
upWbnunDoXO+rmRTzZnmbSx3Tpw7IDo6Gpopc1zXgr/3As2HE0e9qWa53+6ovUGtLN22aHDjGRUW
3PmNV9PPJ/n/rGTz4dzJKzqWF4PBjnD1sLwRyDMbaHtjtPbTlqGvYwINsFXTkB9WyvmsW5dqzyur
6PBJ7rWbhbBEBPzHhr2LDEvDHlXEBz4uTdXUbYYybdMxHt6ZpsXH4+qap7OF5fbD2URo90Gq6qGE
OW5aIJ9AkV8Ge3xnd/mWFI4iBoPh4w1PdO9n7TaaGZCjTbfnYtonu1OAOOz6huXy44M1QbGYlq4a
2mPEeLlUqX477sCIuxIKxzPmCUahBuKBdni0aDpkm4YTW+XLDXItZLvYaWnK8QL+dvGSBvcWHSjs
EoEXwitqmN1PO0+lnWPwCmWVXfZ9OO1or27KjuHEsrkBTwAUCoYF529Kqo1r5qfd8HW0h/uqOF/V
qigPKemLTrMFdjkkRgG9aozzxb76Y8F8mZd4zF8eY2bFt/R8YSRRBUFYjrEQQUJb5l+ogfx0Wn6d
1eNtdVDju5TyDE8BOihtKwTRyMq841pp0btrPJ1/3Hlf5vZ4A93y1crJmVu3vx/RE1VclypBMDCp
b043/u8rRP9pdpT5FNuRTVu29Ye7QMkusVZv4wMLsujVC9qrFdyWO91UwI7gykbbicWtbI6Q2+hA
S/H3IV6vbyBrkV9DaYh60AlgW9nWbkhnYXuB3RgiRJ0jmXiyPMOHC3//xoo4eR7fvWlqugocQLM4
Eb+/+0K6X43rVkUNIMp6JnqQ7/ng2v6U92pVrOug9PMZpoiIGiDG2Xjk/7SDvwz/Gdx/WXqH3fWo
5o5ymFGE69x7mo/VJCGCMHYShi+6wNj/PmMm9eeUTdkmx7LZyiY12e9Tzqxkld6vSsJL0jt4+wJE
3fcOPYVWerjqOCirwLM3aMusKPPoeEr71yo6PB/xlrn6h7UJYRxxfts3oU4NbnPjrTQGV711h7ey
7yawMVAuBt4Lecik0c8ROD8Mt4arvZUY+0JDb+1DrXUZAIFrORNYNaiZ7MIbmpSEYXD7nNLbD3d9
fXQFwKsHSheMe1sDnrp6Tud7/9QBhE+grEABlDGBRsMnzb0kSJEwXioIXTieAqaAi6x/RG66C40Y
FwM0Lp5S2CXRleLH/I5iXQGTMEWmYsV2cICslUhN0+F37cERmXINfX8VqG+uwrwVOlxnPD4E2gzI
KVhM41me7CN4bBiMQ+RF+OJEaId3PJUITGGUD+wcAShY0wMmM2B0Eh+DSdhT2KXMQIVS130SSsOn
cJMjhs1A7xqWIVBNys76Bp/qHvBZLcHEk98RkWg5z9IMUQcYvNYaRYIPQM8QRZLQGmmglMFnfvrC
QAuCvAwwV6Y3A70WvuvgMBeSgmjlv8MF7qKJhMqE0YZZG2FzVS9Bp1sANNAx+qR60seZ8j8MWIQh
EDwRFHKk95/uYxwv2hVfGXNUnGCRZpGHxSZHnuUy3AiZPlMoXWB5BaWMqwgFSzvSwDfHURGBVm/d
xrsl+mgT6lxMJgEjj00TDVmzr0By2BJ1CDU0FLxBGsMq8Q+duAvgaKAAwhgDrcda7AoaWjDgkaUQ
iHEUFI7wRtAXbuM8JsDJxhMADlRzK66+eitILBC0u4IOZvmfIOlSMFWKECpbWAvhBmeNE2gNYH5a
t3G4gZORvlmwN3aQxGCFNN4zP2z2bxvv4Z5Ri/yi6Lc7VKs+Bmx7wKf1ZII21jAeZBvBY1v/vtUN
5ccRHVMzTF2zFOexTOxsb4fVvq6T2SVgt+4miOaYARQ1ZN7baZBHK7QT+8Wwmt36ZX+PcDJQmk6J
bBOaUqgIIZ31mq13gFhcC777yduPim2Uqb6lB1r5pFy8AsmXtnn0yk29ySF640rWv2qTHVIBwH/S
SJmqsocZFlzdV6poY2QolPZ9XcM9ha6uTUvMg+BeIr8PYBwoPCpyQreMhQIWnzPjHYwNXC+k5me3
aPWSLqwp2GX63iBeSGvKdjq5TNJrUL7UEAwu/nG6TVxn7ylo+nzYozI69XEi6ujIxuHyHnCkuOkM
jW4/hw1coIZ0QxdrtO0LVwkN56YSZpLlxQhvrvVRFsZTUpmlCUwdVTiEKCHMwAvvpLh3e4hKxOwQ
WiYXQGu7iKChhTxTWEE3u3oYASre1urFU8aeX0gyR9JgF5mIC0YXJDoWQsFhhfR8FezaGBV5hxhR
yaJVC5xP0lHnlBjJoJQ5iHT077Y9JKIQwhOyfoL76PQ78OjehF5yjJ0aHQ3kRibVgnsTdQgF6RDY
qQDm55JwcL9urDGWMpTSn840CY5u1QX07J1hccNxRQ8mzD+dZ/o7KGkI+S5x9XXnW3K3G9a2QtEJ
DvHm8KpFFkJ6e6Tv5HaB+hDGvIhfAgm/gKJ+QtbCQ8MR2jxdiJMfL2W8xe8BlJYaXRm5dxkJKdl4
kbSTWSVUVuFslTg1dC5A7nHzI0qG0RhZ6K4iFlJjGC0hkSLIrRuI0u7xw8FF6JPMdfDU/vgyrNco
z3lpZCIDhgHI5cmiMwdDp927uu8JGh/QABxOzNZ8ZKAOET7XCJ1PTfwmERkRSro3PIM7B+QSuH84
64SPwtF73kE3F4ZuyNZ6hzHdjZ6EISWuHYgxKIBWHSjzIocP4Xd2IJ3aGOgcxjs2MP6RO4zGkSoS
rdz1WdDaXi0eiwA+CV5J5VtPGWJBSFLAKkBALVq91sjmYq2YQFRAjM2v21hqJlxuRAAEhTiMwurp
JMiGCbE7waaucs42Xg3igRCEhdcGJAI+Pu4g4Qt/VhrCVlyNV/37UJY9Yyb1dksFmfeN3YKczr6y
UMuxhKJtDL0Ocl9wbJ8meufWkaZFjw0VrOZHCL5j8wUafz5yNqsnwztNr1Cp/wXg4g8Rqil/OaMe
TkU9X+WHSr1yRuHseEShhsczoFISIpsZlSGshXOAIoDSGBp/FpW/xX6WITuWwKJZqupoj9GqtC9i
pdyt6hnaNaX6TJukJ6j2CjwlL4Ydil2c9wLJRop952ll+SpRAbolo2sbhIc6N4x2chgcVuERYmJN
H0LydxwLKP6CtxM1F/xqu2mQ9K1gBHnkU6p836qHxw7R/3uNLvIw2ftLW0d+jJ97qLSlCD3Ah0d2
0hZeoVbkDLbIwhF/ovpYua/lPjQk+FNjO6y4qUaEyKgP556BCUh39YpQROTovi57Frdf65h76yrp
whoB+4dE/5vQ/2uKoP+M+R+e4kMEfah2d0dNpXp2QlofAYlOjd1rT1VeLuMYGifSHol/1of6McxO
AafzqfZQT5McD9TiR6fGwuA0AxLpeCtWGITj0jPi1omto4VZ3aqunQPRyZXYa4B5/fnDMbw9KPV9
Q1is6H9kt2RJskziYuiaoWj2Q+5yuJ/K2+1u1zP55b6fX9D0MtCb22Pi0b+HSupJyzIq0D7JJrIp
HKx51WjSoI+FqBMQekzRrp5Kk41vanqS3nbsztWMDudxMVRaJlKYwzqKTJRkuDFwjEZU774PuVpk
hHBk4ketpSGhZnnm1Bqb71DtEPfxUwjzhECRvIZcONUrjE4OfUX3lZNgZWrBICB1dAK7txoWRKc3
eNS4lObRrReXwicjSwlqq/71DFUczQcLTZrhaeXT7ijmODoNYEnlr5sjkoRmCNNzG97eiAvzZ8Qc
0MeMlD4anKFUQ4SOjvPjCwxRO5QWXEx294JQT+x2kHFGZmj8tP/QSNFhIXFmaGhU+L/HMprxRywj
3o+iGrKiy7YDTeh72lLvpPO+UoyaTE3e7LoHOn9ptAtuA0DHaSRNb+rYItNEsMXxJMWvtlFKDS2I
IQHTjwAjskRzpX0rP7aley+osGESCl0v0vhzL+PnRKOkOsrIkYZkN7YSSefgNLn1M7+mQn/3DcWz
EXW+hOaztQuvrS1WI8tS903p/cMmTLjsI11yYwT/tp3rMZLZqHDy3hzUd90zoBHJ30ItUtxsmt8i
U5pcKEDt/AJ1xsPSQccmQTgICUlMBrc+28HhMWJiEsbYgC7tmkCLi3TrFXAA/Su3sO32zmhRU986
qN5eXiCFeCZ92Qf0Q5d15o3YZTFnSNeIe4f9ZNsahm8WbqHX1ukDvUTbDiqWnnzs2UmgpTO7nlhW
B+D43QvtBRHItnNG1hiZhbb+LOsDPmqH/KeObLvH0qV37dc7F+HD3kUlN5DBWHMojpAVClYIrRC7
Ye77eg6EbOABgp7C1fG8bX8Ubym6t4iBjbC/Pn8oQvz18gYHe63rwna8a2+J2HEKR6OVCIvAo39W
Q5nNxNPFTKaq2we0V7ny2QKjjC9D1WQfYkNs1Ahxuvu4dVuWS/zqNe5lIfMf3CAkv5RMeZkYc/AD
cH1DXHzj1r7y4TQXHLn9rUmscRygyiiEkpPEGx/mBlLmRIzLUvIsxhlz9MqT4gnm9Pbs5kqwr1rW
2mhbF0THVcTEOWfJM9HAyUmFM3ioQMOTlh2zbAAtHDzA7Ie+TQYFQ49e/OCkuOXoytvsT+dEdc7I
vqxr5JKjrVDt0xA/2qFlF6g9VNxhl/enVt6LMSo0o/upp1odzQlub5hmCBX/7nnufHCLqGhfbVKB
DQ35yAIib0Y23l49TZHYa41TxEdK4h4J2A/ys23cIFCnktAIRnzBd0ZOq9x0r9uOPTHLhhNWVf+o
s7GDTUWzHJhAsq5oD4UHx5ZBGq+Kekawo03PW7SZ7oqv5yPlgGAKUk7bsE5abM9L4Q3R9Dsbwzx1
z+18IHPZZR+VMTnGAfyhxa6Tmp4zyLr7jGaDM9Ahr/u7ILu9E6InQfyUyp6EanXmp3mkamE6VlG5
6Z5PQTlfWT1zZDqLVVs7daKMh4RolSWShhWyZ+feeZa07l0EOQtXz8M78RHupugYy36NikZwXMSI
lZ249aPbBIZuRz+1pP5r9cJdLMEaP0+yYI4NKOLwztU7jkve3ahexoYboB8L1s+ga+E7L2nss89N
dDazEeB9HKBUyYOUXiC+iN4Hl/YdM/gRSmBXBJbUwvOe8uWle3nbeE9wMUnqkxARZ8jEDuUIJQm2
G7LgI/z7F6QG4g6aHy1BsCVAkHqrCdeq6QT5JSxRo8SZjTZguL1QUd0Lr0t/r4TUAVTo9wiPCUUy
cjkpuO0iBTOR2Xl5bCEKx/RT1PEpd3gW6pg3KqQJPmJRfVsKtfMlBRzkR4nocw8dgVN3vDCyEArr
DY2upxhTTNd5vrUM4VVDVrF6I637/ZJw/ihtiRWm25S1KGxZtvoQi1Qr67aFEFDNULNkaV02iTre
yn0ka+xXxBvKIkw2EipJcf+StGJMUNQ0ug+dfFbZkayHR97GsECUTGS1cFgOHNCeQa6023oUshIU
Fd70kV5ze2+Rot2hU/VcdD+kfFkQ1ZNdwC9Ju8dbgMdOtl/qrq64HqQOpWefnnbY8RHNpxN9FyXb
YH8PuJpv26A4efYqijDillA61FuW1LJF/jC4ICp+x0VbE46acXd+F2zw2ghOVAkRb/Tw/C6u7QR3
L/Qw+U6NFfg/qrnUQy2ouJYj0BKUSL/fuJZdnY5nnMxmxlSIlfE9aaPqaNcNetNGQPgfhVgGs6lJ
OoaqyZr5iMtItqm0LRXgEshVoxczzPzS4yn5tj8iAoopnuHaKJBtvy+ZP0skn+NCTVRUziTnEdWm
Fvr+sKLfD9CMZr9/4GLH/iFCi5rMFN/ZyJz8PiLR5E8P1tFUWWWaKqznhwe7N+rVUduBlipwwi4X
VU+FDaGg34Nd3ruB5FJ42WwH0lRT/OQ1RzNmcxb6GF6COALCuPfhbiGPdaPLdeNQLZtq00unetYn
u40QysMQqB3PcdNBYvftxLUX3If87qCglvnqPKnUKw5EFSliQPv1cUSjqmN0M9/WXa1nQMrQusk4
DU6ioqImQfkBE2mFeHM83I6zIdrWqHDYI3vNIfp8Xfltqq8O4NEPbZm/kFd2i5m2cq9ozq6tkAJJ
2rG620HfQA4MM5xORXPx2OOM1zd3YEUr/7okmujyp3H8IRw/qBV2RPegBBvNmd4pBRucaO1pYaOx
q06EPQTS7K9GywHB4ACdMIaQjwM+FrXzXetKX3YR80HSpV2Ps14yUMLYy0IHzwZ0SWaI1Hgvdz+c
zcIZBa0QrYTOaUChZ6aO1FHOo0kpit99SGA+CgICoY1QC/v9CufnxpVloOyznztrCymOnFLnHlPV
xWqsd9LBwbdHzoD42RuC3kW3pZ3zS9xHIbWc9gdEM8E+m8lQxQBfBFqrpDf5BvshDqUgiWCkTaze
1eHzsvanheJts0U17yltHYeHMAks3ijUowEmP329f2hL02RyntX9eFi0EB7rcly7XJaL86iO7m2M
dnEmuXbPy6SfRjFL2+Dl3HvXdjWyMA0UP88jtE/a1XIlWJejUdrfTbQwHh1m4AVDZFU04q+bh6bp
foMPODHKK5Ef9ZbqLf1IPtJo2xd+hPqzM6BQ1tVerqj61e8qLutmD72s3pb/hJjsu/Rxndh8K7y8
0b9Gogllp6t7wgwGSW6qMZTwUTbBouGFDsIJCPmHkXj6qSehQn51lWU6Py7lZwVDXpoUdSelCEel
UmrdqvZhF6pKaEruGf8Ue3a+DCojygHwk25ChkBRhZ499vJXL2c4sHSgUTC9P4lVPGIV48px9zMk
n6uQc/7uKm/am3zxLaR6I75aytWaBAV+VajkLZOXw/CK+eJKcsu6f7l6MZL0mJfQyKpDGZEgaPao
MyG4hjzl3f1/hJ3JcqPYtobf5c6JAEQ7pRPqe8nSRGHLNp0QPQKe/n7U6FSeE1URVRkZmWkbwWbv
tf71N6q+N2UHcSBTk2Cw9MgS8QOJrLdmhQwWsHfEFqKadYavSatM85p0Hl/pOzEHjz0FqqZsNyfz
oi7lfCENXvSc5Zi10RdyLnULGfMskNXKCiZzWpriTK3ZGEDw7Cpr3Wtnqhf4gEEFW7e8Y7qlP+50
ROY0Sx0FJ47PoLDZXvDgkFh0HP/4Ko//mBhObF1Hx44sZcWX5iqr9vd4XiruHf8oxR0Cl5JX3DXR
5Sl4rTmP+N7LflchbS2tKplL5DIHTotFVTUv+d5UIr3d4uKFu9Ntcox+a4xeZFY/yo4dPtuYCefL
N8n2pc/VYGiCGFj+bZf1TF9EGDPkrjDx+c0d1f+uOKW3FwABxdIx22vzziEmC+Ov1ssZO8hwFfG9
Z2mmvIghPwVbOSxwRh1nTaiOTG2Gnhkn1d6jXLF7/K56p8HM5KG6uovMc7I3Zvdtsaqmye4FuqN6
lIeISiORWCrCTOg9rOch0uz2Czg4mVIX9ua+BQqorPBChuHuoXxLmKPd7fKrWwS352Hy1UylZbvU
sC8pl8Jm8iH/ku26b3bZ/HVg3bNS7zPSTVzzJM9KX93zDQenAwczrO5izMqFuH1ve8kS8cClPVjU
Pl4pOOFHp5pi9bkg+J56WD5oOD/pq8rBE/gYMVPCmbDyMEvaqCStbolhoXo1NqOhSrkfE1ruXnyZ
3O0oWQjvc4a5u2Yb10Kx6C95b7iKv9xfH5cKyySeX20HWNDndku3gIHOHun0tPGei/c2Jvwxrv+K
D1AJwNQYY44/2tjkuEziyXIu5+VOu2AwxIQsP1M9HvCRDC/KxKq6KW9h9/L5evaGspxWMNnfNtC9
n/tvfCIzsIwx8SW5Pn0yExgUT3WXINSTSdgoPn3f8eW1SIkriAjJGR0oQJHvGI0C17G3mgsRi5O9
th2+hgsTAWqy0uW66VvHPPPxZiq0l62vCD4H3PvEuy+zje/o23jAq2DOcJNdr/6quSVr0y0XoCOn
MYgvsXkx91x9/PX8Cr3YK0nYXUTzeCPsAe9uwY22/XWgF/U0nGx8kAo3WxF+7d+X0cqYpVN614Pk
h17AzRJuNAjJUsccbxmGJN1Qif/ihjPk6/Ys/T6LhyZ4KvMvYiGwwSD3Ppq2PlYiILoMSzlTXh4u
ldpG+8BxlZgBzP+aRYRlrDBX58JOSBfhxXrHloljFkFp9LBkmrjA/v2HscGg68BvTVYPRek4NCAX
YlU92vmU9AaHOkDyx9huNmZYgzhXIly26l/sr1AvRUdzqu6iZXgB+oTGuAanwA5VdHAjxSyu/yAm
kzIWYkrmAQ/NtQ/lIXEw/4IAVqYlfN79epGQFrDgwXNM1IsC/FdfqYvxpmGqMIZdpUuNQKxhevfa
RXPiYLVV9rrIP3I6Tg15eW+I+8xQRdPPptg6ncakBZIquKmm9cLz6WNYs5wwIAJjQ0WpzDj+HFUf
Q8O3cuzqa1Zg7r8WbT8ryDbZMyuh5ykX9yP2HwsB9Xfkqv64rarLpxMfzHUXWMGyKZyCZczn4wUg
XY4mFAB2O1kDzHl3jzZggoF9/zBvzcM86ScecHXtr+/rtL82L6/j/uCW3oJ2Mq0eJ6zpVGcTEjLG
bJb4XV3rOXdip42zmGhpfkp8ikq1tW9+GFCkvn5eBuzoOcmo1a4Zby9pNNC2mYWRvnXL5mlnjWbh
P0jJL83K/BIzSqJ2k2K/hWJeY5NsdticQASjIZ4QLTJ5c1WeoO1FQqHPOeZ4h/JqfE6c+pjuOaI8
2Q5Mu2bhEKuGny54BTkvuAM/2ZJN772OP5STuZCWfefowTTZ37HcPYY4cjOYkHdIc8YJoX4YEPLj
lvbGR3Sh8BHWcgC+PZlJ24Q50BVvPBJ8SPX6Ck+gihg0zCYbfh7fA1Cvnys7QJ/j6xoz1hzcMNE9
gqcHhhiR39x6atL6wkHf+TX1ioppG6L6W164FBgmcC5otEDiImNQhwLkPpOAdfDzx4btZ/Klf8VU
U+BcZFxXFgCw9nlntzBsbO4TqgQMVb/zb/4opBw6Kuf4alLtsfiBE8uliu29T8QJZBLi8M7UhniQ
mm4zlg12sOrpG4sVDCqWcu2qOwFEhMX+4Clz4j5ACmRsBF5uSZ1AGGVe2ME29MMAVKE7t4X9HjyD
GTvY4KfywWY+voSEvtwIjAby1XhccwNDLFayPMsZqWzCc7qsR1MDUL+pCA9ozV/6f5VmbzgYYb0N
8cReJSs62ktwkrcG08/a6nJXa2eT3I0w3gr8RHUKXu5NOn+fxFP4Ia6GY7CIv8Nv4YEXXLLHkdHO
VgZEdKBPKAFzXt7b5CKfjE/TsGqok4YjLVO/nvVusTYX7bbdiKtooZwZTV9VjH9JE/1pt/QP1cvN
kplG6sNgJ3x+ibrHfZPFPvj33C4YiTzUD4qb/Jh/p3sS45rP5jWlyMEKD48rt6YxiM4JAxgs/Tjd
aeZJTnhAQ4r2DRaOPNT+s8VjQptr8/A4YB8gugU6cV+BgsE6rs4T3nO+3o3m7SLc0MxUt1jYPKN9
FXecjq75oStE+DhSvpngsUxBzt4Vbov3KUgdNSFoSZqf+135eHcbVvur38riXFgYqa+Ix/KRKF6K
GfS1LB3eklK2xZ8eMgrBH1Sdt4lfXstNdUtUq95Uph2G06zZ95j2UjdxhPFSkPYxj3bRnJHCrmJG
z+nJCj6Vl+gkggP3zhuCzKdxNJbVQ8THPMC80RUCrypm3Y4DRHdz8DXTET4ZUPP870cMjG967oLx
PpFwtq5GaeqZa3qTlYGno3IUDy/8N2evhUppIe1fX/LLVra1bwC4Mw+3n7FfPIZ1jCumnXENfD6f
U3CX7KrVsCiIsRuVJEw3yT8al3Q/M7wDBm5EcQZXnWwsDsD+QfgN++pk3erjOD5lmPp02TNx8F1F
S53GUXGik7kPN8+NCFWF3XQ1jt7Ndb4oGf7vS0hF6amYDpCHAndPSaDbDLYj0uqW5m0sJSosqsHo
ffHrNS1X8byfEdt5ljFb+oXEQ/znB0foJ067mldshXm+rs96aA+kwOMpjk0glo8YGd5en+au/ZVU
S+68qp5KSIcfvFQdKYWhJTDOwX8DnLNw3o+/PtWAKTewDSgKhQSaIpP0GI2p5yZykx82b21LYBOj
JUDOVc05iIc9t3VJly/hPuqw6vVNPbFNc44b3AEnlQ/Y7jOBnMfsC+TJgVdCi8AY87l858xTOyKs
QbMwyT0TfSBSWpNZtEo+6Vb3NCPvz+ZcnYtzezQTW+7sNh+7KRPMU/KaeM2p0f+MPREDoqfT10wq
nOpDv0m9nYcU5XaByfC5Q52HMSSFGEPprXKolvX6tSdBLp5yqnGYVVgJHPBXY7uLrGo02QXqzG/N
od3Fi/RA5A0GgTvpnH8OeLji/YeZ6HgGgmlxH2kjCh6elWFVeinXfeXfNxWUMvOr/G6/iQe6kk4b
OMFfSVlc0ACxjJ/E9vwi/9Yp8Vrl97QTM3UNOkzXMFCaMEuB+8LcjnxcHI2phiF7Hp4P2rOU+RDc
jF+VuiM885UUYKFpsxWbukOkIUMlhdL3O77262T39HQCfWlWXpzX5Kz8luN9tujb+bWES0qG5hjS
AJtAsDQiDDTaol72YSjxRGREO4KnYzTb2g1H2g9nZQ2gwGwLsiMMErgJyWyQxskCO5fROFHo0xXI
Z6wdx5DqyiYg1bg7OUOJt9P3IwUH/lJBqvvTwexV+h4+Blz7OPN2EQY7u5w8JP7rrOzA/Nkzl05C
/CEXs2xnRe5Vp/dc/070HabfnvQwbh2rmQDY450zW6nsGm9EP9qA4HewFRjVq1ZEP3WtbhTZ82Fi
dfjFFg7tW/kxPFrdV1Hv493K9YSkFtqK6E7u/h08hG6480x9liR+x03kn82kj+ztRODuAN6iS/6K
nM4IxqsdxjwB3D4GZrqVN44Zk8u2FDG/BFLGam77WoYPU3J1rMK/2llyadtZG7tAztyicfxNTnBp
M5/pmMmhRQch28aYM+MLThgTyQKM84gVYrtivCVMK749HRFezJIdNQ59GDUEz2pfYWsdOyYG919v
H8yKfRr4IoKZRExqs2KH6UQ3eC1VczHonirPZHMfYwnCFlkTT+e/yDett4Ludb1TgeUYqwQe3tPJ
X+c6nxJ5FIf2vZpO4nmWeGm0NjtLI/WsBD72KTF7HIuJgC79uLsl5kpkjJAuYoKKSX7HHSH1W6p6
7kLjNYQfgOix05Dvwtb+K+VTgUEQs9rB6lu/zt0cEhrcH8IQOPW4se+xEQ7fjp76oTKtIEP0DuNJ
xpkFCWgMR1qbDyRMYKbUoffm3yarVvZrVvLLo4FWs4tOJla5eOosmIsYbsXJdlJtgb1f+WGiM8xf
Vpi4Y+S/4ItSjud0VmUnXfaNaE3v935bz2LObhN1YOsG5BpWkm5XgncvZglwN9BA6dZj6+lRhic/
7GbZvBMtNZoJhMegHeSYo5B6sANM+vHfsyn3icdH5iOA3lT74Kf5EMbib1glOD3DMUrmlblpaGu7
/PHK1rW6EJ5Tg06yvSVkWJLUELsR1X6xUCb7LL0a+uZeHwfUly+/LBeyuDCpIOC5rp9NZRXygTsQ
NicpXVTtQud0I1zztwwBefYSNJzer7DyyQ9QREgMrOKTgasxl6g5KiQ2pkUCzcIybrx37LJ/yrS2
icc/q4wveiyOJ3WYBU9P45B8nmp2Hv1D0/1M3Td0QMG0ZWyVXKT40lABKPuqX2f6TDPnLxiX9dSI
b/2wlYetIB0zcyPiUq/shXR6L3YZ0K+865vpS3fepV/hZ17NC2Maw6+EoJp5KVtU4sfyvDXsrr8J
INHFkfRDkmS635e51jgc8JdkKycBaTww6rubACgJ0Yzvx51+Et3J48OOPZ6CtJWYG+uu+LY551WI
nu8ZdqkiTmEgEIf3MV6QoXvRz0mwNhO/f3oRuw/8PbZeFFukXYq+UjlP4msIZpMbO2IsgnsBYAvs
A0y5Vfctbo3eq4BdqC9JMxZn8Vod/Odz/lJZUY6IlAczW7RhhzvRc6an0xKVtCFTIXVgUMgkdtde
wgEM8bdcCXSIwbSglWUU8fTM3tZCgia9hJOCjIC3o/ZuPtjPAWqixZnz1LwJtgpwxsK5rE1Tcy51
zqv2nqY9EAFA8utrvPz7E8DA1bG2V92MglL11GReouvFEji3U2NWVL4qz0maHIzRs7aSrILxCPG3
phtCdy24o/797sD7eHux6RZMg74jGCVs/pEdQI8YvBBvX80dTHtCiaN5arPUar7FLBE2xQSeiBfI
DqbAr8rLxZmBmgMKmTR/Sw7PPH3bTADbp6MWnvB0qW9gVhqxIw3WhFkogVw0HL3VJn7GNwRJIHIL
+zeqcltaAX7lbKDTJ7e9d+nzScXucYJWXPaZ/FfbDHD1qOKgbpuWFuHSjee3x6Z7Z7gb24II3OdO
sMAgiy1zJpGnKJaUAGV6ScfWYI0MS/opNK8wasC313BeOOtZHiyVaobRzy+Bu0TUtglg1Uwi/4sj
tlyZEBOpzzFS+iV8sf3tuwWFR9AyPR2rgqLxM2PWZFAa2TuFzxFNQST5KI7DDRSsaa0UjvS39FOD
JY/prXg/U1zsSGWDTowJT+LmP+qJGZ0Q2lXv9RNbKmwFajJUFCJdsKLI7WE3/JJbArNL+CVQWFc8
3jb50f1G309S3gB4wk9awNjH0e3jntjFNd8PBPaIEQRWjUyS4LeG6Pkt1fTPjihaAnlVMA2ejrzm
VFSv6kxYMnJxJ9g6GweBLBRh2V3bK2WB/Kv7yQokbN3AF8ewGsgYw3w8+p8n2u9wqfw2n/ojXbwv
Y89NbsWCtJ5z5oWn7Bdt5WvbnJ7X+HuVrvVlDEHo+ZMugn18NBinOy8wbqoaIA/ygWiHNPsXgjrA
b7S/6R/EHBg48TFcAxuixqsthhr893qER5DnnNf8OQbZUBQc3jcOWOUsRRACwAIodHJgQV97pNtA
stgpigtOxeeYRLt8uqu2sQVZRLzgnCJbimGHS8rS+wJOPMe/13xNHveVQMY1fZZbfXYgwMI8gCJF
8qXqMXVpxhQS8KIa6JA1zMtM2UvXgxCFiQ89fQ6vBRjgN/0kVuFRQAHdQhpfFGcT/IpJFD/15eb5
qCHx4ewjM40ovGykly0xv4t49/TnOjmEJOjOQoJ5jRA7wtcsgpb+yB/tw4DFTgof4ac4KBAVQwca
zsyjfg1hAjIHQUuA4SDvyYkbOmzoaLtg7I77txNT4uEH0C34vQjO9dtTAr+doHeD0pMxPRSooh0i
4QH6cyBY1Yph/NZjUWZAo4cfBdAF+KzatU4BcYwDXxi9sNVPOl1VsBIddMl+V1Z3oOWOhItG1TIW
X15GCh/7ceXG0KxT12R+lnGAzvkY8QPIUx+Woslkx2MCoXeXl3zWdp1wy+tpxSiBAedrK4aXvgKt
yG9t91GJn114fkbbSfgISG/CGBxVibHTsYtMpnfyc9EVdL7Q2caXSKbG8NDw8ypW+n0eFkzFej+6
xj/vXf0hwORrzsUNPKdonOeDRn2ymHyB6BIm0BMCpNlix3P2QtI/Krp+V6/mmTSvolmo+XTmSrzL
W/+p2Y0y0j+ayBUIVu3G4hlX7Pehxk7c45cByDyx+QRwPURsyTX7SRXznRyeS7jzAy0oaS2oWOge
AtcYc/g8k3G27nKvX+TTq5aCUgLuDqwdsHQSyP4q40PB4xUHYtMDJwRkKGBpOBCyzQkFo22QgEWD
yAOjF4YpAA808DNUZWhNWLfreh9dy594DEfRl8oKG3G7OwuzAozgm9QJB13ENLnkrDTDfjKHurta
Om0+WVSwcE8aPs7kuwzEP9gN+JG84/bcCT5G3kIqMeG5hhcMTk34N310PFVZLOzGhhU9UpPIhV+4
FRxERw14D+DPzU/6t5lb6Yb9iw0Qeixrj4QFLDC/7pv0oEueyGNsLZQZkKMY3hKISD1gq2hyfoqv
F0Jm8Mlt+UGKx1TfZq6xIxVgxf1xlF3xmTAhb1waFT6Kkk6rhIPTS8UVzVVNqTqtY7dGl5zOBHHx
jN0ODirEe1QoVFbsFd5AXh1jM4J8CKn/ut9IXVj0iwk5AvA6wXH4R5kvxAtqfxHWPpbdlT0k2w6v
epUz0FEmtvExnFLaMdUm5pH7ly7jr8zRviBkhovgCHd49pqOoIO6hRPTiBaZD8NPd6VxpkspXzY3
9gnASwq07rdQ3Im74lQ6VxdavWKWHUuEEGyk+H3QSHn9p0z2KTksMDWv0PDvCBMIlIisunIBSN/w
wXFp/2ATJrcsIQIUgMZmJJJ8qFfMVBeM/2YdE1Er1EY1UjNG53z0HX6opvMb7rofnqCZeUVvMWlm
VkpDBJRMQDyBR6nbwnGnzucho1dgHAUrgFE+uAUCHnUM0UxaRO7oeFavR78vDv2M82jRPZhO0m4m
40xso3zCplaoBL7hZHYjdIWAAl4RA1Jo0LKloosC+2IrJiHhgDqlvUhfxpReWpBsDoWKOg4GWA1G
7mfE/EGEpI+MHPRZxoVty9grTK8xoyi9FF49VQq9NWmJK3Nd8bJx4n22vvpBp/6G8H/K5vFsOBi3
8JgiatiidmEzpsdgvMq6IpSVSW93NHbqpkdRtOR+Jxeg6/KD/fa5bRkR3L8Bve7b9Kav0Zjtwk2y
ECEkOqhQNGv8L7KlY0JqGfXWg7ehuUyu0iG63E/aGYyEvodxM5zRkWC06PzkkxefF5TdA+USATRc
UgX6RDhgb3HK5sxqwaOWd9RWutO7zBdnxRzcIAR6u5VwQy4TDyIFHAX68oiRVm2xMWHIG3zxi7mU
bdMrVrTAlDmvTXFuflVSZaFtook7VT/gne9TdWrJyFGccYBApF3EsN7NBLeDKRLtmmIkpcrXdhFv
OQMJGTFu8l5ki6Guh57GeQbI6qaLdCEi5IvWHBn1TK0tcGRAjFKkIafukHk9KaFt6hCeefgR/MgE
U8PgIpresItgNd4HZImQGQnFQbaAXEK1OHLkYcaPjTqnEVyghkJcvd+Ocnd57oTykPZwNzwtc2pS
y2lpdUiHwyM4l0h8ufmQ1ejzSSIBzHrarWqr3CRwHTYo0EcCOgAz0QUMlG2Wltn48DJfmQwOcL9R
2HLlNZXX8h6m1NizCWO5aj4xNrWnFo5U23ycVvJSIpwML1ehCHgm8B2mqixaYPh0IWiuJnKgLF7x
VOyWz2yZaTy8c/sC2SOIQHE6xZEld2hR7xnZXGrdvL1KEPoARt/W/Qt6p5qvKBVYnQOWfiSFUAg2
Xgh2e5TfTg1djOXJthPOtDkIugxVtIG0TsSoK0rzVzNlHYmfbcIxaDFPrymtf4QxsGR4cBolvyY6
Biooimrm5Jmvx27Jjx/ItgMIgjtrInwgADazYzDdiUUmIodjuYMVXrK1MS69amvydpiQMBendQXC
Kpz6Ia8S4IfWLxjnilbIjADJivRB6TpJvDGNSPf60EuKqRkvjNxtwIA5veiKAZ5IewJZana9tivI
IzTO73prKKt3cXjX65C4WH0ZARdn5jUa9lB0FTIgdSRRTl47geINIKa0T9Hx/vIT2b3jbip7EXl5
CH9QXAJ/EeXupETSsHOLLhkqxq2FGs6MD5dfCEHEMTcrRZ1DqNfv4L5bkBPDewr+q/V9jo+GJNF4
OiF7pZu2mddyJOPPmXlRdNVZdrGr6m6GXIh6xFjCu+VHDpisMvgCmiGtSJ2msqvgvrfmtj21sYKM
f9ILSjrO+5RPQqIWmzKMVTQAuqtSXyvWS0XyQSgUuogq8xt2cCAfKAVIldStGj/uzTbsp5JyaQWf
IoGDVHAqOgYq1WuwiUJyTRxjTzI5FKcLjwAlAjSlHX/xBqV+0+lNk3wOjsZt4tNqsc3JGeSO2voU
+O+vmJ8FgQZGsZsRqwqN5u5MlIsin6Lq8Eb6VdmcIJN4lAz0KKgyu+boquz7+h56GhJrXqpmQ4U4
ShvWAqI5Df2NY6TcsDF4Pf9pRhHCWFhxNVw5nwxitnZRFiLs1aaYdgGKkbUp7MXyUifrOPfyfPlk
Ecf55yv/7EEF06+WdmCIvifJWoPuxC38AQvlxo3R7uCLhBCwJf1wSnYM1CFaJDbHWraJb/mPyIFT
WM1rPOuY3KyHz3KvnznZeyR6P8A2m3qHVI0wTZIFz/qOMdzzPHpExn45516BcXNfvcknUpff3mTe
yetpaewz87v/HGaGuSrylQKTuV0Y2+3rczLvPrv1GD+IvHc1+vVAz3FEEDmLCorIC0TBOhFhjRtu
46O+ISbXUa+B6XWM1ydusI1mjNtQB1Yo5Dj6idgcVuVKWVdzeQess+2WkU/7ulamaNEWryl930Kb
Spj5EYFCuZFuDYLq3os3Irh+UZ7MGRbt59ouLgKJOLC4bNFiArUkYtyiB3ZGWSPpR52rX5/jJfCj
R9P2cNpYPmweD0dCNzlkxRRsVz0mX6C8wkL6jr6iS7fVoBVfKojxIyHWqlJrOJQflHS0qyK3YDKD
SreiTppslX3wVcKLp+zDfZ6IOHSFTElX7FApFalHFBMXZsskoKazZtmMf4mK7hRbmvWzrckBTLZ3
AsbHVTXNNvO71TjUPH4xrabZKtjBM8Czbpdt8pVwNbfVRVwbaPWaRUEVLU4r7sjzxpppT7KTzu4b
ssNchCYnImkZaomoBJtZ8F1/jhnQ1EEOIXewj3ek00qkRXaM76+791foXitn2RHtzE4uEPCWO9gT
3zQoh90DoTQfk9yr+WiTCdQPbylY69bHLXY2UATh/wGoE+g01b851KlDxEt8i2/BgWf0L4Ymk/+m
7GOJgEEBdgGiqKGR+zsFONQHKY2KOj1OyMqafGcUixCBKT56+KbBXGlXFUd/OW2HpWEsjQhG3Ex4
nvLXTSIck9mUfJW170m6jp52HezE/Np1n5XwiVws5QCTOgYjxr/Yokwm/00DH6/aJJ1g1AnJxh9S
IeOuDnko62jzZ0C3vunevWhVfwnrYJf+ML2+KTAeaNE0Iv9E6HIyDAiAJU5COXHoCRt42MgPDiCP
brssGJENH8au/2VsPO9GTprPqBVnl62+ltbipp7Xc5CzZQ5H636EjqRd5W2OinmGM/MKhU5hSYPD
gBai7ZKcrju+AyCSy3rJn/JAB7Rg0MuxQIBuonF20HyR+pUxZLP6U7+Cy7AOAouSF2BjJGiahHJU
eAJ2lyRxO0aqmI8b0IjSFfYKcGVVS7Q9kDEbkdTUmHFAOzAYYRlJiwCOy2QNjE/OevAj7Cts24od
wqHXJlthpQCdCZT/5768f3fMv0ZxBfkFC5mS9Ctikp/Mm12zLtaI877BkR60bMy56A3n7Uwiyr2H
g7SHgkT3fMDiY5lhIDB9nQ0GYcDHKCJBQfnM1F/f6MVihIDTCUBJ6bhi6CqAeEzZAHkBwgbdMR7C
DgeGgqyC0AGTeRN6zzEItxdlxXvFudI0a06fFw62byIeYGUQB9E55LrCFcbmILfkGO3OiBvFrrwg
EdspXff09olahoDqIKNgr3c4TxrYySXTQfoamL/XV+yyDUU084BsG/MQrRuXpNRiEVV25UtbwW8J
XibnVdpmX8O1WAQJWKTzCmzjMnQjFiCTV42SBzWeMEJceev2+2ae/oIy2c/VcyUu6M2VS0yI+H3/
5jDcVz6bn+Gas94vV+GNLxXoHaACODL8OYERNQdQAXmumj39lysBQRCf3nwJV3YzgEh+ff4w4o8d
nbkmtQIZZf9iaDZqIP+umOXFMnRRJKELQwHlD+Mo5JFGpr3z9Fj9NmvJFzmNoVM86Ab/7x/DwNT/
Mv/RNVlUVV2WoMmTYTW+4f/hi9IXUt2qNbY1FUz0XxO5Ilj06D8gfNWoTgB/4FejtQfGROlTnzWK
biwdiAXEe4Lhg+JVYCXk7JWexLaNGQWGHqmXr9IvsBMetJRbb3BINtjSmwROAV4NgxxgGzuszMup
qySH+rcX7ZIXkqS23v7nj/iXs8x/3ktDxhFLRByA1FEnRuWPrbXJw7ep4NKy5zTzqd7fn9KH8vP+
qb/yL0hjBKlQdaPQQXQBe58jB4+Uf7kG+c/tHYWMpE5Ug//ZKZF5/P02J73aTAb1me0H5VGdn1cs
Vlqs4i5wUDYiNSAmT2d5o1UbdRUlN1lfPcGSXlBaBuP8L7fjf14KPhWaqSgiThbj3//HE5f6Lqi1
IMn26rAuj+HkJKp2ZH4yrwneHsywhGDe9F+W8+RP0clfn181TVFVJHQa4h/PoJba5hUEwmsvZdfg
eSh61BO/ojjtxiHwrDcOUreApA1vSVqI0iIbINokk3P/RIntSOAyjXLINzHUypH7JaeOrlptuMq6
S4A1vnkLYU2o7ErxVo0WXTSxtNR/dvMx1vKfb58s//Fmjp9kjBnirRTFifmnkRBJIZ3ZREG27+tl
ISwHXKDlZZ//PItNC3e++ymUtfEdYd2aiK7ZnRpl/4Iso0PhWBev3TP4oQN5vU7/fFnS/7wsXmEN
wyHFROvy96eqi3I2FKr52kNaEZRfIVhK6QoipjnM0pz58RSUKVM+1fv+n3/w/7ofY6Qg4iWZ+2KI
f2wgTRum4iR8vvYAWC0juwFs1K6KbQqcUYdT441K1WWJaRNUg27MMfDi3OinaTC9Vzv6WDBVAUZY
9i8SNXmsPf7+2pt/u7A/ttCmlNqMV+61F5jMtNMm3+YQXRkUcABfnkQBvNxe9fLrqDxAiBQ5Wn7k
UJQlizlSgRHT24F5K6FFUA8w0f/lto0L/s+r00SdVwE1piaJfzyvTBJT813Gr31KTEDmgj9Dc6th
z1Hy4fUinyZ4frS+ZkJSAkmlFyepiYTNHGbhrNBmhg7S7RNDi+tHdv+X7Uoy/vSKQDdKESpT0xGm
IZnqH++redfTZ50O0V4rRgsfUNLxP8apbvz0qrcDvtEFLhBHoHqm4gIoAY68f1+p/UzHGcXkoX90
IJNnc8OAJUw9Ce0y+eD44VQzJVvU/Pqa5or9hKn42W7qL1KabpMdvgyK5pb9SNDov5UjIphXDfCl
XQ3Fqb+in+gnWzWr7PbagGTu29oSixE0Gvzopi5ToFkGLiDeNxQimgIHZQRbSmOUpeRffbMSrz3K
aYqi5XMfzWCKNfBJkG66LUMXCdWNDItoVTzyElGiPSDqJ+r8fQBd5/xlFl0R8UnJw1DM73b5OFCE
MVq+AWtthanRYAuGrQsuEgCEnRWfefCYDZt/8araz+o4zsiwrmJ4B6aF3CF1K3LRmOUqbs7IqZ6b
+PZUe3a3LHRHBtcaATazB45HehGhtYMvIGhg7QGrANg1TP5yC5yN3xQmeLbLzQPEXtDsXQGGhisS
6PBHv06OAWxH5Mf4PuwIxAbrgVn0XHVbhYP3PRfKTaRfE9kvm3/ZMPFA+nOpT0SddaRMTJobSf7r
7//jwKm1V1G/gzemSKfweISpYMXVjPEk6eVAvrApe68cJ3pTOFs7/lyDmvSZfkLAbMdAgXb70WI4
JS1ZP3ozrftFsgaGXGUWXwVFGDraIV0PYGFXSXQk+KyUp9TeHgMd8RO5SzPV5l5KV/tCXBA8QZlL
KD4pGNQY5Us9U25IQLFyhsi5uGjzU98/AulrqDYFcr1qZ4INCcmnqk1FCuqJp39Vz8eErhWPiudW
0bequZu8PnKs0goXKVHUrUzZVdNdc3ojJWvWGb29gbzJosMo7aNArnYzOrNxJbPCHgZHZj7ARjjq
67foFdrru7qx3vOBj+MgtbWHBUP5II5hqx4V2qaf8u54RgsXE3eBrENLBRM4VmfsZTLsJ1oWe4Co
UqgOnc3QeviDvBI7WolMhkCaJcOaXCa0AyXTNAWTIuUI6uw8r/2qPER4ryAFQfiOZgLBDPNHpHU7
LfjtBco/KNvvldTyx+3X5IJsl0do5/TyUC9/ysMEnRKV3KwsXBjG5vq5iYplvIF/Eo96v1t1Q+Q7
h+i6m+QM5MZ4g6nYz7XraC3n3afvKdf6NOjgCqwbLJU95+fO0bVjLEHrxs16jVLGyB0uSEToDpv3
lZurSzbSq9BP5+0m9gJrKh5aF6YOgPi4dKRFw/QQiWQJEN/P9WEfG1b0g4VIWE5zHH9wuXvt44M8
UzY/rKnjZIlvE2ibZneDM2nWw6iYANzyy8sTqJkh1/+Tdl5LjmPZkv0imEGLVxIgQa0Z4gUWEiC0
Vl8/CzkPNyuqLNNmbnV1WXVmdoAEDo7Y2305+hoBxwNirVcUkfnoWuUiHw99YveCY86a6VWvtu3J
uPuUVeePKeDbOlnLmpEG+0b5oF8E84CqGBl7l3XgXjr6T3YRwT8wzwAMOko/ofNrAy1PqfdH6Ug1
zzt/2uOi537PIbh9EmPM4W5XHV1pJZ6yjXmmgZdjZyOWzuRYQwnZPMsgUcWlfzDIYP6me6iEy5SS
/XOxCOnLUxeA0aTOvj6w+zxR56P+xpz51VzSiOa1Lb7HJ7VGf7eiTklVM9iBt5oBssXztejInVlX
s+dgF9K6qqfsZMFVZjQlHBQR2ONfA2UBZSdd3y6WK79DW5kSxKPjG2IGymJYR6QdNnZadP2yfOPQ
NR2wssPwZIrbGj16stWklWZuWn/RjzO/mSQ8Zea0j3mPtRWjbbxlHOvSMfPQCtuqtbSQs3sQfD71
Zu1TFmuXVrDzgAZCxqRMwMH0jq6YksVJvIYIkh/XbiVT4xNdbZ1hUbvF3Fk4SLwjp3wjLN9MV7TN
Dacau9mu8+UDGUqx5ecMqHA+wmp2C3aqW3LiPiEy6W/D4q293bLP8cuf69ksROeRcvBd1KmNWEgX
bn2NwqMu9zWVaIs5Y5+NGwuz0iencoHVBDMjvgPqGWdLWj1eOsU21u03D+mDAIL+1f/E9YVr8qu4
VkdfcZJugY3roCkLb8PGN8II5NLD8A8aAI81pVOPDuqtgLtPCf3s9bNuJm6yBQhiFDn+kXaPMB84
VH9oyROFw0t8KufDlbFpWot4DcBrEiYMa2A2aTSNm3oHpkbdKq1LATm9+fk6v4kbEw/TbjxythMW
UutSYpfNqTxN7fCbsp5rbf+8gfoXgYAdiqGpbJ1gSlnsVn7sO0txbI0uDh9n+rjUOHMfokDzLWy0
j+TbeGZ/J2afkvbBIqBDdUM29fbKW2cjqhhuGShrzy54t6AXUuXugZeH/IxN9WwxxTfzgHxe9EX2
tZ15zGI3zHfn3iEMbrmUj1Q3s4/abbbB3qd706Lu7x0e1o499/d6mN2caFVPw4r9zzaELhU+IXYp
AU6ZIX8i3SN0Pvj2eKGjbJ57OhsBYCl6BDYLdP3y5/v075MXvFXZgCmgyZxaZPMHWNtSh1QNNKwU
CeqvzsbpjjyE7qebPGmfLIp0/1mFK0QOVJchalLo7OjEzzngEHdD8X6tnYorjRJcL56Tejg3bO9D
J1KY2Qu3p7wZX4vjeKd//+dP/q8jIx9cEzlkkWzJkfHnBzfU0GfXUEZn0IXIfqjmKbPSn3HYctnZ
/Pla0r/3KP+82I9D8VClbSyF08V6LKPdPuGUZouKTRV2TTd6h0xhBlT0z1f9RVL6xyHgx1f8cQjI
40RXB2SyZ4y99YeQnzSgRANdy3tHv8wBg47k9dtij2KwxBynXSei1nI2Udivo7TkrBLj+yiekPyq
NJmhdVbPzYDqeSZg8Rl0N9hXB8SeBatctwvZEOczsCAC2AV1+ecvQznj5xMzqCVJoiFDmWOcieJ0
k3/b6FlRb3hlWCTXoX3zimOq3iL1lFM01758dUPEyuxBx7tkSzpSGLLAxBpBg5nhs4R8Ed2kZtkV
95il4EFpV0KEAGghKGcaK1IBe63GPJDjpcgGp0EGl90B27BDtITVw3/ppFufnuV6Lwjnsj9F7d4U
dogkonYZlOCO6J9q2dYUz0n3mVvnDLdHzvGz2QT6alVKxzZ4e2jPdXwO8tewXtY6vmxe7S5eBda6
T54lc51p114+y+XbYwSORM9O3WjqV+C/xTSLWuVrSD7Txy0ZXtsQIQt9cbE9q/5Va9Yp3AUDwcoB
dXXJfqdDWUvjbokXLlZv0rS3SNtFpD1FMf++Ga2Fha42XkfpZaQ7D6jNxezQvPUrPV7x8zhDJdUC
0wkCM/lF5KSNImAsbLqjyDb6jfKsniIkhxx1h/qcfWdv43jkf/NRoQ2pzbnG50xo0Al3u7/nH9Fb
Fa/BHaY4dKylMsuUFwFU8VX8HlBsmPPUX6on4fCw9lJ/6UtXHA8xGBsVF/wD5KJ5iBoKOmztsxch
OAuIr3B/KLywAm4dfyfHjunQSW4ny4KL/CZRl5p/E8WT5S3k/pywFUZj1bLfs76rp6beN6mr5K+6
ZffdkpNnBiqye/LKs1Qvw9IdueFR9qkgScjvMdJqWKi4VrSMB3qq08Uobrr+PJgvkoDSJKMwkTHU
UEK43TAdtSvxNCr4s3AlPvZRzcaMY/bwOHDMb6grUWFCnMWCLttefRazTd9fSsnW8FXTFjLtTlsg
MfPiZUHSMP0t7Kx4kek7aieoIpUzBg43TJLsztzz7hY8HsupvOMmpHlfBAesHdyJVn7SZRe9BDs9
1BERYApzMq0kxjVsLwqlceuMBkDCcKzbXfjkZxx7tiEcG492q3nX0b/3SwWGMRcibY3SBRZW/MEj
gRw5WWz6d7nKxumX+EbINLkClYUCDA8CiW+GSW/NWnM5IkpQe5xWtTEL8qv04anPOR4wq7vggvKW
+k6Z3jL/jItEkr+q/nUAJe2tpXo9SXfY/GOvEfw3I3xti5NfvccWUqYTmhQsUO02xjglPBB10iQG
bnPQEKoxPuCHENQ9tajHLz2aa/Rym235muX8IqL16yNE2GjXSLqCWezZ6LOHdasePFbc5DZKThLZ
kbUVhA18iMGalJJfeb4uAAsFxbpK3jV9FwXrTOC7HfkRje+WLeeho9QctdEW3it5YWCyQRWTrQZ5
EWM8SaGPtfM8mT/EefMmXQNhQs92jRN/m4WEJ2CyegAhKGwPzlmyit9V6568hhiKvxrq2Kmrtic+
To3VuXU7drfqLEIzqAMl3LbYRXA2xjuE3m2/RVSddU6WvZWqy3EroQjWUrIwqWA0WGpQAyyUKyw0
oA4HENs5mq2a/F6811RVUu2gZttYnxRFkaMKXxIbWi/8GPlTeueqCi6VG/9MXnvlvc2fWzbRbuJy
jBLMNT1E/ozB7rnkJKAt2wqpM3kG0ns34ujj10Pxg/wrqpX5Wz/Rujgh5u0i8e5ih5wjQfZ9buVb
Ux94f5QxAt1oT74Mp0YYMmGcqu8Yw/xNSdw+vWPEqMv3bjhKntMPyHe2QnWGYceOs6eUq6T3B3WN
iqAYtmNtQD7UfEQcbtxBOOHxSbDZ8ZuHDk0EXbujB2dPQ7216JhEGmALUEDxrmSgtZ9yNjPA4cSp
nl/27xKH4ax9iiA3XPPXboU73OmfxrOFq1FAqRIgtUGNbHuPTV5e9OFZBxdCDbnV1mK6lZuVhdW1
QI3QIsNYKtJNt757VM7dRxiePBlP33PqZtvEPwf7/tyxFonrxlgpxr6p1kCEffLmBNYy/w2SRDq6
jbUL9o+X+k5VyVvERwkc6QacywJ7X1ouYhAjuit1tnSiEAXayhp4YqBQsabZlbHySWT4VHFyS+tA
PmUsotgfDY5s/IH+onR2t00EfCYfI9aUO5DlEztXqXoXwjWEXq1kncX1+BFxKKbYicDsJsCOyHd8
ZD+4NfnOwtTARxJwAs9UdFWpi/cg59OgyWZW6dYinbluY2J1QCVUbjTvWeA64A+kkwoopH2Sj0K5
N+ZBywp7bEM3St7SELWa/BQ0i9rbZOlNIVheP/Hvln9QPzsUNsVrqL3iNJ0AmhApqOPnp1G3+/rb
FBeYsjCIAaDBHiO8yroToKEVMFHPKBSCVgBKMXQ7zVwEjGXE5vRCZRzrnzJnnBWGQnbzA92/QsXs
3O5yff3oXLFfPrz70KCCjZJdqxGkJz4LNEoNRnGvvfXjlxkdR++l6py03Sf6kVdZMZF+cQbe0oiX
Mp0FcZtSGgaHF2AZxFJoctpdhvHzqMBdcwNs/y0nYpkTfaceY/MKokSudw9pUaPaE6UFGJzs8Vkg
6NV3cXStKNzD53i0O7g5nrpHy0Q10Cm2kfLJHDY0blsftYZisOF4yj7XliMN2fg09tuqeTHRI3ar
ADFQQs0GyA6VEpR9QbVpftnL+KdVL3B/leY+RjhjzCpjCxI34jUT18or1c4EZxZ+kbx7xY/S487G
ijIIS7aUEfy8fBdQSCqaZaM4jYd6b64DFwIXRBP5K6D6xAYdo5Iy1yu7frj8Sqc4IxuYZ38xsrlh
n9Ov+tiBkZhZiBnmFt+sWHvszw7yHqneyGl19i0z0UPRQ6FOcY9iFkkRmYPvMD61pwT1w2IcpmlW
SV1UANErljlKspiPvMBJ1DveHRmbbLAqE1f099QVFLTws9i0sd5g5KJ+kFnTryh4Ku8R4I6Jq8r4
FXpXTRZxhBl3jmAZao40KbbDDTwEecdGTo2deqvBQEQ4W+THjrYK52a8WtXK/1DePJy6fJZEsvEF
MoiYeKh4rSSa9ewLsJdvjJ36/Oj30h13Uy4hs0S2uIr0Zdk708Y0tDPMi9UeIaP+Wn5wlKJNSn3d
0lct+aIFwD+7/AibZe8dWnwPlDT7aNuly16yxeEg73oUgyFEHUeAGtfbAkUHJFcVoAFevXn01DxJ
2bw60tnXbhIK701wZkZQ1vKVaUUp5pzpUo0JjVGiWjg/cma9fs5+R5/Vr/WTFAC0XVQcEylZNw4m
6ViykX5bv6Sn9WcJkJkD5IEK7Llnkx7OfX9lhIugcVptNUiwhXB+FtSzhoNBpWw8jBGQoacRjSnH
GSYcJghf+MQnaaR7tVtWfPf63GRIn2Km9Lcm2CfVtdC2QuyK7EP9jdlvAnnX+UdBPIDq82AQqg5D
IRKfBnHPMExIsbmrzy81eRP+wmi3mb8RVezVTti7HYpGxs6suQgv2bsEdU9eE5/iLZLz8F2thRdV
2mf5SvK2mbfMHu8cIXQuklKV3bb+IS+3ljzlUUIXZXhp8k4cN0PNDlQ9+dFZsuYptU6RjvgB65mI
Kxq1Kq0G0rvmVnCq2dXxf5d3frUbqp1RLRQLN1X7XqjzyHvPg+fAB2WODd7Ivzx8xjrHpDp5EuKn
YrjwseG1juNMJvVZW3nCJA0HcZdzOK6qpeWvipfA7VAzQbei3EaB71P/qIO501w5tSBBDB+XGIVU
uuuqi4VGsb9q/nehLwOgg8K18reKtS2No6XZRv7Gz6eO5+W4G0+SshzLe493TlpZzXa4ME5oZ+gb
FJilPk+gDLHffI43KiWRtc4J9j28V9lCv0jSrkXjWETb3LsMPHVjjmlxFlJKYiAvKJWiadtuty/b
/Xa/d/b79X4937vruTt3+etkn9xNOFdmymwz/YONkVPaCRIptiMr9Aj822aDzID/oDC1m9nmc+Oe
3NP3t/mO3XF2k2fzdbFimUSoIB6IvLSXpBTPl/y3dp7SmTNfz9cXLnXpZhDyPysdGPg5t3aCcejD
u8GK0nc7098iOrEe3+lamDZfGM3M7DlUr/Hwpg5P4hcAs0R8yr1nldEwPphTU8GJRZC+AGE77D8k
UDQ8OglJVvWWpAceT1isaqJ4gH5W7AImTUk7PAlQlJJjBijFgC/gJ2B+B7gnSwttEQs4CdzaB+br
jCVBxTbvac9DC4ti51M9viuVHRQviX/y2reOck5IKTuTkeZUJ60GUXPSWU+jBL8GdTptoD8b0mdo
UPZQDdJaZP/IlJiGS0WDfo1KUNk/6nPMOEj5lS50cxBJomQLD4qkpTiXmV2ylnFJo0tiQ6kybwgU
J/zm/uhexcc1o/vg9Ui+Cs69YGEbiLgGLcQJ3p/C1VF7uphqQzcQ4WpRzmT+fBOdpOjjUWNYQEMi
DHys8FhHoCNuQIceNHxEUjU08zkxTxYpg/21Kt8NaEHpS4dYm6C8WQxIo/toEf9EH025NGDQsW8J
N2F/lUO2r24T7yv8itl1kE4cKEXz4lNwkMNTmxzq8RkVdYKYsGOv8zkJZimipihjAAqCL0tRij+F
zUv2eFEpQXfeSwC+M8IM64bdKSsvNccSzQc08AUk1Wo3rfTtD+eIJ/bnyovys1lL3UWRUfFIOgIe
KPs/KZeZJxB4X8ZXHAvYiji1wTkgWIAGG3UjjrcttKYzPKU9Fettf4rfWzqp8lGe2GnyEQskFkkO
/+/KPslm+F90wE5E1jyZGLrhAPxNdCT/lKD8/MA/usuh3sQPKania/4cPwfX4LP57ilZoBGaxYv6
FyyHHgMWGms2rntHd2Gef/75phlTffj32tv0GfjLQhhkGkTU/qi91YYR6Z2mRlcJD4++sD5gIE/a
H/iBNpViClVWsExcI9ruqrv9vNI+dsKF7JtDaB1aXqK3Tat+ecMMD8vB/OrVt0d/XQ35m6nMzimn
O/ANK+HhKtJa1lggj/18zYp6d6bloNLxBM9VDqS/3GxQgulGPYtXH67UHsUGjsaocEQXo9tB19ym
dDAAsZ2s//okpqHx8y7oliSrqqnrBn//s2TXhGXWd4MKKnOpQueJVx3pFD6JYc1iXCZOSXdOXRXb
ie4lAewGVEXG0J+fhPxTCjE9id8/g/nPz5D6WptkNZ/hsa/KecEu40xfMrp51/ipnQM7WmFtpufx
dsHpwFYH5D0q93iH3q/9G4r3P0qYfBZTknRTUlVV+jEqSj8WUk2Vw2tIkPdjdsVQecWl/pfC73+9
sL9f5ccLS6YmijWLq4wf6rrYYWuja3j8822V/naRHy9ZkshZq3VcpIW5Mev2NDbWA1ANRzoVW/N5
Pcd4cKDYlvxlOvolGfw5pkzFtCzJUCU40T9q6aYUGm0x6OEVHSmoPPxHwplcr9kL3ciDCLUd7oMT
7v78deWfFfxpFP1+1R9PzkqrIWtrrhqs5DVKYyT3xgFxzRQonhJ/l7sPUnKa52gVIPq3lpMxs6Qx
+tc48b99kB8Pt3iMRmxKfBBUPVv0wkxpnGYgZ3J2mPcbSFGweyBDTh9BdEMkGDSrPlla4vmfb4n0
H9rOf9ySHyMg8htJtkwlvII4bmeBjW78IDm3/mZd/3+upBJXqeimpco/5apdZumGlzPWBhrN4TVZ
897QgVvo7Nb+l5f6MVtoRlIkaculQC2548xbTABpyA4r3flfXmmaK35rZ5iq2MdVzZWCVbFnX+Yo
S8KaYqf6S7C49F8ToPk/d++XRve3C4Vd9vDG6e7JKFC2r+3xCAoUtTuRDtFnRI7XX77YdIv++YKa
MoLAKT9S1IC3/3hB5dzwk1wvH9fCGXlR0Ibg1052xrxbtGAMeE3taIH55G+JiP8xILkwKiBLo/El
y9qPO/qIehb+XA+u6vqdouwUdqcuzH2AHeYvX/HfQ/8fV9J/dD0FpbcecasGV8iFOAm8lb7KVlDg
7OBvD2+aV/51M//nO+k/bmYlajKRu1rwawVV7HEjv3iLDMgZyQCbv8nCf60/f7raj1nONOox6kcl
uJo74GPbEno18QpL7+AftXX5lzn13yvIP2/ij5lMiIUhTVMel7x+jy/6R7aw/rL2/8da8c9L/Jii
BKMitFvl7g1LwSWcbmeuH+tyg1qPnDHx8FglaDP+vkT97aH96FSObWyNw/jrofnnlqW+gCX8ghhi
QW7U5s9j8b/uoilZCjtzCQj9r9bzb293SyZzqQwy29wVONO1tAxc62/D/T/eaAUZhKmqMvpkZqZ/
TlVanea1LsvEW6X7BrCCidP0FFovFtCoF01ZKsryQdse+zytI6QNOSyTY8Iup/3LA5WnMfH7ADWn
lvb0RTVFMhQCIv75SQLV47NEcYToiOzCSFmjvhVhdKjzEuaQ8apN+LsJZe+9HClQ1xTnBnssv834
FmszK3LAhpn9XxaNX+vPnz7VD7FIX5iymCt8qvEyLrDGj5xzAMCJQEDe2m7RQFItlt6vAmuOB6Ki
W0QrJdxbGebP02HU1/RvhDkATxISxF2QrM14S/WyJ/lyJ9CeOwTDGsdlvCSIo0GEAvQC7Fd054Rr
qhvYMYpw1iim/L+uUT9v9zT4fhtcwhDWgS5k0Vl/JXzpS9iXwJnjPYCE9z+P4n8Z1H5eaRqCv11J
SuRSbgeuFG+NGUYpaN3Dtn3XnpoB3pWdiu/6RH8cMdVDBT+bn8IXQpr22wJ7RDWeLh7tp0abC5SG
QD0MENyJ3ZXdwPvLEPzXcvrzk/5YZTxDbTVNT6IzzsCDR14s6XLSBgNsR359D9F6XqjsQv98f/52
VfnHKzj2fip5ecgQo+5B2BWUsBm9BULpxpkFaM0OZ51JzoXxtwv/fPf/79c1VXRQJMxrPwX4viq1
vtoL4VlHnkwZsyLGRy/mEaonJ7ohu6fHp6xDgMtn3F89JTJtqf3t62v/+d6T5UYVwiQT5tfS//vw
KMdirBMrPFOpMvKdeFL0Fb10A5G4QrF0i3W/GFeZ2+EuOUONcJDa5RAnKUbaAZZFZA5Y+AiFC72r
prp3enHSQtOd/EXMFxEcCOEQMIwYQ2dlV4Gz+IiQ5CJfeAmw8I2C0/SbKobrTolNn3Vb3syy/cvb
9i+BC7dapcgiaTJ73Mmp+c93oED1onchmrOud6K3xx627V4gNjhwM3hOa/S6PdCKcONNovylmW31
dEtbDfbVuIar/qjckpFxb0+WCg3tYk2oPGRmlGC7tYSUDroMNmHP9iGfhH9Zhkh9EqeR/2MaVBXE
/kQxqhzM1B97laHu5ELzNTLKvu0pgBHj7Dal3hKv4GxGICcQvAwUVFEUKOJRBtlHcb5DsDo8W8Fd
oxvxMZhzb0l7KNEuRu7W8RYatOoTt3kRE4Avt1TaQqVE/lA051z9JPONGEAwzgc0AMAYFMSM16kg
ee7KsyDfNX/Zq3NjZr4qM9Xb+MqKycF/LB7WAuN9SyjAcxDA3JupUxjtSFlg+WE2jgkvQD3mzdEP
Pz3NBm8SyBMPCy6S9FwbH332YqClpwqD6Dp11Lm/IaMO2GgEORcrQkwIL4fBu7rEe6GGtG7mFSD5
LZXlk544cY36ZjZSF4tekZxn8lqstgO8OGEHMcUP5g9g1sjtwSQPziAfNJSvVnmI6SnmumALxCuO
a56j5i3E7GN8bhATmUvdmJfBUcJ+wgGVnw3M25Gpbh58Chor4BcFdX16zssrvzr1xq2d4SJMeSC1
1pbWuyCfxS/eEtVudrxOjc7vuJsIfkdnbJK7vGzEpXE1ae/BW1gYwIkqaPUaXMl5tyRp1Db6pUwi
dnZUo3V3Nq80hM3jY2PeICNIiiOfWgIcABOLSBXOGdyOzLRzKIDIOBbNtzkCNcTsZKvdDSgH/TZy
zbwJD/ewbP3Eet+CacnnAKr3+cNpVw1WYMWuEruki7tSd5gsRdn1aD6GbCRJ1UGYMzBLoWNbC/TW
croVNZFjSOLxDK5Lb0cIWcZ8DY4NMCN9iFnfL6jKwuNOLyIR2ND7EWjQ1gbRh5TalSqH+8ZHNL8l
pEYABR6v1R0sVXDRFma6edARPvqgR1Z5CodnPNQ+mgEmjdL1XimSdoTOLLLuHDcr9DNtQ5ROks7U
jX+wmh1NHsKWjSXpyiAKEZ1+Uy8cL9BooY1gA2ucscflT/rFXZaXTMbIOwd1Y201z40AGeEs7Alb
1nZEM+dbhnRT3sHAlCBIiJbFAAEWy1xpxjs1+GZYyd8MLSq5hht7E5snh5h7StOzyhMkNFB02naX
+iv07QbJA2TMgZ2mfgcq6hNyJuEuFx1KqjID7VU8wcYowBQ8N6aN6CcjVsTtToW2AHJFcoE2R3FV
NiulX1A+ThiF6XAhkFMTF4L3VaFTE5eD9ZSle+OC2Q2UGcOoYlzxHTHa7b3XXBMwh2KxH/ci0B+Y
JwY6dkygd0M7c3fT5+ZdFM+eZWsKDfFF9R16b/QQLdS3kgYqhZpQV+0r6AvdPcls4tO604Ri4GUM
MLy0ODNH/YONZGWoE4CtoZnbIO+r8n1FA9DYeEuq3a2MEmoFEb63H5MQxelVlp+PB8c+b2dN6/Ka
78H2cqKBE5NGd6UMEE0CO4nXas7raVeeA5gH5zmd5C3OcLofLKYNkBCVyOo0mSjhYLAjkiom82ZZ
QETaPaoFQduW/KnIX7V2njRR1socHaj/ZUV3Faa25hYJRHVMKPq5bwV7wDLdswuVtcHOUmomU5y7
H9OIhi+7ZTh7JxoTMPx6G9ySv5X704C86w7vfKHSYYB0Q685tWXIE7PHm5iAQ5llJ19wQ/vMNBLN
jWBbIaDRLj1UfOXhJIOtlNfYpIi61cJbzgvMPFP5z8joFFRlKJJpxOwnEM1pMvNTBTYcBNK6tMG6
kqwxpqCvh0sTfKk9sucteqXuxkcb+rUkv5nM29R8hMlm84FaF2UVt/fxpQWpQ75gKGwiqCftdTRP
Wbjnj01RT10Om6HsaW7u6vHDS+keencpfe6DjUTQz4wC+b4VmQxXeLi4QiJvImRTLJjo9bLpJNHX
o/0YlyaxAQ/Yyhh7fHTVIkyW9+RULBuVzlcw2bLOPWaZ4YbjzENmRfrtLJDhI+OWmERD9bWgVWKZ
MzlnZGBFKXwSHfY0sBlNATcP5O+iGm4KqaURA7YSVkICXLLIFh7t5dH4eOTkabxZ5io0zib9pygC
xBicrPBt1GDhLCvBCdnHVGo20/WNwOFDQvuqDK6P+0dAC4txTgarX7+P6ldNpzDGYlLK9bxjhATI
/KyWfuyBbkWcveggDBoFJlpr2o18ymVbqdcQAnJ+Tjkx68m8Z5vX+6T+CE/Pg7iLq2d8Nex/o9fQ
eA+x1ktwW2waRUL1i2iNJhzOlS+6Uf498irX1oH3OGNR8FGQknB6rYi4IdhVDd2QYTGG9MaBxNIa
/kLAMTD8BhqwkFwwGNtB9mJNICE2vdILXBUBiUz5jpkHhmleuhFUw7YybKWH+YenLirAsAnbriTo
/uMGa454k+AsrlXvyRS2sZ/PRdaxwKppPj7pEnl/6OULuu+IEx/krHrHKMQgIt77D+zEykWL8D5g
mCdChiuUIj39kUwltf6u4CNTDc/2Y45ogUThc5EBpT12RHb1m4itQDXvhRUrOVMGnM/CLRS3IBxW
3/aFbaIeMBxQBf5dTT+l0qlMDOR4SrV5nhxCsg2LhUl+Fvh9YF44qh7YV7ZsTAyTBuVF82jQjQc2
RT4QXvqnZHjMURLKL8aCabm9PfJjoG57FsJqdO7dnUgrjDG6Uw0nVQefi5wCMyECEASZ+QHdfm6L
JxBQFaGTBPIkTu/tvCUIqji6tcxgSN5GYf7YEGSwIGdB3IE+j18moQIQDmWL8pcneqzOJlwpFiZc
I6RAW1eiv+BvsfGLNv0qf2EbALgtKPldt4C+c89Xj9EZxX0YOCbL+4oNPKapVv0EElagl+nl2iEF
cqD82yHWQusqLALzTWa/KSz0m/cFSYiIdVcAyksGFPkIAL9IJtmQg2aT27jrMJtAD2AhvGcS1Qsk
J44IwBO5DoCwiUqDqIjSvYq+6+TvGfkkEmOgJVoYEt8x0zCubVv4HM/Y9TqccytKIuZaqNyid+iP
WqVjTdnDrCoXOFDIcgcO8SSGHAWZMYXkohsPpemqy/GiXPPHPQzWarnsToK5zIlo3zBb1hUJqmQB
DPU+V/ZwO0MUCePB0F1BnFCx6QdzM7kyM5ElhIVgEWzJ1RgvAK58W7qY4RpUOWyinAYz7/R0VwYX
pCdNZ/wgbCCRBQ36CuuV3DvaNqU3eESeQldQWMPfi6+wCZuI+gpiYzAUEBVTbKbToi0Xy1SbgH9R
vhnm4omd3xYyV+mdHyjNzAXEuAa9xwRV40wWpUvQotqRTndRb0BABS9KuYaRJrSXFpgYAaz1QTo+
OOiTWWxjHwgjB7zZFStRqHxyZvDLO0OrxrzX2bg22UpGigu/SkKQn6Hn1ZoTrCrDvIMv41wGg0PE
jn1nk1MwrI4l/k/2N5Ub8uCQlnxBgdkWImGBtK6n5+FoWEbjI1CsxnxqWg5cZ4hYpjTHbUbdH8kH
SNL+SZG2WvXiA9ekj8o9q/uFDKQCS1eDjAjG1adqXuPxWch2AwF2aDLQ0N95PvvOeAnaqSzBK44q
jOUDnxpEr4bleIYUJ3PAuiLL4DBTIeldicLc3Ku86iBUD+RXMwyzJ/Bv5lboMQfOU5K7dipUmHie
P5bsZiGRzHExML0Ae1pV+ikKDuwNPex9lkvBoBz2PaqyiQ37Uirb5nv6LjWpQVMnX9hkmavvOaNM
lKjp7iUr8FwCQKv20pSbtl8GBrZecL8ihl/PrWoswsJSQK8pOQAvDAl5H7P7V99cy8dRTd0R4R+w
lvAoVYegXrb1QY+e50WKiZE5Feio5CC6J8V5mbR3oFEcSCvS9nTyu4mzkC+k2FYZynOxgs52HjLE
ck7X7PGEZZsBC9+4LW8GMEB2D72Dx1E898UistV4V5nEhfEgGSPqm39g28RuKUqdcVgQrpGvZFLl
3kvOdjuOCqTLfMTuzXqJ91DKNtgSu2n3PedvWiURm0ToorNWug9nzAfwjL1ymqWjN2hH2gf8S3Nd
OY83tVygb2N1xWNYg8UR5/mXIs+9J38RUI8xtqjtdMlhUhCA5RovFa63OQE80L5PHGzCdYBLAl20
uWDH13tLi12GU5wepxI9Bdkc+cJbofBGXFcShbAmyMlwOC8gg5lBvr0VS43d+ZnzR5E6iOHr6Tey
4jO4svW8wD1HUznpaI7wZ2bjLTp0F+Nbuz0W6a3ul5a4KByNowg+1hzvi63udHXpic5wf2xwMcjs
etbFNVnVwOY4XtdblRwMIB5UU8kedQpzrpv7vt6B+GTjjJRRHBwTb0j2yqtr5IdhXohv4rcF1d27
PAoAWIzs0tqNENkgv7OhqMkgjJARdeZFB0gNzxgHiDWvkDUxy0NwxJSgHBGLWK59N6RtMzjCeAyF
degnc5T+obCCMzgB7YSNXm8IDi+ekseVM4+SbJFBx8Uql2c18ldj3Wt2xPFfvLGY4RVRSfbLCMdc
Bun2AZQbbZFCOesXcidgzYAf5wjgjP0PP386UV7CM58n5yZdadKnTDQWXREVBp1TPA0wf3htJE4t
uN+bBOfsOiWNBUtUT1GJBqxGrny2hvMXWKR+LKua0Gd5fGf+OSK+Q/nQVbNvaIVB8zIY14GXmuOL
HCxg6tKVmVufA4LUo39RtaXp80MhqzY7+L3C4zhUkIkR3QGOE6a0gyWCT9mYCbzNCYqGNL95eE6G
4uJbL3wuFgBdvLHH4S3laYOmhBBcGfmikDnRqQeOgszjIXylS8K+Tf0/HJ3HcuPmGkSfiFXIALck
AsGcRc0GJSog54yn94F3vq65HokE/tBf9+nV0l2ce3lTDNtlt4mbnYeWQqyT0LixSi5kQue7tX+H
CwUEr94bjRs8yJyCJIe8BmyQd9ZM/uWdDblXySHYwkcbqTAxB3Ev2wug0wRkuTdZbeF0ZtMgXQRc
WaeN0V4Z3PxL25XZ0wlgo2Gl8IEB6fQ2NTVdwf2ZBRrz5C+nRWociDmyoBBuQMPjIungqdwtzejB
tqhLO74MFuxw4LzpvlKyAwSwi7kxGwunbBKm8SDkU6Su1eQwIHB5f12+L437UrekfBsqPq0H9yE6
wmCZsdLEUxwR4nC0C/E4ywDj+ovq/bKuTY3JJ9gj2WPFPXTxu/XMpj9UwlYjF3sApHwh2ar3nHOt
knGUsE4V10xIvpLm4eZVOgLA4Q1Yg1Uenfh94Usnv+ELFp965gspKTTw6rPBTcQEJqxPL50tK9+2
ysGzRJ3V/dNnmVZnoD6cgd7UHjAY+ahUDpd/+Fv4FlS33LF5EGhilgC6niaPdsNNII5cBEgxenvT
JaNZZpMo5zC6lUWFKoaNcHwF/WVJG4rrt+e2PYOFDYA87AQOop645WNnzycLWvNdjPO1QcgsLoE1
0kW+E199+kecrHz6wwNNonuJgk1k/qUaG3lAdlmQLCrs3DuShJpefsmh4BDgiVKsvnhqkaufWDNa
WjioXSOs85eOlmo80vJJICoAJI4tYnZA7ZRk0ynr4izkt4yec9RIn0DjQcO4xsKlek4YHfi3/RW+
QY1kYXYKQOOcxJMDjRgtxuBmre16DICQdGVTLC/V0hFlGsX9Cbe+qYcWd70EiIb6jGEt2NlZmVhK
nZoD4D357TOXV7CMD3g9p++IuRM3ECjyxZ2bpGANL4lnDecTkpBCbooOC6s54dvvnYGLy4dR72Nx
i/bTdGuCDrgYA7ejCEMgnU0Tw63u/vV/nr5+deIP9Q2ka28ocxBwx/UBDzfN0LbmYisdyYiknBw5
o9jp4ki9LKuzpq7elSsQRrvj8W51M/pBjtiW7FaEy/KTUiINLD5EfcNZNdgDbM/AnMqQ0pBuaZO7
yaz9+EY3OiKIeEZsA8NfcLjmavDTT+R/dpX2w9k6uzeBydWIk3MwHgnhZbkd2wjyj1haiw9iIWZL
11YFkaa4vaktXq6kfi1RyQpceNrybS4RDXlIhx20PR4CwpVgdEt0OiTZHI5wGxwm5QdDwv/MbCoG
LCQohGXRRXbU2QxTqMQmhQXuEkIF6+FXRwrLlL1DuLCyAH4ep+K/+Mv4hyzNWTHAE/anhlgqGa4p
3KbqVyf/yFQVGlAWPur2yuNWThsI1HTPd/GeNCqJRG4HdUgDJHfqv16899thcVkOrxmSQsmmaoY9
XlWQ6MDw+D3UK7SRMd3ACxKWN308Jui3GS5YYlf7VLGl/BwQqYYuyvGSuYRyKnzOXXAgnCG89Zy4
p7miBP7g75RcF8q1/1OeXGElyeaErF2Ql4kzIaBE63hTXqSrDrX5vawdRCs9PYVHeR/1Z93etSyc
xkwOXWz0sYJ2QZjBbAANEM5X+bILhNKX5CxPEusyolen/8VUYKY2lMBVeQGAQ2gsfhSsgzumrrhQ
2S6AIlglJQTGp8ZpJAYX3ZyX2SZ90NtMzQjd5PJO0s8D7SngqCP1FCw+GzCTA8d2NE1qFCVpLzpi
CfFiV4bbZvltEHSdXfkbSfbMmB4VbooEQ20PokFEQwcZGkqjotsovwTV7HGU+xyxyUekydNPnPmO
i+wsnvvUFP4WzYvnFxKdWrlRsm8CS0BR5a+hcbK7c+aQJmuMNxLdMNM640rFqTyzNEin3/0XIVIQ
VHNZ5NvfEP8POLBB/Ke9PWZs8cz5s5BRpSsUKm/L8fEtfiB1wcxuuSqp9Gb+dT8D3e3+KQnNhWJl
oVnx7IKM2OZbf7n26cmjVcpg6eIZiY+UaWSaS3EOaVKrCWmm4ot1pOy6zK2SACGcgpUquK0LmeYu
rzF1/08R3Hkdlz+cYTH1RvHqM6avSCTrJo9zCKr2DmPwCKba0gLB7AWqb5dLjkIfifA5ZNu608G9
/BvlY1V+GPSd5epZY9eC7xvYHlUFI3YlcnEGYWNtIyTXnmaw+F3mLQsRYgBHIVRmw/sV2b+yRHc0
ozSXCHrVuG/eCPve+MohsfEfjnaUFo/klDoYmYs/UIXwscjGkymlLLrWyFFMV4X/VcZQz/V/JS3N
pgHnpo2SdSjvKPgmZ3VRAGgaMc70D196ZSQjTOPJlCBDt1/eEA8ERDTGBLfYAR66Uj/kHZ8LbDWF
ejWWKieTLHa4hx9uipv/D0GrYCCIhQ4Bg+VSb+j7YvbiDD92cx5ctomMSsfJKVHIt2MKh/NZTDe8
paL+q4UbSTWJVOi7xOaae2KXkcJNnFsSnsHxe5i/cLtjThC8OugNRDHHb056Ke9GvM5CWzzSsgP7
3f+dkaGgE3LQfeBhaF1kjBEWD3+r0ydN1wp6BTO9DkI5TYJmHL19lwLzmX1Kp0K4JbjWclJMCapC
iLGI0QAZgmvV+9s820fjXmBTIpOsmMLnVKGoEroiJQRblDdZcWucJDBdwlMU2j3EgN1SJN2zTShw
A4dLjfSBLzpIX/KhQX14L8hpnaVP43M5B8XgyT4J6hRW8DmZyH7ZDzeoZx1uUrDhOxRq0tt1d1Do
YBNt+snoYR4s7A+TM56LzfShc/DWt7BzUI2gBWmEPTeRQjWbs1y8PPuc/h9crFgTU6KaAeBP6kYn
N3jmL/3QdI7uEUGneLrbTTvvPG1qZSVhIAC1QyYa07oV4SZYEZ3Z9VyS65VTkJQwh12EkEAHsc8B
aCZ5tNQgHIy7fpBLu+Oq23zVxql8EaGEG8YA/AAwmBeWK9pnsVE9GhQpJ8mPLF2d6PgYYu6h0x64
fhCoJiuc085kxpLrjduac9ymdJLFfZyoCcA9UPtbCbropwTc/IBrPoQTIFqGSaqfbJPO4X+uteCH
0wsnqV3hWV5RxoYYSqYrfhAnpqn6Okd9A3a58JxX/xr5hKIey8RSv3XGCnQz1f3F/w3DfW2GlCBP
iHg8gsZWLMzkxAdSE32wYpZW2rRsJT9QL5qY/WsBNUcjhCNv0I9XLiGRdz9/WsadaCzR22QHJC2L
D2lg9jwUsrenEY7AbKICujkRs2Ql7uhrofWOpO2+UtwMMeAaaij+Lt25/Ms55kyZ2ISi81NDEhPm
54MuLbNQVx6giQLMDNmGrgWgtNGA6aNOtn91A89s18mnYrqqxKf1iokUbJlPv2OxtJVz9U5RvMTm
WHN6GedoLi9QVu9SXgxB3PuUiF+JeSK4L7U7ujMj/8Uq0M1muVOEZ02toW4p6HcZFYOHqibvZI/o
umP22RhHnaM7jgB9eZsLOYBKfPFHw3Udv6kox2LmjqhHxUZzEaoVxaxbuqs+WX4hmyodhHqGU5d0
4VBt7tM8nFw7LtF+vy64vEElSbxdSR5GffeSPXHo4oz1iLRTfw3FU3BvwoesWChc8ZewPhVnumsY
ORm/eXMiTrN28u+czhRS8uQv4Vh7m0q/D+OhwCiRnwwG6J/CR+IgRxvtDz2M4avR2A9Rle25hNOd
BEtqTeYoJKap/vO8f+W3KGSmUFttvKeabfwRuK3gP7qPy23cMpC/DLLrOyPKOYsX+Lpsw/Gzys3Q
t6aLTARnwYbeMdqj9zSxpLuwcHoo9sLFS77ahtk2f4LVKsEr4NP6oB6aTaNToLeCyDVYFUcuamTg
FNEdxZdA3O3KoY8BdsIi8U1lAKKK6kBgZiwtr+tvmWIx4ptoB0SaEZQrKAi5vhEUap9nFuIVnF6r
/bbqL9tkUP0sL4uLf+9JPpNP2YOdTfWHNp2pipNJ0NHshmWEpVyj+nxhrZfbLt3CTtKS3lKX6zj+
XGicD7kgOBnBvcm8hSZi0zSsQIVgHriq9GDPlzZIbtFfc9Dj81/GCZJU9lOvHlyPLaA3RWN3uZVS
WnKIxM+yvggsJ+nNU68xmbJzLthtOQMk+WXWrecwa8vMdfqt9we6HBiBnei9vcb0HmjlFvSVjAKx
1mGvYdkiMu7helCPcrjpruM92cC0X0XXJnZFNJzyXmrfRkm1jJy5OiK76n00TFC2jCY1ppv5GYrl
yNVLJass9DvlW8E7Mx09b4sBkQKb86J4LojQThbf5nJVWeG9y6xM3AAyKp6CtK+S7TTDuVp/l6gX
mv0Gy6uwLS0ZvBwbplgqprjl6BIaT56E1juF8fC5YTYsmmL2U4hu6n1lJZsFXKWDxmlgQUJ2nQNr
5xBJZWUfEtsir8/UWZ5OAbc5dAe9fufaN4O0tUBWV9mKGCRRzUuazoHVfeea0xIPne0fjr4ge1Wv
6Gekq+Jb5QlbaDyVuE8U5hpB9JFXr7670cxXMYnymX9R2ZmVm0LdCayzeMXH5SGqbI9lM/4bwz1C
JkNmRMtvmXL7n2K7GC4ADkTQjXsxPycSzUhcj4PiVjam8AMhw5ZQdQoM+5oa8ToG8N5WwqeOHjnf
A2KTtk3gEEB5Ul4Wmr2jYa+PZlmjR46mRgeJekg+9PYZGfeUpTDQtsuWodhXS1FbLXJadpcSDpN8
j210FdgQOzTugy0/A+qvDGKNN11iE0M3IioX+781KWWUAv+z64h/cthuVAqqCH5ToDby8v5/8DDu
v+HwQj3Vv3xSD8cvZVe/A0rY0gOr2GNV0iim7KGjBcEtJjg+CiyH2SXMLoi5MqXtErIGJUT49Uxh
unnaTwjieQUtdUGCuNl6iES5BXawV0zvk/vhvEbSt5csre5Su+2n8KMFcxi146/76hnfe6vRhipg
UGqTfPnAGVhPaKjYL45cMQ/E1Jdf7eJ7z/UA6dDRXosL0hVLG0WjRUIFhqlnmxrS70a/jrrF+Tii
SwF2qE9zyF4dV0HzGMqzvLRUJFdh354Vmzjs8I8AbFDuAwgTyb6K3bp1KIRIP8VoQ1WgseL/ucj/
aIavp7MOdUg5Lb0NtorhJhonyduHXJKkL8ZLZfURbX1o/f0myZ5y8ZVTXOGvJXY0frbQqT9IJY7K
KQmod0ODOQLqA51I+sOKGHPU62zYctmm17fylZneo03/KPwBX7IM/83eN3YYBj6SVTocYCUgG8eG
yPuGayTnw2DxqD4HmjS71fg0PGuZzj9cr98pj5EgIWAr849DZ8YN5By7kz9CApktiangWGrbmlMQ
rXVi5ZJz73SnVLeEugVMWOTHg91Cf4o5vsHDjxZtB0lbycqPH5OGAmmR/A5suIoj6cdRsRuD+UR0
ZvqBzMEA1/EbljQGmfAYqI7EK2KTai1bCFrqp/cYkCIQq8DIFzBbaABwER2a5bXp7kFuM2ZheFqq
/2SB+iOk9/CkcZaNLIHih28FIiRy8RpWGl1CLfHf0anJz0lWf6JMNJi5YHxhGh+HsomXNtFkbGSI
s6voQPthJ93wW7TjN0TE9qZWdn2X6J3B4kV+mJ6FfbbBq5lj4wpq/tiuPilLO43viGczYd7MaTNX
bfrKhels5UzAMjfRnEl4GzEGQKrTbU4/KaTq9miQaPZ+Zf0yyoht5qI4gnyLtiKlO7QB7bG4IG7D
RQaXn5zV/jMF/EaDX3jIplM8Vat++ZDBsskIY5ioBrNS7eRPMzm97DsBtu2K0bi0JcwQsZo5/l3x
DjVzPGbogIMxhsiu0VnSrTgq3GHPaeuEow1dDIhUX26Xv4bhBvmO7vR6O1DYUXzIxl06Z/WfTPyW
+x4/vqCY2nmAbzkAjdasmEBoulvK/7KPBBb9x4g5gqsup7PKd7hlDFG/Uvujin4KIgIwvF1i5r8O
9c5YbPB8wBqTbx0Hul8u2+oGqCedy3q988p/ikyaneokNmRN35M/5l0I3iq3ik1L6StX7OoNUr5g
VW1CYJi8N8G8pzdsNVAA8BQgz+gnXTH/uuuRF7xmNi6iDG+qPxqljK1W3TtwTOvhKnK4qs/RXCIy
zD7YtOS3sub8eTl8LHE5HHFJgYe9Qd0UkVH+PJt7e5Rvgj/wvBQfV0eYrX99yGR5y++mLK5oK94Z
kZ2rBlB7hn23XOD8wHAfFKWJENlKbyk9DOM2SCxuS062TUYHxxtquMCIsXR0d8r3ff8cOjcT7RIc
OrzIFL3kudhRgjT/uitwEg/0JGapqbTGUxjSXDEdU3/XUlgNykGlNxP6cF1xf2f8v+7P2q3n6vDp
VZtRubbxQ82PenwD2sJ1J6BYCtxhQgHPbYxRpm8aVg/gCwAfFgAPQfrEcrcOw9+3y8WjrM5ljHUF
mxLeYrs/6GBdlUdE+Dr/5/l/8o4v9Muby9LSuZ1yEdmMCcuvCee33aHT481TjnXPrWKzDO0qYrx7
nKfSgLNoB1UOBkbaab184Z/Djz8mG1yoExOhfY/0yU+s/PM5Jd7c6YMrbaH+G2ZBJzmomTvQb4RK
iOAAyPe7NDYSdd21TSFy2tM5d9cAupDaMrIZElODVTnq/NQBpSRI8osbWgfCK79iapjZp0BvTrub
olOWXhYUzBgu0YCRN27EVFbMv0aMoRtCYiH8qvp1Ud0N4zxq9DyZ1JskEYPwVS5uUu1zIXOOelQD
w97aXuKAC9cBjWds/C6qUbDctP8ve+JoC+M/bDoy+ROdUiuH2dyic1TEdayFCfWYjrLYM4dECa5F
Z5qdNPEmYIuQfgkwBM0GtBzDWprDMF/0N4+ZMyKMqD4NAS+ptspX/8Y/hOP4ySwOf5d66ikfRfjX
8WJo3wkqHteuk/w5z6go/e04Jq2Fr1g+MXLwPxaIP/uYY+ZiPPt4IczcEn9SmfGDOf2gsO/4qxer
qTkz29i1zzqmWWEfVIf61zP2uryZdhTWTdzWQSQbXNcTS5kuSGc1RpR2hfyDjy6AfxRcJf8gQCe6
sBkkWMVHDhnbKoZKDXtGbdcZWmcaMxhttiKPiZN528j46scDwfRbfaHCzKI9Ds9vUW80+b4QzsFZ
gxComynH3rbdl9kfYW5POPGv8Aim/isWD5P8nO2PzMKMm8d/CqsGnLSxm3n+jNyZ8JYYLrO/8Q9P
rCReIvxa28B3sAfqe5kzgWbyac/qcG3j0pyp1WCp+p3kKAbkwb0RbfwYLOONiskcraJcWGNx9LnI
jJBBdhLvSk4MZpuOF7o+Vg13U17HvnebjxSf6ayul4flu+UjkGbGMwbgAEZr9RCi3Ryk4fhHpVr7
q9HdUJ+qt8f10aOt8iCAIDO7D8RIKQdFVlqi5iiAfL14h5+HN4tHrSONoWAm+wAL4TUnnWEb6wq3
uVzBHmqyhDdAncfXQt2q9Y6N0RN3UDx0FC8gUCbrdjtiF//rNewh6iE/hL4br9n3Wx4XeuG95/BT
P/p+kx4gSBuW3sDTbIx7w3AWbTE93G1Pslv9WB8yaSNELEy2SpO0DCrI516tMI+PsVE0hSOObjef
6srw0XOvKKIPlStjcfhsXxP3gN4uUkvi0qPl99Dl3jrU+4EreohJdBu6ezgypfRbRBv+QQ1d/rCC
iM7+vzjIzmLc4BO6i9PGu+X7It52SBDV38TpwOvMdMn4mxZaAK6e1c1Hz6pfsVzsFXZgf3nqPfpf
4+1k3KBmTY3ECuxq+O0m7jU+iP4Xtd1c50UJezBNiu8W+wTMec74xT+ocDJBDBGwGBW2gMj+zcym
hzTa2p6PI9lRQaiZ9T3Kd0m8LZeHBLDR3AGAf1nkhsLqazyQFcXlbsqPcK6wNEtACfcfFNOZBdOq
LK9QJffGDYDa4HHlckv1XRg3A9EdPDIHzInaO+S/xluxXSLrG5WlR9vaJM2Uhg898VelqTF3j24V
o1lJCx6p5jl669kau8vcoESBQ85nPWnosyLVReigFJxj4WQhCfItHRVWTZVhmD9yoX+MGOMrJp5R
j8TOCY/enyQz29g3lwlwkD6/T91Pk4Pd1aVNgoVtWZ9lYR3qlp+xcI6kPj6RC8TLBwedHL4ufA91
cj39XZTfGqjODP8Oh/jAP4w4zmb6W8Rlp5aOi+BecOoCbJTUR627FcJdw8cdtJDR9KeKJlz7nGCX
trf88USktX6fya4XPIOMg+uxm2AOnafpXQF3FB+A1pfWye25aoVwSDC5Mmgbt+xFIjobbQORjSMi
PmKQbSj+xLAnWSf/gnrfHppzYApP6qb44HX8f/R7UkWGdcNtvzpiVQuAlnRszg5vvjXTU4BrV6BY
7NpJt4mNMO1vlt8YM9TxJm1VwLRw91bBN8MGUgXX4ZRQhsh0ZL79zt0HEL4IqO0UiykSaO18bazN
onyxNYP5OCY8KrauzK1ZodU7QDqhOCqXeksvYW5tGKb2z+bELZMfZsdLupvrWHmDYfA3WNVpciDo
lb/AunIQVVNXFu5obYIZUOmbA4hPtguUXK+i6v6ouQJWL/zOGO4neLT+CTGMA9aAQ4hW7jPZHmy3
wYz/468T1Ms0YmCg5HUbvbLcVd+J/6zlbQJOwBS2/TB3cou2eG9ji3NL80Mmw59/5/yAJDJhfzOl
5Y6bA9DQlEGpxf4EW8vJ9Z1/pDwVnVFbjX9MkvzUwn6oOwpqMDomDybn098Wy8SBbR36oB29OhDj
vN57LGnTOpp37lX0AkqXOuWqsJdMK4lM70RXc2izoIg6HUw872K3CxTTWLfQ0hPO01zwWfEBK6f4
COe2K9GMzm/dTnwzRHld0aTRfbcWwQHGkCk99vlOmzbTqyQm0UT/UvyOK/7bjNMoAvTbFfcPW4i3
QmUvbzUnctnbJtNRVH5lECYTf6AQjiLUofFrfHYqQ8ceErBNTRKn9R/fCkETbJRLzn8BJgPHAvio
3I7k/VgdteoYcgxK/j+PiHjv+cubBZQqZuuyADKHndIcx3W25x87Qlp0LEKc2Qe82oz6PDhzdB4K
+V9nR5PdNa9++lewybfsyAXP5cA9xycB4Rmj2faPgy9SgNCb1F7zYNakIv7F18p4yx0FiPVe4VVd
V+FeDDGSsXT4OKnFM9PlQmWsihV2otuGXx13w0wE/iSz0EBv5E/72S9wQEcOrwHDG+8rZbtk3JTA
Dkvt0NiFbNeCi5/sL3Fz4Kv0g2fHkiVz+Qp+evGgjBiiZ4TFSttLP+gzPJFtsEkWpp8CZMSUhfjP
7fKUUFoOa0L+0NVmpTwy45qjJraPFBzYsVvaeGfbAKYTgmJfrQtuDGZxCi9S+UD3ahhP4Y1TLQ0n
7AioV/6V012k2vK/tPvozwZXdACUrR3D9+WAjysKLPAxExwJuai6MU1gg1YawmeemUZYOczleB20
rUcdyLDl1pglzNJ57KM3oncY/oiUiLhpsCk8s42cSnFE8MohatGb8pWs3lecqcrvKKNEmw81Vawu
ew6CYKL8TjxpOcXX9VWL7XQ8GjLMHg47VHOynjXM/Yd/y+RPdOaELX7bROutVtv0uBhUb4/0mzJ4
9OPMLIPYDrs7aEK5/S2HLf6JNt9P+Mo0LuXpbDDYFYUrew6RKG1MqfdYdLY/bo0QzZG1rbU1grmv
hMG3ZkuvzkPrASKmBqrJwEa1mSRnLxmggYs9jQFPywQ8av+W3o6g6lQ5eeD29Nmu3IqZQAV+AzeB
RD2n3dNcSQcCZcnDzhdR42kt+qcSdiu3DL3k3MQf+ZCCW89gKc/fS4Q2EPmSgWUB1vSJOaIPftis
h6/G81a5TyhDdipwayHNBCz4BgQ8GSQt5hRdx2ZxWcYp2hZeUXGgYIGzMlFizrnaTlV/SqkiBonE
3j6kZDMmWxFpX2HB4aIWQ0R+G4wi43381bCbiy2ZD2lbgE76hxdg/Ju3UeQZvHQBlhMREgk0vHbd
iCyXSKey/zWAk5PGU0m4DWE96uRdXWGhYdQuXHq0XqIrGrNwFu2VgZVP01teCTaE7iB1mK+xHBeD
stNRV5tDkJwzcmiXmhhLhfjyHAKOlrAc64weZEcrMOkdx6dEJIv0tMbW8IiW/6RhY/TzpxYuhLUh
b+N0V1XbUoYhuWA82NNXPH9/RzxArczVwdTTdYeC7memsaU4LnY13ZxvCeopzJ/1X3zMXPyn1SmL
vgyyf5nZ3dTeRqLAEIOHbWTQiDFp+ODMFakHpTkxxSefahfaLsl+0HgJ0Xi450F5Ji3MRIZmnNVm
YBo3BgyZ+ifzFn7OiN/rEH4yRSvGzdw9zxCRVvaNdspfdfKVMhVM7CVHuIVVZp/JF3DJNWSNc1H+
NYABJ6veT6Kz6B74XCVmpJBRd90z67ler328TpL0F/AMY/XgZCNObhjtK+ZZAepQhA8oO2fM5Ca6
XAiKINoyaOkpZI7fcFpbuHQr6cQxTb0Wb2VwfGbyipn+5iVmql9juChRaEESY4232fHa5MqZtO/c
6q0triML3ROeZwkGtggO2RfCV8okfhAOqPMV5Wsp9TYYftex+g34dvI5WtHSGez4AWAkY2wYOUUQ
QOTMKnz3TO06JPJG3I7UZy+cgHUcCOthzDHz2NUOcaEa9tryR/Ps7G9xiL40dpP2HR2zIwIWii48
HWIltiagXEo3XA264+0EWlz+1T8GQRBUs9VXW22C1BlWHoXfq67+xbO0Ar+IPukCHawRVfABc9Q4
0uwE/LT+XHZmRl6e9sxhK7nw+W5FsSdfBsUuKI4tuqVuKout2NMOga1dvFC9VdcuxaqVfAlK31YL
kXDoSpFxQh+U7yL37Zo58Yhh5WPb4/YumJikrLmi+qq08FZRve1x7KrpItHIBBn5XS9THEyNo4/1
RZ6SNWtkwb8fTWnxLaJKcmMNkMjq9D1UTji8EwiP0aeP9/x3aUcgJmn62Ygb/xLcgpvWuenhn5Gz
hDmUih7ew8eCe7YUOcgggfGpXkXBYm5LKN1iKj2amMh+sjeCUOlTwcMzyAu48u5NYTHmhbI97Jbt
uSE08PD6z/E3TJz4UhOZKrbdxvuJZ4fId5pdma2L6/BRL3/pgCxfS2aIjKaT2J0I44hbsX0YGr3x
K+0sUkjO1Pnqr/XfhQk2MGOkvtY6VLW3N3wU82yt9E49jozRpgANM2SzlU40HJXzTI0DY3STGWqk
r6YuTE2MHV4z76bdwvqlNl/jKYLJHDmMLwvGQ/KAawezp1Tju5unHF36F/KoZDKY1OUxIFi6Ftq1
dsLKB6yCUwx90WHw4B/o7tIwh7l66gTjabQxnVXzc88AidEqp5xaUzgWrRPhYfROTGjFjUd/PQUn
dpOB+QJpEk5TlM/Zi+axPPrz586bNn+h8xbI+Z+XJeNRhKHBAEBfNdh7pWjcpjN4sfvxsM0gNHeQ
iklYMLHE+LRuyCch2wTNH+YifZJ2okD1Og5xsuhLJEgm3sCk/UMWbTpWMxZJyMDpaUEWIcv5qxJj
E4r7riBkstMfi4cRPDSutXL0gdiSZUcUwiR/xn2HlPCbiPeFj+plsRGrB5kARc7XDuO4wcZNNiV6
h2Te36AjRdqmczuRH2pyyJO3fp30la5uoT1kBC3C+8S8xyfXCOXbGflgaHavTnK4XKvZ0dM2KscN
FmqE03qTwctb0IhOCotOKED5itOtXH98qToCxEuvz0zKtfneAKyUoHPIF22G5UWDKbqeLgrTVy+/
x3mGTdpkjOUfjIU7YBXG8oYQmCWXILozqUrb09wy9StxsXks8bzzWC7Lj2h6t/p+BohvmOMNhCcK
ma6y07DhjfqQ4/uY7RPFZX4u8BjhL1aPLMLYYnLXkFbaal1Z2t4zR8PiP5yX7mI4taUpH6NoNumE
wRPbQ3go2jOxBW+NtWEkgoQMQLkdRcQCHb7AYdtop5yV+5ie0Ito910SeVv5rn5UsT/sk+fyiyw0
YYaNjaWHmy9qTV9Sw52yE274ZH7TF51AuxMVxOvq71jiPFs82RUM6ciPPOlrHf978GCHhVUuUz7K
Vd+nNpIvG1LGhM3rX6C9vtig9Ud0rCUGL3/NEb5wfMprk3OfTm8ijJNVtZs53MEXK2yDKeVikGq3
aG1ykO6T46NwJHMVHWlaEN3Fk/3Jd/G/3QrkLMf7eHJ7Jr7NlskiPQw0Gu9quOQkvLGFN07ofqTk
/cL9lFvxq9y3hKbIcB0H7A4m03ga6tfBQec5vIGdZpcojk21H08r9jEqexInS/4KtKF1ziZMARNK
IuN76xyIlxLv+4VpXb37CRkI2NW2SAntW2O/9ZkpkAPV2euIDbqcLL39sPtWNXsEUsv0jxZrnrzv
9pttIlk11nrPIJOpq7W8FFSWhjsdf9xJ181Pg8E5NdWfPmNeE68ORMtm/ZGO9iiZ8WLrAdpiCF5f
PeOkh5eJkhmVfRdwDAr9gnYUrHcYs0/q+gh4nMIeIoY+QwMLsi8Ngxy8UvZ80necydf7RegyAqJg
s8t+mINGkbuMNsET8TlaLw/tPvpajgcVUadbHvefI4Mbntghc5AhWf/UPT9dQHLkRSV0b3CPRl7t
TI+6KejAxJJtbUVvLTHG2Zyy0gxHGZBpn8bCRv/SDwOs8B+MQxCIY4j4DHHsonJwTaLT30MyHTSH
cD+1wPUfydW/aT8xkH0u+N9UMgLv7sNzu81VGhzNZX3QMTMxBOQj8PdG5YpEbLwttzLpe/01gOxp
XA7L6dKNmRiQWkbaIUrNZwQAm2/YX/NKfCK7KNiPN21uG/vpyLDeQ2y/FNVqv8DDMcuaayZjEOhH
BDRLjwm8HjHWCCdgLb/LD9xm+jXozZR5+RMdz3CJtyhu8257B3w+55jQeoB1Lnkf23aj4nwTLPl/
gL23+qSXgyk6gFun3HhW+tlwvL5ORC5PTLz9H4AYh+nKsIhF5esMByKyxH8eJkh3aTn+I/vAxKR+
5GseZBTcYuMTY6+4aNspaqh8wFxlgBMpM1v4vzGMY6Z0VxYrDZGTWod37LSftQ2DJLVZgcgc88Nf
ELCxPgHexeVCAeaaDk9GeDvxyEBO5ciFkU11EovJIImfyeLbDIe1YuKBWhy81fqYAfa3KsMi38Rm
CJVbuCEANTymVMAdqq/6nly8q0H54hx3G4KN8Z3+YP1Y17d2VzHw5S+w6LBshW2C+fEmmRZndt1h
APP1H0ln1pyq1q3hX0QVIAjcSo/YG2O8oYxJaFRA6fn1+2HtqnPx1dlrrUSczDHGO94mvweh8jAF
F92QOdf89Mi7RYeJHpzeTiM1DfY8IR1coqhinn6DHfawQMRRUTkXTR3c5z/9GtgKlZ/qgmByVLN1
r0HGAVcP5cxp3X5dz50utQb/ucWIJZlGKKgcKmidlUDo1omjtdiE6UyXix51nZn2C8bNaB4SAMGu
tB8mblmJxhKDCvM+22svwnqs2hPqbSZd2/qD90Uzh8Z+Nsdnv+Q5zj3C1DqS8NQkgGhkKDT5vdmD
GwEoNqGEzMSUvQEPBHtAYVDbUR3oE2ez+DU++MDRkS4t2ZR/erPIruv54Kwfe/XjvYOc9PriTWPX
BmNACkRWn0TiTCOkzQWet9Yr5Kth9Af07/FFYXRaU/aVDqgVotILmjErEYvuMe1MFgDgVvmC0sNg
yPUxMmHIx0V11vYQzzxdx3FEXQN53B3KHnjBPHMbysBEbF5k39gDwJkDbegEt2msd+6hMGws449x
P4Wzwp0KH5uXJzu/lU2tlijMfOpRJfzCh7//vrAOwNx2HBaz1T3UdPIjFxJYNRsBqAVfFEGWCioN
KY4nBQl7EL34MmivgJI5zvOat8NJkSerpOwsBkgZTL3Q2Ldvw8T+vZFPHbrYybTBF3+KsGhYXjh4
/b8OL6exUl+UDk9ly/UOMVIM0KIAaXxrZg1vAdFau4bTK4GJWMVZvw2+mS0OIglIe0i3R7pPRrfG
acAhvPpELg39Ovl5JHicIHSPGl78q7m+gjvLMS6MPVuIgbvW61clN5OXreXYguz0fFnQbB8iRtSL
GZfzWDsDuQZzVgiUE0ZWeLrJqjwx7JE8VJu5cqZbM3vJex3h3MBHw1U0YjfXsblxk0NKvD2EE8GU
IVCwsN7H/hDbOQotDwqRmp2l9MgXxkxhQOImpEJauHQm7JbB0MDJnbUc1qYOs2LxWL90l4mXSREP
CueBXPOsXQmBmAj9pK3QPPFXIEUkhrllVGEYxVnGawsuNr0NpoN9A5H1Bjao5NxFFuWwH6z4QrPB
EpV1xyvgP8T63dJnhx76jLHcz/2a7fqRcKsNcSnV19N0kRVA3qLqQsggT1JJNg2HD/wYKFU5J2sw
kusPVgZmvhisaGMgOJUXL7/bvL6rARaOaXylDpuFxcOLYxv13OKg2znxDkhdxUXtPv0iXdxc8YWM
InyAothsvmAVV6GGcdgHGDfXLskVuP+YnHLp8rbD7uGM6+YGUUKZuhhoK5UWAN9x7uiAGNsZS/JT
OOeHCWjoV2ewqQUXDw3ZzsBhXkEdH7IoIkA2EJAvuEQu8LNKd5T4qhZJa8lL0F9XWkkId65YBSD1
VgMFCO2oEt/5aWDx1U+iVExQ45Ao4/ykQ7R05lgEaeGdcwdCsOvuDhzlks3ZBjq//d4/vwtHTczC
ybiiYChbBjc9dnY8kKC+sBp6hs8zUjzlK97iIAY2N1tyB812LMeMbsW14iMcIINzeS8d1uIZkkHd
kWM7Y51vPS3QfLiPL5/eV3NLE+UmC5UlkMesNMl++aprnsN8yQqfNSWVdypROvPJyyPBobZH3YIs
8Fr8yPtXtRSCGdlYBsQt87FU94IM99XUPkqb0Q0kj1BH1YZlh8fKomfL4mMZvssc3dqToHuaO4gr
Zj/M23gwORgkWYJjWChXW1gCKMjN+Zo0k7cz34lw9E5lgEsNHRxGEwdoIMpGPrLe+HzCJYeBy9Yl
sbP6m+SLJ6tJUkhKGzaJVeXX4SdDi3+Fosx4u2QjtcDyTcAA7WlVKAnYRD2ycx+85nhok6MJ57PN
f2d5kO01NhlQCV2Wp+x0/R65LARjH18TCNmU5CskTTeF6zhlQrvyj06EMwYOLk+to/nGO4aeHqFN
cSXTOVnOQe90Xgp89BfJhtbIuK+6L84rFJXqULpsbpl21tmKDhkodxNR6CzJHoPHFUSLoByRL6R0
xbc/beIX41VpJoAD8l7+O//kWvVIa9LWTCF/ZMP6BH1MsKtmXVkvIU0LYvq3P1ofvrD6G/B6Fk61
Ew00f+tOow27HKXCdKIUH4IkGCphNQzMbaBAAGTt5I4XddeSMUDs3IJYHFNnFF4ogs+cOw+ZeAjO
G4Q99DhkAn+i9RKssfeEX6hGmbjYS+jgw/zuqZMG8Hv4Ab1icW96VG8HilOzoZfGhwDcwelZOfT8
KrC/CvM9+FA0KVQYtqHiQHYBVKouQikgEPB3JNZVP1B9gAf7P6BVFW4KGIApv+2xuQJ1UUjYP7Aq
1qxGtXlcJeduDhNykXgQgrotSqqJGd25W/0E1rMmutiCZgohacLHsANZyNgccNocuwvJ0wz4D9bx
+2k+zeIWiuf3fs4PYFWHKeWw5S7CvWWwRCfOTQhfrAoB3F3yX2hlr9W20PnngYQ7h23RFK6bLD7x
XpnK5bnJQ+7t10AG7OT4Gzn8AnCHY4+HLNBw0eM85sRiMxZyn+cDFKXDq11RQbvIbXpjnc5vyrmH
DefoNzoobi9XuGhsy2udnQA2G0tAEEPknB0QGdPQAINJwFr6X0UHSK+KZwUiVEgT8A55+yCV41sk
XTVc50NESTUSSsQaLOzQiVnvzxwQABAFEw1ImuLvbF22J6H4fJJ7vmKtK3YTQz+C1VBChCLrIHYh
hn29+83A8gcSIw5jWm8/n7DkwcxWHdIflwI2IQ/cqjQXaUjddV+v8/DTWcrbfowbAn61XYHHgm6G
wCG6A2LTj1NlRz+g/z51mFwTkikgEoSlU51pHwGJS8jZJD/LBDkp60cRdNv2LwE+HxYPIn1o4s0X
KjYNoc+iEq3RxB1SBoE2mBZcdEJLgTbZE/UFe4u5RYY8W44WYpD1/psTG90wmlqKbCYzvw06th6d
xWvAOl/4re3456lYXLi9OaNE8bvQpUUep5T5H14zUKyTvU1MnJJldVSOMDEQvCyMqfBoLunqrmJx
c1AxIvxBNHdwGlhQqNYXn8M2of/AEZXlW+eDBG0LhtQ85F64IzppnRFFHVEhvz24yLkFKyXiDMuF
1NTR8NkoK7i4NSY+q7kRkovSgIsKJKT9RKHiF63NtHaorLA3X6EEcziZeeAKgMc0JwTFFLTNOP9x
tBXCFEyCp2nRo/hDemAw59PmJ31I18s3P7qpCYacOICodzZbkg2UmUg2NkoUQArEG9LIvFvyHfA5
M57Rm+jAtwXcO8MqgS0vyZEvlmjszBQnnhaOL6seV+O6NUXSuuwapKv1mdzmIVQKpk9j1QbZ48Dv
OO7m4XQers/YjmBLaD57MfombpVU8MbkCw1mu9S34nyLBIzouQGZPUy1KbQujd0wTWzckKcRWzjx
Qt4/KnbCtkArNHOzazIuCFrBpICmR1xqV8gw+s1Ycf5rmCPNWcUDul0PkTPa8wOIDoF7YKnYgrSQ
HCEL8RSIQltp9McrKBOf3LgIdDhKk8glkP6Gp2NzU3Aa3xYhdEzCwGjZ3esZCG4tFVPweaxTK8+c
djHUM6QcMEPxhwXeXQsV2I3s5Jzs0HVQbpw5KfQcC4hVPkdnRCUy28PGR0cmGKbwyyuX81QpNSAN
47jK4hVLxQLUHy8ubLUgZECYgC1OvxBPe4QincLweNF6mvTyTzi9UIEw20lL8AJ1PyZOrqyq3Oxg
OuBlEErDphKciKAq1sxUEmg0cV65cUEb1EIZ4lND5Y11n2nAxNKT5mgh0wslJvoAiEEtyDFKTC58
NqIoGZpTj4oMnL+5ov17YA3C9FSAeEToHC1G6DkJXN7ocg/28zNgpMoozc2Grp+wTSToJ+VpdsfP
4UwH1UOz6fB7bG5MDhSUAnMzRFSidIIZm2A/+QdaLd9wG0SHyR9YcnvQfb3OwhXqeGlONFYEoEAJ
OChPYMwB4IP5iIlPuHTKDyM/29u//JPYxpqnQ2Xgc7v5X1ydqczP0SFKrU99YK6cXv2EOGKL2o/7
Xb5NXQX3cu0y1ox/JefhnJ3Ui3TpHtd/eTFsEqL2CFHnhVlmGt6FRQWcnXs6Agnj2ibgE3cXJ9Sx
tWYrGfxLg8sqmRR8qlFl4BlBEq25Tb619T3wcyRrNmZ1xkQUtZCs0SCgSxyRX0FygKuNAKHzVB8O
BJ3nV/nxduF082upAXKgC01GS0WLApYO6HrR3iFR/poGW3oKBupN9LNPPltvuLAgZ+wPpq/5RqdX
hVwU1gBMwvJNdTl5w7nCDsVF3/vxSjwF+CP6YfyEtsEpzffxTf8uP+R5MN8PdKTpkfaPf4wTFr2s
Pl8OTmzL2ABRrUFqB1zyFslnH0QbbUJX6V9/82UdwCkCSdvMj+RExa5mv8L3WgXnCcEjS7M7v47Z
UpTtwV8XlvCX6FDd95O+ifRI5rFqHzMZA5ZEjLNAu7CWkiVHVJUC3vjcWMIAriMTapWODAUzky2H
i5cUbCP5q+h38Q6J9gAaKHrjy/iyMav75g57qoQVmuOajDBmSQ718nfcS+mnjPNnxgy0R0O5eq2K
PQniZuGKW3hyw9dEhBLBcBgiF58iAckmCLiyfFwk+u6PKVfMek3eooqd+GwD94B6U/zZM4Ad/SOe
eUbTU+fg0kBDEtwXblyGPXoh8knNrkMt54+lS/ghdDvIzTT3f2B+lEQy/wQhrIwr7zX0vIF/BY44
fS0Kn2RNIejnFMFNMaCrWhKsOMYkZ8Jq4DWQ9oqypdGmzVJhcNrR5rVFqTWjBd+xLBCJoPtUjtpl
fkPONf5NKZ5Iz2DH8qGc7I/7mvY6YTyv2IFZAJQQhjLlki8bh+kk1faAeOUObsnh4SqeHKI/wpTg
K3o6WurREybLWYBMi+qMnSJ0BCA6Dsz+bm6n5mruMUjr22egvLANKi7t8hdeJ2z6qX0C+u9MeNuy
P2yxUS+IbcY82HmBqDeQh80GoHIC3/FBwW2Y4tRhnsud8FmXcE0arGcu2ab+Ltk6gJpBze4X4i0U
gB1PHBFWGg5aQtjHPtLY6ibSoSFYetuQP/r0E3LgSFKDAApOmYJdLDGCKjdpjVcxqlVuwCM/UXIf
6+7pSCbojXmHChhAJAGXSo/PY7vG/7sMujD19e1jg5vo6gU97Tc2bP3r8djNtxNWMd2nd8onb+eo
H2FhfzVf+gGzgRfBpRCO3XZAr0lfCQLC+Wk4Tu7skrzhioHvominNeJsr7AfIK8y/5pxIgmdZBAS
qNi0QLHf6e70rOMbOgGnflopHgeGz3vcVAGoJofjSV/3yevNakTcpviCTRfoPKw9Gh+02dvUJ83V
+KD8PP7dWnwjTBbuK5RnNqwXJn+F7X1U2cIf6bjk6uUfhj9FmZvqUf1qJggCRijLPTbSf+n2WXyB
TtPNJx4d6iTOCGGdl8qxSuw7jxUXZCvSf9IvbgGckw41m1g2GfvxBJiynhNc+cSvyn6sCwROE17E
Z3nBkthxi1b4p0hWX+3zJ751i/nPU1qqRB1kIEkwyCTAWyBEAKywlldA3b2+juUQRLRofOowi/yM
dx0kU3DnHg7v67Swqu/8kgflvh9tuuz4yEIgOU3INXtAHfRH2zcToqW6PG7EqvUf8BESiul2xdwO
Rm1u9bJ7Lzf9uBHJkFZv+RN+73SconVM6eZCv2nZJ406FwT3D5Rkhj1uO4mSA01Pdzsk8BSptyd8
xO0n/xPuEXcAq4oUPK425Q5XVOMnZzGDXST2ORKOUjpqq/PzPnO5BvGPkdcqG5PsD30TNSvzYwrO
NWXO+lKDOZHJVhGGIJA11o5Stmqz3Sic828Jd4Fq3fRBjxzhu5qyrFkV0gIY2dFIuoUw8+8fUYRu
0+oEqBdv8E9+W5ZXvEKfKdoYhybMSr8fqtktDsI2I7sOkI0GV2YsJQEU+Xw41zct7sbv6bF8rfGi
S3EJ703edn0BRwjAQsP1WRnw9WEG9MT7hf0NZFg1W0muC4S3YOPNGm8Vad59qwWSyqhQPWk5ad5A
1s209oXB5tg96MnhEk/RSNLzV1f2tCtzYyOM3Ewsyuf86bb47f+gpPS4GWRoUY21TPnhD0yPj2uX
Aqy/UGEzRfGa5McOSbVS7O5d8CiwC1j3Ozy35wfVhSzoJKoTES6YEmsqGZ/plDVcWbBoH4eODqEh
r55aVYf1Hwg7/2JfXzUYaO1zYILaiK8zYveHfoDfNBC7/HbAPWlE9xxY9aJp60g23WETg1mzbwBi
eUMeTC2RzSOtexwSVV9kH+Qqq8wr4hf5pJhQiku44SABDG1xZel0J++zEYWjikc3qnte+DhAuqIc
WZ+03rPbNZBuBqvbDpuSQabHlDER2YHe3z6cPALRw8eiL1mMLOfv4MbSvVP3DV5kvcOzKgEHYODe
5A0xyg81SLSvxgjyOuTNf0HxxgQDfAPshglf2v+W04adDMMtNADYAuKXkhGWnZ/i2S8vazuu3vmW
MZG+l9BqCTbLdKepWOvQJXig6hRSnHWQgGaQvzxw4LFmXe3Kxwfo1K22+/sBiAPVH9Ttlj3G+pUt
63GCVqrUVfsNlgbCe48ABE/EAXLr1P+z0UZg88JUDa+xKyNTXZ5q/pD0xwzeS2/SMZlfp4I6OLN8
XXAa4tf5AYySIBVf4sY5ecKxAYWuzqZmvH/e+zPVFVxbVR1G90j8izkLwz2MdU4XvCE8bDpafQs+
yWADNbXmsBFyWBALvmeQoufcYxqZ5csHzQo+fmBr8MB51OcmxZOeunFhtAfvTLeDlc0dhJV4RuM4
x4kelF+hvduJ1qIJX0vDAvnOujnk6DDPVDBhTf1q7RByfBTyzGW2LDhtXIy79aq9FC6DGKa9I6NR
rfyC//OZP/ZAK8/4Sl3mEpzQlDfSD5SzWHjR1j6uvV3BixgMPp3svh8uiFT6wJUO98DXUs1dKQCB
xcyrR5uFIVZEu7EoYz+j/DwC7VrI32BezUHBewdb4NiXl3fnoGnYSEp4MADRRdiw6sGsw2djo38b
BlQFFigqvd06i0mvNefi7dlvI8N7vr+6o4zTU/bzUJbB3dHxMDIQQ/D1s71MeU2vhrhyZ4y5n1Nl
c+p1vzoc9G+h++KDU57ukPxSzWW3rExPlvkTNTdrMDaM7z/WOQSGajcDmjGODJMVe+bX6pIBsKEQ
T+sjaTXTrTb5E8ffTkSGxQASTbuwpP1OZf6JJ124oJklThXoH0qce2neXMZkgmYRlKe20q1f2orf
hzd+RIT64GoJ0bbhMYhQaqEo3ymCbw4F3L/6U+aLH3+18SqCAFdHCYu10fw3e2PJhOJes+LHBRwv
G/0OzmQpuxKmWu1VE1eGC1QSJc0iWGc4a0eOHPn1DmsUdS2PofbeotNDlDqyyCHYalwaLpf67G/A
HwylGmZ+qnnfwMm0CDMc/dn1vjGspcR3/NzP99LsLCpmV/tIQDfJuIvuV/B5pT60GUg6B6mzlThU
H35fnSB8VCw+9bupP3eBEUNiOoil/2yXpb5UdaxqOM2s2CiGcA2I1qWl5P8zra2fRcl4LMLGGVda
zcgV282Zab8ojwbZQYPzqnz1969WzWX2gQ0xGnzYdfj4P7VTLX8Nw/r5tt4n9U/9rT+4B6DkYq+x
RROSfwrRslG2apHadf6jyH919ikn+zj6eBS/QcTKsyPkQWN9E0GxtJoI5zS/ftjGVvJ7ttPmA3Yj
XzH4FQ6VRJW8tw/Rbjbi4mFzfnPXm+MBvcMbT/Ur7+7MoT3tWeVmgq1CxeBU34QdT7xxuLNtZEAo
e2bamXUckIkH5gux4W3KocCe8QORfWUaXo3hGZ6sff9RVLsSbyg8HlBw40f6rBY3LuYqbDSPVvtx
jZDSRi5oa0rSDkLn2GSzgOIfbeB8h2FqYkwcjT7Cygsg20XoW5TBowus+CDZX1AN2J1xXmVLgEzP
VFmuZp1VHPmqGojkzJus5XG00732yuCQ0yAuxg5PfxFNxQXVBI8P8vwBdTaWKmSPH2YFAzIECUuD
afVbR+vJeRUA6fnV4jn99mYoZLDI0rhA9CcQJGkrjjyxHhZvTeGNd/Vqe//mXFaQq/tDozgcUJwD
S3GZZp+Dwb7ZHNjsgWmh/6rgDYA4qp6mWhW99dt87N/C56PYtogvWridKR7Fa+go4q0OVOweIK5i
KAqPjnUdZs4WzqyPMx1NiXk5/3GAF4wN+S8/4m2V8KGA7zbt0/ub+a1KGZ0GKigRXGX8Qah7pJ3b
mrsWheuI2VK/zj5Igs7YBZqcUDC958SeP2u7WdLhE8ySTfeePzCRlwNiVxBIcRl91NaFyVg3T1hD
suOZTdIzO/0uWV6GFQhMvm1hHF6ZD4ICwh4pUBaJwi1/bL7rAM1gjaZOXYbdkh57qWKsnW4e+Mca
S9V/JJxstHIgD2wTOFcf3TcR2tnqJDS7aklLXG2vdws6NasFv/3jsSQfgmPdyRIprOfbzn8xz9QR
tL+JM/wf6UrgCT+9h/1E2bNgpJwHBbiduk0VwNhx/yj3cxQJS3n9YEG/7RYGGum3q1rzAUcFRDyI
QHB4yPCo2SJHwUF4B17Kfn+DSM8ucfp1u6XUegZ2Kp7x21g5e93WhdAGwLlqLe2r85A2r5pjHMHz
XrBuWrJszMFA6dU8XcZt4IOF7Yk1Si7aCQKa1DGgJfl6uklmxIGsBy+9aXCZOYoTEwZvMahbCTKB
Eu4vaL7i6pihoENQNhnW7Hyx2fqOzdWC1/KTHnPT1pbwBS0qxl9WxfCKK6sGJXc0YYHxPH4O3QN/
8ewkN9Q2zwgb7pASXg/MFQtBd8bP0MmXnuwrUCGk2JSpZO2SDg8tu39aOowGS/dyfIvRj5IO8CDQ
xepXnScnDjvj0W9HyJDeRPZiNMWj1Hko9MQONwckv5jf04N1/amx52HjEvdLze0syKsZjdxJuz6N
r7fgKvuPzhdvwiVNQiY0Aus5yq8E736idQXSMhzMrdUnCTnQha2nU+g+E5eIpHoJobFqDmyw5hD8
IJneypkz/5YM/BtABKtbdgKuvR9piZPaUYQNRSFGjTJ3S0jub3zYiAcBMoUE2XoSixJTSJddQi49
oQI0YDaCXl6Y8obtZkbKStB41TfxHm+nhrWI4GNeLTN8q7DDjcE6+mNyRyeI7cNSh85JRAzkFWXK
YFE/cOG5AwxVfuIBSvDFLDt+MCTXWdCxzcIr+euehLGEHOGsrF722xLCtg2TOdQR+jB2NIHwpYFw
P7gQeGFyc9zmZ7JhmPw1bOOFxpyCVLWwry1uKUjcHOK7I4dFDA8ZbS/tyrYR3QIpOmASlwlLU1/d
JmGTT1kz5yzE0J+/iakaSCl0XO5ProYbSKV0EqNt3mF+wQsQBXPejeJHFeGIsMyOd0rx+RJ3z+iz
q69zpC/PX3QQiluG2T2smE30lcwdSn+9NWSzpi/hRF6ej0MfBXX/KaoIT8zltAZ+O2hba14wdcsv
EDuPD1wmXsoqnQdyJi2gbIALKLonCGvZwr6EzIeaq3AnQJCYWcpaWaksvUa3Wca6iaPhQl5zyw+t
I7S7hEiWavDJZk9Rfxr40M9tY3Z743UXewXO7cZeHz/mtrQd1JDeFhIlrIZl7sovSJAarlxJHDxw
0+ox7H0hsD/Ff830IAI8NYZPjHATFtfYZpglg25xqerfaGQktB8xYmdiNtbvO3YV26LBbGQIZ62f
IiQU4Zmh4CXIZOJPHev7FpUZbgd14bR41BivSwNnRYFlOwaWgH2Li2NuFdPAJTuFtWiF9yITfhwd
cxiStDrSGm0s1TdmL7nMyMCgaU9wX97C6IHXU3Bef+8lX6FdqS6csLbZwMtImy03g6GsSxzT8IXk
Qd/UzjL+JmUvhLViwydV4NYDN5edxz/4wttlmH1oXCqAU1ioXor56o2gsVnzFqutPxRBT4cGUaK4
ZjgxQPTCqrabXYfPB6wXOok4cTUohKx4kBQhJXkdBL/+7ZQPmY88xiw5BE8oP17VQX18q7WyGGHI
vz9i2pl5R6WDF8y2BNnfEBRwy9BpGl5OUAEeLqXVbFP083wOR8JXDPyWX11dcWBMOb7kIC0IJ/wI
OxOTbOkuC9iTxI7cAxqDSHUr/lL6zTsGlelIwy027v1Mh1x902aIBWbO6UGuqMDfer3OyUeMf9ID
l1S1LL5l1srUhbL3Ibc9222JCWQx/uj96a562Y70D+XwFG853EgNNqY13I/J4yY9bsmTJuZYjT/Z
hfQg+gr2U5/e+5fGgjDFduYUEsUDfQJO1rPde/yKG0TO7XcvrRgmJbdqgrkAg3jXFB5pN8JmogIi
bPwUH2Q8XCF9cQBGiEm/lTebjLNfVEuLqsoLRx3g9SBvvcPGmvHSSkRY0MZ3LZNy5slP5EK+dIGO
pGKNWi3yit22PP+BldLDq2f8WMBNrb5YI9Z1qBc7YIF7Y/XLSQ4xOcUBbsj4ekw7WtiOkT0itLNY
8cJd/rd37S99A+kFm96H7CsVck+34G3uEGH5ECJrdjF2mjlFtuMS3c002whFttHLZG4mv/P1FOrF
o+1+eHUqcuawaAdZ6k7qlrIKnaZlvxKhhzvx8iU+tykXKeLMF6wLSHLLulkqCQqFa7YtfcSViT3H
+dAwWR6pSx0TVTLRflQkiC6JN8YC3bbJ+N+f08rMQCysEZvmakGcBlPnoodftzViLyoCdZtl6+J1
+MHSnIrcyPyWx0G0s8kKoT93oidDqHYLyBjN1HliXTFrEHe5M2jfMbM27Z3sSAVMaxKjVyyDutV9
pX8h3IoblN3kgpyr3G0JgnjAAsbQGTzcYmxSAfFJ+V4r0FK3rR/dXUIOgDDgIB7KKRPiHXlPvIsD
lPpXclEUr8Ugn2CsZ77s8ber7Ir2mbyVDhNZGIl190mVuFd76gDsohpx7RQdkzMzSI0n/Wgs2RG9
QmtIv18qyT0v8aeG1QXCauQf4gxpwRPlE07wAOJ8H/SDpqxOcQf3c/MI0TeU12aTr0TIosV1vvak
5FbkfguREjtLODh/+TlP9vrsOAP0rOBQBHF2IIQnES7N6GGSoqbXXvvBseQbpXT90w2XR/rxEkE/
llF2iJGHZpuS66k7Qb+i/8SmaQb/GGYNC232DTmDv0+UCnMmCNHMjrgjWJ08UfFPoTMcE7qCzIOb
UzrYBrI4TsGVPZiFEt8hjPOQbwH/EAkpjLYVs9Ns9tGtcxBvXEnIEeHrSD6KzxoyZwJ/w75/8/dA
NC1QQTaub9YHNsrO9m72jHCsPnJH/iW87yYrU3RFZXyS5kAQYDxclOyQhwRgDUtWEI74+taMRdR/
JFyqho387bGr7rA8mUsX1rCcxmqcC1iCZR8Zs/Yb/90dJ0DspmabGZOH/FC3rbBYMrrEiKk/tBli
hkV5K5Yz9racZjkyZ+Iv3DXqEMOA27zmzEQOIS3xeMEcRHaFJMweTrdjXMHm/05s2hGv5nvO1Wo2
36oloS/ZNliaW7QpmD1lix1qrgJjbdpHE55hjKPdlAvQiWakLgk/Uwun6jfvmbTQpasws2b6KpKx
ED/TVyvKii5YQZOCM7jVc6kIrf9Y6Rj60+mQRYFj0SMwTvTC3cJj5uT7PmD93wBwreR12n4k/IBj
bVkK+shVrtnZ6qcJNEeBaIspOsFpkGDoXjMzsbDcLbg6dypd0Wgdn14EzyVdJXiaKubQWyhMnw5P
DfXpfe3oOw3bVJhtlUsiVKTAHqK5Z6BK4TvyYYz2k6A5zkm8VmVGvnJBwPLJgLz0orMb36v7VcgX
J8EhQoVH7wmb7HZ/LQp8xz39ol/gaNEFlxwpFGGLBoI2HTBLnTu+IG7yu8xW49dswZ2krBT37bc/
YrmPMCL9reZblVyhB/YvQZmxJLFqJSQiEXuQ4lTU++rUEAR3xHp+Vu5muCOxRnkypuPiTuQaACKa
YnfcSJnVfqFYIItr9WwjB7rcPDvHNEVpdOT7q7sAf4Nm2+0MjwEZvMtdkimhsBYo7flr2ZcX/Nyq
K+k6GDqhFnfVrf5yhM4dSIzA65w+cyHdOtjop3wiW7icbmIU1Mp6v3lqYfmVfUXElvOuKGzz6HI1
RyARUYIrzl6V1eL8Y4xWoptD18L8e0fnFmWre7SczklXf1TfJSv5LPqTG+zQLvfuphFIwohCcs86
j//6j4jK7gwkCfXQ1Gy6zibbpMTCTm4yZDRQJ3HQoE3DD2ZL1CCyW0T3GlocyO2f4LRMrJ5eH5p5
kOrHWb0hauYuHl/COaVjA6Omr3hlqJcoazZU1pfx1aMwLeinVoO6YptBf0ldeVRB9U3bRj4IRJi1
RTICLG50bOKZc3EYR4fAnNEyJjSf0uEQylEwr79sHHiMbc4kwkSxiNalHqoJv+7j+y5jCnM/4yuQ
IamPnMN7xafrpql0q3BFlrweTNvDe/9e9YnPTMu8rkytmvUDbXyOrfZveV+fcnSytMyPljLh7bhd
sPqbr2fkF6GAYGuH5aIVr4ti2dfnDIojezYogOgSCblgr76XBx9DJmTBpqpbj5UCxZcRP4DGOc06
rdUjTlHBdc9odRmX+9myjJmfrR+uScIY8Ba+zhpvfCO5NxN4jmg0zm9fuw17hn8g7pBqDJZDxc4S
oEYbJj4XSOuic5e58iWn0CzeUoymJQiwBLSwH8N+xe5jThVXdoX8A93JAAUT9tdsPcAokc5xuxWD
2lfPUsH0P2Mj1uDJRVQMQS34YPDPdSihj1JG/RO4QYloKtIVqYv4lM9gz8jYabA5dUrdXeI6RcBT
FTyLZQn15Q2O6PWQQFPmqsl9Q7jh0vQYt51xSNd5teruvgqcOjoKYxLrRLyVz2RDU/ZJdITQtq+j
oKQzmVtGGLcOoI7iMTibPS+rdqX48GDptLsfENhmDAmOUQWf2WXGVip+TaG1ha1PdocxXxpIfLKO
3o72spQg1dbiH1kDrz8KFxO9Ae59Qvg+/pAAOxA3g48APqb57X5q4NuF3N+/zB0cc0JBRJOomUXx
5Ba4OA5mYgjfK1blwXEO/9Zf8rXg7j2GoE0CpQb8p6L73s2OlDzpB2Zmfm6LTcHjad8uxnBq7d7x
mvZn+WLmUFif+9g71rwVHnl2cH8Y04kDEP/exI+j9ggNetfBe50eEsmNVssAhQXgQsMiZy2zVj2l
VwI83sTfvJZAOG4/FXZmaTHQ4JNN5hVyQDjIrIEOahIkxT2CvgBCJ/4QvQMnaCuoNgL3MykqOvyz
LnwB9HfsdeCFsQ4Ak9dZqVviwM5/88wCLbaHfD0ToLEDGMO6JKxSVpc1FgYEIbxkTyyCAahWdvkk
mJ4qJAGCcN7rfRmehYZxhkAN+TRChDpGTejgAEQ/3zHOW/mHIiHKwzbOnIgm3KJ3Rm+oqWA0JZez
SYVPDw3Nkfk6a2/n/pUEs2MGuEhDBEWYuJylpKyHXebnjQkqzXrcwqQ+q4MCazTNxn+yZtnnaYTE
U8J5adEO55f3Lcba+I3bACEiB5mtDTjrBT6Hm7LndUl7m3gyvkjIh7Z+M/WihWbjCXuMYB1k6k/o
rLW19GYCGAqqG5w0pykecOr1jZOlx0XAuxhdcMQjhU5D/wyaCFrVShhKO3USRN0GZLmJzOk+jr2m
3w8DAAmN0JQXg8s+vB3MBDN2Y8yw/oso+xqrEuv9+2ZR5f1H2Jk2Kaptafiv3Lif22gQEOjo7g/M
4DxrfjHMQUHFAUXEX9/PMm/HqVO3oup4MrNSSdhs9l7rXdO76L95oT7foVqyQ4U5XuB6iIrVTQFq
u+TYAv+Q605yzqP0a4RjyEcnLa4U3EE2aU2msKtA+DKktwzWyBsrP7VC8xJfZnUGeYr9QRtGmL/Y
VA4s6axNaBASSlqg4dnaZD3HKexl4CnBDJA52NcE9FW7ng5FnmP3tTGdI23Kf+fn6Z54gqXhc8QJ
YAb0NcSJAzWMPDDIC8KtskSyXUkvqYge4IVwtBhrlaatJ+IFPjRtKnAKkd6DrML06nfIoPHS7wL6
+MKeJPBPp4akg9QvZ7pAG8DdNqOyaQyzILhnt22fcUSXeA3JC4x3y12/xrlDf5KqovMQNpV//ITs
6xllmNZkK9Jf0EHi5sSdjzAqBNn6+AjKa6fRtgnL4pq8dLU+viY2UeXqlEoGj9SnP+1IgbJYHewV
aTWN5oERxlKdzepVRXLRMZ0c8qBrFti16T8ukXIeHy04+EN1TK/Kig5yUtLwvJEH7hZFlOOSfWgd
bg6s8aTaMn2jT5On55GSe4A1qGOQLGr4Sv6vSf19sLche4GMKgT8Xhqu8QmjD7D5ksfeZ0XOuoee
IlpICPAWHlMPuX6dnZzV0btubjg1KfHC/KEQVfB1dp6vbHiOeJye3oYOpWoP7WNQwgQBm4m73eCb
JahoL2d8XnUA7tt8SDad6eGzoF/Wjl5BHbaG2lfxrBPYJVGBDAmFVin6G2GqHOSo+bUWqSUF3xi3
AWIeF6CxhLaqTDJK8jI6aaNZSNE6ttNBwwmEmefqE8dB/BuBSuMZ/JosJDNWRtA+oe5xxO0DXYuU
R5+nr+XQOHi3XVBMoIuy30mXIp+ljPbDC1xJE7WxLmuePy02/MMifS7AScgVlTY4rj1WCV9ZIWeB
4rGBsKMpEE8BFwPSILX8FS016FJwiZ80HQOrpy50gqST4tEbmYO0lh6QStrHm8r8Yo7ydIkZlnOl
HLCyqaqHej1Ql9tThFMHxARqa+0XpOLUFOJ1Ad9p5VN7ucO/lUnnLzyv5TsbvvTVyi2m7M1KQMTt
HhGi2JJDLpV5ftP2rvMN3nfzCCcv2lJ8Jc/LG8b15hxm4wzAvUepOFmgTBrVGsekve2azeToe/zV
vZ5Q7KH5tO/BJ25QCdSiLp3Gw470ryKn9hw0Jhf4rbFkjOTUaLPrC/z/IWqvOibcrLcaHWAeGquk
NLMH4Pu7eQQ6OQnUEOmU2Kzm3wM6MC3SckG3UXqO5hrV5fQpjC81AbYxDTlRugahWYofP8S1WxOZ
lR7c+GygVNtTRRpjkrYvfsNTejhME30K79FpRLyJSfBjSifKoQLTDOUlsG5h+tigvAinCLB42KAe
5erpZOwtV5CotbOFPYAbExtz8/bSYVkP5wZsMScYXQ/Oe/ceN78y4jIzdvgbfbfvjwmPUcqTg32/
sfev8y1DCXaEGmynC+sM2Qy1+wwyfQgPsktlygpXYgCcVZJ6mMHsR7Jwc5lKa/BY2Xbx615341rv
qiSGEwk9TK9G3ICukrBN7pHaejnG6SN+Dlb456nwjxXCX3DR4ldvs1dx4HQrMowYEDb3PhGcpeKn
mqyIWpDm9PHct216Z0Mg6h1g97tGJC/mdZsYzuEBeYRbvLUgd6CQb5CGGxXFopIsTp9TeNILbYQf
iT7o+med1HCs0SOMhlsfl/yL9rnba4BsxtZJLxHzxa+F7tJ/+fY+InMabtxT9NTiM7guTeKKJk6k
hBW9R9GlDU9TCyoM8iV5xZgVa5oDGXSa0uGPgKC9XXbjVVKxN7fO/h0J2ILSb/Hoa/XgRmT1nU1A
q1R2p3UIuXNcUUS5Sd3MnXqkXf0VWWOU0ROsceoEynqxxt4wIwp4hinFmGqYLV+lOcjP7rviX0ht
gIqY8I537wMawTZNuOOfcdnsV7ZHPLyRdzC7yVrCLDPI0pkQJyDyTgsJj1i1iiuNz1bTLdTfhJXj
1TTb2BBlfICJWRGH+EJmMoUKNvnobax1EsigCyTPa04egEVfVpJIRprmFjFknvOjB23uatagfOwU
4JnRIs0KtPZxaew7tMcp31pQvRkBXTCftGOgXx/U0YCm/hMVRRUuRaYQNCHGE2YBjrRMcOyCXmSl
kLGSYBARTKHFxFC9eMobRHmUxTC38CvuJofm5khWag16RC3WDs0t7xmdip0nsbI0JWSKuvcepdtc
P/VRneRsqHXagb8bx4xxxxByAZROa32AjFnYMEheOeMTnh3suWG0n+XURqPczAlTvYKgB0eL1zx1
YlJnyIoiebTS6X5OnJyIXMMF9Tg01TmY3S08O1WowuMa9SlNjIuoGhzW1HYSfvCR6E/Ns+glEOBa
X6kwtwVKYdNcG73pQnG4JkOdulemfQAjXtGB7IQsOqx0qkxX/QNL64lkHqBUwUQPCuR0+JvysHlf
PxpJ80mEAkot2hPjQaat13kGFyMsv5DLrboloBDcRfe+C/RbpzbImL5kQJ/GJUa/taAQhHYWjX/p
nsmRM1vRBfpePpg2IjbreYE2oXixg4wmpuecIrvZs3qgejg2MVz2Y3DZvRymur+yxtsiIxNyerkN
iNfUWMmPQSEEZ/3DUQkaJuQbiZrOGhl9YIljllLxiEIs4M3rP7xAJYC1sDNwVb4jdysg9gN3Ha0s
ORkZDgdaRZOLGBwomDJoIDinadyTrIEb6T8L02taQX2frU5wuEv1pfGlzfL4ufLT9bFnkQC1d4ge
3MMnEtqhx/I9AC8QeMko8G+TwEBr1pSIPh5gEju2eHhJG9h68NqYbpL6Fdju5APG6seUvKa4+VaY
M9RPvvV0mtwWLqkTd1pi7wewW2AJtVA1dJ8g80bHYGpS3SUdJnUqa8O06VUzPNJm/wIdBTMenymK
DM8UssM/nwYa1aV4yagbJZnL9G4LxJaK+4XcWAqzbhG1jeaM9Pm20d8rEU4ffOM0jXyWkdccwrlG
NLJpQSmUbIkJXQfGp7LvimN/FSAYvfGdODJbGsASaa6bf5bRcOU+Jc5Punyi05FqtDokNLBHjQJE
3MYHnqy7NT1ZY20MkLefFLg7ymqhlcOijHZ3/5Pkpf6e7Brx0lfl9ElXOtqcWD0cyujc+9f9a+XC
06zR4JwWEY69vNeJCpGluYSY+pis3PZhenrMCLjveG5LKqiyDyJdGF9bKuav1PGH5fvt8A6iwabl
mZ3ahTLDw6IesOHX+qKZjigK08gtILKEd2/rVUAdSKcUGgTgjiZ5OS29Zs/spJCY57BO9pQRlaMY
xsCT+yqqh/TfYJU3XYSi1SAKTDVWQLoVag3qRMS0cY0hfNbL0TldG2QlI5bS6RW4TajBLkWZNiBy
oHvU3SW0A7X+4PzsaYdAp7dD/65BwuFiN15P8yO2HhALU341UgzyVwICROQah/kG8ZWtSbjamB+N
vpK0EeHm9GD3W0WHwa0OYZPUZywTbnEYWS3vnI6w4vL9AsvJXtaRe57CqEiC1NmLoAg3KUX9UobK
baTsYgPnfkrr9QloSZb1Zh8QllrBIkjtwBMO1jl5PCRk3ZFKQCDC5LtbWFHKPTlZSwBeg0zqB8z6
dC8o+jSBZlZBkge6gbnqo32vwpNvfBL7umrw2l17O0QJmJK4KnSo+K1Y1ARkbQB+gBlPOSb1PGtI
vrFlAZ3YlG3L10EH+rpx7xC+uEL2Tackm4EJiSzGSvnkMRBN66g5qLFLGLM+0MvJKRYHWkkBOTSP
tm5kHJ371DPnNFLmCByZvWpofJZtLFilTcavt3neuphF75cCcqpuTd8bD+1iUEQc1zVqGbsMmETO
AXu+INh/J/ubVEva3ni12xziLm9SA06Laq2/t4iF0Q9hiaDS4qPVtzvkbefwV2OP0oxx59twOeDH
vif2EWMI5OPWc4PoMlSp+w5Y8dYBwNBpl++nihnEhyChAiQzFnKOX6nqFPZG03rNZqTiPTufbkC3
uDDJKp6K81EBmgyppN8Hx6E23RIaOm3yj0MzOPKUKxZJlwelo+ZxjvQBscXEJKJlBHRBJuJxIhsb
ZbjQ+inhkrq7RVpaGwM9Bm6nUiAd1OayIM38syqkqeSxy260aGsM09KKqC9sq1uWxZ3Qa2LrE5TX
0b/obrGuCWwbpAWOV7SEIFxL7HDnenThgFKGu4ou/ccFv9mgdY5OfcmWIPVis4OKkKJ/wIK1sbKk
pkuv/ml1L1Bs215NlGBCjlxG1Qx0C2OTAIixTaIIkbFLym0nK4fwqZACsoPTj1ofeFQjtgL8Ii4+
b/OzpDwrI3ZBViT9LAI92nVLal3v3af6CeOEGeOBOocnAxdFGtz0MaCTFJMca8wHy9JR/r6Ns4Dq
oKxd33omQnlXh+ge+zBSlzdyurIzbE48eidLd9HhS9kPD+fOdUeYzaOc/YMCsi0mClxSEJqTGphS
BjFfQZ3+3tqTDMe+osGp9kYK0bmKiSlXrbB1Hxj3rprtRU+RhG/Q25XkS9ZnY5RpVMCcKQiIGTy6
S9yKkE9W7ZPtGSTX+KXR2dEX08Mthid1rgSUMDIAtplGk0X31jXXNHH61AimfFxTr/lBumF19fWP
R2NgEaiFkAQDku10Wajnrg0dQ+reLhOLEsjdtndPKaGOChJNSdd/E/fozcvGew+WALNrG/P7I8Jt
ZpmBSVMQfEX7aIsgHGQZ+Tb4bDzj4hRpV/uiqdNpckn7T8J4dJknY3jGfJnUfgicHjxMLGlc0RJ0
I9xGMM8l2qYGGDPITYr2unjYynSpkwSAG9wcshq2TUJipAPciU9RrgnQzO+9FrubE03rxwj3W66t
S2CfMSB4mWV9/b4xSkmFDxr0eB4w+VBBUBe73L4DGq8J4qCZLUuYSOpFC6kSQZl1yGhmgOspsUwn
VQP8FSX5+HSbRijkfXST7TUm+C73zYiQ4Qr0OH7ao1YrQcaayS65wcl6jMzJakSbCpU8poSk5IT5
Xq2xJbM5IUQc8FOLijzPeqd9OoUssyOu8DZ5EKWRwK179gjGE8Rf9SSC8q7G9Ikm+L6DEt8KqjY8
fbtdsntrDGigcNR6Rf6AgmVLAJyyYCQH8J5quH2+sPW5CQBq7MIn3AD0Rj+3S5sn+/CMKXlImHD1
TDsQ3QvQlDptXGmst3VxB1SOHf3zH//5v//98fiv7ddpcDrU29PxH8eSbqPZ8Xb9n3+q2j//cf5+
O/78n3+2DEszLb1pqbZhGy2taep8/rEeZcetHP0fx8bFvKyOu+2o/VYN9SmNAJ6wVvg52cFo5qsQ
Sfzhii3l75e0Fc2yrGbTsmxFtVSz2fz7JbXrOa9PRaWHOaDrnboxXmwVZ0SRXEjohfpigoiISfgM
PLITHSukstW5dYjB83MVQjUM2bb8hmXvvBsOoYbuw3uTv2jCHL7AcgXN1S6wySVk4y/wJrt8TH4t
riBnAZuVQ0Mv13R0HOSEIfldd9/7+H+cowNtVuV1OoTTqVS3IYxZPt0llV5Ox3I+bs58CW0Eh1nO
Eh5+vpPxDcLlQ/pYLYGdsJf5vNkTKo4lrEK8LUcrAYwuAU2GAjJCnSTzNpvSGYt8GlbOjN4BvGR0
v59u3frlbPNoddtuKoqh/n22D3pjtz2bzDZEr5BPYB+GuT/pv399ISYdZzA5ehnvPpzBADpVf104
GJ3OmFqFYLNhnKnzyRJ2Z5ozm31+Al1/P76WXP+HBfiv1fDX+H5aDUaeFY/9/qGHM7qrMcT3CTRJ
7mRE6NJ5x7zyJqBtBgifJojhjUQSnCdwtw1g3iucs7OGrMCl2BQ6AV4HF+81kHcDmV5A2QcIazPm
nnpT3v/9yNU/Tq3srR/2jnqzV8pzxdSCBp3tSNYaEJB1h1/dWSzkNwJ2fFGFznvBGyxKHMk6pFDr
dfBC/lZespgfHi17g5Nz9xbP4BG8yXsX/lLxF0+yK8giwUa3HVnHchrZC9mIhry8WkyWTNMIequl
UCucZSW+vt1nT3/ZYz0ubQinVJd1Sj56LO/AYOf0Ws6cZYrr3ZkzlYWz5HtvSYWh/zoLOUPOfM5G
aLHKqXLhNMly3Qwa4bR3/MNa0H4SRv+2Fn4SRuWuuNRbnbWQ6i7pC7rtbwm9QIR4peUQpM4Yrtjv
TqvlKDAsufmX7Z4puwlJpYILzZjaYQ2S3buk9bX4EyIe+PZ0Mm+BZ2Tu7LzfrwDb/MPaNf6+AK61
Ut6bOeOFuNl7wz3CKiU1ge/yOOTr4O2CCVwi7DxaR/OGHCIv1Zm8vxMGc4abz1nuLN7fqdBz0Tm9
Pd/Dr697mwQ292u0xlPgixjevBYz1dUhXy5Mq+4UAZLLUp+yXffBtGK9Q/sxZNtuqIxyxmgTUvjd
8eb3960qvxbhttlSbFSIbvy08huW0SzS8kZiBg2DKAFyyebgdQ/wLRB4Ir7ET5zSAQvZ01jsxQQO
HZfarsjokG7lQQzv0pAoxF1Ge9aGi2UUwDPlpr2HS6M8CEsI2ToNivepGvdpY+ADHPiZ9kmW5TgM
c091aSbKNGwhQin4Dv0134mMMz2PMJF/4vAjMVG+5MUstrf45yC9gBHKcnduy5d//X52zD9Nzk+r
uLg80pt2KfWwffNsWQf+hGfLJn8pKEjtnBHy1nt/eldnFKIz5sJj/y4y+Iv/vwZHZz197V7FWa9J
N3fwWebO+OxO11/zdRFuPlkNU8XZbDaVs/n8/fBbInD/XSD/9Wztvy/q4+V5v1wNIeRl9BgNr5fI
NID6S2V/SzWU6MWZMN6Pwd4N6TJDE2fYUjN3fnAGo7szkraOy2R8dNHOcpLZZoiWnFuiW3Y+y3r2
+4G/Ft2/DVzTVLtla3bL1H/SdOnl2dgpKfPO0KgadxDAIh3le+68mU7bRrQiPOWNLnLUdt5Jihp0
Wg4aXYQbFDhXrzdniMueSEf0RupMyWx3/zDUlgiGfx9qC61nq5qhmj8Jjko/ZqtaY/8ICmk47/D+
UpSPt1xWADng/AO1l6H9+hAFRpnT55AnziFWyajhs0JwODljdjmroqY8CTDLZp9Ox1ABhGOcQUd3
OPz8hCnF+WT9/H6mm2brD+OXz3/QfIcjWbVZ46qHtLAKLP8CILvwevYfKK5XQDIk89InyhPjz/Eb
fT0hKcODfHNGmlHQ9G9gLUpjx9hsnhrReZpuC+CR6BBAdRhSiOOfoDa3vJVHdrTb8m4w3bSE9QhJ
AaODS4qWR5yRf7c61eDsF/4tIUlkmLm236K5EHwo/haGEpvjcbDwO4wf3SKyfYgI+EuiWlE2zcMc
blbLox7fs3144OBtog8VV+M7S9l0Ye94/UveIerOJzA40iMYrk/34RNI88grD0UC4kYn9MTEh3hc
yAY7dKFlIhEMWpMlWYfOzXt4utvi1WQGyC0O8d0wZ4T/HAIG4s5BLK18ejv60ML5tLf1zC7JYtyb
SLxTjEkTkFjkQvQQZkHK1UjtJA3x6tN8JeBqPn4mXpR/JY+AZ+LamIeWY3a1UKCdliiUJB4ZO2oC
e+UTc8L73EyX0KD6W4dFhcoQffH6UaOZiBvCG0jDc/rb2HiJsdgZYUXEnTRer4zKSN7lhdfP9EzP
wrtRoAMIvvLb7xed+ku5pP21Z0QZ/7Dmskd5uj/u7BliM2WIbfWUTkLVwkygS7CDa//w9fsrNkXS
/W6XCrT+4YpnvW4Yjyar/EYOlWSmuRRC0GPvVkQmJeHY8HiYcMkA3SDdw2PNHiXcAr8CTp6T28CU
hHiMgjDIeE6wRtIQhfxBl2gV2d6/H6sqSuV3Y/1JaqfaanVvrpidE45VKMgr+MeflAm7kOhg2m6h
A/IOe2/zqP4Ag/8kyyxRhz/M0jHb23trj9j9RrJtwkfOQkXvY22ZyF8gEXhdsA2uPhFrO3bRBxqj
4yw/5oPclcWXg3hyFzksuiHzqJ1yhqwvZ/aJBAbOsFbBPwKF+PH7qWu+TKDfzJ31k+Koi3tTbcrK
IlWAhD9c4lSKoLA+Z7X7juA9YfpU7uzsfe6d9mzPaHCEuPyD3BF3BnrDasm4Q7Th0+lfXhpHMN7T
mZBC4yK18dkCBckxlxnY+hOKB0XWp8GImCogBxIsVzCf8zHozBFaUFE585aDeDrwVsMdfA0+gPZo
1sHHR2cw57/BYI4nk9ecGjdnAB1ahAEnrwE9v2loZrsYqwS0wxPVrURgxGAVSxQIz1/K6dB8R4cT
6ijxDwEcH+juznzM1kcOjFEd3G/Dw0nkboZ7BxOQsBaFJqJeuWsiWkF7NqQCg3j7yv383InxtcOF
KwcW3gzh5NC31BMNxN+JJpInevWxdj+Hs8+LL4fy0ewW7OViWJrorT8AGlP95T7WFaWF38HUDO2n
vVHpt/sjqwp5vgXpv/TqEq3Vlad9RXMZtOOq/DN66hlc1ocY9OqrHnmWHjHP10/o8jGxypAQpk9m
lEtI1ruGOzTWI9ryb3qj8FN01TZJQfyiuwhF088Na+BN9BkJAa5ovAy9lo4h4fE5jr9LvcM488nN
DXaB2qacjX9lb3KGy79eqZeHDQiZGrzoiNNuvK6VcvwuuH7JUdRdgKPl+zbB+5mIBsXY4IqZj/AJ
c8ZN3TbjodTWJzWL3r3H4OhVIdmO3KOg8UNQMkp62kHEKHdCuYCHBRLJ/T3aoPRkh3aWUaUB/DRy
dU+uKHr7++ppn1wWrsW9uY3ePkxhw2q4Fm0mW57OAhctjnb1YSDhOyU19FCgdssT7nAyFCeEK6n8
fbh18KC8xgDbU9YOq+X2E2Z6UIUVStGKoArksSfxElla5AZEVzfneaW0taUABL0nT7jlH0IyG3yS
4txb78kZj+hJQR5YljG0ZcgnvD2kTuFA9MRQIJwFcYTiUbgdFqRN4zsNyE70qciCngqi2hUnpqWd
zyIKTBLfaLfowcSEoQy1cEiYgMRNRkfaJZqdaCtjQP/y84LeJGlvVGOx3Py7T2sA7i8nDHVp2+hJ
Gia6uHHRpYeQlh2M48God34jtka7kNxQLkfKNBYPuRE+3KKssx2zDN5xFWaLElNm0faIlULcRJic
64oVJvjCwnS8MUjmOSiwjGhMJOYQd/YIBIukfG0jK4TnP6Q7J7MimARGGjS5gT5f4fYlQcvDrRVa
TMAh3DJiQS2k0VMlSA8Wz16i+UElcs81eKXEvQDnmXecNWD5KnwluIHJZAXIZBUQhhHqxVYjBScQ
V0Q+efA3tKGkpN8M97Rynvo4HObIQiSaDgul+zX46swv3sB2w7uDyji5Yknj80XWIoJfgP/tGSzA
9PTEglBRnG6IyQ9AI5IUFwb/1wHybw2y3znTg59Ig4kNnV3czQavEcIOQ3m6Xk+n2NEiixgkH1W4
lK7toYgw3IqYDOJmaaDQrs5ERoDohxAAFC8+HjroOZ+fMzsqAHtP4C7MpsClbf8AOONRMHG4hxAh
rfAe0JmVHopif5LDPKF92Qs0CXA6sAChISTGJPCqhlv5Eku5ccbSoOg14Ow8rhOLrWIyZTpzr47I
J3oBtR01aWRzsDYFQjLlr0UCsQ/TTY3zjCaOJAPCJ4wYpPqUprqsSejcWZekr7OWbq8FDYYILGaH
thw8afAsuFawLS0EuWAJopVnj/vSb/kpJzM7f1LLv0I0f0lt/SdcYTTyfGtX52+pfUM2wRaNmvyA
XAGxguRp+BBKs/JlRHIzza5B0vgfRqH/0lT7YRg/gYPUuK2e6YlhiIPj6iu4PGSbXxBDJPXzsviZ
z16GT3Bj4+F4TmQLiXJh2LHO5kIsIHK0hZ5U/opqFgQQeftkK3othJcoBgLZ/j0yR/uQlkuITBGc
Yt6waRK5bRg5WQeUFrKR5XHBOv3WgggMKn6P8kiedAmPpBHSKgq5xKpibZBqF+7E/BrX7q5z99Sg
4l06Z+O1FhzwFFv96rE31mCs6VrxeuJHhd0FpNHpQKXiNEZsPvKtwsHoZRbxFu9cwod4wh9Jy3mB
kQEP5bXNcHbXQWfJv4Ex/NJ6OTDG0KA55JTiDAkENsC74MwESInfneR6CrZ4txb08Clzi1mbe2Nx
j+MYkz1lvHzPpHAniEUiryxG8mdxENWBFuqvmUu96xTzMISaH/NIzBQSPthJv18OqvpLd/UPy0Gs
lB/Q7vauN/aZdcI7wkMl6kwiFay9XiskoQZvF1lxATUKYZMHLZ9QYxEQCEc/KaCKVbgKFbdGBx1Z
zw307Aecww5PGrOUgv64DLRha1wFPEvuQxJzBKxsuQ+SjmkfAZUwIlRWQ4Fhh6MMsZm5W1YQzYlZ
YSJXqOgIHhEZ5q81Q8kl21tUapNUAKjmgiKE9dMrejXry2IOny6cRSgfCwklG9vyfz9n5i+9pD9M
2U/OwqZy2ef2gykjMRol8/DOQKySQkOtT10++6RCRULhilFLDjPKiRRPFIrJ/VCox07RUEwoa7qM
C8QSl2CO0Q4PAMZ9Bizah80Ykj/H6IrEI4rH3FTQPhoQM8leEfOZRjge+RCoUxOXpahkmo6SlU/q
1R/sCcP+0xoRW+2HNdI6W9n5/hC7MZAbvPg31oqIANHJIgxEMAiOoZzqJThaISGuHqskUMjiM7ht
ZSbCAfqWjiCbYrBtm/x+i/GeZA4M3jgR5IOm34Vgu61RzeeX0z3r4NgHQPqATwDq4QXseDcR6Mq7
gE2qucJiDENzF3gKJBUwCEwMs+QJ2BMHzA54SlYuwE4gnKzLbxcKkggnCF9JgU6hOUJAhzvWn7hq
odWkvSJdE3jhgnFNP5MnhOuEwv0ASoiQDm6hPClxs0jDJBJNAL9yZWAs0O0FT/n3PpRnSs8EriTX
la9tRwf43H1YqVw6vokuZZXSNZinSMVgkCa0sHPLxber5MrzxpU8NN1btIoFHh/GFCNwniykiwtj
uKIdD8l2zL7irwFp08YSLmzuReww8oYEcHF2qHNc9CQrqF6Iyxn9iW1qeAq7TIAm5Q/h9R3dznql
PA/ARhIIzh+yptqiIOWrEcG9gTEERS96+1tkCIyV5BYKCACsshDYtYG4zEWo3NmDJY6jrC91ZfSg
FbWLyhWPtcnVxWv9bTnhYn/tae1fkPoG1GJXhwIEofQwGAxd7DGxqMbGO7UNFMGIoN0joIIXD/D2
UiUPhGkpUAHoIKBD0B3oT6AJWFI0P9OMMBIvD/ldg3wOZIlXYFj6+LBI5OGK3+17iVA4/AIedFBG
VYEdUTm0m3+52gUVwyfoluRLgX2XUHHEIFyQesHZDskd1E56M3jzW82Z8JOTxgs60V8eOFmCBZ4s
2d70A3R0lqkNPakVi1hI+RJb6dsmecUOuuK3s119YNGeTQQHxvZoFef4/uT7Kn60xbaRZSjHN/Af
igUkL6wkVLTBnnyipgn7c38PX/VbzKOF6gH8Q6vw8rvxiGjA8jIHUNOco4FKz/0zGJtCAhy7NssZ
lB5ofjMS7x2tHoJvX+F1bvHgqYbgoQqAg3iIkjecIIEsLBYh8FCehD5KwTnfau0yxyvHfGIdcIw5
EdHdmHwvWn5/wUqT0iGYa0ZigXxDzRbbJm9zNJjuT0L+5zyCV+jOtky6GJqtJk74n7xzudHcX2wN
Bv8rsR+sCAQIVDo8rSdJgvgK/yBkm+avjPofL/iTc25vPdLjtkCrnNEgGPDsGdGVInApw2FPyUAW
ZKG4NBAPBHjhccULfY6lHEhDxhKE9SGKwe7NfAPBhzXOF5Yyo6eTHMJU7H8zwHnzekds32/bS2zr
A/bjjuOxmrGMc2Bbitrd9S2vifUjAO4btolAI/XcPSLaxGLTQtU1qF1jr2FXoczB3dKeQbA3app/
3bCLbR/Cg2jXPpAzStEYK00isrKjZWeiUV5gTmXkGVqjhVaBrcynhBJBgSkKIsnb7OK+eN8fXsUn
YnBQq4FwMfjUYp/fwyZsTaQQJdClYfVWJDwYsKADNdlxVQAtUywjvdHa5YwIIg1KdjP+aHEw7UnW
2OE1oOewe+9TEcJ8kr6JilX9A2DFoIES/YARR2LL5kGFTCBJ14NHDVIzRBsrd4cZQoZNdGqLJ02E
4s0jgzSWRwiPxKzGQwNDq9cMxAduMzaZ0wd2pIg6KuQB3E0MIQsLRO585S9x9DM42fK0aAQfA0GF
UVV2yu9hjWZqv4yCNP+KlP0UxTmnWmtvaMT/qdIYi/0r/iVAN54l+t0i7Ftdtf/sk9nZEcHPLuce
KTZDr8sy/Zaw32jARBqKHJC/KjEepJqRoxORxCd+B76jIswx6mFBMhg4Yrt+fojikOsBopiJyl0Y
XAyuSU/tb2cCPOSiclmGt7j4ar+BZSqChpMnq6+zp8Zn6gDlCAZEiblchMbOwBLCFcGBnuzUvtE9
/YVaiOZ0Hgv56B7A9U3cY/V27FARmRw6eNH68vxEMcrGw+xAvXGv8QED6NsIks+262wtq7Vkg8Jx
GMhX6dvjB+P/RkQCEq8bcvGGPHsW8+slelFez8WRS3HpxBzXiUHO7vdOVz8ObHSxwUiQ3ZypzJCu
9QemXf5egLnVTWO6I3TE6Sdfgj9lqkUDw8npr95k5sQt+P/wTD4z+zU2lFjbd84sV6bIxOOB8/uO
rtn8iU3DhaSi40ewejswGzLU54fMzsshlLKYZYrkbEqCayhhK2IuiKHQTASxA/1mT87ewmioXfms
NaQirydjlAlsJkWnEqHKKGSi5G5wUAbah0waOGSm8hPUwBkl3NZiYuU3cWrK9gdFI/6acDq0wnQi
58JK6MgnNYrN5CwiFp8YLWSjJzJzdzwXFllWD856jldh3uuKDOUyHbFuHsgexT2/Insvk9I3F7tB
OZNDayqYocaa3GMjyCJSvWPdpQTKs+mQ7QBrEbwaBtE20oCz9JvkWkfevcy6tW8lNUOin30oAPc0
uq4VP4vkTM8OmelYUfso9/G1vI5qUuwnRrT48xSuShbsRCSQ/A7BJrcm74qhvRvU3MrTK2L5eerd
+Cnns5KnFIa6nIUzXWGIDnaDAvXw4HLFZBU+uftt9PDy3r4n72tB3tOCc3yOzQW3zxFiy8j3FTNK
C5SFPBfoajar8Pui31MiCkfuuYgLhnrn7PzdZD8q1/JOa0PhC4YhSRKxvlGDe+fB/IuxWPmw4vK8
LrMmddec+N6RGWKYn9bmFmukFDPZh8FhcKMySmPCoV1OjOAyEutA8Sms7cmUHAerRH5vMnlVaM3k
U/E+NHlHxWlahquEo1Bo4hRWPTj7PsjHB8CkeCdy+ty3qC0hkoGRGVehhk2icZDB0yjDc0Cld/eU
kNURmO2jZ8+1NoWYEdTQfjUV/7TEcp+YFuIzFpPkinecFo+BCcIfau9ir6iR1sYmCaFXH56GYpfI
WMQq0KJruE9wXXMi+l8nEi7+PlIc7PRlax+wDeUi4maXS4gaRxnzU+Wza0gZd9nN3/aJGECit6/o
/OAsLnBeNwKeAU2hfe6LS6Gl8ZCLR/4anlGAU1Hv++SJa54IHlZSNoQOIbyGpyGWEteX6+IYx9Ep
7m6xqXTAgYydNDYUJDCQdoNM5t7XaAXwMrc4wc479vcJ88UpNPz14lF/tgVNSDxBbpeT4K+XCIKM
R8XL/Y05ROOKx15QijiP5Gi1LQ4koy3TJtcR00/QZxmSo/8yrWQiM1/DhFajYsyZOb/EJMyI1LFk
FZMUSMygDM0Ie5L3OH7OsfNr99mWKebIV/RAzsY4GK3cuDXb+zQgf42VOWOJExnh3LhI5RSEHl7h
BhmSDIybfs251pZVBURkCwtElkDFNoH/jD/Nu9kw78JV2YOZBjBveee2hO0xLaIiolsrgXCx8K4e
/W4DmwA5/Zh8ASz0k/OvHQmYm4S79/EN+KkAO6qANFz8YkICeekoAa16aEGKN3Vwipu4y5t8QoHI
CxrRnAZjXcL5aUyLc79ORMPsYsGWFN0AI8RelIA4EKVfhOQpY+Tg4CZsgh8GsPQEPImJxZgAdzUm
AZ4X3O47bNXLK8SPqo/JQRqf8UUQXsA3LM7LNORs2KDijVHx3GrhFfMMcma8GPh4uK8H915yL5w5
KsQaFac/XeHluvhMgFNlJB4/i7wnamrQ8uKuBZZExRR/JGeyJfjEPFEjwhihpwZYVVzlZV0DrHRP
x3iRhAd2Juv5jvW5wmiAdB7oKIYFnuZ2A5NSEAQcK0BJ0UEFfiXuEDY0TEQgIqYkHJkCZsXkIbWL
fSkG1Q5QLGCYrg6JEqWYlnJOakoxCLHlodIiKATUJOQIr5uCF/XOdtwFcAVdUL0Fh8tlQbcv4zsX
qguKfV9IiU8l/sA08ighKQpU90PCCjmJi6prEoa4A1vl3xeSK8CH33PAvSrcP7WYJJJB6PDyugOP
AdppSNE1F7igL5vAS0FKwC3Wh1wWjxXNDtMQ9qcMJk/i/x6zZpNvR20jfw/UZnbwL5DvS/f5SInE
/3SKSVpjNBUzQ9bUx4OnfWXlQCEdXzxJY3nwHM6YBJorhnDZl/nIX8keJYaiSLzST5MW8396376e
AJHxbSAZJGBqn+oYRoP7gKX3ira5LCXS3+jr6bArDPFuEDHIPG50TWdRaK2posYkJYblW5gER54k
mfQx6eiM6mW8BY8unSNxs4vBqrDe8MKEFwgl7aWsMMJqTqNTsgbzgBw7fkpA7ca93Lu3IWEsLl4x
PDH4GTErEZ4Bf9XGsOA5HAlY89RfPs07zTsO7ZTAYlc0OLqEWZUJOcVPt0cAmzUj2XsZFSwwZAXV
/NDFP8LLYnkI1pWQoAR34YfkHln9jKYI0wQHBln76ZCwHvcgfiOOw5BKQ0uCdNyFjPoEKYWkx4i7
g5oRZr1gV8onB1+PWhGVMrKvY0KTtJ+GDgeTjZ58ODi4HoBPjLBD/HyhMtJUuCKct+wfdgXXlJFS
hMWulD31kiGcnUImSVoMKMsiMxF/UlRF8D3xjOT6N66CQ4bYENximErMMaTVEjCVqJA4RUh59e6c
pejyCUnldZs5lsAMX/KCezSs5w3iQ1DIBQp82vJk9UACcYRNuAMtgcY+FlNU5FXNKv1OqYQjDhNO
8VoB7W1c0mtYGdJCM+XMMHKG1VxmTuYP1ucw55lL2FbcSmLStvp4ljEyaTGJM4OUJuZW6dxn+4Gk
a5JPw5U0DFo6t3rUdhHvk/UPbyMSUJKzbB47wUG8d/9H2Hktt44tSfSLGEFvXuENQYAkaF8YpETv
vfn6WQnNxO3RPdGn1dKRoQG2qV2VlZWFPeJn9OoErAA3wZKLaHkE9l3ng69JhdfZO4SyjBizh0XN
QCvueQvIIvVVzeHGDvSSWR41w4EUTWLmMKFHXpjUGBQNXAwMldofrTAd6JZ2lgGV1Z3lGJyJQ0g5
6rIMAAdIgw2lbdwgki8oSQMCQM9nDGyivcBVk7MRFvlgHEHem1w3PAze+xGCQjGNeyZPWeYTC2HP
wYQgSlDGRC1FCWFp0fOBDVVjyTK5mPaa1UaaE6/tDTwER4bx3dlnBKBzJNHpI8acvgdUIFHucsLm
sHZJ9+6dS8RMtbWq1rzd2tLv9V2OMdm4FM+yMtUeF4uGPVyy1gREIX+heWTeEB72Ue/tlmkbBB4M
oEGKPyMJgBJD0ZNVB7TgNISiwM3h5jm7mB5ZroYMDN5cN2s2vavJVIHt+nXOh1yPEhMsiWZI+OYz
LHtKTv/Moch1L7vo0DYTO8hAMZfXGOIa/F3ZVA0aVoZqKwQtOx8m4AXmD5DCsCF6wnrQawMpsmqh
vNE0mEJA1ryyKgih0IMnR26gFFA6RO7s6EOSAxVepmXWet4qMQkCSnXWosZGa+Ank0qjQKwD1drf
FQA6jV4OULPKgaNwV/AmVamhTjUke30S/kwwyi4k6oU4byE5i8oo4KLo1KHjocPO3r+h/q+dU5Wn
wmmp/ff2e9zx3qqGmjutXFnNrSMizpI9/fawJFg1jVV2HbybuM0UNGGnqFVHSlwQzM0tyYJkkFLN
VQb5DXBZ484hkTCr9DJlbULczca67OQi7p01oJOw/oVdoQwIFN2owSSCk6in5IIr7tdPQroAc6JE
51EhtEqznPqkBfirLPaVTf3EicFA8QI0p8Qt2/o63uS8kazhOxpsjkgicBTuaa2Ua599mlTiBFEi
wyQxwdQMEuKAIOpSjwmi4RwU4j+c8EXpPpk5lTX80VsXvQWngbOwbb9w/X9yw+xenJn8EMVLpruA
AyAeBK9AoAMTnTBhy67HHcEIylETJ+XFwt7w6idei6619jsq868StOLmnIl2aF6Cl1sCES7jwCKG
hO+tCaZLLgtMGB7pNH56ZRtSJlETIA6EbA/cDu5b7Bhc4uBAeCB7Q9cqpoIUBvsddwlvXGkuWAYs
nwfuLFsFY4+jwEIEK2RLXTjpKaDDvwdrVYwViD+7JcGh7XkTBIbrrNdkvLkqWqqTJlSwp8SOUHC4
OqT/9Hgh00+c2A9q/Gc2swKsTYalN0BxaRIL4we2LGYYhJ2wPa84indWAkp2ErfeovaR+IWx5ypg
ERFrKAgqeR/GTqjpx7tG9Kjh/ncs+mykWXRPC/1pHOQcVhPL6ZKQpAXVOnNu4ZC4unrdi7DGHdmv
SUDkyGqjjw2mhcpMq8qqkFVnzTHu4HzcJ8rwNu2KWSnlbjVj7KJdn7lKJGwwhRP7zjYFS8VJzTIP
WFrlQbQ6lE4ll018Q49vNiT5jSwTIZKP0jFKCckTrbEJV7aO08ylAs+HcEEQMFJ+uoz/IchULAvs
L7uuEii5IjuG96PznrOvyEm/cfWRw9aeIp3PsswiA9G2Gy/+1hdoWiLDrxiGQVtAISIBgc3AC+AR
/CQ7J99N5y8fWDbgYvy8gr0JCxH6hfgKP+etrA22hesRHfmB544aGu02FC0wGENqxpkKUZNk59DF
62NdyZpSWk/8sjQ3HlZ5mrdqiwfxSYXBmtDgQJsfQpd57LGdIOec2d7LdO1r6rTZMBos2IlRYrLf
xDfEfkwbTAfZQpgOK4e6fPAPZXp3DjlB7CVCZCRkaDHGxDZYqscAdTPwihdL4EVZECF2iV1+YtZO
OApPDClGD9MpU14ir0MST2lEombyoDqNFMUruD91CYsBq38C5R0bXJlUCNksVT1CIbVQCIX/Pwml
I9eiaPUkYjrL7go+UgdNWeKeKtGv5JBS+kKygACzfB3q+Ip2HRGsaOrGeUdMyiJWfhHvBpMm30g2
XVHiBKtNeXKzyPlSsleeIoQqtUBKqikXenco6GeEM29PpwcQOoIb+NBvR1EDee9W1Somig1rboOi
bMi+nKeKdzQLMsBr4g6tglUHOD6jkj0x4g9mh/eP8desexPyG2dfHnMho8gc0094/02bGp8mgfYN
B4UcaUju0buBEivI+omH652G30iWjjhyoqUL7L/GSFJy/mj9sK54ZxQFOUDA2Dh9siOC86+G6YEK
XDOLMULwLAvZDlkWJL1KTaqKsxEkd00+Gs1I1sYG/EAg0hFIBFwIFekTc0igwCMzVCtVskaUW2FC
AjgeiQwW0F+fJpYgfGhUgMWhxiYDZghSUfpH2BjzCRCzjZZUleGkYQToYAdshaF067hrpPQwU09r
A5EP7CC9cG+0G1NwwkxC4iPRwQg6F7LRovD9HDekH3mmrhwiJcZWCaQ6t6kjCOXH5AkAWQLEFBQp
zJU+CBnUJ/T2ZYEluceowdpZs3pkynVEFNlzGCd2jnYRu2ck/EtjA5gJkiyMtRJqvygRpLlSFkAU
ygLIsYoMG0gTBcXpyy8xdCc2CTbfObeVjhcVgMR8D9ROgyOIDWsuSsCxV2QKPyyWDzeHZSbIw1Ei
N6P8bMk9smBWhBlLprlIrojAOnPgnhgPrCNOBUpo9q5TJgtaoAtxDaMIaCNqRprHNFDRFRAQx/gX
JqgSUyhHt8BlvxEw10ZTDYlg2BsQLJJ0gLOAk5yeaw2pwCU+N5yLSP4wqWxlJvbIJipj2+WTaDvo
zHlj1PIMZIGJK8myE85QShiuI1WXZfAHr4g54yR98J16l2oL3ogOQAvNNzkK5LcArjgl8EOUMZbX
IPgRngYQ/Qt8uSjkGx8jO9kgIGAgQcfgCHOu6Q4LlPfwWv1lh6lq6v5OYN3C/dAnJqwGZcc8CcEr
AuYvnRsL7DVVkM33Ovcz9qbw6zzmSYwiSgdZsB9ACi2uGo8RiYPl2xT/95MlBYD6qTMV5I9BxDgU
qB9qryj8nPhLI4XrtUQrDYPm8COOPqN7lhkjraClRNLCrAbKqio3TcDA2nll8ZMW45nzU6tCrqag
t5/PF6akEGCayOX/HALyaa5AcVS0Ux3gV6jPRECMxYF69Ir18+M662DCjbWWwyqhKAAWIS7ubPPR
gvPXIZxkXeno4uizXhDCdADKndbxubEfGKyjtVKB4E2THBZBqHRmPok78ONZhLfsyVB/OT50Ssrx
PGbnb5GYlRiuqzNckdLbQ3RIwWU+o2QcCI+Wsept+IgFkikbv4p+IDLxYq/eeaAR+iFlVhJVyIhD
If5EAxf+f3kVfFdvCVpEBwQAr5QIGtDPfAUWO3tiWly9wijn5Jqwca8Zn17OTK4pvqjeELaJp9Ih
/aw06InvG2S9Tpk9FoGAv/iFUY3mpOdQP5VRxOCRdNeSDhIVo9yI7hfdb+sI4qSPHdviwYATQ8HQ
dtXtFrPeBZDCMxdNS6AUzTsw9rvgQoZ4pyHlQGM28Ip+OA4cDFwMNbsQYv5WZlkXbey/qjb+kX39
VYNW/Owf+3WOqg1WIQn/TXPdUtZHpbhkKjLvXPn9ZagDQHv1TpZCR4LgZlk8YHPc3Mwya5uAOuA8
6kR8ciYLC2FrEF1STg0t8uf8RFKdaFP4SIUxIpXNaLEkM2L1msmE6MDtcjb6dDIiPhQfSIvg31PP
fy7p/0/e+RfXono/Lj+vz53qwatxQenMoxGg9LBp7/wXmsWfqWz/GORfLItG+biu3i+81RuhBNVR
kpRVJevbVCU+aguz2f9VNMOMnh3NzvyLYONkdFTgorr9eEaezkh/ihoZfHyjMUqTlL2g90BPG4eC
9FFr+qLcvNW7mb3eRpoDP183kFJ7U0rAAVVvLNS2ilGeRi2BZP3vQ9r4Y9Vuo1Gu1umgmM/nfxeJ
5Au5ym21h8BiDUmdV5ARpSEbCVslUFXZZIVPM0RGMILtazAIKuhVWSsz3ufHfsUIh8OHFQ2zun3n
bDgRa9GxnHFMuenLihxn5sRRDJ1kHEecGjgfVXPGL8cxf0qh9TEmFEqhpYTv+RLPdkU9Br/Fo1UN
BkOqD1loeSriwMuzVU1RIfQpF1Waykx1CMk7AoPhbxSdl8IYDWbbh7HOo1C4iFVaujYc/TfjX35Q
SVKaun5auRl+6qccArzU0vBBY80O79zxO/OcOe9on1CI6lC9tDQ6c5xzXA8uKoBHxfXzU/baOyqN
Dgai9vy/Q39pazeW1Lav5/UTkqHGaUZH7RpqBiwoUHNUGhFSYjQRdDN8alASrqYDK4sT1d+bhjOv
Wx2Vxv5USFMB25lTJO/OXcOYd3CAuDiBSvOGPeeifMM1ICzjGHc41t1OJ0nOFj70lzEnsHYNh4fw
dIMIWMuQu9Tgg1S8+GXdMvyOz8sy5HiBKohZYRmy5UoP77STdDodWNAMhquSbbbfjqnBawd2pnkA
yAFLZnbtHbqXuBAug3JC2wPNzXr8Gezd5RxZ0mXdpjX8Hlxk3qC0FVWZONe5hHmfmIY6VjwGtDpI
u72P5ilWpE0FEnk4Ihva/dFPx1hXONYJ6cFHOLvicrKb0U0FobZouzTPL7OMP0zD+dbrgdCoca8i
jWfQyzdnz3n+YTHYN+9H44ILmyB8Sr3E3Sgw9uPadGm+MCqcM/1TcKONCZ0xHX3dWhO+onyFGLV5
WAelHvJGl9azefhkWP/E+5jwvJFk8uq9wxdaC0cSC+0nOvQbA2E5pGerTPCHxqzo/arT8Q0EBWcH
pfl5ERLyNM/Opq7Op/kPyvq73hkweJWp+qFwwP4HRAXGeyPxTWsPTnF67t464NziWpJNQxUNJ+Zg
u/UneUTcXaSEuZ/KfGdQKt/r9kzIhb2XS58pEztTNFpB60I5SMUMgl4AKG5z7z1s+5QIrdVsjQzT
9MjuWN9hn65eBD7QOClT86I+yR8kRized2NSGuKx/UMrtDzr24LUDq2dv/S/dSyFVEmYoWVFP9bC
GlrQjb12m6OZOkY0GijF5f27F9O07ZYZdK2wHYZtq29Zw+EwGo+jGcah46dp7ETjeDzGjkRZCTsC
VO74bUdStqkG1L6IxEKFitgrq4yEUo/6Ys6LlYRx6tNLBxoqKUhjqG9uTp9r1ZWLiC+mkDj4K19a
9kyDnqdb6YdD+CtQ8EXW72evFP78oEeRcwv0tD664PyNLBkvx+PeInSrRLCPKVU5pS6A/7PfMpj0
9fju9xmZidkud+QLUX8Tfi/a30omLBbtfHgygUNUyB5YNsND167ZihaQtO/a2F2PEsUuU84/+5hx
dLuLLuO5tijWQuk0yFleu8EYtz26plBJqkLnnNU+RKg/EKfyq4W0r+7hgj8t0LBWtXyNJy2+kStA
N0vXwy8XS8vyTObmY/OV9fCtBRGG4ZCp9trhdz/892OoUP0Tp6zRqBeKpWq9hDLTr3KT/bmyKx4P
K/hddCuofNHWiKIq0ongxvApy+YjrU93X8uLUewVETehRgO5KKqRXpj5U7fB6q6z3dwzWMKMXYrX
Q6SJGE5vP1+2b0h2Ue8FttDbRhQv38J1L/80SjWa6BgYaNLt0IWzn15IJREv83VDS0Uahxi5aTEh
A3BX79bGtFIzHmF19NkbazphqwalhqudHpsVVhdTUaRJZyHIEzNMc9BOv2vTEpf7XYGMCmoaVdo3
ukQNiWUbxjI57+lga2BbbnPyRcQ17nOxSyrOc7rubBFrRjb+bL2DHLrCGKoYshvK20B9i+Wihuwh
JXTIFS2Q1Fsu8uPl4vR1oUnaUpYH+1NtoXtGd5qNuiXRgJf2VeEWBtvWvtNytofMqcQHzfxsqU5o
WB3UxNpX9Jq84ozf890TN4WFRWo3+7r9en7z3Sb697nPpva3Q/vPqf9VWlLe74rF4mNddk9wwN4k
QK8kpDacPcpyCZYUAL/EZsjPJOf5F6+y9geHulEoVoqVcq1A9+DiL7cy/yl+bvcdZQvQF3FdHnCV
BK5XwjNdebt8xAWQANW+KZbeGfMtDA1YORR033tU30AkQaTJK0EfkeIN449XWqaJs3J6J+PlVp1P
dCR4wMPLGw8SG0py/KQ06lgBQhGke9on94EuTnw5q7NSrnn27n+5UbbRf4cO6G5Q1F1FTqBca/wq
CD7cb/Xr8UNNV56i9Qt8vrdZgen3ohlF1c2vJMyMFW0ew2uAcMMQgqWTbz++9gtaONzNnPemAvUG
E5fuRt9nrzRS0rlAkvbsyZR+uhA6DAzQ9zfdIztHsUjMyElXxP5ZRSzJNKECApSUXFG5w81o4k/h
PYHjJxJrEM5ztuaXcIWqekqCIJ0fo4lVQR4omVjUXwGT2l9kzI0p1RFUS3jubsbxvqN4K+98VXkP
fZy8Q3hFWUfc2wIOwxeeEEza6EtPr8AIoYM86R1RtauCR2Cy5IFPSZv4ZWvpQkQ2S52GeRgsAdyr
ACG1lnJ6BTfvDzaLW3B3BhBygx8gDw1Bq4mUVFZrTmkZ9WWZEszZGhSCI4leJfspGFPRGQVmyMMU
nWmPxP7oY5aCHdgSAJqScXbQbbc5MFQWfrL6OtOuNpVglKN/vxLVnQvQgunBOWx+c+48HA4xxZr8
o4OpCkSviOXhDDmpI3jRBC7iyt6soRieYuK84lUzfAfii0CPgdH6DB7D8+JNIbyKSt/BBjbnHfyT
AxQ6ckDM7bwSVXFsmu+gBN1VR5/yforweGMaGvL53RpV3ElcN6YeBWz9fh6KBcLHecMguUunPu48
K3se2qMt6Lmyb0d/pHwY2Ybg6dQil4o2KlzBX1B6yvrO6qz6S2RX+vc9UM//Kq/cH0v5TenKHqgg
lSfiar8fRWSe0JohWgFvohVIRM3szigESIe79pHk0wXM2Tat9r9bvtIfAtp/7Md6/tehd7udz7fX
JbsWzd8kqsUPiyiRAltzTGrPQkLf8X3Dnk7fTROokWV3gPqwaY0Cs9v+yyFc/sMZ/P8u55chrmy2
hc9TQ4Pj1jDGJ+fpRohZsHZAQf35yiLJSY1Z3DQVEZYMr9ttoZRLs0kvfMvd6+JPWv8+RkW96a/T
oVGoVAvINdbzpVL9l816b87XfP6yoajMen3RRYW+eemJTA8ayah8relhZZ4wVjVj41URGd72nnuT
nsZAchODVsf0Rf/3C/qTHss/L6jxawHdq/fGY7um/eCak4l+P4DUUqu0CgvyDLiLQDHPv7xn5S+D
kMEVX/9Rq6zva9vi+sV7yl1txHnwxwepH5qRm9vOC4bvJd0C7tecsu2k6ZfoXgWzgTqg6lqhgQUn
9BizAnDK5BFo3CYnY4Dpw2jiURmefHJahP1lpP5QD/j/RurXeqqtltVGZc9VU68wMapBY5Dmc8bL
a6D2vrNffxulvy2Vhg76f4xS5bY8V45HlkqNTo6d/NVYwazrlu1963oga4oszMGbQDCbGOfuw73G
G5COsknf2Unv7v3l3v9oZv6zbBv6+z+u5f5Y7TafJ/c+RIQzjgnK0SIJut2/7Nmi7um/tke1Wq5X
y6iKlqu/77le2B92e+65dDRO/hrkCVSjU+5f4nX73LvEdUDkulccnlqfRT0+zMshkHG0+osl+6Mh
+8dV/LrbMwBSvpjDhXueIRkfSVt9gUBvot1fNkLmi/3b7f4uPbluq+vLmts9k6wzVvTypUBxYjxR
16GpCrVXZGEhIcOtuRtzFlt++IIMcE4OgBxIFB3QCo/KQ7pFwU0DzLT+fdarldof572K5GixVKtU
6/lfF3h432vvw/1cdhVFEhZymlcMq9/vhwqVFSSWo2vQJzp86uxUHGpF/DQkHrX4EvUpR/mJWTn1
BbRVOFx52IXQmAiM/3LZ60Tgdfxa8FvFIM7O1N0iygmiyBkrOeKMHQXKjjUGmaN3i+rQI+y6pCKi
8dCJ9OASVHmCa6T4qXw40PGqSJ3GsgW7FfBv3Tr3SenAvET3hqu5UjMiSPBG4xlVhxyAUiza7qpS
pk15Cc6B4mzktSmgoBybS99nerQMQhta4BhiMb6MqoHONkHxmt9TqeIgJETqkrIVMLMmITqdzItu
IcZvocJGOotF90aLHB9ZbxyaXRkxgtNw12x0cWGjCdETFNhKXI82PmUyKnyhryCvQAsiX97MZKwA
fzndUUskl2nb55WRf0EZgDYPIJsrSnX0cPk35wW1MGMirpWPa0xZCK0riu62ryZXBIUg3LsmcAMS
zOnJpzdVjo5OdPMxjlN+uVgl+9Yu3bboJEz7S8HyRfPVBAbzOE+33ssn9wUqvA/weSF8w12Hsy5k
Xvo6paY46NQakNGu2rn6jn6NybtHInJrPuGEXelEsrIOZO+jI2wzUlT2beCvqeVES5z8qj02kjlw
YacDYgiW54Mooq7Ht/xo+D6gobG/+dVLOKFRzyuCQkemSAyCqnMR4kxawzDB/IlS9lbQnRbXRo/M
tnRDBNkcEAhZdlei2IEfjZK1eQnruOQmTnV59FMH6LpSblyNpZtBvqfEPtu4C4Q5K6ZZHYoVlCmx
RBuIsFJeygODgzZWk715GRAYkIQ0vmjUQgddKy0jnSnIHBD9ga4dyibcCeUF9pq/Ak56S2PXRSsU
1NeQHM4GjBaOBTziXI/mjlTKK6NNma6ZNJvB2wDQOeKyQiITwrEwW63RAR5Flbzr1bJtZLckbSXO
N41zjZWLqFOEsvdzQHMJBFEI30ZfUpIKuqqfprNFzu/SemQBv9bajeGvGJyy+I0EfhBDvgB4Wxdy
q3ngO7eekGHvQT+KXjcDTMJev4C5J8mEFQaXKIcXQbWsndxsSHvetwi6P2TZ/IxwfUmc30W05RT1
CITWbkepeT3vRonAV9NGBrWbS2Anz96c5YG4ngo9p6hQih4vuqpIdETPIYRac9J6G15rBKGKUAxg
tG7Nk6a4K/PDQFpeMxo31TASL/7SwcFpE+2GKiWh12aKdNKQJRsdx6DnV2SpUQpbg/ze9UCRB3QQ
NYzUIAIeLAmqaBtL3KdYbOs/vx72qGBOvRA072ERSN6RIlB2sEokvOzmwzf9QgR29cQyQDgaYZru
tPV2jH0zSTSjBy8/KvuHQRGpSkc55eYUSUhSk0kjwf9atXfjzVjEc2XqVkbr6b/9i3EGTmBuVKFK
vIie1Nr9oikoLEBCs489PTos+njV1vLuVfpXorFdnzBgVOcBBI/0poFChhaD5Roj5WqVPIXQZNTJ
/hUlGkbQDjsRKlawp0cCtQ9wVCXNKhdMeV5A17wl0WZJbIqkSG6XP4z2jPsHGlfDbQRaXRSiIoBL
2RBLPIEuoJztKdigt9136c/ARsvZYOAQFdA2IJlSththLaTkJURQ0vyEWah6CSWjosBUWkR7Vlex
YAyO/rGJHLIIeVMGjX4yaB4G0xapKHbXQKSEEe/ESMDjupB40mqSXtDa6WInQi1xiDrcOVnC1oAa
06bofWifVAKRTEcVlt7bsuHci28pRk0JssMkvtm8+H04SgYf92vgotT21RGRjQzFDnbjQMH51h/Q
IgottkHFlY/64t5LAolhfYoV7uHG2kbn4aVkdBzfbfL2xI+E0QKw95ZlzaII5JaScuAIHbvhN4L4
tpa7+Ppks40LvHy0jtDFflpmb2czFyhDv+yRbXeMHmIw3rRlu4xXk8xOltGx05XFVTInXO3L63Tq
VgJsIOBAHOik+VqI2gRxFOpsi6GxGBASDtFA62buutKHHdgjtKRLwaAs+ZiEhVc1BskcgaclExjH
ovasDcrzibFI0EjujgQP6IZPksZlWJpkqOZuQs6GqwIWZ4vyKeCEq6NrDskfUkRszgfZLFkTVd4P
yNJQDsbDOh2xQ0hNKANM+rfC4qKcK/pgTfXBvxFMTxNDC5ki4LKoWVkpF6dHIDHwgJYy5490maSc
bNvmWywZuSEm1HR9VRs3gfGxKhC1wQLagNQE7zoputL3MoGb4exyvgRFkszkPN8OAlfK8ymxR9NI
w49nclSw7KTCXO57ac85CbZMxehBhot/aS1hDF6M9CCBIy1R70LQxVwqI61tpd9J/ipBm/dgMGEg
tDeD1J3MF8OFyv0xIsMWQ4WiYo/WhnDcQfdC9CIl6es7Ywk3lu0ZpWdGtqvae1C9PXSbvdcgg1nx
YjlQENAXR6SM9X08S9mt5MmgtPIKJesqzd1oFVFckvMzHa1uFwMFpN9F3Ye+QVQxgW/YAVi71AHb
bx4JbZKTMeNdiEFG5OYFsthdMcN7Zmsk/KHnfZOPcXH24IiFL7/mFO04laYi5BopTHJHdvwiR8pp
SNmiVOQLPBbH4SeVRocBDQMTHT87s7NZmzHWHfLRHcqTjA7Jz6uJz1iEUza7u+L5kq2NqPgPeFTT
aJEIIDcUBC3OOUFwS59D08tugNR1C1vJsCeAdJLwVsp1O9YqPdCdUqV5wkaVABZh6Y7bo9/6yzbr
L1RloB7IuagD/6Xj/+Gx0XeOkyozSmo3nl0prztTB1sgewysuLH4Syed7Tn7Y9dvfsyvZnOWGp23
wzcTw/BnsYgRM14v/VErEL9V2Wb5EeRCpT6sN5ylXIvhVzzl7QHDkZV/csEzse6ku4/6MDlS24Yz
BMjpiToiZ+kQ9CqmLKebXl3JCqJc7EAc7jKkLqmTlaDcNuGWDYkfF8i22aYpdY/kS5mq61j8TJkZ
5s5Pxaz252mqwtMcd0rgaivJ7bsn72YM2ORKceuCKGoUWaoSSlT7xUJn9uliwocmXcQEQGj2OFxx
eNpaDLMDfEAaSBmkxM9myq2Lne5mU4UE7nxv+lKXvRonB19KPDoYc6TxHU5NiURncvjsjVfT8Y1G
u2B2mCCoV1bqfpGIZhPb6ZqlVrKcKmeXCOio1EI2OcndjfY7WyB5Cl/PKHgMfrYNfTLwDLWemQJb
xCljx/WlLOKCMeOP+oz4jA9W6nBhfJc6sUPaWh9OymuvDXL7S75PwQ15rkEt5Rrauowa+f5Ur62d
qTks8G5ncyjBef7CM8nmM+/shpmaQVw1iBktYKYXn3Exly5Pv8JWSLkihyvRxWik45QLZaXMUn6T
HvQnPyZdyT9cApCdQfp9ztz4fieFUiAD52CluWLf58IxdlVz7JDlnM0cx2c0uS8Ydg0jxaJyTnBZ
PlbVQAtQFhK6g9fBls0x8krKy+Dw2UYl23rJdGpbqJa6ZM3S5GHn2tbeSxOYstiHuXiC4hRQnSIa
vCwEDVbppiiFWhiefBVvgoMClCTkGWTqx5U8i7kAW6/mlZAPZ3REtUi3msLwR/fTZ9vssNeQCESd
VMUjVcixeKqYUA33jFtyBGjO4GfgvKFkyFrjhSAKy8hKD19smdLs0kVFmA2/9c5GfOfJtVAFwFdY
yfQOds4BxcQUXDcgB1LBnUUG+ekPF+dM48iZ2JyqKBZ7hCkpsJK1ISjkNaQC9b/FDFyhhpMCY1b7
TJtenH5ZOJmq+S3kqPlgTjvU4hpfZWNgwjmFY+SsYRxrG7SmJ/whCDn1aBKVviTphqMp6t4Sd64R
nJ3pJaBlGU4UEHpcpAyJXlvfoqBPwukE1HvCllLVl/A3y89lqx/zerLxOmwmSbnk4dKbMQ0wO+ZY
ZY7x2C9apo3PYzdbZMwrJsfeNGjZvhHHKO/GcTpPOq79Phlz9gELjgWerfFOKtvCsmRMfO0cvhR+
fkp99X2RhUlZwWms38b8wNLq8CJ4FrnWw5v7ckZs2w4yxgDeeItzrGUHwQXg12wFeFMiL0HH4BDG
ewQDNqcFbJ1KiA5Gi0cFtvxFLtye8tnq0eiQ9D80BLsV2HK7Fnl8fjJgXbPFEw3uhVUyn1NGA25m
GzwzwMnGmw+6kAVsDqBpqwAXCXr32Yd3/PSnrano1uJKyCcHDIbo+OkzUue0B0BkrVqDCskGiYlS
vkY9Fl42FNmbdyJLzIFXw6CWQpnTW3jySCf1b/ixxHMIZ+JfXtxk61aR/Id0nqBDivsjgnuSlb+Y
ZLNwldKLfzTe/SFVPNaYxQd3iamD3J+zL94lJG9FBVJbgsRlXrjVupIKIjUl27LGlLMZPQwjzn3n
Z8u/I0S27c3o1UQ4LxFbWtRZ7dk6q/jjybrSPBF9iY+z9Ojnd4FC/QJ5KSJrIFp40d6GpM4TKC5+
oTm+IqnfQL6At2NP1ACMqxwXHI4EUXbCyk+f9KlTBb825josTqWXQDYcUu1YnNy8LUUNmBcfmg5x
Ekf1YO29bQoL5FjkjM1oy5Ny0ONOKWIPzVMq9Qa6EfWlO3TsbDtvG9Hw5tpbQ9OWo1FdnFsigB8N
tDOaNIqB3ps9HYPDH84caIekkQWUN+i5482wyC9pHu+L7bi3awOMDZJuGOkGL/iEOH34lhpEzTnD
UpIixvRjlUlErr1zC1ysytA0jD14l9LsRXu84q5eFqxwvr7tMnISEzwfcZgLWD2sFJcgEGaW33KH
Bev0ne9H42hcsuJ6/8zEwVhy6sEK0z3DH2nuEvkn3PTFrwdLlCkkxYHExwel1I+FyEWTru5lBkjC
H1EFIUh7Euy+L77kPOjAPsMnK910PAF9eK/msfOxZme9tXEM4qItFd9JwHJocg5RGKLmDpN20YzG
eNE+lrMEFTtvRzp1RGIT/NGRxdN5xRXU9I4NuuqQZ6o4s0NaQO1SUfzD10p6UdVxQPMDcIs0EA6p
XJwlH2S/wBuF5wndi7YdKNzgW9IJYcGZuMFR/IywRdHT3iTsA3MYYU0ggNHAaGO9o6sBhbA/sU89
0Fmz4beFXZLugtqzN6KrF+I1o46C2Eouli6LIAg4kwrjMA49UZVvZssu4+64H2jVEOt3BlYIv3mD
HVkmD3oA7ZNp0Sji++08QtEnJQNngn8VJuyTt7UK737FPCYqw606++TZLGMpcguUP9mMdFLyXv1r
GnSXTjAiLnfdJh0fodSpvNMflzJv6OyfaLFExL+y214/TxpRrPgaIg6UyFuSyqVPPO1/243u3QaS
rHEzZbk1eVghPJbyBqeGgM8eWFeEpCPSuiw0xNLxMObNUdPtMHN4GONHk2Gl1KzjYyXw1DIHB1v/
7r94nwOVAP2Lo+Qrzal2LtdDvrILs4ldqROShID6LuXtK0Ck0OFxHL/Y+eoALFpWvy3Cj9ceot3D
s4ZtQpC8cU+odCw7V//u77+LmTUFq2jd/Vog+zqFyG4BHVzMVm9ln2NwQqJqV3WXZOP4pBaE4QEv
XFN0HdBOjiofsAMxHvRIKrg+NjS0vEGJI6zXAPSnP5Qs0KS9SmByZeSr9pNq7gO9f8CrhJGLlUU/
KagKQ8J7j1YRwc877YKbOxnI5N/aHE8iKe86pw6AT6tGkSsVF2aAz76AbxW9TdxLxjW6NSEWSRlo
2QJAh3q1iuqtmkWI2uUuwIF6HF9Xqltybi6Q2kRLp/nNvXC4TbWcSkhrH0eAN9alU3fuaZW9GlSd
e0J1RfPtt17Et6LpE+VmladFpwWRDk0bgHdJJq9bNYN+7gdK5umVOR2iAWq2u90pXBHi2kqQa4/O
a/CTzwWcQdUb1HuRA+6VwJCu/miZZB4imWBhfEwHnD64BCwc7XWRubfwHVQNUuaoc6lABuerN1mT
lKwAPIx4I4Um3Y3rEZkG3G3eAX1aqCYdJAqCUlZm07S75kJdJNtgwVUkyQuc+5b5jeOjBXNzNua3
iqHESSNdb7Y41gZcHahPQnnTqiXCBV5O2TDb32CpsAbrJiDmql0cMJSngBNbLefqBoIMRdYGq8MJ
pnYiMOHC6pBkWnchFYFMidy69Nobl1eSsOiwEWtVIMVhDN+UiL+BdoXfhqCd8BqO9vDSjPCxnaj9
nffCl1NKn6StK6QKrG9Wujex+wRnOyYG3S3yEuLuQaCIWHBw4BbYFea+BeoFBIZgdhfgSDUVZUo5
cu4J18Ot2M3miOFfJzV+YZteLjzbO3II0pKiaB2oAIunRHnDewYbakdEqMjIPQDp4M9FmJNtJp59
AFbbGmHa/Ca8X/ww1Z4QbbhEkUVDldJSL6g6qoF79FSRJmpohVlceCSJ6PjTGMYc7Rw7yDHxVRb9
g2rSsVPgxLn459aZBunH1oNCsRJCTLT7dmAYyDGQkSALCuNJQecpgXzQefmqFVQ92d3NDe7ue1wJ
GyFNbCBwH/HEaWf1wC14dAmcMqSB51L4Y++Sa4vTbPSx1ngXknLlMMRveXB2P9LxTCFuhQixQKRV
8Wa8HHHOfSxhI4XOeahy7hnZCed0wi0/Uog+u3MIj2H0AdJw2Mf7IL32KE1sH7okOM1774kOq3st
G9D+7P0LwtadfMAZrJpoNtqDVr3oZzoAAfJe0ilSuLIPSoPaQEURvEhQGeBVdZFqMkoDiSVde9eo
NlPVo8olpGh0BRxbU0ikQIHkg/SVuDrFips8uAQqQbyVSOdX8xJLJejSvUYKMSrhMeA4V4Cj903v
GDMcihoF3I9uY6DOaEQ542P73H5Hilh2JIT29hG1pwt4AZeQo4aRn2BEz/fB1Z0duTGkUOZPopRj
JG/xHJXAttZoKxGw1fJ4nZlsFGPzOmhePb3isyPF26wIBL5kJby2VeT96D5dmhi3aZ+MhBLKV8E9
2t2oF3n37kz0u8f9dCveLUYVKbyP7xFDSsSpl5I7cXeL8zKLZMbcsBg0UoopryhZ6b0a3NmZ0//c
1v3iioFD4azxAjz5xMLat1GaYoYISVBKCs88tzRQaTjqVPjZHvRwYj/evFqxgLl77+jGxQLFgYq8
uqybdg3nVwWQn/Tlz3CNkieQF90KRlA8kwO2pfXwP2VzEtyQSMM1ufk4a9a9FZeahxRPhSqFoskm
GBM+y1WLtTpxhG5sgnjmFILZPqgNisGQc8Kqn1yE90+u0QFWPDaJp4QqiLYvcMhwChdih/NZ/H/m
YoaOFLgjXS6C5ZgqAaNKi9iNsY5qLdW43zyJPeXsYg6kbEkt96wmyKYuLzwBjkbWYfi2tsmVCGfX
wfT2t8SQlB0380hYI0+DT3PBI8pblEW3Gpx11PFzblc5uSWwcPUx8kvz7l/TyfDZvWArys7JuPu4
ciNpPVBLVqKYh1e2qTYjn5G3Np7yEnVqF+8oEsjY6CQ9dfSoCsZHYg0bb+VNf2qxuYqMXbI4TeGR
EC0llagAdv10kn3z6Wz6CnJGXKWOtXuzEojcV6GoWxWROSR2rr7yKIobj86BMPAWKR2R4FxwGVw7
3/XEfwemV5svj1yAAke8B74UjR78deI9DmcYyoHAtuDcPcfdwMvCRPmFAKkgr3oOOUmD82THkcZL
kjKGYEf1n0nrAyw9WQ3clOwIavNWF7NC/ze8SmrviFW7Jn7BimsiH0X4uTLgZeO/oDnCpUulQsoi
6rVH8En12KF9pFRRFlo1dRC4PbyUqKgqd1IOwRnYsP0gAbp3zrwu18RlP9xdQCUaj6+GXAiPNU9B
GWmQ6kDvteNPD70ED7iujPrsEe2ConckN/uIjt1DcIyrs/rgFu0pABR+XPRekV6ZJBPlgPWZrvNi
njnEcGN01sJsbevSVN2GiAZj9ehNZryLBJGyIWCYxVm9RUKrtwXjMT5KJimgy7Wnl+UWMnx/w9DA
Zm2L2Qpl09PbPrBzPJdJ61XDcvg/hJ1Zk+rasp3/yo37rjBqQMhh+0E9CAGiK+CFgKJAAkQjiUb8
en/JtuMe19ne66yzateiUTM1Z85sxhh58dt85RHIiLzolv3g6xS/EtSwcDDZ93nniq8oSijXrpwG
P3SgEniI48XBITbKDijuaCt8jA6fh3PtCl2ycNpRm2ch1TbRX0J8tTutPg4pp2Hsrok8GqqJQpm8
+aBhuLI2GRv5NzW5vwTmy6HOOiA2cE97zoOeT6flr+FgOm1fXj0QUFxHzNWJxBLkOXAGmo7EGkzQ
PlV098bnmJUFf+TYa93jaxyhiw/KBOxzN2CgKLQzc4VyueKLGjkK3ZmKQoEkLuSbQk1RAg78Ocun
F5/nLHTH6btQdwWOz6TFXxKFGNEsEAewT3FzvRZZqyvHWKdhd/0m1XIl49Jtz3ve1+LufuVwmEkt
itRHz/aGPWJ+CCxf9D2CaU9XJZI8Pf7aPTI0Z2AA/X6X9cZU4hHIrJAYkCXHbXkOxsPxFtBFPHLu
rPKvu0sqQxIb5H2kDCBnJj1V2NBW1zIk3bXjkCSaMn04bMHNAkpiOrCi+R9O6OeZ8nKXkZCwQHx6
SHHTKZMcnRneIQTlAM50zIdk3rDm5WX5hVe7jPCUxFsrnHbH/DZ1QizBVBZDIebD7Yagr2S5H7zP
tGIZy8q+OniuHwMxZhaNGyJY5LKymcc7bp5y9HjMq1AvxkgGc9Axnx+PqRTCHY55URyxMQFq6snn
dhwPUoYsKbEMYmFguoRiNDjd2HG1SOZ06PB1ro8zy4c4HCe2WxuoHw2bOZ3avDB1+M2Zyh0y8AwU
5uziTjF1vAP9UkaPTzJ+JOU+z0reyClsOpgpsRVi2bh7sVlwfT7m0uUQHIpnIXYA++p0WZuEZlwq
kRq3y/3tnJArdHdudHYi6nj8FkIADhNKsSE0Hn4JE8fFe+Z33qaSlfCXf7r0Q98msJMI04R9wo/P
f9v9UwBP1HKlILLy5BhRQiOCrcRdWzmcm/7A6R0h7S545p20YFEm+iIJXdchSr1sth9CC71pOGHI
a3JmTrpzk52cPMGV5tQcmVNsP0XHUDjH8p6bcDncUzLmJe6By97zhnxSrprfuYqIA0NqCjlZwl/+
z12744hX9ry946Y5FAfhRS7YlMuSPzBi+DSwd77OkcKdO+aVkOsJ5SUZLAU6jYLMn7j9n44yLrd+
cj4n36FeSEfTFdkE0PM7evJIO1syJBlVb7m2HV8/B/yQVrjRDgYVhAHYP2c4zOPdTrrD7VIe4JmZ
xl8e2Q6QDuXWcEfowvsY+h2vnQO+CF+IRCtMo3HCO4pLVTIM6ZwbCo/or1e4CQ7x+X1HioCT0Ak0
4Br3Z5vojZqmhEPSfpOsrXxRJg3rgkMJrUtWyI7iGFcEUYlL+fDHM0IWEX4MOa78+fDAjv5uN5ZX
Ptcx5gmh5sQBEPDiP6ls5NLPOF2umkGq7Z1weTDGnH/MXOQi+PSTM9dyhB2DyHVyYm7yMyTjnUIe
Vn6V4euy2cuQjrmjv8aFSJTr4Ztcyq6xkdFDHVCaniJfY3CBhyNUGDb2OPuI+71gy6A89aGBD4rp
lRLnoLVyDfY8EvmQJb3Ti3GCwPEjXI5zfI7T5bN0rj97BijkIYjcF4tox0273EHCfOPKGbZdIgpl
H4b953Vi84SRlnHm6VFt5Lo/T4fHzSscQzIjjLncuTwcuSuOJreWetzQOHF4MPz6V+g65hV5GkS9
fJOfXR6SOAJjwUBgIFrYSrEX4LklAyLW12DwMTCYN7FNDA7fHGMVuC5SdyyNZ8gcTpj2spJWfRYN
T4DJx/RxQ0m4/GUVaG0jy4BVvwWM4ez4CZIqFtsgAyArhM+ymqDoBxwpYk2a/HcrSzaNXT5/5xv8
5kTyJda2HJhlHG5leXPg9mibsH6krwnvbE8BLfaAPIVbfpXPy7JmqN3/s+L5htiKUj7OObbRVoQL
4B9uObnL9bpb3mL97hKSA9syVCaIikakIThnFHJEDsQ6j7YYuoRDgH6PtrD7mkBQIqAn//kf/+1/
/Y/v13/f/1yGf2Fb/+N8z4eX7FyV//M/6Yr7NxBfXW2Ylqk3NKv9m7VDw9lXeTm2dJQVPzLpjggx
iRo3etaom4hytqA0hStSo9p6RzxdhBjacD1gaHDZ6VRaKVzRfjzAsbo7UD7otiGaKE0CKInLRLEH
WGWce+lc6gzP/rujebxC0l8y2HlfCgsGat7/t43gg/OePseRLLBO6VKiVwJhouZmdCdEl8Z0zRA9
FgrQojossfPRq8ZUmFEHknhTforo1pV2uKTm4BMTm6KLLMrGEk0Ky1uUEKVmiY5M9wLXCvkQJJBE
rjCjfQXyWkT78k0pdgv8DHmxJexjwa+cha6Npos0ePkL0JKSAeQAG4nKRJdZ/cpQeOGD8g+kXsBU
peMcgpLIIwLb28dAEqdkf6kpKggTiRyOSS1Vo4zJou/Q3uWjtSaqYwTqNGzhN94R4RqTT56jM/ph
N3dFW6I39JZGB3rRGD2zjqR6JFTSA8FRCF6w8vRExylDvRTJI30puisP4GnSzghQc09+p/VUgrqX
Cx2xB3sJtKSrDVBb9OUj70AOJnJpz285pKDK9ADt06CCvVL7lddMyMgtr55FcxAaij24Mn7IBdKe
gZOLug5KVV0RcxMRE/kjEnT1nHd6t55o56L6M5MwUzSygI/idX9yv34VX2AYoMX6V38PRBXZag9B
s0PnXjCXIoKKqfBl00IG2Jc/IrcqkoZCTRXbKJ0H+c350FURC5YeKWyCfDpdItXx+ZSlfAweX+6I
hb1v5CCHJW0aUBG1OtK4D14Ss72JWK4AjXXbSP5aHaJW+EJLvqQpBKhjWjSLdqr0NmyxUmj1Bp9J
Lo3dFd2TZ/TE8MpFc1FD6SwmFyMYvydGDqWRDipmsdk5THFXcG6szikWG3SIrYUchevoPyOAjVP6
4PFTtFdF5MQYQfUFGgsMVT7jrYA9CvRRXlnxLhxw7oC7mtBohs46GS0jJBe+H6CYxl1duKN/NjBq
+995P5ZqWk0aheptoOutXxSbS/Z43WtLBxvNUmg+Iu0cKmlkpsPDKrzkrlK4+Xl8OhNLGXvbaISv
KmzpUev9sN+1Rkqke6bGhRIKknEYJlh8SAOAOWp1b4fAQMxf8c4Np0Q7uBzXFOiNQFmFBUvcJM7u
5drBVpHA2gc3s1PwUFq9d915pt7q7jTJKBHAviINIZc7ePMwqyev1d2urOTd6K0anZR2kpCfm8ZP
i05Ep7DRjprK9KoNG1l8TOcKwplovP6QSlKfvkVzgcbYOIZa4T+KULl1jEawagQPwz0BAkZaDlz1
Mz6//P3eb9JVoHDVBRy2G7kS3T+8PP3lrNB84V6vuAP3+qfO3LZlr3Q7RW8aavUhuh++W0dY4Ycg
u8YlhaaD33x27pZ/Qa3mvsgfu5pgOn+mNEsePmu34jRv/04FUgv0VXLOCei0udIYmY/uY3gph696
9mZCtP23tnm9f0pzmD3j+2q2P/ar9oL/ay3vUfjNc3Tdx5dsahn+yYwuZdyooyzvGadpakXGivvx
CjXOqo7S1c1IewTWflIV/aw9euvySi7yRbfj2S7LOG0Exjl+0E2NauMl0HBzDk71Cppq1FAixejX
eZIdFmnazVd/IrSYv7a7Zku66DRbDa2ha+2G0fjFJanN8tp4Zdp72mjat90NkjX11OPoPHm5h4Ux
Y9adF9et5esQPn+eAf8+jvYjigBSnUTUtSLNntvSF4PMeJMMgWvSFSSf1YiazCs3Wj695bXnAicC
SEcdI6YmIw1Bm1GLPHWNlSWvO2nvmAO1l3JWY1bPbqX9jNXw/rLT+fNlqwRra7WHItSE5n4dZUOR
T/czuiU8BinZpEXNRpc6WW6XltMkV0hhPd53RVgtiy59xbbYBNEHyWzwuooHJLwK3/3m0kRmYrDP
gI8iU6F36xQIAxKM/ayTkgteUhXKOwDEMfzfXg/AbpcqaK+n9s+hNqSDsgm4YKGugSSfCMFb32ai
nZxbz7BsBfNuBuc13Kf9hELpkZJcZle7rFOTtmYDYHc+OUw5gnWU13VqpqlTvMP6Tnh/fNivgqJQ
zsq024MjmYQHOZQ5wI8CfaQqrgz7MkbNMUh/0NZNdmXUxNk7OM+NNdzTj0nMn4LILdLRy7Oj5XYi
Qrz3yBqSZUseoqIE8PoyaCBpgtDvp3GoErGqOrMyhK0RvRbttz3Tn/bl67jRhzcy3WfknPDK3uD0
W8AKN82OORQ45R3lqMsfWvnpjb+dlGarpUNEVButxi/Sn542T428LN9TdgyYIMKzbVLyVef3nUYP
FGTl6IShfFtI4Z5sqV5bYyGJgGIQEJWrzPcQkGD7OykZ14vd/H6e7Jy2QKAoEFe+0LrczkvmDehL
cAt8YJ7T9dRfkSGenbfSfANB1qJDyb6HEiR4rO59dF/elqmGL2X6y3NHnecz4QVuquG9b9lwVAp3
jvhOB5TRA5SkHtVPahepe0wOY8oKt+R5tCWdD+4rEQ9wDwTl6ClfFY7/C2JFGdTTVdqlsiGQPvfW
z9GZOmesLK22j5Q3dje6F0m7FerfF7CBQEk+tAxO2Oi8g3N4VOxrZDlv095Pj3AfLrEaVbA8inCF
+3IFjXNAdD3Wk8JTg9t3adlV7TD7zbj+rlB8fOwO/YZvdvOhCNYVQftLYEJIo6FyhbXatR52I3dW
F/s8wiHBRTEoebuFDRVbSRok0HKSXSi++OIEHSd1Zrf4LJNlMnWoorl1p9E7bosRBX2qujfygrfF
Kz5ErYgCP+nx2+TWyUFSBxeyfo1ek+rSHsFKOsuv5ueSmi+S0959IMJqV1jk8WuqhUD4rxhSSsIa
aVsF7+QD740fU9E/L6Pn1zkGsES+iERUuc0GkqzVyFIeuinbPdqoq5HomW1ZSts0bg51wtaK6GsE
+wmiPb+jjnb4E6/uF23tY3TbmmHqFibXNJu/jO4ho1e4op3fU0Fh5CFFkxSoJBoae09IBKJn8LyQ
37sNX1PRDVTYzB1oMe4/+yKtv70OXW2pbAGaYVjiqnz/F9H1ml3PZrm/vqfq4ApU4dArUre4OxYC
lCie06zFGpVlX9X6JXTpi2csj2sdORr8Wss+lnYb84ULQvfe9QWVpc3lx3h137BFsNc3+7qP6pnJ
pnkJ0+v4pS8vaL+hYE5LO7K+LdW+05WG4n7LrvTJ+T3QFP94ct4IQl+dFccElgumZtlWvfLr/ApM
ap5sQ/tQfdrKfaI8/vBQdDEq/0J2/OuhNBG/MJsW4hTar4dSrqzHLT8q9dSEputGc60NPCo+eqDK
Rjc36KmgET0r+fpeaU6vj3bANv/65+eh/yIe/9sl/KIz7m+X5u2kpe/pgSJx0zaAcBQThRrzuIZ6
vFO/Wye7WFBfnd73PwVDvnzsisw5oISJ+99KzKWVpG8b2RAcpmbLsdCFatjW4vmnGaz+Ihv/25X+
mjmPTNcur3P2ntbd+ywPj12DPANUEhwqhE5eiz8MjNz4vz8bq2HxZHTVaP063Vu7tIrqwLO5ggHN
bZWsR4OOe/Fg00EZ0l4thMmBhsyP4doKlRa7d5n0qWN0yfWQe9he/7ByjL9dOc3/uiDZwf5l5ewb
x+vbeJr1FLqpYJBAHCGBthEsL/vOHq1O/dJtLx7q+gpYqa9TqfPUnXcdqZRtWl8knkih5ehyuOnF
L/ZChttQJYKM9X2ngI0+zh/ijv/P3PqvK/6lsWfeHsfHrb2qpx+i7Dxfiwunj+cxtWc4FXhZQJef
sNRsCo0kujGldrcYhc4fyMv63z7LlmU0TKNltJrGr0l+wOLcDP0gm3tKWRudjahCF4OwERine6Qy
jYj9qiNabV5r8UMUPmr3DEQhzlQ2r/32XHcaqPh4O9Ap/zzNtL+9NKvVtpCnaepN/ZcJSNtmM9UU
vZ4+E4s6m31cx+DPO50i+jEmYpWPvWttf/UdkloawqV/eEbmn87/a2geuabu01ezJoiw92z7aFza
TbQVAJRZ6PtRN88o/k+EFXRwR5B2APuXSpgBWHTMq2eo/s8Lcb7RI/p50FzBO6rRvXLfo2veOcG+
V79QwSZDnHeGD6d3p77VRvxKcXeQK8lpjhFNI0+YBmX0APP56CCukIPvh5QanOiVAVCAHiumX/j/
POztv3P32v8y7L9Wd2k+W/vWjcVUoZ1CmMCYD15CErnZ+Hdg8DY65NNcYNZ+NTgu6bWlwh15gC4P
RQzPOw1AAsBASMFl3mgBDlm6EzOZILN0RsaWbWVottxD7lWpM7yhXwFvv9OMex5FKLLeCcUQ1Vde
wRHxBuKuYU48/XTeBA5DVEZ3MD2/2HQeLNni4v9h0n0kH//Ntv3L3f8yJXqjvK10y6inyKX70XzZ
GWUI8rzMyarht1tejf/rHpWg/ObiBSJNbW+coCdF4navkm9tTOoP+5tmh3k4UybRav3Pz0f7223p
X67wl+m4HZV22zxwhed5s/Bm8WAiiT1IQkF17n7A1RQJRSyKhjfbPw3P360JS6Plq9VQrXZb/SW5
8HzeLrp2SxuY/qqXv9wKnxrQMr261bhWlwbw7DvzIKXzQnSZqhAw45sSmEmJHvy3zg5a2nd68NLH
2z9ilZWw8VWNjlanRktlw4P+57HS/25jtAwkVDTEOPAlfs3lrCiy1fXRfk8rfFqUqMGSTw4dFvNV
s1uNDsSgiXGMLj+maWtDDaBcH43K9mQ/aXbLVVCRh4RLs2vlArfNdK/UvJQWJ9qfBDP+ztmx8PgY
0bYlmaj/d/8q76ujtX/uGVUgsacDMKVjjNvTV6fZ+J9HxGi0DFXu+tcc10gxsGHqKlJYvw1rtTLL
Z3mw3lMlKtASaB3oEPrsHu3DiU2oOc5trbtcEdODQRrF8UzymM8ETcCX6oK2awVL/xgNwFIrbLWk
1CmEUN9LZu/xzEhg4ycP9y2I2/YamDU47znpyChJYxoazSNu8EjWVfHmc/CAlIM0il67NIjqACwf
uXkq4/YcdwuiXzcdxvN2aZfdyATcu0ZznwZlRIu2PojO4nt8CabxxWWfbH2P+lONFrogH/UICgL9
HKEtAl3fWHSmwqunZ5UdR4WfwNuzkBiru2S5ctuII31hTaiT7Afh9uLNAFd6WPc7uEF3fnWp/hCY
0AciDsfXJZU2ZAMLOhOh9QUGeg7hwGElNAAWzxXSW4TG8dKAOAkGUttZ8FNKB3rRhS47xJj0OHDJ
cQiXdnRx2gvcWQguIPpj054fQEQxvvEeYD1LScb3sgbu3OOxpPYMtHIuO9HTMXkdSH1viVMKjL7p
G5lDbid2kaxMpBjWQNMr3I93oiidmxSReFWLKMe+BiI04TLSfrpYteyN0NJEwRW/Y4kaBUJXbsyw
dd7hJHV8HvI35wQsfNI565McSI1SXBs4GOIZBjR96jBoc8w4/qwOormAMFXA26ato4xLZipDE4zO
JY6ocRXy7MgLdWf7yn6CL4AWdIUSI3XthxS2yspGA4xbbXvbXQY4AITLODnElPDGTr98gKkA5h2l
DEjWR8DNVseU0seaO91n7vq1pMUcGWPu+g4+V6rps22L1EIQgudxpi/AVDuL1PJVZMVu4PDs45dU
2OCaVgkAhv04UTN6KGtxI4ko9NYdQA4m6pjMYFowCdz97bdrj4yuF8+lLezMIJFrz6+9l6DMm/MX
ILKuYqfOYAJy0hZCF5PBZHbU3p1nVFiByRrKSH94j5rKFVzto6+wU/irUUZl+dqd0rrM3cl8tKjI
3TZJCIWoZ8UCOpFaZHj5ukT4EyzamcpzNKSlLFPwgxNvT9Gq87k5SvdOz5q+8L6f7sLpGlRMz8F2
dp1H80bNQ0AF5LPg8JdHjTU0nAu0lpzCia1sBNKIWsph8lF/tvg0hbYC3LxC5fRiR+3pY7FlyZ/R
TQQkcCfPiFLLnYduBDNEUZFMFCwH3v5Wi0WABDYDExXYdGS56BzsTrHpzlrSorAIaZkszm8BvYTE
3Kwqwkgdz8jARymlUkMFYvYk/R6MHwdC7+PgNtZQCuXYyfWAvifIja63H/anZN6onvBy4c9S5FQu
O7WDiXG6rxnoD0rK6Mjd6aGXCM7InbKOt6zjgz2jis6aAqPNvJrn9jklrxOpGD1U0/dk1RrLnHyg
kA2aHYAKYP3ZO4Tq1b4AOAKcdwa2QBEU1bq6SyZ7kJP9wosOwSKlI+BMThFTcAfg1a1m3vQ+Xps7
AUcRdbwVTgyWzUHfTKBD3WvSBb0PnvoZhYK5Bhvd3QERSJI6GoMO6wsq8GVzCah4mK4+RGkQyWp3
NgaU1EQcDS7YIxGGBiMjWUgmEKuBdVK48WHyhthO1UJ3uMlyR054P7qQu1IzOq1AFdotl0cspx5l
yd4eaZMhXF7ha2Kb+HO35w14mzQRBbfamFLRrN3BgZQzuE+CPwPri1CP1bvbFzBKdMGbI6UhybEb
0ylDgjrrKrBVO1jVuM2zJ0E3qIGVbtDvIqtX2o/hBi7eAYNpD8hmtBzIIEBDf95fkJmXT/Jl9rLs
a04GzdyYKigKc+3+snjwT+fdmbxQDyaZtym2m1uCIAJUHazxYD4nJWmnVag5t/WdOiSpyec6RjQJ
Tm/qxYNBpz2Em6yGHbjB+fzH6gtXBKL2pgQQbp8BWuleKwWSXCYZUxlWZWJ+ZZCONs9+LuSvNnrd
swwSJsQvy2aF09agZsxIp+NZwHW7xQ30JHNPywOtHpxAlhch3bPpIRa8XuOqWeIlz5qoBjqtZhde
+e4+CLHVEes7xohhDq9PMq/1mcpi4WeFPTuUCAkRmU6Y44d4NSJkOP0kTOm2x+dMR7+5B1mYd7mO
E10MnGW5Fk2ZemkcwRRfF3t60WDjL8lk8oC/aG/UNGqtrVMP/phkZC9tt7oOTnQIg7VxXLP2j/QZ
pTcd4g9UDkMmYbeedEMuKdmeUTzImfnahw60HDx4iPkSKD12hE2KvbH05reT+8zoEk550iapDf8f
G787k72hTOgUB/d29bYASDhwGo13yY0FEujPQPFrDAStRGEEQlWY5WAzsTjXk0Oq902utzm41DaP
Gabe4ASleB8ArI6X9XVLrtnYx0xg8sNQLgzqZRicwFiBAri9B1dje35FLxqL1P7hlqgV4jvXSeNF
7hQz3+UrDede+oX2shtkB6j6+ZfS56SKX738g+G12eTMMVsdj/qsdI9Q+9B0scsdMlu516CJUYfE
OFxd5m3Onv0qwgb8DneuDOYVEzeDnmYzRquErXNOinlFJyTyfoJzQF4qdcxxE0PM1psjgCfi9Nd3
v52Tsgua37XGv/k0vpIpey1bM4WMuTIu9gEXg6SpCFaRYe/Fsxepe0bIZAO33wAbcVdm+9l8fsgx
29SHa96CK7XGAPKwJMAdaFN+PtxGl8xx50IkZzjLE30Sofcti8UGAgHLxHAY9R2v3LqQzdGxHzUW
nREKT7yn9pCUddluMA/K5mZvxJ3wB7m3YWWLuIgOCAEweYtpCRJdfBprLDL7yyUfggkSNEBW+Jfg
JZUiiwS+tsgdhVg78/zBG9b8JG3bRYNMU6t3NWLl4jXwLERP6YhkR5HaE/R68EhonO2fh+hng4nK
4fmVJLMzeherKCueUSEWZlgWDhox8S6XSx644S3N+XK/t6+PYACjZKae7cnJBaj+BV14WfUwLccd
+Rp/I6l1RCKFFlAsqGrZiO29w6viFDQg/DH5h52CsLX8iU6UBiuASg86OCigmF8DPcUFE25ik2zG
sWco3m2dDlsoGh7DVeHvbw6TDu+LwQCogcHbNehmQzTydozCr6QRoQrBb3abveEkkMWHcFq3KMlQ
VaFDxOI+8t+KM8kwWHsBi0CDS2nT2GSvcFdPoYWd20D5LRyq6c+KrC71ZVYCnITyB8P+jkgfH1kN
WHGsJXG+dgBhkj8X5dW/0yOGOYCPnQ+lIxY8F42ZchqqSvwweKbvyVID624PzK/mhe8yUlBhao9h
3TNMrsklCzcUP5LplnvNLxbR4SOV4LFVrNwC7RWtM9Tj+zcSqjREb7lpCsgEYdrq0h3hPocZgiyI
6kPmFtLBsyNtkfKj23nAZzY6q95z2FxWNiH7yW4mBFX0+bNbbINMA68vCYfd8wuwXjvs50OApeR2
7fA2uA/oXnW2zYSyo1F2vw6wrt9LgLqaQHnz7/rh9CmDmDukkiCgvUxXA3hy4Llc47T2lAzUy5Pq
IqoelZt+PSgDyTwVLuodVn6KgBVOf7/Ve5jAVnrs/ec+UGrAqrvVCNekYb9/yA1Bo59QILGfvXVz
+pzgcGi+d347TciP1HqGWUf5sQgVFejkVrffvQ8A7i+LGKAgxvW+AaUIKx/GAUKlLGJGQE9ep51e
9N4XRCh77776tgMNjaJmcpl/H8r+6+UB8EFXZRO03K/eouHb7yRzzvjzpX2A6bv8QjGp39engqzX
vb7VdtavfjcfABykgj42AJkD7m590woCN0F37q8v4zrR2kGGkBmAKYUe3G27VNZ0hfA1NMPdfAKF
Y8c1IK0LkqXlGrp3OYAkKkH0OwZeppP9kIXB+vaHjJbArfn7vYaRgZxlPV5XiHfY53Xbbg2oLRJD
2+/gCQkkuBE7vYJq5RwPbuNMDdcFcoEc1sFTRj/poIp+Vv7dpy0RZPkp6D+UqHrQbF+JdQoUCy21
70JQQFSBvzhtWcLvO7fZG3zd+uJpn+z9g1wCFJRsyLTCANjKG92rqv+iowLdrtq2pqNvVYHDghD4
3lNeeQ32dwcBOemwgcT/EtsL6N5+fOuquPCYXNMGMNYJzg3mLCdpj9WgPA/qAxwCAGxN/6tqO2e7
t1hkR57FDa6K/ZoRAOEvHqC59GV8+YOGCgbzRFXWqb+9C1uCNO4q/OEpGrb4ip1PJ2WQOq1Za2aJ
QuLl7BnKUHLRFSYFy01QY4phTh2qm6NrhDMyf/nRe3zcsKeFszbEUtPwojp1tC4xqZ1u0aaE3vkA
oWeo3RYohrZzJBFlk1x+gdOj++3Ka9Z9YgG0nc9nZ2YS5JSbrUnLhetcnASjK/xyUbB44Soul/ka
aeDmNxvW+tKylTKUDH8qu5YRqJZdnPw2W6MapPUYVVqFD2L/NKc5P+K07Ptl4RdWTJB1oCrh3mm0
ZL/m1XdTc2aiFz27eFEa7PYX0okq/EzD3eoXf7XHLye7CAOUIor3UDrVp0Cg6zaxFymHwruLtzs/
4U0+PbhTmEF/ZEIRv9BDLHt199YspTtXe1Huu7CcELgwoS10CfzJAtwk4hbhgHT8/pLeKiV90KKM
tqe29XYn2o/sJe/o+vD3T5jPH9/0FgyMKVSUFDpdPGB/QFek4Ymbhq8GIPHlPws2itfgvUjACOSb
hMbYNnLX86yP2UDsoOUMboGKdbWXKpv9XFo34CgWrjV++AdUcTJi1QG2mvjPX+5xfWneR9gKtlLC
9zpIpKFHnywKPFEtmC9RLEK7pRpDXRxZo9FhgLsneiTMFzb1nyNKf6jyEMM61/HkMd4sY12m2aDG
PcyTiXJxbzEqBXTEI8dBPxCCBcQWzg97HjcRg1bnNXAlRAm4W1LAIVadzAnyAEgi8lMMfYfmB8B3
2Fpu6AmpmwpEMhrnZkLynZ7DtDlQHWlIo+FD3KZQ7g6uAjHt6kriZaUENk+jM2EPRi5Hf/hIDAiB
1Njl61PHbVH5vDoznSbdpttaWmHLi6wnEyNZSWQuKQZisKH0R9+DfKbOR9wLs2V8hzs4TbDi4zNU
0sF4r/J6rnmrN3E9DcmG2+yrRiQVd0w7hggmDPCcJp2cZAECroLIGTA/PKiwJi8JfTUbLcGnMqgv
6aCj9EVEZiLYGpRyDr5BBoPhIYnjy2ujzvDdtztCw9wco02dsTHjYeKm1s5ygyRNZbfXgm0tZ/jF
byw0rEkyKsTNOlHvKThAbxelAtTs71hTFxxhLJHIcmCGGzwk8hlURMJNSWCwJ/biwqT6wbXheA+D
RdlbfD1BMZzsrwFQI8l7pKgizLWVp9Ue689vreAba8HdOaNGIqppt5D6LjslXXEcUgeV40EWg8Zj
H+x3PF0rQZeYdvwk1L6QsdGkzclFxSFWKgeys+ReLgA/2oEYkJlJCLp9hjt6JcOl6sLTGb6SL0AV
6LRR7H7SIPrqVD/Wwd1e912sI8tm+CR+f/jn8+DpSH54z12rYNngozpgbFomj+1pm4vd1YF7tT6S
cOgSXUOdIDtJNkVSKrj8QuGPfRJ6x2ACdGSQjwbP/uY6NiNSeyNpkuBf26T8UOv8UXJ7JF6yJIn2
WDVtZ5JWutnmg+Va9a6YlgjZb80p5qqJvGtnqXmTI5o5F1S5btgKnbliYVcr74asS0nJ7hgSQQs0
GJHMH63DA0BZsHEnRmKrGl7DhwNQdgh0qogQ9JvgQI2+VwBi2WvboJvd4XMY9O5zRKpbdlu1v/e9
PcFtr+W+iBt0nvBLmLcwj7PliMswEKMcDg323CEO/WZ5GqJYZvZBTaDc5AgzqkFnRzbOC4CQWWNw
wXDPjIk6+jH7dCTBd6eDIzvYEfgNGmfiC3eIIIb1MDj2vtoIx+Te4p7ZKCIuHlQcUe3SJj8ptNBT
/LPCIjtNmXYVUhzwcp9NN0s7VdqbLJtEsOY3c75ZErwQFyqUsaYTtEchonrYX+kpDPIsO7q1jKUO
5ZpMpfsc+ZpzYq6SxLzTs8ufSLsnihqTjH7mAJITNvCm3+s9zU57jBAcTmV3MbwW9tdppoNPzpzn
UM07llNDhNcpjDjt3pHMZvRdzgtKgu677GmG/PJ1Rk/CQd0zw3XprsnOkXFGQZIuhI8Av2oBpHQ1
eDsF9ACaeCYrzmbXC6bOhDVF9j2e3IPJ6MfYDtXlu3ZOlz7tjHcLwHPFY30Djdecl671GmTWIO+1
2E1RT687OKTQiwB6uAdtloNHaA5YkPg1RVjdqSe6ldIVdHvTsnUNrWO0l6vWtA5q2pJIgg+94vV5
QoZ6MEFBkKExFj+vLxFzpGfVgKCj9tiF0yb5BnZtxc9ndy+lmyExmFuLJjIbLz8ANuZPVzaW53n2
TH3ycBfyGbgT9lxlTaC2uEexRxLTR+SQRMylxcIk8STg+qUkyO8Pd0NAWrTD5XlRjQeSBzoNb8Rg
SDqNO5t4kE6WS3yqqRgnkJIPTx8RS1FcrzbSEU3o+9XWzOmPQySPcL6fN0ReHi0ZVGVQjb42vbLF
VKgm9/4ZIDKJrZxo57zdPL0GoRYiggIMAawDUpioHkEXETMZCCkdVv4+XC6z/jzVeKNpbIm9xTES
n0onheVTKYnRTDA7M/wSRB32I4V8DSlQQlQsm4XPcCMsOgyXVWdzx1JM6Pi2PwbvSFk5rVdXX0XV
hvKBjM4ekVWb5fTAY2CEUJAjucM2LkN5WbJhjs4bNnjTDn4eX8hclfGkZlt5rstRvARASvcL3CXi
brjkKrHUitAcvDAyVKLGZKnIpBkVasLULtDNIrvnmxVllejdK9lYESvK75sziLCOVXT0F/vM5UYy
olX4ze+TFTQc+hgRWB9DuSOg/7uiwRrTAC/voV+33Uejr+s9EQGq5IoLEPMKJPkn7cMnJg1JDacA
jS+gwGtHsezGaXxvxLiZaM5gM06vcaFvc3ziwmWLyckLgTuOsrVIK2EzhYDxJlA4citZQlyJ/eTI
kPz3SMaxyx4IR6adMlGOTmNqXNmUh/dAhXRmfAawEKE3g8CacPdsa8fgSbxcUQc3vCUiUC/SL2qj
r0qK7dl25o2ullyAw0uWRzkPmoPZcTerzEATNRGna/csFLGnAChoh1LMFrdJVzhI5JBpCmePSzjE
znZVUJsgAS2dF+ftYHkjUHWW0RySDnwmcs43kD0eHCjCJbqJqsPtY9Hyjung2AhmbEIX8hw8ADJQ
+yPbSLvpnz66TsibtB0dWgKprVaoJWcrrnzj6nCOOZV96CQVrikdYdFOYp0wo7LPBNhLAz9t8b9J
Oq8dxbEtDD+RJbCNw60jNjlT3CAoCifAxjjy9PPtHulodDTTXQX2Dmv9aSmRJeHMn73xJCfLZxQS
0xOmXKM47ELu5ltvOt+RnUbMx/m21gcgU1m+K8j64Is8cpZ8gfkef2TrIvx7e5io6WxdBd1gFDuq
Ni7dh2G7h1R33NHsqx6/I4sYYkSH9s9TjB5vP4hyaWPEwCniE16L3JzR5snB7/mmpPYfF89W485/
B1GwJO5F9POFP5K9cXuNXUWyhCWvWgnnObLdPrPDMpy/OgdWSfiyld1cR9JlCfUinCRyXfoAHGi8
9PH4ze53sM4/wudmcE0cFHD/fGkVvvANfMxgTjskmqbn/DTpyFs9FqKJUpl1t2SyKw5ta/+Z4G37
wwNKC9UKZoxeEMRkz/U8pT8XkTbZ8ue8IaeY0X2JfUlUe26P/p6j8e5JAE+E9taKmMWKk7hZkahX
XQhHjS+jkr8rcACjtn/SC303SszLTzW/oHr/RV/piq+Lb05jRDwrZX6T14ZdoRig6WE+ro4rLTNW
93gWq8KX1/Uh5hPo+b80c6hh01NvDSQ8dK/Ibieliq1Rad3zQUPj+SDR2SQ1s2f+FyHXjPvJTkrr
CFSkmMfjHvwidfWMzhISKrYMyf7U1k4KSytpsZGf1ak8QuPEjzD9IadMaK6IE/b0E5d9xyjn19TQ
eJ2PPd6KkefqM1QXY4oKygGm3k/Er9kftM0bCPVl/Z6nYsB8hPadzR4jFpQYnTR+i2crhk4LY/mu
EhEEKE5FfDn1PCHcgsB5zPrDPf86t3wo3G4j3o/X/IWlzuIoycGjYQbpwNUNmfPAfMm7LMDBWzGi
oBA8ntQQgQN3+XiQwIEVv55F15aSUPElRejKBNGYIxHR5iv4PmhjkRQO0zal5BC9MyD267hXcxft
GeytIqSVWDuBo8Z9cJmm5M4ekpy2fxTOCwzRk4x0RWPCR1OPGsr1F4mC1RxYi4SHHSerk6p4Bo11
jeaQdoWPAu+9wXvyBAwSR03TYerb9Fa5YxzeDT9y5fWrPZJyFd6NPwouxvC82/kvh4nYC1LY+3v6
2ysIhWjVxP1F/Fd4+tfu0Y2dKGUB44B+QQ+HVnn2YgY4Oh9qeqcGDz7vryPGT4Eyd+fLv4K5HoZ1
fmuk0/n0otaAlGqBP8vttduY14cjnZ3HguCWU02PEdutaScmDWa9Ej1qoXBTEPOSmM522wpypiMF
P+byeoZQWA3RKNyBqhulUFgZfBbirMoxFGdN7OeT3NKYv08gUOICTJtW//IpomUC8a6fVbNcYH+I
/aTi3RRPOvznkPAARMCPTfQItRXY7+tP2jRg03ugjO+S2mhkJXcqm7MneSgGs+u5d/KrDhk/QL2H
ZOCbwjbrtOr7av+ejlbGQgm/hD5YDOu5yNP5Jwgje2Mj2Cz/RFBGhGVXxF4YsisAwaEN7XjAuO5I
4eUH+HJoVxegnv83vgmTREp8uv/QU1kpGnS7oJbrLfBLFo70dF8kfZGXJ0C2nG2A8AOnhUq+tMvK
hvldGtbuR0SrzHeMCmEB4WnjhOzmlwEZW3Rf6W6vET7FvXZk9sP3CfrX4PVXNTrhAHKICRntpBOl
xLfdPPTxo9hqT183ZxFpgyO0Cx+WWoU4bsgnPS+16lJINH7dYqSsI2M+WGWCUXSZN95OENbfB0A4
CcKDDOZ4IySYSnAzFSsi9vJ6dmm9JmSWIR3nTrtG3vsQ51NI2MlMUJqkOxIyl+wZiBGDkHeeMftu
JqNASOsSj+aP7wf9qtVeNsKQxlhKTmfAoBt5JZvxRPClyAoeq/955omy2Bu7iRC3EDi32vBkNmSy
b4Tsi2uO9ph4xHESi+mX4gYAy04Li23Crco8jxVJI3O7ntbBBdft+N/kEyiXO6uKP/5BeCNo/pqf
I8++D3v/Cem6r0ynH/P5Z6QtTk9kToLOaCvx5OlErUc72VMyC5qbhle3hkdq1RGcJb/6HVqLUgKB
EfUJffpa6BS01xzG7GEbT8aeUKnTb7ElzkEPCxA8qZDfPgBTT4AVbBSlLxFeFqheTo0/BxoSDTY0
1lPdyvchoka67ROK8z2fZhL/1kS9VCgnsLRSWNJdbTuymKgzh1ZNOizjX8nWpnRWnFzs3xyq8V/+
LVNQiCBPrKr1F2/bVNnDlUZb0+GebTZgig9f1eb6gUQkQtc3jLEEuaEAze3/06g6Oo6rDK307GkF
VKt4O4O/BW3c+xs+TyLBKnU6atXuKqYDiMSp5nadqcBRH6ckkCRamVBhkEHuo9yOGPLR2AOd6SU0
1JxSD8oAY9xrDcz329GYttHuPoNZDXUkxmFr/nvk8UzNRUzpzyPr7dmoDDLU0A8uxUfEFOkHJzxv
hxqu7CZP+AIDXgh4uo1mJtbjh/VGLP5WhaYqYuxGixFtzVNnIq44TkpPHbjGDuV5YXdHTeW3qVg1
Lp/LExuubbC/p4SfvtwjNfX7jpJEG3e/bG+WIPTK6bwS/37/trQ7GiGyNy2ZTHT+JkohkVHJPB5N
hNmxXoXWq52fElSb0FTI9tS/crEdCfDMVSpwfzgglghB1/nJQP+LU3YM/16DHgNCiNWBNHSgTQYG
OvDhZ/xa0n97HL0tEWqqePb8lO+VE1ow7cXET4KU1EnmrXy2NaIMCDAXw5ck//xIpffa5xhzcDp/
Zw9qpN5NLyOO6wOYtn5V4cpVecqJVjKhZ0AZqGNWZqz4vrOl/vSJ/Jy/2XPSNRi9SvypFXblY5EF
yr05b7KnJ7VOMpinSjiQnWexOFuxaT+xGK+rxyFpbF5HCj9Hau562O5kdtX5QXpfGaTYAcu3XdbY
t9RYuCIwK34D+A3GPJDFWFtaMasxcnIrcn+jgTe2sZi7tfz5eQccoahY7F6IjS4wFa5PT47hjgRy
ldHpxg+lpsvS8p+2DyRD1+P+RTU/pBz7pO19Q+vwmvxpAeg92TWNm2ypg88gOsuldiPNXWiM+1ta
e0NfTBkhC2fDEBCie+YNHlQG+uUrjgQoQUzXwOi88vPIYxsviMl1CW3DlhfbR8apAv/Df9INiBk6
vyp4ixNwqORrcubCg26TA2ygCY/cNXgqHhJ2OYr1otz8if4wOgVMV7CbDdgkST1k6V7LxhfLkYUl
JjJ41fWM8RcAzN+qDd84JWg7D3EkzkAWArQCA0RlpLiKpZVY7d9TnGLldPhLpCgtbUBI92LB8OPR
5h/jwHvg21Smf5q1PuAXOWN8zasIYxW4cgPNYJx6v+LtsMp+bi/7QSt3gORd7s0xW/MVxMv2Ao6m
GONo/H45amddUbHGpStxdoA6ZeSDm16ShoXXdrALdkXDaPezqy4z2WiypTFfo2KGRZrOSTDqrXxL
aWrNP0uikQpL6ZznL/3norKr0+7lpkjPArgFBgoS+HxewCsd4c5IdEAk/ietAQ80G1ECYa9vKSjH
rL44tX0q+ILiN4ngp0oXNZk1rRki9E+jw8j0dYO6wRu5vyqB2uKVwVEvZlvPek0On2NlLWnqQQ9J
4ltXnBTOiwLcZpjOLF4IHgKZzTIDTqT/W4EbbKvtSaN9zujWvzMGoOoI7qDQZx+rF3SEqK6pMa1v
7vBSDbeaqMEbhEd31+lBgCzyv6nl6mdRXL8F0f+pnRauUvhmuop5y8uICUbK/E0LiOJxKy/9NFAW
xe8eePnU+onpdrHV6oeytk6DS7HtQICqayTzkbhSOeGOx4ZjU+fs4tzbKArx3/axMhfJG9V5AB3/
F83SKz9fp48V0DiHEDEJZPSf+BFOHU6GPxPHy8ZVYCDmut9Evy1haljyHgJcKtzBk+HifDJxwxsF
JxwM6C83aBq7SCBZemSt5JNqOvSguEnHLSZrgJWG6+w9izfbLfn4YGd7cTaeK/advEc0y8K5evpn
LMTwsh0EXCq7xTY9isFY6/Ny/TJoWWAmlltQCe8z+/AuPnN2abc9PecvdHQ6ZYXcU7AKWVX5A5dT
DuakIgPyi0MdAccDscgRCd0EbYJg0NQHf3pU22zpgmM5/9rZPN2+po4QzgiAgSfHNsjmR6qMwlMm
z8yCW1gowI1Q95icuB9KJ5lTlOWkt7734pcLbKlA46OQ8ExN94u2ZZ8RHoEqs4Oge1jH01WfKOOr
vLtCEpApfe9qigrNRwXFWLXSOneusuDAaai2lmaC3Zw+9HY+c0Q2OXEstGeYLgYOmWaJRIIa/rP3
puis0Hxb9oYMU/AcFdHUDcJL1S0zuEfeqhF9LiV0PLsJGSTfC/B3pntXQ8C8Ru8niBEAvCWMowaE
PZk+iEMo/8W3BLUENREMBcVWZ+4+2CTtnnq3f014UIw4V1e6IGnNZvLC2IqawIu6RcH9w1C+iYYC
AnYBFTEoA14sPgkK3JbaDvv4CvMjYATZQzfhaPNQCuP6EUAzczxNq94LsWUFIlqD/JA1xbTE2pod
B3fOYh4o9FgpljoQKtHJ+IFqRH39qjjqkXM8Z0C2osyokC8yE1eMsCdFgVwBPgL5L6v9eTb8pW5U
6JHGQI+d81p+VVuTNgiJtnRpUELIOeZGYn+QS4u74IquDet0bfP+Zc1D87ZNh1YQO384k0zUUIsH
bweNyczEtw1/QEYzJQOkgkKFUU0NvyCnbcSLQmw9HvGxcohY5/2cAIV8N3C+5MnYSgerI5rws4u5
k7FfyVivsdm8fqGjeOIZ8FLpKOh0gUR7DjiXLusiyuaot1DDPPdIeBBA3vHHN8CDD+IkEEh5yRp5
lVkLUt0yKAFtQWztG/KNHHOAZF07IX3qSCiwsz0j7AYeP5biXQ7RUQl1OTDPeZwM3R5IL7X3MNN6
zQeSZzeNmEJ4mYh8WIiwh7sqiX7368mQmSPpBHfAbYVQDQjv8wFUGHFPxwjBeAvPSQoFRMRH6W+S
POjiv0c7K9mPtLAYwolQY8G/MosVzEK5f1u0DV3tJJjKT7EFgPKluqaTc9LkbhxkEtiYuNC5HdZa
S+VJbA3c7TR3OiOunlt80nbni5Ij34S7XEEWkJp2KKPNJfeprkB5xqFxSENmn/OjVvY8WZKN8g3l
BUrU6XNEV1jMu8sl09yc/bJqIJpRFILYIF06zkOdVOSwlh1mEZj2hfhNKMOvm647hrHf+ARAcbhK
GZn7Qy1W7UXKuIQU5ensGjFQ7pA46FyQ9ypsZECnoe62wP0VC+HM/jBQPbmgn7n7BF8/vpFS6IEe
uSUUdcHswjfOM0o/phCRDoskg70DqC42Aee/XHry0/3+asOwbR2Z4hxuMXYK4eR3BAZPp+p18QUf
96gcdwanaieqBHQnpLsMQ4M9Buk3pP51mnNYqutG8t7uS/Lg4iYGucvfzTAozuMBriDC1L+oIVN3
qMIOftiD4NNcrVhHKG5NV3l6Leb/s00ow1PwAwsB0HvMqB4GwqHO7KTT1vS82dk/XbcRGuMD+cAc
8iRNo2ClLts+M7ckTp92Ar+05JcUihwTnJpnJtdb+XnaKZx08iKVrn10zGg6qjGIb8UGx2NFxa5F
YSXvnqqTkNc5uEv7p0QCh501MyNdls18GMF7n4Psa0UofbpJYs77aorVLd32RPUAMNF5NR7OeGYz
mmIr1H8AbFXBLTDSLRDYwthIndtT0F7NdZ3OR/Kihdp7jWHjZcU1yZRRlq8RoSjOW26takBJnnt6
Pq4/O9lwu3oOuF7m44ah5tjcuGGZQTRgPtDqEU9pI/gM7O/nCsrUHIXDgoCUcZJP33wRXfcSI3Pe
xLeUwK3NqtO2X2yKFpVpqXvP2lYJoZw8iik0fL0dvvxiEHwenkoomzQd6H7ehn095rN+0Axw6j04
iG7rmIsYGHWTz6C1Kctt7QafB4diTpaUAwCLoqT4jOY56QFuh0+yGNojIo/QzNEwibvbj4uxWu4k
2e0heIkpjlCIOjUU0dstcBIRvcSPKA1RdNViqti33DDZKW73LyBzEBbrkTtt5dRCsZSYlt96049s
/SAzetFUW9/nuCjtC21lttTI+0msA1jMbwm8AWzvP9CcMfw0Wn/9NAlK/peGKWc26Ejl+6PVj4ma
y8fgLfs/51+msyFFK9y28g8/JrSrryTwxxHSJF+ugU5T2Qeprx1gVxJ7VnkAcdm4FmEGf0uCCCDo
APooXcjwFtNwOkuJfwK+yFuhA+MLNGMW1ip2TNi4P3kpaSvaHoZ7UsIyEY+eAnW+R+4U/z23v4Ro
C+Ph6cRZ+0/XcvznR4WzEwRoeaa+5Q8QMQ73wlAvVK4oTClIAiHQzG1avgo/orXW1xxEDi3TNMFY
JCRwP4ztVgizhXyKGQQazsVI8cOhW4n4+OLAiwUc1Id2sDZtHoAym/rz828eTBFjfbyladNnLZfW
9B24B/IaYGVd11cdf53sjNsIcYbbHajgfeoE/6TaVSCY/HgLxQfMJAxWCN/l8IlaQZky74poCE/4
fEA/BV2Aq8VVUCeKptrDkiOoSxkoWiygAOFm6zKZ4esDRtqqyRGb7km2F/V2RCeVuevgt1+MTq5Q
o9F47F0aRe4MIqmno5m+8xmxxfQz4UISv5ED8J/YdvC1T3igLJ0iWD5NWni1J+KKu/5bv+1TE3zW
SuJsUdgIdHWbTBalMtWPABugVUiMIPiENyShVUDrxfObPlJHCUbxJDrwE/Uf6qDYShkCJKqjs/28
yuTxYlAhczOyQ9j8uabAc8hMuEmIYqF6wQloFC63KiFbKD727SoOuPVfPu3hl4Y81Ox2jWZHrybJ
w9evn93//DBPSaAOgrADcOjgYTV+o5M3M01lhT5ndbYk8YOnSSNEsJrTvBFlBdXBCNh46LWAGc77
BskFsWzRCaHRYb1cJ72YQFFMvmt14/Mw8bRXFH0xwSvf2fkdpK1zhvdwesTJcgr16yS6a0i+xq2X
LECdTfdprkdqzQU0je9q6S5f0CUY6uxECuvIl2Ym01BN9AXdQlu0x9ZRQnQF5EDjI1tWF0JvoFRK
c86d+iuSp+eX7mtdEBcep8wE3AwC6I5Z5hccXQ56yf5lL+XtcEU2NS/F+bmM7J3+FpMS+L39IprS
/6X0Crl1IEwHcOFhwWwMudrfuFoWJE65/B+1dH603we4SveZ6qd3vpV1P0ZfOc2RdNAdw36Aysok
mpzRVz0cc0I5+fpB+RtdhaBlcNdWGfi0AAzBYUUwkfYN4tKR0AXo2GgBJs9wA+4RajjeMjnks0dD
QorL0KqALA5njBnS2rip5JyRNYsr2C77dc5dzesy0ai9HEQz1Odi/b0gOuU7/dbHYkFH42ywqMR4
oetnhswcrEofk1tiGXcxhwd1B7Toh4nJ+wGGIckb/txYpJRGA+uWgXSdnVvpIY+iKn6HBPe1nph2
vxpeOX9YOqw9Q59Ct6+FLNUfng48afSVzjz7ubjfOycneXhm7nI2rsWAIP26TU4ISUhFECqUszgz
hWJ03hMBNuctPexf8/KhlZhx5H8BnIIMEpZFj4zdE7OaYiyXTt+MBxUn+IdbY2BH+DTs74NrnGLY
0/Flr7qcvD/WfpSBtVQCYeUIIQMwCZ9gfQxEQZf6mF6FW0Z0Gv1qdhzmC3DjmQZu8WIQUNcwBIE2
H+kEFX/ZelIDcvqMsP1gDyO0xzYTj/ymlJEHHML5CbZm0WwR/kX2o53LwNohjsf2Qq0j0gyj02cn
VZMCXnbXaL5GoKQNjKKgVvDAOXEsqIjMg/IbDlvXyAPSgzUfNeZKqEVI8SEuivtupU/AUmHQ7xtw
x3pybudhtSNsc00jQMDpuXDOgN5nr+i356Gt9GHHRet+8kAmw7mzQ1CMyLoMH+MLLCMamUfYDSg/
gnKAWlacl0h3w52+jyhPbP1vZ1QT7HhdNhkczvHPRpxgEFn2+5D67yFBdbL+DEYJ0ZgtnVu2ej5m
KrCwkx/OA1vVtzUX9of0nd1EAK0zJg4EwF+0lVa261A/w0GNG6APOJq1EUQuX1INSzFeW/YjMqrS
sZi5jZFkP6PBnns9ioWvlSF0Z85bQAyXIiIRhDlDAMW3Ff1DvwlftApjc3mDlGAlOc+R/yJFN/Lu
9YE+S3sF/eTxd88k+/WXg2jxnVZlbsuHTYb4rd228Nob+ENiy3U8l0S/gXXRyMYhBGE6owWSmOHh
Y8BTVGsD/f3gP4qs4nwiz2mJUMeA5tPEymGmcamdTiw303qiLGlwImGokXtb3HMwPZx/Vl5sKhGo
wBrIQEp0E+QVDENJLObaQxMIZRzdeTnDubWmLZUOXxQzDj1q4alfXzVdlSMUnxFqOII8JPbII10U
70NCtMJ7+jnTGrJZCxxv+2r7Nqb1yCkYKcBXzm1KMBNz8Et203qZUAeZ3gsjSDHa5dHmKfuvmlmV
TlchEwlGJDqkOAF3eW4POjuXfSJ5jShM25sR5JR8WsCF/fy6r9rPP1OuqG4DjEKBG+eBls21C2AL
7WffLJPmbgzsrvVHiZ/Wi6exrZdUddEZMQP6eAsZ2CfZnmsPvCNbfoGtOQZuOaMf0IgLCRJ+kj5U
onAE1qIuzMx/fyr71RZ2hDOuHnOAGcSLSn4Gv/6l2eYvNDsDfQNONsVr1HBEEjpjwo516fb45bCU
IWwcUobZTRvo6VLrp3UHKO3QcdKjZv1UpbQl86Nxud7VdPw0N1XlSwMR6G06z4VUOYmgz8npi+3P
lDJTRQVgEyJ5RQhRfo6xYkugnfS/mf2k9E9niEZejStns8HQVYnYG64/Q0tTpz2gcS6C+KisBj/0
DSS1nSFjNPe5UMsNDXc9hlTu7Q9GWjRGbAJYgWquVQ/vjFWUtMB8G6tukXnZ9eUPOyuFMkVOUXlf
/ZgiIpfwsvgp5TbD7R4uQcfoU3ghUHiIZvLHZqSuy9E6e4qM2Ycjp2HOxcaVB1D/VZew6DKkbEOJ
7gzNsCJalNwuNHNQMoP35GM4H1L5NQZwjF9DtG4CjS4X7TDQhoEkc/3Ur827iP3BeYMAQLaGxSyt
wvK8eACy0VaQul9OMiwH3NNQH+dAl8V2kEc48B+NG5+eROh9TTwHjqF6Ddgic7XQfX5tGS3fQ7sW
b8KhFK+VgS84jsFdIlL7i1PHJDN517Qr8qS1+KdiUFlh57cCpflw2T+2PVw5oa3lCsmSSngt1fH7
JEMnqaQdP7otR+ibOSe0g+SF9s43Cgo8OLsoh/p1jN5JUPbTnNFLyWgiRzYnRT0IE77J0/kCMG3o
nQem02sOVFkevrwPkpCP14J4DMq7TKCLtu6/i55Silcefa4NJdp7bL5hVJws37ed+6R0RGHW/EjU
dDnD3NaRHqLYIBsF3AXKHD0HEOBKWe7ldjrakqD3mh4zjkciDCbv622M9392lIc+V103Vf+YsSPR
pLucSKNlgbDg2q/jKqRAVjyzWZIRxyCh35QDDP+IfBkiHv/JUqhm+VRSBVCWt04FyMRhjihedwfc
TId4CknXk2VXesYa0c6b+UcNGNPUmKALZ6ci0WCx1VeJzfTB91VYoxcWBuv904+Vzo5Xw10EAsIU
mJTCWiQGwnFPm57xVwXPXkR52cZapyvn718Haz5f4uSBwntfyNMHlzA5cWGOVb21NeEEjxGhH+qB
b97IFk3EhjgfcmLkxq9Z59fTbKpR633Q3XSXfjK81YfipK7j4HtEYWeENZ568AV92fvmUAicKd6r
6etsDydg0TTjgcRM498nUoPCVnvHhOngxthi7FLQde0+6MuscsIdQL4dVM1mOC6h8Gcs4t5vQyNM
aZcXzGmiyWSozduvrqSHPO33ygif94qe+5iNk1AjPlhnXc4VmZy+Lx7OjxXtKYU+T9hbZ2TJq8c0
n9NUD6eD+xtr9OK8aoKWCmk/mD8b+n0LQRbYjnlslg0TdGYt1d4eQBULvYu4VJngoXPUnwe0qvwN
onUBF4gLmUMA1WY9BqcuXosYV5vqqHMeBAux8w2XsvVJphpTVgfhV3Ghjd+P8WiqHCTDK4bW99j8
VoLpSv7Aqu44RbguoF24wQzxhNp77Q/Q26xiZfzggQGt/qWqndFYEQTCbHXIe9VKGU4ruw0M4mLo
5XfDB7HBChtZ+jyZZqfBLZnxR6TDICEL5q0ibmSqHFDw4uNTYKqqc1YIOzQXgxUkgpeIzM/hceh0
ppNHoVyQRg2408yVka+Sg3hG6+KYYAy1NxqEETLAZ+YlqjNM7WpoUwp+AEWKMWe19L2WeWY/wG1S
vEWhnNgkbTzl8GEEZjEjNKB/jFPGv6DmLL1iKz3tQTGVXRoFvCCCMIhmhb4zVuUSo+R7rdAWB8CT
aG/2DXoCCmDpms8/kpvvzxBwwXdLzkAmOApiClBI9+6QdpGqYqpMeHfe4C6nYxN37k9DwbR4bHFB
caWsigDVzqS/Dv/6saH68VTaDC4pcMwLvSiPfU0N8i2sirkvh+Q+gsLQGGHU0SivzqtPOLq9jmeQ
SljdKfYhhFGHcjjRSPPYZYQXr6MrPQgpqbpFiHYHpbJLZhHGCCQS6bYmvYukpxHz//SwApJNHa0e
G9vqOhgdzvmUVWLcSah5r2sfefo325YiaCZgLZhYEoYiLTMnOvInMqcU2a/EeXcOetORspcLyt/h
Umsx8dBs7c3MayofcNx87Qan6phQrRS1nZTcumRh8jjPJBTxUYExUYQWk5IJmOSJf8eGgU1PaJxG
k0/qU0595tRwX0ZhvtEcMoAM96CIaKCGVcYDROoyQ0IfNRPA4q+jpc6zdfkeOtP2kMiTdxwyDJR1
+4OIx9Vku05B6L3nX0G6Rm73J6VyZY57fEwxTbCr9vYbSRN2IXQZSA2IXJwB2+ooOefpR+C95bZX
/IZmhmD2OtQ4paF0qiWhhojZe6+N7QpybnSVArKVpWV2iPh5iq3N4j+tgjQRNhgB1nPuSL+PD1rl
djVaVt6IBYK2zOW8d1l9NcQ+KNaAbe1SoeK05fo9M4UHp9HgQ2DXGGnP+e+j4i/0CZavYD/tEsqP
/Id0lzApp7bfSJ9XZ4b7scnAZbAOfO1nGmT1Gkv9U/lpON10j0hU/lM1APridT1tBCzDj80vwM2q
JUgmdM73P/X+PY7ajd4jYWpI/OUTEtVA9+pniKLMjzs6fkUFytPGgwr4jWR+OO7pDA1EKNKCxNRK
duXIA2A1RtsIwy5tBc3SN6SJIDYGlRbj+oZYzh3lVrumV0m2dB16I9h3kPVlc2M9y6qDaKBBwIM2
vJg/trE8l1oPub8iOUMaLJrpn9EEw1i5RDLUo/qglPngUUZsj4N2B4ded4DRZ7Cg8peqkLq/e9mf
axnZzzIcXLW1uUCL09CIkyt9ZgZFu8LtjgFy+jopQjs2XHBVStD3xzwbs1s7VFOHzABfGgYmF0iM
ivNiLpRF1bIhqVeo7VQQp5CeQrtItDtImWfDUzTj62t3sbpycSV022KR9X6qhZruFotvzHWQ/FG2
vBEi3OlbhJ9R7NFHxh3RBMzO25nVHRibths10uNa8p7XQ2X3nJHANTivO/xAQD93rd08IYmYGuVg
5htYWTbRHzP5w2Rn5uMpgSwF3xHJaZC+o9kLuspUg+bw7ELixrR4YrBbe22Xw5K8bGxfCvVtfuFw
PjMmi756Jz2XsTGPiVPv/Dzxi/ZXHh64JF+XTx2+h5md3RTikkvGhEYBHrTR0mAEJ8j4e/HSblDG
xcDpJvDksKfzF5IOnZXKlv0iPATVxo7IXTt0ASOk9jdhsQ4UtwB4qb02Cs883upK4Fuqn5prTD12
Qqxj7rJTtUnWVKZfmuxbT8WSgs4qTEOc4SMvD6DooKSpJ+EdyJAPKrTJiwHoHDf1CcdeiyVEnScr
fOBIVdFFZL55tgeAaIVfi7C4AuNPpiIV9DJ2kBkkP53p9pUbMW59EAwjT5QzpOPATUtuBP5KJEVz
Hb7c4lILoGQ4ew0CzfBhLuSlsRmBvYA/eSNWS1DkPJB8RdQhgTsDEo9o741L8nG6e5MvS4LsH+6w
tF/XklOcVjCfpoxN/2ywZUjdLYlDDAJ8o+drLZ/H8TWfjnDvJJClBrD5OqLz7w7rP4onfxAsVeQ/
tep2IdqxG2AR2cB/xnLNEwe4blvrD/WCrw6tpVzZB23BjN4PkiIrnePsBQjc+AiCOwIQnxIzEPBx
g7GLObkLb0bZInJXgL/AeR4OKDIqJVL6OJ9xWuUzPj2Pzs9f9tT9uhEhM/XyooSotrFpJdO+dAGQ
VKcofLAtlB6LDtiBc6EDM6XkYD2AlZ+nvyJ/sXKrp/PY8/2k5bRy/9ZesM3DEu+7dZol6yp2ZyeW
Gs3Q5GOjSUF98UC2hvLOMWUH85GETweoQB+jDqMAIpBA88vCAeETBv6/frE8vO7Lpe4usTquKdQA
/6NVljn8io7UAEZvfoSscDZjnKy+6H4dRlSzI8eQ1WsIp7/OKr/Oel2iLJCCLjviNwGGEeDw1jzg
t4Rc4UqD/HLX7D8ree1+TVf+EVqsiBOY22BJ3sBj8s683zUl0F/i/0EGuNjg7RA/wR8wikUavOU2
90PUeyVn3PYw9wsuE0wLgylOEDs7NhkIhTMPsyUZyS/wCUe8+ebhLA9GbS1ZIVjPp5iExQ+1V6vk
ilHgPQAy577HmcLUsFC6z9XYYRQxFXmIes5sd0AGTzwEVmdnQvp7MB42RrWCQfIB6CdcPIhe7J4w
wAVve+sHIxcDIOhz5UrICY4Y/Ed3VkD6sXCmkQZMv7rVwgwA2mBwqQg2E7Loc7HMYVu52yh2NU34
wdmVX1SA7GVnNMBO9aVEja3td9Jc6xZBAIAvww6IhGDyCZqh2O42bWRfORUAaiFj/5e/vgSlL01u
2EYmvT/wZaxP8LEVioaSyHRP7UlrOfNwmTA9Zfaz6WePcYY3mVe+ZoG/xOqGlZn6GXbuozlbMhxE
JaaZ4lkkGGmA/QZSIhZLG549fxC5vv+Y+OSvdYK85B/ZLLPZktQW+sciWR55cuz67u9yHfwbrq4y
QMGSDP6Bpg3sNsGD9WF9lTD3bmBl/mj+a1aexoCYOaSl9ZfYB38af23iAlIua3sAyumWl+wIj9/7
2ijgfbm7AWsjQyVWl46qYnrhi2IFqRbmhMR+q+fMnVBASL/oWz3TQ0k3EhH8nx0iJjwUFtcpINmp
krCsSfpYYIGM+WT7q+ggcM0jV3gdjxjZiN9UbOEiBYCD+v7284+rdx7Tu8F8GLbqPO/ou/BOYfZ7
gB13yNeJEGqE2lQME9EXDMTQdA9aZSMQyVMRCInM29W3q6iexzvu4cloW0FUWjegxqi2wsHAiRRy
y3FGO8gzxazhWuN+m5ZvWjWiifIWfCUOPiMS4xa04wPbKT2KNDTDyfK2wr3ltEgnWfWJuHjxluA+
eXCBM/iAcuOviYIyA66Ps/9IOrMuRbEgCP8izxEBwVf23X198ZRLgaKi4oL++v6yema6e7qq3ODe
vJmREZHW79lj2KRV7X7YIMSjtP2F+9JboltBbP0RyXagMX2JUSqla+DN1kCwuMCE5o92xWyx29dh
fFMF2vvuppHO5KAHzwxWgekY08+YdXQLqvhWZ/GwniOScTFhgxKfnUZuxhBKpkHyrn5vMMZeYhJm
kM74LZi4FCYLVfvTNJqMGOBbmIfKJcXrDQuvePbnlYR5HgUNHGj4ZzP1QUMN1Ltt0y+BvOjxCwvC
TqLnXLfvI8Xv227hPjXJYRQ8bdLB9ZRZAFrY2XzGNJDghZxw06G45eNBOvuGJHEaXR+y2GNfO8ak
mB+EkMS7CkG9hS/+2xctcRNvHiEJEfQEVJbuy9rWznaPPwF8wAvEuXXYiPcAUXKl0FkLXuK2Aq3C
giZ53GrTGulcz7TK+DXW3FvU8BQDhtYOHgMqgWUFmZ/uyzdpwpyVGpKD9jowhPnCJM+xmZS/HbDg
yWMqZqtwVqvW2PSxYGKE8mtyPLiGt/Zr2nqo/KVAGKHqQdKZNkhEw96oYIr6NUGWvntytKFvKe3r
tB4P69gccRzHJx8/NlRYbstjFJQlfPqGngfua9weOBte/oupAaJ8HXE6GMEDUJrHSR365vukxRZJ
NKFUX+DFy1ANGRytitcfKF1rcZmY/nrYZlLANdQwtMkomhjJBOytkfPeJ18shvgvAV4+Dh7Mt1wc
RnlwmhxgzExOoeK9DkAR+eiAWd9vMWBEO0lz18cX5P17Chn5zdYtMzrgeWDit/jdnhiffppI3WBp
Myirj/Dp5tkVJguk8oagDycALBoPzO8fSZypP5wJYX9i4KXSX81mbxRfgFoEicaDMgNQrm61ITag
dkNXyjXpGgD72VX8YlolA3qEvUYnmS8/uSZr3G7ZzSEoC/wqHLlAYpZP2sZG/x218dZEJU/KOukF
7dEtMDCABUjFOuKwMRItVRA2UpKa1DDXhQ6V5jMECtMxLmvttAw5Psn/iYEBvI6LqxgGf8sik8G3
8Kg+QTug4rWYBcwePSKDcsZ28MucLx8zBtmvKC/ZabM3AAizZdAUA/HT9XN/r3uRSvbCFnNdgdlR
IbZZKMQm+GAsDfsZz6DV8AB6MIrHDabr9WQaNrsEbXjc3cuQFPpXIHsQOD3xvKDrPpGu4l9HUQ62
B5PDZHpX5ZcclIDMGApYEyqZoBi2QsJRy/kE9/TqQwniU/zcQtjno3ywPAY/Y6wMIaTdvUUxaOAM
wMjn6DOHAEpllmdk0FjKc3NFzqGPNR/6WgPFUfOvSf1b/iB37yMXWYNuIvaHu/mRwp51BBCEuqod
tSMYTgsKqbduEaAwJu5kbYSdbGmczxH30zFiOPFEpXm0rOY1aseWxe1XB+SwsUh/yt8L3HhkLWn9
iyohfWMbgZeDTzPVpFgD9nttdRIwSuDn3Wta+Ig/oxfvO33RCJOFgzll8La/2Ka8vIZxtKsWonjM
AAlrPO3qMNN87DYKRhGk324A4++YPOHk2fzYARkQBOoboA5a9HY7Oi3oiFQ9B3+4SmahSHU46cl8
KtOuOJ+CI3EOEsQVm1h8XKbXadkH74mNgaDiZz4R2B0aK4ayxDKSxVShKhrQfxHvGSyjv7v1S57v
MEOwfnBaSAfFfwd1cItN/KZyJi4tmyoxyWExiMkjcKsOcPQVQhLoln3rDelo6tPTjMqDzFaPaPJS
DRjRret2bm6xf5lsUmddDj/GpICUwLgPzNZJRfYP+7D7Tk/lQKuc/Bbll/TAmCPmcMF6M8FylM2a
TIMFnGPJ0oo0Ogn7EyOMoYWs7Uc5a294oPako/0iVzKGnFBXvMz83lKLQRz4OI/S5f2+H9MOkHzb
hmCKjI0oQaw63icMtGfZQ8MDJCKSkf3j4GT3Yom2aJPT0wCnu7WPd3Juaz/1TIWqRW1aY9hmq3gu
XGdllRG/zjEvdUxwbFRyf/21AWsuyxreCedgBGaSB0amdCdtMJW6X6DcpGFjRhiTdY1EMjfCfUxH
5b0/UMEGqJO+9pv/shqvN0frxMQ43h/0sOpK7ep/A6NJFDI5xJcf5x6iBQKOrO523vUQqp3V4aMe
fpnxdnfM2rtzlNfetYmVzuxaQUQ6zHO89Zxme8OahgPbwFDCbt0cZUFTg9OtRz1A+2hWAwzNVG3W
aZz7El7AmlG7tLVZg+h2oBtcxMYH+Law72e79wUqiQVH2NajDmrQa3BY4QuUcgheCr/EMZSOaMUy
wLICKRT9d9QOO9yLMFvDV0DxjXiNGzpgIGcbyd49PdEdjYDo+PRvoMGL++7GWCOfGGzVgb+CPKfY
Xna8DTDVL0fjLxnWN4TrokFW1YIagRXTpJlgA3dMRbb/Qvvgk2J0AMIwuRyR3t5fHr0RkCo+Uo7Q
5jugpFcU1M0dykuv/ZzWl0y9u7oCLbI1PCAj/pBp3U8js0Mvwj7HPN/T8K7PlGWW6yG4HycjeA5I
ADcUAn0N/2z33QGR4Qm3r0eIRNCHgUS1GHo4oaFwJRq/3TKgY4RLFcIiOIuMHuvELTVs5ga5IQcY
mwHgbGMOcNsz9PDNwI3ozkeJwJOekQleYtGafSOc+Lm1w0Zz1VvQGl92uBrO9dotYzh5r42Z3D82
8AJFTfm2GoiUISA5bKADfpe6f19PWGCUOSrQeEj3l+rm2Jk+8VEiO3hjWmfXr5AZbToj/a6euaPC
0k9+vbjSyodYXtjQgcx7v35yc/EgwVII9QIpAKJqDAwVYAmoNUWGBwS9Mrw6iKBDvlPcnPcPqXnt
dw7bnD7XJcgffoHtMqWZbj9iKqpvbIxUEsa2/SLhfob0Edo7pCBAMhCQoCkyDmRvalKkUayBOSlX
nzdbvQLjnXSrKbS73k+DdWTXWZbTnAgC2AfJsKQh4L1vU1oXl9IOodSdGASoRxfFfj6dYxU+zild
8PPFeWZNPj1669OobCLaG4qClAVykbLqDvR59+c2pMdjICgE0EkvrRiUhb8ROcrGxUfiqgVHXFeu
Tkvh4qMdfn4h7dggazRzrONWZ8RllbIs7PWuE1KAYd7iwDGB/4d8AFuvS6gKPbBl3ccnCqUOWSPN
JXfzIa0efDD6zDMZfXhfEJh+z7/Ngl5TPjpnKfaRsMI8+P+t/soDb1hD1aoN98Md5eoxVXXyiM2l
GdLed9coj+gUUPXJpCd05fPG9gf7Ml1D32AgEGQ9WkxjY8T7FFgNGiOqx6gZN5OOyIvAu0Dc1uQW
pm9s0XAmNxdefh9yODS6t5gVMBM2bmdx6qQhYp3QY3DCJ4IICKojaiDa0iAS/OXp18OGiu7g1Nkh
2CjQ3uA9Qp6GIgIdwkUIOlpDLZ5wJdvuZ8Y8LQIY6P3uOeqHz70opKEmTsSq+p29+hfvJsKebFP7
JWEf4oGLeX98HJf8z57laIFedgeoe3oQkvwDs0aRWdvd8MKXlwKaXOdH+n7YXob+wLKvVpKApyn+
nIMwOv10tsKHgudmH/vHfusahZPD3kRKkNXeGTFy+OnXS20C+6m968KFL+wr8wTpoljazkCHwCdv
UQlkjwie3StShu+tNmZcqAvD24HdATO2mLVWVYImr2upqAsf0X6PR9Fo5FPzh7yUmSDuS69zA2Yv
26Daf4OLh7kooRqVo99TqWhYuheAWShd55fbdWBv9X4YUyESPJh1wK+8Z4rHY18xvdGeGRxHbG8w
UQKp9Pel5uQpnN0R5C4npxmaTLh6jbVXhcO1veLYbe+v8w6dDS6xDwxnV1PQdNxw16ymW0t8Cz6+
qrPSS3+EZaE2MJ3ReRoe3BuSWvhi4cg/bq7wza6b0UCb+PMmAkjCAKFrLRl92m55gsNhezjIOlil
44a4TRIMBMvkWUc30z/jHYCqlllKIXt6RiyekdPrJOLeBQSpO8a/SLwTCV7z+TpQ0I8Jpf4YslhF
fGJwMKXec7iB2neS+ScgvdZ7PzFiMBj43AXS0YAN/TZd4b927Q4NJIc4QKmlklXTaROOq3BONfFZ
O4/EKR3zMek+sqXTduXtH5uS7qSzbqJRJbaeV+xIncfmxehF1s/BZGhtqTtavp+oSEpZ7lCAXiU3
Ai+nm18WgfR8qXJBu5jMQiIwkXoyROyWKJE+HNycE01PeWZDC9gj4b4E5YREa2tjjCi8fSHgKKw9
2AGYr7adGidZJGTpHiInr5OOwlAFlcPlT9pU7MwNzVAalQEs7lcMk5nFClNLTCs1ds4Rd9pyOsKS
6GbrNB5wE7M3EsMMUOC9OiL+kQcAxfUHKPegwqA+5PPchvSCZv1VB/M2EZLfLgzWW60jzkx4wXT1
vhZNwhu8VwIzpXkgxOtQPOcnz7a4iEHvxFJivJCxTJNRa3RGUirQNOzsvfmOWrYAm7o90rP3xd6P
DFY3Muu3jf40n5qXZA/5nNNpg0uSj5jtCEfIu6l+5xafXSyj0bgIf70x+S0MuwOsYfbX4OoO/Few
9w076WJHEUXk10x1yVyzry0atxzcZ2JlnzzRmRZOAlbpM3a3jradSTMyXO3gd5Y4Z4Hz0CE4OmIO
7CnOBudq+uViDRbuCRIYQuWugLPKPLcsuK8DWLDbNrpHEsAvw2nMwX7U3YHpUaERoBqGUbncxVG5
wu2H6w/vWnA8q38dbCaTiTWybo44eCU0LMmU2pTJhvvIrS3X5cjN5zbx8MonooQwZ9fMDR7ow2R5
41nMAaC8Y7hb95xYAx0AnLHN9rnEsxh2ZGtzALQgsfHZyJfNg06LTRQz+lv/9iI6rJcSSYfg9Bum
Obxd7hjwD0ZSq9VzdGGGtGni2lsX7BEa84x6RgDvkg0jbrbD8DD1fTnYI9D/roO6kt9Sf24YdvcG
yL32Bge/4p0rYN0UpLgpfbI+yneMenv+gWCGF/yfl0eKxzQHB7bHdopt3c0Oi/HovmmRtnArXqDD
LOeO4uXD5xukvAlAygnQLxozYGl1xpY6w9dhXC8k/JgcgzsJmyju/dwcwk5ngT4BUqb9g9HOMEP5
/ed2M0c/RsfBzDAUf9LiAMM+nDyItEWmkGHj9DNL5iDtEKYZwfPXeyArmZCFd1pW6HMTZMbzObwJ
GreW35BEt2hihctlpv/8qDbDENupyd2tLUoQElAzMhEDnWnotXpkcTlcYdvYvnET5tMjiO+hMoER
BLWdmNVbVFl6XW7q1YZqglukmBy95o+aQFe24QtB07f6WEzDEOMawV03nasZwJGjiXy171ChfdKT
A7MjryEvBYvxwByIdw14AFMM1aYOzkAo1Mo5RJYaI8w2uQtTpeCfQ4KyaMHRZbpoYG9VldCVqqYt
iF4YcX0U/McTpAgwosmKoeQOu846aS+JUKIVKP4ykD3nEWVimT5pZnOuFOVER61UOK8Dyc6o5478
J0NOz36XM94+MTndOf0+NYCA65BFBImSKG59j+EcGU3t6D5jeuZtxTFMGMsYptfeEqqeM6euxUnb
YqQgR1KSIE1eqvZ3hm2fijNQ9I0OiTHFm3X2XCISPqTnVGjEMIBpvMwpOGiHY/cln/jYJ8ehtcp0
S9Vqr4nfiOgoOI+cx6QWCs2aS/yk5nXay5Z9kmVJP7M3QUaFvF3EO3a1Yg5AbunQHuXPWzrBDsah
Sev3C6BiMfuGWVJymwBH0lfH0dFaO6vLroM62NzzklPSwtCj1CDb34/o1VKVknT9Xdcxk9DEYogo
9TRkA1P4EohiNYbqLIaditWLURVfCZfh5MkJDz0aSaRb5x4NShPp7zvjSJK+UjOndXDvOSNCGSEN
gg4dGuI/dmc7SEIO6RksGibp0HfA5xNCpsWYd1gxxUIPiI0lsa+3LE337/SdIBIcYi1J5szBK1bH
J3q1NOpGjKiGvzo6pNLBy4ciRGplD8FPG3+/z6PCuaEv4qCWTUBtW2tepz1kP4goVhp0sMPrEa2W
zxRdRVxPyW19HPSAtibfyTdBT48EU0TZZw2Ipz7HX+oWxLIVqJpL5UsNuSLssPTXmRbRGH66BrCQ
T+GZds/Opgw4HjGT5dfNpmkFZEFgov/DjjGdv2zjiRqRSczQsh7JHQ94HNGdPO6AKXMMIR629ADJ
AM1DHqwR9hF0WqGw1B0lwNekX6Lrt0FmcI/lans4h6x/N6icb1z3I01NhrQ9YrrMch8QuJIDlCwn
E8/BJxevo7PRjvMujGouqCnu4pPJBgfeOz2ygnmtlYdxNsZuJ2QU2WD/6G8M1AwZy+3eEbNiDmRV
s5+/GLVDlHOP+LdILwWo7s85hDYBgl6BbvsnbKRmDPr5/WKXLI6+tYu8ZlH90HlhFrP1HpF32OjE
JjkSUU4DbkZ0CCTLwqgFNPvI9GdZ2ei+V5j+/kj21XjytSnYNsNvktusRchbtXk2ylsYZWRhZHMM
tczuCQJtYhTUKpp+vg5SBz0EEktGOU18Ih9hnBGmIAIsh7ick2f5R3HoDwrvgLThLMkUFnF08vOI
M4d3OC08jhEKZakY1k7hfXnfhbcOYazRSOCBRf/FqdJnC3PElSu+hz2EZF0IFyzygOP4Rn3ZzAuv
mq6XREVw1fE3UAKKDrLx+DQ+9s++mH2Re7n04tFg3dIXp56CH451GMmHYzrliB9hjADLJ+su5X0o
cuL1aI2GI0qUt+f32Cdr0k2YDTeSqu2AU6lm+zlvb+3dnD1mMKN8rzIKd/kIrnHuyzl32rSXL+oi
1skAdfS+i0WGFmokJt+MuWce+jaSzEF7THJICjvtjbgSDpiXYVc0cEjB3QObFt6N+xL2zxmXFC5X
iUvrmRpfws2ZsVF5JN0ObO490dFJCaotGdGxuc+lNiBqPw2Okf7J+SsBA5ysuvbZfbNnz3jw00oy
044vKvavpy6E9AOt0eFY4uLwff4kpxSzarlJ1iZVAUd+WIMA6G9SUPKwlRNMo+jKNKxpl07UDqBU
Gl5/C9nng0BKrKk+JUJBlqbAkcJmTyNJcy5X9zTP/XtwmVMljT67PNyuPb5VOyTejsHpUnsI7Jzt
C4v5c6L45hiTt3lDl/3uvr321uyfwVx+OIO8l/tZ3EkLsBjubgtUTRipwq23sHhbitkvWkYjnZNe
2V2c7bFZTOT/lYikGQHjw4U08Y3whDvNHm6RHfCsQ7fDVGJqVTax/5Oh8UJJ6Xx6sBs48nge3EOs
9RPmiisL4o5syX461RrLPVZHe/vlGT/8yHJNH69NtWOCBzEgM2MylZop8PoefYOgA+sW3RHofBs6
7+xNzGzb3YiN3+uXNI1eyWHEn8NWv/N7T+qZbL7emP7MKYSvPbkmsL2NBfRU+z4RBSGVFIg5bLNU
NHtvG0dvbmrBbDvYo0gOTSb1ZCdYVRyNzJpqjenteuvhPTn8qFtaDaQ4/acr9d2LaVZ5hrVDn3Ei
IPrYJtSzw4ge/U/DKnklX44wclnCpbtecnzZXbsPyEK78uXhDpJQxjqzdwTiT5dNp31mjGk4Wzsa
wNfp7zAGqcGHlIII413UgQEmLW8MMzFMo5XB91pWyoSidLTnWqS9VS5ZPduEGZPMvJTBIQ/oteLR
TD8OgjkLD4jMhr4n2VqfCInohP6VErZHV8Gz45YnPaoZ/PdsFjNHmnZuORa/zAkaChxMp60B3kBg
fPsj7Lnpc35KdbR7c+Xlrt2jj1+J3x0dfWNHX0E031XAtCq65dqwNxb/jy54HhcZhu3sGq7Effo4
6bGX+m9MkTgxDWuGl96RdxyjUCO8SveSFufwBheGFunftsGWrE/XG7JD43ik/RirP/EqUJaFr2W4
lHNfVXp0Pai2tIfVUMsorWM17LqHuck8BnsHFX4kA3NKB/9NJs84TJqCRGXxTDO8JQbYO1Fb+sfE
nNaRSleEl+OMPvKz1dx0seZ3AN7iB/TgRYd4uetkH2RJbk2blp7QoIDkSGcI5I/+2m/BEDkabyEU
8OlYhEUnn1/2MdXDOuiMLkfegBLqThXvipTekb5rJdpIHdS0VujBzoZnp3LOPK7n8BKYLA2OgBd0
KXjHu10zgIxAysGoohLhEN1XgifV7Fua3hdmltgKbh0vl7FA4x2eY2x5YRZ0s2pT+MZEDQFsAnN6
WjwjbXVz66hLXQOdpM8QCHw9CRwo2vVtSQ6yZtdImg/yR1/WjMjimblw8V47hQim4kR26RuxEWiu
2LE/OCIhXHtI+jdvbGkf4weZOnUSSdBASaCZZ+JVdMFBSX78AOR6HwvEdsvMX3iYHEHUCevlIcLl
X2yecEgSP/5vUo1ai7V/HGgR8n4IXDw0w7eIHi/Hq+7pHqUaCRB0E44yXs0B4HTwj3ariIY6m5DY
gH+SAkMeUikWN1+2KOEeGh7paLQOJ3yeoR6TAMszqDHgyGFI5sKFnLCfGV2Li7/IGWE6+wiacM4B
UthQwfrFWL4H04/DmDzUlcPPZgxHLxNN9T3oDPaCdXEwiQlxQ7pFrnXjPfG6GHKHf5lw7GiRBhwL
YJSKQnMjBIMV8QgbZ5AN5M6oNqNT2Ik+0Ca6KzlMronGjuBfzqwTPe23CzopdbRmbzYUiIzZIjmJ
ZEtNKBrIwk3yNhmoU4xNhk8r8eQESEKXyjvwTYlWJIO0aymj0ttU3jBZJYnAqEpHwCHbAZ5MuMs7
zDvgCHrZg3vA6Bgq6L0JqqLhdsVpi+n+DfNlkhJOZtCfKSeu1AWkmAdOZmAQWPsBFF25GlAJ55d5
6Z9907lveu46uQZ5yhU0na5Tv0hBcEp6BQdSFQiEVjfUltRqZniZ3zcgG+QwhfPdkCKRJn3/2GmV
T5HDB+BXnZ6HGGNGJ+/pY4CH808XesXVk0b0lSCE/TnXmhaotfl6Lw+3gQXefWysFksA+OPgUsJz
58DU3Jw6BCLcpi9AU0Mqb0aMPvo6qoflRIBRTAj6BAZdZo8Etf0MggRHxSkEqCClBFl/ugzBfHi7
Xc/5/aVdhezw0D/RhX3DuuCUpLGPmLMXOoVfB3dAXeKzAk0A1ldw7WFWo45rnu+PdLEowqNqg0QU
YYULDM5OzL5sD5GNPLxesFMGGLnsVGAtKjgyEqmeSXgFmexDYKDBHLZ9pvZSczjy9QvyXmw37Dc/
1Xia/2BNQZz3VDJiPGJ+KP3/AsB9AoweA5S7cBEHpEOztY8JfNZlrFU3Ok1koW1a1mUizArnPHph
VC2hXtyP2qma9Dxa0CyRF+kaExCwKfW5qgBD8WE6El12xd1EmA1OLuXFDSfnHeE5xT7VEPc9ki8b
LwNO0I+dPhJYHtjzALyiXdrBSmC8ABMjLTDWlstyIRtk2VEobWiMwD/iI619zuKeBwdSPqzer12T
yEeLxepG8hpEP9ghCdPFdE4TIVox5BLaViAOtvpYnNer4MFCWTP8IQHrfXl4rxCH2x/4MTInpPGg
5dr3LRS97LvruuLfQxNuIMQJ5qJNjZAG4B/1glCMHsH9jHpA0X+rpPHgLnOjsfGwc05lOVzJj/g4
QXfF8vx9LUS8AH+HmcLiJkUD54fYxOJvuRMwWIKqiqWP4mkRGRlBRD6bcB+I73/kDQ4IbvN3oTCu
LcKd6xQy86SG/cHYLBzMGgI/l8mbSTiR98KHt4HaWS8GKZEMUCSXYjhek2COSXkTIc2GvihNPjDl
E30CqkeObEho1OOITUJ0AQzEOLLJ4DLyjgjXOz2BhhfgsuhuzhwcyGEjfQ46YJLVS8EjMnAUTNRM
ukfpSu+boPj/ncHoQPdLApfSK4eGIr5Q1E7SIQikRJJ2Eml1LM/6SW9AHVStAOYMZndegcQQjGxg
5rO+ZK0Rp1hlFYOmpDfF3wQpf4IVHwljR++8Em4ri1aeBo8DhpQfWD4ArfLZ5QNvxNmRkEDVxDyR
15ysjf+hZ0HQXQGgvCFDdcllJTcUx1wef/RAiVXwbZHYyymI16S1gSiFFU7DTVWBPw6xQtjHb+7L
pBl28R/XTeKUdAkEfJAb+4KxRFbsHyeQxCzGvBGriO9+6K1mOBTzHehxXWaeGvwwd1ce/1ffNWGd
Ebvk2nHAnBguyXU8IetYwMeHbPS3j2T/P39Ub6PZDLuCjUyKi7QmbFmbSb9OJ5uejCZ7o4Nn7g2p
D0A1lma9/jFcbFRnPXtmqP14r8QbJhagYLNNdu6DLWXaQ6ThsQGxj20IVQxwiyaHrJAiPMwa7xQ2
OG9JFJaz7EQBux5Q29LtwcGEK4iIvu1SRNl6IscdX1CpuIWKhHKaAPbyPtGakQELZdylb6gzAzLk
MzGgQcYy45QCiQoZ3GEknRaKgHaE3X77Q+slB8QDiUiOk+OA5uPfbjbo63yo63pc/LfLvD+qjdlM
fEf5d0sYwv3skRx1IZ6BY+NWoiSKkwM12Y/xe3pxikXPxNMf4IXjmPlby0N8gKFBupaxW+jTpxUn
P7uA02ljENPti8c/GxqzclS1XWHUdX7lg6pBn5FEDbddagIyMu4knCpULjSvMJ7qSgvpOfpcByWc
eD7re3Z/2avG+RbO40rFuE7bnUjxyLIPmMtu3u5Fd1dY3ndhnIcrdErLb4IszTVnp+V1WQ/7TLV2
Yl5TvN/oRlGBEO4I+8yq6S04B7bFTmOtQ0/hR1jjs8uAV3OuPAnHcYeUrLeAGwOPkDwQNdIroVX7
S3nWsc1f1eOMoYJa7MRUUHBlceZrba8vjh0h/IGSkXu++VVMPjZJenYP7+E1VCgvIhPBGTccjdbf
8jWj7q/iXWjfjAyeZsaTVCJzYTt92X2osDxgNA2qyog1O4Nv/0geSWurL7rRYSSN8TZyQb4MBQIP
QVlQKlllmeGmAWOtBxtTSISELaRAjUM+NlMoIKMNZRo5k0s/iEYyoBq2DgcOJsX7uKRnaJKJDlza
Wybbae1TJLKO5PVacqARWfKhVzJkQknAgAl4ioPAfgAqVSxfyVkW1Xoob7X+MaCV/7T6Xf8BSZJU
A1u8KwMbhWfMVeZApi8LgmBxz1ucsrDsyEsmdLRRbv72kE/iScLHKTgppD4FqESGjmmVddodYiPe
0L3j2PVSyS2BMlfwQU6DLtPF/w+nXZFEhmnKdOxdbIM3LDNMsAvLGabqArPcDR5txI/SiqmJMShf
QAgWB2Rr4QRxFDHcDYghD5Ol5plWbruAEXbgOLT1g+Dnw5TBHxemhk1nbESiRYihTYWkgYZrxHiC
7BZG04BijMmmQ1rfkYxGblP7we4VDsut2q9TQQYYb3YvEzVndGmGwJQo8Z1DAL+dI5XkG/jEjCvG
oy61n6KIL+S9Zy/PPZoSp0fQbgeK7sICKNDIVj6b8dkVOiglD1aq3JKmlbJ237Nzhug265Ojk6o+
kF90wu3I4/yOSbsAc6ntr46KLyH1+k2GTDpCS0XEvHjO9Ny/Yg/NJgFSX/fXfqtfjsoivTxcKmVj
UbKLC4dVCFNJOprk+Sx6XhYIvmJOgRoh9Cuo67m5S0g//oaDct6lq4uOdX4dv9OCHiQ+iEAZdPxh
qlEiycyn1SvhPCKhbPvCgr+yVQT0+NhkFGPJBQ2O6p5CQNe3YM7hmpfmkOEHJCZCS7Gl0BDSp7wp
QNTu8GnarPAKH1sYvUz3Pk1gk1KfC1hIElH1u0N+7kAug6Z/3JEMteO/4BY9ra8RylOnGH+vV+Qf
+Ywzqger9Y2foTlUkOxjaQczDtLikJ1LxItQmGKfrPin0wrZ4LkMi51JZa4mxQ4GGA9hs9BBomXx
cgAswWBXKzYuZ4mBGmRxnayZwdkOynPUQY1jt1n5SxVm4zUsm+CTcbPpfMCGG7FTVucLu5T+lzjZ
5/VfPComzRaV2+0X0mh3+EVQCYCjW5hefrn35xkXAAdnJOLjHLyJzx6aKwSXQhhm5gXGN6ZP3t7x
IZgaYwTgOXbpj60xPiX57O5QzinR65P9R7PWKXqDGsZws8W7UuxMr+EZB1NI5HtpBQm1R6Bd8Wut
7K9O8nyIwI/L9DyFmXTY81sHnAHWdkAVRsTfk/e80I3T97TWO1S2XXR51Gd4Qs/vc5MCVZX+ipRt
jzleZB0ylGVDv3v/Jb694vucBkk51ckmpho9ZnNXpY8g368H2CrTBMJHhzTuQEOXWTd/OSFz7UTx
fRiOTIdOeOFdEblMc7Lz2q+mj/lNJGuopl+kbc0GlgBzX11EVyRqDPb8KyEFJ6daKDxFvifQq+c5
aRwzcAFIh0xoAIDuzCgShP3DjgGnPzIWGAZNM6cqJ23BnCQGFbe2vb8uGAlm/9W2bsCuIf5IwMXw
D+7C1UeDGUBGXufB+kIvuKSq1TtTslyIMaSG2qCZ88T1VOZhPuJW1jAvNQKtSFuZJIMUtC/SYanp
8+Frg4pvTee5CXDS4G7h2ig2RXoVwMe4TdeDTkXVXQ0xlJ+qwgqCRAdV8cvoWXiJCLT3ECRLe02H
h4bW5D2CaIrEuRo2yGkASG4RJKsam4GrRwtG6nXl7tPMq7AyIM3reMzxQw1FbKBkoW5ZoanWigAW
T4caTLdLOqrc6tH6675H9FweGJZdBjpbBU9miozuUN0WcFGHiGjPTFJlYXNywNMKzKVKLgniNlJX
5+cwN8KcDjL90eC4QUbZN1ZFCx8stPRQmXrg3ou26hg374lg8ORiu6c27vsWQqXrYZZlHUKIDRht
3YlwaN/AI9s+xo0PJcJU78EQbwq/BUN/vykUnUas+fRDWCu4a8gE0xqc9WGrV/u2eBzCK2AJ6A3G
lzTHvKt7nB/v1vVuNe3ImFZXxltCBA1aCKdrLJvu3rkDfH0pI17sjtcFN+U6VH2a6hi00MrtnJBy
2h3qjJOH33peuDfmi3Swx/tZ95+cwEWgKDa9nzxr3UPg6ZezmPEPUBXRnrqqmqEhP5ydewHRssyk
3Bb8WUs7Q0EbZ5LxHEkVvn/JKwGwy9dx+5VmwoNSEkaj2xuXCkIqOO4SlF9OlwQOGTaVUO1qw8dC
7TP3rt9GE2YkAO5w63oWZHBGA+RO+XtfABM026bH2eXdF3jxvsGHVJ+KFu0fvNjCXsyO9qwL2Yry
Fayyml0QDVcT9NrHe4BNP9Ujofv0yXim5zc0ngCxn6iGAxu9z66G3ogfu6a88h2LgQuEVvexwCSm
R0PiL/ZdF5DSb9zuXtSCj8kVQYZ0jHgDHQwvzzHjzvMPLDZRlDNyDR09nHctfYiRBATZz/CJ4L5P
IVwex+22rYCdC5RSJEhkHaj5+u4PeX3GvTB32owCYcLp4h02Pr4Lfg+vBfoWWLqx5a3L2dHBwJMq
RFvIULmwiFs+g0Ves9PFXW+/EBz8rsdB6zz767ha4lvXtppU4Xb4BsZx9n14Gl6iu89En0ErFEuH
IqpMS9uUfSTXfmtyNF3ohjIE6APSjJQCqze6Lm1r2vhRYd39i98aDNd25bK+/F43MPod3B9sii+B
m48gQsd0+IRaDziEhGrM6oF5D5Jsw2H9yW16nR4ztJjl57Ucgd6/QN+oT/4KrSOH6rsd6pi8ghH/
5KbzmT2SA3bUvBZHsogiirAzZPoI3NlvjxKm/NHXEX9J5SSH/utcffUu83Tnl1nvGz7gVcMqtlTG
ZHFDfnX/7VQT7eOdso+jeTIAQNvCT2U3qsmb3h/8Pl+bXN3cvwQQRAXXOaeto60rFPoG2hCDqubp
Y8IGc5ZWJACjrbvoBqyKZjyzq1zY527XErJdg8qzwsKhYAjpskSRsrrvKww0MMfyqreXM9/CQJBo
n9/epeMddefUEQnC9cYsCIw/3HVmvK0T4XDtdG++TsKxWY9u0G6dVtjV+jrWFJXze4Cly0U/pRe8
WwZGw+Cy4LRvm95h3A6Q90jDg292vAu6mRwrquExvfgGNLeHNTyYXidgfX78+ua+Y+wbbwjyVj1U
yDgbo6joAeR8UKUCW+Y4gQFX7I97vFG6a/vCTJUj4F/18vAhk//PnXqOg29IQ2VQAwxSKp98FfYp
189hCOdXt9WHc2VIcxW1drdNU3m64R41HG6wr3nGt02LQx6lnXwZRWE91+r4gucJ5CC/8i5DLX6k
HIjpc4znTjspAiSjbWBmW49awxMkeRQShZ3fnfb2hEtCv2TsqYeDAU1Bom0rVf2Gjp4Mpfj+ItQg
thjOvZ1+GFsd4t0B+YWoSmMPohTEyRZaIGCtB5g8abPGVKp6QRESav3LDC22D3EitLnjuq9G6/HX
LrKlNBRfbiu9PpLT7OWeso7X8utJ5ZimVaKVpPMzxlvaY8UH9aBj/bbjs6M21h1kejcO4NKggQ1/
Ajsw3cCO/iZMa1oCc5zeT/Qj/nVd747wnugQndyzU++wu7Ey2pr0Rb88Gs+fY3xuTduabVL5GLvC
8MplPTEILIlNYs1w8a/bK0P07tqLyeyejmX6w73gr9DxC6V/6tk8tjxAdiQTwVXPaWZ67eW7NtnB
VqGlWbitu/WPpfNaVlXLwvATUYWKoLcwyYgg5hvLsM0ZDPj0/Y11us+p3V27XUGZYYx//KGzxt8n
nP0svKx69c4nb+MGh3a8mLajQ0Z6ub53d5SGpIQfg9/4yNTJrRMtKsM9zIuoAlZ1sYe3H+EIk1tX
V0d8+lQLR7ZBA4VzWtCoSZHEhA48uCVWd0/kyHhJciThqYZnNqm7V784eSTkAUL/A9XkABpXH2Ri
T4SsMv16U6bA1E7R3bC0IKdAOxb6PyVSS5iPAu1jQGwPTs7atBGAPw3/34ASiLLtbWd+mgacdmdn
G6WTfwNaTMb//5i20ObGTw3KkAMwx6AB7A/JJZQqmOKnnpEZan21l4ZHaBxdJL7TMaGAxIp/lA9I
5/vpNX0eep/hqPI5DhDcWRlCioBt9okxmCbvOISdzuiLYxJ1nH/wTqrgzUYjedq6jYubfyMGHnO/
XZ8jIEoTmk0/XEGVAezjVwLKc58QJ6YiEmQWEJAB8fSpACFiYIIqZZ2g2ZJEss6yJO1G98FphjUc
LiYzDBRLvBY4vdiEC4gyfRJ1LZ4dVqW4LA8+w+NgHxwHGLZwGiIyp/oxbYO8N1JImKrZDO/VbMQZ
m0qwvYVxjc9Wvd/TU2Z1MP51SsPBTmx2TxutyELx3nK5OsPrYFeqU3bbxYfZbagfB3xI+sV58e8w
1ZPUwDT1k2AxMl7qimWCaOnitDC1AvqKEJ6EbOqnOg27OYxvv0xgBvomJDVABKVPGdlDWiNjknb9
Cv3wpVL3GKRQOtu+BGTNOpwkll/vVRvpYNq+YGvm7BnhTTWfjL7Dplbcxhw1cudeU6xubX6Hg3PI
NAqAJE0gJs6+OLdWNMHkdv29/Mi8RrWjHVFlHq9eXoZl0t5ekNxQp22pxjrrrv8YNgnGs7icrDtY
wW6DeGlseneJzgkfIcZ8WzH6nX3UrO18kt3skjUxCPjCpbWhzzXpBtU9LYfPARLDa2p4ujqhlsp0
Pq19gMF7m8cm36tOKDfdciNn5yPbBy+YkHf7tyyHvP7ARlzqiZ5gcY+MDGLquDtewMVzm0kdtkdm
ByyjDSHc31NN29GO+uTr6B9Zm0FADkav4fV6SgVYGaCfwMswqO1nr6h6wHmqMdbVqP21l/JeIPfE
vP+lYYzTM6Pok57eKjddgsm4EEFM2/KPwZWZxCl4Lh/dsLx493NYdWQ9WUv4VHsfZdjeFpV4ETmO
q+Wp23Cf5xDJUxAVzKJUHlsJNWq7PwXGlTGwVQg25PVg8QEEAyFPe+MAZeDdR9PIe1BMSjSPeyvY
HB1G7Gy/KE0/yqX+CbjTWXiuE128iC14dh2288+Jou4MTkozcFIyLTUTSsnZnlGhuZETXZ08iOtB
wNr6OYcTGsIgOYRJOtsH6Rkayy2ZZI0ck4nKnVC7UPnyznHXgRALw9LoUlUIrx/P+VHWdV5tJ9PG
60mDvEyJYDyyU5+58S3gxkDvT+uaRwzj94XZcvUdmWVYAbJc1fLUsiOj7Z5ZyQbPlTfVOtnFd1Rz
gsKpcZ30MZzduv7MuNlpY5ymRHHeWbUYZWHJ4jwYkwSHBQkEnaBLUi5OGNgIJpFs2HabGiodNd/O
8U302Wtzg9BJLEYAJ+Z7wOSDNQws9HOW9y8LVpZhRIR6067Ru5IH65xxOD68i/Mz+QmfD+6k4mo/
HfyXXuybQXQ8Q7iLOIUKgvHezv5ip+0tOaHhIWuw6A8HttueOlEdYGpByVVmGdCSc6Xx4dEuaB4r
VIoB/KqYsmwfNBngtYogZe0webp/WZYsDh9bBui3dmJCcWK4GRKiLZQjXFPowXLW1CUzPdPb8UMb
LjuCt4luTFV+Ucf6ik4gyEecChBmIRh1/ZqFkKy5UCzm6I30AN8KXY1jpVIwWs4PIu1nygMMde85
ZiYNI6kB2OUub5vX8JbhdTAQQxGSm0fow0NaNXb7JSxRQqyPS927hZdQwqse4SupVTn8uR02fXdc
h9iTDi7DU7bAjpMjkETBYB802YDn4Kb+Ijl1u8C5jIXfzrrZAqpJV7FRD6o4+mCTPFxK9TEXN0VH
dIzO0DnM1cm7eY++GWNoIW+dSjf+BMiISdxgo3x7T57t06HSDN75kRof0wZk0Mg1YeR0Pxg01Gi8
2WOaKs7cyy87ilLTnnD8JN+o7T5dDk+uAE666Lr8ug1OOS58viX6R5c/g1vBmexo9BVgZnRKyMu5
l/NdvxYH3xd3IagIyRNnt8mhX6URpOWPWmKLh5kExRNXKa+jy/mnhdhB0P2QO0n1egTv/ERxzqaR
mvCVIKiBJg1J3WmGE3+yy75umZgw017Q2Lrzu6tR/NHLO9iR8ZN+20dYq+NgRuk1fI+fyy5qnUVf
97B6DTs2n+WT930fNQM04bRB8ukhH/TE/AK7PZTiXP7Ud1Bk7VwoMwf+AeXzzhGhsy4HLg/wmi6m
d471D+MAPhvLP4X3C4XmR9ExcCzp6sl1hCsErz8HGhGTmt/aCq2Ovfsj2FFJ/yUCDUzwMCQZ0prM
ONnoGamHf2isvm47OqcAuqzBLsUl9VgsVSe2oo4EjXxYVzBzOBgGy6Z3Krl9rUj3ZhPgszVgepR/
aGfHrCOKEtXN5Pk3cSkOTsQ4Qmaa6RhY8YFjTTy6jj4gYCYQq/+Ja97qK6M2IIJgYtoHMjNh+yds
P7HnEQ+fi7NqiAwfHqlDuv3Bafd4ITa1w4695HM9Tc/RPb95lfMcyDpvio2OGAowZ/DflEObMmsv
4fp6RiAtLAXjvVdxjY1IM/Gf/jlilzkLLvkKNVFWjdvRqXJ/HQdb9GXttfynnP08RwruKIqMoHig
5OI8Wiz4OgJ8qckDIy62dXzM705UhxQGdJRmhx3a3cEebHrLdy697xXtwh77B8XZ/oKpVCUmWbne
Cbm191KdYtKmIXRMdJK2/1K0HCzEMnlN7+6DDr53YTwNi7KLSJjqFM6/kEkHz+DkNOb1ebk+UqVV
e4dfV/sFNL175BY8YXqq8XL5Tg1xTjl+bXyi6dSC7mbc+ESm+xDa1xlZ4ivm8emTwkC1bpOTy2bp
7dSX7KsbSz+5EPRiN/uocNgjusdyTFGbj1DmlV5kjUWevlywaGo2fpF32w7d69WwC2NVfPrYch/t
EVbCdmN0Uojbo7efUlou0x1EWJ5+enWjnP5TzolIQJARG76JIcXh5AQRUbi8jca2C+UR9g6jMFoo
1nsOKHFTbvQAESE4mPvSjMG62BmoE2q1mEbvAfui+keN3c+jnQowDrA46wIzGFGJcLh3vBEnE94u
xgpxowfdLyC6NnXeKZYT5DgxCaG0+eA9yXRhOm72xk+0SxkQ1Ld/veJ4AwPihfCZOIQDLGmnvH3t
w+r6mF/QzQzgezzgYvy+KKpRx2Qw3A5ecOsjqRQkgHCE7RYX9PGlhjkB1faFhMXZ3SPMOKSDkU7G
Mt226e5emJq8OfXKSMJO+HuNCtZ5kUIM6UaioHYcrtV3WLO3HBKBg/FdbO/1Onh7nW9/uksP0Bev
C+jn+0xB7yE35nebwfngYAVkurhfa4RMG6uJR24VVdce/ywftgiqjRqIDfdQ+wnl8GO/4WLjlM3o
yyBiCIjtxpEFSAA22nH1WGAmZNQvjKMNTt7+qeluHx0O8xJQKnJnlDe7vcI+P509U0ZwNUG0oFec
IWwi6IcbDI03HRc6p6aCgAbJLwp+2sYYEGnedaoPaJEsVwtmlRfILZFSE6SjmzcqMH+Yadxh1/nd
2X6CCvMtp5U1wmqGLw/Y6l8Q6yOgscTqFud8luqnEpPz98kOMCTagnxsBFFsfl3SnCq7mwV6XGCc
RjNdhmnB3Qkq5OWxPE4AQlPp801zQDC525ohkMledizQ2P3lCPvaEgEKq0bTk0A72tttM4C6uZ/f
R7UN8Eb52iuEbP1528sokFuqO2M9WGxPPA+g9xzxwMPb+MK4XuGsvHk1XGLIef6wQsXjorj2CmNC
TngblwJAYa7glulEcmmkHaxo1fK3pKo4ftWsQRlqvO2oMSr01dXfsgmLo016N1bL1DkuO5KdEFF+
jYBCGFzeI3QO7ug3j9LyIudaRGMTdQJ+92oHRAguAzjIDteyoOSe9jfdkLhMoED7CpGId4GZ8o70
Tdfgbsv3OSWnvdXC7eY7o6e3AUY/eQ31dIOvywcZvL0l+3DeMOy//KotQJg2y6/5SS0rh24KfIHD
rEPRVEH3dtLICXgbDC01PGpys+FuWlk+HmONSrzwTuGMdEKlxSR/g6n73d3kgNIRGXfjcRvJCaOv
txWys/Ojc5kcsSwBdAsxZ6mVrC/gAroAEHda7Vl8m+TgX+AGzhhPJhjPe4TT/PeDOs9tbw7XkN1O
9vPR/9h4crCA97BE8iOOMuU/3BMRbADJ/9NRahF/92osy5viRuQn6LrLJ2E3Zo+VUfOFpmUXb9O5
AybPiwfnRMlCAB3Cstw2Al1TP46X6YiHWntYwP2wY0bSUN/6TEupBKu0ZVIzctBzzcU5lZbTZHx2
hrSdAFDz84UzZ7w51b7Z+2OPFwB3zr41eQGvxFBaXk7ehSaMZbs83+rfvQfGoMfnvDk5zolmMSMA
vb1/b/PucUrMrqOFa6ZG+gp4CzHMXFhfZ+oszA+8dgbGiAWRy5I+ATSSXOubMWkvTA6opM0pauLo
BMbwHZNkelKnggx66kp+l2lFXAdeJBsrhI9MngOREQQCUlqQlx793NHB021qrZoC9+2mhTnZwy7O
ZYL/cmFCvHHdFjn8YwnB5DNG62LDS8LA7uEvmGrDjrx6n4NznD0z/Y9ByiQmY+LHwLvhPROMUgjS
YAH3e9AqyQfUfSaeNc39vwqWWwJJe8AaCeWNKnJnVs85SVN+verCIPSPOT7lzVWHPZGbsVGq39z8
ZI9CJ0yDxRDVHbu8o9Ozr6NX/AOiUufR2YlNvxzLyFrmz1CIxoQ4LnLYPc2nrbSCOSzh8a3iMN4t
pw9hzAszmGzDiiIaAVH6zFrJI28n2MO9eHLY0MXYa35GMJnZz/PX6MuaR7+3I1jZQn0Izwc6ZHu6
gsoBFkQEiUhvnOEda6XglWOq0Htj9Yet61J4NStE3Ai1Id0x5/5NW+sWv6UMeGrURljLMeJlHCTb
i+mJDMdF0owcZS7cKJGAS3hMG8rcnyCztX4yPAP2h9mdt/sMXpo6CVY20/SkjuCQd9K2mkJ2LHEI
1/gOkDpgV70441jSh5VwT+/+pb/dbOAtdPIHaW9tm8nDGGokAwmtz0ifKXzvsf0y8b+GMGV8pGvj
jn+Hco2MKjP9jo+J3iHFriyQkGXcfqNP2+Zn8K/QCYUsA6Mgf2aABRb8U3lChMm8IhzlIIOBl2Yv
fnANPeeYvWAj2q9lcytv9pHzMaIFW36Wi4iQ5GDXdaD31PB2nkNmFTB3+ygC1rvlPtwj/srx7EY0
yCTwKMYmmFkZ0LdFKcAxevSbKax7lt2w8ip+zybWa9B6fvzkpzLnjL/e6w5/MLTr5Jig4QblQ1ec
QmC8Y5TOi69YOsOxWiKxgMgovhj7mRCFT1DDRaUF9VtCatDyDKoJOnI078w+e9qAv2ZTOff4BdE/
xeJD6M7WAFax00Je2HU7GYP6k98BXg13OY4ZO1jQzwD8FB3TqXfwm7QIGF6f6KgeqpW/Ic5is7nm
akZ4QyPjUtEyR8n8Bz3zy/tRb2ObWarmup4a/S9zPXqUym33cNR1b5x55/iEytv3/RnNIv4TLawd
RaV5Z04xW8xwjn1ItK7M+NsdZGcPxsvNZnz6hsIw0UdCO4Az7/WktPOmwmTqEmoB/Q37Ccj6UAOv
Q4nz+iruD1hj7+SZNCMdkBOalQUnA25iMzI5bWSGhyYi1bwb1llv/iGsMl2wHLVCFiLcE0jv0J0k
L0WjxNOSF0ZCPFlACKzXOu4fhdqhUPvhETKHmLACuI+s6RzdPz8P4hgEPjjeqPt5i4jUelYMp1AB
X2PTijNZ/MwkpHXvee8Vs/MG74bxMUccez3EAO8L4ROUOyRQrKKX2tlwgXKhVHcxkUUCy7++P1ng
tDEB4OYIXN1GwwsIOB8xo2YmPh5gZQrXPdhD6YVS/y/sI3dRMbE9TO6dIR3Iv0GMwyFcSWwY9zmW
zzGXGnxdiN992IZDLcE5adIcdFJrRpxMcOg/fXPCdMpnOsVMqFyo60gjBfboSpdIGRXQdIDE7foM
IZ3dtuID1lONxFtQI0iNQlEhGA7WCfKQUCus9e0CYyS8YwscQc1DDdcI0BCKiwm+POM2UUU1LEdJ
sNWKElzyj6LD6XotA6EAMRKE8Afjby1kXbjGCVELxFBiOg37zRjr0EdbB4iUILZ5s8bSQ0kKrzhm
NPMFsiYctuId3cvaHGG8TflDl89/t4eCL0AELwP+mM57w2oifjSrqkCoGmAXqLpr/AKRWT4zfukO
NkpE0JBJzn2YH5EB4gXfPxc7rH0x51EEN/svmL+/VSuGLOKdoiOylX/MEr0BWmENdkx28RcoXZh0
fAGp4I7s2IcXJ2Ng5f8nQETHKW4cZ4SxwqcjVHhQZY0mbN5r//LBatGYVTHKkH5r0gqsSZkPL3Df
mQj6JJTGmL+C8aG9tKhOCNwSn4ujuheIAtf6CVreS7KKYYY9lqZMyUXw8laLnqjSruExPA/xFENb
z0gc1h9EU5E7mIpQbCG8Eywmilk5jjn9IjnDzolGDQCpo5MLmU9EOmLT+EPrBjfR4CrfIeOEpcIN
/w3xxEoug3psbBGlOJiVHJABOseOHGd/0JvFWaSll14jAOL2FtFlIJL8rlAx0we/+gMX41NUj7qo
S0bNETzvcnAIDlhiiDAbPD9l5CgHHG34bd3q3YNFYKouYV47v0mU97/TPzScxBFAT2Trct/F0IRv
g9XF5eO5H8Qs+6cg6rGt9x5H7ODiP/5BI/on9y9mPP5CmE+oiHqisFx1QAywiQDJ6J0VSzUTH+PH
aNg3t2YE6w6LyUEbJYewcB9zfYScqUm18w4xNIdEKSoaeXOwf6Fr4M1OPs6Sp8IQXa04VQZ9OJNG
j3ubExDLKAjzUMI44vpQemE8pO8EErtrLu+e5TEs/fLQcWxScINcbAjM7Ht3zQxnkh7mRKzRX/zo
nealX34pt5AH/RHrn4XIk0TrtAtqio5L2vLOWXNswXBd4B0qh14XMquwQ+DnuLBBPGYCHKpPJYOV
Uu24KfTNuuWDPixuwLL+xZPhUpcu5RxU6dunNgAXMBmzzCoSaR3BxMDDIvLYcW1Qb/wY6+BFbGYf
9KlB7fqYjNv2lOORC0AohrDQh72p9C9y61qKnrq/K854aG7aOBL++UVwinygEDcjJrzs/ukfq3hp
oZCNmQu0o+ZekT01vTB7oZF6+ndfeBQWh9gD7EGjU6bHpXAeQllxx8HOE424UKJr94HNU0vV8glf
3NfgM/iFBnkQOA2wLVoTlMExrhgyYPxyAezmHAlDDuB/5b8nCArICjsDWygC2/rdBL4M0GFEq9k7
FWc4H0ROXXufoBsy8HC0Gb6eM3qcBcp/VdxAU4p6UoOPVXxKegwodysKZkV8gEebmCFkN6Am4qwo
I3/eLMUVKq2V8PlpReW8Y2EBQBbYdAIcOTQgHOkHT3BZZgheZ3L/60qjLkgrru64d3SYkuEWQpUM
wM8gE0z0A0rKQBxAs+yf6Ib4u+DUJ5YNLElTWwasTmSumgHfz2v0jjE4OXgKMLP3odF4kdjM4Gfh
tqAgiGyRsVyQt0PMeGNawadnzCnvtvijoZEWnRDem6w4EcVaCDvNmh1BEuYurt1LKpqgJuxrRr1C
T+/1pj1FnC9GePS0ZIEomsoBLnNDI32Ah2zfZPbwKex41nj8tdxqLfwo4Tm1imOCHEoUpjKOOibC
Sf3CSX2qY/hxNlwmFBK4BvWu65fTxTz1mLy9cYxwE12lSES7AZIepBTd4L2O8wKDEtXu6SH7YtYM
GEYwdihm5DO+sXpP4Yw4VrhwimKZgphiiwWcd1AApcpJJ7/Un/FZgyTQxW3ounlmOXXzwkFlIL/x
NSOeGy9qyKbwtEwOYam1rz2GBKabF8x2EbIhsKfv9GfLzopw2jIsQ/rzNOKdU6O7N/jDbdWkgpfZ
eZKRuIDUDuCWL2i4NyWzbPA4QjycfU/bdBw9pbLgXgdY82QrcWXS5c1KtnpS/mnwSzrHTEs5ZfxF
Rs0hRz5xNHazmOCQw8jbzxLSM+zlEohGDyI7QaAvmbCk0Frwc/wZ3xIYAregTFN5MWPg9vcKuRIo
SSlBm8N112Uk5kwYWXWafDKgXax0E/mHbipsI1cafqJlPNY8fHF5/hpyqg48J4spSkPeyyNuDfW0
82Wp0buqX/GcNnMUTN5lusCI2aux6sHoxFQdZQ0wSUEnPyrFD+2EPqdLNuQXGbv7tEdSObAYUNSJ
gMsKyT6EgiINt3pN8uJpTyxwZTBzp6nug++4NWYa5jHdxnmU4DfnCiZs8CLfBXOt40NftuPN+wzh
j2Ok3XKey3vJVzPKpylhfEFn2288cVWz8gudNhQ37+vrUEa+fOcnPmKLOt2n9/FHvXEUS99b3dMs
9WU8ObwvmWj7FfP3R4JdDzJ8IaylEQQO5qkJiwHz1W78gAQ0a9kGYrDdUhZ4M2pNr5APP4LF8H7h
wpkDkz8wUUO1/Sa3CoSdqaOt+Yu+1iuBnyt7MGSFeLjEMGxvM7xk+Plg8XmnDOqSumV7cKKZzDBM
GQj4dWDxtifXfxUzv6gOtgZ0J2hNm5psKyAqEEGChGC+PelydFv+KtQyPW4Gvx4Iv9Mafj/ODyJf
w21Cioa/N9OGODmCmHOwg590xMu3Yp+IqbAU1VLrYMl+stWJ6Dq4aEkZkaKHsHvYKJo9HNlBKERT
VqkjJY3un2EEgriAJtBIc+d8QBzBQIJusgFHBe0cXJ1bn+Q/zrgX5siAbtW/J6g2+NiOjXR0t+ce
hD0b0F0Fx2jLKpm1MyOtDNASaFXlREzJ6ZCzdniLb/QhwqDntDuHt/Ep5beXv7mj7o85FZiSbTsO
syowDPApXAtBYSPXT0H6f05a5BvOpry2gc02HMgBXzJGp9Tn0wGvPCflFsHoUuSEIkrs+KelAWOf
E0akj21ljkRjoHmbE9fABesAF3eaZrjY3CfP4MnRPPx/8PG69ae6wD2q7R+XzF9mRt9/YbNxW69N
OM3YXykMo7DlSQ3IPQTktvx2r/TMoeVk0EQ8e0CKVj8Uv46d+y/z4XhM3hGZQKxuJuRMSfy/6GkR
2KB7QzFHRffmTEFvEGJOcnKwKSCP40J/hKQJCr87hSD7sncTae1wkuRK3rkdxdkAG4yhS96CgtKC
/sTQlUkPULtr8bNoUj+JMeXoA/Q2LTob+8UuAcQ8p0mWcQ9aPoNPfxHIzxtPxPfwoa4xoZmq2f/u
mQaZdNj/2m5rvggOSevsvqM7KvCBHupFs/jhTkKRj8xbhmX/LAiJe26+rEEH9w8rPMtZMFQ8cgq2
/PXd7SRVhBdX2Okz44L86dVe9993XvlQ12m5jgCyT4RCMP6wQ6hzs0dmNJgL+jfc/Any889TK2Gp
bSpQXG5bFgjWApa/W924sva9FncPZ/9wc+l44H+c6zAAg88EGiNDZ0Z+L6TCSDqFn3V0wBy5ZmI0
afg6K2t28J4YHQAvQ66LuNgizDwcKoqFm4/3oTiR/J24s8+Ke9+/967zVwHgC2I6ij6h+A6c1g+v
G7XHcFi+y338TLXoAXMgOGQz8EDq9IO//g1MtT4lzX7d53BjbM/UFjZCC0bdu/cH3l3nN27VmBlG
/J2jeA4o5Rg2/v0AGjstFFIW5UbJIJ89eZ9bVPxFg4AOlNE7trEVsrwPq2/WTd4I6wAKV5S0lB3t
fievnQ6dUXRY0hO+HNPFe7sUDJ1K00gF8GmFU5U7rjtzi0v/w5LlI/jAhWQndvhM9PjbO01fDGWP
LLSXV1OwOj/2rGKtMF8cXRTJBTKrv6gIcswDBsFt8+P/ChtjcUy7hY/h1+RmOsYE4ZpOCSRZXAmY
ZVI/4cIADcn2/8qGA+XzoBjjdJiXVj0zgM3BBTCArEBDFRLBHO63mN9CnYRDycxSYeLeWek2l0Ad
/lGvLDi4pLjKOLJySb1KLL5IuLYH8o6xA4Tr3mLayb1yX8LAck8UnHbZv3ikcp445pgsXbkQz9BN
y6DNwTrt94deN4aKxuBkSU9vt1A3L5b7o/sApRtykTBT2HnbjQlRZdDINsa8VTTn9+keIIZfpF95
zXQ3MX82s1cwe3J+ueM5EokzOyEC2FpTxG/IVmTud3QOkyaQqh335DijPZCyTeANi/RoimH08FeH
QqENoPdyxpsF5o8yzFhwq5UT3LipY8lg8Gv+1v8aag9dkm/3IZE6zg+Uk07HK8BNKFSLv/W1dw/e
C3rA6JwS7SvDda5ScGHqjhbFC0ixTqrG01OQCQIj3UIC/mVXCmToGMyRuR8g13BZ5CjuGNcxiucb
XnsLSNf8g8v74Fkp7i9Wr5iISG/ScXn0LTqE+T1vuBVDF4jxTvxCb3VP4sBhkbXzR8K0VVMb7qyA
voCvHO79y0p04cz4A8K95JajkBVFOxMQk2/x4lG87OlToZQUpW4FWz1pTGnaIBEK/xNyRaKvJ7g7
iyMr59gNvwm86sJ/JogTrp3Bc/K+qesKNQY+BmJwWFz+zKPwPBNE8A3dcOaeIybMkBccckWfrjZa
eAfHZx4ya32UnK4aLEOmtBz8zK/l/2LwqFGIftN62AF2pu5Nz6nl34UqyF6DRYQ/jJa0VSuTIlYL
94JNTZt7mOJQCp40M+LqLyzyZz5qkIjbxuVyYg65kZphkyEBJaUwuyjLlAVCnDeglFd/Tn0+NXnp
NTdM8eM9HnfP4Cj2fs+ViP6xtnQHGTODtJN8ZoQfZ+8JPHNMUt4UdqVnySvxHLhhcaF/fc0ZZD68
WmYh1R1KRz0VCjKCEW3ZSLGRZbmy7rav6Wt6CL84pePuS8SWU0/bOcw9gLLpbfq7uUx5wV3Yk4LA
NvzSa+Sl13bvsThpITf33rwtbugYe7QP2X/cvng6NTB3IdOo4Z+SN0BYcfrYALafT3FiSN1v5/u0
DZTuWlFrXGaQAwIhetzxBdyrL1fU+gO7RPKlsIM0+iYy2mQ/3o/f+EJOv06nmSz60Dc1FOTElSec
IoB2a6aV8Lz2pvdK7nBRuhz7QhHarbv/OjGZqIzJAV0AqtWvR0BwIT0oxHFY1yTOwbA+bSCushB2
GawDjhfqpo5rUOnQLjI55mG3pLKftRhmks5DpweCJVOea/T9F1EFfWH+aXMrv473A048D8Gmb6wh
ngvVAnaPyln+Jyo/2jDqpHgMLMch26Lw+oKG0jckRhrfIBq28bqAgOHiB0rtTcS9A24q8yW2j9Rs
jT7z97n0Q7lizrE/iBS+moL3f5Dpybci7srWVwVv8tJ/+7QSsBWdKO/yg0/eyJ3Ib6fNjeK+leR6
5D9eGcpwWFrIBoj7TwrpBuaNBqJGhADO3RUmcTeXN1ZO6TAr14ZSpXe4kxvwX4J8+9/F3co6A7jY
WCzx+YhuhRktL2+7iaRNIeHxuvlnet0mrpMz5UWWYyW//l3daCMVqsjpG2jnBz6EF3rc4DyMZCbM
+wnknKf1SeRw+sTgFzDbDm+mnK18gbWJ9ClPpJjTXYbiQphAEP9DN4C9ueHUbMaVXzk8JmKyJjhx
riv668IoWGL6FE5IG+p0x5O2QqYNyQxa0ghb5BfqrLczSRynkCKjxafb6Ne5COXrqNO7IkNh7iIa
UPPh1b7EozCYdGZATQmgx452e7sZtyuxvHjjCiSPSECGE9+sTTnQpFEWAh5e2cwRuMShviPVSak+
cMYmP2om8NUZktWLuJCZO/F9y/3nzxIX2tGyhkRIn9ZyoX0XBiQbmJNptWQlbmvOl4eCD5+4y8iR
U+oK/2vB830pgyowyxqRxVbnAVcRlxslrplM9P6EBRB9Et2DIyCxJLDP4QEhyJlp3lg+enBxdgH8
Ptgy2z1nYZeApPaeS+zGxONK81UJqCHbJIeFv/9jr8k9/ZmgX4FDSTPCvnw8lHSScLCX2K9xky2c
XNNsOPkjpgQANUiiK7/mbIbbC03zS7mbpCPp4kdleEWrwby/5lGV0zUxAMoEaLyMDrngpSe/NTCH
jRRSftjC4ELMgZMJq1S3o1mnXyo3oRK6+6NIpyVtORCATiXFqTFY8Avy/O7RsjF+fpUW3VP44Cyw
gM+MK9SefXuwPYEgKOCR9qIXU+flR5lY0QkRkz574rfgdaJT3RihlYp3OCX4yOL26pnoYdxO+CVC
B+gDw2kQMGUMMcZbGXB83oGBjRcmL2ATf+ohHXLhiyqIxp0ffYPwjUGOoIfc9iOq6cElvqygFlE4
Xx0n1b0HlV+5kUIOJIiR2je6JTvy5cPD31rieGOFCZ3y7VpcPOzoknuBVUZ9FhVbThnkXSeP5pH6
/5X8wByWExzwKMEsv5sLCztiY7xskniMwIxbXz4qKmCANgpCBETO6OoyoBD6Ih3hFU8MVkvHNQd0
g5v2rDE7TTRPbTCvZBrEQUHIEMYx/K+Sg4+oZjKMooaoiEH235BGDthScNfKbnMu/E+kkRAU4ivb
rONQrvlycqKuHFpKUEt6Dszanrz8jds1TEINyOW5RqXMVDYtI7KegFUBdZkAPIDyPKBU4HbxS4Kb
s6ZY6oixGoZ/g87gOOp+fSQkO9YwFwat9n1U8eZwXQDCzrvYdkz14c1ruVecUZu+4XWmhK39UYYF
OsINEq3IhFtLppt11kpfaDbiRrrghhzqYf2Oj9tf3u2159y3t/U14KvCJtaHJPPBXRAvN3xjKZ/g
Il39TkoU2dFXcWz2BF86+purf2OtjlrUO/4bLpsUbRdKO4hpRCd7BtE73z5b81f8va3b6tijuClu
fwqwfQQtIVvwyRupOWjd4W3hekcUiZPf3LfHjTKOYeVQtpJmjsdJ//FReOwV3eSbSS9HK5PRuPUo
f7zzSIBVjfycI62gTPbfSmEEN364L0pFHoqov8iDiboJJ9/2mLQKGc0/E+zNlv/NIHYBUd/xcfbB
DfW7noo70zmTSScWVhDrDhMt2fcEE+wO2+p7t+NLV/GU3xLY81gBp8V4guhMCd5qfJ9Oe+hVu+tO
xHRFrGoOeO6InQyGMii08T8GkrrH5ozZ2JdyUuYrl+DOEU+TEDWo/MSPgoK0fxm/Gd8SlZXhncwQ
hAgXzjY+z5b9Q6S6T1hul/iYNH2aN+ZYujPv4q7zxMTpraBEiNrdyCUbC7rIn2dG/pUItNXwAK3E
wA6oy/qDQeAiQG0Dx1TeGVhYGutWf9yci261f27wV/oADy2wnoilHfN58rh3fShFkDrUiSkNNjsK
oQW8hvmLrznQt/OJ7WBb3xEcyC0q5kVYzbJLKOzvDv9pgNxQRFQ8LDdmxpHuh1ph5tLQs+02sAmD
Zt7CEvDH+jip7YbXKSIrcPnqCSWHRC04biRs3YIYzLtTo5S44WhRMtSguZd+HrleG1pkzpRAsZPr
SPXoexlYPf49Tq4cienO4FxspzhnEZyEoywUAWSViOuPT59hLao2UeqvcHzu8N5x+fjigHz1TLgq
GJXFxNjhBLTWUPXpIYG/DH3HJnodnKPDV03cgP2hlARbh5nCkcHb+fZvGK0dA/2PI/EK2gvPgAlE
TZotqHmHLwsNfhlsunDKb3jxpzUZJsC9q6d/WEd0PUe00q1I+NOQ3iH573sWkedQZWnW/1rjIzTt
p6PB10GXKOVjN9zKfEVjMkHvvX3J3jqCeIPg8n2wZfeWpA5vRlyFYgbCGXx2NoCP9KGat4XsT2/I
8C3eXJ2nX42uwIydATY2c/GmwoXKndNNmZDGACH4TMMyvgNH0agakDVNDEZYtzLA0v3deLqREAVe
yWQFWugeWimRV0l32E0AGXpGCkNLwHZnSrBdVLL/3kwpbi677synMKgHwja9GspI3zMDgL5GuUw5
+4gbG/pfekCpj37sGkmNeMNxuI33exxln2wgLHBKzhcxyIQZx+IxBm/GixOUnzFd+ayi3+gqHTYu
Y+SgBvevaGHpnTtMSQylse8I8v7Y8Afva88rWRw4tFVhCy4OUkT/mXz36oXQEAuQffbEZOaExuSA
q81uYHIWr5G0i/sL3CgKVDxSMa6RCSh/4DjlDSE+rLr8mkLr4fVVArOD9dXGNRmxy/Z/RJ3XkuJa
s4SfiAi8uRXyBiEh7A3ROOG9f/r/S2afODGxZ2ZPNzSS1qpVlZWZVcasiSDicqDLW3BrTr3lGwER
Ln+4RN/ACbvD+2pIL/lJBzzTs5kmUYx/A4/V9Sk0av7B810gC27Vz2DqwVO+uE2YOchrgNmg3kWt
bpMr5s5zOEZ4/DPBJixiTAIE8ndIv+Z10RwwUPeBPoXEjV/0HKXCn06aYBu8DOyigveRN7JHo8cf
diH0sjCB+nVxSuGrg0dX957Z5cF2cewWYI6VAIU6rdE1I2ej+j6n8EPVNH14aNUQ/gIVbd32JzvM
MaAh63+Fu25z3vJhXa/ThjPEZNNCUHMbOV9/jYij4lSSbcc4p1KfgblTH7UP9sU+s9wLPqYNzjoo
mpLI4VwdXrI/iq4tMqq/QkLr1nqDBjmdDbjAlzHFT35dqVbrcSv6+jsGXcWUi0h7rwMSk4gegzeN
dx4TTjbZ9u/bfkwNBhKxq3B2QoqUowSpWCT/N8Y2zotQUP4Y0VqpGVgFQ4AVIptnp41BKgdZfFzw
D+g2vtRD42aLMoiJAuSLCCv9IwkGWSRlJal0xb+E094OrQ7PjRkAEkINvlbBgZQ42P7xxTktk5vx
ym7dl6dbcMtqJA1H/7VAVPdMJGD5zKYdaVeXO7pxGETHqO6pFuinLbkNIDYm6e7WLaHgjM7Ji57s
sw/w9+6v4caniGXbb9gS8EFUXAD6P/tqqKKSpK9zB3TDsR66i91r+/1anc9466mYOPJM6I4nWJs7
r4yCYZOt022K0IWE+NI9dCt/BK4JT5nHjkY8PS3ydss/eduO5J1F84loH+1EjO7O75PN2+fkyo2h
p0z+BzQn5wCCniIRZ5C94oOB36I1J+UEBk8Y0krMaWJpy0rH5ReyY9GoLKGJwBWC7soW2yqPacVV
v7ySE7JMjNkMzE6nF7PtY0vgbZMrSZiJvY2/Q9GCK0x7b1HVD6GoQjXHz5KSCJGKeQnzDGvf+c2j
E+Sem8TbEiuF9fMEemTgRx+An/SdRNfCGd/Z9SHHXof7Jw4t7fuwRTZlvYDraAmWQEFyR3/WY2S+
lE5Y3NG5bjjyDkBryFWUIogWWBnQDrY38doqukyvPTrEsMb45R4jaE1bJkjM4Bt0vmNgvxfaZ0Qx
xaQ5qeFHgClZcudApzQF5Ycp9sUPSy0T+R6K8v0GA+hWU2kCKu5pBvU4KNTaREfurRZTfwMKy2Bj
50jnfPZ42q3xmaHu5j7i5/I98A16rGP3jep9Up4VxnmvPAPUALh/ce7sHcA/iwfAKQBQV7CTQQQU
T26FCB4zRrTfRHbm0hAxic9/0CA3Lt1pPLGUrHMWDISc4gR90IHxWNt0QOnvWNViu7lNaosp0/Iw
Y/6OL+61ZO9mTdjY3fXbr3Sfz+QwLPG9jIlD6ZCrC1dPa2OOq0J2IqVZPAuwvyQcuzIVxGdeJS3+
PtcEA7hcYjW9ZvgFIBLgrFp+cNKsmijx3JxJwpPcpNXL3Xi+243lHvQzP5tIhFiqNLwdLF/szxB6
BIK9j9k7cASjL6CJS79DDLYa/jmvdrJo9mU5WWS2sgh7owNGceUVUz7CvPMefWFryoRzRd7b7GOD
+Rwf5xs6bQz2sk28R4MI74+tt1k9MRQ7jz4YVjLglwPxujFoCzb4dfi7mmsGhEGfxeLFqKMnm0OQ
6lZGh79Dh7x0nWHTVAPzSF4WE4/b+bcNWQxFLuofWo37eWkKwXDXYcvg6bbPRFvcQD/EfAofwnnR
J7kvJ4dVfVLqDaYoCUg0opEcW8QCr8QCJ5CU4NKgkks0Vh2XWO+VGRwAN4LnnZMp8tESTK7kWQki
BTgHv/WATcoxXGNBY/GBGD/NVYEWU7Ooy/kwkMNswbpxuKaTxHEvfkY9ZXkoiZQfhI7FRzvAubm3
9nhaPhQbeiXbLXA0vISWR3rUCJtttkwFs+lAnxBKrtPoQT2xY7p1sV0YTVqkHw1A6v/MNWHalSev
pOStwd3FdRmYAyy95K84iZuDqsWkAMZ1zgvx4QCMjxUf302W6J6JRdZuhqfpw14QlWgdQMKFGk+G
jCBFtaIkF5Bgx7fZ1hk0LeiOgQgBhfDi5rOvnCKLHdTnRvEHGjHUQiRL0mJwPw6iNjURWDWl28aq
Q8V1q6zAxZMgSDhDMnm22AeNBdlVgZQh4D6QF/FPGyaXDZlFSnlGOk8Ple+gEHIBKe1CBqkwCCgF
RqOKMTgEJ3gUTDylWrLh2eGocyJh3zqoioYQ1rGWguMKYccBghN6GCQJkig3SRY3cnm98zrU7NYA
UYUHqcXFBa8KuTUJXFco6U+1wS2psWzpCrRRfcP6BJ41eD4LLpV3wd/bRhsB7C9XdOxXHQg4qbgL
TQtlDdoaMYgWjAJvu70F5Zx6I7w/3CM+yQ1S7JrUCAmaehltFBnEKCpd2taUyEzoBmcQ/2K1ddZ9
NRyASqUGEm76ag/4OOLUniSS6Qi41ydRC4LbxcXQFEno9LMkD4QY0NqLQwip0+tMS9ChYW73K7Jf
qFMpg1QMEWxlLdirlewEdnthj6SQOuYYER1HW7iyveke+DbHPuZKwr0NYbBX4oJ7ncPkLjFPnibw
X3lSCJrRmVITnSqZKESOD1iRtQ+bUT7YAorWqLcpOUGBQTGIqKN9CCfM2dCHJ5ekdZ5ApHABNN42
qR85NgcGzMrqx1p3cwShoyJsvkEzwqTUx3WZq+Wm8AJ4CD/i+t2k64W/S/JJBosV2DR1JWiBBk5r
sHwTCkKEq2bUYuuXCPuteQU+O6xx5l4fOqTRxZUI+BCQBoMkWVHe/bxImeDWjqMIGkt4DmtxgBsT
CptkM5wuQW9Y8lwFgw0wloLLeR+951z3YwWPEy8ozOVgc5LCj6rYdU35e9nfwcO8ZttxfdAcvLMp
hptlPNCnTtOXlW5rtO3uu60RF/yk30jznCIAccCTA7Pqm9fs8ofx3WfAYFkfdzAf10F+zj2sjCgS
k8NAfPtzWGAUwtM+htodTeAVrLqAUFSM6/Gh8igT8tmQZjWtmc/xlawpoaiilmR3s20ERYFYUOUf
RwJ4kdHRLXzgqbjPnrBANIKSY9zcuLtAnphX79LBTPQbTmEl6yY24in8a2kG8KkPVRdMIIDgNSW3
rCOEkCPxnNkMvJK7D8ffZDiXW/dPbDEWusRHsNbNaGJvaPnLNHfjpIZnz+IUPxKxAKi5GwF+rZgr
XnzmI8U7xB5Eb9nRO8f4zOyCgyopvTqelXiJxjwaBp4r9ELIH5uAnxZWNnRl7c9C1K16t9VhUtKa
ehgr2woWQYiql5/olT5wi9m0D5BiB3fvCyOWMghziAWH1wMKOouA4Sb0HzeUaV8cOYHxV3e2AtkT
zmM6r8oWRrFJddmafclIGfrCZDUM05l5Yjjd0qdNvXE35g7YryOP9vqYJhl2ycCsFIRbG3PsPcNh
GJ+GHgb5DjzoPRRkTWHQ7HrxdWXa9ICnXDHfoIAtjk6ItxsjK6HTuMbwel2s/xma9u494/of1Fa4
b5hKeWv8ZL/hvstlXSEtYyiIbaa0RHecTTcdruk2qDNk4IrBcLSGthxTXclLUhPtaZvToT4vdihe
mDi1enpTH8ypInM81pzMu8Un/VjkWbDAKzzvfVYbVUbMBeeRi9pOYYvEY8OoEB0oHJRQicXRZedj
Yv1B5kTIMo/mmaFUcWySoAwWLJHVhyctxKlFXFbEYK9MkzzdpFVfCR30X95IxtMVbg6qHr3DgdUi
zh8tKAr/dqQVjCGqJT7uFBCVz8gLj0wowW6S9ak/5RHHyrVaRh7sUsbREw8EwbHvsMpliv3qlh67
6K+mTrWN27xu2xd7f4llNqnuHMAZA4ew+w53HT6Ur+hGCU4lgG92xX5yCza8sTxyG/RTGoZuTfbF
cVacf+rtK3b1RXC/f1bKGa1jGcDibh5qpIAS2SiawBGHbM11JAAGP2ygNi8THxTu+AGdCMQI0jez
qviUXgnGJ+Y0PBf996B+hh9MJkw0gg3aZEAjCq2PYvhh8AYuJPvgSRK94QfrAwJongbEeVIjACnS
pg+6ffzvQDiJFy/yrtEEWvS/HyJ7eSUk+0yz5u2CQQI2oQvIycmcPvjr/jmj+B8U4o3i8DrLO8SX
KwGo0GsSOJuJHoEM+Ep2nbD3sSZNouYufXQ2R7M8eLL0/l7p2c5J4wel7N174RGOLzN2GALEy+SU
+FGQ9WHFLM/ro3clGp/+AFFcFgwBe1AZaSjNPlx7a4+zmmWI8zo35Ptv9TAHLc+Zg9ayq0Trncsk
jP2iumLAdQkEz717jN3OHmi33oI0JEXCE5MCR+CxqoyK/TXrsEmcFqtSC6E151ZoxZWMx6R+an/A
O937y4YPnxB3zvHBh/0J1RtItTyos9YZFfH1CvgD9GphMSoMZ7NIj10j1WIOqCug2U6W7azNG7eS
yUhzU+b3HKP8Nrjy/G24TeLwwd8jThyJHLiOIBZk3uHZvywx1hQwuYUV1seo/RdmMRTOUmPZ9RDX
oDLYWTuMQaUsZK4Q8fbeu6KIQMkRHayWTcQVmR5FK+GoZk/23dytwYYvs3y5A+GNnbHvajlQv+AV
emQepjxgQSU4Rf6tSTybWaazL1FSKp+ixaniaISAQlrVL6BUOTGsLZ3TyfnSRRs6EOs2zjGA8s6s
ioaVelkMcCwCa11ZYiZeMYxC1iRMPBam3ogSr6ODiozhF2saLp+eiR+cIPwLIwjYBGwFqg/sHCOV
rIqnfK1t886qHkBf+SB0W4gnzwWei27DPfnnnv5fXuGaj0QarkCBtfbv/wjHJdzn39S5DL240G2K
K9xR7lmdcRufCbOQCeUll5EYtsL2GrNqkOOznWny1c2ISewfTuYtPXRdUjFw/rrvjEGCFQ4DKbwY
PwjkzLlB2+1L88NsdjlqokuEXMG5RJis8m8aBcD4TVMaF6z1nXWMTozJKSYnQIDTFwauLeacc1xq
QANnrX+aXHu4nJ4R6fYPPr/YAwR+YiYdilEF6FqB9p+Lvjy4y2zRWYMHr81WJtLqd1jnBG89BhK2
JwN5s+zfSc5d0QNNsWYFyoAckjI/NdXyKwUIfH4kRTGW77Td3xznqEl+47hkmwGOxDNBMMY0lgzG
NI0MzkQyNjI9ehJGxrrNUJfgKMMO4hhgEVh1Bs/q9xne2m29Sh7bEgjpGn6O222pYThHLSKMu3EV
vnQJk9mMkX78mUUTLfMJvvz8TmgFe2NNrLtc4WhC6TbCp1mrDDBLN8CaMBC12B7x5WA0+c2zVVxm
WWgzkL5+zZjnS503mTHjVmouPvfv/nABGIChVMvZMhCH6Bds7YxJymx7KRu1Yrl2vl0zC7hQLjeL
6Q3xdd6Sl///ryzDJTvz4iyTBJYr31m/n8He3vlZmqGVY2kRD/jZXvrf2For/feYGGdInODDMFnB
qrkkFooJdsYi/z1BfvLM/pKP6NvtLMu0djQfIfd5mM6ahEZf4e96tBnvyjRacBA2rOYB/T6IEi/N
7fl9asbwePH/ffilXvTfPzc6euvUYwo1r2a9LOcpCBsfOosjLuDD6ODfbSn9PhkPesZN0b2TmHBt
shFQ9TAGnTEnaKYIgzRqNDGOpcWQi5806Y23XMYCmhEef+9FPCZi6kr35j3e0bCRWAl8/cQruXZu
Q7y3s4N7INVjyobNJIAbMYCoHc5QivmfAU9aq0hriQl0k4nSCcz4y78VokkuJIxaFto1T0+25Hd+
1ws4X9hDLJhRDPhuR3Y0+sEcTYpYE++9Ipkz4MkE/lk0iWICkwZTtjisX5ybkwYJeI1TQDPG4PBN
+xBUqLMl2ReRjvJ0QH8E4K6d48d/RrrR4oS4+FTnKOFy/xS1UpjLw2l4QbKLLoJmQFQEoerm/S+4
CV32qEmvxrkhFu1U0v2s2K2wicUYfnUbVi1tZrXcuLqVaIviwvsmVfPMnA+MBgn/YMdu/YWrID+E
7lRWsIy8n/fL3RdKmP41mD4TcEvYYehxK3R+yPeIS6h5u7sl2lC7+Kewl/vNcYOffYWJUJpAqQvu
M2DP+rhUsmRe+MbdznjONHmx4uqZHjDDXyoNb469jDGHy+NQM5azqvXpSAqGAbQ5zaYhw2jtp3/3
axFcWmeO3FQzOJBHoyAbBeTBUIYfvlobeDad6VIWwj1wijqV4AFt4AaKAvIWNqPiVMO+Zh8G2eN4
GmknkbVoy+L4aylbkjBQgxCoUclSkdXQb6Zy5sERWfQwm4nyUq0jZJzMYiiSqtfIJVh/bHvFmU+b
qkm7jFmQCCLb4xAKFO0l6+4X/o7uIWz2GGKLnFieOne32WUneLoN65i/oz4pMJicmVlx3t8PNY+x
Od7RUUa/iEc3U+85J/iWlEmWKDQP7QPOAheGu5wiBsDv40NyS7H08R6dBtkIusRkzTUf3C8jO7go
JKt3Jt85reDVuaSXdMewp0Zwtp8M4qghl9RhQq7lTleXG4fntqubMXmgS5ViVfd6EQCIuB+0BAPN
JtFprmWuA0aNepGRcHsn6SYkVxN69hpSMY2U91SdN3n4m+9hMFBzciav/jC7A3msvUuOPXSgw2MP
83Fzb54ZvaBSQW9b4dzfMT6JUpVCb9Opjc7sWf+1EoRd9NWc2kDbfklP34irZKskr7K0B2so/ol5
z5QXLJU7p0FptOkwIXXzhxgrfo6ADVq9SqzTQwAfkqkPkMjVBmkVS0R0Xd6K4gHeGjyPBDhPi0JK
LlTarAAWCytIp4xWVIHDTXkVAcm6IbEkrmF+iX0SHsizBuaknRubjTzWuq/tMwJz+sBonK7s5jIC
pLz/b9rXC54J0y33M2zTpRZgyzcXT80vLnUYLbvjLK5ZF3ycESsiOOAbGp2mWepcGSPa6OROq1OA
TllJidnL9wyNOrYLaRPxJEvIhdv6HE67NCEobf1vAM8J+iun/Hj38rYcMcvUcSyaLyg0eir0VvJZ
w0TMPtOi8X3rLwwdD2mU2A86VEhkDDSxpDIHaxZzuOqe5MFESYlmUFeJuzMSrQu28zKTuKLwYH+Q
Uf6bmKCdBbT8m2lTJo7Kf7noCzq5rRApJ7JT5NFY9GQpXyfIfKUrB509etgEc22ldnTEKIwOC+UA
1pCIxKvSFbgAhnybzQYvWHa9K1m659kMNAsj2/Qyz3M8B1tg0+k6ZD8eB/C/c0uz3lT56yRcEl/p
1VyHBbZfbj2WXja7tSdl2qVdTYaT7SlhBbEQJxHhTBACM7Tx4FPyptGzSvJuzhMwj7Awe9FhL1oP
PBOf7R03hhbxN2Dxk3D+oBYGzTL+jcxoE5DWqPDdRUf8tfnXo32iJjlYmUeGtkFpjV2W4zBvxNbM
TiIUOgfRPhMBN3BmLV25ncbZhOPxazwDtP+qHYuQGA4wPg8g7Xew7lIv/3ov/8SmI4jWekXn24OG
Uo+mk3rNWLP8HEDF0pwRzNSaBbYClgKYm8KAJGIm9aQFq6PVu8+vcxiW+A7c7843vo8GN/DFhHGR
ESl4+OkX4QJCPep9+ufeLUItzb1x8UrB6P8UySCilSJvDplt1t7x39RmmwT34XOITwQnCFpwJiI0
uwyGsF6UJohLdt7Nfo0RmiC1YHs9xqVO3bvqAUByY7aA+1lc3bt7D5Ci25f2cjlnI3ArNgYcPmib
TormhrpaYW3XgfbgoI+0mD5Hx9Hc0qSBWv5baxorhYx9g/JV+S3ODix6VSqs5Ce2JTfj5cwUCZng
AdzzIG6gXIV2aoAYdkomomjNXWVaavqxqN5BKln/Jx0aADql7Eud+6JDvEBIvTpnvzlJYhvQ9Mjr
RiQ/ARBdTc/AEcLR8NUcomjVyf8asTDfCaKV3jc+znF/CI+hrD6u9hm8Hx5cK2uEUIp+nKkC8qtt
iMd9r0x1w/kRPINpF3tLhn9pTsV1SH5mX2cHCpbTcgfKP4ZSM4WURVxruJi+1G6woi7EZBsNA1e/
wYWc8PAntgCi1IH8GmxyS0ZsSW/ciB8rzfjj02/+NoPNYLsRu/g6ylf0KSrZ2sNDqZpwHOT0Ynul
+I2hSVTyyum3e0LTytAPxhhwx1esInDIPkZK4X0EqAu4VU1ocX2ZBDDFpOGHmCTgrWRV5ARMK2TG
1MtBEB48yP2R29NgxqEb0w6XXOiJAIGw27oGlXQ7+wDrs7A+4/pimp2DWlruVokXWpbn+EKXdFhc
MhMcQ3bpQQNGKrL14Q8tVSQKkZJrQZ1x60CeZDY+Y6GICOmcOGDk6SIJAiEa24xREcA0HCocHU2w
2vXiCaz3Bs1jn3cwaACrVZ559fIUJwMQ2lFpxDBdbMJ7jVjdtq0nchjbc+0V3JuFeIJ2R7BAa4wp
FXPGEdyGD6aVqsFDo8UTLxyBYfdcCtAY1sZTa7GA43VipOk6hN1oCf3/WU5BU7S+iwvZXffbgyzN
CFS1ayGG5rTWFosA5I/KW2cl48AI2qRh/pa5gPQXOEf34TQSLq2FgHYl1K/ysavYrRFoZTKLEwYC
54VGaem2AaNyYgjQoOYOKIAZS6mD85BQKnNDmTft6DsFp4Jp1tuMo55RpXRb0Fzv/s2m1R49oZLf
kCPB5mVKhQGMuzeIwFQmRbZ+3WTutePIAgYbUP4djwo8Une/UZlvQw9yy8mRQqstUjeR5w+XP15t
+UViBdJtncSyrY6vQWPKGNP7bBetzRL7nEyd7KcY6SIYcsoRuzZjZ4pRBQT/K7ke2MiHAdJ0zQMc
UZiv7TXDnc5hEiC6hPRBKK2W6RwmLq3lzY//UYI3XeUCJFqSE6U00IwXsediK6MG6JBGQEBAjGuU
50xqYMj1fOPpFfKmx/zXK0BnyQG/Vjf0FQ/qdBw42ry8+SM8M8x6pwzbnk0y2zEcZMBhbVKZfDkF
vz7SQn4i33GIcgAMeDi/Ix6sCOgDCw9zC4cfaxsmuA3JFjufjpwDXh0V6pPIBFqgf3H5GclFNsk2
BuSOZWkeeWGAVpCwGZcTocuabRqxQEmoqZAxSRawxqHA8cZzz/mEXcuvD/fo9XfdPhAcH6ybUmo6
Ydj5q4Z/D+goeK5iOwK/HjFOiFmj/fbPsHz2YHHqOLEgJROVzRU/YL5FvYmRPh4pHyY6aVo9xlNY
MgkbUfJWBwNVdsvuY59h0QRNiumfZJDIvjNVrltO8hPPr2nWDoaSNYBA1ggHMTYoS+4bw2/MxxGd
zJLgF8+IDwzmIxfUMNyt+Vke/NnsH8IhfxP1SuShrrfkeCJBwdTjwFtCvSEf/hrL27jYe1OnHdoZ
VCz8eZwHQ6sFnNPMHMrn9OXSaQxGQRTFZA+ciEK8QAVisAUb6gTMCwSNKwiC4sHAOTY/GG7KB55m
3ycnBkB2Dj6ku+o6Q7gne2BE6EBDvGnCMTJDdjjOmgZvGdYfSuLfFyRXWzO1Sa18KIRNrIvKxAON
vruDtGs0U4HR4Zi8WUV69YoHxIlQw0jIB9J6Hw41XL5p/0t/62p+qNVQCtsEJ0JXHf3wlvElBRvT
Ayo5mJ8Qgl/GCyl805KDKHQ2RkDI1AcudU/mutgMIClm3snH0SWdgt3wFDSyKUz2rXML9EtkDLng
QmGJHu405VyHR/6mxMdiqLFoihhJ1PrFRc7OOqMR9YlERdzv7GarjTUirWz/0SBiVoD+hbCLgfv9
TbCFYrMPqwn8aLuOeYpWH5IaEiEIr+vwOCo6UGhhrSrmUly4gUgOd8CoSvyEn4ubtUOxAVFahiS6
63iVG3UgeiVsNxriJv1vcwELwBZqQCTmtRJT6+v6v2BU7OzDAX14q97H70y6aWrhRYI9p8oYLMfa
PGnCNy8kbrXJ4n4F0i//wHVi62EqxVuaAcZjEDgM5iKcrMHIxG1d6NgkkrSOR3qV8pyX4vHF7oB7
q+6QWj3C2qgvmfhDk6UF41nFsc65mSA2UDpYkF0Vf61fjo4OSdpHETNk48bKYCWpwSDEvklvZ72A
NE3HauoQjYLqACwTnG4yUrffNG2sphpth6z7Bz4qNVPOThBnVPUe5EhTBmfZAyRKMPkM6PzcI8El
evH7r6tZCsg9J7cdY9ZxPWLcCvZWv45WsY01H/XTCHrka0D9Gz5j8nMcfoisgFV8DB2CQHzasC1C
Nbo58z3cKicwMlLVAqguhwyoDHN8+/QrrfvwHpSIYRwqYFxsfRUjJ0LEmwbEwcJdtYe7jUn+Sx4m
o7Rap+yJO0YG0ZcP786Zwq6jkCxnFQo9efJyA+blB4olzr0zxLMlqYukrguQSABLhVyGjzWsnCMC
wq2BVzUJyZw4GHb3KiULHGnCe7tKtuVvRinp5gm2Qg62Vrx+vmmfRuXFnVY1EYrzj4FfnAMxXV4H
7zlSaoGjAAeBkHeY1qTo2Aa5x56s/1S1o0kzznRtGGsdrMHnHrxzhSLApivIMLZt7zTZ9hhLG9Qx
reiGfh+DC8Pi8GlZYBx1j2ljJOkdS/7VplSmMmfpNdsDDD+afHQGzS4xcyeOcnRgy9QIyssN47jr
5r95OeMxaT5/tfoYiypD+KCJRx7MXdYkXQqnFznOAHOCXtHnJOBtKuGbrfAgJKhH+aLuJGyPyUN4
aiC2ASAkt6jZ3UTduSJ1wWqgz6nhlIlQeA53VPgMWDSfatPOSUA2zNb9unom9Heo65/tFxoZ/Ddw
ksOg0qDq5F3aXc0jCCEj2xfOJ85EGv0yZpPK4U7QgGMCSg5J5IHjCANxrPe4HN3H9T5BA3IEMgcz
mtIvTN8CalB95x1IYauWzsM2LoC2FGc6NxBt2IcePpJwb8S2wS1OIFcPQge8mMewmda6D/TzRwQ4
yDKgVlahVK2jLb829rTDqxg59eWY1BHxZevA6fuOkZYHpIoVDx4ep494ScrKr2bQP43xP17hYzH4
J+ZoyKhMbCASGXhbjIGe9qlY4DpgYsaOXsmpULQJXF5gNYia8XKKDIEF9AUXuiQVihCCBQid5tjq
8NpGtW5j3OxITotogKNsCkPnB9IqujAetl0eFIh9BF3iXMOYzY72o09Pn4SdnsKgNVLyXYV3AYLH
m1Oz+LVeLT5ScpEmDBIkb+2FpNxnIhtiPZH/74j0qLu9J2AXNixH5ChMokNPOYqeBN4BYhvj2v8Y
KN1ROOBa3kPuxJPkfOIYe+tcS0jlDYwOWqj9cT7iWJIquMlpdOU5yj1IbDnybtyWMR2eiMkPY9Fd
T0ovjq8ahNiV+P24zEZibhTQ+FepnngUa846GIyQG3E5YtYKVuj8FBkt5GCai1+124GXidEq5gp1
HGZq3aa1AZQyqYc4dIZvWLYY5kGOPaC0owZwi8ZKdjWwrnP413xkyLMy2Sl4skEpeB8XP33+JouH
LYttPVn7D8YS2ddlHTYknru6J3v/2//D9d3CD4IXUZCIOyd/Ej01EhJXmlg0CZKjXQIR024+5LTO
xWXNc160mKL8tDcDVC6Q6sGLXhbkTns9kkWd9/WINH1KC/fcrdmb4IK7GKOSgTc37hWyxC5o0Lzy
Chs6yrAvmAN7Sl+ODqs3jIRSuGP4dkvR3KlgJloL8wB2De1jlS6P5Nl993bqV/qAP3BflNXdmIHY
CIr9WkjziFKZ8bSPQWs+Ua9CvT5ZtZU4KyH/Q1hjK//YPjDo8ED7rKqskA5lNOwh5kAAZPdeB2cf
UvZVxDw8ZqdOGX4UscX44iv6odHfQEDcEqf3PSqUdDJqYC5oWFFv1nSYvspK/lmZkpw88JilrBwg
UdgN1qATABCKFx/rCL+i/OFnnMPdhXOPSpkbicmrfYbnCV3BBjgFp8jdCz62UKPw0YBlRBfCQjmU
VaNKDxqaRsEjnUMQ92Oyzhsk0VCsGy69FVg700taPneZycygJ7Nes99YPZIQPXwYX432HReSqnVv
uDXsQVnzVXyQ7MYa4wBczK3CiUO78nCaqNOM5stsrc1q/4N4gGi1c64QqS7WDRuEvP1E6YjTRK/w
HNypj5tmedN91iKa+bV7p3T8IUAHjuRqQeM+2/XucQa4braAjOqLL4BhNs2K4zf7/431aNN7umT6
z+G6V0jfKOFRgk7Uxd0lleAV1dxH1ECMyVEHc+DYo1Js3wHzPNsYdp1pOKcK0FTOOfXUhlxAIC2w
FufBnb6LZmBWYRPSraN7gzaR0u1ms7481RTq4V3amVqLALhV77u2qxlY2JZKodDhTK72PrE8OK4W
h9s+2BSDO5gyCJ8o5ZxtRw593Po7U1seqQ2OoZspI7TOcC4HQfmY1vYOulYdg8s9xxBThXUeQnfV
x256avG21IGuv8hS8DgdV7fO/Q4ShPFeyc2mdFbG769JD6J/i7j/W47z1vAKJ59I/VlSLUFqwL36
l4+REVFF1zrq/6lcXptndCsdPgUz7v+E0Olj4WlyIKjg5kEVV0qwYgof4ZrhRIwmyD1E5OnTIPuY
mtVFA6Z8JSpdmbhjMHj1Zix5sH3QQ7DBtjPvUuHnEY6yIDxVroZ2NeY8jHWdMs6+vHz1dWznlFGk
aNwf6zHetCuRpm0cvOF8OEQLgsHepovC46/kd+/GEKQVj55xlfJMSSYf5G3QNSW21IzS+lfJUZ/C
9McT60hAX20wIoMf4ZQ4bnC3BUPtbvrn2X1IR2ssn0zBaRARPhxJXeH2U3u7GhJ52+m/ghDqAOmN
ckQQfzWKmFXH+72TL4BA3eR9lw3rm1YxH4OzBroxVBWMn8POmZNIvezh2X2neVih8mVu2t/lZRRw
H5sjB7UP4c0UaFJY5s522LAOrBpA/3Be9hj3MM3qGSv42zEsn36oYzleDJZHhytnfU0XylGbmCLx
rtYTwg9a6TOPsEz6qhz302U89KjwV4uuuGZU0qm9R9BsWNy/E2SlEoNApjHJKBZJg7vFjKGrte48
cf/aC8ZAU4I/Bpr5+dcF6Rca9jabH2YIMPyVqmObEaboxjwsFHhHT+IvaKUf+nGqRFiHeGzOZvZM
1AePdjVNPdxmY/BX2eTCBbCesA1wyDbL1j3OqJRnMXksaQvTgjj1cw2zhmziI0SgWlJge6wAIamA
wSiriHKhc5JOfChw6HOQ48hgC1EFNr11icUARj/kGXUYDBVcJ6ODK7LaEwbXl+CI7srEXwEJXb8S
o1szayRTDpBwCKlBRlmoCYjNA6o0DZcbrLkq9wDdHZPbq/vghOAqJqauVRwP8RnqEb1jQNeMJbnj
0Qjh0fpOiR7ZD4VQo7/uCVp7Nw0aN+Tuzi06onVje/q7ZG2Xho2pWZqVglN0ZDVjF8JXeJc95rC3
aB8faQ6eEvxf+Te8HymhtHxbQbmPDITeLpShEoeoGDCNQKRI2AEKJG/86Nv8DxiK4S03jKxTa4SI
1sF3ZWqqP4XJMuYBDr4mzhCDYAxAkNNu+mzoH6Ly6g6pVY7AU1Cz/BCgCnUyI5mZD2yioHeq8fOK
Jdab+Ww3WRHMGxhwleSQYf7hjQFGVHbvO+Pno9JuurJTuWACAOiGn47BdBGsIf0Krzh4R/iejw5r
ho++5AcQCHAGHPM1Zo/2Ws4jxB+k3quRfIjfXySTvEuQgJX4qkntUO6/wyPdHKJmWiJWFXvPtvzj
+DAWbTp6TExJjyAOqqTfh2AEoyCZWqC0AN69gFyWovzD6N4fsMDG4hBXu0Al+k+My0eDasHdBD2i
PlMPw8HYi+Eu6I5OIWYB3CeAwBf+SF8s6+yr0aH5jPkXpjZN00m7D9ujI8yA+ggUgeXNIu8A1wM8
wWhkj0y2MAQrtui1TXzLv+w4WFpNpwbO08Dd2yCL2MCKjKY/MiIL8MSHfYOUPOdiO+d/YMT5Ss6M
smkWtKPunhrA/E4jSCBPAfmLZh7QkSCjTFTUYRrZEyhVQ28uqn4hDArsMpmXtnpb+IA1/h7wDbdA
xQqdArPY+WcZKSo/2jBntbbO7zaTYA82BOPc5m+YfGDatRLgdbobJrb+KwKHkfzy//ht/7uIuwfE
oWQJpjR3Rk39Gv1B0AmxKeGppQo0Udkio997tfm/KCIG3ZV2Jm2fGWBueVWkVuTJ+cUfUiagbk8c
UZOY2/o1RWiYkKWJ133g/SBg0RH/x2KDl/Tjw3KPKEBAItVYlqeAuKI2pXM2+/0QIS5s+BGIPqWF
agJuf4z5nEBEer4g2+UuxmMcFUcMdWgTk8cATljz36YCd/A5PgkEAgsfCRxGElqgnbMn5GYGKOLF
EX+tG1wRBJmLAWXzBVla8p+SDTnmA64FaZMGVgTqFCBr5rmsUfnu7sagLgtG7AKQXUi2okqIOmh0
Gfw+NaUfTw6AUeoo09xnh7Tc1ltFZMd2dPbgqz3SWzv2noF4P/+4GCA1QkNnaopC/+HwzcBGTk5K
P9ZKnSrRrtplJ9D7izJmqKfCYzjMaO15qV5Eg4oXUnsHraAFD1Jxk0KB32fwNfRVEZOaZoG2N/w2
7C7rxnv1pqDndlaMDSf1Ov4SGQ/Jzt9NTkmDv99gGqOdbqBgAnJtQqwTvZLEOeCe4d4nVk+DucM1
byGTnWpK7sTxaw+QtLdfNKqJ33AjwdlYjW4w4Po9clIdq443EQOcrjD95BZARsv6PFPl4aLoi2W+
bk/eMBomU7izxb9L59zNAztLnUaHg9ew5H3Cu2LCimMM5zuhVfMEkwTjFX4gLnfvPyO803rYLaGU
NCGm5J4MD6+W4JG6QQJmdYZhlzCszK/C3PlTBC5txrBcVRbT0brR1Pqw5Cd3jzU9olGMLRlLfjKJ
4OhHzGznEHq7rVR/Zja4GvwIuNzaDDkR5U3Di0kJtRHXASmHpk56D4hsa1PI+eSFvOId8oBoGXjZ
tgfZ1abrbrA4d5343lXHDDq31xKrcJKdHFBAG9qSB1/kIqBR7bQnXQBZD9wamGH/6vpaiwIL+QO6
DhRmiEj8N5qeX+c8KGLa4vY0uot4wUAqlb3rKipLKdqZYxUECYA4pQawLea6nOJlDvWzp42Rp6qi
avMrQigwziKwh+BvNcNyAcGqpannbbYsYwags+sQ/wESaCxZmXT0s0KH+7BuE1GYH8gtXy459jA6
6uASaywhYtEi6BRSkm6OF27Xa3nvXSYFFuMmEZy4hxvXcKFWbIIZjhNYYZQoG1u0HIFbub9fkOzp
32AfInEq44O7ow9CHIVzViRIP3PrnpOanM1ydAXhYG9zRkSEltIMluKRinZjNIXjktEoWDTg+v/j
A+3ptaoQrzJ244esKIipG4C1OnceZ3CCCH5sRWvjUm8fx490E2TAgCxllAtUC9uRaJ93hmovSCOo
0xkA8g3v3g2BhnEGeCOHw0NdnTYOVw7nk0qXH4dRfC6qQUinIYOlvFfn2eNohKh9K7LT92NNNzik
CnMIMFgZE1j05LGP5PdmuQWxgM5OfFSDbuOIJiPaFmFBfdzZRBC0jr+1SEeiqEwnZUB+ZjFzjSL+
I2IyqFfVsS0yReUaXsgqPF10c8VJmepGqfv9rCC93JY58IMkWOCP12NR2ft2soAP+LDQGeYqrdiO
7HquEB4lH1WLJUfcww7jDMldOLuzEk8Sjczb/eIgunRqlpMva2l6DMilmJZhXelE7pwjOjJdmUmJ
qrwPLJKONbROj13EeyiYIa+hPV7uw/3NSZHp7LvQfyBowEKDaDQDrd3YJQRuY8Wl1v9YOq8lxdVl
CT8REXhzK28QAiFM64Zo0YDw3j79+pJZMXHOntVDA/pNmaysLFMRV4EC8aA10qDQrDKYzxO+a2LQ
s12dbnrrVHF9T3LBv41R2zshEEXB5W0MG2YdjFpjRvsQnPU/ClTeTnNKTz3xC7g0sowUCknemLDL
HO1r94cCH4JgZA10wyOoAC7rbsYrsgWG99m1qHOw2kya8ut08FTc0uBpIdRlVhiv+Bj/fMxWA3mn
u2//Anof0XZ6dwzCoNOkZM5JwYM50n9N6+SRPxKSkn9KSe94MPviWokQGbYhZtl9KrEzTyRX1rHH
r72CueI4J3/b8o2n8NN9Qqix21c6aFa0HyCWGxI/ibkTNoD1UqwGdRfinMKWoI00bBDRUeXcr+Lw
j3al3wYR0p3jwhHiqZK8ShrTIxrWnlgO1X9hiFEfif7a7BPFGQdSwhmbmuY08zgVKypSzXda0vZq
bH3Fvw9XWr64oqNNRx2hQnUcWoNguPGAnYHnomVw7b+wLoU3WjuIOKoXQ80WW/sdbb38lGa0ycMi
ouXQ3PO1ADBX6DFeGTdYnpcGuzFJGtKHD7A+pk6Gtf7Gpox9j7fD02gzwsu9aIWjadgn6Ti1jVKy
tR0oh4QSEM87vRjFOgKvNxctJv7EZydpGnmUM0Ap//6YUiIRisEIrffBdBYo9vkboALehCRvHGjL
VxxBUwXGGeYmDQNTGLmQTxgOLLz04xR9VpTb9o+xEGX5mo+YdZOHlcP0IlMn5P0OGGkYlji9R7Ol
wg3cfnw4XA3sGq5Y/HbdHggBND/RMAO5M84hW1JtyKesbNmdRlwqWJltf73ARpuue3XmLYKwptUn
gVBOy0gMHBXxFQnnygCghOdJnHZ8Gm5DO46dldsST5Uoix5IKGwSu4fIVfsWlTT2Io6s9+Bb9oMI
R6BE2IPe8GTzS1lfeZP41/jMbNoZ1jkydIlVCBnkeK+MEsAZTBX4/AOTJbjyDNrZzWmOcEvb8ZR8
mVjI8tE8VoEqJdVjotDma37v8DAqnPISjTREh7u07c4GBAJzUfVUWuQbZ6QRonDABfTkyWSR87rZ
4k3B7zmiV55/21BoqQetBmQ6VE1TKhYrL28xtuHLhWI+gvKPUnzBhdeD2QBI8844JSpyJPvl4HCl
ifEJyM0VgokJJ0pKYP5gHK7oF3tNp3BufXfCXV8s/BxCNlv05A6UB9Mo8+MEMAcWiF8a9fuGm8Q+
q06zkJrW6Bv7xXlTO4bnOY2rNl9ji5qLlqxB9HVcm+09Ycf96txoi/uu5K+aMlUc3f/WNKnqH6Pu
bVoUKb7HUCA1HFezokCj7M5GGwh2pEzcDovpO4Q+dFV2SxH4oMqrCD9TFZmZgyvjDXEgn6ga1aOj
vVp2vPGhS6Iv6vOB6nPhzxij9qburnpGiRZxWpNpR6/9UDimfIzd6AxRP3cLyERWgwJ/l3r0g9oU
BZkqXqc21FsBN4vnitxSh8ZsKyJ8A5Cyo9iHhdxrbwxYekrfqXWubA5pjtLC5DLkdDjN5Tqp0BGO
DIRX7pIjSxy8CEpox94x9sxlQBeinewWhKNC7/+2DLrdml2jd01nqM8FiFySoaEZHaM6huTHLSuM
c1pDC2X7o0kNzxBR4os5+nk7vaDpPeOGya+4jPlcmUiMlJ2HZmPbFzzOFTqwoxGzPdT9aiizkPL9
jUlRlKwJI7EH1/Ce11g7KhDGCIXZC4JTkrJSPfG3YC6FR7jX8dfO1tHA713DQLIBfokz4x2Ziiwt
T6QRsaw/e1/DtyVhBDrWcO2f0a+enfmA/efN8Ib3+Oi0UQDlXdGgMZYPairDF/NsLeayDTt9dN4Z
OzEcSj7z0mBkAiNNfyApEagHAT9aPEtSbPFo/6OR3BxeAn0skjS82WVgt41+K4IJU7GbvIQ/Xuln
lkjad/w0sVxEOG/sbIcTpfspusYblIrJohLFhftDxcs+UxgXWqYGmPsAeMF5EMuqJZJKB7lflNE2
Ti/Ci8IAwUd2NS2IA1RhGWWJXs2JWeTEK9bNPF1Mpq4viJd/ioARc67Uk0toeQ0DMInuDyomR3+d
vqhaWG8JU1ks/ttYxzfUWW44KcQHURXbIcGn1FGggIhoV4QaKHdeKMw61QQkjEreDgnlNza6W7gD
GGs2KZVmGFtN55dFeTsvQMQL6uXV4Z2RXiqLH/36zvnp/QYHqBUfe8V03cJDZCttO9f+nnuD0Bcw
uhAURH7Q1TX6IORzsqhyWu0iRMMX5XnPVAk25AIUVy3cIXXe33bYdL7/zoxrhLg1C4OdQopr+Psb
jJhmzW5LoOY5Kfnr4XLAAM8xCSNJyZc40SAFCZ8QZ58mOFCNPv8TBVMEDxAlQMKAGXiU6DS4+MLo
tEDUHY6U02P6osW8zbLzJFUDxBUyxqD3nyD4rTLfRISoG1U5TjezaEpIxrRXrLXGwVC3pVmeOJcf
i8dd9g4oraLn2XRP4IYOD0rkcDAQY1PpFgeKmgNLQwovrIacXsqFb24Gs4U0w7PtfMb3FDnNq7IU
NFtnIZey4wI7DXl7PmCA4IO4mCQTVcYv1N12dg1qPgLO/p5EMzw7wfXKm0lVp8ZFZg+B7C7Jvl93
ENJ0bkQbu6DK2OODRqGj5NAMt1alzlAtc+3oHDZ+yHTfbsV/J3dKDCPEPqj6Mn1nckKidDkeK9+k
pZ0AmtNrmQystIDilBB7y4LFKnP52ViboqZuKsXNIVfuwFBXtNdQVzQBlShL4KLiNg2/2YbNqCwo
orUNJkMyM+ZkUtAtbGhJKtveQ6YdS3JLirlIjzIMumbLfFQBl63H+DO+sPQj5loXXg05qCYz0zmC
AdqrIOOcZMbYeFhSE/IuY2I3Ax7FK2vThp4O1Nq5MTv9Qsm0zLc9s06/mC6ckoVR+543vix4WMnf
ueg9cUJRu3h6yzc9RoRlEcrrPOx3DM/BHTJ33ePbv0OeHRU5Tg2TRVHgQA8eedqdGWDz7KBAwhRm
KdLag5CJgTzamKASXJeSbNsOywn+g2UPqVNb384JZrBxlmn8lAAHon0e23Uy4RtkV6z5vV+J7sNy
G5k6CBDDUYWZ7i+aW9hd5JcaTIe39zQaHHkpY1oDSI0BFkJZuYsOXXWCVrvsdnCRpZQM3t9+0sYS
PGteq1+MZr1zfryaDSRHqX1fK/oX9PWxxPv5G80sNh1BqYfLxPk3U3cPlOZvbhOuj1mgVoWCfXeD
O7HtX5Ox3RcTJBEiFYVxWOFfoFIlfGjEXASF0JwSo/FX7qHf8XefrNoGwtNBMLxPuHGOxyVByzRi
UCeCapgtBD7uJmMTKeM5pAbhEh9wM1cQsUbDs3Mxz3HQdgLEo4M9DuQVoby1EgPS1oxq6aEusEDh
HhFctrXNVyCjeGqOCZf8jPgTqvpyXKhQc2m8wxZvxpdcFEGrL/LMq4GB/Vvx7dZI9NXRV/RhBnLe
Ick1fojgDwvOOG4Qvh2OF0yVvUYWxUcdBqIcCCoH1KPuZ6ObNGNJkNsr3IKhkejKVKNO94jkVMmR
ko3624quCMTQQcdj9Ffv2BAk9YHKTQISYBSIf1/4vMv4WpMwly4NawxZcD5W3WPFrHSrUQUzqUdP
uuPO3uAfMUK8AJ6ORX5OWn6N+z8uheuJdWbWONpUxqAKLLxdPlQTx+5wcEy415qhSTDwmVI0LweX
Nfzl9gCwfW84WUagbNN7DphDB/yDNoAW6khKGqQsA6MPg6h8jQhGcPQeIjZxF6DEoCngQxKblIOY
BXyjxGNJXO8mrj9zSv0pSv32dfly6gNyf77OuOJzkVa/b7QKiNSd9zIaUwLohUAnIhTWgx0KbT3I
30wviwASGZ8bI3sqddq2+fmpndgQnXYMg05yqb9Uj9tyMBDl7wz5D/JNH93DHnAfXtZbimvB4YEf
A7lwfOaqrPKwPLDgm2xM5DZpX6wHTdSapuObA8WngwbrANEf+tQZouNy6wlwySli2oP74phdbIMS
L00TcIpAraXGijlgh2wiVEh8gUJS5vPaYS0mIWOO+RR2qkHXXtwkuY2isagnpDcRkX7EyGovRAVi
SvIAwAUaaaBUbZCHUH9WyTx2yIwth7q0uozISYibEVrgZPi7vmbzkXybDLk4damloCiKlfj5W475
pShKjbmfOKwz0g7j6pLXsqMwgt8B1pU+GYyZeDPQhiz8FHg/A0qdnKhf/cNqIpvqszkxCCTxp8WM
IRS74+mJQgfBPei4o85j8B3kRpCwgCho8X3QZoT9TNM0oBwEaoPYwubJeV+KL2szcckQ5bfrho3B
7c4LUkcwmI0T17qZGglnLp3edE/Qo4iIAXWYQcvgOD+Zjh6NPb41+PmAoJY16ycOHYe3NV9i4yPq
grALr5xllgMc5a4SdTyPxxCCBMiLDStJLNBpoZ4WLG8lg+gVhcK0OMEC7aasT+W7rKQj70CcXtGo
T+jpaKPenJhwUPphE892G/C3/uWosSI8q+OQRnF0IpbXG0d0vbgp8szWlBO2NbJkbqCTYP2x+U5s
8N35mOeYHmyFqg8/u44rvAEdtONxzVcBYYNq2dvk7rw0/MhxqAiCECWOFXFRX3MQSnJg1z0YzDzg
w5EVlmaXpBF8l3jwZhgxpFFxyEjbegh52RQGDAqENp1fbIh6Pdde1Y79Lfhx3ZbCldpC1bcmtKyt
gt3djujQcjKiCMhBoQ/7IVeOdCepvhAbc8o5+B1KCpx8WQ2C5BUuLCz8KZxZvoGDfzx7VhRG+RFu
Kl1jZFSglF30AtyPZ0w4+XDxK7A0GI3rU0eHPUKPf9JPfLWlUiAprDSuWekB3QAKpnDSO3rOuO2K
+U0tDojdOsM6dDE8qSrBhaMPggwOnugaPft3TgYXrG2f0ibS5kSVFiCs2trFqHh5YBKwFnPVM9TM
CwUldhxamylN0MJuO0JKSujDRkDBO8cAlDNcvgYU9pE6t3wmwg2HVDk39NU1zZT/eVDRoO6EODV3
IDVQiu8mhcUtiZSjkCBrQO4jLxzGVCzWJnH3LfA7NLfFtFoxdghM/2BdhtQgIv+6oMXV5Y0p2adZ
7gsuFU5aQJFwUqAHPoKHZBUTqCs8KX8cHiaLiGetAQT5dZAk3R65v2HWPUYlTQxqBY7w00XCgMns
5X0L5IDL4DsZvinE31uhkzuL5INOOZGDae8M27MNloNNSyZSkncPk7a1GnXs68ZqMiXSfkAHbVt1
4J0S/UUPbz2i79BlQ2YYOCwYq5U6FA7BvyUk1AlTmBdcegyt7GQyIegyKjQB0miGuJKazVIkDxxK
VJgT9hOs6eXvfo6JKq9M72n2wD4cB4CI/vh43yODBxuyiF5plvl4DipajCsgYCSY/Y7RGgifjONa
ruYDFfk1pjVhSh3yR4Yr4vTHyqVpEl26q6QaCPUmgwzCFmNKwoHyOvlUGAc7JAgBz8aVPtMCCwA5
ZaPfVHo1BEwAaJdJwCveTRHFfZ+qk+/aPcOAnvcCYuS6WiExyJIimJOVjFQiG8A3btdkOOreBheE
4MKlt+EGJH6aU53F8N3N8WsuEmIYARI+JlF9wL2nJgVplpMB8EM/Cv6eV/Pzuu37dhdYg4VR5RNy
A3bbGnOu4dbY7KcI4qhwUEuE6dM0XJejsMJrUP5IVwPEn4bcStAZ3hHNIiv0hh7lnRfXA549Htga
hPqHcMzJW3RsCl5wUChccpB5daEKv5wYCTfmkOKdurBlAj7hGkO/prR2jw5DGlNDxfHe1ztGlF3c
LsPFsBr0gnPhQ2402iYiSMhHcpzWYLVbOhIxT3cQTPBoHDFnPef+5uyjqPGiv+dqW9zaUBKwaYZh
/yJesYuBEH2MQAo3m42iR7UGRVnljwXQmJ/nDn11Tu5zdBcXDzubXalbQZa3pn8DbD9PZKHAsLUB
ISkC9PG1AHhOjg9lJVh9Og+sliEkTJU5TNQRkIut7RJBwPXgu3T4OOyqODY3TqnHUc3w2knd6PuU
RNykS/5hko4kPk8U+nRKqrMFuqaFyoTBe8DB8rg8dRckbW0s5gBCHDGHpWjFEc+lkjHLGkF0Js6l
exlzgFGLqGJpHwcEHlokNd9SBJlx8n4MVsBF49XwQSQpr1MpMngtu4CLRhDm5aFysbFQCTMwoPoa
XcSEayibPemKLngeujUo2oOxUGhJFkbX6EJ1oU7h08cmAiQcwTZGeaKjx06kUEP6ycejtgWji/5w
8P05pH0sMLopIMt1k0MNymSwDg7waXp12VyVvlIxCrAd+JtlaLGIJLkxEhX0B89pbGWkOKe2YUwd
QhLOPMImhRm9LM71LUR3loIXhw7tdK4JEWATMUQro4EBoJ44je1tYh9wTAYXJ2YVywkAocgi0vfB
LYrUj5F3spuw93HkZCwYzCBWifOS9H12ZzfEBhBjD0CY4csG8HqIipgsjIcZohsC5WwXwpijS46n
o80JWcphSLoSbnuClI0umKELOuNnNDpNhcBT/FbriMGmORFnVFh4Jp0V/JFDmLrCqvddHAJ+UTFx
ONWTCOCPCdd4WZ0qOxEsUW7k9P2Dk/iLpN/tGo4qAiXPAmhHxH6MSk6UsvUWKqA0inNxEtc2Rphn
vKsDRM8XUqMbuHewMmJIGg4tC4Ujrx37VIzcdcRvdXFKHHu7D6pkTn74yYO3YkoqlDguQgLWDo8n
oXbP37bBYbil75EDz81E2k2Vf4Uv+MwGZycKGagADIySJeq4ujSeOdI4H8gq0V/o4B6ZHq3Tx9nn
XwOlsEMye5uJOgPM9sbPnJzdRYODmrpgaosALRSZCRPNw1ChWGNEKBgponvoVSs75/tgJTAfHCMi
T90KuLkpMihMbeHmOqyZIgVZvZytWPjsAEeWigfNN4oTrpHi9xxrkLoLe8I/IITDJgHsmBcXmV4L
XJAEMzBt3Wz7x4SCxbL92l3YnHS94/VZJn6GaYgijAtfQtwNzoda7/oLSkjEPRYsXT6MqdoXiL/e
ZpqX6UJS8VYOi4OJVfWpnUB8G1ESHWFnJaOhjnDX/tXmYKKIEl+4W4iDWchioyEYpQRecCmwXm7y
mBAtjvIMBB4fk/mYKk5Uyp3AAyMoRfzJebFN5hjh7LBZfg6zgcPFYeJQsrLfHcIA+3wZvZJiJ2aR
A7wecCaIjWcEbq+JLD2OiaYaUY1VMselXDFeJE8xa83p+4oqBQuM+9pcMAXpYtqQQVkUpU97UXdL
OCUzKZlQgRZGAscPRRHURvB+dyQauPyjfZRoBa7ufpCeg6cbVylqqEEcCQHdnAp/MiSvuHQRItq4
KRPWHEcQgwOezELAB+JcnDECmb+AiFox+1eiWJd7gdwCFtk3OP8nY+LjMyImZkKVQXzQZ0WGvEnM
XuI2uJ6sEXEKnsDBzuusiVRA/iDnLWUoGVwjccCqY2JjFD+jmASCGJvD0VZMCoWLncKUCHjk/SDS
YIHw1CgBKcbgoGpmEBth4TmY8ZeydC6nnlCPw0SASPH94iOYktcQ0OLJOADYUB6d+4C8GR+glD9X
CZb4RHcC1YsaZ1JTK8PxAC1gEHOcEAEE/x9DPCW4cwwoPl8vypERM+DJlaPU5JYDRQQ4mQJqJbJP
L6I5HCmkZXSiWiyvYo4aC6OgDCeRUugnck58rBZsmbUHf5VSbTSmXEgoqMSQwYX0nxI0TBnJgJVg
wZUbxM7U8Te0paPluVK+FIHbXcO/EstNeBLshopXQACXMBMsrCYZBLeGa+CUaIRNIdoUFiVHO7CT
tlIs2xx6gcGscKicydXhfdeueqWhI7hvEYmpnLfZsIOX8F07PZU6WUN856xL/JLO+n5jkovShD9b
GdktFTEX7kPxR58EKTWSL7QbiJBbDzh8Om/iMBHzkoWqLbHBF2RDBdkueVLcEKnlfZRzmCxrKaCL
6ggYyDiqUnoPLeKEErPTsNIkD0PsT/+BCLuexKR4EeDFXR4NOiQ/OhHxVy3uO986kehXQtYIAXXe
tjjLZcegt/ls0ba2cLv9F29CItNFkIUZsG4ZJ4MFFOkBn4HVanb7mBQuOJmRyylb3Lz5Yj5xSxnC
tdSKy9BPcVsix8LcpzxI58GLFxMGMAeC8gQuk04G6D5kkCLgIvsX1LCsJ6fWRgYbOwCbpp/npE5o
seVx1A54Zq1sK+R8Rpn0z1TCpVn7081aXn7m0L0RL7rRACORQLLa7Pxb4/BlaBRo0AYXBrlV0m8p
rnJWA82kL82lefuGtLLH91p/eEGOe7SCYQQfZpvQwlHj95GwsNQGfEGOk8/epBEqIDMXqrbquuRX
bNfMBAygOufqAFqDJQTNQXTu6bMIJLAEF9O0EBgelA2L/BkJBxjV4lym3NwpUQWYD43B/eUfxT68
NZFSNOUGEtkNMU8DbDdZgghJ6kc99KUI0aQNLwdBIPgTW8DKJccSo216NonXUeogO9LH4wDrqhlz
ulGKifOMwF2Rp0A/WqMiqGsdnpgmNIskhFAPOZkkIXamjscszbvPkHTouowQJNzBCGBVIuU7ERiq
R77DvcLL8rU5slMAp0wEBSFHCL9x3hDvSjgESmThJsRT3AbFbWiB5Ig3I8HCuTQyuijxEEJuESVp
OXhaLlcFtV0kyDADVJ2HlHypAfMfTMIjiLV4gKob8WainyGCwxwdPrrGc/uouzrsDt+LtIBcNUzi
PEbkkLIhMh4kqJ61p+3swI5gUPbqeRK2IiOa7gNGVpG0niMZWyfP09iHtpcRbxI1rzKyShNhoKcN
fhQRNw00pssYYIIVcxC2xbI8Aw+acQbwlWETlB2/CuNGzrO1O7kooWKxlXrw4zw/WXDJuGsJCX9S
yf2IxXUky8cbEsJg6vhvuT9kyeSD8L3T9wAz/KUbYmGwt3m+/b85gLMEV9BtsekU6TiTYmQ2AzHn
lHCw81GcFF8oh+jZAcwUycTBqx1HQET8jNSda02Yd7dAFIAdOU1wUtiHKTxD6Pkk9zSGY/1eE6hX
SHKpFQy0txqcW1YjRj9lTRsb6LDYAW2EmRnkRHqo5sSSkYv0tzhC9BOrC0LK8OPRdXQmgX+h36T0
LgcXpbC7zzYxts0WkQ1Ngm9qJkUXtSd9afi4l++ZAgJI93BG1ZUGAf9jujO2HY/fo58bX8lFULdO
05+3OcRgt1B7aHt5hC+UngQxNEI2PiILh1lTIVdBN2rRnRDG2PToaKDSPZKYoIYrPSbMVIXgxEBR
dANtp4boDI5ka9bazGZKCPKo/4zI8/r9ObCvNC+loEX+qvxmSuDOcG6UjhZQtfolHll9TrRVYTYL
C/kqQp1KD8sJbWvC5whO3Q5OgP52s2nMEOpuH+zZ2WwvJbb7Hj/H67ZFa/ed/oYZHK7ee1kDGS7Q
6//QpLHtPYADfg9+bfqC1vc26nAk5gVCPL1TtxMX6XlcGnYY5KXpBwjvvpwKPBipar/hdEm4ionL
PdoZUShMaRRqWg+mnTIh068bH+Cw2kA8Nx6A1m7x9bZuvX/zaKrxdzMLeb1bfmVWgLFmb092ufjb
POgcKv0+55vfN/EhtVKSB8E57y+koyImtTObik0kLsUKYqEm4VEWoA47osj30zVq9Hw37B2DJdte
HRyTnm1LdIZ9qjkj0OVEplDjQJtOgrvVGlwIIv+141ytCeE1fzQA8yHlFYLtA0KCdJKvXCaGm/h8
kB2skliUbGDHxu3LhCkkB2yEz/aNROm1g/Q0ovnJ3SORCoAnDUj2k5Oqc01AACCI7FYbDhISuJCO
+aevDK5EuCWmhRfGNOlv1KzdNZ+jP49wT4cdF/Q2Sb4Gl3oiLddf5W4BpthHQTy0+QQf/0jT5hlZ
H0RObO5C8MiPcPZs4uBzBLSrnhfJz0B10V/Xdm2iysOMnCZpErPoCoosqcwjERMXl55yAcBjccsS
AgNi+jIq+ZrSaeRluI84nHoQiSnANWmfVjlhOfw9GZQflZRJJEP1G3GDtmPh1RzPF7rzFZwR4S28
4Mpkp6lZgxMzJo9/3cpyNj/0ylOVERqDu3OneXDyAzeFCYujYOkt/wqXovSGEuXbWFIG8kisPNwW
BS+Z/m9CGXJ74Vr0Bp6JJ5l/NUyAOLv2aPT7qwqzSsrL+k1zlGIoAp6iKWloUMJhwtYKRQ2ohPmB
evTJXDsX9+Ye7J19g8tDJZny6YVpOuIhrJntVyxmvWuugZj1Pe0Zd43okOzQSmFaGbhS7I8ZIOJS
9ar7hBmP1KeYSugxg4Encdd0KG1oAFEtU93SHRgSHcoz0gXR+EJ1Cr9+CldsI7RDJKIRFl30NuZl
iLQrt7gHhCanj7M/2EUTg9CvpA3vDAiJRSUXApH9J8tL0xNRqGpNZVpkybTYARlEagVYPokjI9hN
Y3s1AF8QQkNxlBBj/Kam8qLj48bGgY5kBFj6+cNhmf/GLeYTMSIDntUTTonmralMsGJi9pYrRL24
GGiETpn6K5PIKb6unB0vokhMzbVjnfOC7u5NpAXTf1Nh+S6Bc3D59xVvPrNZNoPVI+PnnIk6xBwG
5nWwhvzGzx16wgamjWawLilOi9yystocR6n964+MBr8pyEh9agwQcjWu4EH9Uggd9Dqy6AdtM+jj
IDKuBnUmm6BC9nAKv4kezI16KehN1W0Mb7zwzEiSBlVPRWHqBWECcdyIIZRev+ayyTiGO73K+j2K
TP7LUS9/A5EgpBxNiXrRAf0/UR8WSnfMC/hq4s/Sb4RXrUmtJsuIqhr84WN0DHa0x6vCpe/2gOum
ZnEx8IQYQWjlWlHMxLvg+qF5o4ypy3Ci859OezaQ/+OdNbXkz2Mhl7Trq7wjLQgKWoQPQJbUnZT1
R75letaY24srGIsQ3nalaqhyMOARCgQeu/HvYGsB9BHkcqalTAWBPo6WtN653MB5qYxOrBhQcY78
PY1v0BgXCahQDcUSMTkFBOlJ9KdFVFb/3uSVlykz7oSa2/byeQuVdeiIcRHHbVIPOZtSAtU6aaUc
ZqjAmWXlOohjEgPB77dymPd8siJQZFSw3hIuhLdPdLj7AXZi1IHqKfDor4AqV9jEaKAWSILWqDRO
x5b3cpVSV6xBq2kOJfNQReRpa7+Q4yaNrRhqCSZSQc+STmUvcpiaiFhZLBZAi68l4jESUybABlJ4
1NLH5KEBzXoz7FmL8oW3w3Jc2N2ZidQP5Ty2dGxV1cwFrQqRdhaG6LHD6kuzg3y15dAX8HRfRMQ0
Tyegj8SmL6PGq3+QSCLqrlES1XhRlfzy++g9wsjXiae50N8aErGRR2w6E02beT86SQrUifvDJawZ
FVSYHMfhlqDO9wlIBQl12EAScEJdMEoMBu+hubBEk8XMUK1akR5pSri8RafoGu+HnsIoirzkN2T+
anVgkYj1JWpCxSvyQoCLM75R3Q8yTXe3duD/kdWXf+sIpsHkB15DMBY2NWUtyUu1aW0gIDwG9+hB
TghYRwnZpRfffXzbvSjfUyoiG0Fli+HFtA1ZWf4k7veov07jdG13Ji9YxzyBlKx8UKeMw6KTVsGV
VoyaYBf1JjJXwL85FLxVOQKb1W1BPoSdqDgWuB50gisp35syK1F7nwxNNFYYwaCbQfQkGyuAwwjn
jWfXTBDNHuRsz5nUisoQNBAdkB6pXbJYGDCj/9gDYnttFennxQFyKon/HTq6Ela4ZFoQjV5E4bSy
ZBk0f+AnAGjyDX5Rc0po0/yjWM9K0VyRrhNNNfoSJtpmCEMKsh44etkkXAAjVnpC4Ykru/QCdgoI
XHnW94cgDyBhlH8oFEY++an6pCNl4Pzao0sizaj7EBCFYnsVxrBDhpqVlDCImLaFdLwKN6kygY9V
oyrEJVfIj0Kz3ZkSse5+tuQAAK85C0uYm16Zn7BXTKvUoqwafsfIT06uWmAEnsrBowhD3i+Pde4x
kCChV6tE9putf3VlyMSfTNxqc3u5JktOI9ulgQsk5Kgb633EL1Yv18VaI4uDAXWaUeHXo7PmIGNX
kfFC8WFQ8uiH3k0LQmQoArj0X0AauADh+DOs8UoG0HL+d90njTk4BbV+FuhrYrnJeEUR4W/zKvxb
Jj6slw1jNWYE2pz31JScN7E1f0PY32khz4vQM3fvieTeBbLO0RbZGaWv4Cx/gCAi1SXufoMhZgjd
kGThqnUw0ZBnH4Ccj/T7UHnFpKl9P1U/M3JRwZfbXKFfeT+onjnluZqN7jD1mXe2T1Zohyj02tt7
bzN/9x5sVJ6SvlxJLNRA+GLeF2v6/pr1zjRrjh+MgHgxFICJvb0nnHlm1hzbmAvhzzQiEYWivQt5
X+ODEERFZqboV9ssU01TRAFXgqyN5pWab5FV5LiqFZQpJ9Z7Sb5Jr90TQDpXdZKYtwkVyzpGRLCE
3Yv5mo49hdmFVepJJ3oH8ngedW4GiSKmgRjDTmUP1Y/OkBTVonp5dfziK1fQATnT9siySYe0wr9y
3roCi259ORUqTrGT0ZnQpiWZAXuJDhjECXMVPqjKSftLZAoOsXNpEDMdIBLvv5Ir/IjhoJ+0qs6x
DaOOnfayATcqrRAaAbL0ir9toikzKJGk7zGAVb/iMEZFQ1EuaQ3n3Ayab4OQrWy+l6uE1OxS4CA0
Gw9vrjFLitBApkCY0MokXlZvPFZURitdBeQKIOmJZPCvCHzRXue/SXFvqVZA4AOjHVCLb3nqYIeT
AerMNFeaKjN0X5gowVwJKmR5R7EClQx4X+zhxyqPV6yjsHeOmNnAxOdU6ZuL7wvwtWvv8Kfvf/E7
EvPc9JsBj01v9ZTZKRB+MHs4jCa6g2KVZGCJvhGzIBJT23ocxl5e6wL+5ogUUeKOn0kNNexn8kwk
OprnmBatOcAGmJPwKSxd3Jm8o1WLA3sMNI+gkMWs9qnfLsApvjrNoSIf/jRCVACC+uKZdJzNhu8u
8F8NYefgjRP/cCDUoqloCele69FdQ0jjWTSyL9/b9wGlKXS7qWgTF6gES4tgZwIQeccVlWkp+3aA
2krgtiaaKmR4N7i2fCXwFAVfx4F8VGmyDuPbUO1/LUedf9I0OHIeGlhClMq9T3oDupa91dyMraIH
8AQlZBv4IBjGRrfGqWUw7Z9cp7qm28Gmf/2F+sF6P5jWO/0q4AHfk/urS1chF6uXtXTeFQYImvEx
C8lqtIokzVJCx0MZ6UW6JH4Zujs9dQJT5nMbtnUr6NnGz9NpRe4Fb2zMVz70FvInQGS7NNos52Ta
kxVQeIfkVtlsB/gN2wN8yzRq63W20Vi4L3ZWKX+0eTjArip+W3DPgzG8Or06hs1lddnh0TSiQCp4
m791sqbT0UGPjMtHXSateU+IA7sSs69XpDAdijwAIu4xepQNZGD8xexHaEq7f8lLNkyUH/FTbvQf
e1X/8LauZ6tufQa17GRvsbbzHd2+0S1oVtFU3UCMRfbk5+Ou0fZyO6MZKX/Zr9UQnatFn6Q0Xrnt
btUvJgAvKW7OLV0BwNuk+NtoOyL7Rr0f9CMB6151Z86C9JJ5BO7NA19nMfvH+StppmUa7sALUKkD
wOnYNUoIWvoFyEEfbo0MNgWLnFJ3qsOkg7SKWkm/xNk6onvPrVC67S9ODJQgXHJRmRsqzPvK6pt3
eqmZILBl1ZERgrs+WmCP7WRxjFiUCaIYBKr93YRixQWRXHT11lHbR3I6bIAZg0xThwe1qdjrBXEj
O5kgz9+nyQnJHMzvE5OQYiKbBiLxjFRjhtvdrtXA755Q5/GHSJ4TbOW5+BbElTHKYsvjb0Zhf6cS
pCGApBbtQqPoPZ09QSbjCxDH65/bdrGLrtDMKsbtbVdGWyh+JHGDSwvOv5+cTZ+a3pPoxKn0irzq
3+m6pMPBuFTM9LHFKKUAMEhQ9PecgRcDbdZ0cOGql6Av9MQ67y0dPx2D1eZk12FHNYhRqA1MpHqF
ae7dwFUA0QB1rOPJLgp3T/JqPgfVPQFePeUJhJEw7QNqQzZzG+Q8F4e8Yu3sYE4zFtnxBkqJEP7F
7TXITXJG7YHqshVcGZd0AOEs9ik+89m4RCIOvUXbrKD6RQLWsgqSXVjFME3UzkZFgjzo+jUAUp85
s/6I2xy81bdvVxYIf99jilqj0IyjJteI0BgbtbIpFtC3zVFpkAMhNRY3mdV5N4gy2lFn2M5e/BgT
mGnI0JsEsDJElRNrVzVzxMYQhfGgeaoHAs+EBgGESEAi+mbAGzYah05P8JEUgAh3UQC/7hftfg3v
SHc4w6hIyzus7XwGNggaA+0cXKFM1rDn3x5TZap19zNvDp6Qp5g61qZtXBOiOgahm5B3aW2pd4+7
bz17OCumpBGOC/SHfzNgOlAE9AUs12/BTt5TQmY7J+vfOtETTwNnmAZ4QjukNRHpqLvr8YOCthSZ
P90Hg8jKNi4AfYQ9z1Y+GzfgjJfRqBK8/WUUNcoHszq8bHfODN0R41iqEp8S24wJcwHfDQ6sc00+
6PH88AI3AcWDObNya4gVz7qbCQVbeSdxcC/+AUiYHDxBzaBhKg6YrJPyJ7tvj6D/Uyt67wHeHX9n
ojyyfXcrtNk3vHodNIL2SnM9uTn11a0LpZi5W3FjTTugsuhrFbfOKHrlPCuj+gSgPE4Rgh7vVlER
NHfMfrCLJfN1V2DHtLnnDC2BiGl9vJ31hLq8NmYPBuFx2DvYT4SfgF8b2O4CkloF0JGXEBb6FPZo
L5pB3kE18wfUsEYpHdYALcuTBfXNO2VQavXfxKLWvXFFPuhJb0ck010m3hj9D2UbEixlcNG/9vcX
Pg+8EDNeH7WJDYePvubW7AcNkCalJ62pUh/k6PjGZM5UGP+Ry8js1+w6vpA6765k7YMOE9IaaJ5/
qNe8JdNx63ZQjsW88t+gLAXibqtEkx5v/mZ6DIRkZdI3iesLEuWqffp7dZkUsiF3agYbqCHKRrxd
2uGLfJgmcmUoC6Nwfj/ACNT2atM61ClClWevRlHtSXi9zlCQY/SDvV28QPpFHAsx9pOCUBTJDlws
Acl8LkJP398vioJyJj+UUYc/9nGbXWztC+3sT2/m7SZPzZ85boxX8thZ/ckJ+uW+OzkgkgmxIzj7
HwS2XsAkLVOTNGBKW5hEkgR0htgiVqtTQb67Eebs3qK5paQApDFSBVa0MO2OmBBoq/18w4r8M8FD
45eHwnfPKLwp9jhn20zQzJ4UYmM9UZEeXtrGIy8gqO81OucrIYfC1+3szv5ayaUMgC2Y+J+B5+FB
pZsP75a/EXJyKYXtqOluRyrGXCkrS9EM7RFqIclCUDhfCb7oI9eX2w23W2OVITsb6NDgGUTb1VCK
f76Q0sJ8MYHP8rRucNAmqJT1zzvYMHBapYSCVhDe+upAJ2G6zmKPa2upQnnwoB0t/Bfvx2fipGl0
xxFBv9fshLa/jl4ztGQgtvIbqiSRV64HJ/r3AVHEldvMO0RbiqBpDBcI9ejWcNvWgSH2To0QHXoG
8wGS0ryjMdAYP+joFzXa3seluMHPWnfzs6Oor0xYQ2MeVmMKqQscTdpBkDUkUWFUfNTtGUK8zgfN
0WGuxt8r2STpOvDQzFyiqw86p26TcSdtq0dwu5TcshCIfXgNqr13QrQlrdQj8icl50maO4akwaxV
WFQGILngwjG9efyOcCgGjDEEjtncZAa3G3Ep+hL2gwcFjREF6qq/EO5CpWZH7u4FBpXkZcDcsrQ1
aYEDwIkFn2xGQqTQiKfRhbKjsIFC5UmVNU9DydvnlFcJO6EO9Sd3p/8fSWe2pSi3BOEnci0VBb1l
FEWch/LGVVqK4gAOOD19f2GvPqe7/+oqRdg7d2ZkZEQSouUnbStE3edrkB68twDbdKMZn0YCubVk
OPMR4bpAlGRogzNRODOgh4OhQn3EeC8Hms45yPhzCCn0YZU5X5yx8iTkQZDkvVADEeO/7q0r/N1s
624/8DNCUQh6kX6ps/b4DlLe1leP/GJQXyz9GyvMCirOhJnN7jVoMXbvxC9aRSjlECtrbD1oCq50
wuqoI1odcbNY504f4pLpptvC301zr941cqcJ5mY59S76xo6BRFVKH+s6eXQbs0uv+m0z5Z6RtuuL
2dH+3TEOdvKZMHUeqLsbQbmXe6jXWA4z3ogs0nKd1UZWt8ZX+iz4EFJQ77Z4UN+fYO4Sb2YX99V+
965Xe3l3rEWxtrqX+XH7PCIhWCNbJZB6BQOO7ErYSv090/r1oHn166iH/Rrt8vrhNQcfSWpJHuc8
TWPOC+8uEWVemsiFVCTR5siQCM1yRA7rw3piv4HC7T6Dhj9Z/+M1207Wf558ZDDqH+c8fLvNdhqb
Bp+pcmiZ9/bDe7v3WR4CEJZ6NRCBNa1yowg0YW1ykv3dwzcWAVtQJdbi7uc+JhaTx3XVpu7SHNcT
zpG+Y50kbD9hCBSp3TvaQOxHIISo6lmt5VSqwqRB/AKcR8I3JamZimQlgFt+sTcve5PLyQVVXiOW
vRSVQN9xB88H1z3ZMEgZ12DLQhqM/2s4ceBI7/s7m/OCuA8JrvXmXMATGL3nR08WDvuhysiqd+Lw
uE3LU86UgDMY5jVCkVhmIO7LRoKN3HniKIyAgI8nLvDZOz4xzSyvWgwyohyoSU0WEKDC+bt1NPiF
BG2XhlSnRndDXhZk4XSAGnFRlgoT8eTZxtQFlXWMNJiTuZPqmggYsN9/K/PsF4EqXFQ4IKXcAoTv
v7eXaWOg7luZeHObFlvUwM/c1FLv9Hvl1oK3Axiwi4jGI1b5FxVV7QpfaavESqCATLmSwWlyCfD9
oTZZcYSyKV4d+LVw+SBWPilgrBk/PaJ69m+xqsD/1r7QZ34B2zxZhKgOxlXKf8GvgMxDBPkeXZMH
VlkwyGFtHVDjpqR8Uv/QDKez0dl7TzIMnSGIU3vnVtO7MzvKePDZVl1Gas8dTSBTnOzKk+jFojT3
pDm0ISviwulbkLC4uM2uySCNxr6aqKRgffIVHkfncnLgvGh61MhfByuTwNWkrd2IcJ+Cw4TIaCDu
l4opnbF35MShT7vJRio1fIO+DVluij+LfX0nklRQ+IO5WA9urhFcInUDRHE4cuCB+KibCmFcp5FY
G9xcbjAHIbQoOTBlKrTZyTsd/Pwu7oIKtRNfJ3H6vjc6aKBgHI+Pr5pmc3jiIrV3azb9TqeoeQQr
qnYa2oit2jKGKhhYjxKIh+qSUEbxmWGxi6Aw0flYRTdUJnsfFD8u7s2/+Uy7uB8s9x58belLqBMx
TD4DmQf/QoAnUObcS1I38pW7XfhouDfgSairPXvSx305+7Bwn2sasRf34v7EUVrFyci5hMcYdonB
7bl6dRr+yCuENfo8P1a49E6rxB2p0fpuPWe0GGkz7ro7ZgW1H1wkrc4BA8AOsdSFzeDkbUH+R1q0
Ow04+7lzn2Sja3D6Nm41vj1yaA8yoDp5+3WGzg36ug1mUutB4V7Ql8nC8txoGwSu5K+BDoBeylDH
NzgOrsG1XWWsFnWFgC7krdXkqtB/duq8ZB6kjEIfPV0HXmpR1X/7FacZZGED4RoOHD6dPE4aUEjB
WTZ7YFOmntCpfMga1fu/vCAQciQ9kHw0ewc4dwf0TvWnWHRVvMStWAqWlUj+rprreHWyoN7Kf5CU
Idqw8i/gpkYn7VUvHHll9p32CoYAPpivt6BSJu4C9dGEgRwGL4Z0sWIDztJf8hawpOst6sVDEBow
ynCb7GWDJSqu9bgc7qNiXeqe4F9vG6PSIrm6VmDOK9y9XavM5H4WvRwrYCZKa82uDEMQinpsluxE
aR2EGTxQ6qB+S+zdCa8MqiKhjg1CNt0RDus08vBAC/vQNZgiTOyVeo5j6IdGmxPaew1YQyRgU+xc
ejfoHDfuTAEhNunmnXNrH1SG9RglYwAa2ulxHZMy2eFwVwYf2ZUyXBQRnOkdHGIE+USFq/eYlFW+
IY6COgAZRhInufhStYPbvvA2Zjpw0Oy9wasOdCj2CNFCHoHsBroSVBfvoeU+IQQcaHgzmE1iJwVG
WUrTHXan29aAJVhe7X2WbdiIk1FjCGszfHa2YgRMGT7qWJxi9WVv6ea/qTtb8wDJzZRhQMlgCwcF
wI+mEa4QiwB5V5haU0CBHUHzGJSGKcaKajLJrzULoNaozFMSVtuUBYqfK3TTGJijLgBcXBExcCHl
by1qP1hSoFKBgNT/gJ6Am51/ICdf0WxR/+MEMn4Mat0dKDhi9Klz6RQdduPOPvQYAQ/yDWro3aKz
Q2RODeVKH62A1DnX3NOs0s8gIQT5+pnjf/XA32k3/vbRaUFxy6XefwwPv0f0XhAHgqGDgfQL/Fu9
8Xxd0D8ByahzCLbuaNEfU467z18Zgh0NRfVBxQFdZbK0/rQOcOEqrcoqIwvct9kcsxxPkiCF6gUl
XP5K46y7bzdnhwHhCk3o1WFj/hC1bYTStPsOXYBGwHQINgHVHOXv0X+AjvrIaeUdGEEPGpfeh8lu
sB8ibTl89yxKCeluVftVgzGPcwfg0D3PgLPgT2vqysPkIV0NwdyGwwuaLihxu/Uh5S0+sWIcK/LL
B5Nt23Br43RF3J6AZwaXp4O08TqY3aHJZ+Hbn3lF9HTTKbIjcGHO9nJU6+XTpy/vTWOAIPIJRC3n
fZOu2QeoRBONfvdAo7oJJ/alDYWUe55o+pxJJx500iqdyeSqfdMFWJ/rSLy5FsrGSVWTyj/H6bJn
rhUVJVD78EoLUsW7lzxktvFioJMY5VPDzj5BEh6iWi+dXj1QClrA9poM0X60E9JZxh/Ro9rAO+5f
3PWzT/Tfc1T1SXPtffQZ8M2lab80OXZMhFamVdjF65xAHnDQVMOZjipetifB6ZxjA/EpfnrPQyFg
EthUbNIl1PA040dMA3HTM4Aie1zpFAlHk6TGCyKjBjJezkwXDTZcQOZznAmCCL+YZ1wXbTL+/Bub
X84l4g7HcdopuxUP1Q6CeYJyxW/VfQXP0KgGTvvix4e/SsOJf70jchcfRBWqkIoyTCPs35itMIrN
nuiyPC0vvjvtmcdHP9r0N3swmTJX3DVKfUQZHhqYfjlnGxx0Py78evfR3odLmFRz6+2QkBeGg0Ic
v6MGfHv7u/gA8BFUfThWCco93pJtGr04f/2Pxx+xg8h44Ax57DDpNxzfDO0w4ADPlgkBdUjGrPlv
9pAATieA2GjuOREkK8JAKHQeUJCY3aLbfkf0mdEXimSVI/aP1z57cQYeQdu190T0pjZHnyjyfmCV
c2L4JUQiSeghtA5PXRoHqisKN2AmebhZlujiMzdqb6Ik/AQUhvSIGJL5+UEo74fBitns7X90N0zV
KnkLxPjaqqjSyonuhfBupLjJDajrwRGgnzGuFhKnxiruxqeuFEU3QMhDnWhj5jFZWxBNomHAzVD/
uEcPHxdq0GMwAQ4r3v7iBrxttFZ5GkBJaTDKhpyw4qlIsSv6QmpJ3cOVfNDVS9I04Tjl4AX9Xxx3
dF8ZDDLAgmW1tYBzTT2s7hEug8FQG5zYQnq3XvclMvBwjtyRJdw0bns/m9fYgqpLEfwjDPC93Nwf
fG3FarBWqr41TbtafYUeFZItam8VORCMIelqHroRCp1B3XzIk9VJqxfSn2LKKMLxyHs9mipAXLbG
TWAIay7DhP4FDCw/b1pODk1jGjdHF2IFWSUaWQQRbn0HqbeNQiNriFZNr7fi74DbBMH1HdZnYOM7
2mUmBDgFYbIho0dkfKwAhqBoKWNxsxnO7Mh2Row/kYW+htaEiHBuyZmt8IVmorKj5ZdAxH2wucl4
UDTUNgexca+JnbdqfSIKKJIHAiophYQQHQI3kbhozIX1qU+rN7VaPDIuJhkg7ksIFOClPzPKBwoI
TjZuEvxJ3SVRMWma6JDFB4EsdWOVeU48lw2Wdu61pX+RdQC1BoGGWPLiaV/pdTEYw5QAqT/mN+Tq
CE4+Ri+TJpxKUBgWGqlhtgfvKs1yzEmUvs9tPleGICRDfAQVnGk4xb6S8RbKMXvFCMdlsScfh6XL
CQ7MpUqiAUK4hyMMsED3TcHz5rPlCFJSzfqNURZivmz0FYeG1+Uwr9xCW0zCWh/PfnlGG3HvEsNG
7XogP7kvrtFdtqi6I5oreAO0DZolcl04I7iveNDvC/Qww/6m7qWQI/DKXJ7BhxiwGaphyFPvXylu
gmOHLiFbF7c9pgwTcGSCDbuf9jRnmm45kWbI8+F/Q91GjQxUZkuKS8E3qx7yc/Q5y1iMAOaoVuDx
yMy95Pj0J0CceE8eFmB9Y5qzzqptpgkYC4Jv0BbNpg5CT++T/jYHQFTekty2F1LUk9NVqZdXbYvO
vg2MJMZc0bYYNOmXfAumpRGiPiLWldIaELNB4iObE4h/rDIhc9t056UfBAcZ7ZmTz3QNgkiQFDuy
Zvur9CWFLNIWHRQ4qRJ2+EOtDvtzoAW4J9EFkSMHz0r6IEVb8z0NBxJnAsQ3Z3ZhIEhCttHqlkjC
X/bbxbRG+GW77+nPr5S74cqE4/ujv7oFQhEsFGZBevUrWxQQdii3tWtbPn7H7QrO6rAiLgu694FY
UecSw1WiA6y4sSrNCAcQf+uzz6zGA78geRkbTvx0H54l/S+2IvJvFCmGU3rTKmkvCfW+wRHP+G5u
9O40U2y/mGaDOe2nBGa6e/jQe27AvTqOX2NRCj4QLzTj/zyQ1JsJxt07huRC/KidNRGgDy6saUZU
YSuzMeEkHDJPGsZtFvKkGGX9ok/xZl9+njyr7oezD7rjliSEnhc8GMQU3i4tTRbkA2qbKp7EOb3s
1ZddSNBlgXUaz24KVmE5WRMQdl8J5oO/ATk+ajgIfszPfQDb+tq03OTYNtan6ZEn4Fp/b55RnZ5c
8RW+OTG9XfLVr+NBS5Lr1IBsCpZQoqUis9Lp1O10wYq4RVsWIokIlRNKFGd/1ew0pg8CDorHzfhl
oIpZBLsR5Qj1rX9ncbjFpOal83v/cGoX03oSHOLmkcl7+op+gSkEqXTNozyhIUcjBbX/gIaaBbZ1
RDXSe/OdWjTvwJzIYE+S7OgPhTBFpYLyZGGii8JBUQ4AvShpuvvvxG0WWz6zQKoHejBMKIuYZ2ow
ozy+leD9UofRLwTMOlP7KEKxna4omMDi8o23n47ra1VBOPswTbCP9eezwnAJeoycJ7Q5oSPDlEZQ
hWkXuo6H1goH+ZlO342O7bXaGjMyxiWeGsfVbpXSM4RoH77/+KOxsyOMU6j1NusNBzHHDsg+wM4R
dPLMuk1ZT4/REbpIjQ4kSpscaBDqiDKkJxuOwp1vDyMmPpDhBc9ouMdV06kM4Q4wmvzDGVPqGoPI
3rMUdXRhH7onW2YeSR4tJfAUHdcNTr7d6tzqK9AdqMSAZNzqBrJca9/ZY5FGLKL3z0AM6nRyIEAB
1bSxoKk7Db/ixeSUP4rH/9nheQDj/EzNT7qncThRBjRoIDm/BcwuGGDiogqHpF/FbDUnTTDEiAZE
OwMqhDeqSnXuM6X7YoSvv/4q7vhwZBi9ZDQdCJNGK+NPnDw8COa2cDowgNZ79jCYcTmIkXk/EQem
BhzxSCFqkxBZAw3wmTp42ZIzxi15H9oUSG6SKfZ66imlvTGFwuabHGh7LQoTz2fNU4ui/FV+YLAV
rm0JnOE9XcAe7lnADFcigTHPpnvknh7YLr23ebSPAR3XKEi5CdZtVNreI0U5RrxsydBJ60mcd6E8
CDAi9TfC+yBABQo5xGyV3O1slrXesE2geAsGzdBoq/eRY/RPnVLLZNwTJanhRV7QfStEdtE/9KCd
D3I5KBDjsfodZhj/3g3709hkrVRh++/Cn4j2jc24hD2nyOKoQPdp0yukWzR0rbCC2DaEdRw3mSdt
jisER/4VhyokUf7wOYNwBa2lJUDqzdFFmAhpABthnfS84jAJ8Km56STdHDcFk2F1LMVQZLr6pRZk
bzjnKfczH5fmVUK0yNuMqIP5kWeSu2nprb6EUZ7skuNQXM73l0EP5gBHXBv8SSSgp4436X1+I2Kz
4xNwBYpfeO4imD4tt9p+br9D9hw1YkoveGbSJ86YR1yQQP8fm9DvFgvns2c6jdUk+taTR6di++1A
cqQjQ8neLS8AA9Bc1VecZgtVJPTSmeoiAsC+BD9nLO8d7GcoIo6x9iNSFlukyTD0NPDVqzEVDEiN
jOmv+jyKLVKX+oT/ZdAvZK4ATNBMdaKb7Wq73DYH+NYO3m0D+2b5iZ7X958ScsoNYnaJJ64VscMf
tYkhqSRBXz4e4IHPvYGMUEDhPYYIoBG15hyDJMTtE/NbH/B75XTqpSSI+GL9hHUMJCYKZu/ULYFt
UoKEhC1ST2XoYMAxRSrwrurPal/oqIXR0560rEZNa7qvYSNiOnZ87KgxcwgbvYd3ChXylPffXPKq
ZZR3NjuETii8Q80Ur5XxNvk/p2PX7O2xtsp5at1DhB63GWXzHRnfl+nny3wNRj0JWFPfPXj7IIyR
zFteGDSqUEWC0c1QoMXAPi4FVpBPd/HNdUYM5FSYgzpU6f+cQhmqnKJqz+qWe7c5tTYW85SJRvBh
mvk1NLqvIdSnX7pJy539Gch8+ErlLRvic+tOVxSakWaTsMxqYUsfCNV8929AwjjflL71h9IMOiOK
zwK6QRnBovcUaGa/GWs8X6OLMI2Eaifk5DSEGZ0j/Wvt22DccvOgVY25MO11Id7igZKMg8rj8xSu
Cc16QfBw7RcyIe0WwaLQOGhC6t2ZMuMEGHIZqxOXDNH1wWAnK5tXus70KmLa7CeN/oNRd815VX/g
QSVdjNdmeKfHwmFKXvlpH8EwkBDCVy0g17jOSEZVb1IiYbwFxjPBryPW33She2xINM8FN4DpRXye
WkMqQc4ldQz+e3hdXIbmgC/x63RPfTItHxFNVEGvQ6S/W3fnOnwFd2dCby5oYPUjBU+QryDzz+3R
q8tYpc0ArkCJqk2eqpEa5arG99v22CHfHSmKSpe+AhKAvAiK8e1Su+rHVfcORB2r1VcJ9tGN5seL
dqhg/XPr9iP4Cs+RHy33nDqdTjyPAxIkLQmVvTJ7WsDX5l6ruQUXB6YaDAdAMt3DZDKkkiTNpzMZ
jnUwq+RW3xmd4sKj6BRip/IRapiw7qWvCm+Jlhn6+CF4Em3+mg2Cpnul54399B/FM1DW/1ioZ7z3
Shxk7EaPczff1qgKOcbBqzQuFvzEXv9DI1UW6mo343C2ptV6BH8/hMLhafbyjpAvoCPQPaHG5X3W
YMz7MEDTRNkHUhIsIMpG0R8ObYSmiMOu6nAlGkJOhiwxuG8NJTm0Lfv8K4pOMLggYYlfSvZGPVKF
fFyl1Sd7IXHiFeEPsK3Ir77Gl8R7znAFKFHWoae357DNEINDdLDh1BLOGR08mpXS2E+dSmPXrcUy
H1Lu9/Ilivf/xV6ESr2FKsoHMf7LGW9ydoh+eoYizNbQL/XuDvDVBGTo8wkg0ObTdmGnkFWRwKqa
1mL+AiZdCpXvq0GiJLnQ25GDfg+MzKbGIfngweoJM/UhyUx8N+zB3t+Pzl2mtmiSaCDs2UoQtd3r
/8xo/R9jkqL3VNmLjpmPW8TytgCk0JVlX/Ci96SC0X9yLILnHAYMm3f/73h9GGxnmXVU4xAzS36R
y4qnrRpcWMx/MjOJK/ZjmFTnLtQ4er9jiCr8yNtbfcT2+LrRqwnS5IvixsJz+pJQgvVQd0cwgWhP
YhEVA1njUNqTe2kERDU9lw9pn1OOR6aKcr8yGIeSarzGhJbt81gcEhltqIVccS3/PlY3tdEWoKMb
qQ+vfFZ42wk36DdiA7HVyv13XGMKSr8gKbEFv3QHEeU0pSKIYPVh/gdBHCb6KpyYJ+8WGBCI9V/C
jfhFvBOdke3LK4w3Y24kSliccZBvmis87/cvu5ikaGGsFDdJ0z1oprPbhQWgECsAEbslwuNGo6gi
WLNUQDwOG/1NhskUky0upTO/eLIU1qcRf6+48K48JVq3Xeikj5zLwpJHu2gsiQ/wbpYZq+/LptA4
q2BcZnkG9wOc8zP4fWWGNxHvVXzLXhjVkLWsVpW0E7og7ssaTF0Zswewy/Q0hIu+e7DayzRRoZOU
0FUpum+c4E6LDxeYcchghjKS3Q8mhNCfhfkLo9+ANC39mmsCKmF2DCD4wjDtzpE3wzq6VcadMQku
rtGlY8z+lwDRN+q1cNHkNmmpDlHUEM5ZcV5Tpfo67cFjQzjXHTpZ0ZKj+exZgG8tk2D/83S9grr7
FP4Y4L6Ff2c6/NqqhRvFJuE91AB0xRna1dLnfGyVwWQXL2jmtMRh6MBDk8NzCC0brsqH1OJOQqFD
0gw3J54v3tsHJ9O8+KVrrHieCaFan1uXPBS/B0E5rIXpsnO/uFiIZpzn9a4ZJTQIqcZT3CGL6D59
c56USccrXtUnraBi4Pxq68gXLwVRw6VbTl0T2wLvtIGb/SGLykBI4cp/mIarMyjHWXCJn5/gzm5u
fSI2BG3PdHRa7PzThOY+EnCTMgnt6EQslpskmK/wX66Xo+WOgeSLYBg1xp9huU98noBUrUQIpmG/
2/tAgvgEIQEHSFz+wUT85/Adwt75cL5mBy6MGPFd3To3OA0enWX/MhFjcnVm6ddnF6eM/i0jY0nr
6eEEx8i7bXC00ltscj5yMikODN4QSRYnGGtfVh9MDqexefxlw33DRbbQPW0uko1cPYeVSPQJoYIA
hgkjXE2SSa15NnHHIroCgwOBsIKSNoMYtJQ6bIZkwETLPnGy7nWPrsSpyz0hW4nBynhakPZWe/zE
E44qpgs7lbJdLKAPMJumwrqGwqTllK4OZ2s6u7bMPlmtYF/BPsNNdKen6kUgtcSuL/IbhI1IULOm
yb8qU6NsXfcEtL+IagFiCBrIo2KXdShsugCqX78RXtKO7moVuQLBkSjGwJnnbmEh7J7fTsZ/XlwO
dgb/D1AVWdv2LmvtchdWKcAHF0Mj827fmOCTKgPCebeB+asT6fzzUfr6ZheV/ebi6lUcklZ4WFSo
y1YlwMGANSrnmhsftmUwDPkDSjuuAwP8kBsCEsLLZKkyRfJTp1D840JFpeZf8bslRTtAexO3/Vxy
9txeM2UTEYsWDdqlfFCyBklkvex8lW5rGOigZLfZPH9o/vGmNPoYNIDaiXGEVEzA6+Ems/2Rng/o
tLWXEBBrhIT1z3kI5+T7StLJNMHFYW33ZG8lzkiFnfxpIXuTvRyWC1C00k/w1oNTpO4b4G9x5xBk
48OAwZR1x526dN9ko3T23E1KchxALwNP8e4r0miWlvrEckEEfMeCF6C8v6niW8r9VJp1CD4rFp2u
dMUEF1m1hjbCz41cRl5Trw53bdlvzjQmw9nI8Jptjq+tM/6Sfbouy8iakBMB/73PFDlHWlReCmmD
NPbTVhuA0EVHspPU3PIfGSRxeuk8LLsAn+ONRBu5Q0drEg5gGL+c3dTQIqlBWdOqYcnxX+wx5/bD
5R7s/m61jO66+mqYzY3FLbP7dADoHc4R09O3fpwaOAYECd7c6D74lPK4feWYB98psRd4JhHJe8sR
4eqIFxMmDZDPWGIcYlt4b8S/uHBTEuGbCyPFp02Z2M8C75TC34fVdWnxLZLC628ay3nJCN7r47Zc
2LzF+2+HhnfqcW0AAyt98orHjEX2YBrT8pLoE9DOONsl+qZP/zmv6QIqT3c/3vefnENhcwAXhl7f
099TA1LBB4ewPmguGFMBDGNQojSBE3xi3ufuXNb1WodysH7xqz3ogVe7WNcKftQasH6iM2TJdcH4
1py2mbluDg7hreAweDL+0s0gQpI4QDYbXPk5dLLf3m1dov2wOOLDM0mifbQjMaZde/LuV5vuYqkr
0qM5ukKP4XxHpwHRFHQYMqYhSW/qtllxn9Vpqebr7/gCQGbP+vQkeUQvgDz0jE/uCxQZYJ6JM7xo
E8+owWv3aOgcdLKcSPIuvvHyHqbLfWQc5wV4//J2DJNf3NLk/acur9Q5zvbkhETDb9L3INTQQSwh
UffwomG4UhamiQplvGwXpS3ISzrQgzPmEX65WQ1OYbKsPwDFJ5zUpsvCqS8+jEJyYfZlvpsecaaA
rtltFNi5tC+G8zYceiP40BpOAnEIqBCKa5VFUptDbcGQhvwirrQPpfajQUUFl+xdONzgfFp52zdg
3yomXTzgzza7NfD4uqF5HOljWOj874a74aUK2J78VP16+xY9pg3yBLKFj1eHOGSry88EofMMY3N+
CUvB/ucZXfoP8DbT3g0PfTxSoqTmLOdWG0uY6BxfP041s3/T1surbKs+Si/ufVpjZnsODXM5z2PT
TwCNXWu7xJckc8sa6D712UCwle7g9rSIqi4ODc/ertM82g1WZFShm33GmST+TLM+fhImS832svHH
M7HoMH0sZRHxT5xGJx8ez24JgRUQxBnN/j7x+enfUCY42rtfutbHX+0xljq0vPBMd48Ci4rX/2z3
40PI7X/7cHzC2dPNvl3imdW98VcMvgKzh4mzb/Jzd6gNx+nNTSJeYU8lyuJ4OaUF6/Y2Z1Wz0Pjr
8z9SwRou1p+3wxa6zRujwieKj/im0qkDTZe9s2en2BXL+cTGotn0jqzPEXGyA3uI7svZuVM8MRAT
fKjymwjApg5zX3knYTQPpq9iVZ0Ib8RljhszYtDsx3T5eYtp7R3nDo3Z1CZdzjt0EYkFTXqcT4rq
+tF7YCVjL0FD3Fqv1tvBk0gexJ7SZIbRGOh3rWctkoIaNP1tsgeXPdbvqNRVcS6OImsP2ZotbfEk
CnCVTkueAdIXvNr1Ab9vsToJWbH1AduyPD9BLgFB+65ggsAuzqp2wj2/sP3CfMpazWhrdPkeeMCs
2GWPn2jY0ePM/nph2gCaXakOzDUuLH7f9i8OsqKU0F50iUppmOem86Q+5aURhz/80ulE1PqMVyRD
9x59CfoGktOVwVWtXVq/nf3vy71H2e/ht+CRxzWeE7VCCq6ICOlQuVGPGlNeT9Wh/HyY/ZQFGUPg
MuRUeaeRxnOUAyXfpjQaTiAaTUKaXVpDIgsspMgbgcZ+VEbLdiDx6ahiZ0ZxPa2272r1YHk7yGkL
qlSW2S3sUB+TLfpvOY0Tc1CGwz8vtsfoND2pV4jMh1vRxcO8/37RrkH6o0eHHMxU/FWw1ewKB2yJ
m1CZcLgPH2v0WBb1HcYGtGzS1MXNp2uEubDaFBOJ2tDo12JMkbqmZ3qVn8sMDDlZ/VkIztT7eeoZ
ZpQ6j2dQG5qyesBxgL4hMK9JAouaw9S9olqfRsDd0MzxQBgYPVVdNfJBohzosNk1EP8Hct1PU/K8
Oi3IWleqJo0B3sSoeehz50AMogItJzj6DsoB6O2cifRzVMdbTVw3+Z7dtihgzGn3ubctqiZ4aVmJ
u29gMQFjGNmUtwzW3GIr/Lk8oCkVfdYPP8W9C/VH1NYQiOxSErIbQQyQncKw9OYZPOI/yGK01cSR
k2GBgWkp6mRrWRfwKBDmkzsBONxwbgGPnLCmJJyefg8wpbUecn493NII3EQqA1c8na11rW3N39P9
8IOBEO8u7vh4Y8/OdhU7DF8mdcCbs+jFuQIZna64syM2MWcTZUzaFG5O1WYQnRr2ck2YzqLmYgYG
tFqxfghU4MnVgVorMoyW/QXEGEZrGbI4BjwVLTPEQyAdIpPLdR3DlNewQYYYvruilHChsi1JS5/+
xgDJPrqFqA1Ctf5Er+hyQ77/JvIzOIpGnPjIFPAqxTEUoMEI7855UvCyD4BqVKNw6KDWfA+fHENw
OPd4Lvc1anLzcKqjzofY6aw4GDtMV1Kskn7+VABBILJXqjRqapADp4eYWWdGMHg6dSkork7tlXoC
pyFD0X5lrf65IJ8bNQsynZ76AnqyqICBWrwRHQt2/fr8FDfaef/Yv0fYha53/VeVl/T3Q00iMwvI
RWm/LQNz+2bsT7R62lMiOgj0FyzW7IkCeg71fi9+BOto9QQqbGiuHv6RIHy+bY5Taf+AVMp4118C
l4mqXp831znj+B9Qqaorn7tKoUlQntnh90BO//3rlTNxYO4c/nz5lWX7DvnCOUzT0FjftvujXV56
nztziRqUpBF6jT5zQo24oTToqdtZhNS6g/QaVgclknG+tD7XnReUew6jcqcc4AHzdqzCzlP3Wnce
EP6f7mtdzoMlbTiq6Ntwydir5e7PwZGqHq4iE6mX7qXUf6EnSd7xdA8N5/zqVE9AIowALdsXs4O1
SnCVmggSCoZjrJM6PmDOq0mgrF2Jl828+7EQj+CF54TUals0SvOIAizGX9qwfIYjvF27ceO09HYw
Eu3SwW90s1NAvxhnw26HporT0B6lfOecRsgdwV9whSE0Uuo/6s5FCW8ZIfVgr6MTFxSDajMARjs2
dY6Q827OaGA9aZvJcoXxitUeJiymYrgyYciEv5HQvhq88ND9a7a4tmcjLrEv3P3Vh9qZTKuo30wf
66d8BBm1HTwq0b1pdz6GN62Psm0jbWVb9sxlXh286XITYVLDude87HdJQKeDL7WJ3lOeb1JoVNt4
XR3fkeM4OsFTWV3WCH6q3Ldwdvx9INQn8r02LZDstqlYMR7CaHmSYx1/odkwJBNTVwCW0h9fIkI5
FEYMJx5vZhproLPW+NLKWoQronM5MLvXuYESwt5GYhJojQyi1rSf89egiQQh3l19m17x3RtZAeTD
oDtGfpcqHNMQWCNR3f6TKtMdUua7zYRYGdEq6Ye9A20/qewyKgWFlerO/CO3ii9f2j1PR4oYNFzQ
qduXwvWT9dilmfRwZmbvsb3N01v03jN1uL6juTJKt1ev2lN63+h5GApKl/XCloJJS2vv3SaiGj3x
HVALnKPG7bPUz/I2gPOT0CwXUp/Nb/6zv17TPHH22+rLuzQ7H2BoigS0RVjotISzEERqBAaMJj2E
mCrCwYKkIUEl09vW5JRmztZGTeTlGxEQZw9T0/lcw3JorvKNqLLMH4DCECQ4tXsfoglq0BcXkW7q
PHgmoDRjNV+IhQE97m4XebVSmNDtFJJscGqbWJ1oyJiNy2cjFi9xg/lQVgJpfgD9qHhb+Q1sCbdV
as/THBiG7g1oP/2cMVSD+qoEhgdFgCmepEsPpIWm2hnEV9Apc6nXWaP/mS0hqzEkOAR1vO3lI4+Q
B9rP957JdBUzNbhe8gSZkt+5OfU7DRtqtDpMCdZ5QaE3LQHTbq2esda4TjI8/S4/IQOtZCvN3nMr
qkWVWLNzjUJajsi/EMHIuPKHbayrlHVNO6EnQze1gdaq1csjXELfzn2eQDC82sm2cmlVCErz08lb
WnLDRJzpNE3iTPGhOboQFbZKdeYpX1ckTAkgl6vyHKnO6GmQ6JxgGFR6WHve6Stc8SV2qvTr9WWx
mrQVWb3MH3O0H0g9LE5Rp8CF6P7TjMBeAP5pd+fo7eTzz0+lT+ubPKWwq/EuoBfuVPpI+f0ZdmNi
RZ8f3HHRnCrbzfEfom9Otmq6y1gNg2VMDYej5mgiATmm1FlhaoSQT3TIn4gjPgVuG2vzvFsKc2c7
SvF7y+0RrB+MwhgE026SMHVnW+tMRtVOY5gHOw8nvTM/0OxPsF+Dz15t7ewJt7mdZo4c070mTBps
LgGNAAxA4/pqx5DR1cA3+Gy88tLBYFjMLmlUolA3ObYPvWVcD5tybp1eOueASc5KiD2Vf51gZdbG
2ezU27t5sB+ZLRq24TWmVvTiujPB8k5RE1qSW/ppbQdPlPDOkzPXPzVpdjecwWA0eM9qmAViEKfO
ChvtMLuxCUBBcd3kSrMV9nrtHO9iDEHf9sd08k0t/oPR0Dn0CNU5Fmu5g/Pg4rp5Q7pAKG/pXDf8
ZN59cl800LAdXekab4vVLsPnrtk/NOwSCo1pzd4t/hoOYgggIZ18ckTHQFQJRKq5U3ouBcvgIkvS
pSelQiMcNBgVL4lM4ZSiKQT46/8l/nbODHOw3ufQCOC57Al5l1bnL+m1slnaHaSBOdTykzmms8X4
L2q2jH69X7Q6O7o7Q/EfBoVeuhpXFx2Go38z9O7/U5wxsAIaQI5rwB1A92/KUP1c1mfTP1yjOwoW
VBZou7Ug9406RLwnLydOyx/3fNvhOnGXUkCDUUJPi1UJ2QKhvxbaZtVBhUsSc2U0qISnjo4BPoPt
/D59TkQgTwPla1CgHLSceREfwjabjXr3oT7l8OHthnn7F455dV5FZvLYNQxO0xzfKSvar7a7gW7j
1WcYBQv7BN4ZOpBQLcQ64V9kTsgWe/UZDRaZNCOznpYiLOJmT4z7PiTkHXwGg3fu4Q7Y5ry6ddLF
s8US4bSas2VMMMsK6/VO2737brXbXnvyfyU0oUXWmbmSliXNOmJhzS06nOW9fe/N2zNUHLDG25m/
ZJfSUqsiovhZ3+fW6MXuvZPqBsdnyLIF62NAS2w6qQg2mMIk9FCARbUlCf9p2vi0nnVmPb79xA+y
di+/TAVgLj3xPa5zloTRKw8Ser89uEJPNhgJh1N58kQqVDrxMkYQkc5o3W1SG9UZO7m0cOBEUqPp
shaPAyUijIphNtmAENdiR99mSw8OTz8heYGuQ7sy+jusLqQw7BhuliJLsSKpp3Xj/1luk4aSt5xI
+768YAP9FdB8IA6xZygYUhezz9VNg5iatR6kG0UBQpln/bA02BF9k9Q8i7KZ3F1lgFoaQyJa4YKc
2CcGMULjG05KfyynfT3Awm6YBh/Mdz3dN/nPmXhNXjrW31+TbikCYDRYicHdJj60UJpiCZNWsdo8
MzgaMII2esXGZNd5h/fBcnZyz4vTaEckoLJMHGvT6Bxb9elnQWcDgufWiaNf2XLmMKx2JJLiPqXd
kpszanphjJxtNfxH0nk1qa0FQfgXUQUivypngsgvFOwuOYksfr2/xrXXvvaaJUjnzJnp6e5RlJWp
iD7V3FlJzryFzURI9S5WWLh5ULbRTZcIdcmTymhvEomIvRuZFzIWPpx+wjjE9cQpBUVEW9g18Fgl
DyborvjUPmGEhXm15pGoDAQ6HFH6QKbmmUgIn483enQPfs09Ic+oUMkhqWaDbm0jYpwgYru1tXot
e6NfYrmPWzCTj0v2DucGFiJZ1A6sQjNGW/0tLq8b5qfSiu68iC9Mb/a27JJtVuBKw7r9Q6j0fV+G
/drQqTt2vlRfDoS7BVLYXaECtKah36sxNeE/jZuSxdWEHxXh4iVVO232KHlLTgWdO83sQQUeHHCB
a+OqjBHZYk5PaIPnxXNAe9JD3kpzCJaLe9mQ0rQ4SKGuAt2yLxGy0KvLUHSFZxyFdzSrvzwaHhgi
YfJyNVhp7XmYkD/p+mJPQWeQDguKXKpHtdKw8/xgk9NAgwTTHa8gtKsprBf8J+Zd+hB0ZWjY7Zf1
qpmPaCo9cUOl7/H7GOZ/V3pz6Z7YmULzWu1+qmBIO8ugi1kjbttzMEDvMLgEkPrIs9IbSCcsryuY
TnMig4R7nJ+cNlhq2v55a5IeBRWukQ8nHz1pAmOP8FjBJF2RLPEE8ic/BZ8JwA48Ykrmyrc8bNKx
p1rM1yKSHn41Qr7h5WmObcjWn7NG+tcuV7WPYHwEExzHFxi3576cBcrO4bdiX4M8rYIBkDce6aWv
fWQccBXJtnExg7U3EmRUhhhWIMA+QmwtFmoBikxXan/BkiNvhHySgsHhfUvVd2FOD3kuuLNsQDE7
pzTFioQ88xSTScG3JbBoUDn1TZZj30uWDx1OuYokq2xf69Nld3nb1SN89W4hOnXoCdAK5FhchzuA
445z/7m7m7i6ppAEDvnBZ4KeLR1vXlSMOeyxaPtn3PrlNilzuvZxCK8zuXbYgM9Uo5g628bTb01Z
XGwkdMYfsZwSEZHUicTGJEfEvHEry+NQa6y5RDY1O882lOXjEobM9PXhnb+GbfzjdhMc24EcZrWw
DawwO1D5w5dgJYtycoBaJ49Qih9wgNLPYwHqAAG83+b0PuITCTrSBp+BCwrjxIdduGdZOvhs2ngO
GdZ9cLpgroaqG9IDGWxII4ZEar6k8Rx/kgY1TX8//SyuaYNJwrS5G+Zn0cKqJ9LYdDBzpLYfJw8e
8Narq+NRo8zDGhLesrsDOQdht94zAgVc+r2Vw2hDx+EeO7Ul6c4N7uDWVUD0SfM4FwsUvZekHbRt
/tLoG2TBP4jx2xduIiRup5WKIEqY/CVRCsiEtsxm5RjyNmtrviM4yi+aZKVEMvX8O7s1X2bRLbfl
0yWKj4OSV7FakHRh220DqcHKP7cJkHdWT0CcAnN613AONBrof+vw86opELHYBHzocB+3YC3jCWGp
fbNbnScXmDwsxavfnJmH1du6EYKF9tJXumPsErxb1mVxC1o/BEd7+/txXnPTOsJSLuwhcKbZDq/9
4caHcsZs6ztODozYtgGJ7FsgG4yTU1q1/Ctys7L9CugxxJWPJsqfvCbUW9+KFVe6WIS5F9MgafTp
jMAWOPPXeG9NH7H8bKBp0Q1b0GIhBoTr38Iu9aYAFvbb2Xaljm+Zr41dNuzqzW21vbvhbfCEfkSV
V0CmqmS4HAEsjPErrnMgnp1f0YQbkmk0pxknzc7iPFhD1p2nzeDG3TgRsBlNnMgAWrnL4W/rcr6z
rHSaalZoI/1Mc2bCasPNF1e7Ce6DCQO5FGivt13uSK5x7z5muhbDTHNUGX32Im12SgPlYvg9EwO0
Yznv5AW+dk9/CMHheXB4UfiY2drFfhbKhq20SfURz9iy/CGW9G8nNMAiNxD7WI+4ijdYNco+WFLO
I6rvKC7m6cF774gZV+YOG8nvi0XKwdrj1WiLXTj8KkynryKeX4zforENtt6L5fO2dotSr2Ld0yLg
3WsaOvkiqRiHMH1ZuDgvhPUbZtLXp2RPv1CaMaWyJzOVafI624+ucasHEA9G3OxsR8I5qiRVUJ45
nfWxCYm4ZtgYpUKLVmFWZtw1Xu+ko+RGG3N4McFa6TtxHodV2N1Pr6y3rLUgSdfJ/6GZKwKrM6zQ
CYOH9G0Vg0qwyNu06q70oXlIbp9fUEur/Q+wtQ95P6RVCIBgV4cfRjGPGRv+06QUogcdPjpvel71
amgYLDeacuXdsPED5uJs8Fvot8Na3CJD4EdIuUlk0PIbPsYBjH7Pl4dnrzqdp6VAS4dJ6HwRQFnz
cGlpqKpxpdz9Li6IVemhTP1FPxUYk8uiuio4Clr+I+ad1QuafPVwO6iZyLN2ZCyMHijjtACtk788
RAUKH6zqGb9hOo+DfYsqs2TnWTlaZ4wBP3kGaTwqpEiJEZf2G0DIflgdTD9wqnDWS/E5qlftc5Qv
m3ZlWrLZBZ/E2vmCsF8TtRY1gh2zPvfpYT5DbpUVZjHmRcaXWWVI5cf8+TuZvEZ4o+5usq5IoOCU
fhLDP9ssaCIkBwcfYU9UZYW+k0pi7K0nBTim9hpbPiRo8ha5lNxdokSvyFo0hJhFXv+rJGINXZNh
sUE5Vf97Jhk+DDyOdaKcslcA2pDK2KuLNbzjnrDmS1foPwjfIqIYbokp7y1Xie08emV0daOWz6qO
i/hB2rm2iKRundX1ojtSJf8/4JJPOc5OYY9cEyZ3mw12JFmbOLDTRYOWJ1eC2sDyM30MNiSdIn/L
eAnufMKfgBvWrnLSEsn9i6kGWvbiYYrJiASAvLvty3aljImT/CfEwWfVk5KW8KlvBw/eBaPF+cVW
CSoUAspENVqAAoyJ922bifT4MEue00QvBnGQFW5ydfgmZV5/k5DvU1dg+k+QJYUlfnCjhqg4EJX0
mgH1DK8h3VmJzbbOpJqoMwVdO5EAQhpftwuvbkuFJh6ikE4kPp4Q9jYgiPiHkvOoBfS/g15iS8u4
WqhOYdGgiKIm39IAFJWc/KLKV6El/yocZlyVuxIqMQObxI0OAlFBAJEiiGrlts25qSunxHvHlTtY
l6E+x5l5CwlfnmrDFrlQTh70IKiKN0qlm0eluI7do/3uHHlDtLbQyDWzQwzK6IFt8Xh17AQhkV1x
wXUZ5KUlyqUgfOBZtghvZsRiiASYkEYFGuBd6RT8HDaMVd76HUXE0yWo+dJOYUlA54Hux5e5WMeB
UDx7+ILQrkRA/dqskO4scV59MVJKTYltuk6xPwyapIrqSn6AHPXyDxA54HQmkt/dhlMQIc8EcOEN
yRIvdrqbaj/QHZowU0DqDN2COhosfWmSn6YvIHAUeHnFGBpbb1pBkJJw2BSBWkq+C77El66Baa34
9UveIh4woqjeUPeuo0e69z9f8ZaGu0ulccU9geq1V6KWP3iUx6r1WEKrp/dJ3thTLZDqAwW0u5dh
sSwvqb1unZb/9s4dNn5aSZ5ejdoxn57CPS4qLXf4Jvoujzu3EbWi+7AMWbti7cKTd4s+BL2A20Li
C5wR5H49uEVHEKoDNZY1nMOMM8NydMf/ngByHZbsHgFgtTr8URNCEebcZgaHNnMBvvYYM5Ej23nn
8QbG2JiVhCJn3n98x36zA3ilB8c5XYj6lGstaWa7u0nkH/MARnqM22wgjp0EGGj4wc6LAKBAR5A3
26OW+xgYJCIYxlD77cIauNl1eOUiZsaYFUtcAPi6DC+zE9tTAn9sLJ1LcsT4N5JX2Cls+PApyEd3
/L815klXD4gfb2c/h5VzX/1gX0qv/bCiPU9TAIaIvR80vU2KjUqM/Ux4WTydfbcSFrbhHtL5z3V0
XVxzqAj2GgoqJ10LugbXiVcX5KeGytYFDVuVzTA1PUwMAIsY984wlNXGeQ5BYLAe5CcJF9fctEJI
Tgs85YOAMngotkGDdGyO54Jzx85PggqnFvRpJ8hZjxSUOkJWjxjcQpmDxOb9SQ5gYKTyA82DGZHW
ynJKXgFbn/iLYaHyt/+EHaggCM5kXXjFtQbvBhlDXB2leFgqjKH3Y35ko8cvIIVQ6ZHmdjF5kJXY
IsU3YRrzRPwlBDrbWj9jEssPNmInpl97sZeGls/ws3l/10PhYFZ6NQ5Z1Pt0bBhEihFD+vMM8Q2A
zBj+0LTho3TL3RuE0AaV9MdrwuX0cB3A+OiFbQz8XBM6CDY1ODa+0dOI/LVGLdybpou9uxhmpGiP
YN090iJue3ysHPmAEquyC213zlVkafR37E0giRA59jCt/F3Binydc09AlwNZhI5BgSx3zikM4GaV
hJ3G0tc4GcM/2oDOPcMHhuAkmveJj0BD3GKQ3Q2wyQGMhVwAyJjQzgAUxv1xhqzyFlNmsC6ldNmj
lytH2w4rQNEQy8DfAxYt7VjjZoRIM2kizIw5SSlbsv/g2GPyx28pVhS+VwCwhTRzgkz1AkKy0OQB
OrFrl1mWWb8biAu/HLF0c/jnNiApX4UwWexrNnG510qMHok5YyQLC3BRT3Ims5476AAE+TSwaecj
sf92JsmDsvC13Ws5YLe9/bgSwPpIzxwHc/jtfvNXGfrBM1CegmTjoUUM+X+OcE0wXWoHmOfQaQSz
55dy23n6PdF16JJ/qsSmJ99y2qRFe3vv7olRynbYQay6N5Npi3iBi0Xjix9BoCMJO2ea5VMgVTgM
S92tDbitdIsKEE0hZ1OjTzAbCIv3Ge8W9QgrQePr4ijEj5fjwgxUTlyAT95huf9ghFzs10lOrtm2
bI4qa7s6OLy9chMuxoQK2Ki7jBnhxCs1ggbCt5OVj5s7u0KMDHFzloPSnEmtbIdhCLRoj672qMdJ
H5C+c1MJitx/CiICQct5dwuvwRzz8qzslfwXMjldUySTBzB8EiJButXuxSNSNPr6y74CNt8A17xx
3m5Idf1X7z5txjkn/pVTvvp7oRh2jstyul3ep7BU/FFL0HAOT2WevsAzgVGJtfuMTgQcO98Am/UA
UAnd4G5PB4U8gQjrnRTg7KE08mjjEUhrpWptu4plxDAgQrTWNHHBiB+WPzI46UgS6FkxK/nq8r7J
ffedF+krFWRy4XfVg6zTQ6CEgxzMW32tlzgEqMCd09ssL0n8+To59dFxatgFRtHxM52b4bFbhQAx
KtuPICVfVjp3sEYg/4Ul9/c9NztkesZ07VfdNXTZNJfspxjVRlI1wmkCXZuDVGFiiKqDkzzcBJvg
WHMnZ6eGCxqsJmtUCeSu82vX0vMYWJX8EJ6NtYUEnRwQsxY0Ut11Z/dH2t4txTWY3y92a4lcpjFs
JOBta/aUcN46R+BtrL4Rz+JUmXCkK94T/AB+zSoz73+slr3dpC/FEmEVZyWPThXXj7T1V5HhSuWh
y406flrG2gwB4AAi7BNOGZ5BWEGA30K4uzPv8ziACHZIP7Bjn/R/XPH7x3mM6SptUXrPKIRN9GgG
6gXKVuAb0m/Fw7aHgc57UV81IJpBbI/CwxmBullkZ+UGd277c9b8K4Fh9B43OzxONyB9jvXh7Gfh
+AY2cRwfVo/hzcemRixhHkwNLrT5xWdiTiklBhcAYkClow4MQqggxxgRJwbzPTyyWKxj51vGYLpL
er0ZanNwntdYKiyKoZD+WziiBVrrtQ42I2nhfW0GmJn/NPCbwvER1RVcM60oKD0SKgmyabjUr+6u
YYZVp0FyC7HVsdph/vv2NiblEdGlU0S9fEnOYTaD98misNEosB19TfCC7i2qkv2A2lNV7ICp1+BS
dUzkuMdue9rs5uNSjP181ki2I2PGEggIdyXoJDkZ7sdlBl92JdMm6itt4sh+O/jk1AlleH5AMHHS
xZo/arEfCLQKWUAOTHiUSIwNSlr036BCEMXGATYPFh8L0jDpgX6sNGUil7nPiuW+Y4yL5WFtbXpX
iKFAB3/l8a5Xi+5/d89Y7rMbJfqbzt8mNHxlSJfkUlDT0GQiXM77m78GMegB4i1B85zRNNAIaOPA
FQL2PMDbywERDGKTWF8AwLC/ivC4KiN4Yu2z3MMLnKgE8Jz/zifvM3n/7EfHIzS9naZc7ch7JBJv
RaqogZFqSFGq4Su+c2zTxR+9R8du62erwbSlBAopLnQvtxJOH5g8VnE6qfRgMkPrPcdzY1SBf1tC
YdmIGt/nE+G2SdSdj5+YBOrXoVfz3wmf+ngy6ZEuT+jToWnS0POuf2vWhy6GMkRDjdYhC2F5xWOw
TFx8jQFvbtEjPMR3VzM8oFZEbXz4em9OzAWcO/zQ35P57LEyvNqsMWskMIxAyTs36AF4QLz2fqkD
YY6qoGqVV7i9L8RzOgVoxliu86QyUZ+sBa1P9Ue7g1EurMVaUks+nVe4X61HPCE0TVpyt1UJnyHG
2dzC+fDV+yCi3i7mBWQiUTQ5Uy7Ipwn+BHC47Z1b0xyNtvBkV+q74iolMlUViBcIB8YlwVq1Evpu
2JyqK3U3n+6EN17/ea0mjOaZwMRi8rKzgzg9aIS11TmdDXIrwA2Y8UU2gKOVZkc3tG5BfXUfGTw9
GfXNLaN+ZFAWaV0DMGgKM48e/Adm3nW1HrzA2eBTwHedpimVvW3ZGrPK+B41h7W6T5Z16Q1Th44q
NfIhDFPy6XToWz2E4ccxtuz2KkTNYIYL/LZW99WGrBh1Vwx3xgPUgYCbYc7ZyCpebEAcfpLR9wyY
vjdXnH6cu2HEkC9C994H60Hxsxk9kUOVVvvpO82nn+TgQIvm06yPVnkC/NNl5iSYW3pI8fQTygvp
lsy7U+W86zQ6rWxrmLD/+YiQd7ewDgvM/17xwd/458EjeARF9uzfOjAY0lP/2D34baCQZrihCBMO
s0W+6l1njWVry2g9skJRI0gRXbIyXz1GFe36YnOBW+Mem+pPN464BTtO5baRHiZCMNoDZh8wBGHY
7FKzPZZ07Zf5eP5wBVVQc20S2SnclrwCkfZKVkvIbUUYoXWoTqbDGtUGuhocGzhT4V2sqLaYUtXz
/Z4i0tHOMuqVeZ+sU3F83uR/vDvLp73s935/P91zVO43nP9Nbd4y5tcc6yoeGZcAQMIdtvar06Sa
vTujEp3esz+qgVWuORzfHZCCaZkSmvtMoCTj/GXBOxy5TVvN3hz4NVuBvizx8TmAetXAWYUmq/d3
xasu23As0dz7NtZBJEaMYNI89LcN5aYY3drQLDXodkJmVLd/e0JoyMZGLD0AkqTODHRYBi/OFBwQ
Ji3Wx0LQSXlkULl/aUyyF4ZzMKqa0S+GkPhly6bjinBXvRzK98HJhj1KlZ5gZS+1bac0fayYxaS5
yO0Mrh/dJWUpEvYa4YQTQoQpnV3tTOgBFK3EniTqoiVLvLG3JDBMOxrkTUypdpMXhZAjHyFZbsM7
0xwsbRyowTPZcEAe7lYQM/lk3j4JbC010vv0QcQ4FnR+NdwKGstBtJzcL8PLUqmJCUX4BNWj2+Fd
kyetDtKNHkSC6fRtIReRfCSg9ftz8uPxtGUiE4D0D+X9TUGHBG8LnQy3V49/mqq2xSo7jWs/n1Vt
op3b/uPQdU+0MUlurrMnd902YhVOmz7VWG+66W8HOFndcDCi1nUA+O6rXCKBwqU26hZuo1MH+RXg
PP75IY2e5nGalgeCienu3r0cVYuLIsNdT15ZczT8JGf73n+x+aqLO+miMFSkAyGeLn5lGC6O3X13
jtwEmg//+qG1QkVf9W4T9Wa2QMSUj5NbG0X65WVrWuncTGVpl6L56C4WqUA/K5xivWBQ6b/iC5Qf
SXieTsoHSPn/1KkQwKAgtzxQ5BLg+Bvh0dwfcwEdSTXCXX/jL4Yyo7rDF15caWOBwhZxqtgGi6Ns
872q892IpUCoYRnHXJrhqr747tn2gQRUuK38+9BYnoYqetgYjqzCQOzrodPqYIY3zm3sHMdjFIHI
25nwK6s+XM/4QPyLk3JVdMOezmJxtBtj9czYTsllTYW0o+C98qS7kBKXmZVUr3BJ6kEtPda8Cmn9
7wl+AdtJqBvYmfiym6Dw3t1KF/of1iGwrZmVadBq1Fw0cj4O/Qz+SBpVO0UooI0CJyjFhYi34n5R
p8HF6uzBzmUes+bDVML5z4ksdUeDgS5WGZ9CUbyx6RnLtqxlLhgOPGLxpNMKK3LTb3XIbVnVLBhy
tcXFDHvIX9te4Qow4OdofTkq6ks2YQYWF3AShDL37gFvW/XRglD3/itHYEKOipx9t7AP6eJMdi37
gVrwE6cvMpQHsrWLc4TOwvW0YQvBSyPABdWXzfkh7CRGlGE7q2e/HNMS+3tk7T8hTxVn8fo9OMR3
SnpwhD/DVxkFkaxz8Qxe1x8aNp8eFC5hhvJYvhCGbYHWXAH/o41zYNAtPdAL4vwNPaIZUx4RQM6e
/bObCX0u44hZ99IUPgVJNx7JKLDAHcqwYjhW1q6CshgqYnbNOUHODncTILYXEadmjAQgUMW49D9d
ZpiaI/hc9Mgq3GaYa5/sRcyBeNiAI3GG2MsUAYr1xIbzXkK63kmow0ajuh1B5wejbmpEOBh1+Ur6
8nRtSCX4GyW04QlzKBIiJiEyZrTGnMcJwx2xqJS+XjGXsYUUBr4ezeSxPhaJ2CZhLHuNmb2yt/iG
bAxQ5JNNtULGMNrZ95ldE5Q1oBi4w4dnYdI5C4twq8r9Ea6hLAF4opXXpYgAj+dIXWTiJ2f4GRxU
244y3+ZlYeDjk5QUFvWGrI7ggL6ZfcXbiXqJjVbmFZIkwavv5/Jcbl1N0ifg5842fR3tLf7xE00a
FFD8vxZvEJW3EIAB1UXo0+6FnNWpT1/Ri3pbRazOPkAIDICgnWwCTis3790plq0mR5Ejt2XZDMCq
4LJ+eBNRAjHEZawaw8HakPoBp7ELCplPk4MzIw/gpsyQEIGCl3BCPnUhZQAoM9ei2+ZxV1HuwGoe
ftMGpaciY3lyuvfVlqhRBXqtdPMH0/Dwx5ukIK+N8c5jchOYMlZzAILac1ST9JXQdtic0kXvtQ8v
P2ovqOQBGlJWt3EYEZwNhylCOkLq1QwCprViWclwOwTdokBjFwsUeBOf2QJ8JL0ccgp9nFugflKK
kjjE4E6EpBrqb/gjOA2N2Ojnjf3hSsb7lnOBwTWEDnOhJ05/r45LYsskoQnx7nHopK2+2SenC5li
vfcJ082i7tXDh71Jxx/mUwtQhaDv1Bc7IZUfhiKt6HruIsEOssaGjmWRl169jNj0SSgE6USmHIrh
sOyHqueO9lDNrx0eZaZjM7Oagg+2v5taT+9G4AYH4J0cqeArfCq6huMTrE54HGQ54GD4iijgXv52
GF4RcHnrjqXZyqrwDqFK5R2srN4R0AgIkTzMt+6J71gxawcWXA8Kw7AUiLufrdSnEhF0D3XMtxQP
mZ+qW2L7gLOmv7otoYEeyAs3ZGH0Es4kWlqrkBXfnR08OKeHeAFh6y+mD3GVschGCI2Cw7PzhsbS
JCQoR2L9i04iVxQwHTs52TP20dxhRclCmzXJAp3cXSRtxA4cpVRdkMJ0OpqnVVgJSc4Jd0g2SxjZ
ZGa9iCRLLRXEGPwwwmWvEZJgJeRv+mvVboV7X74Y/b7Gq6LHgd5O3wQeC07oLhJ8xpYkZH8yW0NH
01miNF1cB3lfUydgMRVh8kRkipu/ZjJdJlStLWhTFQhf/mbtNLlTx8hIDvi+JDu6lnRt2N+cir4e
Y1cZ3oB65miuH+6rh4YE5K98Cus0pK8QG73t8g3GRb/wxbXLwTGXMiJDurk2X8po28iv2evktG7h
X5O7d2dhA34SrzMN7ounlpXRUKRY7iH9toYxlg5xV0thj3FYzqFF5+II/MQBbM8Y8Eqyzsz2IeBr
/+ClLCeRY3sPnxIdetevSk7OYAr7NX1qItDhTw5mwhc1cqKg11WEbX/yhvuj0X6EX8K4TbMzwxfx
bC5dTPNwqcQUQW456Eso2wjjjIFSXw0DnPb//pfZmhm91nDS4uer5qi3Yt9DxgMW4m6oC1inJ4nZ
Pz+6xXbVnozI8+vB7yixL9iKUXPC7zUclwU0aiGdg36OxA3fR5+JtqtXD38W7j9pOATgZILeCeLv
zoRM/UJw022k1V/+wPoFM/1MwY7j+m990LohnTE/F7Pc57cjd2AQQTN+hBH11dwhT8b2f1Aqu1UI
Ox9CIjBf6eEb/Vq/FDM97emMbjuLZyVe1tKbX2zchuHnwIFlE2LHe+d8eay3ikNbmQgKW9Fr80Ik
hu+4UvLPgEzxgcbIMFNfC7YAR7dxo365JkZ0wYN6exKiyuZ2yj6T1ovslQFqjFvRmrZ89Ag2kI5e
aI2pM+8FAuxPrwYpsB/M2tyq7QxeIb5OPzHRdR+ULtYbcTCkfto15HnET3JuoPM1uQyxlGC8BrSc
OwWgEciXaJG3zjUh8gC4nViEjA+GGGJbL5B+5xqqlG24Z7ITvP3oA4gJo14wn9RaDGn0AdThIgCW
v4V4X+MJs5X/fplV2vm0C8t0kAcfwsWJDcfoLr4PmnyiT4efPn08xitQbwpwrv7y2C9X+gX78Pvw
Kve0wFsRgpYYv6+o1D3D+Yf7QX/xRLOlBL8AKAsJVS7OKJ3GVn/tCqhDp6FewFhvuJJwOGX1h/18
m4d2/NkjXqdj71yH5eX170kmsXeuby7/nfBfWr2CZy/nWpFT0/G6mxWqsBLM5FckNg94/QncUAyx
HQoB2iIU7uB2vAFw3JNJv4dUmRvp8s/uhSSuMb56tHo0wEKDLIYHqLqUrnRPL3/7zi7kI/kP0tqz
pfxvM9uL4jojCR4r4T9ma7oeMIveiahSZd9YFpGK3R1CAWkfuIuczPUGwBo/yeyju0ehVflrLdUv
EQnkmbzAWwzA3p97/wOlI2wuHr+wKqiNQhq/nN28Pixc+ilr9EfI1x+DJnURAvRHEDfcPWSvDw4e
x4E86hClKLM+URPt+ueggT0hrmT11XlQWeGKMS27rZ+293bOQe0Ha4Pd4hhsAI4ZziSQ+hiAlGCh
z9kdlxjW0WSQCr6hNefatN+wW9xnxROziqnq9ON0k/c0d8AQyecLm6YdgEvdm2fvI/PEKLOoOocG
jJBXoIz90jfc66Ltbfq3GHDogdE9DD3k/Exua9gNSLNXH+FTC0HVWGySPAC+gv78sm8xLUMqTOQb
snVv+Ny4KFv1ODNzB4PhVp9FsLMYpj03M79q+sDt1EhpuklFG0MQQLu6t/Gatu4KkoJVRBqm/j+2
wEgvFOyNpQg3NLMyTC1pIXzvL/NOnr2nd6Urds5Wx86hl2Whg489BqQ02qBlK6nfuz79dVziIwAy
LM+flhdfRy97mB5tsSe5NKIC7ju8iRHh8UtvV9oPfOORP8BOOmt18NbSnQ8LRcA448wx4TgHOBhR
ASrH2CAPR3rGS385ZywK1RQF6/JIjUTBSKO0Qk0vRtWT/PLA44ob/vqGXSNFSpltYFHGAjLxYQhF
MwhFXCXQWJvsh5LSOtIIJ+DQla1TDX8cLItPwHCa4bIP3mFNPhvg1CYPAMIcqJRyUoqak4kHCvI7
VpdWhgpeqLLUiAR2NyNFq0Ak2vWVXn4ohPU7wPqjq1UhftFdtZGPnRk1NB1cdsGLUV6EguFn+PZY
ROsJQAU0gvhs590WZPVrX92WN8sMKSFuBoKk61SS45ddnmCpYE/X1hRseh802oDXLx7MHROY/0zY
et494fzuPYxv1xLMv9TT3hG0mWc3NuRhT6cSLjsXt3kGZLt7EDawdODDBRDIdBkjVj8BT21NKreE
Xh0JXC3NI87AlsPYYFFhxErBgBQM+QYF+uHMe4zeQCNzc0o+OBQYunX9KaEE2C5pjUCv+ZkjzgXr
ZR716zsE5ePKB/nJFHVK8TfiriYWaLW0kd6igqSCXKF3VBtydRhSVapOqdvfhgYDEsqE4xDvKhr/
QoCsUMta/T/KGkLowSHlQKVjc/ZrWPhxMQI0kPQFwBLPTyIVrZPcQX9Ju3r0oT0N9yZBgBEYKU1P
ChUa2Q+/Om0cyVbheBGttIZoB7NERLykh8zLsbNC/7cuLNyvdq78fnXn2D7RB32FWKo6Mi2FKhU2
zd1AVRRTuxnJ3bry133aQLmIlnvwfMIQn3tV1IYeA80YaqoHidKj35ekrbOGdzEotmBeUXdKuN2k
FhUtvWbNNI7rmD5G/8ePt+XShKic6eia+l3HtwJwRl3JtS8LRhKqV7JcSi/N6NR0Sc2Gc+kB+lJn
HRmYSmtOODUSrmc30l5NsixgC0mJvvXJbJESUASLTr9PW6RJOPbwq4LqWlrtCyA2GbRk7/OkJGNn
GT03ue3HdIs8XLbLGpIu9DIfVdw5U3wQE57QHxYQ/OFBoWDkBRmIpgK0uUEBDmVqVQZOdOXYUrU1
0Podz8MOARaaFdwmQ9QqXj9G3A2XH2GlA+HqSakNzEnGrzf5Zl65xrdzRfj5GpJyI0QiHsy9Clf5
zWj277hFzCyoyvlHfojR0oNtegnwVWd4IF1leGL/WVciw1HHWmdGf37t0R/eDOE9Ew4eoxnlMnO6
vxdJhgL4BjoMo3tTt7S8KhJ/LpXGKDFj9BDI2OAEYVZ7CP8LbCS+HC6YXSH6gomMZxGgjujzTKSY
LGiD0U6cPizja5dBtYFmTbdK3plyFms7T8yaBqjkVbUfBsUK4dpCkncthhtLBiaYbp7qqN0AQb2I
aw2q9hsmhYyYm+Gdi96f1eie0TRgycdHaYVfrOWicbW1EE0tiwnvNum8D277zoJ6DStoDJqsprrf
xnVvY9WGTf+BCZ2em4tT4g/LpkbYme8Bo+sctAFcfhQTI+iFtMST3QB4blSs8GBYfDBmKFsP4jDS
/ILpfYyAw9uYGVCsVCX/mrE++G/vyjAiPnrLrvbvTFA7wuGBgcR5amlKQJ3zxc57mjR34001uV2N
hUDuqrubfoAAnHXEfHp8LqVawLKwutaAijdLqzJ+MyWkuTYvTByQr2NlCbrBI0+8A4ZTtBCMM5Iq
krni2WK+MZal5HM8DfbxNgN1e+fhzlatog1y5VpfBqWH9cQoLWhOUPcjIHlzkGmR8FlHVBxRZ/bw
cm+AthGj8q0Dov906erPIBtUKX13chthNTLwqHBwLKBx8HHRzji0PmteFdSLe0xbrZnlpGfeSXzH
LQ7OtIVpAhTwGT8dhgTLcFPSoxohsN70DPAZZ8e8LvuOubj7oiprtZGV4B/ArNAcV/ZO0Z8vsGtG
b8p0xNPJuu7Mz++7e5+Cr1apgs4RUY8wSIZuzf8YW4DWbAfR0KaAxWmEyK2vov+c1riwwX5cxqjY
gujAFEbvjeslKMT41jQbqKLQ/orHs12W+7sanKI66rWcyoj66kwn+EgnoRQbfUni9Lhz9Nw5tf4m
QfA7eJjbJRI/pk83YYJ24XcuqQpgJg1v9LEqUyR3lIKl+IZdAv/+Zh5p2uo30nypauL3q8kVdRZU
GFUdrSDqRA4fekPi4CO1g2Co5/tMb+BX1Gz5GNhshyAdvxIdiBIjzT2Fluo3eBvhKVj35UjB1hEe
dgluCwVsxdg6wAKHAdwhYuRtVIGVQux8cgdoweJmorDJNaHpa3hVRpJmiLWpaFtJM6NZS9pKXxwW
CCFrAu92jnaEevYQG7hdYwrgXl1d+BJU0gcT24ECEUXDG37xI2Dw/33Hc+TFczZ/aCRFfyRbnVMs
7+/LhA7ZtAWCztlt9CYyx5F9h3pHFxi1VxCQBmRUtXTX/WSbbjFbqXlMJOGUdYBnT8wtyZ0ccEdL
dkNLudIpAwicYoEC89kuqHTuP0wh6OSrXYBv4jo94qtBvGME5wg3jd7bjRAxcbe55MBRdJz1FxF7
d4ERqjmu0h4kwSv3GWgLQbfKZ0FvRVJBe+AZN0LMAkZFjzUI4ZcLh36Yo38TCCQy+pi6Bpu4FL3C
Ev385FEnB7hysUQN1ioR/fcRVjvNitlegwjgZfH9hA8qXQfSFDA21b6yDqs6hWQTNfkFA+8VzVNB
IqWuTeWJe/sQ9PWrT6RRSDa1yuDR9f5ri//3Rqnt9CzSpZN8/K7keXugUwbvh29tyerhKgnRLEdf
2payoeo3I2INUB2LFIf6Hdo5zyKWjzQAoGu0N6gKMDQiY4KiOgPA2YVPUWlvlIzMkEVFUJDQNtxM
vFaaTKpndqRPd2shBotSYkQLznZwDGL6ZBzUmhq2ujsM8BuozoENaQM1rhr0VbYjboLYwqyAOsIQ
YJ7fs9/GloimMh/JEiEcDvxAfCZtr29BbVHroPw8urTvHcqtI+XCnfrjahUBtgOUVnNzmKq+M6c7
ExQbSgtXgTIbQb/yVvL5xEDC8LJJvcv4ilVo2aTwD8V2hbFLuq0C5EKypuzQiOg88l2qEabTYaPd
+EmFg6x+2QqIZt1uwwYLDmlfiP/WW4VDuBR2wReD0zpAySC2oyp0noIK5A5ntFu2D/32aj6huzd5
O5ChTmDHTWDeY1D1mI0zaTItVAQFOAaICvpHaNDRqVcbX/fqJd7/mLtj7aeiexo+Ex+a4WI4fPy+
USGkl4a5GN46lMpAEKhKt1kJbHxI6VdCKUVuxv2r+bUxUlwLug2aMUo3MABRPx8IAcjZ5QalTjJ0
8Cfsb9yaAmCsJkkkmWGFkEXbQmGFYEcSjgl+FRR+45VxudqRBIPdEUuDRv8/Xana1evflnD00IG3
uzvDXWdtoC28RLttjj+39CKBfuHiMgTf4Xu4CdFX7Wy2cDL4GKq1GPJLmVzx8N1uw6vcY9N5QnlG
Kc6RT3lH5ueZlMtwcuJKqOKw/MP4NhwwLt8niZvJnTTfjPvyrsVJWEamGNvjnS8ZPTfFw0zzbvYb
wZbp838SDjH+i6Oqf+VAx1dTRu7dv3ETsX09lNL+KRkUD8IG16bpO3d5gjckZywze0+OnuQd3Zdb
jBjCjdv/69IO7I7/jtYxqZATdC6d/G0yaCdj7h+tWeuzRITEgNsmmPEjYZhtD1tGZjPtQ9Klk5t7
1fHg2jnPmkslGiUu5FKWx/uw0XKKYX2JA29pOcgTDI2PDiMV/RsMbhKN4+yWvA3Um0cMrY+z4u8O
hEaySn+GcTaVCNYkd5J0o2zWpnh+Bg+KunEJe5Jmn3mzkJBx1cSwp99Mc26TxdUod4p/LJ3Xktra
EoafiCpAgMStchYKgOCGIgw5C5Gefn+N9/Epb3s8A0JaoVf/aYX6C667I36Y/Xl7RSp6NZnZajRe
YhDjwFiyM90aDzlF5miviSTppvQ3dh9JBcAl8rPs5RocEZNIT36HoA1jw64vIke0LC1X0yOwh5is
w28fQ54RpU4jEkn2nOgTwHbm/kQwmHDSXB5ZY3p8Q2u9Wb1oJx5H4cT6TVfwVmIFMY70P8vr3T5/
dEYBXnQ1R2HrVOLahzue9Ht4ry7WifRiStI/ow/kVZo8vYQLQAb5MXmrB88c0vmk74QhGjhSsWht
gN7kWt6PWmDneGqKmTO9oaMe99eiEn2hEB7UBQ0SWTEONutlKzpbh3IfbKE9mTnHfFakH7Se57+l
iuXMiBnxmxW82QGSSUi6FSvGZfImiBNuzhbeThNuAjL1Dth+H7f9xlqc+31wZIiQtn+PtinHcZvT
+90x5mv/NnnEdHCFR4mXQrANtq786ZJzjnZ6gaxuogoczieTOUKyGBtSegDz3UB1FAMyOqsbCNJd
tJXzNk+gbECH22dNGzVs+TbGFgzBD4g3t26KTVVGqE7FyaLLISPsTiE4aYmWdDBEkdZDK1IsWhkg
yHAsnqKtvcbEBxwKpgF6jdGAuRQOxqdwufHIgTLH91GTTYMGyxHqvcY9JtkCLr3T8t+ERThfHxtB
D8DMGk9CXEyLUzFL+OuhsMKlPDy7n+L7yDmTyx076ARarLFjWT7I1AHU6LnCdxhCdHAEADxM/OF9
+smHD3aJGRa9Tsy/cSv/QDRAVox2KN1maMfkgbO/KU5tiyTBcppeeLdwZP2JEHpLcD1felV0hqTN
bYV+L8A/e/TyhnDdce0Ur7gQdklMZiPMjPiBYbp19tnLhkgxXBd2eE5HjTbXzbNi95d5qsIHKvce
3QkAbDzvKQQ+AcRWKJMaU5jFCN3aEJWM7tPB9VWWRDE3tYcdrtqvB71AQQ5AEW6pf11OduyGPtcI
GYH+m9D36XUJt0r6YZf8ib/MCSakYtX5NoBycUekjNhTxH6nYq7Q8H/E8eRt0cuCVabHrMXkQIxU
UYLIh+uiBFjuMzpnZoMjXPpkBnKzPvqYJxi+2BV5q/V+9Pa/KYs6QqiYvqfZzw5ErjmS2wGcw8Ed
K+eL5CGIdTI+kcvmBBdeFvI/CcHma0hGWMIHqpFp5swb9I2NgzlxBvV4gPZER/hB9F4f7gxA+Q+b
QBryZuBMLvA3ScNgLvI56R5JJdOyZOFqgywxaTp045ycuDuOKvRODVezfSoFqLXoQ3qWCwsi10RG
cYWBIjxzOmE57iAUbJQUnAWUgVQetQvB+A53L0c5A+PGc32Sp6fsz2ZKXSleIivh/DdoG5numlKR
bXgzEhbklQp4MxJx/2G8WkERoOPemZlPSh6ILQ69/WfEc6aDDhBX5RrDWWBbsc/Y6keqY7SNF5Pp
zuSjG/rxDgoesubxYXfAaM9mD27g2axholLXF6Lb/qK5ucfvUYef7IhuiIkvhdJpBXWrqOALY5RR
3DG/pbOJnQrNRRZLFnJNyTbey37RJn1gqNt2rizXjUjkN50S66GRShAUFdE+k7iRcKykFdUgY0EM
vhvG3wnDfC9TYoRCsbbq4SaBv/RY+pqinsGEeoB+R5ayf2sj+i4Aq6uv2U2kCx3iTG72I73Yra4J
t3iPKQsf07lrYQ39qD+oFyoEYlw6WmLmIkRGaLXcI3q4IBSPoTbO7zReZ3yRAjtB8CLCTOkPSqf8
xymMae6Zec8FaUp3y44L3M2aQD1JYxnjSnAsQHdrCB5WNM0nYlKa13BsbrAqe3ZVPOM9fmbmZoJE
fe/WnmbHMvlfXvupY4X7nEOdr8MuK+CScDzcgHlk7XA+r8LdQD72J5wtjz1daftb5tRsCXcHFhXr
TMNBvcoWeAthnomJ7wkmGJX2z1L4Fs7PlMVbd++2eFjI+mFZWeyNcLNd6aHLU8VtV9rmzxSUl7Hu
NuHp9s1VgEITVaTO+f9qBv0c0It+25RuglHFVazYePRZiwZfA3e0urZiTuv5LtsORLXYSx+m2ZsC
W48Ii2tPW95FDk0X/OxICzBSFN7UgQx0KSKFYcuvEX5kVgQvRd6pRUYY1MbtSjQRKsdlcXhQTbo+
ozNDMN7RceTo52zcJtM87C6xRRPKMJ0LmDUHpo+kU1HBQHAZCQfsS1Orsyb4O/nQoZpCyrE68y4m
Z6akB9B7sRZT6Ci/jqgg+6KLpOyB0PGJZn9IUOPKbzxBYq/wHbJ2dguAWNFAjVVxCTotul7Dbsa0
jVHvahkxYNIOVuXEJ2lS3nty48CMYQaF84NUrof9yQ6UQ3QLzAA0pNa/uVLc8Bpgr1l/JLqKj4BB
A0zKOaYB4mjLZwGnBoR8IZhv0ye8zduQCtCSkLnXNroX+ozTPp0A6WSiPRVfR3xEqfvxlHy0YEk8
+Xnon8LMDLq8491ureil4CF7cw+oR3AdEkAJ0wK3upg9Us8Xdyg0Vzy92hCzIUw8dP6A5VODT01r
r4ODkQi+ehcTtyy19b/r0YVqn6l0MY5/6xWmXajfMQu24X8v9jf9POREcDxYYMmbHFbfpDE4DvHG
OaJhfOn3HtMOh7Hm+PO0mYD+FpnPNfos5HTQMF7j7fTR0Zuk+fzxrfzxC0flYM529vFNu8Lcp0KS
PzRM4a4BuQoy4azXhg90hNewz//aC6j1bU54x3Q/BTgmOotTwJt4bO+7MRSoPn+gQfy/yvd+gzfh
GNj9+1L65a3hsOEjPTf6dCedY9tj637AqbLfmALgeLfu+nHHjkmTvHm7wZPdX0R/zh+6RknwU6Ov
v51T/UaQ1DxZ0yz3yPlxlhlIxpbEmA5IEgpDAEYrZO9qe5Xdp/j+Wz78pz74K4hgJ1h8ZmrenjBY
XcmINBFnfpZREsJgiXpdyktPZDYsCcL23rvxPtsMGukXy0a2RfFGENljSK2EUyTM1a9fY3ktcDxK
lIyz57yLrH/rSq1NseteIMu4s+BGVanOEUJB8JjB8oShjSFUk+1+oQyf0+/f2zmA2u4Y8lbttbHC
xi5BilpBLIFEpkeWodsEs5WDd87mb4t6oDY7xDgs8ZJn47iOgDz9p/9gYaNmbJbUnSfvUlDDAWz1
5Qxee0fWRgFWxTr/jL1uR74FfJQF9Tp/0IsgDM+/xsoIrOdp7bMOJ8iv1bEfc2V0eRpHV5hRXbBK
Dqz5+42++A7U/4D6C4UA7Ym+T49+/wKb8z3cWhy8DYqfo4XDFaNCGc6CJ5Kk5MS9aAcnakxsDE4T
Nh85kQcPYFLZy9mwpbK6Jcqbjali2xBOQH/wxNLqRFFAX6IOUuGtC3h2dg6JSC5FUYm92IJJiIZl
LVIkLEADSK2ZdHfWRzjK8qK8V8Hv0zqpuQwcKiBJC/t2O8VzD1gOASR7+egO6AiXl2L9BrLFqdeh
2/GEekbSOvSLL6ZZoJY84PNc8XecgOYUtHzDYSCbyJe9ixo6xoIXKHFTKD7HLNh0h+IGiHpi1xCj
jQrEmwfTxQhHuMgKJNUzB5eT3UK2DBeEnRayPxBd42y8QJdByW1s0u4dqk7pfSksUzFdLFpQJlan
rJvIyuS8VC9wzhrWyLp/0tHBCwFUe8yL6Gqhhhr8sjVEhdvgHTfDzQTzCI3mOQdko12eGUYUd9YX
qIbqdC+6zKhGikesWY5wbWPXLB4oRzcmq8cO8beKAECaT2DTTZ3hKq72zade4UFPBU5hhDU9Dr7A
eeTmacYTBoWcCDce6CoP2ByHdHziyqP2hvq6g+OA+spUJniXSOsTQeSLgbKzH8MKbDdn1nC6kEq8
R1PfVNanLooFl1f+dPjsTzIWOEie533svpeQajpLrWPhyBr2T1Z7SR5Ab3kiZ+zEIQVfn2a5eeqt
j/VY9/DFvnvYkFCUVVYv2RQcq2CRlc81J2FF6A0vE/+3UMvBhJM+Prsvc5ZzKr+uFQ5Vz5P1KXck
cskaciAMF+kF6Q7peXSkTBcf+aN+XxN44ZKhEMnQ2c4ln+fBMOgSz/d1GkNMrQ+0Uzg6wkrv5KdQ
5UQ7sxlYWMQScj3g+DVYErIS3a2zS7bPVJGOF6/eLtQhnRVPjZorlZXsZrIW8CrH+BAiFyC0e2eE
0iSTmMBTWJczt5NXtnDzZyFSGa5ptAtre6la5LwZO24TA3fcJeJwSbRhmL1JVBWBeQ9vFUmbGZPw
626cc9BB0KWZXUJU2oRrYNRvhfMx0A7RceYs3JPDwTfN3B5/US3yb8CzspZ5M9p7JlV70pm0qIyy
zkTJmrSNYtTEVs+Ee30/6UqEpcx53MpaWcfr7YjzwFTJWCp4JEPy0Fab6Arz7EpkiVYocXvCK19Y
1k9O1uOGda3tomfyw3FzJUrd7UKiIu/uH6pyUgUlFKVTSNsmqBX9CeHPqSezpk1uyuL3pT2kvitf
vatErHBSEisujIOpON0nzbBsZ1Fl75xWLMkmGQEy12DHR9WKu7uLcCeOSTC07m5zIub5u+iPfWhH
bl6Hv++ih0QM9TPZfEChbBJ+xeiW5KRYQv3OC1JmtpXxocHk3oNXC0MwjSTKewBJvf/LniKjcSNm
Yo+FOON24KoPCML7RQLdSLXHkI6X7kK7C7BEBtKTTc4DJnN3U3752GYQgoipGBFWYLgb0Ge7sPdJ
ne5cbHwX5EOHtxh4OqaVSQ2JGcbW6NvCNqYNl3O6ZGwTC9Yxbtk/gKXS6xR0DwCQUCNfMt+OIHg9
PJqfK+FzksHOux/zy1DQ5FtE1y655t3FyVIDhQAq4EXr7c48Be4dJuuuAh3GJBDe6eNmjQ3CzZGg
t5k3I49JGW9w5CNEGpT8EPDq4LLirSG2caJJoAOrhF8PQiMIOt5xH+vYEWHw7E6NeggWXVsK8Z7g
sQaIfMRdMKtfOpt4c4Dc8xc+K5pv85LxAsCjwPBzoGoiWCCAc5Kbf2uw9yMQCCrK9S5ursXgnu8E
AP6aUtITBAIIS8OQmzB9m8knklcTTFeC+7bmH1YqGJg0QDslVbUikK1LF/NmHOGQGC2CNlt8qI51
cgloBGaVaLe9yWjhRB99A07wrITeJt2y6v2RD7TYpITFbSwSyRZAsrQo4c1CJHgHW37+5nCbGAX/
gvN4SGIbviFSSJLLGBU8tQZ2rJxksE6WYSlJUDdsxInKJl7yYG1LMS2shzVfo73gtwKFBRt/ankU
EvTHt+NZJ4xFIqMk/eztyuebDbidGH9zvACG8zzHw106kW9hUPSMnc4sgpMpVRgWin93zJ/vC2lZ
bAiVlOaFRvrSc0x/wtQm/ZgQwIzRQIoU0DHdaCvb22ifBSjPyAxjTcmKi+F5/APNj23+d3GYZZIn
eDKyr7xZBteBR8CJ+WZk8r6EOzkEt3FzN/qBFDaO0rRN5HNF8qwgCFscsIMtyXeQkls6821vQkTG
urE4GaDTNsud5OQVkrQnGVfIKUmb4unxhuT7AYnfDIISubCziX0ex47pYsbpS0x+rtjqf6we8eLQ
TsyZ37ZaBfG+5saFDbA1oDfvoIvIV7YTBLjOtVBLWA01pA5a+uY7FCLFxgWejqZ40hMzAMGzCStF
VGRJB4YHQoepNlJZZBgGDCTxO5ehILC7pNCx9xuLRKB6gqHRpgnqL6aJtJL0+woZBL86zOObn7Tn
zB6JNUwYlS+CpN2WuRCWyhQHwcV5sKgyEg3iTVCRi13x828edt9OAL1XyBpCSNfG02M28F6lzFOg
dJgn0xY8k57xLKCYwN2Zg/wHH665ZxQS5fdyDr8AwyPLCzns3JVCsiTPJj1+0RhArOECt8Yj589c
XM2S9IUEBPP8l2RQp9xFPo1vw+J4e825cElO7supcVcwvpreZJ4in3Uq7LuN7fJEhp6Jl3hj0R52
hle7liUrl+Wuh4UiRA6Eeq0AzOHi8yXqlIgrY/DIAKoiUu53QAmsdrTFufIFSxbTsHYKEs5wLeLS
WbgYMvTfBHm5u+wfN/zW7lSXxAWXUg0oUZcdvqINlinZEySF3EDWOGIFBt3sSvNOUgLZrGf2hv0d
50Fzv5ANkVBc4zg+82dyizGOuQdftsiGflw83C6luMw0thS3Ik8WTUj8d2f/aBhHlBXjDYdIeM0e
uw4HIjbEIT4zzDtFb12tGbx2D5oG9GymSz9+jIE+ZuaGJZSqhS2cmfkM2CBpmNgnZlGXiN0NtNOG
0cLpgd+hbesVJ0zzrumvP4Xt4Jo88ucWx0c96RldNO+/dVd1T26dtee37FZBQHoU/VLsHgj964qY
J32i2MGVWnymauOnooU3545GT/sIpE7P5IZO9Wa90CSkR+g8Eq3SRleNE3OJvTQBHJhJhJ0tp3vR
74iUZRaLdkKECR+j1UcxjYY73RYw54iiobEBn8c/dFnJmxbna8g2N4GcxmciBbvAewqkrKt302ej
fcnAuaEV/ZqnillJdihTV2FHINPCU5j8Z8nPZNUUf89+tqM393Y3PgGLLDesRRK7ubO68He6ITZg
3s59d4z7aj9pW9cJmy36DGLba4xcHztdY91wdheEHL2T9fr8eIL35cV9U9CjBzV5Xq+92aPgYGA4
s0K7ssbeA9A0Cq7BFXsBop6f7mwyG5z+SN6rIolabHE8hAckeiSiTljFII9Jz2PLrcPC1xEOn3RI
hGKmsKiweMjOfsKG20gWDSxmLLF3ZWf2PTHQpc/VMRaPhEAAZsjJuC/UTKK6m972QXnT5+zdC1Ha
NZNlx3zhg0hqk5K1vRrCLtglxS3lbSJVaQUh/6QPmh4+QYREIsyjfEUdzm86mV0oCsGOZrRc8VCg
+UMZzNfpLGrBge6Jln10zLKF3S00bvwC9vSSOwEpuKgRnXyXwGBNqwTOOXRN45rNAW+gNJN8BSkV
7BpNIl6a4/HJa1Ojv8isgew8V4x5A8+NChDdx2geRx+0e3pqBg+zXImD/gqQ1l2tkEv1Ocauh3c6
INLvrDzRsAr3miuEPQhR+cqFf8wXXcumieYIDwQUqhXx033AFFSu9G8lpvQHgOzEMU9A+3PWNeZX
egXISyoAHDlVsiZAIwaYQ//ZAKTbebwSDVaXcYH2B06C8K07do/cNIFlu47ikDOdfpKW8+YwCxCB
HMuCeozlC3b2vPjkanBKB5YZWly2NdRgtsYieUe6eDZyWqUdu20/zlZFY3QkBlo7DoF01ZYfSaJr
L580ZUJwyT4w5KdsRG//hXq2XsqB6EvFTnU+aOMkGlM/O6olkbZSP9/dRyCJ17RkyJKi83O3Wqqx
CTeg1USI6NkBO92M2Mlgub/rNIFmDHtEhEs0zuHYmZmDJcJdhwBHRs3bby5baMekaUPr37phz8A3
95LrmgBAWtDgqCFH8Qk/gDzLRSJ/YlicfSye0FldA+jpFucrnXo+a4y+GfrQB/cPHbC1GaAZZgF/
Wr7oQHmM/YNDb60DGcXrEj6IBhfgEj7Tao10ExgL/A9jKyF7GwY2KMIXxulRmhGbX2pAqhSoLTFt
ogNhBFjdw0WRfGk51BsuFI2VxpebUJ+k0C0DmFMAsLBvxNZJnkkDqWiL9lue44lIb/hp0zCVucyG
HZUjcSuSJj2KijyFS6QmwSjNMURtGXRvpHGPmxBsDXyNehCRyyldzORpNyEyoJQXt9VgA3cLK8c1
XQjhmshfAHxo7e5wcxVvRFUMrwgs2P5huCGeRO67QYNcnYg57/nX4+VSkTM1uvyUuEBU4+6EPueG
WB6jQnJgY2TrzWL6PhhA4ow3gfwgxJst0EJ/ADF/SN9TIIuNeH/s7A/WAUzyHK1F/hkjfRciDvc2
hQKyTa/CBBF9ysXEFmLQCXdLEffhP5Th4sajx9cBvHdWyp+BdGiDAePm6QoHLwQa0FkIgABatMZW
zmy6ubRaG+ZjeszOTJmmri1oXt3BIoEGMbTnQRrXCB0Hi80OwYiw/cEbETYJJZ9ujy858nudzh6A
kx//fMea0P1RktPkaIhG0Z2o/iOeX+MmRBgRTgvSxFgL8QwuJy/BD7kg8dAULBEkn9Y+3aWrPul/
iCGE0I6QL7yO9iwG2/jkibXdC58tkYpfwk3Bcd7v5WDBT4OzPhgSp9mN7qgxIC7HXKdvUXosmY0U
0jAu9D96ACcUh47DcfZXB7PtR3ikU6xTUMtPHaKMw252cACnnI7J9Mx2Bn/xHhQ8eArQx6BHO0QJ
AYxDa1K0aEHJlsJ/MMQShcEud/FcM/Ih4ips5XJgvpRG4JNbKN3Bf75tCFVZwwV0hZ4Byz7nRinG
c2T5BoAvimQxRVjTs9cDRtmHAAHgaiPv81SaANhrzMKg5WM/bGIZVuOLb2AbQSbdccjYARpkjuXH
6cnuBNr4CxzcA8YU2Q2Kgge4U+bX7DctGrbAdQ43PD4TL9HyEZ3+s9Ftpa+WPn6s3wamehR7ok6l
k7QFaxI4CcUsyZD8B9SK5zWXB0wLEqjrZBqERcpr0xbDTSAdsv6/PJ+PCJCHdmbid8bYTUmgS7Aa
jSDs6asLsOq6HeBnxE4DJCrNVMVz84fz41aiDkWixxLBRxPcts3WIR1fgb8m4VxcHeilOKov9nld
Br7IX8cho2fSwqf7abG5iF0Dmg6+jYFHh9P5Q/kDQWdmsgaCqIkTrgsBklYgQ9dHpur6gNi4EGAM
aIKLmbkvdng4RoAgirIDZwgembRD/SH6D3mebH1xGAtVCT7KENcWlgYLmgkahPmlkOBWobiIeOSs
63BKEHEA6iA26ju8msNWJ+qXOe3cHFxepCO+POHf801NA75Tze8bnZdhwvk+NA/4edxwfU3D2mDS
5qyI10iiXYD0XK4OLZs5lGXX78MCwMLLMHYFEhEsVFS8wFKDFAUDdK6LUF3VR6wMDCexNJVEHji5
OigV63fFqknnll4pftNg2AwvGIG4hWGZyeOCRM0EZ0NFHS+L+NrvGjXFglDo4OS57ohV32qyvK0p
J+jirqUYYxUPSEspeXd+wfB+UXNGX5sCTljwv+OZ0NG+dtLQbTBJ+YuY6mNXYlZzghlxBAppXUCI
ZReQCo9Kj8XYgMLas8SVBloajursP6zmDWwLV9iGmri4ZGTWYPy1Z6PoxTX4FcLTvc62xGxbST9+
iy+15LOMeOGGy3DFPgxAEYKnsF/JnAqE98vW4CJ7cQH88Aq0OuwzAw1aHLeWKA51sv2D8WmhaK6g
GjizDMFVgrX7SwdI2w8hC98kRKLvaew/CxUKfMtiB6Dmq7AmbQzqCm0iSNZHDO/+WRPOMqiNFN0g
/UQLRlBGbKH+0GOPrggwMGxoLoQeCsSGUgejhq3PH5qLrcWOvmcX2adNJibacMCwr2YBZqCVsV93
580kj45T8do47O2zf0zP0AJtdh2RYInU6k5lSvv9iDbwDo0IeMRu4plmVUlv/IxONvjJpmy71YNR
T4YxQDNrgGi1NCiVwOZn65VDg/pGN5J1AJV25dE9Wqj7qDHMGf0CmuOjLeQTGvsVPX5i7Is2K0vL
QvZXgz2A/2+DlnWx/WHcpuw5DMQrs2lqNPp8dQ2kDTUQNgIl9CnspnvNoK9d2zcKcWERtRxxi7mw
5j0oiTEbwUvmgngLBEyh4v4p752uA7bhVB6sBVrvDqZ8Nsq9w0DcSF8mG5PoqaRc6uICBjeTfYHp
eKUeFgWarLJHZGe7yW2FMO6N+k0/UmASfGW3uSOU2/P5rJSNMo43xX0klmmqA+RFSa4lDXr/XBwg
jbhJ1iXUGUJp70S89qPKbuY38xDyaeztWpW9TRLBX1d9AEQJvCPFPk772I6J3H83qLyquBVyl67x
lh4jtqp9Z47PzI1K4WPOxTG87/RKuZPPET7jfBXvsje1pIQE0KnXocu8WAPFV4RYabC3ybwuANL4
Ndzqwxf7GpsLS1Q6kuUDzy5mGgc4aOq/LomoW2RuvwyRCChwfjuxhrhZGWyokdw2nWD03oiiD9gk
eMhrlcll3IFdE8oL3dgdh41wI2YD1E+AzmhS4dLAg+pl+PIuhIctxr5CHub4wkKUMuHx5e8zLXYw
dMThVwjQHJ+aM7YWHAq4O8wTOD67ZD9l7ObuymjgbqOxRUBiBqJiNxQJHls1RWF6EW4PbqfgWjmU
OkqgGjRnDiUITPHDH4ctYzJkb6B60vdE4Iju8VK8LTzHbiEwDUavZnMZ0rUfjFVnHD79Pl0Xhg2S
aShkQk+SvLzx+OBpRBBBcusKkMF4ffo3s1eAH8t5Ustb/m8Xnjwx4Hu5VLJpINuEbNgzdyLKSBhG
eFYal7vu5pMj6zCujnlnMQw3BB+H84fzhkPkPIiogASzMFJZTZ/kY0o7gY0vTSEIfBZEHPx9cPxw
UJwE26EGY6Net4iAI+zzEs8QwC9byTnEDtQWur047D3snrVZ3FENUGSjIaD67pqnoFtcVH033rbs
B3tEbSPbawssSALG4MWqxMJzTg08duHysH1R42PH8WsnNH6tvkxD1AvgPAs+8CMwfwVZ9LWxIrrE
hjkiGlj625Vlrk+mMvcZA24bhhRHAPF0YQ+Akz8iKc5qY3V3gdDCB6Jd4vXds0dkbXjDz1WcVfdD
6vUfPCg201DkDQgSwX7YRVnCYWCy/9tHFYWKhP6iW+S2ec+kbZWdlJb7ziJf52L8gchodMcvhjrT
1bY5na7W9G1OPAoXIgrhdfrUfqMVKrguTG2kq6kryQjOzYi5EiEoqDm58CQ4ec+G0EBiyRkkOhUW
nnsFZhPHJon2cP6kLbewpyVpQLs5yZwpSI+PDfOS6m1HWdxMajurrZZk/O3B5mOGYqwCLTTK42DR
M07+9BSz21N6HTlTS7FQM3lZfJwjEOWAT/UdVxFcZJpEBH1iyoCvt8d+jyvCL6/GuKzfdovrxkoH
UdZxBT3Ev3JEI4V1XVvBiKS1FYY1cgC8e7Z3TFQo0rQ8X+AXIj8OOIG5vSDtmwENX0AHy2ZfNk3g
D7NbKmz1xTV5B6J/ifqoY+C/AEngM1Ym9PTtKVpR/DWkl03H9td/+itALqTD9X7oBe0ccUIT8ctu
TWq938Fp7AGREsEUgWKzqQincE68kUSsTbmPGDqgKN3gGL+ZV9ZD4ZtFWdOFRcM3l/hH5vTp0IiX
vVTNiTDMq/VsKpwjhIl0cE3STx/lDQ7PMbwTOicqLHHxEW3nh84HjvHWlkbU0eswgv6ZWxy9nQjZ
eIuPTyysWE086AXKN2BYQfdbDq9vW/p5NMn4yY6NtkSsGZ/LNx6WR4924nfZTfY4XTUdUtKW0KhI
ujyG3UT0tNjoJ297N8fKDUf6sudwkkZzqjHPSUB72mRwErHGjb3rh5cQhUhePtCo4OzGp9573RbX
9vtFmDLvRRAVx2juAmST9XPJxbx8paV/MB48Eq2MMAnVWHk4IfHVhi9CnGu8VPx+vmeccpojh+hu
qvnDfiwlfY1YaGwrT2sV0BzE4eZh+pT0ogcSNSDok9XkRkNjmk1buLwcRlrUm5Ib2gadI591rRzs
2ZQ47TWGlJc104UcDo+fvW4wBd16F7fGYokX4v98vMdyN4LHRKYQeaI0RJH4EF+Q33jH69vuTHGq
JC7Sq2Elus3UPG4Q8GAbhLdHw209IGx9V0/WoWEXSw7zm6vhdamGWPNO0Vv6HYw8Bhs2efsE3Q2w
bXihW06GHkK4ip7FzX5S0Piz+eNnk9icsiruMYtHbF3e+iKrsyu/CVPVVumwWrzRN9Heeo+6eKt/
gb3R6kWn9TbUhrwVxgY5AuvovvykfBpuMcKplNuB5AqqEbeXYAC32hp71MV5L9Wms6mSb2m90nte
ahHuUusnZijvsvMxSO3kxkEO2+IrRlaoQuiP1V8CFx7iNxWJ0yqr0ZkQAuabqKvEG2Bjq57oyrAd
GIZ+CtuMwvvJp+/qEejqNkmo6KURJGYClRVdjCmptsxuYchgi8QaTM3vlqMX9WE4T1moBU2hzifx
ueOX7wIoc7qhVxJEJR1oXhMzEb3p0R8DOwArHovWjBiJnbggfgxelolGeT6VVaLSf5JL19sEYCMH
Vgga9qC6nCemlExsL4K1e3aCh8yIQyUEkFBi/V6YFr5xVS3ZTJqcM/18jeOB/qeHc1zAOAi58Esp
CYI5RZ8Pbs2jks1Mha4rn42DCzAy/heuNpfkWLcjhGLWVoMrhaJ3crEgkpakveYLTeM8qFLSwSSj
+2yq4yfdPKNVAMf4oDBsf19gG/ykzJ6PpyrPEUdvJGxNH4IiPEEJy2Zoa1NNLF5P4ojG6X9rstaQ
tY6pgcGtIXaPUpCY9W2B3rMJvWPEA+f7N6Pv8mmThCib93Opcv14zYX9fOsd1urNbG/hT74JzC4V
Ine8BkQdJv5pzfpBvw5pHbNHRhajqu108zO5yS1UWi+zQbOcopU1qGS4qTkrQ4ROmWn8ZLcc3W38
dhyutTdtph35cRY7USqKNJLlei1O44KGUGU8l8JEbaf88dznSLr5us+yyZIDOVrC6a/lNjwjgBXn
NL/t9Dnf+wp7dONuaRGf9WHfOAJ2gFBkjEgNOvuTAyIqyeE+vLDw8768eDf/Jg13xsaVtlNWTiZY
zVZ25aDIO7OUl2884kSoqE0FpiEsyJTk7I8vr9lw25Fo25BgQz31m84O9hq7CburUF5ZM9jRhf7Z
1cXsshFASz2GvVSU4velOMz+yLJKzqWhsdxeULqJkxG9ScOgO2bAWKORMPdz1w0AgI5eKUEFMMDW
bmwwaOlTxD4HbNoppRlw1ObHLJw91tQTtC5oVriUhCtJX/qnTd9l06RKF1N2B96aSUhcDZUTqlf+
zjSn/zQzSjMS0OZlgTw+BwxMJhVA4D73rvYrumIDCjzKL1kahLjbcVh7SCPc8eHro8md3a2brBFi
608ODVU78oZwhXU1dgAcijf2WlQHL87L2788p6vQXxGIlhGoS/s+pyxY533kklwdh11TeREULE5d
IynImFMEFeCHF/GJ+VZp3Mpdi6KEAOXIJhZapNDlKB2p9Mdq9r4TZ3sLEUXtr9I0xaJBGm9Cd76b
JS88XXjSILRtNn1Vj0ZUiXxzgCUSB+9gRBkTRPg5cb5OkUeDoyUXPepYCbMsCA5frkAzIPKZOIbx
vzIK8HLSXQSDRmRGCzgoNAb0cjq9D57Eqgi1GTmwuRJLRfEmSl2cqnkTaWdMeU3cud9c19bj++xW
2CNQAHjY3biCO0v1VJrp2jQC1L6/WPVk8YqKaRJNS1pVrvj+GPglsRzBkb3qNjaGUl7T4TnFEKqF
WjJdNIevuMs/3ShRcDAr4D15+EhgdtV2opuhotE/2kUUwegGjke6/nWzc3JzvN0QJBB+gM4JlcU1
u+B0y9+QSwkiPLhbDpqMgwPbVKCLMf8ERUfg+5PjLT3H4mxq8bNUgzZjktIwyGDyJLjM2jwE4jaM
WKdFC9+BgHIPJZ3OAT0M9QzuQrY80JDkQsci7dOof+x+jJLeT+zoGo5oxUa8GVyN1wDAKYQ8kV3z
Kn3FO+4URmszv68fB/3yNocYtB+wI4hhhGIuWJ9nDpYYwKZMMjVndyvYHlJV2rs864ow8KBc0Ztc
p1RQ7AZ0tLinhDBz++hamRFjkHvORpMhhYsdB4s3m0fPMizuYgwoxtZJLCZLaSdyAiAVSUCNgCfG
IKeTjBOlxboDBz74LT4Xa0RLbxUEfWBcsY1gp4zYW12O3U1awieMxjCrppWmo/6V3Cn+KmOIe8lZ
CndKyF0JzzaakiuBnVkUiTVdAEoTsLVi0OhlDz/jkcs44qTCZTEXQE7HdNa4TOz+Uk7UMj5scj69
rc0G7PEauHCbgNVyvyO7G/QMGhGeXtgLFmqwUuEyRFMh9p9ifDMQm5cMfiYRORNCDBcfORcoSYZk
NC0o46GjLHDSS1c5LkD8e5oyufuMu5vDuwVX7g3vhGuFtAAv8z7DBRRnJKsyn4r7btqkVoJr0ycM
0FoaXkN/eomYf9JXtO2iUMKOBd7bgCH2cnqjh8cWPUp5ZJG9sM1IpjXGfDj0saTgOoq354Z0+H7C
csCQ4s9yS6hfg2gR3blsZheeE1QmrIU81KPH18VhUD6S7TViuUuUND8xLSUAy4KuO/JCBTaAvFRg
albq2uYG19CIeRB5BbPtAwXGkDkn7iKMOM3g5lN9mayiZsAeBVuEQoYHJgu0HGprK4oUWfJKE5dB
JhXll6wkjDtl2aSR2rTgD0R42NnebVjwsDlq8DgEeTt7LVtcB7acCAsGGDL9KHm0mBLytGSZYngJ
lZ4x8xu63Alui/cnHiJIP6Q8SSrWOMC032GvhX8I5Ipkp99SJSjwUP2aNuMIg1KuwC48RgmWSZ5d
JGxA0y9LJd+rwISL5EgMy4VkWohHgPAUpvwScCbxptx72EeVfsRTNOLDLFo6xSC0SR56UWzzm8EL
Lgqhwx1zj6P52bz4sOY3kms1bXEJtH7kySwiPkhpM9xuBg8EMIOnIg+3ZUYsA0wbXp5uM9QvB9ts
K2IJ2nNj5fLMqQ09TM8Mi99gCdoeKxAXhxENBcYHVkFxGXLzYCdBTxfUlqqVj8q4HrE1cWanc2/L
I+ZRCJfpxdjmMTEyoLkyrRiRJTaprLxinlJB4soyJ6QZ54RZVng2aHLXAjb+axhfqMfjAyDxjKV4
byrjmhG7cRcRrC4h9zBK2IRkcPO28Jl4t4yWU8Y/n6yC+xrDx+N5ZDxKISfyptjd2vqfavF0hBOU
9a0/PqU8GeogXmg2gPDBq4wzntLbtD14OrBBIPlwfQPHy7zEljukOwc+F//uOTqM/ZBr30OegT8R
6Ew0rtOewcnNdGcsPyTsCuigS1uXHVDuMRQ4nk8W6jETRu5TogbJbSgZxIwUSzxWKueYFHp2pDr3
drDWWHU+kK4YiGdnRdtrBfjMrsvqXjBoIIoVMLmSoh4WCTs35y2uA74W7K8Pr8c4cnAMl/Em6sOn
CSesb/Nia/FMCziGUFhQHbStKTO3zwYDUGgslzrgEJ9cfo67WWT8x2YE8QSlL3FxZLK1+AQORI+x
QJPceMx4IKwxb8RjpRQNEKcmO+FXFDVYs83gP5bObElRNIjCT0SEiAvesiOruKDeGKVlIe4LKvj0
86U90dM9VqmILH9mnjzn5HKS0XlkGJbL6YewpoVUrUMOp49shMvVn0B1u8TzyCLeCUZBeOIEQTfj
qzlOpth+AjgUkbL+f8/OWV/EMTMSb6eHy+Faiudod3OlXmAm8p5lhAVDbOa5HF/UcXNIoq2h0Gcq
6/JX/OAYQvJ1J28VeIEGhyT4AB/m19WEB1QX9HpKoyZ6ypCRm036X2Pg1fxJ1COcYv3FtmaSCEnJ
cPsDEqkdHcVYOWNyO1GiR74oXqxdFlPxHKiBGQWuETxEsIxKsn+wFj1SKcNItcFNqIjEe0nxPtiM
FfFhdvl7IIb09Qi1ox73qHUpd3TK9GIm4MEILOBbOHVcHYCDmupo6VOmiMxfkKSu5gsOPvUFtKuB
gBP3gYHvzQcYJCwbqbg4XFN8RSKmMVOlCAyyCxtKsju5M9AQbiVlTOvy83sHyqk3DxTbKA5ZDoGI
Nj0YYMDX1ED9cTPqRXyDUCYH9ohi7GCunLGfHsqc2PcQjwzsFqS8ovLJmU6D3GIMhE4VcbUKyMyM
5aJlqtpjIS/8IXmA97CKX1HhTG8MxRtViFfleNLEYh0Xv7Q/+j50r3+m3CB//R36ahtDX5p5otf4
5eZLzg4XDjl/MiGO1hac22Q+A9o7O4qBx4iNkBih7M8RVxPkHi2a3TpT4qXz1UY/uCNdIFUHTGx7
419m81kAbIILgCMLeEd4DLgo6/nhR0qHW6wPV0N9doAjx9rOnPLSENROEAR44Kw1NyriPYsFVLDU
5yYwYR5DVOSK5S6TUbpCPQEJTsuD2MdSwFwAsXVMbGT4DbZEc3STky75PcpCCyEgzE7qaeqajl0R
GGpHbHYeo6TCRotY96I4zYCouV1aQ8YMcKuS+1I7wuM7Dc+JkMw0uAGbjkQfaLMnWP0Xd13jawba
Z165UymghJwta31X1F7WVvnOXeBrQdJ1hdx4Q3SQsmzWLBfc9m9q6Zr6iojNWlQb2wdWUgRFY/a9
Y/icAs8tXo8PFGKtD+wGAOAJ/IYsYU/3Iev2zurHV3tTRmk9ZDoCD+U4nUyaOGltRA2k2U168BFp
0PCG9DA6TR8smvDtiQayr1mGyJ6jyAsBs6zvRXAaZb5Lq5yniU3LCM4SA4ANdcnrzOuaIBQclu/p
2z0VzKTomA1TeQAFmepmxN7vG3wRh6K5b6Q0k04+LXg+JYHuaknQw7+XI4JVBoAWtkHcSYEASHOo
yBsyBIy8vjReCVFEPvAUSilBl24ohrOX6U8quOEKZhvUGmbmXJ0Gd3PdrS1oOFDmcBAXlBXvU++D
ra/xZVqD05cclIeQOwjOQiApbJdCYZEiUxGGqYw0v5jvaUlGkgBRvJg0o5WQl48TfQh+3vVeE7zj
kMByB5pg6szChCFPtjES47FJ7T2mO4eN9+DONgdrS0Rc+r4xedrJgSvkDp7nqcYx4XDvrAnc5egI
+CQZPOOiKRM0gMsHE3XIjPCtYulrhizxVC0y8IjlfLnGFg4E1xVHMu4uro4rcV/ImaIiuPribfd/
IBNQ/TU5iJTiNuzDae9ZGbRM8VwnaYBP76KK4DHtB6Lbk3SjT2JzJngJ0htNnG3tkZ2VIPY4i/gT
3Zfwu6fE3jkC5st8x20xbPu1CSh3Vrl2b0s5Mgec/Og8wLOcLTG+onCBs8MZ/yL4LErz15ib3nq6
bBhm6lcYgEz/wgZUfJ1ejsaixsu6zvFXcyoo9+xFcMlAzPgEh/QY4NK/+7tFPYHf6nENr6wvX70O
BrEK4V23MhlLIvdczz9FeydZpSQhTj/z/WS5nqx84jCZLMRf8guonuZu/IDYGgF94CM1P48Vcp+s
B6Pzavfh68tkmJYbkThe4eoj3LLWe4d76pteUFEyVABkzl/Dn6cGGdiZbI0L1LzRRREjvD2aFQzj
AmxUtmtJyFakgN+0jCmYuJcaLLlps1BMBUOEni99wU6q2FeWwQ8SGRKxaQehjIGKBq97RDfYG/DK
a1DlqxQljXFAQg/fmhu4RO6DkMWiDN+J+MDfWY8OSSK9KaDFs/WCaK+yZLVoL9H5iy/YNIqDNoPL
cOukCmBVyq6e3w0KAxcFiIns/0FGdUKj5nohl0OTgSTiEJ22HEekIIioBLC8uMIbl8uPex0evXuK
blExvZCnfhU+eblckXhzbIzTlFVlQlyZkfSTj5qHiHEu8Ce5ahatFM6vdcfJzUIkev/rj3Rj8UKl
OaYhu3elO4zLISFXeI4YIIi8dB8UZv0D3v97SdHZMVoWtHiERfXk6DXj2+LDpPqW9fwtzCez5gfu
xVei/QynAfidZQeZPDQ1p+vubmYngbm74WFc2UokbMsaOtr8am+v9iB6Fra63P8p0za2XxwQrmD/
fDcKMqu5OhpMC78D+poMpg9HgRQTnubXRqiWYUUnIB3YaJnfwodX7NbbrPJXgPSkiz5ALvK3DCCw
FSIlSWEUfSbPEWiw1EVz6V2C/NzNQWkcGVgIZnwbSdC8bPe6safilWPczfp2F673pMobDF8RobF6
TNqLHpcs7kp4NjA8fF7NPix6LdgADe6wNHvAwnZ2D1VOVigwirGAbQcdRDJ0E8cMAqgIlRezt/4Q
MnaGnjPI237FbUtv2wMhtvUQMxfIU+kOtNedNb307+QyaIO4kzwTxNVXZOFXs7slAwtOCCV3tHRR
i07hdfRgTOAxa1XmCRsL2uqNh92e11p+0M8rExk0I2xEhorKbCAIkLygSEAQE5m9152QqLo03ujX
4BbIylk553CQnGZHpq2K4xiewmSUmI/l3V9NaD5+H2G7Tuv6EvR/G2z9KqNLFlAZGizuiu7Gbgop
od81++CM6HSf3jliAmRUjpt1m7uyBU1GYU/4vlBtRriwXBLE3D6Hpo7uQxU+AgwXnLjupF6Ms3Iw
csd5QYMd0p8pR2PAjFZaxVhYHAfmk/X6YV1S9MrQ8mZX+g5PH0Xral78ImeGStCF2NJY+t16+A2t
3PQcK6TA896cYYvKqPuH6Qbc8Q0jgcXnurepZtWPnFT8OmafP3XIY2S6vc3ALfHJUXHeKRiR9gXY
cK6RMQ3H2YBmeKQOO6wHKEEZfne7W8cTak9+82rsEigQ61uo1n1aCDQanNLnlhyjccdO6RK2kJmO
4EU30FBwth4dZ+c/WA7LGhB+CJsbvbm27OFnjgKxG6mjavhwzn8rLobxiuk/0FpoLW2OcJRlrUHW
GmuoQeina3SGYoL8tGed0We6q1SBdkzo4i8qDdXKUnsY+yy2VDUplpQJkpAez5zcQ7Rz+jHCEfJH
liWkSzvDP9M6RkjvHqYIiIhjsgJrHrHQqoKVXz4teP0tWt9UjMN98uDK141B/t5eCnPyIfloalMF
ZOrmz+1h2EwfeJJHN/c6blPvjwZBm/uDc77sephuXZ0jFzaShJFy8fuYgD7pAAFFLsubowWqYnbz
DvAsXCSAaOdN6CM38D84T5ifULMG+Wl5wzWVBq93TY5j4pdzdJC8xMW2iFgnIZ6/vK6N8jLrZ6R0
ZkXc2xNURcy2hmzQI7cF00QXiOxI8/aWjqDt4O4sBA+tbTl8To/jc0KbkfjwIS1w1eXVO7GZQcZx
/6Akexs3FpG+qS4L9w2LH/2GM2iscqqfzY4IN5W+oS9qboCOcdnuxvsD4e69PXGERdBHqdknj7pN
tbWan8fIi+AAPKYD1VQeZn313rW5V407ao10t9G3DX0c0noW/awOmYyKLnGXHs72mcx3AgHgp6b7
Ti03upysM4FtRDUIY6KMpfukPEmE2/Tum4amO0UeTSzqM+pHGqH8SFFI+deMKkcd0zH9JP1QpSMA
1TFHGo4Of0+X5vJPoQ5vztuP5Fb/DnZzj9PSwTgH52yZgvcMbjL3G66STvuicFi7zX3YQg1qDDaq
c8i0OTv6/NlBZN1ZnVnNySw8Ud90TGgj/uv3EcsJ7nrd/AAfBBmRq+TETeSKNYhIGCqjQ9s4MSML
14bgk5ExrMJuYaCjpZIrjAGKFodsDZAEhVMxlei8S1bkHZQd68PyMX1PLxSU7D+vD+7jPcRfwqs+
OQfplpohaBiVdViT0hBGnu5ltLqwd88IRdNj2jvYvPnBjh3MN+I97wE5y0ZDR27ZxtmXCRGIZyiO
UcI9YmIRcN2ee1b3ByYgyG4RAWr8Ys0tYDiiVOO1Jtu0BnfrPLn9oGidkUz/9p1uCIWFhnTgzDED
oK0lrUFxMGHpTfA5odlZO8r49Lf36SxdB6zgD+wEaPWXMxgJIfMecwhFTPtjXxqzDFlsSp8ZjjQL
INb+UOPeLXXDwua9G4or6BT061QqfmgOG4xGwQ/gfAg3A5eZfywDeBtD3Fn4MLH+PHJe6SYPGxcD
lx79ZXVM6/FH8a7ADcX6PWrHg186aGdotK9FT8ZWTfu+IuM7soGFWVc2g5UBMXykOLO/t9ezr9Yn
3cGXfQgRlvnxQKuHMbYoQpFUsO9i4Keh/Yht0+33doWCBreTEXiYqogWQMjjK7MYa3BiIJ5+5+3c
yCTXj/WJlJR41cdm4XKl5UzgLhI80OGNToVd/qfHzJ9wWgxVxW7R32330zfAU9rd2724YNFjtHxY
5NAdws7FhsuwXjGeBCr7+ggntWU+ac+m4i+MWSvIhITa7i/OMTg/LqDlMbAofQdi6LIfNZTr6PuZ
Tz4doN5zHzl+o+RqvwTYPq07ZPLpmelGhcwPx6MSyR6moxTzo11tNFBX90R5XLWeJpx2wYY60YDM
uwv7Rt1UNK+BrClsyCH7OVceJRt7CNZ/I8cstvWZpHTlD+I2vnd+odsv5u+MEV6LHnafIBVTvQvC
UBb+6CgOyqOuxA5Zot7TI82GC7xQkxX5LDg0a7+Sd4M7F31vW4+PmMP0KYX6iHpYyxBmwzkkwize
P5UPdcNQqNpZuT5h28ZJPBwYyqbwcPGxT4wONIvsfMIeV7ABBorh6izIe+0zWOaNrfmbbm1/8sgp
+qkVJzeqKz7f7i0A9ah26DjvYVmAaXKTodU1S4qGJQ1ayFZ41bpw4wBxRoEgPn1INEVMupjVoCa3
Jd+cOm9lXdco8EPksxyLJw7vyryie1uWmH3ro5sNAKTRDXjMBnNZs0r76b6QN65cbtO9Q76OyhtM
ZosCl2CiIAV8b1WKWdG8Zie6eyD1IjTFIIoYKVl+K3q6GXgk1U0/ONiq99iK5vq6ptIkKFFHUKXU
3pGBYiwh3uQQNJEGIvHOzpaGEnc1e8avFL5YVvm7dLdirRd7/HsIXiNzNKlFEpAKfdhFWExzz20Y
k2ep4SnrOlXaovnEF6Km24PzJgDNDqZWzsmYHMgyJpOPBdmC2bkQ3Nih14fy8GT7XCIoPOE0SR9r
B2oMqi8KfyWWw/jJEYvLcistptp7ooseH5aX7XEs4I6oqC8RmvTaKEY6mr+crb7W9ZpVlExdzDUz
YiT1EirYLTZJzm1aDqmQhi+vRiTfXZ8TcogrmAigitcNruPDCBLOsM2UcI1vqFHRt7gr9BGTnqbr
ZGD0mEZB4axk0N4CrmmMQ69JObwnDToDIGhtfR3zIfY9uZPMD6nEEPK2eB1a/XKoMSB7ezlQsYq8
ckWhfUyKkZq/1qsUCS3xZufU3GaI9rmPnM4CFS3A9vQUrd7I86kV1tx1w2KJEvP3nl+BnCgJP3gT
jJHJj14IRPF7Gp2GN6HpndiLw7K17XFl753DsEs6pJGDKWyf2sftciWIup4Y1zDqHjOKM5gaNhJo
LWMKm+ZtiPS3nBTTAQfw0zfeL1vKdCi05jl/L7SoPbnNMYn8w/JTxVDoEn6G+1nh9yrz7BFHK+M0
b/tINh/guke433rSmqMKQQuaabz+M1TdKwQar0RhrMW6dVOMhgUU4yvzyPU4UXVngDEI4M24UllZ
Tmhn3+aJ+6DOOcVjqIdXBpeM1KBPFrG9LFs3pMtmf/10uaC4qqIGWXZVmUp+YiUQOTeOR6Z0TXDJ
4B8SI38QvMZwLn7OpduunB0E8rSk87m+LDGK9W7Y0/6KKQLX5vpKq0sNL1nPbLOgLl7+JRbXBvLc
0Y5bkLSOQ1dMNRpVz7cUgzWjTjCKBvXQzMc819wXaDvfuPTP3o44yQLprpwWmp+n0WzeIOA2Tz82
OouV5mzU0R25llve4dMPehbhtzq5DxyMrHrYHpcszztaVPjjthLMVcLSrIb7FdRVwdZEn1Wgj7x7
B/OIhNfcnqJeWkbiKTKwZQ58j+y9s2hUh/yT3Jbk0hfnhJV1+qKWH0plcfQH0JDrBJTjlZO6rrED
yAEyOXw8i3/EB2BTjCEwm1g/puRY4uiBr0eukYXvyXnV9SNS8/bFfMIo5cpEPUwmopOvVuNm+8GU
nhko9mMrEv61CIKZv7WV/4udxNVZzRg1AN5CIaBzs1KNbZ9cvGenTQ8g7XuDYM88dPhyL/O+OIIs
kwexVNMtzm5ZZ9bduUQN8G2v9NRQMYqAqYkAIaBbsbSFxHij9KpJy75PrqxiKFxsiv42PNrWrIc0
9hd2cXumsxKK6UDL3i0aMIPWT9sU6wWZLdEG5sYiDyn0Gw+coYrwgFcO5vvfN1oHgNoOWPIPE4h/
LrX1wN0I4GiyT6+TO95Rv93CrVbTpxp1sGrH96ht1AzMruxDbWFFcjyZ3ca5w2qH5wWJAs3Smwkc
RVCych/JRS84V4j58M65bU9Dtes30Z6QfuUr3yenrJp0udlnzTPsKPbj5+6/Z5f4AC6bMZn1ED9m
GERwT0CQH2pMImacSX/e+VsNmYHwV2YtWu5HK2Hl+7ayuL12dMRljt4pe4Vw2X87s0t2rLxmBnz/
0cIb4VxGW8x7pOtXhnU0VLK41UdLH7R2slzSP2eMn+aRs2MbMzBkBDoHqwvzubY4AsRH7WlCg1Ts
sw+dljwWVqSzXEcJp3kdLRlKSm/hkgkzp4zrcCk6/PmSWSlmb3jIXn7JAAl53LBnHwLUy5JhGzod
BgCdvzOkQ7pdLxwHjaWFO10Ayxx+HfUEW+qYVyehW0cfcYn7xGDzCi+xuG/QR9vcZsfJeYJeXw31
P07pjZNL1XRG6+ODGHOJHCcwyNv26q/3x2DLI174MVVIKGM8moia8wy76EkWr3e4Z0Dw8u5aaxP4
ITJuCBnECFogDS4SHCsxSilsX7rINHQP4pQTnKLB2S/fIJ3ElYv3Cu4BTg0riyqaO5N3s03+NkyW
CS7RBLRWiEB7a9CnYOxxVaD5x+UFLxYjK6YVN/EAeWv+YXmg3chGSFtYasm/yPIW/aycUghdSZ9Z
d9PL9BZRpVPs2EfdkGJWAwqukmJvdnSrj2LR2afkWTIepIv+2WkxSofa7MEfmWEBnH6IlQ39z8lx
EoE7061QEnVe4n93I+e1yDiUu19rs9XoaV/oSgOygS/j5cGVi8jq4FGbnrFMRQ7ElKYONO9V1GtP
diezfrorfLkfDilr/047c0Crb/PUzQ/cxtGLQmmy5707+3AJzp94x+n/+He2zAAhEklMF7gHTnZN
g8G5tknzbgevuKZX3W9fYkbd4gKh7cNd4e7rYNWYCs4DAzJpr+w612qoN+a8jRdUY+wvSa2Z/evk
ops7UEhIh5xtdcG29UeovgMNPV+bYOg8/rjozgHUp76lR4O+/xr8wJNvmEZbMbeWxiculZQAu7u1
OgqvdH+3aOEynOZqfjY0WTU8daDEr6I3CmTaGqtlOXuwBxiBLWGbQvHdMCahosb6QE1fLSvQJkYg
CdsTJji0ydWSrfBRx5D/86tmWMyg2AtVvZq/5myWt7xh6d94SXdMQ/asmTwJtZzHfADMU2aY8G8X
6B95PJlk14BjyrO0dosZD3mSf+/Qu6k0oUlAZb/hHWvv6B5/38ELefd7yC/KRjbBm++owlkwv9v6
/l42d8T03+Un+sZvUHReyKhdlZpfqO7HUHaK9tJ3X+RV7N2MDfMfn8k8CfmXig5SJpquRh5X88Mf
//v/aZ+dagNlyZu0MXvAe3id7EpjDNrm4a8GvIB5jAUK9ejrZvEfHFhmtfBAuOGtTtA00XHeWtbp
FSNO5PUD+303H4C+1HNJfTUGL7MVr35efOGWWazV32pRJy+0bC2Twq9OWlnj8rJ3YbQj9Rc7U5Rh
aHM1q2ICCY6riNMr6y4TNmSL6Yfkl6EvEKJdze8AQbzoZ9VpK2uBzNIXpnD8enywvYtU0HQByUjS
Oj0yrfL3M66TrlXmZT5geks7O+UMdYnrM3OBcQpJ60V3wiBUl3mlXb8/GYQNFFza2ypzwPq/7w5d
gVvQx1Bw7zJyE51ZB41nL1Z+e3EXX3ZqSplt/Ah0+5Irk1bf+NCnzsCC5fWUwj5/0ku+ixTGT+xp
xt1y+cMLexk0fk+ZDH77fnex4sW6vYt20QOZKMPCpt3Fbb2ffvYWbsMITNP9VEZsSD/vjXdCJwMp
i58578q0dM8UGkiwfj99MrbklmuLW14zwS/Ss1v+YeQKExm6C/kSAx+HwvTG+FsmWzIPV0f1pccD
S/FFigZf1mIOMjYE/7alM+YTVRh4FFKeAHl1Kl/iF5tWs4sXnIXwAJ9FfFyp2ktg4lgJO411R9G6
UFPFIa32u9DoP2m77+xchb+IaEnFw/rpt+Im25EII4hoUMUCuC+rTRtPBiHHyVzoJ/1IGZMlKRKe
YAeW+B3cQ2GamEdSK0QK2A5Rc1DwUaFg6aWCO5U2Tly5mt+iC1WQlCp7x8dsDb6vfUyok47JJcLN
CkUPvUb3hM0HrS6JCx9CC8V6BOaFz1okLmFKrKc8ollFK08qOfPlVeS+p28/7jA9TbEay09TxV6l
/BRhCQCaTNscMVaqp4cIVzL7EFW86QB/iY+j0KFE4x+shQoaLDtLiV+BJJMkhcLjocA9LMkJSXnk
M6Upjqtp2LXV+B7oANZaRh/Ge+ELRmrLlIQ76KqYkvcspJs6FTTTJJBwguZGur8iXSdLtZKM2pQj
OaGDbJ0wJ6jykyt2VyJbkD6hzxArmnxY3YmtnDyUfm0pZIQCUx5qVMHkqAl5O+wJOXSU1scxxC96
rAqFrPxCtizHSQp4STiRGrC1WgJ6pmQnjOXwq6Kj3eWkkApjoiUIMgkAHUQw84CCh48Q87qC9wm6
Qjubqp3ha2AzHCTCPlnBZD3J5IOA2nG9w+CNtJxy0pNUnhCLxU5HfPxgGlN080HSff+W25RPuDBR
luKsZ504Yfyhm6jYbWQaDj9M6+AANZ3+2YtDLHXEPdehu4rdGYeKk6unVQ449Aoqyj6KDY79KlQ4
LBl7hiiFwxAIni5tzYIzr1NyKmbajxXOusI5zZhykclhL7egpz6XDl/yRa0J9wtXK14lh5it8msB
BzgB9D3b6XbLNRtta4OfhBXdTvt2Wrh04CDwSTV75W/FZ708tkDnkyviLj+y6W+jjiLpuG4WJTSw
3ve6alEcMoE3TWm5x9uej/EQO3sOXlcXk4smvd+DFobTfYPu6TXvgxHzJRgQwp8PSvqs41P8Sofg
HnCc6JGf855/D+o9u9NjTc/ltx2/orEClVEGgtwp7mXfyggpivvB3PENu8C7UrsdqPphwfC0vEj+
FLh1sS0u44k0nOVXeGbF3MFAi7yn/zA2K0feW0ZShQdXD+xwosJdgEoW43SZgT44WkQfCLsnR8w0
tQ+EdPmwf0eIfWAvPjxJBbtyTqqlLeXmWTkPp0mahM8j1YxvG9UlDJvSkPUpXDvYENNT4Gs26cft
jfd/d0QHXPKbtBwYK2gJZDAIxDaHQfRxqY9RU+OO48oOtp7S1D3NeTkMd1+q3M1p3iktNnoiAed2
RxiW3DZskv/OqEEAw2C7QcVGEPFbGfs/HjcpVmcu36yH0QsQ99niMzh5feOxYBscBF69WzOlYsn+
8CNH60APXI4i9A6XGQlaBGRxxWTz6qlwEj7u/q+VyGPOvMcOPRefWJk1KSePKyhsEm3Jnt8owm8b
rEjFykMubTmSHeYmaBFHph6uEN/C7fF3M5X6XJ+QtzuFzxCOGuG5XjsnGsNvC5hkdxSwRFnuZ895
j6YfcHtv3OHV/D1gIc3zx7/abIgxm1N4ClGw89W7dmf8GeHKNORM0EN/OrvZwzmEqqsiHxhxONWl
OvqM9n89Xt0Zcxo6Bm+JecGSl27Yf9Qz7JJshfPUStQlNkjJ/q/w2e2P2xmrXBP7v+Nfk4A7VEaT
MKm1MjmMHLTPSBmAPFw99pPUCb5ZYT002EunubLloHFgYn6W5zkNPMlpgHFwEHyEs6XMuDFWQBLg
dXGTdli3P9yDXGcAzZjXlta/U/pccDo7ABfScJRVA7tPbgthyNy9Jx756bPGkWZgT4SDBDHEVcx+
lhFwYNv0bRBZf8Vdw2rD4k2sMDNoC56v+xN5TdBb+HQ/MUIlxEjES0FFRAfH2oUHJkEBFklCs42+
ZkAZK2V/bQnjcvbLED4mXUyv5vBHTJpxj5k3X+kJh4KQDGWaXBRhD+HDNvgCTjfusM6IPS5s/pd3
XftYWuUQ+7MM/AiOmcTvgxCZcEajcmSN9/32wic4CnoJwikPidY4ZbLGZsBZO8tfQd1Ldg7UV6IH
qJTUg1JpMoqIVxIzSD4PBg3KB78+0un85Nk+4eUQXoFrYApLLKIOBVSWeOM/oVKvicHSuIXYJXas
wpfL4GPzSCIjJSLhDhR/MvGfeCMencvIl5eDT09onUm4PDoJu38fX5P39+cmOlsVVqeAkgS7SQe/
PFjwYhOZJI/sEAgXEEDeWatAHS3Gf+IKaR28JZMrK1C3lUt1Tr0Oy7Gxd2mEBuMDHQ1+l8M64/aG
EJTteSR9M4QNUdQZQvamtnlgBdiYsI5QG9WAP5hRgizvzGQt7VtJqC7DK2x5+arc0pyuM8kBmCd4
r+FOPgBO7ASEPflorjY0Ig07N3eixyxYfj8q6sGmozfIOtS3hTAmLqBHDsV3PCX+d7YAZsIfk1QG
JpFA928XYg+9ZyPzDYiGUjRLb3lPrN6yf1glyrIPtI9bwsDuwE00f9BKUoVw84ctxpgZeWluYb7B
P4TlTUiEBzidMgzZaBvoryos4K4I29I0Nr0h709tfOhEFzKFSGyWTDUybAapmeICZ5YpHnmmiSWH
v8uwVsCvDIcrRgAVadjCtygMLyFGCHaOVYU+5hFF55MJU5BxkuPf1e5gYIG/HHtGU3UwbflQq5hX
BLfAcSdfpeUEVtb32GATBanLTW0mbXSSrp2Xvvt0XnCuHtYNz7dP/M9qCm9ClyjyXaW5Y/iWmMlm
0qQvAfQEp7qZsDErDKh+8AfcyqzPQ0RKybnMnIwb7k7KkV1zn0xBjDxkqWFtACXlFiSGbQj0PYzy
aRQlC9zGoXLmL1OcmGz8Nvsmw8lsGeVB0DBhhtt5nIuP9vCHg8yP9k9IgYfj0pgDOox/NEzinqEY
FjE8JIxtDnfMr96+zDrCNdCs3R9803WnMMXXilOEBHa6t/GDcVlEFB+q1R9hzobowyAnpirjYaIz
fqrAElAeE1Pc8dkeX6wdDUxnKp+Msxjd6+Cngb1SmHilY6aiwT1iOeIpXtKDrezER5m3jRWSWKcY
NptCtSgzqA0Ut0PNln1x8Ew3mEGOryBfNzb4AoxrN5mgh08Ybw1hrSxCJlk9LdzCbPnxZS/OP4v6
T8dPXRmV+C9x4dxnJ5+LxEZcYIcct4U8wjCcjYoDCN3jcsIW+64ywvIvtBlEt7H5xS20ywlbHozs
448yWugcd22If4obN+KFf5999ydmElmIs5TNZVlMFjauWYvvVhnIXk4eIR/enouDnky6W7BH4QKP
qqsR2qFY7YcLI+ahzb7gWOLYvJIPuficTvGY0YY2s6bOs75rYtTi/rgcBSQs2F1h4QV+Hdb2QgYc
4TjVd9mobBeS0MeUQ7KPc51ha+wgH8D3tvlw3p9zIPhpj3HV9yk+n90yTJy1+D1fQ3aSmXrswsF/
W4vBaP/DUVCHspux+7L1BN+U2NUNNz5hZiPfRk+Osw/oCXb1ux96LBv6MdyPelK9LYgNtChkptvO
XBVWf1T62khFJ5y0E+a16eMwX3kv09aWn6zKdxf/SJZdWRoEiItToZbP+4AG0CJKNM/Oo3YvDD46
x1rf3OV4pL/MlbfZUsCl3Jv9aR8pKMAHy5L0EqRSEWI0RUmWqV6Wobsh8mJp7Xez9pkEmdwZfjFx
hmhBFWvhMrs3yo4BVtmDtg9iwbp7c2nlYQfuITgqR+JKTvPgyn0tNRGc8Hi78n0Sf3/i+5jHU2FQ
N3iX6JPDezT5CKkUCLsYWCOqYZl93ohH9+TJElEsj9b9bKxxHiV6EhGt9rRZXoaaJzGNVoenxDBu
aBuyZN8T4rg0hSNRltCcRke5PCGzQ3L7FVyVrNofmL8wtclhKbnWjS3NJgeiRRS9Xji9SoxhAjJr
OhWx1DARRzFjJ1l7MJ1niQtdn0iyDwNIDcEMPRwik23G8n6zrn/tJF+YY9MgK825UBV3z7iiYVvM
Koc/l19+9p7p0+/OWhNm1l3cI8t3CwdSekQ2s4sKlqBjnEvOvklRryBseznze9j+w52WeFhkcFB8
0a486NMirMs2rbEY+ZM0Mt69B0OURcsI0ZRB7J0jBwcSs3cTlCXAllQXzq00lwgakCWlMoUgXKh2
vHBtP1PXR2ctFvDgvrTYxf7kYPwGf2dGsMJep78MRE80jCuqSmxm3n8vCta4AloXcB5uJaG7gfvz
chDVy2RdaEjO70jGu+pZh+vVpJlPO56Xq4gEYYwTYD70tc90nzPUQOjLBkZCVjRJYMQrDh18FJUc
YBRzsFcC/H0gvHpsRQS6MGf5knC4YQ6TY2ZbjhozV1lNbS54wzVxBmR9YAxCyPovBqLCkQM6p13F
hehuSm8eLZPdXK5sKPUDA5a2zO2egMwnUNETPsO6+xZSQYR7Qu0R9AWVAnlP8KZxoMC+wmhnviRj
4mBrm6/eyBFtnBib0AnIFOgKS4ULUh5oDlrGjss3QkWPpBKxw4dXi7Mw2K+JupK2l3RBoG8GEaA4
CSoqKPIciO58aWQYLpYt81mAdBTbA1wePmzyHso4cEos1Pr6slSR3zRcMdEn1UEgkO/DX4JVuEsG
k/5vjUXlnoHOfVzd3uAU7qeyOt2hbusogOL9dmXupipbDpQJozsh/9G2h/fJyTc7cGAkLdpBdcIB
oohfWExwA/ijm3c/C2LmK5jI7YBazN9gbi0RGIokGOnLoYOo5z1qUJOQis+xQhoPf/DnQysztTz0
f80USQPEhCASoRxs6XWWpZsMRjTKva3voIS1xm34zSOkW6I0ZpqIR1plGk8nNA+bfYAhQCDC3KMo
BlEYtpczFL2oDMH4hrdpV9r2+TXZJ1qFaCy1M451ImytLkvbJy+HGYwtWbDEJR8xN7Jr1GXsQbIm
bd6+YDoIYnOhCCnfXrUGM2JVhWQ8lZqFsaku62bmptu7anbJX7+9XICulK51CnfzSdeA42DJFaQx
LJll9AlcRyvJcZZW7+DJePM9mLHxhBJW0D4T1R0Xxi6lCUfDs7+zhUlDx1NmwJfek74X6mTnHYuO
wNiQyN2YJ6mRMsRi+GhPp8S7aWUS9urZzz7A2dacSq4hDr/4E9N2JPAc489fH+Zg4dZ/vYGRXw9e
f9RbDfujO0lovhGYpHDbk8v8a7yF9Wr8wSgXDmv4dvoRZHDe7Fztik75ILow5NKxMRtGOw1Lidud
HB/5ddCzxQVNLAugqWPP7VYOvhm4BlrMy74zdHvHgsF1zavnwcUOcE6gX1A5F9sacc8TXas/Mfut
hzBsIaTZJ8Dn6HMlvKWpIAMlFW6KaR17d/kOSFGYCAlxyUupx/mPelobXTtOPojyPrUr6p6N28XC
9EiQvdslhThvszeUqR1q/43QDR9OaQpSRDfZH0BxEuNqLS5dmm4aQnwsgw1wtMM020KB8sXvOk07
ySaFzaKHA5uu/sFM05cJULG5E7uY8wJsQ0mZZlKX+a6Pm2jaN7V4C1CUblNUl3yZu+CSPb8DLhIc
+Goyx6EbD3CYoN6+2q3kveGLt5Pu1TweoR+oV3PAog2wdfW2YtSahxm7BS6EvCrS+jA5ueyEGiAA
LroKWfgRTjKsJCFR76VKLMxf38gA6+C5PDrWWbWFFrWzKM/BfjVdQETWQIEvdb9awyXICaMCOBrb
TRG2ORmufCvuETHFR4OEWCo3CO0G1w23XIkfeMdqpXW2X39QcnmIXIn6kGL0BcGoMlLewUbdCusb
sxvAiMEWlDyCME9/BB6xq0I7EOuNWjduw3rcsil011oobXacGPAzhDQzAJEIkP8kjgy4Ww1b3FUs
qAjkRDypJiy/6KZ8H/FIWEQapbxU2ZBHowERinjfmxxzBcXcw2j7OmEJCZCbuhzWYw4SEXwdFoBP
fXaXgo82D06W4A0jLYCtexudvHsqUDj9L1IiGoNcNp7mtaIr8+nuiDfg6/XcyMf7f8foHZDQvvkf
SWfWrKi2BOFfZISCA7wyz4ooDi+GbucJHBF/fX9lx417+pzu3Q6wWKsqMyuzwwaU8I8HDel+wn0G
vCwnMoq8AZYH8wXi1QYb/gGBAlLbWRUBba+5wk4fhh8l1MX8UruAlU217d0vfWc0LNEXJvuWPQDo
4/n1h8RjuO4g4sQ0IpJkXZahMWhnC0/QqMHDmRA9O6GFEDdhxmYQqotYPsEzufZeKi6zM859wxfI
GpkXkSI3kylg6zdHO2qFZDQAX6yAXQLgCVITaggvsXegj+wzBehUJGiLoOBtlRGuLXPZf2nIHba5
9k/F0Ar94WDgurgCDtp8BGrU0njS+oF9UxTKsaAB9Z4wK24OyEdIRB/zxyMj88oD20xIKqX0whiG
ps4293YwpgmQqTZSj37g0IrZmkMgSjvHQbBrUV3FIO1cygdlic5udcZiROrHvTlHb7BAk0BlWJu4
99F64YPQTBfjdvx+EeWMKLZj5ahskbVSUtO0ysvxby41G3YrXXc/kjKqxLmEIW6+QtxLRHXEM02Q
J5X5BplPdA9ZXowmDfkiIg50N21jo2BUmxA+BKbl714iKZMZKlGr7ZieIhuU0v2IGI64gTITh4Cv
PBJfvyps5jjROOxNBpfugFQP6zREDKgAhJUiGhwdR4uWq06vIwVfPEbZzgjpeQYZ1hiqXAXkSMcJ
TTdWxaqn+EXJGLxUiwcgJ8QauLV0Xdh03Hc5v6fT+MmwIs39EHke1AkPKjyCQqI2ltc95H0XWniE
+WRryxjDwrlZCqHxjHGpyZnlfw/RlQ05QEfdUdP/kyBynQ1PgMGeWc+AANyu/zeQQwjaiHYFZSBq
GnOxFmpA9sbD+O3phHN3Z/JG94mMlQvbM4JeEiZDWoo3wGB8ml92fpFCj7PYTiFUnO+QF7lphdRz
/Xk5eA1V5waqtdgeZycexqRKWpQS0uCICen2QgXI5xM80OV9Y6kD/WLDNsAjSp0g8/5ovKlju6as
VQpwNcI1gVKW2SXgIwEIhcEb8aTYcggy3snyQwEDPgK6BUbWHw05f55wPJjfr8BP4FOOXFURioAO
XsY3mVb/WCt2PrwiPj9bEkSub0e8EafUizRKNCchZiTIFhh4ZxXDOK7m8ilQE1CvYZaEP/L2BWea
UxnaeQ4VTWfgX8Q0PhM2Nc07a54iOloxTKaXFowl257lNU0eBfyVjmhwBaNzxLVFaFUxsBbpT49i
ZAX8SnO1mO0CPq6oXrTBPmNCV84HYFEksxwMf4P2TFBiZKeATBrFOcimK/QorSMmjyHBPtwZJLgC
djpFgGQQ6vSLwrbGgOaRPNf3ddtWNXxJarPfexsooc/MRPZ/46iU232yPWqK8xFUGvMuF6o49nCD
g1VGa6jgWG1DUeDwNL0SnHOo29zTpt223mGTSUAphFdtHkKxq/n53swdEEh2rGpYoIpKm/EzU8m8
ahkcKTg4DGQyWKVa7696qyMD/Yh7qLowiJ+3EZu3+QzWd144koSIYw3y8VD3D23S/fZxN+lC5c8W
GLCJw818jvxU9k7/FvusUKyIuLHWlAG/7AWsMGZubHPH65+pnHkZKEwOrTEQts/pkylfjQG2S8Y7
RneMi/dBtboj0MNZ+TjG4R8PszSjgqYZ4BC2zmMsSKOHdyTf4LYidDRlnbCqdiuK/vkdx4Nm0Ez5
lRnim91OL5VYrjmorIMGU8pIEj7o+KHuVyS2cNEMWPvNC+kAVin960bY9i0ppiWJ4leXgXlzawZm
1oavIg3wYtUGGopBRjBgXDNq0hhghvXD2VC+93A9LxxZldu7ybIlcwFnl7BPW9BzqmW3lhKGVHTG
uWyMNYB9O9MnlpnPwbxpUkvLcDAPRr9ePrCWRBPUxMkR9dLRlwl3C6nb21pQpi4RDospGj01q6fP
c7Uf4HuBeQwiZoozWZCbQUS/QUEkexFkL1Uauz3NpwxHFZp9CFBX2s8nT/8GRJlYoWZMm7hUf4tS
msZVzKZ7j6ptD3FSssOA6ZaLNI3TBsVPUm8v5DPoHJuiZ0On9POjtTT5WFPVQW1EdjDxOHJECcxB
U0Y7dI4USeqtbJlXbSJDwErN+q97x/kOv1fuGhP1qAnFP05OPJeKlIXK6+BtcTbb8hfbcywZPn3J
28R3jVEQVawnZxJUzLTgz+ATJT7L5TPbu7WLfWuEugaNPuK+D9ukQ2ngIz7HUYYzcPritQpvscT/
LVdc2RtuqENuEzx+qkmXvzQR425mAmPMuW6GCVCKYaM5bloKWaS0cne+goj4aQloOVn38knCKbxJ
TCPfZ0u1GHxkDRfhOsU6CZDOZIHsqZXw5u5OxuMviLXH3MTdktZinavMpKzxhYLmww85bdJMssYt
/NnznNu+mgOQUJPwZvGNmSkrNclwt/deUkQz7O0T4+9vMTq4SPY3wwF/kuw9cM5E0uOxi6Bn+e/r
Vs7psYJtz8+fsyuqUFvt61l89ltTBKIX4uVo1m1dQaOoo4NVvRtjwTdXDesCc0bcelpNwz+QO3uS
SQ6QtieJqp/gvWpdfZWZclrLqz46kvB5tGp4b//aQ0Ca3rFU/Li7U8IQkhN21kAQjoYGEzez0jrf
J/e7+4Gf6WTaeXBf+NVSa/V3WBOnJ3TShbfvBW0SAW7B4Wx/bizuxZt/rFCAqiKGBfFpwRAS0dFD
gz65APDd7Qco3Bct7sEDQ/saIMXEpqdXA38gVOzs67gcR6hjFy6K3VxDrKpr7itn6s95KsaeBMu3
uR+h3dstyykHkJqFADY3mO2l+di27n6P/LHztDEnknUPZF87bnWz6mmhWKcGyq+kVszDy2iBve/M
7qRMr+M67CbK8OoiasIw1l4f+srkE2sr/WAeGu4ZKduRmTlUP0/0/aewA27QsbYtP55qX3vejJuY
FcMHNzH7GQIKHoaPZHV8QYPyJCqIpVZtY8Zb7znjOEMbH/d+ZBO3m2HWfJpd7EQ496Yqv1151cNc
v3GSwmTeeHP2M7pufJIvy9NooF3K62GHUFgUHfRz8yqIcRjFIqBd/E3FE6boOh08FfM+MyfkfgLv
LSs7rEqbpGa9Yte8dqxq9dKdPcHQ1MqVV1Ank3s1qAy8rHct89w18x61BYkLx7C+4JTUDNVRUUXd
eTuoiWDC1HPZMDSm2QiyE322t+mNydOxnxoqaeOC/UHxDYao0RVwqKCNUJ64c6OMCmNxM2D3CHML
5mxkPMwBMrqS2bmgWoTbGyayLAE/VRmjywJ9BsyUIjd8maQaLakr24Z5G9z38d04e2rpFJpx3CgU
QKN0pxmYB/LDwe1tJG+UCll31RzJ+DqQNXnJzLLZ+6anV+Pr8sM3AM9NCrQnmCuwV14sUo/NWc9t
OvdlpzY+dKhbwmrPV+ayvevDWfQVZtNs0HdeKID+0d3zsoORdEesSYwOZ9kp+AbA232t37o7X8AG
7MddSISLz8rreR9mX0Z6/IT8UP7wjHlvj1cw/8pSHOHdmo7iRO5w9PZlNmiIlcGA1Cn74D8s5hhh
KTA+ojUxyMD4kmZhO0MDtmHJ7VqekyiwPda1gUulN0Vg2nZDKzCN6xmmzjUcNu753IEghjm3l9AV
78Cl6Un2RoBfIhZsXmLD0JT5os9XLPg+oECQMkAcdX8C2UcX6Rqb6O82JboFssIc380ASgPctEOI
0yLT58KnkUALgQlZKaiKClgvDSgxn7hGfGDo9quNBnoqIBpuXDZ95EawBf9v88PnxfDwkzLLfLfp
I6NZ4O1x1B53HTML072bvsRePG4xYo+yH+MDp1GZzL0RjU6/ZF/psiQ0qYGsbyuenkd3m3WR6GUM
xp3jrYKoQaAlXCaxJXIyb4/FvOnpfs0Q+pZJvjTFoB3smJ6of+pL0s92Xf0QTI4cRtnj7bYJiFha
aWO0sEVRyJDibL0uQhyBSF2ujGdB3tGN6cQjksICJcPA0zvmcbxzDozFPpjI47zi3On4mMCibTzG
XfBU3u41qaDkdoyTN9aY9RoM+6PjxkxI8Q7UOG/3aNerTkXZTRHDV4Sm4cl1eTL4wtufk3/NSaL7
lbGf70gt2VN7c0o1KAnX+DnnOfbkDDyKeT8HTnO4TfH5eYXiD0jJ1SQtng2aGdwQZJiivDfoUEk1
mHvgx4lvwVLRU+Uqkvnx4PI9iLFgjjPt+Zots3Ipr5+S85Ly/i6mxL0oJJBkneO9QOoH+8qkCPmF
N244De/uaPRIQbNJuUpxzHKl6Si8hqMa7Xm+5rhl0rT8e7eMA86ye1/FU1Y8V3HqNSkbsRvIdzX+
U5zPTpOI7wbjjTSMffGQXecLmxgfgJofPnUxB0MAC/pjY8LzFAmzTkNv+BFIAWb5oDHATUKW1EHB
tuxVvKpmfzNeRl+nJMpj4ob6HThXcMk8BwPKNWYwMfnvWdS1HlcjJNXggb5Vxytq169W5eYaY8ka
fOxGsPduo7bTIM3mbP+PLfooJIxcb8TM0C3pFXc9y6TMxoaV3zeL/rYKt1x3Er6Y32RVrQHRH6WN
C7wEbT3fdnvYqhDutoffwTo8u5fJd3Cz15pJzHzO0XX8rw3GydV9AZPr+F8u7LNZe9ycmOVLMZVu
SWC4mpheNaxyfuuXOFXUxFoZ7zHBIjxScNgUWDzKxNixRmTeFbtOLrqHIsvlgBCT25QFa6HNpQxK
afzETJa1sD6aaQcZ7ua6wUiK1bDdZWfSr8SK9oV0GW5GfvrmsbA9fljQkaPtIf+tSPDyFsm2mOhW
upcX5L8p0awtHzRL1+uwpubK5XPogy664DAH7U35G3s5Gq1rzHrdbi3a1DLO1in2/z436xhj5snd
sryxJ2weO0T28JosV5y/WaCdEUoJufQh3ph5uqU/rVKV0xBEKFgQoZJJ6cc+Kdp9HMONHFYHtrBv
zcVxERYmVH3KwfBnH8cfsG7tPhiKjKM1Mlai//Pqox/DbO7XKiDKP+W44lohEDddsCmFqMnHo2il
/BIwiFmapwX2hbMmXurYfsoKhzOlHCZowe7gnE4dy7NKGS8oQYiuek2DcwMRB1V6YkLICBXO/PLH
Yot0Me4yB8DMxLzBbGmKmT2GohWHV3AZtpmfK5nZfNBDC5knPGYHeq1Dg/qIdSLNWLVPMErwAJmI
qsm7VEk4LgL8iCB2YpSmggQzBepRAAiSJMmR3UDDCZZhDp2dC/gOOHNH7yQCG+nHWUawNyJ0/YBi
4KBX0igWyaWm2XjZ72mBhzXwBO5XDBEQN9B0OdbpKcjulNuwx5teLOaP7BAMDWAspGEP/8fke2UV
y0Z/N+wSgcu3xoQf9uk7PSIpWzY5HHvCp9lHMBy61ICchrN/ymuGdw8Jmn/aB4xoxUO9GbR5deZH
Hlv1Dw5N3hor1daPGW2anelbMTo/G8MVWmygrhW8HCFK9ARP0AzyBzAlxn7vsLzihttmnpfyB9dK
UhqYi+At4q5JLelRzdPozfU/hqsUk1lcuQcP1+nxKbnQ0wccRMR4PZCxw/K4DnBueuUon/g4kGK1
a7GQAQpR0vqwoA2DwFSuMp0hNnmJJVkLlgUpqKEVNF5bGkSrgUM9dSLA0cvmtflIMd8EuRVBpU47
kM6M0IKfFUT6qk0u7uNC2oGANDCwQ6anQFvw4pJoBrrGTGwDuTcgh7I3cshh5+tMnfcC6hf0qFvx
ASxmc3r9vS9YKTUXvNTd6m6fTBtPxSVtvuoum3ZlE1uc1wQa1vYtuWCpxNqQrf8Y3f8w3R/vo2+2
0Dn5qeWYuaT4C3t+5S0AHcTItoFhdCf7PRRi/IqBtNWcowMw4S476+Pb7q3hLfl3lHy2xlbKGXRZ
sTXxXcnG2wiagkmOhvGAbjVx268MjSrlZekNym+qCes4b3rlx6BlfMZKqHmNwEw6wT2/58Y3EJ0V
pZOoW2bIruzJx9wdDFpMivToaFCvoVipnBvpOD0zMhD/1IwseIE5g/1CULSYdKh40OGQJoYTJAlP
ZMEtaG9SfUC/62479K7bigbXkxOehBq7a3NTiiELD7Ohee167HRYtK7Z3tjv0IVI6A9hiVQLON9q
5hr+hLpBQgXaE/J3yH8SlZd9BFJqD7HnIfBFxdvAJI7o78RP/pyC/Iy34zwxD9ZWgk0tgG3Zbjq4
WdBQy7bEdSI0zzrbnJX4gtIz65wNVFvkDxwy75KZ1zlKysRAsoOWhlJxQJlnj2EOTFsS6cYUsQIi
7jFsYOiX80CyEkUF5WUct2TSpDnfpfbuYqskoXhLGu1PbcygIs1fJp6k17VIsuogxAqaSKbGlLId
N4FXBD2Kkkbw8Im9sgKEVMtAMk1rKwjkMPxZYp1dcteyrcdOmm6zYCxOEXJGb7eAYgBOHIbbjJMF
a77tVgybFPmEUqRBVodQRes1kgd+ORlZymnCsSLHGvjnGnd1qcGsetWYnbKThQMkX6DDtZIvSunE
Oz9IxIiXCXmyM3i2yYQifWaDGMy410f8eUgxTfA38hCEcYLz6UpWoZR+tfFarTvG2uMUTbOLdXOW
QYb1A/slxyE32uuMP5Cr45oTtuHzlkAPNhdvxkUSl5aLxdG+s4J3evaO4eJgNLY7s4eq8DSQONPK
YSbS+kNEFYnazEYlAju9gZ+D7J5FiIZIIxxnfIsD1+jiPNOMA1+VNfUrVCuWFQWrm5FSlm059l8E
BIplP27H4jrP5eUHWVsc/ZSM3jY7souklIIVmz1znNx5voggJlt+O6fa5EOXMQUG9dB+LDCrHA6U
NyF/JItoLZiNzp0B+wMNJHFVqhkgEUtkc7PK+pqVs092itWciiLM5LUzSeXJsThJGckjAkJhcHbK
Fst8FHsti72Pk2kP+VXcxbka7jm8otjfWfk63W/EPRTw/AWezfgUnxwb+zX2aoY+ooznB/RRh4dx
zVbjNXxBSeX0p4YROLzD74OLP7Gzusu4ELuRm+e89YczXDv/fkZwd+xaV68foFxwSt0JiJbTFImr
mJ01Yf2ZsD0PPtEK6Hok6LQAkKI5XUk5guLj7DTwMqTo5oWh0RtZTSSK2yLDQkxir4+gsDFNpdIQ
S1ZYBoEHZZa6beIfYRPLnRINBAHWsv4LpsAXBRysYewlFCEWK443Ot8Vp8/PbyPiN2tOfTk6+49t
uzLgib/BBPrtD6pUw29ThA3f8LXBLBnsiEEh+HdLh/+hPgf3N0+pDKjIDCt8xs/sBndseEKcS1Zq
iIMILhMA64mG4eQJR1IG/Lks4vImvwriKfbaDHhzATC3PywV+aic5E179IDSY3/PDl3zMMdYEMa1
C5fzE60xG8vEP+Spf9mAdonPo0g8eqFqnWfXwStRLciEnwINtD4TJryDfPuQ3uC7YWb5WpATb5Tx
kkKCmSE5lLh3nLE/xWqaMfqb+4pFxIRtHz/atpDRflGLoceArhe0GAM/iA5cMMV0DpwG7gFUOdaI
ez/QY+vJGRdW/7S5r5QjmveFv4A9SyD/MBZxjA1mr2ImMuS/9owJ+y1cJ0toB32CNwWacpOaj+Lj
NTx4DsYIArBxb9EigW7XqMTw/Og4xd1ESIRXM36CNVeT019YQkxAVsB0DLSXI50p08EiwIHti50k
lccKY64iEIOKlnUbnhjbnjOHLnwM5NkRz4F6I9zK3tyxeAxuq5A4CK8MWzzdPIkPZZNjH5/hen0g
5JlpFlEGCLaEOWKM5gaEZOEQZeAAHvCqmF4zTg1dJxqCrr/Z9/1DgL3BhXkjLsIn3CDV4o7AdnLR
RyNsrA1tCdQPoYtwjOtPLQ9/y6rAFDqWKa4d9s+4P3cDcUtFK64FOJsMnn5/Su68BQ3NJxd0n4ZS
7GdFocJaR63OUXyNqH5aFuWaQ06TEvySZj7Mo1EkSj3kWqfk63z4H2qnmJIN63PehNrLlXKe9z/Z
PfhyrjH3gpcBF8/Jjdah4dTMKmjz0FsFHl5iMlsj2lX2MLHD4+rJmS8CKTZ1Ik9N7JFNasn4Z5hO
D8netI89M4heDgmq9lKgh72tPTnpUnyXfWz6SMXThrKlsgXwEUT6gZ4xZYyARSOco5Oz/RGRIQE2
TtzvcStHwwHaua7RSxFVu4Md5t74aiyCOTPj8o2nCnl2NH+MdhHZaYrBP/m0RIjLEYv7FGVYZSBX
5kxsOzNSXXeRYc8w2MssTlyMwVyqXERCZqzJ5wJnl4nJC9ABZ+cJp0TKBic18xBZEDPW7nXU6hBD
rzFwQyKT1aAvoX2hTj9mjnjWs0ahcWlrcCoSNdViduy3vNv8lH44HJ/mCjkY3w8NiAMFyxLbwUqr
q0PKogLXYtVBrokH3pBtavOHnxEVIR5HNQoJJVMxoyXRBuutZgAIetmqmeKSs7pwheV4ysYqN/Y5
QEJwwMz+l5ZBDNKGJhTOF+1MUfHbQzzen+QvtSysSdBoYulGQf3Icbsd8OgdvNuwXDOLIV+A9UPb
KRYHwmwBZVJVqbnBvaOlOIQ9r+/Qldb25evlCPM4qhm3cp9to7mqCMkeE2rMkinda7wPblm7YZp3
UlGpP892Nyz6j37bKxw5Jq9utphQONzd+/weNycgVSrFyCMzXwMMK23qPQGx+JsKYZ2Vb5ZIhQd3
80aO+p4MeTClJvf94FApbE2edbgYLyQYlicDB2azDbrV97noq8YfXU4JCUNsBc8FQLHLs8JjAmgp
T8AZ5AI7J0J5ASfgcVDX84G9KktQrZtjqggzWdrUgiRCU4RTlxu62wkCGJ8AaScicupQo4pOo8U0
mT2i00ChMwFwT6qojjRPicamCrC5AhnhU/N6WQYB+4yPZFp5vYG5vTieeIPVIfCXuT1YxB+C7lRU
WCceKrIsA9Ix0wqEQcAcE/3h9vIw9ZG1ZRjZBoXoWXLc0yeSMcahL3UBKp8fiUWMmmgzIbI0usgq
aJM/RiMWYOxGYYqEiwZveuSALaPdsrmlQ8aQRAQke6D22y9RCA6sheGXkpbRNJxWlDasvpMBBkfe
EiQyCpXD9hJ+eMl1lbYGgieaM2MAPmxuf31G7n3X5LbxA5QpNMaq4ekRs9AkGT4dBtaHe8DmKaw6
W2UsOAj3xOqsUX/ihdZO8HGzPOLZeL7lq+HnwbYRtgYCyZxWl5U2/O7ovQS7YnOrQ95TkK8dwUUj
Wq+EkhKwE7775Jy9jGtmsrZIdWZtZhS6dzooKtJP/HE7uZ7vbSUCmm6y+pjNwCwUrQmwJmJiDOlp
eNJtuhbEtZKCd++KJSoOQlb6II/+xMg/5akSfdyyJz1XVJCQfbRZsZf+3VQQ8MOcs5RPf01j3Fsu
JmrOwJqzILWd/FdELRlAkZm9XcJNoy9DDGOPm5yVrjwp46MMkCwVyzR1l2ziwaxYq+aT+VjZBQ1A
II1Z8p5/YHiQT8Sadmrm0FszQFbEblYXHY+F1Zw66xEITRirBKmCJ3+IuC7NVtugPwuSFkHbEF5n
PFIhvb2KMX7VPwAsY6QrBwsbUB7nj0AK0ZsHDkuHppsAX5rZEmjv5a0tPWoONROwlyaLGlRA2jUP
39WP+ZAlr/em4R+A6REsR+4yIZ+4YA7hzEADA1zr+cRAbDfaGZ4M+ZR0hnTvtSuQVCh6EzZx3At/
cmXMV1iO8v/3rLT2/J6NNcGYEpuSF4SEzZfac4ztIbS3zOSB4OQd5xbUqA8pNwx9wYE6BysDZ2OC
j5P6AgSFwT2sMtoHfEHXR+yvsS8zp7jhCLP4iXT82uZWD4RGEIwCfr8klhFTQ4mhmktyCoMJfTJQ
HL/EANA+YdnGwT0XrbpQwlIYy5DY3JpKCOotvPEMWrg8uM9ZG80Jngq7pxHCVYAjW43ZlRUdXqFd
XWb+Mb/wBUnqihUKyEwcay5gyNTBsIdPoxEdo/FOgpExwMbE3VzZ3GDMrhSYX6TDyIom71VjiCZ9
3EjuDDqitmS8r8Vcw8vVQ2rLbyj/yfwUha9KoQ4iJ4UK/+NrjDgupDT9rKDDwa1kOENPZNZbKmEV
nQsntEc9hP/4Sscx9H8A5+7nwdHLXgGREzQHdZBb6HwguYCL7wY00UTB7lmy7RkXGrNf0kynOB+C
IGhDmIqM59al9fsdPQ4ExO+UoNJg4S4X1C54K9H44xfK5ukVpXWP25NfzDmWDOF+Y6UsYBm5oOKi
BFxU/IvM212tC2OUryGlOOgaKqVs/HbpywlwZwnKQbTmyRE8QX6DBoq42s4Auof2m7lOj9kpukro
IIPoYelBiQfnLx3THmsQeQHr/0UXTUISKSESYCwvlZlJw0VmYX3HmocumkIqguo/e082JBLqX77k
RX85ddAQ+gO/P3JdfmowGdjMdkDDbL9pc62ohgYBI1w+ZTrKXUCpaMewuhT6CEXdaFYatX+YPrDm
LtiLKJaQ/ZCDbq5FIIhO9Rd6IJ9Q9s0mqAO1Ut7LeE6psXBoJgtOG2pAbm4PV43mBffmF8u4jRWn
UWHi2slU0GFaVi9/BXeaSc7aioRg59qzS9Kpya8eX8HzOyQnLi7hG067g4DFalUGkJvOYNzRLlaQ
5wmKDoAGLPnC+xQvGckjKezL6nRwPi3ndXNvqHaGXwAafJbMF9VrTCmoj7rDs9uY8aj0jgYR6pyf
J5wxVg0oacTEx8Hn7SmYgI7AFgkdbd3t8k+PkJzhbVKQgE5iK66miqvMn84RG1Z8qz8DZVj27CNP
caive6Nve1DgHd0YPvYw6UeOYV6c/dRTCI+k962CxYMLiF1nv5cxYYJl8bcbNHDhD88XXyUf6Mss
/m4X9I4mbeD56NwRF5MJw/juBt8lhcjGpkHR+Mor0i4uG1RONQ/+ydnl+j5SJeOlpjV42MREkgm6
c4uOtEyA768i+bInt5imw75yB3faQRevE1AAQHiCsBvuqWHFjuiJ6ANVuHrHn6/URgoKD83+NI0L
cz8YGiQlZhHp7WXRxzah7TvWWQ8OO7zJCGtmnkRjvMZHwtDKimNQBdYV0e/Zr3X7gQ9b5bzYJ/vt
pYJM8Wo3qqxgWxhekF+OSsXg76L1+dIiEJgipjFW1737z7d5ALu+pKg+7nujBb/aHXzf5o74Jlzc
GFM70pfb7+6oi0H4nWVOCZHsPubDpZAGCj+6jSHiXxZ4go6FLe5Cegp0QoY8qov/B07SorNjaK16
zY5UaN3ocgwPaMnDBXZO9tEtOBYwd8WwlP2RPPGaGHMNrROMdHI92e1Ov16dT4MeQZhm65hwuzUc
bK6As9H1DyQHE6ndclF7LTbxmxgE7WVo5dX29Le96zcnKCQ+bBfvm5FJrXzEOA0qBMdAJzsHBYKj
0ntlXa+NrerTa0b4sleldcV71t69YG3H5YOdRYi4xVA42XuM1O5cum3sHOaYwd8wk2jZl2eiY8JJ
8uX6dPGfoDg7nuTuywGlrZlDpbFRsDmxr7bmUE6zpWlhcbM17+ztUdIdx2oxuJyd6Gm/n0xXKs6T
Yv85bTD8bzLqa3c+bGY16N6DGXx8bt6gL5RGI0qzjkm1oWATPeFaTNiOKSsqPPvb0HbrBxEHTbSd
KWx2VO2daTMpp5goAqAVfmkvDrbOs17Yiyo4FNG77aIsejQ8na2m8LCrqAav6b5rvJNb/+BAWe83
+PmYh5VW2M0eK7qvNf8+p8Gl3zv/ybBqUeCImPQ2Zdc68g0WRpfJJqInTt6DZCLdnd1RHYPjbL+5
MtVuFsbql0Xc+dAT/L2cQ4PBYk6iDr5blXUeFnDuj/D6cR5UGBhM86STdnOzv9/RBYzNa6BpvDlt
wknNQLm7L5wpKOIP1rNjdShvkS9VzBG3zPpriYqgUG0gfxjRS9tX95xPnOg7c9eLFTqaynsDDtU+
qhLwxSJ7v6zXNzq1/vDlrwMNT0YSFYBFcFI6EHredt4v89YJlfhV2jfyJaugl9VBVfcbh2jRM8s/
1DotMFd0jye3xklcNYqHt9CXjfjivztOdBlxhYoF3vurD5UkHQcL7c7xdmmYNcoNxTlZt6tBR69M
mh7qosJBjAX6G2TwF4IZ440GzoIvGwsU7BtUFIKCaWcN+PyCYoUh4sp6M3J7Qn+C3grPCaQtjEcv
4De4V0wyP10Zdu5QF3+XAvMKdgvcz7HAgQklDc98jokz6lG8QkXj0EwCwnjX74mQYJHs+tAKDh+Z
zyPrTmyZFvxt+URwwbRTWDW7SoimgpPvSjl7suTnfxzKMpE78Ao76B1BODhy6C5gleV7UDsI/sE5
BRMlOkAtaXNQ4QAtX1UUE0dbmZSoB6/jBs5Qx1idYV3CuS9YPcQQFS4ajQHbU4QjFLVsw8cpip/X
wU7wlBo8JiAoPZ9fLM7Tm/fwxPRK9RfmLWxEUg7u4wXEzFpqDTpAtgD+ovzVmfwBn4xS88TvEk4q
H/GHEROO0OMV2okGoXOz91Ez3UdYX9s9y9SGx/F5s8uumxc2syu9Yeyy4xy1Vj2hA7jjrwsl1eD6
N/zm7zrvsh1W+D5CmS6Fe1xPGjN+kG/sXjEYwKNWHkkaUvzY++hsKeXrEESeBpT6VIcpkUJMeA2u
d0BBxKbktUPF466PWd9xmZbBa/Ao4bT23mXGIrCQ1g0uA8xizG/cGre97qodBoz6roRC2fMy1xQ9
S/gEJ9hugWukmrkAHFCD9UwtxHN7SWtFJzfnqA5uzlk2LnV8531qnz/Zh7fSKJrObR20bAIcrMW0
isqkjmoiNErF/Z6BwJqOjH6zboPmdI9xgupWzt8va4kV8APD0Y5j/GI9jUnbEIMDDFc4dD+Il845
Ba5/QGfVAX79A9TB3YFqs4uTDqi01MlAjgxu679qD9fW+MVDwj6FSzoqfwOq7wWpgCWuNbn4jNFJ
CgcTblLD7cwl3xucSvO+YKADNrqvvXv6p7XKGJZ5T04DGjD7a7fRpQ1vvuJcRp2gxIXSgdqivkEd
tuDIwl23i2XDQURrvZoJ9m6/4+5GF3xhMIzge0TRrA2d9zEv0R/DU/ZEdC8Tm2rC/U0Zvo3Bn/je
MKex3IBijegICPbGsVhpg51iumDBFpjtjXQIMilBABNXq8nM2wH9ssZ0AgMe1wmxCfZixDTWDl8Y
zWJOSB1+0Bh4Pcb5MPAiYcJhvOl3cWSA3sbOhrKXLQjxEqJdegbaZAWJ49U+2k+0TMxolsEVnYhU
4jTY6GaZQIRMYpGwuzhN8L1fYy+8H0SO9YiSJU0vfFDIXC9KCFlpGYJwq7EWhcs1FWiRX8cwHCFV
Pv23IEbCKRXQ1qRnM/QKfy5AEmjnRHAbUd7wNGDbwQ506NNbl1EZowZDsJCihUQZtoLIimsone6K
x8MWkvE2OGoWASMm78IOe8nGStSOTJ6CySPjQemPq3Vr+RqJnNNubDv4gvjceN014fpODHXXVtOp
LJnnvtI8cK9ZzDX38ebjgPCyauJ0Ln7HZT0zXbjwDpA/GPqID1abuSZuQ3utxgvvFJ2g6AzmTfDy
QUfXiN/2hx6E6580WarYatoJTyDXCR+LsbcWOb1YI+D3P+OCQ2VHk5m95D6MoYU5WIxqKst6xjAX
0BU6washrOEXM5Gjl8Ci8d+B3E32x5OTcZhyHfCVaIPbJ4kQxtkShIZbl1ppzH1ifovhXonWBuUH
Ucr5d3uWzMZMi7Fxs52vIeAwbg1zk3NWbie6PdlJt/kRTLUHdtABeR99wn4LXByAzNVpxUtntVqN
2CcweaWJn+Y5mUY7h8UBJ2jRE3JEw+xyChH1K8eD0NfCz24Z/hVhjQh2pLN3QKlYEuLOJ+Ho/I5o
5IVIknHAHijWAow5nP5CHq1cGi8gU+AYpFogJanHIQugxWqVVuwFH8i3Bv1Gl7AWvBz0i7XKm1Q2
nwIHG2BxXhwu7gd3/OZuHqhyxNV2eoVM4Re4M4YPEJVIXj1ycVNJThN5Zw41m8kGid/IOVS+TOAz
dwYYN48hXnhZ/nLeQDkzZZpHaLDKXQFbLFyRV6DIAcSvA5XxRvp5TAlP1HpNoMEXaECorg9FADaJ
SpwQRcCSo5WXvP09PFfYG6prKsk7H4mC+2l5LQrxq9esAfVy68E3tukTQ+urYg15Wh3U/vGd1tXf
zaufO8SIRCO1HGXIG+nRu8Kgld6QU5UpEPuOQWJvpNKqEWfxcr5Iod1vxyx4SDEsa0zfPZvClCq+
mNCddpCUjRZNukl+XAV0eNu0AgvwurZLk3kjdMyvAQ1BlBIkaiEmyohESuMR6jRmyATwA5zQRVxb
oczseLSG/JcEIr68fdyZqVhI3sRocgAsB9xZWEXLPDBlRf9occDqfoc1SoVASWPpMzrtBsCElf9f
YtJZswC4x2rGUDJtKleexX2HQRK5WTtejKfCZbRdsT6Ge1LgMWNw8DdLhd4epKkhYfUfrBwcJflp
+Vht97gcbxG9uueY73ynuaJGohgCk6AWa9n0EMIVqehxC6kLgDx1EX1A/tA5o1ItLISLL6814+K3
deGd+a3Fl7JEHVGagNSJ3E04Y6JOxb/olXIy4FlFn4dFB0gbxwPROfcQWg57EBPdbmtOKI1znCgg
w1CRD8DJyReeZDfX6fatGxQF3BzOqQMdrz9cRHxx7yAMnbFMom+FZBI7BVyWhaoNdS8XClc3+gx5
wpEQWg7o9rFQm/AEHdnJ4eJ9AYVk8H9vQRrzz4cLMzh0PyaDdRAhbAWcStbdwQIiBWdlS8lEZEio
iqhEFROFHZtRJvUknOOPWbfC3+5kyXz5lL/FkAjHk9xVAV6kgMvDNVgH0lZuJPa7liSuijSK+4f0
bdXkm4IhFgw0iu2ycLaMNoBGApH/ssdkG5mydajizMCDj80Ir4r6T/2B5IDoPLfsGF7O22YVO6tg
wSJ2+DAgKfQ8uxtQKpk8Ni6/DIwKjsrjgkJOlhwsnnWasIsJNsvix0pDEK4TTdElCxB6Bt7TbXKE
wfiluUxiyd+SC8Vbi3x8MS95sX80nddy4twShZ+IKhGFbpUlgggm3lDGxiInIQl4+vMt5j/lGnvG
gw0o7N29egVR4XQJVMnVEPZah0bOJFL2HErEtUhx4eUzpZCZKTcvqKAG6yXnj1WGma9SuFnVoAIw
dXhpIZxeQukA4UyXbMQ1MGkWPtERPmPjGsnPHMWxhR1qa5h5HU6ADthyucRKAXiED44uSZS8Gt0u
ejIF3HIA+BEw4NP3qd8KWgxT9FrooEgo5lqm6ICPvIKXjV0sBzoVJ2qs+mD4R74p1wczERZQi0bs
SIDubVq4DeIx3jsuuHNUkBMh8pvFdRdpJT4SlPTwRXrQIfukKBK8ux0YvA9QAt4ENjyoXTndGrHo
ILL8AkO7meiRMA8RxxJ0zrRZZ5qDJ0WnNiGAaZEm86nMx2jrnLXZWSdiM2wXGNRLSJ/glBMD4Wrg
AgcUTi+JnzDkdClpxOKkMyY7wWHFKq3r9Rc7284/grfmJ3uoxTsfLlJ1gG6TGFlosvx0FqezLL4y
T7JI/MvtR+rJhgGuHEMoIfZzzqEydBtDnWS4K2KeJHo/VSDMw1IsEzzehNnrkPyzD2EV+uIAR1uu
zAsskXei8y466wMjmHbw7/gccW4v/FWvyv9qGtAp3PLvodgpZkwwxl324ToDp1eg4ZeIKbrXZM/H
5cj1CJe24nM3fnKEp/quqDBV/zTiyiNGGQ/4eWPIHsg/nzjI6zWadmXM2zaCzrzgzM+59+Dv6Lfr
SCJwc+VNo/QX8QiLbuk9uozhOM1ak9JQ5v/irWJlL499FQcauuly5ZjKA+fJCUpw2EN/if18LL97
5Y9ywpEs2R0mmy6MMQh0/O6Ss60YKO4v/RaNKxjlIpGGzCIuCSZ+KYZ1zTCReT00UhE0NBUhdQAh
IIMNglseXW3qcDMEhWMOTDRPNWza4d+LaSuNNbWqeveH04dyR+1G0J3zksnXC4hx0O8738dw8gyY
Y8Hod7jzeApKLMBmbpbT2f5zf+edY9Sso+T+rxipjI0YthRhUI3gzZy7tuXGRtuoMfx8uV5zzFVU
TTt06cOpzj6nAxZyPdlNW73C161TH7OG45TDudRqpeWFHU9VnBZCr57jnw3/M0LwBRWUcSeUXhcg
hdPEaf4BoTxnGMtwWLxqVK4Yo21LZ7iFkMelUDpTFr+SnmG8AmkGR/FqrGor8ACUotAk9p/CAVja
rbS8LbSm3eTEczEYXDAVRN5EYXemVHqw+jcpoSCJLg0YnBVnPK7CVg3yQfW74d+ZIr/SIKXXwyrO
8ozw2ISSTljVp9x4ADowEe8TqTyr3YImNt1EcTtvRpwV6MBf1k6WOccyrDHK6Z2SLZlaPqfFhL2A
YPXtHMPYuLq7q1tsGHLD8vltrPP1vojqj157ecPz3Rim37cpERKld8KOggu3yQL5U3rnmtvEXOzq
1bhFazi6NBg345J1c14n/26Et24TQ9e84jfqtHs3SnqzSVODcp6LGWYPys0t6SUPVnxWocLHfea9
6hAJhVaLNuTqW1kHGNrYmJlbuS3gC112zv5nNQAFPFJ80OEPLwykMEafbNAlGqZ3xj0ci5Am1RIT
NRSGdu3iX2E80fZwKxw21a83rKmDHVlreFOYHIB646IETolH+9POQP0WzxEGu+aoPmq45kSWG/RB
+gKVqoItNPmueFe0futX6gtTSa9O4TxQpm+npNVcp33kXjds1jLeMNObZpDP68pXHB7t4Obuul0j
qn01vgYV+n6eARCsMrG+U2yCn3RfaMPo3xYl5Mh0sBvs+995lGEzAqwBuCsKk7VAOJEmj16WwFyF
cOsAJJ/Qcfs5vW45PgLpVv5IRkWmReNX/fum+w3Nv5p/w+BLFnWX7vPv5VY9zOaO4A9gWy6aJcit
McowRiW4UjNvggcQbDcMUNrg2tVBzoAoHf+BBV2dR+9B2OaYDpp593P5+kLberAReTgLJGSXQerU
Pe567xswMS1A/96O8VMPdt1ysCud4OcR/xgD3r19seyBMTCp837oJ53Hi1fHr3iDtDBxfk+PYc1/
ItLb7hzDxxOo4TcutnfxURgSORpkdGosX2E1yFxhLd2fGrmMTmAkHFjvZxQwZDGu6Pap3fh8nhHN
2+NAp5PRzW0kpd/1IDkZCU8fbNcN9+7Vfhg/OM3RYXOYcBVU906EVRzVVoSRA6gN9k9oqTeDQTdz
TxG87CkZtcQSdHGGsc342AdMGpQuL5VrgX659mvy+8qf5rKRHLpmr2Xnc0wQ45rd/37Sg5e+4Asb
IJjr4IgH8rGz6hr0CimTupFIacU6ukwgA+EXgsnsActJ/u/eSXu8vLpwEqZZd3tQAov8DA7BAJu+
4Cc4og3e4a4yCwjcEwj7DSkF5ODnHVu9p1NnWZlfdvYVcOrx1wyUFNocGj+VXjOAv4q5IpOjasAV
xKDCNwNrKPCrPb9E+Y6rRWznJ0SE7/53zY6hU234U3V0dS1QHt6nhl98v+nv5TRHmGRQnd6iB4cp
4oIUcHAc9RnPUg4v7ACVNny7rr1YwFIGaqry3OgTpXD8crw3YaltqqWgFU6cx6gOjHOl44YwTjBq
cPd4f4vqFL9D7CAPg9tXa15v+l7Nl6cj+xFAg9uP+32UDkAfnKJgwYVEqu4BcEuYNNwnZs0v/2jP
3jGuzhh4v2fb5ME68iNqJHZJsvoczDBu4d2RBLsndhOnZgw9RNHTXYx56E+Tu5dEnY9nPKX5JI3R
nay3STtqKDntEIh0KeN66GCwAE6xGTax05DffSPar7PFYLTBT2ezCXiyA5U9Dq7uBsfvjubmRJMl
SGJTyAFeBbqiEymV6Wpg/0OyNLc/Q96RzPHJ1sMDnmhzRly9PS9uJi+jtrt5hNdZ8Og06ixiXtvF
i7vlZqVt0kjtne0fxkz4YFdTTLv2IHP4K41Y9cz+qYe0HLMTzGr4OmAe4+/YV85uXrd3wWe9ynwj
meVzOXB36Y9m3iphnOC1/Erw/MYwivG1B43+DGa3G5DlfOeaaid75tzcLAtQH11g5+l2BDsK2Ipv
wkbH4BSVQzD76eLxCcteldrQhbRHhQGcyQrpAP6kPkoGOCkI6xF16nLyDBfafeqeQOUb4ZlXgdel
3WetohbruMO/eMwylQ8mYQGBy5sNME5BeSp3HkeIW5dledTtmkGbCydlogFfNIBflUU3gLQ2hY0X
i5oFNiPZGjIHXHLrrJ10As6kJN6Si0zAWNt2FqQq42zWh+3u1OwxhCBAZEDZ0QUMfGsXIxMuVdxa
X5dOAdvmxjBQwjeEDiyDgyONVGt2hLVggK+zh4fOLaLDIjRSwwY6DTKdL+51VH6BvI0hJKGN/ItZ
bHGywIpujLsYPIInA0KhOTJ5LQKYTVeIdsNKN3QWua9bBKQcGtqGxOZJjVc1DFGdAXfESP7g9tLk
QxKHtQOpDqxj70FpGt4RPUBUZKoiHjwDTM8xFxoQ+GJhGOuVw9lSrSszA+5zhIawm2bUf7LWSP1f
iiWRdyyYYmJ/qZHRg30APMTGYhxU/LtPy+FB67E7KR3R04dShFFy7ilRiVIEodYEpGgPNUaOIegI
IUltP/jumIHRhL4ckBBd+pD6jLdAWgfFfDik5wUQRpubdyoDTYjuhMfSsoUtKiEOALLEJISzxQTD
RW9kRgBPd0i3JHyj3eIvdCB0wHCUmGAgBKD3/2sw2tCpmxKkMix+Mqrx9TqhlYEmN+en1TAztXE4
wtzEH8IJjUq3d+ofQpX39BnqH+VdsY/uLlYX9i+GguyulIlnLDlEjX37iAChktKrwmBEwvV0kZhJ
2XTtthCa0vImNEufLA7wDyVaSUu3neP5Y7+7YBwf/5HMM+I37wZD08WyIHD4jSBvXfWLyFCmhLfE
7+7pd9qgnzs68+3gZO+/5NQB/S9qcGKZ1kMa/j2SbFKHciRl29NXuneOOCt0/8Ix0hhU1jss9H7V
k7k9+Ebi7XPOePM0tlATqPNpWNaCWPHs4h1h/so6Rx/bmGYjPLv6hHfEm/bgS8055kKiEbEibvA1
om2//IvxWnGka9hNUu8lnJv5PB1do+Vx0PiTmPBF6olkZPTLTbu1hHXGv4AlWz1ii0SjBWx5J3e/
obaWEKI7BTOJOLnhcGHVRo1Rrc8Mzi3AHJhghfXB8DRr9RtEvFQrdquf4+1gua0RDGOcxPs0M+TX
IM2A82e5aEf6KDIAdY8BQzyUVXw75XEehdRX6jYZAV5mHxIeAt919RlYbgMORGmDtEHFUeh5TgCt
FVkP11ysRmTJbFojng/rUn4irD/j4+YCJNlvLqB7AhGOcCqoY/NCJ16Bs09hRHjebKf7//gJRubf
GpEOP5xRVNzWQIxFDCFS/xrom7qD4rKzGxvM9bdxDa48k7P+2QO4P/n6hwZxhlsJFpSmoR2zbi5O
ESK2AFEaQdCj3cnJMA6cN6eII8mhcQ0XT4P4Nph855SorJIHrEjk92TIFqLYyGOHAXHL34+2YY3F
iEUwAUTqOEwHr4F7Ho5DzXDasyxpOtbmOz+xlbBrMC2wgvQXwwUsapmCaeTHmORf70mViwGDz4X4
ZkFkqEUU5OgNQ5LRB2MJpFA0WBIU7VDMZzNopwMTCOPTpp9pOrewdZPX6OIBKiHl/XTf6vkEMlQ6
3N9hGb+ACAtfAhTTvk3h3QU4qf5Tw9BxKs1Yrb1WNgA10A64S2m/3QPref5Y7HrDV5BOH/6p8x78
VZlSm18mKiE4r1X0AsgLkYR9BF8dZWzdf/IYGh/3jMCpa9Qco23v1FLW670dur9Nrk+JIy/hDXRB
IdCgAzjyush8gbwVRqTrDj2jxwXK1dhBh1YgAhz/wba/u9IKaZ5ehlmH/8MCyqe9/TUjES0B+caX
BBqdy97H8IkQZDbPuOAsQRthlWV309Rd82hw0KOH8C3441m4Vj3InUMcdxmICB7TZvpHa0EHw78w
mWKpe9Fylw4LAqDHVw8qJugUBv8XPFIJtIHfMoY+7xTjN6gFE+MpZjUQz9G7YL0D9T5pxbvRqQ+y
AcPyC+NE2PYRRqVoUJRCsPNYfMrg7N9BkvnNgnqhugv5uqBKP6LXScBRYM9/y0lEqCQoAdzJJWrE
ZrLrS9crsIYEYBA4pJ+QQgEXX/zj9pcxigw6EIKcxtD8IEcvdMWcV86USNHkr0FK+a4nPCRuDY+I
VLlSelxfqw2XD8AEu1KX09eBx/WXew8wCFazzLuRWt1ZTZrM28OcsPQEV6jePipj5j2gqxKlnTke
FzuFPpF6KFdxcWxLrjUzvCP3I+rjPW83Hxbcd9wcEuq00G4E1XXea13woywGgGw4Pt2B1B2sgFLQ
gN1onwf1nwMMprR3g/a0D2/vXpqNnrfIMIKUpL7HN7lUrXNsrcJ2LWxtfcZe1YUYR+doH2wnLQYk
pPl5XAdUcbzA+c4/MVjZe+aicoF+5L0XB+jhyMJTcrCj8yNpe7fcv5kQypHyprhNkpcHM8xwIdal
I1ycW+x85CtHWs0tEML5iy55bGXemdiJg5/BlraogjuHNSStOwPLq9earPaxAQmHqhnkueQrlD4U
02i2j3DOGn7tZd++cwuzwBzDO6AebEQf3i3zyykWFS27vY+ODZwRMPBaDS8c7rRPQN9qWPs+fRc/
R8s+/9Qx53P2lZ/aq3f4ez6CbD978mrBN6GzslSf8NuoM6qBANdqLssL0nQyUTAIYs47Pra9x8Er
V8iBCdOCo15FFQ/NQOJPltN0UWMBFSzhdY9MXaffkLQYX9+6ZcPb422UoXOgBbcogUon3WKhfMRx
FDpB70AIjp0P7sGl4lTZ6hd7tv4bi17VuZ3gSOKgzxtVMbIfUlsSsv6Onu4dt+y4iS6XEPS7W0ke
RDsQH+uSD/jEDRfgs26/x5fvRlCLc/BTdN1WsB18PMrr8/e4yd1tQukE+8SR7btBMlb32P2o/iRP
zcZsVVHBYkQ7hyS+iaKRX3Hsbklmh3PnwLds4kj4rjglavBBwZ1x96qV6Mlai5kUqB7eZFBw9psG
2+pwn1IdArS+8PNgUAf5s3YO3wS0XVwGGRmDxYtWPYvXH/DtZ6trLPdUP8v3IsW1CvrM1uEkNvrM
tRwesGLS3Ycm0BqsuIPxs4Dj5+GmEoD6cWiDg7QebfY/+RmLMnSf3GqeQb+1LJPT4ATPAF4FRMWr
vWfkEb86e2YoQXUjRtHveV7uw1PZvfsI3lvQbw7Ut/Vke+3dgAnumKHd4fK0+61mj1rgxv2Ccdue
AUJtmXnL+8vnpZvIvSt2HYzqEptQZRvuFqfSSic1XJiFddbRZmJVO48d0xpgL9ACrN6K3gpkAVoJ
eQbgORVWNdrXITmudIEAcxaJ1Xn/HlHwoXbETuTHGr+t5A08d996zTQoov387Fv7xGTdurkErhD/
YPaOP6iczPnle0s8dr9FoiRnBnNI1u4KupDy3Wse/IaJcP6ehy34fKy3pN3CEag+3N/67+WxtVdZ
n2uKuHmUGBfniqlPUvTbW6+gpMSuz2BzbQ1Pmrd8tj5CYpEmca82vRv0jq/cq7bC7a7PI/hIyr5x
ULpZnHX2yxq0V+TnEANuEdRk+9xwb9XJm1RXZoalZxWQsVfe34Gr5tDDf6skLL3wT7fxb7X4quyg
kTqUhZXw8ZN5T8t+kIpnYMfRsreHCWor4ssf3hM6dYhTRdXy80PnAMVvfQIv4SYfP8CM8f2tODdc
AR8MX4Md6/7GmDzGBiYWcuVLmt3nF0nFeH775zGOvRd8LnC6oBbO++9uE1Im22CGP2jNOQ9Oo3J6
/pJka121k7Vg+ivn7Amqf6M10J6JthBfjTOGEDVkarW/NvOqFox159RmT9rXnXcCv4wBiQoMcG0Q
b1n0GYR4Xi37fWBWpaFbFreWGtoVMBGa9vSZVKNLuG9161+/lLhDYyb7/Va/uniI8c6t1mIbosMp
8QfkLm1NMhq3lPuKEXDL9BkiXy5uBgHuq6Ypfm3Eoc0xGJhtJ79M7mSnLx/YAwK0Vrz/umNqiq4O
o9spaa50FzubmQ0yluGuv9+67AQ8Asj+htIIQ9WL3eB+YqtF/oBRX+/MEAHoP9l32TWZ3CDtu9sX
glPvmPy8hjkXStVmYy2H7xxfoEavzsBluCNYG6+JcmgELSBdSihqOrsXJXhoKuZrkyIQHX3JhbGs
Bvvo+cM6ySrxLYZDA3c+FB4BWcwOtRYzcmm9G8FhSpva3/++YKt+PaN6t8A87QEobJe9fNmE5Fwy
meagT7Igs2teEWFs98IAFwGwb+a4fVpJhQIk9zQYxLUEmvQNsDysDsCrwyMq4jH1/gprfNgKN0wb
NGHXGMP6UeBjzja2ijEhPS9q38VvzVKelCom3gX1B1sa5cxQdiRqOluQCTRTzL1dn/uOhk8jJ6lR
LP+TWsUellMhPDwsnYN7N+1/WqtRC6eeKQdRboganSNXh8KA1wMmw9JvMhCo82tFIGHgWnIs8FB9
9UrSnJrdM3K8pLecY8feoS5tm7RJFB2ehe/QPxcIpoTIQt5Jx7XCOxyElMTLi/dg4W8EbQ78ncr6
SUlWC1pL1qcIQX287ZYML98Iz1DEHHAFlYAfRgovY0d/+HSZbtR4HVUWM9VFvdR741p89vHJ5Y6D
ko6hK3xwj0oJv2zyLVA9H4a3iSKWlbkAPz5dNndkMx68gqRXrzZZMznTeMz4PkLdizVvVsvOIvX3
9Le0FKuWyxWX/mnKKAH7E7UhywnxF3SwZVCxTf+E9WKRHDrF4DE+u5S6HoVrGdSmZf8++DddZGbc
bWA/o7YDCahjURcCM+ALfGdYp/GwcJcG4hWTgvhDYIrqlLecRV4c+DXWQg3nBuFCopyEqSqHhQvB
Y2JMZUwyeTZCcotiHt2z96kgMxYWLUsIf9zqeu9XZ/nEnFUJm3yvb0AGHJBYqv2XRzOkobkafYZs
uhAhDUk9qsDJkSyt/UNHdum6qioSDK2v4681tXZxdynrDPQNFHkisQAwfMaDsBOccM4vQfsPpKHh
MI8GcGgm7WU6bU/Svy1D3gesFo38VKG3A61qGF2S+cu4nfJ79IQyoOOn21oeMYanUb80jW//RYWj
GIsbwrAC/ecDnpLVbTuafecsBRJWycmGbRNFF9AAoWECqwAzkAt3MDbtvFk6PkYltIsiTa0Ist2y
SFL7w+4B64LcKz0bchMGS1FKo5QxZIMmQVsktytZtOGB+/l8phOnOvTPvWuv8tHY7Xz+BZNYZlL8
fczP4891JH9W35HlhjrzMoJ01Icwyyy2RnfdCIsAfJI2m9ERZY1X4Ylh+/KrxIXeQoO8g2inDgRv
HmXYLWY+32zjNrTr8fgPv1DcvcAO8E8RcVecU+BOPRKYDEDtHlw/L0ptHPwfPuvxCg9TGJQETzwn
f6DvCbHX78D7l9/SX+FlmEMDp67UtIBvTaSspLrt9xerhPZeDy82eL7Ewhf/PaMgA/0SkcMNF90Q
H3eGES/4jTW/SZqNqOXWsPQDuRhYzpUhyUHkUkaFO6Y+zPMAd1yGcYwu2jxrCj56cPHv4C0Av+yZ
4lLtBS3mXW14C3V8Ndq8NaAcT/gNdptgMhqDgWLqYx+DfdpozEC3p2IIy+wxdSbQFj+0b4uKS0f7
Hz0cnle3DYGm7VX8lrebneiMocFV/LZXjy7IzZsAZi8YL7oSjeD+o79J1AdE9bky2ZagT0DL0X0F
FWatUKCvo98EwDPQMIPyMcF/cl0DOey4BU1y7U59i13+2i2gXdHPoGyXn5hgBN3w+qylRJyINuJg
cyyyh9gZ6oUlIVKci3BMAYbiRyL14Q8jDOc43vuorwISlvgezh3we0UskeEXd3bGHb4W0aDpp+Ed
R1hKjlVwjUx+qX6lWmqxIXTrrqCAaLnwcQSACOyRC+xppPEvEdPiK2GozFA0ubBGh2A3UToj/UWH
OQmKHgmoJhVcGloLejhC7kWOQnvoysz7qQnKx/9Dny89SMkf6hRCx3vm8FPkxm59EoUnJ2L4NHLD
QiP8Bzem3pMcXOISNeq5aCrjkncIBYt4H0KNiTP+pNmCUxD96707z08mi2J45cAMzZuNhd/ppV6F
XpeYXTBMohZPtOEy0MBSnTDck/OJNp5sXXhdopsNSEUOsKmlf3dHW5983Jm4XicesWEq2BhAJcDD
5BniZh9Yn8xj/hfmXIW3zNyISJnLhFd5g3fNkAoTCRUuOsRXfWnAqQCDfQDc6iz38IlA0SkS3ZtB
k0JlqHXI2GJWxW/V79UASgdGj/i6OQp75Ndy7RK4q+MiHgnIs1Z2cNpPrBE7DfE5MLJEP6K6VLGh
ZXPu+h8uG9vCCJufgUIr+GnlSOrnmZg6wK049ZZTEOv1ektsgGdy4a0Jgg/5RFSS7Ajm+y+xZJ5s
Cew1VLEs77wXaHJQHbcD7cCrQBctHCc5I/DMutpUhjzpJuRyMxf7SC63XI3AyPBiaR7tJU+A5VhP
RnpY/SGz0476G8oKACRr+qv0IulsM6+mu3OOwz4vz+cIT8G651Ds9GzaiJF2PmCKIaqaNF2wcrAu
bRPM25DjQzeEAglQ1+h1fn/v/hSSr1ytkEr/hlMRUUQc4y9kfo9FTxKnqBbcCdDSnaw/ojaxDcFa
/BDxIBy7LoVRq/NkPdUUaQ87z8NvUMKIuBGODQyv4hjUlpHollESCGzJOqYVXJMbvWHwzRBLNMol
Pf3LmUNxAnICG0WMT0EMCyId6pzjUMH8Xr4p/OPSo5yQ6Y2uI6CH4IsTkXC26p84aQx2ECFylXAj
cA1hgqMURiW46cegqPDnoytGGbGjMsEvkMcdfchfoHwsNbrrqD6AAUk4JTglPH8wQQqT/65cnhq5
a0fpSTyChLbrJ0mJB9Jd8bJipLDIlc8Ah0eXGQovTetVs2NinHPwmh21XSd4cDVGIPfBOyoG1S41
WZgHW+wKSz4T/LleiyrXoy5TMAN0Z11ga01ZeHrKEy2QMOsoGN0dRC4tx7qkxLnCnRjIECInbcW/
dddC17lcJi9YjVq794sm2SVaZFWriaXHwIb/Y2QQ6O8qFJcG3Cz9NqjMHk9f+TlHXO5qBRuxCs4n
0Q26LVT2QA3kyYC+YTDhWcLiuwpe5Jxdo9pfj58Sx+tJL3gl/0VPx6SHMpJpCvW57iUVlleyNLZf
/9Xu1E7ccxq4rMVH3PUrieZxxef5aEZC3Yo7fAEhOh6B6jI87WmefXG59KHJ05Om8ogmXn3Gc27c
uQ0NuOfsat1zFxhqfoyKOV4Q+mnxUCGLAmQwewICEAWM1wA8iiiQ36x6XhUvoBX3oWzn5d9yhcgO
9CbbgLG4AmzUswr7e8llnvqUYAPt9Cpu9oF0i1jxudCzu79WFxK5COZttFFtPtNgfiHB79Toub7o
SigFsrDKzJyfbw5U4tVSEG+0V8x0qH4CedhSH7jZLHVvDBXwMtiA5DD8WfG6MRVDaqWSivJBdB3J
TeLvb8kp2/b39+TBIAOaHBNCBHBMSmL+baGnoMSoO5N+fEZH3mDoe4wlOD/jsqvi6GO5xpNrXYGh
C+avKpeTz9J5ppnJe3kAvZrivcT9B4XIZ5tmMe28kNOusdp2ml3Z2BDmxKnVFWECulaSGmPClFZQ
9YFOhRrEfwhsLThi43+nZmA0ojOlFgIDJ9Zx7Qh3wkLgT0RF5wQbofIvyAi69vAfkWa1YMuj5UJs
j1JXe2g61M6srY9dF9oDe3Yo5wEtDuyewz1b5kc0BZS/G6oAwVFUeQbAJnxmrejASOzIQ4sFYHjQ
V3wuyR3mfqy7Z5oT9TtaK9AjYwSjdkY4SYujwQ2FNBsgjw8aQgyNmhgsfaAX2rKcj6P/OYIYgJn+
Ki6/t+Qb6T79NJD+IRSC1vCe42eECoIlD9+AmrdWhlDd5bM+mFkQ/cR9rH2HnWcptEaOR29uTk0S
xNTUTaUd6l9hdu9aycO1xnRz2J0KyykUPUCvqE6H9hzVMcZR4Fc8jXpFnoYngd4IQW/+rw58u9ev
cirSZ/mdhg1Si7W2mPQzMmpVt2MwID38aWu5+89EIj3k6r/qlpEXMH7CK66Hx8OWimfzWeipBtj4
n+hhIEUxHOxQFXToj4m+1gmrGgygs6BJ+nQ2/Nc53oIjwxoa0lAH+e0m6v3S8IEwXcdZfyr0pOpP
Gfo+Xa1SjRhTMNa1CqdHK55OThG9pjpYVZbJOifpCStVVNmChoO9nnxn1ani3GpZEM32/zVuQ0Nt
LYsQr32ALf7rvwqUe8UArhdRXE58SuAQA/hfWUzKBJuu6lPxvhkhIHAv6boFZuixQtd0tA3WoQdT
bebZsGjPn6353KU4UD8qIEYrpB5CPqH7gQl29uhnILFCRdp8HOfkM6d9qEho99mB1CQ3uC/ZqI7+
WgXSxaEBXpOfwBH5d8DU5GMuh4VTgyNVpahWoaXjp/JGkh199/KP+svB/NMOsiLwuui24yLSkc/Y
4HbeaMczsyyQmKQdSpwDcWA1jwPT4GZROI7KeZBX9xo9ulVsTxSf3OzqDFNlsqHimkfek0krokcy
xWe3lT8bPnKOMbnFnxhPsprWQCRcqk0/x3V0+E5Qr+AGvGGTHZdvfspfvv2HzyjzBakl3LVta5PN
QH1/H1AuqgmGJgYIIEyVne7Xk3P/FXSWbH+2+DgM2xsM/XDpMDv3AsHLDT6X6RW4ltzo6TqnnfPg
ppxjTOxVUBz7cK6nFAWQF3rt+L7noFlc1G51lvWY7YMU0wRvIZj7xTRjcaQBZabQ3CAPpXTsbi9e
Qc3atGcvv//AhBRZ6WnWhj1pH+bFsApgMTkvjQe+VsfhfXRb2Y/hcfMet4Zml8ibJ/pIHG7WTNKQ
fGMMdGRVRy+CDcAV43kNVI+TM5/Rx9LyNnmMAWnz4tYJeD7BcEJo4Vcia2Au8o65MOX8PoFQMCKG
cLDdIERiX8s7GTa2MuyGIhOVHQvKS5rwGetLbAiABSDv4EHq3p2LL7Vtw9+G574Zm23oRm9yg+tE
CDwZHNV8M8YhKCqjIrjG1cljeB3ekkbnGtc3bRSd4X2oP/dlPs6SVojZUZyNLw9nNcu3WHi1Z3pw
0WvxNRu/U0y7jh67menUOuflTSISrMAwxUGA2caYHM8fzJkqA2xbZtmBg7tloJK6mk7rfRDJk6z6
fLCYAZRcoAwwugigMj96RnjHGPzRe/f2oRUoKOHh1YlYhl/IoQvwLEBmqbePUJtf88IScXCGz1oZ
cLwnxhoeNsLmcg36Mq5E4l4g2iQdpuzUB2j+/x3OCkr9SR7eOvsem/8GcIVJ7QILc3ORjhtifQDx
zORRzscE4XTCKeeK4mEpOlag8wF1SWQhVJX62lzgxrTd8AVq0fg44fxQtWw1KPwgNlDK4TdJDChI
RucdvgaCI1wj0mSH7FrokgII8jX+oMjioYggQYdVALMAAkuGtwUiFThQjT7tAvs25huU+7RF2m5w
/eDjwuKueDQ1fF9fh7COtmg90uqPLo3dme8mdHPu9BdiFGCSqAEQkMsPwPGHGS0upHqJw30goINd
hB3G/OIAX5+OyctvOq2rY41VM+6pSJ+/AOBMTnJ2Z2x7KuEWuQ/5hE6W83wnkk3VY9OLA+IUCJEb
EXzIkMSs2W6o7f3N32uFd8eBAckionRKJ+wEFlbfQH22OEx2mwbz4pMtTx8E5OtrzbvCdMBrhXzE
lHQb+7DkG+xYveq6WVA1lIyh2tQXFx4zLg+dW/BibsYFPHkdgjx18gmA/f1ss8Fxszb4fkk1DywE
/zfB08lAY9G5gTfzvzfbfOj/GHS9Jhmpi+vm+rLkL/nkOn5xRNY3WTANjV4zNGeYjBqb18Sa8fBy
kvfOyX2sb1yYFDA0sGZnRDzjEuj1ssSkqjIre5fha3LlYZchDx/jLRrllDy0TbQjKoXodviAR8WO
cvLgd5U9kyTKSwxEEzeJx7vETVomasOESsrPSNRQ5k9cVWk4OZHoyHyQYsjk66u3ZQpYbs7JKX5N
yl5GMZF25P5n4chJ0KRQKFqnhK0eJD0DGMp6+SYL6qE2CXkknunwAdhpRI6DjwE5+1FBFdDEDpQt
b/MYswH1LVoyJpzBJRYcTnsWnjyOT/hArmf0rM5VmZpG79WvzEweeqL8MsMi4aG8/+28GLx6DDQD
5nEdfS0Dff9E5fhI+FEzLPsmKVikX4JFn2CS4PblmZ0Sg6tyefXL0dXPl7AoECZCJQfKqrvEyoT8
T7CaHnjc8ecUnng9B9xaqfqiE/9Xdfltp/ANXHactO6DPRyuyoG3nfIUnRdN4dG5L47Myg+jbYVe
Mlk1hskLLwt6YjiU/dfj51oGl9F15zamtZ3zfJASHN0Zhxbx7QbfmxqXsdky66+MZdpZPm/cD9m0
PIY7mMQ03G33RYfZdq9FXEW+ndlX9rf2z8EEd2EXNMJ9o7s6RBb4Numtb7/56hRppw0fE03nw3ng
h0MJVund8ZraebX0i1Dt6GA5TdbUQ7SDoIfRfGNxa1FB9BpGeGFAwuDrQXMKuO+cNhYVmZkG+a3f
AuFDvUrTlnZa9AOB1cAKFv/z+HQbXE7xCd6i0UfaVDHDYxHU7wjhaPGmzOCwInzZtNd5/xLfx0fg
T4rWHDgU6wv8K5BhgBQ5bajwE6a8U2gb0FxMrvGTuu9HRDbU66+IuPgc/IrSWIGfjDq33u37UXNv
imfCRcztUHScoSs576pd3OetlnsGX4PcQM5jjCeteIOUb/cKPTUlHqUQPnnI6lQaHvBrzXx4KTkM
jG5GYQlXJWTkeaeqPP6a85oGIsG5SpvCvUTMqWU6MxPA7+hf/Xf3io0fi0N+HezxdqRQ06y2PAcn
A7UlFKMY5l+I3Q1eJz71FWrY8B7BT5QhSI0x4DbKKB3gLEG0ODvVbvbdcIzUKX4PACzMo+FGP8eH
66D1GN2m+y+LVs6oxQcy3I/L7cq+XAdnIKWMgcYKgRJetb3a0LxDVmGam8N4cOXuUoVDsmeGQptL
gjaCUNrqgWnnjIWYbNLLc/NTNG7QHzx451DN35R2lLjsJdPrQDoqhTfuu6k1noO23TmmTgFIPGYo
m0Ja6XOrotSt9h9H1wI0grs0rHPATp1jt/W9CtrwNw8h46eyYBV7o1B7h8RF5Et6MIg4ZWxAl+N6
2E/asD3WzO9fAAXnhnMAefPN+YolLhvRHU0BCJJ0mj2TiuHCW7p0+LovnRuQ0t5trbpmC1+UdI0y
fAsg6jNofvwU5nfr1CEEiyarWx3XMZOFj3xDkk6ATucEfkd1k7q1E1TdxsNvUv1GzKVxvMbiKqt0
31XXMF2m7rc62C5V5m0qUL2E9THek16EN3dTGQCAi3NzjkI1MZPm05/XVt67QRoCHOcCmyswj4bJ
z5v2PeLqTEdvZLlM8OtgHFBsuKQacN1QZClEFcC/RtBK3XlyRyJ7rUHR8ipMB/fR7ts8+jfIH4NT
McpxaC6ciwXLdZlS8tZAX3KgGYgEBgPs3r4rsgWOFWQk0GMxNb05qFUPuJHccUxiwJ+uzc/YCV+1
eoQn2hAItfArPqwu7A0abrqim6QLA0h9dqj2nfbkzvLHSlGM2W7o5NmOKyMDwvFrfoIQcV20pooI
hucKrIHQxG1AnmSOGDYXRI6RQtqCyMoY6zw8+pZ3DVd+5YBQSph4GTwoVLKgVbeftEptDIpA07c4
K/WscnB+TlcDi0tpCIwQmzPr9MXST1d07iIt7OXxk5EVqqL45bGw++dkV3pPOFIk1IBMbq/RCcyG
Cw5vTK+CwxpLHlYpA/gNxBQdGdXQoNPGa5kZFZd4m4BNYuB22yD5eIyzwMTSbxtTAtyw89WkgXnJ
8rjIp9U55KN8Cn/wb/sI6swEZ+eLj2UmPOUV3PZ7GpABuf014tfWyaYrsqWP+FDRrx9CWCfVlX06
0/+YHW76qKR3G96Gyxo9PT1+aRfjrx8jp2Ras0i14xrlQM6ckpMKz8avYP6OO7nfglouTzQi42mI
UEm14jfuYPUok8Wq8yLP4nt2aTorvPhAhCC2oM9D4bLBkmaLoAMdR3AhdpjEp+TwxSqHkKz17j/7
FTcP4c6+WFvdbXTZh6/cBzh7BmIqaF4v6yO8RKvfd7yvuD78U5c+DxUmMvvoPPofSee1rDiyRNEv
IgKQ5VXeIARC2BfiCCOcQCD818/Knui4c3t6TmMkVVXmzm30s83L94Dl+r1E/QeFwQUYqmbxQVpI
VBOKE6+ZH+hg75a+vhvxygj2f21uxZSNgL66seCSXeE+Cfj6164gs3GnpT02LB5m/etyyN2sGhNC
uIH2F4kuNNpmWC/JZRv1lVEnaoheb6evO9K0fdt6RCfmG47G5o8fxbbTgmBvuLNyeAYLcc9YAulW
L5EAtRYqeAzLnLX4zLfA5CC+MFL7Zy4CziGABuJO4FmV+BroQzKGNoUqQpOfQtcT6rc2hKnzoGL2
dBpExg+EhZZc7rgHA2xfRyQIvyjADI8TQAsUHrJlG54zg9Q+fqj2JzfWnxBEHIRmeGR2DhrNFKrg
UCtotLQFzJF2JpgppFZ/Pz7OehzhD6cVrC5OojglhPDRJ/sF7ZPVK274R+ELd04YfhqhirCghhsN
wBBSvNyyMsNA+m612NwFaziawXdEs/tmjwKl5fz59buAyzAQOLFkVf3Y9xgrSXrzdXRAWnLx1Am3
cEG8JIUdT29QPp2GI+2crkzn+LDVSad/6ASV4Z3AUVrjMjCMtSDV7XMkPfzvXlstmAh/nDZnkdHT
2CAkM0Md5xJopCfvVsHTG7a/wpV6T1/fcXv6Si/gdkSPt0Pj464COk+EUftxS5iqsNT7ysqi2nn1
q6yZHod1yOnGTgw5iZGNGVGTxu8Mz4ADFBshe7TGgsgJcCRiBvWfrwRzESoRKJ4ZxDS2dKKIMJWh
RU+uzwm3OG9qd0fPW/uoLGkMNdRSWxwtSWGS8Utns8eWs2GK3HXueS/+SGNBfzZA16U9vWtS+fcH
etQOYNuHGi5nZzhkMJp/ILIGO67x9QxavjKBp/ly9FNwXKxG39EdwFp3TwPOLblCLGFseTk44Hzm
PG88juWAYwqchRfAKQG5B/3pUzKgMEt/W222fwx2XiB8FAIhM757ZPJ2HfC3K/TCKt5BXI10Fxqp
R0zFyrtyITd47hWwak+gMcJ6K0kF6C7LTPHMv65LsfvGBWDFDk8XGhyWnfhoWheoEK9+MwDoM7G+
by8TwhD78Im6P+vJSQ+3H1El4qhdeQghGLbiZTm6Maa4CZj9jII2giYyJ0F1sUaXmiNfil9xz8pP
W+KXAK6roAXe1QQCY7dHBl+B0FudYVK51e3l0+0uOwRGlZyFvbg7rTJQrdF1eYWE1PXaR7fG+wEe
58H70VH6L7RO+/BpuqiO6RPDa1TGFGXwKME6PXMEnbYOS3KYKtA5sTJ4MPAB84MohsXAGENNnuS9
S02xonYM0k8frmzDScfTth93mUIrTvca97DfmJbxhdnk0aa0eAFJUufQWBGV685bhFgwfMLaB730
d7cq7So7olrk6GJ0Cwf53XMv6cW0zghWX5yovbZ70SL9KTN1fN3oYumXlzf7/oMpbe1hLbk02C88
HzCE0ZwO6Cpxqlfk6u5tROMMyThmzV7em0fbanCI4HSGno7+aHZ4OjcCPVXr2doqKxuXTczAxjXQ
qT7QXtSvCtgM017FowVp/i573zDDS+Vd/1jJALugHTg3D85D82s9V2NN46QaVgAmUOUUeoOPq80O
ETH0jD1x/IRWUoNGIMyD9eYa++ANgxgFdcvXsa+AnZo2cMZ/YSvpercNZ6QGGQTnM4gzDEvV+OCA
2uFuiVC2zBsHSXZMn0/GOyLjMmRSM9Bs1JD7tGGQy4lhn0z3vUdQTm4tDd8PbzuXQ/8A0bN0b6+w
dwh6XGxkmd/hQ/W05L0ALyz7l+Lp9UY1EeAQ72G3c8WjEh53jWNzuur/BvVl2DlGp/AaKi72o1lr
s2k513FvYNQu9BYsxT3B7MR86xaCs67gFPLuvQHxmHZr20uOg1dY95PWA9rj/yKDqytxZIe/F3jx
yb13bN7wQoNDjthWGZT+HfWSZzb++Y7bzifS0wZyJ9DfrWuVpNb81fklpKZlkn8cPv8eOXPuQW8N
Upy+jxEPXfaCoGfvx+rweXS6b7ofjaV+kGWCqHZvWi0Ic5iubhWuKM9DoF69LxGemhKcGZL9EJNC
J446tctFxfX2hnMxFBdotGXEY3ljXAd1lQMcxzLYPpRxO21qeqvZGVrlSTJe6lk1MR3T4bgeyok8
e1jDMnQH0YSyJ2X+L9Oq/8cDMoXB96vw9Jd7qL0zg6SSCma0Gr5fyVUb6gsDvg7kf3ZQIZrw4d7s
TLxGyirU2EJIlyktoa4xC5BkdKckbPsWnwiGP03J9apfodHxzpgqUfmAFp6acc2NUgeft9ggN7rD
jkRLWPE1BxW3qyir8BOelkeOUviFbvnJ98f0h0AK0VJSj/X75P5Cl8UQ0BTj+vbRI/CHa+m9GAP8
HJyt37OL6MtWX2dToXhCoadjtsI9Zj/7FC2GG0AJsKiQ093BXYr29u2nz5vQqf7uKE1NXN+A+ZEl
n+wa+Eq0/0fmC/Aq8UjbNWzzncURSzY1vt+8T5mKrfaOTI/SwlEL0y14qEZ+uWBC82ICft2H4EHg
bPF7el98T06z/WEDy0Dg7wriN1wN6LLsGujcq0bXCbG/YF/cjKTd2HfMc7aXpaZa9577o116jDs1
5DcA09/ihj7gggt1FwCi4A20oDtZ0sJiTnoqnng8AaKmxhsDsZQjtj66DdeNe1C3cO3DnR5/rh6T
MEo5DJAMmKI419xcHTrC8sfq51w5BGgpzkhVMBu2HxMorV/GariFUSFDoXo5XWLnSLHQ3QYOWRWq
8Jxa/uuVU1vBZu9iADv5xg92CZ65CwIcJg+QMaBpJ5hzdUdfHFDAs709vENqp+8RLjcWyc+/4/wA
qrd3lOQO3xbXO/eWst1F1Cdda4bKPN7DAoSwRLrPaQQil50ySmgKYTBB64z9wJNID0AautG23wuq
Gdz3CZnLWfvpl9BJrY6ob57xX5eQWkJl39gn/WzajPJHe7oZvyBHpkcmdB0boRsNYc7ohhrFSO4Q
3GbtbfsM/7VnKWRlIydSwNfMEh9o4L49UfE3Bk/Q0crgxGH41IZ1oxN6Aqep+wrMJzS/z/r43hx4
bp+cnkZ+XMV6l2t2zBWGBSy+c8d+xKC62qWM770FpY7Jbme4tzLq3Wad8/wL/Pp4DkretDc9MrvR
h11ttm/lVW3jEdLiHK985Uk7Qsfb6J6Gk8PZoqAxudfj1S+8wMSmv9aFsAQFpH8eshBxOqGJxoPY
Sg7w5BRbZQB7yWNVhnySD6N/+Qc5rWrUs7x6wbzLV4R08hRc/COb1D/I1bmkqflHFQMAWnAkXKN8
9Q6LG/RzUi4RBHx/UQHucn5FFUa3OeO4LnCJMd5LqysTwtu0OkfIKACuDtby8WL4eQ91xIRsPtWX
5rBngXCC+WlO0cmbAcwL6bK7BsVlfBNYf37vQ3dFD1HkXCsUcv8TRmhkh6DFByvf40iwrUiltDLq
eTT01mmCsUSWq7ga8EcGNizWilgj9m/eCRb3hXIbSJFg1LtMCLHksZvK/Y60i4dsVgaGLz4eqIce
0Vz80WDlSyi41BzQB6ILNLPyYCeMpXUaM2QydgkqC89a618JQGAtWtyjFSQbv6rADmjfPFzqgBX4
ERxzQD9IT0Z6iY4BaJivu/panTt3a1mWqLiWtMzzZI6ZuVVX3mXl69IHF4RDRYC5dD89oGBoyPUC
MNfNb9vSehSmwfQ1XXKgwTz8kOpgNLb34PpcUhBGJ/sYQoMLc2ABtuOPNcT3YfuYnWzD7dztrYqu
XPwhjkX76dIUb9WF7nRzw76tS3Ls8GeSgWsIYUoNh3usHfzH7NKxs9UqwNWaS8/4PD8tbxNkStBO
Qu1u6wfnFX2+9hCTCaQAR2tLxNZrZmQv68NdsVs9e9tzw6sPGYpKLiqA3VzvO+3aR6jmGx7MX5iH
lQrlr7gsdDtnVL+94QXkYGTywsbCP0+RDZOhLcPnM8RXq4cSA/rWasgNr/m+3HhOn2tCyXZh3GmC
FDvCBISp+LOqZc6j9rMS2ueL4pwefEFUhDQ7nUBIAfwNrCkgWKS/rmNi5mml8sePmPMfFI8JdoPc
Jf9h38fs5GBBEdEJ/gZ7sCYusd2h0DS8sK8lVsaJmhcFrLr5apmgBLlaaSGaz2+CKMMYfCzU8PWw
DD5jGV+V/3dd5zXpGpA+AORrq8AII6xnGRtYmxY0XU0LcNu0KLIsPFv9VTrwYR+GzGl+1n3lbFv2
8F5Z6+PXmvm08Dpj1pf/Hq/IF2gLz3MM5mTghPuhJGyrjI3JYfCHx7afqQtEglqSZV9zajrUuWAr
WGiUVs1hC50FEeut611Zqe6Tf/ygfnJqcZ8Q6ymBfi5k7qY+kYUGKmpBLKH6NcUh7g6BygC7g7mh
HnJ7+JcBvND+yW79GZi0Gq7urLxLfPBPvN8raLmHxMi0QQ+HIt3Z9gaP+F5QrJwmFUTYU4TdsP8J
yqWgYcLXgPDqUqlfr8y1bkBCjL5ROuCfxNbNU0EZz9BGvOGIDWMaRCJGoDIyAXhh3FP0PKXP1mDn
3BaHOcibVSc/KPQE3U5FicX6hCBXgYNDC4QDwg7IbgkF0GoSdjCYIQiV2y6sB+EJn+DMSSIg0pWk
mTBH45klaeWKHAY7MqtghhPhgSPcQeAbWKeQ+ZjQsEW5nRlPCswDnrPMDD98YCFVyENRkIzrdqwM
W2Y8XqgI8V/HbXhoOuxvlHU925d//w637qzPfwTWIWsMofjbm80OtjLQBls1x5GfFt2v4y5YUf7/
1c6OacW3EKLieUxuIHMIUP8AUQhwVfIJThMzZKz54Tsd2O3aCXul+95KjB9kLLQ6E+DCK27UXG1G
b51YibWYQeJ1VI0AGSSDRGPYd/PBJDpM184sIaiNnhITgwBl40a2AlURLy4jmC6ahh60DNU9xfgt
EJhMjLLQpLgIUmC58MHohOMqggP2Tx8iDBDGdcItYUTX3/M5hUOSE/oIKAa1kQJeWEogkFxHc8EL
2rnQlmFaciffE2F8AEts5AeKH9GNBkwomfLJlWd0jIE4JhBzYTXCkGSVComneA9kP5Wf+MftBBLl
AZNHrJCxm7xxhz0D9xp2Yfn1j3Itn5mtA/IubCD54Owx9ZipGB+esfTeDrnpJeUVGWpcOD5kycMg
y+oey916zCR6hlR24Hf+WMjUAs8d/EfAEKPDoWo/MOhe32fWvXbpfzX5+0IIpz5fLWSxyBP5j3Hz
7+G6+Z2CpcQlgenNEofhzWpT8W6Au83OXi6pxzKOjUJI1GbeQTPHqOPmgOjbbPK4VYmHwc/WcbMm
l8w17O+ikxkw3CWkJYN/7Q//Pa1bfguZu6TpzuTaE1Qp94SkQeTuoJLCcIbK7FmYSWH7hHnQGmK1
2GnJ/9rpDVurhbgfIVQQT5gOv8T3SCOBXseAB59lqAVfC/OEynHdD9KI2lqIKiQSS2xcqUXKAfdF
bP3hpyQwDpF/VChNoCfgBfHsN/0Vf0deHOKxGtO9gA536R1FaaFE3XknKvP9wL32S1y/cMEfVZgu
qSBP/XYqySS/qCT7QXX0PpuZrXExDMzSu0NVvN5+ED5DZWBwye683ipFhcbvbk5nyQDeq4P713mV
1puLngD8r8FJfE7i4XA9IzAwDOUQXOVq+KMAohKFiL1i9qRdHSgDr2LvkQSiU1NPMHCyCi6mxp5W
iE85l7+vWv+IWnuPpwFNiUbNZBBqhKokzOT+iGAhE5f0oYgDhMXIjyFe4Lw3XOI5J3I3/fV2W/km
hudnawHIZ/Gyht0Oj8V7oYPfAB3ydZ7eG3Osrwdq53PR8E86Z6I5Fsust/fi7GG375t93ONwo/sS
lyNlw4nLwo4FjEHHu8aritLGWpehipVTUMc6dri64d6LV/wqWlQBciK9CJ4JhbJ3myizmtgQuCuU
MhEbzZVJwn0BBx4aAfSIEfySyMRXDOt6tk95jFouQBcUMiEqv9J7mtK/c3Kcx51CiFNVdN9b5tOh
qDe6Lhky4Ednhjvp6kbGiXWcnwBAUCLQfDHbB6jDlhdZCZKxA4ytx8HpTi9kfgppsRpA96KC/1R2
m7EiupaGnK4qS+44WwpbU3Z5mODWO2P3A5qTE83IDlhofb1OVP89D1YrARbCyQkH9MHPndzCL45r
TLSBUB5ua1TlYt70PVhMhryH+55Tmyr2+a/rmZjN/Zl8X9PaYzciviJo8zEUa5x+jSLfghP1Bm2a
DfGt49K/3HqKO9Sf7t0lBfixE+cRzf74GmuBTA3cABVW3Bu10mm4z8z15e9FYPVCVv+wWbRDZamO
gZ19xT/1ux3rzqQ0fM/BrzBz6/HoHRL2pA+CZt6stlBqwbzis+Nx8nAJGLCPrD9QxejB3uo/n1Y7
/GUYRyY9KUR4wHlaukN2GLs1fdMmsvVFJZI4mBtnV0kUTg4KRP2fPfyzL+EDJzzuxBtPRz8FJbf4
WP6JRjJm4fnsY5Nf1snUUMva4X5GFRIwNzJfdu/i/HjpZn0JFIBwq0QSpdjX+Q2XtA6LeOV103ZY
zS/xe7Hy2GvTA84OfEW2AQWp3a6iEeK2Q+XEj2e0H3TYP6pQ9pCGXJa9/djhhlD13w9fTS8MmewD
6sDoN6JN5Ju0WfxqyMjmUvzb2lnbhruiZP5RDqK0ZaAewdQZ/3946gwWaQgeHeuZ7RffKekUMWlB
kU42iILYjggp50NeCHJ/Eikfk9q/wyBOziOSLlLx5j5O9gkIgDrA47P/IW4HSeoRO6a70x2pS3P5
j2DbuPRBYOql/0B9Cc9UZrpq9OhXA7BajP+kdWe2z1zRlUp3igBadKwvjxT2xODME2G4HGWyRTGo
gWduDKfI+P129rbnHKC+ufigcHhGplu18aDXHCX9MBtRWUhkfFrmck/lFjwjheOTyZZhV3dICHYP
U5SbwweHA6A2TNFbcXfwYf7UfO3D7vp1NCOt56/SUda9NfhyhDcxOsL2TOcpG+Po28N7AHwD4YTu
lFQYT+tFEMnNMZmcFt3lv4uCGht2BOAztAtBtLv/7EvEOAv13WgjiNxrDc/4OynEDFjVnTvqJI40
YbCn/LZ2Vh8Mc+BZuB1YZ+gHeJU7AORUmTPv6MFbZtdeYpGC1TJFwlLoxMKFxRPKHAkjF2ECQAl4
G2rYOjxumMExf7K09T7/rbs4sxA91cfMhaH7uj0yEw1N48hIaWHFEKbKHiEWFUJaYdiNy4GGSYKO
nTIFh5168xEi7Gk918bAKG8G/cgcnhi1OIl08Zj+7GENg/AkN9xf5w2TPF6dHsp6rDGF8R/0ySAL
tOPORnzvxBFSpI0nNKEwz1K4oVQKCsf7YYjBPALGBxtH2zE9E2bo+A1CdY03bzQFQQSW8IOoimLT
GUHd1nfV4ILqTx3xPWHzV0wLmH4PSSysBmWPwQDgwoYBeWOtdld0IsMPFuwmXbyMLecK5IT3dC8/
ruNBQ7wQpStDAkS4Dfeh63A1AObv2EaaResRHTX3vaOGW83aWTcBSvssTjNgtaeB+h/Nvwpjw68K
3W0FNXZL2gJyJdicCflalEeYpMGqxH0eJSYMxXTvpBhdowbBc5wiDaAVpxB7+o4IPgOEECEjEVmM
y+DHILnoCT9+ziKymsDo730M6W0+xVCByIXX82GqpUr6jOQvdEuR6euDWwATaQBjY2hynxf6AC/0
DH6l7p/x46sRhZrZxX9apOAg7eCVRy//iz0XEhJ7I6ETDQov3b3GXx/yBIZfLTQmzSXUMxbTJ21E
JfHAkbvrfHdqJBocNRJHoSMHzrSF7KBya36LCWfjnvvt2m6PegEXrBes4GYjdFchZFx4a5JF9j6A
bvgDBgfdpD0JPlfPWNzgHgYf3EuAQ8koENm8hn3MvJtg2yAex79U4oJXJMs/o/foM5S0d+zJlu9A
xMjDVnhK5QkCuf1hK3Bj5IN9zy04AyYCf27YJsBgILkwHHyysSBUO6LvYamQc4ISlSMcZwoZrP9P
J/26EtaKuH/5nJoYCrCZU9W/+s8/PTrn0LswEr6Eq9Fzd6Rh4rnH1gEZfIUDyWXIiEFo2Ya3ZF6+
RhMxVShw2SQVh07DKnARxFgTwIpRaNfjTFttSPF7g18Q1AYb4rHBOcPBOYOtAAsTWFLGGsR+2+fY
4ITmnG65r1kPqAOKtsqLAVis+tIIAMFPjuPSbeAFmn9IDVwedVEioFokClAZq3j6nP5EJgCyzdDy
uOi61xHLBu27lCHSxrx9AEE6LmlVSFAeXPJD9ui3d8b6aSIF6FAwwQUUUuEzAXmk/JIflCdbLW0j
oJtd3xed/DlQpx3nFPdoN4R8zw8TZ8dvqNGEW9kJHvhIwiz8UmyJbO4XHD7WdQKuHQBhncfk2rt0
zwlT/JhZquhMUYTSsEBQFW5cAfN/oDBA8/YLBV4c10zBjAHqrS+d2dCH2HQKLwY7zdvr+Jy0T28/
JYlBSSi33fZGcyk2KDUNhuZmeC9aK2a2q5Zc01fwCg5bYg0Zyl2ZBAqVIHhAL+DH5f9hoYjglkFh
3aDq1cMGUZf7HXIbgAZ8iak8+FqmZTRk6IiosxdVwt8saO5orML9+LZlNuyVwoIIVwCZ6vAeqGF7
oYYtu4v+V2PWS3gpvR4ypBk1/l0mHvAgEBfmhWofKSSRJuMS1uDLUUgDf8R8xWd89puVEdIjPMTw
OF/mDE14RhDg/hxguPiU1IW0iQf7n9sv3nJTaZY0n1L7YIPJuLSqnjKTpnV4oMlb3wBwHhE0kugQ
ttezNZ7EB5pjca2QnUEsHEQ6dRp8maN3MWIS+zbIbaM5/cd2WwLrmGSomoAVB/88A/vzyaFzqXSe
Xp+i/0zzoeN0rFK1fb1TiB0uud7MXnRWlSDBnLzhm9E8UTW1U34xAmc/aPtzL5TOFQoJdOCLZ8xa
ReVeiQbxKYiUizALceahxr/nVSZrgHVbDerwxBE1n2KzxWYtOzASJMwWxB6L3RhDfMBzMZvQ8aQX
lYqoKTXvPNxvdPY+Y37OOaxXFXNI1f+smVTjVCc8DjOCuaBHotplKuIul2CmAKrr2s1yWB7YaAiz
AtTg9ieMdazSYKGLMT7i16mymJLBItZoYtbAL7Gx566K2otmrofch/Pdv04x59tB9qrRVV1CyA4X
iHFfu7Nu0MkiOsTVinKj/9wpsPciduWrAE75UvBrEdQUCEn5XIIZ0J7zhPiI2KwU4ykrPieQ39Vs
878jw90XP1AiIEoOJtmQn0I0Pc+bqKF+9BD1zlvpPr/3r7iR0b4zSIxALXHjic793piAA0/ife64
XGALFfEljxiqHmXWz6koGQg1aQF8MHwwwVAF6hB59v9OwRSYbphfBfIIwFA9gISTL2WjEheJjpvF
HMJ/w9URlKR0OzHT04kAeABSP5yetIDRK9tH8Jycx7dExhiga0Ae3QlQ4FxEs0rBbpsIoghYS6q6
XHf7jbwSn1kcEUpnQ6VGDLccnHxghJkUYJIei+klFrJcEIErwMoEyxAokj3KghBBBoBtcqjam3jJ
Vi8YEBcYFTnnCTdULhOLk9b9Tld7D8wN2wg6wX3aylpuzwXi7jIURLT0cFQ6VrAYRgMYlLSTT5ie
yRsM017celj5t+7DenLuHPQftst8hTvz+DsgWKQFXY5Cj9DzhtRFqCVnjqaV9fpTbCwwKQhQZHS6
0AS+aBps8+ccT4RBWuPn+LaIsKluVzZKoGj8xQWRe7YwnG7WhVrh3vESH6pPvB6YlZqDVi6XQsJR
NMvL5ezAgAbePvL64/+gTtf2dGDCJQ8YSj0ZdCwL1FNcMEYTw+0Mxpzb94fA7RkjHLKqnTc1AJI9
ru68ayfTDfGgJB8SxzNPCtEACGQKASZcJvyU2HUIphN1HcRECI7O/m6D8DVEwiEuQnLTeLDlB68A
RuKAJrGF7+DB9BerNdGTMDjlC5beKa0n+Jwx1oYoxyqEEpMbmydjZ9A57IRvuJUAqEENRjgKiVrY
8szzYZrkCkmwkkJPXCrevoYiilVuuenjR9tfMbmWXomNkifp6B/+KAvMEZUzVGndb6XV4EeLIwxW
bbxaMlPxTtPWWHaW0+4GAIXPgRzb025CryTfaJkwyQSexKVBUFgtuKfwdjCzzh65AXcooHYFVmiL
ilumPoCaMmu6ws+hUUOVVyheEoKB7h0PHTdjQRd2Hr96UHSvTL0kbEOwyYvzGsOzyUTDJ34Y9Ri4
Fr0K1gpMo9gXIUD9HPx/eyghIcIi4G6zjPBlmOKqBB2XRjicN2614zCDLNiN4NzQxIgEEF6twvYq
ZVHHeaUtNqoPBEdiZUJ4/7LvorNMOuT6qhJ2Ib8oivfcTojEezZDCf8qBE7H/kDAVNj5kx50kH9g
aVZgrYuGcD56s4Wps4ODdyysJKTFWTeTxhJh6BOZIGzLhTD12dlApNNiPpcC8MojM3UoemysFvsQ
qr+Ye6oMuV+LNrzToekXgsZ5WcggiV0VEhf2TpDF+RasPv4js66TfYdTxU4AOl9azVZBFtL9wwmR
thhy+H6IzgK0+euKJeOJj7sfmiNjuB+c8mveAxKY9kz0aipQ3VSNTcRbNxqSC3Mw2ocnfMYWwbgt
Z+z+iXsMhjSVM2herCcmY76ApmqqjJ4kCsAdcP/ZsTMuXTf8LBIFVtnbinDPBvuZQE/CxpRALB62
J19/F9B82x33GGj2N0euBxBLVBbg0EJgHUbh9Hc9ENOasAXdm4gf9kFsgPx6Mq4c46/+l2PY9kjN
M73/BX/gHPEtvToTDG+IlXRP4xPmNVsO8+WpS7MkAK0+A/DAIKj0JMELgzbsw02YAwCOMYAzwE9d
mM7JnmnJGv7SkGRbzldjABza/2UH2+9FYsWj+VCs/Pt0lT6muvfC+JeYUeyLDsUPf9wvAeRD2s7g
MD/G2Lqvz38mW3//PnjnnwHCOgCYv8PQTB+kMurrz67MMfIFFgZA9gYHpnr7P3VNHfQFt+JAwSb+
erB6dHXp02PqpiSP6GUr4tD/7pswTN2vo871tclW9cfVp5XAg/jidtzLoBwSJwDFJf6A6nWRF4TH
4GN3U7Hypygj5vMOMeqP9t3p4Qy0uPZv92C4Bqs9+VnTEIzYQr+GQUD0Vwv25+heb/pCcA+CZF2W
j2Qfjcc3r9vvshv8MxsacBrwC1aFx6HwdkDIRS9peirnpYcObiwCPOLKeUR230DcNHAsp9WCW+KM
JyTfumORHq4y0upvwWNxCzQS1+Xet+jCyrRmwxDX5h0QaPD52MeIaE94PrszPvJ+uzh4J85XPnLw
eIfI/OhHsWpnm93D+hWKV6xn+FfHeIePoWQ/UFh+47E4MX0DQjsmdXJ5h9Q60T2pxmrRLVaMJO4M
IKlR+JSYEyALLbB+x+fgFoDJ8QZvfuEIHYij0WOiBzfvdMSAac+OhBc87LDtw9djJBhyluCMacNx
s/8k4ZXg2AVJsScebvrNsLyy7CCBL+gzm+CFX9vgs1hB7eMiEEPLW6E+Z2k16AlJlfPOI72Aucgq
rRM+Me24HovdVImGsRfuXqS94IBQEeB785rN1enS2UD+QSt79fBlh2kIXwFPQjeoj+uvRdwy2TbP
ovR2mspJae69BkaX1dtsjlAPaqwRv3hCXPwgihZP3KYhMCJe8auwg1uApYy6eD4fg7fzdkqEt9gh
EfACCinqKqcT6WvmGm/UIJxlc/G85qEiYhOwWLJiq34LavjuGsiJr8m7D3hEorELjxWYub/gk2u1
tZ8gJIUutjO5lGK1X60l2UCLEBv3oiZ9+bxqEw7UPoYQWnQ/2NcXGl19Xg2fL4v960rqQgO/PuaB
eV6dO1SfDeytpw6800cOsDgQ+WJ41xrIZfX0Oi8XglfnGLeUMc9WTbJ7v41bGEEFH//vli/cQ77Q
UAFZFTMMgjX+8AIGeG5wCJucg/F5OUZ6q0v6TG0/f85up7cBnmrbNjGKfvnRDq4WyyVeyd50XI66
ChZauxZSTYefjO4w5Umhsbma/X7/TLAhJqSl03eJox2IfTy5yD1BhA7OZGVaX8XhuQLWlvjs1gIU
hq54QgBr9MgQTk/aQfT7WayZbgzKRvQvVFTTwiwNTWwAx3IQk0MJMAFmcd6IXwoWAAAaWFRSGuD2
qHlvO/6QJQAaMmk5gSAdif6mAEgU8iSQ4Fk/KmcXQ0HDUhqXVuLaiQ5TuoYfoiFsq2RW7cGEFSIF
9nn5kn3/7mD1EIYnqoazUxQceH9yopsUj1DP/cPuQvY5LP9fewrEWc7iCozst9A2iHTPiTwmdKVE
63Dhex9Hu/pvfLjHl5N8sWe8uWECDjdm9ht3e07rwDl0MfrtqwPI0/EODctFmIhPRyWvRPLGxUCu
TEuPuD9uw7/s24d/WbIrnNwdVD7CaikL6+WBRUguJqjpBTuib4F+d7czhpvRNYjf9vkKtzoOzpNR
3AmdTxNpWCwtKZ+F5x+vlvEHGoB14zIRV5rHrfg6Qxcz76RzvM3bNmpSL29oL/IkcaTOKB3uzDxB
sXp00mI5n4MLzfEDXCW4D0GPEj3Zl+7U5mYcV2SbQkMaiXPLyXKOqM2SmNyBbjweTff9Kdmmy6ST
ezSquPEt+Bau2DjhsJ2cBsvGyuVu6AoNf8i0mtBS3iuJDwVF8cub635CRwZRnAky03ZxzKSVXOMI
xSQM/0/Tn5+m2Lt76hSquIVb4N0z7/bmwV5pY15DFePRKPIMhNu7Eh58qAUn4BAGkAIL8JKj4kPT
J7XXfN7IhWPe7QA1CPEdiatHv0OlQtUK8A9gxIQ3y/ZFRsNUYEEAV9MGYKPKQkm34nmei9eHkAGz
lRPmZuR5IWwRInVWUQ7alWFampC2gE4M180duXGgJFtfHs9n5lmwRLLQK4ne2F4C5kxVfwjtET5J
Gw4kjNptqFHoQltfJnljhy0MJL0Qm/XnNEnJGxSjJciLA+pkEL5p9ce6aNWjD609BFEwDpxCl6nn
Cfq0XN5BMS0mIETztkhXhzO2wq1GoRm8h15xEF8RHVE4E/1fwXB7WQ1SDDh5SMSbLkng+4Rh2Bpk
5oY4T35cXDTjthh+7Ek8RIgC+LtLQIwTeEOQO0JcW4UVEGGaZm6yHvWnBaONKwovadn89QR7E3em
e8UHK+qhB9VL2BAwthChQN2CxYK4Vp2KW4vcIf7sEWwJsbKH4N+roAXIhHhoS6udfQpwqplYz60c
3koaNbQrYughZk343lHrXrV/QaAIVS2cH9FJcWpLMuE8gXy5xBolYxCMqmTKlgp8ked7j7QxPSQi
iSnDvO7JazDdcGnw+SzSKomUqHH1m8f8hM9HPAY3jGdLubulFpvfcO4VQlm+g3Q6XOYkYQE3/ws5
mQ/InDddgtiutiwu4c8VfGnoPFy+EHce2/f3s+EhHLbDtZ8dJloG+sHFTx+4p8rrwrfZogzg9Hlb
eL55zG9ovVi3iZeLzx2fM8tJkyx3gs8woRnp+Dkj/0cs9M7y/DqBTRLkmXBwmBcOQzHiIkwR2ijf
w0/rVCAMwqjh32QZH6ixEY2AnM0fa1YPV0OuVBgCQrrc2RtXJ+IzGLK1z8FbVhTPkBXgwqJhldQ9
HA8UGuQqo93OV46wKAQjersqU5r53BgDbumIV/HjfnA8htAFgOb+uX9aD55BFTgKDuj403GSK6WY
NfqNGS78cAC9usK2bSHfVRmuud9oTmKyItcyTVmkSGOu7EW3wOEZZa9cctNl85LCgMdBCp2AhR0n
jK9SeeByGGIlkC8oSHoVU96dMz8Svkk8jgxLoIDzpdiymJAoFvuopHbsjv70PZoiLKGgZqwHuHjI
li8qBevalTWE89OMewI/gQyooRfm7Mrv2mZYxFqth3L5JKfV5CLO6WXpgsG99msoRef0F3B7ildF
//pBz3kYrDjHfKF8voQRpMR5d3JA5sSnFiLhyUcCQVxHAxjL28OUyUzm4XRtqDr+obPAMF6eizPQ
8+qrjfc+2Ic6fumgPZl29lZCCH3A+bP1EU7/TNdQH4/2qwBOKN//S1zsCSIvpzOS2T39MQeTCxGM
gRtqp5UvXWLDeuJD0gGfvY9inwwWzHv3ETHgkpsiXEKWRQrGgn6oA7UWessG+yS2Fzb7DxjlG/4t
fTJUHVBMQSN17BSsB0Ows0vGwBVXJYOh/DfRW3ePkamOmZsy+KHOZh+ngo6JuHycHIXSjxLVeWy/
HQmqJzTzZEcQauwzfeQqI7EJag3kcUp8oqxUApdIdhlTKSm2zZ0d2Q/GgW14Go5CY4NUlmR6Y1va
GqtFcY4ajB23zkqbwjegjNwxy6KUx12Up3ieQKU4DTAPpNYYf7AnyN+WjgxjRj1GK8lLTY4xjeuP
RCsDIhgjL/AzxlwKGsPFrkp3lBE7Wp31WFxjqps7xjLGiQSY5I/RFR4jKluFD8pYhi6my/5n/zZg
s6zGEFCJomBEJNN3RgLNb7EBU9q9+ZEzePZ/NJ3ZsqLYEoafyAgZFLllBsEBcbwx1K2II4Lz0/eX
VvSpU91dVXtbCotcuf78B9f8o31hKEV80GMtoBVTu+yRW2bNsfrySzegVnYJEIBmJEeryuuybzTh
DH656Z5Xjaj05d0SU+F+kQo/BYgDShv4XthPCAUSAAxFskSj7kaF85gaYcnW8TMYF0M+JjGEv2Nu
KDMCeSxFdB/uafMxIET3Tz15TlOq7iLh23CKpRK8EJGewWBvERtwFa77/Xq8XhtUYEap4Wy2vwJW
OxMctj2v9rPf/hliio3lNWSMJrLP2UJzFgvNmwl9mg0NdjTlnPKJnyQNSHYO9vC/QVs2l8FiwdY2
O8U3gbItDRyXh5Od4N0VilOjVzbh7wYhVZBSbnBoxiv1jts1xoM/lOfsPlERMEUh4o5xXdqekx/d
P2PkDJ9JSD2QbmmJxIQV31Tn/nXSLY3SEhfVo39QsP5mA8Wtjb2N2oTGtgvFRwwM4J8DzPnqT3/O
WPtAt3Wn9zP+xFYXuzz0ANxpmlIuPgEzQ8n2gkEOhAaSaHtU8VM4EZBP/bAn3taIOGS5tCyG6WJJ
K4/i26EDKkcyEb5OqO0TMzgBNhAktmP9cVQmiVv1Z/yxvuP2PXbE3+7Ok70EKR8tHViKdbhhn/ey
tMGWwlYorYMBNaJyZm9cPKW/qAIr6y8kX1q+y5k04i7YofgOwj/mpsnMmYYGkgkdWd/ApIG7zJ0W
S31JBX41BjeIN95+IAZ6ClsUs37wa/EbW0aMJWf8XkltnbA2AL94AY/ujQ11MUuYq2POCMj3cxVh
JiHcAzmqgP9+7aQ5AauLEkA1GR0tTLA+5q5gpiFxNLwWtsTYL4IasnTrqDs0wiFNaoE/Cc7mOMWy
uFGvZqzPBcncf+A5w78/yTZjbE5M7jtbQLkvcbHkBpJdjMkdkLg4iaHRobiz3ujxjWBN2TRnDbba
rGQl03URY8EgvIzfvJ8rVKyFwWgND0/maZj9Oe3BpYTWCH/l66AyeD+8qvQLWPcbM9FQT1uko35T
mEowHc9j6WyOdGz6RaZvW94ybc1vkdPO8ctUcFnmxhEhyNl5yOfK+qbY3N6nxCWm2YntMiVYNb5B
WvihbfNVM+71vruXY8FoOlmddjhADfLXCbda6pMky7SR2Bm6dF2nRernuTQeIb3x0vH7rSALOyJd
hhxIUNri1mNmhYcYSxbkd0OTXluhL9Qc2KJ8Gf17t5V1aakIQbGKnqgLIL6HHs9bFjLb7qtvsq0u
tG9bVIt0UNCI7Ywilah8Ji/EkI3dkne0RUJ+9zapxA/QiJlMAs7WYNmKl3H18JqEujCNahLczqW9
E5VrwzFkYtqTwvFI1p0J0HCK5HxWpPBc4BmFhwE8OTd7r1n/bwXa0dmXigZVWbruFPvgURaStxsg
fb329A7lEn4LX5xCqas309znXnVTTivS+VE8QMSpwQls5R+RWLZ90z1cobCixWN0S6MOG/AG88dV
T73X169Pbo3l17mHIOZ+CzrvMD9EZ72r5RNYv0RpUI2UrnB1VYis9SNbAqfAEw3nJ+HTHYWGR8xo
umddcPYYP/3G0V1iTYkAFdcwMKg3mb6VXUPoAByCu9/GYffmqoHePXs40DhLpffCIo9QyovqY3Ry
ZU/1zN2HOYgKkHEELysx4hsX3vg1Ikf3qSTvi39DkbUnrBii2sBcbcrultpaeGl5GnLTGd+12V++
fqPCgKk5bueeR+oDx2FOOa9V8RX9/z36gquS0QO9Og/KOW0rA31paItuOXje3WrvL9SzY177z5iJ
c+FWGINCB8dNdckiW3/cZYnap+4xxGhMtS7PJJzEQZonzYEaKoTixNsGcIzffvvbOxAYU5v+czY5
zfKbL7Mn/PWgp+1p3D5E60TEptA92cO/4ASafHAxAwEP5fjvj+BmCaXtOVdGRuUyw8Mi+OPRuRvk
Rny9RRXWvVokZ2beK1SWt9HePUkkhn3ULTt/pnQWeVYWbuvLGfbKNKDFoQs/FpY08AtGQ41Zy3vg
njbXtWgJ/2XPJ/us6gvjW4bEV5gRu44Mfz423Dmceh7W5GMjbML22dOHnaF43baQJxTOre1BtuCR
DTOty2OkfDAtZyvlEHVXrEPlnmhjNg0gPbKIwReQBrHznE/Bp7AbFDUKGL3ybPbci8q8xdmAygbq
59FRQBZmp1BoDwSD4NiEoE9mFROx1RUX0P3L4pDKAQUPM8oV/GwUATKDbwklJoEABh2NLuA5Y7+j
V6GQ/gII7MPdpYYUE+ov3VjJJqUTyHHI2hG+op2V+IuqO0K5pLIzoZ4AWBgWpR8Fmue1twpGn5M1
XUeTrdm7vW2PvDRUk38Iv8jDJh1HwwmiVQWmwlWYHNScvUbsLQ9ZcQpKOFz9WXvYgg5FYotrIhO9
QfGZBMZPFvlY2m8GPq4yYhxF5zwApOhMFsaM80CWEW7LTlJTi6kFOgRkExKvSCh+1czJsK6ys8c4
zbBta85ThmXHth3230zErinwI0eQxzh8r8UgqbCKp5M9tgdPhYqZo+24+hzcWynyDJjb6wboBjco
+W44bXEblqhLZgnkyhYzMbFPWpg8Bk45X5uW3qAd26PfVNmb4DE8wVNYFzlP2GMIioGxZLhGBGRg
LmijvFUclA6TPLj2QH0wP/AIIZMOhf385S7AN4R1H3WeIWQVP6MZw8oMxw66lnbU3KF1K84O+fEP
DmKvt6tS7RPsL25WwQlOlkuSp8CGTpK8et7Cu63YZeX4CaPqFYnbuOIl6yM+YpmBetDKIGdzSYW+
TI/G5LvGRSa8EygPOQ5a+Asr3DbVHGihi5KoWY4bBosT8opXdvgXQkM53D1SJYaTZb0YXMMoaYY4
XnGV+jr+XcgdHYVeia74g5QDp0vZKjxFNIIa8i5lKjILbU/biVbR4FVQDtILRU0w0hHLlWYP3JUL
7PSvHcw9GXR6XBhQrUUpCSm8hFXCpeUZ4NkZtNKj/YY+wzZzx3sHq4qz3f5jKqeG35J2s3W02nHR
kFFUU2NnQ75QkyO80b4WEyqoMptB3YAo/4AkDXnrjPB9KbD78WpNN53CGVSHoASbkEC0+anlTd/R
1P9UEJQ2KgM21tD+6xhEIn9myh3hkCEjzs6LZWdcHa7lEhunJr+1hBe1fGSbFvULLs1c96BSu7aL
ii/l463xlgPvkx6giLZHCNVtZ6PjG8WI5c5xtqdzT7lNHoSc1XNi7C6pLiZrTL6adxD84u/AuqmS
OX4Dezi6nqZ7pTnd1Bfvo1ivl1+Svrllg3Xi544tkI9ZdlOqyU8fxnkPHRbqoleSmbDpaQ/PKE7Y
ai31ZW1BiBSrORaQb9ZezDy2YgLKP0iN4FFdbUINbKQAcQfdR/RiUnyb9HqNC8ndz8kB2xr568AA
rX4F+5rQg9CvHZcUZmWlvB0bMD1gkjUErAswIO3Ny5VJ1JKlf7x55X7u/vvktEnqYGJ71HF146yQ
019gs9cR4JK+LaHrRIeQI3joMCrCbglrAXIXTxk9cHt4oE4bPD9ayTBm+Fq/ES93rN0u2JkhDJI6
wIVL/YR7VuMIZszmswP/NXm47zQCTgWRVIbfb+dQSYeNERkPWR4sqIshxC/AJ5fGkMZeYab79Rfs
LQHWG0engD8JgkLLEJ27JBofUOU5+/Ev8+tX8iqeJOEak+NEvruNe1LpcpynxcbOU8iSeoq/+B9U
zMD8gwzVnVSKo2Fp11dZrz9bc+pwBxIMddG+dsia9OnMzRyRLiLfBx5d7KSNh+x0BwzW+a9TDK5e
zrTyBd2yAVZh3YRJ0VTGrfvV+rs996LMX0LztFvhH9xOvgwAna78la7fR579kwEee8MeH4oLJiOO
d3mKO19tLb6qJai7YtG34eRsgtdtah63p0y3/PNse5o2wOo6gxBdIgt3LwwqLe5r3oIPQFjUb17R
qmC7cv+XmLpzbfAzw8oaYjDsiG+vHWG/1n+lyEE0k96mzSGYVcDrCRiO8LU0huYl6IRLLpO9FXZP
inWPD4fvLQx4EYiKcgzbEMV6/vFupZqcHuKA7GVhPky3CGKlDT8KVa22rwvq88HpYEKN52d7jqMF
JMRQlKwoAznXPmgpsAl+QIoIRXwCHGXzpB8RwF2c959uL79s9acsTyFXsD037bsq+6JEdEpSwxX9
+4RjOWJ6nPjk6afXA2Ld6n/ArEgUrPYK7PBNa+iJ5bFRC1qmdRUq7HOQd00YPGyc6uTTAyJIABdk
EkBntKdUOw10vLBSekh7eVH8T8/sdAnl5uEr1tmQx3yIeE/KsnWp/QbETmf9+cIDkvcrCECeyhGw
jyD2J9tNtzo0hMG24i1yxJfezPpJlOKWTyUbhMuG3P6wxIFqbqCSBLU2KDMlI6EhyD59LCCNdV+b
KVeRua/jaz2G7Auf1PpyTUGfb7cGmsnfG97TxFrh4PGyQl4DTozbz5DzgiDcB/0MVM9KN2+YBY2x
71OI0w1aKWu/ulho02pNMtfbs7k1zcPBa4COlSbCbgGiM9Vzae0pS1PK2hHjcK6OG27LaSgXFZUf
wPw16vMo72n3tQfN9AWoDliELTdeePAW2bnQlbKD5lEGsleBtmtO9oKbyqGLsQ+70KNhpfc1Z6wq
aDVtsljk47Ogcvao8BvIt/VvK68vqGZVklOBCe7eChWDq7IcZFgRiuA59Jtz/qmhmWUJgk8LEyu3
+h2fThjX9Gw5gDDIJ3gGYMAgQJdR1pn06SPkSjExZL7mL//kXt0IDWz5mE/z6WVTbwKpIlluYjvn
lHfM0j+I+bOzzVPLM4sGPV0Dby2xl3CbTzhFOUmDb6esnT0ypn3vHNxhThZtT/3aascx9/4BO6bz
wqiHVb4+NcZG2a+1iLMIoSef0bXZ75D4WiQ1ZIqLW0K43Lt5cPp0zb1zS3+c0NpCHWaiHJVuoWaO
bZS/HHRw/WJCgeIZgv4KcrssB98q0XdKB2sfkBv6tLMKYTzSr9uGiVHNa9VUh4sbVrZV+H1PDYox
AMek/Q2fyETPrg5NQmkLwvvkeA0VP/s6CwHSubNo7eUhk16SJ/pD2AtyGtwTrY8gNmeFRXBKj1V3
ueW3Iihm2JXTLNFPc3DCEag5EDyMGWTycBsjedd5D7qg4PuAyXDEyHFgs5lRQmVJcJHx2RwwVWD2
xlKDRsB+Q8llZNT3sv4ahiamNLjjatitOUiBQdiG0IhR4C9wGrz5vIjULEKartt3sK2gDyeoA+m8
xBlMnMJURLH38Bl6CaTvNE+TfUYCXx/DisbHY0KllUEbBgam2KjnIIRfhxciDX7RAgQSYAHZmXjy
Ov2ypF+DcCtpBnWvCF6re+iZ0Kw6ER5SQrPlX6L4+LjYvErQRyfqRObMpDGtGB3eVkJfK8NExfiT
Gxe9/CddMP2cMPf2A8zX3NfZoUhiRAhRH8wIP1mxncK+M2JH/rj7wZ2kKchojODjKj72XviMSaSE
xlfw36kQ4sW2/+EunmAl6u7Y456xx9QTSSEhnReZTRmeUM/jtEHWbFTGYPtYGYmzm3j0vz2h+aIn
QhIhc4+93+DkQkYrSdfCfpRRD7k7BAJ2hgnGX9Dqtd/Vgj/GImjaDsYeazAkdBfuuoH8UAquWCZ/
GXaeoaLRZfqHwX4AoW+H45l9wGqzd4/FYOMe49YpmbgT4GiZYpJOZ8TDGZMWJgKeECuz0mmgNxDw
srJwCO5z/qVlmU0+Q1C3rvPZeewxs31MnjPnDHHbv/FPfahS4GagOW2HtWkIc1YmMNCuefjxjE68
FiUxpWgzs+CMmRVdCYz5TMSPX3jP9xnd1PfmtBfMn5Jmr8odp9hVyFNa4cHmqC0hDw6JErxsjnkt
8w4dZjOmoh275LBoKA4DbIBhfnSZFiSXv5oL9s836QWNVE5Jgzp5EvcgwgX2eHppA+3tWXYXooHu
3VZygcxxsTYxpPjGRNec066pWLExVPy4tSjs7zD3GZ92YsPdXmDKS14IwODd0irbMrHqp/ohzqAR
ZRfY0/eGzxtaBsI6xmi6NjoEcaOPf2xCZYFqad2w0i6BcpMJqZgQBBLTSshRDFGhE6SgrxYSKDiT
0iGfRSKoGqOEBRvjf+mwFW0znu3ZJ4IbkMhKwPMAS0zsGQgBWrCIKs7wHEECxOrCSmWoxXn+b7jf
PjeOPAkPVLcrBpazmRPszjC02l1a5r8/XEu9x07EVhi8DB4IQxYGJ3/nlLU2XtJcgaGCmus79qvE
+xBztAxpiKj8tBvew3vEzXjlulAUGEu3YWhWUP76+IsO9x5ExGX/5RzIYYcBDHBJ2/QZ46D0YGqs
oFknTYGxpnwXRhXHLVsm57kG4tgvUQt8QKVpYVigQvvEQLYaVKNjy2Hke1+XT68YiyReD2m1YGBy
qD+s1QOb3rbY3jDfE+wEg2p61gMALyWSy6d4a4YBPyyaua9N/o7FiKTJAZcNjDE4kxPFzryZ4wSP
9dDpwkG44jqJN6xKNhtjC7gpmLxr3SOplHh8u2x9MXoETtsJW3UJssrQwYX3Or6BJTzJ4OSTiv84
ThGUiKKnScQdk+vPuImoR/TH0udwkvHDX3IUcBWSgNO8OSE/WJ/ggoAnecHMBmlSx1K35Wh5HODE
As8O9IviiUUd9HA5zoDC0rlQihlXSl8p25C8Jm883feL4aWv61YLaWlGR2vadLR4FYNjQrMS3OJl
w+JY4KObUWjsPpeDozugOYGnwbAYMQCDEACwASjFKEemLsdhMfQS6BFTePAwA4S+Sylh4V7wX5Mh
SAZcG3HpITMgA6G7onPh2I4HCvAEvR+t/ZMrlhVcTN7Ye30bP7bKmn5cZSfY/zG/hCnNaRyG3z6R
RneycMgLaFkUSIfZAccZNjnmUFxgZqey6yFWsg99HkxtXeEFxTyTDg23CmZjJGtpgbq9OOuFfGSD
b5YZd3e2YIaNugQxDTuIr02NKXYX+fDINnjd5sMaoH/BI14nWnctMVevCfV/IOocRsrDFhUVlBIv
/IjIs803p+CfUDJCHcB9TqMFIJ7rkTZJN3oxc24wOVlGX0qSr8xKwmlxVI326B7fM/D44atbeEzG
tXAIbZJd5oNZBtM0qmzu/f21h4zSdBozdDsfhDUZR21m41ud208+rWz9eCOLfGv92orTRvPN6geC
Q9TiNYgK4lDBtScmpdvg9B32mZ6ATnpruTMNG7U+dhOSiVTwhF9xRZSgHo8QJH9Qulswe38QPxw5
jM/rsBP05lgN+i/ExHEZvDkDpvni2S3GnXl7sB1Yfsu3uI5pasVf2/A/DhOU2hvcXX3zYQOwO1B4
Dz1IdK2KX50mRQi04F03WvLt3ZwiPMeQYePLykS4aTX8j9fy5wyYoeYhBqifNv3TQKiExxDJBLZg
ISYNOHU/KfTMuz7OnvqIL5StOy3sZ7Cr4EMb7mGq/zGeOEHDkIEh9qGhDuGY1r9FB4R9QH1B7iW+
CNLuHtYU/Wmxbc/1QcfpZHw31jac4jgN3tdsB+jxkoZ7WSPziKvuFRe2Kf3yWEsqGADwKBcm41kY
RhjdtNwSiHJ32GnJYdoc6fgofFDjjKATWwP+su4NqyH4Um37O31/Hco7HoVP91B4gCPj9zUAUvvg
KZtbKEaWA4RgQQuW/VlyGi4jmi6ZqrT5cXPiu2v4cClVAA77Fd949YkOyw9Qh24CW4HBbfYePqP4
nFW9PcI+gkkvvSvWTgi0OEr57+FnkMcA5l5j24mBTtglDfuyM0ucKD/e71XyzPCV6AxiogxhPc86
/Q5kUm13oum27wStqJZS2I+BBPyV/mX8Cc59HYkbLNlbv8WBdlh4kgFizE8cY6V9Ro9KS9RGsKHN
YZgmBX/vunAqTBq6xf0X/CJzFawJoGI/IYn7L8eIyClAaOg0do8Yn4TwjZ2IYWOSgncUjkj8kBDX
VvRgFco3cMDvfeL37umiF3FvLCAmNrppHXpYR2L2n9ycDd4DLgpMUh/jeW9V2RAeIMyjbAo0e843
TOL5+J3kNg4KfHzcbH2D9YcdT5KHTX7onJU4kGAHZUGNOVM0F5ls4B+XynrwKH1c0hZWGuJ5Ip4N
LugDJk4fmME53UQfd+X0Nn3hmbhf5KN6asz3CPg7vbpLIitDZxPbviPyg+Q+hGcKQwO4qBqqMe55
3i1sOjevmR2CfIPlMl9bB/zPclvYlbQ5zw+sCDrHsre3Vjh8XKx3xNbBEs/hyEpIFjWj9DTx5QFq
OQLB7Bl1ifESONW4zVpu9stgMFAi8TlBf7n6wnvXOTSbiZHo1hXVYe3kcQW3qHaL0EzMMf4HBXMJ
Pi2GFsEleA/zB7y0tqMSldIJdQZIfy01EMRSbD3nwKeHvV0GzfAeGckNnG/IRKsIweT2Dqsvz94u
8Gdu3+ZtPjoU9OgTPII2MTJmKC4w0ZjUOldHx9k/uPfxng5uQPpQePBveAlK/901mAbnK6N/XKnR
kvr7ihqEihGrR3KO6eT9MimYC7BoOUrYxXwfKHYdvyFD9xrDeRt9+0BMUCQX+MDi4Ad8XpUbWI4L
WOrgEsl+bAyQHTmfqUQfK/jaKFhxfcn29WPBItlhxKtFTDtzkBfHQOjJesWbAg+ZfmNxdwtUr/AU
zo7EENfxPlX+OWk0hvtUBsXC4SYFuSAeeNybs5TM5G2XLWvT7mPRsQBQ5UL2DoVd392yp03uPRzM
4Kdv924lIcofR3xD2kCUJ0vdaNFr78wVljV+6WevgIDL4+lg1UmbeBA3UFFKQWddQye749RB6oIZ
K+EB5qCvMNDAtG5pV959Xnk0+Etm8+DUCLy1P+OvAckCHvfJh1V0JnJnqxee2kXU3T16FYQhlAls
1ypjTbZTxDwoFTG1hFPTLZ3OuA0M2xl2Z2YwPC+RGYzc6bR0X8CUBJDRil5aPIQK7BLkhOY1Ws7f
ay0ACOIZRngujimwBnEj4JGDI4NCgxkWtcBvgE6z/Qf5wWGt8VJXpp2M5mxj0UreuItrONXqc0gn
wXkLcmf2zHS7HcTEcwCBY2NED4OfHsouaG8QRR3ZOCVHDmDlGW9P67L7E4i+U9ncvpGZPGhYHj6i
E7zF2UUtQqz8OYEmFGqv5k2o/WVQe0V4YWXtjqolBi0NkQkZlNHVjZQoyP7R3TWTY/yN2ESH4oH7
8cTAqMfNezmnHnIe1VMwPZKfMLIRFiAK4imizoiQrolcpJjf29Yxawybnuzpal8f3ZABy07Z4ZHE
SccV0zH5NzMu0hGZ3yNk7GKs5cuvJHV3DyMHn+QfAgqsiy4d9z1QpgJDrzMW2XQa4KWkK4Yin+RP
HEFOhcpKCCC9IMp6TjzSckrzJighRoQHx8DmSob8vLb4iUkcKt0cIs8xNKflXHptbH6wY+GO4je0
DL6+PEMYikfoGNB+c9iB6cWnEunxdfbwLhMxvuE5UCJUTeGK84YjlP9DpHZPmFGcAgYJLq6afwZf
gK7HMfxjKEIoxt0u1Sz8bMTJSf4aMcTaI5N5//76Nzb6yM7PGOK0kGHIHpNn5vBAMoA+W1r53+o7
vnpPUr9adh1KbEDVu6QNbJPa3tetkAm1A5gFVKnKPyMLgTLPZulD7ScxzQRDR4npAmI5sM1IsSKo
G6sXssWQUO2jZqB2b03nOdTjKtJcPa4Hj3Af8JbcV2xiGd3w3/ys8ZW+YdH8wQSLryIgzYi+k6r3
nsg7kj9X+CqNZaF7jegVqs5Z3GSiD1HtTecTy1eUPfqITEXxJMlrdRghxOMPZU3JD8l9uw4UigyB
Ht4rlN/X0Ly8wooVB5kSeTuaJZReRCn4cPzX7KckyX0YVUhGfI5l7oVWgPTyXhuO0LyR1USW/f7A
M5FYSNipCHM7do0I4o7Mkmk59htS0K9r6IM9yRB7kZbGnaVoq10dic3J7awr2sW2dx2cJNmuxhMl
Elex5uzhoKO7Wz7dLF5X9mgYIFHoDkej0dW72657kK/nA1N521bsI0druKxM5jTE+cQFQQqckGR4
JEecklYwvWFRWbPAIRVxMEduiMeemE6R2ysG0eSIMjbGFBd1ZYQbG94AIJF9XKMhqYwEP6bn6Bo9
4sPo4pZZgUFQG0F9w9XgRfMH9y70t0Qewxwq95OgcUaNY2lk5RkVJXUbJj8jJIfODbOEvb34kQjk
UIQNLKCcYLveGYGtFhxBEWrcKCRO5LrACItRxJDjEopqTjoXXBgxjp1KTJfW5es4Pl36dcKxnKBW
TMOxtOM3sMYDwUZozaMsgchfTlo4N/gS48qYlViy84Kxv38cypVQggfjFEaEYu7Q5lLJ4XjpC/pm
4gIkCBr2IqGw7TH7nlx3Evd+il+YDtyRnxRMvDD4BtXly9A2COFHfmQw4bDjE39QPPX+4dJShrkz
DCD/vSFRjgt6dqWpl3M6Oy9nHPnBrYBdQtXh223IYO6ZPFAsH/gJhomb5I1BExJ0vvRMLyS2d6JQ
lMoojd+TLZvuvTnvxBuuPG3BM7o5T7ugIaxcaUYfDrsPXTVNFkuIl2BHwgqBMAY6sm/6xelKzTi7
0zQdqR9XXHXEbU80WfMOssymt+w/CTiU15EtbEpB5zSletJIdMSnDXjdGuNOTQE7ICQUPaKUf55B
XNmYgs6qCRoq+vYPnmIPR/aZxhh3P/pkphkoR2uP0Dpn0+Z9s1vR9dDD/vz/mLpNIaLxZkiscl5h
A9knnRV6Ns63rjwnh66EPd4ReknNfNCovPmmDWr/f8aJX+662B9Kmj3bBQCJCEjkOYA+x666meL2
mqbgIBDc5XiNGFgOsjI8XYBSgF3LKFmgfHnS5FAmpC18qinECLA+Dh0RbkIWxODR7mMFIgGsMB+/
+/dETg8N9P0STihqPeSJyK2ODpwu8SrqMYlzHyFTUChVGhUMUxf2T378ri0sGAsdGUp6W2PDlb1A
fNUUTBG/9L4K5mJy02T3FAKffIVcK/6UdYAC1lJHjKfM0QsclnAnpONLCf/ogRMTIt0YFfzX25Mk
XUFvBa4HWGCGADzN8uNjn13gNxU0uwNDHEti+yBOkuBK3wBWC/spi5XrIT/FSrHDtqREe/oJ7tlg
MHh5A/ltbqE0nWIAMveXGO1EcoSrHczLaNiHmLR9eP8aZ7jmpsUmJq2mmPldw2VfliEjAtDVbA1C
T6AswUPCdbK0jQDdzYjMl0hMo5qRDk0YdfxQfs/ov0E3hNuKyzUh2/hM7cjzEu66fFLBgITVwuyQ
51IYzywXTCqJXILLeBgRhsSBHIDo6yNhnQmrQq61jteprC8elLix0IBuQRT4/Qezennavn6Jmtah
UhsuDNnywHEC72T/m3Y4pvEKEQfDiDMpZjEVT1LNin1zYeRBuv2QDR4O7qfcy5ejzp47OWoMDr2m
V2ALifc9T1F7M395cdwZvWZnumt68F+3cHcvE3k6sSjHBlHeJaf5kDXQnw54Q5QKe4PfsnQrkKUo
B/LGgVWkfixjju3ZfqrzEIpVrlQXMfsRWxlx1JNfC7TXAS48+/w+zwXnBXaaf5sPx0k2DCkv4Cby
BKuQncQAhDzS6T2QfaTV209p7n6rRV7axJW34bbnYlWDBQ6ljsRDfkqMYvG7N6oL62il888Cbjfz
NGRvwlRX8KeQaZPwt0QiSHiwxA2oLFrqJlsK/g1sF+Ig0OiJNstMYYEIqZ1vEubPjW1FLHyZTtED
suZlJi2vDG4AzCzRy8pvCiNc7dPgA/PpHS+jnFGhGKqW2QdU6uu0dxWB8B2/YY5bObnTMsLjX4vT
3WVc+HYeKx2dGHZNeEgyJjkMJFL4/xcWa5WvJ9HI8rOMsbiDuFxCOOdUzoxq33YxlJkUkJF2UJpl
BjFjlBKUHJyOnh6M4GYcHbPkP1tfnwjgQ3Trl/ZIoc1BSi655/a/QnP1bM59nPDdklqOGUaFo2nE
v5Vdr8fvlHSAiKcvW7q66QF/Cno89NWoE7ghAzFCOdhYdrm0QM4ftcwOAtBYSA3QUJgCYxSAHYa4
XHRShI8fNLMSFN+Cy27GkgTPtwUHclZf4geAvpSuKblN3wx7plfFdXiNZk/72WyAXFriQPAd/FWO
RtUSyNXhL39ZmPLoOOt+odoZGXwPYrMaeL8wkAw5vgYmjQucXinpb3A1upawXMP6xa4kAOZPGimS
s+5V7MM5RvHLRm8rJyWoN+K125J8dJqlcyRWyzATptKbXLxyJFvH71wRiXDKpE3q5wsoCJaUPrHj
hQX3hycRwDwjbDoiEAu/M6CQwB6h5eErHknIsYGNB0EdgDJOVFBQMsIHZISRWwD1BzofpuSgvyU8
EL5r3JqSAUF39IaGTvNjEzZhh2Sd+n38gi4MJSCq69I+8bgQFcLQlIXFzBIyJDsRgjNg348rQ8xe
J1InjRlBgdiAtISdyWK37w+sJgqP/ClULoB6WOhZEyZ0o8h2p8vgbk1fnmsKuHSOY/cazuusxW3A
TcK97TmdgLKxYQ3FnMns4/kzSWZ2ryitYskfvLLPqIyu804At9hbEu31YxdPl933yy0pSqNHyyeN
EFl17ky6CSd6gXbcM7ozr4IOwme4M+g1BCXX0MewOGYL0GRut+yzoGGRvrSenFYu7nd1gG3nnaLD
4twvt8Xosz6OKrJpt81pNX6QT8PDDC+MAygwjWKPMaiM1OlxFHy6J2nVgQWRlEGaBYT0xOZDtFGU
k4msSc7/WLXk4m2XyDECiT5HhQaTNZ7ZAnbrk7P0TtmgdAUSGzWj7wwSbrEio2FDvAOUK68E9dxU
G3WBBlX85W67PTBjGe4Hy6G2eXAGZFL3mJBsRFKMuoIJrE6+dHi7Kxy7DJqBMYOR3qyot3un1WN/
IW8GUB/Uerec6YWlzgquCmNkYKDJHo9HSHCmpMSYRDwA9oH0flM9+/a+cO91RK1LAZqPSQvz9TvH
5zxisPhwCsKazHWLw0Jj+g0xAkSeFhpQ74BFl8OKB3IDCRYcPNCHSv+4E4PANnxOGDm+GRpzcyDo
F5KjxhMx07ULGsPjekYUhijiQiRYzkfFpO22fs+1eWtQrNX0kwPb7HWHA1VBs/GxSJMQccYHGyiH
GS2shhFULzwzT1TaCnpAwyPwAK3mufv2msxf4ZlDbY6X9JGYrjH74rLMiu6VcGMKTAImUnUvbGs5
fkWZOoDsmCeoc+7dB2FW5MxvlSliHzauxb5hv6f6vCIX72WpGP4hHBjUB0f/w3s1ILFoRj5M08vv
RP7hoORi7XPVAp36VhL/0nuVLjo2YuEMpj7Y+L19PT0rdutlH6Gec2DE7mT+gI70diEadxaIXRiF
P2f5pNrU0e1jqz6RFXxYcthqHscKllvt5hPMHuDKjFo3B31Og5MmSdESuSExHTeyt3r1rtlrDZRw
uWWx8hdoGXKfGA0gf8Nt90SHAu2Qg8eO/A8MX2INIyAU40fUJ8/BLaJSJXn8xii9TmHJnCf4ebb6
sAMn5d4l6gNKxwqydwXIBKEmXjIIRASKhwM6Pv+N7eoyvXJ2kmAgQobx/yzDL0/tqFgZsdbXTvYb
8Zl4eTH5XIZmSmgJgHT7wBGy/VeaTptkQeRzYI43H3TrhPAs5S5xbzqhglUj+NHRr1Avki64OWXc
X+juw4/IEhv9gmNCx24rfgtvWkbmQJqSfoyPTgi59Y4CBhp2sn9E5CqlDDZfMoh9T9OXgR8WZDsY
K4x6IS711++2qzmfLc/0NsWG+tQddEaqZpuzBSamyFdGXcxObTXlohJdRlDMcTTqrPfWsot/VZcU
N//MwBwhTcem9mqxFjO1hsZewGZ4kkcwbDNjIpN184pw3IxzuLmrelXFWPm/xmS1dTtzjvZMYtxT
l9S0XhWz3AsaEhxbaWVhgpT2geNpRWFEpob3luKY3pFm5RgpKbSrjU7Q632Omo2BoDk6UBPYuAb1
6j3N3TsBaQ+8nj6u6d3a0L+OE/5UjUriUi6DY4r4mkn+0WGU0+ouUVHwetpICVGjvWDV44JJRQFW
KMUJgv/La/zVPfbDg/OCMZRwKRmht7rGrFi1cUAhUo2FdDetem8/dubG9JhEfEgg51Gjn4M8h5c2
TE7V3hNbqHWxHknaPG4sCjGrBHbFrZvdLFZX1yGT4OUABgXEsnZ4mjI1GzOz77X+VHKUQH3Y5/eW
qfHQWTWHlYB33UzrSMtQV35fFq3GQTCfU7S8uUTdLyofO1ifnejA0PGvY59m1LX7rOh9TalA1KEP
btnYtm4oWDx5bza7RWNUMsZ4dA/jG0AweAvvsWXTlBjZcb3kbIiAhtvQf5vWowOwKlqOzraGDrf5
ZgU6yK/1BKDgU8x0jIL27pLNm79f9e6+QrrFwzFfwfXgsV/V6++ckvnV0ufNwTm4pGnaKQhUKIwd
WPd8nob3gnp5943cbeGwR5cP6koidYkiDWsKaL902ttv0pq0KaMMlZiMzy4QUEvIIvYdG/a/y/ZB
sIul8hxsP9Frx50yVHtJtgqZMSscj1vA0jjSkJYIwbC0iYY87B26VB0Hp9XxzcjTJVBlzPRfo77d
ID9B6eR2otp6jj4LyPI1M/FJxfqqJzpYt5d30RLgD9niWUGyuu7kGJl/a+fO/+9Bc9Wm0eU4QreK
ARveNGylkDoJS2UiSAE6o94dVmcbZvNr9fyr4AQzz0Tn+scfXSlZdRcTXfHuY3+rqGVwc3Dawzeo
5bRRHKFJYTcLCUEnLKIenuZkQkwhuYp7u0SHDc31eyn2ipxnN4/oO/pqZCLXkw+OK/zdw2fY3t0m
Fw4BrxRj5F8+D7Q/NmpIYJSJSkXFhrEDTQDzEgO/DzhD0FT+Y+nMlhTVsjD8REaIoMAt8+A8yw3h
kAoqCIIgPn1/u05HR1RlV57MNGUPa61/QrtIHwG7EnMaAglYYXj5IjNB2WsMAZR2qLULrLVNmeDA
i8bM6U/ZVDgirpXZAOjxCuOMPAUQUEYp2w7TMZrpyhkmNo+cldb9zH5pqki2H36vXGCygiffCFft
9ErzS3rqTKOZxCV9qq6q4MHokuNqhFbydtQwMGJ/JC5uv6xR+7Zsj5AyWniWC+wNv2uslh7CtPWv
xqgxaicdTLFi/SkRiksfU6hwjyJJg83/nL0CSHjaVhqQ5dSgn2Pb5qZygNE8uGPFiWLSbhmHxVaf
2/jSMplYfnepjcX4hE1Onp3Fj07O/UlzIYqxgjXM5OuF9EdCNHnzlG0zVkx1R3UeYGy6yq375YkM
qAbqvGDqlliCKFeV1Br/0EnHkw00SkietqUHSbnj2uUlBxqbHZDZJIBMxx7y5uXj75mc47lMgjYi
mNMIOzc0/IpdzCWvQyFCSoon4aHVM6u/NHxeYOGpUNRnQ35xADfejAnlDrmJ23yMwSZ8nskNGKn1
OEEXPAA4eF5i54E2HWDnezsiU3piF00O8gqGtYPGDVqfocIIIWn41OND83OmTUcIxYk4Bpr7Ut+B
vnh33BRPmgXMr6z4xOIjODWwx9EGKYy9sJwit9F4z+tLS//y72RQ+RbTH0VKCRURx4LOHR6y0wAN
JansG2ofJqqDCg9jml8qb8ix3Fy3l9vh4JSiSrE4XUZuchlgPs0uEBewgsDv41ITjmgyAKrRRFgN
YDOfxpqNQ7Ty+Likfsa/DCTujUaP+06acW5+OuuhTPQLRE2ziB48qsqDX0FcpBI+WWoRw/dsVzv1
WEUZqo+roCFWk8jjgAtvqa8ex/6i3r+231A56HYelpR/FEwUBtqiGfO80IiFtBPT21JzE+Z8eAz4
Nwxqzx8C7yXvHT7DeN0nosrQ4e979Qmmw4yTFQODMwxQS1qWmBvOa7JiCVfwSPn12q1y1SGI1jTs
5ZQJBWPwH/EDwgmuN61x+eSu4mDDgShEi0I1ha5HZqiGVbOVTqTl28t31DhSqHrdJA3b6I7hbp+n
FY4OX+FVPOIiMO6H3l50ZwWlFPRf1UsRFxVw3Ddcm/EBGdAPMwWrnetRfuz2yfaFBNlWLrqNCQ2F
1ePvPgoEtR1zo10f5RTBiqd1ipbTSBkLpPRiRgrKny2GuwZbTQJ2Wn7widHmJI24SyHIEUhJqBJw
YzyuDkRevU+3jU4UAcChezsLlKoaZ74efXmrxhXoDPZ9cFpi600XMTLRGPBahUJB9V4RTW30iBqu
eipoETWUEExujWhtGWkaHCw6jPHY4c0rZNyeY6ok2EBQ7cdQS1lYErMa+tWuMurGvNFK4AmteVJ/
+pFwdYV4/fTkb9iAsHxD6hkJGRU8nveiw3V5TY3LNN7Kaxvv9VZ0rx4WGaKMjicNXk6CgYW7SH0p
5kKoZXDzDDjOKI4aC2osBtaQPfvmExYYxlXC3TL6YWmgw/z6EPjH4UJXGbBEBZ07mi3/ULmjdycO
Dap/OsE3OBU+K7OSx9Cs84vIZo3Y6PIj+megT6WmuOJw+M2lVTi0YMJ+qCzDcOTia9BYUX7houcg
AgDEnQ8zKI8jSbAIU7YlthZzpK+8Zua0+2atbGaDLQ8ZboTKrIgSOfhUY8zSyx8ewjqh8+fblkt9
FGWIBLlBsWTaYx12ZXwT7oeqx16PnAcrwEiXXCVMXPuTGQcqHMwJrig8hlOOxOSULSFMzjgVMX42
qiXRVt5pCHP8wwS6NCM4ytHdhySK10S7hG8C/ZUAZrRhhC4JHr4Qr6JJ4I3QafcBdIR+7vTkd1Uk
v81gh/WPuCVQnZo6ARW5rUEgkc1iwCvmNiNX3afEuvuUbCH9p8z10Jl7pKB4EYTaZovzQ+3jlsUF
G8It01lXsM/2E9iW4QeNEqXKloPlNxNifnipWE5ALqZw336OeFyVwWx4gheJniHEXIdRgLDY6q4D
F4YdtlfMDO8UWfPsqO5Zm0JAyWOwsimsZnw9M4wFYJ38y63gqMQoZUZtoBHIYrDw0OZ+mW3doX8w
x8q5F3ghfBUa963KNb3PsSQQK42fIhAHpCO6oPyNrhGPB6gPmTC7VbxJqRdNsA0VZRoHIBqjLT8a
Vj7RGNVW0KhrX9l+dc9higKs7WTHCT+L8AeIz54WYamxVcd3k3BQFoDkdy7mLO8zK+UjjKfguc+E
1wLowZpZgKJZHQ77zJdGYFj6jogNIcXh5Hox7MLNGwe5gwCQpKclEvnO+Y4zCQmnyHdCp7MRYzWp
Z5FxIxnxllouLcOBrQ7tBN7WwAWJooMyn8xa2Gjs1W85qQv0VfrxJ3LaMTHgoMeu/dgO8Vgoj1Do
hXn2PlQrt68KZam6UpDtdbN3H6JNMRnFWHk8kyXSubcjq97HTktz0GEVTcj5aJJgV0kNpoIH5PoR
I9nWKq8D5lm4PQwvYLnLUYy94x2O7pbVw+NQts9LM9bPEUntyC2sHsdy/s8+4sW8kjYdEcYnWBBP
zpdgwYWyl6bLPxFiCmBphtjpRUy2YV9Jp/UpcsTpEw9DRj9DPs7HjIk+4sjhIVkyewiHjq316Avh
CFUMxwEKLROmqoNOerIXFj90pZiL/ePDku/FI2NC3Jmhc4LKChtakOnZC6lm7imN2U0jHHZPZLG7
yEFwtv9BjaemQ3oNpTNjNXEwlJ2BpuvHC4oiSoLT24/EeZhwOO7bh8ccuoFS50zee7E3Jjh2CVUr
V0y0HnqwngFGFDFTZUOfHs+AVxlvuLoFSdaB4/rblZt1t5GJA0NYKtmCfC2S4KIvSofkQtnxxe8Q
Me0tnA0exolqsD9hQj+N8Bfai+2FSxpFW4jPRflH2hszzjtWcyJ8LYefX/vRl1rQnAGWCnGeSK5Z
n/jNS5O1K1YOy0znJGtWM+FXnFR4CWfTiK4p0g0O2fJISr1sSWs8Pixrz2KI7cuWt4Qeioht/GV6
mJyZhTAs5Bj9noVFEDQkShwxBWVgVqKkex7gunLRgki8D6lq9ukvZKHm5pLhXoNZjX6N2CCLM03W
eQJ8b86Y5kybL9SP0IKPAui6r3ltcIOZnPTtUaAar4pf4bVV8X+A7Xxfi53w/WdvjM8Zlw1iToc4
lUVsh7IPbWm0QMWOY5sgCvDeJJjTiRFJyn4S1yNbjQH0FJqo4oBpi+sursaPRxAX57aBZ6A0/zLv
d0zlvUXYLcNFil3lBGSB2b+QYkyoCan4QhorTLxX2J0CQ1wvl8IKORxnsHCEY81kuOLPf3AqYiGa
eJFKgL+WE1Fos5r27zO99x6vPmuCWcntbU6IY6f5q162tM6d4Qk7hgYiD6ZaTI38lqOm/p5ipPiX
hpoZMSYeXeXfP905CYPIqznAh2HHEnpFKiUAxzkpCqvnrPyaJBjoSDe4+1U7/UPcDXH3veRK04f2
8zluhmhu2niKfIdnQo+nC5kspzCaLlawT2kckutJe4+4iD0yK6dIe/gZc1TSW25hJDBLwbCfnhiM
sAY369J8z94akxIOQ6q+VtRMw6lazZPPhVJtqR1IEt2hdvwFvVP/aaMWl8UiVTnw5d36sXH/+quz
vIAs5ccce0ZLZwIViIMWmqgc3U9D5mhDALrnKdsrAKlY+FoP3X0L/FgPjmnf4YPDeIdI28H6ADEw
9gBiTVsKPlo+TBKyYoWehdIbo/8LNiKl2+TmBfsh7APIscYcvOTCZZyaYt3Oo39dM6K7hANFRGP9
VWizHN5wxjqQGTAM31G5HqI7Ie+wvhPOruRMA/u9UOCpDi1sCqzY7X6P8ZfbnI1RVFbE7IwzC6Lm
kK5Z6U8mCgFALxJsGK4zMZBtPAT8PbboHMjCldtdF+SvQUF/hEzMonghDrpJh98GjBCgQLI0WTrt
Zs1FlSAONBKGj2Zv+XevzDh1sz4JEVxdyBGEGgFCM6ySn5cRbfXgmiuc3hAc8rt+XmTSIvvbiMsf
FbZQUt887Zp60OqZwmGZNTCFCYKIOGHfw1/RoeXYtM4ngQOVJmx5ME5u0sLBI+e1YcAIAWGV4QIA
SCmS2RxqfRq5V5B5Q9JBBR79I/aWGvIRFTPhtbhsWCGMNWw+P33PmXowLqElikYBognE1rw0np6x
D8OFoGuFF2kuKlQ2KU45PjY/o0sP1cXMwZQSrsNSryAdxrBAMe/wmdsAwFaLyp1hpKnvBBxK51zh
w0BBPSdeDtNKtCGEntnFWqAkp/fqtLdCT/CiRH4TFlHpNJkX4/0IqdS3c2gDf05xcy1h6AgyfxQH
pCgO13h1FGPSu/iE+G94yO8xH+V+K7nUHiLJ4bUlLuPaW/2zqqPuvyruz0mPNeNxhz+YqNDRIZyB
cIfL6EDgA1w2TxzuRZJqOPEsIMMQYZgDf6Hkncc1yHEsAEx81Tx87TAeEf83Nj0nFEcUhRh/cU0J
x5NYM2eUrTxVjoAJNT2TZEEPQW2CLdwEh08HO0S+Kqxsy+mZwsWE6koYTEYzTM7WS3+pmn888hEi
h78/f72eYPMouKHwIZj1USpxSfN4KXRvIJLMRgSz54zKFl8LMl4KNtgeRgwY/WgGfQKER118M1t2
k61MiemjNfCVleTmXp0B7FNMI48myFZdQtHiQMTPVAH0RjcktN4CYmxE7ExSsnrBwsnbNP60tY5v
O7l10KOTq37MWpgAfAcGeizLCPp/vhJmF2JCfpLD90oQJYqVyErlZqaSYeCXU/5jdMhJ9dPogF+C
WmUO/hheMc5nCCh4lo5iuK5PdYhWDTie71o41UQ6oY99oqXHlm8nOtJqkcDpvTAcpYeEamHiAmaF
LFeROiC8z6xruIXHYqDsuS2M+2nJ+w4pK3Sc1PwT3gU/lqFDx8LKDXG6caiDloZNvB6BlyL15uHS
mb1PkBfCNFLhQJW28vc+kGnAUJ2ZGs0Wx9KNySTAJgvR6h8zRJHdRuDK6eZ5N5W+AxWib2eKhb7j
rDCjpGtzcLRIYCQZAE2O2GHCOvn9dOo3Sz9y0MFn+8aE83vX4GWonIVMfXBZ8XT3m1k/aLxdBa0H
J+xxmpljeWgUmVv1aG3MPhIsm1xCwUzXMw+y+mUpJPW2gKrJWnUaxuHcgBewZECLovuPb304lkCv
9XRaQBM+QpmqFwP6bRPTJbMLK1hvUWes3oGZzZmlWjKW9WxO9Amk73VO/J0mnUg6xL1jMLLvmf+X
Not77qXmKPagxUCwhTtM8WOoHBXJkJqrnUjeMmVECWf+/DVLGK3cketjr+8pcE91LM3sgeb97LgX
vI+3OeKJ8sO7IEMy3h66cevr6EWgq5VsQ7OH9s6VJ48qyIrFWMdLgRGDGa9rfjLGaP1DHlbOjtAl
0COLiQ+QXRObfWUupAJE9bQMMihGVi2sg094KZq1Zm5LW5u8+TWV6G7eBblA3HV4PR/bhe4BsWGY
WV1vJGVQZAlP1RONyIvszrdPZjidEyIeaGqiwrtlIq9XBNMvaRyZNAtLij0P1xjOGV8NoXKfeH83
Mvy23fhoBhIWDww5THgWrXGfVGEdew84qxfA0t76FZI29Bx5PY0xT8Ot+mJG+MHvt6QrbOC3jEQL
pLk6BgszCJX/OJ/xQWmpqNf3mMsDrTVMX+/T92hVBiiOKHNrtF3/gA2MKCqgJaZqX5Rh5gsVIYI9
nJhrK7+fEL487WftliBxr+uPQWhK7y4KS1rQExHXvju0X/ms97TPeBbQfNy2WoNoeKA4w5mKEnsQ
9NJNUgfd55j4uGal9MlxiXELx1xhNChfD0hE4CJBZsOrX/G+7o/E8IeD176pOTKs3JfIzvCybcn4
UBgdf617bffpn9ujMghkoEAY4ao1QDyWu7U8FjmBPGhAKc3Xy0Uar3BrmoJ5MYq51Seun9vPfOBy
RI4i7CZMFh/R8PyGeoUQjEhIBbKBmIjTFOY+tLBW5/HfCKcze6sWgoWeDZx3te/Hdp+fVBE3Asno
vnvWGBVm1alfje/EmGRXqQpu1am8Kh2sltfA7lUSkIWXgkHDV701Tq/UrZqj5ZnTkEA9qHGLfK1V
9rZWpubjtWXNDcg9RTz1qGv3Lj+dfn8h6VgAsFQoWaQ3A5kYHfp3msdR/XBeqT9koiatxGfv3fxb
F3aGX/0Lg69B2VjaGzFeMq+4F9T4PNpUEmbnt8374w/j8zBR7W+P3mMwVdqxdDv/1C+pZUyMM6Ri
KVS1CoZcD349iEzqDke+REBF0zG2GAzr8TDvO3wHBsGD2fC5fPGEnsmWiW7Z24/6mx9XUwt3fJg4
iMNpLnutq1XGIqxBpjEJaZj3fzz+j9oGHwqHZN3Uh2dyTgsE3fjdKu8wK1dPeqy0wLVCnjboJ99M
N3pg48t4MEsar60BTr4cleSTfJwWKZnxuAfEbpaKo5dc4y0vFscoChDwTdorYI0RpDuroY0jDodJ
sSjpOVlNhPlYzstjTMGEs5/vpiZD3aAaT2OgOlPbH0QULUHKXItLmot6TlGOT8zISICKyynqxu0w
gzSmbJgVE5IGIEeVT4lN7dQ7j678ItAY9kMcJzitKe/MEov1Dsw9oUyOekumwKL8hCEDOwCiQunG
HSKWXLQ5ZGmS0jSWuuXnxs1xO2ipK3MnD0i/7E4/yg0JViLQTyJ7BQVy+3W7xuvRk074+30DFoMF
p45bDLo5qkFVy8bTR6jxky04ayfh4Dbw1McPlmN//uj5Cjp+NACZHyfYRcH9GviDN8fId1n012W+
+WX+exj8PpwtIFaxea+myTt8Q/bSLf78Jbs8ZNH1XnYrepGPaqtAo+YA8t/IvjHjeBs79Xl9tihm
SFgDFXDkzCU1QmfqEU8+6ukXdPtfbGc6vAGe51mma7upG8Uq4XfecTM2y+eyqI/N45qaLWqbavqQ
nEd+jKF1KMaPaPDce768luhrXKu8Go7eN9DIOmbCrGuOChnc1ad0Aw8TMxN12gMojNM5uPRf9nIU
+CBQxGIu+w/aPMlW6lnPBMXiG2ykoQs56xFQseClc3cE9xFwYOcD28V3l1qG2oqOT9q9UFUJ68Mb
Ae9I2i0k80rQO0fCkI35Cza0mYsBVI2KydTBkak4re8SLILnDbFAMn+xiY4ImX8RVoj/WZmYkNNB
fHnZ5B/vekjcMh013QIcd6dPymIhc4RDRR3f5ocjaeSiP+9Q0UPo2hzGjzEymtLZaZIxL2WqTDPh
KB15bu+IgqZGeSfSfN58Lxc3/BKf7GDPUZpOI3oB3/2CFQIewzmCqEtdYiE6Q/tL6f20vjCRkSbo
jGPpPpcHPA2+Q2P8LM3dyKB6lazdv0BJNfujlJ2zd5c4kL/Yb3jm5OFYvOCgNj1IgSQ4cGObaMz+
eW0JuZG7E9HKO15ZSw3Z93HiIdjvj0vSmyfbHFhKcM+D0oHa6M2/RvoHZ/fMlNIa9/GwiA7J9Nn3
+HJwZIZdilMzICWB3cs5Q1VT6ttn6LTjsQFK47sqg39GsVFFY6yZh10HAqehCupDT98NJCtmSqma
875P5zQA5UYoYQq3NhvhxRadmxSMd/LEdb8wTMohZP5vuPyjQHExQvt7AaTnZJLPJfdnHqZ4po0P
UHHb0mpI257O+SoGEzJmOnuLooeKYsCf7YKAON8K5dVogz/ueXtLcJdANshpgpCf3qbgJOS0GVzB
3rHCJEqUKSCzRLabL8ySyU629jKRyym6V3UDzCW43rRh3CrhTPgZ0zF4cJ5YG6K/XGecTpRZQiBQ
ECpkDJiZG4M1dxX7hQHGy6x3EktLc4Rw+dYzKLmK3RffSsRyJsgZRgiMGHDoo+mdC1uEu1mTgTc0
5Xisy/tWdfMRF6z5Vc0W4fZqzMJqhs4zRyzUOT3o49QAKPigkY4fb794zUviV1/vfctRMXqtY+/O
Eil9bVUAUCoYSzB3680V1SuGTjEKh1BliDV7OtlgO6oC6e6xTgkg+B3uqZ/eT1DiKghC8nzQD/8w
v8V2bmwb+GEzmbWcpVr/nYX44AmblLKZORyAzeSmjm+P070KOWzTCXQHOqvu7ir6VkFkj4BjAwD2
Y5eCx2YTHZqoVfb3anNtsBu44cEGU9fWyXJPDgN9S9tHtQoH1U87Fy5MR8Y93f2dlqpq7e9vjOHN
15SJuISiQhyPifsD5hBcGgKt5VL6THv2oGfwhnNA8ALfCG7ezBcXDdC2Dd1DF1IIRAGIt4zf9YlN
HjRBkco0cHSuOG21o9EEvYPVDYP6Bd/74fJUYf+QpcWTA/hLViSpfofuE3AZXc3T6iPof/PEzAYy
6Yg3iybtUzvazfkws8MrWFBckq/zgQ4BNw3yR8C/JXv64VtQwOsydLJ4aAu58ni7oeLS/Jl0ZPha
zW/d9C0FkoIMhOBL528wn98ZeELRN/pncYChBV/nHh9diy2RWR+ExoWRXTb0MAxrRkKyCTl/dvem
j3O3rvzYSJbJlOb5OpqJtQGm0DEZo7G4yRDUhV1wnzwKBCDIQhjQrEFDRV4uqAbGEHdz3rzN80Nz
Y5zVINu+gBDxTMHO2pCXS+fkTCDMpifd4x4Ww1NKbLjQuBqJwIFr6yFoiC2Aq0MOF/qJbQsj0pQc
Z0TITtpa2qSHDOXm9laU9nhSi2gAhkvL1BuOm/WD/U9XrTJDE/OhCojsE32m+Zx66wv8c5RwJCWB
ASqk9KC6R/h5hW9lJFxgsPPRCyN0HPe8B2K6EDHxGqSRCxpi8T93W/lOmNTdJC2Ext7PNqK/p39f
wxPGVN+cicBXwieCDx0bU9Cnty/lNewIMQGHeoY23hZpbExXyIcAQxNTdBBDptmd5D6GDuTiRgF+
kcDV8sqnI2HWO/tMHgtMsdggD0Ykz9qEaaEVTqIF/HyhgGpOMFJZ0n8M4U53a6h4vKzUU0Oc3pIZ
V3yzW79uyNruH0MNGYFeCJjwe8+1po9fkZ/9cZOlqO6RTqvz2+wSDufyx7pJhjSpzQ9n7QzS/F8m
CV582ToIdbDe6EyMKRhiMDN5wBboIlq7OKj9AYK1uRAX4PSKjcBmel9SUTG/P2c0PAh8vjAW3Tvx
AwWPyOzWAQQPSvVbD/6ZqvD2PKF5G6Pdw6nQQThKD5JxMjIL4E9DUTYSF9LgNPwIoTheEv4UdXBh
fNE4WgNSid60PZaMWQLhlUMIPLBBNetH82wckHvw/tr6gq/IBpbWOcfH5TikwV4k0Ebo8fH8NzU0
1VCZHERZTxI6tGX6cFKkx2hfoUfFLpFsyK/6NiF5BJB1xm21+jYT3jmrudt4NQ3ncJ6MwTI/w4ar
LeroG/iuC9oOOCkwiw+IJqu5N3+/gRoGpKJ+ZyCaCXUkFTlWODxc+/oq7cLVZM97gxr0NDv/mt7n
dLP49M36cO3sSOD6QcJ+WJoCIeS6YJ9gquStNG8zoodWMNqxqiLoQR6z3q/x6BV8CgB9+th4+jRX
D8YmrDbe1NwcnO6M91GfowFDG6oG8t1tel5/GD1+y+q9ShtnUIUqVIn7VNGtwcCrGAzRtdP/0F6A
TSNXyDxNQM3VtP6XMwWrWHla+m1ZW5Dfhi/mcVph0FnG6B2YcPx0QynMW2+sRLC8VThbDaSS3/z7
9lKVEDKJE4e7WPXUe/RC7K36Ghf5ayYyeG6Y1xEyO2isUOxHlmwJQt1w4FBsDHtQ+c3aIScD+576
mMSBSkOt3mhkmHeOXLj8z4GFwa4Qo5AJkk0ne23SmWJeSTXqG9xpu0NJdeNiqX6KSA0VgZw2BR6L
W2BsJ8VuZphQ6v8Me/rG+j2kDPnTZIND+e+9+/su3bO2ItXMP7ACxyiY1Al5jI09Hs+pXMfqBB0S
dgjUoLupjeuprRnjs7oBYzK1tRDCC1kdbzyn6l0z/NNJEq6rM3+Zbv6AHxsskl11usQaZ7YWxR2W
h+F/wrXek3ugwD7THENdPBxuFzRx+8NjQEemMBF99l3GcUj3hqGwgPkUxu6+bStbgkNt3PyxW3h/
TWi4vAcQtrHdWta7r+GKYu11dscixLIw7J3wxyWtsA87aY53OZwbTAh7SGIOUoDQe+S97fl6gJPa
BzHqk2VP1JJ2hYKoU639EHEqsOLApfs+LTqjAtpv/jZ/55ggCVh9cfAVGH9/KDI4MlSm9KEi5YDo
rRGBsIzTBSj9jy1BczCJhPbA0qKM+gwoI14MGMPJ/BuY3T/8LCdRRDGZNddW2F9Ks5Ajlok9gOWd
iFG0IR/icqh2l3yV5CQXASLCXqHdbd6Ii5hikcUC0gMTWXMnmKKdoHEKQSvfEbC2AFOuHh5NMnMK
FiiNvnkHJEL+41aYiwg6jtYxkpqItBfl4QmmzA36NeqJ++qiLDWzOJNiuGURbxMXa6ZFeDtV3kVH
Uv9ystRZ9dmZzv1vUYb6mgnHojXTpwF8Hl5GU+upUEAY99JYCE0BEzLjIlJ+oGUUvhPhDFaPcWjn
XR50VLgVbxG20Xve2lMnfP2+FsxD4wNzjH8HroK5kRlbclXMxaI7LQiK+8+yab+XSV/yMAXHgpeq
N8CrTLgkgu+TlrDfv8E1vMCcsiymQeYstnsYNTDgmSDIhod2E1jK7WpzMz0ePijwatu2Vxxcob4C
rt9eez4TdGuKBf/YHp9dvAzALmGUvAJ/6c5tvtzWEX2PZvbRC6ChMSsxlCUjydcJO/mCXEOG5OZ9
sXpH7Qqisrn4eBd5fr05q7u9AouV5sihCDXCdYQruzVr2WgbRgDQOv9xWZAD1WPMGwMUEtx92KmT
4NJW8+FgWpJAGPRTf5CFUAyUu5ddYYsRFxmHMDy4OpA936YKnpDm77ZUIimJhtD5xcnyFnjxx04I
jnXgH8Gt0Q0Be+hE0M0i+tsTlR9e+zBAx7NWDmY4KAoiHjhzqTFv6c1Y8xL+DK8Z24OlnKdLKZ6h
M6BJZskR37roTNYh649MKCou7pgC7Qv/GxBuJPaN4CbANAJZhWVwfjYGzA1ITsNifQeFdDSo59Zv
P7pNkm73vW/UEnfr14xnR7SE3IAZ4pxWbZYUoCjAhq+g9n65l6iLFCEfYWT0K0vXpTbmmOjRcw4H
nGWgtfZSyNxBb36N5XJ6qctRS0FL5YLz7NNSkC86VDYUj8gKAJkBQVIgNSHAgsiWrRJGqHBZnTyx
qivtGd5asM5rXMSYxS/INXLJ1+xBSxJhUoCstA8iracT5oOPN0hItszkxQvOBWwiZj4KRgBviInq
BwNVvEvtkbIo32bJ3TPavjr/RXgE5Dr/tWgnwhs2oHBCmI5S9w/n/fwFIvRXa2ttrjRYJgZqTCWu
J2TbKI03jBH6k3lRKVZ+OzDPf+57NjP2f1MdlBNLZlCtmyC57iwqLrdtjRtH/qcGh8g5bF+WAHnU
5V/h2caBdKYWGwChfqfnXzJmgUpWGWVOwzikHwBUGKxGaOmgmZq7jGEwmuB/KufH+tiOp7SGrXXQ
9rGRzY9B31jdVuz9VZ94XzCOm0n6BOi+PaWlXGhAGeytgxCvZ9TMVg7IWG4PyTK92CMnoK4yO925
9nefXRfjNQ3ZR4UgZ13fDzuxW9zuA5G66a0oUmJzcDO2L69zOeL4FcbFmR0q07uAlViMKltcsEhw
yv8A7xAmYMxIt2aUTjAViaB55aCG5hf1j+rPnKpfq14Eo9M7EklUAFwE7ZyChj0cO0BAm2LB7Hrx
1XDTyV/uJuf8uhC3/GjgHxpmTHVtxG9LwbbFxvPiBWrTQY93ptnlqLyMA9G/IrFlLCHZa63sGd0r
FMIjuFx2RfuCQeHf/cGNpi6ygcgRRmyAiYaArORRyIzzEWg3nEyoXwDebpbb27ruEJg6rq2vuoiF
dXRKW8juQLmzFNrG5ZqONKV2Z8n1zPXss1AdzmkgY3xZkUqF13zTcvJC7nWBGKL9E8YJ3BjZal/A
x79xsYZR+KY6twjgFgMLDusft9yEclxI3f7lCoJAgJwSWpbRT+w5SATWLsw84RBMT2UELGevE+dr
LFO377v2IUD3usr/vN8kIFYWfoSLLFTA7c8ZhOEXxKGU0x7cPWCmZrvaWCBz9w6TLFxWnr2xtMg4
YHhf6NE0/5Mau4/TzZ5hcnpCu4ZkQduKUNMD4MRhQ7dSVIG26q2FiXLsG8/SrWj1TOk71qy2h/zN
/qlAhj3h6EYrR0MPJ+6SikR0oanFEAqfsT54lPkKM936zVsmMtZi2NiXR7OFnVeFi24n3InYgLK1
wqLEA87DzgF3lanwL4HdXRvXhTBq6f7FRw3XzSHfJzgAIu/fPucwt809VYZc+sOvk+ezWg8QlchY
2AJ60EOKjI6JYjOsZrrDpMFYvhqP3Y/TjuDzckGidK02mY0g4En2mMQ/pYYQscrwPuu1yJ0goI8u
1I5SjyEA7pEYA1dbOtIBBKO9CNmYf+HuowLyTvxXbzh9tWx+a1fGPKmihmJ+ZEhzBrwSWyqJ2pJ7
jstwAZFhMNk+ttRQ1z6eu9AELgzgo5RChQ1qihcdQyWvdtLAHjyQsSFkQrJLWg4vxfy9g9l3jXja
xoxUEmtM5MNTtAMNCByAmmnFN0B8L45HERnBaHJdLWTeBRBwmEqpgYYsgm8CPHyJ5HG1UHBMpcLC
FZn4q9FW9M6CvcP4R1hOQD0XJCOrEjH28De59wnj5ZoCs73zY/D2MCCEnfiZhYMSKowoqET4jU0F
2YnCPBXf/yW7s463sd9H7TU870efzT9iaBTBO2TXCbeWv9R153XgGn+QE9Yn+Av5mHRZDEqdNYpX
9O2nmQzoQHoFVQ6pF3588GftFPtxeJ0/Y0blCM3BzxhFmUsswDEOrwH5c6uZz6i4iMlkv7C31sxH
dYYRNOU/K7V7JSYnGb9ZxVWCH8TDnsF0lB1wU25uAfnbUFZKwX56LWbFgUkRRqnC+zFllgINczNz
9D2kbDHziPJDfXn9BAG8bzMdE3VWcpnMlA3zLQu2UweCLlzy178dSZtolLweaia7WuKuagLIMvzM
QRHst8A8sdCmeH6pVov2YA9phL5V8A8HE1Cn5347oMAYnjFB3QpLeKHu4pOUBp/prMZe3lJGUJxi
7mCUQoRCwxF+TFks4i6GnSgIHtgOkyXLekynlD9f1UNPVLv9QLDx3gM0Togyi8prQdIQKUEgQW1C
LwAwhgAKNAjliECfGPZMmZXOS2z5XjDXHJxHZqQxOKA+YgvOmgZiFekEf2wQQIIZs4AHXIwHvKDU
7hcOdjn4yYi3VLjqQpGMUkhrQhDE3CJjGcUuSDEU7hf9NO/Bv0CioRFn7q9zmBMd/4FlgM3Ctvny
/5cpQ3kVKQxgZv+IWFCjiZZlesMCm/F3xDdFgoYDLl0DRYoM8T1li+QWs+afw6a24nhOef7w9vve
Q9gbEJHmU46LUp1KiPdtxCN4xkHjJFhjp3TAYoYkxi6vJXfEP9Y91PGwtF+dmV2h5VRsA51pCYrJ
D+eN4Fd+hb5dZL/i+AoTclJLFm21utrCVuMKk43b7t9jxePBXw4xIDt953DFB5Sy4t8nMNPRcB0L
4ms6nke8cCatS5lsMFjnF0cmGYHl8qFggUJmvF4WH8J03lhrY451DqkBwq5vtx0mB3VJ5a+vLwLX
D3P4X30DzLMMLx+RvBzqULs90P1ggWGWNRQ+3OgH9cK49kMv3O65yyhpf87dLkiWvKYzIT42P+JL
bl68vBabFbyNp02pkAfPzvrdzByHNOc4LVJzWhLornnBqLDicKMH+fTA/a7R2mK4dtAll+kvHAvt
A0w0ArcRvTQslZdCk9w/H0BG7N2LatQZK/vDtD9mMsbPq/rGRbCOvziUmG90UkyR2WlGn/GQSB+J
p94qLux0lnBIz4L0Mm0T+5jbnNzo+RNcztwRw10rn7xWwV23gikVGG3SszN2EJt2eL4Z2Mde5h/n
gLcAzle5HQS8O3QgYQgT9DneVsHIXqyShbcF672bK3wJWsvEaHBx+VJk1Zw9jFXvWHrCyp+s7mE3
ngIfdV6wgUto4I4nrvAqsaeQDkjqlDeMk4Q/Ym7qItH7vujNr7FqIH8oKfXyr4vsOswn15t1UWhV
8BoxL6ve3CO3Ot9vf4fwjkhsaEhnlOkQNGiS3dbspIBpTmEwtkkVYUeRO2hjvQvhsvmkBZYwKk/3
r3Q69MIorCxWiXanG0Un/rJzxfofSWe2pCgSheEnMsIdvc1kB1FA3G4MlxIQxQVU9Onny56YmO6e
6SpLIck85z//ku7Rpe3p6JCsVkuMxyFqAL1b2wAM+TkBiAtpqQdgyA8UJ8oT8lToJ66zedSOxyNl
LP6FGeyeJLPpCJTSE2OAwGgLyee7mnycD++hB77FC8NKKmzWNizxl2uHzR++7LTkkoY0AbqLgl3c
0lGiqHxvHLgBkGnK9GFAOxpib6kcngjDka59GjiUAsk9ucsuuOerFGCkt3Uqd8i1aZqDhxlzpxad
tknzfwrPBnZHst4FbrMJXri7xfghFRIPE4A7tu4/CKIiPcDj4Q4qqLAzAYPJonVnUe+eu+xnvDI9
kEZtxTn4z0+PMzHyAs11b2aCUwnN8eJ7hXpPK3pbjGN4+S07s46Xic3lYj3j4GC8FD5eLEMezPg+
CWG4jgfyxVR4nllabzbQt0CViKfpPL1wSDnHRq2/Gr9drNpf/ZnPekrzS9HbccEWxkN7O3kwZhFw
TDaXGagaxeo1yo6bae5htpxcsc3mpH/G+x6lz4bzhUwFOAf9C6lA7FzQesKzU5soVbeV8KC/iP52
9ihsml4kooJOnXaZNFtuB2Kpfwpz2v3FaDNEOZcaKvGNr1oAsgNRgc5zLiJ2qUTH/3eKTiC0v5VF
CloIwBpFIWpNQXGUjdPHaicAcY/gWdk00cTuUR7VbgusKdi8nS4cZDbd1WoKu5tdkHkaPRX5qpK0
zhaUF8WzIYkCq2fNwQQD+csTuut2KPYdpthkb3KKc5Yqs5E3r7QnowYXg6Uamc97NEsSwZLMYAZB
0yNFDvMn3veFyk9uXvRApQHZik6325uj7OVdwcGCPqrpcI4nFJZ0GSUWgQATAsMnoKgCv0oY5E8d
3MaVo5cMoFSwrD8xK+X0EfTWPbQINCaMN9BoOZHpQG6luJhcHE/rCGDt1rQ7Ir29h2zoOoXv3jKv
gk9QMPymAxn9QyZwNjA3OYUiRBDRUUT+C9l/02fceAwJsQmiCYAZR6UH+wXq9yf5vMDxjRcMQqOz
fPwxwLtaX3qoK2OOf+MmmNKGA1sZQBH7Csl0DH+Ku20xdz6c1VfXPTui9dozeqqSjngPqWpMEhRx
8yvEtEFBj9VBpqzGz1AVgaSdKWVHb6UD2XzdRS+ucZ0hk+JCfU6ZjuLEmBSF3Tt0RhZQNyEkqd2l
+vauA4q7Fxjlw/ibw7XfOn9dTFA+/mhOCI7efhOeYqNJF7dSHkZHPErIJoiiKwx3ljOaTY42uJDQ
xBUkR7cHj+yD9tQ+PScESek5VMklXXNEvHdPHL3OR4bay+l/dVD9AeYrnJot1qG+ZyW843ZDdY8O
eP/hwRqWRkdp3d6UR3o2YzRImfJSh/dEYaYs/Bq1Lv4TBhKDT3TfwxK4eGnLzFTiOpFBWPSkMK3N
6Go5f9AryEBsw0eNYL2BiljmfL83qU5a/pHjV/kfAbXxlNpswRxmJ/XGjw1UdB0vRScqaCvp+OaQ
UtH2qN2CY5JLQPY2uOxxGA0G8njsB8dvz4FrQcc8fcPaU6z45xr6dUUF/SnwnvhR6+FtgE0+DN6r
hLGiuuzv+gDZBXI/7z2fwGX5yHmEhLOhj+AXRQWn+MfBKHOIIuysuZpKncF2xQHe54xT0VtH8M5P
qMI0Jvp0iqP8fGzuG5+3AQUFRLLZO1f3ToXwL4UO9dxAp0axR4grJpnBH+HJ6Ues60TSLVXapZoT
nWoojCid7F5fP8VUKTi7wAKGVBq37ba46ilpyjj3ftm+KACgN75Lmr2Klp/uUfVKPBBYFz1Uwp/H
+cP+fzHc3g71q3BvLT2+o6oDb5BKejMsnYvF51Dsh4+LTYMo6UFqPXzW+uVsobsCsWTmMsEtpHDz
XSc1PHwywAn7Lu9qPhaDnuxRwH9ZOuOu/nTGBKOtXpDYfWSdfA2hQTzDTH4UiZPt/LWdAc9V/AHp
g5hsw7HIX8DC8IL7p/yyfP2msDDV9g0YASRxzhm0YfxMzYzjdQDb78UMU2wz89KyK/vFlFT/YhmE
a4b9+EoCrh9mjwjyJ1qI76pNfvzLfGBfWuvItJ+NdR1MyE0LMwMCVmryVdQ339gNS1ULtPxFy6ZB
efuTFX+wW+uvcOuIqdnYH+vxs+EUbXuc+XY5Msiq0u2Q3QzNwXSl6mJvG4XVh8WnufEWMQRYVYIl
7Bxy3gzh3V9ugmNh+jXGWq2S8ehpvd6BCoEj8JzrP214Q+g0xG5kl0oNfJUGO6yT8E0b+4vTUm4y
OrDUKmg22EYfX28rB3/N5Y/G5Y79h/zh9/rDh0OMT/hEvS0Np1zCgC7Ln5Gl5iPXh6p6A1Pvueux
hlls0DFKI6F0w8CaP4AIMn3LjHW9CGjorgLvdcxVUN4zGVVuyBce7Ii+H+LSzGLRek+XrApKiV4D
nQYn4p5M3DoMjO0UBlMntPw1sQDJbwINZG3428Zk4loWuCIrJ/d/xGztdnx/BRRvZa74++jwk6BQ
wVkgE/nQhIflusp0f3QP6ysHA7DSU18+cZK9/UGonQe7gdz1t0lTOB+9xUgI393g25ctqBjXK8aO
HeYpJ4hMY6wXRS+TvuFeDFx21Sx2rHLk1QeXxnrpWxahXJPokFrWuvuSvm8t//5GSmpg8dHwBp+P
rfUFB1fjXxW2FbuzDQlVJkYr/EmfBOCYUqnDCJhtjM0C027Gn7a7pmR79Hx/l68V8NjWg27Pb4Ma
8g/8WZHP143xe8jgrK0CCjllnRW7XSxtk9eMfYEpNg7D+u4pMLM0lnc46IG0L4ndty+b5Er9/5PP
xW670k67GP1F7LpBOsPWsR/7hoLsbBl6VEFeGCYdyneDqR9zuozpr27QN1A5AohM3aseGP5jRYSE
4w9XQbKzW7M4cbmkLEQJ48w3eNX1D4diwOAf19YIEhlvg1h9q++rIEwfptu6wjxfXnWFqvV9TMut
vpjBKp/1JpYRvLr6etllxNhwd6/ss5PhGkIPbXfDLwNvStOu/Ema437+wnBGnlcKsEGeOVMnEfG1
GgpcczPAjWVGLNq8UqZDoKmdqIDrorwiIde/zC7zhY7eP4CRnxmt49Mc5D0RjNubW2bdo69fHZHq
fyd4gjI/5enR4XvSfjEq0dlzVgDFEZ6jVxGMVm1OTTDv9I3Ii/r/LpKMm8FC9YExRdae9k6EQfcW
PdeYjZPlcp3PodVlkrRLJlzsy9NzeFoQCrTqurgMys76yO2LuRXCauMckVhifXVQE0RuY6lTQFfD
psXqH6Lm1aaqukoYRoxUe5JlJT0qZT1uLLkeW8bXV3NhqIHprDG+aEmN+0j/t44eONxO4kLvCnpE
H9mwx9nHpW8RjvSD4SkCyWlicwLQF9E72VK6anHwDHP0HN8feUxN/S7Zxvz1THnJXvaEoyrSjg8+
umMpC+PFvBfPVBg5+I/6ykCf7celL3zwv2EYHkZv6Teub5zbNj1m4pay5bDt3h76zr0HO3Yu1UTy
bxMkPFqPro5mAjMGVG6nuhcGd9xYBKOGL0TieNZumb2O24PmNyRXFe426DzCEHH5Tbb2YTgHBWZu
rIhi2C/DRuK4HwS8d/jxPuTHLXevhjMmGbARWCdus2C95IG6zkarAUghSweHz/GEu2x8IO2NJ9Dz
ZyrwndfwRZBKDlXmC3KUCxn4pCo4gISCvzH4TF0Ilr7gRwKneQwjyWdUf5h9ZwfSTBVzNKSXosFX
/RpTTYhXMEZhY6WTiHDBV0KKzkwYss+dwOCVKuaH0GceFUkfCYI4/EmeIOnGz0lMr8gtN4hmoVx8
tZwv1f3IHIODwfsiOFG/TvLCuPLfsjs7WFvbIgqDjKGVdptZvXBJJmI0ROPItRrOInhul9ff6C4i
VQoD8YLiY0YknZy490LMrOHsSmQ06Nlf/zjy/7CD7NICMuWyf6DVVvujFHRtKC4EEOwLDMMYdlFR
/ZNdDYlFBtNKIa+6aGBKshf507uPRe2I4kOcyZf4EVDK+GQ86d7meJxW7rIPY94yuPeH9Qd7EE1l
0t78N0y4wvQb+BIZCmiW8Y9dMaiDHVKVFb6uakd9pxMUmqOzf1kMMWMeQDJfkvnDehwygHnA7BAW
2zjnFXIFahf2vMETU9dbdpfQeLGN9VuM7QX0DkVQL4UxbPFmm+f+LXN/6OOjfNlKyBTLywLob6PJ
dpwCbkffHjtdnlD/srL+AY1fJVPjqql4zb4DifDH89FlCteDx5t1Qx7rF7CuPkY+3dXT9TX1foBH
37h11XeJTHhHKlHl62WbnMYPvjfdO4AY4w+HCfxYuvnqHoITgTHsfguQovWLv2CBu2lHuE83KAmo
yKzdTXdzs4ghB/TF1mgdia7Q3x/xBKuRF7Qi5lcTR3SxLX0wp0qnKOeEfNu5+eGoCFt05qjFPbhE
QANtfbDrcPBW84aj58e0vZ3hkou4aly40Fnqk//Q27EF/WcsS6WtKpcEBut94Bl9EB0Ov4B1VUPV
c/rTakWhEECNRnwPnsh4JCptsSwcoYaOA25ZVtiqasB4FwhePBggwZSyKiQfGmZk0xksWcWf7c4i
mMCaMat0hBLDuALEbOTgK5frL6O8XmvGA45l4M0DySnmHZecF6TLeWotOwMxZvKsqAaKPswotHjo
DAJbJ8aDo0p3zzfrjpoPm1cUX7cvIRq/ykR8hbf+4Cd7nA3yfcMQVNdo5Np6jqchQg+i0mQTuGUU
kBwsrgPnTrWfqusYxztIaS7BAKR0BLc328fuBzBzeuzVJvwzKL80hj+hCzdhGFz+YpdKQjtxRp1/
RsNQ1VwPe9LgOMdkpJi6cNOoTyn0CUq58RNgB1n2xd6V5IG4su+P1Hg2btf0EnaBofctejZYT0mF
O6VmiBNgKTuI7VSQcI/+8TMv7goGylwu85dQD7p8jgT6A/AqA0s+qH0r76iYbMdutGC2VpzDAp79
/YJ1Y6qwuQ8aBtkBvasbs/jS43cn+GAJrYcd1qJtQb/qYThpAcKswwJEzGo+mKSuIIGQZdYYHpDK
tk+XoJTwHWfRj46Vy+SAcETxcjWsOkRzWGz/bh5INnJpZmR40+iTktwZTQJVVTgm94gHpfc+nlM8
g6P7025SAzZMzzmi0UqnWOilLnYTHzDBkPvn1oezjy/BogNdSRZ0HUQT8tGWjJMJZlcWCchD6HPU
aAUmAQM+jXqJRyj8iDQ+xXUCiyTEnZcuDmCHdw/gf0O+NojTK++YVwS9IVoSrxXP+x1Vxjsd9vAD
dH2qNFhTTh/GxUuOfpB/EIqQu07tc9U8WAltPJ8wRlIWEaCMehqBEtGt08axPxmbDM2yMT0fxt6g
JTMiwaFv4jrVUcGeCkB73tfIJtW30JAxaVF8q+sCow2oKLfpi3I4xtwEfQiAfbVggopI7sQn/oHM
5SdQKOYsDL8XLxLm6VfAzaD+4JFglwfvbQ7EG64qfCWyzq4wLRqmQHLRMomV4bLy1wwjFIUVCpRX
l8kot3ExJYH8qOUWyyJdfzq7NtoQMFi2JNbJ1/JoM5kV0WPZmtPSj4T3tDm0NVONEiBVdc8uw4PM
+oheS/TWw+C6pyN/H8ijXrf8F0D6DQ9Anfe4qFG4Q2U7HUFDqHb2yAXA4B9Pj2HGfezCrmrZGtlI
TyNDBA+16yNTmBUony67Ozga4RmiQoflfYFSzkajGeFrH7e7YBhgxVsZpjw6Z/l9qgU/DADxo1Om
HpyRCmgqk/jGswQV6W20YazrzR/xf6V4Hc/gsRiERTynKihNFUzuclBRT6yNXaJ2X4HlSQa8ZYb9
PWTW12wgg+4AwNB8VDY4/GdFESqYYNhxu+9036ZCJz6YP4MiqM8Ki37VvkAQoXmCpmwQcqiqbSaM
ULJQxRnz2+TvT1WhME+WEeejpcKR1yhneV1aBGvm9FsiqngcLy20KRCN5XB2IQ4Jr/y2ID/YEfwO
j+gNZINilpI9RnX8w29vyawWcbOyP4HQTYUJUB8uFtitmFPyJwBZ938ZfvCPJUNSZqgJrMXndF5B
nxSj2XN5w6ie01wpaCoTKWfbgn6qRL6c8Vc9i7ZQQYYHWDxPas/mTH2TE8SGZhS/Kox48FQ07+I6
/9fCUqGq74OG+HC4ehB/OxASK6dvuh+kpEwU8SyHTntx43vCeACjGmYDpWw+FhjXR2TJNmo5Ly+P
2Qnt4/ALOxGiHJc4HLAzdiNCJmoTDTN3f4yQjoWB0OhM1rPfj6qRyTewLQxcfB+y/PAp7VsdFD3S
7oAxirB709s9Aq62b8bdrSNwXar3Xus+RiNnnqT+5uYNzyG2vvm08i6Ni6p1eb6Zvy+gDe/jOrDq
lv3JeWjBKKDzDzlpxk44oNu3LxPObgjVJ65+0RYathJYhRPbBK6UT1mwyGO11/z6279TNBmar+m8
WMV1T+POzT+doXmb2+AI8DIyji92YyidPBBH4JGEQUKPZc7JeJvRGI3/bvhwoGIUNUSFvr99uYAa
jO/FlzP8pUMgxaX0yodd9NrEMBlLo/BHjYlq4I3YCRigP12WCwqyyqfwWiNgCobmrvw6rwoaqoOO
snh7CJ0JuM3ji9FMqjMBXJ0uiafuHa/pY8jp8jAgtOkvLgEu57S+d3USjCQdDQ8hcpdTbkL/I68d
paxmUQ4uO4SykPp601+QmsV2bn2n1vKlrw2Jh7XdcgCNGBiW+WKstwbw00NEyNrsCpos72f9RdNp
9RjpfcS38evGfbzhY8Nm0T/LlIbtK5o/8nZEyfSANgAoS0Cq/iG6Ei1Oef7vQruIHehAp5FZY1C6
ncgJSqErI/cDEri4ah/p70GdcDdmcdOYPkUvGTJyO3OEn1g5svdx04d1zJAt0UKzDDtrDYHEFfXJ
zy8zOx2b5HKpXKS4YpVQXaTy8vYzDwYeIK0+HFr5GPaL1odtJodAQjnjrX82JUpacfs56eJeW9+Q
DW+B3pkWjuPsh28F0SzQHS5AH4r8rDDmnnIsUSRJjjaNg4Z7wY7Nwdzr+Fomxs3shZx79OSXsHdj
myMMbMSLjpls/0zIC6DrwMXkEzNZCPG4Hxq4QbQA/IYTxTjtc9BYnOQLxt/TJ0dLy2Wuw7nM+GfM
bH/KG2Pwi4IawtTIqv1rxbRZBdZTKCj+gsRsegTnMuEYnvatoYW0gEFs9IJZL4/l4d3xOUf0NOh+
je2Gyf7fQiUWpTjlD2J0zBQyqlpZNGsecC5PjkM/pLewlPEppVqVIZcafJ73pnyLS1UGbDA4IpVM
7AHvmdhr4D+4RYOaQsX4MtQW29Mt+umvtz6tGSYyPgGIJ8KIivf/OTpGXad/r8FRj2lfUk150BJE
RzyJMtc9JfCgGLmdwxsQgY5gBtdezeKRsG1KxdK7c8I3qP0j2IHBUH+t2xBO6yCdHK6rx+rnomac
B9V898r16xoNyTSGER0CIvPejIHDSPWJheZHDg3qhMavvEcdXLABZlsZXyOcUX7bE/XS93BJ/zLS
uOpzkJL/lyI+5FngLNOz7ZhYJ+BtpTB4cUqNHa4VrkyUEB/5u3AI4tMqtBneD4BLBtTmzH3kHGup
WY1CwpteSrPQhcjElj1t2/XfHd+F27QNiM6VQGSCnTAF1GELcY+ITL1HXd82B+6YnQjcJvmMiEfc
Yu9+j6q3wHXehQs8WrJZtER8Zv1DOk/GPzlIEsxxIJfpW/XwPTmUFLYG45A5OfejxZpt+Wdl/4lS
opbuZSgCxLPcCkxBHgpaUYDgA7OoY6sNndBosbi5qRSFUBKou74Sehi+UMroU1Iv4mcbL1p+j4dO
VUAxiAJzGSLdXFjJUIrYuxy0ylBw1wAzX+/apkQ3wG1Csg3hUJs5dp0vq423Qk+HzK0ePEjaKpQF
Sgf2aA3OW3gUMG9cDHhGcX3dAXlzMsOQPsurt4Dk1FshYWCIcVXCXMI+BMZ1hKFDIwE4eujYO14w
CoIHjaCDMu9AZJ/453fIqNaoGOOhvmLZUijDly8SzjMNt2tQLNSWNdIodu5+PkVwwgk5LeXtcwq1
9Yci+t+OIsy6FHOehZRidgMLmTI134GaWp4exnatoCC4FWAFANO7l5PK8YLjm6vDevqJcBT03gYt
0Ss3eeUbu0FmqEigUe11ewnynZ+ioubcDuxBO5cg7THhYG5qwExq+K2zIK8jYNUAEdCqP9CSA1VK
Pwf8ZYjyVPBbGlPandnHdz5nFpjbSzxhWxUmFTVY8TWJxNJqhQBz66IGW7j6y060NZeQTRdKkcuT
KGmoeTOKbI557oooHQ0PANLP1H7bXvZkPluDtnNi/PsncBM697F+SXBxHXlJn3YWlSH9saVQpVzH
k4x6FJQW5Ndv15bKCmqFo5UMMvEudBcGiLE9YAI7uomgqxIii2ksgc4VgtI/jHd/zz3UvCyO0Itc
+bItPOIzsaNzVCn3E0CNKBHNi8eq0rMrgC40zuZr+J+Led4hKP4at4rjuwGRWXdkQsmK0yyfE7iX
Q79SZOGnwftS2mPqM99vv4Sfcz0fcsfcIqgcAFBgWiZQQLA9jUkCrTsZ4+NIizQ1Y4xusExHb0jO
2NYDhWkydYzWZBC2Jh/ofQz/IDeAHO7UHeQ/jV4IIYbMngw+qzwHI/4W0E+y2dwM5tSbcrZhuukh
jVBiKRvrFL5mawpjZ0Dy8V3Xti8t8ZjGjK6obB6ORkkJYiyAoJboHM/4Kj0FYtaZ8gTiVAHzA9Xc
zM8xpXagBYdqPStPBcpoLhwEi1Z7Ur2sUWo8T8NUL0/ES4GAkx7ZR/MjhgPZpcfARgAMqUEEtgSr
Ot0x0BCkHlEGc4rjE8tca0C9glQV0U3KjGU4vcFRE7eP94TIfQFGDZgaPBcKGFu+mXegsxmjKQLm
UOMbKMiKu7O+M2diaGFkp766SCoecqmyaq5rRgazB92z7nOjjHewOze68bw4gUrT4oWW2YIuCYnU
XFhDeHaaAmfWHx+ECQ4tiAIzj91XZ6qRZtTbaNm5l+AZXgB1msPsaa5J4mUc1NYzG36TWrGf2vqs
6lN5Mtbc+4JZM4V5KnMesQGIB8hw5Rjr5qRtZy8d1MZoffkCdFJqpIDAPR7usT4h9tT9xoTxgNdf
6JVTa/gPWwNe8UVnYxkDDZTqWRoBHAvG+uK348t5K5DoEUsyX32U4nS9OXBnUutMFii0WUKWRuBC
XOLlwDWYdAz3IxqxrcfiVrg7rgyzv4yUD6wZt7O/P00q3xy9UqOBFVMDLsbn+GTybKHPYyjCcOa3
KAZ8Kxxz/4azAoB0yAP5Ffcbv0D4oSwdLB6ZRTczW2NBdcB/7u9u8PPH7prJ3Yy7Po+ehrXur9SS
7xhDyKNUlZxKqX46ano/M09jB7iWDZZ94xjaPzBdHRt/zikZbA9MEtgT6ElbM4atMNoSxWQapsrA
PaHErkWomnilCMlxOPMyP+xHALK1HByJeeU9yus6ljHdRhpzxMEEeiewm1q6AkJQavdsMKWC2Ewq
pzb2+t7raq2gwuBsrga7/7RckxpfSpwjTNqWaRuKjJJOlT6iGrEAcplSAav22tb0f6YooU3+EijY
6eSBP9yREY3t4wtxtfiCRYwh7goPauDXGnGKZQAeii2kYX6mY58gwWk6TrmNfgPoaWluUp1zYmgQ
TSZNH4DNjhE1Ii0FJ7TDuIHWcdtV+5S2kg6Ieh/V1Nd+3F2oCnn8RnFdGN9iPnivb2Mzu0WVAmU/
YadA7WMR3PzNzS9tosq85HcvPrXIHiZ/+8ohqo9pyi+hVm1aDFeef+pDPsZm++u3lznSHy9zW+fZ
EHcN9B/mXUXskDiQT8uvBWsgZbfS+jH3GmIaBmfDmSJ//Lpe/XXrwntORgPieVAn2Yq8d8/cvLuH
dPC03peA4uT2Aqss1jR9+EexE6jq6BIEHBC/j8EqBDeafo5Q4NVWwv7SZaNmwAnhR0Drisc5f+je
9YS+5aZ/ib1qgWGTJ45Kh6/0O6dd8HGAM9Y4PyxzdM8UZfKmJzFt82OPMo1PQxIWLap+n9Q8hjCG
azNrE8AMKgXjCf6r+dGHh+WWTZLjAE3iXVlRDO4KcZ+lpBpxJqljglNRtSi81immobKSs73r5hR9
lNwh9P0SYuIWVelJqcEoDP2P+f5N1AdG9bKdfh4TEF1g5f4TxH9by2r15vz2a9iYbFPQ1vmpP9CG
YfQkaKRy8p/Zc5F2wPsxiRRnvLw2GIWxd6oBwmZ2UCnzM+btWLApuvttAvC/nc8OFLviA+LA5sMr
tp234Vdj4a/v6jjEuXLBzmhkXpvohQj+3Yp0KHjnd2K3KFLUvv+Wh2o7YZ99crh9fcoUzh8myffA
pRd12ZglB1tpHW97PLLQrEmF9E6+3guhlH7qtITmFGoYSOpyzMSY+f7hUN/J2dNYXuJHBPKfmhCh
fgkaBT1DcuR0WHJa+AZlD9sTZRT3bHrq0xZeD9UY3KqvyATM386BGvF+p39NyqTIqCHOFnPWOXLp
1ZDjRp0rxmd+j1B4m8ML58HuOuubxcjmb4JdMPLoYCnK9Fhz8C/SMI/i1GO8Sm75DcYAe6XcDW3G
bRzqvUkUXQpM9+BPCWvmvw0E3AFMia1Xsjs3VgAsvp2ON8uAaXly4QIlXebpz2j7Fjs1y9HkLNJu
zL3KPad3HwkK6+w6DxhE4lhFjAIolqrcqc1sGh62O6pTaMDVnNmTzZJTdAl2Tcq30/hmvro8NhpH
n0BLMj4rBkTzMPtMWmtjkE3KVtA1uxTl9eq9SI9XBEDMSl4MHDQ9+A2pYWc4n/ZFMkhATDiNmGe+
ZO/Uct/WENPfUt/nXgNF5n6V5oeYzTcE/45w0tByBtABHmQGDroiaxlr+B+yP4ggCF/1O3wd/0qY
nvEaU3zdmC4/ZmWQYVnaIaBbr8ppu8ENgu9pz8uxftjOI04xMU0ZB0GyxdmygQnfYLczgo13gSVl
dSJ1uUVQT2DgeDv14PvValkzyh8b3BJRJGdlpYGiAVNV5zPD+4UyKgtlfEa3RSlBQc2ogxYrLkYi
hh8TcPh2V+s3Juro3M3qN3tD5Z+pLMStU359rINasvMyf5pgtpNRC4migeMr4HPxdic1JDnqavWy
iInWSK5SbOQYQX2eNs8v80AuBYSXf5Mb3Dck80e1oYgBvMeOdQUbv8qEhg+qwjJnu5Fs/6eCAEXF
kaq89sOKz/S/z4uBB7fabdi91+zGNqYTVjyQ7G5DTtOACU8qJaczpU7LkkkN2xx+83gWX02KF5/e
UA2fq3mubA6eLjlpdXK3CtR1tdy9WQeQk6Ylq1WsRc6+a6yT60PH4g5vvx26PLUe8ynh6nuORRpU
NHlsccvUn5HkKeWpWpIuV2KKDLDzLeQn/jpuejRU4zA9UUf1ZBCTe68qhNCtrSRjBrW9ChtgSSlp
g6SEBAwTyQ7W3Z5cA0bXjMLYrkKWRi59yMu8BwWqczlGP8aAnBFr5WnYXwWuC7VJkb8xEaTX52Jy
8sjTJQl/Z+PVMWj5E1BVGvmh9R7KGtzqoqkTRWFUDKydkwx+J8UCgPzUbJTRMV06R4Z96lJIQC3i
I7vue2Ek0q48UDZ6fZtW7B99zs1sPmxh8mpZQV7ij0xcOofZiTtUTeOYt8FgAW8MLtFl0wyIpr80
Ts5vfCBsLLqZiW/YEsv4HDo6X2/ZtFIudjmU+tTDYA7A78hSdCWwIJ3AJqWRKR1HHBtHLvqCRNZg
R22Ug5i4vK34MvE6pf/Gkxh7EMZh2AGe2jYE73vUWKR6AzZwSW77B2YLUnHZn3/gJjd49zXdPLeo
i6umgCTYZ6cB3gvVPKPl8eNXq+sOBgxTGv4TMIYCiJvyOeAmgYqhIUO5ALmHCCWe6HWUN/oTTFdh
FRW6IoUO/Y58F4A5ImCUY5iOj8UEL2yoNS/3E1JBgfCislDCadZ+/uJOMmlXMCKngOizGYPlPThz
7y5wiX3izPFsGf+/bdopff0RbFp2HG+yOs82I9x2IixDAyY5cSHg2SnogpeAVD8QbtuvKQ9iefJa
SOnNLlDFDDrwptbbrpqW9ZGjKnKdPVRXgotS2QuNGvHx5f92HBhcGxfIfkx8embpVH4ds2Tn5PHG
QVC8nVd0mdH/pNaEeInvZL8ZKhHYvuyJzaTYqYzAvvVUfPABmvrhdTa8Ga+nN2qtqtJugCse1qeT
ZOPFuRXlXx93C0VVPV1kPuKTbOugXzpqWGCH8ApjxrXjNTB7H1qdTMfzUxifQLVgcr6WcXnjjG6V
0YlNZHZiFNR/BcUUPum276gArQRuYOZmxnA4udXes7DuUDP2T9hkA5Ys00CvYBI9MuP+vg14m7CN
NmiBtmwhXyp42d+3CFDMcBk5xb+J3Gnf/0ccNAc7423VMq2lEs7fI7atEycViBbZUn0RI3cBm4cO
ZIwXLq8FfjD2r8r6A6IinRYlCox/ArTYFk8LSPIP+189TIHb9tRYip7vYeRwAR9O+hF36BF2TonJ
XnalS+s/SKMG2IMytL7O/vUwtLEujR2ODqpBrfgXZg0dCdr/iYs6gRxsn/m0iXkEO+tX5+DiiC8O
blBTmoDjtZEqmGViJy7djPL7CjjB3Thj28U4gKYxgI8HOs9mRUk9BDYZAvuB3ZTAahXMCDj+mLWy
2+f6eKZ4nPoGWf0E2qwdvtoivC3DE+/kBjLAk3C0T2XIjbWhrcPY33yxUcG2XKwWixCWFTsdOwSE
VgRNE8+jr2IDZJu3GDSE2AEqlLv+hCH5bqpQeNjIUJWACeDGVgYWyisI5gNWVJmO1m+jL0Z0J+wF
gK68SSyw1BQW4xCRqvlsQy4NYTk1kh6sPCd4k+kq8YAQLKf0fymRHjaaXqPNA0NwA3Ia0qsEVr53
fUyedSaJHcO3KMQO4iLZff2RcR7IBeY+9Zlu6sY3Q8zvuxjMc8460Z0uifmeQ64C+UaDw0SJ6Zyf
/beF9E/QOkO7PZ/cG03e2CVlm+fhbd5UNJasQHPniNqQKFJTwOr1Jm8KVAbnw1BB51x2PvyGl6N7
c6FJokzLHH44WxLkfnODHROThc78qS/eawYiSKdQEGnMzbkQaFLUzlAE+uoBSKn3rd7hPWYAXTM9
jsa2vioCIl3mGNsBg9t4VNcx9sXOdRLBMp92ZTlDH6oEFIgcGEkCOI5FEUw8kij5sqlDTvVZYF1+
xQjYGa3/vh/xF92wi0J3grkTSTKrTzjgzRRtC/BxMFMqmKd+zsUCuRVL7QiTJgExBniK7YsVDoNj
fwJ9n0b4JrAS90K7bWcbRrV7zdEcBnKZdTOGmIFd9N6UQQg/q9qYuleouQWMi80+o02XpvPGnvlf
JMsNd0gYcWKhcXknbWM+H4O3imqSxc4cOuVkRfP+LxKlXmPv3LfwU980c/w06cQV0Hu1p1Eqsn+u
AipYCE4lvnaY2Tjgf5ZpInYgsI27sMfnvCRiDM0C3LWPA1DuEQC8bPC3RK7upm5EEemYLVF4F/y7
cVakXFVBoc9aXcU8RHkOr0wLZtnpgB0NJfJdOMRIm2Y2w35kejajqMK7FOizw/N5th/67A8q29y5
HBwli44iIr97kZOZc+djrSbKYhRXOejIyENgXKnEYFJ0tP0XcXGVXNDq1tNPxE2PmO51NPPSc6Da
OY9JZbCoU3gYKSpkk2HawduUymd8AyFjtdHsPcMjkG1Uss4G4oXSprbDyYS0gZQPNTcbZ4qlGSxF
A3HJXNm3odDZbJScEaDiIRChMVPjycYPnlZlvsmj6WRedrjizmjGZYFat1zSCVp/XP792HxDWoYa
apYE3eEgyMjM6Fu6HTeT+KRKAfOfc9PknYtNEXFX+QEawAFRqcypIcZDgDdwF1G7KkwNlXGj3dQD
ZRZ/F/yKGuKZESmgoW6hNv2QGAS788fArZqeG4RZ34bv/nAObp7caSCT29nF7exmHHsQGzh2lyWt
pKLB01PRZSkWUutDJQ2JUzWffaY1lFdJiO+m0DrUKR9jDIZflP+xdJ7LqqrNFr4iqhQD+peMgCCi
In8smSpizqhXv5927frqnJ3WdKq8oXv0CCa+4bcA3xH5DstlZttpgkvoT5NbO+xOOJSi9hAx+J3/
/SKCqXGETnLwqBrAoxiDmVVBYQQUcxGxX5Px8w6kitrKp5jA48TZm2NkpD5aLIJrnsYKNIukDFhC
ZLSiAEX12sRJ3Qz3s4wj/MkArvP33IT207HNTAuIeMVKALJKJmvjcPeYzix5eE03QuRbW0wTdEmg
gm18NpL1bWF4XvhCMZvikPDZ6Unrq8csrUny8tdvzd6p7l87Zs16pLfiLoWLCxjbR88kbhgSEHuV
QeVneM2haXZMr41w0AoZx8DZ4L7oUjIqgcmjZI3yK/lCP8yE4FRNqD82dCfIzuaYciPlmJ65FHzE
8HJamt8/zo28dL9sGfVsRLgPr4rj4H9WxfyIOSNvyvt6NoYhF7fGQtNLviJ+Bsc8gUvi0tLGYLVN
H0J1G9Bf1yYtwtHDl2rtwdGr/0VQfImZwfSpa8azY1AhCHCSt46MOXpvgfVelF8y5YyafEe3rRiq
LEYsAHgbW4uvIpR3ifQorYR0+qH94cXo8Er+x9BHNXKlKPK8lamI3h/BCUCvHqYHmzCcvYW/kH6m
4FsxR2LGhimgsmrL4zvCc5casK/bmI6endS5c2h7/ENh523M+mC19o3iNi/eZg2n2HqknYALiH07
vRa/K5bbY0eByWm7QA5PqZ3t2L2lntdWxr7zQdWqbMJ0IMR52ea3KRjk6Bz6MoCWPDXNzflslycS
RNnJl5Q7CXtO/ktHNQkJwKcBWIa5DP+PXptVv95fbLan0yMdT46Dncm5DM8p0WwEf82UmT9eBr/R
8VOSoXhCzl8A75Lx12CIcoGxCEOzOwkNRlsyVS5eP0OxL7df00+5ry/x3rXT07hQZqfxzq6BEPjV
aXQMvYfuPM1AG8wtJQ9iz+PSQOE2ZIQ+uYh8iTj2/SgCoM0PmF5QYfNlYnFgqtxEOyupQUeMtgnr
nUJM7EBSj+uFpzh462QxbQ2yfhYjZJ/94Yeq2ehWki2W95xcNhNO+2z9tOjzfbdHJy/sGsTA7A3q
Ts4iTh8tRmrF3/FM+QFiQCr5/NxxeI4APhNCZ3zdq9PUlQL/zHnBs+zg0oVPCjMqhCp8BFzZCO7B
rQd8WNRLLyTqWAcxZBzc9RYSPQfSYTnNMjs/uiyu/eg6wU80/emo8k/HxopvfAhCcjd63m+PUQHr
j5gHx2VQ5dwvnCx5b4BfOurJ3NbuPOaGQNtiikFW78NeGe7ge2e+bFFOUsIwCV2x17MQw6acAyK9
hmeDrQOtsEteFKIx6cuiw5+9razFoNYyDKBQqLXMqIcgdj/MMtFbeh6+EilWEFAeymQqGrWN2qAR
R6umT33ETphfwH7g8uIEOuEiATjI4JP3R3Mkx4VcddRJDKTNqA8eHXG+vWdeLFoBxyu87rqo8uOE
YE69FfzIiIXUaqyqN1RUG2sAMqsXxuYCjL2pi9V3vjk4YPdGh5mTCdsNMpVQIiF9TBFG89V3Kn37
wmukdF8xq4mx8seY3mxEy+BvwoX9qeH4mkaj52CahS2eDqkUlEqFMh9N5Y4Ke06IGZNqtdnLqgRL
5ORg/NzG3thaNuhhgeMZhjPAGeYZgImcn5BT4EeaeJHZpNKdb3pzDBoOvZr+etMerhRcPXnla5fo
PhrV0SN0a6iH5pk0oKI/V2nNXb+WzyDjWiisGnPXH9vud89wAmxhV9oE+bb2dl15rZLkS5rpjonE
v9E1L39CWc2IoPpmkGHwPuSlWuKaElYg3kcLlkdH72l8wKxKjvqoHI+mR8TWeAyzBBmkcQSkLC8b
J9uvb6cYL/LD2PqQ44KvPz+eQRDlpgEccJsxBJmPZjxsamI8vJ6Spfoxtof8yRgKGwZaCDOsN/kp
5R+mSDxRUFd6dZt2FFKWFDxmk9/zblusIHpMZt4cS4yIy8m5xn84sWbYw4P/OkeEN6iucTDQgyuW
NG2m9I6FC8dyLbCgpP4k3j3rWGtKStw4vm5Khkl4JSuIUOxG20zuXYN4rfC51J4iV+bATLMtJx5l
ZcTZgJOEOgglWAcFL8Vk2jyx4XgGTzoYV3Vd5P4o6vO9i/ySK1c8iR74JzuiKeJK46ewj7Hxrxm+
8bhlucAv6NiopCEWntiopWvX1NopKuGrQcSI1F9ZHy8k/krpzTuiFsRCUHb6d3aKmvwdwM9E/hkH
GLY00VMLSaACQj2VZhMa4zH/FqwH/RqmXYbosrHOvCGkJDIioGX7pe1QivwCIXBrxBPmTDWhWJ5X
EN1INfDZkLgCFXJOxA3HKGNNaRzOw/rNBm5CiNTfAQ0MmXIKs3MbwZa4F01wOV3S6lM2AhCJEu1w
NjarJ4qiHA+UiE6zZ3qSl5cpLA3V7G1w7tQ5JcOw8aFktStwYH1ro+W965iS7BBN6OWNGzn6lXG3
F8FljtgBXpOccwcUgtOlxNOVnFqFaKIBTegdS6kWyWMJBzIOMykmbmnRsH7pGZQqe7ZQmWBPIvdm
RlfIEud1OdeFskLr07KJBftMaGBIVp+yecVoKUQoT4nO21lQu/s7TyWO+ozgephtyfBBrk9Vh7B9
2jY64Aosqq1OXY5bssjMQaMA03/PbELZUTy4W7+UCvwEdcop+3CdsAMJMmAe7xARyreV7kek6M0r
/bOOaIvuG+zbKS4g2FyNhNuTx5SnCBea+MvUVhjRc6WhvLms9cfpemFzhe0RDylnh/kitGaf9dbK
A5kwlHgCvHNsiaBx3z0JBYn2bpFeJ0RZieMiz1naes4DyUvXZMR5C67Lf6Yw/FJKJ4gldEh6RPuU
3x4WuR58S6qVfs4GJtdYE125NuwqERrQeUo1TREqJWUSNk1xQUagkiyC9ZYjxXs1uTDvEw9ruQRv
nIP1eesP2T1si5QzQTzF0tJSqSFL+MRiU0VDwx1Og5GK04oEbFL35zRzFJdrZ4Zre3eMipPCmLBY
vabxJnO3wVYr6cj7VkVwEhgCFcB+kJYjT++Ed3PNrqU7fQjazwhCb88XNEwpki5ZlOtDgZcpj6UC
dNLpx9aPgp9+j5lnwvHDDsJvTBZ7v5K4gG1N0Y8LKy2+I1YzsNE/IxAGYg8pqgRygVlRoSWR2hPv
pIO9mBZvzge2Wpplb9vvU493VbfCY48oVDENZVSJt0FmagF9BV+qDpOkwKOsskr0Vnj9ceRwDLWJ
7Raunnzx4U/DEN8HgMhY38gGxJxERhlpeiPQ6GtKJ37gp6RU+doc4DLT/hgndgm+FXmYsTB4UzIh
V0rzuvMWELmOWwO2umyg/fBjFXs/+l5MUBosrXSEyHCm2PD4FWRhz4DhtZ1wGPSAk7EWAUbHyzn+
adgVzrmxhmLcujwsOIrEVXI7aYM7oROcb5KO0K35gl7uYyZdRIK/A0GlSNP+njaD2QF8CtBfhRhI
+DcMI4PWCCEm8TScM0AHztmQSEI+dCzynA6G/3DfA8RvlSJa36544DMVhX9kKkmHISIAA4JK03Ce
fx3ukTd8GjYyFR3fLS+yroxmvj2tult9drPeSSwaMpjhEHNkpK20eVdWn2JisNxnQ4vG5TVArLnU
psvXcniwDJgKG3DODRXHNIBIIY4QCJAGx1ya++SbOD+vscQJGK68lsvgWTLNRrSV/wXDbjbnB1iF
LGkvmVmoIIPlMxi+nevJXg7gHg2t5p1TuIxrc6HYN7KsNaucrLsl8Uogefqtxy0jbTjP/K9rvBUD
/8idWeJEop9mcSIulwQtbtmRP2L9PBaXf/5jUk2Sden8zdhUiHXgLQdDZrWW42xN7zRuYpBxDBk5
oyiddTowVqz4renIrfBu/2NEi43v86/0HE8CyuLm8I/WlV9FOX80GLpdM6zhESKmdvRmJVxWRZ3z
/MFXqtF2q5MoEQuicxyVepurBxH4c8Q+xwAt6ZmkXfCiHFsRp5jnLWLFALuZlzoSRSfZh7Cd4sPJ
/V1+57157nLPFmFJ5XlIQ4pQSfx4cs0QL8ueXwMzJZgouBjTyrWY3W86WXHEU7QfRux45I4bxX0o
Dmr0sI61HEK7gcG0XE4qat94wKQXF+Vhsp05FuM/A1DZYMUlvO3tmMP/maMdblZ8tkKdpKSs8ot3
hoea37OTT0wBkaZ7vwly9Cq8ok3VcnWYStbzvpV85XvGfvk4wcIxSM6GrixjQg7jVihJdgebE9Tq
OCDgRlUjCY1jIhH21Ewv9zP3EhmRxkgFGcAnaVpIgnFYfIBxpa2QItZKtncDv1TcoUyty4y23+e7
lONWivA70Fzl7HfOg2WCJpPMDpHABS18IDK0kwgUm2h4OpJmID+TVi5dBZ14GBXpLnKSux3DU6Dt
k1G5ztJJojMLP+FbYc0Bt+3Z41CCG97sDooEzsFzVfQoIxaKwigLjxbHLsfX2uNe9xJlClQnMsl7
MAu8BGM8SjSeXIs/YqzhL9W22nPeJD3BNaibOmQUd80wxKTcMMoh9cbJRnlPrRFymdrAkSOa2VDm
N4Bl6471h86vplHGX7o9f/MOKSELrhDcUZDeBkFnEHARlhT9w3N4X4vh8MKjzqpwkNJjQrV6gzx6
Ol++r9uMZb5DLxhvd7O7CZWEpY/0Nt27z2XTrJ0zqZFI0TkFOAZiZx/AiCY/bXiBqcPGptX+zpKk
ressKizCMEml2A0OZK1gDiU8mntk8W9mB9+BnSnjmi7UHogDCgT/4UFEu1eTlf0oOFD1dirYyf8M
yYDqcD8Rs9dtcXIZkRjiXAANRm0jS8RJFLkLs9mvOlJti3moIBCwhfGdjXoGkxhmrsRVH81g3ue8
R697GVbpZXoMIEM8UER2J92FrbzphqrotfDrCrjEWTeb1gLeW11dzJ7XaQIge6AwGBxetjQZVWd4
fY/QH8HFbCA55ahyYAbA9A+fa9LtX6p1svsQvj6jF1fLKyoPpGzhuzqh/op2DLtZMnQoJ49ZALlg
oHOjLtURDxptGg1twKL/GtcFbOHP3c6LnRBjee5NCiQM00t+kVbcsfJrBl+8j6a9QSSNVgvPE43m
bdDR91xoC7dzG1wUGWD0jG9cbqopQKBC20Va5mdwaBm9D6nsbq+Pqxxax4iglr+pGnJLMpiAQoJg
RO5WlH1QZ8ljJXbJG8EsQgUYLZIS33EaajSBl3qAKkizVg3u37diM2oRP8McxQLTABxug8POwv5L
Lvw3bcQL4AtxDZkENqY9CoVIXknZF4bTXheMH943NkdSAOJ4dF2yH/Ddx01nIZHJtGOFoNfajHa7
iPLGhh4obbKM6WGZxfToolWSfD1qHkr2PCdiivp1r5kEr33grfYMamn8zkkszi4CCy+QYTW9rtXC
9sDw8aVuefD+7l+TT4dWEnsv9je7BXAwOZDmCjhPq0I50DWeo2I3Rgb7Zfexu+CZRxH7F4N9Z9t1
teCL1GZHPDpoGW/CvnZtBePwTpCeQBVsZdbGlCr6fmm6cBK1LjbLpanvqOs7tnrlfb9hLhgUSjfz
I+MrznuKoE0LRac/HZWRy4PN/MWoF2Y4BRsH0Gv8WFdT7SQzpByDdu4JiebBojLnRQNpwbrrbx3f
+nmNeBE3cnB2DpS91JHcU6/4YEafHnE8YzBq1YhoctPjeg2DRud+AfEy8hcTAcLGBWWCQKlHiswL
rrhqml4EiL2Whg8jUqY1V+tKnWxG6Xt1sXf8coamPT2JAGdYUlIfvq8WM4y+deA0DFqVjbPniLkX
r4arJf3gVire7d9PMrd7SgCoXEqEduz4o9STdDE5nSiQtLjhdint8UfKM8p5nOF9P6TSpcU8cnxQ
QvWH7FRuWKA/UExOfk/3oJBq+awynESu/yaIr5Ygb5g2IqDelrG/WzWVF42IoOMvlUVNpyNDxaek
376pUW8X6lcuE3RVbCDT5g6NsnJD60bjc13LbYM5KXJs2o2dCoqS3Ied4K5LQjA1vhCXaG52Nqig
7X8lTo6WbSnXXicoGPiVHL4v/zaT3gKoD5AQ+Wk/1Mb0PXDuAjQSotJdwezRmKMiuhu1Q0Kl6B7B
wFd9c9VKGb9sug1m1zXTkdXVhZww7s4QcY1cf79hfV4C0tfxVK3XvI0o9G92ZtJtwnIlavckk1Ef
FIhKfxCaq9WHV4JPc3M+7kdfbdcj5ELsEy0ClNkPmcREjZYDTr1LQbONToGWwAyBJo4M5FB0/Mob
8lt0GK8qJT0hmcYUzXTtKtgAofWZoaH2AcfEyiherVrMaWkpog/fSp8XYB6NHZMD1+IwEoYqylKD
EVOG2CP6DLscrqx6+LJnd7qBXMkXAabEuCPI2Uy+TAxWGyRJUHtOuRB0agAThiTcuXv/NQY1ZZZt
8TNuNyHxz/i8zOmKNyey8IVKeMkjFLsOiQ2hdWFK3fFZyvRHJ4+NH+6FfILlI0ZJPx2KkoLIPAdf
8ZLnt5A6OWI6GoZyLmVTMLUSJgSvRMABpr8LnnuYmyjcXehgiiefDTUivx6nyhfTavkJQjfRwnVg
3MBu4M13oHIZEOUHuNEBCuX5wwPLKa7AfJzDdyEPcwhwEiNV7O8suCZ6P75xfJGV0HfpmUBBv2az
0jPFnjJJuYSmyxvy5XiO6OEY9xQczpA7IFE0xOjDB7Td5bCXLCUuIfR8GPRn+ZupxoX30bfSG4X6
25Vm5+L2Agfi4gwLHOIOE+e4JnmOA7N5tdjcbHaHuogCTIwN0JUMLpQwoC6nIDdhALBhHfVGE8lO
oj0V/PhC9DAVtWenZwezDSlMUsEGFJaWaH3Y8fQISfnAVNzip6Iwb6MoZtZFEY6BGYJB/e3bUX00
+YCHIENTLaTrtgWIYsgoHKgj/az+Eumt8P8N+wAlDO+Q2jMT5zux0wc8hJj3o7lA5sOfrqiNvLKb
3w/mVP4gKO4ryOH6bvXi8w+RXehfhmbov5iH0zXjeDHnVAF/uARvABfsIbY8CqY1PSlH9Gl28CSz
BbyacoGZi+qUN3t39YBR/e6bOxNHdQAlhiqLju6TAXp6DDpCJTjRdENd4kgiDfhPzBovMCSNSnXy
e4/RY3uj9gyW22F1pdkCEfrqhzFIBOaBOUj4gSou3vbdznesLsEQjOsI62hNG1xHR+sBJxismyPr
GDqq4hDf7N3B/HbZceBhb+79qau422J+8qQ5AqZ7udT2lvTxJ/sxfq8gCTzQ6gM+MbtgPmN41ejY
1pN/o29cVIBNWoyT9N34NdOb0nwuYji/NEl0h2nNwVJ9udyQsc9YRKQmdHlKDbnAwA5QWgMAUay9
SQww9vgEOmmkWkVPFkD0/TU5wFKlyzmq3NxQbL6nvuHCZ9J3OUyt0fQMusxpVlusl0qv6XJ6zC/a
PFOqkyz8LqIj017VDJuZXIO6Rwt5Y6kjlad2TB7+mnIEQOfABdXU6SqwRnaEDtIExQg/rDEevl0I
hJDSuzEcAp4A3+jIToXDzHiX0X9OlDt3HA1UG8+wWdukd0ySCuZGneBgT7tEOa56DAq4bM3K4Ve1
4TpsNC7EZV/vbtRpYykVCsMqc+/8ASvIbhTw9bne9nQ7BW09odDlM3p98gthd3PTJQldM1nwbAZG
czZw25fsX5dm6G48mOiA0V0ngr6ur9AAiHAhhYAOBiOhPuRzZJLgrDrWMhe3a0r7Ac0g3POo872P
Ay+JC22LtERH+7VBbwQblrVLJhp4xnL+mgp9VsuVaUybBEzC+Kca6N7MmWMCUAKfZjCmGnYfjTqd
w6TVtxicYp0GqtuEhifE0XYwQLLUzjhwtPA94orVrAX8cR3aIhzYJ1mS0vX3wLTbpmJoF+uMuRE9
teBc2tcEuKb6eeOoepOjmKGJgzUklzWPN2kN//YlYZAupR7n68W2CQ0mEczML4ih+KytGezGGjQj
VY5QGlj7/eHZ2YOIVgljW36RuHLSJ/O9xUfOHsRVa56rzPvq0HvLEBNwYr0gFPM0j2iaExUteakD
/1FWCXYOqRenSpa4mXgtYr4YnTIEXubdpaJ3IZ5KFT1dGOZg/4eNFWwovBg5i5jXD3YqcMIeA3JX
uzkp2Iq+hdSL/Samj32elZwB24eBTwGfmEbZhhH+cpmNmzGWaZPxwOL87htdE9VbvJ8IMQbQhPEz
NYOcvo2u3p0e3VZPp6RnOFcJYYRdwx1EccFckx606yl3QAwXmKeEsCh86oOZU84uVOjDsCuPWF2M
qN+wYze661vNRLHpg67xNuIkvrBeli802hrtgRVgiMeOa9deumibLdaAYuxL46KwE+9hxCkSnRO5
MTL/Hbc4ABiYyDthzkwjZouEx+dAhyc2ECT2ClzcshsGLhuQOlbUQGHY2hJ5yWsAq96dfhPPCHxx
kye5mvy7J3uHr0r58leaDwYHDeMQF+Lvz1yDXcH/cFj3MhFLhweEptsd3xPTy22tM2wPfQowIbMI
9rYidUCM3Lj/wbs/ZB+g2+F4f3CUQI7Q7KKSgUlzdgQn6BKS8pIBE5ZzFmQFvqV6uHdVC0av0+6Y
YhHX6TqLKbUMpXb+YoadKBaLhnGxC5IuUHPSsaRj3/pDuNWCpTQDD4sN66DDhbijQSqkCj38MdN1
EvH8E+SP5ThdBgCQDlAXDIJLTDvjNf03h3HaWB/M++RsHDkiIPhASGfxwI8PKoPjO235B9UAJuHf
C6vv3tZTUEMHMa+Fbq1vCFGC75kS7uvxhzniYFP0k/a8owHzYSO2xDtP50f4er3jiOt/LxgcB+G6
jVJ2R2AO+2T+Zc0yqIXzPh/U6cPAws9h/JWk5xFjbIPey+baCqBiagMM+0jxiIWLlTIuqFyOXeAh
gGJcKtKCx7gGyUv+yAML9JjW+zBOAROhdEXdge3touQBmgcVkG+IoDPdEbSQ/wjBJO3fTIgeqc2x
F1hqQFbrWocVRXKBxBrmdAVyjLC5mQAm7H07go9I5aAQ3Yazig4r7eHRDfHHAEbP3HIVoWVg3gwE
KYBO5snWeSrcsoiBZnpi20VIbZTb0HcEmsN8lcUUVighIRbxvcv9Q71Ki/KX5zdIzOwERmvd1dqD
F/OIGUVJoYyfYBhxI0nPCNgnU3hu78IMzRZKsimNAHUN0d7GwkxibbKW05pvHHO3nabHdcbYk2Pq
+KKfuOed2dbcc6szleUYzEPVoZpqW4V9ByjumYloRintPAhcHKh4AKdya9ZDfkM5Su7kIANFpR5U
Aoc7n5kIQOvWTqDgE7Q5RdfOpcVXZGPDw+aV9uBEr2bbkrWyTprDNflACgVd0t45Ao1dM8exGyGA
DuwSKAIMibjgd782cXCgF/uRO35VI3x1z611vx0iPhEYgOaX5ZmwSPHJJc1O6smz4Xydj617ZIQB
/QFYZhEwT/oRd5mKFS61wBnIRrez3sTM+Bhvj5qaHdDSdPpughhsOF1ZbfgrzPuhf0pfyTwv59jO
iysznWZBewjxMyBnL+mtEk8j6IluRYf1T02OqmKzcqn9TSJV8NRFmoLiXJSKDN+osOQ98BUnGjsb
brFzWgb6yU3WfNfkm7UH3A7nAY0s2PMRviLo4o0bQTEeLH9HM3Tk9vP53ZwrDtoaFiqacAKopQTZ
mS2+UUMsoLcGhz2rZ8w8n0kJTb2RN8Ksn05NuNsAQTAN6DQlwxG9/YFSmzOI752RnPWSck9eqTQU
xSfw2i5+tA+Qn9/aRQ0piLvfWiBQMR5tKkrGH9bl92a4uW9jyI3nUeph5APMmzTzoB8qo3kDYQ1a
NtQnfLovjnWZNSud8gW/kpqSZ+LI8JlZOM7GjAfm1kABvRxCm6Z8eNrxvgYUvbk9xVt3KUDPWZLs
xnyT28h+kGjydqlzudCsA6pS4+bfa+Brh1EF1w8TNgpnzglOl9p+G/M7zujIdY3DhiyrtAEsPgse
U+s2xEtTpGXt7EmzYNwhGY8Bg0mYhJRinJ9h8+b3P+yCRm1o1Fs+S4b5ufEqykFHUlGE3OFpJy8t
OyZXN4vO6hS7BwlDkK0pinJql7LNO7P6Le9DrXpCTui93FcBpPNRQOqZ09+Nc3h7QeitOZdZmnyV
F25rDLf4LFVpQMa7f5wOCDxVH5QO+SW4HcEhUCHqDU94CJyJhB/c+raGQh7V5QuTkEFXtTs3Z7F3
9u+QyugJm/XuHCJ1z3PfEybC2Kc94el3vvignI0nzx93oPbeWUB5QpmItUFttZ7+ib+hDL4OeNIN
0CJlVJMY02Ncq6nxSRl1jVPLfH9tfL2KStN3zzF/igxLZkj292X0SuO6nb0YRu4GXTBfvaKXXpW4
93Pxt+z23iy0Bjxw7NWNe3Lreg/yPnrJ4Rg96uzSW31v8/rq7/Y2v6V7dq5Il29We118UJlaD4In
27QxrXfMHzp+YCzDycYhMvmAWC4IeKnCY98Hwz0hpeniDzXuTcuGxT99y5i/OfeNHpHDynBf2o1X
0oDwVvrXnn9neIvzv5dfupaK498FOhLW9JzPN7NT+9fD+K6O+voulrQgKNrZZwSPlN2+9mQeDBYG
2e0R5BwBBL6EXNYRG5GQFFdI1AodwJG2hBtBYdDJGVBwX4O+r2LOtASeF+0wknPOam1Ws3tvnjQX
IeDpBeMZgN8d9MpcTpnfsZh6nsbZ8MP76BOEX0A5tNH+NDBf/g9kAkqTcBr8R/Ayaf8Al6Y+Pn04
3AlXM4S2f0mj3pLLl/aduiph8PdZxQ3AfuoEnDXlChSC8blrVj7cC54lDHzhyBZYwUF3Kk725wpz
rm2xPt69EBv39psH6/Sfgw/y/ut9dVpVpa09ZAjdA727IDzpOzS7vEBfbz4d5S9Xb6uTEu0J2XVb
ZXHZOo0+y2LxNZ5v8/hgBuls57DRwt51urtfMOtGcadlClxODKfCa2ve62Jad/d4/A+6CY48PPZ2
wf0cf25FplGOKhwP9gXGGVpjcixcyDojWviQ4y7rjCtUHZKCoUIbfgCCoZhGsK5ZaGo+BXzjOVph
5tQr2FZ0kgIkFK/oZPemgKHPKfiIqt83rz8GDjkJLqg1p4iYjJD8T5rgr0WZSgSo0DhVVGtO42Yz
U0diQ07HRvjF5w81ANcUBBUGkAxEaEOK54h2kNkyKMmkgEgfJbidsVJhGWJuReMvBQeJbBLk0LvD
e6DGoS+CwJRSd645dv4WFAX9Mw+x+bJLOXW8Q2TjyWqcCqozzi0yph7Qpo7XgAfasaOQGUk9tfGx
Ay7tU19+Z97pxVHb89TzRIVeLMDuNqJLzHdmGzE5p3mfGYO0JRzTHPFP84JlAeeo0eQyo18iivFi
H7pR56F/aos2oDEpoPg983eP9ttUZmRaDUvWDJ802p7Iq4A77qhGtPdPkEu+kDiYHUaw0vOwtzzZ
xxyAqqnR7FHX01Gl73FnJuTSHcwcfii6jB+oNfUHpe396l8piFm0JApD95DwdYYWUXfTAfIPJbIj
hHkEQgpeuh/txrzcmev/MwzB5hgcbGn3mPlfr5z/zwlf0ha3Hf1SUnBdITt8wSReT4dhJINJwOMO
ginO9WaDtjIuzkPGTujeFs52ge49uJW+tg9qcUZ2P0ezgvwpKjCflrab1Jf40YKbiJMU8pU+oxuJ
6LzBvEC5IiTqVEkILTMiG/sxmeVoV4pDNWf6INLgs/9t2DuyZ0oTk/YNmGuWNVESpG+cN6bt6cs7
JvCdtuaOulFylCAERq3xmSRTluZACMa10RwDXm9qf7UwzhC/cW4Dq0GE8gP96SlZ23+Ni3FFG+Ls
BMf7GCGb66kgstF0SdjIwLgYCGHEAt8k+wxgtM5kBAYJxWgIqtaxlb7XNehZKWakt66xqtWL4hQ/
AQuGL9XMswWuW5ReUv2FJW8vlJk0jO+0CSE6UyKNN98NQdgf4Wjjr/oupWJ4XsLQwnWTVIolTjbg
ufpqOoXp27hRXj8QJmAwNPqIonC0+smnZKBPwcTQH0pL80Abmkd0izgsEJtLHZdJMJUokB4BKiGQ
cSrJPnobG1kyG5UfgsqYh4Vnv2lG2EkMbjgvWfUsMaT9Ak9IsjvO2oQ4lHSMNH0egFoRXZOODdpx
X7Yv8e3IfBgeqfF40xozXoAIgwAA9PMlUiTyE4n2Zc/xsgUqk70Q3vJCeL+fyQ7aIvzhFP6tV9jh
k26flASgZVtCvGAzHqLzvxuHlHKQFV5YG2fkEnOtNCyK6Yo0WHJMOmz1JrgefWJDsjup4I+wAlp+
esR5hG6vQCKRouWx+/5zUtQQ7KVVpBQDSU5aBbO4j+PtXQCRDVsFCMdOevMkJZRAQI/E6a54FTsl
co6PAugRQT5P9hqrH3q+rAuVbVXwjBPAijXrof/XZ1Oy6qXREdhj0bTP56ACthF47Z7DT2AsBSiz
7t/1U7EG3pDgDR5Eg22+8Jy/2IIOg5O14NUwQKwqb0LMimj/kl5AJdYykV9GAj+gt1oy4jmQ/gUO
SJjdjybIdEamnyw2RGQjWZMfi96Qznthti+gkCJKEmQx3HMjW9V1+ER5W4X3IVO9Xvj1Wm1uE/ui
Oec2xDAOkogrVrBVDkpAwQ4OXPbW/uBjpjgUvh2LdOsDLsPzycdGwD25MtA42q812Ry4DgQOdjf3
yv+sZsqkHeFgc+oRmWMDHKFfFNdhnhewck+GcqxII5EVIs3Vlm+vY3geDQ0QzNsOCe6rdCJKvOTm
e7RR/DFswi8unt+E3VvBup84cH3WALGUMELFobogFJsWiVa9Qo7KUgGA4eL3IBXxeZLK0tePQfz/
x/tx1p9L/jzsJIC2ti54lcglGjkEd7t2IizoVhGssFPUWZgQjxgW8jKtj0kNDhpHFxRgHK0PwQ08
AeIo0Cle6cuNY0bRgwyK/Yp+yHNu0AmHQB5YhCYHol8oUOw87EQhlRkYDEgGAKvNY8quFqRSiuyH
nxBg7rAVn8JEzdXNgdFQ6HfGFEXU9une4cujNwYCY8PyaqhxflUXH5keDCgL0EJDA/U7FNEA+rDr
UFhRzMOaRU7yNUlgzKshp3fI1X6jA4PoI1cQKXrhJc354h4o1xWSbN/I2ocqjRPwWhuuSsK16ZYD
+jOojEgd7FfMlGIAL2xC31yzm77DOKAPh3WmMjTdwWZgiNO9uvRzO/1vi6cwWmwe0Xn0q9Q01yME
mPufHUOvj2YM+bb+Gy61Z665Iigi7G2YVvDmpEXjQve8ex4BmTrQunq6JEBYzgyEh/UVPd9Gyy0Q
pDFTHqD06YbwzxnNcTxyvqt6JJMwgoBp06DdWE5QxQDB7ciJ24Ct5Rp9T+8MFECGZwtqEz1Yyj77
jQs6OvlTHO53rj3CzXc4SqQvAsPXTaxzdKTsfXbjT9AJgwHXGW6m3YpakTFjxki+54RsULqvb4LT
CRCTF91WvJtPSFt2NYprUki12irYhIruOF+axYgTQAi2adVlUnZilABMAjvLTNbvEQAP0etFBPqs
rzvAqDwbCP4cM+tUCi1Z3CCrkS1zaiky0iTpsxe3s4V7chWOU4FWmGrcTBR65jXE7NC823dOSHQc
T2b2XK2Wxon7ljgtjiTN2A8eHgwiho+qgz2xi88ZqkFKIbvtSH41IPrw7T5c7G0HtQPD1O0Nrssy
+Wz6UXdk9w/GuUt+6iFebPbJfvjNdgFG1akSKMGxOIvRABvCOYRXdxt85+3RzSSb1mkPSrcfNQjI
O3p4ybkdNJpInvoAI6rUrTkhNs7B5uYe4jBrXAK6UCJxTzRHGvGRXecJeeRgdnF5RnptbCVjHH/K
cYvvnXEJyjeVv2IwaYVMFWzNefHTX18j41b0T7AGMO0wIW1B4CoJHflaPI2Sq2ln3kBGafbMN7mb
WB1vnoiSy6Rp1ig7KnH7wl0Z2NbaTG68fdUi9VePJSFr9vSWfUKhSuskvoNBe/IMj1zhLe7HJkO5
nd30Nb8c9Y2Hofrzntmi4ny7b5cLEWC3BUuYq55JGUTqqRY1PtTXD6RHlma6b7oZ3FviatPyVEdh
bjUktdM+gCbezKZXTRsobQ/SIO7cPmDzxek6qlWNFIs2mdz23uDC7XgYv/2z87HeNh6UTMmlzcB9
1T/m7/GDDxvCwGBii2iUprNFq+ChuaboLr214D+4tOB8gWiW/SUkmSbgLVIXPtwjeLCYEBGxY4G7
KuqxerCfLngPYO4M0F30PLD145d785t8fkmJ/joYgpnlgHXrK8DIgAKsvGoEsMcf1yH6kQILXwBi
JBYRXPNNWgs5muArM7bghsV/ZU+iFYx8h01uPrg9GwDkf29u9z6nC3MgopoMGSlBKTPhpLodKJRy
WwFj8+/xyJPpp+M8LO4ZlZWhcLn1+KmSV27iuXzmld8+h6FTOvOuiaGRd6fH2A/uMOtOgPG8l57z
NV9+E1jo7EAX9qFfD2qQyqeFNI7XaRhS4FHR8w6P1t5tj1QIWkfnT1ZK0z3YJA4YffYnuKOE3xoA
q2Tamhp/pmXfRH12Hj6C67C36Rv7gJRM72lXcCXvdBpNv29ok+3w7F2DD1ZNvMPo/B9LZ7akKpaF
4SciQhAEbpkHcZ7SG0JNU8CJQUR8+v72qY6K6D51KtMBNnuv9U8rbPnzttxY1xk5PN4QAyk/jwh6
8mD1XohZpkq1Tf/JNCSukFv6hU8ygHX10a32zmtdI0TWkm8kktZIA7M1dmZ2mskSpYOtT9/eRiN9
+xGVvh7eUR0wl4ushcoZOe4QYx2gmkvYd8x7OWQ3OSKBAXLcHni9k5FpYPr3EI2xq8+/kZmo0zz8
MN1E+Ckv/CP7LzDGqPVE/PVpdYSicMT9BRNjqgJrD46qdQ5MrvR+uCD8E5HZsv5B68s/Hfe58S4h
+Qtcopb3pmZ1TLuYZuwn3DxKA2ErL7gbAmcrnNMwYDQni+siJgNt6WThmHls6PGJDRugr4Y6hHAB
CyK2myVx4RAVv0qvCYraOOvTQQUSXzxtSDdYmwoNGVALBZaT8i5cV3smWasXB7BN3oDLD3P5v/YZ
SyzAC9HibMjbQ9R7vQe3aW0rv2F480ZjP7/xgm/7DAJO48zu3tDAQ0fxYEgs6Ze7bfhOhFvTZXKB
KiACyjF7xhbIDavdRUVrjET8/u86zdBqEGFDDYd0tSInyeQ782Y+ljEuiTD+NO6IbwqNiENsaG0+
HpZEe6VNb6GY8Ygw2tm1CHAalBcq7yAeXEBnflF0tYigeBnAYEd0aB1/u4sVb0mzRmkJ5w64zn+t
/IdDhKaXzq7+iEdewRVeusaSgRJoG4X7o+HMu3KpOjaSgvsowOBTnkAyzRrntik2HfGW9BAECX+9
iwsBD0DnrKbs6xDyoY/k1zmuDNTeUAm1e+CODNgmcJQiD7mynpkS25E59W+JiJik9YC1IPGSqXNC
DmPNuAf22WDJUvBwwIwPDNI7v6zTlRoQzSJb87+fhZ3judpeKc94ZzEiOf/vu36dozhMyMSz0Ev/
LIUlTKxdRrOczmxTVD+i4/gIxSP6GP5A9wYkLB5TGaeAeDGJVd6xfu/ODPSDQCuU9dYBFT5//HB1
BF7GrzGFjh4S9xjvnrK7M2gTTIkRgywt0XRiJf2CafCSKr8kIjJH4MJ0yIB03A/eyafTy913IKJc
qQzARlQeAHF2iRaOAYncBB4UtEqQia6YFUucLXsP6zC6JzIbqTD4VnAoqFLQgtB7ZR5AiNX5lygN
Xyw2k32Gk4UPUBJkDfhtn4TOqCYhGR6OJSYu0InQ1sMfg1z+ffG71/H4yfYzfLmf6BVdxkporLTJ
cKEOacHSVR2nvwMJp4w5oYMseAyCa3JPvrEcW/e9HNB2zCufmxCVoDTNesjQ9KhZd53brksED/W0
T55Rn5So7tgT2NQfnhY3PokN8SUmjHpxDd5hvbovLkG5ohKZaAiJ3uN3KAeCD01nr+2IHvTnmuiT
y1pDPv7YpuM6HszUmUQxoUQikogWxp6RYmetrz7HCMdX61dQa+I2MjkgNidiTMzN4ZiBKreO/3RO
HHZ3NiqTxcZxJmAEgxVxpxQWnkOeFKQQvf3L2mT15rYobKDBYG0ZfodY5OrTfKIG5dB2hs4xd08/
whyMzJedfynxhCuu8Gv17gZtC7et4QoIIKAG+gEm5x3EC2M3EKAA0y+Olc+ZygcY2WfcwqcD4Tt8
/kPNQDg+GoAmWy3OMicPsLtxriEw4fNTsPYJgjuOn44bjTCKXyuo22jVBs5YLNnVWTQ5IguHY15A
G1ehVfF/TtQDNJZAnhvCNwguEQ8eGCMZXaysNSuRX2LIAR913HDi6PwA2BL/4Hua709v6ygWOJ0j
WxSNMJ9dYY1RUuPPFDuwAB14pM/nlcAo36y0KLPG3DdPLAeVbBURySK2NPoYEUl7YjjSP6UJ3aMa
8TCFlNNcaLoUCKZ/W4Kw0HGxO55YqiCI8OBDbqI4RVvKJqh1GFHxJFWUBtkv74P7Xecnvq5sM2eu
d67kpYmNHP0UBwutDy3yYMo8qzu1ZD9Vltn2FecUIyN2Mgxj89anrgyQvfga60qsp4enb0fY1shn
J2+eSezktFLQ8aQZ3BFR5gj1whQnMx2r7PxK4ZXPlzO44SImOfC9cc86FYoGdoHon1csuiH8E7tV
GuWJ7hK1aR0IUtzhkqSA80jo8ajrudpwhi7rj5uduUC3CARjcRSqfgFgInbyH0pGLK88HHR7bPBe
xoqqEpXVU3OPKl4FFYNn/KTcYA7dt2fYTOm1ak+d0KC48HjsIUQzO1dm0tCfs+Q/tuHpEyMsgxvF
0OnYuEPQdwktZcVmNmKgLCYKDjo2OFbeOx78vLbZ1R5inWd/ziKzEZKYnlN+Ojw2a53KcMr/wHm1
7KAsR/vGnHWrZwtWLYV+TADZkIr0djwsA6dbCx3Ih9ljbvOxr3Bfahdo2wGrHC3daAIBXbmAErnb
a5yseWlLHG4Sf1SIhQNneE9GmtObMmHsP7fHfHjFJpJihBCmWvMy7r/+qL163/B+jy8I/81uMmyX
OYsl370BjvUUOs173kIppejlhdX8/CjD9OqU3aSrFoUJn9Uu+wQ07etjNDAuoXSsB87lO1ffU0/X
k/Qbden4Tit2ix/EKXwC47vqJm1JQcDsDCaz2jX9IzVathqm3qCBzusEk2Ui5L+sbqPNiETQ+je9
BXUaFu+oHXn397jIne4ejeRQqn5uv7JimQzlqCaVNJEzV2v97uFeghtodR+rI+9FGaEw0T0Gs5bF
Wdrvm/13hbXqptryheMIyilGoNYntB1DSE3ny4OrcfbpmtsaO4P2Sp5+neYWXBe8mtddw9EgfJYM
eZvU8Krtw33KQEHSFDIHMxf9FXxJGdbqBb4yTDGpf5eaVwyYM0MrwbXNymnn3o1doS/kPtbbqETS
L01R+NyowUz/9goM0ses15UnJHt4cuPDUfZEpnZsVLd1M4y+Tt2s9qlhKxVJx/ruJc+G2lnG8FCB
1t/w/l8/7HT1/KrRrzwGbqdEZjUfPScD2W+U1bAOvwoIxS2NZMm7mdOX5L0ubvtC1fvZDVAkvcOS
+bVYnv++iKNYuJaCtDgj25ngM7bVpy+Sa8mLR4vkr5FhOUNy/Yi7EHjjLi4dJ2CbId6YYatwtXZD
iqIdLZe/0uq3cjc47wOauGm90ijeLA82FGkLtRcBUt4cyfB6GQB+Y8ClxMBPHSNvrXfSKBCTJERV
2UB9oVWd7pgdgRwLJCshCiYeWrHIY+ZN0WAvAKEDsKGYnV7AtEDG8nQHZMwBMbvBiYKGMHNkHV79
ECtYPBV5SBjERTZQMvUEJF2c2IuDnMEt1jUiBQQjTsLUJxOorXZ+HVoD8g2e7s75ZA4iiozMMHtO
DhrspOOVHncRBxkgKzxAy6VBrwld0VEJi0Adau/dA6dH7c2HQ/5uY6zjhKil0EoDX1T+4I14Yjtf
Ofd7oRpZ+KrlE4jtUjWihFkBjxOANANMTEgiIv1C0ByPlUhKAtTkJ70th9ECXZRzVOxSJKdc0Z1v
nx8qeLBnwoP4j6CEeMMke0Ekwbe2T0BvoEUVQk+2IEGXUrMd9t2EsvI+2XBnyexfzgd7egnk85DA
VSRAJi4+TTgM7b7+uf2A8IsL/o/FQXXiou57rIRBDXxJJYwKeRA6EoArHsahB9Qvqn11DhC6TJDR
7oTCGrn2FLe+qPL7+QYTMdinKywXJ1QTFPqwgKmDP80cuGcArwsqH+SKU2jAPWaaeM9Z5IWKyon/
hR7mQnE033e8OWQfACstcGXvIByx45m8+2NGMleBWCqGnwH3iHdo/IQYCmdD4nhg7x76PIGjXfzn
Toy1Xsw0NGjSfDuypPX2ZokxhyA30kZdnXx1Ov5RiMFPg/JuYU0baxOGTmKapbaV5yS6EhVOFSZk
bMYScdwMkaKvHEmFtsgMdjnF8adSQHRLe1I83HTpb/vZDGWHqmEvQNzOZO3HHRmuzKAQu3qCGgB7
AkO8vVqIC8OrWLXUGYMC4zDp+WCrNIZQjyv+Uu3sdwuimv6wBsThjfyZ0NPOeh3ZRJg4AgP4/jrk
6QBr6zSmQj6Tz1F4curiYn7JNgIwLroldKi1TBkEMupK/KgoQXH6uHUNccMp2K6fGjOEfEDnm/f/
I81CzQ+X2vcDGy0EOjpO+g7Fgl3doQQ/yX0uveLH8lZ40ndcTkGQVrpk15JDFYjg2SXZhr6xduue
XbbyoO35a7xHKrhC5X7QzwOaopbAyZYfB3KomSGEnWo/KgTN9yjFNmwN3/a+uI1zI779jA7v2m0X
xU+TJ/sWDylGm0dGD6O/7SoPJFrog0Z48JHXKFNfvcwVaSkzcNMZIhQww+biKSUV/kOeDOAWLT1z
H6Nfqd2hCOjol62hHtAu/pnkUZWiyczRW+tDumwdK4YY8vbMUKLi2Wi93yLpUEhbCHEvXvxLno48
tFURpIRNLPkiQMjjJ3snA354Jr6wP0Mkowg2gFnDIzpQyG1uUmOJsR9SD2pUCdYowVeHFtruxLCU
cpxAYRyRlwP5/1sQe6NHOYb81QOKbu54b460cXsP2xEVtzFrPjxvV4UuLJzlFMDuuFWsbfY3O4uB
8N8UvI1lB9SIoJ6nVBb1D6JOsc+sVgyObwFeL+E1KqbKZ2V0KLDa2+xeeRQnyjdC1nOd5oQDV4fW
xzAgWyV+wxv2tgGB/2Zwx+tHRli2klMMsKhmT0h2FFcjXPNqxs/XpmjDbLQx65/SoM9vT/3HkXIw
GXlqVlMKCZNVSzLve/H6LsvGGZUxZ/WX9HpXIYFc5xDCh69sDHV1obytpu/x0HsPS1duowf/xtNW
TZrh/EW7ZASXMr69/ZSj1840smhlpsu8dnlFQ+y98wUkVVis2B3zhXZvbLXaqIg7dtIyTQo4keX7
9NwIByMeA/oevCJkQiUlW3CaaORy3QKJUV691Wx2Brl7jkr/LTgF2NVCoCKjeZvi7kuaDbLjDcIJ
9DwraJb36eXEr5/B5PWjJq8yKc2k0WJGzeBAgYpo//A1MwhFdhALvlt/hGkfAEZHJSgfgVSHTk9V
7X5+tfGHv3+FlBdVuxAGGRGApdPCj9hGkHbNxeLqJscrch+RBfRvDOITz+ULqRACQ8Z8CaMTtBGn
Iuxjse2jnSksOHvapZQaykVFIlQocB00DbCyQlPEoYrJYz5cokG0na/H2oQ3FlBtgOYTb/GRsq2A
5jIF9AB3q004oWFiedQRORMiQGOxXaxE94QrWopXokBm6XuCgxYCWOH6fG/ZGJZDA3EbN4CN3/B3
LcTD2ylWr3EJELjT6CDYThhhjDUI5Kjip5rJ9F7aR3jWhSBMhdNiGGjshpBzA5hPwaLADsB21Exm
OfcTmFmVJ4GygWZvzgnMXaCuAPyKNrpik8d0ncD5dFECmb1L0vVmEP0HBSgiUKp1qRVQ9nZj8Hvc
azeiSzTsr3OkCCwdCBOhQhVOFT1Agvt1TIbHukdCG6dJOu9t5iOgymE97o9TmgqwiEB8F+2ks490
MmDxUwOHG04pWTYURkJNMh0QCfNT8aOcjS+F0x4F189R+LJEXMEwBYMMV3QpjF8QBwvDtVhEIsTl
v0v+QR7D4w5cgk2XtgEoBBSAlq/f1OilcLuJ97ihDQO+p1FHD1WodiZsRhI5AkeqDmEoOprx9Pha
oeydDrecVYQn2tczEIylH0UQmwKoNZ1eWZmguELtQGEB0oWTaM9Zhe6MamffHGDxowFYawJrZfUH
HuT2y/xO9l6yf0ZWcjlsdumZgA92Z104LZHOT/iy0JefuGIEBaync0J2uTwZzHQVR6uoPXLWGg0l
BwJ9rQgSURmTh0qNXDMCQQmEh+t/WYyMvtDRcf5RvLYb1HYehRZHaDr7J9HhgylnVehYwY9FdtoU
ewAyyRc9gCWUGsLYlwf9ZNjwdW45ptbRF98nebkFF7sE7MQVQiWLv5/SSSzJI14JnguS2G22M8X2
OoTABFIRmUcaGYEE2dREbJDyxGQyvwcTzrZ25GKxpxObvD2vBkiPcaJSTE+rGjwlD+506ITcTMqO
wK6BzaXb48Biu7gtc5e2j7QZQW3DN8l0b+5IuBtMytAcRvNIhkzvXijCMuEWu5Cjib6a4w8+S2RE
YEn4dzzIsccahtT00NcI7QUeGfgJJUJB0ohnDY0eZjnWGQtDkJzsFhJLDn3itWLF3OcNclHnhjDj
euZWwc4SHsSiZzteDUaQ0MbhqH5tPs/QoTp4eDyYoGgei+4WUNTSZlI3f0KOFPG8AhWEisZalygU
iyVIAkeXy7MusHluwDcXRg4ZjHX1PlI0E+om/lXlKbPfv8LhxKuJxA/xqqRkk/FuGwfWfv3mOfO6
BX/k7Gg3mqfh0zjQ0yOWwmoqFhCXX1wqyg+UFiIxNzwN/iV4cPmOVLECz8rRj6U6G6Movyo/RJEG
tr/AVcFjgA8sQUET81zz/COjkXajh7/XvOPt46FVx0/hdOV4Zfy0wJgJbN4i81IwFLhz1tN7qYJU
ibsgAgcatobdaA+4VHud/aHREhPQ9qKMxysnKmt2oOOxDmHj0VkpnFI6AHHCt1kJLSfayL3pASbx
yY/hCocG1eaHOJjLW0xoZQ6JoFqGd8IzbskCZTfDq1GIUY8iJ+7OryUkKGesvddR0mtYhZGMxRQt
vIHwoAEwi+RABSV+yNUf8anvgWJzUoE0keC64+fAA/lqVIki1ba5EI2DWP32oiDzQDcBB3X8cJq7
AG71LXsUM9cHlkWZnnJ0G0Kbip59O75iBofMkqXxZUySji+pCWW1IrGWy/fmLsZ9BvoHcc+oYxIO
3xa54oe61kDyb6nfHT4ZfEA0IlTSfRZ8YCD1KCwHjsL2lXq0LXy4q1i0EIEusci6J6cirMHRvW7k
oQjWJGeKo5IUAZm6Cu32xTWNOcNn8z1KiVs7kSBzv06pBkMwsKtfrW/9L9t23PCYnV/HxeDnbB5I
4INghru221Mr4PO3Kw+I+vn+YaJjlkZy00vLBC1EZ3rhApn2Y4sBEH41kCbvAP+Dr22PxtkUqO19
RDkuS3ZJxY1kx7odR86TdNvC6aezrZmMs0MBPdHal7vXjvUidL/z2flKOfngHOYsJtlm1k9P9waT
QW6fMoZsYCMFDMMBa6vnTeOmvf097Wr4ofLj3Rk4/Xs/jsR8RKTBLIk9eiVC1+6gcNSUfAbYtC9j
Wv2L4ZI8+U+Mvn2LnJNCstEVPVkgdDSRvL2g/tTRtKFB7Ucz0vPEzeGhI9oKMJSvc510WdAaPOb2
A4t7oYXKJXyVyB5z++ENzkU2llMvh5bShPin5FIy9gIwMN2Uv+KoHdAz8QRylkvLj/fZPRvEhpQ2
f/9lFcKl4auL1KjIXcTaBQZF/ztmW+vONFHICI59om1BFsXX4qlFz8peHGoB73ThaXU/K4SQlLD8
tY7stkmK90yfyG9nOCmmV3HScfNNV2c7WdMns6MQNQfonFE3IOT1br/v8BMyOBey5Hhllon32Qrm
+FLxav0hDzigkQkeWzQcb04VCmWA6S5ZcaWa/eg8HIuLT94Stbp3De4Xj0PxbVjaMAD3/GprA/nr
krN6WzJW0k9npRqSyVBFReO8Z5csNG6zQaKyxT7nkrR6dRP2ZrZgg4CEBmkVQN9r9ZFnujQF5dNO
z976Ls2B93SN9cC/bGRCSez3GEht/Fhez486ZtNWYFRBfvsqND8WGdc00YSs8LQfq0j9OMbmhW7g
7bRzjlw5s7A5CVT8vaXEA0/HZoBvIVsOYzBo9xWzIaWzPBEVKEeiztObBrNzSeubry8QIkJXa5sx
IY+Uy/RvbDTwuT+FZ05GP9ykD7TR1TW9knuxQlzANo2CwmRdkDV4kOHh2U69jek02IcF24awl+qM
Y4N/KH2FJvMBI3cXHBcgOJVQIi1GqB7EB0udEZSQxmN55yOyExBJPfkGVwwPzZxvOP6OB+Rgi8Qi
OE3KCrTCYnPH9semw5ffy1vQaPYcYGVkIho+tuzEi0cohv4p5Pcb4S17hDRDmAxZlWQ50xTavoBB
Lqh2RlhBz9vWgyTIIWjIgPpwQogsKslekbwNzk73yQczQR1ACOwR++8Ry/54Q+ZAB+PMVhkIZSid
w3+QGD02TQNfWbCZQy662GNfYjJWdBYIAw+kdfs1IY0rdCKZLVKRxSS0jjZaH0MrQac5j9Vt9YUa
WAHMOtw+wRZBUpRowhsffa+viHaaAtJeCIJSHNgiTIeiiCNxKoINqNzsM5y/P8S/moYAQXwgAniB
NNipObQA1wS/SHXwstG4S2c152NLTwQr5Jh4OIsWeKGinFjnR/wILuwEtqnb5IPgVu68EYSq7Aym
Q7/fpcti0o0N771QnAwX6qoN2+kQIet4AGyDtjQcAhn9GVONUy2sdtL6Pv7i+G+tfpeHeFx8adM5
/RgW3q+2V0+B9cA9h0USpQWykw+iiC2Km7e9EHK/N/0QtAJXTYwW4DSlP7VXqBNsvzy83NMILzb3
bJOjiXqjXRp6tIb8PGSZnS5lhigy7cn5+jXdGe9egTK17st5e8V4+iEZwoBhEWpUYmyQmnvZGO7n
VP3dDy1Zli3j/EA+uU/55DNkmknJs73Tds/Jm5sD0CBoGJZLhUiM4YEMIXIua3AtzrhqPYzxWhwb
3xQ0DJqeeTbFa8RD9jxDtPPLoQE+PGflUY1CwAmx/FPQYdwUY/z1n3xcQr7ekZDUGDxY4rZ35Ils
sCgeydTD1XnmNiWjEwd+RnoYk3SqlLlk6jQ7lJuB14RYA3zFExIWSELNlaMrIgyIeMqeIymruCd0
oPAnA5QWsGLjS9D99ZFC2wZQQ/Cd9w4HG9Oj9VE33/Ho43xC4WXakmdwVlFk+cWUwGfKoo5Ju9ff
8vB1jaCIlJhEKiiymlAEkdgoYFmwZmgxKsgoJRcewEBlPYoBaW/Gfdk9srxbOELtA82qi6fMw5kV
POLcfsVl/I4/BU8ju0gnXMfokYFdGpDf3KVm4ZTY0a53/vlLPRcPwjS4rdTa2hG/xIgLTFoI+S4P
h0IFfVeK+ufpmjuiijq/T8e3B17c/hMO1hfdNo3ocnOffLKp8Fvrq0sef3un5x1lD4AF3LE6w4N9
XyTShjomwKDDlcB731C6VEnmCXpQjE4i6yIU+qV/XbVvgHxeE4juM6RaTo4yyCCHeeFp29u0XuYo
IrGhfLYP9gicHI7EsTcD9XExAMPVclwLabuvJYMp0ofoO3+z3KBxX5E8eQWjsA4EtX4WPzdlp7fG
iHo0/8SHmAoZ0OlF+iLiAJ9gRaRAUIaozewvOpAeTQVT1FBFfBAsPdEiPhieexBKJCouff6O4I7j
lq2PKpkXIAtSRAiYSCIkQe+iUrn7VcLyYrujHBRp5oKePM2ouWB8Z6XI4Ws9ZmKyG1zCGeoj541X
uLZ/cJbNOD65ClTy0O6GwwhUxt7FRAcIaU2BaFVwruekdEjzCu8bzkLQQCiy8UikdTHijVkkGCko
XRa3lRAmapAXlE3WRqZhkth/QRXYKUVNzVQSC3XrHbTVZtsAWuWmzBrOKfDfuWigxBAx/8iFZv0g
H0SBdIcGYYM90efiVpr3EV3J+DG+hSVaxN6nRJqwsSN/MZDwyEJkNvh568jI2GtR82VL+lnyg1Cw
MKrI7mNj8u6sweLladPLn+aYKxCWSb7/xKqbLzoSc2VHqT2ivOqTYQNv+/OPJwbAcOhy/AgpC5N1
eXyxf/kDhB4kiMQUh95R6L3PoqHiIRb0BbMg0NMxSIkjUOaoxNWPeBRCGcJb6HuGwNvOPUKU9WUt
or/joMrs11F3YQpIgtVZX2VQygglxK5E+eTrMdFD6PToqyr37eBwCR6z13h4yifoWCkmGIH5dxvD
zw72hpsuDPu+LRNxgxC6WJgk7d9P0jHczAqKGBzVqeDdCxQwQrpZRHBK6OjI9SWQ6bFmDFs0r7kE
I0LZesY8XmVGGzax5CgTc2ySc61O9FXPOR8ikwmIPEtqX4qWmNW40JAWj+TpMR/Cy/y7w3w2uIuS
NyiskSd0dxemWlCl22lsQPutJQa63cdrAzbjoDhDxkrQ6yBGuLkGz4acZEFtr3unCO5O70TyeuB8
EPGNPFRTJFmPFa8ZV4h0LqtsMWTHZQ/m3ZhthNRo4AC5+413QmzIHLb1M3z7uXcFLIfKZHqF+Oq3
pCTXzC7DRziI3qcPIDnsq70x0KPQSPy9SC1q3HInh1nyKqAJnwh5ppKjzQoGt6Z3K18OjkXUB9cp
Q7VjhspwJbMk881QJJVn8zq5netzyRt/zrl3c4duwXxsCZsdOlQ+wItBj6nLtQ3we/IErplOMx+C
R574TWIgCkae9/jooISHsP3oA06Uwcd2r65fs0usBfK4n6TRY/YOxYb4nIwiI9J3+o4gfIBKHm9P
H8PhgKX2bvmrHkDIv2EekMmNmQTpYWZzrowqQnvzWN3cTq8le/IELBdMvZ4JhS11kK0cWvaD1QDy
tAjJ3Av13WDTMqjMzaIiUgNkv3YW1fY3eU0qD82nFNWRflYzQlP61WNeRsr4XmJzYHbcdfeZ1NFr
cQsgiNtlGmuMY7CKQPUus+9Gisy/gnubWe9J4R5GFivBg1Z++3USsURGy1PFhtuihKS1n7N7R8Pg
M3/EolpKrduBGJfn+MXeMFHGECfEWFWhnNTzx/y9f+1HQfm0FQ7W64+MxJf98LEzIKDoWBj2HNTz
DJKYM5NVeNQv4Y1OGgMwI47OTBBnpNSIUBowveM6dxr6I+aRMkXGqZPyEirH1/ox/xL6yBzh3pH+
aPhnQ9c4Pi72iM4YeyPagflz+kjSYdCB0DwxFTvyrAWaWAwWVVD4DUQ5n2ZnwplLfmkb7jMwicm/
LBg1Ayt5lLzKTff5BuuyQNC0GLwJwQhta1OJer1b014qZ7Ik5WM9M7cwY7ikn3spdVrSeYATETIz
yJTwmv0dJO0Tmur6+9o++x8D82I2Vgq80oyXRDCdAb2voQMH6xvLdFecOrQTVrarIoKnRucejGGM
bZoDeaoCtPA8c8JBbVkXaJpVO18ZV+euM6HQHl1swHfjwPJlVAJrOrV61KQMDqdyKi0J9dYAp1Pn
8+HVc3bKTrxqux/RCjBu7UrbyK/z44Tkj0DFLRajcUiJG53QSyqI3bm2F8axOIPkPQrbygNQvsaD
xqJw4v/XLGj6aEo1tM+c/WIYrwPro6A03aWb4ZiXfv1+VrTKHWFT7yW/2U9M3han8sHY6ATjmKCc
wzGE4OMX69wr82k+36H6dXll/nuDYE4UQteg8UEPyKRg58lAtHTDEvKZ+SceOTcqJAasT/S11CMd
AlXS7ugLx6BNxxA9EJhQjPdeNISmW8b6+hpaJ8SFCLCSa0K9RQUGNWqhR6F8pDqpcV5c1+glA0wQ
6C+PK3of1YL6z2dbIkrGFGhC0AnXCL2wSAOOS+vwQOYlhMxC5ATK+4aSo3JWO+IJL2cKLqqUNQl8
yBxTh0bNmxnWiURR6gFMtm4d5IlCKq/uagtqcH8mqkuNZpoGCCjMcBAJIMB0ZoNQ4ZhPPQRQun1j
B2NWlyuRNy4Es7MZuDxlNlkIyOpEk3yug8GD01wlDQEVIcUIBfmE59o1XWqdEW8pIVa8kp9rUucN
OevXnPPe1RdRQvGTJJF6S3hvwBlKyqLouSh6yUXaCtjizbQAIdm6Ei1Gcyx6ANE3jH4ArFBnGWG9
rY8fil9aZvIL4vPIST2GFTjbj62cWieDuosqOPx6ky0GTEhcDaP7qqc42dQHmgDar875Uayoc9pQ
nESEJLhAXe7Lr/2aNGRkLRpHUkpob3F4jqWEvCgVOTOzGwJGZL75BfNLjfHygXzjC9pb5LJaLINm
uE/n7jHSlUxDL0v+cm6Xc8PFbX/Wr4TtZP+idfUfEZkMVh+axHatsgDAJe5D4iz8JyOkngzO5D36
EOjD0VDcKBhTmIaFisj6MRjhTKm4Vpjme/eu9E6bnjrG4TsZ09H0wpABPpOjTmWmZVCGSePvYtQG
XWExKB0Xo+GAPF0TdUhiMIhpvpaG4YBpI68JQR53nzbiKIH7rv8hZ2buDWOUa7UB/crQVxHXc0Ea
t+VhqXwD0pt7g8SVmdjTq+joAPIxZreXoNb2IMBm5UMwqXhY1PAi1iqaFmKiPlwN7LnBZysohkfj
Fy+2fiAbCvPOG1x/b0j0Soe4gUQeSzuzWJerUflnUp7WdkOvA/RoONLXg+a/VxOEAq2yv5mBMfIU
aaIps3rIcBXrJkiCa6yWMTjWHQVMO+Z/zRiCYSCF5H+MW1OshYE3KSeytCSxuBublKJD6EiK1LCX
mVz9Vj1gp4KwjsI5Ey3UScGVMhujkRKn2uxW+9/cy+60rYoUcFlTjCGIdfcq2StM0cCEPKbJ21N2
yV7HkJYRQ9mfARmzxuTCuYnlrIyYnMlE+gwBefULPKBF0iNm3SqU8KTyDO2UMSPUS9MUfeamqZ3y
Tyvp07fXzspQNweNw3qH4Bo/gaN23/m9nZsHDR6eSaZ7M3kjvPYfgAQX4N2QSdCoX4FM1s3DKuLL
7+3jEI7StzbAaIs0xPAfUtRujD8uISrhQgdr4boJa3fLpC+sMzWUiUOAWIrMSA5I2gLKDK6BzKZ6
qCoagr7GLG617CPzS4sWzVIqz9irjHjEAY9Kk4ikLw/5B7XkcCZPusL9mJTddE/m5CO7hearszcz
X3X3O7Dbn5YA3s/0IUeFYY/00Lg4bwTvSNf1MG0t4Jf+t9FsrXd0Zo9R9PXRQPHaBAEaliXhqJoO
Y7SU5bJNOCKfkKjwW9Gg99LdlekGm4bqdfN1FbaKcqqN4nyls9f3FvnQYUN+/9clknJ8xWWRurfe
JkquM84D1KLZVJqkTomwWSZ8hsSDXuQ4tw+/lf3KsIsmYIRRXa1MzDuARU1QPfzbKq9Q9rk6UgLQ
sCaUmOl+kMcc14rQokEKNPNr9N7WQfczyp3bVr+Ht+0VbcMjQtAwWKaj8KmHQDU841XtbH/uvffk
HOHzV2P3dUmwnSyEoPi6MhmJCTadi+RUkzG4NPn3RZIv6rE6Z44iCpQc2xs4B0ZHeWca/mUCy8yN
y0J5qhTLPA9JL2ar6JhqEtxIoRk6758LNXm6eJwL5LDWfdpMmYvOw/9zJ1PgHn3hBxRHTLnvnLce
N9fx+xkXVJAbxBQZ5pPx5eU+0olSk4yx5OJ+JqMBW4vDiF9zVYghTPi/rf4ea58JIkbWzNfLXi6p
FdUtapjSHWoMKWxwXmekMOlo+tHXKvZrBrOpQDeSu9mB4U8y1Ukfzp1KfwC6Jzl98DorQTX90sS5
gfEIGdEaaLSvmZWOopv/KSzQLWW/MY3pY/zZXZVI6e3rw9dkZ4Spq17caR606MHpSzCNSoeg+x2e
mGMl2+U5N0hTRZcF2QFtw/GZsbvYXPXP7s7wdUJzdYYkM3JK5DrlSEwnqGI/cP1Nks/RRAT6HR9q
/d5wrA+y3+ea8zK44y/EV6EvCBFD8JFDNaHDR8YQXZuJHKJ2vltEIjBr/Zl75AjcgHFrv4ubY8bY
tLdXkrwjWdrPjVSMMmqDO/hL0EFdzdLa1pxuvqn+FFAiYCzZYY0WkLGgxdxlyprKkTml+Gg3x0B1
PhMWBKWjLhSRd/JgbB6xoSle3jMXakZNC+vlAVAwsOJMxjliD2JNGcV38RiGeXE4+cga1sLi6kJI
ZckzHszrXRZ+SdWi9xli3YSJHUmbNo9qJrcQ/AMzAnA/5LBPZ88EA4wawnlwtTQHggoqg1AtV9sK
oLvyFcXzvfzM9n6JMqc5y8E9MtFvQRO3m3R+C6+bTovV/RebSaDLVg34a4QvBg4h7KJ7ug2cyn8d
h4tFxUTn3ddXluryObRHy+xP3suL7GWpUBHUGAA4UJJK9MJd8XC/a3XLDOBP4X8f9uvnxXHMVECE
RPMueoMhTEts7UB6Pnn0nXXXwpd/iBjkTZX684KnhqI4jE5DrGb/I+m8lhRHsjD8RETIIAlu5R0C
BIWpGwLTIIwEyCKefr6sid2Nqe2pBiRSmef87vx50myFbfj4sfTjwBDHOowe8ZZK1B86put0tOTD
tUoYy+9FcYwOf7p/IbKEpg1AHRATMS8tw5veWUwM/k54uPz3ggesAEL65YFZkqF0GMZDnz/Y0Tq/
MIXxtHm4PS28nssB9lV7GPEWOvUO1fSihh+XN72EWH+UnJRJFhjTu24+B04dQ3qzanhEDTlGz2vE
Q4rrJQuSBnxgqS/3+9vX/gPFB9NlKmZPuz0IpanYSa3Ny+7QnT5ZMChnWfTR3VfSUxcleQPype4v
GDQg2tSw1t33zutqS6aLiO+nvPW6YdwQtfWKmkv03EEAmpxoxTW8G5Nrm7ErKZI5QNGoJeN62hII
qHk1z+PHiBHLkV9va7VNP0dbqD1xuX6HicYOWHTBzml2Fn/8eMWqxnNODtZkpM9VxPo71PEtHLOj
QP+mn9nwOm/+5Fev+PvcEun9GkxID5II8bdggW/GVMR5D/58CB9nHObQFSP/PqsAf6Ir+RqN9WVk
n8q8FrwdUqSl6g3dmTNCsh6h9i5/r5NHM6uglvFOUd0H7EdP552xYctCm2G3j0lDHrVdUy93CPLM
6h8iSuz+UusPJGt3+g69jPhqkJx5TYjH4s2ozt8Re8jdZ1EO59o1FouTL748fOFhkbBd0zqosTAb
2EJe9OdjmymqY3usmt03LYy4iaryY86tp1uD2zTuEB/mm8hUFurYemIVnn2QXVF8cuEvNx+Zo50t
IXvk5MQM/4AdQ1MWX3RTRpfBNCmg5j7U4jsqnLQI5DJAuUvw7ZLd/vJF6elgtMafMbKYx17H5bLc
KgRe2+XsCo9GJsjOHJYMdoeFcJAkoWWhehscs5PsVvvOMaag9pQiw1AJxRF3HE7EMoBwRIR8w8Q4
QQlB5jKBMNqSia/5Wp3pKGMsLVADbSvgmA+vngWX1fXw8F6T4udNkse/3ldvNphPgbF1Z5islDHd
KMS9/fjpwcqy+WMymAk0s/jXRMaWhsCYyZjQKK/Sm6cBwIEQwGFq1nerE9tebLJ496+bV/TOroIt
u3YXlY37sLM6cWgDZwnbJcCsA9XGKGSsIuS9N/4qGoaoqe2HhWd+deIE8N5APA0qbQN/N3iV+/ih
ASElkJnsFqiI945Ujj5C9l0+U+tkEAt+49+w93Z+4WX/9OSGGtZ8HgTC0bE1aDz5nV8hzscuAhVX
ByC/FJWL+x5JGWAz2FW1l5xLok2/xHt9XZz3ZzC5/c5DHbpY1sHgiC0BPR2GbE+Z7WJgP8364bux
snRNDuk7HSG8pT4nej34xMz8mkEbRBcc77sQpVt69ZUVnrrpjeSuL12BshfBehW8tYWFAyOqP/Jq
cLWM8lO4u5nb5PaOyivd/U+sg3TDdSDcZNtWmRKYwyk+EUFefdlmvjBOAYWBEaBUgBxg9Ah7xQhA
OSCfFMSfXYkxvhpjdQE6Jb8XU6J+KMExIH6cmw8oIKDSm7lnXCJj670+0p3ztvDVEBtj9J4+8Es8
/CooU2C0714+g6DF47DD/26/Xcppu01eAByhHknxfXZdDiaSK9lFOHJL5pR0y1tKX49yNdRC2Uop
iGB3BBl65Kx1dTxThB7n9n0G1VuZx+0H71XPFQqbHkYUOop61eNHnSnRnXn0jEA8sQQFrolSeflc
99gWWE4crcKeh+JduPDuQKCc8WcdrG0QEAzm5oHMRKdPMoqyuSLug93RtQMsyq1vzADfqilkGhNY
huthJK/q+S00GKNxopqDIJRWamuWujPGsIbpjcMp2K0Q+6GCSD8LvnotrmdPlLqEJ6Q0e0Ms3H45
u7C6K2EgAlhiFfB76LVVcJrbttiikWSmos9v0+0VW4TcsybRXBaChDSZlDMcACBBD+jl2+kS8QHq
pb7iJd+cvl94aH214y4Rq4BocVvMRiHBFVgnMb8WkMuCPpZWj9Nw1e2fbIxoNWAPUtkW6lPNVVb8
lFyifq840uqdDjZ3X3UbAnihFRLeED8oxBuYL6FccS8WeCo+u1iZQFJIBcQUtA3hBdYd+STaAbIL
km/coG3mDWrst0KzVYLAOQzLu1o3Hgr6mdOvePedh9Gf//urn3l5SF1iAS3h/id7DYSDZ49gBav8
8zPGPT5Ogn9Qxqzu6c7DDbSEANoLf+97D/7MK5YBTyvypjBPRuEOklF2rymTZ/ib1Sqb3WAx+Jzk
i/HMs2VuVFeo7MJsdk2NYxlj8GgcsjBCMjnmxGzVhE/cAmRAcR9mTOJhagDjI07qVphkflH+CYGd
QLUfJELAzLyQqCg/UDaJQcbEYEPli8DWQXIOZlQwFA024GPJQx9slFIP+8BrgVQlDxm+ibp89s59
/Z2wvuihurE1HvA8ldMvVAvu3KvE2JiAQ0bDQobYp5zmynQ0sjGitcuytTrFe6jsD4+ACMAPD+zW
2P0MYX5qB9l/jwnNUmhsR3ZXu+OR3ygeNwHhuCaEvcLjVfB2r6dotWDw78GgDu8Pv/hycF73dzDH
mzzrYRFy8vuOhGW1sIiKhxqbzVPmZtLCXjYDkFTnfoffaJx26Iyn12Q8zff4znh0iQRdfaWkJE6P
d4YdEVdlmKNr+BxFMhBpiWKaGNKKbNWUDOjehrxCY3aN7sai1OKyZdKP+bjYGoTiKCW0lvw80iTR
mUku85RV2EK2qSwaDKbFfZ8P51QBoChou/WvowOtPNBJhc+nV/DmtTvI7OzDscfSeWGuR1j2dVm3
Oe/aDJf/I7f0Y809EAlre/4V+CuBituRmO/4iTqG/N1I4CoOaA5bUDP0RBhZhJ0dPNGkge39bAWg
Mb5Mds+t8p7k/eLjSJX/3WGLb6gKMbM4u2MOhEnQCqxf4Y3Ggk84D1hSMXSz/1HZ6R4g8x2rkgEj
eCyi/EB5V0XySaXYw+zFQThAx2Rmvx96p7s7ON94CB7uuPDY3RSXfZNJHoDoBBixi4cXwk88zA8S
YmCgEU5m7OB5dJwVfj/TpQhQI9/5eLv1uJbZh9HnfqJi7MoFWnbE1LRVnXmdYPd5Du1sLREwyYWA
mLkKjDaevIUSFGu9s5izgy5MjYw1kDdLjzX8OF0BvjZV8pj15z53/ho2mifgbpsmSF5/1tCsE6Kr
ft4TISq7hhrQDFbNt2DY/zen/mK1Lkh5/tMCJzmK1SOjseHm3YsiZpyr0T2CEjNMcEth4SdZZ17v
xBnPJk6Z+4npF3/Kxdgd8P3fbHwfFBR5JOooyrxbF7zraLzNfiBx5Zcp4SrdMlD4eS54BdlrXcmD
lRpQzVACIjoQg6jwnBHCobm6YSMPhCZ975wXqhcmSA0jiYrj6qlofZjPgvGb7lGkAqra4Z47Ehyu
9X0Q4GeOj+jRu9VrCUkwNWCo2wMm4ZGrB8gdgZmffsYsgLfTXIJR7+U4/E2Ns7eZK7PXyO1p3hDp
pjdqXsgcpmJRNk4ZTcBIh/yHWQlEFXSk5kZ1hLxu1ApNBd4qHMokqY4sdXamo84jBuMOIuMEjXdk
etUE6hWRFnvda6uRNMAYQ/KnUSxxSOHspCTpEBL/GLZRpOedQ+itFlSHgX0nFQjNLDcQZcbFZDrZ
hKYSrZbk0WVVoXwaJY/J6Oq2KFLRHPwD1eDPZ5B5NgVqt76+fNYsqGNAm8NZb5A+aksG7KFX3u1u
Qc2Q85SFmvPyK8NBo0mtX1SuzmPtd1MotADcoN9FXz6SDRs/cmukAkj1KEMvOH9IdpyxBzIhmNND
f0YMtcj2n36Nuhv4C5wesPCNyyV3qPWp4J/VUTqzC8jxMzT4hJPm94lQjEPrY4+n7HPEPVT8LRI1
R2HPvHNUX9jmkbmgjnFkm6qswMkCpDAQ58YChaRIi+MEP+PeUTeI4VhZc+4Pszxuo0B0p1ygivvs
b8US5MQweuGYDguURnxAE488pD2MjHOVnGzLSUk3+7HFmOUV++wwVBuCvKgtoOrCpyOlH5hHRt3Z
BifYMOwQNaC0yZH7P+VAzmypN5+rdhD2tJ9Dl+ksu9/dvAyaRF+93AN2PKRL3PZUp5vLmC5Pi/an
Hg4vFxOQp7hEXAQ4T437+Tv2WsYA49m4RKXmFEsJEzCfUUSLPSqK59JWdMl+vv9J5Un67C8PkJEA
r8G7uplGwZS0irRhGsFDjrYzV7x+xW6MFVq+2sUVaP7rksxatNa1tBicrrSHR71khAW+nCGyYfVN
bKeJRRmBZZUSnGu0Hucqx4OUhyXVG9lVKOzST+t9YGWoj1tC1D2dw6v2GzkAn29bUyqYM5uIg2M/
lklFTmqez3LV7oCisWD71+Eyu0R4WA3Fbpl+xoP28PNXpNyDVx/V2LSQwu7HoKhsFMho/g5j1hBf
+EhzXyNfgICKNyw89g1aRC7z0YQfVJIVZ69bVwHfpdxYNTEyGBTQoY2skWFj3uM8H2JGkGg47fwe
vCsXM1Q1cIDo6sy5EBOx25dqfM8m3TOqGMBX+fie6DfVzQ6hLetiZ96v1nNPt5rRAhUeCx006UvM
FjtkxpBThyXUnHkpsDWlTnGBGe/5k3F+exW1DCX72BtcnBLaPav8K2UTVQaqkxeUAo09DbX1Ke3x
wB12mPudakWngq+YR4Qgst/dk473sgaWBWUGbYY7sc72a54584tL/+e+iXEE5ugo8hksgb/epLcU
Y2VO1+k7AjcOFfZNgfkQLmw3h5FDsneI3i9gQC7zB2R0LuI3hJNZJDyM8U6iP1DYx3vOA5499KWI
sADdQUOGHOiwrdSKIxrTzzSj9zyx2xBagCjhbRm0yCmEnvclsF5xmj3c7SRPwQLOGbebX1gwp0zc
F9A49xFcweBXyu/7ZtUcmLEciPNbshh1wCE2R0zv3PkOp8xXKpLPsTvrANanN5Xzlw7wIhKc4ZjG
TATzmJ6GZQQJ94MIrZv7eIX5HI2m84ozBe3274EOwYfYICiLzmyNMBrVkOHi2vi4NeIX8s8QNI7O
mR7I+p8WDcqXhxd3Ix6eWec0mQW2qDvtohkRDXPHbEdGy4G+KGZ6y5VYZGcXMygiW1zDQTJ2hkvm
i6NG2AqDrmB2kWqtPtbLIehCI32WNCnGVtR4KZkJagvNoZ8zFk9MmOQTIlOyAxRYDLy9WQqcrDa5
MmoIHY1mfejwKXBDjeCs329CCZy+ImLiFu8g89XVcya5JQU7uUHeUeqgaeWUL2RdeaRTIYn6uFPy
XBBoYTWw3zMqBD6LUAAzLpxELAhZSGy0/wwqZeqzud9FKDh4FW4bq4nrhppWgh6p2LW09/WcQ3rT
2VRoIIj7KzK3gZMSqrbAL0VoGQ3K5rUic8waxrJDviZi6IEDN5qxJe9Q3bb8RfZ16wnbyTzOADGs
y016WQpmBnR6fMACBneqiR48/HrII6t/4rWri00GMYkBt/AyVYoAnjqSdhNyoxY7V050+x8qNPZh
AHzPFrEtgph8Q3TDgdlt2ialdbHztTGjUwCte60orEckDJXemws0EZu4+lE6CmkhU26pmsQXSWom
bG6oH4vzFxEr49a5+60Zbx98jNy9WAU65LSi0tNM9WU1G+JXt7rZQRI6cAchiRyYZ906HMVyWhyA
mj/olpck3KHwQ++XMy5ZxKaREIbgevre8CVXdkdKSHBk8hYcvnlL7ugw7WHltw5cffww49oh+AZh
TUMd+7CK3Okas2scBM1djTPUG6ffx6Z6xiCH9FjKbfUe8yaYCPFOFCSJI5fgqKjgUKDdK/cetHxT
sODa18kY/kYDwQohrAcF2vRO2JKDnKZCTD6aSLWlok0pxA8DxNw83KJKaZOhK58bW/Oy9D57VOZu
Nx10PzJqtg3kBv4Ay/BGwlxCUD+zLt0xYznJ9yP3aGT1w3T49/MQD8lucq0ddQSCahepyjOU1iit
dbAUGdjt4t4ZC1ZYSvqyOfoceCeYOmT1qPhozq0uKQO6/rm2aM47NOuXpHW/5Ez2RH3+Xs9AiVQc
DJa11SOR6U52QtrMLj7Hy+p1oZifRykg9iUOUjPIrXQqvFLz5Bz5LGbzNYGZqicdGygEwcuq53XS
LeQfloG5eP0r0XBfURuHt/S6fM6Gm0oxd2M0F+Th1HvJ5cK8ewD1yCbS8w3wwFnQwTko0NcBMPP7
+AlgXiYfhouXyTik2AhGEVCiUziokSB+w+InCweBwKQQ5DFa4nPuYtDtSHI70uPG4TjUrKc9Dq8z
CVHeZWaEu+No82CA927auBqKPtjymeLeZ7uHq/Um/dVVscdzHWPynvVUA8iSOHfuKyGFHS1gY6ma
75BUYPOOPh1OuyPQtoGERPXUuYLN9WKXqPc0Yi6U7Svq4TOR/pMHQPtP2BJcNHAZczFwDakJtSiB
CZ9w/Juo5+FmT/qHjgYoAfr10K8NzfMDVFIoKL9UgAnoNAg9NiX3Zv6QRigiA/k4bciCJ4+22d4O
KilTjwhDCdsH684to9damimBNNXYTb5sL+g99tDKLv+zO/KVjLAB1qtmnPSzx97wHong4LeX2QOB
zUqdE4vH5PK7tYYicptlfhriiNJCZYPWhHtapJ1iG2e+uCERUVDjbGA9aTdmsWe2tM7OJ+5u9vRk
dJbypP1lXPIr0SzdpxjaI4hMFHdkhuj2QHsh+kFgF08XOXZQBd2inTRTJNjuc1umVcx2mGGs1RQH
FRwnd4+GiN7UbkVCE/cZQTNyIHZ28tRiw5MQ31FiivglfxTdXSGJHMwG2xsC0HVFkHpl7UpPefna
0HxSbBPVVPC+TWsxbu379AZnbSUh70IMOCvSW4qcfreRkfFhHirtG93Ww6/JvFNCuY7RL+ifxXgu
loE8hz6XpqyGklqZvW2udnYesL4vMy28zG6JwZMnTWjlS4CRyyQPcsUcUIAMHaiwXrVi/nFBd9hb
DR3/vj6/EP6MgqaxSsNWjrc9mCoQgANxCcO/eZNM17u0dLdVi3ygAxf4zqVFt5UC6c04CaW2jN9r
Q9KSWZTcndfOURZco25rvxojHjsmtFPtHlGKqEVSOhxaOAtLgTVcxh4ftqVtZyIjvi+k3rnHv+WH
t+HzA+w88r5Nfe7IwoQ6vbB6DKyLn2hXBtelWGhPDcu2o4Xqe/UOvphQ4M0FIWiUJvcEWXHCkMGg
7sVIzDxG91Cjp52SKo2MUfYgkPRjnjlvzvSwdkriJknKRPNBbOajcuX+70sezyGp4VqYdi1tHvvB
nD3lRdDhhfk/xf6lm5eZGlaVfxfS213vsmAFyMwXA6xSZQ7X057RNxk2v8HjX6wa++/P+Lk+15AM
K0QY8F7HbMRpLePCBTp3pC4S2ZxvuzpeuH7rJnkSLB0O+llnxGiM+O+dL9rUDoB7zAcWQxuQovOU
C59XjvCJkdMaypGA5aJ63M3LUj5fZ5mfz/oh8qw+6KZsaRtUqiIwrov5+FPNG08unOlnhv0Fb51I
Qdljh4Z7EAOjBqQLiB5MlHko93g/kaZSLORI1LuMl78TK6tbHS04/iJC5AbR42nf7msDUAqmi+0+
5ZuEYcZuI8xZqOL974FIMCqEUCSsXcmFkyO0hUjPx24zh67x62mpWF+UfGggxbuA1PBr9mMhr1X/
GcJV7EkZOQlxev9DaMrd/uKAadE1uMbOIn6DVtExkusPZXR5uGJ7QfVfA2XaWoI4FB3iGva7sRHl
qAOqcGJPwDh34TMF1RXNLggUFQp2Bu4jD954gkOCBpk/K8gpmT/Q7ZW+4aQThuXWtgqyi5EcPYZ1
naDwumANO25V8ov/ceLP0gtjE7dP5rjhNinJGRxNd1NWHoOPZm+W7y35gGpagx92+2LnfJRAtz84
zvz0c+BjSKTeZ1PUr6gbJgTQ+LjW5AMFB2ZeUlEPyNMYTPQ6DMkwqfE4xCRjhaPjdRxkRjTE1u/t
FgMQJDxeBH0KUeJabG5iph0dNnMth7jF85/ddgxsMhAjxYbXSM0Ddmqvvi/lwxCdLqYD5rrJzG4N
Lpi9MKUIdaLs1wzxO3yXtPz9ChRCB12n3aTBnpREwr8psjAp/Iz5GiTyJK/YpmqHw7BcvbGOCdtW
TQBlgRWH0UFrYaLHYM5K+Qcs50IJ7IHRviqWNazXG/RYNiAQxgEq51Rc8Cv6DqNvmd4QXagm4OKA
oZENKajoyY/y3a3dDrQeW9arsWDZxouK+mc3pZeEh+5DmSDRIfoA5hDTMzyjTE8lFAUE9y52ewUC
ayjK2uC9RqjeMcy5QNaGK9Jpv+HPjVCSfrID5bNy90baVbUexBgzRwTQmbphjgurWusJcvzZ0wjP
xfytWM2iTIfxbYyc/Hxa0Uspq0kOoNeSgc0Pd9N//DDPMPt3m1QAPiYqfAsKNPMaiMvvNJocRvbj
AHqAO/NpUUYjv1rlK2ZGwdKis54XFpIoc0FH2/jqDHIW0GVFyrb7mtyntaeKSVBgs2XIp2Bwa23R
/iCi84RpAT0D+CdhR+hFzzTY5LB82YBDBieRT/Ek55lNXHMeevqirLn/PiuXNi5zQMjCERglR0L0
okQCypNP8rZmlDMEaWE1GKqx5jt6bz2/vuhchzAcYAx0rnjuQgggH3cjRtCd1+yrFcQl3UHwOF0A
rI7v1X31dhBuE4mcclqCwjXBWPJlGF/QAtxt/rtB/YmKevr5X54hzCkUrOYqEkkG2FAQApckAyGv
M3u09y069kFQWu0c0RFrDcMDl+jzmDkSHpAmfFi3ufrzF6hpYmIjk0DfC70elNX+ExNCQmIWaMWX
AtSqiYSXN7pXcQSOwXZjvYcWynAzrNCewIYJqggO2GsDfDHUahwEVWtyzhxf/heGrlwOgdDY7xdD
RjQ5Kqnp2A6AIp7QUa/4uUJPgTpJZKw9/VECSqHOBsQn2+3vubPo0rjSW/ikONLmX6uEdiVv2uvW
GmGT/RnE6rk34HQsjtzw/aaDY73T+3tCxDJe6KTICjcqWh5CJtGqChmtr+wsJE9geh8UTiKZSQmB
qr8vE2iTNoG3H88Ew/kB89QT/hxrRsqEYF7De40PqohxQwwzv/LVfadvbOp++KINnl28ddKbusNV
EC0SfGC2pgOrn4Hvp+lhw7ht0vQROpGnydwlBGpkAgmBOHkhYhsRQ2FzbwngAF4BHAecIBg/Jbzw
RqiBWJfTWzCcRx9ItT4kU3DT7zAUIKBkSM40iysHoaO1MuyV+NvsKtiwhOuoZ/0iBeQ4+bitq4lR
4SOP4AaGJnpPchd4kJj8zhO7m8NlumV83x8QkQBsY1PkcUTLDg+Dg5cTber+RtFpgWVmBn93B3gv
iQG6oSS4Lhpg/xOiAXM16RENOlKY78v4FZDtwbZGPoRO+ssv8RGMqoKccNu4XyHnBCP6/UvpAU6D
wyYRgQxoC20DGinnMJUlc0kUDPdtDPepWNEJ9JkxtkJrxZdH+zrNE/zLWFMVr8T3S1gPl8rUqQPj
3nlEOAvu3tihtDoad1OdqBMNTfsZXKC9hczh5eRYVLj5fhVPmn9PjG5gYDfqMLRqPGPEFUYqvd13
cV3/OY+FiEQgQbojUntWmaeRqZWKZFSbUK4D4Ug3TzVXBRYv6fxqEXGStCN26enhOl+CqS717YfJ
ilzjA5sRwAuPoegbD1dTDLME1zxcsJmJkJdLirkHmX/m5pbBqfbxZzpDYQQCDbDGkHEmkYGX3wKR
3zFeiNTNDEV/a30AJeeDXwnfMULJ44v8/VS2NOpe/oGfNchWF/T4wQBYBhjXLFnB8YyJGMRAzZxH
cp99Vkk4tn/0aecaE2zIyibbU3V5uWphBmhZLGiBRyLkGcjnBwSGWxU9dtZtDXfwRMCMq+9OJiR6
2t5GqoBtMsUJgM4aQgyGz1LnV0uSkF4gF2OSG5K25HqmEkQvje5sh07esCn0uE1fl25aI2jE0XHV
AXMWxyx+2agF3adPICcKht8sUBkU9QXPmEPmg+H8qgN3R7P0cGGPijhrMfe19uEXCB6Kskr4UlYL
3Q/9Di3MBWb6c/wehUGc/yQFoRwydukDD4XYcNlHWUdivENPbB1puesLntIh4xnAiOje8H+y5xm/
BMya4dVeJPGd2AvIOookxJGbZzCGI8OVIFi3gr0oAJlaXn7IFZ9REwwQxaMkv3mk8X3WOnYSzOQf
q3RfMfqT94oAIlBSdFDcUwA+yIoxDjXe8PBwy8J8zt+E6pNtjnLLeUJqXtyKvnCvqOJSGYjB3xtg
LoMC6aQAVm3IMS7NNGkmVcebnLSj023g3TYyUiCLqNfPAmqx3NYlvpOxPiW3NlOdIeFQPhbfl4ji
ypqgQ9WFX/vjfOv5FxpB0DFYcFVfRIfd8Th+eJr1FMKiX49xTBC7m7+RSoY1EHMG/f5e9uyeV57/
y56xXvRnQpGzed8RcqhxOb1+JhkA5N3WpMUQyO7hIOPHD3CXHG0ksG+/+ykWreYR3/MHWQptEMX0
D/pzkW7TBreZ5KA3nqAIrsTwlduSs4vtfE9IFKf8NcmTBrKJ9Bu03wJqhh1C4IubFGIt0ua9i7SW
1hQpxo/MlUNczoHZmI2O8iJ9z55IbJTocfce+rrOwse89oYMvyR7mDxkNdDTRzk0BwOkDAqC5MY3
Cvei5ma97flcaB9/5cVnU4M6t2zXuGdj7TXXQHSRzH7M6IYs3eAo6562tiQiY4s31NFgB2IOi0AO
SQ6IXyEneXKDyEmq05a2u8Upss+Xg3OR0NYR0Gc/fks8nqTspSP3epRi1JHP5cNR1tkvJhdQSnmf
nxA886VyMBdAQyNmFFJzMJkBngtfm7Tuouca2Rj8Hx9BHdrX9cBnyi+Uws9nt7pAT04VH7i5O10K
UXSVSdXCp9i14pF1INOoAzhmdrl/f10azCytJZ+2sl3VKwUZtEo0LjNY29UFHAyOpsSYQ5ZY+ti/
IfF6U4x2EEjKYC6HL7xLGDSamYCJAfu+5xfuUlr/Fa4GhU3hf2ErWzMg63XbJld3hJTQJdF2cnOq
ae6CupWmim4Je0D4cSrwULY0e7tHlIgizhGoEao5DECl9QNW2iLxulhDX3czX3Fl568iNgFkbokk
hmSAdRphnYzUOKOEJM7pYmcRd5BvBXS8p/rKp1pnNj7Y1Pbes7sZgXCT3pw79mbqAA6QMfWI4hWx
glP6Fnfzx0YyrCYc+KW7gmbcNuZtMkx05mXoE2U+8OXFkJjbEcrbJpQX5PpuM3h3vg9oJ0K1iRJj
2BHHbHDe8X6DSJ8MPfg0W3AYWaBPKCM8CJbnqqTA27F5fo7ytApZXd9ThpbIhsHn+mHm8zPnIMeR
2CUxU/vDX1IAlqeBfWJvoRUQ1ApzXEr6rJBkNBQ1A46yR1DlzGfl7whuv3R3/5AmmlWk2d+FOhX0
uHbqvSbUGYCF5HIiyrfNh8qUZsi+l+YK0crZmF4SdgRGA2EqJl4BxPVBnvFoLiEFTUbeh5ATR95c
ExgxJkIqqPCARhF2DhaQb/IGHTn/73xb8nB35xKxwZx0K7IqsvhNSkW2vO4l8se+JwYjM3knTwZM
q5DC91k41TvinSWnXYrxjvc5lswecaf9BI8sPdrTOZIRQk9FLgWzj36LRYG/5IWQi3gsgooytz4w
/4h4VRjmhYbfGRyhwzvHi2Dlv1hjssPaqZCyxf3T0VGCGQByrhyPiXTDGLp+ok4hMocYonZabnke
54iffP5AwRMD9stphJhGdx+zT6Crgk0ml4KagksFjxbC0GYP3LYpYxqbwRSe7kIUIXK5BFNwvGPN
1fZoQgUZit/9ujCAlCgkOKJGg0dTiBe7J7KbLTcIgl/w+owWenA0EhtwTVQGCCV1cE1zmFbwHcPn
Qtg0KVkZq3GfD6neHsFuXsB451Qqqjha56/4suerfK5EHocGaYhYGkgDaC25T9SIfntNih33kMAf
AtWG/1he4RAtFwgKKVAPMccLkSnYYHpNULo8ApFDjd2hNyMxpuPrknvI10Z4yIMgiDIQGRcfv2K+
G12OkJfZ5RKpGytCYV1TxxGt+t6TcOOxvFBKRBn26Hr7Zv4McSYBeA7FR+8Nk8+MObBzY/FCUnrk
vEqJTGFTRhM7TPBO5NGrMxUuKpvwBO1+eEJiI+bHN4Z7LaCnaFWozytPGyG5bCt4J1yQlxGIHiIO
JNX49qmWuTnE2gTIJwRvqvLbmO0pIDVXzWzUfvqZxo9OIONX+Fal82DxiEeTHMbxhywyTtgOYQBS
YbsJI6xZCBY18oCkNwJr6Ux1zQFMv0blSKLREbThT+VPoG5oTAecO9PPdOQY8dN5shQEUEyLyl0W
r0NwHuYvhlCIPgr3HiYnwKyWXZ6EBBIBpX/36LNUViJgcf9G28VjmK949Mk2JTgmhshO7ylvXsQy
3AhjEHhaedhyYoSac2+tzj+KG4rsS50hXx9cZ9R8XOeKcbolLhmdBUvODwTGxf7ihCORScRoCFIS
wMmUZtAOs0zMbcQhwBU+HUaEiYo6s6fwxM8JBJoV63CWg4QIERKbNDdPvwTA7ugXoKIIARRX9o/9
20e64hKikWIJNAXFqtq7Wf4jolhSMoylyeGZYmJGhGSDOlMbLoksEZ9iaLJkbzMYZ79FGqlQ36Jb
QXBMHyYY1ejq2mJSp4xJFlkbxZVoPYMX6xgRDW2UaEWXV2udg/EMz0NElyPCMm4B7QiSaZ1IeO0o
JJcabGWIFsRwh3sR/JT96VSZUcV+LITKojGpvP5nDIzZYLMf0BFtVjykpFoCapKpjbWzQmF5WIqp
IR96DeJJzM3Zkh00UOaKs9meXCMsO3C+Y8hoT8NOLV56R2qjS8qzGFd5/zn05xwB6CH3l7yzc/hd
Ndx2kUglToFyifXF0n8hEByD7I+3I/pYPEXBVOQaij5GyKGkUIxdI0ztvDr3PA4ivhi4hFFvoAFs
U+xEf8aUTWufRLZFYZ0alAn/t0AiT0h4pa7O78EwyaTHa889QStqPiYXzpHB9EUhKHIbD4Lj+6Wp
JCLCobepmVu4RKqYqNPfL5MQv8HXl9PjGtx5mTMKs/IYAKkeDuSCvOKRNxE5nixGdti1xGAKMQWF
MW6WNPPkcI1Q3Vk+rYC8+amIZhzbiCp0uuyrzxPIauP5ikgFM6fsIbax+BDqAA7p9mAsz3Vrv7Zj
t7BTxrkvaB0+WJV4xOBYBwlx8L1L/BZaNPPIILXWSUkFf0LexFDhmsdsETIWPz4CP5ex3iBg7EWE
h4LKDCnguc/ErYjVhcoWTM2a0bCB28ZY38nW/9obnqq9Ym1K+1PwLZD2R+7YP0TPGJNYGJnNNGeX
I33z8PQUAtEDzQEEoi0NGmDtUdDNBFwMv2HJ3ohZOByKPEm5R5MBZ8qQY6bekJnqvKOh124UNgyO
sklxeEOwEdJDRTtVgmuAcL217kT6NHvCDxhIsiOf7MIqEybQqyOeKFz40GYjiBIC152KpcCOrxJc
/eBJ1ER6B/Kxr98AVzPgA/3Ay0drFhihtr1BkYzvlJIffJBPCspLfA+MybpimCXZjHzQS2iA3raW
lpL7kjYeDY0JeYsQYGC1S4ZSbJFUAaa6zwmiAgwDmntFTUJjS+g60ozbEoEGCTAyXvpsKvNVYszB
lZuJSbzZFGnZpqdeNKx/DAxipyYB3BnwON8YPosV2GHKBpd5mVxQoOn4Ltm1fTEnjLlibVCId1Xp
/0GxUcUCuX/W40S8GS+P8Z7QUo5T0SHSXSsnQmfnndB/jlOlA3Z5rRvg7tZ6V1ziLXmf4HisapEH
AKp+641hnodRMy0BzfH2OsLL3vsY3oHiKcajRInwEkGBlpjWb/7I33abOoONeu0ru5p8/Wq+Y8bd
x6mTnscCGnlMOmOgHLUJtEsRQbrg7tCjwVzcfV4bURVXd40hTBzR1PIuDQY7Q6QELNDXxiTy5ZPa
r9kf+EpGrK2WWYy0AcAVvrLAbUjHLUwPz03nNiR2PKK1AuGDdjbbvze3/Xhek9e0O0HBsQpGAalY
K0p+QHm6J1JF6Cz06X8cndeS6liWhp9IEUISMrfI420CeUMAeZBDDoEMT1/frqienpnuMpkg7b3W
bxso7WQPZimFuA1DdYNH/4e8GfKARNTTPt+TuASVhcRB2pDXnbhj1hmqnvRw7JOXsc3/kblFJxMW
YtboKf98NL3U7CxEhBGnB/nsosgCB49Q/Dsf6B7DqxdCZPP75YzknlM4MioZSufijC+kiZb26he8
jyOYWA7exdKmfXCGRR00lIEO246YwQQsceuonII/nCCYe+MUiLanyJsh1CdvjGU3hPBloShErIfo
DbChG4+8YfaedFcGCSZ3bgM49SrY5u7HX51mwOocCnhjRW8hF9/qH71jexpsR2BoIqIZi/bk3iEZ
QIHCz8p2NplImzXbG3+nS/Ci2RHJO0iYzn8LUaUKEJiPY0sOvTjgv85qe3e10xd6CFaYQEEyNyah
wcMAQ8JXm0BlJRzA4hbHF868xKpA7RH596IWgCIuAuH45kVZ8l5IdHq0LQLk/bd2p0gS+U80flVI
IwaWW+8w6Ui7lvernqxWyIgQ9giyXvCpTAP+Zd4TZEGZTMsdzJNrfwawpIWo7BCNogW/7trYoCZx
yVuAzOb84TcPG/5aSjdEafVCm8JQcksj2EOm+mJ0ECfwT+T8YY+KlspDDM0nBhYmClB0HnaRLRh7
cGMgKpgdSHTk169u29QjRkObnK+fNVg0IB71htCY6Is+IYuyFwEoPSdXE7KeVBz38HjaU1P0Di5p
H+wZKiN7PucQsniq/t3nVwJLWWWHyWFkfx8iTeflx+7T5459umj27N2OPdh+Bl+XAep+FNotUtZq
8kL4274mIqtJpB8mBD++gWTflDLzqZDCWPBVcCCR+6FRmqhOc8RYRGegcJ1MiYIi65tTdn4Qcy5H
Bl/RZ9//WJsz5iV7Lr4eZS/9yOHXnj42Kfrc2p31AMIERo52JXhcYVNL+RHBiMa0hcaGbzR43hok
17FH3BnKOPIslggI/i/bOCPV48w1FohNqYi8TNQfxdHm0w7KA1bLPghpCy9sARNhp1flzpF0Hfsv
Dpb0kT4+8CZ/KL2V8LsVCmDuVZ2jn3Qqqsaa9ZfTkMfM1nYdXokFkTjFRP4TSOZ4W7DdHcl6cTXO
IUwj99Gmn3asyQvxYEobY5Os9dPYvpwUoKTPX7Xtl3Egbh91+Z5xMieHJx/6NGHHFukwvFEUhDas
tUKowUKbgJ+/kDhShyNGSF4XNDJTZCYL7nCEG/qpnqN70ESUIYw7SZMI0pfaqQ7TZfvgO8GuO4ck
bajdY/MKoZPOX7ddxlDFImNricrLMfnTOQn3lxXPgYeCIHw/nhBZmwuaJ1QTOoK2eeTXWP5Z5jhJ
ecmx2YgxgZtxxoKyf5OtV2H9R2hh/aK/48tAdDCn3AiZEBFfx+GUz8/oAci1A6bhvq+dBKLDeQsW
mSac72a407M6HT99robWRdUk7IlL4WIT4plszy+DEpz8zFA59wSglqg3JtaNXfzwDiy3oMm45g4i
VBjZ2ukSoFIANhdnFAkehE1cfqPrZZMv0RJziC5HK9i8fn3hOH2Uwj4vQSkS17UtwvqnnedLFOQe
6AiLsQacr0xZxChj/WHv1KfDg3iANWMC57L5SAJOqrlM/AI1DLxYCzHODktjhumWv0ZQ7v0sxlWI
NJCh2yRPVFrKeInRfb0dvLxFjctHZIsPh54m8tbleppLv4gBQd/B3Vj1VimvJ8iYx9KItAr5SX2X
dwbAXyyEoMpZUUU/QXkYMTMYJ+afJWfK7MUXBj7MfebHD4szGUct0hQsW17M8kF/s4y1dHDxxZn+
aPe6Jz8XtsIpuBLVFhZ7Cb46fv+zxfx0QUpXzjpmmmPsF+jwACfLK8hLQY3AFeTgTquzuQFXouNi
N2zHfxeUV5Cf8mTEa760/ow/i6yHyazDXphikJ8kzAV7HBIx5z0VsQ9tg5sh0tDevUZOAbQkttKU
XnheAYgdyDMSEk7R8lfkIZKosMiUSTL/nKGNyc5dv2f62cCUysJ9kyLRhvMiYWsLc7VJ0ZUls+qs
gTqRGvbbr8SPFK0uLuu5EY7O/DT4ffXtGO3jWU394vCodzJhPvr2y/lx+7bBZUuOmIQfwwAJDdLf
liH8UP0Wm4bQkQ8yu/yMrFNDLBC+/1eNclNzt1TrVxOytDbkYIi9F6C5HPnlQ/GT2JaRsDUzjVbO
jXWuj4gV8Uux6wbK9EU7Mk/YIVu8gs/ZKt2U34eJlI26n7aVO7SBrJG0irl80rUuv3X07zLyuPus
rZyy4T055DBELhXuUvhopiWiU5GREH7IMDxyc+KbMrhvu0cnR2JWb5f/ks7tpRn/DSk2hNo0qLrZ
jgGwxk40Jq/tC7BC6CiZo/BOwn2hAkMCBs0Tln5u1Uc0+39nRcz2IsTxi4BcTBViZ7C4GXuPIBEY
a1qfOQLoJ325c90RSheT/9/apCi4JOhCRRiLVHAunYYK2U1PovOdKA8muI6epRfvNEd+H5QHQiRg
xLi9H7yvYBXwTW7sEjNxEFMX9PApZdDI5wyEDPKN2DOnMIvM3ev9xznH1xaplPXL1Xrtp9v6B4fk
HhL8wgpO3qzdzMlTW0SYiUmkQvLDNBOg9R97Bq3N7ykKOB7NEfpw8FdPO5O5nkzu2nkLWrNLMOV9
kJYw68yrm0yLdeYqoOTLFMbhy3nCcnLVh4nyAKqEFuH8AOt4kAwC1npUyd5oT5cNZOZSZ+MZxEDI
zAifzTVtk1CPJWmlIeNJyNSL8UqzaTH4M/B+kN2ohcvF64wZgCHEAc8IZfPi6xcmVCMwS0t5z0S8
f4baMps9aerlzRkIuKi8IXNbYrrjXYoby5jWmLbeBPoNPyCYCGaekq0jNiScCdELnqe1wv6prMp5
TX4jJbv1HbqQg5975IsfABKsZFFE3xb9XXCtT3uW4YfMr88Fpvr5qedORYiNn6mNQMFawKIXMVke
laA/JnPnkqaiJMcINHnGwrsPGqm/5+CBJGiCA1iBTi4ApnwBZGL4/IO1ACgXNZbWXof8LigKuyw4
+TzkH2i38fLayL/cGD0WMR0otZ5OVQUyeyapiVSew0IExox6IzLt5v9jpxUsYlhfMaTEfyQwTiTO
FMipiLkX+TWw1Z/QG4H3RrjUbD68vnKGA1GPX4RJ8Kt0JnNEBPEZ0EaWw/9/et0HWVWHpUxJN6DE
A4+Oia4WCzGhWWiPRECpxT8gCXFivZg+I1ZSySWVJD4BFmuYC5qFSvSW6Sg89PxCxbok9ZgYru9M
4SKo+R8+eM5aUr4+DqpJMf0TiOwXNKosyFUOEr9JqJ1liOEAoqRhhhlpyscqIGMB/2pXLjrcp895
N5V/y6AOUNZyXEFFsHbrTs3Ke0r3vBAGzPu0IAhkVKx4yUnrBSEnwgFCmj0S5OoZjnfGHFvKy4Px
R6fAxboAb87dcgCvJbvkXq2NYBzQ5r58IjgVYRU9IOBR3skrhgtmjOWLTOeEZxyTQ2KzVU7RILdg
bxT9Qe2PNildJCGfL1YXRo3O6a/croAMUNQuCfXRb38ctOXrf6FvO21O+kqmQ7VE0guwP1MZcmcU
DvnI1L7pTq7D4S89vkTTLozyqtjp2EYY40mL13ywiJ/cFENOmJJHwQGk/vQPAxwdgOvnCeBS7eVT
gS50X0MrkvG2Nn0+S2C9vlp9Yuwu/Z4v4qvYzUYN3pQXI649lIrHa5X909fG9olVka7g9pizUvgk
dCE0Ein7AEMX0pgnxTdUZf8S4XeQUceZLKRc+DSYbBTs5fk2zT0aMJ/szz8EP25G7Gdjij5fdGF6
Ne//gnYQ+Tys5Zer761lSxiPw79KprB5uYVgQS3y00wNHGKocEDeYO3A53oEps5BNMI3UzgZaaY9
/eJu7Xrlz9KD7FHcTfiKY98RHhP/I2BIo5GCdk0WXL4rhH6waSgNf4cxIQLMEWCoL66F1oNhENe7
sVN3zzdBJf/vVeopPTwP6FNA2+N0pkeThlioUFqbZaDwQq+UGcllK7xfa5UTeVt79SqFg78Q5apW
SG8nBvJmsF1fFwKgmqI/0HJq1V4ASjA8a+qU6JIboAcI3NMClJsFXHsZEuyjfVbR6IQ2sRsYjSGb
SPYHpbe7fmLWcxOrJdQERlJqF6otaZ2YVZALxpNPirMWWQcFzYTZDY86Dl/Ifd62SMS0ptkQvs6f
0m3JFNAZgd64heSdYjqU2JmwX7TW0P8ULTt1ql+fdfDeXdbktB3V5XBW9keJ3Uzbv7aqi9INsTlD
N1IL2zxrIethviPyKVkVxNH2y47EHmXCv6fMmqTk7Uk2U2Xqq3YDsAtYl4mDy0GRDQDDKIVcX2yc
93aqAkPRgRuSbocu15ph97IAKX6/sxzFB3p8xLwd+Q8N3nM5gOrUPP5BCRZP3DkkBqGkOoskw/7H
vKdLfcUIinBhru85HXnD+9v7xvrTdTaexwTVegckLTIbr7HlfP4spN/aqrEm8cC9/KBscGl+2AqG
U/WQDvxsSFUJBdh97iWP9KKYYdgFDmsDUFCWk8X7liyiRXdWdNdfXpiaQJ9GTIzZXFNd3nsWFCTT
MdyvtXmijhsT2y7Ea7b2F2rT8b2YjyVP8FR4CE3TvnzZINh7oVK/Z8LuORBJTeD8AoThwobvBt18
ksYTEQy3ykBPSGA3HNx7mbSW4a+gQdS9tmyOhiOi+XE0x/vX/NN4ChIXZPKfEw2pSKZiCHyWXtM3
Y5uBUUL11gQkAT+92nAocdXKnxzwEIEpdvTV956TLY7c/dFghiF8yrqEGnXWOx2siMUHJrx1GWv7
tRFPRMY0l+B8TPkygHYbtmuZoHosmvm0Q3L6RxvjtibhgWBSAnFwfZP5AxVgLtNFMZDfy2KzraQw
P+pbNPRctWNwjYFA4pWGB2uDV2Vj/RGehJvZ1fzRCXPmV1roBJiUsxI78JgiXJL//F7YZV98m95o
JXkQ4+pa9pHSQXkNtkhFUzAT7Y1h/bqP97zt6UZmqIonQYQWl0vHteJJVMxO6mRXkpTKmjjiRxF8
FYpEURqHC5F5Bsb8D8MuMp75fpV6JlwgHiYGz4AEFFI0mm1zjSDgQGY+25EF6zg6GZn3+SFBmRR1
+BOSNuA6Qe3eIVOo6HTC/kNnae0qS3XkmQdCvJHAuyCyuZDuZb8UsiAegA8zURr9RmBEH3uczkcQ
6x++8QSamg/UxlZkv0NNmBTHO50TsNkxLTBnQwKyjw48gCrqu8j/3CMf4xPcC36r+ZtwNoA/fiBh
kkZ3x4KK3mZ2Oa+5iO8XMAmQG3goB+AN4yFIILfrj0X/bhui2WkWXDAmGiNRqQjUVgVgzURHF3/S
HWIwgoAdVqwRXJmMCgIfOV6gVSK+gtfmqzikPMJjYJ6kMRVUCKCC2BLfZMNcNtNq3i0QMsGTy4to
Jq06ytJsQtBe0HjoNB2JCYfIYShIeoZX+cHcd4bfxl63LufJKd7GP2SsIT4PcQuB57HK1v90Cqte
s0/iD6TsnEdB1xM2F34JCZW2CTMRbSiybn/UWZ35GaFEl5lVOvVhT70i3dzHAqGGy6PdhlQOvBaK
jmnROPKLIjpnPKycSnSud1Go13N5wQVfTbJRiAfd+F+k/Z6V6nKkhk3q6PjhR16K4oXjmwDkl/3U
whSBNjGTGKneVzNAToMy5o2gI/2X71i+Qn11NlkaPoQFTo8t4MCUdxyXNktSNecxh5if9vst04Ut
5esSghRNpjC6JCTmWJwspQkxe/HJ1YCdA/pf9fcs5/YOdUIal6ZwuIr+hIZemOwfnMA3qBSXXAk5
vX+tvQLDOQ7ayhE2CpSCJ8a5ZELwjQ4xNE1p+fCZNvlh8geX+0UkLmrk7j6X5cA9a831z/INRwEf
PSW8K9+NkO5+6HnXURYz3XOoMYzeqfr22RVLfLwgGDnfXTTNeThwM/AdfB1erBckmHQ2JF6jgmbP
Bb7cKQxDibeT2/vKqYathmSn50qmx4QXM/MlU0AlREZt4VdOEnAyhQJYykE4XSVipsWCtO5545sr
n8ZX2LmtkyCizU5A6byQSL074nkGF7sn4AQ1J+2+2PWNPcb2gGxOotCSc+DAkzEpZ9ZaXbd3ayUi
q/j+qTfn5y5RbIwum9T8rcxp1jrxa5ojckvIw0WTQLUHF6UQMXR+lLnMBAa+jpd7YQjDBjsip/3N
HI6i5CxRF1svxzEY9i8xm6TKzSXsEHftX2qK4Vg68nLynI7i27MkQSZajy63S+MR8D0cZPdp/BXY
9Lv41OtgW6pTViBAzPrU2OeODkNcXtM/qsalS47Z02uysOGq1ujgS0jQ48c4V+q8k0X4BzoAGuqQ
aXzfIrTnY2CCJxxGDkRaTWKwuT+Rc16V8QwIC2kjclGyl3ApRo6Kt3UUjBWHknXkg9aJxJEfjSRC
SBjwd14rNKU8Vbgj3vQ/1RuS/rAgkbROpJIlOSXGaYzWPHqNk9KAaImgRXaC1Rtb5dNWka8/BB1O
UkRpzPrvEn98k9hCuogj7g3SAUwbIU9sJtmbxrKWbDmX37gpKFt5/Vljt/9M1WHHdT2SAVjwdRoe
vx/IlvraS7j3X5v2cu3jrYYcBN0e97Mwgn9hggL56TdMtcgWeUGq1qeANx5mFjpI0kkHMZUCRWSR
l5540ni6eIiQSfcEKYcaFTcjl5EaClz9f5bZZtpSo6k5CjRNHDMpK6prbCvKajJMtqh7QUyp1325
INE8RML3aH5WVLvlcVCUQd4FozJ4I1GiXDcJyD6u7ZatVP5BgZ73AQsmHIiTHC7J7IMFRScMO1tk
mKuI4LuVEIKgjGkVQJOMimC8ReUJr4fukhGCtBXgV4BV7KjptLubfCNshzqCcD2Qaq8YnJrhgEit
re4QIh4mKMpodOFCN7138LrJ6VqiClghhSTfqiM39j7MYsTMQ8lJvx+v38YPtlVOFkyfyRwTs/FQ
H9nf+Qz8ACHYo0GmGUVh//tC25eTxen31iyUPaJvr9wiBxWIDwQKdLTuTrPJiYkJbrWgM4E5PJoq
mJnJjAOdhzdBnXIzUEentgxMmrsxcC3mZHCulK+kvLe5sIkx2z63NBWQwkjoM36Fr/3sDsJ0TMWS
f5YO7TTlT+Eg/mIvbDfk94zwfCfrimQSzrwbobtajJaLpF+MesNSqwMVO2KSzJ8ENIpc+NF1/F5z
zC5I+xLKd55oqV8OxU9WzEYcNAugHXZl0OEMWVYu9Phc6UaoNwahxTsqfL872XKo9L3H5L8ylT9I
56jWLTJpZL4gZ/Rfs2gkXmyKWk1u8nwzDiL2dP5olopbL9nzFh+d8uCTRFDF1820/UiaRltRHj2+
82lLF++PXZFaoS3eZnsw6Bwl+43og8FaFrH7JTx8x9TCm5ctye8yUFJYjWviukTMU63Tj1+pSPLx
g8svD5EDJCSF3Pi039vscnTIrFC+i/wHp0iqzBV0YZRb37LUFurG5xzVGbKGbWERDynQ5g95Y99Q
6X8v6W7ce/Qd93qQMtFEDDcZ5inkzPx1fupXGvUuM22rwgUrs/IrdjtKSbiyEcSeR7QSOIPPzMHA
3nrEW03qIpC4AYTmLbPIyaqROIz8TLgmzKePjK175F83vyxbI0gQzt8/rwkCDaQEDONeKe04hQqR
7ZFjPZWm3FEIrnSC3rKCfCHkWfz8+XKR6Z4Frg+4yb2z4OU+jqKpGFMHwrTPlxXn38S40oFxU6/m
aliPlwmoRAxQitUUa2qLVGb3yuHOvvHiAtoPBJ74X0zR8GYpCtbK/3zWBRmTzEYL4noHdkXRrgHS
3PnIkhFto5/GnG1SV71CZ6uAwD2pmCugXq/P/Gjx9AzDrLWIMDyb0kKRlw0mJ7g165Z/pnkTEoxw
/T5xxr6IMyPRxHTY4HSshggSkh/pD6hbuelHpfOKYjrWSADy2IXxBGuml5PN8JmVGV3aV4o0WpVK
jIlsTOPmoBm/YOhDNKc8gzEwJt/9lnwdfeRWg69zK3dhaW4MmAukrkk3eUtb8AGtJCATh+NMuEqU
h3bAFIlwa9ZVXpctJeUwxi5Tbb+ACfwq5CGhk6CjrAoHaGbZpZaKCLfMxDJMs3W9tZrF8P7JwBit
mSqiazjcSds80xn/KXZpfkje9xdduSjEQUfLba6ddWR81cMwtt31jVKCzbrGA4VxLtqM1fnw/R0n
23TNNStfkFoItxQbGv9AeaquULMHfINBDYF+VBbyJid4I+jQH9w1n/bepbxACUrQzXNa6t57zjwo
8NwGWiZy6wWtvFGAJBFy9b0mxY8MK94hKr95wcCeX3d9ypICpfojnCHPdcNNOTGedtvNJGU+IrYy
+BIJIiJWrTVmKtKo4bLB2h4d/D7A92+x0qNgPBIhRcr53+K7Hc7Jv/pfS8fze45gFCGJGH+1GPAY
xeT7pEmuqWwUNmP605l4toRrGZBCJ8YE3qIxEZk7SyHpb+SN5yPwtacL3Mghnmz558LY/bDzAcXb
l63TCCFbu6fFpKXu4glu5yAiR2WwRqAcXJjpcgRMKN2YS3y9owbTwmPFPvTcQwl5yk34cYTckzyD
jdkJGyxc9deJlvrhtGDDEHoK7DAnvgoMGfMKMB2cnpw+fWbxHwDEb/SEbySbX4jRrpb01saKIz+G
kc+eJnWzl/bXEUEC1F786z80XqpzwoT076pgHWFyR5BZVyK1TwP9vxuY0zA/st3Qe52/7ljkzNw3
7hygEkcbh03EV8ywVW8wN2XvGxgyKfAfqHIyAEDFhZyjkRccwDjYGjK1iT1TGze7fh5fCnxYhMES
XwxBoQyffgnqyr5A3E9p5JvofziLAw7ittp80L6Op5fYSyFe2XwXJNHWJNSJ9XzLX/S9y0u65Mkz
b0gi2Q0074Uf1G//Yj86joXD5jNBUkWIuD1acXup6NAu3NHanaAw9MKaGwMfBFwjP+UPA7lHIQxS
0I0wH7Xz5x8YZtJP5F7kDPdFwJdCjhp6k2MfKGcKdDOVmVPGhAqH6jESQUT14Y3dgKSl5YhtrUKz
RddVoJOpR+7+GYI9mqAt+xzShownehqcYcmD+SFmvvck2MRlwrV3QIcyr/+YBwjJbO0YaJy5ZUpE
dPVjkub98rS3PV6ih0IvoOMThlP9+XSiMuU2IsYVH3S3xXDzQeh+Yx77ikSCRTVsu7W6gf/uPpPR
ILjTF59h7z4f5Fp88PLHzsie6l6qhPGASsHwYdF+Xm6Fu3P0Ez/GzZWJzXxoz21H1ulWHYQvmoEp
j8k1B+wkfHqBlZknN70Xwzyi6Be+JBqm+IMh+/iwi+fmi74RKRwqvHIp6trpcgpEJXRGCBq0qOgE
F97y6o8x4gjJ+bQ8VUGVW7IR8peZzviINmmWV4eI3F814G+pWvvos2pYU9VDTeQ6kn70dRAU6o3Y
zOyNxwqrHO+LQtTnK2T+UH7GOPExZX9RCtUWvyKdN94Ivx0Ly7YEH+THYrrl1N63N2qM+iOm6wMh
R2bvDzhwqjCactiYa3KFEKkoF9QsZ6l1stGcse1OA0mNte7KjQf+lpDRjhofDQ2ylKc7lt1kIX28
EdLyYLR6extnkzgGBOw8qdzSotvpxoo8UjlWxruXEYLDvTkBhkl76paNaB8ZSq8FkRllm095xShP
jyUfNtMtU90nmn40B9o05hopHaMiWPQhNxyvFRDdONS6wNCCF4DNZdg3+U+9gInBlnVEHEM40Oly
MymWALtHDULADgjwv/KXlvJfLAIt9+IvVAaEDsoVk8/VB1Mir5RyoUbxanz/gBxxILOZE9IHWydP
3rd36yUZSuOBK0GFquHJI2OhJvuJEyWZkIeoEWq2ed1BiEdrmZMTQHJEB1aYrMqRTbw/TGKgIY46
aICdxSQhsoOLXPHk26ue7DKvQkU2409Cq68sCQVHTRYZBCzrRCVBXFjDX/acjUzKTY69ihIX3SA5
7sXGpAiZc6Hn5W8o+1oXe3YvC/JK2Ta0Mo4BFcjEwZDm8bzGfzqQJCZOvGK00bsKbl46niQyVvBG
oPBj3fmOmRHsmiin2mefehLmUqKLVw5pvlDKK1H+We+qDUI1ATOCPZt/SH/g13x9brjpEQ67/EcD
jYae639MS/0sKUsHFqKGRFRru5+NOSXhcL5jUOGO9i6gmT76IcGCnxqfavMZtPpsZM2UMxmMpG71
qyx1pfH0Wzqjyk313wzkxn2TEI16uj3z1WWIR2/WVuKE5Ylfw5S881N1Oeu8FxpRoOb4MpW7sKA/
ZLyM80UNdBb1m+o9S2uX/6OhnRX+bZhK1t5gRcManM3g2xnmo2kzOuWkRrsjhJT0IJK5FYsNDswD
cOWYpueX4g4MQ6QVZGQHgHsZ65ycizQ7R8njrd4G7t5mzTFJgjKiurc3TrcSMRLSoUCzGa3ZNL6E
H3U0SNg8gbyW/5cqLaEG+QWVY0JKheYYgD9Eog5Tlkwfia2jsyxSx0vA0ED21xI71+CN/c/bpzJF
UsIGvQF6PVIz/yAXAaYZJFADNm6JvMvyM81mTC0uYHwSZwyeBDZ5ZgedvyNqCBLNLZekgZBhG1CB
DQY/XoZuDNWF/Xy5Te29aUdZAnnmWOTKaxH2p4Yn8xXWJLv9PE8pEO17mdzQjADZwiA7lNuJbnVc
DcNEeuGCxhNO4hJEOiHG/HNhVTliY8l+4RHP0esRHVAF6XMFesOnVtEM+IM8R9nxUaAh4XX+zv4H
JN+zuCKmcUwGXQAiSZnWIMQX6S2iqWUso+LxLfKUkGcxpccTOKIXr/6C33Zid3/snZDh5KVyj4A5
IXwQ3llOigbhF3rKG8oNJPvIu9wIJyVbgPhePtqSZNh1fVfM68cg+AXJMpP4Vf3aLjrED0J35Dpv
MMOGlLqDRa8aIglUsVEQ93OLGDWiM47S4LxIgW2/W1458MziMosWPEs6yvqD2YZx4lUlO7WIGHmp
vOnN7LK2Pmvepu+NNGNPPZpr/q4EyaLrJhlnVzTHcX7CyhQ9l/z01u21IqAUznqWBXE3oZyaWwNz
69xATr7V/qzunoPToGNmMD3rFDGgB6iuPXd5Ak5EnYRdxo8mI1dxR6CwQc+Kn9HNyjelk8FRx9Oc
KyTAFKUB4nb6JMv+ojH8FToBk137eLHmTwzJtoRUGJEOjXjtLkKlD2qphPVrXXFmYTx/nSsgX/aA
UvlM3io6dBNI73l8tpBR6n7AFwNBf01PXvePmtAWOnJmnvm2AUaYwEhnI4IgPZI0Aop4aISQZm8I
D6yMxxHQMamJbuzpXTc2Jk/Q6CBdZqhvku+JD6MnmHL7pdmXPJq69+V1fIOutWBqUpKDnKTbJMX2
yaD5SX9GH+R6bFvlNt29S0rGfqMuNM/CPVrvtLfTvFeq6TUFUZxA7uN1Rl6x94Rl10Kl26Ta6pWu
WuucxFPuQaavrvSyA2cocSwr3MZkrYAabySqlXb8pdwuNqvJhbIaABruIdIIACfpEoYf26m0TexK
Osk6b6+4wgUmAJoEbRcfArg++1UQs5Hc88C66Wj3KBd7VdNM2xmaOPF0fZLezXN04I26EMhCQ9Tm
GxB5UKJb+Qa1L7q0YbLgVrmLA0JfcDPwB4gL9QBITIFwlvyxNeeEHvuG3W8wHPH9IdjnA8FoQFIK
mTJTJmUKlZF0n0c/xVa7TKqNSMxX3X5hVXMiS8QhHXx/ur9kXy1jw+72EeSIPtO7mYyu5OKq/rnF
Kv9GdVj89kCNVK9hdkdwBCNJwtqhkWF13eciOY5V1+QzPNa00w5FoCUrNv8aAyra2QX3rnwcslWr
Ly9Mg8U+Tsgfe4yIyiKuSnUMHjvSPWRpmq0lke6EbBUb6jCpjNOYMCuXDCVUfnhLLZhm1qSDwArW
36U6NXr0PtDOgVmTKoH2Y23wzKKbrFFiNOgKpzlJodw8PlNEKl8NImKY9JhWGZD0woNnMZObRuEZ
+kWfe7FFr83THV7+FPieAzQqUi0bld+Ct8/CY3XMT42DXh5YNYOYc7N5jofw8cXfcidmJH26OiIY
QZqI6ghIfWwfXAhY2UfYee0/EjLu+uLDqfck+KFEfbsAw8luMp1ocFrgHsunX95oUCXDyP2/r4Rn
5dBXtgrMjkAAnez0f1u8BG2lVROSG563flse6BxEATeSXXrB2TsA4rFcMAyT7uxVMp6OD+YkbJT5
ctzdC+nUK4Guz/WQ1O1acwZGj5TNJ8OqGfNaZkviglZv5sOWsKFk9kbsz/avtvecBPAMOYNlm3sm
eU52nCz9HH6wa89fLMlkOs8UGtW61ElLsOplW007aXuRgg/7MsqsTrffiQepR+1SYXeJ8BKoIpvL
oJQQf3FLngXKw+fGioOksNPhQJY5laqs3mtGIVb9JgQpMhbDH99mQzwGu04ze8HiEV0zSU70/NTE
BiAUQXTwXOcodj+ziBp1wp2RWYHSn1Ek1PqSFEbmB3VmXZzXTnrPhKsPa8jkcx6NZ32/pWjtKHEa
/K9KZ11KbwYfah4CY7/7Oe9bdVM4D49mxwjgVyN7KObRIkUYIk/iZF9ra5MSRWUF0c+0wg96FNk0
FmSl+RKh3BW5kBc0ucgKMQehcesx2qyFXR8vMfgmBspwOGP5J/cmmbQEvjz6LXnwHYYukTIIZG5s
uZqp+SBt1ZwCP4esoKQXHDlU6DK6SvH2tVaP8jW/qk87u4LKZwHKG7T7oXXbg4U1/yCt1AAiakYr
BqkfUtAhXqrC5/qzjQZHPnDLIcpub4XAl80/ngQ+QhI8az/ZgB0ji8bU9DpaCABm4vlkxQ34WflX
UTqsdAAYIMbMvl9j8o8ADwBEMG0UWCcN+9dAD+/+e0IpjMQBd4OyMP7a1s2++JhhGyeKwMEG0rSI
IsWvEpDO5A/if6WHblIekZI9Zm21eKE/O0izyDhDyWmL/OLqC5ZMjWSazCAtk/AiEQQj3G8ikHXv
9UHohbqG8YCGlJJCgICFFIvyF8UYUzD+tX3qMISKwBHugEW4CnlH/hEty0Wl8ccc+qAglxby7nJG
NTDpb+ww9a+2hir43X8We/7DgKgEoiSBKUjT4m7Zsy4SKyKMp+LqIOyjJfdwEpOCSLMGcoHaJXVs
RUj0/4J9EEdQtFnOCMzD5mgZYljusFPDr/Oa/xbo+27tbg/NWNt8jcIrYlROC/ffzxJ+ySSoJ1Dr
OT576Dmkz8hO07P2w2PofXyFBZrWm8kjnu4IjHr+8kVpk2BqnR8bjRGSySt1Kfv5Kz/e7M9heU1F
ic+CPBLaTUE6+XMlIu7RRNkZqAnrlHKYBgCukuj1rOx69+Y9QxZEdFasOzSdedVh9/QHZOOTDWjN
ZDMGc1ksbuPZarEgLgavCKo4MF6+CwHgPSRHVDK//XFPcUXAZmSXbG+82zum92LyyL3CnZI4BDmF
nMd2200C3mFfySLBRAvB6E6vnXUj5L2208kHjYR+kyc2Xc4ulzy7E+Se1zH8ONM3ecR28ctnboQI
vNFzjKlox+SPCT6ibUJ7BmCcpyYVI3onr8pnUMvhmAhHvxsmjsqpBQZ5fnsflA2L75pPyN88CnvD
4Y2SZPGid+ZY2ZoWVHbJImTS5UifGJ3QsMv8LvSUlauom9DV/OrJdpIclS2M5rSWFYx8/1vfEt93
JmqCX58DlD48WOkDDwfSEALMxvzZ8T1FzaNvnm3wTRBNhdwuRFpfAvReIzc5Fr3/NNzkhShkU5P4
M4fLzm8kJy0tvCa+fLHH+bZKid60eybTzq6KeUrsBS/h8oPui7eu4FREAZ8CI7plthi/7QjzJx58
5j5r/r5skwLA1e9H//SO5GLpXo4OKRElI1xc/PaqrzTrzCR6iSeMrjjshGhraipwNqmCQSFExYO8
lYT7p5Oit6LKL8pRiZAEuM4OygGQKndG4NFrouRBGSugy3L1RSvfEwmF2hkO520E0gpWMuwAiwt0
nTb/DHj+0dMbft4X/IoXCVyXNgdu6pAnJfckdj8eIMOhWM40CLfI5bUJtJuTWcdZSwmg9/4gK0Vw
pCDSyl6BEjmvYq3INCCRD8HAnSZU/QVtA584hM0lGF9OUrroeTbEFNh39x7lDdF3aLViQ5w5Gj7A
3i95BHnktF+AuAo+9GmeY8bOKHirAYToe9Ynq14lMAUeh67aZV5sG1bh/HnT+GJGM2ZfLkCj/YcF
qQ1z6T+SzmxZVSQLw09EhDN6m8ksIgKON4RuFZwRVMSnry9PRXV3ddXZ2wHIzLX+9Q8IV6lmWM49
V7+x7Vye80ExL68TRdwkfwde0hBFDPlaiIIpgW9IRWN2wSV1ktD7k+uArUYbPw5TMcwcuhy6MIwh
05CGYGgl7GOb3sPPPO4NRO/rJUne2lH5E9LK8KO1w07JFFTVzRxNeGFhPMYmGp82+dSy3LTcsBmG
WCTCHXbBFED8qRUWJHpgtWy5LhcJxXuSrhOVCcCNUpsZjT+vmIYWyruJ2mwhHCuGKNU7gnaLaj2h
RchwLwR/paVPvk4bN5zpaQPPFfxQwugtP+GbqpfvjBngFRiChNYzds68Gp6SbN+/Mecc+tzxnWyI
xm+THkcb570Qkc1KvMzPRntHgYBjxXXWXvYfzhX4lsOQCcw1po2Y0Rg8pdt1bjPkuhzY5PGAs5GM
4Z+ncMVR4Chx9m/8nPDP6s2YX58VDqP8GTPzGjP7OPBDY1ZfS7h8aisBxeQzm+0xxGwFBnNNkgTv
Av4vb6QuBP+j7zhsUMNugCcmvN5DjvjSNrxnli6fm+INnJrvJ6Zn7CB+gFccScrFshjyw5gU8ZsX
uCjqx6oJWyXfRp2ET9n9WDU4y6boOaf8eDJZSJDh1Ete/2UfezjNAaE85Ec5JhWK8HAzR1Zv8cOK
WE4v4x0+RNDQgGMpgTl8m+D8V/GW5B27Q2wMLTdRH6y/QyU5iUYcp+oOdw2czJSrF+/DOHI3KZSw
wdIdDmZo+2ClKBi4aF6yw4SAh8OD92OxXnIrmn6T3dXozKcZUeE+pX94w4wUCss4GZ7kLkFX5B6G
tZdN1Evc5qACQXTxuuM3h8yBk8TOPJfjWj1OT0XCohaoxKa/eogp9xeR6q0WIcpjSKAoK9/cke8/
Lmhm1+Ef8bNhs/9r1k0t9AAligYZE8OfkxURpzHgblw2CQRayD38r2Iw8PpuNQePZeU8Jje5cz+7
hBVJGVur8Q6lDZ1kYR5Sg3/HPIDaZere5twgh1+G1ETYssuC4fd4kYTFz7PQE1HngbKdZ0jh+xmk
fCQrCIU/PMR4/Z/qhC9yiGCJgYAvd+lid3I2DKx2OqKUc6zkty6v4k7BrNUrTmEa/Htflwc5Zw1l
mzaxLaQqMjdvM7uDkXJQhQ6rvId1nbjv2hBEnG/UTDE/LSFEAKx3R8Z9d2ffPShBJVvYSW3GPL7q
uefKU3olac9wkYnlIuJDTKiE4R+z9PCz6vLZ+SH4/ure8zhxpiLLaTz8UpagIzjOckPRQACTOS+E
b39MUGzfBHiV6Gj4OCfZKpGEUD2/1fQiFY/1dsCcRIx0g+azhkqeTZo2pJg54PtQe0jqVvm84P07
I2H4nYfpA9LZF4XJw8xxytAXxW2ctcb6c/xe3/j3nbdzxwCK5vKqJ7f+02ifEmATrsUPvGJ9g/nv
9NaV5tB69YkGJi9NtlhQ/U1uMP9pP5cfZ4DBlduiQCKkE5z7Mmm9kxEocoNY8hU8yg0TV9H0Q0C3
5uHrpyn4bJkyqyLYQyZsGtx1VQ3mKKx5enlW8aSh5kWcPxa7lNX7XcJnVLL4s6Uh4JYVNo7guqzV
iH3Z5UgCTzLDlrtcAutbgYm9vyiIFJy+4xNGo1SDsJcEoaVq1MQGwCVkMqSPtwW+nZ+oRaBtDJRK
Pec4nDlAtG1o8liho76g6OyG3T1ZCXMorOMc99PZMYsdtmeGUio/irp3ryiuqTzGv8+kuk5+0K/3
uF38A1yIyti8/Ak0UxahjOo2iEBUWW8jxBhQtchQavmykOOwuXuK1ersLzD4pAwi4fSxo8HY6z0j
xp5Oz1w4u2gRN4VdUN6O1rPZaQeiQuojxsR80lpIKU3a8UoTvX33Yf69LfK1zKcfBN43KDcN4mGw
jMcNltq4qowX8XUPW40Cuv492g6cB7GHtyka5dkYyxBlvKPh0WJ6OolOsMXnZAlSPDfjmKRz46jX
Yt8PH6lBrcXpQ3/unOnQuy6KQT1XbKA7FGsUo0h6oWLhy5OdXPU3NLLGbD+gL12MTsi+ns7x6ASm
3dnX4Y+xnwr70t6krb7QD/Y9uJs08cUm5LHGD+ErUYzKAv0GA1u/PQMKk6E2GoOJpJp7J7OT1M+7
w1w3OqdGB5t6oBKip4DhdkjD6UkBrtcjxFgMeiZL17VGYkKtSiHAzs3WWQfT95xH8cOPuy7GImyN
TzO5xmcLPw9H7bg3TvSCuIEnTTgmxJpM3D51CTWMuNJzt9kracnY9NUcDn4J+xcrp4V9U8HvUmGS
Ct0W08p+UwKo9DzOQo5ZgD0PGwrgNNiY+A5Oo8vBpZrIyOqCBM3FpytURCIYm/y0VR0yWJsVTM6W
AgSfHhPdiwmh93moCO3kW9zYdJlmQrmcrJSfQVd53KiIpIFufL9j3L+Tp1DJypN0UsBL+DtBVPK6
PIg5c/INTEiuCb5FsD0RbsGRNyC5MrJvKjGdtIgHHbbsLtErJKlMVzQiHD0o3jpiavU4gTMMPRLO
BFVPJGrLO4natrC8Wj3hQWB9k+BrAzOM+QWozKStz6gQ2XNLvBXXn130HXMbVMHU3j3ZKQB5eLD5
L1c8cKdka9xwXnAjDgwuFzWYkTwuJrcHYib4tHPOfBJmRhYIfe/wRtTuqmEXxkgGcwYYRxg40xrQ
4mbO7uLs0K1yuredJH0K9wAOoJYoZ1bNAcOWjwqLcizOZolL9WJHagviIWRAhG000WDMz2DpPoEu
kCMDLXPRGgHJgdF8d5nlfEtcqZNMJMpMk/L5iRY/MyPqMY5Ui2ejV7NFDJOob/prDoGjvJvbV3BD
CrTSmA5hHFMRVwJ/ABrkzRxgHgGRt7FIasmpbV72s2feelHrYrXf3ImvObyuB9mCHb/MLa27gYiF
5ev+O7QuyGoMm8vJcwkCxwRb8a+hv/J0UcucMJ3B6YIpo0i3qwk0a6pdVUXfLY6/hzyg2y3a0o4o
mmHcM9Gequ+vbOVSe0Jy1ymwrnT8XQMTRq4bqkMGfJFmgr19UEZlmKEZCRU23qXYcJMW2IKRly/x
J0K9ybFb4NpUt62WpqTAlFlYszxloqSo2U9oYqqPWVz2CHcMdYdU84CPMQy73CqIq15y+E2U7GqG
cejLh/2/WhEFRIQRR39C0AdF7KR9c0uHX5sc1Ii4QtaqQBIU+f7b6kz1uQZvoe+pjZTHoOv2Qrof
aGMRuwoWhrwh5beAm4MoFkpcBIv2EVXKu+psRZ/lgWfUzVMEPoBNGsLP7uTjoVaDjGD03tL8LrYn
DtoFp32Ieb79thrNap18xKpdKJjGL7iSVHf3ngRKQxSEhNYLe59ZNx2j/nq/ptrIYF/sRi0OnpZV
rU/twxunmczvj8L20/rQH1Wh3pq3cfWqYWjPMzowHU1sbqQfarJ/hy7VFjXrUJWtYyQYIiEPfjfc
TpEfXcXmgsnXDwGNFmMY/Ivxko3eIDst2xja1U9uplhu/VsX0VdggXGRpPcM28JnrNhJ7pggdWCo
xL7/WgwxmDC8f/IuXcSE0BKHwQntbcuAUWPfG5J3aXaVOBityQIuMiQQWKiEEJJ7fEAzxHLBwD97
bkZ9b9CJ753tDx6bZF9RJXjSXpLV5ALW1eRy4Tk32yXJd8lQbg6MfvjAS0c9DZkLByf09d8lTQmI
oltRvN8O1zjZdUycfEgMG3gbzF+6LFSIXUWsOpdEkwddVla9KnG3XOtXEdTG8jcjl6cthSe/E482
FvtDoyGn7xY3IpvSBYGWgE11lrH3XG/RFzXUHMTaYEk6tLa/xRYGIDaY1Hclkr6BMFurC3kRs9aq
whAKL6Kr5X+p8zGER+KkQoOqF95HOvacfByWALUxZxVIidGLtfnLTE/zgQIWaqPNx+vbNYlMlYd1
odVhb9bniIbJy6rMPgHeF0effck5g5LUBPUZMtS+5eZYS1Yisu99r1lDgdFu7vA9KZdMp2h9+gxL
5IHTNyzME95v0PXcmsjdUVAZtwckdPcqPh1SSyzwAx591nVm4sRbTzqMY5zOVmnF6eV+htWwvyDr
wXQwxdyFxjZKwwJhIXW2zfZ0QRNt2wIfz2dc8oVsLIxI9FNquGtQLkAT/EGs/KfIW2fh9gz2flft
XVZPNotp359izGGyqQH7Op8dHZuLUxMRf4ywwDuNMEMh8O+OfzG3Y+/CZ26kiOIbS1VoyjfLVkLt
kNEcVpy61L/mCU4bTDUmAs4hAo6gvKcMpf2UuylfhfORuERhdfjG1AoavrXzk9kcmBXgMQVQB5vz
QDhul5LRBgGFIyI5BW5zYN00JBtCI4+Bk2Cuvj5i9S66PGKEyFo4kS6Kf1IkwmBLBejE16HZiNhc
iz+baYLy8Hgaf5VhdiXOGziszRpdvIUTm6aNViP8eUtVD9/RuonglgTK/hQfpdNLxihcjQxObrSP
rzNKj1Us46t08okzJj0cfNSY49iqDFBwUvGLo7++JOCH41z0lrF6L8SXooBTtnHeSzxGcFOhgpJ3
m9p0Ex81F1Ll0OzgaCQZroLIfuaEeXVlQDg2sNPh/BXe1SRIqns06WT80uxv/n7nSTggX1wSlNKf
MXJiwtaWJjO78ZyZ+0XG9fLYuQmS0UFojWO9dLK2JAqhErMjikBBhpK/ZtC7vPKkqPMyqHCfGG+7
cxYbeCqx3ndMMEjTI2gPqFJ5x+Ik0V4Pcb8LYVFxckBV2nN1QIkrGEbG6GE5N8s7416+Zr3+zCJ4
483G7EIEoyNJPwVXF6NZeXzNB8tjSwAEs1mOjJn0wCL5Ma6ucaf7A2ZujU+54PI9jDkI8O8YzKWz
X7zu1oupn3wo29cPrk2lqWObZioz2Nn1EKO+Zd5WGIvGQ/9K5P19r2oW3AGHk/H9j9YonHWA5D4m
mPSMLQgOXFccgUk9B8dfYiawBVFJ0UAnCcWkktspOvRIqac2ENMo6RQvHLIkTAKK4L6YWNMpzXuS
TKY1DBUK5HOIgvaHqWThAnBMmJ3hx/GyrqvyLNAtdm9Rxsqg3Fa0LA4lWWK3QSBfC4/EAduBhVwE
jtS42d3nWgi7OO4XUTvjsrzmcYFQsdjQFXDV37sZQ5RFpYO33/8K44YQF47jy9IrO3sY+5868sg5
HCAVzifMW3cKz9eMzou/tbUFr2R3nIpOlQuem+RHfeVr0kcpPIfTCNNKBS6lS6AszH3e5m1dRJr9
w2ZsRMToolbZPfkdnzJt8l4tB3iaKd+ws6R/vQDsnpdhz3iv4DemLnlNXft1hPJlQ66mx7o6QZyR
QWMSK287LykDmpS1d3Y83o2Uh7scrWHx6qJSHZsSeLaneIEiEOFgfToODyUr05wHT9dffygOGIj8
ZfAWL/4ZWOBsosBuXgIE/n7IhVq21hEy7oyLhqAb0hV2HowzpZoH7GkH25JReCFvKoN+/qTrheOb
BTDT6IFfIEY9zOEG1g/pJu3V6mt6yukBiQT60hLiiWzr47VXD51Bx9DgvsJw3wIi/+4mP4Q/gtN6
Y1CVz27Dv8/dvDKz+pk19Nvc7MPQgUjMXy/k/LKq6cyX67vyZGIveXp0OFSR2QHyoSoAgfdARTOJ
eQJSQAVpJTis/18afgEWoP3A2kHASYWtx7cV4LWuprq4FOooJ1vr68gIicuJ/0JwNby6SCvz8YIi
0IqlxjCF6arIVjBumO6Id8eEUMtmNQpnJAP5jEHonDHBFscHuyxUfWY+dzuNUhNqexwzwXPYsmzY
BSrjy/yCG1xCFB25vLNX4WpiIhnwnDPVKQRe8ig+a53NP1lwY2oR8ysBErHgnRDPG3RgLduBN1cd
vcoR0JJReGzxOHLasWFkch7AC54SjzrzaWrlX+aHfuB7PE1o5u0goBUf/HEdl6l1SPeHlksB2ZbB
0Jq3HLUSMmaxCNn5y9uuVVKASQosQtzpjBkOvtCL43vMt8osoi4Fw68OvhdwVjDezCfnA0MdBoF2
7n0mpXwkXW8JrRZIkhBlZdSVTmGAlQsZoLNReQ5NHHuNUzuzszwecxEwJOfDzLf/5zyAUFQAQ+sn
ztzkuRyPNQEdvLipnymXalbExXI4lILK5wFJ8ZomAXrycHXbw5KMbRoXxOA9PsacFBwdBJsLbtz1
wCBpGDB3PU/4FbVLIs/l03acTrRnwIdFGhpWiUaF6R6SRWotvMVuiZkTauRXq2VLjeO1her+f56f
8VVy5+ogTpmdpmwl7qAwjxfrKB9T7Sm873bLMVQE5fb73P8qS2+519b0ezdfbH2dy7xNomL111Xj
mZYyMiMQ8dOewLkbiu016lmnkF8iIY5dps90Tf27yulRe793aTlDz5/dLB17gXFPm6Srcps7THZK
lICYvr+2gztbRXsSeBo4IGLkNonW9uhu38J+PtE5LzSz7xUsYVylcIC08ijbV26VlJXwoMNj7mOB
GFJcl+KU9O0li7A2SibC5+hr3j52L7MfA5RAosvXQt92IUpsPwCtaQUBbLaCS7Bg0Z9uFAO8zeAX
UJFQtJ9CdO44sXPDRyx1HAU0CFVugQVLDeOkk9kjWB5DnUtUOdprpz3Gl7dXvb1Xd532ST8WZ84d
g7+TVI0ApghG1BoDxbjiedXHdx3XCBoOrNDYjGkREDg8EIWNuPyU04M3e27nI4LnmojBNYyb5XD6
HRayGe7SE41XondmJXNCfNawsvq+SiLk4uoUddM4fUwxzE+FN1oEhYq90a/GksRKwK/fm07Vz9By
vTDheCHMer38x3DHKxVdVJ+4/pva5y3XV2F2r3HfftVz5m8/vGFycwiCiQlL3Vhwym54F3SI28uF
VPsJXgameXIbyNgzNEmvVbez1qjwewzouUYBXJWuzJl0iE8UP2vreL/gp7Ood7OLMFYFh/dorCJc
d/oQaB9fSc4MPFmosdhkIJMlBHzjf4TmUY7yyXb0M0k8IAacLmMI5eq162ohWZukH7YmLetZuWzX
qfgtNCYh3PALec8VrnJNfME8+GkN2DhRnb0QTsqWeLAqisPNikEfvxdTG5pUfnQ8Q05iUWF4M/IZ
ZDc8+tT40vNyj9rq+7C0s0mWMc4Wd8mZFfM9Zz+S1jVwBRpK/AhahOth/QuY11j5d/yuAAMEPCNy
H7pesxiBTiHGn9aXGHDuCqDCwBp9ReOgMxwYyEzOowg1Usvuf8bte4JR/boTwV4ilkOfdb9eKkvI
/zkWYB0qQWuAvhTfIN6DY8O22qBFGE9IInONkTIourx8PBwIt2HILO4jB+ozsyC4hk7eFQiIMfkB
LYXHi+uIHHG1PlBr0AeDPdBg+rAUYcKWyblEZodNEBU65QmRAILSaNbTxZ5SzGBUywP0PvJOyG1Q
Jz53lW6VnEBaMqOCnsegsDeLXIMjzfZYB4ppG1RpxF6Ym4sDgmW8SFSX1dn4kvEZL7TxkMvr5A+r
7950HocWTHv3h+UtGxxsCoPRCRC8ZUrgW8R67PXsxZ/5vJ6yxc5GydF5hKUqUTxnllVyphmeNP1O
chVLnzxR2r0zNF8Bf4xwQu/h4yEFo0e8V4zRtwy7IgiKCtAaJqClqmme6NMJyEgCWASJBCUqxkCh
i0kjJH1mLTYgOHaTU3PdI0UGV9HlQE5RLjOicm+HA5MGpmDMZ86WG/3pPW8JNd0YiBOw2CW3sXbd
zJ/xXMOwVzg4omHkcdP8VjNBE4Ozhc3cGs2lg62fZg3iu/BJUSw5s/utaYYQTeQPszscE8GIaSP2
j3vWymU1/yFGQoc9cj/QFWHO3WST2UMCK3+MKeUw34xwmJftDva0tOW4v4Imi67yNv4FzIf09fe3
bkHUw3Vw5H2jcKQj96MW8b89q2QHY+vKB+NnZrP2ECuxXxE0iVQAbmAj1k8eLiCQVfBZfIjHkGQ8
Ck1XeBHMQzeFFafcwMIMXV+N4e4vt7q8K9YLj5f9B38pXxbLA/tt+TBCjHzoDuki5N+nu0H7Ajdi
dzqcGMqlDBRpcjVGYn0cSY3DWbk/WBHz/W6EIaToPZK3gaYDGXlp+D4mhkgnMFIBozn1WBfCo844
rRVuM2K/18ztMzkVU9SRKHmyE2OtHUPgHERpOF81R6RubxuwlROS4LDc3lU/UVOf0RYjBsGh1lJt
DEHkoiDs7eysWm2783N1UfOAuTTXUw1Rg8FgttPHux7yATZ9VJfG+zFG+PRHj/AGjS4/II+KtdFy
O9guoriKiXWHIL/ATeCu+GoFeDTDW9p7CmmRTFbKZBxVfw9E3Pr56SJdsF7nDNC/Aiu+8zCBGMBU
sT0ECirj39hqC8sYf6fwSHL72Evp8cbwgtifsIZZ9bzJZHoD71Zjzv7DeMwJv1JW55OO3ReLbrK/
7SA8hxQ94zievZf7QYTC1k8PqEE2TFqGDQD7PzQCTgFKrqec9IiZIwq4x9XqGlienTYgl0y1NAa6
ZxFSduLP2T8714p0GK+gMkBCKrKz35s29HTyOlhlHEjUY1XUfm/tUzGE2oQq6uJdCYTqcxKarZ75
GLp9KC1IaqsVkq2SIi+7ybeBE/S6jfIN+07czlDEXTwd56rS6gAFjRhV5y23qVbFG+TH7PzxB2Wz
0Sv/1Nu/K7Pb58qgZT18BwWCLOfrPTuUuC1s0HoMI9qzYY+ynCC/6ffbMQoO4A5EyqK9fmDBOQqX
rbahtyFuHOo6vqTe4IEvAupjxpsZ+g3yIA9w5BX6SZpVb5d28S4yihGL8dVbhWwvmW5ykYYvOdrS
L2HUvc6Bu+h5sUxIBw4SLnm4d10WBeMdYJpEER7fMxpj6dqFs8SnEtsgLJtkS0HCrMQxGm009ANN
/FLZ+piDN1gqQ1DmFcWYFHbC7CWD097ZPNz5gZYFYnkodhAqAZWSNyaKzqEfdPZ/0QNmnKK9HA5/
ulwC/S0xS/tjtS8RyqCuwhhgfsgmI/nyOtMwtTB3wCZFRofMV/we/9dgVfYC+wkheuIoyds9P865
iVLCaNe/fAkl1+nRClBgS/1h2gB4wP0MHxnQ5nd3ZDZh4Xy8EpNws1V5Z1rwxu2TKVRGv9f81vaz
FKuyUYrc6RrhkpPVM61Y3pfc+HIEDdLg6BkYzcAvNR7aT/JF4d7JL+IA+S/8QNzsxHUNOvk8230Q
QZiLtM+GXvslFDV4D+zn2pyZI7qyLSy8xpkdGV/O0gj0JAYXYcsG+wL3vNk9Wi35fq87H0e/rgbv
9fcOPjZOFcWMeU9S1e73NkEQj5zPYiLG3IcRk/6xEiyVN8O+tZk+PcA2pXFL77LAIAfZXn6d4amJ
3EIvlnoLcJiRqW+aLwnChjuYTRH4/WP++zK0pAs3ogZSOyLUrBXAcbUd6YX9jQ3Izkix17Y08zDE
22Wfl7GiLdWzC3ISaGyimiQ9mItZBro4GvMxsk2UGgxPXowobn3jicrvZCFSYln3jByopCW5VndE
HBjsIDv4KCKFcNmRXkOr0c1n5jGKf+G6S0ji2eR9umS0qR1r2MP7c/rimWt/o+6P87W/YcIcKSon
47YPowsxZTRGGAHIGDSaioVeHIGV8wXuFnjLwldGnTzBhLgSwddmwPyZSPPtM29a4600V+cI/pj+
EimLwOV5Pe+aEqzQ2RcvY3+ctRyaySHniTcv7waAY7rK3h6572C2H7Hm+EgzcBbW1MnxWpQ3mdXp
ulQ8R3iCqoadZRi1Gb32rsE+nzpTeJ+Alxk+BFrWyTVIRcP2/8uwpP5jYDRAxUMEo43BSZNZPURC
pTxDxvuqGWNtfobAT8a956D/Ac+HTWyjfWNmM+IYedKiUT3imTBKYSoyoXexPSTAS9Zz+CEqWeQm
IYT8+XgAkZHA2FkHhTifELJyX2GY7D444GyUC+BTQJI9fY0JFSCeuGFGIKFuTL5/wFerBZpeuLBf
wrsyDOAvC/TUlQPYmNmIkQlTwYac/RsDBtHkcnXvGF8AFvxeRkNBjPFPUJoyQQTQKZ1f22C4upne
KVtprpg1q5FvMjGuKzAHMD9YXzA5oC0cy8P1cCzk2ZPpeM78EGAhPk2PkPqNCefk5vGyNhqg+pfZ
T/Od9a5dkZQx+tRMdvvu6bKforvhbHhhBIR1FarS9938h9urxZSGUdg3zxfmC33o1szw5HloPSi3
sVXzbtIevJ0OLrIpLhkmcnUOC+3w53eucvlc6XLU8wal9zu5obZt+sT8Pt2X5ndbXuieZoqVQyb5
nqBpux5NqDmHUP+RbDyFiFr7cFmvejzcHANgi34f/TZYAM9jIVgABM4/67HfWBfczASpAzcFkr/P
JsuAewbhHKYaeoqQmR/0dLHpeJNpf+xG3SDyl4gph4pXCbJjm97di+vd8dk2Z5kR/+Zz3IT3Mj/J
9VPfsXL6q2Y0CV5mhugb75tGPIfb39kpbna/ZVdN8Pm5VT3u9sdlFX1lqm1yfBcuvQgs5dyeaS0v
R6z1MZ5tkp7M1wks8UXca8Fmk43EU0N8w95Svg5vMu9hP7TmfeZkb245YtrZDz8dnRQyjKq554wj
U4mdDbvA4RdVf6rohouVGwcLCuRAupTeHJbTf1tSkjSfSethwV1AG1D2bXZF6JBYWvNSGLB8lYMp
K4ZZiBpyPOzuMlLsKq+tAgbwEVazdTZexQOESmhYilymOI8ILNWo/h9x5yUwPOGSM5N/SEb/sM6U
QEhteraLj9j/VLDv2HIvByS6Z0ORNWFfoJD5jqfo9xg3Y3bcJ4kqrM7jRmkdeLKuD4fZK2xRNNe3
eTKsVVyAy/a/IcGj8LKM91J0iO/uKfmk7fG7nqgI0+64xYjWc0lCoBSMmeIj4jtb/MvMdBNmRRyO
fFfFQDorLuKYxVWerWbC3B4br+LjbbD9NFKAEmo0NUSmqHJOKK8oEaNRbsGCAps9Bxp91qAbuxFV
pgunj8vOjAcOyZcaIPPg8P8cJtkQGe7odS0KUfZ+dpsO9iV2DceV30G5B0uTpgZtHn8YUDdTDw8a
ucqikbhEGUR5PA3uQ2T8hGHRDlNp4zvwxn+v9CGy4HGs6sTOvqhYYDSvdnUOmBrflOM0Dwt8Fc2J
3NS92RhJmdqNT8JH6fSCJycS6lYjI18Px4uprmKSCB9KUiMaqFYMm7vp4cR8bHhTdQE64BNypgMT
PPXMMYbvUHLoPvSbUSZaV6ZvBMJwnWDVpmsF8vJYbbAzP09zdg0YwSWzsl6gI/a8b0cZYMATEW3Q
ottup+rjcsblfXu4vsl/Dy+QMPAr9IEPux8bEXma6o35s9MBhCk4aFHEFVTyAgbcF2jrhnr+Mo4E
TsmTULS7IabYRDC1DfqQGt9okuiMh3lTNgp4mYoWVG01GUG8H3JKZOMau2fRwPXjwd8l8EQnm29m
d9V52iZu0trhHMYzEm4aEmnF6qcIRD9m0dnXYOACwQcRDxXC0PhTdU+1su+Myvt8zEztaeopSb+e
ukAhULjJcIHiaPO6ilZXPq/WoHQZjKNfvLT5g/OisdLpg4KZKTkppdf41I+wra2NgoTLDDNTdEWj
zU9Ss+IQipkO/POIcHNDT82O7n7lmk3fV4hgeWcDd9udGeBh8Nli8kyD59P+prwpAZFob7bazew1
FgKmuwjYVH/kg9KOhh1mSC4rj2QMS5FuBLspOBkaJisduO8/leaORyeSBpXDUA6sW5dyoICNDvz9
ZoQm28fA761eC4R/Ni2DGgv0EBSEv7vdO0Up3iOc+T5SsvbsdV6eGixa5QiwB8coxclp8Txoph7k
pHm0umEvxHgYoSshwX+U9/wHmEKuh6vT/np1mFngJWcxe90pUJrJW+5smePHQzwswLPXL9rvNajs
T3ilJ9E44JfrxHOvPQDTn+nGMSYdo38z1tftGrxlUj+Jsvnn8v9kIMp3xSPQFhLIhb6pseDbpUuf
RBugPhglR8g51CIKLjFgR4xmPYgUeCWB4A/+BqWxFvQNcC4p/Tmx7tPRd1oNnF8hl5/SunTl0iev
R9x5lyPiikCNBeq/ur0gWaBvE1R5pRh7YvortQmuxXRrAOnFxVsSco/uQdZ/GrNt0JMYBZZfqcxN
2/+VkfaFpit99RJrxYL8BsMxzkWbl/R+5vqU8HGtPygwHdq0UnU4BOWgHBh+vyRkRtWqPH5l1jEe
Pswn5OTGchjzAeBlAlQMQFQD/35c8osNT8tyQI+MqxOFTWq+rW7j5McOc0EsJcA3KqNv/wg6AJov
jh2MTUiBrQVAx+i+GF2xNN/pikGIn11N0ZHv+ubtYuHp0OxorE5W+8ku9kV8MefBqDXVMCj77ffd
6k4qayk50lWt2lkt9Q1SMpovEY4oe8TyQQEcXM0t31+3lx9mhYtfabXts6r4zDVPjZebpZTrPPL9
NrXDC7SFN8ChwcFAfptBxIHnMdy2sSChl+kov5IPfBOUbiHr2PSkNxv3Dcb2agJYj3FQzgxZMgJf
i6U+p5njpQO6ufXSlLUTMzDkgRsElx3GsFFr07Lf3iKVzCXKjXd1IHb+orAzff6pUAlTQFZdFLS5
uhg7pe0FEDYE7+nMTl04ll94pqMwxf7jKheOUzF05uFnxIU6NLxORi5QBM3WQ3pQUliujbW8Yf42
9T0563AkEA0vqzGFOr9lwd7ZMjRYrAEWWIr+zTWlVzLqL+2tyYO4geXDFR3G6x8EVG/2Hp8MpQoK
lq/jOnCOerJHXj45WfvK0cOZ470mOXPJ474TsdIYyzzcgMGndBbfsA8+RzFrlMS4LrrcAOqw8Qyu
ABpucQtf29eWyeSnsp4udLik5Wd7/rkBFzL0m8Hdx68VKFL4IegYSYc8jOugCHB80SEXGMu/v+7N
+Wvbwt0h0Yiiv5DNwmSOD/Pa/3psRpJB63V+bMb4MY6N2cMxALGZvzEq6E5scyudY2dkVLtZHGyZ
hoWZ/0H1bdjMZqfmlk7x+F4evUCaIavBiIqdOjH5c1OYcfze4dtoz55YDsCdZXRuaozCPBPEBUJb
RWqYLtV7MEgsVFEPJwNWby7mwTXw/WbKte9NzcCR9KQom4xYMi6E5wCjAdbGXH8KGQT+zffNLZMX
7jmXteF2IELzZnghyn2HodlVxjeDfQWlauexPg2itEebZkL14LT5ee8RWyhBJSapA2v8Apl9w8cD
bGAgBIkqgpDDiR+F1NxLBMUffqUX52SaULoPExiuoy72hj1sdW0IbQlvMlUA7jmQAUUu8+qxw6Ya
cJNenB4UqR40PJguXwEn/AAX3Ijemoh0CZ+5ngYkiQkSiNgn+1InA1ux/iKXgb5vueJ8c+lFqL+N
5YBgagHgxZ52SUyvpJ0/syLMUyJho/zifqyxWZrYzxSCJ/HoQEuDm8Ugaemj72VTgDybsC6bPSQn
24Sb0E/G0nu6c8cB+yuMFADKbMdcdbkmmgiSSSHknltJMztb9Jh+uFDIWans8qBGHkk9c2dkPHY3
6K3wAlqO1xhbb+78BtzTF1NbQW9NPtHVhPqfO8I/L33zY0qwCC8+y1m9hO/zZnZS2Owi3KHh9C64
s/P4NsUpmj75xFRGmNK2B/uo2b+t5VAELKZaeHOTRT2ySZSSPMJXWd7hWY+YQZPQw0Bq65nr8Dvj
d7exdK5234Xkbg5HjCtOT/utA48ivZfjihwsgFzg7r/VPYHiO6BZHZSK3d0n/CfmbjJsZszbGd9q
6zM/GS/7yGKHAgdCQWRylSvqDpM5oeayA4a4/L8Of7tB6PnX+6ct2tZqXOlwRc5zBP19ebzPobub
tIKYj5NleRuHZ+g0FsdbgBVkCy0dVovM9/vU5Il+t7dY9PxH03k1K6qta/gXWSVBwq1kxJy9odSp
JAMKCvjr9zN61a51Tu8Os3sqwhjfeCME1OI1cGBh9b5vXvWX9ZgUs5vsSb+Dif7bhjIVrNxDUiG/
4IWbSHmOsjfR5FOlPg2IexMqd8mBRzOvdEihJwSsV9mm+3ayz/7qzwIec9Cs2+e1eq9KTuaM+v1i
rSKo5uGIIFRlF+7z3Q8KUiAJIicXKqw3TCH0UA/XcGgQPEhzQI8h76xBjL3wk2CaDVrwNKKIV6mg
rdASGIuihiMN7zjq+GiyE2soSqCHZbMixJN/pdGN6qUesG5jzZ8l5akfdhGxjrEmY3AYet7A209U
nsXyZqObzjkNt8Wc2IqZEQ2A4vcxrm9Bt3AwwjKcjGfs2SpFgEdAVrbh7s8rWOK45np4VNnEhr6x
WFohq9DXcYiqnzifHTKrDGzGRX1ckMQJzUFoSoXChKS0AZ2FaOGBU1mr77NJPHVYXIqAnfJuv8lD
mcjYWI5bE8CnYcJld+0mJiaBD6PVNnmLhxryKYMg1u0hgyzquRRZxlQml+12qF+bjnByslr2N2Vf
lfvkzQfMnfE9Mv5hXscTCV3sIbmV8OFTmFj1J0YPPJlI62lXBfWx5zW8fWKKJOI+rS6SDT9WeHS1
jNuLpI2HPSmw7r4wlQJQG2R1rKA9pDrihTMzp94A9m0Vo9h4CsL+2RHMNNzrha/tYM4g9bUFLJeg
uxdm+GSpyjjNB7U+GjwxRMLFU2UYPCNjCsb1YsYaWkIYzIfYd6FAme6Sbts3TowXMnU/gKM/wu1P
D2n8eZDl7E2qGdQWV6B1ug/xXSvDJOFkKKfHB0y+8oQaljUrm3XwT+LOfu3Dx6Q3GCJDUZ4XKPdY
O9/0nbbLb/6biEOKxXjfPW000TkJCaKa2Ekl4pUV6jU+t0emKX5WKvsUMQMDLMT9gCZxfmGg3n39
mSW5MfZHhWa6+XU5q/jZI55EhBA5kyOTFUjNGxUDbLVCIya9PzTLPKGGS5GSKGETtHgpJDrVEe+D
SCx2F6eJSo011bsdmUDEoGkonB+ZThnroYIJLkEbWj48tA0KhwlUAcXdypMdmsU+/2rnRlv4LOoo
me2BEPEKe0pDK9FLHsaVkxAYSXQyJyu+4W0ZJdki2sPQxW8a1vKH8wFnV7SR3LkdwX4iBKlymHf6
bp+X/UYyQIfqFQ2GdesHfDxspPnP8t4DV1Us3eOW5ElANkDeauWzfvUqrAl8VRFP3zqnIaUbxufe
nEQ6lptIL7a9ZFxuIiGLRESVTj6I/LMFRjBGLAfHL+of3a4dSRvdE2/b2Jo5vBH1GvD2HD67H9mP
fNHwwyu9ud96wd9PJ9uWC3GPpwPGN46FT+qYKnz153fhfxHY2eiOlZxUZQIhgjfi5jdeEQpQ4jEB
xP0d/A9fEwHqrNCRPCFG377U2DzkGQm0vDl+1sTjfrXLjCCX53SrqMQAvorDTRuBq9UOePbHe8DL
iY+LUNtZSq7mgA0XYVhE/RtPOJ0OLQcoRRTzct7h2KtTQrJKwO4xx0DGmOM94L1Gp8eICOSic5sP
fz16PEYVh+UPimonGSx6lFpM2Zx53Yb3RjeQpIs9f4WIXAqUyX+UZRa0wTxJnVfnEkP4yiMOaR3s
F1ek43YAoM0juWbDLracV3mvcrVr6CEmJw1wYvFgMuuo+iZ3Z2tWkeDg4NVMXDwbie+ntIf2McoT
HjgGvJzS2uS4/V4ZTIDRqdxkYUnGNVF+dvujCi1igoKKqWR0oKM3gmCEDfRrNfX4/ALrBLK4PrkP
tR2qSne5NJEwPH1lyQtLBs5gIaxNVg1Zni91edr/UyjsUAu3vXsFjRRmiP5bV3efKoTqxo0I1Uju
bhX+GvLg7ZQAn46I+a3iwdg155qEHDrW3q7Z+aCT/RaEEN0FD7Bj4sEn1lN1yVPidzihdsQIfMVr
BQPtkZeLTPdNvJaFCREr40eKusRmsKkK93km3padpXfz+I0097vpXVlU8uQnB/3G0xQboVuzz/CH
NdYP+wyfky8/MMlSlWPRuEcmlpqNmtqGHoPjwMnwIysTKAyuJvfi7xwCW4I1roUi/HaCI322HiOk
1gtMQv1nZGnhEfyX6Vj78QB+TEld5tPkkuA5+C5w35DxNs3nCb1DsZWQq5W5BY91wKJM/UTrtcpQ
oWR7r68y9zPKx+/GUjDXDH/7ZNt50kyb9BdpeWhY9phj2d/jURdbt3GH4o3j0LIEO+Px2X0XyqVl
nlkgys74BzMhJSaDRr/Uh3ps4EI07XTcZ5sljnivzwAbxsVQnw5WxrqifG6wzLadZusRgrfkRNM8
BwUOIn0MhY7mcuAaRutueB3Y84SRCzjZvo9ePsEN9nyZiAOp6ALdTTNHdx8unCXZO/EfwGMf0egm
95JTcUKxMljVvNNmzjPAG+3R1kVdff/QEW3MGbaPvVE+9Bdvuz5DyrqfkICaUd4DX3NbqlqXv79u
gQR6pfyVudPMv/s00ldEN9DE5/T+jBY1cIEO81Q/mdn4rK16/75ZOspvt7mSBa+DOvVnzbUmB0QP
0lWxUcdKUIHCyan7RFSP01vxs+l7PCoviPVqKijXz1k2+4CWKB7UeH/3Wn2QWHKUVasZAzqy5CdS
UBQ8qtuKBF5XZdoICbUhDKJ/fW1IsKV2Y0nOn59cP6GZceE0ChvQYUPg1Pte0GAfXnaj3LuPdCHH
kdw24shsFT+vAalF7EXUIojET3j5Ph54+SgZPScVpPyExP/xj1jGjCQGlBMivoL7ysRLS/QgSDcR
uDOdfEeJAXbErqL3yFviZX935C+gLHtjWut+Q+KiAQrjv1wJ3qC85iTD0L5PpyvA+Mb9EAucGUD4
+vnBKPiH+JfKJebwSrLejMfGkH8ZMdo2sefS/k6xnBdPiKc5AHo1f9QlaxVKoHUWeFBf6RZ7Sefl
1Kcs7tkE+kHBXyUy82D+iT1z+E7YaaC3Hm7RGxocZ66/Te7/xrdDke3zQylm1XyunThNhwUx+UMS
L1OCuIZdZA4YbAbzzmWRIfhdzjlyUM+GEQLdCrH78WpATXaVY2jCNoXkKJ0kM0LrFjofmsx+i16R
7fA2SSccWLWpPjaySF52UxYZOGsY8ZIUSN8gDI/r9ehZrzHJ61tJKCkWFABters4hOdm2Z1/RJIZ
j2YzL0tH/utPNRGfOVLCHzZKBjYhHWKOwN4jzoePTc3uBVAielIzDuTC1kXUJ0JSws+ByBCb6uSF
q8uaXODhb17tQN6omPBNjjGwuVuOzvATbM7EIGObS5yFjgXwdaFPwM7G+mIwYdzg2AMY0O21lUqZ
Gb6fFUVn44/L/sfhhyr0jz1BlyPM4iweqttFyuaHLrPFrMtvDRdIgPDDGOF7JiFmIlVh+FwQBGVz
p1xUBvB8AkSIPpP/oGzBIFPXuzBIOWcDpkCeiWp4HE6RoGrwqvDaNZu8tqBY01E6avldiOyRat93
7Cs79hhO5qaT5U4SVS66MKemdWR122qcN3Fe2ARput2Zo43PVQGaVP8ST7ozC4mwLvXPiDBmDacH
wztUw2BGRKISFsH2zLdf07X6PcWsqiONdR3dBmESK0jMFdIzlVoMOIqfr9POXFvFXGDt2fix1cEr
GVMidUVcNuoNdfkgdetNd56wCs5iX3eoYCBpgAY3ojdhywryDDICG9BOlLREowssKCchvhDeuMRV
xLO6pS0ofBE6UQ2JgTaXO4ZRYfkj8IIVVYR1fE/PsbAbiYroxInt3kQQYvwzoydU1GfNP+KLpC4B
CMU+QQl0XWAq5Qs4f3mL82Ix7ZwAlykxX5Iv/aOaBGfEsmedTu1Kd5EGsQiIRAGR0LXre7vW3YjU
JDijBMKYeBurnn4Or3m6A3dHbxrRn2r9VlJUr4i/Ac1fwWMdftRrt/bPPaSEPEGSwGKNYju5qDOi
IE7iNqzItvLqkcElIvCF9N0+KkdfFYmSBBN+/QHLk4/BF3NzD8sjTzBuQht/OsYo6A0qty2qXbm4
YyFQ4KtJOaDfVLx0MiUc2CKLxkbIEl4K9z4jDEkIvcltivMO2k3YjL/uwUWyptg/Ww4bYdmFdYHM
Jw3UzagTxByKJmFAbEWOmg3m2E+4osWlPXG58J5iGGWGH54elICIXwpikPCGfEpgxhjciYSTGx+t
KD1Ea0ZxOzcT3uSK0ge+E0ZIoSfB+4uOwgvcw45b7cRbc8isVC1XuH/B3yHPODRjyYLPK/EP1kRP
QEo5i8vphHPMIwwEfocYGe4vItTI83FjL50hhLHE5XqFEu/8syaMkfQQnlBhcxZOZNGALOEq011s
sNGDltSPI6ql+eQtlAdfNvIDb4iauIAbcRrMGvcMEmmBiFPzpF66NfWromviMdPZRvThZt4B45As
OGwx9mtc3w3gsD6capvEP9BwaL8WBJkMd5qDNoILQJ/OwhymMxUpJytz4XRHKSJqk/QvRndb5rcX
3ATDi3BIAsoxR7hMYRiJxBf8137Nd5bRMF/X4B3Ice27kEukAdXrvA6UwP8KMXlqWWHEKgWHPLuI
6nZIT5AnUAh0EFxZ3qdzd05sp1CvPd4GN7bN2674j3iIEFHtUOeOY6BZSlu8JOKBJcqHSB/d5QC0
7Dnv03c4iwYhJykoaZ4xvqmzRswqlq41VLZik1MTUl9FCMrqhZVZiK5JvI7dhWAPAY9ZOSmqY7Re
Q9zibhb3ObfulLv4v8tg8HDgtdxpw3PLnxHbwhjgULztgYoS7kShFKs5td+k2olHXtyDRB/S9Kzi
SSY71fvyj4aw8M6D22/gktCPS1n4lFnyFK7pSTwn4sn6+R+uC0d9QFdKRhxi0KXFBakr0il1id/R
Ugmtk1wYRrGEoxhgCKQrw3nb/XDMfS7yDwJ9spVC77Z9bxFKKOy354XQJRP6D5qE9IPv5l60gNbe
xWfH5ofCYlWhkoYgJ0RPhagtPYbyPmld37+S0blC/S+sxuV3o+4xYTVMKXc4rG3/60MPZ+O6GuF5
RBkC86zy1wZen99/q1O2QRxknkZf+s1K7xAL7eKcoq5oQNiEsDfpHe54tqWo/AXoAmnH4RSCRDXW
p339+NaXNanEXJGWSIeZecywiFYQOtvSsLacaZxtCWCbC6i4GIjNOMpjVje0fUNPBIcAo3jLhAo6
SkGHT3gpaWzChpF68XLJYt36T8PNL+Dpy19rfVBtHFKSQ1DZJMior3PtCZBfjgH3eyv0GNkIlPnb
eLhrzhDLkRlppv0H8E769zxf/8DwHIVvuU/RJIB++r2I1IvFDdokmy7z8O6qfqGd0G6roA/04k5M
hK8Ivdk5+lNAtO/duUdPczgjmTglxdgq06nxd6loPaYye4uaIpkvGDMg3DMm7iGzRn52dbarxiOt
mXAlEfOE2IJ7Yx1MvzPMcTyUCWIOmz906V4tWOBYbYrh1DiO8deS18Z9lPLYi2p0qn8mUxqzAHLZ
ul/zDzq8u3+gKgqJUnU4cQVYIvBU9wE4xqQ8Id/nEJFz+6Zo9eZQgO9mWJ7leSOFiGhpJedw4gxk
qGyOJiqKDDau1iY9BfDZ/bv2T8um/jdUJqyOoMhvHlL0tntzhoilsq4onzYfa0xlV8qKPkB60AJD
izdwoi9UCJwQMyD5J9CBHHJU6yKA6sC459e4G78s6WbjJqCkQbmfvg4rsUpgguxNWJmIF4pJ/oL5
jm3UNUiwsjm1st7ngtTkfph+l2Kg+2DBsRCFuqeVsJFD67MnGfsFKRT10P3MTVcWYcVoAkfGhSAr
Yj0MijTZYZI0FFFBrDwsZ+zGgl/PaO6k1pkd8ykiU7MLjwwLD7J6TMYmmHptqULWRrw3azr3SyjE
LtW6FPnj6LA5iiCKYbu0C3A1ZoyuQQdBYzgbtXviZ7+Q6DIRLSVCklY3+Gk0OnyKWEpPZC0x10jD
hrB7PnM+7K9sK+6dLRFtZYs+7VWyF4noh/ovDk1OU8JX8XUhY2O0bsmxzHACVA7m0uh1JHPES0Zo
XXA3Xz4Hc1TPyr9kpKdOU9CMKHYTtpraf4ub8Aey2tk3xSFiQRmKhBK35p58EFqduS2GFEsIjMJ0
yaUpCIFxf1uJIC3ivT6HhBaCwjo1hV2t/00oxEt5OB5Rdr9HqEQWXODcJWNry3xPAArTf8oz0PrQ
WgQ9ZPyleCaNTncHDD6UWfB493wIqLvfPwIT8Iu45axdVha7PM9OD9yc1DHxrSDLBTH289GR42D8
MESSbjdFTkR6BaEQ2B1zbI8MEVOal4WU6MHtqddDZpQyJYPBEVPCWmR5aR2dwewSaGDI72Ki4oNY
GBtC8Hl85rkd71/88YuBT++Lqcu7IcgVic/ea5yJ7g/lhIp/i/c8n5LdDZ2ONolq4gttiGdkpufY
Z/WIMgi7PAI0LX+oRUDDLpp6BswzpmgWqDXEiE1UQE0UwyaepovGfkzkgZN0o/az+GCU0hYaBzD4
ARhtUmvDVJ7v4RLN2/Iro+ck4YDSoDXQvkpLpgqkuVfPiBReoHnIu3+BUZKLQGDl4NwDSCMmyLBo
pOsH/TOQXAlO2bkglg7sbTlwWwZAOHg6kR8jcMRf2H/7Rs/txCGyRswlX1/quS6WpbRqUTmWj7/U
3H4/a502ulXvvShoTLsbx0fug2R1vfmPpi8wZlPxql6g1uM3p1Va2Z9rtU+t2MCkVfr9Zd/vedl3
HpPCtlZ0NsmtvqCjYoCO8BugQtf5Ev1z/XydJqeD2jZm7CmxhTBB0kI4g++o37uoPSoqhgPsTaix
F98TIz//jzCJCsiWu/J+eaXMsMjqWJNZcvDDEjfn5mTo1W8+6JvbcN8Q1CemRdaNeUeX2KHuWSSe
82Qjdv3cUMpaWWfVy/aPhdeBqpcZZgE76EKSNzcgTqt1d486rO3bx9rlzIpMx18bKbH3xROusKA8
xqs7a0QlBOPFRd5X0uiFoItUEhF+ThGEOMU+Mw8Z45bgh2SFCW8Hi5D84SfLEBE9V9j6jBgW5lYE
7RVMm+PL84IZoeL54ciOwLaD8e92emcVefT9lDbpXBSwDJOnW4Pq7y86mRGWhpsHLyeDTorryqUF
IiPq0kLLzpmV0c5evH3EJTxfQlkz7M3hPddhSYrB+g+TmfSM5thGwyMO/EXywahYVaL3uLXSI+Am
zXPb1jGG8W6PJAbRlJcbgo8iFP5KMMy17DB0uf3EYZT0ntE2w9IAQB+Rv6MNn9GbPG22Kftp8Es8
PaCGUwI2ste8luaVjWwJC5AR3U6XbE0Z8/fEOGYMFwS9Dc9bsGnYGhhBmMNhjm94rKEEfg2X/dFy
bYzCSRftgRvAi6XOqmz0TDMtMi25571phffAkwGvllB8d/8podLZMCiFteMBIiObKYBNHGnyIjNk
W163Dtn299QRZedDAVBIKIuacjiTOiT8wvEjeS0IBm9tQMuLdVQc3PhWzgJym1NdRBEB/56rMgkQ
hzPs6HpIvdxPGcfUVUkmPDCZLlNS6fQYfiZqRnsxeAKvzYYcfRbrjC9FuR3v7jHVr4sHgrChZvhN
1DpxvtaoulMJbsRctsL6ScgdP2AB2hWyre5kLr26eQwAwX9CEgchUTKQfFCWqfw54CBVKnbJH+CU
4FOUAfcik/twD8RvvOdl35ehvWjGTcmeE2wWhtPM7tXcb1RVzrkjy6NmrlGB5dL4vmJto4cLmvY7
oPuqRLugKZh8AXfiacM6oGC9HVJcoHj5Ud490nHbm0lXnLOWkE/V3uflnGMKNTBTgSrrCX8tlT0C
cMjjnwx0G7YJr0zJc3G3PfQ0DweauINAgZrhxQ/WcPRYDqLeuAXw4RPCa+YPDtXbDvfHlKubRwM5
NKqdMb0d8Zt6qkt4zCh2nkrww+2kcAJ6kQ08r5+zRGhgpLcLrwNllMwSaFIrgrNRfoz2gtq69Rzo
HiNxYE7ulfO+8le4B8zOglKDLUN6+ITEHopOEHWX7NXoN0YZ6TBw9zpfJ5kWS7wM70sQjE5CA4l5
G1gcXeSjP+kPvL/GN2TDb/d7lcjHgPdC+UkQqfUbjB6bt4OCzXjZMgox3ctUp197b+FMCj+Gp74C
BRqisQcd1Oy6iG5Xsipf5QqvU37EKydjP7s0PhF7R3kuKbYxrrEx7Z4PL/0i4caHkAU/nCAcZZhJ
OKT0R/JCXRiOOgHV53F7s0Lw6GaBcmB8brHTsYzy5DZuPilWuY8Hjwh2DA46qTR0YxGv8EBeS25n
0MHrAmrY2nZPzO/AgRCjuIF8gMFa8SBvuKs+gxSxS35f4p3AMqyPpQPUIvoqasRgRUbqbn9UaVdJ
blMZGfB9WiDxM+zvoTlRPCcD/TMYKwGnEIfehsfZACsZVzQX2G0EnJxz/LvBTYDHol1eQ1fdhwl6
NnM8YH0uPHagj2Dk5F3f3SMl/ybWE6HLIASrnBuROHcF73tAG2r1xABh3efABD+yt1Qra52XZj+M
MN01Hgzc6jtADOH1Ei/FHqsR+I1LfsyyvWto7gq0ECS8utLhfdbPA9GHHnvi2KygDKVvFxbvQ+A7
VcECaxda6sJhQmUQ1Sz5Sat30C4Vplb5ol50l3mdY/sloRCF8+UdERNS1rB0SEOZfyWP+5U7NH1A
av1zqBGIxNY2fJ6BEdlIlVGhjF4XlkaKfUu7PjHunN5ol5rw2w+7aZ9oN5hcVK7CwcTW9iPQ0qr2
Pw8n0rJ5+4+BG6o3Sp6cb3/cnbOgDSmc4pzFt0beGYlCQs9J0FRN0MjW9N/homMZebBcoXp4vSCh
FpCgN3peAtZvCDoIZgKGoxqcnsQPGnZqr4XyrzDbdMrlni4qZhlgkmLZO7DcvyBR4dBZDCtHmvNm
saGZY0jKfQuayeyRbinT/s0AMK59usml0FiCqLpwila2znrB8wyrl28wxvLtX3Yzg70b0qeWwWW7
HatyNUQUBz4xrVxQD4FUAKNAGMZ+MyNWfszOADxLADEJw5TB4UDTRVR+cHfA5uWVvuDUA6g6mCSH
CnMx2T45hhwh1sZkQQfFeyR/9mqMtdCqTyDAbFh9YJ8pvgqLbc9XZ+TXDbfvu8Mi8etYmnmYya6T
UI4h02od7VxiK4XH3UuIZx8cvtuHjUYFcLsJ6PDb6qQbkkZMmgTHdFv1Oa93FIiOn1PlY9+naZgs
84ugXdfGAr3M+LVNxxwahZiPSPXRe9EEBYkv5CNM2qPJh4h6BiDmr5w8JhrhC7D4/J/E8AvLxSmS
oFwOzBwcj7wLPhyUp0fpyv8MUPW0NDys7qu+bbCQonTKcTNtwIKAK19ANZ9hWOxI44BCGgyFil9H
JkaYGk8mR8w4fFAYWQctiBo43COsZu2EvmyrXpfkghBdH220iW4PVsqqf8hOOY2it0t1MhwqzCxw
9XjV1TaV7A+L9/f3m3TTxMOPI7aM/vQsenK5LaUwnWQr09N2MhMXqxKS36lENbaQT7gU4o1EeFHL
GScs11SW8k1w1xPRUZBat3yvCxfMATcCqUlC0flYp3Ag/CJ3qLF2nzNSMMhAU30fJFEk9L/Hdxrc
yQuYmwFh482IOJLHOj8YlETMUYmZe/i6amssYLgMdE/b/kmnCAdFh2SRNYDaQ7JoNM2Y0BP9/N2g
bIkyXFF5oHjmvGFfB15iuM9Xbz4X7qAP1JZtauc7y0Nr44g4t2CyPKVU/I0BPtIpDZVcsWckkwVP
dgV35bb4p8JfZE5FqO/TSubf0WMJhjJhneMkfJ8rTOQQMkFK3mPrkyzIYWxULml24G4n0vVhvyAS
3iPAJpKrhWfkdwJXxrnxwsQCFJ6Q8/sc19tknk6/KP6b/cOnYw6VJXo/b9snXEkkcdfCAgHnQNSb
rzPZcrKnOjNbaGEZvfDpX/sh+spzBzbL9QrFffU0OCw/opdDc6lAhFmUmfYbgrp5RvU1GftTinbg
17ABRAnDM1N6tuLgFC/ls1BR3QMxiidj0ng946ye4+nPUSzAGM+0ES/2XU5y3s95/WX7Nwa82jpW
gYH6QBtG5KA4lOC0k15w8+Z/sJnWEYE1ysbXFErAQy18o2NWNCmgZiz+jhSBeGX42CAJe3iDS0ID
190uDD9JRlTnFKta39UOayJ36odkaiN4kWV51D1+LZ9b3S4CVnvUL5ruSz+/+k3aK9Z4isDP7ds1
50YzIsTWeZnT+BVo3yXGq/q5wSasiIwB5BoUaqQLrXCpJizUGVmMSO2xm2QoMfqWSSIlnhwsmB8k
qoPhb8xWPwAvZ4uAUM1GcjGWAgTUv25CcoGbv8YyTzWmCHH7EV3wQr1wQP9Ta6cG33m4M+bm1Dy3
tg6cpzB72IPXmBbWG6oZe9RsRuZ5M/hNMjL/+Ot9ALyhLiekFtiED9KjpsRcBQasqayx0VnVIg7j
a3cUVOVjrzrt8oGfBEhALM6gyLiiXuP0TPuAXbmveUZDATG+LmjNqtpQ1DC5rfIZHnLFrZc0aITJ
JA2YTJQda+7yeVEELHGfZ6FyogsNSy/QBRfIooArUMPPxrg2juaJwhMKpo+/HSnnUJJHuBRwk20G
EQZgE7w4CkzpL8MwGxSbZNKbprOOlNm+8w4wLz5DxTeZZXJCfz3jkBmWuHBTRiliOQT3fptxsVgP
eZo3L2b3hSJ6au8TinfRA9l9qmA+TjKprmVUpiDXMTm1Vec8uyGHWKajNCDvnggtvvuEI60BbwG5
w+LEu/hNZa8kEwTD8IIlJnNZccy9wSsrUARwcptkC2ngSEyxmy+p0YaVTGQaCDm3e8lESIcmIiDg
A95f+4hSuBV3GTQnyh37AWjVrKEvCTNhPXOeIzNq4YWeXnEAkyI3ZJQdpNF9/nAB9A61rwXGXxxp
0eefVZGQzMCI0Eyz5aJYXbILcxpnwzGFGCjl1t3gkb4mBhVTDoc2FS15YuMcQX7Dlgp3S3kplSRj
oq8GHE1ByQAkVgo2ZHbncfxnkEsOsGWOECg4yhY+eCjZA1fe3Ons+qdOCDPqZYRDijWNzAJoJ9A5
Jlvxytjq3yeD7rJsjsvtN+L4rRGABp+B/5g2L0gLuDbqUxYD/I+oimrnuI3tM0/ONIvoVsKDoRMM
fpEmzZ5H7OW+7P4fhaPMnrPeP8bbiFoxiJoLNAw/FuUT36A3yVpRoAic+Z3++tHHA12G8KORjYxE
ND/kAr/oaua+egf6ISfG5ePzpD97ro4lQw0GCxW5T+IYAYWcQPwQDnM6+lAD6fUs+66INIdzkNNz
vJI/wWMrgi9QVCEuxyXn9WiSffhfivbIDuNjCmqqOXWHQKzT2++VNBQ6PwH4MCKJK4e977ZNhS+H
Z1goU3eGna0BAdmXU8WvvsIGFwe442GOPW316hEh4BEZjXGODFe6L4GP7mOqd05USTYQQk9AfFBt
h6oHYOiKb7yX7pZSUYMUNhwXUa51I378oLDctPY3aMD9Xut/5YgQTL1L3LqPX9DFZNe1IbjYr+80
oMGwBvrhGztANpzaGL+ydLE1EZiowxwphuCfWAETzDsJkrhuhhKtfcy2BExg2cG+05w76ZK8mbas
nEiqpbyDcRu1J26bL9oIfnxSR8ItQa4vNH3ucPUeJ4OEbxunroxCH1HaEpdPR/8bq183y09qoP6x
GpPNSuYnvs/Cum0GXoVloiQF+OuTABOCnePv/MEK95zehN4Jl+IrPg+NPF51n63rkekAX5PHKXLk
Wc8n9zGij7Wwc4KGsp1K/pSHiqdyAbkGmASgxCkZYI+EA8l7IX9IAVfh3Jw4MAEyjyToAY9jWxwL
6lu1WR7mSQDUg0S3N28dtDtUv8tRF9TUqPHjhFDNRYwQI6E6c/JmI0Vwb+yYX1V3gHZVuSpXYmt3
5EYGXfTiNE3CCriO+AcZxZCrcgqdI3wG7Cqs2P3Ntx+bYY3mY47XHAuMpTz97DCPKfPBnE8QrTRH
o3G66c4gl3YWGEuWhiLizMKhYCPNs6D3mKCdFlhRuslZwM5YtFhZ7qTCLlUOQpr92r2g0r3njqZR
IBIvCaCScFsTd/oVYReCVys763XmkEXHI7KW3ibhnEADmrwyIj7DGpz/H4v2UMe3E5IbeVb7JpaR
xIv/SIhAbmcEnBgI/+Y0MCo8mNGGYgEPTcQJ5B4QW0Hgbj8ITpFg3gU5A3kxf4UAr1/cn9De9d/7
b+DWqz5foURU1XaTbKT7DxjdcvlqiXpmfKNn5b5uT/c1B1tOHVuMrSgA0BHxEaIitBD/1RBivAAP
KQpMJXf9m08JtQ4+yBN3Gl2EuWTVnxlrHdgiOK7AbbdU24rJr+eTQg/iW6Dq53cxJouzj+xUKD0Y
MOOA5tkGYVslzjpaOuL6fJe9I2KKgQ39SUZIbrpxb8gUSu5DbpUZQVTIVPjGaD9qgYuodx6PLfg2
0ULPKgR9ZPYBK0PgaigWsGUs2Ty4uOhSDbMrS8xgwCz/uVvq2Rz3CHWxZOn6Y0fP+eTZSk28YmB7
E6lP24nN2Vdg5AjU4d9BNzN2lb5dm9QQlmIh722UOd8H5S2YlzSBJihemJjRR8K0V06PtOPW2kpf
OwW6ZQreYrGlioHmmlHZuAQ2XFJpKDK9qSkj4+IBAUagN7pJIjgzt/s68R9hJKDfuKBhvMgLR3ry
mrSEya6LeUEB6GQgWrzsuo8un5qGSLrNcX8T7U34HTTaPDJ22hLR1Y52aSdLglttPWRcbj3rjk5S
XELGIglvj4o62SIkJO6P+ngn8EU6vwlyYnKLcByihCf8nTD4rYITkSNTNlI/zgsljIBDeyhGG+bD
u1iUepuWS8xDwPgGJ7Z6rvBBsCJoNgEaPwvmzS8Pt/Hdtibb20iA0H37C7NPSA8OWIrqqAITcdC8
I3svJAcQ3o7IAf/0yIMywe4Uzum+RhxkuUleK8DBdx7E5Th57CE30CHjgTAPeHtR0rbm1mC2Nus1
PqWe7iZrqPKixS07WVBDDYkrsS+59O0aG6AXDcBG/GYPXRfhdKBI7K/0I2ByfjqEPAmPrJgmADcI
k7/bSKHNsUCHSawaOARG2/HyW0d6vE1mLcA8h13esaMtdZqd5xwAAZ8R9HJXYDntHUuQ0OtjE+Xc
s8cWVI2XKo2rctgE6v1uNdFvU3w97ACqupF6zifivTYcUe4EjnuD8P28vvoz7UxTJcL2LwMYeXPM
XMoGMb5KlNTAfaNtw/s0bDecGrS6GSKqxy8ht0uTyGMOFQ88+6DYzPUc1OsQ9TqPjkit+uKyQOQc
QEfJNF/snQdRfbZxzjXwUTxcaPmM3yy9hZgWysotCz/LFqq8AfYHg5bPXyKDfgFgPw8ZOsNfgBvl
RWQkRt4z6v26c/gKA1JfyNe5oFwUVY4Iw0Iv39/do/e1SxBFQ3uG+GOeUCbYpubpD7+u7qULnYT3
SaeAEePAAHFgKbzm8ZK/nJkeP364JryCzmmv/JuAPnK66HcTVoo78kNi0rDEVsObFNxXsBeUBHBe
7lCyrnJhLOVNcvtiScCLIGgOQvYWPOegvPG0WL03tyONYNbn5kLQcSaUqfoQzoJOMIAEt/Kys+gF
U0gEpWozBtR8BCX/cX4jjTufsDkhg+RCH9gPeE7xME+xFA5AiMP+iYn7drhZz1GDD9hTphKsFHdN
asuclQbDqhtqB44jiAHahj62pzNYcuR9ROmbeRH81TXmTdjN1XE3N9ZEE4wQDj8e1ncvkfoZvpGy
ej95kjbWDRgE610tcoaVxKeVLoFUMuZUChfklmFRLu0chn1drO8Mx3jQ9ChdVvLox6ND7RcbAaNg
P/af5gXcoRHcSUZW8R68TA7MtagDEAtC2flJoITIrDFdIBvani/nMwjhxy3Y2AiHezoaRgXv57Ud
m7p8vv2sfGJMwbryzQ9OCP9kMlYEUwy9hmIuLA7P+Xv55MpdZYLkdnIJ4Oz2fNPnvQpZnOS30IeQ
YuSp3NsQzJKlCSfms8firqsjNnE2C3YPHuWOCFmfENX/Y4kEaGnTRiL/0QNrx1rB/F/iu7HfVyDV
saEhchc6/q/Yb2Sm7MQxD2/WKC2SAELQbLJeP4XS4cxsxmm6dh5MaI0ARcWtEfw6CycBfgYB03P2
QcWCHlq8AArNcFl6MBVmCOYKyojJ4X80ndeS4toSRL+ICLx5lTdISAjbLwQ0I4T39uvPSvreQ/Sc
HqZbyOxdJisrCzWXlvecNHus8oIZLwfKqgYiZDOAeioxBf0J6Jw59HeiE1Q4pA812rq5epANNOUR
Eb/bp7AONZW4v/YzO0YNmMbacX/bnc9v1B0k23cfpIiCE86SPZ1DGaq+nA98THpILzAIzXUkvuDZ
HdxC4hR018MbE5hO4k1h2Tuu2LXXXxowGkf7A0/eE6ze6EOogQxVmFWIaPBIRCHcuvi1Vp9zJC2q
6iGhYKF5EpwT6oZGIj4epVVqvZse1ABvP2yXDIrBbOuQ6OfJB0IwJVwZ79YO4QAxJ/ng22qgE1Xq
n8Yr/IldEL8g9ufVjTGyuEEJzQZ1C8NaE2EV8uPWVYM+S3cXPqcUVHyiinLSIhKr9Ndsi+84hotN
rzKtIsBNJ2/FoFmT5wiTqvwL0txyCTKAOc+MK+xjOei+wQbQP7QnGa+dSNpH1Uq3qDKzmOmHjRAp
gC5xBbSbQZvEGttysYsc9jMyqR7tS6EAZqpB9V4lZU8cxgQH238z9MVDGLjOI6B4P6EfA8qyGjxf
UJ3ILstTJhwzvDV+ENBvGN9DZHVqO5fxq0lnWnj9B9dhA/CF8OLMOjJTvEwlvIGH/Tn+1B89gpD7
ljUeAFDAE9GQ8vDDUAa08xrSoITq0j8y3xf1hxT5Q1W5j876NSCnY2g6nCRXZ0ccR6RGCtfpt6n7
kF+c0KeqGPVHyGZJHm9kXO8780k1Z1L9paJ2s8nbQe2RtBzAjVDunZCsMp2vEjZoF4apt4dHSxjK
NKtwG62jlVvulWnkBVKebJNrF6IEdUpQLzhWtS5SsI9HvxTc+jM0Ww5WseoBVQc3qim0Kux+iv5p
REmXFsQahuXyS8FhS29OcGP3r1BU6tdX89JjuNl6K/A1C8dVc/HwnDj1PlKK18drUKHgwVTp47y2
mFVKQbPcQUyVoigTrCF9AMOtfQah0Ru1G9Vpp6J60Uo7jbDmPoJdCM/7QlJyJ34wWj/PXyzceoBQ
CCgj4UQtoCvsSlmfDd2Kqr9FjCNCMvltbWJ8Gj+M26QH8ZHXJ43gOGjkOB+CByq5LL0CVRNAnpJz
6MS76oDeMHqe6QQrOZBBiDvJ6h7D1hYws/NDnMt5X64L4mZUB6nVXjlhgrE3od0Q41CtjD6dMfDA
u+kh43l69S7MmR7X+ljhdlIwkfH5j+k0TIdz1g3oWM+2XYJq6eISjMq/D5Fi+Pr3cBkCGuBz67/0
IH7y3Ry1io9XhVqM1BRjN6jacBtLF+RavOovnhsyCwPK18cem4gnS7B+GR19amv0MwEkJM86/SZu
La9DiJtw+2lGrOQv+lqNQ/wZvajCt72be+w9/r3gEGXbXxaI3aLtFO++poafFIhqQo+2WxV3e7W2
yQxJM5/eUxTY6X7excQFs8lN6ie7eDUzWpwDmBmze9c0YcFsHLR7la1HFYBK0i+SDq2y+4TeWUpX
HyqgtU/vSETaLShzYMWriEF6j1JSA7EujTcxxoLyAayXyuD5ylop8dBgluES3hOutxSpBxNCAkkq
Cuq4R/316VDd2owutpJ8xY8prQw1t/y77xYVl4iItyj20Oyx9pvZI2hFrJe7MZbfqfZuBCKYLsqX
JRiuJ3J3YCeG2MGxxQANkOinOQEyDJgPLXGdPkqN5HSSY4IjRXZ/hSUtMvXBrwZI7FnS2oTjnTJV
Ctz8BSuH7BDeL3v/vYSm9YB0AoIPMxf+FFwxpu4Sw8RXUZRdpCZiQNBeCa8wllU9zBGaMySJcrfO
3fLvyX7TkYIePVH/yq0mCX19Xq3f+RjkW+CA0IJtFGxidMhW6XkIWigclsIB3lakNgCh8Z5CxN5s
cQXt6Xb48ND5I6AnVKKqsIHhvGFqnNiInLvZJ8ANds6WQyBx2iO/Dkt0LsOQI8dcR4JI2oBuMGjw
W0+XzgLqr5Q56SOgd0d9CwwA0gHpgqZPgbFZzN/bR4BXNzzjxTu2aMnp3Mk6aJ6zbsqkIc+WzBKY
Cu0jYDAd4kMEY34fBlCpqNj/EPsF0aBD2YQoVTKTusVa84R/Hn/1NMf/4DrvxULmJ/aGSjLNRP5s
DRv7gvVAxKHqwOT41tovbpWmPsZnvBHPKCVFSjCwWDtoBDi7iOr4wUTlQnLyTGCuMz3MPUXbbGuR
expPb5WpB2qLLEHdY35SpoIXZS3kS6hnUbLSsLkGvVdn7+q1YzT5vUO0732GzyXlihdbYF4KWug2
PNxbvHoahdfCmvXHDIpps7/UoTksWZR1SfRAP5qUOjcB4wNoIYAlxNGPYA0kXfGaP1AwahmNZW1Z
MAyuzwgLFlMfRmy7vzmaTNFxq+FhWF2UkpN7+FcOn8bV+0wJcZFq9eCJLs9o46O/SICNZCS0J9qm
3TpyDLQrJJfoiid9mW1nnxz9Rk5qWUO74jK6zRHuJflBdC+iY7oy3ISfaBOsrGPI3HG3DeGXiCY7
0l43rKytl4a7t13VL9vxniAFoj6EQ8YcgSFf5zdKNSOpkvEF+4G+ChBkWwjRxjn1HvRa/VTtj0O8
f3NvDtD73ijSMk7a6YzuoF+AxS3ISID/0Cpm/2r0L+YwpflCEWB4Qr7/M0RIj5R2RF+T087GmIun
NXyiTvH4pWEFDp65xPNx6fRWQjntzQhVD0h6td0DacTdYCr3EkE7RCXW1oi6zsoiWziGLX+TPvnl
yu8zaP8AbtHCRyEtX43OOQ8CmaHV/Dw6DbDCftU9TFbjGl2fyXVRQBa2V5DMLOaWHBrWFhoRGqEX
+0mjH4JiGWM0jRul17Dw4qkyS5kCqT5zuf5hpM5umknN4GJwgScWK2mPdWSxaiRMyVoxs3rJsw6p
oyMK0ebPc7jMqSZfXCqphYEcVdxBqOvyp/3Be+rs3LiaIwLCRLsFguPdhwWVxfpZ9Z9wbp82sDeN
NmDATtlsTJ72057ADrTwRdbNOdtvl/XB1JmGr7EzDZ92vqWaEO/0ntLi6+6YEPRkhL1e0qhR1Ven
jqrL98RJL21VgS/mLtjYj2hrlY26l1FJsof6Q2NWJDq0h6RUh1BTXBhxjkQnxUFw/ODsiJUyC4Gy
QE5pyeXraOH2+D9ELoc01SwFev9m1mz9jH6KeZw+rFKrAXRSyqvO/GWjTIT+AlSCkzEcArhwI5eq
RD89Nr8mctCtevbazGlnmA8bvsPtfhq0ujIPnlZoDEphFzaTNb2CFfVGjpZYkBr7zQVn91fMnkII
hKi4FUxbwWekN3j8U0RumDY0r5ixuu6m4iCOpwjiQ+07+1CvzKfVZUpA0p3G3JOc+8fdI5COiFm5
Z6A94CoVu2y1kFU4DlB6tg888CZeGsImDTNaDQf7w+yfETMlkTmmp5RootdaWZXe0duPNbWE8aZY
uZXz9GY8tBXfraxOUprqMQHfMd6olfCOdXB1sWt1KLiai0Mczf6jDMmJILpbDQtbdwtTyJpg/dGo
U/KQ1rYZDa/1yNeJDbVBs3+JnD23ce1chsdME3a2VqDnzaK2sa26eSyDje0F/Cv/LsmpZb5j9cx4
SXvoOK7HHo+AB9KyRnQ3WzwQFG70wxeX9WQHw/l8mKG8qUXmMVOJxomaEY3gr26NCe7CIu+kHebi
UAJjR484TRf2MBVsZJDCtUN8+l05tG9gYS1UEcxpAfehOnmZyQ1FqICHYgZoJc0RT2LdZMtwtDei
cLk17ij2HFxOPvOCz5D5CV4booQmBL3Zx5+cNIqHyggXXm8jY8wShqZpMyHV3OEJNkFz/EDoRQu8
iszMNmmY840BS6LpVS2wdnuGlAcN7RPN9B1WQLY0T0Ns1Hv3bdlVpyuOzNj2uEchZsbYGxa+BH9C
hErzFcqzji66jgYMr+HOLaJr2PALt5a8DibqXws4mhGN0z8Xd7Y4F0aVCVbX7N5rO+fkaO0tlN54
fkXD4vlo/4Ho0BIqko40hXbmErjQeUkOqHCPC7YS7+4dpsOylTf2LaKjH+Ujd4fE0nOwt4Zlj+P1
mAMTsggCvK4H7vL2qrjrCkwvvK3uYolQ1mEo7w3yyOGHJcPG2icFlAMwxiJkjLndCl4j4VkMhGFX
+xsCK0agiU1V9B+jNwourby5Zv9Vu0gdOmyy7gMsFTyLq9BKxpY69NX4ne6Z7cN5u+w8mRR0wswh
RIWUjY0GG7QVl3nA9pqe/8NPNcTEfKI41sixMZwmAph/A6gbDrEgkSBtbR+LxhmircSeMpHMTsjs
1+YvihzTaTw/Wjomds3hPoM4sZwh/fRLmCI+oGnqvugeaVUGcxSuu1N6MDgMY4DY80AgZmfQtF/J
ErE4Bv146UwT2mR1ZYfuGQxbKklMbFhuwpf77J3Sl3tGAOoG/ozd9TbBtndi5lR1kb+Y24NamtYe
cbete8a9hGBqjNEjU1PsBaYJIApddpy+FKzmG6+Ki5FhZ8u1bQxoluGruFK6blmXF8U0xhCdMkby
oJs1bwTzDFk2dZdDriIQk/W06yE5OgQXKEWyMDt2B+bYCiNYYNTtR6M09bKsbAR75ozc3EOqdViG
bbRJJc0ovTJU3wKb2+sSMrrcH56YAYzX8TvJc4EH7iRZrvdo5bcVwWH7MOf3MYpJbmVjhCxci338
NFHyNOkRFp/har+DRu9OijrygpX2YtlA0MsKQytyImThw5IksmlUvFg76IwoAJS8TRd6OjvvlYDX
Fsao8Jmz0elKcAGLBS4Z1PgU2UbEjcNSiIYIC80p/BvO+G6Xg5YB9x46w8mvOB+n09v5G3/XlQA0
BFu77e4GdVIR+BlxFbhlUgy4Sxy54X+onprFP13RNZQ94t0RsUy3/UOE0urRdBMffEDqoEjK+cl/
28jv+D8OrQKvgyMNQBleRkLYWFSXGXklf+WsudObH97ERyJlxcIgInTfFm54B2keNI9QmWa6oD1+
MSVEC1qEoOHDRdCK5z/DQlSgvtH8vkeDrJMCPZDjgfpLs+ZOtP6itbFNV/welUmqyhwNB+fDQPJb
0SkH/lOVE+zwFVQakmY+hJoRqm2g6T48lNjGHueet/TSZWo9ezXjkYxwNFkm3TPTMllIT5ubsVT4
FEwrLqqbBmpYFkPg8iqLYmMHdYP/2ECWxTCULKgSA1Toy6K1beNRsuSiMAJbhxukyD9HBa4KBye5
eimGAS/IEkQxu4w9oXHg8VPnl7TDcGrG7Qcjx8CqqndDn+M1PP1cfs4Zpg2G3MOFVGDNy0QmKxOW
ofFwh4QpFIm1mulkJE9smYhlIt+PHqGumJ6lLx1YgcIMMXWqJVgFiFh3fwiAb+1siv32zoOzjtqb
HhAeHd9W4Gjl0e9kK1evcAlt7JC7crZPVs0Y4ShTdsgN1hXXPswCJOZaLv5uXucDN32tD2mcwfAy
EQCU5QfKRlhrlokx+FXmylspWvfOnadj2l5GFIEpWmOaOLH5/IQ/jTEHOFBFp1X2bRxPTyMqQnsf
kUU4qqSCN4i7K//GA7lL0YdH7qDziZwp3tdAa384NO0pUdPHnPXEiusmFQaarCNycDJCFLmsNroW
akzvqU+K8b0oqppNshLako0XQsdMrSa4LaFcQnXEKn2bvQtz0fBwJjRZq816TW6C7R74fTdRps4n
KVPnWyqCBdZel6/AMR4e7Ky52CCaN1UQB4OOpKOTNtwbE2+2WtJwbGnn+G3YrvLbggYUkFzl8Xvz
nwaGwnexf39fFPa1ph9YTVygNZ/DCmVpAoHSJPrGB/yZdG0xFO4VPRMS2w+iHu4t7WP4NgT7nj6a
E4jn1h25xyoLF+NIHCT3nJMt2M1+Ed09QvV4E7Vjoj/y1pIFKy861CFVFgAJVjvuKK4i/BKJExdq
f7Nnhb2Oco41uXPLr1BMWJQGhdsaVHzCMTILnS7SfUh4asXL5Hd8PtRcLpc5/ZSk07oYto+iM12Z
os4d1qplNfs1xSF8qdtb65T0b9U7RArlSMkxQwodlY6zpDgNZnYQcDT846IZK+tQaClLBM38m0Gw
vOy99pi7JbjdRfeQj4qKf4rsD1FpWkpW2+/nULO3P1OSGaznioOTO+EQSaOJfA/Rzu0gw9OOi6jh
b1x0XQhsa3SQn+2bU3WhkVVdEuH0QDvUl4PmbPs1B9GrmMEnVodsuPQL6XTmbga37rpP0a/7gKFI
pyJDceICuYcbPVfQ573WmuWJVgtL8mnTZB88bdKwt/2GVHbyn6Oac41X4dqr2g2+q7NQFyIDXwbH
uMEgmpWnH0W4ifyaNY+CdIWlPYP+qQb+Bg4p1JROnXrDqvj34EmMXo5RASIPfJoPpwFXVx6KMNZo
JMp19Hh2tJbMiAzlvv7a85HxNCZrqi7Qq2impV2W+cAj6t82lSQ6xT5OE2Uf5MQj+kvkx4eonZ6M
s19yr/7lm7xUyeTOFSNAJu9rxRGBBQ25gMZ47wR6otmJJB1ImfXKclYMIfuoKPpkkCTfbLF99t1G
yqTNb4I8B771L/Fx+fQRHHUgvyi5JMU8O+yJOvG0Xgf7SuRDouFoNaFvFyqFFhbABgsPEVpLjM9F
o90ph5o1SGRUJ1jVj+tVDllQvV06o4tU3GanbBCzPIYHktjZYjgkRR++IjpymFaLvWPq5vdiL33m
MxElKmfT6+9SLga9hNjTQ7/uCIS9+q2g6gC/7vGVe2T9PkHNPVsrn8Hc8ORqMWNyKXBIFwDIkTKU
qgHQqtz9RAamZa/dVdRCLIaBz1hg4d2yIppkyYFJ56EetZGpNWFdAKlu4SVhbRFhRdRAf22kGLbT
SAY1ZmeGBPJ6zcyGhWaYUfLQFCaZ24fV6OgdvYbV8d5uyZMmADry5s25OQIFgBaQ42wkikEYGI2V
aCTMckna9KYo62ApTa9jLa8ZyFkJCcuLVQXsKbpU7MhMUOC2GC7Au1qsR/sa6FMfHBt2r7/NG0it
P36bDEd6BnXKE70LYqKzCFWIoITCUFa7k+bAVWXBv8jw6u5jUncrv1qzxHQ15wfYH/2Lh7ViJtob
wuaJaO1q013JJmFdv03KEpA3D90ydN2Xw1vWaDQiHCfaxnb5JG1r8uRDRPv4c3Efr3BuGVqtuLQo
50+sDiExqwMrpBRX9uryjcdlWApCz0zxg/LXjtUCQGlZDb+B+dyRkamZv22mYcbnjWrGciQUTxjL
TkEqZNR6v2VdPRCeZa5OhW9WrCSrhI1txvpq20v98p1NfKWBoYjqMVOJ/24tHR46EsfrdHUcTJmr
XFjxKOVh7hrELH6RMTe8D+DIAy67tBvzkPW6ObIWDYujyz+srDzPzG4cxJkXhiETRi7WRMeq9WQp
9AxuPEzde4JbjMPvbbLpllP6ut0nN11fq1EzoisPRklUjlfj2Zz01Cj3Gb9m39Axtj7JPmzbt2lt
cEf1eAMIQF5pt7q3Kc0NxrLG/Sl5tSVtEtyB4+KKGBZYBAhUiTBnlc36QIUW6geUv94JcR/kdCec
nRen0s95vybsJlaMWHIrS01TrDTWVvunyuXfnCZj4dp8PZyRFv/DUeyuZcj8l7Nd6enmPIPCh97t
PwPtAN2kh6MFuOneYNo3kTspB3WXHCY9dVG+vRPg09WFPonWG2UYi2k0Ltibc4E3wbLc+QTzSG9E
BKynLm1SadOFj4zsh1PqdXqVyQoSoF2ZgPOQWBAboUCmksQPpeKBgz7Kx7nbz3zn73zK6u46VvKA
TJJLs6678yejkRcefMeZ6CfgpgX19MDH3PPy3mZ8WgNsvxsdaD052jC7t5zxPnwQ/Lp1OuPe0Y1L
LXnHXJjhi5Sl1ivvXTRvnq1gBVZa8ahMHxCekbCAlEhOzp+nozxN8LaiKZ+OOLvGfvz8skbYoRiP
Bvtt48OtAPPWMnzam27ldz1v9JABYCviR1fey9pDSfQ3HWMfUjBPGerMAoAaDgkIjYgGkEO657xA
aE18W9P69Kjn8RSKgbyfJPFO1gsqNKaDmRcdb3SbvH7vAcrMjAEvMEGQscNSF5xJWCqyMdQDfmoG
raxrRy11M/uOmm4dh1kK0RkHykWJF88B8o4cBRkkrcOKEU7MhGj/PNkmQhMayR3weD9uCFPuIiGZ
PqxtH9zceTNyiJ1ytvfhpm4dx/TGRQiBILQdYGCA4b4gGyGyB53fu4c1FO/G9Zlplf6M56BNM0wT
vfXogZVYYA52w049PtDcSODEPzBvi1IKWC3Gmg3rr3orR/bnnr1AXA+0CoFj4bOELwq66Ygng5eH
qCusDixnx+/uXAobWIw/FHQZhlGE3lGHiPrl0PrJXdCOPbJJz54sh/4OC9kYYYjCSTRBSdc9+Nwv
ttGFm6D4QnaLRDWiwsz91icTbaCNSKDlAUuZn2y5JBhjJnkJ61ldABm9AMXRh14zhH3WZwYlzCYF
gRtm2pDZ30M8DZKHymwY4Po9JWSrcTKcO9ZKwLX8i+y4AJaZTcHEVKSpWE4npEuG2cZu19/1kgrR
w3k5L7oYbpY2UyeTR+j0isEq7iBFPC8GpawyKRPxTEAWdZg1I8xZUHopzBLEzsRBPBgwo5DQo62z
Ya1r6XI+pF2TSfSzaHkQq43FVcpAqGPAKb5LE6sXHQEWrZTIOpf7AM7MVw6xc0qdCKFrt4SAiYJy
YaSKfsFZQNbiIf3s+gv3qKcrXgKgKIqH/ktspJRgPp9PlVBK5p6uKufqsHHDupV07ZhZAss0ZRhr
PO3Cve+Jozi2FRVUPaEsWZ6PRmh+mjSk6ZEL/mQOoCllIEJY8BAc5nnMGDPWXZs0MM+UC3ACoL0C
a2q2bRj+Chn4X6hQpHTxcN4Kdn1ov6CtT0vgHQAZm9VK1FMg3rXCGgp7bYpob+R4lftTS+P8dwa1
Q/GfE6aoMLeCMIYsWeNGSJ81GB0EiPRpTR5OOqywDNhKGG6eMW6WXJSsWICZNrISDJKEIeQDf7+Y
2RVtvb96Rp5v8fRLgdBsBVtBsdIPnso/MmyeDTAIQeMfPq7smMRZd4r1SqLFI2BLLeX1Uw90GJQC
EZ8nSt1KxK6ATyDmXsVXOCSHQxMuGWrTvXTpL2K0LC5CbkPQlKoxHwphYNry18ps6TDCdejnm65y
2jK5xZf3/BUKUdb7JjavCIfEU0QTK0Xffoh46DceJSQ3h5Q8iYkBxf6gfxaplS7BFzn3FsHJGTR5
hRhfDB70BXjWTAU4LxRKVLJv+oDPagdMmoF5VrevMbxE/zBou/JinwkXg/PEdr+Sd4pb7T2pVExk
JkgiqMfQCNaFkTxXQ2A5bC4KY96cDPPrQpUMfDoW5cqBSr07Foc+IGK+gkwakhCBxKfXtNH+wFy6
GOQNi74qHIa52IN6Td37Ukyo8vh5VoT6pKSwx63zWPaQolx5AdKLWeU7engUlSjEmV30gOnnW8gn
vYMrQBYzAnstMn+Kn9V+w1qWkvui5RNGkYGTVD9byKna4/qg7h8J8GiYpS2WQp/TvKOy0EgriDfA
6aNfU6U8FTFoGSZfHXZYuAHk17cFQwO+LxoXNWjc9AtICPxKeVzNtPAag/cE3k8PJoToYVv3hdJ+
Un0adcw3zAEu3bwg4YeC4c1bDyEjM/OIUryABvgNxRWaQnUKhmsz+KzXcme/ZUgkjpAj5s/Rhvqh
gsCDMZthe7Gzb33B4tR2FruoekQWw2klrSkk8hJjT6adKXk51EbU36k+PLBANRQKmR32rwXeWrJQ
6EdYZXNivWyo6ggSQLj1a6HelDIYkHKi5NKOjzR2cu8p5aB3t56rJFkhW8D9nMzbD7fpGmLiJGyK
leOO1ZafKVEr7YzMseR39ihcEQSyUxUYHn6fwAS/bzRpQ4WOna633LhsObtL6gNJiC8ZjjdNjoga
aOYOBF3lkNOuBskjLGB0u4mbuN1uPI0ZSkK4RTVuWgYePfukmYHNOEVGc2dI5eYKvLfYY14e0AQa
y8HQzHIVzkgYMv7LkVNVyTXXD2MFMCChR30rT80syEx+VJLAX0jClRnH63Lx+lHsO9xWC9QCkwRR
gf85HV9vaf4h3yd5AT0Ny7OyNiBa/FzqMSBAMTlFX24w/7M9M03loPnoHTdToYwc4LeWyXHXHIpo
g42xi8BazBPDFxQPlMBWFPSUum2bOIMS0ZWS0sq6LgQYUZRArEzeGR/9By5+nyz3RAkPGb9gdh4g
iJWX5wgObFAQxFyBLhCw4PgEPs5M7gu3ybpZ4QgfqfKrnnC6HCnCcwkLR2e7yTAbLQ9CcVsBul5l
d5/D5B3hSwsK2ZSgv74WjJ0DLJVaYrXNL5QxmtwJtfnjL+u72ySblMQ0lAKXTTmQcraKgSpZkmXw
MWHVxa+93XAUhqM052nV6HbHA0KEDZhqzfhkSK0dkx6nOiTFWgoquGPRCA5UWW4+jBmPwXJSAn4y
xhVzilHgAHg08TsZgYYsZolt2oamk/z79x3UmYAzQoH5TR5Bd0wzhY6YMPvAxqtpyVLVa6JXzmSQ
SP9kM6cBtM7BpNiUFO3ANLMUETN5Fa4eOA1fg81WmLMzQ9w5cB4ujyUlOE4vpZSq0Amc49HIZytk
5bayRlksKf9T0TXHDaQKarTYdzi45f8L0qLMrNjXBB1ezPwhlX9SFryMWpDN4y9YrTFXNjXTjPWT
hkvVIUkkrUk4iiKeOxE3gRohdC9nLfLaRIoEmaKOO0bZ5hmqTo2/dZesb/jAMeln6pGM67MIAymj
olEjfx58x5VQY/LMwBzWCG0ZHUCdLGaoienhcr2I4HXChSrA/0aBGOHoutgMNyCi2kdf85TZjKAC
422CfguMZU5LEHgC/AECWDTyuA9LiMHVVv5yp54z4oa1iDMEnaYyDRb7PGVBC+xMWUkWGR0dEFg5
wqPJhHDJZX2O2Ga62xvudseXZ3NGVJNHPDk9szzn3iw5NKEyxR1DB8ypPlmj0MtXjowJB2FbCQ/g
XqQexYue45BCVpV5fmkao28gDGqr508JY0MZmVqOWAvD4YkICL0dAkuYGa7KY0OWLwFgkOctkFtt
KC5A+7Qda1vpzo3YYsIu9LiIetjzesnCK8yTdaJ3v3df8ABhRJUsPjgDH6ccI0PIziRM57HevwfT
+hRioQeyMRVXEnjweGVBMYHcSgy4YBDQBo6ly8wy7ItqMXpc+YoId8dPfG9izW/LkGjNEAtwJmsO
Q1Dj5jgQnZ1KpnePhWiNrjw35EW5zXycYmPwb/6I3uGTX0XoiSXxpcukmC7uxNdeCRTFBn8rr8RG
qLpbPIV9uF2QGmFmJjydNGVJlg2LDfZ+/z49ra8iaqIhcw5hcm3pm8Jnx+eQR4o8GmuvoPfpe2B4
WzPrhAIEfycQFWLP6u9vXMZ/Yi49QdRcX5o/CWgZ7IO1b/Y7A3yygzEk2uZDlphacCyarwDEDGJz
BYs/PwtnDRfLR1/RWPgLmnrNAnYWE97gvLKOCx9rx8goK90bsyGcJtEjZHgJTXVDLWrOlELOmCRa
At6/N4KQUtSFzKBqEduU4Jl0A8yRRUQrQ0QRi8Dy4pKC8DC8Or0LoMy4w6p3DKkZ/JkhMCv2PEnY
2+10q5AC6MNIWHGqTQgPI8LmJrWMNTrLwLlfChR5YAUNZNJDommG4QRNCljHkLhBIRX6adNSF4/T
ti/gjUzHIUlcFsylRrXwCoK3SQFxC19KFWXWfbYuWY8h31UXM0D8lfehyclCHkfyE+5u+EDV/Wx3
ntMqT4b+W9TVaZtg1Kh/Yxm+FyCBiFFrsZ57s7CC9DkNZvDa6Ayr0w+IMOcHf4ee7m8LHcaDQUF/
f3HzNe0G9iXapLOY80D7nHJhHRrTLpr17+NX3XjAFzNL3T3lT6a2gYFnSOEc0LGikquw5541K2iX
MbjbGtaGe1GoKJpdYITQ6FTMaURi4AlEaEY3PFEpMOtMVVjSp4CyxtGsE7bZ6FBQ2GwZlb1HT9gj
XKXuIZutHA2tn73cNWM9oJrSn7uG8LkDbqSHWjNj0chZIY5La1tA7xIhf1X0vw4r+0czVP1STHMy
E2KaEhxoNkzGBKOWSIsIeYqBwEUbDU0GyZqrH8ZY7ldBo+bNkOce0lBhU7g70xRgMpR6hvVEeHZx
ftjnln3lb3hNWoch2CJVSPeyTuCjrrl/SUJhkLFC47F7sgn0FN4x9YWvCoQY4eMdfpeOB5taGyzR
ZreKfeHkC3ThSjHd3k4xKsbPhoke/SmcddWM2qSlgDLdC5FGpGuauGcE/yT4a6Lfob/QEkH+mqj7
jf5DSB0dSnnS2gtqIT0jxqDvfzmpfRdSauenFTUIJFpm/98/RKHJ7q+RtB/7/URJMPHDJoZifwe8
Z3DRSNVPBrS/zWKxW9AETTdepX/wqpRDvEp8CIkmdl9ZNmUDT7EdCQuult5VXvxCVvnBarg6LfMT
X+A1JC1a+i5hyb7R9HEbi5syUGv/YfrwHb+frND2M367LUapMqfmYdNk5zPOUROZGDRDAfaOKBEV
mbtfycWxuY1QViTmobRhqi6DKj8lT3Uzir9d7zXphaI0sQJCYN0T9mxNqL2M6jBPHg3capQiW6+l
KudoxCUsk2k3pvatcg8tiaAX6d5/O6qEHKkuw1h3q3QpQ+bWh6gC9K0R/X7QBzKQfZdcllueIJNm
MCSgtSPTVy28Hr4fjtll7NsRfRV4yihvGn1uXyuiUDJBOaxJeLyjl+lyMfY3l79d9u6HxlU1Xt4M
Gr5DF4iBQAxlfuM8mXl0OnXHvxc+b8jV2PQ5oxOJ4BrRGqGh2zXEwY/3GbTAoXgEVXIcnuufbTwN
oVWBQ4hNYJ2iWbhPygPmYVLeUv7Fl8U8JQOG4B+3C11BE329+G3Bm29OGJdlzU9qSi3g81CJosQl
Xs/Oe7lDfOzXvSmQJqrzUoIhAiMPJIQyOeKSXA/ifmOEm69Us0Uy3fszStYPds+BeIkZhvCLCDP5
UMj6FZ4sdDrgoqYzp+avwYmosaXIOFP5V0EJBIlfJMTbmt0u47zgDMBbUOLUNVy3b9isJVtQCLP7
MvIGPAr5IFEHWMzwhr0rjHPvMWxC3rxxNX9F4eyOkcTPEjIibZtte2IMbqglFjZuj6xTXlHpFfzD
Is3WTp4r1yAKIbqBXoBdzhlWASvjzI/Av0ghKUEeAtAmXUPoyQINEzpGy6yje6UoWLXdmU3IpX9a
OZm4nFQoAWtwwgJ8yjSAEfd4IVEMkUkGEyQngAyISPaEODsyLignColWnBAzK5yUmJa4G8ISCEth
eBlz+HSiXq6Ab7lSZMTNjav4tSxVwL01QuDGiMyD2N0KCVDIHmGYQGAJo0kESj5n4khOqeXvpRTm
HehPxpbjuVv8PtlLOS45ojlahLtlk5i1YYSoKOMmrzjLV2+1QFRGqNGK7U1DNRiJo1/mJ0f6YSE6
OujGl3yyYnZGIBJmFr4Ad9RqRFAijOXnOdDVjohw+T66U0gLvzGHEj1Qz+XJWlqZBWPDJiP6BDYL
Ry9td8R3aCKSuVDeDXCX1A3yHjJvFpA5HH7ZFfN4jqolgB8rymZnI5kw3ycnQyuwE/H7IsG0j1Ae
9B4pEpMndogxasXzn9/3e46UVs5G9HO3j4bj9PzBvz4mmdonBGt2wBQ2B0cnidOO4PdPrCHG05EE
aH3D1mTpQNWtmAzb0juyVIAzMRyU6VjbAHInmkUw0UdQcRAAQsKxAap2xh6Ji9iiU5lZYej4vRFI
Wg1emFJ0VyzsGJ9eMefcm5tdF9JjbUbFXCkT7cUpk2i6xbzhCkPSpGDa3mDCCLwAqajTAsPZkpzE
TIb0iFYJsWEHul2SSNr9GoyWFWdFO7sDXeuPsAPRir0N6YbcjCEqEw4k0opBW6rUkNB1Q9KalCJC
rZPxvBKJa2cYygm9CrR+vqhJPwLN+rh2kL4Dk3WYYIPGaNmnl9trDxiMgYogHWt00ewjHHWESC3K
7QBTeJ6SSdeJNxj0etATeqgyV4gppFaNcgvq9/Qt2n9O9oKILk0fqJeisiGKzD9U96TCoc4WlD2S
wmLSxYxI458PzBvMA+Ii5lJiNmeyYt8b0512x8n3+2kXStbF2EEl33zj0zzzSAlNM4hpbfv99+/h
9YkhuLXTkzEdqxzO3Gusn/J5ZhDCFZVUJ3zgD88d8lv3z+ndebvM9yWXf0QTDX6mPofRs4ZmAwsg
EJyuiFjBMQ2G4nvLRSe6zv/1uoj68MIVavWJEI6MUwwmFzR/a/l2cGT5aBk9oXpBXgWdE83g4t7g
9mATh6K+78R3wVpBhww2weOfkrGq97W1KvgU8BPEXVVJWoQ0WLx0tMDIhYTPrxBWi3dJqy850F8u
J6YRoTZYrCj8gEakRCunHa8skrEWRhCTSTLGoCsSLCUiZP3KtpS6k2+RyiiZJxa3GwAQS72t/IYX
+JIMrgou1CRUB2do0Rd2qCQMrYLKKnHKZXr3sIY1zM5TOI4X4sY8pY/quFHVRiAS6Zby75GgVMrZ
sE0g+XBEgcbKWFGINwVEfcE60HaKaCvOnaCeXIUJlWSQ8jhsHnr0rRyiD+fYtjG5QoTe+mBBZ2cy
Vhl+Woa4qLe3Gyo75fJIBchwPRwGjgqT/TYhgmoKhgyqZYXLP9eiE8FHfDNlYxjMh3iBuGYO8af4
a8AUbvGdBcIl5hmTZZkB69JUBgY5HhMZ2jaDlb/VHAElvHJgay5gZuZABVhdZi044t2IrKrys0AG
FQp+pPlJUQAGUJmigEaHNIMaBdknVlr1R8EYsvXCu9vc0TZO7kxbyOhigSDg7XhBMmIoi1G1Vcf9
OCcfIzrS8dUcsuojDYKhB4OFAkKbOQdDZRuEpMzr7yNfFAZadMWcGENS6tUveJp73mAF+KKzUl7j
dePsVW4TX+Dve4AhMvoZxIJc9TI9bbiKfzyFjd8Sq1XFRC6ZariK23pJGezWPfmX7tMmq8Wd6epO
X3QZTIWHI/JHh2KIyuQqVYGf87kBtAS/xmpFH6wGbQJLwdhNquoUG/5+GzyGnDTLlkvARphudzAQ
knzqSDKlRIaJONKqZJksBcIFwA2aYqy/gugejvG3/lfJPiwncBmRKqgtche6Ygy/g02XsRlUfdrp
3S6QqnZbsLIgcx18+om48/Txw0ne+fu5SscqQ74cypITkQ9qWYGkn3aC7ucaGTKth46xqJPf8+zz
g18kB273zu9kx5HqR1DVGJpgOD89eJKDnrPQzegtsKmUIEUb6xi75OJvEhZPlVGgMCQZ7+DtEljR
/O7kNamnKL2lG1qfKLJX0z+WR4vaftvVk3/a21g3GhFb40rL4N6WXP1GsgQI19PHzjVVzX38FNkt
b38f4AcNvNrvjr1Iz79T+W3Bd0AqzakGolG8HK0tFVNLnupeVEZ1CGEb+uvZZlUK6kCQnN2nbqX/
WDqvJcWxJYp+ERHCw6u8hJMQ/oWAwoPwRuLrZ216ou/cNlUFQuaczO3yCZOmL3EfwHqV0Kkh7MSP
KT/nM0j7PAiLzG6w1vGZOKWQZbN7G8vTZgaF5txMuaB0CQ4DIuayPQ8aAgoqpJaQOfDVFZVWiaKL
G0tCbZ1WHYMeSTNmUDrrIwUi+AU6Mx7uX61H6Y65cgDhherrzBJAEDX/wiatUvzJGNwvDjfKAifs
8k/aF16uKpOH3Y4YA65/tJyQmpfiFPBFlIp4YZ8Ac5OFhTJTsKwQPfYDlnGtcOkPBmOJ07qOHPLn
4hA6kySCdLcuwKWLSL6HCI6R39f1mfDOs0dQSohSHs6YuQhARbIq0FT93mIIw9Bte6ZnybIludMJ
GxJ7CjsJRfNzXdFyBsoh3vUUPztDQWIwJJT/v2/n+Nh+MHhg+kldecCgtX9vx3n6ObcszhVlCgMt
2c+7C9LFIWnZbfSR2Z5iNjHrGqpz4BYl47UQ7vwHIsMCc5RvBFBXQ2WtpEEaHGkjyx7uYsqoYihU
FwoYyayq8YRPzBPbtPOlQD9hhbsMKUU+TgGBmULN7rEHXFFrIdtZgz5L7yYhfMFrhnCW0jSqLdPv
UuwOOXDDJbr8nwiQZo6kS7VOvKXBd6mueDNhG7/ljyUWXq4PRQHH3g5r7FOhMXgWhxFl6Bh4n2LU
Y3XBbaSTSldxB/BU28L9xfbLxabGYI+Q+JVigLvid/EpGXiHjzvmhaZvZypMnGOgcRFd/TFvSy1U
Us6KGk30IX9fwhYiubou3rtTafH62ux/lQPKY6kayVDHZieXiAqvX3p+isiS46/+VI+CBWpSilMK
VfWuC/I/f8VUl2oqyChfqL9YKw8dP8HYQpFthenAgTco2DBjSA3aMmpckaTzTezYWn9LDG5MKPb4
Mv0S6y8lAXDwhr8PeRPDxgjQbnt4AobD/R8Pg94Y+6Y75PwmW5eQlwOK/9VrLIBYUKFQ3Wpw04j2
5/TC3if2DaQ/BkMtm1e7JeB3FGOW5ABWgI2jJqKvhtXCZkMXWWUU1FriAVUEPEoSDnBhOKErYvOQ
DdeDDWAySDmy6ka/GlUDoFRGmU61S7yWnPz1Cf0ALlMUx9QIWNkwLAMZ/Brkn1JeV9XwcyBpfDKn
Grs+ldGlVXBX4ncon+LRfE1KDQ3/weKfUDlFO7ysMCzFpNapzD7hK2TfIZY9Fu1QmgEpojoyS+Go
xGwdejx87mwLrOHuHUHmw69PkSNZuw7ROPVAqDgHpXYcPyRI7o76hxsEpNDkSeGBscr0MnyKBroe
53V1yCWtr76IzxFzIa1oMnSVxFJOPaUbxcZ9woASvzz4XpmNKXIRMvmAdY7KMjhjvz7PxCumBvRj
zTFmxSSHbN955WnDEB7aUijnbUkV2n6Re0sue7MMLVQMSp0dQu5GF8EpPMp2VIrnsxqKNakcqfxw
OZ3Xpw52FiUTexTAiQwSV3THnWz9Xd/cimtILcyYWT5VYXq5qthbXy988mZQ63PkbNrSimZomubc
b2yJe58J1/1zVC0wE0nTYXZ20zmT2nv0Cv1GlXBt2fFv1qdTtkkOrViqg8ghia6oKlWxGSGDyFOn
kJxJTv2yNV7CnfWmgqGQgqwExYeDoQZ4BgYFSjap0zMFNW9WdQ029NziSuKnWRWTYnJzSnE9yQmV
jxsEnVrvraPa4kG6D3OD4maijNkDEcGnlUF91rmMtl2+grSpw/2B4ZpqSiLugsk4GSJLCLW4ugyy
Q1dSYoqtlb0sZRAyfaVzXaiTVLOD1j6+gsjLgICDfRyVO+RaWtX4RdPOMuCUnUVGpz/vNT36dHrR
MiuwAtp3o4g52O6tfWvvB+mv2y6ysNLkuFooodQPa5QEUVOx8R0ol22v0T17x+S13HDVNjglWUzZ
IwwgQFZ0rlxKvpQ6FzaJGNBeqp8nc3QvvTO+tpLdZIr7Bw86GnFjUOXD1MhKrNKRP2ni1fVr7ayM
MScCRTVwPgpzel6sN9npSx3QngUS9L84xKDmn4eFABFCsYBanhm1rMbU8IJ7WAXpEYNPAijf0vYs
80AxKrjNwWVZRQwoISEPCTwSN7r4lYIrJRVWPipHrQ8icX9UbGdCpzzoLalEJqrwEGK7o5HhUZr+
6VHHT0ZpnHNniteWGu9jxXC2P/bb6P5jxD8mC0puYgHHY470iRVEfYRWsH+/iw7WfgLJKkutjqiJ
10GNi9okrUbSfh3YYYCrtNnd2e5kWLoSNsPECNAaVlvtpNqafxWJz1a1+F8NQavC5nK3NqzlAGPa
SvWa8NXoG36cljrKOhm1pgQHsnNofRQpuEUdjcBD/RowmsoZbrmWLFt8RjWYNIRddjJWBK3moFfC
riBlaUcwqP8oVfU0KtvrrCLSQ8uLB2Mnu7xTg1CTHPEx1qrN8al+umsPozjS2/8Was6NmPSfBrIt
tqrQEofFy6M7rkM87dhWbmNGXfOJcKZEOrsrtStSBP+jiXX5/h1bLZaunL9Rc849GZKYUUnRfOcx
l61D4w319RGXCYLzV8OhKwfD1O7MmeOuVNn0a735e4mD5WxrG1ELPu9zG3F3sWj9RHecMyxANr9M
KgddUtw4+mjUfLCqqv/qkbpwhFa4b/SxWEy/3F3SVZEk2C64+yVplg4/BdKKh5fKEMY3pSJAsDpR
ITYERlLlKhDjQ8F6ZfiHwLV/Lj28a90hd8mvoBOn3tVt9M8wxQ8gRuQORXtCySEQVR+MLlcPFNAB
zwWL/iqL6KagbP+JQXQR4CWT1E3+ye84UbqzKLn069F7e7LBySMln4ZqPa3rsjGq0tT9JKGoulZS
HQIYVepVAd0comZI/rVVZXAY7LJ8HzcMz57wAEEPohl/Pb3udv3SHU3UDYVoqc3Tr+djGJJbAOii
f8Q5SuY+dZ9Kpe5i+mFpVNVPWTtkqYNrV3EsGFkwAZ/evWLJEvAilY0KFgn6V8Af3Pbg1lzX/a/k
WP3j0aE79fjqYukD8fzy619LfrCK0WVc5twJI+FB5xaV7Ec3C7i2/qJnSA+IzsQTmd7NuSGCEwD8
r88XWFAJ9/1DVOBGBQugk9LAOuOHCQjrENogMKFDq4XLXi+mk6QFRteQRdO8TCi+wdF2PjFDdpnS
+dSfm/WNoMldH6ewe/LLaPPLwGBqd17BY1UIcwA2Mh+DEtZK7l8XRZ8rZpkyHNKj2EkYd+BjzPav
65N3x0Sy85gYEF96l57mD+xCfADRtXMfojzNJD8lXUVIFvdWq15g0LzDg6LJ0rg8KXNhfI/f9oEM
3XGp9Vl92qcaLrqMUL5hZUmNshtWciTFX2YC8933NS94NPn3B0zN9EWU8Ts4MZ2BFDDGKAIVYeW1
j+ONdpOrydx2sHqKiKN/uEWZs/s6V5rtjjFuMuSE7hLi8Op8Vw/0TmyyBVCRdJNRI+EV9nbD4tvZ
4igPzzdGyRglmdbtmqZTUIOW++cl83DeZvh4hobdXF8SFGFvghf7d7pl+E9GcV/aW7vEGsmDjJjv
3mNVJFMLe8SSsDOo0tYbpqlpfd7csjV894UBIxm4a6vxtgiLx9BK5kOfhi/sJ+0KSoP2s1UHfUzd
p1QanEciDm0spUPtJSpfD63FPjowvYeRRCDbqMZKrTuuzuYPAofgJiMIyVMuh5KHvb2pdXT4gHXD
D7PJPCUgDLX5n73KA6dj6i6mdTqKgzndBozgQtk5HdZaC5BSoOJKwCO04CRZ7EOfJVkC3NoS4l29
IqPuGMnMUZBdRzNIvJz1PliELVVODDq42Vn/GZLhah3XzJDqM5uU+O1+VnRqUWN19JjDyLGWuydo
d+BnjXSsWYMMOhpqNTwil6/bpBBWksLoLXx8UyWw1LzNwxKoHqB5I3nezcfktCnMzgSBIWFMvcLB
byQPAg1rwFt0f6Mywy2tJ9ILd0fWGK73hLzIuDp7U2whHmsVht+40iPkigc3+lpbPsQNsk4ELyHi
KHkLHrOZmNruNMiSJcqTRXjDWJMA1gFIefRpG+6eYQ77wXNzaxfDJsrUvaY5EL76YlQMf7Y5InRx
7Zer8eoGVMVZU5mwvuYmUWp80D0IeAOXIFswNAVpPOSl6SOZRPgE+6AOxMQMke2v295Dw6f8RxYc
CWbMgw4+9puhCQzX6zbchn9/22fnZyNe3KavQdGS08+xkB69+wS4hLh2rguidbl7plAz2lPGKTbn
1COsGjjGIrEadBSyHNaszZhzpOAvV8zsk/jNPSwsDNGUAwDV19eyuGJ77Qh9REyeOV5bLNX/THCf
PzHJ2roI+aCU/KotJ7eFR9YkkpRKR7ysGJS5/BLZw7z3L6tTd6q1K+PbCD8k2GHBwfs2mqFWjEli
AihEEgs4PA6/615BzIS1FTpQTptCp0jG2WNi9IpeqYdFGBXBh6kr20GVeKxGcOSDkase7vqvdjYi
SWrna+m7wHVdSEeyzj+25gMFDiPu1v5IdfLrsxIO8Xrn9keaIsGhbyfF0ocNmTLjB0zA5m7JC3y1
Sy7z0yhQP+1rl5xcq4ntsOnNeZOyVUJM8gjOfZTHLq53vwCvwoc3a1gV+dNmP9D34vXBSln5PbeZ
U8XWWA/nQK8WlJ3kw3n75L9wYzZI62H9ZivOvKz7JVG989QwOPIyZKyFanc5Kzgpr2Gl/UnKRAZc
bOREW9eHsWCEQ+fsvOM3OQJUfv7BUT5FZXmASi5yTFTp6/fsSdFgtCpjac+ua2RIHbIlokpL9mhK
iSFL+geFPUMWZDdsY8gJiPXFtf9o7dYkr7QLoMpldK43/xvV29/kSl+5o58uR/LayU9X56t0f5RT
9Sn250Gt+0IPS6HalewK3Xcr7QmByrrQLP5hVgia000z0i5z5ouvMTx2K6cBBV+TNWdLA5NzkPpi
YXryVHodewWsgLV+ho1o+oFiKAT5Us0PtAmadX0qWuM1LjWK/TJ7Pa9OeQYsTceBKcsCS6AIflml
WU4TXI0wM21hLi5+rZu2yoOLI6ulgPQykQ5NVHJGtxywPCb4CsE/fr05NSPRhlY2LQaP8IPDijwh
YezVHu42PMmCDZguMGp0dlRYVy/bd5/7VvnRK5zd+0RyvprziSmKuxLsxwVwFKR2CLzFGVUjETSF
QRUJ89W7jRuE0MgGqvq9OC1HN58QtVDXpzngGHrPvxRZGR3Pi0E9UqS1d23cA/0vVfnO01Vo4DhS
V1WDnV4VWjXUdfKcMryJZCjJSIarSWb3GFWGhLkAtPGcsp3WOqegMWMiCL/2Xbx3MpnJwG3Qil/b
Ap0ZCVJu0mUDHVgK8ajEGEn7L+iKCgoR89A+T46UVBprRBG9AAQ//6XjmnN3IQ1kDnkFG37k2Cdr
FtRpBLT/pyY9wVGJ2cygXyxHxajU/yneKl/Qi+NYLUkxqHQw04HRxKf2dULT7X6AVThy8Pnk1H7/
4UF4QRbkuA5VpVevJigNBv6tmzWcNFH+EMLK1q6DVtCH4W+RaUpPdfGN7iM0uoy/snftUrfpp1gE
mVICyxDvAvn4Tm1FrXz/AAT2EIIcAm6wfhF+dpnXzHebaDCrzkQq5LsTnOI5GjeOqUSmrY62ySn4
lw0mnu/dAVXVYyOY445Lvt77HAI1QFTQmjdIQeN9Yo5VSXKUzyjueDQFsDzteQwh45bVJtNynNo1
bG6/edd8LERvT4IsTsP69MVULl6OaxI2e3BKQD41jDTVaaFtAEwNq1Fh1ejvhjRBXCnKEx43f8fa
cWeYAgky9E3VoMhzcp6grzNgMB6MLj+Osr+3W+xlvWKA5m4/Tltk7T3Mj/rK2uzQbtJD/N1drMm+
pIo8Og+/1i9Ob63j+D1NucXnVgX7Xfcy1ssXcZ70y7ihCys6fQ+nL/YFIpYs7sSG4XyT3zcwS6yV
c4Ol45wshZt/XFZ0HeW2ebT2GGTW826tn47BvIASMVMjVFH2GnU78U3k7KEBXdF60uNYpJDBcgK9
VaMb+CJw3brJZMgzzf2WRQYd5RH3jXdjbPkSBGN6Ah/JfX6U0wqk/l0MV2+3sskgQnbOgtRQzae4
BTkihxxOPENIRHy/hfCAqZJu0ZE6aG93zTa5O03QV+3hPjjEBAJMbkHRNEVX/YLbmbR8IrAFgAs9
Lzp6SYFE0B3qFZ8bCd5xZFBs1pJmp+whrDP/KijrVJ1F6ysCv2nkeHCjJOWiH2MglhNR2CtrWj6X
zPxDHBR4DnEoisBgVptZXigThY1Y3AZNphgNseHat1KaJfMaXkP1/ECaWk05qSzJglYL7evPV3Cy
0qW0qGqWhNn+X+s2A7WnQn+3pEtAkbOnbV30yIpD24hLlvi7HrFwA8urYQYeoT64d5QWI+5BuKqg
drYuvqPIfyX/1aBBxaXXkm284lfAs8iSvYZEOLqv5EKUllpKlAQXSosSsJsazCHnclB2hu/uha/w
a0StDgSvv+XJriXuXwKrMru1EDkgwnbJ/gRDmvLcPq64jKe+9GcK9NImvijx/TlpDT8dPXCZ3uy3
V996gO9OKGEUooOegJIfDuBerYtL6A2FvDKcwCMoa+nlBV/rTOgsrVibED5fWjS02ixIoeAfDvyJ
ba2PpToAGf5hxOpAFS5whYAt+P9c5zhux2AqalNf/Iia8o/1nJza7E6TepJNqgyDNsFSNU3qwtIN
SdlMjqNKXPybd5oJX2TFOwSMdMSSnYeYvCGJQVdZ9A/BbSNOVe7sF4mIMtsx+TC88f+iicWvC1YC
lIHmV7+r+3q2FC+r1IvPZl41CwCsb6jkeUcvKM/ouf2+sKo2ezKW1XtnPNMvp4mL7RBsu2Jr9X7I
ZN1UImwtQR+Lw7POAS+I89uwyn9vu8GfSuxN/6hxHQR2jTdLpWhLlvG2wfaMvTyuMHLrgO/7AYzQ
sL5/15c1n81neUh7yTt86XZGCrQqefywdhE4dMUm3E9suC9ogjNhCXDeTWiCgl/BmL/fzIcF/zwR
Wq2lvNASQ6CYB86vokS4YDwrqj0EFtUHb9gaRAR5n/IjHZe6fg6IwAw+88l0DLu4KgZNLuuhXaFi
7+QeiVkAfreWga2j1L9/TL5z56UMTbZauRCLlNdV3CRQDRu3gYqh6G79K0KECq76M2rPRzvjSX/1
biwsl8GZujHnGTao78iSGlIpJfXpCVMaCF/nNDSWnzGG0AN03wHm5hCXEO7iVcDEBvG3pam/1ywU
hk2qlOGbvw93s2OCAXmL7pFFEtgDDXlk0HmjGEfP+vufsWzIQbFNanPbqHqg00TLIFpcf8Z3JrJe
LHyGJDAh0ebncYkKM1JOJc/XLr6vr4wxwWrIO4AlM/7G/pD7moAtUC2CMJcLlHm/Jbu2vGdmETN9
59bDVdeCc4UAvbmNFgV0b9s095NSuzlCsAKOm0Au0PvtCWwuh+qv1MacUZ7ghWSKcsmtb7Yr2mlf
ArGM/94j8sGRnpH8eu6qzEd8C4sqKdSDMRPnxYFfzXjeM5i8l2pIAYqixTGYJ8Yf4uBJTgz0blH6
EzHA0Dyb/DDFqrCenngaRhtxuReS9OV/2ocFYpi5Rzo7d454Gq1dj3mCCQ11AFFL1iL8AZq3GyON
GYNAQ8gx22vUXyazOZrYc+regYPcRyk9iT7XfnWJDLsQltjDriHUcJ8I3tnJByt2uHIJZ9d6cmTv
2TuGNEb9vxFwYDVaxwnjI0uSiV7DJOc2/Vi30S4q/O2mu2gepwi7e9W/a/t4Y22oUZpRmRI6Qb7A
jlKynMyH87Uxo0TFEz5mQ78AfmFfZF8cbykLSY9lUaXSwKjamcjFqsmd33aRMS7MHyDBbb8oJK8N
Rd45eGzuf58YjHrFJi8PvzDHXRtU7OVm1vCzBHfyuInxygON+gzKwKkA3jx8jG9LYgYidhzg6Tau
OMpLir+MQVKwKYz/hqRoDjCf1JhKEG3HJa+QNF9MOTGx0mb2CvbI4+9lTlGt15wdmZvA+EKrmlvT
cEs9Vp5W6qCP09TLDpqFePbXJSa9k0IzH2R18/axGkxpY9zEtNq/LhtXSCe7wkPfNab7DjNm1+/W
fDqP7lUN3GqYl8w6xhVqym5tVQqYgEGKOKOKdl1jch3V4XW6AAJfON1qeF1sB6VeeRblsBFV682M
gy+Tic09GFjwKZtZXMQKwKLVuzGT6vaX915/byp1dPkPpWpPhDgxLWACYjSfZM6R+yRzSnhry57B
WJVBHlQIR7t7j17FP/F7sVMb11oVDpIdLRs2lt/1NSZ50uPNO2QPJke7vC75Jf9KOgS1BGmmlfET
TJzgFXB4hslWwLNlYsJkJRKKECr2SbAsCO2dE55wCE0FkaXoOAoQCHK5oVRqk//HJoNU1EG6X6Z2
sdB8S63wBAt+jeF/w3N4D8/UEiUvNtjDy84zviT7HosRG60wc3mq9RRQVjvG8uA0xvNxAzzzbqm9
rozBYNUdzSqMHT/EDb+8Zk0hFXL4Hr5vZm38YOfOiLu3ihXFbiHOFjvNcFYIVJYkY1kb70Jq6iF8
amcP2j9G2aZZrdfOlQWWIbDjLV0PJS/ZGGCCvfo0B6+1XiFr+0fWU6CWVm11GPMu0IcQfHwbz2hw
GrIkd4jmCujgKJqgFLsKnsAmTJkgzodCa/0aU6xCqMd6l21CeJmM+4SZwhFGwiDVV+/Fw++GwInI
G/YuzcBAbba6abzeCvrU81Kf0sMTBM6vHq0DNdoH6SCXjUtSQEaoSAnMjy/s+XAkbIFvN/+wrefg
upeI8MI2yyink7g0uP4rQssz3RhP0FDMf1MyG24QKkTuW/pzJcQgEnD8q9fgCPlHnzwyTmAzuIxB
eYlAosNBT5pymGhhhoQ3tMAxP2S/HSGVSKdFQk+YGXp48qgSdB5M3iVe2r0tMVGFbxAXCdyBhXVz
llooQYndhFb0M7eMrvzQjrmneYN9VGpvp2cOrsRhH2KFfoIDgal8xjnsGh0S5mvmXyQv0OECigpm
fkHLnGMFaKU9CkJETU8uuCbXEbDla0VNE5yKKF8oH6FgJxIa3bnVXr0iU36vocG3YB7qyqlwdmrg
xkUAHm7F8JN84OIVWFj+JbddXF4M5vaI45tuv01iC4Ewu+BCqCzjyhDnUt8z9TmleG2GmuVcWf5S
vEBT5t0H9580+NQo/VpfJkTxx7s1oVSQqgrfUC23aUD4cLn6r2WTFpl7iKtY1TPauTBbDlvx9dIW
hH4J6zRcjXKQZSG3BCGdmNHxoxa5YuvHkrMb0RDw7UrvZJ75eZCaCadgunAYfYWDwkXe1V0kIXRv
ZLMcsDK8luozqIJVEctPQHRLJGiot0HQgw8b2dig0Ja4B85P1J4aB0oDQCQ7kYCVcaRA/OjQ4O/4
cxXJHnVD6zYm0JSIP0lg1XDy8cY8NLwebyZO5tYS7LLrIBeRcxR1LaNlgWFuColBK4lOEV2LeqCG
5b8oP1oPn/NB52lTyYn4elJ49F/miJqRvlZGvqZd0pfgomiSVPEnIk854D2JNeg4OJnj1cmrAZ3w
LOoiqC5rrpRSSmsQyMiJi9Ov8SqKJuTd9Pa69qx5a50NNjlONsGwrDBbHgg+8oaOgmeIBYNq64wS
ioTDIVLcFQ84sRVrNiB6oyGV1C+0n0fIFU+EGuBoQRXy7GV0Wgi+ji5/haEh8sk7zWTrUD6x9tnv
xUp+7SJtjX2jQoTbCrN1yiT70pgHGzhFCyW9Gs8d+ii3tmxgEmSwAn0Lj0uBh5KHtoG6mM7Sfy25
ZFCwyARaracr+bOiWMQTijjnLuD8ib09eRIW4ffkJhFhV53W+qiJ+I6bcn6UAoAcarPylfGKi5hv
ZQmjwfopqan+uM5LFiJq6TXQHuwPr4wOZ8u9C/oCKALtznpIptHHB61QbE6ls+IEmkNOCS7QD1wo
p185j0ToQKKxBpLdxokSu/34+WPRoIGJiqNEHYS2Jh8jGGczkPhiF6Oga6HlYY94zZFOF6bbHoJp
npTagUQWITis3etGnUu87bEDAKIa4+swR4XIrZoDkWy65N7VLVwO3eT3T+oC4mQzXOgoMO/Q4IpG
bhCIytZA2Y9Jw/elvkx2Tg2xP1ecbW9Y5i+N1oM1TxGp4Ol5Owf8JpibxqFAnasYaGkl0WuKJye+
mOEneP0YyMDXBIKXmDiX2zAv4WHBKBx4E4YhjppxPRQUzQ9AUUACqnNmgBBXOEYek1kGPjfm+gQQ
Fvis2M7BOcA2YKGazNDOoHG+JN82Zzf8IMbfbpFTWKMMJI7i7syx/z2dskfqrSd6iaQvikp4FEV3
5FivNMSBuFiADnzcGqYN69HA1Xdwj2HFKTnLgarlGl4bCEyIqZdbmH0mHybLFTpv584ryUXHWJyO
HGA3LCiKMMjdQieHBjhDyulny6h1yuElMAD+tzQRzJb7mQNL0LmltgVVAWAR1TeEL0Y1V+GLjRYN
CRkZxIWjDeNBQjnk1aTLiZ9U3qfwlpRhZDrPIYntw/v6RB1QYYMscL0QNbBA1CHtSq1DTPNQkyub
xa8DXXs9suy+gEmOPKFUHtzONG+KkS4AipFfOkQyVOUulzKfRUOzNM4s/aAxKVvmC2jIvtwQjPFg
5WN0OgvG2/L4H5giG1JJl95ugalO0P6AY8x1hQ3mD3R6FDHbBPMCjgj8vxRbNDZ7uLW30/UvKOnA
5ncxOjHDD/mnLhpxGmvGRfMikNNLqGcsbBiY4xCrUXuRsK5TqEm2S6MOLXByDBz89Eq7Ga/PVg6M
zb4H3L/aOSx1v7BBlsPfw09tkI8hXIUzg/A3B7AUzrNsGiD/yqMjV2ez7YJl3+0SA6e6hI/mufkm
34W+eG4+gxvTbR9mp1eenEl/roS1cNvPgjISI0VlECwHxqEpKbguYnLmtt0jMRx39/4H84uiD0c2
p2q2BdhBOnBxKjMw4SxqoJ97EKt2c/COSyIHNgOF3TRnYAoT4O9ikd3mbhvwEVT9yS+58Y8B3O8/
gAW7gZh9TjQbCW9AIx/04ni6sHAuREAQs9qugqF8GCoOlEGOKflxHBpsZWq/Ns3kTIjjbnAaIEUA
v5cxgYlVTAKfoVoONYcbgY1TZ1DNyc6Hr85rfXQGch0dUOZdhujtoXivfvCltvG2swNuJXvm0pEP
MRkhHXFvXuqfo725N/ss7tDHAXNznGqL02jHdyJWjuZs7knqXjQv8SNmmGJqPboE2FsGA0/uwTnK
F2n/+DU7pVEj3PvnVRNA0CLy9Wsfoi+CkYCmkG+rcHWiksNAkvAFSx1s/XuwvFl9UM6eBPPojADA
0CDi5rh0n0HVzQKeETeNH6bcvEjvN+jZmaHenMxJXyq6H7xp0SHi6pfdR828yMxRBZBFjfjoPgdz
7zF6Eh77WbzbUnYMjl7QmVTtFmNcmPvSNj4kDRbZ7IHXGrMLgY1pq94mJH+8JTN/UEdsOVoaHRwp
XkbYcidN0FOkvca40dreKBov7vvXV1XXMH3hm1HXmilt3tmVAVKYV+rNyUxDi9F6gG+rRFdgZVFD
Vy7YM7rlwf5OCfh0Qd6vExipavJumgploykHoouPTGK/p9aFse/PQQn0mClNb+uyNbMkn5XtOfAx
QsZncvqrrY2H+YzQrTj3wbZ15awcu+miiI+IqdfoqMKia1i0CXWiIHFU9JDTKG+BalHsRdmsNe36
IEX4ZXCDH+wqzziY2E9HB88AkzZlMzWKDhRPM2IdYZeKCKdbAgYV0NMQ/8SEgzPGAEV18uijQiEo
iY6AGNqoREn9hQiUJJ7ShhL2rZXvRRwtBcK81XCZFZ7PzUuEfpGRV2xQG2IFaGgXDEtts+LSxjNA
puow5mALChHJIJwNzzPqfCr1DytaolgO5uRRMdFaCLwGtn5YLDpMYGCciQaa3IeS69MvDtOktHyv
3+Cu7K1Qi7E4w6c7n4Hnc898nP1CZpIbzyVxeNu+AUP2IY7rDliKjaPmvUZ3WDYjxOhCdcyASlhW
bLbceLw3n4qQdc4HnvgpElVvZ8b8zUpAZEiyCg37wQy77jFKI0huciqCV9AMC952NUdltfi0z6ja
q6OGfw5RoRDhQONaUnBVXFtSekXG+L0uLTPKxyfhswp+aBY45Wp4dg4bELzFvJUzLg3PwpP+6mrl
46PNewNa0wCSWirBT0MlcMpPIzxGDxzDyf09gHBJA+TRZei1z2jWr/lZ3IM9AcwNsFyANwuoiJQ2
AqEVO47qenZmzGdShkakFifqkcEbs9eSJIieIuOelPjHXmX8Ss4z9qkl0E10WFMFU4YXo9rOpXYn
N7XR+Vh7hNl4bWuOv4mhVSkE6SZzU8n7u1aReoZBM05KxB5+dBO1697sIp+Crg2KqXMcHvtp/zl4
Y6SM6pMq2t82Oedb8+gXzWvy7NVGAfbY1AvM9amlmaSDu8ZCHsga23Y0/7xh18HskK9Yp4ShYR2i
JLbhzSplljIL90dGoTfs1wGhDKIK4XdgggvDfTPCTjlvIHJdMJT+20NpdEcZoSz5j3uz69atbO69
IoiXUyVOwzqNS8GeMY4NQrod3rNGlHWwDU+9bfikpA8PPeTWcZnj/gYvJjHUMjNfl/3H+tUpGAxF
O2ZWNi4Sc3JK0tkZC0pSXpb98ljD0sr+B8cllow4Xz+sd9IYsRbu/W1rHtYINTGzAN8U+XXAc1zC
4A1aV0yt0kg2rDrx3rmzZKbb8kuERiMA4mLmaB/RiV2ONf/4ZTOA+zqSO7cAO4rq5sQsDZwn0jx/
JluSVZwjVui/3eZJ1sSenI1md8cgtYdXXqadm7V3mOmWmXO28xcjzvfhPiYT405xkprf5bsFjqax
a+NDMo8aPG8thr9l5q1TNB+chE4T0Jd+BmcG1MPoFDVJyRvNwzdbRT4ynNQv2ikJ5U2Xgdz4u04r
PmibsVt2ZcMOUIP9NbPVa/ZEydnbzw5JHc3fmuM5MPPt4DJDk4P5joMt7pUPER6Ng0cqCP8rfazz
A22TWZkW62aJ4TCshVxw5IO402lzeAK811/lB/EygBz05N5N/96zHeXisk5FOEN0zUyBh02JfkH9
lyFC+bLKHaOMAcZgdz0gMYHECJJwJlfN6+b1RzTeyfEue88AUXoziIOBw1GzX3naBkPg/YIzt3cI
Q3uAjpBuiFS5D0nvALZ332a/h2EtXB6dI0lqjNS9Awm2jIr5WVf9j/c4moM7QEiv2Tr8zUdGh4te
bXFDrVPiQHgq8oinJEb4FGf4vMk2ifYrJFJ7poSy/H6d16CwIQdiJYLtzDDsFRGXTwepzL27EJyV
08r5RBV+qbrRdAHMa8LPx0apTbks5EbpmVv6iiFSJIzB5nhPfAjIrD1N8bujlcc4EVTcT/vZRdFj
l3hJ2ne6t/apNVYH/LSYM/VGbguEM7jinhf5p/epAEtU3H1E+MAJ/eWVNpmK+Ap6eQXsESfLD22G
VTSYKvzlTh02Pfr2u5twNN2oYo81riyMOa0OT3Yd2gAv+4XKPzTw6wJ1HiE7KPsRsFDj0iYnAJWs
qoIj0BZ6crvkY8xMVM5jw2TfQ5iraFo0P7xONkw2qUv3xkf9Wa9vfNJLwGZAK/KGjiiHlT9p2RiW
LR2b7HNY5yCN6cucMeI37nxAXo0nqiWl5OPe76DoaNY0Fm6PEJCx9ooyYt4o9rCXexhRnVyU5kaG
SvL5K3v6HWYDbTcKMeDQoEG6Jao+sxg3kuYs/6vPDL7tbZ1zu/B008nWqw/nzKa3C03rSQnS320y
REsMg3QqU6Ldb8tPnjSbhnW4cSbrJK4wCxlwH6gXfePRTjYwyHsbat5LC7ilOUGtCncwuOs4H8Mi
5TfnRWtGiI6/5wYMPoM8GbLeO87NLnbb24/JXx49Py60FzkZLcxKRa7JWTkBqW8q+Plpp7nMZ4YV
2Y+m6XWHNN4mWYfj3QjZs7ne9VjhWeqVlEO6jdG7I6cYaX17mgCBujNedgWBWT3mpVEC0NPqlHIv
PK2fEI+VFXkArL1MIJzlAP2Ik9FNE7LAen/lxazhdqDuWgpBJgGyVsoAOTcZ8jhWoAg2vSkdLdpM
VHxqVYucRAWMjAh6YbMhrYAf9C4EQJRDnhk6cIfrJnOKFOhTfspZ/Ltpu6bT5tpFD5dUBF4C1SQH
m7vbN3q/jMKG5JgObRkb0JYeMyW5ie6l4mnujlRBiJqpZBwc0RCQaF56DW/WKVLiADTwH35PhM9k
y3d2EX+AWIYkmvPdiuRQ7GAP44ZGjriz8uQ3jqvXX86YFib5+QQDLjKfuqYNdTD1vOhaJqNVwxqV
QmSEI6XF4f8YsLQTTc/3yQ+Mj2cHQ3wmm0OhwzzvL6tuFnqSZynTo/rrD45om+RVkp2no7pZJDam
4N5ecgkO/eSN4KP58PRLGl6BxMdnx6uFypEtEVje8EoMlIB7pAs6ubd42aubjVgHlA2kAq+EaZMR
FpQT7Ay3mGm4tEzz6T68HJ33k/jvg7tnpA2iZdAZpwqomhAKMWQN3m6twREJyLjYYj+GN2PaMo4j
CJj1jgmjVVcv2Cm3trPbOvO//rn3GBb9q3akdGuls5N75WZDqfew8pr1Wuc3szxmt4oP9jmBpPOe
7PaXWZFZ3vpudv/eGRmyzy5ppeFta700PPs2VDZFirYkqB4tZi0vaepi5vn2Tj0dJMOz+02Sj7x1
sDdnXPWy3dvGb6oLymcEhTWSKJhg2m32Sb14UBV9/R5NdI40oLNkpJLqg+K4v2YVGa/7SsZSu8nv
CiHy30tazZDgC/fS2YZpw9nGW6gb+zicT5nnSnW1p7A62UdwHEY/o+cbPoZn95/J7EKgBmfYHCwN
LhCzWbGe7ayDnZledKEUO7hn90VC1jxIO1vKCQI3MP/6EPc2CYg595pV47Vv3sOrWU1ayNP07N7C
sn116/47Sp2MahakgCkjNSaULMtw7l+bcVGB7GDylasS4lYa9AlTIuSqSzdjI0TBA9ZWlfg0oz/O
ONkFLJ+gSUq1kmxIM9IJMwJWItWE57TuWQuyK1H7jqM1wS9TIjSUoaJMJyWbMeY9n+B4VsTUx1YI
a5m8F4VTaeAdHiT+5RUQEJORDlX1KLIAtYg14XlH7x1Uov3w3TrS8FHEEIl87F+66orzTbP3GKW0
jAa9sCatKIhfHhys4SQIPNuVjQx3upaaiPlCbZLjyv/ad2arCIaQXf5rLlvYiFgYvvTTg52NsEMA
yjzW884jLZ8+if8KNl2N3nj7cvpxBe9jv3NmYBi0m1KYdHLrP5bOazl1LQiiX0QVIOKrcgAkRDK8
UAeMQQghMpivv6vxLddJPgakrR1munt67MVCpigvxB4N0I6qt+zjlhC+XLUPuKFMYe+ZLodSUi3Z
B76obWJ/eai2KP61VmTENqIRjA0eKEHElLC5dAH4fzFIXlzNRdd8TvXZaEh4OzQzoDMPyhghoV2V
xV95AwI/Llf4qaBicGrkjTvKKrAWAkSR7UBr2DbjAi9+1R3KNqIJV65OD9romNvy4aZ7MjYCJdVL
Swk06acnwIJkkfxQbWFkvSrPhnrIOIQw3tNGWEfA8qW9CrhoLOAFKRnggZl6vNeBgWsz/Ko0wReA
MfuypbOWNaRtMWEsoHgwGFwzLcQ5KltRs+bKaB904+UQur1n0CStzmc1QhL+QSVeeg1a6tCHFiV7
kqUtECKD7BnUpDpto3SaGr02O9LWof8zfgU3JRsOzjgulbL0Ws7CIrz3j/Fp9FtaxuraV5vopl+E
9HbmR+iS7V+9LRsAOgeU5pxLGpmUK1fVjNEzaO9e9ovJjg1Rzjg3IvqdVVocr6ynY/zG5K41pxd1
SoWE3x2cZkTU/LFqUiCAAooyxyD3yARmRX8Z8GWvAasxygEGYUvLQI8/p+Ak7Hls1ZlPcytALszd
5yqKoj/Oh83bOeTAEsohl4UsljFMaY/O/G8DIJfsl9J+CuAbZNhoW1xIA1BHKrTCV/+R7tpue4p6
jLL7jl9z6G+MSOwCqA6Fh/lZ7d8uega7SBryt3NM76jKWy7hJ+pw/VSNggVyTxW8yoKuET56mQ82
hTCCIaKZvbP1G1TDZdE1FQq2JW2pO8zTdEl9bNMlAas7DXAyw64Rfs2NXrNXs/Po6ZVWiu/Pka0I
NYgH/0P7ZnoeqpTl157PZY7XMOsBxnhDdC7phTr9k+mNOTaG4Cbkn6QuXYpA9vHVq048j+65xrTa
64bqtKW4WSq5Z2DAXOoWaSVbiIjwq70GFcSiMAk73df0yK50J0JHQXdlkGAZgDSQJAY72k9eA7Wh
rTmk5byn/IPoIskkulECKKeNV0+b7G386v3+O7NNGe6ZJk8FN1+mzSbuFPvkAe4n9KELdqhjugYa
UcPxJacmmW5QkU5RW4/+jhn7c/Dk9VJibv3cb7sNVGu4xIeAGMGbsIAEmg5UfIqpA4VhZhKX3sE1
+IBz2HV3nALVf9Qc05jqd8pAO7mThVevHGrrWLH3cWJT3Xy1LvH10wH6Y8phrmr4PlL6Tv6R7GIZ
OFbgJDY3c62/ySvRSdvWJg1Wq5W7NTlJyRc34xbOUGePAztqMzpyoVTHtMHW3Kw9wrveWHsWJifs
squcY7K0KMGIOPfsMbn+WScg7pDXM1GEuqLTaoCzKm5wRpJk83M1X8fznrDjXFq70XvGYe/iBclq
RMXqcHmUI89r1u3ftWcSuS1oIdd0FfTojGBeOtw6Dea0xjtPRRYYWNEkvbSKScDa7L84nEkRJW+R
2gnYxGnZp6hj17YkpY0k9xr0J8YS6zRjTZ9mBzgMWi0PGskpOq50graCiy/Dysw7zu5oj+1NZh2i
jOuTI1ZurZ216Jk6K/VO+YEYTABSSS5B8X7QnIKnoe6kLPPXnTdxZrzaUtOqtlGehdd5NaBoyl63
rVPExY0vXJi5Wz1pM69r3XqYYvYawYX/vPhN8lYbD0xKIK3txACHrJitIOs3B5nnrdf0nE223s3c
NMBsMm/rYU7PJaYE3CqrOdHGi0I+x41f9uIWrBZgTAq8uk6XycDLKHgxa2nL3q+It9Itb5BZswe8
V7vPNapQzPQaaISo4kEXc7ZP/lpwVGa1+aKaK2jEYgpP/m518o/R22OFxCUg2OAwy7iuk195UyD2
gEllL5VMSSN9XHGpk9MsmzTm2WQZ7NwKs4DH+Zg9/EfUTStb87HiOwkcwAtohlmIXIU42n/4gDbc
Ie6QjoqLWmjXwLm+2rhG4uapm1ch1tJt9S5+K7j5XQcT0a6Taqq+0EE9/MLjA9JOQPTnYBHgFpNu
29y5mji7eMliQRUnVzQPzVt70B08IiJFK6WCKqmkZf/tg/cz02v+ldloQBdox1xp3Y41L1N2+8Tw
lqNGjJiRYVL3gQf5sZKmN+Vfb+83NvrbXn1k7n+OPklruy8Aa9sDpaGUCLYQWoeSqjx4kaap5VpB
h84/Q7kCEqkR7sftuB3XQ6lWl33KKK44sVMJ0OvGYpHk237DZqpOHoKBri9TCqPGtxs0XJI7NaIx
1o+WXhfnHo9b8Qr29G0EbGZdxjX6kUe7OfYD8Btvc8NkIb0DBRE2LF8TGLj3sInbQmOEzotWZuSI
D2DCYkOQzh/40L2weDWXGNg2cDs+ED2fidIzJ19c+9gbhGxijPlulNGs94Ir6bYPDySX2gfTs7CY
NTzEYDkvJjfWAJMmaJISNDmYi37hSdJ2Aadskynw5Hjf5uo9K/mcmn9+cY6TALFHsiMR8u/YJXji
BDbUGWIKoetbBreILMBJd66MdBG1cTVjDQivqa12fHZpnWIAwX7maKSaMzAF9q67d+U7xeTMZGqS
ntvnfukxxZ27V6UVAEF95tcZyCsj94QAIZc4oNTih0ovc7pMNvxpIwKY+BEfCbAKD4tWxoInMjis
rxsj2tXMglxoCXd8pTnMIXomL3YITCF+VVHsv+l+lf1gp29h58QZi1ME2YRVhmQswwdbyH5VIXbq
WDvqSpSDXmI+Bg7uvDi5zZlumGZsxfAxegc1HjVMqd2mspI4x6fSxnmzHEtEJb98wuFkGr0yrXPu
PDjkdWM1DoBreh3wqRYGvJmVjNFEv90rBYmkLjV30fQN+xGc00dvdzLvA4UZtyC+9o9kYehZyPhV
dtql0O5FuASPQesHrwLJihkUOzFJwZTuhRyTRz7wOihYbw3rMb4OruYn0nAOoPuFfw5f3+/xCctZ
tzM9zmtMVlFPAREgZxAzm4WoTO3gjpf4lnWQ++AqIx/1B4fp74DYBhXOotnbfbX9KlmeeQ47/87h
c1DzS2yJH2F19PZwT0OY/QVJCq1KBr6FZ3ymJXUmRJRZVO2/ScwQ72EgwlCaSODtt78MiFr56JzB
fPSo7UBWhqqDVAEd9TG5jBknTtm3vwKkeDD/4imEMoE8hs5O7t/TGzUe7n4NHB4+Rk2f3Nk5kJk3
JgW57INSCw7K7eYx6/RawQ5Kthbseuoar9yEdGBwtdqz8/CMSmZUhNd+LeqCx7/9U5yHCZ7c/KOc
KPhY6bBevaBqmeNDI/qdwJ+SgIeFZwwqk6W5KVk0HDpQn9DLQZvE6N0DZw3vHq7TxfB14VQnBvcu
WBe/zFNchG2yvhr3pzAdeEBh8XEWt8IyPMbNFaPH1hPFUB0sjxLnSSQFrKsb0SdjQi1GtA3zF+7P
AqcGydZp2MAbeEInbBGc9tqcS6vfNKdtkmrAFNh4nISAYwp1+pFfHcQRK5Y9ITL8YgFfEZcCmc+b
A0stH+bhm361Y9mx8w0Tlg/chA2dxc4ihaHvo+Ng384sYJcnQdnq6T1GAgCOrKMiBE0gUaqRdkrY
nDJyPvyxXYblgp2NA3XHO/86Ii8Mm08hNDvx0px5+fR4mGGbX0f4K5htfLcJfQbB11fpt002IK1D
ycNKcwVJvfQUUx7ml+SYCAdou7WeoAEmHJGW4QNbKXE8jN/2LSgHnfCxpHRCxROU3/Fw2eS4jZe1
fnESdUBbeG8ofFcDx6cgX5jKrU2VFKTcYE5Kk1+2GMZFOZA3RoPcuw7IBbrCTi5v7SUQCmgSB+1C
NSRAZirKuiIV0PKtkSbi3kZ2X7fyNEsxkeON8cJzOodPENf9gt6GrKx90Z2VvOxEj7mlByHGPxzu
Wdb4CLRonSFXPeo7ZJnH133K636a6wY3R2LluF9PUtcr978fq7LjgrqbSgxq+Mhp1auJxLvNZSkR
j3iOP6oxFEZY5J9OgtkP3n1Ns95/x6f1k5KUukeNyql36XUQNtHJtRNqQJvuMpRWoIehI3xUrff0
XkEevYOumzuF09qU4SVu+gdkAHlYDMHLOE3LYU6YeiSGp87PK8JmVA4LMlfBdHuXh+yXm32cEwBj
Zo+NAd7qYCUTyLZO0pl3EpzaH/52QyBB03dF2IiYaK7M90DCJ/mmRZ60NS9VxUOksLwowL+Vp/L5
FXV0wHGylPz74TdLQpm8n/eZCtitQhPy41tSHJbS0lbITBDG0lJfU0zmwTMd4qYo6zfQCxNAXXwU
5cebGKUWFCPHMI7TioWPK2Ae/msFH0NA6XC6eh1KDLoYpjcHJN7GoO10xoRAHElrjvdI/6gRuMqT
/Pe7AczdsonSvutJNWnZ0OcE6zLKxt0dWwScgDGuwWVrNHFAul8W2jCKCBgMRSkkO5zKAylJGFIW
ogxudUJvHR3LUDW5dSSEPvl1nAVqqSrZWnAzv0mrV6AoAsOKr26z/6Y7lELdGrHXlfbZd1cQ9xuX
7lb8/Pzr/LUNWqMLcZm8kx+fviTLrz2T8Ps0uA3wE8AIb+//q1MMoSIvWd1i2aMU/2M/ImfZ2xTh
+ycTrnhyH6S83MEqYM/iJKx6OR2U8uoH1fX05+nfy3minx6ollz0h5AM8qKbvm9DSGFiVxluE5i5
/aDEcK873P/TYYqyH3KFWnYEUo8f9bIF4EeusMh7r/BBd29iUb9aM+XG8AhR7IPlAwxCFihL0Vd7
qL/pZqmQHzE4wysD8ho+eHd6x/+avN3lZznqoBR0X9aNj7y79buJpFxXlZxth7/eoF31X9ja8yBa
9tKHrfj3DzM9QQCoa8iDapA3oiZUsyLzdZW/VRDFsYPxb8rqyOp3PjrSycVyUG99yLkBwjFhmsuY
E5KvXwxKEPjzEhrdYz4tzzulY3uTOdPCp/qKJ4N8o0X0UYiAL3UsxE6E8oq5wpe3lnv63OklCVjO
g5mkvFFJRJss6S8t1epLmSZ05CPzg+4gNWBCfzIQqFBXGd4asSE3prZ+pCV85MdteE13vAZZVN57
NPk+Q/wliwFmFkMvynqmGB+PhWlLFtxgp56m/h18Va3X/94Fx2nSsRrALQe/c5kekZLzp3SEfPSF
y6C8hr/dXQ1uGi9WLNKOMky9as16T2AuAYYVXFegznGqMLkyGe1zvbFmhl6pxgBraPK8B131MRCa
oSBgyj1t2iOPm2GTaiZNZ3U3lkv+L64yAoiBjgf/9ByoVMRcglVg3QaZ6ExRntBiKGIow57+9u6B
WgyAGcOE1dC+A/mZlQbE2ECg89OuDIGVSVn1OTcn2YCpsYWycbLGqTFdsw4Y349eUjY2EhpvUXEM
5rPghcupAEziLg49yLY/HfI/ec1RNgSOhq4PLA29L7UK8vqRX4AKRimpQNrHDxWUeiIGEn6Fzb+u
VT6OVGn97PydnyXlGNg7hsHz2sADbHaMJOAA4WwJ+s16o1p3gIrRrSRqXo5TM/VBmAqgAJap10HK
5ESehaNWVAWjwm7DqtA28uzCuzNWsnLTaIJlErpTYW0pqHx6JzcHh5MgAhyFL7IalzRJacwMGUTG
7q4dfQXjALFwJTRFfUbzckHTMnJtQCq93BLTBVXYUvRMMItSAGT5qTwiEXrVdDmhq84VSYrRcwnU
NJq7GKyUX2eCOYJiJcYuB4VH8AlyikTE2Y8QQZCSCYfhqOLc0+sM/w8cIu35JH/PCSguwj3KluCQ
MufofprgfP6PPLEmxspBKOAWoOwB70oU/UkaCeWJzDjx47PsXeVczMG+Ai90CrCevUtrCVDhbMi5
G93RoBz4dCI190m+IZvzLIxXih8WcZpzA8Jpwap4Hf9HpoU77hEkU7AXA/fB3W5UJ8SH0dvfc+ig
XCTY8SRneLFZZEOOF47anS326e+g1X2/iR8PJB0KjCrKX0ksca/hKNaZyMn42Uj0Tn/MExFkjPKE
8E+H1RLE7+WXHsEA6EPw4MOAqebAItZ2I/v2vA9Y0ucE5r+sksfOCDFgGpsj+DXBpNv6JwmkRnXH
tEH9+MmmRIfErIw22Dw50JyAI10mJM+KHdSOZDneehf/FFXndKzli16H7HPq28Lu9zmKWz0h3ORS
xBdKn2EV3VPpk75wzxrhRyJck4nJ5x9sZiT5xIeS2MVv34gy84N+8tRySJJF+vAD7Yxbk7nnso+m
+BBxtHGwH8AOGBGuD4aWYbv5N/wkfZAk6zfp0kRGcQM4CUAXKqdDpFi7O9Dkz5lm8nqESmOylAzR
CyN8Jfrap3Pr7a0L0pgMmi8+t1g+mmo7NpUlM/hsjcfvQMvqymULiaZDi6ARxbqPSHjDC7TkqB2I
VIzJxkzdj8DRiK/aVG0wI/igjQIupYcEBowMeBG4F8FURizW5VEJtdhuKpq2EQEg4MOO2VhJNzty
MFIfRhIe5zO/lJWptl6htjRJV2tMrx0wSSawkDJWe7gli8lCRoufefsQru5bWCicZjE8AJi2rJy5
rXfSB/ILpJWWPSRALL679wTwcWkkpBsFi+W2G3C0XHvhC44EGIQY4akL1VE2VuHFAsyU3Go09PAp
fonAnz+YG08m0QbcJDkDMVpvZrPerUPjCMdMa+YXxB9Kzje9r2G4ifAzZkrDugRdpMKQ3670iphr
Ak9Bx8M4AJbvE3jOctCG5Mc6mwS0an2uvs2NMBN5gBXrTbQ6KCfZ8A4BJ6KWJ8wUCu80TRg1Z4jO
ADpIRqMjjGvmvNiVWMHDB0uKOBicl5t09zsgMKRVh1GbrNo5ibH+i975yxm8L29ZneQya2CePc/7
XQAEUitQFCbcTOeCLI6pnkUCtH5Z1y/Qu9qitrihktrRmuYRHn9O/8umOFuXfrP/opaBaoarc10j
hOEHl4QoPXDYoDFnD0Bjh1iadAE08jYzVPNpV6mKXu0PfdJgQNr0Dt8/PvnVuOnsZki8drPXcAsO
MKBp7xH6ddlrT7YgL/M2VZnGgsYS5655xa8IRzDCVCN8uu1Fe7HlBwm8Bxux6TnrKusjJismObOC
LYKE5DS7yHyLjzAGJXVFBHBUYeTju72bvsMqFAjxIP2IMHRaN8bvwZYdhR5UZChkx2//2W9HBs2P
4ntulgvG8w1xBordCrgt1s4L3TcunwClkr5UnG7KF6e3CjBgon+WMd1JQMgQlLGMlcNqA4dAsO+T
AxmYVuwfgIdywB4LuQFw8Csp+RSrk8YVyoQ+XrA8WYh2KBPk6eaUgnpXpp2/Vn/MjKGWFs0j+Lxw
bfoccbcXBIKNRBlWPoFFWQbc05HLZaPRuXPgBNGJmPOycq2dCV0l8+oW1ee36BIRHip1slOYCfBn
MI6BwE0t4vbnLcZndmoJVZ/O6ky8yZ6+Izdk5oEyNPi6D2qKUdF5DkngJjpmdMM64N5sDjqAtfy1
ayvsrA1O/t+e2GQi6a7BT3kMvEzXSgCr9OoQebcwZ0PnegfsJSxyPkALSj1DdD/cB78IH19cLr65
fMBGB37nE2ChaFD+pfOSwjfWpK6/aq0giQirkcc8MdOEDmMSv8CAteviEMKos4dx5HHoifJh+wVO
InJADI5eQ3BrBSUmoM2Q0IdbFAf2YuAZdewiOUCFNzBvTpHBMNLPijnli6z523x0lIojAvWAngJ8
ksKSsMfTye+qs/0b2FJm+OhTQYaYQpDMTeYUe6VWcsPBgp8NXki/rgBSC4zh5acgacKFu5Acj/CO
M5sQ+gPpyI0zrAd2xSzJ0YTknDls4CaIDKy8LYMHUVbIlIF+YJ05/NSgGQwP2lAUWhfAA0URv1M4
8JErEeAIrhDihGoiuHsa0655gmN82NRcPDCMpnXA02H6imqXMY4cM4RMwr+fQW+xluYYlkWGgoAs
glRks108CAeleKBEwhNBdxgp7mAVjRCvCOrm+ET5Qhz15ixBTsP+zI5JJP3BMD/H3tgAK2NgnDty
V1htkXK8fZ9pTBij4WKyMGEl+R8rBFOpi2wrUcn4j2DRf4E3nvX/gHIQh+TvTHKwoUbIWAgk7gK7
XCgnUReNKuEpwgQJHdSVRNZOUR9Ei0e0IAyMUG5wDXiKcEYqjNG+oKgxQ4YLFwpg/Iai5ACJaS8D
Bwk+znK4Eebk5EM0L2chgqIq6ekwd5igggO3viaJwDPenSYel6CD/qz4JziOHqJC5tCkIeowUP7u
IAobiQ4SqVrpSHf+IBhaV+wRbo71ofapw+g4QlfwOc8bLKEgGKPjWGkW7mwvaVO3RNtZpjHCVkBP
0eDbSZPNeNvnxiwILPBRBHNwgXB8lmz0yBNvYU8ZCFLQs03OKGI30iTURqCckTyJEAkuEy9Shohe
gpKFsaJ9sSvb/kaxR07kp0Wu4F1nji43SMGTwZRQOrzM6hOhVSHoSGEtW4ISqy5vUFhjhHTRCw0s
W6nNs4XoJdQC+r3jc4ZEC582lafKT1yOJSX2ZLUAyPbsN9I3TlEf0zH/gdcMoA4wIt3Mgws9biwj
UbnjNZKhFrWo6d7DawEPjVmxwvAXTyq5q+56F7eaPjlHHIPqTHlCUfuNJ5NqWCvurzecljMVsOOw
5kxbHoaeKiKhryW1VWrYKN2KLOtUbiuPNOxaNvcwonoChdCJZSk34IYz1vbLLomG+aAe7kQ7f6Aa
s0cjogiJiO6zULahsOSCua59iKyKPefGO73Zf5qY6TRg3diQ3P5KAV+Ln5Ee6RccVuavO9qJ0ITF
/eqEMiAWOIvgB0UGeObbXdKc5MrGAhvNvVCzhSlnTS0AkI5QKYp9u3xfMQz2eTdTJbw8lSnDTaWa
37a/SyxkuEVqrOVVW/n4xkTXUFa+WMmw3l70+kAj4wr7VUOXU4+EEVwWrx2uR5egbjJwNc5urP4z
Shu77Jt5BHPyGLU+S07yCcN9XYG6lYXU/2UR5wT5CRvZVwUnM7sV1iF4mu4KpxcWvt7TWFdGb0Zu
IBdm7tZaDk9BGyu0q3mfCpiufdVcBYod70aZVNv9HSCLA5n/ysmn5Qx8wJ4HbMUmUKzx3pJKiDda
scvaBqyV4mq+wGMzDn8OF23DSlf0hGucsIqJx2xXHsVKSZ1Qia8DeDsb9DgfHMYg0wiJgLWRpwVt
QlOl1W/+dWGsau5KVV1bHz1bb0ezT6rP3vZzqj3tHRzBPlJl8V0+XDulSAYlGvUXV1fhg1B5OlvC
h8ERhRjcrHX+p89/jUl4Ad/D/VxQABEzYyqFiLIsw2/68JQH+8jh9ZdCjlGwjPbuKzpDMaClJO1C
fxlX4KgnhMHoLwSaal5TfxYaPsxh07/3KT3JrRfxQN09L9p+ZVanTCEDM+/f4td3Z4OckxMsfveK
jt34ubbQsjFF2ONhH76wJY45aU4MJlRpWEwuK4UJp9muataY9INmSnj5fX2F9aa1pFTIO8X3Z3Dq
sLUsE53CaEvq9EPdPCmNVoBXNuzuhfgImFgnmXPDRhChEdkSsqwAlrhX/a6C+1HDhY3S1XotrfeS
eLU7uMzQd1Q5LwdF/6NYydnbhxBJpx10E2rYXPRW3+jt1hCcloFiy+++3XdQLa1jxyxQ84b0Ye3X
VgUqp7ZbOM/Sen5eDh6AOPfpnCePuP6vAfVbULTbh/NKnosKQd33FulYQyWFhXNJyvQ1viT779v4
EqjoB/7gi542TME3zm5d6h4eTeeKW1Jm7RvUFe6wBF3fp08E6ekhOSRIg9b3MnqAe9F1F3hzZxs0
OSN7Ovdb3UEHkuaXUjfvsbNPwXHc+RHHf3cq6yaVJVDtHMY6VvNB/m+bXoLntPJVnd7GBdKkFwJL
kThKO4np3SSf1NBtic4tB5U1V8Ty7e2/eQWShpqZnKgt6GJBRClyeA2KpBliywrKOtjOKQ1xGl8A
zFQpN2lNp4Z1gM3TJYKMTrwcGXhlcZYjjcY29WfJIvyq4XV6oVS3SmHvCnMoaqriEi9TY3GIiOUQ
1leQSIAGAI9jWysMgFmy9e/T+9uBMrVpoRUKumKjCQ1q5pl0N79l12Mk/b9JA91eNqEO22tfZVLT
+u58t1MOsttsmbxmu9FBzOYN/V82PI5g5Y+Qo+ewNFGSPqkJ/v3UrVNFwZ5CsqTwZPJUw9mZkt1C
goW4QL68IlmixysgBAJAgUI6eFN0QT3qPgTso/0HnM/xjPnXWnM7/37d7jAfg/cf/i1jKeefFNUR
qqCq/DXbyIcHuwF5FN+lcOJ+tyirwJyIJYtohYxxRF1FH4YiJPPaT3uS+/3SIvaMlvzL0IgZOPPg
Fv344U1rFNqrZpy/3iixAEXOAsObz6Xt56l4iPxnJ7BjIHwMQ1q4QTRNKgJGRQ+n4Q5/bMfLeJsY
P8Iya5AYtBaScFEmX5h9AcpPStkZwKNziGK4eQ3O+BIaHh0gVRiDYiA8TbnS7fhBKz0EeN4RjuLc
a8HHoUA2K9M6AJCQf+XN9VHJvAA6p4MuUDZPDf6o7STktT+iZBox7Yh9fJMcdEgN+z1Qg8Su9UKr
dJyRsU5ac9RskFER+YDf+UbSSTa0DerjprOfqZZiN6sa5uYyA8OwkCex97D7SFJFNLORPkgYJrkK
sqNs0yKUq7PNCKHigkoqIBRSicOA9vJQgm0Ti66gP2phOJ+bSK57lHP0PGCxZOb11gBaiMMJbsns
ejonKLmegjHn7mhIq7qcbnXbNB7/oUwwhs6i07HqBHQB273T9k+js7cbQXQzq8ROwE6z+0gB3kBd
z45HQCLo8moiUAGJJCOiAA85MIkEy8Op9XC/dt6wxJeE3YV0covf17YPPxgVIo0JUNiYlh7r275B
HSAkneRADWhmKITrI4AFBBHg0UWo1aSQbL4cd4Lj284mF7ZoCH2AblD54XVSevmCIgMD1IkgOlb2
Kgiu8GljrW7n3tnbDsk+7TsnK5y6DMcSVP7uyWU1u0QSdQJ9TiStHiRn4BZNnusb8mLbP0b71Q1H
zwTMbJBNmidnzzU+aL/5KdGuO6/Ra0euceVdUSvgeZ+A4XAs2YbUq8qTwW443dtUHl4xgeMYAdIF
9auk9J0eLMeSqPPcqVw8jQzVOKBJUHQHoM5DjN4IEcr+YbTLrX1cDk+5hYSFQzeuY0mxEOy6s4gP
lyTVqHTQtbQntxCgUfFxBrfFafZJfhGCcOBsI2B1OyPr+mO0iaeUo0gXSlCEjEwCAiHjIORMgxqa
z1PCeWU/J+2Ivcc5DxGFHOboXlDU5IVZgfuDlAuIk7rki5kvwBd2n8p/QHJ2TRh3lbsnDDUguIhf
KGek1IgfBn8oCdAJd7EMi7986d3jjTiQ6LcmrcGBEsV8oIBw6d3QhaqE/+BuF0ZUhueruecYhjcQ
AIPC6vrrHQAGBKAXjFm3hjibaIT6a+brgy33OCqHKmd5V83L6LnodswHWpEaY/LL4UVPRPZ7jkX2
RXsNYnqzO/N8CHwh9Au6J7msDrh8AAvNEHEGCL8q/15t6zo/zFpYHexZJXv3BBRS5fMy5zK6gw8q
v2kl9fmRStqsz9uAgoPjMjHbkC0rptWiQfQB0toxS8pdKgw+8pqIMGIHF8nGYACr3uieVbq7mKLb
CXdKKKF4kdKY0YHxpBv6CB06o1CTtPwTMGyHN/+wqn8jdgKfEfbTtpp9sL8HsefiTVC07S97J/8J
oLRqJC2OYRh/IdkoehL6v6Mtl9DiQ9ORVbFHAcenQH99I+XKmLyJ5LVlH3h4kvVh/wd5H1CT38HR
GIBQKvc98CHBEH1hM4SaxWeTpiM4QtEuHCWtZKkaO/hU6JkbBGzMVu0rD5oPnqeHsaYn8kfQehau
Ty++3uVrCZCQpQBTVMMQNYdv9PfbBXVB2j8aJ7cAujg57B9vwBGG9APssZd0BwR5xHVdC1luI6kb
ZuP7Qk6LMJOC5eYAXOcyo7n8aBlkQwkiUrGw1LUGO1yj+qoVnDXCw0OWfRJaGb1Vkz3mAzxAjbRT
VL/atgriBfgJCA5gLAWioHVsfPwBVvZ9mwkVBGYCKEQISxQdxSidI03R/h1cRMQQW6DVjbrgNZIn
AtmThAM+wbgAAgElvL2lngaDz0mLrhmaHQx5rz2F4RKmTMQBpPyhV1Z1muvxTGEL+ExWxwRG6f2p
PyDdHrGdcmJBUpK5t+zDTIdMZt3n1C8i2xGkZfiqAVL7UMX9Z1anUB90Tt/s902zvxiLFEWb6iXr
VJHIQqnDgjVOJi9ORJAIJV9bYGzOmjAP0dXylRLGvGbQI4RYOxLYT394MfM0DkBvIHjEZPyUp1J/
Re6MP1ZKlU64Txa34PFQOmJudBhCVmufG0sAzxR2SXRAXT4kJXBYNyJ7QFOagasob1E2TYn7uIrK
aCWpHMcRF7dhobBdsmlq03WyhS585x44CkW7SDfDvh6x+V5hwmustfasGcVPkNLnRBs9aBWVkKxH
jpzJPoaxofkx6hDSkJmi/rvX9jubNpsNUbrb9Lsk5g90jRwUKAO45F2iZBZ4bEEucEIvaSDRyqPD
/DBXC1ccKXA0o4cafWzVuEiDX5qLBrouyhKBKfAF+78DrS9V/5KBugXFoBtLbNtyut94RmIwN6vM
8aY4tazTpkvNdkk+jhUNyoXNETfibZyPcEOj/0zdx4xidqGT4zluzW7Dezy48IWD6E/Fy+b34ITU
Af/VQE77eETZWUwBCdZtdRni4yOH0dbHdGHfwlBhabVxsapiHIBdVCZQBYPfGklwXMMwwhhvf/AA
DndIih9fF/nFvL/rF+sOYqKevLLZxgsTWvzhNT+V0iruqKBl6fhvHio1F5gU2LIcxLoPVL2IMOjG
iJi6ZNnj9hrUeFWnBrn0gv6ms6P927+mwOfENvDaZfhMrymqTeRVlzGoCb8ePdxyVBEh9OAipkqB
eMu6faP+ZxJtuqSOn/oCsEsU3COiknxzZgm/g1+StFtiMFUIfprwPs2IdNsLFqAq2OPTcWfzZwfe
xRhMrTa7WMy18MF/sBlXgJbwhZMpNCVUTfs1B1bpUax5wbu9jfcOvrzNWC6+T6RfiKuzKSWrgDih
ERsj9KvyRX98YaCjBlSCkrRm5ReMMw9uvwhsw1Yfp3P3trNVeYXzsC2gcjmtU1lSJ0uvOs/BohVe
p9mAznFPG0F3abawIa59FditHMfAwXRYPQEFQappiESnqaFqw5K69IFuiWGo9brucqoo7MRRWIAX
tFdQsY5QeThPII9iWJ903TupzYB6IqKKJgnnv+e0g1fRmGS0RQeCHxB9b0vVVpZukSe2zW/hLTeq
VIWNZtSzcCKo6Sv0/NteqN7rgMlLRgX/yaWIFGBfKrPxmLPUrMJIhmieL8QJ575g9zYLUXuANl5O
VJ6sDr3HbDy+grS5pFlYcf3GqgBvepU+qUnw8XtQ9qXmLldUNxQTwVIbad6wFfoDAvzOO2Nj8CkM
NQbHmUoq/kq01l2HoOCAOoIGh7Mxhg8Uup6YicQ7vMcZKRr5ByekicfhfnClOxU2tQ+LwYJUtZ7o
N2rOc55cfm3x4xv3K/+RfdJ2ikNNfKU/ybo1/DQNhqUhzBzA8VLWPuFQ7dVDmg67GELRatfjef3c
CnrmIbXnt933LrObbJrvYLXEcLn7MbTL3BrQZ9SCjaXNzERGNhhysJSbwFE0rNk7V4jIeYOeKO7x
a4dHw+SAcCSgppnN+AI21fg1999EaqfvErvvqUGuMP9V0XCAtRHHgGsA7p3Y3lYXjP9c8O4KGy1m
uR3ZWYALXSizI+D+XfwOSC+Sc1SbX8PfIWUEw47cwtJdn+99VzjUMAhYnNYtLmZ96G2nbVl+13Ge
Wt9/DITczHa2FYofOwB1SD3v1jY9PShGfH9deq2wgiQLXgCgr0YcXBtjUcx5gIrdy6OMYjSSjrT6
U4CrsUUztAjtQZRp/wP+h1MLfnfS2tC1y25vLjRVA1PGyJrQFgE0yAAAJx376Ni8ndLD2L3suQD8
zp9ha3j9oRs29fkX+4waT4WeYK//umtWQQvSwatOn4MtKGZldVhf5pUZKceLZEF0O2P0bgT54k5A
+GIGK7E5S8KhModyWMfZp99wHvHJvSJ54UQm9UDB2Teq8ITvvVXfO1mf6AjhzhsjzYS0o0XSVWl4
0ghQeBwScdJsB67kt8+beAVubXiWMmkvKFRYsx9VsQNtzXyO7v0i1M8VBK2wIrC4cOSV6YFF1JgD
gmwn0k/8KcQyySIooOhAE2Ii/C2RZ9Opk32p8mk5NsjCAOFEOYw7lCJd563vjGC6YQs5OP5IS1hb
LP2r+0xomzTL0McoD1esJDIk926zVkAqDJ2huEiJkBY3pyohZuYYrDbV/b1NEiiEDOwUyF94sAU4
l7nRSzqEJZgQkbVvJxcInsb8U8wDtUKcA3UIokPqlnqzhJYE5P9/YZrILDEax9klgv9YoxpZuusZ
fAjqN2hkAhbRKYqniYKEA6QUn5ppSkI+HquJqBIw1EHskBQOaEsiKaTkZjwek2+zKvygS9LN56Ay
UMiqb4oyJFghBykhfYQvU4rBYxvHY7giBT47DiPCRRJ5Lh7tD3XoKRGjBxmEjpzPE59MFA2jLZ3C
RwzFlDJWlIY4BHkK89JU6TXKkQ/9zX9GXDCvFj7AtmVlw3eUpsF6E6QppEVaMANInSF+mJP5RkVU
XDCSNQXCunWxs2i3eGI7ip/0CD5Ud9BKbnjdbIfBYyV9MNwPyhXGleKpDuVTYj0MlWKpDrbDY6jA
I+tfSzJCxl0sEXEhm+5pJS3l1lNd23p9dXFxdfFTvDi4QOCuiKL0as9OP0gnenhQs6W3+/evdp8S
OZi0W7jWnpxhRCFxo/RBaFF6QMu8JXIoFMrAvoA694/oqtigNygnRAIUAzZA6jpPqTowoh8ppmQw
mJ3IhbA+18AAhvDgIO++ETlxyQKFlACd+yIz0WEjfGb5oPkiTVk3bKShqKKRFEH7CQ3Uw9bPCfOQ
jJoERz8q2vwUSffzMjfwchJYZqiP9mBn3AY0IW+nd+RXuviKvqff0VdEAXocM29ZlCZIDRfGxaAP
qs3EMiqpKCyEkKqTazyZexWLuUhCAWWn6yDphi8HZuAO0k3a6qVcCnoOKXMkZGUvpTJc8JcW0RYJ
CQcPDwrSsU11hXD3GgseHhsmGxkI6WKrd/QTeH/pXvliDlTIh/+GBAGaxT1QPLp0jf4dc+VQkhTo
yD4jBEimKcIrDdYq+JHGWTRZe8CEJz+zNhsYhw8RyTcqThu9x59YXTIrfaAKAFUG3B7oibVZbvo5
jTyK7pkkSSL9wYoGVda3/q4vNg1ez60z7E3iBm4CZKYVUN+pC9JMPMz0ez6pkIfySfos/d4IKPFc
g972ZlghXHyuj3tPElYRa/zzVD6bxFZrbTXW6JovSkfZKlvsBtmE+jjQ3zXghCmJLXefeDN8UHof
tfMVJXWD3Gr99+wTqFm00iGbErhiqP8h2DJn84+6/VNctx8gCDfR09I7fE9HMRxV5ghkEcTcHEnQ
Py9N5r15O3zRhKHu4tLDL5o82vkYoTPG7f/RdGZbqWtbFP0iWlOkfA0JIUCo6xcboFSKgugW/Prb
e7jnes85eytCsrLWLMcY09ruhUsAnt9Bxp0Z6P+WpwxlC3+PqBLEtx+odIz/9YWPtc+EPwKF/ouA
01Jf5vd/w3kl+ICL62iCc7J8aC+B1TpP/DloAnD/qnGZeNteLrZXIHb1GQ2YdjWd+75NxNGYVo86
LG/reHXqplH0mShyKmA8ilBJIkxArKsSNDu84AZ4e9hs8vplZ/wRMczEmeo3NC78yTijjD/R+eww
7mYdt5nQjoIb0t6M7KG+io5ShhUnhJP+ChLd4rdPM5qj1YrqkQPLmxF0SljG0VNtOecP1qJRjK23
/Z1qXAnW03ItZuBNpzMeDofo+h/QetlwWcw533EZ/Q0S0o0arfufsDZf8iAQapX3z1pB6+de59MY
1OIrFxhFKOPSda55T8rZnhNh/tmjUbtn2sPOmfgL1gYlDxCdhQMr/xWwnKw/YyNyTdahySpeo3m+
Pm8HMUDDOA68f+a3o0DfGDc7S5/BvlcB685D6yzfGSPHCjLWbciUU65+WW7CJ7ARMJ+3cfC9KZo8
zWjIjJjhsNZkWbieTm3cZKmjzYZMSLUoVuAjGvY3qE0hUcycVodnMB8SuV2WftNo+ICbtebQWTPI
SyOyyNSnWhHJeb76/PoShSCcdK/XnnYQoUOkgMbBR0QNLsPqDyEV1LZwqXrOng2RSeRxotQ8HI6X
y6YPyI1vY0jug5oBeXSJ0bRE3NZrPaFHcQte+i8/tbAfutDR3PG3YuwZ3hAK2PZr+sdAjXO7PV3/
Y7E5scQY2NXGyFZraifWqhCNKqw7/UCIcd1FHWIWA7zzcQWlEKiyQENE16ikAQyF/0MpbM3StNut
j5IRHvo05b9divmUYhTVgAsVzNAkQhQknNH8T+ujAZU8THzjleAowppoIfUlpj2CbLo4/F3mkQZQ
wnuYUtEtWPIBZgxQq5gtvRRY2ySJ4xjDVRLwwf+n0s1F7vPHQTCAjPyKcbLTocP5Jl6i/9MEuJRL
p+yfShjH7+jG1NgO8bQUwLJxOO4NXTJP9S2zFW8jt2PRc4oGDCMLMU3Lcal1TQ9C7AWsL8fsTwAV
TAnYQK3hefAQOu0oxoiSdMVx1I5qHc7BPmwMm+Nlp1YbOjaBOdUi3jOjw/Ox8iQVx0CNFtDrYLAG
P8prYYP1Gw3ekeucDmIMM+4VI8uNtDsYmM1Q0EOf98ZutuN2POB2OR5ocw2HMPLJqBhsOEZqiwkm
WBt1v9xVUmtOSF2vewROXR5cMghiTuGAabCdiwzQDKr8Ff3/g2CVcMeAv+Zzhk5yiCz7t6fzKZbY
hZMAwA8xUlHnmDAiciYFf0kxA+b0nR6RCVX/oZsVNYe1DavVaAxrTCZeajoOvLW2uo3c3D/N/FSJ
rzmKm/dF6kTg+RgJWUKmc8wEm3FTZgN66bVsfjF3eaItxSV6k1wo64w1RaIz32BeLyojDIQE/DnA
J341fsirk6fH6G/6TL5AbfmjFdw3I95dJgv+P0gAzGb7iG0WsaK4b0I7Fl6vhdDboXPo3FkqV3+j
afaM7hjxnHz2cvpImPdDtzLX3/c0+lJxCtlD/hvAdvEbWkLdF3fKnuQ80FYylPERU0qmZbfGvxOA
yDHTZxOtEgRzdNc9WAiGhW+1DO+4HROEgrOugKA3agHsNrbc+kmbh6iV7MKu2hfRwAAAE5H3DUqx
4bPCFEDEfgcAGeqPO06h4JBKc/dyRmwI4gMc8IZRmRAqr8oderfY/wKjjh5UPSO00GIy3zBEWPem
vR7xDp8K6CoecDxZUdaWsPwVuNgpchpuke6AvUiLFO79HovKZNVsmX7qGYC4QCg5IOJjaYyssQcE
+t50tdYbeEW0p2occ8jxQMJOrAiJHp+/j1/Fsq57otzyNE9BmWBKTnSvCZZq6FM1DakMSx8IgYqw
9YxfBZWRJeWJrYyg+EU6BoR+FFVJ1Vit7krc5wWEiywqyik+LHKHamcAYNha+bapvep5uznWHDae
KgyYOENnCJ58SasgIYGO9RGuUE5YpPvOog7UEnMoydAHTS8DxDqPCBqlZlmz+CEC/lgjzDKyLnZy
vM74WKhthViVejvpHYsR8Tz24+3Y4E+QgMtlbGaQbb3ZHJD6d8olAzvmN1yJc7jO8fNn0nHxeMSi
MDLpfQowtG3iIxYCZhkbRArwOHITeIdcELui1zOAcPIEDDa+HDTHGIkHR6MzipafGPPQJ7/j8zAX
U864wau8LN9bj/QF4s9Lc8ca/rrTDC15kuv7u38MtnMdn+PamX+AIzwEjk/y74erFiGTE1Ztl8E0
oQMsaNVjlakFD4iSADgw4Y4BCtk3bwFWZIz0Id9m+rlT8dT4dwr6MwNOHGSfb2Gots7KQYXyZVKp
TYgNnnH372NegjjRDwA8ZPV+mSZF+YUhA2nxN3j6JWr7iJkaw4iPzC8oM5k5e+IE5ijByHqnKO2c
jD0uvxpWQPM9115O4VMARO2Z+g71VxjeQIARV6F9fotfGGdhkbwP11usG0q5UQX8IG+EsqNjuxg7
mX3M+FxHRImlN1IwRjgx8UVy1y57LHzigqkW0b/4o3mmuu1yODcBUXoQD9cU0n6dSS48RKvejNJg
WkQeQ95g0oX3AOiuJ0qR2ZjjAx6GHn8ufGDICDfFX3WDhorGrujCsFboaw6tLP9HDD0E+9l7xGO7
tW7uEOx5c7hx6AQy15UIPYQArWIqnKstEyagjHmF+WDpdEGFSQ2fhDLy0Hjup9g5FyyrEVvmEfjR
yUfEhw+bNFIJms8Qzo6Aeu5f6o06c9npA4S6X2QZ7YfuFDuMTqOMSR2aMpLTTtQZL4eOUFIg2+kf
RabzyKBzFpbTGEEksamYIcDPtnU+kRvKeJgMIcBT3SWgrkT+zB2i7bj/QHF13iHq0DKAx/XgPPKB
D4g4PREZ5rNdCCkPNVPfm5uWT5tlAgyYYaswYOaH8cKXKVMhBwzjpE1R6Th1YBu+p5s8a+qAE2W1
TwuETXkcgFaysZwX6phumCoD5d+ZdnFpnJkqQIjx2Hsp99yFFSjtn/Z8xKEyto4N1biAZA5R82Yu
HcMReMJsX77D+Wbmil/evsctWw4GgTJMgBKgucliaKI03myQ/GYX/gYVpunQTQrAZ/KUKR//MHdV
EHcGYuVkIW3AlFl/zLNn0BKDjJIHlLvdCYxPYa9z5rhIZsl4nLllfsVzYpIEMCpy47Eft3XKogBd
M3XvYZaIdZjz/cshcUU4nlxw9jHcjpuWW4iNytUlk9iZTdXwzdjwtZciR/29drcFnD03Kb8Ub/rg
dl9e+D7CcH0GAjvuRl2Gl8khnnCFfR5hY5hDTJ1JR8MPfqmcLZ+flx2NWmZ+doxMckM5FpXPZNTW
G8eDX3FWyzB79pzsZjTukHdFtag2rpHLkAIRAvILpDAnzlBzg4kj4eJasBncq1N+GoSQlNO5es7p
cMObfTOUC8EqrLOrpX3gm5qKu4lwsAffAk5Qv3RLDSwkz2/j8lJVD85z1wTL19ilR1hrdAYd6OKl
q/7E7g+b0RyyMQ1JSnboStjRxLjzBbbFTu8XTIbMzNPfJ1TBud1d3B6nDD2CCJ/fo8rz1xjhDM0Q
DvRDUZux100wD2hGEHc8eH0dUFzuSqG0SwogFK+pG31dG03hfNe93r9aTx9DaGBx0HrfoEdN9KfO
CTQ1S0YjtLYYkRemVRo84BRx8QuEAc1wmMVKO0sMtVjmW60cpGKFUQP8DlOcdpc8pF5fqLeQgnzK
AEt8mN3lLFprye5AUw/xPBiMhGJc254oyd4vl0WsLmhBcA7URhZJKDsUy+G9/MYFcoNWQOV87On9
bJMeOldAbHoEkHO06DttLMmA1bAwZTxDIra1BrXHp6ufKy9+ul6rNlBGtYjgyE+nokr12fKnyy8+
1zgjq26VwpgfWmo12xrooblMK9msnIGRKZlXq+5nZr+QQJphNa3qOB333k1HeUNSudV14fvUrgj2
DFR4K2TKbF5mxVfvzVjXWhxXz+VAMrwHwe4YaAa83PqklUyCNt6DvOrZt8knrzAP71ER9cUelYUa
bWSl6W90nLNU/u4BSNwPA5nVWHglfG88sH7uVPudvUFA/0eQQbqBGzB1MEz5re/RPTggH5BukzKy
VU4H/tpUU2WXXdn/YlbfTIUCwhqD2Gw5FBG94nB2mQoh+FW0o0sIVOfh96M/SwXkAeTnL6nBiUdI
CUMDyuQZDjfX+QBDrQov9LNdQTx6up7OVRgumqP6QSUuHPV6i0iUqsyY9B1mUMhgk46qklAhm7rB
iaemN/3GTJh+0v75RKeE/9wnypbRF3Y7+1/0Lz/VMQLgIHEHXeHJN3EIAyiwyrSFFU7JhqHyDfUY
z9MzhhgfQmRC8xtXoGHG49SaPXbrgO3lHpMGfCRtMqEnZWHv3PeSMT/x+1pVaFMkJbXK8X4k6V+L
No4o9yGpBEjyg6caxOS1Zb5xDh+RhbJEXk4BHlLgogzbs474MCzQl/yXqUDwJDwIwXSKkkM4jzoY
UTSImM1JMpqvNztj6mCYaqM4o7fNRoOLmz6utbXNMXbX6Wf8kcT2SkVr6S981F6YQ8XDcubWLvqK
8wxtdH4DhlHLSrFn/A6dffxEeQcD2zdWyYpFOv1vTCvuMz3Wj/Vzt8CYZedvFabvxJ9HDLtORn+5
5Q0x/vydLNePpfFK8Ic9R3Yb7+YYV727W9sLcSYQKqSTEOlt/fGO2tf8RBb8hbg2e72SlRio/tU6
S25kXBurJ3kMh+OhcfChmVUFrUbsonyL8RvxsLn5ihtqElgsfA8QqRyJNnlq0SCl9CZ+E6ExuOZZ
5Z22jKkJ1hmNJYXNICjs6flQBGJPfYeUglYw4CgujX5izYzGTGNsGkb6RkfButOinoatrM6Gv2qF
aR058H2Qf/0BNi+gxwYiFX94WtB18CYlkGMg31RJq6BM97WiU4BKHqItNg20CQgmkEGYY/L1j6Jz
ti8KCYXTD6aF9/sK5LJy+mAerAuOw3/k+C3nnDgRuhwchpww17q27JD/g21F2QzUH8KwMOpy9v3F
9pAV3ptlWf+PxE/bPaCytgdOgxvjVlDWC0cieoBcgd/wQOjxuuhxECdRVFvgVWyFjLB/GmRzTZZN
nKXg63SBe/kEczUGPkT/U6yetDVfihpz6uwINW4X3ZLMMJChPIJfwJJXUki/9mgmD5JRcbriI2WW
OGld8qKJrCgMJEEWfMhCXd4qvDtdnDU/FILFNwm0AO7DPysoEQv5jnlkQ0ubW3QC6nHjnf7qpVi0
lHK5D3hMLYi+c4b58JxN5O1ZQFSOF96IVDV4bKORGbTP1NQS38/N6fJIAbs7cWJkwsCaYij8iAZt
CQaa9IbgbbOQYzvLuiV9iU0hRax8FrYOySnndJJY5nfeUgU6G7Bm4b4CHLLdx9FoV7t1VglBSDJC
IJ2aRwaJIF6xN5ZQeSElN1aRHapT7ZG2WjK/Uajgj5aKsPy0v2pr95mewH+j6C98epsI08B5kAeQ
zRbCIKGYemDclPKFX+FnlC0LjB6ImgxidbrUNyHHB7we7bN/ZgxRWB1KfULaHYNcZkD8JfpoO4N7
B29czVOwyn0te24og8p3njmeGyJKUEovKMP/opcogKVFLRHFEMrkmAPzFBRBCOaYokjtWpP4TPTq
V7/CRxk0vrz4ALH8L5fmZEakI3BWiT8AD7Qds/6+9Y17EOdhpXvn9gW+99Y4guvh5WxE9BRDhaCk
nIJqYtc9A6WRdPiQlgH7FUDjOjBk2/jXBu7TKTQLm19UE1phqxG2UrrJMCwhB7WB7EBzekDio9Q8
L78z5O6ZN93VUFjeDticR+BE8oe+UbT6asNiRAb7CtioCFXphpassKy3zj8Q6nK99p3tQCbqjVNz
TYRYS4DLZ6VuVMu/w32nDD7iAlLXnZ2HKHKDyKrAlgggiWGeITB0KNg98RFAFtcqxVHvoUWatSv7
h5yGgN0L1sdIa4VOxWTbyEP6mrVSvPIxIOKcYTPsobt+Bjy5AbtfcC7zpwfaTGWqtJ691ykyp7bV
ODn3Xv0FMCCQAmMlTDRajB56TA8xnFa3vlIXoYuy9f87p9gHXsBR8+hxJlCnw0D7Bl7zPlpxGdQC
71ooz4nyF55QSWRnbJQ2zCuxtrTuxe0OgztMyJlenifKoV5NGVTCxXc0Za9tcYF4YJoz+VlhuLZn
SeDXLDa8Va4v0t5DIsqE4VQm2WU3cMXrZDnEKyRnNhAguKyA5ucbZX+1QLKzJtr7DPDpNYliBzLM
4bUdat1PoDFVpeyY2pfSzxM4t7kOIVTru/LH+q6Aa6O0SpekQCe+HD3MqQGCJNbE+Ch5dCC+qqYB
l0jTDRJ1MOiVa+04Ini0cWlv0chG/aVidB1U/jGFC+gF9bLRFygYqeX326X5sqiPEBxXhqmDpHwn
ImZzrg+RPFZkOj8mURQnvB575qPFAat5koxeMUhAuhRiqQ6yKJ6wH1zJHpD3KAOCkFmMVtkeyCAb
/LIrzXv50PjhHyw4ZSafYLm9z+tIzzmLb1bNeja/iM2UseSS/bDvEJPP2A86PjNoaYziSrkMz7UK
pxB6LzVWZZFmsyrwIXSErFIrrinK5o3yoUAG5YLUfzJF8O8xXdY5PVPC4GXUBu0gChcild8h3kl+
ekiLWXoyNKKxFoEAYJN9Uf8Z38GXS5z5rQ4bCOuaqDG854Mw2BRtiyCDIz7gAcFsIzGfihGmMZ2F
nyd4O2eeUJnfoNSpWA0t/G+GK5B2wG0YvZPchj6peoll39UH7aDd4Y2iTsA4eZOW9fqL4AIcgUcB
ujPHxXZaClFaYlqhL6vRtXuC3QprFw38XbJf6ne/8BhrMHH6bWxHm43A4CTccRVvnXXicGQMbQJY
pQmVU4OGOwraj21J5d+Z+Hbm23FqK6yJGOn9QNL5LqM2SLzEKsLUPCViJyUvgp6DevuVpK3QnhwD
OvDW6IHyBfkNA6mDrwLq9Lp0hSOh2zTuQpqLBGVoxWDWYU4S8Ky6Kwvg6WJ2IdfCNuZg96m4XwbK
JrnTbUpfIWXT8bWS+78fKKxq5dxtkykU4aglZkgLNbCEVA92yEVHXTLzyb7+Z0LEAEIQ56PhThcr
y+ied9fIVw9IOUarlQFZtniAWSDqZD/prYNBncWlT8lby0W9/4rGKwHeJBtdq3cEqy/KKFPG5Dv3
NiRejbAWJQQoqFp+tBGZ5FAhZfJr31BlgPmP+FnDG2DREk19krZJWUaGdxeaOPfv2TsDpSma1+9h
EKtL6SDm5JOmkftO4bLT0aYJDcuH3tdHQLcy280DEt1XES1w5CULafZI9V9ZHYRrom7Kqux6i9Xq
kbf0k2dpPUnMtAyj5FAR76jeS8jOWc0eLFFGOpv9q4f1ejKIkUnjM0zw3XCuTvIKmKZ7Nx6uzN1a
IakDOAxDSnC7yCOO6RIs9PRysti24alX5Nkb/es+76HImweCaDSGWLV8az1mXhjcH9sNfGOkKnye
wXA61jv1fNu4dBZsTWMfOdqGj61wRiax4B4N7ZxPYvZBhwQbxzNEsYqnasj82d9HXQoxlnLaJcbr
suKOjfBhuKtdJQJrzCJgLLxtd7EgNuL5hGmLXJcyeXiI3o5Rbtfcwsp+pMX7AVHpPTyVOuXFO9AV
SjDvUQHLEVRgwK15EvfyhOi5wxBxIrynUSbSPAvscpznvFKzoCJUWxej3ETbrnOhqVGtvU/JF4Bh
oXZgm0ZoDwUyqRRmVfp6q0gsO8ad7Iflr8zvtZkfpKShDwBt4yUKU5pQCdJSkgzgHA11oltqYoRg
5ZZ2BHQpicv9cRFk0PfzqPxjEfTBj0QH4saJf/QaYpL5MfvGw0mYzKV4E/pUjfkDkgKhZOVntMYB
dnZsrXGEeIE1rhJcEDgrIM30ArJbjinGI2G31utwSdZxgfYxDs5+37XGbieybgdbRP2moBbtAZq8
2qye30KazEYR9Hep6PI/nSsBdglco+9AkQACcW2rOl4T0Ev/iZLMbqJt1iXkOQz5pGcPy8oDiEof
RPBaxxq6JRCGx4DYtqyoJ/FcL4Tvq9fkc3wnjIDyrHJfUDHrSgyVIwDX2X0adYCsQ0vb3838wSl6
bojXg4/DMihJJdjO9i0YTYI44HtYGuS3CMqcn2MwdU9vTXv8jjvHFTc9dE9r6O5/gopNQ5ouZJKA
iOVQu83YxboLn5f7X2tmfqrDwA0EzLHg38iXVCbXBL43GtbbltN1qryDzERAXSXtLaaIEdC2o+cA
g5g+DWuWpZ8Wuo991QVZId7nviBt2rT3h2bHnldtR+0HJslVAsFNAr+mhHl4doollEc2WRV8Q9UI
/oh5BNNNUS22cUWjgIGgN1plB+ogD1mdpMTcj4+I0sr6PfqO/d4n4zHpoxhXXuNz/SOyX8Toihp9
FvoiFm3sjih/SfR1rjMyI+s5fFJhgRZiSCaY64EpbrZ8fkMhV3Ma9DGoj1/UHedLRmR7JxViCTgE
QByW3P0XaBI3oqUAFSul+b4lucX9e7Yzf+E+AlYQPujpXvfczVMi86dUCF5eKSrqoda4bvV5oYtK
JV+sWFYv/MdW27OfmEKJjuUTTPI7eqXAJ98/u8yUvwu4Y3a5/dI1QrH5uf3yU3Se/a7/ATnITsiy
0qC2VaFlleFYCKUEUyEcQs/LQuMPYRBMG+5wyuTCe8eJe6UcWWHfGgkK23WjSeN382jZ8zUcKumc
Qec/tu3AF95ds+QEYKrsZ1hcPaA5WB8A1T1drv7DXUmhKEKR6BEGl+UF6wezVuuFx808WmpV27Bx
oo7FBJ1ZfcEmpPBBeYct3a23JiREk5fJby0NkSY6hJzOUVIPZ5OXMuVHWyw6hZd+o1m7Aw2nbZjJ
E30F1TBKW8N+v3ELQiYkcxnNUZckmWoRNHdcSZfSTDdNW9XGJE0TgUU1gd6oAaaAwFsIznPak1Mr
37Nu/Vx/ILCklLj+gcIzPs8uoEbX1cwKPGJ2hVRYcbLmuIfJe0FJ90RLPZ+c6LyXEtMQnjJiaICy
/QZ2CECnnyqwk+bAkV49zW++oa3X0ILCVLx3rcKNW4UNxL7cTSxwOtgdyj9Qk7Z0cO2kXPN/1Jt9
yI/Ul7c1RAoY8OJ/85Bv4iUQpq/gvUF9GLXSAZNxmBLDUb8kc+bSdeYRIKopNpTIm6rAKRA1+RVU
6Q07wbHAKKwMUmOCl4EQ3UtaAHepxvsfmB6GQjYKdYQ925A0+/70mlFV/Ll/42gw7111V2u7mVIs
ew8UM/5hlK7w9wZJ/Cetx5pQmwjg14J3hlZy1TbkBFzd4/gpp86iCzU9Jvvx7ay4aWmTTnIB6Vy+
AyyLv8KL2JE2VJMqNC2KuPaw3oVWbob3lmrYN8b4RwtyRvXHNtAv1RPF1J+Cl1otosYDltOduqfD
BTZwPF4+YEL4V57BRZduVrCl+2mbTGTCpv/TetkM7QDzADhl2hXS4+eAFrgd1Weism/aEx/pZ52x
PZiMHkdvDCmydXKuQgmoOeBtkEl/NCMd5xD9qcSIe7UEUEl4DRwD5NnYM8QFVY5nC7qwnTQPKDXY
BqWA7oqgN6Smk4H0UD3B/5iAIQ+IXwVcec6gqNvRdlRlgIj2TOnkN476phzvBthMoFdkToMCqnmf
SWHtpqiRjeI7TFtuNcq09SSeWgx7avK4w2L6lBbfgvLibR/culsiuDSX7kdI5v0LSujaIMAxKG+u
y7/ol3gInvh34wnX/XLDYPBEf8P8Z3Baltmry1L3MHlCdHcHS/eYVNPc4muDMsR3VO3vlheg8vmf
oDB87PzO/wZ/8bX59xX8Y88u9sQFw9LwBkFtVO5vR7977qOoymzzlN4ovKs7Kwr1oa1r+YZBWGbe
GMMM2Rp0xIvJufUOQKRD8Q7aBw0zpD0OAImLzX+T4uat98nsR7ozTAQt8PiKqDw8AqR4aHzQGz9E
Z0YhF2kuP0foPE3p0bfO00MKvbF7Alb5WmG7Nw9poVNtb76jIylvpY3c3oqKxeEBicViWZ092M7x
O7vay/saf7++04AZH5r/zsG/FARc/fjy+cKlzGkzEYpJx3jvnseIVaET8dF6bngu/1DSeGPlyzF6
FL+IlVRPtRLB9w0sZWn+WA0OeaZ5OzGb/78hRPkbH05hjiEjT508k2kgTuwgQy2UVKDuj4QCAQ2s
K6YKQM1v3/bQ7ko0yvbE7vtObrhLckNmwZWCPF6y9W/I2I/+Z/PCfBzKBvUiBPE96qbf8ALoChVO
sEmgsM/YbYwrPo525Cch7bYjgN9T7RPTVhptQSrr/1AZoBDBoJdc4zb4qkPy6l6O4e/mBDc6OYy+
ORidEzguLC+Bw+hx9kRCNDqM4KCun9H1IBHNM0BzPzgxewIiLBSQU6NIkFgaMeiM7tkh+KzI3oaY
VO38DS7hflRizXD5+blSo/nXr97zBh2A5WH91H4bzCBit/9GpBrbGgK+P+PftNK8DA7zN0h9kD2T
a70YPs3PjWqjkr5Tp31CP8mkf4J6zcXJCqfwmXL+Y0BXdJANtfipr9kZXUD/4Kn+WjQayIk4zbYw
jC3v6egeb9cxkpEw4v5UTWSbcNh+ZsUUq0k1zXF/VM+AT6HLyU+z9No6y2OT41QrNZaV2WeSS0vD
v1vtyqmVY4IAJ+qV5drukyiXujK50W+wnb7PmAi4uCKxQiuDoQBnroUKIE+jvM5vTqP3F1WZ/tCP
hSg/fu4pgfBq5YpEABOBJieKVL8dFDVRDV/DF4eHgt4v4TAKJq1K+wYqfPCxQo4AF0rGicBCoXsg
BD8FuSUiOucZpxmK2uO6+hPsksfuuVEaZHTifReYFe5xdZ4Wf4MjkQjAlcmO+kD/ywr5Z+spKQ2K
4QOjDb5DZgOhPVIDKM7YPoDSrZayiOopF+lsopL2FrxUokuD0x8eW60W5aT2IqFvIxPFhky9O5s4
4FjcS7GXQU2AhbcmuKsFyfarFT1k/sioi+ictSbEJtWQ0YDKFB6zk8ZilPq3WisMQX9wAfxoB1/x
uxqQg1NApMqEub5RbTaFv/Lv2YxxiyI2jIxBpJ+BloAn+SXwkWrLqZp90RNQwQzxNIAK3/VJJc33
VVLToRWQ71OuzBavifQbgnGTE7/xr66c2iU61PZd8Sj9MzJpb0F/C5z7u37ij094vwkzKGYgSMSp
AXerE68TsUMN3iFRZ+dUB1lI7Q+LP1KqDrJ0UumUE7FBXLiy4vAHMK8vXvJt4EPZxefGLi51ikmu
vYM5DikZqJ2tB3ni3RyQs9/Ayc1i4MSt+FEAS/myxo+oC2N11KwWo/reO0LOta5vEcvhG6gWNk+9
s7q64WGuesCh5793SEvB3GVRqsPnxUd7uzwkz+lHu9h9x112DxxZa1hqsNHiWvnoGVuU6XbDNLLG
LubcAh816FqeqoU9NRtJVsg8dZRWiI1xx/uIoz2bfEbf9TPr7MiRb0p/u4R2Su2zhVQlq+I9nlDs
xVOAHZw0IIewM9LuaEUPkBAQYRff6al1XKi5DOORQvgHt30h01PDmNoaAfrXyKK+THJJULRIiNkJ
YtLWJNdWfPDcUO+8PCpFl5Ypl/KEFb7/DrbKvfzMqYGFReCjZua34qVIsShlYMuPcSh7pOfKKOQd
EiaKYsEe6KpckS2x3XecqIxXRM/GbEGm9xWeb5k/XaLtUrk/z5Yb5EmcV5kjV9YqJJRHPXvo7nE2
f5tvXDAAdHtyLOXoIUVTjn4QHYxWgbT1rfEPuQNm8yTPTTVXmHFkJuqBcWN/hTjuLzpd7vQbNfl8
XFmgQpzc+u4600wCIGpkt+UfomF0PsPP5Qfqg0xnQeNlO9gOHGF64DtXZvu5ia4hDN0k163AaPZC
ock2b80zKoT+89P0LKGmjbjBfnqLf5qf0aH9PEZOAJr9JxqP3rAV31vsCXmIb/0zV/UVYmYemZHq
GXvstvzjDxxkRL3677Mr4Bt0Iq+9HIzmW/+vW1hgynjL5yWF48WND6tE6kr+oEhQAbv3szJ3/mkQ
026+AP5t2EdoFnRgn4RVJCJ37Sqzzyw5MyuG6FZgKSe62v3gzkpxIf5jDutXplBQan4gi2QLTMvj
c3+sn0tMfK3QoFN8kEHN7RP+NH9ExfDYycQS98FhVEFGpa16H1xqpB8eQ+Xl/uiJ3cUBPSb30UG2
C7925Jaw8euHFyp8nBmOCRVTynoFJXSvnCs+cePYGQ4Bu2FHcVJ9wQbUhAEFFZBfYK3Y29jBN4IB
WxRwmlv5tBRhwMXkMfFWcCx/ftkCpwMSUQdfShpQu47z1I729V30QNq5i7ZA8oQOVjoADsgNwhcQ
fofasfXYy/Qnwxw+5G2l7kW5B8Ltp44p4rRoDA8xQWKjEhU6iH02jlzA8xLlh+iKpIS2N1cHn4hh
vld6f+mQ/8vUDsDTJA/xY/chPs1O61xrj8zAib1ir/w73HYUV8ijrHBd/xSxFSdOj2+HDGxPo+mh
tQ3y0Mqv9l0hC+9RqfXIvLz4G7/+GW6JcoUSHUMyHMokYQn1sqdo2ASeiQ+x2/sWUjGhmGJ25HdE
oZgSYQx2wXMZNF9uJLIH01DboQ76BCZ0l9733aXx2EOUqvOFkE0HYVNWo9xmpVlqG8Y/hM18cd5c
pTKLqeGmvX2k2YMuE0bxSiSnk/Og6uZyM3T7sJ1V+hR7mq/hAgnM2FaEnYoir7/RAHagEWi7S1RK
JxNQlXwEfgkXOqPHTagV6L5LYKGfMpjSLlEwHbJ+fGizSZqVVDNMenf/bEZqYs9O7cuGyUlsQLd7
JhmFbaM8fKGknoziBNRUEANiTB6BcnwS0FBopti2sta2WNApo26MM5d5hSe0lFXpVEN812/jvut2
ARf5XzO9OgIgzmtcWteGYtj0pT9hcVozmz4cAqJUqtq0f6FT/2USu/daAAB9atcg7uFx0BFhyhYv
okqYAW5wUChK3/FV5cGjMwT3VKLotyHhTS6xP+OfLCkyjQmq+efrH/L7f9O/6XW1GzLdkdf3qAg9
122CMVQT9mcFdObDr+o8cAsY+5uDFkF888xYMDCIiHtLQUbmu/E1NQF1oJJU+jKJPEUMy7+8jreN
qcY+MJgOjCBlDzgfdtnMXxEIl17McbapKqULZ0v3DJkeBalJXS9x/ScbPWjqi1oQuKM9WmcH9DyQ
PcRyHKMHZokj9szAOD2xmCSkwW22xwNvINMHx0W4XiNGzHUXdklo2Tqp2n2QmuvnmCKpP0AOJziN
LFFZt9LN85TxvhLN7BlnJXhCApPr/xpOQpcozjOhyho///BJ/Ixn4w5ZgYIS2YCuhGABH7GNNQ2r
BhS3qmHVktqmcAyYXw81JsU9NLCEt6DQrMSo4x07isiUmnQKT4maZCfstN0Vmhg/McOfo3+9U/0B
rTTEUKKP+eEAhOGPIV2qxfwurAZbj/PKzumZG2Q17/HMlZKCOd5wVz+m7BOqCBTuEULPGvM8RavV
9pyNary7KytjjTlrnRBlrLiFmdAhVtbgjCuyDUQ2R1PMcIKjxD/ZmUFnkw5a1ndxiYWAlHlygI4s
JJhEMCY4Kzz6KM/E0tykK6ZzQD139DFXR6lAA25L7/OPwaMu4ENkA92P/4fEcIEhbJ5n3Eai4sHa
+lBA828QRFNBke1/NSC/2Wmh8oZDAXZkhzcRh0U/jB6QN0KflRtFZZ/ZeyIntsgPxHTo6etTM4tq
S9hgcbYscG9Mzqo1YEboDCDpJigL4ZmU61o5btYPo5OGRip6tS6GZ5d6DX2VgQdG+g4s7J6Ojf+9
J8cJ+c7PJjf8nPxsSv3r7IiRwIxqK8osyGKx+rC5TkUUUqmlXBjSVucYHRQyn+qCavH6k3qecNx1
b01zymOAYGG67R+Y8Y0+Gredbdms3Aq6ipYRFC+sw/4tRqF+8bg6DMlrzwgIwK7a9kd11uVIQpJ2
U6FUnEQjXiPwJ/JdT5MF22NLiWp0scnROyqyPyYltJcdCv/y0qiBZoTJ2NdYvoRgXv7McY4a77+e
YXExLCmdHe6nufouLuKArPP+sC3rxP/kZi1LugLcwZIRs85mNuww9bAVkgIf+DnNvZAJFhPzCe3s
EDhkpXWGM9sujp9bw7ARTloH3MMBmRYGUBDRfk7eILwGLaa4ty6tXxKYE4ek/hXsXg/pe5bAbG54
SOGBthjyDEe6JMVJqU4FlaIn5L7CrByfJp/k4AwQyyNxCnl6To1pFww3fXI2ZzLqqvBsf5x/RHA3
FZ6ruScaLUVgNwzgQ9w61cVpmwqs6o0jsVopcgISKfqNf/pM9Rn8IYKGNgpjJZBZ+Yav/Ryiq4Z5
xP6g/fXGs0ZbDRjIJ4IXx2ymHuS2t7hH54v2GoTSBkoxLKl+6JCWkx8oHjKG9vXSX3gkEJi+dQ99
QDzpWy481//G4w67vkPMIHzU/gncWrCMgtqpnOxf8U0VckhU6N7S92cndVR64CYKxVrFEk+uxtye
wnwfP3bKqHAFlVHpBWW71ePgAiAGacLK6GTB/Yrc6uChd4FohPPuPA2qFyoDthft2W3jfwhyUZdy
FK5O5kipBMNFgXXhMBjKU1RpQAKOcXJTvn1XspA7cMf/Ww0rBf82Vjh3HXnCX5tdp9rvNJtUdvHX
FQjYu/7bCUIH/ahWLiEz20GLv9S2Qyhkn7XbCgrK8LbKEXTygo8xf2l9pLm52l+Qt+tElelDcF1s
Z8f6W1hojLdZXdpmUzX9Wb8H7Qgwt2VtK7CFrFkg5+6P0uv6lSbEayVEZiPMCAF3V8LUUhrx+F7Z
CuolnKLHPjrCO/5iC5ZxI3WLNjpWMFhr4dWQ+aKvFoEAbcoOglBaF82/nR0dgb2cRHUOlTpOrde1
FsygYd3DZtyYTn/F92TXCExqPg+mr3ru3ndExfQzyZp7heB3bie0igsfgEHA1lEGpkkYu8Wg0NM9
YDwaHcHpvUUguKmAcLLUX4Hq82uNlQDf1BLVben5mFCStn1xzXqQMn4BMDNa2XYabRAm0kYScqC1
cabZcAmiR5DoCMwJBunrBGEn6kHmoMzcQ9d2APviCVQoioc2VDgNg38BNI10kSb1QbJesxSvkHtp
okJSkTiCxxGDa2xqyQYo3iKFG0/th7a1qzcSHoutozwg1gFrjnMj6b+AstUriV64Q2vx/GChFsxf
gKdi9cgSAfXEuPps9U93QjCpDR0xA5WHQ3OV/pbtNwZPMB2aD1DGVbeoB1yhybfAQwmpWHTxblz7
64B/EzNhwo04uquVEERGljYJOXTKZ65hZbACuQWMw//TtpAZ6MY0GUGE8S5yJtyPcBcbBUCFurFD
PYH7D+4S4xzWk1f2FYNhaPYhmdCJlsCv6Gs0x9e0Gak14Ghuez2sPpBryLe16bSC2oZN2SMpyZjm
qq0bqO/0KBlIhyHx+T5GS1qzGTlPbYjr5Cf5YzIe8s6hFIbvCUO/wcL5SNVecTB95aUa2WaLXyGp
HghXvimW0lwffE3hrHKVjEXnAIlDEKuX+d4jRBlI8egZU+YUUGNHzX3lbcPC5obp3vEbvrE0FG7h
tUdsQHSa+c5Xj1UPljynJKW4CSWbRhkNffuhW1ws/HlwRUSY5YCiHh1Fune2/yzccvG+N+XQiD+i
Fklx9id4YqoH7uwIOsg8rxSZ3bdgfVIBAo8zMMnNNBPSGd6RshvFOKqBjHWlwiMUnH1AyQQsxQIY
Djh04y0vBppF5H89lF3APS3cTwPuoh4McgBqFePacImYwZL0EP/U6DMdIWupvvT71DO5tKD18huQ
C25e+lzgU5CPnZsOC4qyoOkoxBDcmW9saWf2i9LfFaGIyUNMPiaXxKszzqXiPbHv63YUTVtpEqiB
3FodwedQ6vRdylklNK3XifPZl0kQx9OesJG3O+1phKY8Ab9v457eAVuwLrSrddnlJm80uIgEngEi
sRx7UQwQP9ooCWhm7GmiMkU1D6nAZp2ff3BYLJytFn9clSMVCEEu1uvqlHG5AMtvlGO7nKczIS+F
CIHh3bRLsAH7CxJdq08LLyvgUa4MSeRw4aSdiK2xSLanrSIYlfxRDPht5hoT6JCwQ1pZCmraSyBF
Y5twzqrtbqTFyaKgFpO/Ww1z2UlGcTTM4Qha4zICvFCA+qG89UBRiUpikGtTAeZz/XQ/3ycnSS8f
NJ/pRGbKIQiD8mVfWi+RG78BNnuKe/GAYLPCPiL+CdLMcsfBYx90wBTwhsdDEMSavxvSIEfPd9Ub
PNOOfq4/N2yHA1Rr12qUwN0W3r3lYCtMgqiMsSTLieHaMdrEGt+1y0AbqjbFAKTVBTyWFbOvcDvZ
JchukqIT5U0smTrqhzoJ5tQiQAbQgYIgOAntZ5IAv7Rvbiq2v7XfLP9jDx0RbCC/AFC+g03hYVOg
0TKT5ZVvpoJMjq3tSvYo3iFopfU0Cerx+rldYKAYzkjhNOFccFmkDoA5Ho84S/d+J2v1HSJYtXBL
1h4JwX5SQnyyCGy4YFpyzUH+l4lR8PBzdLOBU2FHMkHj5g7aofkkfHmmqqn7JuoQB6Cmkiq4CKzL
hAMEMCp98DdQRUxaBCCAtdeKwIcQHQAmCpMOI8dkwuRTyNeW1VDjHHqkl37vWfBDcFJTonpQQ5dX
pkuBC+6ucDwGFuiz4TrQxL1H/+fxe1eaxB3dTZ0ON/SP5jsalcfoln4gHIvE3vh7OHItKNM81PCW
pqL3RyE0U63CleOxHBH9jaaEiZ667cLMBI7ev/ybqNDyFOfki1g6AtrT0CfHqvL3O03jfzyd15Lq
WBJFv4gIGYTEqzzCe/NCYArhJYzs189KbsdER8+drltVgHR0TubObWYdXpZUnV92Ccej/A3cDfmD
/2CuJRHT8o/KtZfLgYEcD620bvRYEbUhRLQfjQ7ymdwHymNP2iEZQVEVUDVzSYcyQpd/5JymsZJb
+Zz+rsrvhaTp5Wt0dkLd/706oASXnrqg3v/HwpL/lh+V4TsfnJ5Xfg2hgo7A2lgiwvO6MUiQdybL
KwEFEQ6Y+AxTpMKXE4zlX2krRh+Ckny7OEhgLMaMElNBlJF8BFbB5O8b/om49EsGWmtkTsSpuiFz
WVZbPDcH0rWDTAgHupuHMbR9yxWDQmzq6O6Z7vM6ONxP/jkFM3Wk/9fo5SA/4/mAkEq81tpCNKR+
mvxbS2Ayc7hlYz4PN02kuZ+5YAr/6EEyHmZawXWX6y93WW7hPzqRfBefm6VFff5rOOVKiRRKJ15U
oC657vI1Ob6Iavf+eA7k2sgDKNQ6Pje7uC/A7/EOisY4acGR0eFeyS3gc9MKTOWwl5/jyuIKIteC
HoUr+YeXM0+Q3L8JlReX3ZeLI0+TBMvJiSkRGTxHfAWgh1/ADXJ4D7wjugp4evyv4Do/dQWf/YNK
Qj4dDwKf9N//kxUp0gi5DjNeHK0AL41XudwLrg5XX+xP5MZJpSIEdUw1fsHjGJfzfv7P9OQdyEWc
MA4QQvR/Lwv+x89LoS9rpM3vkxoDj8gucVZChLnwRaGQ/hA9k/+LO6eURvyL9R0oHt8jnnJ8Zr4g
n5p65vcL+WsIXLJUZNmxWKiG+Ht+uVzShD9ZBuxHvDD+dtao9dMW/BYtf8WP0KMBEVLiTODQ81Hy
pdw1qdoevKh8MLmkQA97MCju+ysQ6ilTN6puWSPyFHNZ/y0l7s7v2rENwm8RxrMYg0gJJvXZM5SU
5tQTpqcYhkG0G7emKgRmUcZe4CP9bBPhaprODS9jjr0m6RiPld4ngfD35RY6UTRl/EK5JHLRfhfP
OQgG+vHL8Qf6579vFWe/+EcaxUiUa8sJyocVGJSr7Zx/HE8HcQP/WtxAMUyRT8xnZ8hdhxOYMZSU
ePWKclWUBkzjCWEfidWNELeoT8zAhFti0llVvurokUp8iOSHSya5EcQz6YwSDu2Mef9bJGTCA5N/
hBchClhJBDeDAsbCg1+Re2okHB5RB8MElJYqcz9QcXzIPL78yhcBLP/i0aVmX1dEqZiBED/j2X2n
+AYualLQF2hyhTMptnoqES0Sb/7oSFkFmdBNOtuhWtGtyZct2F8vWGTiBycyZUoGmIzbofxi+VgS
yl7zwSCgjJ+LZhsKZeFXKyOwho2+8DH/URM/FCzCa5AKf2KgO82p1NE0Bw/S282+BbRI3ovEv/0u
AFVI3NH71CMku/iNuTYU8Z38jNw9SDvcen1TTmA7dotRe1cPnmJwfF4aSOBNbuDB5I62CA2Ffwlb
Txld97ARmnwh7aZX+TuQhgf3mjseGFgqC8dzO5NbnBD+8Q9DE29REBDJ+pW9Tw7Uq6/i6CpEa3pD
0U9xHIKH6n7tXgmVgAmyyrztmKAjejuNhg/MELd4wbRFqxl3S7gKl4EV9D/sYD+1GHuK7KJCoL9T
/6rQ5rVFzbSN85V/hcor3d4LZZ2Mp4UeL2eRkMXFFJ6jcsa6hL6Tc6YIxiD/moMrz+m/AoJ9si8G
a2U3XxILwil52ch+LdHSWZ9+VDILJfD3xoMN3ZMrQgac8NVpIYX+iD8QiiLRpskGReyrI66mPC1c
2xQOpdapkdqQ4kOojVhCCh8QFqOLL+oTV4O2c13KntZwZIqQ85jDfXwu6cQuHYPFBHRDP6XwA9C7
ubHyWvz8BfIL/Cn2UnNAiClHpGxIUmhN5EalnryM3OsPS/I8KPw6gLMuEIw46pU8jk26OSl4ZdVK
jomQdmPeN2MNFwtD8T4DnWGp0BOyAfOV+MfHkdXx7RocuxqrhLaOPYsdH89UTHvhvktGNmON34ny
4NAjUIWLKkAdp9CvEPtwv6WAhbFAF7K5RRxJfH5aEKk22BCFjq94Im4ctpeyRRJmttBDBv+Sqdlr
zp8EkvyKvWi7rpeQ1Uk4qO3GXkSH4uDa4kx7UXy1HBEBcE7KSUbuIj7McsrCWHlRd8p1Y3/lk7wQ
1b/Y43MGTWIj1ZItrYOgRNL3WJLsay1XGT5DBYWCmDm0uVtSxeRkD5keXmW4JDRnIDXkfZgYJNex
rY2+sS1fl2007wplETCQ0ArSKPgZ4cprI24J0JjhKcPRE1+QipRKY6IBH3Cnljm/pAHbMWZ1keKM
zW8yvuG9fkFHYhJDIiEqBNyggJ61lxgXynzZ8HNGo2AjHCooXooX5eYjTAn3+HaeIwN3+G/nMzF6
H7tDipwM20C50Vt8wS1HxkCFA4xqGMD8OrQETOK5AFTlBCG5BDqvxlCfDmR+bTgqx00CRO0wWTm7
DZKaBoghevX48/FS3JgE/SxV50zBieF6Em1npG7P6vCwzGD+PZzntMR9Woxo9QCnMzk9ei3fO8R9
wANQ/ZydfZQdHpAylJOZeHfQZEeflIr3xIMf5pmbLrI7m27bsK13mKwagRWSMaZhQND7+IU7P4+3
P48XnGEwVILl+EHrEo+29jU8j9ujrUdUwT0o5xZMXzIBgNgMfEvnmIj/MG8MNmOsyGGOB+8/MsKm
En5VhM0Qt6gJVFwm0trkKFEC6qhabpmtP/Flx+gHp6D2mhdHztKflwAQ2TKdK1ySjra/z7WHHTVX
nGfOM/jsr57FKxuja4SDFZhqLx1X3XeQz8XF5g8MFlsZ3W+BUe9fX7voPrr8cf8jTaLgz9Qvumfo
pPgE3YbPTQ7TeNi74YFQLkpdcsc0Bfe90jvH47IeaquWfR60Dgmn/uwTB0mb3nU7aJLytJ0adcN+
09kRntk83uESJme7boyyreUpsEaRAMP1xCmWhDa8B5rfyDqc681T6aji5VE+T1++7NSVrVd46DcP
n0b0lRgyCTZ7jQO+a/nQcQL/6nZbHTfgaOyAKVAlwlutnNurDznzeguf314JayqmdOw8qbqT4atn
v84uv6NxbtnKO/wW7hsg+N1pWYFaDRWYAYyqmJQbhytFqOG9UJb36rrf7j9o4Qxg3SbWanieLd6G
n5zl3eKIoI+pLKA41CMV+lvsK121nw62Q42RduE2qlBTl+Qqd2LLEfKd8vJbphNvvcvd1g9Q9mlz
EkbCGEXCkknGZ+bacplCfh7RQ+V876f0ZCBHP5STizwLluk9kl6KzvBha4VTZGsCtWjCxLX6bs2e
lp8RRoctI6aV/aJwvktislNFKLGvwgHVZucC9AmSvydXDWu6MZElyZyEpO6tEA9QdBEQlk8NLPuD
cjKyZjE5HNfB5Oy2qhUqltyiMBod5JApTfuQIDLN7HKsDthnKizrYEkT7aahu1bBsjDqKuw37RyN
JR9IKtZ9J6/dmPJMsduvoJl3mH68u3eKDw6PC2UpF1k54NHiGLWd8klgzC5vYyim7+XzMqxG+P6q
3lVxnHit7t5aUGIKQJkxwl7UaUeSh4ev5pzfGl+DGhOXxvxD7xbPW5Au2AjDvxbjrNm98s5kiKfT
D0WyC1IDERWSLUFVXtReYHOmhLf3uDmsJzlMRyVgrzA8NieGe3kX/3DGpBzJKoamph4lxx2RKrXp
ptxnKbyUod5vt5HIfnqPUfPhWw03I09reHfc7Bm2BkfLtB18qoqlc0+ccbHM9lU3Njr36PkZqfNE
6RmG+/3Lmp2ERALLrsJ3064gsZbk57jvoES91aSaZqTmaYAkwzvDkv697EwrO0w3uuarVaTl/vsW
ZIUfx+7tiZphnsArjIre5+02xjto4ZqdDpwnxYHl1NZ0G7sP+FKUwxx1GOxSALRsS3O9xPCS7bC6
9trYAmSOxlEK7+W9Sr0CK41lvj8zTsbuEGNQZRp30CPvLoesZwaPzGG5KGvlGGcOSXqjAube6jzB
EiSSO/10FW7Tn+i6EUn4BRLklEUDuq3QuNGcYcAG/ZXOYnu0mD3fZnCN/Xu0Tb0bs0QMZL7jXTFk
VAae9EXdtGXzZfewB57N29chVw/vUXN5cRuFfUOb1bRrNJT7NMNrr+SSgeSf7h/7+l7QO9Sb/DH9
6rMrJJtI3T1Zh90n9I/oNXrvylY37sw0b/PaXTXk3rP2oE3a0nOJudE1LBFsfJjf9tJEeoWMQRGB
l5qrrW6tg1L550EmUacDdpvXFcM9cnfYllqH9Nur1eBWds3X4fPqV+9Osu23tN6z1bWGTXMP3Tz/
TpSD+vDiB+HdumORadMeKDldwDdqPoe8Knvexzi0ttHnA3jYnmrtYZ6Mnhzxms0P0qaoYyM4N0bG
uHl3Xj3ZYh7B+5RelwaQ5eM1rr5E1qqBkR6ephvDakeGclDakpuyQTkD2fVZcfFyW/2YjFz9QnWv
zDr1uq+iClLH1gvZVGXt7gThOPr4q/MsX+af5qFuL41H6jenTxSt7f5VWevwONND+hFVV9w8tJ8X
lyYEl/LnTAHxK0Y3PiDj57nS+UCi3TpK5lW0H3fGVDThl3ECiaFTT6wZUiHwswFdJMwawnb38K6X
JpQo4shGzdGHgTDmowS2SEf/x4ZFpSU9ZokmU6ISBGURBf57rbsSoGeEFDnAn53OBAAca2G8EiNO
UKF7TYGFp3M4YhzyusfgJNBQQUS4vDHMwVjx34B7imIluntiAhehoUGBH8oMUzLSOG4WjO3EvlZU
HqI5QiZI32p5LhKs6RjjXZyRUxyDONRtjMUHjBdi38WdjGHJWthmMrabnkJg9EV3zBC/YggNacoT
1q948MD6n4qJoOh18DWSiYX/xcRSkk3kDfIZRL0jpLWtTBPl5UTG0VzR5PbaSJfklJdu9JH/17ly
+OpRfeKhwtWHr74XV4a+gKLeeaLQLFscu3Zr9eESP70SJOJuS9CUwrO3uIeDfJAdv5MUpGqRIW25
OA9s3he1GrZhpVx9A34TyUVtvy5CipQrDcXNpWKo7Os4dcqXHcPSbznpPAaGZ4VSItKmcQdjTmLb
MByFkvMafFRsodgNm9wLICx+6b4C6eirPPNLChj8N3pfHp6Xk+b21fAeTAnhvGKgOEx7d4IQ+Tvy
ZvrG2U4qXtN9H7Y4vvBzaduO6XHQrSODftvmzc+UgK8Q3ITIEjXOtYOEohVkp+E1t91nOzBWmA2h
KWr1dIwSsNzh8/AELl9PFOfdCmZE1xDab+x9iapcXRjCQL6525nllBCOTiTcbL8T9dZrG5PzCAOb
Ghrx275N3myMLzJrgZP6tWnrTZR2+Z4IparhQW2y+iSkj870tuvb0pht55Q1brVpX+iRL5MXd2aF
vQ2bpH1s9L5moHTn30nLx0ydKrOiAcf4xm/PDLoCMHbVMS/BKwOODreq1732b2TEHI1ZEiZ0BZcO
16gJOerBEOWEGMd+sZ56bAjfDWrVeHruP8ugVbkJtWaIqZkCHSAXUovFwOKGLMfAqQcGCQZlvQ+f
HfO7CATeeexat7AZaNAqkPoUe3V9X12Yx7CrHcoDVI/zN9AzIrLOn7Bl2Egq8CKgdzYAj+fMK+CA
Aop9oy9iqlm7d2/aVvUjFbLvW7iAokxoD1s8IPCD7Mu0bDmUyw1KSd1W11uv5CwiQguhoelwS5C+
N0/pqJhkc/xTGNkzmHs93O82qle3wRYxrbPX/TenlK+HnyZAH4V00FhV+Cs82QAXKaiD3/TKZmik
bt21h7c/TIGPuWk3oJE2bZ8YYlidwvGhHNBHJUgWqwlels4zMBCUgsaLieHxPufwKvZbPawU2zGv
gRMLu8LGqY/+AaKId4JWOjkH5sUtU7tgOPpnds5X12y6rUl99fRGpzS9a7/dMUfHD5UXfkhkHiGp
Etprxh4Gz2d/jZ1v32Dy2i1Jr/tzMqKxaGqWYbV/vDylC9EXBbX/oOIGPQzgzsLgK7x8+eTd+MxK
CESELHYhEzv1KNhaAF0Setq8uZ8+I56v7ef7PbWgmrhPWB3OO6Xj9NVy2Ji3KBiQ2mp2EznVg10k
5w7E7otC4+MWqI/uy7sWPI7v2lNPRkUYJucsscBDdetp236dIAJGbDwkChmh6eeA+PTY6rVLD98Y
S+rxePQC0iLy4jzgJK2DSmUv1rLgCuUfPPuQLpovF5pFq9vC39zJMOKAJPJyNM3Fb9By4mP+gQwc
VfZjePb0mw3lBXdPlevGw1Gxy2fAvkFz+USQPmdrK4GGbG5SDNH4ihIzNKE2S/JfPct7W2iHvjpt
+FsGQYnbfNjNyr1C8h03WfnyfMABbwxVPycGpfeGYIOk5jqropSMRJXkrZonabClfZzAyyc3/BOU
e3VmaHaNA8XB2hSocM691rwNs+YrvrstaMhNm3vXXFZhl4XfNb/uFoV3v9RF8cnl99iEu1HL8iPa
Qgt01n+QfDW2GD8z0YZSpmzebYb05y/IS2tRSrRrz9SdZFLA3L698EvN59N8XHSavWa3mVMHYc2M
MSNQM3xV0x6WITakYK4pMkVCci3OtoTx/cHk3CA7A6Whoc6yVYpgaXxrBMDul5f9pwFoYB8O9q2U
YABaaWelrbCMmDZMQf9RQj3D3q1zmQlaUoj/JCnS0Xfe7O3u5F5s8cioqPWd9pNFqQJe6dE2c9aN
cfUO9bEKmx3dmmPpEsyivp2COexndENvjOsSjI4gX6pLQ/VSjjuUDgTPj16IxApyg6P2Dppw5nMo
0RFQGJiiLnHfR2WxDT61/e6c1+VRPPeU4bVlp5yW3K9DiW8mSqxv0Cr99sao0XD+6i4g1wB8WY8U
qJsBi5dAlndN5r1T4mWthFelE0SMjYGI79PWqhkH6eCJqAXSDovvHl44lLOe0eKAH5RacEcQ8RkX
ulv2i+mZ0o1nq+08ay8dGH81WshJviPzDJ83nri/1oviodw4jkj3egoCM64GGd3T7URP7fboNVXR
zmAm0biF10nimmA4T/ucOIyUFBwg+fZkiKO4S21+GbLl/2XH6ySlnnhXVA4fcN/O7RNS/OL/wb4X
NXvXzbevz6ka6DeuA80Mq210fgZg3KZkzvKQGyCUhqdiLJ72OeBZmEKTnzf37HigABdkwBiv0eqc
6cJZ0IjbzpFObUlyItwgV12f53y6abHPcT5r2Pf5Y3j8ECEfFiCgaKwQdH3d1yKelLMamZE2eQba
k8pJXV/c5pL3OIhTm/Uj2loP4s4Vg9TC1mKOEDrtPp91mihu/bGj3fq9qx1tdWYE3GAAgB/CYND0
rzGcnQwmD+6QdCJgG+RNunQXb5u/shJ7YBS7dKcwyb/1kgzfUmtL0cEy8Rvvm70VBjigBS5N3Bb2
ok9nXhwfLpXpBT/nyxKF/tff9qERjvn8m/gWNTfx239By/NfgJVXnqEgS9wa6wfVU2GV2C8Esgmc
CgQLkAzskNPkwVFqRl/Lu2r+GCdMPqLI/a8lmo3t5IhN8dVRAAnkGOV6cwFtQC1ArD+YfD5lOl+Y
Xvxi/2SGaDeYz/SbNbtAq+FGGvASYRV/UoS+hhWLc26AzE2nyvJGMcc2eWq4YfcI1QN62V54JALY
wxdbmfB25e1cPdQZ5t88Y0/+yzpbyNzsGLAeUDXa3xK4rAnntKTAfeFdcN3wIhMEcXJpmBZ0+TU/
eZ7UvzFlPFRN3/zj1qX92CefR7RdyGAChLzCKum+uo0jRMyHPQZoy+x2svkaTo2B6ZaOkVv4os+u
q+DUHi0+IT4u83OHchBckNjNG+p8sB6sO14+m8+aRdx44JdVgoZrQ+Hs6TVAcLUm3op+ZFTbRVMC
K5mxkkj1BI5nbj0b5nhHTcTL5vuBpAxt8NynTRf3i/QkQ5w39NeNXjlny+GUy6OWTeu53g6fO4pO
TqyT5rJWGwjonQur76BaaO2/Jv3zoBJVuj6rF3DLrK40Cso+LLonsV6nwm4NHkus8a/Os/QL50IQ
Kl5c1Lk1+Chhog0Q7eeMqlUF1oKcX5Blikyd17Dj5YKSHI0WPZLzSNxj4zi+UrU6T4MTiCp+PL0M
S3Z9eQLwu2fTuQ0xYfWBXsRr3eIewzMZnqatPUbf1z6BuSS331zk26mjLW8QdoVFPL3+3fEfbXCc
wqiCoIIc5o4awX7nDkq3fQdw6zYWKyYFco39nW2ap+cImQKED763GRiSOSkM5tyFM87/IEhOkPYf
X7WtMVK1lbZEJwtxqoBRjKS896Hd6nX1ltBsTmdcPkT1zW+bonpE24uTwa5tp7M+L98mSVRM5oSZ
bwXXmYpEYqXqzqby9vWXOrXDu4U3lahB2vvC70gHdAGrcuXe3vbiHITXP1hRik3FjdvLhW8UNW0x
GGZ9fUmhRT3hIhNT4XUjXzM6GbpUrb+glaEg4C4s2jnmPi7spvn0RYl3wtqf+d9csbCDv7hv5FzF
15lfvWskmQXyWE6puaJmdxqeo+k5oyUN2w12VnRaUKIIisEhqAfQx0L8Ln4PX+6lC7Tl6/oE3ENZ
FHYbPthzpz00kBvVv8egMTSRZnlfSi7pLRvB4HN8AeHUD5eBp1CrUE5HUCiJBPxAK2BUTUi9InwF
f1aJAoAh3heet2giUzFN6EzigH7/LMbf8R8uJMod3tqPtvZ3+bo8LY1BqwFfhEA5CJd0AnLej7RZ
sf6IJ1KVOXRvnfObGUuR9mH7S9bXYR2VpVt8MSo+T96kmUjQ1o2QndjB+T1wQvxxPO+9GOAJEgGa
S46V5g542A7qgEqJkY29Nk6XWW8Lq6xvMHO4zR5gkh8eREA2XD9mBEKAOb0YmtOnUzCijCekQOB/
dk8vzz3D7FVdKIa15aXQmNwStPTveSdNot40oobptqH5erusI+7KtKku+xwbnjw9NM6cxXenZISK
M5ZroUguoCsmPK6211yVWrTmjN29MbrH3OVoOUmoRsuYAJs2hVZjQ33x+94EQFCIx5p7o0Y6FVl0
r731ZY0zScLFqBfRrsXSwK1eRHw5o6ayR0DAnscVbGEOkBtwpHTfMN6t1RoUDG+du60cSg57CoAe
bSN1zcPNOrS0h0iGIdMWx4ynUpcN6CffyKYadlezfEso9hTHP1Hgitjb1ctWe4q3KU48K7eBzkOB
3k92HRMeH9ApSSCnFBrXiEY0tbxzVGv+1+qBJ2SQtdnMnISc68tqvmucFM1+jXQxMZlW+/ffFsJb
2Bg1RqKmJpxW9QwJIeMhBCK+BNogCdtEOM/oEyVjYbwd0D+XwXzNjBZQifOKGGDvOoQv02HCBDUB
7BOtJKRf1YiAqZKrFzzA791v6kFHmwxnjBwZUzJZe5/ZLGjtUzNoId0g4R33HB5iqBJNCOgPvMxk
BHwFfnAu+Ag4OHMc3qcWmXVSWVGtEFWv4QOFwYP9rb0zSBY8k3NQdJiqYUaTzQYiagy5BMFRH23f
yEBO092FElEH0KIsjL43u7l/wd13AJPZEoIbjMQnIb5dyqhpIdELBoEo1JXxxc3pwLyMZoACp2gH
3mc0Z0lIHUXbosOvZDsSb6HMRsf3XBjjgGq3Ohi01m2qGG1FVhs/TInfl8PnS7LUOfpc/JerdODG
5ABwfPhBZwRFcq1HugVa6Sazbz5Z8xToGi1cgvzAcgfZaKqF+fjrDM6hcRJn+Bg/Eu4pwvkTDITK
pTilcOuczptkSBgDz+0ghuSwYA3SACTvfgNc0za/e4sdP8CUB/4KOERur1+NvvjCp5aL40E+mT7H
0+aHnRRgKbi2+K2FhLUMTwXr4XjsbuOhnnkLhJ3t2bGy/GRvyJW+Mp1uinh/UR9XFYWFEGBZkCN5
DkEyLl3EPhnET1nBLVqbZwcTAPJ9vbHltFCi2qXAAiLMnQJ43+jziVSQuDvII+SUepoy+cYIVisO
vJXxiHIMyhzaASr1dFzP9ZsXaQ22nrP9mJ6yfWuy9W7LcgTcZXRzX4keizZmGgWbIn1kuS6DneCW
3wVFi3mDCVPixmBf8KBC6fjcM69NZMouyzP743wFlYidggMfCw8hR6JpsYvCpulFJ0eY7RcWxSV6
0EPNtp0i58bmsL7Fpe0GJzKJUeZYp+zpbZLa7l9XulvjN9tDAd2L8cfUPF+IlglMTqF+G4nHLIYM
T5QDFGezN6oFJmJuE2GP4QTPcFmsenfO0vF5wE5m2WdUAP6gCa7wcgMDjoqYbcHX9IVccl3DtZx9
ghmkK3k07VYjaBAZLNQrKATkWVBSmzDEiwAGc1XgZNIqolLmx9hvPOyOyok1+wqi/Iojhmokih6U
UauHYyqRgYC/w6vrF3Mh9V3GzLBnzyn5XrX92FAa4PhhP3P4uMUizaINpM/O7NXnUPe/PbDA3MUO
gJLi6RU1sej6mf/OLkjLhahtAUStXichNt8Gm2E1QG7AOwYEa0EujBKgCW6I7g43L8j6glt1cT/Y
68t0ep/eQRDTKe+CUAthV9YN6GMIh6cctrdOG5BhVHh65bftN75nWGfjOHBHfS2wFILCCeVVNgaD
QASsuenHbTMYbNkbQ0qldtdPYmePRzKVCJ/RBcSyhx2kTYBCdv8XZih0YnFJZX2KnE+ZcwcgC1ps
h1AGnGLOasLdiXeDZpNpCb/250stxA94pn+TsjvZy/pSbb5zJrpWPspvKd5df8K08A8aIdrXHyMI
XMtJh6y1zYNsZXXPVEkCyjGVDx7jlIyBFjJ5XYEblBNjaz8hTH35Mz+KFhT/GCaFToLxAHrJ4hFt
T9SSFw8TGwxTQqXGWZ+lU13hfFiF43f8kmnu3U+5+8PPn5I4RWk35boKPSlkGN1P98LlE6Ym1jfd
ts2N3TBLuk/Z8SayMu9uzuoAts2PNZpaBQcQ54usEiGBSAv0meG+MT8QtwYluuzuZ+9seFRbm/Na
YXd+w22ydgxXPhNgypx3vy3dZNJgEJQHW8xnvt5Q5/m6HhpAkooLEAk/Eq4uNSUNCOjFna9TZDsp
3An7CwYEcMe72cu6gXrhvq4cZAkjdaijMEJpWsoJiSpsETrAqeZcDOev2WmuoRENJYak+NtfD/tk
I7xtctwLhxE1xjo4F0OeE4pcVOI1mP9pS87B/pzJweAXpTp6rEBiTK/MfN5Eg8c3lwm2DIkT+u7u
dT+J/9rvLrWiuXWgZQOoiqd9RhoAQwSOPm49XqmQN2jvHI3BgUgF+XLnFe3xNo3DW2xzkdyi4W0a
q3cHGDptB23qjCbxVbyabeKxi34D0VW016DIzLMxLiXrhj18RRp7i0drM0q4M4Fw7TfsZTs6BxqR
zWz42AiXTOHx/6mGYyHkYuLVQDEEXC2K7U/CSivBUqfMU2lVTKwx+CxcbXi97uPvgz3prY3eaAKd
ZnSJPWUKh/KILJcqHH4ibK6324tH34VX9a52e4GPQSNxtvvL3dGhPbqJX1zA3jRYUyzpseUrvdsI
5zo7XTBe7/fs3ZSDpC3gIy0wakLEmjTT48HjqN6Jf7TC6QdPzpbT2t/caGsxzrqt6P8BIylcn0FO
uhdH960V/PKXLv5tyMA0BjNwwIWQ8gV0Bu5tNTep+JoMwvRTRRoFBSalw0eSIsqGN8AAY9Cmrs46
FvVtiiEbVtXRU/Hy8WfYDDN0KE4TFiUA1OlYrwHq0a41Oo8bZzDxG9687kdm7Vw+Lvbpsbj0qfAI
dD44IETV2VVkSe/eAyNetVFI6wx6nzYdMgd+5cejeGQdJKYMOmVFQWU+cJE0x+IemTOE7DMnXj0b
XDLx3eO8LajC3WX6mbDlkCZIMaM6rVVV+wzTqk4UvsJx+A3AiGmkPZwz3H90l/r0QDUJLqTCyfUg
olDU6A8miNT0iYwJZR4HUFY75wl+Y6A8sFdQAIiQxIzi9faQdACHRF94g07WFFYdr2ENkGJ1q1F8
9ZpkSfAGVdhHanAZUX+zLimHbik3Il5NFeQhf+SbybBM/E9uPFRLnXkG2l/cVPATsG/Y3WjOJ6XI
7TRCtWPMjKP6dBafCGCEBvt02eXuyld7Q9LmL0iJNv13L+0xfD4ZU3xEW6uButh9HWM+fQe0nFIZ
vQBHtE2K9OrZ4aDCMgDlzrg7nj4Yql7JBKbi7DJ282kuduZOdHEfqeNe/pSiPUqYANtt2IlM4ZHX
O/Mn41UzHjJGZJiYrKP2SQWhv9gUgHP3WFRuZtpkau2TJe0ztbvbDivwMW386gyuO29AfljCxJuQ
PomMwUOTVuG3tZBQT7kCAwmXTIjWKNNAnZuj+/5KukzujYrRx+81Nr0qgfvgrs8ftJnwYZimL1nW
jHIb0Y5Y3KQ3WKNl5m6Coe4+dBmf0LBY+gwSSFcmUQHMapBOtlDlwoIys2InMLwMVhlWbDbMlTx1
mMqTbw/cYGdkKxHiKYTqR2FL0BVSR0nYkoa431dx12BEM0FYGGNuqIK5wBOH5McOMrs87NnNmwSN
6wpRMDTqqNcT+eiFGpih7wfvfihwYv2rm24PcunFyRooYgvQprXnRT9k7RSn7ukeqf2voy++EK79
KN/cVpEK2uTmY29+n2TQRGgyjvrioZNTyYeSsNrr3a1o8lCs6y2nhluDd9b+4b5FOnenwYnW8BDY
yHQ+LrrUNcumDTZ38wXpAbPhJlFbypjipF69ez+kO3nAoFR4qsklY03bBbN2/xZRYY3Z3YccerB7
OiVwSbzL8Mj3nrPK20BnJNQPct9fq+1UH7tCXmHfEq9ClpcEeec9yzuflt+w/WqAWuA21kOI5yip
l0JCAtj3/0ac1ji3X0zIwuzv+uxuhY3DBQ/DhfJyGm98J+7VtFA6zcLV8MhCD2e9/fvb1dQIpxTm
Fl7GdoFgMS2o+rv0DmJIlgPDUOGvTFyy2mEZgCqfPuExTj2wOEDWADOABQLBevXmIasYQkcrgy3D
pjTOm/xZxoFBMZUDJTUjcfKrnA0aQa7CiBVchp32YCaH951Btg+TmlJwt+ojdGuH/SEOF57RG/af
M64d9kC4R99PTRrY9C7sUsXREZSbvvbAqN/qva77Gk8QO8vs50l9243xOvqgSFWdAZrlB1lo2Vxk
kxxOnr0TZWRl86gSGahH67cHkwzxxGRC2TzBEdZ9M3b9o5aH+H+DttGzB+Po4Ur0sHDFcXVYj7Rj
xtIkSojsPvrt8dQZwKHvid9vGVJ9IEJ+IM8RtCj2sJ+4I59gTL4vO3roy6fxvMYYNd777pbjJXMX
mMqbl8vmKOxizPFsBDEo2+hz+LHG6jJBr/tJHVZKv8Fx6b94Ft2LyRbhaIPH3iQdyUGg+MDMPz9S
ANvm6rMQNPFNnSYyro0C0RvbvzfVnhCQi8mwYYPkUyrT4SAunlGIJkDUcM3Y7pjlz/gWqYXbq+ux
D87ojsOHG+JutqBIvjed60ihxNjvRQ6ldm83cRwHNyWSjrBhFbDQyXmeQ1PpveyaFUFpwXGP48n5
4cN22GxouftDoyuxUflo/0C2eekOiznVaPdLwaf3huYqrkXi98RZIYeR4JtDFZmh+iZbR3Z9k1Ay
lk/PtBvD8g0Bf1ux3CoH79cuGL7l7rZdct2L8NgaKKjJk4gU1gYOdcrAugfa3S04kfiJHO6vxYNS
tGw4D/eZjk8NWNzMiqxsoleUwiBRvuKYgD9BtzU/jsnclqM9BMbs9ku50CZKKjzKXhC/h09kdBCz
RRawv7Ht4zeMTb3YFxrT7OwYw8xrYp92pjw/yaV4z6rBHqgFU47O8D69YWicj4YaYdODbJEtNndu
aX7kuv5BZRbrOBvOng1gA6vtNpaKDeMrt71F0vMA/hO0x6fdmm3JPrxgQErELtKAJO804TvfEXzo
4pGeFYEyAhNi3w5fzjaDsBz3oQ5y1AwfofX0zE+4efeo5YMuAXBhZMGZuUgA2jQMx8aU7aIKAbDw
TAhJX4s0zR4w0DytB+F0jC7UBI8hsujt/uYnNxvXNVmJ+ZE8RxDqFzpHAzeVGrXQLXrl7rBPkoIx
tILNCw9ACROi97qUske45vK2obHdEk3AeILK1ifJx2myonmwsQ+BiOW+jSHXkIshCLToCM8rdhqm
/t0aKeIvBALBif39H01ntaRIFkXRLyICl9d0JQXnhcClcIevn7XpmKjpnu6uwjLvPffIlokzRg0I
CI1FQOKTbo1jI26Qee0o83DV5gWr9ASNA7NEFFJ/BeFf0xpXKDt5DJY+DJj11XD4CxHtvZjNWLG/
cAZmls02tCQ2gxY+sjDcj3MyeyAjUDI+8Yzni5xZ4gOe9x3EkON+maXAl2UNWUwWGgYwHy2tn6SC
TJ582WphV0wqaq9ZflAlwX7jvgUyyIY91zJTyjcX6x8xsZbHgdilzKj4ZFxn6CK8MwQ1aC+ItsD6
+qOqggLS0aN4QItHgUilbmWIjWqBk0wCdra8eyj+eN1ZczrTc4kUiOAbnJbSTGvsd62Rd37FKIPS
ULiAIKJ7opty+dAbIcRAQ3W6lNL8LJwAJ36YVmxBWzkjASV2H4xWcwkVQDwB0bqeSEfYn2EhBoGZ
7kM/LgYQ44dvJ2ZV3LjoiS4zY1iUjRjCbeZSDXpHIJVo7IsHzJb+MGYY77pXojqyLDp7KEHHY84U
YgxFMkkKXSW7HMT4aiT0cZh2fEw40wn6kgjdoURLfQUVZxzvuzFRh6emJmOoBHNHfON9qj83+DU8
QNyWPdcwRj0CqwuEx2WsNk6Qpfpy1QttpUW5L9YntLtc55DaAzeqa64oZxtUvDjN3XuQ08kRSVK3
iTXr+V28GhjYIzTxsePk4UpBlHV1Wv0TDfi9LFcF/V6DkxKYlat2WavzWB2jyd66M/PjhGiaKA4B
KfuCnN4apz6Xab5JS84WCNc/QYyPaQ0RM7VwLgPhJV+xRmeD1B3wn73Ps0jXscKw8+0UmDZ2ns4a
io3TX5AH9CsdMGHxORLZnasc8xbJuYnPzfHGfwB4NkqdXXTZmAXvnWxXjJAqxofBMuZigBXRjYR6
TxOAolWfPdSnb1rNBW3o6+zn884oBarqNpY4WmXG9QiUDFfCUyB2DJQXIwGzloOaIwQ+B5eCVy14
k6e9x/ho1iqyZo+o7SgpvUbwQxAg21jX2X22Sd6DS+8yfnYLNMFG90UDAOGZzkkjZBPcMT4rebcY
Fgmc5QvLtRh/fU6zsAhRSwQsvGpnk9GOoA339R2+QLTNiDWDQ3bIrkQVTlc4YFoliE7O8d6cYR6D
zWHnEneBYuXYpaXjMTKUaPUYfK6LGf+hPtAfsldyhBDB+Kn4YZDwabeMUGKIXyf54b1oe2ySV0B8
RY+Y1gYU7j3jqZtTa58pvmpk2/JTLIU3RMcx+ghxpAViml96XWhYKMgs1f+orI2zp4tKPQ/uHm+c
bXCk8MIMhIEwXLCH28onpDrQgMi8ix3hdEurbwArk/6YhxB1dMA4i81bcnezC0X6qpAVQ/ol1I/5
lwtH/waxcIoyOhJ46hTbL/OMAVsdZl/JmowOwToszb6zU69Fx5bw0bA3s8/iOntBwakxij6vvtk3
fwc3GE/wopIrM0aEkZC6RMljVmZyRUfzMfow444Ypw0UD/eXDkjvVrtMNKET3APfjYmqVcmewWa6
9vlL3S++jNuSN3hBgJ5CEH4UOkwmqvvogH/M1/y+t8oV6wxuYFFBtA0g6uywLDfsYsFHSMD+gtAb
cangFO1O/vbjrsdIa5/gAyNQMq8PG2wPGFQASkd/Q0AS32l1jkh3I2vxJqAtE8B6jJzyVnDnO4do
DUB1te7eoufqyfRsuO+fAaf+pffVmoZgsO0ytbPrize+sKAsHrh5skUYnr0p3N92VHNtRn9nw7z4
BZoabyTn33YVnXKcL8QUlSrSC17pPGKEv5+laVRE8b/drjtArc2ywVzsjTX8fvxcXjoHqzlgoIhX
uXnDrowUd3rGahQ/QRDuKF8VHapZIPRUvKDQCSl8k1ycYl5a8gzshQTe2Oe4Q84sv7gNaOPeLaXa
ktQUEDamnE3C1Ac93xd2UkTLNgN31OLo3XL6AAZlQSKJi0yfANDo8FTNq69cqkLbW5GCiC+/Sp3H
GJWBkLOrnMgJsf5pNV0hHQAh35Hbe9ljizTz4HHgkMtyptG+Al7N+UWKUOJkvbjMEcgiDvzLDB1h
Pe9MsjzbNqcOes8Xu5TcHanMSgRDnrl3tD5pLcBGRAud00WyCGeKuaK5SUkZcY969KXlN+GdIKBa
GZ45fmjfoLYKDt6VZDQMB68QSuG0ZnwC5bJDOnSclrQHySLxV/uj6y3FIX0GDh+mi6AA1A7p7/Ev
kMrGDeCDPrAKJFxlIIEm0nKnCw+lUNfkX7pC/KAff8X3lz/xCMAQIPT+qSFrbM375EGvNjqYOuEp
58l8dMTaPoLXMcfev4OORi/VBbAfDpvkl/jjE0oL2PxrH9p6emn06bAFMYjMoQxGlTp+dEuyt7Vt
77pyZRRaAbAbp6/00vTzwJvNn9AMyTUSKWZf0iJfZxh7YctahLqXMZFzGIMq/1CYZhbaOSBx5Hwu
HVPqEenXhChXq0FIi8szO3iFPAxs0ddWi04KiO0f8JwmIm25Fdis04weG+omQ+4ld5A29gMFX9CG
4AmA+oTMxJhS8/1w4XVwp0SarmOuMuTtOl4nYCyIcQ1Z7dllUEbJar1o51ieOTWxSfc6TO3MFR2m
h0yTnQev8081NXyYi2+6cambb8GiDgpFSsMn/rnGx9gO+nyyB1O1EOiHhFcYxjFck8owknp7d3Ea
HGYvo+FXUv4G5qmAOiuKuAiHu1Rn4nituES6BptY/gQvlLOwWvlwUvD80lZY0b3kgly5DNAIjap3
xVKj1ac/BtZIOkJ0BT3p2SwQUtkh88oPF3zUtxgsGdVM8ucPQ9J/IJi9sguq6O2UZcIFW+xrkZ+O
0doBzrSLFqusYji3/N9WpXMf8Z2fZkgjTMiiG0Pl0WUyMnpWfaF2tHB+lmP4y2kRV+U9hxYwN0GJ
hZ9QO/B6AEvlFTqOdzS3YwCK5NC54bpQXRjedaW4AiYyhWXO1ImhidVCefLG0pZCBwGERCMZWlZ4
mmVnE0UkoKEoH9KwGoZep9dGVJBB86pzNYl7b3sUmIxVjY49itK7ERk2mn8KBrpNJPiS8ULVKKdc
J/+L4+4splTmfSXIgHVvxqQ/I7aQo6iaITFGIuS1RGyDGZAyvTRFPnWpYvvLpEL6asExoMnog8x6
WBeC5Wg6KgFMvERv+22DfQCyMWrSo7Yjl+GOJk1UOwd3OR/Q65t4PImSywvfWe4NECNr4nyU+3kU
MXz2IV8EdpRCFUQtsPq7QjNS/fZPf2ftSWQ9ef6y47jik9rdnfecArscPNi4xNTFEKxazFpaeHTw
z2YnML1FH2bR7+Z9+odfdqxQ8Rye+hqmFbhlyUwRVnEFVn1Au4p3d9KYCeK79Di6DDzDmdLlA1NZ
iYjIEIUkjNKA4xnn3w5jvBd0+SczHTjoyo9JqivEbAowwqKm+5pjs+XC1ogJgENwQPd5YyBHmTFv
BxICkEjiyrz33/ce4YsOK4B1zQuO5h6qSwO59B3gE2lx9ftDz6PfIUsc4IEF1Calpi6HSu0IRPOB
E1egOII2kRQlCuTdLrnMQAW6TKABllODk6dJuqRgHmfrJaDyg1sf8QHCiU9L98CsSvTjkgbWMnlV
5Uiw1igzgVLFvxVgUp+VzTBj9t58esEyKAVd1D6Dt6ELUyBC9nKmfBMSaFkmMrEJEEhEsZZnoKaX
c/LX+zdb1VBsS5FHTcLF1Xc2lG2UyvIK02lIZeW8eXuyoZFpndTWJEuiP0m4q2mlRR+Q7kDjaoj/
o6a17jUR8EALkpupKZq0P+qU5mW7ZD3a9wU7wDemNkO1CVoAShahhpGRSdtUchckrGNstvRP//Qd
anYzgkjKKDvvArc0DDtwI2o5HttCLbJKLXX1tijGfSGfY2tRTvkdm7wWnPaCHuU4M8cxXFBRtjtP
lyz0J6yslv2jwiM/uUbNgD4eWfD/dnZ//x4+KtgNJGRadKp3FOB04vRFWcEcnw/5U4nAQJSPSqOw
ZeaN9jauHChZ6EkiKYA0Aj/UyLfxurdxkF8OVV6vEfgT1g6cOr/ACI2TqulgKTu3cQ0aqEEpiWXA
Um5VWSWWSaguXwcsjXYrb1E1S8AO762Z1IVyyeZsjS5H84EDUw49TlfXyHZ5pS2q6j8HdXkFre1c
hcDXU+mkYn3XOfRYoawGKVpspPETSqGHFRGzpF5wg2QLSAgtEbqp3ylg2Z/U8Rp0cx8BUkBCk6ts
LaraB76+Po4NBEHMkalWlQrREZmRkQzpM+9IbGq/bIzzXEMBfSmrUSp249kkG6x4RU+HaaJ9pk8A
ociuIaahEwDyBjnH25Fw6g+zg5QexhWS9iJvoiAaVpJy9mxxuEwonoY6PftsXiUXJE0/AdmQLsy/
NAP8Fs9TJgF6O+v2g3pEKUscLizSKxxQh6wZDhmlHlxR3005QOzTmPoSzbgctfqdhX2DzKOLNjJy
ghR01cmW9oMyLimWbcxYfqZvjAjqZDdsZrAsAJ/RgxMM8qE7pn4sPS6uEh5lD3M4xgGtSz+oarmR
6+ZAL5r9e6oVAwrdISkckjpmyoqGicPpRctMLQQkoxCIIkTYedehb0Guq0OHNkudbtCGpaJGlk6Z
JYqK0tkcpKwjRYW/8abzxzLaO/nv+zQJpVGpOy2Rk18kHpOHE19pVJg3txJKNltimCo5CfZoWbO7
WRE8XUC8GElGikcTReTcSRwhv2YJLiU9oqCgYCOZJSo0QhARfizBKR3JEgSfVYl2HNuK691/4AhF
MmkxSfPrny+GZMK0xGjaKSkVwORqfZB/1+1GFZlVWNQsnCRDd6TLvSI1lk4KL6K+FJdEveqj3rd6
WNKTg2HNZ1TiLV1oCnG+R83FLx4pHVDmFTQF6MM8ciXVQl5ggkAWRkBySlwGdSHVDGzhpzCWu8K+
+7ChtL3sKy+D6wT3jZsvFfmJWc9PNintSYLwQGzk580N04QCfUklocWAlgydSXW19KzjmRaC381J
xjkbWrzNmYx5u13fBkMUGQY4Gcyh6A7q6mhVsm9/eTznru4IuukWn4Ztqc6ZSKa5ZBC5SaaPfxN3
6p/vdn1rfgiHBg0FKHkwBab1g1Vjvs14mdFBqVsY0s7dpe9IO/76MGoTurL16TH92F84NFE1q2f7
bo02vP/XZ92vVxX/c/TuI4qgb3R/8rn2EzhxqJq8Z8CATi6ADXhYDEyC52AdNcYvrL5Py92cUUDy
apeoyLFps+rLO3MwIMxP0Jj2um5eoZYfOZuwM+oX+gVUWgfMvSsgn2lVtZhFErmbtARGtIuBvRxA
MoBTPDnHwQYz0e+q6DeRKKWfD+t8Z/olxmj0ZsMHXlso+DS41XbDuyw3idNAY+ZOWEcDga5V0dmi
2Xd2zvzU2/qsJvHn4F76rbBLpMXZqWh0C/Z+cGUaYeYcGgvQZ8mhQWPqFIPgohVStUYaK35SBu0F
802TqcSxfx6tvR0cX+agncMY1hr/VLBoQW3r5l1djlIDt+pjJXlezTVuL/Guz6C3dLBaQU2QlCN8
WvSM6cQ/XXj+8NARibhZRvlu4qIG5KbRA3xvbMsoqUS7rzmh5CpbJbvdWm4BdyK9/XWhTJRJlzp7
GspLwJWgVFso8CRbi0n3LoRjcovmjd75iPxJdPHP2cEBsnoG1fqtmS/sKgovVk73/ocpyimE8Tv+
69QHD4RIztPG6t4wGcGa1eHdRr4KF7D0yNL09zjuynFxnY4ePgM7tBIOTxdgI6JRLR/mP1ADcz+d
nLuX4V8pgq+fjl6gQpMzyDOGllX72bDeeAwkoDLuJloiYGbMfe++rIESZgx48A8tl5+poRdRSM99
UJ6w2XeAT+4BZCWeGLmM73HZwDur1d73kUDeGoWJXWfCdMYSxyoFj0t8/0qQ448koLwqff3yN60D
Zoectd1A8S6NLh8W0hcAIfe85DaP0iK4RJNz9kQ2at+ZXIePHUBfCLjt2jG87KISRXTF/Hu4LzgL
THV30YYu0ZHmT3LiNLsj1dk0N6f2m/GTsUeW5Dh63Qg5pW4T4ECtFmKhVqKW36PxwePvVyOqJh8H
Z1y35L5pTg3fwR2/9IfzDvZAXFtxPWnFdxtFEITUpP55t8m9+B0gCbgSyUJfgZbUk2YiI0fGa5g5
fsHIBQeYwudVLatlk46cd0vu9UNLSi+0RbmsEN8sComXI8UzZp9mGeBvUsnewQthMD0jxn6s10b8
DWhk+a/h1r+yBkDmxRX8yzbTqNHYW/VSv3wLiuBNatdZoQDJA2nrQsM8fyD7H8wLcx6yFWt/WD2s
LV2VpFxwvjsPeHMf5DzvcftnrV+d3cQ+ECG30f46a92mxcn4SqwFO8lk4QSGnS9mupg6Vz/prpgd
y963fSDclZzyxHsJrAli84PVVskUUg/LxQtMPtwPVZXU8e9G26QNuKAC9FTEwM5xilTMCtk0+ovu
ZX6qe4ygKy9gS3fndHd3rcHtMpyfQcKUIliD9cp8f0zX4N3ej0Vz3d9XipgaH6/GoRXvUbjY9M4E
Mb/CfS5ZKL7Uvv6kw224H8Pb8Pvo8fyTIsnoNfTXvYlTR7EKT4B1hLwh2SqddlwZbl7jZU2SOgjN
laQdylkDztZuenoPHld4re6ejdCwDsW0cVrUqzlr8X2w761OlegJm6vY8J9XpwUNW3J051O72TJg
Al7m9XO2o3OwXw2+7rsWlndvsAtyJHjicjOvuFKfgc9gDABQj9+A5rPy2m7EVxtGw5+2ktnurZDg
p6CiprbtSXKLEAq/bswt7o83i736MIF9SGkuFYAAHk9EgwGC1F//ikwsl4lW0c4fPpV6jbuSKiPx
2nLyfxFZQN9vXE72UvRyH3MuKoJwnsS7tubgRhcU8YILQJ72lF6m/KVZjA4SFBNEKtgS7Jo6qLNC
T+oslfgB7xGdK7vRW0cXWhEwcoG4QzHZmqWPD8uLWL61yNU5fOEorKOB1t7QXbLa+O+VpqAbu9+s
9DP4HeAaAJoynoORr4EarHd9l3JIenbnVZQWOzLoq7T3s+YCsqNa0uTp4W3pf2k7U0CwubzyyXnP
EJpE4+VStSrkbRwKwP0tpHXoc7fa0nRscj4ygHbLpA+jde+nNGrDWkEMtFem9fAyvkjnPWC+utWz
wQAZLQokHBmVD/g7vtd7814LW5cQQ23iKXcOqk7BPXt4ZH+SBkKuNkifJx+DaZh5nc1TIz1Ek6Rp
NMC91wL+796BzXySXdN8DUs0oceHIT7I3q4PmwhTYdjSfJVM6iI5sBwQWBu8A6nJoajjKhxJ6XIi
JIXf7ICUjmDoMJMgLNP6abpV/sTdZhM0IKzdsEqsOiW7TCmPmYMHyM+5mncQfMyiG8EN2YhWtu2e
YXBOK4Q4sTZPOCmWO4Ve1ap2qp3zqtCjyX6Zf5IKxy6U0nZrumYAhoDASHUgzNczOIVL9nKvybtg
oXubgQ0P7p1ivA23ISaUqD9Ny0fbIfX/A6vMUJ8O0Mvet/x7zX4xbxtDqDrcwA/gP0Zpz5IFvNqw
BK/imOJyXExgWJ+mByXgaD2RUV/f+B+LdULNZb66B+fklFHleiTX7Buvh83wGHx75wzc07IMaCur
h7fOdVxbPjql5TvunRz9XD28u/A6jSkNI/dJQub/wYl6ONVkG6GoWEKtEj/2YbWzjop+YSptz9wd
NDmYEfSytqlUN/66H+fj1IITJqhN5+02nZd/Su95IXh0rzfAkfprOZp+ok1Yjh5+GfYMEu/dTVj3
9vbBuQOTLGC66FTD51sphi3qSpPuWRHh8bu5f9vXb9ZIy6g/h7hm1vBvBdtPh/u89eB33xkwjEZA
C6PJGr4yzU2RkmCBtnbGHlc0gDw1tM8yGOoUdioSV+RLqGpOoTcE+/E13mXFwbWHmgL+sO4++0sO
nc24KKkCWWFcY+gkyScshwfgoX+d63IL9Y+Gjgfei0MZ6TMT9oJ0VDgaurUlpJyyt0YAa1D2+GZW
DpFigsCgUcfBqTBB6fGpvOnbbgfey8jUlOp4vR5txIyOK/ht+Cl77zBqiHb7ZnDDPrvBmyw6E6in
+oRqWKO6QqMuLdKra8AVK5gGak7S5zwbIrj8XJo1AtI/TcnbspZPEwrzscUre9AWsRoYIuP0YVWZ
xxFukUpnF4vnBriPawpzjBa1aUYDl04I7Y/208uXNGE+OMlupvs+WcDHQMRu8CRdeCPjCf6YqRDW
8SUTzsk+Bylne1NEhKxz0HQOo0f3a4uZxmqTTTzvknmU5GVGbYZGL4uWpgLvP+1x6aVe7ZJLZF77
SAD9rkHVQHPy6/ImXAZNCKH9CKpNY0AOQjB270iVjIL2H1YQUbMziIKJefMeXGRzatijlBaR7Kda
Js2Q9p13CyILqDQpDEcoL0YqdLepZwgMhPKoyfRrYmADP0AARTw7ur1TIgnITMCoQAOBRzo9gbyE
ruVQmbujUbvHDfsnhaPuLHcq7HGk8CF/cvTvAGkewJ50RtWmHZztQcSGGtHH/dpEWRcqjAcTWQOJ
j0E3tvAjhiGRwzI7m0ALtb5xT3/Rlty7aizWcR2jb+me3Wu8CY69/bKQrnZus12BneG1sG9TXxKf
O3NxC0RWuwz2Lnw7rAMhomMhOJi0X7T0b7Tz0fT3vuk7lXNPwaGNAuFHWP1d1IyrWVgz6jEqcCBS
+9k3ZY/OaI8PC956um6Xg0tfjW20WNB7rxkI4U/aD8Bgamtk6oZfnfAId6uh9+4zQJiYmO3gmLxk
ilPzeaYM9jZN1AyZIPrsEGHcNr+4TQGXp+mwKrkEnQyU4Y25BeRuPgwbfPDPcxR1CGDgr0FrJJww
tDxs1nzcgGDhenxjzR7eOsw24D3tqIeOroeDi/HgNG06hfQKMIVYob1NsYIC0bv3jIHrZpQ67J4T
q3gNSPaZAcE9mwuNa7DSNG9h4YjgnTFpf8LX7MUrbLJDUkaCUd6nV/MYPNsfX8Z8dQ9FB2A1IHfv
7glLhquJj/j0DIkNqvWKe4Sn3oTQxXuJqdQwlIHZd3SbjMI4trZQyLewBRPqODSFEDA59soDOY6j
iWArxpxdiryLLUbs1W2G7zaUTeeUwGcnxK3BuzPqQjPlQ208OrNaJlSh5NVEvZ19Sw4OmFVFX+o8
xmZpM99qxY0biIyg+nhIbgWTa3SE0rxDKnVQq1rS/QAiPSswa2qd4aAvNj2EbaBo7d0aWUz68BCn
wUm799c5M4wdVTkbZvsl+PqNzav9Jc/4mgH1f9CKhi69qICP38etgrt/cfNIdGd7ek0F44pO6pqr
8ELJhw4JaFSUVFY7NOa4C6W05nMnQMv4W2GmC85zJAeG0ot5FvoCyBYcuHqTthxjIKex2qU1M/ka
99HVqY7PKFDpHdfpfrq7qrWePV88Vwnv94sdbnqNBUo0vaaN/2LcYiNtUHHqwfaN5QYJRR8kg0/3
jq4Ny5jx4NrRKtrx7Y0LcloDYZ1DSAwssmbeOBuFbiXFvxLKaviRMMXEBqeeAjuECPpNy/gq1vNq
nk2Phs2h4maCH74tZp99TSxgBt7uxmrrcMHWznnZmwYrlFnWyZojpgeSGQHAIghx0HZscMAAKtW5
k+gDcC0Yttsr7odz7n08/obMVlhanqwavEPFqAhtsLYycelo1efr7uAQlecKbxW3oPqQUH9DO3LE
pIuAfTfv7p8TYNkiS+qmUcMz3d55TYeNxfgHVGU/7CtyYUjBhISN+/NWNy+MNeAjMEPI3wbN8QLD
ARqNNLpI+lzFaLwQam1wI3V/ib45UlEY3Od/5mtUaddp/V+9+QBDKmZc+XLjqIMOLvbXl6frLqoq
1i11lFpfNZNE+MDToZRPDKBKkyqv7Bd82v2/Nil9BlqPIm91P72ZYDmz2UWtOowMAvqzDKvpAzuv
NsgCB30nptLjGkiDelClycMPFDqvD0y7m/2hA3uiz/XFSViGubUkBhuFKgcG4Ag+MAJvkaTKw+Lr
zxJ1MU+BxJn/xr/RX4aEL90sypbTcsIQqJkezHkOWpxOLvAcZOyXiGjSKKGSqcTKeHCvWXJcpbbp
efjHeJaJvJLiY5ZZHZNlwbCLTb+ojODPg0H2worhcRzsCLCKpRbd5ZvNDBUJgTBk8sdpC1gEeQU7
ejlIuSCDzrGm4Y6uMi1aB28g7pSGa46DX3HGbcUey/xA6FZAroPrqjHc9H1Yv2+DJhcjhwygOrit
Wn6m7esyFVqU0YkXHrsOav8YGvNKvPYnzsMh26S3gOm7NAMA2CXGXDrvjd4dhA8hD7oJ5Z/LMLUJ
1pc2fC5jIq0IeVmV4ebgELahL+ZWmTghgxegHMBxUjQ6UxYvx3fUoIScKOkICHZns93xTJYpZ8WI
cXTm2RSKjEqYhHuBQQlDiUt2VPFRWwPHCiZDMDaUgbjZF4DxDMEZw2vqTbwffgOd5KjiIuNIloyI
gI9GmDHAPYvO3lztF8OVjwGDmbfTjDc+1S7+NcJpWLEa+A9bnqT67DMWJwPfs3ejDLxD4QHxrR6d
GZkVOLJMc1xfDM2NaTgGsga8DnHZGpFnoHVANpLnoOCMGUPyt5U4L8bvYAlduBGmHSAoP4LkgC0e
Fk1Or0js2DC4hsyPOOeqg24fk1nrh1foHJf07tIXB9qviah8eEXyyInVOVirFadczCTTRjjH2XHI
xwWLw62jE6vs4TUfRYh1a7q0T9Z06plPMYm3i5b9M+3aI/S7djhAV30u5iJbkT2Tr/3QDC0L3EK8
60FpJy1IgGG1a0BqOVaIpevEMwMkvMniRlMz+HM6Vxati12G8WRzUboYkl4yUiNAU8KhQiMXQ8iD
1fAy6vk/uEXTBmL4BZ+ovsGeeTYv7N1NvXlkgMo6P62ebaO+ZgyIIAxS4AtC4YQCHOfzBr4NBKa5
C5zWRBqcCR/KJy210DdAh/ixbn5hnCLcKxxVd5ccgsOYGbaZp3fTdrsapDBt7TX9Wm7YZNvNny6B
t+rgpbVxCIRaPaKVcZvQbsoK2X567F+QioJVaA9gK6Rk1CCRXYpjQsLbZHlv2bpqZ5RMKuMa6vl1
7vkUdFXJnKpEwwBqtbVWSh0XZJq8ETmFKEKC7tZlY+pQ4qvIKIPpEpOuZcOE2L7kwzMGqsx0DWS2
RbFexePqTqvkipx6heKclRc9EUqg+nJb0CwoVvJrvxEgRjGa6jSDusXoPdu5nGQEoD+Ht6K28gdW
yZ9FtcGqN4zA7tzfhrkeSlsHMEHGDgxQetW7P3G2XN0OnVs5WarWlxCm5jVdjUTGM5Ac4cZElQTD
xD8bmmynBXWeAUr+a6gQt2ICh9PVpIvjhq+vr6hcNhu/orz7tiqsfrCtRP9jd3IFfQL26okh0bb9
xXAYKRmQWZovVt2L3fKOhL+r+Sian2yDYkVMH0r+RSBh38Mdos1gwZouxtZI/4NlQTZsXQMOqjVx
RiIHUTnGhLJH6T4QBouPnTOj1z+GWwfQLEvp6xwd/Fi6W8Zol/g7g+4KAyPIXZt2RmfzZ5i9l8Xi
p+fhjnrEYrh7GYUbsDpqX8PGE/cvw5+3q/lcGTzd18lTYI2GpoTowzPmezKh1OAS8zlGj063NAAW
ALYT4vOSWMjzkGhezc7aMknF6dP9+DFlEIDABx9Rmx0rd+MgIGtIiZlc1kCcd0AkKDIbAWIjtJOJ
5MRgMciOBHCahkw/uUjAP46MTBk9kZnGBz81mLAyYGLcB94UzhR0J9jl4+TMPiIigtyxBwfTpy0o
z5mfsvw9VMSf05y2o8FyySc265yeUtxf2zSw0hFJrm1zqU0Jp8ZN0GKJo+k+Bh9KChIsEaPP8DU8
92WXNXch9h6so60sC/CH1irL15gCrsGTUOH8V1qjSGR+ui//4AS9unMOUB3mo9qpoULXmCIthwM3
5Dq6IqYHFGkRcmqFgYms0pnNopxJ92k0QFqN2r7uNB0eNNoY9dnVNDlDyoApDSvjNGwZs5gCpYyW
lztwu4r3Nj/wtPGodpzLtOSAgdOY0mfYH+mR/37RtePl9u2DD7jyL6X8Ltkbrz3tBB01RSxIjBT/
qYu1X8HFHbRlKQLi7De3MXKUTdzF4e97lsHZ7QS9HUJhbRcc+8ZMQAz4oNCFOh/7hHdNwr+WcwCa
mMQFuS1bSb6MIuxQVedTD+t/ZaeQlR0+hpLGSN2bB7qtlwgWos3naRofK9pNEW3BcrJGfC9Gp8W7
vfNopaO8hWAMIeRI6buLMwQWB420teCQyG9hYyT/8VZal+YVSbzkUNr4eao0Ip7TVkZBg2NuRUFH
40XSfhIP46TiNyBdnH/ERAjis5un70hKlLLYO4WWt9OxhPoIGpK1FGiPqIG/FBxkEEufYxBlomO8
+gnZ7FyOTqg/+PllIa+20v64hBllcQgGj9NNWQP6nEY1YbW5/jauC1BjcfMYuvokvfwp53D5BV2Q
H6zSv55iB6x0Bulsf/E6SJjnKRdMkF4iAIpvrW6JPsV+sO5t7dmnL8kCaA1dnoFACVqlieNJDpxA
cG4AyB4AFJPvACKSq0cReAvpsutvrBx8eLJLwI4hR8A4HuAtCCGdDcSiCdQ8TB/CFil3PW3hSNW0
ckEEANhPmCaTf6fLHQw3EwhLYHZ0DyJkCI0rqb4S8I1z6PH2wQPhqwCgZM9KAjHuzBANaE8COTsA
ckAwKHoCyT/7j/4hf0YCs1aAcvoIRvqb9IAVtiBpDQbSzZWz9dYk58LQ6OwSuhUQ4Q28GcMb+B9l
JtMfe7eAXuRf2npUlQl8kvyFDWfLr9l3wxmy74D+5fcuDwbT4nPYYaLB8TL+zeOZxrtUGj6vmPhp
RJNt79VpXSEo8zBHa5MTGDkpOy0woODGEv3sI8manOQB65iDgSi8d/furh4hSSmU2/5AHTu1GgP7
aUsgfMIuvfbrRnpzuLTNH2Ap/eMUfwM+H8xpsOOp84B9OgqAIGJlYMzBuhNXqw5yMwwxjm7Htgd1
a0CU6aGfrAYJ1SRoKnpqOTK+OvU4LmFSkIJHP+Vkg0pLaLudc4R+QIx0cUk0SyGGGkfEJgSFWGdA
8oBqoKKAhhlxVbcR8JAxQxCMpnUXN+qfS9HPBujYV1YA/TujTvn7XTGVP8Iq/MNmCGvcR6COloiM
MId7vxhw/ra7+fIc3j1UKXOy+sXZK3Zo+tEO92QV/weJXdmKyT8g209oR5NW/U9hxVzAMVcv5dJz
Rnhz/V85cJ4vc9y7j8ZoYFD+kbrAGAnYXGwAVZxrLgY4JuBwzPMNDqYYmhXvCJDPcn4MC2RoeCnj
G06DLyeVfYPKtN02UwTbHNHEVKnMV5UUzjOzj7tY9coEG1Jq5AOuNNil6QOu0mwHIyyQIslue0Jj
YWAWcBfSlInYIErPdorwZRK5kaFGZc5JilNVgJeIQ5XDmxYLi6wFCJ4YVC8A67+ty0CECdYXBb1J
onVAnJe7hz1yAbuycnWmM0/moP0HfKd5Qr1BfB63wLXK4pNex47+YEjiu9rTHEGcrkMSH4Bv5oR4
Wxw/oKicD033F2B05m1twXfEF6MqRMKEuOAQVcDpAMxC1Hk8rjJmS2XUyWSUIYlMWJmgcM/+scAF
McPQZRu32ifoJLyTQgL/Bdhul7SYA1xwoLcB6sPwwZMBReTliFo5BVGef2HDNTM+w+x3CVQoYfEa
0YA3bSaGMj8ftSEc2nbEBUN5n8UvLF1AjDYp61gpVEAUzmg5O2nDfOdKtJnxsVfPhos32hIz20rA
qorg5xKoltTAe5CDhEZWPAkFCcJvTFh0Rm9QtFPOZTvFOO/AfULqB6DhUivrbwwsDKc+Yw5pjbcl
VyqyaQK32g6/Cs9uTy/OtD1Sl3kUmUFgcg4hpIb/jUFn8ANfIhC1eBTN5xy1R3yKaRy4ic+NdWYX
HP0E5uI6jceacQhdjVGxMwZB9gGCBTzJoZFl6UjnQKUtZGQXb+eCTh7CsREHdfxl0f/M2McA18ir
iA8J1rGcaWpSlq1eB/IHpGjWQzzEXYfzHpBaja9XMIwf9jH6QAl7gpHmuEl8VTW/O8Lo144iKd5F
2lckXsOYFQml7XfAlQTOjS99eiieeSNngTXSE38YfS9CjPJXj6L8bpEhg8jGARWQH6B7MS2A6GZh
SK4KRo4+hupVTmnuLkMxLxDknuCidV5HcUifjrYOIL7YuvyAymPVCmehCT2g1qYzI6DT3uH05VhQ
UUGtk+ZVa+nnvgNy+ETTMQaR/fRImoEj6pwE0f2CdZf/Ln4C2PJFu48aUqam7BgcsVUKFn6AOoaE
xtJloZA/kUu3uSrELoRkVHHhr4WwhEWUUHGaDS1EiqDDcSPVR6fYBWUP5h+4MTm4xz2IvxY/np1d
Txk30Bu6ffRtio7Z9jzeAbhH0UKGcRZ6q9UKAgQ9dw+GmGet9AT7oSyFr7D3PmgTniNYLMSBIpBI
1pAN6JBcB94CUG5Yj4LRjTHoJXvICyjVxEOLPv6er7Affsxdl6XAtwEMozwAuJg/wdjj3DCVZ9F5
EXo6W+huiCZZwncXLGg0I13I70TxtQtymWktI6wDBljQjnkhP5YcWzixTyyHnXuCj43EmNCYqsNg
ZvJGtLMrbSoBAIHCqNWgCTPyp3JZzi9WimOXnnceRdsuVQFnQ67NooPjl+Cgku0t84Sja/xj74Tg
1D10XJWlQXXMeOtcBqv/sNftDxdLA4oWV52Pdrf66Cpmi0WB9BmGB/MC1iWiBPBpwTRixwpIet27
Eh27SdnEV5UdQ6jqpuwFnRXq3nSVRFDcxEspXuSGa49UJaGJQfpxoy2UiUyfWdxKHt0XGt1ZZQVn
8WuPZAsGJVzUOOm+gefOZCRGQEAYCeLDsGZxPyEyyPCUw1CWeXPWW86i1dIGjZbS1YU4ENmAWEGx
luBIWFZHdV2ICCZHoByHwRjFr1BzHy4J5sQeS282I+W/mIcgIbf8gwPloOIvGKgCvSIRsGmyQT5s
3rSIV+u2UP46+WWKfnYumdCXxL7sB81g7MIOxLjMqwz2CZhzslwM8eg0ynxMZAB4S6RdkHBBXw7L
9kxyWl02LXzibfb18DQBiysjLGk2nvyWW8gQx3GoUnG5cKT8iQsOLoajg1902IBI5FpvyogeTem3
vW+TxH3tNn0nzWCA+NMupK7CvpzTXRgooAgg9Lhpv4SfEYrR+Y+lM9tSFFvC8BO5FqAo3jLPIs7e
uNR0nlAU1KfvL6w+dc7p6qzKVGGzd8Q/hQV9vDDjdbaIaXHBnR7mYNzlwSLmwcHrweiENvnXoI92
lAhQIC4V8QWMFnTP/NRZFfIgiX737drJfMhO4Ynmas3JEAzpTNPfBoJmUFBX9kmpmZqExer2LRqj
Qy49Rq1zUzmRTI4uwRjFzUIT4Q7RVIHD/OjGlCPRCc2Yh4HSlASWbOawcrEqpbdgSVuy3Q7CdMbT
wYMyIcUkdeRsynJzCNSNEZ0DVx6XXu0YIR05Dy1CU7oDDogOTyPvkq/yRTnJpKcQ1cW7Dxq5bjJX
8d1vodgXVlYmQXIjOIdZjLzxCSXP1zrmcKBxa/qVMPzaRu5DLgtA0gzRFIVVRf34IW7xA/HN0MaK
grKb8JSA2XIRKhduRbZF6L6EzjGnLQIO8IBYj2Ma6pmTopbm0/QSjkL8NoCfXBUi0VgSL9fLUPcD
xW3gvEleovSB3SH9sAMudk0+UPfbAnqj6L9HH8P8jq7zon/vPZOZxxUC1LP1iDwM1QRqFO8QmekD
ZK/YE3mq5fFo+pJwu5LeiVsFNV3i0JnJKc8VJbfV1h2wb6IKufoybVQ8FIxSTKW+EDQGLTXScebV
mucIQNuSYZcVl0NCZ1GeQ52s0Wynh6n4d2C/r9EDOZNUyoBJ6DREO4RkFqpkA9td5EefEFuUePI3
CgEnA05VOelY3SeLAMW4M2ISFW+NQvk0BB6y1kRYF4Gy7bJ1a14ps7v3scwZx/J2hoPu08SCZGNH
wamFehi9OlC2bPTjnd3hUP6B5UII38B2OVISXHDYaMTLpnPgzVcf/FFyCCXjDt/QlwPUJlLYFmBN
UmfGD87r2lI8BS5NHiH0CrBbthQjqMn4gkHaDEcbjhz7CylQ4UkvHSz3fPML2/2bovXBCEXOi6Eh
oqjF34UDmXnR0QlsCUc/BuppZVMPNNj0EJiQiTJF+9xz5zZHOo+u/ND2XJmLiYkKR6oJkdFT/NJI
lax/DcuygZZfpcSZJ8QuuwTSMBNcEvvILeGsVQOpCjBGCf+jOfhNwzaeU8g5Di6ZISzlwYICmgXD
Xk91JeJvzlVxVD7xB+qc/0Rz9hidTqK688dJ+ItMPzEtCwBJbsTTLYkMEUd+LQJy1FVQO2/aWA7x
6GlPORyk5oFLdMVLx2eZTjkhCKVlmDgiEnpdO4JzJa1kOp+yaxEkN7yRecAxTGIBrIQYIW/wEqq/
wsom7vIfKkX7PVESNpCu8zShfUy6p39OUBn2YnUZiLh5CnkHj8NwJQZImpPlaOnIs77O2myIGiha
ykx6OT94fGW/mHRAEWEJRjMQxpSGCZqJapjBs01PuiWZLqT5qdMg4mxSsFlT+ccZw5Ux37Bns5ew
8bz7yt+6yyBtqSuG1HaMNB28J8ySNKXIvSW8IWGhmL9E1c5ugNDlGRkgw3sbIz0fGU08RbXONiPF
IdvxY8LhTutzt7h0rJSPMwV88C5kWEq0X+HQi++80t2I1Ag6IXyZX+4av7O6Yorkd4yQv43PieNb
NvjbOMJzEiqU41Q6IfocxSMuInqFJI77cn3nY1aNAprxCN4Ls26z4ASshG4IKFeJENizeujd9z/s
RfZAStfeFKPobXK2cKklbSQc4laFaEqeDAUABL4/SPAkq+9JDUuabgil9Bm0YkK0tViLyZVM1eUR
zEt6WLiCiEqQ1furus8wPVJ4sEgvbHEroCV2/2GbC3r3hiwqYeeplkjCB3GmDVi/3Ox3rLGypUZ+
WSS38tMYb9uyxBccTPQkY6MermTUKLaXBj+8wzUnGQB3rlxHMQSrbpu4cYnykWWoU6cPh0w0hblg
BjZ2uN8z/3ClypRq45q5PQCojuNJ8LaU48PDnI6S8k9Ss9+/rpmCiKNMHmH2MMzHYu4mAF13ewHo
87+KppvnQ52K52jn8kIQNnyDLA5+7HMgezTDMzinaRGlz6TM2gxZHAsP2Gl3AW0CbCFvJ/fWQtnA
Tf9GeaP+HJTuHWZdJjHCY2POxvoUkt5xQk1TsZv9Gggo4LNpqqi1C7TYqsfoCV5kMQAOYnrjeReX
znTRvyy1kDx9fOhNU0n/lfY83mQ4woMkd8FtsJFOzHscbzbYScV/R87mr9MR4yAnI+3pxNvwFPBJ
gixDIs1VYh6r+jUVFNmIWMMJam4RiEmjJhyPYZ6psRQgbhF4aQDNIvDaR+/kYrdWoKq1uafCEY0V
qFYdiOJLowRbDi6DgsoEIISjyaltk5pUHn4pI0GewJaqCOkuUJ2gL8kjwq5B1fHEDkGihyAB+Joo
NCXv6xl1ZO8EdqTxEAuR1KAyf/vpG+CqRE7aWExovJl+o5pKT6YQoz0BQzPAohWUOeefzmLEBERO
PhA7kIHaRpaKmHsi7KJkMnJ2yshgLMQleZ7rf4o72TOkfyNOCfwD4IoD3T9H2gA16wdBsOoxy6v3
mr5c8houzt2ukduLqrh28RmUPA6oTUXb1hjJ9FeExZb2x+hjNK6l3WF8ClukXD0mXXo1a+XrdX4a
DLH33oefGEmlTxid6lRofUYiChTW1QBMtB9Wc0RkJvPbUm4RjgiEzRQ5omwUCCRjXibJGKTpiI1S
pwW1iK1gng23/InwuuN1yYm4D+XioDqDUEII6d160KE7ECYmQliXEbShtY6dVIkVNIMfMHwyIN64
A8ic2BI9DX5B9B29aR28Ai7kApBLPJwPoH9jTc1niP84RcxK2U7MOPWeVOtPJqrxUDQp/ZH5P3iQ
xIWHG6+vhULQLeDRxEpVIB8I6+UjaEoR+hiC/cIJ1akGOHw5WLe2WS7Pf8WwOwWLksPPGK9KqzO5
M7Xqzv7R5We9AAM+oSKEXbt/4bnizO3wl9k+XH0itNSCKuF3cuxtgWINKnWpz6SHkU5K9lsUhYql
A6dL80r5yx0rY2mtJht2NfHwcp0YOZSISBIeVqgkhRBD6OrfqTNqOG2Ad/Ha9po43SwBv8lcwDjG
49Dn6eVX5RtYVhpsMSfr9eSlflueEB0VGhezZGflnWU6NmdURhmCN5R1ocz3be1M/ivlk9jy9/HT
rfBLtghHA6xhkAgrOKoYjGyEj+DIiGSVkAuyYLlWpEXBCgPxByY50lRBBFRcUtDepsv8ZKQFmwvD
l9VYkPbSAXdA8veb1qdFV5aLqOgkBxAAg0APq+R9UC9G2vzmSxvTShtYgb4Z5x7vqqYT2lds9DCo
4Yfb0vbIr0BUoz2oJk7jFoXluN1vDGRvlNFSFR/hST32iFs44mTHb8ZF9sgkzUou2ZeMRRCjNhdK
SAki9NGJVIhnald20NINQC1K6azklX5Fl0RUyGlvUPixEBKJqJAuh+MTnykrz/vgf18VMwm9E6xN
jqVW2FgfMxVi/IDEZ+cbvPtLrqDnTuGTjW3TJcW6Xt7Tnb+CYv3aD0KCKDehzyi8WEPOUJ+8vNqr
E+J0IlKv5qX1yombwRQvzsYaSXtBN9a2uu6qnAtrfCYaC8a4h+mXUe5fUgkbyyICreLk72EPinUc
rriIZXNixXQp7yf4+9Frnwk0BH7waMJ0hz5MIPrHWGhEGT1WjCe4r5xbQGS7TT6ke+PfPjbpLc4x
WkRn5549CbytIfLQ/LNZLivA/rdlDNC6HNhSVX646nXndBqKq9HSyb6AjiLbWa8YOw4hMGUA5ECD
s7eqQI+vIO8sbt7kfiJojoaggIbk6y18cYbIgPcWEhwR/zd50xVShyqUrZJ2hWcN7bMPInKhMznH
d+KQRJ1zjVtec31Y1taXdqRkUNndMUZjhv85Be2ENI26+UKaEJDHDIjBo+O8thWNB7UzzUibKrox
kPTAGl0XM0HqH3h+8CsJJW1bRbZjKfP2q6BeHnzV5pKzjCTaXGimk6/w1SaAowt+87BCFKsiBRTJ
SdeuyeRopa9fJTSOSPro+g8ObZBU670WsO1DK4U1AFsoS16n5W+Sod8eSToHwbcB4i06qBfPczMA
CD17u56EiFDpGQgoZ8TxazsGr9gEHkR0slHU5geQxUlLUP3rQH59AEUiru8Lbb4s9PnwjjrFmFEL
gTShtkEtmQnFWvuvCQJXYJEAwS3qFOavIhOujlKb0UXTrzFyEDZdGkGJjGn0MCI7so1QEkshxgAB
2i/hpYWIa9NLyVQ4VeM6IoITOghywvrXvBRxl7yw92wcydMmhll6acBi0Yl9Zpy56XpDnqlAIsN5
FZfLJ5Rgh5rx8bIaA3YP2dKFLJRiWXWfgBEkheg48c4gVU8i4G4pp4YCgaFTlD/cBlsPqKiAoQqk
CGCn3O4OBb1KuFlcMzo8PKUdTLrkldFNvj4m4o8H+q8fKHpLX8tL2iboXbHKMXsFGwEJRJSTYFV4
f4ddmMUDIcp8dgFXZeqQdEZidF94P7c//CYiCL8Mx2xl8wOJ/j3217f9C15zJAxA5IhDFdaNUlUO
ayCBnfPGuyrHI30YGtZ/2xUX89fFEsL9W0RkCzLY8QGWTH0OWMrcA7aLW3JKDCYduKs5bR4GVTLD
aH/JB3gTAjVbTzx29v1s5xPJab/j57DI4EfpRpk0aN9HzQlw41tFzqWumPkEp4ySr0NpcxAIwaIw
0lOceR1HqosGbxZwEgM3fA4qpQkB0uhekD259xEEknvqQ86Jdq9lA0gQjyEnayLpJwR/dexjC33G
EfsWcxKNhds6+7uEYbzoknYRnpp7fs3u+Y1fjV870HE7rvivVQBCKge86JyfchhIcMXPnC5Xk+pd
IBl6d3kn0nyjwpEQRs55QUslF0HkateBPrn16xEO4wvp+3tSRAeXPhF77V/TQjodcH2PzMl5idmn
JbbzY3bJj5lOpOOJHl92//DBeM2h6p5SfXoenocLj8Nqe2fhLrzOdIeFaPxh0B5pvPkpP2fPQPjv
d0Xlwp9xprBKXHbyW67w8yluvD2CZ5n+SzI9cWdyoea3PuZzKpUz0HvBu3vSUh2ix+A1AnxaSbNC
6WPwZUCFoOMqY2JTRVEslvgOhQPFUJEZhFHJO9EIlSyAtMik+THkr/Sz1KxzaRvbj9OEzhzWy2P2
ugjY0m+zjX5YzSqNMjMg5O7t7YBAjRv9mbcb4uiEi8M4Z5yp7Ro6S6wJey6qBthWqNjLqJMS1csT
bQSLv+vkOPHy7EjuNZHL5jrX8VsdRWyTKcG6I+lrVWG1Y+WvZZ9AU7MiaqaLIcZnrEHOk8kXbGjG
rAMAhZ4Y65oEA4p6gUhdqjUfLns/oFEeQNhscH6Th4K5nFeWGLhKJffukixoM44UV8ziYwYJy4BF
cnfOAEKl9aRSftEoAnvqgn7GFZlecg01yK/FHLzK52TpEb/lHNrmLn+Ao0vfvOhz260molaOezC+
nDNHsmhQgNg6e9bXXoQQWaTkXzw9X51gRBEP0HFR2scHR4F2OoEOf6hb9hQen+18tZYyO+vQwz7i
yl7dGNALtHmHQptkKyoojwFDKEOF1aZ5AvHLe80p8agNhIUv14jVtGGtdLpUGegKsY2wJmv98XU8
u0/n5QqmIRpmIlfZbwBwZAu+Ii2wgM+zU3LysiwrbfK+C91kjDpvDWQxo8rF2ZrQBGN8dDwETjRb
7QDIl0aPSYzDlATvnjBgIOztXkWcdzqSwYKwjGVAHUtvQR4dCvRGMhP0gdFMjGNEZ3P0gH8GO8pn
dC5UF2vA2ydIoCymTPpLWrRRyDgdOhyQSUaDMQCALCSxgmPYgIRHASkyqHsA3PwxJ82Lg5pYlJI1
ZRChyvGHzt2Aeg7vI7bXQCPERs1ZhwZIbcnfW5/wp4PbghaxdJURkHe0blrrEyGrBiuqmKAwbzDO
VwGV/Gv/dZ39CstwO5hIBYNKY71hC84lBuZurx+4qe+or22tl12BbbFpbhop1zkDIa7tbM0eRT8o
TdJteGcoy6QKGRKKkmpJE0aGl9MvUJcRytWKuJx7+ihaJZmxqE3BvtVwTz4/vm7ky/Ua0IAtkZf9
3OlftTbzmF4N74JToMnH400imb5OaF885sScRjxP6CwOvBk+aSndDU/oKbkn+uQzOrslC5fUWzac
+reLC1l/sohiPVg8luL1xnIwZKbfuOW+ScBz9S0z6g+ZeArUDjbeM27vU8kCpyyVzHkMoa2p+jN/
vexv+A5bgyosbbUP1keHSAuLhEg0aYzYpKYUZgOtKaZcXNZMywUSjw/xy8Xovk8RmpFu2EFp8f1V
jLqnU8sqTPdl4NmVZMJDVtKMkhJ3+tX4BCtktdPuAxBxTCa9OcQXqJwUiaIGRvYNdnYWyayLD9DG
GKbKInVVb0ZAtxqiDh/0/35s8/Qc75bjF/jszj2hjQ5DfcOUMB+sc6m455R78+t4Y8j8O2I3nVmG
pP+x6q2PizYAdiB1oPrDu6vYqYVqebSELUot5ioc/sAshgtzHzHlDq8GNXqKjUMzRXEUA5Sm/IDG
qApfdCbUM+t36M1iPQRauproBePJAZ+mYR6Gu0xMHPjQ3liLF4M3uAgbLOniTssufv9jbtXEYYpr
ycPrZej/12wQMQPddcr3cO8w8WQ0emVv3pyD7NQzOYjc5x9YthNsAhatBCI1nMrfoOQpiEsXKkJy
IbnjLO4fN1Us97koSfHC0SBMjfVzjARw+KArhhEyUTeJwvnGnTrmvIyoorrhe4k2EsyXWHA6kw+N
lUnOAajMYcj0URyFPNAHzHvpsokbkW2CZycmdf+6lJ4cSkn6EWI2YGvbrtXXyStvwfMw4NjpL5BI
sC33KdB9niY46zaYMww2nxcjNG4KiHj/whV0C3YBLHQNGwfVYXAeYbBzSYjAnePXqnUy0HKpd1S5
kH0ld6ykuXrFt+BpAAciMbkHoon+WkROyHY5eVA9Ldw64/JzxdaT2o7Bwo+2AOFrNk6EXfxCdEZQ
/hSAuWuh1QR1gfBMubmTZkJMvOZmZu66qjsVUnH+i9FzBTUWgqJr7knCExr2n2ueUpMsJP6Igmez
ybrIVRrjikzFh3Wg6pZ95+u1mXtNcv66dAtHB7rg6eLV3lvuyW/u2mgRHf3uBg8scEZrj2cUhbbc
IV2G/5bspRQZzteRYR6N7cd+4oNrEjrqpKlkj3K3BCdhiTHSUwIXaCMxnwjYhc+14wvK2AXaBgH7
op8tcn3T9DoQiWRAtTdUPhQoQBBS7Un19y86C7i+a5Kkf2WinPzzKyHtR7pLGnioEPdhS4coFNWi
3/YW6FMVspgQpqQ6/h7Fuf59bZqUULnYjF5A/4WuIYE6aewpxV9LnF/044T9wle/yODGCrPGDiAE
uhls1vSnuPotzzVt6nLphoSJQkXBDmIQoEwLhjFGfiTEAeQbaABnNdwk//prKRi7SmcwLbdf+gs4
/NqKvmtUGgp9awmW3nuyIcmETHoXu/mmrRXQ+2mfgwZDtnhNyDjbdyyIhZfVmpMklfyo9wf5+oil
5i7k1AtSilIX6tKUDGEavp8i2h3CHLu9aZJQ7O8BGPa9MmFDpMAHQkDutoYqBZGGL7O5JIgT8IgQ
jEXKAdHvA18zQ3goH76bV5yCYYnLaZMPAVioMgDQFjUxPkAxbrUSwwP7yhVfDXYlB7MsC0oVDxM6
ka1MnkFMFfOCO0dd8QZIG3fJNqqgtua8OwErwXjpPQR3Hfa4hj+kHGkOn4AArB1dhVSZ10meS7/E
64IlIhscUZ0GNwZx7czXDgFJzzU2wvtd8mTnX9IS7EJyopeG1xi8nKTbO+/tTu8TtrneLGlnkagM
qXQZXu7WW4mqf2Lrmk8hwRfzQyrLi6b7Q7ahdKXzOwH1jC6ioGZR8h0gQssvSV0lTSRRL0FxoFuV
8pEZDoyrWHdonQ/padnpHdJ2v9PbpUWM2QA3mSzflicLuNVXQnkDRVxvG0iixqRwwjnSvkkK+WEp
tqTK3g8Ze6BOm02r3hr9R/zAE2OPka4ws4UT7TsQeaMSCo72dq/QrY9YFII9IavJ9gs8SYt72U4g
N7/pUynZBcMW5sr4hpxWaNEXdiUXOR4riGs+5wMytGGGYPdrfxlGx+iSdkhD8ye0YU8l2pr2P5e2
tMXAqnvIStTgFcewq0Knoigj7w7PGPUcxQhMv4gEmf7Seww6q1oGpLq0n4qNAUC0aYglcg5Lazmg
LLAKSsMtMiNLNACynBm/4t1Gd2+IkkLQGqx25v03m447pcLXYXRwqfp/gKss6Yt5OIvPDxSXNxKY
awSCsjrmx78FgAWX3QPrC2+G1eoj7Wr4FwkrJ94F7WpN4u5XhSJdwS35uGRQb/8wJWP+JRbEq9ZS
SOyDMnzYTPNBylUzil7MLhpHEbSCQrRORXQnyhSx5BE9C2oj3/NgQMJuKQ3E6cBAwe7qQOvyZKNz
ign1JZQa4Y9AnId5Iyfs/u1/VWu/lnb20AEzYDqDgKIdbslzuAhfqZBth/yzXQDQ1M41e9L18ngB
K8C5ohXG3M4uaz3Scw7C/7XQBX9scjLwlsRZLgIP+E+eX7q3AGpLY9KATHSdeXF2sx4Tw27Hl6Pd
/b+NknZeYANdnkmCIjfEAIpuFVpNgicrLheK46QrlqrSFH26KGkQX7b5/aZHFAYZxBNE6HZBukdS
0MVQxnZGDGmLBS9YS1Ehx/qbwlZ3NrWOirO7ZOxxCl6EsBkeaKjC+0w2OZyssLLCrIB3Ah96mTLb
eSJFJxXFB3oAINk5Taw1LjyO0GNs8X0wMRFSyJ828uOA3wiZzI9iMi8JkAc6U5hqkZhsvOxAuaRA
74h7QS4KY4moO+X27oYcnbdYm8bPrZSuH5d6lyNyBo+92Nnamu6FaDMgEFpWzn9kxOgDTUlvNTlS
KOYXBHBjJ8Fd62TMWyDMnbTBnCzYLxWVBFTmb3xnaEg4feAfgJQ5Tdkl0bbImY1SlTyEu+2MmIrV
p4rBECHzyqyQCuXO0BXP6En0k1DmHwmwefK9TKaDt0guKKjlRv6ocVQzBM3w8F341HBlFKeYNKyH
N5KznHhZND2QGy84UN5vsPN4TwHdp49Gj5MGitgHJJBIv2Z0p9Fihiz8XjMloE2OfwZcoVEq/Ga+
g4gU7Jqtvea4gzCXKoaboWR0aG/uDjcX8qRDyYDRzakDUOkUO/IZY//O5ZOsWY42LysJgkPZznDi
h2nHE6XPwCJeiLKVbcTj4nQT4dOIiMEO4mAO7cwzWA+mYLC/ZbEzCMVqiKprE3hU/uZE3tgTiMQV
3xAh+l2HZu5Ann0Hff8H1PsKTJ0SbN8joQPyZ5NRCm4HixRCFNrzHD7YsBBFkg5EXoPFjaWWE2Xa
MaWgfW+xZqn2eYyLAwqxc4Wje81awCMiNxF1GEUOF7PLcvRa1G7f9EnHRL+MsXNEiorL4ObK2ef3
DNeRCbz/JSh4v3xRaT0cvU9ROWljkOiSJobz3pWhQo3N13vuyCSS2NOJOWmb0JNal7/fmdPiv9jd
qVPu9n4sQR8MkatC9JW3HW0xAAQjTY+oj8jCb5EmfHMRF1EKRa0B5Rz13J6QjQOW7rlAP8K7y6u+
zzAP16N/tyv0Dq7Se4eqDoPA62iDZkL9mTdz5Y+H3T3FC/5WSCgPYwk6zovwlvTN+W425+IU/lCe
cvVv0+vHvr1demqfVUG2395cEJoCavwtIA92hAP1s7sNBfxRWW0s0He/+mCuVWre115a8AaZCIoL
aAmdQMjONdRw4x7NTk3IlN099s8TqopqXZC3wopV6IaSs0L/DB338BdNuz1cxNdJKwD/NMCriwiM
wghMIGuTdRiQHFZfCR5sB4dNa6Zl8mhciMZrsuSBuTAwT64TPe+mbAMkxG52+OP4SdkuZOjPdVB6
IJEkOFKu7pC0DU0X0l4NkbiZ7GSt2sSV0e3ICul1yDT8RkC8b5tq02V3cIdg0XCRCdmwjiQKe4ji
5dah/EKROjuMit+67hE8KwMbc+/rmezJD5CABFNrB7hJLGoOpRn+S9wrLGEhMMWdjilhjtknkFHo
bN6oMvgZ7F458817WMCmtrX9RJeBj198mnAGg1v3ECWg2kWkkhgZZH+QA55ckAsZwxbHQrbm/pVu
e/Di9nLvmnMipdCyRQ2OF/FOfhKhznhpNAEPhfwxIpO5Bi0duUCLgYJckl2yGGp/jSWUesT9anbt
onD2COrR63rZfmFx0R9HS893I+QFuqXw7TL8iFv6p8yaO5OhEZJh3HV0xpyxl/HvIsRr0bU0vecW
VqpvMFj67uoInyR5mL+gEVB5AR7aD7BGAVHRIbK8diRbCZlV4d2p7dsQSi3+2O31YUhvQ7baGFrO
sIhshDfe0sW2QH7RwpBrF3TDxt36gM+d86Z1F3P5JXsYhOd0QibZn619Wj5snlWlafEbNWytyRVi
9sK5r5ALYrj6SCfvi8gRhaynqj8CwNgxq/BD8clbEMit6TzzC5n0ZNfTMaBGlYxeKjqAkDGC1nNf
wmWOZF+QnxVhOaV7lpQisiKD71JNaga6nyRmilQTlHCMcnC6dHFONX+iOtDvIHMElu/I86BBOAFY
WW2EPxEzt0yrSrSIBh5v3hNpIM2N9e1F437fSPFpwx9/ZOR1hLph1gX79KtlyUy+nXV38QY8wPQ0
LofqfBA0GlQqdXA/OM9UWZjkT6VdjuLOgyta23XMJIurQ+5XQp6LSxwKooRHGJ74YOcNqgn72jdW
TyoSpBPITf1juA+7Lbv84jFszkCKm6bK00tszX7O0fm0jv7DvONRqAMmzs9bRFsRY4kBa0kixuYB
Ltd0FpLLwinA3s4UnE+kACAzxQJostpZ1Xy3roguNZubYj7QIqaSC6hw6XElRW9RvBl/jdrUMvzT
TF02t/zge0/gzzvRXxV3LW0yvNAvaIJMnUgpum+hWtvTAqDtmFJeaNPL0znmne0pezEMdshpzZF9
D7SD+UjLi/uJ9a+lxDV3G1xpOQN0yTldIERMBXKDuOKvbYTPITwQ375EFL4+5e+YNuGQCzOx1V1j
fP4ToVM5xjLtPrKD/4wbvXafnhRJJb0UIHTD7IDSmKdIFBNU+OxWzszqgkI/sDuhV65Ar7/8DQj9
6Znzzz1Cw1LAEm1AQPR0hQZR6kjYVIYBg2vfxgYqgC/TntCTez9xBKI/qTVoxKVVFK4N2UjTpWeQ
aoPx22wdbEdQ9O68dvbZ3eyJJ1KOf9AhgEbUuRyUO0ISuYvgp7QJIG7PJfog3tHYMaYtsgaJKOf5
s8gMAj4hXJTCmA7L7vax2ZPiB94rdif7+LdqMqukZRV/IqEIVq47Z9OTfoseal46Bi4YCZA26TQ8
4F+TLbsFwIDcE/mlDEe+xkdIo4b5Gf1UhvTcR4YjEujNg0m3QuP2oMd8BLcSk9XbPuVdF/ciVdRS
ZKUXp4V8lIFbpObT0rGNY3eqwN4wPH29Ncz8zIge3nN0F/AGsApPSihylMDr8fORGuj+qV8mzEDx
iwE5vLTzcKhb6bPF8rtC0vCv5ZYNeC0a+euyRcTfThb+qEAQxXPbcg0BgArga8SF9tm/Ot+5yqM3
4rVoeoAkPY9zk5y2PrgY2CeZYX49EJCRp5q5fFps4IWcYTN3viT6RXeX8Z2N7TVvjgG/kDRrNhiU
2eBgyhcsMk9yz/YPcNXiaiux3jbbEszIna1xquM9RgnV8Mrg8Lf3UZWCCM54JbYuaIG9v6OWhTw/
2PdZO+LZbKI+S65zNiiG2I/O/QUhAj0CDAYjcDf4b5x9omE7h7fegTHxSFRr4hDhz1aj78ku+lvF
/yZnh29TokeiRAYdFt+UXHqfCRFzvQfQyeTV9kiK0yZXzMhMaXCPYUl4lOEqJvF9b+TnzL299Y68
xjFUR1qHcn9zvYavP9jPwtwTRggRrdiPrLsgDRVFpXZBANPaGG3r9iYREi4PofrkqJGiab5q5zO6
zbuT2usC/vELE4U8QsgT+6rfjPg74oXUfdIqOOXIu3rKcCzk7Ixvs+4JdtDwOmDEeSJKd5rsvk49
f3GGr4SCnkqbuAX/FkoMNz1U/450qRm9gUxp+ejKVZ/eBfsG6VVP69UvUT/f+gIv6JPSWqCpLJmy
xaazfQ4/7CgKlGXL4tNAfS628ly1gVBy5FzbdrgnYVkEBS2eqmlErM3YnWJe42/cYar/DVZktECw
P6JuerYdsqtfec1+hFKM51/2JUJBmSQuSfaluUIIBYfqJHPVZuj28KQ4h2gXXfz3Ewaa0ZcX5xZ+
OVD8Zw/5zUu2yCrjm2ppzb92MSwW/EBB1iCO6Ds2+RNEfZPBvB0shUcd1I/hhRhrGhNGGXrUYuQQ
CMiGa1JISepOSCTcCxlQe0yIyy1gQYYU9L5ichAicL7Ho2t/H3KCcp/cfXKZQIrQ91ieQyfQTKlO
LXqgNs8E+CXq3RQVtbP8kJsCi2aAdcO82XdYAMMcdYO9OdI/pD0Rio5ykLQCBD0VHmR2vxGEhmCX
4/G7ZzjA4ARGcSpdrj9BX7h0kOd58Vok32SigKPQBmEgkdxbTnspELcvjr4BIW/ttF9PXiug3DzP
Os7mjQOcDZ/hHW8fhoC3olslHwldPzEgDIHYkOObSEUIYudRB3vXiMIP/uzz9N4UX8aOTgb2cUNX
v57EXopjcDcAshfioEVekL1+rQ+YTcQYJ2GJtFrHFkc3ukd/+bOE/kgIIR+FCypZXezxbCAPyWJo
Ta4jPxxBE0LCkBiBfFgU1RfrseAUkX7iznmBPJNJ95CpEKts7xj1NFZreyk6YXQ1+QXogC7Rb8eF
JMxyu78THkZmistKQFpyzLTtkTWMFAb9jQyFYtweJFne2lYYQ/I9Bd8C/QAOTrexVjXY5lN+xSJd
PyQaKUEqQo3NvMs0kNR3dlpU/dfAvgAbvbDoNnsLTprKLegl+JXMNev6x/PFcw/6XG9dnLa9G4Ot
roTSAE/MyYdPLvhxQa+SKl6ExrIKkAnMvw1Cru6K3w5J1+y+OII1q7HmS2Pcp/xH5j9h+TSh/R10
ncLpvXOlt6YAZzGrfe6SiBxpC0SfgIaaZQCbGY7oqH/oIsPuBGNvgI6L8vIz70Qyeqs1Q/lrbXaJ
MvvyLHG643jCeFTJlie9QsL/if+86b/qXIYu9iADyMhH8jUF+HbZyjitehS0GPcI+A7+tv5AClcJ
oVguQzJBScWr/bM3GLBETj1Wq+TSRMwPDg6QfHhNEQG5ovsREaA8vCLEVxkcKsCzWLF/zk9ACoRD
APLMJf7p5AnNmc/rHMw6waSE1ojbQwwY1dTPMnBGTzb92omKUYcRd4Arvbng/WOdwsLmIBC+Ecdn
X1wj9vifVDMhOvZ3wXfhzaJs4YJiAcI0NpOGROutBbWh8VzTeh6AJRZ/Wm0irrAKPklwGHWkJ900
80zN2WYYPARISmqNi+MxFjsOG2j/rz9o2F/eE6GZDK2ufSNV+LafBVNB0m9r3hh7yJFYvcmLaxPx
3sQTolirBiHx6OUEQt355woE+Jy9lhIDlpscwZifbIqtoEtOP+UNeZKE7zLi9sjoAzFFaLl/87+9
w7gGPKeH5WFHiTdN2GBFKNlil+7+UhjYOtk9xKrPg8SM82Jy8OqasfGRhDHtvGZq/FFSgv39UiWw
o3NtbXHOjvwBajwFM5J39ADNRWj3tjWnGbkcILrNOqFNF/EPeAC683NvIaCk7Nv4mFDadbLFj3mZ
gybTXLOsbP+8gTb8+4MZ3NFK7J3L4DSQZfSLHY38cSRTuhb4ZGVAFbUbhRRzUkXDY672taltcAqR
bRN4zoQija5djwu3R6XHB0e/hBPZb8YMlWAglEhyVj1tWecKeWNkUnJVcHKMv7AiTPBiuhBWHk70
0gPWZU3dvAawZcr/8Q8EfdAqGGPfq9uGUYQDsIIDAqiBzDxQAW8fUTPvck4xudADliGUGJqgYM+D
+lOIeC7Xh3jHZQlVwjEogN02zoJ1uW6cTP5LIN3e/BLXK9+jFhxDD0rQgG3y6fEnBRpk+ZPrnjX6
bdv6/BSft1pP7YsPEKX8peW86GRRlY/eLcLABvsyPuvRM+Ql+f5nSIH+4SOYZLDv7Fch/KQypPc+
xASe888doEaoVnZJK962y9mRCDZE9BXCemNwHDf3wJOeu2JURvJe7cJ2beZnNEOoFmQy0GJoBKhk
MsRlKxAGq1Qj8k3aGRDAG1BrpnbMAIAdcdEuZAjEiLmA5m1nHULR4QnTrRESlLSHT3Aj6h5Py75g
9ujs8myTtXgnJ84lvp7jZnAYu4tzNkF3B//xBy1IIpCG4FTuH7iJamKvkmgVZibRHJ2YRSsqlwfi
JgaCOaxtzj789C4rHYySmKXR/sRxerOoJAZYj2fyl3ngASycvB3ca0Br58RDImAS6InF4/KqLdIV
W4GS3XQQtgtrY1tZ+6/caILw+FJreI32K0oKbxE/fIUrznV950Sdc+o9Jc79q5vqB4UF8xqQV/fU
8M1wAlO0Xnj7CiA+oMX+CWL3xp3FCUm7gnoPsdfB6zhd9O1IeWn7mJduHSfN0mwPD/wRiq6cuUqE
fpNBmvL5EoK8/TMqZzaiQJJLWMHWC4G+1VkhgptzC3zWOOJ89LMRs1WT7wR1Yb8LDEoTSwHL1hEV
M+QvcoWAhN8mQJz4vYiwFK3NDdEUAfiYIvp/4p9jOonVsYmlIyPVClsxgmV12wkXPUDMdg+5iXuI
3/l+sjl4zAbhSG/gGZO+1oypKASO44mjDBThtjykX5sG+JgVQYXD6A31LiPPVkOpgK5sJTIAzECg
ZcC1U0vyDNVutT0FJBLLq7374I2w47/8zR0WM838rLvzO/3MtjsvthpKYm4Kmou99UZMBiNlNnHL
jRZ+d3RnBoK30CwGIpAHqM8vPCYmT8wa4G+HnzjhxbKTfPHzZzAdh2VFcZN/evfpwn/3HwXaEMar
et+Uf3ra4Az4NP30dFgd3EigaugsyKXfxWJl1f6AYdgutOGn99sqqg+PhkB6B+8RHVfIGzomk1e+
aeFX0IppSagWCmFa2BufHaBVcH+eoQIb6zXa7LwPMh1JwBkiwnqBIzg6yl0C6W26Evdpbphw5nAI
7kbFigG0kTYrEfvmGjaEjwTZazOA1JPXzLUM+K9tnxcWP+DdMY2hEBx4EuWoZPDaZPHXtpUm0B5j
YqyK9+SQPNrMmQFzBs5t27fa2q9awzc2A0sZ/LPjHmIqGwQSe8IpUT0t3Kt/mV79DFX91ecuCkpI
hP9QFlzTr3iwjyq/+Y+m81pSHF2C8BMpAoS/lTdICG9uiMZ7IzxPf75k9kTHzsz2MDSgX2WyMrNo
vZCLeBckbUnDO/N6etW/F2clLQ/e4SV7964wNtLLomE6p+yy2IwLcIkvmWz4sAawEMsU/0B9oMpY
j7DqnbNX79bDgih89O5p6a/u7YJ3Wt/415d/id7pKbq3p1V/F5VYRv/E8H06LPVxkUD+fm4VJKLt
m9aZfvPum9adTje5qOfAweQKfFXEf306O0W7+I5+uEK7C9xl/UHHMhw6D0F/mIRvcY18Wd0+zhKi
gX9sKpm9tcDZD0G9LZ/BlQleLNhQDml3DLJzAAL7dndrxTYF/pWR/nCLOxmFPwS6gNFXQl/hZ0wl
IY+wGQRfOGThNLgjsUROYK/w9qCDRswfwFVN1rrb67DaRXEliL9mF9vMk+h8ghfsujtnqgp95ojb
DHguEe4Kzw8SI3OslqjpM0Z4/wdxL7QbZliHvNxAMvJgdwhEKZIJEweQckdKNOVUrUFTY8CM6MtW
z1cc/B3D6Ikarn9wu2uc3kVanKY0TyvCfCNgLZk88o5DyZjlKIc5X5Qyv3hiKYeRALEv9EsF+8Le
ItxeKejMkGZGasXhcBn2irxO7C9mcHY01wPkY5EwL6mONb/kbT8Nh0XH97SG8nv4eJmodHCLgsZf
mdtawzuAWYqxQguj/58ADjJdJ+eicond4MO2zz5dIEOb4ZUmS6NKHNaBjP0N/SdQjqRhMMqecpeH
t8mbgLFx4eJj99tfvQIjo/fTdf4re4xjjj9Tlwq+9E2SIMlfTFS4vmNZaQJF4ajDtgy6ujsELzhs
U8ifTKsIkO1d59bMB8dQ9lbgVgBx3iXFxA5/rIotXASUdostC77letknetizLJEx7JCYQspnQi3M
aiQZRSjUKivF/pF0Qgp/LWeU/STNdfePAekf7wYQtTLQFNAMgs8QOpdM2wLVxjC1RpS+pbCBskJa
bCkbCohrKfvwWy4j9Rq6jBxJuJWOsvO+wRVhCUd6Z/ZJHYFrFFNv/0trs4e2BNSAsGyTGbR+0u7O
Mwi9BHt4gNPfKFbXDVNRM+QkKITiOoSOLMHigTloypnDKQCN5B5PkzsN9VLrLh5OPuCdCCAHNQ/k
+lfnctOSMdTV577v+3MfZl2JfdGM8VI4f5PSpKwRMaxdf9O5wZSCI6ch9TNnUodh7gmy1r5X8ISz
3zuCmN/yauApmBtHbIyDl61xPDND0OUIk7503xM9FXHnWD++5Ne7ZmsbVpKyc55fXKNf5UzXOhJ3
wvPgmM+rMG0P3HVMst0nC+KYvpZOCOjfMSXXO75itmDY1/6X6q2I1Qm1M7poelOl0jJwdQnESqov
MXtQWdprSCAbtOe6Y/QowbUvbOBZhpQRmtQPz4B8SlwMkiw6HsbSTJOY1GKOov5ifgYq9tnf87WH
4h0y1swYmKyz6nyd7U6uSQcNA5iRrejICqIf7I/bqN+QwhjoYxD7+BgjX4i7FKkKgy4NqHxnARGy
R4xjheBjX/LInGBYZDMKVOgH0OyPN+BRC0u+zi3CHQKGhNZDZG6c89AD70nLm8HwMIAsawPrA1k7
ho/DPMAP4KT8MmRz0Yj2mWyI4QVzyLsbPM5fdHN6dWc0Qfze4TRjY6PNvQNMnGjGBgA/I6hiiufF
EN8jqdzon7GRVjh78WagejHWsfvIQZ1gYbDjF79nhNVivUBec/DEWbThiUqMqrxQykqLV3yNrzNK
S35cnf6uxZ5UjBQhQtnlIXMjbOrLsRk82cslX4kVq718uEoYNBshmGk/TxC3yjBPyzHef+eMXwkB
02HBQpcKaMATsTLJr8D6hCZKHUbp4I15cMm25PK967ZuQHsciiWoLy6yrHtuizh9Qt7aBTuKMHQE
MLMxSGKjeUQk6WKZ17T6sDkdohOmXE4dhloJmNz96176EXsdgHb5QFbtRg/DNLvJTQbPgAj4Cbp3
nxR5ZMaf28HgBFMp951DO+93VwuUmYRaRckPiNcR3FcnZHWIukbIcZnGzLf6Wh2y78IuBQnA3JI4
VApvAb9mZqcS7vwqXKWwOKY/r6DMaoyxRqbfD2sX9tvW6UPQia0Jc7A5howKmMig7I/o1t+j0nw/
aHTlblvFRYKFOS83723GQka/oZSvzG2s0lw2GhdK4VuwKAG0+Bh7t+9wmS7OQ6JTUhmhV2sEtCP6
ziyOQ/HHlugi3M6ylzLBXC/wFwhOaCQOmWl7hzGUowWDivBO2StImH1EZAViQCG8jlRVUeyVswKV
P6m3iv4cy1KJBrQ/Acr0DcudUgSXG+eiO4PUzZ+U82W6z4qAwbkqhBuo/pwWNi5by9OwGu7RTohu
tKajvw+3fSr29TIfitiez1A0zMphji8j1HVKNSKQW+nUwxM+tC7d/3DXvS1ztoHQROAAMzxfyfhy
QtTASmHmZ5urd3PwirNrX5TEB2tStxGRPrgucQ+lSHj4JuYcsooJrokUGHo1eg76eQSEZAMkJtBZ
iUi/NYw9EGg4rpdWKSYK8RQspveonMlpiTQ2P/MSWYupBpEvMHQGkAxZCM3RFoThDOsp65UALND0
EBIBwzCgYiP7KeQvsnlzOF/mcQ8tnoCG2y9cTmG7sGOUcgaHA2FbyzHn/A4l/Ro2Mwb6PYhQIhJv
ZZj4RLWPbSs9Rch8v2gloJSET7/HX0vOuaS1svnXUy+ExLdlCZlNk5VbMqVk/NP/g0hxsLBOWoIT
kDUol1YbKx3nLi6mTXc+5wUYtpwbYTXha0fJY40p2QEReyGsKkb+FEmbFgihy8bFGvmYCycbhqGw
9CvjZsrrUvNasD8T1iseS7ANrj4tNCDIFV+YQxNErvMND0TLjIaAtu+64fsmbjC7sOxX5rjGoTS+
mNYGzR4zRQgA6+Rogzki9F7gD/glr2qDnrYigIUPMwhudJhcjW3Qw1gBUHVG844WK0fhV27fMaZ5
RWX/ASMzKY4uzcfKXAGkAu/AaoQ7BF1LTn4oY8VIztEKtN+jKnzPL5YKvdvgzmvJTgDFoLlwEcls
qK5+lxjmHx/8xVu3t2LTiSXzGTeoGrhm5z6UCigM9DVklDWZ+scXg4/HXKLiliaA6OhOoHrZ2Xy+
Dk+rL6WHbAae/GWpTSaEFhY12mUmy+jvmNNNg8fJpmNfh6zO0Qq0n2wGQwFZ1bM1IAF9YeEZ27hx
bJp2X0CfKFPApyeAw6t3W2XlkYKQmqCtrYKHwRC/J3Ok7jYcp49wCPsz2rQa5DqGjfgJb6GfseaK
4coXt5ahrEWHoMFnfzYBMOdmXEdw+WjHFp+MEfvgARwHXHlvPsOc4UzRezallSMWnMFJ+NwE/8Gb
vVmjl80kluOedaQF1FZrxg0UWB0ABo9/0T5gRvHwAU1Be71SzEXG2z3QBu9tewpl5yJLy/pYMNDy
t4R79rYuQ6ke9xHQOogDkQVY6HYSr+g8L3errNa6ecaA1h0tTtfs8kH4Nf85eP6dmIFuFw+MMkBc
qAguf+tFcfUCLqta20UlKuNBhGVEncUc215xVadQY/kZdWMxqrW/FHyPED8IU8NJNnylt2bUfWEf
WWa1+yNc22UGqEqNAjzqv/ic/xlUNxTA215aodHg8vH/Wj81JYFiVeGY3i7mxtONDVBdRL1+QXR5
LHCXeZcezgr51GoVkpnp1maEjggnI5dt48dk12rVl6fxbAsNk1ilygVdkVR/kHYAaN8B/uK4eTL3
yjaozMQ2VLVchTtDo9CweYCLak+oAmzgORXmOpORBY1FuEvr8yv54O87GTNcEU/9StlIDPLLrXJ3
OP47uBQFSZ/q6O/YezlGuxKV7EfLbKpcA1LzGPv+ljvxypHpEpFRjnhMIWcIKBi6yFgA5jXuw0z1
icVnuxYDyF7Q5nIbM5Hf4kMATZtjOXtCljAYDUxOXivHnLhAUH/0PQisDDAxq4DkLKPNG0aphFne
37LmwkOfoJq+BgwNED0nDO9t/DHJ2YwCNrbMIA2n37drUd8IYQ3aC6Ra/gizCt9gtXyd5HxiFx88
8mNKNSuBsArl7pm9gBdKijb0SvSVeDLeyYDP2ZLNNu503CElqkXctzfk343H+wS89jT3OA6DU0L9
Rx3ArcW6FarvM3Msma2c4etv0mGWha1E6yrY3W3N6NLRT3LYMVuh8Ukbrln0lhSoLErNW8XwwlQg
fdJRBJclK4ycaWfKGkJKQLbvuI94ZVBXRGb8GlK14BfGoqt6p13DwoLdBKXM8GjQFu2ze86tpNdI
9xAavMliT9nUYEOOmZ6H+Y5KRF6mG387W7zYPeFsKOSuQbGL+BE+BWI2HkFd7g4KUUNre01fi73V
wMVBH17QXxBcnIDQpvHho0mFNzjN0etaKyMT0R3Hx41voBEH6qN9ZJFb+zmS+RFOHK0K+wVAsggw
TtBfsafPAiHBkoWy7hMMctqBFw1p6ffoSzaJg2c7QATkLZir0gGafaw+LOfAwgHsHh+UVjYABpv1
mlHbTVmMS+PdrlN2y9TAcfqoS/eA5bz2PHyHPWIXjlEN58EpmGzZoG1AcYEZvLWSGM+B+NTT08dw
vEyEgdEJ5X4jBGdODG0eaU7O0Y/FHberAS3A3eMIsgbmZceMiZlhSNmxTQ+UIwU+xQoFpXbymW2c
CtxjipIEiXa0a9Vq1hIXI25qWOgOyyLj/OwUxvJ0IKc1ASTPCHFtn3Ergi7R4Kqg4TWfXaJ4F8pZ
eUnv/MdD6lYmqUay8azmXA0PJZBTHdxDpNCN0Tss9vBusSHA905owEuYvYGpNgk/iHD/qtGVNADs
78nkTNEdNUkbLddVZaoT/F17No1PHE++EKm9fDG7TtADv4iU3aqNrQMinCekc0w7+LeDdtQg/F4h
WNeDvG0G92TfXTmDkSS9PPXBvmFmuEe/twGahHpB/2ff7aPzXOZ+GZKclredWD5YcYoYSVxXZnQK
jaD4Aeo/D6bJa/VuVqN/Yy3TnUD3Z2TUGEs6uOPFV9F3iNzAW8GRSvwEWJnJE7sCffjrAPpVHVI8
1GsjAuqE3HLNtJZu7bFyoqV1NIxlmn3mDnzKpXbz9G09ttaQXOylV8x6ni5E40YCgUQz+uCFCpzP
yTyyscbh1zKDghK9KgL85P2y1le/sXhwptnNuvdemEmU0w/6t8AptbgvQs0yS9Y1XlVCdj4zbI/U
d1RZjcNJvbmbHueFDryOxsWCwMTkw1ljcEO5+XaQWmHBgQEtE2vrHBfDwcuKN824HWlN9Z2yhcLc
yWN3k0LZO/n9j1PgfgbggGSXSYf5aDbL84pfncvq85LyPukTWuBTK2Ez+N90MJ8nJMQl+dKVsgr6
EsgGL+s2q4ULdCzI3ojNu2ywAubixKj3lONFuVNaEJhKYTErhUSA9oUVek+n0mXQMDrNN+EmLM6N
Fnw4sduox+jNuNxhIyi04y9qgof1ItNMclhsmx5sThZV90ZgETM54jRYvsigmbVkby47c88Pup46
MzLSx7Hzccvo8Ucx6gsYF/82HqiXbnCg3q2rW/CfHhirlt5SVYJDHUAgtjSt9N74dKSvmD1vQZll
dLTh+xYgL+W12FFycxFqAQRMc71u3WanPvGo7vIKChHR4uyi4Bq061wfVoYtYCVFJ+bgCUM9H66Y
V8BUiFVz/CA2jrH7e8v1YJcokADYA2GP09F+AMdd/BgHElJW5wbyOf37+BfkLHKQZDE2YYSKu3TA
tKPRQgalRPp0Gi24g7zpEj967TTYggwd4+TfaNKTFzBo2Wob41dQG5NFbtCRPk1tdnQW4Hyw01AW
TSvyOp/16HyEmWWqKfh/fHGpVqzQwRxiMy7CYPy45spkByszqWaOERszmnq07RiQ6QpcpA/+JQ09
J34I5egQ7sInEiy5p5xXDJWkpPx8uBHl90jrhbAFdH+Wb6xSfJyw5sehSKSV2loToCaMAvImDXn3
7X3sGxPvKpYOZSxDZIvSomljhycPTfgJvCyqBVGSKHaDq1+hiAT1o/qquIWx9gdQENOEYCkxZJm8
dafBzWNZGzHLoGTVXFI1B03iFagRY/4SmIwsriQE6oXnpMcreiMjU+9wD1sbelDmuS2IWfKzhhYw
wcz7PWLHjf4VTie8ci4UNiPduNx+g6Pi9KQzJ6Ubc3wcywiHMrgtMrXGH2rTG+HYmVvbD8Y1t+ix
Jg4sSBzr4XdR7d+4cGvrKAQqP9nPcSPYM0Sw2wbLy6pQL53tasOsLJxOuGcETkAyGXxIb7ivYNBi
+kRmSLP2k0NPacEgk2WP03SzZ18hlumtwoxFrcH6ZK04lycEunKG3Xb3GwU6tt0BqkDGBfqxC1TF
BWCzA9IRsaXg/XrcJ1pmB27TjdjAQuZfOwvZsuya2DhG69Wx7J1G71YV06tQLjgyteKV13qiLV/A
RqjcNMZV3VBPuDv55H6Y/2phEJFBYPxDk2XVxyuHNce+Zh1sg/olBpTw3t36YLOzHDqWXsV7wASK
ryL6DL4h0T+U38fjbOM3Ahywmz+ZOgXv7o5hxN6B+WkuP8luvhlhBCI0obsD6GqAnQZUaOEzyEkW
MFHlTv1KaDA5nP8smuXYT01feVqTaqRBiMaknElm4jhOILdSyQu+AYjiUGS+m6+/BiZXNdrjAzcz
zqCD+m8PJ3esF8Q/79WPncSfHogmMwCyYx7V8Plkk9a1tYnImgUI3wfyxCpB3As1UbyGb/Dqb6Mc
Zh0bkwGf4M6Sk8/uHo8zZuW41NSs6+C0tfZ/e7LKi7OZhzleKZeeRIPnHjtyYJMeYnCfsL7Y0ugd
/Xp49C+zenjlU06YnyM1o/Tt7OGWcRv1+XiqY2Rcemit86Rr+7Wx7Mre9/Fay+5F+0xxAljjsgWF
ITX7+oRtyCDkygfVOrR+8h90B6V402Wj4ITnwneQqpiRJyvvHgkcXIp+Pji1Bwo4GL8wBoY8S/W/
nTzoVSEBIm6EtURhwA3XIBlt6AMEHaknhyzxW3Utp74mm7xa2udlJNsQvYxf7qqFH+oPQ6ZctSSb
BqXkBHvjFGwhq5lhsXMJTkEZChLFkSQ+PJs3r7lZ7s5ZUQ7Tm4fUNOgKlsbfWtR0Wq9CWA53s9d4
B1jN3zCE0sAM0KyY3jnZTeYanVL6xXP44RXbmjXJ9IuhUpPnQO0gr5D5tHeGv1yxy4u1nxXbp5WG
tgXcvdY+G0xIwSyEwLQ4WFaddQIVAUqGAKOGnYnGzS5GGgnDrmm+y1WrMkrxQfd8X6PbQniKp3qy
9L2G5JTNC91TfAo2M0SApbVVvlivFx7HeXAJtr4cPNhFKL7DPdj7YEZMGHQK1C7K+3Lv1/HvhG3g
1WmO6hm8C7E0XI4CE4oAnDBjbMhl/3VUnAf1TdsIjYf3puqWye8JchJdE/wahhYAgBSv9EcC7EX9
U+8MWwCBDwaLonni9sFKCrwRmEAT1lmlY8ANodfC0Pz2kycbnLUO25hWrAtGH6YBjWjWZUCXre0D
TGfszPD8Jp1sdyVGsnzY7lAThcfwRY8nZgWUHyh0WGPovyu4meaXXJyKe4grPFpAq/CbBn45c3gi
eWziBFzDsVemf3tMQ4ka4Bv0Fjrb+tpjkaMUJFKfmm5gGLAxCBr8ID4A1f1aSM3IFSoRsyFnXmhp
4qOjylHE6eACWZ/13VwHtPwc1g87XgS90j5WbLACsIBlpnOCUArMjovGpJY2AzEi9wWoJrwXoNZY
SKzsm0BiQVNZmMaATVjv7+XyxvLfFpn1D1QQ6LDUubywuF4vH3N5ngbixVCdhsa4SzHl/9noirZA
m86/4R78JWBsW1IixjRkiSFvWov7xHeG98zkSTZT4No9uQjUITGVmzQYvc8XH8rH3zS6rb0nQN2D
O//tbYfI3IiKMDlNeIbn4AW1vuRdvPAQr92c9agvdx9VAB6u+JUhB7Gmy3K7OAIUvtjXN0zvFyj0
nneybYpYCiEbS8Gic5FDmZa8AlCGrzYwAX3EOrgv3piHDg26yZY88yBnjIvI+4fVl31d7oMnOhFY
yzfIQuj8EK5i0lTu6rNba0NJ691FCPB2G7l/n8EeKdNjkoWwwnJ3mO5w23+sqmmN4XHRwOXKOF8q
kTEjWk5A3Tn3qWYylCR8kMj3knorh6U8p6QJOru5JgC1Tp3QCGWDEQcsi25t9l5Ubd5gZQip/UFv
R9UGI2rGzYz9C3Y4jLtvjltHv/gReYTIUAP/O8PKeuZwpCrDfcMpv53dzVlvbey10sadtAZ3k+gK
ksHpL5AdzbHZW3PjdyAFGNDfnjZD53vVynGNcVH+OfsMFWk2/6JuDJh325dOmSYarUylDXTpG53G
xgNux9+HuxK0Du9n21wzT2JI/bS+X5mZjm6OtW/eCOUj3tw3xSSxODlMY2LUE2+x7QWuMAbZLq6+
vdxd+/lw2zZS8we8gZq67Dx7pidiMH+ut44NCz7dFz7IyaOnRhn6PbtclNf4wryXtTtI3Ovg5he3
COMUpWHDOpxiNI7ruo8yclvO6tOgwk1qv4vuhabHgJPbxQedb2E+Oi1BVad+MNiym5qAtBOkeSjX
mQvAOLz2O2v3Mp4AVXNMBmAljImxMeKFNMgtWOqyJuBprVGxBhh/tRmA8z7qixOf+KJmfygymLV2
wQCCw+wJeNlRW6dIYZITZPdI3kpAnokaZefb4VOFsLEnvECvCvhlzy0rP3IUPmLCsmfOgkqMDdVP
Hy1WrzafDpt78XJ4JUtGBwbnuHDil0pKnQyTxM4IAoSBppZhmOMqoLVGQBTTjNOJLIRx6RlQ0DPO
JP4ytZAXphIuL9EzieBLcHqg3iUsny0RinxHYIekJINiz0iVTGqcddx0yKI48scnanVDjSzZ8hnt
m+vfU7F2EPGLQqHgev4eTqzQJCKPRv38FFkMH6Ci8RupG4hNiacD/W/Lu2jYfuY2mf0WgHcAOCt4
dcqT6EJ+V+gsEzpz/I8VOqlmfplPLxBKK5TcuYnBMx/RHT6iOeYNUGUoZPPhLMWx00zf2YbbsBih
SQZOptx4s4BXe6i4XBSkPTPEqKGSnuIDX4iK1iFfTYiDaBieNXLbOslZ2KXrxvQnm2e8JIqq4FKA
v0COzXjDuK2N1xS2NzoeGIJ0PKW4ik9aDuR6YJZ2tsEf2e2imZfyCki7Lf7JA/HB1+d2eGXvTjF9
QjkaV9Kl8jZLk0OqXahdoZFyxRvpb4sIcZ2ngN+OyxZu0gLzjfQZK3mLVYkhN4n8HZA/yCyMJvV9
Zkv6D4Gdw2BlgnB2wlQCrimMQ8j9mH5pGRqcA/SepA0uj55Gv0KuVQ5S8tS3meq1i3RjdGXUemwe
CH5qGiwOCQE60ir2lqo/iRuBQbmg+kFFg06jCkeT+Z4WA0O3ZnR/dterR3QFANaOhBvFMLsXJt+m
YR0D6d34SVhk085xXpTqxC6cX/FTUgmggakMh8p8UTNxZ1Q4s+u+Cq18SD5hgy5mxJS5lEfikf/y
v9Kuhp7/vM+nEfIy1PzyWdQygxIDS2XEDY+i3mhQUChHExYgX87oRvV+eJtEEmVYJV6GIv/+Q35b
J6lgfcc/NeyfEpi7DwKzdMXy2gdPVr0ghe1vNQXa1j9IQf6cHyQCn6ZbZqYuWT+fD/uHsTNIw6tC
Y1Zo9lTgQgURutBh//s49Z3/HCJpm2MKToAjLg5lmz71jT3TSgstHNR6CskLaEH4giXJs/w4Y/RF
WEusxWwh+bFVTjRN1coXYE4s9LhXWnQTtr/UXwxldZTDI0PHzBrz84v30+BOJdeiEFF9X3YO8QfD
dQWUuZhSJ26iqlPvUaW5a0w7zYybNKjAKWLhMJzKWgoHpzNdIN2myJFJOkwaJug4oqf0NnznMquG
5TFPH1YzAjQZgGIbXuQYtrfLDVwTu4TouxmUkvPoS02/5Ts1e86r4C9EQkHpkjxGii2IsUfP6LDS
98TCqzJHYrNSFVasTAZq/hF988thRyFsbyyqTI/JElQGzM5glOngiUT3C2tU71Oo2oXWp/UlZsEM
GlXcb5t5ZHLz0Dp3OuAYfKk4J270lku20f5bB8/bUN1DgjgM9ZlxCv4tSfw9ljeIHoIskkEt6FeO
1rYvh+TLsGBYhB6Rsu9UQyyfHDIZJSBQdnOuBdr8CsSOqMRb9xg9KOIN+GPAvYjGZuLWP3wQFcnl
oNhvudeuzLooOoZ0CnxdaM0v3UsXHR13oYpKnjjGRtR7+WoAwTUIaXRg+DgjXOXO0BukH+EQa2vF
lmIbwIs/VxESU+WLno2HRlI/0aU0SJcN94TaYU9li2ElPMZSqmqeSIsIREX8YVhMCdtkQOj53R/2
C3m+5L9GzF/fsImp2IBUAVXZmcHuuhflXl1kvzIH8TEuYEhwmHXyQMaHNUqcGp1nA9r3FrqR6vbd
rMZrJZHxNznJTymK/c+/1EYXdxjS8BWyz7jeg2BNLwGUD0LOSKBKpi9n5UxLptWAYR7Je4bsVSZs
VzPjX4xiEKg/KftpoPRjq+MUlRmdaVh/2Zczu0rxocus8MXVMlKs/dGvK4s8h6euCUOa1jAqQrWA
Xq1mW4apNQ9VFnZNuC01z4MtqwwIpbij+S3mB44/dJt/54Ubsrkmb/VklEqCNXsUePbQaMOpbaJi
RcTKboSSG4nQA/FJni5FnAf5lPk0jlxneBg0p8R2zP2ZbxBaoeSn5Mkj18O/1D2gB7tAxjWIUrRN
BLu9TSFO80p8+3ky7Lwi9b8+7Mxaep0zAAjsThwq39Ez2nwgGU89OmfeNQHlhPsMfuazY1+n4Vri
xqpCllFBphR9GNL+/p5ZDkdMvHmy3eIYhKHP3NSDdMpLIUu+IWUS8BWpHz64FTghtlcnKAsMo5wE
GwhPlI9ylIS9pT+EFIgIf1ChHOHGs9SPYvRPIIASXaBOJDmQyrlVJjiUgmy6kPdZFbaDB28OwHOs
UFkJVOYeUxXFpUmx/UAEvlz3xYhhwPuP5kZtTNBE4IDuBTE7dZKMPyhceFS7OpYKwPLZAfPHfoV0
2jyfmmu/wFCdTjaF+I164H1PTfQtfQZS3TMtc9ni11Js4iSKmLQOivj0qqxVwRyDVhZ+gYoLPs8A
RAFouocdXWCOH+uAGqV0s5/ZNiLcVNwigZEOF8wGIcE5ma4jmtCYlzmoNI/9145eHiR1c4mqY0oC
UIcvaJASp9qa4rDBQJjuFBk+vEiccoI6+JNKDlpY6wDHZhv1TJftZfLhEcWFcgajrn4peKCa1HC8
Dur5srYvl/ezx3J4H0Dsb+ajMntRanPejSxvKNid6tP1JmyK/NievG+Ga4pF3+qEu+7VB/wlsUWt
JdUo5wCXCsowhLrOjk+bACXMnNyH0wCm2X9HPq/faBqZe5F7F/cN8VXyoMzopwvviSKHaryHzms4
HF/+WGLGR7kscjlzjOgYwMGOkSPdov+Esy0P90oyV/+fyhwOeB4TPb45Hu/hUT9+0ZvgktQXXBkq
wtkEXzOvOWQ4qHIAZuiUHK9CB0evNTRtxt4cLSrb5hwatACmmisFCXFa/5WcR0pkpreP34Aa7+By
s5EFcDNyhMVJErCSM5WU8gKfWlqIBvkc8W4CIy0qhBIUIQyKnwW7ztp1CAvoGnZD0JMXt7NMf6o9
xUAlWdIw+77J03JYoRIk0uHKjyD4SS0CKwuIop6puFSVcrMZb/5OBOFXFbhJ7DD6ePT4e9jZD27k
PYcDC2f5laOxU0kkO6g6rgOi4bPxjnJCqUJUdvUHe7cSCIoS+DldUNTxuk6oKe64YcmP8+wfPJVt
BwciWEd7lBTcIPowRTQxLtIGDv1kmPSUBsZAhja0KJw84Zp3ELMpt0aDAkQIqZGqCDY61TGZFffl
/jsWLebJ1WOZNMmVzkOHUfAI5ZarvUwlxP0ojbEE+ngsL4MruXYMwHqt5z4TXN/ue3BhUiVvtBwK
KIpjfsG7Q2zmItZB+GkyocMG31t1j613svXW3bV3SFj+zUxgyua2KQBgzdokcL1hTbAXRSYHL8Ax
XIcIOKcaf8R/YNcp2R962PwD8bpptJmKMY0LCKa3udlF88KhvDnYh/7IOTVfTJujkDTqPVDUYLOq
TGp9Gj1USrq07MmwMgi52GlnZ8xd6yi+7JBy99Z/g/HCIapSLGML4SZVkKOZttu/CW9L4hsNo39l
NcOUFI35CzkDIc6o2pT2poR/rVI0B7bmzs/95VMPoAdCZ3UksSMIWvd2g8/okeP+AXxzwS0EB7fR
fmEaSc0YNo6Q9t2oO7XtgD8dABNvqB8oYAh+8CxJGUX/5b0/Li7d2rDe8Blng+ps4hr+0MEhKl+i
3fIDbSa3jKiINwimrUZk+GUmeSxm349Mo3fi7pwBQzBbOeEleu1fj53zm05kWm8CiALh0Oy49+4D
ihlcLCCeGMsCTbq4eUnU+4DNJ7/xRevQPbVuTINKFkATf6j+3dpFnNLCI7u+KyPM8KZHZ92Z+idI
7Z6GQ5sDfox35nNQ5WoN63pyX2b7BI9OhFYgdU/TLJg6HgvCo/udVYbMMthJ2+t5ssJjq+zq0KyN
Lht3yipv9kMCZDUrOMoOrtG6jXPleknPr55b1S/hjUkZ3D4miaIDcWNege7FOXjZ1TaDYgdPq4jQ
PawtyjBexk8mqP2crRVJYzEFC4NxCPWAIf9+sE1ZeXB/2LXWpsdksQp7/2ubF+gYnF/3CihS4l1Z
h3fEnoX3wS6R4jUz24Q8gz1ipL0oeqysv7CiTvhicc5FSd/YhBNae8TnoVhH2DzQUbNemWF3l4UQ
Ya3JSKrW1GKtAvGeePnjoW45xqq4UV5VHfiXcAqJYv/B4RS52s1UxmF/QxckDYOYinrnughVX1tY
btTP7JEPq2jCBBGr4aUiUBKBfAkgVF0gt1wQV2L6j6pTTDezYqeSllL+958Y02Q0GJDAaW0g1Slu
IcoEYFGMo8mKi4wlMFcC1Ef0pa96KBCDf1FGRiNmaCUFAWERFg1OynCNEi2pj6tw9Jj3pNWQcUJY
GIOECTFg8f34jfG6EHh+SrZxnjOMQruanVGH0gaDDDFNZWDDSset+0nQ+KObV32v4ayqJ4ocAAEW
mraByfcka3iEjHxTAQKq0L7gsul0TDVEQ6DV3bhL0N5T7HNP87qXZFpe5T+kXTM5DP7pq4t0qLL7
gk6qVWkaDsMUGmg1mLAAkMmm0f3pmCGuSJwuTYqMPNW2ytgWZQMVB052RJWfWzIuhPNTnSbgTcWz
lDW+AHxgMTIfuh71orLkUc0C407dKmICp0h3p00vcBA5/IJ0GEwhOxTANlco4otIynPyQFxdtblK
6URLyPEmIV01/FJUjPC+8vaAt2xTnSEBIZq/EFHUqV4rJGASba+Q3biKi1L6oV1YJxhz4TX/M1Sr
pUha6da4MPFub/e4PCQ5tRFYArfVwTAr4NwALmAZKYZhlb/DAuCsJcJssA3ZRwnnDB6LDzEDYpY+
opkiEfIBgsDX+/IpctPMgKM8BasZd0uNG0RDfoEcdHFLQAL7RgOqc0mn8mv5Kdd+opkaUVRO8oIi
rjawhtqo+j9ACvYgB09lLfsJOUVA8LiNlBGtCGLRsWSYBAeRNQMERKbyDJi+bMHViaclD4ekL34M
RPeIuQp0z3f0AI57zOXEp89SaOK/nyhEUojjlNJI5Sh9IxiglWG9RxJWd1vE7uTDVN2ERSJZujZZ
daBYNzcsB1L+L3PjAqfQITExQl1KxBMIKZwTjJOjI2m1QI1MG0UEuxThSEMLFFFNEUUbbGrEBfRq
E6sD2Pp7ldr9pX5BRYwMI7Wm8elesMKmf+luca5vCTrRWzyCNKgK0+Aa/Ip6Q9WVACoKUO5FlVCo
oKCLy1DrzBK3HB8R9AH8/uieopwqAytTqgjTKbqP8BpemzRo5fn0YW2uNuLaF0rCIjlewqhjwm0L
7MGaghVydlSxo8Oq0Cq0zF65Nw1uc5bfQTtHcccdUGb53prpO2tvutXWAyUOi/zGagWRFzDZifH0
mwOlpFeDl//16axB0TEwb/Io3FmIhw6nHJAULes2UZ+Sqqr+p4IqdAstsHM09q+icyzZx5trJFK/
PTBzr0ET3lObGZM9bpoPiFpuYX6oOeY0aiTGBMFSYV5qTwEBET7i5H3ee49HcIOGRmrgFf4J8+N/
MUYsgQvck3rzOLrcVvnFf5XQSBaQYLLlwrrv2jfwEuKsaxRc8FUI37jmVXKbb59fNrA0NhK9NymP
jOfw+8sIlzkZlmGnTRVEFQExtP1NqBYOELemdhXd3QLVC/YWawcOJ+s8YRLlPoyAN5pltxrcusXE
dDBve/S+GL9XuLQ9zCJZIdLw99mO+WEOBbWKU+Q3Kk1u81qfYRbt/poXDnPZIMTg5enfcEbiIOtf
fV3smYJ3A7bYJzzOa3CCn8mtW57pBx9ZaH9DlQPpa/KPkXCkyGDFlV7FNTuOn+nBPXrV2bF7x6Ot
PLujeKoOHxvMoPh2YKLhMZzH8DFbQ1a9BWa68W//FwtChNj13r+FsYtCjAvOFtM5k7dYj/uYfWJZ
17z/bRc77rfhBid4f1iYV1b3PwqvUrIGCKjBnTDdbapWVduqKqy3/DDRw+zoY5vsK/tEpo+PmIoO
gyVpI/Z95QR7EoDSQMk7ZISySWsizxEMQym5eiFGrnTfodZ9ZNyAaJWQLNkZaIdmJsYAJO4ZzZmw
h+JhyrNSo2xqHaZc++h2tY7tyuzhH9sGQt6NZTzZQKb6ohaX+3g149nu90AasHDCbYYJpztpPWGv
eGCqPTIRW8ZhkEun0mn18Lrg7kC+2GpBCZxBrsC7DdQVaKbHwm/QMgfpyL9RunLl1m15MLu+sMiY
Fnj0L5BTir1jUEM7Cg/rx8vGsh0jHAhKZ2udNrowd8K3lwBi8CI+7sjT3j/sanCGAyKSkU2BYK5H
fzBjkMMaLAwstSAvJjJfFscuNv1pHwIQD4hPCDlEGVvDEYWyFokGLG6VPnMA+MUxHZ0wBMcUB2M3
XN0SLK71mLqdJKG39DwsbhoWNFse4HesScgr7RnabC5dD2UB3sNCsKQdgdEe3FhTrzU5LXTGZAOg
hN9IAMSBbXyTGtKXJ9Xax/iF/qNfHq/pOIERc5hNGj18A0afwErRMamUWh/gTIdqaLucLlC2YxJh
7tzt8jcQnB47zCSxxKi8m7mI9GVqszHsGec020PIVaUgEHP2ZbS9BlVFv4Mp4GBDBjShrACFv2f7
NuCZ2wQheyfYmmoDb8QArQ6QCgmxJ90otWIoGJiJ7Mz42w3LGdWP+tJtv4CLPykD4VTjrH08JpGG
dnXj4Qe16faQYwXbJe+sTFRF+Ud40QTBKKNap7WCgrb6ov8pzCi8tpMLYFlqMnFo2CZOrh6h9I0x
zXkg3pIIfcAbxfmDiTnCRHN4NmlbthDTF9rkIbJqvIhvwensYQQBOb+d3FwuW6/VCX3LtzLgi875
CRbf6agE/BFJSJg0dMwotDkKNBRa3ToKr8uNJ5VYCCNrucdswq/VO5UZDC76QyvPrfB5KXk3CgYD
gf8BPACxWInE/w0O/6PpzJZTx5Yg+kVEMAteNQsECCHM8EIgWUbM8/j1vZITHb59+raPDULau3ZV
VmaW3VoyihYmwZPxJDgjTocaI/DDxYmaBzts1W/1DEiQB884luzmyir3oBRB1rc8HjDgmaQVukDG
T8KqgR7OgdpR22Hbawa1vZmTn3vlp5nXozzHTkeW6xi+vsCsiZ+00ZPrrswSY97GD0OiyEkWEcn0
enA/ONikUGkfwXfvT//V8rkfmwRSQwd2W0nT1/b3fHs139Cs/kCujbtXMcLP5hV8WnBVMUyxr/cI
gp1hP2iSFeg1/24GGfC2GH/+FlfknUalJwpV/ckM1cPf+3dHZxkcbROErQE6leGtc96Y52xNyrEx
Vy+8f+LzxmYd80Eb8tLGKEqYMn1IUha20qpzmUiA1yKPARShDJbkmlYSnU+X1DrVtlOOJhcS8XNK
zoEFF+WS+GBBzq0hW86ruAdPyJceaWtDdpcfzI4J7wU6PV2BFTnnt+uEMhWTWuhzUmlNK3cC4g01
COchddPLR+HEe1FKYUcTnEY4/MJBoRfBDl6BF8KOwatAb6fmhryf8bZQPxyklfqINQc+FtO4IPgo
4GkgZauj0H8JQXLl0ojUO5IoG9NesYQ2aABItbHo2kYzwW/K49XkwR6BeTunv9Nfc1QeNVCubMha
SsN3eFk2WiACu7g5LX7gLrSy03KHLQGdHURd2I6UmAxBF8HiLmZo804+5Aka8Qzi9iZUaCokWDyk
ybRckxYJG94rTzIuoQ5K0fcWJlYUmKtOrPp073yCD7O6jmPxcT5dcH+b1+zXhuKVSR0O+AFGNq/I
1MRQBopzEpbrFH2cKvS1gRqxFaCNwD9eY/iwMg0IewDKBWtvZ5i4UttezvSxgdwd5E5zhY5EFsjA
MlSj3CAk71kGzrv5O5On7qdyGNfwY7WvNLA59Ei/9Z/gfkL8xtk6iOh+UBORZK/GcBqQqClg86n5
gErrDzAFVUNzlTFy//X4kdK+UGFMoEehyQ5VISMUD/klZfaA5hIPtkGFcgsYogCc7pLIe+GR5K9p
fqEwjk6x1gcuWoors47MjPEw1mDwYnI9JuWR6RKZ9YBKw8hFOLjAr/y5Nkmi8Ahg37jImxH3yav8
a2oM6ETp19/ToQGMl9UEsyd/Sug7X6FwSlF4xNIqs3kaDtQI2iGdcb/tVQj1px/ZSgimQgoCmkeA
JMx3sgAyHY0IdCGzredlkwkWDq8WGjZqbw96zic0XHDQPYGStaJG+TdK6uF/Jh/TKJvPHHiX7jLI
tYXrFfsEig+aVXR5NHHKFuUI9QdnJFPxvnQsXs4A6WB267z4fTKPsjEIMDECabcWlCtxgKCPFxYI
DA0UXEqVNtNf8MoTyrrvv0AA6KXrEwc8PJFuzwR/JRF4GZOoiGOm0dPZBAGsWNMr8U1oBGcxfjQx
QimKwCvshKw6aI/xPlr4E6OH78LbLvyKc+lczEdcoNV/odl/hwZImoP9xaQp6wrf6izHGvKEmoFB
rCHh6d/kaVLcm4w90KRgBOmA5gsPjk8OAQ9BF2Ww5Yyd2TZoMXHm7HT/GIHWbbofJkuoyq7eqcxx
S4RaB29zwnxmHHjlCXSjZuuUR1TQO48CwURjNxTP8uPHWQX/y7jGlHMTqyZcbXaTExnQ76nL2XIn
xSU4zrTcWfQpYZq9bn/gfkzqQXRjJexDikn7qhlF1YD5ZV+HImOX396yZoE5tApxIaKe8tfhAYBO
kDq1BNMPUVTAsgHrWbM4o2+jehVw3cI+FbUQMBO/F/7H07C5DA8vCrTPkNtTt5/R6cIdyRZhBbEI
vcz8+sSczMoyqi5xqFxQ/gVho42vzI4C0Gl/Ahpt0Mngatnru4VmaY2pETXY5q/WoyCszNUFeEeL
tVOn+YhejRr723+nXp2AOL3gJ7qLhAlwAbemVWIT4Sp0BwHjC0PUA7Yg9DyfMyj9sJDpegbnF30w
sSwXaxoGK+9Dj/SkeqqVZJxrn2FpDqZLEgUywmABXJ0gIkyNeaUDZs3X3n7163TY0cDwQ8wMAFW/
DTsfp/DvjOdVR/7DJny64czpcADg127Jb0YOKxWeBMM+J+EMWT18CpU9I//vpxEgMxyVnsjy2Gej
sq9fk5knzknBH/aJow5vwMAFi2cacmwyq2KJ922+dy+dZcnb35yS12A975Pt75GSuz6t8aCDa3gN
mXp1YJnLVRONnBQlTFO74NDQdJdlex8Rmw4mC76EjrXWcbC3fnm0WkMvpIkciq56dWWpqjFlrFrQ
KRrGNDZYKZn81Sq0CSGKZMdpSW0SmjsjJtjMlmhdyBU9LDomKFZwsjSPeGDd6Du0bWN27S6sCtHQ
x1Oht0GwhXLF0rzBZzrCFkJ1qf6p9K6DnTP+hzG87XDGG1YHFY83NPp6evCrdZnwvfwGC/c926Rc
YjEBC2iylKrJlYRl87P70ZUZ4wpjFlsj5jswn22z1FRMCnp9swa9m6l2nIXA4suHIWPlabG2mnge
PG2IhZqPV6EC1m/qUWp0xckcH1EySNh6sAxq3lwzZFDXuJ8BGtEKAI55mBbBhXHbJVef9TxpoVtD
9sdnLtjzkkuQlSGLZWgd/hesiqpNmfsa1yeb4S2XWAJbIwwz/GqK0TF+5fhLcDuv3SvuII/ZJxKo
1mDOzRaLYuIydRJSOSoGDvUvF2Lba9NzIPMsKBYgOX9dgg8u7sB75xU0XI3MpVDVkLIbRw/12Fd1
+AbU1/NZp/KcwOVihm7KKiVXHEkAMvp6YkjOhqeXVfYp1OkZlX0N2MCqnk9Dmt/Txb9wMMLgfuP9
sohZWLpTGMGbDKXb9I8szw0zJ3V+ZZB0fC9kdt4Mn9C1taw4rJ8xwAQWK3X3EuNcjAv0279Y2F70
xu/RjtoBH6ReKdjkuo1YmnQfYAUFlkpl7a4TRjlHlNTsGQ/iIea+mtPZ7pcwwHzZlPBdtCTdLsIQ
UBq7x+i2A0yRFBqSzwj6wQHEgc7bLRWcnkCNe/cPM2y+gfFQG9FC2fu3CI4sdmGYk/LfOqtklY7E
KNDE4SoWnXPQ4v9HGjYCBGff7sFTB96HBNKlX2/gATG654iCajwMwZAH98rpCzOUWnJjb7GI3s8b
6Y76ZjUXlr4alxhngbNkzA4QNViPly5hwmnIXAmGp3AXiTAVZ1npoY3E+lqWKzewudFoqGep56fF
d0F4c6QBWOrgb6ZFraNPBMT2mEey8orJ1qJeEZ+R8gbg+tM1iCVN6947MET4OL8NbqM9K+gSIBgB
PwCHYxgSLVEKAJkbcFkXH3RK8eOFR6VHG5qAggMl8yWubtbmnNGP6UsFHTw/vcnH52nsnZpd5kkZ
mchg658D/vSUjk4bx/oXxGsmXSEpXvX1fTo4b24+XdYyd71NnYYDLCgARzCM7Lo1R8kipd3pyFY5
vk0G2787+vq0QfOJ8J1VH4I478E+oua7oYqTFSoNJLdCTRdjFt4reze3CO9myd3gC3MBINK4KCOs
xiX3VePbbHztmZJ74b3VJboEdNeowyVHObhQfhkejEtJr+Ch6Yyq9LnJakGUuAc8PQ58bJsYBct5
Kh6+vr3NiwFV6Wjd+d50Vsjer6Kr48KTdob6bsj47oF8ZYxREZS9svfkZr074Knz+vz7KWHS3Ww+
+iG8oM3GRvRPn5lkhdvEGgWR+cHKHvvemtnlG+IY6l1gw/82XAYM4EngnOi8rfwaCE6Dsr6Kg4n2
jXojGlld4mJQzwbzQbLBfGRwC6TrJY+WPL/q4PdRsbGL6r4BrGiM4aWrm/DvNkCsiRPVa8KEet0f
AKGOnqt+HcWt4hktFXSAK9iA8y+qRKt9CGTfu453LTL54mSjU6AxMVvngCnUiMcKRSQbQmNGiH+A
HAYuEqD/Kd2sUkDDCnc2B9lKcbUobl54w8FtAll41Ch+SIZWdQgF73vwnl1n8A/eIOS15jetQVRB
N9neo4KD4kxcBRVJeAOpVVbco7O5PpubhvzDYEmVj+L+gvRXrNrNBGtowgvCVlYFQ/mvbabkklnT
VAdaqDttHZoAso280lOc358M6fn0KxQFTu3DVSAt6j8XPl55h86j0YESBuKO3Jax3zGpnAgCe3Cj
Nf9AxoBOw5zlCL7Rm5wXIZYooijUJg/YNf5624fYssKRlB1ovUvBHv09Sd4JTvKpqzSP6shb4WhK
35B+iTi9R+m38I7jxPl5093F8ARKgo3PBvlXm/t3mRh9rNj4HlCIfpdUa6YCNIdTQ3LJavco2zwz
7PeX92AWmuCQMMurVkrwyPNGTK75ZXdXYXYikEr5TMAJItOCmliR/pqPTW8Fxh59RPEiAHugSEQb
DPPF8iB+Eoo1C5AB60c6S3RJTjOs91nV/0iACuJi1YoqDP27g/mvfkUrvA35UJuL2YIePsXQlJjr
DoIpsrTmi4t7qEpEq1e8GGEcYrbXemuSkyduK1/+JjeJdhD5MLovigdYwKsgyuTXqVDIj9LiIYlF
XLGma6uKWjzWw6Qa1d42q5QqlzuV7SaL0HD0HnuBD4QN9ZVi1elUP4HJgUaFzKtnesFMZBjuO/eG
5sY+R85xHuvzUexuzUTrkHQHlEsopVjU0IGD1kyPtEmV9kgpibFKAjkYE4X5ObVW1R+lZ+oe4cuB
5UCnhGkNBMir0PHjSzcDvDCWQzaPUHUZPtya6is0W1P/6LsNYAFBKtVXe2PlKADKAJCXVFR4aJY0
iyGtAST6+lK7bMVJvcc+Pn6J8qROFAXtrVunn8xD76oTrdqf9UEuD+8ONRf3KAeFTSn0oZjjcsIn
lJIQeYFwIprChAg7FsfZf6XtK2JY803pDDWHvcKrvSG7rqkScEE9dL2YaIzfLC08lmE3A6+oM2y0
aedmXrL0PyjAIhbimBnnsSC9HH4sZjT5zc+DPGcL2DkQXz0KCDEn8gj+Qj9OZBDs19Y2iWDJ0QLE
Zv2G6xLflcc6L4b8zox5CES1LwWPngBIzRUwkPPkQCxN1RoVoRVUmh3En7Qd0ENrYauPqccAk0A1
/NoB1eY/Y/1LoD4bQsv9O/QUDwAwdY8j1pHlt6tX2MzOIFtlvB7aU1EN/lGyscgM8V8p4+IkKb7a
IoyQ5L2bX+V0we4CWvmuls2AuVQrM4o50dSvzOiX/utcyu1TajnQP6h4VNQUHy9YRlLSzUBIqJNU
uFJ1C9OItKQRElLnoxLlnnJnQA+4Y2t4PB15/RNbfIX+AIROEONj8g8YVuqki/knGdPnBhKCAIpU
hEyDVcohAQS040q5tzQi1SCpmAEc9CzVgXZJPqQZFfdVkIPQpyYWKESBqvA6Imfwa9yAlf/mPh37
a/8SzGlv0GrRm6U8GEgY+84H4BFsCcbWA4oWKO6X3M8VaOnQMe+KqgUe0hVdP9WTNdwTR16Dg3gT
zenofMJzzByxZDc4jLagl+pNi2GmbSAU75+E/J9UgB3okAbyTfag5ndq7/4LUR56kB3ZGKQ3+Ipw
kGI2i9Q91E0rPC21iCNirnquxY8IUbhMsjAzw0Erg7qEej8jiUZzBc/gNEkTWuVEDPpTyPGI1Wm5
SdB4TEqcuRywv6t8PRYZvmJwEMAZwMaU7dugE8JWZxcbWurGybltBhcGbc12OBtuu3wjeLLwu+VV
Z1t111zjy9ph3+mXf5rM/4Vt5xUpoNnGMRg2ha88KWp6hdMzpC1zI+n33+NER4UaHmcYPvNbYV32
Dg1gkAXO1tqwysjYRvdIkKds2JvMI1t7x4p7RKzwCxB7PYTNcreNQeTRfpZE18Ud8wL/ncMUO5U6
oytvyL2kCe+d5/ccoMqr8nM6UNRF+aT33ufsFEwO58zdTEgVnrP3DEUUuUIbVxdrV+O+8CBKQRk4
B55HyxXzBW1siJfu31M1Z4CHyBEBAEw8kmGpdG5spgnBEmL1zeQIB/yJmmi2igmNYRAiGsFf2W01
AiEiWkKskZcQ2F3FjJ3mFD3h8Ek6cdt0GtDg8WcG+EHKR7qzmSDliRnhhpTh4QPgg+gjR+2WaaED
RtwYTwDDyya5kYbnMoEXj7Fat3GUQXhztmt4h2t3nRstF5r/gmBO6lOpSJ0VFSORe1DrVDkuCELo
SrKr/Z7SRz+GosWDLPdqyJnrpsfeJqnOKQsovUdbjKO+HI87fEDDa03ftHxPTwxf8tcoMvzt8nDz
BnUDn1tiyW3c8rPOGBaF3QwfezOrYHgt3hM0eI5UKREWMxKeLQkWZRwL/5Puh7CIrQfjzILS9E0/
HEXmGTOR7rnH5FHIQNfhvsP/h9oIfs4zgwbMA6QnD7LOcfUdhkzfB+jSpzUmGswHxbuEqsoOdBzT
TQCzRoacZ4jL8gdpJ8kLqRm3UO5l/QddDjoa/MGDgvvBUNeEqUuMmX2N7h5m5SNxwVhf39uYc7/X
OTg3+/pW0HJ7MfzI3I2MSRKzp6Wl5+5hGF7g+BZi7BdBKMU3HL9wu/UL9oeMjSaHRz9A/4ryiSJz
xjpag2ybAYcjZ4nGSNNGpjy4fDEBjKfmtDdegXIkRnlt8MWrEfq/8S5FjAHdSsnOmqbsaIHa+DWs
Dq5gIUjYoPkWmKYXe1uw98/lrzVYYGf2V4C/PBgD9Qd3HwgwOF/sC5MLwNAKilVAFY9ZTV6JePOv
QCJODrYdjLbIPugiAAzSD+oc/lBmhwf6kIPrlD0P7sh2K/0IMm/ErO8IwLn+i4U4e/3gr4LSGNGN
N+EmcaZYdAIPTES4uwSD+9k+Z9AMSeVWoSTTpeV9hmLLhKnLcF6eR7+KO9jJasEJEAeBOUIrXIh3
iBe6gXGkO8UTJZrv3Ha3ubzH8iCjxv98mYocRWQEbCsy3C7B5DGpzxQfNwsbaQ0pDiuMJzzYMGKC
1dzdDk8DNCvLPU+ah3K13mPx047kuk3YWrZmcOCf0K0dbf0m41rJ9K45aAHnDlOE8gsIz7Ccv8c6
+sVowtOvAKpQbXfCqf85RmJMxuvsULkXnJOcUZNKql6ovhiMljyCEk37hbdgSM6TeQP4TVLoMQb3
nzqdLIqzRU2l0g9w9r8ppU/7Tv8Dn/GgYm36F5GMnHXyxrQkQPVyDA/MYYQuMRI3TolxkRrWKqgm
F3jCJApVGIzVG9+R6+TV4vVFB28v0TgikBFJSXaj5BLwsHA3IJtddwxoGkWASnzYwEnLVdWO10kl
eGNixsToC54r7h0rVSxUMQx5Dd7xzwPO/YW5Meu/J4q+1ncqBIVxe7BdYngBmaAKKgdhL6y3GOjd
ZAZ4GYG2h4krdSaTp0vdWlLtl8JmvxwbwRPnqVFnbwNaHT5MIzwHjc4TKvWVWY+PH7yZv8grCNXJ
u91tPGIHp/HTP4xLNrY62NLSlt10DsPTsOVfSaFAa1plnPct/6htcBkXDhjbGEeg3opxtkXemF0n
BSZGuNBW+xdwZAnQgaTjdvT04dZsEcxgBsYIafn2Cj0t0Z9OgeW87eDQtPABBvbHUQqTeLzSnUbE
3J3jpNXoPOgApNv03G1erFoCbNmFMXvvlPuM3Yb58gSJg9v9d8veuPMDh4N0vCIYss+q/JfiWlLn
9zhMEUueppjRVIcf3mR0wAIcz5pBuwJVttopkiKpoo2CANKpDrd4xHGYYD3DSPSjuV4igLg+7TqT
R+Z32ma9GhDkfP1zO2Gn2+o9ceIr9+ELtJxm3OxvPFyPNs4KVra7mwNnDbZ4YXFnTZn1NePVzfyt
YUH+I78c8IUePaWUwUe/GKfgHieH5oX1dwOotu5mO6Txip3vBtu5RsIymoDmJJsewJ186E5QGsRN
nM5pOceXFHoGjSgAOUKw2+v5LcdA/h2DnTb7vzirHjonD7Tb/sOEz+CUgDS361QnMB7ESV7EMqNi
7JD/nXv0wXAKIDhtzM6TB7qvuEGbHpjVK7fcNZU38ZWXaodXv44UY4xDQS24gyZz0YVX5wjvtfnM
4wOwMiPn6JmP2gFW2MCtTRZPGbhYTtLrEUyqBmpfgjcVHGfj3b538dVBcIXJcJsJvOalBuB1BOfD
MKhfpvAdv2YMHzJkpmAd31az5qGCpXMLxFO13z/7/r3i4RLDc7rjjoVY6dm9l8ItA+a4uouz/zvy
IHDPshp+HcOUzd8OCJ35owhZf2gmIfJZtZwV9PyFfYWYCDiBghLycf95DIvRipGIm9F+rkJuTb8M
4nCLaa+7lEPtDR7wYKNZ9XJ38as06jtSD0YIxWYTiDpvzWAZIgao+dvuK1jQW/bJpszj8GolOrhg
GiAeuW6c7yzfh1/DX4hYmG9GDHlfaag9ieqGfVh1DqM11IEUwKuIZBqJWIy9Bz1Ig/e23dvI8KGy
zfC8oVSj4B6k0Dw5KzxysGCQUl9oBAo2NlZLv6MSbOWXwe1Ne+FtkvrPPT7GBsrFszeYpwDRB7sB
onn0KNco9p7gz/tvvq9DZj/cdris/fiWqmymdlyEJBngAlCWOADW5pOeK1AFHwbUQ843KhSCBBbq
Ixw0m1aypdbfzi8jMkWagPTbQH6EhpGkAT9ruJR4baL6s2/cAeAzc+gYJkZeMKj57x60DQjZzKuk
mkyrVstLK/wu08qAj9Y9+C3cGm0QCYgYcPZ8WRDY2hWLxzl4fRjBpbY3WhW7GSHk/oI3UsEn3E3M
qqM7TKLb75rqgWDOXE0iK1q5rtF9xu8+tGzZiVnMa3uEr2/xSrXDlM+lshLVxeBwQIOSZUstRVpD
Vfev5m3zUHaBtAlzsEtEIRyvfJHgNAEeSe/46vF2zKL/SnvuEHG4GQKUDMLR12sqbXepVUBDVQO+
ACc/7gNPb5WMJfNBniTkiOLtDWCN8lHmUo/gYxczxnRFK6BVmCPTtyMPyjoDCeqIEvRvkeKg1WUt
DwoCBgA0K+iQ43AJzV/UXurCsM4hzN3m2OMs6rezUyDe+QNH0jppX3L8+crSBvLbFL+ujn8XlALn
Ruh6dq4Q2F903B/2ern/aWJ1/HKlPtxhjLILoGJ3FJXB2ZnSBZerNcQ2a1nvVKYf5tw1OP0++D8W
kbDx9/d+nKAcifsOIszHiSr8tWCzMgXzC67eLSxzI6TelhryyRpj6eyHcntQz0SZRsqNF3G55bVA
3uSFhS0GCajgBLE1RN2B2jO/jWDtkFPZzSW1bbMzHQB4iDpUmSgAJ9uu7jxrUCmMclgZyta4NN1S
LJ+6JzQU+r6yW8g7Sz2wl623bLuGrwYO28zfwwRk78F14KWV4NS/zHyBZykpMIsNpNylyEcQeZCP
V5r2yIORvMmUAIa0fp0PtOfQufLemAQAzqgKBzICGtPx8223zVMQOUy7XaLEnWcKuPAAwQ2C9Mqk
GhYvkA8zDnu6QHHTNRp2y66/9+RfgHVVg+4DglGbj8At1I8fx4l+g66SSAr/yORK/pgHjhkfzUHB
odqkoM4xzGpq/NDjKv6hptxLJ8HYnIXyczd73EXwCYyVGOsGkJdjXu6yyBtwSQX0xTvinFQalxQU
C24l1y9MVfgMwwzZGi7tNOE1CGZB6r7mD6o9rJyYQID7QlRSgiP/EJAKi0F+Z//k2mKNKM9XSZPj
/oFzEsmixGFSYVFpkHdKTC+bIIlBEkYDgg3QgpIcVvYRAp0LlWBwmZoJpCHqVeotZC3KWfOoxMX/
+13eA2BIBYFqM3SDkQBxIOtioBqOFs23tgFc0rupnIO9y3iUMHvOGIgZ9kd/GJN26eFDWpK0dtak
OyymPSVtBqBOdYRsnHobaBGShtxXmE6OWgBQBcqKTY0jtYcAMX4dM1WH/ADLKZxGoFKPx31UpFVm
x1zt0lzNZ8ZjMCQEVRRtaVRV5ozWOE4p8HsaeHW9OjA+syOaObWTmtw20mZKsQlkBgmJYWSiNRAs
Vx8hZpuIjFXxpMSsIDBWT786qA23gTE8/UBgcfGinsrjZYtOUsrHCGNj7hxQEfD13pzM+po86o9n
zNFiEJVznYksEmuNaOvK3ikPQhMefQtHrX6Fyyy7bQznD7QYYRmIgRVzY8VLO8GSBNKBMgi2ByeS
OEF36e0siIf7vvRjEkxxrA0Km20peEn6E05AnTzAcoBtkljTEJHKSTdy9kTR2aDkVheDwpHlwrhB
AGVg8ta3glcgImbgK+JhmzeJgU25dHayNmTDiURvb5pmDJlbSuqYMl5bRs5hnP7eYsbVsJgxwda6
jLzFaNbfOH2IGtjMaAHvaf49vYaEf1BQbLomdPpfeKs+nHFD9RE/w9DaywTbOJizWIHhotBj2yFb
YmFS6goy4JX4vpcBR1NxcVeh75IOcHexXeDxbgPqJ45vVXoQSt04k2EZ4zhm1EtoYTn0oOFpJhyQ
RLymkJR+RJs2Die04b2D79A1Hms+EhLVjKmEPi519EzwEfgqW+ByEh7S+SGBO02PF8qe+hfcjYr5
9AQ2AiGtyTPWHMIxNhm4UoFoINEAG6gMPQDeJ9SAlVWz+iPYAzAWJxlbQE3sn2OWaSZYDMAZEP2S
KH5h0Pe05gnMeXI7kHkdyYrKMPoQ/iZl+JS8ewxOQ3T0eQRsVG8GM6Zmzdg+jAPipon5IGtAxxpr
1jOEzOXyZEJ6YUigzg0eM5odvOR5oLHyNXz+B7jO0WjCGAQow3QHp8ClRwNUHZBMxMD6AklnAE+8
k+SsDQuDb4Uv0h3aGZwZvxjjEO+/rhK3bn7rRLG8V7AvMtFl0G3nzNKHQd4YCwo/BvA3i24bahoq
XJguTVaEgk0bYKXWa/RYyqBJfGesJ0Y4jqKXFWEHwN39Io9EEuyFUOXZLZLizEGuwutWOuIJMrlF
k7+q4TKMGsBtCgcZu2AD/sw0tzmo97wsrX98M6s4itPzoLOETtQMweGFCU+wqG9ylWU3ZONPzuEM
yNacVTqU80EIwLcZpFOpIjjsBH6tkPTl0cHsL6smk2WWjJ3g9y4+QTlByuAkQcagEfpishrY9kR5
/0Ab5iNL6aTerUzz2E8QfVipODNxaR/GjkWxjrguySerTR0rPgMvCl1N1KMdeAORKgnDmDUogyBC
FRi87hAHMHuM3mmRshfYQherxJvFBv9BPLil7RhYXvGoGbLk/TdHhGwfoJyx70DuubQ8jzDu2HGT
FHBcEUkDYgO+HnCzVhygUB65XOUeH451boa8Xgs+yCTkjjawV9aamYVOpEuSbRL0zr58lKDzwazi
gKMrEnD9HOHF9AoTmckLIiMS5JuA1wi50VbP9Ptg+9BWA1w9zHGTAVCPL0W2pv6q2ASK96ICE6pD
QIAbTsL9xdQhknMwZU/oePvQ6ElX/fGaUHIzDhXNM9Df8OpaZgqCeH2hLZTg6zSGmlV0qxAkUT8z
PgKEnahX8+OvQaFHOj/GoMsTTfwJv+MVc2ta8HCWLVfnW4g1QQYzmOb5lG7Onv4ttxv0seLxfvD2
HSywgIcXvmDItqsxjTtWA+sNni1xjcF04lUzGcbiiOZkfkYbw8Q7B5ePWVwiIAmGjJjt9sI4U1Zg
QEZymOKjnGC7Ku+ReBGc25wAyow2kLeaLkEBWNiGNASri1fT4MU8l5JPOKvyqjhAvmOG3zFRPKGJ
5yVxTLiJY9jMVpxQ6AQkPRAfgrjBYc2wIo5ymwi/x8aMtcFGWvU4ODM+AMZpnM2zySRmLHf4dfai
7lq4rdDjaJHQU+Q6bQTeIvhWW7ls/pXO1Sl81dNKYYV7WCLGPGa5BV0caSCL/ippD2sdJufhwkfE
IrjS9eE4pIEpnaJuEeGMfPVqAjLHXjxxZvIL4jNF2aXLz+s0bkJmUa04cH+0pWXjgpmzG8DVrt5N
Hqr2Ml6RDj1tkGPlTghYE/Yqo7wCja82TE3cZAAODiZsTCVFDnNYeVlYXmb/5jCjeuLxWBVlCFU3
yLIVAmnVbUFUZJWZT5NArVERBmkDnDteYQ+WfDJZ5pwjMjZivc6UAD3dmvfC2AByeA8iaeiVazY8
gyaQYXkgQjmi/RFmgbQeJYKUv8DVzjCtwDmV/i42OxXvTFa5ZtEUf3UbHJjMgVGbYMCy0IQ0P6wG
2Q1uv3SZOY0bRS2RHHQyy1HpgIcJ3SZ+ESMOVHTqSdxIPvQ9fCK8ZlIP+CWDWQ3YqvZXGFvIiY73
xFQGrR+rlh23/W66+5i6hxT22GN7M4+F6MeaKEdlicPRkXBCfW1Ei1SuGJB0VaDQfUC5pYaxOA5V
pPZ6xvQTORvJi3X2II6Ob5N1vr6rIfl1TeO31CzfesQ5Ps+W6Y/VJwlHnGOJ1seA0SrljwsJr6Kg
9/6N2fBKZ2ChTVS4K7yqO0F9wOwlId/gDbR5Ys/pw+LtFHioX0xSPoKOUlp2CwFN1hQ1O4kj5g+Q
bQii2toW/ggky/DMhApwBBC1wuXoz++HsIM16YDGxTKDZqICQBwLxWG2FLdVCnUQMsoAoseHVtJs
hmOllr1SJU3kbferMOEpMwi3RAlWh7z8qlgv0UlEkMWTUWVAHdBT4llTy1JMgN1Ek0g1pMpcw2UD
oHfP/AQZBWDB5nvASOevM0hciH9FCEJ1jxaSRnhw2f/6PeqxijzyCoKYbcxlQF6hBasjJZvwMbTz
VLKxsTimlJ2z/LA3cvrWeAQxFm/sGfoO0mqgxyBm8pFDEjVi2t1oZFXdlwM5vYEVGMTdnBOysPQ+
JmRzj72qWJ5S+z1cyarLyBWCmMyJjPXkR7MHO6u/JLavXXI/zOR5ZuJPYte/XOIYgtQCp0zsE+WV
QppEpgEVXIufJjRf33QZSALpe0dQiJyMPlSP0q5RJpteH+FDnyXw4OCctsxQgZKadSBeBFNH+Run
j5U0ys6V/Tfa2lVJWa4ExG88emD6wCcglBHxHac/8v2f4bBP1Ij4HjEw1t2iknnSQGiFcterlBkn
BDWJX6JNlOhC5X+Lg0VIk5ceQ/KOoJW78mk+del/qp/OKrEyoju0+ZszqY8YuDvXjpY7Gu6OtMD/
5eH6UzZxykSFX/ARvcjTEWtBm/Yy0pyuSknOGdbxv56/ylseOVZcdBDXDKJG406DX1RFEHcGjn3z
UI6nPCe3dMTeHDvLzd5mZXAAcgwj0/5yMSmvYR4IxnhDAiR/JxFnzXgTbQoFHEVGMfZP5Esm3AmM
NmdMqCnDb6P13EO+8aEm49ju078CWNl7lErYkq7e3hb7kHy7ta85mj7ckq7jdlpMBQNWkWq0OgXZ
RF5MuEwERTmykCZ0m1GtMF+/5xhKylwXBXktoRGPSWLVU6/lZNcJWzbVh8VpMi/xUSki5Ax7Qvmp
o+JuNmhDHJnGwUgLUApeAoLJ4PhXRodrYNqNIa4Gv6z7T4w/Fp6IgSRWPNRHR8lKJtNl/GVJaNRF
E9yoE79m36IgjtpDBQrV+s9ZaUw6La88rGl0EKNYqGZ7ukKdRgfNNryUN/Pu7PoUfxdweWY3orJ0
zkHVXVnL8a6DzbWaWns4KrsYCwV8BjHlxrFoEbKIYCHp2ATIROwC1Xp4gDfGLHkoCYWVIL3hspRP
aAfC/uMzCKWhL5xHVfpdazKaJiSJCS1eOCZ8wB1/4vjE0FHhEOQzpgdiIPc91sg3RdMMOvAmkUCE
rFAiUhWWnMSlJ4avf+HB8nWbMTd+CtcQJipraSWVIgmHjw/YtDmoUSWMZnvSWvHPAboZMWnWp+dw
0jQp72DsM/lcyitRebRHzjaZO1ZLYqFQf7B3YXj//v5urF8cU2imcBShgKkyC7W6Rh0xQ2niQk+o
J6QJXUE2cZTN+svO37Deb0F/7yxfbB4oD1XT2NnoLnpqIauQJXn1nivCcj1SOgYjjqInzNTCLt8o
t3YCnW4+cQCljxKdhwkNCP9FGXwD0GOLxFBiaNUPQLvCIugI+2VQMjekNZynaFxX2KYBdR75jtwp
BGoOcMDVaQAhjTST175BVd4s73YWpEC40SBeeXGJEwj33bdZ6N5MEHusLHIcAwSHesBlu35TdlW8
fdLLBkM9N5ZvzZ428/tCy/pzHAwBlY1MEMEoh9MBSbos9Qi2afPVeGGfxxWbSoMUTxABl3pExswU
kukVTLABiM1YdxYR1l8h3gRBBrBGv8A6kO3zDAe1BiXRNtSIH/KmMR2pX+aLwq83N32hBbxrp+Eo
SspmPZkfl/MgMlsDpTwcNJrYtu3Xhy1Ke20paX80RE7TiTnsI0/mk1hDuXmsSEhOaiAGDNK24MjY
y/QGJ7KzjO+lLgotj0/fVlHqhYA/HtpQi9gJmqU8CNZKWp49b5zXqrhav1D9eLCgB87it02o4lAl
CJzoSYMFMVIhliaDNCTmFaSN0Z91s71sLzWOYIE9nYzYqSQq+HQPVIzKeVGgJ8ExhXLFitjiaiF4
08A9cu/c0EO0p0JblbRSuwxqnWvo0bi56hi72wbHQxz05ow5dBi9qi0nM375kHzQDVgTDuhEFqfP
ZasjzL/OwUWe02+ZjGyEJP8tejJabkjDkONDnlN1Je69F6c5IJ9wpuRhmvMUkZgTMRLApplDkx/u
8gjU97ikYXRdPvGEUfIvk8EkiUNYEwvESUyFJj3mziZVAaEGR/Ogp+QdgK2O5aeUlwYU/5q3Smoe
bCCUi/NaVsbnsM3DW8Xb+BGmq04KWEy/dCR0nKLWjLEQH33n2/4YoM5foJCzn3pNxiniOYDy888A
fSdFzWXCiE/QvCQY8EKQcGHB8Nj0SsQ/iLU1TiCCAMMO+dy0Wax4kMYBjggwj4kpchhktDEb6I7/
ZYldIu7oC6B4gNzWS+NcECxwIxaVg+PShf1LwFPfv+xQFN1MnrCqkEGv97R+yi1EGerE0MIi3p66
8QAhOvv8bXEEC7dT3ciTlaEMo/xglbxESYfDDyjCbcZfBsIxDV6DFZNEExISODBuotgQKTfGuzPK
xVdUeZEFW55ASNSjllU6ToUkLsqli9j74XtehJwK91+AkIaaDbRJ1Dta9CTfaZirH4WgND7b0iUp
pMfQo9laEMZfNv47MSvTBhy48lRkXyz6OOZ29BppWp1sm0WVBFFgmN1hV09E+JrgTEDBbysBbpfT
NvG1GKQ0xfZ+yo1qMC9qbvBo6pYstXQsnzjMug17ZE8xu2K21Sa4d0q+Yc4fLndtnjz8HFmsCn0g
sk6dt/GW6LnRd9BlgMmIdt0CAXm50zTlKltAKkWKkI+NFU5meBhl2IjjSgG4p0gP8fUBDolyhTiR
PaziR7M0eIxbJ18Tj81AhoUBD2Fq8zF4tlThLShA5Mzsc86i8e0bRTkcwNeVAfEk3zgYYruR5QBc
uPLw8ehKoNMFxqPgDbgjFdeVQpCSJyZnoAnkzqeasMNueDC4iNtRRd4NtMgyQTgO3jPoNT11RDHS
iCNBZuBAxGV9a+Fxllxp0ym5vVrcE43ZXQGs8gHitRlEcZB4kcrRSHSDoaVFXGfhhX0HNR5wKIUg
1dWDPRY6VmcBPmGRn28JEnXTmCObvLvQAfEe4vDr4qbIOUb7FMyOY5X0crzl1IANK5tv6rot2V1M
PAWXR8w9X+1c420VLeVAbXNj2Cc2fu+Icxnp1ZvF9urgDtUpoywjx2BeXEKxSb+CdHZHjFbmVPnj
oV/sM4ZWkvDjVSXCF+7xbNhqANOsbRlo0MCLwSAXvs7Iq/2cCiKj0LabI4m6eUbA3QYnzzFYOso8
BqUxM1IZWC456X66Qapr7XdW8XdhbjhKwIJPC9TD/BIe7cXaT59384Lw+Om94lWIsu/QvZlvjLsK
xK3Fm4Sjhg86vRUXp+O+rkMOcucpzZXyAEFsZVjj1ChPP1Zp2PZOQDJN3rEBoMHBLSfNgvrljWpG
hI/W0IAGde1LBqBWP95dk2PTulUsMEbIW+14Na5j0wNLsGY+UZ+RXhL9VClJAfIkpYPlBV8woTO+
oGlBtY2shwEI5DToWI/2YYJmdpFA/q/3aoUL/lKVTxoRr4+q1VwAT43b/Ta02g9dX96u9GbW3wN5
KDJ7Up0JD7z/b1RHz3yUyTEpNyRqh8LCuyAu8Kr/sXReW8pqSxR+IscQMeAtOamIsb1xtFlQCYqI
T7+/6n+fPjt32wqstapmzUBpduhEtx2vHA9op9wcN5AW8C8gQPs9ShdXmOgw2KCSnalT/RzY11Y5
R7paeLXqPH5T8pDaJ8fmdnkOdo31Mc+cF8UYhjLn8hutzpV1k1fGVTMuPCQow5AjbUf3Zaexeprz
ICzP2EzgsSGl4Az4X2iEPAEncNsV9eQ0cynQTptsvCviCUUIYIKdz4Db5Bln6QwWxLC/aOrgkUsK
AgtGHLmOQxDaP2M3JLZhDw+GiJ6PlhzaP2hK/sCbobFGBPuu2RTvEgMqEyfdW/dHaP/sYxeCJY3+
kflI1K/91pCzvdp/kYkOiUf4I0ZuVA7gO238HOiczV8c7toE6MX9w747X3XgCt4nVaUfQSFX3lwN
KE451e5ruBkR/ciKq97myM5bRnXs08gDSHKyU2jWenFGmWxk04KBNb65Rlq7KdPmPyN92i16uUAd
8P2X2d+/rlPrvTtCA9QoYCXFVUYjDQDY1Z7fOsb8nnMc0DG+za40iXd30zyshlmgxEz0j48ESxnz
Gwo/EU8ZnFwGiMOCM/LEAWwiWEzTZeaWJnSe9Z0d02urzPBs2AFBy12j/WP2jYPQxoS2eLOWbwlP
lQ2QcXgsW147ItiI/dYe4eiIfI9B/VzQXSwEtx4M1Mqm/suXOujn82E4/QlYom4jloPp7jENYpl2
JxCRlkw0/Vz/MimYgxus7io4epuNVh+cqKnw14x6I6TiRpYBkvEoNJPVC+UrBS8sxO163Jpm4Qo3
boY3+KmCwplhs4fv+LuyUBFrYsjseSq1o36MSelgSKiK1e/FVO9SrFjKaq6xCex6eDVAvZiz3T9U
D+NjT4HNB2xLreE9Zh6M+pYcfxyyBcN5LJwRlhECfcs5oKDYA/pllJfc0at+ZzueC82BFmGWTb08
x+GGlRrfjWYSIUDGD3SFu8XzR4bE4rwGINX9y5pG6HYcygYYHQdjrqhUZgZpJIyaOELp9Se8iGDg
QDsQkGnEMDFATqWrO5WzrYcBMqi6d9ZC6jBBFSYfj6qjuUEnAFb+N8S8tyh5bEFo3nd0WWTRULuX
nCc6Eq6YjW+AN1bPVPFOHRXHfzO5Cz082yFogCAi5Q+qH9kK2BK2jaG27NfTQlWJKHJ6SczDCK8M
DJHNtaoQcSdpd2MIEsmEuo4bLmMgruNjNu9z/MKiEaaGsk+8jtOZKqp5XuIJlS1h77ODn2AJ8pAp
E42GOWycJeGZjjsabfCM1O9HwHtxVLiC7+Ljmhue3b4Y682cT3o8PntGssNwtjvjNPueCOy5WyuO
RCq3weK4fdhRcygvFBKMATGvhKM7VCxg86ve/sdNSWkEdne3nPFcXDEjx1j49tNedpjdxzWENq7A
EzaLEOW6fhseJmb2/uW6YZUVJqxSqhjsTKPamYzaMA4PsPZuhY410rJCvrkulmtCG6UUaU3gXwGD
tDLTU2Gtc2Vosaol/iQp0y3mLGaEP4A+7ttjnfXHPgbkxxVQWwYh6rr5CEe7oc2DcKx+VqpDm8r2
xy5vwRgpZ41U+RRSsrNNNn/q2c50TSOE8ReJpzzCbEDAbBK9ghCAo4QHT5QlmCoE8u0jbL0PxerA
WxbM3/Ma4DKdR4VfyPCZKp9RSTaK4xb4FtUg27LB/nh3kbIChwCELSdpsOv7mkPCMSU5X+Ldk3jB
4CLcy143IpMILKmdG8mQ269vujd9QrkG9MEz32G3779GrTqUwghO9yrEKoe5Qs6db41CdYBR5kp7
iSAE05z2DBzlKHvvTqo+IlF3xJmbSYTamEq7Pn33ckzsuLQU2blbcnHbduZRfaGlpH3eUVw4MQcs
plGvaDM6x2tt9GyMgCfVhpTFPfvauKtxje5UZLJwEOikbDYY+NH68hxCkLIF1+QsjjG/J2XVRR92
RNcB8RkKmwETkbtIojnwssLyp7z4YbwycLv4rQVFY5TmLQRGohyfEMs1p4436+mIfL85NJgtvlIC
ZjY0ByuGBCXmjoCRc3ay4ddk3nldxOfNnGEsDx0BprSsQ52VtFSjVF8OMPgzpc6n6EZfevTqgk2N
2s7Y//FT9rxjRBCgTPgZte6QYXHNk4km8m/2z1wxkNDbfaOOGUOMNzSYIyBpVh3iEMxYJ5zHVG8b
FfssY5LTNr1pOS48knj/JofsalwOoNWyhSxvQDYn+IylHrCSWnbmblFkEpB58wLOq0PnjBWvp+Kh
v17fUQiX881QYCH5tIlCXc+DiLwLyqdPli9Wci3svHixdUbU7IGwQ3haPfJ77bVqjzzFjW8PT0uo
zD7A+GIaywmaI8l6eISAl+ayviP75ly83Y31qOW+MHCIUZozt53ADnRGr65Bj1LCOFdf5iFoeKIh
ADaWQlrvbJlZ7bhhqSfGY51c9SWpskJVXyKsg9EicqAzsdrm90FnwU4PwfUWCI/Sm3xZVoz/egZU
HXWq+I7T/xHJPzUQEBQ3hjMaRfkbfaJn75Kf0aY8w9tXbZhyMFi9ZZfeiUflyUFLIRK0qNKP33G2
VhoDPi4oVptGIVnJgkDAsGHbABIr+VOxFFeJzc5DzSOcBpE60YAOd9W/2kJIJOSncObABv3bb0gz
7fgjG8PhPfyRvbTFFyYy9BBHEBA5MiCkZV9rtPzOaiPg4slFrQbslcF9vHk8zU3PZUZBF8OBzH4x
sSf0WEGOo0aD7NBld4THTQsu1Z0S7JMV6C/+WC3n1yAl9Gy6F+y3VvgMFB4UA5oGvb6OgTOfa7ai
+U41eXUcFGjC52L3+w/q2pjvl/NecxM72CKyPeoOxGA+L/6jITSim7mKYkh5o2ROSsNgUSD50XER
+/tWe/3AHtKwdzJ6FHl4G1kJNjAVpU4PLIeJMj1/j9EaLnWBx9KGAcxvfpiT+YcAMlI2qp9IRF97
h2YE3Azf/qh9YJwudiZwuhS0q7efCWYM8V8wJHYylblymuiI0/+iNLDDONx3J4KlyS/0LXGnGo9L
A+53aic6RJChU9O5CZqB1IlfgZ7FdxE6uIvnxNfWuf7zKDDF5E0rUyY8/XlMRZ1alHT90AoVg1w0
n+BUS+QKs8z2LW1NYKs4oJzN2+L5NE6zNv84xr9DXf6ZfHwsp5kQygEA8RPmJ2vM7cE2HiJ60E2J
gscy1p/WLsvhdjNM92o/FgUv4942L+e1gL8Nid5p9MV7Si5C1+g9HK2Y33AZ7ZWwgBoerR/p1oTH
R13MgGhrR3TTD903LtZsion39IFByckv7HENxSYD4PA0UFZ8me50tVitMkS4MTrSFPEhWT/DpqOr
YhoC6Y5kz/15I4KxhZghye9pRCPP0OxpWtZWr7uG9VrSv+5XPcuLL2xwMKN4uDCXI2OPvKcVrA+q
rqthddbFhUOoQxR4NFC8zy8F7JBsQfOMZfcX+sdF4Ov72gqNxSK1Fx09j4dOt1ll39XAaX+Cn/cJ
1l+PiQUYCps6CFm9FrgM1ZUDXlAuC8/yF90dSPQvxAMJIceofqXpl/hvajYwM3vMc6Vs6cGBmWFh
AQt3dMOQJ0ZzF1bx1n8uhYE7i+UTWFJMLJ6JVXEG67XUEwDNhVLXeYCUsqQcDqgrdoGwHX5hALp+
yeN2piXaq4pfQdHGWNIou6RlFh9bXKVlXArtwIN379HH4s3LczzAD9UyMsab1wjmlo9Ky3FxKvG5
AX7ud9yzZA98zAsYMUYNxnB6W1ZrgJDezWxuEB8gLTZuiFawW5htbQJB4fWI3tAhoR6erU4fkyv1
jpozfNN3Ynnf6ArsnoRQeK/dYRaljdVNsW8mj6s3QAU96ZFq/CHQAoShOpvtwn0RGwpN5GW0UaCW
flp437bP/weLbt96JP7zY6uY7TJyhGZ9NmkAU0h9zyhtOegykZ3dAuVjfaYNfkDwt28WvyEHHlNM
TJG7GEs87crmRrWww+VJXDdr5qT3+cX9jppAmfJuhwsWbG9TYaEK6L/cTnL++PC9UFvwBZ0/VeO5
hn3EJyz2BU79egH931StOmyxjEonJ5AAeVCfww8SAcgn5kWj9upWEUY4UaZnUKgvVtEfXAehUfBg
38bvk5gsp95j2fPFVVj0RNeo5fCIsLHwu+FrjIVTJLO0dtCGmdTGmK7tXvw2cqghGfY9T4uvEwyB
3Kd7NincsAPqu2/n5eBju7jOajfHraft0rvZOFKNUvMNVQC3lb+vxFrwXhkgMHkS620oSIymoXOG
lzjBK0lSVxnNUheFipP89pzMG2I9LAkW+T9joGgQ3RbamZDqG1Uie5veorVDYDrLOdIX7DlESUtY
NAL4ad9p+9tRd8rOGFIA3Qz6ThmEoxBePEZY4zvV5OXcLMyJZw/nPKHPMIhZJ7B+iPmQKKm2xi/X
USJjVcnsstv78xxDZEnwAyGVGSWQGIg2i9nWmDDikQ3rqGQAxsQb9tFBhc8N3MUfPVOzttZjJKZK
Nz+z8UU+PCGH9/UEw6s3Rl3aXm30kp5/3RNDbISUapdgmSdc3Y+1kr4U2ByaoYJ4Gwn3CIfJDU+Z
T5wie9BMck/aChQDRkWs0gr7rtJafYhJxOZ5+twDpZWIyzyk0ZQVH64hI29IcA6g4gLga0uC43dc
/ZQg9m8WIRwvQ06BRjdWlOPCq6RGmADlimuj0LhlM5TYxTMYJ86R6ig5IQXkgc97FNY/nD7LPAva
hH0hF3zd6P3fy+GU6SwOTgSQWOm8v97e4AGFGG/j3NXTaZCp+vMdZTjHuABznaPi6nHbw7TNIQzV
//29udeHMX7O0YqH49/f9xTXCeR0w3SMaQrqK1RjAe7dtxNVDrVvG8ttvRKLK/txbFwCzDmRuEGJ
vygKc/zu85TDHbCKMYMo5mg/VEEMYC4z9fVX5x9VzkocWxzg1V5D/cEigEwjZhl8x5URILP1klfV
axQs9S+LEuE0an/o+5m1KxgrvUPF7lUGwOO6vzgoUT66WDU8D/xwEwdBFn1iC4iswGtvJnHx2L4+
C2Ow7vtSjKHP9j+hOJJiqdKIbMQXRYaoWrqgotOGMY2CorO3bk0yQIy1iu7VUoagNN2BkSG7QFky
UmZI/fx62h0VpMF/7Oupv+EX4n3kD0JRkrxsZXJhl+HR1ZeHJSZIfIl9WM166jKiJKTob5gq7leY
IZltJIEtqrallEhiWCZfgq9K7pUUmjKVTX87fvor/1Sanz1BueINSUmIMpAeFCCWGp3iXRaI/GgH
LNdnrOzIpJtC3E7CzrQ4NQg6G+MRyoftTzmu4wFAy+Hr9YEv+0ZOH4I+J86jb3g7YNtDVhnTVErX
G+1YgjHP5u/iMS8a2jSAGHABpdI/iJge+pyQn0TWJDKFI0gfxxJFrbgyULXTEDN6J69m5dj4cch9
FWVRPbqZ8x3+oqJLqRz5usIF4g+03f//IEPD0kvmybwMuSLL9FdZvxCPXAwZ8r4AWDFpQ8LEAOIz
OzMisnm9f9Sr7Q8S8vuCo5X8br4tjc8Pk959x5KA5UUz2OmC7WBnzcfEigWChUiQivHl5x3miJJy
uwW+qYeWTtFCdcn8QMx8aKDEhUPoBkMWsHBybxdYNMwdSHvK8RvDLeX4eTtNLHdP2CzkxOCy06Px
gwFrvw9Xfi8opC9h0YIXnFEY2pQNAssyunRSq5xI8S1z+RpuhzA7Nl+ARHAR8RT/2qLFog3FiQSJ
Ge5ZYtEmfSavu4QsxAaJN56YSKc2Rw+pAypUAjkrSO5lf20DKiPnRIW5HSOPxWp66DUuRxJfsrnm
4ltHeXzBTK7Fqq9X7O3s7H1SPsWMvLDAvcyu0/Gv4/S3y6KT2TYaBDpDCPCY08CnoD8naRRzmWyR
LYgb+UlmQIr/vEWQOhUWorVV10If5NdxLxTjlmtQcfl5MEEKWLrUHcZwki3r0/m3N+s6qf7aqyiW
A3nO1yOxUp9/oeflTwPV91jyJIfWi65ux9b8/ssJUHE7YLf+xmfCBsCdeoZSGhmzA/RSlYvLg2zl
kFt67MSNylRHkgS2YYe0XCAT/o1oZD49HxIybQmBU/XDyAZWgknRisT0DP1Kd14kFgpGmPFXp3qZ
lMRX54P3EsxPbU7mXsEz/IrgsOQIoVcY85jUtFXNcNnkx+BbQ/Eug9uOKBj2o4fxZMjE3GQb4EbQ
O8v/2zWOPDhP8FflwQdWmbmhlhu/qHP/MuaHYIQWaKeQ/j5gCWw8scoFwGAZLAbIVljf5DXi4vxa
dVvYW23p4BgjQLEnSfYBPnm3hiBPOJRpDje0NRNVHXJL8eF24NUlSzpERFBd/8Fykid53hrw5CrM
1BWT0OazC7FSkCG6bSyRqYSEIoBlEeISkBAUCI2dzpMxQ4hQKO5dUq0waGKUz3KCu+hEXrqIj5BR
96BQschFIenuI+xhJZ4LYUJnto+iY7mDQeFgoiIqJippGZTlsG+hn/1x4aCneB7RN2NZWXM1ZDQJ
vgyAxdPkB2uAenNtj+bABn8cNAP1BnNZsgIyeIfKuO05tAbbSXv9A8KOCc92Qt9ED0RrOFyoI0Ql
TLAwUPqseM4ZehWLqwWOvCtnJUHeIrqBNg//iRYcjQX0DEoTSyWZT9n1VtVGWBcwzdgVNoIBUyph
ODdiUbdl/PxPYeEJm57/eSjvPDYfzk+CeSAup7BYxNEGqNXaPA1A4iXSY/YJARRTYWTYc7z4u8iC
PmwXo81ORGlCnxOhwvdEAQF9YEVy3gJyzlNMgG1rtWL0gIeQKOJUoDuswEk6uH/0umcCZeA9yM6H
7x5cX9KKGWByA7dQvKAnoLNeyDYFsMH1tRVmGpe5AojXtmSL/6dDhEODWfRRWLmM0oyMWppO7Qkx
Wxyuw1A+KN8rWJRH3CG+qSvSaVfOm9Ib/OYYCS9ytOn6bz420LeAzHOwBSBIQfVpqgkl5fXqCDos
ciyN8akU65ZvzCq3Jp/NEK9ZKwwB/vYxMhWYymYM8sqGC+7aZ2YG3bKGoRxabVOIWRGElU5Ngca4
C0o2xPGr95BZLS+iQKTtcypoOs7Jxg8yIjGUmsesb3nw0OlO4KCPuFsxTHE2a4ykmJlD60Sx40WK
g+JHuKfwgwXxEUmlFCgD+/tClgmbYgKeo3JyMB3ycC+R613ZEWxdrhp3D5yLP49/sRmgRcQqpgQ/
aJtbFkG4EkaUjFvk0IUe+if7cguZPmkma0R39D+zMgg48qTB7h1rJqh3/KxREliIr5BnwfiAM06/
bUw1Q7OmM1eEdquotfz5Teik67nY/PYnzyuzqi7UHKGxM2yEopafhNqE9+0IcrICgMDbfUJF/IGa
/quKhIeGadj961gG5uE0dX2M6XXVeo/puRs0WbVp9RmNi5tsrtdAV5n3PanGIsHD4DSbugfXdWfG
zV1s+UH/hrtEabgz3ujAlFcjpsuwYA+3OKSVMRcMZPqkOpArfrbEAq9CdFnfuP5BMLNfQbCF5f/m
Tg6mZ5AwnCB5HB3WmgrtYZUgc6SwMY7CVeDJwYHkVxQnf8JCkWudjRug25I+UB43TlnbN8BqcDd2
3S0U75Pht7u06a3TuCMGxv51/fuF2BDy9iX7pb+6TS96PTkbP8+OXkY77ailJJM9zGb8mStbeBnz
p9Pgw6Y/StJ9dzsmB0EXhhbpBfhhAUbPyOhAkRBj/S5PoXjyDW2oTeuU27Lc4PbZp8ptkfKtS2pI
ZpU4MYzvq0MFz+K+0iwsaIPlGhZk8ZfSBuuUojKlgD31IQnxE1SnONBwEL9tqWYpRKoxJE4nQ0rD
jplAWeK3okbsUS6Jlrv0rjEzBgfnWBYqb0uaEaERC31uX7pnLJQsOfSo2NmaACotD7awlwuR5ewM
MfARigSgq/CTCYYQKiOnmCg/BCeRcp4NcDfBoBPbyz/1H2v6H1VcxJ9s1wbVjsW+IoNXKgE9pPax
9EhUKYx1iZZ6wWRmMQBTzu3diNG7SHKR9PC/7QxJjuWISBQ5G11bvkrg0OBLuCODoiP8SlHACJ9U
ng8M9lyQfs3r1wQHvFcZLpc8KfaloCpOZnzZt5ZRILSmhZ6QvtixeqvmKEUe08HuQvTfHWTOfeMa
KCZjgRhjQBdbULtelh7iTicdi9IE6blU8H532vjbzYOGC4eQxINSoI1uFU6tzBbZRvAmetl9q2+d
IFTb2KqgNbATH6thaFLcIGYveGZB94IaSH8I+Ro6NrUsy5ZmmShm+zIwG+jXGxa4qToQJh+nrw8P
ZFWwwIWaqRJbWe//te/w7RDGVnyj8LwGXF1YRljJwbbhRKEog2Qhx+Eedi2n6IX9/0GUFeeAjzjF
B5XKAd00nmgMqYUoxg2IGfdEbLrCEoFEHp+PqAq4O1Lf8qxMKHj/5p+emN+L9NSCdYCai9eTE5KD
gWmFqJtSYHsYd6uYx+lptxbJiRRqj21peRnX9hYeTM9awdYKhdPLT/+Lp/iz/M6YqwtgUVoZu9yJ
SwPZVaXNPncksEvSO8/ePmKi3I3YIZiP3KE1S7PNQmScY1DCRKsIxAP+TLxnD0eVA5jFGJtb8gtj
aHE2/D9rvz6FhVDTnZyami55xfNL5WTTKQntjBPc847CjhN5cpfFAa3a5gChLpAB3dx7IEeluQ94
8n8QDPiCXc8AOxfWJRYi6gCihmxfuNfL6S34PV8W25qQ9Hij7G8cGGDRo2L0xo3FEjdQIW8JczVd
YuwSYHi1thlP27yZGDI/6jTRUw84e1FLxRl0KuO4+hBxER2h8DhnyCuIbaWmb//aEvrbsJ+f8Sjb
BrLlc4xIHhropP0Lw0sOlB+ODMG1LqcV55tgreJ3CJHhafaALcaWMT0dDq4x5nxBGRGya3Iah3ve
/j+9A7RmWF/H7vw7zsGLgJBlBXdfck1xVqNqJOIVRAaGsRxnFCQ8l6KHoSiiKFmTYWf2pgB5Qi3j
mUBNB54tqtAI3xmXLPgfRZIcPZUomgjlCqiCxzFhKru/DUmMKKRRC56WwFVMSm0GiUedUet3Gjki
CaEKjpD1yWqx2KMA40ueAotVZHzip8p76cyQKpD4NEuWnYm8uX1Ep4DDJsG5Fql0nopdNDmssGuh
i+QWS4ctD2MzdbRyANVXjjElWPXHQkfmAExTLKZWsNSMZWCuz+ORbeuiLuR824kHiSwT7XD88gB1
TXG0h0EfWr/uzAVDxrsXlOxKEQTPhkvJ3eBmQwGnGNZ5fP7pukRt/7GuNk5BlHIRKj+dyrnywCyv
c2bMIbxeNlvRlUn4hH3Z9Sz2dVhgvIQjqkwgNKPqGdQgvbF20Pph6pS7rdnbost4ufmKNurwClTI
oS8XASyOqR0auD+N+vxG4ytiIXnFZDVEDcy1OIeRLKIOYQPhB5uyOyYAYpYHS3v/YFogF09x2hM8
EPlQ1Jn73qjsIe0i1pwEmoAW62WWw0C7WiDM5EN2XHgqV0w+o/3Aont8oWWFY4d2IbzSl9WhuBdg
uMOHjIAESaFXkdA4Zyg41T0Wz9qWwX98VON8BT2tVcxa3RF93Q2KDWF010itaDbfhFKte9oPXP0C
u6Ck86s+3NttzXClJAWr2Lw1+/telg9Ci0Q+3sQPxWAU7p51bNZQjo40xb7AyWDfxEcpYg7v255y
+YnnW9Qqx/I2wlDvQpcC/wbMoedoXRwIUVYAoCXRXTkb/a7ZKMGW+ehrfD9LT1u8TMZBe60XRvhE
howjfmj3by6g3/BrvdEOyRiiu36gZQaCrNeUeufDohti4JW7z74nSG4G/GskoMvk2z2hHQ3wlcUO
Hzuv6+SlWexXr03+MbTWHNuhj9fAaNRn1xfrI2d2vmhDyqJVwUT/Dqd11uifI3h1fpwptCf6ByHF
2z5PYAM+cfyq6USuQWdgv1pYQ6mVm2bmGdw3fGbmdMk/Po1af355uS37Snzu2Ndjy+j0jIphP37g
Xaf1e8lnaNuaBPkc6pX72+VGZd3xIxMpnKG98Tjk8vZgK+ZCIty2xGHoQtJrF7of3IuKAw6KIQVF
wubSEEVnJ0sKjvkEmERsYr6YyPQdAEaAk8kwGO4IsMsTrNAvBpx78wlg/rIuF4eDmPF5fTHW6XiD
hgGqG57ShEsNeaa08Fm5EZkllKb3MPldpew8m/c96I3kKPu9m03pJATHpUhHAeOxwDKztj6t2/qp
Htqlo8JEuDCn4JZc9BPJGlhkMSI1IPg8WSKM7xI0apjKs8R/chZOvjxXxq1DwePCLHwxoo/7c4Zm
N3PQCl81+7f1bY846vpoElI572GrtpZ7yM/aNRAbZxCXy0oDl3rPEj4r7A5ic92UloUhIppNECar
C+3ACPsK+37xdNOtPk5ITYsZxsoEo8VcYWt0ADeCmdTPLBZ7u/5JxiEklkttpiQJG29+4QHaFLcB
51GoF4Mn1U4ZtMmoZVOhki3pEBhOFTfgaAZUSKrZRW2Gjikd72QPCNGbtkY51xA1mtO9xr22V0ro
j/Na1mE7PPOcc2hx4H2mx+NgoBPyJYKgyy8679KkKmIWhwi2dGO8tLZmo40b3jXZaalmVI1VwRy3
YBjCMn7uryTT8KPz+7J8WhW1OhO6UQ+XOmDdz/hNW12dstOVV8Q2C1aHxx5y6EXF1jiofWugWqnI
xQbefUuMSDceHCSarUv9XZgEOVCy/bnRX3sANNi1AfWq4XM8uuMl/335ipjxDGawx0DWDynQFB5y
WfC4TyAZtWhQEve+tdA+Yw9burXxF+BR5M4DmN5qzYurXbla3Joz7AkL93mGzabOyuHo/JlAlWyM
UeINJutPaQ5wy1Tmu+e4WfJc0xfxBebxlRCJxXPxxV5UZDvq0O2R3ShFiArjO3wKUsJH2EDKB5za
wHAglrEaDTS9XlQ36yE6smZ8ZhpDz9M+dXzCc/9ZFRr3JXjc1hrMvjYTgSE5jE/NYNndwv60Og1Z
W0iFcIgYBEk+UeBGDsz0qUP846Z3rfqkjZYJvKqAXyuiDzFJ+rS5foNzOKCXAMJO7KZDm3GbpGev
1qxK6IMtlJfcp+8+S5dstjh0nkU9mMzOtVUszjxhmOX7jEf6rOciDxEz5yauZV/q19pTgMDYlNDq
Yw4LEfl5/CA77IqTKj+azG54+y8yPI/KwlKopThWSXSAurtQdgK/04GA+fQm/BWgu2Nj68p85cIp
kWlhYlb0kysFIao2/Qo7sa5dQg7bcbEYfE01c581kVJ5zXcveCeJXRWLEtYVbw2Dkh30RujPbZwI
LcVlm2vS8bY7a8Nw4beSj8qGc5/+WbUOP8ucBcjnOFuvwiqHdpNGStfFVPM8DJt6VGbe67GumT30
SFn75C6dboPEC4NMEk00JgHV2fiwNVVYWRU4+Lm8H/AmplnVqC8+Oj3GVgCYKVDHgrHL2YCc3Umt
VwdUdNzWLIZQ/DaUm9+uy8d+yr1pY0KFQgqqoZX1zGxznVY4CDXOF6/ePnaBmv7RpvhV0e/lPuZ3
CaONHEq4mVK4i29EX3w8Ujx6scfjhMmsJ7UCtCscf9o2IPuSsRQH2wnEXE49JV884Y4Eb1hSub3F
9GtrzhS0bAy+zDqD6uGUlXmdJfTi6BI61mWac0awb5Fl+wzSd1Rq1uMCKJ/xwAG8wxCGHdk4/L3a
HZ9nCSbcFWPk+qGf90Te81YaUoJeWnRjpl4xAXh2MVq8akyJPwU8lKEoibfn6PN1CuIUCUdqmfeW
mZoPAI1pYnE0V+nPmW7yZaTkzLBfEBPhN8xZOcq/x9ei5hQ2eZ/GMHE+XEzu+zhlTn42SidjVeY+
KT0ImvBKDDpc0FQf94xx9rWLObN8U11y2PYtsJFf7eWpsNoeZs4UxMh5RTx9O8YAhHl123Qyl1n8
ndg1cW6EbLC6E6/MzuNU7PoPbxiJrSc29WyY+jN6tI3Ku1/NLvLKZ7R4OV235FhWkdE3LkfbwzAW
4zEeBysBiiNZT8yxyEi8bhjqvi3P3nwrBxnNez65szj6ZxeHiZRGQoiOTF1vgKVQ7UEPkTZdgzZZ
y5EEOMQxoRHHrdcb6CSaIlMA8mAeFNE21vaK8axo7LJy9D19ToCIp0uf1HheMkw4MH/JGM7JUQtX
ndJSETf1nDcOGeII1bxJRZ76ty9QX8/4jiiXXiBMpTPsGfnbm14ndaAUxnZ9gUU9NBaanv9Ckf46
ORV2GdA/D4SMzzTgpVi4QQK5SOoXU2zRkSI4fV3tmGmVo8QVEHrNQmW47UCAvM1kFwtkIoA3JGRe
2ZjZeFgTCt5GWAAIeC5No9e1CgZ8bhrf4xsdJNRKaKjnh8XxQrwEsz1GC+6m/r0jAIRVYF+YvGhm
FvcYTDOot9SSpkktRkrpfprx9TZbmy28/BCw9dBJMRRsRX0a5zEYAKqzOXRAkUGiWim8Fg/426RH
iQWzxmk/nvCqJRE4b5JPXAaE33H7jsa1Z6cuyBFtKmW6sR9uXtan1KlqBLN4kBxEyx6fCVn/5xPB
04fLJL0fcBpCSe+ziyEPo9PRIHTxNyW79ss8XnB7FHLhPQlgA4s6JepwJ/+IAaDBrbunZH7qdH+0
Q2q8qXAY6tDNljAULCj73RbYIyJUDJb4b/ALgwLSEs9km1OCUo/dDaDmnprq6gbpH+7+sdZCggXx
3tcn8y91LNfEgYmZ2XFCgUqjgxnbo+tdJuWO05DNAAngF2La1wSLyYMIShGrzPAF0IV6h5GGXmxA
3skv2fKg8PDG25o97kV1iK5x8WJmZXd/d1qfFDpj2zO3UCFVnVlH50gvp7ggFDFlxly5gHoZdoHD
svGefKiEQfuYLCs4ioI4sX/OaH44x2g7ZM5fVtZwi3KgIUkNiiwpinziqTiJVk67YGbzJEBrgdZI
JnzebrMZVgYultS+S0qA9bpxSEpL3/YwOmETezAr/66TfYSNnwjLByuuED/Kbs/HnfEbSe/84YqA
5hMUE30ZHRw1L+OX7mqRmzLdd5B0Oesv4eT6+gpTGdE+/2kywKMTeWWwGyWRPFIFasLaOIkTd4+3
qM9obWYVBqB6h40n/LDf6O+L26wSAD372sd0GOD6dpzSxMcJZgNXMwvgal5Xw8PNYQ/F+3b6GnWB
CNkkLhDj9YvV31F44WrLXjIKEGEjBaCegRZR4ZcHYd8dMDsp/YHmN2xeOucmNj4fq8uYQq8o56ev
qAVfYIz1pSMxW2Sd3xwiwtN1hY3Ea4QVMPwNN9BgHNyg/l7jzQa6Sc2tHOIUExRPPVW8+8vePTuI
M97EEKnmAAMamnTabaPM0Ttud53OqBjfMYgbs7Zfd8AqJQ2r33tx6A7Wl6i2bgO4TU/rCUgPZdfa
asZmuH8MnffTq5CgwV4CWI/yt5O97IxwyI5+JloCOmASd1Ks57dV/GZiHuQTkFNDCZ+/1KqvUGWR
/BnEEu/0DB4jMUkoTsixXTrjdUpgn5hMm8rXft3t1nrYwcrfuMf5175czZKb9LW7J41K72qkyD++
4T0eAl1TZCaH/qlZagStILU8pLAh4Fyza90O6voW8Q19TKlBAsddPyNmHCvotnfFTCd64+cJhi7w
qzhTbsT6U/MznBk0f9vx62XuYckK3RnDdcb3XI6+M9x3G4aSW4c6nJE8QC4OoviJjzPYpvsEOAHS
w/33BbUB3SmkKN7NUnla6S+P6sXQpgk5kXYLClnpdafZqaEsVfT3vij17QIWaTA9zWgGgFjNHHF4
zHMXt9o2SANzPZ6JKeeSMd2iaaIOArKqyLgTp2eeOwdjlVlm+jOWNcc8PYAUK+4Z37Wfh3EieFGz
uRiooxbVjn9BPyfuRJbvjhsi+zCxY0gD+wnjqE2h6PALM8gwbc9wp1N4O/ohFYHLx0x+uKaa06HU
R7865SnFT9mburPFw1oQ8+jP4Gp17B9/jP8KgQv6KZiOAuFrM/pXTdz2XGBKCO76EjVE5fbjAey2
w1Q+CqwawibwEMWhmic9Q7U7EGPQA+x4SquNMNwyFwtrrlNNqOR1cvFfhiUTKMi4rL2eeV5lQSfu
jg/TmZHZ9UQZaXbOO1mAj03NIBhtbA6WC4bEnwPiSU460awgrzbX2kKZEZ65EJNZ2NuMZMyRyYty
X278iesPJWgKtSJwYTKACmz4qYbVasLfXwduYriuMVsYcEdfxmz70ildDCwIwOIFPE/D3ma4eUPx
QZsp80iZSPozpp3L6ZqXt85LIQppo4S4FNLiZ2soIxI/f/29jq+QKR5sKND1qG71G3kSmJ0HtcV1
bLmqDjNDX9eMo9EFWry7DPmABKHdfxuCAd0p/BAeRwI4mRwNX55pDt0ggOY6YyQZL14QGgHJg4Xs
kacgMCkHcNZKMRPoyKx4yzqFOm5BFCviu4tiMvOVeZ8xiAjBElaAhrM+GWd2hb/lRoZOVDcmnIRa
PKEVLIKzsQp7S+48aW6k2j9PQHNsP7SXplDWeeeyyhBO9H2aIMKrhmyh9Uldd5DSJBHRAyK7z3xx
zZR3s/WHNIL/0XRmy4pi3RZ+IiMAG/SWvrFBsL8h1K0oiA2oqE9/vpn1n8iqyKzcu9wKrLXmHHM0
/z4yGHc5n8E+Z6NL8JsSe5CHgXJ0WkwpgGi4OA/E2+Ys4+/drG1RkgjiP2OITY0xE7Y1GpCdBBfH
5LxrGiM6OElnKsoT8UtIPVA4bjCzRmXoOMwuOhGHfoxvtczy4BKCFkBO1FDlgTAO7DOTJtLDZI6F
3SQho3RVvS6OJZz2f2+hHonliID4Au0XtrxGefhnaoXIVYDW31R1B/MK9xZ85HlyAHJlugZ4YwF9
ie3TDZMPzPZ6ES6bHZfiBr4LMSXAXjRAPWxqTPENca+Ve0X/2idZg1qlvRQznAPiSioI0B5iA8tR
+1/P9WhsypcUp/mTR/c4YMIOcRe21Z6IcByrzc5igPqL0WEzEtXL5MLsfsutIO523zl+rHLbSr7B
E9IwxavT0WXKVdvppivye1aULH/hpYm0glsuoUBwPPYcH7hoMV7D3YJH5w6Ra8PNwgcAnhiZMv57
tVI46jVOSoA7H+OEq3/e8igxEZ9xQ4VypeO/zwTziGDmh1czY2GfbtfJI9G985TJehBbhx2EhcyI
brfwjli676EL5AhyVI4q3DMA19nrnwzzhB5wjl8l0VHPvwsiwNEZnxt717EZ0WP6U4zg6cB1cdfF
iYEUGVtiFLzJUA/BG5CqF6ULHoAMtKNPivyhljkQSCADIy9j2v3eZdx6MdKCjMwQuL/AZRq68C2s
QNUgY1DA36noMW7nsbs6p9XsxmWh1KP6p9PM6aUlQwOFy6S/FT7CbTPbnXKqzCv3NrOrELG+DFYf
PgprZ+3qeBdB3X8udJevYMUw383g1MUHMEERoOCmhPQPHOJfk4WAK25RItAylPOfAWwgsxodug1h
WjCXYlgz68yWjG3VUA7POyrzavKl5KeqACriomNuDalnRhBenHrgnfrXvIPgnqD4j2OkOeKDDstE
ZruBOhqbX0HtNOdVOuNzhDQW1xKmrcYFp/i2CTO+rFYPq/k4d15HDQD/kcsuJIeuugUDYYLVa/Q5
L0vJ52dW6F5PbaBcLWHh6ICRshgH6vbHnnB2Skb5IIz/GCAwulzWi/b2z8xUwaOJPinnmPUwIy7m
Te4iHOk1ZotOrJmmtGFPERGegHQg/bW3LC0U0ac1VMoivOgBEMUP7w0qq52OO5yAL3XXqt0nDQEr
136MmsZvL29ABP8/CiDQEdhGLOlLsbvPUdCxXyng7Z7SMSYUtVf86/gDy23HK7hlny3jAoZF4ext
+nCzDHqyyyvQKJo2eWPcKNrxnJ+U12CX6eaut/1+rN7i44tReTN/A0RULmAUhBbyFUbpjAxpdhOC
tFgELG4cG11Cun0e2q8Z3SG/oo779B2aU0iPqU4qwcdrvkT6XK8GXvjqDiu4PFTvwRtXUBoKkeKR
N4U+vpY3ozv5+nO2eGdMK3k8A4W0mR+krOfbQS7OhxYGhazk13bzElZU3LTEAYl/PvySVkBMNIEg
KZ4zc/f52z2mPw/iJlM9DJM+06chEcgMbJuX+TySHP119JPZmzDhqFT3hghlQaBr/NyqR+UZrBXm
iPWKLNcY0h8cO2ihOmNo9pm/vQIffyp4/PVnNpl768I3UbF5rlcqHTcihmVGhRfIhIpQau85pakl
MfFEMW0llwzI5WISdKHfnKT6mJAXnUqhiysoZfUQztF9omiSLINIh0+DQRXcNXxFUyO7G7DpwxSw
xxg/tw/N6hv5xas7TPbOnNFUbOqBomoHy9APsyVaio+DEg+hh9Xskl/hKgbv5DF5Tm/YNGeUgRf7
dbeSK4MARAO5pYQdj95qFGyBKNLWKDUqagMjW7fNFvT2DwbAytvYvvEAYhS7QCh2MRT21+m9Za87
N2P7HVbGNyktMjeu06TFTIYMFvM0QgkFNa5iWANJ5e/UoX8xlbg37zE9cPv2af4i1c667cJQGj8y
WxlFG589KRvQqs/4P6AUpKihRyQf5KXaKssT/jgxO+b90FniTvVhtlRTH5JWSplSPZz6FYKLLR96
QLGVcIlLrk+SlAIbZZNpdXM8r7MraOC4Dr2H3Vk+RzfVQNlROIP1CQEeDJ/uoYCBuWLCDXfWwBg2
1Y3jZZPMO/T53IcwqczjaZo5dIfJ8TI/O6B8x2LyRa1nJPeRFiYsVwgmdMhG6xL8oC0cYevnD6fY
n5h+3M2SzDcLFBUQOcgSJfxQKpPX6qWrZvi1UJ7Mz5N8XoetIWoJYo0qs8rt9p9G5g/oFDlwbesb
N9PPy358Qed9/rapzHy4qBn5fuOHMJecihye3ry2HwsSftzaO20Ga3asMZHSyWXz9U5TgrjZ3rk4
Gy7gfXNzPqNHUmrmNThjQTK9ER92CUs4Rsyy6VgzkytaXJ33lSZZG+okYK1xVmkb14E8ImeI1S67
KfE8kFCCbfbHpueXVpn8UJlxf4J60vNOlfE6GW1OjkPjIzoJ5u1Fbjz6NOE0tNruC2NZEp1bRL7z
AxG4EXxtDhZt+8u8d9t6mFvj3XNYF/y84q8af4c6j+bifLbA4DqlMwgGQR31GTps70B4EDdT98SA
gEr173q1Bg9Ts14zVl4qv/dOdvnmu+wzr/4wO5r15s+1dcOj5e9OBUIg7NVqZq+oXA8gIvwcFkUZ
qT14bV/IF/IfKOCuMc/MCYhvrF9Jn6dR0obq9gF0fzfKttVm7hB9h4NjPWORncIS1NJ8ge2iWuuE
TYsfbfQ0uyTH3m4mLdCiOY+ous1AIRefgdnMLl7fScUiWbXv8EI54owiN37bnvM6WxfyxKw+xi7M
VL0rieEMa5Oz02dwzTaF2u5pEvGVs+3gDgjQy2g2QUCxrHfdqJE51GtZTAZQ+Brj04hMH9D7Mhje
p2kxydo2K6SDkRcOLlvu9PnpKYiRtmxY1x+lof1obTUse43m/TCa2tP6fru30tpm2kHYkuFzWE0v
4z4dnPHEBhBJ3uDf7fvCquNIr/D8/xxxBJ+y57WmDT55R166+zB7Jwu+STxYjH80kJA+gFf/E6tv
VSwHjPemDSHLqhuXx40y0tAX3BYYKTGkB+cUbsu/BoB0ffKavzl0PhQvSsi1mD65T1erhee/7J/s
Nw5RVX6f3PBv2OXUwDaOTd+/000j2PqrvKgH2RkSVRvFAlPNerUnt5hfjPJGpBC8jJre/thB/wWs
IgLEd2NpqpWd7O7PO/WM328yaEWD26FkFWoB++jr4qxTXBmz+OXY90UXcUrlDOsmHMBiwyDI1grS
EJSK4QJqxt6kYTMlrvo3uurW+WQxKOUL7jLDM6TFnLhom8Nvx74WwWBEtuBQ5EjP8BnGlCUYCJDz
/InRBLYWrFKslMitZMAnvEc6jpfQu+A2HG6rJaLfDDHTC97rtRs+jeprAZ4z+jz8l7WDiQLUEbom
iFawdYfnv3EbCMHQ8H7miIN8AVXrZkHHzwC9gYiPbc3D1pmaPAMUhK697w2XbbePSwlHzN+6Hawx
btvDKSkb6HlRBiMt9bjswmbrJ2ogPFJtAoEDLrYmtvmtu91bU1B+4ZtAniKeEv/092d4yHcg+nc3
T035kEB4QkYOMRX7GEDmlNnpH2+DJDkA1Zc4K5xHESOfPfpwJHZp3/2uuI3KCjeqCeaQHjxGezYA
otBrn8qPY5nWsLucMVyiUxTHS97yo+e5EO1QdGlfB365TAl+R/vG8yrUeR1+O/0lw89+0F29K+uq
WaJcl+yUPrJ4fIvm2QssI2usj2osrBHdJFALlgfQMntWjT1BSVBKFt7GFUnoqIVaD7/5+a0ex3Tl
MY9+Vl5R7S7c0Er3+aufPs86gvFPERjRywMhUvJOryq7xBTjIvni02oljwY66D1z2wKaXnmRh6mk
Nkei2yjAHe89rjc0VF/7obodV22b8FE4mx+/kZzVrcs/CAxMH8gs0aYNsRU+Pij+qFvbGusxqTFI
AsEH5ekjTJ1pJFaNTz7r6mQ+jp0SdKIFMswI3Va/BK85IGSwKVLkTcUV1CL/K8ftVoDtrgqQ8KZQ
x6xMoU7oM2xvrT4zARGQgPHmmaiXxgowj6YuFlLhzwlfJ3P0WLBfdu0vv35Oe/U6YmFAFgjz/C/C
lM4RGLCqppve8aF4fRLbrLS0N4rip8/hLU2qc9zCkP4V94tlBr0PTUyNSt5UoOAVXhdPGCOtho+T
uSAibjA877K+M+C5ZVTNCNg6ve0rHg3mQ0f9Zv2irmbWuTd4miGGBZv30NnpoRBrT8l7d6daZheG
h1rARosQjJDP2hkcHg01iqgLe7PBefocYEJWrq64htLAqcd7alep0GVs7eP8cq/DYZr798f+/vNr
0rToN8p8eF28vs7luxlc/9ggSm3IBnLKfRWZs50vAJza/eRzDR/c6srL68x+f8U/7YfxHP8zKYRs
KQUF2w9lZRN+VGRSP5l7XFvMN4ug+/XedXzWjqevraHEzYNHk+TgJinEwoEo8T9dpqQulA51equD
d+413Z3avNhn5kWTnFubFgLmPp5j3JSL/UuBetrmrVdAVstazumDQpZXeBMKX5nnLL49fL0a9kuI
5qpxOpbdXV+f/Mo/pW1Vyqx4TSvF7ZFMWkYfzf/CZLhsfx/78sb5pj9SStB6lULh4ZUt9/bylaRT
/5MxlxABFIwdnqNuRzMrbfIjq6zXQ2VNTRh1a7D0fHd/IxUWMHysYZjS8t2f5itEndbr2yC+tlb7
ljJPh6eO+4VoeA2eHTo22WTr8W1Al0xlRiGFbUf/tFBZblekEI8SL6bzvih2VXuSf/bKBxnT21M7
mzcu7S/nU4wQGD1vwaczykZ9JFinffcb396zKsfhRaZW9cdVn4zKTpPz4PgmkjAv/Usx6lkN8JL5
OLvde5K1/DakcnMAfr3vbpbMzcC0QKEBnKI8rn3KnXmXovhrBgyAj4WjPaEYeWT/3Jbdxmi3vC+k
rpd1ZBLyNHuMTE6YD1wgh26o7F6FmXw0pyau1aoOP/qAjxnk9jGVzoIx8Gc+76O0kCBCpp1GauN3
M1W+JjnbdeH1vqSO8tAl9y9Sce+UD3uQe3xl2kFQGEBUacwrtXSRT1N4KQpDfa2Lj5/zuAWKbvxE
jtn7WgVIFUHB9qfla8AqF+rl61CfSVmsOjWb2Zpcv73OX10aYzodrKdWnz2tBjtVxiiSYyIVuUEQ
uJB1/p0OdDCuwO08H5mCpYLTTf8+Lb7C9N3s05/Dc4rbUdtXxj2767+MRrVr703qAtwQM40ZFfHq
pBm6LOeIUc28gnqyO2EwAS7tTtvGojNtzDpgjwjTsdB9yU4Rm2LsLLzpwJ/q1mXEofgxPTIvkxwa
BcAVztPl9HmXa00FhxwI9oZIxzvLu9ktrL5mvyZB8mTkaCGumN+cLXLBC8ECLhwKoTLQdPGj1MMx
ubjTP0Zwtb3q6FapM+TH1vLsTQAR6sMEGLe82SpeOOaAMDdgW33/tAYqAwMz46wn1/HE5GnwjZqz
XxgfnHUa2rmT/W/GYA3+8jc6wzpYfEFjCGeD6oUubkys55+CbhHMujbzPOxy6pItmXJw64uXTuva
gXLhdwYW/hYFLBJ92ONoe1OetSFp8syNMogWKqBOmNC5sIMiiU+aED8NfL6tNo7K+ZiWcZnd7ZBn
VL8b09cyOSYIor13Y8pTDc9VWr2Bn5LdWFAiqYjcn42JlkVbKlyks6Nz5U2YWBemKMeSn8Qbpnim
B3rR33ecoJlt+2LWFrRtk1r7qOa8Hj0psHnHaZtBd2DmNt0w85UmZFmYXXNLUVz6LXcOzA6zhHaW
XYwRBVmY11FJ/3iV+F1CS2l96wAcXySj5xjQ8+QzA2GmSfrZa9Oxzyg1zvF5/A0+zqYetxy6Przy
S9rVrkkASyQRtLh44JAwfjjzYyuiWaU9vF2sRQ0blatD6VKb5+R5Y8G7wbiIKFm+w9x7j2HahYmy
48rJo5uP6H7zAw9jGYboNTfoO41ZjWlPx55sVld/1J6suFMnM6TagLVpbWB2neFFvT3i0CMdJTHC
egb+sztZQzN9D8pLGcC6XDwtLKXuw+sMC7CnZWnM9jkxmWm11uIXyow+Tv94AGd7mITZn7bKfMXP
d12s6S4AEls7YeSDT8fd/ptCWjnZLf/xNMR5gV2KHhTSil34YpE3IADPWkIiDoKLfQT3wOOF1cZx
7cJWL6l4/2WD4T26B13/UdvqRDtsE2as1mt3OlxGR0AH8+OOg6EgPaKJYgFageAvX0P7Wa2Gx7BH
7jk1JicvVBTUacLGJz31Hk2UEeZWmGF0EPEorjhhtEZv8PxNgUahl7nbQJl9jbqQodXF/evJ/mL3
uBi760jwIx6ru5coS7568IBY+IPsYp8JKzDp7vHPbaPcUeDwUpfJCF3nSbw5xUqe15IueZ3uRbqJ
qe3bbMRh72MUEATn9YnMvR4IognSK6Hd/5gmkuThykNEL4IWLfadju3TPjDW+Oc6/RtOMAagvgbH
s91y2MEZBvidGhoNC+N3Ki8Q/+Hm7OX49DWA6FC8QPQAn/rGAJTHOHTH0fNryfiDh0xKaizHYg0N
yRrSLkMSwHeqIZi5KZlPYqWy7E5/MiozZgYDEQL0DjlAMW2tQ5U/GSD9Qg+Kwec/yPQHSk2rimqg
n6xBjseZ2fwFuHpkM0BnMfr+IN/QnG2Qrea2TkMcVQQNhTcGrTwiGZjQA1+hvSHC0o2gqv0H3ult
GRw1c+YhlG9nJNcDDwZEafPpiOIUHDOO+sOOpSXAglztzsCAa0RrtESimZlz6UBPyN2QC9jROyD4
6ebWh3gAWESISowby4cNADSZBhXBDRZ0thpC8FsC7LvdEJYQaVTi6IyJO5x75HFCBsKtmunJ1zr1
Am09wKsFB5sRPSMCj47VJw4CbPqYidNT4wA+G1zG/gSC0kLjsUfM23Fusxq1pRinU5oEOSY0wrMX
UQv2u7DxjSUe+smwP/kFe4Q/5NBw7OxFz8tc94d897EajBqnPzAu27e9jLhrf/TQMPkjQhBpx65h
QUMHjLfXYVWV8946d0RvAdQc+ihL3NaoM4nEIy5iXTlZFMxP01Z0N+uoO9/aeHH8E008VmccZ+Dn
IBGRGAEJDFM9tGgMvWlMS2gOGGkj8xIlQZ/WixEFVvc6bWnXjr77/UGeFzHb183hOosGGJ+QArJc
SrgEbjZdAl65oC0GOvlE3UE4seLDHkJwG1jgF6dDFEyzCboalKtIQ6N9JDlPZzsmKQfpgDi6F+Y3
irru5yg+LihkUIKHdajP4I4gwgzGRMHIywmWnCPhZ1qdykwGI3vRIa1Rs6DHwaHq6dGygnUDvnOl
KlbOpAPGGx++CFnw980inJBwloGZCVaXmSUOLthBGXiCKMMPiGaLdASgn1vU40GuKNgML9GsH2Ab
7p5zGe8io+GZvASvSQKdKGj8ZlIn1QjEjlOeh3DeikDtgMuCJry7N+fO0at4nzlAp5M5p+Dq3mkW
jeuhSHI0MDdrPGaLJbGoS3V5F0nJGosur+Vjj2PPt1hOvdm4xc4T7S5bYB8bVEllOBMb3o6+ZCWA
C+AF5pQ+gBKrVhf3++113IViYXfdNQiSOS+sfHMygnHOsBxM5sKTBSowdmNZ7ezmhv4DalJNzPr2
nH/qiA9JR8E+S8k7se153zProRiv0Ajb9mWLOCxf3I+U9DzVVy9aLnn0J28bcqXd5V6xcOVTWA8O
TXg5s2aGBdJILmDFT1McPhZRHfJRtoBPkCrhgcC05yajQUZqwigZmctMZdhZM25kliiODyxTvOuR
s9ukhbp77Gv9dkCrZjzhBVwWX6cecjU4wzQnnTyJfpPYLzqqNlb9KiJc8YAAGWJJg3kBebZt1vHr
n2YaRXMnvIPyHb/GH2eI2cMP6GWEMDMYVVjUoVxD3jyPYrWVK/EvaSSSBJwI9zFi76JoOTSD5yZg
NAzzK1jSYl+wUToRfzi74Vtb+sgDOB/gjcqUrv77WuAdkpxHv4q7EDprJHdn8h9feAIhxTcgv/JD
hUj1NbbzL3MZk6YTuQjX7b09s+zR/b5HAsmRxgYIYFRYBGnL8inyhgtZodTXPlkAwZzJTQ/3qd6u
x1hxlCYw+19muj8P/MstZNPKl2WzbF2sd2q7GtZWhBEVb/uWE3ulD3gCiyHqP1FEFSKleRzuZB3Y
zDNTiTo6sHtEIDs1saewGz51zBnYw5rpjBYdU1WZNVynPd5ux2Exbwl+k9hS5evoWMQ43WldBzSJ
ACsDqyF8LDXbqZk13nPX+ke3TP8eaExZL7ACCpF93Y9fMKfTJVAwC32BHw2KYN1Plkgv2DGhPzY4
CbeVoINllxAe38izaYnVzTm3Zecf3z7uFRSMfXWwdUWsKO8VSjjYJ5vKz+aWrG/8W/p9Q2Ee2iKS
/IZfIaltUGg7xD75xXQ269ijHJB/VdZw1SaF5zM+zgknvJnvZQlbDKtQdbyvVza3FEyTSRTwLa0F
qD/+Z7P06eYacN2Txj9S4whB5WM064Y7bas76aLt7bKvBZxmFtjHhZJLriI3/MQfQuJ69jNw88Vy
/UZlPigZvBoXOu7Z/cHni6/XcMij0ptctzbnONSd5Go2hrpeENw++EQ/5gCcLMxo5vXNT+/Q5RHO
wpZmmIN+1yoaZ+A+UFqWc3j8yYd1E543kDrUG6nG72eYYqXB3o2x7BlGCcbIBEizNAmkK6FRilgH
BK+3gPj1WvzIlD4v6sq5aMN3bb8tSLIIL1aQf1rorP45jeorfSCoFGKJQVAq7gkDGOalOBhmybEa
JeY3mfepKIiRqRT74ya0CczGwl8CEZXkY73yXnah+C8cARFx9xH9PjUqazxzb8cr3p61blxuTm98
mg8amgaA7dzGbHDOdWubIEYNDwMNoJlk1pRGU3hhn/3qqhl9GMxGp/BTxadWLEHLyvFPJKK535iL
yrnZ1BPItZx6qer2qb3sWgBYi/QAz2rS1eefpxvC5DFOnCtHemrnS9UAE4pWt28O8JEFOeyKvepn
9ev7ej58W+B9eUUYdb3AjxmiDrxOyWzfdGF7gVUcUrwEYLDRKdO5d0E/UvMflY3Woo3rm8VU0wva
H1l2LWGvMc2bZE7Lmpa7xXO90tjngpPu9dG2Y4EHriopSpvdezKbnfEptokB+UdWrc0KkYo4FkEq
AC380vx/cSJW/cHwrz8ezPi5+LA2mNLok9ZEu0ci18aWlbZEc8FQvyYwoGLSqTyOC3rfzgio4AGU
vsbLv7B/anjujk6jipKrG+jWl+IjvOPCCUzlU7fWdps4jNq+Zm73pSJbo2/nrUs+ebE9zVCTwWt6
W+VY6IPgnUX8GUJnaQ9hfaBJJm4pvEzQnWxujf9ANE7+Wmn6FJ4ZfHue1VET3/bQrYeFV52tOib9
hf3jHZC9iIc+tSn403l6fXg5QiO6P2wlVCpX3AjEBkaBpTWA1dUL2pAe039p5RJs3jF59PleEcc4
0BZGH+YuKlx7HfGSkEpqnPhnTOGBCZAwOICRbmUxfB6+DAa8OJtAXPybNmEGExbIo3L+sbd46vBP
wW+mY98QGUt1k7zmb9jRo/ZSDKR+O8LqkGhAizF6TCMgbABm8YEzm5m/sFkf+A2zLYXoYFM8Bp8Q
Uw5U1DGZOYovpiIMBzhvhUnDvbL9wwdDkJeDOB6b0AEhcKwUn0NKApvTSZr8vpxzzBo4UjZ3+vjx
u0+ZoGscdbWlkPrJcKD0ixnAA73D+W/A95vjbQvDO6BeDrhMCqXtlklR9KKy8wn0Q0OXJssnVeGH
SyWyntzis8YD011yriJD77rtYBkt4wzs2viCyu1XL5sV+R5aOqg2ZrrHfPM1Mmca8iiK0Imi8IzI
TIH9cTLhVBAN/pycSIJCdciNr/x33/sNW6Qo9cwddQZ7D+ZTlY8pAXMF4Ex/Jva3bAOutgE3Rw8u
WbmF3YFbBdMK81pCRbjeGw7xNQO3JRQQOhHkUNwQjgryCKW3iiIdd3qOsBQR/oP2erARKXG5EsMH
9h/2JAYw10mNP1h7GJOkveWE4HRnmgtyFcI0pYJKKcHWhGWlZo2RojffYudR+BqtxRgqtPMYMhbE
i4aFyFwCZxX6XEYgxkwqfH7xjMtkicg5HMeZW1uvuXQVbe/CB2rcjnmd5RGCEiwXGlMf3jBdE06t
hp0SyF+u4bzW3V/8nnvxZbqQkcnG1Rqq+2Jx8flyzSY+THkdza6SWnzJ2eER9c5Sfppq3QKOtqC1
v0QSvnJlkbRDTWg+uQMliCu1bpNyfS4M0tbrg7jstCSbAAu71TWFdsggbSgJQP8ekUHMQsXugGsf
QczyDoTYSSRIRvimuhHhNgXheo0iHJNfcWNjkMLbke34ZX/+t/IeNm4fIXgMyGnlDLyTq94N69+e
fUZKAWfJ0wHPIJgbdXC3HmEvVtd9k53f69mpeUXbrwzn8+tUNDpfOoXG8P7g6rG2IeUNHLE9Ehod
zEBCFW6L+1CigFsckb31fddlMAZXUTdjsRXBjUP822Em4hI+GPcBFzCuQnqLh2LQHhfEbKnLNqSv
2Q5OHal5JTZiVSJEp9+Om2id+L5WPCuCjxHjDCLQimrtJj8PJiZjzf0LB5ifu89ADrgcGT9MzhfJ
JybTeqfuUCNK8MAAhwjpEeC2Y/8209FLCK3TkSMbdyOV/1d2CUiimLeyc1BKoYgRgzkEKcQ8jBjY
jCRQiGn+KCM7DYKb90zwg3rY16Tt6aSzHCrc7vq48XDMQLQ+yIYJf5AEr3+ZtztZYOXmHPiH/Y+L
8y//ba6PSTkPeD9Qzk3kDqijIOodtL/41oGZY8bVLi5H/qzr6eGE+SaQx8Nl8ecG/mz+QYMaRIPa
j3B2ImSc/nE4CCJKOrHUJhDB273imo9CVOaFnErx8kWrL/8NoErFCWF05HfaxvkQEwG1N+wkARxm
cfZ3xWo+7h7pSsEyvmKqb6xb7nqJKzRjOLEPYcjoX56pEQFv4PRKuMA9G7VLis8+2TXsHMNmhSWI
0Q5gXP0wZ4ZbUWjWE+NL2VWKGeSAS1zOaG6AHcWTtZwBhlo/Gy/kSKFnYNhvjgO4NEEVf8aldZ1i
dUwPjSv6QrDZ0/SCd2neQWJngJq2Ziac9d8C5d7bpAvtT4QDbgCiuAY5o1vEBN7Nuk2kh1VzqxvV
3mPXpwa3Lpt3/EjubnK1kZrNNU9ZXpk9x71xOyqXrbMrHo/oc/Gr7MW1MKvxhYGVhkwZbR/q9Jf3
Wp4nileNvt7TRCRGw4CbAluH6OrxqW0HOIbgOGvlZ5PzAmRS8zTjNXlAh/lsiHlxi9XT7Xs03s6D
g9rAFTXRlve510zmr2WOb3Ad0q79TLpKZClW28Q/Vsw3nmNoRTjPasa240DzXdljxHEUwBbNaADM
fKGpKlaahzEU+wa2F7BKTLadCBgIC23MmlRzb8Q8FbcDgZnEs348eRZ3O3ECqsc99lSeJny2MveA
/QFCzQMFMkRUvBBBgMXH7MaCRrFU46LYiySwAJlIblx2uAQZhJilfwQaYsr3l41yoe6J886H5/au
EAADVPXB/8JvjVHTeqBXrGwy64wTgBrJoTTNIraXcoFz6TK5JyzXe7QTQzQZkP9LqaVowGFLAEPJ
JMtwc0Osa7EnRNx6QtYm0iSDgWmzKGocxblAxpn97G0D/wPQjOnXKUxpYwCycDLDIwf/lS8gP1a8
eKLaNighTD2rbSsOfSrtMTUsUGIKfpNziKHyiZLvf/8BK8Drh/OALIOZMn+hmoJXjklf/nYqya5K
6XW9zw5Nntn+R/39L92XaR1EE1ryJfG4Jco4cVHH7WDemZy2YHK8xZ7DwPVia3TBj1k9w197vbws
8NUCF3izxeFXKEnN4jOSHbSoJZsspEpyCQWpHg4PMDiYPMvsvqFgR1ueJX/6jN/1dYhAYkSNPpK0
ESkNTn9dOki822fchw9atQu7CVUgXj13/nzbqHB/Zq9F51jE6PtaF3F1zeK3VS/KLYrOSTbOIdqQ
+6aA4HFUiAeqjOqf/BCx/Ry+HZluyM/6SNeELlzjvN7RiP47v0/Gjtie3Qv0XOKUfzNRNYn15iPo
UatuZPgh6pzPcNMLpNz/dzZvrrP7rIUICCVYkAYAtnqIYydzdg0Fj7LgAq51Z9cNQfDqmGpemHGd
4CyCBmopTgAaXlJgY9c9C8aPJpGTQmgmnRyXmGoJ/G0zYLiYnQQfiKuXOmImib0LRzijOLEuBjeC
pQRo5xHtCJsVmBNmgQxycPVYM1qmFPtwhKJg0KTgu1fWm+wFBb+TsZjMiqlsb77Abk45clFvW0aj
csRTHk52ODQ4r/jlNqNmJHcGLO3HFmZeIU2Y91uAdeVpSQSagulMR6SxoLdXY14FgWqP8bjr2iAh
fFbr0DRwY2F+zjL3TRRHe9xbV6yQDvJbDolOx1L4B71Gy4ftBb76cnq5/YAs2nJZxDIFKNGHy1FN
HWId7mhVYz1+g1U/4HDru0mMtYaMB9CXTnys/qolxG+6JHYXmNjUgRJ9kAUzXUGZuTy0O0R0a3+9
ni2hD4Co+E0IpvYsrdcQ407jzSDrKegal9CEUGaX+zmUP6h37ZKa0Cl+zriH9AxWncIBFhwZVt/R
eDI5wXWdqWE6fvws7pwuB8bVfCQXu468+Xy8tgWEYSYR87uocE7b0xgk62PDywUlK1aUskEyZzev
fTp20SifvQrs7SzJnO0GhwsJRj9t8wXIlGBy2FAzZelg9YPvuapDCR4HNshmgyWfSE/vnpJ0AUPP
oGgvi2akJE2NgQF2P+xTXSDX9TfHUaPyLksNbtbTWC5Ln8xkmKrsN6CvkzM0Vy2UkeRcdrGf6Q7B
r7WoD3YHCw0rDJwt9r0V//Kn4n/you+kXnXgh3UmgJ7Ij6aMJjoWOBCWKIdzjz11ED/CbjTwBWG5
7cqlpFLkfk4H+9vfhzDsJ0QUZVCHdJXJ049GWnVIC+lOMHck3oZp+qKCoWYycV8t2HDg/zhEJuKp
hZSfFtne7aQKRhdRLMQrWeF4baaoumBnW8zWc3NK15iO+m5F1JaZTv8TbvQR1uH54PCCPRfTWhRA
E7jhzg7tB5lTF4p8vlmClzHbekbnsEaXbDyCu/O8jjZPFK7wQEOsGPvRO3p0kpY0NSUSBtdHeuIq
zCxz67cT6YIqlhBMczDnglCOxAkX34JRfjxqaqcpAWxv4w1FzQwl7UylmJQjDx4atps0yXcORI1T
E5BpKVs/+Xj0yTLC+Sxf4sVAKA3xH7D66Zp75ju6xRShT3QRnFx98sLSF0sA/9IWDS/jFKOAssVk
8+dzx5ZMJXNJoMBpfXi3I/eu2hKYMBxTVm05m2XXKjBq38sR+wwzG5eLyehzNugqs7i7ksa58Khk
jVm6gDpHss6Vgxxhl7gqV+tN/9iFh77f7Ggolwzj4kk/eFNC7zejZyTtxgOSyJuU7bbTHu58oiAg
y3OlMASGbo1IAOHDEt5cN5yVI6mrpY4nBoTq+RcKl14H8mMYdsGHpvB7xrk0rwvk8hH2n3jA0ROz
vowqUY0czj13g7uFwTWVemVN6BA4YhChiZbkErX2/IW380UAzeFJ0WCxwzwlseTkHODP/ItjmXWH
QgRElUKvj5NSjFOcOFvZxgFnwb3s+sxrgTZMZH8PJre2/4LKMJ+dC3k5JiGHyYs9LQtg+ljvyZO5
qlkwSmAzg3AgzQNvG400791gAHW2H6MXk6kphciGT6Mdvh3jBzsWXa/N/BCJ+4nnAa+BM9Q+TUvO
cFIq8yEBbYgurNZ4plI4SbHFQAhjqXdYdxmZIBFKCEiVJw5ulDdj2okIwv9y3rHN/8G6ZCbI8gXR
BoIft+wools0x4+XMbarxQtK3bFGr25JTufMGRU9Y3RHfCcsAlmkju8eyJDSN3uqCL7FefsOW3qc
BZeJwjYVU4ex92qcXSt1QIPJmFe2hvvLfK84yz4OGeeDt1ngcsAptsritvMav8YsUB3nSRsZUCSX
6MeISq54EWRTZ3YLIGjGypqPElG2YHcf/x9JZ7asKrZE0S8iQkAUXuk7ERXbF0PdCtiDouDX11in
4kbFPadqN4qwMnPmbOA19aBG1Ig4bsP4yxQsmQyWx3YpPkax9cOgGW2ef+S9y4UrldmLBerHfC57
eDr3g+cdlEj/YAMgL0mBMkhZMFmd/S8ZyTLlHKFp4bNUkAwGPaYp6e4PUlK9WPyRZorXdRuxR1Zl
CngjmfUWr+djO8W3VWU1ApGZpBaYz8Mzd9ID5yHEXuLQbw59E15uIjvv6XzNjX1JxdLCcMIem6If
lYRicXrSxu9qUj4hDugviyQYqwDWga+NCoDSjD2WlD4g8B+SR1pPkzvV5N96he50+S4s7zc99AUP
FgIv3VGWT0CTPgQRMwsyOTZ3d9pXZrw7LlkFFGnzaApjJom8LdRil/Dq6ggrTHXP1vIGeNaxs2JT
S0tzqQNGuetOLMeMi8+ywP7hnXx36pe5W2tkfff5AC2ddaLgdUGqrpNdExtDjMPW21WOE0iVNTEz
HinMHlcmdmryVnY3phbGngZfGUY/+bQlN73G1lfohLc/bFZng6V/gn4+DKJapQJAZamtOXv1FH4w
Gz38FYaqxznnxFxKxVVDuvRiQT1Njx43gZiC39HxIdGfHYlhRB4UVR7QaMZtwYMvvKFrIQPNyZM+
c8LjlfNe3kZsA2zV10/oxEv/l93wn+cUBmoWw8XZxUaNhDhx47QmTZLHVT78vPfZp92CXHg5O4jI
BhihheK1/KOMgFF77Y4PW5dstmAxjSHtT3ZpTYyJqPI2nq+YAQXBdt1fN7hemhwGOKxTqXi2BNeK
M29rbm5JzyrUGA3t126a6bdayP8wO7U0N5c3zQ4AobrCasqMgNvvX3IeCPArYgwe6RxBK+7ueBpM
uzVHYPuv+mR7yh+H92bc/o3b+Cfy4ErzO7QHnTkaV9PPWF8Ac1kv7reL/13AkWUrwkl7iYaRvuDh
vyhedRX/AkJzNekS/WFRGR+yPxRuDTegEsY9IOeYO+Xj8DwAACCNyrEOqAJIfBJmm8zBgFjPHchp
bc0k+FIMsWGZJqFRmXNnvYYLnraNO+Vaa4RqQHZdSpulIGXjaizBY0tw+vQOh2lAlO0MTSUVZ8/h
MKQvT1Npjh8GdR3H7teIcvplsoUFeSYNxeRHgeGnL/vis2fDRQkTG7eloYDDvKWmY/H8D+Q/xxr5
hQSEH3qo6IHXKmjC9DvSGIupJzPyUwj9N8MSZFVQp1df0DFINyLqAf6x2AVVd6+62Ve4QeKKSiv1
E8LNATVDMHp63exRZ/WFMoiNxc8tpy9AD0S0CdI0FhvImK+pYfZPILzihfZg0LFUmXVYv8dvW+al
PUVnVKGNU8gnd1ARciOFGNUpeGIcck7X1UfKEetbfda9V7vtnP43km7sGWOZN9IFLLhg+tNk34KD
BixsKuMlEUIoZcyd0cQJOU75k6eWLTPhTi3HXVLeQGq2Ba0sh8AWbQ2qnSmy/hURpD6BqO/IO5C+
9Xmma+0G+iCa6gPrKE4ewD2ovd65M3+o7FFxJGDniTERTTLnFZCScYsYuPC/QzkL2M4hZAonYB5c
b+vy59P6FXMcrpEomgPVKhLPIVN1KjJmKSBMHGIFwbi39aoBsX5mIJaQIFC8KXMKAOuQGQtWTrGe
BPs8ov3kExfe6sUajjedhNklYz6DPZsW4q3EtEu/0jOp/yBvou3pC9+xOxIUrhYdCQ5jGk2ZKcTu
FQctHxooxcDMHycenAG9IMj79rOTvvzf7QXSn3VGotyj7S9o+wx0ZQKMzI9l8ijtsYiYhwwsKH5k
fPRdY4bLHA8grB+zO4E/Prp/QyBh3QML/JPFh4Yb/31/ePoHDcB9dIfLGhPwzF63IRGBvQjJ7fQP
X4m4VAw21gc6/S3MSRZQIreaDwNaHCaAwvH3pyfSZn0zvPeuZS0i7+Y1IW8sMxLaTK9ktzMWCWkC
nysialco9FmQCk9G3K8hFhi279eW2AvHzjzEYuoIl+Pu7HZsnYHzMx5eqz5tx/xsxGLOYLV2jvgT
OYGQgvZyTucXsCbt1wbPa2WCxpbV2SuKBsLLoDLdoe9Open0vtz+HRW0Kejnixmfq+qLzJE7HawJ
MjQVSo+3DwCay/aRY6/1MU0jyMLSaNC9QWl/rDOY4Pqz6NmPvw5jZPjpjk6ClFUPLIi0jQTHj7Wx
bM0UClyX8YLPVcoG3W5wFE3WZZ8bmCenmGIeaJ+jHbvWnzX0kvo0nPQIKcRbkdgpmBIIvInAkhm8
4B0eDjQk3KHZJWq86eOILtgaG640JvTEZRIgdU+1RyvokA8fP49h2kXX+V8k0VDRnhHgxPGhxnc7
Y6oAuhVd533G2TtG2dvayCW22A5bnzj3Dbxz8Nqz9oDqyGI6UbymwW2Ci3fpg3MQJYBUX+DeUFcn
SOT/DVgkkEAqHeNdgANegc9IJPpXXmP7R8QinEJ2uyZKbgYGyFNrGqMj2D5xnTdhzkjPW/yLGLDb
JSAgnSpT/tX+Hl8juHtUOJc6hJbWKsUundp6CR8Adlt8XdcOfTiJTiiYXuhrXAfBjDAi5ut4A08k
fvwPGzfWSMxHYk1Pq32JNptzKnZCq1Zy1cPQzHGH4pofNGzCGB+xxEH+yqp6WPki4wRdqVjssEJ/
sFqyBlhhsTD9BMX6X1qQan0xADc3BttmxnDhgMNUq0+AlVrk9jhfT9NKOERNe2evh5tUbg6AnNmF
VbzObQrRgcSPC2bnfLAMfMxE+SjVGXsgfD5c7lVbG5p3OEBj7oGxS5lnfGTlxrydsxTQljfnvNrm
1o9WUMWgGhClT55fH2ohK9pH68ua3x2zcsPulcuHyyBEWVy0N48RP6I88oLgwcGVxJaOaYAE0p8P
rJLj4IddOSMnFrId8yR9AFu5PfOQyhOTsdCTKZ2Fq8A4JsIiKHo4EFqGYTGTcNk5SpAHwJpymhis
FPY+qXhJeU669R1iLyeLsAIAhcX1quBCwSHhmVvKYt4VEy/UUBKxYR/wSqVk6vVtYkPg/hinfz2t
Y7Deyc6L+2LZrKCkIFlzapraf3M9SkEMYcgQLcCSLbwvf+6XgjgmbpVgZMNcKd7nsGKVDCwmUioK
OpCuBcL7cSAzwe65Ltz6AUuT6bTcTANmqQFEF00GX8b8oselR1cPPltBV9YXXWmNrwdcbHmw5P2D
kZPeosK14UNHZqnCiXw6BREDRlliLU77qc+u5IvwBy4Vhl+WtMO1kLnp5zP6gj7za/bnPdMukOAS
/uqUFlC2UrFAAgyIOuZ/ORLbyr6z7zi/UNZxRoDDMPuJzYz1kvzvGSjgl3hLYzIYE3LAMoFVDKau
iBOnInDzhUEILEU+8+kAM3HhfOCAUq87QuXE9iVuVkbrLH8hIYtUagBPIrlMaUISWf1yQ8YT68ZR
R76dEyJe7eNW5D9bG1YkbfbLWa5rVhLBd/U+KfjIkxh4HbLcFjd/u7zRZlMf/1mXEa1csOIeQqoi
zc5y5Nacr2W4PDJKEfVkaYv5PyG24NEPIgD1f1terOQPAkYnjGIWJjf+8LBhyN5h9w2ZFi02Hpe3
v+Zt3E/kuNG9ieZmqRio7Z4MIvebyZLY8S6yfRv4ad2RTkMrWQu+2MMW2SEVy3jaEOM3PxCUOIn5
ViqRI7ViFwA/67wEQPklsD/ZhfRcFQ7g2sFnHirpkRUdVnaWJtjC8qT8Rpe3p91T5RVCIH7D8Kpe
zkBylefkejvK3oUOfODnHaYejY5o1ip5mTDGr3bB0/gbgRdLi9fXUvB4J5eOO/3V+NPjVmxXPmSE
AKcCs4DgF/AHCFtkXjc4CwV+M3Rxjzcc1vbdiT68N8KkIzDpZpcfpKaYeKTDKjpc+HiVlXz62vXd
sRKjhB2q26oOYMk0xbB1GiQIId7YKIoLzRqoj3ZfHqkY3wMnMC1dXVwUuUFNQIjaoo+W6DEw8sf3
XbZi1dPZIR3z+b+ZhWQlwW878y7gtbOJZNwUO1+OKKaAfARvrTZsFfTBPwBR94Llx4qHk/hH62t+
rnbacbjjFH5dkr9a2mkZ1I7SEG6COAs6F1/0vrINh6ks+KBpDM+gpZdQz0FvBSsMqOthOnSs98X6
y80MHdbgzh7MlhxfB8BqgAEq8xX6KE1mKmi/DFoBf47ZPdKd9mI2KLeg2TJfxk0b/fuyLvWIFjiL
WY50WWOx45Vka6h8vKffkgMgOO91xvYYRNbn57VmheVL+nla3GfDyZLvhIbS405NvwewYQIdUYUj
rJAt5P/A5iNlWbpnzX6O0AyYKI8VnjxK4JVpyUYOvHzybhGJmoPVrxIsLoOe/I+eF/+F4amgl/YU
WPZ42pYmozp6UwjcH3OtIrMjv42OWkgXjK8NnkyjjYHDSJ9dCru+if5tp9gWHDn4wdEM2zs06B0E
ZBwMjl+ze9j9rXVi6Wh1e2ve/EEublJdMedNmq+w67TOE8m+jU8GvbI5+2DcjfcBHmD44cEe0GZP
m679AxnsFY5gsI3Fxgd4iHHRfIGhE0X47Vn4GAjFwpdpy20D/pscFJaAhR7hvqU0b4bYupgrbaxD
DxPacHZEBQcxsCG5ler6T2VBHxDSW0xo164cqde0cPrIs3BY99rj2elFJzw2IIr1cXQI68nunWxJ
SyitXMwvAyFCV7kp0HRM4WZW1k+31u1uezA6ODw0wYAcSAt/NK+6O5v9nY+nc/hdIs4ari8Bvp6I
p8GackoNtJbgBwvpkZzX8Oe2jIOaGODxrK5Bv3acG0J3OpIFsIo44e7kL6b2n/36Mdh5daDlXmtL
hS0MlAeYF01fU2BzgrnpKh4X55HjtyEsU6jT4IsUWDBRmV5xMLDUvXDMJ2PlYlHeH/i+04LR+gry
8i1mWFpf/oRZq+Gti4S7EkCHDToSlkk4d1hUcDMkGBPU5iOLjcmnJvqnV9kqvHAqCNFqYFejKa9Z
hmLtIAji2vAQglZq1rFGrwY8R1m1VCqPIBQEfJh4LJFGBKIJSskrq0ljcZF7sA8SRJALtlmgox4B
ul+TZpi+ji6u/SeHpmLv9wMUTzTCtHqsmAsdow/n+3HolbOMyJxmOvxY+6H7mf2ioPWDI63K8Ujm
mYlz1DFT5sO9YHD8MhGMcHi5ngPEm1jzfhTCYHac9Fmbh+R5DWOw8S6d0hFNL5sSkb1dyOZegmcH
VMS0kBH2xNJigUHaKcK35F8+3ZBBg8btk938rPKI687GjGQrfcRXSmMVDFXM4gY9lXsJs8ccH6Sz
qO4ujqnPTDC9ywE4wnAs1p2feLN5p+OASVTws+BmBN80dbYVg0lxdxLqdoPdk73+uhwJxoiJndV0
+y954/4yUZUTu0qoJ2tfMyWF9G6P3E/hUBewoHKmR7VnpbWzVjt2viybhAhdURFMpduMQ5DEG6Bs
OhZ4fycXor5jD3GEQ6vTuUU2BNDQGo+hS8MjJ1ghEl8Iq0NVYB3sXjo2rhcQDmZmbbV5B26d7rdE
eaHhwN5xzSic4DzFR2LeIYSxeIWCSWCxSZgxxmJPbtlP7TFWvGF50lSJNh/LVdaEj1B8oBQcjPBA
58Sd0gPRsD4PxC74sDE70KNmvU+GuGMb3Xmo/5i8dPxNGTHeKD/h7aCT1aZyvqbTavd5WBJJzsAP
RHCbt3QsxGWwjuSBydesH5uSOREC9fMy+mKycdSE7wOIXirLuDgZfwdsfCGEF9GBo110fKJy0YTg
tiBi774X91fSDApasjnAasXxusYZxAOb7gih9kBkAvIbcUxzD8Lbr6/ahgIZRVGB6a9Lj957U8b3
vlta/ZJC1/+Dnv5hyzSIh+xPrXpIFHe3ppy004vFD4UwkCjDxW+4fkO7NizwcVze/PJrVYz4jWqY
PJXYsAiXN2N6UdxA+ZogAO+o+/igweChdOuYhTG9sIVnnfCk9DK4gPzi0GNhtH/41FaqZ5hhWiww
D95zT/ufkfTcTm9DB07yl204ixZ6+lx3BBdzhE6rcBGrpz+8MKQ5ZWgCHL4+i7rriZ6N7utH0oya
0OKIE+vlwZgBkeEwg4xo/mQ6Xd7vzUzRka0vWYyeIz3elwiglkAc6F+4awU/Uevx3f+OP5RHFzY3
9hROazHDLuwC7MvKq4U0x+FOb3x+OjQn8pR+dOtvP4Lq/yOD5m4fDEs7T/AtfrhH8EKvrd3/+wSz
JiEJ+tQV22l+Ch1AeuP3iiK0+WXGsnrC4vOuusAbM3YKzLxS8hY6rc856zPdMmwH9D68x+AtPLyO
qkoyYV9iF/Nv/wAdMJiWukjVZHJ+cBDeVf+YPyyvab3+IIbLeA+J1y0pMSzjSY6NaOinyLuOLOxb
UxMW0C276ye3joRVJQAEahhxlyAn4HMiN8Hfbl1vOLQA1PgQnC9st3bWkADcwGt5iFGOtkhe4yPS
QZjtN4LoYpxwqG7iW4BX9WKJX4uzTi5/4H9WlyX08nGxICKks5YN/BAmTKum7RSwPqmDtKii1vAw
B9STdXsi+we/rXQrYiWmt/nU9A4PCfzOGUJFEgivwlGG4csThWzfxcnLASxS9sLG9kp+CLrNoRKh
d/7nc366H1HeIj6FJF6ZEwtmmkmsxMExQxQANf/xy8rOlFPA3a+1BZXyBe50n3xG6hFJepoYYVJp
wKPOcwqfRx4ViKRnPt/n6wQIuBWo5BcmQLF58sNfSIqeIeZGBYJxH/VBsq66GTOM4lYZT1wuoKsc
jybzMQbyBzfffWagKmxpHYke1iqsTe4DA5Mybf+ob1hvE50xKRDPM68zyc4g2lGojxRWhtq/1AtI
EsFwNO4SKMoamQs8CfgEOuMtDKwIUlM+ERu+9x3pwlbcY0JWCvebxyBnKBcrIPiNCMZ4k+YrZxbA
W/AtyFPkmjBWZGO4pg1DH3tmshbwcMvIKWMch6MBX2oZgB6mWyDSOuJZcMrUoeVLoDUB2giSPo38
MicpBHcXofRLmrjH2ZVo4fOZKCDyN7glKAwhZO1h4zCUI2g6sBphJLdwbGRWXwFz0+ppVMJmyu4Z
f115tVKJJkc48UDCbJiPKaRlFQujg/51MjwWsbrDvE/nipH83DPdMXQf/MVXnFSsr5GT/iujV2uG
vGlS+Y35WbfjRTR6Np6IOy2AJEwKM38iGhHwYGOYneIJhPWpOSPQgXijENjIjoWuUuHivNOsO47B
a6FdQ+/XRLFjZ4n01cbxF4ty/m2nuT8Xxi/Y+g74rMCSJYAeyoMpm2P9RLY1TDkN20jKP6Qpa3PT
gQFNqQmJmmCZPT6X3v6tWDnUBYJlLhBf6XMU0JYp4AynYnbHMsyWoRn6bKvLCR1ECZ/17n5HlFey
lb5uR6o28LNANjg5MzYF7R84kuuxVSeJ8n8qQ3kz9+MOK2CCmND01rPn+MuqNhuzh8B8G/aTCBnm
lKIGCjZ6dj1A3o3vhYeJo42i9WXe1H+YpCAofOyvZ6DrRgbwgeAN9+iKbRIE/AGu2bhRWNm5wnt5
uBT93Vni/n2NpsX4iC2gxgq+sD9LSi5Ai5PT3rdZN6+O5FS/xz30XhDZvlYLL2zgtPKc6pZ9iN5x
H7IAUJvD++mVmGNlqrcda5vzK+mP0XyxrVBHvU/0/IopCfI4NhBYRcgn1WC108SXly/4+hzs25xM
1MEMbEajPJ39PNDgqvfQgT5WQghLD1yQZk6holT9PJVnWZycTJlfG6cUadN9Z4yHrCxe+vyFfz7J
OI+rW2huCWXLeuLIibBOD0rFNn5B52KyDnNVCnfrYop2nSbUo99IhZuUPkOSZSc73ffZbZ70ZMJA
wfjocdbUsq9aSc7zdxBre7TytZgm23DJtwBJwDliZNn1Y0wgZsI6Ine1NU1851rJ/D0KtR08EIb0
iBQzBGw8tDQZdEzOEXIkLC1vOgiwu/SEKoyDF/kUmP/bPOVYDvy99hMDHHKMIR3jqmfobocHHGdO
7tC2lxNAiTNUY7THLE/Zi0Jk4JZ84B75hPkl0E4b8oVTKw7c5eBYEUhuCcoAS09w2nCs9S06QJhq
rAplsfBCQsGoi38gGJ6glZgNpDm3mlJs9wpiiYVg9xVcSqwMqAL+dRvotxCvWQ4Z4NaGZoAmckte
YAC5e//a9PJgIJI1WB2FTOTqnpuSwBBVtm567ArtdjkRcNrktXnN4aeqsHW00pUevgBczh6OkwQo
fy+OLvkUaAKdhRcoVDQ+zLPo7CiU2Q1uvxpw673sPsAHOpQR6KdSHGDYeFrf+xHTDt8ItJ9EB8Om
JXpGdC49wgjXPc0CVO3SgRCYQFbeAYmH99kWjYitJb07wTOz3h+rd7ZebFrkKR9eJf0JIkIfjZZ4
uLV32qjJcyseFm7Tgero2wA3r964xPSZcwt9CyRLtlYTbC2HN6eTbcKLIGDfnYsRvHvBe7jSu9kP
iICcz597RScxvl8dWbM/m3aDxY42x/lv3Y8bBr3sY1hnlNs6po6v9JXRHnPemwpO/2jvICAhgu0R
3AECQKhJBxxA7YS1zPP4gtRwc9+jAbqUyVxRLDh2gE/PDXSN4wRyuXCa40vGZz/RqVJcQ+7J88N7
A2W44BN3J/wOvKdBEAaP1wwjPLgG70DhXjg0LKdhNb9lnyfu+PH6UX3Buq3VHcBpJlRdYmJqAPGd
j5CEfvD2VJv45zz+qnRu9HwL9rX2iC7l1HlUH6Q7NeRpxHsmv/F2OPu7nOYE8ekNtxgLjtWgnuQG
H4v1G3LW5Hj90Qal8jmEBebWHSr3Flq00HmIDHnDMQ+V7cW/05oOZ10jVOxllYugLEuGIYhnkayX
Hww+/zmMVTbBhBjXi84NavSaKu5t/ZRl3H28RRwmsB3dANgJmWMvf7srB4UpANVzslyivIFCt+Cr
QYeowdedFp79l+Ej7FrBT9PN2UvhfQ2W0EpUc1cPOJxaOECQlqAWk9IpQq1omkkZZyLkhN6IODnc
SStPRYLYezh0jA/cW3Ax9CIIdyNcRgDX766ECsSvcX6zVJpVysKtTine37m6rPUJ6Tzd8cfisYcO
ppsD5cOrw3YAFQ6N0cdkw6WNcxTVpkEQu2303MrHKivf2pOOcwsQ8Z9PjAYnmcoqLaDfiqQQKh0F
1hlFbEM3AEvRSoZUe87Yrrf2pkfiC1+E4zfDtS0f2MgLp2fpgGsVG10q/pnJtES995v8Bp4GdEKW
EInfFsBK9uCPVoHo5chQPN9zYPUtlgF0A9fsjQcrkza/nM6VLljHJL6ZQorLeev73mi80cVWmE3U
QpCp9m6BU+bpxf4Tvq9oWDCINv5xKJ7u4wkgbO9vDpenEyMPZYXt8cUnkgHaICdoLibljPSlEjNs
XEKEX8Z4mgsw5R/mA3g001gNtVA30OJhxm1wgz/8TNNd5CJsq8Ev+rSgIBQyf9H4svusGdUS/Ebx
khGg8luZxaFb+2d0eW63ec9uV6iSHL+9EyQwDuXYvdLnonq0GjWkg13ogpPwzGrY5dkjeQZIlzK5
JoIugD9CToQayjS0MTkVPDtPuKckhDVVmutRWUXNtAcf7B30JOe57i0Kw7tmmuZ8f9bn755CbunP
8RzXFy2HC0IQ3b5zb1ROGxSCp9G+PFn6lyYlslPw+OVNaS/rySDyCNAixZ/0rmAFHeE4fEG5BY3v
abswv5hweS5L8MfXLFMx+7eHGlG9V+RUfrWpMFQ3kmFnk8p4vUwwz95zG1DBcEkHcZBVv6/S/Vm/
SXfQlZg91Q+8uAqA+H/hJfd+eByKeUrmU7zZZe33DnKIm38Zv9bgGL2ZARHubuf4m/l6y0BXIKr9
04ex8vH1wBgSEfIJalILSEVqxTbqTOGChLklTEZgIec2pmqwSkU4rpTp4DNhPr4vZbR/aLEjHXMD
XCyARkjcGYEYP1bb0mFkZMAFOP8KSvggVrWIVmb3Usyyb/12DwJKlCX2TFjm0oox4ub0EuXe4MV0
ow42EyrF3AyHpBaFWKPezNpjRAr06DJmNrvN6nAQPyM9xkBarJXfOJEn/dk3ha6KWL77q8+zFnS3
cLd/+JNJik/Y5fuHRaL/rL3bHIYf4nyz3FXI/ntO1wo+JNu+C5t1m+fmwUpmXk2A16SIbM0hK+9p
4Mn4npQRTx+A4c/fYueZsWtZfpZ7/Wx39+nngx1wePN+ywZ3hJ93x064nkuVwxDBQ4JlgyBfEkuH
DBmAUXWJmntYcjbYaXTzvVN3c+TVa6eH7R+MTuJv1NXwasnbsFB4/h/TfshVBRYKqaa0x/mmE+qF
unD0LgCUNjINN1fm7oSAqz5AFEYTDOvwV0390CKmJBzavcUSNFUUTmDTUnAlz6HI2rHS2TgcDxIZ
b7OHO8jNK8lmFUa/yx/wLrDkRk3PpPSt6xLP3++igQeK6wluYrDYQer16O5twS71vudXUVjMr/QW
mRRFXHLW+Ia79Yhg0Vgf3URfxHMhV4yWP/+CsswiMYrctl4DSIfh/OaiO24+4RG5f5I+Dv8mUCyy
aQ6N7dfpHs5VuNbRWX7nF+gAfPvTD2BJ9zS7f7H5oRLbbC54FRZNJA+8rgcgT7MECswiORxyTH1c
Jff5FU8frJWXDS+W05fHNp+A4jCVssvciJ01zzhzCxmXXALWPRhmc2bhGjsrM0AZiC3SFAmBOICv
ax4ixS6neCiP5DZq8PU9GVFF/C86uj4cEfke0jH1MW7qmc/v8VH4fYanCaD5t5rDQFXoADHj2Txn
9La1ztJ9ot6DsUz/uefW/ZhjFmC8vG0ejj89c3yDYcTlY2KEwoqCXTmnbPWxgndJ+lPBpwh3s9tH
0A3SZt6+ZuJlasttMy7cd+1xv2OJ//PZ+XrA+9+BVdeeW18sZE0VjwOKMYjnEy7OULLqtbS6JVpj
Kbots8wN7ki/xbdUIezNFksM5wwgwOeb4kXJJFOxSL5Eymfc5wWGghe2q192tespE0bCBoY8CwrV
qoMHVGPd7u+wcOZAbCKD64S4d6n+bHL3qvmNQgj4fiaf40gl2hQr9g38PBANUChwBstwrxlwx/ga
DfUE7wv5En63u9eql9usm8nhUuzzbsBnzGDQ4WryJKoGcpRqvgdu+3O+ZOC8/EsmsXdAK4deajyY
IZbrDqKLQffXWPgQZddpVTjstWTN1VecX6XT4nOCAD9+a+7rYzZ/3b+8JnZr9N50S8iQvrYSD5Y4
IoMTBgquX16pOc+QdvKl2n33TCZkbbcLDJbTb9SZn8nz4emrXMDtQz6BmK2aNALHfQQJWsD9Y/z6
28JCHzFM/CFUZioh82vo3afDAY/4e/FGmmPMWoIX2e9iC4Ga49Lg/MNvQSM8pJnfuggzRw9Yg++w
zHGY7bH7YC3H7o2jewlr3kUB5nN7w6D8cqiHDBY3IHrahMpr92C2iGHmF4ijxHpfjtdlsRdBdrS5
50WxbL6ggsSfX/Lo6vRBO/w6zP/OkbSG1MwjBjaN9m7/N/sumfkkmunfiR59Sfl9OLhkxw/0Vwh5
MdhMbxdnz+0PUQLwtzuwG7twCBpJj2Q37f8NJUC2YTN532ofIiciwzLoxhBfPtgb7FDkjAXFGWbu
6bloneGO/bI6tCVWuIwItJK85yHsGPhLddT7YyXTvRx2mYlnDSDh+TUnU3qlG8A/GCeuEnqkgAJx
tuDBH/yx2O1hP1Vm52nhnxPpWJ+UH6LWdpuc5ZHiPumnBkwfF7IYfyjy+zAIYEBiFo9TjPNePVF/
n+YKiTnmqcAwBSjJJgSRdeni8pf/3O7q1udA6U8JiNO9Yec8MR7aUuUX9Y5DkAVtf1zdxsYIBBRq
JWgAOR+Aa4SKg6ZvtsDg5Fja185udav6mC/CkxXvrnjvypqXCBm8W7qF0Efa2db6/W030svZwHS3
u1Pfe2BfbqkrRfh0vEluTb4mNbpi4McvsXpaUmykz1HrXf7ujrhEGBCyKOJCjXKmQkT3dCy9MXdy
I6IDDoOX3xQsfYgAxf8CL4MEp3eTZTKLZt7nIytRQLAWBlu94wiJAyrqkB49M16Y3mlbe9w514mx
boH90dr2zZm2/oG79cOch3n1Pgzm9Au9pdKzewed2alJ+xSkh7jHbu4/DdRM2Ir1QYBg17GYSX9H
edR3ecLyWMWi6/NkH+HmG/fjd3/9GUIv6ybWtjQ60GyWzaz1vma+VNe1W3V4dPw12A9Y3eR5tb6T
QSKlfZwKe9tAWZ7piWQ3J9cC5z+G7y/UAFtjuTvq708LiHMrSrY8Vnk4NBsQMPuUMHFRH1b2G/zB
+i7R8T5br2GvxUr0aw6m2+PwTxo6H8kvcC+C8YWaFabL73At/Bd0wiL8wPjESuC9bJ5BuWrGWLFL
d/gIfke4OSQMYyQ8vv+kU3nmZLe8S4Zl0Z7/7CLM+umznL/n7mOvQBPa+gb6fWyrbDzKhzjlI+D4
hNWWtI8YYsOZs034i2veDTOFh/l+x2+g3o+glnRjCdxvs0376+FcPVXpGTveBSNrnw5QbAs4GSFU
kMTMUftyhoyfJSSRJewVocFnzYui2MLJA8ult9egx8ESOA7Aa8OAXjsPhc0cVoRJXEJherOxM5w1
rxwfMX3cH2sh46WcU5W42ifMN4lwmKgMeci02z7IuRwSiipCEx8xVaDv6xTJUZUpV1f2fkk9NL/r
uw93Y5VnxbTCI92cX/02bJ0X7iEb/AtgAtk0R70EP+cebCy3XJLIaiu+TgCVCFnA9vEzufBmsL42
S3D1FbwKszxoVgkcyN2m4DPWTul32Rn4LLQvI064ln06W3NEtsA7RJ6elJmSlWXE1h2o5l3zxHRj
2XuB6sE2I/kddw/VWpPRwOX6Br/T25K+ZuHUmy4yUin7lhkO+iJTyfleJqwr7qP+8o6KW14Yi/Kg
759YAtsvMa5QHp0eLAsCDRSPEf85tPPgzmoOnGy8zQa3mDeSM1/1qcGjCrcw6zKnhaKTIZp0D4j/
QBRAaeEYevrFWF2yHIUmQNhofVK5dHSkwxDFOTwRkyiCCFfqSfMwazpBqLP73Nkz/2w5gg+3xiJk
gbQGoT5cKNzGV8hT1/lt36YK1NzwOzEywgCIrAXhufVcpXAwfiq5Kru3xbLmS/wGOpAZ1LFH2uCD
suAnAWfZPA7PCXsUyqk6+cagSOkbP3izmeGZpVP11/DDH9gTvlbNwYmTp25j5+aHHNqlOzl7k9kk
hHqyu04ThDIg/V9TCqCdOZPfOuKBxK8H3F8kiIMc7AFT8dudzWYnceW90webvOCjmpNo9pzb/mIx
is44JWPDg8xZt/6qNp6gAe1F1wm2d8WQxQ9v5FSSAXkO53PZ2cEGQwC6azLeWUOHwqWEpLi+QyUI
jcU85FyeiNMDt/TRH2F0/PU8UR5+AR6l++Gusx1vqcL5+r49D/LUe7drvRlmfxXpFEnYzOahcAGI
hx61O04PKcweGJKm5dzWO5Z1aPwWS9kS/LxIZINzuDeYEBCBF41uO2RXzdBa2aigVysmE6s3/Zvo
Q+wFe3s4Hq+XNbm4HNrwY2Y01yDOnT+JdGsBBxaOLErt/SLCz67zZ7mLTTGOvIZP1xXD1YwWp24P
fAcNj3+2DNsWlJkQ2BimEJ8JTYWXA549RO3DtpDbbB0LzdPuaQqmnrEZgKfrQq0hLkbhiKt6Z2HX
i0hhsCwbGzri8Z4xME60sGfvC68x5GECHF3O2wT+33wrvHSS5y4B9d5xD6g4CwoTyMTRG344rgXk
QsBKIRMqgdxmF6MJLiXkIuJDEZw5HnBT9nvglPDgnsma2h3f4EJUtR871o44iXVMtq7ztsLX3bTe
Q2s+4wO1Jxp+VpGNb9hs/v6Z8/93gnTv5o9mwdTQ2SqlGXZkIrKdarwljABBFRM+fd840RY40kK6
EVgo6DoFnIHJfIkQwPIRQk/mzP3ZxMNQzhghNuLs3PXsGDbH8t1BK9VC3I6n3Citx+8WVw8TMyIc
hZ9gV6CQCdfoHp6syddrLniO5R6/bkcoULK7O4jmUFJtHbIDuU2g43fYw/KAx3/+DCo/n87gwCzC
69UGEQQ4CsFv0adW1yHEtHk4P+MR7eC4gQ4NpNhnM8ortfhGNucvk9DZHfdC55948TBSRpQVsx3N
/yPpvJYbV5Ig+kWMoDevaHhHGAEg9MKgCILee379nOJc7W7s3JFEmO7qqsysLJgDnt21pVj79nKo
1WrK4J3sXNlK7zgxXQC28jZKT888x7e2Tmu34cqGvTvcWUobgX2zUrwL/dBguQ/tbGvakxYoKfZo
cJFG+UJPqnDC0LYMrOzMsgeren/SFYCocPZ7J8RcssksTd6Rsq+F7W7nqj4juzYkHiBRe8Ze7OKG
hhToO4GSGarwxOQXd83mo2XX6mlcV02mz8a1rToQxopnGcb1EVPmFJaYh9k/OBgn1/yBvseHSc2v
zmerfbCXV0/+3RITS5kShLFzqrMH+euiqnEQvqgDQjWwKJf3GZOrEHXeJKpETickGpJqMiVEtsxJ
w5vSULec22JvESeJNzZrAGkdaE18PPEZByu/NciF4gNhcvjnHsuwgfSxKLZDqyBCuZkbr00bZ2Jb
VS2HrXFYfG2SqxzIomE3D+HkY8J1QpP249UPHuxti6axb7NR32o0zP+Ca/76aozGb2gh7HTwVopo
V8nHphCNye0PFxAI5uDXa77VJFiuFb54vXGgM6Bp8rtPgsljnoslG78WUzPtwW8djL/kMLyquAPT
bIXe6GMDzB4sml8mv0dQdD4KaVXTPUJ+EaMv5knvZ1gFdKBjcMU+I1SQqQpMRTowh/N4dFP2GFCo
jotR2wY40jswM2JxDdb3MEbRJngeeTdT+FzUsmp3JP5flU1K3dDWetXjmJDVkHGYZ3uTbv0nDTra
58TOeP2yGMUvHDqStSJ5ufL6YaXs2QAEXbls5h2xQ83ekOYX1cey0iXJOdE7w+a+wefiEpr2/9y4
ruMlYj6kB6n7sNSyJJZor1C20DtdzqkNxumFjT5wiauP8EGbIR7Wskrr+Gjrdob2E1CJsUS6cQoV
Db1s/fXEbdEOoKnBbLayByxvYX1E+NwjYr7AYUjquj2HpdDWw7ODRYyLjymXxLF3MCAnBKk6n3V3
OqE2CGViCR4E8ITlNoKv9JGaEwHYpumAgh++8jleKmyTfY2Ubk7YM5RCwcEr+L4E+jj/Nl1vOPzF
O3kL5aO1+ppLOrvSGFGPCwXwWD7Dq2HZN1oYM3NR9I6SpXxQtzJXEXmSEELiuYBgUxxZGDVxoGEA
KWxbwxI8zA5u1t9jk1CWOBtoqNPL19UkbB6tcDpHjWCsr3Zo7I80y9KTy+gHRBMBg+3bPzco6PRi
tN5KCF/yao6F49Iq+pq12mNxbNC3Wvq+hW8nZMzhrX+1wkZI4LB32XKMcwQIM4EgxWE9vBkl0AQS
7KmJAgMG34R/eOHTOP6DoWwph9mc9Ecgn4SxUunKsL1Xgx+Xr5OlMlS6pd/4NZDCc6OKhcB0MI4y
mtxcupLUbJPwnK0CRslJaKD5oUsIsolcGs7Hb7n+nA+2mNCo2I+LRbTzOBlyw/JXfzDJxiMPV55L
8YzgJevlIcyKW+I+jq+sQbwz3JLUGGZpgwsbQ3BZ22WuN10M5quhIemGR0AIfjv+OJjoHs59Nf43
ysZ7SQwbPI+ch6iEoLy298SogVVgrhxFHWRcHwbwGEwVRYK5C1kett4N+BUuzyw/keCktt2nupXW
T9FXegPNuy/5PP1OqmPbroutqkv9kL8tnNpiWylZbyxElKiKHZrG9p160EPRzsFVPz19anjtMLdp
QdNcAzsqmU6EahWAhv8+x+QeN4ugHPecSjY6epyNVp+UnXeqOH7b2InYrGAOyvdfFa8sL6AcZwCv
Xj21FDs0TgLCdj6Zxh/THJhm4O0mlc7tkwlyM0fPTg1yIV4L+0yJe8XQ4PTDC5BqFAtOjjEJ4TpG
TEbPJTyn63FdHYtK0jlpBJzo1SaLuf/tW50mzNk9/OgT/WhXHbKa1FXKF1dgGonzImSuADtYZyZF
jyxQJxk8aoE3WGlVJ8JicZniqWfjX06E2P+86qKAZowYC7tZmVHBYUKOHMfeJ6rklno6fXtkh/WU
F4KHqJ25LDpS3cFvgS3yUHugj2ABc+Uh51jKXIrwNSP1f3KWp3U1IMlBs2XrF1MPmDLsBt7byr3a
w5wz75Bwfw8SLvDNyuJvUD9cWHViUgXVmxFWRx1NFsPSZE0y/o2DjEFf5Jq2tyNB7Gg9naVm1zZk
s3sulwizHkZUvGIL16qwb85o8ICZthUQeIt8zKVPSJWKpnqegDGyJDMg1TaAwoaYS/Mmr0WlSDCU
xzADO+W126wznXfm5WJaENA4jdcEcypclApkqGSn7Pb2JHT1q+2d8Odhj9yNyWCpT/I9fWaSMBCB
jQF7mXgY3sLZC7fysE97goq9u5vDAzLfBEk8v3Bk5ymEPJ8AvSLuUaSi2AfRE6i0CIaJDYKvlyRK
y3GdX6Ed+Dig/N+Jnt9tNixCNO6FEMdaEqMGi4+kEmMPwgN13OMPWbd7yGp3kLto/RUzGsl/oCjQ
S63Ir7rsoreJCPoVRxQ5oVrPXcPvWaTHraYV9X1rwSbeqsi3DNJ5Gb8lYZ5FF3u30qa7qI1kyylZ
SfUhW+JK2Q55BG+bh8B+CEtQqZIynGb4XxpOGZppNHIQ8xGLGuEkduxLXPSjZ0kwS1BhKfjdRFv0
dcIFqU48cGx6/y0ZYxF2J75hYYSCuwg0tYu22kwIdghKHMfCWocMKQxnLgEhXhdslENCkutbVgIb
HEUau6Zk89js+5hKNHvMkPS7LCaGD9tezFUrBnCWpExUYXKMrWUdyLIV+bMI1SBwKbBIprm3JVUQ
WICR3Z0l5Ryb4liCMT0SmlzNEWoobfc7LGS0igy4GemsbNA43zoAWrgfupiTxPkbd8CtE6Bb0Xq9
A44KkUA/ChqpUEWLax897HK+oizYse08tyTUG/NVbWk+JyNrXSadxB4wmcfEC+XSmRPj/uLiEHex
eDsRD/0h6t2bZlhDajUiU4/b4wdJQfJc/Hm8Nx3/L/Op8sddFrOuyzb7NDQ7drcM5tHWQ0KzfiSW
KIrZkkJM1Y3S9tpNkiFgNEY2dn0XulZHIIqhwy/e3ZxnijiRpZcAu6UF663ZMirGhnOOBNgRab9N
ZbKBrgMi7R3wHejmDo8bn1xGSSL+aAPU6EClYI46mlyAfqA5YiEnCRAtXt6Kqb+o5PFGp3lrjfiY
/l5osxvAiebQvIjmEVWckOVX2vpMTdPK727JGLcZqm2EBGKtQs2i/UBDYaf9PKLfU/S0zOSsR4YP
nwsoQc85e9GJrOJU45dNloFyFKGJy/ogSnkelr9bMCkCp8Rztoa1q32/aYaG7WIemLq8Mk49dhr3
uIqpd040JTMOhRqDuCz++CT2Vt+fJzf728Gw52qXlJ7jq/ppFbLU+VuG2OHHSL0yO7nwHKfvEBe9
Jn2QE4FmHgTprRqJgEPGP5PtScMxQ90BuaQzp/mX3kg9d7bLI6Bqdxn2SZGXcSwwPVXjeksVbu8G
34DDOm+cxucM9BVswAvEeJkHTx4+0A5r7Vx7+Tu5NrPjVFV7PPv01pHKFPYOI921SSlTv1v873Z8
+qUMo7Vap1nIYBUoev6zXhRXAz/3BF2QQoxBNdWONWJLD5qAIAcjewS9TMz4BpbvDx46M1t8YlWW
bsdsXOkZpdjnD4xGqTonrcLGnrRgo80gdGZnojmNaNqxiOn4oZyb9ZlpTfEI36qRurLs25K4LcfN
v7XuHmJwJWFzCFT4c/RifxPS2H2TPxkg9ppNietV0wWpB9BFzfmux+k+7dufD1IeWKAZ/o41Ix3V
54KShlFqEG4NEykieI644V/yEiyA6Vc4ldGvG2Gn+ohZLTD9FihyQ2eV9P+Y/6se8e2qnfFXk0b0
Nlny6TeV8RADi+TyLXb70xS7fXEha1gSrJ7VmeVukhkwoWrQsN7IZJCwkThSg8d4Sv6hxtqSqmW9
2S1ZonrnCT8szm5iW101fipcb+lJvBtDtf5jZEZ1LUDVjjplBonckqOuZGnQqUs0DuWXspMBBgx/
mAKdpLzSuFWSBT4vVESdiAPcGemkO/FJB1xq3DHCwJ08J0rU37tZ6/1E5i2x2ZtwpuPr27+LdUz/
j8QKWRRxg/PiUw9Jb041bdo+4c8saZajKzUlJamXnNGcwgSR4G8zWakAlU9AAooglnKqH76ixpr4
1d7blINxH75WtbvWltFSGJWz5DApInkAd64BqV/M6+10Nfcje+REUNOnS5aGHaewC9xIsrEGJGMD
g1VKhjTS67T998T5uW8BUi3NakgLuLp7O+tNNc+pwJgHWkPAwBDBG+E9AjeyrmewJ8Ytn2FYeKet
gIVDpAaKbFC9k1Nefh/hmgLwjHJC/wSEQAEIWGH8uhtUknokFB3nlHPwOG7BTCs05zLblS3BzFQ+
ZUeV2PT4d0Nb/Oi2FdkGpCIb/fR23A0UDb5SCr39ikGMIqG7vbiS6c0+dyLwVALDW7+4B2bhDfil
fCDzWLEPZDpg+ArgamXQMaNrZyxLWqiy9she0s9zMdR1b24E6511DIFNGy4EG2K8GsQXxhGEeArN
wVQtkaq9dWbirpH3QYjhUEDJT9/bmuqLuuycU7w1OD0aW6rW64WOO9WefFSLym+gvxQ0x50Rg9qU
9syW3lmp1eyl7uZ1skHABGAJvbqqV3v8DK/lvOvMj0z+RG/c2rP4cbFijAMNW9OIPll8YgD6HUhu
8F9aPuAhl0fN6o7hQJcRY682No6vKy0mVwf422SKDoGsPppHwcx6rEzC9SA4vyPU3NLxs6TlhSDe
k0RZ9Ihgx/jD0HAAwCToOO3PpJeDH9Sc7H4tZ9gcvU+/DFm71gMN624s9LQjXY9bJNJ8w5OGp/LO
SLwrNeBKa5QEh9vvziVVf56IpN/Z4WT245iB01Ojh8NVsP0wn0Ddj/r25ect4qyCcdksqBdGgJ40
cKITxiXvrtPrAPi8pXszZTGmbX/WAtmW0eHPG2rBz80ERHtgHMj7vz4kwvCqD2YruIXdtsarbjPt
3r92IVLfKwvCFmNEM/yKNpn6wCTmIbMG8I3mYSOFcncjitnjiEje2tk3vs/iyJ0NG7NjFzbKG7gM
C0bgcXNmZ2p7FDFDLoIlAHtBHyacKfCHvQHYobfdaOpt6BwQH3PfgBkyXnRDtK0nFozyaU1/BnDL
Puqo4cS9keAAMXM2zlhBGNZQhCvStf3PsatOLaelLgdjQBiKsU297Nyj0/jYYt5IZYCD5H2TjIbq
Qz5MN3jbOuE4FjRf3gCTF/eBZcLzzixqXjX5I+A8WoXL7Co2OJjj9OkWYKEctz6ahAaFVCtadm9q
eLXVJy/7WDjdmU82Pu3TUwhoNGPp8NEfnhM+sm29RVyMnr2K5PIUNTZOYxSuaOkq210Of66Vk71l
tNPiQh734efeY/pBEc8glb5ZZJ1LYQK7lIejtTNgglKLBfMJ6GvSpulyS4YvPYDafoS2fYptQNSj
p2NFg4FknVNGaPHnz1EfdAP6NvXN+KV1/hL6zRYDiENof+AGfpLeeQE66H31hwcGhlRD/f1EZo72
JegjXkIN5o16bsMg80Yfc1QL9uPg6/Q9Iksj/THXXS2hQUpbviSZx0h1TVrfTL+JIzUFhbtmFPxy
QZqti1G8MNFJvx/KJSAvwmNDJKritvhkvpd62X1oQqYhsURgJtmcHCRsThRmyqIfbdHZqAU6MgZf
Telw25CeH2HSaDUYklxDjEKSGS9tjUvKgpwx4bIRnKpdx5bOd4AosknahuHXRB9Ll84Y4tXHtgMb
9zPybxG4zVd/x8nyptNuecPZV1LTOx3sWJBJY+pHQ2RN54PWz+ne1cmjjpiPMSYNfWnOjIFvH4e4
eZ8piUzcH15QstL3Rnp6DpwEga7vlyEVzFtzs5Cs7QKsYp2RGlvtEkW/tCHynsEqLVzQHJnGtqCf
h6dX+lRo9AJaVBSQ4/QzKqSQRB4s3+iGpGnvUCwopbBlxVQZCe14z1hnp5NYibT+/OwNVoj4tPO+
+LoMuZkEm8dF8sG+BGEQ0PHDRC4KRCyPxElEKz9QBdmljttEEpkyHNDRkg/GO0yuSKw7hKAX0TxH
5o3/xTFjkSz6J24Z1fGGdzxIdn+4yhYRZSCRSjSIz6JOXUNZC5lV911Iy2CB4oP7xuqAzUvdLA0T
J5uKgBFY+O5yChND07i1kVlbzN/SfFz76M7Syb5a6mEvNN8qWW+KVGYJT6ySxkhf8CgQQ1M+wYJA
oAwVuNAX41rqNdYJBC2MYzHHD8hqXHx0eePzKEmGTx6MzMVO4Jcj3hBo4ZdKJPdxFTDPxqoVjKzM
9rThsZlDAKCNZl0U0A0PTJnMA45Mw/yOOS35ixGaw1+K04r5i/gr6bEKmZn1NEGzVsR12xvoNqlk
RgkvBTggnIwviWN7do7CFu1SQB0EI0EQyCnUEnKP4hcyEETBgUxBI4XBFwkhXMJA3/4BsHXS/FHG
WPBlHMTTcenOQHRqWlRSW6qbBxOzGELLYvNL8JQL6YKbXgtwdHZhgdNO3g5wjX4qz9MBwg1GDDJS
C0RTQdhgDPXj4ZbYVlscXWWyYU1NiQqIuZQxgn+OVmlMp6pNKR9ApkD2piNQGpUpxqExIg9wXZi0
yhvSfMI5OaqqmLTUYIoaCG9poXuR1Eu4Y7B40u0UrO7NLNIcugVKwevShWfqFP28chvoS5BNEkiS
Vdu7FjC3H4wLbJv3RrJrV8BWdwM6HxNGQTzdRwxDt7Pva322rcppR/APWhxgyOpRKad1lKbg6Q2k
e3hg6O4N28IPphu0e88yNDZvfvBEIs4B2+mb2HGMKJsxP3vegNWYb0YL2JyeTIsW1Rs5TccqVmuA
hkMCVxC+6ptBnjKnbakvYmKAvHkkPUWy5B9gnAU6NQOk3w0LUqZJBMiAf3vyYnsxxurwRzKUsRnZ
UYrKseHHXLFSQAOC3lssVgUYNdLhf2tWYsyzim3DELVWgQROzVIIJMEWY6DfEC+B0AX6NjRmBSy2
UEBapAEsZykAXWq7KmzEQgfgEhEr1w0fEAobTU9l1u/K0vnoHqoUhrnoc2bFg2FTi7KYWCaMoeX4
ZiBLG0eob8mPLlWnw32P+acq6DBEzMLI+j3TQCM6KYkftDEPQvx2HAm0aOL70tYcEfEU//Du7n+C
edlC78+MQijTi1beBGJy7d0iJV8gHglBWJ3pSNHeCTWerVyoWH9+8rqVGPAW4A6giKyLGJhPEOv0
OE7BS+1q/8dIInz2kZv5Bf7RcHR6vixiGLdQldOdMij1+f0u2dzNco0Qw0rEwFYi4AIeKwRbjilK
cEhqg/wclPFoAhYt9hkNxBijati7qJC5rDWSYgqnCbVSWcq4PEYsgSxGTABcWw0SW0J07NCRtNh5
UBlFe2JYEaOrIw7MV8HJRr+A11BiwU8GpQGnzdeOryUM9Uo0QyvRObYCl4nOAAdwrbhMT6IIBoTW
WB57QT4OI+KfmhYWiqNNcEUi/kka6sXpSkfyrZAmMSSteGH8wCXxJAkVHCGOEx08LRGApiXzPe7W
Dzak+KcwB5LOMpIzXy5F+k84Szm1Ct6x5p+Jobu3wSpAYI8dNgCfAeIt4WrvUdrdmc1EpRwwUctp
x/nFzAmgLufdWZz+iBfyfqszMbJWIbaEtCojonBrve7p8nIMy6IrwNoU4JzSArjD4h29u5i3DoIt
IWe3Uoe62FwZEoDpfwh0/132WdM+AOnEy7EN325EtOgllgCXnCzAt0vfINPiSV1sutiLO5awIIXo
L9AtDv35yOg7RUks2wAisaIwOKMmETeZDr3wGUd5/+d7fmrBcwcEjWbb4eSGd2comuPc8cTYcSAv
sMcd0Xaok4yByYIyXbTMtsn47UxgHf4dxnzcJJmWWOuZPwuMywzLODt41cKr3BRDkJktWxEcaX3d
mnCqRi5Pi9bqUHChTpOckvZFPDiZ4xJFQGhERlsEObGbGga1Dzgx+wK/V9ALg2QYsgBLnRchv5ND
9W8Cm6ETRIm7zi3LxuhFbwCDFb+B43aCvIjDifkKKEUyZs+zN5i0ABguYH5pRTToOzhzTHXa/h0A
zHIWwhTcghS1CjsW7cxbnxE9fOg1zmwtGQL6MVfJxiVkLakmIl3vZBfnCd1oY7QD/Ie0nkhjfF/I
HDzZ2jqiVAH7YQcqzpzTfKst8VlVrQ7Li+NHldqBxuUjb/ANfw/8wXsjtMNMIISjyGN1bi4arBfU
Tv46aQgAQEpwO1MnMbzZ9FCcokhaEWHPJm36MF9AWBzJjRJspPEDomQaCkN+hO4+C93gXKZsZJ3T
QQSQBRvCst7AwJ56hOozXaB61PmdM/ASks+6eA/NoduMKnjGbgKqn7lTA0gy5F2wOjjq3Rjwja8U
jpKGLK/r/Mf7laK1w7YRqtkEFsOYI3BNFj2iOtgkAANJBiorEoKMlwiXXCBMLjilZfAec7PH6f8o
CUQkoz2s5BNG55EWITSmXAlJU5DPKKFIWVac2Dclp6vCX4C34EKDCYf4GnuY87EKqY0R4ZIXbQsI
frq+ThqdMqoZjvT7X9pGtc8hzIwsQiFMj8/G8ikLJbWAJzQAUvEPbZi8J8m9XJs6GPiGYXIwW97Z
+EQe3BY6Elt9US0xZ0J0OgjxqTooLpk+XWhSciPAwa9IhkOX+1hjVsuwE+ZDKCYfLEZkpw8++E29
J8vp4Up+HXJkHdEmN4F5n6hfLtbZ5GzHTMH3C2goS8w+EuxW0ODSFQ7ST7s/L4HAXRQI0/HJTHHQ
FBsoIE4WuqwFjDJIiAnn7pnu65+EOVwRnrgQ9kjbiCcBREvbXrY08Beys+nYavW0gnN/zcwKMmt3
8Leki8cWj+wNJl6Iw7kSTh2s17vO0oq2jlWwdJw/JmjBSLDDLdSNhMnlD+XUijQPE5qEShdBDsZq
lmY6HR3H9Dmd13Mk7awtlgJkCGmcK4jVnobnMBTcVoq1edIEaNV+OlwGdUORjAxrtVKRHDQ2OKEu
rw0hNZFEiGHRJi3N+sAodlu9/Z7KeghMQa2g/MWf7gVAhOyOpY+hpyg4TSTg0doa6hQSDmY3q9Tk
AHyI5djP8VeM9YZOgrvyeL2kwKKHf/L7R6s+gP74DxV0FBD26B/8bf03A5uDgxNLKPSEMmLYh+BD
uqS9IkMD12bIEBobVtp3qXVTrUSNEO7NOr4WNUqAjGApK3+aymRZFLlJtBhGHWpsXrt+DuippHLt
O4x86hlU4lYJN/j1z55tsTzOhgXs1SjiMerZ/QeCIicwGdeVzFSlpicJamkFaD0LnG2Max3echQD
ciZm5BV0hxrR0oHzp1yXu2CGw2fAKqfhWA4d6hqaAXUcbTUM7RL0wyp6uJZ/yPEW4sQcWQX5JTWT
qm3vuFGerc9K7MQEeYDlTVNBwlfMfGhbr0lPC1Y+7tKD+QiDLm2Qwh/dyp7+bCOrJr3kZMyI+Na7
jLAB6TALnTXdn+x99uaTedcESm/jrIeKhn9LuN3dBFhXqUxoFnLRPrsUPR+ShJm7C8MQsaFHNtpS
zI2jDCoI6XBCc2xzrAKaSGiU0a8oPiRFUCT9cdz7QbxnxsiDvABaHfkS2qaXGeRHw66+8scunzxk
Few9DrQHNCPUQUVxwqCa17wH+3GaM3EPch9SG4p9peXVqAJ7A4eDyYFCgVThKJH0ZI67Tf8UtJkm
BaJndS6mz6Mrr/qh9ouSwxYuxFbg18LIc+w+BQ+MkSGhUQIF5peuzRQtnSy0Ewj+I3Cz8s7DIqlc
yygiXLrak6ND+ahwYKc/grNyGflaYb1lbH0ZfeKCJ005itQg7f4Rh0TJ8QSgJopCuZDQusp6sXwv
pP11XHn5BSXWZGjRRtsDR19FE9hAdh+HM/H2QnUDkYUO3+Wx+k9KBLKnoZlxCwhI4w+HnBqUBxIP
FExwBU0TrUCL8/TszKGDtGIokm8CIOycJrgJHj3Jl9pljW3EkrGlXHUcy53g5yy49i1AsIry8qeq
D4FoIDx98qy/Ul0RZtmplDe1DRsOvE3MgOtAuvXmQnZqiAIvbjnvBIc5ZCm/KIKl5hz4zd+zcYGA
jNFS4DmATSivvU/dDfZ6RXkn83UkkTzpUyWaOMiLNfT/4KDlZJlMHmHUDu2bAFnTHwoMIQulBfgL
ezAJR1vOzvVjaeQN5vKNJw3Ti2uIh2qJrnxjdJP8CLquv4RLZsDexbs1LCqG6umlh5dWHxaxizx0
aXYeQK1ajTh2yBiXJ/iOep2lbv/qvlQKHNz+Swn2K8gsYNpwh/k6gqfzEBHEcqq9oP+aXRKtgYiY
mMV45aAuxRsHllA7/8XwB9//zzmMUg6o4AKGz0O4mENOZSIxsQ/khDEua+d7xFOOcfLnDb71YR7o
OJAnQ2VH1LvqgizSxqP7YMGKJYZi6H1S3lqmvyJSoNH5nT+NgB9IT+SMSx1ldjLxXiyxIzpZ3Ipw
qG+GKGy0zCW8dVPgLaoazg7Y8TNMjVtA+Q6BfEvXQFgj4otgGNO8hh6e18MkX9w6CASQwewyjZSK
ZIXRs79PdZusnBw5cQydSVCBJuQ+5S/4SAwlWOuIGrS1TKbYoLOpL/rGAYW56fkw864GS2F+0vHs
W/mIWkAFBr4ei8IHINdD4ooADgltF50zuTHzCEArmHPwZLLYVYeh51CQ/qXwBD4CuIL+MxZ9CXIP
tBKa/la3+U1n1MYNqXaO0lobVVN0hmoUPeFeh1OdQhQUgRL5PqSpoMlR9wt9tIsvAbJRt++1h1qz
TUG5+V3rtYSS2MvvCMBb5i/OFB/vmkh/Hu2D40vZ8qVX/kIUt8QaeTsLRnRi0ig/mDN0iiOeyZ6U
IRdK90eDyMAIh66fQUaSMvCoIU3RpryAOJbzU9eDCAKvyYdrbSYj1ds0QbTNs6nSTUxfFccRqxRw
iyJkqY9u+sBpDRgUSq6+NDdb3V6mnaN5YBlye4yWhBJLyU3B4oH39yykHTudVjc+8ozVJo2a7mZn
NIbGLTumj6exIi03X4uLWp/p+dRxamjqLXrCsBJ5W24PKsFEmv06++fUvVdSqwkq9B0TYVLZgiu1
RWmQ2RUWA3cZHfjA4sFYoZ+562U3tSQvpDV3IyqnGU6XDHnr8kP4leP/1F4jF87IBOCFhId+sWE0
4BhEAkkbHycs3MI5cKtBs6F6WSKmr5HPwRuLVGqPXlER1S9EsHu0OnvZvaNvjuBHr7ALonrVMlCg
s5SOCNYWC2DfHzBbLNMoTAHiwPKsbvpFFVcJXhUqe9pVz+mAgMlhe1PGATUYpwLpE20FJFQfg3cL
D4PjmQb2hDoef+LRL4eEr8ghn9VFFND9L06CXALbkwWpCswgsFET1aCoozNC0yrY4mCm6+CeHJA8
GGK9OGSJ3ecdGKkbVtWdioddcRHe+oi69EK7W074v+gYaZK93BWWxTTjQEBTVvF1dZjl6ANODjjd
RTCIAc/+h1NhNeKH3372sk4xdV59h9ui/+9MIICUczgw681LoTC4HBX87clie9gb97bYrGhJ2NPF
yjEiKaR24uJTOkfwMPJggcNueEIHewJ/Atni0UHmar2jEd1NNvDAwreAm+MCPDpX0KvO36hyjJu1
v3sUHXoHwnD5tK43B7cU1myf6oazaD8WvUMTNKhDyyEV3amrdVuUKT3mBaLmBQxEVQtXOnjBtLKq
Z4eEd3IaqfvNmIUrwpHeZroWnLC2vBtbqCOaEQ96U5/2K4rdNlX9pw9Im6T3k56hGCl2A303ZFjS
Kd+A4SCHJAJROmUMdLgZxEytuDIow456IfhimPSob257KQrJnHBApfrFBhpojrKpPgKM1Zz0bvjW
kT+g9r2cLHJL0l4KKKA7eXStJe0TIMKDvCUtbXyYFHdnEehINsK2ShlSo8cexa5Usi5HfpuJc1s6
Nt0m4jvqsRnlCcYo6sMoDN/oCWPVCNZMsj2hy9QkE8XdLnE24x9AeBJ6ivgkwQi+ABA+o9W55Zq/
eBPGaW8VdmdvNLBG0u5d2rIpVws2ueQg9NTUjwz4nOsOUoAMl9DyUT3Lao4HsriHT8AuHogAnoLv
g6j1FZmcTDCgngccAWq9msQNMqVi/q4oMcR/mBl0UU/y/h7T24b2i5k27bsCM6C4O9gLKa2k7gBt
K9AUC1GXxacg/QShnGh4eJoPddt7GAI9NEbKqmHp/Hz+7os1DdTv3x8KJIbRdMQpEFRucTXn8qt5
HdB5GBi2nRV4G915AtThJw8khMASw9EAC3l30YXghq0i1x8p6vYm1XkfJdLFsIBcQ4AOKbHYFrQ1
1CmoCbo4IopPofg+mHPYwKLtzJ1E6B0msmmvg/b30Q5DzhAaQ1WDaCy2T1pyKoSashEmESMgX7CZ
iAa/Eckex4sz5FUw/pBrRrkBRELZ2AOsiwcbyS4o9HyQ6zk5iaGAFVBTkGmThdH0Q/uHVrL87nM/
LMO2L6pQnAddlw6K+lzQeIr8w8WLjlxAMEFBAhHphVeEBwjOyHYwqrUsQubSEJ7u4smtOC3b4aJw
ffRJRllHQHbpGlYim33yULMix5HZkq2f8Q+VrYXKHflgliHMILH/5aLqeOJddAooeK1hkOvQySjn
zfLG8FlAem7Dhhny8qc7obECPBENizEdo7+yDwGSV+qODuUlfjnmL44qModYcknKAzG9IVVph3Yl
ap2MH8TcnIIXsCTuL9lFN4uczGuGnvxWBRRuGFzRW9Nj0BIyx0VqXz3a3YLNDyNB1MS7uqQq1RSr
LYCZN4cgqSOjKxAZiUxgmtSc0ZBV+x9eBbk/3kjkQG8390a2d/aqq0sKjKhmn7TVl8i7INImFaeo
b3+8i+JQx3cx8+Ij076wbN61dKyAkPpaCHIa9E04aGYngUjef68yheK/YoyMaiN3fHWP9qukhHIq
VDTrtPmH6MeDudrNBC4HPvhNY/p4dRRyozYDpdoQJXJ8dFw2D+J2i21kyMGYiD+e5WAwivjdXTOU
4AWkC9iCIy760OGKZQRvcMlVmGV2w7Htbgj3TpziU1CteocJZJt55sC6/vFIXdePih6WGupgU6/T
W2THLznYVoudylFdA0mwZ+B3tnw3qVbjR9as2OAyOuOPORE6DWxDOEwcOf9IclusCX730a33HHMf
XsGzOKgt58Qje1gDTs9jNKpfuAwlfrQTzRj36HLeqWpq6MujLrWobFu0q80UEMhQUpLe3XZAkgdN
hwhKtkzfnt0dkHE/oou1sJRB+x4MAYUZpeqWtRervs0sL1BragBWM2lCPliT9wwNjwMcAZBoq9el
e5n156XVHpPXlyQ2MK2opjbqE418VPSybFb2bAMwhjc43dX1ykVYEsnD2AVIvqTtkiuEGMqbiU7C
jeSxLrPrGPrPR3/vW3A7yFd48TQ7UXwzPpwVuw0RKZmB/oyrmzzvCz56yPzB6hE0cq4xuxDBBh1R
VbXBE5dStqdXVB8iYRAAFmR/NIXTkVesoDMJVwhsaXaiCtx3rbuGGu5OfWUBQBus+xnttwCdGU+Z
4n/DeL0Bwt+2hecgTt1MqTShP+v6YlHtg1q1VAXTs0XZfh7TMkGSiDCEl8d7okTlFS+BTaUjAJgG
mIy2BFzCASvjKz3NnIOwTv2CvUGjVgtZHOlxCqyTwgKnad/kx/hiI6IMqmg6+GLq9i12vftAY/ks
6R3mixHT3Lag0NXoJ17xS2hAZ3dzxi4VNXPpPzGmArvX0OSpND4WOZJa9F60KOp0HJUex3fN2d3E
RI0PZNuJXcAtkEYj8uw2R8Kb6iLFoAXaECdP1ME+ExB8ijEoZVSkrLlcukRp7HbykU87fEhqH/23
C4IMs8FAjOdYsM+LhebTqpdDaShKl2MCEocljS4OFTnhY5jIULe1flnUNQKlFLna0fwsKKw2C/J2
KQQfIXWIT+lHd6HNYo8vZpfFb8eHIE3xX6BdmGQlfcqBcphJwnajW4PJSM5p0eS+0vVTii/8Qkpk
7EYvgSFVpFZg1XS5sHa06EIUMu5lly6SF/HateES7LjiPtd7i7uscgSMdx7yU3MVcaVtHh2esZhE
XsVDTzuixCVR/crp5ZPxjOO5fWqIdhJXoeVApTnIirXDk+AX0REQ0HbGRaC+lAZGipI2ZvSu2y9E
0ADxXXAAySGNrR6EOguguzJpaeEe4i9ck9ZX0lzRP+rTq1YJQcpQLkWEZ7nTTgmy0QPFCfLLQXVk
1iJ1JkZF2tHYFtUKYT4IA/c5Irjk7d8esfrO4mWdmW+togIFfO8bR8h5WmCE+SS7J44INz4g2LM7
cuqM/LtxD3RicLSBLCGR3FkNTgkIy5ULb0lJKkwq1C1vkXTTzeQpEnhSdBJyqPOvSceYcPCVs/F3
vMdZCPEsPXX01AjQ8OYG8jtb987ekZGAFf+wBvLADP5QzIzNMf6vHMkTD01ujUyAZmeD74lj9nVc
oV7WU9cVkfO3E4375JD2QLp+YfqPnFLookl4FbkrfBT3iYAeITx4ASUh3xlMJnwbo7UwdpWPCfjT
b+DpCP9RE9Q8hx5AUcwENb3i6uRBVDUXkjHiDf1aNgXdpo2DzgNNJE7SpJAkAq0U9LTOVJaxWlDh
5TAgsvxUDLQBOMDt2HpNms3DQrOCOqFGgO/u7IzUAP2WDF/jKwwz1r7kcvJtMDRZyIKfScUKOcaz
BCqh5BEFIReVpZQM2Ywim+DOJfgWqDDoL1koPCNc+tyyiPq8DqqriieRc/pAeBGuOSur6kiv7j+S
zmtLUa5bw1fkGEoQPWWRFROG0hOGEcQcwHD1/Uz7q929+++uUoG15prhDUT3IaXAbsdSCxwSJ79L
/5Btx3iKfcPomxkm6sUH8EHG09kOoJ8h3x0zrSUhd1jMmw2rgF8kKBvhKW0KwjMbjoDLEmBZg8om
LD8C+iA4XvGdfA68rrgpkos0PNrM9OI28nCpM4Y0gUBsxPzjx23bzUiyDoZGvY/aL8/0p6WtKe0t
mSFtpkdCsxBeeFK0p+3pTsIoB+KZojbjRv1nc15gud35bHfnKd06T0As8iqsvI3WQwGRXbfb06aV
uMwlTTdf2kKwUV1ZDRtnN4x4VR4bH37TYcGa6AtUHtLqw9IV6LzwSHjGsjYTtjHrHfQJV0ESLyh4
lnHu02ymA8t1tW1Eox3hybBoxX2www7tcGrGC88TFX2othDdeGKydF7gNyEVySb5//RYaIqieJh0
uPuEPlaKrBnBJZDk/aoHCGj8fUINrAinEgt43NxVIkm8wPQgdrgm+MpgYZYCr5FX5NsEjMSO8PAo
XvQXcQyjLehNlnLlJIyxfGb5Ffct2+E/tjfpAx3bQDagPMa/us9v/KHzx4c1w1Q9gtwHFeTQkWc/
DTkTnQ573VthT3bjxsndkNvHXYBFVhIecv8WmGELWlav5bb4Uflh2byy9+VEk+UG31p2NLeUP5IO
SUB5RBxiLANJVrlUE0YXQHhGNx/8Vu+guBnx8CDo2rA+p1OTlrMsTfY8MYzbxTec2Q3TqSxNIX0Q
aoApfemUyUHPciIksjrkS15UzlxpT1NRMLJjvwhOHKgIyNGlRHNSIoFaJRxPLCn5KZAKeLMzbZFG
EwWpHGbLiD/TdSRWv9gwNNxZQwCTITptaqxqPhyXkLCIuH0bGCZAXhL5FhALRBpGyVEilzUcIgnK
cuaKiTFyn0BASaIItotJDcBOwEcA/V0a6+z2W6fwN3wuoG4unA+JzXLHiLRwDLjd8nZn7hlvLXdG
Ph7nBp9E7sNRCQteDhjeWG79rdNSlxngS+cR8LrkBnxe8ojfX9Cld8wwjx+dVi9122woQPXcz589
u8Ua+d1Wlh9vriN75zZQec/9xqDpnji0jPji3tAoFcreRz3cY1i6jfXbg7jFxjjsaP//IoJEBjnN
Ugw3LWjoLzZmSkUmRpwaEmrXMB/cu8W4cuRfGx67T6RGxbHltxXrbLLyEJzDO5ruh955/HEl+Lzc
c3jo6X/Nu8SrjyrCVnxDm+bhSqJr8evpnLt5SLeXLYo8vdoIsVX2Y7LjisjZGHNoCqNWWePTP/67
O6Vbuk9Hi2p9LZLlL8c5+1O+5BNru5Yvn5PZWxnV/ZuLPAs3oB4Zfj3qvAk8xhAyF0dXXTHdWUjr
Wa7qrPEbRHsfIzO2ah8NcQzZGXJwsd4K/j4MN16TC3WRZy1zbidrfeEZyiMUyR2Qf5L7+iS+3iGt
MkZwpxyU/PMX+VUu+P+nlDutDX/PJZH8sUlElZiahxJnn16pJFNl75pOtjKddjdnWeWx3BCZuzzJ
VTYysGAJbtj4+P38HifJCLFYTCYfJDEsQj91LWKhxqjbNQelrZGcdFIwmiYg1LAdHmPZlpl3ZhVl
ZCtoBztynHVgWEcsXVAYzkYOAp4OExjiFTudzcri5RdvwojODGWB6gOjl/u8iyOhWutJTqwjpM4S
vHMbKAO5xIcrcf/mHruf6METrEcQqQGvTavfUZAOtegcaghJnsMKXViUr9eouU0/Lo9Ix15RU6sF
Sq8rsg4e37Tpf73WUADCb91p0bhnmg3Gq8Ysve0efMFpA7pi1A0Wd9Xn9ovqrRgqIXS7WnFS/Joc
Gf0Q6ebwPQvWtOM5hAPCAEcWQw04Dqjl8McJIUMCDhIudLA4LgL2G3ceYfOF5sfo7C5i3VCv7+Rz
63wwiKN/9W57+OMVCV6QorQI/rX/7cic+R3UBBIrmuMtxt7+NvUG2yd4C5nYgz+jZcaoA3dIGY7v
8aEW53QB0GaRuKBlbsHvOs6RB9cMtO3VQ/F2kKsrKOHA4gB6IbG/Kn20/Zjnc/MWfe4MGOYFghLa
iTV+73LvVcvnEEH90kFT1srZ1Q3RLbuX7J7Ds3sMOT6RQrLvPCJq+D+j7iJ1/KrDPkfaIXOqKn4E
bVhmYEjIDtY8aLRf+FFiWrtwCYSkzyxkojrVdxJQIO+dowRXMCBMcxqqtfdYZMN0JhmyUK+uW1la
CToPdRYf3w32zB5epSRn4R0nJEpw4widZ+pej4y/4EjZmYPpVxfBbCgnnoExDuwhmkes3VZv0yQF
2SDSC0d+OkWpxHLAaO2ufhKJzYWEZya2lvNseJs3XBbscZwvd9BOR/IBThS5mouOv0i/X7v1gNnc
oV8g/QLbkLIa/RBJ8gnMRZy6Layi3DOxQRQw6ound7pLeGpgXsvy9C4yR4s/u7p6AqwhcJ6+9uKF
9UDmx7WEG+3IWkKoVZp/6eTbR42MKTrNpc3FCB+ronSQxKJsGqYpn02vYkaETvJ/srQrNI9PN7wc
wTPphqOlKp+03Duay3YNqeBBkFBzfgeXoAK33SvUjeFlenZAYPFhMZSSkd+d4Od/D56FA7ddS45h
daTqyDU7Y5Nj5RFm0zfH2181z/2XZb85x1IyCLoQ1jAtvaO6v4YWVqEwSTov3M99hHpHBB28zJgl
x590wLGCLGy3XfrN6Dd6Y8lJjtakQGJh/mHhLUx9opyZGEhG/aamZ2mppU1+AxI1gM31a8QQ3S79
5ix7ewcssyFSglQFQ6YKHCxenvDGUUpqwALkH6+q4uY1+5zBSDYxJtmDJXVrpqoql3P8wkcuPn8p
Dg527TE3887UeqI/+3ea4nvdsP+K8R/SzpV60TLEJeUZ3MckoigG94qxOKY+SEDUKedHLnwVNZDx
4GXZCjyFbap+DRfLeUG/LL1iP9gYbUcMOeiP/WkyZzeY/NGSx0kGhKE8YX3AzmpyV8/B0Giwsl4N
CJFI7TEOp9NQer+XFERdi9js7aqYdpQvk/WHxpHeQamPviLdNbt49NP0z2y6zRhr1uuwdncLBB7T
pXZXmwzQ1weV3M79HXEGvKZ5RnOPrI1c4sHUnF0oyko4xerPPtlHNm9brjS7Dq4sNoaV2Mjtdqca
fCiPSRT/wpZllFgxDA5oMfHtJGMiNXbjtUgiwXawZVnHkj7VSzYvsEJqj3Ph1NG/dzbo9/JdX4ek
79wAYnfGKs8HTSvSiMwlITEiZSEkg5dsftIneol8m4ljA05o6P26hfqMYB938LpZTF9Soz0nZKf/
T6z9BWVnZsfAblbNJwEAZB3z0wjEgbSE2Uw1R0NB0d2vz0P2eNVUb4KaJ2TXG3B+K0Ihmr+XQLUT
oX46z5yNyWsVJEF7vtOBHHgJP1VzaFWdZaVl3i9ucUG1kLQYkaKOOd83aOJ8cu8S8Bw0uhH26wii
QxVa14CQpgz/UwSkG2bb/q4fJHHN+N2g1LvMoIubDLPVi0/5FhjEkAnapC7TvWoIpZFJ9V5dxpA4
IE0qjKk1K2DwkjP5eGWMPJqaeooBFMBNBFZnPwbU/G167hxjgVefMWUfILVHN4ximd5KsoeAxvyu
Q1VWniMUqIMNUeNFcqlj8TtlzbXUY3XCmothveU+VvBkPxh/c2vajQ5DST5se7BDqGPKdkJHlRPQ
qb4zzGPunDpIoJ9gDiwRirypxjM0u+UwV59Jich8l5MtvLWcmMMdQT8go6CVMO6ynScPGMPiD/2a
SCpnY0QbLWM9aABM8sIpoI912zqxuJLdiCSc9CCJp6QsQCgK8qJPoXYIVtJSQjGQIFbronp3B3oQ
lxCQx95idQYqq8/GKySMz+Magqhua7p6faP8D1+pELegG5iJFCN16YTUI8yQNRWLlP/q8rNuLMHG
2q0hOaskeDLywAWNtBoj6stSEs2TKO+/w4aziLNR2451MAmLFLfDr6COLnCpSDHszXN+svc7EBEH
ShpCyjsqpKbyQClPqAr1DT2/IXoHbecgzhHfLCoD88lR1mRLUEHcX7Lv6N2dM4TPCIKFsIZYwRzk
MLKR7uOrmhBHWaKcuDedPat2olDw6lhhsUXDYkufkFCAYINjQbRW+oZ++ZuwV1xs1qdo+WMtXX5s
c33vHse3paYQU16VvUMnx4COe4X+JkOlvYOn2dm5Ldoy0+sf8DUYrvSKM9JeAM7orD5vtXpCJNOh
okKxIgsRlV8avyRAexd52KTOxHhoYjp/f6p7wjcVfUZ0H5AG4S0e98sRs4Xl4vXAzaeBsje+exwp
bcM1Tm7TL00PsBv00vjlUlos7oNFXFsDuPiQqjaaE+lOoPkghxJ3rQgQwUBxldMQwdWwvsOwSlN9
vcsKhZ6A5HB0hG735irIPW+xxjFjh7VeS8wvSdWGhdcIGpg8spCgX+TkE/D6GNRgLPTuwGHIMKwi
Ax2SgR4sjJFOC+SE8SGyG3aod/ewEhgYCf5sStO+RQkRV394Kt67Wa/G8vCeLENMvjuycHkqJKUU
ss8/CjuPw4Fpf5naGw7qocn10AT44JdLpkU8AAQWtEMC3ZMuHXpsBOz2PIdhcfVbK2N1nxScfEQv
pNOZxNr3PDRF2woQAzCrqDG924UIfhyHX0AwAd9zVVpAGHpPoic4BIGUTO51tOu8K2ODV2djyjwE
agDJV+GaGW7S6G9LWVEDYGDUIljNL+cBlmS5D8HUdaGH0JorHROlRN1HRuAp6GUInZkDIlMjnecn
lHUIhVTdcPH00HoZ8chUN91lwrMEIDAVftDV3o8FmQWjeof41yM81vs6liygFV60i6On7t9evvW2
UbSkN3cZL5evzQR0whKqbo8/NzW6jBqGElwyDcW71WmcXaA+++dQc1DNaML+SkVYr64pzgZBKQ04
Za5gx5srEs1lrzyp+RUN5HaI7vMfhNs5msiXbvkdvMEvynDhbJew0tH3uMIPwRVhNrkOU0bvk8vm
ywSPsViTMvKmHl2jBUYcIbyXU9aYKMFaHaCt4tw8BBsOzj2m9yJ4C844NDB2WU0lMnRAD6pl9LHU
/RD6IZYT95jYTbNZ50mZio4czaRW1D/dVRZQFX/cfFA55D1o0SE8d7SnbdgMF9ek+kZ33Tf1nsXL
qNKMNTKd76hF3cdBHBhI1bugGWtBGrZ7WGo0vOsq276qyr4ehi3n/gTQcMLMcphBOSymICCYcAsi
7F53I5eLLEBvFsta/B2uYbmK7Vp9Xi/AiEOBkU11oil2dTgg8ZKjXKZv13/YRHwKJqbczgF8MhRe
tBr5gprD3dU6SHAcEtwJmH8zAaew+ga3SX17eAeHjDB08fl7eFMpdYQzTq8/L0X25YPQc+837Hfy
6r1aOF84HEEjbL/ejhG1dZWNaG0gEnHuNH0tarNR28jou2lEsCMrtJ+J7ixOe+VVG3zLrVUoVzC+
A9eyf+8rYaH7UfFhKc2Q9Btjx2EFZyuw7FxzEK5/O1ijPMtIXrEarCTaNWbjWgtrMn3VJw7VbIxx
6VZ8kSLvPQeGqv3hWsLZVUvFVyDjDBdnGT7a3FCHzk3s9hYW1m+jLLObuzu09Ldz/yaLV08T45Qj
Gggb/aQapsulTLXM62cBB9Xb+bj9Yp4X1C3NXdtunBRn3pva/o54vqZaN16yGGi7qlJU5CY+1Mo8
qIeqNvVWx1A4RcxrxD//ODBaqmVR3r+IxLUEw4l6XLo6rpnu6aaO9YHGdIxmppcFrSk17JCAGH2h
jNNFP/gwtcwVpi+QW6leG+q1DSGWX52jprRDp7x6mFyNsWFYFQCWAJfh8tZE/AJ5CTPE94m1D0Yi
KSca31Y4wvCGcvBzA4N1fK88XQ8KR3TqHttbzLcfvZt/WJyvPAf7uzptCesEe55fGxkFTBbEi7K8
YuUIUgYvMoIMOh1Pfpn1UI9Ye8t0b1ejoiPSrnsqQuor5oFPUAgxiKgkIx+8FX0qOfITPdiJMIOT
6DRgiqufKSyW0wvxgBnumKGvIDowUMY3nVoyVxQkXr1t36jSvCabuBXOH5Xdqz087Mph6F6SxLiC
FdFmSFq9g1P9R8n8sCkLz3wzBSeiIUyAhvnhj3vFOYc0Qxt+W+/dC/Lb6Ol/TS7ITzvAzQH6MXMB
b8IgS9RUGe72QNKNejMUgCkqjown1QOf7t282jGoFINLZM7Pzqwx5N+eELOewYgjT5/J/UOfb9Vy
+N/ca/o2bGDO8K222WJ2RpsMIjZtDm565tZcFiln8fePMcoA0iZ4qHuH3Xiyt7USBkcajqA8tgq/
xntgZ+Ohcm2fMNXLhAN/iGuqTetNXTm/C5zYnW2j7aw/G44YYGHIU+igIFpYUb2XkyYYx86k5oO1
t1FAFLIckGzwABOdkSooODho6+bfnCmawdwfMOHc3SLvWWOze6EdcsU+30cIsKsljmDqvQAkxMFA
6gS8EvTK5Kvjws5P1nbMnure/cYLo4TO76Uw1kSsmssBtnTi5VDUVtoVCBM1rLA31nfgTu4WLjZg
nuAI7MxuWPbWP+JVh5euII2qdzd9EQPvoEGASK7hu63dTJnwbAHbHXwELXkvBCZ6V/hymJ4Exj3e
V4pDLkPRUKEggc4PVRf0sVnr5hRTM+VYPE9dgV0ALnqF4BeQLqsJdaE2lENYwner4ijPLD+qRkce
6ZGJZ2QdXJk8gNelzy9d9ZQsSl0ztXvsPeSppYNeUVF+L9RIJKfStjTJUUVgntLultzwl/NpxWvn
gAoPcqMRU9LRKGiT/GCxZJu5S6zNhmhzIJdS0cl9uGkMIpGdQmHd5rCiaIj77U7/3gVZTPVQa9iX
F9JazJ7VB4e23m8WVF+h7E6OaX8XHwF00K1PyhkVKyArsh8GDbf+J3n39pgMCq7wMf44wEh5NsPU
cGeNCLGLRxdnC0zowWBBgT6+nVzD29cp6gGmsLNabBZgcvDCMGwMFPZh3QLmd9zVk/W1DgKSGXtO
UuOZGYebeZ6fj54psKjS5Sygdfc52ngfpDqth5JAiUtYRYEo8ij2e/2hSX7XcAyMJJnNnmS99AOh
TQJbk7MxzETdhbYjrUU57zL7nDDuItyv+tdkLG6729amVQaoWSDe8vJmoPhAUN7GL/Km9smd9dje
2Ul2eGqn746kKuRP0OSBYKX9mV1FljvwAQTeFl80vgca7QZ6nPrFSR38Dmsu7r/+YUKAPVYQbvg8
bHVwh5X7XmW2HjzouoNPVcT1DGIvQg8HOtnYsXhV6a6u3rmgNKJ5lh5mDe+xPG5WrWn/2ufc2RIo
mmpkZJuTf5XLG+TJ6BBvDRJO8bwG1ghWsBRfQsANRoM9hm/lW3i75Xzd+LDHdMsGD8pWGglPejx+
xdUm59nab8zH9c7KoscqebiOxDZ/IHvaUzqwoBgYGIwUtPNA82875qKc5EfM2xFOlC6gTB4stgLa
Sv7LBYkgP3veLNprvPqU5VW6+1C3BbdjMcK3e4vfwEArbeK8cYufljO7lWKz+UD6XsSlsYcefEnC
tLDpfNvOHoJjMzQI3fCn5Cw79tPBqOW8ntzzZ0CIhFcMq45CmkzjxkPH51HzUqdZBeH/dIred3b1
iqTae+OCs65hP2vOUST2xqNWjVhrPfBgI9kUxX+KnNtErFguwy+nmY3iCzt9wdEMKJVneIxb4fY6
gwgIGYGsW3VvUB5fAx/P8ZFhEcdLWtf7QVYFJudoy2uCQyzjNtYG0Bkd8wQV0Ji3zmoEYzXHGVwk
Ly6X7mFCN5+o/sm2WFT+P4Hht8POjW9bHCoptMgeOQcK70kfCmUV5EKy4bk9vlbeVv84QvrLKTW4
svFXbGJZeM353ujxpAr/clxtUXapgmbhCpQzxkpmfbR+h/q6fbdsrT+4oszMWHVcldP3OfKbSO95
DZ0AAwoU4hpKIZZdH4wGt4vH37YG2IN+wBzCJqPT38Y5QF2+fw092N/sw2t4KnrcAJExserwBQuF
3ZPumW7TKQvXL9DlwqpAYDWiEn8JoQ2fxkj3Xu2XQVjlC/hHwBF8AyvxJg0w6+P3E8Qs2alqXDgU
ilkqBtkZORR4Li7SHUFDfwfPS5DOq9Xo3VCXmGq0IJWlJP1eHVKnaxuJjnbqALhlMwJtbVCoNx7+
izISRekXRCUZaDhjrid36heeyFEQrhj1bZDETDjxSZAxGVPtXJlR8915kHf0anfSkxK/EZD0bL07
febLDDAqy72sBUcagga353PpjrYk4ePt+DIhOFTB/TB8Bu0RCjMOO9lACAmTdlJOrtdAoBhThrvo
3B+eEeoHRuY2axgLWXF3DZNSyxxkZqj+AeCwHts8I+e8xyXQDpsipvLc9/eTF7ajVVCvgpNfu81q
PYrtAPeLfYTHGjsy0me5g4XqYXvfe2l4X5GZKHM0wJEHqYQd910sY+aHT/JyCJBpP91P3socmldI
yMfdg2YhCku8b3BuO9fgMwelfbHc60w7q23Kr4xr4DRyT/Elg/V/YwziIF9sVt4Rojbr9WvjpIXK
jdLF6ajWJE6wwlPnWBGl9OCJcws0XQLNTKegK4wwLXhG/MSbboTNK+MSneM/y6tc/PHh4OuzM8pH
4qycNxkIlbG405YifkOGJEI2NTOiLN5TohUtr3WetMxubWlWKAJVH3Xdze4WoPpCzj9go7Q4ZZRo
zplNA8qV3AX3CJCorcI+xM/AJxkic5iLYkUOv3XYcBvuWwpoMtoC0UXdvQ3q6LjJkhaAlxHUmZZj
Z+zVOwdQWcTM4NMBjgJQl3GlX86OPl1o1wyx7Ql467fR085h5oGeE8DZ3rnITIfs+a7Oljrs/Qgd
5D0I0wKG371X72KFY7dmaU3lDymzLabVutP0MNyaG4/goSG59FWutiYxlJ31VmvGGoCk/3+x/xzh
fFJ2OPP5bLAG4D2A7osLsaAy86XocfDsoRo/bSiuTdIxgiGVAeX9U5Iom0Sd3+VH6JdKglx61uId
7cMHZlW8Gj9TA84ukHYUGADkITYWNoa/b97KOdaiwIWxTCw9P+0trWwnx9VTOmRERL7k/1+Ixyzk
xqrwxg3qGZkZ8l1835tXgM3cdP6/1kASy5xX209EPerZIVWWfDbso3QUjllIRLBn8Ow8O8ZcmLLa
PItN5pRMKrvNbj5rVaoepuSecG6/eEVgDx1X0ZVPDXbPns278FmBa9OTGqK30GVFcNFzIJQ90Fxw
96H2I1OHJNGbXo+QJ5rcSuQ5GhGKzD5qTexDvka+qJTOMXeBUipPQG4i3/H/scAV/v+j8sg+cC33
YxISIb62xMu5EhMwmiXkMSWSeabPyQ8SERKm/JSk4GS6qEm+HLbzl88xk1fvIZczRylJPqvg0ebg
xLiA2XrQ8BuAzcD2wCilhUFtw/+xzEHJQyEF3sbCkAf8/+PJ28pCkr8pPT7xgxcWPKlchnz+r0Jo
hEYXrwbXindB1ubnViu/vylBEJSMUAFVEBee0QCaAP/x/QIlA5r9RO5DdCdtLhjwGUy/nT1gcXW5
zSI0wDdDBRTwCgUoYxAaQQy0GWm/wboy3AbjeYC5enF09w3QHnffHlQroVEPei4FHgC7i41qArul
4YIynfe6vLvksdzf2ezhVNj8GpyXwv0nReStQM0JTg5mAzrVVMAUB0gB8N+PhdwD1yfSET2xBecq
5Bnb6J3Q42vHAOQINVwR/HKWwQwSe9v116JqDpYO+TE1Wq+hkghXAkA3aBFWFUpoyBeGQApH2wHY
8VnX9u3QAw9GuCeTQMoZdQ7EZFlHgHhdpvqAugKAesEOLcwh4CKZ44I5Gk43wBotsrQ/8E8RYj4p
IC1miLQJe+jh4bVE1QLnh+7p5CuKMyYRg67oof+9KIBFtLIQnT/a7HOpHOfc86dglDLAZEMASaIk
zLQKvCDPoTJoFeKLEBQTQKzJkNmf687gr9MUAyopQhI8HiyM5pZzLcByDJmkIX6Jv8Akmt/COSRq
KU9h8CUTelyKeVzCQ0VcKmeXQOKhigEjUrfs7EvYRNDdcDbDRp/ctAm0k8E9DwKSYvq3hGkhs6wi
OmAhCrbbhD8s0/GSjkmc0NalrblIAo0GMLNVursZuZn8f7QbN3DsQVYOmbkwfB4mEyP4hNZb3flK
mBI6YJqYiePDwMhKHWQiz/w/mFwGOvh0DJkAAfDWb3WFTwYyMA9uVnQ/0JEd8wHAs5GsnFmy1cFt
CukNTQ5QVcTSzo5bSDP5qhgKc+FWc3Ci34wArqzw6urpVz7sW6q6w99jgAxDktOfLWfIfWUBnRfQ
3R2NB9iGVyBsRJyyGPV7H7xc2STiLNE4YESMYV/uNlDxJS3z6NCcsXcBWPADYT0NTsG0B/y8xjoy
KFjY6/QUmR/3H9ydK5iz34hJwJKCMmuA+UkXKa0+gFH+Nazp9LooY9vUs0ADaAf+HabTFOiLunsg
yqqCm8fQHu4tzTe3BtOK83J3tJtvb12xWcr5qPnoD0Z3Cp8KLVyaT7UhvX9D4cr9luDnfu/27Gt4
VrwnXNOInRlzjg50Ipmn0kpsktqTWYzugYiBowdP9T0Ganf4awYFD6dZ9SaHP549poENO9c9Wkj1
b9cIWrRypWp++nfYG8jTbJkR3NUj9Z5+LY+OebgH9uJ+Xp51BetR0IHb1q/B/U1yx4wVmuLuu0Uo
rN2JoPXv6jOGBlHjYWMqGdRKVEahDmB8iTs3xip0OsMbt8Kvn+Mc6BCTgJeXrfcPHhPStfeDY3S+
N5unk2yYFINmxGQasOKQR1miphyXHAWIk8zTP2QxTxji+l+rV28Qnmj/N00w93zgrMSJg0gpiyRg
yt4aZU4AaWhHvxwoA+BI8LjcUg47iyMaaVnKsHpNQlObIC9HR8suu58nT8qnOsaPc5Ja6+/0SUvG
LhEGEjLx110W5MFR71H5NF4oo0/zTH0S0fyFKZDDjhX8oASa1gpkAPzfeqU+eaeFVOiD1es9VbsR
fhvhHfXEMXqf1x6NF+tLc07fqxIAzPZT/qH5abqsAulwEdvZB+ySXy8K1L2MEsGCjNgMoR7ySugc
6X3sHwHl0mG1BQGkXVWHeHhbLvrVgBY00yZpJ+sV2CGgcQKn6vzBcBesdzpi4DtHeQXSKPrBSDds
RDIOZbH5F+JfPtI8lENZmHPCYY6xOM3aaa76mvIYAGtqH7zD1Ssm252RvJDvjka+pdYzjnBXiamU
qdo7htYQGXoIkNHw7HbbdV8MgGBOsoOXWL4fdConS40O/igV8p//YueobRMJz9ME8Upq5Fxaa6So
ttlDfAZFloPGQ6uiwfHVvcmp8yNldme0M2iKPIM3GC5eiN6BuGUQL4mq9RU6s63eDf8FbiTPin0C
IQKWdHlEEcut3kLTyjZftAcgj8KRQPVEj1EspQOxN1ysMxOyD4b7ymRWjhxE+UUR4hIWvWI5O6MV
gZwQu/vc8dlq89FJVSvAYRaHICg0RCoYz7bhm/IAWTCA9jFTEFKQEK/978gPJTOk4MVOHVUXkbnx
R+subJx3D+MI4JVDOm21MefgnkfEDx8GUPKHeN/Q5Vv7I0Yp6L6Ls3qIZfpFHQgV0ne1Z3Iw0dlj
o0nLuibeQDt2PmgQESsv7eZdARQAF0k7oR/GtPYdGESdqhaazhQg4V6gnrWxoFSzVYdbmTwVH0nI
WFQUIYoxiBGdJ2D/BZqK9xE7jrE36HD85DiE4LWQVxDU5iInSw5y6M7Qf+pSls0k4UFJSs5MgYZg
kMk5z/ibz+lBbsYKD0hKQtnRU644NujDLzeagmVEhbTd0o5+vKI1BjG2XA37n2UIvYajRsHS6CHF
FXfBBAJ5FsUIcikYIUvXHdTJ4+nkkS8KZSMJ8AAgoYIoAGIaBxYKJe42VgoAfRbvQb2O7kIKW4xz
i7ncUMtsjs2E6OCyxsBx1O0tH0LU8Zm7+2ChM0BrKHU+5MhpM6CXLaYBlOVCsKspljyST+j2jtM5
mSLUD1Q0gNK+yI7SjmSEaFte3A/9RVqLQn2hDgVKUM9E0PvODdmk4JFmu/wVCKqEGfAOj9A7rmYv
HJpa0aNfYli7ZPOd6Q/fyUsu1HQgrBYwT7G0Q4uiO3vQ6REx9GhyXpAcbFAq2QidhOfae097sJM4
mfkHSWfgCxCTz9ErifAB+VT2q/ukaeA/0Jif4wGM6i/5gnve4epj2EyiQEReVxXVpP9CCYfbImAe
fCkm7uzh+cTTKNk77XmWcH82m1sHx/CpMSLLCMQ9zII4bY3qdBzsV9tPkUyi9+T0vguA+4AF2UqZ
91nxlI1qcMU5ldOdXjUvhyh74TeLYVlNTaaIIKVAmXSgugRJAzos8p8bgUGchGFwd/ISnICGQzAx
x9Eaw3bDZm4qcv4c3Br4WMvRTUH9ZLbRHNcXpvMnOJ/nD+zx4vy39iSebQ4YEeIZwgnhnBsmpIa8
jb35K+AXCUIzFsxr2cs5HAHSHFsBQ73gNmrbp14cm32g6DppFkhPeyMPG7BMrb9YADXRoFaC8LVN
xnvOJbOtevdEsc1l0Xyoq/MNOHdeuigqk4PaJmDkvaKUHjdVypEsU+geBvHKBLJILWCCFR2d8s4Z
g9qj27h1mJ18NOr5FnZVvUsoFZeIM63fQ45Gd3sO1kgKUA3pLdz7cAcQ+fMP/7uSAptC5wGF7OZ8
KwexnsOHNp4L6B7pJoC3rayju+QFJ0aV/gmmF9PtJn7VYA7eBDo3wa3swJI6OGSqV3WP07Y8dyQv
6IozYQTtUimLEgwFLrrZMHAwAPsqwUSx0gxRJ5FEWoMo29WHuEawyDh1mdmoUgBrSZKRmiOcCMfo
P6IrMBGDjRIU6FkrxeQnqAYD+E9ovo1u285Gi1hzV+M67V4nVwvwPEYkEwlBpbNaYEsUCqbPlIEF
w1CUHVRHioMpyOfbTTFgXZduHPOgufWDeFG3UB++LegRlbFJT98KtCVj3g9LDuCkmKz1YOxDma4m
BceRSQPNh+I/RYW7hSZbnlFWvl0TkEX7G3QPxEsELGdo4r3W3Pr2sDujrqLX5o+a3TUiOdTaLrjd
gFQoQXNzGc1RY20hExQdHrSrOvgZP8ZkJUdLIThSQGJgGPFl7KUxAVSnxsDw8n1MPrKMvosJXBpA
swQWSSHReZqR3Kx2hDzF55aq8EyTnmPbcjMm8eFtIhYloz0UrMAHASLLyIWWhYoxkRbVgGV3Bs+Z
R0mJKshJ8TDym/aa9vl3mFE1y6yu7nwS9B5D/l4ULlv8VdSYwOAAZEhb3kxgaHGswD2Fzg1W83B1
hVfGWYLhMbwPeJY3KCDM+AIQ9aQzZPMKxqJDhKA0YiDkcZo2IKKcKpHkgnXKYf+O7u6HqZNCOxMZ
8G59kI5JRlBbu/giMCZt3zaJ49OeXbozw/7pI4eoznW7sMJod/1qF2gwNw7z+WvNa/bUGYam7W6h
ptGnMUKf+Yzp/2RkE5KPzOYMTzgWefuB+SXf4SThU8OBJAkGzn6C+hY8gs1w3z9zhBBZBHka604M
yF6CByijDmi+jgLDMlm+lyxzSWkMe8cpxQujISCa56LQwBMh0wBbuOfQ1sgoqcPvDpC6Ncd0xyHJ
VG73Tr6nR/QBIlVzmDNzJkYKl57c/mEuOT9kG+F3gnpQ7orn2XyOQUyHZoeQN4PNZzSVUhLQkF0n
lx8W8bAFPgKBYzoh7tydrVvoie79BkafrpJPu2MfZ/ZGOYgoVupn4YXXC5imEDjtNNuRgxRUo7/P
hjAc/mJYVcFReksibFPUAdcEQifUGqw4VII4p/Rp6BdCO0XYc+pA76q7MWC+zhTpyQwl3Drrmck4
K3gppTY7OnAmSqBIXLBwoTd4fGDYthPaiNBUgKgjlsDR596SyW4PYFYK1f2aeuP1UAlvSpoBBAa7
CDmFci58uzE3nzOJGoi8LNldkv26oGLWZlSi/YKmDvNNqlRHnebkQ3XP9bvFjuababMhLCbvTI7m
CMhwoKMmvVxrAzyMS29toYFB9IKi3KLnSn1NC4RWxGQ5zwbI/ftf8NTQg3+1PlkUB2qZ0TTROmR6
bVp66ZLdDHOnIw5tYGE/Mz6ujlQlD5kKGiUyIRKCVJekkLXX0ccnu0GAk/Qjh+eE9+zukFwJWZn8
ROZZkrXxyFibL/h85RFSDckfRBoH4yyaw0Rh0of0QyujUYPGCW4TijizWg0VPhjoxKskGdILJjsI
igyNrrN/Zd7NJ6K4x9eGe/2ipjSn+wcY3jHlmKEQdUrkxJA3MAI4QDRQ3ROYK7JroN6/OHLZCEd3
/hv35sEFUoE9cR+a454GeM2aLYX+hhyJ0mDgQHUmFAMfiYO8g+4wYv5BqQkbPxFMVsZRAT4NGC+z
7gx6BL6IY2M8wy0G7pmTenZk6qyBHWj6r0SIsRCpWzwWVF6XYDBow8zpbRNGO1wvhwnxC9pY2tvo
IefKVFzh/p44M0BThqf0cZ/eBSfNGIvkExhpAU9rDCoV6G9Y0N/zCGh5kJg1Ptu9qehznMTpnOdo
Y8ctC7G5YsooBWSjhS0KLDy6LrGw1klymXNBvdu9ZtJpb79Y46yJYQ3IuUts4nLybS5euEM0rodw
NmjVc3HsAOpfgkhEaojoSWIJFr95gflHBV+Am5AqpbQxLf4m05fhMWzrWsPZhWEPTcIXslw2Q6HR
KIvGlwioYiR+B23Oja0NDsyg6w0qBMlkBr4zEnci9FKfNv6xdGZLqipZGH4iIhAH4JYhQcABERxu
DGurKM7i/PT9LU/36ahzYu+qUiHJXOtf/8DZqoccmDW3v/OEh1HLsbDGkojJnKqi5idqMhCB4Vg7
9QpfpNV9525DuvdPl8//9nNMoBcYGZE4M94xK1EESAGNW9Jck0r+S+14rc7eIQKJUmSkhNhdXCco
sXS3uUNFbL7F14PCX8iT0XH2THMK2pqjhS6qus+36euPB4Gbwz+fNG5VOEJqiqqc5B3lI29HJI0T
z83Zxpx3+eslqoc5twq2tu4gnTcYbHD8bUP4gsv+Sfe/DZy8yDoQUs4MzBtQFt2HAAK+HM+iUASA
orFgL6Efy98YKwGF4UQGGwm3Hu6pOPC1wsuSosz4h8vLIWM9QgY4NHqPxG5DW/y3fdzcWVItIZp7
nYMCTecsFdT0UNCiw5/0O9Pr2I6WLWJ7hViKLOPMDnNpUhNACqkvnvFNoLlMGz24Kf1vj4avmgOB
GH4FaYoNcEAmJts1FuOn9ArlddqWJ/NNs8RdWv6QI+AmJ7IfkE7IFmNwbvOZaikSgDRpRiBFQDvw
b4/RayfRaRahH4GG5sZhgsN08uj/eyMpdW83hZhCaUvNBmWngni7ZDuJlyxN5hKGyxJcvG9xtBHs
CNYnG/HyRq06s5kr8TLRhekit2Ib4lbZx79K3imbBpjQRYpLnZLiNRGNkoC69z4GUPCLxO8M62Z0
s+3kNUbFnp0hcB5yAv/qSTnQPH1Czbt2CZbDqb0FX0SGcaQJLfmgnCa14ePnEL4GS+Lty9oTW+jl
7IYjxLKjSBa1wJKIqssXsJe2QLP2sPQM9iLwC9e/LEFRXMlzpkJVoMQoJDHA1SaDX/l6LvDBoWhi
v8S7j1vzY60Rs1ejfTZ6fD+c6t5cuIrlSAiNGknHzrmAwu0KJ6fTW6xFMrei84RXU9G3nDnYXpNS
hIdkjZ4zGK8cpKUHlT/N2Hc46Xi4AJq7UY1pxEIwH2gbp3hY/bUQ1kuNJUcc/qxQ4f4lPmQu8Y/9
rHAvS2zISa8pm6+SxEhaWLADxk6Cvec4b6s9v2t4aeO9BHA3mDRbDOeAKm+4KDGVegj5+NZWbwKV
Jv++fRIUMAtgVoQNY4JROAdlkFy2/G0yW+LKAeN3w2HjMxdOEi3nfD1iShysJajkxm+EJ37MR8NF
4jhuhxUvj7vg82FmxeI3wuGEM6nVl5OT+C26WkyqOPLQyKw4KmH2okfHbg4/ao/lxW006D24Shm/
gCMO8CRb/LG5eidUO8IGf2FIxpcON/IUmt0Vj8+GSSi1C6qAn5LO02bQ/IH7saLiJCXdOWpNENhs
0lYf/ekYrJ6tm6cHp6Po+A+yWN/kWV8+fcGaZGZ5/YfNirtDDuwFL9vBKRjPHmK3mIVU5CFGLCfq
Lt6n1sXom48BatFRebj5KfhKT0SkK1ZUtAOo41TughMMpCpno5tiRHYknxnbqGDDt9F4Yzkum5if
CGKf/c56ZIOZ4I/IqM8UZXQsvBrujytZWqKlXoH7cL5sIkAZn8RfVgFhfhvL5IfEEAJwfSO2PZzL
Yo8nV4diks9ff6hRt1j5eJXb6OJvqyhPmOIs1iIOmL78+XbVVNqAkMiicXdjI300ItFa3wh3Y1qD
DOgTMtS4EwK/G+xVi2akQSfEo3NRJGG0/gzSTX3x0bFdLjK34PcSVNLXi1vIoS7KjMXyjAUGe7Cs
GTn0s53aUKcWdekUlFLtoUDVk0yo9zIGx0xxs/HkxNCA5PkPLAqjNjQ9Q80groOWiKPvz5FLBoYh
OhjxmghNXPBoyKiRk0bAPJPYMkkNT1kqKA/GK+8FgXFNqU0RuwL3XAHBXAJcw2RbzJLZ+0cBbQc0
TyfOVB4RHt8NlskdXzx26Z+pMlcs6ijDFotJkFNHKT1gllY5v/KYZeQVIidlfW6EcGfQwdAPUXxb
BNhBEMSBCOmtPZQ1IxfmpmBXEdqSoEJxd62AnYay5+zMyxB6oPQ20m+LuAqzAymlXzh2BlpyeqZc
tCfaMN1Sn4svL8jhlvFvcLHnrGiCt2hqhYJzgxM2zH5Xj55Nt93ADtUIrDk36IlDo1cAO5VbEN1x
f0Zt1o6SicBWwaxOllAkdMruJawDlhvPJU+j+4L9FmSdPz6cx6KnO0mbw9V7QO/V683FCG1uOnPZ
MHUdbf4iNxD9ecuohucixsCi8+JWfZDYbfc++6/NYmUjfVCyD7PFbmY9+p97fCi7Wc1I7BK+XjLY
a+KGSDZbHQCJnKjMmNosNApTah6pfPdeefP5gMEnQ8FwwnTah+Mo1Z60Gtmeo5dhyy2w5bS+qivD
a/VdPjUMVvz8l+DR3IbyrZ/ucv/8HWMSVoAOwpSKkh9mPiOua1gX/46W4uM2/k15qoybe8ShjZVq
uF/gqu8MBVfJpWqy3JXVoCgNgSTB5vg1uUhyN8cjtZ6HkaUM7yADHYv8orsG82uwKYqM/tF7ipMT
wCYL1QuBMJGLeabzML1D9yNIC7CKUqM3yD78LAXDPZ5/VeuPl3AfwBKLGFt1mcIfu8m+W5U98BHm
xmK59fLOY7KXr+rIdk3lvonyJlABiSmUpN+bWBYlFFgU60AhuPC1CQ1mmH2IW15LV5jUt9sOYAu9
MIyCEyHgKaeZTn7vP+LLYesID9PsM/ZghNwMJnxssPGv79NRhAC5Vz4FAK+cGeI8Rw/KtodjOPaj
P/8/RiBkhLqgXDxqwlzxSaoA3KLUAcCmocMIlueFop0OIwa3FLlQnNJT4305sbY/hymGKeLFA2rN
nlvLA9GmEF2FeJbAIgCn4TNKjAAP7u/4wvlE0pUkJIMj/+pJo/sJYtoTpjR4Um6gQnCNgDBApu3k
XEG5pQm80xG/Iqad1yMSJ9B+rEro7qm8CRvsw1onvbMbZ2L55gMnkhZQHf2h+NYK3LuBJMwz4dwg
KIusCCgYKoHpfnUa4IbLdieS8x6Bm9glwJRk/u3ahPdQ0UYYEk+eTETBVyKOAggA6RbYFYOno9dn
L0tuGyCGnJ2Rg9QBUOAUf3HWA/8hkTzz3FDa8zQzFBR3X3ETd2M+wyK9LhGVIcX6GSW9E3DU+fye
4KuNZfdmI08Ik1SeemypyNPms5MgC8FzjKfSPjQnA+RwjMN6T29KEwycQpIhDqPs+rlGbACUcgn8
rPwQj3Xbw18OLEdzsjjGOk6nZdZB9wj99OjHZYkcfOmYN+0ZObKAbRDbM5s8qwTW8E7mKnKbAIrF
j7HHXCCNS5Rh7Pd4MmO1IUJFzXmO59KFs60ijVYeVwgqyGUn3iuc6GLQ1M6Ozlt9W9z835sGtwmz
Fp3JO2i6Emu4/Hl3nQJsfH7yNEZ2jnfY4gvB3gwrASEJvYtb9sUhA0zz9WXG+AiOTdVwOkuGjYD/
lCi0Ko/VloThvGOrZw9MsR5+kmcBG4t5LB5h/94Sflx7OOnzaBFYOPskrsTeYvPGKdOfHRFrUefL
Am70obgF34UE5qH+uLqjtZBrHHj/Lnmu0EI6WFC6gH8u64rkZmItvCb2+ifyUG4M2vnlQC0krE8S
IfNIE8vehPPBCmIJDbuPxzI+nWKhkab4CkI0X1kgQpAM2Bn8oEEV7wbySyI2LTbZUuGgzwHFY0KL
tWeaEhDzM2GgT4Jx7nKrBbhDd89GKiZewsVh9w2xwwKdDykdcMOcMd4Gu8N1Nsv4CwgSornDfghf
b1wFiZWOObE3DbwHFN23Kw9o0O4F4GGM/vr9A+8mZbjCySc7JvJThqnoHuO4CDcQRfon6TZARGl/
Gf2x7xDWAl9I3i/8ngtthmx8HWZ5gKpp6HHDhbLPRuWyRZ/6FH+M57y0seLBEW8hjvkG1s87hD6K
djampqX0dWfWvwXOzdTsvAADNZZzjm7B15uuuXUnZZe9ANZduiO7D+ICkKcfXEsc0tejbh2MR4vZ
2+kMRz8GIs8ya5/eyIhBiiLWhh/Y7qhbZc0/BtEZdmRSTMNgyGjfGOfdHVDaN0RXJMfACZCGINNc
RhiG8d6pRn777bPPR+REYrD3oWkhx65/wLlZQGK6fp6iAgvSZNpTphpw+TGyQYgeunS2Tt3FwFWC
vmQ/bfAF/0U2Ggo68aGZcsmwseyK+T1dUozvDCcWFh4m09h9Oh7Yij3luOxRhHgemzSPRZRdgUs2
bOxU6LDwy54EFdEkSKW42v+tfhk2Llw70uBnZ5ohw2MPk0oZFTHeAkwWexmoo59A5cI4WAKnmPiu
u+RrYRS8NIssO2KDAfjaRxjgLy2VV+Bq7H4cgtZEftMJvBa3S1ZN5+AMbpn663l3FYcbViPwSrDs
bIlEwd7HB4+OXt1M0nvAbmfmx1k22BuJ/ituQhVkcHkEJCSTmHoDu7UepTbUmO78jli3iDMOibzP
SKO/iLG25p54GC+Ir0uFIl2ZBo4nR1+RrcVxPBzSfsk4m6QC7oQ2mO4oE68+ufZhrlMuhC6jNmJo
wW6x3OOkxC3u5ggiFYIYH01qR1ouhrOdfzAOYVZDa2eQzp028ECgz5BT8g98ftLJJgyRXA/uvw0i
3rrRNEDWx9TrzbsTgw/K+JDez43YocV76yp9RXH1G4Nf3q0kLeD9RTEHcB/HqicC9GP6g7c+e//q
jls+pcsbyWPsFSsDTyTmpDNK5Cxk0rsh8VocbfHq02Lc+qfTSxmwapZ6dEimpDynGOhDuaQ/rb2g
HbFt8tzj1euFvXiRQn7EGopNucBfgdkpqKQ0kebFYUwiFqFxG4TXQTez2RiS5+wj1SNnM9lakCbL
ITAEqjUni2ifoLNR8Isd8QO64x1D8LzDgqd3yFJ++3PGSXxz2ODMVHiQQie+cd6mRKSkvV4LNSoG
ZNguSE8sAPKeSJAQM1sWKFui5MjLS3F2Q5Th9PukUkvoEY1uwNG6CrkIOPcyChUg9NSdzu/juZqa
TmHS65Jky6//DguJlIk/uIpU3el2XPvxN4NwtRF59HNNRGRAxgd1Hp9cbJni6ULGbXKTVjoCB4fS
IqRlED7l5w916R7MDzDWBx4a8aE10GMYlXQsOIW3UTphiUJXUfRixOTwf6U7WaBegy7FX9Z/Avjd
ZRuIeWoFYuFzmxAFqEI4wAhVWFrTHEgeZoTqxWc07fz8XEYL4lF17ffQtKw05Onbof7gdknlgEEd
eTpMY5bwf3JYFSCqnAfirjd4dueUDK43lU5M8HihJAjnKH+O+lBR4FsGcCrHe98ZDSFRzprUk9jd
MkEDmMUqRcocEKKHbzpeAWxLbZVliz7g1o9CVg+JJvQ1brDgjS5bmecV9cfFskrGVXL4zOjF6egx
VN2Eq6JE++YxE5WbKrdd/B+nuAB2B7jhUqQwQU/0kVAXik90n/KdjMlXHIwBzQf1bT4LNDY+F/dY
etqYgTk21SoFApDKTvMolHCBKKBecG3yvk+lBy37RqEv005pxkwsc8WDctlS7sHfoHWMHOizsuKk
U+bhwl9EHMj2Ic8h2zpem2xYksUlqdNMGaRFZ2ujTCKkHPAjJWcLD4G4dzI8jmGfZ7Yxw2tCacpq
BlAVcFLA6+34VOTj8BeINIZFfXM8Plpj2KYc02kZ3fZwoy/AdVZlw92Ao+DnD/PWsXApxwKarCIh
pS+YzgLqfhgFvwthZQgvpt2bAF/uA9gPw9sfGq8hE7xWg2KWModTCIBFOLRmHvg8qUsfEXm4G1AC
2ONNwcuzDe49ii3fv4ifyK6NblCM9+tFoHuw1zSLI59hB0TDavQhdBpgGo+p9I2yDXytyTENLWTJ
5uRJ37KNpJ5nkk5Hqh6v7AqJzB5ArYQ68g4ouKRHpJ4vjjFl6oHOvu2U+MBxLsSNGXsmnkLkeZPb
8wquFPhVvsFghLGDgF5O3fAPQS3UnRI3InezB39wOzHzF+LWJ7Bp3JV3DZmAMHmUiBwpeH8eLUyv
WPmi8nT7rSnPLT2GS/EGMoRvP8c+bz09/RMjUmCW4MOlIqL9Mmp/+HQT5r30RG96rnLWd4PhPw1O
ke2SfvsAfZz5XMF0hYG1TERS0McwIxx8+fLuV3cx2PYnW0rMQKoUyLWSihLjr/74sEfdFNG1FPwZ
kSmoRQ+UWpQ0C4rCYCgE33bOHMYT7FUWdOMDD8dP9H8Srl4Oueg3zI3DF3IFmhxqekxG5qi6D/QI
+iietgCqMaLDP27MadtbyWpoUr59Cx4mKSJJrQWWuHXn+z6SyxgcB4N1n0jvJcE13CeMemqWpMrY
JnmcBjR5tI1dKVB5uMmgAZml1ApG7RE5cX6gT4WMKim/QvNKNxCCwJpD+g3s4fDefXES4X4PT0qY
Lr1BM8Y/ZI7tLGPUdtMT87vpcWkFfPcUe3aMGFcP5qCbM4Rl1i1U/qTJ7i68OpSpvY70d5KadFN0
HKazHcsU9vKPiurtLaL/f6pChxfGioAGdIFWckjxkN7A4OJ4odOnXm1R3dxZFgQvwpBj6sddFaYZ
W7LLhSZva9g+ef9uvnTFWsAplZGxm3pFIaE8TDDBAuGJvX2MJSymvz49wEHArw/YYwHGp5tgbEnx
I7whUd39cr8wiL/6+5tTTnQCOphAo7uHbkFvlb8ZiUhaClQFBjHpL7b2R0TCkp2r9x1yY9zQ7w9b
2WSyBELZpB5wPkYPoldEg7WAZXRcYq/6/veSAqQ1clM8hbafAH70ac3c/CKm+pi+wCFDvWiwWnPu
GslMVASUUwogmiPqRAfMue0mCwJX2TkoKfkmXJK83YR7dWryKQ9TSQn74T+Yv21kJUrd2pt/ljZv
4yRWaHGP6ovTyl22Gfp6VXgfUdlRQ0NbK448CMAU43SF6xRe0ZzNb4fIjYj6DBL1lLM59sDdOUP4
T47EtIftoEe/TQkjW0Ppxa0+nRBnCFYFZ6eoIyDGjMwojhjgRiwm91/34T/xwYjvM16re56A8h5w
02C69xauvj3DxZwJBQsde0SX2v6Fak5505siNHlxwU/nAIb54Gik1fjA9SPtihaaAGUOSqq91G79
AH5G+DzSVzkoqBxk7PeKSWfBUM7DGDyDYcys3aYToDzduBFQm3SHdBSbeoJ6ALc5iH0wCQGnKpVt
3g+viR7o6lsjO6nMsC6sk1/38KHIjL45u2DO7rfiYwFv+Ttd4JVvJ2CbOF4xfZpsG5xB3UuJ92uV
YNT/qF3rHG0NZQHvVQE11+ISQDY/FrevMtv+oem1B4+oOej0nkRMwXvpf6dWr9WjuS0a7K2SsgCO
vWuJIS6QkX1MKMbKO9Nsb/JPf7F3Xac7SK2I2meoURfs08xF3nw9BgaeTAjY2yO0BuBi32h39zsD
A0bpoL51y+F1tTAgHYUtDMoOXlP3NVNZw+9O1dvwPflCSDtHZe/bChontHPdZ8TgDhFk5wRBKXpO
rOSCjLuou+jb901oCtrsQI+zDxqGapbhPsMiBHTWuAafp6pyrQpuLJ6dMp/d+hzaz7DiDDUUIRIN
LdyBhRLxlsCT3n9DLTZGVY57w5FhooFbAK53rV6jqw1vvXMrfLF9zC+5nTyiN2jG8LhV2rDmEz26
lrqbbvNEY9xM9eELUsM7OJbd0y0o5zrW35V6GOpOONrLb14DCyZhXLNVL18JdHHD7ezU3lZmFaBm
wP/vZKgn5YnlP9E5PbzvPihJEDR8NBXV+o51r+GfMRAEGm05zK2ZQVxbYeMVNquA6YTh6hObnrfH
BbE7rqVD5t5bzveizE/QNtRn8qBRyWswyZePgRSzw9nlE7TCjuFjknhD3sx75ep7X+zY3u7+EmKk
XxML/kZOyre4NvoN5AYi7HCNlnuft54KKAJpAEjqCxefjHfKrzwOzg9G43vNa9nYg/m3eQeTDZ0R
itfsdnoVDpUGU1v8ZlTj4S7YtZP3oFXjs+B20mp833nfKX/U8GzVvjuVhY3LdsytanHSdcVlTgs7
vhY/lZ1di/bgw0TgMYGntPT/dch9vBT3D4nZzRGq2eeEJQUuhd11sgWG4E3jIlNsTWRP+hiSf2dg
GS5jWG3YHPPksZvduk3odq5ZNF/+9aW+eOky2wspy8wCDXpENke+S1soGy/qwZqafFCZp9C9W4MT
QpNTzmD8rHnPNqwe58LyQNdw9V+ah8VSBePR5iaU/y4H/9v2vtvQbnsY1LX3/g6AboeE4DU4zblv
tz2dyAutR4SSsu0+ko66MICc3XrHicyVJlguILQS9q2lrppXPb0OxiCG++DzIAvkacBwECYd2zzm
jCZX22M4gIfEy3AvOKli7yrGi1559fiRBbKhm3+y/e3B3zG7fMJi9M7Q6Wvv3BSRZfPtnUASS297
VVUVHfRo0XIbMHsf/vcrk4aPR8CfXy6/ONDt3PsY8HSn+9jJtIrjCERhN9qF1bAaNw/qWCsgQ6MK
n7jG7KMKY+OG1zr4Faay+LyG12O3Cdr2brNXOmeIVatDi55DzBwoaIdPhB5BB0y0mof5gtXiNP7O
7h1tsfNisBlomDqis7xffKt7+Du+MGbxbAZ0kyPMAzYFvE8XfoWDAz49VWhl+vTQ16fXr0LdUYXQ
AhpvT4fb2gIkqGy3RKRzdbWj39icsNix8Bf0axITDO+GJKSjqru6dNTz5OsIwA3vyADFgrEQ8CdN
PezYwZ7gq3J6toMHE6HBjdruq05oA/fdBpW3d7ZCgpkebV8/qEV2OwVntKFFC/qPR57yxy/He4ZS
ter80z/K/LLxGGZ4aZM7F+7q8Pnt2nzkRvTBa+KjtJbaPQJLU6UZLvaqUYWEHj7uweUYnHaTF6v1
rS4t9daB4nyj45M12zbCfUPt38G+jOxzZDXU6xVesN30j6P53/HjlVgbu9uXc8/GJ0HUxN6hIUpr
srfxcxuIQhlnT2ffs17OehcwkqFVx2a5p7oKz4OawTvzZFeK7C/pML5P+SzAGcMnZsD0bOJbA4rk
Lx9DrmRKarYzhMxK9hIhvl8gvAtHDljhNwInBoH/VTEp8E3WBvDbjSH890Gz8tcKCJUZABixng0T
M0icf4/ZcCax3V+/z8p1bCjrdAAkbOYyOLsw/rz1c7voQ/yARYu8ZYtGtU8wDBwLKrTZl9jDGURC
6sdn2iaL65PwNnkg6YK0HiZnk4kQTcgdaM34Qhw8LBTf5plz7Hy9JqjMGBJPjKnWoB1ifyRXb6yO
/l+JqHvUPjojZMPMf2goBjJaZXqeoSsaMxY6rDeb1t8F2swG+qTlY/6K+D2m5yRL5kDNAtWHcNJ+
O5iRfeVeYNjg0kvrLe65m0OaESkueO7jwYXQcgBXJidsusd4Ai0/mBD/zJh1cIUGINqLK10i5fES
ukvUl2I8qKfBexSs34jLkTYMcUgCKYJJ1+D7+v/lBPLno89s/bo4/8gvlkYc0ijFJ7jaDne3IWaZ
ZmJjYsmgaz/heV6MRLlHP8ZfC0YAGO4xlyvvPuteXJJ+ubC0QHi9OhA8tLyFCDuAd3FEvd8BGP5g
Vq3g5ForkTyPyrR0/toxU0VnjIS0PTrhaOk9YENd4BpPki0YCowtac8iqK+Ru4klkFkoM4AryXoN
zazs7d1FiOSW1HV0KiGoKJ9BsPxgtNZG3fWEn+R/+wGxU5R+SnAeqn+62qkHcLkPGdIzZPfMWbrS
R+AX4BG47ceb7DzgYsIZ+Tdcv0MoL7YP/wS0nfkCykEgEym5MhSXIcBOEfPYIHkDCQQK4E+QnPRw
pj/kXmG5dNR0UB8ZEmHCCJy4mDFzbDgMy4tVPXmF9MthzkEC9nFbW0g/3d1gszjSrolq8/fUiBN5
mhbbJJ6+FWDOgxqfmTZUXXIp5Ei9IE+IV8a+V6wWa1r5/3C/LY+XDvHl6/b9HMo1sPN5Yvk0X0ck
EpBrYfiKQIQ07SbE1ZlLnS9Sl9WdyKAUmJipHENWsDWX2ddLNvIWtKUNsxc7IJwMdmF4perMJMIH
/mBIaMq0sw8xp2QIZxygO1OR8wl8hsrZcy090YXAk4yJuLAbyeD0LCS2EBYLBi3Dzc8fWhDgae9V
4Ibh7OI512nP+4Xt8YhW6SoqS5mGCThw/kMwRArHiHZvqjm9MXaVY/x1VG8FyggxR5RL+Lb3ENMN
NKfBhngNBpjDUaoLcar4jPg0SHg3XBtc3unLP85X6VHV7RWUNlx7FzhKVo49tHGbFgdcMX6nSSw4
cMRYBiWAioHDzCFdHD0LQcRAsq4glCxaxh4iOZs9ZcX4zAJF9ZLu/+DGbED1ffg7CYAlcI0+4Dq7
MElC2JdWzULd6XhKzqbxgQiRi/fNwFVNwDSjV6SP+DyG6l0+4YtAUu0TrCCcnQwCCm0Sc0naupBZ
1a3fD0Rt5zts5KwXwjGSJiNVUWtJljJUD6HnMObe0CAZI4jnjnYFi9oIFQyaai0g7AehmqAE3Afx
d5pWXdCho28d+w9w+rtX6s7xj0Vzpa1ygMraQ+yTdwpC00618IL2MipNhlbqk7Eeae6CA3ZYmDq+
sbO8YzbIsNGbPeF8NdAFmgdPnJAsHFhmS8bZ+RkbOHBERL5htBQcXcI5J0igyPKADhBv/R9R4aFz
zTDFZtgqhO9qbZxZIjTwMi26Tha4pzC4bjlHbOvWxogP9fqEz71aXNVJU4d7YFzVuRVcsXxGyGn6
5kltsZVZhNaxe3uG3zKkYaGer1uAMNbCPZ7DuoPpZqQ3u9bo2gzpQMqML9o7qD7B7dU1z668noUx
e3BntvMJuEKLc2TTbjwVbCAcg+G+HvoVBG8taXabAw2ZXAdDifEiKYf1E0cOOzwX76STGjFd68n/
rvfZ/elLR9jp191Tga9P9oiq8X6EeLk5LMlypeTdZfXkGFOu6Vi6Du8fAOFt2uSHdhk+1EUrpSqv
1hBRtim9F53pG4lLK3wGJplX1uS5bv3d0TBeYaS4vG/+Dz13P1jQOmFz+1Rc8WdOEUxB3Oid8msM
KWoBH2G6s12zDDopLYO6YuW+Qw2zFBKEDpije0KD3TN7d5hayrznpzCn51lzIQANbnt8nBGHKUY5
QLQ4fzgPwC92JQyxe2IbzGZTx/fKW8Fc5MHc/aMPSTcmCvtNWyjoEM80B9QTijeA2Bu2PISYrQ+q
T0G6F136fPlk55LwHEAKIFeOPElYaw45gYM0PA4i7OLw58MqhT1Twf+jTHakYu+jycOY2ftxv3E0
iTOXCn4NWaG0HJLaMsSSQt2q1nCmYlOGrSl2gMpCioqBA0ofx5qJuhZYH8gTKjrsEimi1gRuobAh
q5cctYxNVvtNLRdxnrZnG6ZxvrAbif6crds1ZQf6qcFMjnmGhCLBdYV5EBfQKeATmJ4BcMVcIL8j
bUnriUwhwTERHwFhMkYT2ZXElhnhZneC4MIvYAK7ZOAhPB/ZW2mo/OTfHhR8gDCxcgOQUmwuNrwz
djaCBDKkKSYHAy8t08gw1fvpihkWcB9Dny4oojdlhUGTK7aaAwRWfAc4g/90peye4PZcJdK5sbmA
RJKhRZ1BO7QDZuvMT3MmKCGQlXkhPUAGRYJLYnDsIWIlWqsG6grBhw3nOl7mX5xX2XRXRXvM5Dtv
kHZJZs+BZAE2AiIyL6h0qQOpIlg6HtK/708HwQP4QA91ysGrDHicN+43XK/bSGbfkg8eF3yAFYAU
+CyJdGxvxz+YkFE0vJ7cf4iVZsQW3/i9IRYW6ZdxIMUbYByVLL4oEzoWmC777kzgfVCyTA50PnSw
iu9gNpvs0XU3LGhGMCHwV8zJIY59jRIc95e5QPoklYFic7iSTgyXMVuMADI66bNbSZdWjrRsu3AO
Q/xKnzScqw7ylsLqlZuFqR5btRixA8FR4DU4e588NpE8+afVBXulLcOj3lO9XKPjofijvme7pY7D
KqxL28Io4dWiQEeoUWHYU+jd++SYH9pB9VQGzl0saRJ1acEwq0vOCk5CAyQZPOMW7DuBtkeKw5nZ
gF7xL89u1GVUkBe/8ey+G4r9VXLLPiGyOSYDnDMcsrBmcOXgRrjRfRTde1JcQgphSgoeigxspT18
mYBSbVBnC1U3O/ASwHSq6k/8Cqb7T68uDOlN2vaa41UMnVaXcgxwGJWKuGyCNG88ExaQ/9GRw4Sx
cAF5KfxQGNmcgXWRVrGYpa6689DDvkp/ryTiYykeWQ4rBnnlEkrHYr0lcJRv5R1aQMlSWBo6X1jR
sD2i6C3sFCkeUpsJCrCelKc7TwDQ+f3dvaFYQbL/4wnb3gs90Z165v4OFmBpMzshOAD5dAP2n9Np
K0vDu/w9Xcx3SEroBaYl6DpBqdv1I9SBirwrHuuh3TNTM7rT62KvgdwNSs9R2eh6AfeoILC7MjDP
6mIhhk1cy+X20hFfd/4LibWdHyZ3fG410IIuraQB9vQKH2ADaZkviGgGHToP2FaNuJpfgDJtwZRu
KQhL+XBOiDcY94ghNQntUtGyj7q3EYWiNV1MoR67JatfZsdpx1/x0CGXnkD1CjLKFsj8rBfs9JWU
+0cPXGoFNI14KcQWSnHz2CyFvMUlb3M6wNDyRNAFO5uZyX6H0SZUvYxniGPDJ5aE2+XZ4A1hTmc4
XJ5nTIFgirNkfkoqKXKxYV64+haiBiVfy4EOhPoPWRkkcMYQkO6gnz3U0Bg/SJVm5sSDkFvMGORX
bxlvx0/K9ynviV3+B8f7Pk878dM8xZTFFIQJuCxDyu+A4sl0GqCfGn0/razBCcd9MmsqoTMHf6vt
N2u1y4hJjC+9V9T8d22rOxjbyIazHBoh8r0TljWWqruc3+PvFEQmKe9O2/SfuAXG5I1QuZBeEb0+
0Ov1qRlpw076SjowQ6LDchtSBiBwO0VHKBsx5UJyxZsxrv86psSeVNQXbA+4wrkvMj3Cuqul9cPV
UmDUhE3hGch3PKB6h+cyKHkdDBPSRve4bA7OxRlJPxjIiHKmtQP5ov41s/LqPhOrZ7AmYQ+BlBwA
wc3BIzgAhbuHXIP5i7S6qBIt4x3sC7alo5irM8FCggyJt02JKMYpZm/bn5VDRpqwbJ7R56DwADfi
Qx7tk0f3lN8BvftfKKkRx9Y2BCnlWTgMOkxcT8UhLKcAYKewHG2zC0ggBdWM+qWTWpEAW5Z6gmiG
2xT3GyDWHHIJDTta8Kvm68sq346oxvarZ2DEmzuhDhC+28MzHE4+svsIylETpLx/6pspI7Dt1733
Pluo5ma0TR/JVVHCA4RpWZXzgniyhuc3Ba+7ZZqIJ0O4ne5GddQenvwGptoYmESN6SfThpfiEFkj
mQ+cq+6V+4UDaQu+UksZcaffSRf8DLeT+orUHC0B2xzvkgNV2ANq8sjoviYQQ5cYxfSs4t7FA2bY
ZsFcyNYqqvxCdAmRw9iKECLWa4VXSswOgOx1delZPTuhwbOT9uD7cG2Mcw/9R3c37qhHQgUZAr+z
NmqnTMhT7JeZCSRQu3w9h8TWJMSKoKziHIoZhLDrU8A1B4dxe3AAhznIm07t8BDxI83uBxpizArH
V3bY6WMBBMMNlXJIwHNovtxHJ2JDMc/qzfnC2xG4uNUKLhDJMadKIDR00i+GMrb7IJ3+69tlsMBA
vXFQlRWylmxFCdCgOOYOP7v8wpNLLMMj0rLFzbkCV5yCJsCfqU5hi7fHkqowpFvekaIYXJbPCp/j
TtMpcQKaMAFwDpYyug2T8woKgNF0G41gNwQ6tJTAjtAfV7gzQO22PArd3eAQPbrI1czo2tuX3X3e
YT0ucC0bHKO77jXifQW24mMUWT3UImyzG+ygLoGA8IxjlfYJWNdtj6f1YIAxBthD0XzsUN6cSZPo
Ml2AHd64qDtOoS+ftUaxz1O06AED1JLZQo0U1Stwiu8WdIZ/N/Pz4DVZXAP9GqD46lx9seob4EPD
hDanCwg/mR09U97DvpJ5y8dSrwmTCoYBrAvyOxqKjod+hgHGAQZr6YJUlE3cw5HI8PO0xzk9FlsV
ADVyxe/6cFHUBPuBzpGiqhT1IeYVHXdHizncpk8Sme9s+7feJdBj9PPU6OWAFjunn1OQuLDSZiNF
ICdxN7oo7ETELjw/2cXp5S45ijEEtmtSoyRenAK29AiLwiY2pKxYmGAEfNsn5Him0OU/9wP75bz+
KHOJiNX+O34v+WENU3mA1ibgafU6sYEPlf6HUfha2k590vpjU4SBn13mz/VRXdJaNER6qE84tDwO
Q47ED3RXiEgp/vfryjdi5DB7WBV1KCEoTDb9p3r/wxcCsl2p+MGI70Zy51Zv79IXe0TmI+4FHZBI
cpk408tYIyRFdK/5fQ3t/hAd2RhsUYWiaJV/eBMpFy/no50CbtsJ7uXfYb5FssdV4QQW9YtQi+iU
jMk+45ATjEaqDrGQtGFExgxXiScJeBl+yyc0h6BkfANFf8R/yatDZbisRTGlx2KozUuwf9xpDzu4
m3cmbDj1gMiEv+eaSPH41vu9Lr/g0uM+4+AGDopCC2uPvxNGNae15smfc0TGOuiA7TWG5aSOMJ0p
Hr6xeSe1j2tnjxmImEouJov4wSYkdwYjqk1O/kV/i7EobRL6XlkcntV/I6siZYVoGbTpqjW54XwQ
44Uc77wKKvBhvlPPssvHCZC3/vHaXE4DPd8RrgVjloA/ZzUMD/ObixKJO0eAk6fHWy4lf6H/yZ29
cYWYsl+QbbC+WEo8ebdgC/lMbgVf/8fSmTUrii1R+BcRoTgAr2xmxXl+MbQccEARRMFff788faOi
q7tPWecw7J07c+VaK4+sGP5L/irfgV4aohuGtiQbqC7HzM82wuPUl3qP22rvb2BFeKE6j7lQFpPw
7dRRe0O1jXsTtDTKSli6w9YRa+kZEmdEROZK3NLojbepTc4Oc3+6jBNLYq0vnz47GYUQ5Qs1NWqD
IeCzhy5fPnmPuj20TwHlx52Uk3Fd6ESbKiGzJg3hA7LiLEc7CPuNv8fXgHBBWV8hoim7zYPiU/KJ
Ps5ry/f4xXen7+7zxLAGZUIbYUTEkfiowizmGnXHXNX9DhlVNr6z/tq86EvGTyqXqNpI9LENsUJ+
8PTuP45U5mwHyZMxgQcobIWsuUo22P7uX+MzA7DYhDxcAXsI3bP0wD3woOW67jL/DTkF1C1mOOC4
woP09cGb0AEpunDKlfjFiocViyWq+PJvAZmd3ZTH2ojwwNq4TU3m/AATbPithTUThZi5/2Cocx6y
d4HeyMQUdvxKVoCoCXL1DZ9OOd0uiXwbboNAhFftRLQRz73FnWqH6/xCECtGn0F6+IawCVxUy8o4
MEJoT600FeYkVnMUnRzg8vr+CtBDOWM+D5De9p8Qy6QWJetxH34BK0CxxnlwhLAr+DqYWHtPqHSY
89DnbZEOJ+47fs/JI3lbtJZJRDO1peN4w9L1SbAmN94yz0xmUYpaUQfuzsif0XjD8Cfg8KrrJfws
ipKzxzvZdwH2mIhOlIkxqx+ePZByp0m/fHKeyg3rZy7eVOeliEHIpiHsoL3HvZ8ewSChqsZhkPld
rZE2s0ZZLJGb90oE15dUCfzKNgzOI7htEhjFvGJCtPeeiw3SkYCI5wx/TN7XJvQTfZqE1jZF+530
fzt58lNbYYU4Vx4dz6DXYAGRZHFzgDIBx4q8qeF3eOcp0QDwmOHEerFCAqIsH1YbRKKtXe12DbuY
YkcAOsm8CyebvftiBCjjDZPYHDDgSR4XjFkNHjmCEL+YAmkF7E2iMPGyp41k0C+7gqdgjLYDfgLA
oyU63+Fr2VyTmdlCSCzdfEYHVwy+wmEMHCLLQFQKJuPU4Bv+Ny0IsnsbYFpshEr1cgX9+N09sBUI
M/dZjgAfxq1HBtKi2+rSBifcf/hNH54vtHwMBZdcTOAxUZ7jRRYnTjckrcfiFo86qhnLR1m/KFDs
/hOfXJIlRP4TE6KiwShuwqv6IJMAlZU3Omfy4rjda+PpxIHiJJgHHlgCrTXFuOh9XP0pvGw2J2+I
/onoBezR8ROMRmLcFrBLg53yfX+Sgn/RS4TTSS3MKo6CuWvz9cSb2CP8VkGlYWjBUY3c0b8jTMkH
/b4BFGVMOrFxxDvlx+QB+NzbeULjOS4BcoQpyZmG8gGlibjY+o0QR7G/xhcyYViAXNR4ikcoQrL1
kuYfrhG0O0o40tKSVIfFM0B5N/0qeHaHP5L7lNKvUr9aUEo8z2gE8Vm8mdQkwQXYn3xwW32Ggwj8
T1CqgEVLkGjSv2kSLpo0RtEu9WHhajdgtNusTyMMcQPgPsx7vGDmgF/CxkJ3hzRRCXSK8LEIQJqo
WeE+QqQCmYkWjB4T6nBkLtnS/PGMlU2v5Rp9yGq4LSI4sftghDC1If68hIed3xWRoN2/rNG7YNZA
q8yKlzh8udTf0OlxhLVQg3tCpUPHcmLq98OjpTESnCunLQsrVbMw+HKEWklLkRUOWSrojMbJk+sc
j7O5gLBcDTY95Op/9iNyZgIDUpfvAc3Q/00Hg/6yuUEcNuCRg6oo2v5ZPO9ga7cWa86DILucnwzx
IyigrGEA1KAyHDeZrAeITvgqRKFcBbLEZHj9W6YDta/MLpElFD0x3zlpskN/fDM81vjVyy70gaw+
5DlBBzK+pyM+pyiRcG4XYgLAI8hBMMA+7m7ji84okjVxQGQH91jc2PBOpC9k3h2epMdpXNpTh3PX
HXRXGL9TgtFS+i6ZACeqGBY+PwY0dK6E1Zws1ixaCXEBWDd9VgxxMcLYPrx3avsjuCbwb7Fqk5ms
gispnBYkSCPVhaSNgDYeNh0MHplTTu0k49gZfn4ZrITNVyq4ZDAGif1z/olUORNCcOpYUNOhu8+n
oniihelwASK2+UWyRsGzXmsFbNlbQBuvXS9Zb6CD7OhHOs9e3R+kKZ1BUMt3jJaGzAF9DNAHNlBP
/+owaCCc0AL961BxQHGGknSTDfy9birZmIVw6KFxsL17y95rNuIbBSlWGgmvtexmOUmk43/WHPpT
rluj2mdhYmgSD6Bs8B8/RGZzlEc4z/21cY/Sp2Trk6izSMaQ5ikU+cWs30TdUqb+/T2UuNhhi0Cj
EAZ8AIuKFiq6q57BdleEYfzupBvAoj595qyVy3AMEig/vlIIEXkNWrQzE2cn3NAGaSD2cmTEpJI5
liwQUenDdQPo7Qu3ivqjGmEBwQCciRhFekSnxyMIipkjC5keJA8wEy7kCY0VMg5OUNnQghnKCmb5
/Fu7tP2F1CixjOYtcc613aQm9EnvnT6lqMkCdFdEMzgMwMnoJAJSFsyfOZrIFCBXgltBZVUiGxPf
Haa3ByhRlRLvI3J0VEHSHzyRZNEQAIAH5mWMIv52JByQIg8nbQT/Fz8CmUSGQSE0Dmyu9IeH8hUW
Mw2DgtdRXxwE6fQWRtACJxclzUt5nP9/qv8BXq4yh7CnYQBL3/shdpwAkuj6Hx6oDjuzN1c3jGag
xfvTHFs0F39kRaOhFvmZ2KFKUBvjXAlSD1V37roU3yjaBkTKm9PdszOIlj5QfJDDo9W6BGqiK76V
Ys/VN6dLCAg7+is04v8gc3yfiMWp/1VnkwhqDHv1uACBT3PpO6EItpgMIEa9sLQjsVvYKgagPtxo
50I+8Wn1f3qTyXUvFvBUzP7DfuocqwPKs4gVCVhBVxwOO9MxwEwWKyYvihzsYCAlUFz/MnfzGvt1
MYU7SOOU1djjignaJNW8XdGSEylwuffFMYxezLKFHkcYNdOHIgEwkToY/ZIRdzxrYy3VGocF0+m4
DNfO3InPLCUIFWLIZiOzhGYudlvjE5seqEsN9EDaHFLRsjwlTXpShJD70ej9EnUXYKeizSmiQ1c8
GPgEDGT6Igx9Xy244D5UT+iUoQkdRockszZ8HHLPCqYv1UU0J/0p1e6OYcFuGt2Gp/tRWuyUhKJE
vvcZmvOxMVJecXTBG3dchMPitf7DifyMszmmTcCJ674P955bbMojELtBjm85U3pwr0l6OGN8KEJs
G1SHfbRrVNIcQCxe3j4XsxuIm/vX+dH86uLDsRhrQXucO9XKYJxfxNQJH6EQc8+5XfQy1kh/c15a
oSIDHz/iU3B3cTNDJLVCs4yaDbGjgiEcHL5nOwC7h5KIlhtP4ZP4CtNqq3ZiHH/vypHZUXcaGNKj
Z+bwdv7xnI3pi/KN6c3BhuQZAoE4CVQvhwP5wBOWBhMrqGza89MJaxD5CZEZRLfR3OT4FMUhRhjw
azGjQoOHeAihBk/GcL+U52ts5AmMGb6IbHS+HX7IL0Pc05Ao4JEHD3u18nCVkwntnBGJ74wViUbL
vQY54iXaNzXsqz9+/JQoBxoBkcBEwdQsoHlzpLMMxmy/SA4UhUeuMEGqE8muz/nJy8VGg6KAacQw
Kmr8tiISfPT1J5Hcv1AJY8CDbAG8Q6ojQGrO3a+DPTxJ5NmG0LVEobHllCJb6r32CK+gKHRj2AQt
3pfjcGiNLw4Bgnln6QgJKvvOMBQ0MM7QeO7CLMJabrRtOP/ET0r2425KPTZeGLNecEI+Iskn6YdD
UkV3ZnXvL55CuenpNZILmOaEO4YeNGYcjWPkPYWoyHoW7VmOUvALk+QF42k6rdNpMST/uHzosPpG
LN6IbcjRI0wQ0bfXjB3p+5i5rfsFroEksbIupXsptLg1KdZOh9sVcQigJss9epcIJsRHDf2AVC0w
PQW6yo9T2lI4VFCG4yg1uDPyEgbWC5wVKMe2Nq+mk7nVuPCOhov935JaoY1c2xZtYeyV8PMSzwwr
Zh6qdiiDYLbesvHvdeEv82boQESgU4iomULcpxogc8r2k3/+hwPwPlhfg/mURpvkmSIKWCx4E7wL
DzOGWHpj0nomzyG9wquA4bgrmE0HvFfpk/Ei+z8oGvC+EA1wM2ARWyxCDEZNuaTilO6gNdJJ6XrV
Ts1pGTF3ZEeDCkYXTXDLltFuONmyfrB+9unZ9Qk0Z5Lq8BzBsgoRfeGcgHaYlAZ3Pez/2/8gL6qB
2C7uoPhP8due0lafC/0QGwgYeB+TqubJHHeqC2Yrs1wuI1HfwbuQhvKciyQj0Cc0arCFoV6TWWy7
tftY9NfXiWm3akLw919/pB1HItPltEYoy6KQau6usg5UD6fjvGlc01pmx/KOd3Bu8oVCg525mXsc
MVLJnlTU2PhMooBuhyD8nohT+giIormDRxytRubWiRPqLUQAStLGA7xy9AtJqI/NLtNllrMQKzUG
5QSw0vnSFvqVyKBJGkniyISljf8PVyTqJRrNgpgQy1jdAfFrTIicUpi6mCsjJJ6MDDVK+z5HheVi
uQYXL8BSiXcIUZKyRqrjTsJfBptjZyMcqP3YiXU1DFvQ8ibXIYzH/SbGSQHCGRrCAD2BQByl/Rsu
Dt3J4SDZPi3S5RiBJRlsFq54Tr1kTj6+iFdQiskNRbb9Hn8mgCHikDPl1EFuGGPTOnRosnMuTiFl
zKcsyMOYdtoNkSRiHIgE7TFpqsHajLs7OGD3WTuC2xXO7lO8cYH60YGgWqTw8McHBNs9MuhP7tCW
u+qgQVtkfxRZ4wa1CxJlIADBczFq5aQFAxmgtJOavLHZzldxO8e3j1RTSjkoFBRZsrqwnhFhDOLL
OSWgOcTg4q+3J4+hkKNEIVMDxj0F6AYhPETonV5ub0wKecBzD1oJIZG22nYlqaFwJ2oBSkzVLqQA
FOO3B1wFPpr0z6dFfBtkqdpw08/gwmlbkHVp43zRJTXu2l02z6U/+mc65xj5qoNJ+shfcg7SswSt
a5i2wZZsOANjR7MFwmmK8ZBQu8QasgMrgvsm4fkzcitJBR4xDfgnXpZwP5jwgjvDR9VDZubQ5fJE
aE6z0LkHpMnr1knAABed0Ym7IE021ndfgBYJaoldjvCaJqsitb5j0MNv10Wb1H6wxleKwYVUknDO
MEeh0JqS8emTwxhPI5CCAdALN4oLFXyeGY/deYv6+RSA5+K86VOPyNbHkqtD3v0l4gIPkRYM3u5S
aGzIzWi0Q62YTKfCKaZVHCGZFutwbpaxIm8P4zSOikyJvw7eJPhLo4uHLUKd14v1Ezo7R7Skic/J
Cjp59YtA6/O/VvCjoO/fseWXIdDbca1unJbCxKNYFyUyKP0Jay8YaoSkLjXU4wwVuokn7cyEktdf
L7uOfzRHIUp4H4qx2DBDaW3G3C3JL4SMoNdLcPsXueFVfcjXkKl//M/kDW+A8xK/V5dCHE+Kl4Nz
ApDKx2YGEIcSGRNVNfrdRJIHMn1gxS9cUM4Zjjox/kDBhmGL6eEdCKR7j69HRfKU+5yVDxcvQEnm
2tT76bDmd3xo6BT5/po3MZ2S0SMOljk3vg12KpieEUmmRYKQztYSPUkYFuAxvY/D4UAMMJwOWQXZ
LvWL8HWx8CnwD4bsJTWPcDKECC1Iaq99dzgTqY4ojdIhRu8C45+4jb/sQieikfwQs0bEU3tyX8I9
cl2WL0kSLXR+MOuDbPR0OMlT+3PSwbnFECsbdP7a6MDj4Nq+irEV7n+m3FdogULQROT4IcrAEjxO
sXvkO1E7cTiXuNUf8P0ie2gOF29IHi2mXvI0TxQ297EJ5MiqpiVmPzbi/Zl8wXGcT4yRJs5sf5VF
d8rhy1InTwwi2RSEpfhw+HNDv2DiiGGAJpiHIL1ir5n2qNQVOBEAjQid2bKDZQdRIYiro7BPsNQf
fBZBkYErYa3H4xcZdawTY1ivQQ/s+o9qNif1v7pdnKmoBKTddN4fUmT7PT5FOFp92ZIENpAmsdTa
WCsKv8F+g5nBisc1niKcE5YE6ROPQzgsHKbkhJCDHyEyn9WKLQRlRtxeZUWSGmljsmDWABUU4Bt7
lgaGEM+AMLEXQGFMJIkMlbn6DL56ifkLYcxfE0GXDY8zfCrRh+qco3QaTUHIcGpiFORgNAIuxCMN
XTRs938jMcNIlSFD/FLVGI3ShxrJWSqX2oOGiYcqMYP1HTENFnZ2gJIk+nfsHvyO61Nl4RQCD4Po
yqvXgH8cjlsB5thBo8bDY22LbpbTQ5JigGGM5GI4atiMscF7ZQ8+8NM2c84wsuoFq4bTYwraBaCk
OHGV6Z1VBxgZzJx7YhmzqU+ANpJ6Vh5ZKPqLPgsIsj/bWOZtybgCEltKOS5FOkdAbg4oGg/eH481
7/FvAcI3JbXBMShYkKRSSESQTJgD3riT6Wd4biBPjKiq3F3OPuNb+aik8PrkOXLDRBVW7/WPB8hj
ombDDsLp98XNvwCGbE7wcCzhsat1xH1MpQqHIIYswd09BrtdDWTkLsEtl6S4BBJ3egV/3H1pMAA7
UAVglLgIxF0Di4DhMPwFtvdCko9bMDJEl3qLNVe6G0CHIelDOieFAOtuu7geYFIZ984LTvTrqKE4
bgkg2oM7G0D9FrOAOxYGry6ZH3H6TtnfCYnEh/OJHyUTvivmfpq+g4ER5Rf+RtmOs4+PgqgsGpAE
cYDqo3bDiqSV2PuNJ0FhocdC19Z95GxyaTFECl4nb1kJr1CMJTDPRJEeoPNV3R3MBkNRlXbsX6jZ
j0O80fiGKIObTechR8EuC+PC3pfz2TBG82SvXu6K8u/PsSlGQGXZ+zQYbj7Oxphyi/TWU4WXwgJl
OXvywCX8vNeW8duQqEEnRKgMeObxuGZiMhOjFQARbkwOC5nDIUaelUV/sIUnBUvGdgAGWGIAvTmf
Wy2aIV4GQG5P1Nzs84/44OMJyXjzfcvz2tGbDukr/iZkdTeLqQIMFNfVptlWzDDALr8CJYjefbN2
ZeC8us4gwJ94ynd7/x3g2xrVOOyqBp+2Vs8BAuaGuhTedvyFuGb/LPtBwV+VfKBLeW2Xu2LRjpJW
v00wAjIKv5CaXgNdMaz8DEMD6mo794pfcG3hIuV2usFXWW9172OLBdeN78d4pi3z2h4QRk0DBCdz
mNxCGuSUyfBpAIOemXBpP1Zg7RybpHuOducltPXozLEo7ZHf6vt1UsOpLvNMPz7o4Vzm1zvE9QUP
9hrUqoSeE7Zah9+31xomj/W32pS591nVUUfzVqXbiDIIRuNSG0EaMFZ8fz0ymo48HG14hQ39Mnrl
jx9avDAAeX7nX/daRsj7v04Hxoxdu/rD/Zx5ehout6eaQoiJI0VACkHb8YB+lvaN+oTYazFt4CJT
aze8kseIuOxSgZGDfvlp5w79HYZJuCS1K/0aVtthZYbkIKmj6f2HGV75NjxMZuqqz6o5bA1phGkO
vu01Y28zWGD46gKUgqi57w/vDVDiBWWmWl3zsPJYPkkyWZEor8yEPzOl4WVZdvcXdH3uzPq7lZ+r
q2LSTaNm/02bDJJp+LEYrRz8frDu0M3Y2TbS833Hfmn9G51YHEmJc+PPqvw6/PmlHibhPbybIf9j
TblGY85nEZoXzDPoN/z3pX9ByteOwI6u7mVPu/XhVeapgqXVf6/1a8zqM2hPfPXwovVp8Rphh3l5
ZzJ/6rtx6VqtIxYfDXV/u0buGJC17l34JYjBumyDK6GoZns3sB8jHVZNj6XZYfwZDukuJKF4cw+3
NUvYZ21XjlEEz4dr+hd8F0yuzjGGHwL5b/B6Dpp058gHLwnyihMDRygYOBs2m9fAEmU/Y4RKJTOc
Ku9iKtb712kNDcb6AkqxL3Neacv0iTd3KL68ptZ287w7+t3Nk1G71LAUiToXomhZDXEf+L3johhc
v1G3tXpVw69w7cyUUsOAg+NIt6eFidzP8NudceY0vv2flnBsQ3xEIaletzij2dff4u1A1+Cugfxa
OLkYYe5k7Unjubif3W9kpr1botJrpCU9LY+0gL4HelMkWf86TUdwvO1YZ2V/3cukobLE3Y6b1TK5
TJ4veGSvbs86u0VznJqKZdrJmaJmsanN0OhMLHYmc5sT2uEowjydpfKPhx2fu1i3sJ9ElQCWKzdC
cxNLJIzcqcp624rTk4sgy76Io6gB6/vRcV/ZIOu4bzMgijEQeqKrN/ojr5GEvytSxurAP1fvR3vT
fo+IVYhWLVHycF3bzedfRyTIwDHWzASk0GmpkxJPyatITGnFBLRibt8jKRppyWNiThCqtr6q2wql
WJMukA6c+OM8YZA0jj/4Yvv7RstHFwxQa4cP0w5vL5uhuXlvuwXZ1qc6NnwMff7ZlKqNebYukFpC
O2dQgNsyAxrMW19XXzR+/pVustN+Two69Lt0h2Lv765tAn7mMC+93c+Y0oMy8Zw7/RS5TwZpVFua
dpcd6n9RKQRGl5zZOs6jYku64qzFYt24kIZLaYq7K0XKuEuLcf1+m/Z56zh14pGpFfuvffuzNf3M
7xAxzhQ0IguOasdizipO3jtaJVtvhCAbZylsbwwMlZvu5HiTwc/m0zvbD2YmfVBEIo+0P/BI7FnI
H356TIU0QYqd7tq82sfQ2qqJbbijvr7SmR9vrzE6f2A3yaQsIZ6LCVVVkVM1W967hXZG7aAlJ0Gm
++s/tLhNbo21IJZGGMCL0SnVpn5nKKYgWrew38rUyyENSletlt9JZiR44vCZnQCb0IWCZI6ZEQ8t
UFRYuzJxyzNcbazSnW4evg0HF116gXqFj4nf8fHngt+37pNcnSFarJvk1G+3RQ1g37ToSVuNDtaf
fb61zhltVxZ2co5ey+Q7a5FeUMm02gMcNxgwlpLvW4arvwfwWvAEzHzc6G/vQbOjLLOyy9+eqbqG
m8B7QICy/r1Jpw8MmZvDooKdSb1BIxP+G3hik4FFTB0OzVusT+SKbIJlN1ykW5ektRtrJBjNEfgC
7JOXSDQvQ2Gm5ZB7P4C4rAN6x/BFppbRZ+0L+4a2l8hjOkeM3mXq4O4NMscLwND1bald2fBojUjx
A4EL8AIwu/pCU2BX/Ej2c2+74wByZX9VXrP24A5jVYTA0a6RKaEwWLUgHhjOj1LPrU8fJ+bE1ttM
RPBej8PiVatvrn6IrFo4wRSt8E79UF19A4PD07WrMioHZa3TnPxcoxNCkj7NAPjO/fs4z+Aq3Ya5
f/rovVfm8Fko5OYVRlXrG97ooCXoKDiCQ1gdInJpcBdCvGJMvcbIIghI02wuuHuDXs9NFdVChxLl
viuSfO0bNNoBzWcoXBj8n7SrC6k/h44hxs8FZCLbEds2jm9nf7E7vReN6XyLnj0BbM+cBGqOXT0k
hWqrxoJDtbZB0CryzhclucV3e9G0mZySqBZTFV7SkSoPAzoqsB9VojVrzUpe6dujjWXiI3AmjzSY
KYNee5pl40TbtGCA2daQY8qn4+AV9reyh+QmdpeADXoGOjEmH0JmZ4bbMfkXugu4H4UNX3Zv9B5O
ntn7x4gj/a07H9A2I/iQx+WeASjfIAX87jbdyt7rR73jWJrqqvI3f1tBtr6BqtWOEQzPwSbvr94r
qZexz1p3ZC5esT8PhZtD/4ZxoXQaTxeok/sAV/xf8GSattl2wtmMMRFgpQRNQsrxzRz25Zv6RQwS
B+kaol+lHrkYdADsN9z3081xGrbfbBjdrQDEB9ZpfdV9jtgIbX6V25YYUkeX0YC5i02mWz+/gNDE
kNshB5Apz/7jO2dbn2f087aiGvrdqH3EnBcQlx0PAI7cJQ9qC6sU/fgkpcTGIlNlFpOaxvqsNTGd
Lnm34prpjcdyKy88SfZYXsJKGH3s30TGO60L3V6jFLjSizODORVWVqlT3VRQhDh2cIRAHwiEAFGO
vsV7MsjxdEfsh0sGQY3h7vG/XwRRBZsh4mGrjWwTPdSvC/M7G7TN4PbzNALRjZzKecK1Jt9ppsyB
YsA38nUoVLZb5rMtjv3h7Txi9CtNXqgsTOpk5inkZFeD2KiFbOgcetLolsEwnefEc5NAcLrfBqcp
mwJdEtDeF0yBHWj0K4qOa2t6V621hp08s8q11SuoKPv9+6X3KWddJl3YXxJPlnmX07Z2sfrrxrda
5Y2engxfiZCxX5m7vcVXCMjTq58WlHytc3SCnfub4BKUz1ERldXiRxn2cvldO4dsxwyWAdp4uHw/
ApsxMkZizw6G+rMbg9zLvWfqZ3lAmnnHT8b9MtdxUDbXSaibkrL9jBCLt1/4uGw+VkzeaDXR1vbN
5pik7GJv6p+7sRIcae2iyy5qOUwLONvn2Cxd0KcPwDS0n5rJK8Gnx/hvOekujHfPCz6VRrMqHG4e
s5h0krwdRr95p/fc3RSuwdb8SYj4pF76EFD91rXJmyjohhQwRfSAyQR+Wjs6ah/DvTxINrpu2VB8
i0W+sqj37HQ71Rtxg8ViZzic2DnV1vbuaJc+OTrNbPuXjxts5tnv7De6SNA10BsMDCCpRk3LbpCD
b6ecNzJtDYrkIpWy5bV1tkjFvw5e242Qfuxdx2YmMlDiDS94qjesGK4ss+FuUXX6QL4OC8tvnZg9
lkKX/7fs+Fbba5t+/htCPemkTlvcMSi8qG5qN3c1dGxtF3Zq3ygPhJdtzyxD7KFfTtF0ulN2to35
wplUBelg7/IvQlvM+DIO3Eq9aLBBm03BPd+nBn0fODawxIjTdKl9johrjDzzd2Q0icemhwRcwqml
A5mpXfITeY74Zo17zSnFsPczuTHKmgZEN80jkSeB1qaLpFS3a/TWwrJ2utRFVzLmKwXOevF7qE74
4tKrf8+iZ4TZJ0RKp5/tK3xkksT5aw00Y4z+XOjBjDuwKqgDYlE6ghxmNs4BJ44voUKa9B4erL+R
2YZymOvhsww0d7u+T69DeHCNL7NOrIbadjFG1/xjviSwMPT02Aj7nYShfPAxqsm/7qFJRRGYEBqw
/GB72GG1p+8XMtHU/2QMA2SuIteXue0yLJrM8nH0s1Opou0+aLC7nV/coErvYJByjq/67MOyebJL
jPB9CfmkSQbvnAuXWW/6EW7jL7DS47NwC6583PTfr33x8F4awFHnbN+MfjesmSbwDCaXY2XfnVlz
yZddrWCO8a/XDNJKld+g6CAptKt0/FJ4xmzKNntLvUnOvy7OByGHE1TENicA8iXb/Ix/6E1IBFA4
H976sLMpi6j0Ops7g1uobTFWRKHkmdjS+u+GamMYZjlp0+u+nceHLuhEa6gzMRShAcb7ds2fc7kF
eo9OXF97OKO00Z3GWRbNUond3nmczg38GdYXFIcOm33854PCJSfeS4UXxi52FFT6K5OMXhhCPVWR
eb8gyYIynm0XBeawQb7eoznDE4Q42nvvEYej7GgFs1ZfY75qd6a7DHSs0YW4twmtW4vNG58tKIXT
C/MgGaDsWO/IqHrPVNQol46IKoZbPzP+fRdozN8uYyNfzXD7Qwuu6tjCx0k1dO/qfY+3zUshyksr
+1Xz429kcFNWwJD0myMpJg+Xvp3UHq/5MxaniQI55huJW9hN92dGXBzlrllN1C/OuVLc5c35LZ9n
hc7UR7V19ZgXDTmX7hCvaHnh5J519rMLVPg6eqqtJkOC6YSYVOoeQRKiKm3orHaaFG6Ep025xQOw
dQ1LLcpRfW2n5+YIE/D3LRA6BYfrR5X/RuYDj5kaTuqWvBqKqganymULTDAEZ4Daol+yB774k3za
Pm7hGYNwk+n95Z4hWuTTmXlROQ0rqfKrUINu9iPtdCydpGxLUd8hB0s3nUI9X1xuclNYuBhQE/Ba
YxqONklbJML28dpUGf2HR5jh60BPL7jTzK0r/yN77jrEo/xsX7RAv/SsH3YxiLmbXr2lD6OvzfBd
9Dovv8TmrITkpyh1GDO9P+PwoX9n5id8wKjjOdKJ6MSmc+fYKkPDLbv9LA21L+VKN9gGBQObZnXF
6K/mogN+l/ZqfVA11IsSoYtPau+BimjS4oVCUo+PH76Lw2a876ticE4nZtdNy7He7Tg3sGjoL8m/
ZsN9vogGJE8WXjH1OwY5T/amdeikQcuYlvogK0ad67R9ntRN6sUW7fM7il/GM/p3k1lYkxYsaZnN
ZLwBBI2gaU0fvyEtyLtaw8h5hu27h1BKz8fbFboEtHAvDmq0aG7ndMbexqQxneLE1HHb7UWOX1LH
+7jYO1i5V3s59dZ3ijRM6VbUvDvtMy0DuAsC0bg0e6jcnMzqPYpBqvnpKxSrIzfpAmUQimifuJ3G
rIlh1vfsdrtB15g/GIjzejcZcDowm0eTfljTydMjac/WvWBAamvWIGEdXtEzMD0xf7hGixI5vc2/
jZH1+vc5M5iUUVTX1Mnv088XTBYAWWfgWZ3NONZ+Cv8d0xrCmLXGprWrPb0zuQ4+DPNggEpzdO8C
Lxost9c6vU6YPteetYvgavQ41ryCKeA/l8PpbjAAsBFSvnJsVqfrI2HQnW+23fY7+r5mFKUNSqbc
ZqTSO8oShtcNCdP8+FJHnU3dU6pP26tbF8RpycMn0pr+9tsrCrducabqZzfhFTpwVGQSugwr005Q
UFtRMkACZnV6aR72LWouiM8PRj/g0fAbtQwippcjZXtHv3pYIRK14hxs5tvTrtM3mNJjaDb7SdPv
NnGhbXQmJtSU78W77wY8T3MI66LKvQuhNA1LTIn46dAvHvegMnrU3c+PXM3QXT4kNWBki0F22FLk
qoPbgW41FEG82tD2ANnR5QbDjb663QY45dSytQ2FKCxs8mXw1aZjDs+pQnyKda3/O63rtgtHmyh/
IN634ei8nZE2L73C+UVvfH9ENVPOrkGLZtUFcpZHKi41RH16GINr5utQj9svcdQj/iL1GT8QcIGs
tcmRMNtCvVBItx/DVVoqGkU2WLT/pY69g9V+Ri/ODTwC7159VuFjPSRc2qCoF/5VqzrqbgDsf6MD
zbS1mQr/7oGOgpd+HPfwGsZBs6GkS1IQsjEYengXO94AH6sVfcxq/SXpKH8OxDXkqsETq3iXJiCZ
OhoVa0QL9Lm0ZvmVmkJ0BnC44KKfGvSgROdz0vpjjS4WGYpoByrhhVF9ftV9xQywA2BQWvchgp4e
Z6bEyD3OpygtM0HDaiALcpizd5MM/VBQ9U9pEgMAUJpDv9ODuVWpaRftBnI9mRIEocqgiFcfslr6
P1jDLAvDPhcKlix8dmQ/vSIoaEmSyNfB9YtdA3YdmbJGCRNwBK7YY/IgrRgU7rSnafadnqPrZFv6
g2zB0AGY2irvpYra8UlKccN0j7Dc1YK/YywFJ0jsydZ5B1ts5I5WK2wxKeIF/nV225A2cBqIcIrN
sW+xJ9KRwp1w1jTtNibb3qRLd/5nt3rh5NuiD+lPbvM2f1UR/5t2mD4ltSFuRB8IWj7HYllyelrQ
s2zzjWsmGW406qO+cJPFCOQZHzXSDI7HxGnyY25H+JrHy8fVNb4nX+by/xsNP9ketJ9wftL47N42
1ZKr4RSH1tkOZeYJ+B0OJePqGHU9lwH3jSE5eQ+ylw/CxgUvkXeMJiOg/VBYRkwIFKezyTZzInRp
7rQSZvlbXXtvKLef3ffsS78sHQ0oCaPB+dD1ds159JyCAoEGaZg2Y2CIaqXnrmXWXjrbCasONBNR
EOM54dzhCyE01Nozxk/4obviMHCZclyl8DsM5YdPVrIJTAgyRVbZHur0l1TC2OP2P9htzP9UsICn
c5rk6/KfZKf3XeFcwpdMD/EyFBkpgYNoy8NEogKNCe+CLQDAEH4L1QkoHujdoISy+RdWAPT8vO2d
NfvYGZCGYDVnOnB4l33qm/XyXttLXK+i+TQgLYfcwexwKCtT+JVSe9AU1TZy1NwQwBzT+Km8NLo7
Vyfhl+kYUOq6TfuRqA+Fxpioil7+i5m3rYO7ZooD8sZTMWhuY6lCyh/QiIGg89iZ9ptbwKifv8Bh
w0o8miG9hwztgsw/WWqZwkNc1U27E5Opl4phJLSDacS+9rjzq6i/JpJr4wx8gK/jBCbvMVq/oPKn
qtpBoP74ohYV/jSyBUzNr9tAg2UvTvAEXRh6Va2eIEj21wxJIU7PPnZK6NR5uBReXTtZdHm6fTUQ
WfufNEKUVAeoWKf66jFFhacDgbwUyvT68cdDGah5AHsU7qmwrBzGoUtsqYV59TflZQt6iAjhuxfq
g0u0YwlCuwdU3x4FRi97GNtxqkIfhT4EB07bmPZ1MM9tBichSvk3uhzhtXD5LEvRGUDV3Kp0ecLm
mmG401yhN2WaBSLA4H8knVmzqsgShX8RESoq+koxIyiiOLwYKhvneQD99edLT5zo27e791aGqqzM
lSvXuvjfdtiRw4YWuBLp6mx3Qh9+lxnmfUcIpc1Bsxz6DpwXAMCm18LKVW2EFCRCEwx5hWITe8qb
n8kZE9lxgzmfNxQYdhJwdNyB7sAEF+gNr4ACFbbMGMns/Ey/coS1O45zN/iu5ukuTAkfyOPcoz58
J4BNx6969MSC9jOCWYcBL+HcQOG4VEzLpEe7hBG1GfXocm/WCrAlzejPQOgoaiGMTTUTKROET5Z7
T764AbMdJmnL3GILb9ZTfBKI/fcxJXH+nvHshV9miseoyJjsgI85C+Az7ID+jQwpfHpjsJSsquRh
lELF+/gDzEjedhALe2UYIM5i0kNCNhq+ArAhDh0swvEMyRwU6TscDgy/wnUA8saIlw6EFp18GfCD
IgZLP/0V3nCa4AKfepPtEG4uc80ObdkQIilPf7yETtaAewXNoQtHgHKO+RuQUtnrvG4oCgplhfSW
MivspmcmPh/IlcAugyqdMpciTBoGHwGyYftcbE6aj8scD/znn2tqHN8aFgznbYjGPZ/O8OCZO6hz
0svVwy0SSBIGFAbTKB+sDrSqPaY698i5FYSDmxMYHegEYw+O5s/2qmMiYSPqPXQq2IWI3oqJoIeU
yaend9Q1DnAilqlMWm4yqQVY80ZKh4uD2PMThJEhxwYB72OVCzxc1bgCCgS3Yzpzy/Sg3L5B68d+
wBG3dpBvk9k9i+MuU2rQ1zSgcOFZIv4HuSHlAmRXVwFiTKxinwQL6bYZF75E2BR7YQvGEIbEb6wF
zgm6tVfCRlGucNSONUda6DebrvAdvgX6/Ux/lqv0weZkIYkeuuDKTdiIbUYPEhRz0j0UFxYyupr7
mLkSJqkuP5UeNN04cMdIUzGgwr6wW0Ryxbbnlsaww5YNGsR0aBCQFhUULOT2zL4Ddtv0tDPhVja+
NC2ACunxRfIqswcUpDGZ35iDZQnp/M75Am3wPOQvc1LR3UG5hzUuVC0obrhegbbQco1g5GAxp65z
zAUirGqAkBFlwQOKKRlgzxZTM50L7heSEGU60rpDJOE+eNyw2NM2/nUewD8vhNiA/cHy5NvuE13U
/nAILqEmSOqZtwGL9h5B7fFkRkVmymiibJz8pSK42M6KyoQ0pH8LcHHhfW2cIrgntCHg8ms5a52e
xWWF7SDXwG7NcSRnOgCkfq57q6bN4WjJbWS58G/g4ImRkdB8cewib4MmQgp8UvIjEGQ2KcEz1ZnA
4Uns+ukN6QQsOv8qMsqrYlSIwHzVTHETDYw/cZNlzOH8RvBWSfZaEfwjNJHg2UsAHIsdmkSEExoP
C8hxF1sgM/xRyN1yZqZ4jNC9UrzZGfcUsHoLXRDz3VjxduouPC4sRs+RiCtxVEAxH3bJhNZNq9FH
8XsAWjrhVEV38GGVTht9KRd1be8aIkLO2duRaQCEgKDzMQ3NjoUMUjl3SMlkCvqRi/ey/O605zwb
bDyYSknRdJcmLIhaiNp78ht+/Ok0db2pPCnyxjbMOOQR0arjeZbMEVdurLk1ZzlmFUChg7GH62qb
XlPCL/2aHNbWh8QTzXchHCYoSaXKmNdIRdeBzfUzHIRx7kFtZLXChnmYHxr+eHrxsxEMUlYTfGLY
nBlnDwu++xcfh4QGwf3xy8yFSyz97i5GLTlTH9tfsJ411rB2GSWTEa+WOIW9yB2sHM14flfOPnEd
EPd58meNS0/KCXKkAshznOaPK+x3l5k3qL3wOIfxuDVWL8TpiBMpkTybnths0I5gULfnUgbknAlJ
NbtQYU4asC9pZOsiSnrHCztCezbBq8oMnboF+7ujIHlvm0JYvMO7AMSxAa+d0u3vG2rVhem1J/HQ
2NbC+B6drX5nOYd/+VFoaiqq8FXUYQ6NLz/gd8E2mX/mDxjdCBTxEDKv+EqthYNIwoXJLC8OQMwl
4mYTTpmUggq9WVmHlG3KIL9l9bdqtbf6fIrNEaVJIRHyijP0PCmzlo+l0z9a9J3Reu2v5vo0wpNz
eMPZoLVFesnNoaoB9Qk/qw9+xIoctgcXKOTV1vRHQDt/tKxrfyNqgDu46kjmLBjAZGiDpuaLX0Ul
VdGs4zWw9UArxRi8FsCNYFsSzabTR+a8/QdYKMKFoG6jEUXDLZLn0gWglxwpzC3mlsThNOo/VB/x
e7Mbj/rOVF9fEPyB3jPvOo2xUDKZ0GQRY0Z6XEeOFXIWM43JZErOtNnD1tKvAIni0uSAwVl1q793
/I3rm5pJK+6wvGEAQ6SFj9YvXXCoytxfvE7N3iBdc3N4Yz2E5rI9zIq2C3eF0cD3NIJytHD7K58a
1IGyv7Fl2rLsqFM2fdMsc+ddEAe+FNoeDz4EI7+28FOdN+MFkkaoWdrNM9C/5p/XEKY5BUdUgBnG
V22yImHaXLIrhkBdDy8GHoITtCpWOOP+T/OMdlmnOa8POt1Q00hssEFYsIac1zH61EGg6FLDMGe9
IaTF8wc69O57WQP18YFMC1MaG50bZORQlSknlBdjOr+iIdCwm3WFqn7RmHDK8YsrmlWGXZ+J12K/
EJ2Lzs2Wv92xjyBW43NeuXShJ+XXwsubDpnJO9/BhGD/4aRMEKVBv4/bLfKIaoNFQPhYoQjKekVm
prZCm7Sic3Sjo8ss6lgDIIByQpeepjK9/G45IrXpWumhPSfAk+s/Frjx0dgnSx+L1wYF+ktaOouP
Oa+/XMOUhnkpJD9sCFgTvfoM0VdtBM/bkLQDO6Nmf99yatOSxPcT6oYFJ6RpXwwPlG7RtBmtefhM
GO0UY70iXwA5FSdIlAan3X6rr68JAF0v1zUfyuiENoqch+WBriP3gnX7HtUIzOF5sh/UrnoWk1+8
C+Q7NtgsobnQqJkLiav7eXNFyo9BCjOnlCOVmVYbhVgoSdzGMWjIGXij8eWS1pQ8WVrYiuS6SzOn
HX+GnHXT6eHhNEHkYEuFB/pe5oWOubi3QTtasByPI4EwThZdxduHrihtPlZxAwFXtYcUtkGy5+Nd
UQ1rkfxrTyWPkmZXt7/YWp+dSWepnSIf/5iCNb5QgDR1ErR1vWX2GpAjX1Qj+JgLvsWPXyTvqEiS
wMl+058GZEI8ldt0nK41mPLtrluzWPHemNe4iJ/kfzSGLxZQ2svkuPwKKPNCeqFftN6omb5M6Njb
MWRykom70oCx5bFVkuA2ZUD5pw3IKz2h9GXkZA7HyKsBWqlSXgk0kDuZ09Msti/IwejrNXcOQbtj
G4PH08xZRA+xHO/6H5B+dRHZ0xTHBOwfNI6n4x9Jw498oo06MjdYIUFx87dAlh+VnWCyfR82ceUl
j/9EuUt2ZjUYGV1J0OOlozRygI7PIvdZeGvA4rYpgm4ZUB41JU+Zbqm5y5lPbPaMP1y3K7OoSn9v
FzsyN5gaOgMl4etC05lUghV0vfbQLUOHAqGn+kWJUGuLnBVDqNYn2M7LMG1XC27X5gLQ57WoGaOX
v9xNx4irwTRkdd7nX7AKagO0fOsH93sg7+dugbM+IGF5fXZ3YIq+FNYU0+46aiz7ZaV0IvzFdVyy
WXgWv85V3USTq5MB3WHTyaAb/BuobBLGEBnUoeFxzjVr9Mt4tXKYPyCmZZW621tmO16aCU5/p58/
gG++XTL/UpDCxfchKR8JU3SOoI4kv7nfOc07Euuj7tYzSS5LSxztj9nEmNfqvXJ6hSajWHuzuAuQ
MOIkl3OSRHyjoM5vYwrxh2VU9onNkMH+Zn4dcdp6m9SG9eJe4BFR3nr8lSJuRIZH7vr4qTtSvet1
lzc06F0GTGKXjAuIKNK4AO5OMDAcJtlrIyNP4AwCelakKXCFnjIX2jKf0lO/ihYm8j9/ScpGvjhx
cEAXF6mhZg8uPMUGUxdeRtx/kT0QT1X2dDiAEUUFd8HtrFxRgKkvk7OqeXObeMb4tZpCT5VBgA/J
Vvoa8D98KfVTSFs8Y+xdpmOZ+2V0IpciYgrjBb62G+btmA2zoi4CtU0DfoBLhzVDeVf26OSX8Etp
4x5EDFpqoC0CQ2cekz6Wakl8AlNxFaKUEa1rhuvxTlXHm/gbUMOwkWRMmjTLIAc8QRE3dOomNFoQ
Z4qwDbCeXVYHFbn12DriaUXig0OmLqDIk4emWowKNd3jnX/qnGPIzp/gZncphXCTItMndU3fUEI4
RkNzSE/tpk44C2wpJewDLLYd8qtBC+7CAvoZsqRxXLeXuwFzUh2CC/WowZijzLAP7qS7F3t/N/d3
Z70DOb5ZegLkdcUH9ghOC45DeGJ1MlL8joN6gazGRWiPCYonulndfEJtnaY1vAwiWPMiLlFMR5kc
oET2A/4mcdF5oojkNa/W42wS09/zxQR/hSXeGvEdK2yLMg2WXA8NPd84W0jPoPjR6NK4BYB9efcP
SikfB80EJoD26lOj1KB4VDTuVU9Ye/rHhzQTcwzlb2AhugC4urpA1Vo6tRiRyTlOnS39X4CHEKx+
sy7zWu+CjUywJLC317SoaFa2Zwy5qB5AQvESgwCbJVT16ylkXYSHLPhcAB8Nc1eaImLBgzQbokLB
5KcUnE+zPh/sXK1md7kqSh9VNEnbjNHh5LfRaElD6HbWY4Vtzsf8zq9Q407rdPGEXxlsQ4zCsWtg
7RKi4aiApEu1ZCyD7Sm4MDqPDqIH/wd9NpgZ9GunY/yHprOK17EkWsnufVHJFvgDiS4bO6CVP1kn
nkcF1nWZoFO4gPJWlWKS/8jSC/fQjNtbde49BfSjXAd4S7HlOsKoYVag7R7wI6Cy35JSGbxQBpbk
DCENuckUh2wqnPAEDWXmKsyvMJVJ+khQGa5n0SGubgOccrqha8zUCxYE1L4iQ8UNM7g7aOfNFqip
ptZ1EOzJLI5TBAj/Awdx/H/YD1tonA/d2syQIp4RXJ7dhpwNECot9k2ToqpdU3UhX+gjzjeKOzGE
g2mEshkVHDMtGiiPNkI6wUfMHsVhByO+mT24oUow2cYHfzJjHYnZR3t6ZV7F3W9ltIaBM49DgNRk
4vHfxa8BEIxdLpoGOnMdCFFK8YWkL70StHxXB2CpBIkgzX0x/VIVOxoOqAi5b8Ncf5Ew4mcDNIxx
xBhkjItmD/jrlXOxGeOsMeYtij080bPSie9/uEggGplhxVDNkHViwpQhWYYFSQnQMYcTgrjzRSUg
V6c60edNEAVQomGmYyoBzC2e8ROYFxDa2Eo1f93qWhgi/dVjrAplopL5KT6j83KoCiUnbvlArE/n
zWeVfN1jw8Eu0AqqQBLgOt5pINA7sDGMVpcW4v6IQkVnLQD+qMXK+TyIj0nYmIeinJjnqLey0Fgg
zGENhh0a9FiI6C6YJKPKHpAAzWSZ1yWsIyCYvLAYkXl6Cke0WbDUCJGfn1xalo/uSL8RTKedyv6o
bYOw2erzYMifQd80Fz96g+tHqFFSGNy8hF7PDK2D57ItbZr+qj+ncOAU5OPBCsRuN6b5DBIGLA0A
eWRXi+hL3jAY2Kr6iz8uQxQBabehpCK8WVSnOT0MxsDQZI92TtpZjcULGp8YZhOhBCI10AqfTOF9
iw7j4vRQOgjR714mQtjIS1xgRJVIagLYN62d2tbV2sXVldzDDST8AZP/HYFa7QkC8SIUxKwt0Fs6
VpN6PHxOhuYxdAFL7QbAKwCiyLYk3CsVOu18TiQU/3AFCIsiVUAO15i0vWlOiOo9GWGbia4L6JHw
1nWdijijpG4H8+vL7lc9dAibFNqA3SKbISzcBc15PljKTvwF2cGUjwfiI2UO8441skUG+8sJSISt
C4V21/9CVU69EuQVGzySR7bORC9BkskfAa4OmNoA8rx614wFQ/SkouHo+ivEl+E5VOeOtbwAMafH
iCw3F+QZpc87vD0FDov4Tpb/hsqjTxz95qXCLFc3wOqQp0QODFaW6INcN89rgXluHXVBXgUk+psm
KL1TjRWcTXmEhqRbLwkIrIMG5f5PzJX780TAP+uMLYDxjZM14qnTVPPRTe2w+uh33A8LkJF0QdeR
M8AX496DJw0DkrXr7f8SQJxpl6ku0qoLTAclaQmL3+OI5tPZQujWRyHUBh7215lWfTY3w3hNl4X6
c7kFqHgRTvnbl+0PmlLwj5zum45J3UfcdUFaqRV2M6QAkQFT7wR0SGQS1RFts5n+oRGm353tweMk
e1luVSAHdOc3xefbEykHo4g3JbvVf9Ma2IxcNvChd3mgI4s9FNgbZBQd5smdKp9gWVPrYRMOhoHD
j4sg8Vlmade+v4cQs/sRZ3ykRdAOwDB4JD2ON2fU7sz/OVi2O9imEJIBR4ZbxCeUCyI1G7/yMSBs
iAAcmnoJsgFks+RIK7o8e7t2UIGMU/sXcxEsXG1tsPwScsSyx6CwMBA4uxggQLPBCqfMp3G6bzIp
7VY4YbL/r6zty4pQxoeTBYoiCt47gHdd5J7tmYxAN+sINKBm9fHJ34BIkXdF+5KgcCVdHAAkyepn
jO5sjWD6+Kfg2u9XMnDYpprWdkhGTXN0kuQY6XPDXL4oWLIRCtEzlVndRAb4kboAjTmYbBmYhLQ+
V8ACBB3qMDjNJK15mM2dzxeMi+9MyGTSD0k3kZD3n4dXWuRQRX5p87YXkRmyWYGe7QcP/pI4YEsI
MeGKPcULAc+KpIVpBUeDAVWMsp7xQM52RvgMYIDTELwRtX1p2zMG2IcTvv3jNN94hUE2fGbGGUCa
+H6fI7lyI0cS5S77zKFeouqRhZh5r5hTnDNwGKLYVhyjHIhB/LjBLuG6MHbO7sC+XSakyfV/6gnR
vN7rT7cag91N9yMwHpQElLcs2L3RTV3mo5X4L2e1Ial4gsASdByNzgeBh1utqbnz7QkYaLXMsulk
SEEQd8G8hbBbk2Cfi1xQY8Unk48DYNJCYZeABgBp88AZyha9K7vTc4GNKZJmugIQTb2s5p5IIGlS
MIyC9AvFCljPjVdkjoMu2wUvFVZwUWh5iKNDAbz4Y28QqlxmxeMWIhtBSpiRUAlRtmtGLxf+7haq
XJ2e/KopQi2cfrxjZBukFhU5tW6Oaaic25jTjj8NE6tkaA+SSRkgI/yR+Xvyp/D6YPlbknPRspFI
TkPDNtzJy6EthrE9tRpCfrxrhjukZ8f5Ad7/okijKZ4is0vaR/zAtYNPpMkXEeNyBDlE16lN9pZ+
JmTi4+PJRLklOK1xKEFHgcKEd4qpLscu8j+Q4uohDmURlkvML5MdPFlUFErXORiyNNCo80KPPHgm
vj8o/73gXEjt+xyBOTboY2DQCoz9pgFbtUVJAU2a2VhmnMmrmbYOs+9axqKBEmIqN94uOCHv/cPM
3DxriFzH3Dl4QnFky2V10koqKW6Z0YtCVgGj2Phhkt6PQqjOYubhIdjsFTnyg9JspA0lgLzzifuH
YPQw52zIk7QneazlRCbhv+AH4Bt+/h2wjGlEu6jwN6LdiremGMeOeVh5Tr8GQCV4OjVAPXqFXTpq
NPxQzL0onAqodXbCbinSNvkmyDrkHAS3fzgjNlsQ0XNuzzCTbeDRv52GaM/dAtRtxjTOCJRpShaz
hccHyEHz2riF5dPtcXT3ArQT0GcGVHzgGE6MwaPxdwxEaf1PMIFCCla0FNH36+bAnGaHmkGRVaGq
QUezwOUnBHSZwEJiT59NeDY1YUhxhWSQJTfP+uNey7C2Ov89bhgGP0URMq2zIueUbRSSSO2iE/8D
EPD+RVldpl/4t1UDqsdZBmzgCNWuUExg2Vv59g/frRPlLrhUxxzT8tYV/Wu6uGR4R5XdrsqjxpZ1
wRe/mEE6VgEmYy+FJExiDKRsSSEn4bzzpEyiAofz7B0jettNNm9xWsnOLRlb5k18L47IddKPkR94
1W0a2tKVvGs0IBG8b/Gjeio7CekEdFf9N1m91Bmo5OkBV7YUaz/0SmwE/GoUXm9mJG448F0rEwXk
5XUYH4n0TzW73tSMhP6ZiCAaiJQpMpkPtiDvlilA1MesiTbuYbIH5Y6GDP0YspFUaDPoVIlxDOAW
bod3kw7PQiej5L3vERTtYnTYpgFmu/6it1MuhBT8TgK0kUk6pT9HM89DXY7s5OZJay58rhMKKFuw
Grp3DlkSIhDybL8ao/44B77nIIy9YcveRTBY7FmcAlLAVLnlHLxYpSAxUuvFemEje0lneQIjhOpg
sl25a8iBmDTCK1MpBckwKbw3PUFa/uRIssvRBfpN99OH5oovCobvsDODmzLCJWQkWgTLE2krqLSk
RHdnusFqLaNO7/pwg9AepKWv4sNaUpkCdUOsvSoXziWUI5tTOcaU8Y7cHQB5bRgSZQjj2GeMdQpg
8/p3cMA3+WQqOsF0OMTRbZEeoJ1aCAgh/YOhC8y/AISKkJn+NJ1dDBSBSagMeN4xj/jvEBkIkzYd
G22VGWbpkkHhLi/t/qIDsCAnOM3ZO/kVerRre3l5mcjaELKXRxsXLvkBeghe3hqhAxHEKOXyhTFx
WQCfCb2IgsNYJLOUuV/9kfz40s+pJiM9dKSziS4U8OaYt1kYwEGmcKsSRM8mqWIhbBCvncXShi26
IPQkkag5+DCCY2/ZA7p7wzmzSYRivq0gznNnFrlLdvSFE4Ioy/cBLjWmZbglpMIaYQFJZYeeQyyi
PxNasUjUmXXXVAcnFBVQTgqEnyBYDQb14UDYYizzMG16aGOwd1zpHQVlP3AH+vAPxrcvr0rQFNoZ
nC3hUwBNJFCSHFyK36bWQyDqQynr9uib0+vnX5PF0e0FaxqI5BDcNH8oOrZnZPA4HJCecSRI0lSG
IwnuNkEQCS9BtiUPNlUcGHJooMoC2zHcTUImgPsjH84+Y1RwxVZOREYOP3JgaCQzF+qHtp0xJkgj
MbKIFeTQ1XgfXF32AucIOYBpMWTM+Dy5PfQN5g/oL9I0o8/nLcjjjnJ2J+BGCJDSqX95D++bZrIj
eVjiVQFh8UNY5SFsSNksDpZS0S5rB8fRJYR8hU3UkB+EscirZP9YbZtcxjo4uA7Rw98UCNtiroZb
G0Kc+X1v5sLNpF+tIF3Zs6X4gSnRW8oPF8o2+rbI2v0AGiHAyVtEO5lzXtrC3CjAkkVXgICj+SAt
sCCzklEiOl5uAgySUMiWJlkDGA+ouxFtNIeFyISbCP9oCE6T+Vyh20KpQSLszhZj+uXpNCOadVNm
yeFMuDJouLMYZRQmVRMgFgEoziXUXkWXJyR+C2mCCQwuD7GUpZ5u/R+NinN4ikYNVUKA1SPifclh
BVUJbUaoYfyBY5oEYrJKOQLzTfSduFVyhUQiD5N/1N98P76n0v2dhpuiDI6RjMXWJqyLJke9M6rM
fp3ucCMRjQ3QFIhO0W/UlENki8U2DRBSsAe1ltYnMxfXRAIqjWvEg9QY10/INBVOgqjIrdimgvaM
m8hKM0j4uxZRRkMKRxAzEmqZ1fnP0tFoaIETjg8CZtTgpo1zuBA8MI8iIVDENlEdgjRGj4G7WuqZ
bDDiO0kit4aEc9iEFcUmo6cvPwsfAo1ZYE33MziGxGbCi8wuCbuSngeHZoueFwfq5qHCrJ6K3O9c
Z2Z05DAmorLM8FMxbBuXyFKmTVTTqPap4qfSdAV/6xh8GPCSJFyl3USKS5wdTqxi1qX1SVCuaCCI
Qw0lNZ0NJV1iIVK9fSAQEia0nennkaXWaNfT7gdeDFMwE64oSdHcGVfQsRmKRdUfcR1ePRMr/aYd
dU1gnfZ8et7iC/yBdnCNUjzWIA2SG+u83wVpDgN+WNAx1ceJBnRXt2n1UlWRvQbI5JgztwokOaoh
5sU30HEIOYeTA9uB4p7hqlHGhqAdLSM0Mi0jVGXhaOW5eJGGzS+hkjYk/KT6DlZZinKuwCRMfFcb
szESnW/Mpgm7GWfmZoBYjUgyki6ojH5WUp+9Zwlk8G+GamFK0C4yaC5M2KG52Ri27Wi6H01pXWCm
xTGmIULKAB+E8SJjWBdYAq4P/QHVJ0XhlWS3X+M0Twx59qgPlf644ZwJiZKlYYXgokQJ2+e7ZiSQ
PgiYLfNuToo0ujlppK6NFLZKOEVeXisHleDw55XxMgmiePddYWHc/YaCX4lFCxfIV4roU/bCeO9k
xR95jI4n/QmSdyI6alckESTF5B6gyOprP3wGmFxpM/XoF7E0iZ5d2G7JbgW9KOJ5cEp8fCDNiagZ
cj6mSPeiIUNG3RDsKAtVSuVdEOjjGKYJVTaPwxS1mQe0LjYEQtYddNh0OwaQ3ZtIlOoohFHUeB7s
cjavqgZUtkL1OrcUSrlm1CSoA+ZBxyD8dT32TipTuCQz1Gp3YpCGzNMm2MPjXjODBzI3C6AYKowH
aOYRSsQsAZwWvd4UeJeDRsGMNvcTVyQlOT6BMSwJ60Q0UO5rQm6A7wVpH+LOZrlCt1djLb+tsz/H
At00VnVTjniOkRPjR3Wv71BQ5cRhXuyJgVNBh43epYimt7MrrZ8DMNG0S3K6m9BiAh4itUkACxKk
ekDZ6QnvYDKdpaaetiGAQn4APqK0h6yOYt36QBFir+nmkblgWhGcei33+vXJ4BBk/NpksxfkQ69B
JfV8eo0g3J7ZzFcYOsI+BQ33jL4HTeqrAmV5rOC9kuAdYM1kB0Q6EmrT20Y4sdsY/cG6eNHHhGCf
gA5/AGupvcycPOI23SF9Dqo3owJ9pfF1+IRj/TM91BxZAGeOgMVfCEz9HGMBJbA1JErsUGWV0XW7
k1RLPlU0h5czHJvM6G+Q6GPei7IBlIUiab9hT8IwW1jYAr+kBuLIAOwjBDN2hDgbp3bOOQ1FtrgG
vLokr3P+Y5j15ING4QNPGMEXeOR0+SXRs1DwJK2NIInPPs4edNaGLU3BQxF1gSiSErex0GySwhj0
JUxqsYAUgv9gLzkPOJVrJMRYCQHXQV5gmLH7sTAlqExE5f/OHqqmJbm8zpl209UivUmPqAnM6YJz
EetbVi35HpyHdAVLMiQV47oFrO00pzFcWeGYWnm3F2opg75eIEQ2sCpi7dbfxGe/299+HQR8gGmn
hvVIoT4jKn6yuDSBFZ78VQvbk4YsXtolMN1yGjpbhrJEiCWCggVJjYn7zrDmnnu0pHciagddltX9
CGpX2t05DYmWtSmozCTkNDiBtqC2uqu1xWE5FMA0UPZTzraTBX8hIjIkF/tmQ6nzBN+jXNBbP21L
4jy8U5btYD08uG1kPA6K6VRGEwgJUPB4uiCBLkpdNPUac26f8XEqwa7/8HKgsBD1zPgGLU0BtSV5
h4twuq8RzQp1XxJB6M9yvlK8gIwDH7uLLc2svAtGRDu3RZvQak53Dfj1SFOwjt7c5EZyAS8YI6be
Y97+b4/ZkjnQso1sIUb51d0FeUnKEBQno2etV05n3JGeIwcRjB9PZoZxTa6Km4Wj5RVPCoIxNMro
Kb5tgkNt+k96ZIKdVNTYbCaELEi9OkwUGEGMML2XIVDWzxKvCFAFbTibJvCmDdK/iwZ2zLpntP65
FVsFAHiCAYlHt4vYfmiRgUKc6xXekrSlIY3grt/gGKQygTVsTrSM3JrCKLCIjUVpbtmZsKdrvASz
90EQMGa2Qfi1y1SKytOKA4zoBBJhgVGS7ZAHxXvmsfs1h0Ydg/U8ssm+4TxpNhEgTXTv/s43V1Mu
4pxis8Ajw9xCG/CyNhNo30pxThNL+SxggUdQTyMLapkFF4KcbEhLiEz1qvK6jn59xUCmMy4IKDmN
f4ICZGn7jW6kENFd6J8Pmuw+L4oGhtSWNwpuAD7BKeWoKxgDwUMV3V1LUXUBMRTYrtMrmJ6WYJ6Z
hx71EfMJ+VVxQyGzN91j+HXZNIzu9GlHF8u7KYJ3XsgFPJgvQh+PM7eJUqegs4W1BF0wkTHFGcQl
R550kxYF1NhrQWy5uhdQlbOL4DHBOoqcb9jvQ4ADIpsiTRshGxc2Y4P2OJEoi16k2MltFPf2S0QD
CxZN7DZ80yQP4+w8RkWABYTNGAxzSAveHfUWTwKCS8ohS8HGeSeaTRZ7KkjacTWA0RB1QNxq8YYr
J66BRAGzlRP6+3FHSQV4WGk9sH42HBRloHmRQfxDIxGSKBWAyCBispxweKaiani3TV4oD0ztNZKC
Do1VEVeike3RaSD4SV2471H00THbu9kvZYwyeVKAmIJa19yMJghS4oxob2wmrVLfmfd5GfwOI1yT
PX0q9DUpzYkjIkRX5N1ZKuULyOgSMJPcFw0Qs7t0MRKIheNQjFm7tfRuCwzKewaYeK0SRHNI+JD6
ldyGvn8rpT/qT/vMPCM5QlX4HSRJCzGmUowW5NJ2VQ+VYcnVobrbddeABi9gBZIl7iIJgStIsOiX
M2RKrw4ZDsYaZP/ekAIIuamSZwHnBNzVphPMft6armgqc15KmrWA9go/HGKC6u34bcEu0uNYH6CU
1HmIJwMzjAQqoA3rB6Re1wK9AoYRn6QzjwKttCPSN9uBlnzwjCkiGZVpu1kXc49ScneKROwRunKW
AFB5aUduLb9MOCAqCMBDIqPtNVcFvQ0EBmbo26EtSHqstKtZWzDzBHCGROIbLVVQGKnADvS+dtiW
DApglI8pYqM8IcKjybJx0SVlKkJ4+JJWypzC3SqLJ0xdml5yneWKVwlrylPEGCQXJjtdTYi3NPr5
94MUpFjChl1LJ0zc2Eh0md7Fa5nhDXYdjxTNeMVpeUDoFnC9SE5kRbW50MogSqhTjFAYP/ewGckx
hDsKazlJzn8IqqYeoA1vDAzBbgX0UCWH11zx1GGdCuxIM7Egh++5vT9NPVfDneqhZ9cLlIeTOt0k
QZW3QcKtLyBIWtPjiIo3zFgwoEEGzIcFd7kGCEZIkZOAUy45OJQibfNOmkb4Q7TesgzUJxVhBml6
AQ5g6jGmI7o6wOG65exsZKwsx+z/EqlcjFeyDMEbJp4olmha0CKooyPBo32AbGs94QPKxEkzlArU
Jub0OGeBEeiEPB1MsFk82yj8f0GQUjw8fbysBdtFqFO4uyQEjBg62M8QIQQ0A6SgWLdn1Awp9Zav
hZHTsOcW1QHtlWacS+L/oqVJbBV3RGR5pWzkkb8Fd0loF9Bo6tif4ZMly5/RXpFfWfJu7U6/2Tfm
+m8nhMkNBWst/VU+nXHWWcB+hhli7g2728sE41Gsmt2KLM5H5RS8vnIRa5aTaJLzIKW7P72cWF7T
DkMLVLgtC6LRJSSjA9vXWJkouc7aY5JKKblTmLgW7Y1Xn1SKqVT6eSGdaLvXms9AFr4zoDJlM/15
syZKodYn3g2pEFREYPbsTWxL5WxOXu0x4t/bTQ4TCEAfcid2r6fbH/EKWMNWATpu9qSNxJaBGlEj
Cc3qs83TDNmYgJKAvLxNwjhDUbBfXpYcG175UBTGzfS+AfIiySY2s7zi1yr1nmNJWaLtGJE2cewC
pe2E4+XsuAS55bQVfhOXyd6BbGMR/QeFwAp1CB2OzVEuxkykRQ7gAMcbu/M2Efd4C9lrELmUdpWN
mZApaWAXKzMu7oUpAzOhAmXDSBzS3JhQOkslzJJmgt1ETYlEdjHbWn/60ICPSDEGPkDAZVLRbI+F
5ZUXMJk5WAERn1jxkMuDgwkkQblFO1B9hnw66ScUwKVRjJnQaA1uYXv4CuEGpBz/uvj7Ak9SpEpZ
/LKlQRllQHU8yMX0ZdWD3lKc5S8jjiLRbclP0qctZPBMjijKRZyghY31WmFkJ8YkD7RLupa4h0RX
f/eFcb4ZTsVLhsxVowDkZwsuBMMKciWrkP4Gl/zmseEOxnuyz8vmugcNSoUkxFYSiIosqrs51uec
q07BiAOoFdE3Ni9g66wg/uR1fzeR03ETf3C7ZSEskdfYqSW4YwTUNG2gzQKczpENZUBwyr1oI+d1
wh4jTP2cU5Rm1B8HZ312WW1ddgBSOqwFdXLAHuRWqbt/gZrIQ3QRwIs6eDonxEg1wXMhs6dihDxD
1YyDtJwkBFggPGnC4SZEAs37ltXKppq/MrZVJ8oOS/jSZgiGTFXvVYQVAIJo3yPGdEf0ZYfMf3Oz
hErvig4944dszM+wxblTJwDkNw8EUA5L1ufpf/eAEwUDFZf+cy5oIfsn+FVSjClKtsHontdmFdHj
la/OBbsg2yLQ732uRJBkfcYxRhqoFgYBtPXk5lgWv3nJnGkSZKlhKItpJaWByjnRfq+wY9MBUrkx
MiwW/s4KIUkz5bgDvd66HhV2BY9ZqKrULTKD96bPIaNd727vO27vHXGk8nLBqiF1P0xS4YQ2i5Ew
lHtyuTWDxrB9aXEPD9+GvKL2IqfNs6cJpce1VlAfbJlqzz+wJC/W5rP+vDO2FZ5I0kbHIhGmsUvj
9ch8C+CyDGoRzYCI+EehH0vpSe9gK/3NGimbboOMeZY+yrgd8tYfkbIGfdn+onjAzshwNlPEfVaN
tBvuLmpCtKVoHFV/49oIRhG+M70mjrp8n7keVmYV+m67hyfSWIZ+d9TVfzTCif4iQoroMh6n8iKR
KbQ9HLHFLe2dkXSj1QSXRLmdtxrY5jIACiFlwGGoMmye9rZ3nkJWgNf7tgHdpyTAjKywxSTbYwKI
jHZL0MNWkfdPcc7l/O2jy4Rcpc/My6dAt7K0eSzgUzdclVsANM+nldBVROAMKgcwKXRiWpOaz6kM
hskQ4s3+BEcGivbokIqSF4aafWn4ME0kcxnO3eV5AwVxQMzF2A6kfGFnL34T2SyGhEr7ZbNpJHl5
TEACAMCv/EoN812NgrpBP4iYxyjDSqxlPytyG9ZycrlTwCN3Bjo0PcKoETujuyI0fjyQ2Rt+m47m
6zRF7W1EVgtL8cFMMYArjwF7VrCns/RJITa1+VEW/8N7Qv2W6U+mYaAiwwnYEzdYVwykaD4+Agmv
/lqp998F7RuES/AuPs7fFwXDBYVBZzuW8+zp7P2v03adtwVvxuxiOqMa9oc/X0e8NO9uDRajcE+4
Gm4cna0IZjG/c2+YXcOrSDxOVue5On3tNxNJtN2NUEf0ybnd0Gp276PTOYXUah6Q8E2/1h4J4LNd
WYi3IQHPZYGnc/9wuMwjgwMV5Pj73X1ER6uszLr5Hd3o47+yjss0UDVFFfnbGm4bVgPVLyabwLIM
79pDchnLcvV82Kd60uo3W7DaPgHMGR47+s9oBTqVQlmmAZG0wZl48BuLwPj6H9xtn8Pv3r9J+9Q+
22L/KYMNLQ19iGfDwX65Zb3h2qu2dyU9MI2vmMS1IDcKKqC52jHYXJl9IGzqaoc15c4+0ydu1Acc
Ui3NPhshLWIcjJgF7qhJOT2brRJSM/q8HtxhBjZhSssYuMHMWP8whVzxVBDvx1TwmxRbcgCuFsxE
RERq0rHrQl/n/XaGNM/Rx0N/v6IjTGPlqh6pWDnX4ayS7p0c7Hdd1pasFjZsg9uRNy+ClVu77BA3
jvZ3fiZL4+aYQFKUfuI9z/ACeAO8Oz6Y/91ZTBS1HwwQ4agT3nAm+kfSmS23imxb9IuIoBe80gv1
va0XheUGEJLoEeLra+SuqLr37OPjbSNIMteaaza8GQq/LWfd8/WMGf8/vU5O6/J9Oeli4g85YNyq
UlheJZlduQ86w3vfj22/1hloPq9Ne9ZU34AAjmI53Rlc27V5h728NWFG4KFjBy2UEzyoTlkeyu+w
0IFKkCmnVTjBonOl/952L5g/dYiLhjpEOXrLK21b8oqUKrytMEQyoeJtis67QTgGnid1ZhJrGcYh
hewNGNnUITaOb5WkMK/H7HCVgAEbh34BWcCMGOeX77A+4HqCZTteKzEECUIsFjfplwKMsSvO/ycd
b6DZy9rkKwBEBdo6Ke35kb9h67tJSSI7oZBR1c4GhCX9ynj5ch+oz4+uDyrVLzE0nixedpD0FMaT
bGFeyJvNZ69JnOiH6ha0i4RJSRXro1eMKGFHz8i/35OJM+kp+zEGyy7giKwhadio43zIQxVbAPqU
YfouPS7hZUxbdpka1xw/KbCUm5Vl0JdBo0fye47T6KgGGYWmFb9kzximLBmq4xWbBrPoC+5p0XOy
ZmWBJlHMYFOMTMASuCpPpcUGJeKspHSTRKAVBI8bY9h4R006dJ5+VTD/67ysX0ocXnKD1iqkhtpI
2o6HnTM6bwQYS+5iFsndzJyV55pXnw1A9e9nYdECCCYkQ2Af1PpepOERE2tsGQhvVtBRap7QINiR
f1wTh0Q+w0LmVXr/rFRNkoJhvB+qT6LHNI5rFrboiLiHgoTS8SmKafFa9795v/zL+KDuY6VXPubS
9r5USr5ZPxUWex8P0EimUhr35J9zu4WFpoq1CEo/makLm7LLnv5qZwkId8m8sZNcQ52JzwZ7i/eA
/6np1+Nr8XgFt+YglfMUd2o/3zV28O6W/5xi7Xw23teFFadjKD6F5MKo4e+yCusDz6DERc7LJZyX
YDv1+K2lcVxW82cWPQffLgPSuK+lGrByB5YZ+rdkCkTBC3TlvU6mOMv+o6KnsEtdFggh8wYERB4p
VvVzXfV398FXLR6GefsE9oUPR61OVZAhdyYcFfnFDDMX6TgkU9QXN1+6r0t7Xo1zOeJ3MnWz0JmJ
auRpwhGlHmIMgUh6qQ170cJfClHN5yv+7ou3vlvpJzmSMPvyX5r/akGxtNzrzPCOzYymfOQGGq0p
ywifvDJiBbMbjSKYcDfBiaE+3NM4n8RGvr5r2O8JP9bs9mnZwZhGNq6IsqepLPFD1u7y26fyQmfm
dOYi0w+Fsq37lW4HlwGnjr0qMzzWH7Phw3yGDzz9bL/F2u4+ez43RrNr7/uGViaNaxpybSapvn3h
3Fxecr/Iw2f2WQKt5/lxrHw1jS7HpxnaDarNaWd5ZeZ3Ty+t/ffLL3E1BkEZfi7yh/kO2doubPXa
a9kbc6XxTHWR4MCOPT4e4sDok2VebrsRB7S4560kElnnBJe97Pld4xx/2Rh2lCIbZbyVLdQSclr3
9LUAb/TKNeyQqWX10xr4F7V+pYYmvrGtr2Mp8kBRjAGjInzR4neDcNdKNgk+og0t1As/RmR7MQMR
rLJUhxgDFetzzvURYxgXH3/r8fvUGZh4i6qmSdbo5ZQfdaCR5QTjdDjIFhwbdP5ZgF4Og2Pe3520
Tn0IWQkFtG8K2QpldpMFPxQ7ZX22OzTa3uQHodQNwa5wIv9UJ0GZfg/d1I4emB69ZR+1DsNTmy4H
S38Y8ycEPrKSOt9Pe1ZYeDxK4TBhlePa4Db2L5aMPUmKDPA4mPBhck3h1jREuEKy4CAuO9CKbT0i
W0CaJU4/ejUK4Ma1IXkhyIu1rfAo/czcN2j4X18HL821z2zM1ZECgaIaUbek+4yZ6Jc8xtdePPr1
w2uw1sd4S/JHmUyFHdsEVmzj1+TpK4/4PR/UMDUDNcC7BOsOCVM7ZibkAyD6go1vT2+Dl5UrI7Yp
om4NfuTOV9nPu0SE8qXdHPT867llqrVvSaJxy97jtH1259qeNyYs+uR9LIW9rkmt+i4+Wi0YtJk4
oB8Y4FB6kCfSTlV2txv7ILYwy9atcpRO1nx8+RyGt/OtDMRhLns6bA+zmO44iS6cVpxTtqAuteSf
435s4GoUGHhtksr7itjzpPS3Lr/ezanlnOckFzT/ZaZuZWWrz5T7MlG2UPwlcRgurMsmS9b4aVX3
81v6as0gp5/7uOdTI/ke2d9xBHj5DTd7cBo23/+Vv2wNpSg02oWCSFIwpR8yW0fOviE22zRucKhf
4axWbkB2vIJPzfUWXgMSChXPghkD1abnR4IOsYcu+o2RuE3rvlDW7jLVxaKqQ91BLs6CCNrcrYRA
BlATsoSGQBC7JN++09GkUbWmgGhHp/ocziIbSxuceoPMePw1eCgbeF8LCqvbMLVOnG4K+xezXcVp
VjytdsEn/CeC4Peas34hs6eK/6R/EEcsAODW4Gc+PNUruFv/QrOGwx3IS+X09O7IbgGOKCNJzArA
QZlSg6hXAfUeMqgQLXrAVfzjmVGf4Qq1YL/lXz4MIjH9msYUcrcNJxhNDbN7kCimhnvFvXxQNPLD
FKyBkbHyix+e4b52HScolWRAPUfeiDkbqQdJFcGbq6LlgDf9EKuwWnFrYd8X6AnpLzha+YXq6RnS
TkUpJAThgqN6FqYsI5LSFnKsGSkscc58ngw/QYzgCpVTgPMdNgWJ76V4ZiSQnXVSBXhiFFLmSRSp
qZ/G1AiPFQXCM0zxbeM0QyweWuTqjDBoDyhnxLRU++txk+WlnPDyWSSRzTP45W4qBNMaxGhxj/kd
3Y4PhU6PxQOXGQnCsDDA9WYTsRhkjr4J8GHj66EeCgqFQbmNa6JfTZMfiw0Tc4s/S7zmKRwIhtjD
4p+aqgjEKgoGCuy7kBbrpxyPfNbVpXHVK/mk1/f1dbps6fkRnH4WcxME9LK64xMi6C/FmhIfxwdx
b7oVZ0XBSl4oBy5KtsQX6SS4UqolIhQoakTBSjQDpFTS8Vx6iSHD0lhYp2TfEjYhnTOcKYSg0VlY
nsxgOzCds8QKCVlmj+AJvDWc21BsLJvbv5f9DLEByQBnqs6Sa8MS8KhaJaDzRG/t316+lr0WG5Kp
FRg8Xq5J5SHeaDtq/GC4usyjOKNGftDm4j7kTUIEZdgl+vqDvL0Lw1ZP8e+R6IpYrAnoJOABGyJK
YtU1xOK/Ad4uTF5ZOfhHS7R1x7QEZ46Ngate1YM76Wi86XDCgghcNWbEiuHkcznZJOuSud6AZK7S
3ezztX/vDVcB89ODZl18wgnAw+3pP5Cfjk6JXay43wQ6iD+NC9QWZ1owj0U6njWflassqpUa8ZvZ
Lah2/vXQoDDWdgLcxaIT2ksprObIAfdND5rmZrpr/PUgh6p3mdUbVpnq8CS5+0wa+UQoR7FkUr5M
HNszNquMIel6wPnbdpufe0RXpjr8qzDt0fyKsEHiyWl4Xd6hYUlAhvFlH+8EkjgtJ+RUQqfC1doQ
i0ri9HikGzY7Ksn36bIkqyFz6BKSn+riPIhcOmqVy7/5D97wJDOyRHCREKuKdcYDCrAVGLkbeARU
XMCrjUa/41r9PhTfzrsz5+iQsY7b859QRZZWwD1KE2TY3EbeMxlujPgEc5ZI4kLr5TrVuRVwiepc
+aq39hHnKjN4T800lD2WkvuesmxH5xbJaF74PnEr3H7Jt73E5d+j165fGHAeubT8U9w6pmdRI35u
z0/lZUkAuiLe9EJsNfBIat5AvsYPH1mafKcmrkl89b0vEcmlNrtnGuHpNzrs6reZFZE98pre+ZJ6
obGX5+LO63TOHgAwFF6xhFSSJVydWFkEjJCcbFxdYwmrtbU+7+GvYPnEa9gv+YH1llWeimX+wHNv
/vi0nyzAf/eWW2UGPHntqHz1tsvff18cBPe8t+rDfTXCLUPcyW/2dM57uigZMKn9LeNuqq7MH+m3
przGIpk8G9Bey2v6sHgEtyK8WZ5BUnmzUXkf080bN2ebUtXt79GjjWQMEfc2uzax6hR8pEKgOATy
eLh6isOzc+ezJwFrKp8W0srqwtp07PGs1h4/V+Zo6mKVIRoUnqlcrsZ7rAbDkfD63J4+1qUzvL7M
e6CABYlwlS6fJ++ZwYLrVPZwKGJ2zr6PE2qyqV9fQ/nzSJhx9V8Nt5gPo1DdVDjgMq3o80hvPvq/
z+Th4ph7q2hU93kXdiRikUCCRQasps5tiKgJw+W9OqZwv4yK0+7hazazwhckS+cJdWZaEHNzR87r
v8velfMHF3Lk82j5Sb3BH0V+b9aeSuP6rcpLVRenhA3gjRk2tgvnu8/hLsaQck1j78tFJCXxI98D
+v0UWK1ITqJPhXeRvkQ3IRgoI39/LyaqJhr3XRJAPuBouHg/pe6hBlHRixVvzvK9vNXVaa5Gw7AE
uBSQtYLjvRK3ipfl2KlJGFF17yi7/2mwjxpCxOUQLKjFf3l1PGKf1H4PtKyPdQ+7xHZtddkTGJ+F
txslapH/Zc0yK7xL+0tWE5f1CYCQj97kczNKQgjFn7kq+JzPyADYzyeCa0+myqE61VwKoTkuGxtD
8mcR/MCgxTjErRq3LuZJYCTg0viLPZigAkLpvLBIfuEN/AqRJNBuMWceAXSNVAM6S7ajtmSfPtUH
nEdeSM6oY+CIRzSuAnLpPPpltE1/dRqTVPs3wdp98cOEsqY+Q9OKlhz3eI85CkaMVfjUPds62kyS
i1nCJUIx2ADkg35CufuEDYk683FiNmNDq8RJkrmR0zcrINKk9OEZMUxhH1kLPdjpCVPF1UzcapwU
ux+kHyUX43a4t2T8kSHs38sdVjJMCCMLEzbpYsaYAY8HWZCTfgr/Qw3lWKiLiRMFs07xanaH5lPI
MxPoLDheCPrdoHiz1GRmjQa5uvOAlJV1ZphS06ZNG/+mufnEQ639Xk/KBTb4f887oOwD/bVnvVdG
4tf3YAJvCe9hSFNtPQWQSkJJCjSoPbRpnAxOah9uKQh1ZjpNhQTu6ZWas7Lign3ZvWDWjlL8a3yR
QoH0Arthp3GsHEWdEo0MqrCjBoIdruyucRFOgJJLL/NvXgXrzt2TLkdBlLv3Fa9y9xaYW0O5znno
X8q5gqt7VO6awxa0LTtT5YG6b0g6wcHYTScLqQ5LzZcXeRlSMnzp2L15CSq9Tpima5xlgaHTnF5k
EqkeRJ71QnNow/P3e7Df+9oQ9k1E8hHldbb+cHVQvfMlzqNrhXM8bEniyBF6XU0d51rvhtcsn0q6
Qspv7QC02DH4KM61kN3b98pG5doLePsrZXqU8ZydQHV74Y60KPGZQhmJwQ9pad8kTf2L1+lt4hvI
K+MKV8TNmB1k6Zxi2XkArTkJFkVplANBIN8LqsO+3lWL7oCLPd+Y+4qJs+7+lbjdNnUfePB/PcgK
xJvQeS8YufHyuCkTnAviNVh5tGIdsSRHmWb3A/Leq8Qz23s9/UWuRMT8pD4mPPuVMa/cvYDK+dkZ
JX0w5UYE+zda9eFEV4A07VSJoKyaM4Qq1UuTBb7qTeNjhy9oZNU9GFg2DKfuzx+i1ooNbrUxwvkT
GiklyAkBAWEGd2a9g3owbuqihwGX4WHGzennUcQEnvLCQ1Srf2FI7CrkBpzeh/s2+0k+sYctesof
2GXujveM8YdXsxFQwdGIWJJ7u88AKE38OvyewxnjEZejV4ixUT5RgzCWEqM9YSX02DG9nawRKf2C
/9QhDcIBeQShXYOf6b+GgZV+YL0DfP1FI4Pf+N9jqn6/v0+cAQZttvPPwhda6Ze1OtkTmK+TAyja
9w3fmzWev1Q5x+fM/mJFezVSLIUS0TNwi5jXx89T5n7bLHE8k7NXjLM9441snTGmKcO6XZc3qFDt
hZ0brf/2oXtvZGNAlBd8cP0JT4NyC8DhAR8RraFf9X4ealWYL7hBB+U0gD8k79DeWtxnt/rNOm/P
c+TvbI0+SC2+mMX0XK9fvJ+vCf5fPl9MXv6dMp5WEEsiaUumxRBJl3+q6jv8i/CCIb5/PgP/mH81
muwJSDDsQaxyxUs0wQzt2PmKLbgZUuKXCY7XxDHe5jdQFoUAoqcPyoSds58X4WKU4jMBSxNHRBH2
QQZJ5KP4Quc56Z3rJXxpsY7aSwnPfX4gTm4KMiK7rWfTcojEG0EYRQGNGx0e1JnzDJLaWZ3zbeWk
brBPNqvpIyIr6s4+UHx9POdjIHS+6vG8YveqvGsDFct5Hy/tHL2N7tdc7Iu8IXg/x4/EcjHh4iMQ
mkDVJ2IubTBy9/557ufsHW/fgAf8cM/Y2kIf5G2LqeenlLTembdcxkylEX9tNWHY+IZOlC2ZI5JV
53b++GGas8uG0E1yEokeEBmMajjhuEzFp/0YgreBUMD4JjVDkIsEX012q+OT/co8nrmNKiGMgGpw
gbDSGlbEwf/LbaQ+xNHFScgffLkzrEPD3UDyNP7E0NjQLnK4XIW5gHc0zy8qBd/ezS5fEObgw7An
iLlo+/2hfT+OJoLTDpVSX2PRWTjVV0HU5/MHwj5unYMn0iiKbU/3EJggqfx3FoFQGCdvrMur85WI
oY9se262wk0AQRNpmmyvDx7NW/i/nQmf5Z89+yOIIg+f2VrQxIJxrK3+0S4EYWP3szlC1ufh7IQh
4CBYN0QDM7gGLobVCKnLWGtTdXmUovK1O76wB2XYi4o9cQRjVNsDlGf8pEjlbaGh8gVr6IWlzEf5
PXFu+87/mBmekAPD2joyW+9wvBy98wxSZHp4MaeC2ALN32fsj2q9Fg/jCIvi5/4xwdl2zuCPo9uR
N60QOpFLBFMEi0eG+1O+608Fr4e8lQX8AnQJO2bnN9GGtFsYHU8XbrEGLiKQcqgoJWbI9BwgNVII
6oeh0Cc+Gl/Cp8q8vnYCnmA66zGdpRMJzUPt6SVkJDleBNp8JawgdP96thSONl6p92KcXnFsyikg
XPF24eLOzLujhjxC50eIkmzve9XNbFflM5NlZQjLhzfHr5/z7XXqdZedkXpaEtZkXPiSDQLKyaWn
dARTybym+xbLgecFaa9bYRAGmKAtyIEyvzTQLu9sZI78V86PtSfLfmez9h154oDgMlmxmJjXbszA
M6ZR9SDUmh7JcmxYtpvhGz4/vefwc/uN26NeOUNpuprLH/L43sQWmm5x98aSA9xDxaBrSNepPidZ
qCE9gvqxzk9FJIecrwsbk3PxCk2c4duTz31wngSTylfy1YDX0/narhXVITgKQtdlM/BhHy7H94tl
eNhnSAERob7c8Soz2wWaIokQJHo1OunT2T/O718lkuhPGbgqrsq3/NoNuHOY/0qM07Feewb7fvf8
HFWnATHhSE/dS1xOjaAJccR6HGgMo0r46BeL+2qYqZ9trGPKbq0lX8Mc0FWidIcLw31N3ieYPB0v
L+U1iau4iJloO8DuaHX4yUmUR88Mp0wjuO1vPzqbU05eKy4pG7IC2Z05uMm5uur4SlzfVKrOczcB
jY2lJRKC58xE+Fi59bRx+nXJFtY4j9ASwgE/DXjcgXLi6gM9HDw2zJi3XJiy3Lz+WoTDCatfX1zY
nQu/Bf3VXHOcRM2BWDuxSfmjR7LG2oyF/jD50jq3J9r6/qGHJIz+XUJ7JfEPxuIx+1YE24pk9xd8
yojG5vZbXCXPPGWrlD0K9uENtE8GpqB+LNy/cmHwboEeudY18ybwt0VN/o9omE5fsF7IzuO06ZZW
/PRu+3ZqX28r80WWURJmoTW1AJQW1YGL3ilR4yqe/MWeem4cng/bOHmS03qu+hY3O/dV8UGc/qSv
6yuhi/5zls3xuK88Feoe8bR+yza/lmFS5tS1kBzmxgbG57ScpYRnXNbZQkmc1Ktnks90krdV8rfo
Oi9Uy/Z2siS36iRut33dP35vwTDTon7dEjY7fEjfLbdb3HuNpKXnT/0JKcJyWDmLMepI9XMrV+JE
MN3M76M6GkPbf4SZ5TPbuV88CyH6oo2e1/I0oSCkc6KR2TJF9OvoEaa7NjL8iXvxekZdwHKLOnrO
SLZZc5cOPcsQgUFoLBqES6PzLU8HLEhQ3jpZhgO/y5h7YznUNtTieVBCFr7evVsgYj7G/cr8wwgE
gGAKlXaSgHKzho/JdVgLNvIiJaC5OibbhRFIFycr3aBaaDOsdVXqUAqI1GvFwTt7/3P7wbaSk/9W
exQWekxE7RBIilf99SSM32heUbPFHB6snwIhJVXeuvAZpkQoiIV50oZmqoMJebotBCPvAqZLcrAr
dneMG4RiCM1VytEhxoxRvHRp8J186rM7Ix6esaX/+2EwEf/cGO4YlqjQz8iTR11Zs43HBzhatKUb
KN+bGd/AIbFhKWKph6wxCRo4SQyvEfA7X1ReU8QRMdTBf6I5L40zD/3mn7gCfHTguiJBnyGmmCAe
vZ7PCEt7T01dQnPVh58t75ifEa1+WSbep1A8CPb855J5MbCEEltIZXlAp95Pl1qsQggBjBWIheV8
2qHw3o742R8f3EKxR77cj48z76Gwy5041AC0oDioIq1Bs4GZzQwn4OOML0LZhInIFVIp79rwAEYU
UloL93FacRlWHxLUf14wi8VsM9vEgreWBzISTGbFw2/NvYS3ynfGzRTjQ6i2HH0c5T2piIA9nLbw
r1wOSn6OIfRDglYN3BeqC5lGWogweYRy2AcmQtDYJDl0WOHpvVIX9N3L4+w4BDMcbPCvqTFAkUOT
0cQBWhXrrYuHtQe/6IdSAYVN5beBthPE32PlH1W0ZJjaJzxjKbKjcXWkUOUfcY7iHaN4NutxtuDG
kRyLWE/ojQAeVkJNk3jKJxCor6ylQJoLa3wGe5AqITg2/J8gfAmSJwe+hmbR/YIsULJWcKtgtC8W
251PnUMKw3No81cy2hZ5qc8QklAoCjdWFLZt4N3u398PzqkIAiyf2pRfBG4AX0r8wjpQdgYq7sJ/
b2RGh/DScVSdPpg7k/JNkCPxqP4b2lHSBBxrbA/5F5OT1wzvxroX8eoy6VDDDO04Lf97jJLNW3Mf
h1e7zV4H5bXDs0md9R+a8A26uT/YlksRofNTBAXukddH+8RnCs5a4f8oazhisNXboIurmjv9QZUE
J9TcpOyKnCG43U4fX/9KPiAQEIWveg5St5Pj3tM+SpxudSxWSm9cHyFosOM/uc27HTIeg0wTJhOh
BmzN+oFvu8E9WlkLoSImZeglYNli2UD0B7RUwSK+hah1CeOkGOPdumHT8Rexoi+seraiyKeP8wbc
/pbcc+71z+ZHEIBt1jmrHA6W90e1Fe2WS+GSwas7hCZpwfAF+Z437xvMLHZBtNkiMoa5m9BjQ+4X
y4KaEt73wQRct0iCeHu9b/FD2r/yqMQP9v/FO0iX+MO6J2Nh7siJcbpAC3HGxCzyMW8Cpv/ssfCK
1vNT5z3m+ooxFQaQ6s7kmQdwe75FBlS61CFRGiHdH8O2ml8EWtUzqwE9zz4LsmCZjhBaRQZ1sr+s
RKYUc2FpU+yVv/pL/7isinn6ZTxCwsnSJOX2fi2BxUmUyj9vM9n7Qn5knUZGFHmArwJMzEuB/6O0
ToSjD/4fv7ffd2RPuyjZmXDGPl8oWF4RFjQ4sOEQg1b1CqNsCf2Qd1MQ7AtEga4YPliBdvyqXd59
IHrxRjx2EdEOhatazj2usQf0FCB0X6cIYJJZeClYl47xAmOXHMTkR8xKqARIc2DC2m9v0bB8/Ph+
+VUl4ScziewH8Pk11Y4vMedSIFFGTJzMUZBd6BF4O83q1Bbz4eYZPOFPYRFrI3+ZEGAdZkZgr0Tt
SA8EoxAuw/0T9uHC7lyJbqb+HrT5bT0JLoDxO5mCDA30KnO0uTmCFLtPqnndaaBgMlOpvZK8J8iD
URJZ4vR6TrVvpLQF2G9Yf0+YUNxJdkinSLGRJTxhXbrZlaKZ+gcVJRY/apgsxW5orPVthXHcWisB
1YTKoSNYcp8eWpQv2Of93CFt0mU8gVshIgs1rbwxD5dDkgb5n3XQz+NawgwH+gL0KoicAfEu444N
8FSdull6UGgi1xXoCy+AgvvynW/d/e+Fxp4DEIhlCuNmSKt0JEzlURBhViXNbY/giPtGnRnWnNvL
0BlSZynibrFJfl8h8WjRw9pAEcIzhDksbPUfe20owR3TLEww9ij4QY5Bc8BK3iT5knftbeC1Bssu
9dwDDwvRC7jBNfohFaCO/Q51h7B6RbDlQePApAJPPobDV4mjz1xL6zej37MYzkp/TF9QKhxERnE9
uN1O7lGDozzfMA80n4sLLt5Ys7dTJoLPe1jeFjKTvT5u6k8EkMovZCnBAcMnGKzTJ1aE6eU8jZ5y
ZH74DFUPLvj9c3OIm/WS2VcGrxJuZro1v6GD5lZIeGGBuhPRMRaDj70exJcZ8/Tb8nXbE437aJeq
EUvogh9TefxsYQGptGo3Pwdp41jqiE5kMvom2fYN992IZT2s+V9Hr8whAAXojCz1y9SmOjLlJ9wn
YPjpqHt3ViVtMHSPSzWzmt+JzGNAGvJeXMBg3s91w0ZWTW1Kp/7QW1cL7+CxC/Ntv9eC51Qs0Kef
f5XzGoBAcW64MmphS4QTKRe8MuzUNCUsEuLhrU2axvd3eMEWAbNQCOc10aXftGqXep6l7itugKrt
U5cSfK26I6lT3+PP5BXXN+8+mWMnDj19hEdnMEZ7lofG2t/Jaus3krKT8aC4fIzFYlJFJfnGQN0M
oEi7hZ6bSf4L9fuqw/17Z9Tx2EVtDiibYrdPa/5+A1jScrSpp3LKgVEHEtE6F2tev39p9ECMcOGm
V5JWQ+tb0MmoPLnCFa0LLtx4EVtKjB/CcQxY+j1cmuVFmvc2GsOWRhuoCIq4rBMMv9YXHMLpcvjk
zZzdFi/1MOmj9BWp5LfSbK34bI/KhyprMPPopSiHD/t3B9Ixupgc1fYVyveoDK4K494RY4TOhRzV
ModKge+h+obFNTdjbeLr5LD4ryrktbuo0Ya5A/wmwunM/pzrYX8D/yhD/bZBF2FusY6MYBpmHjF7
5QHt8rCA+RAax7g3EdOGOPeO3qNbagor4VxZATXAo8CGLGoxeS/x36D/4hWtVlWzUO1pvzVPsLup
6MZfuWU43/+C00I2bTuPaU0G8RMFBuLqiEnIvv0mkgfrdaOeJvSokDQMH3wNkEEtlgRZV0qMFXkB
cYwvFWN01zByn+mUq1UzZ1ylnicqsmsSrUHKLILhrCkpU3ZXgS0Y9gUqqDtZ9bo/GYLG4KE7mGik
5MFASDVCXq8+if+Nky4gAK9F8QoseVvTuxrLzJjWDOYwBjeX1IlcJsC8UnvWX/mTcYb+vL/e8qoT
vHpXuioO0aXQ7EAZV+ThFHSALHj4Ar/43PdBC/44tLPXG8gcSECrd9OcjiGqV/3ujfDcKUaqyKc+
HwwaUsYBULno3NAr5rGxai+xhaAT9OUvsTxicbN7JMOReQfYnQBCipnPIJzezdH56dnj+03erd/D
/GEw0mPzn/w8JYe1f9Ry5joVhg0YQ5jfjQLalbTzkgno4zhxXrSd8PU6pyAVw1pkXSD2EJj3F3jP
YkP+53oAi+d5TgaTgAMSCDH00IlG3NwOYCwM/5KTskvnE/YuxRs+1Hb7FqNiQNoQijzwJh9EJYTJ
droaeNIMq6+g1907h74WTLl7jTar4L9I7ii5jFNSGLDX/VS6jvvrPfPOg+rlPZNqhpMvVrGLHUWW
x886Ujecy4/bx0MPVI3RNm4FD2+iePcex9KKroPKAHVMZM2eR3PALS6WqHjbeCBz9TBYyzvh6DVO
c25ChHXhk9xHTJzkdzDkd3oeTDAfY+zFGgTukqjmbqAAa+t6gMNtlMFjPA7p1M5/us5/srn8Od03
za6ueSdqtK6tPIKnk2I1wBLiNGUdjyv+cHt52uI+cSrUcxIUv1DyB4cA4H0Sy2qQD9OxjEzT3fNf
EMDsab8TJz/chNDChX6oav74mE0mLjck7qkpwfUbbjUxQuURhQEOdQykF2hfjAYRuqIv2tJ/696k
XU4E2qk5T8XXRkff8a3Va1ZjwopvOcDuGGTJDE0/83QdVLvczNsxKubq91J7eb1EqgYze8imPcfU
eydcvV2tPNxefqJHtu7xB4Eod+9vsLxO4iQ9JUhcSCIRtH4nGrK4u+BkXW6b8XRrgztN2vF+n0qh
CWqJ/JZ789AoZEEVksWkC8icZ9PPXW02gWyXz1Je1GLbCWRDKaY1U1PF7e29NHEUyHLPSEEgUngd
1RBihNRVV8Zmbtx3z+KP2f5o7xR5wfLr3sH9iOHxNymDjHpIHTGnd/g72Cnii6LDk502l0WFN4o5
q6qFdFmriLiscq+/Zmrjtz4BjMuKCtBdvz7sPFZS1wDxsQUAopLGmiNdR5I4iaUSWiYB1X3jVosU
8ifc8SctlQtrN8MicZpfOG218H3WK0cMK+wJIRvO3YxtXml7mPPkp2wdkxIp7rT6nT42PUGrte7W
n49Y4Tu9ff8z1WbFAmjHsJ27Nk2vd+xO8gtjDwwyThrxh9axu3kv3XvdZhOe281vXgKxUXdzSp+v
5KcULQF7QX33S0Bh0FICbDM8592GAtxyOVkXl0CdjihCnpGsBAYjZ55BaOX+vqicFuz21BQYtXZI
Iw7DZm0yBFU2jL1G7OlrJAJ/2lkpRZhkB7Jd7ekqJhtJF2HIkzrA0SSZRPz/gcYD1kgjrTrdxb0t
ARoVpHU0EO/bpylvE0IWUyBh6v4gTiDxpARJvDwUGyKz3cw4sBZwMkbTu3UH23YT6KLaSmuccERs
eGz/hv6LNYZHBE7yzVzJTsot7jHIoeq4fcDn7UTxHL3XJoX3OoEol3ymDWd9tpb0sMwCtvX8FylE
zxv5a4ITaruBKLmXS4Z2jUCk8MDFjLN6u7nVZUE3p4nlFDbfxXed8LdSkGNwt9uyoesjMAHIYvq8
wjtDog9liWk3ubHVubyW94VymT2toCF2d38aMC4EL1zCstHLlZnPs/WFGXyf+VkXlvZyoE9wczyI
WWMIr1eTRQ2sr3j6vkHxl0CulOGwgH6ZEuN3poJ6bKs0ZZA0tMgoYrWf8mgv02G2F1ncINrPaU87
py+qC5hgDZSjew1NG5EgEuPFZW6sX+gj+K0aQZTqXoWZbcdt+V1RA73UP0JDrRBMkJvLY9F/jG22
2FaLEn4vVLY48W+7gop/Apx9gQ6H3y56i342J/hB/5atqcHDX0NrVsDwxjWS/iZ4N1HWh2M56y7h
pVppx/FY4p0I79mCHOtS+XU9DBrIRYRvZ10svX2xM84fANVUe40vr/ImxuyS19f64AWZ1GvzEUgP
BFlshy57ENsgXJ5upEZ00u19yyDCjKSU4Uv7+2odr4rek4CwmwtIYRfYVKTa+j+SzmxZUWQLw09k
BIoI3DIPzrPeEFoqIIpMIvr0/eXuqNNdfbprO0CSuda//iF8m11lk1kMv4PjkpKbSJfngKkx/DaY
THbnBhA9Ibgik0RF/trVQdjsOZX223BVXaOlIJHSSvLYmRBC5scPlrYfe9/uJwr8C7whWtWnWuIG
wzTDpBtiPEdafxERDl17gIDfzE84TNcFPbuh7lva9OV6na/YhYbzEeGsKLg+ps+L1Zyv1ledlhBs
vzTsiNusSTN+DJBcOsysns1Ye1g6ZFuz7RHZyq7dm2crCL43ylSGad5tw9RdwgLnd6CsUoUxFhD6
GJoTQ8n9nmLLag/dHCFs0qMb7c9/+TiSzEcPJthUw8G3Z2kDG+GLkOcinM4Ul1JDU0UdU+x7pUU9
WESTijbH14sFE2Oq3aQ36df28IeL3Jjmo3WyKbE0YHUPCorAKkD8UWYqa2zuV81VC79jbib91mNK
0fB5OJ/KZ6spXzONEQ2M0IFTOubj2qtni8eV7GeT5A/gs+4wlN3K0b34JqkmDTaoI4bNla1v0p4z
GOExAppqwkOnJQq/fqVZo8RKPLPa4pNDYOQyJT14zIbO/Ckdc5QUcPZW+RZbptKPZLvejxEDPr9O
hfCI7qSAAI0Dq8llxmuXjKtwyEARysUlR/YjAq2xcO5EXhQ60GIszKq9zwx5JrhzDz2BF8o+SQd4
adBYjorgOZqgscNnpjNRPzCn5Ni1B5C1hXJ9U4BAZTOEeXkGSxp2N5HcG/rT4fn1vWZ44cN7su6d
d0/8doP5rlQAQ9basUQi83ObYqkmXnXEeHSkbNT77S7vE0TNhx+aEO1JLUd6kAM/EsN2zBDRIsoQ
j/SZqk85eSXN1VQ/7UJJPw2BCdgZpOB+41IJ5t74viXD1X4e7GhW7USWcWu6Nm6GL8scnR+e3VuM
szfKheFe4wsNICBbO232Id/zFmPmKpuG+/oYJeMGVOQ5XnR4jCQ/kaoe0G2Pf5iIYXuRzm15O5Q4
JTzoEp8Z72C89jtoDfgboHFklgjJCKf7ydnx2a8cwuEmIIno7z6hnOPCtHj2zDb2YRgnhTOsw3RG
iBUrS+VnFwOPuBJ8uSgex+YJlJEf0a16x87x/f4f+kQSHqvdMqHrZ8wKwGvg8q28FeaD0wEOHR6K
FWRsxKxsKqwMUba6WG3y8mDuK1jXaAbMBskkJBsV1elVHTm/kaP/2PP9Ig8kBi6wiRKgvh8cqMdO
iVZcnKGKuzRx9SVsV3O07Ps8azRjjAWW0g7++YI9GkwzKI4b/sB3fNfZRwWYWmCv8z0/z2niSNM+
woIGqxYecdGU7EcBhEFt+yusc7eaFesnluXsn/8QwK8wJV3oaz70D/PHjxHuJ0510fcMXfnJgRsi
UB7Z4XM7CQdLljyDFa4bRGxYr7vYCXFCHlsTBrDYxXNwk7cFcyngbYPXDk8CCxpHs4NCDdcD6MSI
dwN6tYn1WzGFHvAE0yMY02fC/A2HrZPJ4EebJPQ+QPcfi8S5GPZQD74i8jEkOOP8X3+lIeIEaKxB
RUIYh3cFq1uAJmkxnAjn8uGd6Zhqo7XsGQwdUVzS30zIicAU92M2H+99RticuQ1j315GntC5YvPZ
oKG8QS7kZ0myrM0Vm2gQnXEm1owVGfMYZM+9gmhp3b+ZsYrV3+OKnUkIZqGYJf78YSbxDNJYfsiV
aFBaYruAH+CMMRAADi/rL7zBOSHUFUEp4thkQQN+I4Y6sju217BMnMGSM/pweWF/R4QEo34wIVDE
D8QRPJLOYs7lMdXBIQyTO8rhzESjyJfj1mNBc8BXNTDZ7i8JNlR4WQC7u8lRQ/ZvFLKDtkTN7Cfk
NzSM8eoGI2mJR9IKiGSVlviF4dMeqiyiJVYq7kU94IzJUAba/OJtd0Dogi+5Wt3esDJwVBWu0SJ+
NE/5OF/dqcxbgIwHvwzFUwlmszYHygRW95+/xgWN2PLByiGDQ5zQKEXpSbv2z2UV46nCTUHtTN0H
sffw/oioWlxteZ+AKDEyOvMpV4DVKJenEex1mKE+ztgQQf4koMAcHWZoyBhQns4yi0fTh+jY24p7
gIkmaPftvnjrDqZxl2RTMudbseB5n5u2XAivAEl4vOMELm4gpSwvQfgiQxG8L2KGgcJ+GBD7xm/C
Fx7fUHhUFNbCGKFYMEaDBIcYJoB0Ru6LZSL/FKqWDykAmLWKCSGwqO6L4ZeKIzy+L0RB/h0ZPRUL
GTis/BmmWqE+YqKpIMwHhs++YyyPe7mjWk9trfNzyVVYPnKJdJ8Lf0TzmbmxvhicXzNdpN8mYPO3
Fx2ADaYwrLAhvYz4BnwYVJHDM3qQ0RnF1IRB1GPDoJMhV2Uq69FghvnJ/T0Bc9JQpRldSzbNQh1a
ZKZTB6Ahx6SYxf2XXre6bxY1MDJUDhz8EgdVHpCVZmbShpaXvVurEPMZ6h+/l6E+7pBCgoJGnnvB
LzH+Z+Wn1neH+rfZIBAbMrLN4jHP2FNj2TIkBOyxFv0u+H0ITmHohbiLvt/ymrt1oQbF7FPC36Uy
NpnCE6ms1e2GKxIgKoGmA8MKmJmJJnnaK34S9g0LtSVbBrib9dWDp80tVqgAeYKMWNn0q1OkGRLM
90DRzQ+f18DJMp5dWPMYq/19mxuNMZ9htpAPCWYLgroEQL6iVer4Viv1g8Gm80OQyLBW8UZ0ZLOA
4fAHuN8Tpn5DD5XD25YinohmoUMtXzH9QElH44YjJT2UYERhoY4BhkjM/iDCU1AdQLePHbKz0W4w
4RLXT6Rbc/2XK7HzsV4Rn1oPIc8f9MziSK6l4EsRXwcH+3u+iaQ8iuONEH3gLghXs3iTwAGUhNTh
HgxKG1ETqBuQBWM6vJehXpMFBc/sFTAHTWF9Vzxm2aRW1zWV78jGcWaxzRWM5mx5jaOJyrH6aqB6
fLhu3ltxb3V4kX3q0mSO79nyC6Z/F0Sf++Qh/kwgIIZA7GbCF1SxqD7FBm9vpSMyJpmpxIUTXsyK
xVBfzvljDPptDWZJ6rDRJrZQZ7O5fsMPViIpRnYs9M32FUEY2JYv/GMItFpYeE97ARu6t5matBcH
xD62x8DWu0Rgm5DGxfu+AZh7Y/C5Xx/CI+s4z8evZq7ZrwgTNFnCEo/nTmn9z45Hn41EiIwZfOAD
qNCn82EXijKPrYHYqKr4osz7wLtDV/HLEARffANyYps+1AAgTbw5I84lt9QPsp+O/nYYzEKZmAC+
rDBJgB3GiILrg6CdG0Q32MC78AcemXJS4cso57RfKJ8UMBMotDQtEgcoXmtC/bzA9/aPIgY0wI+5
j1NOsM00PZwwdIog3Zhs4gsFieyLa0oKwlzYTU48UhYJpM8quJ6ISnNekLSkHzUYxeHOngNNYabZ
N00EfTelx+bJmuRZ6EPDF2kBlStQx/p8Y1ZBncQFylmpD/5a9CwaE3x5EVeawqrGsFgakDlwq2Qw
WHL+osbkkSsGPnq7yJdPj99JRwH7WSIKytvxnaRIc9OYK6aE5uKxEXtWM11k7BOetkPjD7QGgUNP
vPRtbPqymyjMiFVogsw9hBaUCT2O/oSaf5cVJs62dAxfYdIuGqIztHIl9TdMDvF0372NbYUtramg
F5j8cQI/uOoOsHcmZCqaC9spTYF115+L0ZlVRBzWAO30lzQfLRa8NRchZkdgPhpzKr8Uvzi+sgPb
AxBsccR4QEF3P5omfcmMmXrA8des5xxR44TBK/ABYU8cHISQ1qu6bwxbtENOiVANmAp69HM3RI4z
Zm7a+zJ4LYJRmB/LEmxfC3mtloIjnXHM4ATyJXB3kp5VP3fNWhKCzRo4FG3umF1Fd2nFcQ8iERD5
IWaFj422VA58lUxz2O0GU7KjuAYg1hAoJD+bPtYo5OEFsLHHVovP/YWs5Gnja64whcqC9IQNzEJb
kHSbwDl82pBcSP17bZ+ndPlc1tP2Uo7gl35TROnsj3br59A0UiQmBogN05eSoTpeuPuyNorGvjdY
DeBvQLIzfTNcfzD9T2nGGPhAccMAea8O7axnp6h+ZDOv/Hs0gbXJojeaszJNzqO1NpagwLydjKPl
BNiird6or6GEBb+A/zIUjd5W5RJEIU0LDGo0d/kWs87wfu5XwDgKsnfyPqz7Odnp5veig8GiWELy
A/NEyL9jF3Ql/8MBk9nDKVCKko4de69TdpJppiFKUf1Yo2UBS9fDd2j2vj35zCO4srUavvD3Q9oB
O4oi+2lzuR4omdb1bfjDOlmdDUmokq1i1vfaUCeSE8I7ZHtWNgS/bPK+2x+8h/nGmxjV8hVEnrNt
lR59aWgth/N/b7heW7hrs13vmG/lRbFVF6U1EvAXenfjB8MogwGXuv9ePh4U3ps6/LEEp7VpzHwo
gzPYbFZ8BLiMbSEX4Kt1RrkB4/VxgpfiAOYdCn6GRNr2uiRQ2kgRjCCVyA+Y8cjBr7Hzuex8aItI
IYZfDP8Ztje8nQtHC6dFZKpW3ndg9coNT9BgSs04UVpYQ39OYyXEZZJKx2g55gw2GP0RpGx9YGGR
FbTXtucaMjNRvzdBek58KE/xGbcocQbVGMZA1aIs5/SVjAVlIjVVj82H44ZMGRefpofFKBMg4l8+
zsuF4HeDyK6BUUxtOyPfHIDkeIy2tChmMTTz+dGpF2vo6DzLE3+umu7baW/kZWj49pHTOP9erjqS
W6BGLlZk+S1YssOSBXRF5LGAknBeM3RKje8Eau5qbwn++nlyJMdX0NI4kCCdwWTaT2at70z+EopC
gISLSEV6HGnNqJAtCtTbhSDqMNsKgpCWBbDyGMkKcc9gkXNsr1/nC+cktbH4G2WQOG7xW8RFY8XZ
nE/Y/3tj7WcsaKA/sUFSBAckBcQu5J3g1TQHPg2d1oUqH3pNeeNveGJ5JEuQx2Fetq8vLleTfR/u
Gcom0tLDC/4OVJlMlLdk2IsgcCbNbBTO47NCDABmhZIHRuoSMgaXOUuRHg3tdQJfRLLWwsUpXTA7
8RMrIt0eI54m7JlfkmQ5Ua33ffo3WQCiOLO9KF439Ph9zwVZ/9DL4R4JeIuVLpzGxnw9w23GVMEA
ERsty8ckoocOMZRmc49veyAwxkz19sgNbedZCMvd7wzDF9Zjy2t7JnqunIDm06aCxmH10DOlj8nE
h4t5aHEHcB4hgKS1ZJzApvIwRta/1CUVetcze8ulH81jcP56UnfG+sdraHdkISO/8q7fyw+ihH1/
O40x1gT4gcbEUk3dXDJghmoM03oiglx8BShXrIzH+nh82mwsq7XaOmvGB5lXGkfo0FRmxgPBF2NG
l+urz7SPhbEVqwBIDpgTsZe5dfZc9Hp57CMZiuBifQMG3UxaGfdaFREPxmexlS+YusI8obymrgmR
K9dnptKEZMlC8cWZ564B4bgpgM18M8lYdh5V/+41SZj3dAWft2Nm8jLV+6zrm+wMzE4j0/cf72l/
x24MyZofZe4Q284sP8BNxLGQRxzbPaxrHKQmPrDy9Ni3XsFa7sOvBvCzBXUUXQKKLQio3I6a3UX8
0sUbkoVWzfMLyW+ay42PjgxYJw6vMOP5NLiLqnGFj81cmjup5Hwm2NPiwTuemTAytYVsam2TsQdU
0je30hQaJRsQDGh2gPlR45k/J9hLMeY33osZC3dPrFYP62ZjclZD5GlsPD0+YQSWZPCwrh1sN4Ga
DKawsf2PZdIzHnA7vCYylyAVvLfsaSN+q68/Y/b0ZhN1L2yEYdB+eXAT/kE6LkpvgTuWVSMEpcgI
rbd9nETBbP1c+GsVTYQH45uuxHpY0uacfEgj4fjA1BLhJ1cAXV9rCUXfupyApU/v4BJvA7Fk5+IV
me4D2C+iQFygkbyoF1hB9ys0HtpFrD1oBm8XmPdMiNkuqJwom6hG82uCH4qJjZjZsNmbIp/lRgQU
FYUCo4yA0NE/+7NnTDSWnNOGFofG1AJUD27vXQojFvsHB5V2bE6nTe2c9GCDo4JDDiD/KmCSFeHa
i5Mpkgh6N3pJh/rRu4DOaUIky9qETStMHRQUZMjq6cooKePMXJl1n/Lz7iLxLERJfblEuXWhoiv7
NqTeW89HVlpA0v3LfKktGS0srtqtLVhzYNYgj1NcR6nUEGQI61pqpgtgC08Wz4PIY5a+vpyO4Qv/
CUruuJ4Y6ZkcQYknTplxkFlPSvIH17j2QpqAJfAuTDB8Jpm6EICKvAQ8sde5i0sNgFVjQmLfdJEo
FnEqFYIxhTM944m/P+q+UgdenZOByszZoZ8Uo1Gxos58r/8IrvTgSIlyOJZUt/j3grIEyhqT3THJ
Y8iMeS3anjdk1VVypPRGb9x069VrxmTDzqfCJZpPcbuVZ3b5D8kB7UTvXFR5s1UxWehWn7wGkt6E
Ktm7iRiLL+gORwjcy//P0fv1j9oLNCJaUFoU1kex4DUfrgjNer8sSn1clnm7zjwcNrgsi4THoDLM
cY1HMO0phMHVc4bbLfTO5mFB8/zOP/92hzvETGE4c3j5xo7miGpXMf+l5o4oAMKN/avmP12mT0uA
VO8fZy+zPzZRm0uzKTDspAHnMCDNayRSJlckzzyxKsGmk0U8oQHXRUOJ08gPaIBiHSwxZvKHwV2O
XhBLDICjSvhjoaP/8zY59U+nDVgOfpB4oaLibjgyDzeGCwMbDMCgoebvaHzes9N7rYF4IWHkomOn
EO/1LaYJHIHgM1hlMVkzkmIJ1MEQBRhGtLXki4/aOVRGOG4Q8GDJvlFDRfQweAnQqX/4XO/dCGgL
3YfIjBvsRnwfyG0AL8rd4kwf4YtB8UPyTD/8AIzw9aFepytApS+5DFyOMjMHYTeVKBhghgDFJAsM
KzZA7YRcxAKMaidvFtF84DDoZSpYcdsgCRsSE67vTj58Q2352jEFgALwmCZTbQZSHuPc9PaG0/5K
9fEjOtYEotwX5EJweV80y4DCHx86QX2BqoQ5Nls4l+Q1/8wGYbxvzA4L7a+vBtm8WEqt8VqrQbX8
+mlrYrbVmoWMuRkM995WhyB3iJyob9iZX87vKrZIuhv9k5z8Z2aJLf1jAq29zcepuUUzdUFtr6L3
p7agnuYEmaFpHa3aWwECy6jRSZhp19QeENnA7di68eRnI0dW28x/cDvYSVQDPU+CkNrI8UxprOI8
4lhM3R9dE2cmW/TIyyqvpSIkbmBk1Q2zMPfbhoQzNLpVYJ8z5NSB1HTId4xj+SeNKQcUkdjvnzkc
06+rclzhgQBc8goefVPBbmTeMLc7o3o1vk5rJrfOa87q9NVYnwP6FJi8PFGoXdguElguOmrVffsT
DSCm0eFzpmERvyt4Xhvub9VBU+Q5x3xV2AfB/Twr/TAe2KwUsLzvOZ6xQyg4EUDtXYyIs6sxShnC
dhpD+2Cvl3EWhQw4CtS58qH1Y2Ggara6uw0VhepS4vQ9I+cZowN7h+j1Q5m5spOM9TGTCmonL9kA
8wHv0f7KB1oWXgUjAaY0P0ciAgAuu7BM6aYtA+FmydET7SJUXMy6VthFUYA8zxSlfMb8H4Vk852O
7l6b49zkfvOQxjIBDIdR1Nl92B85ulezg+pK88ubl27Xue/SrZT5gDm/5vxokqIwbiDZNz2sLyiR
k69TDMbKqkKWjDYNEbiXwe8wmFh+OPYwoC6Z2dq0ZUg1mNyWdLF2sX8mDgbBL7vle6Dj8CFeMh7J
lh0t7AktK8/xkjm80XegKAHxotvFQqziZqAAY/gB/w2xx9P7LFPv/TPrbTKX9yUUdzrfU2+v8AHW
JRXpSzehNtTWvTXL01e1WiaJifXE+DQ1hBUter1xtGBy0/idL12lSZ89RwqqVcd2s3+kbn544Mvw
s/tPs5pr2++pPNXbMvNk9A+xlY/72Jsy625RZryZs3yRDM56KxX/Mt2AhfnbZzDWb5VuNP8g1KHw
mtbnQcyu0Avbf71VMke3OoILUlkIgmcPJuG30WLwseLpaPE8PSLhK/A6tbLJ5XlOdURE76GhnGUO
2nmLqWtn8cnS3MLmYxyhOJv2Vk+RVxEd9RnaPZpjoY9h4MiXEZ1xNb5f0Khecufp1kCodpyOByOf
oopSHajDjbxkp0whPMDQaHf9UPW+U/TB3JjnFriHs/hjnuFR2Pq6Bgd9ADba7VY4I0Nmtd8eZmiD
aR0MFhDr3tzfAVYbQ3eEyXR8bg6oqIdWEUaU9KBvCPJot7B1gAgBPOZ2lZFv47W8gJzlN+HocKcT
cN7TdjwIntMB02xbXTWIX5Y8f8YMwzH3FdREBuJhBmLadE5CczHGGUN5tzwlybw2eoCQ1jtgzsbP
xeIBer/nkII7fQsVW8bO68i0twjKdYfC0CZwEDUX22/2hxeys2GsKEa803qEbJJCI8yVeQ0LYoo+
h467ojtgF5pmUB+RWF/b1sOGm1MKPt7XeW27fbOn5MnO7O+BtEOfid/TCOSw3VCklbM+tkTu04e1
01BKwRerHP0YwYxRcVOFIfie1ISnrn63+JLtOWkGiCvezv2WJA4ZWUt5XgrpjgJQXloIfpkFUNav
Icr1GKZzj/fFDX0ISlsIUfCtRX1k0b/LB/jJATO7J9rFzG6OfN9HIJv3qaygxELBuen5oyGAG15x
L1eK3cLQwevw/f2ZnBUv7HlURueYAIx70e6HdcGqwwWnb1FkqPAOUbgLFlprl+grotLS3WxeLUZn
PJg/7inHzgZDq824f+uxOAdrBtkMavNiDuWKBe7KCygeGA52SAVGYoVmMk6DRvx15EXkP8IrZo9T
pJsda3aX2Z9tCq+00Iz35jOtQI6msvMALWmtclqa19S/T19EhX0Um2NytFcDZgQ4UkFsxxUa1m5H
pycMdHMURzqn/aFEOAbNILP1D0zcTe9FeHtbCwemkiKSBWvdQ87pCTNNUNECVtuSi9njtlIzf8ZY
clrfsJw9hRMgf63wU3pZPxSC/xhxvFH7d+ZQWuEIhGsTyUX4Z6kI3jUzBd5H+MRgGZz14dUDqNb0
QVdyr+725cMggoID08HfD7KgJWkQd81kG48xOifU9YmujfuIk4vdu1wGy1eoWhoFsmbDcabGxNao
2tw5oAqCWh9BxuSCBJief6d4Umk11AGd4h/7XJSur77NlLSvkVrhflb6fLT8QjF026s6FO5c69Lp
HSh66W/GX0AAwFHWZsRoSNmmzNMGbkRNjtL5ZcgP4w4NGhI9PmYniWNeRdGDSdCpsKGfJrTGHVP7
4STW7EF8AVMb8rSmoYxzJKwdPsTbeU7qfBlv+gSNcIKG1ewxa1tQQjPG7K1zW6jfH2S7TeI0AZ5L
9NGRo0yefjZ//hvieiHhMN/336hGgGR5e4vzxoem7oHdfs37VnX1QN9mFv6ZVzRgXmTcp1BXsCoM
DgKqgUPGLGUB1MAatKutwpSCJ6X0tf17DPJL+70oaiPBYq9xOZKcgnAJUWtEJ9q9CSKDj/9D5jDY
i8crnm0wtD6K7KrU4UinXqCUfRL0Qgs8JPsUCQaOVHqQriu6tLuNTSH0pgVXZDAH04ZO1U7SvZwh
buv22Q5DPvkK/HrikQVYT5lt5Yv039BRXZlfSpB4PZzgcF+lkK7H7HzL3lRfyjzo54iNv2Nj0f10
RqpPb7HBJs9QgsKV4Jy8yMj6kBvwoGr639ACDwB1LvbSA4f0QYJKZVMbu41djnW4sZQT9jvGrAYo
AbOsOUU5Q0ieEnB7Hp4ut2Bw9B9ef9vZslsfUpiY3AvnwywSEv6Q7Sq1cfzGce0F3Vb3eQgqHhT+
x11AS4y/TPicjPyhJS/uufvidGLkzvcSvaDk9oHaN7SvKA1FfF28h8zhjOBuOJK1uk9ajghLCz9r
JWjNdPzcU9fab194+vMZ8aA/dbdfgJe02SA+hmA3GUAdRNjGDeQMeQccpBeOcJxSvIGHr2T2rz8Z
YrHWLJPYyDASqx05mjakG/cmzSOoo1nvCfzuJ+/l8DUbvGbq1+4rDloWYqqb3yzFQJaqCGrP14EH
rP9wtbb60gRuVIabxsP49fFytmFyPQfMee12FKYYoEX2j85R9WLm8syzx1wGmc4N2lGOw5clvpW0
ljtDpyljwL4jU7U+p6vOVQMcBV3l+HFO2vTtUeCTocnBcxjR+k+pFikrIXf+Deqpbr64AVuvz1ha
qj7DJ+ZU7BPjHlsck65NfR7Z8bYQxAZ2CfboMVoioXTDzEbiXFziVsxlimek+qAmLA+FMKKj2msN
iDbx5emz42EyS3eB1C4/Za2hoz7Zfn3c/2A7oJZikFBwuYN+QOsB1UxypJQJGXU281nruW7RhQ4s
rtb9JO0rtjsNGrypos5HqQPpRRBD+4ox/DfcF9Nu2wciSszx44StWZpYPXiEQL7/OGz0CbFzCABr
9mqk2oiKx6kPYY7/Hw+MdD2acYH8dAFFy1Xsgk4K50H/u66W7OOy3W3aJQ3Z4uXjeRm8z0mA51Xw
QWQ4bU6l/3FKK5t0sG4IYxN6J6hGYFXhY5nDODrl0xfbigo3Xzefbt+74hFOzTWw5Jtsv5xs9oUH
zD4JkkpRhLsy48iDTJ7Iy/w1s+hrvc5U+7To0RK9Ezo14KesDgGP2rubRdYQ3u5LpOrSu1oV9wAl
3H1GM77rI/2+B1zO4hqhKCYk07ozfxnCQSRhi/l8ftVQq++0ZXHlXbVlKipYNlFYH+96FXFdn+M3
vSkHjHYuRDmVOfSpa65ZLt4Ohl59/niwx+pzfabn7lz4I6KV6ZsfNH+gV7D3zuq8j5JUFdop0DSm
nLQhNAlP1YhvCWJNOmD0W7gBPuEACaOkUDIO2ApxWFhjpiqrXj5mRAHlAokf8FJL0wPBLDLLMD0/
xqRxYv9LzwoqgLvDRCawdh+5xTqfj9hiha+AHZ/QEwJCo1jAW+XW4N2YW826mPfg2VHIw7paf7fS
yKinAKw/85lCPJynP7vrQkx0iyn44VMBJWvgxePiuWWOwks+Hk7ycNpUuO7c5XHds3lHucJrwav2
McVJhWGe+VIcJ1kDwM3xoImq5a/06/uqoAenqVBdKLDtw3mzQf27N26iub+Rh5CL1+DfPfpWQkcS
MSEQph/gZj3YkZVqc9laOoC6G9dcWdWh/qSv06rwrS6QK8I96Bpx8kD/CeIV22VvLgQ4kxI0CdLQ
0wg+u9SB9EkaW9g7VEf+7GCqp/agWwLYQV8YSeaI1Uf4h27RJrLynkM/0KFIh/KdcAocKRsL9FGR
pyNWdFl0ohHuWQU5H7RMixpKCjU5e/yfDXF0d+DY9m3F7Z0i/4sgfuQqoYIThchiuXU5jviTd025
mMx3sDzyidWAtWGw95i8yDZ4azj9CMSOuLAR/Ii3MgHOUzp8VYIvXfebukYCW6CUH40JxHo533T9
2NOXNrg7gwbFWN9B7lXizZO0Lsz0Hcgh1dsryQRSaZDXZe7TwL/Oz6EbF6jnUZs+QZ6HTtPS06HA
GSCO8tomCIvx6GsO7l4pufKs3dOPZfhmPoMH/r6p9bO66ItazuueJsoG8+MyLQuelaNN1MpD4vTM
Q5W2aujEMNPgjsEEep7rkiKb8tHtq2NIdQBnUl+kTJMw0sPqGpNqxatXKQaFDcphPMETWpzrSPZ4
ENnsYb/LFrK4BoGjymv4au9Y/7zkdejI+Qz7mss4WJ+15UIy8zG9ci7NR+1JeoWDQWzJqVHNhc0G
HnIvIloNHotiA87zHU5RqjwcmXJ8ObhkE0YMWmsXcFgoNZgohlEH4i5hAtI3Zwlq0Ws9wDDe6Lz3
ZxIzbXVnb5JWIFbRd0mUQ05WOhJuWx+//7PyGS7ij+ekwkSHpokJxp9yMcXgOxvTHM+skdu8zT1O
GL3Kvqfjvoo/bR3cFRNhZsb9TrBBelujl0fTB7qA4lW9z4trvAogRj2hOkKOo0pteGhn8scDPIea
BQtwkMKfD9LCEkrZzK3U+bOdPlfld1zd0aotymZanuFP9B70WHcRDN7DZ81Mt/Trqh60wm4wut0v
2XT4QUY3ZMdfP1lic12+OiHuVlnfrYctjDAYa4DmENDpWPWe8xmF6swJHZymOkeZsRAK7EUbVht1
1Y2Z/iMba9Kke83C5yCQ4xP4ypBh/OD6lCYsuzYK3vKX0A1b/adzILnNd/5OfTGuIgF14FVUq/8S
br8DBISMLdYA3vP98C5a5QiMhg66Sbe956n3Q6gxffSWCnxsQAGQK33ZF5o75gNdeRQWl31soMYK
CuOOCbwjnXmW79CwM9vE2yiwfupYro4cRIr/fExEl1Fg5oz57dBNhvNPt+yD2o1guT2XD6gnz3GF
eRhrx2WMxqF3t7EpjAUjEcIdzrs/2PBhkwYt5nPYeHjwztqHmz+Ew/IrX2TJGIqxpC8eysp73w9V
SnTTOGsZbb5kZKSY8X1cHTtIydIh7F97jJfsOz1rbILowleGu0V5Qnz1go5toe3eWMGWNjbrv4ed
VkEGyq3v82Wim9juSbofo2H82XHrfqqJJk27dlm2+yg/SgkCfaihM75aMoENPcNI/CO0c/1Je8Kf
1kJ2TQWpxDNoa2VtRcJj4D1vqnlE8ZNy1kOyHS6g2gvD3FPXP9aPsU7HpwrSORSUciCsasvc0Tv6
RrPk0VyBB9YryGd3qr5VDjXxd40Uj8+dM09SZ6gzIozdFxEHKZ60P7vUcQJDnWDqV0ykk3g33L3n
L+Ey3GK0+PI/5xWDLa7LOyJaVh1ONyqbJmb7Zw3SjAvwLjnATNv2ONq9sH1k1If37GdCkYJs8o2z
CRVLCn8Vc+ZluYLkrZJi392gYo0ys5uU6Eif3oMBHuasyfTXh/DEFGHbk7wPRttP6jfNRYXYRvaj
OstufxSCk9CeTGG4R99QWquPbVwFCG8xII5148UxmybMJrUjQy79M9EUtzj+jsjtPI9Apq8sev/4
UPQnTWcNo1k8WsqPlQpYJjMKGWabD/QbqtHK1BGQecMCNufy9wqH8pgmjJoMBVXes/XjHV7o10EX
2JE8Z2kO2y2DIFjxoqyBilvYMNoCrXRfylFGhoYACl072mrsWiswL8WNrccRtLZYdAUaH0I1WQ7F
wzbBcwYMQvAZijFXTyxp/JpjrM9opBrS4q8eMJ6Z7xze1o7e+wAxmM67gq+MnQaNEl4fI0PIMLEg
UjeEpk4e5AotsSPKEFcIYVKhU1v3l/G4NXcicD0bWDxKVAoKeBS5rBhjmKwkkVOUkbbWGZVLZCHx
XDDUYkf6/tOh6H28LHX+IGmCrz6eV54zJliQ4Nq3dYu50uILzzglqwnm8StkGei/4AzD6RKgGzsz
wQE3/rWH0M2rMPtnm3/MY9wj4Ffj3o0rgbDVX8GwxhGQUHdM4Xo32nk83rGzBx74np7zV2ScuF8/
3EhqCmP7B15rn5SOQZ4lWfHdEPYDJ0jlI/s9NAOIqWD/HDUdDiqasymFcgqng3Yao5Mf+C/SMwST
7KTSxC8h5FwS1SnnBYMLulCqR4fQgWNi3GDCpsIbiepaGNpgO0AHqtJi03leKHK4Mvh2dGwvPR8C
Y5aC3+zuqHbQVSMpRey5iK7q2lIxaFu3HBTTO87t3J7MYrL5eSxqAuHvbzP6jvNiGTV4nJB3TLSW
+b2jgGfhiZA20s2yYPAeEmlwyXGOkYzy5Y04jqXcq3pe+bPg/LIDYaGrEI4iLZL+NQOLbOCF8J/V
hZYt5LvLrCKeEXwLkA/P5Uf6uqm3nh57UYTjLEOV1/IFKvOlUss1e4i3ymvJFFb4RXzYAU/9z+Gr
L8rRJMcCAktJEY3Bdi1nIakzCeh1ascHFIXYwDXmCJs2ImXq71iidnnLlZn/UZN5x1/6j3NVyrFt
8Ps4GTZWlM5+fad/4dNnPJNdHdR3X8ZpB3udud6tKKHe7+UbZfYHaKj6j6MzW1JU26LoFxGhgjSv
9CAKYu+LkZomICIIgujX16DinnsqT1VWqsDee625ZpMH39ps/l4anquAyworFndBTOxsRBp4WbI7
nJYPic0EzQ7sYVw5XBFbmMaQ2j/WK2fOnQSeKkAcPyrmyocZiCXDv0hdSdzUH//ZLobEouZYSh61
rnyatZC261BcC3SaoLWS91WsjmdZHC3fN0A0Jy6cDomEmWycB+OxzKEC5UnlF8hqnkO7ugCCjGlq
JH0d8ymOcJ289cBRsBlyySDSRoyI/svmhkUdxKehNFbwqy03gA7H5HgzWxhBeAHjM5dOPXavidWm
rjh13hwQRtrOEB9i1fc4HSjbANXuc6m04xw2TU6hdjIuEOGKvXB3ot1tS4hWzU9DdNQwSwG2eE9/
iZGRtuzI8MRxFS8pRUC92SgvTT5sx9rD+aZzOroMIrTZBE0/Gxaz3vlPs/oYl3qme/bUDu04Tm5k
9PgffKtnNI4Bjq+x3s2uV8kcIuZ/Vjh0Qu3GgUgNC2ayhSubk+gKMpCF14qeFltETivKcPhzDLc+
AcvVZYJsFwZlVLXjaBSuhFRsrpPSfiHVoVDfPF8h1/UUecLTOZnXtvfFNhqoNrVmlxKEnLN2Mnr9
3hhrsOWlKDu4r3WrKaRRe2w2UGREGCfaxBKkH+STeLLlok1BionB7MaNESQmKO019ylVM3/9RTjh
4EJbYqaX+RqgLWwWS4O4iHxqyAmnDWLdWDgCwSTyR+VPD8PNlN9wbnLVguRinbgv+RqH2o8SSK+w
7eayoOcb/jYeDvD9bhYPhSqZ/IX0902lYb5EFn5whVrZ6VNL69kekYjvosszuXxwxMJyUm/3EEQB
4HfcmDlksWazPkVqdDKZsZLqUVlX560EsWbJqLmrZoEXJmMw97ugqRaN2lIos/SJhr3dFxMQFDXB
g8oWnlFQSpfKAnpSiKNzokJwLlPKYQN19hW6FVwofequ13hDhPFEsQTYjnVm9/prF8coNMvrKaIx
APNYrsFu1oXVGKPe4EFe9U+rPGLynPkN7c7NIRoT00EuKWLbWQ8NgRvDRQDXtr6VVYK3zD6K9VUP
OW2J6LaCfn1h0mLeWeswT7G+5SMAlu1yIOuTZD2dDE7WLHzzK5c/tQeWGqw0tfVYqZXVCjDKBJUl
b+AXhFKQk5GsIrOdJ5rVborKXocVuPCxTxcMyzfPI6twjchuMNuuYBrjYjLn1pEhQn9JmkbEqOeJ
G4fewBzYnPHELIDHwW23WmeH4ZGAJB5wuJMJRDwjn8yPXeNhVg1MD+HM+gbtD6Tf2us/Ow3Z1mDP
OBKdB407doiiCav55zjEXDE9U2SHfuJpCSTcdWaTg57SZdGHgycTf2jVU4/4v/Up366huzJu5IEW
xsSIsFWShWevvcFwoNuh/QZRP8RrubPiGHFtoq/VQw/Rx5gqPLhqaQuW9Oar03im5Uvef2nCFeNu
ylTqfZQ/zF62mI6o5oSIHP2LT7Jx07xp61B4yQ6cMUJoCTbGwx9SA8x40/3vG7eH5g1X19zvWwa4
5jTEOML4pjeaEQJiFMYj7PbF1JaJg2eaOuLCjR68EMYeM1h+N3NEvqz+zlmc2IaTd5GHZb5N3vPv
cPRwNiTwDAT1oI7t+muySX+osOjHoeSe+937Wr+wYGDqOtpMNGSHJqueFAxqDc0BzOlf7JmG/fEf
KQvC1HCKqxYZWGbWnjGmrNcjsmgpOZdtyb7Lc9qg2kA3OzHTxnuPMI2NG+yEWGXWOOh+C4YqlO4F
3FO8MNxe8Z+0PJTl6E82HcMm1oGQBBOqxYRUK04YM8lctQe9oG8yvus3ahtSCKwvUCt+W15DOhOY
6DzZpewUf+w1+BhxmaTTLs3i94Nz0lHxFSONlEnkFJXzYiTaN/Q2X6f8OsWd0y+4s3ArgvZISBvr
DR6SlYvnOzzmj2OXzj0coQS62c0GYh5WrNhjs4Np03ka9ruvC8OZnZaj503WzQM2BIEbFwbYr9Qp
RT9n1lUYeF12D9x5H1H124vmN3gupjNm/U9f5tmgwwAiDQGBplNnPMP+no1VmVgSPk+rbCmepxiz
M8BsNbIVrBtQvmi+8ObB6wjjQuh0nSCA0Rwmj10/MktIorspRuh2ifrxZFdho1lTGd0yoJbeUDF8
mTlPtgIjS7I4VmB1eDnHoysqZ+yhnGwH4CcrZh7jtfNInQ/s7ySCl113xo19fWSyFkd3R+Qc+MyV
hg9KwW2+fiUyAEbGiOOYfpVBeBemvT1WfSCNCSCNjH3O/NPPRZxZJ9gv5aF2PimRWCxvjZPgiNiF
CllGIJ4DVeGh+gpqSWAP63EYy9eqc8AllQJ9A0oDmzvyHg6eU6Qs2gNa63eUih4Eym9c7N8ZoTG/
95kKmPdsQq1Z4KN+H4qwsYHD/inSMOZzVXpw60uU3HA83ojW2vEowmN9I1Cz7itu9wnAmSkD8Rzz
Exgfg4e3goFqp5mjkysu2oSNoWa1Pj5m0vtPIBEO4zcrUz2MHnb3QYvsaTiu4AWWK4S5QndIMZe/
rxDsSpL1+hw7fF0YiNzfP3fWDVi6AHRLKgYbFf3dZKsdx8eMPXZWuUzNCSiAkPvBzyTq/QejIskS
mYQyYP4SfMeAc/BlmMJGAUhjzvpyRuHg5DqyeiwNKr2Ys7dnx8IZoVed4js+o/oQU5sxPBDWrXTx
p8hZQJzOED1vUdKa19eYg2symY1BDAPWRP20CtlYd+dzMcdypJg7GTPkdvF+z/GOV6ih8sX4PBQH
vNSSf9nDRCB3TmgDsD/GhYnW5Kavh/+nlUmCHuYoauJyZygjPyXnJXQneQ3bquS5xtohEpy7+xmU
+BLoGEtmyOpEEcqSdGCt1bJBpBy0voSi0K7mJJASE+bRTAmH6ooJlnBopmHBXGS6u6cY2ayYKfaE
v2KbQLoR3GXiKMQVPDl8unyIc1Dq6g1dNFgFEzqi8grSJLArcJwJrJsMtp68v3/JBeg/lqrpk9ZR
/r692Yjms8OT3zJ2htzvamZA3NsFrWbbr6iUU0M/0CxayuNagkR+/RPjmNxOgBxz/OY1U153rV2K
uxa+EI548L3P2En1hHDxX52bTWa4aekZLlxk502dogvHQd6blK/4tgXpE2vrCsqITen1Lm0JLtoB
HBFQFzTwPYhQbji5zCid4K4X+DjB/7485cskIT6A/YnA4HFEnNAdBztZzylut0ARMO0T6z48jMyF
R/YCmWtiBB+MITb32Qv2kzdlSIeHAwrf0lIGCkOLrT0DxakuXMW4p4PkcXPymyPRj+fed1HgIRfD
ToJSRfFzs5ln06qO0ebA1oQj42MiBBPy5PYzDSIRl4pOvvASaLKgWmw7fajcnQnlyBssN/wK+xHC
IAU6I7zQgfFCNDew6jA2r2lUdnm+gJJOUZxdE3wqyqBlCoO1Enf6FT7L4IaZlopngy/2l+dtMe2D
Efid8DHHIuYjB/HhalMgMYi02G92vwI6H0FZqynzKXohBVKW0G5fSGd5BscP/1Z48jRo2KuyWiHY
yXs1cfYItcxLtyXjRu632MSfxqd1kE9+qbj38WFw+cw6PCfpmuQQyyFSiXrVkCFKd1X0oIx7WDAd
RwGT3VhDXE2fCgc3+ugLbg6eLWxlEqo4E8HAApOdF4UZOCp0EBRMKmSCbXLSy25wy6gY88BZsEXj
Y6ohDEiq2wc+/7SbhYPLCwPWlq0CUQy2v3B5AdxF4314M0KFU0yoHlQEhmifuDqXpU3HIeKDBBkZ
nQykWcwIBVhylswg+W08O5fyFMkTNjoqEzqL9d2dx+BD49KUcMWhVkZkeh3x2+wYH6did8G8C8Mb
dOf/+ZD8UE7WBktvylF2JQrjBgofOW7MNhjWmWXKKB9mAd3QDR1SNrSTwLdY9EgmW3GF/1ZrJ7ja
qcOb5QGBGJxfq12buMUmn/N0rmS6rWLD88ImNAISSO37FKchJ6UcHulf2JGC9/nF5gd9AqOoP2H7
zpwxlIORHnJ5TWzBrGwuWDrbMWnI5peFVpkc4SL2cbIFgHGCsQt982TSHGUEDKY+vQyoCjzyEkMW
VzwZYwj2dK1IqfEiInOytIlb+Ry6ynkx08CGlEcb8yIA/x0t8VJb0M4KWDQIw9vkEmeb1C5xLTLL
a2KxB5xACpBg6a+V4hKsoaomxzAVcvo/ZIYdeYr194PwCpkPQBlQwF4cKqwxX1C7hI8VCEux4Wqq
B676fYVtOE19JMTFhvfNasXHx+r9z+X+V7nqb9Hhes7y1+7WaKyPfp8cMOAgEA3JrbPSDwC0ji3Z
dC6tvovT79TCP4nZP8+lgoIcLP7LvmPj+TRqWHDoWF3WAMwIuGT8O0fgx+LZQ9qdArXg1Qj1amqz
L5HixX9atx9sotp9+iPcTdy7uuelxyL8R1nKgx2U9oi+jAxfP9KE5vDhtJI1pc1jYP3pKUYdYVOo
Dpx/OLp1asBUgmmuHNnc8L38y9ST/pqswWQ/l2rsK2Q3gULxnTAFNtCDpVAcfKme5tsesVRs6F1w
ZfDd1Zxy8OUIOB9+SGu1JnvyU1anp8ufU2DuxMXEmx4BZDwiWWb5PHEgV/hl1GoO036uCVZHEpxE
JijU9wPvmuVaMytjC6n1U9gGVdwd2zUpbzhGhfcttMJwtC9ggOG+vIaroj9hYzOjZ+v94rvCX//A
zmk9FLgb0FgE3YpAXDm8HPySdH5eb9aN/Q5wRfXIrz5KsI9WzVlbd6A+DYQYpof8vXRTnrFEWn/D
yfL5J4QnZ2Q1S0ztiIBypT+6gNswv6TuAbH2GDjnC3wL3ZOjLqXlCBo0W6arBYqyzSnYIqgY1UVW
cVLDdvRL3TT78CHhay/RKJ4OTNjyOef+vApVCNOIy6M+yBc3D+3YTF48nDycUDcyX/IJZn5spod0
DqAwnywROH0v4IsJ6Uv7cVigzMYidxR/Scr62tUtfj4s6YhhBHyxzhH8J8++bGO6ypdgoInNOLE7
FCMn2akP/1S445UYfvdPOMmXSW1DfZWP8gYX2knlIGm7tweuyq8c3zbpsj0/zwWmtg8sMRksMVpN
QjLGZyyLSw3ky35n4Q4P75qbozi7OAfR2S0GU+XK+PnYjf1gQAO/KjsGY+jLNwLcrfcFxzdPsgWH
AiBoLl+0DRiur77thn07CXDjemKSCHdZsovc5q9PVoo1XchkPQDaQ4p/WJC/GTE21AAkr9lvlO9M
0WByDIYxLfx8mFfVUsTCOjlkByIUZzUZMFeIFVC3mQsr63yHNQ6hJHzXdBjw3I6DnoAeZvZ4Buga
wGc/Qb6i51q2nkrlsB/BjjbR18wFUIch5oGZPHR/GFFClK1you2ZDOMncYWbBmOE6c93PrBqcB9H
jiTbWWMKd5hyeh6lbhtWx+HylmfkzwDvD+zoIT3CUZrdiKwfiK0yLBFQZhEjqLFFJCEvzp567vgO
eFvRw0ewEiq8oXJ488c27KkEOUhPLDRQJbPofCD4JSmgBsR1PDYiPDDgwvFCqCq5FJUDmwz/Tus0
tVL811/eeP5Y1htqzR1w+AcfBLdO3JsQq6ChwoyZ4X35/i1+a8oCzLxxPj05gNtMtdpIIKp8PG/W
ZCiuEGpgc0JWPQ7ILn4v4fha+yVQ3P61kDXnia035CrVeG0JDFRdqERUBmgkGAvrVGJf6y/5mtND
eQYPhxTf3+OknuGJ20r2+wMSh6hgILHfkLJ3B+GXQcUJCY/L3GBKci/S3glkvGpeL2ufdBRDXfDc
gt7fnPEcbtridwivuS/JjwSAICAMB8ra7H8KPFsWgHlYaeG+tx+MjViOE571Z5B7UPEjhK7fOPOy
dfeH0gI/5B+eiZGdwxoa2fcYNqJ1g6er42wTlTNhXSP4dibnOwO6FY8DN+ddGCcMVFVTS4EJ52NS
YPEEgZiKERbmGuSmvawK9RoXE1VZSUrwKS5D0er+0kXNOVD/lFETZXBKMws3K9J2o5ENs8Gu8eUD
ysqNNsfuhohZjCZ1vM9p5kGQTXhA01+eM4PG2qshRANv6NRmUnjA42ugFiE/acyP93KK3S+Jn2hN
hcWLgI+lxLUi7LxcJHiVgjVD2lBMbdmDWzsfRE7PAF6OlR5hzMLF7eLTXsnd4UDM3QGAXotbplSL
JsLfavPZDQYkDX41TFH3KXX/A5aLSXM5/st/JwHvxYSPhsXR+z+PQ8Iy8z3wqOoreg//HeRrnhnI
bVB+PBCDx7bbEpjrlme4TsZ0OdnXlip7kMloMUVnIcd3hxI/g/8J+atl+Fas+s0HDi1E2uZc46Wr
Ur8y3jdugitTU+GdwNcYB9CNbei7JETV7H87yJ+ogxmiZ1PYDAgsCI1jBbAg2spMxjgKM7EdGIaM
mzmKum1KqQil+OW+Yi0xMDWQIFr9Uh+QB4pw6O/9stIEthGr3uGL075Zi6AiWGu/kRRxJMDSH1zr
RzumXYepOWiSnofHCD8VeJofV4DlP/YIGMl+pmEaPF2JTeE8OtMXVhAygF0qkyaQM4VZ1+0Kw2wq
oJWCqbO8HWU2XrueE8D8mjPu6u84Juva3ytuiJ2kOxVVfBaYcb4y1DL1lRuAhE14ezfNes1fki7N
al/ZdosXcUO/ZUr4gkVb+Vxj/gunEEYYxK/aWMHFPFfO89Bbl2T5cIugX/bGlBNpgz2sUe41awiW
NypIhzTWPvTKhWw0RjcrrtS6Siyta4sHbK383JhDGFni3AnsdIa8AeYMavBGHdWatGS7yu19qFIw
izFhtFliFewDXbM0Y+TBKccmP843JBLSk9a7GiccKKqJR7sSlV5j02wTa/GNn+JMoAxFNLfJZ/ms
XwHl8RtU62daAWCAErE0JpjtlRAiTJqhs+Wz4lge0zAN1ajeUUtnbyOjfmToQWS1NiuBzMc2/V92
7XhmmCPgZK5XIaAgeCZIQ3Z87WTaVu87axxsL/HqH090W9reL0LqNHEH/ZU7uyCtqsQDATIW0SHQ
/oAyRsOPug/Wl+b7+ty0m947Ya8Qlr1RYs09EHI0LAGR5xBTS5yRGLx+1b/XL/hZfRj8Xk80L9cv
A7ydcBYrslexeLC1HRFNsWiPfORLiHfkP1A01c9nGVD/DYRuMDgIFDjdAz7tQ2lDMDz3UngNTjOn
40fVzhJSBx9Zjcv9W62TuFzkbr2ilAeSRlquFUMQFeoSPBgmVne+h+XyvXitX7wkZSHOFxRapNaC
536Q+/y/Een+tQIcoIIHeHiOyZyiZ0swXwCj+g/fAq6gavkaQNYEGBCQKdtjWG2A0KSh3Lzv5XS8
exOjgdDic+vgQ8GDYh7IiMQkhKgAkE982oWMkbpbDu68yI5x+Vp10ehHRSvCsUUWg3kPmqdxAuxm
ixGR/by8Gqvb7Kh6WpwsMZ6eEU6n39cjH9UshE/WwnM2XcN2nn/t9IBYaj+COmyftnjbr8dUzBZo
Y+FWUUGBOYITP+TjZW3wCoTVC/UrU1XzvmqZEx3IXFKN57aIb9jhkrmEGwXwAmvoKYHw6Ce/+JGW
DK4h1/amGGjn0XA/uNakYd5DfkS/vv+iBLZB2XsD5TlgDPOB2ZtILlbcTN6W8V1CcDSe0WECTWoB
8E1bDdMIiZDzlbh7ucJPucdNuLJ6tuoN6KP3jHm5iZXPprPnVSSQDOEWkrLpntg92Am/DOVoUb5m
u8X0hPkuEKL6l4o6vmnhgElmNm+lZr+JlEyf2tNAZQ/a3fgN9+FyRyz5Wq/e1+nu6WupRbriFn1U
o8t/it27BcrLeel/cEc2poFGH+D+NzM2yY6a9btsSbTZcIOW5QYcdIw09NjMp7Ov13l5zJg5v5O1
WCz7oX/l0Ur8W1gwmEA95XdeigvvCmbItbw288p+eTigP9YAYLN28xiELNNZNrt3/jh4O4y9VDpS
zRafPuMB2v1qxccuO/NNy+gmFnOYIRztZhckcpHJRe/olYs0kvADTHlWoI9bhBz7Ggx2lcQ4A43L
HIRBPjRM/uM7m9sO4gej5fzD3NPGvHlYc5U9RdkWFOr+GcPpoRg3khmBYD9Jg9y+IDkD8faqtSQD
ssBCsNbwjACD5Siff3eN0y4IiJxYjUPVaIAyOKS57cDLaKv+I3hgzeVGBWrOrA9bTLNgVl8TdSOu
PgRbUW0y2DIIcmUzE91Tb+b+kJ7qdTMhHruwlMkZaeYMuda5i3ZokP+kK3wjgEOAwAEe0KMyBwTo
eO3SFVMCEuHYBHtam+h2UP8QB1kfxGenaIj7SoJyP8LDaabhTyGQDzTajN3T4O/S7fqduGPy8VhV
K8nCwMTTQuwUh5S2e8Sccj4+Y0LNpHTIh+tmdzMZ8GAkhOJM+Zqg5uU8m4uL8nLb3c/SIZ8P/Gr2
tpoYtnLBcIGomn3KZywdAd9u2NS2DE2cwDiI4N3sy9AKaNVMI8I406jzNOiSpKbtis0Y8cimcxVs
JLLlwyxjwoRvKwZy/Wzs4vtgJJtRpFk3u1yizAIK/W2WU0Y0L5eZ342nfzuaK7sydxoApTdmyO6H
TrJ3J7mT3xeEt0hI/HF1iQEMVbYcIKgVzwNpvPHbElZfRoyPMLemUFH10s984JCbrdmvdfsj7pst
oCH3moCDYER5/PdhD5BxHDSY8DD90wxpg4GzHCa9JwF11Vin6ZUAjbTKLLV3ebxBiEC3yNWEvwwy
wUnF3G1qIRT1pm4h+sliurp7lffy2kVf4wpujijpVjBJucCDH2cS03tggeoypals0pYHwTDcFL0g
6Jj5zZvxvAoQPKSc62nLoXPbf+GHXdJLrlmJbNYHDGa4gAVnRg+cuWQbnbJ9QAnkCJlzMLSqAQd8
9jjUvJEquJ18Gd/neYrnsgORWD6Wf+ML7i4/ifv01S2bOGHFCCHv9uj6Wbwi6KAkETvqXLyA9WO+
XSw6GwXhxIe4jWAVKjrVy/aBHT4S2nWFJRIIAm2OfgsnHP8+/EuQDAomp/CfV2EBE8hDoWfgfuL2
63YwZmFDTzhkwfRgj8JMJaO5cBJLNB/ew5tY0BheK+l6X31nSlw6wAjfoCOg8M59ZE3eqN9B0xhq
m8IFEvxkM7Kk4ejOWGOcUuKLDGwmO4suxPLQ61yBE7tcYsZNcsGS3fgR5T+5PNOIeWidMsZ42wTN
BQLCT8qhjvx7RaUBGGvjKJx03isSzYQKDqKOaAwg5sO8Imk3aG5N4TqKJphGEZxJ7PuidJjPmFkA
aE/jJMxb+8teq6MfsDl9l80BAo8FqOZN3lRuKK8p/njiTodaxdT9FIzys1Z4UhYVJQxb0c3eLvjK
wPxwkZrAAh1qF+Gs7JQzI7VkmR05DyjioZBcCD9mDmWSGLhprqchEDrkyKzOrPf4tYJuULD55b4G
S5t9a4DqmTVQD5IjWQI/0KxdxmAOwNG/whmf+t5UaVHYHSfbsX4V/SuLy4Y/Mqe444f8Nw0vNyxu
EMZIJWLrhMqdgQuSEXhuPPe5ka7YK/vdmFoTpKDlhP7wTHEGZ0cqouZ4X50OykJcKBuV5IgA0VQ8
9qGZH1UzmV86LPp0krtLfqg7nhVOBe8BxrpVkpyiF0f5jzJp3Q8f7Pb74RP9aatCtu+HL8Kwrz2B
KJA7uK7b8C2J/0o8djzsyUAJuIZbRitA8WDOXKRSHPy5YSzJoJ7ETt3Z3h6TKLPA5sKRTfY3H6xm
bE/VyKpVD+NdLpsjal+jOgsx5wnjQltYJMs3I9tl7ssRgnVag/DpQH1B76YYg96r8V7blzWh2n+j
hHvE1O90/ZuJq/n1FsUqtRbtJmfiOpsPG/cX8+WIsHR2TmZbOinjBFkOMazMONEra3q6Vh2JE03k
NhqR6GiGHA1/kSn/dIgbTe2MSY7oKI58GQwTRLyd3zYIdixYd1O+ahkkiieTO/+9L/fS73fooPkT
6WvwR9IPIUC0GB5VIywhjPYD2RTYfXLrtE16ncUDR49TjYCCIcV0cOVhMOe/HeblHcyNkznyNHa3
LzVTaVzUVbpIfkFKmwgY5h1QHPoweNjuWApnqGQvHITX4w1TkCTTOf1ukMgR2dCubugW9C6sbPr8
HUPXKFlO3dtemz1WCS5n00VinUcGxhWUM4BlEINU3ilkAJtB3+L5M9pIXVCHj/C26nYkVsBtqVdw
ZngCvZeLn75ZTnQmgk0gh3kwWfcgIOiYuYWg/ImuLFAXUMxDb2qlhcqr301lJvFQDERJYlUK6v7C
f2n299ztoJRE/chAxUjzAzJZzxM7wTaB+bw+eGenzCTERbahrkc16mbzU5ACWdKqnQIp0uJyUw7E
9aFQpHA8DOfMQjI6icM34xYjC3QkXDsePx2pEtqiuGbzUVRZInYgT8rXXyAc+2dILiR4jEWl2mAp
TD5Whdd4vVWSUgcNjwWLAgF/GyqH+WtYdcaIaHtGD04VvyHCvXyc+vBYn7ibNwHi9umFchNUhH/G
mUdUFu1fDU8cfoM/djDOkBnyXR5bxtkkLXzwi39V5q22hafdkkVDIGkRfB52hRUd2vwH/n/HycvM
ruXmZHKh791VPfznqMFYYyLNwcGj/DTmCTG5D3sI2i02t9VtRTNgaha8RegT7tOpbEIREitEGYtT
2MmhzFg+wgfLXyLIFyt+eYuExMKMa94vJ5HqfV0Gr4xqcTDn5NZEI49FE0E1fDSBhYIRi8VRRcp2
1GGxMF6nl2JJD5U741icT8LGfO+FnngXI00NNcNWhiwhAyEQ86rbmWgYk2TVGZq9ee4o1KUgm3yK
ekU7LbqUOjOMDH+VBUkLbDk0LCPrVFhvlntmYB+VMAaMqbyMiATI32eAk8kDNS3+U73BzIBHZOD1
0ZESi3vHpIvnZdh+J54Y1zs5Svcnnv85TQypsnSqrMUF3KB2CdgP2QyWK66HJSWMik4VJw1aGib8
6paUnffwPj8O87r8/w+8nRlK48Wo3yOIaPDjOPmQyZOqYcLH2qY/Svw9v1yFEQrcS2sn/SZzBnQW
4S6cPWiLeE5JYeCMbO1qxsQLHIKHbPGYSeHJfR9Oylah4rzxyozdlhxd+psE84basnGoYvXMfSOW
ZzrGzeHNk1NBB0Cj/4qYToHsVTdy+fJtucUzw7+bvPEbtnNTimTIgiZz8nlnfH1SFZnB82OGF3hE
qA2Y2hpwoCnf6XV5SjgTGSS48D+1n4FodWbTs1vMIEZ/uDzgDUgsUEQw8f69pc7gVuGlYr7O8Bq4
ntCEjWGx9H7v8xlRS4LFWM3NnByo7IYmhG6dYoc9DtO6lI+FHoFjrDAuHXTFE+SzCe+GSDc9Hcib
in2mkEKZmZqYsFF2DI/TZDMNMr6CmjGgQsO+csHj1QX7/hpq+Gb3Qt2iD68/OjCt4eoPpz+j+uF+
Y7KHAIqjLMPJXw4br9sWUa2PDTTNDByYraPzLNfgqvxgAsK4zYo/NqqfBG9GvoW2lM49H9wP+ZLv
aAFCbzNx2/FIDEsv90tDZuZqI2GG+Qq6xUvShkP7DyEuTmEDwPr4WA2FvPHeMvxmk35vQSi4GF8W
B5WcB1N+Q91XAewep+5rhf8jOKM+pvHCzQsDluFIGF6P+RInNOQ2I7nSrA2faqCoDCxJTJG84aNz
snNbaS9W8BmY3XL5Z9PdmB6zcAq+KzdgO/MxvvyKFdBYmAE4gZ/jSWGosPkYd1gV7yg9saJviK3M
d0xrFLNs0NBRifCSauDoyB2IJVW2TPzHzn3GBgNWIAegBaBHR1AudjVYoXgfYjPiAN6Hga4ZV3jV
a0Tj5ADDyfVip7EjVe/+nECPxvHDDRzNeTP6g+sicvnllaRfIFkILjxIgQj75hWU0MP1Y/6yC8GD
23a/YLsKJe+OFFc0pztuFGVIG2Y+HL/K9NZaLBhSNFCSU3v9dDxU607EW7I6C61G/wNbAMWMHqAj
vnb6dRzvnNrawW+CMq1HrcSHGJ9vzIIgANGKTRhUs1Xp9fc/9ZmqH2vTMU9YfC0Nz2b+MQs9Tn8v
vlIYM6w0EieorcE320r/TzDZ9mozCCp1of1ckQaA7NP8s4QHTqE+z3/mcwpF1o0ncPF7nz2ixkME
4rzLS5mM/7mZbDN3ZMxTVGXe8IZ4k09WCVxQllsxvMl1vwOIfFsDFRDAi4dDPlxvtBgIyo3uPCAU
48kZdG8en7wIwvdODzqSmvnUoOgtX1CjLHw2Gv0P8fBHr+f+RF+0FHyN3W1QWgB513OM9xCboScH
T2dq4FMyI1f6ea5/yGMjzqKED7hyN0xGGgqEjz+eM5OCZWD8wGQZMPMF2qlbTF7JzqJxUKzEWgs7
EcvMa+7wgF92MtLiPe0hvSuDrUrfXZyLRwEGE9OMMVFzvr71LZ1NR+LCIu+MxbAZOJx2sJxAY8bA
qQSlH3rJOLPUoN+zQtYihRALhHa2kq7TiWW/QcENOrVY9mSMOfUrt7NvF4oLPKNTYB9tOrszlxUD
VD3+hBE9CSkXK4wvr9fH7qpYl9Zu98FIQ+wDIU77bR9BPauycIr9NYbGbwuqDjmr2Jbo+DGKBpwq
qgnzJjgqrmVwrwZk4XTAAebJk2JmdJUPsxv4ydQpDnwHuDoDCIs/EGjgwDWnFznhmajs4IxQp37N
I76dE1PTZR/zENsWWQ3kKsnNYdS68sjOTtehnjRidmU9ZhmivzT4SJkPFwOuYSItaiwohv94hNwA
GCkwn9JsLcpkQxLUPHFP61S1MzS1bN9wn0ZDmDyc79K4UrWBtLb0OrI/5CWtwSFnTeqPvnttpIsn
O8uWZyYZ8DNYHrA+FKu7zwuY9J1XGFeWFAgn1PfZNUdj76Rf84o6PzAON/dr5fN43TjrRO8JZEsZ
9zq35y7OsKLDqhP7Ti882rCW92EIS3rCoX0+PtbPGM8v+ufBqJPfJrh+WLhfGhf0Sjd2oDeG11T3
4RHx+Fw0O7Z+fUrRN6V0C0NxBvtRX3ecgQnD/WRJ1A+8bs0oXIB9eDKiyya+Ph/r9fExcMRF+4gY
N5hi03Qctz5beHAeE0oNlccIE5BW/bngHanGNIuJMPFg5DFGnJrCGYZzv9Z24dikDUMz1uGhbpxp
okh0e1oh2JquIVUxjpimcSesD2AcoY2acQyh9XB0jHUbSqz9+BWhcPLI5lyy+2zakcSDL207lFmM
Jod3ODbBfRs84eYTSklwXv3YD3vqotRnqNcLff/8wS9rHAI+D4++NriV/v94Rfw9AUZoGD/gLBSG
j4g/p1fiQJMEa3/zBgPHmtgVU9ErjJ4sOA1YtwKQ0OnhiGG/iHn5madw+hbPh/P//ZS8wvHx4uGt
CrvzoP3jfbZjOPPg84B1cz1pz71SPxIG2Jt0ddnLPmIhNsay2US5hJ0xKYsNgejHM9Zb1nqYMa0H
5hWV3nWwbabiIOeOtpvLckud3hQEX/J5P4rbWuLZUWCX4pmdKQjAa9rFQHEWFsrWoQM3GQggYO+Q
Ougvo4v9r6z/bHjEUZcBMQ8BBSCL1gZJorZQIeDLeoIF+ba+r3BlUt6ECW5hxg2UKj9QB2GeuYMb
0xuHk4ajhto6i1O/QzW4U5CtqxyTEiIC8rFqu7zboGwwipDhaL4vYhrEa6HXYjIcFd57bL7532Ix
QRvnWACmu13wgImh4z8USd5FnEfoUBE1s8f5DmHRBj8do9DgUmumVgcQsuAGwSo3CmcoykY4nukv
Qs+GsG/aYbpEyiNtnnjA6X8F0y/Zaw4odfwWVsfLOtk0C0dtMYmeWP3Sw2DCZ+eRvB+F/0g6ryXV
kSyKfhERgADBa6ZSXkIGEPBCUHhvhRBf3ytvx0xMdN+pW0VJac7ZZxsze2PUVxgZXy9v3in56jGd
fP/di0V4L8wYF6GeBUtCF2Emtx/gPh2PB4Hv8wBk2s11w19iEoUa0H3/Ibs5FkciUz9RvR5gmfqP
es2whFK5ik9NqdHU5D28D3fpk7+eluOW4Ly9ORjqeN0CIvy8l4DK99CrNNnhMHOggmIMFN+96mJB
4bnD3hpheouPG+xxk6HzCGl7Z0kV01t2xlwQ6F86J6uv2XmI2Zxat6kVtQqpdhJ4mVGAgZz9YNNS
UJ69mPXAcBNNU9Gp8XBo/iH5zd74NWI6iX9f1k6ORQcPKZocmHrYHm2xXyER9ZMjZYu+Ls3ukwEq
jSfxYZ3pezsYQ+MCJoOWA1o8Yp7IYc6D5y7Xw5HGH0cDYJ4LUyujMe2gqGqoBMkDpS/Zp6vLzqmn
p5fLoNxqFXDuVEvmhJBCbnjGA+c6MefNfEe0O3RPmr0cnuUxbq8IkMcy5UGa2C6ELwbnlUxc+zHd
F1VSMocFBVZP1Zz2ht15Y9Kn3t6QL+6D/jkDBezfVUbK6jYxocG5HHTJ361bk1NSosu40KPfkk92
QG3/skwKPmhlaKaJlc0NqhfmB0Nzs0d5A0T/wl3zPWmv9stHbR/72l+n65AtbZsDPHdY6qxZEk2R
r3dTZLR4YKJAWe0x2qvlienwIF3Y/5owoHKvFZMkgyXKQHINoV+6Fu0R9MnXit528LYPg71mlcJH
v0FZPVoGYaulZtPfqJ60Fiw9tsB1aawHWEcEcDiNb8jaWySQSnGJvj+denPoq8ZFYGAPeYDAAV40
znDqQx/TVnXt/Br4Jx5A6agMah+li/l3fFjPnDaAYQV1+kDq6dmdOGoBZN5vpxp73rkdv5PC7dLu
ew0Xk4LPyrhFrWEXYI9lT7kwvMXMWT3miwvn612ZI//sy+S7wvlvb31pQzLkT/SX7Wk9by5/ns6w
ZT7yye94/2cDkNZ3qtURYy6g+z5A1tCZGGAoVwefBvIIcKwHsYfwVi93mH89cK5jXD7eT5miVF/r
s36S0rnhotlelsSUzgZhO+5Ep0nb/4X9yYeRHLxkzUPtxpCAITPZHA7FO8BNa/S7kcUcfOnu76K1
t5+G2ymjfde5dpCu8N8FqgtEd5wX4Av7P97R+Q/KLhnHqAU5V/Dx7ldiZyARtdkE/dCM++tfb4Qn
Skv7D/07Dm+AIh8Lmvh+29vHIBiAoa17ARm7+XU6s09BWTTInu6uIYwUjMhMIUKtXzbwMO474wvU
GxqjgQ3vl8b1wCCD8+0g2rTEYZepOfg7wrbYwLcMrRCb5o+vbMGdo5762AzOORA4zbFrco+GKh3G
UgafnvLpbvHiW9Tn4anjs4LHDNNwO3vGNcXtGiLrtr1ltowLBSm5itz2eA7LsCMX/rxmomINf6j6
MNqi26ELtv5g3usPwJBDV2nzEygl8MmRiVcd0VKi0/kK3NueuSYsswaQxWxIecWqinX9j7/sUirD
EmbOTw7CzmNsqpHf5kP81fT1M8or2vj+yeUUfnrdFx7kd3xIB6g5vFKZFAcUEHt1KcNaVUumuXJ0
21CFN/7uw9EN+aCzX6gnvWKxYa6FBoAOhlLyre/vFh8HNIcfCN3VqeZaWaj/Q8kd/l5azmrUURNs
4ZeFYvbdztq24c+KxpjBzWN6FvHyZo+/nKGYFhICUbbCprns4LkIhXIhnVVjsmIvo4RABrk5Wlrz
S3ce9xAnSfb5hxsHwTod3r5MMtgqzNO84Wc9vPiUz2fM2zu8VY5coLseNc7wkQ0HgiGoRo8p1oFL
/s2F682IEdNNDik3vRGKyz7dCwWKGRjFX09G973q8FK7ezW/Vs4uuGK2AijS4F6kqwMfADQDJ3Cb
OBbNsP7/HxDSHWb2olvnfJIZTRPoPHNnKHDyDqPVv1H83u5UuhRY5aSHbxlT3D2oOLwK3c808WwO
QYQclkRg62HvvO1MnuDvar3LU4gnWDxtdbrX5G4FXcbAb2sH1ssipr7j94x6y5/VlF+O8ay7cyjd
RnubvYrUrwPOcaG6xJlLjwmJ3BKdCRX3CHZB6Yywj2WB3i20IBd1cf+gIkiPkTw9lKkOshsZEQ7z
VNQZ8AXPF999JNm0YwFvqOQ94JmdPYOE8NjLIXgydcL0UKux7L/+AdyERmE41xl/8/lnhKLtr7O8
rpnqYK9piGGjwIyXnAVg1BzqCfj21Ts3gvIW1h2gXodDpIE5EzuIMSPgll6Ldz1iaEgm2RXda6Gb
8M0log93aLZpGupYN1RO2/todRfqaFpsqBAw8kWWrVAaf8CKmAYjqt3x5aCqqn2Fj8KwhcBCaBlg
YxB8sNe9QkSXb/zjv+rxhXjusoaOPa/MgBUGgtVH44DvCEU5bd5P56y2FeU0NbjWzfrg+c7Hd3Yj
akDwIdYFqnXCPnTWB6/GsBC46hcBDqIBWqxN4x+c2qy0z0GyafDVGjcRVVJA+QuVJo6D4bJDMnrO
i8//ZM4CaC2MkWSgXZ7FNSjBjJGaCU67zJwSYIzeRL6i0d/Xa+lWFW4D05MxnZvPxHSEqB1bjBlK
cz6fDsV48CBpbnnFF8dj9PESfwMAq2/eGu1MbKrdHn4/RzEc/A1b0JMghF9tbUT8srBqasr7Nzl/
bQTKm09eXZKh+Yf/up5cd29es2LIAMSJS3PQCnSvWo1H1ysHGAzwlmsLoA7qAuWjBBDtv/Yn6WIR
jvta+0kiyV22exE8bZfUCrrsr4fbzMlQ/WaIV+3lnDUGoU8mKPUxBRF2zwP/dhs1Kau6aaUNthdc
zCjnrHb+8TGXsb94WwMMY42sXfbu2LKGpuQttNf9ljN/ekNOM32iaLQGz+4r2CWdHI4NDJCiozZ0
gqYDtsik/9niuBHwY5CnaNAIXd0hfFo60YSacBrN7fusxVx/SWUM3hShK/7kOIdBe/9Z3EsdOR9M
m1sWxYnJHv4FT+Lue1/vDOZrneZcsJy6H71+W1C6dLC5vh8g/oApjgCr9Yv6dxRT4JWzHahaU5EV
bNsslhf29x/hwIM42igcJEN7ukxz2rKn13A6fwmNj236I89j5d/p7SZ3mh59gGKp/C/NYnxRo11H
ZM07C8OMz8WqXCVc04n3KWjf6Vc4N+n0mVc8d8IJY7/vyphz3pQOVwqnA4f25mhnRsbJw7S5+ArP
u6ghQIPzAHu7LtnYknxsHMSoI/1z0TfEo9IgBrwPjTJw5nq7MNnw53s+FIUQ1xXuteOMc/bFslbe
Rn8F24aQE0wMGs9/4Oaf6fKLZbj7U3hlbDIkaLYDisk8giNB04MqKjrZnpWzX3rwwt9WiYIyJmwO
3yIBbmFXkHPhgYyS2Yyrmj8TYKAjfeyBimVOK92F4cUrTnKjiXFsSEfNwoRn6nnAqKSQg1d7THqY
uPDb6KseFTy4R+A5Qgnpw9h84Gdzyln1StKYxob0sRYNWoXHEZx53pEpAN9tdfAKgtGWKIal+swH
EyxjoJbK8u8st9IdKzVI452M0XGJncenz/5hQcLLOkKo24jM05cFxrp8Jcw5CbKzMu+ZQ5IQB24c
OQLYF5zjrAPT/YMKo7JNN96MWF8cdfUW6f1w1Igz7g+eP9cMfw21Loff34i7Dwi3OC8BAzebA78e
EFLba+aFOscq4SP8GRa/Ot4Je9tjbFBATzaUPyvDOMRzX6xEc1qU9itMzvqLuGn21mj0IJOEI643
ool5zUAeOaVYE6Nhdra8LAmVv9VGl/GAMyKOZywrvS04s6KR8Npe8bJAqx3qYRgQ0BYyj6peXwHX
P72mGNN1w79q42Wrr0/n68RL7IaVcBJOQV2TDUntAb/mmNKzJecROi1nRRF6kZ0ZLIOisumJZ/F3
ScPojnezvgg9kOIjQpEJNJPwcZF8R7+llHI2+qzWM9dWmijewb9wwK3GZJXIblG2UbBur8sYTFda
ruFNcnmx4rARGTXnepesi/e2L2Zty3e3Fsqhk1h3Z90ovOHTMDix6RCgWeOL5eq/bBEb/AjVT8Wu
a32HaVyxJ1tjvyaz4TnGnCi4Yr7VLPBK+m2wZ5JERsBNZ90evOaqPMswY6lidxp71IYeq4WlGp9/
AlCFVeR800LMBr4UGfW2pgxR/ZCpxMakrvWZ/vGvPDCld0xcDhUL8o1XqVL+1fdnITSAnsH8yMyS
E2BVsmJX3kWYMIDQsTW3dAQRgC1nSjU7Bm+Zt4PtLpcs8MNo5vdcjpbdyIHYrJ1PaAbhIPBO7gHL
GfiNwqTwgCqLrwzDmMXe2oT8LiMm7cyMKBSZvlG7Hm2xuQYJM3YQmqcy5tSUEedTe70SMOyZv874
rQlH58gesmZZ34YjnBEn7SfRNNzyAU8p4+4Vall5s5AdivnqkEGDABn3WZbKcVitnt1WnnCqKUWp
x96esUq81sj2sgOPSL4z3i0UCcfwY+VaJLJMJs9pXwapwgOYuYSYjYke5oTYMvTISaQUYxy6UVMQ
t9iSSiRiNOrIIVgkq3rkcAMsrNFnLzgf8ejI+FDe+y9L9pxQWcES5bFSHqSx312qcBEqsZj2kecm
iGGYFkjrJCYBoTOu/IGs5bs8zxE1kZ391LITcr1cxNhkKUWGTTMzBI67WNs0ICHKCqz8ZsXtg4jf
nEOG2k3xl3qzO9rh2E37N1Qq23QyvY4O9H7W3rvZufukSg7meF+I1/IV14JVr3/Gmmjo6AUdM97L
R0wxfWFjHcScDvoj5lVGvJf9B3PPLTekHEW1jC4gpiDOwTc5OmUg86bouf57TFz6tpeRJvTcfDZ8
PP9gPVElSX7bpf5dqzSFrpURnYevf3Ydk4kJ2o55VVObiMVj6VqPP9eNfSTMS/14tIWyhTXwTt7j
5deR221wMTGvMkizbkru/qjL1yxiSvaT7Ru8qzHLlszy+Jn6LgprYawRcUCjtiRvXoc4Ic3U81ue
lczz+u/sLGid1XpwFHK7iFGNpFu2TfHzWdWre0F8pR3LN7nMNrD9S6Trc+Tm/eLpEGo82/vbi+1/
4hKv3c/cP9huP0bUcITcKUAuOV5S0nSDKOo783m1hLM+/dmBFeT9YFwthI8pnRuUYhqUOCiRSRRh
NjKOm6FvWUF7TlKbaZnrSrgEzZCoQbt9ktugE1/uakI+23QRTdskOf8LcXLdM1ogXyfj+uXQRZ+W
c8gMUhm3xvIyTN31g5c/xf5L1M4EU1q842T+ZDYIuruTp0SZDtUZJPEhUEFhpiFWxNqRDax/u5R6
T+g0dN7KjNmzOE8KqKpoHyOGRnqy2pgAwsaYMoFt9UWBNocG2w4Vj47PlEKzBl1nvOZ9p7WP8k2m
B1JLuFJYtnokjQMAY1TcFYqPWvoyrcStODvbp+O/Y+ycZ8wRP9sB/nGzVi0Um2f9oCYU3yQlpceV
aKOuK1x6AfNBznG02ctp1F2B79tD/Dpc+zhEZOAwhIkq1ZRBO/2uEKG4rnuxJAV9zGmO1C04FKBW
qtbDha87allzq2utCR0Kghq0P6L1j4JSpvxRepTTICLtbx5ZjauYmDw8iXJrWarqN2zs+Cb0lbeY
ZlPh1X1Zwgu0J/hksyp7KkBCrZPOpk3us1JODk2HJD6/HuV5CtyDy23NmyIPqsuONewIY5rJdWV4
pHTzorco9PLnPK+xCSWC8YRJFRIPDppQ0XSSj9s4irPjTkppBTc9HgG5GdlRtEhNuBPrdJAQUFsS
1dZjNy9SGHMMN+baxFHWE6b/ezWdDCCpyzaoHws03e7JTMfmSOB7LN2Bte4pYHpFaJVXg7D99ETi
OWKSkeyA5fTgIjampmAAhN0TLvfi5U+Ocj3wUjrqKWk3DpyqeVcQgsXy2T62k4ZtpdcoJSeAhTKt
tm8Lmxj3EaREIzZdtmcT9smmYVUkkLX/Wg/h+93JT80a6Yx+Yi+5W5g5MCAKiw+gb+b0KVo6FsPn
XklCMCWizh90RHxLfLlPee2KJ0ZAPV9xCkF4vNkVHwQxluyJuz++5H7Df2fENq8BF91JBBD7hCeo
Fgv1tr66aiexhj3VjLu9sK9uf5XYI6CBUS5KVCvEsn03D94fDQuj3iA/Hpkn73HBnwx2KUEqSF0l
mi3C0mpLAvPiPOz7iqlH0Rw6jo5KBENHTTe6BkXLUSQYgP1AexgzWyQEXP9/m3PAYIPNQTE1G383
PIQwUQMnHhtj7cyo+WfSJR04FpRQqzeVC4sEBTGzbCndSestyTjLcxxHoXdF7pGMWzvv/EksaJpc
e01recPlWj7W6PaYO7FJ93w+7CJLogWuyzMBIpiWe1fVx6oK1OSRj80JeHr4sIjJNoRTqH0WL4Il
2jcLe6H/r4MySAFWxQSXrbOImnqboJyI+acLT5VVbwcuV8pjRtbYJk2JQpzXkxY4jTVZc2LMe00x
fg1JrJ+08tI3RFr/Nd0Xp+NKJ21zSeJ1p1Pl2kU+xsEmRl0pJfESbmqITvS0zLwFiLCCmNZU90qm
ja5sVeh+EdxuiSHugkBA58jKv5ShfteqTjI/DBvJhe123HlbwHl3iyU1e+LHmIkTES3utpG449+4
U6C7mT7F8umPX4wkhDnxSxCA2Q92ijqtq7CvbelmtdWZznjMZOvduC5uyQJteHwU4+3dcf2eTXTa
Z/IIi/AUngV7OyZ7j6u1DtDVxnu3tmaz/vA6eSszugrB/YRijMr0RdknufdM/APslFh16avk1h+G
/jOmLs7oKBIjKkIs4YmGvkZkw+Fy5etNgruTAvWoLZ+ztcbVHPjLOUY5+l5dqP9k0aJ3kaGaKSpf
X8XFamNmGz3LKjjyKTePlBJpe///z2WFdX1HQRDImGqbtCVq3MMRmjrh6L5NKmBWw37Ok+v/cRnK
uMFKhv/nU5fTNlGFMZgsqCHGd8Hv1hgX1PiVpdlP3Jvf+TKGr4HPqLtNGyPuQ460isOw6Y7bXFkG
ptA0j/dJrFqJy1JghecPVi/qWUvF4ZfPz58ehhUG3b9KrO/jbd6nq0N4eON2+Z3EMj4kiEBlUZBp
58xmTYurLCd6fizD1V15GTennWAUeOZd+Xce2sHm1CUwHimsIA+PoodzJ3SqWRbOWpK7HpaTpORc
k6xOsHfq8pyLY0dnfOOSGqprgPUcnUtLZPTtXzrY14M6V6xC9STjMeVHMIU9U9cQWG5aaRXUIi1x
gCvIgeUZEoCCbTpVCkbbaWsWVNyt8nSODEOUxXabn0ho5M4H4LzRxHL26zig9YDgIP7aFqvI8i22
uK5zTpPGQgXhWkFTVkpDpTcx5ZY6Ij3iP1QmLy5OSYjDOD7CvhQwXAYgtJxg5cigZLXaH5m7+Xr9
UFMcNP2IBGVm9jGWQRUI6vTsVTReAEhLqLHK5+JdD0YItQb8ae3qt44zYA+u2/Ib+5fhNqVO5/oc
iGnlc628YIfCtbJxBAhTnrffsXvTMTs8lyyQLOa37COITnbD9RoAd3q8yOF7NO870Ytb90nxQf1T
kgdJ/aCfxHPVsPuK8xuVPHlD+Y66k6qTNI4upX8MZBcvL9ZYn5F57eH4i5Iagqwi+fDubLlkuRuY
6T9bVvCZBWwpNghqZgbU4jfGj4KOb312+moSUKFw5M2/3l90HMGU8WFheOk25+jVpHfYeUwHXyMq
elI7tynvYEKheyQy9s2Xn0fwPN72LVjrShVbn78H5zcVBQQlFtvNY+RJCTDbrZfNUFK5/HtbftTh
fu/zAYnQaXH5RncrxUD3/RUuvu2DBEcAaXaT+6YxY+l+HKm+ioX7Bl7SR4vf5IesdwWVSHRbmmLS
5w13xeGPsxI5rdW0YnP5lFfWZ9N9RierqTfaXW6Jr9mJrTqmdDQ52RtEZnLnPKxJX1nbMa6XiJVB
r9pi+ZvAmMqJnqwCTrl+1plr6fVhfT37BBBlIDSnld+SYIdctdZBmulCvNM3OaFV8fk6XWSeD2Vg
MszgTH25kuz7tj2ElMhUMjSxP7m6qBOcY8D4297xrlve0wbkZC3yEtIe1gDkrrRhGCaDpA66/tuv
IdzTqSID76LPxoWHKhkSYqTTxgbpBaU1WXQuyqSoSahHiha5aNimVwZ9xW+tkZIbviTMXr19U9Yh
M3CPe0CBMNJY/MAP8HCKENeHmCi5PClFY9NwO06X8tiE1OJpP4MeyWW7+EmGKIYTm3N8piLpoQ7n
nVG19zkwNRdJR4FgLEmXxDDQP4/P8/3mUeATPcet2kMsw7jsGOperSqeJWmZbGH/YzfsV1AFt+En
7dgPuHBIAqYvr5HiCT3BMmz4i/rub/Mc3zcXLDH8D5EnA2wRBBJ1efRPORfDXTShjaKJvo4JXCiD
Ayrqu3+a1uDTzjmFFndMEaDjbG7SjMEwhho6bxe3hvVu2yUKdGTK1A9PATC1gzV7D8KHfShFL9j7
RDeN4d5h0iEeCZB0fsRLvwnPINkzhbMNaCg7+4E/IIyUXWKm7Sm2Fm61sHer5/yw6hMpid1BH4U5
/hVhg36qZt4B/mg9FmztEyin9fTJoZobHUuz/O4gslDrwC0aFhVncnrxnEsP2QImYeWwGdDvqWpI
+KCY4PMP5Lwm4s7ejUwHtOYyI0eSJC5iQBk0pWf/S6XJ948aWtluLSHC9HNal13S4SRzzrhCr80l
gV7nn3NoWvz3NMSyorMgUJaWYImbzvkgXzCYKWdpzOD6+HhnotKevbxiAUD6ycCjJicIvL31Zfr1
26vPZOBXQ5gDXaezKt7MVIHSoBuz5m7OL/i6naQz+mBjq625UevbsJuyM91lN1koMhzzGctU3glZ
Ra4ZghpAFtbZ0c9oeeLypWfktV938vmPKHR29syAFWYL8lpc/+Dnvuwf+/Upt7e/QTLeQYNUjShm
MK4Pgl58l/g+oGzEu1JiUs+0mmpPxzp5faHlVZS1reALUsTrvaZ9ewl11O1Do4bFTxtaAVv/tGhI
YvaHYfcd05Gzqlws4vgoOJ7o7Qx6OwJqxLWlm2AxvtlZxui07QNWcohxwqtfZCwb2wGHeMkwyj26
Z7caaiOdD6mqdchxhnlCi/vpRTLykfTWjv1TDYzlGYowHbOJwBo3+Cd+kbWJFyi0T8xaMhp+NBYY
+iVseg8/SU7xitWOQQhzVCgcZ1YHwgwksE1/zXCetC21A9fDv+6aYo7hlGia95il/hhlk4XCS+C+
SRdqEO75FJ8TIX0VZyVhQmTT3iUJVsTKcQtaJUtyTZ7K8mvT2+Ov8PR/qj89uq0IAmpj1i46AFu4
oslFSZtjyPGDM7A1M9dl0MaFCyIw0+cZLi49vAsWmsqxxxYg3kWIpWhxwg62qqV/JeXwjWmaOma4
d5AUdJCX0QnJbelTKdGJ/uBY0vqf4/b0GL9wsijDCgKWSXaJYGHBMWs6l21NUVkTTQawPlms+hsU
ow4kmu0TrgouHNAIIEchr4IAlp2oBO/CAbXphY9pd85E7kB6zdB4EoNUTyExvAnPYlXgz7OEu0ju
V3+117FGnZYF2+EJISR6AVtmFIu9FZ0Ph1zXOV6sw0A0dZhsPaxm8NvxHK4TzTgiR2lnfdTDa6m+
zSplosnw3LrG5ZpkhTeRy99lb4pFW4PWIG4ixxSNlDaoN8WxCZCUrcBenu+tuwv1QZqogim03KNP
kC4xRfwYvHJeo2O8yA2fazI4JE8i3DoceW+pcwppzqYn7f0Kq8hI25hwQW8fGxk6n79fAO/KvmFC
1UsW7lNhdEIQX+VycH2cW5912xTLlm9ENWqJhXeIWtQlXsGa0e0BsD5HFBwkhyqHjd2ze3afFX+x
uN+Bmo4hSJri5vvq3kBHdVHdSCPZ+3hX5ibgfJdvRyXYACTRdTNW3vZhcgxxWAJo6GQDDzP98SDd
JTfmLjaeSKKTXYqbapPI2bD5dEHzD9Gn0xvSv1L9cpLDdKuG2x2XADGGL4/X/5wcOHSb6L0nuxn6
RLse/SYkBLKZyEg0wiOfaqmleRcWfocwYtMyQGopgTC4kwZVPYZ8ClZUzn7k3vbONAyYWaoHTCMq
IHJtgC1+9pvqkXLF2XFpY6Q2v4Le8Ytu2c0HmyAG7l5/1YPhCM2KiCz3Cch8JU3sRozoj2HeAkzP
sE2R7oBzznixdCfmG8sSFH8LdCFt7KK0MZvWl87e8pAPuAO9OjPZ1SfQaSzJiDz4KH3cvlARUJy4
/GS+AWF34slxKT5L0tgdVBDOIiarXVH0rDDCCmECuoYOelXBYQhGt2LFWQdaVJykHEib4wFPZa/i
yv6lH8X5TeTpApAVW6X5zWJfAdYfRi9rc0th70AO0c9nN7w7nLcm3pMMp9WVrC+tXOt6PLp8vCga
Xl8aI//LJqZf3T6tBbKxORH0D+8Ebm00qI2vJwbKqj9bjNpcSk9Krcashmd3NmF9nl3OFdpqjq8v
JlReQxv/WF38sVrcGc0RAQ5/DR7bl/lAzbGhyEJxzLCdEv8ljZBEq9vkOBogWhOt5OxAyIeyuW1P
DdkMyUk4Mjuyz85gVIsxal5wjleinWYWmI9dwx8UDlTcfCIKiPvm7H8yzUzdOYv1CoKqw13rtHGH
tbGyAMGpTVERO8Kp28UkWJcvFVHFGFay6qv0peC0Wfou0VVejUcRN9OkBTJGA8QtgdOZtbUCgDfG
25BM4InYE+wa1RMcjBEOAR0/tTwGZHsHVYFrJi5puNPy+Xc5qQquaU0bwH6/hJbExXTPx5YNkcpC
9TTwZA/cl/vi7mTDmElrphcMl7nHPsYHZw1Vmr8LHn48WekrYC9Ab0tYQPKD4QnxV2DTyn8FxFCy
oHtDrtU1Q3xnBXUEROmbNYeLnEqb345PSL07CIHY8X3qZeYox0P/45cWf78mObinuqwOHWMINGjD
QPyQXKvD1jEry7qYblbikJcFdkY4ijZBhDh8eGLsUMWGRefMb1Vi9vECnj9ZOekTwy+/dE18OWuA
CpJL3Xpabb/v/P/M6Vl4Tng5uEdM2eBV5tfpQ4dJnf7wbmtjyjXGf03us4HzjgmacUoXh6mwOzyQ
3btzD0Vj54LXUGDubBSnhLOWHEx4061q+NvJri+O/pWAHORhrBLsa1OOK3oyfiwB6XjTYCaABI0g
O66l94SfhIdR14LMALuvTPdIiA5PKlowPQS39sADFlQp8/a2/XE+46tCl8H0yYfofJ68GItlBiXS
ft6dPQpqLrkInkzmjvaPmd47WNjItlYmeAn+i+qMVv4HMajDXFDPWg7Dhw3IeHZufy2vi/QmDupg
/VLm8KUImcRjrOHwHVmrTb+mWjCBU9OrMtg2LA6HhneM7ynnuINInZMfnoaZDpynWL0DbIh4U/9i
5h3DeyHNaqt2dhqySWKyS7lPDA37AeO0rXbQOFqDikL/8yUPTNT5ngGhdZw/7I7NkJisuvw8hGed
0aioB/RmrUtmh+9dEqx0vyKfBFjzkYNO0OXrv+A+O06ye3o2ecB3n223rv0KSyi+iOII1fE3bHEy
u3qp/4al32U/AjucaUiNf1+StjY/HBevrCWKONrHljL0tAl8HqLi1WMLNsOS9Pr23zF92MizWcUm
Wa8gv68Q6wP7kF/HJCSQ84KIfLLUL5o9oK3SkNXWAkhFvZaLLYyyMjsEl6ZEDl06RoH8LEARzBN+
FI8GvLG+04vSLxbj4mLjhNYv7hFQAKZlwCz6H+DnUk/hkD7IU8iY6wffvcTTo01a11THHuIl5tMs
IIY1wEZxh1ON4dEj0ZJXRPpQBvhm+o3tb45fOyeN5qTBzuOGgQjX5d67poCh382J0sNMBrgkMdTT
dTfNGxjx/GLjmUtXGZw40vC14lp7r6/rF9a06p1ipPyNLzZxpVbFn2D9BaZEs9x0jY3OqG6EXU+v
3H1wz+76BmUL3MP2tivWONu5zbDnXrPu5Ou0izI40X1bRxV2o5azGLbopX44RFGLeGUBEny/ixfF
kqbZWbRaoPDRD5O+OiQjmPrdvsaEdlqNNWgRmfSEgHFKMWQHs+VYE3xpjnCclV7+cYEHNXLHLlRx
fcmSkysruiHIZkXzReeNpOe0ejsdFtGBAlZdr6TnCBbuM6OVq/BKx+wB23bEr3y3pD1tvxRFZ3/4
3TbDO7Cp0SVBS+z+ejWR1iUnMh/MAoZC+Djrqrc/GLcJBIBb0yHOVFtmPRYu/2KIN5QyyLBQP0z5
sBoIT9EHnxwSE7SQkTgIOTaRjnYme4ScMLnQP2JE5Fws+OctOdaX7zuqRXAELmt42lQRCwENQPfA
NnpkDRfLhtWgcGL0Ch8GoqiowZx/PtU6VBxIRfYCiNoG55PuW3XTfYznPUDWQn5mlOqUVZekCtnf
3SfCaN2Wdbhf4E5QIVFqv2zGMGkzmD0VMgjdSzrc5PkFHsiKE+1TY7CK7cZmYT046gyInr8ReSPI
xXaJocA/A54+zSsfjAq74piiX8DhDAvLq0xPNrciHnuYR3WcGj7tl+kDPa/GNjrg0OxLG8Nf0p/v
/s3T25BIrnCqy50Kq56WzTU3vq64HZkmmg6EejD2u9MjEI6Fcfa6uiYNrg7XuOw4A4wjnxGpoMpe
40NHH2xwHOrzXG+kN6PYgcPLsYBJqB56W/ZVY3jhuqqdQd7Km9nAVEYlW0kfpint5RhvXAEciJTD
4oZCASugjIcUMDEpgNiwaIraIjbE/JmgpeDnvFTLriZXr+mfEw4Q00YPbD1xUOB4HHWoWV7+gNgM
KL34ieEswfSWCq7JT3Ua4b6RgTdzndJeB+9U++W1XaLMXmyBBFzGJHEdf1TnmN5ppluTavgZ38e0
3QvFldmO99Brp2QNn50X/qydHTUgO9vkQRbfTRtoKSI3js1/9nWRzSexLkO2ENiNPGcnAxUoRKAq
/MYvgjQUeIW/kA8eLo0k1wBBtJsyP6wIfCbeb7k/RIc1lyY0C11DYglh3HXi7SA6jC7JaXaBJ7O4
uufomHbco4maBqtMANhle4q9LvpHE94gk+XpfTlIf4DI+I2eVsb4HTOBui/372yRY0MwxNO8pCb7
pHhrAHoin7u0EW48yNNtqbPLt4DyOW+NmXjR3/XcHsx3UTHJJm8AGjrZuXoet0uQY+JtBHdqH3Ro
NjTQtlMPpCnhZXb3uUyLl7vtITn6aqkubg89u2RrVOvtK7hRddZ/VXGUbSArfX7/hu+VOTSmg1XF
R6fZc5Cgf+2mc9y5FEpvhLYNqgarz/owBQm1n/EnHSAx163S2dVpqsDWXObcGhzL1tHBbxp6KDOy
ywLbe9HlUgXm41fB5QX/1rTHGydp6LsgxFE04an/7aDqBmUAAvYqMOwkFuqR8/av8x6JUF1kELL5
d8XAi4EX6C3nEVkQCCPjvdOmDhxhavYJtTEengL0m8Bld/dANsdXVCD7GDLyh1S7Ppts2Kb2z1pW
94/jXQz40hC7lrcLB37ST5tYidgvF5SJChzhNC3sKSdN3cdZCCc4AvMGLseRS6f/jRDdSQz4LTPr
za72a/IQm1/cHrZXmMdR4T1yxKU2ECtvjedxlG9szY9Ud+sjrU1BYvHolHCyP2is9t5gQnHRIA4Q
e0CSw1FL5fh6cqt/mT71hwSLDuYf0+q8FJ4FYXuF7Snq5M2mt3qR0s1t61w8rC97K9aKrPzDpDtE
5of2ZO/tJuvxT5IXMUhBPrwryP816l2ETqOm4Ir37DLCxUfsktuIFdubLob/kXRmy4pq27p+IiOU
QvCWuhJELMeNYQ2KooiCPv38es4458RZsffKzDEUem/tL+vFy6nDfvbljPsy9T/DTQz6zFHH7YSO
wqKVjAdPJAuwtBjFSiw46qSw7C859KBwQEQykbf4mLbEzJo9f2DSZg9eLY4CJnNWjTLdIjOT6fEb
McVfLbCrCcGsU4I5jz8CmqzvTIlKDivQPwF35vBShbWJGS7Q9g6zQcAnQ4xIk16TjUkWtK9ONB/r
qvMbn9fkYQJ8ErX6CtiswrfHuTxmZYWYuMzpUedyas2vzuTGmVXOH+PPkQmUfp4ILMx/7nikqWmz
0QlAaGUgQ5xENRccw/k96qflavjH8QdZe91yxFh6Id6EH0/7JE95SGmy9Pp/g+wzsGQkDDx0iwZh
eMKfwyg3G2TN6jdC7dK5wD5nv08bC4rsQ0VYFcjPYKGSYfG0ZI4xbzRtcuFFO9NQAxb4jvoOO/lc
jwq33ikkeqbVGEIetx/ScvJSzn4XXNCXEbQPPrOiQxO6WTDgd6hVLHBEQVV+5zZjJhdEAIwjkT7g
QgQ0476OHy6AqMqCSi6uyGKRgycxJCj6+BzZQxCe3Su+T/hypJqkqE9UnomzvxXIP0Go416GFuEn
mwKRZGdGcbh+oYvNgVY/nBq8uQA4ns6NplmV/UR68iaMagLBPbhaVcYuW84VhC6U5844EJ7LL9gA
Cw1t9nJ8hh7N6WWSzZ7KPy/O1XJZLvv36L6sQ5nMmCfWLCIYDdYaU/FflhpgPcOcLCaFmgtiM2Wa
njx4QhlR3HlvQZAcAxwlomOWI57iFyckZW4e7yoxgGLhAnwDbPrTxoJoIZ8Z0aS+xO0HGPKzyfZ1
wYbtPjLye2hoXkcc95vLHcyIdyW5o1O8B+sO2KKeSyFyuDRfPkKc3oFGrBcDiQhNZblhJSQnFs8J
SyCTYeEW87N79gfBUmTxfLwnSMM57YFoD1xgQYLzTaYTglktlboYULYaBz9Tk31mttgwP/P3wSW9
l9osP1b2cKwhJFmCplKS7ciiUlydPCvxebDRT/rxZy+NVZ/ocIZ4XwFl4MAmZA3FJqzZLiebYsm1
UZmUrNP1Wz7EhqdjSucxCcElwMn603p+8wE+SGhk33QKn6CTuz1Yb45cA4ymx/NKXnRcUCYAv8X/
7LvUSWI8kbZ/nWCADbklufnI2WEpqp3PfjOvQLzmerJtjaeHz42d52w29pvOZzxF3NIuaEB8Wch/
Hd9z9z8OHjKwd3t0TQo7xh9puuaHZhnz6f0mnMHKtAQE6XvwYfDZky4Z9iIFGXT8GD8TKlYlgks4
RHcb+IX02oRVVmUwCyLz0WLwJ9S5+fuMEeL0qWk4kr2NYLPIrbvqbAlJwMBIHlb0CyTnyvtr6qvP
lreNV7PxrvMRHiOFcxM3G9W9Brr4m1uNm6Ryr+I7Nuc3J+eCKUAl6LCwTE4RGsXfXj9mkUwIUB33
oteOG1bkvg5teXI5MhZ9YWhH24H7YDr4BXKKmfNjo+59ehrVEUfwgxdwyYb3hZ+VATfDSpx0vKRw
lRQMTDqXhthlM2bxdHCQ8pOe09ucSXmsW6rNecSayS4z8rWjINIeY4H4gaxxbrOU4facPESa8dmR
JwW2sGX38eV1fnGHGIRaE6RlsH4ix9Qoc/8nGjwnUuGURw51UI2ag3X5+tfPzbx6md+WPJnPxqh2
zLCQFH5x9S9wXLxPoJkXzNumUgWDj1ceKU29Ye4WsYgG6xcBU4AS1sav3I+xB4ZlUAVabggHOjNL
2OTI3/zC1H3Mn2LoZwWwmz9mewNVsAAVkBhTiirBJkUbSySqYFpyddYeMciOfLrfeaMa6w4/e8eY
uEbsxZQ5F73nxmN+p6WXra+0wSJIkvBEtBbo/OmHuhNyxf9NlL8+iOHFFFHlT+8dDibqhEiDKOd/
BwM4laYASi6V3C5h4WCuWsBZz4L0Xn3ht87WGcMTZvfX5AvfVPGP0ylvDUMmUQ6srx+jx6GhQWR3
leGb8U+Ec3OsXq34SfzQda5zEOpAbKS6Mm9sWLF4ufkZrxOJBlfCAFvrPevcmm1KBqzCjm791q9A
caVgM24iVHFgFriqMdgKuNmsYIDxaEvufU/OvMUynlVrsaqr1nVBBQl//v0vTP9D2aJolHosOItP
OJF4sPkk38Yhfbjic5IHbuE/bBHJhLv5uxITU2cDnHu9mYZwHcGlw6Lo0r6y0zAvECsYnpjywRd5
gMEMZhcvQ8MbpLqn+g9zPfpjGw0YXJlaf+Pe6RtVh3LxPJCRQYUNB8/kRYw6dMxnTPMA/1c+B483
fQTfrErOCTcgZwvWeTV+7HSE1MBq/OIeVkiVYOzbShGpZLzsU5GRrZrASxInEtYQqwlV+7XvU+jp
9UkMNx47Ek9mXVpEKnHZH5OE+/HDvrkd7OHL6c3xREeK09kZ4kIiXSloM7hKGVzGzT8f8RjUyNiC
gr3318lvAaICDxdJiZ5cZzRA8byV6XlFyzRwN2ZqZZV7Z3JcElwMqJd3b+8bniEGSZmcbZJme51A
bDm8S+CbAi7jGY5YY53G5cHycUadPuRawXLwty8GC4WLmhmBbwmKV50jpZMiKeLL8JhcN7QPB/fa
HCy6uB6zGXR/m30fAj6UT4+R+Zz1eabOzHjnWbvKp4+t7ohbKT9q6wdQgotqL/7Be+N1GaDZex+w
kCHZ5uV/7XrWZ8QSTzDx9Ol/TtdIHpe7K4YTAoU/yYUPeknIeKTO+Rl5OY9n8CbWaiakj0eRLGuP
ahZ7jdgOghjjfKsSUaDGdEgN335XEzwkPHWAhzSuCNnGc954zAvJd9LQScw5s5M5HXDUoW/Dqbp4
RyWOuhtAihgTsEcjjeCpgaJBz9N6kHHvB14Wm/yrQKaKHXENXGzJFAZd7L2srThAqh3DD7pV54Fd
MsvDwY/fHNFlTGkvXQKQkDm0+RB3PMyMLdarJm55ZMgyAOgQg8zLIQ8LpgjEJxgF244JDbCHoQ55
gXF6hiq4A7PMDAXgOxNFT88wE0uKHGAXD5Z9EJQL0OEXkOUnWBRUFrXTmrJPwjE9J/foHL9Nlr7B
pHeo7+hrkPwceDrjPH0c2crOGV8OgCpiUg67nkVj+5oYPRMrNGqRLwpNxumpDp6xmZeMSmgqQL1I
PhX2VYZuMycZNfq4J4Im3Le9gkW+GR1hGrg2YhLt08+ReLYpXR9cCKSpQ02C4SVsIP5wjvog0OPv
Ekob27UAsllWWCMQSbHn9AA5MhZ7nsUezz9s+88qgyel1E38zR5kaF1PtfPk971CGOEqNMRYDCNN
sxgP3uXvlQwWz0kZKIjkgVNjzeKAQtClWiO/PJIGE56t+1zzZR9CMSAtfEXIN5a/HOSGqEj/j98J
3bJg3oQPvIBASoZUy9+AA68ckrfFdfuI6Hhpw2uGZljFf39f3U716i6bvwyMo111Jw6zyofZfstC
2UMR3zN6r5AQXxmA9j/wwgeTpmBA2uTpkxWWMa3YxaGMP+llwRfxFqASrnfVlFVY4HsqEQcQNoBL
rLIofhG1RBdi+66maskrcGn41jcPD8Nc43KnWGhq0R5d4BChUCBn+CE5lTamFl0wNv7j/OWhTaxB
Mli9oCASbS8FbUD9c3qXBG6Q3hGC1VExMotp6ffdnlf6aOvs8xJsZwe65/8OEDMUYfwEMEO2zxiq
FbjsSwwsjwqNFExnX24A8XKymKJeepujrO/e/Q2IGgt7NCQpBk879tkXzFObE8x/4WAMVF+bgO3+
g9Zz/7r4ptSlTt5hbwIpQwiOC2dm9KKfTOI8wkNaTpPBXBiqNZwXxMuNpRCWjdM/D6oEKe8TgOtq
V2u4RHg8EU+p/g0Cnb0S4pNQA2/ZpVfoQkFmPL0LsHOb3A60Ud0YEzwMnlYzfsxHk2rZm6nru+wM
Kcz05bTyy2nLnyMnzyHMjJyWqR711yJrU+hJtjqqvCGk9TOBHth+3Kuz1XnURZYmn8cZzwET6lTM
V3CgIDz0ZpHdzI/FT69ZWUOLCtRhkHGWhfkYNa3ds15LlqzTI7rPPhZXOp8MMgufDKw/9hSWuuNr
qVladK0N2c/Hsk8eJiBm8iDZx5AzYP/1b6KSyQ+QjXjJHPmI3mvYDYiPGb8lRxprx8ibVxGxDDYE
jiDg7JznCkH0hxpZiwnV6yNyWggCFrjVGyDjxhHB0vgAjY16s9dSf9h6LKgpXmm0+T060OCtSMA2
G5x7c/1qthlMzqt1vgw4D7pWTAGn8Lrv3muWZDVl/3ibZxRa7+mIE3NjdDS8FbZ8t6QNnYYA3pgh
SHui8dK99Qk1SbhALig5mfr5ac/JB76YXMtnTRWcCe6uAV0bl8qGxpX+CZ84ecqphAqAaMMo17AC
GxKvFmUYIZ/O6MhxyQxf2AoNPzeL7iJLkMBGNx8pBhgOiS9viue2mMGf/H2LfJEvvxy2GnwUBnef
aG3GtQfPgZAjkeizV5y3z8nJkoietwH8ePlPUmaoK5LtJbF/E9SoTDZc/fm0jjXuFMUo3OtxZAug
e7D4YAjibbbgPV6EukFej6LLHM0sURNIDljFWGavPu0AUMCsWVBfHhGSpD/X3gbwj2zobqokVYSy
hKF0JqxZF9KLN6DBf58jY/FUmSrxa3fOgJaTJ+SWoEJ/q6FLzbxXMG/IZP8LfEsHajNWG7eHSQsP
Mafrb/3geay2xGhVd/sZ3ydfpnaCtVbQYeXsuyUQqIgVNyetpPUuZr3XrPvx5iihwrkUa/4d8y4c
wBg2uZEhQJGHE0Y5/SjWaKIdei0ZJZBIt/0tufy9wxHU0hFAgXFu/PvTDbTbX6G1I0w16x1uO+4r
nsyRz3nc82l/YVHgkSQef+NMuOuA5ajuBSTV9i971Y9Zrth6HBggJht1wvDuV5zbCD1G6yIRXOaG
64lLquCD/rrNSoqfMGfQUkC+QFmaJU3v7jOr0T8ynNj36AP7wVLH2ctp8rPOqzrGUcKFoU/B/8Zf
98CtG40OamvUZNNMflwvGtmXSu1yfQHSD4FsuhOZG+aTKTTuFsVMcrSF5Nz8TVY0Qke1b2KeX3qf
lNUoeE+QNKLYBhkXyzwLw54Zgkw/ph28ep/0MS1Wb942qw+gfkMxIi7+LxlyhviV0WSjcacBbc7A
nIBC8ruVdjO9Ojm5TDz4SDW7mJ+2aY0XGFeMfnzc98RsIj4GAllTcoHJ7Yrjy1FdfxFkJI3TcpWC
pnHM2mSgZkP75ZFWQjkrOKrzGRg6Cqq5epRYjzCHfeHNGkDeJ3cGNIH9CT+hRA0Jl9stwzzBkcm/
Q+MTWDkC4lci3Cc3R0ieRmu8gTD3Mr/MDeXmQ/RU+anwD9XRomC/Yr7+x84+FzXg9jXpofTfrL5R
HTR/6Pa7eeWQjlG5xd+FiE136O9ZJT32qPE5g1i0BmMBu7EhWG32QDfQG9PpyKKm884OQ/nYVWYF
oMJChRRJNkdeqnI1ynDkn+nNgdWo/x7HdvevoUIH2yVj9jT0KnR2nNeM8biEUCRoCwGb8PSbvYxY
xcbSMAE2aJCrrFtIkJvPHUrjlk+iGX/gXS72N5TX8vruxi2wu8WICInF7obiqESpibqZ4ZkL5Gex
nX+NdSESOATcK85uoSWNztH6YtsKOg0GO3QaVFDMaULlNuS4vntrIa58srO6tz3q/xmWY+hl0PxE
W/P3+kjP0hGzBnnL4WYBfQzh8QVnzsccGNl6iDAwDyWQCZjYz5yvl+HbRkdkqom6IjUubW11TxS4
nubM+2m9avhI1LlHw+10eOqbavawTnVaZffj468NcXfCnJFrENMasMLBtrzMV5Rp+w8EkBGHhzoL
XlYu4D4N3UFpv3Ych82qP33Zr7Ck3tHgo4SRpMqVzZZzBEoD4IPvJ72wZdr7MwGltZgNeKA6W5Rq
KU6/QkwwQLIEaAX77SPbDpBtqOnTgjeew4g5PRrLwIU+u+KP1MjwSpmuy8PL4Qs+RVliQm4xEx3P
WEtqPElUXBRuc3qCAwOn+z2/DNYtm5LufPjv1OFe2W+YEqTwmd3Hl+PlXyMs51MPaZISc+dyllTL
h2bfdh8t2mxCaaqQNYv+sjbu+27Na4flKD/CI48mUC9nHucjbhDk8K/Zm2Xbf6tTinIZOC6h5AAH
APMxu9oDGb4VBSS6MKE2EgyUMGGSGZyBJQIu8Xb9DbkMSnf7jFof3yaTWg/4oouLdZsgAmPB4+pl
5WH30pYdjbhGT7zN4gE1O7ezRyc+fIQ4A18R7lJBwGqUkrW4PgD6UI9iD2KbHlLRtUFwcefrRi6g
MWCeYNqnF+9E1Lkvz5DYpQoxn5UxPOl/HUp+uNVVsb4l+Vzi+I4lYgQbXCr2mYObTaD/R8Y6Q044
nDZElvC7CLRRAKe1c94OVpeJDC9yC36znxSpGUmcgJmw3xez1ShNdfpD1HuoyzoXHTsEWRu+d/cj
KvSPOwSGcZk/0M6V89qVLOZ2UKRHwN6zRsd8n4PUg/FwTSPSfkUSh/bFY4+F2nXy4I0XlQEZENnL
xxLYAlQLUG/WK6gm5LXpww1lLPHQ0+Y7eJ7O22fNkXqluuwSaWjvsV30EWwlktvklnSSApW+go1b
R297kFULsoK+C4IJs8b5TT5fpw0qlUah3XcKYR29ZowWFHOsXtuv/ebU1qJRJNwPgHMIalsEN6Gc
2B4AxKFvQTKP8LAKZzRbFjvIIOPYw4FkIpC0TTP1QvbOO8wMaLUyxa6CARYf+T+TRkar+bI1TrBj
J23dGpg/2VTQK7XBoq8Jb1l6d7NscMQLR/MiTwAzu6GzsHmjNda4iBZXdisjlQ+Yj1BGUgTt5D1H
nlUE1cvWAXf4De9e58YxxC4umn/eKYS9bMo5FofjyJxOu5c5nSm2AnlkEQHhzWaFTe5FQRS7u+lb
9OC1IfJGE43CU/e4Koy6hOVCqq8br3rMyBct5XTiKj6R9D62Nbz9MiLhB5axAgifoIjCyoILOjwz
ePxluG9MIK/on9NOgfdf5GG8bhbCkjYaC7DSDF7JdRWkGD1Wb9vCfWUIJxtNj2jIhUE7C9PxLwkt
y8TMRo5ABPiLCvE6u83w9oH74Ygza1xgmYS+movf8wa+ZWXD5TwP3znaQd3LmIqslEyA8WWC29Fa
HQ7vjWGGi56H1fiDHGIiRDRhj5tn0uvclDsgl4SK4jjAQyE8nXy5YTjWDGu18HCyS/T88ZnAVxYg
0RjNw9QMttt1y3uDyAXYXsHPggpsfvoaH+HG2M4rgZLoxnl93nOxPo05tAcZGhgm4q0nfjrCJF0L
xXDomZzCNn4GjHj49L0Q624DvkrFpv3BYLsx5up2Kwbq9uV9VKdFahnPhYkcICs9AC7uhc79BDGZ
ov7gj/eFsH3I+MLimHkjnYcWL4IFDIBHHmWIx61vIhnDmvawFpLL/o1YGsnQxVwI33Txi26AY/Di
2O/xkGkuJUa30twvo012N5YEimiVzUVgtujk7SWKeF51wqZmD9JhkBkH+L0uWhhjOmJQJntvLrz6
QkyhgzugqIn0ZGiwXJx1NyJGfbV+GHzK7NIe6rOKXyEt3TSDlaXNdEp+yGiCPsSDqvLz+AdzZoI+
8LOBnL2NGx8ML56dkUdmnPixIZljXRKgdiT1AB5HJzmAbJzfvW2WeR5Nn9MTv/9jW6HzPDQLnZw1
kXbqDkLjqMXQlT1jybgWe6anSNgx+bFgz8jGaOFRiUUQqRMdDw1aakTaJKQwaxDMUe4uaA/5/w2s
iI5tfFjeks0SE2t8j2OCGVDDZUHMgIcddTRe8p6sefq3cT61mVuyNO1PrVRAU8ZcvIVkNbDxZzTu
0kk05hskKSUgPNW0+NJzn3neWOAqf4MnIU81Fis2FX9MpsXhcDcxftNrqacDzi/AB2J/3/7oUPKg
3OcnzLhPCU2Oh2cKDzv6OUS4oLnGQOfr2aIJyB5/nOtmu2NmTzLCJKIGSfEdVycPaeAB2fGvCpPj
a8nZVeiGd3pmypVV5cSXxflGCFyb8pBrWY4yke4jZ1U7aZg24zjGIFrMlgpNxsGvj5C+MyO8vKgC
GZuDeZVhCeB5qCzTjh5EFdhkOcQkqAh/Lamdl0UU63ubH6dGgWcygHTEgNE5VFWE8EzJ3iHPZ06h
y9AyXJsQGC82XD0S54iNS5QfXkyw8iQd+Z4p8eKCI9iop3kDRWTZUui1JpPGOFIVQYDHv7QpuFL/
2ZIeQ5EVZAtPeZuYtohIg5Ehu5JopalRRED2zxEjUxQQHEiCrcJLim0gjgzSdHo0jlOFQiE4xPHu
Hm4oo+xaCyk6hYoeE65BbIJsP9vJEJ+nUyNxj0RzKQKVetpwxvdfHg86TStqKuJk+jK1AHGJApko
4jL4qQ65EaPa+SI6jjG65zfCaP0hkmRHQDY1tWgfMycWEL/VSPw1VIsCYJ8tFZT5MNq+HdgjxsOX
obHHHm6ztkaSiorn8jPzuD5B7iQ/cio2+AlIOvDoqqH4oQ5hntDDn80P+o93RJjqtuVSFzZGcZNi
prPBPHsY5XRgDoOiUpaK9DPttuzZZ/SCcfM1lLM1EfrWwfQqmqyoZZEQD8GDo/knXheFS3kCJHhz
+GFZI/+HX7Wynsgfr0J4nRakisH146bPwx9HQG1+fskX78ee9D2OYZUW0i0FKpYKWkDve8DllxHk
WIby9Dr+4AMMKcFpiHXtkdpZhoLtYGaG5hVkEFjC+IomYtoCx603IJY3g9p6JL4EBeuQ/SUZguYv
HVpfjMMTlRgiYhKWlH2uC5h374MauVvShObkWUeYdF/kZ1KU2TMhyCJRmKJCmh9R26OZyOPCv63u
hB/3Fn0Uybxm0iHHix5/FvcpKHSP6A2UNMWM2+rbI5AWlmhAngtiuLB0iEI8fW2Z1gYN7BLMGhkf
Imqb0hA4FNPSKVNP2ZRMOtAujk7mFCUbwLTUC6xHsRo3iIj8K5HNP3tyM6/Q+GWoZDh0oHASuJfW
57EifoxBH/7OfTtrSJehecEH4MTlAmUGUevXoz4ZiHzWRwgT3g8Vz70jPTAoSfUaD1cPpBAtx/9c
QXTxsEFAIkfzl8eIk5FT6vyTeQgyE2OWj0qRvY0R3YyHno408sx1JBSduNbClgiBiMasDCSFIY/R
cf4M5RkT4ur7NZW/t5nFVxyivI4AJfysxAezF/5T3aKQnTTQzbxNPuKWhjkoatd85zw/QqMgFkRB
hlzR295Bpia3u7kUOP4LTlT2N1vCGKfIE/d4Z+aV8FC1k6tIfBEmGhgUuwy2buMN2Ug/Zi/dXn1E
B8AbH5t7Ygx5d/dQRBQWJW81uDV/nr0miJUISbsJyA2pfHzOcAL8VVhCIUgVaGk/uM7ojDV+O9hj
FBeiUVQTcVBUCCV7li//jeBFCl+4r8TiLX2tEb8Q/DdeT6Geiie/6cta8hyYqg9UchCCVuwPY826
XkwPr5eY9cTHKVGNogbVRMQINGhJkd1t/haX+HyjQqU2DnKy4CL805eIyr0bmNrb4KQYBGzeS6zA
dgHYRZwCFoevK/w+utvjOP2SQMvfFWAP5B+uWcoQgUDCVPZmXC2eC8m8Ab4sftRNQ/WsdPOkmheY
ljbEoogpBw4INcVjLJ6Wft9seMBOr9PLPqDLsdcwm+gIRXDLGdMqbtJJn5+A/9JlfIq4v7XxDU4F
bXN82/HJP2xqMfCbAa2VaNggG+0ens1LOoyxmnWrYtHaQ7Odq45GUCbwnsiTfy3ePLNYp2yEGULY
BaTGM7EVYLcQMzxJwumNaesFWAebdGDux2xH/AyC5dX+HjFDFqqdGr62cUxS5D7MjSRK2sCjDdT5
2yv4Qljp1HXp3sIOswBOdWyaJQo8Dk2Toxn1RFhgZZkO3MuiT9zMAnseODDTPOY8sZdkPfReVweM
m6wRQjcRnqBy5z/wBs30AQAT9h12l9PArCLBXGope3Fa81HRmayLn5dkqG7CUNubdQwZuyp3ggg7
1/fQbPvee/+78VeAjDGNRi80PZy05Vbouegl8pRYXbNigTcnG8aBASp0j9thPkiFvgmCbpnzFGAo
sjSmmX5K6y2xkkFy20ruhbZOBIJnYKNiiWAnd9HM+blN4uEbSziUJuMi0jFXo4RdTbFQoG5CFXvz
uS3fKAcr9FE84TDS8Aruh+XG/q0RcdlKqrhAKAy8tIKRY9AXPEQOqD7iH+At4XFTQnSHuHMUFPku
pWvEjaBrbuY5egdMe/DUGmqInicFz21DKBhAEf5BtFjecHza3reS9Tt9TgK+vjMuAi7xIGP8eu/4
fzgvrjQ/YsbKGNvHCjTRmQ7pPhpPyDgcCrwgZSKcS/3pbzKcK38yvb/ucC65RSwTsusTKC87XW31
VgPFvB/K2ipzW17dtg0iTEaZ0gFkGmW/UTA49KLyWFkKpS8CjrJ7wSVoQ76IIatsWOGTz2cU+CRs
yb/DdSevobtddhWhEEAyEJz3v3Wmooxn/5w8Q32KsMpTuDqIyrh4ubBM3riCn7vBCQaIj/aBBk0o
vSEm0M6hValMtQPmrsDtIuza4fILGo4JJeUpo1LbHzqsISAQTh3VxGveAhpeiPnEJQGvdwQs18kW
Ml4zaUmzHWiowA31zmBvd0q/l/Sx0+1LX8EBUiKVDPWnsVhwFYY3poERp7rwPV+cG9hVP0FwEtIV
zLTWugQ587KYDDG08Snby6oIH9k1/WT3wzl8p2RGq1z/D6t1f1G1rZHkr7r9mzWemNRo6Ep/KJKR
WaNRSxal2ygG62iRaZNufd5p/g3poTDkAPWhpe9N9KkgDiTaPN7uLW3xJ+wGIVXWpMJ12W92iwer
btVECurMp3v+4y4e0C7aE229FDG6nfVgQpzW/pm8XWxIfbiKAZox+y0qBBpaSJC+gkeFH6IPyX62
R6ST04w22qNvFIqkUfxC0g+AlIIg/vYFaGwRPVYsBcofgBpK6z5gSJfkfkNezeqzYulorT42Ibhc
oJLu8JreeZ4nr4FbtRaSIgkKOb71/WKh1E6FYPxBe2CzBvAdZKVsSnil2H5G/UWu2MjvpT8Or9fX
654er+JdHhjWYz9gFRmB46l91WiAgGk8XbJRsHH9kLXCIaIp476bkf12R/WDOUQJrw9P2hFcxcQ0
R8n4ssGbcoRIJcvFakggr7YBJCGigNgBTtwi+ymGvnuBWRyx1YTqyLwfP3RF+C/vl2w6oIDbDoK1
/vhfjQB3CubZJ0wNmSLAz8YCkzon2uQyNMv0MYZlWTaI/184F/leUQdzjszPCfIwTpH3yFILC3wO
VPK5Q0VFhodu/5I8elzsghXrjNSAcnB+Rf5FLqTB5I5yQ+iMVZRfh8bla/G/YEP8QlAINSIVLNYZ
ECi2v7uN8hzpNboNiLo442Rb4SigjiLRfM2vrc+KnnF+LTjjwxCkD8bsm7bLV1AxXZdBCT+n2gMe
iwAhPf2cVNjVzo+RkJGDf1KzFYKQqc35OCjoe5rNcRY+9t/gebMoViZcwRgA9oO6cy3N725FSBBs
lRDmNiQZgNC3nAUIzIiI4G7jFYd0HtfzKxszz2jccckIdljIn0Hn8IWQ/BXovEV3qOx39omHnDqz
DhUlErAjhiJNtx4NxUvuYKuHrDQwci9CROlKw2vk57I/oFBkovFtEfnRp61ZjonaHSLO+mEv+wJd
niejm60nOffy10HeRlWbTkrryBxs6XZ4BL8t3ip0HzyaiQzxMRqPkMrzJnNyVQnXvyLtHvzNfJK8
Nqf+yH9RhwPRgjALcIGKWwTR+H506iI2Hi1abhdsMsQQ0qrWrP4q335HWAKlVTHBMfEQzT/eD6vy
8XKU1x9cL5N3QMeN/SusCqtyMEoUVyktwG0FzO9lNNyYsIhouwB7xuJd3OEL8drs4olgAj51IdVZ
jlD+w1B48hP2HPIKI7mMhQ/L23CnoIu1XhMEhptV6UEAWeSxldMX+QMISRHvjJFTsK5dV3fqGqLe
qUVo8OCyfXoMjd/pb52P9ZirFGzd4F26u4M1ytOzZInlDVkX+AeVn76YW6UlUCc8KSADUjsLMhdd
DMNML2rT7my9OelB+W0CI1hy10+UgwG89GbFx6kWJrfDT3ygGBGQOPNMQRi8QkIfVuQanjS0yWUK
teSDO2Guo9R2cxIOI74lRADRN9i4mvNOH1gK8fn2nG7CuenQkk5Lj0GoRkfF+D+vEH/I191X3F90
5Ix+qFun7Q7oa4Aam2cSpwWUN/XtlAh1aBwfFqoNT4SmtATNayF6SU7gRBQjACRa9EOmj2SAaYxK
omv8ejnC3lH7CMWLuzWIukyOJLAXlsTVG31lbhOavcB9GQxt5e69v5Bo6qQcQz6hTO5xwjVpNwev
P+Abxnj7mwDLUwaCj/MS0jzI8RF12FYEaD2gqtl67/pLJUTTwLL0I/foh+IhVXZ8Y07n6CJ6VO97
aOaN4Tp58EOQonP67X/7ljP5Jv5qbtfJaFElJSK7nMbr1j7freFWdiCr3mifCCntLCoplq376Y1v
T/PCMpWbtIZcbzYnNz4c6eJdYyw4H1N1YJlZBmA2WZveHKxY7Gl4p4vs7aiWAMw1u2nNFvylYS4R
STIVym5gvQ5Uz+c/PwG4i/ghx181UGHAex7P1FcZq6hAIYKeLgKYYcwZU/B18tXi5xpsGRR+6FyL
iQYw1s42tJdTrieoXPli334iNeJyhE9Cqs/BS86kVnv3CGhMEDMIXfC3bG4OwEQ5NNEE33h4FT5n
PfyRs9O5Q8RAP2TKqIK/M4wd9pC5kTGD8hlnOMP2hKmRDQoz9Zq96YUDNkMmaEtCHwR6N53j6QOy
8OJlGQ7+Ch8RGhY8vlbrvCUhhjDHYEMj/PS+FaMWuovpxQWSqNH69qjnfdGU2MTV+p4KLr6aDZ0v
LLyOD5QkPlhFb5C2yZCkBFTaG9Z5oSnsQQ4j++6JQ0O2f0E3JTs+/SBsvDJTk0aJWLbakvAJ5sqe
ChrTnzV/v2P3p3ilcMFcAjx2eDxgs9go+D8sJb3ohIw1EGLBbnzLfhJvqtAPDlkGMV2wRaFkiFn+
iVIWij/xDMM/HiDTX1gRbuh3z5N29bEZ/zF8aTaGEbJ1hCQVMi0T/8hmiiZWRQ2CdAk9A5cs03nE
Q8aYgd2BrxAQ552MxFHrDKYk/wcjZMII/tZ52CbYYHy2QjDu+sh+zcmFJW6mKObroJ6+8Hdoc8pA
HEHzHu2VnJ+SZsxbZ5QWk+dalnFMq35pbssYP3dhV1n6xZTM2vyc0SCIyLL0IOygaTAHLQZzNHnI
LHFVRsruN4ZbxcPfjK/OmwNBkMG5zdLCf2xRbBI1Y9fxbVL5m4SoFmTeDNEB0y3JTUKcuYWnG3/m
+cfiDzaCa+/vLinqfdxG7pBHinJyTlms+QmCK2Fg1bbF+ooSIMhjwhpMHwvZDeKH/CDABx5TsqCC
UWFyMZboxQE4vSsjartTQvAjApVxnIr6I5G4BO900PzLEbEbgJxG+BRlanxHiAIIauwTCJlegYTR
xpiCQkWK2wNll12m3s64ZHUoZRiCkKU/jU14sWu0iQ8RpLUGKWAPtto9xd2I+p/rbk70Uf972Ngc
D/RTMQ6KIa4+3jKSL6QdQq0vmsfCQbT6GFdJTXuVC0B1/asqU15+dft57BDdIwoETdpdjyzgLcYH
7B811hQl/L5gLPOj+OPonF7mG6sf+rwlD3D0waH9BGAX0IGUvmnPuVGPYWpLiczRP8YmjneiANkb
oTbx0Zbo29FtDT+OwDSMglUCH8Ax7fPuSTg8Ncy+T4/41dXA0rzbUeTCKlN81ToGw4915VxsTxKH
5ABL+HXRT8OeU+14jAfWbSnioh77IsPIs0Mth630SBrZihkMwwKDGZzk2SqEs1SGDy9T4QbSmATs
4c/BdGIWjGBQsqGyQ5Ljk4cgTpX9CxIArFwzY8W77YmaSiSPxFUq3H4xuxB4zU4BefBKjixUHdyq
yAP5O/kvqbDWZ/yz7vVmAg8/kTWgh5tfE85zEK/l4yg8N4Zc20VuSjSGYlHZvbkpsQYEDHoAATEf
D3JQIdJU5x3gQDt7ZYRFMPZAzmtrxrQYS8qUhQXhoPAYIoq1cGXj+QCBAjDq85YzLIsMBzQGaKOH
5L/nMFPMyHEF+3+42jDFCJcK8N9ipXPDsRYj8929A/3vkWoH5HwIer7QM1SxF/+xdF7LqqJbFH4i
q0wYbslZEAX0xnKpgDmgoj59f3NXV1ed7j69VxD+MOeYI9DL0oqIchrqiftZA2Yzaxxyr4/9+A7w
CJGBqSc7NnSP8CZRvDDGIHaORT+Ab47E0gLsJA+Z/ltbYcSxRvxuX3f1vGKGKi5anXkzu5tvTMpe
NkO7TcuIhFH51sr50crqWR+2DQSATbHFQm62xCvSw4mO26HUxY5hHw5cSlv36XQNGKP4YsB5oUjA
fQmxadeO2ysGjCuPPuMZVEHLe2NFyLR/XJyMLmmvHVaX8aORh/96NhdsdsqKoBe3N/0ZRMMWCmRg
UUjxT3h7e61LDY1kbcH9Qura9uzjYCSEl6CyOFpKXkT1J0cyvAjeUTsT/dwhHQfY9dNQtbDrhhNg
dmcXu2chw5kx6cjQ7Ht18lvKroM1hSfYGGdJxNwEu/IBUaMiSUNlSiFPsvrsnO3h2PYAUw9qthZ1
+CHALwJTGkloNlgNPQwPR55Y9xzhpl3NFZZTg+wzYecc4CRgDYa+Tvg9GLzMma5rUHDSD2fSO+xj
dYpBGXyIBO3KP8iXMHZcNbRLXJoDaLhIPYdzKHv2CaceCy5kMk5ff3d6OjQk0/Jv9NBGYWs79mGF
ghzX5kHybLUBR7AYBXeAt9CIM94gsPXGr9rOoDKD7dyNGpOmH1VLo1026NjUvd1FUw9Txzq5vYvW
YeqN7zVn7PRKh8cehIa290uE2ahoSNDDqYC7rQ1jqzK6sDhpAk06cJURpwP8R2s4X9PhBpQboMhk
KbLztxDj45Owi/ZTCdf86DUuIe+sbQzFyGQ82U/fs7575AyYrVhclASwNFFzO3cEVZ+g29Ko7G8x
7DG4/1jFAEo5fXrjvXGKyvCYngEz9pPeRz1ubphwnCcrkFMFC82x/UoVKmyOHD29MuIdcPXA/De+
szGkmk7AtLv2e0gKGiC12mfYqr13VxNgDg0iHPEfujph8FZAOFghHdO7YaMeMHkO4vuIDiYaYPEN
XkmZlp75jnzJCyRJjPn32T4BLAWtqpZ0C27tDK098RaV1/aoPODRt+yLA7GD29uo/LrgHyhY4RTj
FXDyL86gaHkJtxOjAQy6jX8GzvGTZ/SBf4JzQHzGUBLkG/IHCFD5x6pQWwOdpEB8T54WF/ikAhnn
tLKuX+MBfwo5gHufkkHj1QEzvJ/29N8YfG95sJ3oAV5MPo5JSi4Ts8nT39sja7+m4PYw0KSteRlP
kvS+EW3fFGPJCWl35JESiKUTaHS3sTnwe7i/AKvpZwO2UHgjUmAVt93hhEge/efhj47BST9+Aw7S
zsWXTT/oL9EYQgjoxkAxIB6Pl9Mjjg+d0wX3rnMKDlZPn8kqxewET5i+sniR+wXYTS3EBclQEAEt
sBt+DJ8uUchqQz10hLg0UscwuRGqCMrKK/0RYvSxVoD08LP4nitY8OUUbjxUTMoFi+8D09bG3C4v
tREnEjBlg682fHhuPbRsalrNRuDgpvcjUn2UI6vorW9gtjNouixe7tQTsCN+k8zJhCfIMU5UFO/i
8YOTyWBPf06h0liPKGf+Z0Etuk96Y/Qaz/RNSbTlLvhpX0bRhDYoekMT2sdn8MwMwnrDbzxHHftI
iQA+OuY7AZcS1dpxALRyciugFVPAfWctdw/tgSwv91mryRW76rSZgTm+zy6gAOvbKkrq61osMw/B
FdL4miWAEWZpQuhv0al3M+KCMIGDODBEJUWRS1shyjidsh40iNbGHqt5eaJ3zvvAlBcTrIRN+6Ai
xG6NvLdI8Lo9TsTKnFq2weimST8mPPrXtuWOzG4t4OvXBc0OhptGw4eSmciLvua2q4J/hDR+Di4S
GuXnaqps3wtONwVfDlC+PR/c1L/ZOGLaJEgIUyjkTi6lbRcsDcdBqKvfSU8hdwQlOFccEcQv3Twv
y/j0ZJSnYM0qc6OPNbTE2YHmZVoAJCxhbVNYoBL5TBVDwZKvwrsKl/E5o8vV4myR7zMbgjTMq4QB
M5NTiZhgAUXtJ+pOWN84CLSsYQpd1jrmT/wnFh8NfRz7gV6COJaV3jfG5nvy4MmyGo4GcdjmY3FY
HO13MsToHb76kQmVAjD/pTARfeiiZ3EJ9XdUk0RXkXJ1JOuXSEwVM3FMZU24RtgksIhRtEQwsNeM
/7Cq1Xowyj0OMcO5W7uy4VMC0tlrWnggBH8FDwyEGw6rKEbayHDYJ0+U7MximF77v/Dzt0dHdnM7
eBennxSy0C+9rDcM3/EIHM0Us++2DUWAi91LP0xpbiC+8gont4C0Ao+mOR9gS9KmG7Rqghpvf2/v
GFzwnQupLXDehODaV7OVyiVYG4j/VfEd3H5tfuCB6/AccYZRhUFkfGH37WSf8LPrw/OG5tbCda2j
d0FG7hYILdRwxk0AZpXbdxpnZfTDUgenWRAfsUW043iN8Yggo2v4BMhojhIQkSnmNlxbs4NWhpXD
6IzplaqYY+o2eC1vJFtS0/WLD06jKHKgJPXllsdvVjQIbWP7m3zouhGl6O2wbd38D4yXQvQrCojk
DwcbbFUm44gGDimG6PAYU9o/0E6nHdWUptuHN4rG5GvAYSB7FjfK6eLIdWE+QyjNhHKYHRuV4OwN
f7l2Gv3u741n9IWXjh8PwiNefmk+pvIYR4ilVzZuUG43l2W5Nyri4arJzxvDECFsEwsguUhQ4XQQ
9tVHMG6C1jFBMB/rJ0ibebZlulMy+YeMkB0SRA/O/Y1ilydB+BuE9WvlfaBJEidOq9yi9PbuaEpF
Af6b3ryVM5ituF3f4W/XxmuVptsEyO6VJrUzQbnXGcOUCrxFV+zXkaAsgUFr/ch8v4yJ3jywEnCq
0G6M/AczpvZ3/FjogJ2UGzGgGwNRwZ1wCvLs0ePlbBGvEzJX30qZtaCUVUcpqfR9xkI3W4xza3wn
e5xqZ4r/USinG0+Wpy1tat8bhaJ/Vywf71TSlj42ALMqnw+vv0nHqvPNUDusO1SW2ZGoxpuBMhlx
vWLhvisCIYB6kzkPVHQMOLR7XHM6HMXqBiUZP/IFSNm322hABtY33aK3hiXyBxN8d/0TmnEzee3V
/mzvHGzkelNcV9pgNbVfeZx4RPXRQMoZyzXPCi31D1adU7oiQFr582AuI+fE0ejcbK6Hq0OfHXXW
X2dvCjowsA2FdzoZTHiXAJW33WWH9QZ6SP1qRk/7HFQF82ETwSlnO6cmIgnI+xq8jgWjCBrL5E2k
0YBaoB3QtAMM/wgUbImTQrTCGhQDXOyWV4Fgc6hC3wFfVU6IFKVSqdEyMNX/mddwhHcjBRa228aY
tFhmlOQIaaOYSOq0Xpd8QCy91opbb5/BtucAFuII+zOHe20rysqvg4kaEwwjI/8SoymEjIwoKJzg
6ug1lAD7xlz3G2EJQBOE2aH6Exe/87/Srx/vvTH3+YN7lHRg4EiMjdhZe7gjzzV/R8VVBWc89oHO
4HZgQqchi9J+lbbh4OO7k83gIjNOkQDhdCneFog+TRpcdAzwoWEj2/jbTlBSUkGfU2ZfJyd9WC2c
u2O3zM+6WPJ4beQLSPQpvpuitI9eD0C39L7rjomboMlZ3LKFSn9xtucEXLWtk7sjgeLvNeZc58VZ
JIq1regDK0WNs6OWzE7SF3FXMTAFjgMWRRfTty6zCU4TEqlAR3Q3Rl6ZtdcYl9OalhzkYxzungg2
ECWCsFEcAu5t5Vc7QLL44idz7AJlr1gxqOISzBItlK80yg3VFaB6tJpWy/YdXsilVLPjVXv8Xf0G
63UXZiKDlIq0iOH2rHACKW5JATJ7UQiAr2rFhWb5ZY+YCkqcL0Z44JBISZglMaXhidKSoSgFQGHh
8yWOAu2IEwwzVuq66DH/BLimIvXBR5EL5R+7RkybhFLSh53vt6Pp2IQswKvv4/GHlG5Nzw1LxIeL
hAYHWEI/41Td9uQ24qedO3gMjMWzQhA7RJE94HxCHYQ200WecAigWnPOuC8PxQIt5oO8OU4atsMG
13RMPWOMm6ZiTQ0t3v+hM0pBd0qqqM42riFboK2BhuF8mMJfbeoQrMiiHz5Ts59zxBte+TdJh1Bf
HBwy3JFH0Z+IehhvZftrPAFj4zsF6MPka7WSJkTA/bRxVxdEx8JI3wPPzlfJKaTYiMVn52UP1X5x
p7qWIQoxJt8sViguumtmCYYwloYQ0wDbEF7no6Jkb8QYfMXIZTCm0ns+D4dxGb5uk49VJ/2s6z1x
UXKY7DBZu9sNDqc1cWDSKyIuYLKHOfoKicx5MspwxrHZqABqT4st2km/gLLv6Q1zSCH6ymxZgU/x
oStcod3nPVvVnBsb10SihQAx0TSerDam5Lw8gbypJ3EixMIxupj7ZY2puTwyBnbYw+GeGnXDEd06
PzF4YjLTgns7xlfpskmyK+cLdw9aqzlzsvFCQchbqsErgGaGAQYfm14XDADBQVpdGKykDbSgIz5H
d3Ao7rXtOevMOhhGxTCG/i0eSqrbNsUS3G0ylJV6F4pPep6SWBofKbomt2S1oMYVbLOjXmbDvCxY
eCCvEQ8UChPPrLgEq+kRhM5s3IH1ChsmYRb+awhxFg2ivvVTze5i2gcbyuvSFghZu8It84F/822K
D6vG8BxvFU3p4wyJJ6C++mNn3xPqD9Jwtm/EGYr5svrpe0Z2EWcgC5KjirGR+d7r7Qvz9it2ycfN
KLsn3b8z+DziJACBcdJ1r3ZvcvIP2rwSY2bE+hBlSrXSM5HziT7qzESP01jsjDAn9wDcGPePqcSA
XwGAACKHEX07BqmEq91oIx/0iCDPGMTVapUrkBpAN2kP5si7TTKTQIbz3/I+OcNGEsUTYgI9aCze
yB02irpFLfDG/A8Ukz+9sgZwse0royGDI5YrBrLZEzBLzvUmHVnY70XxdcJonj4H5bih5E/nSDpo
T28Xlw3qOLNmfoSgQk9gg+Dh8LEY5srOxOgatOsvtDa7BQ4TFu0RS/aPpeUctn2tVRmnhRRcAPRp
HxZV1CfVrO2O3O702SK1AKseqlVGcGjzqwUXDmURwnEHpZ3TndYZDNPorPcpeFe8OVT1MuZsgZt9
uB9Z48ijt3XRQd7JOYxc8eI8CRWvfGlhdFpQ7m8MCdIRVWmk0NIi1v8nMUW7pL6XNdEDo/xpYITj
VVRLZVR5Ywyp9rorxcRYahHEinqMlxwWq7/gZp3mR3XIXzFAc4cV91Czh/2xT4zQPuo+EPfIr6mk
lV0AFVp8FS6KLFt42A3sEn5xsjNm3NEm4yyCIts4IL3NcjqiQ4VXZl8ByBalTnefMh4ExcS1loXB
RxPvTPNrnRzGnKV3iA5ON25N6p/cB5yjpzdaYtoQoT5pAyypo1Ja7e9Q88Y2ak+mYjM2M9A1OG1/
CquS/VQyCr8QNDLWDk/9C8pYW9+22XeOB/16MFbor7TL33logAUWP45DqJANFwf814v340LsCg/P
GP0p2AT+4m9O36viSsIsXajFmFAdnWGsxBAKo5brD6cl/C1GmfhAaPt5nzEDfiXaE6t42khJ6ODb
AJ0Z1RzUdBIOjQVCMgAw0FxHOFz49D9xg+HwoWpgz0NOFgnlrMZFjKtLDoC9+dSIMzBxccMKobFu
5tfAijj4J4pHSd8JZLzVVTn88B5AmHh/qhAS90tA2+vf0wTRUzHt8O5Wn1U4TH4TKC8YDdEtNF4v
qmBEzEXZ+NaHqC1gGWkYK1AidUHkVSWBCI2xxYBfo87a3g9cCVagdsG6mhOIugGzqeQAPeVnHQb6
KEJHxzps7Pqv8Z7LJ4pMYX8QXISchGEyzDXCwGvqapXqkgEgtkR7jpR/QK15z24aDk89Cz5mCAB1
W7eIbrmbmPkh3JBuG1zI3Gu9EMdh6mAs3Gc0dub8YRwy4Nr86D/spyeS8l8Av1utodpQg/+oyd9k
k9ERcIDd3CfmWsbIwDrAXGMW42UjOsWndYjPXWypRozsPoBozNUw+8WJBmHpP0IoRDiRLzM9sBhr
sZa/BVWVQf3AL27h2oiqLRV2xPaIzY1Afxgt6PiEQk3YU+piSm20pOD9Y76D8K0kSUWMoohD1U9A
A7KxngBXbwBTiDMtmcWKmxYLigt/zxx9bD3Dymu5FVUVNwXkbBwpHyYMuD6F5YtfFM4l4mhmiFQI
Y3MEwdqhuuCN8Tj3PFEcVOG5o1LnLboHWKTGk4OPye6UYqthimUfPH4SnBtoGTgAHicyhoJ0glVW
e/b1sXXvLQ7Lln9kz+Jmwewbf1WL2FJ9tBEfeylZWDdYG7Qm/dDT805+VtMxi/dhuazt0HjH6/ea
jGcUGVHBdVWgqCLZ1AtM0uCWAYlTeno5RhQbJEKVepyK/TGVBOPl5eqMBWntjK3Ffj9FpMO4WXwJ
EKdL/OSFt/aw5g3qD/Eue6JJRrQKBQp0ztjDuBd7/rHe66lI4rJeQIiX4QIsrJ6qWwAzAD5N2zYm
ZHDhYIyYFDtMoMUnRvV3yvSt7lYEWxIfWjT2lpRKwZr45VmJJ6xpGAuqRlYieFV9FtCCCGmuqwMT
SJEzU9s6OcpYEZHlqVeA0qsweR4a1WQBByC2NQJ8CRQdGzNubYfewlxoQA4MthNqoHWIuIQT07Of
ZgsVFEeA5nlPPWdwhyjm5K48rDX3ZnzDIhkyWNwR9hDj3cXKXoTzhFgmyg+NUSPh3/PHPJmPTD4J
VSV1Lo59ZMxc3HFErhbid/mlDsZcvNiQ+31U8EEQwr+igCdraJk/nUkIboSKyMBMHtHTfiAuEoxd
PjzvyofUZPAR7+Qz2EksnIWj6v3MnPhWPb5ZCamIxZYczS22MuhZMHZOPCTD3MYsVPO8ZwwjIzXo
QD/mB78ILSTA3pRrQMG2t7qakDCgSdyoQX/qFhzg6TYw4Xh/2wu+f7NTNtDJJh8b0xWjkF9oTUnF
cM878kycD+AH/w2LbhVufDSd3pFiY1vm7PE465uGP9YQyFwDUiSj2kSNI0CL79cdPfPLCOXIBt69
nw2P6iY6WruNb6EEC0W09UPE0p3AJjfWNbf+hDSWOf/Aa+ERJu7aMKyBrxJk/AZpqCcMGDtH6y3a
N11aDEbq+ABcGM68si3c3a962bFMJCdL0RJY7iRl8c/NBOkkIW1ICNHoMzc0EhRR/J0FNSRn2has
LaGkg7/vfjS/Y/GaFgzHKEq8XyBjwoOJvQgDlD7ac+u1fBCchwUAOQ5aQtv+RYMHw9WRzN7YLs6s
dgLndLunBvlp1hgNUrnHFBjEwwOFYUJTqQlysy0b+KMvgSg8XjMfmklHT4SFNOexm5DZwS5YFcww
2KXk+K3Ps69+jzq4wjUTncqtbSyDIKdsUmMyfN3unohQqhvX1lPAvb6b58RxxzZZgg93DebAjIZj
z4WH11mPU3bOkQrbbVupJxrNnroNgqBvmB1z6Ykxkcr/myQXDne7ipOznkCIlPb4frfiYcQSfARF
3VbjlWYX3KVFQ3psuN/14QOs9CqZMk5hKG58PO4uZbobavsIQplcTJ3pk8YCsAitAeEMjLjYtl+y
QLjmYgp+jF4l1O68LdGpO8l4gbmElbgGXX2HaHCGObgAG+XiYih7OyHNjgd6c5kUNFBKAKei0tkY
8PPryRO5xRGMtklGYxsKFIBvuD/OEQzo4JAvx20Slw3LcbjjWJc5EOyN18wIFSgzpHy0KMnNe96z
TutoMLOyjATeNTJPonrJnNu2TDrg2CtaukQhc6YeW2pksHRcnt22gSbBxXfycFF6w9iBn4F2/Yx/
3GsIT7T2aFW4oyAlYZvNfPut5kGKKxT00MJ2P4joFPDlf3Lcu8OpO6IGgeqUFNSVcbxtQ1BG+gxU
hgV20DbwxqccocnLFWCMUUzo8RUI86HDTKCz5YZDQTh7IdaytmPK5uIyb/8xLeV6XhSsWrLiN0x/
9Zv0sL8dt8I9YjwyRkNExAxgNLVxa3mgKMAgc+YD3KnOVZtaT7YL9UIywDyBhtgoRYv/bhFB3wlc
+/WwCvFYZY6gfy0b8jiPBwrBr/DdObrLkYZSleslhq7EpxEK83k9VCevcNkY+dtMX1paJqO2WiR6
PPa3HtNcLda9tM1pzhrVXGm2lDO/HjliOmMrthbv4z3HRmMVFkcuHzks4CTzkRPIkUynKjI4vYRR
/1jRkwLfR5EQxF7b8pBzBmybGxsi5qCYE0xNGGpUJ8XXUiZXSZejekmO0VCrzLN7Ryj4SEebjrsH
/jr8EUhvzOdJglKgcebMoSnWBYCEaTVt6awX7+siO7bBwpPjU7Nv+Ld91Tl9KK+FO4hthkxUX5Cg
TvufhhplQArjxA1AknQqLYTEkjMv2ZzEW6peeslfHB4cbeCjrltUbiLnmhEOrYUWEk9kA2IRBkvy
HPCQPu/xdS8/PP3TxTqhzTbWtyPNC1ZLT6oenQWR2CeDN8RBmKkhtzeXZ1pjgoQkurA/NERegoyb
zhREtWMkFKVdQMUwxqYERXV+AnR2zZrpAk9KXR6Q/y0g0miSiIgrBhcbzh3gkjhs+57NSm8maG1R
OiePHXxcG/ku9TFMvBAVLyghzDIvINARYbOny/1oF7ot5Q/oj8wilnbBCoO2zPXJ1bnlCoSe+sDg
lQtgr2uEo7LjeFgUacxV2YISKIoPmg2uq8xdBO62TVhCDGlJGCunIK4sZUv2swP6/N4lkhyKH09j
x1uuF87vCaUfx0eDYG6k9Te+8WDaLYowIoGWnYPGJUqAMF4wrsuHweUc2nZEDOhDc/8FnZZWN/oR
I6A6/EGDL1eRUGtsSa/HFcDAZcV7lgsIrsT/aa/cqCAL2QL9uM1eISODEHSSrhU9jgGkepikW8fo
AauXGWvnpm4Lfve5xr3bRJaB0t6O75QPhGInZNOYVGj7GRplLgFR6vrW76Ftps8Mx+lZjx11ECVz
QSl5hiwAasSb16ipXAzgEM8yG2PmJ9NhC3Y7fDa3zl5kq72RPpNqwiNiFW3TJoYHcdJY2Ii8hx/+
b9vr8lI5GxuWWuzl+T6k2GXZxDFbliM3Ps0x244TjAqR6VPQZVY2AEKK9zmIOVcjlRPxf5RXBS+c
FKPIRqhCxl0+wiv37zVhVAV569CjK5W7lPJ2ivEflKPZxxx85YDtqe8FHhGcDqQdOkPhieJBgNpQ
xIo84otKeYLfHelIE7e4WHaKVUHQMxmXmbICiwIOG1qYbbsyWTQCI9r0hJw6TETU/qbP06TQ0aYH
iCqQsCKLkmhNLq1dcd4l7N+VWA0sNB4UozmXe+tO0LaHWOeokUXU9+YhRyfFDAsa290eghCndMul
o053K38jpy35xy5qBY27F5eImBQlisAJ11hlPTbsGIMedv3VSHDGhUY/cURUWIZDODc42/IuzyHv
BhJuvuc8rmg0ly4VyV7HUC9hicMLhMb/i3CYb4d9TPdanA2kC+WwWDkbh0aK9oxah1Osndm2vmX/
o0Ng/Xbx/D1wz6R6fl/zageQd7rm0FJ2bZ2pfGhYkdXtMXc1o8y/2Or0bE3v4GuUCm/mNfSbxzmU
RmP88AhywxC1rW2q9OSN0QCyUAg325y83eNvyoAh+qccv9C7GlTi1Ota6O+13S3b7SJfPbP32fCE
s6pTp+abrvRdL4QpaRBsrs8B/liO9mFuox01SOHOfCN8zcJF2yQWHTYjMnBvOB2QWyz7+DsDwZ3Q
BBmRxaXnWBtDxeImVH2fnkjjJqPp4F2ObDomR72d1Uv2cZn+6M6utcZTI+Sw7zLHWIMi1LP1wgAk
mjJWNimK4fGOWdhtisbixpvmaMLiWtWMBaQ5y7GO85a229H0ziJnenTJOTY4Bjgz8SfHEqKT4PbA
exTDDM7+sdnb9enPENZvyEjel/y2U597idrhebS+FIsvtTvdiuMBSnkysnFMoHFc/bEUDLzrKmyB
uYnXPwzj1Ml7trzM7iGFZg5JN+bnAOkSKJpgu6WuQIQ5pdCccxhcSCkmlq6NC0872fByKAPAAud2
wfCGWk/dpux01G+NsVy5y+PUPHpSwHKScZCaAYCYGXhpfM9+ifBohpxx0qrxruhhucsMl17H5uzL
g8aYHA7qkuwwTJs4rl98+xbtHkdXCI+EGcs5kuzG32KLH4ioOoNUfnc2cwDFUM0VKgfsGH5HGtnG
21JIBOC7QVBPl5AvPK+L0613YBqNDMwfJQM5FEKXqs9W8ItseALcIYzFQ5/gcejKiy5AFhYcVCaN
ljcFxg0j2teSainjjAxDSt8HRy1sSV0EPmsKJu7mPrcmC9cGcdCD5ZLaLU11uwArrmdcwUyPsQic
3RiU9KQoFKMKKgIdlS1zPvlF+RedEvhAdj2553iO3O2tRMITqTzIQ0NyhD6TTw5NibqKv76WB0cN
BIECxO1SJ6zyNQMxnkIyX798l3tCfgLv5CuoYQzaC9YMRXsLpY4VxmwMjOlDLkOSWQ072a/sATxu
sKWkgDiLaRDV/MBXptAn8SI+KIx4aNtZkfD34DqqSb9LHcy4VIH/AXPCwz1D413MVx4fAXMTOpEH
iyXmZKMmg8jv0cRQ/C+yew4t6wyuRviDcTYmV9UD+tDjgpOPJUmkzOfFqkRcFth6Ie89yFN2kx4P
/ZiFklBxx3ZCW/mZ+lZI3zIgnJQqTNx6DvPCptP2tqOaSkHXsOldsGvpHKXOzLFMpQLzNPvKSSm/
JiIp2m0jAKcNGACl9r9+EMqzR62luYzmcQAZzjMkAocxzfyiHxbxK4u3nQWS9KJ49tViiwqNhSul
6WFX0ONwamnh3aGHybj81uHXmWvFl53JaVUwSmS9Uv7risPNI5/3pSLGGJHp7nCzIGGLkw5BmloN
5UnXWLK+EXGWTVUTvk5necDm3RZCHWQ7wRQvRGxyHrxsG77ob/crQoPFIBe4MZ5VhCZoJN6fUsgV
blhOavtE0o97CzlIeAToPgtQkReWnnUWJwcuA9x2CfMzxFWH/VyrS9nrV/VveXBaeoO67hB3khdX
PyYX6uuPYpVkqMTWsnDBwuOBVhj1UNh1tTzYp2lQzTgcKE6JructYU7VoY5TOA8+c9DtNXU/cgd3
WJD+okLe8W+pcd+oCw6hkLUtN5rJh/n324pnDCQMg242oT1IEq7hTcsyaPGT59HA2oDMDVnpMeO6
9l+TYAI8+po3pkCQQEjU6WoHuzzo3CatUp1Gex8mhIbvtF4kMqfif/iRIdGTIDz82LlrXNZU4PwZ
ukPoRBGehlQ4vEeS8wgrwz5FbILhy0Gpi9LfgpaB9mQiXkkGpJr+yFn0TVp2Og9V588htWTBL9mW
DAL1Jwp4H7kyeJjEiSesyOJKk/QFjNQo32mmP9SazL5saGCxhxJ9W/J3Wpx8yPe54YUGhe/kKzCX
3rTCBhRCdEr60bRDcDXE4azARsdHTXtfpH7BPyX5ejEkSi9/Q2D7mJgteSnJTvF49u+lul4AxL3X
8nzIqWN2aYdxmqUuV/cQGx6cYX3++apDEVmD8P2osbA3UecDOeJFHCo1mfq6oe8Qf0ZirnCc4oSY
8MIJJEMxO0CFgQ4HGxsxgcKdjGfz8raUvMp2OOtBBD2cGEeSWKi+ivxetDp+XzyPlATlMoxYrRJe
PNUXdrPR6LWVqTZ4cIc+Hb8Y43hzV1g+8JsQf9aKKF9TJaF7vh6yFzwMs/UJOdxbk4czYmTWcEOd
/BxuBPc6eNZNpUfXcMaJFXq+vUxhOW7wnK8gutsoEuKDZXvkU6F+KPmPY9n2JAz9Q/dsWlWCSRNZ
g/RwK29+qzHhkdViN9lXdbuAExbgJ3F7sEnAipY9nlplvNGqqy9qmS/0kWKob0sg4C//htEWHrKc
u8e2TmV52j12NQuFuwg1lEurWMSUczS8vHguZnylrIKgCep4yJNwqGB0Av/sk4SeWV5P85dQ4YdV
TUcs6al8Zw7tEeToauqGiT2MYDZ+LNf2zp70izILkJqZy5bJu6r8czPiDOWJ4VPEG9JZRss7HC0A
Nn1OkvBCkyu0WE31D6XkS6tHWa8KOY5/DJ1vEHzpw1y56WM+HvPuooU7ZKFcAT8P+IbCCAItHaLF
4cMA6sU1FSlc9thmcLQDJGtBJPr4jBzzo20CuW+CoLSXgcLh7g7VJVxqChAaQEGMU+4OkLlAB3RV
ZgDyvUkOMn9lz6BMMEwcmGwO2q/X2b7H6g/7RY098c6Fm3Hb8PGDoKX+BbleG97Xai89BMJQQON/
AAP+wF++kcS29cyJedE/2ePvPkeRTnokc6XGVXpGH+V23IOOPLYarKcPRS+g8SJgF2oEFHeZ5Ev3
kDRO+FgDV/k/bDHhVEMlKTarh9tbXhk4Ermak6kwG9RUaBQiVC0JiTk/GL4BpJY+AOdtOgKE1082
w25EbB/3eeLsoDzHhq3cuNqFTNV8fTefO+CznE/qQ9PtMEemGK9L6GcdTZvPCyykGDhoYUjaCgcf
m15ORKpQi2/GUR3eGWCte+nBQ4wCUgoPPCdfcjmpKf5Lg+dAh98CvkVxzyOLPSViY5dYLFOnHqQI
oORMPrjXImH7LZuuAZgBcvyD8KQuPlwCpxT7XHgz0Y62otIdogPcGfD1lAEDlQ49k5z8XIya/zxR
EHO7PrT5C/4XsP7LBhNmbYAqie0WjE1Hf1OGEIAnBPb4HXx+yGmM7GdlFuezceS+E+jASys/lZad
700LmBS3HYZp+JRRzSDhAjSg5rEfS0iD2np458D7frz1GoEP9riLBQJDniT8KFpPf4Go66adlkhA
VOIkw7VScIeXs6x10xhwyu314c6izXxpvvVa0Hz0T6ZPvKBqMXZuqeruKX5YID9dqD/It2Xbahpv
QY0A9/lPCdgXP8XF1zWK4bhwIqSnoG820H8YdXP+HJay5ak7bK/FwV67wvpk5UM1M1voCyiQPxDv
4ju3Rf1Q846TxtScGq+D5+gpVGQUACTznrZjtVtQ+wRXI40rqmqvv5Q7BgAAtPxggJ1TN2rr8Jeu
XSnHQy4uq/oaNOFtM9T4jzp7+mpTBQSMQyj9+T5o0LFR81JWzxiDWoTFyCHaIBfk7CRS5fYDb7my
ZKuKeQPpknCAzh51F4AgJqLwCKmDrC0FvkLrhGMZP+WPOwTs9UX/gpgT0Q0lsgwPQBo6zigOlnQM
XWZjav6AA4EEADMWxVi+GWLoYyj5A35eV+6dO7lAChv75EvpcsWlEOUXV/BAx+0KZc6GYZe/CA82
CryR2sa9f5MtVpPwjpWOCPiY880pSAdMdpOSw9cesgl0jt6uShQf6mOHBT908T7ho4i1YD5UgzSl
c7eBNviXXp7zvFnF821R8EVoQPCQcnjhMegFMLMf5GNbZA2LF2R/vuXsoX7GLDcI5PbZpFyxebrB
wAoChDhomLWHDzc3SDQcrlcUHAkKQzsdzkaMo+xY0llUjb2JgwnUxL352sJvg9AtAh+ZxSRPYKH1
4uoswGTgio2YIz35XvRSabocmsFSekvPTp5B0mH8jo/Sla7XIOyGsaXGIQKeRHUUp+0wppoHobNo
CD7BnHXk2QqmeDd/qKZlwdsBE/vnk4f/PfRV33BxWyy8m6Jt2fuCdYyyBNG5ixs/v0G8TZ8ye+Fj
DKadOWYuLx3/U+hhP8nawc5Kw5ASdzlOTbY6AnewRrmRqV+PGQO5HT4MIIpBJ45OmEuEN7uBz0DJ
vXm6G/BT5n1r5lIgyWdq6OtZCxlxfShqaKVwm7Ji/YfDEv3vleSxs0rmOljkVedPgT9REzeebT+w
Ij3OOL25kBlW0MQyRaX5cH6xwdXg0j8WByuWtyAudCvb2rXCD2Q+mMA2MU7+QnHXfYLPBpuF1LsU
uNiR4g7MGcjrh+oi2Rr8OsW2/AO6OTgoHXCZ24zVYVddYjZ4Y0U0PMYRyRCA1xRdNoo9bY3PO/OJ
F1AiaHPYN8MeQZqYUQsl/qGFDK8NZiJT5+hOvj91ojpgJZeBeRiY4fpyNTghMV2WilALMcsOocHC
9clrnD5ljK04sc0VldC3W574AUAUhAegM6X6q7T7UZ1AwJ589EAMLmMQ6YPLh+C28EqKHs6tuyGJ
2ayPkUZ3hipj/VtTOEoZS8Prdvl9Dc4YNIDgleImiuJbtvgHKsJtjfTjPAtdOi6NIELO4fMbIEh6
9S0gwheBNXs8bXkphywYHkXVI80acwF275Ie4n7hGDp1XtNTy+AGUfIwOnuBR6VhHu0JnSkYxMuL
aXyYHNIZW+lpZJUdjF8e+h0yETBeflxzktJd6vyeFe0FhTmBhz6bCWSYoYWvzWU/yqSDu4qv4gKl
4F1zWslhRI3izg3EvlwaPElWOSpJpp5OZ8KBTg9AcdaB1sx86DSDmf3v1BriUzyU/h94Fs8G7OnW
43z59w33aoXoT5ssV4Slk3nBFwOqYl0zzK8YBnk34TYeQNFhCm8BdCnU4PztUf9gSu7aZKVo6JXZ
awSUdc5GNUHWud1hqryrVlrUdTY349KmUYVXPdnvIVUJzswiZRrPyu96rlZHyIoq435GXWyCvRvZ
s9JYgC08eFQ0Rl8dgwwfKkEEyYEL9UwLXvqRA8po1dS16m4ITYGN8R9J59WtKLZF4V/kGCYQX0GQ
nJO+OAzHLAZAxV/f366+3V23wimPwmaFueaac+Tzc/q47RnxDWjlwe1v3stj1ZpuLECzOHyY/HWO
9yEkyQ4D113DMbL8heqiAalWSQMA/iOvYsCuAqbr6vYfLrgl/dKI8pbp3MBLtB8jMKcxKHXRbnHg
LHA//FsKVUDLKuJAdmt16vgf/yWziDvW15bj3BtQn3ogSUx2KDJVTWP4iziPeFSi3fmsj3RmnS5m
RgUUl0UGY3T9AXATXQLt60zXgaU0PqkqFDF9PfsknAsQGDpPQ7BP7y7+QHNLtWpVtdiDcRk3AYO+
qZWs1BID8Hfu8iKj5RxdlWFpzcMxQooQzPpqKOmUCqPI9RFo7GbrDjjTVQGmYyuo+5phxcCV2998
LieCyu8eoRdtdTphRrIEhHlsWfCszVq1rB/wJgEKNWGWLxH//ahDEoxo7cYFzRRjxDWdpy0mHuR7
jz22/zEv2ON0zw5NL6iqmOh98zXG5boG9HKNkhXYJC4ms4cVfBnqY2pKmfBkzt4AGGLNZdhPGlb1
3qATQOckJveHgkrvCASUNP6a+yY6HlR8kGFyl0//KbB/6v9EsPLQBBnOXhYyO3SWThkxV05mvBtu
HYimZ5xi8TWQ8UTJhFw1Xw84T/kzm3EKeK550jHZYQ6GewJxVcyFdGYdNgH/lXGPeE+6fhMSy4TI
SYpNp47gHhMKjCtdd5ygpgskg4njIvNHICEVMRQ2DjCSaWai1BO0uPncLQqqfzgEjXd2IN0R78Xj
tPjMwGU/AafWLfDaZlxB/W6L7PYszD0aQE9CDXmG0T51PQNve52AgtXOfk8pqc/7vAnemmbS8kX5
kJxMkQSayInkrN/5mEwohfrtklEKyy/COdWQ2R/luMO70aaVRlgAUpsEzWzImSdxcnHLQavSPvWS
f/FOBDwKwJiCCJ32bGLRNz/xhzCPgBODeQiD6QrAr5Gp4Wm+XgbqsQjqguBptEyqG4aqRQvwh45r
yL6ootrrjFmnuasn8PHZMVmQYW04GOwxk/NMZgcXi2TZ8Gog/j9WGv3xdkHwphQWSFLCMa6t87xi
STkVe4nkrgwDkN9TtX1aJtr/DmVYi92DxRcA6gG+BAZr+AsXOkLBxfHt7KNA8EknQCCEnqEV06/w
oEr6gkucmHsQNi3vYlKCrS/IJou6dAndxYlqaGjoeqOTANAsftIMs50buTz8QtI70y5lcrX3gM/l
rEfggDTEkAx0gS6VhOdf/fXMHPr0Xdf5jnTjoNVDscv+oKFDdaLe6xk5NQ3iXWJ43rIdFGRcIDq3
E8Qq3otPi08haiQ8G/4cqd0/rSDprzkYiMvlxCmboQ23TFSCJnOSRVEbISFJfwO0MjVE33OtCO1C
apAEMg6h8Kz6B8Zgs+hEGTuFfIr+KZIs+7FxcQkmhnUkmMwnYlRSuC9GwexQUQNpHMnFIXUHUQEi
b4KqyD40AGLefN7c1L9imOBE8tDQofPBKgA4+3C4F6KTuaiUtTgsA92x0qSdZFWIf9+YeIMMO9xq
Xo4RAfHaw1n9apDfsFvQ8yMl/pCRnWbDhhOlxn4GZEKxMEj6JUddTuZgbeIvO/3ldUreBf7V3T5v
ROdPOA9rUZuYuvYTprNYzcybnAdL4nI5gsvHajdoO1OIiLtmOuUTBkZw54ElyYL97SLqwCnvmGLE
xLvvok4jWnEk8frzxsVazBrTt1EMvoX452JtDrLOgrFtk5JLItGEomAY1Sz33R3e9Si9GaShBYjB
D954bcvoUuDjuf2FuBEzf0akw3OoIUhCwdUIwHHhH4h9d4HjMCRZA/T9tt/ymN738ry3ZeY3ZkKH
2wdFj/5iaefA1T4wm0N9brpj2IbLxtC0FyQjVoJezLxRSKc1FoJMmGlibNHarItEEtXyjNjWg40a
Sksht3pGxoFBNf3o1IoS9B20CpYKz7TdCd4PINDRO885nNn0z1+sWhX59MNxhjJ0TxN+Oq+9EOH2
6W54iis1+gdK8AKFFM3JgMulZ4w1K4gtDnVxpNzg0HJfqLRGUbGgVUs0cHruOtxcunnyDkOh64zp
NlwUs8/Tdbf8s+PXlmS7qg4ZDuAh/pFXT1pDxB0HghMCXV6jEOMC2LoI7677At/hG0EDIM2h51Ui
Es/iD/8TRyzPfwEEngnBScgoXBLiDCma1d0GubP2yhKVxbFCNxZ8myffmaQRvGF6BMOn1BNXWkmo
+jQeNq5KoPOcCWaEuUvOSNTrx7zgwIJXclArlDO2b21O6jdEVo5DQelxGedRMqJ3TxEjgBPZwYmb
5NwSHVEtVYcCH0UzhDW7EYGdxz7RFjdL5QyS0YG+8Xzk+DO+D7mS0LtRDCvRSwpErUohygIELB6f
0py8AjFCYd1O5ycC7BQMIVF6iZNC56vtThBDNfAZkLhvmdd2zjqSBSvDoJVK7QWwjM1XwmrzVwEC
H7rE4+eeKEp6ekwydN3VVeQkdzwbW523ZajOaPVmCbFwHcPABd2TzoonA+QQ+et4K77WZXpJ6O+F
ZAe7MyDERNxgqPOzgSM0jUCzKRIHyzl+CK6MRR06VyrDx8UtdXVUk+f/Ui1pHc8+Rizs3dkE+B3c
TmhdLKROMxd1HGCGaMjjUplMPxITI+VCTmHjv9StSA/M/0J+aFnee+IJPOOCiMbaXxTUmXeeI/Ga
JtlS1wjXJC+Qrn+vOfoX8Sih56slporkuH3CUPhmkR4ZWVJa1PjZIC4Hpq9lOgLbBSffJ63+UTg+
vXQefw/QWIoFX5rR8u4BJUihiW7DlxA3pvGJ+N2YIwbWTBkGc5X76UCJIJKJeRmMgVoX7TgMOSsS
vNvSu609snwOAjycX6ALHg0i/cbzqM1OexBAARgDpAIGKnNjM+A43iQeKWMplUtuPxus6vIQl7CC
x5QOBLOW4GZfF+iK8DfZXYmUm95hkg5FRrR+upMcl4cZBRoKqM7ME4Nm46Yf1HPwZftBt4JKcDDf
xxnbh8Q5mq/+Zn+d8xEAxcsplkMa02OgJ6YntRDJ2Q0sgaMg/pBSYsRBYJAsPBjbIMU7UiyPjLkb
+0rcc5Sor7XrQNZS1nNZmcOrokNO2kNZbVRKRlolBm9aTHFZDJnCs/K+bp3LGuvhhyg1gqEeLF+w
nIi+gFP5k3ko/e8MuXrjpKdj+J/wMW6bnutURGuWs5BNYJ3eICJSgaa1X+clHr9kMEyrcH8kf3Ir
yTRO+TOWwVPbBAxJJfW+r/XxkkcSxcuj6pD7XlaHARTq2mfrBxlGYF4/Y9WJK6teJhSx8pLgdAUp
PVuATvWTktcRN3uC5wCGAB2/pnS+UqmoDcxBc4rWiHj9XjPv3+YfEloENE9K4/MEQZAOTCsQWJAy
/5+rCMg48zYHVnTcA8to4t50ewlvSjqj1RLdg6f5vac9s+5mEgzAiXGWtGcPIjU8w8eUsAm+UBn5
rkKoqQ/lvv6ynZWT1obsTw4lNElXbJueGaVOkPMcg+yAsrFKwGKbBmFQ1Aw7WawHHGT72pVACqdi
isYofH3gGi42mijghvbtNkcsCQJpy0tiDNbClhqpB+SpNXzRWpRovkDm/PN56Pko/V0RX61ZBPrg
bQVZjZEmFSgKeozKNYkdz772FEWEU8LfDb70Z91BCyQXwIOjM6U1l+fvmUgMaDhgOaXWTMJVbuLA
aGtVYpKxemhfZCW2Z5Y18Tth8GYIRlD7Mjr+ZV0NYaeemTO1kNTL/oYgr3rwS6REJ1zilSghZj8G
ZBZrRbcf7lYCHHjQ7XwQnFOVk7Zcjm/sH61yo1dcHADQLxTrfe/A+KPutNWJ4QmLc42is8HCRBq0
6Y3P5YE5O/PJbn5krtNpNEEd+gUTSn7ntqYBMGixbtqbxh7PUuoyQAgAVIqshyDnt2MWQ3MHpUwq
Hv8BHdiQs5yNLwHyIgaCYAqiCrzN8fxa8r3uOp/nEN84Nesbm+h5v5rfrjYWFbwMfR7bLswCwp0z
fdNa/qMOCJee6BSIYdFOPB8AzkLLhLhBvXyaRWQl+2N9fUR7zL2y0vZs6LMIRCN6ZOuT1ckol6f6
dRSf9of4kzdh0NsIL55VTw3S79lIz8mXXXbtxMYXP//BHtSeWjpxoHdpAfu7e+gQzga9ghOiEz/1
2mibjVIbL+Q0VD6Adh2zyYadDlUVGKjXoMePyNWSepFJurRQEE4gDEOVJXgXOJgyg8z7PNO5shRR
EYPSadAdeXxPPuMNFqPV2VsETOIudWb0G/O0qxBuHbRJc69s96/DvM/KKhj+up4Tw5beISYUsVDG
O6qsZSXgfVzM2GPXJ9s+nZt4uOCg9Xj6qNZDTGFGUO3QnQV/nUBvGuh07DA4aa71zO+JdkH0lYwM
SiijvJZ4P5zfVlJHGAlwMm+ocWifsVGOo/I65D13EuNvGec1AVAh8F25BLdqe4dtIgx/oNjRCYOW
g73A6I3uBOXHrJyU51TGrf6QEKB5gas7xHQK0SpKQjbBP8xIVXa1e9ZdEVz+8aznUqDcTdIXFwgb
CqxH62Nwcxpk59LR9tYTMrvStv+ZMRieBGBo8oRa/Fo2nM03Ik6shOz3/c394EKVEOsAzD/wfUpA
J47Lvc3Athc+PrrYKcC/pzZPK213x+4dUyx1x4soOoPMX9AbbSHhkUiy08u5XbwHhfXqsfkg7yDZ
CGhWSGoyupB6JGY4OvztUaDoEGjgao1KI/j4kvsiBtscKrXO0ljBalriumqcS8hhNg7Id637AutV
C+nOorLZR9Wf3gT8CoCcAVaktAZLZ3u+gyD4gE8sq+jEKijdnPrq69mLu23+UPN2Gu9OGN32C+bb
H7NFVxVjHFs4VouSBCXF0eLDOTFYnFAlQrBa8NYsKvPbDB3+Vkw5lM1LBgWms/W+2mLhy1DDhEBM
shekAMCwZK0jw1Lq1K42tjWQ5YB8ia+IVcdXls2Y7gjsRhAsBO0833VYWEoqnIDGuMMkuC65F+Rx
UTueZpW3pxO0EWzxRS85nVHOnjY7WMnMts8OUEIh8FYxl0EinRefLNj45V5FX+/hTXY4VdvTDHkZ
h/0phjLnOco7LP6jXsFs+p8aDxLR7CI61K+oLff4Fiz9G6dk6EMt2XxDHBSzUzFeDhBSqtx+zHSk
gznFh0D2BH740eNvhZNw6naM/ycRHgZezxQqZFPrjO8hO622InY5R+HFuIR3xoR96+D9/De7VJ9N
XYyMi8dWG3sbqBFW1iU6WkdwKU84BF91CSeIijac5sbBgBPPttOMN283hhyvfBwwktd2EEyCZy6b
j3zM1UG+l+7ZffhoxM1fovc9r6fLnr9CaennT5ZCOW2yOwU/DyALjcgJ4muKL0eT3X2DxEG4So7x
eTkIuw3Cj4yuG6A/d+wf3SuKUB+XpmYVjLyr+fKGZg/N/pYmCscadAQ3E9Q+P5shgwLe/zk7+CdH
KhjZfUuJgJfwNB/2cq1+F6QA6aFOdpeiKhX7u7gVR+tX9PgUWAi7o+BjX+L+ehogoEwEWFdQrYHr
eCGhCH1FDUBmJsx69HIyf/wRWfsx1j3MXoMa+mM+CB8e2qgWlO9zfl13M5nlI8yIH39D0MhD+sBl
GYa4YjbxZXeOX/j7nPDTQxMBFdcW+VRPSboFzlhfPld0wq8YoRLrhxXnJ0Qvw0UGJDuFIxvxTlBx
xrPRma2zkYtiG4vqyMDCQRtvZL1xuaI2Dsc24qGsIbk1gn7rCVz0BNP1VlXwmXnQGP3srqxTfKgt
zI/JQcUYP8EheykTjskgQlbL87/mhVGo88W3u7UwusTF5sGFZzGM5a1T2FCs/bBrVb9bORoF7LV6
d6zMT8hCX5BJu6Nj0zp3Q4YnLYblrTMsGqOiP6/8pzF1hzaYSt8+pkf9FMqltGeBHA/mYrAgKzk3
ENjvH2PzzYg9vD+uE6KGbdnzxrNfUbEplNXMwJu4g18NKwahHvfk/DYTv+LSwMDIh86LEceEOS21
D1YE06COxzpy+PNx0XhoMT1ZsO9I4bgyyckDDKlNh85xOQphzyHk5H08Kq34QPr6WPdglL0QYFUy
JKejp46OrfXB0uKG1zqG1CwwNTbCdfhPI4jsXHEBlxJWU6nv+a1J0OHLc55DpfjCptiv9tfddVfL
CLJQCJ8X9+hXnF1kmfefq7B7lLBK3FLlY6TNSiQA4ohDuH4tm/lnyLX76v1yiGkNXrTI4sUdkZKw
PMGtHUZEs93LgVxiXctObEjIFXURnR7BjzVh61YQFNj5Jrs9nXHwYItk96KYQ3P8oB6P2pQrCSay
vaVHu3Mezth6zxnPoAXhvrixMitEcExAHRYHbqM3m6SI2W+76LcY9NTRjqr2mH2zW/qElP1RBywI
/r3yVzaZj8So5Rf/4gtyQc5zc9qeAlELwjTuRRij2ADVnVNFvGPi9042Lhue8UvQj9tkXI7L73rl
n+M3giXndev9No8cXcTlyPoAKzKPRcUN70lEYE/WGJsQnEutj3fwXugd9J0PKp8rU6j3PTgZb69N
5eMMNY/iXpDfuwIBblRu8fZcrREoGcc961NgCWIwcUOLp7Iw30QJ47tobboxZBkcseZ5diYWHvBW
54yLM4sQss9zaByXStxF7/DrDpAj7vE1/2xh8QFmPZsKeGA90v6686oQEW/ISS0nq5l35slXNGS2
HLb4WHAeCrEiyRKy47XDfnPxLKrtN4R+ZnUCrGM97+Xhi+F/GK6JomQYI8/DI+myPWxXyy+aut+/
I2OEKU/RIeDacjRuzi/8gq/3gmYrpatsGD8Dth3YJ0FNGn69NbIJ0AsuAfvYKJNKqArgzRFNA6S4
IWAPqRD6JIxPes1gXvVjdoC9i9Vtziyu78CNz9ZAiL9IIXeweJUt8WBcoJaQEc0vwWiBE/YcHOib
fzMmzfMnUfWPAEr1Inu/rZTgYkHNr0S3NdVmz6HEksiduBTHA2+QndC0Zb5qKCcUczmTJ+PhnGNI
MdkomDqEGBu9M//h1jIv1yyGy0NOO/ZD9WT7iXjuZB8lxr+e+SsJKQBkbO+iLhq0Lgka057+jNXn
EavmHu9HVHc5NrOsbfdcrKTg7Ca99J0RTYPK65K70WKw0Keov4ajjWQoS4lQqjg1RGdm6ez+j7aT
7X1NZn+wJHQXu0FVJgRt2TpD+WNkPcIvemorp2aOw4K01aL3cAvH7hF9CsxxnhasQ58lFUCeDQ6r
c8m8RR3jVdjFJqssMrBLh8AK6oJmGx2IlnWkkAegTXvKhtNMU5q1wqGPjM7o6ETlIB5ZrKDsM1sZ
J9CZafjcjP12w55KW4xjjtElwTcSGox99BRbcgSZXJqh+o7kKfuIiHN8kDwezvkH/jmkM1MKxz4r
xiSpIQsLvP40nCbTANjW7kcUrL10sruWvV0/vhTSiGA4dVuzYTGDfQCvs3vmI2UbxRsgNzNZdDFc
zXiyeMINQctgfY2oq2A90Sx+QwUFqll/PUQZ4aXSClJkTxnf3WYvVhlp3kjWxxk/tvt2/wugQXR4
Ucx6oBj8iaxSkrTlh7h6sSWEFQijAFWDNbZI7zVi4TCXKPTTb/ALbuE5n2TfmPB1ZPlke1z3vKkj
OY9CWZyTanMumuSJ9P/nT1kcN+CY3Rb7JWgAvxxi/mg/4Qgx6VegBKYMWC+zC0aTWOGybvv1eNiw
IcGpWDyfdfChf+Ci18FlgZMuX34qvx5smOxRNPuO7VVO3OzhXKJBMYjefhsijIt7MsbKIX/q06El
r3ylD8LpYui/4eMg4juOR+WbB/HgH/zKu0b9zdDBRt6bhtIWWZD11LymwiaElc74adzgUX02z+Cd
D/ZHMkYmJGAyZSYV10TST+UrkzfoRIUw86tsQDqskol5RxIaOZqowSoY97ey4edHRg1//IDxR1Jv
6qBzuRorvrPiT9GjOgR0JHbj8hU9MvVZWF6j8zAsjpniXGN5iwTchYbKA0s+r3kMcf4Rr3CNpRwO
kimXMpKOOd4VyA4HbZGsAknnoteplHN6UDiCMIweNrhSxozynveIjP7P/RTK5lSiJByO9006hgno
driAQNlN6FAynOttpbg71/Tg/2ipylaZjYyDeFx76YvszFuWEesl80/dsXdIfh6CCm0ib/gKrEnU
afwo6uC8vC4Zkl0jKZVSOepnn7F6QZVrtD2hADTdPuPOe+5v+x/9KzLLiPnjb0bbgJ5bWMX3xdmR
/j7JlJNB3IeCE7+XlwXKSbtjvNquSgS56/S+OJXPEJ2taGTLwT2chkc6ylF4SMb+mcXJT4A/9Q79
rL/Tuo1rCt7kBIoQDxL6XLveSdll2/z9MqgrV9gsrDAn7+WqQK6Px++U9BE4UjjHJD8upPmxp6BG
bdKlDagzwnJN+vE/5jNostZ+pdViusHfIq89EeY5Bzz6osdh3WzZFhIf+VUKoq2iE4GUmNvyZBMS
bPlDIXH+q8rrTioh8pZtfoyOBKngTOl+p7lNgGfa6EehHN3i8+IcXqLOa/1Tfoh726tXBywCWTUa
dM+ov7/l1/IGLtba76AKe6WcfYMungLyIqDfxDAHEMeygIeH+T1+LV5hlz3jPip8U6sfn3fnxRtl
1m29hixYLbqXWpVPaHRYpuwVxhL5D9tWQdPCqqMvDtRr10ang0q0V2DmYB1/U2EU/0h2E4Za/iUZ
x/X6QgVlc+UbPuF7+3lo4Pqrm6n4T4Yv5hngm+653kjAZnGT1tFDGFm/1KP9XTY0w82yWh5aGtJW
xAahpkm0t1fe2TourpbiYBZPFN9csGzqz7lh9/geQM986pO7SoTefLMnvRJJdjeEpk7xR0HVL5ol
nY+0uCRDt4JXiRK9f8EyPeLGjBZdgmxKWNurLZLQZt+Y2j2iUjy2f3+9cIw1LVicddhK7H5Xf3zm
21rZK/sROxutibcLOlJO84dk5QIKr6gmst+6ZzOZIp4ToQ98h7qo94/0vl45bcpKPgzTR8aM3x+j
uwgvLsIgfYfyFHsgROKJ21rv/LoEiXmVuK95z2KQVH+vqCt+3m1/KoYgy5CiKUUSZSNjgyJKxzkq
9QRzSypHCDcQLNqUjGLVcNV5zcuaeeeLBcZqSVuWtynPWS9FiNk/kjbBcqOhQ9lWtqi6jYuuaErJ
nAST8u0yg22m6msLIkT54CnG1JL5qSuy8d2kTjiHh5fWBE1IcBlD4N5Tu6zW3xHVsCn92z5gqvHa
Vh9mn2Pvsh8eNW7Pan5e3Mzz/py8oc8AV/6tqJUZh4WXWusvR2ixNR4PaYXc+WuDKO6gwQjiXjLB
/rF1sZfWt4TVmNd5RhA5/GYoxMOgwL1p9GOta4Yuag8JCORhpRnwzHsMEj0bNur7rmGMcFHEL8EU
IHVIaDNyJu9aTa+oqB1KSoQGZEOfxuDv3hNbD7DKpb9xO+ew8Kiu4DPs+AKyBSsbH4j1/MWTzo9Y
KyFcOJL5c+x9FGoEaAgsiyIUAu8DjdQF8m388Vc2pJ82gh8G4LQ9xg2msyztHLXRT6t3d1B5ipev
Ci0CuRo6QknS+Pc9nqHvIlWu8hMYe+85o7Rrae2QGZtogPsKI+zBDF3MK5piNwxttddxJh81fucF
sWcrS9FzAaW9Omn1cCa3KtwNHMyhWj/pBlDsfmqvpyZTZbQ4LuLsdIXLPlXRrYSD8CNrXGdH8GDk
KSkp+SVD9UWPq4MgaDyJ+ghXbl7oiP1d2Y3B0WeC3e5MYurR186PmUSty54SYDxqpzwSXLaD9mUD
bqye238396vKuGJyb9EM5rUaDCK1lj8qDhDyWWxhLYb3s/llAAz8ukmQXB5vpf17/VpzJKT8FaGL
OcrvpTxSjxvez+Gpvvf6ACmNtSwa9j4DENQgOpXP/mZSS74DbtsPFI1Eq7TaGY8FIPjdfUs7+NhP
jxrlESSy20M9LLoty0V4RLER2nh0TeflOfr9fVCE70oZq/ceLPm/1nwsX/Z0Ccn1m+s1VlnBM3lF
j+zoDf2rhwfO/JMifIlkEX2ZWSd1eKMrOKYH8x6geFoIYcizN/avtmiqbglO1B6ZdhSOLEQE/ZXx
ca/+dCkHPwxrUeZNqvUPR98x+nF3r16IJ6RfVj7lhfOJunljIBO9lbzn9hMOEyxY54gZ4kgwBaRq
dKx9vYOLPhhOhlgJO1VSZ4NIaIbdMYIaYdMsB73okX/nOLhnmB4y01fKjzV0cVdBbbL2RdV9B1T4
mYfwaK7Me1rFeKyYmAw0qNL3Fvg7bTJKY/8XKQEnZljrn5JbQeXyiElRHlI49hc/zymY1hc1NECQ
ENw0gwG7HCCFdQ+q6P0HYME2LZYf/svjghKufizuPDKKqD/ZH6XX8BmffDpaKCwCHhz7YxTpbq5k
Ly4BhUxJ77N4AikLp88Wdy0snume+24d8pizL2ET0qAL4fKbgTLln/1xMdYPa+J7ikBhcXNu0DQR
rg0PLgpVVF01QFhl0zVWtJovr4kIq9qweGRdcfIvZg//k55T2aLmrdF7jigNWB84oyBzTE/+Ff8z
JR5HzBYu63o/jq9/RDuMIHoGchr7m4NaZIDmOJsTFBbnPxpg6xzTnWwGaH8iXhsrxit6L8/6EW2l
Kpqshy4OYjAPK0QvpXBitVgEiacmHQegXtt3/kzf+QVra7rHO4eOhab4kB4WCueFQ+hW68pv1g+7
JXk8vIFdmePZx5Ocr4N/qtli3HSwT/O7W0VVBq21tdCKo03HTSGaesBpzinjbIdy+I0P3u1vHK4W
K0PyoZo6/B6925CI4n2jtmzya34WFmpX2HTbBrru9sAUM7z8HRzaV0eh45Dd01/nTTfXoEKkNlM+
6nfTzh+msmic0+IWNvkhPcbvNRgUC+3ZkVVbwZgVIlVfajlpcTJG80ex2p1hla6Me9R6DyqqUPhL
Fg1LtniR96IOSa9VgDuK9TQwEQtar503wc3DIg6/IKHA06Ctc8YW90g/+sZ2aRhMdEo+BwaeXYFP
rpYS9djLQ9wMA4aT2+MYVPo3F71r356mtX2PL05Nqjz8Qyo78718RxMcI04L9KyXLNC7l/CZ1NYV
4FqJITYzbXCo1cA3oBAF/fm0nJZXFAluwdM8xDJo8C0FD7iKaPhkalQt+Y/ONZDnR9I1VWMysRq3
W7/C62k+KUabD4bQkkVCeXsAz1X0TKpouAHqdnolw407cznFOzAUjF/pB5FXVMsgiV/tl3CCcjBU
T3EhjBrjvDuGt3WVgtGdw5+hmKMc6xeg7vIcK3p/Dsl9K8Si8bFJcJfJbsnbu6O1/XNGOMv/vI94
ZObH+SX+ukJMtEeGRwvOvFCJKvuTc4mvGBMQb5/63UAiDq2naf72JpbQy+0Zx1Dg82NoYa8Q8MC4
6m9q/g/b+p+Uug4RWQVVyYPBoNRvGfAoxDhaNK9v7th4N+T10FbmOMS5gz+uAASi5JpN0lN8Mm/2
hd0SCnQhT8sV3tb5Jx+4n3nfGf2tkJ8fl+yaJ3RF6292jCidGDYAoACdam/zu/lx0FoAAPaHM06G
cFoKCH0AHVh5usjNp4jL4s13MncP6EPoqmIu/ISaiN1IOHKhi8XP/Lp42m0maycESM/LvvN1q0Dh
K2SaLKBt/Wsgnkbx9fKv2bN4cobB/hNKkjfzihOmYBN/aLGo1otaWvgaTcADD4rQBf8UlWdPY+Yd
7s+Gc8otwcoEkSX+30PuTcjOMNQNfqA7ozVNOf34708Y07brJlXyF/eyDShhhEgkMRsRDBlXNopy
dsKOuxWR7D1/wpd7l9Pt+6S+huo77VOSLy/MjQYuw4i/T3btze5LyXh4ckOfCDxzS65/b/e7a5cd
O8zJIF3xWdhw8vrZO8S6BZcaujrgoSXgtfnBhvwQYyFsPkKi87yz8Qh5qwhRuyv7x+c9YcH5TodZ
N39kA/zUz+IwJGLOj2Jr9EqaXRNe4qE2BZ6uds/4XE4KwP17fEyFhWQP1WykDylI8JmsELp9Nbrk
dpfZoFihqonE2dvoBVRWowAtckrAE7KnVySaG7diy/ISUhlWEVq+zJPb/OE2fhW3gJdwcTW66rj2
YTN4lAJIup6ccf7xq3SIoSUtGibvQWXTwKpMXI3bvMeq+xEo1UFROxhHbX7SK+NsnfCcf7nGJT45
dfzJ3tbXlRdv62AS1I7BoKi9YS7cHgbuBHtl2euYWn3dO0OxB24+3+wVcby5Y8O9xALFeI4ec35b
vKOWZpBmr4BC4pyc7+6bHhcoiHtf/7Q9lIctI4p8YmB0zfKcsEWv6GIey77dIPvP8uYpfjFsFmLz
YxeZPyYaRKPDFsRPgL1g/hZOy+FzSfp4aoQOuksYJovOH/990zMkEH84vyfEhvnVhdTC5AHU86Q+
0qsl5VLeY5FK8XEbW9DdfNbPaJgNaeBBxJLOu/lUS3YTwQGgVajhqRDk/mjI6OkEJoybByB/PPY/
hrLr+F5bgFjmRsv7BlgSPI7ekDVho3OoudhTYvJ0d4GrMoq5uiC5f5jRPWdXNB7lcipwZQ+uZD++
Mwl6Wv3NszgUyNCGSIJEeBNpKNju5JgHs0bPeQSLE6bJDuoQhfqHXf3BfDhQyXpUq+PyhfhlLzmQ
JnYUQ6f0ibfdhMVDeSbj1LA4b645OnfOp3jYk/TB+5nO4FJh2MeAdjPaHej+NrRzzmMjh0BywO9Q
RIvTjM5gdp2fvUx2VxyMXLLb4vjXs/A7Rd/16PfZQWDUXRVK2mfqiKhvyCZzxsi+5PZtesY0xGRy
PjCnwVRAzGLQ99wwvgLjoP5A4tN8cT1+Io1WxShuLSoUJZbjA+n+YCGMvYAmEHwcEGdstYluQEcL
VKuMhxA+xziuc27wt4cmWF1rj6HrgK4VCcqzzidEgI5hC98bU1Nsn4hR7EJV2MYekhVRZmzS+J69
dnYuJp6QnUUfminHkXSNfHQMwQvaci+Uwl+I8c6eoUr4zOmwR9uPf/e7/SEH3BcYIRP4F9BC3+1v
u4KxWzx2H/Ztlk3jLyvHCMPuV8GbUvaBDiwyuxlzaee1vefPXAoV/R5IAQN2973mY1Jzuc+Cmiqs
gwlT+uLqfkwcZ3VwiknYMxVt5U8XAl5FMIgLGMgUWMxlvB5zP+TNsQoemsdcDi9CMOWrjaBo81mY
N6Fpft23TF2J8syCjktKayeyodfYK+0a8iQBxrzSk9PHc2Wyn6KwMMax5DMD7OUX5Suudw/SAYxo
W86r8Bi2/PgIZIaAvW3nf5Gy7myiKdLiEPi7uLXZ0WWzYDK7ADb1ZoiEz78ln/CZ93Bz5jKnE8D7
s91hJ/H2p7nC7OeeXEWLcgP1ZODDYJlvsRu5tY8ZB/y+NquzawD+g0A0mXNY8LWt05Ltu/UKdsDX
f+7uIbhreCiHDpIIeNRWGaPioMWDCha0/p01Mx5J4+k8XEWjllZMuXjjPHFHufwVcm3mj6D/Jzky
KCsDsfw+1aZ4HQU3+4vgAq64ibzmSj12k6EILVfasjXsOzC8gt+u45v/ghcIvFqO9X7E1AhMGzlI
CuE/pYRNWonPjHaXQHNvhOrOesfgoPMORzzRiwAvzanC9TFi+MLuS4bd/xBrQHeIOBgbF6Io/I+k
82pWFVnD8C+iSgEVbyUjIMF8YxmWAgoGFMRfP0/vqTN1JuwVle7++o0Sc/LXJt+eqeiaYgCxvEjj
kjWAXL0lL+/jQORaT18EO5NBybv+Jke6daHBpzIDSvdEM0kD+/JNLvzdU3UUQNy0bs6VeP+vT3EE
JtKc/gUu7/bDhvR0VXPkVDMqlVKJR0Rm6BDNjjvIwgFNAZqtWA/+9MLYp57BY+zcec2UfDI8t8g2
ZXvk82VSulnQLD/NdimtLwkPAe8M9WZWL5SwZBbcekhAppMKcLSmx4+bTTAIJbq72kRatWGxec+r
qMfqa+3x4flH5tT27ZK1kRCG77ccZu3+EzQp9W0pfWgbmUd8mFw59YcH6hLhUv+ftGUPlKmK2iVh
FuRJjZakJK8L4LSSX+huZmaZtjrXh6iKOlszQbWIxLkzSIp2tN20o3ZQcspkZNUh9WSobEmjiDUq
BpVo6KAJ+S0Yip0O0OuagCoqft9/iXbD9Lv9chsviMHH24+I8xGpQ4tyY46c9D37pmTDU3Dz878M
qFU0gl4sk9IZJy8348A5/9ZfGoS16Da7L7OooBQti29eHqpwS3uGpJsvRfBRLJrrtDQHDlJp+v8G
xs67Lz6sW6hONASIFgmZpyYhqBDmwpVSvEdP9wzVfQIU5xSbOnxFDO+NQTXQpvBuNtVDm5/bWz69
Fgp/PG3mjfuiLS3zGqOI2n1vcY+LWbPizwOZb8/PPN2h0+GAg+uADwvvThM0QR427s99YCNt7Iul
WGMmU4EMfv3BEdlDOOIGPXSe0zJs5opfgYln68/is31Svfc+3ZPf/CmuNZPRWj1XJ17agWzkuNGX
LwYyMGVuHbXx2XckMEM/pi2tSL2AsRh+X4gVeyA7R/7kc24RSlTMOWNsKysiq/3PofqDuoPZey1q
wH/12K3fgHLA2PsmpMZgxVjbxBVA+Ahgf85VZRRDEhdLAAjZfyT9fX8B5sC9cQ2sMXsIf3HSwAB9
oFgef6/Fe3HhMrWjS/eRZDY1KyA1YjdMuC+ljU1iuY8ic14OyeKY9OHUgDt3ASMwpRGz5/S+fM/v
FDhRLiZg0i3O/xng9G9dnr9RtqjW7+P4pJyuAKLAZASqsG2P+cBhDDdCZ7OkTBD4c2IJLW5h9Fvo
PsRea5wkuwR2jhOZsRTAmZQYkMG3wAf5TIDUb6ULaRAtVpr1JUAGQxaIGWn5iMJ6E8JX+Icx+lPK
qKmLIrUGxS91PYXeRylBCRxfHLNyzFlMrtcimxcRpZnqpNpej0BlA27vH+A5eCAGLsgPitIufYY+
KnsB+ZHA7Q7NFjBVO4yY6bfig7ZsqsyUi3L2As0gqh6BWQNeI/MmqrUopkZ8qVBwsLkjnMN6vaKd
BJrzx3VPcyvZaJ8CyJRLA/ctqk1Q5GGnY+TRAPLsNUIDTz5+8A8i9tH0EloDN8GGqRCWi6CtZn//
h/994x1GjSV6mctGJl9vg2kWJZ04MB86qEQGxMhEDvhImvUhnxf7VkLONwGAHpJG+6cwPmxUij8R
AzGkwr6/wudRpp7lbuRQoOLLV0kxBTrlXxmVj/zTcPb2+vZwzU0QJJ4aaB5RhAvFsly/SKk99MFD
nT5P//TivaejsHTlGdhNHuRUY+ZutyEKOOl7mdMZwr8CFMT6JD/Maq0xt25gLvNh9hH00AuNmF1B
+JQteiFGwrUcA1A4BWqsQYwNg74Hfr4l9xuirlmHFrm6hO/n3CvvdEnklramyIfOHsRqwQ/nVM9A
VGppycPuDMl965cFP1htcTxbzGIWeKTTp3kb91FIEwGDjzxFaVuT3DbPKZ9AyyPH47Q+owZY41PN
QFp43Z7IuqgZ9emRNFCcxj2fC3LC3DCXAymSfAIrk8FfR+1d6V/sbj1iE9RoUsmmndE/MICGrdv5
aJX+Xdxyg3cwP33mXMF4NH+8Jc2iJFRjt+AXs9ujtMiWpcs3hYYm/JhyPsWEBwIrKK2BR/TI08qt
UboLtFhZM1mRz0DLMGr8zq4ZkDqauW7kIDQ6XyJ4eASarqiq5OrMjOLkkJfcBLcESs4H6c1HbTP/
90YDZLSzT3o9vnhnOCfBUSh98EaoBClDmlX7e3Rz8nlNx2PtF+fh/HX4/JXBCy0BPREe51WUMzkX
TrUUgC/k8DceCIPGM35PRUv3yMtN1byBtlxsgkHuKOCA48x2s8MNWy526B2LcGz3zZ37sbkGGJ1b
magOhFZrSaE8dR6UFxsge7RJPGdcY+Kdp/hfXz0X88oHpqabor9Eq8BLrZC3TeRHwC+Irg13FJZT
JHLh17vP3zp3EjePaGa3MCVwHFJZ5z9cOg1AxmqHLXSGYnGaL9++KCSqOEDk8wubAuQepqk+Ga10
kQT4BPyLqzpKinrChma3X/MeYInsaPHQG8+GZ/baZBcPQ7SEySXibX/sX/Ap+1/ACx2JJ2t+tbhW
i7Qq5imaqP2+IVn09vGLXZ0iguNFQzMGl8VkPjJ25Ht83D69ehCPYQ8V0i3KNg++C41SPGb304Mu
z8+ee7X1DDk2bSR0TFixSFDg9YNm4z3csEbQ5Yia98Ida67UWcOBNVgzW68A3MLqqQOOh2+Gw7Hf
84T+3iSDlemD2BCkk0blXewWhVgOqMk5ZGbUyUL34VgerO4LWiVPBVKiNlXBgZ4xyuUfT+4nUqf9
GcWopJddw74vju+RARwR8XNOn5tHXDjA2igv4PBLiyPwjfVOJzBrQX+cwxJJH37faYz6QDPMAo0F
90eEkJ9DS3/ZaKZY1bpcQv7/fPn8hAGVEFoWfnsgt2GRalYRF/MseuWT7fQaFoAz8H9P7zpF1qO/
7R3FLUypIBYVSh6G6fRzEiqXmve9DT9gqvCIvMvjFGKygg1wSUpwFYvf6KNbdHdeKWVFNbW/IngR
tHxjcWAvAbkhakA/+5KZn177FpVaA8Jw3eeJ9Zq/KAG+Yu/B7lOUenbiKObrPPdaXGPBrv7ATNmC
v/vv8rUsYSx0PGj0lpsDUEUp4inC8Hqjv/fp0p16SyoUVVTIzMo9t2r6rknCxyR+owQK7yGj24ta
pRLN5HMGzoaYp5iLW03jFpGGCkeaYtmNVB6RhMrUvbZ+hUOEl8jWAkALhsrdurE17IKYYbjEKX65
hQsPxOlIT0g48pGV/aLyfA/LJWoCxA4/L5/vy39S54ctOQAmNHcoIL9ktzgPJuif9Zrd6c6lBpg4
Y1BonbHMpynREenwsg3R64oriexRxmsOUX+9lh35b4lQ6yCuadhiGe09ZOPWjyGKXLmAViJuiJmr
rHMB3PpjdDMlFZHH1tfW14iOWZqaFe46H2iS34lBn4dRXmoer4P+DRBTcFlEuOyRn2uNjllU78vw
4fbwY9Khyz39A6VVc4EZzS5AuMDm3CEfPsoycCUYaourNaNV0voYmsybj3UiwlVLyzXKGrTLzIge
iOOe5iXw+XI+9jK+iPBj8BQD5X5Yq6qj4t+hciibD8A1G9qEOaDYmG7Bm6VfTzErsIDqhDumJ0Px
fM6ZmSUdhde01hqiTK5Le9Z7qrHBKqBdgN96YeUc2PJMlGU+CfVknrKIIJoh7HN6rGyRWU+/TlAg
hlS9MuWU2QhpSUGFR0VXLTLvmMuOo037zNY97KIF1E4VD3TNqFGbAkuIqyagRxXf54rJ5XPTDxTQ
ax4gCu+Y7ZP3rNvCvAOO/gIFlHY3VRY7ruTotP/Qjh6GIWqx/nEHh3uGdWehJGSRYr8qIsxC63JO
MZEDiju/gArveLmJmHVbpLpjhxa2WOK3pGpOc65isy15szv3RqH3i+CNcv6Z51EDOyiz71NX7Wgr
giP8h88e6l/CMpSOFau8CvPNY987ykckaa+Qsz1WOTlH7CbdHvUgLVLopxIu9YD8pGaRvkXAD1lq
OJhbmqJK+xL3wz6pyZE6L30heEbwEpUzHMHdFCBpUh+oD/QyF9OA+B302r2krck1BynS3eFpDiT3
4/1mHANcWW+Yjp0Fjx7GFdmDNTjf9zf3bjXL8jRGHxU2S2n79b6H6/xrUrMcatOPX+xfUE4qjhXu
6QTOD6BJ0eoa1z/Z/Xk1u/+F/Z93z6bwlFmKSkHyQ5FKe6icDNUaxzxTnEfIz3XyktCzoNrz+hzK
oWZJDGCU+gBDEmsejCLaePwnBpoUsJae9M90T/cosR8XCOSrOwghMXWFbwqHa1U8HkCnk4YxAWcA
ARIK5/BA/7CDSJZqNlNkBW5j7bwGD2Ub9GEikKr4anw3WMLsj0whJJ9McYjalFyo3jP8t/ym3EAF
a0WcuI5uG4WZQQOxMWYzZKp77rnM2uAWImPvMq8ZpefVfowPmspg1SFm0+RyxkmNVnyamR+2AKx8
QUm4x9eFn2GZiLIg7IRd8jiO/OG2Wvfi7vyjq/NrDY7ttvDBFalf4hSG2wJVr52ff/8nVslBsQEV
uZSBPwmbDCVvNMcPXBAJi3tLqK13BxqhaRtq/kjU9wq7ZCootgAmSF17zi6RAecHLr1sIHzMuoiR
0WfOxyfJv7m8YCifgT0vM+54RhGMjVFUoyntuKsUC65OYtWi3c6C24J454A4YUEywlbQwGEOecJe
kC4DQewv7mSgjXzsmyNoLeIl/Mq4MlG2K0xAqIvq6Y6kBqgoRERkTs4yISDkX2gCXXALA+K1NK8P
OygVJrJcZWRyZ2up+3hM3sDXCVXVPHXtsUdmssZYVM96PhvlWV0/GboQmdpsljz0jZnBLv/iD5Pu
bVFbEKdGj1tu4ZUuit5tFqtIYh8EzNDQGjy2gsIa2ZL9JsWeOvMZy4l5oVqMUJSB3xE1AC2NjEkF
Enwsd2sSE01uWG/vNf1gUVLs/nRolO7IvFmfxZPC7ZsBmhH1w4utoCIo/Z+dL1CVrnYuFlKdmDqD
S9FFXJC+ZypG6Cn+uZLe0aBOSaDbB4Yt0rtfIwCjzYrlpABm35JUsrXpkNDjyqXo3hWdggCUHLSi
yTtjUZfHz5zzx6FCG3fEd77zGIYRE/62Y9HRxuK7hYy3Bns2SgsEZTorDhKdjj3QjxbbI2JzLQBD
Ww2cawyVFY+cXrDzpBlyvwOpjckz2h3fQHqvQEweZNAm//ZIqjP54sRp8fQQz9Za33PrPqge1Bwa
j1NArEQFXCmXFNz5GXwmwHVczouEX8DqIBcuMyTz5JGQw0T9HdP3WkMY/mWAxCVkp+NYCgb6+KSK
+sc+RIDoJW2WlAfZNIOifbjPYR9Rx9MBgow5M2FvuPNg0NreZyl39HJW83zTTkbSJv7gQIWY5EJo
dIFs7nA5Y96FP/3a4ujOpmIAhUs9dGJSS35WZtLd40E1+CJXWmBnoCF4cNEVsMm98H/c0TtRT0ZP
OPcOWwZqK+2fgwQLavs6IxEjyIwB4ldeEz0nfEwoOTAue/3ZLSC62B+Dkz0CeljRj+CxQgdXwl+R
8IeF4b0ga9URNxjIOo9OV0CswbSyGlNBkovOvIrJdU13KzwW6HLB02Sk2wMaZ3P9BzYrHu9/rYVx
jaIH5hdeInpT3Tp0hin0fnpfUGbsXVjQ4ovXxAz0jKgP7XOhoe8ZZLObwfe0xM8j8O83QbcfXn2Z
MVF2ZWugf83MgqByJALgFF3gdrDMcR5/Fho8MSMFnUcYxubDaclPgJMJDc7P7PEzknGK+xMHEwRx
S1wlfdkE7lF0HN6JVOizI2pT+EqPGEHGjQ50+sremNE5TdZayJYX3OwvnfH9cBzmC1qdHQoDyMV8
O6rL1+COPL3NVDrr5BV74lS8ATLxeORZUQy7QIrGP7Crkv+GhLqbokV7L/KCza63ui1w9Zo9v9oy
jTBxqNNqW2yrv11y0S/BbnPhhaDRU6SErsezh3t3qgVEOXc/JFur9x9qMZrRQhxOEeLG7txHLUsI
UzraKOmV2OxdghcZMm5KKPaPdxGceaYeKPLFwSh7DPP9qHdAuoydhWvvaef/zix/6ByYJJxVZdKG
N2BBsCvokoc6eYjvCAnMRHKdwjL3FnAmT+5VmyscC/umx87290ELgBRivBq/ucDQU/6HgBop9fZ5
1bkPkbXKZjeI8uWXVAh2/+zLn7Zg/oi4sKgoU/WPxuzxahg894+IOnhnhwq1t3rxQt5oT+72zx/K
ag2PWh0V+DaOw0Oenl8WgzCO5pMs5LcdVPvQfMBtcIuVzkOWU+d9GZ8wZyxuXOrgxTHhz1qSD+Cp
Ebx3NhgpNrGFjJd8qgXNRlnD6cwl5LseU5mG/OgRjGfVZvjXpPVfM82ZpJpVn/GjmRebR9SgGVMO
zUoJX2mDSuUdlXEfiRryJbbyucxmtkPcjV8Ie8UzHDmq956Pp1cHqMCmLz5oF4JWE7bBWzrkcnyd
7vwMuTXXr8wFD3J3kMO9BdY0BxLumjTAt1JSB719duJydyvB8CYdwuuv//GgxjhTvvprK7SPglC6
pv0/kBq0GW/3HY2cr89EOAWUfAr/ygNeuPK/CNfFzDSCVitTHrZuJay6lO7uVi0D/Q+anL1ZsGCM
bTgLhbh4CBogkABS7nq4jpqFZr5ALDjo7CGRmpr9nEwxelH/qkwB6K0a/oYQgvjtD9bM6BHuYYvy
OzYiJgqIGHXVg9cDGAiv3JAxVIbvaODm6920iak/X4jWTfJOF4qbRUPbaLkS1dEYGRrEuEcG5MBp
+O/aipsA7ErlksS06EihJ0aVLeHDuIN1H1j8GbeLXjDrmTAnQbcABRADAyFcHtmEeP9wrHjZ5u6N
cOeM56XItMzcXVwncGDrwdPIRCZB200QjiNL2nlgzIw5/7wvC42binKsgJLZmoX7aLfQkt2in97W
eOXkZLfNkTzv/n4b6cTiBQaXmfb4wPV3foC0Q/XyEOZF/A+IZ8Wyh0mArVUApHmNPhZoNOPelSS1
f8g0aDaYNL6fCf/03ajb65LF/1uDBaDko0XtCzbPvoGFsFmg9mMmEMMJ10gGN+6wsUJNHGkh4/VQ
hEDouy1u8BUzEuj4C3kAAPX2Cwu24KliCasjLH+6GF9Q772FpBfuX0EW64+W+QYd8CN+3PUPF2RV
/HlLkCQNNKjak7KbAFG0A0TNNUPc4ZouYBicHhvBqsPwjWC7Q0VKKw1xmMhuhxNtTMWOAUjxyWxZ
0j9Ry/11iVxV4W6cZSa61B84cqWzcrWosASovMZsvMCHx/tBhUCzGCzkAy8UjhNCaflR3hcdPlny
pOA2y9b1ouR4XvGJaC7hIIsFl0Tiyyaj5LlG4EoxGZ6r53yAlbW1mbwMmkasP+AVQ96MgmbZ4mER
FXl397aUOERxQafIKHEXjiN8KXpH1/jdHccMZbvZbVk5ORmToKU6lYibQVLs3xi8q3Do/OzmMsmW
tTG0SFngsH3E+pAd/BlxroqzlS7C1YOj/QL39pgTSIKWTQKMfe/5oNmNGRMzdPRGbfUyhoSQPCHI
Ok/cjt5IvIXhWfGqA3ix9YbV4waGIG/sYYxCaVks2AfY/8VknPbXBHyMZ7BS6yFb/RZKId+zv/wg
B4TKATmmrqZ3MqKISjj+zo8lrQDW4FQC1bBh8fxvx6m26EhZSAlYkL2vK6UPhDdEp1zOWqDqQIkR
xPXqAeUHyS9WEgqO1YhiXevqDp8GAXo3crfZ/Z56c5bX/DtVeXcffeN4266V+A70K9DODId37cMV
oGKA8f3hMpCDYWNclnnysUE1zjDSLZ0Hwv/eN4bsPJ/lzWUPJhLrPmVl7ZJuhezaH/nN5rJ8r9/C
vPMM70mejFOhnsf0aNd+lsh+Azl9M4UUabDAbmkMZ9k+99v1KP5BNXz8HrcniVd5HA8CNW28MSJh
LjKxEreg3IyMOm84Pv0LUWA3M/MurhRWq0HYRSQBo8AgmWL99Kvlw+xRooeSJhjejNFngnMCW8XY
zexav8QQW5Dn4w3L9zgw8kO1JoN6t+1tsTtgQELGNCM3R/gHsui31pjKsVkmWIsW7+MwaLFXa4sf
XhNEBWAFg/mPPj9u1BsBfGXmP2AC5CSHdiuN0v/G/Xg4Gy9QUFDY0FsJfCWLJWRq1SpbFSGcXsCw
tlVCjZNkCmLAKI1Z7yFcoMKnXE7b8zglL6hLcgSerMIQBnD1jZ7n7kz7MSyIB5eXJ/wN4BAvAT53
fFfgLkgARsQlYHjQFrgnLns2yjK8H6ot1qP8xNHGBKH8tXNthfMAfqpJQGu3cFVNzEbEMkcRRq22
cFlmAJfci73x8ZvCFhdrScZY88BlfCz6FKBXJ9JKcKtkrrG+w43jDXgzDmC+mPOzg6LiM5hDESJk
psKvRk4p06CHCWLFhgiBiNeBDRYrBU6uUxGcDB2TKxs4U96MVyar9S9JlD920EmfrAbGHJI/8J4T
wHMaLeoxLnSIs/eZm39FPA02bQrVsWHtVhyzyoKKseeJTjhM2g2w6/10PfExdaQdiNBg6vPUEwWo
6lpDFBZJ5yLJN1RvZiY0zoc7WrOAVyE6RQj7M3qNG46uFEsBi0pmjwVZrbH2g11iPTy18+dpdMYg
t7vYgK4ZHDPoBn0lyJiAJ0qdix3/X2KR/OjP9RiNOuvyvoby47cbISK6mDLoSk7+HPuqMvm4gNZ+
x/OBm+E36XFabXFgJ/LhvaUuBv8SbAw1kJwdvJAiIYmLhFCl95KKy0cPbymJC2K0v6PAkg/AuWzk
7O4sX45t7tHa9A6GnR+51GJQ3pcn8fuEsEVYldr4dfxtvkJBn9arL5K+XfKO66gJ3n9A9MiJIs6K
esX7hSP7oCU14wNfU/ahtrmrdymj8bpb/9hn+UG1gDAcgE4l/R37UHp5WMx3gwmP8BdZLfZPImXY
9Djr5jileAKYgXsHAhNX35malHPIt/lgjf0VYurNHfR6+M6yRpSvHOCov6pRLMSEQ6YDzLbE0EB2
PLMzE92Fie79sND+oHx2r3soyegRD/nyuEuvOno9LmG/AELknWQQo+ldNNMpC14LZZkfUeqqjMvq
oYLxqWCSF+MNJjeuMdhp/9HkO8QQ1C6+YxpcA3Jq4PeKbc51nigWJFjQcOjbB/Hv/Dw9EgiE257A
jl2KtnBDh6r/WSuE3YS/bkKmCeo8iLaXcIEUuEG5V+Dcw6XPDLFtDu9VdhglyqqfKHGPGShRmBI3
PC0ZUw2TB3+tOA5/4WV+jdhT1upqR3XI7gCXREfLiMiLJhGvyVes8uEBvpzpJBvqQo1IUBe0891g
8+HO9V22p6Gki44+KA+8obw8yFYMdrjywJ7EI8nwQEAAQ8FAr1TxfmVf/ft355cCEcBaTViuykYB
PtdgxdFzRDpIKJEIrOT+pPxnN8VNxa87+E1Y5Q9SLP/9VS6k8L2EoJbXw+MA/cVWRde98/kYKWbP
UDakHOT4Sq8pP3GXgEWh9cv+3nGr6sN1Q9M1xzJuMrItibNaoW8Om9noUCbv9S0YLZUlTl9nkF6X
7TSfDy0leHOZvR/4jKMyG5B1NwJNh7XTd6k8e5/5EVp/sPnn5PTl5O5opCWQBrNq0dYpHNTIT8dI
1Kjkm494yorJFaSq2oKweyoEB/6Plv2QswbkBQfCUcZeiEeQxME5jlq0TM35sW+4MqAagunGZa9/
VxL7IJ0m7ih+oisB23rYu/04IgYFi4OW1twqUOeyvoOL26EJLiVqdCY/QlU+KwFrxhdIKvd97LCP
qAmvWLkiiWUXs8qqSF723fagRHKojfVuJQecE8iz2DIC6VikD1y011VJuc7xQy51zJyKq21bzd4z
KGomqw6cBI/8+b7Ei3cJFYL1GHeqNUtRCxkbv1F3GPlfJgOmd67pDWHgbh+HFC05GfJxhnKM6NyG
UmLEHmxK7KbbttMRpICFXCb8uPKWA4zXklf0G/3SPvFL6Ful4HP8sKESvrWpCII+VSO25JbL/BEV
64uctEzMP9cGZ3YfZcYaap+PxfBzyjcsZdwybHsOc+KVzt3JnY8TNSYl/e23P9Y5Rn1+ha107CW9
FdspakqEuRu2yyH/IScWbltHo9YQ+yVICNS9L22HRygZIDv89tkCPSU8DADLTEO5pmbGiyx/BJT8
kklNRoF8+FKo+C+SiHyS9Ib5BzI907WbjkCIxdZf3h+TF0mY5HSgycBd1ZivfYfQtLUu0dhrkgaY
qz9RqYJyKQK2Md/guXMwplqPSf+Mlyq4G0/3wsPIckBq0oRyYbUu3PTbRCQMosYxvOIUGJIg0eOP
O9KPtJSQZQ5qCyosGfJahm3tPOeaRbCUKVyjr4uuoEmiydd9IvrAJcVIRtDhaEa8PLTuzWnnVEyo
YA5ckRFMRoQksUJEBBZsylGCHUB04YorfUWxE0GjJjo0m5sQ3N8NCukWwJzZEjWDCmMQFhH6RZlT
TkJBWq8uM7Q3PFp7uh/ukGZjY2AMzRsSTqGfL1V9R5/rvwGA+whfbeSSLhLmUFFgnmQQ4IbAcgiX
gtgG3EvIxCElLSXuoFuHFue8ZgHNygjM2Yif/+t4SCatVjI5aTpcPycsm+NNiHxn7KIfRwaavxpC
Mvh02BONT9Txolqy1Vm92RfU7G70ycVSZ28IQ489G/iu5zyG+sdRAKdA13jCUKNw4pqvRQvIOkLm
8KK45mbezDHKATwybG3b54MYoxEvI9Hc+rZvLHOLPVpmB2Io1NGAgfXlooiJCL9eAmrLcrvxwVjq
MWAyJSE5NFgkDmFtc6QyS3xh9nD1WwiQ9229rfN1PkBFgcBuQjapJ60VUif4YjWM09gTkVUAT930
hc4DJDn+8hShujAuuHup/4JR0mVbIBUkE3gFemesBPyAL2oQ7nNRnoOom46IjublYj4Sf8xTQmig
3i2Hyxueg8yoYR/fyKZQi9awrJg47vt6OEF1+SWQA/bZHO6fE/G5eHhMeo+45zrsiabiDtI2LgeT
vvBsECeGZIbkXj6Mb2uzBngrZWtxgv4IqUFDT2gxGTvpxfjh4S/wVfyD9p5IL9bLPL3wBSizpTWL
yKfNkCTbnf4y8A7012hAl6KEs0fcZc+8eqPDG436klwfJGyA7EEV1KTmEWQJ0DPgNfkaVKPRHCVN
/z+jRMPNHy8ksjk8bDsKa+hmArR4GN+rCVSIFE0o6ScDU3WVEMdha+1zg3zFlHrntLWQupg97oN0
Gg+8krj3KxJpjm7zyMhk4UBZ7X1imBlqYIHw5+pCHzJRo0iDHiebhKCoP+5LBAuJJ6GDFmmoSgDg
B3jsER0ir8QD0Op4AuoZhdwp27Cw339YuqdKF95kfaW5P/YMgPQHS5627JvXwTUxXDYQGt/Ji/mS
wYfJQhK4ZcFTyJGDaA7WDmylYce4wFDJxo30uSsdfKgCJycQLOckEiM6kzyNUjZxOLFH8u4YQAaL
JoWmJUkF96J7Q6UBivyji5RuchKCggGJ/p+ErAkTz62R9/ApidDC8WTE623wDu1MmpB1xEMw38L5
BeRMoM0f4wvfSYUrtzu3pJZWVCJnAaSCyV6HPiAz2f0hUCeqeR0ao+kAQcwU5W3jtiS9lah3ootA
SS7Wy65eeoYB+smFivA7bN/0eeWA2KDh+L6RpBAHTlArPyIt2Nyy0sGFRL3VxQTmN1cctUijIdzg
aIc28RB+/dIvZAJZzwBBYof/nMduSTVw2tKJwEN4glazuLfw7k3HkURnVg3/xBGnOa2RLcmo4h1n
wLEUk8sUEnDOteSj2sQZSgajGJh8BwTWGaqxEbdT5hCDsDmPR5K/fuRnvEyZEj89i/r0v6Dm689I
gTFBrxOOpg6m6B590LCwb/DoD4wGB1P+m6AjzE7V6ZNkR4mERjLIzL51KXSCHTLKShdfBlrGRg52
dK+I1v4qLj78/QTmO7KQKYtP4lN+wKFaLHv3kNtmZ6IcWCJRbeN8+TBgi3GQBLjqi+0Ooh5BV4oX
Z99bZjy1yClPPZTS4Dj/HhiGbZ29aYpNgMevNGX9Z9y99dPZDhp9O33bQyIS1QMd8B+20O+UWII3
bgG3P9kS0GoSAOpdgDRVtNBw/LHk46qgSwe2BT+gcMXcV0+zhxkLON8VBogPGzIH4m8/rni7d3+S
3yLHoHA9UVAm8bhEsvVFF0csTXI3zv+2aRVuWxT+NMvLKQNxfhjlcqDoGXsJwZ7miNYwiR0Fl0Bj
jKwdCpNeXPkvv9hodmc2aWPIcRuriRBOY3nafqi2Ydr7sZ5vBC2JbKRX8PjqLMyHKGTpzPf5aw7Y
un8p8Oq/lSgIlxdL5OaL4taWaPE9hXKIBdFpkPionDk7avJfrpbYTXqG6kse8rcxDnYjZ1fjhPmy
Kk+4ABKOxZ1R/HGQ47BiCZKCRbkjcBLZzwgaMUSWDt/JVcTOw3qZZLDEuVCH251fUlRpV8zWml1O
YlQo0FTY9kh+aSWd9arVegVZo5kyWrgC9RGwHE86lyD2xQGGl5fRujW2dWTIOIvekxfAJhCkB/hK
VkVuML3pg5Cr2ZA2a3YrkGQkIQSKGK/zMO17QGnTxrnEEukyqrESbzRZDiNAInY9ECqzcSQTRfTh
Ygo9JX4qVnCuv8w9UxWhpSJH82cPAXu40vC9mf7gMojUfPpAcuhr1MleWLNfFHgthvRmcrFujb/f
9G4XBBVMNpxvMQogamvBRFmHyKk2Owq6jWayWgzFzUMApbxsq0vQD2sLQWTyNVeTq/eJn/px57Dj
U77zMAWZTE4RSQsTYBdBLh9BbdGwXxFtUM5HXlY7U/SVhJzobh/BUT98FncJQ1mVgWY8TIbnMf2J
TEI7t9/Xy5Z47ZdTBs/gYnLS8PL1A6x4/tu5WfV2dPhO/GKKLpzfcrgprPdjUsdl/D1Utf5a4dkS
MkBw5JjUhGXP6nPZaZCBM0ESDJCUNrdZ0J0HY9P/c4PkMrgZT4s5iA4j9snJzoWS3RSratqbodn2
xAY0BgAgrS8j4LSdhFD6wRgE6X680khQnp64Bnnb0K5gxmD+Z27ljTQ/FmJjA/yprvV69S7M28ik
6Wx2N5fnMbLfanlE+xiJkPfVPidarhYhiiLTq/gTlB/ek97k9OCEac0lTWsOmn0M22yumNjBmHEP
IVPG8kBOPHw3Zx3cgAR9gDmbN6Ik2F39f1X7nwlpirjAeDGJryEJnrszBfMwtWuSJHH5FsZtVlgR
xKMXfuMxgCY6eHAxEa3R2mDy1lgXTI8eadEI/QM/BtdP1CNMSPuG6VXEiJaMhWcw6PXL2RkoI4JH
SoyFFeHCBKzWL38Y3YEsnn9lwGNYSzwkIxQT1AoR989qPGnROByYgy3YtfX3mN3tsfkLh4xXGp+O
RIor+pOiiMXF4Ap63rSRGBSHRF1pIYbIwccEkOK61Uf6xKYIhpIb9J9MRjaBlAZs92Zgopzkf5vj
+DI5YtbwIkkfuhf7531ZmYib9MqAzSQmhAX2mkr7yhFiYDA0nVeThkzEY4APGt+TgzmL96qRu+JZ
gpXngqKYOXKEwo2p8DlXJrANwGPHvgGsxT0NHRTzbxZ1+llzAC4sfsYu5vo+UNjc0s6/s3UQvE43
EFJnPcxbnQCyx4iH6UulDkEWoEVTEcjWMviNJ5zcSDi4KYt5kKQ8lmM3Y73/G+rGuFYGxoXEvIHF
qVlFKk7bZlpwRH2N5YgzvkZuAZeHtwdQ9Ubhg8L9beTRbpVwE1J9XPmTt7vzRgwp7GHosPCm1Oxv
S3ZrMEfUvSYCHuaJ0x3hDeYK7c7MDrp24S6hYKmrTdojOSjOfeNGtKgO4chaYIfu+KRDf8rD6O3i
g2Ri+YhlvbIyDLfMvqb1dYB6/ef5Q6UXzIzEZYX2BG5mCAxxc6/UQ2YOwxpJh+SuZVMa2qWz5IS7
TgYYCQ6E1RvMVbr8VxHE14YjJsWL9e9EB+aZ3CxhNIJjwoi05gS4GEt8uZDLTAcf/u0Rs70TGYTs
iKBrpIs3l9eaNwz9mbGGAzWoX/J25i9VbYZC3laGbZPglyaVDjusYurk/tcwHhI5UgeXxbCdzCjr
QMozuYeq/rFh1KurTp4LEOPQg5n2SOu1fjx7V73Uqaa2ckZQrEFIx0C6RcMiOntaNDNY3YdRL0Un
3piLmWCuv1xoKy685HJNnjrSV4Rta2DkORwzz9uhsGa4T/oWWIg1sHKn8WVTPAo7l8uBnjHYgmCV
Vh9To4w2/uVeE6xO7lKlch1KEZXtpHRIxEl3Yuxg3rt5J/HiKlZD3Ot3/rAuJgt6NuC1Q+U1GZt/
MCTIR+e1Luny/O18nfavdOgD+I+k+1pOJAuCAPpFRODNK40TCIR3L4QQ3nv39Xt6NmJiZ0ezK1Bz
b5mszKxQKsQxOxBKaY+cr+mnoht2ko/MFW+9sG2jBPhKQatz0uCPG2+5eFiCX0MzgsqzfAx4Vxc3
kjsWmw81XsH2wVWon6CEU54zP3qsKbd0d89TqWHoXQrT0pnwfLyzGIGbIF8xKKh6eAUqPk8js9VX
rjOjE6aZCL3zjC4ru7GInyVrv3t1xNy54YCi5FTtDcKMODIWqoCSH5lism1c0tFL2gciTuxa3LLN
gmI9+lfm3sdCp6EvLG+pb3N2uj0C+iuLxxn3Sa+9SDAQkZSO5VSSIHll5d2JHccda+usBz6Entpq
c+vI2rn8DPsISwjR9+Va3P6Q5fA8/N9H0hieNfmQXMckflkaWmTYOhTQydanypG+7ZWPoQHMtXTt
BImv6oXO1m8fwonkl5p8sy2vnpWPIqR3r53mu3qCAfVTEoJ2zA1Q3iiOaij0pUMgowl/qdnrZ+I0
1o9B13lg7KYdo+uqTDJBvJGuk/QhVGXDWjl49va6ncBQR9vKZgNVgNmlFGaOYtFlpvXEv2Se3AIa
v6fKHFbFBqL3GtnOD+TRmwktSTdldR+4LOXqjGLN3TBcqvG3Ued5HDjrvbCaOSBurXq67NJRtVMH
yTH2kg1GOPBPM70E6i0IlxslrsUk1I49nnkjh73dFsN3OUeXVpjU4CZ5Y5zJoZIaXVAwku2jWjnC
8IkEK/+aRtpOYrgR4lj8EIJjnbeeNOr2hjwKSasaCK2nCen+VVgFDIReDP6XLcU/EjtgadIwJvC/
a+jsbSh8Stfw74uvL5Fh38s19iRr/Jk3hWM+WQ8v1SOat4N+eis8PMPeqTAMwzj1Uy2RdA0oLmhm
7+VzVQwtcVFkqGF4r1LJUuuFle6NQGRb3IHeb/nMPt/9lGj3qsRwztzPpMsgLL+9inOXwuTjbnxK
udJ2vNkGWaGZf+woV5yKLotw2cbQFW9MCtYCCwCRUqbLh2now8amzYgU9/p5vqwCU3704iW8z2d+
4Xr8ancFG9sFAGTFbUt4zLXH+PDstnwXH8i5FuvcChg7k6ahxIXt78txkYNcysgs3n6XI8bTVC+e
6Lp4DhJAjtGGD4Oobf+Gj8aHqo2fkOvbAZzfFq+IaZKAR3Mtr4JtY2pLRDnd5KqvYf4BgIcbTOis
n8FnZHUIMICbF0/UW4EVR/Fc91+ATjn8R8uiqIJepR8bPKZx7kFJFUCgzvEJwaJVB41dcdOzZfNr
v4BwYP4AbWilPSdbQNsvotluLj/psV3yWCxZRk1xA6ZCfuusqg6L4lxpX+XB/ROrbMvTWAkPZPwp
PSzZjVRejlKIcr6F3e3vXcsW0sZAdkLwvh/31R2C8Ob7KtIPYNdpyhuWxZPxtjFp7egPQKDAEApM
Nq9wTNq4a02gSRpwT9rbSQE7w8S9SV3Y95rCq467keqSHeeX1Wl41iAeKNQAVDsRQ7+pdKiEkSUr
1ynEPfUFhZISVWfb6eSXSWsxV8ourGF8/iIsICmYXdeerGMvvKaeCkfjsbRtPI7vq2RBB8vTgICz
+ukY3Gn1ohcoBOMWQ7vAxuQqqC3Yjlm4BY+aVj2spbu+nT0iHQ71yIrsR/K08XoD23vCWKqhsywZ
ECvm3LxMBopwt4BcnxIAycJUk0J3fVtAw8cE01ANbQ3RrLYs1Q7ExY9Cv7cmc7ab2Aq4dONYvC5w
nX9QooI3+5fZhbVuPvz+2Xsh4SDIKK3nNtTwN4Qg7Ml3Rf3PXSg4AYxV9og5t4KGhanvvXeQyPHF
lxU+WSF3HgT98xgjQ9t9Msh9beNAf5t+5PdcDR3K+oRIcOkkCmhZ8ViwG5usDiJNLryVSeBlpAG2
f6yVzGifUxwluHKEw6A+LkiWp+dgPb5QHg8OvkvIPx4/85pdo6SzmTLEyMexs1+kF97YD5Cpd9MM
GroBabkQLUkaUCwUT4fSp7YrHL4SlY9wFwYECOdXjQWsowQbKyKk5LNzYrvhupLsnTrnMr5IQb05
MBfxed/KYe5ZVbMe6EwbSoKyZgd2xg3lsuEKWlgQVlsKNE/b3qYdjqIcSOkruhr2NtNSZiH1/alt
exyzyjTjmfx85KM65TG/Tkq+XWdZXbb29Y/Y0P+MeP4Hi7CzksaAO+J6pMsIvmzVTF12gV3DQj7W
k75K5GZTRXqwrEbVZPbmuuWmimiqm8IZKLvq5Brxpkl7MVY5FC7qyGE2gNN4z8sGZKPXyjWPA6+w
K9tWnE4HLHZgr9rAntp7/BZpw7gDtEgkqOHDs5So7It8KAufkXWcof2S8e7c25w0Zi6CirBOvqYZ
RjNlclASehvraq6Ed1LdVj9frKC0D+bROZ8HtkDtJsp3VAGt6FwMa5n/rzpitlv1UfpCGtwyLGvE
skPhXM+1s831+DE4Vq/1lePpvysvgRBbmwgixfcoUjToKTugHCAsNVfFXotjtHc/wlHxcy66k9eA
QnToEarl9/DvwrEcUznl+CyMt8BaiSErOsqkpXTxPMi4jmFg9FerDluzTc2/xQZYXzHGLzaQr9uH
b04P5l5QxkoIrCWDDFQ8UwGhlZzDVODi32sEpMHQ7WDO+3OsQ64l56vDIn2UeNLQy1G/DQ4lTztn
EUzUfTn1TtSh/VWuhPe2Kh2mx2D6Ka0X/05AzetfnXL6NPmIWxbcv7Ade4IPYAyvStXreFM4FPrX
2lpLHsKDxpfWDHDfch08OGPMQfqUPwinhSkKQ1XlXDjrfuuW+zE/k6J2AaciKjjas9ZK1AieRdaR
Bz5/Iq/KfUkrs44F8mEiHymB7/HQ7zQG+zrU5K5JcAtU8UQVgaLXzimf4+7HhtHPdMqX8lsFIzZP
zGt2pfEb3TMUjF3LN0G+7KHnVbZoZQxl5lSrmvYwaaXyYzZLbgu6TbLaP4XlqJUvJMA8R6ogQm5y
TK/yscp+npkee8t0sC9TCVxKUVXdtpqYXi13JS88/kRRU1cgW+fiy8aZbmj6EE5nYHXIjiccqktp
931ToIRx8djJFUJvmxzpVUpYX9cuPyl1mzoomY9ixhSmEktSO1jys9HIqycnysbxahgPapezWV7M
WOuJ/wYPNbHj/pEfx/KRRqn/0EahlXtA0XLYXj1R+EMhfufwFzGN2tRNd76yPu+f9TiisTLHUlsW
ADFJ3zYsbO7FaHFSHtoIFrLo39ZlKZ8QdXFUamFnMuTQ6ouih5hnl0CsoADr+KgqfMXs4sRViMJr
lbbRGhoDhohQE8sfoILqkVQIkhzyP/aTXAyGpEdu32RiKHmqh1m8bmEeMNIncSfSOfQu0M0p/ua/
+cPgU5hNGm+Ff3NC9IQo+tbJCbEg6Np9mtXofkMGNuWoMVA4Ic/AjITtUup7X911Io3wQJNiVdiI
LdU1X8tCL0SyOs/Kxss9w1l15ssMqwfz7dqSEcjRBFV7w0Lf3OfV402Sv/h8Zw8f+/Yn21aEiVtJ
M0JZzYf0tCEhHFm5nypcqIPOgQL1EP7et53HTOw2f0+fNtLYznAuqkpVn81U5T5HV3pVee5kupgM
hQWwVbulD0mxYrsVmD5nJvmaU644ZuenxMKV9K5Ooa/EJ8GWFp0+7PUTOlOosN1MKzy3d9t30SAW
SN3yJ4VkPOBi6M5vX8F4NmnfJ4Wb5h2Ftphy3mIM8EU86XF6nMLWRDJGCUk6rBdWS/FAsyKeQ/y9
nS9vzrxaPfAwUtDpJyoZlvMpZk9rBtPHKo/G1CDCtaKejJcSg9Q0DHqVzU+C30eipOZsnmvSdvOD
ddWS4Y+d5dBtMSEoxdA4aOhqqzKUReuVzhV2j69Mc69A8hlcy9O1w3QoxBDmD2if+3+uDj1UXKiq
mGlZV4GBcJK7LSUrqMEy2WbGyvawpkvU2Jx31lXMt30PByFM1UYkx/ay4gEWTObB5VX4brgJarxw
Mv18bUfmWAyRgahPLTz2u5BSdzzzP4O+7e0dUkp6/rvCbcCDV/aE/UkKgf17HqgFHAomdIpV/tiT
z73VMP86T4Wc2ICZyBYuARx4m+NaVPVD4V5cV/85VYQNzAcUcNYoibPL6r7uK8tNefwQ6ZXSCLNG
uY1UeyXJMA3+QQnUrkRDD96NSS3x0jO4ZUu3yruZnt3RiArhz22VHJx6Quk6yiYoc/a9dY/C0ESu
kmorNMyQGUWFb+nEDOaTzV86mx8p06I+zuMvJQFroTxnz6i0Y8ZUgH80zsHYpSg/hs9ivMjyUFPy
EtvP+X35VNsN1ITVo/r99fWeZzhxVB+cYCUmc8RQzrxeHHSMWrt5PJxR1y+0vc9z+Fi/ctqoyyHs
CmPTY33fA21r4X+2Yy//hpF9ytl+yvSZzUgsHs4Yq0L0vW/kUXnMYVw++wchkxKgnB6tSmha+Wjj
VhgrMFg3rYMM/H3Z2oiJzjQKgkuVAEf7gGmG9EL7sn9kjQyW9eRIJVK8N87p0H5qb7nIxm/sTQok
FwXOGHd2o4rtkJyZP3+kcJ+w2T+/CmvtzW1AnCXlzTndVI18pbueCpDH2jCrL5PAgwRhxbJ1dVvD
evB6BJGprFY0f4OtYWot1r0ZmoaLF8MmHbKIyBlpr6WcYzHeFpe+Xj9xKcDk908lFTUFJWazTY6u
jixiI2mwmVJbJZ3ZVf3dVuLI2dWNqDUpPzqbUtZU4lTbSybrBrs6aKU0BD5C0cizDfI6k3aIlH14
5sgkPKqU46Wb3Ff9MIt40P7e+Jc9i7HCqQRdVgGlbeUKXxU6gmHppy9H2hKep7r6hFnlPGcd1dyY
fiyO6fwD7xMjWyb6BGdjWZaJvHpbVnWGyF+yev09t9/FI4r1hJ/WXn1IfnPvG40naeQYB0mFnyC6
CBe+UcNsKzlrB1+1JRsWU+LWq8NMVc3iZHX2xehvWN4uDRa+rqNsYY8kPYh1I6nifew6hKLs3Sxh
DKavOiCFl1nabDY/O1K8c+FKjPEqxo3TDayBOMlSpHd5B/tDcBTDoyHlFovw/bO6Np6n/FHvzWtB
wH0G7w2Xma8jJ3Db53yAq1IiWf5YgY2QY4mGbZev4VFJmCyfb4XNtp44FrPxAFsr1UqsAkS67SSf
NNXU1TtmhQwy/cq+wCBt/6/zXH6WeAY+LFTzYDJF/t27WJB+VbeAt+q5vK+nC6/2g2RUc1VE37xL
yHuVDJpPqmzBn5147+TPMhIceWJZ5BgyXFl85PdfEHcW+jSOu9Zaz/800KNyQ8gtney3oco18HzX
Vg+DJq/YaXDx+DehGVGaWsiRaZ7KF0O0SVemN8nZMPYLGa+EiRan5ncNO9K+Iiqd6iucRKxYCuLM
WIiXZL9eurN9e+fXTXY8GEgAYLR3ClWsx2qqeNCj7/OJcaIVSsnX7BWzFQ7pqYANLo1jyqI+NmNf
qUWieHbRAKLdZTe2IPtItZYGI2yHryUruSbCAY4S5zP1KmHjqkI0WXn1H8XlVziTzHzhbMbDqiBa
2Q7TdKchF2lnA44CxszfjBPYkABOhDZV5oCFlCXUF9JIA4488iZ4CFuIkN1Awx42queP4c4Vy4Rx
fnPLYoZNDUedJqoaOpHFUj5RAMu5HpfNb/NsKWbps5sFpDHdQ4Q9XEseV+j/jp7VeJeupVz9PVw3
ffFDgNxnp1X0Jvj5oJoWUur7XBE5upr92TWyP69F5vP1jH/jkK4+lRdsm8k4KLWc/EqO4hQrg2zS
UIOzesExrSy5D/xpGN2ObZCqXxzwki1VrYggeh4eBg+sPXuDpkuDjNmjFS+FlBr3l646WjgbgdkQ
P/Om+TLyXzjrZBsO8337vbwV/conaGDtn3znH6CLfzTvI1ljLPRCjGYq93P9vCs9E8Hr2Ezc7VcJ
lpnK+tP8cH0iXMhkSkf8qp8XgtVPtrD5uVXuo8MA1bOmL93Fg+eWjfGkcJgue7qItJx4NEYTOmfp
QgRReVWKsvucanwx5Pj4nDH9izfau3UuSBTmItPXu3ktbRb3VymSKL9HT6TdgZS+nF90hA+lggRF
JKpjtra1l+6utESTKlsQmP666LlRRfBI+gpLCT9P7zjfqcnQRLi4ndLVZZJ9VyEdCbOdigvody4j
Xbcni5tKfygrU9ZHvKnNj0rgVQOg1cKGTAlhFjqS/FNtc9/dVF7PbYIDEgCSxKcADz2+q6dcKTH1
DExBO9km0kp0dAAzd1Kfgq/XD1jK8yMQ493z/UpZWqUg0Y4UP2Ygb8jG6yszjWXzqW9DsfenuJr9
G7dd17a8KRhUSJPCcu7tv6Tp8yt//ocAXMuxLms4K3d/M1x0eQ9JEXrzl0dy6HwqTmQx/pMiIELz
LHEysLPgiuO0yPVSfhBh4MD9KNVjiVXiZv7VdS+pUB6zZSUhKlQRW+8p6ozHrrRsv/s29HKePCGR
JOupr1VPtayGZ8Riu5CqtnEFVJ6g06CobH319V6wBJQ5ZbV6go0r2tAYPK4tDlciPtXDqIGG1Dh9
IU/Sadl9T1pPa4zDjopdCt8r5lrl4/RuFMPkhNnHUmFnQBv2eLDWUU7ARBAOcGzQKW91wtzBc4o/
ocbtvEoYJERBGb9/SqnOBa5rhl+fqbHTALdivHEILOQVVHtJeFjYzjZys2gjRIhY9ytSoDrzd8/J
/zV8lOp4CbelcvULNKKBuLUrkdxGq28Ea4hyFyQQWjqVwxWisNHiqXS1p3xbnh+D1Pe1/KEMW5dD
xVm2e6st4TACl5xdjVWcAgsNz0SM6yJLEct7owuzjuS/nPtePLNOybafrKbL6bHtDxCs5Vxs4ORw
Kp7ZCAipfPtSWKY2zyZLRwMRg1OJtpSFczb5zrb2HApq8WY6BST+1E46wBkQlLYTQ93stfchPJ8U
LgP1CrgEOqPDM6ZpXGmGY6V3PyxBjusgrNOhCEcqO5AnIk8dtSg4NmzaTnzH9bwDfdVzHbxZBMij
9ypKXexPY1EKLTn5T5Y2P5faSeFcy47iTexVEjucmEU6356+sHq748voNLpSqZRfJbYl4Mu3tcFc
7CblW9dj/j6bTKTfeSEIbT9A7n1Ww2dybyRKccyyS+Gl/+1kjeEPJcu6kaPnb/vJEKCb2g9jky/E
bZBE5YlVaHGe4T/tvZ2UpUcLsa6Q64aDWcQ9OlesJYOYbeVYJZr8Xv5O6r55UtW111CYs/+zRbXu
PMIT1kCW3K8z+V2mqh/Up0cxqbNkwH6t6Mus6vR6zylMNhzqv/JxcsdkuPXIhA7ZMjU6hcDCYRgv
q3AT12IEbITyeRqZem+GRLC8tXQ4aIVbFhK52uXLsq6FMWQmZqt6FK6KlDRMoSMhTjK0c9kpqnP5
nJWjEXbmFkawgLaJ3n7vYGKksynwQtTqHsqP9ikaxGv6xk35I9yQiERswlPAbNA+7YIs78L90Sba
uXmsCCW0JRJL4l0GoCGQQV9UMSHasbSv61m7+29UaKqxTH6JqheqND2vqCJZd5/DxgYohOib9cuf
WaQS1UNXL9JtHBPh7jJlbcYCmzWzDtWXwQAI5J7Jf0LNA+JtYWneDSEMrA+i5ItWX38m0NVIB9yf
WxZCMA2BgnDHIdm21zx6TQJkjSV87HUpoHlOFhifGaPxSTnxHZ1vlL/fJ6PEaPHZiIasLlPFj6Cs
Q8sZe6VCze3SRrlqum5hKZg1qXvIDCZ9mJv95iuYh7hNIrmI/mZ/k7kg+Qne/HQ8f+UKnQgoGl+e
pIJHLTaKHmfEgDdcFXpsTUb71ubamiRGJy6w0fEkXs2lZhlv1I2m4duxm/MN9D+Mv7z/m7+5fG0u
BYfv6Ot2c+fyK5UZz+JY3lnMxfI5prMmN79Xaut0PW3n7tpKCmCEBj5XuG0KECXN/I4NTe88eljf
9gmX3yaUaoaEQJJwEyDL3Wnqx8+d+PNkNQRt7shf0O14+7k4NCf9awOb8W46ew5opLz+0kKsCaAP
Nj6KT3VNPWNRuot9qNb0LqNjnyRA6TH0H2/5T2qFpv4+jjAziyEX/J1tu8B144NE8PYO1VdZODpF
3CVvLOXeOsNmrpADVOX0mDLjNoph9TXhLQbHCW2RSd5QZJ0cgnPv/mtWv16kBNruOxnK2C7XAL3s
OF8ivKzzvM88WtnuTeGE5jOLaSemz9ZxESHHHIIi1ioQt7Tu28YXd38YW5wQ/gtEHhQQmdNGaD2z
Yfel/dzd85FpwquX9+33vsAocJb4+/wlBrcfC81E6fH1V8F0HnsglKy/eArfLGZt5GMnYNARGaKI
s3xrasszNdnFakrP+tyKjnKf/GG6+fF4Ip17fdPZdDcdjR7llZ/MtK0J7ESbuw24H//e2DaY9+Io
ifRql0zt3r4Nzvi7vXjv1Q2NN+K9Zx1cvm75/27TXNsPm5yvZnpu1te9sJ8MvanvyjWqaXod4npT
9+aLc+Kpues+up8BRtwh9XPpJHteKzENgRhzurowdZleR8h1P1wVgMH9e2tlFVPIZ7lNY4N1mw/E
96OTmnqJay/Zzw0P+zDZhYNcZ5kktB8fx0K/gH5u+q7vrIVSCRk84t+vG6ef1eD/9wRCg4J4Avv5
RZyBVE7vkfx7dI3kn+aAyj1IOQRFlREOUaA3SR4ln29bFO4gaL+dZvpYOF83xmRvlmVu2o9Y45ge
PccvSGz094FLA1if+PTxe+xHKHpgc29Ahz4l70MKGkcyISltRUPPdriXOOQ/3fjvbfa00yDdvzST
7H4gPv3bINNLi9XGdHKUAZHLay5JHNbWxeZ6yW60k6S7Jiw7nYPs30a7ESqEJPfEJa+fWnbXGivl
Pu8ii0XqBHGFdV0lEPpy/qm7jCM+NlUx/GIb6p/wB6y3RMhsT4ho/+CTOCusrg9l83frxPkCzPfj
4ytvi8wzLHdcnBTsB2AzPY5v2XxCdkfxAcAmQzzdOP04jwCk577qiF7nNkS8x9Fe+ne71G0Xkr92
JGFTLot5M74IJMSDsVaCZApv5xHPS/HiGtPEpOlPKCes7deBXzH/r3mzUS+2nIbLrPFQvCB5gheX
Bbl1TahOU2SUvNg982gZ5hNbza/m9hkcXqU4lr1keLXYBB5+bqnayZiWOrx8nE4rk4/03RbgSDiA
R+H8hCLWhFi0yBm5DXzVUp754yf1/ZynbuEDWeuTue7OsdCjvsN0N1iJOSf11G0qhqz6z+GzuZuu
5/gQk+7b8uJaV21UOWOM51PTT3cTs4Trpbed35dBZOAKvHsvi5h/33JJcVmxb7CzdjCnO617cw3t
gaB4sM/eJcR592ORAqJKjqgG0He5i+kRxNeB9w7fvQljEOc23o/CHba97Ry0ubWU+j6OPQJM9/Av
9FnhwDFWef9uZtbltMjfa/fxZwDoWbDWKq1/jxC4Zi48/+7+GsCDbihSuTS/y0F/E2TMr33JSIxT
JKnCqRWuOpnFfj8gpZDnRw7GS39sSKCa4OslUP9ykCLgjn8/Ob3YMcAO82R2F/m+LkBR7c3wwhQR
QW4e74mW95acqdCZeTCisjIzvYhLZyhbtnEjr4nOf0nyYdwzPf0ugEQ5b7efe8+zPwEHRCkFgsrT
zO2Z34PX/It8gDF9L/rjRafij5/wc3+PzsNLKr9ZHDSznfcsMk52fKy+zSX8XH2jaPPd4/LUvzcy
x3/HdRWwnj5Kc3TAC5lbUjxbf2aLqMdH0+MrbWbWhcKxcf0N3UXf3T3vFrxbKo9VkKBR7MRYjfYz
7CKGRH2PBTXgWYKH3IU2yUqry1yt5NcrFcjDj12gpLskAhkxToQqvCmd8CIXpmurXChA3EmYWEd0
FUZtRonG2/8yfCpTNO85Z/NPIuXudrQkpAA8f0Jl92YdeHUCxDgl3ngyXPPSMUaaHSf5K1WUjhrs
Ncv8oolextmB2Vi6ofTOEhQiRe+Co0KN+s22bLJKd5Ebkn2YfxGpMlAkKNhSHPz+/d3qETgzy0q6
uv1VnhyfBUXCCuP4LbMHOc7Ixn5f932eJP8C334XHj42fLSjAp59KR5u4QjrsqdEu6Z1m8fRSKP5
FDcUvAN6hXmCiHDgZUWLLNEAif2qAKuOmO5ab4CJO/vsg9Ms27cORbB//NxVW6mB+2Mq/5iux2a1
x/kG03m+RlAL1i1d3lWVPF4lirnpqzMxc3mO760NFlffATWUdVBm7Iq0OFhI20/+BO/Vxp8D5Z1a
kAW3ms8/l7kA5KpAyvmRMzV3Z202kTYXAVDcwmlt+hcG/CzKtLZ2Ta91byt3+BIzxQRzEL9kb5z0
fwNpJzxulHsJHPIkMoCZnv7hUHFa4zMa0/csNj4+wxkIfOI9Al4v559/ealrXLHDsnd2hA7Q4wkG
6VsLJCKMCYTzRAVOlQWG9nhVDYOjVx49r/k4vyaQBLUMwA9apBw7B4K3H+UyCa9qqMIrbmaH0Q0B
dcvSC2BQGm4rLzane/vVyH8geP0cmKKZ/VU7wNbMYV6daztVowSge7YVoKsKrh5byGXhgLpmC2tx
XUnxUZq0hp/vqOl/Ld1/sBnO/cXCKji68A+FG9dOMwEhwTkUoqyLKyeG1H1pt6yeGO6rTuJ7wYKi
zgx0wLwubDQ4ELtb2UBBLUE6OtFMQaQJa859kEkEn0T4vdIkToByF2WswhYYj4vTH6Jd2I+G9SQW
mZp4kWw8RutFZnYUfWZXrCNTXOWI5vBv67Qy8FsXdixDfQvzi3j+yesSge+h9SkmUsXbVxydkqHZ
B95cvJGWHAq3blT3Eq8yxdhly1lz8Uvl3H8r2/kyJcouzHFT2UVKjxs2+LK5a1titch2Y22yu9jY
hQZkwysvCzLkfXjBM7x/pHfB9C8eCxdIvoAJyCK6o1VhOaHn5cSdWST/lthXtVR/mcv7ggUfrQRB
Pb+ErFKiezKL+QV8Huh/7ryqmpOfU/9ODzkmubl36eFHFwjmr5eAL43vVkwO4OpgiTsdld5YFCHF
X5be5qu/IrG3azBA5d9Zdy2QK3unuV9v9OYIKRWSpZghmQ/lnU+dsKNC45gb45h1sDJQUdMYwsOw
cGEZZ/T9GP6U0j2ABY2qEsEVMuOQcLIAsIqXWTs984msyWv+zdpwVXgqlj5BhiPNPynzcyKn3T75
8+g1TrorwzXSbPh7Bik4Uvj0YhRVr3wm9Ov3pfXfengk3BrEfdxS4OhN2AVik6wm+Wjo5fFSwsws
i+mfm6m+LLl0g3GWhyybtmJkKN5+JfNp9QuzjlhAjcfEQ0e2zuaTpuJIAug8ClkjISRM6EwqpMbi
c+h99T84lkc2y6dyVis9CTRaue67zTagqWubfZr8qazPTv8kzK3zuVlsU9h4NbYp/+ybiIVo6bUG
UfNYQthHzzLkNSXKccQZsP7g/Tj53v4zhH9+bzGJT9UroPnq3zYVC1/sNjRR6a5+V5wQ+LY3j3Yo
ZlrbpgSXY8rLWeTV9zxSv9RYIz99qj/JVSxKadzK2AbJWqR6aLEtraSnx3CN8aPOcGXqZYe7fJll
UrHa4VRroe8uGbZ8hFXpgfrCezb8VhXpVTJ5aSJd86C4c+JDof388LSkzzrRVx6bl9YS/Yf8s/xq
ogSuQUs2Jkjq/Uwuf+Hp8Zc1PJdpJRu8ZA/kOwvOaZn/P8k6KQEAk914O16INlftQ/sWSiAtvxjA
lHbDxIwvoHlKOR1WfjqCAk0MQuDffajQsMjKOiK90CbQufLn4/xNx2GMolZpToYrF86ClskginuB
LKwp9U/KK2eD5xqDi1W4ATz275OOmomZxiOBiiiZvHW+WV1H1z3xlqD3tzY9eeMNOwvXveswXJnE
eJvLLzUSogWATPk6CaSN7OwTLR4WLsbmV9mbypg2BHxb1Lf6pM3g1Kcs51gzDmVXsH5bt2TuoTsd
72i5jvMJCgdUiJXGAGJ7HrKJcL3fKH1T2UWr9vNsfmmZWAsqZjgTIA6675fAz65d/mAsZeCUwY4F
N2JOLFCMRcKXfx+C9OxpUDnb+KJyTusQC3Rzm0FzV6O9KX8ap1WQBNWk8vsQAskfkMaYrBVynRg5
QD+CRykFfyu5hArP4tn9oLV32Zdo4GSunLhz/TtTQowiC35kbyWgkujY3Rhv9xn08AAxAXzHeeA9
7TXfWWer6B296cTH2enbsG76mmdlVjU8ah13h+kDM2rgxr5665ELzpRsgAwJZWtxNUUxHD9MOkJq
pYpsM16YZLl0nHEn7EnwqKax0bpzRMDnMF3e9VJNyQOwxgE0eFkJpvbhIGtBSuprxi5vmupOfi9E
3JT5qggU8Lo9An/KowikdiYAWh5aftnPIlzco8HDmfLeG58e45d33ucpFkYHe29CoWhG6kipEtUR
etBwwRVU/vb3T/Txh+ko+ERmzqWbJTgR7irCtqFrk2YOYnN1hqWVllsAUr+qUur/XBjE6EWudehr
svAf5s+ScMJPNFvKlszMKif7N0/jR3nf3HKYuTU+KIRja4Mlmm4GzXAR+kz8ntXNrZSgJBPF6tlk
OI6N/uWgaXWCeUnlRL+4zN8R/8LKRoe/HityJqPIryZoKXBpnaMzl073dosFiWm8l5zrwX62vRjs
WzhuTWaP6XKsY4i1sp3JH74+S8Rl87GId+SmeCdSdpE+phk1p8Lqk8OCs9JlKgltBqvFrv8REPTl
sHZZ0ARkb/7G931zVcXKJUkXEn75a4Ug7x30pVcA9X16e1EfwOCltB5cpwg5HDWG6sRzv1AHcWjU
1dmbVfGlyGYQQP+65Nz7+DvphOMBxIsjyZZ8kUQbjIHa2fF5KD3gaT4bXQCzNzifQ5Z1CgAPMvDA
Z3lGc9kGOW1qL2bPYiOwtHT8+ANLd0jPWjzJlf66TSa/BiHhwvVnCxJU9u0cSbbl3ff40jHuus73
5ZI6zRytuG086y77tZ4KVyZWX8314tHddaMqjN/Pn7Lp0XwCjlRZtvJaXI/P0M3+nhu5AawCxvf6
k/3OzG2t7vo5ND/qMPQzUT6E45Q66UuAtoWj9JYSRR0YBS7e06jGzKgWaykQ5HE/4jbcVvNq6Lq2
M1959U5jao7HOD3wvyEtWXoypljl2yyugjr9pJu5exoZSSCJkRwZry0s0KoyM5+ueh/QnnBZu7U/
dfh8rGfvUYuY2m2YIp+62fhAU22tPrxzInxQDS8e9choYVtexx5E/iGHv8RMWmY/8G3baOh/5lI9
p9duevppRlspm12P7KYMurYERKf563fXdsK3s0f7NX/UBY2EkqG1rt37z1ZmlmumOqmhHrn++Uq3
7Mabu5hRBh7L6tt0dMB6GIVslvsCM9Te7WjLpCOiM1bf4qOICPIWGqRt5J6ATzSTCu5q/X/ZZzu4
DJN1oWW8WwafeIkn1R449s+Jy6JWYTQ081j/pOax+vLP1uawEoz112xdalb6DiP1W/HaCZmxhyoS
eQITSEjPCjbHDvd/enhF8+wxAkFLr+JItA2q1cByLaol+YC5BMDOdOvxlf599p/vPBDbgRYAD2Mx
zF8LT1rNdI/UKh7+ASYQ+3koC8H5WN6u2MipkSIvhjtSuMmep50JZwdeMjPiBGLWNj0OUsNE5djL
DDJ/G1sR/j5c3U5KnkTzFi7gyQ35CMJ66zsENmCdDdrZWrb9rGaG675w6IZhrF0xRHQG4uWpvmvd
euuOuUArTiWgxJ1+IsGkZV8ZvDx1Ky8vJTC2hZ59WNaHnUSytLbQCua2C/x6Qa/5zdfu5og8sOx0
QsmVT5HN7DngTIN49EDp1G6HReElVgOykIR5Dz588xSGHSNbRA1R9/0c2NcNzQzwmwDUz95zvK4m
KqmKfjd2LusKDcDjGGx4dIN9z3C6eZZlCcKPBRE87eO54W0G2mzxKVb3sT/9rP8+f6bBYso1VwrZ
/pm8POiGxKcxeFWHN400cDmGZOJtVkVbuFJZ0rrqJyP5zyEQotIIg53oP1wU0gTiscme54VCxyfb
3tTtbFgHh193+boPLEEYp34n8UJ2oMfY9SEoD/1Q/9S7zaPf3Gu/3sw3FSvJijt9DfsuhZaO7dDd
tn3na+vcFnScIoDy6xxKniLWE8ndk+DqUD3BgIhHYanlyKynyTZPHJbxYST1xQBkdOPfQ126Llxx
jtB9nFvbrrGxMLWaLPv2IyVDnPOK9oYJyTKf0+5rzrWf+2CjgZIE8DYxOrVCYug5+Py+4djAEeGK
QGPIybOWWVz68eGpkVqsaqqNXVv5EmskZ7sp+/bKa7GdheKzXmz+7LCkuHbfw2upOqkAEKbhEYwV
1YIhu3cZbBV+iN9/2Ww+M9fKvdaBFoRlU+5Me8+NJgodXRUei4SbY2KJ35cLH+prAWD2kFEDvLFX
e+Ovx9ehZQ7DkBelbft7LfRXcjTn+3PzpgT2isyoB7qHrIfZis0dkQQlhwYyGrr3GfkBaRNf/7yu
/w9kKu3jNDwkc/q8B/PaJW9ZROZX2GUl18WthkrfJJHeGlu2CP1c/9II12esZ5a5W8q1eM/iXxZH
1bzWDTBnWwJpIodrjKmfBieCDoZ0ZYKX6A3c5su/ZyfOBnSaeCnfoug+h0qkh5g5uFqxyvCTgmkB
Z2do5RNlIKBDjMPJ5XkzY/X6RL9rFU1r8hfu+lrxWU3a5nIdrmxMv7WPzbRB0ydQAcRHn1akN5kl
EXliLVoUa7Ejo1c99ZsevhYqToYjY3Y1NeWdUvv73n20wxljwn4Ia1s9nqRyo25BbNcOEQsloZT1
5ezU33e1pj6ZV1vtrSbOsjE/WgqxUmWu5pkR465FhDYjkL1ERChkvJ371+ddnIjxY5Gcun2ygpj/
H0tntqSqlq3hJzJCBURvpUcaFfsbwyZFRQQBQXj6/c1VFRV1ouKsLtOEOcf422bBMsE/H29bkA0s
uQitcGj/21Ky85HKegFOETDMm8qdwMvURdWe8xPQDautfCYMfaBhfkRMzNneQGczxhRWEjKIcAAw
i4mG58e+XRXEuVyyHcCAUa7URq8trI9nYh75sSy+13TfbeRLzWfLpFSd2FuOu/jK6zG+JDUQKW1x
YXmJRaBHsRncqONdMMYdSz0XzYaklYaxd9+kjkptQEmhmqjzGPPeblXwsWtJORCxuwFyjmKdXvOT
mMxqAUPAuPQOYACf+V3VvldCYrzuJCKoqZ7COfRZUSdDVv56jK5OmvX975K2sUX/xCcD1vzh21YF
7DbiwyE34DFHAgjgphILdTc/Fzls9FE0od58sPmEXDXM2d773N9/Lj2cTzSQezkZ+P1Lc2Hr8OCH
dyxggyVpSPGfdOA5Rl+WeMW2syQNUkeEgBW32q3dNqxVNq82eIfFFpx6gicPGYyLosrJZ+Pwq49o
4XmT5NC/oJj66972c0v9LySCFi94bO7bEbeSn1uVy//gHWdFfN/EDA3B6rlrcrYpu/i5Q9zLFChh
M44tOjrM57lb8rsnIgX0uRmARoMRtTxkPNUNQbdf0q06l6Remgb6NLsONBYpmvVcpIjkkcULWS+d
cUj5w4aYthBZHPDExEbmgHIXTeQ0tyd+hmNNdH4dfdpIPMoC0DvmFpH/lO5gFXJTYgG4BP0h9bIl
ab1vOihTL1llLEwxYfYUIR8yGxUvUVoEalk93dCIEiRrahTIojYUdaWMRik7JRumUqYG8D3iPL8G
SyNfxoGsvyjekIrpx9EE8OND2DCU9FeZMqE0iPYI/cM+MMW/wCuD75AblwOI09MBc7oRhzOH21j2
d89liyoKZKaL4huqKT4oawP5wK2XCa6A9xDJBdsW8g+ejy+z55XhhKOSq/RDDV6+YDaPhQkZoeYD
lPuQXnJ2+wnBKsoBISDJhmnYnYBVuGc4VQADES/9Dhz2nJwDIlTg0UHqae5lAb5BFq63cMIBcRrs
zEMRw81PCGkf4a4QI1wnzfQhVHIvNrx/1BZQwMihWZIMSxCHLTV6M2yJ+C9U64iYFS8H5vLhlgOA
eGX95cpbPm8Xdt2HvYhea7EroOMldAIigPmWwAeCVFJRvDpHf7MeLETSR74Zeq3DeRfSUbhl8FpP
7AGbBm05PEzHQxxw/PBXce4UFKw0Xt+LtXJHzrb721C0RAfXi3qoEgNTTlTJhODjhvYNWtpP8axa
qREnQf/AocdeytD72eLei+4rcHnIidEaRyrXNCfqlJ02PwyZome8tF6xzrY9hlS7WYzISuc3/fbV
v72J0af4A6yTt2xMAdBD46jkKh8R1x2XTxqwAHEtMpxwaNZU9I3RuLVUzo0CML7OJ5WVQOW+gKZw
o+G8DCSHf/5pJ16+rRF993n5EK0hpO2T1PcyyCU7TAL6Ku3+9okUBjeN3SBOTUJ6cA6xHtGBsnje
Hn6NhXy0evi/ZUKpDdAqeUevRc/EOG9/yDAkft+N7SMvZEUqAv87HC5Z2xl6BjjZ34v+9u2mIS1r
myfDxmj2s2oKLIY0nPGKGh+iCGvKgDI7C1srXhLTcSVZynn7CNKRoyMtx10shTExHYPL3SgdBEF0
XGbiy3WQGzt04BEQ1Gwx/lP8yjJLOwGpTGaf/g5UVgtqcenFeq/Zw+5rhSQM3F1WcxYhTBN4gd8l
MdNV6ZBa6pDd7H62T59+PeLamWsowpvY0cSqrYROuJEvzNMKrz79LVY7XcT6tZna3+lVxJo9fdUR
Sai8iygzai+lygme9tA52OwpYH8E75UaDuiVYnsTJd02J0T/1mIamES8uuJPjDZ4psEDotqDkxW6
vU0XtmfBP/+91/3Db06F5+Vziu3hodhhUC5ZRbCYsmvVBjwW45FEOGInQBPeER7RH08nc9hlssNu
npLJijKKCVzB48lWuaV56QxwB3jFqAZXBzR4ZRXlus1/GmcIuT34bSsFQoEHExglpX0URHqg8UT/
fhqqHjxY7AFjsYm9f8h0DCLvur/HbjTj/VpxbIzD4vYMyG4tV7h47eeZojVCtAbLzpUpoZ8c5Pl9
q7pwBuUO7JdQh/Yc7zM0jcc5eX8hA99L0QZMRoNbzOAbYuTgv/35UKdkiIY9UBKEXKxz+O1X2YVq
2OsDGOgeMCEwju725B3Y+H45oRuuP1WbV9NtR3fKUCj2SJWqDAJM5+OlElYe9YU40FAckvCO9jOs
tA+Vd3RX6WOypciuDBPnySHVkKyybnjOpOA9g8THd0Zt2oyaoNj8mne69OAauei+pmxCMHDIJCHa
asNqdAKIiIJPI84CU3Lis0R4lqhxas/Kvt7f+UdevDFcUvRc9VaYQT15JqyHFEt5T7uPQjwhE0lc
g4U2NqU5pxjnCIm0puIjpH9ulAXAvi9eDlH68/S6iJcGhRSSOybJ3SvIgyNdoejRrUcoxmjrC9ou
E6bLkSEvezMi09mVLyzH8XkYMHCT5knZgjPxKUzVB/P/p7STBkthEBU62AgUfPP3WR6IY/O1TrbD
pYgpzOnaEs4SRSdql5GY662cgUjyYZOkMkOHR28t0lTK+mSXwMjlc4WVQkd6xNnwJauS3EP8vE+f
UgG73FRmuWXunY+DOHgsh1ay7ducR5ZIGIRkNMYXXKUepYIbhc6fGm9fslFoTFQiRjUgFXLji91Q
KLoGAMu0LlDFusBtx4fx9XgxeQJQ1rrEIYhpL9lWu4wmkr4d090ObB7bSpje6h0TrHJprNwDVnnv
xmvOC3onkSIuPoB4wLk36Gze4xjhP/abEzc8OogTF8OPgchTwsc5OfNDAUMLgQOadXdmd2b6Y/IC
8bqfGfjbOZq9v89a2eZhvByt4w0ZptCOTBb8C/c/hdd7NWG9oaljRjckg+xFVLbTO0AwzudQreh5
IJXD7c/a6L1Q958ZF+C82QpsZElJMEAt+ccqkYDxGYB1B1CGO3hNbdWeTp4zqIqZ00Yg3Xo8M9Ts
8YFQoe3dF7UF9sRtNq8uJIGiD0TbjxX5wKcC+DC51JF6ljzUSEgjGVAQoXHTojqNTwwI8IFnICUG
HDGbsFJYkC/kMQF0s2M8E11BF4nYn43tfF/CdFWn/EYeeLYjgnrdY1RFDbcBGOq5fEF3SsWAcjOd
mrv14BqfR8vKp97n0EZ36jHoDiVesz0Pp3uibbzKJXCuIWsM2wz1ZaRynbhuTWvsHK+FLZJqZU8k
GCt7VE4EwPNzBxWa4nBkmvyeJf7fAzwb2fzdTe9vve/RP7dICwtI3h3pEzLgBDxovImdpGT1IIE7
GEPR0aWxhLw3D89Dh67F84ErBeAAndUCV//Wtd967VA32Mval5l5FWYgaGfJSMB1vASgJBd6E/4E
05SMaFM0lqgwdtjLrId1tEt9PCVBzu9Hx6E2OUDFdgxEI/OJe/u4lPaMi/Q/HGITYXq2BZZ/UAyI
8wFJkmAawN3LcylEsvW/GMEXLyOBFRAzp44U2sITD/bLGboQika7eHqIVacfG3xzFPRmDXHASEAW
nJ2wwNFxLS8+m/Img5VQ2uEd3cIZEYiSzThayNL493HgaehRFvGlJq+cZ6jyuuBTOmlNI3SsjTkm
UeBR1BiJFDmikgcGZia6e/DcKByPoAmc4+UeAN6FLSSc+Wn0nK8oR17XlxZyPPx5lZMEFboBHrt/
aQnufV7TdUmo11Jd9ZfoehkPFLxuT0e+0egxU5GeAhhB9dPXAKQ+5EnGG5Es8+O04MZ3UqMNFAg9
Jbq+F2BO1HD90c3DucJ2FXFV6GybJVtS3xvcxrveZx4US3qqAQNE0PXE5g1eyCwKrZAOEO6BOy6n
7rM1gKdUyhVzTEpMLSQW7urlALUaYXUoTPB9Y6sasZgQD0eM1NGghw7U+ZKmhrxIguTEWo4CtdEW
4LkiFXR95HMQYwRAfzSIXh6mW1wrCccn+SoWQGijpWesUOEEeyUhNBBahNiyAuU6A09UEFR35wuG
GnfAzV6OvOi+UxSwiIEpNZH0dMsfW1zHTHY8SHcgGRYjQnSFESD2sI/fTm9umvdJ1PuR24KR4ngQ
J6GG7cxmGa9PAwoR3i5TxSM6LiEOWFyqfYa6jmg3YgNa1LbH00wvXaHIMrr58Q9JT7yVVq3FoaUb
FbYs3NH06mFaX1bkOBOjbN3vWA03b8aSJ61tPY+KMV4msqFJCOa8vMJtv3fI7ufgq4S7E8ffTvsL
2YLT6y4xGnTthe2EX6SDbsk1LdRCOUnAFGo/bRkj1hCZGjGTJIHoH+oOeFPiLYyjv5/4D2fg9lzy
TC3lD2OZ/W8Z4y5nh3oQZAiL+IaXpgDlQPwTX/NnW7HhnF4xPX99lktyGal3T1eSSzRNlHgYqvi4
sHqsX/8qifjanjoyJrpaKg1xCC9esWNxZDYOKgLNo8EE/MbJsewReNrh0SEi0kCUhHNi0+GWRYxH
Mk2Qr3oXpHc0M5PWimSLP+WKDAtywH78V9X7i5f3w/9Mj3PDjgld1IvosFcwSJQn3qkvSRv8Ye6t
k6oYcTx9zR/LxzGQyHoiVTZMN0wcZuXVeoW3goFe/NzIpeJj7faM3cjTYbRQ0rjZEh+H4vXRwCVG
hhlEXmdahQ+JL7zvk1SzjJHNUluZ02UY26RqYF5eSOevRRiJXjBwhgciB2BrFIfAWU2AxsGt006j
Lco0IDzSIGDweXv3R4NXllGHbU1tph/4HQ5V0sRGGsFUXD75GjjBHSIsQrvOUUXuzmj5j7yJo4rp
H3jgx/dRZvrmy9FLp/JcPoiGpDf2xb00h91xuEk3IpT4O53swfD5W+7+L5SYHf7hknQ0/Au4g07w
UtKO6h2XZ98FUZPCsTD4oHxeSWQLJn8q81lujEhPj63KJsIL9svC30UZ0l2fXESZMk4EPkLSvOiC
DTqvNdg8QfRNSUeFwJs/IDcE027JrvCeIw8b4PKGPRdhMDiWWUu9F7VF2VlYpo/LRyiCQgruCPLI
UTipNKdRCXTL0bi4FZsuvDzHZUw67H0mU2SeELONNIIAIZY8MEdQ2MZOz/3g+CfTYTbYEY4DVawR
p2RQoadL3hhNsEd8uEXFON4sbEYpwRekYOgcufSTJrjOaSsPfs7HInWW4CwVstjqPAgPexLg8Fuj
am7mQmZk/jaE09r5dsylmJnsSh0MA8TBgo5QEytyefqehI3YfXt8LoiSuQW4nybYMVRIH6gS56Pq
OJOHLpRQGfT9YpUSZ4hvkhLj7MRbxLLgTki6TuwhbDNfA/LYzFIIMqyY0uxy0YpM6sfiQ2rBY/Ym
16W3VJaKgQEVGszpE0WfYKWZff5Gc1ofp4TyTX9ahr6cWGa/2CaEdG5JOLeOYP1eLGkxp+D8eFUh
2NQpqbNOwu79m2V+th7Py6cOYPLbvvn2MIO/UUvyd6eHO0A8BNGZVQ3pKTOrNXTYpKSDRP3kazlE
GYZEmS0aMXalSWfVHp5qWXvtkalgNaGZWblCV9DlQshXvvpda+/A+BgMpljPNEbqhprMH3/XKJSj
FqbDxevJ9Uyx5esc/xE5JAlhOZ2TEN7oNsAikHuj+UYTLBP9BgDGDDiyGEVREVcep4kIABsGQ0uN
+geJyjqFVPwntviXXhKpMzBB+ckk+eno9w6PA6rm9DCCz/7yy/fLl27EZ0iAAtkqoHyEMOmfQ023
dxIMXcXU5QVN93vVjG1mX/KhH2IK4Py7DBcVeWBwosSnYBl3XzqnSlNO73yOFdZ9aEhrsFQDZCS9
Jdrqd/SMkJF84JpQ/0cECQmr2g9MFG8izDERz5UneQ/7tVIvzWlsleL9i40cjcIMvy6hsLSOzuGk
yRGUzDIgYBTp5s/hOOaxQwgS+WRukHLj8HZWoKFMqlxxqZ7wWsg+GXZQwmFldiHgQBf2ZhJrz8sn
DIQ5JlmWfyIJ4WvUdBJ14WMrgEMnDd8GNeFkxnDj6ZQFbsaLH3r5MZ8DVkFmqpicnj65pl/iYt4U
vlHYh0lgzukAcXskE6G9YcCZU1QtE+YYMx0SgBgHT6+4MABIK25QlZUeWI0UTPL8+EHBjSrEYDCE
gM/Xdk2F6rkRdH2WaS8MTjVQIQHuxGHtwdZTP/bxEVuWNHsc7rgpf648H82bOXIJhlnMz4050v8w
4RKQRkkQzav3KCGOAK9LoNgDyt6TPzw2o/149bYh54bRh/L6r0M/BpwPY4dEU+zvH5y/IjN4lq1J
ERNh38iZSPddIIlmd5ZFajwMTLEZXSgUeGjlHHSXPvHu9HFSB1EGPmTOpTI4krAbPtw7XvDcqNsp
HbA+4rQp3D4ZtW1w/LKiMjEKxbateJlLIoh40qmQkRmgXtcW1iMQVqt/zioJMzMFyPieSbx/6i35
0fU2XhRREXKcMh6ibZsWqAhjY8auFyP2r0yuQQ7+MQl0sMncwJuEyxCs3JyQ3EI8+w2hA1syoAQD
gsizfZykHakWBp6hh6HMFJNLoezIA6HTwnwrxoCL/sKxWDjpKTn9Lkh8YotSTV1cBkgE4QPJBSA7
yH5AkB+4BvAacje81812SDL2HgBEzPNcdI4MNn6fnmQIxuesXopyu9cCip/lqQS3QJyaMV/SMIik
8o8vdjP6aMNOE9p6pM49HZhLbL9rtTbznqYSUzOLD5LdX/f/HiQrs/8/CK/SR2VUNcZYsT49jRoQ
Oisgz3do4YMhx7CqdYnGeYyrZDAj4fa7PjoKTE7IHIF0Z2KnrV5FD2LsDrzPk7H5tVT7CBk152bg
yKCI6dQPCl22UPES6cIHl7p9H+G4Rsvhl6DOj/0BLADh24MwQFYduEWGrFqseWhf13w2GjvDrY0G
filYp7TU0X2Wc7bnaQLBiwb21HXkmdJx2Tpf1ENvA987+VcocQB7326b26g8ZRNNGLDShpB8vrEQ
VFqISI1uk+wnZFzM1VvuVmua6RcKtNMKTmlfkog1Tx0OZgV1M+zthNUQetGb/87FlpxrMLLK7V9r
YbRPHDZviEFmi5IeE14Xb0R8/g7+8+N19ETzfTm5XbsSqJrLPwAgL4pbAf0oMzMB+JOr5La7wWIY
tfOaRBvvjX7WGOu/WYrNi+sZcQfscexkF2BFwDrwVRA8nETtvL0mHmV1InOcvFfSfdDkcQvwQQMN
2ZiTHQ5SZUfOMkLfVMOIuaXHJIgxhlMfs5sMCefE+Sx0twLyGxAOq8u70lH/foa8o/2mwW3AW4qb
mxGvnR2HxMkyyrtMLWRCJeHTZsrTAc/xpheb10ZgeOSfkwoFHoMObmDgKP1nPBWBhdS0A8SiCBII
NSWwkzkV7ty0IKsIaXeVmXt+YuOF1ye4Dhek/DNSz5tbZ9Ye2cITXr7UHp8K50G4M+ktHNLw2i1k
BqdVR6+0SXqcNUEmc0aKCzj7bmw4T15ByNO7m+rr5qr8VYdOMjuwZzxTTDnR04DPTi49IREGq21n
176V3t7Oe1WeOiZ9bbhoF4jz6Bpa3v9QnvKW+sBPzPt8bEBffC+jgHDwdasXsB3ZHFehhe0ZRwhX
khpRtGl1Eay/9TKQqiN2NtkStVllovFAksYOi42OUZUQEtCREAaMQiVmMEAkfYBJHgb3EfLW8rK+
SNil2AFdCm5UHpTdfYXlWjsG6RbYkqlRTy4gOMQEfLyS9iIqRz5hZ3AuPxDZ9f7y2ehNQFF3HutI
U1CPq1QHjaf5GsAIiBSNLw3xDqIWGYFHK+h/jq4BEuo1MjO7neVkELBvPczXX3aO4LlaEwLYA9F0
ocHGAxEAggUORTWagrX6N8DpCGfjZugCwAjtf1+dC7mMgoCQd/ZdUOiUyCarDiDR2DS3xDObnxVJ
JfBDaIJIOclMUq0Jw64fmnRioTf6iP5vEvHohNdDWQn3N8ZctnkY8uzD2yBprYmNS6Dp0FFksBOL
jhGXoTUiMFVrzjkqPB6K9xqF31Gmf1z23hNNTfVqM5QNZSGwbvHxZ+ytVDTD5xKMDU7n926PK7fW
esQvvgyeO9E2jrOtBBBXdJQ+o4AWl9YqME4NLi+vL+R49O1I+++MtCB1KqMEJK/Lph5sUbgV4HXf
RCNK1iZpFg62dpNTTFTFkfJGsDq+CDLWOdbk87+YGZfFnHjE9izUPeR8Iizs0RjVx5b/WyhQ0WUI
0LwCXGaip2pGR85CdzLwG8fE0ORfm5WiqOtImEJf76G4PiOSWTXc5Gb1RykFxvAXGUcEx7Hzo8N7
QFkQzLTlqQhYoH1eYmLNcUIjmANrRGFE27rd+a2IZvTIYKZaSz0J8E9kLCHW4vDg0aD5/o89siJw
Hh6N0BoibomoPlS8duiP2OILvfaAG8hwRkPXm/3m5Qzp+5CjAtsZWuc/Yf0H1Jw4KOZsUifIICVI
aE4fgZbZ4k+zfVuQv3SYiJTNnlcATYeN2+m5N2wZzAgeJpkjW/zsEb0XA1vifXqa98uLoJNrPe+v
gaFXnTPJSTLva1f678gEX5RbkSaOZtbGhcMk/sTE1vpqoiVunhDOqs4mbCzpX44B/cyNW9LezIb4
dob8pDDjkRdRcHPG8HN49tfPHZ22yCyd4WakoRAIMaUPDgwlJIN8SDV8Tc8kkhXGfSdwtLgQd3sN
cbL4rD8+DmOgELT1+IHAz0oLtabV4PwNO29iHjfPPVACQ+Q6W4EMMUHws+xRzCWcJ0TkmaKHAH1f
tsqnAYw2cw4TKyFatAL0ecb4jlWdgE8Lu+9qTGaXjjQR/nukVX+FC47K2EuUg8vJ80O/gwq7Fpiu
3/eSUq83IMwsZuwSdyvX2VSeGowLomNgpU8orVFxYNG4o4QszzyHqYZwywd+ASloZmOUxlUg/ZXh
0CMC6ZCF77U6jwjA9VEy6pNMEzaCJII2Q92IoHtAba7/cgufgeLH2AgyX/LjYGRh+4GRn7N26yMf
rmCtMqvnSCXBF9fzggycQVCJvHW9s7Z9vX7rR9J1YMD48+NZ95sCmyPZZ5yI9gWw22f/IQuED0B1
u5M0MUbbFP2AUH0qvGAzUeE83nL98Jw2PbBQaHev/iCBKAcWjcEWMO+DXLAn4X60RO2h26eIKKK+
0LKK4MqCkIwhN5oM4oNKXbtDwyHB92sD+InOdCHX+GxBYEr7y+OkmvzA/p03Y432mWNAriJU5HwU
YJ3ZJNOrPEPmRfVbgGYzImc8mngECoh3mK+Q03hUEnWOWBcnDwrjSNoL5THLCcHXLjYC4xHireBc
bM4pekPeobnIWCE2oAUAnmjNJkPJc4HiYFmiBUHk+z3mj7HzwcdrIICqtOvP5LGaDuG0a9Qqny3p
E/v4DAU2SL2WXXoyzXf17uXgtLQJ4UTro4umgtjobMzL8bQfvEke7sLR+r1D3JkZCyK17E8HmKqu
0jOAELQYof9NzuyFn0zPe+xKswFZs1y5v90H6ojsF3iTfI5LH65+P+AFAAiHhHCfPpNnyO/JbiW0
CroMHHP72gNe4/w0wKSYSsZGbomWslu14KTkVU6Ye8bnx+7nY2J2SnpmSlMFD1/83P5uHBLf8WT+
GRgpSa4cfBEMNvIqelue/rGgFelljMzjrtiAYaJILzg276LzBcH049xfqnS68EWfhtAYVGdN97+l
aBZA1CuYY0wnexlnCCbInhAZp+fH+YkVXcVNOmsVl1+gcPpuxuAz0QRAg+0NcRVXINVNA9BfjHAV
wQqq3t5IenQ/BhstnRwloXhf4+1ltyfKDyGyEek7EvGAPU0i8piU4MXX+i6JLmH3YTCmOkQGwUNp
TRWHcuWEHQdMmnZpEPLmfHmVLNYru+HkoVTv7239/EqUFfRQ2tTAeIG0KkV1XXdlPXCHRJ2TCmij
28X8MK/JUaN7CcVCei7E0T60lLAzv0R88F4YgqP6k+YgLGCPMQjktSA4FtaXycxPAjS7ApzmhnKP
AdeniCURgW1iGoUf5Tumi4OjKEGV7i/u/mCOFPRE4jm1iOXWxS2noclkeL378dhMZ+LcaLcgnXGk
OGTCefXRHRS2WpHJp6WqLslGW0xrJJnm58SDg6sxVcjy5esggC99G1B2n5N0QatAnRgJKLy+igky
QYhe7n35SYEtpiK7iGkJRhyJRuI+oyMeD6SS+jucbGV5mh0a/zHDtnrn0xBBzYkB4uRMgAQkHdMs
GTOWKE5B02f04c3P3ZQIS0CipzM8PLaIR56ItcbWQO/sapv5KMnmg/sUUIyPRIQj4r3NOcWv5Cgg
7LNAOAF2zWoOZBUAMYxdxRvY6I3iAyy2162IKWQr5rol9E9/rZ6AOBXUwiDsReVUtX9QrN2qIj6d
nxqX0UAH7YEVhI1FJOd+ySNgGIh+WxHsyFxLamFqvbYlY4qVrXvgdUt+qwggJDTMQAxHQRWmPkqB
mv0EEb+InOiFA/0oEBs4UIBUDHQaxCj8NzsFpmNgU1EvPnQ7Rm0XRvVf4KOWXmpGFv5zALPmuT9a
3+Br1XSx9HZMhqJdZUi9oVbDtIHXWGydQUIbw9ER2MQQmKBcNAfZIGwRWxP4GIIUZgtodZPscdpr
MpExqfG6EAJEEjfRcmPnaSoiCC32MW5OadCwCUhYjhyOOQKQCpKRJJKW1bD2etFxwZcqiHuFiMan
ydKyICzVEx1/v9V7/zKRM8JDELIEAsZeL0KoAORJEMN6WwuAVzVVc8wzkNlcFNDqXsv0T7rpY7Gi
sjXVDiBRc8k2a/SS23SRc7boDB6TXU09JOPMiL9dfxIEhjk6d8BP7pQnreTNkVCUIdlvmYv91xsN
rF742/V+5niBUo5eFs5/HLn0HyHwvHM+tARpNfxfmJGRECXs8SkaufN0ko34rFL7gUOKNHD0JxYe
X7EYEcY5pCHHEJJYmg9KW9Qq9EQkF6VUwJ13nWmDWgPR/xoclwhmiCbiKVZ36bIBFBeljqVFNAk+
5PdKuZQ3YHId7OK+5y4LgXsTvyNyvXJ4ZI88QZNIdtMAizIn2ufE1MU/9N1wYSTLHo/EmHEUk4cN
AWsAlG/vPm5OQXciAGQNNJIdchtU6oJFJPMf31ATEeEI/YGITLoetTcz0xqtNEAL3qnMLEEpxM3A
3WJCdXDnMC+39tsaBQhJNJysrDrsiM7P44upPAzSvVKgoqQoOs2pWjUfc7ACF+scYNBtN1NmdcTV
NkCx0BqFk5PeAZKnkorBI/Setz5QUB7Wocikhm7e/BxW612PtHl+YoArEbImVAaFmW57M9BdMMwX
iamcX8zSMKF2jmnlqxHqC0gKym6/B1P+46kXsXdyDgVNQIAYqUp9Tp+ADNgJuccgbTBmIu6Uvg20
PD64kez0oy8DTSec7kAlud2GrLtHongfQBwcLaDUW/lPxqFDnSXxULta73ReyTWvvuK95pOdzFjr
HWOgaFJU6R53cq8PbsGa/tslcMHgHJRKh/mlhUGgb8mqJrwahdeS+JoulHM9k5blvgaECWS4AM4j
/SOCFLGtod+vuLcBkVPj49xt1VIWXyFnpiH2rueYx7g1bj1VO/LtL46r9/nhE5s+42t7V5gYtM9I
78YC+FZgtxGRMMW5Mlwd+pR0OfpRH9USKnMkwRdUjatU8VQyFrgABnrjTxC4HBfJUuGsuomOI/hm
k/3+BTcV8TFXIDJjDbwW3UAGEkKTpM4Cyw07CmjU4kVktUHMw1Exb05iiCINY3H0hQKFNws9AGmF
Ukir/eloNUumca1A4sRjw61ZMei44xKbPdVxGXECyXlMOoWb6wo6pdPnpY8/JlNE9zOTG8QaLdFs
2l9ttIBvB1fN4FknfPBqlMCiEfXmFLGVbaAk6xg+HRI1Ob1W4ruXuC8oMlnewW6UHYHfCQsPWLbT
UlPNTkEahBJ9jE18Bjgix98lHd3jm1XMUtV6Z/LceE+TkxqqEaekFA59UY4i2LESneFo/aAUATMx
kuStQg8yKNdbENGMNP1bNtFIScJmqPG7CRRIrZGqjf3KE9gkBPwy535OblyVEl9O3yh5sqsQEtVS
l/fz8HrX/Va7T4Qu7InGazSLL2V4F1lxzZlKavS2WHD2tEKlqDe5iPoUTT5ZCnq6tE/0BBsF+mZ9
M1rThDz/YlIBH+Jlh3GfSXtUTWtkZshHDskFqe5Rhw98TgXRL61ukGPWz0Um8z/xRnCnJ/rnf9G+
Jztma1IicwzdeCGQuYHZ7ACXvo7sfWoNmAT7/QYPbZma5Qo9yHdiyewPtzTELc3LPwmfQ12N6VQh
4It+F5GZNlLMH358XP3czs0yY3TpSMMYTZlsWKQx7MKcQHyQQAEm1BCaePeuosMlKnwxt2UIel5G
FjYRm9DkT7bBuslO+xBDQogBX2AP8srCIjrkM1jQKG0BoGGIUZEL+A80rPiW7TwxKp8ubXKFCCiJ
XkHpJD8goCHbyngKJgBw086QQTnIHZlnOLsNaSnrX1Pk5hXucYuQ74aGHbEAsKw3cTuOZ4qo8AWY
+LfvbgfEwEaItpV/JPP6puyRRgs9NwoHKOkLm0dMy/bKTcLO83GIC3YyhIptxFIN7Mz5syZVhHmT
24om2mlNs2YcYcoCn/2gWLnbWBUouCSKuGWIMVWqWZsI/OwB5FciP0carCOWfluoaryah6rZ5mua
j0WmsO0OzT7K4MkNwOyE1QcIO10RCOg0F1asoHBl7Gpn6Y8Cdcpi/2X4TXEZ+HdWVqwugjPon9//
ykR4l/yfldFUL5ukMIh/i+40rqIntt7JpoKA7kZTFcf7nESIBRYy0X99PCGSba0azSFLRp6Y5O9v
cWr5sNos7GQJ93lKATONfInHmuee3ccFjXNxLEm3/o4jlAoxPP201/WcJBz4zT8N8/UBgUpgI7vs
kJqyO1tSTKgzzz4iEHDwYyRHqlWgFqHmiCrW5NTQLkNbq81v08DHyI5Ur8x8ogDTyUysRVzseg70
i0TBR9VpUYqqVRd2AlQqvVvDQ9GYSLZ3hGLMvvPfwPk4mafA6B6BRT+mkgBTfe3k/D2XZ+52dE8+
NDdngAghHYO2EkXtNqy4dHg53ELkjR8aF2mYmS3E0VqbLLMoR2AWRdKpKI6l4J4k5LuBKBgBiDiG
5MUETITn/MlfKFGQjl7vjn4rdxO+U/DxSidWBqW/aIS5c8K3xmsez35cARw71hiAx3nYX2tAUGwB
+Rx156fOjAbxMthCwbxoj0ptOpds5QwMxOc2INX8bj5JeKchmq8dmb0nxsafrQbjeWbl/wp/f3qx
r8PO6e1UewDv77QbFaqrXOb7anUncAh89xDb+Ds5efE257t0Q32bTX6k9b0hKNe6xyYh2Qa5tgDi
8IuAydcUKL7XADh0L3TXyjw8Q7pg9WRGfYnIJnqQu/T0pCtWTdFFa2GsCp/ewHmchwdalaPvRl7I
brF66cc5OoEhDNrf62HW9ntGoNZwXoiJGiBO2jbrhwt3X1AblhgE4sk6DgltEqSCZX6HDdMq62Mh
XASFCeMKpoCXQqtmd5Pdi2+7hGse+2jqLnjAiV5PZpUzYGxgtvig3hGiJwjjH3Ln+4FNcMId9gY/
/9cjAuyLKjBHBCZ+uJmBXNwEaWAjWPIjH5iQF+/KKEASsQNT6MRMYuJh7KLPjFx4nTVRpOfeuCUc
NByPr/kjLX07ShaYRo8GxLBCj/mcKAybh7w5c91MnMJCaEhlHo3ivEKWBMBMicgMciYbQ088gJW+
8Ix9nDZoDpEGQEmYP7O9IeNDrlF7BXo0HxUKHk9SNJqpUtsN+vNt7Y9sMsadjIOcCFFwaiwjz7v9
y7SRnQdY+mzAojGrs/uCeeGPiBSP/KDg+/vdcArxeULkL4DvTFI/Ae65VAgd/gOnAS7Bkjl92W/j
7nLSw1IBZ2XmC0iHMlOI1gXCNWoXh+4YZIbnaTLnoOd8HHc6glOqC8owPwCFfMWnMFyCkvpqSJMd
sIPQNNMUtBj6cKhcbHxPpd2c3xw8Daol4k2LxGjF1x2b77/O/4QwHhWd9T0huB/wa4BxcqIdZzA3
SFOPwRCgvce/26N0ZBh0fAx/7OyC9ggeZotkmqYWoISJ/iUaBP4D1A90r3QXKB/o4pXQ9VL5QPvO
x+aWxaQr9D8KdTVj404H4HBJTy3wtXjNMRyTFIBSb8Cf1R6n56oXkonkSnNp+lwh6zpaZ0LuTfQ/
REtQAdq0aOuYlSaESdZeQx34YcLNCiMQ9P/IZoQ/r6+gMCgkCF3qtHLZf1kSmlYeNi7MJTKNX4oa
bXJ0wSSPhzsg9YMFtr/5CcCW1KLNiHEUxkp8nLKfEJf2nBferjSGWFTyv3I7pgEVXIEPPz0TzkO7
gThVhmBS/ovj5mhBNJJmiFMYOcOchX3IITmgdGa0HE0Q+jX2WztuW/29AbbCwCaEkmooYVj5N1+R
Y/Y+vAutHk3HJj92Ahx8JFVE2CMGZREUxdMy3wTynlFU3DAgJoVDZMVtyMz8oa7E4XfJYWsKiVAF
k9rz8VY9+Nm+ud/ZjtCAsUugB6Q/XFBsTzQKwEmmQjUYEidHEShYzrGMpFWHpXZ/CO/IM0i3E1Tp
T2wnHN+iglcDt6WiSYILmXg54ieWR9HfxxkzvbbW+JDefhdqyed3TyVBcvNFvXpAAdB77TGxw1VA
SfxH0pktq4ptafiJjFBAkFvpW/v2hrBboNiC0j19fnPnRZ2oyjq591oKc47xt8vrvMfIJmI9B5xw
m2yB6dgcOcoQ8pkPVxA/WJVdHKYjWzlivAle7vOESPhNAg6QcVRSt/tmGwLtC0Hu2dh4GsH7nxfJ
hb2IUNXOMX3wh7Nl0kdn1BtRNU9U4yph82SPeOFKqN5wLiVMapid78skYntCTzNr/+7TL0y4o7c2
0l0yL3joEBz8gQ0ADMHg/bFnfCmRXbc4tLGB9/oeCPCQu0mkzxEi1B1SUFfGpvWPKURfM/l479qE
ta4xqAgUFBKUGQy1q8I+pI9TeHckMKcngdzMPutuBg1/RbLIVhq+72aeWkP04iz/iFQZHkOUeciE
Swh3mpMoVVlV854j+7JhYcnroif0CSlv4PUy0OzdEn8ZT8TA55HBxvqDhkBMF7+53Zg1iJpGkFoc
ikMb9ksE9KYqmDFRhsNcZPzI6+VZ4bBvgAV4IESJfE2nH/qOEWew3+w/NnDe9uc1EGxcHWjDJaYX
VB0Aog8EGpfP5Pc1MH7jda4LC9/ILaphj1EjnHHZ0BUDt54Eg0u1yvaj+ObjrZZFmSI7u5PuHju1
nDGzvRuC8yz9T6wKfPPBjU/ORgSxR/5aW5ydkitj8GJCJZPdUlwJ2S0XGKwegnR8oJIpM4DUZv9E
pQQPB/kjTm/5SoyCA8+57SHnFr+FVBnpaXh57Iadkal2D8ZB5GZ1qd1F0rHtTO4oOFQfeuZhahzT
V167RhjKqU8vLvB+mPAgOhqoLgezHt8XYUGbx6Sv2/xjzGdLYnLMdDsk0syu2JsBGdfMo2npagOn
pffdVVDeZ37h9xwd+Qe3y92HI1+x/sJuSov+iZ2ASZpD0YeAGnDIQvgDiCNu95NtP0MGDN4+MMgf
nL8v3Y2JND5xTEBsxGn4M3Wn5xfz+zwhDmvAvyH7SCLn2jw5ZxvyY5QJiVmHxiHBjMG3Wb96USmN
0Yd4zfzDVUfbx7y3egGztHA2Q6Y+s6Elm9tsmW2YqahKUk0Jsd/fYXcFPGNtwVsTyq2pTKWhUQ+N
oWary26m7eHoWW6Wd65yfCXnIeIoLapPJAj8i0Zr8DTYsoMKpG8PHQ4zHMSfI1tYfiS6XLRw1AH3
o2AaYEmnkqvwFNjpcoTTu0/2FyYE8x5xIb1XDM7+yLoe0w1XB+3iKZbSC8ktRse/yvONt7Qw+iwt
R9iHH68M6+LuyeWJiHquzAkjR2GSL+DaGe8JmCAraYXu4r7Cb0u8yedKhlC76NAucMFfXrsKjp5G
Glz7IvJNvnksbU/NVHGON0hmkJkI3gSh1BtGzQXex22ncDtE5ZHZ5jG5Ux75IHQGqIMpJC4HFrml
Pnad1/oeft4gnqwai5cF79GPWeQ/boOTj6lq0anwz3Rs3SjoLUyoimO+6dk0Nwo3SsK9fuPhEuJl
fldtd7WxAfoMpdYDkT6UObTvirSY9KwTPmo838Lsi9TmakohiRcrgtAI9lg+zs367vbNWwyk1MFo
kiZx43ha4MG9kufEtltO+i4TxVcEZspsa+En+BzZAXYPG/eCB8QE6H/RbsJd6nJSOwdmvQiSP4do
5meJKufD64qDgUgIzi8JX7pm9UkyuAfIhnrURffGxbHa3BYg0Q6RuYZ2qBcMOzofKamdxgZmDlzg
on1EgmVqTeFV7/ZwSLcKpTCH9/x7ADLgj+6hU0H4kcwXm+QMZL9CdOOr5DCey/mDvjHiPZagpaCm
yNmcbEmHB3h3Zl5Ks0Z6QhAd9g0lGFivkBMcVeFw39q0zuJPadbK9kH4XC1wNZ1z3eD1ohOcKWHR
W2ebjvag8b/NnUc+g0I55bqjYSLOAoJ7mAAhKcVo+C+S/8tqy9ndhs1eVAyyT8iLLyV0Eg5igAtt
ccVp/GaWI9kCoorMtmdlfQd2LXMNYuAZW7A5czm+Ot/N9/g8vhEW/7wxxKdzsxWGcc42dEagYuFo
0nO+HOhrdkM2Qi5Kki6yGPSQbDavrAW6DCDP2XJM1gPUltNfJLLICePHTMhTtdAgCwgmaBD5E26/
fliZKXkUgzh1NAhyp0/dIZfFLQDRGatmuhqZBN47fJrj6tI4A+OkeOlKWv5O6uS7RoACv/BzqHK6
dA6plC75MA3feFwDRvCDtPtuOVhqZKniL6VOh3pc7xd1x9/qe6ap4deYdXyD288p66qY5Nk4lqqH
3JZ0g1cFUUTV2moYaJgBNuTXWBISrYD46AzOooQJ7Fzmbn9gEzZqfla/qHSEwrlm4nIfSEwRbT87
kyg5iVC+I7xFhZB307jZ4hXRlWhobq4Z74nQsRI6lnjp7MdDumqR6FlD/gFeDg/9dfIe3yhyGwjJ
RnCfAC3zQdPPRSg5H0BiXvf8iHTOM4BCE/1WNdz2gQ5rCwG7zO9iF9PcxXQjE13+QfldrjoPNTW6
DZDzavkUcPqT8NUDa1u978IbKVE/iLWvZA02LT3Sw/AzL+dygC66RJVbePyBTJ4ksxzKdW8yXFAi
On/5VP2J/Fo00yeKo3/uMQ1eh7o2h4scPlJGEP4J7po18DK6bh7zDgIA3w3XPwQYjFDvX9Df11RJ
E8AKtSDUFKMrV2XNnjsQv12Yz/s+5xs55bA5AXaTfP5wteC5eDjDeBDLEVOThuTri9ZoUqIGqv6K
v9f29lfbv7OAk8KrhxwYgi7+bqqgcesoMTXKCcYV+vkBLraIx4Dvn4g2yXOaWbkVcl+GUR6n0XIQ
D/f1FkSL2QbZPSna/EXZsZTRlD08NJEKLVqKl5hs0UZuUBIR3wMiUbz2rA9nhVAyina5259mtSA4
cX/aUKIImi55dJ1Upr4q/rQILA/hJE1MKIhH25sgZFEXe3wsiOFpo+q9LebkkuCoKRPOmskTTSrO
i5/VhFTd8UbpRmlKW3XytupdZWRrYQL6kCxB1r2x0S2eNc3SkKMRqDLPuAcDccm+LX2G19XRQVpf
J+5XZ0TEKXmrIOXHIqCYDtT0ZaFIj7AaC1rDJqCGd51EKp7lFOzxJUwWpHUkC7zJTH1AhsZvV/md
33FELrRGdJapqvWjtHc3CrndE3aMoHchklHxvpCm1VGL5XgYawaDgEG/FBaIb9D3CoDYyWihjOc9
AyH9d5LSia3zDMg2tlAMdwAAIcH3NDlVrlLTWkj/geI9eB9Zi2CGUwvhOJw+gXz0nVVcDSrkvalM
Uk/ibxa1zvwxJiJrv3CvqwmPwnh+DXn7RswvDWkhH1MHLhuFqPBnaL4dfa4sN8LcI4SjdrLoqDOe
fJB06wKKVRdDCm46owZowy5i82B++e8t1FCbFzjUUDn2t9yS7SnhyJq9A9CaFY2Jiqmc05BMh3X/
hAtINOFc6Vh/+d13yrvAWcK3p5iVdQK3se6bbxEosqkuc8yc5+wIg5Exf2mGkprvvyHt6Y1VvNb6
nsfsScKGQyOWgpdcXTCmTxEukVmKHneKxvV+ICLo0PwlIIlAEjwjgIesi3PSfMi3aKiPnX5jCrpC
HHhM23fnuhFXgO4jjR2BIv48clVjMm/7E0ZBK92PvHZXBXhSppWbnJ+MT6vc13BhwImvJQsAyh1a
ssMYmcVEDYR8FeefLZ14Fx1EiNHbUqbpBaGmnnLs0lAbl2vVJ7APnn9kVgahnx6fHu9gNx/gFUTl
zJ3Be6J4BVZtnEn5KsvGy0czzhaJ98Zn+1hWawhUo+I4LymtvFNuKDPXRFVr5ol7RRi3Vbxe3LNY
4MYrTParRHYHL5s0oU5hRzGx7qHbkPYtcRUEITw2ZWYzyKSozZ8uUCe6iRmIkE+qVYnDcnRs4uHh
M9WfGFEfCxLoUC3eVwhsGS2gb1Fqii1hp8a610SiR5aprzz2duQeqORZtKKPl31B95BqML2hpAdy
N94+g5qriC+ppicCMS4WzzlwNXF58pIT1vkdn7mVv5HNgx28CvYCfhm/RCKugkFhRuOXgFpkZnvP
kdUIEXdv37dfhFaRRUjj1mOJIlOorzqrmhErip6rt9Txd7VzbOuDBdbwu1ljLpipq0eAcvmF8LN2
mdMek5FLKnEXqUdiOhllCZW6OUMuLU5kFj2RzjZgK3mSGQCT0IYfxmPADVNlPMpJInmTXZsvesRF
mrG6eK8fGBc/HiQjqn4MSwz+LmKvzxH4jo+epBQccZNagM8lkOwehz1+3mmOTsACKXoiFQZ+FLYd
himv0iF9sRABRshY2hBmFGgmfszxmxvyywSPHtIarIXMrk694fvErmM2d05ME3epm4L8AyH/Xzpf
e7dVtxvuSJBxhT0BDohZ18zZQj0sneAN/NrZGFtWabJk2chxiWaz0SGiXwzImQqvS9m5BylhLJmI
zFCXrPSJ3WBwdIpjhlQifulCOx/0WJDGnUb40BUu5WkTd3YVEA+z5XDgMEf+ACv2anh/mb96fF0R
MJrsiuCqWfXX7KM54geZ4KVqh2Y6440qQFKYtpY9pChcLeeMSjj2tHkaavuK/QQLrqPygdGbHicT
7c3p1hJBHeI7eM6HDsO9y9nCXxumO9Z7R9M402IYuq0+UyYaLzDQ9KyyKhG23d+ytWnOfV1uuVky
+r+uHgjGNQRB5R0DmPzQPCk+aOwpUxbfXwh1FDWXlJLqYz94sHFJx6/Tetcz629/+2FtVPlQXzwu
yoRdw2iIigTPaSw01A75G05nSaQ/p2TP5BBbTx+eIW7DLy2pJotwL9L3oAxXAu8Zw1HkAiCjlJoQ
Qj6YFXdzGKsYHfjIGdu6t5+hdr1Puk1xTJ2+90IK47xq+tXRv6LqiHAp7OnBZeyg6o+D5xpdFZPw
PSi0xOxuBuf60HptfzuCs75iSj6WjMUNItr3IvWLp8fwZ738p0kUY1U4OtmFhgDgkRvQsfhx8rul
K+5dtmizWdUX3Cn/qofRLf0cYSyb/Cum0NyWgAtwNv6/ud82M+wwBCAQMuUR/w/omfiUs6l/xblZ
1nPtKKZlHAZOjvCST35DASLexADsEnaANnuHogGSeprNtzQwYrXU8Vgpy7nXifROMCdpwnM3WlwV
a4CZso9qmbmWCAECc5gYvCuOW7wKex69D7Ekc16LeqdS/xhRBAgvIRyE6exNw1Mq6txUxRT3bTg6
w288tvcNSWUYNJcw39F7fZsjzsYCjZSfNAR/sJfntCkChrFmwW1lBp00b6GyyCbMatQ+jHPF4jvm
KTOKzdvlbw6x+iKOCmuPvIM5Yzlt7PWfNvm0wr6Jonz1hAzVz30SlJhqsZKYhCCPOGoWpJH7JLIx
jfGkR4+wvwWC/cGzdsb978szd3fBsgY/s8ClBuXNABunUxYjwb7SqIEKOFYLlx2fOAdQ6FNzKKeA
vOy0FfctRzQrNEU8JaD8dSFUDboJdeSwvOfm6h7Ls45F9gUbDemZ4G9y+VFFkibYJgFjIzpzrP4/
dXgApXBzIE8fHlFpCRkUo39HJmnOfZOky/oI+ByI4awfYgeacT7fCR2oyVhB7MrR/HT0ZQpCCFlo
5gT3plx4tlLkRiYDZyQou8l5Akt4sx83q07BzQ7VnSH/oRkWNwnR8hvU0sJJYbBN03JPxxq2l2x/
i/ovH4ylhOBgbAXd7bkj9sgPwkna0v9a92HL1iFmUPkX68gcdQ0z6nJqome+f8/Dc40hobW7Pzb0
K1Y+uJoUs28PFkGGRAezwRCh+flOZaZgAnW/a2I533FDwNoVQaiBhFtQt6iVNtXltWiP/SOJQ/zc
xeU+E5dzK/oU4Sj39CwE6LAMSejH1ePT59rEIxDBB5WYlhAZd1t1duNWvbl8u4ABqVHMgE+19QNc
5cGI1j9xtBDZI215dlCA8jcAPQvonymNRcpWJk8Spyk/DR9n8gB8OULDbWnraq75CigmRgGejJy4
ud+kxGOJPRDZI1fAzUGGpf0sNMTwF6D0qAQWMF3NRNxjgB5IdZEQMuFaH4tLzq5sFNG3VbpQhOlB
EaW1P6MiOleKUxtx6HXC7R5g37ILSje/hfGd1V6GevUGnYNIfrQgyMSuKHclaZhr2sYLI3qA7esU
aAZG6YbUHXqxQSQmyAPwjrj8y8A1UTF3U32JtrpSDXWDwyQ35EZMIHyyqg2LYUKaEB0UvsIa2QQw
r+Q2GBiOpVtquPvQ8ipA0nzh64wgB/6ObRIhxvmwfDOlaOaA+AfNgDpCrcw4QOQFnw8hwZB32q63
lJcIgfM/bnk0KQMAfMmsMuGBEVopTv5cFFZkNGIhEem87vT2GjMhm6SiRsHBAMmShWFgSRoP4UKC
K3i8Ee1DM4i1tcIb8RbGvtdMDu/n21n1m/DKuJqwnVHjMf0gT/3EHWvp9jbNx4vOGKw5OTqLM8hB
iF9EBR5gU/sYMpGe4cilLmAzAEaeBAF9eqeOTLRkr0+0reLj/8RpieodSe8woxd6zO+C2fyk8JAg
zWGrws6GeiSokCkfPxbBtcibB94AEz/+p/4GX1iUOR+rIoMuYZaHkHT/+O1jPDa8rSiKz/W4AfbD
QrSEFUVPw/nFe4d4pUOxISHUe214xoTkKgNEB59cCRKJsQxXoc14SCgMkkQPl8VCBWlHD7xEY39E
BmEQfRm1E2lRnzLQMSJkD989WOamhGns9tctloPHgMhR4iUEpueRCzjOWVp3klcZsRQkzERfC68T
dck4IljCIoIdiKrJIS9ajIYFy+SNDSmGFwDJxHoDmsR5ucsjsHcCuXg60Ge8Lba3ON0nO9WjCpgx
Z0mMpT/wW7gyoggfy9i/+1/mcxEHJ1DZhLBKBjgPee6bAZH/cqj0xtE9bOGxAvncQG5xgyDWonuN
vJ2VfARucdHCsWB4xUbyBjOGu8e2tof+g6icGFMmdjTK/vidXk7ul1EvvkaOZrCcXCNhRGbOg0zm
4CAkEfHGbysizr6imB7/n7ZB+BAhSucR/FjD/tjO6W0cGA+QLBFwfjsyIQLcVU/3eunAAYiC5a8j
/cO+XaBGWlBhAxBq8QFpR6xgVcaTt5Gh3XgYI7qPagMfNWgq7NIHJyk2P7FNfltsetaTwL3OBaXP
0AvOmCBZx8KWAWMDqsG4RKHc/109VIjdB+Nq+l0iQwbpXmLJuc6/03Y/3PQsIT1UTjWUKqZ+n72L
lbkkCW/z3PQJkT6OPH1+n2ibPsJ/3bghFOUxDyg3JHjdlxG6fHDfKrnQRd8m8sBiSWbManf9BWgB
kcc5XvLGrvyCYdYBQ+WsyQAyAAbuLDwxeQekYxFZ+69nr2A7Vdk7NXLTaC8GzJB2n0g/apt0/90U
DOgmLBuDTDoKPyDBxeQFAqADncKPTJgOL90Sk5K23aMLJrwkACkb+fSgIqUrvDzoX+qY9pwqvHk/
S+JM7k41EhBkpwTMYb8wmhMiYPTB5b5jH9zQyNe4OUZuttQYwSV6KUcIJofH14zCXcTiz02PNRZc
FUyAzww2F//5uAT8adzfhc/qMbvuq0AnzsD9mTvKks2SBFGrP+2EujyBaG/G5aogkMar1w+kYXE+
HOschLRvcDSLj5j20dy/CndzF/Cx05AYg51D1fKdDDdyUCx+s/e0XD/Jxh+iuRZ5ZrGG6Prw6SzR
OTxal7MhsHkxfVIw/Wrc4QZ55QhgZuAm6w9u6OdZDrG5XoUDX1gBaEqzEMLWTJH8JyjlDAAZ/HhT
Oq/o6rNVx8zcvwjQdKdMC7IoqzFyWEILbGELIAIZsPS656f9kuF9F+VUb5x3ENcY/o9841+8QutP
/Pa0ydMjRw6Jvp/sOqBekQ4A7l96Mt4mYdtgpoAuIyoJI8Hkij2Ls5C434WqOYA56O7YguofjCBo
IEDEm+9AkPX5drR5z253i0BMJvOv0UfeFCkrlVP0/JqjBDdfxN7S0sTdzRtVmzKyHHvPJdRnSYc4
xwEDgc1OrqPtnoBeXQbcOBAXFIaTWENDVQq4z4WBQA/iGXn6WTnc7cwEWsr374nGvB68xmcyl8gy
d2XShdGPoUoRPstyCSmd7n5TeqkXwkhE8enk5mE/mqz3vU1CUdEW91/qJKgsQjDhAmvTnpicKtBi
Ms0Caof8z6FvSfDJHE4N4K2IVslOL/8FlE9Uds4z2KIhpKQGXIbHLsMyFSrkowFeTfXWHOF5Q/s1
Gc55F4EgQb7wzlOnR/LOqoxYSYCyawL3x2/ZXW4Z1E1anNnaFlQzYBQpluih7eYIqMQnA4Mwy9ZA
XhSu1KBKH7YQ6dCu6OGiCJkhh/Sh4udQT6Gfvl41qecdAUBLPm+okVPfajvYDs0iipYXFA+BwFBz
Bw7hHuQhycciT/yxfYLRVcdu84uahbAL2GQJzKoA8oSQF/3YiJumb3KUunSx4U009KBcDQKFwsTP
ml6M7jSE3I8GE7K15NMXzXgZwV2Y6F8IlOLRtXCK0JV9J0GMyYfQywP+DAu8h84sodoaxaNYivoz
hqz7lkhFEyqcWGALhGlVOT0P56z6dGXE5TizfxaPC4EDKMkB5LmsGY3kZf6X/t1Sq8e89defM0QO
gfw1owUdAtG70/xnsQTjksl97DNcuTth9OdKIkcw9QHGgbDvQpYnfPmoy+wcwbILHN0dc9KX5Xlm
lyuw+RVBoPbX1xyGa4N4cxixExL427G/y2sXdHUw7fhP0gdNQRm99rLJE40XluyVJ8QWbli/XamX
NqpXPAcgeB+Ve8m/wt/3j9fZa6VDi054rVNxNjVH8X9m4+FRtAPkjEgrSlUeqA/ZokEbFoK2AAXB
r/IFDtaxjhAeIyGyyiK6Or932iS77WudecI9Q6kXeYoynZOfjWp9t92knoko1xbjd2JRaWGu704L
sa6ZUiQxTuVkiMn/nPB8XUsh286hlKXZB/nKQnWw8kWSVVtCxagY30lDmOlRUfCxuzce/T5TSzcT
BBoXqZ7ZYDMPmJHNa6Z9x0coFcTefDiUjNhoZT6Hkrgt2RZOGwmhVd8AyFFJJdDIhklzC9BoQdmu
I11+SNhhgrCwlKSzjdm1ieqxK+Tq5CFxyajrF/jAhKRI0vAbh5tx1dAfxW5g1PaVmwJF8IvIdTNx
5+D4+BwX5Ix6Cj5Ej+wx+zKpCQbg8ToU58Rp//JYocLFAFn3FDNbXyE4AA16wsvo/FYIrIO3K52H
85GoCgSIqgLwJqacEHGS9bkk3jWCEeCVL+BkHrAS0i7xyohiWreDMuNxE8zbArA+ztYqjkuHErWh
ny7lmWr+j433p6IDSmGntohcIBI1i4USmqWWEmrgKbQJjHEOQIbAKlZMS5/oe1SmYGT2HaqI3xf0
yUjOpWbBwjqys9OICic2C0wYkpjebcyacL7I1SRHpQWA97gLKbhgiLMV4GQ9ZqJcKgs5Gi1Tohab
mXTW0NLT5wugho3dHaBg1n36myftVI7qKVgHlPXbyuLSvG2GMWyfZpVmFpNpkY8dXApva/fhJI0a
Qh42L7yoO3l3HTqoE4YUn3P8i6bTj8j84KggFpS2XfZngYe3i75ZhojD/leF0aNmFpt0hmzW5uwF
PdbsYVxwT7Lz2kdsZH/9GeWWoO28VvCUBlMbj6f9iu6mdPj4OoZaQF7Cn5j3Z9AlwX0A9NPNqBBD
rMIKUQfE5LqCxQUAAhN2GIO90ZoDnRyeAkRZMuNTcSSYhy9am7dTJm+hkHpa7PLAfiY88+3vtwUV
vAhVIfAO4x1sjJN4vDv2EAsHU6RmT8ju+KPV3ma95a9pNrk1JNMDHRhWSUBd5wE+zjiKFB+EQreZ
oPLZw/9FvFRtjHG8QCwqxgQJBove+Q3YUX/KczdaKkt6bb8sTl2kPePbyEh+4xf2QG7ldUO9XzwA
JJXv5hPNJKL2aBRi6cPbCShGltBoyj7L5BZl9gtrBNIfj6x31EmTa8zIx/WextLfB08m7ZIWWjL8
Bk+vBljalk9GQMIZLHVZ+RKIICQb78fzDyiVDHx+YJh1cvsBtonrlR2ZeE6J7GDJ1h2YnNnv6vQn
vT1T+g/km1tGZLlI5D1apLdEukAXDjdMDjHwSAIhNbuTB5KOdVRr9G8M1/VEV4neEKVxrdfCnkby
i9O7IfKNmJOVVBoxj2MJ3raDIuAo3tCJzVBuQSITrZxtnkf+R3z7ZCd9uE79zunmWDlWnN/C1Hjd
y0fRDXzkjFNuwTUi6yszmdiInyqW7xA83y0z/8UPSrKLgxPUyiZMcEg6OzE4fuhnuZTGyJFFuaaS
OypuomPu3yff4IEbSZmOFKjSzBzyr0dDcg0AY1HuG6OfWV90XRSIsqxTkFwd+ao/F96GaBD3oRYZ
ay14x42IgqpchhNlWtpEWbsMUKYSsvJAzQdP50Abi3lAMksDgMT5tdKR6ODwR8syZRtGU0McpRTA
6+QjyiDHJAasAKZFBufTp4qJ8kCU/nciHVUGIH7XnvH/f5H4EVghDfsngpwgHYhA7AcKOX7PgCwR
wECrIECWr+x1Vu3Nw/lcqAedjlhMBc1ITavBdPVuQkyq+arblJHESMLei8fyRcVuQ0UOKCFyEvhB
8cZfQb1eLnJx2ozilt82L4Tw8GeOoZytlDAIkB4MXY5OS7NuqGDyDfqlVRZnD853Ofr6L8UCs2J2
daDUmHYaNGh2YsrYPLkGhuxRb9BXmj0WLCK6KW621d2kQnPKRB8jOp2+7QmSCSTLrCPOI1QmDA1W
E/DmqrDqztWjBNPzhpzGDH/ED408gGeoBP8XTsls2hBp6iOgizWSQl9sboP5bfMjfwh8jSc7Bc1Y
wwI4bCxoq9bk39oP87fEVSMf+kvyC0R2vfcYOU9S6xd4zb0Ho+snSnbV5i5jZT2ST4z1NYNWLuGj
IPjH8JZ4DyYsRRLKdCQ0++LfIyXVJGo0nhxciai5PCgwunLgegyEG1IxjlllIwZRKAUsAqoL+Nd5
sOk8otgXV3eoUYjDH60Tn/URDHXAuslcz2/K67StC3aEsUaqx8N6Pqy0QBzm18zlO2nKe9Ux78vu
iB/wwp/LTYl1mkpeYXTmH8qJyTee7vnn302vZZE1tTkGwKk0BVnl4DAKkvZ75qG3f2CwIntlgeyQ
cYfQU5tQOtLHH2aL9UdEvSDTneiIBGQHMtt7ccrxo6Lym+hWMk1XQ6ueMulP7oevlRC2e3fLxUER
sMKUMCpMrEahckk0pCLMPy5ksxC85eYOpcdkCF7DkALLTbTmfca15KMgHKvk0/BhRd8KF0ErMGOg
8UViiCibxhwsW4REHQ5qxR+cbmHroAA8KghtRlbvi870tpf+Bc4/JGskYsgQ6bnPlT4tae+qZ8OF
Nimkcbft/13n/6Tf7L4kmYHY0Ugv/Oa7PncEqYPVVsUxUHL++SKYczhNYgashGxuo4HIo0Rvp62/
h7wyVIL3Th1uxeWIGGgd7xoflt3zk4B2twvVoEgOudRWVLEhhPvw3fFwAfxzp0Kspm7ahkQ5tC+/
hLI+dkMRrq/tKB9LFxBltBwsHgy3prwGQ0TnqptEhw7P5JbvP0FNMcRr0jO1s7xsQYrN6/rnA4zi
/NeWhCTkJOlRBOM3k5GFwE41bmT3dovhuRcINnXHuUXJMFMOBtLxCoi2nFZIlX8mPLXZWxK9xgPK
j8PPbyCh1KdC0gi4K99M8cURcz/iZOH0DXrBtRjzw3G66VP+ye9mkHqC1nAk8hxgimEEIiwdIuyz
F96jx/HpnBUUjQy1NwvEl2lCN6HYawiAzlQ5E+GyWZmRNCZsmhSf3COyFPRzpmB60qbUSBAdIfvf
mOujBc+ikmSVwcVhRm5q1MHdQthqVEwJ7xC3H08QoqfZSGCis9+Rr4RPt4fN58inn8Q9MVv1bFyM
gJkkSsHPwMf0zlf8bR2xW8T590k973OWwu7jBkI5imYOkBgBHp8DyDk+rMTqmeWihHo7vnYvT+Mk
ui6gNq0HxCMfcX8/2PGhLkfYxJRAvqxSA2m4DXkCu/ODeULktSJ1aApGTgzKONv0Viy6/dODCelP
iH7v7m1G3QZjE7P34jd5CI0/xZv89CkdNLKlOScd9M9SGc2MKfbulcwmhAGG+BTuQCSQiDWiJzcK
PmnvheU5t1jiP2RhcdwO5/1F5VMHFb6Wgm+5Yy37kg/AEvAd4ayU18M/CU0wJD3HPtcN9xMH2RZN
FZLH219/AmWjnPIQJmcj7b4vzp589cFWqhLAlQiY0xMuBV4OnHx0DnLySHOU4inRsRmHgHNloUSD
cWXLTs56fLPfdnvpr0YHoDEjcYfR29U0mNbvY8ws/d2gaObs1FCck9u+4Aoo5lL4pv+lZyoxMmuS
Rb7r2oZWr6y7C3+DQ6NGbmm2Ti9MYp9erCFSkaE/9NFlLlPmmzomwc8XOeRkc3CfFRS74kgs/lpd
cNEh7Li+h0MGa6GRgbBhog72dxslapihOmotaIqOpROCuOA1Qq/r1xzSzjfoYokQ1MpXF70oX1It
RLRZOiSmSHwWtLPQ+ZB7V+867UUv0GngPYtFadU83XbXxbIGGA3k8XyZ3fyx7U+vkcKZt5HOHQwR
8EW7U8X9kCIfYsJXPc06qeYzEPmXXE4aR4fAYRjFdatllKgvrWpICAddLm/SaSl48RjCZk9iOe7T
2/aHBZNIPW4nMlHAEzgM6bpXmJ6ZC5GKcYGfKob5A+PWVp5NR2hrvZHXgV4a6ho9jqEb1zEG4znT
9gOSonHgeJsZqqiYbAtoMeIkb9MX+Qj49swk5OYaL2VuHe8bXOG6iewLG5k+PBNApcWiQy3CHd9M
n6IPbBan3kklH5S/gIBSJI2SiKnGF6IvOqJVZt2JCPmGgL0P1RLiaiv/uFeneKZIrVUQiNyWqiOw
JuGJ1tgUXbXF6s8AAHtPuZedijBk7GMSIc0SgYOyMTxR0IQA5TqmhL0HnBM+p5r9Xght3pdlJCXN
tPD0oCZcWUARqZU7JPIu8eeh0uh7Cg3B4VDy9IbWYfArfZW4BeOk9YrmbDy756ZjtileYsEF7WAu
4ipn07j3jMfP7M1BysFL/SpA7I1hpwjJm5d4U0j2sj9EcGMW5DY6A+bL4h15bhLuTKSU+HgX15Uc
J2cUhUDGBqINioqUsdc7VSy06f5Z2SklLPQIKQJJyUGtq7CxCZ6e8FETOOESVsy/Olo0yGExCoI7
9Q2eisT7XXpw8xwG0hJNF1IbEuUEpqPHVyqcxP5UbDRUfqWJsk+chCL/zmFtyiYy2ciJTwul1+Hs
zOwi+PrwOdPUfwGa6NbXRzl8obOOoDfemjHrzC3Q/SFu5sII25MyENo6A5EFBAf4CNEt6ArnDRGt
rLWIASnusOWg27whU7ltUW5LPDEIHIbYRHtx/2sqoptX5vlc8ZtnixHiJaP6p7urMcBiFOwBuxkq
rxhaN17O6T1GjgDXfTehSqTpd4Bu7Q24xcJfmVAn7bQ40kjFZB2KCgjVbRhnxg6DOJiz/5uTjUyi
NrHUCI6XovYIktyFoMRBgUSW/0VGy9u4zGve6etfQwJVdu+jzrD6dJEcmuLINYTljNWQFxo4sjal
JRxPA9AqRtdJQwwbYT3ra5w47ynemksTkOCweW1zTGOc28cRXPH0x2/GengUKbjNPAmVpbwX2iST
z/9yQ8zs/k4kVqSkRrD03+miQSxq0Ig5ZXyHtcH0EPe4IMg8qYRcOSIjgsW0t/6+UbAYKCTrLV8n
Vj4nNeifGe/AWtwHuqjC4tj4mc4TJIzDm1RRqF+7GT/NJcFO08pn4QZ7/pdgjSqFvs4A2oP9oObR
xWxqlNvejDOZRoMe0gdhqzgMaU6BYqKlgwsuQcXZzUCNUPj43zWGI5428zXjZ5w8rJEvhwTyBs2S
qDnwL+1utT8RDaEW1ucEc5dGyo5HIjG/geQJ54notvsxSNmb34gFKe/Zb/eDDgVlUYbC5HZAliUD
h0zZGrrZSTmPzu2u4FphltrVO2nx2pY75OQIjdVQauK3OzqDQPt92dBR0pCdypUpHF8oIfucPA/j
yIcKM0PP7MOHe+JUUBb8nppRYvn/B5UXQRKKqIBQPauomrl+CysxkbIP499Ojoh/MDNifRTQURDy
yQcCS5v//2TnmEE7NE2dw0d0+xPzah0iTQBhngmcoSWIiC+ePotu+eLPGZntpHOSkB8/sdGWvkGB
vi7BW34RIK8ezi/I9NngOgAGnpod4l302Gx4Duv/D5cEL7ZianuUqEutYGsTKh+ZZgecCePnpjJg
WyjtIJWEUUkWP4IoTBBvGRdNnz2D2+sVaQSgvPB4k+pvKKBgVn9SsxmHrFiImckLQLxWrAH99Ihf
jDUObbCAplrzOh3677U2u4a3NcYRjlTjP5LOa0lZdAvDV0QVYgBOyUERTGifWEbAiErSq5/n+6dm
7117Zrr/tuELa73rDT+vnDIKEHJNpl9c8rk1sGRWgVuGQ8ATIjMxy7zYvBAmUndXFUtk5EMHm/Ki
7/htUxp7eEO7aioAZhTXgewC1dAFV2nu5GtGGtZbAtfgS8KakgKnf5+1ZfeAzVG0+8NDt4ZQz4l+
d5ls0ZvNutnPlQ/FAgwPNs91POJjCVtFYcUscC/glxdT3ZvdCEp+R5TuGpoDSSDFTn1Z1zNzJIXp
ArZQMDWpCGjv6DGx0MIjZIgGGnnl/UzIAIVb3J9ja/IFWECWAhBKk69AHRmYWQCOW/ecbd+iAW43
nHIyQ8yScSpXNywv4iaOQnFBhUFnvAeouoInk10941v4/D6BM7eUfzAgjiDlDxNQFsRS7iwMEkr7
Hf5qZwsii2/UD3cDfKFvprbssb8AJscdgkgEztfgOeFQ5xYsTsz9nZclgRRU4YDgqmxx4LW43Z5z
EfODZX92h47EkObDHfShBfujNOT4FgAZV/nDZEPOH1AHDtKMU75LaYhhzgIbatoYYl8FsU6zn/gk
J88EHTjMvJqS0Cu8imfCPtro6w8sg5gkcRdR2z+nrLsLodyg0JpeTZjIHooHKOxkmVtq8HWwuwfT
vjOS0M4qGXTio/eijiU4gq58bw0VsQvDNfhjAF//nG9+mAUwUSsSiTkzm9UeGJufWeugyKwp2fAB
t/r4UkLNonTKjbuJGthYRg3XcpkemOafRqE8FhaPXLoc1R9//LJQjTS24KTu9Q1arp2tDw2Vya/s
fg76H8zTLbVlg/8wrT0bG+v0dc1FrSx6nAq0J9x5IOzaHAzAhsMS9WMx7fhN39DOiBmE2bys+M2h
tEp9pzM3D3OJbzOzb9SHd6tYALIzthJuJZcV0mPeXe9Mkqow/UBVR/qJg9lnfD+C20RbqCLbeYZ1
9AsgW7HuU0BhiBhdICUQaUQkCxwXeJ9EYpaH2lgC+pQQ76oz0wEaSMhcQ3P8P4y3u5I0MTx9Ufr2
N3JlgGVzSkq4SAEf0S4S04Si/Unqt7CwPQt/5yETLBjMVJac3H1c8UTKk5Q0Zw5WyITQSZZLMClS
GVyBcVwZprECSFEWHqRW3NnF8Xok6MouyEmSnNwF3uDR5Od+JB+pv90DKQqkvwxdzF2+Itjuim/H
25Fxbnr4TEnc0mzg0ELPhibFmIJGA3FRAqMhfnmXMfN2YRzGnBYB4oj+F30SSmliF9DkTOUZ3c68
XOJ9Khj9MGAa++ENmcqijOY9MtRB5kNXoYRgDFOouvZrzVzBfxvnC55sKGDh+8qQtvERxtAXWYxd
LLDS4VwmOM+c58hlIcAkv+hJrYDC1akI5xj6DOz4U5GULlFu8h7ACWhJgc8RUdQcqsTQyjj3F1z3
/eTLmnpOkXH734NEPraIwCosdJSLNlmJABWZLEQ81nIMEiR8oDGt2QjFKsMR0ELeB2Ny98yrEFlB
AABQkb6hDAGoMLeLX8R4CbTqaeF/esTl9/Bj6UPCAzFZ1MH2hp8KwmsbdPC2+65355E9iFjGsJXK
q//YNecdrG/i6KCoW0KTwxyz3tRIOEEx3Hhmx9SwjkaGLjQ5HDxukOEgwqCbHjgX+Fmzy4zMIjNL
8Vgk6ak25sgBfRp3XxjF3uPX5mLXOFxAutRY+CNbHe+yGAfsoJxp4GI3kxkiYXDIhkdgKRKMVJz7
Cbp42t78Z79XesCPh3WA4QGCriZsjJmgJ0mJTtY9Y41Aj8lTQan9NYIAbB/xNaC1NXJbO3ytLgv8
sy9CwMIfjZ2WvQIOwmEATRZRZLAW0twTtsSdgTHE27DrBW4y/1iFd+wem/HXPOKXwcgUB+TjEM8P
xUSQbs1HyC5l/M3xDvA/9pG34SIVcaUebkuDAOO575lZ9RInCEBlUCIs8SJBs+vYfBLfg5EiFjnc
TRS/XFmvnYj7EJabRD7B0MdAxgegMPOGWRXkowCnM5NehJH3bYH3ACzmFg8T+rI8BuPYYZS41hBN
QwaAmSif1bcl3USWzZZEVNE21swFMVEmcAIJW+X0Yn45Bj6WEADbLRNUdY0VlOxe919Pj0nvc4fz
3pRcg+hckQcs5i9fY0XbxvXHzAamiLli9nPGjqy3rnA2aWGLbl19ul7jbMEPNdfh49BtgB5awww/
QqarfEIv2VKnswNL7DdrLzHhLHnSAByLSXaiE7f39Po9po+hFcqRZ7T/ophZIMgybx7OBpM7r42I
NmMkiUjN4jHJ8EGRrYIHz23veTkUZsoUTl/OO0NIU4Ys8BdAia95bBM8xtHD4yB/cZ/h+UN+MJZe
AEd4FPFxbsGT5/0z2txVzyCefbMCz7qTJzyCjkx8qf8RVw0fu0TaYcMXEDrhi9esfiuUtckghaFL
D/WxXjGwVaDgK5GiQJY9AM3LUoKWnTL93N358fjnCBemOhx4ow97q0Coz5IKv/+072xQXDV+82Me
SPR/MBEfB0hU8k2oOR7IbL9GBtOKw8k7jvBs+m1+2G1AYRXMVx3bJGB/om8BivdPR96CsvddNGqt
tUM3ZRVoy7RJjYE79wJ8CPYyWPCuXUHqamLEXBN9V4LyEHu0a/yvmIBd4YIg7gdVwCwx6mKIADEe
nBiiE5S3IRr1g4pBt8iKwQsZlr67LkWMM4wj5psdXgu1yPNylKOw/6QUb6BEPc2MWwVSJgyXBcC7
tHlPeAEdB/HWfhyY3WCd9p1jk0Z8YASrnEqXGc62cxgR/AoforpmUMEjQDCeeO/T8SzxDCP5fPJy
NKh4m2yDlGOpny6U8VSNdHIONOc8fGvWD7MqoJqFzIJ4BKhb6FlxH3jGCgab4sDARCJDvNGs2vF7
Vk+1tGNWWDjvgdHTMFoguzpE8XRs/ebvEoKKDyHg9twHt5VQrYgOQ/ANoxQeIW4AkPQa7MWk5Iar
loO4nbHWdlquIMqbVSDcTuiquSdlXwyb9URytxXOsuGgceXCrv4QOeF1A7LO894O3Bt6Mk+BpDqE
4QqqXu9Ja4UNOiSKmQUMUPtyBo1BrSCvSzId61hlOIKecYlhJYg8UpQvBvW8UXTzuTGgKUlMz0Sa
5Q+xzJYLEAOm59YLAi5ext1ZdwfOO8J4bTJMuCF5dLwRF445EN7FI3CalAvoCm9YEcGTaRSOL68U
O273YhjIy5GFgIM+sWKBc8o/fRIvDKv8RcB7w9zr5WAVAWCRPHlol1mxqPEaxUzkDJW4nJFCwXU+
4XIWXwsPmvgreOR3br4ewpgWnGHyXdTj7fTLvA61H7d9yqEC5Cek6swYl5iHURZ+j/1EcBTmNURB
lpNmFj59JEwVCy7qgIt/nUftAa0FKR3krHhICpX5fWg2lCrhZVU7qg3ZVJGEw6XcEIFJk/DY43VJ
jQVVJ/iFMHkguYDOpM8lfNV2ZA6LDfPYbXyfMKhHjqIhCEeCx/z2O8GhV0Zoi/TEBgtRAhV5JaMo
4UHLOHNrZUOrY9zI/UJhVVraaVA599+yfzdfs/fib6IxKvuIzaslIHkc+8/dhwXgEL9OBZt01PL4
TTLQ2xq4I5JuYIwIUOpQb0U11DqngMRJFsLik7yCBugIpT8XJndIxrj+bak0FmugP+6QF3atWIJB
0/lYPZLkHsZ72heoCv2dh7cxYWTYanklauvfIseJyOX7ysUgwCjafhnO0FjzC54x4cY0q1mLZI/1
mhMMSpmJB0XF5eT253xqYq8crHESBeIg2Rfu1asWl+Ovdq9gaxG6euXMJyu8FkAVGC/EgPb0Cmgv
0WYwEIVBC2wOe7IP9PSe3xPSpTwZCFqM6+T5h1QlRnN4TTTgtnyTWwGITAbmb1y7rZvRB0aIgwIg
Yrx5b/PefujlcFuOKuJ0vMhgsvMM0bS37ou+iMSsD7JzOK0+1zR/4mWKz3Hy9ivMhLMTYBM0piPa
pPe0TqCg9it6LuOZ3PBjhngy9AAyQYE1vwu1HYjFQGB2d5pE2KADG5FT9NxpHKdXMrEZpRJhYLHy
rjgw9XHqwMHoL2eKum533XEY8gW8x5PG3nKJUHMfR37WK4H/hAP9rITA1tFwgXNKgucLGjnoOYJh
ZV8hYkXUrUPEqdRtlWF0jLl5moAKY3lT7cHB+Tsasq++Kmkshubd/fzBS5bSHqc75zsuDzYH2UoN
btDS8/C++AXbKQyLJYynuYI7QWVuGxPM7lVZz87FdoE/CFKsDRu3s/4wxPNppXHuvbJiWAFgBEV4
n1290e6Bng8hG/gs1BHKoJvD+xWKeszPheaOszOl5TanODUvGK4boxMGUaay+M3ejPYqs56Xws7Q
kFZoN5k9x5QA8ct5TPq7q/PZ88QX/PJ/IuPniRsvIxYmQ4qJLzNRyj1jdsJO40qCJbIY5828BkaF
dKLZ5fqWPUZW3FavlEDsDeaI+Or3zBRrrNNoTPzryOwhPfj3QYn2whYCig2scoZHg2kPSSoSardc
DVWzPIthDX5PCMv1eEe/YVWw1MFtakFPxEMWQTG9VLpTvB0XKfj6lnDerc/AaVpZC93mV0CaLjTZ
OBBzceKuHkpjgEVQXPraNbEKhMpb+iZCe8tPoV2GjzS9JAEJbv0I9oclFAKKhXlbnDALzQOCF+zn
4rFTE/ocviF0AHKwFoTK0HmAUuhK10CVqSBP/Kj7JdcMzODuFHOZavozHnPN8pZiCX1+WnkpmoBl
+YfqB9ori0ZNROpRLe52nKwowrmDNTF7NZlBPr0egib0rKQORj1iK562FN6Ya0pjMj/+Wd9Xm4Yr
/4QJZkCizUQ6DiFkgf23giw2+hghLXMOre9PmoPlhgJnziLkOx8bYYPbGpZH+4ESsbUxqqzforyc
UlUSaYPFVPMzcriqxL/eA7U3ecEEBLKr3TfKCXAZ7qWfmVFYMUoCy5DsL3IFxeqXK+ytnuMn3puA
v5w1Bfwt2QbCfqTCkFHYBqLp524DZ+SyxIrogo9VGSlrJp76RFp+1oho8YAaMF2MmqDCEfhtAzD/
aO6hC7Soeq2eyqzhfmJj36b3ZAHGMwFGceEmbRfvvjdSbV2FwsEuuSd3eyHbOngZYxrmmHF+vNoq
Uwg83Mec0WRfeUyAnWdwhexL+YvmEkYA/2IOLDVp3X6IufRxOIYJ28J7+Vin7A/4lZXwjX5GmebT
OwxXLiiS5/3cwdkVe+cOmAgjF9iuCB4tDRkunDLGKWLo8TRjSGFs5cxuQbpZPDDBIO4gyIR4t+TC
g58ELQnvJTpR2MomxSLhW9GWOZV23HqjeX7muyeweujtgelIOeToAJXQI41viJn4mjDCoiHzmvhp
/mH0yE896RNleqBx+NNndxv4/tTs76cHyYagUm6RZIGYBmOCEl8ntCsAWRfHh25yPSkb3t8t5Fxm
2KItmAPQVJmU18wcLxoDIYFcEXH/QFM4YOwNKIWyZYdDm/mYtaD20G1IKhomVx/t+e98mcE2vW9i
nZuqQymCQwep4V9ipqDjQx5gGF4lBUyrggH3x3uz5pULf+rnn08ePym3u825gjkDJ0GlBAl6ENrK
EyQtWncHhTWXu324dvi0mUwMNn13ONMxbKVxmD6dJ3X2bclRgbCWw3OZOXU4rwxPm/U37L+Huyl8
wtCo3Tcac2Z8Ai6TeWcDq5nccUPzRP6KrUFppFowTzKnrS7ENtiCgBUQNkU05xKlLbrM6/juG3vw
MOfz9+K9LDgZRbHDLMpSOc5rF3eXf+nVP/szx5BtBgOLNmjMzQDOxBFFKhq99sWgRGaqvCznTzdO
CQXG8vXm1YtuhQQnwl4O0Y/k11SyY/gjrEELdDeA7IF0nRyL3EZsdzfmcKN86BoJpKu44ObYyV5E
HchaxFgVxHs0TnPjFQbPhfCIJNhogruHTngJhNGASFKe19cY88b55WsfuxUwICGBsj4UQv83hmhx
DtxQf4hHwCwBPFGx8O5pIfc49E6veEWJGhCTautEzhB/iJAm1b76BYu6GJCvr4x0u+kAEKTPvAqI
Cm4KhBfRtAatf48zq7fBooGz77nHj/CHE9jF1vb3w81TKGRochBrYgKs0Cvf53aUGfHV/AdpXRUr
u47Vn0953QWZL4A9ychLW5QpjLMUgHeKnLs7iK+nR+Fkp+sESQsTiY1y/FD8SmDQPDvrU1kVXSZM
tHacguxvEK+4BYGjQPpcIUfdrouQEeEj7asOoO7d4e4khgihz99gIUyrNIOrCQCzDs2xtKMDJLLX
JAnOGC4EZ6OAavYEBSe8zKP6YPw2jErAPWZ2mDezElwJ4p1y4LrEsm+z9TZ635gL5Q/+SSqsPMk+
bYnT62zCBIPndOfmFm/R2CBjBk26cG0fHvN8znzGqmw/A/++gFkzPA4bWBzNnqz1cDgbASV0f5Cg
9BWwgshY5wTeC4oIE2p7l+5E0/I3SjcowibUXz3FvnemPJFHpj/Nzda9ewiVKCQtfPLhEHJthRfv
AV75ciBhYJdjvAhX22JSrYwll3/FzuWECiDRG4RrQvEA00o54NyCKlqcrdTugOUv4iW4gojE273t
OUuhNWx1yZNmjBhgbDJWj7WZbB7sS0ZnfKHIXhARgGNxV+cecdlCVd5B8XpMlmkV3YRpqQ28ukbE
2bM14L81mJ09XMw5BmBfOUS7sHK3x86MSnMJKQx3aBUddhrc/X9oWBjVDpjqm0j2/QV3nH/QOGk6
AG+qpXuXCTd3BBy4D0ixsJGyleHDw4qNM+yz7x9L4FgkOjwaouGwd7Y72N40b71gQ4ifaJrPL+tQ
0maxX5niMqisHdKtoJNK8SXZUYUwQmA7j+eP07xnBrCEUwFhRVrO5gwyq3+8YG19mzxg1esJsVDI
ekAvkCB+nY9V0+oJBgfkRn4vc8v3qBNIQ1WYCssYMH77zLYDSxXoBPYwWvRE6qx7yiwXxpLRMqFy
s6B+EX8Xf8aiJBaDigOrn+pq5Dcprj2wxE/sIK6P24m3hunI1YLpyfNiVUcQYoDt89JhQUlgFpur
e2gY2/yMuLZukRQ0rjiDgAqQnDxsDkyTYnCBSMgtOcc5JFAbehyDv9MY3iczTWfGHUWMCH0a0mUB
+ZH1KdkHzj4iaaHKXF2is8VMOGr3rEID+JPTvu++/vmWrWXR5TA8DTnnoIMZARyyIH6EKRZwAUQ0
rnnQ70hiOvqj863CBltF2XotvrEKG2LIWPFi7NDubZiaO7TddNW5c4IUXxmpwoxhx2nKEbF7G4ce
P0RmgcOY9q58AHHrn0hI45P8DO7RA8+Pd8xuABvFMMfbciL/zI1pDkoWytCMhygVJrCAxRDRhaTI
XmfsAbxlFNPoaqZY7QhvPoQ0PEcQamPGl/1MsQ+vfrzv5iV+THgk8felacOshMgMpmzELy6qQ88c
n+6IUzPMlArUtad+oGDVHmHtbGOZ7sqL9xKLSnZb7M9O0MAR8Pe5Nnucc18+IIQF+oqwhGBNjwBt
HGLBPuMgMqLzc4r81Yg1Y0axw9ZWnIr592fzc23g/g+srg2KUphRGxr68LsfhA2+7Fi2m5gsNBNq
M+iFCtgXpbXZjtuFvsqD1hM50WWGmuO+wgGbsK5/AYU4nIDCozLjmTUzRs+GljZLOH6hhoqIthsd
giXI4Lp1ZtIa4yJPd5DitmaLKygXGuWAkOrDJ1A5R1iIDioVtvyxWF13n5cpMrYgqyIsJrUQBP93
Bo1EfP9M8yD6RbBxwIWwPQRdAytnZZ4fERQXW5w4L2bU39VHIsMFVhxcnp4F3oTyhk9VgrzYGtDj
7URGAYWEDokEMJmh0r9wBd3X4+9eGMnD0hz6pUXECFa9jJIdkIevcPvGVZIIR8XtzTVzRH4UzHNb
9dnPk639tKtN5kCZ/hFbMi3iljeElw2u92ga/uWA4mHIOAKPJWYXagyd0h0guubMoUvzMb8YfxcX
+4com080cK0fUazeawUJy//ATsy5OPqmtJFDqPJ/g/QzHiJYhi5JEChenZjh0xPj5qKwaCWLOw9u
8mVkrhBR9KwRjmAvOv/CG60KDy/nIFtBDGM2doDDzJCUQLcbsZL5khOEQc3NnP/I0l28cDCoqMd4
zHyk5OZ1RHVt+blyypUwwQTWlOa5+TcK9CkpQO7bws97UvNS4OJ62/AzH2D2wVdVjjXZukBEuC0C
cKCP/JJl8vAJXORd0R+ZRJR2hHbkMFGx1z/8Dr3paNKgOWey2B4bWq6RTeDmWVgnU7PxWHGIj+tV
Nqv+j9kOhEMAvhsm/ZhNesiXRt5IaHmMYlbvXiuihK4QiYQakzikSE5UA8MYV9DKyYFbafBTkcDB
ioPNR2ZyQL4TxK7H4k0DzXyiWpBeNiWQgFjhdoG/+umfJ8jNXDFy5r8i+IPZHshMfuzG0hSALOyH
8JgArTHTaqwVAYYzAFeHYA/+osB3v3z9Y9EDkprR+EEu5UHsWP/B6Mw0Zl6RlFaEcGlwN63n57CY
dU6z0ALZJpWdsf/xLNLHSfjkV/45D6ymEcJaiGPtjO8CRLWz3XMlYDOoiatyPBo6z6ieVQhSACoQ
daDx9L4mYygoe7DjjKOMicPF7fmCPF7FMPXQERF1ssLOwXuBtLvvtTZ5+BlW9Uj38Bf5iRxanrOK
3WG5yUJlSRIbwyoCsJKGkZ0crFpvRSOBgTgWZSi7cEIUeuity/wDsJsgJzr1bM+F3T+KOWh9fOKE
fcisleIeodebEIY8Yeg1ZFgHtLzbHRGIWi0HcY+r/QGmm0PL/tj8xhvNHblC3llDfBklPbDIHw7m
6+35LuJ+nO3uur+wWRr8j6iNRXA78be5dwlJNKQQxqjWwWWVyBSVlFHB5n7OftbqeGxtXhRCEo0x
MuaEaDNUrPIHIm2HLEB2yllxf2Tt2eo6hyDjFrvqoPwz996yJxT3cdAXVxWzj3sKQgFuIFPI9TnY
loxf5nJwNTheObsSLHDpMSBVC34b7LiwNVYYE/mImbUzIUG2UIWq9omaDtrkYyyMeFpypQYerrzM
EzLd0HClFzme9UqC82AeVYN0UP5wAMEBS0MYhp8Rdxi7nOKfsSszVlHQrfOYtFDzSLZ2sEdNNuYp
Y2TzPogTrOXv+VrcFBajJfgGbVFmwfSC9dSDPOgIHr2zXQ5BmhfXvRwlZO4VlEcooBn1gSR61575
UQ1M2fQxs5Y6bPcZ84fvDX+a1dA6hiFRwhjgkg3AqFcze1iZ8LDqEKOzx6SD4Qiqk772ZIMjVSfC
JL2zfd0vg8kHawX7szn5vxrSeP9NnPA3+G6tCy0SZDrdkSAJDKKihLnDmveL0USWjaq2HpRMtOhP
X+vZ/Jzs6T8VO7s4UBCxNqq+AeEGg48w+dn+rPfVGioOo5T7tAcyVzp9mBY0G1zUDTFlFjW+diXq
yZYXOmpM2e5TIaHqAguAg/lsUNqbDdnAjN04i+HvcgwcChQjSIE74/6HZSkVyg95ElaZSNN2gvKR
U2HisOPkDxZ+X5hHv7GG0Geign7RgtEDQrCejHAY/oCUwSIRliTnrVNv/tG8Ib/MsZIwScnySogY
Bxh+EAyZ3Iq/MNLgHSUC9uPmxyHoawC5SnYalPT1L1usLIoqQhp49yiOrPxlwJ+R4KZT0RkVBXTf
PKOp5qZhpf2sP8aq8z7XbJ5kU4YsPnEtBmuNC4BIDBgsGPnVBPDVpAOPZmpccznAmLMflDlCQ6GT
VJP0gCUWJR4by1783A/FMrMJeYKijDmbJU6nLaLiH+gytzpAACoq4ibhoB5pZ0tG7iNvq9sX+hxS
LBlJU199hffOD33B5LL1cIP5YY797z9qNalBxHxOH7Wwmq13qTZPRGrV6qPOC/DKzaOy3qPxhTEP
AULQTQZWD0kYsqwNicetbFyQSNBYD/y+iDbJOc4GMDw7/z2yR+T32Tfo7tpmW1ngaWSxMHtCPXvK
WOZVUs7acf/8ikEMcW9/TUsM6QHyMua/yvgdfRWLS3iIic15cBhTcn8XH7+HVCFHVsFMVgiCePKM
hj9zwSG54kulBtD6hOPm0M3xc79TV7AFxsxUuDTrOVeWTTnmkE9v0E49uKohwDPX5yFzdQy8z1VE
6OJtSaXZ332OV4KI+GDum5qOlyxiv+jd+ZxAvcaRsubhl7DvjORpgbYQnwBkur5g/o0EApUxrWV5
gDnEQD1g9sbxz8RV080jeSsk2KYC93g5lBT7+/T7MYuLo4RjgAKKIApruqnFz8YlYUDZWgb3OPfu
H1oZ2epOzWmHcya0NDdj4bfzHswhGxLdX2md8YSFUbXCXIfCEN2BgZb9TNwjCRVfbmB4Ty+06tBw
/lq4Kw+hO0RqhoBK4dUpdt9TgUusNQVhm2SOhN93lbzxyBKULkEPAJnhf6n0aJ3kteL0oDnkYJO4
lipMhMHANzhk2LUnz557XexjwQzrzG52Y7dn7GIoEQQ+yRa/1oQDrzW2a5w1hN9txonAl4toYhQk
uNxR3fDwuFuC7nDdXQhwuAjOz3stEL/qLMBiCiRq+ksCuMOMnVjPuHPEL0Pa6GOciDtLF9nX1mD1
/ZkYrai8cGlecYvWALuXxXUlB+I6V7HCuO6Hcbu/x/0zaVIOQe9WAqAIg7xcqkwUSO56T7DcvB6w
R5vgL8OL1605tlIRnat1VAJvzvR8sBZ3tmRpQi5FVxvWNkWnecRtb1UcmxmjWWpfs3M18g0RGgU6
cPrvj8kvpz+XhBisNH+9QNragKPmnYFBiqyGRx01YQy4y3GKuCf3WGU0SPx8RfXwKsIZbcvKig8K
fsZ6MlPDBdl8s2xTzeRxn/sdSAaQhLUITwXTLYPkBnRcW0GcK9AT4+rrvXzF6nGCM8fCFIRxh2yk
ZTi+H55OHowo8FTjRr9DX1oCZA5FOSrcm3YXNGMEk1tv3CZqQ1RQeSwcr2DcOESMzuA6Y33YSymX
WafQdIhcQs4xy/DjI8apcwb4s9DiCvVftbY8m98E3+5nDyIeUmFoS30E52PBANmahCVIG0RNREnO
6rSc0DypVH4UA6zsNyXv+YjYgGk5ZwQ6sL6PjQYosIPxE7lAxIQBrvYSQRygY8D3/46LlMCOir+K
KwGYB00ec6a1skbXiG7n4mKGHhJOCYQw+Mcm4AnB56QnByjGRer1dZElNwJ/F5ikYCPe2b4D2umA
UidQxeIWfqk1TMX3v7Me7YP1skvK6ylU1v6Ucgf5cnSsocoyW2YM4BBLyFAAeJDniTmhV++vOBKF
ckJf5qyIVQQCFQQbkG7aT+HdRd1jl+PhmlYjF2T3HVIklGBT7OG97xzlnHMUZBcZ2o5qvVGwiUt2
J7gvSPuiy1hb0mAEtDXWrsR+z82I5yOufkm+xNP8cgo1s4fRnzQAVxI9s54AE0CV5aGBNXwYbQnv
JoBqQTbHgRNRA9ZbLKFseiH2Pg8ots4M3JO3df5avXOxoPFj+IaTPyo12k8D1W6GbPgHdieH0GBs
DN60SV8X4nh9ikPUUfQaRyhVDx9ZzRWod4XzBbAkgCg+KbDCLijYsZwbzT4UXftizovCp5EMquM/
WxT44pBILdyyQGeZeZojbHoijYkrFSEm4ICwsI7E46iDYjUi2LAmlJtIXecMnevAuYXoqoewHOy8
QCn3xIzl/SSpql6FOOJxmRkAgVZvPnBLX5DeWIZL3Ht5f0I6S1mWzW8TMq8p3zkH/DKFOO0MnMF4
o6BTHqx/9o1uvt8aZ6KQ0ItnDm5HVOCEU4sbD/mzKx1aSNCdIwpihMUhTucWiHed9jeDiEJvDI/u
OmtgkNNSuSqDZk6g+EujjySzb78wu0ej3mDXL1+IpHifqiViUZ9MWbbJdgYPFoKt4LUDaqFmJOSL
tOXl280OlySnCjCU9Ga/4t5ym0ojiC+YuQTYmxPnMmUBgN8NCSQQSXsFGIVVYBoPvHIvhXPvprBa
blmNwxQNbqIuMBlK6z2uxOEPkJEeyHyD1m0PTMAhH5l1aeUMyU/INL+USQnXPDXQ1x3xvoMsbWnL
VIIYchJPuJrpcn4H7ggXipWNbtAtl5KjTF4k+mC6VE/hnEkUohCWEnH5kNJI6j1Ad19sTFy1s3E2
EQSVYweEyCoUEAtfxLP9esUUqz72VbTtCW8m2DAjq1gSNeH0xjnMVcREQB+6m/6wKsiYCBZUmhgh
Ik+CaxI0+xhmjeIxFoElj9wxeNvi8sZUgbh1aVHv6UOoTgWTAFs4JoLgnoZktKvOx9gJigze01Et
tIEqZWiFEQim6bAAM86Bl3N1UIVi6sTFjG0SqAP1oe7D6VKgdqAjjkEfCS+jhSACje1CAB+OCHY/
F2KQyxntxMjHaOUNGUSnag2Y41+DK+MXxXFFBujPO2lGB+SYPs1ufqqEdpQsDE5YsFjSILakMQgj
SA2QBxNDQ4YEBRdBgnd+dRsw6HJGyU5/diBQhD2R4bNJd3Bdw3n4e9h68B1rjuJBdYVuZN4ICeqi
W5TvCtKLSBE2shMHL5i7SqXsPDn22gMBGOJhMbkYjQfzNmPcxj+GGmXp9n2p2gpl4CXq7Bb4sUqu
Fjc29pTXGN/PgtFGyanLa29RC+h2Oh4R86PBLBiuBkiF3hHzKoeWCG/hl4OKLKCLEUNF8h1v7mDG
DYizeEJxSZG6WzILsHV+TUBV+Poosg6CSyACTwYergXvMI/eDDXW0LCGwWMmYt5IgsETIlYAH1H7
jl/Hm11OmKZDDWRPmkEXbBgMM0Dyvgs5pOhQGFmTF4iF9oymFDh+BEeWM97kqOgz51qIIURjYdKF
5tr5oQJRzNocCoF3yxUxiDT73MK7vYeDyes8SFpyu5iwI6wE2lmLXAJCnYM3weWSN5y2zBgbkUxd
0izCHb4AhZPSB8ipzLq4wlDNylKJdkfUMQhn8QN4EY3Y7m7sdSaVMnBAca4cjsR2TFU3hlO/B3Sl
UhcHOxpHW8KohQ4YvjwzfQOHIC7wfvwhm69YoTInm3aBrxcCNUqkZQZhAwGR3eN327awmAQbiCJl
TpTzogYgafEoLVEvd4uawsaFFR738P3P4ysG9QbTMfqJcZ20eF790cGmig3FV9BkgPeBBcDH7tEQ
H5/PEgOix5ybF7NkcM/RMtu9GSW/cF5X9rpVIeQiJrdcc3Dt9Vje3yYvT/KKVQbDFkgURgtgqR5e
YetDp1AN7Wnju/tQ7QfAW8/Gk/wDpAgcwunLlB29NdLqdAuivFAZt8CLEgF/l+V6KuRUvANt8zN6
6d9nr+K4z+b9erDCweJ5tXwSHjUcbywSHrN+FuBHD1H4Kc9AA2jzs5KsWCN7BzKb9+8559xtTu8T
Hr7LO4SCno2e/U65rzjvkxBZM/Yk8Wf35YElBItxycGlgKzovmil8N9mttRsVFwUMIbtTYoHWWKU
7x9f51HyErmPdpmwlSloeyMN2SvsR8gfeZQtnouBYvTPitUt77xQi907pPvRkwdANuJuSxAjcRJZ
QFoF7G+ili5ml0FTCWnqrkfYpPBFCXfcmjpPXnjxJqN9PcX1pDdBJD6tCFfHGz2+bo1sI0HF5HO8
8aFbYbXr95eDEJ3+wNOEb4HZYwLq8AM//nv2Hll9KBMYvM2GlBILLIKh58Q42jJSh8osBcF9A3xv
s/sQiiMyaE6lS9JOs8SpBdLMaUhzm9whB0jn26ydDghEn1azcx40E6D5GfRPqnRMjHs4nr1tRr/v
G8Sp1so2GkbCNdTtOnj3TY3nS4XqkakQaJw5rBKIBdlcWjwmSBc+HKwTKPo1kn9cmpPWQ0tjd+c8
EkGBYgbAxJurTUwr4RhPpenT7khx73ESXAXMWFmTG62MzPacXiZoMRBBjX+gDHyG+BMPGMld+IUN
mfjIVyhzseDsKqhoki8SzG6BnH6ZglkXD5N6iA/4F4Ekg8LRHH89TCh4zBxsLM4rLhyFxc0ziv6F
a0LZq6zPyGo2+rEBQKA4j7b4jhzvcQcRrIYXneMgblVL5sX2ey8Ef0A5WIpPqK9JYium33S0f7tQ
ixp3gIM0h0rjjvbfdMtQQvIkZ8sRoIQikwo2e7rlkeK8gp0ztU9mgkSBImFX78meklZue8RqmNi7
/MM6Jw8YTFHwUIBILFHTMN6bPn3hclwckRhYTOwy83TnfGfSCeuKFw8AtaEemr9SjaG7p44fY3UK
Tgzh/AKQz1vsiEnhiuViprTFNNL8eORqLd7O9g8DaQ+77cfp5tIpY7Oa4d7F8/gI/9whcvTGAjgs
LaZAQ3bcrlx9KU6vkAgNHpC2hu7C06lhUwwcZaw4t10HWw9NUTTAh0eIkfTNdka3/seSJ+juPm2Y
RzG0mSCOX2ocvqX/B0P1sfiCaYgplBpkcRlBmA7Fqx1uBOJ5i5t4hM22NxSl55SdJ2FtwsAcKFpg
CPw/LH3t4UlMbMA+8fNgcegAFZeQujXtTlUycMAiBKOxCpQjFzhnCfg2hJPNEg8sQVxKh3xcqNTQ
9yujOYt4kOey0zGs5NZmc4JGP51qCVMZbsotEeSeD+iMiCHrxxl8CA4IniJnBsFZEHYgi+9qlAfK
v6Tq3l8vGdqYii6FyhrDNqafK1TW7NyMuwjjFls6AtiN1TmdmAI4rBO2B3QD1o2abfGY6UHNwWaX
qx9ZyNdYwiQYRcBOZ0SKeft7RS8u6gec9bCSirn2b0BUAweW0jCBKT4ldeTfwKZ0X3N5v93jMU6j
vxVVkC1tNAputtY2bJLXAuQu7XcM6Snq4OigIkIoGw8slHxYaysfLCSGWJk/0OEwwmYETc2VFu5/
HJ3ZsqJYFoafiAgVELyVeXRAnG4IpwOKEyIoPn1+O6MrqrurMvMo7GGtf/0DaqnGfO4PrUWpvWa1
o6jx6LAx1hwC1dzWAzymplfoFmiUaU//97avinaYgbw5dN/p0z2RFECB9WZodGzMKUrcAZA5ehI8
2yE0SREJY46cViYsVPu3fPqdDixD9iLAJ7MSBokZQjslePkSDKAdF4lbJYW14/gdf8cLkmpSjW4H
oMh6nf67wtQujXllXZl+nV3o1cLmfVqiErt5iKmwzsQqkMnp3WIJ0wY8UxzVbGHzBMtUVL4y0/ob
PvIDWzxDRwsZM4RPEwkHFDAWHZO8WZ6UE2GGmX5Eh8WXLx1BnBC6Nl5CwHzwdeLMHG0o8a8oEzsT
ISdsULr2+Sh6W5d409k7hMWAEWj+hD/7nibV6i+HoASYMklz8RmHdq8YvyKA8veXLfp0ChztGNCd
PuiV8hW9ec5siThxZUV9B+qrbZ4R1xGUHiIsOdm5S0CGjcHshgenJqDmyxj9fLkAELV5khsR9mL1
HUGmKMUPa1NOFfCEbj0S9sUr8SordAE3+wUPQWVs/DYuW4LNIxr3L5N4yhg+8S/4oULW5ncX6toV
YyfuLyY+Pj6O9M62stHw04Ff1KG028GILBkX8jv4QfxuBLV1+pzogj7M+0TVKHI+MI7Go6Ve/KKC
/gpxGEoKlDMcFiJgM0BdQGv6JbpWQ4yHVhBBHIc/AeDMtLjKOJiEgO6CJgRyl6VFgoYplAcDG+MH
/oFxSViXtN3g9Hfk/j8m7mJaT7cQKAHNJ/IEx4e+zdD/h7NjCXrMOHh1TUFdef64iHi0cAaJIKUz
8E6YynOeoAd5pdeoWTGfxZAf6sPPbPYMqB4uxjbo/lzmyPOH/UoHnFk5JMURIRYYA3IENvtX2j9J
3kgYIlGTZ5mRwoUKoZ0wa0IiwkQfDckpAy8U3hzmi3mXYurk7p06GCIwJJhYpirX36nB/0y3FTwV
dPOdmaM4wz8BQiMniRQTicRyh4dt4JfI+tMz5mXUSiSROlw6TE/hs5ti6X4FNSLiebJIRfu54JPk
/pcMb/S/Z7+w8bw4f7FunOJGb/OWhgFdjIsZI09HWwDw4izEU6K0FwJHaBtoqLQp7Qg4o3BTL51T
jSkgB5BGw0cafAxOwwtj/wCZ3x1gFnsnYiqHNEjqhpG9ywWG9RGmWsKuqUIHVvP8RsZ8ZLGeYGar
VgupTJyNAh2Spj26m1M2v0eD+dAijvBGzkWzB3syntFle4aUOOR4zzk1Bd3gOmO4Jm9IFi3psISv
JOtu8eGABj2JX35+EMyKyxwNuUUZzMM7EAFlkVS0H8YthfeWcXpAVMMeXiO4LA0Fc2JUNlnytDrM
dFhOKiw7OJ+QOTGOGRp8wDdAFUy6wbQNMDKvT+rqFr1WYpzUM/W9ho5ozWkl8E99zuYC7YWkBn6J
lSE2S9Q0sJV9npZboeN5O/VUqF9H01IiiBc5uMaZwXEiW0yMIqytLmlhYYRRr28At3hHM8UQlErs
biIQABFoeKjNuqZOw2NoI/Js+jQZDmiVj3IK2zR6KwgsB5wXsIp57hVxvHE/Efh9omnZv5hEgsxc
YiLQuYS/lnhBYgzX2dIM9RKRC6BjcM3EnELURLTRvGwurO31hOr4vuc05W7sjWWu9ujjAqbVGyxA
JmQD2Bu89CN5ftjURFuVA6ucWAfs6z+Yq+Yz4kxYWjABfcSLjJSnRfTdPPZvPo0DX/bmvX2i7MlE
0l3ZwczGETv87OSw3IEXSxBaVMHNeDaAxIQJK5uavNqSnj8PM5ilkkO36cLprcEfnqh0gfNYyJkr
7c4ed5IFqxc6uuDboq6jeefGZGWzatmd2pjBload5vSdgjYwc+Ws5FGZ39mDBw46GEiAC8D0Qe0j
wA1HvE/CtlxlD7XUQA5/GEWyEZ8PBDwbGFoCCL8oWADPszjFywS3Cp74mGfmEoQ8/qy4EgDbodOn
MIdOpbkipI181egcTWP0CO63tT6rMrEApXKQaoWj7LWHrMq5JnmXdDinlSRQtDoI9bGgJaIGgKhk
wCe7Bn3mzkCskqPtzrRq5gdndOFzwXd/AHGIK2aw4kQxaD6PUJmsvt93XtDtbmG3bjlSh8S5aya3
NWZIfFxgeMFde7JYfYjd/ym9QsldTRCyrWpPgJcMrkNq1T6EF26YDoXcE92EQ4UHsMzHxg/0i4OW
jkkgbPRQeGbxHjED0imdkUk74IpwH0F/neZvpjDKUx7MLS5ijMGlg+8H153G1xOXOmJIYhJEaQ4T
4DI+6OZ3L+4sseEBfnNGT08XC4TWPbHk7GcK4/FMMbLBFoRdR90myLKbkf+zVnzvSBDUSTEBdWJX
llG7z1NorUZMBszXOApWAtP4Y5Vg3olWpIWfyLCdOUBm9x0e+Hh6w3jAmKvWhnHnSXE5arkrn+Mj
1NfJPaLa5LxEaaGFMBjF859+I3mqepfoO0W9UaQQnRkc0Qd0qPX7+NqWsZgA4+JLCFkD1wNuVN/+
eirDrquHzAwNNywWJkkaeGGX1sieRhPEYsPZ16ZvRGLXYCuirhTGe/g2TZkpMF2ofdJAgJDvmLuM
5r/V1Xzx5cRE4hz/zF46sm+8HK68yQd6w6dDM+xUF09wJjRsPdQxMfZfZjjPxYsXOtU1slHOu5L2
wlLXat/EgdckGn0OQQRqUfQMn4vMv6x/tuLkyMuFOzbYjgmiWc3q+Yf5xYvpxRANOOSYClwdo8O4
t5MZgzTdWBeF5meuEJwAGWtewbLJnPJlrLs5MI3VDxF181anrXc9fHao0d4LbZ0zTXAbwgYUCiCj
ml0PHQEN6OxgtLG6HoDpQiGG4DvRgs9WoPWY9aGpDyRYTdjIUc9FYJm8LGNfxv2xvpHii1n5GZq/
T5z9CZHG4jc+oT5d/3wNvIYswrEe4aryA1s7SG6XE4hHgs5UX/F0jRyi1EYNP/MB7/HK9i1plHXj
+HexSuYzWaxjv9cz8AR36tMeptQcpzDgV3ik4dCv4uvmswTc43ff4iEeJGTIEJq4xMz+ODDWtFYg
VKBgTm9OKWdTggvIHcTCvB75ZBGFwY9pomArDGZg5dPP3+NsfP5uc97527y2dLIFnj3Y4QsJEQgT
bXSfE6zG4pCi44oJxfynmKNjFagwCmGh6c5tjo0MFfBE+hC3IExKb1YA8em6pSSBZgS0dw4KOAbc
Vg5qFYxT5iK7bDj9rTALtEq6OHTQY8pkzexmw0gwsFq+suyWgbZu4iuz2sFWXuTMmY7PO+U+1xc0
imYlKOwXKHny+E7I6RvO0GgDJSEVozWx9u9296WEFA5lQ55bz794eooP6BPkA2IOhzjAuAvd5Y5L
JOHuFm5xLL2gSCVIusJlUjv+obHcDW2aLoG9YNWBCf8AXKOxRmzG8TO5sY6H5Aj8pmrygt9WJfSo
uATD/VmdqTca0n0vZi/WTGTRcK7LSRaPFpWwiBQWAj3j7MrECCn+fSq4RKullGDyxPZ1EBOZLZg+
fibMPfNE8844p8V4D/C/hPmG8/xTHbL2yK9uo/ept+oxRegfdIc9yK8hlCcFXCho0YXr9zncfSQQ
ClI4eDK3LTGtUCUrMZe6mCLp63Vhhv6273jM1ATGYAxbpwoMQXV85I9B0waRaqVt6j20SU4m2cT9
7eaLAS/uqrDodFEesP5jAqNwwhsiRIURAVuRLq/ZKc4SaoXdEbhHtwRh4w9TUsCfKyeDsOfuZoJc
Ia4bfvJyONOIJuBPPEmL3OyNBdgGdVQA4Rgmc+yqUxmUA44YvpoPGIZvIju0vnmB/iVPcS49yh5X
Liwr5Eg/V9/gVQbC/YE85BUNbBQkG+xSQguNaln/lRXe0eRAgqoDwGrHEfQAjrcy/jF+4zMa9d/A
Z+d5mf+ZE2NA+t55hqm73TgtBuPnYEDUB36iPoEnHWl67ylMPx/HPA/vwmZ+Q+QKD4O9hpyAkTs7
UDaa0lU088O4BAHzKMljTPyvix9Mjs03wYa/rZ1mC54+SCs/hz5MJkS7GMARXvy825Vso/EVi48f
wksxCxUrBss43hY71RoUhgJTSDOHF5eTDibRgGOVz5IH2XICIZGhMs0NfY73OuT7X8IGQigUCr9c
ygxXxHT1fCUqIPtAm2dj8TUKu2HTxLDZKvc3wS5xXfvUHjdwcFToHAFb/PTFvBL58R/OmP4I+Q5j
0nhAWxwW3hnZE7CH/fGVmT67KFYWQUWFStBChaysY6BJQIZPhDXYqxuDGMYi04mvBbokhQCOdn6g
rRyuOhoT557qMVsCLJRQ1VSbLoVAsFm2eP8CRbIsWIlXKiwSacUmgFHCnpD4Tx6Xu699fDp1UiYX
akhRtjEkZmzPT7DFJJ1h83QAOeNCChpzdJBiaaYAigT3/9bBHGrUJ9v88Nem+bpNi+3I/PhHCEUs
aFRipJ5BrUSVClF2K8qXBzwkMt3ZtA1IaEV2B6eD6GMxzl7eFv9pTVC/qNmYAsUV/CiOTp4lvGYG
JS3jFYyN7cLNZEMT8lDVVw7Q3USDjN2eL0XEoMrb1rpNG4jROIVyi8ChPSiUGxJjJg+8CzlbMb/E
xfwZP6Zqykt1CNyyge6hK9g04sArfYAedKYq1ZTw9b2ZGwGXfGkJAfx5HM7L/syIDk7u1I4wzrO5
mGr/Ej2q/1jWb/NvyIOHK3il0uo4N4rpXdBA7Fl/IqHKU/YZMynS5WZCRYpitP2Ow3tQI7OrsRPq
uAwhIDjU4rRIhpz2zHwqO4/DB74QHyoRsDjrjOMM1HUl2iPSKFbv8QrMJ+EsYkqBJYLwJlE3olEH
OKQF09nA8viBk2K31WyNC/niDZ3XgjmFnU90gyyOte5wVHVWt23iF6wYX7jYXLxbDP/56ZG+4iPt
h83isUlgJdkyTD58SqD61ZA924M+IxFPwfDme8rXvaDwk376R/2qjqEXUUPxTddvjOBCZTkalzQV
4qcO4G9eDYXkNEJDZngFm6gGaUYp9T5YNZXjPywaQuIWY513n0CoNAqs8PkI7F6gWYUxAgzxbJZF
RKYkvzUa6bA9vKCWhL8NfGGoa/TrzOGrI7Q2ayUzq/tGv93dh6oz1ibP8LYcQPr+jdG8U0jgrEMX
UBfGfc1lhWXMz6ITFOPSeyy4K8DurhBw4WBYh4xsvenFnGCD9R/4hySfRUASsN0o6fY1C+MWvDcq
BN962V9/p5JLfk0IJwG97SvIKTwbSwgdtjqgx1TM7B8Mjz/2j2zF3K4CKFljxnLE1VgIMxAllAQE
nyfALjABtM+YslrwXrqVCh9AiaBbu4QwbrAfLSApa2FO6/TGv0IsOVGKnoN3+A7h7ApfYxxux7cd
Nq169JnNQCFAQgGyLS4xHqd20OzauQiQVcji+2bPL7yH+5sOGdB6L0qxWyw3xh6U9/9ByWHrQ7hY
f1RKLYXcG34C3AyCsXnduP3GBF4T6bFLV8DhnsN4D1X1k/TyhhwvVJKgacIXXxpfibKoHX6PR1k+
GwKvXiCRoKnAYgE6Ouvw4+t4SOAEpke4UfT4GTX+Fc14kJH+d1tmTDivBxx5pzJxc++ViFK7eU34
MEMu6wfSM6MvxptmvaPSv/ClJBd/Y2v7hHjfi6qZSiaLSG0/wUB8oEcdIqFSMcqVJrQKNsgwdQEe
BuahsJ8cULzqLUqvad8dMar9cFYRK2mu+SZ2X8iYqfcIqEdT1EQdFf3+sdxLsNhG4P/XBDfVJwRN
7os0D16TXwDqxQOe9Ci/OafJPMATi2EtOmoCwRAcV47qyiuwLLgJ7hufSsJffPSlnv7xRQ6ITjlD
XG2A9yG2F3wkEayDjnAA3IBTKv9YSWv89RT8eN50tcIETkx0zTdaMa7yJi2DJ3PjH8dcnRl9yDbW
IILRPn8u0AtQMPTN56SPoQDDgu9kAIuXXrs625pintGiYlFI9eFxmTLOJvR1QWZvyE8GDnUVzmRg
RoSNuGCIuAnZpb/y5vqpSfllkDwQkGJ8oppkVBEwZxFdR9N2nWBawVhTqMqA7xmSBH0c+Pp7fmmR
lCLI6DVtcIht+bplrNkZBnvoGpiGO88tdBljPVp3y4ZMFrgtjIzN4emMPoQbhQ0EpdFg9i96g9++
gKgiA0HBCiexNOF/Xh9epfAqe9YLCSP2xdVOlFRUA1BEFGEtK5D/XB8vMcdNSVcTCnfvAHZtkOPb
D+gjDUJ0d4hjHR1IBS0dtZN/x6dEEP7F4yAngN3Jfzv6FB093zlbCk3sb7wfJcww58pSSUnz4/S+
xfxrM7e+IavA5SqfYDIR/gam9jJVwfqC/Bnmq/4UVRLxtR2p3X+oyTcNwevIdWgqW7OPWekPfiil
J8QGyFjwiyAXcXhtPw7xS3c25pClwUgCYD6S0VXYWH5Okb0H6kM8f5kencsTgRVki2iwpUAO2Als
C5IP/St5Fjq0Bo3aeoQaZ6kSRDhWYhgaNQ0tvjaAS2bHsAIBg/3fpfkN4eJlFhTd2EUGWKPeHFFY
fjiLzvuewwaH8zOkfmWPUONyUFPFLTH5izrnGjZ/VFjFItsWuO/nVgPmklBSfk28a9wr9IMF7Ssm
0Pg0AwHjlg8kK8S6d2rYekfeaY+ik5oZ2K3AYImLxcaGYgJ41ufYZxeunutHN25ulpZIGOTx7t1h
XK/u6Y2EU5Yj9KbSyFRH8FNAoveXp/1ZSUcAo4QEc+NhE257gojU47ltabU66B+9GSMb+hB91tKu
Xp0G3E20b9ZapnQ85SxlOktugSdyBl4SenDaCs7xnrEe+sIkliiBUyEZ8kpobprdY4cdMqWbS6X3
AY1rN9fos7o4FfF/8LthmPLngWpLHoUVOxUaXr0aeULEgZYhKOiIRNWqsnFGokKY0I7Qg7MVVPcx
f3rFQqQlPFWmuCOaEagFuv2ewWQBkCFsl1eVMfoeECuDYODMDwXPIAwPdx9IKndWqRrcE+FQ4w9w
4i53esTG4YJGNUV/RQLiffz4eEid3Wb5ZXfcuQ04HZm/4TfKH1FgXq1iOM5YdlHHHYQQGPbL67SY
oo4BkumM6zqDQUva6ChRJ31hwMiFCsUom/Pgr6rJS2KOJv7OYTSwaEV5sOg7GEQrwIMUHfPjiOpY
SH2+UZncUbqoJstAFCN3NGsa5w55lrhh831WZZ7UQ+EFbjaY9qCAw05I93UHJRK4Fm1nH4PwgAqM
p85hgL2t00YU7/wfru4Rsz+gOV7rd9xkODeN2YISXEVBmrwcVTCQv2aJUsTJCMAwIDJBRyr+k5Le
4uCTeVBvZu7DiON9hn0SExfmXLRMYAkBeWaPbeO8cYr6f3hF+t9jfmPIvqyG4t4f4buJcZB9Z/vi
zSTSf4cdT2HcFZBM6919iqwPiZmgftqv2jrrBqTSYjE6CM0WT7sw5L7I1UXWoZID/TT6L4vCSRDe
a87PfUFBwfTawicA2XqVDCnmMbiHVZFixCbSUqClMyQnvISNoU4Hc4CGqfxhqHNx+yIbApEVd3+1
/EDV/qxoaqgzPvhNmUs0O0IihPgACMJl/f03etF9wi+BLlij0H9RYZE5e11/J8OtFirzS/Q8DVY1
0QFEbovlwJZKeBkXS0T/Nqs+D//Y7O8p6ARREyVTGdDyIF/AcEZgLDTqCMXpkBg2QVNBjMi8KZt/
3KfA75nAV0LslMW9PfyTFjnXd6wAuFovvy+mvqFKvpSQA3MWwJ0rIQnegXkb9wbMS15SOlxJHnhf
MlqonmCI7sRM4htjFcdhyW4fq6cS4cZEkD+FHAvMiS2mRD8EgV9P3MVi/Ay5IUInhwKTav8LRBqR
yGY9bLSGSGeQ4bGDCK/HG/zBiuKJzd/JJ7ohB+jR2UOftTIQvBBGwVa1m+3DYb/+Vl83j8gNQ+q6
aDmg9jnzNOD1+LGswOqICpxJNvdNJAb7RHKzpREuFAs63huCj7/MxzucP4dz7ztGZM2litFZQ9g6
t+zsQ0/e89cEQk5G41dSURWdT9w6e/7tJdHhDnzpTN9BSY466mx41wbV0g3GDcPmZAADJ1RoIrSw
Bc54Tfro5Dn2p7UD0b6y3q1dziDeY5E6oCZt8R6GH0N9eqZJTvpBNmUgSdIMo6mAWhe7GmbgbCNU
oNsc/R/WkEjhZEsfGkqa+cI+kwOpv78jZhDorqiXhHkOemxfs1vgYI/xsP6x6tLs8QUy+z6pZ6RN
cYolJUU+fo4wPajeWnO06qM0RoLNTzQyJF+dx78ewbic3ba/yuprvlL4b1wdEvu313EdLmekTXAB
7fmIfLRPfGG/gObgWy1CB4Ay5MMHsIGaljVHBlt40b0zHvNf+7z8HejCroTGgbdQ5Et2P3lzxvQA
hyi2uSA5KEm01ZjFux3aTArTgwZC9JqUDWEH5rm36+i91hqD9xB0lxuRyxBMpAU8gFKPuxvjtvC8
ytLbn2hzXtN2ogYk4cF6nvVOedC3wVtgsZ818clC7JT+ru41RgN3ZeLwNIrdHSL+neEfE0GATjER
PTND5zyAjgcXDZJX6Q2TV2F0k2LVcrOjL0SAQWXIThurjcluESxfqizkgrRIrbgNn1QvfrYvJ3RH
OAwqyIQLETJ0Tm4wBrKCKoWhYx72HZ15EgQ5jElACnaQ//C4vXnXmEDUoJeMIgZDBnQoOAbUNat6
1e17kLJkq0Y4yG99R3eqxlRIoWoq3T8FyQTZaIAw/mhZeSNyWItlRyP7dcBv6h4UADELLffVvkNg
GH1BSCDtIVy4n94nhF148TzAeqXa7Chq3IIhnWAY/TD/Uv03iblkj7jq32fxFdwLn3kVg+s+fG5u
db+/BkRE4/TetqflLWYvkj1PCXEVVx3Rcu0YOfOSjfT/Cv/4GXUJx6GtzQjuXWhoCjeXWYMEPhJh
v5Irs3MmL3yv8EKFE4csJVIWrFz69fPks4dWu2feTcNQQ89rtHEPT1/8+WjmSHb1X1NZCIwh3nHh
XdLngzz0jy8fOMUB6n7rj7h4+iaCTv+Lw+zQGc7ojG/L7j88qBj7fPfkGUN9metOzg1MsUi4XFyE
wstSn6mH31qUj99gCP02/a62WfRm3VNa41XEVYGX71SvqHxRd4S/CQHy8rqK8SyHZWe33tP7fEje
pY4YgwH0yPAd/qGfFca7A+e6lic3clf46cS/qsybRrB1wNf8giQfG3kwfnrYDQJWV0nn1hTgwOAk
R5NNP6mBl3yOG9RPJvu09eiJvii7Lx6kq4ny4Tu/N2CQ4ZWMKcAKXOU/YQ42Dp0MrxsuC5hHQPQI
UR1CZ+cAPznJWAFwlIl0lUUEL6y356XqVB4CyRapYD3EOkhC/xR6ei6nDFcbMo8S1M/7hlQ9lF0q
4PizZ60OvwCpQQEJHVqgd5kLtPBPuDO9fVhrmJycx45syafRCXs+oCmE+kjG5cXHzyua8Ac0BeAO
aXNPvyzWGQsIyRX4zz1lUGzTdgYwn0GUewfyPefEERsbslpWzCGBrihWcNaWZ29glpH/npcev5vP
wW+lYScgyq4tXI23L1sLVa+/kRY1FKT/Q48ZZwOzYg6g6DVjzD0M3nMC6gd4MYYvv5m8xivcf+DQ
1ccumQr2GwXJyxgISfWHkVKH6LFxyUCbwajAkQmOE9UTxoVGL8SbmgGkMnuGg5kYBXGv4tkCKiyQ
t+uJMRXwz8tXcOz7noYuLFHcOniqlDaIZpfVVWCDRvlEBdU/4Rjo4ZEIMncJSFL3kC9GQGUrMr/8
IW4wLyGysFWQKbhDWXCbwKA0OKzB4qE5IluRFrLXm414AFfnxqAVJF1MW0nPYwrNA4SwYYLNtqce
2DPqSwgn5gNC6n12376RHQIcIpsMEJYvv8IVPphpTD9BrRNZNSHBhAz3MDeqJ30IPkZGHLYQ/KJg
5kY0t4UjmMaRMNgWtv0IWmAOvACM78JwH08a2RFSRvE0VkKIzIiXDh4qjQtRWHAmAdo6Q1p/RIax
WDznyUOH6gJ3JhapEUpwZ1WJSe/PZFLrYtXoVlglRWUsTxgP7SX7srh4PVr1s92uAEYigk1wsrpu
seeizEHaZN/cfNuOD4JE//UkrI4e8d0DvQyUeZESDAtOAxGI8AC4d1hkibLybCorJdg5B84LOwtC
haiEBiN99Bt7oXXFndb5042NwF0vVseie+A0C6cUdg2Wy4yi+GAh3WC5w40TNz8iuu9CCqJiD5M2
sy4mpC4moliw23hxq2NhPbd33BpUXDDqHcCVfcbdgiZMAkEZoDMfX4n7IDAJHLtwP8cL1viEWvL3
b3zxpQ3cBAeubwDGxhlJA7HqE2aNYJDMtf5UXlwN4xx+kYv1x/W6P4PSpqzhAMQIxwVrEXq0Jx27
+eugDd0H82DGr/TkYblgBjLDgIZVCA9rAqGSTUCsiofVqdmtcHmYXqLfUQop7es9jmhBbwFvBaLY
6hKILY6+BQIBi9L5UclethfAhsYFhQhzzoKwn/yO6qInnFrH/KUjilloG7zawOU6PsMSPVFOwz/j
H6AwQcsUQcIeaWzA1rzNv0xYsc2ZvhHY7bBQxUhWB67k5F3KSW87mD9xjaI0xOepwyG9ZRhXxuhb
7QdwvWAh9Wwu7tnZ+xkFqp/GbFFO2WcPVzrM9WECifxuwFXJZWDnVIwSkVV1FMiaq+0r5jL3g+wF
jLGfjGXC83LUZ8DExBj5L6fTdwNaT9dIoYcuiKwM+G1UmtwHf+dADbr0lbQeoz8/373Xw5RhL2L4
NVc59gM06jTNjlj9+U47MJTn92XYXjJihfcMVR3WayhCKsQQR8hpW1uF284rZlgAxqtY2uFFbt8V
Bd8ZZeEHnv2az/d8eWtAbK7sXDOZw9Ov1Rg7EJCyqCojpxQgL+XnPf4kRP2LoQ/6RZBcn8gVKnyf
SSA4n3T4hRX/RueiHCXDmKkWbFXBrsdma79tKF0lVCQX5Npsm5Pq/hbvcDShYDjg1gsk9PKYIzAj
ZczTnprVsSeAOnJJ7cd4KVA3DUYCjb2+vFJmoxvaM+3PDG0TnIPmh6Pkc/JEVBUBqsfCruc1HRCe
Uxq9k8Z48omoLPNgNB4POCckzwSi3/YaivMAZHcs7TtULXjcH98g/Fk6cqHBHun/QKGq4GVSKphX
L9+V8eWYMT9E8rMW/k/0Flg84gQ3ve6nB4pLHX+3PsG3cCCAUfBXwU9RxoKDkdJxGA9ixhQ4rBam
xpJCiMInZFxiU7U/IikeegKnxYJhegYWk8iyad3rRNo/Nx3b/+KNDj2aMsnlXIyhO+A7PLJ150ED
A8B4RXt+JOoLc2kMKBU6OKZVOqgIr9cufZpgrjGOTCHeAWWpQXtxXsHgF1aBK/LOzhQ0W6oJ6+y/
OCPRpuG9izslcDKSvfOWQABPmzDzZSiEj6WrTyHATM4EJZxTTDl58b0/xSj9H0U1LF+nv/h8rIar
oSZWCXR5sLvNebrwFy7OrW9IAkQO28k7kcl0hZOEuSewjQnVymZcP2dZU3P7xWR/ZRBBstT2gUSw
dbd5PODz/9zyBOCI4GrJS35W7k0T3JtsiPobMks7vaMFvlGw1biSDvloGfMOykTCN5wWqDHzR4SU
vV01vuDYKpbyYwk8YtxmMtP1ZllZwnAK7FF0p1fqPTAqrI5LQphRMCZV9PAJpRXYIscNjRChOu9Q
4C869+zZapPCYOCkBSJFTCJEjqheczRp/gTMWBNeBJd5rFhPD1AUg+dFKXBIGD7QUFuoBqXLOgNT
QP1qnLFJgDuAGo5iHH/VR9x6zMWVjjrx/1gOR1XyWDFBYRvhA2PSUTpaUt7w6MFt5k+P8mW+Y8rN
iDp38dzuqCoLBOTfdYY5TxNnSygtzLCrHZ+ZQwLyCax/EihknhMrATvgPGj5Kep6+9hlUIh9jRdS
pxpHl3BjHQXF+iKZIyBSDT2KXQHT8wrOljJiZD9udTr1DGhymklWLabvVgN1+xFQyXe4WYOBMUe8
Oflj+majIQiGS44J1dX8XnHYTaTKpHvkmMrAmYiyhAFG0QcbCNCL/GZ4uC5XBHKw+QAPXPxQipW+
eK5IJauxRLI/VI7oAcZfn1kh81zMz4TWGj5tUKA2eFnXXXPoJb/5fYXtWP2EKt3QGkNZR4rgYYte
phL2uQx+mfiK0kWwsvuY6eIAQN4JShk6LHp+9zzlriC7GR4i42AhkZdjEpZ/xHQa6rZiBAgICpR7
kElchrSKsFjzX0toog7OvYS6ZSp5SajF6Syhl6/H92B4RHNdmKRGQdTMHSIL4eawJyGjuHIA0kIg
HDWo1pk9ZCYWylR1BXOPE4lQwxo0ElITiuvGLIgPfjnqHvCmHjOaKLG/q8dDNpBD1LR7PpFQv25w
rhzhdS4HvfQCSwdXNA75266YjpBGqbgl1gRSiENNW3w334nK2AYqiPUjvoO20KJjEcYgWCI5yCng
OlEYgh0YtCUHEpe92/66FliUbC+pNxnY3kNpDCiRu4DYjP6Els86x7f4vaD552pzGJBB5ctZWHV6
DhheoFi/BYMYRB3vDfgcmRitC9IL8hRlDs63h2auWX1qunz8RUvOeVv5RNOgSeYU/3K9XBz+sSWt
AZrApID9SPLb9mZ4CIgaaS+60JsF7gQJAHCAZqhD43OlClOWQmMkkeajoW14+YCxpI9jo8GAHiYY
Nz8u0Wyaj5HvB53I8AVNOBMumfQfRo9NEOX2l67KzuAKgR3YKI4ruvQzjnI7aAf/lWJUhKDIH5/l
rn2hHIJ376WjEiMof0kM4tuDIBfq0TCl5nkwqXWhe5egHxRbdP9UNSTVmsBS8JdoK8L38jEVerrO
fZHnywgc7c0To0Bk89BWv3OWjAJx0qYQpz/yi5OANj1RO0BXQ2hO9wjIwu37sp5rUPO28spuXGDk
5+Q3i2ZH1RwdhC2z2LgVj7Gy66up4uB09iqGav3wM6s6706Noi3flHbF9AmrVhvnaA/aJd1pkaLR
owt9prg5oUR4OkAu8HaRXAi4AyjZOz4hscKjxWOi9vDfgtYqjIKgsZR0f8zdbZWzUl7Lax1wEdM0
+lPx7qWpcOEVjOCn8aaE+u9ZCSAqHsZjIcJdIAD6Az8goIPAlAyWTmec57CuXnDmiZY2C9w7LBES
VSDMAC6C/45pXmYMtliyWUvhiIPJGhk76HHo/ckn4LD+QfTS3JyQ0Gk96wdnX8dc2JAZUXExvpPL
QWFSxiVxasf7KymVjFAT9usA38pSJsCvglcOBWOuUHvp5n06WD5IuOv8liF5M76j7d5pFJVIVhox
LGS83TfPS0p75tIzyAxqQrne8KVH446KmGIOma06fq87WgkXtNkbHUdU9gBy3Tzfs1DRz6rmb6JS
WbkSgK4lQ6RgMESLQTt4ZKFe+vawM28PMyefkKDJbziClPA2YTMRAMXY64fYTR7zF0SdAa+3Nloy
1HU7B1fDn6xvA3hXXBgLLSHxzaZeiHBuoUMeEW6hib/nkJnTOvmdFHCyHA5ob3VOmr22AN0r99iA
gRuCNaM+4eMK7J84F+i74Nt8JPYGO4RRBoSokcmvyUZCM4xcF97g4GHy64GbmPr3LcA+NITC1wcO
JQtwEHNWSQs83emOj4XDeCHI13XymhVfAwr2Fesv/sJDnT1Mpi81AXIYZSzGeb3xi6gUqEJPASYy
IJKpM4FemAjwDxlwMx9guHK8MJKkKGfmekBwfyM6jo04z1BcfJe/v8tyuBhsKGdGtBua04RtAERM
wuNviZOOiZ3ItDXxtrjPaUOoOiqyveQlvUkoB4/oAdUSD9gYXoLdeeNySouPIckQndBwxn0PDWLO
1ERZ6XtsAia44qOyfCTEkU0qNCv1JD9mgRKyuS67j5cFqCMpu1RHt3v0uN8/6Ctwsu9RL+ZM5cjj
PWFEzNWX8tVum/Omx4o8PlDq/2EdTyQvrsmoNbrg7JEfif7+PIENOikCKfqEw3WWXIPBplr/Zsgk
ZoNJbwMuq81JRZ3IgPPUekRfEh/ltFyNeni29FlJRll/hr7KI70UW0WItgSltf4gkVJ6OPO6vC4H
rjSTtqNtSceYFBHTdwLnwIRASwaRjAkYPFPoc1n6m0goB5/gR/iYs80b9xFcBOFNmSOKmzPqeZ/6
J8woj8x2lf/hMGSDFqhWNgOvWisbBvmeGpcp2bmLLMwXZMhP3jEGQmBYjwA+7fwy0w8FadrnE6nE
CaZh3o0I58tfbwPCva3F29+Ufr5VUZAWc+1pDTdfpOR3N/ffAa3p6opkRbVGETJUBILAU1425Qqt
KEhg/e96Qd8bxkiqCNZgrjzcl0TUKTEUMV9dM0TXQti+HBrgobgXp4OQ118s+lMcoUO25xuSHl39
kY2A6EsP+L6H2/Kzx61z/k7z+Wit+Pq+mtxnzM7YI725BO3vNYMq479O7bxafNbwc4jqxXx40SCE
7YXk6BB/8VnVE/kPwdW2dWRmPJKPQdLq5ct/3SE/aVs8lwJ5058MVtieLyBK5VOx+AaBHpWTAmvZ
YteQi1PMwdfw7UJkc42Brn1qEmKtRdAuNdRt+o7vM+hRiQQTbHjQD8OEnMUJxL6l5mNg4Vz9Ck7d
KCXR15bTFj+Wy0zdQChe/8IzLWcV35IG29qahfJIRlgd6/Y5qtM3uMlzVk8H4Welx+1aY+G2S2Vy
D0TciLYY4XjJl0vB1Rfn9M3QYU7w5psSkD8ki1lHM6aXwWPySxHboI2ef4OLMCFBMVrbj9NoTrGG
px6Xyj+SzmtZUSwKw09klUdU9Jag5Jz0xjKhGMEAyNPPR09Vz0z39DlHhc3ea/3rD+mGx29o1fZF
/3FJ2hWAOBqvkhlTrwIqce7Ad8cBSlQFlwqFUf5jWUTIgRmjfz2ERaIO99f+QF1aw/RYGHBqvO8C
sxQMPTCQGOg8durNmavt7pH3Lh860YAsG4bN9iTECxXjm5tBXun2gnsBjmE9IfFyuAcbAy4OHnrl
DnKwPSe9oU7pd5yqBzzWp5QsViYgPqF/5mjJAGkIZnYOUKXr9XakrOY5Hp17xK50KqRD61wV482s
F0X3EN26qLFwFl8X4czG+cvGCEQx+0kv/p8+MKc4jjRKl3xsERJO47y3M4jj4OLQnZ2XjWgSrju6
emqpu9sRSc/p74OsmQOXFmV/iZ4B3Q1EdvezmLt0PTggoQ22Ps7YL5xx3i7gfW8LOpmN/OHhOwXs
/DjgAM9AGSJQk2nzT0l8IXyRLneHWP5iMuM+gNS/vLkqZ+Dq1VuGSGGpZHW2CWZslKXPWNcch9Bh
XWH1gWo/RJeH8Vn+c8faDx1ZEd89FGdgvyNUmOfk5UzdU4RHHVT1UHRpgqB7b/xbPElmGAk8gpHm
IzHj7Js6nH5Fzs6LoqfcwqN4w/BbiXioxu+UCEESt7o17ivBhgkm5/k4mPjN/qv/dufj06RIfMR1
1up38ob/cGIFChPD0Rp5hT/Noej9O6LO/iTD+vSyum/L+OU/TU7mByF5G5eyPutJE19KZcjI5+OX
sxlyKyYXmEeaqHN8UkaDr1Pl17BXlM+0v3BjdCFexFrjTjxATwovQf0tyKampDeBsc5rhmuUFnjZ
iR6CPqtyxkZt8WdmveHjeKZmvPUpnj5GBR6gZ+G0LnjwhyDzgdZlGN/CVS8UMXzs/w7MQdAZp/Ah
KA4gUxYRWwI7FlbZ3tRprAtIPg7AkMap4vxWLXfXCGmkhtG1NQofSY1ingA2/AUZn/ODiLKJrlFr
99P3CQjk6i9kfvkzp1lpvMMWtRGjA8YA3EcmArupieGdTV2IV9yq2lHicK9m5LU9EVdugqdZbL/p
aNcZqMfwNOMAWWyOZ/UeitY9p2gf7qAG+X+B2IeFQaHOitWtnxE4HhEYoaWeGXK899eojEf7mzpe
i1BnJ4vBCk+8mcaaeDJ6fB5G5gVuPi577KmMF5oUklKRDLCPKOC8MqHyS0VD/4fpBqxjfHmp/f7C
klVQpQI/G2MH7RqeKRm61SPCepfOZQd5Y76v2KonlAbxlxobTkUOn1ZdNMkbChGl6A0+wcmf4R5/
xUsKExz4FJtt7wWGUkJ02VLwvFkQ6Gcw97fEfyB7o5TbnlV9wSnuhSs0DBaPdk8IW/e8hCVBaMBP
w/D5BPDL91gz/0R/hHEbUmhmn2ZjMFWDBNVrQSeMjltQnLs9Cc6LYTB2UNLB86uJndksId9EBPQM
CbzkC8Hm3thvYB7S2305di8bIsbaGAZQOZj62rlAonerX1XOOUbIcDJl+hKSjC4IDcf+xRsmzOMs
yG0IFk4oDK8vvAWE1T19qiM2QviRydXc+PfzghL1MZfG/hTbOO8S/nIcZd3SHhD/QvqzPzHvxp8p
ups1bjvWcHkmG2/xWdxJM3xC2SyMifmyBK+9mP8MMzB7oFt9b+EV9u7ckB+Y090TGDb4ledgflUC
BFsEb/zXXpQUjXbfid5nNYOYyz8MDt/YeeP8A2C7iR8ZnnjONYWB03rXHYB0JpiVAR50vKcVvpXY
Z1PusOWckBXzwe7bf+cDNIFz9NBbDV0UffqFCz9WyWvcclaARWevjFdnZ7CeyT0Z5/DC8Ar6GcD6
bGStN4KozAOSF9u/PhlG40urfvY1MypKCxyPoasUSuF+jY5LzEbVAfxVwSMSJbbxdzLyTxAUBwoM
n7dZpBergOI4x7IAHwjVLrZNPoaC5p/yV9bt+6Wp06PdpGs+Adem8y3lEZ1pb2N+2t6TqQdmB8X6
ipCk8QkPj8v0Qq79YH3SP7SazjCZ+S883U9ptbyFdHi7Rk6mateAGRf+CHjnthjjPFb2vEDGOWj1
9BFAFCZNF+ua1Du4WASMnRci5t6z7SQTaQ+LYGbU0XX7TTp9iIH9JHu554iK0aqtyof6z6feAwUO
zMlqYG1ittW8o+mfIQHrrL/9KKAnQ661AkBJmabycJvP/J3wLWLIijEJ2I4ZzsPwFQk7rmWKVGoC
0p3MUTTWRQf7L7+wCus4J9bgfRTSym+tDrffywHJfsQHheduws2EhwLie2AEjdjknQvuzSNNPDz5
sJA94BQMKiDuXXt2JzQyvqGJb4vnumd1wlSpEr5rmr+Z8DGg4tFNJjAhGJNXiVBILNgvqHUBc7Yf
HYxmfXos/4eB+vmsMHvfoGLnazCcz8r9NXzZM3tk/wLBbV0w3eA77GcV4zXZXFWCkfkK5AbHm905
7g4QyPfc5HWpv+2T/SM/YsN8p9BORNxDF4whCwVjr9NneRuJe/rpSQgLx5oHV0MI5g6UN0cAyI3u
WF/gxAbC3+663Twod8D9DmwVk0a2t3IhlIwDke2W2YdGaDcpA/LVZbjUpIReSyY7SJMMc2RKKdUK
4Mp6ion1Jubrh05pUGs4U4ifw2Aa/3xIcqzYLvw7VDlCp26/gYPt89HSKY4CKczGTcRlFqxZToHD
tTlbNPNFUnOooNwarVH8nJJyJL2TIr/CQL0m97zKWZW8rXCzevttH0ra7+AdVkt/9m0N1ZGD3sID
MWIONLc26y6brXn0GEbEY7L0our49ruo2vIQUSKerTJ7Ox9vsv+DesVcjQPPA5gdJh+dMMXTlodf
gVSE1IIf8sTaG69EcJ3x7mIKebVogJJS/jxfjXv5asKijScLzNFWPMVMyxbMfB2wOtgz6EkwpkI4
cpNPeUeiKcFMXIYMvsM0GFgQCctlvYVlgoG0Mzl8bCG/oX3iZvCmHi6kpzKap1cffvjHHcePw4BP
ruCud3MnpFVjhIYpwOQu9YIBm8SyDIUIjfL7JvWEDwKt9gzBfobCB2WRPp3LCof2GB3N2Z+pMqbS
F7rbR1zCSONOpNV+xESSqShjUK/5kwEaQOamnXRHa8LyB/5gZn3quUZ8AuAWCBAPakdaMSAN0BFx
QHlcRfwlCwtx+zClYL4xiN5kIveFKqQIYb7w+d795jWJuPdwRmxu6A061KEj62lWgG63nKsb5xty
nL+2uFAWHOBj4zySsqyYwjyWfncVStVptORnvYwfqUXJMOj3bI+qmhsHz+DhY3kYchVGnPHT9TQX
QsalTfqXlLScXwvcwGfX3jB/2D4oIRhE/GUsgMYEW+AnccEwN04IWzyxtF/xzPxScmwJR/IBU567
sYgb5iM+R0gImu0/bfE8u60GmUCtAceHppAGmhLYQjuzfRw4Pg9sGPPwF6BYeyjcy6/dw9N/VAsT
qsf/7ZUgiYD4DkjhOgBhTg7v2eIPcQ3ddCMDMPI3/YLnN0gUzovzEX9WGBq0wJcj4BHfC8v2fKR8
uxxBh8ClQAR4v1PAlLhJZdzfaKJxqZnXMDExY99RanKvu9WZn3yYOfhi+jhuHTe7xuVpLyHSsvqO
/IirC7neyF+YKUnTFBebbj050h9OIH/TFz0AetE6SvMj8SpnGJdfSTzi6Ua61psmEgIfTTiDwWw+
lRqMZuaEAZbSCWNF6JKoY/DkPtQELQEmrzCBAx2Dp880AMSbm4I9xlcWfguEOwVyb2x7CRqBjonO
CmUi7i6FvHjBi8PkkwONjLt/8xpEJVdoI5Q0nQxlcLp9MT8h3Hz3YZWTCoPtEeuayAtKNEyQj8Or
gkSU8QT8SIKghJS6BKvLyUwaECgLmovlAOcmc9mjSCrJTWZqNIqZ5o6OKAHAOxne4re2E0z00CyA
LUTBW4wO7YNvMLKQp4ysegyNCZ9v2EHwMqHmM2QcQF7AEVDCdrma6DWUfS4eVNGw4+/XhcAl4foU
/0gwk+0FMITZGwwuLhdNe91Pe3A1g/K2Ht1pqccWmdA/ttn+cnML5lQPY7l3t7vLCIop9Nd/FcGS
3BQQPmA/zI0v+G8D1v71SCENwYXQ0H5BMTnsxnBsxO11Rd8zo32o80sg2MOsssAjePwsaBWLgQJ7
K4LCY+Phjd7wlWxU9Oi4M1UJbNzV1fwl1IHOILovPmgY2Hh//REw2Qv7sVxSQmJXz2Hxzcl/OUNx
PuHSwpThsyewhZII7MtDzul82FxbjmRbyNigmyUT4WQcfNMqnWuTkAYzF9NBwLlepyTO9iZtM2cC
UvNO5pa4QvQHsM6jtocw58E0YtCUzTBahfmG8udG5sYwmxuzYOp/srtLQ78QQuwEYMBR+bMr3DxO
ObPGjwGWBMDSXP/LELz7TJz7CnZoA6Ut6deMU3DdQT17+NesBsn5Wef4u0NtAozIeQ81W4gGKwQL
kNzZ39f9PtCmw/xj/R1qmzx5e+actTm1E8PVBauo80rjm/ZDK6uKao6hq8vdYQdofGYbfyt46WQB
Z7dwtALTA5cnaetKAVOGY49TASLlCYelAY50If8iHRZzN27nRGKfmu+/AeCI1WWU+o3f/6j9KxrZ
FAjc3+dWCLG+oLma0Xl35tOh3u54WrddxnYD29PpE2OFAxLhWXxNLt5mXW2pD/rbMyNs4RqPllQP
/v0486CmDXVEPBm09i6brilp5wfhAIE3neIFhfZv96MKfieMpWFWUn4t6uxp/+3H6zkPGA/eP+M0
bcqYDrY3xrcEG2FK/ctgucYT75pfndK96LyxiXdynuAlYnS2L/invvm5BXzzwsOuplFQRnuwmkgR
uumt1UfkPPpoBfwRQSkLl4mm3Qc/TgMhnMV/er/HpgOtiu9QQTzqVY71kXNJhntotfGXCoFF1qJH
ZPakyrSoJDO4HE4nJsbUtrR4q3olhNUPWsg5mYUMWbNbcg5uMAAb64lVDtrX21JcdyonLH7Aa7K/
aWK5i/rE/q0Qz+C8O1+1sAbFdU1mCW/hQBQMdMKE9VHu6YQRLnz2rfvuU9Pj9/6bgW+6d/DLG5Zt
DRzn3S+Y79/5Kb27sGwBVTkR54fzkTNjRrb2NRhjzZRf8XA1WyA3pYzwKPYRWiOaQDOBGuMUjlOw
b7QNt/UdR49xPDcFi61ZRzHPZXx5xBvXUQm9X0ym5nSHEDMkdk4vY0g0wx47KTycAI7gvjS/DUAF
BRVQA1s9RTiEKZSj8sg9gbGEI0r0V/q3HIIljtw//xY8DJT/u03Kc4qUAjKhz53uYBUsGfdhA8dF
6A78r8tRPMBRu+edK0jm1xiTNdUsJjjwYU4xRNpS7eoln3oaIHdJ7zvBu6ZC+FnxrcVOhI/oi+bT
mIRfY0Dcb73m+HduVpNAsfcv4ScVuUd2E89RrUGU6J8Jji3E7Y1DXzOF4iMgkcgR27rX7SsccsUJ
RjaRw+r34G5SBojm6Dg1EEqTLJlj6bI7W2//GiMwE7N3ng1R4CdXabHcEWJoE+LmwHkCTcDmLQVT
kB+uoDV231wPLJYmhVe/OVK56p3WaQXIynC5cahST+FTm/qYIYA1nHWo0Avib7XOfIVj9Wvf7SuJ
zUSfaziTQ+672RxS5FpW8QNPMI6BfowpAiAW23cuZs/txSvczf4etZhjnDysWVE+Fwmy6PBvXyRl
BhnNZabR51zUNnBjjEpaBz/1Hn7FP2WM8oU4KES1I+Ol1xYPEiqmk1k580UvQGWWrsxWhUEOj75x
fgaPmsYEC2b2y6ZQGXh4swcTF+YIQ3dI1kdUoCB0723nYQ2yeJAL3Nkzko0+DgEWcNvIWSC4sHE5
XD9oYPpIVvX/sAKGcFgc4Wbc++rijN/TIi8G1FMNK5IYlhF4AZzJUi8X3Dm73d3jm9vYM4/7vOzc
EylnXF8EhvhnPMPb8gk9hyur1HqFfR6giDpBCXwyrnafjI7M0wVFwZX8QW1aLT42V5w1+GK+MILP
Ceddp2vUzc+iT3cAN4Qnjxvd1yyBIQacW/0CII/TZLPavqzSu+xbHegKUreoaPAVtLMEY3dswwRo
Xfbizu2IVgRG2QTXlPCqQPCoCr87nIKFFUTu/GKV+vNYVFKbkthO+QnhHcYjR5RG47ucI1IE2UDJ
zw6cfzJAczI27wa8jEv4PIrOx+zhMmg8faFTZhwJX+OHZUB+/3EQ/FBKFwk1K7zCW3SOJlCYBbbi
Zzjxy+Stj9iawS0USKbwJlVcGW1ctdabdZEPFmN/wHk38N/UE7M16R8AHtEGvsIzBdqyXxm7xQiF
E4/7BqN+hsfG2y7Wd3UewcTnoMXFHRyS6SXKNizHZ2F97tUD/h2pOdMZG507BWl0342JeaQejts9
HENYGcTtSEygrQ043y9A9T1aAxiykTcyjxSacTqrGaxQQBi3iIbYJ8ywoG3d/g05Q4fu9BTwsY3X
rqWmuaZ0yfww56nMmAPNmfaNGLFMjOm+7J+dY+vNLYih7QqPcuv8k5pV53cBWgT5b8XzCy2FTXoQ
sUX+HdjRMDwLHvtNDAt07CNoB9NulsCiQgjGv8fpCPU7k2C+bvrQJqxw5O4YRJ3J6xxis0k9f+GQ
hFeKfK9bcTIxFaOR6Bu2fRHcY7rsZ9zgLXTzhPQcAUNy3FKf7uZRvRdWUP+Knfk0J4ca7r3zZtc4
LWJ6DxBr4dD/y+tW1/wGLMEInju+exyHAWb9PvK06OM90+cOe1yPTvKUcp6L4XzfQcIBBncHAVqf
9OWyXRiXxQKtOmKBLqQuoISLKX8sEbzutC4QZcEsu1jc3Xo1a3nnQsQHTs46DA3ttfwyqeHvAN8R
SJV6T9SDS5GOnLsvLlgwn2ygcfKUy6/E3KfwS33Sf3Yqtntco0dM51AHYUhg0Ebby5MZ0VIP42kO
ptUymxLcbs9NOfe2EBvc8VYMX9a03B1+Kjx2fCxOYOoiovbGyQmPmgn2PO/0nfyYPAsEPEGOowng
jAhIvwCK3NKwPhdi/qSSAax8YGtp0+adAc0uFvUKcwCBUDBO+gYPUugtZwP/YbdYfZI2rxjanvSr
BT/M4mTWIEuDuuOnwFwiOXlMu9cbNrMBziHXaOB/8kYfkzx5d8lktzGx2PmUyOysjyNnyOBAn0nb
9bcKX4Cn04D1AymnPAKj/q1YhPyCornZFvnmCC6CNdNnuQl/ewYCqxvepK9kmEKaoE/tIEj1nBi2
HmYPSAhhLwf9wBYQARP3yqEoFZFNTcKR/7Lo6OvsgZnmOCK3FEskfwJkwbOUEJklRDPeQ0aR05/u
2WjJAg+f/vP4syHKvfpijPBEJOro9rkfQAawppDycqljJsukVnFVm119HFmMReMyBujmaamjgctE
aV8COG9Ft91vOJG6vQjONcRMCRoyNs2QN3ZwbmHrn9d3k6H0QrB+zBBxUNvbY5oAHvjOhZ2OlmYc
v7xOGYPNQygK7zjXw6+MYfPsvzMisXAOiuC/sId+bVyzJuYVnjRK46UAhl4dSxe8GdXgxQMNYYRs
Txn3/kzCZPePaJD9EPiP1Xn6toFj7QnNTRc1mGKHF5zcMEpCQgeWOlsO+23X/AYP65kO0EIj8vCG
9nB7MsfxxALMwDvkD6xlNdxuMPQDfGh7gBbcyro7YJgofraQB+JxUPqVS+t/9sv1pac2UQ3cozuV
Cwwc50xLzTnZ5BPsXQTwNGF/2gqrYXrhBO6N7b6UVL/gSaDAGD125b78P1QY3XU5WW16pxhnxDZP
OIFfGbUnhrPl2HyCjzL61y4e9nbUeUyDzY/+TqoA5ZwxpCHo9BtBnKcQVaYxYtxCngwGzoXzcm86
Y1dvspoaT7/y8fbH2pl6E20s9QeqLxjlLda7jJf88XKaN9uJ1e6RFKSnPf3qapQxsI8wSJ2v4Jux
M+BegDyClCoZWrX/r67HgrqkM7utZ5iKieauQ9/OkDNFGJ49IgrQnbAa+Q0V1cV6ID/NBziVVSFB
s0hEEJJ72Jy4qAIsXOCcNzQnTK1tqNsBiQU2kl5qQ3bGpE3q5W39iNlNmWE6HS7RJKay6dbW2GS0
te493oSQeZXLjtACxLaMCe/KM8IXnhv+Nml28xGh6MNMNHpcLxnvO1CbX4DZFfsXHcKeGC3UeHWj
iOxpecFZeycDcoSZPvbZhOB9sS6CU8/IWHTnqMAwFoJ69lrelav1ZkxdW/ipOVUychhbG4wlrxEk
HfecI2mcr1sAgjdSCUqPPaSDvIgq/bT/Wn0SB8ZPfCFiMf2b4WIM8hy8sdAc+hgmyALawa82W/Pk
t9kUFi+GNDAAeiZtvxv02odKppW9eOOlfMDq3/zzOO7I9RgvqNxPTK2p2sB46Wt5XAi+p8HHEgWS
ytTdaA+XTEmIAe81yREJODVFbtj61MvaMCkC0FK2AhyP97womNFUnwcXyrYTzbFICukLLB1SAsEk
lqDUGvGV2yKo3at5c0+2Pndu4dVEZ84IoI0+0ScrMMHDx/ymPRNEwTdvFNP08qPHuDMiQ8SSTOuO
f8k82cBReadYFUI+5ECFwYmy0K+Sd9zAFi3D97I6ihSGzwC93ScC1UbjvRIsODbkDvDJmByvBzvC
gZYn+xMRxXGgKrNgzuScejtKGlAoOCwfyp5TAFN/ZDTpxb547/Xb6afnqDUdaK3O7dDYbTRKavfB
ZG4Dtkl5a0AFWM5CQuVgeNQ2VYlHa//N6dOZ/b+SC55CLLewYLaE1APnBfB672YpbHwMi9w/PBTA
155BFUN2Z7/bcM6fZYQJUBuQhAeT7BoM9s8teA5TFXf2AxSq2aK8c0igN7+KuE4fKZQoLn6v0gC5
w5XyA3VFTP/21XK4wonw0OpCUKdIECqkALWJYYl/Og7VKpnDHXB7zcGTZCRQXjBejmuO1oHSN/w8
7aJ3yqbmDAnsyKbU26zJtYy4H1gqZSAgTO4otNiazIfFUGb1Mu48dtCStrOAOTvOIBGTMV0IEW4h
JnhgefQCtBgk39UZ46bPDo+VHilrdhAjQBOjdg971AMSji4rgO9ffsWeoNeENjy2XPg1qbRBT95t
rT+ldcFqmCNAleQ3IFcMc5GxBH+R6MAOx82J4QW0J5zWXDFtkjJiZfdKv0uEo20fy8vklt2+90YC
laU/fGOsxCHdBwVnf59lb10kZEOZrhJZw3gDFoAlhtq06nucfY3Mhi8/I6AD9vjix0PWSNpMBeAf
C3a9YkQMR/hRE6oC+/D2UQRd+e5y8rcHMqwraOBPq4e9eqcVvBfRxOHqKWfZLcJ96o77BqUXNTwz
Ebi/tHp/KMKVFkgNRLKVQnm4GyMNx5pxIOf0ZwjtOHkUMiADrIB/8l13woEXhi9JXqlps0/VRnF+
lgMSvCBAqEV7bqAjgoXE06ZBopNlrV6SxemHpOE54KFbNgzNYVKq8qQazoX8H5KtwJLlm7TEgjF8
yNpFk8mo5ds+Un6g9msYEuSHGxbTCGGU6h+f+rEB9DmIeghPXMVvVjeM8Cf56OR2JvLyBOmTRrKD
boqMVjOwBNXe9SHz9PFL2/4oLFLdRuZl04LTSUk+L5LmgKDEbZxy6Kj+PTGzxN84uIdayXhttpnZ
yFgnCh7XljBt7hkc2clUpzQ1bbuOFnZG/UpHT2eXJ8XucMBRYbMbpwNPgV1LC0Zi3hkjLPDkArEi
cwUVlxOyvonfBkp6SpkYVjhVkm2KrZB2aDSfSpueGjtGRePtMHqic1U0vyB7A9PREJCaiOyLjByN
LDSkoRqdMXJRruLhbqLPxRKOFuoroYqA3hAxZUHppPiXo0/s7Y+RVP/5GBc4vh+GcX/hTRhKENat
rADGlC9nBf0IDwKWqgHY5R9cjcwUQiVrrZ9K4GAPa9oicwV5PVLdxTPWI6KzQNxVLnLGkOMqIWS2
+VaRVDlkHpg30TehasFPAEuWeqQ0+L8q8+xj2TyMyWYtSgInAMNjRu5THMvlM0Y5D/XfIJLzZjCj
jmTQ1qInQORBx8GMR6YEIK5oaqwRORq8TwnDWLiWkstdoffsJ/KIxX+8tWtCrSGBuhYJxtL+4Veq
39Y6UUp+3xjBMBIQQbKweZELABKQMsa++AXKj4/7xGu7w/Wweho/KHby7bIsClfAKdVukZpDeAVi
o1wWlFcjDanHl4x3PwAAfas2mFrlWJme3RmEE5YAPBdajIfWIl7baGdbaJcHpowNTjfiYXSRfWwv
MGcMSOejRSBRdqPQK/BMV+FMfpsbUsxrrQJ4QUiIVqqC9N5+GCmYbxCCCUVGRZvEALHq9XDzxeOy
/JwOo7+4o4+HOcsFoDvE7OhJWt4Lk/han489Zq8VJdZASOsHy+c3l8fXbMTEZfNDsfwBowTVpyd5
UharND189JN8GtDe4W+Tv9H1/ZM+9O7eMHGGfatDygIZttLwqfizl+nTX8LBllj49MwiMa3KyBGj
Q/dSEQC8lOmaaZBcZzwPDAWVEcqnTnEnVsRJE1VXs1B/rB4JfzShU4DvOK9OwO94MA2ZieIegcHu
2T1tAiQ6pdpu5HI3UJuTMfOmNFzok16TJeY1eqTjanRjxOSfcLmQ7zKffQX5g7UxRxKDId3xJN3j
TtI5AIe9Gu13Xb7PWiHpf7vLTOKlgSDxRTup0bSJqPtcrMEwWZNcEEnIa6WKYbF+tztzinBU4kLj
Myr/IUSHIN3QMXHeSTWDD7BsFa91ZL/y/LyYeUOomtpZedWLgGh4ulfGzrquI72SAl0fXrwzTnFC
RS/rDy8K2pvgg96bBLGOL30QnYZSNh5dlJlCFgm/5k7Hsp3y0ZfBRhlzwcaMLBdwst2LEok7oKsU
X58v9Wy9OOrlUDqeFwFDUTNY3gnF4lKhRZNnDAgKD1kKqLyoXnBRZ0aK7njdsGikCSZMTOpY2Q1a
kas11GtBv8C7wwZPXF3QIF+5CB+gYGXAbkHaCTmXVydaoBYZymN5bSuClJAMi8hDm2BByZZsmvZV
sxV7oNEG0xosnn70lhYARAvcpKKPjvMMKexscx0bYWVi78zmze5a99spmxjnqmlns6WLASq+o3Cl
JGFXU2azF8Pi4TesJG5rOVSoW8E57keuCLfV3/UiW27ly40ELtAbMwkEeF2pNHgxkdXRX2yuOkZk
8uRPffA55daEiE/91PME+qVz5O5/dsGIrDip2WiiugxEsCVuA9Jd7rzZX+Gbu9H1ZX8lJUY1rXSE
li+z0vWg+ylzea4+seCVvL01lVJJ0nWYCdRnLATW8e4qB7xNk/s69JYAM+kR34OjFBWqzs1VAiGg
uY/ea/4UAULvIrDHy5BXuaESwNw/mL8lr3/Vy4Iv4S+DqxqgJR2tdFwRd9yhq0yNxyu2WiB574t0
DD4pGAwcN/O4n6jLZVQYQVDgR8cCCWYgAMrvwjrFrMYvDK7k/TjFxQ7IE5rJGquf+M/EUV99kDwY
Pu3xdpDW0RmlKeE+vdnWU1jesQzAR/y0eMEVmih/T/1B8Cvvj7VT2K00wIlz0fYfMqBOH3MDoxoy
qv+pNGyBb4IyhQ+EQy9eZDuErqbLnwcks0kQlPD3xTwDb4z3FmNvvGiw6KFFR8aPKz5NDVy580yf
gPxy3N3eeCz+GFx9gt+fgbXAbFmOlEfEgHs0Z/n18/E5d9aDPskhyWiYTX4jsTud3b8hDA2s666Y
sGBkjPhDjWCXoJ8n72fBXaixtDR34i66scAU+gkY1AtWW6fDNrkouj6Qa4nRnTfuFX17dH4k7Xhd
CwYnDUGBZwq36yRJi40hpmR9LB/mMn2pFmVYo8M6/klnKQeM0bSYWQzekNyKZVQtryoLYb6AroPw
hfW0sa7W9LrwoBrzggLkUa6z7OEkFcDLNJtanXlkunN2klWLxI8NSX2KMh51lcrkvVCHMUrPB/rP
9W/LlQQxRlvHQz3dggbMlKG62yT9ByQAkM3praxZhzxUb/sc8riRUdGMiVcC446i8XH8WRRAfw/8
5/GaStZ3MmbkFwgB/n8iMyLs6nkRegxnDulJuRx2gqIv2hRNOTRnOSqvFHg8gsHxuLH2592SrZLj
PK6WjOfjQtqt4ff0DWPvvybigEOQJDYOsyNvuLOAvyhDoMWsPwMb24R/dQ32HdvhZPGkTe1bKoTu
CFWfBneX18aHIfrTInBcXubMzqaiRmW3rrCIQiXJErsdKIB46rFEG1ay2FOciNziC4aNOjH/KIB2
+De2E9xJBRylnmg0a2/ccycwsp4O1N8gFD9qfUCONEOD3dXyfKRQS93goBXbAe5MctWiKWNULtLN
4V4FeQxVtlNJ8C3ZgWZK0Jo6UFanrCv8IHeVRAU3Bq2gG5kwOuM/3SJz3YKCS1r/1dK65AXvWEYO
c8pm+pT7lnIaZD6504XyWT4yKdAIulmTXLyvcwZiaDTTHy6z7OzZmKFlJptulh0qRsCHUlEy+2Tu
wJedk5srZiZKNi75mKz+5ARXPzZ8Nn0MG7GkxvzncCBPyjd/gelDjHtIuY8w5XBoem7NQ84PONjK
aNbfXPNaQ5r1Jx/o0JaMhM1kCFYJAI2z31ddrzmScIz5mF+mVmOcTEYLbtvL3ZUCA1D5ztDT/AI0
fpQzEmSR3uOG1Qn8+bsCjeq0xwB7pL5PVqGUR1qZKWTyxL5R3a5/znc5N5Fd0bsmuBpWGGuxEG23
tjZoPDP4XXN2n8X6YymbUu47P9BXCZOhrJEZGifU6hqAd06qSMuHYjCan21yKxBCwRaCgT5WTn2e
MkG/cEfu1Ouxz1v6Skb+OPbP9ikztJzyi97wwlQtBHvrGz68HVvpXx7Ljvy2+yK8HPMNpEfcSNF3
8piise9Ncuix8MWQ6s6YXPF6WZzX+PrgicchGdxs+ihjpm1LJy4NjTYE2y7cbM7cDpAh78BIUelf
7JRyp9hmcOqQ1O0EbbU82RrwlDalEg613sCYKt8LuYdhHcfYtGDjzO30cSOR7tgOgdlz6zDx8PPP
MecSJ7eMPAM2rXoJNhmyLG6Yeci+rzFse4dh6Gu+OX5LpqY5+PnQkfpUYZ7qhOTyALnl8sF/9G//
YfAGsAuX2Aq3mDGrTyQykmqEo5QfOhIlXwtlg3QaXElWf/Ij+Olhucy/6Ub1MbKR+SJf0H3NwCCv
lOSRxPVC0yehG9mkhsZfNxrDGSb1+ScO58og4jrNzDtuNEOpei2HUjiSDNVwRoW0JWNMPqv+lFzY
zVD9Sjk/vPzXqs0V3z8AP5l0lfkNc/VZG2xQGfat+Elh3XO1ufBrXo7jeZmP0SxK+d0VjkPuMt8M
YYcG9eDzdB5MbC57W8wRxZXKEu5dVeKP3bhGu92ecepGMokdDeO4Z6k9HurKMbawyYZMYDFsgZh6
8PMbl0zr5XkoqFgOoAfSaxnXvvGeHAZ8o746ydONpP7JqvVSV0bN1akOzFYarpBhqKpqpdPQsoYL
R+Yy3Y4+7bmswqSgy/9K6WRpzdeT9RKroi1GZjJP23IwWvQfuSolQAV8yVnKoXBVQm1cqkz0gQ2I
W8xWhuHnRHuGpYyUD3mGA2M05vEYmpCp8KMOHUu6SUG3oxy6mXvexUySIRHGyMiX3p9jqa2q4rtm
qc5MUsltgnQwx0wGlzGJdxKSWHlahMZIcsh9JLSnmynbOuHjWVbqFfjYcb7mlrhUjTz3k/aPYnXO
YxDKUy3eVhtpi9zuqoyk2CGXTw4ZZ/SPbHOIw5IHGEP1D94Li81HJe5J4TIzx1c+SyNmFXf5yhES
ZzUV5NWfShKRwQq2f1IuDyXn6jnx13sErOQwPy1YKigbbkRVpYP1jQ9xqfAOeoGmOAZNPzsJW+ds
cZj/WzPMmWzfh9eYz/Wci2UYJfZUK2tgpwOfe2ewRZxVeAL/EXZuzaoq25b+Kzv2cxml4AUr6pyH
TBIQEEUELy+Gl4H3KyLqr68vx3qotfdZsXbMiBlzjosiZPbsvfXWW5MLxjDjyey2bN2l+iKMgfJB
FH16XCjICD4ayJTH5qwM2EKAUjZNSKAGlX65p+l5wPNz0tso0psJIfSvfKNMhqUWd/tOFGKwtD7B
nmLO47tgpg19blTZxtatbKYvr/y84UQUEdI/xTnNr/zi4gB7SnOaHghv8dvMZm8JJmAx+iRANPVo
E5rrQcE8ys/uI/2isO/jiLnLU5tRrP1wdov0Ky7TuiXeLKlKbKyHfMFF+iNkXJSZpsS45TIBqxfc
44NIPJb8K325x457JnwykXtQXXxOj5wJIGU7pqIRZ0JoyWAGvHWV5k97kqNphpKeDtr6CNEDiQov
LIMrr6/oMBM6D+6V+Qm9S9B4Fe9XP+fh8qiIVZd5arDdWl9uZVcyZmVHAGTwPdk2jGyC6ONW/1Xs
AmZmE/hvGxAuesHHvIEFOieiew/wh+LxBF93b8ow5LlRkIjlrAz16gVpu4gJfQL9wbsYFsXboVS+
z+X5F8V62A+XePrWWBBUwUPF9CijFXqyv3fhZB/i4OIvEVRkeO7Z9z5Brj+QhowY34YIcZJ8/mRr
wzXOPQMEXlgM6DvxlqERgo3uZiJxRUTxz0leodpz4xgqJzExOG/h3yBzfZN26lVhXJagRo9DKnml
fb16Np8WCxysdOEiYuu8CXJuGC2yj+bcaiISm+zK2P5v9rDhkEPnKOIMa0C15eSZ8czrjySPr+Qn
3PtHm3OPiV2lr5VDiZWVmmTrGGweB7w0P7Niy8bHMso5IOu4l0JCxRFTnwvy2bQ3hgW8URxkyqH7
8BMdpCz9RMEu37xcTszWJweKyITjws8oRVFaxjTFjisvl7wWJrzQUXERG+jgcWd8gpZnBZVmYl28
6wqghwn6ErU9xBGmONO5F/TRveKmcJ9rkdt0ZwgLv1rD4jytv7aiJHG0jYZMtNRdQlsHVmuzd732
fq8Ipuvr5tyQN7opw4K3iC2R4n02F3J78eHuoKf1WaOH/MSsdb9pNFajYVMoHP18jo+UINvE2lnc
QAjagsX0SaKavxD7JjEVPhhnGyrqfnR8SchGnDkcc+wNAOILpANaMGnikddpUxcOpU6tB3RfdsAe
c0RxwSkrPVl2g8MOC+DV8+5gmMQzWqBKg97mDITsvuJ3GuiDsD3vIsdyGSfGwam/4XGwCAlCr5Ib
WQUb3uEeFF6uvRgwKRcBhADQCW3QGhuG58UY4bC++NkO8HiWBf1PhpCUKDDyA3HQVWAXZww+6FIh
PldDhF/o5ioBM1u+LzbzkqQcYYgWXktMhoW9paWkT88jFZTYG/ynAf+OubqPU+ywEAyhGmTth6Jd
gRQEZ9MBzy91X0/C10OE156UvoZ4UVwRcUzawtLD7lXkOXtZ1jtig+Zw4ktc7GGzfOfLDyX7UMdL
Fa6r4dpFIuYZ/LRGwAPfkXLfUigoxcPDyBJpfUxkl2xuxVnnnvLC5hoRDw3VkGFxtx1OCjB9MqhS
ziYIoopD1J4aISejPqlpunEooYQg3qoygfNV14/8E8nbTpGIoakhb4KzITIc4i2u2NC/pxEHuvTs
u+cRqaLwsyaIfCXBbEv6dPGfbkL0J7deo+MMa4S9QsmgI1n2apAKZiDFjQ2a/uLExtlOMiDGoIOZ
G/mwTk3zyxzViR5nF5e2I8zdBNRGamz/XqKxAwIA0XFMs8ePzIeYkV8Q2Lm/dHD0/AoiuzZkW4RJ
NUZPNQ/EOwXY7ojp8+GhO20OMlMg4rABM8ric13gcp81cJou1B91Zz8ARaZdRg9nesLIRTC15dpX
5J7os4yvk2BTdwGsKO6dnlOTPccBnIIQc+E1vkiVgeoP9G8flx1KFEBzOkwI9FELvbjPT+TJaSgA
s7vBF3M0CNlQFU8yo+bQd+H4cjbQauU3edjPKVNWPiFF66uT0xfBbiuTs31ek9GnKeexYsiWtHfZ
6PvIen56D5JQGsrCJ99LI5huYUjqi45tl0d0OPSgtu5RWryumzYI6NUefgZMandZBegOhROs9oCO
xfqhvid7H+LbOxs2BxMWShhGRHeP2oKsY8uN070hLL8lJ4K30VQ/LpBkuBogNLpKGn3yNQ4e0N/0
IZczheRn5BJv0Ebi3x01snrkIQqaujuhfm+44SO7j2H8xkS4yO3OJ5V97vZaLdg37ItPwoGrkjNZ
45VEEhpxXlBV5Qt1oEo6HiUlCzrxzGq4GItCV5nFNwZlWFAYYCluoIWE7c1+rLOm7qvQhbkKZ7AH
gHHm/WAXPlBGQ9oP3UQKNS1CjokYmkB7gYgbwOFBPVcLYEHgZ4gBVReW01WhjiebcVC2+CKlKKY2
c9OeO/R2spgkJnnPKQjRrqSouaqpPQctaabf3uAbzg/DSnVYFdOsgwu3AAKf9sFBKB0N0Uf+aDot
FDjII9x/VX8OJMASVn2Ol8wkLcBhPOPSsFSg4cXS0kzz/uDoDcYHh6K1bwew9FjUpyk/SkeSV7d2
cnpf0jFZaVbMALeNEY1/AzbGGy0CPe3+EfPLi0uC/wzo78U8CRq6PeZaRcYgMi2U6TYqVeud1C0s
/kyWfyt0xqt6f9UGvAd504NmiNCN2XIIlel70rJtasPco4PFsDFZnva5qGSARJOYGmRM1+CJZhbA
BJxGWrQbSh9KW3miYbJBX5/hQIZjK9mAvoSJNY+w8CEnwmmZa++Z1R27MCaeUmBLcHH8LRwsP9oy
LiZ5Xde/ebna2tQsvzVzklxiv3GxIVN9vGqV32RyUREVxjtKJUnBRQZM3PBc0TLK4MNry12oyYwf
agO6oGNnN24FClV4q5JWJJZOgZJy0oXQBHf+hEFW3lzlcQAtWnMVp4yLqV3Pmk95bPTczk7qo4iJ
wItgbEHvm3hz1cE/VZPTh4B9iaJnIZbRYh1FbARBvUnjbCd0CaE8NlnWR2jNKMSqngLwjcG6+6Di
Mtvk2wF15Ctt3VFEmudkQ1xELQg2l9SOW2LaZxzk1hugHL5CighSOE+HZ+RPp1ePHK+ri/jdWfgP
meinvlj5ftGU/itOv1mFTsfyOzeEx0DL3SID0mlcji2XCJ6Q2GhfMtA5oPnadglxz9CZQ9ZgJG4F
/jmvCZquGxuWVzWQSXPFcW3OaLAdKGlPqZeYqUSXnpLNRbt3ESLv6HKaLNbIldkLmtLc4WqS8LZJ
XLM3MZFnw0t4firVpJOulfuiNo0MGyoIVe+JUzWhCN33JpzpikRWA0kxdvRde9PQrQam7jakmT9x
zFOa9udd5zkY9HWETTB0+M14Gb2Bc39mPnO6xwCAaYRKXj/6d/nIj0OUeLzDB1oepY2g9AwLW92W
LCSi34Owt+tIH1lgSEYkSRdkdpBMpn4lI9H+N5T6dnxZZyTUfKG7oRcLagDdCBvq52g5m7k0xxUO
aRbXjqo4KU8ZbADFYmJWkPHezbUlZhHFKIH0bgtFAc+b0AlW8hBFyweHMjrnPMVR8qJeBog7pGjb
0v+VnsY3woav3OGwq2hd8FZquQg8tiedexCaDIVhcfrVYCyFnewwzFpEOb2WoE8DfTAYHOm4judO
4ypwaZn3iUp9jRhugQxjIMCHg9cKst789HwA+OsO4PXZcyPXm6ElOP7PQfD7BHXaSb+bVbT5xBkd
3958rmFXYE3VFVkjIYmvzbykvfLvw2VUGmJ5YlNo6tgn6A5pmGOYCVcCLM1LkqWpyNk4p6YTBjnU
g/r3oLz88HOSe/JSAYPxwZ2UBvvlDLTJfAaxBXoEgYgopUsw6j46Xv4MDeFE2jrWTl/ayQWiTYCM
98E7We6uV16gBsAjkDs35jBKec7lWBLu441542apHOknphNAyhqpz9QZmh9R2Fwr7jzlE+t25jaT
0J197I+t7tChwBM0eh8ETDJ4G9ZFnrBwl3et4+Mqt+ATNadh+PXDuh6Msyun5FTv+Cq9O34oh00Y
peg10kAXi7uta8DtjuyVjsKoO6KbGzKdFx7yBhgC+2KmS0OBGEhDnZk0lVyGE2IHz2yeCAF7AFtk
AoQAQT6C/UU9+qjL9J6Qbed10gqeWorUD5Epml2WkeLSKdUAQ+RiSo/bpigtnUn0/kUD8JF/iGj/
IrUlpeQogBSraRPBvN1ywMn1wOHX2Ucf2aIBjdkqh2KbZql9ewnOQxYRpCLOUzQ9NHVjP9ngr848
mafLieC2juOPxgspR5BXRrWMNQbkDMOpT1+Q9gEkGIfJzXTAa9160Nm/U2DHrtcNTX3m9ufFsn62
6RP4lxcw+Nw6erB+0LQQWgWXxI8pAQyOmLNj4k3VsSAITwtNWmLEDowHTsOeY3Sx7b9s/Pe0tuHH
ZWI6CoDsEr2n6HQGQVsnCLWHys4f5M03rR5KG/19BiB+mlqqApUv+5urAp3GRbTpts+9JpDpqlX2
ShjRjJKs2Ju/0MJ3xPTL1kbOhsKBI+vGo+DGMuj5YyEpxhkUf4c6PWjhW6IDchf1Mj7fc0zshxcL
DYy2w6g2ogd+UAubtvU+RhKQHujBOc7vssncpyhBo+lL3soIrQKyH/q5b7zlsMcStGXLaL4b8twY
4e3oG7SP2voZGbKeNWH9cRvf/LGnT+xBXjC2zKQiW6F9JneMYVyzKcMuSBl/7T1aXa5ftym7znbU
8aPZE3PEySHjUbgPUqep/scuC8GogLKWiFvNGm3xePMb1zNILwc3EBVW0ZCYHriw0SK4/VzAhwn5
h75GUBYSZPF1dZjOyHOUkam10NAc3WQO8pBcibzdHzz4CiBKoOWDRzlxW/JG3QxkyCSKGM69t6Mh
5H5BJl/sCJvNU1FgiGh5nqXRt6aWO+/6ku2r8KNvn1HSFgAy6mdksVWicWQNFejFyeQCGAEBKNtm
U8h8iw85YSk9gBaNCedpsvRVe/2V7j5cC+yuRpyIIlwkwBdbFapHNpOGABnXiEPW1HMtHZtDMaeY
5BuveLlU2/GMDfnWYBGKVX4ECXQBgXMxbQoXhbKXHtHZDqF5jTmrgAPZ5FC1jgsq/sPTeX3Vso3J
PLpow69vDCbrarYeUldSOy6vw6jSObjPKjvapAJJ2slqDHmvi3DS5YviM0AMYXisxLDTp1pBS5LY
Yggc75c33uBWUyp6xMgUMFEsuMmAchx7EDbcqP4SRO1wsoVjJCaEENOf6afxBFJOiPc8KwcAII+9
DRSAqX1G7JCcUZLlkK5wB2TaWnqJDqLB9Jq97P7Cn2sXwWkf129W52HM/Bb5rSQDbk2nEAZ4nba6
e7rJgWU0eQh6j5sllS7gLUAYIfJLPUT9TrhF9QnIelm2lClpfvg2iE8Qc5bHtLtgQ5nOdM5Lcj57
kmJnT4ysG3LZdKJqAOSYA+ynOVUKZwIyldS25V6BmQeolWw2Ft2vZh/ZxYSJURZIgCi/PPUR7WQJ
pWlk5jexTI3fjsov9gQRSMS0WQioMGu4Ci6fmpCdZKoUROYj7lTu1QACcICkdp/xmYBHXcL5Eoet
ACq1wHWLowRNBX8sStY5E+MRtQ8HT6ALcN0VKSG1EanZrORz/S4xEaZFRvCEi9eYZYE5fhDdNIcH
RQ2K+9jrcFp7tIkIfM07YSm/HBWoRxy0HnCvYu6N8H+xhhm4eeqTcxEIMz71gMSAzeu3ZNRBKkBy
mCf7QXIFa47LCUt+yQJZgiweBAtIGQEbOKY+4Bm2RB8ZLkwbVRfKIwMO8jtu06FW8w7X6+r6mtH7
LZIKLnHThvpdMbejKXqbGr+OtBo2k9MG+wCA6GXP4aGSFcT4m0EQo+M5P5KS0BsUWvv2Oh8fvfmc
zKE/33qDwT0mqjYzpNodCBDX/rghBnznQv5Sq/ndBfaOzORlDHIP6ASzJIGFYP6Ie9spj72Pan0n
9z1GeNDk6tWy4XTwp3X/qBru7A9OjXbMcj8z1c9L0lKGvgBRiiYurL3108mav3n8Yh4EsOliMuMg
5lThkSHpqPl3MB34i+oRx2M9FYFth4umgrM1XT4fMVlBbYAcDOHmNXDGkAdI7mBLbAw+VFfQHrby
FWbuzJHT6Iw4iRFVJo/rcmlwb4DUmES3sKFS9wcj6VdK7L1bO2oZjx3vcyNhaRjJ8TAG2mMYCs3N
DtDL5RUvbhMNLJ9eutg2I1A7SKBAopWAh49lTPqBjGo5COjSxXJzBNNQktM+OTBUK/t515tLgx2K
uGsFCb0GZuuB9ruYQECXJlA9iFBmWsdta6sLqOPA86g9pzSoETkqMK6HIIRx6n20MsNxSTHVn/dJ
Bq+KusSFUkl7emjrRBVaxfI8LBDMBwWlLrMKG71D+7wQM/DSkY78UGJDsuiUFotOSz8MHYIhiSk8
ArHI6SJXJzHv0is+Y7Er5nVIuptGb8PsDJ09E4949rtuGBQUbFSRBDsgnRQxgZ1496WP5iAf0qOA
2Lw4tTm6ZU677BS/U29PqKdC7/Q2l4qWKG0zoiHBAmgXAi+9qmqvr1Pzb3WDUj587CJiLddK3kz+
SvsFeWKTz5kfB6DzbTBcHXoYrECUlGEwPuJrKe/QJHki8IGWC17el/lJUpKgKtzQ8MVputnWBa36
HLjc/85LitYbUw2UW+4d9QCZNtKEQ3cAwr0JvgmCRAwQOsh10Aavk0r6IBHCp+XAL0aNXCOMbyoq
dMqW1YDa6bftT8BucEUyJhnaYd7Robq6UXAlBQ0ddSoAcbez5UHJahJLcsJIkRff17pHOVvSJ1E0
qZCQUIwWKt3tgKJMucRbgyXmwJeG7XvJxc3tFqvyZpO4yIPG4KDJQpUkA6WQin+7CQf/28SK0f4U
kiiVNLF3KTfcbV5L+r9NJg1rb5h141LjnaLbutWjUl7yJq3g/nkxmfDhzW300ydwcA5CRAXVIhIC
TlFagL9oIvTBzQ4QL0Cv8hIpTicngBE3T4AVR8JsWiXL45C2M0qJsP+gFpELGtzJs11t2APzy012
G73jRUZN7rB9nH3Ge+R4OVlYPzQ17oleZujmzqnD9UkT8V/sqiVZZgWlQ8NY53W6/GYHsQQk0CBf
ueK0iRTAYKJHUlwShBtIMTvlD/SfC9cZEJ+E2Max5XtbNqirK1kwjK43tdtuH/xmDrb6dRrEq1/K
RAmhxcoH1hJu8Xk0eG5qwmFiUVAUQOC2libj52Ar0HcaAY9+0eEjAHpwSey8nZee10SLgmRllaT1
MP1+uSafU5cH0BzFTJDOUQ7gxp5UJA8j8g8L2JwJfPr77DyPypX2PAMLNo+GIfaGYld1kIRtUdUw
25l7D+nTMMbig0XChq1pDOjVpxdMwc0j3joUou0mOuCscw8oVoa0DMDidU5zeQg31JmlroMoA7ld
SlUOrmAz0KA2FAXy1krmj5TWOuQunfA+eC4Ul5zl7MOHbAbgnZ8V2tLFhR7m3fPvAxAaEA9826UO
HxnaY2ZSKOT8wS1Qejoi/yJR7sciALY0YQfOugYqp/P5HQ3Pmph/dzZFN1VC3uU/NuDgYI/lA5OX
mgwLx5u5TIBsxkTPGhGf3jNe6DkcMAomu3sHPb1xD56mPpCAgLpjrAwh9sT1iASLH5921nqW05Cr
HdHvxvjBE/5YFTHKfXbwsZJ4uIUNrJpg5EkaM0yH/OZmzYL3PMg3e6hrl0FODJT7Wfsi/PbNI5+h
8ayRodiu4r4N7NrM0MXQ1zU+++aELACfSI9hpa+zG85vMKnE5clRfJoZck6uQPz9uG0VfDjqJeUB
lcEb21Ddmdkges2uY7wRIFAXLFSUyGjfHyIDT4bUf1MWOXuilDUAOvFfIy/JPXy1g36Td/gFLwZI
a1GGAq3aTsuhWtK0qgdHsm2QjDLQGHg6fiPac3aYL7HYU3raN96lT8YrwVHaB8maIjzgnq3PCN1+
ZNDYlkmZUPIRCBq03uzaLE9OPl00rwPrDPoGfVv4M2y/uI1rJeXu64MpFaLzdou6BOHu/SrLDuEv
wa7ff4dzJoRJgbJakB1xhQaAOK44lJEz0ROmv4n1ydeZ9zPlPx3Y2uhO5ae+NUKWEdKIOASkzVzq
44eQYNj0CiOqJaKIQacAwX17w8a6uAy4ATntskkIPgAg8BjRZQIyoEq2YzLe4GjJKaiz3Bgj1NIH
MHm7gE0FDLutghHNShzUxGr6ZnVMdbe1FlIyxThwBJDW7l8wZ5Iqcd6Kla7dqex5ahpgf/QchldB
A8J+E88KukhO7wTqX0Uo36A8I+p3AUtS+1h0qL0h75k2uhPjpprvEaRGhwTHECraT4ZvRgh5GSkg
DSogzjVk+IDHvYg1dg92NWhdWL493goQ9NDrQxQ1u+BiFsVKHcO34SerlayIw5mOHxHQZNzIwfGH
FQNFUCJohik7jdTwUnMedqMXgDSjjdInmSNEXpjLIgV8w+W8zO7iUzhz5JXop0pEWTvvAEj+WOMH
kNPRNMcLab2g34AXHJjd+CyF0AWWAgqitHRuzgBgpPGAb82++2oGsE7w8GgEOSHY9ggGfROWJGRZ
AgkevlTvD0A53IUV+EWO46yuseWGroZGQOi4ZKTJcjBl/GvHJ5QBnavXFkCkQOshBz3l4vYGxsvt
h+i/nWzHvFJxY5zlOInpmCfe+01/ZwEL+Wgzx360aRzi/kZgo9hBe2FLONBHMAS1h10xPTBtcVp2
6LJ98rPgInjMTfWZd4IVg3d1Tz9Jkt7VR9Vld00uxjg7YluAmwy1OPphrRZ3uWqFQCNPZDQ+qiwc
SEIgyMvmV5LC1vhjfOX8MCa47ZHdADVHqaHvrPZMf7DMuuJh2P0OfGb+WZ5YDDRidnzO833zOQLs
0SSBkOY09URNKwE8V+8hy5sK+MtB42kZU4ZAelRPNa8EATPYsA5igkP0Fe1NfuM5C0h+UIv4Q2RV
m64X4BHK83Dm4C2/t/lhZ3hpFn4DrX8NcRa+hrYegvvPkEVGjt5BPWk+7w8clhL7aqrHvakqvuD0
o2LZFau2ZKZBk8Of3k+P0SbdB3Lmiy3xn0ODXzqF3GzG/mMboELT9QhWgcnwb0c4LaIsYz1MWBNt
uc9gXcjBta5pi/lo+SVGuJWo6X83Zsx3faHCYL/EQnfrkyMnsG5WAhDW3K389OAglgRZG+BvP5pv
aaPMp4/waffZ9HqAnprNbgmmlRgEYoQZtameHrIn1blBI6QpTcKuWRoWA3Pb1SaI8zx/odBCZ4Mp
tmemoO280iQBJtCaFFPm29tguu2bhOGdmKKxySCa9ImBHRXAA2W1eBWq1DufTIlEE6trkWUs6QIi
ILYHkMO/suwdGWEYVofRl0n8yRHp9gnFc0l1SRkx0fwTej+J5fnwtRNojSTMiJ90XQYajN/W8NrQ
KqTYvR883HmmzLRfl/NBJ6CvbB+Y9tRE668hdjMeB88dFVHuB20V7kgWw8FFwvWL+SYL46gXMTIz
sN1/a42tp3/FgtiLPntvse/Rka6pEzrZjuHrLIFalnWEjmJ46lJ6AmxugzmM3t/qDmGIhIMMSVh6
xYhZjrCrfar91T2OtMYYEpQttFNRnCgdk25vGnVc8h0UqwBlNpsDjE4HZ9jAZP/dduqxWJ7OcmfY
vKQ+CGnrccsRrGBzWfQEF1Jjl08KrzvDQVcUb7voC2EjbdvPfRZfW64H/5I+IrAAYuaHM8D5fsrp
g160Pph0JteCdEteCCBJUupquuApra/ifEPbhy4vAxpTtiM0YM4AbGYM8tneTVND2AeD1xjMqD/F
sWTRf3Fc14evnaK1acZEB4RipteKA4hupb5ntQPnwePFrqdo7lLmMhnt7EcMOfenTdeaA0yY9JfO
RVZEuqKGB1/HFn3FfMn47GEiSiWC5oiqGYItdNjbg3I01gjtGVaMIXvfHmCC6Q32rAKk8YBhn1M6
lnGcWX2aR3fLgSzwnRkRS/GO7hHUm3qwuPh3c3BfBJvt3tme+l0seLcEjz0sOnJl8ojUsCG5YCpL
rw9XR0P6R7oHXpP47/ARVnjNbjUqSvcE2pulLuSXkCCfTgCAvmrs7fncpqt8pAqZxB4UBqDvOUAI
UgnTzBgFtExgY+MMI69nrxC4A0EJYbHJvTd/024f6/nzh/1p27odpOF4ILy49HQSIbdMbwtqIiJG
4cHwDkjW+sbSejrt7FBROJNhXcY8gOW02ZG8BoqvN/fcHaLu3gofF/nCuwfhxQ7d+6CEcIUSV8mk
ONN5ZHLmWDdpqXB1+CKrx3/IdLth0eQUImxA2ob+6wE3UlPv226JQZj7KG0mU6EX8Ddw/in9MkNA
akcW2NFCI+fV7Wk3iOpbWNzXm50f+jFxm4Tup2sj1IGrr9iubujdibIY0fbO6jqUXuknEax9UAYu
fkhhVHg3qk2YpJSYwcMBTNEBN4PqjgTTI/xgfof4PCYlYvGzSOmhoO7E9OB+cvdK6jRIZFSsrbYy
TrQ6tXhSv4EP6CtG60aXJDD1ai1oEZvrRE9crYAQoBw/B+iQfvHtag0po3IIXGSVFyZOEZXotyfI
JBo1wI5m8CIBRTHvdzWVaGC2ely4x/muT9VVd/MLW8DnhOOHkl3Ttq4Q6bkJbqvSHHTa75vORTLK
/HopeH6UZN1eEm9ys4kRVJDHEL52b8F5T5dJQyEWvSl9YjSQVwfVQPifgMRd8ImdZABtPi9hIUZi
J0dUPqmI/3KBk7IGL3lLRh6opWkzU0KXLZeCWFOKIM99efgXOGNxe6SZRmhFWivcqDC1PzjWhJ3Y
VfeFAyL6gR720z4wyibz0hLQSsQWFMPw0h1KCUzzOl/ITlRkF52a62ok2OkolGCtftU4in7emAjV
yZ1dkHicpjXz2FjtbQo6PtCMwnObUN/Uws0mwZzhTPs658FBYdlxdtqfgJ0LkPr9hWjQKeItktae
jXulHuAtAGnh11ULueUoI+WT5wR0IaqfGXW0d4Hml95EDQcxyK5HOpKwCXdzClbuVdumNQBijP3x
2lsuTADvtmPArPqCkFq6s3LdAHeJbgGLjy5VZbtnQ0wmDxB5BWWMXsSF0nIK03tQ2m34Kt/eLipN
iQYOmoVh57wTYXUdVE695rQfXsPvkPVXTJrAK4csB4cVb2z6OmeNEfbaFMh1KONvGW2HtEOrcdOB
wg01jwbkiZ/qweE+LSOtZ6+1+9njYlKfusNbRwzNvpp8OTCx0cAIAJyeKwOO+BhElHqgy5eUCvtj
f5ddSN/4oxMOIf8K+ujCGISKwWiKcpqnK4qU7/zqeBqrZlEtKMQ03NAe1RusNxxEsdeV//zH//7v
/7t+/5/tzxV1nM/2evnHpUT6an95Fv/1T6P5z3/c/vhyb/Nf/2y32qZpNNqWaXYaltVs11t8f70c
7S9bfrrxv+7HonYxXsYnrWvcVx7sJ/4GbiPCyEZiZ4D9zwP93ae8APJ3hvF+wmQb8sZ/fxVm/T9c
Rftfr2LbqnW2nZKrMPqEHchvNPRRtkNnqqZd5OL6loFdJpnarkX0cjqyQB5yvA+O/YXz9m+5se6g
qvZyYYS2o7+/NqPzV9fWsdrNVqPe7XZ+v/+nO7RolWW3u+faAmf+mDXEyb7iRvfzFl3pPjV9gVEP
vd9s2DI6S87+w/v/5RP60/tb/3pvns9ae9G68f7HndxqMe1rtNswW4hL6fZovxhMhknJAVPIbR/O
J9rHD//1lidckrXXmt52kLH+/qLM/3RR3X+9qEbnsv00rcYHVGbqjF+B7juQtQbkCgWjfr2Ru4cc
sqC93/WlT6hnpM/5+2sw/nLR/P8b87uo/vRgPsbh+fq0fq/BJKNDbwceJMOsrrrBEm3QuLO9v39L
U3+sf98trWbb6DbNRr1Vb5n/+rG31eX9fb+Ld6rJcq+eob5hMXqHJmLgQPro2mPZeLdbOO5ikbXM
8w6DBOz2nDESskTUl1Ookw6YoBf//ZW1O3+1TP98afqJ/eluPG/nqrW4Pd5pRZu7GeMHm5zw/3Es
dOkbnJNt7NcuHGC7nuY/wM2D4YZpZf60ndHP6OrCYiOVJNOfrzS/pk7BjEUnhePD1oQtLSRikZfT
fdHFT0tkUnM+mChRNzHbjsv1m+A6O4ZPhn3gzc6YyUlgFZV2RMlD0mgCzwIdZwHTruGi6bQXwxbJ
UOEVZ9u8Dij8aQNB6qnv+rVpmTXlIyxICymkjh66DZ2TU+t4Rm50bOPomYyZyt2wYzFda9L++DpV
GVo1tXD3BdF0yBxu0Zxt8TzdOh0Szi4COGXbaXFIFuNarU+VbHG0AYsOy8xC1Ifh0e5Ul+oPxDu+
NtaTn2OvmeNrB2JiUfvYXIP5sAEy0eFiSMDZjt7HsJ2jJbOT+Po5q0KuauA9dP1w/0YcI6a7p6mR
d3x5P1pzghSbntfHwthcPfY4Vx6G/Bqz4fQMX7262oP+vjGT1CIEjaYkOUfOp0B0Hk2CnYYN24To
psSADKjkTU9t7y2yA/rhwWtQzsdQKobDyaS0Tf8iZk9VGJB6RbWzS0CvC26ibQi46L6Mtxvk5aKC
Z9P12piMogG4ue7t+tiw6URI3KP9t+mShNPdUuFoCAZGV87Kth2ncvdq69ekpogxi82Xj+hgWsvb
pinfpOsTEm9wkMPwAG4c493bqyzbeCPYhDQWn6OimqmUxjD64x+3yZwIrrvaqQctq+agXH8ZfUbT
5CNxn3t4pcMsgj35OBOEyoPTe15dBm0SgCdOPRCKRacPGaOyK+2cyorjjJ3RboGAxIS1bDapJiz3
VKXkC5DlPg5ek5DlzY5dwCoiCdtjN2XK7abjv1XXXT5pnxS9BvD6ReGB5D3mrxTroZfpLNBhW1C7
igrd/8jaqdpHtC6Q13/zAby/MjK/ackKlsz+HesMdttHVHJug7oNT2S/6VAODnf0+sYP4Pe9/KCe
oe69Fvvjq95M8FLPsZi67u1NpSl3n5TL2KM1AzKr2gacXJfyfhs90ImqO0A60bWtmI270G6nnt/o
XiitW/4gXoDIDcNx+o5MRsPRDyeUhKddDI/n8N1ghkR3Re4OnUzp5yA/zAOwJendbnR2Uadz2CSt
R0EaG5y3wxYtINtqScrGumR/vGwNHdKphmROdU4goMxBFmUfTTH9xLE30ygUKBv1tQXu23Rh4KZ0
LDwQQDHuCXgZ9B2QHKKNeqNJJ1qYuPIV033SMOQDcxf186ucBR56pFKEGeiGZCGkSOu3r5+upTkE
M9ftgSIOeqN1YSPqoz4mzQ5SA+xym/xim0/u/rzEeviGya9oeMyilDk0OnCFPbMEnPIZz0Dqxh+Z
7yb4+4hsGsZ/OCz+LbXqHhuP0+P9fHNG6hlwPS8NfLFg6DkEBbuMocSWgJa0yJFXxtd2+La3Hl6b
I75BpVppuxzCHMTEF+X+fkQhn+F/jKJ674zEMHwXIjGdeWTTGPgYwgv71FSxLHB4WLYeqJnob2Zd
qwewuCv9+y1iFBtydG5CxK5ZPfrjDKWfhpfxM2zmR/oxFuIuXFiFsDtYjukX1rRZS1BJMM7+gpTC
IAVrIoOA/SFaFIhK/BxlR4Kd9VtupXk7URS92bu7jEEJK2mwRZZoFSw1QfAcFlWyPTmHMyn6jcCy
VOFbrNmT9tX4abmfhl0HOfK3aGY5bAyWMc1/je3DXtnY0YSUG7jCUbzNrIZV4sW1Bjuee01ZSLs6
X3kPIcFanEkvjiQtEmWt90+ly4mzvVh3wczQkmDDLaaHLsZ1i2kF3ZDJtRKj1iVkRFrsCHTbX3VE
fu69ZNtyW72vKnvQhw7Y/XX93VdgmEU/bfTm2ha4aYiS8U2I0/o3P+FhhCU5SsV8/Tw8jY6bHVrW
UBGRdV9eRk2HFnFDQT6Cy8R8K3ZR0Hkkmjagj+gto/6O6QpHKofqsiVfLHK4CDfIvr3Rzmb7qJr7
sRu8ky9tdLquHhDfOSjldoLObM3ZooHFIe5VN8KeKJmkGt4D0F4t5WPOWkNzSG+MuaWF6kIwCjWb
/e/XfPuv0sJWs9sx64bVNJsNvSX+lIRcy/L0WtS+7xTQ5VCDfVJ/28VVNbWiQcV4hfi0nSMm8jgd
gQh4RkbzDbPCc3gAgxUDwTxGd17AbGa2CHM1VnTPgIHQDN6MYCbPmF75gmd4LPrdrzpvms18AW4R
Ra/RE94Tpa/f6DO85JzakDNSeAVQ5e3/8Bl1vv0/csCW2Wi3jZbVsOr/lgNa+2vxvLbeb3Ir3cxk
TILAe/3R2xuwszFeYTVDJNYzCDtYPTbAPN1Ouibs8//H2Xktqa5tZ/iJVKUcbpUFEqnJNxR00xJR
JJGe3t/klO1uFm6qXPbZFzssFKbmHOMff6hxltaijp4opOIxKRGuG2s3vX8TcTlUPESttzNqt6m1
8Vklnphu0eQzu1p2kHCBPIYfDDf/viHt38rRkC1DMxTHtBRLUZ6aL1PZKnmx3dx66NQy4D7YZPcU
TweSfd0kz6KWO6p5IAs9lNC1BhUsn+QCRdWbRufxO78frGEopmJbuiLrtKWi3v+xeKylpG7P1mXf
k2Dw9jdxcxXIuk8ryscM9KHHV4Sv1ZuS/uWvUsnrlqLbtiw/dxH7W7mXt/liT90MO7fwm1sfRsnY
TECGGBb40zKs7r79pu/WxEN9vllDVU1D0Qxab+epgaquk3yxkzQS8zgkN1MhbPmPhmWGdZP7eSbN
fZ7XOnrzTAnksJFC/OCs5mEgexZoyuRtQ6WIA+n/viZHfnoBV+u6u5VrfQe6J5NoDcRM+dnFShOl
XgU3vbd98xTUf/spw1IN2dFNxbFkx3pqWlS5XGiact5yRDLk3/gWIh8Q8G5yjqUgz1rrerpKGtBj
bawXGrUaR4FvvQMf7H/fhaYaP77op6u46eppvdNv115VO/hD5VPTAyoZnXI8YOJr38fnQ5eZw2Xh
bfLubGVgPu6DBnNgwWxggPelSMBm2CtuGobuLdnLz56u1cRUjnM4Y7bVESqzy6lmRC6jXdU7Ljy7
rDOVnWyj0z08WnVCbM44DqpokXISS++IIdtMXDTmjrcAkp8DME+YyNyhpWhsB3ck36O75dpw9Dws
xjhvet2tcLQRQ9nlERGWGBdrYuJ2PsQWJYbwm2HuGNNlDSSAXhxkDoMLqVWd/OS3TiBrSIDYhz4N
Ci3H1aVMhbcLb/6A5Df+XgOnAiqSFV3/gD+ayITIcZZiGRw2pO/RaKWiQ9XDS7MRkF1JwMNDJsli
nZIfDL3Ih84gSMdQstw6KDJ9sRD4I6+QfKWn2phGIEjCGdinKEWpOcycz6xqhGLCXSl0ok3Ta+Lz
pPjNbNVYwtwZXv+j1Mjj+8QNaQOHw/4DCp3UpzeCoO/hiZd2q6v4DOmjs+3zN0v4PsB/uNswgrCm
FQtr1UVnG3XugwKrp5blUS4ObBisAQ9j9z0YUTUontAmoEqF+SCoR7URakQKSm89hh4XXNHYNvY7
6oEHdRcq1xn6U3pJdJQQ3k6J8ZtlmgwDKZRghNsNuPY+3oNk9mBhStRiVNr+mKVyp4CnTQoV7voy
xftZQ5yQGXjcxMJchKpmKmoCWGwWZUP4vVfcHsAx4eGQqYIzGXGzwnB7d5osJz5510l68m5G3yDv
YuNptVQ6IsSkWtoew5FQBmOyeadZ1OQM6S4xL2i8vtuwa/8+YKyXhfCP7+upED6W+0l+rs7i+xpm
2y40nyMJRx42zSdP8ZUUq6YsR/rIHJdPY09ovRIeWMHXDwDA+hUPLtA2udWahDaC3qY0FuTuSxUF
U15tbzUEFWcgV4gpiQk1THPxVZbdngUtDTi+aJdNT8o94OYY7dMx1t5UPZb97wn6ewN5OkFvyra8
SjI3CALPsW/Rne+6wo3YrmHV2to0zvRwQyp2jSkVwajDScTor6Y1CTWJL15Y2PFY9NY02m5EuxtZ
3nyDIGKLXPOanLv3lM+Gb/iAJgQq+QgTC7jAri3jSkd0GnvEfteSK01QCy7MweC1afbs0L0FBWm6
te2uCZTxhfRycQNKGM1m50nooO3nsJcDmDv4Z02MEEyDsI0lXR4UgltwE9vxIY+u6/CAJMPGiLJ+
9lUG++Pii70Q6RX/xj6D44V8k0a6oUdoU4k95QtfNCAfyN7lm0nrJoCOewxveDA0eRACEdH7FU0o
7lYzLA6Fk1WyQHVag0QC8cMJyXV0xyaLpQ5X6SvGmUNw0PyeYGNCfT1Gpw7JY7ln171vmD+1nhlO
UatfkKTTPhbeyfYMpNju4TQrOjcnMqRAxuOwo3m6VMP8iQ3B9s8Ojg4wz0eHDSd90dj1GwptMtsC
WSpBbXKrN0jT6xUaI0E+ow/NW27RDtfKUVEv6uUJR2EYUfQm7U0JWSIPYzYfFTD/5qvAJa5uJ3Qx
KOpYe2yilPpBYAUtPO9IpMxda9A9KW64qnU7HYfT3hZH/imOOlj+uUJEi++gYDmv+kLVg4/uOiLS
INNrcDzCmSWkwxM/dyMxvbiE6ueWGcbdcAd0XoNgBLiBy8kCVGcTTmvyFnbtFgZoW2/g5UuTkG/R
Kzld2BFtxnIolHnUtgftCcLORBpUVeeC7SJeDfXdKt0eEFU6t8GNrAvOw9quiFTvJjc5EwHVLovs
MlW9g9LSv42cZQmxsnR96B9lUGfMBIW/DlpqqLADlq1dolWRVEXapClXHbGBX/bwUSIt58+cmMCP
12S24+bWOHO4e95jspWZRfr74kO5fVekRAfrT+JAk+1IXXiQX3YjjlvWowXSEt+mtymOfNLwcPTv
Kb5ifG4bgotUkgU5OhZoieILFV662fqFQAq3YHD7hhFeE5qU6wZ2g11bjuCuy1OY8XJwbEy+d13A
Oewb03M3G4s6f8eXZRO600wW7TxIHAwJ1zhZYsrmgUHy14mv8Ma6q0jyZDK7cM+4jSYksQrBuRXs
YqscWASjzfdbT08WTHRTC6UN4o4Lhyg8qTvdJRkxoBU3QBIU9mp4TO2hZgtohO52KRRBOPazwsru
6e4d+pxYCZOkxqJFG8G/jsVCWHY5f8gx4Y9BuEj0jBSpYaX6i68ziJUUcbIRqYPsyJ1KEVVla4Ia
RvGsbzpcCauioi77J5yThRBmn6CGT+CK0itjZ+Pxr6j+Dn/3Y7JpGTWlr6bbgGSTwGCU5lsYAWpB
Eedfk+FkeO1LkbinTavqll0+jvMU5aGktjenwJpAgDx85iBvNyQhFbdwAiPZCXr9RrAuYYvX/QMc
0HWyE1C0rnaVZW/VMGwScnAMuTdUs76FOnLnxQiyEIwQ/q8t2MdCZcgl69d6Vcl1VEZnGfrTWnVB
QQ1vr/E5y3l9CpzmXz5WZHh610g+eXcHgMwpPYUlDGOZjt3g2rXgMomM06dUW2i+IjeVdc3Kh+vr
1IFVZGw+jueI5nS6rKvw07lBqidXvE7ALf8a6KFwp4Bh4IGl8WzEX3HNSjAnIjgLn5Mva+8RN82c
l8pEcG9tgL41r072j1/5yAz3LQhWXOK99/3mfH55fJmaTuNlOaajPHW0O/18zfMSoKqEEQHHbIhS
sfC6e68LbJuNyeXs3zwfA9RwzYDFbXXUViLIITS+O38yhpBCevCuOx7qNemDT/34+HJJvhlwnlks
WQsU3z0eRRT4ugPuDO7RF0xkj8EZm1L9692RrIqS/Xcrw4n845aeSvq1epXuyqS60tMeUmQVwQxb
USewPN3fI5bmKUOmQncOnQo6QfT3A337608Fz/603utr8ev1QvOGY0tQdJpVFPL1o5sF6ISRwlfq
wReP/b9/+3Ut8uPOn2oR+Z6rN3vPiEoDmmB+E5xSs1b1rSGU57RosandKK8gGpJmv+suv1AINXBv
IKHXJy88hvDe2XSwvK/JwWTD/olL4yxDNsTuqfhqH0l95J5rVbj3OWt1vDu0WtEpExXYLpXTzZEd
g/XtcZZeWeRKML0LYQS+oDj0uovRkq4Kx5vaakSeF+RlSD8pCNXfD0H/t5MVr5+lLCsAG+rjn/+A
EszJsbyf1b14/ZAPA+gUiJzYHPbAqHkHmJEDeMUG7AQMUd31Bya3c6BIKgaXiL+e2OOAmUf4DrFj
w5vgYBdKnDcQsfHqwzMdXdYVxTZ023ga7R5Pp8nm5nCZQmkliKHOpyTKRM4W3hB4wIPQfUakwApq
TCKJLzMMO6ABdCi7qURRUav8QYNqF6lJlAbIB5VAw5AvESXyaIR7VPvr72f7omfXVFvTHaAaRQX+
evq0TPNobA47+06xyyUzEBDS26PLiKrwZkmn83lyPwegsYlSg4+BNz9f2NIrg78vw3kFw/28jKdv
jFd8OFRr5947QNsWfGtec8Op69Nta1IjxIUqewmwDZbFBRaUzKfuLBHJ9Yva0t/3FtjLXiKrvvfW
VFGLYI6Ddd3Irp0qzJOKgpCEaeBgmW0cyVd49Zzxsr9JUvOTGRAeEQHnyqWpAh07HJ2qT+pbtKGc
J9SsHX/cM2ENAy+ufhxAICTcLPehywjUBlhWI/jOeLPkXzZZP5/H03e/O+p5uV7zWvrirZy46Qw7
4G+Gk6Elen63Kyh8ea0LeTLDBTe8x9yzQO8r/4wl+bUeRXkENyYAz1YF8CyM1sHZI1HBZbDZxLGK
OKVnfhJg58Oqq/WQf2psphGsSLwb3qw0/dWA39FYZZpmy6pqPeFRmnnTraO+vfdKkE+c0QkVqURO
VEGgKVORkXT06GKkBZ5jYTnHETq3vEVgNY4XdxU5ExyzMVNfku+L9s9Vu7ugxArLwKXl6pp4bxkM
Ksf6MTpAzXL8a+vvBaoqL44gx1AszVFVdiNF/PMfe5BeOIdSu+T33jW0p3nukVAftiJMjDx0OxcX
lyrogqGJjdzfP6y8JEb8/OUnFH4tL+3CMAqWwjGohJXuzRP2UGM6q10oxsZ7aK1eH9Ipi/8eM+Fl
KzSx4MajvTnGmjxyBxHqGFClEF/yfeS25l1KcuT3Vxeb71WwDvm3hU5n7bcCZni9AYqkwrVjxsfe
B23Rwm97kF5voDpiLIqJLBOXkzCKQtdeEzYvJy+F4AmKDOHRWzAkRJkneNN/PwxVLPvnQsAxbUdx
ZEdlJPG0xeob2zbWJ94C0YEYKYjmk8Imd0M3iT4XrH7mVthZrkJeyXt61YtNilcv8GxHlW3+93sN
XFW1UBd749arADUMmFU6ox9CDC7x37ep2C9W269fel5t1U25Xyt+SezKGb20CM+o2BQLcsvGM/Eu
u53EjQ7AJHuPNVEX7P0rGKHhUDbPNhw1MpkabBBd/u0jmqrmsjkTAqwMiRWIRIeXv2Q9dKIb9nxM
2VPzSwpWmb5zPzfDiH8aJbqLX0MUtfJETlZe0pklCQM+ds9bKBwyvTSaJwN31z8FZhOJ2Q3GH3tn
bXT1AlEZeywFrF0bSzp1HClhAfoU0o0pk/yQNSPgs3UPSiACV+FXKPkFrDQR5AYTWe8Yie0BHOIB
Ux+icoKjLNScqMVxYQRnEf4dfz9140WZ8euhP31ozu1WFJszD33jhrfG0evOMKNqbqACbcN7sgpm
yLLXjBOOnhbTdNabNGSC4fugbK5r+Iic4WZ+9IAbcFIBoIJZyf8fmLbAJ4dG/vf1/meU8/Q1aMzm
WIsGXCGmLL/X46lYU+lXuxv8paRLJmN9kW16UnCeQUzA+rC778i71uKUThaDo9xGshTu7LCEY2Fr
ja2RLWX32i5kEgEwGgR87raKSXBiIEmXsqhfNp3PQ47dS45tYbQs3HA5CjtmclZjXessJhmmhBu8
Pg+xZnmbW2MEY0LGuAJ/gnXpoahcafFEy4jWMuzCx4RzS4JUZrfVmqO6ZHWctp6/67WvC2wLCA9i
zM8a9NZB+wuv2EE7n1XCopGyd/9RmrVltBMenOsyLaDBCcleTLxVUszxImq+OaleTE60X89V//1c
zXLtHK637a3HscvnF55b3cWcSbSewi0I3lISX20rmuJoMDZVzaJ0/P1z232pmodrCWkTE6kLjh5C
CAOWi+3JrJtMCHMgaSk5BDZEymY65THgNf1u9Ssvr0JVbbZVx2IY+rzlHNXV8Zpz01KMAwILfh2u
5vPloIWvZ2ojWnGW/psV/IqMyWTwf3/z6YvbXfLzSSlYwNiqR1ozA7TqZ5TEkzBKrnXJM/1zbRJ+
jnAKRJwbSW8qdu3FPdMmg2VbtBey8Ty2W15l87DeQiqCGo/SAAtGL6GVyDp2937wOkgrVu1kQ5qB
2orE1gYxNCDPE4PysM6Mnkyf972uuOenj/rHNZny0yFT6Je9fF5yTffmmebay5qaHybG3d3Fk7AV
pGAtPR8qYv/v3cT4d3gnIIP/fham/PT+95bhrM/O6sK7kNubbyiY8rdw4WPX21NqFtTV+6x7+Oh2
UMA3NGiy5Jt+MM8XTjLRIjl72/hz4831ixupSVRxGOQtJ0pRUcGdI91bB0R+d9WslTeP62kJ6etC
ver65tJD6EOO8LgKMgGm3uvM0Dx7yfkm8mJKKyBqkKgFAcdC7cNgX3za28dfGPADAbln250VXtlp
isJoBTdmtQr2e1J2u1d3ro/M1hUBtNeZr2dntxsex5gjJp1FhCUqBmqm4w6CiPXqnmNoNLypU7Dt
L9JkTnwOaSjZKjpTnsifgBad3SCS5pTmsEV6SxhjAg2vHQHFHyaxLdPfXzxBRE+ntVgacbwgLU/L
ihJrB6ft0uUUHQWfp1o03w20BzIJ2KzA4rt7TlSDpeCdM7yCVwISabVVNKaNLSoGPGdQ5iN4RA5y
GA7ts18/4UWFmLAJjzPGFYOqrVYsXAS8GoqM/Qz9ACOXHMXwN17DrjJCqMH+hPalSbCGGAmg3ekb
Qsa3HJME533tLZfWYS/TWpiN9x/Hi/pPZ3OCk6ILIEB+mrMfJ9v9wrFZpCq6Ulaol+3CbsFTX0SX
lk0jnUL7i/F+YbKsYaSMvuPvz0R7USRwBYajafy6AtPi92a9lzTHPFfLS0+ICjOmmM6AIJbcrTL4
U9sYJiXWp1gF1iqEpjWYwlI0/eByRD2az/6+GEXsBf/sFT8u5qlLNC/67bJbczH7YJvaEWTNbBKb
zWX99manVEUp8dcvCezjR/ujnGz5flnxS6hBD9BJJEJCKEK1OKSJ9qMU32dc5osa9dnf9/jqjPj1
wMUG8OOXc2191vYFv0w6LdO4ChRsPGZ4TELJvLOLB5BMxackLOyxOMfg4s3vv9xgfjzjpyW3sSe7
3cHh9xGnEZjONCwcN8P1R+7aSWe+4Mftj4ETNRTs/dtIU9N3F/Dm0dtPB8JCntyXS501vw8qxPfY
XYjOH1qJM22BHWHLEsR0ZwYi7ze3/matP7qUH49+AfnrqImXLsU4KmHtXIPDOA7J8fHmRiNKsdRd
AK6xeYEc4Gny5udf4Gk/37z9tLVPJGuzva248e2wjiIVDSpNLOezmOy7N9jRcIwF+kt18LGbUxG1
31zA693mf751+6m+LjalvixzLqCPO1pTDEIV7Be8Jg8/nu/qsL1SmKeN2j37wJjgzXt/QeTiQP7f
hWc/lYWX4746rFSePmF6azj7zNs2fADbVK0JBHrFCXeu47AbDFrQxLmOoGFBXYAfPVhCnMR2UrjP
vJMmvLgsQfKx4Mopum5Zjw3yx6LYO4ZtrxYVMQqY7A7Hit9dEgl2xZACZ11mcDrjYfjvt6FS+qQT
bbwL+I0nJ9EAowbXaytK/VqoHnguTNikOHevwoPISa/Nv9/eYyf+vWVxoY5hKpptmJAYn97eQZZA
VcwSy1rUJEz3FFerl14RJhWJd4m6bB0GSV67ujfdf0TmmcvAQIG5rJfRfH2eb4ovQuhuDNHz2lJP
rOvnOT7IK3fOvz+f7+JWhK+KURO1ae8yw0ufbIoyPRRf5jVd6Il6n2nXaLPOTF6Z0z/ur5yna09H
DxsupTkHAroC/ejFaBs5Wd98uvorvOrX6nk6pxTtVso7i9WDceL+e5hlzJjJu/b3gEc5k9qcaRtI
qjfmiNxhwuP2Y6nVfoCD5VTYmoSz2VjC6BIvFVTjwleBhE/iVBq1qilIg1VMrZDUr6EkCq9jjfzT
R/TS1wc2OG5jIIR04iAkq2CAkw1QAJtjjMBoganzmBlCAEV0fFV95L1Jxx6ZrB1cFviTsNS6RN3j
/B6vfcTKrj+ZZ/VLH6cOdPbYrXLdEkxQBiLCSkaIh2WcEEV0vQFDlCVf6yGVaFBUFQG+OXwLW9dd
fwviOdC6aJ86FpMiO5A7Ff/dsocPgp3VF42J4MlnIbMwCqsOIF93u/TmSTJjTi/sVuCzNcahGiTL
WYdsLDAzFxNkwkozY4+Sm81BD7odyWsZRyhIjLaT+WbprzyDcQCJb0ySO93zB/XKfBF1cNKPRkUn
qPUIqEE02nzIe+3wFkZMk1eec/Ai+St1R/CBGK7lPFVcKXHwK+LGKE1TO4VcwGhuV7iUH5PWkYS7
Mtp4zK9tEeUBICOMErXvi78+UoyfAtBgAGJo++Nwl1yAz4Rg3/ls7mvde4zmjM6HCprwvwZ/MGxF
PoP65wBjuQUKTTaT3ZxgXlQ/WCVLJohRwHbjiYAgDNGJMYobjWAg+gCzAFCCV46TQdUyMS3kv2+A
NRyRUaJIqeIvuaN3vmJvykgX61WxNt7tnlRif1csD5rgj33q7FyPpSO2zzqjziHCf2X0lR3SJoxQ
jhBaAb01L3yYKqgOjv3syCq/hkPMhe9uJ58nJWYxwtYjgREwn5BS0lniDBRCCBa8nhYdDgFQcAw8
IwvQZHAEYX2GgxaUEerPeXsZLTPqZn2AOgyP6pbgliwRX1c4y7MeeUE8wIb3gacUBjvvK+U3peFj
sPjj9te2U10dcXjumQLjqszn/+jLUlEvIBZpcyV/b7iv5qS/tpynSs1a3PTydOaJk1UWNDGFYeTM
SoJxjGMaZuQeVQI9Qhm/+V3Rmf7e6H8flE8VmnLfVYohyhTRwjcFWkfnHq0HqeY9IEixrxlvoAtH
FB9//KjzVJUZ+115vkriZokXFSiNG+L+0qQ8gUrU6hoxPkOde6OFjgslOoa4e+I57YubfIpPJyW7
iJE5a6DlsgRvPeY4XdJXIU9BIRmgT5jixvzxsR7fRDNTRy9sB+rGPYVfsFJdu70PhOI+jlUXYj1b
a53INMTVblulhevT5L17u6/Ekj/frvOED1yPxW2vPt4ubHi0Lli1RqImu35tAoXQ2c52IMIl7WRu
BambwvgA5Y1PuhjNM5+vQ7giBmjXExaFb3oExXyz2h9v68dqn1TyxTqUgCaaqyPdz+SaJYwEi5wx
11DYKWGlhFNinb8LoDfma+/uM/b5od2jZRBBgxkWKcxTkDRBYIKgCFlemKgWCGIh2tLsnGJiU1be
tROZLTO5tEAIrED+Ahw3GZvTruvImNiZrV6KfmUq4VAl4ADhgyMGK7CfqB6Hzoc4vvBJAtRxglZJ
vJ6rtEcX7Omn+sEneWTrgRgLMsXHB7kdW1zH29/Y+yOA54hzoW+J7Ayv8XDA41zFBoipHclB3q7n
4/+wOLx5uA/48a+V/lxHSadzvtFZ6Ytvo3kn8NkfIp0UxCkEEU7z6jOZ5O7anGsQRMwvDHzkANot
hWiZpkUjaiAawspl2S8ag8L2IgLX4d6yKzo7t416FkObC3Ott736u9bReaqgjeNuV1U79kA/y4zQ
BNtrczpTpObzVh4xvDswyipqhFIT3w6oTIjkmz3xUWT+9fCeyjDZuGzLhYALMBcTpABqBLzycNBG
NQQp0qN47nCYpIuEF4vckLEKpGTMsIRpyZs9SxEb4V8XI/qdH1/J6XAsi82OiyEmHNti4QXT+ST7
VZQhjPYBNd/84ts38AQb6E61L8stbwCbxiEqOLiiGPaFbJenOltGhyBgEoJQXrmXjw8m7O13uMWb
FvbBO/hxyxP9dDpvxK7Vx09QHP/Y6oUEYndIPhoEJCKJIQ1Z4u9gC+3NofQMLZfSLdfMkh/G4aBy
Ra5BOFN7lOCY8iRhaogvZCBYCQBWSHvv8MCpEOrvzqlXX68hm7ptagpED/T1v9/5saq2VXWSzj0c
T1YN/BZhp0PulWD/XHziRSebYIcVVFf5lG+Q6cI9LvrVKTWIfQ2pDl1sfJMoWqWa4S77MqplNLvS
zSvu2BUIQ8od49eWbcX49FWFv5ti+b+e6pXHaf9mMekvlq+pGabF5NVBW2Q84QG77W1t7g9wRMog
q6+7UNNwT7Yj9lQO/lBiInqI3Yf2fflJj77qRbfW1fQHG5xBgsYWy2omSiIkDL4sEoZtW9DV8LJ5
882bL169qZlCAKMqlowo6Pcjzw+ScbwcbgzsF99ilDNpI5frj7sK6UAKgU0uuocLrED3iFw6Mwg2
1yk6xRGRiXbaFVsT3JQcmjaoMnbtPGUYm8J5vWduH/pWJmzyxLeETQuphxi55r5s4VZxwJrxzWPX
XqAgv27naQU5h4ul76/XO5grHlcZGmItx3joIYUjOGdMAhFYGI5Ho1UmLzkiJ+Q8tVgvgv1JI4Z8
mmDKpXsX/nPOiK3+7/rPfFGKmZpl6TLqK9vQrKd1UUiacdvayr0HUCISc8/+Ol0TsaVRBC22CAQm
V3ZeEZrgXOC8s9yx+FRhytNl3uaKLFqoFVNedeU2136XBPuTm0O50odXKRid8HRrpjrOl/4OaPcz
HWwFD3Qt0blBKaWd/H+Rsn7d0dORe61y+VJduSPO2iMMXG9DKrPBHHK2DolO4BnjJOu2RtTV6FkJ
YJ33GB98vGO06S96qF/Xof9eySfleJ5crvL90URg1ioIuYuO0H0CAB80X8LVZ58SJd3rspaBxWbd
VSbcBKA94yxUM9AkrEID+mt1h0U4PWNNfIQVIJxn6yQ1/70QXnHZTI0hqmXJtqkq8tNKVYudOdno
rFQ988dAlcOsADTjsxqKIHt1tB7Q0YLW4jREIhIMf4kEnL+vwXhRif66hqcTz1nJynm94+MnM47K
iAyQKW4u8K5srDcQZB6wxCVxuY8iwN3ODoNoziYwxMOA6U0DawciEwjxRhaMWlakJDJJwKRt4i1m
x82byu4VqA+XBp0o8leYTfJTw3Za5JeNpTPy7YOoaF6Tiphc91DFFUcYLGCFg21zm7kRBltvdhX1
xcH867efmrZTcS8nxoHfFixlHGSVgz+mRw33UdJhz8YxgJy7mlVj3xZX8f9ZKj9u/TFZ+VEXlAv1
JNkqKllfjvb4iXI0IsTgsOuc4+jkMr0bwCdK3VqV9M4ZmMeb+1denWa2bIGgslI155/TzLnIG0O6
W5jP+EgCCVuDEsfm4yHcGQ/7lPF9YTIn7BfG6tHdxCgfGjB4yiiEzEPIPN6YF7TTh9Ac93E0xVuq
WxeRSxgHe91zvMgSqnIVGMbVZuzX3nagdlHnp0jkIZfiddeat4xsMILL7iGZm3eucaSLSQ5af2A7
O2wICWGE3qBhhl5wQaAkmJPByA57D7Y1EplaQaTWKROJz3jgtYukj+oED4tqRoAOHmAxzr/vvvJX
bGAenK0qKuJiy1CeNyXtulU3mgEdW8a9BZH2JfCH5xEh7h8ig81HX0OMWbO7ay5DsJxDfb6Zl557
jxDij+RwAdUTm2swq3dtqPpqA7JlW6Hc4oMCB386iTb3822SOypEZZTkwljngt8M6S5pVjhoHuHY
kC6BoaC34l8gQ/Lmbfj0aAR4ZSQHgkRdkJcL4u3GC5tSswpyHMew8MDJdeEK5xj4eni2EN/pMgtB
UPSw2zTrTAbY7ghyoNrEG1C9BmbmG5+W2P3o0sTpN1kHwyNyTbSrqLumk5unICelt6UvFQjiKppb
sqcsvYRiFTtAAZgnycm9wHIE9Z0GhCP4Wkdf+Ejd5WYLVyDEzIUwaUmpBjdO9GhlCYHViJIC0VyE
1NaCnC/Hg9OjLzyGhgkw6GROe1CtmZwZJOaiRT5g3+KbQ8YDjT2+xXmUg6yNDC7WiUZivMQcww4+
hB6LxcWW1FeztggIlQoqo02LrQIkrV7nZgkHoDVlx03r+JQEyGxQegpjaByAv94AT9C6Of+eGipb
URxd12xLs5xntXm+MdTycF3zvlWiWyBhMV1ohhlm4He3n+lkfelt4dRbmT50VjyajsIthzfH847m
J7jq358roGxyq9w0b0HLm9/dLXSPZE4SuTKOBAWFksTmT63YoS7TMaAFYASVbasjNaLPKC06rVYU
KvXOp8s4Ikg3mncIBg1MODf+FaoeRRd6ZuGc0AaH+dhmDnElFY70SMby4k3tazuiNPnnkdg6xmqa
BWX/wdf4sbHuqsW2PJ8hwZNJ9fgI9G2kGmAoY8BxAkvQ+KSW4ChicAIeUueEJuB6E63w8ts1hmb7
QNnb34qYVAG4i5xJEVpy/5BSCTv4nW8GtxqxrMO6GXxhVOn1qUtO/hD0gF2wf8xZ6khicRiW8eGM
/R7OEewJsByE39I9j8QMESYs4A6bxDIMx8pw0+Az0HzojZIXzkiSItDSkz5ReYgwSiVb8KJa+0bT
qUM2LbOEDnbbwgfb8a4xNtNhwscjqCWlFx5GpHz63dl2xIBa8LQ551eN7BwK2Af17x7zJAl/JNhd
Z3gnWEvcUXDgtitMJqzP8aUx3omQgiXKUHxyGd5UtS+O33o/m6DHND4xBB/y97Ih+rqaMTx0yYxl
1XVXdZDqe5zwOaPEBGJixIN5LiYWTC74w5CK49g8HApneXomknYCHzUFVluBSJU90x7Wj0jOPAwk
+VxoKoSCkC3lkLJNXDzy6+pkoorQHZmO2Ui+yAgUwkrwfNjl6wD4+wL8Xf8A546UxJrgp1Fi1u0e
bwAbyB+5BnQFc3aYDfEoAnS/wFI1vTFbG40P7ZuO3gCgNMKneDNVwhke63wpzIn4riEwZ81LY8bd
wDNE2FeMRAEPsFpmHZHp2wBoFp8LxyOesD4fC2gwnuXwpPkbS9LXKPzXXa5iFeNJvU7ISUkmEXUH
vuYSV7K58xL4b/oib4Vch6hdziqGdIce0UosRVINvMzvg7S2eRxnX2riTMsWKQX8j+c8a65DzGSH
FqEPuBljJC+0k1qBskoM0LAoPdb7Z+ZN3C4/gyYL4abbhaOUNIULGOeYUIjqmJvzxPaehGzXO33y
Yvb9a8jGDhZpRmO7Bulkhu08rGduTT91jttIJniISGKMiLi/rd/s6Gi6jl5TCgqfDaTjzkEa88r7
lMu2svb1vU93SdrGVEZMuBRAxA2RBJoTSGb+vOIOGld+V+ODAXTUtKhF3BeBkH7Rg+7OSCNnCKSQ
zpWkn/wRu4CRs6uTYtBe+aQlBsH923SPGHpOmgP2NhIt2aohhCXsx5jBTBHtu1zRAA9tYUeh0TBI
kewXnVTCBcy6Bfpwu+c/MKL11HYVj2E2AVe21xab+uOfKFgRBitIXYivkFduuVNUPuZn3kKnRKMh
OOBt7Ly32FwQgRXH4Gv4iuI8dvZW6WjbmJ47uGfzYkQObUZOZfvb62E6hhizMT11asEa3x6QqXiE
59CxivRTDetMossaju2dOZaTSZOcJcdNdWF4OsXcZlp2xSCITIOaHZscSiI57Uq1dGVWLiF43pBG
c0TlyW+oOfdsflrsS652c6tHHHKPGJyKsDyv/kUmBMkpwh4Hn2+hRUak6dZUX9RehBQyxwQ9/jSZ
IRzTYooMDeCFWduhz1Vr4wMDPLja9ke66NqVO2JSdxtyQ5ypMIMZVIWXYVAmByymUZjaqzQf4X8t
AnmQG01cE00lhksfAUAtp61cEypMH8uYQB1ehurn3TsKHcBhekyK+OYDStR0btcy3dwRU341dNDI
jDj/CRAjyfLvHkt/0WPR5z8cbmRb1q2n3sFam2vVlA6wwNqTMbOQvubnbTUqg1u8S0/sWGyh0b1+
HjDmo5jlUZ2DFXG/24z8ulCpEQcYHIdWu0x3jTLlThJkPH9foyaq0Odz8Mc12k/zoXK3uF5OKte4
S8xo2cobImPOaRbhold6UCk95IvMuqV4ZiOJdlUS8nbkzMphmWxQ4cr1Xfs2uMy2cy35+8oe8NM/
V2aqpq3rDu48j67wxwl9W963+eYAIjjZ4T5o1K36pZc3llkxNjtmsAh3MPCXmZKsa/D9msdvJ1bb
Vlxm2w8n3H5Mknt0+ji0ju15dEeJZMKoMILd972Rz29No7ZIzWYxHZy8em85RnGXGJHT37ccot/l
1Iwv8Q0L3fJNO/dguv91T089wfl6qfbb7QIWaCrFcszT7isCbxZlTtnYJluCXKCE1jftRftIYLVQ
iS19x6tCfOg26aJFA77q2o19og+hyLeU7NC41a3mOd1jSPXOpeiFUtCgPELqY6g2mJX1NEsr9ubK
0JarbU9jHESjQCNHNptc2+B7jG9IjmHNgaQoXxH2C7j0UUhgNTGWp7NbRsZmToB4H/fj0q8u3o5w
8rvbKhGswfzZgVDd/EpB/G1FFzsZ4Y5AriXNmORd8WqG5kkYq5a8+SRfwMywp+ED6ahzaMmeB3BI
kc17DlOut3Pw8xL2OReBN5+FmaqBUzQu2Mj5/4uwM2tOHAnX9C8iQvtyq10CsS+GG8JgzC6QECDp
18+TPjFzXLTHjo7uqi67TCozlfkt73L0UaOvNeGsIpNZ8JvCVW/u4+aaIA8+gE1UmFt84IWmAm3g
nu+cuEIiGy4nmg+IjCGxpQif2SJtfRirJ2uFtPXj4qLYrcxwJwZMY2TRfVaV3nNVtIQ98+9vjwy/
4oc3GwiqjqSVYsJke1m80ty1ysvyJkDj++Gxay32XeKwTo6iv9zZpdf1cab37XE9OyTL3mX2eDM7
22lD+jzk8izITJB0+9zh36K3Wdi8a3Y4uFCQ+NiujvwM6muL+1QVdb/z+3LxICzE9QcfJUeayj1l
WCFmz+wOcgj2aP8RLlMY9NQ9kiRWWA+xJJibfDzKjrl/Qr9URJrec3rqLw/OfsN/zNk1uE1OPQka
LWlJFTR95CDnDMJvrS/Dsp/17ht7SFyy62FbGx/R4T/ERPCXWUbULHq/CZzMsOkVaKnidBAUbULR
CMsZbN+Tw4eGLB9oOW1w+7SSpsvGe2uNLt28W4wu77dp81Yn1uIMFOTttBcQbHVkLKzFbqxwhts9
PdbwmL74x+mlfZ8BG08wPCKA1khRYd7EetwaK1vMs69xE+lrZAe6R/if57RZN290pbXU7OTdstP0
pWE+Mzu31Gy3Rnp/OblMpaFFfjCuerv+Y2338CuyP5ShOtqNr/F13OooA31tmO6uE3h84GDb09rZ
ZIdvY7sID9ElKNIbTjBZ75xkoPIp4KeHj310Se4TLcFGY2J0P/O23oeiovdbxPm08/1Luh00K8qf
3pkTHyF+uuVZzEK1sXBMH0iysU19DecA/EMpSg8DnpKjykQvZjfSkXSxg+XASupPMSPLIW2ZCDcB
vBJsONAnvhtbhPaditAxuY7QhvHzUI5KikqnoJ6I4723XwSX9DjIvPP0GRrsn/QyOI2WLada1d3A
mhe9anYhYnBu4XnRSM5tcBjxi43YzX1jtZzrzFKdYmTPzLY627f1XhEE1oSG6aGDZUhrtOtBD9pu
tpPdA4GTKztyhImRpZP+II/DTJ2CZWAOjwOe623XkSkjwCPqXLiG96HWlxEAvgZlp+xYfdRlunly
Se3uM6wTZWCEj7YFkonoPTqMinbGlvN2sTq6vm3xw/GOE+np6Bwn3nOwjfabbbtZIzh+9bTUwjEI
hywgfskxJOu4Ss6pdBR4aoS1Q55o+XGfZ9NnexfpA6TlA+1tvzbGlrcpsRqiYLErnd2KJB1vyXaO
u7YxxIDPGp6G9sDo0RbIurf+/U0NAftvO1oMgA0h29jqqMM62KWEYNq4NV0ifEIN5vPZz7BFnRwk
giu35t2aoV48O8yWoyeSIlm7iKyPfN2a8M1Nt5ne1wriRsToA4woTwmYBB0p15E8uMQCTZN7lPMC
eyAF0oi5gfg6NAfZDOaWNj75ZvqEwjWyJ9dQweisY4y10bNv3hxj/OzLw91KiSFD5B0t0ubK/Bku
5/vkOFHdc7B3FadFTHeYyInR4Vdfig+IEj1Dtg8iEcXqQp1/UiPXrsw5o23CGFolodJnkaQ5a9GE
lctDqvTW5WE1MEHmtZwlyriICRGfbUMd2gWT8MEUqwjNDhT0Uj5u8zuFRBxyVKF8/sCT8sOcHLq7
wXVz8g0IDMEjKdrGwbul93k5Y8GzmT20F2Zopjb7lh7DcYNHkLjVjbTVhdV2khy6UTT7pbbSPi2K
4aV3HC2jjCwENXrhQ8nM3llaHuM8gOihxNvFtW1yzLhbDS2EbHOfWaNipcxvG6NjDhlh02UnvNX9
/eRIP4bPfQrdx/ytSG4ww0hdWavJs89zqZAT+soIIeRtbHIPHAZ579y3RkKrwuqq/bpTUSd7zvIA
ubFrlLX14XZMr2qhjWte0Ik81IfPeJ8J5Za+DvCQTDlz9e6N15VvYJsi9cbFfp1gNGIFOxhL5azc
Oc2KYRXpU4L2fY5tyMJc/eM7cT0YQZqR/MGcOaFddw94fvvp7Lk6uYvj7ZioPmB3eA76zLwouIGB
2CzcYsac8Jl2eqWM9wTPcp0ZHfCKsBx3G45l6eAuWcx566PC2gnk7EqGZ5Ie/GaeJRZa/re3pVCW
YK2KTx0JusuKD7UipfdEXxw+aXiK7O41OvbVYSUJPC56z9ETJ0xEJdz7hOlHrMaYI11TOXdezlSb
a3Mma4BlKcfxxGSR8X31C5R2B9aHhtFWX5vz8JUzM0ZISntIcg6UFRT4jZDNeW+lJcG/3i2jfXjq
Fv4l2E1aH3mw7b8Lhh/4G4AKFH1SPFICng2P61m4n9QdNAH23tYdLvvN6jZRqT48nNjq3yeMW4kv
Ew0Z667SPgxKXwl22JlyB3y0rs7IVZk2HCJW18lpc+yNlNWlw6FpD5tJvQJ5u6WjiE16Ync5dZgV
yTm0q8knlTu01QG+5jM7giqL8wlTd8PMb1AAEMtHN37gNVVW1aYVomwTl23ZN4mwnyOp8+xfGYXs
+zzu9MHz32ds0OMoD/hJFULB9tjCl4ze8g1IrLRuwgd6QfhQ1ivMKrIF752tu+rB09kHUNE6ubd3
d8N8lG14tNvq1oEBRn49eIRzNG7QbZO6JyELNLOTHKkvpGB9Za30q1W5KqfLtv6pdIxZsdkNH+Eh
vqJxZ4a8mpEUS516th3uQntE0pHeMnGglfzo/YwI4T4jEaKcPLKGWLHztIzF7kldkqcBSBZ1vB0V
m+fskSKvs5nMWnNsXGT29QjN7lhpq/1Tp548YiST28egXeJtdkBDRSKEQNC8Wl0SO5K5w7XueQYJ
cG4kx+7u7t4TrjaqKok6loa3SO8j9iDPlUEe2X3745Ca893gtpIG5tj2TptnW+qUn1pbxHH9LDH7
Ujfv2eMi1Tj/8GzZ8ABsqN3iPtuygefWZNndhUoq3MlIAdWZ7J3b1z433+YmcGLs6CLYR6QfxJKG
f+PlXbRG8vpBerPEZw3pIuo5swMlxPOspCY2zmc8M/5Nkfmhc4gmRwVrk2p6HLXGVvgI9oE6kNpN
P3tbpk3vhAwjFcSUMn+j+c+dS4aXZFMA+9Nn3AwKgGyYTo9/D52/AuPXJI3eqAKTUFFl0ncC62+J
Z3a80DhR7cfEGJRxMb6nGlJhY15TJITZWVKgh9XOLbvmWO5fVuw+dmsz/30Q2ldT85dRKC+JeXmy
DnW1ZBRl7h36y8H+/TJoIoyj8fm+9i7de3pHJ4PQL5TbD+KvPLWI0W7UE6rZ0X92T319TWjrQ4XD
iNgY3QOhA7Lt1uwjJRIGObfIjsjeAhXrR3S5vWdy7yKLON/1Dx3QZv1rIkX4FsSHxZl3ZJfaEQW+
cROL79pOtRRxst1k36tCKyD+hDcwKli7c7tak0XwI8YGNfzz1Ora0bGLkVhQz1CfSJBWQ5AptaJb
fIlaUe7fpvaaHIDf2evdx77Ls72fh9SG6+luTtLSI6yM9+HOPSe74NB7hmTGEXEIYVaDm0HWu/rS
2yHS1oj4F+Sh2NhRRqI5vOJiVSNpIndMDuELNlxTo1OuWilXpNLnP8u+2bWHxWiZ7NtNJGoa28Tq
wdAjc4utGHTLDesBeYCjeQDSPTDwSyg5R1HO68v+nXl8hGYigptWtwkJZrQRl25yGbJIqMFcQqPX
pbQoh/ag5auREZs0Pc1e2WHkSZNU7eXgNEYCEUhNyKlK0U8O750D6T2m33un4kKukkes+UaMzlrn
GDxjFdLqI7KSo6+nx1gORaRVtEuioGtE2fBAwrH0uUZTRMaCS8Bt7t16YoFOCe03yP37Ef5N7StO
yjXKMCzbaXBIlLaoOD0DiwfVenqIDFpwjlEq9w8JWmJJl0azCARQcu9sheYM9bhLfA3LcAeh7P3u
7XutWHf3PSEz1fKaPtX5u+lWc3NMeGtN9qvjrOrdqc/RNZSJt5+b6+iZFnHetYM6fGyKzXWiz3fh
aazi5keP1w4wptj1se8b397v013fqIVm/RWTTbZLenebNO8/Fec2Ps+Xb7XiPLqX/v5D61Sc78uu
3Ae0eendelqU/9FOU39MrDWqB0hyShwTL4m1rau3Zl9JD+hmh5E+rIKqt5/tYlzuAvuNFlJbRXgI
9K1M0W5PsknnUFgLCDlp7Iwjc35IuOEQKfz9yPgJAPXlF/R/x/XS1VWeT0029vIDfv4WOFOHcmiw
9c3hHlDpMd2nRrwNaeB0h+s9AGjRnF12jE7du3dOvIvazO5zOMf62O7fZn/Cc/8c3QtW6CFV9XKZ
Mzp1tITmhFcXCrf8tqCsnTHOZgXZKjL4wka4bFgxEobpckS5MUTVnd5+xq47kUzWAdp0fxTmflhT
XYIoi2iOgh43p/7LmX+3jna+XQokk5ZQ3gG8dEEKNQ+3/gNtouFmU8GZtf0mQfMPvaXIRw0QW1GP
bsmsDn9fyR8wF/+O5gUgpG2tvMpVEIR1+NXQSa99DOoHPX013o2Gw2cLns5xQkg33EKmcenFjlBI
GWJ+hGg1DsOinn9owp1/GRFd7EHd2bFNCwEDVqyy/yghm2I0/95UjFZWVd1ShI76F2P/2315Xz72
6vWJBpQBss2kUkgHEVFEpsvBeMCLx/vK3eI3g/UjCLbY7pKL7GlEFktPkoNG9iu8S3XEoKQD6tvF
gVh1S4KAbMzVB3jqd58xLfSKlwdo3sGZJOePZTuhmUeDx/Y+cMT72AFOwvsvx+mPLfKEIOR+2v1d
SnV/Pz7/sVnM/8LN/nngL5T/twfeX+zr3b6yWeQRQAkJZwycNkBHIDF9idpInn7CTxPC7oveeQBK
Au5g3IvVdny8QLKQBA/RdjfLYDZDwS5AaT2EfUF6iBB0E84QrzaTThhmq5ArAedod2LQWEmu7m4b
E9h/2gfnQ/sTAq79txPw71O9HGuH0jg2ZsZTTbVQeId8eYbgz5nT/LsM9s4l/QLOkw9zpg376wcs
dotOqnMfJb6ieMjmJFIbzayrt4NAZfbhWP+lv/bnIF/OuLo5Fa17ySDpxz9du/dF7ETNtsWAT8jX
rrSJ9d46ulSi2yhibNbVELv5L8j61TETWnBn9/yBzCV34Sc5jvspZNHsP8Tdtf9eEWIuDdOmbaGD
rX0ZZm7tqDRfdpIA2NC+FwiVlo/G7pghBuUDQuF4HMdhnHvhciT8QJppMhkhp007WGgHTf+auB+O
X0ak4h1GIV8IQ710Hpripl8uqt5M3o4+KucpIE1YJGJV49CGxtdH50gLSEL7ekjvvI2uxgnt8Kdz
9k7pX+oEPwA2GY1Jsd22gB7bXySeb2/Q8bK39lb5aCbQ9CUgRIpPox1Y0Oo+OEZaAjKgPR6fRTWs
cpYxqfsEDQtTHG+dU+Pj8nVNJiSYlARwm4S6Rq5DcPsXQlr58ZX432F+Nfi+DfOAkaG1VRkmIGGq
0IBK0cN/XIG/eYDNO353677LabO4Yt7q6t7vtwCr8sPBCiheFjByYbL2cikp5yxDVUAB0bxo4+z+
dnl/m06RnfKQZIbzc3LPjiIstlH/Fj34O1IgtwCIpPBbF7ADGYdp79jOuwu+pOCR1RLeuz10QmBj
9zt1MNPTvu2LKwQ4o/Oc9w8UtRwThRQqnvhoApmieRsiJdu0CCp52gMmM34O0dMx8CmtnXdMJifX
5NLjgBpVG4wmTQebjkNioPomZuUTqN3v8/IDVwXnjG/T8nI73nTzcC0LlYOq6U0F1KDCx556cg9Y
TOXoXQCRhFwdbJa67wI9uw8igTf8fRQ/NHcZhUxnUtV0urvGCyj1ItfVycpuzeQE0Jw2AgRj2nDK
VPgvNCoKZwsVGNw2ifu6PwOVYKcS7EzTRSkbPBqePe9FFylx6jjCbBuW7y3KzT+u5h8HiWCQCcxJ
wGdfk0jjlOX2+VjU8FqmdUIPzwK04cOoqGvQGhp+6hRL4+FpFRbX8BasVUhpOVO3hewRvFPdIa6e
HKLzeiKuW9TP/lrL/7bIWclvA3y5dGqzeip5xgCnFjCsrEC9QXCgenF4jdabpi0cHcUliPuSpjgT
4ASo9Py+kj+gIf8dw8thbVSHXWYWYGwF9ckTwEeOx8UY+FrcNzp9YzSfz5GEBtKHs67zRzbx441m
SmwkCfqLrJsvB3OeG/eWbG0x+py2U100g3u91XgvPHucvvYxRPN4Fguo7/zLhyl59jBy9gYyZNHR
KMOSSXgt/z4jX9oIrxGdiTsNBEbggvYXaODbuVdnir5U5FY10Qawr6MW9wM1WOdBuoXl5NogzUMg
z7ki0E2UkzvD/kYDZSmWqfGx0/CPTqPDOPjrSPxBCAvTIJkY3bQRS7D+E6bLhwvszmXFgay4n2+L
O42bo48kJMH5ElHJzQni9ghJdorjl/TmXcm6AIK13SuW9E77CXDk433nK3+IX36xaP8zYd/G9XIk
5c/tsQWVuZoIrQEwcX4Z7LsqFHwN1eMHJoTov6fmTI+OvuZqWBbQXfO2yRlhWNm7jo1wF0poJy5D
g6k+hzs4l9S4Q91XgcDoCS0UpM23LnvCn43PPo+cCFHpKqkDCgMUpOq1HrbwQ8uxFqEDFJTus3eh
anMJzoHSvoZ1+2OQhacQw+zuga7cuU3tJ/h923wRm36bhRdOwc26mtfsBuKZHqyT5iIIg7k0Ejgz
FCro4NYuwriU7VkYB0zQAnQc0vU2i6R4lGycjQiNgRmIB6IaUbGXbGDSNQ7e4PfA9nC5sI6/D1tW
fornv++ql6O8lE9mZtzZVdfODRtxgzITzud+5hW9M7s7R8yBHl+okZ/WCVaYID6FhmkFOR9onI8V
tHOfsHIDPNEqNFdujFPh6S+0PKtocfGlZDvE42J0BTlXT5oVzs/BY8XaowSBpJx7nljjsT3cpjRh
ANcWvg7oqvYezsEviX8gGXho1ocnYE54QrSZDSZNCuw+hCriNmrEoGRJ94xATJ8WYeGITuE5uHvX
5IYCvzzZj5a+4tEuEGVaXxgW4lyix0+c12VmufhTG/Qn7Ai0AcOAOYAA1v/UN7+dIY/rU76bJmqB
hUe8qXxenGk9aAP3pAKEPiWwwOEusHShXgfONRZR3pgU6ew6ITJJk1x28P/Zk+30P+HhdF2QcAJT
xtE3+GP91R/X/9tQXwq+tda6LKs8FxfAW5sV8u8AxPA+lKOeQlnTWRmfhO1jGRDtbgcrrnF6doB5
CW9rHPfRqnBnQ7xEkrFgPJRgfnsLieosEckBMTUI3eAnhC5HmpaxhCLqLUXsdmj6hjdEWHvbrjrE
CuMxshudcN6V01bybtHFzwaogiRIms/KT7+bjAC6RgOaWYfonfAXLjY8L4ECbHxEPDn2jKW4o56r
z0jjJvP2GUx29RLmZYzQCbbzv0/bl0z4f972/501+aVArZ3zS1OUiCK2iYtxTgGvOj61vO0JIOwZ
gCs9p9VwPH7MhiDBVwJKli/UDJw4oXy/3/VdOX0sLii2XZPPy5UHyAYj9eiQ5x6QRn6WrHqCfHX7
jwvX+Klc8d147iWqruXjMz8pJ7HaRxItcVR9BY+ChQF6pQdyedEbj+X2WGCRqQOlcdAaPpxhMwxh
twea7eyR7MPYHTTvtXGSKDm5CB1MUzgLEBtQmgPQfTCIFWhcuX/sVtDpP2QFJnYJaMzThSDJ/LdU
9dxtrWuRQd4g40XykFp/yF4EQA9FNMSimEgfpDDn1tveo28TaLgdvdGu5Aw20JzIsFOQo2OyMEEf
U3gh/tz5bWqyQJFxfefvCU3lfZC5ysr2wKTwQJWA5vBriUdwMcJtl5fi4UUqXfijaCv4OUgwSCDe
5Mo4Kq8FfVpxh1Rxgh1HfO5uBAWGywAf1XXnKzGBxyh45icXqq47lWBbY/IJxFxoV6nINSgcsDCN
gh1qNDao5RsPe/BQTKflzT/CuRUHIJQJUUGQnYyDT/j6UnXnx/JkzuzkwWb1b9CDhSZxEyA5HPAj
Q+RCE35sYHh3b16jZ4CnFWhYJGLGK/ybQafsQaackCQWH93iMCa0YfMK9b6ZTRz0AMbbuCEw6MoT
iv6GEwnf78rtn7mg559XJ0TJ2FvDgPX82Ux2aw8iC5r0W8b6CFU+DGVh/galLHr/nPGKF9JFBBvH
yMFgc4wg8KgD/hOr++BpMzAJFkXQ2sOgE+oqrwWFL6DAtTN1k4YCEbDbDD3rE3HPHi/aeeHMEMPF
t+OdshloXA4IVlA4rUze6QIEkEl5kC3zV+Lrd+Vf8Md7T7BhRGe5xb3L4DyXYSZAwr+OL7Y1XtIw
ZDlbAmEG2KKoaHFhon3c8nyqUp+io8DQEHL/UB1EBbee+UdW/PNl/W37v1zWl9PxcpS3EqGWk9ZU
S8ReFNGgUAlHwBJyA1uBVjqz+56wk9Fyydw/zr4fU4bv7+DLjaGeleZY5DiOipl5OpAcJBfxNYRw
K9KVGLx7Dz1iUmYCGW8SQYKd/DGEryLj6/FrUW39HzdHTXvJnC72E1dNsyKc2HrwdoTWJSUAv1y+
Q+R43oe1j+mGMm3i1SmAl9ByD+i/3AX7tcWVe6CBLiCZzfCGFIljL2bbYsBlAkN+PwbnvVx3E2Dg
EsW9Jk0M3sppgfbBJFtcU3AfoA1cdFw+LP/09vu18mNpyLJNi1qVqUCPfZnaw2NbQ54nG2vX8Bes
NBPyWR58BVkQ0kCmxenC5DiIyc84lTdbUwhBC6D+PejAoO8m5SDpMmI6nML8Jvo7Y/wJRYqu+v8b
o/py9T2W+UFbnsUY94ARpY4+2lPoq+AzlNFmHCzoVXGrtKcD7l3oJ8SPU8gp6QryRoK022i4abqm
ezj7ChQoPZw99GCOVx51t1H0x3X3NZb/7JNvY33ZJ4V+VszbibHuD5EQmVkgXByPY+A3+0nYDNcV
4GL8xr+St3dx4Q4Of70uhujt/DaGlwz7fDQKROIZg3BUomROqn+iZk7n52s9VysAZL0VArR0eR4h
9+ve1ZKi00DrEdpve4dMnH16A+bSebhVMnv4gh2qLIOkq2dAOSgPnB/OnKOtcEuiBxfkw191Akuc
LK9PYUObhLpta6qhvSR5p6puXbWMrLjwxNUlAj1Asyz7fgjN9eYLv90mfoxkcRpxZeAk2AM9EDtU
0OD9IO42s99nlA1hslI2f+8KC3jOX3cAW+ft2H2roV6XgedST+8QaFBfhKOAwSMXO0f3vPWZl/77
O4cr8cYfYcUPyHQMUWVdogqpKdSHX47V/RM5CPPCEokmziO4f5oOht0Oqgn0cKIxzQm0k6ClEBA5
VGJB+YGoNIM+bD4oGJAck5aQUHIHKjnF0fko6UT7vx8Nhtiq/1mAb2N8ORoepVxuc/VQk2VTKJKT
o4mCwmXaBIuzHzjDXIUdHPdWi0Vrvbixa0QPj7OuiDgmTu1+JYXVIekcoPJg1Sf83I03zMOSCNHg
gVcVPnDzwXWyDajlxnSt/6h1yfJPecb/zrEuvRwb5n5faZJ0FK+BDpONEm7UCozJtEYu1RRKgSin
HqIb2BJhBStr/g0fJXxuRFQkHSP5raB2+EaUiS8er4WoNAp+9SmeHj+nAGtJLxYPjsrbZ+22oAZi
wYDHpugPqjPggpMzZ7617w7tzHvefTWVeqFh8HkWDhF+hasd8UPl3iDyOvfrQFL3/KaFF/nZp4Gi
sBMrnGkyHxWK3mhSJKrBH1kctNDrtNnndvRhek9QfTkpuzZsqSjZ3WyvBJoFJpDuY0XkQpvu901h
inD9/78p2MB8/VueqWzry1M2mNQpbEPT2QmGccppuxzgO28XeFUKvv44ANXkxUMhjNXXnCXJ9Gdr
MbOXPDcW8wgBUujeFBF01vAGxYzwPhldJ0hcjT6pzm4Dwl9nv2qXrBpwKKpJkfcpYiAh4awN/9wr
P16D3/fKy5G52yI+Wi55LKasCE5mVMuUIKDRI2b6EIFis26VLgTTJZgkyz1h4nddm1VQsmpvDfbg
GGTy4Kv65I/PAx6emF5sAOxgw7VKNC1EWyrC2dLwOoLrjMoQCBuFcFbYa93XRKTRGlrd80nmg4gu
6JR3H8PA+qPfCX0ERSc0+bajEWGtT3zTDGb8rbdZeG2vpVHfTgHHceRpHBPrkkpmQ+jf1ESyNyoT
xw5wYyQj5U+LCAmRjpTQfZThAOzMQOuh/AeeMGo2uOHVTkHav0VJXgUjSnt3Eo24x65/hJVfWdN/
thFMfUtRudn/h0L9bRsd8/J2r0QZVgr3pHGX6Rb9uuqrxZJMd3R2hb2pRGZFW/RxdoUQwsmL4bIi
zKq7my9JbcVi5gQx8HoG8VH61tajQ1qdvTnvz4WDktZuN2FLeYPmY9oa17uAdvXgGPxZ05a/FMZf
nke1AbBZKk15iN8vWSJeHPusatV3dCu4cnUU+XKgvuEOeoabjc0AOSW4eqDv6yaC7aHmnjFIuXkF
xoGra3HtkNv4K2ry64pLGAIqHLUtHZYdioklKMUmUEDyUK6xMD9AapbciXfuADCH4hgMfBOl93Uj
7KrJTPuwx7QYvqbtPmamL3QORLxGsDy9ZuFybX8CsexxCtkDHKzHeX8JsZroeWoJiKGAsjauOqDQ
6R6DFmK3zmmxDUAn/0mHU344o/GVgE1jykg42V9f/7YPloX+lHClv0+erv41drjX4MCZNpHiuiaw
fEChigjw4CmEDYnkHCL1WCXBZLsoYRk0PbOn0pSTwpIzY+dcIv4sAGFGHokFFp48tQ6a0qRsvfVy
bGDvbqG5qP+vvKpHCaohrXzMlh5Y5mxWRYI4QYdrrbhlXxBvJbrzUwi17ioPx5q7RJiPtKN9lZwn
8IJxE9ynOQlz2W/au0CtoR6o0e4gsqN0TBFrifpqTpzkLwtvrRagi1tDW0KmuaL3YoRPV0q4G2C7
4kx9ny/7WUTz6pBxTt6CllvOduvLNnj0lLt3H5po6GlR6+odfXRr+nVvTshde7c3KpaouALmiW0w
u/1HJJSAcurV2XsW1RSmslg9+ag1OZebX2HTB2gZrOyXPJcJLcfV3iQMdO2uXDgPcmFU+tbdHNez
J85oySM8DdTNIVWEt/WT+kCswH1wTYxA+dGAoWs0BQC0rdF8FQ5hkMUDKbQWouDzoc9hvDCGbqX5
2s497Xzsvc6fFrW9UOqW7PXaL0jFn/y1p1BCrWTHqvy7e2mT7YRA3QvTJU6tPEPnaffBe+E/AyLP
LbmwNRT+A3zvZ6stDZcbfoSj0UVjA+fg47RZFfraCLYsQOa9B6g41D8yZFuw4S380vRU1OmvrtBB
gLHeU0N9ACVuIA3BXJteM8rp2oH6rr06eBe5L5V8F/uNNXAN/v2AlDuG8/zXZWT+EL5rsvaF7lEU
zXjViLuf7Wy/q4ySroveeyb6mgNwMf0YGbMzKtEm133B0QgOBjcWeefkzFaIEnh4ZMschJivQeQo
OyYEa0wtGvCErYmBp9oC5H9oJ7qBiePD10lhE6EoREDvfULKUZGhaEeUp9hblKKE314+xGSchSEV
5OJicqe/RxM/4cC+Par5GqI9lGep1oVViiD4w24Tw1P6qtGFgngvkIsVm5oSEO51dZANz2MzzN5V
DifuqKmJVvbWm8r938ek/xDh0Ikj10eoAr9G8yU0lx8tSdlVaok8pEEpzuToWYBlDZDYoBkRrHo0
klwrHqcYNa+W8eZGZesBUk3YuZYUf5DNY5tue1vP7YgCVimq6eGe7XpuU+5OiWV+H/FPBXVNsVFf
V0xFBb/wkind9vXOvF3OJfCOU2yFKEJYXvZRxZknalpLKmn7zm4q+lv79Bpd6aAc+4on7HC3bwc/
cw1fsEqV5FNbieriX4i1H8xYdLAwSA0aANZs4/WQx7dGojW+hBnRMwZ3Gdka5VPoIGj+ju1ZtDER
y9rb8VOBUSHsRpedO8Vc2lTP+ALfrOXc/upBa/+NYv8Z0csaK9JDPZxs+zZptdFTAFltasSxZAQF
Z/IlWcbHUEIx4JMs91pTlAN1W3WPb3eirMkfi/dDloUMo/KlFgPxVxZD/XYDVsvd8la1zjc4C4eY
Lsj0cvaRP4e5NtmzUGFlexk45QabVcvdzaDnCXMJPdEiCZzxORb4YNnvbIFW/RHrKz/Mki6BYDJt
CTgMkMN/h7Z9qvojs2/F5J5cuAKJV8wgXzTtZWx59Yc2uuqOuVBDm88v0m1wb0M3G+vGH3noT/DM
f4bxMkNqWSpQBJ7F5JHHb49xwxUfQoeBK9jenrqar6+zDzOwZ5prA6Pr1+RfUR5eJue05O3DL+px
+DJet0Iw6eqOTt7TQ6xBnkqwSOLHoFjsR4S7hwP0lyrcBgX1OoOeH8yO+PfFFtvqJUr850nE0fNt
rY+Hs3Iu7aogIzWoeZt+SNwa/v4ZP+F1/vmQl9PA1FsP6bhluk5vFhmawnuWGOGtpmK5b99SlDAz
mSvigU11iEl9GZXk7SfQ+Z3bsXP8KJJrCsOte6A/8XFvvL+oFl+n0W+T8BIqPx6H7Fi3ymJyrQLr
5BnhMToR6fQPMfauVzetqJ+ek8cFfXWv6T7XOzrbpV+f3fvee/aK9I9SzBco57fxvJwFl2d+M047
xmPDk9v6GiiLruplPWPedHEZMxd3ehbwKFxKhuiNtILf1+unMgXoPItDAMyQkCj8d1NYsnSoFL3g
LfuE6BtlQavbktxCgsg3A+918W6jbWAgw3H46/0WSe3rk8sqmmkC4aFx2f37yZmFl8pVMnKSXoTD
VWobBAwOr01kLoFFkGps6ZRc3+uO6h+DLNWGf1228o9DEDBmYZ+p4rj27xDq7HwoD/UznxghFbBO
RcITZG0w5x0FhiwSKX/Yf/w426iw/b8PfFnt2nrUrZvJB9YDuPeJUNw2S0F9hpi3MkMjqlsu4Z+G
1qf3107762FfCmoHo3VUiqWcT0pkG5qxdnGprKeHC+yaamjAXLl2OdVbtH3s2OpS24FWQdT5R2HM
+ILD/rvuwAQ0zRLKqLqs6y+T/qwMvTgBmJ3IASBxCyPk8X1zBDKLB0ucBVVwgy3B1yIzQFgrNNjz
ywPNDsMt42b82NGMzCrKTCA20OJZUTOz4PDSOEArYLc5dovxMbrGuL3QY9woCdW1uOgh2VUhLNfZ
j/TxE1vy7SV83LxcjmSSYM29zm/pNjXWRbQ8esYRtM4xaq1Pa9iQavsM8hKME5WwhaE6+eZwC089
Siy11SkpMXUwO5UjjL6xqocUlPlSaqCBiKGM+P8GDij5mOQdK1+5BrCQL4MHTDmsamON27T9QEEC
xRwQ7cv42bh3RN1l90azMzqmNG4Oo/NCurgydzLM76VzqlCGWaZqh29kv263qPVeJtl4t9a88r1Z
1R+c7FTYYRWbQ9l20AJItpP73ik/ydk2APWX8wpewzHGKygRaiSFoxiu7i899Y1QZL8o2jZPm/NH
FwJg5LomtuBLDYpxa43tYHJC+zVWvdxwUDPV2TFwjTV3V8B6OnwWPZuPGh0nO/wSH7jPRMgQUHFL
7zVu71nntCmOHhzHThlXmNKQPkDcvfftzzJEJahPXlthYoKUK2u7nELTfKcIJegQkH/PYRFv28vJ
I7iE9XzZ0z+N+DZBFOJtH8uLLLDCowDkmANjvOzncHvbHCTax7ZwivH/Iey8lhtFu7Z9RFQJkXfJ
QSgne0cl2ZYIIgiEAkf/X/RsfPP329VTM+P2tG0ZEDzPWve6w4NOTvGe1FXSSZkWMddNrc377BEm
DJSBv76liWTz67kWrwgY7H5CnSVZOcOwaf45+qid5ijiFkDmqtVQajvMVFCOybW569x6d1kUVwJ8
UhrLY+uODQRWxPmQnHlxKOFKn1SoxZ33nuvtwnRaj3YS/J7xlzK99tZ4j5gNRXrnqR8SHhXsRGNq
LGbP+BGiJcJngN7L8ArFeXhPbEk36VzGeik1dcmS3hYETtJU+k/xfJjlyMFYwsYTbAqF8zUcI7+D
9aPg8TGyhIU8S/fNFEOkurEqaHP4ypWWzni+tUZRi0XhJgOdA4GeaMEhsS7s284zGscNduBX69GZ
F5bkPXvVKEzRBnA6R+lDIwr83AFWjMzm7eGvpnWDIkQiPWZoiMV59kkZrdkdMBAGISFq3ufuzhEd
S+YNsYbZIi6Eb3NovUJhnv1wICPilxjWk9lX4ghoXvbsfwi/cpfiRUN/fOEYsWvzefwFt4IL/Pk6
5p5yzr8OpzsRyPBIsagaTVpfXdDrU7WBaU/F4yOWwCBMvWdGHmmTwlVd9CP122tPqMcmuLy0rX0p
3Hp5J4x8LjFrZP7z9ahd4dzEbITQqvqc3h9sQAPlpFPkiS0tEdyYjfvw9g3kL/gOZBbnXOem6Ix9
mtq2RNFmHcZm4wlhs3gH3YM0HfO+zIP048Ws8OvNWrPJMVO5zOpPYSM55eI1z9bIMGMeXwTfDdLq
ww+2JIv+q9zXAZdzPL0da/SXc+xtlD255dfNY1NEI5/9hEm5NcZGYPfGm0s98Z60s4v1mLbRw1V7
++5l08ePdrFbv44vqNCnKMtH9o2ePEMELGHuINs55SvOnTttrmdWq4US5dzNeU64CG1wnQohR867
OY6SaHwfeGk45vwH3ZJa/38KhV+8MnpMukz9f0D/2+XyqFSiozaHn7fDvgTonTzM4rNY5FMJ2VGY
xdfFYfpmOjdESOWNif9OfgLpUT+fIziaSsDn94/rBwpMbwTJznvMWz+dsv6AqY8i3c1CeVGvn8uX
weoKECRx40avs+4XOn1+QT9dfz3ZBkCJP0oEDArmBJ8la8qEwPgPpTaF2XsqzhrZrievBx2CvH1F
OB+MPLjXw4uFSIaePrW94FfH3G8gfsbv2SGAO/WYqyhSYRsK0AXvCQ89XnPuBf42pafqPsiz2CnT
+XheR4JgFct+3cIf3zy9hJUoeqVuF2NWIs/yUJo8XO5G5N0gkLgSTNmkRGwSvpKVZLdnCEQweRzQ
+CJ+Ti9LaZLMxMFocFu7j8rXnHRiOCzfD59JgKJ41fQ1R4UpuNkenDi4037KFpivxPihsNXjq5oB
qCH55JtGUwkJ5raKi6Wi+dzDe8oY8auh6Ud9HiUzKb6ETfBeaDP9+PIvAVewbVnxpJF56Qevqdek
5Pad15N02peMb17+6ANJSFvinm5yvVrVojQt7RGuJ99Nb1cvOis3BXZks3hY8s1iEH8QWPjDRAhl
0Xsg41XxdskuHvaFEvr6kYeCAng8SxxCBQywzUXJcnm6dHbBkjB21bcnjB0DQp0vPHBlWYq9XcqB
tFQwvEn9+ZM0awYpYAYVsuySVQcwLn5/azhGkZY1T5byl55AUbAPpyR+xG/ZanRbGflyPtGR99ZT
/RUV2FsezI41u9lepVC8LF7F6qpFaRsUHFjuS087oStp3FGgzkt3DNqIBvBHYUe5gYfRVbZWs5Kf
Vhnp3x1608qGDxyoLrvE8+s9uewfCxae8Y57QdyUBOCsRKfYCb70JQYDfbS1brnVf2rnZ6CPzfvN
Al1Td8J8kHUzNMwWPfYL+Psy9n5ifoVfPS/Ge3p6Pa3nqX/6wpilSOjsamSnovluPfHuZtifpFb3
3U5u7uiEDeH2OQHsY8jEVnUrLdrderBouH1336R1P0yC1fF7Se1hpn8w7/CMwEC8u9Wfx7bxNsez
hDABeC3IVzTudSfxWyiO1lvxxGMS4ubw9Qo9/Yu19bkqsPf5xA16FI3Wtad93Fig75/5Pht7D6BK
DiO1XxCsoDTNMO5SjvpO+6jsQvGap6k9rWucntPKRlLYEBPuc/6c+Qgy7QF0HgO6vzddv0rc30vg
YfZEsjuRreLvHuetUI+NW9mxoi1IrEMwrwUNXkMiKt6LPzq+Jiwn4cFbS74e4BHIIKGKH1YbqHbr
GnHvIc8uIZSqgRL3IcVFMAqeiLgTP6VZ08LGq+0suKNd1Z06aP2HKyLfbv3/OIv/xRMGawQQ1JGs
yIY4/h1PEPVi9GjuFTDWOEHrDB1+cvik5hzbCkvfVGXz+9LDZ5yGSNcH704qINEVGRmhXbcTV4C5
jOgWN6XWvaxvE0uzkPwXx6vbuQ3rpiWjUP9og1eMKdCpRJ4+3mPUiaNHOTH+AxwZK8NA/rc3haBp
HQRzCLgc/fJV/hc8kqhtkvYHpdgkoJglLNECwz7Zyb120+bQlgOI/dPuBNcBOstO9lrqi3s8Ei1/
3zmPyXUO7f+TsrPmut8I426g5pX0VXvnuiS/3peCAltdoMcmeLlaYIQju5iTtOzico8hN3fwTMG9
y3pExSY7MiPwKUdx1KEEbwL4J/KZCQY7HBbbUWEdfBxMoPltqljY5Yv0B1uHM+MhVuk+4jrncTGk
SBD0nMFsfR5xBiMCbFCFG/HBlfFC6H3Jlvzc03gXgGWwunGf/hj5zd2BUrdRcAiJvqj1ITS2druB
BmIln3dGGy+nQvOVmwVifk4yQGbgXLjFEkfDYOyNb4A6rbHPkTx8tw9DzJJzizF/D4RF6mHwhDGx
gRuM7ifhHdMILt5ccRtbmOcJg+Bu1tF4w20MDhycuMMJDP6P4lwmyqJeCp5w45CqTTKr1gdGlaA1
dvIpzFk+5oWb4+lVrK/LZlFPB75xHYMzR4l3OCq27PYO4j5Lh/B4daS5DFe/Oh0WgLwULpssVpn7
ZAz1srh3nv+ZfvkHHhkYxxgli8SgVtV/IUH/ur9SmuK+kPBXbA80D0t1Uz4tiebJl2E18h43dn7k
OTosnprNhlWdG9azxKJzPTSu1thtad9it0Cb3lEuwixjaWKdm4se4+bxt4QfUyDiOMuMUXbvfXCD
NoNyPJgY/Yxpk0B/jJTv4r5o3Hr4aObodBfMv68JxtC8//4QkYLNv7o25OL8BjKgMhIvwoOT1G42
BBZlT/3zfltvzaoFc8RwCJt5rAGD5ES5Q27IDqSpU6x+J0X3mTE9jOzGT2WabP1up4p90BwFs5qB
UzJpOpe6RM5oJjMlULeUVxI2qdxNxP58p0ObSA8rm6qvR/0PfY+IUzEZoT/CqaKUx/iYe6qb0CZg
plRbNBC4ktd9ACZr6Lb0I25Gsl9yH1xOhWjdalv8aTbPExSnctNwPOAE9h16sebiZFBDiiIyFa4G
3QTLbEbzDxfqv66n9r8guEqaAJdSxdNRVtTfQDKhuT/Et55hfQbiYPcQiNqD9XhCt6poKzF1GTwo
nm49a4deGktg5uWAZxqjtYXmGJiXfbPLuMSeCdgBzLASpTq9O8VE90F5wDXx5RI8tJ+ye3PlZcnj
zF4q34I0g7jRUAU3G8wPY4nJZZmDDLE5uimGXWcmpMsG7L1asy44upOAXY8/x/9R/Yuo4v5wS43w
5hFZkxWDa8DX//XcXJ71Rb3po2qzdWsOnqH4vtzvbRFKArRs/o/uEzILX6nM06zzcE1Ab32Yv+DA
qEEyCxBbmNnXuv15TwUz+bhAXUDj6goHzPAdzXwAmAwe2xVBfXQTjgoKDBa5fdh64/aQsOxX69Ca
Nm+3dTA/vWm2LsPp4gZIGp9W+IlZyrrSgMoiI1gRj7jCfsEjVRMa1iCNO1hJ/A1feHbdd3D3tSCd
rYw5QYkjzdWtWnRbXwv4B/7o0z8jrdUS0kdRSayGpvEn39dWE59Rvz0c5t6B6rw6J9JsMgdgLGX+
C38raCYXXBDQbHrfAwdkL+15bAipdRhpz9Q4JvgY8TU8js/UP5VYXQyseJIUdjxPhYUyDeSHZwlY
x4TPnK2h4I6JFndoeqA6w1QHT2Poy0kGWwFbe5KlJcnZSkixt9Hb2w+hMgKEyBm5pthWD/oz7Lr8
1aqLYL1gcgX9bZDbxK7snBDPSDbc/SUjzT5AXCO6xPeZ0Tek9eXiuycsoqIJMqPIKmznsUV2jDyE
NG/F5rS0r720wpk2NMzr9wzyAn6lm2E+ugd2OwxcjQHNBcoIDj8vJIAD+w5ScR1gJjQbiHP2e1my
JXVuZxk+PIhB7vPyRXOIurD3nO6i2C20+TCK7Bi0c5XjEYP+Bd6SGGNF+3oyUJK4MpxVzA8DR7lM
p6AAo9deUB/AG4n25NYgai9o0ZYwR8yABSg4kfn65NEM+NnO4WdOxoHDlyIGRtbanRmMnjVzdnKx
BSZRHKuz2rke7GcG+UjCOH6vfcGmbSFnO5/IZpdBXTtYDVRe4NraRCoHn3xoKNSuJar/kRPbqCDt
lUKB6y225Da58YDO9SaJb6cxU27kLxQ6V5sdJbMH7qBxMX+wlSNT1pwlZAKNrdMge6j4uQJDAyy/
gssGO75ANAcCAFoURBi94UGQeJuPBry2O0NIgwY0BCAklAQzeu88R47MamyPMkyoXuJwXW9wNWja
TXrityljBmZfZme6E3AUQiEaj3yhIyIEMTO5vy7bX3k8sxnhxo+7CU0VyTXzPzhJ5nuZmykudNbF
ZaVe+Yflxa6tYkUp7C/oXq4WyQF4uEGWQGC0gDgYcYvj408SrLAETvAhzM2W7ukzllhXx8yGMa+0
bpiwY0bGbbQfOCNY7Gz3A/e02wzU2IEg+6POBagw7ppHK1bGVqeEo5vLdbfIxWBpsvcLe1W4kMKv
3FNddI5qe6uDjpnRlqCD8yL65Z5ii+v1soyCoPNmy5/DhEPqCWpFKUfvjuAMtgQ2UMuXeVkEa+pB
wUl1R8OgbInqCloaweHfv1QID5jKEs/OaApVqrOInQ2Kn2AWf7IeiMEWxoLzGWOugIQev1wBGXvE
FVlVtu/D6sC7AksjYL4JUCUKL2qKkBNLArEzIT7vE2gyyceJ9ZVbNQBENgkNFE0kbgYl/acbPcM4
PiGKWwYi4jcuM5O0gZRLKH0QzMiXWBItOSMFaBDXjCQCjSvUG+IQ8YwB8ODm6PC+1h8znqnLEn60
MhsSKtxm/bLR/bJgzUAmmK1iZHGvzZP0QKuHJg87RmB5bEocr4C42J+dcvBfao4fRVBioP0R9p9T
c3Jl2v+wdx3+/xRAbJ780e3lm33bM4zE1A1O/8F60Y+YP4n7w4XGESieJaSOm4OgkYAGvH1JYH2Y
0KQmptS4yTY5jwLhiM9SM/jZ8M5lqxvIQM/peA/YI3ApnbvjDPCrbh4VEmjs0QSfVbzwCM5moDey
p0oIvAeNEI6PS7fb4OY0zYN7g4ErS0NMNoBmLg/Bkuwdav9TgA6ixQEFV5n6bV+1NUDKzTaOqdf4
ElAluz8XqHBw+tjMK8ly0D0NvPMPkGpRId2gDTZ3ayXMabEFi0kKmB3PnouYMPJXC0nw/dA/aCbd
TR2f60+rm4/x4TAzw3ptHyPfIIfxurolR3DrL0BVSQxbzafAMAhDqbZ5Py86S9jc9gOJH2Akt8bc
KyDuhAneFiwkMVVcDnYxqDhg5eLuuLFWz2gFyGt9lOZHT837cpvM1yBMOU/OSwnV79y7bCCg3Tzp
YhLMvtTtlqwM+kk8dEXriiSL39EzSluLIyh1axiIc+OI72tryx3mNTDref3pdUqp05mTCUuWM7Wk
TTi9zD/yYKDQHAS3tSGgZc2p96onC2HE7vijcoWHSIPaDCG+h3j0XCFB9FNI/09ykUc8oiXxLoIr
xaRH5NZIsTClgL8BLgGIWqHhGuRg3brFdVhwekeyHkflGo6EuD5ecE5uTLLLc37D0x4yCYktCaeT
8jiZoCt7NdAtXiE4tLOTOWzn2JihxXpy3rzYhVfNZsjwHmxCkD7pERpF1kICEd57CPpnFhAyPYeA
KS20YG7j60ASPcFtwjNEyxW86QGwywTEhd0Lu7kgcuNUxle0XKtFtVPKScd6vOjQ/mgUJ4gF8aw5
U+edSgs0HIvdHac4JX+LBg3/EBL2jkc1aqxz6n77dBeLCxqyhR8eRuamdI6g6VDcyJBOzLMWLK77
yD4/PLLk7K3Ao2oK6/9yN/iDeEtV/l09/jZtvD+S9HVRAI8FH2GkxfM8pKnl3hzL3sG9NuU5HZ5S
rj3112XGxQT7ird/74ukP4ELI7CesWpIGjXsb2qATBfz/iLdqk0/Y+t7m2wlg5BxXeRmxkZ+N3cm
oj/u4m2PfMR6eRu2r/8StfzDxfq9Pfv3YfzGn3+/s4pmAuAJkiPcdiWiMtK9+LNfn651cLrPW/Nx
MGdaH10y68TOcRxZIKh0kj1ZucX004hm0i6bvaLUWRqZpRwitmMkIxJy0xubcrZGchQE3HYJGtTK
UUegkuaXsngLLvl52AgepxdsWyF9mXpq0o4nJqnRYTLkVKNMCt8ivooMKVelaXjT6mNTf4IlrUMh
VM4snvbVR3rC/XP/4X6ksLmk7vlMqXmYyogjLNYRwnFwRDOCRSWRJsUo5nD8+5vJkPoPLYkyRuxO
U6KK4u95Us/m1bVSeSk31RlcmWgU1TNah+nYOMQHYtvhjY3+9BYLN/vOABCPNsMknHSSzOmJjRlj
szuhW4vsblOtSYx+x+a4mupQjc/NJeq2MrUULo+3r7YYturu2K/rtUZemHm9goKpixQTW2Znbx57
qFp5OO7ji4ghd5gje8Erm+btBK6BSHz8OD9TgtYOkXb7bBTrbUQwl4WpLNkvcmXIKnhNRHlmVGgb
mFUbFBb9fTUuT5qxaJNV2bdmMz4lOaj7z52dvrarq2OQHoL086QVcZqEHf16eWrGNDvXdavYOMA9
FE+jNbQqZSfrk9yYGCoVlBJU9UQy3E61+tRVeluRINxaEgRZAmCmI9gGzHbFCzzd2kyMsfWsEK9k
WwMjXGp5fW0copvgP59Ek32lt0812Srsf5VdIRkmT9WAHKCJ1njDZCh3ABj+oT6vurGdtnYWpTza
eCWvBVKJdBsQ/ooujqLZk3I7Lxjwwbu4hgX3cuW/YtHJ1wZ9GDFKYbFgqLuXEwjJ0tgbfVV03tgG
7AWqOaTud+ewv8bjYQxrjh9mg+XD1WxpVudgWaOJFJYEJdpvz7AhOl9BAJnWOeUOVt0Fn4nwOh1h
14ArNJbkzUnZUS2MrhYptdQEYOtessy/72dAcpUB6Ed3akOMWNMBwmE8VRrWO8DueEmuGru5Tk3p
GBhAPDESd6ojbbsDv16tP9KP9674qKeJlx5xlGMeQP6Ue1dNFX7pT2rXhnWbpIh8/JppQhe95s/W
6mYVIwKO5+7k8qRb89vuj2XerxJYi0T2JE5dGVYlTS7GRiYv4w5EuXyRaf58EblbzqAv/GDx/ToZ
J8MtYo0CLjsRjREX3gNr6HU2w7zi3JSOBE6UwhSlzPt+T/HfDzWaeipIL1mpYPKnPH5S2xDCEQ5z
gj7QqTJihWAghk9keYhB6Vw+oHfcLKbQHeuEuhcVVyRvKGFHzYPRmnNrd0ynx7GAv/AbcWm5Zgvj
9JYy8Hluqbopn/ofBr7Ndnx6fSoIGOJ3a+lLfDJXDFTrH3kirXRLBmiCsgYSCw1Fd0DxFISVzacc
JT8P1nXNv2zVjTHBfV17OMKkxk4eUFh0bkikclfl7f84HKwR5P/581x+cCQNMw+32j72nQwFprqG
DUgH4NTdku7e4WEbBNuur+j/GfZkZsdgjOCL6+f9ZeYAtZRwrrFuaWSwUJt2K2ne79OdTFM/GKof
GIHQZF+sESPMibp/eOkbLozA3bZ/zZoEYR2sCl71bSZ3+6mYakeEiQkcm01wuyamEzJ+apZrTEZ5
KOmyj3wrocZvr85sMRuO7GkVMAOEZYkd/jXukL0n7jWmGZZ4xZuHmkfkWypfEt1cDl4PB8BkGFSK
ptr8B8VI/gNopvx7ef4NhOyVWysmSY/RygY+3bXDboc177VPl7SmnW5BbGDFpY2+TPsJbhYPLHWl
z9HNLw/O/UQxl8q28KZPtch1OcrOeC4uHv4TKB6c6GKNIWCjvP/igVOOw6ANmH11kL2/7zLSsBf/
vlcrJLrgO4vzg/SLvf4v3OuV5Nll/HoWG+ViGyvDVMi5uG0kfnOoQc46wfvxjE9EFxvlc2xDvVfJ
z7oiptWxongvial5WtXupjFyzn7+fmyAuX86OOToim6AZWMcxdf/dXCl0EiX9+hebJq16h02TMB/
2aI3/VS1EJhckyFOp0MZ9XX/Gva40np88V7oZ4a86Q+snZM0KZbv0qsIhPwSc/cBEUG1NTg4sCYu
4bu3tWO9yXfvB7uE04JmYdIvmGPkALndBlAnSue5aIImFmuXOqD/GE2FFSHx5ZopCPbLin1ZFtP7
/L569qawy/ZXSBmoz2q7XYBAM+gABxw8MLgnknkC1hNfFBvgdITR8nMPUcbTM1vavYia6L3yQz2z
bV+DfmZ8jaaXKWRWqNsE04wdTv9qVSEpDIDPP9mMKA9Dc0GxhZlKK8sN8sFAZlxa+PEfJhfm4ozs
sAtihJ/7XfyaNLpZ6VHzcfikp9VWY6fxMfZevk7vzWut7WBl9YxpIzhyCyN+/Bqj/bLs0yxtqeMZ
nbp1+iGwwQJudrahfMoAnmooP5xmRx8DVdq/bApMpJe9ZzjZrN5J02yLLxwtDA1cNZcOc+6fg6uv
GW9DUcsRExabWoPlnMC51mF44CChmE+wJWyp4kdUDQA9jtsA7OpEisXEokORlsnq7jPpn5Af2jOD
Xo1J5+AGrJ3887kUfaNlym5VbIzrFlpDGbUyJOirNRKpwSFUjTbSCSxAXau8oRpT/7hmhhkwWxeQ
haBjquzRwReWPQ4jazq/dEHjl4yGQMCKbWDWL4WFNoSv4M+9T3wkee+Z/K1Mwd5aGcB2AMEV5imz
95eYhZAJKHOWmWC9gltLZEzKZbrvbtM8lu1y2zJ5/qRGMhAM7K/bTnDFz46psGqJu/GR6LFt/9k9
zGthkw3BlgHwpZl5xq/UatoKHMoLlA6H2QPF7/fFk2JMFNnTO/h+/mPTvz34PVOUcPRfx9E6Wwjr
TKD7JwaXZVo4JxcLKhYj+W4uxnI+dF7ahBSZfEddq4qOgNPupN0VrAffdOU+Fvofcm+zrfRbxuCJ
y+79XglBf5/dKG30aen1j9l1kXwmspnx4mT7YMQTdhisX9wWVy6ZnRN/zZUiQI8w284ar2RbxrKK
w4rKbUGgTHV1xTHxlGb10SzVk7CG9VHiHH/d0Lj6Cmb1N+RNZr1IsZS5Wvf9fnS+TK8YwU+znkkd
6nZe+urXts6EC1pvvU188SOZGCvde010OEtu86DgTb4VXgajGt3ULzGJwlTQFMriV3F8kldp1XPl
pEUFBv29db0793Wy7qZFWK/vgJ/VKDBeEUSPN1U4ydEIuQ6M2rzD2M8yT5a9x8UHbYdePmR3RMB9
UgC/KT2xtelWCh38RwjSXYaCbwGnqgxSNJNd3MDduRpm+Q4vlwlE2Qa3sDHcfvM2Yvl1oC7G7zk1
HfQ5tuxl+aUww0ptItsC3lEsuyhsY+YFegE7od8I82rex4zr9NoWPm7+g7bI0r7KOVO9dx4qgI43
66o4rJnB62Jzc7DDvg+oeRgLIJa9LsSP+ocJTjIRVkw0LoVNQGd+KrAEg5XFVOT0eIX356Ig16VC
WgnT6/Cjffx9K5D+tNliHQiP11ANGWvD/38naCVJrVuxLzeyJy+UL2F2p6yS0P6oARl2eEE/rIHJ
/YDOY1hMqiwQmWrQdfpt9HKMOXpACApjxr9/PzD1D7Qx5d8H9lsVUN9TfXxQx+Wmx2rv6RHaRuft
l7jvyTgjMZTA+YdIDeAz//Uh2oJz0tx8UaBRGtStd5eny2NujYI1Dy6TIb8EnhiEjHRBngk2XvCZ
djKatrt3WSFG9BBBOtfpZQWVMoshBpwGTcrfz+nXjPj3muD/zmk8+g1G0FUtSR4vzgliGXaD7x9s
ku4+jvzeKxws9ISATsZFA+Y19nj5918uqn9qe5EEyuQE4kcl/aK1/GvTN7RrKxfqnQl2mAXCqrT7
SCcqQnV4nL02ep4PCxW7pafzpA1WfDIRPl8+EqtJya2nO7dpaXeQQbq4dnP/Gd/iw0dGTtdAZ4rY
JmWgf/8e9dPUKd3UyeOe3Nd1RzYBAUOBNk29nuT36/lGeFEdknVFlxJCU4paIqHenhxm69S9LnXI
bIzJGh5BlCYBb2fw/n6F9fRG5IMGgTFSufEkvEZTX0b/rFotSRot0wnR136ZQ+HjFmbTgVrgJhNp
diT5xr061e45wSP5biKgt2rwQg2fULi8+GOO/MR7InO5xlksL7CGDRiwMasAXRmHN54BgR4/kOYI
8fbwZPwr0XH0xMHtpMN2//vbJP+BlkPx+3/v0m8P5OUl5fcu6crNjQIX0AEHSYLV0gXSZmZ+LXb8
2ayC5XyiHSPyrHZua8OToUAKcyPgSTTLeBhHFtGQ6IGvrhQaix4UG4ibeAVUYlA/k1AK/n7YqvTL
B/r3mxspiKoboxHCkNFv4JRsaPnloRbVJoOAQ06Jf1nAv1dDJSpnV5aVKrpOrlDLhSV/fYuTFUXB
0+vIc6ymDXa8xfQdt8g2+4mwL5bCl6xbxhck2QeT4W3LjnbuvxTE2v18PJXpmFbPnRpjlLs18ARP
PGVeRM3kEg2JKDBA6byh9Ex10iUEn445rJnzlbC0Oq7pzXsF6fQZ5tt0evAuy8eEWsm7nY2VvICg
q5Fdo8aPL0bJr690m3Mgq3ybQfFZ8WH4nJ0m3+Zbg/SibYXOeZHCSlsRfaPhLsTnDLxWxXn4mKTm
eCHO5M/RIsHkjPnVAcJVxwTyHT7s1mncX3fepIi6KHPqOAnuwTMcTYtI4KSu6KdHRGRIgUR8a7HK
ZyPCQTLv6V8diIoeXESH/cxPie+7owYDMHIMmPRsM+inFdg8lQ81dH2LMu99ShbkHvHzV6JfsrhY
jf0yfhNtWno8j54aIX22+8nBu1pqRKnGRKHAkjQLnr7so2T23/7LrecjX/i+OalPOcZTiiQc5r0W
VWFJYDzJjv54Y6CMb9wXWSia33nZ/MJaAnwwhVcZN+vCz6Pcz/00yocjXxKjNM2Jss0pcZDuhga/
Qw+LsJk1E/Tz/t0XI6ixAdZ5nuYVSDuG0WXut1CfWq+ZVCGeJwF8TiJq1Li27xNamjCPMlunKQAn
8w+TKj6Ewp63mdsy9YlCi0gHfMd9BDs0KnwlUiBhVXQm8e2n31WbF3SRyk5ZbeaHyXVHGbrKJ+0+
2eqrbFofX1tYStPyiOJkm03JoZqNZzpxfdJUX1/i6648jefG25bn9aneadPmVGxYIF+7vrdfp9tP
uhBP1xn/rVhLsfaMSGTcJJDuN7eQfiemarqFDWhXKL/QHEIxhmA87+Gwdcvho7otfORO65Tr8lqL
k6s0qJ9I+xm+TYuecbeQJrgb8SPDj6bRa13O63X2/d7Wa+jXUKW3+rlalnP9nC+bNSKa51Y9vwn0
hIdLqifO08fumM1vx/F5fE55GG/L5zRnWDvtppeIQM91Q9RLNdX2PfT19ZMhR2q2x5yXZCotD9YS
+md1vhyL7eicrfniaFjNAEX4U/oqSU1/EEXajPnA2L9kJjaMVqsjH5SB7NBtEbYo+/qBs5H2xTwa
xsqRv6qO/FV1rI58T3U0voBXlf1zm32DBc3VM6XLAHTUwymhS9pKSFz2Csg3WbeFrekBL3E7Im54
/nMluq2y5yCUr9EZ0PZ21Pb8hLZXAG/y4EaWTYWFzvzzkRB8xI8aX/x2ZQ/Lm1fjUz7+OmBlD4da
1zHrKNfy+bktlsnHdd5uOUhpn81l5o9yeNtyGtUWx4dlu02PLCGvPbyU7vzaS7LDdRkjqUBtfeQD
tSvMq3z4lH8hsPBlvvefr0jD9eDT4UcK559vKbb8yUoJgTE/QonhoqI8wOzz2IZtJEQaK5seGjNY
Q/HYKWcgruGN5QaeIxZKbajMiq2wiu2bo3pDJVhMXxNlr4ZMD9a8/3v4769g7I3DNmZ7D/oJAVAT
AO/wEI9DNZR8EUaPNEuChMpCHmB05zoRZ+VkCCG94+jwcBG+sPwSabUiq9XTY8Jh+UV1MEbhNVhd
UnsE44XgXqgux6iNcswRhAAHD0q9K+FOL/8VDZbMqErdOD/qsTQrzsN5cR0yiLbca8gBdKLI3h6g
WuV3YWbht32I2ZDADJqJCE337SkzAXptNaWfdZD52FdMNktbnLwQtysAxUAKe8i8SMIOwcFGYxAN
yXy3uI2VXT2DqrUgUot862p6XZNv5Gbf2r5c81Yr+9twRw9356UHu+WOIptWcLQvbhLty/jiNn+f
ta8nfyPtY2mfEHINBW5fHHnrC0JsSaYr2FYqTgu1+6c40z/lhbFqzxnHzo3BhqZALX6GMvvEE6Ni
dtQ1K7Bbztspo2/E3awBPQumEtUu44o13FGvXjFJWQ9BXPpieAu1qMXvVl5U0yoUJ4fQYGMuJ8Oi
q81ItB0uu88W5KXL2Su4Q2YW96ziM4UI3Ov6ff4VSjbl8gfy8u4W/ghhgEHjoC+0PetnPNqW8+v8
tsz924IItLkyycPDfJCtVXGzKohFS0EgWNZyImOfXj95x537iG6kmhO+O71HjxN4S33HC6zZpUGK
vL/2i8n1iMTxhrVwOcV0ZmLEr8UoeM/LyAPZU5bMletdA1j6cfhAJ3FdXVftDzzTlYovCtFPuy4m
G3l2nWfz0VaKXqd00UfwEtpNH3VeseHLfsUx6x/J6v9R9h7LjXPrmua91LgRQcJjUBOR8J5W0gQh
C0OCIAA68Or7WerJqYyKvaMjzsmd+adSAoGFz77mmE4dfrn3+J0IbM/DHk+zI89dhNJbRukQXrIy
/JPIeEa3zZjcP86bw0oFHPzAKMkZfCR4nBOQq7st0JIqZMEiaFeP6BH1qyIY+B5n7pH+ywn67Xdg
bZid4/h83hT47Sqe+OKb30Kh7Hj3ylW1YXjVYrY2pAde4zEZkwMe5E9wIX04yy3ufZk2dOANQkfz
iNc8nXanDU1OOIstR3pFB+jhT3GPpbIRopy9Q9zYhmWDe674nB2L5ojPHtx35Ur7apMGNDSIae9G
uaTvuoCJuPeMkPwJxYHqcn5lX+OQE7yBW9El1qsZlOEtmnZ8guxOmj6vSx77k+dav/dxF59T0Xk9
9/P9Y29B4bsidWOENxJ5HRpk4NtaeCBr3gDOCzIflz6CwwiHTU/OYcKzegrDBia+93oxbLpE5eYR
dTn/u+qbe7oZ0P9OENGMTjxhRoUXMkL1NianTCYgz3Yt/+Qk/kn78Zd0juKmTthdz1/V1ta+yEjV
5v4LdK3bKULbn5ea1UpGtH8wY+fBvuLSRxBGuxstmY9uB3WLwTS/tjsMiglDPQ7xvMro/6CL8wq3
jYSH7CClIIbX0+L5ddg9vv6eDk99/C3eH6+89sATJ5vfYc4tKse/UrLeYbxnrKlBKRyf6elVjaXw
r4DUiXsXzK/NvP3od6K4YljJgaQ4yLWQTdePKCtGvFkEY381j+pwSk5ptzV4Bai8j+su+P+qgunj
xLO7bg/xIzQIbU9f5QYfv49Zu9J/LZhC3AMCCxtRbuL00a3a1V/1wC/X54IseuWQzfg3Zdi8MXdb
kYYzkYqvIvOdN634D9QaU4KgPiUO15PcqG/+rqPOhZP0KT28Nzz5+WHRB7d1H/TBGSsiQQ7L0XX6
OacGgyLxVyxTonGFn2VSW9QojFUypV2M4nBsGgUmLkD7J0NpEX74Mdg4tV6XS6sa3/HLnvFqs6Y1
gZZKgChB227pRWA47E9rdAyeewBDDKoiVkD5KeizWVRn0nsdabHxrqZMJ41p0XyUmZ7qm0N0C0yM
dS+BvC5gbfROnV1+tdiMgN/VMTYAYITmAB/biGwSyf48sRIiSFj6VqzEqo+sUgq9NrjDCSvejlg6
GljVWonCBTyD62vhKavSR2mC1SOTwkAJev+wYQ1pVyG82RyDaAwCTQc0zEeVVIkuPArhA0rZMde9
q09hmqrp/cuIL0HB5XbR9fXp1j5m1H6Bw7Ni15vCY0kUbBscp6X8EE1cCtoq4ge6+pofnh74vRTg
aGsbOAQPLCtfy8hMsR1m5teJwSg+7Jhc+XdfC6T4nsm+7Ff07FcYCPTruzKz8uH3uCvW6pdwWsaC
2sWWNcPVGrITvUduOlJ+/p2lXP+esB/On1CTpW3pg9/JjADigNNFc6aPuMLYaz08JQOmNqM/BHxG
+7FrICA84yve0rfk6NXZnc9nxUykIpkC0zuv7v45Kb+NvI7mqyfskxEtgnr5/W0sT3HvXDdMBBLl
t91cPg6ZFBSvh42Rz75O3tmT8mdwC2aZmY3bh6fZcnp1hJY1qruvssNAPIbWFB9R2UIVyS/B6SNU
6U5+FWPBqlF83D+x2KU775iUDQEgKwcixRGgzuDCDGsWsEE9TM8jeTWQSauoDxk9QXNN4byZSxD+
hxu2pbeP4ro4Pqgyl/yGdbViLljaqhAlMaekClzJw3L4qB5L9F2OJ/QnlmdYKoSt1bxdtptOXs5R
qrovoQ9ciVswJE72WNm3ZzqDeA8di1K7El9jjrZkJU9jWVd2Wy0Vvp5qcljOqTA/SlSmMTc2FkcQ
13TH6cl4KTzpnU1BXGwY12LCfIDLnKvlUkJM7rjEP6dHChVb8nT+/szn71P6TK5vWIUnNxYFGXf2
21qxLCABeeV7nUvJ6ROr9u3wKa2MVfFdb4EyQH+R3ypqtGs8izHW9S/0PIYnfi/yAWMoIhGF2T3W
otZrg+dnkalZyRD77bEffyw8Hsf4tIaa4Bziy2ezpodEn0dLim8942XFjTVUAG/O/CO08ll2pG9j
W0g2TIoN/wNzkHO/7WPx0yzn8qmtDtvzuo35O/Wt3ooiZX/Zj+py+GTL8tyfMKZHuD3ttx3Cx3dC
48WnqFPzcnXHJ/WUTj9dXr4rCEQQD62QGfg7Jz9gFVNsziJKFW+DIFXcPiuExPc37+YhtOIXkboU
zl961v708TzstpeQcidUs8MP65X5nq1P/XNnxQ22RxBKWcy/daCS+VIcG+GZ5mUk/sk5LJkmFdx/
FeQpuXABMi/HQjFudnilrtS1nAICYOmhxXi9h3OvWsvix6/L6MhSS0/RfyReMK1kvzDPn2BbrYR6
rYyAO6przZ4Typ5uERWovpcYj+ocfBYLYEPheqZ9xLvNeOruHVLdASUQQ9GvNxBmSUIFzfgz1IkR
MpQ4FjGx0NSoksKbJ3WM+SsvJkuMSCYyAl4IcKyFZVRGjxAgP7Hz+NH7faSvD0KqDG6DytZNjFcj
HWzmFW60+OsW6AGHd462o8rlIGuWl/4cRSQN/TgQzeG0ZxYaDklBrLsTaS0XRCL4ABgZ8f3LTJXA
Pu4U7gEhGd8OM6JBwOD2aJ8IcOqSoAvIFSo5UYJSFVqWFct+Hx8CM0OHIESbIjczM0K6G5+YKlcY
ouDd6zP6cSWnZko9RVN0j8pv6Ou/rAzz205c4sHvlkD1Ruof8A28tNCXd/IrrMnzDgKIFdfMWWv3
Emp0AowiclCDeNqW5J3sxYgfAZ/AxTLXNyPUeMFXyk7HsJkJEO7lfXT3FZv+J0a5lAc2DwCxMunp
NiLlPRb7H0SbSBHyuo4ufCcuhn9vYFPKEpuPjYYCgkS4WC6apUx+09Pqo42uEYtCv0nmeRuRYuYo
TbB58c97XvTgsC1joSwGCiSYpdDRvWMCE0pNlVyL1c0xZIQCNrimJKRA8J58D653rXrXSP7S+V70
emnhzdI66l4R89xJ7+baXJOqi3WxrsU+EU2HY8hCMZ2l2rsZlZH0rvEsjvuSX5u9scLecjGyxT1n
B0xspaRlxFSTtNHm4JYhakiNjBMbCqpKQCr1yvgUHjjBgFkcMgn+zXqkQaxrQvQv3Id7c0XyNTgo
U8ZX++1Gcc2U2+ioX8VaybnmYq2nR/JzHXGZqfReXBAOVNPKJKo+YJItIYTJqbVVYoP/P4bNvo7N
DJMbF766EmGoHJfv1E1MhHtCGyO0gC2y0I9kTXzyzA0bXGyGO3/60nk/T7/cznyWnkIW2J1EM4u6
hPgTn9/0J7yJiOPx/VWjMLG2ZdS/KrmcGkR28ZxI1/5zNcO0WPRL4888vLt1cFtorsYpP9htUCzn
3LFueQ0vmBnACYX3qPHSnsmvDxub42SgexPfqfSN+OSJsoM6N+oj8QZZRJ0ugtkXDFwFd0dNL78G
F2y980Ynj722KqIZZ86Ir68tJ6/EqfkQjJzjMieih8ryxstmZuKHPJiB4qDBW8DXYZBmJEwW6D1L
905FQAljX33wRNDQ+PSIkXhyeqDSALSIu3NA/PAnDOZhPmKOeXYbjHl0R8d+WXGN1SGeuwjhOkou
QdltQjZgVDw1VyOtRBSeeJ56aiGJqBD+Zj426QHaIHvCILZkB2yfbna02O8xRqU24lN5HPwP8G+u
4jYrKoNcX49c+yzt+JRnxpI6b6mCXojmioqtCsR72iSzr0NUR49cPEZqxFhLRHsrPgohl9ss+3fe
hXJDWp9etbzaHcNzyLMVr7Yo+3D+MzJcpYUy9IoyzrHYCNDa6EGJVb14aM3KCpqVir8kXxBclwQp
f/BO7EpYyDvnGBEJYmuTTyHwmdUZ2YF5zt0ncpTBwzvRHq2Q0Alx4lhaLhJ8kRTP2OX3bLFHWGty
eIpZfad1imRV1Ptt1jmzfbku1wfCNli6HcUbxFqF74Efkm86XXqJu1TjIR1DBgeewtYHtW1+nO7X
EYrXMVMslL3QTlz2KSti77iSWBc9dhWaj/rrNTK/eNHyVl5Wq/MHdWJqvJnJccvY8aWkFj17OgV9
G1HVoKXEwBf9Pmw2WSN7RqLxuJT8zH+uuf16hGSNS68aIhwj7osB++7g8zb7BveCwpCQrtmHrepz
uQm4kMhci6qXVyDkVfAap+PMtMwU1CUEJl/FJXwEsKLRHzxCkBHMxNu/JeZzdeaVFgVKxzkHj5ve
woGYeKYYVaAAy1nhDGLQYyNbk6ukNlPU1PF9L7Mxw/XNZiTm/ty8wscMlj+yY2TMVsJ4ETxiLSmD
J+kUCLtL92fTzcAvZp3hPrnrVP041J+E+wpGbQ/MYx7Cr2p5IklehA4kkLwabgxWLPHAD+q3qOU4
f0qu8ZW1gTCPr7ySxRRD9FTzjTfglRT8CFSRHkSpXwi/dhIEJ3EFqj3ubZXN7tym3cFTVMexefLQ
cCbNS6Hmt0tSCWvDKer4mdfwuodL7uhcV7WfIYUibNFZbORstryHC1wwk/j5h6xBju7BkR2jGXQo
KTFWmlvlCKWkVx5QwUtME2TP0jOf/bLnIFAQAFDMZJgEIPyJYko2uT0nUXNL/qbx9PAY30PQpQGF
PZkA3HxIqxfLYcNapbJ501BBYE3ho+VDa3SyTecR3zkGpVtyXlX/EOFRT4iY6C3YkMF/y9ufGvLr
dx9d/Z4FD4dyc9mX2+PegNJlcOIJbgjrMifVSWg6N9DMSE12nV69K5zXyRlcJFB8+U0DeqlvlERL
FOKSCSeJLaFgggoXSwTh7ySzkRdTY4tfOAY4l4MIvzbjGfrMC8vwkbLNYJ9ocWCovxYIxPt7ekK4
p1wNtBfUQ8KZew/Fl3fOObGCU/D8GX0hFu5B2wzFpPSCqAGFNKntzAuE2ANnnM6V313ih03K2HQk
ANHRPuLK0x0zPNlWMKZy+FRfWvYodTyE+McGLf0Q1TUBDqjN8hlw3Dm9Bpi+wuFSc9U52XPaq4Eu
VV0eE06dc1sJmyCo7k6bnuMpPG+vYZG0sMmvrMDqFDx0ftyieg/67EaZU61g8IhCS10PBEs0T5DJ
kvhwXSojYTF8Dh5c+X2dHn8OHBeQvlm9PXk8qHS2x+vZ1kmA908xkZVD0p470FKjOvxxZF1EO3SN
5mizXF+pnIPHJ67ZTGmetPzAAGk1dygLxwZI1iY5MmnW/WY3UqYKvRg069PRoXMKeI2jDEl/2Slo
yBF3XnGcXDUbl61TryX23I3b2GooE93O295RAjNtPJV4xBqc5+Xd4pECT/eMDO71iqUiGZjKi+b5
xBDBTPV09lUSpg7EiyEkMjtV+Aw6/7ij7iHYUFuEDCi8A8mpYeJxi3nzeQuqpN1coyqhiScdVqmM
oGidHsgvhCHS5ykGmJ2LP1mMMiBMeSOrtQjE7BKllOXJP/KApuiAosIxOiSNP8/K9AjZ5Mq2U9D/
a1oIVDNyjZW+lkMWD+74plN+hCV7wAvdUcGIgFyJAbnEDhMfuhQEPQdUh9N8DfpQ8fu96iErw4z0
b/8ZIzfgTGGTDy4JaNN4N5f0RKPS855QwAMXoBtYXl9wa8KRkc7hSCK+LUDfEc/aFMgRm3QM7uMm
n8H9tc54GguYkL6C6e9LkY4/rPhcEjvbGaATjX1GucIAgzNOy0DoEacL4+1ly4SA4QGhFVywjygF
KbnDkltPZDYkhQsGI9Bx2iqTG9JEsDMxpcInnaW14jAkBgLzmXIv/YF9Bn/rSWxvi+AGPGaICZPs
kIWHfOM/4OveUvyCCPqXSGFD3EN2nrgrMw8ABnXPRXQCnuyy/SDZ/cSQWcE+2GhNgdFggfP3qxkP
aDRcubUsrREGyiQfZ6GJb3X3BDN6Dru5cjuvItSYDnCJVChpPG0ITj43n14IsD4KhVNwYpnEQg7U
zcEBHujyN44en3xtaSZPR1uygYCRKBNjLL/alAydWTj5RQIuhtzf2sry6h4CA5SP7B63lXv2m43I
VwaADB2t5JFluuxpmZyf/DGcO5oD5Do8oVYxej1OYzcW51f3BoeeB8HPxR8wuSwasg+LK//C7VDR
F7/bFZ9YcQBvLligAAXhBOL4SeZ05GBObmCVhT5ZFRy3rK7pB/jVnmgfW+TCwQ+mqAzEVVQmZ7/n
ATV+hVaG7Br+Kap86NnhfQ87Nhl89NgQ6GVZy/DbO6WMNFwJjm7U7rTlLOzXcii9HdnXSXwGk6W3
wWKsYj3OEdsTPt4Uv0xY/8zYDbFjXZQrsaXR3ixvyoXIVRVr6zsX3HmSV+RTQJLN+7APGQPRfLap
6sw85U2KZglIAcifd89EPUrPm8jYiId6Xl45K+Wax788kWp7NOUU38i6fRObYDvD+mvGu05e5j/D
PAOuYAIsapeXuEfBbeZ2Nn4D8TGerea+FXWfVmZk84wXfI2QmZjURWVGpxJU3uQPhDkVmAI1RFgx
PLsxARyCu093tecCYEBUAYFuo6cYC03RKek2BsFFRrhGJnCNmwPL+ePKoHOXHQDkKxB9PVGK3BxA
l3iR6UWkeBQxX8qLr2pVZpeP2XWhf1UJFQTFfQdn3AqOq96BCsTvz/GwpYtb1ylLr2QCfmE6nEvK
YJV6s8+u/hTNd6ZzSZrgGj4XNd16SwvwFH0aLbdFj3tIvQlEEjK0oCkovylTKYjpAK3YAHJ79lIU
XnYDw+ASOZiGPx1QSxYOYO1PtWbpFAic+988ltKQSQOzZ91nYsN05gGiTUouns7nujA1vYRCD4K0
7iwIw1jGkFgHIU4H3DYffoh8cXNYVvn5p0xNRHGI2OmFv58+kSGw3kCiMIoYfJWVDqiOZREcOfIm
O1koxkvIpr0HxGRZ4tSnu5x/zuIzkzgqeqIn3ae5arbo3YmifvbJscjBloAUVQARGqQMjRuLcrJ7
i3nEMYBn+2+KsBD2twRamKDBSmdYoxN4O4T4cU6BbVaKAtbmsFBkYYXCXPWIFLmx4KGCdkFcEdK4
uqQdpxzFfi840oyj4+AP2MQeFyLmAF+Zwnp9wdJb9PaQinzuEGBGWhiIvdaioA/lGIUTKYCFJMqV
CHO1FGzFUnjDUsm8wDqnCOHoMEIhJk6YQrX+EQjOjFQzvbwVaNDAFqV90R2G545A2vAJwiZtUmab
HkJJXKl447AWFN0lj0kGy3Pn3IJF41ux/UZeHdQcHWtJtuPYoeBDJ8ghPMfFyiBskNds1rsL2FgZ
vBRffy2AFsEGaklc+rLIRgY0JE4hbMI34G1h9iZq+wc6Rt1y5LZpVPlWzg+ijGmJ1DpidvwreBIK
Zwm5Fyq9mkEQNz/uPPJD7xkRk2wCdr8EbocKtthKXBHsEQqJZyQWzryULX0u8mcek+wq0LIja090
OKCjykBERb0O2wlKKaKUpMZDOoYIkMc9tKwmv4fyX9Iq05bShW6DXq5N4T/FyGvLBga4hCZwf4yd
sBXg1uInccHaTsLbN2xAI9PXoYLULirkQGmEgVeAS9QSmL58Vp3CracRPzkqXcXIOuURoBi7oekG
9MNyk6ap4V2mlWO4XHuti5axPfcKOqZmWcYd8QkhSN55NeGR+OcdIu8+K46go5gYI3ZG9DPHXc1P
6lI0PNIbZcRbkxdIfQ3UvXDb9wU13Ykw0YQqAeTER+aOkqfl5YN8fNpa2RAfNq1PL8cmg4rHq+n/
282Z48rmB70W6nV0G2l9CJAmSfb4V/z2TC0kpw01MI3EcxQqgcnG3b5jN8+O2FkOlAXz1zKZfjXn
sQQxweZgw39cXH2Exdg8SA5lIaNgjUMtg5BABco/bkkxoDl4prFGwhL40CIfA9EQ0UGvzFWRYDxK
XkAtPAapERYcr5nLfnM9kLb1hMNmcwh4hKDQbPGwvkXhozvgMakJj8EjrlMqrIhsHYDmQ48LB/sc
OdACgpuZSI4RAdrmtUWqixT+RLCA9GcPkTgscnAkuVgkQfEpC0bsgMiBkp4SZG5o/YD10ueXaQdq
DpwyYRutplUBdAQEyJp749FrkLlSc1XScxpr4CfMJ6ZQsRtylU40OCZ3XkllAbdYPDOVMvpm35hH
0kAHpGVSHqWO07KssoIqRNiK2TzBl28DFINCALcToLy4bhISr3tIWRogzQf5nzcgurgmo9x42mtM
mBFJPW3L9ennRAY9I1bGpcMJwqPkkABa8C2fnxVUgQTGrqZCgJ26uoBK0TyA80n9ATBdyXrKWonL
UkQZ7czCK3WW6tYJaybiEzWXbQJzbUfUEAAqUUOi4fiM2OtST9VMBroAv1iiRssI2UDAmAwWAGX3
xoRdvzuwVwab4AMe/qyyU1YAjlAiUVRivmw5V4anc/5Q0vPR/9mF+ME1y/T5K/AGxCV3kF2RyZLW
LMvb3d/O3FpL6/7XPC/6X/RpH1/AL/PuV82V9PZlrcWfjbX5LucmaMwqYvW9rqIxeKRIsITTqgvn
/jPrwyrCo2cNPqrdTcRkPR490bER6o4BSrLjnvIn097Efek+K+ZPZ6a1c7/0EE4GRshF50fmvDU1
LI/TwzYVcGUNSp+3o0Tb4M67OYUVTxxJ2pBM84eaZtyRTpwAPTHoWe7w+UoM0nk/KQHGUOGZDVGz
OSNcdtkhekf5YFLzn7YmpMgHpZ++unOSrezi8g7lHdbvWnZwGGGFUnb9NLImnlyQjTi3Sgh6ixLv
8XpI5ODwUSdSKmCsN18DytMCcjfd44bC8m8sRqYizD35UDVobjic6I6JmhJK1rKgeOpgNEq855TM
rsR7Ja4CUiyCeJpQpn4tPezqBH6T4eBIyD7ZFKqgrpDJRutHuP3iGEMdQHrgUxiU1zSVnPE7ekMU
2G7hVwu6iR8pq+hnBgZICIUtT1uE9VBhoOVDOXuBx9y6cnaNW9j1Xrc7inIdzAxIrcV1AaeXHMlY
nYlt7eBXHKE9jdTgBGPRejH9GrXrIqvdTzRBAJ6p9AZP5xZdyPFlysNhdigBEsPLnYl0lY40NRaI
9CPgNPDPtoES55miduYNjkq4EwCxAUBbw02waIEm10h1V3aVtQGATZwVSoyV6GusZY47F/fx6ikp
mjmu8M5h4B6q4GHrFd2TPfL0WeWIpPu3FDjmUiZl989SjDyptRsiZe8BMgClPaeUN1543+SkAo8M
QIjcqHvMMHMrs7JenNVMTCuYWsA7SaSopdgXkpGX4JEzlQABbvpilCAxubkwhDq+MBMk+fA7Rif4
sYTl62U7uDdKX2gnHGK3dxD7YiolDoJKqGSk61Ml/LXbZVrlk8ce2xMH/49FTC/G77mrJYcdz5x1
QxCi8g0kv0SY+M7hEG2qQaHIEfMgUnGgxHvVMq6av54A/FXZwLGgkOSCUUpcctjsmc1G0BYAv5mn
X14YGG/v3LdzLgr/cy6Hatgz1KVC3OqezviYBCumMQtMLYODqyC4O1uCSrYNVu8X2+IR1SnjNsYN
Z1Kx6GynUGOWL+pDyb+g9AGH2Dsg0XVeWjBW+PjHl1P0AIINEgoxsgrwv26TrvnyaV+mRWJSbB1J
bZ2nkqQLUgnaynH5VSTSt5n0nxpJBR6SkemJROlLDiT/dgxUSHDsEGk3t5QM4PJhezCHAPGNTuEY
zhhikhnemFFQN/3KMdBsD9oTar2obG8oB9iEMdKwuVh8Oz3sxuaf0JucCaV8XkFqIzjhiDf4NJ9c
Lpdw2cIgDUrurZRpDY8ERjDCLBQ0DGpZ+9vEYWMp7L6egr5DQmTriKTWnCEHQ39GifBo0OlfIZ2P
lCN0SFCYFxqIFilMBBeJBPDSFphaw1SbU+5LYU1cE38rU2tzqqG011h16fF2HjQfMNrJ7ufYtPX8
QlFPx4aHkcaIhtWMP1BTnpDmK1N1NXOPvAYXx8BInB7f1bw+1gPQp98KNUvlEuY5TY/XKuooOsSI
ot9bbEwnn4efmNQSdwqPwVWZEvN30PU9tuWYXp5ccwHcMQBzbh8+NXxbnnawWKy3i+0lrnIx/GBd
5B1T7MgZp2gciCaHrie9MdGjFaJszksiHD0MueSwFDf/yvP6q4tIEae4EF0xOR4toK3ESpvCb0lb
mlGxAYsQ6wnD5UpoFCe+V0GjYNrakhnTAkHzkIaMyDqGtcMpt89b/os3I4c8MpQ4Y4Rg04ZBc8Oj
OfHdGwZQjJnd69+/kinYaaYZpeiOxa8SYmdzJk/DAjVAn5JeDE+IyshpJvxctrwNU1+FzoNBBTFb
bLqFzAZ0aQ47LV+xIiQxuRdEGNS2CVCiMYET5/SkQN4MmyTLPz+yhmqYnKrBaBt8ZAvYikEEIfR7
2tqILBpbATZi2BxcP4uVzlIJrQImhnPerHI3BjA1fkT7I/E8J3Z+D2a3MhjPM/l4ZGCBEpi+gt0o
BkaspqzMpKmRCTuoFbLhl1mcP8PW7cS2jbt4Z4Mih2d6vSMWoETukcJ1ChknZkC2OZZc9YdBlD+/
GsCR519MYl6lsAubn34/z1AnoyBjIfafyTBQqP8v/Or/KUb7D7+6eZbz6mqp7baI++fi5sBXufIi
CQA4YGWyjPLVo9mFalAk7u7RhRn5K6OBvbh8s3DxARg+v0AMYj5YHG3UXpAlGJlgoZsXH3353Yoe
EPyBiaAIvmKpKVZuBXBJ8NjwND/gPNsgYOf2bA0049jbyl5H5mFYaLQaALro+0ZBoK6+DNRTu0X5
c4IoayHEtZzYX9Chzxe3cXGAM1MFqOde6KgrWKTGk63XHNIzwB2NCIR8RQphAee1b7EalvmNL5Pr
Ce3ka2oVjM0fLx3iBctTZKIeNd9w9Xb7fvgRu8pLoBgL6aPhmW8QNOm0hWQtjBFojcaubCK0Wst5
sYCwbDr9PJzdPEjEc/yiuAjNvbAzsmESMNpD2ghxiBqbDaRpXpA7qJ4O4r9MJlBQDh5ZlY17TFPC
cnuiAoCmg0Iw3h6ffFx8gvofVrVL/VcPGHW8NY42Ljr34j1f5YXmIH9MD8bODWhfvjEWmP7NUtaf
Ee5eoyKoz9XVwf0RKolrhDrYXETbYCF/nNd6cLDRcW/YYrcM/aerYE8DF/mUScdoOLJ+CWBaMo5V
twa1Koo7aDW6B/cWKOBNZooN4VqqnKlZKt3SWs2yR3C44h37MiI9yz+AJlIuqlc0gMmgYJ6RoEIW
WN1wl+4fNAYdREnz90G1MNhDCC79vY7vb2CO6WGo4367dxVPDr0BdYd2vlfMlzQkQF4SBtS4zo4L
BQwNuq8Z1Ov5Slshp1WgAsGRgIqnwuL1HlC4XnWEXz7BoYCL3LEYd+Y7yH1Xn6r3w3Cl5e3twux7
eKVh/2Ip1y5KOBRxAy7aXD7Yl6qfh+8ZQs3XxQyxH6eVX8oj9Hv7oS9bcv9lAdjjCrmWRVa1qpWF
hv0ULhtrdrbYDOKjkc5d60OFyFAvZxvVmV5ZNCAOBzSM6vOOMFV6R3MFJnAX3n6sgPywBnTUARIy
HVBwWHb0X6fNcQ2bMJm9lhsV1wmoFUv2leLYAyW5g/Q5HRArEl+sBZMDjf7yC4/6Sf59ILPqXH6H
99F7Ni8y4kVNXGxH42VCpZb1QYXp53lxZjBWgctzsWLLT4hYvOg2AhtwvQfrpc0nRF+u3kW4Byl+
+1u5/CDWAyl38vwh2conP0xyUcBhkrBEtKJXGJLePdS/mMPfYtaf+9nKwJx0bf6iQk4hTayhI0Js
B/oM39R54P8yZJBWqrfHBoT8xYfXNuNGwuPCGpmqFk/K2dmWb85lRWjGBnUMZLL8DOsWtv+Bkl2+
MGmgjFRRcYg0H/b1GA4/MybNV5z2AEBeF2hcQ37ZHtDyt/s3hE0qf8RlrQFdy+B1Wpx4UySIY8x3
wN0ugFPDqHsqLwiU4TKyG67pwXKQrysRJX9niPyuHOi/sfTAr8dlqIjmyvUTCrsz7h/+8w0dNDoH
jRTU70BU7mCUYyRHLUM5xU/6Zj/h9I0zrdU9+i+XrfUD5Z+tF7hxJMll4EYOYmz69ry4b2B+fzKX
jemkzi8wUpHqRv4T7I+Iz/0ejhMEn4BKCpR2k91j8wz39Lh5OI2r3GFxQxpivQTdb8mVILLiDm+n
zUFY5dqs7hGWe1N/0Cno/+76xGhdSxGqn9yLz4LX0VITQbj5ohsXCLtA4zFe5xuhFM2IB0D/wxI6
zCO2m/7tHdEA0apxoWjLu5hKn75I4vPvw2/jnmlk2kR+R7GFmhIy8ykesSbLIDezfhlt7hAREJdV
LDRgDOJL7j+3JTR9RgNEsFe6S1C4AZBzt3trxUSUEWiF4s2PwZj7DpVrcSZov+H01r+A3fBYANHP
YwBm+cgbjCBgQNXvZzleI1Sm9SfnYkmTSbk+878uOwEdYGNwcaEnIuu/MPezaPiQQwpQhsHfl/f5
j2aJNzcu3g3/tgTVjVUKrekF2DHnSfKV7RNw//vhzfQq2vHHF1o+1KvriiUQL8P5HSFNzA7YNYQz
MHL1AiUiNa1BcbIhZEaAM0Q4Ajr8AaH1doH8cfNGlE+dJ1p2FKqbgwPoZD1yOAFWCunCTcd0zFgb
jC0fWDRz61l9BbcdqwaeFFqImJLH1ZbLqNfDD/vN/1xNyEIh+X8Say0TR1EZsX5DRnbc+BPt/vpY
1ady/N//a/7/zMypLtX6PssvjRaZKlrvp7NX4Zlxe58dPhUosiNOrvVAWYdD7/GOnNGwb665gfSu
TOczw+0DmYonuNjiSm8u/TxrFvuQ10r1uRgsydOa0/I/X/Sf3P6/F23N/xxfDMyZlX/sH2fn0+Ou
WMMzHygIjLJ9qYFs4AJ1qErbOr03V7w0koFx0FSwivmoYTr21nszBWoX3EGbyMf/Iiv0f7siY/Yn
aq5CUp7r/2hxF4OlduW9nuVmG95K9Jib6HKOT6C3MRa5+WMT3SgmGUdf88chOKn5eLErhLo7v799
/5e7I/8rwMMzNWYWntWWPNfm5p8G0v94ps/ZwWyacznLdbAUZW7Vq6P5rVSfN2vb0UpVaV2+zXEV
u8/ck/JzGfLHLejH7fmWnLNKXRwH744AXZfejpEMkKK3u9ubhn7a/PSqYS120y4vNePJYWM8szte
9KzO74eXe4fgFWAX2bGYq9Vf4/32cpfvL/fLWz3/mQmZ0BatFYKtdfu+P8vFg9pyMumKnh9GlQ71
pikyS19W93ez+hpJBceJmLtuzC/1/PvAd+sMK+o6bKfzB8J0ipbrVCsV3DR5d1dXTwTb5iUJkCDb
Ztawu6DwdqPao2+7G1+Dub4DIUFSDYeZh3N85tLhy+pw9+USH0321JODtj3I9gxhs1Ng0XK17kSo
Px4+p0uGdhfdQ/f41nSStN4sraOxGLuOEPI+HOzz8FhIvP/WeauOyUP6RmiRZIZyMmgeNbhd08f9
7cY/KSVWgTWRGaDtf37s/3YF4qGreNjiWI51CIIb/6fWxvUmyUZZjs9clnk58cZZXeErsfNhxFX/
Fx2B+b/6Gfwwc2apij7HMxfbgn+OezszzP4st8+8o/2sW7QeP/rak/YXIeXHBPsS1JbXo0zDT//P
H1Moc/zz6pvYieCVgFWCYs3+efVNq75U5rx65s0dzb7V0cpnc6h5qwv13uQq1n8RtpD/1bUQn9TU
1dncMgg0CO3/n7d11kwHeSTM5ETCR/Ei4Ucs//0fkA3z5aAvZsrL84yZ1hJLgXJzqRcX1lDYMQML
b0n8JYTZBd3V7b7Qn///H7lpWirPQZiTKP9KTT5V43ZW+hHI/P3jeVmg4vTQgrvyO+luffsvKqV/
Wi3/3HhrLhIEN90y5vI/j/w66Yfrc45kDO4Np2rJ0uWzFZrqC4huSm1Ln9Z+eoe2pb5TGgz/L2dn
utu4kmzrJyLAmcy/IilZHmTTU9n+Q5RdtTnPM5/+fvQF7inLgoVzgUZ3o3d1JUVmRkasWLEWQl0f
g7qZnwjOSFhhh4Q0JF6FiH8lL4myer+aOFxaG1TmSdnue2oNFH3QO4o2ASpYqO2hBIhOIEnva//B
cEtKS/2JZvv0O4Jl+ML5Ib5QJ6CJ3D3nf8iotBuyYQmFttxJyCl+404WvsifkouWsQlfxbz+Sex7
3pK34q/OPfunlTe64ixP9UP1pGgb9EqoxH71TNQ+AmO9Dq/8gZRK6EHe9O/a489b+fuJVW1bljk+
CuGAPf11ay1ma6VzY3V+u7yJ6qWikh6eOpvqofbUc3tF+aYPw04Wuqzp5mphY3676dsolMIwyEe/
AOa2MGV0k8h18dx6I6Hk6ibzzO4sbIzXpkyMhvaFxMwjg8V3PSOO+f14r10Fz/YzX1R76R4Hpv6w
G/ut/uZ/SF7n5/n3W4kBGVlojAslwhe1Pz4v0aZnAMf+U11RQaJ8wFeHRY/Q0/wSU6ZoDjkU0r9y
5MrAjLjDgyNhseKGGOvSJ4ncimxfbJDXjAeqQzcNNgg98u8YG0axk+vgFg6FDIprOblJ4HQoNy2u
mrjm6DDmUqGOxQWwX6l/kqNAHO5cTXet6ZIKgU87fPoBqmRjeCyiJFc5CUpyiEVbbA9AEOz7/rdf
nc+gytjWEcRsHIW+fnVtlIO6wL7aN9GpGPYaEASjJ7+DXwGmJT8vpa9/19czqypES7aYRraEke7X
tWbJVopg4E7Qa3RjmVhRMy9ARkyoH/ZI07F6EAE19IihUMFX1e4VzaQ22aVphQZJHmy7SGxLc9hq
HBK7caok2VYVRgdq64UaM2BMPyqxG6H2K6xfIzhYszgifY7n4dcsI9SDDJbclteza5MnCmRs68vZ
qu9DiKnnApTy/WZQUdw1LRnXKUVwnr7+2Miqq2wcx9lPBcFEPgzJcGsqL+Z0UGuUm6P5slnm/YT2
UgVpQM9dY1FvOjCUAnuyccwfhxT1C84rvrOp+/OXOHHUeTCF3FBGwUb/VKL+JyPr6lBKjEwwVY6C
oMHADzVYNT6pdbktlBd8QM4sd+LDm4IbQcUURcNa6Ejfyg6lNptHZfQlY9k1pbGrETqsUX3oZ07h
YPkhfWCEA5oBd/fsZWnaa6vH1hUfZYtxHiXdxbjlqBkA/PASNso2wxW2Ue9ns3C1BPWxDt3JQb5p
Z3sTaeFFmOIdGP8JGv1vqdEZDFBKke9boW5tfCKzh1kq8YVcXNHey6oTMPaBFdjCXzZEL0t1qC4z
C13xgKmIYXqZQvr7MhdLjzyiol2FUX8TDf02bMurRv5Y0nEjjJdiAapplQscxd04vLBbJAr1cROL
ZT8KMjHq7zHQ3ihQLiI5AZIDNmrqO4XS0chpiefiqlkQi4q7XR5ArZWt+3HJdz9/CO1Y21vYKhKd
VFaKgauY/onl/vPhgyDAxb5MR78bakcw+ZaHSBszzb3uABsN5nGW74pc3qoyc13THz1p0RAlDrWC
FMLctHD3aIdN9DmhXoSSo8eMoUq/LBlTcr3xhNTexTG+XEVwP4J/lMS7CtvXn3/GN1Hrz59hk1ui
d40Kk350tnopljLNLiffGq8GjBkKXyE0B2vGCzMG8Q3qBYAWEyZ7C3fEKn/nXPJnHuJ7WaNaqqFz
xHkEqqwj3FsuRhFbCRfYzKgtjrWlTbyx3wKY6bVHwnJBqr9X5F2UVFtzmlwNC5CKoT9J8moz8LLh
jCyVcqzCur6Vfx9oPfX/fFyrajWzH3igOt+pBPK8faJSqnAGLG7HAiySCf1Cgth5ThBL+161E83R
irdkdU33j+NJUceLWunR4FtcccKmOwO4XdF51eDGGkhk+np+GPvflmD0fXmrTVdTP1qVYTUSL5tn
HHELNUlYo/JprkExl9aVgUKtYnGjClJwFGPbcG02vrJM+FhmKs4MmD4n6kuReQScvR6NHopv577x
Z+l+dGXZhCwTNzTLNNXj2nUu7GWINWnwA4y5pPK1yOEassHjgv5oJ7l1+2FMKg9KDWVi2YhfXXHX
xLRZK24wYWzs7Na0/GXGl05D49ObV+FeCTCGNuPz3NMNicODUZdXcvLaS49dcR/AIEknur/MbISh
awBjVpgUivzeTv9ryEIs5vc7w5uncGuPTxm8VXRvOItd9ioaOKBwaUbLjXSEbcsArcwKO6ZoUwcd
VdhTPBlOIeh2Rn8Sa3TrvHJVSd7ZIY1O8zWJaldRG6dO2MeQuIm4uUTdOqDyPn1II39NX7h6GLtK
h8A38rWSUeCtSaP9VsMLdcIIg8BHKNfDfbF8SDE8LQbMhmVjcCvHPZzXPtgTdNP0SSt+jYCAwVVb
Gw/pYyXZm6lA7m6xnKB8HcHWbGk7aa/tKkhtkFOhusLfrM1Ql1BMr6x9HTObY8Pbq/7TTNxahveJ
J1V11K4Ha9NbkKumu1pB0ec5R7qsZ7AuljyVuWYEjoYxvRFFdPNzWBAn7jogDuzidVvlZj2+6/pW
TxdNNgc/bD6kuXsY8uBSk+O7WFw3A0ZPReFmGoQHqboP+upaavEhV2pXU5Jtzw3Td9luppSLr23z
qSGT1JGLkBm2MZNdidu5QW5YJ55BQGkoEdLyXp9shHHJHg1QCr+w7E2V7wosT0Oj8bTc9nR92SZY
cNg0EBBlfCs0+7WWO1ePml2Hm0egtYDT+FAZypZcP7J38fTWcWnVieUKmRJyGLcFahn2sAuhys9I
FRTQSQ+VgEygw75GIDsKVZcPlBaPpaE7vao7c9dsKqxhQ/TLC0zaUxTqi3g3N/9V8oeNAas1b+tV
6857mOiGmCbzlTK89P36kdXSuho5DnH2pnTVmfvjU/L5+FRTdVCC4Fcng059jZR9purJWBm9H5e7
nPRMh7NbrGHG19T0tjHRvS30h7a5TqlJci48A0fu4armol7PQCvRu6zyQ9+DqtRPSxHUm1KafY18
n3Ml5J1RPhd6QeyzD2Z+N8RERTcO8n03vlakd4FdXQ0Fntj9n593n6Hx5Me/zLJlVZdVU9bk43gV
FPHURErV+2F514lql1q0AmxMeIBIGLAatzaNkmAx3EF6KTNsNM1f1LpjhEB6k31mLV2KKaaWXVcL
XZVBzF5qXuhS6laB8Tdrt0WbHQIU1wTNqBz0EBtExP2D/jLTTZIs/N8m38zQf0GjbcZ/sCKVi/5T
Ge6IMTSm7cr+zdmcac58N6VTWHHOdSu7sErsAemADrs8G8/EcbGiAd9fCx4Y6ieobK///J+rsVWM
0hBgjP4Yw47tZXQnoIWW6L4n4S4BHc7RsKjN3aRcZQqN5wh0AD+AkXkSfXC50pdQ30xNT48TVyv9
Tu0PkgxVZ7gqhmwXQa9J5QdZbDP1el7ya8xVdrYcHGobhy5rKwjBHLSLEPlQY6kvxwGe1ggIYEU6
hQvm3x1dof66Glatdww19VJ2+6BSN7HR7/Q6d6QZDZqtMpo7I0C1sOrdfmDeZ2ugmIkm1uT14y5k
QLL/IwSWWodeeZrAHTo495Jfjy66PbMM19vaq/V7NjPeWroLbkrE31r+sEhULeu2jfY5CtKDfSNz
BShBTTFMrQq0AZpUlVelgfNgp+ib0EKiOTqD6HxHtrhi7f/5REc5XZ7kqlJLUe9H8XuHCXd+kOIz
Sygn8hQbINpQTYsLnTz46zaIa3vK02Ts/cyGGAbZIudWRt1xyb3gOe+xTwiBBKonMhgRLbsJ+SUZ
d5mAM18k50DLE0dVUHhrsiKjk0s59vVhwi4uh1DJOj+F5BT4eqAh/+xazeUE39g4WFLlRoF2sT7A
kBtvTX7/c6w4UQQigyxb9CsoClDH/7q+3Q2G6IK+88PqOYPQ/KxKaKEMT7Hyaw3+//vFrPVK5F7E
IsA6SpYNZVFSWSSd30hvln0RNIjXG3RQ78PwSQfw+Xm1b1ZKpMKCXBgrAnl1slXWd//PeV9MqyhC
Ne58SSqdud2Uhm9gb1UTe2uaVmXZOY31G8A2j5ghSWmaIZJdYcY2LItTxzFmqeQPQeqMLbgOBBIt
aff4myI7NzhZu1x3auCUqJrIz1aO+Kd4/PkHfFYwRwELaBPVZENWNFnYRzeUuSSZWhii9TmXYzo6
Tdd4EXSRzqDxnxieSSu30RtH6qpNFkyujFtMRL8cxR6lvLHLZWf2SIcydrmEy1NZQ1EosfdKrL9d
+Rxk88HSuz9j8DuW3s0OKmOnOgUGsYt+CJniU2gf+F22N4wWIXP1SvDeFDxVA/WupmwOFH2fVW+0
5jahHZ2pUU+UVcKygQtkwAI6CEefbgRhLjK7af2u3csk95QFQfuaR1eqfK4cPlVHso7O8dOxrbX0
o7VEa+ALPGot2vwIas1wkvC7gmEz9MWWuilsQzdnejzRN1WQbhVei4j2qoD7m5wzjz1RvH15lKMb
ajLGpgVab32DK0RA7tLnbaa/k8rVlbEfysUxKypd9UrpX3/ea9Z60I/3mq3ooAGavfbnjs5mkJth
oOVK64tOfo6U64HG9hT+Xut92WRYPGyvBXfUgtsI1Qt8g9GRLIURohHPCE1/T6p1S5D/481Wf9Ty
o5EzsW0xyRMlu3T5SPLuVm2XC2P8NRgZDJyaEX4poYURkxD2Xj/jmrE8ZrLuiBoRdghNi4pN4oDG
bUMOhqFTmCLeD72o7T0VrNTuoIJWKLYPv0IzvFDo9IwZ3kJTAECbukoGqSKEaYhl3SBPjtLAFgQP
mAYG2bt9MjBsEMq3ltx7o37I8J0IYIKUpKQaTDW5qchQuFJ7r4kghI0zNgzC9iawe30+E4RPb8F/
Xv5R0V5YQViaysR2t55i6QCrK1bpy2FVKd4nsTXsV4kmt4UEJ64VtXXzEKTiTLQ8cSsKG4wS4N8C
TrGPLqJOZLmulTVanyYBL8Wwc6dH0ubsRjvRCAYGBU/UVwRKyOZRUBuVUrXyUqr8sfqTiO5QBvM2
0YJdPTHOZ+i3vdleyJ1yH8k3qiY5S8JU9sq8IHNskdzi/JCOxZ5RPWXDg0zynTM73VRuE6IihrPR
ZDJDoFRPcdN5P5+REx3G9dFtGpmWAOkwjyJFkYxylg1B5afddTzTI6n/68Y3paUAkGu8Mrw8ZyIr
+2jK2IHjfWb19W//ekK/rn4UHIQ+jqWksHo3Fs6CWoKAbEUGnquMWKuUEjSiTXi8xez1NYy+Stmf
v1SVE+Ah+8S2VTB8fNM/K99/LtVK0/qi1oaWS/XNaPZa+1j1k9uDuTZMWIZN+5koCbgZZ37+yQCF
0rrBFxaG+ARp/lm4sewoymarWV9+S60pM6HKpdYMe5n2/SIoIDBAsoZDMPrkv53EzZV9BGjSiph9
cgDpJuj0Zy6q7/mTJnN3UOSbBsfHWI/VP0+ldppsD7rS+IFAphE3+NJXjCux9M6kU+8lZ5b7/PuO
NgHrUbLqJkeH6/HrekarBEMdy42/llCdPblTUGyDIfVCIqFZr6ZEm7HqLubpbQr/qJyB0Lxt4A2W
FpNwCV4z9YNSLDslr5/S8E9Xp16GxVE2Z05a4I1DfBH5LlOfVvykRb93rFvXduF0IMqMpS9eK61x
nwFcX0dhDlTORCxksBF1W5nGwdjCwDPHh0RWaMwse9uAvkmPGn2R8q+RW1syGUFbJ8nwSyDUm+fR
us/u99Erom+JExXcA1Un+zt6RWlgjJkqKl9vPhpCmAyHTyRvsBto6g3OKGneAsMjhdjVDxhhxNB8
S+bsNPsiG8WmW+Ab4rXXsZ3jBUkHpjPp8U0Qiwqq/4ohS4DK1qhwkPYyhFKturxc66y4QxiafMuI
4n1eKG/yDE8t9lZUJqtl4DdA/xxfl9WRq0OQY/nI4m7NMHKgGZMrsAt9LYku8+CpOETTmz1A1AHR
mSJCvnwZGcLTEqyatKv1mOtuqQ3eDFGkKGcKF5BwR6Y2jfDBGWiolHVzWYe7ekncmPZCjOvZ1OOv
ZpUvpvU3Ua9MBiGpsCAVSxAMeQkrkt+R/ZgfHR3MZix3GWCNHuNc0FTPVvUecc7WTHQy6bt00Ilo
m4Iprl2MWsYozqwuK8bAsZmzetL6hIGjglboc6bmT6nde7KJBihSmeyVUPiRVu+KKHw2xTvKj1EF
1xr8BxVPEu2fQ8f3q01T8fyiuoIII1vHYFwQy1lSln3lZ+JpRVxRDuHxW6gAP6/zHXunjUYvTVDi
0Fr5vyT5f4JBYJekkhMXgwA8UsiJ6teo6ByjwuSup0F508R/OrXHw3H/88rfohALw3shT4Vuownr
KCpYGYh4LC2tn6Kri8489n/iNbSfjMUvhjOZ4rc4fLTWUcRLzEYW4yC3frngSEOr0hLvkvzRp15E
ajxk2QXp8c8/7/uls64JVYBqjpdLi/rrkVZiVe3M9dJJWq8UvaexkWyfjgYVwQryKpm3nIOLvicq
R4uuL+Kfr5mZeh9SI7a+ne5bmSTVC6K9GA528jFdRPNH3MgOd7ATmwwTe9WwrxLwnielvU37g8rw
vH5IK6+tdwH0VT1gdH2yvMw8cy9+29xfn1IcpVOxopZKHfStHzL+w+nLkIdSX7qqOLO51W/px9FC
RwmiBMur19aSrJauh37a9SO29a1LVC1WoEySQfIsryok1wSLFvQv8rjCK3U7apU3pm98KqOl00Fn
Ry6Uzawwx97N0GusM2/kW+149KDq1++maEocyBLfrdC93GKo8mVNnglyZ1va3xmWn0vZQP0wv2T+
8+tSpEjpoGMn5ZsBqHijXSe5vAPnM6GYxQCfav9qS8YuURndgV+QRwc663GSeFbAGAWjXkG1k6nY
fz4up6KBScOKBJvGPjHh61MNqtZwLxRUkQEDERWs4fljLZS0nIELSGGddqZuNU698n9XPDqfWt6k
omzz1h/U5m8XDls7gBSeSF6/PJbcGmWPPRWdYBN0IUr0rRS80k64Knt5HyT0AfX3wMBbrfRbQEgT
79Y8NbyQfl9JeNG5XnpGY8yPNNst05tk2Q/pvJWa99QcXJW0LpYu1lt2Vv/E4XswwAKHnV0WqMII
vzfG39Ji+1Nbe6kS37fWg0KXJSkZC+x+syljtXvIZnds5I08MfYb/onYkkpRn0ndPoktX/ISNoul
UVtZMCLJ3Y4+SypHSZnXauNn4UqlSp+rfXiJG3VTA9yCP7kaCWO3GVcSqgMfI4ah3rlV4sg0hjIX
374CpFJFUNNCugtvNsRvbM8HJ4+YUqY9T2GEO/cTQ8fG3bIOSjJPia4ivoSDFydnTtnnrfnTzzn6
5kVcpGOd8XNmT/uID8wRe8wVo7Uw4r4Leu7Qf1vVC+r/tIv+Xv6PDmZ5L97Hv5gZ/wEAaP+qj+1H
oDoT3Ur6df0GjvqCBwo8BGYKkA9lwqZ8hB3BaMB/h9gdmIGovGY880NOBVAI27rQYBGaYIVfT0sQ
ynGdjX0DErEPPgcu0F5hepqG1c/H8mR68O9KRxG0kjJrKJqp8a38dqL10MA7a5R8JyHZ0ngZY30o
/dJRlcfrMyufit3/rnwUElUzZFP2/EY0lwwLpLJy5norrqgkNoNjBYMD5Wr8VQUct3P5wqloZNFm
A4tVIPodv19alWExLQv7ZLq18x1oXoT6DtUFSybFmV/6LTmBTLDyQQyZIh0u7lEiZOpDNqZF0/jj
jFYYJaBAUAfBn5xxo1DacvueJTF+i32fS9o6vCaV36kf7Z9WtNZs2UXj2+193S3XCeBw2bQeiO5D
EcRnosi3t7muZoJB2GDCOsXl190qwkGajDhv/Dx9WFC+rp9CsLplH3Y3Z8P6CQCdxdg30DkgZ35L
nLM+LqpZr5qVvh2Q5Uc4UJq2cTNUzSFR+osR/nGIrJ/l6wm+D7iBG5W1KdFfqOxdSolnGzUANcHA
5KI3gQgkcatUobv2y0Db6HOMzOcgE1Jd5gNBqm9fzuz8UxsCJitAk2LDTjlmCJe0NswpixpfnsDz
0+sMjg59sWh4gYZC05tu2aFvR68DPZG3Xa3AzQgdyhjRMIqYVK4x0fQ9k8+eKlFp+Ji0oBSydvkY
RMnMvpOt3MJmRRxa7raSjEm170rrAJfBZO4c9JmZh/lqkK7k6WoWWxVdHnnbMCnVdujnBdYmMw7J
ORT41IMBZRg27ExZwTPxKERRn0JPmNPazzqxjUb0XDVyGxThaGqvTKY1ctBTv6bhLeZ9i4VXtXCy
iksNdFXDPbuBXlcBBi1Mr6L0N5wjLZ6ASjXMAjXAeho6mmEcZeVqkxe50gy1LwO7FZb5IKz5Je1m
t578QGfsa0FxubfcRISX7V2qMAtWZNVlOY43emS4Z7bXGk++XILwGfX17BN1TM36RNX/qRGEEveq
SEM+ZL6rysSxSDoGvI0hZSS5ryH0p29XMorx36jhwRBBJO8Qo+nPJGDfE1GeY20SCYKeYRjHBRJp
blRnCaCqCDlUkJIhgCjRLp3DLbtI6f8zI6ZXs84J9L+6SpTPgs2kXMzCdhcG5xZLguV4jup7IjKu
/EKbnEcIaE5HlWIfRJ1YAgBLXs5oM+E7vqL6vWKT9Vn4+uRaEDlgMOj822cx98+HGHRJyVTZqHzo
opmI14+QJHu9fZzK8MxHPxGCQYH/Z6mjEBzrWqjSFql8OocReCdntBEHSKMWDbJIP/Npv622Zo0m
8IVimgpU56MSY4kKZdYXru5gXjthGflBwvhWsAUAP8vh+/YWWYxm8MrG/yxqjvMEtVJMLY5aP0Js
MvYL7YmrJdbfrXMR0Fof+8vBWVfSDSLyep+xS77eY9EoReOcpVT0pXzVRe9xi2yGYd4umIHHgLv1
9YAyRlI+VXTA6xGn2/I+ZjfXTEsby8divYYpPBwwnESY5L1PKw1npJdUztZlnX2UcBBTCw9mQMbJ
SN0sTA4wLzwb6iN9KY2Jx79lqtJrqp3oITexRd4rAUSKDJYwN1PWHyJY/oTIDylQfy0hcyw20+u0
P4vCs2iN51B+9SY/KKNyWYwYZ4r7KvFSLafawQJiepXsOyaSGF2PNt16w0yjKxbs/SDj1CkKxVHj
DK3hlAp/IEQ1INSaM6nt97Bw9JaP0qG6jYpU6QVoMYrszVNJ8ypOGaSOGSqBJwtZdBthSA0D4bDS
9ejsmol9L6+ocZjeSj3aNHWKp/n2TNg8lY8K2royZFWdHbf+839OazfJhk5QbcgbLktUo/UrG2u4
lXqQYPOFdtZwtdqJV9u1oQI38OflT+7yf1Y/2ntBtIi+KeCRFvp9uoriME8DT5Iz9f+zFHubaGEY
9NYAsL7+0BzOWFhYJIcdGkPoUNlbzT6o1DzKmd8E4P79RLGORrQl1TG/Vf2hRJLVTVnjay2qZ9ng
LqQMRvcriX4XyBlolBhBtzhKX688J7D43bg8xnKAX7z5MdcfUQQsT8FZ1EytMJ0x1Q9DHXlgpubi
p9hbAf1+/hnA8PUvzBl+XxlGU3ox/lpHNbjsNxEFN5Vc8Fxrye8Be/cCCbjZuDI50CtzyiDRqbfN
Mmwlc3yCEnXB3982h15Fl2Cw6djas5fYKSg5kPnKyZBifSPrj9aIFGE4ONKIHqSQvVFpDiv1MZ+1
P2YyX+Uh21oZtiG3mU1WGaRQN2yvG15MHEjs2S2gu1lRe28p+YUKLTeB3TTY5iaF3RqFTw3txXXu
M+yUjcHU5qDqm3GysGa293KF1ngMrTzKHRtrd6BHYUhXiQXng/Y4zUungcrSzaRAMERy1fRq8R7J
jxMFcGnhkzGS0rVPS69frt1wbXjoVkZKfLskz/CNMqi3UQzRIbkuuvq/NY+WU3GvJNje2cj3c50Z
y29hTU6l9JtemW/saRdL8S5SGocwuLHlP5L5sGYXSzhcDR1ab9VhYepMaNvxl92reIdITLc0lzlE
Nrhe5OWfjdROGl0DPXHa5d0EvjlM28V8yUuTiXZexih9lA39fsruzsR+U7sPtjJht+sGLxlAk5jM
XpA2I3OwyC1q9Y6kNLcqZj39oUTKDJXX8EXjiC1tssloXsSMVQ2hRZvuNQipEQZ1B7khVeOdaqBE
hZROXVyz/k1nMOVavSn1APnq1kCZqvO6prwUQXjRY2ovq/ANO8bxRsspEBbrmWSGQWRL2RrFMpY0
1PhC3BlNsRlSdIiy+5+DiLbehUc32JfzdpQG1LEWaHpTUokpr1GLxzCyIkZwOWEPX9uPA59+APWK
WmXTVQx+ySNsS7edHoz2fW0IxJtBK8BG242K3yctNEo5cLAFxgJdXqjLCOEyP6omSFjW93USrLTE
n3/CqeuBJplQKCeJJ5hwf41OXRWKSc3V2p91c68OCG11hi8loNTYsYArmXb6pJiFN+ThBZ2N23JO
nQjCrgIV2O4Z2KHpmuZiA7DinXm0EzeEwXiYDdtegZ92XIikYT4q+SjXfphU+4oZlQoOgCnheDja
rgW8NxU87jJte9ppazcxHCPPSD9+fozPxsm3j/zPYxwlRIkiF80Sz7Uv9dS6Ish/9fW4ZVqH6f1E
Rl8RjmfY28wf2RcTg9u6rO9r8VoTmTJpcYcMs6IwhvcZ75iy6my/k6BYh/tWITHokfPVpHtDqJdr
GmI0zV+bMLb2FYY29kbswicKvQ4/FJTYEPSvZG8OUOKiyQiBS7JAtcGYy8lZCb6Qa6jWECphEmGG
vNNatF+n4Y4UX5krN5RVD0K/1h8C5i+0NnbbUvWaItyks7KB6bwJe3iexuzqNAZT0xvCeKtwjpRc
u5kL1G/TD0m23w3bG6Cd2XyC+nwH7US2CyAEOmpqsHS/jSbVZssAqtLUvkXcYUiEzqsn1MaFvb6z
atWpuWf0edjBd82tv2P/UoRsCz27COkaKmOxD+eP0BjP5SvfUARgdFWh8a6yI2UGJL8eFN7S0HVB
zjaIn6II2Qm7gOzEXCe1TCEDxCbq49Kg1lyhmQlzSAmHPWIH1Oq4pvCmkgLTYV57zGztZoEA/PM2
/U5p/Xw+TbegVq6w11FRPNZzkXY1z0feDrFSJs/TiIbT2LrSs2LObjMg7oyKPvpxmEnC728Y9ZqS
D7pTPz/KCTSVN/X/nuQYDRNVn9aaxpOY2FigZzDezuHT+cj1+caPDyYlJZwLG4Yk7NWvX8Ssgn7p
gpEvgt6HvkEPqivWUe0K3aR18GMj3sPMBUTRGSiErd1vJljQri5cw3BMxbOx9kH3E2UypICkbZJt
kS1bcurjDbIRq5AU4ib5pkaNFHnA/jJBXRPpWP4A6DYFfU44djVE4TKnwb4Hrzes535x0aBdJSOJ
q3gWnomUFZ1bD9TWF9HiAugvrZOT1Y74Ebrdu07P8JcqbRLpagHTj7arTla8DUOnxWBl8Bp0nTDa
4G4oHAz4+FeGyA3seNgEyapVFd1OjKLLOGisLpEA/w2O7vwFrlVug8qbsZcpnJqKhHERnUPjSNNu
SNx14njw0LGBLpXwyIqDKgR/HrWZoNuQteVAs4MLIy/sL0KNYXmX+XaoyfVjLnaD5VbSOghdEXBM
D3ie5nYVQbC71uNdELta9TkUDWGdcUJ7Y2EogUMeHQ8OA20hH9EfbdrRDI1waGmcpcBRdhuLLd2X
vDp3kZxq4xr6ymxWV9IWLbmvOyXr8nJJFXaK1e2Gfqdl2wSKYURAZBSbLGhj6xuOZsnQQuyyfWJG
imOPf8S8v927o+FGjASgaMerqxijcRvJMSSGed1lcGL1pkcxBUX3DM6sMxYu/3ctclmoilyBYLzm
6CPkERjHG0YodfSNQlRrnAICQrIxKUALGmV4X8LTIZnxqsqdsFrrrkYExEdUoTbJc6bcpGiElFdx
5wXWhaDRe1Ub+yV1EbmBqVJwtvkB9WUz7SWcJKBExp7ZeRrTNc9Bel2ou5rqChn5xWE8XaOsdaYn
Qlf0VMCXGzeQN2K8+/jvryEaaBuykUp3NW1TFY7xilCR/S7BBkHpaPG0aVUYK5Gb7d1owJ+uUffz
Y4g0v+KI8II7Jcg32XQurHyjnRHhGKSCDAwKYmrHABfHXYoatQRom53J3mv4i5Wb5LqRLl1buaxQ
MsOIU2yauxw9zRRqKTY2ilfJG8jP5rBXlas8PaThPpyAoS7s6lpHtx0zTup22k/ZhSr2ZbCryOaL
HSyqMHHBE9TH4BEXSY+2WgqfiWZcx2C6o9c7oWxDfd9Nu87yZq7Q23Wr/9LnP6GJtc3PIfU77XD9
7XBzwRnXGvI41nXzZEVmUNd+Jd4BVdZZydoaYIAju1Ver7Q7CRHQad6XCPjMXEM/r3+iXGZ5mH7M
PyM2Yh3BeGMUZEZjZPXaT5+Qqoi0/YhRkPyg268/r/R9JItfauqmrshrJ455iK9nVc5nfVTSvPKH
D+0BzkU672YTJo0DllmuSfzq8HprpR4yJrDV+J9aXB3GbT5ddvgW4EISXAY4WV2pXIDFjuNhFQ4b
nAS8Ke6lYG9Hvywk+lAPTu/6s4Oip0rwfx//qCSI0l7upqKAH/psvIiXfIKbfGNhu9lvsmeK1+5v
GThyv20SVzqTomhrrn58ISIGYzNYu4Y75agNtSi5IS/SWPku5dAM1lxtwHlz4ZCC8AJnw0WKJcNa
AVrf69QeGuFyTLJ6l0oXluw0/63acPY+ZAiodKz+tr/tGB1Id6W+K5kM1XaldpHIZyqQU6QSHnfF
/3TBM3+bxVk0dc56KkamnrZ6T9CBgRfT5dBIfCVu7aVhAAkqmjYXaOl8dExACHx2mcrYKAN+rmix
MG67ygYEOIbp7eQhhgcdsizPYf2nNie9MFRmEEbhGrGOvm4R5I1dCJWvm3u6fFPJdyHuqZMbC2/O
Dnq0N81tG1INQzM/2OmDqhBJNj2N8NEhnpgFwAQ0923NzBaFk915Kt4NFSmH00a7ftmq8b3i6Ok1
NW+sOmbjWO7P50s5sUksE1II0+r8EOC3r+erqTJgj4Xz1Wh/UEK0LV+DLdEzTR3MwbbAVKser4GX
52ihPXuzYBV/jlaF/MWJbNoy6ZugQcBJV48H94M0Dmo1qyu/rhylvVSCmyrbIomfIya/OAESePfV
zdC78DbT5EJYOw1xGMQdWybn/w9h57XcOJpt6XeZe0TAEARwCw960ZM3DFKUAMIQNPBPPx/yYqZa
lVGKOHE6u1qVIoHf7L32MvatdpCLp4eOdXKzDHxDfNR4huYUcA8Mu0xtGb9Lw8monbix/9xvCNwe
qp3jnFeVVrxQJs8RQKywSjIbvEal9sPsJTNlXDvfI/wOVaBkDBJr7FrsFsKr6BuMc1zx7nSEeiR+
CgIWOnziVzFK0lGMHffnqUWCYzaEPX3DY3yLpnLF4P+h+bmwgAt1h4GLGSTiGixNcW+GB9p49d2X
k2mau02BFyxzf3tw91QjYL/eiLgYeuzdiobQsDIQL3yjbzaAcpJbXYTliZOH+FtQzHnQeyNyBAfT
ajB/EBf5nreC93jheQYJ18J5hqolwhTjz20YjhTyQpD85ZaOVw3YEowDdERIOEP7BRy4p63TCFD5
kt52S/J8iAINdMIblO5dRYbTV42dYOLeyKuhuNSXtOalZPECXnyiF4CN+R5Fuamu0hL6ZxEI+VxU
uLk3bRqUjZOMI7i0dzAjy2AiBUksdRPJr08T/XnW1HmDsIgcXF40tSmNVmYrmOrjWHhyGoxS2Vat
Ax6JZNTYY4skwbB82g3a+8KUFvKH9Pne4ne2knZvfHh1Ewqy2AXxwGk9NPsY8OW8UnySUTUpOIfU
jjqwwxZfJvIkFV8QMHMUQlwCMY2x637yivjXTchAI1WD6i93C+pUasDSjlVTolmQLXxJkvufzBa0
8U8LmwUe4C0023NNfjoe9evje+hWJ/P9svI+jxKHYArCU+tk37mLMRSII25trNaHZNetr4SOwDKE
MYatK7E3mmMQlyBbGtliJKrAyo2XNxJObqMay3sCNmhTcIbWRqk+afWbi1Y1rXA4QYz/jA4n/c3F
R8JhUng9tt+T85tOsmpwtORF4tyrRGmEmbK2PgGvIvlI2nn2HDcRyWv4wepvfQRp23/ET/d2e7gx
V6+QCIv2wRLKPEmurXSPCcHt1tkNZpo1X1GKJ2K0KxDPPRLB0oz9XW4Ql+XWCQ2HHBu8NXIV0bRp
heDf9RM0r4sQTaDQycIOVZ6an+Pw+1E+nX6qVgoJfAqo3PEKlhmNEKZ4455f/a4e7qmDyF1+njLJ
q9oIhlTHaBNDfpiQCnBKInpJHE90nGMVTbKbwfcA+87qtaqrqah0LjQzyD7kGbxwCm862azSnsgg
D+cPvNQMaZs+dUp2XcDFMSR9pxbcNw+ypIJXjYxB98Bj0tiqxGG3wUn16yGvsFT2RkdeLAV3ddFA
bQ2crLTu440B1I3ECMw5AVcGE+oaLWyuZVHguGDFOolu6A9Fogvsx+I1z7Itk/YI1YKRgYfi6fDW
SVd6M6r6YD42iJr+WcAWeImL5CnjLHVLPd6E9EDNxAhe77yaXhb3Ow7jefqw0oyezmgYRBEA+Pbf
VeMNRImGOeTIecQLUSyOADT0mZWla5X1PKXrd1z42XM2zAmtyWSvFjQne9dudPP0++6dELGEAqxU
ZsmpAJiO7LZ9ONIbg7lJCiFgkEfjRMXeW6uiZXwnjqxw0o6SyMoLB6mPqtm3t48XsrRmT8ckbNzR
V9ssIaqBMDFTHOdnr7wy9cdlmBKewTJQqWzemRTcUa13ayGtHam9jUptnDxLnvmncg+qoTGtWN8a
LheC/nF7Ym/9VuzB8O4zDrSKIQFXg9sozxycJfkDNe68o4N73/HnGNz8sl0XlB5dBFWwWeaYfNxE
uHpx1Fp1RuQ3TbD6Ptk5KTTd6+Xcs/uS2T+jAcYDD2IB7qtMmsspXq6D+/r2NOiOsUAO1yiruF+H
7ayk0WgVCkOcHU7QZB6gbgwFopx5JExJg/1aMFh+Zh/Dwc2tExT8GDxq56GK42l6TPPSzriE3t25
0grwdDrScIJCzk4g2T5h+3cg82KqX+5K7Uot/uRtOw4rEhMRJ6V4nIUGfg00rArn1PPUOQgc3YoR
zhAP4FibxO2foUY0xFUYLVo/lLgpHe1zNurhViH8aPLoKGGU13b0fLxVI9TXAjOQthQsjhsMOsf9
FLYLEW69P/q/RIb5KinpLCkq91l8dGJnvsp61JMwU8273wpfCuE95nyCSF28HnAjs8Rr0fMxvo2s
UBesMBznSWv38HovbulOmi2UOw2rk36hh++BH7bEIrPZ00MBGcMAp0AvNe4NVIqn7N6wMn6sRTyg
UblqSeOXd5JB2g9UW+xUzEh6+VR7L6miiZ0FtOjpCvi8ALgA6TK4SUSsWsFfTjhFeCro40mTvVvE
DIUjXH65eFSaCmF3vXncXlzgBhrKptSaA/jQn9lBXonXhKIElACLbCrWNd4J/JCiAaFgQzgMewjq
Rv5co07zcEnXLk5iMrN1e4B5D2AVIBCADl4EjBLR4tqPxlY/XsAwdlg5LM0yQe7opfgoiMGbBBMj
iA3rRcxpyrWAczauAvj3PnVMF2wKoxIzHiwxJRPXjYSZxQZLKoZMqcUKr1iieEsKjsZqx6gQO+gz
rodMEeO7Ez9BEhw5pCujUncg7T46S0a+Tvii6moZDjXWG6SFMys4VdCVzNesO+c3CmGzzazsoMvA
Qcz2qDDMTcM9yRHUuHgtg323HcULyJlZZUy6XINul1k+bq21jbEl2DDOtdT7p4GDQx/QC/rnnTEe
nntrv2mUWByzrMzh9T5L9k8M6AkF0KCh0QodIzaTGZG9hMYeT0HqLFeoRrnovMgqJKOTcRj4jeq8
KmaE6B+95mbjSd9Vm7Z6mvdXC948tMJ+03Gxc57x7nuTBAuXwH7kFiE1dzB0rx4WU9JXZmKDD4wj
kaOjW3hd4OV828OsontRh1Z81MIA6ES+JAfteyib8l77EM5AEwuJYIPYzuu+031FFk4Rw329lk8m
p8pbNnFkEJIAdouEWy2oTmJWVBS8VoPpBCpXJp5MyeyEHI0nJtv9UuEHEBSlTzPyagyUWNDHlhYZ
1fN3TBbe255R92drPPHhODwI/fkMp3edlYHOy9UMRyI5OVnh5mJQxA39di/P89ws4FaSLp/4qIaa
u1fgJ6R7Ze3d+8km5R3Iqldu8qNxYRbHIsdoBr6FsNO3vYGKibg2w65dRD/FkUpcBF6LVh9gGXq3
9aDwGu7viPLVvvFONDtPLbzoq5cFoQhj0TlyAjxjntRjXwkdVu/C5LBBhqKdlI4wpHwz1RveJkdG
JGHJkJ/VDz5lKl9D/0SalTwNER8rtjbiBzf1pVvd14x6GgY3zG2YDVP7pj5RC9R1IcO62s5xDQyd
trZPKveBncGfQKFFcu7Q5J/0ZQ2ji9Z6prZORt/l/lVsnleBgg/RAxVd3K8AXWDfmniYqyT7kYTL
EiEN9WVzPA03hcJpg1WH1aQQufje7juzu8guMktEjX2zGkRUjEP5r9+sWNoPoXUV+FWtg+/pC08W
msrU5nK5nXvZcmsVnxlG6leo4BmbHoiRI4adchGPEXUq4PWLH1XWIH3MgfIVp6eG0x4xmp/aloOr
e5n5ZwNNLLYk1mJs1diitlbOyoeRzjUzsGIEMtS2FREaJsLHFFOCp1UPLK1jzm3zBgSCeNjgJxPO
yV1wCtXN+It7d6keOxY6s9JMVv1gFV6fNyduAMepSizwRMjYUd57uxts35fzIIOCRonBtYQtKoWO
eBQ9DY7NJwmtV1xteYZEH1QHrhJx1q2Ss/Z2ZMirRb+lEfnhOMgUhqFAU5LQIvgNHlb4KFXm85sm
IicIhLnaNToquJLd+qMbY9CsNJk+tfjHU94SrNUGsFnfgs0OpgMYQlG6wyJgHmSK6+qM/xY8yRN0
9iNbUZr+odpYkuQxyeruDhiaTj5zGJQ7+kQ1tsHgy5srXsQdzIXbw3/KHIA20L3yGV95Q9CyI6YN
BzgID5Un7HSLG5h9aT97nrr7uPmyGkT0Ywe+sJtvk3F7syjEB9vXSvxKgMgYQlP0SOZwyxSjRVDx
ptqHj99c45vzFNHItF8mk4uvtDTvV/HMbYkpE7UImGp0fZ8ZJrGcWNj4aJ7VNQFzrSeFfqZ6Ep03
UTyl05QwIawosutvfAr6M5TT82VzQeusYeL4wn09ix+waa2qskoDTIRZpZuIeE9bvcP3jdeZ7ntn
YnJ3ZPO+z79TjHIrE/Iw7X/5djsiN+jUj93BUC3kDtEX2GuJOyqneegURLS+MEOz30+r3xOpS4Fw
021aXHYzIaIT+lSR2ja0fA3Y6KKtTt/8xa+rluD50n+ehC28SXZt1jfyiF/R0p08YZ+MjUv6qQLL
0Nky7AUEwIp0S1svnpk2aQMrIswFLeeBdJnXhefMenvxFa7V+rkcDMmQ42LiP7FNa1bpnE0UoWwv
TEgmKcj9UR5CwO/jTCh430dhJ7kAWkpq8YUrLhM6Ah1TRtaZ9cY/iRfNwUCezZLPS8NSXE9bftG2
Bb1G3+q8+vjlUQEcb3E3xDg7oSHJ7WLQXw+4YFaNRQVT6hyDjg6JjsBllnTuwHgu+0MQS3AZEAsD
OHgIZFEh64a6Tf9B2Iw80gkfUSzwE9bYiVKSW4RZdecAgJCBQHzd68gN//oaZCapchws5MyS+3Q2
Sqa3Dl+E+rOmdoDr1bkvlYuEasgu+Y6gMZ2Lx1GBBy/BOnJ/OwysfClhT36MqH5l2EsOCmMCXWBt
HXDrAfZ2+FleHXhnQalXeoLSv0Y8gEVsjq7YebCBYkJAiLzCr5diSZgiWB/QYjwsXh7+Dl/i+rYa
0p9FDstSP7df5RnrLt79y0ROzU8/uRbhdn5iV/tGWMPghlCIVR8ldAQ4aApmAxZjpKdKbId/o7wA
WvjT7PPZ9OCBNjbrL7kOiREEwt7s03rgoVEyyFHO6LOyHkeAqcy7MoiyAf7Oz8X+PRIvyJpuZJGQ
1kOaGn+WLUF3TiRevL28dk+GW2zSY7cxYpubpNImnAv57v75PjOFVgnqI89EZzOyTCz4AfzenMe9
Px3ZNULNMQCyZOIrCBjIVSY5Bovs08HxenootoN5vie9ZgCzySz8xm+/2pl8KL6VzrobhEDYt7i/
yJ5XfWws3t/6LFtRJWZXTm7KvzhbiamrpBiF2lIGFnO43dljfE2nHTh16zLTeuG8RkgQ8Jzz2sG2
KpHNv11KybRwE8MvRGeARaTha2D/lVOe7IgbWIBQ4w0Qc+A+N5hUuCwqbvvylJwQXqp/7gISUGwd
KOo0NRK/I7Gj2xlpUN0w6dzxmShjqNJoPB81MyOrDB1SJCi089e6we0sX8T3r6E8eZEUz7xQDBRt
XGSjAovDJ+TE/szvhlZuZ9c78k70haxuAsM7T0iwtKUncGW+tzE7SRON0RSed7dl085PXKSPdJUF
KvFO3ChFUEDK1D1ZCyLuhPf0OZhEPlcmtXjRl7Q+D5nPz2PqjtywEtvmbTf0Q8QyqlZEI5l4mLUy
gZIUB8a7TOyKXRgbxA5NOy5F55l7Mk8zCZrIK7qVZgTFOu3c2rBYE9SvQ8OJT6OERJjSeyl9eInB
eJIiTgyov96UD8gQOo/wARAv6GBcnKBwmOS+H1YFokgYEdTX1oUWR+3T9QeEy/CPjLH6xEgXKZ0V
hyBnZne3u3O/eqkll0T5rbLOlYZ454KDepHihSfvro/vpENmLoW0OmrA0JbYwUnhxysJ+jmmanNw
1QX1mkvUMouGfebpdC20NCT3RQENBMBLXlqyNKFBKcH3mKMOOFjsIsHt0cIrUcSbMzkIxqQcEq0z
IeuiJ8fUXOdYC8PaQhVIjQMW5nEvD5nyhb7YMxX7WiZflMLU6OZRgbOlPyACGZPqJ+BAkCa/TEWG
f6GW4Wcra5DMh7Kq6D8mbskTt3vZELFIaZz0NMpfLndpO32sMd55UydykCM1gDMHV+w9ySRgDO95
ct60Y0/rhhSC6hjqGHcuzhzEe7JTQZeZfBLbTYPI7aLYiUyrOyFkTEemHH09DDfB2Iihy4aKh4Kl
25bqRIEjgNWbuCsXIlDuZyUSh/Y6t4UvnrBA+ny/16ECymYVpa0Wv0wrlL9wSSCiG7rBwFfS5D+P
6R8s4SQWQOIS5gTi8UYBDO5BxB0QPZDvA4iPwDju9XTR46wbsBmFd1ZSOdCEmOqOwdD90l4pXUvo
QyAIcBga7HdtLA5aroOQE92mKhd38eaXKcvPgSnqFHWI9vYPF2cIRfz//A+7OVaEuHrdHtmmthq3
CB4H4/KeZgk2Gi8H6IK7OSysdgyL6rfIlz+MvX9OAX/+6n4A9I9HVknpIFQfeUZqz+mYI/abUzxg
NHG9uwzCaSThkDzG8oEbHj+hJXUPGQSkEkBNtqvK/+VB9OOk//o0/bz0H59G198vHGTu2YZCYHk7
D0ea+5g/PaCMfWNpMyDGsTICaien+pff/HPE1D8HPK4HAyIoEOYMfpA+XmmcpmmUZhuKpfLbyOGr
wXGbsO7V0o2+UZaKvnhUDoM+cotcv9hTD4NflBt//OV+fv1/fogf60DB4VWr9YRMxE0cUE48VkMB
Tq2ZA+5sb9BdTBLHl798858z6J/f/McKABY9SfeaX1q5bULrj5tb0IEZ0RR5dGV3govRLYjU2kCX
jWD+969X/jXR/fn7f7zzMpRyKZN45/iD0UMH4qgeMVuQCV1VSV/FNJkrjVY6HQ3joCwISXye1dSK
16dp315AI7oyzwvdanO3oglXjE9R1Kc4D7xmUixogPVR/S25iS/5+RQXbU/za/LMaxi/41MgLd+H
+CIRREfr4ITeY6yy07+6XTWOyWLaSNT/85jw25fzXkYUrjPVf1yTZXmERkl99rbE7W38WKm7BEX1
k2w3xjf3q+GK02T5cEFDGp9ZhH+yB3btag5pxARq8y8aBDg+nHgL3+6jQkE8UZbZF0Zi+UY/EKXY
LpplMuFDPe3BGsvrK2GpMHw3J/e0ftp4tkTbZgnlRJvqq3YBlnZ+BtH2vpVIPBUw4htBnBZILacP
+JNUEc8Gc82RD3IQBh1/87PHTsRAcJik2iknZGtBA9rgaibADroWo060FMPm4+5Ar2SnpETedmYx
jkmDrRba7vZR7NTZoHTAeD0ch7kMZuBoc05Pwiyekd1RFuKTNhIo8YDbjmSzXk+M1lxu4CNjWu9B
ormdbkl93aseKcXTZgfrlc/HfQ98n5uv0XslXiRKxXdOoDThbPNHaFVTZgMf0bJedyPZRQmCaG4B
xUYYPc7N24w/6gBHXvPRgj3BnDCJHBRPFlBGV9h0+8xqwQAGy4py5SJ6SOK9fJnM8DoVfJxwDvws
GXG9VAfgwoTGFVnyx2tPVMwYmlOfdDx0CJ3fxTRF2ZS8waJwB29LO9DYpmRyTJ7fEEWgQ+kvqzgM
N2TFi1To0UTHoJUk6//eP389t+A44RMgS4zofxBNB6r+UOqsSDewVJh8RCBfqeID5ok313ie2/wX
q4i/XhhIcP7fL/xxUA5f3SC7K+90U3+kE55NtDDczPqCNAZ6u4d57HR+C7VxHDrgem42z3Sz3j13
2i/C7T+E7p+HpY57jo6Cj/Lmp9dlmDZ6gUMlJzYN9xQ8oNwOtiC1yiTBqNX8/Eq8cN0unkSmLms3
9dGTeM/rc83/38mcb4J/ok613r/cJDh5/OUSg1MjQ6qR8XzTfxxoUhGnw8dT55Ws5I/bWR7d1/pU
cCGBElEozrQrhygLiBGJ0ec6Altg6Xys4W7XnrTqWbifHXmQZCVuO1eZPCZFIM/0jbEC8ACd6wBc
3g6Ioya4teRRY9PlE4L+ARXiTzfLLD27pFNtwnAd9ENrZ3AKk36QEZ6z5fAD/BE780a2p9rn+5sk
Zcxr8S+k4PsGMjn9CV+Up8bLEbATZhQDQWKadHhu2N1cjP3nlpiyaxZZ+SX9w2jNx8L6vs+2CHHK
LW05nwhHB4ou4LU1QKVY2fHLVj+FiTGpR9r6DbH1wUYoPrtPAspmj0+hslSyLoNi3y245NiB+cMx
qmB4qQPpcN8MFR8qag/dQIjsTDjybE4OfSKKv0/HAkgVxHPYw1QUu4Nv+UyjXW6YjTzNmv9r7PRa
0vMfn6OCAQFB35pfIkJKfPzowqK3qdQk7OFMoXEBYVhK7bmdJaPwA00FcW4YPraH5sJfKl0GoX8n
iAQOOSkdgnlnuofsAervBk5U9I1zPozb9DtrXQQSa4Dpm0Hl2ePaamaqR8JofGWWRlZ6CUcCHORx
tOIQ54finbaMltniQeagDFHCGtC5b9oD/xq0/3zzSm3cfd+gA+pUXzei2YzJCWB6NdcAD6fGx+nz
thYnReJrI2mGF8bkvZInDHDIaTM+9Inukow9w2GlM2aMJl75IoPgwK3yWOUjiGfKOCYeB2Yi3+vj
eWQ2xiA/Gz1HzcnSVwxQ3nerkiyBYfrs2XhY9EjLbon15EybdYC3y+fXaRLPX0z/h6bR3w6X+KLN
xDlts8IwYoTQ/4mrjJUFzVimq4/NMrQTXOQCrOTIU76AaGij+7nZ1uRml3PVwnI3m1cqzDSLWQSx
SjS3+GE3giN1JNq+RCQMTnRmhhLNa+A33BT523K4PwwJDu/9fZuBEwExLjuAbs0+fTI11ufNt3wz
T+t2royMxcANJ+9PYyx5kY8+5Sub9iQKjz86z9Sl7GvG0vpWkdxrfMN0cEjvjkxhnQKBz6FmcZ/h
CidZB8xoBiYSJDLpA3EsHfRpTbq7NoGQcnltOGnu02xc77I7wy0052ir9+o1/RIvqENuktlwBzMx
yBkO2eFK9e5jiAnZ/LdDEyODvxxOpOkYRACJA1n8k6/1jwo7aquhpj67dJN9h+eYkHJIXSCHxDr3
JtK+8PI7vS898WFFfwKcqnvPWTuVwe87G/txNC0MkMbGB++8nJKPe5+30+zJ1mGVYfkeKJfHBfCK
IgodnnztFF+7dMRDfcXc2oQRxmbUQpm2ATeEhbhOG/uE3c/6QVYoAqJum0OSM8s9/xAVGr7iRKLV
k9w1XmZ0jNcVHGns0m2VhxxNX1/EIhHx/iksNm2gACksmq/hXpyQ2ESCqrEaAKfbp9wGD399ysd4
El7iX5IbJPlv573RS61hUkL0G/4ooKWb+GhfopRuBlP5gzPa4PDmFFmrq3Ap2GAUH9QOWL1TIs2B
TBqij2/nGKwY+03mj7Y+lafQlEj5Vfe42Ufwku6OuhfAtVU3xEucIARoD5/MispvBZwd/2hrQK4q
ZHjJrPH14y8dM+scXhTnMebciM4I+rgi3JjR4Rryx3b4SW5AB/lkrPrySl9xWSduen5txX37OfBf
s2grfCSBfjDG+iJehZN4qU6jS0i7PNPth19PBjPFAeRBk1x5KOZnRDTOb1d5HI0wwE19GM+w+4uv
wlOC90UKcIVcKK4x1wL2NCC4z4PRf2ldKHD+tZohBFIDYDWC3Zvx08vsKZXp6T3QYfeYpYWg9Fw6
WDeaR8Ulud0iwthGcWCdgshtzOUSloFNqRKaocPutjqzM+eZM7QiS3RE5+KG5vJuel5nBoG7nl6O
geu6R9cMlstgfZzm5pQ/r+funB90M9MNQnMdLBeZtQyCdeB5nuOPdHM0GlkD9zDxJl9fk4XnBcH8
Mg8Cb8L/XjmH2WjVmpblmLotWF9LzzlgHmKCsnMubDaROdK29LembMv2ZiT7vhHU5gex030WMM7/
fLnpZb2eXy65eSQd2Nz2NEWKWrs0ryfLsMF56nFrrh7WKjI3lTfbvIPZ2Vp9X2Prykv/pX2T/l1/
/u8b+FF/VmEdG3h3hZunMy4daV874jcQqon6w8Xys3VFN50hdV1+/3fdi1XGv949UM8/tt2PMuv+
yk/PBCXXZvBBGdp8QiK875VP5nzxtFsZc9kZHKv9HdXJJPbaER50rF7JTGZ0lc/aluZc9dBIlc9E
9l5XGX7HGM5DTNNde/GiGnOTVat0oU603emQSmZ8fUX407jiN+GpzxlOw8KOcc/z7aawcgtHDUla
hY/qAG0+756h4UaAht5l3w9hIN49Cg8mp1hfdeRVv9a0i3h2iWdpTKDIUT/ktWNAsfuKPvUtAxIg
CAYg2qexz4+vNaOgJ2jQOj0QXdjCzzJPoeXKm253klxlxwQBN+0MlV1Q75uluoRGk6P0ofOBDQB9
ojPR+govwl7dN2wPM5zqKEm4xOx4JR4e48RJSNU19bm+Cj1jyR+H1zBA+5EH6Vaa3c/ygyR3EYr4
ohmlWy5YcT/kjxQrq8zFMMRB83eV97ldOd2mOjMqgI/78O4f9eW2e4+HfriSDsYk+hruBpMn96YJ
kWVdft4W8ic0EM6Q517ek/lF+/hQ3XI92KuqKZD94jy29f6558cNM/VVboTEba/3rd5fvoP5n9oi
2j4DNUi2yua+7VMV17drTD57saemCBfq8X5Wv4fzaBnhIEcB8vDB1GaUDNr0vtN8+upopk8GnwgA
zP6+aV16ZmD0coLc+bXN1ozeIz+eVVPD06bCMd+EE0Bw3XrNkj68Pj334MG3PiBMyrpv0cNX32QI
EuqpTWsSKj9AjAzgBsTji2xNbvZwF/vo12HE0OC+wdisnsixY0CrkOPAcMw2DmSqD6kabjNmu0t1
cZsb18eeRV7dIS8uThvYxIDr0VrYk3M+RceVr4T1jarVfd7MN9inkweV19qnGQxbmt5uj0h633pV
8ErdAo1aZUr7dkm9WFL39awEbhcZkvNrX2GbThSeEhjSuH2MavKdF0wg3uvKq4PXSN6FBx7xnLkM
AaP/va+lv5woPYSLjhcTE472n9JE/tk9TuNXunnCjdhHay7tbbiUPmWPfbsljExYvUeCh21iFwy+
+V8GTrGvx4KvO9K8OISzu6svGOUiq04n3T6fGcvYlfjPlMNeB0IL4AA50gdcMOc+k0CFKOCcwuus
0AGatnPvZuHdYVNl0jeyuH1plASDeTblzi3Gg8CYCpYCJlmYp0UWPANcoCxGnBv8rrQR+zSo3W6M
+rSn4eKVYAm2YcN7CWQX01G8RF5b2b65ZSCMKkdyKu82VxbEPfv4k28Yhfz38/xrN/qPxzn4IfMo
5Cit4+cz3ZSMQekGlvhWJUsGlbBV2m+G3/l3dzXW5YgnSdEijZW5siqC2+bkG8dkke7kFWXp3X35
fKGXlUxqFyfT1OWIMF7u4DOHFz+KR8qCcPffNCryvyQUgINUqvxz1OYEjv75dv8oV2+dOqwS8ZZt
ij3jRj4thzUl040pFYmqr56HAnF3x6RmVExUKig4WAuaQObgzEuLazulG+Xgf+MzagnQOV9W1Hgo
aurSjaf17k4448AfcgC85wbU8sa5T253ho1mHUGmoAaDrx5Cf/iGLlNvi4epfWouLLARfi9Z7avE
EplQj7awHY1dE/FIc/71yi6/FFvecrZcmDII7Fd1EQvW0HqdIPZZZepUjPH7E9oD5ydoD4rRimDZ
G6doQ5gOXEpkaFeB5o+uqLPhog3m9VwbvSmAp+JKDjjbQ6Z1o7C0TkNHXnBzoebF03JKbxhRLPaZ
zoDY2QTSOT0gHRYBw40lXulmRI6rUXY1Rkxew7bvNZo/XVr7iRfH8zOHfVbASEEQaAqXfFMg6OPE
d5UPhAPPNQezTMvWkmbMsNgkLTqeKRbTieyQrBROProggs+x2VGcZpOtaOkzPCU3wvdz0tItg+YX
M9LYjhBu3r1vi7oF6ePGIi8ZS0rvPbrNm40UjRpPPaPO0alPMWagUKYXHD2vaCHe43KUj4vTSJ7l
O2C1G4a5hHZvwBobr/vSoSEpm9hPCqs5xhiyWZE5azh+5/AhLS347z2m/NQa9qsUNz/i6rHZw3X4
xx5DB092xOCeb7aaeZ8MPM2cHiUziO1wFPCAp7TtnhNaI//m+s1sZZ2s6/X9GzD371qYD6ESkcsk
EGmU8QOY06vuLbX54E4bMp1Pg9OhhF9gNWMvCL3F5DDK7ZW4q8crPC5q8zcY8l9qsj+P4B+//efo
IhSE6qEp982YkvlmrpsLOI39mCu7tXfD02+8uPsUQuZBoUbejKzvdJpfcAVJv0KgoN+kV39OtR/g
4P88jB89mTh4vEWj4GFstRXAjmhN65nI8T4Pkukw+BTi6c0yD1Y1U7Z9Tz/68AFox7ftVhhfaxOk
+W6N/dz573Wi97/1X5+K82xIHIHWR4rxv//jNMv1ZJC3Cg9pGwXY45hH0Tn2bUo5vdtPcz4djKZ7
ZuPH6cC55EcOpXlH23LfYaq/IJ3RnVCcHAam94WOzSy9dWguFgsHAmhrPkwnNn1bNU9T1bS/GZKl
fnlJNyGNwcfpyzdsK3YcaMPfFrnCJuwo/yr/0gorf+mEh/L//34/IdlIOSXS8Mb3qz+2yBZmBmSo
eRdcWA+Rvaa7XC7EoPMGDFp2bHduxFHsb3whCG0O2p30y75U/7ov//F5fjQnCXY3xTCU7ht9Y8ME
mzHuNyzCZ2yIFXNpDEYdWuu+DeSoC9BqZ5a8+Oo8jvvJWRgxvSBM0BLN067vphzo5Mxfm4Hth25r
hnMarFWKqe4vw/y/4Qn/8xR/bOS8Qk8YGf1W2rYWiDGQiwnN1QrNL+HsVNauP4of5ohu0Th8j39b
pYO/QET/8/t/bOWmaaO4evDUupez3U/dtZt5Oi30FxEImH5wqKA6WH1l1kIOFndzMptFpv+YiuaZ
WuBhzizfp2cVZ8zcf2s3h39p+v7ns/3Y10Iky+/XTWYH7aeNPa3ml6M+gp5sBXwqsisdpGoXdk/o
dxBgnePAyhyQqBHPjg4ms6rL+umFtPSf3mSmj0EQfdFn0DMCsAEw2sJhaTbJfBViiaAvT7PvxB1e
PkLX/9j+91nw9zvjH2vzR/uq3Ib6LXrylOXpnpoWceJsyhkASYFXHXwN18MJuyRc8EAVa8OVbvaH
EmJb+5f1Nux3wX+cSj/JI4PkOcQOkk8Cs9h0E4djpRobM8xk1iDPwVxzARuQ2hwV2wULKQwCsM2F
tvyqdo359XlyF7vWnhWWUtqj03iVrL7ZFV9X9Lj+x3eIPzUplqiW0J1ZaAun1/9+kKja//r5cTFT
VQ3AU/3xJJOua0ShXxPCWF1pcP3oE69HbAhNRXbmtzGPdsn218w95AropdYej2kTBdJyLX9RMk5k
hrbH99aYw2kLGAvmjApX28q1a2fqsrQAjEba7GtYBhARFs0D73qmtxAjotMYhvOwsF9+ZZaH/0vY
mS6rim3b+omIEFCRv0hdY61/DJ0FggICFsjTn491Tty9d96M3LEync5phTBGL1tr/Qlrq9fkYKv5
c0lz7eVb+0Z9GhisndiF7hppDLqkm79T46btJ254EoMLF/ZzXgoOFmWZu0uaGoU238MkjeifhUP6
i+05sCDtX/rwFyOLoDNYCeRROhtQfKx2m9BpxGvxcuKLVP8l61jd9X8+zdLfW4V/neUh/Pg333Uf
pdIVKl65fpjBaD5zo8JdDUU1cUFiqHeGUenYw9ICI0g96r98+N9v+399+PD4v314d5e7W3rhw2sD
2P+C6SR25KjhIu4X8dUnquDzm/n6N43IAr+Bu/6Xpp76957tXwcwrMF/OwAFit+zGfaIh4KLBlyZ
IqNqRjKVroqCoeKt2vUKr0whfH7NrcUQ/nQ2cBn6JdjNBzRRJrFpi5v3heeDzuZvFfrtoNgpnnox
RFkNqoP20Z+xuyyT/MC6cEfYp3KemaV1n6sxV7iambTnyzmVvs1d93Y3p9BGlQFRShT/dK+Tm7W8
BTimueAk3n9Lx/4/Bfc/QR4AFQVz8GfW3n+eBUFJ5RzW5LAGPGgcPiUq8ww6oDQr949aCUKy/UgX
QblmSb7EWzggEudUPksNdtqhQH6PAklYxS6Q/yKCd6pouZvqalzOl9L2ltythMDkn1ePKA1e4a8W
TmbA+CAuqyhT9S/LJ0Wq7tKkkxKQUzAUUGvrGWR4sgU4i0WHxRU9hkEZ0cegxUBDJCi0Q69TBNQj
gRpv72nUjuPqK96HoXtzjXA/1b9mxUIYETJ029Vi/O287E7DUry8dMwaeJCcvehY6lNtu68d7OMQ
cxEu2OrIy9r5pvAavYs86Azz2eIWUNMZad/C9zdNoTkXMU9+uXXn1BNwA6VmqFY4J8Bb3qzfp0Yn
9ALFZv/P5+lvA49/P01/WeSvl/hRhAJDiog1aW1vBtO5Yy7oBxGBjpy4m4NGm68JfxipRcH9nz/+
zxy3f7pKf4mOP69RjxLisMcelNc7/dB8E7JnGiFyJNoroDr2CvLu5gxohBI82hxO+3LG8UPrQYap
wXZ/jIYtFLrN/FfgxNrklzOyQi2j5j6aaXYWFUu7Ouq/F2P5myT/fPx/64f+dfqU0V+ywF58K+9s
iO77qBha9O8k8CBXEJycz6vUwFc+FG3qWLkpn6v5gnapeop9ap/UFvdqQmdwV+C6NMZGap3h0tTn
O1C6vkST7/+yJf42E5kgQU3nBNwbQsH/uZOPfcXwpVFTrHF74HkA2LjqSoyyMAV9TB+NzmsysVN3
YoIwciZ6p7dreCBGZmDirr64ERnYzqm3Ow8tx6t7MaHjBwy7J2IoLBS9D53x8BjeaN4wkiVF53ZF
G+9Pnm4yJPQXRJNZurk1TWAKboD/ANwwSleJ6Se54+0xxNZTI8u9LDqGQB4+dpkI8X+z638kOP66
5ibI4st/xJLRE/nP8yAwRnmWM4trLUTgqBOqppby3VNgvGLlwS1tPiegTRnELqKJDCYPWj7Q4O0r
jXI2O6Qr99MzbRQlYWNsgaAOsg7uJANWNflcrhSv3FJT07EK/iiWDIDmlM0OwOBVC4DzamaD0gI+
yzAw6mkTNEn0FnGkyRpFjYEA+o5aClqE3KC5129vmozoXBOMQVCZqz8Mb70HoJv+eR0jEf13YTah
lDibyYjgD1Ll/3laVPnD1MWLVK3fLrVsXQqZ1m6+vKf59BUiapnRHZLxIIrqTNmR4491DABGWaWZ
WoDa/JH1MOtANsfWy7+bnV8bIDlt1sOM0myzfdmIlQQA9BYoX9qM67Te1j36rHsPyoV5TSDv6d32
amdAYhzRZ0LCHlUETv9zU5/GUAs4VV/pVEN4YwZJFAYbf0DKifP1yx+qh8/dDobbVwnr8RdOlETb
5f3Lb/LX5IvWq/yV3r8rCZFdd0rFHCoJw679180EFqI2tqjYwIZfDdNvNaQ7qDn3Oxh82YlyMo3c
E1S+y4p72UkZ/soNxUlhYM8Bqb+eKDhkJ2F4pNhwvwcbw5NpO6lLdcm9bqcueU/QtsiI9Lt+x4fx
vI7n8UNdCsOTrpuP69387ouxL3z+12sHqCY9HQ/0k6D+lZVGxz6DKLWpeqe/03qWbrqY6hJz0uYj
xlkAqXl9jRIxGh+QuOC2UbUpd+87KZkGd8gijNQQndobh0/7YlwMd+9nFr7KmxmNU84rk72ggzM0
nnbrVsbbLrzUPlpv7zFcXqPRU72zxnZn3azCfARVhJSN1XqFJzgX97q0b0Rq+BEzTxSHJCu4uG8b
lTvjbY5tnmi3yMHSNLQZ0WkZkk45UZdjqLvOLXlYuSu6vYV82XnKi27GcaE4NzoPkid59XLsjbmV
MA7Pc+W9qV1f4vp0XWT2PVbMXk/N0khN6n/mXS9Oedw5E79w5W3htsEs7lmi1w11YqsNSrMOFXPm
5vHNGVmT6OGANl1M3Zf/ghQlRhOnDMr1ENa2AEGN2uwCyWsCYIg3t1qWQbutibMu/iihThyWzntO
Z0dvrI9VhFXInD+vtW6xEN39gqMbu8pyGrwTlXa6CH6Yqvl+Ek/D+tx6x1DZf7w8KTh2vrGdGzMT
IUjtHhw5OzOaDIi5u8jhzXMc3NWszMZS40IHLEIN62HBMDQlncme5tW8Rg9L2GeR5N2Sl5XbF0+w
OrekhS8buQepyvvYyJIEKPNaRfRcZs6YT30FUBmNnEdy62Wh/GheY9WauE0gxEKcLluufLESrGYw
0fYtAV057yzJgxSb5ESrr+CSXA5p9DAzrw16TzFvQW5JW443aNb34Oml4du62lzeMskIVN9bIVbi
9nwJLkHrTvTGhL/uTmI1Pi6E1SXIncZ5mQ//yTrK19R8WauwAw3JzvTaHlm5fzwcA2H5/L3EmX10
MqO1oPuH2eJ5qsPXqnPelopTa1l9D+tqPrmsqX0NJRd5WnqepXNhoTPrgS9/p4lBS+uQLYl/frJo
5LGgo6f3PJdryErbmyG47BNHWX7TEw0zEyFDR7AqYlcOW79QxTqGYnyxcquxZgbUQiq+rGPozVrN
gmtD1IVNhQB+bN/dwde97dqTFqKj2tOg8RWz82bWzLqbNKCoz+bWxRGB3xbrInh50xhcJeDogavH
lIJ54aI956C5bxwdHp2P3aGGOHazUxZeATcjDcjOo2JgHQdKgf62W68zM1uxx1RBpzQJ6UCxPRqr
9B8s9XrBsYFThjxrjzg7it3pBWt9ZOfu1EbnxK6Nh3+LSnN8GsN3J/CX7cLNXCQ07Bz+DscN6dEs
XOWh1UHxIyyAroucceRu9SmF78ysh/efT5OjRQ/eRuASZP/VmNiIO1sXM7Xv5pPCJ0oa4dHKwod/
d6bJ20Xd+SSbcGgCZoHyj7zDqsyZkW0yzigtQL7P1RWMu/OhxF2Zd2s2T0NQva7oq+ds8fCP3APy
HaDMg8+i1OhC5Ldwn+bUbiN2tFVFjBbzLvElbk+9n3rvkLMBpls14TlFslnYSKcYsl/YQAZ9XIT5
CRANtKvFyxm2NQKdLoor81pndqadsvBTWw0L4x4DxfXeVuNzjAm/m9kCOW3qecoXKmk2V9KQt6n7
8K5rkLROtZHcMWuh85+YjonN0KvOaSKo+Hq5zOx3CPjNzwirQLK7U4u/BG/raRXJ0SmcVzgA1/Cd
0SXK3By2lYb0IxU5tsZ5Yh7dZlVrqEJZj+1je1u+oltcIt+jD5vluigHhiTSLRvpN1vk8fS3Yh1J
vzM341Ye3F6xuaykwZv1u+CP3yo2uNl+J+4ANog0aoGkojG8xGdecXxjYMCoAS3y1KI7lvx56vut
vwn3ZrRu7Q4kOMzbq31Z8fo/Lq/aiDt8e73Jh/cC4J+M6O+mC35p+RuwL+Hr//1eb3hZvrrEEpsf
oNVzDsnzt92AEKNAcLrxSHt6+SRxGW3Ny0r+UiIhyhaEY1+iCpKqpoF4YFVFr90kygeH4MMnkKN0
83RvtIOpxImIC8DvBR0L201eFSwSZcV+7vdifH/PxRgkLKAGwVe+J7HyPdhz4c9tvx8vxuERNRG/
OMvx9az6ik/vUfHlFcp4QMjXFz/dSuE4BKeWLRnu+nMMb4Gwz91LAv9Qn3rwTbypN8VZ3hKaZXYD
npB/a9V5rPFJQUG9Z2rQ1nZ4C8EBXxJUOIWRJ9Ekq2AOMdaC9vUUULsKlPDt3a03LQ2wc7hpnBY9
6HFYG0jheEVwMyWc/SUo2PUXi1Xo1mEDmUJ2xlZvwmukrnK0Xrj8scU0FuvGSheJVqdYKIRmzNxR
QXswCcP8DAYQC3OP7yatWVOIcmdqKDGkReLCsXskpxB1BpJYV/1jvxNOeFiEb5DYSCQZTwznxKxp
qaY2e8vIvLFB9hBMdeRB2GdIqfG+MvuxMAqjdyCpYlsqnbCAHZ96T7bDxB4eV727yYSOrz6qiTZy
+81uY+qfKVAeZsdytNlSdo4Birq83wu6B9ywxlHMF3hr9D/JwtWdYFbelLes1lfr5khGRxmHoP5p
Ze5rm5uSm4WIjUuaxPZXAJWBK+bZTTRhf6qYgc7Ol0/8/xjDSl/duQQiJ6IM8vWEg+kiIpdw5pZO
6WDKvDHYucrr49yROaQMZfgSw9Fasg1MySuM1sjdo4F0AHaAz8H88ZNbog7eQ4ieGtq4eB1wTYHi
tPYsaOfSHNUvPRsM7/zqorZrqprEya9sdFrMHXqsRkXecjNhe9iIwuD+H2DjAMWZTPixXmbjT7Cb
mSfxPAZBWCNzZoZ0TIxSlwywR4T3xOxGgbkaI9T2tjBpXOCxMZjB4SLI9pvoiVlaVCcROOeijg2W
hX41+x9GG5gTs9w/cPRUUZ2CyyrrHWeaj3Zk8vzORt3PLU2IN1Ztwbp1kUjG8hG3WeTUmNtWO1Pj
JzOVQPThoJ5Wv80jNURBxM2jyaL0SlsJnkRHisFjnugiSjIfkB65iQyLXVSaj766OY4mlkoCR0VH
41oGpLqcr9Qax43NrXPzWpM4a/7WlaAfALoxzwke534L3wCREmzq8a1124lH6y6pA9UraDuQF+MT
PdTWYZFMEyFqVlNWapFkgeR0izSQ7VFQ2FWSR6AT3AZfXC3qsA0v+2LRhjMAVsjXow2KQMB7I6OR
twO5/968NyLpDvlQw9W+GK/OQ2YfU0daBAQBAZ4vQLziDsAM6ZGZ1PYQaVRedQbogaUTPHSIXfZX
UllC2NkTvbUVH1brZhoM994uoKKYrI1lSkwQHt07Pi0l0ki5AMiNWawQFq0QTvWnxfqws/Dt1d40
kNzefmwrujPjhezkVGzASxAZqGa5hDsK+JvYxLryffPlkPD1u3TRDkeJITZfeuP/SZZIgoipwDos
lSXaG9fNdUihuh1ZEYN0NqRK1EmwHdWvuvw/Z3Td8LfhiSBNr5vXF9yLTfGLSa9+pWScTA9ypCwn
GLCE58nRkAqN4c1PllJS/I54MhogSmfWl/nrC9rD0/VEntQPsJBxIHj3XR/dbtyVgnInBRKPKP6U
7k0XP/bFxZQWfUxdrsAWLcRY/hbjYotKo7qiVFZtqy26mMK3glwI92UK+T/qfqjnJ7e1gIiJjWal
i0SSC1PYJsWgoH4PcpfY3avwAN0cEpn1JI0q3cJkvMVe8koXnRA3i5tFDvC6jsvwGIm/aETaWC5/
ElP5UkkxVI4EGPo696tTFXa+sLuvnhsw38VJXU4P02CybH+FSPxicS4nOPd6c120QeUiSIYJ/uNS
K045OgqGshRswe4J8D+WjMiAL9jAJiN4gYJfkgb+5pbeGtBSPIq6pAuwBw3JQvuPpLKiBnAjThLt
Us99wFxOnhCVB+my9IVI2UlY84cpxAzUvAQEzNbIa34oAp2ZOAm7BT89TtRIsFW+ehNI53Qp+A2h
tuzcYsmVkgEPoi45LqeLpsmQxqkkczOX3K70uwhJAEeISz6QEDGYhkOUXi1HpBSI39pPj7a5+cJd
cuDmNJiCJmp8gkhgKgDvsLDwwHCAuLWVrIv2y8cmQXyakEaUFCcr94wJNAhOQnU5O7znd13wuj24
rvX7LP3vJfX4WO9J6lCtMEbeyEN/Pa5NyWPSPCkS6vdOBgqMGiXKbMlxkf80gboXnG9Fv55n4AAp
GvjHYExgkCM5Isficsq3Ts3Cf5roVDsvVw46PH/pqo4cCY5kCyuRcwpV1+QfCLnankSNOaDiLgGz
NQM870nCv0qhEk94v9y56RWtrtKbfk+wTeLijq8rfboLOcZBjsZuZV9+LsHEIWulCSzxpe8+iptx
HdReRXR6Rx2rjB6+lIy4xBIROVelxAoOKWGWFEka0pmjtvgJYF9CzJzE4xBetj947DaQtx0hW7d7
uo1JUklVqY8ZmuFcQfXRn+eIb/7EGUoTwyWVkpejksADmnee54/VQGYB9B6lSRU8hryKJLvyWjS2
opc/8TFBce+LvrSpw+dG+RKoPX0ShBH9MpYRHdg/3Qk4plUeC18TFlG1GHZAfep8aA/C8hiQXRF/
jAg4+aIxGSYvhJxFClwGWEMM/vD/YPGHjKD+ET2FfIFQADJoQU41YlsNDhsneLhFt6j66T3SKCN1
xxOqj0QNCShDeOik6y0ncmIj3Xp1u/Pdu3sfYLrK4rg62iiXLYSFspD26fBsaJgLWELpWgJdcVwx
fmgvh1L8OE8AtfbJ0UZGyLEwH6ZkPnU/Bn+l5+HDQC+Xv4jzUxED53ehXcKFEQKQtC6CuNGFcKD1
hQT9BGQmemOvUI6B3c8bSs5kNEeqbj/15XCUAwq+w7FYwe0Y78d7VPjSdbr+oM614MF0PRvrr62w
AEWwnw6PTvfNlh9MQZrRxJvuH2fI+LP96wwArjuDZU4P2YH7xU93BrA5HesZ+mQ4Wngm3ZaEeP06
c/eIZCG1/3N2AOFMeXo9uN9zdwatNvxQAaFdjX7bn2FrDSNPMFVb7maH//shbpFfyQ6I6GQHXg4u
ZCtuwVC3a94PZ/VHDXYrDz+uyfXw/CmXPEQ3gWf/edqfVxbDe/TbktH2az4CvlnvUYgolxNioTcG
tyeZK2z4xr+X1SyRd0jdsQ47kjxll9mkwEQaCAVZLBsbN2orLAlZJ2ggnZTtD1aHYNPOjJErYHZL
f0r4net3pzTR53PohLil/nFvztRVIzC/ZA4MIIjT4b1wuzJl1wctiNRm5POcJQUToiZ+yrwXr0XG
zq/92yZjeagh8ZbT4Y5L83VGpdFKSW9riiV3irBTvXaefq+dgTVCob5HxCtUQz4WRVRqF3UievQp
FgDdvy8suInxcibIORHFjilkFERvIiAAzlVYLzqM8wE9Ka/3Zf/5c19V4WfzBoZ14+NgGw25ryef
i4RPodIQpj6SHoQP8mBC1oQcMVwy5gcsZffu9S6Ld/MmPxhhUYQwhSF9JRCXvWsi2r3FMLOQ5Rtg
DU15WVGcK1YMIaNwg8W1p/bMU9xZ9PmSExjYB9oSkXgYry5bMZz67/0oFsPLWVzIC8gz9y0SruM9
2n4Q/h5nRWGFAqtncfK7mmoS9K+FFK8YRm21m8FP1D8tin1RFYDO7M4I+jzO04HRB896npsZic9z
02HChpXXb1lPww80YpXFqGTjU8ew0lD5erFY7hQxK/e9vkdFomzfgXK+R01UH5rcbCJEEg7UCQ6f
4B20hyppIga5f4LRmjqFK2xhLwhbSFzrUUDyciiRazwg+RVcdqrHv3MTIaEbVQlaeymwMzWcfd/Q
4vvjbyZLOeq/Liuq+AtZP3OhYWYl6JR3K3moRayGN3oted+E8dBut1S93umWso+64kbmAk83vXPb
P0PZ75ZF8phpGTulWNNHgi1IOe3mC8vOJL1flfFrlXkd/8s+Y4i8K+/+xl08WTGZ9yCrYleY58FD
IDKlD3Wr56YK76uPcR7PH0wz0Bin5bxWItU2wuOaIPoZ9v7nVMakmNw2q9nvPa4WI+4PwcF99SeO
vrzmzIxvVsXi+Nswf96k10Cfh7/dV3AvhsgbWbDh5c14Dsp4eOYg/3bCiwD+PdWD/Bk3q3wv++MN
Jt57xW9O/TPpnNpFHMArbBa7mcfVqQSxjwPgr8NWUtlvjIT0EbkAmtixiTAvFuYo4BlRz4Iut5Kj
hJclEgKORC4yjYUQNY5o6gjhQLce3EdrMRPN7SkTvsh2jkvRgmOL+sDTmsYpxTW4MHPKdpBN4eI6
VxcdhIWYvP2P8whl683njp6AM8OnmTmjXe0I1JkpmC4luzavyzRSY5Xa9NPpftMVnMgspqScPGnk
pft7eI0fG+S+NsrHuJ2uCHcWtE60y4YZMyA+l3Q1oTLvhANEieky/50uP7sjIVwOWllT4DVQzqCg
fJInIpauCJqtEt7wXUoDGm+yyM9y+C7xNqUnhxP82uw7XStD5z5d/9lJWISPrixwKPftB7ntbbNl
pOZjO92PYOMj7Lhvzky+ac5TJI733RYl7Y7t1mLOCXEZ1JFg7nEJg9Wv1yJS3to0luLP/ujzQYX2
2l7XbF88WKFdOZfN9nY++kd/vOJ4FsPTSk9MUIiiVy+6mT9alh50W46SAyltRImZ5HNpka4a7rxg
yEAGgVc8w2roRHzbkVMq2iRMf5DFnulvRrwf+eZSfNnePDnIfycBWhwqfIWnLn1tsa2BspaDESdC
XpTIwi8GE1V6jOLUrXzbW72bo5lU03FV3ePuGmfxk64hZx39xOlyuqSb2SdiMjn0f/4/SvNRNKO7
ABrSuHk3DxgT3FhMIbj/GwTB99ckeLjb8VIJlODBOL4NIA74gb8X7+OIQWfd3WZRhtNIWBN/2O8Y
Ru3uEr5QjXlhWiEjQx4YRS0U5OluFt03z93DzU/l5rbhi02SCYyaiz01eyt1mGe/GyB5aOebSnAN
HsbYfhK3yk5BzTddEpwYnataw1mo9Ww+B2WhBEcc2YyG8niJvL4/4QzMliy6C8oat18IO8HtVHCV
CkpXg0d9u8IyC4nwaKCdKGmSJp+KcJALGXYGiTyWRoUoyUB4SiOv7dGhhxMNu6xeE+cGIPovEcvk
TWVG3vbeagKUNGfWpVasmdJG9nmJG1RmUcFAfJAiJ2n6UEpm1QZyMOh9yEFKVXLYH2KS+ZMFvRl7
FLcmUQCwFL6SgfCNo0ZIHVI87nYXou/PYhYQQRzGYbttTMG+78bBOJiBehsH4nIcgFpr3eGPw0AZ
Jb6vm59s+Yd1Rc52828+RI+dQpNK/aKKjTnt/eviFdGpFsS5uH3+dIME0uvc0HHZCuHVKh7R7cj4
mk3ZU7M1x/LymX8p0lqprQviTwz7UFftMHSIhm1RnC+S0cIO6vU6+y4kKDAo2/HwXTJeY5sBVnc0
ApRYbKwpKq5q8kHeSPaUo9W22gt+9QF43eiVHGHHk2tN4skkUJGSlFAJ1VADad/a502ERok6eOeG
sOjwQHd3UuxKILr1elav7+LiefcFLGluPFNbRPUSpQdaWRNrimR8ts/LXTdxhviSkQr0fCo75VJR
6mctiR6EDOjhV0jH6/JU49CLgaP+usyfd619BS+t3EJYf9AKuVGjfW8/QPpu9sWesJYniYTNhRTB
ZYWagRwrEDmAO4QocPSxvHMKT5gOT3KQWoEfdoNXNlS9b62BspmJUm8oBaOk+zqOB8LgZNlHnwUK
BzOIDwyb1R46ldFAXTJDjJzd+tBKIFV76tkPRjNHb28xfs9rYVE9oiedqycjeHVBWV2ZffkysH59
6aj56i3YkzuzxYwJMx/u6+uTF/r1cZO+jXxso3qOHt4EoZrj5g2Mg1EutOTURLyt5ElUf1bTt/Hp
5jnF/Mecs/UQF7PpfHqLZ6/oUQZMobopwYeqK/S6ir7V7awk9Q6Nc+KaG3o3h8vVKWaOeF2Onevp
rpxfwtB6V0e6dJwXZ2Yt0yNTGI1g50rQXYFZhG3vwrNUarellC1bwsW6fUmkRNfNVPT6R0iUNBmj
g6eLs5VMK27R11Z/NwQjExYylWs5ErNV/VphdY+wJCWTsVzy3VUys02dR22k9C3E8w11xA+awXbX
bbi9H1fM0qrod5MS1evXccU35TAkasBl8FbiGbFq416n+hs9eNVAQOylBGrLkLM5D10pjm5fELsK
TYDJgx5GA/17/oE6VDiyeLowKHocjZ+BUtrDYVIOrMxJ6cwAF3DWu9VxHGJK2F9FtZhW6EibMDna
n8k0uHbBg1G96Cse9/fayMRd8YoUyhACApn+VDYhNtNneNlcepXub2e1+8nFPC5Luk6V8xzb4jt4
yB5YqGPtIl2jgN3rHJQi26NZK5ZKawo8InhoJqeoc8YkzIBMnJpST5WoxTTJGgAUKG3dTf98odGL
BW9NqDa/5dWWMq346hnCsDuipNiFjWSnK0LiRjGzUfxItaqNjt/Vpqv1oaFzI36jhPadna7QUA/l
Q5cjpPPZ8kFtXl42aQiFo8WVun88DYozLfnv9KQiBGuBmhwtj60xqkHrmhClJHWBnYAIVdD4xPl/
oACiVQWXFXU/QnfIbqd05sCeqL7g66Fo/YBmP4f+FKEN+Dow2jj7Eqiz/jJRd+QBUxw1NqOM0atw
2dGoQ7eQNeHBW8N8hpAtPKNHxGF/jdAuArnT7qffrD/Sq6B1UibB/dxHSKnq5WlaDIqWanB7LpCf
7Ol+ZU4hWG8RUD2XCJUUVPq/KxrXAEeRvEqmIWzGxsudIpAZSoLmvduqi5nAgAIXU9hWPlMrGIJb
Gnh1PHr2nAs/dRsVCv02C2wFhYzw6HMWrkG5QJs7QvJy/YxEgmOC1O9Hq01+m9+jKZHjExr4o9UD
CgQcSGiPEByZ/4RQ7HHgdpUo1SLuDk/QVw75hihvS8Vq1SeNm30z66AhlmsxeIO2wMVDWPGJ9C6+
YDyocaeveTqeDyMAMe7FPHxD35PnWHJ0AdFsqCStKfQpBVVVYz70R0WvScP+4ra5vf2+Y0Qkqt14
yXvH6pz5V2i5b9lEtzM42s8es0JGhllJf6CmYasfKJSh5olEHqVjbRwrjAoYiNtMeDSpfewv28uW
ZajjUuPFNaB6wkSaXKsYxEI+74xAHz22lCvEoaDBIPYByjlbzXx5EOfiqCRHPnBIw+jvdfuTJrdt
T2Nj8PuK2zrSTk2k3W0Dz3NX+OPosqG673XuJUzj++lPBDaOPtEsev32v9IO1dDjcpKkXBBOhapZ
DXAvxJZZtJQ/2/mq+lEXwGfL5SiqkC2H/d/Mj98NqEsAIb/9R4MHjTI9+6jRfQRgkPkSC8imGhr6
jPsrVGdSQHYc/oPELV10hcFEMJGnGuee/YBbI47nevFCzvAWkTRRe341v1yO96C7ofEakGZc/xfS
moT1cwmldHSSW60GbMnwWZpEGWI68O7m6LteSM36+U2dtxAcJR0F+Zrwh2ANChpPLnQGeQiHGVh8
tHr/jPKAdNgXetOiLTmf9iGyvACBKHfc5ii6f1gJKGQgjf/U8n7O+WLZMKeBL5m2Dq/IRw4rXUBK
GykHIFpw+2TthaQnq6vROWyYgAri74wlYoENpEsNo/Zh1AKzFBT/fpg9tNFZRnCRZcBKo3fuMK36
O4PpDXXRmDotPZyZ8/zBex33Ypif81LL8XrL+/6Cg0fyXkK+aU4e2CFnyqhP2oCF/kRS+a6RJg5y
y+DKPhpIL9SF4I7CF75r+YfxPvMC+TUsVA0ndQM5MEc+rNfeSCWJ+h2LgDIAIP9f0YLzBUtdPPBr
fxJpgPB24eibFS8t39BrfhxqbrVCI6lgSE6qH5lshKobuyRniJjGm4qfYee8c13evtdVNX/+IJ+f
I9NcaZ/wRX9wNyFGBXBC8xCwFhhzFAdh8gKb/eKZUGsRSmfy0lb2qQ4UCY+x/0SKIaU2Wr8XN4Kj
w3uNVN7sWzg9JsPwCnYLhlc91djRbwDwmFDeuFO0+qfhPQ5kP5gnLt/LpdqyYPMeV3yDWAjIQqtd
jiznd7uvSuwEgu+MNJ4z7AKlUeSH6h+QMOz7Ld9byfk17ZiXq1E/RKevXdDzq+bMy+yRlKFpP2Mi
tqbw6YtPSJgJcM+dwKGbI7CZ4Y60fnXfd9/j3zuA2+VkS1xP1XGyZQjSJ6zXfPPXmfSMkSu/l3Pl
Cgcor2/nFdynKFjPBeB4TOhj9ACjUY6DbkCGsnajlefRrmAtoDZRz7n93ztQ9G7galm+R41d+G50
YJ8iE14wfPVcVJgYMb8gHd0MIyEURqijZ0Q7i6FVIee7S1gt0vcnanBu8mAnlAPnjxMtbI6rqyVs
6q9JzyVozlx2qMFcIC7JJybb4wiWYsiampJNc1IxJu84P3M5yvMbsS2ialKZ92DZUgb55fMXqoh3
ZphgFmcQXYizgfSgO35BHxp1QkpyaJ83DHzdIYi444ryn7JFB15cHTcNsIkVRREFkb+lelaOf3Sw
OeQNK+VBI/y4mW16Pzsdk+da8dpwvEm92X5iCyRO5aoIlS3FtDy6/nSLGWTiPiFdJmT/rAXgHpG0
Zw1tPzHffMjupJhvmZ/br6k/OWSr/IDRkUnoMHDQvgkdbgwoMzpEp25YK52I4ijr5Mz1yx5zTPy3
RxP9QJYvrR9Rt2oPTJi5APs4UEtOD6xxBEM8kDQsMOknB5DNSVjAJFOBK//RyhI2lP/eP0NZOIUK
IIdH9sU3T7+fkQtAAQILhJlWT1xFatlNbVQ7hCNwdg2JACaLSsC5/GgyMm4AewNkIj6Y4XJzTyqK
cGgu5Af1l5EQyX68eyWXVGN1+VC470F9Vhmxs4VhJbEqkuOpxT1BbIpqSNQ/Oa0zdX8MGdHLyA50
MD5o3b2tFiY4ytYUpKmpUFA6WshUo5yE9+dOSw+pskQa17J2GZGmzf+HpzNrUlTb1ugvIkJFEV5V
pG/t84VQs5RGpLPDX3/Gyn3jxjm7KqsqUwXWmmt235hvUmNom15z/EEh937Nvp/FECQ4LHd6NpMZ
v/7/H3EbEhzG2ulw0xJD+4qBDnzNiyhUo6HpYqBxExjrsH+id/kB3Gy3WybB+QxOwAeRaPuhaAjK
6O+7sNh8nWW4p7PBIjsMGGhTz1I8UwbHcF+1+bQkxSOs/2folXSLPuftEUSYCucLL+Krw1/uCkZ5
BdqTHIsUZuOLRF61BcvhDW82B9RAstVOr8TT5LgkM4qIC990214Q4X9I1f6QkUEVP0QXAriLHduH
wK4Y0ahIlggQ4WbSWPtL4o9CCN1VvTiwhoDf5Bm09QGYmAKQvJm9l2rncFQ9KvPd/citAdF/HLQH
mALS7hV2N6ulR7acd5oP2SKd6E9I9HDSkAMMxQAbUGlD1PLJ4gl9zUmOoA/asN0zqA6vYThD+Ehm
6wGyS2/Z1bgRUONDfp/80oV66igkg8CbzvGQ2OaM+GMgtHoHlLDAicIIfKrFgN0uRhIzVcfQmDfE
AoAa3S84bqp/FDb6jXyadHMyV7gmGkmqt8B8kS2WSbexR4c7UmhFhOWduG/K2vMxtiVhuAj57MLg
kMN5wQ71Q2G4OO1QO7CPcrwXVHMQX9fiyPpJL+mufM8nvgxbbmSV+3L/jbSf9nLzb3HGWGNJf22v
sAs4tcoQJsnN7iaCc/r5BpV6En303UzJdJR5Tc4wGP0T8yW7FPUFs5O5JB4oKQSOmR4qOt+lEQ0t
mtp7F0tMRTVcgCXttBmMrP4Xj5MwA0uRYCzuIonHAcmcOvQwFmM8OYXo/wPk8OXQQu//QwoFW6BR
MOB5GHcEnIxWJs1VUJykfPlvvM8saaOsWv2fsqBRwfcyYfVn0PBTXn0GlSVhxgAlm83zp/xpNthc
6cR9heqANcaJIBvTC/1h4RHyp2ztHd19dMO5w/2T3szyhwoIll6KJgbOE+boPpndODz/Dl0U5dRI
qQpETcwhWfxQPhPI2Q8J1ypfoMLgvscF7fPEOCvGA+rNb/H72N4vpGVJGY+s15Y+WXf0O173vzgN
rwvfTPZtxfnXbv8OG852hQwQhuq+nZHMwiNgdJX0D6MFfSf5bxIMpUK8FBrl3wKgOIVKH2AeWSo1
mlymg2O+acS4iUlXNRwYzCU2ej06D1bYViov5Hzxa/jIPI7PCV/+ORGj02Vyq0w8p4+ZIuCQRMHi
c8oDhju9kgVIi2kHAUlUAm8rVmn5A3Yj36tMKVAv0NheKEGfW5CYa1Br6R8tCoDU75eQl0N0y4wH
3GQgbP7t0EBGOr6P3fF9GK+0WCHDNyWcvUZcweRnsiVde2Id5MGAoQjYx9cPnHsUqhsumZDpY49x
8e9rzZF30s8nesKbPn8ibiXLt97VIUOE0t8iwhnkruGp4xWrZ4IEbmR++f6d1w9bjjPd+kTVnuCa
jcQxw3ClAbNuYbqN9ngj6RGD9kY9fs5P/P07FHeFeTwshe/sfhHZV7s6X3+bFUPu4iTEnPHc8bpx
QD5GvmEZNrv2L0vLQJ917hNvlozexPG98Ej4uFhFaZNfCNOm4oE+JUKz8W+++9CwjYz+zPbBWUGx
ALLzt/r54pac+KYJS4SO+ooxVULXQd9Su8blhN+6rdeP4L6qSTcr52bfXghWyJdGU29EUAWmmbQK
NoSTk2Ux+H3vb/8YTAR7sQu69eDcwnIjAGZSmnAB5twPpDXqmY/5uhDD82KQp9rtF9nIBS9BOTMf
ot22RwQdMXMUNfpb1blQJ/Uha7kSGEI89vtWCXDFwBeS/vobP4TNYPGP14+LOOLxTKgR1cQJ7EyM
XvPmMvFc8x1RnpGcm1YgMO+KM6S9DUQDPciUm3D4dpjA0e/jpIZylPuaxyvdafPsoHJRDIqeh6tL
lkL6EX4gk+UYM0QV/SaK5TjjmdPSGDCJACmL92eDkw4jpK1X4y09z065F52e78Ucuia1mp/ngu7+
+6U7pHBHdxx4tGE4BAVRcmi83rutqIUH/Dw1VHIHnVGvmU1pPIIs4tImKCxkx8Lc1WiZUvoFXrpP
x7PL5/UZkBI0bmlJZOKf/EcXvpHHjMZZap7IHFzXqPPIbVnjFUhrt8Iw3KkkDeNu34dDcKVct/aj
rsTiP1br63riXX8p6nJfv0y6F/lfLRqIqBlbkqvzF6vuyNmc/WvsxB2c367KS6YxYavgdeFZPwh3
NbGS7+/FrWcoi8kGEXaFdckO1ERMQuaEMOWeckCL06gm6sIwUCoHF3Tgkq/STFmH419CHt6Ls4ml
h777Xi06CfiiqNS8mRrHqY+DIIkycPHvrwvwgD85VcCVAywSeYkx2QsS79d5w2hnMblsBvjtyXla
zW9Lho4OUIxi9Ui+7ZhEAFWOkIsyqrTXgnZFjddIfiUfzvFKDTTq1mP3sZlcWH7VeRhPftT10G9Z
CnL02DYhGUwCMFLLG0Sb9sjSNpmrnF/bj0cZPH7vpaixSInSLa4uATnS2TF7OjiRgE9y80mDarZC
jHwaoBigg2s3XVdOTxc+EpWdZNUb9ZQ45aELRy4BdbEeBR01Hdnu3WJV+0T/eKzXQ09aA37b43g9
ZL945Hzr9IK/luyV8xexBRuVPb+FKMbmkTwmg25pcKEDd7wkqg8zi7INSLOH/2GKTjDYDSCzvmyI
CIfbrrC6BSOAaDBdST8DjlQKnP902SPwSlbZWvsRpbhsl+rjYBQQFD+2n4saSD/kyPbdfnDO/cql
1cSprXR1pTvmcSnWqpPERZhv2fM6qpU4QQdVum00cHKndEdWvWtN0RGTBG80SODlfsf7ent1oSRE
zVrZK8vnSt7e4ibs3cdWpAq3JP5/qNGhbqjccn07al52GO+ecPKqNfQ7zLMggomeLQ3fRookyAkj
MzWYD24916Qv1D3hQOdq3tUgljAVvirC0eJLynJEhwKQ2SWoOBBmY0RCPZ08Pb09c1p6sHiHwZ0D
53u826lHiWaXxHjYZmuqAR0cKM4u9fF7YZOM9yTxnjRZppQ9FuRmGMJD3EnWWkp0Jutk6WKS6MLl
vQekWTCi7KYJU+qaxQPj1etYQZJX3VXHPdXwia8LGe5mPh+QL0H3efrscCxT3EvAFX8eJl0FDPlj
PxBesTe+J+a0M4aRCntJBndCnyGd2NaNU5MWlukKtYR1PdYh3bD0CCZ2eaSc7n+sNBzojGj10TAE
EnOVSNSE3QEVhfndZzFH6jalatzt6WtKnMHSqE1g4LVZIddEpEeT7EhoLWuGKcO7w+5wsH7i7N8U
JSwvYSoWdbZ1s1FcLANWaYP02EgCZoL2DDt8bRWExpyvbueOwz64M+sPrM79yFNYDC/j/QibThKL
gAavBc8vfOG6jtzMUkOYEYMVLgwmaA+9WYveIneKSzRYccyM1pxdymq6wQ4RHfJ/8qN8XIy7Ir5F
i6//bicIFHEW0Tq7HFHaTYIx6q3Phd3toxUlCfs4SpdsPVpNo/qSmP2eqqLHSY3wlNrt50ix2ifR
R6AVq7v0mJtHKexC+IuTlJyVTgaJ/2fw0lIA0MI9HvxylnIpRHY5xzfDt4sFk/7IolNVGHpDj5mn
hI6k33q2JpEk+GeSIiQRmdnF3AZovkg9aFyGdERyGCeQfAmrFJfqNt99xkvuanEAnI0TRHISgD3F
BOU8Xup9yDvjkfPQvshO3+KIJTohisAA0wIW0Xr5V6Z9/yt+JrAS7rPnP3q3XyfWFoelGmYu6Mh5
HU70r83OdMf78jc9Yjr7AwkVrEEMXNK7B9zqx4XjhiicDcQTNrlX7JBkT/aUBPho/WB/Y9e4DvY3
R3d/ENGPCTz7TPoVJ43PTQo1Md3rWt2rZhFyvawzHAjKNUA/yD6DS7jkR4WrcRQXF0tmLiaQQDof
hGNCokBCjfCyW6yF5CHqyEL5AtIaQ1D8vkezW6xdniP8sMEeD4hTjaXxDust6Xumg/wSI+cmGdCJ
cV1P7YL/El22/yqQU4oWjVWun65sS17ltlvxVbaekLlu+ZePPYwKd3TWouv6c8n9qVFZJL+WvZ3M
Oaz0ltsn/teRio44XMT6XdRk/5XV/TKM+qDZD4KbM1rfnHxHypz+jSkdilWEpAyNUuGpW5rF0CY+
aB8XHW90JoYVqopyIyMsoMPHuwVQwbGxD0dZfOwGvCaTefSJPqHbi2y9X4CSxTHxaoccpj7mI7+X
hdea4wVi69kkkJye5nnwAGFh3OnX/9A/Bw9/Bq4R5CKLBjAKHW2Lh1cupwuic15z6P+l6n3JuBvl
IqXbF2jysnYyA0Amdd2JzZLXFSQpYzqqSarg+s0n1jC8oZJIZtQmI84tU/OEFaaTF6IV2jTrvay3
tFDSUjfFD6rBcDb0JNCj64llqEWyzR1O5xq85QnnzJPGh6nOuIgAwOrya7c60w0DCZls58rocUeL
akGBnnu3sf3PvEIzl2PtCdcXnyPoccZQLMqFOqfnDEGjxNiNiS2afx8eDGY7oe/iipVot42bhahK
fQLnxc2fREODgSA2/oCL66sPzJfeHajcmji5wIlpgEJngZfLgIwXQp6Hc7VYBkZ2GNFzlCzFsU2Q
g7AG8I8tdLa5oVkMk0YqXgkNymJi0zFoZeGUIoiy5OQ0GZuJjpVSAGrVAlERdZZAEXsPdw95RW3S
NrNuzWStWO2u9MSVYuoJx00kUwDf0WPESkSP4lLoXTIblj13bDpveWIKNHdxLRn6VLaPgfiJPtan
W8/xd6zCpWzGnmisPM59XFV2B7knXS+tNK74x2I9tKcRA2udW/BcDvnHfok3QqeshGkAGi/TkMv2
1Kme2Dwfng0HCN4mfbvLyoTNbF3BeyImtGtT+keGzkK/zPrpuV7SfaxlEi3obhFdLcgD2HeKQxOD
OYDwCFnnPzc23ZSnPZ7hlyChyDz6RhajZb8Qw2yuNMZrVmNKaJ1HDD+6oS6VaN2dGiNaZdCbLifz
Woi3oPVK3tcuPDpGAZXSCGMJO+VPWIeaV1oPHkyu18Y1lFHy4A7oKa1esk1TjqvZqUPLBg1gncVc
OSvRi22jawvJAKpv0QCyLGkBVRHBNPxdTpyCFPfJ+3OjlihhzSs9NIonB2rUuul6HOE6mury7iHo
XTdCTYFbR+XdbSxQ/ehne+PmpWjdUDj7CR35T/tOmybDzj0l4q1NxAAo6jL8VEKMaMiwlxE6ousS
5XokmVvRY0/zIF3eudcu0bM4EyvdyChWKvy/iZW79A0d1Bj1wC6P8qg/PWj/H59ukbqr6TgbejVy
ixeFhzzGIc3j7Lf2B/vETFxG84lnw60ZocF7W2+rC3srdSYXBjT4w0u5vh7U/WP792NpPLxUYRpf
+Q8ZNlo5dHhh7j/3LzvdlriEQl1c84CFuqqxtIhuOK/dJsEVdx3GsNftr7QnKetxeI3ePq0oO8Ua
WVLMdAqI+lN7sNT8IczbPGIpBF+71kcz5BXMJlxoxi2SaPvvLCrEuhpkOJWgdoyHxxgg42FjWZa8
Jdki2JtImlv0IYkv8OIp1i9ZzgraVFpj4MKdoPuK7qkoxZUYBYnJnCB/Gn8cKU6W3x1NictqLeug
+NGrilbC51KdEW3OhQBcRhDQ0yzIfUXLXW8QVlhj/pYmBNTDzKW0GWsWDBcBrfPnYdBH19MoVoC4
xBMrYobTCEVk6WjuyJ8Ao52uoVo0u2bHNLlmR3nutsntj/dC+JtugOnzNkmMcEQfOcQdHkqRTU97
r7TC9iCOkGh+Qty77K2PoSzLEPNrN+HTenP+V67ifjDApBKxTLf4wLwkq3cxGKAMStZ279713pHC
ifVEKA9Q3xbXR3eMJVSQ0h81Fn3LJkWC2e9SuzVuvgysAJMK9/3tMkueO4m4xCpImHQuGXuiAkNo
9zPmZaISp4NIje/GdAzYlI/Hz3xIg6urlBpozlnLiRJVoRADIRQU085gJw0ZEJ+iGEnN3hLvPnCu
Qb8bmUNa27nSzi3xRsUhnpA2kTzGwmC8OktmXTx8Jk8ypdVmQUQltk7CMJGHcL+EBFmICY+KxQYn
4xpWdAzShQWfm9AQ6SmGGmoDi4nbP+bdeYUQYMey3dACRbTIIc3bSOAOKLIsNRYVI5rsBklNGknW
l0tODR42zekSPys0740l68PjyHzCBJ8cck9ileS4KYBBgIDiP2PQOYqN5xwoNQc1LSDiT3Rt53bu
IaBkoMZ0MeUmDpHk1IvUpZZgaivx3Y3TGhOrdOACGJPZNpm/wBjdOPtfy89ywEItUB2i6NQJaHwo
Ex6Tm1GoIahlsuSaLiSe89N5zCvhJRl8Kou5TxjXEgVp7t2MwYJrAMgjWy0vWPp0Oi0GPgJRb4BJ
/gSdzYQPNGnTlboRUuCCeE/W6Y41mGDjTYKRN7SGWCgJQ1luRUceeGv3A/5ByLo6xMVftOYjfbDJ
fHk1DNSfYTAMyiPqKBToQqf69Aq0JOq/NiBF8PktEKMIJSiiE1SkQPDfKmPRPvjQ9IwXENXp6OiW
ZVwgmunskU2PY/QJJQxji8a13GqrUT9Hj/+TujkSKWF2n5dJkLowUta5AJzw8ZhkIv46XWurbJvy
Os1OtqZBf8nXQJbzdbN9XqRVyu9pWAntHSQhV/QqvuCNT4LnBeRC/LQFIuaRzZLotn4hAkBa4KIw
RuGvmTIKbJQ3weecuzI/IEFJ+Z6FYm8YDAwB49G4uxoQkoEvoeMdhk9mdt0D+jNscW+oHyLhqbhP
it1tpUBonEZ2Y3Zmbxd+RWP1GBdSRipb+s3xGtdIDEkiIn8dGyrDOFhDf3I+YYMkZ+A/DoMY88Tw
luT4Db/h5HccN6RdYgR9tAWuh4eJkPFN/9PyUXuTD3+WSj5ck8WXSnuuU5hjOOiENJFI5Hc7Rl0m
8QiGBDOWhQrT/EUSzfegCeMItJ8njT7oO7vs8psAH+2dzpHZaWIus/PiaPsAbj3cvIGvuW/OaMBJ
5o02RIlFzFhbC8EyHB50hawvmUbtcpnE7BMEb5ql+uNY4yus6ITAaffcaUwrWkkHSoXSocqWBVKa
7BVOaYj814sBNYNdvcmozm0gOteb0e7xrzZSvVw9Nq9/f6PeIX8wjpKW75+P9/GeqypQneeqtWv7
GX4MSofC8DKzcl8sVqmB7GybH4bufU03bHWk8w9Tc3zte4GzKS8yrastR4JkLhzR4Tgm2NxXxzbV
k86ZRp9LFhai55ygB0bPVvuhLkA+NY3VMyXz9zlt5g9lRvvxWfNo9bJx4V36jdTzNaTITp5izLGa
2Va3EZwFhVQnPGtnwlSBVtf/NdC0Gxzk8Zn4x1LpTGQCH4UFEaBkHm4lg5CJJ24OL25ruIWNRaYI
w3wNMHzeA0RWulxzyAYCm3KPKty1K+30ND+TGvsiPJapoVS4ScLkPJhhSWoJ/ZpmUeT2cZxcAW0Z
87MD872bhqkHQoBe54wsGEHPv8yrTVqEcWApFjKlgGjZftlP5KEjnC6afoRTuMC1gHdDJFDoKJLx
ilPwIYx74humoRD9DyIIPo7MVlLxz26uEFLerc6WhYAH52lgCHF+Cg6Fuq8hDrUOjSOKii1qdV1x
ck9zX+DhmeDVLhv0jNVyxEl0pzubE9FN8bRQcdKkrHrtXsXC0WkbKBuF4i2Qg2E4opffexymWJnH
QULifuWvCyb7MZf+NPJHcU3tjO6OnTplRsZc9Sd4xRx+1e7NRh7B/iF28wU26dxNZvU+I6ULoaLy
aaJFVo0BGyNoFGr9ATZugukUvdHKZgp2Qf4dwmboeOHTgHfi/eJRXJzGMZpc4WVUu1Js0nHJfJpu
l/9ji5xy6KAnduUbCS0cHVIFu/sG4Obf1/3uvWN/vHfv098ekg4Ms203YsrwSjnRHmInO8ANznDD
oG7nGVJ7H3q5M3BJzLmpM9z2Ln5j6k+j/Mg0Kvu5J0se0U8Z4cbhfhYEYHQU6W/EBkyZwEEmt7kQ
cq+a8O3ml6HQzX5pk3xadfx2ma8CYDAjY/8CcnQn4zja5/hwKSpcoEICW7ETj1oDLqH4qt/zOopb
m4Un5CRfo0CFqv2TecwcFt4gQGzF1xQ6ravXoRBUTeG/vmLEDcaLQBVVlTnAI7nO0TVZVzsJW/72
YWq65DHfGrejXxYWeOU/+X6tG8DOpoYUod+0qQ57dAETNiHshzZQ28KrgjyBf/KAa4oVWzzNfmbD
xkKPptq/FOlXD7LSJaAnTt7921aj67HYvu0ezgtz6tyhNV2L6+JgCin4wqyRzOkqIfjlHeYvHHn4
NaxVwjNLYVAoIZf+MSYI+RvubwrIarjo5yKQQnS8FM4iQ76YK5kTpAhyIB5mQexGDo+tCocJ16jG
4cHR1Uko8oKNfkNf1FodiBoBSqBBAiJDDg2p50IJOXjpBFDE1b+Tabj6MgI1mSGg4ggSUI03MQ/2
kNCBoVYQ6CQ3JZZmoAVjfT5AfIBbmMgJeAzyXAXx8XauK9xOaFgDDpAJSp0bt5FAjqXChEkuSnx3
O8f1V5YVkKLeBdCFbgLAAQM8CMl08FkENSIglTAQTKh3aWbXcw9ltw17SFf9Oyqr6qhG6ZohX4Wv
7W9rgq11Er9occWrNBqcJcBwfNpux7RBnKXehnKBvLt1s5g7gTY8ZewOkBtbgfRHY57dWsCYcAo1
l4FWFuQUcwQY7r5EIOygl0MsjBGJnnPgmNNFs8ILRz8KHWW0K5dM3GA2KHmUKSvlgedYLiVsK2kE
kKGkQPBGMx6OgKhkkJtwQuwa8WUBlqKye1IjnU82GQ+gxfN6QpDCxCABu6/HKNdvHr29iyQa2ajx
v8ytkvEdeWdDW4wZcTVwbqCZMuJbzSqCm9cjHJQM5oforAOU5PQ1zJvg4alwWggWYqTHkeg2e+KM
4uTYVczItH0elrFQofFB1jRqWFhGC6cWYbF0voW3terB/7KlcGDccITeEME4DIif4UpZ9Pd4qtds
Be0Dd8vC7ciZvkMgvbiQ2ZrRJchjE9HxiHg6J6xvkSXTZEK2ZyJSiCDJnC8ehmbhT4taA7bhEb2t
DM8hA/M2OZDx8xhzbvDLdOFff4fHDN6LdBHZLoG7ujFMhroQKYoHNmYW7jROHa7dJkY5VxQae4c8
EJLtp40bZbTLlMOit5lBxKeq4Ja0KMUBVvEdb3PkaBbgnbl4mMSiNmAtZniA7cYsPawOQL5kltsr
KK8GGI367wt5JYGyIognQImOABzQvgikhQJmQvUlClWcbWcVrAVFK1NkHDTyJRIOPJdu56wryWUs
cIRb7+GN+kqcu3hqoLhonHVhz+nXgLmIhqLnaygULBSFMIIOrQ2GAb0tcsMFzz8Qyto8JNyAh9cb
gyh3Vebq4CV7V8AaOKmx4ksuziDrhFjUylbM3iQ7RrjCvkBzuPxYtTWOxE/Iq9wVd6snewIN0Xk7
RSAeasbImOdMjPumX2/xXb5RfODb2w1sFT41j3JADhNgjok4AANKu+8hAVfenKJOXLoIhjEiiq6Z
uSFZD7G6SWdgC40UFsgUTX1lykgvmVaBUD83ikDkLRBZYBvaOUlfaZHoKeS5zgSMxTd0Ils3r6Ao
5PxJ1FnpH7OnWDCh4OQ5LZjnyNu+sGiAdgAtTZb8e/jEJo0Af9IQOStJ1yD/F5bOZoooXAacB57z
k3wWGxFddOOLVd4KEdNNF9645IhfeTw7lR6hg4IDPDwwLIfF2wFPSzfTA40VUwpK1GZDFjq3EJ93
mRJPTQ7ULSMB1nuf6mqu8XOVU+wUUijpT0nMXPAMk/mKpLaFp7igJ84ckYQCrYdJFjdWMntYTUiP
oeC0VsXsp8SCqYWsmtgFwaq8f5CgzI7MBIV+Bv6GZPfXQSDmEPJsax5biS4awYI/RbBTr8d2SVbf
FIX1jzOJpz4HvXFn3lhh3sPpUtB6mFPt4wLTgCKf8b7+EI7fgP6uDEmlWyF3TWmTwlKNYV3l68z/
LpkvCKKg8iWituF+RCVhK63euEdNnEBGfF9yOrEvIi4VwwlXZNYuY4CQDYFWcwF3ogoSCkBIKCey
nrrJZsz8tAcF8T3v+XrOtp39CTt2UDOZDVeSI/74tIE7eERjdralV2Q5xeUSiz/Z3CgIEggXO2wb
WUCCvdPUZcBrP5jXxEMnzZpfMe5iVl2l8/RBzbDP/lR5k5WA4UnMS6ISqvEewlrXLJlB1BvinQYc
IPQvcbTU62tMOAliAK010Hb2X+oOV5qpmQIYgaMXcVE/H4JuwjlfBHHCzZz+4vxBy1qrcfqvc1T8
BxFjp/SMEXC3Z3k1iIqLgGUKf3kYJox3EIjmF2sTgbk+hMYp7p4AxwyZk6T8iNvRxyXnlhI3hP+a
OWS+JwhUG4gbOvviqLKixS1uQNUUdBeJYLn+LxJuoM0ldkE2DbSAGMy1Lojzn0ASH9YTaJqglvHN
aK/zcECfrCDZPTBEIj6Ht3YZ3uYJSIzpCm+Dd1SMfC2tmO8kXODqQh6Ct0287x6cFDM7x2jy76HK
BxMYtdua+5eTsTkiyTlrK+J4AHCJoKgKsA4RWruotuJdpJUUQLkjiTDl4OFQo9BC4oFEvzCvNaJ3
ntp3NeXx36GKflcpAcG1nwk+xxfcIaehWBioFAOxfKZuthP4IXUz8N/EJcNwgosqfjrRKxMd0GTN
VOQPXDXgabsxiLTyNPbh6I/96jSgqZDupZCb/SCYleg+P6WbLFnQLreT8xlziidAVz7aVnsBv7Mm
9/iLh5rMp+MFce9tox2uK764b/7vt/5EU+gqLRZSKNCVRMwh2XEe+ft0XTAsjO9jShQoFjSpGDGK
QDqHHPFwT9x1Dfgeh2ChXPWnbHnf9KcrnG8ar0/SAXUz7Jfv4m4MKjNbDU4pWPexUKnw7lnQ/iuC
IhicyuBDQzrjn37yaLy72Q+PAwdwZ7Uqg4Jc/XhXBF+a2oP7D1xU7/Evj27R+JSAx1jicwgSZ/Gc
jRwRDyiM9CTZS8GlcQk1iNNqADYUBD1qGphzdcOf7CnpQURI69SnGWLdUbIg409xCEIzPiFwTyS9
FUgs1X04TP0iCp4aLe0i46XqvwgVS2I/JebgJwKUQtA5Phl2UrAvAxiomDNstVs1uG2v9AOJzoep
N159AY+RUaYsR/hstluRslToMAiVs4qSXaNAQUQLoBTwqJjJvngTyCOTIhQh3TjfPtnWwqkegK6t
qExz5gpA7kObldRBSaYBs9m+UJdgL0CERZ/FFd5bu1Qi8DR0m2tB4achylYIo+TUuQbBs2y2QyAM
1VGQH1nrVg567QaNltF7xp208l8+Gwwr18eRBe8Q7I8KguDz9ztIAkBxFZOCrzoWnkwTpLrtA0DH
B8ooai22pCA6juwKHmXidewvgHNXrPp/KS8JWwGOx4KF/C9nqvzzAgA0SkFUjhbtglsNxfEK2JII
QX8w0E54Q1MQeFeT18HzlDgrBiAtS86RiTExaMdbCm6RqMKM2OYynsN3n0TXGAIjdiIPBaoDmpme
XMB86gKEOubAG+DVJPi3CWewvJAdEDrLIaw2ZuF5BRInVNO8bqEPIYl9l2PmpYq5UqpVRtr569Lg
NIkb7xHUxdxCLfCChzY9NfZoew+KzZia8DTu/n13n90DEMbLpl/Sm3gjpFXVnkau+0WO1FV9YZqs
O1rRCd/sJ/DVbjSkgiBixgjtzdVmHCprLS43aAPQd8Uf5BiAQkhQrhs+0wqMYkxSmgXfAG69b9J/
2PAIH4SmgHTWbSYnqGy2TFU624jadHIoSHptlPBGn8jQl7aKW+7JxyNkoOvj5qS7in6VmF/6g/I1
U3iR/VwOoDdzOKRuvZf5Fc1tPMasM3aEY2UsDpYJmcB0Q9kpxB89KbEWNoFKafgDQZfwlN469+/7
Rn7D+QxDmmN57H8OMM+O+e/VgZeyZbqnpa3AjWEXR3ipHeaEjNzoVII9/mzGKVTw3soOvUvpPmRb
khAdBqMI/nTdLt6oSs58WRyz44DO6rN8Zupfd/nsIUYjkRwO0XIuCmLfUmf33AA1TQKxgXDWgpEh
TnbhlLb7dg9dd9OSxBUi8w5bL6+H1ifEvUVHFeOOiY8nPrz4NYNwWdAt9s7ngmtM6pVIVlqWsGiY
MwzLTA6rv3ofYH64vmCB2+WEvxqx+EZ+STVAVOq4QRRWNh8akUmyPeZEpwuaxy3OGZJAJKcWN3JM
Nb6OYNhCk/QIGCgGC+6WqMzzagD8Epb0DX8XwgtdQpLIG88YeSUBo325vT4lTZz5uTWw6TcmLGwM
GXeq9DlYS47TmgzDl5x86knEiRz07tV+czZPg+LIxAv/voYuRgINN2xLWBxUWzLfVosK0xT+i4jm
OCrXYx22ETss84fM5+zxC+gPXv13oskWvit5KnakS8TrwBclfDawEgIHPgyIjqJ8PdI59HkYEwCZ
SVQvW+vjvpDIwbiVlmPKwHgG/NQgFneeJQBKutyJA1P7LU88B2aoY6YBb64F6O5aAgkSxy6H9Xpg
djsogTgMJObjjjuEANUmSCIoFQM3cQoralS0Olhjj3VD/w4Ofw21E7G6cyd46S4FTMCS8J8gfjmI
8QVdGccG0QdDrRMsnnRu/EegLTv/TU6+PLZAf6aMYi4jqhgMvO3oQRegTEALAGO4vPDq3EK6sHNu
LChOsLL0A9kp4pMLlQg5gHyOozJBurbCXq+B+EH523/pkIL5l0R4Mzwg2oyChBWtzIfm1esRRFfQ
wRq/jEV9gAR0wkTZP9wsIklcOW2V/HzP16Oogly3YleDUuCMebDDoTLvNVO4JgNuoAhLRPnjE1Zw
Dj8h3lDw3WPjI+HS4KCwDguhaqKCMuV6BQ2u4ogq/I4+QNDic6IyJ3epT/HEFNIGFJjJYAlzTkgU
iScjSG0yOzDxtL3KSfOG/AxGxLxuHpjPAmpkaVcwxl6kFJ5DYyjpJQl3nAJKngqZvs6RDoLHr1nd
qd9llIjl8IP7C8+R15+6Ysd+IKKRE2SvUm0FdcLm1X4pkv8S7cVT9Ax/pqs5qT4kPpygIP+nWcD2
CO9OmCJUJfCwKfv+u67+EqJ4O9KhwIOCZUjC60Qh/x8zijbkKEmL4CSRzKPYaVHfo6IhW+OYkgA5
Oz7vgnCOKo0a493PmXhg3wTfzlCMy2oEM3oe4YWRKsAfA0GDg0UraKEyBj6NcJx2uFKPDY4TfS7Q
x4VXhPO0Qdb52Hz4kPzpReYNFwh6Lqx2PKVqIU/ItY9rtlAPk4BRLg8PfSnzGD9g2++6yHQqDj/m
rNCNwpjn+NDr6AXy/YFT1nrjDkeMZFRwj8DykvxQ9RImueqDEQxp76fuKcrRKVcsuRJVzyR+E5FK
JAPwLQ94l6DpJYtolJxi0FbzSxYUdHLjY1IkOggW+vPExOQVbiR3F3dVlGwUMdky3VDBUf3stWQu
mSic3zbMB+ZOA0nMAUEwJIpBnqSmp1ajc47Z9PpwP3Ad80iwQOrNQ+HD337+SP3vZf5TBtR0OZ6m
9Ce84sSp6QQTPakqrc8WU4xdNHQfIPyqi7wGD7Jx37RuJEGxpseJ/DAKwHUajg2sAZaF5Moct5kJ
nXQYwKiPZZveWBj8AzdHBE3amrJq7dd0WNHzRJG9JE/FWAlSS82y5W4MzIIPRHM1Tugd36+xjsAG
GSjAnsFMf6nrkX4IxY3jGQGhF1nAFwmu9N80oN+Sg5BSOIfM270eNIthY0DraE/Z/qUZNsKeD0kg
fA+iz+CGJ9yZ1yOcU8oTd0MWz9KfYEWJ+NHgwyqHjkyzATv9L6VEhYNELCuVI40qjUQylOB1TQAy
BmhOjpOcEkca2RHqygvQlAQJTwxFRRWGKij5bErbwJVJv1EVzfwniWmWC9kzKtG6ROJaTFjo2CAd
WHjMOZ5hIzI75JIbRou8yZq+6WUtLE10cJAhIv/FqQXvgrBQeI1gXzAukjmIJgRs3bY7UgtGauKC
gmK4UUPlWCB5C70ngsmCb0iSzCyPjDugGs2pH4ik2jSACY71g7sKEhTWJ2o4vNQBIDKma+9JMJxx
qZFr0ER7nAb8xkmgzpl0cTfUYgbUu8S9hXa/VYTF5B5C0HeeJpUuKmDQkg8AeM2Gr2BtRQ3hcLml
8hsQJ8rkPYVHfHffxgfaMSTmBQV2kgDJz9MexQ2LQd7f8Yq/eymgGI7/hEmnENCJZI8lvovkD5GA
an9d4PnMAxcH9hs9LXzRjpozPSzUje+rfPWCDtd7spuZQ/jy/YUgev+lIv2iTCnvmbxR6QTf/HSP
sKo4Ds/kuZ3Hk8DjE+LJ47aR9HNBrrA+xCr90thCahApJlk88TnJ4vzh26A3MF+iJfvIXaSOVYt0
nAsAH1TpX4YBcOSbHKJCvZyVxDVgwGn7eVjyXiHQvpNmUiMGmfPTf9nFqHFYQUT8jf4/ws6sSXEs
3bJ/5dp9bllrHq5194MmxDzjOC8Y4I4khIRAoIFf3+t4vlR5lmVYVUVFZni4S+LonG/Y39ovPtJ9
L6c+sxcJBl/dccgQAw4y9x4IxhEN+RXXP1Fx9CBYgQb4okDFYcn3rTYqPGRiTiIOXOr5wCyepnKy
iT3efTkgb4BeSLVz0W7brYVmdqAQTRq0/tEXbOXzdYUPmrFNZg2BEIKDgxABAA3f6PRDHgi2pSm1
p1VDoUqicdGTvYcoKVDVXVQUrNKFQxmCw3or6l83jMizYUtgJQpm6UI+g6bmI0tm1LCAC1Ps2Jqo
gZnCQSKQrFh5zildNATO9vwtiO7m/EHWZPJOdIQDLesUgicd503Ohck2lnXU3w/xxMAK/AnVsxs0
pHRIXHkfqUYJ6YUnewSKMv2QK32tO1xj50SEd7jM7hP5nGP/cj+nG2Va8MjMsbIVXPn3VoYkfqVn
BJ+KJg8lGG68OnNFvEbR/SjxVmq8TgRFG6pbkajkUxfD3kBwqNTBZWXxuXDHPRNpgliA0tQedHxO
IJeHguqWcexr/gtIexYhg593Z/Hq8BYS2xJ7XOAwi/oMsjukkUS7ILRF9Ug8F/Mnuidd3onwVChx
0gVxYEhaQfnUgve3sbGO8QtOXpG7arAGaX1QK7otUoQjN0ra1JKHRL8T48SPjCe1+MR55zQisQjX
nH1PhMSsvzlj3REe1IQx0HQQW1RjJbpO6+Nt/D5W63KZRffBZQn6j2ZgPYh7SMCNSba+Ue26TjMw
dCo0Nur7FcXVFHKkBdJbWuLIRoBGNTTHygVEJrWQOcNJGDtqPy+ssQVls4PL1XoWkdEP2BVyIS05
OKV08+iq6kDUCcSpXbzc85v9mIBXNB3Js9KDwhgQ/URpytIK03U3e8O/fU9KSyAmp8j3BiZjJvcx
DU1BdYdtPqU6L7pCokzjsHOzpkihxCfb/lS4mrlMc1ln6BSAHmD7ZNjAUdUQmDachXm/RZecUoKB
vHnQqX9cDpcDalwwZyRiiU+U2pz/+nxxNnnhX2QTVfICnKSlcipH176oyRHF3s/8QuXufDvvd4T4
FggdMsqY/zPnLDOULfkePiAdpx8Hc0LodPNwcDR4bNuTRv2ynbVTEZA26IJEKJ+MeNNIrEyA10IX
oEDyjRfkSmze0ohmPW17ARJvp+0MSwOEejLY69fQ+WyQsBTf0mf3IarrDWHMfuF8mughqHylHIaX
nfwhKmDJjhbH8tF6+TKfXnYX/pHCG+HONzES5A1SQEJLAlGCHH4VkSlNQImy4AVoNqr461r6FAK0
K8Utnt2Ezuya5jziGGrUCK+6nrUUB7sCn/s9FaVjZ0WyjtuUjg0MpuG8xOQR1L+BjLOXaFPOCZFv
pGxLDu/1k43YQIN02/xkCj82F7cNLk2iYL4hz0BfILRMDkl3SX6snMQWfWcfEukck4YApDseIa8G
mzuLLOoWUJCJwV+iIzlN+uJISZAmvHmIDdsUm9ZBIPBBR5VYlZRw83+kTaecswOTEWo6P9mJyLuo
9i9E1wH208RibxJuBgpXfGUZ3z2Wz5ta+LWh2eKM8KlAD3f7cESauSI/JqUjJPmwUa0p5AFO9MT7
QlpqJxLgQz1qqQ+3pJkKB2w+wQel54QN8FqBTsbzZHOBJLhqe3dkK3UvO11Q9yZDUd9AJEnvGsnE
8P7hzLKp8mlTuaBSay9oz4EMQXAh6rmi3tsM2i1EWZ9qNXrpjNFAtOT9ckzdhCBa+9Rm1QdAMMe/
f6DJMD6dT4sBYbpOEH9jMekpyrffEhMeFFgwanNpiGGrgUoM9Si+Gj2aoJRwMJpeFKgbUjSr8Jnn
jzGrS6xPMhXW31rY1S9xR/p+rq/zGzUmQmNSiHlBHTZbEpRnfJF+rG9g1aCd9fhvTuIApakJ3ybj
ewEsrT0KQlBhmVcinJa8joeEdcFHPSa2Pv6kJLsbvyPsnpuoj0kgjnUZ5tN8Wn+LL+ENmD+/kVaN
i5+43Px4A/3ZgdTo6WQZxOdLE9D7e2zjUpOgRxUGT/hmEJ6wAN9hQbTz2IrauSjD4EfC2D+ZAo+K
lIOSB7fL0xKWRvxT+f0gA+AGQBLMMLBi4N39UkKbNqHkf0hixIBER4hpaSxmIlf4eRj5tKPWS8rV
ivxBXNaNPik3QxewXiNbcsfMAqGT/hCuXOJPEI1inV0M6rU+FOVscjKh4aC7/HEjH7T5QwWUXOah
XmWYKFa4ZZih4weyyxcKBmt8QyJSojCgztmr4KOyxGlEoPw90hnFQixjKiKJrnNjbfXZgXcA4SmY
67S1Wx7VZdBRNBcbDTLcqcF4XDIoUV5A9kKE2vVjbzKB38cOroFHJ65ciW6zkIxgpECnmuOOjLc7
FshORH+AlO6IrcoHHlcRWSCae7H3y0P9I8ZUnf4y3X8xgyH6sBd+CspbxPQMaAiZFLVcfaSPWG6I
Nu5kcAjbAhOzBDqqJIvsmmshsTWRAqdblLpTlSZ7jX4XOcMUCQrqk3i6X7DH9osx4jb6sUJxgP4Z
cyqRpguxNci/aY0UeClsAchNh6hmSHjv07ZXDBj9HJikwa/lD2iVbgF1RLza+Jee8HjiRwsK8veL
rwYPUg66Pv9HPljiIY+7G4PrjGvTHH6Pu/5+2FLmF7/+9fsraGW+JlJoP4h/J+apyatvUyGJeAew
LRhOELijZCNuqaC7itoCIV3K5AVZGtpXjMgmpOnjZMctFPQ4yNRfzHMLDaE+MrmEamqieXxxR+hk
l2b0mLO4evUu9lKUQ2KOoWW8ojuSSIrOjJDL8MaLpyDuju0JE7S11wY10jiOX5LLalQGjwgVnU+3
OHhxSO+9BoEwEAFqMCgoRa21p8DjR7CFpYYYMKZd0m0ROg3feKKlMw1xODshomWhz0GovaywlUH3
OrquSsQnooPoY/OyQvlHb6mkGJH9KKXE1ObDPTDdR2WUoAavtivyakQ54R0BNKa4XEjtPhH5067/
ed3twGG+pOHdaPg71xbxGWqMCOsxAjBUr+jwcu5dmEMwJjIU4z8qWReeC6RN7JIklpQQRSI5kUhS
Xyx+0L48YXV0iRgUo0ZOe+bJ1VBc7BvoKSA/CuMXmOLYjNGjq+jRI/Ine21EI2vOpoo0TZRx8+Ff
cgMhNDDxMEIFwpoteJdVHOaepNbZjDoAJQY5KtcoUyaNz/Oap1Mkr+LQnzZHaybMQhg1GWs0m/j+
DBEolIdBOPqZG5UiiBp3mOjs2XAyvA32pMz4DVFVQ7zHDROZGegy9PkjrKJijBqGE0niLX6RDzn9
zsXtiB/ErEjBBDWbBZp1dYGxA0/PZHRKoTEjZhiEfId6cyjqAIhsGP3CG6eP9puv5QJXCT/z9vHC
MIIPmNtHa4aCBvcE0k2ZGiAybDr9DdvhlWCkY3QKW3URJK45EEWdm5SjwA/puu7iP/l2/s2jWrdN
2TEN1cEFXbX1X6ad2l7TUqmuIEu4mJfyH8uVwWS/fYAlHn7UJXyDP7jYK3/zjv/1M3+5gud19noZ
6VNfmWftQz7d5/UQUuWYIxM5JM3a//6v//3//s+p/Z/4+zb7y5f1v4pXPrulxbP6v/8tvtu/ubX+
+mm/fJw1x+7ad8cdypt2iG3cANXHP/8E9U839MsQVtknRSNb/IgH0rtXcHOPSC/cm7eY6a7uvj3G
3zo3cc+N+4dH+adP75f7sWXJ2VUy+MG5QEU9aCH/85394fsbv9yJlVLN2kri+0sn+bM8WH9wFP7T
gzN+Owo/Jau75ayE3B3ujqm7wh0eWp77dEdr4X3dufMvnNn/+aZw6v37krAcTdE0R9FU5S/r79Nh
kRYx60f5X6XqFIaqOvIKOy0GU7G56u3XWKQznkM2Wi73FNYQkKnXgGpIjO1TSoKgfV50V+xdVBEA
wK/oGMve1Yy00n1zRsxuefCyPHP3qAKkIXuO7iNFxs+CMf0Gz15jIw/Jd1YJ4vhkdz82c77K3MXH
J93JLV03FdU5NJ/aZaIdXH5CAHyQdaDAYugd7hIgobfA+oDQ9w0V8JULWcakOQESLPXSXPylkqY+
ZJ4cmIOXQlmEEgTNz3ZfZE7A2GT3Do5d9irDSyGGd1519crGf1lR+uolls84PkAQgKHyFgiKoAAd
VUVgddQKKFY/xtfzceoSELB0pSFE0osHJrd7hQZ9QRJQvBugf2L1BDFHdmtQFlyJr9YurK1q9vhm
dqZoB3/cxAxFrPN/e8c101IURzY12TC1v+1ibfyONUsrr5T2aTrvdV/uPEv9soCjQLSklgdhBYdp
hLyHCyCIIXGwhYI3x0DdQ649e63KsU2sh3gWnlfeM8EYZeHlEdVWL7/MDW2213qvIur2nomPHee5
NYq1q/tMovItoIQ34IqwBI8lUwU7+41Le44MCrLpm9ZhU3nvqZT49RNwAppJGb/FwUX3ta3D44M6
NhKsg22Moula+QwxFKd0+XiIRhy9vYYgl1OHxFvSA/m879+34EMoayH1Bqo4wbRBfwf1ftrtg7fy
rXNStUHDorhPWB1GFcQdEqT3M0jasOzCdtugpaCEXZGYdyBb2lGuRffH8naHLdsj7yI/2zCI0fHI
3GfsU+gaN4eunF0pI5m+Y3ooYWNhGzZ+T8nJXeMEalms0z0UNnxRWiiJ4eXpa1KobsqtDaW87L1x
YeMTAGT5nhZx8EIUidXnUpJ2+86T8WfNe03m0nxflngxJlB5/Zvlo9vHmhG10PvhZ8Brewqa1K25
p8KDnA69/YK5ELK/LXYrBiNZFZfl12aQEhd1UVsPH1jYMo/N2amRQ/htjK5m0tE8pFJPaXGrVcFT
8QuYs+dX7OmZD14IjNKT0ZgBO6qhru/0jtFzSh5F1RpKYv+KnemZhibDYUuFzYq6NmCCcnKZ5sLw
3MbQYJpJA1BH8qjtdhAAGrd8LkByxvjEvSfdE78CnZGoHuTP8gNuXLdK9xEUB5C2Ru7vl1g3wF5F
i+4I6pKCM0a21MrNXQ0bNOUsO1CGZi9uvP0MbyJIGdMCmfwsX1asGWgkMCIwpMHMM4HaGpr7UHpA
VROfDVKt9OHnUsTmgC8IgdAKStBleTWChDJr5bbDN4CL7ysjjdfQtPoBwImCTiut/zUMG2iith5I
h/tYv4t4P8Y+D/v2ba4M98scvV4XKsUQnKyGV7MKgRI3CmaTXl5rDu2ZveF3T3CwPJTXO4SMQ1oH
vS8n3+FTPsPwNZiKpxpheZfWhyrdHbVNIQXN9HH1pHIjV/51mM0Aiuhs2+vnREEl0AVoglRejdsU
diswVHUWPyOEmo0HOQx4lAwWC9QnIhH4T3sBGE7e3stx8WRYtgvF5pX2LWZD6rCh1yzTzKxA3III
nRVsfpZr2r0m9xgPAoQl7WLGhIYVb0kSvBdp5pvgglYWf1L4KSvpyP4LtEeDvDu7sIA/r4rA5al3
HxBEs3UI3utAYszrI2GlsrAh/FcezxVaaTdmwv+x6WKybXd/skilgFNAvetC7fs1ej36LJbH4QFt
cgI3S+5DymADfoBtXUOahagBLxsnwrfLXwWi5aCmHb0P5kdz9TO4hGNQGuzRzQoUBcguWaaY0SQB
VKMOJumtB63xVoE38WHy7CdZgqCfMRQDV1b3GvfY0OIy2IOUKHyopOCQku8iQzz/eC2aFXjS9/qf
z2n9P+3qqqHJpilrpqyqv8Kqh5Q+JbMzsrW9o7x5UUcaqQ3OtYc7OQoDcIusdUt1jX8tDULs00C1
lQEgOexIdFp7Jr49K4PVwyWDrNkmR8j2kJkUQVE1a5dJsHpS3l22MAVxPg1tjk4S8J2VjgrHlSfG
5+O7+VPErf4tHuWsUk3Tlh0Rgljyr5gnrdXYqFUlW+d3T9qaHWIDKtO0XgGBcKLsSZwhV7dJCLbv
EUHo6VM2opATu9U7TChuMVsGR3ORXIJ/ft7a36I9cWUWB6llG6pty+LP/yUsMp6XunvpFc4l35aD
Lyr0wPd+mEBbix6Kq/PwaFx+VVJvX8GpyIFz8DqVZ3a4PhBKrL+yIf1nY8VycxSXPgFt+4E6Kr4Z
zLpbf4jiNOM/Xq5t6aphWbpmW78Ce2WfSTejK+kFYOtocwh6yarrYPaHxa6mhiAP35iYAkIa7fHS
RLrFYJk53FO6dnzry9F9xjEl6rIF0JeLlx2JwZIq4NeYRx2771PN4AgKhXqDlypQltqXCK9AZSNk
YIwJClXhPQE5b+XSo9s2kzG3k0PhiMyx4EANUf0WB7BsoL6johvemccAAxCqak86ZbL3jnsdAA3Y
lOw20kCCOixjHpL7GOdVlz46qxRnVpCmlesoXgmClnHMIHt4NgQwjZDOVePlu/SBZV7ycXGdQwaT
YVuu7S9lB5FXodJ1NHLPYXtBD7Pb21SJDXYtiDKqr6gBPh3MLZqpx4U/8rHd9WA324wxyRGlbZOq
tO51dLVjELARxgj6PrqnJxbmnQkDdaUhTNgHd0TqlkDwNJjfUsa5DmIgpMZpbyxSTCehrsicK9Cf
xjX2hYjYK8j6x6YNAYWCmmCoa17ovVgNeW8B6RhsuzaseXBI0gEaEoi1GAPIUbmpSt9YM+rSsp97
zRuIUMx00tyU3D4GPu/O6wpP1/196suf6aD5LBf12sTDOPOg8dxAcoCasvvs2lIdJTsFdy9Gz+6z
/JRkgfNZEiAD0MPSAhwZXj/rZNLNUKSyKY86TsgoUzxJ98lPEY+gVmXi6g2p1b3PWA3AzDvqpraX
tH7z6kGcy1Awn9gkr2d9FY8uaM25IvXp379zPPAkAV2VicEZIhi8Vs1SP4L2gjGU8iFbHgUtp/Gq
mbGpVI/9XGoDuHsqyrdCMBZrG3au94Cy67gOa2PHbkDYXV6DOiOOJ+zuWask7sV7T5QOP6hK62VP
Z9ivAlPqoZ2Qgs4IBYsch68Taw7LFNv0ldv4hlL5Au/dS08qc8EER5c+smqJQVOck1SEI2YxkBn6
IveAPk7Zx3/EdKrAnYDXJ4sQ0CFz2MIuGRRQ0u8+Q8/65IIlNLPMmINRaYYEc+5ivzYGJ2ltHGCo
x8vCM9dNGWSW+Fv/vKn9PcUUm5oj26Zi6baq/RQj/mVTq/b103TsJFvTcPtqAjKnJvd5rS406nyi
OhcihcopmfcpaGmBGNtcNR+Af//5OrT/uO3/y3Wo/7656hdLMg3pkq3pNkDJ74Lky2RkHa0FDfTL
lzXERgVQLPCuCyRaV57B0L2er4f4q1sVGAlk65fP7m+fBGyNajIvQksdFEWU1P/nSzV+n7uWRh5l
saMammnIlv3r3E26vK6ypG4WtHmZgI2cLuygayFjTAIc0ggTnY+8xRUmejVBPEfZ20QdBVnmUq5H
0Ko6uFVQsioj0nhX4Py4vUTn9+aKGOZF1MwQUD23t4z2qHiWvik0MRJpn/B2oJJ7EwGlQr/GR9Em
Po07zuHDf75BVf+VLv6+QfEA/mVNxFZ+sxOzahb71yiVPcPEB+0OIopMXnbh72rj7BLIW6iTjW/u
8TEKJJzxohoQzT0Nu/vHH67nDw/c+VVmaRw9s+snD1zZCodcotaXh5CLcLX2MIZxgW40swJmFdHr
zUt1P16Vkw8aSEdMMrFxjmyaLaZPiTct+/biD1en/S6X/PW4LN4dTbMdxfy1Hlq7cXJDenJ507J2
LzhN1cSqVB9o9q0dtv6JZkN+Sg82+M+b5ZEdBLgF77rDY3pf73UAfZbuyWuUw6eGSTYIobcF3kH7
y7CBGJkF0EEJ4CKZgxc3m9p2r6DEkCODEoCOdSSexq8pQ1n4rTEwIfvZ/Cp5qR1ogGYoOCxb/4XX
5tOY5uhjOLGnJZK7EUGSr0QJNM3CNS+9hAFtrNKS5RF5KGNYAs01x+2GIBKbACMAwvway5QOPi/0
Le9/fRek6dZtUMPP047l8fn2q8LDE603qwM4/voIuHjOzKla+s2tj/Ey8/S6+8rHa4whAvUeFGgE
XRXbUjiftqvVQcnAAmMgVr9Z3hntp6+I7MaVpvR54F9xyJC1ZB66mYrgVKKOIPWVteR/KXCj3PV1
kfuSmLZn/gSoMwfVN2V7euavQVr61FzKOTovxKXxEsZUn7BhwKTDo2d9SX7OYw0YLbGHZ6kO1Ii/
cLkOUwj0tOraJhJtwGCPZBe7ASAq9Ol26MRdzhkfvrXt3vwZQw5M55bEOYZbGVOD1Dhj9oWJE4oC
mQ/5F9IwKtqL36Wh9IdiofF7B/29DH+9tQ+ZAk+e8tbeO0IvtwWsjYCHAe3Ni2luQi4Xi5/g+vSw
YT1ieAoE5/OGRe0A+1vJvQ5v/RmxrD16+bP957OInlaoEudAil2BpLdxMpha7E3cLNOq30UEhFTA
IkjbltCr6QNT5QPg2mzizEuPf3jJdBGt/i5hiX1XsRSH2Fv9dXdGm1pylackO0hE46C4spJOOXoT
TDGBkUAJaF2BmdgDu+YipvW0Ar94E/J9dZ7QvjW82u4pd0KhUIt7WTm8SwG1JAoreTF83ucqeKmH
z+F/rSKqR3k5MaXANoXnhembSxUq9hh/TeqFCE3iiFcJKPa1jPR28DJxOfNvO00SJOwmGxbYnoJt
Y4ocaS2SnrevOp6OmgkmHnoCkENJkHRhc+nDnNGb8QWi9BsIL2uxD7gSOihWRFQYdIDpV1FwlLQe
bgt1cJsBu4dSCGA3+bgzvmUFjzoEaI5b3hyaLrYeuJI9r/OKgb6FipyZzPzmKccM46xjQTmhDLBc
ScoomWYNbyAeEuWQ2ktZ9EBGXtaE+3iIRjah2+kxSz6kdQIeY6d+AaWXsVqAoBmxe5Ap4xA7TiYU
YKhsTDFEQAf60xcn8CHmmas7o3HTE6UCvAEuCGh4itkI2NUi/4YZDLJb/oL9t4dbsux0XNEY49hL
Q5nR6bqf3MIa5CT3y4/So+dcXnUoiok2L1RIvRKJgzx62dCEPxsQaRg0Zcw1mBp903pdqKH5dF+z
CkLk5PpN110MWydss+xg/WfrteWIRq7lcdE2xEHTJTyrXKCQxlyHCEGUTVcMVRZeMFaUHDRmKyb4
TRmXfmFu37TvqHFDH09x0RuVD2oCfuOEz/u6RdibL57yH45jxdYcEf38bfXbsuJYsmk5tvIrlzMS
++o03fu6NhD1KNiN0u8aPHycFRgPLplkrCZ5ACzzC/Ds8Ib1FMUlhp0eJ6GOeeJz++5TNklLTz8w
3eUyKhPog2xh4DwRPnwkljIoIaZxF4qQEE71q29NqdypV5EVcqiJDj5SEGS8xtXDhldIe6jzKw8i
NdfZaqS6FOanKQWmPOB01t4ziS8E09f4ThWkbwbDHBQ+3ZxBFyLvxvq0mAmqg7sIa+cXTroykEkc
PsANeO8NbWZ6mRaqNx2vRqjmy9dXuy4ZL4V8c+YhWEu2OPEYIJ2TvpVF6Ej+C7nbfsM4MIbMvgMS
NETSc8L6j0tNZtL2UXvtKlsw4pQtnl9lqA3lQDoVtCTpVBDApCFT2L3bmVdTwjiq9OT5gyxXFIxb
KsaZhe+Nn0Itkr2MihmjLkxBC1QPUTqS6bnNLGx6FAA9fCeQ/bxDNiRf+07QIxt9Ghn67kJTA/dC
WlGox7DSrSbmIV/8DK8y2DltrBC+i/FlfV3WBeSDDC8MtNkwvSIxbAaHN3z6RMh97k6a6mcrdWX+
foMzFP3vURUwr7QmxyEHZeaj26RDYguUynhaYfYez/Mx+xcDdek1IosKa7xYfDa7si/j9iGqvPo5
O7TMGNPb7ryMCsyUD5i444GYqEDEAC+VAgCbCjV6uQ+2VcdBAySkHvLWV18SPXz9BJ+ejcG3UHDI
QZVzsUG8H97KwPqKMawYphwY7USJ0ZpLfhUtD7IwUXM2vMW8uSa9oIt7pvuCSRawxzO7eEtKMG+3
3DWVBksRE1n8EbctUaekfrXHa8VVmSuoPeySfQKwG0gyWi5ovcSm2/p3mkE8pQVQ8LZ/RVdMgUKD
uYhN7ct9ZmKqiiGUVEBd6H1zPM9sBOsUaThsbp2oYbOIKAuz3l6bFwu7c3kydf+yxXt71IZqTx1T
iC99x8WWfEyyxzx1l/stAlqudIO0bZIPLqpn4xl+wMsqIU68YrTXM2ndo2SnZcVm5O/P6YLloXcB
E+bJlzxWQrN3D1CMLp+JLy1jzgzk+iDZ40DfyZZXPHvcRExS3REG9i6SW9L+CHjPWKOFFZCaKgj9
IJI8vexTdenwewiMhgJuSteBUbT5Y/ujCKfOxzxAazE6g5Zxi7oWEQ4BbeledLzOraER6pbPM8gw
rda9JrANF9hZwfyUMroZQ+0RqIv6U2hxO4xdWsaf7szIfnE9ZNwX6vmCDDT0udY7O/5QnjNnisSO
T9U4yWeEehkuHZvaWBiaR52IKj/9jNcmX7wm2lCjhsxUJP2rdmuXXrtVtq2vbFkJ2kmU6w/GiVrz
Uwy5ohhIg2Qp4XRiUUVhMvZEuwEbqO5k0pyDeq/NP/YR3HkdPyzQnQwU38ghsPFCQRW8nZCuZmP4
8h31KquPKXvKUCMi7HpJF3Hf+vy2q1zKk0S30PRbP+EQ4CDZu7RT+DSvUMW3lNfyDaq8kJrZo59j
YrYitL6dGQzNAy5ZqBMLBvrjDatLPqtnI3Q+LIJrTmhckrAdQS78WDUBk7r34RMFBCuO/dDXXDFc
QQXNL6soR7VJ44WA4Bq+ugCtdwiXISiYN8X5mlExDLYR1b88qBNHRBhiMMv048mTV0vYb7jmuTno
hzD55NCQTgysw33DfKMIU6iJD7yaha8DxbiLMKbJe0rErkExTscYZ7m6f2u+xWlAyvDZmaEyUiJl
+Fw2i2rC4dHA87t/v9b39YOgaQDCYVAPX9/x3OJRokmjw9FgCXgf86SVKB8zCkU7t38Jb7uYxtmH
+t2uFNyOIEhcB1yeEvd41Qnf2BrMAQeUop6J2N7PAWkWUhyvhwJp2CLw7rzrtx1kbu1fxUNX8+BS
Rfj/0JbrGLTFEIbYg6UT95hUNgKJUX+GWtsWjLjPUgrpAre8W5BiqymA8T0SLoXKg9dp7o3i0/pa
DdJq2EKpwiUqP7NDMDuH7FMLasWni9nNY6AYQrhzDd4bHuzMxKrtwwzgGvUb5h8YEu3lQ86b6LY8
56hgEThhzN6taUqah3oqH5oNzfcYIgCkvs8Grg6K+dYvZ+WXUoNt0QWCYg/lkzXB+mKcsOMCEfPA
8XpsqVBSIb0yf8xnza1Co6Jywzsrph/366IKrEcAA7SvUUl0neNj9qypBAY1cxYExaiet8SoHdyL
837NnMiQeakCRc97+tiiwpdwmWebC6ozZBhG9q0+FdcABWfmvkV6WI946FYcaCfVonnloRs4dx2u
Vz4PjBO04fOHb4EcikpGE+XHGKufiU6ZzreIXG4DGTyEPJd3L8yiAKdQWvcYtOUxM1DJVuy/7/4N
sRd9PLpAjAFabnbMtP4FVN7RpvTzKQuEIHQDy9W+St6cCvsKjB49efFCzsAygIFxkOfxuUlCQQKS
lmaPV6xjnM0bxh/K53uWf9SfCTzJDg4mn0IBg0Pr50d0wOXpzhspRTQ+/Q5KJ93Xh/sXPOsyouRM
BtoyfANKI54gVyZKmh/HXPz2vcXXdkYLdIUpFffJB0BIRY7beOyo4w4MN1VQF5cTwDigaN0UXoIQ
geG+QaZ8fjGDYo04DphM4oT12QKQ8vN5g9lAXUMTa7TlGW/lHd8SLAqnLRoNewDqEs6OtqSB3794
WAIQcqBv1ncKgDDgTBQxR+DirhffWWXHVxkgtE/W+8Vl7BXjMwarTFWh5CQTRw7QF4ODzFxRTqHe
22P4OHMLuDpk6suYlukBDnEURcOnv5HIjQcUEXUXmA2YrhBlqieHBAhwbk03KN01FUa/CxHvXQMP
PQsmCe7y4X0SsYSudw4sTwBxHyBL10ZvgjqQOTZCLWNGXzVgZCkHVSooV5q/vXrcu8TDw6WsTwLD
74avBSuDVUWCf/WGGNx548bbMa8d8WXueDcuvC0eDdFxu193Czr+bHEf1LNGsC+ICM6wwB9Ehuet
TMVpl3N9JFJ95bP4Jp8fluh7B3zn4OyPw7Hhfu09m322+3j0nuB/cz/a7sZR5OnhIA4Zf5zQg4Ha
x3dA7cTO6n9xKo7Py7mvettniBbB/0rmtNpY1wMO5e2uYtJ257irsA8Qw8Uc2duONb5aurkhvluo
3p8j2cMcVlzeuGLHE//EAyFRZdirb4SWu6HML4J+L48U3z6LRYcGp29MnyGxcUdr0yUshQgE8bWE
GrqRRq/hxdMgJb3cueqe5xzQLqwvVjo22cw134c28IQ69M83+GAv92uDtS4vwNP/csDLOv3hcPvo
g9EUk25ECOIP+W4aVzH+mQhZILSGx9fH2cILtw1U2acf7t5uuCv7OwrpkB5ebE+MSRO6UOFTg4y5
FU62w6PfcBmNl5/rcLMH4IS1UCjmh6rBXHajzcYAyKgypwN9jqOStAUOl8aPx9/cR9fet0ArXftz
CHOorKnVc4+lF/ESbrDVAInIIFifagbCRq5WKP7EeUvRbGwAC01Q1O+9qKB9Sm9qQleDmUgiGIgl
7LreeVMF8MHmpR8N8AiKoZTzUdLmhvmf+gfbHURDjSMcCzFUwks8IfzlZ0H+OR/yMfgUlSLi+ogZ
XXFXdcgkdY8pQybsVqyBSygFRyLuOa1l7+ZxQAa5t7ozol322cPDBOcbJAps3S9weXyWhKXESHfx
9BgHzwd3dyywvQ2E3s2+Z+F2zj+NnytMqAMdNuDdne4aMi5U2+t37Dt3P2P3L2P/3QyMfv2Zl0Er
uV9i3vN2vB0VStks+JhGumcvoA8fqXA5MwsphSkKdQ31Noao+V//EqydHisJts6a12RwCNzWdaEd
uv1+v4hGh+UFjOuD0eQLFbYB2diGojNr2WHNe+wt/ZDo240H3KVfueOvLxSlwGn4YCyXF3HDUKNX
BUpIH9bTB5TlN1fi3MxP/TuEw703x1pwoJ1egbOk9xpvypMMAC77kL4oMSRrAzoCEGdQ2NCjsKeK
6cVQxDCoRu7oyw2NJrCId+akJ7AikPII/pr39MDEISj2HhPZX8bIpkml3MIdLJlejB4MAyyZoQ3m
HFHBwOnJ7vI8eAbG4LCMvi5edJ4LSendhd0F4xRTgnDANs34Xq+jADTSXMFUZg/xtyQVu7E4YalF
MW6SDOZzsYyY0Qx2C14jxqzEISSAzXBHsBXeWaPCGxTuh1Bi834RHrC3ebfJlfX/nubgpT5fQ9qE
QlP7EOMRl7ZPTeVR+yg78pOEtgQ8e83E5pAKoDpCJGI7fQuANhP19OAxe/jSVRe3SBp9yqaaoS5P
X7TT2m/mwa+gcjKPJxZfvYzrnj0WqC6ecFUenrKx7h4FRWySEIHklGBvy2svWT8kkbAAO2MoLajw
wTkzB8TbSznGw14gda/w2tEQItEaqNgKsxbZSWGSfUigjjI9rBG01cOGF4mJUDAuyPJwA6RgRJ7O
PnMLs3b0oF7W0Fjsm2T8jDzQA6ymD0pHHJCALimzw9hzxq/3OLZKN1fmZfOBAKrhqd7md1HVdUXw
rPTe9O6pz4Eofw7epzt9EB09nF8FDbIdCfEPjg+EP87YZAYfKyBnWXcTGREXkG2s65Ue83LZwGx3
OmD5bvLcD6S7TzJ1wV2JowN5nn0Q+xqBq04sy+fLDsOznqn7oK6CO2N/51e1ADiCEG/PILHl187B
6SakdPZtRjxrZoPHe6LH4+dzsAfrqlIJSqWP9PZ9e446QpD7qnkusvdUzQaKdbSVOfSDMtuhLzPz
nnTZdfl5jxESPAMKAilJtLml794AzSuGd5srPTM4msn9+3Upy+On0KORjsTaoEWkByUEW6WW8HKu
YsVxH9CPN6zB7TuD5cucShNZwLubsQM+8zLV6lnW0oYP86z3BhL38i9Q+ZBIPnovqpfwp6ifZrRR
HWNKZ95C02XQBxm85ntauLATSZGzoZN+XverXENepB8aZJZgIoACUIu1Bi/DXyEkcog6y8EV0Oc9
aLBFI1F/TeJk0JaDC5bj5owmSXkPDBMtEB2HUVFGadtXJE9uEYxGNYUn3BtKkuDIQXUSjyQGwa3Z
Uw1I2LRj3EYlZiEAyF5+qXpPeaRdwjd0o9I3Tc9Wwz1U0CY062mNKxwFeIxXY7/eh+n+/5N0Xtut
YlkU/SLGkMi8kkE5y37RsHxlghAgEPHre1L90LerXL4KcDhn77VXWMqj1x60z4X6uWRKRbbOzI5o
XyonB9ABoZEWehxqWqiKLm+cqcg1texYZ+u+tAeIVirJQA4ftYKfCwLwdHoI9PWl1ravcj8o3J/t
qw8K9cIVlDjHwWuyrYhNz4QPz4Uv8Wm3h1GwtM+ih7enbgYCdm7uYCwVXpe3+1ivzHkaDmh18l7q
2W9MtCNvrMN6WkT9irvQYcbSr3gbxgxREsoKvRApTA9DXfGZ5yIwMQZHss97pSh6+gB0nC+ZC3aO
d1blPCnm3qEmWB2ftPdFmayfkE8jPwSkUU8bwm/7Dsl5nT4hgB+p1OMy/lhd8pC4BwqUL0dubIH5
lroeSnf2SGtP7pwiCbmDT3Y37o0KApPfE+eJKPK1Vrl9EoiESNIi/1OaRVyFr+GLyY9JO/NR/Jrq
6G041Qb6MHeHVV3DUhhpQt28clJuoAJgvhx6gLGzJjpJa6eSMzuJkaU+Xm8of6tRQ4drJ0DgGkuJ
2YzJ2C8ZrG5fQjLgUOmtDEEmApW3r/8wLuSbDaqFpWFw+ysiIkotum6uNNc1vQoQKqB49X7KBMRK
4DxsAE5II/6OJVNECTvc++Jy085etFRh6oLfuM1rU5JBhvzf5OWOxrWPmQyp3ia1E6sN55B7kslg
goABAKOaVttCQwaRB21dceip9ameRozvKf1ue+FLr60njlaIzVgl4ECpm5fekNjVjh9M1Efi3BnT
L+HgteKqo4n/R1bxFDtMjPvXTCWxYLYk5+pcBHltwoHmNOkN68VQdwQMrP9NqUvndveK7J9Lb2ab
F45BL3/gDe3qqP+xhu3067OJf+Ftdt+wgPiPJwkPKyzp95UIMA1kw34VXkdTIPRIBjs8y7/vaZ6V
70XCxfGngGb0HT1dzjxOqrpxJLoKiudVmcHnc7SHMkU/t/tqV+0EHtdd9V1PF8VkCN/uWlZzDdFx
SepErtpkQYOBpiBOmIor5gvCKuFM3Fa92xroV6gbVI/DscoW0S//VmBvS87PCe3Ya27OqCUVe+IP
Bc2Bv5uqdv2xIPsUvOEO7YeKqzxwbWPf7vy1lsC7Rayh8hpABf8MWFWE8MBKr3/bErqS2Q92ofoD
1OvGws69IC9WcaU/7U8hPuzrlpiVsK6kMIb09V9KWM/mmtkznFUkjhnGwwqZUS/PIOuHPEeU1Fw+
IE+mtpr3ZIYAIxt6V0iimc7CxOz2DbeUVFFxU1+HXx33avK+GOqgCGXwuIOABH9EYfkRISUGqhqk
oC+8uGHO00OpLKJ8UxZnnRQ8ZZFXbgTxePBrome+UVEdSKF2x30UqOi6a4Ar+2lPkANoHzSzgwpM
n18ZN6FErAMSqtXBTX/60Djpm3gPM7BcE5MIAgYIu+NiREFmfvVYDRPVN317eFSSVfNkAL27CjEZ
72lyKL+t2fk7/gf6nW9V4qoAHjoQgPf9jB2nB0AlW9XyCQlkZt0xS3X5usNvsbxtepBBOHK2sSNe
/Gz8od+b4cFUc4+GhDqKMsIZxCkFqRonBtNzdCUNmDisY/vzR5FDWuCM3yqPT07zg6Dab4knw+JK
Ct2moZtJzRfuPhKETgLRytP8s8442egoJV/CrTp18nGvKpbYOs/OZ0hPxvcJHiy1CZmB5QXyK9mP
kV2B8ddTKp0y80pInyTlqT6gPlfEQBhHwAmzk5q02wDOssbHzT1jBw1bvKrXCkddNH0fGIETYXQm
WeqwhnPFy4q4OdK1oVUhUg5aAq62FIF0eT6dy1L579Zh/ebCVcWoU1qM99vX5OzVW18fS72zcODP
BpDKrMdotkf5p/GwPPATwscKFx8iHQABsvbFgASqc+lMYZ1Ryqa2SKU72kg5BkzC2CzxVyvslEin
PWijvIWOKQtB/mGEZg3a8kOCoxy8Sld8roVhSb3x/O5x/9CdaSpLIFfhtaCNioMMgVGDOFsNxkHF
wnpvXHG/cmaUpr/aIaWfh5VEYqy0fI5OinksV4qJGNFcqhm/aLJ97ZqL01qN/4HzJ4alzgIZOE0I
NbKvqNLwp8bpTfNfhPwRNPkRQmW2ZRm2dA2oeGtf6xcAzapujepe/Yt0+y16UNRGmZKG1eslqEnZ
MNG4/jD+U7AgzfwGhwHMLQaXskwngTF/UOSV4lnSgiQzxRJs6HvDBfaPwkHPGJPjKXsUdyzzYUce
26TKIyRtSlmbBRr4h2KRHb5RvJNh036cEeTvLTzRYGmjhOihv84djTBcGCpP56lAOXAUqrSeatdk
/3u5KSfUnQmhN9dOVLh4BTA7wq4C8PusLJO3G2GwJlWmUPug6FieQFCZQmpFdrU6GM9qYkLuv220
HaH2ZLbhILxVR4sbxEUl8c6fuFaitVKuT1R5m+efhtGsTL0dDKNvkBhDUPYJFILgPi1/qPy4IZKd
6M7W+UHHYc8wE2ltJXM73eoHVyPcM70I+Hoo1xm7f/ZePYdvqTxK2JP2l0xnJVEowMOBvdJ0NnDn
J94niBYGt4aSVAVCZNMhVOJSHDFh+Hh9vjGQzdxCqvxyjtrCiYGhQfH5gmlARr3RLRp+VZiAU+O3
xrFpcPUPBQ5IF/jLDP0VUJsF9r/VUFrUbiOgwqLzCcUJ/3UV70VicPQv/yGStCC/KP9BcZOW6wIH
a8gpnHEOF13BeOMTVsk+xkwUP4iPfr/K6mKuBwIEXw2jE/VPqFZCZWcfGDl2lFjA7lHhTUM0xc2A
ZZjQvLDceYE3YNE898COnAizmYHPlzi5ZBKEHv/2pLwR7EbQO+cTSCRsodhpRrjIm0Q1ucyF4sYM
9GBuhAaXj45KvcLLYGpckIJJjAB9YuZL0UJmvjY6OlvyaEEKjIEfKSnQ7vOT99rAI/5HrM3N8MOz
irir7btgrlMLTZKvJnOa1r6d098IqLW1370z537Q0WaBgrnezVQlt5g5PEkaVpoMQxoxoOHI24VG
0rphlyi3E4sBs3ZDyWTVvePyGvyGCtcco3iyQMYjzJOnYY+JPa8ho5OU7AiQEqiZGBgBwfSW8mSr
tmaRpXGYPGrDUY2pPZAjiwKR+pKqHwLJwEXKVN689m4IX4BtFZt6UDTwBLWpvCvRyvE7p3bIFlTA
n85loFjlqxIe8a7Uw2r+S6tFiVvvulP822Vbasu0ct7qwYiW1Luz6Q3i5bu1xzLIJHY5i98Qx7AH
yER/3UFmpB5lfhdMirmb+0JbPbMbPmDlzMugYJTA53noQI7f7T/jEi14xTfnXWtzC1ALVhUKDlOP
3BySGZb6QMa1neeu+jNdzpQuwoZ11kfnGSM02eJ31Z+48Vva97BXHYkf8diLW6n2uKhp4ygfP0eu
0XrMdSPNRV0Fa+Urbxy9t/ujyDNf7xVE4wg/oHXh+d3t+Z1cskvV+dR0Azv5FdaRq3wglHAUWwgk
2hrAXamPBvYCX1Vtz5IVM3DCwIl6IaMlt6WXS0guLOaSxvLFulmOL1cZ3dTwJYw6Pu7LsFAjtNG6
ypa8wKc+NqDalA7DooQrXdvsz81PG+FlvEkT5gQztuzZOpr7IhZPopm3MIHskSzSt/V6hXifx17F
XDhxkGrJUvjBAi1xImzFuRoEuMJuzVEFMUHU7Y1GpOCblbRvoMvHdjM6T9XtYXwflUUSfi5UCLd4
qzcOu3ZckyJt5+lhPgSc9bV20pliI4aKmTy/6TBNw9iO6MEz+1OZl0Lze7yr4D+DPWyaX/3DAl3f
nq4+NztSwubLEQUJRXO+RkdlYKeVrwWshciUJDOlMaEYupKye1MEZISkEYsSX5rO05E/4SWC3ehz
VcqrAgEcYMX6zVQmt14MHjQ3HvZaZbV4LmIC1hEcb5EIXg9XEbwVk+OUOb43Y5SE7z9eJtoRthOa
Tak9j8Cphavx12N30By5OPHzWA1v//h/gUp47vLfi9RDlTZntykI3nEo2bwygKxnvfCIYsJtJivG
kegOqQzJAbXEQ3cVgZtguKygbg942GdTeK/4T7z5DCobxTJwrU42r9bPkD12/ySi1WTvRswZztCK
V+OX3P2j2JA/9vSxXnsdThFzs9uebzjgjt8GSRtQxiTposYsmvBzStqPDdF5qDfNbf/B9q6yiExi
7AhZ5nnXgJqRplLIEEv/L6UPeeE7nG554XlPAvEqh8GowccNpdLp8n2SwTNpV3wwWUArRY36XSFX
kfwPoo2Jox5ySUSe0M+27sPPiMmpjZJWkb22dN7pWtTAaqwXbMq02XYt5LjphQrqMcl/edr6hiuM
4MSbesViyUzc+fNDdihw+cqIVt4/PdneEzXqQmuFM+hiS7XILyizpmQL8k6gfuoLSEZWfifd/kwq
rl9jxyfsahtuxk7dtGHtDiTJvUjjYXZifmgFv+GVYs3Qn6oHZDUcBP0KZnSIY8ZUXhs7CliFnjgN
FBCz9FKOAZqm7LaN8I+dL2/FSiWeol9LtCoSquBjc0PsYM+EAJnpZ7pQHk9PgVFWvengOeP1Ih3e
kV+QtISUAzRRsbDwtiS8GHTo3kcaEsUbPerrriEZ1GNJKytpp/+qG2WVLW7LyW60djPCKeslWe1X
HoX6OpJWi3NzEsg24gLvyTE4WTSjaN01X++rBj+N6pxsvDOfWzzK9vAbebKCLsbsWlwWJybYcmK9
TJZ4zs1GW33QIwep8ftKKeRD3ogQnSGfpbjkEvufTbphmfRYZjUNO9FKmnsiOsE/pbOh6SEZpLrq
Xq4O3QvWcEhTXPU+nByoq/UdYTJhyHPUAKWJHsicX2TVAoiLy2B40HqjgftS3+ssW7LtYT1H3Opr
BfERzmHLn8NSy4O8DMcLuk5GHTieg3wnIaziGwyXL/UrRW4HIstzAQhTm9K6h/EH47x0WmbDqTfe
MyZYTj1zoLEBXhmcJxyv0qVNXHKP7mB3S+W6Y2OYu93lD5rgm8R2xqCiRbMtNEhorRIC3GLGkGKa
ZQGwY6WFu7TsKULQQw7UkHy4t9Gsb9YHr+7O3Kk0TDO4REEOevPcdERoGvSdGBD+POtpB8dYzYNK
iZEZhGwQoADo18bnBwdJifEc4mEH4zcmYO+/jzt+SYIZYQdCdDIjDeoUOC88lmvKEb10VRpCSJkv
5pUHKCB1Y48XXTBdejpbDiczNF7g61n4ECH5EjUtEGMsHac1AEBQZ1dm8ATus2fmwvl/UUC08A15
x+YPTMvcf6p+5072LJgG0evEZgN0LrPhsl7VZU535ktwoaJp7N+6z0vbWXMi5Rmk86czzbqbHzhN
TNO07XAZfKJG/3WTIQXC/+IuQRPiysPzXCkMXx0Re2pUeN/14bMnnIuBDJ7qFOq3PwKs8SqGVJ48
2CQhlbBD5jf79rGFYa9ujdyP8Ukf7yIx9rn/SheGFORzi23sTYrvcyfBJYtCNf/JlBUvMAi+hgst
a5a9txJ/PnlQQJpbifOFjhkLzKfs3jdb/nlW/EjiSZE3ero1cGbCzE/6eTW2CAekUc1bus7lQE3t
dna/BTXtioGtAD7csLeJ4RP+dG1ZyArd968g/ihzx9B2fXeWkQvrS6nZjuNeIYgbiBKeEobOORpE
9qHht2zdCHSWKBp5fWMr/dAUNwBsTfsltqtZuzJgQXZo3YKk2Ujsibfo8VIZ4WLCC5daWffG8QVr
6gV6mOKBlpQAgrGV4hOneKjpAFWveDIY9SJi0Je4hboFPx9Z9rF0UvnEEWtlrC1+2PNfH2+sbYkq
4oTFVxP/l3TRyAc0BRHmzxPh1jQcUrlNEkUrr9Ud+Y5K6lruRYK0ldVsi2aYHVFZayADPKt7Yx9v
OCc4VAZuODIXDgjBrMFjUA4CDr19oAB45UQped0XaEBbhGVh3zpiJqHoj3aDo/PTUecLTMF8ZHQS
KkVkMYrVyCiP2ZmBFx39HzphDkPeXSTWBiYslYQ7VBZDnJwK4lIT1EWI72CD0jYBiz9LvQ8nVuvw
FM/eHu3pnFAZGbcFK7Wuc7s6KMuYuhLeLPJIhAA/WK0iRpTY3QW3HsBAnWrqluB59FuJeeMkcXtD
rbNeeBPDH5XhsrrwHhhwEjaEYxqD2+8aFgc7+j9IFePmzYj6G/8cXNhml/eGkdgUIwhQZFXQTgGB
jfvs6XQ6ND1SEWFfKxvuaS8H5ZvJgmK/i32jbl/P37oUzIE10dHeVxUbo6bDl4sfPcGR5c/Abl+s
stvXXPp5A1pWmFPMyxAG+lN0UWG/u5nV0LNpUIo+WKY2axQjXcPPVwNvPEBeyrVwho67N2BPfBZt
90BqMo52xhP9ZPm8mk1bXW5pQ1YIQz1GGSlkyIz8whtQOT0k4Fuzfa1EYa9KRA4s59VBT21Z2MOr
q4almLJtoocuoC6g9f5Su92nWfOn9qGI55kYlgmhLer3k6ou7xnYsXpfK6YyCVqPvKoQYX8ls6uo
IJ3FXyinMh+vT3Urd+xhk4Jly8MTYXqXbiL5UFYXTVlV2W4mX4YX6oBiWUqYWLSrPt1UPOyv2VWN
Hrd0KzTbWNkwEqqadTJ4PRoTR6kOcvv1KfyWc2t2j25vMLVtxHWsv0dh0QoLHjdegUmWKnNL+3PU
09y5Lf65ALpcrg8SxwJak8MzzEOpdI8YuKiombOeI+fV6WYHnbjWl937pDEIUMjjlDvz/eimW/Fa
PZ+LZ79rIKqlAnyIJ8JJm7NhXHTiAjGqIGA2Lf+Mty+VKeqosDlLp9ntrKJOT5iJs3G8nyhlfktu
X8tekfUYL7JDa7Ty0un9uuf8k1G8rXL8TTAWiPpd+7qyGUSKbUi+qmx1wieGZRE94mb94V62HDuO
LB0k+NLVd/w8sm/deq8W8CWwRapmXDKQyrNNplxhRTMNBhNsg3rH0/t7y/cDemB9pACBMYK7h9L+
5dWF26bhrSG6LXPgZpP0x+L0AlPtM3usQA8g/M+4Ik3JI/z81Rmp5PjP4cOCY9idCZ6MCIp7pwvT
VvhicXXnW+FWosPvMCNiNKYwqOitHN4Ugz/tm+uYoYUBqkIsiBE4LCFaCEYIpwZJmc4BvDIgNaQ2
pERYHwDx+bXV2WF5Q5a/N16ku3KX7u8Hu2nGM9tumTMRgLpSUUxjMBunLt8fwrxszuEaF7RKiwIj
1jcQ/1+lM8lgJ5b8mr2DUEpGkmoYPY4Fs55YD2tiTjkN28XrUZPDTa5Zt5d8wpXosE/lRn60TAdz
U+E0xCIRikJ+LSijCvZNHiHkSRzqixfLz2rPHZwewuSmNL/shLK1xjQ6cU9YXARP/Nre7htuemHV
kLFJpHMh6nhTKjQO5ICr8oGUVkayFlaJO35rMlWb6CyoXubwq3Iv/oaP1eAKWbvqARCOrMcp3ozZ
/1LWrAzew2T45/6gabGSVYMy/I2KRtkNdv/NxJog6Bn/yPFxJCLQYrIAHewNiD77msNg+qcABhMA
yvfB6GRTfbffFKIK4xVwZWLlJHdORu57Ti4Q8wkUCnaHSYdZ7Ro4GKenvUb7YaGBgqFzW2AOQfLF
WSa2ggcNAr3P/HgBZGsZB7jCfxB3038AvPE/+WXXP7il/FWSZYOREnYBSG6pprSSp8L5+0Vt+7Ky
NVLuE6h++/PEvgOY3MKLFZrK7RubVwdqwBteHM462LtPEYq3CwQZ8zE3U5teCZx9I4XFcu5Vzjp1
tHO3mWFmiLsevKDyirJJPxlqQF6EunpWrgbpChLcSXWUf7MXNgMg7HDUhj2+uJu3M9v3HdTJ6WMK
XrxXPMzeHIBuTsr2togwSwyMn/SPJ/ON/Elj9iEeRMwhOYBoJLb0QAwAzp9z8k93OThEgJuLeJ/N
zHTyVSwcXF1tIr1w2cYEc8UUGQ7KfAtDDAqTREgohCCDcGIa0ptV15ZKNfiQ84BoqKfhvmU/wVGR
gBby4aijl0sdjiA7WG8OglUS8v60DRYvKNnDBi8WIjwAbC3m4Ao05dLN9sOkDbzc+Gy4JTm1406B
NfM7mP0jvqLNh5Rjn5mLxY/Ehe+SLUByCBRXGMGFBsXpnSYAWZFBhZG67Mtq5Rmiy8uPbFpUN701
lm46fPVEtoK4YRFKXipSodLHlZQI2qa05dF+6yCD8OaY4a8rmykyaWkahw98febXoZStkh2BJ6Hw
S162YhajDyuDILHZDs8M8buuiZ9jPGJX7B8wD2Vb5gQquj/CClQe5duROesTjI2L/wEWhVWxbDDO
xpewB1MOKOS0nkmhiFifyoKBa++Psjkr7TrFobCH1QsYv1A1hKEUMGxwVEC2AJ/zNO/IWsPEWzMx
Gg3nCwKH3M6aVA8bLBrvtBHV08u/qymVGq9HEEt2JCTH9NXczH3l0nQsy2N7vJ2L3bh4xOvZ1cO+
FVJIwMQO0oOPm1NhTkFH9b5znudvBsrfiTPJjOBy0iBiLEBM5RObV8qNtYZADtqA6lQI3ua+kgCw
MuD8rLp7fTcmUxY2Kob4Oxyyj5At428uyec7+i1uwed7hAUJPh5gFt3u1YB2mPCitD5wZFGit/WC
4p/6AXioZFevF3LqyRQhVI8I8PkzmTCMKAUC0gxGrLz54I0T5Tx6CPuI/R5+WTzVMtNZKzqfJ2Av
pP9ml29e3wVRrMO6yW39PDu/1uJfGmBmw+WcG0Tdacusw8oeFnHw2ebueHk+ynsDnY1IcmM//APC
obnVj/z/TLaBYiKVCG0FzzGYAGRM7z48Ebz3RhEsicPfFPb69rZUmOasp3KP/eWBGLXnL6yyzewh
nkqGajU2euQnMgimeBbW74eIhaRuloz1RW6jKwfSanbQlx8fPMdg8g93Df66bMJyeT/am80bMVMH
8n366Zf8V5AhkeArbxw+rvRVX+b/Mi+ZOG5ocdaR5bfXZN1V3O56p12a0+Q8HjH9JsoGWZGG6NfB
6CfTTPkoHin/5X98dIN+wWtRL4aIX5NND3MWnFsEH3fG3mLpAer0J1WnL7L7te4PKLsWnD5r/dqv
uwB2d20Xx/nbqo/dZlyV33M8cGf3fMXOAoO+mx5VCMlQ5AvGmQeMxnhehc7Hj7UHBRCOLS4A1Lr/
Le4oddunPTnt8pjDWmCeP19xdFAOlftn7GnlmkFn/5eh6L+qEsiBVWlmdVdQL+3pXZ6r90NYAwrl
d5xF8KDhooKs3il7idXFtQpucWXNCGWtcHVwaC7qZgn+Ylwjwypf9GbTVLBjyAIwNxW5zUkhbBOC
7mkuB9CS6MAoVpoH0nGs6ieFGOODtwUOTz4Yx/VKPhmL9xqwzbhOL7YH0fV0SJI9+uz6G9qTRd0V
GF8R6wnvDvAq8BYMfuDSCFSTVlFM5Q0FE9O29ZtGbe72nCu4YJjamtuIVHNE8M1NO03YIDVSChgO
iujoX/EmT9woFKZ4UDxcTBz3SsHiweHP7iQ/pCUTUyKf0FgwiMmPnKrMm6bPn7CjkGVxV8FEN5Rc
JSQqnjf2OnS7IE0UxA9qpJrzSXe6VU/eigj+4zJ6UH8okJtd+gutCY3UHHo5U//YKWVLe55qZsWo
MRVQc0+FhAtYjqYlxJYN2xkv3U6pRVxmYa0gBqADnOA7PgkAC5FnFxUtEGedW4oOUEsFuonxINVg
M1GNsJcSOM84QZgrJwxCmJPD8uIHMNS6VQYtelnvbxQA+ZeIgK610q8hY9DqULcX+1q3y3+MDpgr
8V8lPKTwoDzcqNpol46g+u89QkIBJSaRlk7BOdvvqOmaB6wz7V58GyyuC/wRsLXPgQr8ua4YyAAM
TbZhAjygkqin/mhMLKe5KeEsPmKVg6levJr9JUQyQ/fcwr0+IxC1kxCXPSIJOqc94lRBgN/gjNDD
ZXBRTKBJbR+3sx3WdaTh1kB0KsNQZdP+IjtUTRji/RUL99XthwKQKfEToJs0V4LVeHLedln581/l
Wh1xtl8j1viO/qBEsiqIeu7xZhcOOGITVLrCdO0AzkRpJ/3lbF3oa2GoQHmm2JpqGVrp/wxCMYi0
pT37MkimYzjytvCgyJyh6sJW6sM+VJcywCnzpePAdBpMFLZKOPfSO7C9y/60mAHjD1u2JhPvHAdP
fAyKhR3j3uSIbw4ia1LxEuIkZhYjCT13lXW00tXlpKlG63NJP5PaqWJ6wHOwq7+zTWzzM6KjOAZY
UK74ZQBsd+sn8BgXt73QC7AD8LhM8MiJHiI6GU57qb3me3ZqafalC/RlZxbwSbncfBNiKPxpTJtt
0oNhaSfYNPgnBsIehD1ZASd/Fp+7tse0Ljaf3qxjDT9DZmc2WPMCFgPnAacEpFhUWUl4b8nsyxAE
yNhj3Wzxn/ql7RlROShwQ2xmTPELN73UGvBO+9ji1205CKDx0ermN9d5mO6bYO6Qfwwxu70UJ1Qx
E7jPBrDV/4lBAv3P7H1hPw0AtrkfecgZvXoVOewd0v6z4JF6ArpRw6EVKBz0f6Rek/2ADo+wDYJn
NP+96v1Om06hZCXtpVW+mElmWthIwyx1M8dJGg409swEwpvDVYEvzvoJQDa1IKduvR3IziYG2sZ2
60xg34UdACdOJeTGrgYbR2x3XeBIAu0CAjJkoPUvTzsOIaGwey+TAHKxM/cZUDCKIJACf8gMgxsw
dbtYsuVrVM6Ko61z/7bMgfEgBGVrUAeqjYQVxVv9Sgwk6KqUXfr3vkKYmgyYeLsEEQGlMMUlBml+
fXkv3nxmlC8Mzx1ezlV26u8rADpfAoSNId0kAZzt5KmP3AZIufYBlUiKOT9dUINFLEAzNDEPcLHN
AikfD8rxfYGHOzVnlVkv39RbZrlnJ3C7X4ybJI+uepVQp8cOGVtmwaQfW10hHNwWYU1pdeaTDLuJ
oD78Tr+MkcU+dpalry9rGzCRXgULXpf+a0kxEmTnJ04IhTlOa0vEnGn0cDaw9rUdbcsfKoi9YH+9
rknAcOzcn5m8gg/HSNk4eYN5iNm0mZHsSvb1HYt42rrKGdyYHLAi0ELaH2Km4eW7uvl/VthEiS/s
JngdsWlHPuEADnhza/6gMUUJuWJEcIjP2c8YxpdopexLnx6H4YvxeLqYI/Fu6Ik2PNps7DSpUxTc
nFg0/C8srot189O7nrA9SCEs8s6eCHBw+4tDh6qK4uEOKA/OHYdLNN0s5jUjPmYwXA8ZuRL+2UuF
RhY3fKgngvc8zB0u6OLmUBsTeZ/jxv3apjRen3C+n9pWfEoWQJcsa2MPNwf22vQEjk7N1iXbYkDt
QCsMJ63aq66Fv4Pwna0bzhBcyjOruiL15nsQnbY3vN765SHGnD9B/sDUiU7BR2lqI+Xd0KAJAZai
LPH0HkOWtgb3JZotym8z3ml8I+drtlH5G5IXIXjclGsjhBm2g+B3Nk7c325bOiWkpLXopovX5uer
ud5ayzi9lvE6QXG9SbbpmnUOJ+e2ecEA2b4CXF0CVKVWbvfmr7HCBcLaRqv5fk7MrOI9A201+4ef
mSmaZIOHuEWG4xnY2GMPWn+giV1ZvPNQ+hMmD3y87M/CTglx7AjUX+jh29ti7uhXTCdfkDFImem2
0468laZhAcisf6eMWI+2cCcWHOE7Lhfhzcb/A7B5BeuRevllVovXsmJjPX7WKpp+Rntr/Ms9psnB
bKn/4iXnfZzWYg+9MHRk5hLEPz2RAxjL0K/a+p5wYEhMMHBj8/0VL+TlE3fUJfy9Dplrb+O9OWPv
+fmCvacwPGciIDvygcZe4hBBUZpZ2UXc5AtpLa3hQuzgL4a35c0Xvtvw5suB4iTBtN3Ef/zOjvl6
fCkXapD77KsnzYJjtYv91GdgcTGY+IzbD+Mi/OunuAoRZtSyOrNsqsEsnexy+/fxszvFXOkzdOeg
RtfuoSXYEgxs3X7la3Tstv9t3/I2Wt6O7P/xJZ4Wp0wuHVUts0NqMP51KwfHmh47BgGVg2E7bL9C
fR/Z6zbUecZgSv3H16yc2RZymnsBoHUQLznqslx8FjeXKTkwB9i9H6/ZLs3BRxTpzvkYdQDdFrOc
F3ZN1Dphz/csF/yX8LnUN18G/ka8JUJAMInaDg22+QO7mw37w0GOU9gjb8RQsOKMAGnijt0w+7EI
FfAy60cKy/NozffT0b9tfb71tOWxkTA9DDFP6VwiB73JjgTxIVxxAK7S83mk2TdggEKVSv7VSxZn
jDxy9aF5sWe/BiWn2/998oemoKbdPgeXokFK6KcwCtzf/lEmaPu3V20ES19yaMYW4KlDRzpd+RH5
l8ioD3KJM99GRE4DdjHHV/aZSUv/36aMUg53iMw6XYwfNsl/KWIX0B10YoxnrEtl0VqaWBRlJpas
BSbRb0tGaFoHeM6/OM1wDjAhXZJgMKtxNvY0yn6qsZfDEFwSnLX2B2EO17256EHC7kYXr5X+GWBn
Mn/ZsGHxB+wqDBAW2L3mkzUeoBXClnyhgOlAOI2Y4AhJ0MjOSO6mtBTAOAlJKIEbzZ4JxtzU33hS
wdz3Pvk6m331JTp5t0UvyY7Q+lhKotmXw9qsCSft/yXOg9AHdj4DBySLLj05jYv3qb3zxuNlakUj
aH0soa9ihZnKfUrhAzymGJp1VrTakqt14GjgREAJC9eRMFiGHBQskIJ20Y4WSg3w3zW7YKmTa8wI
xdHt5FT6swNK/3EPZ9LDYRgEBu9ESisMjb6f30i1z7BhhE2/fIcFc0neEn9Od06b0voiD8HEVbiZ
Huq7Cza+ZIVmmzepdzE5qIKJ9UOgygxxGYsG78uZgt7XPULfeBHIvGCyGiegZPUTY9Eag/eKVGv4
9ljJeiw9oqOfyOK1xfBo1sMPVsaHMRAuk2ZVRyqO86Ov+dAm0C2ifjZBHHlUmLAtVRsenAVtABOr
CVxEOmE9T8lJsLJNr+P2kbm0MR82m9FfzbBE0NyUfcZlGTlPLz3Qe4mnuUsEpJ3sHh/neaTYNqz4
B8x8cWO/oJcHk8Y69/HyACAgQVCzwWBzauIjgJgY5MiB5uhMRYCmK+4WwPZ9ANUO6fdRyguNi/Wo
BSto2Xgwaf2pGJvcUrMNAgOfFGyuxyRFtV6dI1iTlrHYITNYyjb0FvV4/NiToPGz4B58aesnmVuc
OMVydoXczYNT4TXlh6P1tmUbuhVnYTFSc/FMULtRY04TzJrz/1SF5NasGSOa6Y5Ha4vNtdUtYX5N
gSVr6Qxl9yfCzJG+lYJqvuswY7rObBKCMBoE7N3rpumxeOyp0uRVfejj5zm+ZhH2lCPItZ8EzDeD
3wbAF99MKz7PIFIvM+a4NgelO7/ctqBqbra5kdcbWzcPbTfNz2exqaG4JiwQslokixOI2MoCbL4M
e2vGJkCcG30OjqKrkor+C6YISwmKluZ8/GSV4xi5QB0wzdS4zhO4DFDMxkl5h1vPf6FNCAUsYRcF
6fq5HcMt3LJlbc0cFjMPjkpvJINFGyHcMWoTTOR2ud2dJRt6u7Pl0ObQZE7OZ3lOkSrWF288tyhI
EqpjhrUL+fhB0TgNhimoMxqbz0Kn1G4dw4t/tFUDrRYqCTcOUp43QQbrLfWCsMYNi2qitrGHo6rJ
uTCR14ZAsmzU0eF/JJ3XsqrKFoafyCoFEbglZzDrvLHMoAIC5qffX69dZ9U+K86J0HSP8Y8/bBHK
MhfwwZzdylx31nNdQbvKNJ9IdZxonAsVJW4lwn6FD312307toziwjmR9uxWEIhg3qjDoJ1XG5bFY
qrs9afZvyhCV0po6OZh/TCRlnEKj2Qas6hzXq5b2h8m9iWyCtMLcL6bkk6IJJvjAhvJj9LGlyzGb
kwyec6JzgKvzV9CKTWItx+qfOq48SLc+5iVgLvAcoShVf7cAjaJ3E9kdNwJLyFtin8cXmgQlUYXo
tiBTPcInpnDZKFpuqOTLFKmyu9Q4Q89TDG95qNTsxoFxBcT9tRa3+LBhKWxQNzsFdHqe+f5OhM7I
EKOc2bLyRjOFgpMTLiYXNx9HvPcsRwrD6Z5K1bxwUb0DqP3InjJvDKHkOm//99di8TMMvwSw1NMv
USzwAwwyesgdP6Hn/RrYRqC2zSEEAVvvkP+LMhMtBbGCZyZpQgvysIPRhPJ3XpmoRf9uDEaeQTun
kHCAbjWvxTBA3B1PLKrKHeEtcf1ZHn8069a0NcyCKLtCGXYORk4+9W3Dni+qiSUbf9wtCyuqlmz0
HocqkREdqWu3mDoLEhlVpxTmfxubUozZFeQy6+lQpPFq0UbwP6p1TCq8PlwjIKEMAAc5M+0dRTvU
Zus6z6A9QOT9d2Els4c19jk1syK4EKFuTcETQoAAp3BdkASHElwhn+ecFjQzkIF4D1T73ztq9nyc
b0sNJwjVIhseuwkGlaTwoKMwZKdvqyysmkz7H4wgYrVuIjvjx1NGYi6x61KfYeRDBlRuq/5vDbeH
iHakpARNXhd5hK3FHT/fZJNU82K6SSThzoHpKUtLmemHhk+Os4/s9w5vXEU71hMBUYAFGcOMJ8hB
CuqKNcn8mj6Y+ZD+8wTkWkph54Owztt5/ieC4GR2fa5tM1GyPl8YW4vjCItzGtkJlArMJUjqhYtE
k0Z8sPdyJVAXyRF1T01INvwpQRwSkdcsGN5r6xIrvF0aHFYMVwwaL0REZCqdn4zjVPIvoKLrGOGC
uxyfI7ed93fiBvOXdqrwyaXZcmEwMnzc0nja1AOWMDe6kGp23XOr73/Eadl6ILvzc6qv+95vDstv
8Z4yN0TYdV01UADNYeddKlt2aZLzbee3yTP6ne6aifE/nDslvnsMVzzWQc7woaITzS5WqZr40Dtn
I/pGGz7fAUkC5ZYaF0Rh6vQ271UXFYcLo/g/hFzNAQ7de/o51tPn9M7SRx9Rex9HXQv/o56H+U70
3qIr4jvA5GLFa3gRW8qBNpRZKDgdocLgYWJa2UddhEPbiZmbpYiIa+H4NnQHTm/VXyAgXISPyQeL
sCckFSGAZzBltA4YncXYN8bdwKsYqJv3P25CwRMBKv1YFZQLuH4gtIszpz7nB6JAlQ2jBm0vnaCN
q7kmXDLF2Lhw+h2FHWIes2L8Diz6J6assL2jp1/PUJ1F7DzWAHc0G7EqG6h8ZIgD0/Ec0aMUMRR1
PmfhKOt7LFn3hOg2HNuSM/EiEfgBr40K45aDNLkR70ytzh7C+WszoxWeUXgCjIdekzWzWzLCNDFC
St7MaEeZvVLGtqgIcAAjsgCzCKFlkg5ncMbHFB8a8BeEjRNqIUdgjh8bXr3RCzBqeDl8P7wJg/XI
Eq8sLGmb5Qki8PRh/wLJVLx879mDqfTL0Dr7+zQBRfo3E24J/Vbf782hNMHYoDCgx0DZ9nWE9eec
io+OChJfHescTeKYIi7Au3v6HDHcwyZZjiadHkA2C+bXiB8+TA5XzQ4N7J8wb0PdvcCDzCObk0Rw
UK0qxoDbvTHdh8SCk4XOrFdfvHnMbMAQAG3of0EfzRGnQo+oa5K43X5IzgoOFT1C7yoPcNzFqxER
HcUBr02PV9nWQtzlyCef1YfRSh3TuPtKooD78b5yWmOCxQnZAKPqHFLo8rhgvEs8jokt8D2HiE7h
co7gnaZUTvX+xVlO8WfSIo05T2pDou2p4pydjZ5nKJtDPPb2P0C3P8HQHff3XaQjoXKpc2C+/oK+
0yYAHnCcXFRJ1HHiSMfDdlzDJ3zTDsIZjhDKQpy1C7qwJRgJ8JSCVROXzK4G++IXvjw+xeQf8Mua
w1sIs9YRifHtvHGwKZg9FgrDKKJrqJ9tHLUZ8Fwboz4ifKYeJWTAwtbe2aTHs4GRivPjDJEO9KVn
8BImy5xOjMsMmmHz55IgolKEP0mYEy4xbEXVnNaThTawezE82rAABCQV0tSzFhsMArVNcuipJeik
AajQglDBvxbMcswWMALLYPM9zT3sfekSWu/pPE5ddKzNy545q6dT+n9O9LdR4e4JPKGwOfvJxgQa
hFpjDJD78q2UNa0u+fV8P45DKhX6aKrS2r9mkFFWdENxq1p73e4YgS4aSmqyieioPXYX5zNjW2Jk
El5jAOcz7VLjaj5EVeR5jfudI0iIb3RdIi9wyZgIsyoeb0UQpAge3ayGEbS5NZaBpqKZt60a9AJC
ErP7GKUEb+MjeOoiApjuJfe6DA5L1KwAYajcQ0H8ZpHwTBFGhOhRWPBiAYFPgh/B1/e2WOdb3YzU
Jg71KoHMOv6y4w8j2JkY5QMZjVKavhmo1okmFTBEjiFUo46L8q20EnmGeFRUwXbZ8v7Bywi1kJmO
q34RgVHNmT2+GS6opkSuvXg6oFNuQ4XVeQW2jhSjAKXd7MZeNXRQO4dzHEoRdLIaiAkRNpoAtTZW
M7QeTDN5FhtSKQU1AwIsNkYAG7+M+wNAcaP8iQRhpxr3sf4QK1kwyvtOOWN/JlJhAakvgsABAHm1
frFIUTxb3b+yaEKdoAEW0oEwU+ZkVdfwaYQb5oqY+WhzUqJ3TORJqoQSGeXYwBCnrc7qncBLftmq
spjgTRBvW5oL1bddxUyA2Gtbd0BOgqWSCUv+X0YK7S5HD01Gn6AKvD1xOJF1nVBrCOOaB/fHBezk
6auWADnupEdWf99QyeDMkvd45yuep7wu3fK7VP0X1QQDHDth3c6qZWdFsoljv4U3tIdPAFvXN9Qm
2HkAaop7p1LKfCdy9sRPSfVJSwwkJnom7/RUBuphadf+YItavcuuqHk7ZudH2N+zW3yPa2fD24rK
dk30iSUBUK/np5aEbl6Nr6eIngLojcb+X8PhjCh5Rbguu0SsYbqVqiAgAjRC7uwAJSoBGk+szqGX
GfArOswHaGkwyi0pw6wfuqHWGHBpPM6P9cQXmboWOxYZa2Kzj+ncAvgGcv25SUfosH+4kXlAiaU6
Eep4AiYGWcu/+xHJguI20EBlKBolWDCYo1IT6ckXUq5yX9wV513DZ1g1ZLn2w0uMTdAKyR7kUznr
gM0megZbEjvSV4zJWqofkXLM8CqzvxxsrFrUgsZfkzB7xkcTK9fWOrVYzNSYXnDOInUfw9TEVcWq
nEcG07Rz6xh8lSeHsx76U8f8TvsRGZTYc2F7NO8t0JnT80Gip3SDDAIwO36FHLYwElvzM67YAXkE
hDuQ8WvoldUw+2SHUaJL7vSfNnDS8GnnLLGe29ZBWbCimd3gTRHnA+M6/i2ZwNZHLXvTuYXv4xeE
INBQTGycN1ubEF6a1ZKEMHHKMt26ug8PNJOIMh+40WcoUKJQAT9nJDyA04cmgSb5tgB+ZYnhes70
AF+1mzvH6oTN5x/eppr35cYBn510vryFUGy9RJdbGPnkwUlYmgPj4V8oJUFgog9fAJnqhw348RP7
E83BGbuq57gMckez+hgcZQPafUZ8UAhqzm37x3Jx7yGIbQyj7LmqFnTanMuKNfrTzFM9Y+djs+j/
bcyp6t4WF4apvkxh+94X0QC71ZHzGl+x3lrjBGh0wn6Zk7NPQ50nKKRdXNud+1yMP/iO9H0gqJIw
rVqixI4oUCEaTTUHYfx3Q5Xzr/UCskfYd4QUoVGuDdNujyt2+PGqqfgQAM0LhozUULQ9mCpBeXP7
fhsWuFRiCOllPFWqAZBU9zr/Ld+8Ginw3MAersG5AtyVqD1AJ6tTCfIN8xTqsEV/Xu8Ro/FYbtOQ
FQ8hoomBbh6UgAMmKVcmmUI49AmA1Y/4R3ptVmWgQqlqxIR3GYAJihlcfaiuLugSHfYUpuQmGzwM
kV0Kirhk6vq2yRBbwO+jVLstqD0yvGi8klJQMyavTBxw4vQZprSxLkWlwOpgFy9uznGfJ5dta9d7
FEQI+oCblviWBRsfN0y1Y4yotybAIz/aUPIfzPpGEkA8uBtUHxhrYjUgSYKi81vyW9K69VqwkdYk
D9pkKMRHfC3b8I6G6jbl2LXQg9CJMoid1ynaV9aKJiZbuSdZzbRvrdEivIwlMTpkzH6o6u42IGfu
VOkHQAgvEAkIS4uYNm6yEbMayMzA73cO7X7aAnVCSdsfBQY4So+YWf5dnKM4zVtygAXEXsQkxFho
HyPxEJDMsBhKkuWM0ZJtiL/wDVuQNOCvMRl/3hkfeFbZEbnyzuVaPQWqCYUV9FHc5MUk+TymvOBP
KHiA+1VeTzl+si+rCbfGYhBl2+dIXH53zNMsIS+cIF4zNyJQHcDAjznDXhECFC0nwyIt7ej7ZKZj
t7++sZYTpmgw8qiK5Ak1QBuqYuQBeFW6ooZDGhJtgASY0XDGTnV/8bYfM6zB2MIu0BhxUPp3gjXg
eY+QgraNdc4e2cx4ni/WYOlIu+Hu7Dy9uSYiJj9ehmiYO8LEl1Bsgs6ZVXMSvOate2WxGuDeKILZ
UOCM98wt/icG6ptelh9hArtg2cm84/GVZuMS4SkOF1ypRMJLnWqJNmFgOiVrGzduvkYgAzLCaUtQ
OAB4MqXojRm/CVtcsy0tfjxOvb87E+qB1U+V5OoWmLhRw1E1Kq4YcQjt/idQhH99i7OqM/JxbLaA
4fFHcAacxCLyVyNtmbwUC102NAwNeE0yyQbWGEXW4Cuj5TOlnV1dEeNT/yvOvYGyEkig0ooz0o2r
hEyv4qB8WzRi/W7VNNAnbtPi7OY8w0+IX9fmHd4pM9XdkNV/X0jY+a1UmjAOnBDZFQctUTk1iMcB
72s8hGzcQyVa4mZHv98TMi7SF5L+BCMvOUNqQWD13cQDTLIZQnoqSP+Fgpz1X88HHmEWcLpB760h
E/eSQGyGvss3BpcmxB9YE2cb1sTG3xw2vPG8Lz8hQdUiziUV7fqpJP7pT2t4dwg8cT+hdnjtBku6
Gvu4lSmis5tzc9hk4EKYMKqYOWjWbbpZi9pcy1QcLGKEQ3d3TWMQgMY70EVoUnw5xQ2YW5/C6E/F
yJ67Gf5fJHKnvSmoQmwXVHvrh5GxG6Q8JTGZB/+ZkOBmYcllk6rxsz/M0udvoEhuy+qlGJfcHJQ+
1KYSEdo5FLzYn/+aXlbfOZRyTiZ2OznM9oxxjL2gHkRArqmy+8YD7+kCmAqVk9hxLyEGT74ExgzM
T3ZJzoY5mJwxWygj0SJvMDjEs8LEX4gKnL+YXBwCmVC00lbjd5VsS/FAxPHGrsx4jb0H532cPMj1
pJ+FqOkN2VaEgyfTTIrItWjHZQpmomDtSvRMfH7msZhuoKfkSEeIg/rExq/JLbx6fA6SxnmxZ8I3
D3jb1MnF2lEmwTvt26JpjL7WHppHUs5lPvoRHZ7J23lhuEDNZawvU25+Iuja6z6ojtAbUU4wD+F4
wT1f8ssIbxn21QHjeontCTrBdBHCNwcn7JunxzgPVF9KcJDllDGDt6Pa6wsXm4PIw4LymPUkGQ+d
1peYAUNd5vw3+9lMVYb+Mg8zRjc2zRp7mRwjdmVoOjK2fU7gm7Fs5lJGJJax/9n4JKIsPWEwyt38
mBn1mAe2S8/Oq/n0lDUuJiyq34RNAbaNTz4ixfh8rdDWVIm/wwOFkc/uVdLAosF29/w99lFm0hTL
t+DhqoHu7sUBAT+kMNUFgA717WT+jMijw9AS1zyTPWHyFK0aZ/wHZjUcMoacbdZMShMWEzZKyC8g
mEwYBJjnmRiwrLHnEKwSC1IB9qrXHUZ7NvczU5KIWsDDwRkdQekLXLtOsXhhCyox2nxiRwguPxUn
3rNitsCJ48wgxbpLMGRDDKY/Fk26eadoh5IghmnsoD9TAJ5nJ7cfb/NDB1JS9nP4cGNg/28jcCID
MYYOcHcPW5vAscukZka0YSYRPawpzMH1b7LuBV26ppRjCRapjPR8d58zv6X+5x4gkyxSISnovL5L
j8Bc4OMMnOtUQMqMUu/GaWBCIuTSBm5yd2ES3FjRG8LesTwKmO8Zv/WBZDAbypxPrrt9ZhyNyx8S
O2IMaYYFW4I8WYcU0Oy5hDMNf/P0T3ChMm2i9DcSTjDZZT4PGonEw+4wnsUibyGlcEkU7znfWFki
6KENLzJ8oG9aRigpfFSfgl2hpX2nF2B7YqN79bBQtqAiBjQtX5DKNQhquCeWN1lyLGBeAbAuDjd8
3ehIYUqYH5oIDJQn4M0hKfLM1VteyF3Px39tqh4/CU6RTwPrr/dM4tScSKTn8Y3dQZAvtPTnSv4e
shVIwnnuakvztmvDvTgjqUeJ2bkzzTL3+kTsQI1Dl8yh3Menmq9oDEmii0aR2CvVBQ2fR5AiI4lf
JnriXrBZwWWy9zd7FL6Z8BQzCkxpBfCkBmB2V1+4YVkKGJxmPQLme8Ppw4Pg0/HWDn2k31SkaICs
/uEz/o1vC6wLekf+lMTXITaiAwPzoRzfezF3FLemgkknsP2hmIHvr1RbFGe0/kxtxHMaBMBf46u5
rh1QC/hfV7Y6T/GhgbFfDcG4ZS6mQ+r9D8uCdxWOQLMg/kOUQvzBcdEac/oWYCgIE+oc2x1rhFRY
hdFkqmMFotooG/zp87sdwH2Gcm0O3YMMq6Wi693YAYju+rLsaItRvdDbfHcP5ABWnT39+/ZzQhmB
oQGC0VO3Uv+4Odg/AJwVBP7guXO8c64AazNKW12W2CV1uBtsOVWNYoKVcHJZwg1gEwXvBueJ+uyV
gB8R4DfzW1OO9RibzqBxbi64/7QN8OESjR5URbtiJgjGyycAc0ugirpyssReTuS7dl6wHM7YZtgN
Goe4P0A+amYwtHb7jABmqkQM2wRjomcJ6h89A8UQRRYFsXNLGmgJ2hBaCMWrUTFyx/XAARUmiILb
5klMN4G5NG70C2swgRzdF+x6PFjZGZ52e9ovwc6iDvgEd4ou0CQ8i02NrbGgWBIsrhEFDcC2kqgJ
vth7BNTAUgqggPtiTj8f+QojIcZ3m7WUET/hS5EgpkF1AhWsAtwhfjhpCW6eqBF7ayF2evvMwU6S
CEukh58gLyXN1wDsYfYyhqrCVlanImWqz7B4ZPJPoGcJdCTHwDc3fn/EVc0U3kfVWmBdsyi8jp03
kHDpbZY39+WiKl4y73I3k3r5de838wewiZrb7EXcdu7eFRSPvOSUgHMrx0FaZQ9+e3dXWZ+nV+w7
GG4DiUEcxD6HM09ft+5mJ1mwuU6vZLP72OCD1uvv5j3cZ/aBAccbx9FTF1h/0nJD0QHGnVFKYEGE
z5p5c1FFUcxgeEeV8wT1vnovfJgvdOGtO0aeEvwi7BpMdX2ZVBPNkeC8QsW6uHcL78vTAhykEwni
b6rF7PXAvIbRGxiY+Otb9jPFWA7XLzMBXgPiAZX8V5idtCn3nCP0znbDCdN4Pe+64NMB/Hy2LS/J
xrwfL3FDGAU6K7cGxoNKj8gHv2Mnhw6FRz9zw+HT6XY0HaFGwGx23iHlpFXJbjs4UgRVpt2yXt7x
sOZ2ulymAKAuY8Azatvhku2yng6jen1PqP5H8AhXkGDmalyurlCmrhyHmFg4X2KycblgNrIJm7Xm
4FzGefVMCYd98Ilo3BkvYqJXee83zI4344EVu4eTjzdJvWtsjZ/DlHqbDOoGcPrXvQPkf4adgFpf
rnj5XY/8IobSK6gRFFxz8TYR2r4ejFH62Zyl63qnYiN/8/MMl1Vn9WT8eAluruxLcbnTPR1VhnPL
MJ2PYElhOh4+OT5Q3VoPrLymsC6XtX1bUahz89ipT7zlyHgQFkbfCWzJ3SZpofNMhuMREyzd+XsH
w0nvMMiKnQwLm7YYHIE2meFoPLL7RI3Bljg+S74HGNdS8ZFhT5uTmlYrOR1C4udc2sLPnP3W6l1k
buo+NScXDKZIBfOYc4JPmEi5DKpwygDJJZE1rFlCgqlt6gdx+YffVNjUoxdn86dlsx4uAaJ9OGf0
RDtsvuObfWYC7Q2pwT4MDDRouIPs9PT7jsga5xhxy5mY4hHTQ06SNBm1aJhI+TFRRdxFUkLy1Mz3
SYc/Nr2SWhAPDgxPoOOMgexsbA/A2ToXulSqp7m7Gs6ftjRmcJzV3ihudkxzhHMgFEDeVQojpgmM
cwvnAyU1uHmk1vE0EdenjKzG9Z2AOhol1iDNPq8vUg7n47//Ps6DDYVPGrCgAIPYMBleLPn3/LJ1
nnyN3KVKNz0wLGt7QvrnvCnjkDrecd9vQh6DkumZHhU71b/NUcX7aiZqHdIYeHXG9sCMclbWyJiP
R+M3BhsIIk1ydOzXijchfJqH1jz8nP5YZcJnYV1ymZULsoZiIry2ANFVwanZ82rulWIUyxKXgIst
5Q4v9JnC7r6AtmuTX2CPHPbXJVmYQi+WEVNhvHq83/hcQCv2voFy4Nffi0lxtpmDYPPdECsakhvo
8RY3HwDnwVRN3zAd+eDevMmoeehRHrAJJcgVRfKxMDczvMMXfVzcTV8J+dOcAioo3SV4hrfjC13d
Ws7OxJQbNZy+1d1fsUMceTawrplpRvjE9yeNJ/3pXu4DjpvrKycmQ+cgh/dLKginJ9iK02QsMZel
Gt/mqlVOFUKvSJsg6AI0zLiVuPQaK7ZOHJY5Cwpz8kFNgz8rT0xdX40/VARYf9de43VEi4Qtnhzs
5ixGuqnDzRde/yOqqXskUmAaDK+B4nRrgJ0irwU65IZGfcJAUBmQ7oNfg1dRxw1sGWHV7oZwlzlt
3Dt7Bf8liKI3yc/m5jfpFLfHajh7T0Y3IOz4haR1CssacvTT063tz7xDAj3drU3MImBNquv+EszC
PAuCAb0IJ3iIyTS4TtwPP/SVsEjX4P7j+/Hm4rRti0WKApw9Skw5N/acqYldpniTcMQLSPMf98tI
eO60Y3mATmz2tPQPM9Y3d5YkZ7uJqLIZL46Brz1OJV9U+V9ed/FKwRR0GF5SpzyjxvkyiYf30+DY
HtZpjmca8zM1gyaCsJWpQAgIQ4B0qC3fkIMu/NZ5+qSnfcFr6ODLdATrxdR6YHqYCT7D1lQW4oTG
W8U/77BfJ1VB/IW+kc+bEKsIg1mHRyhTLK8504KlIHaL4r6HzlWf0iwA3WM6QTwwUSiaq1iKsSJb
zVFStlMvZ82AJ7n5TOagkgLgmeCW4bKIZPzh99LupP0N/yTIuDa8+Ws0EHMas0STzQaF7VUfGc8m
HgZlguFEimqb78sQBgKByDO572VfBJAR4AVFDm5MSntpQk6FMWIUU+oSV7zhGKREo/gJ7IQs2lDW
GCAFaqqysS/k9Z38ORFxIeQoPXMyAtFvzF1p32e/KP4QW3GRcPFGySyiTgbW1butK54w4SZ44HuV
NVhqGYxX+xvjuzhHvETwQ8EsnzqvnGC+U/7sF+nAN+f8Sx9PHMT8Dykg3DhOPPfmN1sRrXRhAPVP
jnFeqDDlCmMzbrbkFeFviOjS+DtwWIdsVLbEWzR0v+PiZhBKpVEnYWi+eHoPRh90ZqWxey01K+4C
2OvGzZnJf2U8G4QkTiKsMioIPb20EBp954c9Gvmp3YKkx+HXfIICFVHD7s3rCYAElR5cE14iLq7w
feNbhN/mPbpHbHvYVg5RfePTf2r3/wQMBjw6iEEaARnY3HFn0O8wWHzEjKjYiXse4e3uDpcttt11
PsW60v0u9L0+va/EjeiFj/2XGQXjB3gDhbXAKW88MCZoqOCSYnG0Zx1416Xs1yGnOx2B8fNlhzAl
IqWIkIPiMhD3o+Rrdgtlr+Haya9O1b4OUZTEo5ul4LYiCK/yE1sXozvJxuGBKaqcPlYLRqIWjLuv
WxDbAcshFj72eyxVPum4i+bjrjUYht9jxpqzLvi6L/ioQ/ORqjucW+BJQHtdYaxEkbJEgeQXlCTC
O0pQiWq7XKAydx6E216I2JJA7CETwomoDWvnfyhwyTqd/Uttwz+CWXRMfrut7j+8R4SbcFdovr9r
FhVZCKnY8+Epc5ur6KCusQFtiOm9+LhO4jn1YW7K6QDUfaNCVLl1tyliBGsIAVifcmJ5wctlIMc9
xrae2Szjxpe5vZvcBauggVQ9PYXDbDH7tyCRBC3vLPkEPecdNmG3fMP4UZnV3gEXQY3smeyMgnIx
jH/4NpbGMydQ3YHvWmCExU9QcfJllzU1HTMwyoLvRJt/A9aaXSaE2UDM5hAbJmj68qhcnJMz/s8o
MCdYg+G70HjD+LxF3eOREGaVqCkqMovwXUzvUZmotFFrIPfJzXrNzh3SRwtT2m6BxS2CykckMsmu
i4aRRMtYETTWVNMOASU7ulkk5y2hZ6Mu0mhiU1xkpwWoeQY9nfsJ09XGcS/q3hb5kufSHlDyye4L
eBSSBYLZmp2v2PGBSWO4W30Wu1g0QeXn/hDjaPIY4FxzIPP5TfQ3uIMiD2Pv9bavBWCjpYkrxGza
gM1k901O5q/bsl8iTx/hDRH9GI4kvekmfo/vQPQJ7/p9lSNU51ZSckI1IihvCCQAQjcXMnrXUzPF
4uodB0GrsHNcPKLhuIoGK9ZUHo0gCPdNmWL6E/B4HlChBoRLsEVxauxyWcAlcxlq0RFx8h3+KVkY
bR6MXg4hAWDaZYzkpC7HxWOqSM7osxhC07m6ysUdQMaF9MrxyjH3r3N5IyQDMr+YheDPjcmr/9JD
4f9XD2zlAB8QG/JpP2Bnt4c2cw5ADMRjo78X9KSeUzFZgmzUx8nbaWCVEEUZs0n4+Rq6xwBoRQRE
ggaHPRwajRKWPQODtJs/0g+fv/PucTt/hwRt7KiY1UifwYP1X0z2pzdPMOgYS/Rr7DDgEdu4bEcf
nPpwPdKF//ePIfDIL1ErTRS00ruKMSB8hI4uHvwGhsVvS19kvtPHXxt7jEN6NC+XsAe5XPaekAyR
EsBB08GHqIcpSbTxe/cdYPQZ6EOr6Kb966zuT6RnUr8ySRu3Qnz7COtuWjLH6WOP1VwxIt+ckw+c
+g0zHxl2SofRdbXq82kHaGkegNofs/2YXx3DXVTI0afG+svT0SUxFB6ZH4yqoKlL4YvaTsP0VvyQ
Jac/9H7XUNUiaSftWtgQgI3gYhx+b3s49HCTUBlzNAEGDzI4M5gofTHuLAnY3sV+ex2AHUXE0Pi9
bW35vZrf4fyH+Cdo6DRHkN/L8YZ9ZeTCFXszLITD+UqvG4cvs2mCnBE2pFvtT0dY37kX2cFeQcGY
9UIUIFP2qykRsAljEntaIDWK/4/H1T+u1h3+5xWfJYwq3FKNIXzkL6v9uxXB4CjTiVytnC7qj//X
7t6FPCbcVz5xBfTzdhpa+AoJGw3Y8LrejFwdURZm+irCdedH7iV9G4uIhJqX2zvhD3S4AswiVXmS
aiKEXcoYN8Rl4fYWRXRZgMZlWgSwBabbHdEFgG1qYmYdQRaFX8c0mlnC5LUDZw56c9lFq8UoglZa
qDNxq+JUj8VpOf9GDwZfhHvAA1IQZAQNdMYaGR96Vi0T+KlEge/Q6tIiNkslG2Scf7w1ClYVRYpt
p/lYABC7L3xZqIfYKp/kOp0hV/a9Lr3uGZ3zo8ZXb/a2ntFGN/C+cQH7gnVO70IfI8z9jiX49WUh
B++I4A1A6TxgK35UoA2XcfnvgQyjn2Am1v7Iebi054AMgubSMQvck6SjgAsrHj/RiyDnVSq9c+XI
kOa7WKeDx+/O/dzI4fHLh6etkKQOkESfI9R3qJ0QpELmgiqF8vBnHjVrCdc2ZbxCvvGP2Tu2IGkd
v2AgoMI2P3NA34BWsMNYR2BrTw5Yageni65ZgZrt7D/scibkAUwTmRvzwf351yl8HoI7hIPQ7KjM
+zvEVlTiQxx3yCyg3pTtX0yd4lzMxp7mTF3wlQEXEtJTAYkWDqfZlbB3eXHRTeUkB63g2QwWVxrx
CWgSk0qoDpBIfZRlUPyg9glNbp7cEiwaFtfV58he8cbMnRFPDOd+hfhRQmXGj732DjuS+E5vwltX
jPZw9sSmro7JiiDP+zIVMdi60xw1Hyhz+gQfC16oUAWjf+jrCSqVgjeNuYY6Fs7aZD0VKbT/HAiY
kNOpPAZwBKR6ubjM4J10Jz0uFCuyF4j0eg0UCYYsTwXk1VyM3AWPH5x3rcA4OmlmHp2g0qPAyp6M
RfB3hXpyPuhj5G0BJEkUX//4ayO0avAueY8tIX8XLJJfWI6FNpu6Ak6kK4aQHTokiiR0ELWrThCf
o/gEyu38mqIeDjzEixL9jRKSq7K7MQxBuAOOjSAPsAkFN7HAuIWigDLlyfKS0lQzg8WXloEY1IAA
9hLQiASChVWRf3OnsBNcxnjMrosDiHP24s5h3wW2t7Hf5silVTEOtTOGbjRi0nFQLZHY0DLw+gFG
48ECr4AMwH9wLhO2jKJqzAkKzDuMyHgJ8f+gQxcRfi9LndLMU+DkzFS4iBUQ2TXjWVAGc4RReohJ
PEHR0MTpEbM20REjs3bwLcu+1tt5M4yj8CHG194EIjMN41U2Ife3qCge7nAw4PdhvOriyMTiFgj2
l0GmmHGcIF0nwmBpOJ5qguwNyfgdtUzj4VxRnPdF2z0TnMC4nLZj3CdfW43oCMng+7+YFcAaXvHT
Pr8HSZljrofBmXFeXcIBPBpuv+Z90G9DSiHUlOqCvDo8lYD3YLD+yH1RSDxr4gydJ5SDbgaZh2oH
NaF9mXA/f6o1xM/pmxLagS5xqPoEOVQAhSWWc8Q0XxAiMKPASwDGMPxbJmYQ/vjSGnIi6EksG222
Wc8qCuCc4TYUARsNJOzXmkFTDVBMGaVbG3+wvAbNvIfgjQObuLg+XFVHompPoW3w7ZicppJLijBW
G2TIQYkVBK5hdttx4hd/mJ8ylM+nagJhhDesnE0KY7RoxgOWLhpdvjVDaU6ocd/TQs6Mb9SDjFLR
zQv+TxG09D8SY/RijOltPJqRgQFnFMLkJ5kMkE+tNTZb4fVF1ooZQbx2owCqSgZCfaiBuzb2wH96
12nf20aUH3XM7IkhL2KOMtxwZODqNGHKxz42ZGrCrvNDTaQEObMmIAHeWJVfw/ny9aDMHtvcYzGY
s4dfQZSRk41bGEctHUz4d+Zc93kXfsFoSs/HQdSzAEIwnIb1PWntPq8k0wX8FCAKML1go+COqOZm
Vhwl5E+ovAQICAz4W+GIK8bHZrfaOJcdysgxk1yX5JLPCZlALLZgckZQCg3DxxgPneuUPGf7XUIh
ww2NpUY3cnepY+/mzy59zlDYDvxLF+kwxBtILli/ZWCeEFQHa16n4DYHQ2EOBfzJzA/e2y05zwZV
+N1/U7gvjKmQBsDyF7pKaSYk4pvppIvhRs+6PegKQzzFPWdDEOjhrkxrC1dFjk7Fr/ZA+MyNtLTk
aypET2Og699WDPq5yM2KsnEQDFOiBl1YFYLD1ON0wVnZQaIyYL/9BJxLQlGqTxR8FzHXld0B6rI3
85/cEyDs06lCcsPQFbdTOokZDqWuHuvjCs2bHEAAzk+Sz8LmagXNHD7ISFwMM+HlD6KLkCTBoY7J
i2M7EdYEYt2Qfwlqd7WY5/JPVoJ5Xwh+5Uzwbt/+J27NrZYioOYUZz0+kiros8zYyxqOoxwBgxio
Q4s2lZTrB1skJxVFjoI8xINAMHmzz5lAzfGAHRXmcef8Eu5qKgZI8PcEG6maK2tOn2A0vkQa3epE
tCIYytTGCrFAjNcasyDGWn3qnrt7+OIEXUx04ARQv3dw86XTj9a/OVI62vJ+SBEM0baztXFfdF11
uEmK9DG/jb+hEEIhKcpe/o8WPToDsuHlAiB7iUhK3za0i2pKq98DawPi22N1pc/e+ApKGL8lrTPY
f57A1zUv2yejLeJqB34vwicY4ppYb28AokU/KBLcrxKmKts6GS5Wb4Js6VvoJ97ki4TcFBBjjQxj
LnMpJfKsimRae3VfbH97hS9JtweUu8IzBixkhG+O7uCuSGLihxpIBNqiQSTLHW9cGBQYdXVGH5BI
x+1CxYAaa+osf7EnPxImcjfwy4d1hSZdO0rv9PwcNCzOaxxip/k17HDD/LqXa9Lg6fl1ZX0xyA8P
husqZSO1ELSPs4eeCuiyw6RwygzJ+2Qwao+kq0AE53YCttiAvy642RMzZT/PPeRXd4w9NAbfyBAN
jcREYy4idCE53Y9nOGR8dCq77XPbLa5QrYgz7f/R9J4rH7WeflDWBBIyT0pr9HrsAFgHCFE1hAoH
jCMaYZtGAcH0onHQ+HGs/pub+ux4gM/qHyIGUpyu/pvaoKXkFPj0by3F2FxyyshHJu5jOiwu/D/C
zqxJdSRN03+lra5HNtqXtum5QCsS+w43sgACLSBWISF+/Tx++qaqJi3bsroq+0ScCBCS++fvijB0
AthIkzx7wZg4FzQ7/I1ezR5gnurBm1zKC/RGQFuDQKlpouZcPL4l6oxwoGovDfibMZ8Ip228V/vU
V9fl0pzdl6+EaLfouUH5jY1AhdsYOvwrmrMZYnZmcBVaC+olarbnlOGKPIyhwiAANkTBrEiLZKjs
nRf2GI52SMsStDKTE3Avs/+QXGP8MCAT/P5LP522MUFnCZD4mCeRP0+n36PpS3Ohc+uA/wWw9pgS
lx6mlIOwb/NnL3Cdx7QZE9wkr9RTRyyAw+DvSuh+qY2lnNdnEEk+noD909hIQSRJ5PLl3x3mzt5u
zLfuX8NCNOWdkxwRD3reyrWhG8DhIDqwE1FaIaxawrLV8Lg+B8VM8cZWUvdbxNmT7scaf6lrqfzm
0E7VmT6ykOiQiGW5nUFMbpQucYyBAzkp9dVWX6TOPAPapGPKKAKdZk2gG+RaLBEDaQAdIr19ie4F
0tK4/gMR9nneqwBzyqbD/TGTf5RF00c0m6CTiEE3zkiOmeC4jUD16ONa2bA5P7bsV5gAPiH8B7QM
qYvisNxjkXe/R27T29qk/+C+Bq1w5KS+BaSR5uy2KJagjWzEmngKwSX79ugRKX3aE8KORuEm+HPr
jrk8+NJHn8l3LFrFy+F3QpB4DE5d9p9BPsR1Wiluy7bACZkdfG/7wCug9DfCmXVOLfv7L7RMH6pK
GpwEeyUiYS5DumIBx7TAjun3wXUHCvsdm8vnpoWlG1oLiMB1wdmL/3jWhOeVSzjtYvqCRsxApId8
xaJmoHjBVOeCdB5QGBxV0qbRSZ59/HH1r0SQO7or1VcePcyyH88Wd+wUBHp8H6Z7EusI+JR4PeMv
Bos9p1QRtrplk5YWrMxMVXdK4VGluHn4mUAc4zWQ9/Mb240oLoYh52Hj9uHXGzTtzNkhWDSIhJQT
acKFwWNp8joMTyGOAJeo8WPlESl4DWmQOjoP8A3AAZUqSwEAHC9a0HJ8MsPS8eVHDABg6kut+H2y
s4l4nHSkQfYVABL7VwToQxjjrORYqpA27FnK5qxydHRIQmVeOo/J1BScDmYrqR3ep3id8KKp+4zd
BzQE+yFztYKmKZ9meAGX+EDahJ+N1RMaljOcCfaHPoG8cCwJRAfDnh65tWRBOZLlBPOEonaes3a8
gEqFwYk8UHl/iYEePsxXhIrkA/3ugd1wUVKGXeoT7EljT27yoLDCG9mekss32yh2YJGIKLJGDW2W
mXfBMXVJroC1WsCXZIRTEmmyH8K7dhLyFWuk5hzWeudDCmM0Bgj5oHEZ2kbUjs+co+nDrJewWa2B
WNHVrh7/zSEALBa1OS5V02uo2gFMQQyDrc0afSBsVdfI+5cLk8YHqBljHup7aSrbM7tyyyp68Hzi
c4LI4pjO2eBEOcPV9tJLkB6k6Rs8Dp56YOJpw+dFdku/AszIeHxoh+jfIOl3LWP4Qd93a6BIU5in
HQ+VSVCNWjWsrt6V7huUu4x7qwrzI4drzs5kBK5M9guofKenHMD9jQywWjpcca8cWAIB+qXMt+Zt
nK2JEK1OFFc1b5fot4woERwubjYqGfU6ovDw+vTkExxCNlNjSAN4+oR5oh6o/nskbZw31tXqp5i1
P/wNEOZvF9xfsJFuindbRKvCGFATiFT1enxSwdZ7Swh3PRYr8GcZkoCWG4LAOINHDVHQaH7bpZ25
NgLCWb4pOR1u6a/SEMAOAJ9n0vriLUi2OJqTLL7OCUn5fW5xynAifHt4dcoLKJdbEKx3uvwQBdOm
sUniHIP/QPsTgFQ9vfuJ7fONI+snC1XkBsBJzaKxSbNOzmBuy8fuvVR4EJGOkGdBxjBGQb332imL
55b6DSgv072OJcXVDU9d6isAZVF8Vs9vccuVYA8iULb/Hn0GJjtFv1vdfs4/AM7+d9AMTEZIboKi
98R3gwsVqRsXdciuQPyQ/zmC27erzzs00c2GfBL5wthAdBFtUkSPkUTCKabjB6Glz0Gzeaz0UI3T
MK9E+fv55zJRsGvG+PQ941CQF8hlzkZmyJrJxi8RfyUN5Fl1AmiOitXN1yYcv8neGXQxrBUu+Vty
84W5K2QMVPraViGwIWypj9s6Udqwib+SjIMcz4cKg3rGCY3xNW6Ju7jCRHGLIkz+5aCEnAgt+daE
Gi1IVvK4l1lX+AbNJozVM86TtAlaUtuuQxYg1RRPtS57RElR0HZHN1j4t+P3gzX5HDgTtDFJszOD
74rDoUB4xVqhc1wccgqZWP1upg7hmX1rQQ8Gql5pTvnZbnZoxZlkxrIzhtKCOqDvTN1piww5BfQT
1YIzc6qNrQFVIRl9CV8CZqnhi0quhuKr7eotJZilGdPeWKYxQUhbHsHyE1WgNRTpDBXeoDZRqVHn
0HVllI7U6StW4ZtyJg4czDR7G4vbPrvHuOVTnFxNUJ8R7AiphAK9A9Vs0Yy0h/MXXXIM5qAt9k5h
jwe5WhXrNmYmP/KCrQWjuOdEEESdC//ZxemvxYFvYIx1qL90+TmkP09vlwd7OSbMMUcWOKgIVUCa
jyF8bwOykBeLwfK5zj89uwnK655KWPs1R+vB5golxfICrNf1Tqz/YzwTHGzkvUxyBPsWCWoITpna
We8FcTfPEOHcWf1Pp2vY4jBHbcxvu0DpdWgghQpjuil04ZCJ7QiFHzrsz3CJRc0zQA2pv9lVzK7G
b5o8Y31QJoTKgQ5jd3BxFJB5HV5jBKr8L7nmPnD9Ul/re/HC1P0dVzT/EIjALj4t+T5Su+MyPnPM
q3FMVeMzacpEr/n3EHyc/HWQ2zzmr0XPoTAzCp+H+KKc4IP5hd1E5ZdjxET6SraDhawNsQkR6SRZ
8n9Pb2W7CKmZu2Fw2Nr8I4AuMd4eD+19UwewoTBbIYe2HzOEzGSP72KL8aRcOCgC4eUmCucfIo9H
u0VvwgC/VtwttvEjKXuEvW1RNX7RpaAdn4UiXqgXHkLO6LNicEgDdZGf1hOR2WN7vzPuwl5/HAyH
drjZGBzVkJjMNzQ79TbfwDqo7rhPMCUYortY7IiEcM9wxB7Qfo8WMaalgMZj/nn0doq325HY3OdP
bYJs2FPgjvzbacWW/e4lQirPE//0BAdp7r5jQZ7TdIVKyImm0TzO3JgZasqCIZQ5jyRHHwJbkFgL
hQ6ryUcIJhyOf5ywHnv4tNee2ZbTWsjkIAklpbNtGSUweIdXFqo9gQSMbriG7vcg30GoPZlhAMvE
51zG6rqQvJriS5flA1+kKEsnUVysKvr+Mb/u1H2NZTuPmRz48mX6+QW9GM8Z2UgDJKPnl8UH8kZq
+w3qDcFOcbdwt8OYAn8n6hoBB2TQkngczrw3VyNuxRxBjWGP5Ze0NjJGNVEo4vDItIDyYcaEUw8Q
vpS+vuZnkTxOTYZLyn3IH0I08edRRX4pSQtTfd8sYZp40fYa6olhFg+ADYWBoBGlFbxR6Oz87WN8
CU9y73Q8iosN2ey/+afqHY8tL5jz0u7uXnhAJNunh9N/jLnfocx/HUySVHT2zMSMbpwZ4y1HSt+P
vKTqJQm3NTc4hukPx94bwRBYuTnromce8hoT5FK80k/25wuWiRgfxMwAG97hz8WhtEvRbsaCFzf3
sByuybq9kUswzx4Hg7keIZScvlSe2o730k7OT78FpiL4/N6/omJ1fBvG60LPdpRy1D3jptoUotfq
jQ4PNZsCwzQy+sBeTsREn/6CrShbeYYQsV/tBZpHuapfeQSx3IdC8+eWYxHjobszEm+mBVVTqDsG
0pJMPqFV7gzAuC+eB2TIfWf1/ZFgSEgcaUKFZCzqpGG32nFBBuQ7SjNIpmxCgsJ5YxKJhUt8g6Zr
Z9rxGUUEV5TpVrx6n2ZothxIOPgxiaBTxlO88FevcmI4DPAqyJMFk2Hx9i+E0TaU7/rnrV1Hz9l3
Rxk1BufzNYAFMtOeooWS0r+xzGMUQQwBa1p4Nng3aD3sNTy87IMuM0QaHw+yWcsC/vCNkfYNm+SX
nWv93oh/IJ6O3fMsDgQU2HA/giHedxxSzmO7mr5xXz6w/L3sXiYP8rzv0FCDq0OP2ESvhMMQ+vj2
Om3ZnFdsSxdjVNz6pM1fQdRJwGBnaglAYlGnmNCRotYBGmKQTQkgb7a5jtuqQa+F/1/7kUD3sriU
NwXBoECwYMapGZfF0brsXyS4nf202gCa0MDFceH0vNN4BptVbHWUjtR+UN/bjFosEg5jVk50A+63
85iHFQb0Kx7dC6VVf/yud8qV4en7PFVUD/CgFrArJCwhDya+4SweAgBHvioeUF4wGuFMPJbc0q8/
PRkV6k3iA1k3zjCZCcy7rBLDoZFOjOMx69k6MRSBQ92p7DqwbascZ7iVfHBNP4UomsXtpDJfEVdC
5eMlUF9R8wquMlozrzsPKoiWW1I/KN/2q4o4JtG3Yfoqh09p8NmKhxmdAqpfIKL3mrM32mgXKU2D
TEzQORGh63iKkcjd2YnIxeFgRXy+c2UplJCLhE87MGsibsBYn4lg05q9YfWA8PEhQMmQrtkQUmJO
ckr6cE8QxJfvpV+Z1h/WmRoSgAETMPLZ//LAaSV21qRIh+YcysLmsIFQi+CQatNtF9gb3Q8E0jMi
fmuKXcfvDvo867fghytlZs2adbZrl6S5kd7g/iqJtS/i85DaQZ3P9vcyv2OK9AghAwPnZ3AyzvAR
m6TJSz2aLZmXeF+gwKKvW4Y7jMgeFt5ZTGvLLD7DZ7x+HjO6WgsGwlG+aZdlUEeQaK5FvgUnhDum
KOHv1AefqAOmsSfvIfAMCC9foonSlTFKwVmRbmDERo6mP9tee0RLHh59bUXHMnscOCmELnqGGZ4p
pIMoUfl2EW71SnARWCgbBAl3KsOjiOy9Oq6AjDX/g0Ws5iRck0x0m5RRPbui+DdnI9qWsB8TTDfB
tx93i/fYXpexNKmXKXJDSiBY/tKEHYwIejItOFLD5ENjcaac1uELNy1S8u0jeOMbhqNk1brGPPyp
7r7HKnvZR2gL0Q4LZlsA29xXwfK6ElXqdFwdgR0wyK2M8IU9j+1wdp5jGsdhgaQDQ4HOJEaHKYg8
QmMGnyqg1a0vBqSUQV7zFU78tgtOcCTxcyoNsemyN6jYmW7RExe1fMCz7J0Rs+OiosUMQJj5Yax1
WA6lEAyQMM9zby6C40wmSID08A9W3qBy9aLyh8gBHBz2+Lz4wvOUUDY5iXm8HrIp4AtDYc/BUjTC
pswHkKFcfi2g4UNCJdCeQp15VBbynSkD5vIJD3FiWOP9oK2IGMd5T0iHAPwFaIl2svLR4r35HogA
n06pKWB8aG+cUzsQ526ZmFjkXXehUApQ947YlOxp3heQJi4TjguGn6OW9IlpC+aQoJCJaJNFnbaI
volZDTXfTvKkhaXFS4AWO7CBcWFZsH3QGeepq6o3ZUOFkSljIef+gIO3oYOwPRQ0D4scxWwcJnw4
K4I0EBlMBQSdrUVTDODfqYaqRBrm2gjDSoTNNMSOqWhBGIVEbHDeC7yQlodB3W+AHUFVeqQs5Tur
TzOaigEUluscZUg5GGqfA/NUwBIz8OE3AsXJY5CF+Ruwt0Z82nGYZN+LPiydBBiCUe05hw3zQ7dC
vEwYJrNVIockWEYtZMb5B/xzqnO6FOYqh8i9hEomLQKOoOiZl3sZXN4u6OODkzcfNkFoLHdOoh2v
unfH2IuygWAQy9dIOgAYpR7OjPX35NpGMvg6TVbsVySbtzBcYE8vo690U8omKCD5kJKAEZikRdwr
n6HBkdLAxsJSzwhiR6OwG7+9atKR2/WavBfVovxxpsVEW5lMk8Iw0Xn3Ffpt1lvBZjfTeyicfq+4
BWrrMU3dAlInoZiNP8FQWdOrSeJGUzqxuYGfqzICKRL7NFFtwmdZrABpGYBESRFP6HWKV4RSaxGd
HSGEWzLmHxxEA0LFbItAgAihBXw88dfcmB3p08x1PgC7caBAfAGnCKkph+nwJMIf1A3lpAu0JmLA
u+x4ajlcXF0KOFC8Jxio5uextbWB+MpfKYDqEdVOmRezrggJQos8hBEWmI2PDliZfK3gxBM6JfwG
TxKFd1OyAOPvsossMu7QxqBIr8hbdhbloGi9FbEWO3tMvDOPN88KcAeKF0h2RmFxDL759YEvrGD+
SdsqAp5W1Mx06Yw7j0S+oGJS79F4TovBc/A6qbs7OAjIks2DvdARxfJWI0AwbPjy/hNyPxJ9JQQ9
oNpQ7lT7GgnhoywSzIGUDDg9oPXP29U2Bs6mE7L9cgAJjPDlCPfHooFKBwxbhsPGymONK5AOaaDR
tw7jRqU97fKCsOKkPmL/JSvGJZmxN3nyd7u1sb2thSS2+oNqgeKPzgmJiD19Vi5z31yDEacjTCoF
QxYOkOInX1Sj62TxiIlj+fluSqKhLCKSQqBSLicxRQRE0lUDU5uH9COsqpVE1Eu6dAY4GzriVn/f
a8B0nEszA1fV2IbKPVQnc1pzlR48Ysx5ZOeIz0XYi39uNkEhFJ3IIKBo+SghXLzjLn4OoLW8I5TR
4DLD0ksWleDA1QlkOYRsybw/pVv8IwKhti26ZRZ3EQR2nndaZLQLhe7hdoW+UbsFtgW+KgDxjPQH
5I5U1rEdzh8cGKgkJEzng3JfyEmE5EXElmEjwotxnjNwIegat4vbolnlkYgGAPptExaTyXWETYn+
KwSf02YJhMsQ3SyxRm6EuAbBVWQui7XYvioKyxF3sO972jb371OAK949oVecFfPwGTz8Y8Ena8ey
7XUEXUugHNaE9CGwIIBU6ge6oBusHf/jYn5FyS/Mwq9ImTj9eYdSh4AynlZjkvoXhCopK+EXsb0S
4OAZCNoOAC7I1tfhK6IkCso2dPz3pg3wq4N78vnhDlqpCO91EkPgylBVj+2dBp6ztAYygfOkCWF1
OVGjSodGaBwQpIfq7JVch+wBiUWLC7V1E0n3chIOWG6OlVBtH3lq4Lf6IP+4jOnoArdhwTWG/Hc6
AkMiHqxzvAchTOWQmkyx4oC3EibxFbIaPIIP7twCfKXkyoPQYG2uMe0BvJAc0uJiBEuDddPBFuva
t+MWkuwR3fYK9hfU48L/oh0aGnU98M2gPj4XbUhmos+ifkcYX4zsioey9lbp7nss1neph9T3s+XB
Q436EXKzUXuneN59ryGL5D+MUQQnjbiGeZmeKnv2JFsSdxO/9sPVF6GRGIIjZIxDZlxpAUVw5jy9
JLGzi6o51DgVA22Cd/vyyzPC0jK9L7O5M/jOXwxTjFJBORJ3MbauQAR5gi2c8TgQU0I6vhWrg+9Q
jYDO33yakA0fTHVk0eKkQQXzRqIBS+hVK+5aZB6IjQI9KZNmCOiEWYXCPKxYSzVC1bIyTtXCIcQD
UcXKYvW54Ar7EtUroncfE9T9fOUZqwnhLr1uzUm4fxu3olmXN4PG+YLFvAs5awI2+s6k2htHpMv3
DUTRob0KyrKAJGZ3GF0XbxyANJxj27DBnoQDAqr7slWJGt5JYEifjT3kYJyo4ZmzhQmwgwXr/HM7
2UNp/hIh2AqovexmWaAN8gPgE6veiNWJhfuCDXy+734KTgxYDWLxW3/YEN4EjykgjryOygPllzsm
VQTmtDaSkABZiLb9fbpBRXmvEd4ElEHLekLs9cYZl33I1MHzJ9s+Z1cugby/jctEW2VHkPjmhAqu
ZmkFsCEuYcoRI2Vshtv1y1N3LPf0BBKdJ+GIEo0HJopq8NzQ3MnfoSbUDNIjah79FE6HsLL9C3Sp
GBm89DzoaJS+BY+HwKd5oBQG4uvgqwSw+pmzgFci+W3+J7ZFBJl90E89xWCbLm8RzKA6xL9GKuJB
NJ4trN44xRQiA+W+sYcRXbCGE6XKEiF320fIrLdHQ0m0T3wrArJTHW3eEhtD/SbO4l8EvbA3nEtJ
apzWjFncKOxtUztwQo5bQh36XRJ3gkXY6MsjVIZDrISri85Yd4TAnwqnyov+ILbFgE+JgeoLeKgc
BEudjr7Sn1oflApHkxeP2NUS9TqxPkT64WrYdSTUCYBVjLBUFgwtr+lQD5ikRBkBLSkecDB3IXmC
C0jS+Xll7mB9OG2yNK+5XQfpoVic+0JpiCkkmSMyQC8rDb7jbJWdPgGuDDwawlyAdIATLe1anfBw
ZbAB//iP//1//8/h85/Z721yu3TZ7fof13c1uRXX+vVf/3Dkf/zH/b//uH/8r3+YhqmZlq7ohmHa
SLYN3eHrh59Zcc34buV/1cX12d2vdbl0EIKNbao5UFYQESVRoQWTvALHxyGFoOhgUPHLboDLFX9A
Nnvg6Ec/fIkMNHWsN3Oix5S1PFR/7ANTOvJ1hLHpoBEHPv/O9EfTNBAbvORMIhWd6gl5Iv1yo36Y
VfEhUi4wex2vWIsBKPoW8Qway4vBFMXDsrjMMDgvWJE4trjX3/uIkUcAkhxI4jMMHINQuYNIZj1T
9+mMDcHo18Pb+u+vlqYZf3W5DMOybd1RNUf+t8t1bqRW/nzbcsnzSo7ZLQO2E13kL54oXKMsMfVt
PLzZngJMZLBcvVtqx1qC+yu3ycN74W0s9KdoE6mLXxFRi0HWMy8xhegWWawvz9J9g1utXH+4PR+0
5DlUAo/K67hV+yU/7k4UY+q4IAklDAaalVd8QRuGIQpu/z1CkXOZvfc3sAiciA3K9USHAOg2Twy0
JEXQn2fEDryPFHw3vGKQKg6QyVMK7O/wog1UI2he/RcBXejtbP9GBoBvnkOkUc1AWXwTp3SzG5Kq
8MFIydSKwb7g4/YNMn7Tk1P1TXuVCUihaiPtNVce/hk5KUFbqE0UD5hRn14WGcMG8uJpMbi9RfA1
P1RtKdPGv+HaUk97B4/rQG1hkNFLik48a0Zj4rqSwtugWZkJ3RzPSOQqKb0XPCsWuNzTfjgyyEeg
Sn3x0P0s5cjfIuwkrqBiE/erDZ2ZBPdQCQD0Oz1vJBTwWHkKtN3pgf67e1yfkDPTNnQESOoqV32h
sO5y/wmtCkBJ1cp92fXTDeluJKLxFLM8DrMl9duTz8MlTIhc+fkHFolETTB3yEYOxiv1YH9GZz5y
Nk2LAywgXDFm91GHRDY9IiDIy7SdgtZXHOM8hXkN8AbOYYLZ43KyUiYS/4LFCZkfmODpPb9ibmWA
6suwm6T5QMzTpmD0zllCTjFZUCKp07XPgQn8ZoeApq13J53Vh4zVj8aUiESkYoLmQRRptGLg+Yx0
kZf1LoSqCgQNiv8bpRf3OmuW/MBsBGFBSCYclgvLBh4/ZoxHOi24C+VM//D07YjOV+7JblaVESsJ
/iwQ5fihDkp42Q1HdxlxPWfRDXifsxXChLZXceRRJjlZljv8sSQRtD4vt7ngmA3ehMMHnxFruRo9
HeEw+kP1HNh27rX390+1of7VQ+1Ysiorlq1rtvKva6BT38tSlS4cN/r1QHPCN3RBBLNugJMlVqDU
SSEQaDrr/jSXkexojaz1c9/EH7L0RKVhdfa1mRJfphzP2Jm5Y57IDKzf87EqAql/36GquOw6/IfL
fHm7RiXGBXavJ7It5pRH9PdvSFX+alU3NEWzHEdhYZfFMvZPq/rTfGqN+bIK3pH+RBRljLWFTA0l
4nmWdhJiTgZqxYtb/LDNP6YsKMANvEOUDN0wI3Ab9ul079PLh13lexdNpn2G1SomKy3+QipzMTYg
GtlKlLeXpBONG+/Cgj0ldupSU3oZEilGjgeHWiBmksHgfxfPcfXBQvDkGDNx3uFTntzqmYVm1ddA
H9IkbwIVj/W2uhNEgkfwhZOALvpAF0c44qbMO5LMJznPCEVjHWRoYc7lycXyShr5OFPG3LE2z7tv
zin/5GMp5xrhaD7jYxfoHv7msZ7REqf2WXTeJPsg8JFOgMz1lIE3x1LsgrZtlJ/b/KVHdyATMHli
NjsPY9mFGiaqG365lzO3ge0SYwLyPHt3GZps1BfPpIGWiEfsF/3UpHRNDyBib1logDSM7MPV5xtU
zxxf0YERVe4+gjP/zy/TvL3Dcr/Mp5w38DTVOnk+f4qtml9nVUwepH/DJt+H7YLT9pRZpCGxPBIx
1YUEfqX9gLMYsB+9HMAO9HRQHNK5c+IXjv7+xrI1+y8eFVOWZcfRHM3QzH+7sRzFcW7K7XFePjVX
6kZ33YeSTclGMZK7wrYVPSDL9dlbHtoWKhnvgl6H8/s5Us+x9UTwE9tD+pnVZ/Kgpo4xnUTDV8S/
aAtgd+ZPB8MB2V/j7zVAYqbhOQMmpRKLvLhdgUSkiS5yolyF97c7lVulnahn5snHjE7JJwmQp/R6
xNd8J+qIPMxLbomR4A73kCaIDt7Y1jvXxAMrTVoKCRCSoFzssNw/vQenMGVbYlGissOhXXXwYnOQ
3JxuEfyteP8U30mTMxgM3RaFpzzGHeEsRLIh4ryDgqd+SkCwPDTwS0atFMCRPXGPL+yJShbny/t0
QUkJ2FI23ZzEYDIjrMACE2DrJy8u75XfuUPB1UXtSTph86gHLHv5qGftMNUnxU4nVo9EcCfQbiBw
J34xkZaYbbq83/DXjKBaNYMXEhaPQsXn5EUD+o/5pVqeq9CraUb4E7+Ub9JVtsLYmWK5JSR83Y0g
rLulfWKh6DhzCNIc9a9G+k6v+oXD0Pu3kdp60lqzCHuuDnWU1+wR0F9sktyul5nT+bRzI9RgruD8
wugGZje+k9Iz0fbfUbEsHgE5gjUxTmjg+R01c0zPPj6AeXwNlXnnPxZfjkbkjYDKQ4S++p/p84vE
OHm101oflijHUVERbPXoq3WoY15ZXWy2V0T7PHANu/ypQnNDHDVXSYodjkAV6YA0ryGkm1Rc0g+g
3SUXBRag/2RDFqIZSmXEHz1e/nOk4BtAOvXtse07Xd+iUAiQkNv4EjTfiNCiz/KxUIlHh+ECdSR8
owpL8nGewVt1lcekGXKeKlcyxUbQrCguiPSjwsYhafvOU9mhBAloxMyGndRvKQlKE3V7BY6tPVJk
Tg8iX0+Pg2SRWMPngoucdBkQ+Vucg73fZkTP5ESrkgtMrtY3gLB4kPFXB915/FmlkElWH8NTy7LM
oECmHNmyX7yiP09SmwouHFWRec8imPTtMbLe5M3n1r+BsbAeX8hO+zKFFKGtzR/Z/FIExD0al41y
jR8OS9s0v3kQhPmabY2PzbKDAiQeHbONCzW7T42iX0EaFMnrFT8RHhFTZQIKuwpJWqDbj0VWLp80
pn/i9D3MlASmEpW8An8gcb42Em7EBuEiOJR31aJa8++veYo8RnBnLnznK/fkevjmxAXe/XKNrycT
/AxEST4djo5iUkNcaEfLISsToeIEgw9v+XnKqxjm+wUXZTBB9a7EBKNecKadQs7h9+5deUpu5FyZ
gMb9+qcip5ZCQhp7EZBiwkPruqRTliH3o0XXYvukG+k8tTb3zWdxNry73HMQux1RPJWn86TcNXAN
K3Kn9chmrOx8g5Pdtj1qo3oGC3y3Bh8s/TmpPa9Y7LUDbtTLI4DRzA1AEDsP6JowfkucX/gcMK0g
Vw5q3gp9cAnDUrODnrZAaxbasjjBmnxbobNhj8s2OVx4R9gEe5Wy/FSeMeIaP80kJw3MIcLSstxm
dgcfBzdWww/M2E++Jp3mHTQrTvgn7JpoEmuic1W2vdH9pCzlm4++FjEUONInePA04BStcS19Zhqz
tzm9LnlWONxD1tiUeIKzwDIGz6eIbb0C6wCs8xBA6EuBaaGp+6heixUSHpIOh762vk/Olndpe9df
ZWIBs9q+CRm4vu2hZiB7G/KkIJgTWAgNELkeYN64jm+41ZgB8IumbgUBUvgXJREG4SMDNGe+nDAb
ddA4MM09Jf0FWD0T6db09W7o4F1Tgvk9myMieC6bcsJKAHIghLR6iDhGxg95SWrMefBl5GpYHuPz
w+EtUx1HIBH3VogFWmk9mWv9y2773rypTCDGePpYXAkbID+oQczrvgEpTReasguvHKT2CtVbzQSI
/MXVSVYKYC26PebmSQODBTkM/ymP6nPUyViHCKV9GD4xwVurRFmSI2GBYNF9dYC6GCKYv8Mv+z5A
8N97CpRvnH3i94uxeJBuMpbY4XvojF51TKY6909FPERfWnDayRy8MX5FTNcjfLOnzT7Nz2NyW+sU
cj68F3b5h1fUA8Ukb4EXiJK1NISFHJeoTSQMKX08Rztt+wF2LeM6+3H2JajhSuc+IOGaLEeFIzEs
IMT6fU717e/VEmA03j30Jt+371j7GnkW/y4FxpPLSz354Mo3w5E4oYWwhubwznfyn4ysQR5RDOYu
h1a9HCLL/OgiBaSh7BQJKkyOtdIp+AZdApDRhIrpSnCBtTYVzpa/D2K32frxnnwy7sdX70wqB9aP
iTThngMyooOZmoOPp4BbU917LDX/DCDDwqTejp0zzwDNmwWeeX1Ub4w5AVv2tf/BveKc5FTorivV
FXlj54HEWYZ48mbK+7kyLx7rDdIBdtB3muBc/vsBjBHrrwYwzbIdQ5ENkBvx9X+a7NNXK92tTi2X
uo5CBRk2JddunYd1O2q+Awn7GMsrHokurp2pzBpDuSnbrOK/dk3htzb2wybRZF9bfwf1OywPbNeI
dT8QXEuzSDAw60gFSV+Gx0SVnLTIBL+9Gxw4GVMJFZhsLBjDum3DyRAJ+VqlWX2kbbpzzKKUollC
Q0GWhcsPcAY2xeXoaKdPDvZxpU654pBJl23D4RSvPK0OULbzNnevPPwF+6iPBZKTr6MHBoFuk+5I
2TTlW9X0bHsV3zAolphBPiR5EnDcs+mnylGv9uyb2/2UC2wmTb/6fYkZOujYyDMWC7fudxYXxJXU
lfwDOfOZ0swICvDgKZmxUrDTgOFcw/O03b6WV9LheNYZQxKB1KDq5j4U4A5aiQdw+4gJ8UsGXr/9
tTvaHcP3lG37A1TFZLEziLFI8uB+svXTg4UpDx0bFOzZ+SYFiMg0yYGO6PzbNAZxkW2J+oioSqIH
EQ0S7p661MhmiClgEJHIqqzK3utgks8ysJBuszOtUqj2SQ5I5xUkVEo982DChnL02KsEBYBzSrGC
jLzsf0/fC+Z2lCHaEC1NdkRe/xnCaM6djpy2XnGgCQiFybx6h3Id1sTa6F435byW7lSOTyMOGoiV
sYQx2edKwH3/+EYKZOzDtfcZ4ZJk6XIHkrJ0RfzUL3NPnV5/UVSxqdUntlwZ+QfJIYCuCVPNbdtB
qySWkTSnDCMRfVdCfsRvWHyXpOAVl+FDD76TQsX/ztyJZLzDLfpLkMRn/h7f1gXHaoRmVsB7aNcv
INln/KSTdSed0DUiDDPIVnHccxND9WQk6yhbq6Z2miE7vKNd4U7uks8PCq3L6hpfSv/FD1xUdwGd
3SEM99ehOrCYU1Gf00cFTbQVKSNj5GDOkVwJgStJiNmGmeV1M3SU2lEHazSOlw1ZTAQBUq4H/Di4
4Dd4u1/T5XWST5He/L9fBFQBMv47ZmvqumVasqHpyr/jFdXt/LWN7l0uX/H9ugVUqzP//XDVX0aX
tEzuyPabhWbReBGcf0mBTX3dippVNZe2Vzpr2h7nWnlB54JDQy5gXF3+D4iK8lfHREczbVW3Vccw
VIFP/NMqdb3W+edcpvkSjEBHCUlA1/ALgj0u1/kDUJKkcAurIT6wAnWlRR4XD4/yP1wn3fqL6/TP
r+LfcB09zZVKbxxehR3mhLFwerZdc5cfn8Tbna5d0oxN4imYXd6hxFGrmqeraqm7GeoIFLskz/j1
SSdl5zaULh6zTfMZ314+Bc8YSVJsFicGNYvFYoXQLUfbxXlMRkj5PY8QtcOZFE2gv3p//+mb//+7
sln2ZcN0DFXVbFNc+3+6tmp++aZyU0IwsGxxJYPdpvY2u8D8IYLgNybrHNK6cSdn+keq8NObhRM8
fpUb7Bfjfs+/90ajrd3jf+bTZJh4EUrZO2kTp9MLyht2Hi5iav8P+9Z/35P/es/+66v+N+BcvZtd
pjWXfCnvatQU55EwD97CIOtChPE9m+PXO3kvs49IaohhzVRksYeMji/TZ3XHMkn0xs0N1YVB3BSk
eUfa7boEksGd9f8IO69lxbFsXT8REfLmFnmHsAtzQ8AykkA4ISGhp9+f6pyL6qyMzNjRu7uiO1ey
QMw5xm93e4zjCvkf3gUi2sC8SS4A7ZwzbCF86Ei+wGHlHMNKgzJAICIQ6ArQirA8SFoiff4hs8Fl
oYdwq/kov4ZTICfsxNyiFMFPXJMLCyfuIT6P8wC/FN2MYorbDWdyhaT2TMamgTBbCDF5jNEtIogi
Fm6MZ5DovhbY5xI/EMhNqaAID4scBor3vLT8xKUUcZzuPnjX51Eezxazyzh5jDfRVzvGdTzzrVlm
d99UIMbZ/DaBSMTWf/E32PpwBfxTccRuh4uTNwVFDGGk8en0l6+SMeA6//n4FMHQdQWA1DR+/fhG
+9J8Ps1sFW02AND//F+aJsvMOVHqmDkPa1mQ7nUcjXdYncbHdAl2N0939m4ZBMHZmnu0jBFL0I2n
4/HEwWBrWVuWalI2AF94Go2xhY4gHy9+TPQcyIQdMl+8H+ozSfuyc0KJhxql2Z+/S8ZvkF9DkE1T
UARF0UBM//e7lBln8dRl53LVK06j290oHSbA0udYuPcuY6iGBoYPcSCfdYwp6HuIePAZIpjEs8p+
p/K8z7YC6RDtsNJeiP+OTmmBGupyMEhH/Nad9+eelMkYBVzunAmv5ipmi34DfblcKF1JtwrLhEa+
LWfHSmGnuTnsY2i6b1tY/ToLcmJ9mCk8Pai5hsN+W65OPibPk43p5IYt6DIFeR43pS1nDlYVMish
xOZ/fq/E32F/hqBouq6acF/Sr6Dyo7qYdW/mhG3yt0LTkTgn5T68t1IOjJakY0wrXZWaKUouwyqV
uPu80aLf9hteJ/KjvRFr0AR4YtdC+NTG7feDybEmr/bjxGiEd1OdoCYXDasb2OnRiiP40bsNkp7O
RhxcHTohLUyvO5xwej9nKMRuzDz5eCrU9otbb3ZvnB4BKhjQOTKVobC6xTJwcqhJ69gQFXskOqQX
mqB4BKfNOUc0pMg58UigBo9+QYTOnRRmrqtROIQDMSV9Cf2EYHOgpfrqqMRgJuerX36XmdUsCKDG
rIlOsnB7MJPOq9kEEOPCtlwtTVjdR95VcczG6T6lOYm8PEen6QMsi5E9EAfdZnkaPC2PNXwnS0WR
dhAJ35ByzQLDxGmlq9ZbwNf7549S0ZT/fJ0HuleXTdFgxVCU4b//1x2S9d37qiraeSVwIQ5oAgDM
1whltTuCiyZ2Fr2XFGJJnz0+3pl7IkzH4KYx0zfY7ayfSmvDF8ndEq0z0Ri6yxnNOrAA0iTEzEKm
Kn7uVxqt4HDu2ypm7cu/OMWZ/a+9m7PQf9wIO0b3tI8avu3nDcz3ocLcRptarMz3zJS8n8jhWe4W
xQKnIK6XUxYhvsCb2I6cs09WZP70H6dAS1rQFrAnlzyrEy4AeI6LbUNysn5djqyIGb0hRKogaFrj
lTX4mqH2g9li6HjvLaB/EkNvpkvg8c26LUD1CwjIMdpLYSLN5C2THIvKQvMuEeHL8TVtkFl/Y+G/
po+DivgJkzxRC/B2S3ANnKI9toEDe66SYElrCHgrrOtSxOVOC6eVUwMBEkdeBKPRGTf/4G9HWcKT
TctCYYPGKh9ISwGLY3kjXR3CF6RBdSJQP7FUVmYNXj2+4EfHNowW4ubDeUK5ZKiLeAdTwBRtxid6
2vRHgLwTGFoE/FZeA5N5nuSj6EUY+xeI8+bSDSUkAOysd8DAoTZ4CsYCjS/nIckOfXo2FZ1Zsz6Y
1Iqg9rFuiaiP5xdlrJCQh4QES/qW1TrzABLxkELVLHO2qQOoGXlj4cO+mdZITVXmDTLTBAwl1uOb
1y6zLkX18nl44R1k9JuIfpe7/bqZmVgWLmMJ8MwxFNtAN2UDkJeaV27pvOeyWbDu1YwFNLbwKPEF
Rp4OhAwVH3ZP5KMeQn1AI1hnRBww1JPH55XIHzhRxC2JgiiZanWcErSy3R21mdyRD4MiWq/Fddp+
v7hdCSLtMNhc/eLuytUClPo2M7ESZsGbUyMY4B66T7NymtcRBPiz9U3y7StOB4K9hn5xGoPtyq9F
7wos3tnNy6OcTX26bx5d1OZQ7JRk5bYh2MLF7akB+NIP912/q78hRaoZP+kB8YaQbsZhdP4yv3un
3dzLYVkGvBN/mmlmBpxaTwLmJe+E9EyeG8cbHfEEwJYW4pjSf2kk0J7mZ3UuAgtWp7UBlHVGtol9
GCXysCt4T76IpNVTofF9TnKGH4z4gPeUTVU2kr3OORlUWFlvLA2oypEmVW1ivpLzndXTepKbTmsc
YnAXQInmHpz0928cIiAwr+9iK90DiCyx882PEdoOv93b1eomQwl+lp0Pm8z/vmndpvvO9PB5lJTk
yUkXK5QPFS4wHdgcesgyPKHJMhzlL0eg+Nub3xSZZjTGaEEdBp5/nYAP2Tz1zbsqVwhzyGbCA3hO
pCkeaKTkFSEafz5xf7eyGcK//jrtf/+6pnm9btcRfx0CI0A/GIGApAzrNpdAdX0dvIXLMhiCnYb9
FAenKz8oDcSei7Y0MJMO9wGw519elvy7e0DUdVmRTNMQeR/+92V1+anTDPbJVedCCNdB87GnCWW5
R8Z5eMxAyDuSLe5D1bFh6T2LDk6fzPx/wqvJdAhRcw7gax5nOKLT01+2ht+sOrogmoqkmpoiyCyT
//vy+r6XC1HIixUzWHv2mx9AqP33RU6fKizREIi8lM7OixSTrUzIHLQAZ6I6kaOn4KCoEZInnlQD
pomsIRiJM/fD5LzFv1dsryCDY46pBrCcGg/Zb5WJAo4IdquMGT7uD2u00+L3RkTyl9v6zyXtT6hy
Bx9TT+giHxfYDhIVm4QBbQ1IyvWv0x4Bj4EvJ/7z86MY/8X9dEHTFNMweFZNTfplUj3VUlud9Dpb
oetXiS1LmP5Y3SuMCvjcyDWtaAKnQOq5pd5cJ55t5IoErDyWysghGrlFjIFpxvDajDwL93FgziVC
HlHq3lEvqem/CIrRoOU8xpHX5oYh6hNGY0RkvLTqmlSnCNJ0EWkOLK1sy4Z3wjixR+jswFlecEhu
5CkA8PnYwhie109wLgZocqnok/Ak0igJj07L3h0pzn7kGMBd6EBRoK7bi90cHoR+k7t4i5DhmbgG
7/aTUBo5RoRxF23jEeHOFsGoDO9Sz5Gj9Ne0B0EGLIa4EEPtnZyKyPzqCe/PgO5Xee6gwdxjEhr8
/BqegreDkVb+4k+BUxH7aaTN2TcATVADIRxKEHs2M8IdupfXmfRE8AV9zooZ/FymLPqr3wN1T640
VShBeZkp6M1xLCkpaEa536L8Qaq87OjJUGGsbgSKIB6gsIj7oqVP430nJFCFRkKBRWyh6uEfaxFz
KRAJCk5jYLyT4d7rSa2G3Uy/RO8pUiT2VHAkSKTGO8MPIqqO9R3rK+wbPnDCTPA6qeTIBLroaf20
psqNLhOCDAxSikwad6WxsRCgxXHfkmGdtFfXaAHq3TvPqFspyR7HDh1fz5eTY94kVP+7mIG0Dtnc
uFrW+w+Z7gCWWZFrh6ufizOjlqJD7QI4yjeMSOM+qtA0DsGQCmJfn48Ff8EF73bwCrIZ8Wk2iQ5u
zjRF+CBaPizdLNyyD/GKTurVTJQt4X2j5Pa0wWJ9ksnn+/X9jvaI2LMhVNQ5f3HgEDZIQc3kgUPm
Btg71j9A9ZCL4hpp6a5g2rkOqz3jOt4Nl6DUeocCDBUUr+7ODEaU9g0Pqw7xTxTEHAIT3uXCvZgg
CFdVd5Q8To6Q9jsQkCHGtI1vcUOiTKozBpk2c6G4EVlSAR6R6tIehe4PTRC6VGBC9RRdmgkRNlcE
+KqN3ZHK0NIW+UuHLopBEoiLwuJOe2TxBRcrHzU7COMaz16GOzovbdNwnsQvrOrXofq5tGuFlfoT
vvep0zbgjDwFlZQKYOrm5LcHDAKKmYp8rlhq39P7fQHj/Pg0SKEHFFrWuisUcb933tBG+Ft4PDJb
3glPp64HdPL+sY/P5BnQkofVsYW1ScW3rRP5S/s85NkGmldAzc3b+kN99febJ65gjqM0nmTdMcco
8qaCRGqvr90RNDyxpBS4xpD/PIHyd3mg1IkDMvPk3upgjUnn3xGtmFz4krHQ2PzilE4OowdIdzLY
TKc4yokNIkx3riKe9UFd7yEyaPlTgmxAJNo4uuy8ru4jS14U8bAunQiUKxSSZHxyHli/SqQBp82f
z13T+O8NiS5MMjTRhHTRDPOXc1fK1Uq49nK+0ojZoif8FHCa5u8F25soO4wu2n4D5pIduJ96LG26
IxLNdfE18pIA7a84c/1c998/jeSB0ervSU1qy90l8ATJ0adw8V7q/EoBbX1kWSjOYXebvSTS6Qiq
eh72OxR3DcC1OTmDOGVJJ9ryfpilBm0njpGTVzdJ/fb08kMQYnokCMqgvLG1e76EZkVoLvOrpUFg
Kqp7rt0ruyhuntkI8z3oeQvBGj6fMZuUmjsXuIoHAyXNXwyQODQAXfYTAa8thzlUmd01IVuI8KGz
WCMMrdj35JkMr6bbPXkx+7GK/4ejl6IeMvDKlWliysBD9LwsdIqNKDX4fEzUtYkco3CfFJXDD7jg
KcVp0u9ptWWX9iCVWgwZcYf/LA+zLrgw+6QCSjktrKgoJRZM9Us2LCQCz3H7GoTIjWHDUzXsFS94
Oocuy31QkMdGAVdg3CbvidQTQWZ1eBUCmC4osqcR8QsqYpCh8VEcbrLaDPLeLZVvwuNGTMhZcsk7
zNi0DUCjoycRCWPJKbiQbPamN6WvKBX4YxD4jfMyxvWUiGFLIZAVzoAbOfP2Hw3oNkGqr+MLLpuV
YnnPbTs3gnefGuTEUIHwHLPByjRp8s1YAZHUrAjDLvIUAxwTMIrlDqZ61d23/MCBr9Ac+hpU3h5a
3G4T6D8CfwBVsiHljCsP+fCTRSTzroVjloP4jlWw+BBl9jr4zX/SyW6ai8vrQnYDLo9j1lnNpKV1
Ag8hbY4/PGEogR4T423dhtwh4aegxSxzBvXSOZbK9YiwAfhZzL2z/d6pA4i8LlYIu59f2cdnwsNq
n8cG7VbrUdhAFlLXuRfTrnJyAD+KkdMLk+ZHJPF01T+jU5nsG3SGLPNKiqz41f68BPsC/cL5jKVb
tkek0G1unPMvpx7+EDyYCU9zi/Nr8PBGnxwOekv9HVcu661TYjup4+6OiDO8dShZ5yUGJHVXEhDx
CotZXmBjcEcwX82AE3E61QfZQ1/TtMtaOYhYJigkGqnozloL1o+RoKHiQ7LVu8+yjIYhm7WtJdIG
h6MUObURw48qIaozoK2DAQH0DhkkUeU2W1lJRlj+Js8FR/kAOxPjVLFTWrJmG6Kdf7DIPlbXLVv3
HaPkk7QmTsTJS7e4TYkvTYWlie8MLTN3Cgq1gba0eVjiiiJrJj9oDNHmQGc2uNJ0Qbz1KYDmaqbQ
VFTJApxJDTmHT2LdmdzQu9wdY/n6yVsC9Qndx8crXh0BY7dflZ7Eml3waVhma/OjXivx67KQFBJn
8AOsiAPZ8nMerkzniTEno2MI7Cfd9JHKPAAkWEfDOgiZRA+2Mebu2KPbF2zkD4sMNACLccikvE/r
3tfFhL13ujd80hga1gkm6Nw+AXVQEgGEeaNOBsub4HPZj9D6s1H2H7CckEU5aAs5NaxIEx3bbA/y
4VYHtvtO9Kq1WVk3jTRmyIBoiLwHD/iukGBcdsJSiEiS0CaVJxB/TrQxUZq7ghxgS0G/Fb5M3Bvw
n9XLRnBJ+UVy/iBPiz1Xhe51tM9m2e3euPs5jk8xxjg/zzw0iCevWuFmJU6GCAQcqpLpydABvVUw
ZwCLLs2PbPr8MtYF+maSHNGhvoYZhjHgiZTe6lBJGgi7xhwcOsn8K9pNvWK7jwsC+YFfnizI1o35
4UKBFqZ5CfFBegsMlO/kTi5GQ5zgZQF1huxGfrpisp+PQpp28DZP1dYuOPfjW+VgFM1tZohz422Z
H/n79pXTVAEdgWwxAaHgikVRD4ms6CVjkmQqeOfnUAMlzcy4nCFAAo3jIVJcBoRhhjqUaMoYECYK
KZJzbU6Y555vU7h/JDoAJ3Jf8InbEmr8BM69NMix3/RhxQd2sfUVKMQIZ/kTyQ5eEhc0e/k60IdZ
g9RaDCvD15IiM9YVHhOCOjqXc5hjW5rCt8fV6hyQwc677yvzkmB6DjfqtbPSNU5ErxLto32ZyRCX
/9MfhKOwZDBE0YLhk4HqiM5Kp5k3t+k6gqJb3ufVtwG8g6mnsInAAYWjC2UfouN7wBF9mG/SzcYv
Ft9Fr3uXVL1PCQu5zkggAfUeLc9kTawN6KjGAa7RIjMWOJI4KnAOMvfex/JlCNsj168nQCOsCwuv
YkXowkH5aS7UcgmDF6GVv8qJEO03aLyG1AmOVzCw6DxBUsoVZZehOOVmYtzc72raMFXgaOtNtiEA
5rZBKlaGN+J97PoD7fBBD+uPfYGlDpPO3ulGxJ7Y2vYR3xY5Zl3DRjek+Ofl+bONH0RTBAgiZFzB
PsZDZVqhv5homUWzOI8tgj+7+hE2UJ2EgyCs6+gh5m72ztZn4dyjYkkJwvaFgX3XhU9e3nbvI9lT
+FiC0cvex0YIBHpBIeo9vCIultDzszO8Ke7wdg1GRwAlm+aL9G2ZDH8JXR0fFc6e79vJRQ2n+6LT
1GyfaDIph4/00yLP0z1OTz5Mpt4LwgygYpoJqkP5MzqQ7J2J0yf82302ag57sqKqYRzyrhe7q4ba
Sr45oAa372ar/rwXuRC8+kDn02yg7s/r1wWFyH66516pEFHcP3EeivJMUj4qRLWtq8rRQ/eELM42
vJElIPh+bCLZOEUPnJf7YEiF3Ns9NwPz3RWaw+GMNUimw0d2GuKIzpmHq0RRnTvd2OJf2GHpv8w7
8yqgvqmY6LRNcWCP/4VrtZKkFJUyyla3CgSf+QLwWV/f64XIC4m47Kl+Rp0b1lhG4KZ1Iua4Ybhs
v65onAYQXxIdrKUj85sJUh157dv+y0z925H6Xy/xF1TnlivCFXVWthpwDC/zRerZSN9Bv4wZM2Cy
S9DEHcQxLA62Q07fzFobX2s5xADtK1thyw2zlecjq93gaEzrNCekRZzQkmN1FvqPAFO8JbpfJ6+w
O2yBsmOGsBrRhb5OPLfAbqfpKTA8rDNYvavki9bgEbZ9MCwAicaKHpTo6Asy/WLy2elwWfAETh/B
UOL9jNS/vB3S396OX6nV+iUq9XOfrS6HslncOpTnyz3bqGo12/stpIMB9ZD4dvbMYpG2j4a4T5rU
KDdoY1VwzQDV2Ygylq8/f0yy+F+IdHiUdEEWTBmmSP8Fs9QuTS+3qpGtGCqWZnqhaIxOhKF+EjUe
kvxUTEk3c3JixOcS1fP7Fd+ZfCq79ZIYdpoQRpP8qIwpbwmvdF9mB1y2JPWZa8HpfYjsCVRl/9Vt
SFecF5wPDY5VJtK1EJQ/iJ+FADMQEfLCwuwcFN/vKV0UDYB/bSMNR0nOfXALe5vZHHakDroIRpFn
AIMthk+Nj5cjHomxpyEacmHgXcOmycc5U1RRhGj4dRrbLh+C9QrMhR4rXh3ktjDl4i4SctmfbPeU
NTQUfwJCrUc8V7LzHu8XqgNiAVzBZUzkxRA8oAn/tJ4haFtok9IbHJvYl4bMPcndR+YO+KFVEQ3S
FIBuP2W5G1p3pa9qXQTgINSL2DIADaE3tPLcyGa/4oQjdgXLlM1AWK1MhJjBxX3Nrs6WTHeuViI2
ea+d5nhgi4d8+Bl8cVd/lDBqTa9RFhKFhbOtT57HswsstyKtiMAyIPbKGiqjuelTZcqLICGgnf2A
KsCskXTC1r4d0UqPbAKBsMApihaXrSFgvxyMJvZ5AaABd9Zisafq+D1Q0OKXOgQQM+0POk2+vL31
dioC+gabN/MFKoY+RaEdE1XN1Oq9CchTN5fxz8Olp5RWUwT4FM4xe5Auad/tjA3MJCOPxwmckRKs
bjqyGXAygvDqTc/AiDgAI63/4srqEcLiMuc36yT6zHPvL18D9W9fg19O1HNbCn1+UrIVfWnTAq7v
6RwRuPm8PdaD2HaqqkWiL7iu9ztufnFjIm9FrVC7J7rAeauoNNrU2GUWmHk9ipScbtPbLDzDnmUu
sPJEzZDzqs2wQcBC7Al6QJ/1Yy5UDiR0vs5z4CaQNh/37giu73iN1oWj+ix3DSKzwNxoVpPcPMOm
FeqAftDBMGC/fGF7/pb3tsYX4VMnAq13wfJJT16037JNJeCBwDymRp+R1sZ7CmtWUt7JT6WRox5/
880LEA8uW+4N6m+9bKXZl9DwGNanxEIFEPXAu0hbxHmR5KmGZYOv7ytS53sfb+GDmm6MvjGHNSgA
DbvmIIHmq9KCyJKBQgyRGmLcYGobIiOkz2H0EJEwTHpKRbRNdSArZtnP6EyxWXhwqvPFTPXw5sbv
Kfm+tvpT86DGGNin7YIsQ33aoEEcj5xs2gYi+qcQyhEnCRkqqyblASJIhwRSGyk8bnHREj2Wdmql
kVhMrvM7NRqr7P/nQxGOYGmrH4NvZBkxsPIlYL5xeOphh15e9SG5qneiHG+pJufA+GT+XM3XKCiJ
QqC8Xt0q5HI2/qaIZHe0GJKQ0KtHN7ti49qTJWXsigNDEdWvcHdf6B2Ati3wnXDkk1884whxr9QT
tmGfFmTIFP/ojq4xFTFWjoueKKD5P13LG+Af20zVlDbmO985JJw+NM7m4edJE62wPA1ycT1E3sCu
QXZICkC+oRkt/wbGT7nxYjCkGbZy/8/fmt9+aWTFMPBTapKpm7/cHVdRV5+Xe5av9OegCwZrAR/r
3Jf0UzIRD9g9NLuMSavdXAng+LyV4XtQbmDgwRmpcfgEl8w9owQfZL/7D4VVtXa0l39G9YvFBUns
Ocfeoo9hYLKa1TJutkqOcIJsq3Ns7tdYR3MB44b14rABobx00aA3nNwk5zrCChL8+TfWBiDwfxVS
uqBIqIigaHQkUsM1/6/Bq742xe1xabMV/clBFaixsNIOGCbDJ+bl56zadgs1rraif6HzQwruwOZA
S+xVDmvbvPeABwzanvTQKNiy75Y+JVoDZSS+DXqfEolAdimiW63CLEuFKLOIEOGJB3ogl4ejMZ89
o347IhX0z7+YqP2OelIUQ5XEf37DXwWHWtM3QGHXbDVkq9zj3MPB5cCUUKV9TznuoeWm5CDHJq5/
ahw1x4SZohespdbwilSOOQzQm0IHYkZpVHrs7lMURDTUEU90JcGfygEI2HYCX/QBEFQtQVIpByA7
O+OPwM+/Fq+jMB2E6l/3qEIm4+Vk3eAQTfvZe8qoQMOfjyXXwknn8RAFFSlyAqFhh7d7IfyVkC9y
oegRmUq+GBJMY39iU2WW5E7MrBj60O+sl4NlN8J4Zql4efGUUZb8ZoQPiaWyMcphbt5SggLsgZwv
ApEOz0syHnfc5dr8FkEj36jhwEN8tkcBI/TwYyZn6naoNzlqE/KiyJkZQrwKrjtCJW0Res3982f1
G10PH5FmYvxVFV3SxV/Q6qw7n836ectWBOmSP2bQlkB6CKEm2bEektDeTtpO6lT2kbHYJP4l1RGp
QvAm+Y/6O+f+sw9Kpq4BSBnivZshZhpyF5R/QWH4QPhTjMB10bocxAHLkLNfPGMzJDNrtW1dhJaZ
9V43zM9//sVE8b8CxP/9zYZb+l9fr+50O9/27zuXkJfNCfykwapyqSGg38Bghyhdkjs34INoDJXF
i33z4vXEe1Oe62F8NNEZ3j8qZ34kuUUf595md3FgQvloEcL434VVR4/EmFaRsBitGPbUWc0z8ba5
tpOW25GD3UA29KJJ+0wI4MNnDvUgyXyaOekzUghO3CdUTC6MiT5FBmETCON1Q3uPK+DrH76iZFS6
2eQeiPZ18XY+9g4twbvzsiQwiG/LnMdyWdIE9uc3TvndsQR5jgyauApRFH55IupGK43sIWQrOlHT
jmuF/HIujSctMIMAgQh8q4oMUmWTRkHHY+64MOiyaxHFImBCmB0022ZDjJVXf4NVBSRocQ3q47sY
Ua9p+ii//vKSeVH/lTjrgq6JoqnKEquHNDwM//qwtaxsWvHKiWOAETtXoixR9iZ7ikcqIMSf7vM+
VAXn29P2eZA/mUArTsDJc+SgACMFigSh04pAAo3vWU7ptpN9CEDnlY09BSyO6MUb5GU35Le/AtFH
eoyDBEfpY8W3PCOnqYz3u1HQMCQDzDCZOULJQgho3rztnoRVCyvCKD2XPtQxfvQcoztj3n18nrc0
UfHTSDx18xd5aVDPhjExeLNlpzq7fAkVKTBlwAnvdgtvd8IOw9vDM1+z+y3GQ/BYIzsrB5aXhC3T
71KpcF/JhV3AF9bVZIjPazaPTxQLYbb3qHkkDo4apUyEYSMU8Xj5JAnpqKzJXIQawHVjmSNyIE9D
j/JNdSHnix/NY+XKt2fHnBCCDBSeT1HWlok0EcLzvOGI16g3gjTAgm+mlJQImIKGb345MVe8srhd
UyK0GUXZLKcYRPPo8Y0I+DntcHEBXzZLahsxEXFT46IBhSDR7ZtFLAIk0+NTDJGvAcp65hfmrzOi
WQCI8h9aPuEvM7XAEDzl4tWf/FOLqfrtyD6rIrrDlNj9bFJ/GqtRbEyu3+QyTi5HsBYqUVJ5gZmD
wLIVA1RQw30T+y7NkZpmY17cO+Sn7VcPgrqEDdloHvbCMxlGzRiAqKElkXCKXes8dmVaJK8AeOt7
xD/dnuMKXwvSP4xyYcfKWwbyhtYZl0nW5BglMsIlyQMIUnavKR3MYLs/8hddHKkSFiaz7kscgyO5
dXzfCHBnvQtud6QgJbkvFdoEKHuBkU26KcoM1qd9KA4Wc/Iil2ok20B+SOZrrs+apJPwNH0pmKDO
dIZxpc5ILpJ2OYyt4JBT9sQ9Z9+OJwK+v+ukox2WCA38SzAwE1QrTSw7V2LL5mdXJYULeM2qP3vC
MbMQlrym07jmLg9FgGg618LbPF/QYYIojwZcokGsJ+L0+7c218JHInxI0+ux8JsPDmDZghev0T2i
j3HIL5wXPDIJ5t0B2lHXp839C2J6oXJ/68SH3Dd4GuUlhhC8QdBe85rZGgEi0fihlmTRw3tF3THH
hwDkSn+CKxGE6u49+WIJH8/5K5UpWzwDDICerwxCTdpPilBJBppgRBXw81F598ZcxSkmt3F5C/eo
BxSYDmIG5qKxxEid48W06nWxu0dvwAKqHbGVwkvs9rG04r+v72GuBOcsoF81UH1jC36AOD3df5yT
o4bI3+mPAj+S4fmIGx9NB3eMkl7X4pEffUED2IfS1IyM7dVGs2jO353Vxdjwzegdym5Ghqy393ir
QPVRpa5y4twTzK33tRmVqbaEmMu+q2Cg5gkITkT3lN5TnZShzR11uTYdzSsgjCoiJSPbIZi08okJ
yvecGFthRQowAK5FFo1/XVQiwo2abYbVK3jI4/PILXhBK2bPDv3Cl4DyJH0muO5AxbY8bNgnMW9V
l6D6aI/lzNjk4Ak/+g5oWfhcXSN9paTS9GkmVWlff9R5/oO4VOCesCvyfQVc3cN/vr5tY4FsAAIg
UcHaBxvGLVBS0gJ42GidsLvBSvXsJzilFZipW7WpTY5q+fMk0ICxuHbzopiYN6fn8b4gjjM5h9XH
Ase2QkoiazanN0fOpioc5aP3GjxwAcwG5ALO1lEopcoWFlZm05aPMIOQ7cXMPJLLeN7xavs16zTV
7fdYpWN4TDDJrI/5SdvbtzlHS/Fa5xszGmrSS7t07wFpfJsLYnQ7Mxxm+rlmaS07inVJ8uXJ5ZPp
5gg8pvJC+HktsLMMUXUoXkDMiHZ00JFy2cg298vk7Y5+ulDmTBqqMY0NkYPenRCDxEgfX8BXiRgV
nhqCzfjiETpugfvsmnQbCDTgn+TkPRbyPCdg/ZmGtPCQYG7XBBnzHffoR+LitttP+t9pe22hgonv
FAgep/tT/Wac4Ruxg0nSPfIRmgXLd9fa+QHEq6QqFz8dKvBIn4+oAKB6e9AwCQSpjbZvnyDW7odM
lYK67mPjVYNt9zQaVEIkwfE3D7D/hawWHyB8RMbL/HTMAiqE0BHPcHDyBvGUPGkJGg8NubjC1fF9
ns9ZdeAHNYsn5ezS9vTR2nXSbw30JNT3xFL4WJPOsaiTUXxyagdejnAeW5ryzrHe1bPHWnO6pCV5
bfP2iyNX54tDwTPwTX5VBzG5H0xC7IF2J9eoSVRH2LRbNMGIdbzL6hkXMbkO3PCgvpBpkZmU0Xlh
sIocxW/c3AaJFghtIhmSohsXU1KczhxZAUVHty+4vkakjPAkLTjOKMaIVbTdc83PttJRO77C85R2
UyQuNScPwtj7jrqAIUpUQISASuFho7Axk+uEGEa+m8S1GNF1J7xIny5/Onid9B0MdviaDAFDp3hv
cGde7PPyhPgb1C4kDoZcHma26SnimY8JFcccnui7ZipggupXQIows8RFCePncPjqAavkc4HX5BQx
w8lEtl5JIAJ+kmajCNq2uNv3XcuYSyWPMC7WXPFTeEptwv3Wce8PrWg1EZ2Kx4+uVvTKTasY2y0R
eN3Zu63vQBZQvew1JY1bDACtxWgjzE/mOE/M4J48KaX7amdEBQajhRqcViegJ4og5KW49y+GW/Ep
YO662XS8o71XZiaXHI/QGEf/48gLfgFz6yQpj+Wp6l3J0KEHKjanz8ic8f+zsbr98/T8z6D5y1Iv
SoJu6KIpSaIh/TI93/VX02htv8dZDPr+QkLYAmIQq//Kj8bo+1x81MM4TGutwiCjcp1dyZ64bV7C
THsihMnQUBPB2PEJi4Wt1KviOjHVo1F/vPvjn1+rKKm/GZvRKWmmoALYS/+Z9YVSvpjKyShXNydi
QifbBrEOljYCn3Rku5MK+fd1kFLia8JkRvIWAZj084Iq5Ygx7Y/zmHbXKPvhHXcTPpzkFe+IuA64
uZZpYpLFuqPGJn44rRDKiE0X5/XXm58EbNgeTPL75gSxkF+q+nw7p4MuhGSYz8dB0O3kPVQyksY5
m/HEf319UJaDIsiuSzwL7cXZbHRGq6R8AeNS3j1WecZf3jBfB6cpD9CZxqQyrj9vp0X2U+GYWtPp
d9/oIr9A80MrJsseBbBxinwDBBPf+cjCcfK05PhYvTxCm57jBI0Lbwx9KpgPSbHFRUAwGd6M0W2c
IM4Cp6SuPaC5SLcJIrjHRmtXEuyUSZ2fhQ5q96DK1x7RMssLo20D+leYEgRug35XDD44nempOKSk
Qa8C7WRznwL09uP0EeKM2/8MklgMEY33PFSsrQ3gN2GY/PinYXc2CwojwBR1XcQ6EaRH3U1Hn8Uc
le4Vpe1nQyIZ1whN4BQ0Pu1mkgoIpsYmvTbEqpNZ5+zSekBmpA/CgYyws8tlQvCftdE/N63g70P9
hTcDOPgL1tJjJLW7T96OmG/X+PoFfJPyi77Hu6s8GPneHz3pE7wpROa+xkcUB0Nuy4hkhsf4qEdp
MZ5DM4y5UR9jyDj+YZl2L4uLlc+LIGX+9yngTc9g2UXL5XmFykWbzl9RcLPg6li0CvBfBjFlUHB3
cRWYw6uxBUr8WBxGbvKyXfeZcD8/rWZWjJcPVvrO518RFC3/zn0U3gjMJdLZGDMuLzm4GBnHF7B5
hsr3xN297HuMXZsogHFCAtD4OT+yenwfpRUv37tH82zHywMCZ0AyAhKIyDhHVuTqa14lWB2wOqZl
+8JfT6J7aSNo4K89UeF8AspC9M1v3jE9M/OcPojjC51V6LNNsU4816Vlbn+4yyyLOPSJMV573LPl
2Bnctw0dpAi32ewsf9FG/Blz6gMVrygmmFATYzl3Qss8SuePyNqDvgjWMeky72LskMEfkiK9IEBs
ZUoeQm4AijqBNf8/ws50V1FtbdtHZALY4V/6TsC++WPUqYKoqAgCR/9eo77kS+1aK6uyau9U1Zw1
pRnjGU9zN1aYxnx+6UxSy/Henmzu27MZxPIWAiOVjhYPgilHNY5G2meANvoAhWvaG5aX+DKVDn1o
yT9TQLwOD3vmhJo91GOYQMDY/ONoK74Xn4BCxus4HNmb+ObHgRmGIF7pWELhlKxAxid4Yy64lBGt
uF2pBZCNQRtYqhVuVskSnQ4t6HthbeuzRlPDXYjLldaOF193vxm9tZD+HH4Cj7F3HVrvaRh+oedD
Z4aNF6yaUou/FuKPQn14o/f3pRtexdSPMZQDY+Whad/1aLLBP/CtHc3SCM2bowtbLWNCDHRnwg79
PVEMPWQugYhHZh1Li8cQBZdYhZeKZ6TF12z5Za269obJ19dAeaWrM29oh8Yuwj/H9HAsBtS7mCUe
HRCXnyzHP2jH7UP5jHWA3DeSGnV13mR/34NJIH4GXlNgfLTUNbvnQPt410NcbI6kQWbIqMM0TRix
iecsPJ55uQE0A3rGKgySHsBRpjYlPkxjZuH6Y7/p2JdNFofMtPWJiOaqbjizWW54lQmldvAylJse
NMZOW0gPfn5gXuxTO9ROvEtmFoxT5KnN8zP3cHsWpqwHb6aRRRAiHJ/QZ+AazAvRd/nAKdpbzB76
rNwZ58fp575qnzQKdNwRtR7GRLBWLAKTfZl/DVXbcAsOCsgc/2MHNJGAZDOHYSKl6gwxGZdhDrnP
452vN6KfFs3OMyytZ85C3wRDQbfvzckPzxJYQzyz94qx33xeeuB5MwiwYpXcbB55JkQWOqx477IJ
35P9PlA1LUh1m4GUm8yIDJp9ktyYezI9DO9nkqabydTkLm1EtTo2Chunj28fH86q1QvMSpDM1J1m
CuP45Hj6RuwYAcsak/ocN+FeSWwK6U0AST2wzeCuGKzou4GRhcOrH6XGcjD9aVYzXkdIflgh9aEN
1uH+EzbGpjKDgNKp84b8XXvoSibgybXV6gO0B28WCNCmgNUhVv/Sde0J5CfYpHP+Bkhf8NGOkBcx
/NE4bVybK4DRFWTBsx0/z8xrJ+FQPNoN2HimcCjqe29tgcGS5oQei1iiM7XcYRmI4l2ExFIYPhki
AEW6as55N3WWDu9qInEaP8jsdCJREfDUxKKslqq2vxBnzg990ue9OjjKzX5u+o8s+T85IsqZhg3d
7G6cv06+mvAsFqEedG0tXCxmGCHYqSt43YAWOxykgt2dWwveID/txzEkzbQrDwiXwTY2vbvBQiCp
F4aAH1TvyjniedjQa8MfdMlnfM5F91Br+wahp/qeCJfL/06eun8KZg6RylR6ktxVlMFQkft/YFLk
tFTf+T17Tp8dC73RNldIeoZWJ03dTh/4Ibb3qjNCNOZNZ+nzBY//1KvPuFcgjPcpT2Uf/ZD0ckx2
q6ssRz16PmlqVgJkkNH7lX0FPcPeEBXRJ468cKyS+zP671v4B/JnOJD6oNRJV4e9kUS393+bpp28
zev8VrRzYy2dqZ+e89qwDj3TrbXTR3sZAZuUOzubIcg9RP8fY5bv+y8TiH9kzH9cRe8PRpmcNMPL
oHi18wwFg3ewPRxgXsynI50dmM1NvMwcgND6pHTwK/zLExBDxd+z9T8/+49svewM+33lw2fj00eO
Nubm6WiNhQTGSLeDItgwqHhMzs7F+PkLWkb522f/MZ9osrYZqvWznXc1Ut13ICF49J4nm+iQT1zG
DAFwxPAVM2hGs3zGA/jLhOQfytR/3ryY4v3WM293aSYNRty8gXyEao/V87a3mLeOZmt2xfH1RGBh
4Xw5Ka6ax1oI9wRG4y+vQBZTzn++Aohq3SGsiX5ffP23q4Br2pZym4vH0Fq8A/SiwBXsOJmFLcJD
/8tj7/7b5ylSty/3f4nhSH/s2w4k9qb3vrVzGrK2ckY43XtpI0TBTDH7ye3M7k6luLyatD3k8BIg
aHjse4nz9CAQudfx44TiITpztzGQqr8MMv4ZVNiRv1/cHzvyvvvI1VW9tvMc6996zUAT/ZkqW9yn
VZyZ9zEk6p67s8r1Q7bRW27PSLah4A8guER5eOkhVdYRlhcvZ7Adzf97s3T/nOqK9fLbxcl/bNTO
t2yS6zVr5wz2Jtc5yJU3jkby/GYl0YU02kO2dQkbj+QzDSQgufqeJhPz6s0XfwDh9AbLycQomzTg
bzJnv1CKfy4jZunD3rDbH/SH8h8DIABx/Z7SUZr5aAaS2NrmOpZwNMnoMpqIw9uSRRcHten/fib/
unp//1ixyX9bvYO3LCeqyscmIP8Us2/JxglOvH5cdfUy/hu9tSfi0T/uEtWRQRfZ3D6aGv/7cWrv
1Twe7aOd/3L6zEFeL1EN8NdbIG0Uz26UmnOymV58yu10uzNOD8cmUQ07NJfC71xdbzhsnZ2+/O/H
0BNP97+u649NjC7EJ0sqNnGmGdTVL32MUymbudhbSMk5lihpE+sEALhrrza9o2nH1FHT6UfTzM0+
3ZCjKS9zRrDBX+m/r41n828XR3BhzzPixsDgfx9aUbdtL6vSdu6nDHmBgikwWEHdeJ98/gEnQe9S
Wz+g0egpiOYGG0L9Y/jMCBmW4Apg7E6TwllKWwZTtk99mGtR5VrWy+ZRM3jQ5nR8KfOwp3hr48i9
Ge7pMp6KPCyytpgh0WPG3ZvB+sNVKLGJcJTDouExdSunxhMwpvl9jEf6iZawZUVbiu+XCSp8t1+W
mpOcfkYGeL6vVgonpxsTOkYixrKy1s15HFmPmfhJ8dCMA3h2sa3x2uFr3jlEbYpsjPZc7f6r2B5O
lS9Xxbagv4AhQ2QV4qvTbDGd3x0r27bafDodIlb7wz+suTaLAQbaZgNt27o0hzwU5iCd3/V4x0DS
gFhTA9a8w0mgCmYK6ZPEUcJF4YayvxZKpAxJOmbfM1fdRnenA8O158mMjzlEQ8RSjC2zdRoXvzoC
p9Pj8MFWN3UrTyjHruxY+flogC0gPXo0T3NS0oISlCI3qFMgG9clQly6HOY7hxMjSLJ1ivYDZoX6
aw3mgw5+acmTEu0BrTuhZ131rC8lEn9clZb6cr/Hh2ipgx1C69WqvZUEgrDUg5bE+L2Hl+UsqGrM
qwmUX/roi9lVVOqkviS/EzVkRlg4908IlBZBzNq+4b9ZB3U3rEWqcsFZZK7Qbwnvfh1nNLOENt4S
KnRu9n/8rLSk6WM0fcKp0aQJOg2l+YMxtnbb/QVZ1ROHxj8252jEDoCROBr8Qu3+FqPeg0/WFrLc
zHssYSyIwTNr26d1gI1g00+A+GV1pmJv2t2xTfknA0KAhhAEwZBYDmLVNPWuSRKtnUtM/aAP9sI2
5sL/Ki7wZzvy1wnz25X+Ed7qsrlUkio1c8gMv9yS1y39wxSD5u28f5gDv6AC16fgeuKno1HdJKm+
CWft+DH5Ug1rzmTCSfiXAPKvaTJqB///+f0R3IZXNR3cG55fYy/H27GV+dHDEv0klxJLC+gi0F+5
c75Qm361n7/4rfT+LU/syhKgahWMPpTS/w1fZb9QP53bt5lfd17B1AU9YeordDIbT/iaIYhkQL/+
zFIUDtBDS83rDF5kdkLK3riYSJ0HTJ4u4+RwO98G2gVlSMRnNfkMSgoCTcK8YvVGxSaCyL/pQor9
/uX5/coL/lx/v9/AH3DYS283ktt73cwvS5yRQIYXk5uV/RAdrn+TuuthQvMvq/33T/sjv8vzT5u9
i0FDPok9EvH+jmEe80YDQG0JbT3Ml3dMQG3Sl+JtoYtr9bUvHTEa3i1qsV0dvq4QpcfTZvm6EWiF
orJweWSGACdI71Y+gx5UeTsBxm4AO1BQ1CfCz5LKE/1TiC70PkDwnBmQPPXBgXUxoQCdJItl/0d2
EQS8+0uQVnSYt69wpJWQGNY9LkL3P5sMNT3E/vUhgFe/8JbAUxouGwWoIQfXUMsKgG+MQWm4M40U
3AOhaj+EFUEH3ni4KNriMcOIPHp3jEPrRtuRxiCi541f4Tb6gvKFej/yP7NI3feFGKBUGztP0QFQ
0rcGF0B4NXe4ExlKAwtdQ3J5iLbc0iJDJk9OG/3wmtL7BeyjU5Ty7/XLFK+kNSVEa2239MUVfZsh
hhbIa2b32qBnVbD2uYf1e+dBGMdzcggsm2Ztij4B3VsES77aegl2pjhjoYlEkPsFwosLUBNCVWPa
pl8k0oIKwSZDYZHzrp70mE1hhdUHHU5LW28xpxlql/2jhN9jv+DsdF/Oow6ZB+ExkVjwuOqHhUY1
CIE7z+pzJImFl2QmLpxaATXMhrRWOVsxZ4Q6qtWyNTRUE9aZ71fHZR0te7BdQAYNY/ybuCLCNlwK
/rLu2MD0Hs7PsKtNhqDuV8Bj+3FdzV8HZr+Hn3OP94auEHtL53uWnAbcUx98HCvpB/v1yUzB23G2
82ezxjk73ZgmkeOPMfPSfMPQZ3TG6MDsH9O35k2oiBJwY2z/yvAbTGD77nDDPG1okmmj8GFdAdAj
fyOuNoFGoGOeID31LsMo493EqjTnyWCOUiDCHy95RbKBtrtIUpbGGL0nfHsMXtW+RWMgDS9shItg
6wc9b9Q9M0pQccAaAEPnPacOI3YhXchYgP/RNAKo3zmC0DA/RmsdXnrBdw1Af8Lt4FsYghhdHwQK
7vY3zKpYXvuXsAfMwvsuZAnWwaU2VA+MDI0gfhKXbz7d0kSuCTk3JjvC7/Rr3gEoDtdfE+sVlvaZ
FEvYIwUNoyNGaUTEoXYDJYp33rKBhs1EBQYdOutoXQAqaM18D47+vq8SM8fRhlHRnYlOFUC1Zph0
BYGHgMsU1JCljAtYRrjwkWdEIE3Ovclu/MDyJQ9plxRLXHkGAlIj+GfnUVTueZDK3YS//lWp6NPw
Xeriy6CdBqHsyhiYjYSVD1fVAooH2cBJC4WcDIqAQAhoHUFpgkQMNEhEdaGb4dSg2Apz+a6hdIzi
kjg1e6yJRHf6ZErA3mJul7wNnDWeDKLwMkn0hnXMG6KBPEnP36fYE33ObuyFaCHCTlR1dWAUQuQE
W1SZbf+2rrh0UW424mGzJq6qe2sshmUdEO9gxWqQD1DN3/ziUslmmJHz5PD6GkBaDAGz3mRDlgFM
gbxZZH0fwNtnowwtQENvmJgAANg3mYXQQZf3//AapuZwrhujKWLsNXqK84SS19E6qGD+vEC+I5EA
04AlQIzu4M3ItzLrxWKui/+zgZVyF/YIfok3GxCzkXg/uD6hR8f47+mqk8J8LV+4WYgo9XF7p8PX
LL3COT+2Dxv896Gxsc4j/V39gijSa6ggIMy/UX1qkJuNUJ8iDews7tg3vcMigIB7CwGNYxydu8/w
61bwOlH7RGyuwM1Ucd5DnYOAyTlNYY6QYfQ0wKsx+irCgbeb7DyhtQbKy2LMCuo5uiFgV+H7xhO7
Ai7h8niirJXX+evtYH3g9wMSFCIAvUANoqnRWz1Po3iCtpXVw3XwOmbAj46ChYNG2FMCMHk+05vc
cp5QzpBZMHfjGj9HerudID0Qf5itLwVfgNJHhibytjIY+H53o07RYbro6YtEV7VeFoY0DNtADkCO
mebGGWU9wLyv5fCIfuP467EaUrbb8XJgSD2ELKFYslebWOlqqP18MJp6MKtBhgs9zw0w5sMTQEOM
MiHA7iS4Bff9MOquEXJzPxGGC74C0G/xslnn80S/zpBBAfVUGO8Yo2EA1gkccwgxid0DkwT6iTn/
VJ59AHmN27hm5DXJzv2IrcakxkW8B7QqZmJfoa/DVvAE10FdqGN6PfrLa8yS59fxoV9RydxAZksC
SXafVNHFL2qD8zQdCOAdeJDCqsQBSyIviLU5bp8AiDliQWP5VZAvSRU4eFR5XtxNtA3wRtqVC57p
50ikvZwvdOZ5hU+9hXAPXekifG9yxVG273UNe0G7SC4yhKQenFlJSt1MTEIrcXzDF2Pk3znTx+yw
OoJ7UH3QiOEoAa0zQOjgZ1SgASKiewWA4zgM2p+GNuURJyOwZIdqkwRpA15Vwhiw8EA+bFBFBOrS
+bkfeIQwjWmb90JFFOnyUaLJ7nZnI1biBAkSA14Z3UYPY62bl87QxDBDGvOmOruGCm4GyGzH7RLA
DE4SPf+9gEdDXfrJrQq3crrGvKJI4rkwyVTDl19qiOpeYrg5KW1MvHn9B67x3gdvhDYBhdZnKPOA
EVf6BZi9ihSEwEfYv+wF8hnpGtBqxEPeqcDZfhiQb69jbif3Gz0qX1q+zaDMAOS2edo3RuSpQw/X
vOGrujOy03M12OS2bAxs1I/miMCo00vU69uCU5OdSfQ6s6fLDB+lFB0REdxCuiuQ7VpnBoJErPTl
nReEI4Upb1g4gpDya1FkTURJn+2Jssh7dI/DEmaUMfzBigVYP63yRbL4HlL2Z084dkDzVpHRC15x
V99FqOF/4NMjuWPvHLzXElWXjruIecUuSvb9bckkbrivK6P4uTPrh9xUrB9OCYNI1iGmojbEG1rQ
UgMcdIkwsridcoz8KgcZ0ZT6O+zGyVglr8JFBEtVcMAjFk7XGca8+geys5scG0kAZQTLY/62lFZD
iU18n1QgnKiTtyDRCgIWzSlyreMA0qs8TpCTEy7sspXyvNKt7KTOaJ06JJATGHaYri8faUDC9SZ7
+mCAZYDa+mmjz9vhhJG8pystpSXDkLewt+Zt/b8FTyyB3HSuM6s7B4Br38x7PIDNsnwb7Ro5GMkb
bIvWBXd3zMIFOD3ro+poMT2W2RzwqqE6tew+UzSphJzBpza+iHPhHP/cF29akIjfMw/djTR46cyW
yyPq5qH6ky5YHsDu7ifVBbEuRZVerHczmM0lMLbj901UlYyXhYYbvsKlcU7snBEYQ1DoIXrPrZ2P
X1i9mQxARUezcVboKE/vbOKQ2w36AnO5eUDaAcVpMtaEGXkNUXeozu25z/gweJ77YwnE3s2HM6q4
UOGcRASonl5x2x/xOMVOuOuifwnY7Ysr0D3I6K7wh/tcQg/Hw0dqTMh2Ot4QEoNwX6bHlDXaklP9
PfK6zK/Jfn+w7hvO24gkG2cMcQ5gjfqTO/ArI5peCPGQUz/W5UVDGALcNsA50tszx74UwuS+HEgT
0quTnu9nwkX/OIxySLDnx5G/5x+N5lmBsqONl0p33ky6QHIGmcN7u2FDeyZwvtBeizDtQzXLHQKu
Fcjtjt+xKDXvqwRHYlRdhXHEYEIQJX5/eEl3DectfmK1qbF5TSyAzg26wF1cGnmrAm1MstE0zu7u
l1wFZoPYMNJ0vEw7R9RQB1+KFgL+pI4QhCLbBWwREiHbDbmFW3o5umcGBcVagjYHPRJn6+RUasvG
TlxRh/WJhDn4oHQq6eVSIltlMuOiPLYEYh18wLE0p9Gq4NAoJ9WsVnBiftkIhAz09wGxKXphx4t9
83swtcQAPw+QsUCP82X0t9DlF8wW8KkgMb84EtbIJDkwUYGTGB3ALe8Chyy9/56pX61Fq2qg93KL
I6r+CGE4JIlJFxjv9ncIsRpyauXjbNG/aO2Bfl/ljGhLwN+k3gfOBKC0NPh3jRoAh+2iNouGKkK1
JNCZ0a8wD9cb2C6ZWTLdgI79tisEe1FAgeybQVzw7lvYon14ChCDD2+Yq5gcHR6qhkIsEqZgjV+q
WVdWURoIIgK6eaGRUEaXxLu+cWbBPkXPifUEJPf5NNqP/yQ9QA97lm0/u/mbe2V5gjbG9GLVXXUK
ZEhtcl6uDzDTFzH3WfdAG59zCOB9zXGns2FRNtnF1YGblyAVgUz66MUE8NZ3RKqjN5TpULoqmB4F
4COMR+YAoNIQiSqo0SHLsrKexxEIQOS5QtooH/hAQ9JyLCsnLZowxoO0Y97RyCi0fvh05MkFCYoK
Mcg1YaQ+f9eD2c5BG5UtixYyerOUZkhvcw8+IutdyVAzA9mq7K2/Y4QUOuv3XC5cMFLPALSWStif
JC52rQzpbdkVORG+uUCQe3QBp4KjPHIJzwgKIGg+7ca5cwuInsgwjSLyen7LjwA2OXm7bwhD4Dso
od1bpTfhDeN49ac7fTtPv+cyveqb8vYJsfyJlayj/AArb+LRIkHYHk8w9GC+tAY8IudjD6BkSXQC
qst+hY1NYeb2Zo9zjdZNdMFoZU1UHJLQuPJ5MBJo0tHEfAWwuWw6qXSdUZ7eD2b3YDd77glVUzVQ
5xCC2qs+3VmjReomUMSp6ElxaPuiu7G/TVssShLaC2jSBSoVDpJh1G0rrDNfWjwaZwEYYYxXhvaz
EWpGLXR6KSpIOaePlcAoOyXDaNgpLqf5DFr8EHaoVm7ucPfn8rQBAuShJXMBX1SZuMAC8ObWauEe
29r1ZAD7sxs+nOJYrlu7S+Maapf13VxXyH6qPzgugn2Wdo7ysDqQZKF5id/rHXR4v/aXzGsIHF67
yshHOU/+nxXbF33wd25ASgZHPjIaEF2YgVcmuiMjJL8BuX80wn2BJTnyjpJ+v9oVwoqcuUDagASu
EJUa3pFSuTJJQ5PzIjD9B6Fe4OPrtguG0y4t0APbvc8KGyt94Y61g6BLbIBKtOhTW+BemXvpGDcp
p59GSm6lJ86qVcpAyB0Y5Nod8QEXsEwAdkGUoywIhGJ1F1i76sAXCRjVavhwMdc9qfFuU5ND82mL
Tvg5vIkMNNZf2mCjXs0nYthQcodahcGw6C+Y7U4/7QJyrh+JNhYwJjCB+M2A5VGtHbMWEwnLNzZ2
qGM2ucWFKhtilYQPGOLnFHY8NiI9Xhp4AEVPWf/i1pBbn8PuB87EMLGYMqKycMP6U9IGtS3VNpeG
ejO+echugpsnQSSOSlccbY0W0ZKdgf/ihZDxMbjf5L6+TNCRYVoBkwX4CzC9Eq7FaKjlL+2zIrry
hcHVx2yR38MN7kC3Usy0FkqUL4Tn4E2oWgrOD1BrJH5LuMpMfKzvzFPAID0tyJDiexfE1wLczAvN
FksIfxNQCZaHAqQc2H7Y/NBriJjckGLyjeIXgo78lKeFiC7GFYsH5oNal6kln4u/Ib9OL2ggKByD
usakbEZEb0m4F+2qeS2GiEkyI2ns4kTorSWN2HkqMptQ+kYb9eKicw0iFZP5L/Q4m++FM8Sl8JvP
YIz+6G3GbfIpIvRnJjGdaM1N9A/iKuhsgrvM9VHuEPk5D7hxLp+/R0Ct9rkZcVHsLE4IRNDRIMrd
goXXfJ3L9nW6YRaGaJ4Q5uMnJLP8xIPJTnQ7dLjNXCGvk1YihBkj87CT9cupCj1G+D1ZEGSidJuq
ZuWzGBHnQA9uOogr/2ZJ48FyV1gZnN/UK9DO1zs7A2XycoGK731C+2kM6JNhMyKsrHbvdPEqVeuu
Mg9vw+7h16Ekone65UTjjOU95iq5HLuAvTeaYoWDND8OGat61YM5t2F1cKk9t7MnFNwOTdwvNE3q
chSBQsvcZr2LUIkFctW9aUhyoW64eBG5tmXUT517jX+s6tyFQ/l3Vm3vjKOFCnBTQIBFAOi2QIqx
JJk6XKLbuOB9glqLBwzcpsBCY74NkdOx4j8WooYyCtblLKMAwA3bBYiPq9lj/OAAgcZ3PXViRF+G
VH7lCrN5twvGljptxTeBPh/BBcfS6ARbAOquWHnodtjDzMxmFYNYv1foCBneI76abHurxFT85+Q5
Rv9DMXsrCetaOAAsUphGs5uH5CIin6t7dI8kv+5pqCWgBrtQRpagGk56TuLtQkoWcHU+BQqSDrTN
F/Q3cHtEbHmLe94Lus9Ff81GuX6PHkw3Twq6tzVaIESZMZeBAheflmyfpAETZfXGkzdOM/257R06
dEt3mLu/YEl0jJq3/9NzUuB+CNDORm4fu6dJhYunc1k/deWA7Nf2MUk8adX4athhSqCOSz2jhrJR
B1kMDn2UrA+YDPyUMRZbXXPfC0i6okco769T2B+qBbHErsJ8rqDSkFugVABG5YczBaQxypBWqbDo
oFBAzwr3t+njIJROSGQ+zguxVGCP6CqEIvWBx4huESiTWRLUFlt/ItOAxgPR+WgbqJmIxpkEKatZ
s990bpm1EiVhqqOlOXBLoiapoPWcpRPiIhvya1PCgw/pAJltjJv5Yl5JncvvEkd1PkvkEAFn3O0k
4ryABlZrx12wM6ZAmYWYIHPVBfOKizbb/yI3GxBIGPnmKOBjpPjaznPkNroOn+aB364ceTqadkKc
AafJRg5ekypuA/xD47vZDXAaZ7DY+siTkwY/GANLRmm9AjqwlmqQs3pQsZhEdFf3E6lqn0fh5B4k
cygRH/QUyYbtQQzC+r0i8nM0kUWyJe+nQaxsRgW3SbKNtqlPKoyA1iENFFemT+gP4ssCbr738RSX
YeHzwH7dbfpTjAiXL+R2dSm+2KiUuB8+/4r0B+n0Ln5QV5uoBcVqcEG1hPtCJoY5tI45h8ioob0B
sV0MotLCOwSzZg1VYtKqSbkeGO2B9/H2idE744LbEDkQXr5kX6NFDR2cFkZw84s1PtAjbOXJpS7z
EcwiOUxtlKHP5C2dRWE9VvUUhg/QYskFFz7pP4zOEvEKxnfSphbHfo7Az+G2UpCzquGNn/pT1c2o
MXKDNBQvEwXVBO8+bg+ZroCo9RWXROHpKBt1XntPnxuR3Bq5D8zSwCs8abRdj4V9t0dTzqze6Wo1
Y/HHy4IspFoRomddWn+O7JTblw656qJBqRxad+L92x/qdG0+MPtPPWOamfgfzDLvMnkfnj6G35Ph
Id1GJPSL1ufMLO1ynLExx0jR0sBJCeEwLiedkJXExeC2eZLG0DIchRMRmzXmAF2rnlVxH99abQh5
ltT3sh9AHIYO4fSt4fEewuino/LW+jOaY4jK7Nv5fQq/4j1Pp/j07XG+8Drae4bt3rLH+MyS9ny8
P7KqQDAo4NRHdNs8Vqqf+irkVcXMvJGFF92C3IuS7DYThQbn3iUzd5XJrLyvXY1PagHvR/sepUSN
57zbvE64u9NlZchDVuXvXFH6gNOlkLrq7QE+Zh/dxhqyAAWMeE1UOOIPIdW4zsfp9Yp6LEM6fNBj
a9y3nGANDIqOzulX9rBQ73M6MZmJeTKPjRW9phfnu79wQq0zp/rpLYHYWEPnRYezu87CKshwktCu
KFXQFKQTmvq7m1YQKuCqsz402e/zDFWaoVRabFXZF2/07Vd+y1dSHx0mj56lUS7wwkP4h5yK2R7r
GGAXG2/SLHqL3rLGyhlYz5xd/Ikxt67QGzlSx1frrtWEd7NcVm6z5dHFLG0/ByUy1L90itN59tPu
1XVfhSqMSUj49p+H685QAymiOMBni/KjQ9PA+9DNGBGxCBAfR3Ex06ALJnJ1uGq4eL1pAN2D/jhZ
fZhiTXfznMfjd0xSMTKSRT/sm5VXGkPvRYXQi2AFWANtNB7Z+ZxMVXQR0PEGEn0NBxHgkF7UOZVH
+nI9hLLu5hMMvOriUkpUv4UvKNhExgeK6EJe5WOXEQWedvl5FoKT8Zo/w3JOk6/jPUF8cCYgo6ko
zIIsObeV1JCoUenpMXZZq2uFfhTaxwRZqChDC4egDmO0c/fXfsILhcjJwbmsG+0RcuDcR849zmPm
qPsGkN+evmsibHzzDW44Tg+l1jijDe6+t3AOESSEHUgGgHwuV41Cs6UYgzVMOTsn/bg6pasYr5mK
aW/i38I8/oT3+LXBkRshqA9w01sI6BIyzJImZKQYXPVjpD/p8eVCZtbsbF/HnEEPldYDxnS5yb/E
GFGAGO1UmhHdIYObaXD/5Sdd65JxiT86xvPWYM2MwSJYabQhDQWQjEZjv7LwHhOuhJiTlT7ZiY1K
mNfxZfdm42dEQrIoE9KloddlPPFF7dvLo13HaOYPmh54noOcR08Zqx+4AzvalfoICWR0raBPcEys
qyXaoryM3P0svzTNhFCtRqP1sc9dcOb0BS+ATYQPSwmvte8RP85PgI0mfW7oK46qwaR3UWmGDE8j
LhIEmEZgU5lyWf1p5XAAJTMSx8oZIETFCAf4zN0aee0YrocNl9SrRc5m05lHUMr6ujS8Qe/fdcVQ
Vwi+eWgsE/RDlB5wq1LWt/A5fcAbYjoB86QMGrcxnvyetMdpx1/3V/uT091pl6yj3L3ML3Oq4Lfp
FTBweLxoeVI1MaOitw0tWFor/MeDgGp0RuH+ts9ATnFOuS+jO1FnOZMORpkMZaMcNP7FlT2eA8IN
PJoklEpUN7s8HAvZzqD5ecESZplToH0Igpn98UfIvtCSvGlBiIaG+XUvP3z/IPpgSwCFltKPQQYy
YxyBRouUAOYkMXuO5VUccWTfw9egYdsfIJVyC5MpiJAO3fFp4ohdu3Mk0SyXJxkkCmGT3qxvtC9a
r4loVyRLaVYedw63EyP0qI2W1Zh6N+7rwyXapoYU7Pz3VArqZUOKxt6f0EtAx1Whzb6bXbJtjucm
QWCCjsYeJFEHV68z/GhSLGRNaLYwxkuo3HUkkyET9Y7S+oMDtTQms3ssaUEjj49sbQuBGkU7lG05
Js8vOosXm3YJiqbfm4U4rfR2q/N7ybfh5sOHm1BFrmhM8lQZ9+EyFF3Dt9jtqOfwFwHwtMvFfrZO
sb6dXzLatziOE5PQ0xZy+o31cm8OTjhrNVIRZeE8nT+gByDijKAeV0pUpcPMT5BY87yaNB5NFBR8
AXVgIrOUabwn5oeHvMfcmdnEfX4Hy4G8RNRnk5Ha2rIJNIg4RatevJnXvJo2ARFHwlINMWR9WGvd
Bb7f3o2qpoNJTxr1NzSX+xsIupjwjBsx6FkxnUio4qY92rkAAXC58PPGcDpbSaSyNbIjsYr62oKU
6uKiVQychAuP62VnghmdAp75Oy/ijq1CsUKAjfS7EFdLr2mqWj1HwScRqgrXwpx8YL/tAX822tOD
Rp4x2qDxWlHkbKvTc/E69Kb9eCQuT4zaRsFg+suSmXk4/8l2Mu3qKHby9N1LvDsqRrZ5hjwzPk/C
hi/ddNEwwSRsnkzZT2y7zcCXaKyiGgrT3H3NcB5YlUD1WWVVCIOLSN+4V6iE2Evpi9ocTa4+AtA+
Wpwr+vAMqmBuOiA1WKbwriLY8mXArIgtLPlQsl3qF3LiSFFQCkb4hSgqGU+P3j7DZTMRgfC2lQ41
hgrF6qnvezAFrFf0XhQdHSWtq3eb9A6KI48bBgY4jZ3q8cD5ULOjdbRS6SlEhE+MA3mZA/4q4E+i
KBpuEvO5hcyPTjIVA14k/gV8B7xJkK7296NnfYcTMH26YsSFcT06Dc2Bl3wbSw7h+kauz5N48Xic
++ypApahgA4SghktpCP/tHe4evC8l4yIqWjEZDCLlaC54z/1oifmPcLHcsQCRMoaz3IoTnfcq14Q
aBDuw8jZoCuIWiGwiMR4OuXxdnWJCsrxvUx/doyJyYnouBtg8wVUljMb7QoKwrpr9xf1okRYn5hF
j4P6SImIdNPHnqYg3UUyj87O7GLvyVZGV0lOdJYDEHs2PttJPSKeTkT8Gt0zK1Ne5j9Qo6qOeZ2i
Q548eIn5HKpdq2+S/Wp4MwJ4kMWmo6cetcTU/sZDnZZAYbLgpzb4xZ0TbDYmkKefPfZNuoc6GCqg
j8nsOU4mCGhNmXv0cBftu92YWQgfbk5g4NDWWey/8yYQJEZBy/FmpI7Gw0a0CM0A6j6tgSxjn2kC
wOm8LS5gmHb6j7oQuKnB5Hm8umtJttfqmKnOavkE0AC9BF0aNDZvBopP8fJ+mHz98pDOOHtZnpiN
mJ0rM0eI/5KPi5iL+wKJBaw6DrrZazY770I2d+FgMOc0vvN/pJ1Zc+pItoV/ERGaQOhVswAx28a8
EDa2hRBiBgl+/f2Siu6DdWjyRndXdVR0VRepnHbuYe21FtMfji4HQyg1/3AqfjI3PA+PTshff5JR
vY8a4HD39rOp8y+MtsHW+UmoOlPchnfJXRr2AKgzLVP2T2GPSJxPF/b2RQmZ2uePFrbKbpfXvXWJ
Wvyt4pMr+HJpo4xKpI/y16nNL8I1ryzsltHZKw5LsunxlfAuZ/Setan1vJg1++u8BNlXhNAU1bAW
uEtUsPnbi+8rKo+K6FX7scog8Uenc/+nBm9pJxzsjqKZkerzF3jsekSJdBnA2U3ywCmJzuDBbx3a
sBHsZjB2k2H0sYjxMhE6rcgSnuHqwg1wd0QG0aFNCygiBxRe67XIdLPLp9VJs8Eq++TLKOsf6Tii
kXLrvJgfo58BdAyrYLCwSbiwXuiYUO/TQpYHoOGCw6O43p52SnxGGoUgTn0Oote0R9Dce1hlpTNl
p5Rpmi+A5qq9QgCCsF+U76PJJI4Ptu8P82CThDM38ifGtA2IXQ3HPXU8HmMs4yGBR53UsIXFT52T
D7/H2zzyNers2UcMBdLB3gxw/WFycMZQAsFRI9IA47UP/zSt0yVhMNQ10RGwfdJK7HHWNrycKv+S
nuoFPG6kbsOIoRBIcA4ipooXBG8A9DPPt3yfbEML2PnxkzTlGzHCNXgrEo/7yPcAKGbjbRhwjzRZ
6sHaxg0Q7dbrYfedG40jDs5YdTzVGzXfFPuFhXYCb5i1OnjpjXHQ2dqeN6IdEXYMXjN3ieaRKH47
9DmmLsCamptghPmDvljQONSjQ6ASMw+UDZVHPSwWyPLW4XmxOEFfITq3nhfM/A5oIo+eIxJkcMjY
o5HxNqpFyYibXdg8qYW9aEKNADGG/3yvHzZz3G21VenzWZY787g0wOsKmGI7VpwpQQ5EcC4kUnTH
lcCx6Gs/vOyywEDN1UswafR07x1npHziDtuNcEmOsUepWcE4raC3b4+Y+aAt6R1rPOrsuP/SSvue
pq8WZU3gxTMlqNvAi+njiGJKvqSTDsS+5meUDIbD5teQg0OrAzi2eRxre3vau6Hfh4TklGs/cFCn
FIgy33vPxrS84ivjjK+zaGsD7XboUcYYLYL1KXrNkAN1ni+4rj2HLFvin98B9PVjctWTCwsOudc0
Xr9fU/IkCxqoRpd47AdDL3jXf7qIASBvhY6AB8nkKOuFYXuwdSWfIrDsT7DaVgWB31AsZavmYN3b
k3gyJW/ZfF3N/aVr28OVje/ZKVudd5q8PfiCbBK6oEN7AxN79fw7/qYQFa0A91tbAd1ns+slayzZ
2vXklQ5bGgIwqKJ8S7nJjckrDGcRu3oBekr3S0Q+CQkAD9/uDTuALgYcDyd36VLQgP0BGa5WDoVE
kfb7xCOCec9DQe2W1KJAtUx7dBVQW3BWvcO3+P9T5cqpHVAa27/B89f0v8s3jrkfqfY4bZG4suem
JxoQVKfbfSmD8EdgAQvbHAOrCQcXOyyDlkPo2d3bH/mcwJPMtrvU/ZcdrTHq1XlZeS1B3vA1AM3I
Vf4u7Fq0AIrszkxuUOKf4+L2fn59gZ0Iko1LshSEBVxINv3XAKI2br2vvlOQWHe+DpAHfx1E7xTH
E/yEyZMuPRqyU1rpsFtZ6emyubAj7XYPwebP1IOvKadKPwwog5iOMIROCP4op09/NvwKteHXq6xb
WH30FTRB6JZep2vZvHVQ3t0V7aJaZlpfl2POQUd1T4HoiSe6776soB2VnMJH7XZGU21qVr2u6qpa
ab3ItWSTK8WCzg/nMw9hQYPzlUIubsPpfx2q0iSRrfb6ZnthKAiLfN0/BRQMaIJv+mvvRzIrcYer
d/x+VpUOCV05XSxln9IqGZ5dkFxteB15ZwGXIQLTDCVGWm08ag4UZMANeqlpwau+J9dst29YmlWO
G8EMZx2S6hNcM6ABRiR2AYdv3ZOHku7Bnp42tOAi0QQ5Onjv1D1G1/EBpQdwaDQGWH7m0ZQWTilz
T9T54RXZZe6wSdXQpJd3H2Vh2pqKPj4VZI8QZGgGdYy+bwR1HwVkGqx+tI4gYxVAQ0id/WxAEQWY
qA5+h9Ijr33eh0vf/l7CQpi2iBXY9DU54UP3EmeDHTWHgQWnG/SZ/WKyeDPsj1az97H00O9Fnmbd
vbZqkChmk2ROLrKre7WB4c+JBAD0gSoYZmi5E+aTOGZbty8UpoJF+9Apf3ZMoyVi3UW7DOrAfy/8
9YhYWe/6cu6SIAE9ePi6RJlfw2s9tJ6fCO3xOf+zQ9V39LTZNg5ZchmfQJDtYBS36PYAbOWxJO3j
G0qVYnY0OgkaC5St+8/HVx85l/cnpPIALmpHZVZPGX/jlWCi672NjUTHMbdbRbsLxiV4/7EkL13z
PxxL1Co4kk2LO/771b02s8t6p+wv40IJQIQpBB/HDvB5HYH4wqUNQLdeLj/ktEVLAMDg3RqIdrg7
+BvY5+m7ucI06CVXrwQpD7ho52zJS4v8C/LwNhpDGb8J+JNe09EKwku4E0tPM3zozbMkbuQBvQbn
U6CDpl9GYHD1+YlIhTzAjz7ZfeRD4+M40jZAowoUWCBfI91QUFoAR2Xv671rY8r7Rnj8QsU6y9o5
eHbQV6QpTz1qZbtLkCGhAA0FINisv9ZIDoFWbq13HkLaa+rM4BBednWXl5KyOZVw0F8Iae9huty1
rLO/JqmrkXeHiYcYKfMKQwjw8acoTtAmT5mYwPLSArylFZCwOpB3gujaUTzNELa2jXq3UcQJaHly
0llQO/dLuqPbGyp5k4vRmrWQlWTWzlKzt9GZ55vG+xhEooKQAcyK4cLfITKXUmuCMtzbI0IGwgbM
XLZBidoHgwb6gKohVGChcPWS1rIHdCzZOst50kZkb/1FPWIz3H/RAvLRhAhyAm43F00ZpQsQLmz2
p7O48D5zmLx7a0L4MeLTtLjuQwMap08FoSAb5uMW7F2UOi0IsXonb4q5CdcKfgK+g9t8adAeAmLM
TWmgUjE0Ey3QS3/zYzKNT6GJATAO3VR0r64220x3lDfrjHewfNiT3BEiCJuYwnzn4E2xPkGvnPSu
7enJ6yVwyq5pmLlONCDZKG0ATEteY/QE2hCUMfaMfw+NKNGrYwx2ntaiPuNdgtIHDgZGmq/S0DQU
9cjaMOnU4KU6xUvCHNgC2prfX6DDJJSjUTGzy7dVj+ZdfnjVm6HAAEqRIKhhd7awkRv9I1grBFFt
zYChlZ9o95RWiYZLSvkTGq0s+Ib4HKbMbT9p91YjyrnBZuKbANfdFAgUaMj5ppNBphaRvHnZxGCF
aHqGQxz9HnZCUGmt3CmJkXgCgxfSc9RbXViW4RjfDMvx/v08Sgn6+BmyaC1+Cs/uAE1D6phTQAGU
LE8DqMnHJ5B/7qW7h5p00at5Jra8iARaNyVFnn6RtNYoQTTmeecaXMhK08cabj81KIQMtzYE8AOa
h+ozfQjUwK5h+cYZ40w3s3aROKLelV/t5msRaxz+lumfPpb9LFTiKwofp27e2sFJdgiSwQam7HWn
8DRvxXRV2MMAiFJjy2nGb37Vhwuqaskg+QZcxp+NPicdriwy7l763eyg0+mDaCN/RQ7DuXQuCFiM
Fx8LisJkBIRYWDqu0cs1mIUW/wKUrWRo8x5PBen6gBzu7kgWffv6ZkHRjZo1tR+j/ZGLHFlC0WHG
Gpy7yjjtC2G3McxC6NyDBvSgYIxIr0JEyUbx+uxjFBXHVEo0+kGWrVqflAV5XlEjgfMOoUbgxo5F
akn063SSnvJGQNsmY9+iEBLrJGn3qCjtg8QBNEilFBzGMlBJNHkQRk1NlI7RW46SyQnUdWTAvyVe
F0i3AD2SSVq8wHMeQzkZkeuI1y+538wQEk91Slp5vxkm81lbaW/JQJsftR+joxyCJt/7Xk61zDl2
KclduTJQBM+PQ8pCTbLdJLFzJ31fQbfkUjmE3ARO6rERrgaky1LMdesIlISk1ZHX9/p6dM4vJGaJ
D17LuAQzGJqvAHn2U62ToxAV4M2vQmg1l0N0+3bphwUCOThwtqi1+LDtkXIzO4d28bYQfcnHgQb7
qVt+8BkQxcaJ07SCGmnQLX0ySKoOD+dgGW4H5EgNaMo6JrSnDd9S4z2odsNZUAtbj065v691D4tg
T4cc+Eu9ldQ7CHAdtggBRruZf0Rd9RpkpDJ7a2BWJKYKsFgIGHdoSdWT1m4/MnWQQU3khCA8QRiJ
mOLqNoaX4Mpj9ZO8HYp5lk1oLEmp0b0fUh8aZdg8z99IOw7XUKDkruhH2iG7RkvQ7NsIaGVLu0Ur
QcJ3nH6W4DVpQBxdPjM6eIqbwA69m0IWcIEoAumQLTJ9LQOdJMW+gnfZeylKbtdABTpDg1PTLgEB
wfmVj2u8ONvwvB2W3zqqL7QmhCcywi22oc+ie0Kjoe4sW9qlUzt7pESY2rkQnQeFxH1tPoqIDUtT
daINrYlQ2m83Yba3mol+MsvxlCQpXVxcsjZtdk4+LXAr1fGmBWG1G2/aOLS+hie9HSVIU5E8pmyI
Q+k227OjTYZ+Xgri4BoIlDSYwu9NkqtGTfzaurbAFczZedqF37feOqQU5fQVuq8adv8UnG0ASHvk
cIrRNfM0GHSJDOnEUP0BFLh+/Ysv8ixJwk/VRGzzV5RwN+9KAL4ys3W+PuG163SGLoHo93avRzgL
tpNLq+yf/axb988944Oeh2GDtwNweTYFHPC98EHP+HRX+Iv5t4hgTu43RSrMatYG+k8Iz6Ggh3hG
sha4FDXQztWeqy3q8fCsRyTgmT9JpZNbRyksAQs8QFth7+/m+eTSx2oi5AbpmCoKj/3ZF5oN3Y0z
F0VAmtDaWPHX66v+qrbwz+i6oMexb+CYjJYcGIrY2XtKHP19jeE1p+mo6eljErbw1aqjRny6eDSW
XXv8z8aUYPwnXTolzbW11onkncTpfdSofn+wKvF0trnuDmeVBRbtsXBae9/zXSeLYfq10Z4jA753
SXCvJMOasvNciWnPW8Oc1ffNcpx1tQEY5FCHtL+0OwdafviQWZCFpw+6Aej4zqBATlrfeguYZ/jm
KaEzn0U0taME2bE83mBvrvibjubznnolp/VDJ4hkoSGSXBIoC/AaEtvQRlDtLsIV3CXIKECBWHc3
oUku8+if/Z2EL0F/GN7eHdxKJA397qrM9Vk5VhxQMETSUP5yNXGYnKZrebwDlFzpyhmubdwgEc5d
HVDl7uHz5ND24wzoL+w3vOe7fctLPLtOlaA735TH9W7NsoO9xNMUHYuiL3QZ7dHXMFr4Cz4dgp7W
SyOY1MGYUbm9Uo89dYR+lCIakJ5/kfow6Ltbp0r8k56McrXeYNjq9mdkkgB4gxEikJ+4hxxJdwe9
Gv8bTbYk15l6nbonugPE+N/zhduHh3xIoeX5tDSRna4udN0wVVVXYHxSb7HmXYJoWz/sd+uUBJHo
Vav1BNYt8RrvxzYSyaJ+53CTAYhihJaeNG35KNVxP3hll5tF/WIcZzlGcwQOSMiKh6YH+o56397r
FqFo7ZDM9+GQdeYKg19TIYr+/T7tikyZXc2NOO5rn0gI5gVU5gg79m2QoqCXZlzYrddtfUENQEYp
5cnfhM8/4mEAX7/7iIpROZaz2vqs8hH0KiBXs/Qx4HEWN6It836/8YbDkkNrmcSaqY+4bSBy42Vu
QtCi65UFX82KNNnmq3JMsd4R2iF7F1wrvQ+0GjDrDh24FGpnw0P4XyVN7oeu3J/tfnPO1TVDv2rO
ygcr2AYtBi/Cibe/6dZj4EI+lUHv8k/fZX38fM2NR/f3bnyjUqZZ6GvyoEZajgWMCj2hHSkyFRAx
igVXe9LoIsttI+r3NkWFEM0i03lD85KlMUalQ9QA3cQ53lG4frEicGngn5Oe5eqyRP4ja1w3DZRl
mwZHVK+4EclyfzJNfVZg96Da87b+LIKW0/UO0RFIuOk+XxT9gdfSUBrw5NRVOP5Mo3IbkoNaqIsz
m2KuEa+iPWx0IJ48kQ9HM6yXt7WgCUxSRJp4zLYBby4COQRR+N820mB06x7oktpxaUaHEL6m55/3
KHv96/Mq9+TUSLRku16U4wvoy0/hAA7LFsGIDUBMNtaDh/7XWJV38Lpt6hdT43zgHdpCdGofzpNY
o4W0i04eoskyl/FBFu/XgJW7eFmX5i5TGXAPRw0EfHOaxlG6whiAWS+dl8TPD2QXJUsqfrVi73+N
WrmG2rqpHHIrKce0LpEqKQJFtAlStLHfc+p3CtCRj9TfvVmS+3fLDz4ZuF65f/ph2WzsDPaSsA01
TarOgrknrvk7D5BtMyrpIHK/OVz0bbxAIDLkXlK8AyP3eULfVLIMD6zB/TLUxT+/e/bU9KzWmxkH
nzyQ89nkus865Lrp+5c8OA8s7q+BKrnaQm0sNrsd0xaMCszTfdMAI8jcVPXBM/5rGGFX7uazXCeN
zXLHMw69u9O7hmdaEinKO0uZGyQbSFyju4HKa5FuV1Ym4hzITMgsAQ69EXnIMs7/YUqW3kS+zERg
rWKb1tuNVs/LWjE+Q3kjEnCIzFAVTP4f1dOHd+LPSBUzY60ouNR2jFT6y7HYpWNI40rHGOGiE/jD
Zgsxg+wpFhv/9334M2jF3mSN9UKZrRh0z/RoSGchtx4DLryDvFz24FnhePwZrGJr0tmivi/FYBx2
8uikZIGBvHVTX1DvSa6WbKyKhTHz4nJZWDxhFgCTDWfwDEMF++fBakHWXHaTHx/If00N4rffB9LY
5pmu5Ewtp/oeZUEHFJUZyWgx1eez+kv6Y1Gu9EW9gd08olb0CekB7aEzWH4pXAWL+L+JNu42TFUq
ZmOxbNZqK7GIr7SMhlBDfV/xQjS4c57v1iPzpOJpmFpdUSndVi6ZdajtC+QBxerx6r0Y7vvIjKSz
eXTW70epXLDVerbN0rpZEGScJ80AtxsFL4ggYpgnCCWfT+mh4bgfrXKz1LTIr8g1isMewwfi9QVB
CKZQcoONR0fifpzKpVKtkzpbbZkVRA+0SodZDEYO12mRQZtggp5JWyapJ/F6QUF30xbZDMdBsnCX
H2TXSfTA/yHags/tvqCqoPCEY2lC0pFD5CwDJEiXpXIvt+Ys2VwKtlpY7iiLTS9o1dx6JFl9yapU
w9fasTgdlBPDQI8BA93GHoOxBT+PaVNC6V5LTpZVecdr1/25fhJ7QKYEMrGWf2zrQ1pC6Dmjj0Ky
47IlrCKPiuSwzq2d2HG4S+BqoJRTkie7gMSUrOLDedVVggAup9G8paXuntlrZq0Wi6ZajJUA/V7b
RH6OdnsCpIVIvUgK2upDK3A3WsUKqMf1YaWbSgGE7fRTUmtCAc6mjzjWu1rv4NIuAw5vFa7JAKrv
z2faEHe/+g6qpkbIo2FoFLNi6bJjAd3l6VKMIYRGuo+LJIT0kGk8dpbj2kgEizwehGxo0XrwHuA7
onsZ0G8Qlu2MnjUF+mEyl77lNTpmfPE/LvYOoBWVBZ+KJ9RJJv8FBd6GmIweDspbY+FYnl9HmzYd
k2SR625KMuv5vB7F+A3VtNCJErIHTaNihWqrUlcbsyNr+rNEaG3T3fpAHV9EYwjo7ADJk8Mo9WXg
uIc7eTdqxSZZ13TVuNQZ9fXcIa6OyIXDNiA7nX/fcRV0j2HpikY0apqVN7d+zTSzNK/6GI6uRpx1
V++Xbys+REDyYdEZNHxp2ubv+yBGbOqNBpgYlMIqIy51vb7QdoU+fp3kmC/aH8fBcI5wuf+2QuCH
9OjKcWVRwoPk2O9RK9ZF2ee1vb5nVN2eTAiPVdvPnH6ASgkqPWH4NXh+ZjTZLCt3obTU02VxZDyX
mongHd7ZPvE/I3Y8kq5QCoeSx1I6pNjqO0PDE1Y3T5czQ7o5OM9xFGWOE7x5dmsU4htKoqEHed3f
K1oJH9RDll8u2UXndUC/wrUY8tLtAfO17Ujo5wSdd8V3PuC9Z1cHi1i2wn/fj9/jVyxdutrujetZ
rDBQ7F690wO02Qz86aft2wEF/nfRet29xq0f6UqLn/5t6H4PXXGCylmjuWnUxdA8ilOEwulmp0k4
oCU48N7x7hZ2CHL+S7LkD4z773Erhqhs6kdDnTFu2weZDGQcxvsg8BKnhUEHFfv8DNdlZ7higbT1
0VolpRhOJ78IReq07PR0N6LUCcF7PDm6E3adfkc7ioasuYeKj/f+hvyWR4uHEBTaklWnFELqeetI
vk57aLlIfjY1xTI0U6lsgrXMV6Zi7XVeujj2p1GU2N/DIOi8ecCxf8K2zB7rwkT8tet3A1ZWP1WX
e5QPdzqUYm2w1F6v0Yr9hhNFEWHYt4FU1+DoeR3nBSS4J57ZgezIiyv17AsqG7JXtKO13Igb7kO3
r4f5AJAR8x72ueSQbnDR2wZcSrKQ6QFMjoN3N3VxF+9MSz1bNM2jxloDjt7ZvWgB9jh6e2elwUIP
woFkb+uSvf3rjcg3xnHTZLzX9rTOIWsCR4KIAety/IwCQfi/trUNAmhwErgtB6QcBAseqX7s6iDc
um48G8Ru6OzAig/C9uvzi/EgAfZrOW4FprvlwHE8L9Ijn3dyXuM2zAZAreKIu9hRW+AkUHYADiJa
VH4GA1cyuOwY3jKtd4MftQ348IJj+FrU7df2gWaxUDBDn5k195CMAI0kTtGf09qNOpfXFdpnAylg
Xnb/bmH23XeUu/MlXZVij+CfNlrijYspw4yjwGABTh2rRf9AW3IyHhTnfy995dVJiwL1qdNJMO65
k6Ygy2+ifUgnTuT3Z7QTd4x5s4dG3Q2SLbOI0o2vvDnnmTFbFVcuIMqs4etNUcDviS6gqH94pxOX
9XbeOy3PGYXIdkpO3cNX588lrGKydzPlcDxu2Pi6fetNwQT5aG6s/auwvwEmIKVtrOWG/+O4Vbtn
Gk2rnjFuezKZnN2p3xMmTxi8d29m8/bQjvF8yNsFemLo1Iqh05Rloen7AxcM3InqnyPLTwZwnYHj
ai/i54NJL1TFuKlLNUtq9dtgwiFtgMZwptMyyklDjTGuEeoQdocOXdUx/NYqtF5HxImuVFft4XP7
Z39vLuzdhVplSbHSdhxtt61CU2y7wDQnF6ecc7/iTxJvdgTjQP9NS7w3MB/v3ZeW7Bs0yQtzewju
vkFbNC6X3eXIXrch1JgiVdLYOT0/wnXtBN13qBuAk2k274zsYstmX3GYtZ12UFYFswd1Y8+msOoT
G4x9POaDn0YIF3a7aDc+3/rHLvPdkldc5jOZQP2gcrRZbbfng7nJnSjoB29dx/n5ab/KMqoPFDV+
ma/b+t+t73KdUrIVA7ZJ7k+PKYMOo+/hwYevtdfdRR/dc+AIzQTQGK+yvJEusSBaxXzV9IammOVW
J3nH+jLbLOYd94EK9GB9RJRHxCf2u9N6gVzcC2nyFqoeX5JFl/hRNxN/twa7ZWEd1SY7De1+DdvJ
HQuGmePZHKwWGfq2+3zAm7V4Yk1uHZ53Axbbs5U1dC74hDM1NZExsaPUCRxv946jLmv7uP3cs+Eq
xuu6atQOpc7DeO2Jvrx2jC7EFKB3FAVzaDKQ3AGXgLLMzzKQOU4PqsC/z1fFltVPynJTGOL+LjuY
jcbFq9vW6AIBejxV2eXhGOLEb65UpwEGFYuGhKfemlEYJfJeSzXuZA9mtWlpV1uedEPhvKPuqNqQ
RCJ90Iv8iA6yH5DMUF/2vbd3XhFCxMHJrhMyyHb/YZz4547fzP/d7u+T4rJaHdgOeG99FAicmCbd
gF7OYdP2XtAokXoJEiN663q8GxHEIW1awoi6hfMqCHqFdvY0pp/xDTz4yReype8cdpk1k1zvGz7s
btxCayzVwmCxYRkOIcOJJgyLLps/rL3O1jb6w6gXhyN3GYSyCEGVjS3W5G7sTX49p8qZO4bIDJjj
7rkPyD02u9CAJH0UtkHnw9CXy14N2VJXLFqRzs6L2ozNRTaMy91sTT/H2954WHPwQTXkiV6IiVyJ
eyI91ZXQc5GYq/SwFbcsrs9LN4Z0dEGpllpc2Y6G8w6pZIiNcLxbNDr+oMwkcwWFy/XExOgVl0zZ
lxvSlExbPJYI0Vy9uHfuRz3CcCVCeBe5I1wzelNQx8bEuZI7JfP9q+Aj63qyVqp4rHP7dQJFFrJa
IiyMiIDogJl0CQxDGaxDFoRWRVuNPE+sy4lJ83i5kGx1NAebStjV8bLxexf1atk+S3wSo5KqXCA5
eFLWTLONHA+W4yhSecLfJ8dlOX1hyWFbp1E6dJ4/WbeX+MkG3yBQ99dpUdvpp4Lr1D76beKMOB1q
Tq8U082cjpA2p1O/2/1wpLktyY0yKn5YoS6TwzEhxCGpV+9hQWLo7CJ7Hfb3HptLu3vYslzZwyW7
UrcK3d2Ed/VVttcUNrddggYFXD/pxZepr7fxjsjpsNCbyDg5XQxJywtdUo6SFRev8rMVrxgwfabs
tdOeO30JOF5X4SrQaHWLdcix2R1rsH1tItzNOykL6R8np/88UVXslnWaHZNdIfI6glWiR9c5B8y2
eRdbo5FM/faBTtgvH8GoWK/D2awv90ux1EJcqj1ZLtAGgemdTjwf76j3uR2Nm+/DzdmDdE1wJ87z
jf1Gbq973HgvV6/VyvxWy3vvkugMnfDHHbwi0nOy3VUA+Q0/iDzTJIQOhadVskniwlU2Sa+Dbqtr
lGLMZtWBXc9qu/zUXOmU7tsiBfY9nHXe5uIahGBJZC3Xj5INv4arrFSaJImSWwyH5OTFIctM5suP
gjJBHxf5u2zc5ea3zXHTkTVfPIpMfg1dsfDL7X61ahobHUwJycaY9PIw+IZLh+oBHqvcKRdTebay
FadVP64vyzzJ/zn+GBzCfHQ9RS5/DylrP+8gCuThsoSNruwNfxAP/JpqxWc97RvbWdNglUUhIY4T
dDnP5NLegncx1YHs7ZTMtOqSnta6slKAZZPO8ONLd8wkERHden3vHbIT+k0WwPbFcZLVEWV7WvVE
D5tZeqk1mOjeP84nsU+Fpg9LrHsl6Oo6o8FAmjKSLG3VE6019/lmVmfECYFmNEyDb6AChh04BHYr
EIknqZLlo1f6fjerTmhTL/X8cGHIBaRRDqkqksU5jLVniFnnbx4+Nx6ZrDIiHbVivXerJFkedEaF
UheXKEe/lU2F0N3pEFPyn//x0N5C7bv36tg4n/RaLk5R7JOBR8eMPOyVY+tR+CDte4DRZjWRmL8H
bt+vta3Yo+x0NJeZxaAkH8/+KwUZEp+9ce6gYWo5DZfw8t0A607JS3pvHhWffg1esUjn3b8sUnty
8aZRD5RbH5vgiZMrd/YeuCG/RqvYo/xSq623+VokO4U0iWn7E7Ks9vf8bU8LFLSRbKvUNDwIYn4N
WrFEy0tamx3/2VR3unD8MQxOweVrFhKkcnAh1nJ/2l+LpSfZV8k1rfqZRQ6cq9yyrxh7kZiBVaqP
kjYSwG8dJ4T4DmoTyZAP19fQGpohEBt1q7KbyrV22i23S65px439Tx62nj1MDOhuPKfljGbDAb2Q
Ui9PNmplV/fGPuGRWYhryizX/jgPhsP5us1jSjYTo9SmlVJm8B948ToNMf+eamVXa8XWULNDJq5q
vGVPA+HN8pytbZDZ4onJ7MaLZHkfPjL/HpMeAJ7bO/NwXi3Vpa4yJr5kAT46DXtbP6IFwCbrwWwF
e86ejtiFLYR7JYM/n3BDEcftbvBjekpK9cjg0EPaolAZDdFG4U117I2PQ/nzOpCM+PAA301XfNHd
iJddsbssLfZ1Kw6w0GcF7rBz/ADCMYg9ofsLR9Lb+tAa3g1aSd7q22Z+0sS+TqjCzwIiUCIz4ToL
vQ/BTgYFEYyQ4AW37LKsRvEozXd3rBpK5cmp1cuGfjlxg8Qqm/YEaUt8Z/HIQrT+phKV5mPVEWme
8OtVdsBuvsJf/trd5CuJj+3pdF4kx/SfDIDIae0oAkF7gKNIOcgebkMRFy/tbrinEmlGA/qXJZv+
/DKDcf296ZmxVY2ryqbjSAlAzTiCEWk45IB3PupON0TGh8tcdyXDyk53xXLVLut80ciYOddZvU3b
8r7xoLAg4YLQUGq0HgYdd0tdMVq7zDiWmy3zJO9AJYZGXsoSw3lgw6WJLyO5Szdj/2xnK+ZqdVYv
mpVyrsis0KVK2gESIEyIkAO0ozEsEXYf+e2g8Dv4GuEXJNF2CPnBBzLtbenkJZtcrcSf19fNSj/8
s9rkTaEIwckZ2iTr8eNunIsSz+qWu3oy/2pxvThvqO82mD9Ig2M/tccw/MPDalsovlCc2Ybkt4hF
6y8jigX46vRtDuhqDNvX/hcIXcl2PPYs/+x+tdyupv+y5Dh6Pbq5SfIBVyN9L1qVhScrzURI3o5q
YX19qqWN/ZoFEFJt4sgVXkwwproC2KTH1F0Rpgdg4DiJL7VqEkuuVqxafX1tFs3bYW+fPPJOgH59
sD1vN8Y3esMku/0ok3hvRW955buXo5ksa6a+wYi7UzMktv5GGpDF3VNBp4VHtK9JRnyEW/s1YsVs
mZSetEThOr8K11LUVklw+dG2DWEQia6V3YfuyYOkInRwo7/+u6QCGFneZaOh0e3w22wemxt9ZVkN
jShw4k7SIdXtiISigLXAnQse0WzhwYcAWSQz/w+W5c/IFctSL/JaetQtDZ8adde4N4ZTzJ59Eb0E
polZSQnSAspizsgZHD5D4DPQQnofiu3cCpLW+GvzX3m+fxaj6vk2zetxttBqGsa88HxcbpFDhqTE
0zneLp6Z5PF4bM7+vQTVvGqyoPnbVBKoD1o8H59kNuE/bIxJmndYegfwxA+0N7Ysd/0fDt2fcSsO
UrYqSp00H/PUgnbcDCbseq8IyACow35H8Op335FIElDUGi+Y1N0Xh+pvo/pn/IqvdMwSpX6+ss6C
2VQkGT8jxk5j7humfAubG4Wwn4HcmD1+PP8MXLEnDWBSq3WDgd2YQgm4aVFedzoOyC08b8kJf5RI
5W7/Ga3iFVnNPE3WBdvbnvSykMyOSJezrw3qXuJGyR6Hx77In/EqtuRaLovGUcwOTd4YSGY0hgi4
37dJcyB3K3Cv7Uvw/AjfcjbPtrLi/+SrZHcuFexHGzbQ3hk1G70Nc2cYEDJip2FLon4Pf0bR/lnC
Jy0aB//nda7YsFWiF02NJoBxezomboxITPadDwGjlppLYZSeTbditNZqbbNaZNyc15jmMwSSu3pK
k4CNLCII30tHJO1adTCXlK/D0c3bfr7gskNVbXc96pqxSHMxWd/9/MS73jh923YIWH9+iFifj/ag
FUm9P8LVdtbc3Gx3M1gjBbYQruMWEdxUP9s7KFgRnQFpipIRwA1H+yLVtAhRqHZaF3hJICGGPj0c
HR38IkrpM1nR8VGJ99eXVWyYdb3sDSUVNgzYhuAcwHQi4euK8aSGWhikJ9t+Q4je+QVJeVJN88oy
iAonuEZBbdCMqLqRnxg5PyvnhwQtfzxffe2x7/XvC12vmCurWBw3RooBIW7HXjFPwhreCIKaY4un
sdWChHwkLIkaSYZ+dNAbumrRwg+M2KhmFBvH2WqnpAqWcqJPzLmFuqn/CbPaP68zOb4ksIPuh+bW
DHuEbpyI478k3/DI+7v/hoo9qxvrU4OoVnyDyAkNqecGYJoxZP8fS/bobbgfrWLJyvryXM8uqkbW
wJ3GnzWUREt7jCfEsJ3mnEcCSv1RTphRc8OBK7lpDz37++ErRqy2LGY0K90WfEr0unLtaC5wOXhf
C4+ilmRtH70V98NVDNmuqeyy+obZLqKCeB1s27BEhg13x6a2BpZPCsp4VEXW74aseldlqadrQ2VI
YNvTzwXYXKRBbAb0Plok+UbhyvlvcHy/xhRH7O7iWvurcjH2jOneoOL2eLhwh2S8WNhwlPjSJ/iR
obifY8UqmYukMVP0kvEAYscQ5fp2RJEDdaRbJpO8E5JKz7fyEY7u1xwr3tQ53eeGceLktGN9Hi+i
NqhYkX7qfvrAvEhAAS4KIGp7T76gDEe/ifQX6gQDaQrmkbm6n3zFXCWNor5batxXnNm6n3dnQQ8Z
AYGnM9y+5x0/Wjs/RGNiIDfQkuNcrVnrVyvR6itxttok5yEI/Yz8IHrD2QL3QgDhPl/zh4Hi/VQr
pum62a8X2papnpzYBcuWiuokic05GWsUnyi6cJglY8qWt2KglGbWyHZiji4uexKWLneIIgSaioGH
WRQU53sHsasvGQ5XesIqtmnf0JJ8VzLbV9FYFb8qRA2xT+8NhH/DRvRNCTpzRA4mHFnvsK5nvZ8f
qYGUbXHFYimNmqksrmL6FNtp5xQAJzuYew4HmrzXgPSEZMHFea2++nebXHW1lCK9zE6mMMntuIdN
JlwYDkntkUAGeDFyKVjKxrRkY1YMlpYlejOpXTV6zHsrBOsasKnslFBzoCy0z30cAGQP3RkrP+wr
EaeNlorEGS1soQMzanXfbXKu9fAQq6GINzgWaz73o3NwQUiIMGeQuJu3n0GLd7TzHdTgYiNF3Adn
2/VaaxpaNXgO0NSbqt9wgtW+VrH07kge2luj151NXq/z/e68YlmtcDKF6070LAV9r7N/pXgnzxlK
vIiq77ZMAVyaECFgGnxi+jFpO/xWXh3RasnTKrstj1DV9/a46rXVriYcCyYH9eSg70N0G6/d3jhp
DdFgX+E0IUbqfNxaleRZlYdV/fszW4k5d5vNajc7iFvyf6Sd147jStKtn0gAKUve0sp7lbsRyooS
JcpR9unPF9z4p9i52cqDGRQaaAN0Ml1kmBVreYMefAjOwneyMyubPyEC+9KZJc29rCmm8Hqb38rr
KFvfLVwPA9xjxGwFetefgVvnkvyPxremGMLG8V69X24yIo6hTZ2DA0Tvoe+8vos3rj2wuhOkmL/a
wlpfGyvWVGJc0JWDqfMZhm0fNOfkRzc52aBHRkcxc8fd8WBEKyZ3C196DXnKAjALrfDQlMsMlz2m
h0xrU2PrNHOsy6XNXcp5g0R3+Z6tae9jes8QPrbrh1iFDJ0x0lZONGagrli629mI07gqIzYIqoI3
gYQA+JcmHnHwNfPTOGZ1OcW5+d2tenVVkUvJFh6dyP1YdBCdGQ6f6Y+atBdeGkb+RDNoYZ4tdxnr
ime2oHByWJQx5l7PywrMpuGMx0RO3X5/4l6eocl1mrMJs/W+dC9Jxuj24CDV5aXJzTgyke7YNXi0
JWZ9eUFqZzquD1FpWU349fwZ+pU2PYqzQ+9HOiuaT0ZfCxHRuCwZ93/uGzbbmr1YRrIAtA4FBLBi
7ukc4uEiy1d23jMEDokp3XHWHS7FKO3TXRTXJJraeS8dMLItuvqBE3QJmSk5P2kOl240xSBVl5uV
DSlkmTi9d57QgBxNpoTHPhQJzTJiVQlGSTOk3I5Hu6vYpPqyUrqXYDTIHF5gseLntz4B1ZNvA2Ck
O026d6WumKW9db2sr2emyKMmCHMpsLa+xebunBkOGD1Yj2dY1CeTf0ZVLohK2ljG88zdHZxJNhGJ
f3cB/XlMbxHorK5mORvy77mDuq6tGodjFj9ELTYRcMS1Od664+8hSpK+37w8a7OWmndT5SepJLe0
VpIIvOO9WWFvcJ+2pll+uBTOUood7sTTHBqdSWgo9uhqmeV7XJEhBaffCzip9CaMr2RsW6FzxT+h
cTmLVf32zG1+oX/ZPTlVKP01rnUhfCtnGVUamnKjZqQwL8vkt3wKhZbv6jT0GZS8qTZLrUuuNBSv
6HTerayaeEVPXjDY+P88b8PwtUtzPtmcNcKBj09vAfux+cfpVQzQ6tQ4HhODET1pe5lu/EYTBKsZ
vNnBlOd1GsL3wWUthf0r0BtMxBtoAa0rqrG/DcUwHeZL4143WGbu7Nul/yG0BGN4vcWVOLbwz7hK
a1eXuNPurmKcLrXoWl6n8rT3PBoFptN/GtxSt/2jzfBo/KWGYpiu51r1WlqScXlCAdEdtOrIclP1
qHtDp284kx+79dP8qo41V0lnDy3FX7LqJ6NeETdNImFRV8TVJqxgYcXR5j0d4fg+PlO6pIOlGKm6
ZWxquzNnCryaN0hboC0FE81+AkJ8hy9KavBah1Q268FLYyme03lvb8jrMGoakLereKLwFoI8H3OE
G5wkujCEeKHcofxgt7QZNd3wis1anZN9rZ5kCy39Y5G4DytyO7V++AyzB5H4ym+WWqOvFaTmmgXX
nC1LcaE2myVtTVtJaHniiJ9Cbu58yBX6dLrtMnCuOJgkPRgndPaxsMpTB/1pUz+sGzimf75H0cnY
bKJ1ysVFXwD5P0IcZ+89S1VY2ES0qbviVf4dT9nkQzq3SsmR8Z4s4lWpHSLvMgODGYZX9tj029uW
i/bIaO43tZ3AfznYllUxqxU0oDJ7knt9y7varX66nVjnl2BAgD4+GA6FWeaKBN8gQeLkS58yLHba
/jNotgW5Qeu7I8WPxaU87cH/FWAauUdnsljv9G+M0HfWnCWxQ/++Rr/DKTt6jutoW9xZYc8DPkN7
HiQ97StVqzgcJ88pg0NZQyeugdiWs/+wYct2t1o/roA9TN6l389QNjo91MzDaXvmYJFEG8Oy+lwl
ZdRfQgy48BrDaPZ42n95B3/HU65vGq3vy0OFafMUYCk/zCbv7xSrZXljkiHir7ozRH4nkS/o09HX
4/H/Yqd/x1eucKkcHUrXK0fr4lICwOFpjb9BMmOnm2AMtFKof3n6fscTk5I7VaZBL2Z1yfo+ZY7N
PATbwDzvUMCToCW/pZlf8cX9HU/xM87V6yUyTMYjwhzsJhldZOxQ9w93PgfK7zdvqQPfEYLPdHhr
czHa+SoehlWfx7tdKoaDgged+1gO8Hh1wrv+jHdQ9+wWW+Tf6cpy5JbXSmqlWnLJLAWQ7ak89SCo
W9gKKYZmpbknHYJZO0fFxTDvdetYTbEUNzd7Bzi+WAtpP3wnoQpFwOM9zZoaH5gKtSeocUorKDUw
nsj+4j4epvW184EiYxubMbo+U+ueiR6LO/TNMOtF7B/6bXPtIC8FTiwJvRiCQhcFU9Hz1gYuGsOZ
gYFze0ARL6o2Ej5PxH57kI1RhGildJJz3GTLm5rgrIhGIG+z1L6hxa68bqz3nHGaQHtVtwVuZwz4
kfrh9xaiaNJGYkSuWRgK1sByRwhz/2h2pbAYn7OcmaXLTftUi81G6cTRo0tRPBHhqLhyAMmhE3d3
YVpzkVZB/lU3sFyhR8dBMWFxabOsl7fycqB+17Od4/sb7sDwe925jj5pfKxlqV1U31FB/x/NpwoD
MJYlOIbsbOm9wWEwjQbjUMx2v89li6Ao/rF83QH7S9rsP5c8Ow+5lW4cDvHJqnDAnnrLJl0Z7bX3
ce8G4OgJmaIxWJem8bEJmuJl6xZbd7gVe2Yu5tbVuIuBAYoZ4OtKYmUMBQvZ84WnO9p/CUx/p6rY
M4hL02NjzVQ5UrQUCZOnP3acZw6Te2nquQLFy3h0lhRTZs3jU213ZDzpSpO+iLcEVYoW5/dM6xSe
9OSr+dia6aynWvZfLE51ogeO0C30yEKuSPPOu1AEpzTr6quEhftXLZfrjSpSYbDE/flArI/zxnUl
jiyBZy+4N1swBIe0p5PGpu/iye5qM2OFMXZuRGVJjfNyMU/lesbOk2g+Mk16w8bfn8OlW/M/oRH1
JZ+td2AL9/J3YJUQeb2GtvS2l6cX2DAFf/qBx5T8uu7r+8qZabax+FHKjab4r41dbO5LG0arEHwG
U1EEG4DHPkHpQue25JPIQtLyAiq89H4ZXkxwB/1b9wA11d4feUnvJ5rRhfj4cBXfn9xXqe7s5ZYc
jcz9wN0KqIxuQSaRefXd2dJD/luXQtMOqPiz9fv1lhiyDDXnSBsEO43zMRz69B4CedNmluX7/3Vf
c/NTbP/hYB9v+xPDUUfEuwoCgm401oaQHQLhaG51dZLi25obUPFft8b/PTbQq/VMDz8HfkNZzgmI
Vc3uZVTFj2anOK9Q/caV04LZbf29f6k51uzgeasl/K0kRAOQBfDioC0ryAoazodXd/VEa14ZP+Mz
iVw6sqtBX6g9R0/aALzw0c2tg/IO7O0l2Uk5WLewh20evE2FTBBnw5qim/PKkly8/o5cNIKgNR24
UXvKFCsGy8f2dN0xOsEiMIvWOPlwhMiQl2/UnLubZ50VK862A/83wDNACaQak4oRXcw4rZtSwkDo
402sdEB45gLF/ql5mmsrt+RfG58bTTEmyxvebbyyTECsu9bgbcAGnxFFYnMPWK6FR7/74xELccqi
U/F/81MMRVwm8I32DUZkelunc/QhXn4Dcj9FZNb5dmr+mmYLYVBxSGYlbzTy6Jk65bY+mrZiPM4r
o3JfH1lkKclBp7fneC8pRo5vQxLvjmCHwSRQLeo0tIZLjsyjsRVLYpvW4b4oMzbuK9LYSHsvmoMA
diJwlZ9Df9uCPvGFijarr3WqdNutGJXoljZo3GLx4UWSJ6P3VvYpH4VVD4hj1KR7aKIn+9IttmJc
jN0WAsMaEy51GPScvQ9Urcje4UeG/h6+SNDJ+rbtQsuRO2mK5SivD9UUGCAnTTL/q2FvsGlS78SM
wgd67FJQ33iz0dLrfOkucVk3ZcVsIGIZmyXZY3hPelAhf0xLdECWgQFxtrjI7mIgJWfL/3p8u4oh
L2h9VMu2XTNNQznYe3sOk4RZyQ5Xrx4CEoO5hVv9abQqvayb+uagNzkCf3L6rzqq67nBlZN9u61u
5uVyl1mDkw4wXcGwDocGrXlkeZr3le7dKqIHquRHVM7zeRE1zvMl0+28oBK+d05jOiH9lmRLnecK
w0ogTlQ2mpAv1fJtFZfxchNWTvYuqh6vZqlqTnudaNh7i5uRe3SQnOOnhSn5XjvXdpeDdgcZB91u
7E1sj8y817mNH+97Fur/26j87rty1k+peTEqK75EGgMDL3L3o92E6hYQ9YaL/4dFIwtkdLYBQKCJ
nD3ic13IVpgTyi2HcupX0TmtNmT/YXCErmg6HY/Lr5IRghdVgK4gMRFW1jwoxYnF3KiK239uwFiw
TmqcAeG26xHZDAKuWtV57nYhQ22OdNKlGYb1wWKrza/z2q2BUKhhwuQImiJFYZEe0AEZiDG1kGuT
Gjmm3OwPh0evS/+tO7GHTXq4hE8R3K3786UFRhXbm/9sv9oce0QQcpXeuAcwRWRslgNg5NITm2U8
X9u0Yuy1NU3NdqstsLu7sV4tz2w3vmKPJ5TARzxE5zP1ryTwQ2CObZ4wHcxad+nVRthrjLSmEXPW
DwFvyQHqyH/6Mcbkd53n2ujq1nowg4EW4C07Lhza5jQnvTiZ/nvmTMXSrdNTGV7asjgxL9TvJdm6
QOXyNOMR51UTKL0RmP5ssgxIj0xoSvnSNXz9xVH83XPF9t3gu67YBssg7EgEfDQtpjB7w10BYEEz
4WI/ODdhxdKVT/Fla6VcMnQyPPp/P3BXFk6d1tihjyjvZOn9V2e6YTasGkkZy6yoZaHLYr+rbm2O
l6gpBMEH0IgxXXtUOjM8IyUwDwIU97EhzTCh6t3Oj6o4xFZ0SUv7mLvNRXoblP3FPpiaaAGDGkWc
koa2cImQU3fV75fa/ZXfHn19vVzcXffmdiC5kE6zNsa2P1tTMysNqcQetaWjwtOX/0bFhS6bsWVU
FnwjrEaTmpMseW7PXmlNniUhDP6HDhpmusU0cewerQav7wKx1Xt2RR5W/kMUb6NRr99L+wMf0pEM
9EvSgnwt8QKqHlfHGRvA/onG3zdIqDVP2pb0Il82P7hyB+fHRbm8s+S1eXn5GAjbOUSqz+R4fIqV
GfHb46NRGLnkB1QuXLVUXd7Xa2b79MJk5yGn8toaNDp4siv0ZOVwYoBoje7Hn6sODQBkm3RvTyG9
SP4jlIs4n9v2sWzIktN7wK2/TqfHHnh40i3hJ+w1/UN7du3x2sIwqu8Xlrf00e1Q3IykNrcWV0tG
96A2QUiXAvXqZbD0p7DnpJLuIW6a7XdOmybIJ836606b4l6Uluc0SRemGAQrTDauCEoP1h71Bxb/
uw5NNWEMjHSSQaUg1PFZhWPnZxEkM1qYNV9TWCrPb4Tidtwv63V8nstpoH9Z/L5p65tMmwTqoPBc
HGzv8fwL6x65EdVq1Pq83dcjGbFT5ez1emBnN20eHHw8UPvt9jkEkyzYco3xzxhUH+y6WmeKbtf6
Jr3JVEtN2MV2XSgPq35rGTvT6aASGE+UYHyWH52b4RnqL/+9snSN6QzUz63586X5HN0VUKtQ5nUx
P20r8jlIPLz0NuO9c+vL/R8DzBD9j53D00ueDOurlXspDO3yu6DYPPNaKS3Qo2QXOr1q++Wj/C7t
KKQtnn3O3QYmUOJ2LVtVYTowP6xi7XbJzrKO2bCepIXAvkO0FlbCbvu9zXDaxFBRTtuq1+pGrUG4
WM5Cn1zpZ2ueTinrzCKfA1I0AXgjKcCkDogbSyjZy/oaTNEFz4+pGNhF44ysYIMxFxH1Vi8raI4/
a3C8bOmHXMJgLEwMUY94feUudcCQQoaZ/PCKaS3Ft+smSa/i4+Dl4FOJzEOUcMhPANr4vZN2xgiG
S8tKZuEo6EN18zb5mfv6JrOiNFH+axRTez42KiAl+Rohe/F6N6icJbJcTVZepQ8diNuMBxN3E7Qn
aAJoTE1h4S8/uGJqV7fS1rLvR3b/BY3y6dJnWAvEPHxhbMIK+IRU+E+mC3YDrp3/j/KfbvqKeS1t
7N29VjkQWntvdwB298j52JJXwMsmvJdnNv4yCe+tYDb/mKxiPke3ChkoXrV7uVWoSokrdweScmW+
Op/YAp77F166ALxbgFYjxbreS+f8ShX8JUjICn+voZQE2r4KEmFPofBBFNhaGQ5Uk77fCO801qYu
5nAyqlwolt4c6+iS2Fx4RAajpy/NQyH+36PvVnzYUvlathEBl4eSkmLFI1He8kn+0NwLAcRIbxOL
an35hVIc0uXmaiXnRSpOiWTJt71vwm8AidTb2Bb6WzVPQKErlh9QMcLpardOqgdmWHPKFCgQmDvO
SO1hH4C29ikyOt1FF4s8ozjuNTuLZ80Ka6xjVbHGKR356b5yyU5GD0pIcqgOJLy4foTac4DTj8cr
tP75+SqW8Vi5bO+LO7cB1Qgf5CeFCDoFT61288fWqp9ozHBVsYPLzXxVBwUo8TXh7TyUZj2kbp24
TWzP9b+1+n07fCezovOp5H9+dHBVm7eIFgcLigdsXr23cWpOyvtOzQeUxef3MagCiT95cYuoq6mV
H5EtezS2YvLM5WmzpFMFkydMsR6SVcLqHG7cjOWhawQC0v7afGi2NgPYPxpXMXSLi1kCkHhma88B
FNlwqGJSBnBLLHh4PnZfiXeRhxA0wjdpeipPjTYUIxOhOJsgCuP7VU7eMBxbQ1ivA9jnBCBR7jQR
Tpk3zVEoCjmS8euMrpfwOnh8MDMEyIOvVztzV2YjquxsTKQ0yZFlJxMyjUd4CqV+y/ZBVfbGju1D
QNvlyezDniUpdyobZsPX7WAhRUrukqgUKdVjZBvWndOz9Y0wQiD8ZdetOdURMidUpIW2Inazoi1A
gFcEWv3usOEn0FjzmtLw2sQWf2ke0kKfPf9NimW07cv5UL1klhHm+oFBgki4h8BJQeKOgwxrCGHi
aPR4W3T2Qm21PScHIz7D9glSKeBEUfcYOq8Eh7htkNXqMoGFben5WSrmcBdFt832IncHED7AsGC6
D7EXlJa2ELlCio7cqAvoMg4OdPchgTk60mmnywQXIiPyn6FYyUsVlrr7klnTjiolH3IR0yAK6LS7
rtyrJOWnjU5AnM5p3EPSDuvpz2LwFfXmJKhJUIw6WuB6UcCc/yTFllb2t8WisuKhErUG1MMQp/jY
NIMAjpyaP+SVGgIv5scKJmDnO186yKT2ACom1VpXy/NLIh8g/bK1590AQHlr3MCHLXuUBNajGyyJ
8OZo8zMaD66mGNTqNq0e4Jtl5IPXG1x6YEIqhoNhA/ZLCo+M1GQSXZ1JHCCIqINPFHKcWFTPq2gK
120gSH/6bsbmVjnayV6eErQY4QOlu52mAap/Tnhg8nZIe96o2tfVtwvjw/zAyl24z820Mje3//jt
1ZA0CXRczjeKCZ9nF+nbNp3KRAul4PGVL8yK58dVDn+0LyeNS3lnTstvnZddS3rdP0Bd2Tuf9trv
mt+l6Oi2q50DUEkJWwhTPc37XZiYzH+Dctp3x0pjlcTZ3I+Z8E5v8AE/RBPdiO9DJ3bv/SH0pJI8
XUHACzDox/s6v1ac9cV5vBrFsVyjZgvGHjpFtTZxBTByriNGg0Vi/UmVkB/Y96YH4P7Cr/M9JlXx
DFaoTyBn9iRhSMNONHvSE5UVuoq5L1EO4mp/O5RL50S+hLS5pGdD22UzXBEl1VniYsOfG005fXNs
URrfGC0NBFYoOMaxM8T4d/uTtu6KF+93bjTlzO13xvW4OWzEUyREIic16GHye60qCpQln1iZqxbi
js+q8JXT3vdl+do8nJypf3kguW9Qztzavm/mhzrfgLQZCoEj7D6iS/tQfA/IM+mZ6R+n79LFudRm
LApxU1ZucMW6LrelarW2Zrk9nDfDnR/ge6bCef8SpAPI5GlobpxQ6sFbdx8eEuDqAoN8tRwkXNJZ
+9Jq+5s5CatLi6ChpPEt0W/RLI5ig9f3fRUEL9eggsgZDI/AE+EGHGAIFyO8W7CD/r2z9qbL5ofh
pmdYIyplZ7B7HdhH9xJ7cbvWTOejY+ysJxCO9TYunMrihEpav+xBMRzzcrbtb/fKVarBED8i3Xf/
+vKIM5uzsjPbvsJEZ30uNu4rSpkkKWkKdFza3J/p8n+P4Ddxtp4rBCcesLZazf2ab3Bs4UaZj9fu
EVCXLs1T/DLk9kxxuI0LwIzViT0D1P+GBp8dtCSxMv4ktqF7r30NJ4TmHR3up9g9/R1XrWfFlf26
Vi9lewENAGCBXr2NTnSw+aZgfBe2RBwThKKhLFoOmu3Zezd9Aso4+ZEQT8/Aqbk3WcUvl9zY7pBX
2Rgsg5Qwf4B+BXt4R88CjwEcYzkI+ggL/qnZ1FUus9zhgyubVfRzQ98W0H/WrytzWiXIgwbiY7r/
nl4W0M8Qa8VgdUXHuQGq0J93AC0AVigNJyen8vrfwVYtq14umzUQSJXssOQ+ZbleXap7a8EqQNYl
YcJ0LCsA/gxfGbDw09Pjh6kweZ0fUDFXcZxYq2gTMaDIM4uEF1qXrQF6m4ybOs8U6+gekX67iQ7j
Xuym5yarWKurtU4qm9rcmD6JmBWHkBISWlretPaMbwx/+DzAMeNFNGginfiuHfa5rxw+zRoUHr3c
dyhW6bgzKrdrUjLI3niD3Q4qaTA7zh1tH4JVYdDeePC52LhJpDYfj10csObGVm5/FWlA2KQYm2MP
OqrsfySZVHLkZXxEY3mxEudVNLa2GDiiM8jpmvSWassYhVm63y9RyzlWAhNK7WgZdJaiVM3D2VqE
ki/sQnBIgsPTiiJqll0t45iLdLtOdwwozBHiIQ7o3ckkT8NXzh3JVOy3JAoeL3mxR5ybqBIDH4+X
3e1+4tht/Q7qtghP4pTUu/hfNG4J0FGAQVrccGH4kRtV8buSfXpO90c57C9IbfAWIyjrizdU97rg
UxDJQw5nzgmbu7qgX9yef9m33NCKE1Yt8epuV5yxXo/LRXUSHR729pkVhq0scWlNeopC3a3STVhx
xqjQ3VbxnAlLWhpnjFr8FN5hGOFojMKs+q+vNGaRCoLQWVeWztjJH01ZMWvLlDfVWnO2SjBZC3MH
5PS9c6uEAAdF6jvSrmE9cgDMd9l0sMX9M2lx3191wEIKIEq7/bLGygdVTctsmLUKlOq2msQEqx8t
tscG91z0vAbQfo3GlsjYCNvYDGdUlK6eHp/07D99NKhiYGvx7kAPJqsgYncvnahLNgRZiLsTVzMX
kEjIcbYvz+NxNIE9n1ox7tNPqfUDXGQyWYIJtRaOVu4rIzB59FmKvU0bcWQZEWvBVsBaR7+I0Wuh
ndBZeSUicpJ1DYiI6FQdg5hzZ4e2S0XZJmPiCAp71qfvAMrV9tJbfyf4bpNOqUuyDLKOen8EZROh
jDcCBAOeWduZUFRm/2MfFXsdIUhUX4uV7Dw9EWDwQAvDGPjO135b2uB1SSS7wGXOD6hmNEvH3S4G
Is2AdIEhecjDEASeFz93JsBIO7R6dKj8ksyDGXZ6BRlEG/WeZO2c/pPbCjfuSo2OUDMAeAs0Ad2V
Z1oTW+Rou1Wni4wBR5BIXKgSf1a9UeIuvYn5PVkBvb7OJpN1b+1G/NIKHBQ1nP8xMZl4ztWBn2Ne
Km9ZySdJqVNGI5uftc42mzWNBSwKv/8YSzH5iTW3rJqYA/KBSA0Lun6UKbJKFtC5BbTWJUKZ0W23
Dw79G3BBcRvjhiYNUARb++M7lEfAnK+tNIEYfgoYlUpuFFglmgi5d5MIxntn9U3lksP82AwURRh/
jKrY/0PVsm/lzAzQtrgK6FWJRwHvDoy+bbwbIh9uDw+tzgoXvbQMXDOhm2rYNiDwP7c4bkTGvFa/
y7JnGa/gGILIpGEndEGezjKKHW3atXCREd7ExjImPrRi+8uL62F5LBny8FAFkM5znGg7oySBRoEI
ZvRfeBR0BP2OqNjZe+O0MncpIx7hQX+xwgFEzUIl1HIIrkWxwa9QegSHoTnX1YI39o+BFUtK5/Gx
sqzdDIEInJDg2a6dl6f4ZwNgoCNqdFYYCBbVdHYTIa1yks6zlD4grfaNtdslsMIIhJRCgAKTiafD
xNOsTVFO5o9PVAzmNq6VaCtlbURZ4S047KjcZXwpm15MJkL6hlkfESdOY699GJGG6qBep3kKdYdC
9W7vpcP2Mrf4jJPrSdpr0+NFEQCHFDxghtSNV1CCZtq0hZftOrJ1tnLT4+0tsm1jz9En3yc1+fAU
QJhC7cv90uuT6EZTbvjCrsSXms1ooFQq3tGFDgDAY+i/99eAfpta4F1R2PLH9BTnrmIdr1CUMWBM
tyNnHhL6DxPom5jxjds6vVY9Hp8h+By4tASARov0j/31I4HLffjYvhWhQ/74GOXCNxZRcrwtD6w1
9OzXiU0GSVJcY2fXfKZBezntIqwBNOR5BEaEXvgnW2dhix7p/G6rBqByXFz3IE855NR4zGfaEofC
SQfgDCog8qodHTC40Kjnh1Suvn2LbrdDQyZNNaPqTs0mroFDydXB4OACUUH68EYnbX+DmYkCqu5b
fmT1Rp8t63q/svd0BFq09AxqXbAoO55PexncBZsstS05gtaW0OobOdd6N+zGXYnnv2Myofa6d3V2
KRw330KQ0CcOaKe92Eurzs9xi6IPKObDynn6+mn7SZ/Qt+wJIRlAlQXyL3QML7xT52eyEo4poJ30
i39dE7eKr3pySsHXsTN39aCSgigqd8owFX8+ZmZcXqZHkBYSrhLBYUSmrXAZzrvUuEUHycV1gBlP
Y+KLMuh/DKu4SYdSdF3tanK0Xt5s50OIB8Ku6SI8xDJpYrYiHMsfg6kPdv20X0QlBmOOQnNg4yst
abSFJPMTkc9v9i6kVsBm3SgV/6x73tfju1xUM/3jCxS7WYpXy22twSpf0JS7fkr7EKz1h9ZbaemU
zs6HNP2SJz47VEzCI6lfMoN7NDKNoD5IHJii2++TGBjTx4n3ttbSvGZ/eUb+z6xbhmJok905Wm2v
LBAPbO+NVJkEkjhSYEzZED3GVhb873fNMhQ7uzyt94cNxL/CNC5EEFmfIuTmYHve/1vxrT/WX7Gl
97VdWy8o18OPusewz99oZDujMUJuqu6uvZZIoRqvZ2mL7VjTIUo+r32gl6v2FWkIWD8aWFh9J9/j
941e3T/vHoCO+Xwnryk0jSKOSmzzieHgYWmO5q7mDBbGeL8GzjIU01qvLuNtepJF771ZdaR8DhKe
4C/Q3H1+YlDz6pab5Il0WYLi+1epUye2rEbVspTLvj1tbknpvJUkEbLx42VvjCEdgeUDyE32M9x7
cvvcDOBoLzWmpiaG+1+HLTe6cvvvteW5sT/vxF0XVw2U07V5b8KwWnV75+4ANyaYJhFRy3iMdIUP
BqlNp6zwvcCUXG/2+9SRzParj2OPysEaWTx4u1ZujUTbYytRGFiUc1+qWInkvCkBFOZLRVNVOP8J
HkuAaebdLoVcPHyURLWSnhm+8tH6KJf/eLjf74nJ7mQdThWvDmc8WKj9SMYv+SjfDI1JSPWsD9p7
R2ZCGltdL+qJvNUFti29H1boeOQWQrEP+51dPRtcDUG60PgFKpq08XS7dwCZVAHl0X8iKoH0MwOQ
lTbLddg5BJrdkNV+tC6KzTgct3c7qq/l1L7R34uvS5lTnHqpWfCW63Iixb5PbtaKOaiUS1FsI0NE
Ms1w6S+l3W16/RiPeZv6ImuAKWbptWSIdd0FUQyDtd/vtvaJicYEWKBIEpLW8/aA3NUY3wv9AE7j
FukHAWxXeLngtctoKfGEXq2K8z0nGUNXCMBxy3mVtuvEvTXXe5Kg7zCqVwcOgE0oWiInxcXB3YnC
p8dblRGLP9oqxXdLt/a8sVllW1UNz5888vNRpwdq9Y0C8YsoDQbTDJ7RcJ/XT3WnCrzcCck4vdFj
1IPBn5aiz+ez+7xzorpQPJ9afbhUVt0OoDGdO1JsiH/3WeWe2N2TKF0Z8rWQLr1IIE9MPYZUBVU1
EhfInGub2Yo61qs505Ll43JpqdSsGbfoLGfL87hR83bd3TSnYfIBZmWIgaMMA8q1OfdHpZWeZUpM
yIP9sRUTfCnfa+fUTpgxOHOaWhKUosfj4affrWUwS4HJjLb/VfiSW2fFnJ4S9D9LFoat3Huh9PPB
Ilf6IiKCPPKEmWpOYSbk8WiWiiGt1dJdbb9kPFLSnCuRyiEFaHqDWnOaCq6fsEDeuUiKb23COLjx
Y2d8dp4hGCODY32AVMQF5Y6gmM0z8/iWFBUmq+UqJMxgteg2qSn2pVqpzyv3a2RkncRH54Mm2h1J
crPZGts+5InOTChPqQkmsxHFotHTf2fhcl+gWJroEm3MHQSOWboCjHWwChZvUisa0lNHpEGeHuNx
IeetdbYycdF/7U5ubMVG7Nab+xUDKy4gNg7cCCSz16Y0FrYQnEDVpz6FFwQby5VvfJExbpedcheJ
n7UWaF780P9+i6o+Ec0Pi8ScrwwIQmhrqwBEJrHB8+LD0I2b0R55usNZmLBC1s5uNCoNwzBVqd/l
Ljmsb9cTV/BJmqn3jvEeNzE9JPR8QHNI4nTJEO8cg6yCPPOQwoCYfdIC94p83vx3KK9qfLttzLjK
JaGbfYFUAXAEwgxUfSRa1oun1IriW8s0qjYJW1QxVU2K5SG+JvXK+jaNuoSaJiQCtx/DPT2ho3IY
ousckUh8M/zVkM4TCKanLVIckMIPumdSiusxRbQr0iemJWV6/0pVy0VHjXISp0KbzdN9q2JANlcQ
G43d6oaHbtF7OEA/wic0cTPdbRIKe9rcBVUo5M+PbUMRrrFqlQ3LqENJDBu9ejPPUWwd1qUr9Zhe
pfv2ZouqfDr8AF0890ISXuRXZ5uTHzmzOGg2tSFCkbOVH1+5nZfG1qIVLrrh+1DLiNwW/l7cCZDW
+QYsIylNHqilV/IW3qRZpsA70hFeFlZucp+g8k2sze0pxjjdwMt0vKlz7jiEg9QSiIg0L0VhQJQf
SgmIkvPJTExrfhUiCRxcW3qdNqD55iWR9RzXvYW0uIqWFUz5ox8ES772eo6kDIqgmsT8ZyjP8r5+
rKWb2j8z7pXbEnOIY5cRmoyhlH8+IY1cY+1Z/Alsn6E+ga3ZdxVAvEkMKkemzUoE4gwFPAqN5iDE
zy6N/D5cSXrjKxbm0ayVW3Zb0E9syZC9t0UnbaGcR1s3JJRQUEKgwgW3aaBo61JARZCk/A1TDfD9
uNyeqvbihpct4jBvdL7QezJvhfBJEIHD67bxmtBCNzs1T3O55fI+mrFic61D7VpPT8wYLsMN9ZSb
m7S8gD6X0BEGQeebqEa0ZN+9tiR1NaOLW/FodMXtuNzP6dzecdiBjnZwzettMkwZl4dDkmnY3bQE
B7RziLmhltcMrjtfil07pelibZRY9Q4uIPjkrFGBnl6qwwfeOBGo/F+HVEzZwtiVj9ZVzpfUzLCg
YOKd132XTCM0pwJy0vXkFJYKche5rCRx7fkJapqzWM+NU76BORNEfD3E1yaGvHdapHNBPL36gh+F
215PtFqYz81/gWLRGklpvb0ZfAFoOzrm6ZwDChOCWph5sAJoNrUofZgfTLFbW3SmLqs5m1qhTCPh
DOPxSECoR6XdnRGce5ohC5MkFqVefgC7m4Yyv9vRKlXmSza1kwad+wv0jSRypfvl4225dHsvR79H
PfYZTr249bqhD3TnRwSa1x/uNYK2E92VLnQVct+jLIFtW8naKtevpIokIBe5xrA2ptNKJMUOUqBp
VoaAOclaahZfzOO/r/PvSsiNy0WSjUvFuO9T64odM2j6WrVu7tk7L53qDVzzP0mr4c7vLlvPr6sY
EhdL9wG6qSv2e1k9n2IrZSugSZiPXtD5ouHE6Xcr7W54JqwSQKnuxf7L+f6dtXxUbtbLWtlsHFc1
9r9HVZDaEM2CUqc5dd8THwyp5rwV0W3xWvyOp5js87yUJtcq+0sdjERQAKpqCMcXUZrIQcE54v6P
26pY6f082hj2/p8BbaiegtZ0PhTlyOfwleTAhDaKCzkgneOpXVjFQK9Tc1fd3BuysB0STwQEJGjD
0Hm1BcShs826w6vY5npyLRmnhMOLl2n4SPBhqKAwO9DETLVL+sS/dK8vmh6Pb4zqWB7jfXVzPYvt
2DorYo7Ao/gg2pGVrVOhEHH8WTZopSvZziKBY7d3ejeXzgBgk9mBgtyhIzVxrhRjxrZLnLjFMfYl
F7qCepgn3BcQbQZpAlDmI718XPjdkFZLw/lyPXhbPyFS6vtW4PtHD9VRp0KYeQnIyS3cvm9sAWEv
hws3atKohtdzQpT6/vlinty3e/eNrMxH03P7SeKRgnTOcbPb6Aly9mcUhV+6LpNCQFPu1JuKlV1U
jJodrbll2FZPOjk/4M9OOBCUWMNu3ekC6SIN3uxsmx711BVkS7BTaW6CDPLAwKlNTem5fLodj1W5
egHaHSD2WpnDgHag2wRLpjPlxf7Rf6666gIf4vM9tueM99R527UI+9Kds104FbgNBO3md0uj13bV
8ABsB5ORTSXq8YR1V9BUDGpps46sw43zKQWAeUg0DBsune/907St4xT4ixv8O1vFkK6j3bF0jbnv
xP+CM9y68+E3DQldcvpkXMQFF5LhUbn3eJaFOZf82VIsqrG9x3fDFAu+oT3H9CQpTN6V+heu0c17
x+envvKlGbUo3ZEfVTGr6/l5lRyWTPdtOt32IIMHek9p/wc4ql76V6zXo5Or2FIoc8zjrYR1O9Ih
dcYx2t7dNPLfGFsKy8O49UyLEMbEJdezc67v6zHxle48i+vx6CsUG7s4mbFZvctLIi8XFmszozm9
O3dmDAaf8+ZZ91jKAX0wour+zlebeNWQ+ObgxdQnoilIf2ClodH6TMn1I9o4o/1JT46uMexZWT3n
FMzjVQlYHjfXw7JDHUN8MXVCOBn9V/IGbenF00y1iBQz7xeoTT1pvK9frLu8JTCkV7oABwb1bQAz
V1jp1w7u9/c0fvvGD34td2luWYMVJI93pPMLTlBzuHzudCbWhhivqSte6l65rOqRWwwjbVzOZsJJ
5wV5ifvYMdJpULR0eK62b+CWrs5yVgNN42cC3P6aZCMF1ualk4SXzuXjB2HWi1NdOF/66ofGpGe2
IfdtpXl1c6JIhIkl8fsBc+kUIXWqVSRbybRrnIy6xkFVu5326fU0P6MgSsy5WxKGQdj3Vjs7b5jW
LX+UoOEjANM0NQAyQ4UtOpBk/b3haUf8AHyZYLzteutw5J45Sqs+fzkQZIQ7qo/n7gj1t5V7bDia
s/WXHOB/THNZsZB2ebu+mOJY/3Nxt727k8CD5Jygf4ds0RUFi5GxwAeEZxBXSWM4ClPUOVuZPR25
XToju3durEkUePQM0Vlx/TJxfD/vfW5UdfAsmlJUT6iOrdwdRSpvRY1eG+kVVmHzX6EY0V09ji71
Jbt3oLe3U5u8iPCSCEnG7jcVwjIgU6J4T0ch8Jdk3O/qK2bTXDXOy62NMXnpCOwQ7Bu3hwfq/5H2
Zb2NI0m3v0gA9+WVi6jdlrz7hbDLMsVd3CX++nuCNd+YlcVRXnRPTaOrYcDJzIyM9cSJFPxvKHvf
e1Zp1bsPf43Zs4svjL75tyEACyZNZ1pdNgnu31wQwQSc43odIhVHlSF6KPzmLI51HM5kdOMXM+gl
vybnHwobhsJW3maIceDnoQz0pZ9xvbftMc/XGTKzoxX7QgC+mvYI/YnXeEHyD80ynQMHAAn924tN
wklHojQI/GixsEg1ociGIB0kdiDOBugEu/SM+5QgpbMDcWkidP2I0f+BrMU+fQGQc7vmVl3+R277
v8IlkwUdfUlvhmLZpXB+7rQjzd1F0wmUDNiqMVpI4PiTvNiVHaLUyrmWlBTSoVUFYIKLU330SDde
bNAF998uzTSG3377rAcbf8MHGO5itEMtR1FtlpIobbc0QhJJt+UGXIFQ8itwKHFW4xiUIZAZrZZn
vhQEBs4zx1wFpF+WxyNQudTxgFvk5rs4BmVoCxutpvrQyqoPoZ0hSCZGSjTFZA9wNaoIiXIbBaqH
8xbQEMPm7ZOU3a1TZZSSee3OZdsOV1k6CMqQaTuU6wNY1xAVgYoLnpUxxyAYTHDY3D5inj4cMnKj
TfexpqrnCJt2UK7EU8VYgbuDFdVWhnx5svaCJaLaB9C/wmtQAUtxFLTDWc88rThFVTz2uIa68ug7
qlksl2qHI6AhAypxfqyTzetreEAG/4BXbDgw4/fN22bToMPmaYEpqXcre+W+vaAb8L5dg4cF6fVV
SU2JVW2hdBd83j4q1O5vX9MAPx19o3SSm2sZUGyzXV8TC4haNbQQTG5fM/B2v6YazClo28HT9Fpu
aKhsBcsSuiJaKJbAHdJw21+e2zxKyBe44XKzyZcbIO2RHdEJKAc2j+aIxiLLvTor0M3tkDN42XgH
aumnJoBfFmFmPnYfxPGBN7Bz5SsgS6sHuhvd2aOcDFiQ24LXbPN2ncPxA3/uAGZCMFulFg+4zlN3
g686Oo/kUlwbLYbsnBFkYiLzEjeBr0fGg6fjee6CwmjWPNe7S6XBXSDxUL7z3RwZAwA7PA/gcDc6
UAPKQ/DAW/d/2BZd00HbrSsCy/tTwEvpxcDskXCnlwnSE8wBuKDf3PYOaEddgS0VXAe/jqh0EF4t
vju5GcCL6Wdj8ejJBsfwLy0hgxcDEBJRQnX/T+uSl6KvhY3Sw72GNgR4OLX13RGQWk97HBAvneUD
4r4XOQZ2EkmFKbr/XZjxWI1e0NPCUHv4D0CW4jHGT4fYw4sDxAfh15JylhWf1GEy7pMVVRVkGaVy
gX4+Ei/M8lEC9N7RsvNtugd4eHlfLgDchUwXQIdygQGTgf1oQUbImmSmaIWKBWUw9hFkev4Jh/R0
pwJMvtDxN8c7YJYv0hg7CnQDp29dTNXlBQiTdkgVdVmQBEXS2XtOu7ZLIznrgU9A6gY5SoKOPNLk
4rePxRMdNpUPeZc8mR8brcpcMhoLY0FoK0gXKsTwSuGNH9DWizDpheIBZBS4Q9bpV/4l0KMlmayN
JvZibfhpDw+GEMuoDwOZ7yErDfVIM3SIifX5thKfdmBGazJxR3XNtajvcLhrdDuJFDojDV44bzAc
aF/jguN4d8lY9gLopFpNix5oB2wSzQgBRk8uhwnY4fLNE+03kPUBBcWToUmX/2ebrFkPzbqZGS3J
EOD378A4hyD8pYZxANDth4e1c/tYh9934ypZ831STmadib9llriGMwe9HxBbZCaGP6QtUH5HUfTh
GzSB+D9s1uIZvTiYO377WwYv+9a3UOZspDdKNYsDsINg7/AZJWCwkAq4Q9M8CTTkeePCo8G4A+Rs
BEL5cDNzk2pkdPaM3vL7qx6oIe6cbBU4eVBXAsgXdR5gbDwkIsBHgygIMPM3DNBBhMvLNE/2mQCH
9X8KhDWWUoVxoz34A6HH8AlzcOWh3IMoyMPKOzefr3hHPol7Ha/ImCZiVDeC5tzDEyBHPYY7A4fm
gFIKFqXJNTVQAIA8IuXMue1p4zTaLKO3tDou5aSA3kKvJHGrHme7wxENBuCUhl8EjCMvhTAdeOkS
qNgERZdMNgUnJnkrB9mgtnC4WDOwWkx7g+JyUQ1adICPczY5iSk1RksylkntykQVSVMCMwWbsLys
c+/kpPbJARvGEnhX0ph41yFh5vZIGs023Fnz02989BHMJacnqT3VZvLbHlNNDwWF4+HxgGB7eFme
u4Laxv/wBQ562Z65fEOT2nT0BcxdB/o1CzAxGTbqde58ojZ8WWDt1rrH6ERMq9ifCssEF0YED4xz
A9PO12hpxlZ1sqmokUqbBwXHHFkUtERjTPjxCAeUCnUDtvqLB+WdmoujjC+eMVdBGSbthc4cRSNA
BYHYgxr3kCd0ARTjU6WTHP2lOke7ZMyVblCLynVYDpoDTiYeFLjnbMMx7SNl+Z3CQSHXJRQX2Wei
nPx61p5ua/DpItLPZ7ApMiHVjfr6+57xCTCYmM6zPL4gHnrbIS23h2xxXzVHttgkWdVIatvrdMFz
MIt8IvS+YPRLa4UeuNTgAWVb2Cpjt3d4oMyBhOPGobPJMiWNwsyvsHKzKlziuyHXCwTIRwCnkZJM
bQ2ePs6/BUwA/QtQqHhoD5hJQsm7pb783S3VADbAsySTuWITMBxFBNcbUTH8aUrzTm/NWPWvGA6G
ppQ7wMqIAGNI06J7tbX8ebJ+AQYFGp7Uz9c+8iLbwCZuC8QkknP8HYxJVxtJ0PUZHr5qDd4pYBPQ
Ou0njgc2FTYGuAL7jD+EXCX/eM31j6ec1fEnMFZdSFspwhSJfgCTzjHD9g6o2eV9a8GiuwCQUqBN
NDwnj8eDOWnPx0sz2l9X9bKogxDa34EOWKKYe4gEaIEAtJvBfLFXHV5X/KSbPF6S0fVXpdUKKYmw
WxpL9j6HLccIJPDUoHwL4jqO+zipXcfLMYo9UVJDT0PskGb0gtURHIbUEechlQmfEb4DaH3hMHJb
4CYdl/HCjFpHyNt2Yo59EnBxC2IVchKPmH3zhkoM2G33aArnmJLJ5Ph4TUann2XfNMQWwowW+N/9
Z+j/o6ZY7BXzkF/+tegyWj3OTum5y4fTBe5FR2IRLCqEYANQEoJLeoTPPTTZLTba5l/dF9KsvmoR
jla2VPz5Pct7GCiOU6a4YGZTfHD0QhsJlHuYNbA96F7nlCjBPC0ewEyEAtUr0qFgPd4vHmzQnLnA
nMHicPXLVPA7/lZGz8nd5dTkLfScuSgwW5yyK0i9Hg9eW9pAz8Y24PlHYMO00PlVOLOnDWBwiGW+
vvancNeV9m11x3t9GqPukkYp1FMNCcG47He4OcPUZCBLfxtdXk2Zp1/Y5o36NJPMrsTuQfuSg8MS
Kn5+QLcwtDo26fAzO7zjZhSaZsySOishGnhzBCxcRHBprSMaEJDDBUJ7jnxzh6bAxuLyBk55OOOb
ZhRbomjBSYyhxvUMIokebeTRWgsZPeVxoJJBBW7/dfJ4Rn6oqrJGfrwuo+FKbDk4AxuDvANGnYFm
xVpaMsl/+nQ4hOh4XbXvT4tF9YkWhGeOxuHKE6Plcj3UqlzGpoFmIKyI6x0w+8h7A8cI1cOE3W35
1aeyD+PNMhqu7XuUFK6kVaHgaHAv6gpEWwc/jh4+/gX2iwNuPAUv2+GeqivI92QQb2DrkBLHF/Zr
JGZQEt2t0DGJLqmns/f9vU+2vrvmVSsnA7rx5zL6UT2Z13hWQz8CX4LMF2j+kaen+SvQ/19fvMug
x3tDEobDG6cnsqzWs3g4HCT3iG0t9UBsQk4Mcvn7DhCSgptq44i9zig44Gq1WSYMGgUONdgjraPc
zI/oxAM0hMiK7+UIE7y924LAswEDmd9or90JgzYVGcuCufyVnhou/bAEk/vvrFC7AAUzwrd70Xs5
evqOaNVhlwDL2OObULRYVwvDVZ2TZ9gqMiXk4S7gZ+KY9l/759sfOxlrjcRAZzy8/iqVra7Tx4L3
C7VGvBFvQ3AQrsLliQCj/651Ll/FAu9RoXlYkDoMWxooh9biDq4sQSDBBsgRvEno0Hh/jOpTY98s
8yvEHE400Pw0QgGzDo0OnUji+vGzssoWQwh7EDg//u5Eeys/disJaTxMyQHRNdEwrRFif6F6zrN4
PPlk1GMWZ+pJFE6kMSAnMHnQE2uMaEPHJKU2wHZuvnHpEXnen87oRT+O+7jzcSKXO0r3v2PYR+Mh
U3ZUQDTmvXQEQsEQwgjkqo0V1Iiwboscz/LqjKLsBGrnoA8AZQdVdE4Ouv2Xpn1ehLZmPQGlmX7q
TjnnLMuTP0bhVV1SxIlEKogKSSCdAj4b5BMwvas9RnpTQwNnRY5FMOjnI0XQtyZYZBXcr+OgnQON
SY9ICBN7E/pIFvyLnQrmMS5B1dGHK4PEj7nYTu5DtarUK1ByCKjft7hVlG/mB3gYCNZsjJZE5nnh
fHF2Sb/2b9X+syxznbXRBHFSY1mkThQbCSpxISIVmj5B69GoX2qvfKoxKgLso0//HzTodG9/r68L
IpqPdVEbiuyjU76qV+MaK8aVMs/wm8Md2jbwkrzj7MNAuy2x91Gj5aJa68tnLjbxfyjQn+UZBZOm
qpqcZCwPop350twd74kk/wGjEngSPFmKN8WfpRh9IaQJ2pN8LIUJdDZIANz5O/RWCOfiAAaK+16w
yah4qJfjC8As1Fji2Xqu3zgXPi3WP5/ByFlaC5LWaviMwqWeu3fKBS+BLRw6/TCu3eGsN/lwURVU
TA3d1uLgyYwuODxJsaQGErVkESvy3TA6E2PRXZB6Ubz6wAX80EH+JVKjFRmjmIhKeW4MkUSaJmeC
oY6KGci6JGvkA17e3jAcARDKvbrkDoHhLc1YSVB5aWFc69TKCagkgvPEiZAao27G6x1cRvDSLBwB
NFNcmrpJ/K852jUjyWHVRUV++X3OiIdQ8oY9WtAYMxkZ58O9cP9r5mpn6/jyAmvtora2enHRsEH0
k5GX2J0OQIa4jGxEGRwRmAKhjD+NkfwmO8ul2GpX9GVtHdw/MhZHYXkfbu7BlWh/Xah9iLPkpJSP
ToORcq2ugiIqsSTyT7E7+MdoPXOHvk4Vm9xz1iOZuiVzrBptYr8GNysa9EGThmGlyxSpxuO9tHyx
3mjo45eSWl9cE8V7W4xRlFvwF6iiAknviL+Osl6AD4OramMBVe8+fK8X/26fbJr7rAj+tTJpRSKE
I2LRgwEMDeYfb57QPfrNpyHk7JFNcpdanV+KGHKNMVYwjAKa0SmVSW0LL8i1GWjrsxETcvY5aY1/
5IdNcPtSVVcnAQ9ZteDnOABGAdk29w6Jbv1ygeVafIXoouIlrycxQ6OXMiS3R8rSyLMGxKYQo+cr
ZgSQu7uce8df6NpyXZUw6Q4PXTBZpxsvyagsahnA86Tzbee6Fezg1NFmH71wi0IdWOeugH5hOASG
9sGrpjFCQ1Kz47wgnv5iISSJlii12EGycMlbjEOJF3FgiY93j0i0LKU3fEmKuQHAmZ2Ap7lPX72d
aH9U90/oYAgx47ScI6cV2eLb87+UBEZ55YkQmXGM7yqRY5NfCyDj5scuAtMxdBiRaVvhQ3xHWBP+
SIFpLSaDqxuOkaEMdMgjcVB746yLVwF3Q4bsEy6vBy4YAKdQNljw5rtPp1ykn9UYbdKd8vyklmQ3
QZoPtwBZzgJd+NRc5y6exSXvyv+H6P13QZbqHSozwxxX2h6U17awzvefqbsE9c/hgOroZoAD74M5
phmtVuCeAfJ7wS+iTRunn4+gn4/POK/AMyHgI55L55lgRBC35aE/QNyh0UweP/RkoRAF+P+704Er
arTeBRWKU9thPcovI5dI0xoxfgXh68bT0fABmktHXvLc/Gn79LMq4xMV0SmJChmrIn35PkOtEKVw
D0cM5Qm1DdQSb8Fptf2zIKNW0vicXzuR7pYSlvBFDuj7H6CWAAVHNnJit9/pdIlidK6M/2MEaS6n
Z1oQwRPuEAzovwD2A6ZiweN5567F6IQmDsJLcMZLeYbdRZaQAFkKsaICMcKN0DhKQGVcmSwVi5Nf
YGMzNF/cEdUzCMI2L2+U7EOcwnWdpkVFl5FfkwxN15gHMUu0XJnFWK8DHUhBGN/kjkAboIOrMLqF
jO3DHu4MzABHaCa7fE3AB/9vaRKq0dto5bBQLhKWxqSa12xJHo32/IlQ/6jcIxr9tdH3lfNixmBi
woxpGy2vyD1+g/dQvL9gGvhtiZqE6Yy/hnkziViKST/rKXIBPBrOFWbr2Uvvvod7ZX+gU/OLe9fT
r+bnAJhXMytqzZQjEmLooe4Jz2bpiTuQwBFVfbc4ufsvXswikrD+7br+rMk8nKYr6/OF1nwWwAvy
ufSiF5oaAPg853qnktYqaEoNzN+SFUVnEXe1XqRiI5SkhJw5YWGWh2xN2AAgJMDE/1WtODc48XT+
WJCRJ8HQL3UPrnTkcufoOUSdNNgCkwokCGZNcnPyEw/nj9UYeekqM9LiGKuByhAUAmjSp/YsJMl3
xEpvX4fq0O0dyhOX98eajMBEehapuY8jRcHxFamTz2YbOUYELoDl+S63MfriAPw+OGJRkEi2OXG3
Zd6quhugqv9ABasCTXEDzAzg68HFGz1fDdN3gu5SXx9ft+hpxlPxAH+xdwhD+Fpqwmz/sRajgnVD
PBeqjLWcV0QDsKAHz9iIO/Sm7x72YgaE4tm5fdZT+uCPJRlFrMzqUqtOzSC+nygHaMt6cSS0MSpB
iff99czNGU25ZH8syYSVzTmILjrtEqX+JWYoQZx0eOMuas37PU8TTEFW/liNcQCj6GQ2/nU4U8xf
R2oKyd1l8IQ8AoLKHcWVqL8BxrMPROBGMJcNiDmejuDcK+sT9pdaMYWwhQZEYQuVPyRBD8CP6fYL
/DGb/DGeNefdK4sYOpvnsMh6bLvDqAygGwDlwGiee69xNMuzd+CT0FzeNic1089TYb3AMBCCU59i
m2eHmqdAbjLHzXpgKaI4ev9P8Di4WpCXoTdKA8sjo+QTOT1ddSknTQifEwVV0GaoLtKNNHgdnUfc
etGkMhwtyLzPRC96U0jOv8M5jJhcEkrlF6bRuj7qYSB1/WfK52eHzOvsLpqE0HkwLuCoJsQX0vWe
Bf+vw9Ao3mr02xij+cd5Mg/TNwIM9i6wGu5uHp0ADKF5YvbiFEPDcuuv04/iZ2/Mw4Rs6mAoxe29
wi8YOgDwKjQwvADGGWI8Is97Hyzxje0NemmkyeNTXCeNlBG4BOL5jkQEaViA5xbeUl5glvPyKL3F
nrlL7es9gWCEOfgwabIsdRv2uuvbjR1+chNeZM5ufRfjmzaBYBSKiu96LlzkR5BgxQTFQ7nw597b
m/2B5MSarx8mbeyPKLMZ7F5sW1k2IMoIZYD9oKYaFChouAepwxVYmQnhw0MkTHtLo2UZd0Ke6UXn
B1gWlREEbXizd2gG+AV7AxqvFV7QP9NJ/5UylgtBStuuEVL4L6/UC4gsJsbUY2YSYf8l58Hhsv9P
AUzGj2jIho2kTGtlv1QV3OYaShCXiRmcFjrpCVpwJGSZDdZpH/MhuaXbae37s1NGOdWRVoc+CssE
LhmGMQPj8Su2CV320Fnmkgvam6oz/bFVRjvJJ/kcBCS45Ig+HmYulD3qPLa5xEuxnm97KlPx6R+r
Mdop8Q1Tbs4Fnsl8/vmIeHENWArR330RIIGzGO95MMqprDBERclxmNS3E7o5mlsx4pMI+DMP5pqj
eafKaOO9sRno1izjay6SChgaCgmKgiipssGFsDgcg+05dyg+g+hkAaKK5LjgfcL/8Mr+Kz5sSlpA
vihuBOx4bTw9b2Ft0FmAhqz7ElydcAY5O56quP+xYyaK8Y26bZKMpBWz3TBa3Ua1/wX1M3txBuSM
b9tIOm4oWTYJ3WdFeJUKSE/2qg7d8ugcBX0gcfhTfXB/W364p0k6f6QFev2k61dki5C4ccT5b7A2
Mhw0qNGHSekWOpdSYyrP/seRMu6Qml8jvZ7RmlTC6DFanfBdMHD3IcrtHyVSHNpOXxa85lzeyxzi
udFmZzWoGbt60APg9j5K96hwo/34wQFCmRf+Ti8GymbNQD+qprLooEtWiXJvwslE6RXoGejXx99b
RFCGsSZoBP0nVzlakLlKuTdOYntGhIQFa2f7iFT5EihZMOrsPkC1wFFz0w9jtBxzi4EPNzrJsdzZ
Wb+Kc0RIQ4bcfbmQWV44t3c31TuuCjrOErkLXZUExvlQY+PcmicYZJDlOqBCG0Y3b95A2sXb2VQi
7I+lmCdfZ6afzXSSzxBhvTRMWcTATLsHOzDQ9Eft/hde5Ivx8CIETmvvkA1DcIQ8LpoZvC9u5EvL
/aURRjtnXJE+jM6y7A9PFE4XbhU5SDDvJVYL/2CBrh6i5efFZdM2c7QqI02+oWWG7JPfhfYlBKNg
7UI8hr5eqhf/6z0ywmSC5lzoJKz2rGEoxPvdHJGnt7ze31v96g01sMW+f7gtUNNaaLRBxg3pkkiM
4hBLxoRgnt9h/hE18ARIb2KWzOr3wZL7w7PZ/+Pl/Igy447kndydE7JgzQqd6nNy9QBR+LVBvgYM
FeiS4nruky7XaK+MSyJLXYfIlI73+bUHCwsF2dRrCYad3Y5aUThmhfuEGLckalOlEExsEWWd1/Pm
aj/Ld4TOR7o+dFH+QF71V/PLa13vRXU9G2UX0Keqb/vF7UvmSTHL8alrGPtbX+mo7TWkakgJgn9m
9wFPk6ehJi33zyGzLJlxrba+nw4C9Yp6GizaEsCeQZR4ThBPG7JkmF3YYcaujrUQkhIeHa8lhAcN
ZdhYPOzUFOpxrA9ZJsyrGBRA1WCxaqWC2ZlGP4GBc/kI8MHxeH2jmKg+LFZoZvL4ZmYy1h+dKqOH
mrNUNz0FYgPwEESNumBfIsx5RCUWJEIEt3zApsV7He51D8zWv5QgRjNpqZyqwgn+WOFuL3g628cj
brUGyJQAAbcX4+kkkdVJmlIpJ1K6yDjipRAt1YmuF8U7DOXpHGwXEy4uEbdxT6LffMPIDAI3co2q
POibosbKwXP7C4z/7zRaFATOGP/45t/tZjEwY082Ym3Olv+Hm/RfZTi84NHCnZpKMdhHIcnIORLg
W3N0QPrdBZKcKFXyVCF3PUYzlWEhN6cS69VzRA/zT2tJqRzCsYD9iqN+pr3rH+Edfj7aXFYLHUgO
KBQkjgPSPsCI01h5KvB8R7xghbe5wfKM1oul2uwihQ4T4gPhwSDNoVUCQ3l1zsVNldLHWoFNzETi
pW2FhtZ6fb8juqHlryOQhR4QlAPXu+H+w7rD6DwZV0hTpWtxpcTfGl1/cIU+DwfVDZGdpkUfTHS2
8jheeBbkr7zMZRaYCgUr2tZxtsgUL62zC8OFUHPBewzTWafR/hhl0+qSmJwSyMsaDjzRtBKwHuCf
3zBcPrkJR7kOWmEkL4kqh72BBm6YR/giWJEyt4GHNhuwiQFJ/4YE7gN4LVXn67amm652jHbK+EB+
j46Wy5DWSy2oHEe1siXYxID/KDy0t4CLtEbWBCAjwVm5JrjOAZXkdhFwL5fxi8RaOmXiGTKMEjNe
DCq+QDq9gbAbbHG3N8y9Wkbv9ArYqAo6alqI5ppikIv1+4D3i5OH2cmcBTk+H5uqiX3tP+5IPQdz
DTSr4WjOL/cFFTNqlFM5+oCne/7Ky4RxX5j0ULavSHshRQ6aCTQgojMPavxf7o2J0BQ1bwOkvaBX
Hed9ibHP1AtIOUuUzflaZ/KVIOGkCIoKpDxbotJPwvmKMXkUKQBfegc8BvIVGIR0III19JthLNwD
hsRwodSkzf6yyaN1mV3qsjar8hC7HCIUMCeiFrg+0lBHOD+bt27zYSMxLPXW7dMd0iC31mW0bHE2
KlXphv1SGXCIOKnn8AAeC8UDeGDunReg+gNlJJqBfVCIYayF88Uz1dM+yWj/yp+5qUsuJF05o3RN
/Sv/zi0QZ1t3gNhmix5szi+bAoYbBDUoxz7wsn6TvvxoaUYRh0kU1TH58tR9ggc7X57XOpjffwHD
TmQW++IFrO+IvPmyTYmMW6fP+IBKYTQK+nmH0Gl7un//PfvMe8uXLoVJt+96+tWONsro4RpMkugC
ocJdPcdWiT7s8eAj+ycC4IRYn3OwQ/ry1u4YjWueKsEvqbb1vI2WjoLRv+r8jmh0Ue3VgHO69/R3
DP3U4I45i9kGnGnA+XIjcLq+W1/BKONE6zRNpDS2s34HbuNwcpAte8TEJ5SVEM0AlKd3FreQOJnI
+TlrtsG9maHJqCU9AkcCtaxhotfQwPxEjaMcfaxOevSj1ZiEmV/NJL2uIEfk6L5Tnny7XYcnpDNU
K1pW7nq26Ovt5R4THSg5iapi2qFBIfk07ThCB3u/w7htUEKC/wuZfHSu45XvjTPyljxm7mnbOPpU
RtEBeoz5EkNVYUs5gsKWnTnajbvXF/DWoN2L4rvlbcGfrmSM1mSUnFDG6kyiJExsaa1jPMVWkIDB
pnUUjFlIQSwX2ukrdcpcvjeKBdQbwNjw2/kxH0fLa4yW01Dh/F1gaGxEfZiEZWPk3OHXS+3WqDDD
/8JIVM4rnI5LRptn1JsBSumZCDZObB5OH7J7NGkNGFiMkkYQ5HDTe5z3pjE6LVBOF2kW4bCRml5j
uHu6oJ4gS8QM5d5G1uIhw3zVxRcPeDHt3432yWi3k+5XEXDOFKMIGK52defYJCDVhkU5RR4ugXus
jHJLVaMTzQzLNbbgESUtUkCI97wMmb0SPRr88g3HWGiMIst6SU9LHSuCmoBopjAVmurGMM02YB5o
WeS4sdOJvZ8TZZvRs1Do024I12EV73CJM3cpbgqUGuAg3F8wxQJluN0DcL8o4y7Qt7hvXnhZPZ6+
YJvThcBsDJkcI4wAx9yeR8DBDp5iIWvw8YHZM6BjuK0spjO2o10zCiqR4zpQCaT0/Ly+2kRwg2IH
RbuY4+O44HjirMfRCWztSE3NStOoAvE8WzjA4sLrXAIxhFIOIt0Vzhjck5wlOZKkM2pIKGb/hQNs
7zogF5EetuBwZNRLzZGiadDX6DwZ/SOCI0o/w6t+XFMfM3E2W0CkLlG8fnHfquUJPftge7y9Q5F2
cMPo64wSinJFqJQSl1i556UMo3fnYQ6LGz5udiHnNHmKh20UT4VCibUSblVnA9SWPBaW1czvXR2B
LPCvvCruEMvd2hqjeBJ1Fooq5ZkGQooEimDopUD9r6WF4dJ8oCT3TX2Xz7dPdRpGMrpKRgMVlXoy
zhGWRqfBZYPXCJzMUT4c4CVTz/Q3uuHBtPzw9XV7Xd4Jsw3iV19TQE8AzYegDEUUFMVmO0qWAMK3
Nw6cXU7n2392adDrGSVKAOc4RxVyT0DnwB9XlgZ0DaKARfzJ2dd0Cni0EqNqJHGmdGiAI8kBLOc9
A6uc0rrHmS3vwJf40IGCdPEdAaX4zKN2571Kg3GJriUGOObXYelPyb07YSIR8nmAbGM8JRwDGJTq
BRk2jjOicNxig97t6GwFIzJ0nYR3C9fgFWHBK1H4gd0jQFlDBKkDJi3rvYXAl3pmnkCd+PS9ODvm
BjwAD2cPQ7k5okUie+M1GYx2Arg58UsQLSArRNEvkOszG2YcdXTQHaDCy1mOHuet5Ri9dG5jUWhF
7B81Kt3qARpKV782Nc12cZ8A5HFur8ezngbjFKV+L3XikHpDXqjxHgk/84s67wXrASwivOPkrsco
pyiQhFoM8FJlC0TkZDsRaxzg+wGWACox8HZxNsixngarkiRNzfXZYF0wydx6nBPtaAiOjI0Hfxou
yV6856wp8pIVJqXjRlIclmF2vVI8gUYhGo1wV1hLKOL3dY/Cp+ZtXzFXbP8Qw7tG7+5rFmLe73P8
DWJ43DhapuBPoGe5RdEbtAQWEXiDwJzYSo9djbC4BYoMkzo0S9NonsWbjMYxQIcxb/J5e96k1gxI
UWppq+cxMfdr7v4L1EgfbwaGpVOvOab0vOSvAIq6u9azrZ0MBNMOg7sH/Kq65J0G5wWZjLq8GOr/
IXwojQ36OANFHTygB+yee/S8xRiNmVQiEGlkgYhTgRyzA+Zv3KMt4Lta+Dw/acBqj16rIZkgWJcF
UzJ0wdRkFjveKOq5r5NZtLkYiXWShcd6ttXLal6mxs6UMM2hNRyjlzHgbZsXqzgv7CQ+BlJvh9Bh
twWdtYH/+Raw+yuaISu6wGhOALzFpA3wLaiJ2JfzyjQDRzW7+Sz9ri+fqppBf2bFIg0Fp98l3ZMe
7erGMvqnQLhaYiI4+lXKOeqFuY3/fJNuCAJhnsCy+ec70HJBa0AAgfMRNKsp7WU8O/pZZp3FLXgX
upB3BrTHv+5DESVZ0zBxQGHvQ8JgYP8kKNFGEbwo+sgjDNXIXy7NSqjfdQkcJpdDlQjuSSusLCqt
Prez/OOf3APYThXMHoBy+Ys/Oy4Kubzq0SZNVrXgqOtroC31OFtqoVsZqXMR9mpoWpr55INvVIwt
KZptroFpBZIbtvdgCeWcCmNSfl+CqpiGgO9RTJZG6+LrILO54IPqaqVhWn30rKUfaeOd42e/5fhG
ZJ7+uoDRWozX0OXnvJhJuIAq/w4vW2zZ94HD5/Ur87bEyHpQy1WQilq0OZvbMPGwJTOJbclY5jMn
j0WOFA8Ailu7YnyA8hLHsg81toEkKZ1iqfr+VO1OeDeRvj/372b1HkK6zFawBZX7sHlnyrgEgajH
kenL0UZLd1dhe25XYvtdtKDKjfqHLlAc082SVZhtZ7J1ChXHT/f0pJU+5DHzTV0uqo6aIJsq2lEZ
U1pfVNMvMdV7o5pPZefl11Wdf2vZto3c229ocse6qkKlaiAOZqtHquRX51mChcTTR+5ni8Cv11K2
by+crkQ2gfH7aaCxVNfQrqyZrLcpyso5iswKOxIzV1aqZXjOHIguTvqsaVbtm/a1LRZCujKinZyV
tpi3rnn2mrM5v/aFJfnbJNj0VW2nWbluq9Aur099Yrh0PW2QOnQRjVLaIJSydbO0UijBi3ZyOuO8
rMPd7CIvItlfncJfmD3MefcDxugvsR3tjhHbUzar4+rSRJs830Fyr7ltXDxTWUUY5pg0FoRGkJ6U
WrFv3x4p9VvLMvLqt9JMO5+x7Ml80vV924OSsNz20XNxrTlbnNQDpiaBy0iUVJg+fMrIz8oaVb8I
UYH7q1d4F0lzsbAiVqvCwK7kp9sbm9YDo+WYAxVLvb9E2Rlq5+TbaWnMpebsJOXerGxV9pS08oQe
d9yZTmV8qemBszzjyv5HWn92yxxsHEe+nsC72dS6l4vby3UT7GfNt16s/XkvbJXKLo+i7sKj5xyz
OXWlaJGTwU5iiLrImpAMdBS1GrTRRpcbb1aZ85N/tU714ykNPFJJ3bY2FetyWSVBajV65piANFfo
FQzRw3EurVpFH6wvzIUmtLt6bV6EOazjJf5AasQ2u+8wL9w8KlxJ2utwDzL9hFfyfu0iu4Ze12em
XUe+XWsnVyme0yax29i0/JliX7qjbs6sKs69qEmtXCotod0msW8nwfupulgnfVWrpeWntSVfA6do
OiuPA7quKoU9Dr6zU2criebAYwr0Z5iQvldtTUu9KHPby6cffJjlsTCeSgivIR/l6ilLE4u+Ms5E
28Tfg+xJ7980/06+tp6YrtKSrEMc6Zasn1cXzbDD69U+nVZVfvb0K+aLn/vdRda2sppZ4uWpPOVe
x7X6vCtjLHGmxK0f+ZDVLtvhIZ6LFdiIzTq0+5Y3tXlKLjUJZGWKIJkyGlr+fIVmUMpG00MuzyJ0
5mwrm6jSnUKrMu4lZee/lVpv0ZssPTP9vsaVB82jl+/dGvOLLA2G81K6kKJGWBWKbJn3nGcjTegj
zYTrZyq6acI9/vPzmgzTv0I/gjWp7aBJyA8NLnvMk3Nl2Wvbpxr/Xbhd81yGBsdzmLyE0dL085F+
ipoyaDBqOdrMKrcJV1n7DM+3M/Zqx7FkU4oQIYhqmrJiihj68OdCndC3Yt3PQvJQ8tgV09g2k1WH
KCB8TmYe50SnLny8Gn3NaFunS67FSo3V4uYjupaW6G87wDBN+e7ir5sCnYjG1TqjJSbZy3jDOFrO
B9CVsSZGV+CFmCAOUMVBX40+4NxkJnJEkLji/GyWezURbK2wC23eCa6eWuWLnHphtcyXYOwYXh9k
j+s9DFDXW1/BHEMelQKNLI42QWFD7CFXdenl5bdfvV8bt41XVefBCCEms2D9bh/B5IWPToDxxa5m
FTQluOc3Ub3S+sSB1utT0+609whuRqPwrvz2iUsCk9Eok7jSsgvWa9qzM0v3al1Z0Cmk0KvmXc9X
pqgtEdDo52LRoUCap/uZErmBnDkZ3OLbm2ez94Ml1BUdAkAkB2gA+VMAYyE968EF76qsVk370eSl
nbWD4MNH01IYAiOwEgF2CI8g2QtNb9WNz/uKKcWC8Qk6tJ4BfhYWDah2QqanvR9u9HplSO9KeDRj
3RNz9yRti7yw1AQWrSK9x3+C5Nn8JXuAJUDdqppmmvRtoxfQx5dzGJW/127kbXA929fZad7NfA/G
R6j2ePvirFtSsqFpTraceMWZ46azlbDf16Apqq6YsgD3i7kGQbhmcZuYIblfguyd+qPZeEL+PDOt
1N/pwQGJRUtLe+sqHfPGls6mk5toRkTonaXfZvcUi6bdB5KdIldyW0SMycvB4EXRMCQV/zBZJ7m/
9GmDHPZG0PS1GF/tS2ULgeGAfgn2RtloZW+rSnivZltIL4K4Ljuo0YeUVK6KoLy4PkGw/Lq3yHiq
INrGCfuGsWxO4GWEzTrnL+eT5CnmZS2E97lmLA3lHgYlKY9lt40vB1xApx/hGmGgmJMp7Ry+Benl
sI3mJKKh+dQgAihf9OtGE0srFDMvb+IH/9PXezvpr07UiavqWrtpp+2x7LzqC/ccC7auY1wv/j7T
nvP+aiHkkNrvtFWt/8fZly03rmPLfhEjCAKcXjlKsiRLtuXphWHvXQYncJ6//iRcJ26rVLrWvR3R
Ed1d3bsgAgtryMy1YLWZW0fMibTGlTeTt/IQUPNPRuki4aoRiI2Or3Lm4EI7RQYwgNy4FTLSXBqm
RWCZTKeWCuv80zDFJNS2w+JbLfdhDWaxQ9EB/ZTTGjfyjkse5tv8zpeSPuvsDsR2jKnUDZZqhd9C
J9K7JY6LH5BFFgrCehiJj6LypS+Y5ncMF3PzeJNO7kjNG9Z2DeeSqnUTGQvuw+VHd9qsTPGUJNIb
8+ZgRbWns9KJy33F7kzlF0Con837mjs+X/Di02lpmcrCsSC3Vacn3B1Y2OSNo4/tf3OeZ58mz/ts
k7usswyrwEpxlDtoaXEV+mq0ltuKnbi11qXY8PeJAilkhoTqAOH9uZhd2iVpCi3ZJvVzDrS06Y6V
OE44L9WeUUBHHlI5V6Slq5PKt5VTzKatqUay6tPJ7C1sh7joVnPvRnrsYI6fy1S+ou0EGRMLmkl1
umSTqY2TpZWrDaFpzG5aCmTqz50CcDzGmO6qcXvarX4+sGvx2jr7sgt/jV7pamrHBV+mhmqf+V2s
rfoa6RGkRp7WPP682iXN8nsjDaYRWa5ZfwGvtq7obW8PyRZ5dd6G8GFz6U8Uro+ti0bzZU005rmj
x4bDW8tRyHFCna6hrJNZsBl9QbriTDszTRxZ40h468ZPlI7gL0dx9hMvsidixXGTaHMicVIzRUkm
S/jUTUUGIM0dtMqvGUMiMR5parvU7rbzbLnIK7JoraHMVgZAp+XiJTBGZTzC1yHXkmijlVb+rN9I
sK8me9bZz71MuMySpniTPgHkOMHOkP00O8KfGz3MfhUIX6W5TslGR31RFrrXjl8/b9d3c9oP23VJ
cZvw6e1YYv0Cn6jhNiylP9c71Kyk+Kqak4rQsiSfP6961a+ZwNEN1aaUfN/Xs8uv6MaSqtOIsqLx
c744PNrWSuca3aYki4taFyHk5xW/u5r++k6LgcLAw2EI3RfxIx1iDc/lNbgoQBR4YfpducLr5mtp
rXjMrDc3KVzdtBumpyLzOM1dPNl5Svv7Ir3ZtX0tybLOfsuFl8Wwv8WGjCvZIruXKUSsAT4oSvY0
x8PKMPWwogjv/WeVVlsaI+cazPd40QjA/ehGJXnNf9g4BvAoqmoZ3wLPs5Pg6azWWR/FW476FSNO
VDyfp7hZj4J73FTFDad/5dxRy2Mpy4YPod9NgGerMSVKi8WEH87IBhWlnviIpqhpkLKxxC/mG5fL
vrLREjsgGE0OdSea5P/0+6MWqXg+Gd4xZ24EWaqkx3Chh7rZpJm11sfBbVN1V6gg0NowQ4UD1L9i
X2qUfUnqDYA0XuV1rBG3b95U3UdljR7Rd1b1xQq/AxiIExQAPzoF6aeebSsldvMm90SEpt42NIra
X+oECV7YZatZP5rzHddTH7IkWVkNwsWN80YSzhqe0+sxtLx/rZ5AMg2wSkZyp7FX1dDcz2TViCeB
1J8sflsaz5H2rynWllW4ZZI5dHiA82KVAHb3DuQuM2dnXDDacf412Jpf9kfDzJxl5H7WgKUqgVtl
fF+JjSHe4w717Piajh/FRzmRF16pvug3EfulDdo6RdY3mLUjAV16o/a7luYzlSKLVi0LLNIl7j9E
LDcTFcEkI+ti7jdEOyUWnNBS7JYOD/SYj2qGA1rKYNGxh/yjrRZPxcwPbVjcOaldmQHL3c/mT6Z9
1PbbDZ8hg+eFz8Dr6uD8NFM1DOOyJ2MsplaZogo5SvogU91qMgIRfRnxHbA4mkyeOYVIwfLoS1S3
RrURdvWyYJKXgURI1VX1IrSDiOKpWsAzd1rtVkLxu5n51rITPXeQihpQjy/6vB1p6WdFC//xkdpl
SNLcNdXU1fL7snf6HvM92lDrYJYwL0BEudB8nKaBIlam7SU5It3pae/xfnGjPN0s7RGTZN2k+qpH
0x+LaCfJBhNYBDJtXXxo/YcFiLrsFId0k2dh6dlq1q8izle4RzSJNkkz3xF0cw45Be4G8Fw1T6S1
Nh09SXuP+2MOLJsUxyTaJm18iCbL0wfXzCFHHiDIAVkyF4ajknwt+McgDE8vwrgoNlRknqpseCLc
bnb02dMOQKVQXqEW6HOkHzmI2XWslmGesFDBXwu4d4n3xiDWGv7GqLUlRie4vh00fYM7zxBYq872
BpG6y/QLg1F7p6QPczYEFElAXdo+fsLYWdjUwkM5R9vZscejMcM7W/+Yzezh6iHjmpNhk4gH+Z8U
emqxtXM57aPKTvHIQ2DodZBocZDosauLxVWyjVk3CPbliyz6ULPFy4lwvsVo1tCw3u0sdZQ0cXsW
ITUpPV2PvZjaDwk/LariCN3weVzduJA6vWbvpkpNw8Ar73jK4U93SUqt7RO9RFiujEerzDZdtNOE
r8UbwxvNwq3HHbD1COy33b8MY0iGsK4Vp49XY/GRaJMXoRDGJ1E8M5AcdbDh2LCITZ50omk3r2k+
+EWUrm3k4LJ8slsQuQJ3HISYTWcvqQY3n4HVvw01dS0mkcbvqj7z42xZj8WBmIdoaJ1Y9L4kZPFC
3AoGqeDvYsWtK3glNjLVVgGCgHOHo7qAIZKMtGyZu2QrSZHsQxZ+g5tWX411MMoboUqWO3+5GttE
JggyBN7mYuu5Zg1qarbfWWtcHOv00yxCIDy3E2TzSoLMCEH6oWp4FIZ+d+ucB2Ekmb+9muQ+FBtR
DkbJN6A8EIkpuIQe1UoO7BVpcwwUztP7faK0HiKgWFqvmQc/hv5DB8E3yOy/f+5Y4YkpTHQu6RUw
gXhEwOPVW8xjV8K2TdqsJHUBNMLSDuqAd6REy+9iIDQZp55JcaAwFsAaqbFXqq1UL/DBCLsxlMC6
jMRgF6LifUYcQKLQqoVfVKEukK3jKk5ZUJnLWnJEUfM1t58tZXjG7kMdvhDM0u5fZM2Rmjzm6T5T
AXXg2neKDWOrncQ83ogZ8qAuD/Jsdy+NplQVzRqXLNlG5EjKajUob0qluBWMlmjHRysfnY6KYETN
dGPlG+d6iUxlfVxEQi1Qu/cfcd9skqwJeWWAT2odmdrgYgLO2irNaYxOei3WzQySCb5dpbdQsmtV
xbmNfdeRZzYWz4sym3jdUwIXFSm9qjCDdtxZg2twM9CrLwXhA9Hz5y24donO9176t7NV+Thbtqpg
B9iYuEgum8qfEnh9fX0TJ7/+heCG8Ujdd01xkVpWPNOQXuKcEUFjzETL/ASUhFAkCYUFEY2RaP78
eZetH7L6hgjpP2te1A0Nn5s6ozkwMO2YaGpQIOuIcQ2h25C5aJ+Y0sYQScyxDhuER6CzUh1gyQw1
2XMYfFxBDWTzAP/15x8n1/7L7qFXsyyi45Fs+6LsFqKNFSOGA5MnrggP4KdSLLdz+v/LJvxnIZk2
nR1yp/fFbA7wygCEx5GCHHwulHcNhEDe6msTL4k4ShWvzCZZjROsvpkdrZ4+8PijkyHrmFu85Fps
Fk6h7dkAUv15G+i1oEH+zz7gWYE/f57a0qkwLdSZnYRg29dUTR/6qt2NufBAMhfpXZ2txZDv59YK
IohQWtxCRFicIchjVMB6oW55TLfadJxFdy8hXVDGoOjv2ADxAXJB2p90MJwEpj18TaNY16oSjGPt
TFG7sYZm1RjGru92QFt+/rirZ0y13xia+lePMmmiyqwq2N+sbUDCAhzr6JHw+YYnu7qFZ8tcJL6V
XRakXnCNwX9IQAnJHfYFdDgoXjCqP3/TZQvj70tFkeUj4UGZeKlvrM0UN6WRTgOhRtH+7XL2jAsd
29Mm1jVnasWBQkK36HgAj0ZOwRbfTIegB707WOZ9Nn5IHYHWzKslR/xrNhGdXQWpXa471bg3ukHi
tcP0z4y0F68z9cqvKSOullSu0Huk5NQRHXR7LRQEee6NlAVtAhgf5Erd206ua16lFkGTRX5tA6BE
oEyAtoH8K5PB0UTjQ/jsV22Qs2gzGkUwWotzs1i77u8osiEDA9LAkV0cypgpYIJV4LV4p0Aasqp8
aRB3ItiPXQj2Oc7Did96c/iy5+T34TC4PA0iQ926fDJmrPnIrA5xZMAi2JUitr0UaYS5jC4lmVeB
rYD+lPQnyaNAmslT00+MXxLI61L2iDpN9NBGTrPf0xX0dFobB5CWfesjNe1O05u1BDvwWp8zFHqA
0Xb/jTEz2davooRDOfenPxB920S1gn2DoSTLieq7LMFwoTJU+OamE75s7Pjf/frPahdp5DjD505y
tboDrBW5jeIkXeSZIvYn60jUj3pc6U28zudPKCeQcQKGCE2FTo5dPDM2OdDFOJL8yRvhqpWyUabK
bVXbbfKH29jj1VzpbG8ubGqhOm/whHyybXoAs46SB4q+Hl70yEUmit8Hm7oduK+mSbqhmbrUbdDL
qVadqNA+CRnJ9hs5GD/s/i6OhJMXu1FBpRybUkWslu+z0D3ehMUcCorBfPmNRPGqk4OamJmSaSXq
RbxUeMnqsQLwVvafkR7Al6JWMu7otL7Jp16/u2drXYTMxmIGXknAJwO1V4ZNDVQ3fUaqAoQXtIW8
tjeFI1dTsf8s+f2TzqJ0JRZeRyaWLNhXxo5A25l9UuIjrP5n/32NrWPkbKULky/tAlRFniZbq3iW
VXyBcr30idY5Kv8FLM6pdd0BjQWadEh/UfVdXn9kvUBtfv4ltz75wporbDPyH3xylTwg+VSxrQhb
KBZlCvbzUtdYA0ZMw7KJCZf8l1BhWAAf13i6dKtA1db5DTloiTvci6OJ9+sjx9D9tkKCAMDz4eeV
r5kthRaIGTqiALjYP91Z0jRlr+ZdvM3qBXnV7JXQs/orvVfhm7UbcLH2TXBeZpXACAG+qQYD6XSx
p6OoerxdKrItS60EstjCtezyCWPgS7eHrk/geMGWu8jBoROY5/dBCnWYtUq1L3Rs+N2r0fN10eEF
+eylNem6kragVC5ZrDttnIJoNIIcpAc0NyuoanJAezgwFI5d0q/RycDbHeCcZyXFS7tjEgDwyFh+
b4w1OuSg8UvCXvWz6otDkN7H2brhqZPzB42EvXYU9eL3drkjJUodtkdVRjL8AvZVLZjRzPpv9YA+
604zTl6dzisTqoXOOMpcB5m6AjVDSc0AERbwkL4MnoFN1o1fJKt8MzeDobeDYabuaEcuSl9WhpFE
jCaGWQNpkCOqKQh9tjEBJjQc7MgsJlmVDnHhZYWJ+Dm8yO9Fli5qFPC1GuRSZwKlOXouXLRyIIfU
uOrSafQyA/IEZQoWbBb+mPYF4L16AM4jPCWGSJQjbhQQRoEtoa3hzFHnpsbsSbFMunRQjbefUd9K
cNwpG8TgJ9O+W/AlWbWTuG+rhEAHIVxoMSEhVepQfuVM+q8+R0YFDQI8ssQPkBUb7IhYBqxtEMTP
xjeRdY5BnibMiO+/YvKsCrb6DQlyNq2iBP8rxT/f40mq8Sh/i6R8SKLuMpt6Ax/uEyNB0wLx7Vp4
VefMSWh1KrQ1L6nyAjoamgspzRRsZ/OPbPlE9u/amc96qE4QKZXGkjIsqzmmAPagUXDYuJmWPkih
4xSleI56Hg5Z5qbgRAUhSPahToze7SF/sMwVIdxbuvdYe+xLAKVj62Ckr6Na+/xUMUzZR5eP1OAC
JFRY7ENG4lQseR7FGLRDEZSZOERzjRwMvVygsGHAboIMMRZ6yPH/xQ8z0SuUMwy8U35JXeRU4EfS
k1K2z8VE3NamvpR0xJ3q6gvbcK0KErBMdXcE3FsUkfMG7Zckbbn9NhOfxOg86r9q0bl1OtwrQHyR
xUi6oolnR4pFEt58JJzeJ1PxvmDTwZDEMGeu7abhqOaZN+VBB1ZB3yvLyhKDY6ujX2jB2O+J+qXq
uzafXdGXq9J8nzMdFauxMqI1jWyvN5KVHlee0TSOVGLnMFs421z0K6iltVz57LrRB9G1MvX4Rp1w
TfXOzl3Rhecr8EhLNsVwRVgKzkaRRKXMn9AjwjZt8oEpN16PYxf9jbhyjbpk8PbAIiFM1H87ybNY
OuLBocTkdrodSn0fHdPoHpr0uHnhWqCAIbair34Ms8bGwZQevAedUG0edV1Z///7/vPfIcvDs9/B
NSUmTYeGH9s4Aa4H5KEo5ADDV+BVUbAHPy93rfOMMYg1IPjB24iYx3yxnl6WxpSjGweQAthCCF0N
8PH8S2qjbLg2HVo8AIIzeg6gjCMx8Hd7Q/NP+Ht3ZHYIsuLGL5IrXoYjBFsm4y4DLXSRzNsZa2T7
JXrhICtuXJTttQlfPoUydV7a3DF4CEgBKoHczG4Ew2viRDDmGMhF0JYAXdzF9g8ACoZpRP/DOM93
gGlRStT5g2oqnpp88urb/SB1RdQyFQJnfVsddDXX0inTKAVbZ5uX+lhRLH23aFBr4jgKnAASrdG4
s9tXju4PdoqRVrWQtBtgs3OAxRTqyRIzM0xreZe+5+fTuMaP6TAMeRoUD95cJH6sjeky6OLbPJBi
Ap6HEt2c3qM+BG0QsRvIjv79DN9fpw8WUJeNkDqUC3/ao87zmNR9nm6tyEcMWF4zKOCEa1mu6s8Y
fMfdEv96kLFiT/AsMzIy4dpLoFM3aVwluv+mkSHIWycPJqbPJ/d1dp+Ou2beFKVr7LWdduyzdffU
HZon+yDEvTm51bvaOfGJGr72YOsuCDWOUJLe2fTQpJ4GYQt3EXfm5/YBzUWHSnORGzWPlLgzACAP
bzX84u/FJzvkmLuY3fFP8i8FJQWwoXPal+Qx2nOvy/x+fh60IHluVVfjyKE9/dH+LKifGiHZslN/
wotjGeRFliOyuzx/opqfvfMHcg9Fj+VEeIdsQrfEwZw9smof4sRb8IRv4xknxTNUfxjdqXBVKxDa
KX5aDtGDdVwO5E056OSOdt5M3ElZNbbD9uPx1UT7aOOW+xmSOuxLGkaHid0nvVfcC8vvlQf9hUTe
ot0bh/jRSmH+e7ErjE38qO9z22NvpRYsBJJGV9nTByR/ynO2q09pueriN/bWsdDEIAcbzRrrCFv4
hqdep+PwYD2yHsljqDzP+UP3mVZe9O/yIA7iqe1dO3aHfaMF1NzaT9Hyqezs5MiQ/00bW3XjF/Ve
QJenB9wOq4/iQYHu6CF9ZHOoQiIWbxR2nybA6NzxIE76XX0aDqoRtG1QWy5Sw/txXiv3+RtNg/60
tC7awFi6T1+MKGhhSEswJx4/LHtb35CHuvNUvoGkqeeb5JhbR3s/Ww49RvfNR02dQ1q72r1auMpu
7H31nj/pyPWOyjFdVZv8mMWOuZ4OjIV41DZxjG37OeHhx0ngaVLtH3NnVy7+WJmc9KV6We7Sx6Le
cL/mLveVxWsUL1VCCAdSr9f3VhVUYzCNeICc+JDoJ5avWj5je/Vt2UdPw+yZqdvUL3Pq0MqdHvIS
jaIwXpccq/ZgPtQaPhdPKxkUczXak/JQnnTsQO9l46p7mZKgn9zoTcdTreo9OCoGIRn3+uEOIXe+
xwY0kM5uCzxqvNf+rV4alTrGY7WvD5Vs6etf8BZe1DnKAdanbtNnTjyxrQ/zY3kAQSmgpnQydPrs
mx0d1hlxxD15U/+BJbSulXj5p56682GaXZW6dGc8NS89cwridE9BufjDU3ss7tMMjddu8ZLmu8zy
zeQ+0hCOgtp27GMM17zOmyAnYYOkrEMnUJiXXoNfhF69Dg3Erl16fMNt38g8Ckn3qUIjkZ8mnlDl
eC7s3UD8RFmNg1/yVVQ56DualzB+HbgfD9DrgDFzJXQIGuyVnaK1aQYZCTorqIg/9MFCd32FisEr
ZkdCOgA5XhVv4e74SXTX2sO/1M5cAUQLUH00qlsHmnDj1lGbFUP6Hrm27UI2fAf7Lx+Te/Xe3KAX
tI8D8mg/Lo/1p5micHmFT2LGO1RTJcKO4Td8o8YBZBpdckfVoO72duIzKAruI9VPFm9RYDAsf80i
pofCjI/aPO7ULF2j1dw10OWeQ1mJnq5j06/YMYohuwzsZtWhC7X3uhOGk7SPxQNOr4/RGuZUWTgo
D23p2Y2PdHMB4hX/N5kIFFLox0dyT9RLIQixEjJNrQFBeuzUZNccFtzGLpedAQjBEkkrjmKunWZ5
T8ZNiya1arNA2ja5pD79HPWuoQyYG4ieRPDzNjLSP4MQGoZbDO/Vv8FxJAExBEalr4ynDin4zytd
K/XPV7qIr/ZYMF707LcM2jpgJSQ6pnJAomUmzz+v9T254jK2GiYxTPR7yeB6sdhQkbHuGBaT26uL
g8Ynj0PEigfaPap+0QGl5cC9FJVc3z/HWrNCER7mwDY19WtR2zVecXWGKjpY9FhBesIydZuUm6XI
nbYwPf5PBgosInsNT463ZFeIYytlzWm1sov31ux3XScc5PI8OTZoJUgrNI2Vi1sjHqLYTMG8lFq0
6Ut13TE8UT59QLPUJhsuq5IFdR4qb3QGRuVHw96R++jtHC5kZRZ9UNNT3tV7/BsKNadBec5MgZLP
cLGcjihsKDUUliiZ7eSgzLlXkNGzzXk1m9RDErqZmlOtS/knvJ2hrRJA1X0KiRR4l4HB2vV3c8xc
WFyrLqhc2+Amr3q19kFjFjNMzKWASFBiqmeZvzLEOe8KkHuN+pxouzl9juB0JiTfjXFM2l2kQh7b
f803m9Sv5Xgm0WxoUrA87t+fC9faMCYxhxQ/jnZSbcK4C/ldHfv6ciznX7dlotLOLu0QKbatyyEL
wLkuFhw0OvbxSL9vOo0/aoe2a609GQfjjaJMnuOwiL9u2P61JW0CKJqopiR4//zGXgNOmgvxfc+g
GZzyY5RhcoZ2gh9hg4E0Rb9xs6/5EPNsxYtEVgFXKDITlBd45LbYQNajanjstA1xY37+tu8ff7mf
ctAU2mXQBk/Zxb22ZwxsriMu5c07ZhSrsjMdO55k6QS/ZeWzr3fPjcCjKGRyOL/hLK8KQOWypmoS
VM7fJeaZ4Q59VNJaRbcqp5WTNmuIbBwtX9fkzeSDQ5AZlEvlVjEGkmaxb5a5N42t11MOkhzNRKiu
tSlfq8CkzPltMBRfmQEhxaFSPUspqMTNOHAgveVOnQFvBA5oxZYLKF+qJvdmNrqSampzLrtiOmq6
LTTHWvfKjeEY3+P59DAjmlM3jc/r2umIbOl3CU8CLf+iPEdXreryGOzMOyX/tBp1luSjHtAxIQ65
eF6Q3xTKTkW6HMPBjcnL0mKM6fiwRP/W9Z3ERyJ0NC/9K97gcoZ2w5oEek709eAfAE1Y9YOj1+s0
j105RKYuezgmEcDxY7N2ZKTe0voDUmxjwZSPB3V5iXQTnUsPP1uJrFz/MhIorJhmGBo6aS8u3aTW
bZNxVHLglXkeztOmVE7FLabgchz8NzkmB+ro6HDRbcu8sEUyxCbpdfS2RZ0NGdHoDoqJyQtENhy2
Igto9AYfg36ugtsetEdAeOfUG0i+aqav3MixvwWSt5OuYGoZ7+5SdJqHM/s1A5ku0EllerM6bobl
aeJHG1b28yZdC8fnv/7CTRSJZs11hl8PUXInDVJ/B3+ztL+gEpv6G2jX1VoXE9EsqgLjN/TLPkAl
y9WFKyZoS7StlNkvhGVLZL5moPoizzGQaLSHUWQCQAYlkQZcei6S1EHXLBrDDfNIuncrQUdatG4L
tNqjqFT4B+RZRtIHOTQKQzc5BQQbNIEcrEIxM5/wHJbLMuGPQDYSyN4loGJB56Wgbu5E65R8CAaL
+2Kwgzb97CNtFdfEpyliKEoMo0k+RCXcKiFugowzeldM5hAVErWWPlIIyAx+Y5uAM1wzXWheqCVn
thu2NO0zB6OPqW0nLeKFWOY7Wr4X5HGiXxBHwJSX1vYAwMLJjsuTUvUHZenfunlAJdBvW/gHAcGc
YDagOujkho+6xjABodxPS+0CQrKi8VGg50SKG8fmGVb9T4piH1mDNZRPQMtB5Q3leDfyFbo1YuhS
VYoiCWqJRico1v6Rgn4p0ZUSEg37qpbUqat9KtwEMw1qMI7TJsIfk1ACN4bRVY69aJt8ye8a3eF6
di9mLC8eK4cmdBuV4FZKjoT+CEi4q9QATTMJyuu+H5+L2nYTbrkCdANd8jC9K3UIRudfkmqz2KYz
voDiKVnrT0qwzMQD0EsBmlRjttKQr8k+RNmi0xFtK2fdYPskoCPqEzr95rJ1hm6XWiSoq+duqEPQ
lrIbGCELWubOoh7ao/lMkXDtknoM1KRZYctAdMJuR/Vbo6Ipw7pXjQ9uJq6REI8r4MUVGOwvM8wG
21NJtkWjsaG//3xvryZP4HghL4GmBcHo4uI2eAe61giaEDAnAB2s2R6oWfY+R3oI347kqbK3DIqs
n1e9HJn57exsNM8SC+pVijv8p2HaEDhFmaZ+67EAV5fAKaes26G/7Y0C0E/jNUFJWN6BDZ3vCssf
ImXFwHbVO7x87DDrC/yPDnUzKzc8XU4F/pBCTYmOY9ua3Szvw59/8LUY8N11/91cZl/KcLSuaXjC
pu8CAAJNEMZqK+3s51WuZT5IfFQMO6G2ie35c1dqXCCRy9ZOsBKwFQxcgq/+f5EZ3FpIdqac+YWE
KZOpTVgIUL00ZAZ6S/ZO324gk+ZzGTzPP+kiNzdjo8Iru9DDYXoLRgzJS54PUJlD8g86TZtsvGBV
wEPnifDz2lj9vKHXotL56hdmJrKBs6LDd6KTi2loWkJpU/qAwTEe0QUU/fNqV6kQG31DKmZFoXn0
sltNM2tNDi7FcuuuQ4xBw7KwXzuQWA0YKUmXjujHj8GWQdxngSZi/cHIMvQlpz2Kr/RG99RVisKm
NuoitOqbGGH15zHPecWMZYLaD0E5a5hXD+Dcp11loF9Fh4gZoiT0PmAuGtQPCTtZ8I4DtPByoAma
CCo0WNweH3E5JfL31QdBzzC1AyO1LnPuLmqYnrU4E3RZIaGRDWVACix72WvmAQ5RdsUrKHK17j3K
N1U8A2T0ZcMFekhTpD/oMaH6F5olpTJKtAa6EMJSfElRbWSV8GBJhBRxceRQIsksRnPhI+ogBUhZ
5hEo0zBBR/Z/aKDMgcxjboVmPlfgmQ0BLBhUKFaW1D3MNQfe0+K1tUz6foxbmEBkWn0HFg1UAgTD
DL+K/FLaxoPCDU0FXb0AodrrcSM1HfCkPDOcUTU3UvGMr5TdHeBYx1539Owr5qeCLpCIfUj/VZdW
0FtWqBVf0BkhWwnQzi15cm3EFD1V+J3YyU76Mv03n/AoWrtPzNGNyzs0UXmyBURWSGN0NGxwT8vJ
ahGMQYcDgKBxBhzymSEYToz7Q1kWDshoGwyIlKyTXLkbO+SKtNrlaDI26vEu49rrPC7PZqsAisfA
IeisumNdV069jcOaspe46J5+vj7XqmlU0baF+SYgcS7pKwVhqCNovZVjDIfopJaymIbqFIyJDKi3
JE5XdUeYtWZCtwzq0rpUgWspawWbZmikAVQhD2DLCWlLpISYHSlneiTVbQnctdmZ7HzRCxdPhlaL
WIfmSjRtVaCQKZ50al5auIVChyJn3CDFYVGg5maYIjGqksSZtEeML3B+3uyrcf/8h1yEgEb0ekxk
r3Rh72jnT+CykUI7sFBUX7pymDEvaqpPU/FxY+FrOSn66aRW07Dw+uRFOVXn9TigoezbJw+DU8NJ
Zl60pG49+Gb1JW8vOKqfF/2GQP8KQ2eLSts7C3hqqaSGNeOsq9g3ph1awDySvVf0Q6Fb1pyysoW4
EvNk8vwOQ7ZcsPpuLGy4nCFQwZX2WeaNGSYTx/2273MUnM2d7BoaO0wfa+EbcoydKE5t3rraqw1p
TD4em/QOuTakrnnJvifiQeOii4fSpk5qeHMUeVIxPaKYg6DEhTxMR1/bFP0zd4e52/eKulVs5H3q
jf2/Gvol6KCjrdvA8IY/dwJcdtqlclJFY5263uejn/W7khyUmyNBrx/0f1a6OOi0QstHYcDCOLpC
rUNZfkixkNE6Nt/AZ6Ov1Ib65eeDvkpDf0M5//t5FwcNYQ+P0ewGABo61t8TAKfIg0kbJooI8QC1
CnokB37U0Mo39s83J6He2F/9AgEvoA/pO9k8DiFGnDG/aD8xEwrNLB5ELzc+9voOow7G5BFDijD+
PEvIGDs9zZFvYGIk0huF7fB5e2sJ0OJxU6f5fTH/vkP/We3iPIH5LyoluLgUgWSu0R9XvLIc8JBQ
HAPqdMQPJ2brbHwqh8SjhdilOTspuo15E29Ko2xiQULcQ0dDZ1U5ltA9d15CAul7MU1pLj4GoEpQ
piENkRMN0CocqQCfoaRbxIYA39RiPZQhdkA5JkGtBhG2Fkvi1MZxSaNAKgva/yHtPJfjtrY2fUWo
Qg5/AXTuZhJJSfyDogKRc8bVz7N5puaIzR52fTN2lWVbNpH2XnuFN3TOTl9S/x5U3H4ZA4bbljsz
2uqLAXKydqKbHsr5lspMT99gvDEIusbsvny0iAbF//4wZ6swTKopGGM22cCYCmyRUm9aykBGMRxj
1Jul9FibV5qZF3Pd/17z/Pgcm2WUppJrLtEDAAg2Nu0+Qd2EMz5c6SxcLIf+udZZr4oWtD2mNVk9
eXXVS75OJwpc+3WKPAv405JzFFUBDi2DiRbVxT9hW8sSNs4EwL7V7gsbvCxDkXyL/moSQxc2X652
hC+yvp1/rnh2PktGYvQmpPjjNDNk1lf6Xl5eyMc4FxN7HWvfRUaW1dWGhAr4pU5TgR4QSFAP+gcx
VEeHzTqaLM6v9/rFNy5wrUw44K69r7h/3kQ4U6fLTgWvSPDiFzdjvIfswlW1zYuriOOZloBm0RY4
e+OlPliNE9F8n9RnKAzv4EzJVoXYsBjtqIyfgSobE/oqL8B5Cv0EwirOZ6F6p/PUYXFNTfvaHZ19
kSLsKmZe3JFjb1Di4BihC0BI5fGvNhYvDgTIQP/P459lRU5kpk2pMe3I1LeBFo4OWnGA1x9B4FIm
y/Ps8S/y0aKv+PX3RcPs81qHRs8cwDAUhdbm2aVHq0VVTJBJyEWoU/nOdXWsPcdt2981Tf18xOLe
MTZGuvi5Vbqd1fiRcZvOvlmujOwhlF8W5ABtJujdVp5/BGqP7tiqLr8n2vOsbAbzZNOrb52UNDNa
G1A9Y1WByRqvQ7P1bUA3coiEZYtalk6XX1I2eofTcn+nJxmCDU+dIq1Ly/nWBgq90Udl1Df9jA6T
vB+Kh3LYQ9+ndbhqi11DB7obRrcpixs1QTM11FcwT12L0bq1gNZFG8E8lM5fA9UL+tpq95zCBYGb
uo77n1oAb79GnUiLfWvsXAHYQjcc4eS7Wf62qOpNFb3Z6U8pyv0h2yj2nWjtJdBtOYE2MMDWoz4d
xP/Z1ynsXmC1RnOIl/xuyiNE4hAPAfQTO3/oTotUs5bAGKEgtaTFNonLlQ4IN+7vSX6daxqSF0oc
BgkIs/GV+dTnhKGgbsxYVilxhgWkQfSglw4pnz/Hh3msdyKTvBpCL6+rf6551gRICnkMm4RrgkWV
rTsRvyo0Ghw0ZEB42OmTIJBoxG/pAJZ4Gkb/65V98ZnBzxkAxC1bNc8iCqhEKa9VZmzw5VoGSNnz
2LzA9SGCiQnQdQr5pRoL/Bt6MTJCeAal5MdToxnseEhDyK9ccbRHl1/oHWR8apq8SnsfdJOwCsg1
UtH+TSuMvWniT1BdgeRdCFwfbuNsQ+cjtA9r+k89m6Aloz2VicvUlNqSVtvXL/lS64kcUEW3h6oK
Xe+zjENVrWyca1LBnvLFFrCf8JXWPo1t5qcM/EAejggVF6cCqjf/sNSzC9ukMuorgezCU/97I58Q
IMZsRqnCAcpyC8DgVpt8RrgG/Zx0dVWp6fLFBNSVYkaH+/fxS08QJerAJGamy4meaQcOjsFTZhCs
4+vtWcYmn2M0D/ff64nf/+cUTuuiLyOTs6jXiu3EVFobcp+GzZyM63JeDQpCJpAdFngbSfJoF8ex
flvin1qHrg8dKsNrNNE4ZkoHJJiiBLr0UegZxOEPW6lcKAR+O+OB0sfCtKEaYYfHLzqAsQwcw5My
OT7CcLYp+RjG+20LMPNeTuYNwx9vzitg8aVrl6irlOspusnkwW+rZDPaxk5CuluPhl1SBDsbIGAj
WrEv9RzSHyq8MHTWmi7dTQHs4/kJrLs0PirWM2d8MzZeYuD+ON2C00I/AXpvNWlHswDtSSi1GMzS
Uo0AnVWsPqsytpNB5KfTCNbEYjwX8X+z3Rsof+S/g/mzvgVj4w295jfRIo4PnQIgoTxjV5BSGQaI
VUBDtACJ80zoaEZM8r0QPpPVdqclKxsVFAZSDEDVQSeMVq4lP8TZrldeGrlaaWHn1m3gT8Gus95m
XaaEeG7a535Q/QKSR/Ji5L/ERAiFhnXHbEWkLinj8vBl0X7qsuVP5eR9vT8vLhyhZqGSyH6WlhrC
Ocg6JFOOac4R2Nzr+t7RTzxZASFcYzj+9eUu1WomCnhsC9I4+tFnsccYW/iqkBdF4txy2oneggA1
yIzfEYQB5tMx6UfKo1PwmmPmFAfBZgmSb7nNYW+Dv1v6wzxNf1Ko+ySb6MiQe6fhCylum+96Zpuo
h5Pyi8/aoPFMcOVLTi0jGRqb0DUE2S1CYw8uimDaRA1I02CHTFL1JAeFW+sM9fWnsRu3wnNgxETA
Hl8lJJOGIAfisDenxK1lFEn/CgagI2dH1Aq/fksXSnWTM4kJlC4A4+cZ14LJFTMQKUIVlb2jnCqc
SSDosgOu8wAvZHcfrnU2BymtQlLVHjKppv2depDDksdhRGymJ6Gmi7sJyydH+0leS2H69WMql5oi
Hy5+lgIoc19VpQ33D/WkRIJww4k/q9a6dOKdYGBB/qXPVBY15KByy9/GY/xDLt6ontsJFQ7CAvyl
pjxpZuPDAHGXIvcp2akUvBgZRwueXyuZnlD2EtSqSuiNAY2EZ7iMgz8700oND3G/t63ETZJqlzAC
KRHUZ7wlZFLY3tmU+0r4c4ZMX2/b4puaLcfId8rBlSIo5vZvuxi2ec/t5l5KPeYw4lvaSLBhYf7m
xcugDWvyFwEUaZVXBGhhX0W/EDyyYmrU2PHQnoAaJga+w/AUpOl6mZ5GZTxJzilPwNGOBtXNW0jy
JzJpO/XEoJuBIj8KRZKe3WMo1ppIq+a1J4YLIIU1IhEuR1ZorBYbDwQBNRjf+XGC4l0Au2s6dcVk
VYS4unvNEMS1HHwz5H7NdSMKua+/9aU4AwNEgXJqkAmcn776koRsKXi7RS/0j2idMIfg+Ce0Xk1m
L5SkDCoRBUIzTxAczg7f1IzDYZrs6ChkS60T0FKGiP8v/TRkUQHZ8VdNyAJ9PHKJmooVRcb7Vczq
DSayrb7ZBcJNV9K1SzNproG+tkpQMLnUxytNTi+N1qJFYv5A8uYiNKzwFbXinmNPZoqmDfZjSaBD
qibY1m2NuQP7CMVp+Q28TVjugkhxoeTZgMU4t1TYcqis1Ha4phH7PkP5+mObF782kF9T6J3C/DkL
KtI4OFbZ8LWRWOiT7I4uqy39zTIWOyAFDFcq+dauRF8woiwXkmwVE/1FV1Zdavlos94oi+OV0iZD
hGcRjPKgfqfJaOqtXoUoHL0Fz9ZyEJREQBw2oDO5lUlTmBP2vSsxsyzf2uSXaBSIcVg0oGnKNiJm
UNXEOk4wIFBbaEAQCWp+U/prMNSwGh2kdfpzzBCLgKWikvboqrNxtHgT59WqTahLvLpaYLtKvpQ2
h6bHSCHRH7UZiT0ezYiMKx2tS0UDWubQh2y0EJC4OitTTNsepzKTIyHcYqDzB59rmbEaqcPKn2uI
JaDOCusHnVVEnZJpEzbs9asUrotfFDaZraMDiovW2Rqcjc7sjXmMjgipgACg2ZEU2dpW4Z5wpibU
bob6JMaV8k6Rttk4AEE6iZntmIAvh4AokeB8vcou9UR4M/+9p7PSgmrJLpyOe2JgKyZF2X0EoLZ3
nnFM8WxKLPrr46MVRKtUvTKseEc8nDUA/732eTe9CSOOInvmfbCDsvCmjt5EYyT6m5MsqPNNOw6n
LnK2jFmkjGQjeINsjSg+K3cUwrQ10n1wk3mP2CX7XWe6kbRJKxQDYdiYkn4g3OsBUquxm7LIxwHl
kpMRfU9VwVrsGeugkYeb13bqtG2e38uNBe2jWEXtG/VrngzvgOc8BgVGgzIkNABdmsd39wWtuvI2
LhHcTNpDpvCIIiaeewqavVqNZNfEQspZoGwThNlq35TfMXqz+9Mo6NZxs6c/FltQ+4ldtOx0DWVn
tXkfQX29Mi7lT//eztmWGeW5VjOth+YvxDqeiRCc5yTT8dXu59UnF+nVP4WXnU6aVNUQ+015U782
0qtwVQooc02j9aA7QnXgZTjpj7jKoLVQalA+lLSb5OVKO+PiDiWJFwBlE9mXsx1a1wvSCQEPTXUd
Vq+mMT6QgwTwbU0djKulX7nepVmCiaMes1obFB92Mx8f3UjjVK1lHh3QWTbdWeqrHs174aLTx6+T
juqqDjZKv6ZucPHjWiqiNjRRiEZnZ0sG69UYxOkujd/UCPAvRIHmW5fvrbK8FnsvzLFQPPnvtc7y
0wxlUD2RnOg4Ot/b6tXQj+O40fRbu7zPl7+UHFf7/Be/osVFKZIM8oqz9WRMiKJTyb+f9RkytaCf
lVdKbpr4ztUIaoh39SmK/XO1s0+Yh+2i9jN6GEgKbBs4+MgsCOXurCUDZkwZGAdiK34ufmPZx0iC
8BZheJC/lCriD3Lva9IvCanOLu8wi2L2FUY+VhIUKrazjafARUijzA562q+6BACnkP2XXQK11sGW
bICRk3dH+a0G1SuM4StBCqzNfj3TpxBIB+KhQCMJKT5Qm4W9rSf6NWgXFidhIpLFz1RxdC69OL1m
enfxQ4gVRo8CBPx5r87pnT6p0iU65upGQCRhWbla7Slp+i6dAczn65j1Ltv76Vv8c8Gzb5H2rWom
qcr+Ld4sNcC5BtcI+ZVhEsjRRXpLy70wo1QNZUsmAD5Ohukm5fCIEfTM+uc+7DZLdzMhoSqVf0a6
3KbguGp/47aANadD+dc9au9tKIcgTPfNUu+tBWGbZxteOsCgGYusMrB3dcL84nWOwb/NO4G7qfMf
kfxDKJqTgE7BE9irDH8VU1ll1XGqgbmX+wC8E7dqoerQTtC7IJlw6ozVz7QpNhUaIUXbbvMmAcfl
+EyFEy6mI+JhZdWVuHQxPvzzHs/iQzhWzMomTuZUfpSIxfFfJKPL5pTKf77+YpfzD6pzAMxouqjn
WkRLpBYwqafo2CuipoHLsRb1I+IgNFPRQ6G7o1h3FB7X/VQuPSQgNaaP4k9NPUt9rA4R6G7g0v8x
FCEGClpIc49ExdcP+R5wzpcluSd9ck5U5k9nr7NDxUpTq5QQYZjs3N7VeKnVmK3kNH6ol2At9N8o
3zvkJ/iuaMBowpIzeMmAm1OAaHgYABDjUAqSfaJKHtA3GCS2F1n1Td6uo7FCEyQDKr0Shgg2RahZ
3zsQu3Qb517znsmEFwxIOSMMJyDZ4NPC7KWDhmYriUunqjaQKWFyj864kDoRS4/pTQlKuBaIWH6l
y5dbAWjw7WJqa/M9ib6hAqf4zILxNjBWdjW4KDs5419AYK6i7cQUf6KOyOkc1CxqYL3ZHK61zHr3
KxmRtSYytp29p7vEWxfOEULwJbsmznlpTELNbMMgU6CRfcJKMqJqan2JondtMrmHR8K2KYG/FZ1H
0akarTuNoAmxWKF7NoVv129B5Euf1oAJ+A1vZc76c5Cxk86TETISO1b2bQgAEhlNZOumP6Xp6fQ0
C0XAgUWgzunhf73+Lix0QKLCJhcHEqE0+DHJKErbTvA3cw5juqdrw3mITMzc4T9w//91ofOEXkmq
0qL4dCjpIBfcN/mpAVKZPl3dUfqFQ/ffRzpnxZptNdlabzuHWDoauJlajIwnWJT4RAf0+xbUSAoU
EhOlXmeIvmQFyoYGiNi46VeZTOemGO9M1MG7ZebQvbHDBw04aoC+SxABNn/OaJzNA0yTJni0A5mG
/Q22aFu1PTr0siI1cPO83BSV4qWL4uNiedDQ+R/Lk14BXmi04GgN5VM5gtaUilMGwvJ//KbpDDBv
w18AdNC5tJ85ZkwX6PAJnyArvMlpXCAQDfBYudpuvpSe28RnFfoACtGfVOsMBeStIfAuBWAA9STQ
QEw31U71mL2xnqBk2o3sBkzcWtoKfAYze1Hap9x6Ma7t5Hfc5tk24mZggzp0p/DrPQ+luTpBcKVf
UwpmDupVMJW3RnuKRog5MdYKwcnphQSZvVXjt5KwVjv0bKCp9y99jopAMm0ZVqn6Xz7WMt1L2bUu
3f/lff33Fs8S3sjUnLhowc8oZrauAgWBI3Wljk/WdAybwo1zTLwhejUPUTmuNWIkJ908vKHEBC4b
sNPXK+XSCWsbmiyUveE38M4+7v5SwdVwyRlrQSBHf1sMTBPrNOqokbFZ0Li3iXvQCfdc/cqlLzQR
CXWQWU18Vm3lU+BBjDcqQ1J/yT6Z8ykooVuiXLpNsK1SPA1EJCJG7Y8oWlt6xeY9cQtoXX19FxeS
UJs2JusXCpVYxh+ff8n1hEEynb+OtDvW7yGTgzsWuuFxu7kKpLt01Hy43NkCNbJmzIKOluYSrsz5
JRPIuAfeObk3bnpF+zbewZ3rs1E4OHz9pOqFqGjbtoyJoMNR92mnypFcU2RSvi6Q1PNw8NUh8/R2
3c2HOPw+R9+sdpu2rr3sgwznA6/ov/fJytJ+Wj2H+9aab6X42xK2OErZq4wEIEHmrLgavC4uSWxY
cMTBX0L0nj5+krbCoyqiwX+0VdldtLe+wQOFnAAhVHkPLpw8DLAOk+xNJ5lXDsNL8xKkuNHfFPqF
lN1nNb6VaHGSaNV7dSj1G0jIWQfq6qbE84R+JfeSCi276DkRgIZcJ1G7siIvPj8lvyojZ4gAp372
/PzbTl/GnKofCI16r+Z7BhCjwSQP2QBTd5F0sC0RDa7akF96ekcWMrqKLMPSOO9w9EaVV9EU8urJ
vBBkYTI2YN5qvPDmhb2n/Ixvlh65fSVgFSGp+Ndr9EIuIt466Qgmk7J6PsOoEkVB/y2jy6XeN/Xg
pnOHDw76IiYqLtuvr/U5/DhCZxXlNJTLPzvIwiJt5FQdpQPvOJ+FWXDv7CD/fX2Vz0/08Spn62kp
lXRswgWAzezpEJnHE9kV/WMqua8vdAG+CJUBKV/FdhgK4MzycdsYap2kltZLIr1imXZZsUMUzI+y
7hSEiHLTJgqVaZu3t3L/OEprJ/4ONANAdlKPsStXxXFhEBwO82ZGdp/O7tf39/7tPp7N4v5QBqV/
ZtifEMsyzcsxRrn3wDBsLkJ3MF8yeK86M/8Yhceqkp5CeAeKR3mgOjehw10UloRqTHms9Gg3cyhM
U7FLO8sTWQbUDX6EGErE2Zr4REx4wGfg20Yb4lsFVIiJDF2m9rtID58AkcUwVht+TqpboDsRpFgl
UVhfecrzz031QKkK48rQNPiN58QSuw0Wa+4l+0CTGn0iPTrUSGrNbN8rqJ/zc+v9Qo6howYhY8Jo
nJ3bWVfYmIbJ9qHMDwsORTn6hskNg846J7G8BkEVIeffbyeuZmk4IoneJ8f1WUiqg4mcpZ7twwDa
dZDBw17DDl27wtnBGGR2k8w5V5D1g+o8I2fx9fI73+3nT3D2vpy6ErhlxFUpml1JugWIFkcVIpfa
ldz7Exzr/Up0TaHUmsiRnscwRxqnSil6+xAm35CI9eX9XG40Kd/I1ausfHcSpJ3SCCOtnXpEmHI5
FgJoakdXVuK7W8qnbwYuinAqCL7n86R0sew4k1v7MDbaWsKhKQZUmSWDYDD3kbm2bDqKeNC7UvGi
5g+6swCwf9ZlZvJpu3PUaHJLs3iAettNVxbvpwLt/R3B9tJo6qg0/86+xlLoQVI6tX2w4628qNRV
rWe1/Y1FJ6e8CQhflYqHDgY8cQ4rjRsfy981LqcjmFjmi8lY7ofQedEzY98q21qh9mp8UC9rXZc2
5vJUYZY55m6fCTXIZ4oRY4U9dhyPD048PzRmv4qWVWrnvh29qpWOaFO2ThZjlSXVs5mrf3gbt4kV
XlkbF6KDipAKBFGse3DnODsMJMRp7aDqrUOBIL9a3SzGaXJKhND3sfU/PHd4wx8udVbV68wMHTvv
rANfuzFPSnvDqCKb9/I1748LG+vfC50v94mp5dQ0Lc8kPZWT7BURvl2woK4RKz6lr+KJgDhyhLBo
iK/i5f4zB2o1p51mvbAPhupNCLYBMtGpqiPdoe307KgIGtnPDdp6PZiTmVOsfqvGNyKwvNA4/WGX
rxZFVaweuLU+jx+L5Pcs/56l/spH/kS9fb9R4j9AbsFmtM6+8qJJY4xClH2Y6q0l5XeggtcTeXaS
xnwKILhKgjzEKkq+ieU54Lfgyt1GmQHS2NDh5hTZF2VNyXUlAl44MghJArHB2USCd3Zf85KloV42
9qFISndRp5MkhJuydjdiPBlZJm6CDOid1C8KJJVNmvLDS2EiwUNHDLKsEuhrZ23ggRsPL1mUHTNj
M+NTWA4RZfb3Qda32pJvJnRYnDJb5ZIhsmcD/VECn07zbsAyK/7Ol1FokqAnpBm528qt35kQJ6J6
t6skbdVP0mrSEbzuIjBnomfT+xK4x2ZbGdlJyqKNKcr1IlhN9bjPtHw1LOqjjlCdEkmvU7UgBvka
msltaqetN6mtT/tza4btD9BJx6/f6KdMXXxp/CItRSPEYlx1lnIFldZAK4oJYwAkc7MHm8ngdflr
zL+sUHWzNtkF/bThxeNCHaMq3az/n+6AIoGcjzPnXPc0HnI++RDaB6ldhT0qJRXSguoaPS/pOcp3
Bj7RiHajgllPz19f+p1UdHa+8PBCswYBOpv26cf9mMb66GQT7i+Lke5GO5h9G1zTHKngUL+bbbCT
U9MXHqpJf9NNhctAwQ1RWayMuHSTNgb1Z5kHOuqhhSbq7dd394njyqcRBo62UITVPsufDHo7onck
W4dxYlDQnSa79hkiIAnpkeyzXiN7vJ9IQ6Wr9ZvyOVkSOj78QUNZFHIfXwxvrO0BA5ji0lG04VSZ
q3XWfcOpUGwUNTjRWiiN+tpqvJBCcV0bCpN4cgq4j9dNp6LKCwt2heTsC7XzGJgs+AnP6GIa04MK
NxAUJsGPvERkiEnCPPf169d+IcTYPLMqnOmAvMpnp05kOcOkdbZxwKQNnSIJSlSpv0l+n9xG/2PJ
BT4xGQSPK6D2mvbeafvnQFhyqUyS2TAOIm7ZyuBm2jOswMq0QKggrIBKuEqDIzoUTUwj6R5XeWHe
ho/fXp8evn7wCyc7Q3EknNgQjgEg6+O7D22ztwPHMg568g00Oqn/ZOyj+rmZr3XNLn1lXIKJ34iG
gcA7u1IajCOA/9g4BFSRShQd4qHaNYv03QpfjIpvjHsGygMONpN1oLmNLa80WNakPk9fP/J7QXkW
ANCqorzVaWmZOLR9fGac6hxtRDTrMHUKU8bEo+m5UuryhzhfsNxj8ITd4rpRmJe2ryLFUw3pYASv
2hStyxB3nIJDhQyITRjQYyElc3xHpeOJABhuBn4TzDcyOJe2QvcUGdDUc2pENu0EXV7D2bHAqrIk
5v4yjMbTnYe+TR6lWdtFjrmZkDPlE/Rl6M9hjjoxngzFizhRJhbArViZUqF/awZtVYEkj8vRci11
xjEd3wq1PJl1f1NX5bF2XgEawUv3FXy6RlTsNSXzw1Zaq6AxpodRCu+RN3RjHi9sB39IUC8O4bbf
gn/PePFL3N3nzuPX7/5S8OXF89p1uqe6cq4G2DS1JIfTqIv0TurajYWUZFvhVqiW/lx64J8EIT3p
hcHeRgW0h/uWm5S4xC+/Kwgiwu4wOSnXECvnLUa2pOOY9I1w6SRNOw9BHWRQwvygH9gDNNfWU9Zs
5Mxeff30uljjH1eeSvoCTZFIIwMeOYt0S+YMSTkluggzyWR+d4L43iwhG4MMjTt9O1b5weYzWXmx
kg0QyfHSrZXyRSDia6Tr4tHvqn7DVpk0G08S4ygysTCW/TbeBCqqmfW+D0b8vVZGgMUZi07XF68a
H4LsGBnzqsrQyNXSVbbUt11RF3RXutupIX1qp9usr9DZujY4eK+xzx9aVRFrEkp0kMi0j9tNyRNT
L4NBO8A2ofeRM9ZPSsREBGUui11qpqBP75ycgROqvQbSt/FwitrupDR7zQTkaW4K5bWxiRrWTY2C
ntnpD00VojUSrVOo2kY2bMP1iKvInJsrGceEbtJcJbvBXGCv51dHD+9yL5+eSGfCrss2EjXnyQv7
ejALKddEohwkjRvJxU6zpa2RonyMrKYaoZdOSx4Oc5eE68qwH+V88mZcjTsH/3GUkUtFsAV8uzWB
TtTan3F8RA5qbl06FI8L5AZbD1xdjf5Icwxj19wlRrULU+kwUSgkEjD1wpu08M1uso09Kk/6hKZX
v1sK6Zgj92xo48bg2CZlaFTkj7ncYkSbRMcWCs2KcYTsEJn0eP7EFT1TzdMR566VeBdh/Fz3buJz
/Czj82A8jfEEpvivuEgqNze11azrtPIVtfKyYNj0fbCB3Bw5dwN6GOpIS4BIItsvM/IuE/prcers
4Ty5U9JtjBHjDobQMw84p+aq2wwFHb4eFGRoQjpnxhhZP9ELRe94dBVpFzflNlC48fKIjOQv5pVl
BI7Iqf1arw6iMWBYtZ869yH/fdafIju5r/5Shf2OGWJGqiJThI/7tIh200gu6dzF8AjFv2qH7sZQ
6B9iYM7CX6Huc6rsDKQBzbsZcXXswp3pTgnlO7v0lWwiREXbJcl+GAlAFj33SqNaO4O0isJY6OVs
dYxXv44Xmtga5wvNQO4Fvx4Rmc6b+liKqvEClfmQtr+svttNCrivKGcIvHdyoIP3TvRLLn6p0jfD
vA3ixu3zX0xwIcz+rkOkQfArkxhcpsaDku5T0MB682gbgEJPer8erE3d303aYQ4PqbZy2nV1Tc3p
01wTfTbZwGeD5qIM3vt8ronlYDbEAbZwrX0TZV5QPkCxM6enyXirFDBgtFBSreIQ+msJxaSk95OH
QGGFg4ykzY0ateyq5d5CO1v9I3W2+/ULvlCbf7y/s37OmEklw2FdPWAtGWXNqljenKk4qjYa4Pbt
YtrIdWJKLr/aPUVAf4/GSlg4bmHLtwOJedWuEu1OGb9b2n05HKYBbHO8dSDm5lZ65fD4NIL7z7sE
TgQtlRzdOivaLAdOea0r6kG2bgb9gSFPPqAdHnebjKAJNriMbjq0mgE+6pBlavNKZ+ZCY068rP/e
wFneVGhaNKkSN4DiKmCzx6LZCtQXfgxOm0DaBmwuQMUDJqnfB+QscNPybHNZS/3vpdf9DCx/Vx/b
ub9STH4CImlwR2GLUj8wdrKgknw8YRrccOIpJR7LG8Y9R2vENMCbk9OSY4Jwim/QkmI829s+E9rp
GN+wzbPIb1S32pk1VgUxoeY1WG5H9LTgUNzqzZrftPfFH8apfejZu1xap6foO/nW4AJTrtccrjdy
dUp31ug32bZGUqT3UFvXsKw5Rvm3afFs1S/94QE1TjXctJoHqTze5fzc+ZC0rvasS6eg3Ubyqltc
jBcXLPG+detOhTK4gbyDIYlfyz4UJbv1+sPXCx+Bt0uhBdUAkYXZbFGRrv9ThMjVpPS6nGgHLZlX
5jJ57Ux7qrC9Nvtm6hvtLl1Cv2SQiSaOK0+ju0zbyLrLk5+zc4PvsxzXnoE3C67iQaLuscnEGgBb
A6uiS+13bYKiWAGLHk/OA5ovSIUtXtaNrjN/txXaOBN5Cy8b2y3cEd8cQ1oxUvUC9ZbBk6s5ALkQ
ZlBlX82Ve5jYJ6mW/EKLEaeHB1i06AGALmp/FkTEqZvWYbZygPoWnC/HRiAxW8nwrAFSC5mJpwcG
o6U/SoG0ivZgcGwn6fewr7xo0v3W/l0VB1N7FjKNWXia4wfJ+p7qqLSJnjItkeCmK/bdcGwVP3mO
nJtBIkWNJyQyDTcRGm7j9xbCVDU+wxSPTT+ZfvczIEbzO97zmXnSqnrr8ILq9q+p/TSMh9Q21roQ
4JZrSKWJ3yryLqyTjdmYO9kOd45sHBGMo48VWZmftrY3Fh4C0+sYRYJBvUsZY3RzikB/6g3Zyeza
XSBZqzDPN5IZ4G67uHkByTX/XkolnBfJNwxOje6+cG7l9tiSFaIzysHAsdZUP4YMewQpxzQeewtz
Is80vAJA85zfzpiGS4W8KpphLdmPUGBWlOXZ73kJPFWC8tvA95V/LDyEHlgrU072TRbsm+m3PZur
2alvgmq8NeXJzaJxW+blMUAU9Ee1vBr1s6z4dVR5evEwjK95dFf0WInFT05xUAa/gnKnp16neIUi
+5mT+XW8KXVO7PJnEU2uuvhl+hDQZiuxg4nINFJOvkG3vxfVH63caemTg+8vP9Isj0wUfLg4rbRV
2NsoK9mPWrbtUTAMU9ZEt231bTofmXl6RloiQrdv653c7+MW3vtPPXJWeetLtOll7WnuVgD7vaaM
wVHdLXiPqMce0l8V3ZccYM2cbHRwhDZsNrpqMnYv0eQzLXd1+UaWZ6+NsI1QERHc98UjNZ4bNQs0
RN7l/DpbvxZdOHKEp9pUbsKscJv8u1n72VuTf2u7bTQ+mf2mrG8HvcSsAvD3TyC9UfTXaF6bPqS5
6OAAz/4SPhSAgLPtXG0C5xAND6P1y7Q2MV3PNIUQ5tB3kHtXuDgb+jpsbk0Ncaujog2weN4K+NH2
nYQXnSFtU/lkQFx2fhmDvwwWKBdqz6dJfbRsZHS+FcVvqT+1y7YJXAPKT4V3QHcyFw9j37Q92vpm
if8gNevKoDK7Yft1KKNheSGUoQrmUBugdv2JbldpdFTtWlIPeVNvi0S6i5rESwnsBt8Wwo87OtLB
lHtkO+wVLKwkpi6HFOkkzmqk/BgBCyTqShtbtzAxsJu/jX1PzR8fGqZOA6g4M+/uCg357wl40aB5
do09WH6Tr+juUFf32zarj4aVnMapvo3IKOcGcfTiBu4k0VzylLblZcu+UnR3tdx5aipjU9w8JMqD
oYoNigFBKrlR/Dgq6W2ogh0wvUB+QI0Br/XaC6JNqMiHvCBUtCWuHyBcwxtZujec+aC0ChLp0UqO
foZADwzUILMa/Shw9KrwNJ6mtey8jNjBRgV2Ko9O+Le3X3h2G/tf3ZY800x3U8Fu7TjXogKDpclz
wvsqfsvy30sr+wyiPStKPdl8XLrZ42X5RpzvUUbfWfZVaxCRc50nvSadKIB5yDUxcf94MqFtHzYN
0isHNdLxpPi1pOApbJXkEWEWQ5SQU2q7WAj0Ga3/uHhtdcmD7krDl491zW34P76xn+6HZjltQTA9
GCef3U+ozLC/yRHlejx26rKOKEpt9mwk3yElJiaBfHGRlA21P/QGzC2kSuhkO0Xrq9K8Smfc/1qK
ovam6/H0q8glxTxFV27bh4Z5YTM7fsa8oSfrjcrazXxFwc8P/5eoE+6FEfLKT3RFR3NC/uPbIEnr
GmmBzHrptftEJ2ZV+DOhcMYIl22/rOLEuEP7z4sy2MbSoZqP1Iegp3Bwtn7PRrlx6n2Q0DTCRybA
OL0Z8LNJVay4MZ2SAvg5NReiO1lo91ay7DMzxT87tLd6I+2EdKhaFZtxGV0VNbwJRoL0v0g7r924
sW1dPxEB5nBbxQpSKUdLN4Tttplz5tPvb2odnJYoorixNtBwAw6aDJNjjvAHjhk9Q8wfG+ZK/cGh
S5fqNYA13sSvSXrhN26bvnTZU5VWt+H0ZOXaPrPqnYaETisHm5F/3yZUvAOVSsTnA9IasGmtJ5tQ
Uw8TaVObaAwESJKcZxOYmbSqAmIuxpFPL3rWqOjbaUp6+B6nXJddWGubIiuOQ49UGOIc3sHC46gj
mvhhcQp8fMR6ww0m9VBawXVhbM3sMkz+Fmp2Icwm1KbfK959n/5xdBwt5YlDtdjkiBepCkb0r/l0
Z5HoyI8yQrukLMWLlWCQedPhUqL9qdKdj49UU9IQjg9hdturzkMWX/b+XVPkOznpDlrUbO2oPMT2
Q8oZOKESJ3Nc9sEhH9leDtpAdry3S9qO6NuN48X5qPuNeSyqEXxLdAsAtmZ/41o5clrIozSqJ/Tp
B+PZJA0y6gx73BslfG7QQ6gahuAReB6g+4H0FOTkKabwrdrqgwY7/t0PL+FJoyWCPcJNkNLqHpV9
RFIWUQBWWURQXtMyWixhPl/1rN4LndwzralXTwGtXEUhsvr9tmhoJ/TBQ6ICgc7dlNkcicum6Oq9
ZjHlyei9xurJM/6By2RwgG5kzoBaP5x/pN/ovDxSXPdAPNAk18GqzAKfUamjWcD1ORlgWetDFuo7
X/6hguXuvWFThjCUC3Jjvnx9zDDZDVy/kLad96C2a3DC79XBR3sWIDJWkYCSZ7VmNNalGUqycors
Q8R7zMCUNzclQQvySjo9nL9zMV35GmHFaoYCYFUB/D23AVTToPIMqVVOkKwFOkrPLgvzUvS8nbjd
D+Ohio2VmvEbRZGaEe4E7VgNDR5wxLOJT87xExZNpZys4aaRrvFa1PG9z/3ftQRg0r9hVZW2+Pkb
XV4V6jOUGRIVba4hH5Ym87U+V0T7G4w5sDLc+G609JiNaFjT4AaB4Ftrk/2l5wtMmCGbY8MAnXdg
PYNYL5W2LNrOY77LAuMoZtgtcie2P7pj/xL11toDFrt1/lJhPnGjjmhg2bMH7NNBa0OvVMRUjwes
RVTC7/JwX6OFZndHhxumRcGosY5fR3nnMdg4/7C/9/Q1obAEZs/hULfM2ZzXM6MJJYtaOdFyYjsx
vjRWR3nfx2df1xDf0acqOq7lMavzRjnVEl8Jo5R08HcZngfRTR+efOfBUMDhMtrGq8cgD5ymDah0
H+MvJnxh8Xj+jhdaRFwOQzZ6IPiMIdrz9XIYVWnh2Biy2F7kC4mD8TRdYMBim+RXz7SLLVZWSHrT
ehv6YxeutBUW9zeTY7zFbQIZLNWvF9A6jZmodaYIdF88wAjzfkofI8WpLdwrW3tp7fvz9/yBtp/t
M0vIh6gcRFgzzHukvTROUZoPykmm01mJtqhxIQcmhiXU1MP1kOb7rtKf0VJvpeKyJ5sppO5ZNUV/
eSvjyxkl1Ih2Im0irbvIAThVgN8CtX3V0j/Q9JAtR9q4jPddn1xGPNG4exTz91o3nsLgvZUH+s/p
g8lbRs3cYwyo14cqGZ7TpvwFRQFvEq7JUi8cKdj5XoisDLZozmakHDz/KJZevwUxGEqegHWArPj6
9NM8TGOn55OTu3abXUj5E/wI3XApzBkp0t2ntJN9V8+uqQvOr71wYAgWIHM9w3JAkM5efJjlyYDI
DCGc2S1vXWTp4wPgS5dSdxVTtbba7KSsOi9pO5UwCnoE32Sm1hmOlsHP1LmXi9fzd/ZNl4qTwlKB
DSGyQdCW544ETZD2td2yp8vmQfWT+1wejyL9V2zzsqpywOVMIbLfhvnDCod7e7wcJJx6MXT1JKay
9rGZvL+yjHG7Fv2o9PQ67a2bVp+uvSF6SxzA8Nl2MhIXyg6i3LF3JbafI9CAzPMMwFU+bUUjCo9q
GopBxgkoRshgLzPMh0mx/kreYzNWj72sMfpjzBHpRwEAbG2o99DC6jq96TI0MvELzexuF41g9jjG
swcmxfvAG46rmIIFDIsGHRFMAaRQ0KRzGpdTDKE0OZFyytLbzHhATBjDBIUTxy/1S8nc09DMzeCg
M4o5/64W+vmsbIAvANQEmPwD+PQpHmftmGphH2CBG8poKdlvlHU4YtJjMjqaXlQ3Ab0uObiIymOc
P9jq7wal78CwN5KWI6J0B7P7CNfrKmms4xCNt6n5TD5mYpreNG4Sr2l/L21kvhZUa/Ggxq1rtpHL
jMZF3GrySY6O1LcZRg/Fzu62gK+zaSW/XDiryNTRWeRE5BHNn00rx5VTmazF4cDn2YYnXP/aajeu
UQcWpj68hU8rzYKB5KstOkus1OOrJkS+Kze0UcUC2+Njb2tMdzZtl4bJvkRBa2qPnkv9Lqf4kIbB
MaOf0VN1adnvaDw68YvmvJzfJstPHS1/5ihI25mzMTzThEyOJlU+WfaBRw6yjyqM6q6YDutZ/feq
kofB4FsTJAKYsuK1fNqStaLnfW318il/GTRcOdxOGzd7MIVR8bfM70W9uJJOf+ya+ZEIvgjYDl+g
oc7lN6Q8nrTUmeRT7NzF0aXEZz+ldPZHcj6p/uWBH4AFepGi0gBVN5sGVxsk1ytuwuiyYdjZ7pEq
+yWZ8XPYdw8i6+dCjSm+AXh8cf5VLGUMFimLDqqCK8Vg4evjqcI4yLWWUF7SkPRbew/2EgQU2ZPi
4GGmIYJu0qIrsu3KwkvvhZJDg27KZJJJ/teFS4wMZaChdNVE6k2TjVUZehc/B1yOcxy9gTbXaKCv
pUgqP3f+coRcMholZMbggr+u61RhZ015SuGhvWSxMXCP10zaB+ZAvcp4otzC4N55CniYUb3I1yTX
Fx/45/VnD7wUI0TbjpVT2/xK1XcQAmTk3ZTR73nW6EGMl0ndrcXlpdhjgO0ThE3rO9zT1qvJqaSQ
tzzQPKepTbcrig1kOsONoQSccRiuQ30VPP8M3bfu0tTfEs1DlvSfwHr3638s9TaapI2cF7Q+/W0E
7GpKkUXGImiUomMv4UHWjyvXvXjZDvEAdpIohGffbhLoLThZAhkVOcYT2PUZ5QkrppFW8cp2FI99
vi2w64VeRKUGU2W2He1k6JW24ZvNIgZFbb+XPDxkauOq/Imw9HtQVvdKH73ZA41eRvX9OOwnDyGp
1DmI2Fkn+/MXtHg9fJNkpiTVHBdft2lbGb1n6oStzqsOExy+8gUdMS36L5DAGluCufKHHJyszhbS
Ot1RyjojWGnFbSGX8CMRUssTqCX3GMuXdnUc9HSXKvpFDbxHRxrm/J0uvWSwwI4JB418ZR4IMiux
IV87XADOQ8UN2HsOYCm4X81aF/Mi1I6Z4DOr5ggWoeHTUaAZXar3jfxxAps0hYnLFKYOCmjKvYRL
c/SXNY21ptfSafd51dlpjHJEJpUR44M4/yMnO0XzN4gcgzQD4apkv88/zAUWEfyBT/c4y2jyDFsv
H5s8pDMfLDo4HlXg4MVuG78G8LOFe0tAedyB9qZS0qibLqmIBa43L9YQE0shHpNcRMfQl7ax7/r6
vFvdC+tBquWTz5CFif5EHjLdZ+Bsh2FH8tOEzBcfBv94/hksbqhPy84ifIM8Qx3xnsWGokCBv89t
I56crEFC1haahfJckvQ8sVho0nYySR2qn+hAhNfrJs5Le4gtC12AGo/mwqyZ41VRPQYKK+nZqWru
+ypzu2zcegIlRW+yL3tGL0+QsyqgIXH0M0kt7Hlv0vGq6u7tuNpRnqxEzKWbxygOqXTKM/gqs6cM
adSvSi8lr0pPHXR06xpiCqQvb3UbLbTPoNuC1hTHNWCmWWiWQilF3YaVAKU7HrD8Caujbgtqu7Pq
D8g2+hFqeK9rN3zIdfizLWUwwQXTm2YDhpDW7UMXrxT7i2+Eelv0iwUybHb7MkN9rSekiYsSt589
p5HgbMrV5TryR3wo88NJxEdgNgrOtfMGohRP5ti1nXxq9Gon2G1yHe6NfNiTxrfZQxr9qoP4NAbk
k3RGRMIotBfWUpcFJCn+HtBF6Odp0JPm7a0m1CVtMgb5FJQ/qiY8yHED0lFxJ2nY5WRxXgmAsmNI
zdwTdOSwSZnEVJl6nDZ0IBmB+bR4RdxpGEzFNrDoqn6KJm1joSIm4lIKzIJcTIse4d3GGFIkbbQR
FDumtBeCgKmB+DofLL5R12kvYPKl01wAHsfHNWu1l3aeRPoYfBQjooVl6/fa8NfMf/Its5e06FVE
j/KF1l2vgqPRK/f8FegLRz3vFcIlLu307ORZGKmlLMkcFSgQM/ajRQOsaekKTKarK76bYcojk3gF
zQ89h9KYokGZOIe4/x1lOWrXl3mGA4Qa3eBiuGOkU6R/teTRTp19akj0FxJgYPV+CgD4K4CkEGpr
6UPamXExFI8dkFeSb37I0FwQkFUU7aLY1bHWttTrONuoAO4G5R9GjbQ/VkqPpTKJ+0ZohkqQWcC8
XZboUoyaXKidTNxws2g4Dbin2NpTJN1qRrMZ23RfVjqwJssVQlIwxJk6Y3rHrLIGh0L/aZPJCDxY
LbCho8GQPJEwck0VDjxKWy9eSVSWtgoXbCHhiDYOu2WWKtGTmAYj8TXB0B1J/JLiGOJd8qC1YD8Q
saJXSZq19Xtmi3DzGDcH4+H8ZlkA8Isg8O81zHIYJ1E7yczZLKOabTQm2b3Uu0VUcqbDmgLPHVQg
evEIUcZ4V+MTYBAjaj9DgfemEEM01E2r6zygp2WD9gHBe/4COZS+BytHNR20aOHyWPz69dSPRq/S
CthNpxYVvJqefNNdGOFjat1H8AnK/h+vuBMwhqoKDwUSWYr6mmE5HlzUlXXTw0PTsgvFP3lRvAli
+rTjwYZfkQOblsB33sfZRZK9+fGrPP3SfH5V6aXf2aAuaHjVlr0p1H5TwjPcTPJL6tx4ZrcJGQwA
tZJgAAKvm4yXxIMr+ZZEz+j/J9FD31/70/0g36TDhWc/S81NAIujDmlJX6X6QR3dKnzWmccnFtDv
6Y8ynDz5DV4g6mrlmJC2nhqGpumDNzz7dbthqrcxxmAvD9p+AEn2Z5Cv1NDblXRhuuSpH4X994UQ
ApQBa6faNY4N+YMzGjjOIo+SnQryMYCdDKtzhJiCx1QEzLTGvcy6re5qRTlGiPdJ8UMl0bnsUFqM
aTEaiMlCWXqrtKfC26kcD12yCynzbDAomRFdKrmOSn+PFFmE8VnvTkN4Harqla8ex/S10o5i5jeZ
QCp90DxSFdDMzw/BULkZqIa47+4kLn3IwaA5F5Fn7P0J+B+C5pZdXOoABCr9zQ4tUFrgbQDHDiSf
GFfuUnk4WPFva037+KM4mR2MUDnwSLCgjYiz+Ote66ra0NrQYQpOcIu82wkQqMUZA9iJbKRnRNsD
CesxSxwkDOSatzRBi5oaXwoPPm6hTY00vAfVUPpdASPvUKs+/zkspAlY1mKqQJ8LiOw8xg1Frekp
qIVTZv5CX51vkYqjS0FcBIfVfHQhUeJZwNEV7BZUf2eJEmKyQccUUj0Nng4a+R7myoiVuofUIr1s
lKl0Za2BijfOwueugeKCzIUWE/Xq11dA26hk7OmpJ9+QLzIA2fClKS9qzkk9+y0DiqnlS3F2e62+
DY0UgcvCbUBS9Y3/8ft5btxXUiWcX3JoupJ9oXuPIRhRo5RuncTe2ml/U8dEejtAgUBpXlo2vaNn
F20VHsXQTzXxMzE0fFCH67oK3u10uKtNkOuM+yzL2+VedK9H3XWZWrskv7CCZGdziZr6k9aL0oO9
h29W2K4PsIjeHLmHJTr4xq53+lcJHy2pq/ad/aPnSUZhcpykq0BGBBo0CR2r1A+31pQc5b78cIy0
nqPC30E8dNvJwMERz5LGPAbB06T57lCqG4ET1GFV2taDHLWwvujHoE3QOskeI5ztGDwUaXXQo5uq
si9q1BQdO7vEHP6mTdp/uuY6AYxV5TgUTN0OPc3/XHY+biHqW1V6R64iDwDa7Pte+4uIwVCGrv1U
ev+INnsOhp+/kFV/tLi+rlGArHIP0OlFa2S7xCxvQ4AZ5lhdmUB/WvmPNkZbH7i0KmlbDsSnKP7j
WfE/DE3cIfkZGdmhxASBxyjZ0TZVceWoKEWaqzHZw5zsAXVrMuik9sJHV7KEwA4UhqIM65v+7xQJ
8ao1QZClbIqcXCEpRxz2G4pDToog0j2On56370PzrppdAZBZy7WVsxiVs6W9z4Rd1XXmU/q8CAjB
a4Ps7oDKSfldVyC+Wrz3DaEaHPvvUEHr3vhToaKpjNYpGImLSoJyb33q4P9gaEMQiLdgcDEy6SGC
R/6OifG2FdFBNnYWea83NG8mSGcZ2zGkFSc/Pgb1NaIqqF8mN9FdBEJKKoNTZTU7CR+boFR3HixO
5KYBOALZzY/+baBeqdapjK5tOIrGWGIbjB6w9jczHWSyMvCENs5w4UZDqX0aEbsBLC+rHYQbn/7f
o4RnEcKFO4k4OSTRvsjBTaVvTn6pqvVWspWrwHRebKAw+vQnshQs4n4bKOkxZRqnC0nFlTMyEOcB
9VuCtHZbMIJwAXK/2YZ1vEfLznS1ZrgKnPy6VCH6Q/P2A5CXZZ7DbPCuM4/sponcQVJwVsQme3xv
gvafyQZpi71QDvluPA5phC5HDKMrcQMJmlHqliCgYsj8U/HXLFMSIo4xxHG9DDLLNnZkZAe6Exik
iG4fFqHXXY5Z4QZk1WVhedvGUg6hEu1V+cZkSiMTX6zsrjd+jcwPMrCBOtLpgg465X9KBPAkA1O8
tN9IYBKz4FUajpLquV5VXSrKM87vrsCY6dbOTh807Rj10aFVXoBYbR2Af0Gr7WvZOnRAnCvN2hYp
wHC/JRPvjnqa3Cg6j4BiN46mO1/ALaVul5XBRt/z6UYTBIVQ2WhGtSL9sJiik6DbpJycXowSvwb3
sZK6UjXAayEV1FNo9Ls21beiAs0g6AvfqqKYLvzePLZxfyvY+iKGtmF7Ev/vuCjcj99M+3fgs2Nv
HdJQ9A3Sas1cdIFO8dGKsEjMAV98GxInMhOKxCsBlsUj/Nt4g+At3XVT2jnFW1pCLO9ebeeeI9d0
kE8xt4LrJ6BxNUISMQr8CPsfTBgTLQyTqbB3qhWzgaKdmZYvYgLi5zhhlA9smZVGwtJAQGhBAIWS
ESgBPvD1GRswHXyrIoiIVp2B3lT3Tjz1eMbIQdCE7rwXQbI7n5csHtv4LMuQwpBm+qZfGEm93LdZ
Q5iUc+B1NqfZobUISb2/M5zhkbPbogAToN/S2pYACUcVP2ISmJEjx0kr2kojcvoFJzG+YuCw0SDf
GprEeIBBs/IS+8715KjbrKk2MEkzgE5Gdq3nJRVT68LN3wiOn9a9x312UGuiB/TDQtH2oT/dpfKd
3L0W9uiKWXpKx7Dn4HTtInRHWu25/rsPqYvVXQsBY93YYylr+/xwZs0dPWY4mSPnIwq9unkQYhQV
o0IOlHa8Ri5L43JpG8vZm1FfeRBe0URo4BfZKAXARcUW8fzb0sV3Ns9zhUIARSdz/W9sIXpDdhM2
vC10WvjOgw2aaFwLw5pOcoPMIcvveDoZeG3/IA8Uza2+o2OhgQ8m74MaIZpCunqX9D/B2NHaFwjL
Pnoh3TGwF0vC8TY2xveKUFJO73B2aTduIjnbiUdut/9U0W8n+BsmT5OdbgXbImi7teN0KZMEIkcv
gJADI3zWB0msBEZtk6knyIq+Ay4utZ4H2muVp34gqUUS2xLiYw7GZry2BhDZ+XXmr6EYFut8CH5A
1mSE8b4p/WfdKCch85JTpAaIsSRX3ai5oH4+UONOes9Dy2Um+OqLqlU75sih0MhYM1FZLG4+X8Ys
MKh9FSuBz2Uk8CiSznDBuNsZGYOiCIFFBiUd+UQwebipvT1047gx6OGj2CRiF0L/ZdseBuuu0Xui
2f35Haks9PYFaAKxSZmY9c1m2ZkKM1f57E+FEh5a9MKDbA+2MXVU7MtNN8OzWzhkMjHS0nTlWFI+
9ADm38Pn1WczlVDThtqTTOaZ6aHtVXcq7xNdpUcVPMGW6pBKxk8l/E9IdbQXtUgPoZ7cdX6wR/3B
atXdUB89yogfvjG6WuG4qoX/LG0jj95XHpzIniNo2UAXWyFa9J5UxoGGs0ynyswn8Pm0efi2BIh/
DNBNCKDipc/My8I0eWR/2AkGsVRbeJhvA0fINo67SZZua3Ql6BWPQ7jNvM5FYFmyLhx0k3ImbpSG
CcJbVA09kGi70LYoUyUtkgQ/BN9c1pvdTsfF0QKVZFrWIVLyazkbHwUHrlcUInS20+LkqDfTRY0B
s6CjAH9HO931e/nFJFaIn9H4+tHw2SKomQGRtCClS1h7Itrjylm187lswbH2x1+93h86IrYIg9Rz
hVAfU38GlFLFpBjIHPw5v6tUcyl7p8f/AQuRMRCaRd4xSLpEj3hzKr1loc1CQzsTrbSokN0p2QXS
gx5thbKUr9aXNTB7gMsHY8SEMve3prPvkhtRajTpCyI19KmzJoLG82vI+y3ipyBQ+8raqtErqmOi
IM0lypW9MTp8v8iYQ2FJgABPLfygKLlBc8SXvGpv40cplLn7orxSI9ltEIMI1fxHF+lXQGpRrvzQ
ngvA3em9y78KNfOlp2XigaVB1VoQ3Z2O/ioYLNA/UPykxoSWigAWHWcetOKpO7N7oSwAcN32V4G2
beGOwHxXsTQp4Y7DQCqGH002bLsu24olUpLYYDwNYeRW9nVhBcDYaPyLJAJlg8qOdl3KyYoq8eTd
+r1ymZK424Drh2DcWfblFCtAZtv7Xg/2YmzQ6RLsMCFrEtO496jm/M2IxsrgQ1+sUTnQdhmLyD7U
FKLQpI0PKgVxk+2MWLnz7fyje6SYcDU09Ex6dau3XCkiDIGQl8nMq4rpMiYVE0CjEu2UoFOgvtGW
G/+YY33UPXzRdRQwbnT53aIx2cmsHgPbjTzdFWODaGTWQr/wXqmffSlml2ogF0iSrxO+Q/7XItkR
0+sSbayQLUwv0kWh/knIe/n1tUy3MeG6Ci0+NpCXhJwiVeqo01Ov3gT+CcXVX3E6oHNo7IVk/i8l
VtBG8F45/mWzeZnMZot3qPiii9hG5L868NH2ALmjEr0scl6FyJB58P5z5TjARg4K/oVebfr4JlOf
/Ni48hsHtW4ogiH0qZpyqRl3Gn/r16S5PhMrqAcJXiAEkUr39qovH3OZFCp8C5DgAOe5rULYOPbR
yQ78WjrHIKQQIPJrabzxRo71jBS2NO7berzKVPkiqZtnJhlA6SZb48tQLyn/Bwnpu33ZJBCXMrfK
613TtadAEMlx5bN46qIEVIN9obtq7R/D0L+Np2FnS+mFJEPdTr2TIJ2I9DHJeva3+lsoT7DrKh/T
E3mPmpdo3CaIiA35eJlX3UoOuzSPgvyClhC8QxAbH+X5p3l+mCeeOcGIP8Wdts+Z3tMxrU0fj7Ue
0R7zKo7/CI6a/rOuGG8TYOn4TIQOmjYlNExiH/KWrvpDaP5YU33phfF1npYXOag4rv4/g7absPGP
mqQhrN0dbGTtHAVEs1DgcB7OR7+lrJPGvo5ADd1MeV5s5XnsNUDYPhD7JoMvr9WOIcAo5olqfM8V
r/Qmv0nKM/oCDQC7hCG9BgN2Vt11RYgsSkqCYeDT0084b/I9KzZFHQ8A4OrWQ19Fe8yFsVyYXqj1
k7E9lsZtYeeXOjo4529/CT7NdJErAo+GZfJ8ygm7Tgef0UHOYE+lIZR8g4mV9lSP9wDTNoH+XMDi
KyhSlJy2SisEuc5fwsJ0BVlnAVUwOXoMsLNfazEZGEpnFrZy0suXIJIvq6C5KLx201nQm8Gq1x1p
gwJ8N/+namg2lCXQOM01gngX6z8Fh4K6SYmsjZA7D+idnb++BYoS10c1DiAa1YBveNWk8XoYopCh
Bi3FfR0OePSKD10zRISQR53JXgW0vS7ancjq4atuMSPIciAg8ppH+0LdytAU0WLGYTIYrQ9ViE9f
Xx+bJoqZfH3gsjGnQukRLBufljgcM7Bk0FpWP5HvDbeva85SYqPKA7upWLPqX/HgQg0TrBAQFoTx
zj9p9Xsiwkpg6el8UHNZ9gxxUdmaV6sD+S13R/wcsmyXDurWrCl6m19jwjHqpQhHhdsAujcyTm5u
BUcVz2x6d5uqUImhbwXkXUnde0V8kGnWlgTwJPVdz7COIRJMvJuVq/5eQqGdBfNEANnYKB/9nE/v
BFEgSepE+uQwYGuYurT+cNWZsgDqq2X5g4MUCv8FHNVNovSwdl9i+9CBEp7Cv6Ue/mjiG85WubQv
IGsc5L66kwMdbQZnG/Vr9d5Cz4aLBQqtQrwTvInZI56cPhikwFFOdgeLOo3czjAxpOz2Y6cdYvRt
bQrcthoh7o8kfmCzy8uktS5ACyAD91u0s7Em6crKFaiX9M7qkftV6YlbmFcNb7Rfpzi+j8sWf561
htP3WE3rhIETCpYMoOiQfQ0UKWRlrDh75USDBKmMXVAprtIVyOXt0Au6+W+YTpwIqHVi6QRHjxPv
64KOHznZoCTKCfvEnfzTMVHVyLWLzDG3FdtK7lHbeEmc8sD4QJPf0YMyICkUUvQ3buxdrGT781tt
4fDgghyQdAiICp/B2RPQzTD16BsBMid3nJxmZwrwhnHdZjiDx+SmoqlmGa6SC2VdfTcibqfqcJlR
zEIU8DR2mJCtqZsvnCHYuIhwBFaCT2CeEgQGxXsw8JiAlgt2XyD5eybIVQ2mmqwMFBi6naaBteX4
CxHQrVNkK6fq9yGcMGEFr4q4us2DmYWoXFMUX5ogU/rtg6R/5CSkcrGGNPn7EN+s3/LCN89RRRSG
9oWs+3zBpAiNWilBIglkIaRGT3AYNTIg/s9nUkIVn+SSgRQosPw6JkdC28xVGm/t8FwIzgy2YZ8h
HiAYaLOivKzMuBhToIf/0bKsY9s1wzbYsJ33TkGrmtrGrF6ExiY99D+1Xb82AwZeA9aC4DkaVDqy
XYUYYRgnB22wL+Wcnr5BYV275Tjwd7KtOta4ZmI9s/LWFnCTOjQS9Ctkwief9ezihzEy+DPwtmrv
RuVtNp3wz3AGIcxY0APa5tGmbrfK8AxrPC9yxEgow73tatdnofnEsWMijcu4iWHu3N0mKbPBbmu+
qypH7obmjviQJkl3bRtlY1Ry2kNFgEuQN+5BBb1JVryt+3Sl47j4PMAFY+phATfkYr7Gm4neeN5Y
nizOvyr8aduwdbgQj++lKowTVDvBINU6IPPJFkIlRNIO/BlGSFusOVe21lLeQ6SVoc4gGKrjUvH1
atQghs0VQ6wU9XLjg27th5dcMg4loxyg+2oT7AYqTz5HZGjUg2RJu1JvLhMc4CMvXN0sC+GftwMk
XQcGx76YBb9eV6c0NJ3hdCJT3VyPW9doN9fW5kfn/vhhbK7zTb45gcTcTHuEFTbW5lbZ/ECna+Ns
yo26xf+Ov/Duir+Wb26vb53N7fsPftbgvvP7/MfPwkpu8/7LO7wH21+3F0+377f7iz+Hw5+72j3c
He6yzR3SOq7uAinZvupPd93mELh/+M3SDbe/Tbc42i742s3V283z5fOz7F6+vd0Ex5/V5ka+arbl
vthQKm1vks1PdbMNNpf0UDaXb5fBJnT/8muwub+//3v/0u5+vLj/tJts++iG7v3jo3v+JFmIX/DU
OEVBfwtX8tmz1AldoZarg9D+RH4fDsTKzxef7tdmoSDC/bvALM8IEyoLSq5BEK/EfknMFqGL646h
RzD8FS0O4fj1gRjKbyv5jhS+NmIMjKwj+seDfD0O1l7PrFcz9vaG/uzV8TUDHVA/bDYj2JaZ4tra
XyR7py7dt6qD/kt3k1cI3xjowHT6FfcU9Mi6Vo2rSKh6VM8SiveTqkEszCkwhxVQo+iSnbnjeSWZ
BIGBwiiPlK+SdoLwWUxWllig+n15qnOCwuBEdtxZIKGE8m6DbKms0RVnBkoLo25unDpzWb0aoO7p
qEmFDzxrRyt2UYbs2nDAbg25utea2rJNpCNtGNF4azgbRENfiX+d3wRrT0T9GkCKyCzNdOSJdN4z
HRugEqtM6IXjDyApmSxnH9Ic2qyaTn3JyC2PJdBsMKkWxku6t4xnm+zh/L0sBJ8vC81giH0ddHKj
shBHFU3JdhD4dnqjCQr5ayjvhTLoy1qz59bqfm7Ftfbx7QDQ0VDawfNW9DHP39NC1vRlndnxGzSG
kUMnHQSc2h4BNe8gYpoloFR3wM9zbbay/K5oMjC/QIZ67nEi12Usl9X08a7yEerScBAKEHyn6E6c
v7OlJwjNzWGepDNQmh9deWa3qZU2gyjBoLhRrwq+xRo2e+mGPq8i/vxT4TeNbYwjXT8IIivfGgsx
Q9ad5yb59X+7nVm0lpBBkeuUhaBkeeMlE49OQV1xzdBrKQ0CYP7vY5sF7aQ0ahA33XBSHqfH6Mm4
RSAMeK23Rf+si4/hU3tiDGqtwVc/iPLz0Plp3bnySgq6otCydjjhJ+Prl37yojPn6SBbCOVxuN98
1wY2rzxkybm0GOCM9YNf/606gFhD4NYkqwZ9UT97LtNor6MbH6Xa4/mXsPK2PyaHn952mla61Nn1
cGLigM4EbRAiAHPI1YbYUj31+TV8UI0/rZRZcmXRABtOsDyG9rLrmDCoDJQAcdzDPFAAw5mbMLvu
lPe6mlYyg6Wg8PldzIKC5rVKVnQsLskCs4NGVo2+wE8q3AyRVXFOONHf8092bUmRrHy6Xym09Khp
+Vp5/YDmN9w2aUkWCQsKZBvNPwyRzq+4dDLhA4IFKhAQgx3/dUU7VHpTcViRD0oCPzAiE7bqr7Cy
yLzTmzIRHMqaRUr8yz4iEJIv5+9jeU/+//vQZ6eSrcSpU0rsSWzkPNp/fCesZBV/s/jl/EprNzM7
k+S66mS0g3hiIeOIAy0X8o3zSywH7X9vZrbzaAh2uldXfGBAgsb4hjzwf5MyrC0z221F2itIdPPM
aDeDyWCyJRw+1ghUS/mCAhSfsweqEg3krzssc5IGYZJkOLX5yfoNHY6gLU3vHuF0TZBncRN8Wmp2
Q3oDlbfRWYoajBtCgoQOHUeqPq4cQ4t74NNC4s8/fadtIleToWQfRQPKWEN+oFHwX+wBjPKo8+hz
KR9aZp+WCAu1sOOmHASNkNDHKjSaVyPs4hb4d5X5eSNDEfA7o/i4EcyfBAZAYsKBksp/czdogYDa
0GjTzD6adjAjtTJ5YEH0IE4yvk0gIrTHNufXWdxswkXm/60z22wFJHMkTMVTw8jQuS+ogqJMQJGE
SKO1xq1d3G+fVpvtN6/pbXlkKA6870DAodFGNOAdrXbZll/Tv7c1229NZGq0d3lNMJQBgNGEQZJt
UPbnH97a7Yir+LTl+kHNhszKP05bTIdaBGckTveXulrZ28vnOvZPNAw5e+D0fV1pCO1KwWuImDCh
Upj9qZK9IDUl/eHjpXUARsqtDRpZUPOUVihJv56/18UnilqWDRMbcOmccN/2E4lVx6vTvEs0JxBI
wtIpyR/Or7J4nn9aZXa6GpzlYxTwRHEmTf4KQvQo/VGqX33/2ErXHCQr23/lrubPtVI9tdfEhpzG
Gypv7opzY3UasLwKM1ukO5gVzzVNLDsvPcnn7RGXkDpj6IamlLY2j15+dv+uMkv121j1Lb+N2fM1
Ckv6cw1IgLBBrDWYbApx5b5YafSt3djsdSVxZsglZg8nO78hVaGGYTV9Dby2eGO0NLGRxOkLH6Kv
mx9ZBc0MVUE4RLu/OoLrYkQgVTd4jeVvq6PEpUEpEkPIDdLo1umozp5jbOp+UWRyLw6SmljYXvo1
Dgz4BuWvHtg1Jl5grM7v+6VIgn0ZOAKmAnBbZ2HYLzpn7Aa1/5jOAHmjsRbZtJzQ1l4zclwQ9RT3
Bg0L8SJQkdYs8zMw02wky/gfzs5rt3FlW9dPRIA53DIpOcm2gn1DyEkkRVLM6en3V703cGa7G23g
YK7V7ZYlkawwqmqMPwzCGMGu+xXt2dgHG5icDNKJrWCCWr91q+boPSme/S72hPbIjWwxQoS1AmDm
Uv5gavZr2/z9HKfhPAukGoQDzKvf+/iiXorrWdcGRKldTSeV8BDHu0t7U/QYTnrVeZ2ox7Lxr9lG
qxcDqOWOav5Dp687KHPZElKMAaNd8drZP2ehHe2a8aFWlrOMlpbfOFQaP/L61u48o6+99M6W1ulG
29uAg/7dkX8BWtK6AFyEAYmGXcC3lUcxZiDZyfS/PWmlpx5pJiILBz4VgbPoOKSPoI9/3P38kqP6
swH/33W/NWDfnDul5HCyybO13ux+2Qadd8I4S2hXDjWJb/T6UGtfTJXi/bhp/Wt+EXy6oiAPJGSb
vk3S7JwOwyhzfcpIzV2DTts9mcUuW8jK/fmKnrGVexyVqgXiVfkJ8l4XP56TRQGtxI7uLRMK+TPF
UWifWuprq3/3yt+AIvZ/7+5br3RmNzgqEPrNMC0t/TPG+yAZXM16LY2axDD+k8lHXz+VPVV/7T2x
XvVk8myNrH6u+hakLO0MNGOhlNL/13ihZMPCqrJ5/T7zYxR6FIYS/UYCgw2lea2h2PiX23wVyVef
as0Q68EFh5J/N8lfwxwOtYBS4PvpCCz9PuPKMi2M63WkSXC/QkHXMt1CeZrkW444Xl54A6iCn4Or
CGR/DFPhVqzCyMY98NuK0Wtznlt4223GOmisytXACTg23BMwecILzkz69eWqBgL3RQU2xtBLw2vp
38/+q8b6510IQIBDTRvMyO/PfjX6JrPLbsA0BEuY/gS9HpbeppbsEK8J99pjvmFEiwHYL0uSm5S9
LwxRRQlC0x5zCtFkGaxrf88wYRSRZL1WiyruvAqbcis6anYSpGCpe0BHPQjJTtGWdXeXX2V/MDqc
JaoQwosar3H7wb4OBrjWrg3rHerUTUIxXlhMQe26kS7aTZTP24RjrcgOVvi9VTRanXtn7ouiOFUM
jjmlzj/idw6k0mUv9Q2c7SxU0k2UpGFz3Z7Hrws19DLDE+zyhjMxGUD5ronOdIF1o553v/A/FrCE
Gjmt0oK2gB1N/1DHmN41lTcBKR14ygh+dxLnPxjlGH+yJQiZIBMUhdUdIMa3kSj1amFE53rYtJEZ
WGknknU1MOIODrlhXV05Xqg1gMFVAun0ECt3MqWbZuPozUog6MUQAlnr9mOMgvYdpSJ8gscmCyYs
hxIQm5eiCtAbYfVd2BApSQw5/V4HXW1fdbdCTF6dP68k/5Iy8wVSEGSQp1I3FlwW4QTYaSeS6Lja
k+d+HdQHuy7gxv1Qwf2loPzHmPxPK3wL4A4mdqNWt8NGaVuKWTD0Bq8B31t1r7aTBoo8oVVfhzqs
lgy4+bxhEIgHUwa3GMHR9sBDnTQUJNLUrS7vZaeCB72T50OCl4HEZtARzrXVjIjdFPx7QpHn/du8
/s/diw3Of45C1K+6WGlY9q7AkRWNYQcuuNpj/VjXvdfghjwg7Wp9gloCAu3gtbWOSdRecElnhzOX
p7h/7UqHpes2cqTwbKIr4JXd65hMm9hQQ7y+RT3bxJQvc5aXNmyajEoeqD2UXMSexemX7K5JNwp0
PiBvNtmcxDJDEhNHj4DgMvm4ARYBX0BgMEV25QVSXg9Nd2oqSuUZpWrhFjeiUMtmSK9uWgq90HzC
ccapiGHT41ojTC+FY8FVxXZCw+unT19gWZGjOWONObT2Uq2kVXsqaYd5wOd+EpVb6Xx/vSnTdilg
HSREcwcjAJRMLTQ9ReES1UcO4EiL9jEkxORwlQ2IUkOQUm8b8FcSdVBbqLQQK8BfG3L7RKpbkHj7
4o7dsMBos8tw+DpYW81ZIkBl0ORBOs2fwhSePaUNS7m0P+GHeBCvc1LhiuWmDtTOyx7uHVHSc64G
mAncgkjeVoBKZWDlMdoDMLwEVAVksOKBSesvz5AR8G/6xBnZlY0OxXXEXqTak6cS2x68W+CJcQHx
rpqtGvKEsvXQ1enKTo+9biys/hl7Ndvu7icQJ6IeoQGBmdvXGiblNHK6Zdqez34yNn6nsS1QNXT9
G7+ZcQBCVxYitAyiXOvUjenk/qWSl0Zh+pPW+lryYV0+OcNddaT/p4XZTr4cpYsUGQFxoMQ5dD1V
+iq+vBHERSUUC6Ko7eDogECWXAd3vII4He0daZcJqgf8mLR/Smg9JB1J+UZloILxjd3+emovDxCI
B8mBULq/yCs7Z0How6je6SDhkFzQYItiNnbeA8wg63HNozBtzcCRPLvWguvgX+o7pe1uhN+gkVLh
lzOcD/cxKNXzpsUtUAHk61ivgro62SeieVQBHWU1ujYORN95TZn8gpoySWiW8SQzb3AaQG0JkHwV
BZeiXV7xUvrfGAY0WRDwLxlQg7s4jUR/ARzXvES0PmPoTJl3HLAvoaGq+bqK+Tc2s4s0KtcEbl9Y
zrbtLstQz8Ig3F502ZvUP1joTc4N3usPY324VDvmmVOBgl4WDCgNZH/UjoTU62PupS+tXa0aIDEm
PF8g8FMdL5QUmn3m2hKcoBkFrLYJY9BgUVNsGvnzbLYYKn1q/TmYLM2/rnTuvOyUoJCrBXKhbqRs
NbYvWYPHEdPu182rhifSBW3irM7nwhcjplEPF2gpUw9KvnudkyJkWhYs5uKk3CXzDc0s3gfsasDt
EepsONXjUu1qxiKaSOfZS+A/XM6vFuwp0RQCS4O/WXR/PXchyvgldH2hequQhNGOCfolJd1WlloQ
d8nNpY/cMrf3iOWV8XRfW7iIMb8TJlsmF09qenkdLtinWa/1kIdG1D8UfFdvvlwvspc2AD0aLIog
WeYCC5qmQZ29t+wwLrA/OFMI8uAPYf2vuzWwFg6Hb5Dnlvp7VL9WqTWXlA839oiRVebJ2v1IMrId
F9w3RZaeOt+8cCj3lA4yEidTELFHWBrlKUGbFMqbxcY1wXO3B2aRd8cSVRUyLEIv1Kj2Ui1Gknh+
cSZJ511Dx86Z5P37MX4ZIvyxtDooaQACUhVOvb8/RjnEllo48bA5383HNkERxVWOgFWNZXN7eTyf
+vfLXRniuLo+L7HRusk6UMFBVSI6sxqzjaAnP/TVC8aayMa4/bJoUXYJ1Xp/vh3X45Lz5oPpL6JV
6sNJupvpM57C1z4d3/BBPbvmsn5t7pW9sxjX+n3lI2LqK1tja2318BpOy0uYLVk3/HabPMR3BIwg
0Bb9yQzxEV02D8pe2ben63OMy/ZHuiy8n84Chjic/auBvqU8lFxCK2xIOYSgxz+NpY/8iZ4BhIG6
OFjaqsuf0CgOEohsAtGFUImY1JcJPeQ3qwEoWmYshltBLpFRj+7kbMUeTGxRpcbA/Cgg62UkDiZR
qAvgXGtq+NQOkd+3zEqkMYRlcyP5c4SmBYE4waw3kw5dXz2JUEWgUBG3FWnwdlQxHEHzwBxXmnH2
LoS5VlLc6fpiYL12tkxvsH9Ixf8tNwPYEPE8DJY0MqC/j56mSmKnzMjekSgRj8I+QUKVqH/5Ufz4
+0DF3hxgLjQGG/kZoFV/oPhsvIrIKeuLTQXw7A3BMPftTfx4vLqTl7vHHPjaHiM690P8dLTcfQzQ
i5DFvxwAaPgAuYX/LAW9e1O4Nw+jW7goALmcF1z16QYU2uFQ+Q8H8erinbjsli6YstrdyQDKvPXZ
31vuW+KyKPJd5A3c3cX/yryP/fbp69+z8hdo4z+D7o+H/dauqY6YRVXxsNgpA64DRnefuM0vHN0b
ZobuO3fJAyT891AGnw+HF24zdr92u13ncpv3V/e45QZ3O+763/emyGK3/a+b+3ZONXTnUkJ20xfH
1dVL0Gp7Ht2r17hvqf9or3r3U/IeHx4ymvHz8fHz8+LR3Av2R+4ndQb38/Pzkc2t9xD7j3hy+5L3
GfniF6N72k3M78Hdbz+ezv6X4/MI+490EXmsY/z/4+MDSI236dzNx772+Vu8sMd6xDv74Pv4tLul
GSZ3+5N3l/ltE/+9R74Xt7Kpic3zedIX0aJiMEEqou3f3hSeXHRI4d+/Ne7zzOMhC+R9nvlh5PVP
xzvI7u7u7rT+qpZiEObuVozKxI/dp0sosIk3L5G7K7x95mUB753cr48fukysRf/ose9n+t5sIM6M
g77gwKr4CevoQ3ogsxO920xYtJM/48W/LwkR4fdrkkY1yHQZrIzIt5N7E7//z6knsoa+1nqn37Dt
DJsgP3RMUvy0V0WYBNWCvIAHbzSYb86bZInmXaj4o3+ECcmE1Nx95Ikeh77pyt55Ofvo9gTjqvCb
BULaiyLsFmVIFyzVQA80v3k0PSMsXpIlx1PeZ4RyMPqQkt1hTeYhuAaGbwfGCsqTZ/IzFJKFvpjW
zpJVeo3l9tHgOq24g9h7zj139blaZBvMo95yDyde3wmwR3ITrweF2m5wGGXcWoHum369vHrPz2rQ
3I1PnH0uPMnsKzcOD2J7mJa9jKG6noIxJGP+a5SLiPMIusY9xs/lqlwBtllOQbFCtGNRBUg2uqln
rTr3K0UTJV6mruwmITknEdwYbyHD7pVGco+yZ7n4OxAhyIaHHPAJcLH3OnlHc6F7EqMTNgOj9P75
LXFvK/ce0RtXXh3uXqTF6bS7exi9T2jdXr7AkNZHV4xfw/8OIx+wCKP68x1uNkGSYsLh4aZ1Zw8y
uDv5p9NBvIzwmzt6mfsO+9SrmOODH7mcZ3z8LDxlbW17j+Okj7+gq9NyAsobhZxGPdd9AOErmoHQ
G7DJc99wLBevPLZLfHZdAsLzY+PfxW7qPrXeSQ1rF5SUT6LHbQQi+HB4dzzxpQfL+7Q8IgiRKPeY
frp7AGMXFCEHNU/zM/6DPOZFhCXkNdz3npvu+WjmRmEbsK3mqhBqed7FIXNXmo8EqC+5EtP7uhBd
/o4srXuze18Qr+BZBmeWD3Hr7GE2TCa3f2r4M6NXRu69oo/lgDy7y209iAfMPefOBLxsri4LTO0C
8Vke9OwuPonhtvuCvNWK3G+4u/rFFgKyh1FsYPObyUfg3JN9ay2H0kINnfV0k39YazQAbmSa+uzt
FG99gmfgZsthNT1pAcpdN+qNfmMvzaVz9sptdCi38625QUzsvrmfb4t1sTY3xba91Tf1Ig1yn/31
ercOEi8InrynYmGA8a5D7A/9ITAXc6gcdYOh3AQDg3nwah98Zjjs7bUW6h5cphtOsf60QC7BVbPA
pKPmx3RYDfrSvhiuuikX03JYOn7k2QEyf/60jIKGyL3/INx5Yhf478Bj/7kl+T3ufMsVQZjJZ6WP
eny4MTdHp2pRtkuJ+OCE1rJdgR9+j16lp2hrrtMP553TFSBN1XCdGIS77sWesrwEiO6u4hvn5vJ2
fZM+OFJ0Eb0zrMbb6A1bN78Kq9UYTKGjLowXqbpNslVs3DjO/QSwjnlS4/g33M160L815g0EWLUj
j3EnRRuOU8kI4QDB6mXaBzALEzq12OQ3amj52cJYQ5ZeIIO1745ZbyKfcDSgTUvbqVqjv/bvxtK/
LQx/BOlvu3+kmxRIs8mw0UZuCtxfe2a8d7ab65aHRn3HIZuDIGRj27I95Hx63MKnz0udeTnOhmdt
CgWehETBryPf1Avltnp8y03skgmClqept730ReoK7q6PvsXqwkl0QE3pDPNEw+O3Ig8yYJJKbkkc
E52L6vfzSzZGP5x00DH7YUX6tqnKplk3zvJ52ADKDTjZCp3Zu2nd+1yYhXnmTzZ4s8ueBaI+AZEM
moeIDK+K4T+wjtS8t1hNgeOO4RgO/I2mi6/Ahri4PIIn4rLlmnxKZIRiP/LzRf4Zhw1rlrbR3rKQ
SBFcgti/fvLNRCpOPK44G5FvJurcokIcsjQuCFxh5r+pXN1xu0Dc8UhYn8MmXeLjOOru2Xblixfd
WQNpLa8Nh1vJu25Zqa7L/O5cu6h7cQbgGhFxC+UOn7S7f128P3L+9k1P5/lnP3sQq5XucZ070inE
Pjnob5z33p8864mTf9D6MDyCjqVGCY8TjdAFKIPc8Ssv2Tcsa5RlFtlKNKgImsi5/FqHKi4Yh/+7
SiYLwd5wPInAh6gr72OSsf6J+NETT/pQ3l7co70QT5v54oueud3/+y5Ez9yGrji7j8HiUaxMn++P
aBYEyiJzHwAZhrarsG9i53RdpaLw7c4BmbaVtk6eLeaTWISqGwQs3BMmEEERBJ1vuu8kkhc1K0Af
tIFYDwj055vDe+WXgeCdiEUCgIA3hSxvxGM11PimkfPA+vRSuNJWDgdfI1jHLjQUnMt5F+d09+sa
8uvS3aVu7f364+KLHwsPVVM3W7XsSuYQPWYe22aZVtzZFwQZSI/sUM6h5NeL3M9DEnfEGdV31iW3
OIXFSfzZ+cYapX+W5ffV8+pepxtFG4odwOhPgRKie7F6e34MDixzbrLgL93VFtYCb2FuLnXXZ1YU
ZGK81pPdGEM5i+UDgT1fWszcf0/bGIvBP0Q0IJw733vpePMuC1ruSj+wWe38w+iNtGbKXp1tyYHI
/sNUtX+aqd9OGEk+9ggqE8NH4p6HTTCNJu9FcIbm+Ou0J/hFaPBXMvKBYu7x4r6iSYe1vEhv1G12
k91IS+1+WPehuRCj8+3T9M8L466V7yzc6sqARMQ63Uf30lZn29IH4qkKHjml9wa/WHO64xhh+Kmn
rZwlZ0tmmZf7cUDuw7v45UK8UTSXzE5iCP8dmX8Vdv6zZf+/yMyhGja6SSL9W2RWkzjqLjHBqqo4
96E6QtGmomIMUb5KjAAGCig+AfTvDbICQgUQrYrSXCA2otpemb2S+QZxZSKEGE9vBmxVAN9m9FUT
2DNzOKZFEs5IAF2M2Z/xDq40CiOoLIIgMNZNn+NGLy8UZS9fdC/iMhIqEyLHIaVvgjKh5vVSY53o
hGyT9uiQs28j8l4pzKQirMetSDDWM5HNaH4oWJuiAvlb02iKasBsFOA/jhffMS+DEsG3LJCQPyfx
Q9VdgglRk/gxKhLJtci3Red42ynqrp6KDRKVd1GtbEvIhxYpzxjKTpwfhzhbttftfL1FfiYSzjlX
K0gCrZVusH+ru1Ok3lxBler9k2zDPMsDldQ4ct1BD6LCjN4y5Ur9+xxmMizp4Rwa7SVwCsTMlIfy
2rqqX0RkEHD4pegh9PsBlV+uyLymp3OPrJSqVi4g93jeZhZKplK+TZFA7KsHEBm2df1hPv0JvBAt
Bo9HEyqitNu3wZQMaTlZSSxv7JLbTE9F/xFXb2O+ib9U8wPKY6r7ysO/R7DyR+ny10WRMqGv8EKR
v+Hy1MkYu1bloqmkuWbzRmHlim+hrb4L/Dmsy8RhpWt/gDv/ygN9Hx0QGRHdEFqmAPJ+P3eq/WW+
6IU2b4omyM53KeIEGQKw8uVtYouXztSX9nh2UPkCmGqTgtYudwm08zbZCDL1D43wt7H637v5liVO
VaksSJXMG3J+6kSqmmfGzk5gVtV+MaPDEVFL0vVd+hNcUBHbmT8aAsgvRHtMgElT/94QjZ3JakQm
SQhMYKOoNNiV7LRyGZVhnSkoiJ+y9Jho5aJKHkcwTEKaiVrTgM0zmkgJycZ/t4Wm/3lDcNkBVzn4
a5rW94zAqEhymozmtLnglIzBqBcnuWfL51WURq5QpLAgo1jWq1O2gXJJ0F+Op9o1h7U5IQWUpu2u
slFAb1r7xizsW55OxvqSWvT1EfWi9Vxp6yo5b/bFWC/7BlgAWsdBnl4+7C4KtdrwW80OKqfcg7cJ
/v1sfwLH4DdjWklbC7UVGOy/N/b1aum9rFrTpuvwQjcjlImPM1be4MWo807XfokZvSvXOe2Msqjz
2KkqElUnYTY/b4XESoej6I8aAn8ZfkhnIG1gga3U0NP4/bZA6p0h89lovF/vUNslOQ20WNhEAoyg
LCKUkamNMfR/aI6/XtcAQqLB+gYsKIbCf5I/XVSkem5Z4y/9Q7BOQsrLOr+aeF6cnT1zTx0MVwFS
96Mh39+Gva6wZgqrKQWViW9hBzsVpLKKZN4wtD1x3VHbo22T9jUW82utAeBFstygGkwvJNk1bE00
g7UtWi+UOSd87Vs3oRr1Q4v8JRpCpNVE7lrERU37vUUklumywON3c0YSP0F89TOngEUwpMojGOji
nph6P1z1LzFAFzgeroldMwTv36+a5qgixQnD0k4wqbwTDraJ3LkmnqMl9QZj2veZMJuhKezxTtj6
AjV0Y0P3Sy1jvd8PPzk6/vJM+BaWqBigiukwOJCX+D5TUiwFbVsa6Z/rnW5B9mLWCz/HGt+X7npd
dv0ujQUusDwkOfv9i3Nbx/2jBrxV48wYV/hc1ahv19WNfu3XhZpvSiPx25ayMYfHujFDJ59DWaIo
mIOLnEwLybVWlAFzWQmFco2VgCJr66BSSaOIAJNmqdtHaRARmsdLAlEGuddyUG+U1CCEWEddek4d
a51miJo3qJ3BBaFg7Jzf/91hYmP7R+NgeqU4YCStP0WKrZpdnw4Z31K/IufJGbFBuEDCZn9uPpyH
cGh+mKliEfh+QToDnQuDyQLK9PcBcp1qOetMtPeAWMC9K+A4cIIXyojaTwvzX8I/0uL4wogtiK5r
35bCVo4npXLArDD8qfZnxiJ1DhRF5XKH7AHUS/DRTh8MeuJpDz87yf5tKpiEQdVCVllhXfz9SR12
G84loWnP1weS065MCb4qcrTVwcT0nX+tOWjNzn1a2S/QSaC1Nhmjo1A88kmhhISxelfb8Q/7/L+1
vwV312DZgMH7fd0Y69EZisqAeq7tcZFFiZfmZ2T9GJL/diEBo8TmSdjVy9+OVE5+NZUp7X5FAkHp
vgRKvoTOgonvv4fwH2c35NcgQlClwzUUmvC3bpZnHI6veYua4wXJTmSOwF/wTD9S5/620XN0NhRc
jmfier93KHDRVJHKCSKgfTeakhflv2Rj8KOtqwObEEBC5N8IJWxzBtBJRFk736rXbtsQKn5E+f5a
S3+fSmCzhYAfnhXY1n3fZLe5XqbazABL2dZEV3Jeb4p2hwBUEMthH92aVRgPU1BrtEe1VSb4zSoy
t0BOys++P+pxtsm7W50SqjL1fmFRtRypm8v9sxObb1Nu7q/O5dWOlhdrVRQHLdubbB3JdXoymdau
BYwndcArkD8EzFg0gCtaKi5ANxGIvVxXTo3huPpuZVOYgNJTW+DE05WTXNiWi4Fzk2x96fOjU25+
5Kh/r2eC+qZyCwBaNhS0jLBY+72v1NKMlVyBEy+kQyHhhwPa3KNxWWRoaWcglK5j/mq3EeWBVgkk
6bbRoo9OiOxc2+1o7DI8nhXqErVxwF80lIzqxpyOMYl2s2CPZQVl/z4pii/cH2InPENV1nEJ6oo0
OHflokAudEhtj9U5yKs1ropYVLDiTDuBo7XrEO0Y38hkJI1G1zIvO4EkUZr2Ru8+/j072HfzqN+G
iSaUmMHxG2zIvs94FJWkrtP0X8QoMz8fgH148dUKBXBOK+T12A4fcsb6ZYGWSAPRYEK02z6bXkv5
zqrlYErU9WiRfrDJSpI61TJSbUAHrn3tX5LaA+Y2lXdS/ZTMbLSaWwKuKWWLti2DAiBu5LxY+b3J
riBW1aXR9A9p/TwYV6EkUhRLCbnsVjvpVyS4+Tw4vgFzQwmcTSZr27wCNDVkDwUuC12Eo4Z+XqcV
eESDshhoUyH1X2SaB2RbQ2M37oA9ICrC07AruEWZ1s1PvT36cie5mTbveD8VBPOWdQilM9Bj6tYu
y18C5RfSDPVDPe6RhYjSN7FtE4JQOoydKaKaplvIdZo3Kqiw2YiQwixvszFbz1bx2GEalKCYSgx6
GGVyqOkbbiMxaJqyX1cctRVycAqzpS1dIq/BYYFsUna56aXpl7xtrR4QORAKTQDhbNxhbQCvABnr
+o28S4J/l6IgVn3dioS5kF2IZwd9PMUThjECFw1tpMkp+TQBcE7UBWb70bY3KgDCc3ENzE+punhy
GoWmPJM0KD07McPmQmL0mnoCWZemJ/aIQvMT7BCu9GA2LzSzFd0Y9dnjTDGq1O6UEwqrxmmYPXya
kYCJQ6V3dkJgPoHUp8rXlVnHtyIYar3ujRUQRUdIqCdzCat5CErTcms2vaOxSrJNa2AFAc5eAz7Y
0hDkRoSDhw0kFANzL7aataYi8yyRcumbmwsy8cCYBrkNJa0IWPjvq0heyF/CdxaZ3RlZNIHONuio
wiHddtnWciMQzEbm3LDBS8+IYmJk00nqrzO6uOezcUX2a1qDfC3JatHKXyaGIpi/ifzNhVMprE8T
uf2CzJOAiF4XSdW5UKBWjBQyLdrlnjOOyIiNQG7SQTpmxTGbIleKK5eZI6wIuh5BXT4rsK+RU3lz
/0G6jO4VONrzeCugpDUa0hJ3Xau7cVq2ehOg8QIpYFlX53DsmQFkxXT16l80xiQ2DHigVo6w4Zmk
kOyaEPdFqnbIX0far6zKFdg2oepbiHRTQlYa/91GwRAOOX4aHHzXGtGOYX7qE5wDE5J5mNYp6atC
yk9ILAqcZybbvoD/i31oT8V3LLwMLThdakIl+bJ0ZxWBfzYTFhz8WLBOkdwCBC6o2glB5QEhxKz+
nLv5dopyn0rZzZzc9mAHRxUg/FM7+EJZbgTa37e1F6ExLJQJlauxEfLIHaZwfJMVR4HVlr5V54GB
pL6QMz5fpVWqkh3LfUtH7RBrKp69n6qlkDeQOexR/VEaCtDyfae8ETBd8/wqHhu5XrcfMq/lW0vs
lMQ3cj7E+NPOM39miMUN0BcwdeK3KB+bBv4K9JuQehR3NX/R0ICkJL6zvwBBHPNld7W9SqfVT7rO
NOgqH4ZWiU6zgAP2SrpGrlK0QETaUvxWKChDBGgtyhbOL1nmXNHu+ykgNcZAlDOUtekRocVcgR22
8jc2E71EGpgQl2I4bZZ9mFvqIhfGlniXqqa2MebqXi3v1Ti77+vyrqqMhZ3o9+j3PUZqGqB1d58C
u0+UeaGgWwyyUhBUWcHA5XuKPS6NBHH+YqkzE3Q1FHrm2JZ0HIHSThNqmNhmog09X5cGyO8qAjeg
ihW+I1gqrqzk695gpEuftTXjyG55U+JgelagRxeHTBFjqMMaC+QEvKwcxSvzbPyiU0f0mGZ8SWfD
k41QhMYitx+xbUNzWLqfbNBlUuZhQbNsjOoo1h8jKm7S2CSzNH5l/XLW28RP23QXZ3e1YYVAjmeL
fCrAxmszQYPEJKfp78qqQBROI7K+Jv3Z+1GtBjWA74dubJwwZRdbDphzAFG+7flb6dxC7lCVpYzG
/Yk5Gb2O9/pr/3J+U57a9+jUfOmv55P+Kr/me3mLUY98Nz5YH/Kd8ywjVfcwHtVH3nOb7Lsvfms9
GU9N6RXv43G+l5779/5oPF1rcLpAdL3p8XKYj/1Res/3yX44OB/W83wvfzWn5GQ9nU/ydrzPQMi/
5fv5hWxD7auL4ig/Tl/zU35SnnipPWpP9s6kGv08HpPD+SA/6q/qY/c1CF1Td3zn891BPIPxLn91
J/Vk3VO95hLj83DKPswvfW8dYzAju2abnC72ZnwGVfw0ndDQ1U8shh/jc//MSmrv9T3uk9Vj+oG4
49H8mj6pVb+qO/mz2na40x6Mt+bTOHQsngfhZFj60b55VQ582SvfQrX8uXnljc3nsIuPmT/tzpbX
Pllv0lt/H7/o6KM/xcf43T6p+4ZnxJ69f+bO+pW+h1D8Urx0j/0Db35qHjPNH59z05+fVSfg5fv+
Wd5Lx4SM2d5JXHNvf84gpY4JAekDNdXmUUugbbjFB2r09r7ZcjXK74fxebprP2bd6+6SJQ7nJ30/
P/cPXKICqAFZZG8jcnN3fZUOzbZ9okTwkr6rPOyRRJj9Fb+YZgjtsfxIcjd+sb9sKYg/cB9o8nX2
otK+JY2VvkiAAJ/rZ4VKLisj1+zva/E0T+qpQvDrGYbQBTAnTdU/N4/DadrRKqKJqa3vuy0d8swH
+3s2Q7RK9yV+l77UTxYgzvuaYXa87EvWrhfua88Tql/yV/oBtiI/yFs0ksvErXvw6G76kX0ovSuT
0HfZd7CF46MUYROX56F9+Ln8aB7bj24bs6Dw8pfYgH1SqMAW50tcmebFVexyst75FHejf0175Qiz
iI8r744YlJeDuo1ewfffZVzverqcTD5YP+nIWj9HexOBlCKQPy+vHe1tvF0+le2ItYFbx263lffy
aTC50+rEGHaeO7b4e/TmJ7DF0RdX507TPNSubkwZ8jR98Xz5qTvJX4rutQ8YRSrvbA3zU/befPZU
md5iiGZYwQD9fLXeQNseKoL+a07h5CV6NlNXexPFqPvu1TrIu/qJuxg+h8/8tQChtJt2TukDn8X3
azfs8CWQUcc7OAyH4VHd0YfP5n7YaW/92/jcsHDeMVUKmpCRuWvvm0d1z8grPoyb6U7ecbKttgxS
ptRD85q+o+k/PtWFy7x47Lb63t5fSo+jBzPpNaYr2w8WEEZgQzX7TNvoO33HGrrsPqcdM61mk+a2
z9bReKf/MTG7unx5f89ApkbLxuFDOqoiElQn7Z2GkY4FJVE6RHpvTtKR+OAcnaMJ/YNBzq6UreM7
L6oGsrGwTV0M7PhifuCYAKz7TSfoke/RARwRGfnz6hLPnpuv5MRIGh6ZCc1pps7F68zoZiu9dTvn
baTRqy03854x9FiE95xcuD24oSfGDQ8Xv9BIUH+KoGcxPTJQGa6iX4uAK0nY+ZAZgGUqborrcq/s
Kimo9TgJHPPTLOaABDvIE3wiILrvGF7K22Q/Eh3nB+lDe4le54fLiXAwnNpnMT34XkxQCSrqqXjp
n/uEoWl/Mo3bB5q6fejvWdeRP9X38Ud/o4XR14RGK12Zh6Jf2IQ0p4ZmE1+kizHYnNIPso+0AY/I
rdII4n+1L73rE9MsQVL16LybsLDYnOLOR0jQv1oqs8SN4iP6gtxCK1jH5uS8038FkLGePZx/nQMa
PRr8Rl7lzCXmLY+usG7wTWdAAEje7mk39P3ZQx6tZ+nFAQl4YFU+n6pT/CJ//Q9h57XkqrKs6ydS
BAIE6BYj17J4uCFAQt4ig3n689H77Nhj9hwxO1avMbtloKjKyvwrzZ+XoAxk+8BEHXw4ANFGy1d4
DVWHJfDVabXe+bftzm8WO5/aZuBZQh9JvbYfgTir7Y6bxLzWnh/znd93y+3L3Uen9JJhfaJm0V1j
jNYnJvYalXO258Hn49f85qiRbPdc7vtBJSs+C9n5egRHnrJ9Qol8JVCZru6tzpqVFSh/WqE+mlAl
yy8rwnvYR7iqNbOrupQprmVbWO0CLX4ACPVbcPKphfss2J1sUzWU1uo4IVsLSWc+6ZW3vobUTZWr
djXWN3TNOWIxmaQbu6amT0jQZOw2Ccslu3vIet3zFQOHMAnzxiHsH9U3s8w+a5AhcwtfjBIl0SNH
MbyCHV/MdthAiqw+GQeYnYeW0aYHwFC23M3umRKdcinQokPeZ1eyDfrUHOQqWZgX/R3uvCLrCrxQ
ZXTk5Wq8y6V2MZZAi15QzdKEQe9mZY6CQCfVy1O+i1HE3fbWz9XTxqpg6HyVjhetgb6klfOMz1m9
EBdHv3IeqwtOjOF7eHxSsWOe0oZV6ztq+HGLCJ+SMLtH1aYflHbiY+zfqDMhL5xnnlBn69ziimlV
s0uMLa/zdkMIHhd8r/jsMz7FH0dOOdJzvnjRn4XO6/Z1s9+8t69WNvmHhaR1D3T4SBv4ptHG5ZZG
QMgsmxmBkNqNG1VhsXnm5whJ2G9enIQ9LS1TLLbsU8DT2p0P+u0YyV4nfKea/3IqJwHHvJaom0jc
tpbqSJ90H+27qr6VBoYPjWm/3E7Qz+hwMoenl3eENHFv+d0hkP5eFc7LQZczrTf6KervvHybKlNd
5vx1iZngU9zLehn3P8RNhmxotF2m9SHFNToWsYxLj/duRhMgQE/gAVNz4Fucg503GaKv9rO8JgWn
87wEFj0eXOmRd0ktxtJTW/V9tephccPae8b1XO0Y53Xio8FLu51jLILi708DrIro8WblCN51I6Zd
6hFpzRXJ/iV+8D+ULFWESFuTiZyzvXcrQVweWb7zlXOEwX8tsVnZm3FQJyd7ItajRTQViOYWayTA
xv2sTgkhbF9LJe+C+IRt09oGNjPlnWGZaltMswcZ8vYqMbb9unLe7RyHYAn84K7CkiAF+43YArcy
LbhOa09l/2GzDPkB6+qqgeh9rti8Fzju3a4uOOuWnzwavZ9yZlma9dhkrCduOE8jC9Lh73J5DhL3
dDQF55jeg8SpVr24XjwoZshpH50/w47XjxUH1gGf8p5VVZpCqEyb7Y58H7xJyzcDWipOGcrrG6ok
fiGaq30qrJt5s5LdZtvYz/b1mn0jLs6UWxmS/VwfkRhpdg/I7/Cb+SnXnK5NN0dfWFc2HYXGgnOh
vCjtxx1PCGWnDgWn8C3Naew34CTghmshbOxOLK6rrXjTE3efSrMy1BwlUunok9qae/ZFV3YksPaR
AYiOuLxj4lzF6dnHQIqP2TnrznFb8jgr+u9cs1uuRBQHLXfTOpRsZoefe8A/vDEto2um2py6dzk6
psl6rQohZD7WNqrXxbYFtxyx/wRyJLvclK/VXhUIS2UtoX+XSgRDL2rudTPP/tWvl/u0a7/D7rwO
tbBJa6fvXyLay0+OtM1L7+kuuqFb2NG+EiZfbV/c+Svu+z3eekSVX0Jsbu82p+h01Ev3ubzbh7d1
4O+n+4ggIVpc08b/+D3v7dbA8nUSyu03lAC3oMJJ1LjafMp5IcvAL476aW9bcG0W8YDVZcafYbX9
pJeoXDwdJbvfjU9KZeisvOpJxlFfDCoP94VXLq4k66daKLDMW3zYd67Cimj8rEsgSPuKtNXWDXnp
4lpet44g/+WLztE/pvWisRG5wmiYrqW4lHD5eHeCvpwRSLU/0VBZr4KezewxLeQTHtHRp/ghDrTu
QL7jatKl1SFXjtYzFB1hfU+LQLIrv0+zrbm0EhGIkpk+beA68CuvokIufYYUqdHk3j9tel7taNk5
hohqF2k8evhevBccgD9ekx+il31af+KqtD7ehR1PC6SMnkh4LGv0mkv3b1YsZY0kv9w0Xg/wTAzA
P+M7zl956dQswy5S2RGzwr7hEiSrDxMMQNkk68J+5fv4uTz70oyUqC0Lqq2LlFWq0uemXMjT97Kh
nI7VE8PjWd/7T3Ijw/MWqhafVbqmCM9KCCu8b+k5leZ7/55WWw79HGzW+GN445Um4S6SQ2V9TjVH
XLNZDzRUCFklxsJAmq3Gm6zWe09ZrZms36h5f7dRa50ftvyWrzAC3EgXai/Q/VgcOgorOp8+kFiV
iuGVTHraIQMG+FxYhlxtn6IGtLW0+oCssDdhsdXaylWu2IkZtCOt6nV3dQNi0p3OP0R3m1m8+nwC
FcOqoTpCnvHN5QrO5tCiBse0Yas8p1TVAqPWzRbaAAU9Iqxx+V1RIlf/nJbtt8SwsoWQ+/LGU9Qr
5qVcvkPclMLy6NcLdEEozYRQW9/9IwNq5vzucG9h+dlSSr2tFxfgO7USzqkwFUi419JMDomgvbjB
J9XWSrjbIOZ+0bFeKbryQVXKmjbAKj21AVrrGqWkOLvpUln0SJpxHqHERRkRD6Ot3yH3QhUhh7WR
OB2vWr22vPPCEeC8o2t6zWCHRU91fDQdiqcf7wNiRajhflyv+eZr2902q2uqONKsfWhgiXtPj0F7
13eI5uyuUHcbZV1HdbgDXfmM2T2nfIrnFcNy3feYHEZO/o2pDh/MxYsrsoWFhRYeEcljylQBN2wx
RFVt99vX9hqwZOt9VobXTHGYaAUd3EqA7CJrgsPG7q5O7AYUJqsZPFHcisPrkYjJeIaK8/ERUkRU
WAiOtkF1k0+6wHuKZvX2jLGOWsXY2DsyjPgFWMZuOJsdHz1C9F1ei+zm7uqYIjmHVlI7sRAKC3l9
zBJHc2VXdKoCqSl4FoIT4qK7QmgWHU9zZG5eo4uvQTPHWEUMZ9qzpVahJ5tXcA/QJPzIEXpbLNsf
fsFaoo0yDApt/q7AzcQ98Pcx22fXNqPSrLL9YL+ol3y2/bHrpRwxnjDZnPILfWLI+MXPxmHBS1wu
uZui/TEDks0lzxCc6NqmmSebxH1lrYUQ28UtgrMvLHeYX2WqbVo7cQ60jeBcsyJrrVfXZlg3MK7s
oDcLlgLp2EiqrkyFZQEUfuSv7B6UkRApU6QOCy4sruwfzb0g59JMsuuwmTPHiOjR5NLrnccqL/AG
85ty1/l12bNLVO3qGoCkV+CfVXU3Hl1TdNEA0qyOgODTnbfzeIpNgklhqK/sG13wNiZyx3MoEdlG
TMAnAPi6qG4oGZTogrZu9XjxGTA/FKi2ev2gWa/shJuqnexPCwrfnVFBVy7gTTM/EqUNkk0dAfY1
9x48aETryrIJKqTHB/DxwUTCnuHucmGpuSKHg+dnnHCgkMGl7STirDh/JVGHbBbwCrZE9ZpAABK0
BmUOvsmvWyFKNtyAOY7qJdthfoPchg4IfBcUYD8BARxFkE8QU5Nh8tvThFtk8scCCgBh2x4WwUnW
NVaaglYwcNDeTtZvlFFnSYtyAfwVQ+EyVEzFYOaHVWUU4ytRi2B7tIf0GJwUnKlabk8HIN0+bAdx
wUfe5svB81YBMva0R2zRMCd/EZeeiub1q40aPFYcMN6e1DoJC+S1yg4es3rK+eeSvzCNPC/Snr0E
Zpnp+5ZEHlpYdu1PprkVkpNESPYpP2edOUUTcNbQ/o9ZsoWohj2Bh2/nTDAwyq1tZgb4P9e/cmJj
KTzJPnhlBBhbVqtWRpQN+VxbDAKbr7U4SVj5/CWuC/8pmijzw6aLKS7S09MEyWwOqFYwUEFB4aa3
fboHTNhps4uu+NPD0rnbfZBo4+856/lvp+cnVHptSlf1BVcC7ZzwraWHKGnRDtQnL1v1Sxmu7NEh
wh67p6iwBZe3vo34NeZL/ntZ2En2dHZh6RLx/6ya+B5/bIGJXqn+KwbvZKdQyYpVlXcJ1HsP5x6/
OV7kh/C5ecWfYWFomcaUenJQeNf8mguBSK3SjhzXuPBuHHEomiSfnbPFqcUPr1wBPjXRx9Mgm47q
4J6rbpkdH1hak2/1I075ZVAt7/i8+YhM6dM1/0THHP/frB/dcxq1d1zVVSjJtI/5I7jmCWniFb0r
8SRwnyKXMzHgVsQMFQIzaNT4brwomfow/NP65SVBksEYAJVJngTy98NVOUBIyh9OEUt5udAIM4H2
GGn728moPP7s5i8mCwBU2JJ3gcEnkrzGayojCcpFEhbxeyFncKXUTgUCZXpW99Vz2aSXDeG2UySB
KcAA8882AawpTrGV19cUjCJtHy52UUFdoe3vgBwQ5Mc+Qw/CACiODfvbpm+QQApwTHZAD7BDEh42
l80LwqMW+S6rtABIn1AeziU6vAiy6CQm0F2X6LxZ2M/lZyV5T5C2ctBPGyDHIdqtlazxPj4oPe3O
DsjZY7lbvxeAQd4vXTlT3eqhF6kQAjg++Z6zaFilYnZAr+GOxWEEbj5EctCJmGQhezvN7L2UfA2W
Ef2+/fhAKnTmHeCB1B99OcQy7aKCUsG0sFsUceX/dT3gRCWtuisprlaYskiOWoODghaBD8JaDJNw
D5wjKlWsdiGANPqwAHf7fTRfacUhASMLLOld+LOb9gGdXP4Q3uMq/6x4lN2mhWi4EtcFEFIMW0SI
zg6K4BLLbFe2dYuBEq6TOK+sxwHqthYi1UtQYevztgxPBIhZEhYMUPMN1vgdTon1w20ha7tE7C38
DO0qfi9g+PKrLRFtppf4gAa+ZEWk7W4DA7oC2GVElXVY9nkFYCz0LJqRUjzjN1shLFI+dOWIw+W4
3z69skYvjkUt9Gq2ve2jZ11TeW31V+WinYEifUFfE31aFMNxdcuqK2GfxrItPkdmZYNz0/xN+MGq
5k+3mz5YpdKR0rfD4eYNo5xJSE8ITlS2BtQMwn9W5HV2hPklg+Fon4+kSCr1R4azrh91ugMFv1BA
3qhIfMJ7si9vWZf3ObZkwvwTnYJ28x6IGin2KzxkBQe11SnrRc2yJPj0CS+B5OL/82TiYOqmWpSr
nnMNxbNZrZv1A4/Bx5XWOOTSKqy3atc8EQuowgvOgz1yTRBB17zHtud01w/VfG6l9WN78fGbSuuq
dZniVeOPO3I802L4udMnzqhbinMQV20TPlL8wAIJFi3RSBu0wkXdab+pcnDrWLdUDeGwkMD7Il7l
Btcpn9e26loCWPODfgWtt17R1jVKO42epW0FxI7V/3Zf19su0Tdeeab7l/VIcQ728WTiMuc37lNy
zya8pTtc5icfx2W1hnexLQiVnCriM0rcrN88H27biY+bdHYNH0G5avOqwoK9hXtc80S7ikQbTRp9
q8LWI+aIsy6zjyY8UZMdPbPGkQl2L/ruI0g8lgNj7bfrpcRyrEZl1iyTWLapPuguexu+JtqJp25Y
Xq528Pvrd1rd8PcmcRuKxFnv8ww8AL7XpbAS5kQJ43JV288MTZ18vVZ19s4gGsGzec4FWsBGPee9
bZ2wqlmXpurctglfkJw9E28r3mW795qFSDEsMQFxdklfYeP03GbZODUjKYkX4Kg9BFiHJuL4Lqxe
YTv0Btey6pz8c95EmI1mgXu+Xn378k/+KXhkLyq0s0vwCndBdz3ruTyhbF/anu96F8/yzifuan+8
jotPu1nKNn5hgkwNE1UtapsE6G7U2aibglOB3Y1wNmdSxKx0NoQAeH5NNVk7F43IyfjpvJflnook
LE/LAATP00baXNopwZ49g370pP23y7JERc4r7DKV5CQKBvh6jj/9nF9JCcl2uPbwn2b9CCOaHWOu
2U15peAW2Tl/4xogphOwB/lJVP0O3MIGBu/2ZL7P23iE6t7Yeu1zX4JHwL269FhjrxXrcvXGkO5e
uuQK9mHbsLvaOMMqScUZLnGUW8gyqQSAd+nO7xF6Lleize7C4YrE3bbURn5vqa5DAIRtjJUWcSES
axbj21b6ljx1U9vy6osoYLlFmlna2t5X+jHfBe/tJyTw3nHbLVktduklEG1Gh8XqRdCKbhTE8+DX
kJKaFC6p9/YhZbsivI3Yesgo8ef+hkXclise+/LCm96PupFgSw5Zi1zzEXTcInyt+ygUjT3Tddq7
1YopzqrlBUzSHK2S1ei5rfJpo+RCvPNRTFtxlqSI7B5pIhKAtHedckUUiL0Zn3PWUXU/UcKQYcBk
qnCJL8+5GKAUo0PQc495GbDVjlbVbiDRvgX7HIHj+jZTdGqX55Wf8yJXowfL0u5KYX7b3sNutPd2
GWUx0abv3hLj2tpYwExDUoDqXlqF0VkrWxVTjbck3hNtIi2AbStmMnxSebUWVuVKJVS/899ZFzew
3omYUTlDrBHXfUwYDQjfXnYfA414Aa9RKxPvVjzfh0EvqmTzGGMD2BBAm3teZojinkia2UG9vAWd
pnh19slvAbL48e6rt1N5L4gu0StETL5BHdCO26pTrv4Cfb0XeOvyLi3nWxtCwck95+Ov/LI4mUKA
PL88hFtwqxh88ck/3iE8rIFqTJQskFhwjZ/0hQ0+eZXv1gVGToEIMnhED9Arz/hhQ/AbLr2s8cmD
YSuxheJiVdgdzXi6cguNMHiqX/NYWtBtnV8tNAGDNQa8BexKtobXATw5pfOJ5UDoGLVTtpdPX0CH
Kr/HIN2cGhlw5KEFwHHNeB6OmGlBEjwd3ID3nAkhVeweM24ha/1qJ6vKebJDCF6u9DbLExCJTzYu
4tfqEUGQmD1EQ/KKdnMr4NEiTu4mkCvg7xPfOkk6TseXUTXU7vWAFu8lgO2M1ZrJwTl+xV08hy0E
eLsU95DQ9V5AsdSdvegKocvTE32V865XOuXiHjfeawX46PqY/uVr1VRcGqXHWG4Og9WyEgfgHa4N
oHm7EKzgOT/HWtb1XjF/ICC8pQVv57Pqem98oZWnBO1JgDlRAomwu9eHaIORr2s+o2TXnYFDsX2W
mrMF05kf8w8ro6K+04IPNGyCJt9/zISbJFl5N885dxKZWtV/RAiTzLzGz6yFH2wEMdvH1/YTtwDd
d8ZryO9yYxYy/kgkOiszhvhccHt2B2qhWvKtvsucV95n9f0Yt2w/PBpJrLoo2FFi19iFfXwI0O+R
MNdi9gmbHjdwa/b6GwKZV6O/YY/ZF0rS8VgQ622caiHYatSqlXJ1aGORfRfTxuki4l7d6L+zc7tt
cvofybk/WX66P4pTZKE4NM0LaqPz9A7Vmb7okXk7ViHk+9p0OrrwS8Mc6UdNxL/u96M+qzjvP2rZ
EvNAV8Xm0oESRKEebd/E718ohcdG6zaZE8NCp3xbNK0UcNySPd2/ua38/54BrX3CP2aAjhoqGVP0
w6UVBfTHwo+Uqfvx8D4WZAt7N8uHYebsLoTh3bx3xtC1hZg3PexDpqUw2kE5dDmno6RV/Fl2YoJN
Y8ordOrOaRbwwRuAS30PRQ6p+MbycNCD6dUPoHnTD319alCJ71yNLf2M++MVG1l/US8/MiYtO1LH
dEYawVqsLFI6mnTG29HqbJj//bDij6KI/3lYuS0G6fUpifjZsEii+5T4fBwvHiFAg3Tgl4nYha/p
Zxq/5y6yzNMte9ZU0W/klVsXt2vMPeeXUfwk4fg5CvlHxdrhAN9oWTKK8G1Jb+M0f+h3F0aJeTGt
qNrvwf5wgypiHg8WB534jw11jX4Yn/1nMukNb1NhcIer1CDpnzaYd12yRH1iUrpe279M1490uv8/
UE2m00bbMvqbYOOPqr778yj1P3L/7B38ZtzNztGDwLEK+1x30NgCnisw6rCm2k9tDyhCYchzAKTy
WyHRX0UUHnWlS208FRc/Slmu/een96gYRjnsBslCmSbLLgWr8fULT/h7owIry6wn/FKpo/1FWFSy
CLUezVJljSomds4fT3+8H+8d4XS6eP4HPit4XS0BaoLuoDLh24DBSpskE8IEhmBc3d3ovIS91zov
yTkRSfFpeRmoS7gbx/Ad31ZqAFfacDi/Q11Ruy96l0oGNBLlWDBFPRXMxtrBKLEzdkbbybRrcWrn
v5FkKINy3LWkb/oFwimWYPLpydUmb210HJFXogM2oEP475Wnmfm/1QLFi4oq9nj0nvCtOP94eIql
aNImIqN7eKpkOFPqyXtvnKckD6l6b/EyteFlfplzhOIVTmm9NhnkkT78+97a2SAraF/1StRvKSWw
Lc+HSAMHCE9a1ooPFFjFdDcSYbPgXRLPSp+OO8tzJA1q6zbvTmWCPxBsjHcw/LLScHG1fFKXaTLS
pmMgdF8XJ8qqvxCscrYPT18l9GLVl9tBn55WUJIwRsksh3VO3hf54qwHhbAraUQTBMhXcHxePLye
OwuXIq7yXUvTNDrEhLCdzrwlOyj1MyapoytLzdQIj6u6vLkGsEnEJ4OkgVEVuNl42Uw+EK5ANDWU
I03iP92bKZRGB1I88sk788/Xafb56j6GBUToNrqxCXBWa2P4t9CTC7zQF7qwDvGcepcZ7yRjxYxg
uuxsdyDHJbROg4/dY5OfzHADUfFAmN4GN5igehBTeKV7MVuuLeAU4OErCSg30lfCcOUUMJxIRhUf
rfNMHSKP8IlVJf+cvzRuMddGFRjtM4TdAWpeENdZBgDcczB4/MrrEcm8Bv17Vb3WoeKCENc8z66G
/FXriZ1YmgEj6KQ0wApTKisN6OGHRS58VflpcPVKjhRjp+aeF+c+u87u3m6xw3Z58ugzu8/2Q/zZ
1vtLNU9b+GcGpAafJrcZrmISSqHzqCfqUDCd8zCBGqUeAZQskagoLvlBdEyhA9X3g5NRDnBVf73g
Lkl0dTjH54eb4vm1M99Tmb7CLb3gYVqaPePxRaEFGhRGrzn8LRC0RbCcQ1hGuPw+r4yI/YZjFQrX
EcQb7CMg5QCryyPIXzvDOXvAohUFNoY4kke7BXeCqOVuFDNCtszvhSmnDMRk7mb9JUwd7QF6P+P0
dwsU6znCM/OLMuz9QBCtTv7Hxvxhr08fqa7e9/3Fw4kMeU8zbsYXagj1i1XP1ZGWCswFfH85ZSYX
csDm9Vy0HpMbiE3vQgWDf7Cx4PKd9ifHUWdYjkWTOZh30w8V6ZtqdljT3YGSrQE+WE7Ncf11bkka
9ZbK6zcto/z2LD807LnX3++09+HivVvlIkzu493oSR4SPTK/+oPEJ0toeJtQuRiQXT+6OkQcbsNk
2XwdnebrNrvMOvbJS5aJqVrkPq4OLtQug89cHCHZp8HJLADst0G7XJeBBqdaMfnMrjGyCPbwRKhm
L5q+cxLrMbqb/61Ae//Wn3CXUgEjSlTAtXyp/zQe1X53everx8krDXEoDkGyApxpUBHqJI/BolSY
N+uBoe/r0gCRWQrW4gZlEvVBHO+MHMa44TKAxllfV6ohm+WgmRCJHRKUlIaXsQZ1Zit5DRmbIzLq
vZ77y/h/VK0hZlg8mrkLqiCKLVj65/h3jfbadSrpCFJ6mcrqPm0G93ExvY9bOsxvOzgVrb1x+roP
jnBeHQcdC8/okGzAeasSZb2aNKiGruGJqC8yX6z9F7S+KLCXAQumdTBrAK1T/mq6lL+OXJFllc53
Am2LfkDsy/ks9g+d7tEjeAK8K0w0MgVupopNEtBrfWB31vLIdk1CIQBuxcjGJB6gJIAzxpJnWPPf
ziw469O+R6GY0dIivk0Ni0z1h+6N4Cp1TuaEXQGhHaWFxn9PPvQA/7K+GpW7bRWDSDMSSf5R6nqE
TKd3OncOHjya+m5ebykTHGizh4/HJ1n1HfxEejHmeSbX6QOXLf67ervDqVevnqjmlusMrPR1duAb
M/pfb3DTjaJrjM6pzYHG1K2ui/dwv76M1IFkHuEKS8a74WvSt27DG13bW1RTDfoQNOoFREm9IdlQ
GHnrbiUOnFtPsLuCOZKsYtK15Kky0AAC/BDMW7wHUpyY5OfCikZcwhQG/SGoLTzIxmnZYpi3W8wp
8UQ7jc+TzhInoGriqcKL05+quF0SozOlPZDRMbfHX6f2bzOryfSNE+hc2PsJaYvjp6NcJeHgwUGg
H8k9PQ2Xd+zcyxATQ/xNWf+oQf/eRSqbn1pvgOS/ZFE8aMfnp3wekEXYRw1Oecwt5GZkdbYUZ5z7
Qkn/Oo8/ZshbD33sDpdreKmAO2tYiBDI/xFKTccIQjrWM7x5Wg3xSv7vgRBWxZvVHf8igN99vf55
KqRe9Y+Bt9j4D/inlq/HrXdi4BwFzYf1tJKZvKJVL6Rm9KbRv+B1HbTUcG/rm5f5wCHWPeiuXenr
4cEY5vlOH2dPfTALYenqDDj0m7Sx49AroPFExCvj09DUWXsUBxgLks9lMJ2qUJFpkHF1jQgEiOlu
mdsqI1hDKrz8GEPbJiWj/GZ5Pn0TczkeKLndoF1jUvPO79xkyr+PAVQzq3T4ZpuKFNT/2Iv7nvQ6
0drw4JmzWQIhX1xbh1GrP9pN2EeKFtCBQh54g+/u8/XRl0PLWBmb1chB+/EggYxC/xiQfxrGyln5
o1GtOxyE0SA1T7LXncl8Mhr9wvMg/2XYskBhPqcmOBAQvn+u4I3FO9/VZO+ZSFZ3T6a5LigDOpxd
jarD7rxM3J01HqrWMNCcqx4RxWJjzznwvpeCbtyHDWYJT5eXEJcwUsZMUfB+cpVBhXuqb8a/OCLE
Frj8EDmOITAFMdVqX5V+zHPZ7VXdg6DsATaz+DNVgepjm8QMHd4+KxVNb4U+8H/DUz+brbVb9B+3
/UFfcHqq8qPqcdv35ItyGg4oCjFfPBJ6phiuO+5AQiiba4zB+n3Xh5A3z8XBfKKMjrHMSuLIg9b0
l8UT/6I3OHBDLwR1kgBvyg/rW4hUXXdfzR69ASPrYHHdSOZnQVmJMdaXU4qOJ0R805YpuKUNhDaf
RdmufhnFX1xDTI3aR3r6cC5I3xxIfyiBz0NQu52CUchxCZezONkvYRXuU6pgnJezVvxpDsCeppBn
1nLGCvOTvsIdAM62Nsepj42a9kMOZfjmvxa7CaCGtijXBJzTh9i5oy+vozWNilB4tbHsXr7qzmpZ
WPKC9D+wD80spvhh5lfLozEHnOx3eNf38Wu2xRMI65txgrmK+LsrQQouJr904aOx2N8E8v8eX/yx
CFWz31WPa03rPZ0C2rtIN6oJVehnCOgZHFv/DGYwemgE+mfwQhiWFhpdAF6QYg5vtdFkkDZqEfzW
9kenE9FzsOsMCqu4DNf99GTke5ATmfdD7C9+M1sYLy0J0smEdjJ6Ap+mNLm5E0zTXh+xZQdOS+i4
MzoTSyBnUO+t6EAwuI0PS86M9ZiuISssvL4tvzaK9VUNQnH2Bd3RRulb/20exL/OTB/6EjarLOCV
+aduUT/K53q+vvdef/SwYPJ8+PEiGw+786A/41CVpo4x+kU9dP99VqAxG3uhJykYJuWnMIq1wmII
l733MbVJWxZx88TlwTim8DuZ/SOHk99Ug/gXJPnnLX8KwPXT9PrN/rb3oGcxwVf2+2DUHXhbz4Nc
GJM32OYa1fph2bWag6GM4I/s/LIH6ab+FynsdmG3gi5GFaTeD/1UJer7I96YayJLIDC9YsPhASFe
akiDyp3hZrm6mCO4xtH0e7LFh5V5XVL935Yy+Qdhoe5NiAjPetzT5Ql+CUIXMCWPoRCBmcr0P4Dj
AbU2U3nFh0DMPUcefszZ4mG4T7op0V5yQVZZfw5vzhizrlqvvtndDxQ3vx2GsAZDtq338feO9VNC
8wkIWkmkoEAKq0x2W0RKlj5XFsGlT2zIOPsNjZsG0WN8WeIgmnujh6aDpN/L3sFIG3RauSADqKAB
A4fx86o1kccVu58IUa0Xb3wDEzLYNnt90jf7Y0KN+qpx/lu+Mep/m3SR00OXDqSa+v3+H5oP9hj1
06vP7aSTcXvVv3zocfVwtuiaC2qrJ3HL4l6M8V/og5sBTNM/uh6ldCzCrzetB3gbTH363Szh66CP
E3MM/x5q84PXa4EN0fTcXYjWGIb2jnUxxvlHD4ZPUz9NOX3g8EVTkstuWWmKHwVyWDFwVv1xOfp6
66sjJKxebU6cDbxe1oZP1YMSrdKzLN1YdaYJGO23k3r3W8x+Wme6xYBjoVmUNOUHnNiV3frw3p32
3lc56S5aMtsEEmyOVcKkR0Xyx4wHRO0t3FumMpbH9gl2YtmcTu+6brt4J9D5w/bgxaeODi2GcbrB
lWxAGIHLfQ8B/dEk8bGc9UaP1ck6m0eOldWo4ouwfMFFv0T06IQMo/COI8pwvNSTRTS3AuxEFGnA
v9ZvSlDhS8g6mMTdYOR4zhaUtbcm85QSXz11NviTJs5kkr7H1l2feyhZgn8vY25AUR7gXtYJOSjW
2UjsvvkcHYeadRzSe+I9+UQ3qKB/m1VomP4mZ3/M6g+YXZSww8gH5OxrIBuDr81qM4sJubSuHW14
He/d1sjiwJx8RjuCQubJgwnZpr8A/ArDFn+Lw9YQtX0P3sam1kfwrDeDr2LQ8je3UpW7MYc4xMkd
DIdXveWtZ/rG06kVwMit27ZKIASSA31wssjhJhpt0YjBWl308/CNIPU7WPMjnwCUPYw2aVqLlPH9
657ljzW2WjXmGKf59NKBbj+3aTBAAwxZn0OZ+910hX+xcIMFEY7xdTwAvxvrj94WC5+GrD6QIB/W
FAvhndKWUG9VtCeAvd26eLSw0+ED1gdFpo3hksZHSy3GbiaPIUabqVYy+CBwfs8i7vRFeMQYwpY8
IBd5gNhJdis97cPuEbi1ZWzJmDILPFlOG7bEjk4u+NyhqDD+H2HnteSolm3RLyIChH/FGyGvdC9E
WoyEEAiE0NffQd6XOtkVldER3adPZSUSbPZea65p0qWxfD5HbC8nu95uD2CX65gyh5d29+IQLrMN
JnNm6ituMr2LO91uOD8OwzKAa1e34qfYdlVgSOd5MaEEi0VpBVvn+P0eVryymPRYRJdaLEraoNTt
LWXRBJja+PK0vWxbR7UeyDMJHuirHGdtTsMcwWsCzZU+ZGv0QRi/PqbFOL3beDtZbEd8gMTeVszN
vlKspAWud/QvwSUerMrbfh19CRDbHt6IJmPnsH45l2bq30pUlZBKcqg1FV+uH+W6ZOa12hdNtr9v
8xBLeEfzITexzXk4JYBJ8flhZjDisAWLsIZJ5cRJ8ZwSi1D5RQKhNqn9e0AOxf7oIZxUgMfxEr/Y
lavYBIwxV+wTzJk2WrhpwHlHZ3/yr6zhaUZ3sGkUUcRz7mT+/Fs4M3EEDtwGwOYW3PlLW8w28qq0
v3RhotI5mZMDYUYzy10glebzsP3sBbeU7CxJ55qjPEM1rj+BsqbBpoz1jHvcZpl98pDg+Nc4i/TN
EYyOFep2AXpMEh5MJnP0BpD5HMQzi3F3to8Jy4TpIisgdwGIGHr24WXVAhaXEfHMThMWzrpmc1lM
/e0dlOwWHeb6/kqPeIxXhT9l5bybG6jtqzaeAHbZN5GA8aXdMSFqjVqxsUMCd6Zdz998R1go9i60
5u7gPD/O/QXH6XaM98ElGCwznNBbcRr3H5b925TNgLuMky7MVfNo2K2Hxc9WXMvL67vJJClUgI9B
ikOSP2N9R8YaxKT4yFyfOeXjbzgDg6S/bIB/rqIf1Y1u3Ir2dr9kexJNHAVA8a22TzTUDM94t9L1
23UFSMf8ppl6simhQvHzHZgYRw8O2Va+U9+P5Fm6s8nWHzv7NMrtll9QRFjD1HuJjA6eHvhdwZNL
0T9U8C/w48GNv/TesJJ4OS81kkNiNT4uce3fV3bOqSzFiCqBlicUi5HwleQXpABsZdoqDQEjMI/2
O+JiTHu2agOEZdqHsjqw8+EK1cXoNNopGE3oPYN2OzgkCj8lM8VwWt3aqJX1ieUPq3Bzfswdny2U
XGzrvD4lkL4h3XS1zUpyz/symaJs8J2E3ULoIyb/uyZAdVs6Ag2QRKKhdRHs0wvEnHZv4FzoiLtx
LrO32ZrJbGjmXR/u7p61t7gu5iVhJ/C8retoqdgLMQi5RZ9ejja/t05z9V0n9gC7KqvjdmFAebbz
RcUo3Fyjh4Tp2i5eO7ckMBb6GvEkh9WwPEaz+LAstj2OMuCAC0hzuyuxmbCnDm+G/9R6KqcH6xyh
pS++DJGyrl0DNpvJ8jrakbF8nbZJncwBnaKlB1k9+/8u5r6n6T8rlz+X2HQG/1HL1UXWidehzvYJ
lTNtKpvxwLqv2UaTxNsY7CMbLPRJcNm8tzyiuULuTO/YnR8c7dJ/6G1eo1/GA39t8P/8UFMB+seH
qo7qvVYNPtTTcgcOs9vtpt3sk2Ip9F3XDoJ0kTlD/BX8+2bI2l+37Zmqi9pklSMpPy5sDL0gKUWV
7amvsDeYytcXI5kwvgHFPYh46e3QlEM2syak/43jjVkdLxh5EEueVPgx4XkzigNuJXkugWGrHF+j
HX/9Pxx+BB4kNWNJucTfYT7uUizPiNe4WeNzkby9cGrb+DVb4UvzRTQCFd7dmq7Akcpww4OQQaEt
Jj146QeTR7dmQj5hHOQh4SJnfwse7JdDZBIbdtqv42nA0s5Zz7wzmSPJbF48M3U52AidgwdyFr7J
wmybhXu39LjZI5yp/U1GRBkuEPZSjBKG8xrVKNJ/bsnLjoQfp92qHsqrmvgp4h6XjZ9F7ESREnWh
5FTA6tIjSHpum8upqTrOicmwFVeKLxb4oMUIeLe7zRX7jdImOBBDMJWuEi0A8ReOyd3d3Sh7dReN
kK/NITA76RZ/2/fnZzj/UH8Oq+NiGjac3JEwiwthMafNnQ1eimTOwMEpHzAU460KarrPaQZKHTsB
ikOQR9uaTAm0iq31pTt5GDMk4k1/r/ap46N7jC5Ow3kFNIlWYMGoGBwBo4z5d5U8JT5Vc/Su9oad
mFimW7BxDX6ude824bHvkk85SS6vBwFItzFxtTv3mRMHPCZz9oqnRjIsBgKnY/KJsOa01621vsQn
JrpUK18fMIDU71pFpeKhICtBN2rna7CEMHW/zj7YDv+8+2Xd//WcUTSZ3kXVyBH4cc5IrdI13SnL
9r0tBInx2jMGpuKNlmiZquQsMvInwMTaZb4xf5zm55OsI2Rb1Qcbb0ldWYz6RALWfoFSpL9BKaoK
tjY5m8r45v93IzgYhtrktSDsOu/kVf4nM5bB4U3iBftt9vHt7fs/OyFfnoke9dxM/NFtGM1g6Jdb
KuyIb7nb9aY/huZTeZ08y484xFBXrDGYhMXFiuw9RSfIIKjCI0nGjlXvri77tlXu+/iciGoAhdBY
/FoQTG3kvz7iD2TpDgh/qHU+ork1crvRrBkZ15VNiBxJQ3PxbCdgoJ8NipUs6AKdkwUiKp56ufLM
AHvGsDp7/PfSUf7Wo2FeDVsM/86ZLP24a0KekidR85HkZbUgcRfUJZ8ftxJzQ4xusnyt2ZsrXhtV
gEvF2w0NIBIbyb9GKflHT3d7MZI4bth1aBAkdkfSZASthlup3e5x5/scT+H5iq8ewo1/f/DvD/bz
Xv75wX/cyz6963pxMYWdg7HOirSj7cXa9HQFwDDwCiOiwQbrl2tKf5lcMrgEtYZkJ+m8cf9dz5nc
KndhvAq72GE7T5htn5luTRNvKteEeZDIbhmTpaRPp++S1CUr26T+k+MEUWS/Cr4bfJA+9pAkLy+C
dQ8Z+ffJcgKY2C4zeDKMinzTVVYmM7K56z+PjuK57vzRfXTJ3FGdbfQaBASbuVPcGcwYTE8pgOGL
M7d9RTjtdIvF1rYD55eOSPpGIP/nfqsMnYk7IBvgGzX940wvCl0bj23PQqHAOBEadXOu82bB0O87
vS9+6Mg9gllKc/30QMNuEQBZJipEgMF+ukMre1lOaVGUu2/NArNUNt/NBLCxVUdkxrsXh8jS77gj
kDUKPKo0quAp4k5dfN6CZn94uVtvb9ztr0wDHnxbIrWzL947GEk11913emRfJRuIAYLEsXpLyqjw
qDz3OB0CIOfuluB0S5w3XumKwbYHj/gt6ecvDExD0QyR+yPj1KeLP0B1yITiOCi1sFsePfhx1kZe
bCyLKvP97D5zgpAXYndUjQ+kjzl0tv9enz99ib+nPdisKzMDUgbUvh8wltSpQ33LpGyPM1+o+VrU
vJ5C5ykl1XyuEYFnEG5jn1i4yxhmJqTHSVtcJehsBfu+qTsf71ne7GBwFkKE84M0HzMHLbYFKm8+
ID7w7SGuoTTXvx0UfyH+mOJ044hsJtSFJfbfN+vak65yF3Rt104lex6K7kklCfMuRO2uZPRCoXEJ
zquRiDkn3Y+XxbihHT8npuaeJM9YNMvMqWIELoNF/Lw9gzppIwCptukGPcHyKlv9CGEq+0rxpsSO
C6CEtnHRB7dlmUjh/eaVH3LANCMyVJCb2Ws3l+HogdlwgL8Yd1t/n7nnbU9LREU2qcVSv9we/LsP
emwgbdDsnuw7/tG+GxZu8LRBKmTnl5aJ8hpF8umtSTRC1yizwErD4vP4WEIDAwF9gmuqOPphW7+n
knUFnPKOSngF2ZiAgot3erj554dmZa6OOK46MAsyzRWY8H9eXcNDsWoEOB5EfagsCkd/yAj++VII
S8QyxPTh2h039bJC7hkdP69+XttiXL3Lmt1G+Rop07+X4P9skIoBXCKZzJsMZrPKD2LQmOr3y1HU
lJ3ycvIyv9z8+9f/zwH631//3XD/sQlJXXWulYpfj6sbtVsNA9P79xX+dxLz4xI/kJ+uG3UxM7gE
nAUdSGxHfp5r+ltquH9faboV/9lQvy8E/QW7fEWBivTfFZ8dZUgwhaTsOtp6DSBYJrEss7/+fZXp
t/zrKj+OyUpru7xKZ8oOm+LgGtc70I5fLPJ/+yI/nnklKzNF0KZLvFYBk1xLfdG/9JX6S1f5yzeR
fuythVrcmlIQWVpRtSiXUNhDMfj3zfrlm0g/nn0pHdNrVfJI0CFtGHfCf727UAl/efL/Wxb/99F/
//kfy1iWrmo6HrjOaXUiNJdtmJNuyvJDi7ORf7sar97PRUBSlqnh002cD3/63Tb/cb1zMVz1o25q
u6vkpMDnd/tFvoRjbqvvLcqm0ZUxn77hOfZKlkJr+mrOKatAfh1iuuBCdEXMJT7yrWxYCumnTycY
O6szaCjYut/o9m0+O3vKzS4HvzCIw7Rl0WkM946r8IcJ/2n8HM9ehUB1vGG77R/iA2AoGxsUUnDv
q9NdliX7p7auUUzeAErKeYvmeCtdwwyuwnsNKLm90zNAB1NnMN1msBqBHsuQw6xgRnnyKwaFsy89
25Sn5QmmTBGY+Ypfl1O2ynlw2hvq8oz+t4gMwD/MfwdX+GrXUCQLpjpwRxcI8Av8kWnKZ56Q2XfC
JFzx5fSSLtSPbCsALdaQtRcEx91Ny/TyFe5958O8212NN7TFt8K/MqftmBE6gLI4AXfPrTdrfHEx
IyJUsLV+kcZ5glG6efMvF4dPzGCGuR94G9d0jr1z3qkAmQHeujf78HmeLagP29yvinWzJ9kSlbC5
R1Vz8rMCfYQ1SGHGmDB3cL8drLNgn1lF8fA1e6a/K/FWafxRtup3RcEUwcZhA+MMjqHemT0Ir7fp
RLVVqOQzt8/W4mueWxI/sjuFneHzhY5OhxX37opipbb73lGAtrEI3OuwkxnM3Pb5riB3Z+YUr9j4
ylv0zKytLpypUCZeT7O5mD5isZ4zRsDYhYymSywBRe6vCfroSvXK3s7VzUlDqM2nb6HL117l8mfp
a6vvxy9MX2rUOG94hZ097RUDjbp0lYETPyoi7eHIBpDZxSfnZcOfH6Z1OLZ76WJ3SxTa5dKQnbFE
MXuO2tQBCL/KS42tVnR0kAvMfRRGR+bo1AqqB926GZ4MaQ1zQdnR7nbB0dsmLafo0bmkrlDvhC3Z
GwZ+8Nij05mJu1YAw2mOzsC/2zC85nW6qW915V50bPD9UxGn+wLiLhRMYwGFUZo9HD+MfQ97dzy7
JbL/i3eG3n5emZ3bwqmO0ofJeZ/5iZjgvz56TeYW+0kpIM/7Pabiiu4zFepfMN80zO0hlnVbNC0d
NKuALaB8GnPZYARN7ECDPDN1D6o9XhOcvnKJLKHFPb6H4gV7zwCDQ+KEeUMxU+33eJWAGV328uLM
DJ2CEMkWviQqiifcWpfj2cqvnkq1QvSIfX47g4klJ4QeMPf3xdXNL175VqzVORZihBGBBwGw5NJk
3WMQPKrb9RE3d1t7Oh7CGaDQ6B740C84F+CrRPnEa/3aP89MHFyazNEMXwZwa554rimuSIlK9DW0
dzpPcAPocXiaY1S8MIGRBEe9OOqT8qlpmMc4pyVhG0qPud0kb8hCaYeTaYqhIlgUmKdpDzi6h+eP
FPrr5mbY6TyFKh908F7nxieoNnkJQf5e8j6+4RpIrvxwcGRsR9bZ2ugcuhbyqzHeQcaFoYCJBANT
+Zt1qBwDAdm+vrmUeSYFnY971lLAKE2Lh53KXB/X30jYX0nmKXxjexNW59wuKS4W3VfhHp/TK0IR
N13ekowHU3gG7dFrKwbGk4JhxMy5Rw32bjEI+zA/JdQ84PabDhsLdO2fdSJtcM+ahddX+AcMAt2M
02SnmuzDFpZ7uY2D4s30JNE6xbrhDQw5M1cd9rJmIRqdcS2PrQtt8Zf0ivj8iivW+Y5lGWEkgNn+
UIdZ6k3xCWQi3IOeMZdsXzRXJDd7jAUxqR0VAWndOpUejifvFN+QVhw3JQMrrAmii8i6dTLTFiFC
vrIuTGOy7hFfm6MrD5559fRHYmTKZTYfiJEHZvwQNL/7uKxLCLZs4H0sF57yPJzs05fWBjiliWhW
SAhw08mcwvw6PQwSCku7A7kjCxbQ8bZGBHsjhTytn/GDwk9elXxdmMu0gRdCWKyUdF4a1yzpFlnl
XcWgrF2d2VeS126ORyB61FnhXsxAZYUwRxJD9QHnDr3bnI5bLgoTWHvHpH4yv0uXV9qBNsnI5iKp
/AYdoE1mRNIW9qzcm18s5+PVqZ+zpfR02QxfuWmJpT1pvBfDFouMDgDuWcQXlxwKqIdAvGXApnEC
uis9w/BwYeHgEThSEu3NhBgFnLo83/1joINdM085KC7RqMQqYIpUBakQ6LnXQmFN3VJwT6OrXVx1
DFXMs3mDL3HdOcI+++Rdv4weX4SFdFhRF97t0nCyGb/SbpW4AVaN0WHXHsmGxqInqfbA6XUJ1PeC
TSrijZZOToqocTnGTGMqYlKgvl9BjhvWMMPmunakpFzzbOBz3UF7mSaH+LsbVmN6zfaOuzQc4W3p
n2U7n7e+eIth2Jw2uI00wrLxzk94Roi+rLj9skNlQKiic3/XDsF9riIXkqPLhk5xNjkTj4foyn6K
gic6NA/iFzyhe+6mI6kElgbKxzzkgSQIKoUbQSGUPRdXqWJ0fYJn3jwoQurNr591TGo4Ru4OZz5j
8AKvn0kSjkD9SNaI1UELLf2mX1SPcEXV8KjaumbPnmoHhXPzbFAzbautydKeT+ONczTmvjnzGu9S
bAywbCZi5wD58+DVmDZt2wUPu/UhEvG2oVs5b9Brl+xWdosoYUjOhPiuBzyVGgQ+AqlKGOAQtVII
NkptBR+JMujfFF9bZIzZ15i+NKmDvl17w06fd35/jpSWMAur72KDW7dUwGQicRITXVHPz7Ot8oQJ
FEppwrtFr0KitDPsw8wuoF8/HfG+53Q42YRGsGeXd5w3rBwjCtYu3S3x8HsqL3aLtPLal+s6RWfz
1PXO4elsOBPZYPS1k3PtopmYdI0jKe69pA7kPvZuW3t4bVxv6NJvaL/zCLPI9ux1DaHQvIOHt2NY
+uPjwOelOFvqDJVR5W11xdUdGa+9j19q/m9o4T8t0lQdmyTGwWCBUmz8aCw09SarJPFg7/ckmRZH
tixZWLrLW1ZPC27w1YzOaZ5Kfm6GJYM+xHp0BW3SkH16X9Vf8Eo65odEYiteidTC8AVPLp1xzf+f
gl4u3o049HvQoDGfRW27riuHsIzDfKTcaZyDMIeDJc4CAb+wa0AEh/4MuyGPBE61LXP/3p7+662S
gKcbshRuvqoAoaeU3h966WKXhIuSRt7cRsZDDKIB1GbT1Z+FmDeij/CQ4dxSLQSKaDpV63reTZgG
LxPWokSZX7z27pWdq6ZRNYv6aEAU4fHVYTdk71KapESiL2b+rXvCn78nmCBjm2BmLzG1jZpuTg6j
HuAY8op9Oxc8iKEBgjkuJaLMNA/P/mrY4xI+npjnOnrqEwp0xaWcX9VjV0IhK1sFVeh8dreFcq/d
3VJ2ZWV5mcW1SgzDucdMxzI+UsGqgTqY8r7dDCpZOzuuGtMVYdCTPNv7xtFRGW2YCQP+Yny7DO/3
JYU6U3Rp2TR2DzRDTC9U2wfzTeQ1+zQ5Bgj9fsRz7rxSQjMx91m9USWbqBkT/a+lYpvsi6V7VZNy
y1+57+pjdLo4fPFq9KUqyW727BOfa723r/eFpnoi5iwNCJ/kmIJ3MBYpqrPHHO2faKWHBP8ZgtU/
r9dQUPmquArpy56KayOzByLYvnmXOyJbtbJxACpiDuppULkpm0DElQg9x3cBdMw5mtCvSEgTGFKZ
6yPiNUz5/fqTso7iPKWYflaTC+ff50xykPxTQV/O81NcJam6LQa3sFtcNFdn0yuGoMAH6HH8hJ8U
d0pAwaVfvdM454juD2G36z6Kk9POOCsc8q5em0WXOy11HyIZatresE9maJJtW+6JRyWngsQ/0ePZ
Sm+l4n+6SuYazzklm98OHu3iTX2gWJrxiD7B6ienZ90+UPQQAPakLI9MBhGQEuDAvDjip0bSX1AB
P1FEzUi/a2ztaDcynJHjmdrppHgCOxM1Rm0vZ0DN+0OsrZC+HtlyYJwAjG+xZMS4r4tqHHuiIpGJ
kaf+fZwta+Sw8qahCcFgU2HWW7n4l1HmuJeXWyCDH2JS9XIW3GKeXV3J5yOobvosbzKEHa09fuRL
7eZkLjUxDsjp4Ff76bXyKbohFLQ21ReF7xUWKFYUX1runCtHeLk+nomk3J6CTnc0tLXecHEwP9td
X3AOyx9FEjoxAhogj+Hn6x1fr11pFe/q2TsTEaZdHOO4P7TrZjfCGrm54nv+VV3dgiw1JaBxoEQ2
eZXOTkfBHwob87EDRUzt9hK3qk8MMnW+vmkZ1jh3yT5vWenXwNBcMqMyxZZvDhWFhukVaQS72VyO
zD0tIA6uOrSIJMUvMaUa8gSIBvP7MVE++HXYYEK3DbSVsE+XneHIkt+HxPHmja3007MyvyrBvuBO
UrgGR/BCxgMS4TcHa1i4V47IpbTK51nlyB8a5yg/BUsBi0CYJcuODdhTVzSREMyhw08Fye0pXZxq
u/uclYh+z7Q/wY1E1IvdLIWbfxKCQnKNxiMldTiEwlaYc4qIj3fme0ymVxopI4kZ0DwfDrZEMTAy
StDgBgDB0s1VTg2uKj8OjHsx92YrcAwBO7VuY3BfqQQM5+aWWFUvTnv5bvfD05RBdrH4W9nCdG4v
fVCxQ9MkeIVTPXKSX9eq5vUBxlLmjmk3L6xsmRHLj3f19ZRQNQvufdvfMbRBtwnqgb9ZRuFoX5+n
BJGpuYWFcjbdblHN3GuiFF4OD+dBaD2UUngGApZjAZW5XDSfipfqLe+cXg77EYbFMWJ9aXLAD3bJ
PSnuHutJfNT6Fvv3ufZRA0VPPrT3dboyCpd2WeBRM4OXQ4H7AqW3xXBzYtuITASxRKCP88qF7p6+
MKytettYcfPHzpH9IbWoXvJEi7UaUlU55cYlHGZMAy8i8bRBEVLr8MDSS9jtqcGLMCd9lmr3tUaL
t1aIqw3Sd90myobwa7vpbJaaFp+hfvOQDvPDTtmKkkMHzB7PvD4i5P2l5pPBN0CVfwmuos2bMPiD
4V6AoIKSJ7e7QakLxJX4qgcFuM7beFjIdLGEPb3xmqaEqk9MA2cw99cNEj78kXe8CgUvqWbljBo+
Lm0oZo6w6XDKwq7HqYaQHeW2LrfXkIPJjAlyzN+lNxPY5+3OvryofVAVSr07inQ1Zjxw8Rr6OAxh
VcYsj6aLL6CjJ+XJv3cO9aLy3niUyBJqqe+adK4hhdSn7YMneqBFw9/1Zk9Mx96BKl48lH42+MJ5
stWhH8Cnk0NfC+gQ1FdOGgV6VnTBanlxTMS5RjuCK6QLmZ9hxeIe3UivYemzfLATB1HaaO+HD7AG
1sW7SHuOD8DkO/F8CHV+t8mG7OqADpBKH2ZtqDNsRfnaoJk0yHxvmTca7+Sf019N0XjrIbzMZXr7
rfYx8Pq/p4THsVD2JUlq6J55Km1IjDbehEXuyHgu0TlzkD0NvW9umpeB6Q0MNyQP+zvTTCqW4KSx
6qIK/ofsiG+NBy2kes5dHEnFN5qoxm29I7YySDfhFd+81D26Q2wC+GVvaB4hvK41KIu5zVFlMtoH
TeB1uVnmnCmi6lTb+6f0QbYXiO+USXJ4HSP5iV8lv38jfo/6Utm0vrHBxGl53P+79JT+VnrOcKUx
VUNVJkHUD3QeGWclqqOs7qAnGT6QaP5xG7zjVuBLPrTYacAz+tI2V2jSrmyE1Fazr3Nqyaales1D
+5xvAbbuqpX2MAAxpyXtwrmHnPdSDJSQBirYGQ7ZCM9pc+ZEUVx7m1GDDhSAWwO08mXhIkUD1l2T
K4XvLWaD4wPvTBpkkbpWnCoCdSB8yjHmOnbRgQC++XJyYP+xrge2/7e+x2pUcS4vp/D2aN4TSov0
rY+rFi5fPVqZU8YqiltH3MjvPSPQfpe+47p2/Cwjnjyisyx39/RkHC0R4y+Ka7ajh9bPxQD+XdIH
7RqCq5d5kn3Am03aN8+zN44VZ5hrzzd8G3LM7Vy2Z2z0kyoEUQxS+gxfvLjohmJGe/Jk6RDj3e2U
UeuRtbMvae+euJ/dvPM4bmR3ooM38KryKN+oewbHrGW2V7zpQJsNvMAuMS4STJ7fjnvD62dcjFXV
MkgULFbxb4SemTL7X8Ren5LuTX2GDEmUfxDZqpKWRDodZjtW7my0c0iLERneuRE2bv/AuYj7nUGf
CMr8PqoMqk7h8SnlFh+XB17boyN+dT0n6Ixx6jtHjBCgtIP6v9epLuFA4ddh5z6nXrHIJasBSD04
zatB6y7YFRsIAD9Cmi0Qd/Yy+Pp7CaxEtEJpt+/604BnuhKoT6JogzqYoqWp7EW22gSXNz7kW5f5
9E9d5phE/GDjU12RmC0Pj7jLmQs9Zn4zixQD0lz+YVJ4ka56cupXprzk1E9YkbScwTMjXQm6ZmO3
sMWx3KdkF1YUHKjTWhh4eMip0YlX35PwgIDkTOYJLsyzj2Y/O26aIbq6dVgCeE4O9ACNM8hzFP+D
fz1HA+4zqzcqJW1Xo7fgaTri6LAouk+Z1vlRvzqqsaDgSw/0RkFKdroFqtHggNE60PRZoZfnUXGw
fIWw/jaBdi1SqUBfC76JZoR4Cr1YC+qTlm2GyU75FslQnWl8IoUq70W6B3g1sGywHO5tswwRoebp
VpzT50kQYa9wT5uVmLtt5gkhHwmJkAlUOgCxt5SBdXJALOJpGNpLoLQUQLiMN+M2rdfFez4EB4mn
5+CB4t4Seea1ldMzKgcd+7z1fiE6ZWufmw0ssEtookIxXC24GJaZsz3oBEQ6lxmUMEfvHKkzAN1/
GRH/L4nmx/Trx6j/cOlUMa+Yfj1U1svLEmLoavUcIXD+pbP/68AQoooEGQxps/yDDXEsipuunEZl
134cYiQVsDUD4xcN/G/XmP78j8maqp8z+S5zjd7ltcFof62+/sYq+etU8o/v8eOQIH721t7VG9d4
kHM2yMOu7CeuVR6Nb78dSD+3nSl83NAmXwZDQtY/jff/+DrtUIr3g15PM+kW6n07ARacv5Lde4dE
daXosJWej+4lzHA09Mznf1/+f8aUP67+44HdDEm+yPczD2zOdoMy/o5/zW+ypL8N+P/zHX88sv6q
Y/x1bZSdsNTjWYS9EiavewkTB4yqPstYxKrol1XyF1aEJpqaOoMXIcPP+bHiRdJgU9G8cMl30g7o
f3/5/bPpzvwHwpru3B8X+HFcqFU9SnrR8UpNZCzdeoH6i/YM2yjrE6ERUmQ4sNiqYLY3SQ4H6+Ph
l0f3v8YkCqwd+JyyAXdM5+P8d+mcimaWqkILP4xZ6XmO3fOqxrujfKJdAe/xrx4WsCmQh5Hc0EJo
QBiB6fSBYV+9DhsGNmwswiG0FZ65UleUZLi7m7vsTVqquPriCkJpwsh0jZ8zOzNYRLYhNY3x8FaL
0nW9AAVPzkxr8JJhq2SMRa6F4DbrK0JGfXmHCq6xEV+D9kRoJ/lW82OYRkOC518VMKiOpbWQpGHv
4rq1GJJySdpAVEWi/bQ+JnjEeUhv8k9pJa9GHG/wu1hfHcmTvfMSXCZlho89mlPbtY+eC2+si10E
t7COskhbAVDYHC4OpwFGGaKd+lVQr5mIB92y9gEvLvtmXbxkkfFceu3jeYoc2PfJZCTRPEheGhl+
ybnPFDGgzHcMd/SHdRVjI7IT5iDaeDpHTG3DIqCLC29YCd2dIir8wgcrckf3QiuzahZXviahA0sc
V9w7ZSIThbiBfEpv5E2SkltcJMJC3+ibwSNx2dWTLri9yUEdFagJLgHn6AJtvHf2GBWrsfRo2npC
1gxaMsisCaNKv5nffWFxc6bnj/lKPE6BkBscxFaMKsO7r4QMGqHef5shublz9NI5rZyjReNIAZzF
p+UkfL48ER+DUN4rNsVmfDivBozMyRd1zQWYVVAFaly9HAIM6nyobVtUcIm8KMLe6+J8OYlX2bV8
gWC264T+8NGsfJuG+ub0OFAwxW8yhha3IA3vcRecaExFz4gfrwH1w5X/SZ0h0YPjjsADfGPUBVys
SLAZ+rhkz29hnuz14BAAM5XLNmahEU9mKys6NI9Bhlcnl+QQSZDIfXpeUkZ1D8Mat2RlZcF1RTXN
Z2a38VKnvqHMSX1yB13Trfxm3yD7VuMwc6Vgom8D/E/QSngOmvd7ID4feGtYmd5EDc4furjwBw+t
vs3MBfooWhze9xBHHP5z92chfDPqurXgpvPusUoO7sm7+LnH1wZcExZdbC6MZ2a8MT5TvuoeQiPM
UQKUHpEUyBDPj7xK2PZRzrg9zKStvNLn1MH7dFEsmd25XcLLupRXjMz81sc+O1Gx9T1G9XKIL4Ew
rwOBt5sm3mfIc/TH4OQ2YR1KtjJXvCPysTE2nQZq5olflbv8Re9ADX/eT95qB9wFKcw7fxa3OKud
k5IqRXYxAojp+iaB19mX7TEc43RT+kNcLTHzh0EzBoftCYpT5qihAEGo9ZvtGAqR5lXeAbEi3NCZ
N2MPnAXi3AjkV93vaS0KDAjK6OTOYiMgByHUni5LKLYYQNYfVWoxYDVf+ufx+bDPl1PXv8n2wgPj
wtfx6TC/AQeSiZTNR+AJ9/RgvEtfh7BhKwI4tGuPIX+of5WxAjUKqRatdHzwkKy9dl9Yrzmowdd0
Ice1Eou4vHVe+y6vDtsL7omn6JYcoz3bth4aboviyViafsVgTQy6ZwZ8LnNG/v0WGSsmJ4m2lHzJ
ZiYQf1yiCwaKI1rhE+rh62IyrT7aeMzBQvWl1eURa6Lw+jCEtXNacJrPi5Xgwy1s3Ulf3Hj9/LBq
NwdAJHjca43pcTIGhleFpHhjOtbEOGPLlpYc56jsqKswLz66x00RVvNDWO2gF4UgV/ThxTLf6zt9
jvf5djaFUtexuuVDMELwbknFBXp8FsiOpqrObZzmF3mizyFthtL0dGldjk8yI6F7wqNjGKJLVvuE
7hJBNPPDVeFNlnV5RCYBp8wpbEN0btYHqLQDTuIZLgs0KN5m/0faeTUnzkTr+hdRpRxuFRAgkUW8
oQwGEUQSAiF+/X6aOXU+G7tMnX3MeMbjpFarw+q13tCy6+RDwkMzddfNo39tpGwAFeDIwoIafZSw
DO7VNcvsIVIw86SoM2sOZ5xtDZCyPtDh4Bw+3kSohtiXv+/bmi6ZiH6qmmrr4Ha/b5q3/ILIWmbM
YokdJYcp215HiFFCOD+vsroCLjo4BLaXtM36uXZ1iwYcjWEOnKio54yDxCUrVZKgYYmmxEw1kmwx
CkVmsG4xcUE++eg46I2dlyZV/MquEVpfUNvoOOFUR9KJ0d1fNzPqvDULbDJK0+HxMa/Eb4P+n7Gd
ZlJaMyxbU0zDeOoQfYksT3me3MvTYRaTz2K5YgmDvKzOz2yXqdNSRFpVsDlnFFb/jkyewPSXPv52
5Zc+PpprZV/JubIWQAFkAQTEgKxmUltX5QCdJSbVsS7W7n17w2C0J8famxb88pRRGjVAxFo6vJTX
w/zseLkW5Z4WQCOGyEkr2MYISli6kwA+7KnGnEX6JB/CQBHrbcBJ3f+7ET8PKhrIcElVFYNngGbX
95GWXivWTJGvSOS38zZbJhra9v87ovX7NV56unI8mfJmd0PSmryDs/3UW2ZXIrmpvCMj/NqhX25G
nJi+DKZjkdiIP3Ez5fKCuCcsDLblewtpho5OaWBKClSh3pe8RVL+nK5fOpHE3ffrJofiYVfyApF9
4ROtLSnRQakC4LZGmHz7LjsoftvrwFU5hymWiKnVJ0f9y11aSWKbN+Nsx1rz8GmGlY/KdNs7+BqA
9r/Hxs/TA4pxqmVqmoIAmG6/nPquqFXlj/2B7mycB0YfwFHn7wv8Nvm/XuDlYKcetrf19sAFjOa6
DvCyl4ZSVXszKvSfpyxuQ+O4L3EAsWFAfH86t7TM9Gy9tXFvIEALOdO194AJzLkyPDeEBRf4KVjv
R9xe9Tn/P3by4I7XmzU5xecG8RyQFv8M8gQ4TNuopX6FQlv+ARG6aVRPDWO8Dq99ssBdM6rgQHLn
x8kY5800+Lu3njDjHw/+vxsxX4ZZvssKGWUmO96F5zMgSBco2nqO3RJbLClqCmHSu5zMj3wjipIG
Ysji+GbKjIPvfWeZ580x1UsrzqNHPZsYjdTL/LMH4FCYeK2bb+7wt9XIgKSHiCXUM+tJZPkytA+W
IZvnosBPj8QlwmvVXReJ4kEWqs1DDVMTx4ToWjjq5Dj6+8piDLx27dcLv4yR/LB7mIf0juVafeuB
/QtnTlora+82nTeXeeUpGHczuZ8SLsOxM9jVjoNz3aAiaE7+vhv5t4mFoBzLLlQ4S9JeRsrxpqXb
yn5rxZvhZoiSLGl+NLeCQwjMDmFLmfiZKnvtWH27n/+2BH+98gtUfjO7rLVM3eARXLc4H+5bQgVn
mflEkvVzVUOn582t/jZkvl7wZYTutuXG3uy54LaedqibcYq0q0DBqqY/AXgU7+NtuPfSN9wG9bdF
Ba1YRTYQSpehaXyfGJpyr0jHm2mS4IPd3Jx17J7NMz26lNDD3RTwFPo150AdJfUPKzxW1xDyOLRw
7lg3Z70MwFzJ2cfsEH+9WyZ+bZoK2xcFeyIq5eURWOfcupazmRmv60pDMOqOQeoJwv8oQkIbNZGk
+vcz+PURfLngyyM4yspJ290T/COrezQisMGqqvW/L/FLclgzUaT8vzf1kirbJ7I2OyQVM8Z4kECY
IzNZiXyEu6J/C9QOYi/hu6H1zGq+LgrsfuQ7Wfkg7b1c05LPpZKkF8QdPFxhQjClbgqh/ujOPFzP
OaZxuJ2Ix9xIq+dm2QSri0CK0N6xA/IZruKLdCXecFXwK9V9WyiSUPlHmhdnCyE4TkUGSrogsZPO
rx+aRchHyJBXahcf6hgwxLekD/Hw/7onMX+/rLCPg347ra0MT0S3QHwEBHx/OVKcWzPx/n5i6i9b
B2LQaGYht2BalvkS9VmPfXnbSbkRq1VtmdcLSIdpfF2txzawGgTrT/i1o4BjVJxZBDr7vgL6kIz3
i0rj0MpbdiMPjFE+sCfb7qz3d9MU8eBeOoG5K8iQqiFIuy8zJL2a+cVQLwZ0McTf1uzzlyEpmBp+
Bn2OStqkbCLbthsfT85jCrAhzIK0jhx7WXvTkF+exreGvMycVCtON+VOQ2ZNmcwb6cpACHyrrZsv
kc45Dcvx5EZaZeZSzms83gXmv80qJJcpNUM3UxVNFTP7y2g4Hjf2TrofjRjtxYk4qXcOkqeO1Ajv
3PG2tg5zwiH04P++bevX2/5y2ZehkZ8l+75bn43YG4+x+6i22whStIUqNZJZc+w/6tX6sl6PmUlC
GiRYLmDL+n7LZxvx3ZbbqLndGm8wsNyBjjqwYDZ3D8wdD4YzC4H3+abFv2zc3zpKfP1LR2mns1Zk
Ch01Dpu80eJ2TDPb06pH4sDzwua4Oa1O936zHc/b3MHDgb7tBBysD4in+q0WyYIGZ1najuxtDQMY
1+9wU4Hv+A2a3+gWTq0bdv9u97sH/BoIWNfktlePJyMGxBQ86ueGPboMNLIB8To8R3bzQgaaI+bl
3a782wzDtoSTJQsnNMaX7VFXz9vN0U6NWO6vO7d428/meaPSnRFFlyOSgG92oF8XG002Dc5ekmX/
Y6l/eT5o0mf53tT0OLSRbIMPjrw5Y8lwpwsW4OdTmLR4Y8QMEDUTumTvCki/FFs0KNaaztWpkIHc
+D5GtvvLobJWHjqnGaEcJ0SbFJSFZvWshsh4eK3OqlJnj/qXVV/X9m0DjSOOogAVBva73fK34SqC
PxnsiKRKr5xItrKtWl4h9j0NLbYs9Qgy9u6Uzkw3GGHusxq+GWjigb4uqRwVJF3WUXAHOf395tX1
1txkV3jah0ga7muP2s0toNQLA9+/r/TL4o0ao6EYUMIlSeec8P1KVlpRdhZS8fHt6uwSeErXnrWq
IJwTlKW/z6vyflwZboxaAqT44W9yn4TxDfVShLXcihXJQLXenDC1n+sZtHqN4UUWR3T3yzJeyXaE
vWvrEedmcCHDASJmoeDEAfkLcwP0dbJgh6bo0dsc3T2lJqGcNbEobJ18CxiUOdBgC+CZBpbkAowE
cjkI6P7mE4YArry1tJugmYaWkO5eMG5kzs4k/02v/ozhTMNEZlYzbWas9nrymmX2Zb1JzFsMlyq7
uckSYBgw6DJFBOm6shqPsR1qfRzZ2R777NRrjKIL8uczMqAgYOZKj2zE8k2jxPn/+6AyDdtgCdEM
U1bQ1vj+qAvjKt8em+wWZ16KkCKaGpHVOMQWakQGMj1wRAEYQkttqKQ27WDXAWIqkvgsyX+35Kde
NmPbphEa4YzF28ugW5eWskvXtARC38bf9PZdxBEOsnPvl0uAMtQOz1AUoKjyBJd6uG1rn3fCwIE0
3se3Vt49TWW+AmsTk0Jq5NIcYNma0hAYmZNf6Vxqg7eRnlhufnSeZZowrNENpuXfO++6T43iMNvc
4lx1EYtDWOaOyltfQR8X+DtDkz3/Qx/iW9n5u7PkXxIV9JaNDAoLP4LJr8vP6fzYm9LZuhJW3Kqn
SFTdkPtwPpEAyZCMIgJ+vgtbjYx3FBaqSU2vKtSxDJQQd7ykWR/bVN0CyuQXx65O77qbYOcqyHBy
C0IHBdIqyEHDkzoISrGwkZZwAamQJRAvieqNzBrEu6c3LEdGx+mj9dEYDD7IgaM/6EKkcUcdPNv0
rjQugMDWoFClzU3Swu0UjjcQRvLqiHIMkeUQ7gxCZl+8v31Uv00+dDnE4oGy5A91hMrjbufl6XyL
FcrhRlOODhPSTkkDnudy3WImgmmbQyG+D94lJJ7n1JdRYrGealxVx2PseQb6snHe7w9dvie3e3z0
D/U9/hmUhVenyAiSmo3/F1Yt1WugaNiGmDU0wRrnyOgfwgWpsPospjRKFRR0YumUne3HdkS1qH5D
UT+JQWM1VXDJokxndyqT08DuZNUzCEy5fQyVlg66rHYOz28i6mfE+vN+OG6YBLQoX70sGdvd7j6T
0zP3g8gWUu2YKUNngUZFzat0TNs5IkrU3feo6aYAOlCKWRB9x+mKKokBbnagxeVkP1YzhxNAUU97
eRe5QYomFxe5vyv2oZuqdHx3Vvq5gVDr0QxbGBcIna6X5SU73a/njZbf41R1ZbDHNjQpQPBUZm/z
Iqll5Hr1TrH1M9SMKHlq1QPAm91c7m57Rf8BP1r2LyR7EFkfHPdNOampW/90q+03cX5908P6r201
n4AVAjzpuRl+GTFmNisqmUkPW1OtKzUqNeB9Ye7taizJdR1teoUxtPextG7v3TtTXa9CCAT8kAys
GBUZ7xycfGiXFCjv/g0E0daHx4k+56EJAjcAjVlDnhjJgxw5lTcr00/9Vo6i5pfGv+zUqW3k+rZC
R2vT7AaE3U8e7gVap3vbu2XTYiUfWZ/FRKV8NrVODjQS+EWXZTJFppn6rk7JELxI4dxnDkSa2USw
Jbt3jNqgIoPBgouyyix4Wd4VuUDC7CXhSUAhIkN0N7bhSCOUgBKAe3uOPQDUcDMhPjwcrcMVHi1w
pRi3ndq75RGL9wyPjyGoQn2lD24tqglrH7sudaB/7Ce7ib7ady5hBRZNa7d1cmTpVpdPSng3jEkJ
LOEKZJqDxBaFUYKSA35oME1yAeG7V5y9WE+sKajJG3FHH3LQDtPT5X2sg1zFTPrOPcZZB0iwOVIG
KkDEJuhiBBNvA3mBzbncsdvHntyefVgtBfODHJfSWS8FFAYhqgnzzKRJi9MAACHKBgcQDR1Nctny
jnN4gDJauUgairPHXXP+fsjG7wMU6RRQR4QyystZLTuoZmGu03us9z3uGjz3A+BvZwOLZJm3sRwn
o4/J197Zjk5tmACh4Z3CXSPv30dpx2yjVTIqQJdgKUYAdIUrvwBJve9IMTbCa/Au+7rZOPet0Awe
2BAnn7PwUoels4v1wW4B75aOpUdU1dHw1V1gFjD/+waB+/7c2rk3SSI0sli3X+tNa0s7lo/7XYpZ
3lQYJvqC51jpA9IGtu0ehTr+rK70N03goDXsxVZZlIRgds8Xt8gcAycwBByPvo6460hZnVGWJzSF
N4KZ2zKtZ9VHtQTY/vjcArPSuukYr05Kz3ruKdMK/ZNFlwaC/Jjt4W5eTcILT9dTx/qVOooeWV3V
ueNIT+6e0r0BUeTzsjr2Tm2otyDK8wgb7iX4rKKXfp7acrTpbgaHtlpVmknr2nsAwqkAw+6gWhth
BoH3JE5fwfHkEnDdP28RVXcAUpeBhYBR/3D2NISTsAup4CMprGUVoY5bcOMIMh3Bt+3c+6fkXlty
CDajq/lZrIa3eaaD/jHcWXPd0Wv7JS5sAT7pVfS3GzL8lgJK17Z9cRj2l66+hXIFsmPjVlrq6DaX
p7nRsK5dOUhiUp0edOaU6rnaONWIi28f6cc1goWIwFkaFDiyoWbZfIwP7IYPV+lLY/hSIIPPYyl6
uP0sRMuWgYPex6y3WRSe/aEtBD6kZKm8h+kc3cqo0jih7107QKmXYSJ5h+a2drhU0VSQgaKsuxDw
g6IDJ4N0Y3AVrNyjl3Zn4TapJjDeAFaNIVmCIQZasXW307KvjazaJdrWgG/YOCWOHssyRiOjycCG
dVE/dPf1M7Skma9McZHrKDV4qdNblVmeEzTaDYg/eC238mEOmpphyDEAETqUev8e6ZZYjr/v5pbM
NJbFAYCd0RSp7i97ze2wOcnns3Kl1Hk9eAmHn9yooQGOBhNOXSAG8KuBZoWKyS3eNWEl7uYlPISz
3dhjUFbSLCqwZRuodz+FHr+Y2/twrwxt0138M5kSkr/oe/J6QAsQ5qKqfxYzAfbC8krgXNtUzSLM
SCUU4RqhA+IF2Gw3GRw67KjWRz9HUda7JwzLCInfG6ssSII6vu+Pi3cDg5e8PWk/q0QvvUJFjmOa
oRPlABD53it7O7vgsfdAjqi1q5nt2WC3yse74XElLxLLhaJbQY0V04VG0cgitZY0gZi19v7B4wAV
HkaPnt0yurOB0kT6Bspf4eeRWQUAGSYBdH5yz5QLOgq8pGRwGhW+1C27WhOhc8JzPFAjQtRBFll1
qZM31JaMP3W4b2XjzQoYYWfb3keVFoWtBsaF7fvi8Xmu6Z11jGZN/dwrmmk7wTd0Fumt02g2sSaV
1m658eU2vvebELF0rBDWnaQld/ZzrSdPdsNbJH2o7cd4G6lIlydNu33obDvXYDe4R6gitrjdTQ1u
S3joy72kmQzSetmwmjc0O7IQi9EB/qdgkooGrpHYvp08ebIP0dnsGGDv8kiO5FoynSFidO1yijN7
t0YeGhROthHaAM1HezZFIbwMKuFtbE1zzG7yWK4p9TRUFpQE2uel1lDbh3rRA4dVNavcNUq5dksB
VqjVr17SLDr7ThFdx3pj3Tr5ekOqKSigEQ41TrgDaXVKuRvfxjoCyGDZONYukFEe0am9FyDU7i3M
wxMAnWMAbboOTXQu4Irp/DBHQnnZ6/WCHhhB18HLD9IWiS+hww5s9kSV4VYVeShqUchEYFgC8Sdi
gULTj4pcW5xs4Iy4CK7C73eG0+lU2FSIb1viXXB2hMy/kDob86fCkEIeWKgzgr9Gs/nhxFuv3R5D
M/BwTOBXIMYfm95jsg7WgYHlI9oKvB/GdB14P7L/2KkRPXCmMLoXjn9wRFiuCU34tVjQVx/8vXHg
IaDzfqSIApncF1Yi8zn6ClVhI2Lj9SJsCCT2otwbkqDn7sY2idaji8ojASW3hm9GfYfOvnBDpQjn
JqBJ0YfEp0iIb8JprktPXwfx01JP90w82jgR1FTnsABIxUbwhEqPp1ORiY4vThxzrwmmXBt3CUJy
2ja5ZXEGLJxxOKYDTOc8BGTlYJ6AsKPo7KTJuzPOPYFvFg7KAleLgIl7QTlZ5p7P7lL0M/UOOhJ4
mzOHxM6KJrwVpqTpUG7n1wj/a/G0gNH2effQ3afu9M9WqfK8MUDj6K6Lz2EUx9kVbfPMF/9CoON1
wpSG3AiHX4SOq5ODM4L9x68cYQCLKyXgP8nLnChx4osbc+BFP0lYBR/Bi/JceBJC91/4WooroPYA
OpYn4y0DdNxZP/EGW/ZQ8YamseiMAvLco8kHDiOCfeWgr/sEnKL+6vT+3aRIii+Xi8XyVAN5HnXQ
fzacnJQ+LRNWJUoVW+fayZmMOstO1PpISZeLBmJiUnqwMXnJ7scMtDpIScSxYau4EWBmHrm3ocv3
5AJAtf9rKF28EFqhwm6ghdUcWs0l4fMpeOLca3YdzZG6Xp+58uSM1rfQYy9JzrdaE2xXxGsBAZNb
FEZ8wggTRSsHMkq/UTsAvRPGCqv+2hkcvcFA2OF+fEws58YOLywzxc/ogeaMOvVYdpC8Fv0onqoT
ME5PfqdXcaaMW9HVmGHRcMw3ueJIHDSFo8u5w52j33pwP0XDgC3NfNvbeAg2O9ta4kp8VbzAN/oH
ysgJ9MYtpyUzBgPOxK4j0VK/1oSbsPhiBYOITVWInv77v/jcIdgIp2E6BMMGoJ1pV3iF8AudDwSy
9al4guIdHYoI3i042Vnt0Ujqh5rVNhi6w0p3V79G2266fHTNrg26lzOHGtsECxUkKVGNVnoS6W0A
sMcFvsSAcwl8NqiVHDtaeOhBE2kocdoqouyjiCVAwFoI3wiplPVUAHOVUG6e+7u21SIQatx67Ldp
F3UEtpPJsV1Wk3oZbXvr3ja02rsOijINlIV7aP6jaZJRaFgPs8ZhoBCl5/DWOBiXkPulPnS/SG7m
S7tDR8HVu4xA0tbA8IOgOTXWiCPM+SytlyfEyd1bsMUIhd/d3C5Py1kPYA9YRKRaO2uchM2A0dNX
agKUehmpk90cK89oNrqGtUdH6eWTv8OhZwXhr43/JaVX5OYsOViF0CHcO8MxGCYWjSNQGfEvCX6W
DjHXKDqLVXrBqOJdeDggNfBcF+SA8NgRDkHdmbui5MSrtiop2K9WV+dz9yZ+k0Uk8tpgWwZ0JYFm
pb740uD0vj/uHikUJRV6x+YDk3MBOB/sEdpWGIyVxrlTeVP7UN5d8yUDpGdFRb6Kax5Xt7Hc3rTu
YyggDXzpM/8UqiG13ek+Nmo4THlpS0Wy+hyRkn0HrNR+5l8tDdsoFfYLNREqA9+jtMNGqmzyy1YD
y7R3wr3TfFQJW8PS5WMopZgGjuN4y5bLJiVqM6yoqPvV7y7ngskkei5Z/VW3+/cY0n7tni/Neqm9
FrqcbPWCZo2nFDEFE0is7XuX/VwMG7EaWYyXRYfV3G818JPqCq+dzyGuW8JiS7hDdPHq+btZ6s+C
4ffeejm0bxPrdL8rNGsoVKIxGJuLcCB+/n1h+RQDmsgEuyU4SwOBpBjgdc0StsEy901bfh6vv7Xl
NX19SU/J9n6jLULSWhCniAXamLSIrVtsYmuPsKszGd2wYp9QVqQ5/f5qhZHW5zs8lfEzmfG9LeLr
X05Al6KQcuVEWzCe4EU6hhc6k7xgSPZ64pnV47XLRpNidkUUMGiIVVy4yGMBhjNOp8OmyPcRxsRs
0ienwVut39UnYm/5/LvvfjLXqYF+GfWvpbDd5bY5H/biOeYEaSJYE2ZeNnGT6Dm2wRp6ekFv4yAQ
PhVfxGdGbLcdESiIsbgHQ8XjbiRdqMfHQLSbeFQMS7FNGgzNIKCcTg2TOi69Dj30k4E5FGsZOySo
GgThXKjhBedu8jVs1P/26tYAQ03MTf5XI5d6pI5DPVUqRawDX57QdvvYKfbRUuOxMDAT4TfTveDO
4uVy2Vmw4vZ6O7dn41rUWJEjBO/X777p9t8Xmy+NeD0SXlJZOmMvG7eJVUVHwid6/rvsUDQJlhwS
FPb1CJ8kiuCt/oCWfNaIoUMR/n6K+Pfesd+kip8lph/L/5dWvSz/2WV7SDc7uoYVD3XxaXv+EI8T
u212KzFye0xpotplj2gpCJT+5IOJhO0Xc6lgpUlB/WOqitWK97ZaLxaUn22DHclDQ2hBfXlsapKd
yttM5bFBiwTN8RCNyWt7N4qY08I4r/vZDfGpxsrs3cXFfb9cG81dNkSq2JLAaH4fMqQsr9fZfaPH
5dqtLLJQQn2h+vdE/O0S7LqGKXS3SRO8dH16vu1M417RKCk9Iql+xkbx/+8CL9ubXinVu3TlAlrj
Vp9xzqi8LSP+0ktfb+Flp0oyQ00USdwCxxlOYmr3WDfax2gDr+idBccvowGkxH/d9bL96PtZWian
tQ7Ur/Chb3r7iKOH+zah9fctveJ/k+ycXssHt1Q2ytW2v4kX28bD//vBPLen19Fl43dCLVFV8GR4
KSbl6f2u33Vdi0nme+b42DguM7hnVu1dqPVbeIdZM77yeLiAHniuSl+WPtCxcuXM4BP0Yt2Z98TC
E3CK4bDVH765q1825W/Xelnh0qw8ywBMRDg1BWHFrrfkxPkxWK3egaZU0UE/O/C/23qZO4/yrt92
2xm3JZIk2M6SdsBEhDeOvsEoiHxxphw0+uC13m34yi8pz2/3+TKvpOxxreRnLk5ygR1FbPfTudjp
g9Fkwun6Y/BmIj/rIX/d7ss8O+/snXI4cEUtGH+yJYjwCwwVG/Zzz2aDJuTy8X7gDzfe77/ZQZ+A
5L8a8DL5HtlxxlLCoxWBAlIjvIP66wWYjn9w5F79L8BKrIr/jdvXaZjfikte2dlanEYIYjUz8iKm
y3HUe0fA/wWI//1KL+Fbmez2SkF6G9ygiIPacY8JQmrGPznYnr6ZIr+E9t9uSwytL9NRMm435VBw
Ma7VxH8Skv8N48cG9R3nzbV+O2V9u9bLFmYfCzBmpbgWKXgmI0JsRBxEmssIY7/+KhyGE+Lid/f4
67am/ecj8TJW7fJ4uN2x4uFAidDhIa6UrjX+uxvVZ1XhZTyatmWoMtRE1lH5Zf7f0q112kobWcx/
8RJPjiwkLudjArtwPOUcB2z14rTniisC2/jcjEmECUAoENYp2R0ibpFBqsftNt979XnwvSUpxEVn
yShYEBmKAE2c/MSaSdzrdPci3xivq3VCkfu/oDgARp7waY6NGPL+a0ob1nriBPw8X+FgEpN1jDFT
vuPCVEV7lV/b47GLLB8Jv97z1MR3Yp0pItANMXQPd+vUC4IoAFnLN8TL54dEqEtCscXVizpMCDZc
EayxCHCDPWLZs7dxex2+fwltnobnzrJCTI4HT+9fbI7SskPGISAbmAJsjYh8UTKslx2tfyO6WwSL
0b+8JMsY85rBgRkiaQg0DRsNeBEineU0Bqo74Gur1Wrtb9pYoxV4uzOOUBj1hp+rT8JDAsQan7ty
Zr86XXx7Pz+7QHRUQm+VF5/7TKpdcWhd9cVW1O+uyPZ519Cs43Gsw6G00YXmpxEZqosmfDI/OEIM
RcK8cPBK7m99iu3iwhwuuHr/5K5ImtheQf1XgEc/V913q9JvJ3NBT0NlRbiV4X7+ffpeAIHsCsWW
4scCCdYKwnpIM2OQCU97XFmoEUJqAmEGIvsISATNRmzZnT1pK0rsFEGBsqDSowt1vgvmDJDg6bJG
WYfnHm67e/LJlA8LlzwXWbSSjBAyUUuZQFvIFtMdJOv+nkjKL5PVAqMp6ah+UK+WX9aIMrnmO9ng
hhJQhI0SFJiBasw1uKCisWla8b1rDzZRpdmRqpd62lg3BL3V7thw1P9uyW/ZhW8teQn25dIwZ9qe
lpzGl1UxLFuXqZkLeasrgMzEPeHncXHR/ysLd4YGq+RmeA6j5/6JkJM2zronzcERori4qENqJ7/Q
g/XOR54VKCZdioDsm/b+spKDnCamgsIjg8966blHZstHa4aZwIPS0qa3jivjoqWHaOgvky4lp8ns
5BwkR23qCDV/Is+IwDuFuEPtThVTXu766dFFK5x6vxBdnCskYwkkwMFO/m4ox9ufsZKgL9sAcZGq
o1b7fdDe9bVWOR9kOV7H9liOrs0iyOJ9r/wAsBkg2EsKWo1vC5wXcLIFPGnXDISyQVnMrd5jorWy
uOhdpqh24CWxlDG833kao3pwrz3mSXMTGW1tMWsr4BwoOFxAwmxioz2rkSVowAGi7MfQz0K5d1ms
h7j29RAnde0QgiQaGJcIBGLHmOPuiAlAEajIiFiehqtfGSloLqzWtczfYiN/icByBPcVKlwVlM3G
ZHmpBjXKwJpeqe5dfMtPa5iFNCs1pE4Cq2VOLvPL0Ghs61arUi/ndK0a/921v0BOKXwrEtZ7PH80
qF/G7MZUZ7vz5SALwyHxEhvQnFLRnGJNHPdESSrogGyfTD4Gg5yl89+rdLri7e/GPPH6L1sijWGr
VGGUcXJ9WZtu2SNRbyaNoZBGe8ZKMBa0+Xl8dB3W+4BdpSeKHTvMRtl5EMMbAOQSiTrM6N8FAbIl
7v1HczhzwJ4H2Aop7PuoS8v1heNtRt/Md7WKI0ecCOJ5U3JDk01AvLBuZsMA40J6I3VXfXR6qNmI
jFdIVE1oPZ02RYlPxl9j57PFsbvz/ymqpC4+EjC3SKTw1/+pzs1FATLhUsBNNgwjsF3oxCXTI46a
iEZSVWsDablzVsBeDEVJLkS9imUPpHBGoQZh/8zdyB4qwGiBIjoHbEvS3BqarmlDZuwDLPqUh1vD
kUv3tMoRgQP4spJuzp5Zi9xz+7SkSJF4wvXc5J7YBXwsZ6v6M0UprGh5LE0RPpvUbnFsp1wq7IUP
+BCSj+rSA0gaULFC0N3fADfngycfzSvhpvXxJyVtFjCWeWAnBPs3bHXsfMIF9++hpOi/nLVR7NKw
AdMtKL7Sy0lufbOzRNld5Hg/xHxqvMYvBBgvIcXZpceK1mPOerzTkYnHRejYPM03zT04uk3Lmm4A
ci42I7u+b2/h2I92gDpEJvHBCa2twGfjCarVhzefNXhiFI/bRFJnr0OVnKkj+oVH/vzDgwW4Iexe
l71Oh4CF9HtADa8VBeBsGdglXrxzIrqdXwfFRL6KMO8Bi4J/rs3UO3h8sS2CP3zAeg9+GVVoMSfJ
ZRHqBH4URLk/ehZkKBufXYaTiAE7S9MNHBEaE5jwOERZshQfNTJC9Yjk04DUZqMvynsKL3K1mcuX
Mxfkcmsy4RDYalAA5QcH/QEfitomR1F811f9D1EjFYVUpWoHAHOqwjcRVfJ60hEFVsKuzBmcO6cu
wrlCjhc7bRB76c5J4N8l7u3uoDozvbwlfMlP2O2PCWtAj5FB5QLLE9vIl6PJ2jQraaLfxfoBPtCT
8DxHioxiOFZDYdbeocfVJnZWKIELu2MEhiPxkcAf/Hshv0yOUtS5BHDgSRVjavJYYGT64KR53/ax
LUY9ckvBvxdN0MTh3qmAk/R+xsILUcgWFfCNG3TIUljOBdEhmBUgxNEzrItv/+DwItYs5gOSpFhd
EDKyfszAc5FP5tNidtB7jlaDy+ll6BPtPERZ8WRAuN3jqRAzipT035NG/y0gEFxj3Ifg2LACf+8/
aX08F1tjJlEeEYdkziOMp8SvcjRoshwfWX4pG42CTp3RHQfRKBJH9Yhi0kdjxfzPvbDf7X/4ta5Y
Bt+0DsjhL+sxYasgfCGq+GNKp7pyLC8p8Yqns/YCGJmSQBgTewOCaJZuU6RYwebx7ABwRHK19EVF
gDU7ZsLcHZ48ovb+nCn1PCWLU9FoFEUyyRbyAOLAIo47AjXAZ6k7ezw+afysvbQQKUop8P6raFIO
YDaJBx5NCNFF9arbb+3qre6qy9LPgU5so8Mue8CUjpu5XRXNty4TLIoWEb/V76/e9M5PlzWNTvnS
OS97Z7o+p9ljZkpkrsSTC4f0zpRbJ5sUiAOR0DWgKkM5o4ue2t8DR5ZEhuF15nFxvBV1Q0jwvWyV
SXG6nqVzCvoYe57VdpyN0txNoRAZLn4JAOC3gEN23gmjMdgVLB7YnVcNJmnuSMMEjgTPAhx3TRwk
nzCFf+gSDpeTZ558BmZB4DY+LnV4FQmHuYy/kQT3T62H/3HoZQ4eWyA4BAblQyDtGgP+jhAzZwLx
Ql1HqpGbNJ+oBQHGsNi1xd9ir1PZaMGx8GFHrjg6CoAbycGxp/6mn56HkW/9hMySSdpURZCEBPwr
ey8/UA1IeY6xuauaSsROpLavZMNMD2FtRTBjgfiaDjpVEp5LcP2nWM5gB2bWbnPJTUbHoeTf8azq
oEEHT7yNHLNmVC8UdDV3qzoShXfU+8EqDjCYuC/URRoDi+8appvFGTq0QyNY12HH4CgapctilE/O
KxqxK2tHQg50YJ1ccw1QUQ1oR9i0tw4fmqOGio9Dd10usNkhh5WbHrQFoSiLXhMLxaBUIlyO7BkY
1m0dLhy+RYQduwx3PUfhVjbOLG8U9kc23BTYt3l245oE5S3Q7OBxbiEERcydFjXZ9PdzHeun0d/d
/kuuRahbSShU0PHIs0gvuT/VkKTLWleVGBzf/ers0/5Fqhc4VoHAXYOrBNMCKzqrntBUvvkq2Bdw
l8N7mz5GTrKbDCHZ7fl/MdIejt7nRg9jwoktyhezA/JVBFRYQ8h1ULz0is016G+kFSW5KT9aF6Rd
ru6lNWtudb803QJI+qlpVrOySqCHW250i/VtBD8AS7ByX8PvVcs61CNwDuGhWUaofSBKutpeaiag
tggaBNYeKM2jTe6sdR+ie3Jyk4+K5CUV/4qvS4oZHcKSBuavKjh0zcmJ/D6E8nribPH/QlA42HcR
51Ymj6OPPcTjGGZMhrWzNxHtinZgTWYuYefxEeCJt2tCLJSJezBrQvdVcza2X6hVfaQMzbxOSAri
kXmL5p+dVjOkfRH7AiW+UrBLCnO6PFRijP+gJ2DQeC2dIzFYJiyDsKK6oiYYzz6U1FNWt8UMu3SY
wndvL2HU5p2VkANymlXhMOIldSesXDsGcQRK8AYIN3ZD098i/6d79EBhRRUZabZ+PtohOX1wspmX
seeuMfPwioCfvkcg7bWB1sETAzmse4B9nd6yEnd35uRYPZXOOaaaK8/800dlH54VKBi+ZjvUNUhM
xUQya721TVwRxqzdfL86CKuJ9OHrZFAST6LQdsZN0dHRb9u6cvOqePg2XECYY5ureMdOevBNxg2Y
p2a2uvBV0Np7d1u6pEpkYvCVFJXzPcOruTY8ZohC1Xp1xVspzHx1kE8s1NeYU4n36KEGDbEhx3bH
veKQ8okF1LlSfWRVG3vnNboCj72XU9gufatzO4ZIDq1HfGOSVne6r5475gQjpSZi9PIDFWyknQPi
XmSXz1tXq6ksOWs00cGILRV0UTESwQCIEG6PWZwHULwQw8pF+h//qILQeHi4zi3k6/CsYyG1GCdu
eg+SCf49+gTDs0J1+ZHT8nilRa4Rru9eDuRy72dTZbEx65LmC2l/GHNSU5fqqdq9XT29EKRxOlO2
2vn/EHZmza1Cy5L+RYoQAgS8MoPm2dYLYVu2AIGYx1/fH/vcp9MdfcPhvT3IElqsoSorK3O5Zpeu
UUZUgCtPPXZ/I6+iR4jBn5aAU5IRwF5T9RhUDSv4v0HTuTfCoGtsW3D3Xky1/+Xc+xdQ/td2jnoe
veAoBrHDLP9rX4ljtdVG6grnuY/Lmz21iwronDa/sS26k+BlYr9tpC+RnE35eJuVk+M4hyXhqnLe
tuAmPAYnJb6edFym7zKEO6d207fVqZTxX3Z8f9lzFy3w3wKKpQOH7Z7aCwSiYmv6H4KRHdym7xBA
nIzZ/dxp3P9lAxX+r/NdlmBYKYTU8A8oJv/X+S72wbsM33J3Xl5qG9HFNcveQsKenvMRNdHcjfh3
+MSaAz701LD32kxatD1d6JPU6fSBnCsN228THVWcNoV/w5P6yKejTKo6mHk+t8pOwzpcdep14Aim
iHzs3BJMwazXqsOG8l7Dpf6YOzXubAsIv8Jpecer24GJjaYrAq5bFcCAL3KaeFVHQpaW/R5+PteM
pQh/VdqTfO7go4PrtzbGoflHhvjj4Nd25iJMSVfKpCcaOrh9IxlKK5zD5uFiGIbsJe3V3A5GnF4y
pDo2GszOkIsZnOmSkvX0PIO/+M93HlIeGB+IZsO9zf9nJggr0V1YgUMXKNXlpSV4OBki+gEQ8Cvi
6+KWbvJdMpYluqu0m1rjv69QljMVmi4ktFjHSTCUz/ja2NMHK9Hu/cbOrcjDnpXu/8aWzJHmN4y/
DhU/V+hfXpxy68mz4FvoiHwIvugMqGlO/F3pR/BlYCnZeXmCE3nZh+BMj6P1A03b6dWyj8qe/ir1
Ug/dR08i73vtR6RMSW34d7QkcsGM381t8W96zPAvN+wtfmvGFnPYf6OSmjuLGwo1NnYaGeMIKfS3
QKCoWEGSdyamLFKq7oSfV6tiFTrDEQMa+fz/n8p0EP53qPpfU/m/gAEhWwZd/Jx35+m+DU6D6VjD
/Z/TPLxwCLwW/3Mz36KhbsqM+bN08jWawetpQiHxuZ56jcv1i9lWo+5cHBMkmVQvR8OWLrqXRzHi
54WmY7aePlNPdEZ/GuJsLToyA9wwmK3/Lmn/KVkfLesicwTEKDNEzpVLbs0xP/BziwFfoybtd/YL
4dqCYZ96GGk7d6aEEUVQV6PtYcSeIuTap7n0vwyV8v9a9YqAaTNdMTTvqv81VFm3yPrxLdG1I5gN
fQeCrpzw/53hL1j7Ba2vpfl6uW3jFHNPui+3CsULFzMlfEDa2SYTNsQpS7SHURjG2REHThSx7w1H
7WddrcCTo8YQM3eUcbGfDMeKQ/OyZjhoSHjnOstcn59KrA2+6ZEr7kFuE5JqN1xO2xddlMqWvsb0
vgCavmgv/D2tojf60Wxpm5IN8Th/DDhbN3r9lVCeeF6kMzcnWC3c4kP6eX2GRyE20HoWeCuolXWf
8uHtDo+eHo+XjqwuhlTCxOkNFGv2/fwNaz3+q9bL0BLp2f3tL5FsYO4FEpdigiYMlsApjOMXPrCW
OOhSYstoyxJE0iilWSWE31BHeiGkMMRF0chppK3TnYSvEgs6S17qM0oE701/r3v9TakAesjL4ciS
Yw5B7LG8LLcWx04gOjIr2qo6b+RYeMoOcVRNHeZLwKQEDBI52VTHGzLBwm/9Rqe28TrUwo9v2fj/
Tw4Fjoc44Sn/dfwhug6ATEaDNOV/y3GkkVjNRGFGn+tmAb33WJNQ5U9jBqFpTlcHAQ1bNQU7Uz1U
BxDMYakPAi7CUwz47pxcttp8h5+w/DMY8kmeWqmXNAe99+EnjgY0+b4yP6EF0BrYWumhnenqX0DP
OMlkubRmuYto7TMzV9F26mtYIoT9cpI9fYnqtUpxRcXlqx9OGl5OE6exAqLAehODL/SDiaGZWqcM
4hU4gIgX0zRyr9vkeJL9YgkyuYFc09JII0TKdxmNfgbAK80qFhN/kVorpXCFn+pL+1iCh0F1l61G
pFoQHGK/NtyRAOoqE+kdnliemMFKWo8ippx34rryPgWQeG7Vks7OCA66OD6yVfiL8df8uHwZPlNJ
+hYAmQr9tEo2L8EA+78yngRtyEH2RrouC6aQkZ2xKcK7nSD0mhIYmhYtwHibOsELhFhXOr1QiJmt
EI/svfjpPliitOyOJyWw6aYJV9KGqfL+aT9na6lcSeKmw25Jf88QjEcoH2c2bqom6DP2Ops+0Pda
VtzntcZy9eu1jXqzx90RJz6NB+LJKQy2SO8vOJ+ddaDP+mb1BoupnYZgkshPQDrpHmxaDbESK+t3
pcnDAWOIf51DK+phbH40fuXvBuceC+aqy42+cWeRRXqAh1Bp7kI00QGiZEx1RmtUXO7Zlkxs4edk
xSUOgsgU82Lq3CfepYZdfkf0XYgGeXW8fn7RniqfwHNN5iHto7sytVV2/UdYU2i7TCDgZNiDadGF
FkBi1+BrSf1W2pAYuh99uB+5BeWObJEI05aFFZXT2q5xFhqNFW/wOnO1dbxpdO2TVELVh2/SWgX2
eTWaA+cf/c+fQUTz9Xlh75Ptax99Evjj86pN4fgvnRL0ep6TL8Xv8XqdnHsvzwQ00GeGLgCnZpNr
AULYKY3SVN7Sb8E7SC8cHSgkfg8rka7qfZHqs1U90Lnvily6rC/rY/gotn1y6UuGacVx5T8xFr83
WFG3dlzga077T8dcAfmnawzHgA0mH/LLWH7NrQETQkTJNpkv3hrB3o/IhZtIDele8K9fjFJx3dlP
K900Gf1Ugai3txlMVGQEyDhkK/PJxJIfbz7b0nL7prKdGhVxvoRyXeA/VwtE5I/8032lT1siUfta
sHa3ZBjmU3SW7Tqa4DQ5cKJVW29yzQ0/2TJE4kDNHXes3mfk1T+pLh0UxWv7WxNYTKoWyMlYhDbG
T5/Y3qMDH6L3PqzeS7M6xZcKjHcbbOXP5jbu8Pd7V9bqAwUR+jXROLXO1AY4aKgUJpPz/AtyW+0m
N8XKcbsJ9GatAKTHx8AebxDapyNtvGHKjO9TZgsI6yDnjtZA4ColrWKI6hjBo/e+xUBXMAVzqOmI
tIJX2DTCN6RlC3kbAIYa/McU0K8AIijcls5jSPAZB8+0/jXzT5xAKcgMcr1hLlQrEStPUxZsdrQy
tub34djvQ2+YHzSMzFOrmW9CWi2pXJG/dmavUU0+dt0xjywmQ2XGcBtCPCJCAys5n947cZ3QjdNB
px6M6ljPDBuOCL3Uc1BTZP4pqGMn62OneogFvaWXJcZqGbhVtjMVwxbuabhXfenKO5opjzcU6Yfq
K6xBmg9w3BaWnKZ429Otw9OLtZsdN12+ElJUWUR7bk0Nl0OiAxc0VhaWutl/TBsOHZ9qbsxqgrUS
aYBOM9rYpgRIX01N1oqBcWQu3qa49uYvM7YhiyDBdOZwp+E6nCgLNOgSEATnLLbQd5sTSuOxAZwj
mgItVFaPGQMNWB+tpfkat99l/23v5eH1wItyqasJNhPhX4uN6g63SVyj5vqvF10isrrRZI4Ee7LY
STaGW8CKdDA7j9R1j5U9oIoZt/brFxgi8DBspbE1t6TZsc2tJbu+M29oJH05abxKbl3r1gFJqrmQ
TLzuvRKWy7/1NGunEcTZo6Vps8dj3VxKernb9XOzq76ki0I7KN6vlrCuRgUMRlFRcqgcLZX0IfVf
1fWZeM/6J96Lz1XwJ9rmfV5ea9nKzy/cXulw5T0a424YjB4YPfpio5z9VFs8za+K7LLsixVYGeCV
eBjBeCococxEMmphLwOYrDGHe13HPWyYkI4AzJTBJIqrVpoz9TIY6ZfkqODy9MXmBvr6Yb+qwS52
+NPeZp9UtHFDkaxngHo+e+/HoBrdH7s2qzG95rUDMXFqmUGRqn99N8pZ82aEGOdiMN8fog2KVIO9
gd7uUtUo2SG3aWpyhGg4wNAV8ME5MFzf58jt7pGi8/Y7S+3d7gv0s31Ub3P4KpBJJYGuJsmW2UkB
GHSXfwKGCIkLfjliWbz0OSYggdH5dAyIdQFT2S4CbStCfUGKpJZ/GIK3F1ScyIcS3SyL46VJnbe2
K0uPYY0xbx7M0ga8XbERbJHfAv+J7CVW387iO98sCmuuE/epxzQzD5guv1FDxM/L7G4NPgmhREFW
6TAZGNz5Ki0seg6GW2S2l6C1Idl0bvg7dtzExUaiCf8eXclPDtfnbe7md8RagoU1RZ4IQ62kY2DR
QDsKq+URsEQF6DnhBi3/C9qoZBZW53au5q3Cp6+Ry1ORCiUTyk6cGJCFcG1TN5Vffwq72XTy5cbi
G9ma5Td9a74bCJgdvL7HT/r3Z4J9wC7anT0eyMlf1MpI7lVNBQBZiGkakJUPRmZV7HeYk2Trhnz6
UG4acKNd9x1jxUHJbJvScuaxDz7ER1mw02F1TGxrKTQKC9MC9utWHxYUWHZLR8V8gVjFiBszvxA+
ZadV7JMvnWoUA2xM1vSKNZq7f+97Qg/1JtXdLjCx9qDAe4qG9aMC8J+wK3Uwo8pIVWKyilg9NYn6
5n58Hk0bNzki2HfkDIUdxRDSO2lVfkow605xuGrPc6MiZP2SNbz6AK1CbxXkBnIFyYfamsySgQlb
ITYRkHmq1uyEHa2ZWl3oUiVZwP25Sw0OmKiG9LfxxoGKfpU7p6B6nZY0ieOisZRKd2AF8EuyA/05
Osti3S7QkjDGm/gt1yvFZiYzOJEbvo35aDBNs9LIGpP2dGodM3pbwluUGm/a0nRdOIzpKv8jI6nW
FSP7hzmc061fj5mDGeqA/8RsgbmDLpUWHiRA3ywjCx5CHZkqHe00JHc7Dc8qm81lnvhJ7VZ0Z69F
QGtnk5RmuNcmK72lrPegcXtOjKVDuDgSJmp4Cn4nNgIb8yWCBsa7ngZ3TnaZ2KadbuPHQFFgN1wG
0e6w57Diz267CD1zTsXgSra0aeItQYiE0pe6zemuHuzlbviRwTAQ9/DnFVuh8donx7lZf80SH8GJ
SZAs/eiPqAaZT0yn1Q4j2v3znu+ShZGok8AaNj8kKuX3qzZ/lvvQDCIjq3+6ufVUjLQ3mo0ymlT1
Q1xxOIOdlhViqp0R3Y9jvz7+Pn1M656/nWDLgSnyQrKVfJVfL05+hzZAQiUncREde5qpVxfG7KB3
pfc6Y0Qq9GRFKzylN8PP0+mPFd60RKPb50ZGZSez4S2B9sfvzRw+GbwMpjEXq2cHDgdle+aIQzOo
US2mUU1aCBAFWKda0YqCkRd+zi27XefSdbYb8gc0iMYKQ9wEjTYxFge8VbrvkSAQRFVGrfuxSiv2
m+Wt9IdT6+DtdwNGZSGShbSCXX8OnDenlBDIYGdI4ZBQdgMrokhkLLZhZ8C8WpwpOkmH5QUu1qXo
zPoDxgppHjYjGN+UBAw7hExF4F0oCPuWrL61g/PMWnKEseFgETVh/fGw1hAPpXPoVgps9wZ4PzWM
HjEMVzWXD+Zk9VtDrLsFmb2Ubk+/Bw8GdNA7Zf38LUeT3vKXDgZb+Ar1NEgBxtLhSF1exlPh1k9X
wNpnJOTYAWPQTxVYxyjfNtdGxmjz0C5MlvQbDTtSltAjtJytRnQv2JExpEGEQ8dVmg0dr2NJNxOY
DSujBJG4RbZP9g4diCJEZuQZ1fzQn+waCeRfU7YjJSeVGtp5x+a/8OfXQNbJlLoBRR9LCm2JXe21
tWVXnSGNhMkvuk3tnsXcrxM8bc/MPYzFD+1cV6zjfD/0DoAEXINYd4SvYMGLWot1sX+BW1Ym5SQY
v9kvh313mNHKKG1nxY2BGgNTWFyKTZyby8UqpvpzLzYsCil2hMxUMZNUrz2svk9onzOrJ3bVft8r
ee6Lh2FHacwKA7PqzggY1eFniXVa4Xxb3DVy31XUWxiQQ177VlvYWzVhJrg/R8Lv7ZmdF5X/So/z
ub3Es9CKOcExEUPlajKrdF7r2SXvj91nzbuv3oa6hij5mnktxrgxKoNW/11mrpLqe+GNQnd5AzOS
llZbbQdRl4+SYsmVngJ/TPyn8Utj6UsfYkIwZKafEiwXrJasUnRQS3dnyCtFe2HuYvMOn1g0jqcc
Ibz5elbZT38K27CwF7ZiY/dzEV/luYDNNH6o5vjaSIE7B9tAaQovWP2+jjh7mu2LqhtKMegCYqHQ
WcXvK37kC7KhewIHsP9k8U6KjvPIrUfU2vl8F+57duiOgbpq1JUIvoyiC6IFnFqDlawPO3Vpsk77
wH8JB1nAqNMozXhmZ/LKv797u545JOypQgAEKoJskub2LzupnVlr5CQh1F2QxS1cMsLYuy7vTb2u
klM3299LOvvRu8FXSjKyrZnsURx7Ps+LrxYA8jPNHZKECtkVPOPwZnofOvwfe5NCc73PfDzW0Z+B
PmXU4y/5QLOpXqYGCqUF5iBvOS2kXeQjOkbocaF6SIV59l0/4n0k+iKh5IO/TX/f8j0ZkOY2ZWWj
sOUXDpO6vCkE8A4rdzKHPWCsTRHvdXhqazYMaiur5cvBDJijk8OjpD50UzuXrTtCVEaSzeppSLNe
z8DdMVK/sVNHmTWDQFuHzgynekElHlYEbKYWLObenM6trzq1KxicMzZz2Lm1J9c8y9+iMNAuNET0
UffxQ3oeugqugPxLcCgPq+F9itFW65aBXX1lk8uqRQo5shlI4uFZbAcEY14XHFyXj2p2klSCQ/hm
bErz7VPDy/pWB9P52GipoXG0P+c7uXIDzFlLlJOAkDCRF1/rYpnpEkICzcIp0lNLYP5BUCr3q3fz
8RIPAKsj4QalVZVyc2g+2RhHVOKjXq9VVw1ONZlMl62SlgxfRbSEwnQXk+VNTDj/NVpJbZF6VTbu
G+SSKSZhoxWMu364QQ3I5m7MH74EKCTiWeK/IDmN2iUJLtHx6dYthoLNN3HOLrKhLs/IsQd99nQb
MJZj/lFAZDr2i22yfs/sOtOJ0NXCoLZdesUVtL2mulNiq25FVK6P3N0SKRPmTGNWCSnhbAeWrEHj
yYOvfJhMhJHf1RSvx+SttEkMab9XvOdgRVc4tKc5dMVv0TtBYgwiOxNxWZmMzBL3fWCjZ30UiRkM
bi1Z8+InvUpE55UrF2fp+ZE8OOGTwoLqHjxqaClAOfiXEWlduMP5N6fOq9lI5Lxb7Bf2JALlNXzb
WQWBJThQtTrEGPB5y3uKWhkHTL8OrrPvIv9qEtBF1eqcBYHiI39owyoMvqnxD5FRzg5Nt0vlw2uF
vNhZtl/IjZS7GF2TLXEnrb52N4B8hefmTkH+TUIZ2hyPozv0BlmvDNdiSsEzXA8hP7fxJdtSeD0x
t26pQzijqib7/BL5ttakxl0oFuzuJWGokUNFD3dzac+uOveWlfX+St4r0U/P+K+3qP21CIPWu2Q/
C835huN59WpM9VOi9kUSK9Jfu00v4emNZi5CFWZGSiE8MFc+Lp52rt27eCM+KdnJa3GdElJ36zgy
Z6XbvLeNNdsx5d7dakClGvzhWySMngJXrJvDR+AHZEimhnjDy8ThWbhFh3gX5j4ETY6cxczLoSa8
jafXoxC2U39GZMs0vURwr5npzwPnF4+pSM1DwKFsua5CKxMRiklunGiLz5loa+xoeFRyUhFcAN4U
L0fM/fJldE8DwEO6TLdBdYlHU4Xth93oTsXrgQ+fkm5n9IPYBQ2iErwIlAs5RD0wn4mcyVOpqpWN
vujOxvXytUrFVU7QV4kbhUTjXVopywF0oXC7rcixGT3p+St/hxJQOh/94WtEFA9UbEhcefkrUROl
TtqyGXETRsgIChFyxlbNpCu2efyVQQ9Bw5NdBNrOEL4M9tWFdO7oshuNTJH0wH/vn9WjUPGV4EcB
vtuN17e2dgOsfZA+o40aaNarMIjZF1aNd7Od5+ZzYRfxdoarIrxGUBSYzvUtLPy5uAplrw5sm7Md
VgIcSerw3viGlkoA1r2s+k3tR5KIpn8Ve/48K7LFQRfoWeqHJIKjFS+tPLnMiCaj8IPJu6yuUfAR
ONVU34UmA1F3Ftupr+VWuQLQ1aXP7FJtFr0XXJ8r1tKIlO/z+uxRtQlX5eySAa+3cWcp8bFUSysC
1+++xvQeP3GTBAPnLsYCAkyI2lBVDgcTvwhbqA8hZtlD9j1KlxAdWr+6RMtOj2eGiAhXhlwfKN0i
RoMNOpBeurtEP8sW0uo1xSS2U6jXsGAzD6qTAGqxjnV1xdFR0xwTGPA4R0JzDx0xQz4mzb4XrJzW
ApyUmsFBdPcln0T65YB4l+CN3esn9ZPxQTX8l0REKzNTnrAeT7iJ4uQLqpqz16ZRrCGe+i86ylu5
kw575E0vLQD34io4JYBRb9Rk5SotPSdOP/DcGCwKK1y7jXcs/hrfxKdRryCn+u+ByHXD7iHrjbBe
nId9+rLDmwjrhgJT74/s0DEytDQpp3hGOhk1pidH5K/cms2nhkE62khPP1QP6S/BaAZ7787keM+M
pjP6cJf1jvp8qPF2icDblHLmxH8+5sNZCA8xwuKyOCgo/EDPSL3gVLA+NR0BxLhGtwEv0QHfygim
1Kdm1H/ST3uNHuW2fe5KxLlSqxLW2VrDEd5JoQJRJtGH1rC6k7GAEzM6FX6hykE9xhvC71HS5/I6
8TvJTQAsoADOFfCT9LR0ZX9q9dY2ooMys9mt1dp7ytYF7q0/Bw3ANhMKNOi8F0MPEPRmFZ2I/iSk
hxMKstEZSu9H21wEmUKcEak+zTsSTTK/+dT+NFL6NVf5gXtpTCbsVr3YKM16JCIQDwlMg2tBLghG
70TQvUt3X3xQEs5LPYO/r+2eUGbsZbBJ0ZuCgnweA4sREufGmbS9kcwG0d5SH+Sj9kYHud0uJFdT
bj5Koc0hmiLYJyFBLeuatmIuCPfqpzI75IKidTvlLVafrYZsEwnXF+qTVLp3nfncb+OjeBkvHSap
oqfss2/gNkqa6XP9xMmXsGyzcPvNeBGXZISLhKRP2cWrLLJK2RYgIdy0TZw6ImCH/04tqEjRWXOq
c1/YYXuECzhGB6Hc96NDhNBthnMAg4QKpqNQiPCH9Vw5lm/zfZQgC55fNlsEoN5bfCgL4hWI+0hI
ib2n3uo7tdVT1310ra9Rlg0dPT9imeZzsjqxcR3jqZPv+w1ErLqZ8tvsyMwGPfHhee0bW7NIHSje
QqgO7xFVGiVmUdWHIm6sHoabaFZ7Mb0FqAMnl7mw1ea7pAOU2S6L3fN15NuuOrw1Y4lUCKcB1FXB
a1UzZy/u5/f0kRY77Q/pKQoctZU+EHcmMPybaw52TkzZJGUjJ+4iovzigPlQ1yQTBgXpGKE6nP1o
ysv2/Z9yiLzxgD3jjRWobUn3RFXnjEsvC7rpiCaQuvJ6LDt3s2OwLy6CG9cG9KLMC9EYb43hQ8Zu
dtWv2lXmKExniyUYov4DG0pH7/NDrh+zaWtmqlJli7wkIUwmRSq6U02en1GGjqHq/TSNS94tBHRh
Iqti0TxKHTY0qFBLuJVuAAyoodsMaYF36WORrjMSyMcYnxdnh4RO1XaF+j1XPUmgtF11dsQyERv2
8TK3u4YKBjtX1RFBZHDQ9CRPjBL7ELswxU2y6vZaDJEtBqA1ms/56enMvQgvHxcuy2duaf10IqN3
CG8C79k7sDYMpOJHcGT4LhAABGLozxbmrEPs9HSS25jqKXI7mlliYFy65HQyfw1g0hga1E1/DreF
ww+unjeYGrbs6PBCZwmRUwSv4eylXYaHFB66yPxGhkrTMfdFGm1O6F7BoHNCNFw7E9CHGogBFS0o
zeAD/4C/9kv9oPIg8iLV+j+Um7kGYWT6gYwCq/KPYVOse54aEomNupumszskfyKMn4h4R3Tia8ZG
6Sg0rckbxNKcAJlI6lD4rhJEhDcYQ6U+kXUwlGf5sa5BxdCbhZ4lecNn95l2qHRNFJQISfWAs2LS
XmtsMmjYRdT+oD9bEcM3vWD513IpAtvkZHxA1QtaUbLK3fB7Kuw106t6GAvA4Eu9/9CHpsvOFjp5
dwXzZSILjX/JFwmN4jCMhBj2nFGtvAAYdZLOVQha/0Z//tP+DbgLR2f82/D4VXjJlD0WL19P26D2
jiYcWuS85Qa+E1/xUybaWvAHhnK6wIGQbGoD5ltuIB2AjoQu+1b96K+S3W6LvWDJRrNPfEn2IB67
YeIUu8tMNXnYG5i0RDJ79Sw3cvaolIssOpyQQvtVwKyEY3COvyaiVP122sEqrcXzWJnahsV0COrN
uI3WMEeh92AKvH2ydpkG6/BrHl2akuff9VhCV7oG+eXc1LkOA3VuVvUEFGWVM3uZMj6wxDu2GoDb
mijsAjnU7jGZTJsDMPpENUO4kUY5WM1HJB1j2dYGa+jtxQ5As0WZt4HaOtMbF9Xtl6nQgfQrq6Y2
R3HO6ukauUMauvulM6cDpSd4MPq/2cvFL1qrbNS/n5JRtEYl6HnvYdH1AXzkqwwzm0hLrbPxutbg
aUA0KICQ3mf7mImdeIvaVw4DqyHXUQwe6o/Ca0hkHYV6muY8H5xDbI1R69TSoTn785Ttd3ofRAXc
Krn+AmGGxlCsiQLCo2g8lxYozQLL7kVjJE/Ck1499cTlPmTb+dNsq1AfqBA/PaU14yvLf1NkzBnm
VuzJh+VOxr9x3A77Sby0AVhuT6H6Ca0nWg8FHA3SgGMA03J2XJ4nflz3MbeTuQs9XXFYwBmir0wm
CID0ggEiob48sfFyUCe4xeGxednEKRr+6a1ZSXviK/pjyQQbm3qt8BszhRpPlJzol3p6eJrHq1ls
tC6c8Cqzf94gxcB7L3YOq0K1ahUOxyA9Ht/iV/rSm84dqE4tt31hadC7ol1sy5EddoRWZgMygFd1
z/Gvx08TjbnG4TB4z845kupwHsiPYhM1cegY55wjc1cQQOEBk6D7dn7KJlXQbOPFdrMRTRkx2imW
HgA9S0Nea63fPkScDGdkNyqUWSpf4dIinbCKI3mQWOyqI8LEV3H9/eKkAtCkb84fNuJaYFmiWyC4
2kLnt9JSf9a2FH5QG1SLa6gcSVnq6CjBD8f+dEMpMDTkxTr7Euyk8ftsNxN/Ne1Sn9vaxQlbMeYX
arvhi8MHPrde/AJ7E5NHnafNjwwSZ2CH0KvkAas9Xyb5U7+iRF/8hruX37vF5gnoqo9ALvROTDRn
80mNxIf2DiwMEz3bjG7ICpjodu7Tf8G1Hel2Rt+UE9EtfkHOGVUGN/MVLqj7p0Xcn3J+Ut0Te4Hi
6CRvbC+R17RFRjEHDt8R6Jwnci/C3pPPa3Z/3ZslrwiIxKHYwubEUWTzdMpVDUlzo23zb8KeFaSA
5YO67ye+POccks6tdIdP2Vo8xMEk5Ui+I0crjddGxdQg8GANIIawmm2lGak4xeIVvLVlTIWon2bY
y3lSyPptJ1QUMV8XALzmPx7nxoLBd9N1BI/IYVW56mNi6nJVTuBFwMgOfTf/HgoMRhXQmbim01UP
n2Qbk4uQFzk53FQFviJVQdrU+OV4JO02VU/N9YR4m/5orolnKycdvaG1JuiUstS/K1J5gok7ETko
zPEkNAnAjqW7Yf7HlFj43TX8BPuwlBuFfBdmtPmGP91d3ng6TMxpgTJZ5RD8wB72M656ejfxreYV
MRz1K0e55TZl3i9KT6aMw0tzmO4I/i5A7MgsabfiXt3bU7tPrdkHZGNYuBI3bOJoS6Tb9W56XZKj
woEzMDIaE1WZycK8WGW/0LVppRDNqdAOHihdWy9ifiwsjaIYJxlLb+JyT3PpfyYal1g4wCwekC2P
5Ars/JPyv6vciv8ZbXwzfBJujGkE+3lc/ImYH+wn0nLNWiyoDLZ7oLEd06s/aTd48jugt9TK7fL0
trvLNN+E797F0M+dJvPIJ84p/F4wn7w9lJy5pS1TPcMfTLGlyIjcfr30RTvcg03x2mjnI1Y9/dnE
s5auNfgT+Z9LWxZWrvwtDERCpD42ar6cnqzn3kwvIE13w2WoUgvyx7Ze597sR3VmP7m39OuzaD45
1nflqblAanXifxx3luJ0LYHHImVQJs4HICb9SwI0b7id/0jS3Hho3w0L7w1HnNVmv3wBSsc9uk8j
+5/FNFFmST8n0jz8L+AF1Udy3INsT9cDF6RNRB7nvY62sMT+kfIn03WMcDukemHoUXViBkJFn241
tBa4t1yTJYJQZ4DLwy+muRY7LC+39AQ3t+MH5eaJVehMWfFjbi2IXZiUojmgBeKK7uuOvMPIWEfM
xf/Q+IV/m0zk/8+UvlS8Tn0Kf2A9MsjANMn0PHxMb1ch0dJf0+4hrqanEVdQXL5f7N85kzkFfDuz
HR3Dj2kptHvFrg5Tr/DSmN7//MJ4r4rDNHLTrOftmbhtvBlWkV9ziWxfBzDwpVEcNeY7RUDqkiwL
mfncnhf/2dOY39OkSB70gL295i/azn0KUz6798R/5rT33+s3tPp2TeePLdol9j2T8Q1cdqw8hn/e
kXM/8abPiYS/QHzstWVad9dpXnVb3jZHuDmtpGn06rOkmLQ1bROv+xt4PRXwL2JihJ/Tm3ybzWG+
mVyFC5b4tCKn+57+spf8gnxT4b9P1HqcE9z5ZtokxPULd6fpU7pOC3zqI3JH3p7EnJA4zERzGnEs
e7l4Mn0Ko+OaHLblRf9dmveGkW+K06yeNhxGGKX985NfMpLT0udvA786Ri7tWgjLMoObLwhPzCqm
mXQtuTGsaPgmsEBhqQoLHTQTNZLcy3hzwx/lu8W/gcmhkfPtT74ef2KPpga7/pk7Uy9CyVhmFh4E
Iq0FU4vAREqfxnNgLUxrmh0W/DeCbx7RKBLYS48TxBLv6O+epz1dtkj3aciwAlu8v/7F+vhY0Rgw
NQDIVgc186jwS8Wq4H0qPJNskRNFzuIzcpLvaasHXPiciOnTMfCveeA8JViES4WXgFBYixMEdcpK
l9aP6BgAp02Qmyb5oXjpkGEOSCr+CU718STDaOwZkOdPDdvdIXpKSX8c+hXIazxoe/+HpzPbTlXr
tvAT0ZoioN4qpWJdJMsbmyaxwAoRRXz6/+u6z2nZyc4yighzjrL3Pnbt+iLd6MViGhDBk5YGzUUN
fm+sCG0b1RbmxPauHEscBqUcyvEy8gv/zvQETizdNFPEDPaZuycJMRYOgNPNhVylqkTI+rnEl0Z0
g+qxMauuseAMSiLsIBVBiP95x8Kt1KNd4dqLG3H9iaikV9bGZeVv+ehWqyNiz2cSmjcOW/m3P8+q
ZlijpXZnttr2zhi7xr/twTty+ziptIzT5/xV/i4xjgk6L7fdtlVpxFgma/t3QROhSbOpmzl46bRT
2oRTPYMhBsvRFnPoBLfyn5F/MVPbO0iqhKj/dprXimEt8R8Vd9kYZk60PParJ7tlN0cZ67LaTrGP
o6c5vo+IoE4Exk50egXNNYgSmmOVlIDKJ9gjeGrSw4NT93MAP9N06zsimk4jAXTmGeyx+vA+s7ex
+Xd4eju4bM+ebbQrwJKu8e6nvq5b4c1hskfXIvV+eE8rSHaDepXSRrNbB5C1dM1tp1b+WFZ/W4SV
R7T9W+67WfplPh/tWr9KWxqcYdGqHLwnaB+m9TT988O/G790IohRbTuo0+GHQuYMknv3ZUd7qA88
vnaKMHnFWXNk1zvMK6ArcIa5X4mfefsZgXVp3iJzOSEWO/Wybu05hjhwNYSmo9VGxFw+p/nXg5Xy
jHf24NX0m5coWfrV5xDYzfY2ezSAXR5d++uZumcnyLdxpQyeefcC/yqZ1L5utKJmZwJDl/MjJi9m
hdOe5imO117XQr2OFuuosZOoPcjsXjNpp8mgeUFMnxXQBEH7nfQb4fMJ48W8hMuUhIy1+UxPYxDX
0z1AokeUZz1r16vUOq8TyNcvozrErhzo9GKryDTq23W6/LkdI4eifgpFF7Dl7yP3djVOvmFA1T1n
o9Oq2WzVLY+edA8QGv81EJyj6dBKmLaxB4VpCfqQIXpwnzdKZphXiPIHsFexfz+7afWnaNcmRb1t
lq4zvhFOgDsIQJjurC/QWzyQP5j5Jd3y8EgNL6EEPzr41teLuVEMY6JqwWTuTgG/d1adnWfXtRTP
R8Wg0TJ/qA0WxuKLc5rUgq/797P9Khe1M22VyrJlz86gB0+I6u7S8dZ/XFAJub5cEKO/1IIJb1sv
JiShpzXOT+Tk4YUmV3RmRgigvBJfdmnl5DwFwgz1PZ6djwoUA2otrFfCNdunp5k2ItFVlkPY1ing
V9Vo934aPP6s7v4HYBJsu6ubtq0vJFRci/ZiMDsM4FgY7mESnxmo7swAje+pLxqRMSwADG3bzrge
1WCCgGmlcbrs2uf4tzxHyR9zQO0n4w9O/0p4BD4RvcbrJccwbTnbwOgwYIChMcif5K1yxHgH0HUO
MHSGvK/ohZjtRpAAM74CMITPDVRuDrz9dRqc5lB7izseGCz8MQLw7UMbc6E0Pxt/r4m1MMFQLKqt
8foSsK2QHlyfu0Wz83PsXgUQ8rNKq0HSQERBNBRnDWa6+fY4CLa0rZwhOIABuNFt6zy5tEGJ0z2C
Po8ypdMDVV6NnsP9+rqEndKu/dJmqVVbS8e1j22QmMcpRI89fu/8W/FspVHXRbULSJZMJ6yup9eF
Q9iMKAIOwDfbRFOHfjKl5EdIyssLDwgfMW2UZS5QUcOlOWP2jXA5O07LOewgokhwZ1JEyf6RATFf
o7gyoaNnkU/RMg+gKtzHiD+gVjOofdEywYtBnIG9Y3WSTI4kaLFzNtYgabRbgdN60GU+wgS5ebvV
13LSspYdKuONwZGubpB7R4p98R4JWLoMV+AcDbBVUb30DtmoyNy4+DHmCHg5jEvtVlNADpU/5tLD
62aoivF9XV3AEbaWlFqX7BYXEPS6Ig55FgFm34KLL6igsj7zNr3Oa5uU6Q0+Aw7ZerJkrw2ERgxy
u0eY7nybnjUoLb+IkZRyd93DN12PHc0p3ybMRn7HA6B3bo+D7WyLojWsczrdFCfOMS3g7vXhjSEW
MsAeLE7eGi+LzoMZIoxLySAzB8dLCN5i3wFPNnFWjbmlGXVbZj1NzkffCWx4I6ZLXQGI/JISVkeL
k7WatczOlSo8whbGkIKuya65AVH62/ohG6sZSX8LbNhhdQfrmjOlzr0vMoZsXiGNBTY4O4oA9NBl
j/Z9TYONsmFlRlhXjFkdQfpAxeONCp9WSJIWl37zWwNZSyKxxQtK0RJOQLYd9u5zox7SD01uzB2q
fS9L4GzMVynb2Du2BknV731lfC+qaBwxGOW3CZIXbZeB1FbvGwAA9cndblUWF1rrwebeRZBltzBD
1GpOdpSMGOVL/U6EmhfSFIsL2n12x+xfGL4wMZA6Sjyzu1lCv7D/7WYkxpx/K6Q1iZoekHmgaPlw
jx0FEUuo2sFtN2Y3D1ZLxfK3K0DPd0Siajf2HiWSRwyNzGpjwv1qzHWqufRCn/HTvYEOrMWZ6RIh
N6Mmvbx2YbdGVMuQjWmAV3OhUrZOGI8zJ3RAhSoNNkx87uz9B03qM80WcLX7wXZQdI1/O5SkXGM4
uX+N7vR0WzAMwKi+vtGOyB5tCjpb4suzy/BKzghxHIccd1D/hqrQoIeuXXge7AWTuDCnpREh/A3n
1yN2M/0aw8Kkc0MLd7S7+RdiyagxNLycuhX1Jf/abq6bxj9MQDebQCsg6QqBeFK5QCAtmUClGJF0
+6cDoAvCDFAYFq6P21il1wsAETQTM1iW06zrxBcqnx4VZbIVuCPx28KicvxagUoMrwjX0eOZVuLT
8F/F305rbOmnTR+MDtohsOx2Ix8ouweM0wUgYfQf5IAPcPiHc+z80tnkXTXSZ/wKVf0yBnt6MqQy
JcBl77GPX43ehT4zg4m+65OUZzYio76+GgBWWFlHX5rz+3GxOcxBLtd+z1sqMMx7mx6RyJlnkDyb
v696AGJkYTx9EKzfo3orS0e5QQ9o8rq6OwS+5o/LoPYNsMPs1J0fXJiT/SAm43yfn930NWw4mA3Q
l/kqVx20j6m+zo3vg93aHQY9sD8sBscrsp9KBnYMjA3It60ZZCV1KAFSqJHAnbkEZybfndcUV+4j
qhNtigugm58tLjhlI8pOTfd0oRvzYq5VGVq1v1QuvI4imH8sPfAz8e0e3m4DYsBBagUD0EUt4K+F
NbSYZueEDbPdKQe0zC1o7NsVbQsvOfasff8FLWAJqKZd+U3mwyaDku4eOAkm7ZLqYdjIAG4de5LF
GShv78IzuQxUfzLklX4PZvA02zuu6rSx2qb+o0FVjvoL9UdiGSr9MCXLIOs5XdhwUDJnptXOUhhY
xr1n2r0ttYfuLfk2d8pcOZHRGe5hfvBpmt52fhWXvuxm4AKH0EpJOir+8kCX+xZvD50BFARnDaLO
OjFqqjFaJNfRhTY20T/KJXaNtQDH7typ/oJ/kWvbt691cOndW5sK4q65OBAIDvY065tTMAa9ohih
nLplJHFvNwFUYj07dbjEs0tw+hsfRtZf8H2GjJUHL1Cm4X1CVT8F+MNlgkxj+ZkLr5EONNTKTZVF
R/Xg53Ea7KCmHttV0mwAca0accxXfOpWuUa4hnpsJr0r9IwCQh3yE48WFA9cMmoe3zkhHE0Pilr0
kyxUCObYgNW+Dy+H0PIBTAT5ku3qMj/Ta3G6j2e3FtPFANlTG6CCYVENIbzq0Ng5wO7FwfqHxK+v
HvNbfKGyCvAXDU7aM9eokfUa3zWkYk7tyyOAL5s/3cNvfkTr6hfJkyzIg0ONVO/LglM8eNKCvTgB
g60Zzk3UefJfp3mj0vJG/2CKEkYxNNV/8tnc/A6H+0r+T227nVZ9Y3r7SrYdw26ichq/mr/1uHpa
GbE9NGuD575vAuWrecm9TbGDxLMPHs2YNOzWHruyIUVfDogv66aLAgEEFe4Ftso/zZwpra54+UMu
tKm271we5gENL3EHVvChjuNuN3bQ600ANvE5nNJH9pr9S+DACKbl9mqhY7noGrcesByINZlFXT5Y
VjEf42TYtYgA76viBAK3fZ2n0ZNmtBmkIC/cgEzH+M5+GPU+RD+lpKPb2qXAWhAXhZscTfpzLMOy
Pmlee8ils6xdIo3KsLIhUOIz1LhvYIxGDnoqscG5hud/cKi6l/Erb98pHhReE2QhYUi1C9yNXskp
dqaVCWnVqwoI+uU3RuYog3SucWzLPnkwLgaHaa5zkJ6JX5lCjTm1j9yWXZCjJtTKRyY+odkZ1YHk
dg7AIjoJYiPh+R4t/7aPZvuUTm7zOvB3uMKM4bsjytbkYy1xSa8uyfK9S0e60nTB8G39xAgnRyNM
ejZ2jCCuaDsZCREZdcuBIBFs89av7R4DIy7H/A50oMCst5gOa0yPYNEO+fJE6cNwcRHJE0JWm1Y3
tJAZaib3c4j6So1YN3PiJcKO0blZRLUh0kTNM04+rccXnFlQQE3aIbBUxVsf27fCXfYOcwYKXgZo
O8BEjR5sCIoUFDiePojSW3yOM8qm8IIaK3ix+1e0uyHcQxDPv6ALXaudlAmlcVb2NWPRpmW19G6W
z2CYsm1QmLp7Z1ThOAf33rbMCEhlUo8Yd0dLBZQgV3MXg/J7ssmb51Ze9jG15wD5C9RoTBrb97DI
IMn37/a3mLIluEJEjAf36ijPgUmho9OuOK7FTKzwtWUCqxQ2zlvvu3aNBo2F2YFjsspfoF+QJ6IT
8xw0asFk8bDbp/X+6w5f0bBjqLrLv9sTEEebdAER6/qkQI6mygpsHvzCKyqQkyOtmlrRLru3rzue
N2KgF8zVxMVyYD9IiAilEFJpc5OMf1t/U+nu6Vx2kSoMzUeL3uEPsUZ9BG9vVU5SaDBtZwmhG8EA
z/BtNDnYcGTioY0gguOxZI/fqlAKYx3sV4SFZBhBUp8fiPZrQerAA/LqtAdHu9qYCfKbLcXd2WXm
GIFVc/Oy/dV/jSg1lUPSJ3B+lBWhxBSuFSx7TdIX4easljFO1mMqb/Rjr8sBczCIm0kgnm2EINzj
/OY3Z83VhUm4yG4xlJmViqkcQkbMXuNq1av3ARLSQ9n5jj1s9lsKTQBCV/EJ0+s2OrqoVQ7v3rKX
wnOKX26CZ7YcZm448+qt131FVzKQtv34dpKO8ZjgqKqIa5Khx4MKQinNvQsNnKvyTGCBEeru18sm
YOXWq9mDjvNd/Tn0IQrS7BHZ8zLL8YI9wjK/Cuam/AM9clz+nDlpPmDrckQoyOUNcRMYrkZwBV6L
oiNOo/Tg6heMsZ0i23NGOffib9gum6TXaPjJ7N5Ne+hBImeUI0li9ZIA3SGnfyHh+eIFZeqhywaN
b+ffYeeynZnnVe2YJ7N1ny9O4z3vbXjbba8+MEuAdBASuBEQsfF689OcdfaoAWtFLOCybDuP+fUc
XdfP5YYAl/fJ6SWOWWC1IYrcvevXEnCvu/vbzS5fO6tPqM5cYTgoHon8dY2POMP7Aejdvne3/gUy
PQYEjAphdqN1S93yCyreBJOS/135yx9t67wVQi8mcBrtt/EktdGbg4H3bAMl4x8UELwrF6VddJ07
CihD4pSLGTbRIz+3X8MjcTx8LSosuJTD6FD+3L8aABAbPmeGgVnfuzVKtuvzI+L2XQ/fVIbD5arM
kDwATYOuprfM/GXDXSe7vtn2n1CveNh1gj3ZS88maOc0qxR6DvXutv+kbdSEZ28Dxkw8bOuyX9LJ
XbM+WKDfxUjcHsrSGcV9x9uvuSjg68ko0r8KDEGuwdGDONi2/Oe8BgbDBuhR65xX26HQM1KF4STf
MjlFt0CsxPFuITrWSOzY0SXkaEzvHDPrm7nCPQvBikCTErns/CwE1DYipgcSJTwD1kjUjIAKQ0vk
sUETweeiKx2ZLEiDI4PCERBwTRcex1v2zwCo4oDl4X8npEmrHecHqB7JHzAWoDRPStZCriz9BAQL
2w8gEb1MrLnnoFCkIrhalXoKJKwONUkOZAJxeHnPvgiF57/kj9O+83EwqXyd/86cIiXKRREee7tO
QRhShhCqwqIr4aZkgWbTOp/tUB7Xv7NZFmSB9QWCkzBJqkIXXxpO3CbEET1UE7myQN9hnyOtU0VC
p+KSWc2FIxSGJR3b7W3BH4/8qYoE1K6jpyACOH3NkeX2Xl7xe/aevZzQ6zZIRxKFUrh0pZgliaiL
/5iZYU5ZJ7DivG/FAKOg0bpAnGjGcYj7dPsvWwFUgzn3nDc7lr87I6h4G3IKKyu8cropR2RTHLkG
Uu7ZoVa1/6cyF0bTv5B88T62RH7AIKJWBdLF+dLHT4PzwvxCJEykKCZcVrrcTR0CsjuqNrcQNH5U
A172p0uKvLj+tx2UpK2liK6EGv75L7+w7YCBBxUgnRyTQhzXFXGh/Nk6d/hXDtzlxChKs1sJra8L
H9zsNtYJxVB02/rlC1y4c5hd8ycNFjKGoDhC8YQLH95R37bWacABuF1579yhLMBNIib12ccmd424
ItoOln0AG2ET0vgvNitiB0k1CuBhHZ2p17nNGnb695AC5vMf2T/7Co0eNmxtSlbiN8Ny7DD1ujZF
byrM/Mc/yohoTz0Zl44ygeNdw2tIZYU/Hr9xW0fEDszAysYOUFpIgOxMIgz6+yhEjVHxc+iG/aD5
BBwMvYVvocVufmUiZS54S6M7SLk9vTLaV5LGiq+Ia0aEyJsq3afmwETaKEXSy6LRlETGhHfi3aBs
I7CQoYskVayrTUxdogHSDBFgCLbrEqxu0T58MZKSW4apJAnk8l3W9ejeBYf51+gbfvJW0oKt8c8C
SMIycSAoPf/Vf7keqBfFut9XDnfuEWdRVJwCSK/04b6F6Y/1ahnYH8EBedNdjHVbGd0yuIb7L8NH
K0THu6yvEoz6dbw7UVt0JBb/h736SmIGK3MQaNdVntZAEcJVYPAC7hdhhm9dxIp+n/+q0RKaEFkj
n1DNtm5tCgtPLc3c30WN3mmzR9iuTXT1/GHEFZeLa1d2ILOgJVIizL6Llguu16hCDQkyCs06c3HY
XDZH9L+2dDZ3U9qhpujlFjUWWradqlssyr9tSF0FFU+ax7egGFdjtRBrPqnNNI1OfXjlMeWGI3en
OagPoNkzJBzIBH1u7nnKFx2exRNYXy1oDIxetXMAolfxX3BrO88NqTnc0t72QZJOXKkHD3H5c0Cd
Cg2qxuTRwerFEgsDrv4LrvxXomO00rpAPLrgY/s7wCVpC7TlMO3mDLGIG+Qwy1hIFtAXXfAG3So9
dfXpSb4jNT7PVpsKHN3V43BLSx69Dvqge9qxu2EWIToZw2dDMBOWW9tqUOJ7ulWffnJG4fu0Sqb1
waG/m54R2UICiC4pbOHpbrgcZUzaRUdCkAvKqJAhtuF5qJ7/I6L95T7pndDtXdGSt6m9IsvNN8XE
eDmyaERDOzZHrIaIbWMwXz736xO72mr0koj2SH1ApZMnotWychD3us+ptw9pa0eo+NDIdtL2Ya4G
NTSTEUSkDB06q2OT3hxbVf+yOnOrnM02TCPk8DaPGBpOvBuqDpnGDYaBl51dTBiDWTgaLW0nbatj
TFF0Dk4iqsZbZn3QlwbNS7v5/E+Xs0JLOY9RYWDCOJoXkqXDJJ7b9xCSP4xVIjhMFcl7ElnsRxuF
K79E0M7sGJMkugFC4/SRtIkYvt4DkRssk1DCeQkPVic0TrYbhYRJjFaUGdQnSDvq2VwfKdihFaWh
9nq6vmgzstwLFnpzwh9AJwcv7Q/mqJeBtSBv2MX2BImc2FrUJyjyRdVB8ZZd+uYpnzdFFoiTAP3F
I9s+I9ZBEiRYoX0/ReavqeHwgcFPasraM42gwZ2rdLaaHt+7M9Ghl5hU02k9hs7IHmg0gjUqO/WB
KJG3zpVBxrySHUnJOl72MFMntiHwDxl1upQkwL7TOyoi3kXExK9JqdHhPZKAWEPDKwG/dwBvC9yg
LajhIQLUpGS1wHq2wDBArHROXuMtLYjaarlK/uXTI819YHPfezaxdB8FbgFcFaWABp2p84tgn1v3
cnYW6i9hQsRLV6SG/qFkIcFk0NKoofr2QSoJtSHgERAHYGxCOElIsuJlQtTI5Bcda4FqIOMirqEM
3i4gRDXQNWx4t65BlMbaehuySiBNxNMGhUSfv5P4UOvD0KIxjtIpXrTo3gmm7t071Jbfoo6HuoYX
gAbyTFWcIHpyka4jxfPmAF+D/gUEaNyDfKSE8syFYkKVn69dLKqACmhhnduYfugVTIDGadMtroJ0
VcSi6KZK1FMB5Zp4qCoS+9lDKFDbVvrz+Cmgq+LP2DDHuGifWG+6xcue0ynnaN0ipz4wN08R6lga
G5IO+kde8iumk3ciYZnfV0BWwEjgtJC/QQpPXqo2NX6bhAjIi7oMfkajUBHicXyLmlSJy1jxk+Uz
9sAhNKpQDz8MchhaB66PVB4dxe4KLwOFO6ZrvUNAxg8GkMAuIJOpZDw9oqOg8U2wGzVHpFwMQa/4
oMNH1vexf+4DYyVmc4hMFIApbiCGxstw72LdMImg6CfsGpzq5y+6u40e23ogGM05lp4kq5aSa0+x
eImayuce3DuHDY6ITd2Y4XSwBEwJYXLILjrGd3Zs7p9/5MPuHblwYhturyxQhZus46DnG6XUkJYz
SQcykfDffk1Nhx1Ri1JUIjwuIOGHgdctx/eOzpNVwjpRWKJYRUqZ+HCewaN8KvlPOWxWElGDnnPr
0hfdr59IixEsd+maulxVmhPIDZDUE8Brsi5xMNebzOKtXJp4BKa3AZQ2wmKWjm8DFzgWUSYlRmOA
9kAE6qpv0N+Ebhy8Qvp+2/Fhbo24RjuKF8uZDDeGj1ooK5eGefBBMmEKZWDu6G6kMWUwri6GiMfO
rJxdBCcIi6rrWOE6IeQ5wjA2f7Ip1DZa25l/IwWpcQdRCYWXYrSasePJoDulwoPGTAWxGzwJrvg3
RU7/tkGQpK9bZAUan/F2OJSEHj8QsDuPKmGH0c38w4ZU60gHaKP1q4Ci7GDTE2zxLjpsWCssaZNT
qiETLUOmJxWMixFWSDfy8EU65fSVJyVkS7uAAhA4OJ2yrGB1cowlc6kAKol3Aeq+0tbUVqXcReQ9
NHm5x2dq/lb49Oy+L3NUCfab3D91cZmTzL8TCt5SFMP1q41CK7qqQMFKcFFSHwI76AnCUHX3YUYo
sA/RxGOEBqglxHJYbwYCnyhElCw/rXvFWSkaNgG+rMpq0iPU3akaaZFqhREoeoe1zFcTXTzF6J91
tYsVi7IaZ7eOlnr1Z9vfj2t0ebe3oXgoD8C6Upat0IEjJiYvsN42/CYu7NEXJlMau3aYTqpxxavU
Mx9zvidMERRPP68jWWdQh9jfK6Bfytne/Q8YI5K+bz+wQL/2S8A8QVKhntdoHAnyx8+RkMJMbOqm
vrCVwu7ZPoC5A75sI/BcE5kl2p0vwEhEDFlUrB4W8UyxgvwayexAVnvMHqg8STKSf2hzJB6wEYxI
GTrsCNOtetmYzG5otx+Y1AuZH5kWJurpQZiSJcYvvIVUwWgoLXqM6X8wsOnsQX14zpqIgZOZXUhF
rS8SKOwgqRPJjIRtL35t5viHfzUMn+kqpbtPb9E9SkfIDrNotL4w27IFNc3bImpoXlF3vG4OVdxD
SpzhjHZSWadufVsJIrf7tyUOzAfAo7nEplcQNbHrrADZqJ9GD5VV7Q0zYMUmEXr1QOJwPGaHJqeW
mVCEKUstj1KiPkXAKZBZgfJQg+Hy7vuKMhQAocEkpJxqnmd2fU5GU9lIqJUWs1y79nnmF3wOFGj9
Z0+ateKSKG42qWNIxdbiKiWekvNyrRR+tyhDFID6XHcyazkyRulId1kJsJ4mu6VChENReKF7dZ/c
f6FK9B79W4SEBpQIeo1mq+KmY4tDqGSCT/Bf88Pv9nf5Ywe0yyo/UuRVBF9HhxeW+wbCP25qvvxW
6UGnB5qNaELpnMGJI0/Ae+4H3F4q64ff05YywsnPZxKE1qnpBLM/JeeY6Kj+C4SGbX7topq9C1CR
q0faVtxLyOqUxPiX0lelYlcIwc9/RdOt/cqv62HDv2Hhdc9Bm3STKpp6z3+Ui/Zr4BHsx0tXByMC
YN8+/skXXLo2r8ZCwr6irFTH1qG/QPuPFibaJ47Hq7WUZIlQjFLWrDcbXakxXbu0M2bAjrAMOqFL
96ST6/HuD8rMyH2SeuaMoaM7RaJYj2u/26/3ye3RxKAEiLSL3sKeKm+0lvFyJWlfYkTqnYj5fxMC
K9KRLXUWzgILzkRAFqDW0IP15ywUWctPvmPiHcsLJAVZCkR3cgsyON8CGSvvkca3DQkhgB9W6o2k
r5K1brjlxkiZAlLBkQJIzAlQTWVY4PKjLXkWahH/QGJuI3J30ipAjYoVL9/CWb94fg6tvmmH5qzu
w/0ACYtVeYXkZZSlVNWijP4u/sBT9K6TTyHsPtEiLTiWhKMFBRXPAekW3hGWmwJRqL8hc44IR1E4
oMxAkEmDZw/GWycIthT0ctkr+wLN5myhM540i4nG3inZx+yrTCCUN3+l8I3DUCSgAER72L166bci
EV1POag7ZrryLpS960Fu3rbb5/c+osrlg6okQNIjRyLU4p0dkVaQIpu4FCRYAb/XoQAoNpYxBeXD
YpS7UH3kXSqi3C8Rbi1SLTytA8c7rbWKiU5Zttcu3zyGNNo7ykVvWrGu8a5sKDBqLOT2SAYIn5Qu
kezIYRJ3yawc489XA7+r1K3CT3lmPBkplKI1iiGE2vLX+HvsXYapeSc+nX3fIQvOyImVF2eREnxQ
M7w7RQtOHz0MrhxBygdffUZL2qT1Bh49TMg4PsB5hJZAGqesMGWxmEkyMsV1KE1QU70TrKZcX5Wa
k8UZH1HpasLlxzApxEqousk7QHHVqrm4sltCrWAuqECqzCUbRsVyfX5X4FDfpqCjYq0usyI5xyPP
2H4pqzCD7Jt5EeROn8yJ2/+tS6eLVSHmJILnIhF/6PqVnez7E9yzaMDdC2RNyA4t48VkPUnCwwSB
9bJ9E1GuQY34ARlIcnezg81uBEvSMXMOm4GEGGQjky4oqBDf6vIqPH6xEbl8svaZilradAL4yz/U
fOMHtW5W644PlAbPXoPrcB+oas2mgQ6or5d3+a24FhVrsc7woIEee/EXLDm3lpiJ93JYd0DIuJqU
MrloeEVIhiJFomNGmVlVYtFALzEwjQiGJ86C1j8b1d6Iz1gPCgotAvYDzyJYEK8AODVmXe9zxL8z
EQ0FLiJk6oRUkFUU1ZdBsVsFb5XA0+ACNdrgBOVFOHHZAYiQ0hdPoMA+kNlH+L0jf/FxZZ8PYnLz
FSSozlsMHuML97359yC3Uf352FH9OSfQfm9INmXefleg+ZQskZNb482qHrEDfvBTnYa1zjnrXxcO
fPZ0XRuhTst6v7Fq0Pq9CYnb8Y9hOVUCBYTEh6L+p6uvhadjK+LQFS3D4+INxHw7VAq7Pb7/KPpG
NI9oWVLiS3pmlTuy7N+69SGZrFdF3YARibeu/r7rHSgEknP8a4L9ZWtRX+Q3m45B2aWOzPW9U2k+
Sg+AvBcvg2tESI1m2GH9aRle1rverncPG/0miQuRDiXJpIco8vhG/rzrUarkUaXezRgVIp6j3aeD
aSsTeffwrv8kxS678/76zwbxXE5Nj+P15GRlsGSY5Cd5or5Zagabh7zPf8IcUqApYoqKayK4pPia
5UjZIEnJJyU0cVwEyOQ7MmcYL8xPDVyCcqInNYvT36u7jMRIqUKgEM9Fa091u6uiWd5CBCcKF9hX
RbmfQRSHhZ6NbsZAr5Hz+oyo0PPE0ckHqrnlgwoDOKFK8OVAhTuFdngbieZUBCXMJYtiljXXM7Fn
JAjiZin409/1fM18gF/D8+oQKkTGqL8JGaBY4DNRS5x/mBwKF/VFQWYsHo+OUEcMEH+Ab3wfn6YJ
cTZuclTA0cNVMHHhzXxxrXnVFWdDTDOVvZeYE4qGcf37Eesxp0OVMNLvn3kRSyqOjDHEhOz7u6EF
aQMxG1wf4Csq5O8KGxHAMVY8oDSJ6i/eIMfFKTvLffkFvviJwcBy7jDLGGSWXRmyx7C9aPsRsFMV
IMyssaW0fbTv3vuP7WQSgsuAY7T1GD2VB99naiZsGAI7bTq9SsmxNo/F8zUYRJUKDQlJg/RPPZET
e50GEk0hveMVFnYzsMtWRybusVIUikymh53h3Gi8NCNQWJ9lvGQvqW3O+sSVqtyvz+2M7iwwmdL6
gHoaWa1+/3jHx7u4oDhA3yo2qBpAHIhwG4dSAPnu/NGe/+yWIqSvz0YkFotUK0Ls9O1/utaXwmcl
I4+ZDM2eJCQJNcnLId7JSUe4QlwxXSfVEN4mk1oW+qI97AP7Snki9NAwj04d8VcgLa4/vLUTxE/t
KJHKRO7JI0YD/tOKqIFARv0YeUeSlApprFJajeuoft0IukRFJKF7s4HEx1Ph6UHVkvSNdM6heokX
osSsuRHvBF/p+2c1KMLMaUZ8qiif6tqedknDk3Exalx3MO7ExQ6nQSpKLqOoZ9dmiz0n5ElsENEY
YduxkvNfnTXKIMS+LOUqNXHgxGl0J8fCUfIBlLyywWbPtQyAQzjJDn7v/tF9xH5jz2nnXkawptgi
CimRnhFd7cN1hL8ITptt3z0tdIQTI7f3fH94fzBW30GiSKVvPRxmjYLudJ3pNrgWLaJJeXFCTALM
05srSGTJSwF/57AUxUN8QZOTVRGtTdeWKwtEk8/HRF/Koha/iRZGxowLV6ykmAmgEtKuGrWhb6tz
J6MrGd2i3osZ7OfvWorvUBnVrlSLRAZDdNlPzC3Kqj6BCKz0exlaTQqlgRrVDpxvvuvBLT6uKmyN
dKVM8ISEgIQd9H8947xSb5s2Cp0WmE6MlHA1bqWg5a3vS3SLrwQPFb9Eh39TE/ir4AB6A/1sQE8/
t57twjcWdGboPmvIyiF+HwhxiryzDK+u1BmMdztHNCjJPIgkZTM3xHIRZqBDLSrvISBi77KiIb2q
QHwKUAYVKY7ONY0btBuI5CEY85Hh7YrNpZyj8s+ByYVABt3uLe+jgTDKQTTUZRlq0IuUHvS+eyIJ
xCgCZ4CAFWfQ7Bm9Q/TqOAOdd5XPC51qgOrMKd5GqOz4d7RpvbxDczFWviEesVaOiifAySEAcJOZ
dqRCiVyBSHoW/FL4cyCdZV/TaN+nvUKMrYRhR12r0bMHBjF6k0RNYa5CToJM2HEG6UHuU3PQ7VcN
VKnH/0WhtAQWziz7Jj1dyIioWY6ZpFqCEjypMp1YNmIFA+50ijcJUju7ROX67RY48GeDGuxHVH/l
UpU0fiqact76LsdYl3c8rGK7StZFRx2/7FuWXytSVhL7uEqi18+nA/iOSxvIw+mPWrLgj1TotgcP
VqzK3IT0c4Wz1ru9CKxIB4IHwYGOOHx1IXV4ZZgUuyQ7/SKL0Gpv/n+5X+9FXwoKbspvxUZ5h9oq
KnmQ3y64jh296pO16ichLdlrsamyx2oEANw1dozAD/QuyBjF7ra5t+aUNYKcitYDfL1Oyg5HoEla
AiMKbmTDeh8VZZQfK23+pNJ4B65QF/gQH1IdpNx//pQwSMUPfefXxO+qXpNl81FUPD1SSFFSkgb5
rJRLw80xJBEfQqDErZBT1eXXzVDuo4hMsC/+HROfvX+zpxqDoylPunoqk6rSnfOqw5dcMhAWSgM1
mu0qMl5DiiJUIL5u1LdveG6kHyiAk/bruutVyAn1BEn5gA12UngqQ4aOVUAzCOQhd43bfX+p8qLa
S9JRVS0dyWXjzP6Ibyl2I/CBShUvkN8C3vJ3BP5w1sG7y77KH1Q5pksGClWwX5oa9q4o9pQVKfDS
7DATJ3HpGz85lBlZyOUGWwf/jsjow/qVVVd6paDxFogdCyv4vxfLh4l7DLTeU54vS8w2xVQfeg6u
0uJbigB7jIxMzGONvjBP0AHeCTjug3at1o68rCooNM6IFGwwO4po7SngSwJuZS+qLt8JvIUFkOO/
4aVpDf0qaAYWUSdGf/2jicDQgXfarpBdJShd6k9Ec8LTK221Vy+8vkZMvbwaEYxSpudqSc/l6L16
iotIJchpzfesroR0KuMMPkUw3QyqZMRHgA/Jb9M/jaDilpFZUVKl+JnPKuGODEgxFLqUlD9lPAST
uQ3y4DaRIVEspmRHRdTKOx1SFPIpxH5iOZ0TvS1Gtwv9ou8XSZOeZcVJSLrTzke3gXpgmlS/Y3aP
CZgGQs4YsNzvbUiM944GVRdkrg96Nbfo5dU7AHJ0BOKdfKYicEa1kbVXUpXUStOJ2n9mSCpHdVac
D1V79aFNPmbSEViljlmoEVU/fovxod6+jRh6wDqCOM5dVQiu75zByAwJBXnuPSZabu8I2238KcJX
jVWuWR1+OWv96z7WI40/McdP78q53Lf+TgwD205pvMQEavyGuEfESAhX1do363uoOP7kiXeuiq7G
uykyUfQDtm2s5+gkcRQ4D9Xi61/6TemQ/qX1fB0ZOBWFRnU+m3J9WNaYH7J/TJHeX70ARTk6T6Fe
VHhRWGYy7stZqBRPbZl8CR4dG47SjFhpt5Uspuz39or+phVoBpEsAUKjskAdOSzaQVgiIHCukmyb
dFsJNzqALE4JQ5Wu0G/yO+CvJlrCWk7UYLBsuonKIWWDdC4y+6pxq3YoqyhnQvsDVt0Mk4fZ01eG
satFTbAyMlj/Fb/YTzJOMonaM2QG+GkClB/FJqJJ3/HVFYoRCmUqvsSVpI10inZ9RS1VIHsqXijA
0c/lT5NVqzVLce69F7LAWqvOTYeum2vlsbOsRqsYCDKmUrbQXWj+sNmVMtiQ1mWlj6oO4WlfBL7O
7PMhPpZXpkI2uvl7U/P5CzNBhv8pPWX0H7D27RslDVIVwp4nQUVKwFINUrjhNlL4LUWalmu+Yxl9
QkUrN2jh1eDqShCqRihX8a8cwuS26CciRbfoPFY14sJ2u/ivnjbUyVXx48J+ken4H1HntZxI02zR
JyICb26hGytAIIQY3RCSZoT3nqc/a1V/f5zQSCNhmuqymTt37nRUdDx0ovx2y8BdA1Q9vbmZOHrH
Bhx2h1JLzyGWDujwC18+YwEeUNkfqrkG6AOq4Bf1I144CrisYR3AOS4i1CEwdySx4Tg41960T4w5
QO/7FU3y+9Rys8nXHTBS1SnH9/JgYmXrZ3ZCqYjKYvm2TJxq5wMS7KhdqOOgL+nON2+n2dsMXUij
XJCS1pFYGfy8BE2CsMYz/ryAAEMtEdtIAdk7vWBzMZLMT9gO6bEmOPVr5UVoiXvSnymtjTse/Oew
9NhiXGJKHfzvt9PXFcxP31rwTuh4CzsLqI7ozJOo3U7U3BV71KnhtAJ5HgsTlgncuIpFn8Wdrbm3
JtA3H2H4kwkLKYdn5IskJo7ZgZvY3K1gHmMmaxxj/HdEu5GnwTb2TFO5xq98JLfTYApA+Ts8qqEw
uGZrgWoEnoubf4s2pizvUv5AQ0gj2XmYfZNXN6O836w1xbS+gpWwV9FTe6oBal6RTMLvRYwtTTCP
6TQODKYuNhB2HQCPax5rFcAy1U/1F73/6ghyz4aLkeTkWHWXMv4AHBTKYe4BKjKAyJR74e6TzgRc
5h1SnOwt4+J6hepWeOYviWAuw8nvDu7RrUaLpppWl2Q/t7mrtA4foD6DJqV4v2wnrsjDDHYIYhg7
c9+THKNLphQGSDx3oSFgO5016U8NgnRD21xLN889ptunX+0wbcBDfJzwDL9v2SM8/eXpiQ74Bfqm
McG74HgE9FZsydKpSn+cv8+AxNP6IXqg3c2qd4+D7hhro56AVmcNFEmpm/NdHGnFoIvR2mDfYOF8
HBoZeDTZwKPR5djicgheEG684lXoRrgR22DoTVp97s3C/Ikpi93dUs2pxAclFTHdmfxotDBO/5Xa
JJ5TRxODmfXHYA6yiW5dxOuaqm7MWkfKIdeehPAQzHs5txXj8GlmVXPLnZkd4KX0TX3Oyzn3VCZ8
Nm4/aYBdPTsd2cRdF6M7NBY46rDw3jXQPOvC2chKUsIqMRcdqSmKLa4hQx3a4Rwp7KYx6GeKm4dH
0sP95hyVmUTknByYd2G/DIFvqlTFSF0yFKjGcEh7UPtFwY7gZyuItCDmn0Q4jI2JrPlXkcI5CeZ2
xtc7Ehm5thzOTcAIjGQKgBfY7C1sokOO2iVnl56G/wd/NEiA7OPCp4+rXhIY2yxMi8o6vSH/YscI
Gzq12WkYS2N/jmvCZoWM5hCXKzxWIZphRCKgNZvfVPPG2a6jd/6znXjQkgaL0Y8LSBAKRMGjzMmd
/ZQI4ZYoXabSFOVK4bIEbCfO/NUWtmNdDOKAmb7hGfwunBSKJ3Fu66R4LVkMxJbCrNOXFBT2YNSt
SenmdPaT4rshszKUNBG2BGvTO4RDwOI17GGUXQpWgjIa/CpA8iqMaDEOko8TdyUy2jovI8Fnw2FJ
MkzxBCvEderNGeSyucVPIDP6yP3GcqjetoQfHeBOGXqst0E0zZCsSLpGNgqNwAHGPCx0Knzgif1s
ILjRVfUlDcVUnZYLuyW75o+gg/MZEcooHY7wBIow+OliTlaUy/kaBl98wUEvoffocyRNcsA7WZJD
ft4816DFY2JfwwktkQiMnwSCBMgUk4cWI/SYaxFf1uYKHGxjzoeOzp835ZjY97OPxfcuhpMDnkA/
TN9d+37rgfu/DMjIaKChTcfWLhSfYMZ9+tMasvrZPodHL5dB996fzx9U66nEB3TvZYwz6r3DbHSn
hDnZkPMgWVgH2pPCUZEPx4tIMK5nIFheMaicJ5K0HGOP6P8GEvML4UeM1DR0nyOrTQjz1lPpSSNZ
/+0mlPkvYDNsj0SGBxcGwkPN3XOj5ptKamJ02ticgQHCW37sCVsDMnlAnnAt//MF6xA3uQcDf96k
899ou6VeXIHpQQJYHH7tI+EMe2Xecr/10Ji+8xPiX6jV6Eup2Mg9407S7wLIzkRuhxPFDjVA69t9
qys23Xhe6BUQIbK97JMK62U7EY8JaAxvDtN54rROprL+qusfiKieZ5S8IDwsqHRe1vVGzmjmzd3A
oU3G3AXowM4QKybam6c5rNwfh8y7CrsILLtwusHCC7w8Zwp5Zc4IdxKvLSLM058wZ212ttHZR95g
cstuQlwpGAZSNvcckt5omFm82znnbQNtjcEljK/Pfsufj/adhiQzDBBpHxg04k5+nSPQWNS7AofY
s85NI9k6nJEOiB8qiC824x3bUJtq/1b4zWG0IU5zsTX+wvlI4uyukO0kwW3Ed9w1wtYG8O+NOZJ2
OCwPBsdnJLAdf3wl1GsHNPkgP8CPwUCQfHz9YYXwdmiLj4Z94e3ZvS4KoCJuQhOFKkHE6YM51cKK
lN5XbJinm9gcSRfAbTbw6xWeP5qMHnJHXD1dUh3TfSv9i35qu0LpMLvG18g+TliXRUwf8s6JQ2PD
hmLPGKqYdTC2xjCa4P1mCD37Zas0/NJEiaBL9/9jDIRx8LrkCfTgfGGrWUHaIEGBdErb5f2l29PP
ZNE7QOqB+VeOoc2AJDo4TkbnCC1kKKBSOx7YbmjuaZVNTQFElTIfP1jwsOA5apG5mDZWw/VrJphp
uK2/Z85fXFwPSr/sAKMYSbjLINiqN21sANi1FhJA74iZrz7cVAudTvPKR24V64n5k3itObpWG93G
a/dqXUlz0HcnRtfBDnn3O/HbsZU75BTi+odAirvUojnrQOuv3wAUBKjCaf7hC5OQpDtOCFFyzqPs
B8saWyQEKK8A3kVyGS44SgcQeH0wv/BmB/OvC8i2R072FVFKDH9EL5F2CJyYWTWLYtqana3Qy3MS
rb/Tf9XmLENHKBsvRWBuBvdi0UbYhVCKuAOmBhVAyIls7NT783awjcL/WEltf1txy960hph0lS2g
HGb4T9AOJTRKy3kkdAvPhztFNBeDSjG5W+/QDrYMqRShb/6zsUaViUOsS2TsQ4cC8zhgu/pbPhIm
AaJsDPBh6PUSEy0Jfd561FZckd2f+1FAThU+AW/ci+aeDDSRMY7NLVpLkg0eJEuZVYdH/w10Ryou
R6pPbRtHaqLW1/BLDE4+Ori1HT3lABUIFwTHVucWTxpc1NOYAB9I2wcv57N0rMU+l/+SJEB5JXwB
CEsX+d8+sPvVPeBcLELvd0m6N/md7MqGJImk48fuOtNY5gCcCUBGWW4JDGkQ0KPQEoZLLJXQ+C4w
K78nN0O2OvQKm5NqJdjDtmEyuPFIbQffY54abjTFfz6EJeYxJAltHtxrXPf7vyO9gEOPuIpXAdUV
vxXBNcHIkCeWtbwAepSuM8vNTqAqDr0qJLrsAkPSqvy3wABJpTc2Vu0zooJ8PN3X14une8GZSaXy
teY9ej2vI2HHTl1EHDTtOYFfP8fHju8OqJBNgmII32wHy8HvkSZIsDiCPPx3KzH1Cx3Vc4PK5Ie+
8JTN8da5QYeU0DojfRzkOweAjjJQw354gHVKILtpAJoGhhRXW5WCvWqbwCbpI8EOQ9MJu9SL2irH
AAERoAkxlSeQph8qL0RGGCFfUJllfO/S04a5AU/uPGu4Gxr+QDa4f9972/gxIiUfIHU+fAC3ysXJ
1tfD2V8FytUNl5FT6WbRYxcmurcFwaBZplCH3sdpZM6nuF34FcHROtXRqS/VBMxKDQHddFRo73uz
18QtQe2EnO5TK8/jPndpGY7me7QF5LVVO8Bcg+3ZYI9mgHivgzL35OsT+uaBdsHU5a4FkUR8UkQd
02xVqaBnnkO1MMfWtSI4eKkff403FgjFAc810hTe4MF9vGG3y+FC5jC89/F9sJvgHA7BxIjMQu7r
CODrNELvw6TW+FY2nSjeJw5l0yIXyrz77TNeyVfpo+o/L9gCZ/hmAThpTv8aPWWHxe3MEw3KkDJh
5N3JrLteBiTyf3+y6AJyT9Z9DReYeaxV7RmuFVPATsc6GJRr57rUNde65sUSYrpBH4k001oHPGCk
nX2KS8Fyht32rpHlcRxQILCEZavUTxKZdIe0WdwdNLL0VIzwPIakuuOe8VeywWAqH+um/2tmaJkQ
QBz7uyYpdE5R3xLBEvV5EYkLREeNPth83RXusTw4gk6vEp72g60ZnFiQaT7wDoBB8J6VO/vwfg/N
fWSEAxiNvADNvMxb8rElvMFp120s+Ha8Ep+EBGIg3ISxLyKccJC8JOkFdCHGIYpfYePDFMZ34Fe3
TLtVQwBn9GcX34NNRSaoOVV0K5o4mph6NFrj2rW29tE+QE2VyVHql2mJvqyP41nAsaUOyFBf9vmH
pHdShAipQWVydMkKeNtPHmSf6qmaQJRg0JJ5NfkESvRoU8Dj7mBzEvrLPZLV5PMuu+K9adi/JPXz
HYxHbpUr26cG4ORAXaqcqOydXh96lMEk8jlNTmJvP32vu+yZHdTrUdiku9zY3eD9OjXPcky8MJbm
jLdSUjjQP9l/g1PMZckKJdEzGqAUIgC6pIVkP9H15kAlx4cHw7ydemWb/bf+BxUNXJRsCG61SylL
YotQmWF/JZRIfeDNubozjsU9ZVqZN01m/AwMPD1zwTlg018UzTRXmafatCEbwwFJhiRgXVzJfI1w
nzRGIjSDweKxawX/nQ3M8mBhMVPhJQFLztqIfcvsAhfCPxbjlEh5Rxh8CnsQuW2YG8Thhc2UCV+x
zpHax9MzxLf9Rj7UlzefZC08O7PBrrsBSLqjnCRZpNAxKlQgsROx5IbK2ISDXhdNFoexFiIzfK9f
ExtRay/ctlatXyb0FUnlKzcO5DD+D/9JbBRtbdcAuTB9RM9cubh/WMuJRUtejK524luZtOTKctY5
5XVT8ALaSO22UUmLsMqDGwMziUCmNpUmsCbqrLkayh5ZNTGGWdXBfMUxSCBTLXps9mO1e4lXPdu5
beEXTMgVsHvFVhOD3iA6+jj0fZnIvSOghZsAL7B1ulLC/OvySwFc8jkAnqwRrONOhl4gBB7w3FyU
knbdT1iVTRJ9kmQe0V29JFd0KsBJwkBliq9+uA6InDIhkp9Gix+d7DeYPhJHnK7nchwOWgyfR7Py
B3TfP4kGfhJgwGDgfUVKq7ENkNb8B5RnwMfTBB0qXQppNJrb6tijCU3+Tkcx7iPwxhq/YYGNTcG2
eDpOf8nE2eEY8NWedWAltbJfSIYZqUOsFs5eYr8ag/MTxEy50UmhnyPN1t0atwjfma5i7B8k2+q2
sY9ncYemXWnlRgXKjQoR7eMLYwDpl59P4AXyPqCdVUhFv+IoPzB0D6D65WChSx7edeVHw2/sitnj
ImBUmzWZ+Q7YJ1u67oLhTlHNTVvzG8l+JrfRcV2NRZsEIcmOXiBgneCdW27l9M78JwnIUEDh+/im
4rlrYls/9o3Ey5YoKLvdFWT1vbgKsl7ihCoJeTsardFqRqEf5pNkCeX3CU+4JiVkyYzJoQqf+At6
NlR2BWF1kelyCcY6i4XbCR+0DasSKK0/vvSV1K9e8Pk5ODarWMjG685hcHj1a0cr31dQDLM9orgG
jQxi1LzN2Kq36+j7MTDt63R4wdACKK9+iR0mGU781ilvUJJctv+2v9TL/U8yaZPDF2QC01NO4uyP
Qc8gk8AOWgCN8hhGOwBQhXyIsNIkuilxbwTpQXacsVavY96xa4f0Hxq3o78NmiDeQtY9aYRu/NAH
OBW0n01dZUtvsckTWIS+m/7k+NesVlHCcL60Cjm/+AmAZJojrLSJzXEzAYRBug/YAsYepywrJICv
9T2Ihq9FyojSw5Xxk5BpBU5YcZKvJ3lXh9dlJxOTvyOL/vKa/Y+ZmJiG8+ZpSm0nw49ao8m3HHHj
w7vWDamcWJKZ4ij8FuWhkBegn2UJHavzkUIo69oI8VZuMvU3A0Yl8qGrzXnSvgpouMkGECQAUGuo
KrDSP3J/SS5PTuzAtaCL7CR4JRSRoBfcSmCxpKq6Qe4nukXyUvE72su2naa9v8dH0DSfxwmZQJpB
4Kl0kY2kTXoHKjvAneCc1BU0tQBWKmqZOmO6RDg61S2qIA6YTJAb2h2VFjyLxn7AqyLoPe+GVHEO
Ah1b103Txz2T1ORKy2bteTs6lbab28Bc0JLAVAhnJeO6/cek62oZwOhWanTdrbSQJD59L3nUe/07
i4xs/s9auHRUpSDVEYMgQX21P0TbReb9dC2XZN/GrsA60NZZNqY9XLVmCRkrZp6mg0/4jXkgf1zS
t1fVFhFw1hL2Onx1JBqJvGslaC3IcMFNhe/jJ8h08X8D4r4zvIN3IReC3y1zxldrS3qVYGeHaxR7
mCOj0HY4cuX3VMdVIwgzY0cIRRvYZwyE/u9LYOOMuaAtMH3ddSskfDVnnxSYJ5ZE7ZrmXZZ4l+rS
PnzlDwmFGhXsKrBBc9QldSdy2rFSJ87KBFNLuEDJ0Sh6hqluyn0CXmpsJkijUcDkyxBGEmMUC+NQ
4Aw0DK2/uI4r/yT8UGEHOrw97aTUCa4wPbR2AW9ZqXaH8yIh/LpiRRe1GjUOk9mOxlMgNLNXBDPN
MxdJAYxOTkAsFmijlCJY/4Ut/9eANVsemyrEUZ4Rsczxm36GUJypw97acSLZW8PZEIDqHMn2zFYm
tEaSJzFaQJqEmKUEhZso7JdWPpw3N+LEEtNLmFZoB7LNutX7Gjd5TRehGdkwKw9gvjKRBQt8xNfQ
urYTGn+fXjMRzfdmLQ3h28y9Td7kKUKw9/XCJm9A0EIWWxg+FEngI47wDvVKxF2EEa8ctRy3mDKG
XQ3yatolcbvUxAamJnaOZp+HB8nXAILG+Xw135aAoGk6Z3YZSjpYwxoDxiyYK6wvV4CekrafkwFB
CaRMnLXA0MC2pJNx3CcWZELs5Lz4xKljChkmN7BO7rexbmBXdJXpANePoag908FtQPjA7CbFk+aQ
c/RTzj9u97yW1njHlKBPkWqvi6DxrkdlE4O1zf8Gz0wYxJNIEqtEc1y3hJGcXy7XC4GjsLRZ9m4A
LvwtOSMu4ySklCbVsZP7E/ZfpqM7EHBaZ91l2/iQA+dL3Zucmu4ypmdKicFrIk3encEpyFTvoM2B
1agn6Vh5PnrXu3iWDknTzv08ajquiwwzXEdOi5JZWp+/cB/ckQQ9w0e8lSPWv/ESMUZB+uFGsnUE
6M3LA8ATeiemY4TKPQXjDUdT8pP9l2qC0lFXHHUIeElGGSsoGEC/ZCl6P44CB813Hu+dNmjTmgtm
Qt25RQJ/59jZBobyHjJzHlEM+MlgFk3DS3KUSyjPUBUBrCEP4nBsZgkh8hi4xJ6fYhTSNXLddP8U
0AuD52TCjsV/jRvrCl0AcE71R5/Cf6lqTmCEz1l3FPrKtrIEj8V5p3V/o9J2NuyQldiSSdJE/Fbe
hnRg6NMrbD+JHaqQSEfQl6DCT3TE9XEDcV45rw2ga+cne3AyRV0X8l5cNbLztepc7ALvkl2mjdSE
SiyDNSQNbMc4VKrCjzElRirMiiSdTXfRqPSM1Hn/fq2AseCVA1gEd45bjV6SiDnPESc3kid9QCbU
bbJoCSiVWxm8OFes7em6l+mkJL6MqAq2XwqdiaTd+GmcIsbyfb0rXBvQ/eCGraa7U+K1S0IPxJWk
LRupPE4e2FVY9Uye4MoxkfQCPCQSE9HPLPRDuJBjyq0CZyxsFQK/xpx2AaZYE7xLfAi7F+lWnhGl
uaK7FDYVSOIJiuMkFXbI4wkSk2OCg7C4xndx2RpjXfMyMfReveC0S1nWWGteQkRwAl72wRCWqWBU
J83BIPtTFtW8KbxpWBlyG9Cjh73RRddeEmsUbnBfcGcAVIB2KWaL2RGOJxER7V2YJG51bo6eI+qm
GN6/sHu78xiw9YLJ0Z6qbwg+u0UmoIy3dCvgU3uEOtuOHEnYR+aNYGH4poS87Eq0I8RoXNph8eN3
4ra2b4SCVhw2JkwZadn3C7hGWSRs0DdixA3XkM1DpPYBSZoRZQp/6St5YNybx04WiNDllUCJTqU9
lGRgAqI6mudEswA7yoO9cS3PwyEy7hwgbugMAvJJHjAyvhXlsRc8T5NQm96dobF0O/dT6i8oB8/F
QA/CyuHM+uTC754rkpB0NtNj15+xFalipscqkgPWieeDujqhGqo5EbY2h2WBG6iLKEEm8e2I1uAp
6Z9tI8M51uryp8+u+enrqAqIQ3mn7hJV5aj5hW+JQwUscg25dJa7opoBH6e+xI60HMI7OH+e7oGJ
g1yQGXZsG/BoTHSVefpsfTvnPNw9iW05juEgaafEWtea6w9ZL4JtnuDGvYyFoVHB3zpumizoYqEV
YWit3Li/ZCHXui6FLGTaELbr4s0I8bkM0Dj52uG8HzkxjRPqSsGSmyGjTkw9Cad67hmhda82umLA
0x2B/wN9565SmZw/DZlz6zqCAkVarZ9abOCXIVsL+hKmOLQwRsUdUvxl1hRGMfsB2izwpNuEC1jH
353w2l//YTYytqI40M3WtCqJN4NQ8FamAkaIBocvd+maNes48NVZheyWIpD0CTaYm//u5Qm+L2lo
1VqSdPtSRMczoP4XDoVcgLlPP5c6JTnJeJmAhYesF04JysWSf0w6fEiWUaYJFz0cB2eq5nIkaDbz
qIeQ0LjSTqqvUVudw4hHOSZ0uc2m3MAalG9mKwXRPdT+973+mDbnIRXHVGf5iWXYacJz3BkZUTuc
4lS/1d/2dw3K+HbQVq3l0KerNEvR/BIht1GKNAzKNZAd1PDOkHqK74d8fcUoDojNH6udkvJy+Xaq
z9hc0KDBikVveRT9Xdfy68lmVRM6Ek3bxZ7cbj5mJyJnuidmk9BT159ky/LlrgtOrinvFr/71Rx2
Lyq9ubQZT1arC3ravf6ECccSVw/mnquhn32MimSq3n+KjU6xWzpE20m3gPYeoo7Z72s3/6K9liCv
JucaI+R/Q1eGw75Nrz7hW28IKS7qoF6EsgwLJVRcg0IQrw+02q8bmi4hzxFRJzxppTotomvCloEU
1e2cAh6Z+YliQipz4sqxqyepJOhUYEfSBgNdqBLpLCexSVVotGx0KqASAQS7dScW4W2AZRZ1lByT
HehCFTpahp1ARMrCCCuOdHcIQSMhngQs2vB/EiI2BOzmo5LM8W0T7waZ5hG9AzcqjY8kQ+P8xtYk
k53NT0/ALSPNYnOFnPlkP9sFqo9wRjmQGD34QnSoYqp/7oaPeHL7Wr5O22tgl80wU+9SOgjJ788F
4hkkjZxqo/qhi74XtQ7u5GLWqPxyqlGyvTcsDP/9qxBA3zQoW1uKd5+c7M/+9B+HKjUHqstaejjr
b/Nwi7e1yrLx/EPO/guFKqaDJ9fiS9U/FP+K7RIy8KiM99QcT61rbB3p9mpM0Zof8L11hAJdDfVE
wiOgf+v6FHmD6BpFlrVJ1wAT84jLTCiyUP6kfAORxAGWQnqwy7Rz1byQ4yWmbip8DJWIDrUMEmvl
MaJstzGb499r6xP0+jitdvOrJnLNy9d0rRti6QPkFUlrzf2b9VAe/LrF+5fJsz4d4Er3SFAFFaN4
dH/Ww5KNqCbC/lqoduYvK8pLpePLIxqfSm/rY3S5osb8SeW8AzsthQpQKUCn+c6DlB/SNTuNkUEf
UAG6e6sZ2u5eNg20vNON1epUBYwqUhu9laKo6k9+UMHMRs9b0BP5/s2mwRsoIRbn90TIiK1RFgim
P7rdGeYftLIflLwD2azcnVT66dp3Goz2SrcRdXm2UC9/IKIJ7Q0lNATOVIVId95QMK5TAJiM5AL6
9q3js/po3UY50viLJCoi1NqhfH1cA++5X6LF2+37huT67ptaAq+EuKrHIkwoGjO7fmV+KmcVyRGX
Abi48bXbx/NPQCS2lXJ8gWDQPHbb2WYN1KdY+4WA3ntDw7dOpbEPAkBVBLBu7Q6EHrW+I9Tdb0gd
F3t7anqldx8HvLtihDj/lly+Wy2F6j2Cd5l65c+0R9Q9uPen2ro2KPbyZGYOEU4bzr5XzMxGvmt3
otlCrYcqnVSqnnO1Up+BweKdpGv71+mhNvVAeklVyVmntm5MZme8aVLEgfIkefJjjq/r1y5jWL9T
rj0qsHNfmczax5+8Jy5lScQ9VPvHUTauVPvnUSbqH3r1BxrV8Aki6MhYK8c/z1br1gAvpnARqi5Q
YPcU9r00oJorts1WMGOmE9S41Fa/5EzjbP6ePnJV9m2kxHLVGrlSneymWZpXJ+NMqt6NMpPTGB3F
IfVsPj83TbbC+rN62dWo8/5Rvrd3teEmX93lq0uKfQyWb2A78/rybfr35/qIHq+V2ixGW3zzvqDQ
Su4D8fxosa/1v5fRtj+rUsKqW9nHV/SBWAJ9aTCIyVXBv+7QUvqrZumHKj9vt4/pqce02keFSLiG
cE6pnlpEV2GxAnbZH2rg/KZIXc2DZZHYxwWWtc71T2d272chiSD8FJ0jJL9S6RcEzdWvTzWpsdMv
o/UKR3XTOUfjR/v0qB5n8fFnXEnX592xovFUz6vdKF8zXtcAySovZfRely/7CdL16d4eIb2PqLms
zdmvpp1zrto5bceIjE1rEaXIotQoh+pgBXVsJPfP0T5KNTtMvEszKvcoNpB5HQMOPCKEqyiweRzm
3h4smQjhoPSA/emz9LK8joisTLdR50yF8ew6VcuuYwV5dWMe7S6bWhdTGjb9Ydlc/B7icRlYAr3l
LoUk/7Eu3ijrbArX8o7k/csihRh475fusXT3pTlYNjYfdGL6HkcPGaPugQUA9NXv+uUQX25R5N5E
iaMIB4M8T6osdHLV6efyZVaKdj0qLWNVieJobIuf6JlCvf9VuHb2lbgk2pvi8ZQbwxETtRNQQl+C
OIyegd4rAbBXqzCZUyoelGNDJWjSZnX+nr7m8wjAuUeQooFqplE97QqZxp6SWfY76AHiVOiETmZj
qdTiDo+hNGVprL40qFIS5hJXCaXLk7hshTcuPhCb4Uq+yLQUgK/qFPEPfDF0Lx9DtPYmmigZwkNi
JXpEItnHhllE4ImbaBG9CR6KWS/j2YQdDxns25s5fA+oHJl49icLDePQim9RqS1PQwhe7ZdUI8fP
eVPBR9H7ArXl11QECBmIGSgf0FCQAyvUENRBtx+TwwQqknJwfCFES+GYYY5K8KdYHJHXTQv+yKJ1
eFG4afVqUp+MFoQwAdMTws/xPf9tu+XJKBkBbP4mhBRwZ5IWE+ZMCAWyLRPy20P38Qs+BunORg3S
IYSMB4jPpNmPM6ACnwa7tMfEctBe0K42tRSCR/VaI5l9SEFmKPUmmJu8r4097/s7EIS0kj/Q7V9h
xpGKqtt0Iq80jfKi/o1xUodAoKv06jCYC2ZERdeboLf+idw1PRdzW00fMVEliWOpgHcmj8BHTGHR
t1DmEdRvsvoQOZOslciGa7eB+Unmwk6T3jRvL7bEPsmt7SPIra6L/rETrzCS/yBABlKF9y5c4HyZ
Io95g/3gxMwDYNhI564MB2cRVQqGpVcJZqJzFdgCuOkEH4o957dXrOAskYsHXicAmGttU3gv2Mw4
NxKKKfYDozOII+mLJxbksnsi+mDn5Hu7DgQN8TaTt5NLanHblIQlK3wgyiGoJP6hDy1urgKxS/oY
CAa675JPdf12rEOq3sa3bok6uBIodYR1brUviY1im3JElCmXrGEZJF0+Hu+KJDqchEF5gcapSMH5
b5YkTIrclHUb3SWCS8+4JBC++4QJQu4I7hI2xFf5eJLaTanC/5ALLBwFeL0P71cERE8vSWGUwM5O
ByRCv6xI/hGMdcRkaAe8hfGSHyRQcujkh/memA4KY36YkDTFrNeMP31HLjEVRoAbhRvsPOj2SQK+
GIUQnj2X4A9mdCaPJYjE9DPh0OQ/b7WxnR2EgINCOjFrkjLdQ59AUF45Qa2NtugDmSrlXmr4n8Kb
moq/6MiLgIh5GOtOct7dZuVKIG/9esAqVWDGjRmPu6C4cUjwt6n2dZqCr1jIl18cORuN7jF2sale
WZLK5C/Y92J1/4sSo6HABDBie8aFpyYJjGapuIYixE7E9OZ/HE/zxlXKcqzE3L1KImYi3seJcKyi
i5ri/TZSMrCfVobRgXMpVdp22SX+/B9kb/6C8xX7XR2UzFs4c7haiai+d5REiJwGriJDPiFhVIaN
y9NBTcYivYsRgzGUKDOwjPoU2R099S5JAWezNstWx24FlweHXIabGQwzMGPR36Q0sEWCp80EulLr
HFEuRM9bqiom3MBKA95d4yD7rmGclt/Z5Q8cCtmIbx6Rhydu4JufiHCgDRlfUHE0zH0erJty+BTz
sT0ZnvfVUmzMAa40lsWq2ad3YtecJQYlUuiKUYKidZlYpVlYGzENQhW6uKgEYB+YTn5AEki1LcPK
tiM5f5a9dQ8WYPvwUgjtutXLfbNglOLgE7lBQWBv15xZ8bp9zO886mOLliRHc8o4iPY136IuyRMF
D7iFhXa+fu15N7IasxyKNvwAm9I+QgmNv2avpcbsldpWy17+p0JxLM6x0mDRCsry3BIXXr0oQ796
Wb2k3v0EHxOFplwdL1efzMaaJmTH6p2bfSxJ81YvkjOrCIunZKlRrlQz3Okl2gLjhGOTAlut/I/P
H1FppenH3+Reb+QbzYDEZ3wUKoqA3+QetbfUPwAOxw+BG2mgIeFDXv5kW1K9Z43y3ws7dqBFlaFN
ztoVc1uImO5qSHcjbeNJmIzQ/+ZAMrapR+3+eyJi78AoW3jqixJrbqhBoGio2EQgxjKBz+/Zpsf5
9RansW1xjRiyVG16qqHpmgZnX39lqzg99WylFedu75ncYL3vbcl0LlCk9EpxoV21h+re4LpuU/qT
KhODw6VWzLzAYi1VerBeny2cM7zKe51jPt5Rk+hv5VmVA6raiyXBUXqB42rX2GX7+ONORbYwFk7q
Z/uMZ8SLsm/lbXVGUOQEXmJeHrffNPqSwFeCXlLjzx2qqSqmtOqW+RAqjApwmbLo+iNqwpJy4rig
zOhzPbp8ViwuptFfzKtBMuZKrpoK6fO7F2IarWu8ITedOaCd5By2wclUSterTkWuymTM/SrSWmnk
flMQdTXP7kxZTTev74K8fmWj7MuBxOozMnMF/uLR8D1n2SKci8vNXpI0MmwOzLMw8wPsn+Hi2nv3
Me4gq9214TB7sUSQwlozBhsFpCQ0aGIesdxQBgkiEYfA8YWv3CvX580nV6FCTqyzwIeKTZkwd42x
CB9hOWRqfzQhd60z9VZKfLS9pbJfWBNEeDb0kB1iT1LInOfdrLRDbVgOBXKWbEuj8oqF+/+No8QT
5UDfrs9G4f1GRaBZp90uz1/OZRc72hbLYm1AFZTSy+z3Wj9TF/3cmKWb1JJV651jDEX1OfmWP7sx
qN7zFBN+/s2Vmo/fPGnQtULulwznxub4cyDsdHu/HqPD+LD/m6EwVJGdc0LpPMhcoD3HdR0fofB8
vZWi2/WriFO26l0vDcqwUtDll7oYB2ojtD/H/XWZmm85SkJP+pR4Hm+Jjh4GU9KZq7staYsv6VLE
MZTJ1c74yntBG2b2T/YG0FQuVGfTN6yv2bO/A5u4FOqncq3wY1nZOXTBLqDSHOMUgmh/WWnMcy8U
FX5UU9RQr55njUKpCb2GAsYUyLzu/hAVA7falumNdW68KlIaFf/Mw7V7jZ6T7yUWy9c21c4TP4+4
rVUqRpwy1Se9HRHxdHc6r+VL0aSTrW0O4wJoLJWb6xeObwC0S4MTNn17n6VbmUn2LOktRcZOKj5t
G4vhhdJo6zQ9soWPUfqhJlcqfmwbRdJXnr0BdLpbrU+AGQlLCmncCIK2u1SloIpcvtbtbql5Snel
DoP+Z56Cb3VKfpamXVrFSya5STH7Z3eqc2fLQpyZ3PAE6t1MfVAsRdvcC20+Hcaln92+t3nWig8A
Bqwcjs7t6HCgFOFi2lsX4nG/Ox9terdyrUI5klNz9Hj2qSJIUP6wbq+p+CdCMh3snrUUoZN6igq7
pAgwEIpgV94Pz1p98Izs3zlsR4pWHXO12SZfe1Cefjrr0tVcZPKgGPSEN2aLkzlVD9dvzBT6bnIG
fIsoB/AIGcUvf0fUXsvVwDtvMRYrZSyzpYhJt4Gm9KztACB5ZhONJnQkNSbBCLO/Rwafrj1bDHE9
YkyYf7S29OwVM4U4NyEJnnIDP1yFka4zVNTcPU77qRx7b4O7Y5SW5xhUfNvopvN5yyAv0MHG7Ll3
ZsM7YSjqs7J3cxvZ7KC8bN1njVtMeZHcZLDpXeJnfYMs5TYbPY8Ysszo6fULeevF0IHKvTyOP3b9
3aKPOYINFF9pAVMextQCp/LZ1OXAJ6R/6Y7Nun1DaGdOqIelkrk0rnjl9zc++boYUottPaocsb42
X9cIXajBCD47+uPVXbXw02XuX1jbd+Y79mhp+V5cNbPl2uIZd2noN+O7+up3y88mG8E9wiAlxsNs
pH+PBUqUw+CAKjpHUBmLD6OStHYOJ/cPbpr+GKdrs+Gz7rIt8BHF83CaHdB1/U8qRlPTnMkQDQ7V
IgUy2Q4e63YOdf9sdXZhb3jWloD/lEO/1p73t+mg8qhTV5xJmvERTr8qOEeRqkCn2vllNxvQ4Gd9
nY1m+x7DdSt2ZlSI280YOPDa3RcbBbtWqdS0MnR8GHMFPBiO602NMphXwPVT87kmyLJ+e54xjJiP
e9ROR4XlO+PBqF6pBskgncbX3Pi2aj5cg5vpW+WCujnzOZcbI9uQudf2GybOW+EwuOdeDuMHmx1d
cfnOnofn/L/rtM9grL5KPxjolIA+sp3Niz9lW0Sv3Wg5N36/v2EzX6n2WG6w91Z+MsSJUjGa0/d5
dEGh/yUzAUunu5kTlF1l+mbV/VxM39xoj8Qo068s5AJxGfjMzyZ734FkvHb52c9RxNryNYWfQ/YQ
s6DYBpm8KdjpmUlqPszdPzYl4P9Md0bF71LhZ3p9X1coB4az//x83u717f7PLPWRrnVKu/7tvomX
x8FisW7mGAh8jduins8+6ssjBDNqNM6/rjjnVDSmNvBwWf5OTfvcdHlPaDX9Wn52wSjIicTNLNdY
T6yHLZqCUybDjrJneLasw3RvNe0Vj8eI7bbMTHk2C2cwuhsBH87/de2AKwU6vv1dkiO9pKml56pG
p84rjfL+7zn3e2WXT5MowwCeKtd2idDCze26UGo9Cqd4eviZPz4Cy3vWvXFeXc7fl9O6xlbOxCzl
ybVl/qZgPvfmKOH3yoU6BwwkIsJtVyTIBzlc6cmTYsGpxfW1QmFI6i/flwg6PHul2dch3X0inZId
ZRH8zzya9/QuOl6mJKpmdzAMHpihkIonh/GtfInL5FodC8NcdnzLpqNDft9m0u45wthjU9RAnR1/
Jixsj0Um8GGcgTsyYt+aDf06HWpMl82BbTuejyheuxztGWimznzEJAfy5hVUdxxyICxHmUl5wI3M
R1yJp7K7zmpIzGbyzFMYg6N1N16OcmDM7FBUkwb1z3GMBYvg9RZTGvMwng427AjP1vZCXHo+4uxn
bbMD+L7Z8DBmdrLFM6d3X8sRuyxQ5egwXo84cuhZLvp298UUDeBBdq0lz564KqWeZg0+cTdmL9+O
ZsM0THMLv9xO9fTv6qvyVppF+QHu8IkztFzj2OE1tyhFkezLOAexjjrCKXbx2ZAzjNvl7n7T2G1s
8Lkafcajcz62hLjUYHukakFuMs/Xsr9+9G6cmRwstcu1TxR13o13YytP0YxUfzZcjgoTWrU51S2X
zIPeeeqNnpkOZvTfacxK5lUclrMhd8znzPmwNNo5vyQpz0e7se1K/RAJS/1cYmpJ8UFsh/yk2fTr
crQYcr7ZgRgj5BNQ/4Cboyfn9M9smP/N8uXP5cjmlgeUOcIU2I15CfdQirK/iyEbMxP4MKZhLB0+
mUt4z2wLzJjx/PW0700H69E81c1dOCkIPMgCon2HGuO2dLR4dD1i+GkX5TtGXARMGyOOItDDG134
N/97iTFVDmOujFjCgPaWB5kJDc45iewYu4cexzqzVzb73nLE5Zav16j0U+lzuHsL8xFv4XAbYa7M
/WR65TCu9GnIbHidx2Hu0EHzUTGMx3QQhmHEqcQBaLcDkjh3vcPUmx06ZtDpg80dbDJchToKs7jo
C+nS6eAcMX7TAZ/FSC1YPPPRcnQK8zB2idgapiCUFAwdGkdhF67s3eRvtI1xuvCKpPH02zFl5scz
V2NGM7fno8XT1bIcVfr8xoPpTIPbQ97Tie+5421yf/yNWcjIcgPrKHPiINDi0BxhJdC2tFgSa9sF
zxWZ9JmftaF1RAIHu69UH9uWteP0GfGDgSpwDX6wHJcjmsb/08HDRofVzvjRIkaKacGHVqZtxpW2
83uyoGjRbLhlKtIpTnAu4VZxGLNPMYl4v59Mo5hpj01EJ00HDB/riFcykXmXK4PbO40zmk7Mt2zb
93C7dxYfBeno2C82028OuG+Mo/lieD+3b+luIZ/l6t/lG9UNse8e+egYfT/m9+qC9XgeOgqn7wzh
uSeCgZDLoBtmB98chKttzD8Mpkr1UewUn60sR8xq/1q0uLWx+WwaigCfuM+9zMtNDvL1s8dnrorY
6jlNDWywHKWbVx87kooJuuScwzyIQXBMv673y+i561dKTdrwXX58sri+sftPWNyb8Sn7BzeAmDX3
838knWlzqkoQhn8RVSyyfWVx343G+IUy5giIiiLI8uvv0946qZPE6DDT09PT69uskJ2SW43lnFxY
UtSom/n2MhpYgLTuDtACRPuznAeh3SDL/1nd8Bcf4hkbIQfiB20RS8EeIrh5YNbcPJpLc4LMAtXs
6ERhT529c0CjFOpJUP/ECDL+ARcA+yVHl97A9NsY9gacIrackdGBKmXZ9dXrhmOh0qvx9Ns8v5iQ
pX/xCiJyDy3zevugvrcOLsWXgTA/Mp8nGF/2b0WJzL126YKL3aw1NMd2Mf18x9qn/PQLcyt1IlcB
dyL3hPvCwB7WHCzEZDzg4mbVXRKaDvuy1OPZK4TXLs4IQwxJGlmTK0C4Ks/OCBtx88NBdttfQMjs
SdTu/u+lzkoUCbVK/cZFaX386dZEzBLXSPy6w2sus7LZox/UdC5xdk7VvzJ91WSHxRvIg1t3QIzH
0N2JZ065NhiOYbBnMM56upiBRoXKRQOmj3GKnSfMYbmbm0Z74HSdouY3PIVamfyHm0UJzXKMVko+
gdZssHkTMvZRoY2e5WnluISVm3yBsnlJ1xCoQ7FXxqk6KpJjgdWDWuCMbGfQ9RWSPeXlUIfR0RJa
++E/1RHGqO1kWHKQHK3Gxelx2T7QTemFx6nKzf47QHMzkzVS48qzMdlSbYZ4SrMh4hhhw6VvL17K
0sx/dAV1a8iiRKHucZTqbWTtY4iCZRvNeRjCC3uYqzbHde4OROFRQuSaUo4Z51qsOD73aIFm7eR/
MTMQ/uVpBcTVnGrgNISx6y2P5QTmj7+LMa0oLQEw74Ht0y3YES07uABUnJ/K96Pct2w0cukBI9J7
sQ3L5hsG1a+b9owiytXASYT9DJyBgCMnPukkKvV8FCPeQrzhfBStF4a9YVEXAfTLaGSEHsk0kzAG
NxMGBWy+DQtnhDzkdcjMIjB+EVNKMbwk4T1faJT3YCAl4QNoQ7mtYT5Mx6flYXSmWD30rRTta2y8
Qjm/9K3kcBFhIfsSBC9T3BpoaO+gYtlHswg4GD0qpaxJ081Va4KCbmByYh075OSQRS76YBlQ+/ja
8ShUcHguUmdK23cQPdaEuCo1SiTb1AGapMaAvT8ej0C4umAUhHd1mT+W+DkuzYSbBHGh0VaTMI8z
gvIlH2EkUyxufPy4lLB8XqFmrjkeJhGAyMNhkONhRJ9LxYfyIDeHbC2Op+jM9YO0Cyyjge2xCzDF
4oXjXhnDrQucD29zndVbiICpqsADyCp6xXu1stSzMVKnOnPKmANaculuLfaIgs54gI4BZXHU/LKA
Np+/3UUvG2fXMURXnBEmFnKVm4E9q0XZvJI6dO1zdWHQY109d+y8eEbupMygPaDx1SHMT2gc+c7p
Ut0N98GNA9vhT8uGBf4VuoCiRvbCSznmjDLcPR5wR/P1nC2oMAbbGPrDwa/rGLZH53xgGZHwF8uf
78WKByy42W6gLhAvzg7wC0NzLXCxMFG8FLgvUGbhtSf+GU76DSYNUTNZG69wJ+A2KDNOwNtjh6se
RucZxsKQfmDSJ4HxnBnmOn55qRO8dkb/5v324Wg2IO781/1s1hP7FSa0N2lDnCjYnTAvJoE4jBI5
/RjR7BkjwWh0l63OsHhsfN26BefoontPjFx1FGli40HKPP/HUWFv0JqhTID5KEc7wKPBixz2j3LL
ccdC4nZEHeOcs+ufm2TXyEkZ4rxL2k2rr1DM4BAoVwMpOOWOv9D8g4gy7iM+egtRBy7QOF8g3FkU
hFZx7ShhQwwZrAWK9u4DTFRuXfxa/MxlkZcgUTv3CTdm10xeaE5vT+18rcPU9xB8EUviDMED8GHF
3dVsUlRKdp3dMaQ1jMU72MC7u0WqdXjC0nqrP3bvG7qHuXap50fqlK9hpH91e04YRMNG587jLN9d
+tkPYTd2EAGqaqt7EmTFSdSu5xdCQO4MCIyJXnTz7JV9bp+EnaTjvePrCfAr2UHN5wgc5DhbbHaS
y9z6WN8RsgqCYf2LRMwODuzPzY6aw9g4ALBE2cM6npV4cpjAm8LY564ox+gUMB4mrqJP8YRxCrhB
8iOKD0TlBRad5hMYE4mQ7dqiL1dYvRV2QnzUJfESaiWMHV4C0/hnN5uGaSBT94bSv+E6JJf5Oaux
+VV3XqBVRGPLncf5pBK1SwlvRysKOb7t2ThBKUzH2xE9E2dwfebmkpeVDccV1RD/2hGKia/4moQG
3zJgVdHDeY/Nv+vXHcvwhqNL2XR7CWgmAc4WbJeaS+vIO43T/2/fY3fs3Y22//8xGz5TB5UYlOkx
IEcPN4m8nUuhPmOlmCdjr+3pAfj0sx1JRfvseNvdjuqZcOwJzr/JmyHZWWbh8PuOj+MUPZFBdbxB
TJl3eNvJUrQTJjD/+ARj7DAFP5NCsp8wpXcIxPr8/195pUBA8ZtM/+nLY3McRPIPJjLFdSnDd3tO
HlM8cXugdxsn1sxKtD030qMIGjAhzvU5PaZcHh8kCqEzPmsuNB6R78jmIf+pmzNx3mCeoDSU3TkP
NE9rZZzMvbm/LF+7u9jQ3T4XJbHbx0QnEBErRiWxip2R1cuA8sf6bOw/q4lm6RHrdffCl4REOz44
6/jJM96THZnxrj3fOItCDXag21tUrO2hqEgc2XAhnvzfo2gQuzzmM7LX6WfZTPXMpfdhCtYKKetz
vpPnfmxVrhugG9gY6C407fbouLgX4Y/8yInkuGQQhclRCpcEsmnNnjVdqwEOthMuXTyXwka8lrPp
phDW2KNnyHK7PbS2oSKcxb3Ec/iCWKf2jFpOd0p+hI/ltw97YI5Au53GyzXbcYMnUlYDm8gOa3uZ
iLb/hOM//E7rZj6a8TYhFMRBDWjPMMRNPkWoGRKYJ7mcoTZ/bs8M1TFAw1OEui2eDIQAs/5QV/4M
g0BVuOizdyxbliFzYXI872PEy+RkyvwGh6MtniEtItWQM4MmshOXMcPfdvUZNYfJvVCGfCbCZczV
kf8/PfQguyESSBqhIc+HaowIbwIvx2ZEsyeJZEfWxBFW2Ff0dTThXfM5GySoImpo2/h5s4GvGt2B
VteEWD6eNTQ8efKHVW9HpISsApZk/1BCeBr+MrbLxqa2T/gLYCEEhrwoROGzn7d8tkXYopGROTHQ
BpoIjxGI2fBCxnx4q+yTnHq2iQPMz0f+xlOFY0jdwHDiJXQn2RDun2yni2D/nGxrxQX4wkXouxtz
4W6YFhYX86nPMAfuJFzJ55aTw2OEph+xk+HU9Jgw7xBz/EOED3PgTKBt0z46WCsoJ5OCH+SAsYfC
rcCkwdYFpGGCsvEMjyuXH+S48wbtpNlDYVH2FM7c84T/jyKaLiN0e/wCxomxcV9+SCwzYg4c8ers
LnBH+uKxkmUTeluLP0P4UxbOHhknLgQEmHGqEDccNwoV9syQtckckFWcRFhN2JrdocoT3RNKyIC8
jU1AD+I1DjyCh4NHx9sa/wXrYjK4yYhhbeTYwFZoDLyTkZna68zkIO1nuG7/OR4feqK3ZkdW/P/5
vH9hMX6krDxN2oPfUPqyYdQuHK7/tqHawh6mCVAbEi145oBAx49lg73V9f7KJPLTW+SVhLMNjEIw
/NY1zTjLZqMldDrFPn0S+DKoge11QVWuH/o5uTgeMsNE5wPegIu1HF+da9+hgNwZKZvWVIlFcH9i
g9b6l2k1pFtujA4vqMQe2L0suOCvzplKEi0yUnSbnuLjck6cyOvlywcasnmZZjGBwOeJZ2CeEgEt
UWTQCTqUifv5AR+y3Bv+icbZYpKbtKJAD9LfWwv7tmi+0QAx8iu6NpDXpA1uKJzqLGfCnY/yiVfr
3kwwOCpi/5x153ZGe8IpH7UH7kONjDP6lnbzCuRzNH7Cjc9V+fhCFbPypfXe2sADiJXkJWDpolQV
aYDCi1xAWwJy38VrgkvGxmNTrhMj8a5tn3k0H28yFl0xFCX9QuL6jxZxWPCJU6Jr040ZT3Y0++Wk
kB4qystOXOmJccZa7eVzTgEUrK1PmA/ebCirzuc5XtEnLeYVAA5/HqglSEssJ6QKLh0Ju3ET5D9P
OrJHs1fRRxZieDGsfo28NvrGznJea86CO783G3GYoxzz18L7xYLhERna0NvZCgkdny70mEnm6YJT
QzxLlFDHzsWH71F01ccuilkM5wAPmyvKVwEm1X3RJr5V4oVgsB3KG8W5pO1u8PJjmGK0EUmCtCD3
94rSu6DDYb6/sWbz5YV9jV+lZ1MeaVmknqO77pgA1nqGNVk+A2YWZ0PUreTykiACd77SLa1sY+Zf
6mUYvaZU02GbYZbjWHhE01IrfedZ+Ea6fbnzjOBBfiehqPLN3tq5SR3F7zVa8LutgWpXDtg4l0bu
9jAhopb/Pa+b2p0jpnCjVq53a8kd6HBBvNbxvfPvkB9yqdkme+wAmChGT9attfPGsDwuEjR8vZs5
QM2Y1i9kr3DLv2pPj8Iu7uHH8N/t3IEn2/ukyv/saHzHm6HDFmk2jtIRPMItg9H00Hea3XpO5vr5
/Z+St9OOplaP1fM1NezIy6xJx863GdUXl6FrbSPbxx327BZvZNeHtTZgGpLKG4dYMmhID7ibWek2
BSyvFLeCETTusXw8PP12btr5m5Zh9pGUO8uaVETeXus7QbxySjZz3s3YZRR3bGy86mm7iF/k5Nto
+hqqXxmKus4BCPPH7tJb5+0CZ++VJl23f6o0Rei9veZ060Zdsk3aeR7PNHgLTT7Pxu9kWxYjNf9r
X9NC+8fU07jx7ihgMCPmabplqJkSC5YXmXuvLLQr7lMNgBa35z+j2LdfmleRIW1E8fCiNBhfOCrI
43hB5Acpse3ctIZ5N2zzvztNTuGBu7Ntu9kFHIRC6fzU3VgvamW0n7uLiwEN7pX2zfxBsQ14/KQb
pK/fCCXh0Tu9qemGhJn2GDstQOb3hRqTjs0JibQvRSeji7LOJ2GUmojAIwMyP68BQLxgF1m+ZlJa
3lO/Erpu9+j4blBFR3PnTCEGYtz8xgE2S+uBYGvHjtea16BTbl5svL0EWxT6Tn8vo9/6jEejIdpR
V15e6L5iIXXT74Y29OaEWxbDUXSRKhsrOJx1DyH5CuWDjFDgKeHLX7Rl2k93MenXOn03EsvTybrV
yP6+/5iF6SnGy7tc335lXXy2EhmAm5JIAF6/aqtTO/ne4i3pRUt06YaDcdH/aYrrR03jG5X3JJur
gHH1nuq5reV3UT3pKgB+Vdo9sGVJIsU7se8+3X4LjDJzvY16pe2n0CwX7WJRUnB4ZRfvQMrd2WDm
kzGq80iDGPc5Jju3K7VV6wzG4pQqcTrWV67b+a1Jnmui97MbGU61b1zm9SPkVrQOdbu4XA44Rh5U
VTsmHqKJQb1EaYMU/rpi2547Js3lAw6DAQvHtwG1eve0Cm7tQne/DYOY3ux9w0voft+llPs5IxpA
Vk9IaANQT5ov0x4ZeXG9XQJb6atjJLb9GtvJ1sl3b4pK0l0KnV1YLuaOa7rlxRUhVDcHE/LF3Dxs
v6vrXlRttWJ/7VnLF8dbyb80uLGC5bur/+LgtXcSPqp7qJRyDcF8VxKVaJh44pB2Oh3XM+6akt51
JBJyQC7MtkDdKKBDr+9QVkWUCSjvjQudkWqlRvgYrGp9mmkrZPoLqqbHB81uSJ8LdbbGXFRpz7cs
eoc2hzcR57DHFEntc0GbMClvQeNw5xorUzTvfSVnJTAWFGq9g9Legsn7JnB0bi/Dd8C9q6Q4G5al
O+NMUnr0wjt+DVzyOmpAS6tjdyp663dRe8gu1xp2J+mfTgNqhA0rSnQmn9TfCWEAk/yjbsk8hTm6
E89jHlKKBtSv13uAm/caP3v7oneS/XMWDKSnI+twJbBxOXAlI3ELF/ZJtqob+221NbUpVJDNLYbW
fa6CDwFcBKWQGg3KWz+6536KVKEa71b89h5+95jlbZjR4e72L4ff7SJM6NmZbLkSN/EtTIpqyGpK
JBSC7P1YIeprZZre/5rF0yIxIB217YJdtXG7Bep9eVX62uvpKSkYdnHQ3H4UZWU2fe6FhjHYtHc5
iPBvu0sFvNDE65yjW3m98ljLZw9GsjX4qFV1+MYRJ8T/0XyfNk3GkUeGf+cGet9+XrU1UiowHQH4
igOzXYIuh4xkHjkHa3OLlm5DcORPV3ukeR3rZ8lwsws+LnOitcu7PSI3idofqg2dJoRKzcsMCpwe
0IsarTaGhcsbofMTi+joc9g+49B4f2dUd/b2zrN/YbehEtONmjsJXlQSvlyv1d98p07AHTv2/FJP
ijigno9HaE2/8nvtTL1NXGdmvydWO7rQwCgOawoR1cuLOI6JI+vXdMe6igo+U1JMHZqHF+QCln6j
gVE6ygo8nwEffTnzXgvoGIVUdzIuNC+FH9PDwxre7suMlxwreFIW4X5Xl80lXjN1bkDNWKvql/6k
oZh97FGi2SwuyTaFz/QngczrP6oOoWhzW7SXsQkuShPa+crirPF22lIm0yod2ek0b/1MHzrqWMln
7weaVvEk2EouiDbVbxeS/fpWO4tbNXi/J4oze7w3e4tVdrdF9fy1X7R/Z+KX93dkx37DEt0EwJPr
T5qfXvl3wfa0yxfvt17HSWytKNXizpEn66fM/nGTgyVnFAhKuOOiaKOLs6jbUcwE1ezcPn/5xTbf
AXRW57o+SktgnW8TtVh3OnpqiYgbxo/vtMKPPU7ATHAWGVU9t0GieJY+UkHRtQdVfaiu/zTtr+xF
nkMV8js65e3w/RwpE+OGT1T1kmvSd5vlG9oU6zLZ2tqfw00TXxHC78pLkgvq26+iBC3lYMX724Kh
nnjvx+/3RjdVxNi/wrX8iM/k4ExoRVjYtKd+F4RMSq9gfRCkUf9Z1k9SsumlZxmHZ9KPk/7zMu7d
d3GHljWL0tVT2b/rAY+AphYeRzfeKVS9Gcn8rfT6Ch2nKcSrNDI7UqC7Hj2yTXTfVilSu+Ctqjxl
qv3d0FcjKT517gGMSaOEqPGotATRsCFpx/aSOMx5T9I3aC1L/S4cX/pcGSb31DN4Ukd3pYbTE/2E
tFQyswoPgA/E623OWdM2QPFPXw/fHbq0eo2D+93nHeVJW/CiEo2ulLF33pvUuZP5xXP6NRk1mpeR
Eo7YwKAiuQgN82xv1BXPaMCiRckiqf4asPb0m/6g9J2uQijPNK+19wI97pex6fjRg8HX2s/NxckZ
Qj6e0v29fx5xwPxpC8C1wqKodm5hFC/9Fc0QtIjC4wWe+wR4zPaoUpUiFK6KjkpeZfKuGZ/TIlzT
eUHDzKOhWvg82np5LoWoS+ZGsDqHiOY4/eUSp5I2joRKb4OI2rT8iX9vYLNKvYQ71edv6qyBA3sC
10eWQIjUDpQg/q1XxckFFEySo+ATvkbqoVlCsehf70Dd6HtPhV8cmpR1GCeyUSDV7EJCgyRNGEST
42GqU2q4JK1rkqzixWUL6IAzpwy+RlmjXA/wU20Dwexpb9au1LW2BJ2UtEZFDZqlMgHGk+YUGR6G
MD73rID7JD2zCh5tfEnRDhFQql3eP70ZR3/VLerx7jWOf/XZxfXe03jHRrbr15hqKmpFHqPeDCqw
NZAupnQBpqBOFDuGfDIS1c+4BwrYAGrLZmJuoJKZ8tfK9lu+3kEP/MF81kJs13s0fcqI9eQbWWvd
A9deGEV4ufqqjQ67g9Pahi64fR0MDBCkcrL1g2scvp+BZgQIU97MlUHBZ72qZB7ZDuVufMEpdveo
C7V1vy58ZwuW0klbUvVmyqrfP/raWhvUzFJqig+gIe9zoy2z7+w7/mbNcBaXWEYoc5XuYCkk8Qom
gUGgItwG7dTDzZYjxortNIBD5QNc6MBY7OFvmI85seA4D6Ij+2R+tevyp1naU/3Q/cGS+iE+w118
vvtztowOioS1JeH7aocQ9mL6YAbCroraZ2c5og9wrC9+/CtnbD+5n1gXjwD5l7JPEaQe56843fcM
UQi411YvfCprHfptjyqXcMnkcXLrQfRPPbx/jD/j6/2jtoEyIYHicgnUg/EForIUt8L+3aZd05Hm
z/1jVpyUpgxKWr1TF/P7xtxbox/dpwpVn7bX/fQ4c6pHfbnFCu1p8hbYHXOZqV6GzKv6lJtqHKq5
+dejeM80vJTb/Ke4hNrPpebYaj8gRdYoDQBdEP2jdugv/9aoA062ClQzAwrRl6QETloUWOrQpPIP
1EJjdJsA83f7NpfRulsaSxo3r0EPmwKRzO4K0qAUoANBrM/adQ2eWrePUOFCaSFhbgQ/AL8iynuz
x5Pe7MGRmmGTcKt4heuhYfKn6GBueoeUSmdn1v2g+jf794kAcXRQV9ZKnScjnMZDpHB0YA9Q6ADV
yFDNaFxVr+Qqrjx705yircGZSr+dLRMo9+T18HR7ij50I0vMmUHk/EzG2/SBRrvPEZLaIttZM5Xa
b06i9FBuTi2+3WJ/3ycohyeNadUr/XDfi9vjAJvDCG9skscrbIkCBN1CwC9A7B0ITlk0K/oBld2r
3srcGAuk/e1cXQMCswRqVvqqXTXLx94EKbk3aBaZjcsBi0WfRVvilSttIRgPxuZxgsPjnQGStvyE
YE/P2oYL5LF3h++YjJzAOvCTJcXwxQmy3Pe9A6cQ4cDDD8CcYYHlXrvSNldqU0/qIYYm3YbKyhX3
GPLW2MBAI6lIvlDucBukqGlcqCAwcNNtGFY98OTHKTreZQrFCZ7FFdUsyj3kzs/lD1gqH5Gfgr4i
V8676SNQOY+iZfEXk/PGtnCyGnoFznI5hPcTdGDj+DsfLn9I8t4+UO1W6krQgaX7LOnRcNCDMt5V
t0Ee3k/X/f8jpjICD+LclSd0UllSuzK+Xq0P5xsjQLCsLd2rsKhCHgAZnkM66yxBRRUgCUcSdzxg
Gw8vKjEt2Ju6/e4hrFM0fYGdYHXdX/eXnpE8yiT6V6+yb5H0SPeahBSqxrDC0XAqRnkEnF50Ae5w
p5Hr2AVAKZKb2E1D/kc7oDabuzuCYWj/mHmIYCTe/YTA3sS/3SYy+tE/ZCLjMAKSCN3DQNRuuCrW
zRJWRaSx4vgXERXjXxLJx8bIUHt17oI9tSp/+EQvD80AgIu1fOS32COLQLxp3SD9Tb+5KtU1iklv
nf66w2bJmjn47heXLDdx9g18h0hRrhk3QDNtfhB93Jzd8j4zvyaITzQaq/BjFV0f75EXdZ72UyOI
Ss/8u323QLQjthBSwJtz78al5/6RYYR8seYaeJVA+VVgf/JXG7H6/XoOlHaf/SKRZs9vxHUCrMSP
oIPaP/YfvsHXLw95aaR4i6DLALUwNiKpLh6wBCjFDH0BKoDK5ABjfI3y5y7NgKJ3oFnbb3PE5/Jf
DGUDuABSTH4YxF5et9et8nMZ3w8O9Wlt4B5jihwLyg4pa/KKkOo8vnchpXRUE6Fjb+8+iumM4kOP
LASK8Maxf2y9DV6S0DqDxUIsPVhJraIaXOm/dftx9hbYuMCF+DU1GyZAVwIbQPY/NVEUWwEPi74f
QsjgFd59fSiVhu+Q88JnCiquyIEBhcEgUZwIvv8CjJ84KegOxWAu1U0NDSGyfuynQRS6gUp9/SMk
GazfjuZvAPHiETVR6eD0Cqg3e4eaPyVzf271twIScfUTz/HUkctKniPSUP3SZzphMXCXaPiLJEyB
A5Hq2DeTQ+b6tKIIHlCATQSRIvLzjekXgJVkm2JQUz1GiegEAQo2ShaA+Obrv/UcXTZswyBjEJwP
IawQtKCWopzzpwPZKox3BnEFg9Fr97jp+nqwjUKTO1/3tal029UpDgKTRqNEpsUjUQac9WHh78yR
AvwcyLryjZRLKnLJVfY76YATCP4OqXnjizfMgsLbZB6K0LRP0GRcfhnEoNgKo//4It6ULIknzUnW
ArBhEkkXGMG5pioHWdy3fCew/QsTQIrVY9cDipriWjtU/G7ITdW3AX20KAX+FeQ0MGQpj6Qh2KH0
bhQYITP2gFH170sA4cbN9D0iW6tPVhMIzoK2VwZ7UvxD2j0NgAohdUfAxUEjCwCtDvpkodS+SWFD
F5A5Gzj8u/CTXMgKOW4HkK6HRFVASdH9d/813GsbOZlgxkAhn/QTnxQkn8xZkFYmZPfwC1Zk0IYC
9t7zL4ESPnB2pcf7dKZ55POMSWsJKV/2qa/6cmBKKfHbpcEFn1m6JoOZTFuK6aMRrh7v5eMIorBg
RhgcuFPpa+QMhOzAXlGMrY7x1421KWgK8DDi5ptyNdZCJH8kLa6oTZkLeCKId6FyjjkdIJpN44lA
ILQ+uUweSRycAo4c4ax0fYMWguROAd+igPXo2LpwxslPPLzNe7smsBcTwIlm6jr7jYHP+fTVoZLl
eSRNqEe3g4LofTctF/RW9gVE7g2wJICtfaJ9A7I5J8kMxh23Q84hJeYEyYBgjuYKmDsFrBINyAif
AW4FvgAlCqS/d+QnAH2Dswk4ih4HVz6OvAQNS/kBhQyWoI7FN4A4Ap+co801TYsWZ6hPjOmdjgEd
6Jku/7C5gmfo+Kt6iCgMsNyY1WVZTBuCliRYCoQFh7L0re/HoIa+F8qDlG9BL7B8yz9Ip6KGCtvV
1SfMQQFVQ+FUtrgPRNeqobfA1F82+Qwfm2cG8UYH1soY3sa/D04pRWS/mHd0q6ThVWAHfopkUoB+
LgOcGTRbAl1pSG3LyO3HIdCBwAjsEEB9c9KiNvnVDFSvAOw374M+D98+B+rSAgsxHScbKYotqDh+
9TF6QO3KURzZ7z6VxR5BDZAXiAoHFoAIBEXHTpAOkoAAz+gR4BcFFENaFaihS2dW2nXNG4rzn0cg
heBcsmzDO+ogdbFvgjRjHulKQ9mx3U+QLZPnvN2RBEOMspg+57c5aPxTIkh08hQof7rBAxNvnyQG
ty5jijTSeXZMlmQX2wuCgWSKSLtakDFnMpHkKz6WlGbvKgrRUEFtSvr8p/wskX/ij4QtPw3X0KGG
0UodE09YOdeg2YPvEB1eZ2tmLi5TzPjsXCOF4IwFBuIKH2GFpkoH2ykauLapwJlE8euUfkWoi6Zv
lTO/iEk54O7W0GBxtOK6DBKAEdKPGxzdTpTGB87McTQzs76x4D0oztI06iJvSkQHBc2AoGBv1v3F
Z5A4RJDxGurhFPis65T8esb+9B4AACQmk9NDF5pWKFyO7d+nOBjvMhauwmp8IYkTughOiDt8clIZ
gXK+KUtlySCBb3J015VEsGhegUqNr3WKjmrNUM95p6yDBHWiNSOGFK9GBWgubfwGdzISZUI8xiWT
DU+QdxFXLNorH6DjRT1GO5R5sWyIMyYOUI2xQSnXUr/QwFDOEPNgUKPj6ivkNSNoi2rcgn7PCmXS
TAXH5RhdlTFoXCj+JkDbIBcxz9nnicqQUfQVaKSzlNY4QAG3uPA9F38eyff8WkFbYH+R+/VYGRqL
3qzBdJ7FZ8yF65TZS3wCkNVHyqytmSwxmTJzCKZDBp7Nw4CZpdcFSXw0dmQYcNPY2TuAo8+WteEL
rsdooPIYFoPbF4os4rM4m3g+aqd005R1VWPd9qWnDxowOjpWDjHu3HuAdr3gu0G7PV5ux+mZrZT1
Y6q0A5RF/pvxBFw0FnSp2Mxk+jhhSNt0GWdKAInU0rGT+TMbgcMWtGLZO5BXwCutx0/c25wV/Msy
Gup2O5A5yePYA5mgsIjsLGrpMD7T3oO1sZ9DtgYa80bZRRRp3vTik0wOA2PFICvhCpkt7WSxImaY
IXAelSrCR7wJ9bpIAcDF9SDHozercIKhLywEK6Y3Z98oc2YD4bvoXztgX/Gb8Xs7wFHlDqFfb/b/
9inSoWYEFcRNxi4zb7YqjkKbZ2sjPBG4TOCtemwLbK5EDuQPyOUpsWysWp84jcF2yHCccHYXy6ka
QxMgofc6j+GQMKSsB1Uem9kAH3DN8x8+TQsPYiBCES5tIcL/hHiNWfXkNRbXDmyWD0F54/OTG/CW
+UTmyD0kPCdWNbwVhRzogSBWC39qC7hhBr0+vAqeTOvzYMG7xnnOcvGeIFGaPk+b/L9lvdm1mX9O
D+YmjBz9w3uT84HPKvDD4CWRdz4IRHEOhTBCaAj52b30LO/lQcL33Z+A7sJg7nDX/b3GmFL4T9SD
nHJB3U6mTIYX+bgaMGmiTcSv/skuRP/ghAmeTY0OmzJfDoYS0OdmSlepz98qLtKZS50jLJoPsYIq
4e5qHP27cncCH4SrBQ8OQJaTHLdL7mJiY6Cp8/hcySGm0tFlDjwZPDKFKWI+yXTdYXSURzI0zm6y
7wdWHlZYHDc2jM/Bhv8eJ54HtNHQnjLyEFrK67yZzUnwo8zZKjwt4hWh/Z49dacFVgir4C2koQ7w
tfCYf0Kqnso2PifkI/4aI96lTHFjQtRGFhG9cL/6eELZ9s+phDR/sPqk+2tVhtCkL9QEuD/ml0+0
v+QSPFAL4MZrGTgQCFWVlnCoJszm79oMsNAwy1xl4BQ+DiP5wrX+Y37R+un+DqkY6q1pm0DL4i/7
57JVpu0aK9HZOtIwQv0ljFjdZuU/5af6Tv5pP+6XNdfnwhTs40Y9YI4v8FoZy27ZW4tE+TU2zkyn
LRAtdSbaspp8SA40joPvEnyewae1eLzLzwLWo3JFktB1o9tQhkKYrkUpjNfXr3hOwoy1qoBmKwNS
UkiiMuNQBf9zRxAT2PQ9L0oraWdWkEEnlj9+nT17QLQCxkVmiFX+DHqHxwmu4Bp5tSM2zcKziWa1
szclGWnpzl5wESnknGQx0xagInsjKZKb2zmj4AKHkUmGyFg72ZsCoE6Cm3M8upx18BNxfR4Rj/GR
zoyj3sH80hZ8gi+yHc64iXB0uCLomtM7DokH8Zdn2OJgr3x+5C5CtEsc0sQ5COvxxckvT5CWr/yM
M/iUJRKU6xaTlMSVPRIQxFhEYXEqTrgJ6NS7ak7k7eE1JQTQwzGJkwNO1Q8iYgnY5BJKIKj72DMb
pBwRnOIEnoV+qCzqisT7gbjjEfGOmBU+DiTL/Sp+/TdIakIATj/E5KMt/jAUP/JMPi7lJuuL64Q0
a7lcUAAoE2KIusHNrR4e5Ch7n84r9z3OonN6hmQEo1S8T9HW3DDeM8Q//jjd6zHeK31F5zgu7gP+
WvyyiTxTx1d90EkJx/+Nu0l8bs2Ch3NHcVPhkBCg2fwamPhO8a5wQxGT3NBvuqT1hz0VT2t0jDCq
9tE/RtQW4jAr8LSoeO66P8PwnpjNtKzYC+VJ697x3drWq/vp4yvURt1fdERSgOt6hJWibbxLzyoS
BY+0QQ8C/O3fyBBWuI+/m0W9clw/xRYn4NKKjwuBgxMIp1clgRSLo614BFGst4RO8tuEyAbrul2I
ZUucBJ820tn4Y1xcGg6rt8mwH+E1ct/+DeQwLKFkwf8QPfpHQKZMQWaDUOKMZaf0dsRf2FeW8SSp
AkSDWpiB8RC0/Aolo38EavE17Xqz9BeRkX2XP91GloxLBR9d68Fd0IRPsg/QGK9Rb62vm59u6Q6N
TY9WylOS1HbwF2DZigRokDnlXbzdrIH1oABFW+mMJ2vHAWSIHwsPOdzCxJhGdoZCfBestDd+zxtd
zl8eYgxBwv949F9jgfpgWvE38qv5EQfVH3Ix/n6cGMY59Ih7YnLtcTrF4jV///CfO+Qow6VcEDw3
xR1pfqW/ttpnP4kc4NpFQEEP5JuLcvbeK4SGUarpt4PltDGgSrvCLT1EZnd3PxNnP6oFMSlx0xED
IjdKctj43lUhsI0/dCx0Q3Y5PuPPO7QrQmqNFvBxIgqw0BFtbNosEszxL3WNAH6AO/2JiRAAhB3k
smOubUAYRknD2gpgAUaH+IReiB9CO2JhnEpiGa4RlM4/kWgvj/uBAARMBAPjYKzdgBuL+wHHHdEU
GCZvA4IWvMdNCS5YONInnBqHyPE+pZSLmhnMU9cnuqNtOPysEqGIQEIBz/9j6b6WU0uWIIB+ERF4
8wob70EY6YWQxXvP19/VZ27EzIkzGkls091VlZWV+efVuktZkcDm5jxLNy9r0vyxU0Mc1MSkMOAY
pa4VmhSnynZbfxAM29B91ZSt+ASL1691B7Dc2aZsF8TOtqrkKBdYGo6VkIjJFEygevWHIuDPvYO/
01tqOEM9ZW9GzPfurs+QU/gen2UjPLPRHtfAV659t+BBOXUEPGvFg/7QZw4pGvFyjUAjXB7lZFEY
uPD4M2y1LMztGM0zTQ9Z8v56VPTmEARmBbNy7/d4VYIZNpLdtys55Nd7wjsRzDP14+EJNW7ee3N3
bspF3d6Pi5KCysMjrtf1+sUZu0df5kQK12sRlAl0xqt+ZUg84pHfCjHWg3P3aio9Yweih/avxwn9
/HfCxR21qXI+3XCUeOlJbUtn9yYkpI7ow7dF5DQJOZRmQizg5w4x1yPfvLzrMU49P1/0pHVd5QsH
ZEaLqxCOJq/J352K4Svfm2moBGDhvSSA9tVdmSS61uIDPiYg8IL+AXrh8s/t2t/ZkT/8Cg0HILS1
Giq50fKv8Cb18k6tFxvLQ/annXeWhwjLHqiug8PrvmvAzm2Dh6YRwE6j8ohkFU63EGHUtJeShyFc
+EfBsGi5Jd/oPj0y9+bTPVAXvDoG+1Rnivdhzbq6pfWYQGcrW7+hzfIMj9tDsREex8i3bCJrx4vz
Hv+f2J7CSsxtW7au713uw6bRHPa+5N/eiG3jpHG6Pp91WLvHZTH78LuXc4ycVSoPF3g893x+2DPP
ngvcrSshimoZgCE3JcFCGPYXi8erF7ldnefkTy/Tg7fFPUjb2pK4vIfT0LEdr4gXIas8hP90k+Gu
yraDXoaH776efd6nrtPDdRe2pXNnS975/K8t6qXrimiwxKidFCXTTpekUyuskkTA8B+7irblYbqm
RhanvhY+Zpk/t71HYfBUsnP8TseMr4fT6Cr9XHAwdKcWuUMzs4zC+/dOQNS70LKwrlya2/fe/RRi
jIarxRLKN6kRR6/lxHd6qq7HVTgA3D755B/Pwuly3f6gP4jmmWzdseCJ++2Wg9+rZeZSFoW2n090
E5ZqtgMsaFn9W7qwu7AS4lycPsKjwOgghn0LbVwPbruo2AJ6Gz4xdHO0Xp2Wj11JF0OjVhfkVLZ7
Zx/OJjM/KWtv+LKYn1GCONuXAzXeP4YOzvLLI/VD1o9P80/YCu+H7/Dv68dy8Yjx3Ter8uta83k+
wrHmrRzhdrIfasq5oojkWduQrk8PhYy1X/RKyZ39dZuv6JfI5LU2nuDOc2nm2dY1VEer6oVtRoqB
BhC1siFVsvxMSARRF/phkMR8yZ9jSPydQ56Xf5bl7DfzI0aquDS2LW7dt0MxPlBwSo/kRSM1WPWg
STvYExFd/C5f0X6y/Hr2/ZJ0f/lnGnGSq2e0zoPofACUj5DYVYkos/O8SACGHSVV2d6qDm3bve3q
pC+Kl9FFU2IdoYhASE6RqNd71tTqDWjtHy92E3W6CPfgV8KfMREFA5id4f7udlwwZUFWwR7H/wsv
tGpT2fWsbL6tux0SdEtiKy92GrjDk75E6IvaR+4j7PhL2MKernjk/1uHAsUFuTfsxfnffOJYtQN8
v3wnYBEPx23bKwzwB0aFje3nbSofYbeHg24RjgCRxK8OG8dnyHq3dYd1yDP+HUfJXcOus3sFzFdv
/hV4K7lwnDgDzoJx6l8+SONGAx4YFA/f93xGThoh3Dp4XINK6ybejMXOxVmqSi48ljRyHHau9S5H
cBdOG2vbxhXoRJZbLBwNdjcintvR68vAek4G7GRLc+skvGoLVNr74+LETnk3bkHoExa1w5ABlIP/
LT/bI3SOUam5CPy4Sj1CvB2dPZ/oUmVE7w8yb4aTFA3D17sGX1KxlQ3Xtfsu5X6cqsGhFe1wkh14
romf/bFaII9iJAej0SBYcwHzTpGwKNtYz0Hyo/AWbuFf81FylP4IFBA2hyL5VYc0rbItZZahR5t4
N4EwoyobKnKnxPZFlUIu9DG//eaX3f2lqHheJqkKFc+Xzvym2GO+lYC/ryPzMbtH4/RoFCjxJ8q3
XOsle5dmth456nF1XnjZS5FRYrgdMX5vyALNs5YiuZ4oJZkOooswPfzwhdPvjAdfvrh6Vqkq9ygb
lpLf8em+VWgnSqNEex3Fi0GZkLV5kT0zQGfflH1URPgyw8Ym1jLN14suZVBEL3RflWTpEs27ySYb
+Vo8Cs6XOnoXYs3Pr3SitI4OjXPrui+2MrrKpA9Vdq3s17J7qB67i2aukZymqjOFVWvzmWhcv2fD
V+nS2XVSjUQn01GV1c/1U8m4T6b0KoNNug90arDwbRDHDR9vybBNY+34kELpX15VmS0+/uJwQ/13
LehSbBXtE7hAxWxn07h9CHq1mz7cuaMl1djoKLIfjE6tV+vRKnSflMTjkdZ0hYc285FFPxelnA4x
TmmHUbBpyEyzvpaMUqVkE1lEafoHA81ET/c70ZnWuk8Mvf90PzsrPbVKspNUY7VpLDrXVqxR+D1n
y+uuBLS6GrRe5TyKl/ZuUaNJHZztPyoaB/RP6isfxbardKnkB8vuRpSczIf54HpXDpq9MpCvIFbr
4TVj735W80YP9VgmTqAfYvZYl7h7ofQiF/58Nh7vm1+/ZNa5TCFz7PNWg2Qx1rtPWE32zEwVEs1M
L96nGGPaexc9O+nGOK4ZK5b3TSi/6nk7dXj8PPWO7dvXvLrpXju6mcz/3i4CyoBrUN8gYHlFj5Uu
KOuccr6OG1ySU0bX3/1o103V5uTzEFHBKG4yWpRnxU0nXswPMng3p4q+Ts2EhNbcosJAV3NuKqfV
Y1w2uDpFwUFw2TGb1TBaYdBN+wNAT0fn8q3X8STj01hdSkmpeNfAqi+ZZAV76PwBpdMRJCg3vrTz
TF0niXx5jfs/OV2jVZroPK6P3nHlghFn49dPnqn9tPyiS/V2mRUzWrLjLGfGYzcJSbgTZytdSmTF
RompqVwumCrSvqaMF1BbvTScrh8n1ar0ufXsnEPrMoPTE+3edZuyQez6QxWbM8l5b58mSX4Go8Ig
3dt67b+Zzrofz5bir+LqPfZdWJQLScdVc7fVWEwtAkksxM9HT8Q1LbMth2yhkQsKhvPmafhclnSb
d8wDivFflHSeyPfBmr/DcnCr3JJh2v8Vc0zoE4/NehnQ0TcJKgiJ6pzwprH+E4bWOPHEt1FkBtBd
eyedrryWoxievaMZ8f3VFeXu6YqRjlf3MS08LZwT/GhNrhax/KJbWehKEAU+dY183Xz7c6ZDnEuY
9Ktif+8045H4s9FMFCK7k6A3eVaPXkgdhgRQ7ZXMT/JX6SNB2T+091yuu9mNsGFzj94Oh7t/NBaQ
aOQwUkngmWjblPI4FoRT5pdB5hg9Q2qsm1P18QAVw1efgUzTP01TyxaeWPVyqR7JdgyPr/r5yxhc
iNV/mC7pj2ymmewLmFKp/LmltA7F8KOLwQ6UOK9qcwohMwlEPyvRdwn/8kC3Q5rn24MxbcDSQikx
lqyDyaSfridkc8anH5V1uqKFcLk1FSQvaJcMeFN+zMtuX4oXQM5bKdZUpGLIG94uHmfllVn+eHWm
7AX0ZQmJK70y+z6ievK2qx2cNqfBvtCTaBbeXqneJltTaYKyPEvFsPLwtKwi76FPeEiX0brQm7P1
ipcX+0oEPFF9LXedm1Pu3a/wA4TMN2UpZ77tKZxX/XNT6PtZ7huQHiFtTRlTi5JtbQ72tKwQVtSd
lkr7fyjHhxFU+F/se67bF7l5e1Y+WPSregbDIxbpNevpO6A4Zt4ZWwRnUl6Erds0/yGLOf5lP6QB
WmzIV8nager/rBlfTw/zGm+YeGf1u2oneqdKoXv+JCw3lT+dG5k3n1mWs5DID13pTQtjS8v00EoM
dxK9YFYQVN+pVX2uO7nvIA5/kyNRlTMrEG1rS/1ht4uZd4+/rc3KGHgW8avWQnzVkNSbyyhk67uS
Agv3frmq7WJV+c8Zb2nJByMUGBrmN2gaOruWFXLZOUBo4dXPKsoOCcqzNmuaDrhJgdg0fz8bFNxq
x99UREEkWzJ8Gmnuvkr6HrUguKY3Tx70mHw3/2mITGvkz8wGprt9c+ei8gGnzBpuOD06O8rldS8N
kFzengaZa/AaSodnnPsJgxOLt9M0d2pgL8n/wjgDQuhErSHDX+HU3Kv5AYYTtlXhx3uUam8RH3f1
WK68IruqJOL+YMYMccmvxZd6Ww+9YkUdDpIT6DwgrdD19rUmdnKXohxr9rv89GiSgdIkYfzcaT/g
HWyDAb0sTd/5HR+zqtrE0iEegMsT3tSsdC/6jOIv+ntZcPgZe3vaQdvmEjsBhb2YEimDh0As4uXF
h/qsKapu3k5OU8/4ceHAZExsW+M1MYSRASEKPy4GJspH1YJW3jmYXsUltVgqdw0qWmZ3u7oHKFvV
IILXOpg07mJYAr0gXqfqarSd6OblS1+nSaKZLR3qYHTAcDf3nbqZfSsnjyVDvYqNTqJ7I2N4qr8m
2NcBZQexCY27N5ZBMawvbIZne/e25Rh1L98oa8tqluGYeP6dett+ighrrE7zQNHymW/sG69wBrtk
VO2uWqwXJF9K204BR00EKBW69nlSBADBh6kn0xjw9kflVGjY7KJFctXYO5OBd1JY3+iTlqChYdLI
wfpvt+3G7y017OlWe4SKWgaA88QeK5RImUTp3L9TDLjhf/BRTuOEFrp6r78W7G1IeA5KbhTmwxmp
Ya4KUOesjlMp+OE7fyvUlDmJH3mwEwYw59njCQc+Obq2UheirgJZ90y3rG59CPcFDtk8b39UFPva
8ms/ObQDde1V/pxjBiXqQjmO1aZ0lW2NN3W7FwWM7Xct1t3z0kF6OeMmqAXruR+ecrLm/OCsAYWs
F+2bq5G6NdM7lvEbq4+IH0EpxXvliiGD2DK6T/heNZQ5tV07WvQpvUefW+SSkCuto2PtydKX002k
yXX+wkQVIZVtqsbnpNBj6BRrpXO8icqb0R7PbHBuZPuxyv3r3F2uS/bdqnV711oApokEyU6hl7Pf
vjZ+Pc/kPlndTxYjzXNLXuGCAPJKsujYu395ZJsRS69WMl+crziSpL/Ws+j5dVk188chjOPx7cCR
Oqp4/lmwFSpUboPLQ+g3KcwSuImKT5EF+qAKuP4l9EIoPFIpsHVrylHi0NUxyodKODm+kVQ03MPe
h4Pcuvx1LD4RaWR+dRUMv6iYzYEnJaqjxzE7JkiSqW1Hb5jmaH6WQrLPcS3aNS+sO180j9IflFg6
Fz8OPCvtRrNS81x+SPfW0+DwcpzcZ6AZiSsWy+tnV78dq9sqEUmswikbjvJ+dOLRWZg+vqiD9QvF
7K3G9mpbo79YO85gPPm+vbUtpnelV/NQVzfK+KghN7Bpoq1cmcXK2112jrZyThczVNKKq2/iX1p3
JtnEySa16HUzQQfb7Na35dLLTxQFKJAfT7o6pSuZhVjzetGicN0Ol4ZDZvedruLJllYzLLqkM0Ek
CTw2qm+8ecKzCskssSkEb7Mc4dy41Qo4cKw1GWRIRjDZNFMqZpfzDVhUGWulxKy6zPvvWj6WFWz4
RvOyZK0YjvJDFPhft38wA0HBnIwvDbhAtnoY0y0pF1+XYvpRSry9tphzfqhk3Ke0q2D0FVlRYkAS
7eNa9kQM2YB4jbzVM81by1z+HFr1du2Qjo9YU7ZOrXt73rdJyrnmZnj7ehoQDUgJ+lP7YPgJU4pM
wDtEv7zEI5yXv6THNIwfOIYvzqVzRoUqGSzUM89FM6ejAyv1wnQOp/QLF07y0po9+y3vPZ5HmRYJ
wvQoVct/Jr4KFfMoHY3Bzn1wbt/HzzZdu/pjIqN+qQmeAvy5em8HDplDpJrHOT1x6oZ6RH+qtyoD
L1rhmQoSFpwJTm60NS7j8uy84UIFmblymhQ6qc6htp1umo/Sbmykqx+cK16NRCnTN+ddXCtAlsfi
evSqSZgztQcbg1uU/1wBQ5GO6nQtqiamzyRdCa0vi9f7KLeEXhx6NLHWFChzNaOiiDDPZ5GeqBlx
tSMp13l79hJam7uFAW4dWQlGLFeVoTqYdT9m2ShRQGzSlfBPAM3DWVkysn26luiBydVpByhugmLE
gUxjqPfhprSh6rNmajS7FBdaU/60MsAfYHrQ4e9+WZEN5H5CG/kwTb0TxerEO/n+vLMyIW44KPad
HMePJfLDigz6YLNF6ZQupX/NzSnGHnLC4iGpi6OiCgqozmFFwxj+l9npHofmMO1dT9eE6auoflmn
qQgUdy+CKM28mYKngbLS41J8Bk9Kw4eb+im6VJxJuh+GjO+oYpKJcvCRD4uKBnGN7tjMVGW07oT9
+hOjJYN4ZoRyHs06qyrkB1Gr+8+biMVf1oo6ouPNG4laHDl0w04NihhjfTf/2FZZckT3Mm/5A6TU
6Vd81VMtl0I6+N8rogRBFPqfkYGSxOTv2iPaVin7LimZ99dU8ozRXxqIdTfLSR47lCnoowu8cLyC
UblYa03AzvGkCUAyc13xvdj5PvFM2kO4MDmmAcdMcqsXVhKeoZP3fygxnEmXAV6rkPHx111TE3d4
NfA0MyIYOhMqirk8hfr4paocA4LlNFjDcb6j0lDMKqFjb7EAkq44N0KjR9K+xE6vrHRD/5V+0pC6
U95/38dLt3OU/cv+nQf7aqFTaAb1Vpow03Uz50154T3MreZplKzdqsvprHntJdpy1nhTxoYI0wi4
JYBz1YtNj42T+ObSSLMVN8PjIE9P5gy2hfFLzOdfylQtpDwnsVvz/v7AR/5Z/x7Mo5HR+cC50WfN
SDaL8fH1YzG8mPWB3fcziIvhiyhy3r9EhU4gWzzcPFvoZap5E6k9jeCGP7OhnQc7zGVr0o/lk45j
2ZCskkq3x1PWGIS/X8FuAf1joudhf6dg3MSYMK7/sf9uFdURsvAz5MdwenK6nV3vWbbWjXWjbARU
U3n1Dz81PQhInE9C86e3H98/j/3XV3qUmYY3dOWFUdIX2Bm5Ict7qsid2BtqxGxfbTQ3fXcfmdAC
yncKuWqcOW+AZUUsKZoKFayLA4HeIXcKZazynCikzAqSS1xR+7LQU9Gprv1WeD863iL7tSK8+axd
4/r5o/OOhD+1nOo2XUFzcIAkX+GIkMEpCM27bleN5LECzoRHQ2SBmhpK+vCQ3gvyjrXyo39Nm0Rf
ggxLmX0nn7y5Wt/JUiy0ViPQkpyhUD9VrbDOQVkXvzXiNfgYrkwYzQhMo9yQP6coj9I7xKRXFcbq
8WbiP1MVPnbHybVJ96ToxC0lJ4pkALtK0bBDcB9eMVuZV7IdKOauzeRvaGiDsehO0fjEc7a4K0KM
WIhRXb03D9Wc6a3roezN4EJLWPC4OwGUMqdVQT0R9raNXWUxzQmMJ6wyFLg+4gnm+IO9caEmxw9j
E3yaENZMXYRoi78K5b841Jwub+v2rHcskgUuHwSYEAwTtURt215WU52YTGdbu2Pm5pridZVLsB+S
k+CUL36oq3SunyCs8kFY0jQvnXDX9yXue0UGK8HPcc2+7IFKfC7d2PDNarHRusXQiZvb24NktJ6e
cP6Y4Ckzuv/Y1O2a4odT533euDXPJdUrMJbjIuaYQWFjBAeDn3esey0z/n9A1NIML/lcwkzHKMXY
9lgqv8FpW+0S5T9wRV3IrGpWc5CbYm1gLR9F3JDELCrYCn/hiep9Dh4tHrhvNEvrtNqKfNfQoQpc
UbeNlxwHq1GicYqytCXfHvhSYW4gh3T/KmbH98G+nx+vTRiYIa4cTN7+pD+XWt7Spdbh56zL8bt2
nGWLu5/D26b3HCPTdwWh9ce+j2fduo83rwrc7G93Cvqp5z/npiSl9gANBr1uR0a2TWaJlL8jjpmZ
RV/ZgxyDBRmVgzDZWc2ats3IVUFKlZi5iJBgfZBl+fdGjOU7gtrSXg7E5QWm6LUcBjKu5X5wAooW
oNp7/8Cj84nH7Z0yA8wp+ha9JPmhCNO4+MWbr3RmWM96Wc7Lyl2puW1vR7ju3DbIfkuyt7XgLo95
otNVcdmGAI0y0KxghxDigDPOAB+Um8RR//znOITIwakIMyp6xu39UqM5GGCIQ9S6AgS6JQNOHtah
JXz77uAn/zAXEH743yfMswGKe30LRS+9n1h5uY3IJUl5v2fSOwWjHNZJgdfgsqm6UtvyfePLN7AB
XQymToMtjPFtxzQscKzBbkAsYc7JBPg6FUx2/ahDfRHFS53tVCNFaRwRTKObMvQdkDYx0u9Oh5Il
9IVEweQHZKY2a2uJdg3zhcE/2QYIDiFOx8ukK5rsh+cBIx4ozWlu+NMHZ2WZz6Ioe6C2iP6j146L
g0GTCTxz/xVabnsycZi53tYzXG92FOmR6PnqKCpYBGQs8r8CStfu++CV1PQqK9vajheCihkucaoq
b+tJOauI0TxEQXT80cq00n8zEexpwFkLAAhBpojoEHEhsKpgn8RxtkvuAeDZfjJabydtpR9fPvNx
+PcYAviaDyhgbh3mE8O4+ByEUzkgfYo/sOlDCVVwLZZ4yGLRMTorSU/1wA0xp+lXhZc/DLxt9Baj
0TBKfzeZ7owcAozkJq9vKQS2ipFxgtu/gpRwbhvsRsfJ8hNYTLDz3+tA45sNNunQzZJXGtMERChE
l6Xrl9aSofyhnEq5sPgBvQ8wG9Z/s5G37B0GzM58YchVcASmQMINwlryI/4Xm1qiz36YXOt6pxk/
dY+8eK9AG1qiqh039wsa24jQUetfB5ZnRnM/w96ONcnX73rpP2Ps8zKZYVqsia7b2H9JdgDZ1rS4
C9DoGI7rBMtDJdp33JRwuANTGx/br0fPu/F77p9eF11kBPafnfvhf5sfv96MD10sk3QfiHF7DxOO
qrFs0fqam5rV5D38gHlypAy95ZiSdQUn2I9j3ecf6bpN7zwgY+tFWlnUteu4CgJU/f6lrVacl/b1
WRGVh7NZtqKs7KrgO7ORY7ZGs6A8b2TM/OCPt068Nve8mOeNR3PWSzT1FJkmxgeMMGuvGsZcNUxe
zXRW9rfivnWOKLoO4yM8h+66sepWMi1Z8CM6mgL/2H4ccVd3LY14IhXtq3x71SvI8PaK4sTb8Z9r
Rj+yBqrn9mooMZrcOccf6hK0xnowb547yfG5r9UinT51XyanxMwm/jbUNZz/887xc/WTeLtzkU3V
0qPD8NbbmGj9ubUU1JCyNPTsLd5OfO1qwZFxWdLq6F3e1E6zv/RIxaqEPzCfPZgLbMY6x/axsejO
96VUs1DJTVc/rLv+dFeWxfSfSbfH2+59viWZEMX/ckP6D0He4GZsGiiKmN2njNQku2yK4mCUK3hl
rjv8ZVtbpemqktB4OjYeqnL9fWTb+xhKMHliL0NIegEppKlPrUJcbH3HuymTQOko1Xm79KjylFPN
ZXlfXVQeta3inWaut8bbqKJBr0W39ZZ2/t+hluGlJ1mpW2eb+q2SEXpWUZZFXrp7583oxZqrMe81
4ldQfo51AsZGTPrKqvhfkFJ0MOZLjuHlubh4P/X21fDkkNGmsdKism2nJpd6aLPledDf6pwW2jc4
a4KWR7R9lK4fF4Uc8SYznbx6kRW6Obqmua4PM1G06d30NlPf1OXL0KY2uQb46b2G2cfdLDUNlf5e
P08HVAOjTxf2L5ALerPyshL7OZa/MLE7V4a+xNFQRA2rsI2+lo0HAdKNtXdxQxI/84nOfOslsC2i
Q4/9aY+hhkyxWV9Fs/pZsrAK0MRWtJ576Gq58tMEV33fOY/Zx/ZVDIHxT/y7lBx7t9X1ZCWN6rT/
2yieSHT/XfcztedHfBST9ExWlVgnjGidf+XD7nHRc6aULWv+vTrkvTg31XmNcQSAS/7ZykTaYOhO
0B7fqD99NLG3rr3qx3au+dIgiFXyjWWZIlY7U9kOdq1Zf9lRDZoh4ey17wBYxTYFK8EMxtzCZZgh
DdNr8Qn1rNqmLSnWFw8J0BpA9uK2mxVBKNhHeihF8GZp30gZXDtLowyEmQLNDlRuvTTAKXhjZ9BT
zEQeIlN+cCJNDQhHRu16B2OsqgbzTIzyFAHfUFzTu1hFkIDqoWfNmbqUrTXNIQ9kGw1Tc+VN5d5O
yNbC3OpmlOE0dmw4LZvb/nZeWnRZQTeDr6rhZIIjS/z1VDd4hZP7xPacPlXMWbMdIPhJgFFuWjXq
6LGua0MULsfQQkERJTQfWWOwKt/rXBybKQiWsqd37IRmjIQOyjCrSgIplg62RjXjVbiQ0mGhFa2+
FW/Bw/jwZh0lqsk35wLz3/TnuXquvprMa3rJkQ7hmI3UjdcGih+e4iskJMLBVLZjqvPh0IfDnu7m
F2ZtQ0i1dDPtifKbpg03Ppezg2szmDPn2wuCuuYLm/fRsp/7isOf8lD0z6MsdFtSJfsM2iXdRcsn
zX3sHEzH78oApF5GmYhcjxZle8b05cbo1jjD9D6OTcBBqP6KqEqAddACkrC3Y2cn19QXqOOGFN4K
P8nBRd2SkLcZj8xMnZedY/U0SfcyjpLmXn8cbRngW6gXBKaXx3Dpnj9u69JzdHljx1siJlQ7G0Xm
0Fde/Zx6q3dwzHZA+rBnVhXslqoDRdUmDxQrFVA1U0m1btr1m58kghKvBu0KvKVwgsUZzawHl7fd
z7kjTCMdmAPVldMHCStZjr5uPjtUlV6t+OfhfTW9juKjvJHiAq62GqZ87OtDfuSrAUx0EDUv5jaJ
YsYmheau52HuRZAFAFGfq7PPR6c3INHsT6ZsMcTHgkTBwZjtFQbhLWdayc/8H1s20JDK0X55O5cK
zXSZ+Obg2X7VdV0PlWMDBtVW+DW44dU4INV3PVYfg8CfeITZPHPBVSBiKd+atQ7NRE1k6V3MVbdz
Q4BNiG/5vwKx8YGqYy++hcnYUwtgUcsN1h+7odXgJ1ggNBkpla/N5JdH0V6hXuBsvQHQIY3swnpU
thzV8EAClqV9Z/PG8dzFHjv068yCrFgQVVUA1VV3PZqLpTm1IxC9mhA4Fr/P2pEVOcko9eQ9mKM3
1k0POj1+fupItxfv0qy0cTxn5uktPU6qEWfVfd9q+bRC2ROEtM06/Yx/EptvxH+vbMHJjwn1j2jd
5DHV2f45PlcsASUupmyXjQCSLU19F4IXfDl0m07dh7MF6+NWwZJ9z86i2PuCFXTQ5Zuuxc7V17l9
jdLDXLlQ3kHZRMR5MfG2/9iBWZedlLMlbrWherd3/fk0F3bGn8TZgZ4z4hNmpW+V1FAuGoWZ16sn
/Sx/yOTq1vsqOrfnridXTgzW1RW6ZJP8Kb/ZtVLMYG2s9OwdmhgWsGzJdS2TKwqjZWDxES4rKmqK
K8MPuBELpttQnInCCTQdJi3zVI0kyCUq6Z2QRxi/G+cbj7dcMzEJQDL7txt0cFHJKrhlMVoK/bUB
4zDTrmqtYyY6VNQPgFl0ipIOyFu2cR/RQBSfvLHs+NCjZd5Pl2aVOPtcT7W2iO7tpfV6rvXxPfQ0
0eJaqG4r4edEjmd6bRhbMfeOlVdaVkPpvXhPw8wpJNaOUJEYJz9BfkyArymN787quQ7vitqp+Wju
utvGsZGZ6bfuB6e3xbP54AjXcXVMDKzFMHTcT0lzCAxUflB/ZSey6VsvYQ7bTN2pfPveOhELdTwi
PB9dyvqrBhaopA0532qv5rxxbG9rr1aqxWKjLbAwapzRwf58cmtIGnVAm2KAsyyya3HqmjDiDGf2
mAkNokInSJ99hlonqyQt7/cKA1gGpn6mTCV4PmA/U0q+m84wtoBRterNDeTHqyYde7dKopIeq4kU
PXLoROUyPHduFjHxaa0OdI5zYyPhu37pEms6BXWAZTT8XJVRHYonjxS/qxEK8mtHbCjj6pZ3VYzc
rmWKTkakSG1Qd/pEuue9ZZUFS/XYSEW3OgSwiGIenYncOD/jFsURCCrQVV/FPXzgLHn9B+sIxJIG
cICRpCgfHaOlNMEC13vcF98K9hX6E3JDPuy06NRcdR8t8hPTU33e3Fdl00GSAROq0LmVzhUYbpPx
LWJ9Zz+4vR3pOQR3d0aX9eNfsgFZLF/HYbj8WerbkxWioAzc7z7+sajGf0MS+VKEEwHP8To4tM5/
FFUbgqS4ERpsAVLC3xnSg6GEaRCcBKY2sbYo6SwHxYFthxeqCw6SmkXfByIhpzKlYktiUZlFj1rg
bB0q210jHgzKwgQ7xEKAhoe6z8WynN2xWwVDhHcsPYSgMgOMu8uQTswdzvtqvj6vpiWAj2hJ76oT
ZtEL38GrVDnqYg9vPHAIsT5R6pQMUVx7J0UuQypTy7TuYdpnsmmTDzFe7YSCEBA76kuWC2xDNDG3
JFjZ1Uq64frKgqVzeBngNN5CYqd8Wm3bpyH7+taHZmNw1YYvy7QBINxrtjm+QdJhCgo6UhemRr/o
S7lheF6hwkPiOGtFJz9UmhAP7mRcT5LO8QqZJ/SSVSswg5VpjYtxn/RHGjkrW002sjQWstXEN4MH
VgIk4LtzmqABBAFj9HUDXq+eKfXCcNNKVqEVyzFU5PZdGAILIDex4aqe6gIz6C+5LyNB/+Sjbjlp
H5JUCH6oHh/JPrYMfj+l13vkLxhI+nuczTrJRlBih1MgH+w6ASYHSAibRoAlwejYBbn9HawFsNFn
PBYvw+5h+Kjle/N2bJBKlF5f131p+yhu9IohnIcJo6OvM+pE5QbTA36JDURESsFFfDHZjhZDrLzj
6IDY+5G70OEupr7i8/rTOT65j7bkCo4fma/r75YHey98Sjzw3W5fj8lR3EoF6l+TuMGGIHwRc2M6
69N9Tp7LU8fvTWYqQMP91gnv+mmkMCmOBD0FB3uyEewcHvBRYfHTeaSoW0T6Udk+3AFiFuvSuadE
bcnfPILLFPm/EqwqTkl4FkAMYJbpOiy1wIOjg4TdG/MkPfmdKTE8TCVnFv0QajMvYF9AGFAhzD/m
id79M6s4jwPPg6JsNVzqoaVDWob3VA18hv8Mqh6XqQ3sb9lG/O9Jl+Wua+y8Weod75x3OCJJLEJf
lwlbesPreMn+ujAMs2W6RmgdRPMTsOowB7xwynskBFFgBPl+zLZaFu+mRbu5LsRNDppI6G24J9G/
40bmHcNh3/eSW+ma/EyqSTgDBVsyJJUYtNscd0NbKijO/4Pejn+XqbumCXGgTM79owMl7/63qhHi
CsODpb+zsCWpQEGPCwyzN5Ca6hL7Q4G3JYF4xlC/05YpKWwFumv8u/mQoQ0dSIS+YLuFCfBsOcBI
JinUi0N+Asw/CI6FUio8avN3+J9BwzsHDIfsWdcUJHJ1lWhwU5q1tWna88/wGkkZN1D/Qted/njd
A6ILMe8EhQqDrU2tqyvKJNA6AKyZoUPrRoNxPgbDZT98mqdzvru8K82UbTWFXDb0VU0lTEIzn11X
mAVcavR9HHZdUloNDy8IftCM378MDNMDxRmsbP8Ag4n54JQYU8s9YQ2bbWj4JVo2+z+D8eHv0KKg
Bp1f2c/p9paEwtlQ+LPhVTmVaQaPtJN8EGYgqR7FFSVGEBrVo0eZCCah7qdoXzC+jH1voL7y+r5N
Tca/P/s3jLd0VeIF/zvW/RoHTRhAWMiE1SmFSRi3oXIyRKCS1HQTx/prmJHKWCkLvLlElwqwLpRv
M2eG3/gaHsuBO+wRr2rPvplBfak9AOf2iqEsxuAppPMqoQR0FHaYLZqEN8tnmPrtTPgx2aEQkmsZ
clvnKylEAqFoQrbrnUog+lqiV2g9DXn8XHf4fMhk8EIz6vqwyDURe6tyVhz4YRgqrOMV5lWBgVwU
VP7O5tD/G/ecH8om/xec0jphHLF5x/hMS1YlFTwSsVRJcx/aYGEoZXob6F7WKQpqGmjQhpZSzhgB
lcybmar7Xo5Dc8OGcLJeS9yDuqYlLFQnNpBcHOqmciOjhiONTLwekJ6E87YkMhG8eahvYuwCp9JB
MpmUhq6dCPz6BhRaZRBqVxOYW0GuwaCgLv9c3gzxj9WSyKSvrsc9QjE9TXU5t4lGIfPlg5APcQTA
qIbo4tULBB2+OfILjYIOLc42bZMtwwDNPVGugQ6KIQ2mXgeROZ+v1QlIJgyXLJjRywh/oKxn24j+
tQY3Rimi1vuCsDbpvRKbNQ4y+zVnRn+UwAHqp7a/caPZJ/7f/RTGCEHNWotGllr4mXfTy8uJmZHt
oVy41v35eE8ohElBApDfjMH21l/3IEnk5zH20vHSCeukt5/kfvzcuk0BobcaFQIT0bDsOlW3+Lgb
lI5fYFqaAdQeySzk3mafOrEFbHr9VJM5A7snHaWT9dipYaarnotMjsw+n32CgYRjNLgSQ+eCWQ8z
ySyL6/p6sEpcgHQ5oQ2pwp3votCp6sTYLh0/5wPD/M+i1Bbe+frge7kGHTfuY2Rrzxf3PrgvI6XL
iCu7t/jf9TO3iMASMhyjEd2gybXAo/tUeviRPCesMYLnp6otHKtOjDovldW57irUc/JmSTIT+oKj
Ja08XtcyG5MmJaQk7RjOYSJWMEO66lYQj+yYa+nDc8aaEvCOUyh+ZfuORpGh8L1D40ImZSUrzbO8
PlltvIQGZ3VcAcVw5qGRqYtGiR/mty0Ds4K7Tar7qKDi6qUdx0++Zw0BmAOIMHT18P4upOmgmA5u
EZbrFDhcbVUFNCYZagX4Tp+EyAZmBTMKirALcgmhM0ed21dv6XJS9qBztJm1X7zMVGV+7d38Adn6
mu3oeH3oOUEmnxXbTOYmsfFtvmH+iWPOxhs5xN6XUeLoWrWG+ehT9tdjuSEpKwoimhAhPsRquWEs
6B0E2vdlihTSIsU5I6Uf9l4eYzse+Oa01L3iiN8QbE9kUzoswxuaUmccxvtOcZ/NsEAjYPZhI/3r
f3FiEIZaWyIBQb0BCf0IAnCaTLeh3SbTw1PwEWnKmJpkjq7pOV1JrbGlS8QWHCnZdji8jaHL1zJF
nS1/HnbvVIo6AiYqb5bInLOJNHhf+0I7bT7WcWG2ELLC/6RsKNsQf3Dl39Q9yZ6AJQ0rnVVJz0yV
k3OHDR6H3FgLD8NMVSUIdKhHv8567/lyob4ZpYDY2EJE/DaIjv1NNbnszhVDo5FxzeKnnBrFVm00
Sc5It+QQQ57gj+z/SDqzLVWRLAw/EWuhouAt8yCoOKDesJxSEVGUQfTp64tTq7ur+pzMNBWIiL3/
aeMfog1AFADaDnPPiFaOaoldmP2DcDc2JhwBskGP0+nC0UFSWZi1XorUDWcvaHpq3hEE6fm8gSfF
oEMrPHD7+HoSlFfueyHI0Y9gPPBpmz/auhrGtLccAKjJVrl8MwhC6NY+DEZT/n5Icfj/9KjcPQaN
WOMNozqr3CvUYLihxorgOVipVPCMqOIGM+/ra1QB2iXkomM9QBjp0E2QITHQOaQ0AzYMfJtzXhQP
SDgK2EEZthaHBMQfGjwg3kvEwERGz5SDv36L3Q7eg7UpVg+KGha4iNMgR04kzpE3LHgBqsExY9NY
xbRTw41QoYtB7CptAhOiOLh5DvaXqM9+Ubl9YOf1U7N/kk8XQzL+7EUUnUqMGelbNBivmIw/WI16
yRR5Wh0YJeSIUbtEOgmQqoLzkZFgkgcyGxKdeJmPcDpGhVWsBOrbc1meNnCq24Ay8L9gtEUvBxaM
wMBPJwjPATkU4ubwq0bF6iYZjDLeXjU9p86HPkTwMHRUA61m+PxHQl08NZRdEulnWfigmcitlIC6
+sYTD2r3nIM5jrhCKfdInshwYTS2fWwY1nNkI6NjYjinIvypBa8HhdZb3OZgb+6VzfwS48dFXpj7
mfOMVTQXYig9G9ZviioY1JrRDzMJcYICGINiZl0RrYaYCK4geZ6v5vjwnr3dMfBYOb1Ne0GbXAKe
Imrvm/1Y5HMpUmjCH4seFxI5DrgUyg49c34J9QgyCQ2MHYyblLcuYMIrAjOUp0BRveSd4IzyqoYj
SpfilP4cgOo8TO7TLhnHYyoXUNIojSr046SyEg/d2fVyvPk4L7Qi4j308daHuZP6RH0H0DpWGZQw
SjQ4NsSa1/dGoHm0EqLfoo1mvK3DRoZNBLTZq60hqFCDoirjviFpnnBNgqfxXmTIOgDg3eogu0/C
+ADhKDV/IGVVwOt4rXfAJmGq7iAgaDIaoBCRdHAKi89tvafP+WVVgRy3bs8oI26erzFiTqAhJES+
p5n/TspEBvVLeCK+URGnmkH/BcP+/5ZFoPGKzc3jcHhFv+C6yM+y9Z6AxzkIcOKS+LwHkXgtOJMM
CC9WAu+RQEVgwAOClh3zC8Zg8dGbPRIccgq6Kfoo5LJ9q0GnHjKT7YQcDaU3sn0UG4X+Pl1xXkya
M0Mu9591M7/NZNI2gZGW/5iE1W2qcQB3E24v9hWhL3k5NaK16wyQA7Ckb/1wAfYmr9VnpfE1Ivj8
bNfMud1TfHELNalCAXg359wt3CZmwFnUed9dtVOjhoQImHKGAemNgw43+3j1oTq/gzfc2ce6HwZB
uZAO12kvbkkhTd5QQ6iKSvfKQ35JMixKVy/N6WIf/q+lImJ0h3XI0E3Wy/sVZNhuXjM+n8T04KcD
hw2g7QsFhOA8xlMqDQ5Kn/QTfFhUAfmeKlVa0iL4jLxz3zPp+FlTXnx8OuafB7wd5QhbGL/I2izh
AMrp2JbiYXJbAIDVOaGINLKLX9KJIW7Hy1w7VWJWNxCKLiGmwlnE83cawK3dbCg9Q4qfITKiCCcQ
PAmIE1VLvpfXGpPldOnwWGThOL64fOQp8a42BLd7n2recwUftaLgXdymaoSiisqEgV0x1MakhJkb
B2DI7sACseD0gNRqEGH1iRGYyYxtI4k1Bk8HNuHKfPbiORzy9Jea3uESrf1rrcvHG+Is6cCxEabz
KhrRizKZCz6Pysaq1rwWidHTyhkcsglT0WyE5MVZgsWBqWPOyOQVI6x+TPkboCoSEva/Qz7vDrTb
cnhfIk/YZMEwoZcF2heEIHPOAhkj+wU8D1OJOrsE6qHCHSiYIIYtzklXPaeetkXK7BewYeSQRjck
xkgKkdqb8vIW5LPMQFbZcz9P43Lu278XQxd0dH3IVbAug3nu70DsT79mXaRosCb3xRNuBIE68eo5
zSeFLio6xn89GPxrIOCggrwkwYABJEga18Dm95kqmnYQZODm7UhM+9YLlB9Dv5s/2ZNQObW88HiX
b/tIiSjSkB3RjoOuMW3BLC5W3qK2c5ktpEjn/HoG3BdKU70oGa5gPkqTkeqQtBgGxjY6MIQXFpvP
+rJueg4zh1QxS+7GYdWI8w7S8wCnGLXuZdcFkNGh0Lllfkl8b2FJ7P+9YDwvrfv05adMutSVRS/K
5rARYSsUFMSTndNtS6/fgXkfFZPNqqRAhvfcCoD2tujP0slo+ZiOvNS8JWVQL97EM+mVk544GvBR
2j8Sx2zOZczZXxVXDjqfPhAEAAKp7uxDUDk1zmwYG1rrxSDoaj1dcmwHQ8oLMsTpRAd2E/Jg2w27
McB9tlLZfNMdM9mmcEyUSRJ5rxWmz3gQw7vDDHKQrHOL1ea+Vmqh49bTh4x7QmRufUlEE9o3NRkm
kqyDzu/45ahGlC0PaTbvlkX43fai9F8eQR5kweP0ZbPVxJF4vM/yCPKUNFpAkfn9KE46JP3Bc6dN
XmiH/vYqXtJDn2weNhDOORzr24rrRUxJICUq9+zDmlEsjargaot9946fYgysPObjF8hnYuX0QIMw
fyTv6efccVT0KN4DxtU6vMEqLNFYi+IfCj24TvvoZw+PZRY/Fpq4Pdn8Mn9Cxn0p/BRjAMgzMhWc
DGhUp5x2C0yvS7ynPrMFjwifb1NmKm1qD1LEfCQVpCHnS0sBiKqDymiYsGuzBJDnichVpIoYRKaj
yRddbkWUb8+EQXAuTm+eG3eSa0ubVFK20NbD4bf6cbTTbU5ZwwTEplspehJsOCXv1Rkkl5Wy1WYK
ik2SVyk2Rj4Zsv+wO8QeECgjL3euixd17IBaoQ7qw8hhIgkTbnQ1zvxB1BGttPsSR8QtuiGc7G8p
MzzmnW1Hu4etRggOCxTS8LQUpjlHHvnJkytcOwifK2pX+Q9KIqyn3YLiS00kqxdU5wYjkxQrSCu2
fTJK8afBP/WiJ5fQYhH8EjmswiHZxU+qJbIwfawZLl+lyH5slX09JX93K7Np5sFwwurDwomG9QdV
3uwhZh/LkoTlLMHhPamAdJ5UtuDhZulhsQTpYJAUpMeNIpL3JmRJqDkEjcCf4aAl6iiaM1M0VjTv
rOEf9P7FZU4EnLTMGmZEnt6nfCSqA/EBE4a5JVBAZO8OIYMlzPmZo+jZ+bYQdEx3EEp+dgf/wa36
hI8FM9mC55ySz5Egocgz9hVfkHcdr9EQwfczd0L08EOI+0T+Kxu7paA6W3QZKZuPcKpgwqS14A3N
sMk7OS2IKJnBMtgXUhuPNyzhx+o8uj/oZNKUYIIqqKSRteO5CDro0CcOd7gN3jk6Ca5KHwYIm9/L
5TvQ54y8GxcDFWbAzPj5fcuFogtjU7S5CAK6tLRZjyeAahzVoRJVYZvIHtIoBC2cSUDi54d5IGl7
el/kTNSakixB0YHJzUWPBTvTDwd2FnKYXPTWe53lbRu8zrxqCDkXkEU3eZ35OZ5EJgBS/w9B2RV4
86fRnAeH0blcUjqNRbc7hgDvDgP2UU61QdADxhN19u9AWrubx82q2KuJ0BRzvEBpKcZonzOCVhxp
D/viPKaveYpmaTS/0DJUYT/8He82Bhplu+k8NckQIdWUd2y3W6EZor8F28PEqVMBhAVms8FMi/gb
Q3g1pAgZJJBfH3W3NBHKZhhNl1sUomhBe8YlhB7ispIfLTTOVXigDrbzFVpWW1BTCooCtL14RSsf
jIvHkuOahw3r5oSzzXry6AKE8eexxXhXWzHHK07OOQPuY+przgH6H75D5Mr30KCkSxoOnI/U4aS9
0UhydYf2jmqKFG7O6IhACSuNBLGKkGWZB3I4OFBubgm6MYUSmIiY4LUb4H0ioHz6CuUVLZGuHsQ5
wpn5EPsp+dYrldtzJyO6irAcLYbB549UJahZaCh9hBwV1Tiv9okF/TJA6dMG0GREvUOPMzQBM9b0
MUPHtCpYCynh/swu5xkVzRdtFxS+6GAp1FDlNKvcwbti4HgTwddIueDeJP0Aq46Z1qhhn5FEmIJ9
AZohQV5jnhI9QcZnPrwMmk56MrbPAY92g6bhHYxD2j1clzvOMeSzXFhuhks1LLpQSL2GbRhWhPVy
82QeUGYYINgjMgfEA13C/LpABBPdecKhXG2JKhFmFrgIkSQnlflzW/eY2hw2B57G3WXOPkRyQh1Q
HSD5gn9BONnxBGFwC0eGaCwobQljGK0hltfd8ke0gZGhZ6lnTVzP6pmcbTR5qjK056eSuZOZfY6P
2whN71qm5hko6+Y9K4drLukxn4uQj2C0f1CcFwYs+Ls1ABuYTSukQSfAxH/fQP2fCqONenEGQzoV
s9fqTbe6kC7ROg81viADUyY97ZgXyY2arxjhqi2AIZhb9Lk/CKN8WG0uG3281Ow9vdzIqqP8RCcL
k4TYesuwB9hvYMklpD9sDQ4ZwBAgpvdM+4NjoYvWvvqIwd6V1TK6zKAzg+ASf7ceUBi3AvCGaoXb
Q07TV5juYfyIbyKao0USBYSFS3bSwKkjOXoRoCO+ky1NU8w4470uBshdeI+U/JuPZkqaWxbiFzyO
EBMgnXyBVoQu8AknPKkR56BUixEUFwe0+iSJh9/wGSnn4WScZGd+s8prT+4PQ1m/FzTOW+QxT6ck
5RvcpI9qBQCpMnJi2nmrSf6xKg2KuLf4TZU1rrRxMjy2B4LdwfUnZWXwapT0L5x5BMl3OnTjBycA
D9BrTqfdP39i+a+dvRf9P/Q61LhnKpXHcsCEpQ8Cbm6Y0b6sFz7HfwY2lgZmWcrNMeoC5kxjotih
XaV8VlAykGuDFJxJKzjj4KwAKdH8cDlvktkHEcDvKeslMxZga6hGCQQ5in/PWrGVZ38yU8A4QPb9
/QckjBpNwv1J1wVazlkHFoKP/QRzB4Uq3HebNydLom0Hmv1pzKyP1tcY5gZ9yGjFZe+vQI4fAOgv
JhNPfgt6wPepW7wXDGu5mRrBluQzENFF6uLAUk4fejUKVoQBzDDd9LgLTwY9g+vZ+ZkuoJx+jhrl
8Srnm+KGt5ub7bTWAN2kjQJGNpP2eE+JNmlijmgSpHKTKXqKy1UckkEjGcW5C9qRr9wYuKv3l3Ri
0pMZgrq8HR/QS6/vaHtErZKNDOqaPlBNKj4fP89luBIXhpKC/XteJ1TAfJ9E34N+NOm3odazL50x
JhdJFp5fHkoNJzZ1M7f++PtLF3SnzfwZDmI1Hjj9Becwd0tKjYKzorT4Ka4Iv6UHiKlgl0FCbry5
BT2mlxqvu3FUOexb41MYjXhACgZpKN4DL24XcnNZFjyPqGKUdY4fJEJN0F5JUTBA7ti9MRct6e15
u70AKJuUuT8WFb5gGd3be1vtxscv+WT6TwNVtnix+/FFTYfidGxc+P6+NUIWk1v9py3O7CGDx2gG
UsOW0UB1Oq8/ICSBlD9NLBx5qoE78PnIPy6FX/Wh2V3PSp/7FqK79AuqKlRVNDIkNxXe/enyOTR8
VUQBlWqs0oeN2rhPa99rhX7uKq3aHqz35dARXiJdCrvGxXYb19YHGuT6s2swvAINzoNEu/rNpLXC
zLTCUJjNPrzu75r7QSWC1hZlQhm9yRVO9/3ylJezIl3c5RnmgdovSJZOfTJ6BD0B5k33zzrGWciT
iyFhsMSpsbnNQCp5+GzU3wr4C9gP2KfqNqsP8kMW4I1UE1smsYendguDAW54Xwy7RYZepFs860mt
eZLmvHrOm1dFkZH7NZ7ccTRKk04lI8yEYHiNIw0QSesBVYkh27nLLG+mBUNTMAv7h6uusG7ELX1d
5gz3UZO/GJlmY9jBrcG0YqB7RqsS7Y5wm0xOfJ09E3UTdDFDFDFiQMDhyIAdGwJ6y/orIZvbA0GP
i8Mo/kJtjqlKNOPhEKNoEaxCatbPGvqV9wu78B0W07uvMKmsNg+oRtBXim9cw15jzCSfACcdZjX/
7v+M0jiRDGww6ApfHqk7k6ctI3/VQC2F2hDAXrikgflV77FCy7jrg1DZPUtGo5abA/wtmc0+6FTe
yHZlV4veDklRYbvqg/+TCek13s3tSAv7MI2IlN6AC2Lc0M3I0Sj+kPA9ZJrL1RPssAY/WwVXdJMK
eRtCkk9yLhPV+gw6+/q1MHcj0GeaB2pgtC+ELlgtctLX9OP10WkTmkJRQgASEDzbFR+HZIBQ/D3l
r4vzRa8t2CzUX/DB/B2B5OZ1l9mqmUJTZFNEaK6QbLz5xa0p0kJwFs6YvgmSBhOoa0l7vrrkn4Hu
z3kBW3GrRcXnIZgG5qybvAjZuPq8HSzyVMKs8NomsYnqnj4sYoYdAm+iKv27e2eqSeM2/9SjqJsp
vwTndnmZd0RHNuJCxJsVSia4xU6vkc5sUNExgY1JLh4H8HVX77Tg4WdkXBXI+aAFr6fv/r1FLP0E
k4Ttd7ooTbCx9I6vNSaFDcl0RYCx9479mdMDFN4kMM5EMWP0zR+5bdn06p/uDpI4e/WIG29g/TEK
CdNr3zjAXll/qx9XD8CUgU2C2PlwRQWDw3hCGhkxWkfS142ozPT1cPmE6j+xIZtzVG//fmp7swgX
WohZT0LOngNG/LhdzJ1Allwa5pxwFh7kNZ2GLbR4lJv6vK/DZNB0wSBThYrcAzHiiDXCrx8ykOlG
vgbuNasIbqG0ZTpaMMZ7SnI8cjtMGqghpEWHdEb8NAWXATFFXAyNugl4ZIgbX0yfCy3QEoWwAZLB
rTc5uHrhyej86SNO7H3+d9LuB9Y3waPqEmdmaS7BQlPCnDY/7KWptcadQYfc25ZOuRpuyRWA3NaJ
xgthzjw0gc5oxTqxlEkXlqSDoKKcvcO79ZncAjFr62eJ5aF6ZExHvD23N7uvxORx2q5YIkefdElP
mvXQIOR/CD0iwHYEjjgKFhdUIvhu6uWQ/lhGu4OZQP+FbKwQa73pe4MtTMzQY6zJVF2uZTzD6NVo
dBpLNWsSZBIw128yijsGic0ex4aJY9gHyLTj0vJy0uTqk8OQUJSYDz7Nm78bCF8Itw1VAn/q4ZWo
ScNAL8bnzadpPBYrk7eDNNrP8Un1yf8TwyREPgQUHMv6rxORJDZWYpFmZr8YYCXHjKzzquS5uM6v
Z1aRV28Az7jbHcgXEvhtGn0DthpMGB8eu4qxV5mwY9L7FYgfMcBYqUXgnNswJ4CpSdbNv1njGYpW
0fH6HTvM1enHQ+/BpZaD57QLmRBkj4LSl0z0tSx5MCZsxOxLBjgbM5WkjZhVNqbdxhNsU6fYHZ5l
FF32fhQUW5KHIoYFhV/vabNQPMyk7MEEAXHmei93uFCPo3m7GS841YCZZB9LmSE5J5QbqGSF0pjt
gjsGEipjkGdB+gCtjMCKm3XNBrBuKk6vzL/TlaYWrjKwLtDB8OI2kbzPgvfktnzRj2jnwQQ9Pyqp
GzTRLXxiQ1YRUD9CRs2JSBQuINZkFDbZAiR4PEMU64oUkaGHmlOMLZtyBVyuEiKgFsCBncgiZnO7
YUoD/SrEDkg9TcMqs+E0GRpFrr5VTcWNu+JbGYN7kZISygfUU4xakhafP4rKcomM3WM47YTc70iJ
me7NiLPauYYcPsL2snqsSMEZsiv8O9JIzJT1wYzBmasvbm+C7ZDMZzGgvw62ypsjR4iN8qlv3isY
VmNNdYOplsisGUFtDhsHAM3yEyFyn/fEiDGiGUdBemgg6QPZvc3ZmNlun/g0MNSM+XxYeQkF+np/
ZNI5StInxLA6MH/CKT1MmJwuo4gt2sjWQoRbxU0kRNtoOGCqkfajEebT0/uyuUfD5SgkW5HNHgwY
Oy9acZtTOugBEFglTy3xtdjSK1fj6eHst5FSLelvcFu0YQn1nq/vy+ER4blRhrfgm3TOwHotOANh
jC90eoAYrDckUNgpyQBi30K645XRyytsJR6bpS/ExS9mRJFtordRydIjqQjt9kfvu5djufsGfBwr
C7BT4EzV0+SGg2uE+ELxkXgoDoiJ+eZVNHZJwrrIj+WrYtOUdd4QKml+SqSh8Olro8VhzzBfoyHv
ELeu2c4pY3fP6ctmK4WrUxyZVT+epLEYYgLcZo8YyDI2LxsEFdyrlz1yP9y9ylNcxWULtpmFAvkz
RCqoTpj/xBM2Zkky7wMCGB/1UP97RyBRfDiGgfHe8Lsfs/0dwxf8N4PX8GjaAp0beJhNiwQ6E6IS
t8lRTBvMwR9R2U5yXGdCaIiZCnXBxaHdRJQDKkXVn84wMQGEDJKBq1qlNcu9gd9zhuE9uACGvuL3
tJ0CR8GC1hOsk9DDnVuZDAcGyMx06AYsdtU+dQbApgPARKA9g3y06OEq084n2A8f53EMkIQa1kCf
4n/2LUgISBmmrnKL06kAYtiVCZ0EPUcBIQJHpeg/PhRxyASTktNzUrCDtNbAoa/C14PCFsfheuB/
beTzOO4za3kF/tAAcHj0wKWX8TIki4n4ZSfTDz0EERU7CSJrcVFqWhQYAGT+KCDwUjnV9roGxyvd
r6A3qZdc2W73qT3a0jkMY9Amug5qjPuWt9RWoq/W9qRctkC5v/l4riFeXEBo2g+wJM37kTNMOM9m
tHlNZK9ZPUH2VwL0LfzL/AZEU7FeYLd2X5AX2DvAoJyvdEE9K6c/4hAusNpAT4YKOYMgAYKgsFTA
q+fmfSCnfgtvAHAQEQZCOhFIMDj7BcCOoBtTEMeykInrqH7s63o4qaLx4a7pkF2XyYVCIHofcpq/
dcemeGCzbXbtgWFq+ZbmqNldHH4uvBKYPHkC6Z5GJ+XcX41JworVVZ0oSw258nGQGkOITUIGziPu
iKYLwcLHljQBfjwjjCGw9b60UggL+q5I1xwC7XXxfS/oMDRkirFXcMKzpY8yoz/SB4XxUwzMmPcM
xasJpcmbgdu7BwquL4yS1Fssux16leJHWlNfspDQ98/wMIr3i1Ba8DpvTb/SOJOvga4P2THHDtg6
mhtwJnC5VP9RXDBwAESZW4zJDrQgNXp3UzuVyZWym8EKX5vpBXQfoChX0sNbE7McoNFdNhVcewwy
/OEeJUyIfh2HTwV2wTzMxkwx6zJv8mUoAyJ1SDLgPyoeyYyhfxkuyRzRQY73EJk+6GbPzK1RaXfz
KjeViyHvaY35OJmwMr0XgzB1r39q+EAcuRrEn22G2wDMAqky1fFT6MU7Lij2V54BwMgFJjo6TVIC
Wvrk9A+ryQuVHTAyEwB5XE/CbwUYBhOPlxJQsNbrWU4gIAhJiwdB58rSBsN3rm6yXsBvIhlsBMTJ
WpRoJdd05hC6am6Mzq85HTUrEuoDSA9cp4+Z8mnIQ4MvNxCawELgIw0AgKaXiQzg0RmgEOBmYxTV
rejGr2uVWM6+3Wb2pTFBEtqexT2qyHH/G5Pvr5CXr9/IQYIco+ngKQAvSujX85/Og8wv4rISFMuT
RsjfXlkJmgxFPtQHm9LposdevJxODz99iTiDxJ4i7HQvPl9lM1UtBdcBAmJyjt764GcofXMgoq7N
b4/pac7laj0LxgCQem/WjQ3E08TEBvzYcODg4TbUyYW9F1SEdC+o8tZSOf5I86Sy6FtvxprzAZg5
cBhJvFHionUFUSx9GU4DPn9h0iaTwIBwutw8KYnQnjDV8IWqWH/SCLA9oQsm/Jq8cTBfsC6J4Rxm
fyyiqdFz0hqjLUYXiCIcz8P7YVwHBu4otM+qWSk6cAipgWT3vF6G2tcv3LhC5OAoES+qxFf6sExX
0ejlV5umSEOGzZgHsHCAnD0SdXyQY1NBaPrRm/3nDNiFwE86tksexi9SJGyKh/75BUzN8/DvVqDj
AeFpzm3K9BV9DB4Hbnb4xI8gX/VX1y2b+YNujufzNN5WUyZM8HjGvNAAcwGW9o2yum3HiNj/yimk
HstVoItr0uX65w4kD7r5DC75Ozw9GDpAOZQB/wDYevGL5T07OJAHYkT0weRuACYiwMz8HqfK6vk0
xiBPRPiewIRLcbn0mn0BrI4//rV/Y5x/CSdMxugFspN5frjIxDeQFUDsHnrlLQsUAQE7CUS3QhvF
XTpXG20GSYrwEeyJHBbqjsp4KTq7PEB3w8uRWYncl9kYHMkWfP4jN5DbEWsO5st/Ue9WZExl/JxF
Xhd6WYlnTxGr+1ZhZTFQvuYJIRY8JR3SkxZfCCwvq+CNj5KzhcMRZATn8MX4YNnLrd8Saw73W5wF
Laz3D9EMkG7FBNsHniWDdfKErcWSO2Ox3+gk/2F3sNuVQdQDekGJcAsQctTOrc0KFxgqkAFamYh3
APbGBvPb3LfAtnwu5cy2oP0pZ4I4wNdyE4c6WxhqQDyinzUHKB8XhF3bs1FxNdoTqCskOvQ7GiUF
4wvLFeXMjp1LOz9O1yOn//KKTYoQbJLXJYHPjVe9BH1FF/MEsSk9TwNE17QHT+IGpI20qXgIgfWI
wScgmRnWSckOeubOgrAidLmcwZDlzii3Kqmt+u2oHKVQEhnn/FdbjNcoECGbkeacq7MG6QZWQr+9
B7+/JpdJiU7wch5wNNZJxpJhEhUFL8Q/BOXF+BLND2BPKtH+t2EdjhGqirpEmaf4arL1+1TEANnF
mTOZp23D2cvKIC0Ar+8EjYdGyMeDz1DP2p4xjqQ/Hrmfz7uuk+p4Pb5WQliyAl2FFsrOgJ1fRTxM
8OH16Z0Sdwxj9FqJZGGdY5SPJx3gK0Fm+fgIKvfAt9dNPRYrjz2Ln+gh1mPcFT7/0+dqyTAf+MBY
+RggUGIzY6oz1M56ARcgVmTwLtKWmwWQKrjyhnjK3K4RezT2E7MmFyEN3qU/+JI2t3zRKS0VMCpS
HC8GKawyA6V7CJ7s590qk2wnnz9neJYZhQFSuxnvfRjcE24O6Xnn30G9xpdDT+hw49uE4d3ecy9t
SoKttnks0RmQwgHYCNOHzCpdpf5jOzhymHAHEG+yykeIbHSYpILZ3V8Tv6gYvEF7eVTCIUp4fk2M
DSFTTRksTzFYaXKqPwmmww0szJeQPMiu2C57x++eo7U+/KzvrDugv5qOTo9pmwxdvO1wYB+dVIDZ
bwLh1S6aHfvJ86ysuDmcl7+4mbPmn2d0dlJfFEFI02EhwPCB/kn2/Bc0mf5BU6dk+Qo+AJrAK2f8
s9n3cSCcVbYEtBn7ZocDYz9iCCPKQfhCClDxyLDuR0B8T6NFcofZkILuAGCyxA7q3xffs7a8DvBh
5D2L6mW8YKvjWz7IwFGn50S1RCe2yu9+qDEkx2A36cNnh6pk8IYFzt4K5LjPrkVTUP/bzRgVs7wv
Mu95fiGwgmtFR6FtaSw32nYY34NskrryrE7UA47YzWePDd/6OVzBZl9EX/xmD9K/IJjJPvlE7WIc
8AxjQaaH+JwpqJUtb5GN/XUmNM7X5u85mfoh+8Yr/uHyl9fwURwNqBMhbGhm+OHOKMLhXxk3i0fE
e4huMdmT+7d72xDpNXlNpOidvA8F+87mftFRrcyH4eNQMZoVEh/yZdtfyefvtI4KjwHXdjFDeOup
zsXrL5GMzp488ZN38wcu36160ec88qqJPON6ayqTpkwKvAHAqi1t1IQgI5Tbk6+dzQk4FPKRSvQE
Q6aFm5dzFfWaWeYVYc8vjq0P4UJResdZcih2cF+KqR370zLSlrekcC4TZfnApqqCcbDcU5Aq5P1i
y7XvSTXhQBxHj8PPhWVEQcDcO3TyKQFiJPEIM9vIgN0qrTLi0I3UhMK9sivM3t59V++ZyM7ubaVk
bVPf9YE83p3+OWZ+sRta3wgF5S/RoKkSbfHqAYF/PS3poDGd2hp5kvMkQvgL+FufH7v3vPQVBO9t
/JjfgtcpO76jbAjb6l//HszsWPAUsWsNQyplL/ff7mumEnXwXrQH3tBMgltzh06DfZwKGnXi1wNI
8TpfIrIOfxIdfZkg0/eBqt2nMyS+5+JXJukRKJ8+5oMIQ72wr5y/qBaDq4tlaVutKvPi/dsq29nY
vg4NFskYydltia0fgXMt8CYgMhqBRRNxLLFSR5OrC5xrc0pQ9LbGEyFDc1YThQl07nVslH4bkbHv
Q0rfISFR/FvMB3MB0Reye3Xj2iXfXseOgh4HlSDCWOSvUvAOGpQG1JW0r066HxU6jrDNdTFEh8vp
+3OU4CUqb/ST8wcQKfG/jHBSSasWMg9K10Ege18YQfvHNxa7HGkPhdAbYXHCFkPx2eQ0t53qtwab
fgAnB7f/Lj0KYvz1Nr9DYtM/DM7yQoKatF5nXsQoZgBAdJ9MmFqq/uvEvpQaMuDRXJ0/7NL9ePmE
sQ5qiP6Tl9zXV0p33i3A7z5bcRPpNFvkrjXNfRYxrtOHVh8+PZydvBTJA1cCeImXoM5Kn0bnIZQi
py4eWuMDa/Jp5HiV7EcbaUAexbmdjraKXe/Tbcrqux9qQrrQPXTINFVCfI7N5r7npL2rZkevc7E+
PT1TrT4JkpQnqN8crXP4vFd6cUaohYgR+Tf/RIs5exMyVISjbb7i3Pmg9T3fANz3gEMEVKIbv4so
bAdNzIzDuIdEqx9xrU1OfRRNFE+g+d8VVh7hMeqL7opgPBcf6YZjyEtxXbhD5CP0S+hJaXt3Q+Tm
TKQmLxHzhaw3KyQkfxkhUL2jgsGCYwWN0Nd67esTViGHFlgFpa7npKG4lHHZ+kZW5iAgeeysgKag
FoSBnQ588o4DEAN0L2gxrM8UxuIqyqHa7QVoI8mgSGftYWTTo6HLz9xsh6GSDWBgjQjAuhLmj+Kf
fCtyUUK6BrP1ITmdV/i2+iZ8v/X3C/cMrA+G+27HKGULDSBKqpj1G7wt7qnO/AgD0TJKa+kv3QxW
dajZml1477/vhl5mNB2G6ZZkZgX+ub9/zLhUKgTcx0ZKODC7gGU3FYKFe/RA7gyikFkU85krHShN
USPZQkbyQbFaOZR69i+UnIocJujneqrN0qVsE13tIqQwh44UZUYvhJi4sEikzRB54s+vY5QYVjNH
0TZlHKBHOHpYzQb70eYRfyGTTnAY2FunjffziXT3rStU4MNEmQZwSGYxmL5kbO9r7mnQIXPrTXIe
5F8kOdlMMoRXRfbEr3+aPevjaceeA12Pqj+fFy7u2ClYwndF8neAph/H6IcBJtX8bYvgcwnkVmQf
vCeHIx5FpshnFgCAf920C1YrNyz1Cj9D2dwZAxJssL9MGrDAkVtHXH12i591de9Rz6FAkCKeffvj
KaiyGQFrf+Im5NDelVsOaU4dg91az3YC4LoAk3LWIgpFuYjcg9upIgxB7RRpXr242/9SiQcHkr0g
8dD6C11njCLVOUbM8LBz72O/QM6AKELVYHwI4WitJxk9g03LKLzMekw/aLpwFZhjVnjudPOliO1H
T0bQNE+d0eEzuTgfjLbzu0jhmKQrGBPOJ5+tzkEOOK3ssXMFFCQR1JGtS/ALMsRkWgho4o1Ow5B0
h2XuyLNyrZxeZ8JGlofCOmLy29MDB7+kdHFa2O3xCkqKdOpyFj0/PdFhiPnFzaFhH/OeVTFYLHdU
i35pymV2jwpZcog8gR4vFunVk7EDXT27rlP7SL9JSgjRCy0q5Nf8dVZQBBGW7H7i9jRC5To+3GZC
gkfwKZmcGMpJ41Td2mtAUtDpcoTBlbrVLiXWvTpclx+RRWK9twSbLzl79u8p+lhkoPwknKOYC6Vh
wmd2h9+Zg8nY3uAdQ80A1QGcSuoyii/UhPSvmvd2U5cYPLI2OLHRoV1BjYQWlMytZZscmPNGLA7B
MQ4yVhHzihp6yME55rh/MAroOpXnP55EeBV+gKwPr/OQh0HsjBCeUkKiTQZ1dMbWoRGBbciVaSSI
fr8aZ01/maXO0jRkk3qeh66EwkiYigdhOrI/AuDFyUOmivll62qNh5v07b6+b6HXmfxgbXsW6X1O
R3Q7vlkP3NZCAoEe7jGlTWJKlijIENRZE5Fvw4gsV5m8uAacOzxwvCJ71c9CgOhrkDpJiah4wBgr
4MxABLuR62J8bBA93hD4udibomzG6FCb33P8+a3TEdlTCpze7vP1oX9zRwseEC4nqQ4igYG3Ls17
6+cEd7cHUuBXRsli2xKDjL2rMtFzULU3/2gOhGAYeAbBmRw7Qs6YnWqq6A1wr9livdbA5mODh46a
h8RD4+IjBCYLvaByEMTXZwKljdi54VofZ8wnsTRdYiG0PKoozsKRLoWp93RE6TK7uvX6Q9nZmwMy
2oO5ZiuT1Kaoy+c0PvEI7kloy+HeeMwVGDh1fjEGfrGkUjVbp5i8pk9vBq4ejJ2aMWDf/0i6q+VG
liUKoF+kCDG8ClrMZPtFMTKImfX1d9W5MQdnLFvqrq7K3Lmhk/OwrvqcoGq8vwDkuekVdf/CXI7o
tsLavc0jj/DJR/BPhPZKYrSoKKU49PA1IIq64Bl+JwKmXz2Vr80dYWJwgE2xllNY1myHmpjdF4ue
YWGqjeaBi+Modd6CvPUVMJV09M3Uiq+g29umCWKGgoMWDqgShWTpOfx2yXAB7q1r7eXO41z6/NvK
bzCD5XDiXgKI7OEiNEq6rHYSjZGg2FWACDgnAs11ZSNhol5TdX0fu2k+tTvORdugpxMcX8yRK0HG
mikVdvBZ2dQmwYVw/UFU373XprdqqvZ7GwE3otdQk7J2kuKy9xnPVYWlV+IW1/ellatcVV4x63n6
bWrdVaSwawkeTLCY+iOv+gbqSxyVyJbsKjX9vva6kS0a9/Yv7vKrdf2n/eriShPi/EKCW+5UZcX4
rGCH3zBgBLbuPi71feXwmfl3svgOjVxTq1Ka1V4Rfm0pN/hihdTa1lzKtjHFx+Ez2Uq3egX9RFzy
27ua72Est7O9lGLCg1TdoCtVDdzbt4+MZzyjyEy2Ht0nZmtgfyZq1wq+SvPhAc22HlGhc8ZTKITH
jhZVisZ3MlrUd3XOUgMTbEGFzdnH0twl1HM2G33y/Am/Gdtfv9YdCvrKK4q3OjMndP57Zw0f6kJT
Gjl803zvgQA8WlyF2qkZ1O+b1ylKKVGZH6W2+MiF1rmRry1xwnt5Z3n7Pd58B/vhxd9/JtegNvE6
7BgRiqrX6qM5G4gR2GDuzjM/Qf+Yqmg3LsGEqbT4AcpL0pkcbaO1rWnzHCawbIsJ7x01OI9R4p+P
c1c9XMr3TrJ1ViIcBZmcx7dAd9BG/wYRv5K6BzIPI02/gvnR2I01T6smwA+4qztIfnUHh0gWO3hh
6105E3Ta0Zr3Ks8tAAqjbn45Romnj01qED+GcUQ4tc3FeBuda0fUv/p1OvuEeCv/R8cfyAaN7oJc
8Ty9lXetzc/77zg5jZaTdPdSf/XoMgdC/D5hP7uPfCvXOQGez5Ns691P10FbhlanfmygT/WMWLeK
tGy04RS4aeR7F8ILHlPdRe/V3Y3j9VyjUH39bOckq4j0uabefFXNWLhLXHVFgEd+Q+6X/5yuKvdG
ofIo54tgVCWefb5qOtkpQDYm+39J6BKzD5oiVBYg3tJQMLhNnzovok20uDoYuNKzCzaWNqVY+8Ha
JqVQOVWP8/msXijdEMgXig8wzWEULKKWtcDVOXVf2JRtZWWcn1jthHQRa80IjRlrqbaI29aVFKoG
n4XW4z66paaJTX9D6YJfz4D1UH7qfRgjp++1/Xm4BUc7jd68MmqwlxuDUPZ+qyh7Le+S0RXpgOdp
up7JtP3vbNE4sAhZdxeL+uLRfqGqEvNIGOkeRPudh88hVNn/7yP7SHk7ik8u/+iYSoX2Rv3mkcXV
CPzzQyPYnp7sc5ytfrckqNfmsfv6NZ+5mDg5eTe9d7ISMy0FzX8Z5Rx7i7EGdtuLc8J+1I/n6ubX
uDEGTXjXru+a/05uo32ifcZpwKrJVPbvSmpfSVqKvZN2m8Ptonz9e0Cl1M2w5D8otofiwDpHztuH
GdYdG+5dumNLIDighJzL578sS1/po4J8Kb4f1Ve2dU+396n6ItcqnJuzSzeRqh8YbiLA8Ds1+F53
tq/W5lHbJKNEEnl7WdxehvfUWKP9ILta1vaX6Sk2SV2by8PHiq6HFz2bQRGIwpAkVNLvX9k0xUl1
QcijEJvyjHItItyP5L9b/zgFGp36m04bELLuvacqHIMis3ENGQ5WEIdfJmdFGXRDFBM9lSDMUzX/
kwNiulHPaRi9rZj5bhpaj+bta5uq7NEzmKwTx+JNWlT/Hu9grK5y3Pc4+k2WPaXy+DnFkobmEb+6
lasS760A9k3un2C8YuGEWr34QzliHzi5E6svQp5DULDnFbqXYPbFoJG+X8L193W0GyRqOehgWx9p
zpac+F6Fj91gwWE2X8qxxiJWUuEuy5e3vEOM2ZgQH1wFLElZLct2Gp3nSOhGPAO5w5PTBKeCDa5s
BgzyhLPy6/L3/p6lo3OwPSDDZjgT2ORvnMrpdlz4zA8XuX+36NxI3CuNfLSvwASH2XPjM83qSmTS
Vd1vGCRBr5ofp9QuS1bvzlbM9oAALFdBjQ99MpHLfORZc+EWOqgLYQpphrCacN8RMJ0d46i6qZ3V
9GG4PFzhWcSL96/gcjd6NDh3Z3r7jzuU8MU3ej16tpby0n4AFPDGw9dhwCCNfaOrtanlLVltb6bC
q0BcZ1zGoVfhSSRSwcqUbQzJZvqB4lpMfUuQuf2Zex3+3s5iYx6UPNIm46t7KTvIDhKfeEp10w+m
KYE+LVW4mB7sP6yk808YybdPnmsVzODeNcB4ueeX8oHLKe0iCLySF+XDmADvUjOZCHOdHLuRbbRe
8nFIdQtdjECROiUCNuQMRwYheZwS5RnoTKTUImFLl3/GNdsfSAE1BCFEFvRK+8UfCMHXxHMoglfM
4tfOHGN+yxfXkGY8SGiJwpaJsUEFGQ0MBJXzNAxmEmz0l6WPv7N0CDydlqKPNe92tEX9WrZTzA0u
FDENJBJwcgyX5j0i7ibsXUUMNiIKge7uz+p5DRx9uG23BpMc+a/5FMKrExY9VRu6Hc5Pk9BwxBBp
UphM8IUh0/bpaiJK8fNpIFNCbxue4JXK1dnuY1/hLTRZdoxXDXbjLhQqzUs4XTanHMYUehQn2Hel
Q0ukbTEexdq649LyH8jvVX59ZDJFf11CXG20rK0bx3Hu82JU5T5zlzJaLQRHW/dikQ1XMmTTGSb/
Ma3tHMeAuMLPqxqMhY+k9Dlwz4YK5xwt2+tfp/tjCl0pprVYN0StRv+spwiEIGusu6+g9+CQLfli
smQpJYuIr9PMz6URrzHOQdt79MmWqZc6sXog4gQDPp5IHQY/43QHP2N6BuipI1GPPD4beVUGvJYA
OAshgKBTqmvLJ+jxr+pnB0mkoBkd94UViJ0WSaG9GO7Hyfm23b/V4H9EeOkSJIBH6sePDbay73MS
srrs0YPjh0kiGlhj1nv2E4O95zfBTntTVd4giwaWUKBiXTWS2V7wfkyhRDLcxtra13/yFa37SLJl
OUj3zs3UgCDBIrqgP22hCiDq6OWu8V/lsLsZKGUUwru+h2VVmdtffKNgNiPZt5qBIdXXjUfNjV0N
JZVxvTVQ7VNU+vfjK8APxqAEZcHwE+UyyK8vTRIO1su3NnlgPbCZn3WaT51zpvX6FUgECOOXP83M
zRLLGTKI0ozhxkGBQ9eEQkMrXSOuqWQ1rwsxWntULWUgS5QtZCTB2gLaav6PvwogF3z/m+/hdQCy
OFe3TphCIztWeSbfIvh7Xhg7ykaJUiW2YeUpB2gEHJB+M91btSCgQ4G+dgK0Lg8FBkRPJmW4Mw2t
SIXG1+y1DHxp0slpgNLlAEZlrdnJqffW4z078RZ2TCev13YtC8XdugzmW3CtiaiAVEzSQrCknnV+
8s2zm9KbsUqMdRdMEVZUa/bO5pVIeqfOxyviLSJjFSVYgG0lLPJri91BNXCNXhjh2Ao2iHRV51+M
QXFCvMajhNWME5eWGRmOWoRaZhzw1/+2LWeM8ysVlXnIl5EhizZ3KttrCKNMV2xRAOHVgDWutpEX
OmasZFP7RjCCgXLY8Dj2cRbhcI8T5l26qtr5EiBNr31vkHtf3Z8ZwDFd/HbS6TA12rbHNG9NWym/
m4KbKcsPpnKDdKjxMGHCTwTAgxy3TvIsMR34pKn7I6iU49cFFbLPTGGAC1Q7aJV2pc9Vybt05ofw
kKBT5KSj7EaWIql1HSpPImkEgAlpXZU3INrquRWI7DvSWvatpaXDkF1KSMTJusTbgAyo5/JVFoFQ
SLJv05VUPxmvXXdf70Tv6TZlozjnxaVUvjA0X/Rzl9rDLhzlEqkygUaW8WfzlmjnnZAZB1PqNDIy
XMdIdaqJWxWL4c1sMFnmdbW5RHuBiv8cara4HGL7Haf72dweujOP0auSu1TS9zFzKNRu6l6ZR3Iv
XiKVgvoAm9oHaL9766/t19Ig1XMFkWoXKLrlhTGgTjZP00v3Rru/GLLQVtJccLELIv0Ww133wffo
Mc19xkaI02uv/z2Od0Pb01zRN8jx902NCr3j723OBSnsKtzZZ8b7+1Lsc/8rp1dvOzyQZKh/LahD
s9Bajgs9Po4cdxD1z+3s/EUzVnnME+Mr2mafMXsvNTqIpio65G7zx5yd3eUv3b+rDGftlGQgCaN1
0WctKs1J8uvWBCp5I1e7Ok9GKS+DdC3DQeTX0pZQUD+P7ipG7dTzYW0ux7Jvp4XyFov3gI8ZXF7Q
oA2itv3t72l475wiPLKmM1BeeWCC8oNBsSdXwZiNl5PNdO3YDyfEyYl4pcQ4spjH2Ogcwt/zDf54
biQiKnpMF5jSW+G0pJaDS5PBAPqqRgRR9d6+tq/jFeuwwDNmq1My1env+3Kf7H8JcEh/odGUh0Rb
sC8Nk1LWtzIyaj/JShkLnD4FjwyeEd7ms70aZpsFuzeTIyf8IczUGtlmjLaq/xpeukH7ElQwftn7
hnbHr2RtZlZFjd/i4/OZrMjJcsBd27L4MMWX/XjzWvUSMptjPYZjiJIQbYR3Jkh9X7aI8Chhc1pQ
cQ//Uh4uTzPBQdJbyGK8ErrEsGaI4kNZa3ZpM9GvmNQFv1fBh610ScILq5prxHai8fxA3JQCFavM
QGbvwUwPwM9CyrB1AoBeNZL1+bIV/8Ky7ydt/RgVckAf7HoPg+TkMXmQCH9zEHLJuOzMVx2pDsN1
D523fp/GOgRsuObsR7GlgwvBdpqjGI6X2CEYTspdgvdOjbycN05ROgOy6sD/5ah1YjCgFAVHgsgq
iypcsZsv7pv6TBv+SgwUFsQwBhBY1cP8Al5J9KJ3txWPg735sfcYnIwGeqxq7dO3KBRiwUda96zR
dZnqhz4zFwAo1nAxP+L/0Uv2obvynMz/8vXj/PG5VO7/HBq2uYde+kEFfjHxWvx6y5IPOKdzJlpU
CwPnUzlRyrRznYhv9/z0lZg+MX8bKRn1mwHpZjeP228MMC4LJOzQTLHapv/hgn7i/X+obMBhzl3c
iZskhhORztX5vMVND5krxzrHGwyjC4oyQy+FSXqQAA3Qw/6Sx1aDgoI9DBuDjN2FIAMtPQstPLFL
he6ERUo/k7SXYyTYPh3QOk20XRp4Oua93jgJ5Fr0dwK9OGfZhs/QYGsBaQiJqj5mkNmCCMD9RDfp
XvIu9HEIUQbdXp3ay64v/CRqmVNUOm945o9TbSVAvrf7cjSYuo/lyn1m4IYJpugGDDXtZsA8Nsqn
izflttJRH+uXGiZLUF4rSYLN7LL3rAdF+nGeGi7rKTXBonbnK8DXTm2TYM907q04rYdZFdW5KAb7
kHCVF/tfMvtB7vOp6AqUcqqvbwRrJk7uC2CK5cS+ewhzgIdjgjVchLkxMKhsPz+CFf8dypb/FMLI
wMi01PtaNbNt85cQz+HQXtB6cB/tha/bzvGBe8fhHSDUXZYhliCIYDOBeNkwEcCGpmhwIjPKrOU5
62yHoXhB2nXamSVzoOnMakiXlXXv0FkMHqx6ri3ssYF1MwBUwcONnRQAcF7uTbwq/6H+S7dYtt78
urddDmDFZ8NR7/CWAFQ5zp1ubNECm2vMu6TcncPLQLFra3/RwZMfMP8eBvoDzyuVcrrydhYtbWx2
YCzoA8jTCJTYn1yv/uK5vuqfqYde5l/5z80Xv8pqpol7YFvkd10KBvuEUdX/9HGmHYXoNd1SU7zV
v4aJw+Xo2XyoNbNyL3I39eu1+0U7919tE2viBROmkYeE9UvV9WzHmomujysqiPEY8t5rciAt2A1W
2Drs+qoMF0Y+B6uaRSX5uS0Pliz5n/NjE5GLPdmJQsMq4OjAhC6CsHgMuJJ7RIQYld/yYS7t7fDG
YJBilJtBgbUzI1lM4XDSqWbKhhTtWGcjRheLs/Wf0kkWAffGbry9LodYJFY8401jCb29shpego2x
1IeIY4k52H/4eAbO11Mw8B32LiEJGc22z3l12zr9BaPaS1Oayg/qsIiX0P8dSI5IfxXqy7bzb1Fc
zQ+WDX0S/YzkcyXi07uPFVleSVHxzkgYgrXstpLrhe5XJ1RZtw26o1Q9aJRYaJdeUzBFjUeV6kn9
bghufmjZscWiM4LEVbbcK7ixA2uc+0QnjwaSFu1jOZhCHJT6dKkR6n2YW/13RvjU7+K1iVF0NMDZ
0E8w91cvQipLFJtRjqFDgOZwzxg/rDztDKw6WWNi4ibg/tNsA2+Fr98JK2rTJ0o2o7kRa4Uhsnwg
SGnSFHzVSpuKhv7t7kPrrQhEF62MTI0lf5J1lLNNhX+HpU7AZeYFakQUgCoA2MMMKoQZp6reZf1S
fphOTe/N6rVEzxhmbHrQMP4IdhVMGYzZGMqWtyQ9V5SZK1j0EeXGKzvfJ/ulUEgjj5xr++KebaBp
oQ8ZK801PGp7mbgOYBOv3qZ1ixTZNchIs1DyUTyXJWU1twkOUTUDLckWs9bK2sqW97V/ZqKcXN5i
lFzNGpcXhAIMEgOiVfte+jVNatAI+llhrjvrFTq6nTp2K39HziSe9y3jl6BfC9qLmL7pVnUn/Yk5
kaGY4CEb3ca73WoQcE2cbXYPNyvw5hmq2KaCeyCqtx3/aOSW51+0Ln/Yv8rmRwDTRZhSN7lt2IKQ
YM0yz9awPQUDLeHRoaHiE3NmfikJ4MPGPDnjAZF1a2afPrbCROaI4od7Z1CCSpHjII6U6++ksMdF
+dxeNqir2k3gsrH322HOsaXhwGpnR8vuzclrkM9zJVbJ+OWksL0gcBmQ5xzfSCemSdqWEK5bFc9h
aAb7sMHq4ATKaR+cQF52Yc5i58Px4f0QoOFh78794xnisyQdLAzLLKEmzXeUo4xaN0wlyuxqxsvp
tRKr3nGvkt3ZcNOKDxetdwPZK9WYDeNW7aoem1zqWPUnEuFMKdZY/4MU63w+L7TNvznAyqOU/bzZ
tRAI2EId6hk8j1ht9agUDNS4OoxWx8Hu2Y/NRns4rdK+ECUfldwqem2bt2ftNd7nG4fMMPtsr5OD
EwUt27+uzSb7u3pixTfw9BEVdK60O7niIrinV070QHJUTfQi0KvfnsGytggiQv9QHKON1mpfXmCx
my29yntmNDQ7lHP5dqp1GKAXP7+FtPHzuY+QgIdiMr/Z+7dScyZiHTxtIHFu+gjQ6gou86huctHb
sHNV2rnr6leQPeFWPnBVV0yUjeZwv1eQORYdByPNI9bj4V2cZYvEKMBIuHBhVnxQ0yiyk7SjTMWB
djPQ86qMxb7jLT9IfTzYGmCidvwjwx8AlJ8KfPmjCvlVPy/n6934dW9hcF9P3TQ9WzqYhVxG54uP
WF7eG+fVLtryj7s/Q2zLE60Vm5BYoFC/vb3lA7+nxUd8Oy2wzuMYdOzssFAzh+6V/vr9rQpwoJs2
wKBCgtqTYBGMbMtTmr6KuwlYRvUfUkD0e0XYqNos5G88+PtDFpQPL4bNj8Z8sPfSm9+Hb3IlvtX4
1AqTrN3I/y6k+C8eWCFpLfQGuc/a/svUjWrevNfAqBRc1SVqtRfEvbnGvpqS+XpoLDWZIZaU21OZ
WXGqh+/S4arMqAukUidJBOZ+SJAmnd22ttUxKW9vyTCWvn7omPMt97L+goqReRMuxYOV/+rf8+PZ
zXQLBLF6VWOAsUJAHyOh6uvSP2TKapp5pnOooxAS53PnNQf4SfRv9eyHbtPk9MYKFAGiSXtWowbu
nRyJ6pXOtnOd3EH1ioHxU1AQnnL9ODlOkvWE4AbkFvg9B4pffFbD2+Gsu2Joxn3CXC1VLkyFC0e/
slImhX764zA69HZ1+qCIi6rtG10gkKIr9+EKTWoveGXxe8VzXBrN2Dqzk2x/OX8Yl/pjA1kj+xqG
GuSrllfaXiLIuJzssbiR6qrJX8h03AyrBi1fR5zOpLwDP6DTxeeUCqD0FkDnVKlfayoktS44m/3q
VbBqmJXDnEpxrJArWXC+eNde5apHP3fNWbFzNC+GVlfvMk0UiL1Vv1Ay4GL42MhQvF2xIiXNt09j
nOX61IVAzpVrLw0YAwQjbNHg5RDoCsXk57rL/ad+KvM9+n0p+xe+7ihXkSdujsrI2f0WnXOpEmAY
9mWmBESBa4SZe4luXKykck2TGxy55fCC4cKBJSqM1sBQBU/J9JF486SZ3RTRrVwHSBVnteIkOEW4
6uHACHgNLs30Oc1jweFr+xrfSLkLFByDBpAK9BsGr049RimgxVDCFkr77v/xsmU0xbguf36LNRyy
6eWr5i6ajb64c/Y8eh01oG+91YscynTjsNt/PQeX3iIfGFbjDWbVppSpfvOmocE81rIOHvkOPvO1
EUapeB614+CExiKK2smG/nGpF/hLFPqpBoZDK9Hw7on09UH5ckHbSApczFSMY2CxPAzL8V68vmiB
0IuddxX5sxorGVf2Di7j21Zb/u1c8AYvH/tJEstmPQhkmItsHySk+ag6Gi1cmel0DPG2rlal42A5
uHVRUKLC76OO0ePmbqL09Frd9Z5fOxpCThvDdR8nvL65F3NYy7PijS7tVQJpXj6Ok/U/hNIN9O7b
DDKdKB4+6NJsaDGQdOnyHVtNsykWPIfa6ppRx+r8kTVmrbv3avqlWMcPc1HfFRhhfWGQ+OjPCpMC
B7X732ZRzwS3uRtfgEBhQIzUhbdFhTiNE639TyJkximDWNlV15N0oIp0n8W5XJEqgWRlPsiVXKsg
ZT12ktHT3yxV/ssCZE98xA3VrJRbbl956v6VPnflz3tpigRkpSotAbyBVJ2ioHmWDptyLlN9AxKe
jp4HaVn+AWmppVYROn3iXN2u+a/tnrUTWa0lfu+x/NnmG/lHZbWtJI+DmYWXb2+M1Ve1NG8dHPx2
KuYArSwUgI725msb5GUxmd4M7E/RTSDRppRA0nnqI8+rSmHbXed/39f6+hHklKlafFt9a6dm9ceu
4fA5giTYMTpX2QQgHOWbiXs1fgRxLKs5W0w6Nsyv0X+Pf8vT51q46RY2kZ7MTpP3sbvDxIj13jjl
26/98TMLUA52ujtsFwF5fArtyrFeavnveBrdjp1Vqp+4VjeqI/KUtGq9vJPyDTlhq8sRAqvEeBA0
rMERaFLgcEPQBjUTeCA9yEOhbVCbRXvi8ZwkQJ6w9YJkVhCqpL08T44aX69unwNwBWLBSCPViyHW
4l9yWkgAoFgalB9U7IxUKkF+/qK+dv61+9u2G9MMNuzbPhU8sJNiO5yNcUODY3XbR/0oxnrWMvOT
Y3VZ7CDBaSV5nfxnOhO+tLYq93dleGG8OK6gkK0NhExPeG1cHKgfS34gCs3Q4/FYK/68MHgbjZ+F
UnMiJ6Zcw1EojfsZ3xGi4EDelzrrUvOP4Ur4AsO0v7N2oNPp/PAVcxxnipO/1qzyMelfS39Ng59h
fyIrjWeGP2zmin8NjoQ+7rbah8EDDHHe/ysHwot/LsK+/swD7Y9CwaYuWuPPN+LS4SK6Unrea7n/
N61OW/8xY0q7acfKrmY9MZ+tDE+JRSnrvL+P92aP1Yc5Ul9r7AmgajfuFKHsVygaspxsZhXXVNPi
oyyrtXEQ7OcZH7zcKQxuxgPhnfywoNK2GMuFmfZPCP58FPuxSJ8XJup/zVdpUkNc1jMVlQO34lfO
mIAfT6acUvIrV8JsSq+YKcKZ7AHFH7ouBc2k/2LBbpbjv30PZSVd285RUF54p5N8SWOfKf9xKVF1
/ISjBMRQ6hb80Lyv/Ru7ti76ZFv62QT1+Ln89zPptie34vjnWB4B2rwEU9y1/DdMFVndTrxxdh8a
wqdpkCbVtwlflCuOQpg9HEdibgBoMl73YUbvT7iQFJvWhAfVH+1bk2SxMRxmi9WMVejahMUHpXXh
uBt4IZUMBMDNdK0nIrmKX7fSREofqu+bLYgsPD/w42ulHnHfi93uojiHEbZxOs0SB+FEu0WmF6IO
K5y1ygtAJhOU/7qs8H0/wqviGu6PbjhGCG6KAyei93ar+F5oTrrpZ7HL8IZj6Hye1sYuwv8GlNrE
OYngFjq8b842Az3iu/ihntPS0Obfi79eiRUIRmx3aUDs8bkqqbiRjFkaFDZYSpLkVbnZGOcgTXqV
Qf1/dyZYGnFt6agQHGUvJFOFyXB4LXU+vz8H6hOrkJ1u6deLlA+te6VyLfr54YIUir3etZIwfEtG
mb7guRZT3knKYbqq53nFypc3kSAgvNJUYEoBIDMu1++b83+a57H3B3/Bs4k4I/rKd1Xon2OZmNM1
FAQI69NgkhBgxEdHVQY5JPPLWHvTviDVq4eLlzYXV+ifXAnTqO5IEXEqnyskMD4Qyx0drZ9eHM3Z
BIeeVw/sbFdtuTrzETdKfg1I4tEJ6kmZ5ueGEy3L2DGUQ083iuEmLNDAxMRQYit/2BCSwuG0cRkv
NbSpMtISjYAsMzIHX4XVuWhLrFNa7tosE+rB4flBqvyd/Lf+dnppyZJPJnXnIxEhMkxw66sjHfe0
O/zlk956S271/YdD2TnQYTix3e9B+Fz4Pv0d/kRHcsrEI+Upgw1jzuvq1aWv0Ev8NyXv3wwjpLSb
Jif7OXBy8E4KzjyFOogJ2ld6TWJDsCscKqR/cR4eJT1zOnQPdRoou/xkg9u5dPa9XYeeWrSu1Wu5
AsEbnEtHEsIjzwnzQgAjX7LyorlozhozIMGyx0BgP8oVtd1vrjq8ldkLs7YwzYsbvOw6nHYbbLo2
xTmoiI92lh9oBpB0iXrX5oz3bbwOVsX+xSz2BchnqnUqnPIt+jaV9rCg33VT/Wd/0ULCCxoTBpI2
VModMM0nJqm9NWD6y8mqfm0E21AVNkZjGtPubLtDxF+UdIFIzOpyUPmxtb2WFtvqWgj3tpnn4bMo
57PRSv7ErpUpCPl4dZzvz+HsL/5vaaDYIkK89s4Fjvup1oPU8U+Ybax4rYcO+mKoWH6/o6en47+W
dqEh9TXVw6q02ZfPP9FX1riEhce1lmYnSER6r8Z4VkCYj0UBFMttaw2nNOe81DnXveOdxbGZ3DbM
N9PL9kuSu3Ig0S6oLxv7cz95MFTIfWg3NnUhmNdUy3TzarLP0xSvxzWPBUbPZVNTDLrtMMe+xVBe
M70N9IanbQx03s5L235UuDBWRNdr0Jzbl5bqYamW/1k2CqEN3BtfCQ7lV8UjjnnarjnrxJsrfeJT
nNKrtreesKbMHbE3po7g8fp3BtfssuGvIiyICTYpHT9KzygvQ+MNU+eqzDI93zOcmSroq7OBb6+R
jrUS3HRTlGanilzaRqqbZIyzbq8El+i6j6MFVzWuQXoa+P3Wbnts5mpCWDy/HCUMt6nFP44AQrs0
QOhSPrXAguZf9z/Fs2xDzHLlqXbpXZ7nbRvLjvkIF7QoSEMuWgdxk4Izg6YAwKrxP+nOxuYl9esk
U02jZ0NlsRHfrT1qVa6WAOqlGsfJ7VD8t6H9SXVkXldn0bpDhFhP9s5WKXkR+GnMpmzMT9zorSDh
FG3G97+yhuChFbq8Nwh5Ec4Xg/qscEnB3Hxsfp5yQ2R+lVNzFtW/K3xnGCkGb/X6lxvnKqn2q8fX
0SapbfGDAXtCBGzEtjQaKRtaI+VtM4iu8Cjw+Z9kPClvGvcfXz98pF21dwfovitTNCpjBVBJ9fvh
o4d9kEm0rmHFJqZDxKtx8HqnZbDB1p4GFLf6b2PkthAQgs1cciXlrtv5s595G+zxPzq1xgqjYqZt
XEmb3bV9eomNnB0rr0qGoErzj9QTfNpcEbMtdwB7f6ElfEqDTTRn4E4XCa0zX08M8E0ctbu6Zu+/
wSk7bseOU9PgyOzecpdY4FpICTYhgzEmpKwIVoL3xxAdPLJiWhn630S5zJFI7O8B8w5Jic5xlcHP
sv+Rqs1p1AQjJn2/xQBzxiHigMdaCqGlSzsQz0AhjHZF0K/xDougEOJ+VLCmS71LGdxd2pDQorz8
S0aU9LfoXkqRYXieDJsNDmhJHNSma7l24Gnl2unRbLRCh2HsHjos/tPzMzhk/y9e3kBWEHp/nK3f
yUcpBbSdkc9W1nDEbDVsbIXK5Y3iWnfcXONktdHypDWqam2yqSifLy9j81eus7zV7+/mcdFbrdt5
DAvB9fnBMdk7BKu6y09eUJUd6tQpvKf302eOg6uEGOAdQUysezlPbq56Hpu3ikCZX7Tlpcas40Q5
cyrP/r2HWUyAmBb8Sia5Ml9PNS4tthr1DAutOBO9kOo34aeHILLuGml+BkcmId11sX2VvDAMewMK
yp3dI6gLiTBjvsclupLtqFsiwRG7imFmyyqC6pFNpEuDFRjE/ADfkmYXCP76W1Uwlxc9qEy2mO/a
FIong4PWYrRryc/qvnoFnLRHKc9hRUZ5z6GHgvcgIFrIxz7gHrH8B/LwPagaeRvAl9LdV3RDwRrs
xhf5uNt6QgYsgsyudqT0YO9KHeKoTTW221YuX0sm6lDMG0hhMT/tpuydn5d+e7WIXiQz7JWu0aqA
0V1BS73ma9lLtMuX/ceaBHlZfhaqiUL1tq3t0y3I5ClZFSG1vzVyRo1md/a82Tieax7PwgAb8WMH
42W2qcmkz2eiXN5p1jjshknjr20jljVQZvGF+w19xRrftNa3BlLM8gIFLa3P/QthKG9s4bekfPQ0
Rpf7JhONLR8Nix3/h5qKdGWaVweJ0fIIXMloZsNM/zDa9a66O+OSaFVNVMJE59nO/C4Sxdv02jLV
6nCpZFd+HV+ZNdTjjezfcaTbHM6m26qBGzaMDEjZNxlIKaLelC9QJ5j2dC697PSB9JIVIBAtxy+M
hGc5xf4On6hzoYvPfcS+j6OMwHu6doORJ5KEC7tq/vTXn8cfg8z27fcwjqNxHb4YKRG/KevuInJD
Gaw4N1A0UQhTEIngsLUCkuKs+B24fUERY2zTLShvEh+n5v17XY3XYrxjpHdlKxiCFvRd1NWD15/u
qbdjG8Z3qWogQn7EyuI/JoCUYtvH1ttL9VKc07LREXEMd7XBdkqFht4lx2kZAdp0IhuD9pCxQO4e
/WMmV1+P7DKtc/WFzrUKboD14a2RbZ+NH6CYs2JLYlWLr7px7K15BUMfnKA4kbje7F4bL90yjLg+
6+RLd2PcmYnLCjODtRx2CGO5n0xr2+V2MlMY4+bxxbIFti/eiOe0GXOldxOJkCZVJt0pXdu+xVKi
WogK5LshGnf5+QzRZ5fBogmGFkcRRlBpGFnK/mX0VD14Xv7dCVYt55B7zHDyHaV58gvKG5r25hyj
wQV/KZv33MUW5ghrVIRkFfHl/XesB8uuW/WaCObbi8py6Hz/yYuyaYYZtKym0t30yUSjwpWnvIVG
3Emq51LHatjG5VdwThWYktHrMIXImgYRKteOvxldWCtbXzLfTrVXo+XQvL+1kS21/F5QCr9+L18P
eJTBl+TpZdQ76nx2CozCICCOMzOeR4ldzwGk24uT5vGJU9uy/tVoaA1G+FedfYUN43BvwnKv3/rA
fdWzCXBt011WTp+v4UPz/+rfWwy7yipu0C6uxRBAV5XCRTk3GyTjQM9lgzaj8WoG59IjZLmR/BMO
jdj1nCwHr3ri79gnaavHPcTlwJIwEy/J0XD9Hnisi3LQ8G4rsW95J4USG8V2gj8JhU2qroR6VGMD
kZJdpWaHIn3VSbR2fbt9J9+4mgQ9R+fuc36qXT8T09kPvbFH35D0MtbikSblBrFqfJoBGa9LF6do
kHtUctP1Z7xxCxw0gX8qmWrqkxPxVRKwppsAckeDXryAZz7SPMZD/tCukQuThkQXlcyiBe+w16TU
G1BsY98E3RarICYDpUyv0N32bhNGOTxlME1h/5qHQFbMyLiJddiOxYfZ0Y4WAc8GHerxt+wFnemy
Hu9cBGXwVS7mBwk2Uj8pg5icLv4j8XEYxD7sHW/ltohryZSGCNnPywT9/YjClJxY+Vhh7/pREDbG
FcoMMyG0hWAukkSQ7j5kTqW/Ts0g/0pcio9hdn6hckJDWf6cJrku4wOBk1/5RvL39Q/33XKSJ0Jb
kYoeY9yq3CAxXbPlQGH8u9EQX+fEFjaD9Ffe7diPYt/P6XOehlwo3U5f7Ay8Mvn7+LKkkOokdjXS
fxnU5/Fquh69u1j7PguaAvMIsylRqDyk4G0qdLOi3VUII6eTWDHzs5l7WRpExCWUvfWjkfneDQ59
qyna9s6fZoHN3ODsbo7PH7dJ8mXtbIdJwxN3qBEey6+c65rrphysKV6NT4X7srGQf4wgFr27HLIa
526iRc/dxoSZyKmuuX+5Dw9h/N8lTB9NsSacf6zsOuLzy/ZpSC+bIl9/iHh7fN176IX9bd9YjFMk
+7f956ljRPffmW88mdJnBjfpzCeWeDdRm7+nmz5OxX68b8sa7tzr8X/of41T5JEjJrapj8Sz8w4t
gD4X0mS2vazWR0jDCd1I2prMngcFo2GS6u9gWB2o1eJO60zpUaJZBfROmvFk//nN2mSS+w4piCKl
bK0PTfh1vO6n3eQmRvyIH9Q408zNWUtMj5RYIPDo+DPDHuUr2vb41VBLedVuusx6GJa82iGLY7L8
SnY23ZeAwF0NWzaY8PGE6EulkpEw5W7QPIyzPcsQG0E4VT/TUlX/aoJa3x7qxsYeeEHHYCgTMWF8
T2WOfJ5+b7x73YHuCRbAUlUfGCMiO/48JjnBMQu104665kQLeo88p/f6wRLmUaUryztRHMgFJL+1
UTEx1XTd3Q8L8nIz3UQPZ22lZMsN2BT8HoP1/Ya1jO3yOMx0rtMNGV7SoHzRx+LmKsiTxUQmOeot
Q8HdoBfSEStRVn/Bb/fCCHZpG0g20qSgYSiZHugBEUXlU9cf09h/DryL8qac6IXH+mFZvAaFUfJ/
RJ3ZlqJas4WfyDHslVvAFhtUEpEbh9j3ih369P83ofY5m8zcVVmZCquJFTFjxowWLDxwEJqt76jV
PBFY0QFZz0xqB8WX4Y8M3pni+cL0zEEZN+uDQ7cGEwmYBQgUimejPq7zVmgHkaSj8Xdv570WqBIA
r0FbP1tjgWpAc0QX8/bFuTn5JRx4oix1Bbk1anyfA71DBoH84LN9XydT2gHsKEpiz4HGr9/dao8W
YCuobgPMGAqmH5D8Xe84+PoSmizb2786kROSXYdJtZO0IzlSO2IL+vshaQ7a2y8OIAu1qCmaGL3H
tIZfBbWNk/vRoJKJyqIKeNbk8TWlx6pngNQDzaLi1QcQfn4TCp6oTinNKPC5edeugbII4Wfz7TF9
7dOq5BgQq/Do+jU4f2g0oYYAmQWyqcdD0MIJGQ2qf/tK544pi+zml7d2sQNnAnzsM8CGGXqL/qll
9Lbj3OS5mvslEtkFfqvY2XqlLhqHLarOUHigAQXxMSFNkdQorZzi5o9Cp2mul3zMe5RzX9Cetk9O
EYN9G+MZVEg507yFNuoBKTtOTUjky0vnzIENsQlyJtAgEX6+A1Gk8yI2rXS3LvRGaE/PSULl8AsN
UBr6ITRzhUJFS3rrAO51Huf/Xuyy41YYKYxqvBNogqgkDtFrvDmX9psUBqGw8xsQ0dIA6bqAidk5
T4/Rb2Wg4+cgh3x31DKemIWKYO++ogLjnLPiUTxAipETl+Mw175P5+P4j9qH29928u2yq8DHYpd6
lkFuADclWicd6m9+S8PLre5t4Ggf0muTqCvBcVjEHnLO1OXxlT6vNNpB24RA6ErTI1Q+qFiBLkUH
NWNwANXZTp8zDp6feYOki4DyYwMpiM15p9/fycPFrI4+7edoO6Ft78emc8mvZMJMuK2uo2OvNCq7
L6Shy4haXAfojUZlyMCfwQ9hNM5iCjH/0CGaviPaQG22A9rLIooK721rQjyf5yFlmO8Pz3EdwONZ
lpb78Yf+nRyUbiWIe/GQQoupQrgNu15qIao2oXX9AApGB00yC5a9JKb3bC8WAofU72VSH/frsKMm
tWVtiu80hZHknlblTaH3GcduGUL5jDMJic7p1y1XLOMvH8wn0AmAFQvwjA62J7X/yvAVm2CqbU6d
JypKEuRMPMgEbMiv+UbZDAh8YQRFnxo0MBhEAHMcjxTUdJAzcxmiwpLawQ+507C8plYfEixmeRdV
uV+31kq6n+W89wpenSSx8gAwSjYj4DMqIA4BxddGablXBx1i4ZchMdU7xQ2hPmAI+TLpMeVG6JUG
Ozy03okeIBequMqrnyOhFxyd8LwuB4mfFwTtzEn9jD+dyiipmRBxDpO3f+/UNqQIT36J1HRhVB9+
EMJrVJ13H4EEqzjJLdjYyPXm2vmCUzzQFcTJVfrVdx8JtAc50fLkd6EFsJ1cOyRcy3RRhtR6R3O0
X1eZemtP2+GkU4ZNt4W+g/KRfaKoGTmaGgcGQGg1sQ14krFVPXfvFHBdGvtac7dzCJTz2yZUHpqI
5lB5ILAjPNw6Vwjv+fax7pywTflhCXd0338ix/zqxc8GjSFpNHrldeAb3ayksiYvSgDLBKCSjLtY
6BcQjEZ/DlYccnR0q0ioWrbqYQ4CKqIU0yS8/L02J4Jt1KNyJAg2FAEWVk/KZsZFvNpQ3UeoCgeG
AR1fiEMtwIve0O6FKk1aufXqo9okCUq0EIvpUVq28h8b5/AJ+grgyXqP15Ta32CNzKhHxXbAnO/u
oG0j90i/zTmxCGgs1CUWd8HCtFOL/H43b1POwerkoz42hQilngUMpwvAEW6oec9xKtVO1nN5sOI/
Xix+2kX4XKj0A+hSw4AML5WLDbSMtkUSgQl52R3svvekCFqxQPYKGyF5OhyR6EZXbh7umT5ovDw3
v+RIAHVo+7lFBRzokLIQ98rtbjg3zovD7Lz4TJPBefnx8iGNnD2DHAb6UYuq/w4QNsWbR3G1vDh3
n6lniZWs+jeUflaUekkl8jV6BC8qpTd7wHFswqHxPJmUTn8DVizSkzEJUrZ22SwQwMLNfg/Q3YLd
VmB90ZkX7ODXOBY6j0sDmCLJdeMzLTUoT7z7SfCl+HU7nEMlZxFItu3aoJTGRYC1CeLhvZf36DU5
tbfRQ1UIuYASng8ioWGlw4zVwzfKueNDS5U/L9qZI0JAYEJ/yLsERWEBbKm3eTa2ZRP1reebFu32
HpFUCKvUkuYky7lNcFGh2Gz71cnZAHZ90cQW5oLETS9TWCHXfm168mLWwQaRKJQvS6Nz77s3EXeo
B69efYJanRcjD39Tv6Pay30giYaDsLViOqFAxyGRRxiNPAAJDmo48xZLqAz7EyuEdgBhXdU0StDv
KBDusJXgrr2OnTyJGfFC30UE3Zyij0OWILv7EFFMmqgEK6yB6+KIBpfBUfRxSqtnMB/dMTiTSnD9
u/7h1RsOr18EDTHIp10N64DXUtQvxsPLzNiht9BK3lb+1ziRvSECKtqPQt+jJgsjyh1wZ0/4NASZ
wk6BjxeH1W52WL0WX7BeXUroNkPSCyQhP/xdae9nJ1Rmk/YCROZXOoneB/yf79zUcoAaOdCSDRI/
uF7cOb9qmKGQ2evgULaIJLADlPWzGvjzxaMr8cVT0HQHQ5DDRplb+lb7cQmX8OvzpoMznR2r3TqS
P1V8XP0MMO8eJInSAg+P20fLyfvBWCEZiZdAbow3rqjIgP7e9EyEGVOjpfuWhpF7PmMOad3gDU+N
6mCP8JtmGmSrB5zD5PuQC4UjI8ECcgqrLYlL/c0IbnR/Po7nLaR66Y2gCkIo2ygKkYGA1k6BAF3W
rwO2MvGcFOHjzpWhSfhe0kOD9OMzq8yuRyv6DkNQhaJb7QKhAfrisFMFr0n40G76yCmOdOmN/BQL
ceuUIQYBLaUfZFYqwcl7+KBr/nw0HxnDOp/7RWGZBNvFPIQpOqziSe9gDEIuAfeuAUisyOhfLCgW
m685cogzIRHsaQzwa+r5weRsZiRmGOATUMAAlfHLp3ztuxnezYgufyXA8lx6CTQnzOETV9HsKGHd
gRuQyn6LeUGKv2aiAMjUE8MC2SEQFepX9UvFRlS1eD1BeQ9TpCvPi/Q2vIuX/nU9Xo/H8HT451z6
VXAg1Rbm2K3argEhiTJXcDDU96BKC2w68FUVodyEN4zCSPcg6oAoEvmBKAQk+aXFBfeY1RtAPiXF
EJxNh+/27+YwQinbfKPFMx57Yl5vIYXqscbjlttqjfVHkmQkuDmNNBh5+geQpm0AgTJ4lCnByUX3
kClHTIOEbREn/UMDdhI5sKBJ3okPziCzwKhvBve3DTIZFBqkY/gwuWNdHAHsObVFPZr+x9x8zBXj
hqQBZNaihaB/3/F9nzXBzXl7xmQYRWG+EbIWeQOt4UBDL+4BVK/EXPMwGkTtB21E7QwRV4Zvc0xB
6tDTowP38saMisMggW/wV7Iy6epXVo0WRAAYrAlJltmFHk+vJUJumVvSwsESf7hrXW8KM3QXerRa
UzO+b+sraWcYaqjP8kt58pIiYmTrSg+RjuiPR2S1K3dE15ETL/lmtJ4kcdSaSQQSPYCulN9Gq4U8
aUGlwVXzV94ALy7YIQd351KtBesKS6HRZRYo+NQccESzKHWJLDIM91q5nXGdtm7QBU4i8QSoFHCD
dL7sqVqJ1DWWB/BioEZHVJamE5GxZshRmI5/sHyf0CG93mSqNA3wruEaqNuQ/q8txr/oyZS/5//M
HhkgcUJYiiFFxzZVMfwu3cj4jRfdQLNXABlOrwMNX+CukWSjQRK8DcXZNFEHpFFlXRnAjHb3DDHv
1MaqMNS60y8uCTzEXo2RTOzc8t/Y8XRv7orSWjoltkomlKCVz6wzJNquWii6SZwXkvZa9BG7Pwyc
l7hnJHh8H+OhNYYDyZMGwehrCvfeNjerEe2PYD2onerP5hBnzMIV//lBv2gFGlgtTQJDtEErDBmv
jCUo9AoUQiqbyCYcuy23N72Ys3UUDb0X3Ugv5rTFDhzrVCDW4z0BRbjTMNLK1c1pPpg4wySdigHA
xecRoGr8u2oU4RRhT8EqG1GPP+I59aQ8PiNVo3BlyIqONBVhyILhUnI6pdCw25knDEq/Lcya0Bar
gSUVQ+ljtitmH3sS6TaKjKrWKJQ6sBF046jQs7r/rQ0dm9wpZHWWIZLGnKMMOfPOUEABgyZFq2H9
kLhV/FvQBWKzScNBS1uNfA143GOwbX6LYQtlan9mpElQT2D1qfZ606X7Nptui9GrD6uMGxuc1h8G
PwQRgNVx4iWedj/ImUMsbqgJ1CtoE8tCpAY2MZdjXuDb7JGymE5d0AlS+Fr97w4mm0TBvIPAadNj
1VPoTrE7FhTJt18bjVdWy9VcZUw7aF+2H3CY3E2yRmez3GLcI8B5bv1usfax0loiGu2rtXaX61bH
o1SCd+Ju+vUW00rEqXyvLllZWQS4Pb1LD94E1Lkq7LBs7/k1M5C10E+dzdXqBNNelwr5tdD0qTkH
NOOrjj4tRe1VGar/1nzEUdRx8YkaqBtBLUfUyZxyT+oertMAHtd6TRUQF/ywkAnTlMnHiXgwzgrO
raXqWU+me+ahKNyf7BkxDJxHP4AZTvfqPt7N8nSYQh9pb0EhfZ+teb5TenRw9/n4Mq9YCIziDyUn
bKtMaUInNlHpAhb5kYoUe7c6uPtq8+MbpNSMV+u+KFEKQiYDQ+mzpRkObbbM3sGd5CwZrVb01XF0
HpYYjGwLh/3IYyY4VjCHPPx4THsKmDpPc5keMB2d89rPbzu4N4KQ9tjw9gIW4aUnD4Kb0yGY+goa
Cr0G5Co4CeNxb8Y1ZkGkewg0RUdGIJ9St7UajeSE4H3zSbs3MoGO8246LB6OPD81RdyVM+L7MJXC
DxN5Y+/1v1YfeuRmsoMMyRKfDSaEBfBISWhw2Gs9ZNxDzU3mAsyxb+xtVkjqArDRsB2yDzp3tBZx
GWQ0/jMcTUpduHR6QvFjnwQrmY2Ag5UZZ7h0YnlaEyca2uzJO+27Pygi267M+hmaxdXq0HlDBoje
gDg5ujjh5cLoTSKy6UhXEzN3j34NndK9D5zzbr7JSq02XTEwN6iaQKvkAw/gZuXbXxPmDt/iRv4d
N9wFKVF1px6GYdCHW4ta27e90UJnnuaUCfDIjjNyRrJW8Gn59VXJXDEKBRO3QDY+++SxdNRArzRX
8GR5AyfQppSN0f7NPhVok3Tk+whyI+kHd8duzBaDnuZheTKXS/RSqL/LWaCs/9bQjn1zgMme0I+a
3ZNQcHCY0JyCMo1LM9IUaGyYHVYHlzcM5LTBUP23RGUM+VeMhQYdoUReImIjaDmgG69le2yQs+YH
2LosYM4J6uIj7UpZeL1Oeub7eTpQz/s6n/WOalpI4yBeU89GyODLydoDmO7Res68XFwdVj5OjeWw
f7QGVrkORsUVpxZPKTOdsooGR3sYRhH8Axqvc39M2pZekPyGFmRmoiRpx5LgxcFXUj+oKQtCAM9a
jq0dUz1a+Zh6WSXZJdhoPEEQxHYQ9Gu4xnJKU68BcjCZXHPYZB0ykTy5dutwqJ9nectZRkWEIhvU
bvGPVVwK8KgUafrAjHupWe6iKdC99RKyzW9SKbG9oh0jOn/pNsJGQGDjq6aDh/i35i44E07gc6Kz
KfVeORMnCpF/pphJdhIHmAAlt4R3S9oqT1VxKowhLsU9qrrWSQ+EAX9IE88DciqA4HD7pNXNGm3M
7vJ9UbbVmQOrMzuBaIXXSg1uEPiZlajZOhhl5WQlNR9y8mNIc2r0qRfLbIvm3/f1EAFn0Ep7iF2k
U1ee1tP2RVNPraZOYxm1EMqvhtVjRHnPcEibL513en1pwXDLe4w9465W5zpNZPyAC4Cuc6xRlh9O
F6P34Tb0j+kCCeBQE4M5IWcimRpe4kJFhD5JfVCFeoD2RSjDK6C6yR57QmyA2sDm6nb/JnIYuQv9
0JVtqa0b4SGhI8ncUorZgnhGwbXCHxwaXKC2AhWdbFrvoElE5ky8bB67X0c95Fq+yJNX8K827hDB
xj+A4RPyIxjJ7RhXlgNVTvBXtSUE9pThI00Ay4olylE72Llb1EoP6iM9hxUCcRGNSGSiYP/hcoF+
U2gXgBD/fUb1v7NTx6DgruqohvMFSeg/p5QjJd3U2WFFYeS/43veWDk+8ZkehNsXPxiw1Lr0t8N9
c3Oz5HluWAYaZxxMncVaXurLpkfEc1yP8bADPvuYEeyE5lL/xnG+lquJWdoxqBoYHVF6LMkGUadX
hpyRXUz56PA3H/VXKxwTXJ1mMmTXPtm1uIK4xlpt6S30tR4V3GjVArMR9IC4wlfjpMBgs8xlLqi7
JNsS3GBWnP3K8BnUQ43Qz90hT6VVohqLD7bhS+EE9P93S609kRZGKuxIVcYJWS40B20WMwpkJnlg
zr5SGuyeLFoRcF0sA72SyWSyWNDxjOvbpKBiRxUHvGOYxyWY91qgJNL+BW4y/zp1trbe+djcYMXU
ClefB6vOCatqA21ZLehCkwp9/i//qUKgJyfyZzNTUeY4y1bDfC/bnGxU1H2bYnov36abnqrasx+q
r9MZkduFB3i2XJwnELMBNVk9Kn7x+5eaxwgpCpZ6pcnKlg639J11vScSI9KluBwT2Dhb617vZff4
1V6LmjQ5pqkjo70g1zubX/mRioH09BoFlOq4SuhK0JQKmu3N/rZyzW+LrzCATpTdYARX4CYbbq0u
3joFZjl7S9fHbZOehlSRoCNFhKE50fAKb8EZgVpEmX8bBJQFpbeUWZeX5BF2syJZkApithxsiN9R
UmDAZNrzCerez/E9VFkQiHLHcGOPVm2Q44Gi/9xVLAHZSxFQtb0zV08KZ0ik4ZRD4cCqKfw80H2V
r50yPnjmFqou34NH5Cq5q4M6MT2wdGQVVC0kP4C9RK1Eg61xpephLaewLKfwCPIixmkkj5rgh70k
f0Cef+izuxGPomWtTWJKZj0Mx5KvqttjeYz3BvZPZ7Z2imJnrSOWy40n4MgaUmYoTwHJW34iO92d
Qyv9nY+FQ8v5Gt1NTPipo99l4Ibs49SnIA9+7G/NfnpXkyKS9EXOtHKrCs/+y0qLoswcrCkxbD+7
2x6mNbUAwQF1TUhJisCx4gbvLTtOTzur2NHIzKnWWLJqsfWyuDgHlD5moKYs0s8eDklXe4YZ+EGo
Qjk4hJn7s2ZIZfopoZE3rKHe91rU2Wj3y3XgIGkqdTgnf61LRT20J5bDwcZIgSGiULlgaVjFIONW
6UTQnI3HW4W9hsmoUZ7JdwGOTVRDCGHl9whu1dNszZZ02ObtJWSzV7rsqW7nRGPLAZylUhg6qAs6
5zRjQ/wpaUNoWtfLR3NZGBh6vyj89RSd5yhPFZd/uSwT57zgZpd5Mnes07rLodeAK2ZzfK5xBtdp
BIT1e2CRtfBLzBc7QACE+LxfbtHTnXh6RSTQ3GH0bdDRQZifppaUCFWhl6n8SlRw8D81LAZL+4b2
RpUaIu53GMn/MAZkWFg+h3TEHrgOAkAU19YpZhAyTi5+b9c4dF3+BgGEi3L64L7Ib247m/zIgxxV
UOugGegW6KFLOTZFeOxq0c6bFacA9QNq7a1szX0A4i3DvqR8N0FMGwj/1CmjQYGfvnjQ8cGnCYL3
QJ/JI5uxA2B++C+/JiYe2qc39+a+BrTuJbV9Rr+D8o30ijtAwGP9pi6wnCDB/7wOKGRCGnb0Hn5D
WoZyfRFSobTBfYzLftFHHgqEOYE0ixTLlYvErpun7QGidPQfRkMPvhxwP/fdZXEDDAGfgUDIlcFK
NDMDT9hlEY+hZJOeBkKMvngEmbGBE9qRR11TZAkApL2itY1GkaBJPh/U5Mprpgy/H0bEynI9mYqC
op4cx2G5u4W3VqQ7LlmuFA+zc0NF88WuOJDF7hkPPW5KLRTCHNqgB7qFK2qpI/vB+MLUPKQHfdIk
dcpPqUouwP7IjxqyeOVAoCOpq+PXGytfe6m2hK/K1n7xtCqw+8LNTMMgIKlre4XfIHcPIS5sMw/F
DX0aOzeFtfQLK3kfBHEyuvIq5Phom1C9ky5knX74ltUGL5Ttdgynj3+qIPbCEQzHi6NcJg8DJs9A
u4A7Zmy2eASZO67dIYe40mSsCBP1XpxTaA19fYGuuIvsaqLPzGDiBxVQxpAvRLzjuu7UnQFTpOCP
NgxeHet1T5dV1KQnRIj9A8UBQsfBxyeaGBKP/R1UyWyK9FhXKmO0Y4TSCv/CXaHIgUQu246fTsM6
2X5aE+KiHvi3feO1jj24DfUup5h8+p1+F6hEagqsfFwq3rV7tehbyJ8O4GkZaCV3SO8B8vPf06JG
CiCstabQRTGpjnN5wmeLwBJBKOzD0QJe4XTg1wp8JVjktQXJYJ7TEjudQhoTgXcMJNGr3li+HQVK
HchSSLekxx1tCU1o7gN3ydnGAzbT72eoTpEaiD2/8J8tYcyIYtCzZ/RBX87MDCQW+zHyKI3ihrUp
gBYyN/ausBqEi3H7wc4SGCAD9k5PKRIKGFyd2QCrjh6Ou3Z7riufB4flhD+6VoMFVX4rjuav7loH
77mnw5cMJ6XrVJl1yvpK+TzaX2lVeD+m+dIeBh4iBxRuz+lGonTItkEkzplBSX560WO2VaWetUdv
CA4MHSRIgAavpuozajSdMhCDWKMeB3F2zqvMOwl8zSOUfrow17qlcrtkNONP831ono3Gi5Jpa4e4
Px4LRDbaxAL9I8NMf0YUgWLzSc+6Xef4bdeMNgT8I3J1JVVjH88IkeqjWG1mH69ri485xZiP5hvT
8KN/gHkex5hKjKVX71bP7IYjXd4OUHmPlC5hFuQaI4nEDqOvGJeqbEucn/Tn5pT7b0K0quWAX0d7
Of2el00JSWGmiUXI0jewebInh9RnPjfvw4m8lSBIUV4AmJQNxUzrvNcOpMktsCxywLC8qc+2VhR/
6mL3SA62S78B+Ic7Ug7KeCAXCj/1Yf06b/ZxuaGYLdIKp1TG9EK8pCBk0aROcT99X3mEHict0SWq
lemW/Jmu5vxBObK2hPagxINUykgTJuJrfGSOfXj5eHqyEyWlbJUlRXSONCdnAOokPxja8roV4SRk
E5IOij1to0l1I7VH3SuwF2SyFxpcPyT4j0hsGLT2UC+ZBHQLgVFgGxR8hd1oP/B+uP2pxWBg+S/b
1traNIZxr0zgx78vyHt8Nk+QlU19VEJ4Zpgbouc3fo3eMKjPo9PkgfjEYYKfGV1bKtbN7FAV1plS
iwklrCdzujy3TsPbJIYNpWfetjnVIYuivzrIDZ+9LBDJslsqgcq8F0wHvwpGeDFdaihkA0eqTypB
/i/YqZ+kCc2csexEg/1PJCxbvG3T9gaG5xk7LUOpAqc3NV9HalvPffwCSJMxBFjo55CsiqCTcGwx
P3iPZKu34z1VlB90yrL4QkiULp+UHmHESAmXbKo0XeSRKGcHUsl8Q6Gem1F70x61OTa0miskmhyq
3in9HQDzZpiDDiud0o/Fu6cEdBEzpXhToMulmdlCmR+ZEFLM5uLXuBG7PNWOxOx58qZhj/7bAgEy
mun5z9KnOiM94nRgKckpfy27D/1ZWIZG+kcUwWFGwprvAFBzcv1n7nDFSTmQbNBvCnJLQWw8v//8
WmlVyIRnGKtuFT9W8PO6BZp4w0gpPs+i9Cl1mcMfpCrB6th65LEw6VjY6X8/w3moPF/OHM9m0x6u
ug4GwSN6ODJ5rHawv5FuRa6AariVqn9Sa6CzVv7m1tHpo8sg3BT4uz5bXkSihPwqhkMxAT3jOcQ4
7bIwQS6qshn8U0vsUW2VpK1VXGefElR1ZbXnTS3Ci7mYoQrOn+jqSnDBpNA38vxXZ1/l1X2SirAS
dE1aStOch/pXchs+W5vBVqAgXwQXYgtjzxjGvf0gI0mwsaFY6EogVWvhQq1Oz1+dt9lk4KnjX3PT
cvo0dfpxmScdwzrkJEmsE0eToEeKigxRQlCkEjwW7MscdWcwESja7HZ3qTaASpW1cXQ5++bNGqHG
8KXwTk7920acl+WShysJ4lTgZYU4cQcaOMwd/wQc/7TJ12jBX4X9RjrTCwymTq2rBeymhz7jbvql
APOvxgYQ+tkzqARBSG0+QohG1BUN6kGdp3J2y5Jzxn1AUc+9IGt3/Dssqt5+DEW0fjPzSE22n5t6
5+BS8N2vtKteaXru5XZWvKEDxG1Kv3YIPUv0kQzawuMTQDi1jt0DBY3pOUhbKSFEoPo4tCA4UV8T
owto6eQdaKqE8cLbKFOv/mkaBKOimjCy7WEQItuo7AByRO1j+PmTEOH3r5iAk1lHlDtA0+lnmHQg
CEHFeu+o6b5fuhSbj8uNJ/inmjagne7cuyiINKH1NH8e/6fvF1JPv869qx/ZFxDqyKDND7elw0ru
lRxKuS4aUHb2aN5wmABFant6AQHmbtp/k26XTOUnHfIM36SXGkQY5Y4NO4aXYwBAUSeCTv6OCp8q
TZceHDtUJg2K7QQrMHhPx+uTiXxGi2hOm9qdzs1BL0VL6CkBgqHzSq5blv/XMsReCGl/wNPkHjH1
2kqEyjTDYq2p/RT6svi1meU+TQrOo0/HJBTMFXTI16yxAX5WfVGs23cD9l2v6H8Knbe7jd2vCunc
YtmLwSfhyO7g6TXO5+m9QLaIVpEM6PsJxbAOg8Sq5shv1gskoJU8zyd/txUts6tWMfbJE6BT+9VH
TFdV4gdeGCIPOcK5SdwHqYfX54Oo746aIpEKxEdR5v99pRg4f5GcNV9L6KUTldJU7Kev9bpVpecA
8Cmcu9br0npuW6hZ1zi5abhFisCgf0zj+mvc049arouSc5Xaf7KDnw0ddCnKk1Q5tOUjvTF6bzhm
f1SX1+DuHoxWsXOZ7NBJ8kGCUWrYuXOqlHOT6uhKqdjRL48KQ6SEB4jKuH9/yjn9F6x8ALd4Mj53
5koQIMh3irAWRc97I7Sl5IMspyzKB5er/MGIPlGSQOMEYREOPSB15Bbe5hk163mjUDBhUkunmzq2
2CrXrSu8oOZhU6JojpZ4y+21BWeXZYcIJCV1WxP57nhWXn0G4MqHYTK6j+eT1wzRpJiQj7JAesJ0
cSoeAzxgxk3lXnQtU0ijs0DsB4hFYOEkZxAr90TlUMZBxyNLjtBgz3IjnmitL6Tr80hO/hqDxWyA
aql+vdbETfPck/+wW2lWRTtIxBxhnJwU7HT5AyndiXeSy6LDKjvQqsghSLfryPe0TCPQEOhg4DNC
2pQ3BPUSfx04s2CP2TFjwrhprwelv8p3KB5PqTcC2y8A0JdeiZmq9lFaP5mBVsUmKVm3PO1X6D8Z
Ux1FtwHD7derNpVl+64xKBFzItzHAqgP6f20wR6yS1tVQMmdOsCSoVELS4VYaZTWOMCfUjJTOyub
WGFUWVIFgmK5Uz9ZdQi6R3ijFXYQ+IHP69xQ+YReDRrqXgnn4OO9zcKQbiCoG+xW3xmF7xe/3rzC
a0YKuJ1M4lmlV6VyiBL/8PEHG/A9rOwab5oe1JCLosDw/rM+Basem8ly3rp499aU3o9vU12RWQaE
avVWbbkFG6204UNs3pGKNTZsSgTfCHZDaEP13p7GPxw3Vi5i3WFY5EdmOLG0bzNWo3A2KraEyyJT
VLFrHWQNYMux0JXozbLuic4xTjF9FdFPfwcmCUbHyWP6cCrBHjkDTADViu8J1oAajRphCOusu5vC
9QRPB2d0ajt0gmkH2UFlgggUmIlaxCH1lwt6yQG8Mkq04MATr7LwgEeqdaVQrhRq8GDbPtW+z/aW
SvOdX1z+nBfyB3bhjNXdRyQpjuvjuuwxGez1e5TQNG6YcHgSBgPEKKyOPVqk0kpBDs8HfifGD5kC
IKM0eKeiq94VRTGHobqLgbAjr4tHWcF0bNIvWJ16ypTUVyp4ae0EKRPqwRfFceruPFG0RNKK0boG
OwuMYWlZoFVphs1qW2SuhbJPNQQx3r0zdXLwDjuvBlaMlgxciB4zukoFRIJzMogJtIjrY60G3cGs
cQCz3JpFjDCW9u/h39a51WGExauA0ZBHhbKNcP8k/sMMlwKM3TIflpzv6ErLgOFx9BsRk0wfs2q3
OHj55fBM+vxHKmM4Dx/thGLgQ9FknUEhgwh5cj0KO0cv1GtgMXXLYXWA0Gf7E33H8KbyzKGLafqQ
iPpsiqPScns3LzPm7ry5rKo97sZAhI9w2P1QRWUsT3NUN81nRElPHO3DffcF5NiH/Dquo11an9Sc
b7+yZE8/6UmAAhFKhGxSY4h4q/tuVokm5i7F+APurMjuIV86RgSh++oniNyUIrBJBx+Gmh2iIvpg
3vvonWNQnbdP4E7HTOQcAoNatdryh/4F2q0tkIY28QvlduGNbMSSspyRgdo2AHbwBTpii7YMUl37
LrRU8BAXojPxU0nH/a9T8JZVmn0cBvtOpRVPKrhf78YcyexKC2nwxm5xGtwWh9G1947qM0LN8RXN
3i3T2lPHlptVQ86iQufFBL5e+8mb1ShOqgxobjM8tekCgI9MeU333aDfnFtvVr0D5OtmYpWQdH1P
q0GyePsVvJI5XJ3L+uu9hsWUuX7tfodg9u2bX7NOdKy+WZPJ32DQndVBq4FYJD10t2mmOKA9zHQH
mcm7TXXRGO0DRkV7tINdQhh3BtX7OZUqBpjIHchUVbqKCSkvQO6+1vTIorJY913vwaEikrGy0JlT
iNCVX1782tXhbnnuGP1aMHfRkvSri9yoSkOXvGHOpnCrlllQMe+sMcZ8X3rZtDD8DWk6Z/y9z2Zj
28utOd4eiIYB9SBHRC8LChDgxJfMMtE3/SRw4gEEEByjF/cI2M8mRtdHWCCsUHf538++rwtRFmKc
ExPNwPhiUuT6XX/XRvQKUfDH+Jx5qAOZWQTEOPjlCCqFA1u6gSoNrevuvXvn6BDbkIEj3Ozs/5RD
USKC6AgTNvyspYhOioTSzIx0TYofpIX0FvmrsSAO8jdEAE7NiX26ut/7RONtcVgo3db5wyWOqLID
D2IQ1XDeYFW/Fh8f1hBOmvS9yKv4jo+SNg8n8XgjOM1uvqFcBq3GqenxNUKEfsM7fW1QAfwd1dF7
Bybbr1fs+yjfP6JqfHF1atO3hDK6K/3SqGeCr6t7/w7iFFxHxd45nqkwLfR2s+3FLvpPt9auOA+G
0DGiR5ib5qb4aw7B//ms+P/z0MdlFq/i1W2135qI6T6eTfqzUbRRe7f42JdQAtHXyhkx0X8fRVSH
UJ7cN56r54qShQ/IXPpRRW4NGmDRru0asPkfiR17fC/2Ys+g7Vb6kUdMuW7DkwM14wzKvpYpD0Mf
mWwxWCp299ksUFaUfpwBaZEeqMqJ5QMKGi7rfVHcGEtjiTFVquIEIV/kstgrIhA+4HUu7o/KBKpO
BjoxzjZBmRHr47dTOzLyTTh1l8b90uBUx8v9vw+cYfQwqF/fn9p41XgT8NXwJPnglFzdF7llbvmg
fouaA2hxhkqN74srV21pPBoXuPTYiJRIgPGkd+F2Q3ULLugBdXbptucRZHtS8MrmRK+Xalcq7cgm
iHVLzdLqNItnh2UuqjBzlJoj13KGMCFf8ZC6O2n4nCIENC/GwxPtWfxVcYzpdDNgSnHVQAobiuj+
KwVQ6C21LAEcSmgJBNm27/iIGTwAgOLzbykVWv5DCilK++JLqjE7LfE1lBpAcg9OPvXC5i2cwIkD
hHn2Qmh5ecvhBxxYLKLDyAXRzRnwPYUS3TjZlbkQFpGRHiIhKGvyyBgRNCLaRP604xViUmsAdJPK
BTQRUFhD/Ea8GSFP/w9l4D2Y/eCEEpkgyTAK+TkhVuKmhmEzxNxtG+x0EWPZ040UrVnWLD6qKFbT
wRpQg0+lBpd7MqwZ6PywkXURQQzJMb5FuoIwihwy4klKqgqzJ9LGbhFCrZXNiRS6otbjhkUySnhw
MiBrQvKxyHj8O9/Ef1ZYm7rWrTHpR1dJSReVItgmQC4PRMbuweGOzsgJgSoFPQp96oQ+dKX+oldF
ewQKJ3JDlXnM0d0Tk1xuDe0Hvz5rng/UYfh6Jq7/qckfsPTNQzCPslP2E+1fqT0smvhGJzJWi+NY
mbsboqNUwVQafMWTeLCiazv76z9A3qgcKe1xvhtsTdZ+blncoCGa35QRvGDH5ZZQ3xGLKW8QmYEE
St0IctwgiY8F8Tc/DMXzKseE2pC9xRvtx6/FbpXDd93ZH1/btRZQn07PEUT5CFRz9ItK41Zjmd9Q
gcnm5rd5DfYXHvWbvkplqxbU0AkQuvLCkyOuPF4o/yxu6PtJjYquB/tT6i3Gkk5JoIk4bqXgujhD
OC0FeNs8ZnnDF35XL0PWE8Tm7qs+57p48NK6nfSu+In85sPm3PCn66JC5lU5UW1cfcboo11peGdf
F7I+xM1EAzy7fu5Kj5y492DgunhrFQp69yCsukjWFRWG8GgqHcJt3rnHATDPgGgcobsBgTt+4c5F
Y2HPT6MvgPNJl+WeHslgWPIbOrhTh9SJVc7qMmbHQYFRDYwl7hyGp8yYE4+wo2GyMEeXBl9pgXgF
gFI93p0zDugHjGdv6WYxhJWASIBH5eORa+CtbvNtInuaZlK087M04oQM6qEJtpkG+jc0Ufix9IM/
8w54pvkNX/gjHTB/tMGk52BQCeTuBkwjH7wJkRLDsh3Uhpe0iUW9XxxV+wZyr3v6H52b0rfZRux3
+k68ujxQzlNSeetUXhbHllwONc7gk4NbqTe2FlAdBz9BkCAj8RJY4HwifAPKgDl0jPaOMqbWrhvC
6g8FQ2f5fP0s+YFhCa5HyiHB7ukV1JjxQIbGvwhVOXn0l5/Q+wsc5O+6gHMG0dT+wPpYD0hOkRAj
79WS9YDG0+i5MF/2QKowD7AB1xYEH0kZ/khtw0rzXwtWJ43MyLHvXJC4dBriB9I56Xo7eTXaTLK6
8cgZ7CTv8gdWCR8ALlDX5kT1nET07yTu+m+mcyQp6DfGRCjBsB8oEpc+EGnkzj0l9MQpY1LckYQ6
9wxZFqil9Hr6lfUquPYXnP8ho3cf9ACXJjeBhErvjKH4GPDIuFIKSpca1E6urYvxRTBedVs3++cS
m3JtssQBQl2IdSH+eTD/KtaiSx0zaTDVInxAiGmKi4rQk3tDd7KpzoVKCGWohTI/eSvlXTztEiBC
imYgi5HesyCRFKBDMZ8yr2JD1Ww46CQjBa0YQN9E0jycoAnhvypXwchhy5U1xGvAmRL+rMNTsEWV
4RLYjmgGVviYHscZWUw5gIwaJ06oRkHjoKNXsfmP28xKflg1QJD/HbBZVRSKjVB7cjCqdBUmyVBE
kM/oigKG2E6aDKi4ALQRXmJdTKhGiRWow47NzuoOBfwo9ybAQ+mmSHSCLDkjkEcXEJNS6Gn9uShi
cUoOElgtwIvtAb1aVRyq1ESMCECI3icChBAjI+vOUApxAPlOsYZKkMCTVApCbATRbbWf6lxGj0LS
3gNuHa0JHw5t8Hb8m94ny2TBmrDkd/0g/Qu0B7UCHlcmX7CuAWlH06YL6O0fkE9RiJh48kzkbGTx
iFB2vSgbm1jlzMuKt6CHVl6hBpHtA5GtntZK6LvZowoIEt6RVXlQRMgwSji8TLNMUdl2rjY+SXGK
0kSSELC2swygsyz9v0VJnLEmClVmukpmWoOjWxczHkyZIRHtXKS1B4UJGha6sMLqkKciNPhfJp/7
xhO6O6J8aD6UWIBtZYIeizPGI+N48bia3zRX8y+v4SpVqoQpWRutI7lpmn4RAsi0SwaEVUCKVktX
hW4iuapMVNPKGAJtsS7FHUlpJXyNkbXIIerKnuWpWQlQXbKHivBa01HWbWRjf85KXsjniiqgho6K
RjJASgD2m2Ig0ORmpIEWMfHLcHLy8TLgCBx5GuoataGyxIHPalGhFtUXQT9kkcLh6ig7xV1AiATa
pLElN4WTMCoE4tQ81N6S62VdghsQlxicogcaVMVAXuTa0/D1wLVQfudGTn1DaxPz1sfYrI6mPdL6
0DpJma0iQQ/JGDg+jHQdDWfVjYhUy3x7EXLy5PCUX1egVzCHEZVxYMe6I2hlaXoP73S5XO/APMWs
1prkObwsL59m3Igl/8XVhNbQJMw16TIl04hw+xknmk7sraW8S7K7JMSREdSnyKXQTEmSv3B/y2Uy
nYT8JH6lM5ySK9LcIe+P88maMGi2rjvlXtlO/yPqvLYUV5ol/ESshTe3soAECCHsDQtoQHjhzdP/
X0izz9manundDUIqVWVlRkZGUqfDoVqAAvRVMOMsWZUtnpMRnUBLRH6Rd0uH5fRzH/Sx0KeK/qZD
v83OnS7FYG7d8mngK4SV1I86LmiporJAo6S7S8xsH+EO6lCHVi3mS58sCOIvWd6fxf+nBHtWMib7
3UAi5ufw8JdKq+l8nIXeEWnBg66Z50GZzoRXQC7NqVgGKlKf+g9RJGpkC0R40urWuNMd1FOiEJpO
Sk0R9GPWuJUcl6nLEXgN541kMjUmvYgZx4lZemlAg0g9Z0vzklBj+8Qwg5vZHpjQoikx3oiZAdl9
7z55h7OkPE03HPWcKGWnw9BpTjKOVI5pqLjnbVKUW+Ea04WVPn/mCUaOihuwctgTcAX1xHBemRty
WNDapnoTWUlWcwiJVTjE/+HwEHCAHoHCRFbSXTLRtBD1tnvKjAI1o/sSvAatTsUhIjtRXOw38DhE
z8GZ4KIVpfCZzC+EvTVJxPVQxpv1SmW3pjE9ZllsafUVS5U/zPdsaNkLXD0m5gAXFPfCDAxVfl4c
J1kqgfCaiwKDsqQt9F+4Sp216KRVDuYXHpDUUMnUwu25YsWVOxDmNG/PjkwTlYuIn68yZBn+OtTX
Bnw2um6KXufu6V+odNEo3RWrXU+81bTmkeFeii+RmlHNDE37EVIXPOCHA/0tkggnij1csO5Exl0Z
eJI+9xUgZdWPR/R2ndxn5bd+Tab0siaL636iHEoMPuQRyPDkEpqn4Yr1xeNgsGG3fAzK67olHBbo
Jny+VxrTjY5yaRph+nSj9QEufv6Jrold5LaDhKgAkBpZM6KOakgRzd+zC3SRKwSADfHOhhRJmvI4
FgICGAiJN1ac8h0U9+hxmrjyP2ACnRoImoaW94aJLHBAZ8s5cO8t4h1VHle+R+v5wyts1Je7sHpo
8pl42ejVRqXjrPrrfbDRcjcVteFelrgi4p4AnEMhINQC4ggkc/y3LRrnBwfwN/lNLqPK6rs5AWoo
5LgscqBOx/Y+wtUkfG+gLy1f/tBN7q1qoVN6us9RbL6ZIigAKM4iMRJT2KxD0U+DBusiVNZ6V5Qz
HtO9idA1OyiO90BuIzUAaDlvrX5mfrN0sAyL2HniAwoK4OlQwCn/ki2Bgskt28dSj1l0Qb0EOwUV
UBrg2jK1PiLhd+TlVZ9w5i0Ni6Ilz8NGYMSubA5wV/BCrfz4TCc7uh1hBvoTmSaF7ZxEKsFK8W/7
4iFCsoCVp0WdMSkocoExuGuzJc4ILJQGSD1YdjHgXtgAWytxb+7BaUCw14G3MFnyn6bmhZY+oJ/Y
V/1bGF9MqEXcLteNH5KxUTUAGKDYnGENVB2gIjeZf1m8jMiqcn2627E5X8PMqWG5kUajvRY2EYeR
ObzEGEVpnuI/z5HlAQVKxL0Gt9RS+DTpkLFiQQPCVFvcpKwTw4vRokyUO4e1YLEhZTjJaqVFr9en
vEycUw0Y44ZivfMhY8juG+FiCgBlH5aKAbHXMrqYEYkKUp2suvRggOH/yWYhoVC1QlmUq8WO+TAC
9l9aCbGZZkZH5kcPWodsIoVIlopdK3Q2U4HSnfRcw1uWh+D9hojHZRjBqKGC3JdwgDI2jaooNCNS
YvBEHgHeN6YFehqq7v+lE0WQh1Cn9obQelEhp1Cxjyvj4T/wBO4Y6cISCNPc/NGWhPiQausOkxh3
pW6OPJTT8SHYE9gA9up4xCjGTmYwmUCynrp7TR6sI064uI8uZCK3OyRSsn03tefZqz7GYxlTkRgP
NAB68DLq4DpwgGoMu+5SR8URfyhvHnDexSMSwzmzj3lozNpHM5cTaEwGXCuqRymmVpy2RtXPZeUl
8lh16A2a1NwMk0jzTq6AdghmYUeWVQ5I5n0wovK++n84ZQrw1A6DrfVr0gJFZfbM+Ww7e8TGqZ+5
lbLOWksBGFwger4YU0wZJmZWG6iP5m2A9Ww/dBLlEznP1ZjJDb/brKlNTNuSL/1gzuYEav2/coX0
kvEAOM8BN4/Zj+OJ08dpezM2dKam3LVgDRxIyyo5Rfr46c+cukGYI2ShDJERR9ydJ/EyACXB7FgS
50M6CBoIDYVszbV/gluKZB9/y/o8AA97JKq0i+/4veYVWbm2qCAnmA0g9L/WfFQeLj+DGmLwNzhu
kY5CVB190J+E3oh+CmjuzivaczCc1u3vhQSnMIQ74jU/5TYoeUNKFapHqjCTBXry4oXbgsh6TEIs
X4+wj9mtKAOXQWW/zEPZvs8gNr+0yCVVmBL6UY2nHWKZlheH5s570usJFfu5ez+zZT+i4ki0/Dpp
Vf2l3Q51GBRgdIB7lfmniDSl+FRCDNTLjunAZMDxZ5EsUUU1qT9l4xaJPBVBEJFU7OQnV6zJxfRK
q7qhsXqyHDjpLSrs16HWELyyl0RQZF6QDrkbM+I3BRnp5/wxvwb0/SF1Ftt5io6//2i2BAUjiOhM
JVQ2M1eLM8ugKSz9NGVzunbX912AXa3RA1bODfnAksXU0QyRMQ5DZkQY/rOHMhAKqEWsUDgp3yU7
JkUywwQ7CjAwnHyQzoFZOy/lAcpcSgJGfGn+hlYNR4tD6x+laEX3pIeiylgrTX19UTiFAKsmGMTs
/jslTd7N+nrJzOBxpucWHU7hgRx58fSyo9KtIPZX6da6D3puPghnXx48sq7qXXc09tamQndQXNVl
mcnAHITyW7JeAWEIfKknWh2H9oEX4vGz1Vz655RSntNOKltAECe/iV6mfb1CJIxs44H0wIBp783u
VpeWbQ+Yy3FhifFIz11qJpD/2A+ogLKYrjJBS5r7QmHkyatqIw0ZoKM4ePEzMBA9NT2i1O3j86MW
9x92eXhB+mSUtI9wmXl6ARWUDVzPOq4nD1YHFU9pQR0Ddzcfg1sPHcez7CNrl3JfpzH+DkkrdtD2
lWut0ckPHyi0Aj2wPlT4QjqNjDlsOeERGi39ojrSKqVH5I4uxwdykpDYkCNieGUfsqDkbiDtV8YU
RwQlmK4J0gHeiHtXLLyM2BCVm1gy/WcMLwUcVIViupiFzDszbDEToyBQOlIVtaQkCXN0ZKwh5QFU
IAV61B9sBoOL9Te52zLoqlmBugykJd6ihFwkPddjdgpWUExFSMuOQbKCmW+q91GHghTECvrEYB7X
IiuaLTquLt0msnOxdLVk9TDC5UyNmpwBIj+Ym4KVhsm8QBt9Wt6oUMQFHd0RipLaCa8mty1kR9iM
disduh51WBKLJauOVs5H8EiHME5PmlhvXbNJm8jjCFledy0Bd0yGJl2xkZyMZS8S91mOmtT1tRgU
Hm7dMkUS6KiRj3+jk3E21pCJYUUqIyVgh9uDy5JuLTy01Lvw/vPv5Hng94W+DTmwO+xu1eHXGS7O
hk9CPKSEPwqjk81D0sPRelcQhgiDxk60ZFwBxiticu5kmbMBxYaAwKXy8AAsVK6xCa54yr7tF/gA
oRxdAAAXaLnB3eBkWSFeQxCsxn4Cr7U7TOg7xYumjACFGFW+01Iot5j8WcTWqyN2oJ+uOLMcDh08
FK6RxaB/+ND1WsZIS1bOCIvZgeEOzMi14XPvndRT4XVyOCSmdWeBRq5bNlxVk+tIhxGLpzuHHcRD
J3jFR8Bs0Ab4QldGyjKa8UALVyN7p2ycoYCqqk1U4MJ/JkM+CeTeQCZDR1a1k9Xji1CqSQ/djMWs
xZ6FoOtVmbLHii0Dq/uTP6EylCAIhelkuU09mDWu5Fp3qcHBdzRbzGD5zZpwquv+LyugCFQuPFyo
s1K1bg0fBkBWjc8yqSrmOcs2JJtffqYLNViHxd3wcbIf6tGcHfgG5OhfsQHNt/8Fxexd+ug0NyG/
xkw2pWjPg4xBQN9MNPBldBteA7lKNPJUaoAB4ov3eJiqGp1HeCN94rE8sj3/dLrQVao0Y6hLb0gR
6mcsT1cCWMoRKuOr5Oukw7wjGpkrMyrT4MHdl3sAFrc82b2COrLxZ8bindH6TCzbNxaA1ksawPQH
3uZgeMwbljzzByMyAaSJU102SqiZ3jJiqGH0780+FaTk14wWWh4jhJRIzZKLvdCsklBA/IowwiSk
f5RRRUsXvTLb706nyNWHrr/yVy6FRWZAI7v2dEo9L3aQLCwPUOtAcV3c2xGObfvqAKoqj6t77uGU
ztSCVOCPirUy+5ht1FQlciNnLIqepg6pIihBLb0TGQEkttEG1O0eug22d+VFdB7tPMK+KJyUK3c3
ljVVe3oFY7y4IZS/ZxGKfZqmN2DgsHg/LuuzO8WPlXOvZ/z/c1jUaOiSVjLlb19RI9CtpYZWUL9D
6kzwb6B6pIfqQiKFqRSvqIcJSwA1Quo8yOxAqi04pBGlPEZ5VypfdUyRdyp8y1h5ni6BpmpmsUsZ
+fVFSwjdmNrRqHyvt1SQQ6yLAZx1FJyi4QKuhXDMZNapmxNKTgoOnZo1Zf7AumpGRxtWj9mkg/cC
toDKYHeZMgQ92lRS28JE0lAz03BE+3NTJAFZQx2JNcPBS/0XXENmHOspXaEholkU/7r++EUC/uuM
kb43fL+LmEQbLn+3a+OfC7XMESHm6F2L4m4PelAJA5AyhPC8+ZMMELp8D5PBiyNxat6+AJGm4cGN
639pPVa0n+Gzew2v4SN6Upb6CA5fnkUyTZApkxBeBWn6fSB9xn1UdWnVTGboRw5SMLv0FWlVmkol
SDBPvgGqx1g9ZSXT0IzpIXBO9lBf0o+RNTuZtRAkmVgXa4492jNseF8/+Dxaw5Rh4XMV0CkueZe+
yme3SCRsrQLZp7L5xmO/W88u5S+hPjxB5QocTeQu8Dx+nKUCEMXAjim9pyhfOQB6xAGiH9N0RTVU
xRkI94SnASavbZw/oKS9Jbs9HCWgNn5FDYmcXEWZlCsWW6kiH8J7XPTLSGzVNKY+NLdHq1O2ZgQH
fRZD1xUucUhzPWzPzC7tr9LXk44Rk4xnLjIGfo1KS3jY9LtlX6KUY5lG9aQ25KVhzDpyskpWI0eg
8iM9NKiPeGgUQH+iF4cikjxsHxk4pTpVpZslEJBi/VfJShja3jQH3FiSKj/F4IlvFMA1MrJpyoxp
ljLKkEuUMND/aYJKM3TCvE3Lm0RVYdKLGI2DIefwYKssd7NhoXgdlBwyZSVmNFuZfq/FtqyIiI4R
FVFGXxvQg/6Eob6AbmfR8ERyFZsrBEoVpxHHpt1TTfoUeXoxgOYkA81xdhT45Agn2Hb+bdwhfgGG
UQpCa6aVxk1awhnMKu6wpokAV+Vj5HP0WJh4JVTnKi+XRgDSuOTZp0tRO2SwZmNX3WaChIASBMVW
GTcq8H0cCV+TWwG/rkX+G0fqLMkin0w3BBodPnBK5JhQh24wI6Ti4WO/dX1CG5QauIBR6Wo0n1pM
nbUfTNkFhA1EeBfrMQ2tztyNppgcP508HCeGfC2dIx1vvXn8tiS5wUTyXW0Y0t9EPeBtjQkAtPI4
u2xFENjcQGIM2wLdgzVeWxYLauggcj7adFbknZwyEqCm1FZWhSW9EJYf5ZIfWrapKkt+aoot4PCU
173JADiR1qgeD0tFKhJGrNH5K83bskd2sKTehPiUZ6mZNQH/5IUaPS0Oz1MefOPxBNL7ki8JcEWQ
IHkOoldxGGB2MDs52VK5U6EgmmZs20u8Tr7RA5HYo2Qf8RG0Qyk8TcEPfKGMzJyOjB9QNux3u8Mt
rTgZeEKLq8lnMipyiVzICxBP2XwZOuIrng0UpSBEBOVDIkFUqJXWPogWHuV4TG/rj4liGnV6BbPr
89BAUhIb8VGcVoXLkcqHs1vTutDIglUx9c7we++m8kYVRPp3EtO4osbKud2WinK4Ky0jipfIlrjy
sqOwFUiWJThgOuWNggWnfrp8SFU7FzHrWTlhNuuzlHIcSLlTAUY6Xcnib/GjNP91FpYPU3vKhQfr
PLxZ8bxi4ug6XSPqEm1V9HBGkv/X/dAUbmfS99QsW++gBhsYZ0QeCf+sVijEZL6nvFr8XxZGBa8e
vEkfE+p3eiXxjxuMp92COf1aeQvhKSitrKgOHUcps+hBSKVXadm4fEzo9ceeflHyOJolCMIQAgGQ
djUTnzL7U1yX18VhPCkPdVT8LaA/gBBrf4cL+e1kx35VylvXNjEolajNQ41xz3cqfsWPK+ZBUStf
RVIRKN2nGjVyoGRJKk28FHbEQ1MFXDvvksA91W75QMbhEZSH+9V7VojOf3JgVGnwUfmMVrjwnaUu
Q2iYnJij9exIBIdu1/8QhbNFBySIqJoLBxt8AcOV7WtkiFoSh4QW9idHic5vbLgSRiZSbeox6rzy
ioCmkGbHk4fLQIUHM+mLR04beoQnGpSZpa60yLL6OlHL8Q7Lw1yjSe0aLV9G9VGezNloXuX/zmyV
INYQ1IG/SnPjWnILd6v2Mp6wKR8B7noo10DXkZbyIk2ShQkfmoyV+JmuUb+Xf0G5OI1aWyc2lfTP
uwtO++Lkctufodi59JiBe4uiRnZsvV3zBdgzb78i6Xy8KAKDXlteVBflBd8cp88GXFXrflfBLhkm
UERuiHro8iievhffRTwl9QTjHOIuf/M62LVQa/nDN/QXiBMDILGeeDoFChp0uaUvK53e/t51hhgG
L1DT1ZvvKGZp7dD5j90yRLGG+Qhex+G81H5+LIqgoHA9R+R4jlEiPt8eN0lq2nS34vq33qv1k2bH
vUvjgzutXvVTRnSLT6taJhFURUT/RXc0Mvm2QmkFMCII5i3K5Ho1CoK95rQcAVNEtPpG7it9BcUp
ZgKm4Z8pfUvLYeUpX0NxeLbN76jiQHQXOPnyxZBMWuLLIb3/8MlU0dSK0g9I2aNTqHya4MwXtdLF
VO1Y9KFsy1S9jKI9SdtAem4mU14j9f7vCLmxCXRakiWMHP5W5oTrAgmx8ETIZEYpJyhNNGQxZHl2
GOeQFeiQivvbefkqk5pR2LzH5/6N5UMtVCFCR73x12juV4XoNLrSom7Dj/NsIaMfslLM+ItZQUcG
Lw7qHO2nE/CNLMjOWABaX1IGgCOeGsYjUHkC7P3fmsrbDmxQDRrDtKAz2xStZ4br2X12meIFv2jn
ydduDaHM1ObTLcXOnqaeg54Sc0jDJQabTpINL+EHnpeYU3VoZmKziHqrQx7WnkoZZXTpYqLU7MGg
iUneHf0G8fDTu9i78EV3ELoLIruAa9V6e59u0dsxjw8e9gWSyfAyLY73dE5B1rgTry7hcd0ISG8u
PlFjRauPNjrigdJLuS7SwuOEE1zWr6CKTL25Iw2CRnvzjPk1r33UIvzH8s41eLflflCni1kDGA1Y
9hCiw01/x2Mv33l4xBhf2PSnftGZo0/xduNVoZ2jZ/vgQjXYlrKId4tuL97Pfa5JLVmn4O3Pp41h
bgjD49bd0xfpGeThAGYJMu1XQp+UXtuPCxCYL85t33tuKXsFoD1S0Uv7uWFlrJ2i4lVIPmVer2KK
DFBVCktyv/u3gflyy0MKH+z8MCHsILBxniEWyaetFFYxc/z1CDT8XrXz9Gq9mq82zmXSq9V2LkBX
hl7Odp3GFMRb1nd5C9gSerTh6z1RMiUP2S/1Pu63VWthLH5DmJHR23jQBPo1yDevzZdTaV76BFve
blow49WzdaDLzrMfD77+c3Aw40lp/LDny8/yPHhsgCMGGOHw5zagsBfGZy8PnWrunNap+MtYO6LC
+X+7OVGDEChlN+UsKGY92Zd2zVuym+iQwyTXKwvhiTcnXjEsDcqs3IuNvIa7C+lGaDOTSGdfvZgC
FI82OUh5YD+r9r2NklLSqds8adpHOPXeFgGR0+Dr7NFpSwbUYTxbVa/hvqN5wCve4c+Lm3NafTgn
gCKLjSVP+91n66jmU7/OmYYkU/Yd2p/MSu3fmO7jfjyuR0V6Wp3cin0mV7pnNjUcmhbSwV2HNlta
hFDAUh5+ImX1EeH3SaK4z80POyN3X2AYqPrsQkYg0bSksmNHF9L8Yr6pb9QresfeBkjEP1F59CFn
VB4pJqrQ5nuUJQy+7AjZrnCcUqN9nB5R381S8RhWpo6KRzLewpzaxiLqFrxbNSTVKgVgVzYg+lEg
1HQLKg97P31Bvxvtp+VRntX3QRi4oYKY3q2X9EpNZZUkJ7vvxYN5kOvWgyP88wxxkPusjbLaV3xW
hIZXda/wG0XpmttqtZj+a4tOWOWrAjdyu8l59zYiVL5YuNToreiBCCdego/cJeDWnE5iVHq04r9b
SwVOlCSnPRI+vjakPe3cfiguRmJ330dKaWahcM4h9N20oY5tCAqVJyNDRUwIaSwPizFNTxEbLQmI
Z2SF5dGPvL5SmapT3/z9sf8ZlmRGpb1CcQ6HOAt8GY9uKdgd6dcIk71b7uec0/LUbbD9r/NrHLPh
j1zTFucwJS7/ywreKKjUoRqepbyDgyd3JztE8FNJR4Y4FBz0uyqD+6JESQAJnJ2s5sm+tU7USrPt
0YxM0Kd8faGecp6Vj9lPnv2GIz/h0xIva+udA+182gE/It2zs2obm7vy3sS6zRJaGYTwJZhJE8I9
TDjSUn978ttzu/809m7dfm5eqzM8ok2NbOaPTm1x79P+0DT8E5b35LHwCToJPPnGoBF+McsUCfYP
3m2QX9SD7Qzji2dwWm/7p848QDtseqaBdQ1r9iJXWmL3ek8hBVw755baFJep95VemmB9lKBAjlkk
4nmlkJhQBqA8rkTFINKU0bPEB02DKk1GuEGjPcmHzOYIoRcS/kEkYT/QZgrDQMG0wDr0TXkUyxzO
Zo5Cf7mi4hgQZ4Bby0KTNEt9W8bz54Mxqm17DAlW78SBViZYOKw8GRWxqs2GvjTu2kSV2a0B/0La
wLXWq9Iu91DDuVB6+bQpcpUK2rW9nz5pxlh1Hi+TPC9p25BPgu/D5fAgk1Ro/Er6lmUQVO/OFeGI
zcG7FFq/osVufo5iGNMUZSH3QYKvRBT+RpmZhjOg+Cda4gkjuOMDHR/0ECrbl/qEOo0CPZ9bOKoF
5jftY6pmqbaKX+75Ze5ZoEXrivKTSdPgJOlRAl/MIxlUmhz/eGd8PFrFtjzOz7BGhSizDJWBl8+1
v0eUn1CNATPIydHMMGmxQB8+3SvnlEBUUxsId5U/mo231iGsbn5E3C8WtCpKaBBEs3T1VSk5/6Wd
kW7dsCjUh0T1HrIHkkjRrzPPRLbmQYWvpjBROXNEgTf6MLN3u9EqTOcpSq2lQryGhyqYh3DFWPbI
aMw+c5oszdvC2Wj8NfutfhSeAH0u/6NLiLBYRaEZS0Jm29v7FdbdH4VeIuESwe74PUAcFLYntLQM
WhIgesDYZPzUL6RgSI8Ng8m2XOoytOmlof0OsEeRlPTvHtg4NAEZEMES8PhYqi9LbC19p8BL8nTZ
3qg9Ujtljv6nO6p8z9FhSLdc6K9ZTcMIbGkETR/WIrZQSm+0HPYSlNgPdNcud+ptOmr2L5tGUPv7
DX6Dx/S52fv0zPu690UBBprcvdrki9mXD1JmG9kSXG27986jHdNcPHEqvZq3a+Vb4ylgrX1pUR5v
TV1/jSjTw6sQC2c5dbCXccVVKo6s1c1+O2Of9Yl4WiAgAVEFAxHY7mJrLkgLTB+2kB6qIfg7U1cr
GysEptLET9LMmcKD9XZBTVreStoDH+l59yzGttUCvADNoJFYV6zXm7cdJuNtZ9vJEubiw4oEgsSY
X+zp/xq0ThfjWocSYSkn06FGdVxo4s6w7bH1Le8Va3+qGKiK3WFCU/pFv3Sr8mpfv50roKyF5gk2
PQb7EPB/C5SBVeyWGXvlcPh5mpvQQ4wDzROQIhVpxGmyAnwW6AeAPZsdmppgtmgP0EHoSEbDv3Xq
MHeo1XpCmGICXQ0EBnYIvuLikapcVQgf0VwWwC78L8eICMZCZIiD9oHeagvMQ4Yv87ywDRxpHpsZ
qFmoWoGq+ey/Zz8Mgw6QFpOGAKAp/1VFZFo+CcpnKo3SGoz/NDuzNaeJ/pnehuzirDr8J4zDncej
/IjmA0gmn6+HBiJIQlE8ncwH1ILAjudZlor90yTVkkQVCRhMp2jG8TSeqjhAkkjSiHzDelSzGqGe
bzQ8yu1S2uCj3C4aHxtOEvUMKH/4gh14nV90Sft4T3aWD0QZ+GNN1lIvogvIcgbul5UuasCpG6A7
cOuw0GIWcWVikduw780aQo8V8+0RBVE5gto6ugxfb25XCWG/9t6kgQAa0/gK+fbWGm5JK21DyjWh
yRSBkQjBwUiFe79Rl4Y4Qy0KRCK7gajvDAUbGyulK4N6BywoPBCioJPASYvpglu3b9D+aalCfgJh
Eopo8Jjw+TV6FMxw2QIuCw6gpUljYeeD4hOUDCPKdb7O27paBZeSQ5qR/kBoXm2U8sw1BTZQefSZ
bFMoTjwwvUxfFGux8SD0yKfw1NDVMKYECWyMObtgFswXf+/NoRalxnHbHj+tj9lNzLl3AUPm3e0n
5Pc9a9Cs024kJsH8Qm9o/DB/LLorafkXTSy+CBLVwcsTd+vcwXcPVjUjEEP8z/OFxXelaFzHGiCV
BiiZ2GCC3NVq2ym3Kt261WBQRf5QYjuTltTqpYczxBoZ1pn6aBdIQ/WuFMC8LDwTsOddlzKdgcq3
K6TrfnAx0WF7QZmH48e2JY9ib02rTFOdhaaKEBqADM0K36nc3nlRczROGJYGN4SIDK+8E/lJiZiy
OQu3c4Wuk7HSnBdkLhHcqXzLA+LMwwN3jeoQqCj1AK80w8CwWN0PpqiO3Sc7DPWkjkcIdMML8Akw
UWfjzYgpzCT/Ja01lQ5cGPcP9QVP9FvgYuLA1Ntl068b4zWpYmtc57bevEnuFKAq2Xapf1GSgBqY
EQyDq1VF6ma6KXEtP46himGRjuOGh7QZ26B3NhZPDxMMQwGepup1RfvOhv3g3pYqWFYJ/af5WmJA
aYNNFgS6056G2oeZTCk89kO/0BQiWBiLzKkgWKRAHC3IhVTtps8MSHJwHohlJ9cLFGRcHCKOSAPz
d0d+LlQb5Yrupsrgy3blTGPAZ/gFeXqTJ7sFMlYVH50ki31V/BzZDnbWEQqpHxRilQYVcJRED0Sn
f4TJr3RjVWM2/Z+ss2C7TySwCfp9P4euRQM+2M5+LU8QHBCy78DW7VyLtKcVNZ/mKbYE8jmshOTo
2SKrAN2EHmJL0aNk9QqCfXHQT03pNy2X3EglJQAUkDh4D5/ul7vbQXrkqpc9eaEzJiy3CA2J497H
LLbf7rUtLFSpHL0bLJ3vFE0w7+wstkDz0tFCzhl0XIeH112iqAiZjBighdvT1i6emXwZUIHHeu8p
S+EtofNgGGiwqoEiV7mUNdbAFKwl2L3TWEkHd99q9H76BKvsJkxVVWDRNBJOEoEfYjVHHDHe4l1p
RPqh37C1VEWK1hHQPYZifRelAIifrUuZDWz/3tKGp09V5C/o9981MFJS05Lnz8Uo/xGlZRI9jCMu
u6csCQNH2+GoB5ZFxQPeH4E111wCGoHxIKiKxu2Iv+BGUQ2ZJ/ou07cC/ITkqfBcAmKlCwgpaDTE
KXaIS0tirsj2RLdU1s2LwAGEmgdN9NX8IQUhOvCVd9PjnNf82GDZiCi3oB8gzprGAdUczjfh/rgC
TGwZ51QV/0fV8wluhKmlEaNtH2YbBoKuiFQuWx3mlPFjUPAd+F5rhPahDFVs9RSKaPHEXG5OKYmc
uSTa4adVc/ITpu2fTLKRsngHctSBRj22GMd7puY0Wyp5JC4e2yL7ng4qvfB7FaGoK9yDnuKHUHwI
BpY/S3mYok00EI4U4Rj5LzosKG3GUP2pm6GqIrNmZOKlE7zwWr1eA6x9WpPxQUiqtQhljDfj/lA1
IT9C3QszbJUgQZoE4jIjNMcbFW99F9r8Kblg8+Gp6tNZpvzNoK0kcCDfhrvl1hU7iwZTIGh4LsBp
0cmhb4Q6cimLp81RG53yF09iC6X36YYHEAKiK40HyhYowN6FJ8pp1U1RP1fZtzAHZGGpndDv9xEd
sF/U3dIMm19vwUvnmwvl9gRAioZCNWDUCUgPbqQgnX2msgaZ25QHWs4UPJVFKNozuXriMcVkpISQ
oT1AfJpDtYDEE3/jmnIon8SyQa++JZ39RpceHJhcVX7FvXmAXHJP7Jhr515GieqH+BZsCYL0tNHJ
aZ0D4OZF2z5CTKlhToGc55p1Krgu5SFUmiSaTu1ymalz/WCaSs3v+tzL5SE4Pzu3geRNLzAVbhAl
s6MH6udtWXTufvKeHVe0glbqJc0NiL6c3WcJDgtOsWinmqcVRlaHhk6Mimd4aEpX5NMidaB8gOhS
jRRJk6YF0ibMVARClNpA/YhxplE1O8Zf9ZxWt2oKy90WZ0xcDc1E+WJ6vGJxgCTBHUDpgJBOD13t
O/HU0Ar5vairkYTvIXyPDiGF2iWERs70aFf7K9Vu64lv6W6NHhRav2/8gVBTQ1M2aamU5uYnfNVW
p1QP5LKgz+4vLXwvTR5F47qhcR4SS+GrycYJ2BSxEjMGnDKHsfMYx85rDF+O3VJSRs91tqv8vCNh
kYd7j7wReNsdBRrxxrSBAkWWlofZZYssBalEuPVS9SV/10wfU52nVa3bp/6pr5/pgKjODsX263yv
5ApO/YRyqVvv2znjM5I5vN1dCpu2ZpmAi3UETNY7O1BmY6O4NR899h9ybDWyE33yiSCa42/c2iPF
YhxX9FBW67B3SL6Q6Kc8hLlx40f3m6mf/qIt5cvMiHe34t9DgY2yUlKSl4UB0iQTRc4FIjrcmEhZ
NanBQ8iBjy7VeI5skWnjTtNLpOwEtWyxPZpB+ymwC6s+A7Mk9ofskkMinvS7zHxnpnoPFFMjmYAl
KVpluJHk2BlsYrJTslSkpFXAB0RO39RQTsAW/Pvj1Hpf4D7Yu3X2EeiL4j3SbCCDpZFWFgMg3SgI
GGpS0bvQ3YgsSNWlaYOxyBsj/ZzSDHO1FE3+aXvtxBiMwLPbf0qipKNAcKCUtQJ5LK6IBLQocH0M
guUtRVnh9W+2ozstaFBbKQOQoknGO4DA2EoA61RBDpsLqW/FUCpdfttbY2SJ/8LGESylILIkCJNo
aokXzBSBCbTAvF+NMTYDx0A8ImEO2tQ3CDkxx3+CYdkhsXWYJTgeaEviu65l/kuWnp+2FmJtMDl2
aqpeaE5D0hK39ungIxrjmOHVvqbAhuYJcjLf/GbHlql6eHb7Luk61iq4wNd52EcuBXeJYGCxuNGm
sJACcnfTxdVt3WmHU3Ik/smGyO0czDGpe2r88IinC1IwbIgFc258CXOo+Tdabs59Ozn30toRfSVe
Bb837+TwfUvNN4H+1/lat0UcfuwuOARzYy0OxM50VyAV3eFwgK/eRXaRRcVBwW6d8K1Moxrxn7pj
FvU6uDWLU8TQXRiNi+6CdjjDLu3GJPOSpYPUL2XubzvHZSNl7kvQthGStFKtJAVn7Zaay2oWFkVJ
ZqqGMHjHiJVO6V62GLbbg0HzZkigV/xehLmCqsWIp3VF/ItTj7ePl843vz70BBEb1lwATJjFMDFs
MYV53c7NSPqIriEvREcS+n07L8ySdemkZW7Ueqlu2R2/zPGY3KVNvLXz+e7rcHYxr911pjwr+ICA
Hq9YxqyyzDKTIsa9U4QbHzP1VJXWyrH3KpqHpgiy8GklxVAFgDcL5aDR8dxwio1UdYvqHW67WjtY
r9fWyv/9wqRZ6D73RBtfYn6MJz4YxwUUKmPPkcFyDzO53sp9AqfTfR1HGKUu0Q4gIIjbkBH4aWQO
tx+4CktJZvDUVknAt0MJDIxaHaL15YevHLk47JqoExc8bom5gt2mJufny/xob1JxQH3LrWqTSgMF
HMEspSzsRFm9B0xEAcNKB73Jxi7K/I+2KKHNZ0eVQdk+Kdi/hHCP3Bq5MiKDKv4BrphxsZAZVCK0
hUTAfsp3+tKhnzRe7gFrgDo9Lp3yNUrNk/rPL16PZn5xCfOjAjBLeO+WXnQV+fk35Py+6CNeaKJF
32m6mqq+6Nrdni3kvHbFTvGM9II4kTiHBMbb5nNB0alsNZgMXTvERJT3ou0bMdQQFi2lSXe+rt1q
G70eCTV+qFfCIbp2uRR9ryDrgaiN0CJK1sIeuycXqo081apDG5NXHIM7jBvcL2Q1STHrqwGoQ5qd
wifxYOWbyuyrhXUm0fjy0daRWI72evVuK/E0EqQoOdRAWw6cXMvcCtfy5RdPVgzJl88qb0QxUM9r
XR+n4bixoLpZan8OCELMcKL5hwy9LkS7BEJcRK0LxBrB2sk6NVaQQSao7FASxa2jdBTvJDu2yzfv
+Wbj0T5GVNBWft1Hw6Ul5jXfjHOLpOFWiQeK7e3HQt3lcnfeF69ecG+5dvLxbh8vd7eP9xbaL5dq
3bgAuKNxeO18Hu3H0bkSfc17R9Iuj/Z736J//YX+nWc3rrcm17eVrxifo1naWo2HBHcv7Bx/18Q+
489Ztw7IoVN3ToPclNrX2RbG1McogrDgGAJU51FpveWMw9783swju8zXnNdMpIVQ43zCmcHs/4zS
QdSbAnJ1VL7lQYU8EvhEdyer/tW1zr/mrWTGlJkj+krWtFfJtbaYVQro74OiD3jhFEiwgafYSec9
3g3Ow00uuC4bUSlKJsV+Ibh69W4heMOJj67jo1vvbsk/B5W/yh8/q97MJ/17kQjgz9ZAjqQwbQRH
97bekc3Fr9059a1xop8QwR/u/tksJRJky8/quDSr0uC0aQyOEeg3ykebAspP78W1S3NSXLTvorw5
hA0MRHRobnEH8yQDqKhFDZbUWVBckGC+RXO4VCREkVpIzAoeOhVCg4/3ffZKl+ar3Np93X21vb04
T9AhKnCOaPyY1YN5L9pHgkmEkWhE8Tbqf9uik+ycw8uuES0idEXA9iA7Q+WQWfbff3ng27lxrpsv
1A0KVuPqFIlH8151h9QjiorWa08CIBeWnsHp285fh+9ve7/16+/W8dypHHrxuV84d45Fs1Jpla9+
FWlQcK7YL5/HJTbyUzOet+5VZ34Nbg8bibzSzaLC+7CAgjJJIC5unuhJTcrtbc7P42FcvEqrsjdi
+9im8tvOtS/O1am1EuK/S/hCAPhCu7Z7s9ohw8MCPnRxMqxG++E2oqN/gZHw8Ov9mCWFLjxBU7n/
QGPmhIF4YlIaXtK7D6+dKxLKalV+4TU6w8UutcjttQi7KaVUBvtEEgIEBW9PhJ29fXCu471b7P8Q
EgJ2wLXceTQbsPd0Qd4N5rQ3oAgYM0J51CiPf/FwLs18W01r8irR30eVFUABilPNvVsbUAzA8kf7
ZvAJ4tYVnHffufHMLWjhL6MxKPWKnZxX7h6Wcecy/k2v48q0NM01IRpEv2DvE+Lbz84dfkeMd/N2
8HGCE/FJVcLcZu8zKDRf48oJRUyjEF6gFP+dJsnXqADNHY3P1yiDBrAJFNDWNvKgP6zl/heE72KV
6db63CL2jc7WK8gTDkKaIxm/sy70VIElfXcQ5iYgPbR/5Pvv7dIOKTKLpuf+t2YWHlo0F/ZN5xqc
gtyU7Oh28bL2e6sGueX6t/2LIdfUzWP4CosdzGH0XSTBdfHq3cbb/uHVORZMuItJj90slf5FfKw2
J9HLav+stqNy5zf9rd+DxuAR1bufvVFvfhY5dAvoe2Hm2pXee9FoVZ1Si7aX9MI49hMLJTk4HO2k
s10gAnvwoFj9lxNL0Y72fHqDTIIQ3ePOYqzwaTu/nu/vG9jPzuHc/RUGz30/ftlJCRm6/r7mn/HX
KZbPeQeyL+1vc9cDmqcVKsYQrYG5CR6kNL4S+Wo9mHU9kl4OP4/UjlMeCUgxKhmlXqooBp5OUz1R
utVHMa2/EjkgcTeDTT/dDfCS5ZxLYiRr0HJtinGvc6r1c0yjOaXOj+Z1SW9yDwFXhAf2yMvGxAa0
woU2TX9I8+PezN/w5JwcCQccnMSlawt9vFlydDr0JEKiF8awXvLAsgKOkRcGDIbkJz90b5yc/MN4
jw9PozqurauAw1vzS/x4MHKkLMZYSWDnEdJ1NWY76Yy/6hrTVfKJUOeJKfXhxHrU2vWiU6xYxboF
iEEyEnNNvuBrP2ikQuYQOAfaDYVFRPIUGGxqKB5BkYASM/xhZv/2FzMpoyNqPiCVw4A9GDc0Xz/m
/4g6ryXFtWYJP5Ei8OZW3oBAeLghoPHeu6c/X0qzzz/q7mkDsmvVqsrKyioY1oG88gJ3PaiD6j9t
HDCsKf13csvqfL02P3XvUbTyFX9H5Ly4va1S3nnDS6cShvrX4bNVA/bNW/WyVZswX9+IQhRMOIyw
LCuz+4y82BEwDYT7Y+aJRqBEgKkZ5hHDO8yjL007s28IDeveOiGncjefrS0QddE0ujs0paErnu3y
qcFCxagl2vyGxfF5vglvzYOfL5kHHPUJrgzZ+B86E7MvPfFQjigjYHFubUc5Ao7+eWNWZwbeMvm/
klmb54aft1nCon0WteWud/2mC+zb/BAV0eIP7vgFv82e1m3u6QtIYLg/mbfkV9I9O+vSTezwy8Ae
OHeqjHZOLWc9pxYr3V+dPZOHSZuXXuHvdMHbyfqdSfHNp8lOanylQX14n7yv6DNuv+Y1Z16vDk9i
k9yj4sF6sGckF9aIUVsfAgdSqdQp8/Ty5pSqO9A5YF1KmfBoGYESKgGyeH+sM2q1RavIM+/UeHzc
z5v1uNt3YFA0WMloxTkWiWHu7mPL6s1ysu2/2/fGJb6FBskg+B7DQ+vXO4xRsYTxOCj6t9YPY9Q4
Btug1N57176RJ1bao8jybl5acPtGtNmMj/1jv4DisOEdA6Nf427ZxeRFzLcwOts+IJjzeLnb5DWv
Ty7xPrhAoMbLBM8b3VoQusCU/G97OjpOyQjeG9sGOs45K0/pbY8YbFNjRNCK+Li2DOYQOVIkriFm
9RiXp4bRqvG0JZaIrzsoEVMCSE/uH+u2WBPs0lK2/6IYOG/d89Y7Z/5o2uBdwkP4aW4RbC8GNzd6
uFSrND4YxyPQQRcpYAiXEJcHe+/i3KkSCkt/uda099zZpTcK5yYgGKswoflkO9wPz9D6bBdh0M57
Vho8SA5wpTmzB8O6DTjfgBgCCYRCOMg1/VyQT3Lj26FZurdewyezEeKG+UaHCkn2Rj7IA3j0GL/T
puBUVPufw93ksNyuJNOO431GjuO6RIsYQm9tcMKLBHMAe8ANfNHUsChmTWltMjcPTVyrI3qXExwx
vKtdr5Dw90vZ+gA836CAfBrbBOF3JvnJqh6ZMrALL+3j5CdF/HO/SpNA9l6bUQPJhE0eX5M+Kdup
eUQFZ2PdIHCgApiHvehuGXrecW+fLv6zn4M+XoyqV2dXdKoVL1dOcGdOvdvGW1dcxG+40oKHO9P4
va1D83TFLDLD6/4JF3/XO+HxsShHxfjpXqhOh7ZPlgLlLorl6cDmlexLtBuyQBtLBnL7MPytzXL8
63wXcB18OH7zIsMpImievi3m3aX1ak1DEMSgAPX3wmIRGF1ytMG1efShIQKXoJljOJWbCydl3ZkS
8n54/l8b/3rNrGo+euf4HZaaiDDTKOVAI1ljmI9ew+miNIZQVmkXgNQZkvP1FVaiZyxfQ+hUH8bP
Z4GlfsCBQCly9tjCH86xPiFFDLbelVWLr3drFxadnbNuHZo77xwhsmmXe/hA1EYdApIiAd2/2uc+
bVyAmn6tY7Rr1oNNeAoPybprBM+IFS2EhGbt+jvEOt/RpvlxNz2aw/eK5tnfQa19x9Xo1GX6IypE
xQ+taQtxHUfgHZX8R3xJfvB4r9hUw8VxL8S/FjSVhuFCPo9vUPxbh34RumYBir14BAr4Ch5rZ8ia
6JTc/m158zbRwa8HMFijI4uxB3c6OMbGX4nLXZ3auIXdcgNkuNxgJpCTo64W9uHDLdu/MVfgXLxT
M4/3QctkoOVzWGwIIyYtRDpI/AUWJ1JpL46M38mzI+iOeYLhuY/69/ACwQWwFR32baMY0isiMMKd
f4NMasRbiveu5D5pIwGvxDnygnfjkVySV3xt/5hzM7pPHKJaux7/orV3bbxm041dAsT+27LUJb8Q
jnG7jLgRA2p87W+X+z1o/iuqtNfNPPziYx3zOHWnjSo7QB+dqZN/sLDRZeTR/jTuaPCVPGQR7a+/
aaI6mRQm6E0nNxd/dbQHbqV1DZlk+dR1jC+Fxi1KIFvrcBpUkDwsR4/WProsYAAM8g24no2XXewV
JqVE7S53Qc15+7VOEep2xROjlKQ5w3m2R4zk2/z5UKipsi8mh0Heq/dPqOHMq50yNpnlweh8hhBF
ky0PY7NQvzEC7PLfhxKIKmXRbypdKJhulsbGrOywWHQqYyi51FgjkgJhFsDi1/vAnfBZeYEnoKC9
qPouIDmLSmp+9F5dWW0HrGZrLNnTnM6K7Vo8jVnln5HROzV3H4uYFpFSHnmdy7wC1hTdU6PUrPfK
PdRoA2ouIspAycFAW3dzHQKa5iG5uiW3aBUaBV96dLRHjj5UpLw7CNK6xIthKc75NbfMQKiHTCxy
isXWNUKFJNwkh+YxOjWmzVq8bVV35msMg6Sdax4nXNm3f0zywyIttPiGbnJNsjzhyYcyGYiiXoPU
ydLSp2yVPANKYghY+OvmbUhRFTX6QC4niEm1BXoeyMMD3rchC0O+oFIcTgL0V5oX4K/hHfbfc44N
6X5QSbYkJXKDGlVDlKacEz1yButE+UtOSb3ttIo3r338h9ucxXpUTapJrWVA5Sx1t1R3lRmfU7fs
/aB7fNDsPkQ4l/4Wo0lha4vxTx3DkUZLBnJfeJM0vPPVrb2EDHL1D+TAyVMeV0pq1FZADXZPlLuR
1XQrzpWFkUdYS44D2u5BSi+3dsEm+KZcFNXc7snokLcHV6N0AJAR67xD+IqAEBCVBtT9SmBQu0o6
rGKXnR/ElhL0jxpfKe+zymenBp+DkIl6VHwM8iiTM3UFwFwAWuuarSYjL0nw3lcQuvCxjvPH26o4
BxqYHbBPX/8OYpf3MUcw3WrJ1aFHfPMdGn65a3SvA+pX6F7zi77t0/wI0/XSqzTvNLkgy7e370t8
JRJtxZgCA6ce40ddl7cuE5BexfWddX/amPDd+DAuzHajS5fM4tp8TvhS9LmoEwm34W6ea1cajzDX
Pa2+rVov137QLsErxvKXqkmdthO0rOjKbyI6+80PNXq0IchmFqjnhE3g1+FE32dUxOAqfpMDMqkE
KciPY3hI9rbepBQu1hHWyS64GZx1WCCjiCAW9tZ+fG0I83f/SkkUwMDOfjzhjRIs4E2Vq8jp9Gqo
GLE8AZVieL1d/LbXAGi4EdzR8f1kHclTUXX/pMsUKnwp6MFyxkmqMCwP4BTkue1jyDO4Ozer3Dyh
3dy7IaTJ05pcuie48K/2ezZNqt3izS+OiBmVedyTPKLdPC14cI7JoxOCcRpF8zp6YGo7h1nderM0
sTrjke3sV97Z4pDjruYoSQnyP7vMFCQuephXIq8ubcuU4YuYH4/WroiDdm0+hhdSzcPykERYdUja
s8UbqhEAxeQ52XdoRdt9p82CIaN662F1/E3WMSkj+M0c6zck1co85ziF8XfEHcxTHnAOnpRa1Fwj
pM2ofaYkzTnFm7jS+oV5+NK42PjOW1AqGC0TOWDxu81bf+GDjgC3Vi0oepXWtPEKLxHjrVFwv+62
SflE/G6u6ac0dV/R2StHF7hM2+BKo/Zt/8SAQCqBfja0RqO8IFL3P2hCAXGMVere7VzjRfHHhoy7
U/aufw9cBsO7l+zv2q+MP0zWmvmEjYGsB9wrZfuwGS/CO0xA2fs2NnFpgd24L/fr4aY+wSW7A3mR
2viDGTrZrvDEAMyj6+Q8+U4ui3LR+iAKTohNjebT/DIjy7FBWR/0AfpVwF+vU+rogZK+bnYFpRSo
beAhdLckSRvcZPmLf7c/sAZDDui17G0IsgH9Wo/+AaO+n+OOu3jqxb9d+5lwZ1bnr1QLf8Gz/5l/
ohozgDGDP0mkNDzS3mnr5dD8RYmhyjqfjzez5+jb3vfFOOdpsOIwCo/LGkvlffyI1glZ0Ta9dQgJ
GLrOJmhJZKSjmtfeHO2LKKJkIBEWAH2eWgCSdVSWZ50IJ3Nx9PI+HbR6g7pNqm6R8CqVIUh8DSUF
URSoP0ARcSHggW7t87lqY3rkWci0iAovJYweucT0tRPp0qo4HHQIHiVkzx60UaUQzqbdHFC8Q7GD
tEpR+pS4IEwUdDsY/64SjdQp8y8rO04SHV2SGVyOCJq6IpjPJFAl6JAsKE4fcDVnVIAoQ1atgSSx
joiBJEm3T4IKPVVVyK94ZaozwjtFTVaGMtUHorIeCRWk2NgLohLKtYryqZNi6eKrjgkOwKZmqhIQ
QmWAk+Aj5cNKV7VudcT14Q9Bq8mOJk32QrJM7/pwPtHDlvjwkUNx13DT0RaBXdqa0+pzBBGH5hAk
gTks2SYKtSn96KX0a3Kh0Ih0U+q6ajLHc14YDJAyvvJgubECeRASD5acBe+fNCFpipKBBio8JO5w
0Ki0xk5jrDr0JaXnAmZIuqWtJWijQ0qOP0DMtdmvEmjZLZ6DppFaUDPctFicI2cZa8rEQ46e3nL9
XRlakcmyLbtXnc7yr7NMH+p82W5n9WM9lBnaqihH1xEZJBKzqSbys6l67w+tCpXEpG4/hmWNzl2J
znTc6gZ9ECVr35h1eYrdMaxHBInJ9ymhuCS9Oo67YRd/KMmZcd3T5YmrTUe+8Guihu+1RbBGgqfo
NbbWsA2/mPJX1ZkXsGmkFv9jZk7TQg4NRjFOipESdNlWhnOlnuGSvZEIl8QgxGTM+EkiGDEaGddi
0vcyVYC5HuZk3pyoObp6oMGdFRuIgKAzUdrmhAyCxAxxAAh1oOU2F343JB86NbuS/12k82xv+qEQ
NdKk/qLiGO6/oc5gZ1hsLHpjMksF6I0YFdomadcTKoQgc9LAqS/BBwkKJwiJLkjF80o9MtHsIHso
l503edQQwrwqD5w/amPnjKJMtbTH+YoGx8c8G41cHD8y1zW8eKWMh+wAJUrsP2LU0cM90ozkEaOv
Qdk+YkeaC8t/j1Wp5zbdu682MAPjTyOA4ljIC6LsdiRJ4v19yMU/beA6fgUEhPKCdqKXaqiJHcE1
KKUPKclqwyT92lMNbSWiSXRzB97pBkYZwt/nLz+rMUy1LD1RU8XZRRxA5+U5kPvVNVODZzabIfLS
7XLLuJxBpgOJE0Nd5cWnN6EnTeFiXHdKwQfEIbhFuK58klYBVIdlK5pUWkxIMCRqk4inalx+Rlnv
2ofn6xApQePHPYFWk5eKOqWXyhRfaljhC5EGlJp9KDXHGwT0lI0a5QHTRJuT+p2SuFLikYrxxqpS
lqkWVHgksShM8EgJGTNyqWhtGcFtfudZiYlGQyI9YGiTc4iLGDEwKwgSqKKkllGPlRmKIEqngwnj
BbBFcZOAa0SmYDfaM89Ywxq1pTm0KcwWKj9YskmP4YQp1SDix4+L3lIvQCBTZBfAOkY8TW+bUiRN
iwjmOpoIeyor0V7n8zkFaL2lh5oD85UGhiaWitku0zB+2/GwMWQaSxVEha38+uYYEwlvDIthPoR+
wLsaQ2cWNmJkOJaIwfDYISPHPNSw26cR3pThQJdMO4RWMfvaYNR5p+KqiWtsOeOP83Eo8pjlbMYM
8Btcj49VbxJSO2aB7uzBK3yFUwpuS/avU8K5v7v6WrLRg6vYh2G+s/Vu/i364fgFlUVlkSd6YXSg
DBaJFAd3zql38LkZJx4uq8QXj95pC9dCbN5NC0Dxikrrhlqw33A7gaWMCPeBYQCDyiX6ZGAUAAUQ
DVZdNWOEyCM/lP5h3kfCAUaV8lFIfIKWn5MzI+hDuzIoA8aQlnkMHKQKlpI8kEHDcaSqNUcfsKwk
VKn7bQTJDd6VuFeSLlBCv0guXsSnK1lplD7x27Y+rVF708GZJE6PMA/8bHwaZ1QAkesg5PI41R4q
0+aH+w8fEnwcMlGT9T2pUbznF47m3V/xbRJpjEiLKUAVpYPPXIHK0n4T9bSx1pfh3iuN1WmOaTcu
jfWTvmrePSKpTuLs3Ybb/rYPCaSjLicl7BffVtr4SNv+bfjy+dWe2JAcVw3PauPu+6qpQbaanyop
j5odOeCclTFevOBXdxo8aOIR7Pv8VKUAPKWSX5jXwlWWYIOEmidegIObTvqaRII9b0pNBe/ulCjG
HO6XBA4cBwuA5CXfaQD8t+rU2pU3eyPe9ittZNuG9c5GPqCBopQRE0BwSrGOw0m3OTl8xB2/2/fr
RCnEQjUsDsqGKHd+MIxBD3kahHuHjRKOPYvkZlBvMktk6tQ/Sqsm/5bcI3Ig/mO+73OT/GNaBSBJ
f+1MKtMSS8EGdHAilmkLe4brlPppYMiUqn9cHpeg12LafJBEThcEXDmVjohQn3mFZzwc/uKkK5Oz
XMLykQt3tAJEcJByMTngBuRdPeG5uVylboJObcrXjiEmtrxHSnDS5Qd29Rmd8zPrAL4nAkf8RLmE
DpY5aoweqiXSThGcBf9THI5lOk/kqoq5ckQ7VKvVycVMibAtcW6iGv6DE0TwzvTK/BjJkR3jFh4c
TsvFkYAf3pMZtCZzvpWrFfR6WGrCRcQZeY8ggTm6bGeIY+wQ9UKI9j3E3+U7YGTFotUyuXMhVPUm
0Pn0kXpoqcWdt4Ipdc/31au0NY90g+tu7Utz69JTAikmW4JM4IsXa9/KMnC54bZ1an4f5kk48tqV
/vhuWUd5ONuUmLv7b/KJhr1SnvBrAtR6F0uf2vbwHrbulrfpDXrhm1LonVXtrR9pLnJHaj1zLlS0
rKDio84dTOHVy65RRC3O+AHUyfD1WfDWVPSBdpHJds7OYooSkWjuB2oZ3pYa85xGAM00AKHmD+H0
Y/TYcRy11iiAy17pHqtP/kiAYbj59nZoAMVU0Vcv86l6Z+Uv5ewUe4Zb7lWcirMffon5F7U0nbkh
nXnhhdPZp02hVVprrfjlYTeRIkZLTHuuk/VkZZePJR+JrfuwuvfuzuwjUYITkHdg1RUQaOpa8jhX
yejl+mQsTQINvJoqLltz1BwQvfG7FfmHtHBSlqulSm0cY61x4utrw41Le0DjLlNTZQ6U4qWzB2uj
hL3kB1ZIjkPl5PZqV8jLir0u6VFSmpZqs+jFCv687UjSWJVa2ujkQ+UVtQT8L2o+3AiX5mEnxC/q
YFpPp/gn1iY+fJidCyBqFcbQfiZlMvXR2c4+7gVJyUsjBbqAYVBoaCExSbEYRIMPV61GQsUWbJmX
e3WUe87RNUgZZEnlqxpefakGSllr9JysZNWP+92EdKKt+4r3iRPe3ZjWSlJ+G3MWd7sXizuq+75a
SNE8gUvDVRPwLZJVF2+/ETvh21QRK5pw8i4TfzUgbOUXUgCXUzkh8iFi9SVqip7yRG74fM5/80nv
RPscVMWIJBVaQovSTVPNg0ZrsfUNoaLQC/rGcMt5N/fAiPx1DfeAP0BjKoCmDn0bhgzOYQ0dAOpR
/fxYX49z1qudt/Mo4mMckUnPcvTyyXmk3A9tbyu62QmjRkJ3Gq58Jc9W4wU1DWzrVIynZEV/xxkl
c87Rvllr1K/yFlQ052tfzGtw6rxm63HJhdq0qFFyEKytIoOS/ma0rdLXqWmE+o1+x/xhW7OTbJP0
Y8HPyUpQldefqYcL+RzzZlkHUhb8kZ6vetvZ1RsZ6xx5ynfYmq585JzLl9msYPcfXsj7zJorhVmy
NEwNHf3jPawTccXDw4Nl6+vLbJZ3cva4Hubs/j+3qe6J5zoOZ/3+IdTp6OWZP4WLy59u7Exngkg2
IwSptj45HL2I0rSUN5CyGZhhG11CBU9s3AfS5qSkNsuuXoOvPcaj29u8n+nKPGY+rzSnMZUXq+Bf
ePd/McBCtc6jAaIvBOKHBugDKSV5HNm260liAV1JNVAZFFF8TlZ+ktTtxYARylvEBR4NxKZQO0mN
ffihMkVXZ+B30TCTpygK7jkQB3cF+IC9AczECyJDGVZpuqdDMYLR+oRgNEq6XXzRvMXVvW3plvHt
0x7HXAiTA/nKJhjCx+aDMY+6H0AHM6fbRcszptHlQPtXMyMa2iArkQbnk0nRVb0QPDDn1yhQVpaS
WpFhy2LWjB+JnoAqz0CVWI8oEgZi1+KXKT0ofHh0pWQg6rd4JBlzXfo5F1qyvSirKiWlpAwmfhwY
XX3FkozKpBu39Faj8vzml+4dgx6MleNqP8idojXQOb7FuX0BLNsVGuW1U6HvseHW153zKTqudgUa
5oKLlzrTTwtKwPlgD4pIWIg/gDPaekE0gpxCglDpu0Jco/VX1WZxahsNNTkoB2nxeFNWSIwarWhv
c808NNoMgflX0v83i9uK2PWZNaZmDT5tyDg8wU2geZog2Z8skKRl+bOjBb1FFwlzgi4LfrLYYdhY
MAxEQvh/kVTtJFkt+LnL4xBZ5mKhorizomRl5XQoBd47MImQGKPLSpv8WFIoHg95tpavudDvh/0+
I/3nzDTVZzsTlGqP1ewebWIUzGg8Lrhd6dWOUMBOfJRhugspYRfNBZlNzMoCw1sO7v5CQe4Bq8oU
Xp08DfjFk5A3kUOwdhd1KoBZ/mkkdAckIW3EzaKvEE2HeEdiUJe8SjlITiV+k39fTGHLyfaxcKH+
vajb7IqhGgpkQdPeh+19sKjh55w0FPs+F8z5721i5g/GJT45IZcTC3Zboe9nEYp3u4Bv6cmj6olk
B7NRa6MmCKuiVuZosICB9GRCLZhlAh6/WiQZ2MxGGncJvVgMIo10gDQtTP8mo+EakRFdgeWHG5bN
2HBf4xrpFcoMGiR2SWVHIphFxWDjodCDlWZ/FErDXuHjPIcY2Cm3cTKCCgBGAPh5j0qcHrJD9+gZ
1cky8xWxM8RGdv0DhcBr6E8G3tWSm+1f+uq/JIuzIZN9s66tG46VTC1q2AgRch/63ZCJK5bWEeJh
KTqFr6bEsvt0IMTuwUmYFMwLhk32FvodYwV+gytrK3uIkaiYf8M2wAiFit44hNePnAGvumCTZRob
RLYr7uEq7MpIq7o7WTXQNYrDGV5LF1NUNBNuYg6p7hW47mKR+j44fwxFI5AfI6spqUyRuEjkyP4f
bS0cuhCdDidFYXku/by2H3EOqF7lFthqcm+gitQXxA0AFuQtn0got1GewmKHofQTTnhTfRajGH8g
xrFCF35F+lKrh7/qYmZXi0aDAdPl5GieQGeTZrTweWtjOG7EuGMrJqcQx4EAhNEoYazF/Ot2y2h7
yQ3FJ1NvBcCKrYNbjYMwmdDjZZIplHZ6PQpMiTuF0I2eUjWFNeRwWyLAX1qrLGR0KaQIGbo5s3+z
0nWNg+j3TEPeNYJYt0oYk3ggNBERzQ51YvkjwCUEDpO5qgaBfrEFPiRJnu9qMHo6GOhtLIfrYWOk
U5cFCAUMB4exlyIeku6HUeXO2RPVi4CuuKtCpzO45hHo/zowDKiKEDdtCACMmJmpa8mjp+MwVbk6
N2GKwllScKaE86f3KPbIOkXoCJljqhfrEHPOhjBFdcGpYDDozgQZaJwosu1MQPk1ucTwL3ZuIrWk
m133b6nHLn0kdUDan5lkJaxyvl1zCp0aLrsM09MvEbbGB9SV6EZD5xqWZkIapgfEO6ffpXIFWOYD
MD1Wrf0Q50/OCJqBzAPd938OehjOPk7d49V45TyfWVryMqaKpd3Z2enwSD3NbBBvTKCfLuAdFjwJ
GXYh1TGaBqmGrfT0eOB7hE9lfLTks+hjXVZ6xLoxpDkALwdEL3rWTTAMQseWoT8qBkpNVurwS7NX
ICxPn4/e3SKcA+vqiSI6wT1guPLwJyziEnfC8x8MFnkWG1k3DWUNBsYye6i6jAo5+zo+rNWUfpy+
hXZdZj4YVBBuYBUcXwiDDhbGWKBuf6YJ00Wpd8sNxZbDV025pKWOtKU4f9YpcUsRBlbV2WjBHNdb
VvLOsStpiT5KqY2/AMyCD6p6QNZPVPRfbYhzlOxr7pIT5ZloG+Mbyv+8seFwQQw3KXHE5CM5lC5e
PDLn7J7dh/fwdmEheoD/RDAGW3h28KG1beGPlmrmseS/AfAohIC+SCrU1AK72rs758C2c0p+flny
S/7RJvXNaOGU2YUiYRF9zjbH4beI4Vm35t4+tmRy8aYZPnWc4ymnWcQl5kQhYuNnt25NmTc+myd0
DLb4B3BXh2v7iSH28OYh8Lx9Wm559G2Bny0dsCnDuGap89ulQcwr0e3CF1kURWA1T7iWUk0goiAR
YvqVxmtBT+gWD+XfpgIK/yk8bZnhEqRUW4crcgHIFFHGr2YnCFZQRasNtmMKpwjLYHl90YFWcZyK
R1QdR12JuCJsqgXKyoYwG9QGgftS70LtNlV3qrxTI9xdw/ChnihufzOgsmbuPyrTEHVBoVulr3lq
6SGN9CTZmRu8Z/L3VO7zsXWFKkZHhI/RCq+ckN2gc2dBkWNIT2i118EDrvUf7rdzhtMu8XoZHZUI
Svd3QyGUOiP0YJvQKbzagknNqKYqMMmxodQFEw1AIPevF+2+CilM4ZcBCZ4OwZHR0FaLswVYDa92
PPlPc+c8mrvkxuejWfCzkXbzHs19q8Cq1SpEd3leuejUP/Qr+BNDY/weom/prbtbNxfloh28WRhk
6BE+o0PTCLawmsXVB1PhFXUm2BMiiHr+/dAbUWmRrgfxMtS2ZB6VdZBXrJh7mqjVyRxVBcHt+xSQ
V22/SpCoG+wI0NadEBSvfSjrInuRVZSr06AC0xexhe6mvFKgC2u1tpORwCE64mBSsM4T4PrMQJyC
0ZcuNdmaQ+MblcZTGD+jeFXjECtPFkhonEEuRbpBe0upE2UjVJYvdosG7TzNAkhuHTuvJSg7r6y4
XdIFEl/4J5VLKwPBZQogFBNo9cgM1Q4mnOHfQGhyeA84xIvFxTZ8CF5oGHwZ8OjhkmwQDCxsP9Wu
1m7ZBIORKEUlRWXjfEGtkSSO5EnaIPve39Hak5grtavO1tt6ogVJvWMd0gMyrTSuziV3QMcKZFvu
lPRJ6KwEE0dj+9DOJopqMpTEEzwuwRWVqql4V2X720ihkZ7iv08JH0mJEBCP+jz2ieBHcu6fqfwo
RtKKpVqNV+QpAVZpdS48NQQlIBUK8LXhZz3HDGoQ7LRroPPgXVcFeH47VkhFFVNMzhrSv5bAL/Ez
Kux1FtAbE6uCwI5gOvHpTx5hSyrhPVLVrHKG0JVYa/R0cujp6H9oY4gHSIsiA09wLbJKfukSVA8W
IFy+aNUP1mvMQ8Yv4smjb3PkVuB1oDiN2LXUDua1UANSxiBt0wB7gJI0liRcE/WoymBXdSljIGYY
55x38zBVtJw9yCwnJ/CrNZpESvzh38MQGKSjlKVRuV3Y8DzcNPX6xxNHqaXW4BtKOUnByUpWhf0K
gOZh83ph2YC8JJy2cNPyKF/odDUZlVLQ7cgmhAJroDDX6G5jib3KDGmyZb24e+RqNda0L9q+MIk3
LVrJzpXjVccOhkU6qRUGczHpxP0OVJ1XWRUolk7F3mBSK4crc8AycJz93DzaS9rW8alRSe7YP3lJ
GRxQcSClEmJ8gOtZQnB93EN/7T6pFnv6U8IqbZKWTIFOcCE1PUX9A+9QHQFR9+Vh5yyJAHxQfJGx
wcVMcQPFQQwjWH0bBZkKIQHU+B7Ug5hPfpo8FN0ECsKx09KjwJDMU9ckrWG5k/nTiPnPlxkBUXco
3EszjGTwYDIiY0JSMZ2i0iUX1i6QX7OTlAQbzwhIXoQOPXMcbZKAeN9FF7OUujw8d4T8cYWBLYhR
Fwl+vkCkNDSGhqFoVYHeU04RfolcKo1CmaE6y4ekOLLhjXOqR5k3WyPQSNwmxhQuk16ua2QeI0Va
QRxLb2BEKiM+n3Pyfm/gRzJhtNtLfw9QWCfzBLQqZZFs9NCXhqNlOXyNK00oja7//YZKSAuV5iy7
XyM/TlsoNm4295zYpmiBeM1yNm4srtH43tA3RYtU8rsFrlck/CPiB0BSuCskRYdHhMXV+Qqo4WIG
BCEqx9HdSK+MedbLvPRCKIAqbZkjp1EFQgfLBwXC6yMafqL1p8mtxjmCPSmiryMYQUUJ1kEqJLqY
S9tI96DpouAA5qzcUgnRZIMFahd+p6RsiTIIQrRGSEhtG107ecISQUPSNq/6zHcJgszpG6a9NUca
XUQld95ddHXvcIRJ9pIxIUMCxUM5D/2a6pcWa5wzpRZO3QjURLkE6+sQPFe5cNpUggD+uV7DSYG9
RHyDPDBLrP4/nU0+NEsQNPPfdGrV3dgzipIkBxllSyC5dcF7FGakRlboj+B5FVJFKxAL3F75hzwM
POWuVjidlwbe2+I+Cr8moLe+pEuEHcHM551PMKED3qLqQ+Uv6ncau7ThZIN0znfdFUHzcMvrkGEo
sscoAahSvuVJ99hsnwqvs4yLvub8LHGAtXczNOGZwjK0uSGmIwoR5SAbZRpp2hsdGwYLdp2Oe5IG
GslINab3W3OVEaP0fJYCU55rPgdr1KTUlMqMm2IVxSEKfJvEMkTCMlhlaTco5tTE+rlk5TWxNBYm
xDxqLIUTd1DTHrR+vGvqRSi/R6WRBdNFXbN41rB90kRdmvUT5YwPGQfxzObYf60A2abOqp43/FlD
L+3ewKt6rXQPrYnoaBqJxGeMLtwenbsMuHiQ8qFSZ+i/qaFlUA6rQMrMpEnIQuJK93QGSyxOPnud
M/khOUNak66m2afRyTTLpVWuFjF4Rshdo5+BQy5mDytBU1/zHEFTVg4R+hTp8XVSspe6eDktKQlO
+k+conKG/+4edpeJqZF+pXqBPjBJdsPFv9PTXQDCaVAZDN7uyWz0NbIEgAnmSENRXVSd2yN3Lkuw
tkBuoX2kD1sLow4tG60LzJa59FJp+aUuwVBMtOYpXUsiVTgITzF7g1KZabdHTDvXDr2gh4AWBlOX
2NJaqzsJgoJ+rl0eXVnz1JpKDaqEZeu6BMspZP65gHS6QqrT5Ono+iCrMtvlPYuKd4c3knnAQp11
83S2/C97jV1W7XrmB1eI1yjCFcz8QUBw2iyhZUlOrkUU0byTgFJUBILPspEsVoIXFfR+QcGzLjlY
00jwwsYRWghkTvNACBsAwkxmn7lNlYa7SrZuFx4j9x948w3+tFrJgdX6RLSYZkbkoKULFU9JD+tg
bdJmukquytrIvig0IrcZpFbKUZcuCog7Gr96fl91LiLgH3CEhZ5yFqWrEU2GsQmsYGfddWtLIEoN
vCyPLE5qM/jjxSMxguVSdE2WJBTehCGoWYYLkofR2gF3A0iDmDFi5jw53U3qH23D3XgbD6PCiyi5
dBYbb6FbhEkgJzZXnlKTkViVIZE30WfTsi/rwc/0qxzexMgSRaADvgLBU1TIbAzSXUQcgj+cd7gM
DDvRsXCxGYh0XFNnZph6YJPCCOIbfBo6YnIkeQz/0bY09j6RvrJ0aKljOGBZcLh1IPkU2hfDNj09
2SOsmFCvCYxTVEyG3skcj4d0j9EL9C69WF3u5M9l54LILMfT39R0WraRfCBYYMbk7KCDAzOC9yMZ
EDHrkQDc0V4eGsSSGt0zDAO0jqAKSPSvI4FYvQ+HR0rP4nkQF3DSnDwDGPbmy31b3F7dQs0/TojZ
p0lnpCTMQlB1fh3ie/RNPpDVOETaZlWnLPlkhWW0TEAwrwgVjLIKtLVUKWAQvimIg2uSRkfppekC
6TINsWGuOSTxZ/olUCdE8Uj7y5yTBDBI0781hP8FjlLRQF5YI5YC0+4OPbz/1rxs3buklAHmh10j
j65SY01hhtUeGElbpZOhJFrUnkOyYiQUmsbi7mukQUrk8uWfy63RqiI/1+hlq6pWYmaXMiUgdymM
BEdrGEPOlG7oiQkGScCDa+AXAzIayvSn2AsYTKzEhKAsJVOLeC/ftOUJveRZDbJP8IqGXLYNrh6y
jMCqFJ2IJUfVA949cirYZd0mWXOJn+imyaWkKTkoShbuFSMtZKmldNSq1aAHOBVRFGvx1VlPzv1d
jacqko1oPPrz/7OIytyqCDpR2+hAYRGtqyk/+UFMKzqjYhvGv8aqRmo65rVw/dLFpZIuOYqsVUmi
hi5TOFLHmRbhTF9ZV1aNRPSTLpnkqFWDxno9QxqQVng0sOMnZEjI6b9TZsCLgEKe1DvNSqcBQ+po
CN9S33Ak4gEKBRVuSIArelVdi5pLUj+FbVeeEjFpvF18DCD0UbRK/SJ5WK4iGn0Ck/Ck04UMVHfv
fvHAsIz4NrJf+pSfpGTTlJhF/hJLoEUbCJbDYu9KeZseWoVLQy6T8P2KBBizkAmnaaEwH1YRGxQl
Gga/InVHzma0WrNpFc/4UzUmCpx+R4xMpOionRRVbhu+orqjkpsS00ghjKZlOiqIdAvOpV1GUVPT
Rc5otgG1WoXOxf60qPzhRioWO7SJx1YiWryB/ORRSK9RvvM3fLLlg2OUmyiCP1OjJexN2EcGDv4A
/BRzaZjKjWHKDmkRT02lxiWynJiB3QZTmEl2rmEzPfsahjD/Ukfl40+D7fKV3gbdiv8sgiiyFVLG
b6SnnoijSr5SmSGxZfUpteproJZ22sAA3Zd14WZUrVvKmHy6OzhhqqKatn5So/o7ELZkrx0O/xDF
CgBfUBHlHlKFHFDTtaTyj+0DiVWKondU96Tlhp4otzqfBwD9Rb25Vr4MX8c1vRJaIf3ZpMSObiXG
0aS+AXF9eHIfrKt6O92xrxQd8bg3PEJKWyFY3u26t6GA7UMtyser+BX/5LxBoT9cH1pWeJnZxuwL
CpRSV4L/Na4+IxT4S+UC1anq3jwTgYTFubSxs5OlqAZhuQ9rwhtyJEwt9bGi04l/TdTZoyqBpitK
9+/m80OLxjOVl3VmHm7d1UJzOJNa/zJMzmkAL0RHuVIxmB6AtQVSPBkK9MKjKbugX4KUBCw9UH5V
Dl72h80lXNOytOfeCGM697f4aYz4jY1uYtqhWmtZik8wI2TW1ACrDvYrLSjYZao/f3MZ4mimInnV
qByVqCZWCypK+skKrijtvbxU4EtpEvXUldlt/FpsWc4WOdRyV5vFZiyXWq2g7/G5c+tdejeVlSMf
w1cKVp8I75KAJ+ZH+YhUNR4C+sMU0a4OsD1BFEn+ofjPGjY1jxVzDd64tRDBP6UfFzI5U5M/lVaF
Fe96bZzPxka1aJprrvfBm7pIEGMWTO5D50xVoeoK+UG/TT8AWyAmPQj+wCQOJqI4xVaJWrwKZYxw
BXtTljGtCzf0VVAj2NAMsmCeSEUguwA9IdvAwvENiTSFo2kTIPm4j6uVwZdSfmZPxZyiZTJ6jR6j
7WA9+43Kf7eNvZ99ntYeRdir9Uq/uULIq1nZ11fRyhF31c1f+jHd+UbeLCCS8zXrefP19/o7rl5/
e7OQPMvmGu0UFS/neeJfs4if/tQ3FKFPl3coq9R+0dWFCvRxnu08v85rcbldx2mdUjD6jowAKY5o
E2bpE2U/buRkta2tiluwS+405dPkU0oQtWee8rXlQcFUJuWWKE9Sxc13iw7VwWwiAlKRS1xp2IKm
Tv3pThYbksDJqgf3uZZcglC5Bl9TDezlwgKNk6ExbIgI/E7ZYpKhuAGJHoBWAogB4m0dLEIAOL0k
nAA2BtChFLYrHpgonDmaygOsEdAh4P9nLWQzqL1Gm1dcPeXntPwp6hKqIMgZue9Y4InG6z/u+Qif
S5CZ9qynOscXkwOcs9Rh7418agYqsZhNoujsgxxN5hurdXGJa4WqKWoE1bNZ4qhTZnQ8QE1WYVx0
oP/DWkrRKvnZimgUeHxworLW5lJbFdA4ipKBji3sCa9VG8g6dq+HAigqkJJjU0MgTfqMlg84Swy0
QZtNy4LgTHkvCmIFROGkECshLsgFU//Z00nWPEIs3CsdJ3PxhQRXiMVYwGaohYZCfXSteoVyD6of
z0K47NxqKHqlKQvhWpxQGh0rTUPdCgjLCfCFGlhWNgV53EiBPplCqZY9PRwq0ykbRpAahEJB9jwl
COMVC4bTU6xyg5QIBrq56iYIfhDLKVsN9BoB2Uot/UcnUsB3jN3JBMMKxED0LEO7j0AgVW6iN1JK
gJxsFnfIdQJVwJXqYPG9zt9WqYKa3f6rU/jhjRt49L//Y+m8lh3FtiX6RUTgzatw8t6/EDJbIJAQ
wgihrz9jVZ+4Jypud++qkmCtaXLmzAzhPI/DwRJc4gnxmL7j386AYB98fNzR2cFVwqj/r6pGoV0s
rAkzhf/ATwEA/wccKHxMqjNQOjT0OUfiLQhYfX0WJGFKFkK67u5bcKcy5Pui2D8Qx/IsGnNh/ygg
VA29YlHOgVBsaYFZ2BfP/b+iVbx8UYWmHhRspjMXAHHBz/7HcePsiWQspodGWPv67EuSp+P5VzjX
fsH/NUHpMzHfHUSNKdR3wdFhju3EyFZsKbDUX6IU37IMI1hHgifyw05Cnn2EqcQMvXZXAPBCc1FA
7awgCH2JfxoTQqcX65z7Qmyl3IclSvlHg1lL+8ee/j9J8IY+RfgxYpeIE5hIaZonpk8sQ4lEwteq
uQpaXxwOUZ2KJSlxzkVnIqpSdEc5Dg2llzhdYOvioooB+v/X4mg3aa2OlJ4QM45AWJx9ri79G0so
//2R9CWgxjRe4goLaKZZpELa1dhBx1bsXrp6Dk0CL0dg3E1LBoKXAmLBz02JjWujcaXLa4rVDWOX
hxDru5GkOroRUtzY3qb751DeNEinoR/L+vmfQRm/SlfZIl5ocU+dd3PjWMe95BytodZP1TEaMr6J
3s7FoAm8w2IP0elVt2rsGmeWVCtoEsQQTB3snkbw3ao3OyzHBrf26SHQd2tueNbMs6r3vdhH9Lqu
qBrQAb3Pv2ooF65IghBx1vhdbVBS8eVpuyjJV2RJkq2zfyFQeHtvsymZEwcbkbj/rLMivmj2wzCn
j8CH9pvH2IrZoY17GimKCnHXnuGO26xz/0mws1smFh6JwMJiN3NzZupApklfZU2YzMLGL5oJ7GNM
7M0LBWJnj4nTKrmibIIpjoliWTxVZi1HjTTaJa7ceo91Oi8PSHfGrnV+mq6tofBZn6tF+0e1QxlW
gZLDpvzylB4HlIAYAFGuwvuwey3R7KyMmfJleMzLmC1/VireM9AReJv7em3x/YuLtUY6qu11cq+q
kB/yFJTt2OQhx6DRRIkAa9DVUNnTennr/lC2knrFRe7QI6mqXomks4nwsnVpt9o+PsVbjZWY9xY3
Kw0K+3uQJpsWNjTtXcD+vQFD8bmMETv6LO6E2SagzV1wtdnHdlAUfoc6qx6oD0CGqlnR8L5syYvf
I9ZIPmeUhVgK1nsxZqqwH3AJP0voygAjr78oX5QYYUG6nnxn9obxndEFdsmr7U7qqZ7xEISfVcye
FG/gKjXB92xDVOfVtOxE97I/mTZnWu+4oX/vobKrM1fevE/OSp9guYeynx9jS4Fgbta7V25JIb7T
F4+xhfidM0MRIeq1ywc83r28SS4C9y8OjwBBA2kvmPzJGPyeQ7VEZnxBk3ij2LEX6Ro3nymL1NN8
bsMhf6C3xxgT2oFGlt9m4nkOnHESPjufIooq0Ro1SCzhyof8AVotf9WimaKs1lBhsT1s9Liy1EXK
tcFABn4zNCCymB2kmaulbpXCMnLVv2jLf1CQGgdJ4SjAiN6oG4TYqg5gw0CMda6j8QJPTZvUvO09
+gKoTiDfWPmZOqSW5WfzQviWKuh9dIh2u09KUrwRNJe/vbjEU+xwZLGAH/N5GDQQBQ4lOgNUoCWC
0Nmzl/CiKXGxDGjc7sZDpYbLbtlJ01z9xiyeHz5xM/kdzYmNvZ3ui+jCeN9yH4+An0ISp0j8xvZs
hk5bLn7Kp/y5CfEZrM/wWeJGMUyCx/tnrVD0mrwn5dqGU1TsS7B/+lbI5P/+DPbH9cjPnr5191uo
cBoxroeKWkzGhUaDX/vHrd74rP2QOxipVfBZyyWvBy3LlbZCPnFBWV0PknmH7Chy6sgCETZpj4lk
JOttc/zMUSnf17BpsCBI4K+7JgyzvukXUBfts74TmjeEB0i0OyX1NHaT2MdgB56On17i4fGtkWfT
CQ3c2nL9Q/T0ta2G+R7Rt2L/7Ng6+Dq96qaspLtvbsrL94A6kJWjOxZYqa8iyMS1hiuEemPrfpCq
OOcXY5adGZ1rLoSWAzHhTgUyK/Le86hwB14TWrwwX0v7F8euEWW6mrgxlT7NEAGXUhxuTLdIx7wY
BLypwvFwZztuQ7J4k2QAHwvfogK/PmFrZGL3Cr3MD9g3rmM4sEi98vxTXPXlZmz8xZ6KYBaUZvfz
cXEqLNCZ/WBVGy3oXFC1KKgtmcdfjesPFv0632dlECcBKqj2kecS3RCmP3LmarvXHVEyRa/1C4eJ
ovrZc66/w9cKRYFtFqH1Hd4Z7fZtMmhERBNKoslfvmnOz7O0TjZNv1w8Z9GS/R2dgulmrdRbNm24
AE0vL707DUzi0pNYGHMk4qiYpOfbe6l9ekiMbhF26CY1i29oKqQ9xCKiA8mdgYwjui8aHJWlhFNH
pUL3sE/nCPmusF7WhVoCIlAl2wep8IR1mLecH7vXRmNhsEZWC6HeBc/VEPe4Z0dBC3ufQpKf5MEx
s7y7Gq0TcGDrFi+vSGfpjBxR65tEHmtR4DwDq5rI1kjSxnSIfArWJyiST+oGgaCjtUsPtKOBUfs5
yjGHxgwcw/+gHvH1nsXIQtJWDRVnYD+GkTLBrzdewmdcS/N0Q5aITnw3+fZbo0j/h0QJNc/7+OWB
mHSTdl+zB/V3JCJYQSJh3agmD4WoRC5iBPm0Hi9BfvYKVmMoCTjHQkrMhdeGvhSre9Pkr4VopBw+
h2Sg7N/TclZN8+uPXZsL+dvCwkkHh7wvCGY8ddXyv+xx0gcgIEJSdrXpJVqZY2fK+zAP778CvMTc
0vFnRg/Zi8/d79ixU3AV7b/MgCfUfTcNT15bOOZFQkZQH97vkCnJ+Za9adDAJPqAy+1/h+xMC126
zTmrewruWYar0Z3k4nvkWFUmV/1maS4XxGqEgnBZefUdnVEI+shfG6V/P6cMZ+Fk0bTJve/Rpryl
uUVMmph0/ycZunrukV/R3j3ljbSK/6NWa8SjRl6j5C+xwDEAT8jVlPdsKl6LK2Gc9IHJKPcQ2I4g
jzojmJzeR5qlnRhntKXSPSoeyr663ckce7KGSjeK2RRRD82lG8Tv+9bYA9utyfI1rZgyLlbvP5xR
ZHECddisFAQ7kkj7ci0WYOyeVfe6v+jm7Isr0Mm76mFc3W6yby+lcNU9ko9F2/kXrSPmusXY0Qe6
Pa5fA+vVzxZS5P0Kr2O5qwhkmOXgV7nYA5QgUhfg9EjpWIg/xiQa6rOQUXjw2mFeuXQOxly76pNo
gdXIRtvlSBFnwjLNwEBoleY9/sem6efc6CKwif+vPuvXZPfYolGcnnLu5BolEAqDF2ZWdCXMfjJX
+gfL2LQ16DTitewTY1R2NtSpdWgXDgouQKmIzH+Q/gUpUcbUXOBzyk78zefk8l7qjhttMS+yt85Z
fKg/6+UjaNjOk7Oi+MlKPoT5mSVapfNivABbVCFdajPsGVRkrYZPNOvv1Enukz+nEzZw330KoYWo
e0vvvXIPW+Z6PytXMBAq0bgM3jcAnMcaIc99C5sAD49mqf9RKqDoMuNR3hfSsthZz3/qOxtzrC04
VyUEHfqXU33K5sqiAKXUqfVg7u1qEN3U4wNmYQrJ8YuY+G8AoLfhT6Bk0viVIuL4C2WgGCmwKDKN
XoHa0+WNHA5Hk5zIRyOf3n5LbUlc4zvq6YiT2LD/RuPN1AXQFUr/+oPW2y8Rd0PaU/JSFUU3QhDa
Vc2ftmsW1V/7Z6EAWKzhq+1awp9H9LO9D1XO6H60uDoSdbAnf10J6BgKWRqwmd0CHCQSjWLWjtHR
K6LQZnkAF+mBds1uXB8ZCmYVREhbb/kvdDTbNwNFvtzbq5AkAqxY5Ilfsiy2e/6h0luSlUN9/YGq
rc8lBOLRasfVreWQDRIUc+CHdz7ZLoOsJnk2sX9rd8LUE03ULHZrRJQycVtsjrQt8q0Mxql6Pwbk
n/ELfXKwhYrOFUHzNHH5SORa8kbF2TsiRlrW4X3bWZ4DtFYFvG0qxRzF7MBJlrrlodmLn7r2dPM1
v6gAEOJZ9J866grkoW8ZVl/flKYEvPLws9Hj6TOR0T8+Zx+I0g4UNjTMDZv26jeMu/BRhq2B9CcP
1zPvw/a3iQGGSE6Oa9sepogNi3e5h0ZxmqNC7SfPQP35b4AVxpvo+PXb07sONMQFtTE2LrSPfCw2
mto8vNNx/4ABINLaXmONnqikS375YJJiF5RcfW39Oqdj+xnKWV+1Xf0kxJzYxuY5KyKwP4+q8Ov+
uV3xVyUTR/dj1rrBIA/RzqBvYLR8KxhksWWH6uoPCNfyPrApS6StBvHTl2Tv2/Q/tZf8ySPVQzOW
n4zddxDRqL7chh4YXvS/ju25K4OWRSkqn6F9knBTt3sp5j+PQUXpsmkNlMos980WJz+x4tqULzR4
Pd53idhjPFYN782MFZPWt4uZPU4q7OyxORYoEHLa97Tdlu81zSk5FYdSCRTqdG/GFqSI0zcbO8ZS
/c3ilCXCZllFq7Yep9JQLInlh1+7atN+B+XtkIcG1nFZ2I5eCIr+ZnrnYhhp8r+FifQTifFc7RL+
EPZaGOZp/c+hATBsWUHQWpe8BX76Y6anUuab0EQhDG7NE+JYT6Ymj3VhThxEzqBF0w7Clrjq42yl
kcTJbUE2eO3lOW1VZ41rYAqNml0NZBXJyLTo/+Lx2/HL14KA6OhjcQoy8f1NKP7OQNqjE4joHNGX
bhJ2XDmo8O19um8rcPbPYg4OziFqTh+69y6oHgIkN8iHHDrDN+XBM5lY3Q5desopTUUHjlR0BiB3
qj7tg/3rayUW6YPcOT943NFr9MM96zGUmU/S+j8D05l2NPXgApQy99OvHiLXb+ehiEX6knNlNSGU
CosnB8yBoH93+1R+hLHEa8Tv5dS+cp8e6J31q9cfrUmiem3u24g7AN/C2k0HClBc5duvEV4A1dNr
GfPxG+tl9hrxNuP27lYowEIzbUc/OxRlBleaJK5GZPsAMewKBgczMN1LULVq+xG+CWjFpfBS48jL
7/OCAMRklvL4YqzMnOXC+mAu1AkYAg8MmWdquG7qoN/36anvcddQHSIMj9q/a1yybTMqXiSTunGR
GJ+UL8prhCEprLA9UmYSnhloyDEkgMAxj5R+9gs/mYvdPYKtaCcy3U5DNZu+kBv76yhCLLfqJvKJ
d4glPfrh3ZDjB6QPgG/zoeyHR8HMV2Ic8TaYllMW/vvoSqB5tPP3j/+zECB7C8lD62IejQu6e27F
HAnliNe4rkZ0/jJMbCAu+l5hYwyU0kydvcRFBqBHHTCM/on3tZP7kd9l1ijyu0/D7S5k2IfnYEHD
HAbCKIgrQ0xaJ5vLS1PZtJ4OHJz1/x0IHv/wB5O9HBh2+KYWgLsPjcC8PMoFjdAdmjRN9+dkaVsF
msNJm9XQS5cPiPCaS8go1p8rLIqztaP1N8mTH+kUqYtS9dTHsP7tCAi5syFsvnNfSXWKHUoApBxA
QByHCYE5qizRbxD/rauUhrrW/yoBNH+ajwy9YFrCDpQUn2cULIWkANmLXjAJv5cXXwvqBhvaOYeV
uRk3yD5rVV9KxyVbIAaK31wY/DoR9/SYLcKxpWyCOvRVeq+EdW61oMJFGZwe2Up82QyYZJVz9BTJ
WagINvKMAQORGV9cfpfCqh+7q7Z7zyYvhjiRWyCkEA0fY4wt7rnPK0/Y0GIFOswSN/r1aD8bwUvi
jAAiJHPGhrjAGyLXcQEK3FFp8w7Ie38eiKlnNqKDbDW0hS87ngYX5LP+HMCk7s8BnUfFbKpNB/LT
N5Segfr1d6TigsluzSyNAo3p4T8wosHiHBkO06PIUl5vqpWZXgRITX3Re3Nf5P0jd19Dm1CSRgmZ
eom+5FftJwS1fFBH7jsNwUzqnSW7Bd2jwJjcp9qT6Mt5KHSs3O59cusOGvKAI55Ofi0OCa0agD5N
2sdHcMVr6f7r8NP5EpDQUVMHCrTW9RcKDClhwb+sKTjxTLfJgqibT6KtesJxkPEgEkeAp+a4QuR9
Yv289JIPQCsIKA0+JmvbGlVaiGPxN3PRuy7O1SGiNoMRh+7NOl6/8HymBz/Je8ohBPeIO4T5Szfv
Wpf/lt/kq6gOsXlo4c+0jacwq9EmReVp994rG3A0gXnUj9eiy3MwLXIKQKcBxO8DSm8pMUsb/0+K
AVyKGbRMHW3LQaNdSSpfoVv9Dv+9M84HL7obfmkiUrcMlLSX0KesXoimmcNqZGsD+qHs3H19TjPl
2JfjSOAUOM2QiijBNwroiFL8uf6UvvlPEfO7K+SetqTqfF3e4xQ11QMtYObr9UxGFvnj8x4fdpDz
KtttCgvuNaDnpiZKC2/J1/5Njc57wGGTBio6B9pAmb73OZbDOw3S9K77I3IwFla3CvcBbgj0jpJz
Z8yIzPrysQelINNADSdkpEsKHTpLKfF/A/nn80ToxehOSxQIHxyZwesi+QbWnQxw5YV21aiMjyTj
aEHphE8jbdrXFWAGDiwcmBSrCQsoc6jwiB2/3pL5gHDoGkxf+adzA9jyMqZveS8kryy4R4Tb9+ip
j7CReCg7u9rqiF4f8jW4HCqyNNtmga18PxvZamiMP/pYoe40k0lNw46VjdW0PdPyEpqne33+dEHy
mlWtJ0ElIFYCsuP+8R3X35BPTuOqn++PmfbtPRbpH7CJhgfQVZsBjeR02pvOZccJWA+uReKr5OLE
N2gS8zyoAVXpDyWvgTaEdwVV2Lw9lmlAOS/w7RDwl4Yz/wSSPlGmyIfSUsQcXRRNdfc5N048lpJM
uc7RTgDqWurpHBRZ/fSrdPRB/xsGBFiA3qs0mpMd/UINAMTxdbwSXhNuHsiB7pacAdkeq98FoQKL
vK8TxNgWt/wOgBjEk0pjiEyPU3gJZcwDOdxacsF5FAasrDjp6CXXnKxA7+h3fAsp1mmi+S2zaxpt
9tyK0XcVSVP1Bx7VB6ks6oEI/RSlSMA7CFSfMNKhQLMDBLnH0ZHKXobANWyXdOq/ATURZIMmLBGg
QnuJ7N1/baTnRH4t9UPb4N/n30FC3wOJY30AiOMMxnygjjdOm0EnSeeTrx+foWyCaO7IqzKGOsIZ
0bLPhhPyXygSEO9EWTMCFS169J30SUSVSplwYMq7/2XsU3ngmdIsdWYmC5bwepmarhLUdqYCG/i8
/Q+JKyDgMzK5FyMqpKQbgdOSZsrvqohDpQnlx/AVTZvniuMFeNN0PfMIrvim0rP7McKgmKig4PYL
qPMc7e/XrQT2AgQpAQZ1rtn572zAMytROFXHTXEtwX05nQ7Le9FMKvvvaMpJu5ujDG9y4k4XELr4
mfR1KLog6mZmPKk6OHKMDKDc/+YlutTKsOlmas7OetwTFitosWpjPjZlIr9S26llQKayAeU+mxTp
/R49hNZTq5PEogoEGmYQrKznAyYdkd8w6Qwe67roJQ1PwU+vgECi0tKnZFeoFfZRAC13t50KuFUH
Vuwp0x9q+Z+xM34x+ZhQHKVrcI4dN6NsA/hYKzqgGssaxB/aHvXDt/LUZEKS19hIpIkF6xYWUmRQ
I0hipnuXlH9mcMXuGClB6r1gKflgqITuY3QCUVYu/G7z6VH/5uOqczNo1mdplJKmcIfdy8BvEQPn
gj+RuYB26Ko5uNb9Bjyd7QyA9Q0v8AVbhcp/Wk0sDR1vT20hZgG8kLjfPgZqVGlRzLhCeFHk83qQ
P47PNwTh3lPaJfqf2h2pDsomrL+rh4W9i0/Vi06xpf2VEtAMAOsLOR3qasoM2fRQMe5+EwpSjc0M
biWOGRDx9towA/effreGoGLAy6R0fLgqRVDgXGVRrHGQmOUxbCjvYhEiOzFLMMx+SyKCJDzpdr9j
8adOsn/0FDEaaIaU/dkXdkQ6EKQ0Ok8cqTHp9bqJcKnMZ2+2kGA4goS8mJJgIcxcCwi9Xw8T2rOe
Ncn7Bnr5wbdy3ySivx/mmJDWJjqad1A6KvzRpKUxpVi+6VuphhxnDm3O7RLnDgfB/1DnCnLhh0/I
TQxLM+buMLzUUPMhlCwbvuOkujSPEy1oe8iAWYfYDBEkriUmLmOTjoLh8t6k+XbziDfTq2pPIdX1
IqmnDuyPG6+Jn9m6YoFsqq9+UxKkelCshcwRYMzGMtkPtb2PWM6loGjtcWENSdJJ/w3AwV7AuZTo
LZg0eal6ofZ/u/WVLUc08gjgv6KPeQi6p45b/XzehcqgQQQimKdQue4YhnZgFICUCMLvOC87ifUS
1khD/LRggNJd0iuCZmlYP+F7HNOtgEq+/qkF643H3Iq/HoV6IyxfsI7PKTR17uGjBxbx3sYjMHbC
7J3pOO9SHjAcAsoD+oY58nNf8R5TLBVvqu+Ig1GaS7kea2gLJT5hPKn9t8lUIwEYpEc5M74GwlGg
tpkBTjYEFe4ba7hDfSE/2Y947L/4F/1rtbKBBVknodZ1EYJqPc4tgwMq3e5G/MKXTPJb7LfBMeP+
U+5nSIkRM3AsqTHpgU/BhYc5l1jhqwgpc+gc8O+KeJIRcz5uyZPeNPEIYiie3r7fkU7tm9p9vqkI
s3Bs2pHGJyG7APEn6zvEUZz4ZgmuUSqCLWJdQmwHayANk+TKbE71mP7Y/fuSSl+76MPPfQNtE22K
qRxGk5/3GUeLBLTtvrN67W2rvJHpkftEmHu/g60A2IIxDgJy4m+Eym+WlxduDwCAyDJT6i70EKMC
NKGMHt8f6DI6EvTbhWTPgFerj8cyZtbnYhKompsEGUHCcJA6EEFL0tA9Dpi4Pew+XYtIHOoCCz1A
EQrLH+Xabx9Pm1sVT+6S/2w3NnCj6oF5/AY/9UbFQgNlcoEkKDDZ9I213nfXDeWP5X5xqoJ8yJJC
PjIL167GBIbP3jGj3gdiMDgNQ8J8JEO0uI/vVJW8xt7XPPPjducW2A66z22MWwgKBvm0Ya8iIZgu
UozW4GM7M6q5hFCQBcLl7ENfLodkI+aM6kRZsY4liMXK9T0qDM9MZ1ja0cpnZ9ulTjYw8DKFIRBC
MoxEuC60Km4WeW89LP4efwVr2GJe6CvoeANKQvGakVfyS9z1bCQOiGlZ61mKJ/TvbmbkP+tzDCuZ
0jlmVHyikm037yOsxY+vEwnmNf29QLE+9VTaPmhdllSdCNSrcwbjzhLDChYpn7JvMno5GOz1gguB
toIjzLoGRP3B0MkcNTdn1ViebrsYIUYL7nxR+zIeh/G+kQc6oN+S+i9ikl0FMYFex1BiRlLdi7KJ
lF8PU8yUPydJZ04uT2rrTE39TgcvZ9Uyps/kCUVEOmAC/dmrTzijYgKrV2Oohd9ykOKOhjr8i6UD
2LpPP/712fJ4HkrKq2jHJb0/b122akpqwo3S0ViJ28G/T1UsDbYPbivWSPkUb8RhDCyWrrph4QEB
Z8rCqZgChFAVXubyh3knufv0/A0qeyoBN0zqh1vUYV0NE1iYjPX6VYUPwnvwLGFghTq/tgp4vhhh
qvdBwt9nrGrOWTOUSt9597PXVoXLBxjyiLD2KL7B8xk6VhiVlvsEpqnYkWbikFunltXlnHPLVmx9
D+Nbkmw07UJOl8NFNaQupwj5HjLFZYjfwlHHjfLYvIcfQukxqXotCGPjlXumuYyAabtIn9UwPqP2
A2cOW9P6JNCZ4f1EGWRm3vsms4RtXGLcQHT09XhLlc0uITZjl/1z+2Zorgf0Z05JlWlC/7uHKRqE
jyiD5nmwdaBFgBU3YSWcH0CJYiSBFq3VZtb+YXCDlwnd+snaKv47eDBuCHQELUZPCrH+HQ5msdEO
FfqM2sfnEvSNFoxzmHQEYOFVlgt1dmwGLwWW9g6mLuot2oIMS8un7NZrDDrFbmR2ewBbpb7CRhRo
uluqq8+nL0fu6+dVdxqQXt36atF34AdjifNGdeNCNn8hRAvugzxup3gSY8JLi9Tpa/RgfoB5QC/h
jEXDXAlfY+fo/IHAe/nlN6ejvSu+cy3wHlL773bMy2AGjprguowRzkPYS7mAsdZg9FCMDx+4Ayqp
1Xdin3rlfmOYzu4JSwVx/664VIIKIJwNNu7eZcCxgQY3/Whtu4Fza6u+EWqwIzGfrQZZMwSLpSJI
Jh/HNWM+PoBWyHgO5LFXbB+nCkw1oIFytY3UeBp8OB9kHNWTwovL0JkzZo0hYQPvEw27fnxqbsql
HBPF0wvCuEgLc5WYZBqQUVnbx3lpnwXROUY9iT/4kSySP1qrOe0wT9x8hOqEFMHAEaoQ0wHhWCSu
EEESQ1UuDMFWoy8ENIrPH4k9rGSIgehVChWXmiQ/LR4nGRc7hpFzZ1Nd+HdSWBHzIVAgZPHgObk5
ZxXEz5fHeO+hk0aAfmn9lz7Q5uXEopJUQssavwft3gJwnD/5qxLMBnrW2pjxRdEu1rnJ+i2C8NH7
3T63x1aj+QvFcUTJUqD0btL/gcZEfIovSSuotyU0QBRbt+9r5n0rmC19wNM34XgRi2VUllNZ5Z8p
JsYGfu7jrMbpkdcwxBDSYASGpWaDska3rt3xd6vvnaNdMjhBHFlaOstM1GPVWL3iKxTt+KgKC40L
ZeLAdRwyWwOvkRYmGQfajLaO58aw834qdqnBG8cHEwhiAYKEdWc7grsD1exDJF5i9mpi9Xcpp2Iw
wRf8hPdLVhw+z2E0UiDNz3T8QIYMuoH7yxBJD9RG1WV7bsbFsVxAYpiZ3KsDvxBMktZPbdRyYLTl
jdcq/vOM4RQP1tcsbJsUNo3+impPAUBCFYU3WBYl9z/dF1FojbHVHWLYafYaXHX3WDPh9cPEL636
M4jn5Z52D3aFovtKOSBfITw5lvZKBEb4YfizxYeOFqNCRQKP0DNTXjgR5N3Kf2bDV+s9T7R+KqB7
wMl9arhn3IEuJd8+EtpI1pYyZvAX6Qi9MORYWRdVNOImq06YtzyFvZWEiMQKW4Ud6ci6VFMmD8jU
X2XsrsAkZEHUP6pDcAzIdnCbUH1mQ+6oPy7F7DVke+HWWLRs2BJlN3XyiybOA59MejYj0AJmDoUK
Lbbawm7kZtxEC+zTHdIBORIVcq1f+VdidNO5xuq3f/+EOw2oQR5q0cSkjkG/wqLzc2teuBKaHCtW
2teS4lkdGqcKb6KORzU20L9y4uQxA1GuWoHDCIgo/X1Tbhm2wUdBidTn25L44PBbz3E1TO9TDT7R
I/U4eV98oRicsa6juDJvGMvNxx9zo/a9atl299Jlvn0ONgrN64aYhfAbdcOpWZsN5ACXEAo02inT
DzVr2MyiMyHCNzY0f0Atyw5WabNO2St/jyBAVE3wqlEkREM04rljZ/yYvNKZPI021fAFeB7mFxt+
txAMUZwJbbHTA9TmEeJLvRC2SarjEm2K+YN+IfhegeuzKbg48zK4IVRFzEwvYgH3O84PKoat58wc
kWQ1IGAX7EUOfyYVsfrwJOmqXCVzoM0yJSx+oBtr4IOucHUoSBAhZ3bkU0DKYYHkHuraT59ecsqE
GGLVfakqRwYudBFvy1vXgOtOaH97zxtjKAD5+tKFdxpat2QGNG5A5Xo1kY9tdu+xeJHgL/Guk/0P
XA45pFWhcynWFL8gRnyVabbkm1DW8M2cELbf7Asww5BlDR39z1omt5h6mHsB4XioLDLX8COKOrb9
l9UfZR8WYZBl8QBBsi8X1tHx7Q1K+st79Z41Dw+CG3pG7dvF4Fo+0dXJjlhOMURnUBo+uFrGPNZL
uxG2Ss8T2E92ithiI54zW88ldj8tEIo1Foo/PykGb5Ajr5wjbN6EEsy5ft2v2mGTeiVQeur+lp/U
ldhpM/o5jjCnjDnwffJz6LC1M4OgnYEhVzRM5qzfPOZM0bkbM3iD7YmHzV8JA7TfsGo+qMu+ecxu
VN22H+MwJaSRqN0ZX+iheayJU0jIfIGwBDTVjCoFoHKLjw4LjdZEnryOSYR314hbivn1F+c5xtJ2
KL//EsQtIYKQgxkCyIETYUqL+gIxrBgQE4AGaFO2mePBioKxbHc+Y1sDQ0HvO2jMKaSEF+tTbjTn
2bwXRh8qM2UVZbQkT9MYZhMgva8/PSiMOP9WWIhlGyEZDkeDxCYAKp/VNkKO7oxbsc3w7NcwqpAf
9exJes2veLxBPJ6x5MgsH8IOnkBYTzNJXWCHgzGg2D3SbwA0oGetERi8h4Y1CeyxyqsaB9m9n2U7
px4ZOxkSeSyUw2NWV116ZnSU1cA296BNTFEwuTdmIMytGwUyswL12jHRKPmYOVLUQ+OoLbWjovZ/
9LQhPwUD64Msk3gA0CYSLM9wIc1Xphsf5YGB5gTpOIiC+/jNthaM4/bYCCSOeuaxjVi4X3WxF610
RrGQ69HV92xod4zLPKySmIaBVvR/Zu+9lt8HbftlWM0Nin+r+GoWs9IMnld9rxLH7elBAwkcPGgv
6d5sODwETj+Pg8806Wd7KD47SuO718Dd8dQKq2XKAdb74P7f1/wjkZqh37zmPGOkzUbiJXnNsZa6
PAA4H7cvlFBSEkKxBjO1ngX+ceFN0hbdHcZXfYUScugslFPC0uXOJtKw32pP37GfgymcTDmAFhP3
HKy6v5iL+3cIDgaoji0NrKkO/Tb1Hc6BfJUH1QUbMSagJ8tnTBUdnhMhvsCrdqU4sKAbukbkfmYE
QG6OmFb8JFe9lD+3pw3v82ftq5dnFxRbdh/oCclrLFWsv8vqgg+A8vfDiQk7z+ADktXib+tVyPLL
MO8hOamfgc7OaWW4Rj54I9a0Yh7ywkUYKJpX+0NfLV61alBUK6BICe4cln44vfw+8+fXjT/wtOJB
k11enC+uUp9WweYBsX2J9IPgMpoiChTcRjgSu5a5BfplAu368aeXecg/avyYgf+ePJKUTT1SP/5d
Db4Zc0rT5RoX5sv91NhGDiU8HuNB/ly3j5HDoCKlbtkTOjel7BHI6WhyG84NyFYyMORe1HjyJtpW
dw1ewVzg/sykeaKqH4NKqNMMoBeSN1vH3wEwTfXoa2dLDCF+526SDWmjwTQTnQnWc9v56DOQYAP4
MRyU40f8Bc++Orz3easwgO4LkwSTDPXH9m65ieF+wTbeI+Pu699+TjM3wkqUdRFH0JeZTuuQMEBX
ca4XECCU4ucw25guQjrY116aEJKosKnw6nE9i+baqJkgLEaN7b/3EpXwLmP3IqDBZzJk+HBR+EqW
FQOh9vI1sK+9zAcdznuJe5+Srno0zEP9BAfStS6oroUZUyElYMA4bvmpGHuOFxJ5zd8D5K7k6xt7
ap3R91+Fn2HpUgsqIKr/b6h9PaafmDzyuO0TtVHxZKMTm3u+zYjEDfUDTIvF3aUsRNweK8o4cX3M
obpp2eAZl4P70FwlnuhX1ymLvfXlW02gE2TJ3gT8stkMp3H94oCYy/PqRBnGrEBftAWLd0CyJDr4
dhoccVHvcLyWooh8jtjtGHwpYZcNh0i/ZMPP6tu3ztnf3WVTYF9OtaEK9cLLGa/hY+x+bvmOfjWe
2PXEclyCQk3NEb5X1jZiRwiuLeOP7W/j/CX92lfkdUshRsPVwcazxtKWpuMBd++SbLUFD0Vpgl6R
D1Sp97THWuFL/+PovJYbxbYw/ESqQiDSrcjKWbJvKDkBAkSOT98fXdN1Zs50jy3DDmv9ab3dwf8r
/JNanGuN0/j7NZyKBtnIUtTehvK2gwBOC7TVijRn3OU+8976wVSZHoEaclqQ7MB9qNsJs+vW0hwG
597EP0mDGu3SoWgCD/XDVfOpAB9VZgrRLN9A1NRmRUnDtTDxURPdKK+nySPgplTV4KS8hHmNLWmQ
HFkDrqtsHGrJasDIylzZG69g3HDxCBLWhukBDxa/gBwpo2npYDfgQPRJ/wB0O/uSH9WW08QNbc17
gwXwoptl+VXTaZjaJWLuGssVtOlZZ0CfFMgTAFoGGxVl2i0azC5ycf7hPEpNBQh2HNbJQd7PyRnA
0I+CryM1RNkhRnxGu+qOhXiD3O8o3HzaG+SGYBNGLNowtywxKP9eWDYfEfMrAE7NcMfH+BVu2Vbf
BayYhJNtx920TRi/lzryrl/RG6L7IeyBTTwdBLgGNsygVQCRGWxqSuviNvConOqGzIFz6MBzrfdl
YcVrhYuQ4RFgIuhEEPRIa8Z1OgD8JaJIkcnPAkpowlIiZ3EbaytrvhacwjB91dLHddM9wx9m5cFD
9bOVIF2acZ8g3IAmUB9vFKFDccsEplBMaMjr+tWiNwnjax35KIEzawRBZ8YeNocgmFgfhzclBNsJ
W6tyomE3cX3q5RTx3lVHVaiQhUr1WG5K8VaRXaYiT57hbMUpK//XmtLW+8Lx1d5BJSvWaeFIr/VL
OdC6VyuIpHFXy9/ifEXnVW/l6+KeMzimMspr+Sk/Y3HaK1x1IhTjMVw4GmkPqiGijvJACPDDo/ti
4nfrcrhCdRDGuBfOXQRYMfPqXUdqLlq93XsrnweXm53k6LWMzvqmPAqb+4/8l+AvON9I7rx0R+xb
2S2jxSQX60jy9M/rhJmXI8luPwdqRo/+7L0p1nDiHBbBkznyH6AdnAJ/yQZRGROz3XKD5gLT9AEx
CeUvCvPuuFjBK0RT0Eh4QefDkeKSxGV0d6B0SFgn+eUukC5AOSwjK3EQsNCjcXeOPEFhp0N9Qbmh
pTM5prbRc/at77Vd+T0CmWNAIJSHqvjBCI+vxbaA+N8tPuOvwKa5ovfiNSwcJHKE2lmD6695Fl75
SNfwhNkTQTIlIStH3vCloNo56lilVNInDW1veqE04VMdcEoS2Y+inm1hxJeC+TfIZ1ey6x9iI7ow
Ngb8XrSQbA+TVh4RMer51OMCo44/plcwq/on38+R1apfLHW2k8dT6i/QQ977Qj06Q22AflG332cm
25BJ8Pp4mXO+vmJkzJuFu2ZAJfNT02sEolF5lJz1ZXHQWguIVZBN//YCQjBzcDTd0jERhMfubWrk
rb0dncHCmmbAG6tI8yxq/KRyEY/JmLJyBLDtiLeNjJ3XHaohN6sYTpeZU9yXGeMpEqOc/+GkKeas
jNJfvTAUIX6uG7Zo/xXx8NK3q4cblYzZyGvzz1e3avF/cKppr3sZYKxOHsJn/xFh1RJAmoipaFEc
NzZLK8utCIB0ONF9SzMvCW9TEye5/Fauw2hV61jHeK1zqfC2xGc3mnKMThpc1NZA8DtYWi+APbmi
AVAhnSLZEXB+4YcU7XJYiVQ6ReaJYKsyUApGIFMmzpZRvsy6EXjfP369TK5AsWFAZeCl79+iuDXJ
GfIJFghyhZ8P0pw2CoEk+AHaN8TC7uLlihRfkbR057qhgjowpO8TJcgQ7GKC2JJrTmMdroV2VTFe
HYdlhcjZqpA4zJ91zKx5BBQbaUKLvzvxhp4ipentSeF7dEJtKHB7MgM5vT5YDj9Io8MnhXjlA32X
5svVDzl5MRzIHDzgL/se2uso98YgkjGcoBYsnQS1lfHejuEqmCO4cURIOMqiAgiBZKDAGJnDS5go
6NpJ+HyBmG+gq8V4m8gHGvb5QdTsyn1jr50MVWiGtoWbOEARg/MGcaOwOgcPRgm83GRFnc/Nhizj
qBIVMMNJxuCBGu00q/BjcddV2n0gsmHC9CUO092ff8KEAYY6/5FgiZMNlODLEI5ZZpKVsM0xZyKF
AXpujvV7I5GnSkC3v1YxcMKZRbiL5taiOQiv0AQzVJlbpewjvHi6Pbil+jJzyKyQIcjfcyrxBaZF
DEI5xRPBOfoVnDB0BdTeCENgA0uv41cDMXNdiMuAPQW/HC1l36LYz3fhesT8dNEZqcZtK0e2upsf
Rc43NMNYEmorZbdvBA9484hy15399U4HLALMePWRSTrxJd+RhVCB0VebDoWUwYKrNsEDmhAqH30n
FWNrtdfwWOylpybQbxtzOql0Ja16GOuV/6j24iX1AJ4lbB2jNU+QX9sqFGB5VMDykRvAFpKpE+0w
NFEkvM5wdri/weyocw/ObAfRmP7qEO33xlzYha3cWzy++8wMCWiYCraFHa6gQrHwroE7mdad2oCg
vVOIS/4Qo96ccrX48k8AOY/iFF44WpcddTqe9S/5GaJ0nr7xfHcZ15x/0Ra8mWHvouufdQeVwnb8
rJkqbfJchIv0ttJv/9FcYA2QoFoVI7BuQm2pvK3R0twUel2e9lRDY/9aJnNP+x7I+4DcxnuGEJ40
NuQQFLIJ4drdXr7liC0+o/as5naC0D4xVc4n5trrMNGtqdy7cx2bxLlop0Ywef4aTeuaRz1iDCpP
Ye7UzBXJzfFzgQnbyleKuFygBjjzvF+796lCFoHY65dxC9D1S23r/wLE1z8gs7Cgfwg0L9QSiJ7h
tzBAYDdks2PD+uUhKwDMvTP7eFuvHRD9b09ieYd1lmGRvUPjz8X0mHDiF8IYSsJHAZe2nxOlc23/
Zs57VV6FKQidBZI8l74rgK/Dot/iR2YH5uJz5hJTl5oLELoZs8Ub5jlKJlJb7ATxOtnL9+7U3VDz
7ZRrQBxE7kU3RI+MEsJMC7GWFkbpUS8/fRKnkwPlvguwDEIwqacW1GYcUHB9KFyeiz9KYb4V92Tw
xFbI5mOeEZlY+dSgzL6LXaqvkx9UcSNeLQV3pJVQprEgcXe52SnYorbdSqfwOUUhcfklzK2Dv+Qj
03pVp25gEEQsmMJXU0226RYBJqbu4BSfaj637vJd6gYdq5Hxfj/K3xTgLLb4wyh0kABLnacxzto3
pXypu+M2O/uT8MtUHu1zlJxqTy1Q7X0mNGMIm7npHbxdeXkF0AW3HtdPXBlZfEHTDy3QH0KiXrST
sBsf2JQEOByEaFggYPSbZ3gRt+oPClvti7NajT22DI/oOu78vY9MKHYbOJZVufsvBcIE0awj2VM/
KhQC2HacQiFBubSjc8X27w3MEoOrMvdGNfLPNvDUCQKHL+I1Qvsc9d+ms8trITvjB2yjwHHD713G
ZuUfRVJ9y9WMEvPUGOM3yonFp3TpuLg8uF19+X8wOALvvXjvSoujefq8QFbMdnbnW87MBOXO4jjX
vMzqvuKHzqECxXmF4Ov2C3oYbpScxNhJgkuNYPU0F0G+THHaLKWb2i+Vrxjx2uewYasEwmbwgL5Z
zrUhKNtBtAaZg3ktz9cz7t75YqczbHd8cHMtdsn89pZOvmIiIIDsyOCCS83lhqU8IRUnpmJgz8+2
8wlBfTeryXU33Elg23TXLEeGToYTsSECb4fIsj+OfMC6Of6e5gSaGCQrFHcgiy/51GQHHkzPnubg
JCv1UG5yc/YT3JPBLr8F4Awq6TNlsXyZQGZQSs730IRlx0KByWj401UPJedEL+A+aVbI/IojyICQ
GcnHAo5ZSxyuuGSJb3ZBZ19hMUJzMRoguflwVtHQRTQoASVphRz1gggcnGLOWYqQZGFhXQgqe8h3
L04URl6sh3OeeJyGoGvxOSEulrKiBFo0cTABog5va+JkuzX9gm5pX/ohu4OBcWeg7GsMeI6wcmfD
QZkfAVbeulMkqxctPzVQum1JevmPM9YPpDdwH4mBp1ZwIVdwg6BXf0slRu6pnpxw0/Q0CFtEIkBC
qYHUUexNIM4J170AuKD08ZU1ylvkmmiCg5WY2xrJcFNqLCUAvq2YpmuJ5Z+uCPJI/MOnMxJ7jT95
3FFT8Z9qT39wZjODGrZAwBSuALtUmwLgTQ4FNwajJ7jBj8UNdEfD6cT8Uai56rutzPBROdgNy0va
P9sDctcOChWSACAQ/v+W4A/zMs46sk5YsMkmQBmOuviO1gk/By8S9oyE5VO7YVbdjub7/Y1OBHRH
e6pwHQDF2a4fd1yjZb4safSfFPj+z3Co7/mZxhgYBqlxSnjmy0RQPEkt4AHhdSqjJZgL48cRGlb/
K+yWyLsZiaTnABcAB3h5pJzr9vUttwLKer4Qy0nLryQy4IbrxF2Atj42uyvu7i6wmcN6LVSItiA3
aPIXxO/SwtwwKSx6RMF4GK8dexEErDbiVXJOmctoMiITHexLW/GI8j06rOxKC3HqHv6e2iF7qCuF
h3BEkQL7UH6gm6vw7C3T2KppbfT74jqSLJd7C6v75U4vkArqT/+jn3MKoF1C70t2MvsXvjjXHCSU
0Y03hZKGFjfvMBf7Lw8mLYJHoqLx7eTDF1xJvmFa4DVgpWvrbcDBx4VO181JmHksgGYb2kq46s9o
bSMa2Lg++6f6W69X8wICYF8x/GF+ztDXLqtby1FxavfxCQrRA1IcIApcUJjqKWzRQa1QOJ2YHwCx
ZhW//7NYwu+A1Ct+1vAQ/qLD86JdhtiBu9+M1+WehD2jndo2yDEWRgoGO/mWismzz0KCsSu/i5pR
YBGQmIaZ3Wnvc5YfCMsuytFQWkF3VVb8TDXKUVIvSC4n5Eg8hfqy+Cs3SAGI6kLIvZgbHO995QEO
6QwHAJoKtnSX5MBN51n5XVfW6xIoNh++iFfTAYn6oWCAL5EBHcXxkrRKa7iRQHKubtx67HSmRUD/
cHY1Sw5L0KkvutJz/aNPVaDfGfIu3Ank6ZHwgGbwy28v+EGx3AGxAYSj3PHCPWYSQcPyxHLybwKG
T7wka9YOjgAWOTZHmJkdwihp5jS0g9EauT3HIZZEYdtLbp2vfJbujCY8vrGRM8l+naXSQBIFvcIX
6TOGu/pUKcIBb3F4U5mv4J8tNAS//W6eEv3Gc1xOMEj/yU1E8UiaECPivuNuORIlom40oiVbvKz8
W6G3tY12ThjmdsoGR8SJQqv8LpisfkiP0ylNbihbMjRGu3DJWTGxaMG+rdmppTs8uFlg53fU5lvp
C8wRwnLJKBXKCagUu3fyqbUluZ8H5G+GB/3U5AGxK29qEAy29jVEUgV4sJVWpdVruKRmv3Ow0r/5
RI6M+FQ8/N7jXUADS0nFk2nPbF/O+HFZfeou68YArOfd0Tuv0MaieHszZoW5Dw8ypMgqVJi3UMH+
YAZxhIcPdGO0Vv054hzaCW7yS60rMI8m3DK5wYq8jImqyjoDn9izxAHp6pv+N9+Wz8RVV/1fvlM7
Mzs0nKS4+2hvNJcfpWMMerXJzNdozFb+vrpIf7VB4S9u2nxNE2WIZH59lator1+GtdobxU+WGvJR
A9zGmdRbGlGXiRF7dCIlZlDSmZCRVq74rc5oVtDQdPaMQXxTV0vLxUqL8HGFJhV+t1Fv0QcfEmNL
YMbaHl1T09v9SmF8bXZvS0MXWPKPqvWC8aGWRg3KrNlt4Sj5tfP/ZKJAuZLRUuaWfBolT3hDZous
12BVFjibcU3rl348dWGJpm05p4scTKWbvACy7GB4K4WvQr/xD/MK7Q08BPm2IDEgn0r0UwyOvtgz
WrDpXFGoDJXqUvlU2o85Gy42J16SIEcLC36JggiEFoOrln6BlcfH1O1bXis85gw8VxsxQXDv2ROQ
k9t++Zmcg9R7x4b/oUpeLjt5+og+5/jpVSqb8i59ib9ciS9VXYaoZUSm+9IvK5OBMHk/6hmOEJwo
doLSIN4PaIzFKxkAGOBHT14DSvc/sy88+Vl2qkK3BczCiRy6s+6g6seGdWb47CydokgpryO9s2ZG
oGOyGaIwmIgSpn6NzvxSoQovsJdb0C1A3tQ//vH23iaPkEo42wGRkAt7pl5bTJbNlrwxUkxFhnmj
2bWKT7iIU7lJOcDLDX3JGc/FCFY22vkDHneA5mw+eu6iaKWixuBwWfByDOkTLSIxnYufxT79lRUc
05g0lnLNHSfafDpaBw1W1UgmqXrO6QmYs3ibGQow6802LVdZ73Ht8+/EWxg5zegAjPW6izKY8DgE
NtJBJukVrHjETD5RPLpoMXGGATu4YwjaoUDpHBUpgMa4+jilUqC+wRrJeDtycyDBUb6g2C0OfBSo
048UN/e5+2xH+kAScgE2sSVjQtu21aVgmxPL0kEQvk1/FVDOUZuWgg2lhLRE4hIRzb4mIchpX9eZ
vqdgRWGDPRcnWLCryFv+DT2YmuxO85V3U5KPfgBIk20qGuA1CRHQjOhKu1lhi1J+iQomZ5MM6GTd
2XBkbrYBhYdqurFsf/tL+UW6hWpVfNYdPNg6WdMEKZvQbhNTOlLAQrF+42vr7DQDdtYd0ORjZfoe
8pw/1YAYG/TJw8edR/N0CH4ZQo//xesOUWkyf96TyyUKk317K2xpJRw4scgtVw+z40Z18iWTsTI7
NlsHPhqLxAYw5s3sIZZ3t8l656XZRLPMF+v8C7Kn/vLhaCXNRqyuo2zPOlcXr5Rdk51+y9Yc6Au1
3tEL563iPuR05YQnOfeXyKbxOHSDiQG/22IBgtJkgcNK9mddLKb0Izyo4Xm4Jt8DEVz1bS5vVFi0
7DiLUFRaCgT65KXZZ7CRBZ1giMZUvryo+igMQwP0fcOKtbqbTv619ow+6x9I2XiyT+tfiyMCFk7l
VXyuSji6kXHR8y17KGMCBnYtLIVo6XHnfOv27MS9PHrclyg/5O8p5UhlLoD8kHGck4f6iTWJeS9/
NMvvbbma+kO6JFro84Q9VKvFSdnis13TmhyGP/r69qcjIkv8jU/Q6ikosrxOf+Em1/FW4JZHS5CZ
/UrfcSNDDU07lea2OjESGrIPJ9wp4z8dtuMkYqR2cPwjOgSmEN32eeZWj3Y61un//qiJP7iRbp3H
qzMzP90G/fukMjLsEW9kiQWanbrFea4QHgVyi9VRtLFJ4qmItU3XE2XmJOcYcaEEKBY7oWCK8r3o
Ly3uQEY1VC2bDrujspUZ08296EhfA4Cni1FPIsJA1DdD6ImBx7t8vbe8/cCStGkHchCiMPPBL99L
H7lWuOwwyQ4fM98pz/6N7Iz4/Z2phD6RmXMgECxsPMyD/Q8HIQ7pgVlNSNcY1mJVMOJkY1ICMlWm
FQ8SVRqaunft8r9y5ZAaR62XvD8TZEKhw5EzIyaGmpyITgX3K2ClO9YXmSO52yUzIJbFV/JBBQwT
OJ1Z6I43zVFf8/F6M+FifaGtspP4iRj3TR51+4jYIMotmgQPlLvEPkxhEETKKnan2IuVqJKAZGmz
HSSHEm1pazLUlCQ2GNVJQVdTW4D0kxuAsAwCvOm+UooGIyh5oVAEb90NERtX9guHzuxLQIpCzT9K
MDzIi9LFMZ17Av4Y8y1DvSL7pNSDxJOoWHAzsoVHsgi+24RTCh/jQkQrqtgEUL29Ufl5kbI3HX+I
6XEJCbvqJiNaFIi/UCPkSLnTsBoaghOQ1eXoAcBbwNAKUAcZxXQZ2OFoo/gY7IWs3bGPCPPaUaW/
eGAPobCn3S9Yz0RJqBwIlZsEk8ND8M/lcBelwWnBQ6muZ/IJaeJkuX7/Ec1DpYp2UxEvNaHAGFLq
koREt2+Q3b28JthmBOey/TiCft7ZhyB+NOjt33s8AbTgtQDHI/ceubP6vkI9/YARoIB7qV8Riu2K
C0V5H/xq0xDUHpymrXx90fq+9clsHb3X0fsHsGkm2P5ii6gTmS015nvbx+ZGB4IggkA8zeG+HEDH
cOXvrv5e+GI27HuVoJZG1kFki/PecSSjl2D63YsgtPetdYDTUaOTgg59+TdbaV/sqvxYUBIWGqWc
tCpM/s8Z7fJlsggxwDA8wS5OChUmZDbr2gYUpcZFZtih59ZXQGUzuNt99xU8BJx1+Ptavn/8x4/5
sgK+in7gKoMhgureievkGt/5rezMN5YvzTo89tfXZ+VTnCa/0W08+1bEveCB6HtM2NiTBvkbnfza
lE6yA5bWLasl2ot8nUz5QxTJhKkfsYj14Jbj3Xf1nYw6XjEZEmgz5Q0wkdjPA5ak/6EMWIeKI9YW
XgUmmfYb/Iz6ixW6Hk08bSUZoZQQ2IS2wRr3Lvcedl8cK7gInWRNk1Cj01K3lI0e7KS+XDy5Mgun
O4V75VmgcxGQQzTbhMh1//hFNEL9g2SDRqH+CdER0VXtkjMUtr7n1dLx3dTv8YG4LXrWH6T8qXsc
jPGn7NV0t/9z9oBTcB2FJvlVf/FptqeUif/Kyp0HDoDbFGuC1h3/EFM9ANypnAuu8s55/cTr1BEP
KR8NFhTpB41F+4VahEYCPh2XTHJonMzQmbbIGKUV3d/sZSuHlzkAlwsmQn95kx5hDZWPlszG6Mrs
BiQx0FVIG8lqeVNUINFAlkDU+A1ExUZUCwOA/FrfAMKgRrnJ4EWoZDL8fJMKBkME4Fgw32LP3eVe
iA3FkD8SJBjcFxPWS3oZEhtUdVOGEGoHCpbgmRzmF75MeyD7zxRR2n0SF4bVi1k34bne6w9OSJEA
9imkdeqPEH2KJOdMGp/ib/gLiE5Ob6UNXDvDXn76D2Cviq/3tgvt5uv9jW/nDf2NIZ63DW3BfSpe
MYob6OuUm+8pm+goMAxx82Klq+gBecqwRbSRNSNBM9tvLWq29o7Wx04L+BeboAfESoulfudh40VD
sP45TeSDcbMasmWZXdf9dWBV4Ld3vQEy6NaAcpwVG6So5E06uKJfjE2cnbqdf1T38x86e6yjFBiS
F99wwXJpIWX4xIqKb4pHNSl+EA1Mf5fc3C4PfJWVwIBebi5hdMYL9QHVJFEovERx+KAhIImKjKXG
xopE4YyZdOygGTuvjffcm+kEIVl5uFZDx0/c+WgLN/IPhsUlJGS1EdxmtAYFlZlszwRib96OltwF
wXsN50VyplgV1EeUnslxYavhKdFbZMabNNgCu4UXUifJkQTWEwUvFtwMM7ZAhsCzFgm4sfXZli8r
YTglrim1pRd+HTdYC3MnQSAAO4sbFYAx3HK3l/k+ny9L+nkwrXFFYpC22A35RlQOcmHR4WDqS09g
JM0JuBNnGTnow8LGXOiYooNLVHyt3hIINlY28fjG+E9iANAGQyS4L6kJGSWrWWL3ERBU3qK+W9Ya
TRkhW1FskZu5QS6vql4EqrL4FlAvvk5jsaqKa6XfmtcuoyxJtzlmddGp443qE+7nYHHr5a9Z8VC7
s8Lti8VqtqWcSF523d3S7lImj0FGD3wc8BK4xF+hr+Pq44BYdxQuOWAPDKld0cSxUgplvehoV4zs
9GoxuMJKmjNCnOQtuAWCJp0BXrWZ88/EOrnQe7rsRfUVKXcOzMg7IJgz38JRlZqzmONUPyGxeD/m
5/lZu0oKWkFzEL235g2iEwnWUNslztCCT/buNlpj1TkZUOQDIkarlu/4SoZx8z8IrrX1yhh2JNiu
BhihzhynnJNl8kHfFOMQpApvLf0/o5Vx4C6snNBoxrjAyi88wuKkyK7QrUzxIuB+KGW/q8LQSzfU
HWpn8UnwB1GIsxNo0etr+lkhrzW+fEjTM/dwRNBwAuXgtxmFbpmiUKmYhAjmrsQuFBWHNvkCyCaJ
m6KCAg77HdevM7V56k7UMMGBqpUQ9ogMSTZG1epUw/8MuQ3pydFpIxxAlYmblQ+EKg+ZIq2Wz9AL
5ksx5sUgz4wcE4V7h3GamHiBk4NljrgY3QqJJMT3pl4ynFTm+xxDEpMqC9iDpu/xai4BwZpvlDTR
ConHX3ypoQpjd0D+daPAywdIDpDbUbRGYgpis64NgqE5JPzeip4wOvyE6B9h1uaC6fm5ze7gMVLi
NlMyml2T9KLfBJEsAYsw3WQXM6Z48MqO/LtdIBLq4iU+WVTYCIhmpdYT6OO0SRRIWCYUAE0d9nCY
P4yJOCLRcM0d+RwvHBWxtH5qgUvhzy/8UQrXLnFpc0lGJvha0CEM+Ja8TY46Lj5CkYgv1579N48S
zlH/BihBKwZ2TLgtzmyG1FJVdir+9GmxsmTJAiV+W5sCdnUsRuBwXz28hyOfSmYFWzqzM9AmkehS
P4eH9Oc/Fgtyl5dwzwBG9BDyCjWs0B2B4EE4c3lPFkXiowjfcpdnoav6H6wK6swZ5MMTFeo7ZTRK
ckslWyX+eDwqCMrnREkeqXMVggKKj5Y8a0qLCcqWTxIzJJLJEkPOAvUpGn6pslS6J+Y0VzaFJo8l
9rE2GgWRohxxLJVup2DkpoYi9GxJM0InwqDRS0TXOuTXuEQqBGE0rEqKHP3yarkiOZ4yY51ypNXt
Qekvna+j593W8cfos7wkoKKN3JKDs34Rbo6ghZyaccuBTCSDhNBCz/YK4zhaZj32azT/4ft/iDfD
h9vjvDba4TA+xkea3ZLSowGtPrnRFplNr9mfRWRYOh2VEX+Kv7PMpY5AfCYbxJnMY6PZRTxsuLF3
RQoVoAtFrt6uJX+CYZwI9VZkt9cSsXljFj6lFZ0vuuAmc2ukGOqPCngqHNljwo1uKtty0k6j2aDQ
KSF/53Pb7cX7HDWLwoa8crlgE9Z0a1ZAA5FWtNLdlNTKiyZ86J48pRKEHz2EZExoxeT3x6H/Ks6k
C0okDwHMLNjl/DZ6NUygHYrbdhv/YVB+CYcsPQe0339hbQbzVT1zFoqJKQLTKopFIMDHjMhSNHet
A3lRQeAwbJWTSUFrPLsr7T7BBJQ9X2Qts3XSj8R3VbIFfCPAL6TbMJ2L8l4N3/1rp+XOq8aihKzh
VnCWTIlLOIn3nBcN4jK6oaNEHYbjedwVUFBoQXyXQIkBZSsRAzJ55hi+KPkoB366LVDBi1S6fdja
HWmpjUt+C+dRvfDQeIi34Q+Dp75Rwb7nxiLkQDcRXzEornKR9RC5SryUaFeuwqCG2iBLI28cxHdo
+OQ7guJNHnn1vY8mz7L427BjdxVWGCLUyJvJDMqhEKvBeXiyBsrYptImeATTL4sv1O1uvuEsVMi4
a45R/UHBNObObBvBzkfzgwza5T9l6obveWkAB1QMkLlSSaNxUnIKjtp4pSbS/xc5SrGtA/vxPBkq
ca/PPVyB/lGpm0rFN7ItgBPyA9tiqEgZMVH8ptrEvPuqQ7bPGyyhMcXx0XASYhj38asY+WD1SJ+W
epGaESKY4JeYPU5OBYqJ0oKaD6A1svk4ATmqoIy8CwJeUerF1NAUuCPYRLTao+2l0Z+b/swq0Fjw
i3TvAFudWw2f6cvTgu0LpWlhwEXN85UIJ0qzREo65dprg/zwhk5m7PEnoLU+JF/UAMjknJQJ8r6N
+ppdtlAOinyAmGnvEBKIwduLDy89HioqXWmpA0vWIAFPCkUwCrDqxtT9dYwPasxWsB/cAZeWOOi4
/ARuWfSXl2TNvkbgdhwqrGtt7goDNNNz8baa2+tAy5yrU45AJX2IOpMES2lDAAD+tuLlauR4+yuB
vpU4C/PtIeCNBMYYmVpk5B/FJ5QdEruabemvUwKtKkecmyFbKzTH2Qa7RjWz04SluBqRH4lfxW/T
7pXmvQy/iRrtayMg8ESbyowfgpYE9Y05fkLHngKdannLOCwq6YIytaUY5fKbTDm4lPeUxBoj2QY8
0jhnrSI89bgUfWOQjV8qBvHljGSGsib01s5ztywmtcmKFk87UrqJ7D+k4PqkQdxoxEHJh3Y8pbgN
4haZxFLYJ6opzR0BO1zMJrF8yINR75YDU9skb8QHLqceIQI/FYdvtIHTUAa7wZcmvx1FX4bPQV8h
ga9TPMlL6zknnqcwPqJ4k6ZGZ+Y3akvnWhrh7vdEuQzSKn2yivuFHes/7QLtxpGN6LIWlkGD8tkT
zpzRJrFb/j3n2tkK5zmXREqfeuHcw0xdma8bNA4TONAi7uGkPskDR56/sKWrsi729ZWPYpKsuaRl
XwbGglH0WFGXkrWw54ABicWZiZwKgBviipPPYpSBciopt8ByK6/xNJusq+2cPwFvXP3EeGShXibk
Yd9vqwuI4LDJ7IWr3ZOVQndVkQWxn8WmhMCLWSDTX4JN4IOHBQXBF80VzyH1xlXsaWfJaWzflT7h
lJDNbqbBYOS5lbhv0P8bkjFa3QbH/I4i3Mp3WB435S496Ktpvli4IyjMZa8xVU4R7rAlegBgt+1f
XrTx7cAbiX+ZA/Qz0XD6K1njomvVZRSs0KfLYP8odxZn4UG1kB2SuRNc/PP7qZ3L2UH1LQoOVXIC
Bn5JOy5DBTMKqTEL9hEFSdp8wEY2+XXBCBByYrhyQKILsgLeS7llBPbetn8ZWb08LJ0PkEKLVWIC
n66s1y13yaTTB6I0lqSeAyuS+rWEoPO/25uMeq5Dau42l+YSfQQf/a7fVfspWSj5fFm1Ux1wR2Hw
CtHxiJgrwGKfgE4b9U9giFm2UVHK+6u5fwDlXzBGjhl37WUc8J1NTq2SLOgKYazdRvu03SLlJYV4
2Ouf5R82qvKp04MiVdqhmqyf5Sn9WGzq03DJOB/hsZbxHq2gh4L8pzwhvPvOqBm5YaPN7Ko/ywR3
L65WpmFKu4SdwlN6n7p63/TcrWSJkMuAdZ56PL5V1WfyAuDDWs7WReEgT3lvc4jaA9fZMEyIsEaS
rmaKxFelzjB4vuR0DYXGHrMxB6PopiNxWJsk3gkMFwbqImzQx0a8mvWH18zuxR+U+hlCr2HPZQt6
qTaPbmZJ2T5ICNIpP97hM8cJyeW/ee1xLgjGIkBimm/6YoqQxB+sAxdisA6e4Fd176gbaK/3hWNI
xDQzc7PfVvaoWRfivUb6QOKLJD4lRg4lJ3JAAjd3lX2AksuFW6WAZz6FzUlCJVZEl5Kgia/o0C7u
gm+mivOiMZWI2HNevMpyGc1WciVNalRptqn1wyIlL9JWU8TjK8iRSLPSlqtL2Yri2hfRCWKYRFEl
OqSHjBKXxkVAptr75HYxNEDckJeBe4BROA1hB6e5tp1FpvKJf5qalaESWkYhj0GP2w7N6gFLM2BV
skBi+1MQ3ZfOzgmaEC7y4pnSkI9nkmfU4gEf5aMZgz6mRMSpO6zUArFPZ6j5ncuY+6nKN0p/1KCL
BiB9IV4HvfsSmc8mPxNhQwiJT3hVrqJ9BDWJxu+KujSVneFIYAKCEA50BUBIcufSs65RmK4LBgJT
WALxEolLJ99ahIAzc6KKLTp5au+RirXzO8zucKMk7oPGg7uprqKsaVb1+UGItoqGDwse3046QEs6
18mqYbyY61W4fmFj8lW7+5Yyn6ejM2m4Bhd3MDFIlhR9JPDW8V7C/Vn7Jp0yySjLlF6IHxvaWOzc
GrQ4ks1EXZXQNYXlU0t3uwKhnWIT3z2vLGFmjfl+Bs4Jak6hLn33D1AU/4/Me4pb/Tsktj+8TEG+
/2g6ry1VsSAMPxFrmcMtOagEEW1uXEbEjBF9+vkKz4zTfbptFdjUrvjXXwvSZwRJbZOm3gvtGj2j
rTeGdSffQlfncNIyG7aaLUUPEjMYMSp6S88tmpLNedysggDFIwHv0icVMEeVIb2AfelYlc4I5G5N
+xHkL2RQOjULBpz8AOmjpfTdL1wVQIRIQLrQ5cMoonQpzZt7GJz78LsBloPxSz/RSQCxFElFxuHa
l6kC/8iNXjnFuTD9jG4ACE0u089ea9iNASZz0ep7z+nXnDvCfFQGnRFvbP81nY6hDN624hReZwQV
nPXxYH+gUkKrmtcaNde1qBnI4JAPmVFIMAaQwh4hnmm4nfDjMrBJ6MW6Xu7dYlBdyX1xpRKIE0eB
n+weeZL+Q61tWGtSnNQvjrQFwzmF6/MxYJ7l6okDIBwpb6Qdg3dpHNsyCYPmmMn+DerIqlXkJDDu
lJlV9DVEQVbQdGJT9RnhYMbLu+b7PEMzhxYzTYrB5F/Vz9SYf86mk/+eeJNPPWh1UvnLLHx5+RBk
li0TZB/ExgblfuNgxyBjl8xnMZ7D/bg9agVdq+Gdlt3g7n+ci9+wNcXqefPRw1IGYrVzq1sx1JNI
nwPAY0DHsvWHS0sEfMaacl+GxKyAM6mpEVpX3Spg5ngTeYvPhl4SssBNj8wmHae1gwGyhxJ6fUou
gk12T+uwUteG0tVN07R9CpF1SPpLuEciIamLask1Pq4f8TGmtx6Sim5DB6NHAQxSrkvK9l0hYl//
kAB5VOxy9WACqjIlHd31WnuL1kkKvM4uRMbUHARHfXOkB4XZZi+zTVF4WA/uLrU+rWmD74nIaILX
68ODyrCWK/ER0lUfM5WpwlW2mHACTWhfvYKQg9nibAGeotvsknws5jYuBH05ng8plNLy8wbqD5Xf
1+G9JfF8ZjyK4bdnkQuB6gpFRBKTTq/GCcQTuxM6lhfMNnCBwWAAD63ddY4DIOGT/eA4q2eGUPwo
NjQH+pHr6eseJFaTzhKo7y6FogqFe+nrn5qG/r+yP6Gn2lE06MZdXFqaVgSJfF7V5868rylHh1Yy
hSHHD73dNEE/d/BXVEZGcdH6mwmhO5ONAeVri+CFoAaicQe86GvToqWU6Q3A7CaX9YeTnvajxqwx
KIcHs9w2qY0Q1ZKnCsHwf5netP5Y7fUDqNIfGojCOpmo1XlVgizAfkPV3K8LIBlKINisiCChrQbT
8tf9+wbvaTY+efxKZAKEQ3Ywu5XTcZVBl3Bx0w8eVs2jP3F4Dq/uNZxHHaPhQrPhXAc92fUfQJ4I
a93MSG3ujR7Gnd6enXnck6cyYLTvNtXWI8icHEeuN2ZNB/kyQ7skkI2sctDsEGrcV+8BVrsZXxjO
Cfqw/CPr53FFLZLzuwFROoGdr+jbZoCm71O1vBkgzB/wQIfXS1zP9JvZDLiMN37IRz8QHmkk3Y2b
zUCyCXFZAe8XZsurGW0mC/a0rTjIvSk7UgdFbTEmM3h6yqCwG1E3Rigvc40wPNOJ1HZCNCwIWAoq
fRJOMIzhe8hcUdyLt2RIGL3WHAOA7pcmRaET7DeEBMkn2k0uTua3ohLeSFwOQJXQGpBtHHyZRx30
iRl7Qda1agp0W/YHFaDltMHx6w6qbkqJ3tPuD5Aa+5U+aCdmLg5zFuxml4hZJcggm3bcPs3cCUiY
qSNjABiM/wvyKoXWGV9hL7iS5NMAt4OsFZ8RvgOtswaiemODjlqzzvrj005BE59/UIRitg2mF4Sy
dLbo9KmCoCuJOCjpwDDofEO6gekAPnK7oX0i8v/oLzxqCAlJ9RUPCwqD2l8bPist3wDCJNfdo9hS
PeSGdFXCPQbnzRqUVhmJ+V3tggPFmZ7TN4omCNWM5ixI1HJ10PPvehtqS1rVgQqpcBs0oT6oO40W
FAgNstR/u5sKlO0IbxVwFGKUmzFn6cAF0D/z9p8KexRib+ytTmmbDjn2RGtQALu49yh0XIzmCbT1
h7IL+CDwH/1Z8zP51rAkne2JjQQlOCgk2iH0y3P2ARByT67MymnTTMXb8SPJ0/e1Zs3uk+GnaQst
RTcpjDAH87RP9we7R+rZ4ZOUr0vWzOz9kQt44U7Sf9sZ10Ma/O9Y7HpQJ4F7JJ+S2/Ur+TJm4DA+
4ImoP0iq9XZ/sHwyrKl1VpiREDUBEP4BrK6/nTYNzh8uF4KlWuGWhwuNUJhgxhb1znqN4QawPvXn
yzyLc+pLnRqtZTlatks0vI86eIMHwNBtgJ2Pm+LsSJO+bjE48gYcOfM3GQYA79c2aMZzHlGI3f+B
dNoHF+md2DFuyXzLoDJYbeGDICOneNCy3AL43TkWkNi9NFtLW6m0MKGtoc5dKzMSy5RFs4Uy7go8
GBuDm8p4YTrzSKfSy0JxsEPc45KkAFJVLIpFLZGy/0emoaHen0lrS6cKlZGbUA7XEFaalhNwOQ3I
HnvO++iSwn18TDjxuvBtSejt8WEnRkdA7Qy7IQjHu3Om6kXWl8meMUS/P+uSn60T6ICjCexf+uwS
/DvAC4xkeL/1ksbJhwujIn8UHl5mppALp5aj4jTTm8C8DUo0Hxg550N6b8/ek6E0kKauTuunc7Qu
08y/eI2IbiL7bvftjtuESrUIabkz2RdRk4issNqArwUWpT+7QtfVosGIsYMwpkLLvs0Tlvit5YDL
wzmcfCFmykdN7ScXxlKvbjM6cwPIY014cyOmNT7o4VCVdQmXRtSOyZ3SZHOZduFjak9L/wJpY83t
O7RkAq9Te5Nj9E3uwYtOVD4NOd173UE+beKTvtU2KSsokAaMud1y1/qzWwBYn2QlJmRNxkTqhtbO
uYzeo9qQMOq7zCbkg2i8Nrnbp3RnkpAb3sNT2o+aox6cHr0BiY8n2T+yYHg+wNhoV4oIpvfjywac
WEbEOKQIAME3IGKdss3erFUjirpArEj7LAHcE1me5yaYecplNQCkAbOVoPFK0D7qDEFXZxS61bSv
DsHcoHzkS2aHVqNjIVbHDjNNgLawcSPshNmigWqlj4DOfWL5P+izG/58TcIU5tkrteUuvByRDG8D
cwh4G9+lqzoZqX4YJGx6p+wMD4z2vAnTqEdPoc46eC//NLwMb4C2ACjrl0UjPFFC3vnSfAzyIHM/
m4MLdKHl9Gjik9HtUJNbzw2LK/waK+EKPJXMH7FPVwtc48VoNBjX5VCpgNeJjg8gnMaRyUx9hAqB
MJkbnB7Co1/3LsyoqDPUm/GP1tkHLNC0b/5+PA/qNuSr9tXvBD2m+h3j++RIc0I3IoPxgRQTIACl
Zo2zo8JejNqU6uoUieCLs3ZvipA2tef2DhjBywA7tcvpBdjAlTGG+Tc6YndL8wPJfUaKc/4c33vD
EthS3T514N7RX8RNELrOyIrpNb3p3IaP6B1fnJPz0qgvjpogya8L+hAiutnGzO4NGQYFXZF6cphn
4EGOur6NrmoNZ9W5JTBXrICXj07OQwXySP+1DrFFYJYh/SeTEv66Aek2jRYBaBzohjIgJHoynAtc
jH5nUrV2hw4KQ0bHBo0nXePmnfZckNkL5kBXoDAMW7RUd7TW32OKtXxM24Sv/b/ea3jfuY17Wj48
ULww+zD1A0yaxCUfAMkQVzVpJoEzJaG6V2KnIX7tL4+rjBGVMJPU4UDXSpNxg9BCAcilUaVJeNwd
dvbnv3v9pe3K0qiD+B8SiFILg7LjSZaPTDoZdrGR77pOAgRoxhOkpUZyE+vN937a8e8p1DW02DLx
8wsK/fgHZ92aUivJfpqViMwpdKE2r0GRvjefCYCr7/kKkNhgI0FDo6Y35xU0zZuTPMzWiN7VoLsG
Lmhn/pPA6y/zKU5RoT6p6SVi/FIOkQTmX4nqA3pcyKrvCv1a6PsnE8wMGpaohEuS5CPFil14OMN4
BaJCejd31pcCcI12XhtQBkwCTv3v7rnF2Xw/NFJCBYEV7jDjg1mPaYMgj2DlwOglBVd28A2wKA/S
3jIjjVYFUujXl9eCbwbIHLV6wONkhin72S1Chh7Zg05J0ltjXA0YAjgaH8N81VuerS6tB8K4112f
J8W4QBuggAss8DwpbiCWIUnGlTsZPTbk+XIxiCSz7teg4Dp6Zmfwt/p3nG+z5Xlu90ChyBCVQZlb
55pXuxg1sO90QsTZ3r7jEl/cG3AOq/myacGuXWxG5DL6oTVkku+ygIEatmFuwdX4XnQo2HHVmnYL
zBSdNe/B9Q3SngTubkSij+4gEiQ3q/kdPDrWkXFMkAIy7bztHErjebSefL8YYIWeE6ChxUsnq5J3
BDy0vxntMrjwA3nOwqM1iTlhYKieKdQhg/OMQQNkMvG7SZX7gJCGwO4W/UlrTGNrM+Kf4d48UAEj
XENnHRimoAGqJpqkCkDmiE4+IB1tuK9g06LFE9VA9ptE5EFXqK03mb+pPr7e56yDpZRJWkmXptcb
oxaESl2h53UBVIgGNbI/NOCAtP3id6xhYoMEBaeMz4bXEC/O4LVI2GvdSch5PcY7OLN6ECkxeAp3
j+BArSXvRXOAzHCNRT4sIFIAOQIUGF/jRV8QbzsALcdPITvNebp4Jq8rzaVmuY8KquISUSPDMGlD
g06KicPgqdAUTvvbSQNUDMwBsrv9+iHALxNXAmJokAuQlEA2QOUKFH1zvWY9YV4lvMdHG+0m3z+i
MUjOsbsMbAa+P77bn+jF9OCcVpEsZFwE9ucc72gAg+Y3YfLJDZg+VBPLDOOJZqKbh/Bt+pSGrt30
4uRxNzyOjube7466IxrYmZBAQcc66k/rzWdk7sPr6HWLLPvHrI+6RpvOCwD6kJ5QPSRpNUajm7fD
toZjyQ6pogRudw8dxSBPdsfbueJamaQ6QCbh0DPukB/ubKj0QFLgy3AF3CiaYZPTAkwr85def4oP
VHnSiK/2x6/5Wa424iYk/7DSGRBizz4jwJjuKSwm9eXZ3+s4T3FzwOT6owGKDQEAqqHMwDcAsQfL
z23KIctY4SLCsAykOe4kn1Hfa0xe49xVNp31cdkZZG4R1uPbX9NuGL3JffsI9n+tpI9eOwcoaw+l
DpNRQ3tukN8uxvSrXqA3QVXcHyZSVUT9VX3AUg+yriRF+MOD8acZufCzjtzw4vVzkS/OtWnWjgE6
9fF1T8xTHe720XVnlXTM48MCD2YwMIkIxuWSxaPLgKINKEYCGZIVLe0q9EO1pOWSbXGADIMoB7Fy
G7aKBLggLIPPhXK3GfTAJC2oh2rXEcYefsssysmhMx8Mk3dnuoPNWFIyIwzjJClDgjE/2qQfqARS
9C5Z8LYJUSeNoLSTLugprfdgiNDApzIKgcIorC0Eo+e4MblsH/hJaezHByP+wmVeWMS+WqkGQbCK
8HnUXF2SbVHFPgDk41ccCrNpx+QtVLKH1LjYldqGZjhaQalDkza6lzpYHrxzCENxhNi+99Ej5sK5
Pi6nfbdZDEqCb8b8NVyCiAss+W8djO+NmGynA7qC7oSy9qtqgqaFG1Ao1U+w1TFg3/Yd3iUm8ZLZ
57qEQHuQkzY4DIBvFUC2DnRbn/BjFem0o6WxwT3GtaehCsM+Pi8bTifI0teYXovLhDJv5lEcaA8A
sgNRBLmWEpKA6l/Nre4M9Wop/i6QrywCpZPUTVLX7tkhSCA4cuA12mndFaB/p8Ec6xpfZ/a7waAc
BtbL0HpoXHVEQ17ex+csTUZ46ECKeNDHo6aHUd3kQ/ngPnhYcl7OhQn25CFjetp8fH1AofJgfo/+
jFpabsNcjiMLagoq05rFdiau5i4WPPyl3BdUFA/K4lSuTkM6ZuAxKzR/ueQFZNFh7pNbSbpKZxdo
G9pIjc1mp0eWMahrg7/pWR0E6mDzUAM4zjUqlzhS9F+odEfxneCM56gLaBhkwvcd/Q/zIDN2OjkD
C6kYQtSh9/QDhdFSo6ihjsbjcRiuoeAxE/JRGrLH107dklRTx4zApeecph4qjD2VSixEw2X1kOM8
Z1+35ePEUPi8qou5+idnIOf0UFcrzo8HEBOj83eweno7knNSNFyHagVEfkHRIsdwO1aCHUWKFrx4
a7CJc0aiNZm3dtG+6kYWTjE2iP5mOv265OHds8pu8OvwZ7JyS/aB7A92CJz6+/FejwstitkoQUBP
Ch9+9AHnm6SFeNC8ZHDzhrOZ571dZm1oKT2FEoO4M38JTIp30JJfPSyfYhOPPrdv6cfSGcVkF12u
DAouvu/o95LrgfmFK4PBSKNaxdoS5VW7T+6z7MKHfdKsDaaVTJIJCAvWSqAb2t4Udk25UaX9sk8Q
loAFoXemkgu6YMKdzEsml/z1vl7mfr1iWPfk0fRObqetPyfn8bV6nEK8bIOr1A+hfD8ZlBxGSDuN
dDVwZP6T2dmwAYc3/+Z3QJ8bkj+26KiAa6lpkxvjbZInPxhnfbei01DjX42edroovsAyWhqlC4+2
D/2sE7uQW5bXtIxG9WjqbwsudJv0tbsD35gb34fTPcGd1qO71BMQbYCOuUEIRydbznBFwBgMrCFA
0N7Y3NsdzI7B9zoEshCPYccD2de0JZGkQn3zENSvBJKyueBIARUMuY3T5qdZ4h1UL9xO3MnWW3sz
j0BzVkWZsvcu6vajhqGXeLNZTRsm3taTX7yQ/7YIvHXW1tD+8sysNPmwWZoiUE465FOG6ZCag8/g
ZnVJkweZSwai6T6ykKnszmA6HTT+yuVlw4AKEgaotD+5TZmbuzDeek2WFhwWjx2POq3ddVD2QLvt
nostwsM5B4SGdn1A7DBCa9LFVg6wScWIbpRjUIwgyXZFv7wNWYYvw2MAonNbDnCSQFdIo3IDxmrs
TNOkDcikasgXlVGn415RgpA99nTU6W59X8gDlDhNBfTRUdnKIom55UHTgCkP0IkwCcvS9PX10Xqr
67km60ny1qDFk3/brP46acNpmKyZQaXTKc3mYLuKuirVzWrFBv6pOfldKjVyA4YMGKvuXFKoDpP8
VOo3rIoltkvUXbXRgcTJTwVbvlSjYBpMx+TwTVBexs3CL1JHgyDYbCIp/cgXDc6oBjDAfB4/bKJN
YAVTC3VDgxfcCAWstip9/QQ/JLDSd5R9YFqURe6bfRNWSaT5GbJBbLmzPwkHOok6v0SUmi8cg5Cc
mTBsXwfqO8ZM4EuIX4xg0h+BqzrC3JEpHWXRPATXf0HpxnQWMI1XpfV9AOtVcjdeJuukJck63GZ6
SKpZX3f1OU+IKFOD4btM3oAaEmqRi03QRS5W/vZWM/OthgdWHU5vVBXFfB4XNZay130oa45Hz+Ok
xSc6Ey48JdUoWUB50IY2iUT1y72AocJTUEai2VaSlhZdTtSlWhu0JKrLQvluVoUOtg/NhhbG8CDj
otDk5dOHEUwj2BPA+sxRUSX1NLQXzR0ZakoeYmhoSuFLQYkdNAJ3FCJmZ7JBeUecc4yk+GR+5CLY
Zb5sI57v6VHfiDai9n6fz4E3q2A1mP4NpisrsCKu4nelF0p2YhTqdt3GcBg4qei9oy5+EPAUc9nR
xBzwqyXfES73bV3pOYRzFTeJzia94N8lABsPOlE6T+l10US5yf5jkAgKQ1548BTsO4BWJuySjZGM
TCCWHsrvSlS+mGoRGXkXk8h5Z5MkD+OEop68ft1HeEifqYzdUl8OSmMAOQ6vvERfWliooovy1PyG
gfmiHKLOLfnu+6bjY46qJepyKn1aNiCbMVFmpM7k/v9kAISElta0NE15+qaj1LylrGVkYQh51NUh
KnHb13ljKisnTX8+R1qmkvgVi5byJzRcGjOlRosi3r1cclzaI7jwVOE+8TH8IlWCkrNn9gz9QRwY
bDHvxmFJl/GS/xibbXRnH2PInGkgpwb1J+e+AMBuHKJrDAU13Y8lKgwwGEsDYsbtufClzzJb3Ct4
RKGef+n56M2r5LooWKolr2MSBbT6dVSePKD4j8XDg+uD535uF8ytWtsUFVgOXgN5D0Ehn/HTapJH
/MC4fRp9tsP0iWuq1VzqfayXbEhRXxDa8xI6G1x0VJr6uXrW8beXPpM0NQXKRKqWXLh8sXQ4Jf98
CMSYteRUOaBsSYDGKEjexMtl5sNcIzTTEtae/5diQXAhOTyHw1Ctt6E3E3HgM8AKqb7ciCes7ay6
IofhXnCAHX6mgwZNk2R2UOXzuohTOqvuOFT+ajLz5PbyATna7ys/kSiSQ8pZVElWuW2IDl7om88X
l1Wko2elZgpoGkPGloxjtuBJdGnld7Ct49jx/SUfx0XP4W25Oj2r4UqW9kQWVwRIZBGNtl7bfT1c
Yz7XGAtvNmyIu4tU3fRZW/US/aiFvGPG1XJNmcGBItHtVrCxopfqXHB9Zcfhj/076/9PkRYkWXOu
qG4iLLKQv+MmLB/HeqrweXDLbvpJ/VSqUdaBsxYcQMRxnOGMJAbrC7cQkWfNQGdG1sYSxRVhfkQ7
4HKTs6j2e11Pce07QAyQZ/87+CKadzx/CjSuiKXUyEpqArBUERzIF11RsJvQlu0DDIVq7yFKfg3K
AgBIYe+wnuE6THBFlvFR54DsQT1TZx75Lx1vRMSlukVygy6IxROR8/gPK4triheClYQoiF/WW9aw
q3rim4jJlv0bW1EgGpPAk09OZw/OpPJ5xHeJYlZ5U4ZV7HdCA4udqHxq/oiCJHuAdkQqxSuR9Veq
rxQ8PfIiu4wWEJ6UE4MCqrrbT+53dfMfbMv/K4dJ8qzOkNNDiKvL+feZvl/dMTioq0dp1oEliK8G
1x/+W8KciTCUD6wW4hdwnZ0skq1dCYOIOXM+3JM+IRJxm9piwQ/bcK5x70WmhiJoekjcIcuTJIvJ
aAyI3+2qKMZh9Vc+3fuo7nj8VrfsOzbCMPWXZwxGyp/CcBwiRDAms60Ye85Ff83Z00CChcwEeRI5
FxXxq1JIGPgaUGqr2gOJPzX3po0b6ng82X7wirgSuW3IOlIrPh97eMkOQrWwVbbbca7LNZ/UYanP
RB3IfeSl3Ogo2lh/oxHe5EVsG4aSINPJMOGKET2mEkNED7tH6CZmXUy8/O2ErzOHQlutKST+rPfw
t9t/AkWfBTgkxjJZyFNhIDicPUIrd1jOkIPKTows2StxzImiItD/5aBtso9i9qscKTpokcNLYlLu
6AU/JuiqFAMX5jf1pS/akotQMFQ+ygvZ4sWsNNLCRWKlkpA7OVsWGlpKlkPu7tOopEPOg3rRGsYK
9D6zheE6hghjHzSIrGm9g41JuJQVfx7mfFf8N2P6RMXvY5qgmTYtwlXqoipE9Uu7rLUnUBcBlXsm
O6xjicb6PSfrIz7s74H/RcmEW/wyuSk3UsYkBy2Pp72Hyc3kVX5bTeCUQQQk2ADkwk8SiNg4cus1
aVV5r9dE9d30RDauHAnOvspDk5tF+mrCSscRkR1LjuuNBRGXFSUv4uGXqhUMgjPhNdlUInvREjke
8S+fI/GqSJLPEoOw55Jq6ACElmNVPzc0brqPFzDjjJIQFR0WRgmQBpXFyVBdYkvLkENZH9m14El5
VuwMtBxs8jr1J6hWKj8cdkBd/iJHqvSvyAzDZUiliLB+fZZJfjg6YjOZuXUUEAhRA6SxLJKYVflJ
7O6RuOzn8YtiA5+GMyv5hcKml0CDwosH2Ld/pUDkR4Kqk7HkJzm/5fLOlcsanFkNeSBUlUCi7vAl
5/pGfEaSEHMbb/ZqEHYgzZC14ubwZ5haKBZUH1AXX28psx1/l013A3xAuQ2fA4pGJOWImiVh7lJH
v760NnVP48gYrH1w5UNNUblim5Hn7XjsuovRAvOTEEx2eQ6lzSORMOg64HJ+C4OoVO9hGWWzoZA3
QdQfRRcUBG5ZsrOetJSLiy+rJDIjkoqyZxalJJnYHJKfkn0j+hWJFP0vn6qXsw/kYPLrL3gTcZtb
pZ4KPUblOqaoPrFY4h6K/ylCX91NtCJneHZ+docn5dLYo/g94gvKx1ceZSxOh1h/nuR/VFnqy2HQ
2aGcrTg+3Kdlw0hRFCmXKApTnhFxE/FBgRwMc4lGQMaxfAbSzuelM7gnxN+Qd1UKQN7IVbKM6486
xia8kRNRkb91SfGc5HJYCs6UT4grV8lb43lI0OR54naIsYT5GmuhhU2V3ShvZqoydpK3sTQzXdID
sogNAty3bAwui+8JKUtuCTUAd8YIH+wn5lcMS4pPJEkRkvlZSB7Gg9/DJRdjMGiNsMNf4h6josVJ
qgyFsE7nNmkBWRCWoSbWgz2LI4235abloGvDhG+d3P7s2yffeCPjmCGRbVPEnRCemHxOXV7WUjZ2
w5WNJg6HSIesqZhpXh2JK3OKCPx5zHoWtkS2Nl2ZVa5GQpYvsg5zX66RlJ+Hb1wV8ZrFlZEveZ+8
m6DF7Gwr+Cvtxu/tMS4Wyow9QFL8ANHQdcCgNfIHzC6YQedmiuMjD9r5rFMiKVRJb+IAmV4idw0T
+5RYdU0Rko2I84LQgOvgtCWAaUjCVLZCVjkjEraJk9vRUIO8PKoi+Z9XtuSGs5fEeD3xquWLmBqu
MDTR05DzUkjLcZOQKOy4qB5R6OIJNlD28q/ntXW8UXkVe+ighpyayMA218/aONyCHaykm+3oDfkZ
ZclqijtSyQx/hOVPxVdwiHut1cqKTuKvBmghUU4Ouujn0M31nCBYfha9IxeNGzmjT42HhIV1SUXG
6Gc88A6WmLNGRHJ1NbWI1BBv8bzEgp0gQ5QHtK8kIj8Ah+XmS3QiThNTNVT6v0ZYGkkUyOVK6vKX
GcDhUHgd7CI6BgrwJ5LTRz6bHFu8D7m8yrH53zNH8iubLWpHFFZbXZORwJWT+8mExMoRxTtiM0gs
KIsjWkjcfVki8YfIQeDSEprg83qzF/QYkABwPoW91yTJxpWxRmx0sfa/U6DmjHj77Be5ylkcrDYx
r0xFmShVWm25BAIubgIeCUkJCx2Prj/hv4oHK9kkyWyizSulMfPe6ji05YzkwmSfiLKt3HlMJtMB
Sc9JfiOgYUsS4iRv8XP8pbheEs3IKv3MIcet7C3ason/KTfvRgKtgfh8TdnJuYrekrsc/bIQlV1m
S4oNlUOKjPvE2UH0xd13CG5i3uN3TWya5BN+boHsBT+ti2KQTCI+GMr5t0AiGVVM1fzftxX/F5El
RQl0T528qz+jrJcXPHbxGS18N9GlGJWXiR5DlENJbCZvN2ngcXrJGpynmoiiExUfpwTvokblVz5c
zDP6drvG1ZnJ2Vb3ygPJmSg/K4xZEDdOLB3vWVZuIIo7XXJnMRDyrNh6PgsRZDOSJs1JLNf5Wa5K
jsafPDKr5BG3aNYPzbc4//Am+FzZ2B1N3KtmjyHfF1HEzEnQiP8uOxuvmeOK9xDy6bKckpr/Lqs7
UNkQVC2qWmza3SAURoq3OwNXf52gw8XB3etssYSAi+mBa5K86yQkZixGkmBY4nFglZwot5R/mfsW
GX3yXXKHRRGxj9EcHtlgdixHxUfHGbZEU8mjcknktK7xzUGo5Vyq9WrKVTxQPwmWhktgw6BLqmvZ
bon85cLQWTwgs8CGYcxFT7HLhqKOCBTEA11vFVxMIiSWjRWJGYbwb1nlE0XcCd8wHl99meIl4U+y
YmLMWbopYk/ODLUjTtCm1Aa/YkmL1D6ZDWLMlM3JFQ2m7AfWYK5X+TVUMf9j00QtcNShyIro7NKL
FYLt3y2RtY3FLaOMgn1LZ4kuPh0wFihB9lZnJLE5XqeoOYe8XsYOjuJlqWMzfQd/t8VScjwWktOS
XV0Q82SoRFYWT5m3kK+kW02j3rLTOdNKgmXLmWZcudIS3yMCnAiLPiPpOpYqksjdT4FKeS8lVcLW
QGkliJQs2WydIEw/TSFBtCg1caK4dZL5wSf5ZVdFvtMH+QD8UcqOhmT8Sd0lNeNKsr6S9N89RFjJ
whDMSvmsBsEpPSCklSh/YHFFqQ9lT8mhKWRzODHsP3+QA1ROHRLPfWeXse17WluHhVine7lypZs+
AbP/Fj+bQZY/F1B8Pdl2YhmJfCr3QE5a3AZxE5iXi3YwEy9cS85F/Iaf8ywLLfWzFRWLlzEdoFxB
V6ATlZFka6U8JdkJVDrB5xGjJg/ZPwR9PCnlOISj2lCi60iiUqI8uLyGahuv5TDL5VLWRiIGUfh7
ZyZpOG5QX/XFeiSIs0j1NlyL6vkZaqnSDFMSoRCk8SZxkFkTMHz8yMpQfNgjWcCdSJizQL94gXsu
OSCpVIoPfQW13B7vB/sBPQlDdhTmA0lylr94SQoFGsNEpOy5IyT7d6Y/r/V/f+v/G0PQYQNh8htJ
H1HyX8vTJcrb06wz2mMaydllsB514G+A6vXN5SJ1uHKZDNH+rjonuHwAnxQUdGgmOltl156zcM8I
4qseNezHgHbuLj1vz/eiUeyh3FswlegBjotP/UBycybFKanS00icNUl9SjLmmfyf8gSOgX0q9fuC
vCMuyxxGoxLMJmnqloZDzrXFBzeGBofmfMl1f76qeWW8JJWOUZvKBV37885sR5BDA8f10INNMXky
yuS6+bTNTkcfXhlJUwcpZtVnb7frM36y7cNEotSRYZBlkti6X41O0/qQ51x3aZFT6F6gg5ighPBr
JyhQGgznCazZ9XUnvQ5LONBSeIToCDqvXlfGo3+dYgR6LgaoS8L4GQJbgUcdnQhTXtIaAWMTIg4a
IWv2oQtaA0KrFzCUrw+ap6+4StvoMXqXib4prQVjhqoVxlW/bNu9yYsMQAgElzEb+2Fz/aFBvanS
V/Gqq7CmU5H/qNcBYI8vvW0uydqg8JjRJ2wDwJT5RKj320xrlOYG8Mu1Ld3Yn74mU3cQYzqebzqE
lgevGOVNYbKonxi4o0wbeNcP49wYCRrGybzOFoAI8BJAFu9CmyvTRzOh0amn7evAqF+L3mWkQBDB
xewHvRut2u6w8WHClnZu0KlIX7fBuGoQ5lpx9Z5Z2GEmd3gqRucTnNEdhu64LNwbimRGyjBnZWcy
Qqb1VlSIjev0u+wHMP1GV+fYXp97yzyC57LQLiN4nhmUDY3ZVmZ3M6OnbK+/Db339a/gZUAOfMag
XV4MQWltmwX85+CuYmKVbNFiUvJ72ofApj9kZk2NsQR0KIOMvjFjgJlZag8r7UJtNmBSj3sbtKg8
HuM8OvA4BoB8RvUB/BbEUECDqK3f3N4XoAYg8q6Mg0c70iVZyoDxZs/a3YbUfxvU+GfK9OZBNNOg
fxb88gtjM3evNPEUC25zewZuvM+R6US8CYaHwAC8d+uo02XTxQkGmY/SAy1GToSeT8HCA61nI35o
YUrATT/+wBU2/RdeESE1M2wcoOe9vQ0nRr3QwcpyD27XIYdoROvLFDHeDWnG2w3vXm80H3VFwhzF
hGLdhrGIJHXGSDFMrElDsLU3iw1NCW5p0wq9pFOQkafZAWJuYSA5AQkDcARHJ1njnfV4QDyjIh5s
kmIvEtumtw9bQlfWkTTXmey7JMHn1ieBLm0hNRSpujPZhqO9F7kNfcqTug2Ezo0BpEQKeMvwRMKG
ftm32mQGDU1EtHD3q6+ecWcTw5kJsZZsHMHDSNFFCvsHQhmpKl7wtmffDiWCmXKzYYhnhqcGoI5Z
9/lUHDh5wBOCFpdEVINSWOYBcQdQ3qcCLQVrKV3nNmgnyttkX+gbf6sgiNO2V7jfl9UBcEWuFlr4
Vj3OXplQvezbxmlBW1h9pfiUouk2WBwuHtSBIvRMCGvsNEgg2jT9UOFBDFvW4wZLsYHQr64XmWSe
0PrzdveDVgirzkHNpx0me7axH7KmkMIwxuaVa0Ctnj2Q740IDgRR4VOBPNFUr3ZjuEvAH9KyOj0o
xnX16ypiHggDxaMjMKCQbqNywLKyAY9r/T43CkhE6AvR9uQaR7Xw5Tywj8AtHn81L69byARWPWqz
U4YNuJjGz2UrpdmbLoZyVYStj3bxSspugtFB0XadIimWEBKdaIC7meBLL1Gd6XTYZwipINOUFo+6
/d5+JmxRQO2IDcBJGiA+KvscCq8VJQjUncFSKB56q2WguegAAMwBD+TOoDGgcIsPDlP3qbKIhHP2
C4SsdbiZt7vRZjMt6NWgMEANS9qBsGWYrQPUbgDi+tZ1lQEt9nq007svGIypXTAozcpQLviBYZNM
ulc2tZNMvM3pm7FwLojcXBo6+szW0G7TZ0+Dnao9fo7eLtDN2t8x7ggZ3QHF1OmY/TEcfxSFtw/g
/QF5jLe7axu1bXN2p6mHKVuzrl+utt+k1VXvO5OZi5fl7o+bcx1emaYw+d6cutewuoUOT54MZHGb
zPigb+7Rwl15L/hsGtLjosLhYfiFj+PlQKdHjzY38eHv4ewQpsLT8nk2HnftIK0oxtHBlCAiKrOi
6nBeYKf0m0KLLvcU9jdyoWP6X17ERA+9RxfekjvcHyOh8/BT473FopMyzv5MrE57SQ6nBeXI4+aa
SiaLO63V/TzpjkvGD7RgNe9Y7dXTKDAcio965tuow+QUZqcM++Pz4IqWB103atHwR56H/0HldWfF
gtZimrcEFfcaNJgAWgz3NDscSGKsyGU8V58nILH7X2vdccppc1pOO3oDAull4+/Onr8Rz7SMHCLx
bQcvjAbgkwF85AaxwfTm1Cb1GefPrlGc/vhk10rjuoFTYB9Dmw/vZlc6im4v4/pWs+Vn2y8DKLYa
YZPSsQXm8brC5p3oRWMoZv/m3IfsjLn+fRjtES3efbu3uE0b2wN5YZtmbqDS49PT/JCRClGOKOSC
+83gwD8YPCOWvUgh+t+BS/sYR5IoLDQFEZCVmy8kY37nypgWk16Vz8MC6MrEji5QRhUamjfwu79e
ULS1zLqb9Iwcl2ePVpL8on2XdMWQPGC6xRffGQcEFqiE+490NTtG4ZX+3esyH8vfDRsp9oaBh3DZ
NDW8HTpvCbce4Cg1tMXNZ1NDf2rcPYU20Kukb4xvW/qE+owenTSkTW/02tAW35le2JtdQam2uown
PH1I18iFoEBzoLb6ZyEzmwHa5RD0Ar0Fa6DDiXdRw862MYEwrj8rQqhjJigNhrLX+trnrX6S4/To
l3EvxQfEW/3DupzvwD/1LpyCaidm1Mh/TJ3XdipJs4SfiLXw5rZ9N94L3bDw3nue/nxRtfXPmR7Y
EgLaVWVlRkZG7mf50aexb91R0CLv85POB9kGcjVXitxxbn83td6uAzqIZs0FIdyihyE+LZ8wGg4B
GsvYAfTJzhu6JSGRiHtS8ml3iL4BudA1knE4aaQXukWWCGox4brGuBeQo4iuh2+YYPVdwYExnou2
aFjD3T/6WsFB8nImglA0QVzGXaHKZ+sROhL2KW05BZ/4XUUgR3doTEIZjzFHiWcGh0DIpLBJ5pQJ
pKhSJNdAJZ/qJLx9XXkIAgxiiDa1yc7HhBGCnG380URx2NuKMAQ+p/SI8FuOQpuiVFbGSHGSkgvK
n4BXKSYE71ImBfRHWXtILARPB7J2IVJozugViBlJVL5YPCOiXGWGIAPCN47HAUxJgzoQZonEl6Et
BOJzEFFEGvsjjikCFflEiFUFzetf5Wi09BKmK8Cskl4km8kPwCFgwr8U7BNWtqGKe1SagqnDkeNP
Ch4JxqplF+z7hWar0D8lbbSQ648gCJytrrNSglMwDaGQ10BLvXGZnTlji4uGk80X4lmCs9nLMxV9
RHii8EuLXAq7pBoWYFFkFuB8d0q+kJ9sEFsdtMmIctA/QCbrGMFWCnBYEM29aFp0jAwiOYu6cA3w
2J0PKCVQCFvMu6iuYJoSsgrOIEoFZdAYyAGMkPgCJSdYM6k0C/CJziO0XINGzBDSxVeJu0PzAGXG
gheA3Bmz+TBLTosWJRgh6lF7J5L6cpior+7shhFwEqnjrZ+MatzfWm1E6ra7FFeru/O6RKZ7txDv
3SUvIfLP1RcmxVlS2cm11AYOAQmkPSfof+CnKBq2VDDdTZIZYEIGHwCDBqtN+9MM8ATWz9BLRDVB
ACnYOXWWcsJdMn9kSAbiM7aP7pLw+h2Y7BHZK2AoVn92SAlVOB/oBoMFCytcknEZVD+hpkdt1O3y
+xK+ghxyhokAEm7+L0keHY9SShwKwJpulZB/QdICVIR46Pi3NXW4FDrM8oUb4aRD6x4KrbDBtoU6
f9o2dwP02IXT10C8p4iQEwegWQjwxH44PK4x0A3nwjHbyQmG2exNza3uLKCtDbn44bDTanU6ILsV
wW4/g0N1UBAqBExJ3kofhTZxSxgzP/Oxz4XishW8eXXetkencQ/tU3wBkTD4MCDlzxzMkouUdv92
2YkXUAuxPxgEBhS4IgnXsc+NBbMzYJkgIWYcsVLMBWQKcg85UTuzyiE4B38F3uMOzSEx0NHxVjVf
sA41AKoCPZl5nB79SUgCc0qyMlMlyuqcmtJUmoq6nLwVHFu0HRGelXewhlEEdMFA95qeBYCKUCcd
DWFBojBrB6TxhYQDzutC//w0f+FUMJe5BCB7BtdcYJ0AQ+/Rpt6BcclB8br4vgLoi+SYYEwO3nEe
C3WIijxnBZVpJ1/vHosLQJcJzBU9oMjhKz0lW6lJKIup8EAohtLEsjp8VBYEiAEDkXGmetcUK2FZ
Jj+DuUYwOVNyxw8z7gjMgnRbaR9heP8NM4PoL5nb2EkBJbiENpuqMwv4ckj4kQBN2XLlFDirDaRB
pdh1ZkTcnIKMirUQQrA/AHDF+h2CiFkFSPBYG4peNWshEieYUVUL6HAh9fF5e6oUgngXAHzGNK1A
yUsxkmXpjIm1M0EHrqENrKQrwzXSAWj464T3MESZiHyAocNwbjZFyAaTnGo2KSWtjMoT9xJbz1tk
OmRbMByVmjU0MsNC4wQ66mJCbuGNugBQxZ3mvcWps1+hezTFrNJGl9+UCcGUTzWUlKYEQoQgq8U4
65pMMzaAEyHTN2fw17EmstgcJosRvizZI80jvR86CKCq5qDNzvExDvW3ngtMPkyTlJVcZ6ODswwc
/URST+nofwihLrc2rR9KHNtz16jSLoUzN81thPXPZNGl0HHreUdO7ef3IzPAh4X5B2aowRM1n+Ti
3j2AB75c09NcYwgumlW9DCiiBoc4kzaRoS/R/CGsdzos1l9oM+beDH7M1ZKZt6ZeeSmYyx4pj5xm
1YukqYhH+kaSonzNVHt58y8+TB38vteJNzpCcFX+rGPXwMN0k+IGGmbl+NFCypotvjBWDut6YDng
boNwj11WJFA2v03ek4XB2H5xoOiyoNGolJr4PLGSRZpwXoG8EjwkXSw6u5CtkG2pYxOU1wHS/4PR
NYy4mdaMpR7cyX8jeYCFNKYTW2fSTrqImjT8zuDAfG6V67GpSGvZhCBTh8E10PyG/DjVMckM3XRd
S1WUkD0B5s0cXFrl1LBGmrI6IAwgQXBQZdhhynFiWbjvn+AyLRA34Xu2ip3dElHvDbWBQEbzMoAo
QlmM2QEoRrF+fWhAIbiKes7PF0X1xZfCWezJhJKi++yKK/Gb6WVmbwoq8bGQchtIjNvJ4+wsCYDQ
BMedLdcfeCgz2jQPUgxYItYJfud59Pj91gj8SrPxbyXIDb+1FF12Cj+glIRogw18scegSJXZiOrc
6jhGmgCkMLuE+7/Y1/If1WJSjZFCSOXmEDGh5l7g72TlPx6RNIJVHPkDEaifyjSDZh8K6StqJQkg
Qb5SH2/VHqN6Fu/YwzS/pFcokNtqkOsSgxyk+vvunQbHHm0U2k80gufP0aGDDtXhNzUot3JepUmi
X7BNY3oCoct1HsFz+KVrxqVz6iNlNjz0D/XLYt+9tCvDcpIHUWkWOhvKBOkP138mV7TzsXSnISQ6
NLFSTqmGxFF4aZDvDgrIw0PUTt7xpZ2qI//NDsHXHNLdLv04gxks6PqmvUEZ+0wZAjoJjVL1C1OC
vET4qq/qqIkGz2TTH/dg36edGRWUdD7P+8XGZlIKUmjiv+r01suEQsOeswwFGPcIFhD6ZoXhJszV
yvA2yhRVvCZU9Pe/7UdAzSnsg4qrGnW6+CSbOv0aonHGSVe/Saq+TfLRs14KDwHV57UiTaXwodFU
ZIjWs01oHvnWe5Jq0CkofIab1utn33kmW79Sr4TFoOR+q5XlofWdrGln/Fymu7ST9x+1zPxSfTY+
s1SnFN6Hu9a5s28/G/vfK01w3/Xs8OiuvPViFVRwKsSPKjb2vKLwBMTaBZcgB0yXvJyfpUA/43/Z
Pp7d3n7aO7T0M1WmZvsEpbAUvpfbyYfiUsLrsNDOsV2hrCsWXsVcLu/sn7ZOavGZH6PUIDVBI7V6
rlYYgFUKALh0m5Aqpd4HnYXeeVjyUVamPImEEam7nTskqdiaUVpA7dMsHNVqYq5tEiWZDmCHB1Kq
YdEjBznlP9yzZ6QXYf3unZqoWhZkXCxSlB3YGqkdFVSIBc4LDdEci9yfIrVSTyrCEKu8+i1Smk8X
CGMVqxgBwbZQ8dSM0An23OgUj51S6DeQ6XATsF136/Shi8oeay0lhw5PNOOOaQ788UYZN40yK0Vr
lxhNbPeMF7pyRzii2wn6lJSXZSgyQ+WOArmafhiyK5AfFwClNnr7I6QO+Dj/0C4P5h7SI7iw5o28
Y6jjo8CCEoqnUySnvHNzcEdU97YFS+Kq2lPk0tVTeFmtFu91Aav46MMbDsPhxg1nj0C7rN0R7RwW
ncaXwxuViTUWrDxy/DqdVpnDhhq7C9BzpDpmE6BeWSceZ+VZO/1a7e3Ks641apMJNclsL8YCN444
xxR00IkL5YyzX/BnZRptc4RFD5FNn2vvcwdaqhXcgd49I5V7pBpr71lFNfhZfVIT/Y6oi07I99AM
EzHJLo5ogjYF/3+rG0wE1zLYtOkERmuhccy7o28E6SegmQ1FyyDMixPVb/A5eAWzP07wPaxftsIv
s+V0O5e7fvVnNyrmVGynIE/uKTyLFoMBoScnF5rLfeNq3bwDpyzBCkbJDMEmyvEKDXsLuBN0HPPv
aj7YJuBGscHcL5VNopU4yM7SP/vJcXKKK2FuSQHvj2bSk4ufSVBaKrV38d2XvGgueaAe+qo94hxy
RzkGFJYheLBd/btPG2fUkaS4evYfSAsd6RB2jNLxuZrlca5izurjXnaUHz223gcVx86qv+nfh8UR
gBQ9Q7iWi/f0y8Z1vC1uCyxbbpqbll9RbqpoYPerKkcxNsmx6Z8H6gtUmqnwroAdXs8o5kNEDn2R
czNXPTb3Qe4OOEvusX6r5ygbVEUaHwsfpljvxb+AZBGaELR+QicP0RHsI72dQfQL5L1XEezcKMNN
M8U2zW90Qk9vHFOsaCg1DN9Go9+f3N2Td1BnWlqQAVhhpG69J93LM+jHInUclINniLwBhVyHYP9L
U9zwE31g0ZZa4GAM2JNXMN+w9jcBoHGw9pHgcgFY3Sy9IKt92kgl5zoaQeElWEcVmuhUaPnsFgN9
OR2VAoTEQ9WKrf17/0r7b+3oHp6CI39DkSB0eRFh3m1Cd2+OMOfmOFJ68njvOo/wE+/RXc1Mssa4
5tHR1QD48MAM8BiNPh7a+P8+t65Sm+xm/m2S1L3UMolMibZLjLgAxoW5KdrrfLnFdUNPg4KSVCD2
v+ivqg8psynbT3JKCUwKxZSLsQUsog+IBy36nggFyvcrF6xM8BFUTtnhfCLfeN7t9xvYhgLhMGW4
qPhyHG8f8asW4gdOzhyXDJ+ObY8ledH2HBldRuuGCCL8AoIWfNoDMvkxudgnTX5rhCWOqLJWzUex
RNiFP1rOST8SvHcxgbWabMzNw0AOZ9odwmLYzUtcSpAt3sz3HVwYpHmRpeKBuUSleF3V1V5XK4s1
0jFfnzxe+FYXTq79o8cjJgmX3PiKQnKjvRIrKUrGTyTbY5n5gvuJs84G7SW3MLi75YACe24/7eAY
LayVjBzLR1EIdXa1fqK2QSmhxhIiV9x5zdtJNmhMaPaUjJjYMtmyCUiQY1Qw78HZqbG8bMJiD8YE
ll6l1xj1mSRyZIsOwF62XlGRpC24O2DNw47020yNHUbLvXl6UNyK2gVlwbvYlty1zlELK5WDC5N3
vm1rkVFTYG17J3/GiWUbueETYjkbPqaFRnXYeuSDR1z8WVGazWXKOmM6HLbujaszQf/4w14Ptbuz
X77b3xJrcfnU/lJ861T6NIkbkJQBy75fvOdzeEbSbnx2i21y3cjl0L1JdoGuj+GB5CKdfbx7i57f
lEkqrbmjUP0CFitSzmJR9BaUZNOwAV8emJLYUHGLIoA89TK7BqUGlH5pvJJC51kxP5VzlBIrblNc
oFgV6iiYn3gixJA0WGy/YRICkxHo5NuqxVfJ1puw9Q1I96D8jKJ+uKg0uIKfsGls6L9O9z5TvVoE
dLKVlpZCkw7TZGazIdlD3l2k4iwXCLdQ0R7PfIcyLJeBvlOgo8WNRby0e7AHfYE4D5IAAWPfoiUU
mc43HdCjTZFOMj49PncNdHtPk0yAFpvCtsvgMFCdhWpdBFNuvBT2rU1ZCCiOgkeDlk6Je/VuMeII
7JAcBEZTnYEAXF2P02QMlx/2IciJDtdCCudAV/scXBIRZ0XAmgp0+S9kVFibdcuJAmBx2i1+keoK
lJKpUFAlqKHXop4ER0LB9I/h3xKIrUABdIf1BkAYfbN2q3DtVT8Hh0RAq363g+DUhxkN+guYn4gz
k6sSa1JVdHGDKWG6CrFsrKdnvm06VYmVCGv6d8or4BlTes6HiARxYnx3e3oMVJikGgmhRQIpxGz7
OjS3d46QvHQw+r4VM5BlXC4SlufIIkyeFLMLnyWUl3eeyBJVQmuPvm76hxZAg/NAAga4RFr8sU7x
EOxwEXTwpuThdEC8zlUkjSIVvYa4ZVcqYRmVTqqun4bGR9PuiGTiHepYhVDKC7L/ekiHPcv8XOF8
ZnxmI9YYZxHnCxUFiI6oWeK+n7zKgJZNLn+VqAIGde/4+HnYF37WtzT6cvO3jp+w4DRke2qjh0cS
wfii+oiO4eoPzUfSAW7hy0MbQse6ip8ot2OndNjD0ah2dhL8YPxB9id/VuYar5ZPy6DAxnG5CHh9
LnZ/I2dbRDAa6ED9Em5YCYgZGGh6/ivFUG5DsgXCFseU8Aln5O7xDsFXhr9kCekr4EgRk44eclf0
RtM9PSRi8GqzUJtl3NqpKf4afwGM4z2kUC5KDfHV4ppB6IXNqGp6DUJtwqSmZAcEbVmC/FSjc4dJ
otxjKpD2j8ogw0yc8lfL/JrdPDlrd0YNMvk4ksNZNkYypSrPcDjUSvrGbGdx5t4YU3mVsujHqFyj
VQDb5X8rhvUj5SeyrLJ3hHjpI62lDmeRgYCKYz2tAeAc/T5t4owjPl8eiem6jUZZQcSk3/1EXYhx
SaIYpOiMqAiitm8kcLcT8t9IFGBk4Nj4pP5hze/3cb6o8NMkPLnvKVmp6NLHq27icXvUYwe6kfRv
GbdAk+tWV0IKHFradwRo1+hcLSsO5hVT/ilElOYS9AdGceJUh0SHWSBTRYylRa9VC2vhyBn5jUZD
w3uS8fvliOy7l/O31atDpR5Rlxn5nMZwOGxxxaWlwcfx2IfEMRp/ZWdCbpPTIR/pIj1WR77VrNIf
Jx0hds1F22ruyDen8QZXc8TkpnGBdda1AtKFIsDjYSezNCJz4+Bkktv69lL48NaAC1qbNVKaTSoP
7ICh0p+xIWnHXLSjiF2F7GiswIlscWh8nyJCfT3AEQ9F2xI/4VA+RHt6uRhojiOaY0yNfCzUWSSs
QvArVQPNhFvIjqtSDbc3ZuXjL3MH1tAs6SNmgj8EBaZyqXTlrWrImBBHLoU1cLrwIhvr0klRARY8
e1A1mcY3NhYjqd9TitgYnDePoycX75xiXTGNIW3Wq9G4lStSJiymVTFOzFDODJ9Q7KPN3A/kwJxU
MpncG/YKy1ekWR8xjzxGBI38t9/w6ZhlPGdzibhT8qmIrPMB1L2eNX2XAKaOeZvcbOuK6gusgdQV
1V/TusY8b3HXFLFe3T6GclLjYkKQcsnv6CxkrV+EVnaT06ow7GFcWbmziukv+ITobphv030bjUoh
J/clNFd+aAGI4Nwx6zPd5FLY+HijEcbfBcDBO4IAPW0uFIHTRpZNJ6u9zvD0ZiHfoCGhDyywkpo1
wimezrlbVC++c+84zwSPmzPL0CbXuQXjoFSX0dCmW0CSvIfy2AeaKIvU3d9O5NW9AiJFvOYnJlf3
d4bqwo2T2w8UP9pIMxuom4fiD32LQneZJJkiCcfkuannaBVm52e06bOxgt31UCa8RP9pmvL4l39H
YefNivYkWYa0YqqdVxx+nFMTPVzAg1P3isAGwZKWTTOyxyyik4k85yPNpYU90ZiMea5oiU8Hu4Cm
xD36hPB6nhmhaaObcWMZenBvWxosL2/b0Ql8QaeIqvoIGLvnTpYwT3cqy5dhGd1P7x1mzYEJs5AZ
SMVgNhFFOpNEyyPYWw9jMnp5GqxmyjNCNBM0F6bygpT8OtTHpjqhh58h/+CFryW8WX9lYxXh7aZM
B45qgD5kVXXTG1+rk5Y2rFxHX4r1NMn/i4uI/LuafUErcVN9dI+/4evnOvbXjyBX8coPEI0DmOUT
TbdVvYxxzGtCaeboGmpIpr1TC917jluLjJ4Ve+lO3lg+zn62ewMhUOilOawVWMHXJqz4wtloxRBr
A2wR/kK8DWy8wMCHF7pNn8IvgAq6DbwzDQn638csZCbY7Bbk0ZYzIAQDywYgWpP00KDS4EqFX9wN
+U2F5BQrbivTMlyOTCXUpZZl4ARqVF7rDmudohi7iIme4F3JyVAs806GhIBnrA/nf+I89cFL/PVx
WkAFa8Kx0vMUM00lX4ZagawRV1nFdKz2wMVKymi1PncFB8m3WJB5XHDy5sSlWsKyBSTFYuWPey/y
cfxIt414PZWUkvOhX+8/vBBIgJnFlCeKmgG98kQcNxu+DJxW+aWbj45XfuLZ2Tc0TvcdPWudkWX5
E7gSniTDKsug6JhuQGblf7VK0IZeo5K/CmcbYLtboAB6E+dCGd6SeZY+FTCi8Qh1KXX3YQmin4UW
BAPOxiEKifCGA+lVUJHEZApBtqEeSIaMprv+uJ+CAvgJPyE9uqkLyMxVIyC84AVPAopy+CQvkieT
bRkMCpH0ZXL81XpC2dU3sj5Pgicpdyi1KfqI4q2XqStQVkXpOlJIJerZqWRVWodcsJJ/euv/L0FT
RMNbt+6cSg8+BrWOT4gJULXHpB9PPpwAdRookLWt1FI1ahABO0CRSZY/osLoVt2G6EVUxEYNxEkt
tfSbdq4PKHRXkbDSiGjhoMEsYf66aso+/GBTnLYo8EAhbUwGTxU1KjbpKX5pxjYgqlBeKQkRqbAQ
lrFNqeeQA2CdAb1iAjZOUZsi0nut+OzDcEa7b0XL9pDW728kSNerBM7s8ElrDjTTc5ipyhwl+vAK
C5mQ1yeDdHwqdiXTt40RLr2tnDHNP+i75G8RdkTvnLZl0OFz/rqWredIRSVfGO+VH0TON+jeo5fY
vN6RKCI9Rm9NlJvWiG976FluzlUI4SUEFPFx6dn68yHrjUz1GUI8F4quOdcZ4tglyqkglf1Ctnws
bbYUt1h1Qd5U7rEe2EW8RKYZOUiSbOTUSH9K7UBPL38DjJjNIwwaQGVb11BrgH0IIz73g7jeAC+d
8E4zljDRbtjLsDWzCkwiQ/Go7oMdaWTdhgwm9+IigYW/pdjO5CEdDkZkKU13Is06lSOUi8lGy6Rb
VAW5OLAn0gIsaHl8u0XFX7RYw2kuBVaFH4NjhC8kCpa+mW/U3RMVQMl/nei3hrKYxq82RcAl0uQZ
UoqqedXMI0pJztboHIkutP+LwTXkeOCa4SbJGVNlkuKOv2ijBJU5y4qhaYFa5aCMKonmmeSzFPCX
IQmk3ak9W4qndVQ2A6rKH+W3dXzkxOHXMb0fTMBC92l0t/iKjmA+mO7hA1iErgDAJmIqSQ4jRyWp
5Xxr0ApUUV8atGV7+qtgFdqvotvGgkctKulpZJhiAGQKevjt8G9L8fMm2Xaf9Fckg1qmj0C0zsef
0WO0Hz6HGewSXbSq+SINnPzVzU/V15DggjuZkHHtWbVycKJ6KNaymzURb89eB4v+6DV7jdJiggnL
0DlD/LJZd10xXUGxCnSTLlQ0wXsElhH9QkiHJLiePX2HEBA7O9Omut5+UtfwQqSoMSQ8W4Q9RjWn
Tjsjs3rrFkB8JXqUO20zyeSSOwTFsGBxjwiCSJyau53vAs1DQM0X3Pch3tT3eQLhF8BNwc0DOuHZ
oKZG85Dxb2Hl06kjM7tWmp8r/QHCe3yZ7OfP1rV5WzzTqFztp4/RGPHzm/uNAOYRYEesG/29EvJt
dRjY1APnQNYl00cMjegfRW7m7qR8utSAaUTvkpqU7n6PxzblJyu0qn3ElDdJiUXatIYg0VtpkAul
A/DG+cBqnJwwPUQXl9Z+467mBWpFnIKSFKh7Nl61SkJ/BiDwT5d2313B4bufd/gmc/kMM/1nePQv
4KfC6B80ohPqWqE/2r5z6D0HtNAd7CdZyLuAet8WGZIGbeOYYHSG/0nTfYwOsnHJHSpUwztQjCqy
Ib0zox20N6B8FE9S3jk8h0fcLn/XVRu8KziI3L+ru03S1WP9TMJVr+lVfVjun0T5SLwLtugDaBv/
4+3/pTefvlDRAxvPMYna+LtMtd8E3AoyMlyFt3/qZYOPd0M00/pf4DWETrGccXlBNqRRVFIKP4Fc
cvKkyQMOResZXbuPTrYID5osfcBcoeNtiRan2BfqihjPANB4LbDx8AhocgrDGISkyUXimuwuzp3Y
OYSwi8jOrpX50uEWsh6ZtE/4kz73zxecaQbIgXqfIxR7H5nz7fDdydULJdqhevdr7UJf0Bpfd10+
/QqtWdqIH7fHZBIxTZsVuuXd1D3IAo+RT6jTK6RJ8Lj37tuo5N6hhNLdEMVbFksk5ZNisxDmYG+G
d389WU9ewPCKpTLtKwHCI7D/ngkYLnJCXYSIcaCgUZDo3dQ39fP0Xi0cGHLpF0o0ZUAyBCxxUYte
rlPuKWNQcss1BR0KS4p4hN+kUj8BTzYL7TcKo0K+a6Q1dal1d9adLRkBm0fJ4B0rwlTIqq2CQyqn
1MY9NMq7Uy4RFpJKmN3gUlZIE5TCEze8FOaSXHIgG1BIskElpMcs+soaQApQrkSTdrvWqcDwNAbp
pRMcQ9JKvxvz776PLHoITXO0XhhPBD9kfEBub+wrA7/uo95bF2dYegFrX7mDj9OnDBuEg55ouLhl
QAEFxw8v1d7KeYTMzS/KhQgwyoWaN7j6NmxTcFfsFiEDPJNnkgNfsjnbZZ/ghhbL+IaMYJY44AQW
nlZLsaM25Wpe3rhZadOMBuc9bWLC+6AS6to9arR5mbx41rh/+kB+dGCtEFyAjX1RSVFtJysttU0U
O9AeF04MPBXUzuDTjxsXgqDZabnZDtfC3FW9tUczUtqQdu20/p+Aeplh61bKwMsE2+2fKWdnRvbP
L7eIX/qovdL7ir3nR/Q2JVApEy9tFmPEUPkJeRabD76EGaUcUS2WZ0aXZfQxX51SsEN0kaIhFjfU
iA9SBDo0nrXi8jHZovS8ndOeldZ5BUI8chakgsDEs175xjK5foawZTg7yM3JbrmtUbQYvaikokYr
pHtadIku1VxcYLtFelY9o54l2kXdTFCE73v2Uji0aTo45Lr3gCYfuyE1M9/ule5q9UdSqdTL1Fi9
g22cTtRqiPwhOYQHibpUU843EtJ4Hc8gG6I1H15xv3PdG61ZcGqRcKfn3S38NkvpZfYylcTcq4hA
p/elwcNumVr3txSEBicyYLdwTNlw9QCT6hSVevKppZrzcJb8N8e7pvHIpw077BTN0RkmStBgTWOE
wRLlWqvka0WaEW3lYDORQgOa9V0JE59/8O4o/tIGA47tYzwj+RE4ZOC6O0U2Bm65M+bStNbU2ASV
WuAcYUANfCqCg1bSNXR2SzTFu2YV52LxWkVQBNZkXLOQI3g9kIpgL5YrCDp04CDaVnwu2HaKZyO/
iDrqk1/8Ra48oPqtpjBFuRnM2UxKJMrWKEMkfrbORBztb/c8+4SViAxqGYr2lhZ+tJhtFdhKbI8o
n4vuZZ+iFWxDsRJkgT5NMlAWY6J8Gk8C7ZWmFvioIF605BELD8AFoGa/4PZZpdKGXCFURHwdsMu+
1iuFLyVvWfGWcHj8XXPdPoafqVK/x/6KSFOrGR3LMDEgB51SXIlLbEUfWt22tlvKHeSUuTlFfw0b
m2KeRsFLBVeyxcU+HaNqD7LEW15XMFX4VyGuuj3UtsNU9/1Dm79/iTGlxqw+rJANeUhgyEYIGhwd
sC3Yd43cMGjkCicIeDjMx6uw4D9GeY/uHC59olgJ/C2EHyBfQCzFwCydFtVK/W5tXHwhBBdNBNVO
WC14+heeufnCPrmdsH7+BFUJcD0aBUi1JjtQNSAHxgM2snRPbpMPJF0R8imrgrKl6WNvt2oIoOeT
4VbQRz7wzsigqwa/XAmFKbp/uAz79gFGIAzFAS+0iWJFGacxRiJ1pS1VVaTbaxlk+g5VW1Yvwb6r
RpMRsWJcsRtSj3DiFTapKDUTwEiVf2r9TJvdrCi5xSgV7Eq8ADeUDsv2N5JfJiZSejwGb7YqGNOe
romuioKujPckE8XdAPEwF0gXSZtSa9MNzuwUCqtCM4FZCoeYIPy0U7y2Je/FxHubqpGOKFesz3Wx
YRYb4h3I/qjndEDqoVLyLRYh7pCvf4ugCsIt8Iu/EzflMcmVhoCurdepTYZhSDjFioOWVnFU6UhT
QvmG2sRn/ccPhorLzezFcF11OKDQHGMbVZbFIu6Q+cHp5gB7W8RROmQUw3gGMwxuTmf6m4+TJOtA
q+qnvcZkpJz7ZnTBowQmYmaBxX4CwCZ/NGJwAHLy89sFllYxBZl5vWXRYa3g5FBt7AxFNAByyjvk
INgXR9nod8+NjA+qSDIhGI2hCeZbjyfdIG8XTuQDttR5okBL91cuwkmVJ/K7zYTgJVr/EADwh1AZ
Ly2UFmTiQhltW/b8hlaSolkKRkpfACq9Y4nWQchlETAs5Bt8Ey7Bn3dSCHV+Si9qEy9pTzRJ4GED
DqMFDj61wZeTJAF8SbVZ8xbnaKYbq2Ni7dShjKlrkF4u44P/od+Y6XWjlO6SyExD0wluIZ1EWEAp
3D169LspRfCC5D+XKICK3OXYONRaCjZeekrvKvBc483I4047z/oOh2mbZAH1xLuRnRpjROlgijm6
GDX8K6ub5oxKSujUyiyRVJGEYW0aX9NVEatyzNI9OVL8ZbjKKmx5QNvX88kXyiRi47qux5afxhTJ
lOaFWHCRhEN2N3JBJepmih0LBkkhTnDUgfr+KyIYA8opkLShMETS1C8+NtZ6qPWtRXX6abDmGhOe
wKFWxQz/TBVfChNQ9C0e9pOljoYLRJzQIFpHikZke2Asg4PIxaG0CnqBgJFBm6KpLjVtBTjc+EGj
LTFnf73g+Flhxj7y2HMbrOzrHM6Qqh+urqHiddV+nN8gHW6CLgU5kfJixEdL3tRmpWjzcnvjtedt
wLTVvcH/pVR8oIcj0OU1XDEU4fOuktON1eV9VLk9oMyTywwwx5x8IhPQuRHYXXu0CLrcA7pclNPx
kSJZl7+vW/lxo0jT8GcHAevqa7IdKbbG5hjrUxqCd0/ZBHooYyW7IyCEF7beeMRcT4SEY3HeTn5U
8cmc0lG1AeODTNnFg5NHqrkAU0bx9D1Bf4/coLU3slf6Ogv4UPZtrB5azcToRtPSFgRYiEq3pgec
Km4e9qmjj2JKO+ugA5cf5UR3H/SUhAS5UEIypI46BjzE8xmoBgr9J5F7tNCK5cng0OrwDBCqosLn
FBV6jBkNH+pu2vTj87p6m7aCl23gAdP2Vj7fhasanHABP+H+R+0v70EGN0lc+5uv5UFibLDHB8JN
d40Sg0VlDqcIkBMevrAn1VBpEwIqUXqq2kM+wd8FmgoFktssZMTeiX9IONfbpNoh1dnr9jV4GAa7
rfkuhNKULphsX1UwlYgQ+pBksKU7ZjetG9q1HgCoPlhrtA+PDFOBrBXviGu4Jfbe8Xwgf/OGInc7
OkrlbHAR9UhRGrmi8/eqydhhVPKp23DcaK8CuZEisVQAcVc89rigEt3i/6wi/r+NxK2fdcpVk9kJ
76GyeofmWZQsJxttE+1ee2qj08fF5wBhxoWaz9yW6ipYprbqroehwuPSegFvjLhG/Ab6bpG/wkuT
d6apZaCBrTHAyrnIL9vAlpaHlubZJG9NclBMLz4pn04+nmK3B+3Vaazl94sRoiSkeHHuthHpMY/c
IRXnhu/3ga0G59afkGZnxRLPV9mBEasQL9v8npIDCnlNKiTZwdPKkAlQ0lUZPLE0cJMc4BHAkXRN
h0AACWZiMBLS/TpxPcj+Y7Hn/D8XGi43MYMFjx9UdYDO1ufdpM+593XSEAAsoQ2uP9d46xSrIhUg
cwHAcmQusAv2xLfCr3S60HMln3sN9bi6p+aLBCaZNjaGw9rX3SWq+Td6C17R1+h/Bi+EUNMJCgXM
gDcqNPLPNh0KhIEkZTM1ljWa5SONAWZpX0BRcLyLROsg3a4Y4NUQVmjRQFlZfccW5VDkA004KV+v
Mku7AjOF7MkpRCoEs63N4vaYKRWEAFfLYgsNJN8RqlwFm60UQY7C+q0EPph6ErOwMc2arjF5Sp3o
dVOsNDYkX7DqqeZtoD19QKDtNk0Bz/WmdySLp+94OqUhHX95NNBtxEXFO8N31TuPLV6has0mbsg0
kDPW68D6iJzjLgoKJqzmpKGYaYZPaWLJF1CJRzGcOTF9HQ8h5VJfNlJpPdKO/0tlTqcqjFNBkOqi
WI1UcnauSVf05dNO0Fx1wcCHDkWtqPfzow5CBzrFcI6xlHgLzSllevBiVGWLk71hBzhqkCCEJgPE
ykFsNsnRaNnlMuorRPSd9noLtIB/84kWd4WEf/dOdcAsOgPs7rxKWmF1rr47yIWAqYuHZ6u/LCYg
l/YZk1BXnu8WKilwcjsLEMq4gplH9gs7z2HqynAk8ii1PaMyx6jEv8IHrRmiS2DkcMxYBc0y1ct5
xrnFCIYduEd8mIaNgbqxi8EiJ8+EoHXab/BFpr0Ew1CcJCmyyFW60Xxra9qjiIAuy6lMxQlC0t4E
sCx64ZYKJDhFXDcxOrQXec86UATLUPeJcMD1Mx4xbrFRSUbVXKvUBo06GH1UPrU/WmuMmCltNFji
WeiXn0hB+RKPrE2p9sbrEkBiDekm+4nASbHD/GScMOrGusvlvn6sa2V7RG3SX0wAtUrQNmAFlEne
4Og5n+EGB4MA05gS3ksEpH2WmNXmNeyrCsO2rJ3KrMmGY9J5mku6DPABhTmKkVWsjDbdQGXKAxiJ
WrusdLIyG3LoVC1OvxynsWW3ZB0ZOtat0o91xseU2IfDVFWaPCk6KwXKC2jdQzog+R2HqJdyNzAN
PPKMcvt5GQMtk5QvYxEVzOk3HQI4uzEWf1m/KzFdChr1oJ1MKuFIGVxF6jQTdrfVAkb/EcvKa4W4
tmmNTZ56Ykk9kwnc4kFxgyAkEQZdj4hHGo1Na9MaNb4+nSvFuyLwSK4Ov1BhlYjNMLJ1E7BSoMT4
/lAJKiIP3jZJtBBpF3cXZEDUCJaRPnvBTiv5b1cbaHy1SaOmffJQGpiVYGuWTC2KjdEIKhUMZMt1
0l/55qyTHJP+wUsgCiZpTzn4Bnn3bv/rIx7Y5sgaEG5E9pn0ee+ERLs/akzQUtx5fthqQRLMuLTS
4QCXBMQQxa5wthvwA0l9s76VHVM9BPNMzBDDbrnEo6QPfbrbn8DUgL3jvZrl6iVg7ZvkAz7PfkTY
OgWsLiQxucBHsNESo/AFvTBJWJq0spsEMqiG/HSzoC0Nz01umjwvPYyzj+W+j/DCuNcaKnb7iyDE
+JXj9GJRolUfn9DDNBiQn6dFUOsdR6U7VYDdLn7W+EfDARrCQPx30RHKP/IfuEr8p7NWUKa1ehcz
AErh07/UWNjLpgRIq778DFHXhVKLNgpxaTDRFzA0WMXxdZXT194Ah8CN/FotbPkjXZwsx0O6Be9H
933sVKCuiCb1iMnm8rM2Haz4qDZNAZw2ESnkQLtUHcIpFl/w67L/D+HkSeMIet2ZFJIzusUNe3Ia
pyIYiEygm3ckcjb30RKlFGoCss320BgJBWIRnsR5UpEQXgZHPAzRu0QZT8HrH9VNI1lcvL9N3pdO
58qlPlNEIXpWPrrjQWzxlRJGhTj25/oG9hAuHX+39MY7/kU+ktN3r2P8NngWS0YBi8YWukIOs5BD
ntfObhkUYXoPACw424BguZ6d5WRV6H9sjU8ayFq92VTYTJW9HQh8nxkLuLjODbfpFqGmjTagD/Bz
DdoaYRppqk9Abp/xR8/TBpXKJN3Z+d69RfJfCQxsTSvFtJQpMtz2NId7B/LUC4SGsWxPCVRI4hBI
t/mSnreajsq46lGSb26aBSgXa50iLZRyc6xFky2TdVNPFZlBCfsZB4TrsY5V6AENw8jbK9GpJffP
TcJRwnzjWAdnXDp7ZxjwGXcLJS9H+QpNxrF3xYBhcnWVN1Plg7Jn60Tu5dlNV7d+V6Rj3Vz8aveJ
4c4NLi05ofb2MsIsd8t2jjNkHjdVVy5Cg4usAzuUH56GtEW3ap7PncL/snf/pVlwI5n6FSDKh9S3
S8/RiVpOMnz1LtW5pbiMpeDGWBPAQFRc7OHGkpZxUi1Nabm0z/qdBU8Jlj7zdYSlklEeglDlR4Jx
Dq5q6YSiiASQngtD0Sb2TZ7xPtPQhzoF5lz2WhRWvN1y8z9HXW45UStk608zDyIjds8bbFNlZHmP
2f1HThWZCaux76QpYipw+qJic1R/54tDrf80HXRjJn1oUXOGHkOKlZ4VkjPTH/hH8T55Jxc3nEgD
I76GK6ulokDViib5ZKLTZHnAZjW6Y78LZUrap9T5jZtitauSE3M1HN7pvTQkeW0ONJQlevqisXdh
s8sqsXjxFR8vH4iRd4k/G2xDnlIn2ScNEV1iMrFM3UN3386DPlEuyDgxpDv9kVzrFWOO69FdcnYi
Y3If7EaljcGLdAombkjhrSjFQMKM6EFGXdSFHEY7Fd2DRyLwVWY73dB01KTHXwBWsYu+pol8eUXV
ip7NbAQP13uZqNbMs4DgjFSlrC9gFpSm5EC0EOjE1GR6im2h2AFlmcG4rQZBu8lhsBnwl4dTPHq5
S/yUXlpm5WVYQIoRMl/Zq4SVgHTwkfGScVjkxSMFTBkdsQteqcIYhDKEolKW2FtAPln0wBTxvk7I
LVNAr5oJzXzEDOQnAvjyWp1eSIoLLGFBKh3ybvT1UyGzIiErDGhKNIDPCARXrxrILzoIvlHtCF9O
qbXch1F7iY1Dy6W782BCto010yT5MOa6S2y5DcIvmLK5nLm58I52l8iXcdZFVWY+wM1sd6PuluYk
DMUIWWgkX86Mg0aD8cq7ZKHbqCGxAzv/TNzMeNAQyUb3PrzQ+rjxfGG0S162vY+vXqUcXo0UJqVo
3fTvm7qVVLh/tgveaqyLXkbGUqHWz/8RdWZbqmrNEn4ixxA79FZEBAER+7pxqFVih33/9OcL2Os/
i2V1KtLOmRkZEfm6+8nWwvCNg236d7LTpGlS7e6q1WmnDJG0WQouH7wl+fIgb3fvGE1cQiWUS3FF
hof2MpOEEDDqtAjTU4csVTXEQakRRMqORItcMcQeMXxsSMYU7btajQxA5DcuYH/JycszDYkWFEST
c0CspDbZTEYx5zieRG/LMS1GG6fQaEWT1ZEibP5KaU1E+21Yf6hO+TOQtNikF/wSEBrAstKSw/YZ
h6M5BL8S23QnSjiUTelctS6yhBQr5Dx7EcQm9ocKoqn1FeNoCyTNypVHqNqq3q/YITuTiAtvqJSz
h6O9KeBlzC+ZdYZyT81TgjYJwsWu0oLERrlnQpNAerW66r2llFopnUhxUGvGSuJF2ckfyHr/a/Gl
6xarzbx9j/xChIfm6S3lG17Ox7dk/MPcqnFDLGHqXVycXFUZ2nAProzm5/7Bq08O3pPBBBgCZPT7
p/ig1BUasbOzdzBbFZvQUqCm80etDGEoKxQ4IlTihB3RC78sSzVbhpQs2xfKZfT0tZbByrLDAHH2
yBmcnf/hu2SUwqvVjgtogcGDzlvTNwn1NtTx0u6APeqfWEb1vohWuO7GuVrtndk3K2/RQcoPnuFX
UMiJPoZXr3/8zTvF4X+dk5i0zgZtma0Xrg1INO8c42y+z3oA1PDH0WnJEnLlw1xDCJq4aOXoJTen
DKlsNJfKWIcpc1g1+MukC5kdGfn0NuM0K/tV4qo6Ul5qWy41eGFxQdu7Zc9Q7s8AxUVCgEPJS3EO
/0tgLrIZFDwo1JI4x+OoKT5RIzEwULATDdMKgnaukHzV2RSHaeHK0uECwxWGkcM7YMZIAkXfU8pO
aQtkcstrf8zsLdpd3TmYAIgxj1ZQd53mtnz7dc+IjZlmbkR/1w7FpQLP5otB741yMcvQaUuXg0C6
hHX9aR7hDhhDDmWYZJqlbgFeyVyrTBeW7ADTif8QWc1NonH8W0hMcow0V4hmUObHATC+dH51MdWo
wXLANCUpB1EaW7QEHjNkbpqMxH3KIxYDrD5MQ6/SapoiTC9MDtpljn1AwUCXqsIhGYHVmAP5IAZr
hTojJBYP9+NTGQsXxTYhmCrPxBcyLUDrTOI3WoQzL6USzZ2T0+Ov1qUt4jUMFLlS8Iy+EMCRvTLD
35WCaqY2STAw6Mx+pqotVYZSGyUt9SZsMLree0QcEPzJOcmc28QMAIsK+NkQmFORIj4lMGfCCaZ/
2OBQmSldqN4tEJgo4WDzhgxRVWxZ6V7ZfmU9BVjjklYn1oZsHO1Mhxg1LtsGCgCpAORY8bU3IK15
RpRvqMKgcGaL66KoRim9gNg8Ycrztg3bQoRjh8zfxDKKafIntA9sG11fR/zwRZyitE2h69MmRScA
zo6Sjg37gnzliyTrymrSqERotGBViY454ndiPP3yImOrZtuvT9JS6aatc//I2g4wCDhFLaxROxXY
8zc484aFoNmvkuMBVLdq7RPPlu10loXJSP2M4NS6IK2Q7E/aB2JKH9tJ6+1IB5GgZNYGlEBxFaMp
0gwvkZ6qt0scXP109nRd1DraGOhNQPaSuSs3UPilIKweCjLWGfp0G9FrCbEpYxtcJhkzIVKIBpGX
YExCU4VquiA5n9TaElB+bg7nRvE/Mt2Ey/kG7KxahgYljRUaFoTZVnnrv0V/l8WiXlHAYA11O9b3
WuqWATm6OnxH70hchTr8ZxXdle5pktqHwnrFRV8KETUYOfLJk7BIg0uFNkZ5WxywWArM4nRu4d3e
3SctHuue/LtKIpNqpKx2Dq0TPm9a8Cl18G0FW9U6tTDYgAVuGb1QDPR1J2s2UFSmUEyfrUGI2MB1
6KURK87IE7j/Arcl0d1/lW9+IIT7N1kyAGX/FYmq9JmnfJoAjHYa6qtij5y4q7H5wsfceFwHR4pt
RczYBUeCG/4BiGoo17RSYcvU6FBbB+EJN4blMhtPwJdB1CWLkI30n9IcSvbCRiVg01xw4SvHznkE
RwyY9VnLHEYVAKundQihxhL8aAgm3kBDQ52b/458VWiQ0rBiqniZ0kxTk9Hd0hPsv/U2QbOXWbys
Xcng+JMqix1B3kpZdWi3IUHI+gFSreBF6bCOh+IvuRe8CVA0jQh753lMgjQFK4qm9tbT6188wySj
w6UTb3AUNPnqkpFYQYterI/j9ItfJMgXqJchukJrIiyWsuqujj3+qNhlKy0XJUuDuMnBbz/C+jDp
luIaEnl6NYxvVnXf/DKxsm4QzSr9FnRGNXu+bCBXdTLN0Ph8omQuLfZNCsRZFiM1AQeF6iltizfg
yUKKMejwJFPegRFzcPknSFsiVjgdmIPqN1mt6dCi5GHz5fdJPnCznj0TbSvts5lQNZ3yyI6XGiTw
vx3AqOH46JALX8gRBtrUCVo5c59JGsJUc+vobtfyXwJGUqa07EVUlNfptYt0Zgjw3tR81DmXrUaC
fxMzlwIkgS2a9vlMsy0jsPyAKF7idtCmUj5Q43ttnmLHGgdaR0Wnl2CEC5FX6jLW+VV+J7BHKzk1
aXZ3Xwrqf3bnrdospTESH0BmuKewqMLXZaJ5GfR6zMwuBFsT9Iu5foppXPM3yexbt0y7whKYXwn4
lHgrh9QjP38Y0unDaCpBYw/qZ3hJ9tdqzsg9yzZksRQ5l8BqjmveJlG7x29Cb3R8BHmroaZgbw1p
asxRiTfBf1GDsyMz0tiqGREof13sKmg9W4NOGGbpOg02Dna9U1/Vbux5yQMotYA9Rgnsjo+dDBBW
fCAChHE4yGNoekgSZCCspeQIXucZcLR35e6FNxWBsq5Ix3OQjjlNE+6AYivNc5ByyltWTD00wzBj
4qwQQZVdIFUWtmGWQ1dsoE4LFHsOKmBYBAbMh/w/hLtYeq1j88JmS/xV9kyn0ZebyQPlWm21HQqm
zFnUzMGPVtkTVK6ZXjMlcz3zuSIKKT1nmtKFls4mT0sSaoHqeKOGns6X8IB+kQQ0E2b6xCFAnayz
0IcUlDOAFQXo0wBFcopw0dcn1ZisFUVcEXUSHhDVXDKknyhIYVLKtCs5aYIjj2ZMzZdX7+qNzqDW
I5V8cYxnRccMPAPi91TuLbMqLTl4q+leOKbCqyuFVZB95+Apo86f13NKTs4Wn2jfBp1cCKnJ+ILV
EaDIqbfjQcm7jcONLZxHB4aKgJGJ/jX/n9jQE09St7Upx+JV4ykXErBODgxN/vy3oUx+6H9rnF5p
YnMLnFrnSaU331xFWcdYRwV1OTY0Ou514jRhwiJlitdtikilhQgT5wEwHiJYgBuh+KMFEdOaYDmL
l2uh7iVFpqoWSY6tC5pUzssqyeBTCyy1dHHrMiXQWgBQ3YnkCFcJm/Cd4aznF0N+/BNwor6wof6j
U/itRv31q/PbUWgNTMEIqsFFCYJEaMGWWEAVTuYPGijc1qo6lbxsgNU4l93GWSM2zQH4KJ7dHzWU
0+jHBEy/2y4ZCuZ4DDN5pK7+yhoZtSIxBk8E81oELJku/q9wHAiZtM/zDLT8hYuws9ZHR16z43Gd
/ODUyXCoHK2cw7ncWTQJIYhiFQr28zRKxI87ZXLZFqte9W+UzAfQHOUWFSTbNpoZCOw6Zbl6Tgq5
Q+9UJqL3smc0Mm4w7xEUkV/rhPwiahMjFiQJk0etP19wgscj8BEYU+iSw/cKM/SfJJU94Wd9fDTb
ZR9YYwBmerHuu9ZjfAka4S3eDA6k4ARrs1dgTErjc/cUz3+OQ/oAxI/FbV1un1tHnDyrdOGuezXw
Yap8QQmsdAFoRtrr7GYNwjQoFGHNozy8qgXF4PZqXuIj2V14xbEBa7OXZWB+A2KQNG9x4Q8VfK84
roZmbHTvk9eoMrv2GjEX6L6VqKHKF5d9Y4K0utJcRUMq4synmj8Uvz3blEY76c882P2aoz3E7maB
yKrR+3Z3uB8VDxLk9GgD61f998QosmHlNlKZRv/L6DC6oAzcDKurJ4b45vI4ObbeKxqAdtHfhQf6
deH+3p97he5pfJ5W2/VZGr5g1UR3n3lDE5u8Jerrep/PMbvbxbedhFU53GlRPfySGazQ3BiuB4H6
Gu5Z/zJ+8dZBY8Kx3vfLQMzjzeDEmwrI7rspGt15dBlxFk6BGe4duIT0HqP561+ErI2Occ9OjJ2d
yIgOytd3k+a8q60VwbkqWFHDWhmEi+J5xlT0UwssaUkph9drm0TFVGhxARtTfr2FVY8Yz36NlKRr
SYmhTdqeqggrj95v64kfhwJhQUJvbjDFT+hIRTSje9OQxiSAk//qtIVVDVufPKQSjUMJQb4EWVig
KAhbfeZ2wlIbCwo2SzFQ5mKsyB6pHl6eoLJw/BWfEUAs1O73EF14nMK7r2XPd8KzTSTCfxqfWI7R
eVijyUGd4ZTUK9Jz6oVydcsos4Qc1tevxZ3GSFzFdEqpeOqXohW90tYNITd6BnVPUWDYmO6iHWd5
E+1DJJv78IE55z7W44HfJx6Z08cY30m7yvfq9LS40mdBNkNX+kUUekl8GOpxTK3D8MAf5v15fzec
92nLQ8+bq1vxbuPylJ4AY2O6wXQzHeurpBdYbLrXbBfLQrPzBg2lj9oO7Vn/NkxY6tXmY/1YH9z9
giZJU5oRfWiLxSUG6MoxXN3Wt1eLL+vSbkKHkGnC4zndj5/T7XgP8l0dmCzv6QmfJ7qkXMaP9RWU
pXka6016rnK2zMHD8Hbg27gXMKQSP8NVOUVfvEufU3NQ6puD7bjcA2Drlfr0MfFqaB42fqPDJtR+
0pT+C9USrZdKtEgrOXQYaeDX3zzfncqhRcuNMmg77VJM68QUe7UZUdU1CmSWCk/WGKG0dV+Ea9n/
N4pf4gRwBnrmYFX6C2xf/DF+77NkmSwLZURNzRfgXva/TMCQNIuMn7Qe2vaAku8vdLo0dzktTcpO
0DSpMJpsSm/PnBgbr2al3j5jS3hamOXBGQ8goMRtafmt2wfmia2VQr8+2w1sEystul6UaXCBluPa
olPVDR5+UDSblZ/SHyLf26K24Lq88R7gB7hgMffx1WxuzvaNAKNubRBn0dsAOPZsfZktAV1+bsVm
HQvRwfWnOrrGxUlxeSTb983hdmysqj5mq+MU79WCX/ETeCr9xx0RMWNYMuH0bJgZ9+MLFLzbAFVD
cIy2g4zqTtjL/KDp6PwiPv7NGGG0UgxHTE1Eubk2mnFRWm6C6TG5azx0IFHjW0yyO8zqDXkDSMFo
QGVUZjGbpoRKzaFDqDAIvZAak08sumn+Ptus6vdoyZlhbbrwRNbb9jrpvZrb3ofygRBbzZbAjAR4
BLJgZWDD8A8JGlD4EVgIhCza5urb3QwrYaF7HqXr7aIYGjhwokiiaRcUileTI3j95Zr4TumXIXwt
Q5xsVTTFXGQKa236DR8lSPDuFVyztXHONP6hjGBGxzAZNFzet20zhN3Dy+LjUxge7RdXukMcvM+k
FhZmVQwM4Wba6HjG1d8L+Nq02q3/3Kfzv++sMIOBuPHm3VuXcZ1+GIMyPY2oOCHHnjOdlHu3sE6z
uvVmeBlBL/M2QxR4VPNmddEYg9fYoO/Vx6nHaMCTQ5PeQcU+p3IeXIe4hfQbvUqcjn/G8xiaH6GE
XMwzQIX6NWRoDKiZfcCThWYYxEhESjTgYYBQasKkkyUoCp0IfhQTCJrp7xwOrhIsxUDKyDDXVu4t
yJtET9KRvBhX1vEKQNIVGZGQi9THOrVeZeN6j4rvCpou1NyUiIMpiEKd4ya74bMFEZYquGwIlVrn
xTeljS8EZ/k0ooxdrfz04TnufqevyNzBA5muFTWv7plTyGspXpWY8OBXtPNr/RTvSgb4/pnW8+Up
o8oTZ2AmcAcf+1Pz+lsmutlY3FlcG7fwQRVlbUIT536Mt0nT4CwuK3+19ZuwB2MXdOMX6xPuEM+q
hdeXFlvNr1tZlyePBZOIUbYKmKpV2lUspshYb/IkF89RjcAyC/Db39vlhfuvRZr2jApp8/JXP1Jz
At5/rG8LzO3oy4Wsl4pX/+h/gtqYS/jxatERJnp55ymXTHFdHFf+LqPNLFnXRm83HX3GpTUt3c5D
s01DJLzFSHPOLcQFG4ynUMlApYU7tW8eDevCNF5uJUzoXNsaacorA3BozA7uVmW/RDf6NbgFr2QN
tTVsRz6/xCVd/638lhkRsVX7BJ/wOLvem6dRYXoJY9U62N0tV9gxIsbReYesNb7Ces4qAbQrEJqk
x5AEfykkTXiPwB0BObxHwJSCM1RFckxjjrcBvem+Ci9U12Ua/ggxSWOhJvr16VMN0JAkLmMWtqNV
SinCiN2oBxeR3+jdat3P4vrLXJUFnU9waQOaofUsNucgje0jXhqdBxHnrtXAvAWBIMNhhRDnjAsf
7Vkq2KE8I0S31rmHzXP/6+bSd5pS2aq/xSq5Dnu9MkbU9eAWmgQUlSv1i/PwsXi71cl1tRlcu5Cw
J8TivYAPJ4ZyE7JbuK3YB9yb70FKSxGYptwroFCnpgHhZ9N8VJqlUfp3IfT5NA8zJo4P71iJfI9z
7S8dEbkWkp/kb4d5Q50QvPWpNMtx+oc8v4qSrjdfn4Kyf900zeUG6VXMQHgbmd1kca83t9gxUI4e
vGfcHLha7wYIleOkzxHoVpNmmUNroQBKg3RUjuftIj2pKJvQnzwwbYcBP+YcQZmI7xD6h9ufc/fr
VFonp9yFSEFAXg2TIHG2doNJEa8bSpz9O+yKLfco4ad99/hsrGL3XW6ABBvO1MWGBohQi7Sd0CPt
50Q+OCifyOYXUJWUdKJjEXkTlNFKRuJtpMEGSTHGmRAwJJ5Rll91xMZ6ezlB44HWUNj/ALkislu5
goCYkGOiA9Kra7xLAmM9ckO2t/VZVft3HJM+SJorGZ1D7kg5NYrMl/RWZJ/fjdMf5KAEwqRVRDhO
+U1UEOlu3/8plB+t7fDBu0WwyHaPAHv1hq/18k209E973hM/q7aS9rjYfviPJ5WUsvdqy8lHplSy
zfm0hDBoOVN3UNIMQg9CJGxCixJpSFFwKwyr0MdyBrWzyhK5z+x7Pe9dfKzLfHkL7t3H1G8EjeBI
gXwqr0LDKSNTv/NZ2hSoQHyGiHCiBemvEht/8Und/rdkTt9XQAO7iiPV3texS9x0+nUMpBs6C1s3
q6uIR/b/nmG56w3GVD5KZevepNdnywil/jAh21wy1kwNkyqZGOGMExR7T6qV+lmnR1/PnStLxRUF
7c46pDevDK4YIp/BJs72GWUhSiX7E1Vcmm+dO8jX2Z4CZMAgWwM+O++4MvzGcmoox1Ia4giCGTVi
KerwDkR7/svLjD3y9eEmRJ5StiHiBz11d0hK9cQc6DCBHsw+yBVJJB/BZdqS/20Hfq6ZlnHTfhHF
gImtz9VmzWhK2i5DXJzPW5Wo3pJeS6vUo/2HCzLm4xGuTynO0LrsMdbWZZq4JY6O9kPa11wjiX9u
5l5UsGnql/XblYsJXnp4iXMmdQLEwTqMdTfo0OrtObtJK6hhFQ3z+DzBO9w+T6S6TJGvFdgcJZHU
/IDR5LWki1/7uCKHY/vldGHp4DY4j7Ka04MjqXIs26HHlrU0bIMKOzc0LwhxorCu3QK5HGOmFjeO
JhEWSuxjKN5IVjjM0aUJzk5uaUAI3DYpIGiZYzxbteWzKM2vRHVb62+ymmDR/m+BVuEcO5+o5u/Z
rA/2wuJzbWFesDt0x5KrnTZSUruJapQc4dSVXFCqiqudWzHqXRhb8/utpStfd4ZMHESP3MRfywd5
V+1DqadIIyq/kDhz71PwOEBxE2Uyl9PLjkC1ORlYo2DpfLpEul0TpZHUxHWKIe6p8/2VRKjE/GgX
QyCZFvlBBguL+HYMZIgkoOkD8+nfIoSa3oKEdvqLAKCac/axW2W+79CfBOK8wHtFgPS2AZCiqJzR
eRQd0mGUPgCbv3pYBXoyW+jWESjVaErXfnLXquDGBujDc+sk9RDXR6hUAUyeAeeaclVRypq+CHYi
P8iDdAjpgzl0HJX6xlLj0T4SG0Vo4sZsQ5+oum1EJF3zG0qpjZNOVBbHmolY8oEwpOS8VyU6Lj9Q
kJ+zA2Gyxaa2BL2Rtp7sJFtuHogSpCR0y6rIE87y0O7oa/ZixNAvjvcHYkgFfhKEpxZo3NEh8nfO
I8kWN7a+Upgkk9AipPQa7GwMV9pCwLk8ZLWVi4VkscetuIo5/TEnW5Ic2YHdvQP+lFNdM5qFxHFk
vOfew9xMQ6gG0qya3RGlG2ATLhwmeHpiLaKKt8gvX3jjspgAe+cFH3+UW+KdBlI7SYIk5FMSSrEE
/i0P+sdKasY+c0pF3S9wkHRdcIIDadVVXtCBfFBuwHppUIfLAx0AwbPMA6bLZU6a0BzKINattD69
0iDxq4FpFXsXBjaTu4UhIVNB5LOvrn4SPeDEH4Gir6z4I5sxhXPyhnhnFTRhRUR6S8X+Ocu/rrqL
oGhOgqoverBwqaocomKS6YPk8zuRe6C/Zc7FvE7l5FdHZZykl++fSlAFYE6dfb332gIs0DUjnQ79
1f6DnIj7VCV84VGWd7yW/qTuSWtUpOinBjWgwNoAKGiI7mQMhjWYtZ2kXYR8OdtDN5JwbJ0HTb2q
Yec3l1jCwrYHa8YvbwFiLZIBKCFVBY//xBiyg/zKXIo78xtqyNSx1tfJDNZCOMNuNOdL62JJZ3K7
3wCCa37nXqMaREXIrpDXDbBwDamDiLv6QdYcDrRRB4uUmkYMmmbFswWq57PoQe0isk+bzwTlvabX
B+YsL+IZLflP+WwvQ0UDUr+af1BCgCag0oAqFuj5KA6xsF0572OlUT4ZSUGsyIyWHQj9GzgcnbvH
LiLRzpH+HlVmVpNxWw6BWsoMny8kb5+pvHDyRX/V85pm64QPGjFVlSm2VBIZeNyy+cWMDwLFCpEj
cDX+tyGycZGZC7buWTcSrfOazf2JI28BzcH65Ff75F9Ybv7Dr2Ru/oZdl6JUVN4GR0Xz+6WFBQ41
McU3dGIgf3Rf7TSqoL3O2SWl9gvi/oe5faV75cLVTy2WI1xxY7KcIhfT2dflJOg2r/t/myY0sp8X
JFWXaV+HXzO2ogUtMmvV/DUndDWZ0SJt8h6XP+3Ip5262q1Xm1naLVjHzr5vdI6099mHhcFpUZ1+
xrdQHIUNoCzF6nbDLs72jsx1FRHHzHrRxHCITSJButyEJGaabkk74j8U+DM/tKHmJBZSg9GpRaEF
vYFcgf8ifwKt/9byfUgziEuo3zNRcrnJ/1riB0pqamGiih7Yeo0AUKG2Cnp3m2dmshQ9EoB/0A5o
Ybz0Ibk64hQwvwXwFbPytRiTKsSLT0DRV7AxA8qSLXUJIHnX5M1zapSpIjZYAZwOksq88Ku0L69b
qBZL9ihHBRiLFyxTPzZ1jh6jDjIgW9o7tcMSSiXIWMecnGXiUBL02VwJKUUGXyD3Hw186JBReBku
MsHOdiiiuvaOtADDxxR3x0pztz4ZLVoGWTgQ692UP9HX/8tcxKA2gy0BhVIRYJ5+NeBPKp5NJhEv
o88fB1ifKMoXwbpPADSZcWEjE80mCREV18dgrYJsEQWpbIcSrv0yA8u/RZslN8zSw6qtiM449COw
MtAxndTEYlD4/WXlELBwTZ0dQl1OylNkg5A/9q6GkHxRSJi7MxUHuhA1OOiZDeaAzpYWqh43RRkb
zwN0JBGSLmQRBpH+lvtFYY4sP992wyOdcevtE2VLzbDbtmrJixuKJeKfSH698ln6rk9uqV2bNrh3
FSU9CbweLcgS77hEgyW68lo0E4jK8f7e2p3xLts+O8VX87p8YVZ6dNO/CjryV/NUi5JS+0EvJcOe
Yw8Cp0RW8fQicdQEnCVBJErXYgx/Gm3aVFOqOOKUpv4jja6+UlZq3aCs/KT9C/UMsQJvI/WUwX0D
A1QsUIlcZ5t2bsX6zDxTa+61e+6UGOg0xhZGJ7pBgzFW249S85JaN/pNf7pmCcGPGZdIIMP5IPW/
ztPDKQnLxW5KFjBLiRk3YTneLF8AnPvggEXcrVkOvmRCRkxO4iYYfeG/qzHh5FcJBrJRrogPBDS7
sOjfOHuUxuDsYLsnmmSHbtnwlyhe9As9+NGdDczlvBvOhuwmG3Pse+e4vOEIivlcRKfzMN216BvT
wXyWgVJ+85xtPDTu43308Z9OpXsPKp1i68zVpgXsoVljwwavIO3fiQn6r6BmlVuvsNy6zl7Oy0lp
BIP96mC3t04jLZSoRvOocLaT/ruLSzi3b5D0N72kn/R3vUtgdG88LsFtRFVtdBik/XPv2vsEje4e
o8cDre5PyDDJTmhxQ4ULyk7Jw9oSXPsFDOvLu/DQ/nYLYT2au/clTW/q0dZ7ObfwEtLfxLu3y+4m
KPiXLtPnsBIb0cMr4VwqMyq6+o5f48/4OrwOtx2gWGDBq/sYnxb7RXmFw1S/MDB76bjaq/Q3roye
zoQrXqNTyJbzSt9pB085i2oq9Yjezq8H9IYfVPr7cWNQ9IBy2kWQIB8IafVdmQOZ6tzsHeUOk5vf
xzoKqz/v2r51Hh2aVrtUtYel+BsZUWNIx+JQPJuarVrwxi06lcD0CxQZ64EExwbSoupqvzi4lwpA
bB3N7OwFtHvyz1bn1S0Ri5LEoon0PoD+fFid2JNWY6MNzUEbsy+N5mnAU52CAnJMaZ0BJmIOUkVq
CVSwNywlQL9P840ZAmjzuz0/gPU2Bpexee3QCO/sbr82ljZYahJfInwfP+LXD9bI9u3Vud+s99G9
mP732EkqZJlc8rSDua4PGAUO1eLc3v9iYf9zKuBq2rxC8EdWVkJ08XDTnZPssTW/jep74he1gj4Q
OrkYob7MVvq1qgQq1v3ZNB5WEpbw21w0Vswei1NIlUW5Ya11pGAYzVtlQpj2F2TfK452vVeQ/LwJ
DEn1Lzb39hlCxqjmmme7EBefQQEDfoySDRuXVCCqyaku8OqUdPaJV4hrUS1qxI24EM/d/Z+aFGFG
FvK3kLQ25honG4oKPF1DpRKzdrA2EC1GiW4aPLt77O4a4Z3vanClv/A32PnqgKXvc1dAGThF/Jzc
DVH3/zTs3GnrpMiq5NbcCkuCHKnsaPrN3emkwjHgwG66tQ4GH97bOXReNLhRi5tz+PH30R4Zql6L
6JR3VR0Gbq+KqaHBX/gdfMfbP5snEDh+80wuY564ETDpDfWenPaq/UZQ6Zn/Pc6fZgPkqNZjfeS/
2M2JFCLo5Yk9nz5E79XU+SAiPeGeqLZXF7fgiNgKfZXGSTjxs0jhtyVZUSidJwAKxxWmS7kmz1KR
QpP2pyO/CeQdJAtiPchPrIij2BY624uWMipGa6i4OMcBHs8Meyo5iBhY6+/ckgPWzw1/oG57dL/t
g6t7UAYc4OOsPw/jy+6lW+Vx6eRWyGm3QTH/g9EGiUNL3ppfX5+pCsQjM++Qt5nc7OZO0oEOSAeX
D7UJWSzr8z7esz3/KfF+BponBLZnWxm9stKjNeJugTH0Id4WoVmypxf3vyABJWkyRdCRoBaiaq7q
w3WnAO1PRHeBJwozVYER5eObWbxeye+g5bpkSc48ftGOWZ43MN3E87hA388U6qOhvESUIYtcdqWj
lSZq3DIYYtSjWgg8dSfgDLWyVu3+Cix9tF4keb3nyli/WqYnanLBqa71E20ArVVE+KqwU4itbL8E
xSoR5n5XAP5pw/Ego1H8nhwz5vYuu0Yfrkm8RsB/TpqHk90gbX5a8xtjB6F92WwdN0F1P3mb0/qK
rk5U83BuKngFr0G/TE8E8LJNnxxCiWL7BIZDuBIWgkLwxiJSeOatnbiY9rkkJSQmRGzEKlzmDLhs
kqa6J9nDpiNWddo+Z8wkkewg1rXV/ksNol7cEQ8u5kL/PE6GuhWeXuLOO1qU61xTfPL1CQkN7oru
J/pERR7fUH+d05tNdoxbv8Jl629ZqgF+Np5a4r1pjGda0dfBEe3rlMCdvCR7AcGjryxAzqOmo9v7
MeSuITuT23sZstqFe+jSNsdqPVZrf22TV7+IEz7Q7dW5IkOK4w8JC/ckE+e1u2lT80O0I5MJruQ2
xUsk89sOpGf6TT6Hl7hk7ymXzdF2w5/QklL+2Hv06iCheDcVPSirUmcSZVlZu5onANPdSdw9JTrv
65TxCi1GRkjCuZvkSZiOx4FjfyOR9QUoFN26f+3cOzXm8oSEGCARL3mBDErE8mcU9kSrFVmHGuIp
tMSUEiC9EcjrUpGiFp1wDSrKFkukq5VuqXPAaEqmr9mwAon9AiJ+sxImPzKSj3N/ucXlhobRcFPO
7ZOC5xCXgyrsOHJHqpxLnK1YmIW7r+6jW+YuCnYB+FVQC793qpv6Mf+TQooEgLCbLTB/IA1saQPW
rYWVsOEb5WYlPO5arRN/MKLC8M7Ri42jVYlr8WVym+xGBSJiw8L3aXQYvSbH0QY6Y93e9grREUtO
NkDhgAKCWoJJw2UpwPC98VIM/3ZMxs5p3vo+saiqOOwdQNvHOc/HVTpLg/p8p29Ocs377pwGGlhQ
i1GNyZWEFb3y1p4nXZMzvahNa0+olcm3fT06+zt23IBS1XFx+BgWMb9c7DCp3U+ecNA+QKHfRlSC
oyb31bnRwhb4vW5AIy26h699L9jbql1fPe3Sq1llAoXe9Go+l4/XMHl16pHhPFpoyTucDjPdt9En
HMJyyatPH/QH/PYOYWXTInjez6FytAyo96pe1DCeNQj5vshTav6NIKG73dnl4EbrCeb81We6i+c9
+Zfml0RW8QHZlqmg5qMLQYDKC0q8P5E6IEBjYizsUZAuYjn+RQ+tarNU2CpMo1KCSXglxMxNVmp8
/9JQDO48/YmUpMoHTUFp7vKWUDKgWyk+ywWLFI9kktRYSo0EuARig3CknE0hjEaVmg/CZBEfBQeS
qI0EFIEwThwc6JScDgUs6AeNprQoyTL0O6jlQBATSKFgQaWASHPV+EBK6rx/iuDJt51YIzRKIINI
4mnhs4OTGyoRlZ2ioPpzBxfoc8fAprJVjMD9QR2+sW7qwqhCpxg2QmP4m/YyBYpsSKEhUlMJoKZw
n2ibVHH49FS2kEOvGkrUhrtJjZUYccVVE0rFKOD9NXpLvAnBhJNoeXLL0w+IW7sBELLlDOUFHRLq
nsYugTdPS0UPioobkBH5EObf9zShUGWiQfZC3Mm4scVQktYkQ9NmlqGvEvhEjoZVGE50vhtMQcIr
tcmCWVSuxQiLXVNqR4Qw2PahBvSGZCiBqsARmUmwxZbMIF7s0V8UizKWFHCLGiUJCN1Je3hi8bjQ
JYOhUV7bML4orIPi4ZvM/mwBxmjn69RbqcPrApPknTe8Cfbe5Ka6bMSUE0dNQy8OtFxOe/tBS8wH
HrXSVhyzNNXkpxt5zxvfGnnZGllHzZdT+jvRiVOP1IN0QEv1Dnwm8tlDq9pFnNG7BXkD7BugycnL
dCsIgaVkyYotfVJcTq3Oiqzxb8RImuKhYuAZflTDDKJ3oinNFWBLOb4kjcdQAgOtQnSGbFV81V9U
rReZZENx4Nm6+sqpPpTz83q9TAnkbKRIQrfPxRMj8EkHBa1l1xpS3ZdkRpV7k6q96CUq7VO7SEU1
oqsdgA+0FPE9vm0IXG2Tn39Evc/1HVISmKRX+feHjaHDWB3ERWB5WaIcNH9UbQddEkqEbiBbmzaR
H36mPz38dmA6KlxE9iHwSbslaCor5qCwiKgt+SAsk6jwo1qapqx5h77BoGSrCUBiw0blS5eWcqwG
rLSBDVXCo8xkx87MW4xsoT76FOS2y6HrukkTWQ6gT8T8L2GQE5NMZJCYyJZ/uvJFc9zgAIpat95C
wMsoQz6Bd7g8iLiyA8Qp0K1OJAgYdNb60Aqw1pTfUxwjifxXiMv3I5dFCgVkG76JUylIDEnpwhLu
q/ZkyuxV02M7M4v7LcJJYYs6dYp33y02GJiP//Cz4YS6Dq9vUu92uGVjUD2WIsUhnUXOXRtFF3nj
JNaQKCMUnwM7jH0fkG3d/7R3BFSRjDQRm0pkdNEOA2ToocY5dY6GW5D0HUKZDh0Dd9ZMi5GRD9Tv
GlRgXeQSEJWe+us+ZacuRh4AnTBVWTX5lOTxeukQp9IhK9MRlnjuf1jyYub8FSyO7478ge4wmRzs
ovvIhn8hv/9bIJ2YzD1Jf20suAQpFpopmEwYEcOgl2IIxbAUA0JuY/RizulHZFkhTBdPKFO1q3tR
SIkeisOMVnHxHFYhzJbbhankRNINwxoku8l5VmKUygUzswyB6CUeOi60omKJ26LbgJvj6cMM1NWr
IiSqbEV4gexAdOqUrAhUhUGJ/L1kySzs6uKUpHuh0NNNCpvLlPlJN+N86VbUqZw7/LXuBPJdYrLE
C7u9BJs1GDQ4jyIEb1p8YajOjqinCzbmep9yWy57aMrVVCjm1johDXM1qcEmaj0y/RwiX935y587
1FrO8bLXE+NnKGqQFp19TOAZxzmwkWbxp5cRlSf0xp7ZIZDmzAGeppkhyO2kPqj2Gf2ZAhDVRzof
e+6+Qjb8P/lzNFFXRb0Azgz4vR5EflOV6MhhmzN0MRBLBFP7pMFc4Y0+hIyZWpjdTlrvpNJLfZ97
PYfwFZgC4U5IbVU8gcQV0C/ME9qtOiFWSSNkHeQRWuYQHKxDX6YW1DBQdlBPobpX757Rj+y6dAS2
F1lGQ6bR8GRH+PKl+FS1Qs1pd6Ha027pGUktnNqJLNpndJGendy3dl94LvekAmNnsvqDHs05+dKu
hmp0/JcZDCic4M7C6AzfS506sauG7+VzuRl8scoaCM/QUicmV0ljS/amJY+11Rgrl8zMOU65XAUn
cQQx2j+171qLc0IaLwqlNCUSyJDood7Ju8jLu1bJDMUNip7kZzpguW19IyhT/NGpgRjzx1hK1JM0
222u7BolFV2KmhngrSFSEA5X60NXTsca8nLFw7+JhgtPThsy3AP836NGlMu4Zv0UMoKoCY1shl7l
HydJE+e/D+pM8sRGHKzz+sCqqZ5vm8/U/nrXNb+U2Wqzb3jFrF83mL3sWJRu6AB0pt0OMdmG9pqY
sPYRb6tMT9hHEfwXTiubmS9F7wsvTXsCrX38Jl+HiE2KLysBXjQeV3lft8MacOBQYIggmVP7rw8o
5QIuxuw007ChLyGzGsarEq2aWc6ukb2UvJ5UGFARcEZJAfBfwSJ0N76K/5R7z8DnKDhpBNBDnLoo
y6pSDmP/XbZvvqtQLscWlaaxj2vtj+Li8uPGLi63g41XnMig6Ty60gzxR/VzvVIVS3TDmSWnboEr
O1Pi8CBsbv9FDYg1mi41nOflYWyuSTCNLn/JO35mI4PGYSBt5gVFKZeRhvoLRv6JJ/wYQI2eksDZ
KqPRKEve4t+sjFjmNCqOVC4AZ4vU8eLeXCFOppdEhX6jX2BRSy7DlodNaHpZJ0KpwUkMQScA/eJ6
m5j72jxF+1liATJQdJGqLT+Eko2jY69kxzMXvecHXAddhrWMDNG9GWmUXBJfWQxuDJ8NhEU1T0GR
uKoSQ4jLKtMRzJ+JIHODRJiQwM97YPtce5xFInY+1WlU1LzPzKvRjZtFnyVWmkhB2Lp5mpnp9skp
Hxm2DrwKySoFSYoWyiJb18DbhhDEDC4hH8O4xl1Fb4rNFJmZbQOGbMm+xUn3Tf24g1hoKptakK72
h37J+0yNJNf8V6ZhFGSEeKAGyKVuYDXn6hMFLAo9ySOQRWNSUfMei9zQKo8D80SKeZQJUnbZSqWU
c6iEee+IjEROQWLSIMJXtK+YXwBpDpIqICe4xtYk6z6qgB5NitTJlPsIRlU/XE4JHcf9Ll6F+A7K
BfEY0I+D9AvWAML19AY1RBbLuXi82iqG2AjBPckd3IULav8+HnrWHnkhLALYAezp90EQmuFt/Crz
DQq+AIIGk3peSsob1wovUeJR0JlSlT8fThVlabDWFZP7v9UzszbBUCqO56QxkHJGqn+ENDKXtrog
q7WdTpYieR1AhdMqhio6E3dW15a2ULgh28q50R7A/4ZPI3wTaFA0CywiUJUiwtd3uVuLQpSpd7Pz
KRWYBinYIazv/5g6ryVVtS0MP5FV5nCLgARz1htLum1ERUHMT3++H9euOtvdvTrYBpiMOcIftEb1
DN/UPTdLzj15D/+mYcfOdaGyTB/U1pw4wcFwx6PSVGurxFWpEby6w0fG6Wq6acIkWxVNt4k5xCeJ
3TLJ1wWJ3oFVaxNdt7ODA2rmzDqe6eqEJci4dLECUkJKjP9UnvpRq3GZwWS3YC6XrUpXzB+94Hwr
eDAAE5G/+ncFCkU3gi4uRlGDqqeKv+6xUr6VDJeBAMk6XVpigBHHOWCNVQeOlQKf0QCrzXwxYnr4
2lAIVyPVyErFvwAwlUvkRcpiFdlAILM5MX/9ldHCHNiV4CH0eHaC7yDY1aGWl3yyhNRb5udg5Jpx
GVYhJfdXFnW0WVC1qxij39TnC9jX9CZgZ7C1qAGOIDeN8TkYKc7Ywf2QcX9soeUFs/92xkUwywy0
WrVkvrfv9Ub5O1KhO5U2FG7KLR6iOQLejwZ1Y9AYvOzWnW1Lq17SWMBmWE26FjZrXRMpG7EUPeep
T7Y9mrQn/wABK5kaKx4JCyp0SUajEMzc6JWjR5V2afeRZ6HCaG7GKpOmGfpR4n6+OUjsoBpb6y3i
EpYrx3wZjO/2CS8U3FBy7fcTn6sjcSPnTZE4ufRjYzS60vPQ3bXwC44uZw4+ciuLkigogOB6iMEL
JMVBbVr7juiR3/vrb7TsdREpPCtjVj6Rt81J4hWl1OaRPgLrwWqwRMiVOs3pJzboP5SHlb4uWrU2
iijR5g1xYrVue/O8GBfbtg7ef2x1YZXQzIFkIrwT71eRCNpOIBBXocuIK2j81pn96ZBoYkBDUvGL
BhIzfq2ZBjdhBKUmk+vJSE9HGREufax0zSFIg1JWpW2rRlcJpE3kW/gLdaFCQZvPngbJ1cmbawJU
gtIcFvoxI9v9hCHtOlyfoBAX2moEfxjTRl6WGqdJxqT2PDmO7rPa4j57zrC06jX8Zy/1Gv6d5gh2
7nxU6HRU6SXfx9+ucg1WnoR9gWjMpV6hC/HWVddAgkA6FhrF/NbHOZkb4Fe+9nJI2YuYJP3Cb0xS
v0LBdtcBgbHAcHg4FApP2es3+2fARtJXoybBAJkiWbsGEz2HkdxLfqf0ukKgqclCp1M9HrJjDFmZ
6X2dgxRu5c13Mq97I6tja1qq0jE/0ckVrlENNpI8rR4ddu0FHySqiULm6adFsYc7Sbe0YYeHCtmt
/qXbOsyWw7D+V+k27Oaczku+06vC1olQHNfCO4616KZ0CCiKBGYRm1IJhLodB4iJFGQJ8WyNKjRN
EvruFIhSqFCe7BMGlrlobk5t1oK+RUYL4BxKoXNmoA1AEQ3QRg/pb5F6sM4hp2w8vYbAfUO5OaIl
IT0JaUgQ0iyKZiIF8VFrCEGKM5t0iZSbgZt0JBBSUz373SEIvCy4D+dJaJwB+mwReK42+DmO0Ruh
8VweQZWncp/IR0JasNkPilK8nBIvZv20oBYx1j+4Gwx4oJ3EnBlcA8u76ra8Tdk7GQcy6IZPwwqp
4JdQL7WjovkuUGzgwQI8FdADpSaT4QecP6wsWosNmGlGC7RaSeSkzce8+h6bRUZgsOlooaW7OyUK
8oLFTvjXnDXRGgmOi3uMWegHfwm4kUvlOJ54Wedhy37X2UcgcNUJR0dUShp7/DEZ8sMvcrPthfz+
ufA5l/Tfmm/cPYz6H9RTEuFhc0SetNYkcMNQc884MppLN7y0LNYM6L2s9/o6/eOFMm8//m3WzV5D
lHZVQC9aX99q4issurz8pfOT+yQoAJSbTATulWAf3V+gtE1MNvjJV4fnK9UcfZGCndCEYLe3JhL7
U+hVts8Mjs/XNlq7iNVvwTHqNyOoBCAa0TyYoMoKjsdjnnztK5tECTJXzEd+oIIUEtoJgi9qIKix
E3U6x97cyp1ZVuare5dCRGMpslBpQ/CdtvWtZp8IKKCYhGYCKgUqxWvt/syT5jyllgBDwCPfDB3L
Stm1e3hSosyRtat+q1NqH4eJcZl+nz4vd1YoK5fAGekZz0ZI+06pbzlP2uVfXvpT6s6rUj4cT+Np
7Z2L9HYp6n+GUjvmmZCqRMuQ5+Kl6QODaKQmhBFnmumlbgVl4MyNp9FQyUvqMqVzkV/owrtwmcnN
z+Nrv77cDCB2UKkgJ03jkJcPpM/cj/N3sGLHrHjW/2E5V7n2Bd0yLKlpTPBCHlZf4w2OJ+9I9oOy
JuQO9DoAtJMXkyPPS58105oCMmA1JylzRFbUOP0z+LBV07+YZ0v8ENhfy8eOc/jVuODYkF2FcBNa
CAMWnAPWhcyZbpHTvHiHp/cIx/eicSaxfXdqpItPFoJusy0lEfrUNE1mLCMK1g0jIjNLrP0qyvyb
ZPf2R4pFbVZPENUCu79xYYTeiXoU7YI1lWKOtL4vJAVR5DMzKbY3FdIanIh1ct5uiE9Uk6fRtWzQ
u8qCzU9ocvnylLqr/kjLVhDVo/nZkURI4I9qHI8seEoW7mtskJgFc/lQDnz7wwRMZbba2hWFIkdR
t0iQegBclh5Lan0GarFdkSgvOMVRnSYUTCAPIidFEDw5xLB6U+NJFsojKMKK0v5fxk20uNnKzcod
PVRloMKpgtMHP11ys5u9pwdjEMwQ+Hpd7QqNNDf+zt0GlQYcxOwPtjUCeQ/cl+HFYt+aEQmjeZUP
QZplPyDfGzzZSm6x/xlI+kq/yJ8QJoE20FM34zCCLSrlDOtqrzQ4L4HzvDubbcHZ8+CPHDKA15mH
2KD7cV9uy27YwsgdnS+NP3Kqc7brbYTBCyZ43T0bJ/YLlY1xwg5nGgA2UrMzXZ/tQlBz7kC/oKDm
LU65GsiOq8Z4RJuBbo0cjMGBNR9LPNZqNt2/0HluEyD0sDbFbRfjPnHZLT1ZBAilIZwGXE1erd70
f1yAAyFO+P/EvPHzcg5bEGaE3Y6brwMhOkHdigIhtoWIZ7gJymGE7fQ3s9MrUrsV8AbqIMrKJO94
F47dUy6oPKSEkF8B+uyv5Ph0llQbaZsttvfDCqmJRbMUXqJQ5Sq9VBHuh0pRBNzQstDCUPmohaVb
vfcVjvyK/6h0FklW9/ui01WYAHyBg4mGwGH45ts3D5VLciq1q1NjN+jHouvKJEEDHKXw6nHXkJa9
syNrMz6bTO7bgrtiRmADxMstkzFf9mSfnI++rKPHvZki6W+eHVjEvcQWQORsNxZ4JXrkCtUdJ5Zv
Ervht7h9XAlUwookVxigSiqR1IYvp+PYifwLbMHumQk499zjeCDPAwlLSolfVZjaAMLzKFGSwKo6
42fuodtdRF2SRfiW7ZZ/XaXex63zld6KDDMERVFWRKefg4x7mqSVRjQtSB6wo3JjVmh9e14dAfBV
55+pRChkpfxdhPS31UTPS2VS4grM+/6zaaaZUaFPCe6vxj8sRTXIW1iQSKLqDH0T8ZKmx1SFlIQn
TA3kutDxpV0t7w6KxwqJWV5hQeRybMDGKpQZL3265EENO5DBJHkR6NNSVw0ViVLQfJ+iC8flocmy
/t0Th82afQwNvd6UNDkZlkxMSrrVOXDOKQ18q2Fn4+sv6WQ3Y4LGzKSfDM/cqu0Ndo7W6fc6LYJh
rKft5NFJ+2Qj4inzHW/uOW96CZd5bPJjVtaRQ3Yx9pk5SKM2X4U0RcGMNr1rtQ10dHwAZccf1f/q
lM3k6PPyB8SOufnb/JVa7vm3UTbPv8X59YG+a3F+Hl6nN5Jc2uwP/vy877zvXWwyz8Pw0gGdx09J
ZSpx+9kDmVCWukGlG34M0HsH5r6fdlS336A/eHX3zqtsNq5mdO+2mm4u8dLBbqp88q7HbljuVMLO
8zWrf9rX3xbGOdD+wk7y6TfK3UM6/RQ8hiD1mr2huos71ZIXXvrPmv8udkrUVm5l+CZ/ohc5zpAP
z943r1ie3fbnnyJ9u8Tcn6zry3k+7U3ZeoTt5AqrqIk7EMCNI17Ls5iMm/bgy7gXzT2TGnZi5PXX
V2rKo1WvOA2AHGDaD53i3q4mnSpYqtSuv6wNM/mqfc6s6719aZgfIDzMcKj6m5wp41qzLtirWpuG
f/kYz4vVZImfLDR2qhfY40aLfsQeu3QjHsXr4+6wKP7cy8ZnHg0zOvKFDo/gnszizUwri3Pp0i4U
4SWiVBOgv0PvvYD/KrCucsvKwFHSt/sJ/WTYuHulw/gS9ZpHd1N0mnQRf1knuQhJaVBLzWM25mUX
rtZlY9299ygKikx40I1A9SF45gZvOZrmDXQnbDe5vmF+PK3k06mjnwvsjSFwpx4y26/dkNIAbCYo
ZS+sNnqtiIyzZV3sV6dp339bdXvvg2ByPrMWtqCb0RHFwvfJfgIwmRxG1aCKOdnNuJfaddrmNKsQ
95T7KNjPdqKmJNHkh2HAuWxcPuBDDBYrIhoPEoGiGb/uVniyqjUzu7RBime9CxCk/cau1FrtT1i2
Wo3WSt3Owg+JeTaH7J7iBQyaNGpnn3ZM7tRHn8Fu+Yn9gfYEWmjv1mvm+2XdFzXCyLNdBB5sPQ/6
90FEP5hPyHLYb9HCQqqk3yLjhJ6HJvXNOO+K4DEgLgL/aRinTulmtlaYNm/6xeb0ejBj1IXIYznK
6BotKsNXrX0GhE/5D/YRChn5TD/pZUFh47wo/kH/wIjZ3Wa33qN3KfJijAY/41VVjM/BKjFiItGE
144gPwz4qnm72GUgbhszQwmyiIPWeSvr7o3/XBT8cFxwaqszRT1Mb2qoYzsDtwkvAu4B8wUSyLJ/
QMYbvwU3DarjaPAHqGjQsIFMj1ExaPwgU+Ndhx8TwRrKj9wA+LNsro9o07zYo6L2JUPsIuoTuzQi
VmdxVLLeXYECvctvZV5HfhRi+7Q026DWCKt5kZ7QW3r+IeLCqkSWJbjucJ/2yHU7WReGkYPx9ORp
F1fAU6fvC4OPBpz08qA5KU4Apow+o/Me3+jjrNEvT9Ll26wSWvLRDnKzf0+bx3gFkVtbv0ZoSb2C
kp+Apl9HUN9DMPhXONFsA4xYTpQW17oR/zYBl312+JqtE+8+rMxus2T22j3W8SqDpR9sxhmV7+o8
CnFefk8/GNwyDuztR+8m6S53adJALbfPo3fNKPuPpHe6PKflc8lpXVP7uuanj9kou9DjByB/WyYE
myWEf4BkKGUc8KvfV534EM2icrV9w1ycLXEYLa+hfW/RATXjGlASVGtC2m8J7e2W+2Z7YFjQeQQN
gJeQDoMWcxK5O18Afh4qGw876nPvQp2GhMzNaMaoD9B1TA5GtfeS6IkkH97G5o+AXWGQCzEQBVEk
m5nlMlnHH75plmOTCreKDSUgo783g0Wmpz+JeBBMqJEo+tibt35561KSX8ls4IHgVgHJ849+Slyz
47SNZgWI7gbbf7N9f5rFD6QL61VpN6t2o8Tjt1Pag3xLKyazSiWzUZLwyQWcHqkTdT9Km4BXNXw8
9XgXVxsNL/KqGkXnHVFvuH4RY7c786iWe1m8hmXez6T0+wYIBeQJbjuWP037UusUGlbKZZham4v5
RG4Xov2F1wUizTiNWu6eudG9S1n1ZEwpROdld5qUnAINT+ZonRhRLqbMsyLAwd8aUCBSs4rRuho3
hIOxebEqXs0rdm+dCz6YoRQFQEFDgfQudtIjpNTc0G72JfQHdgKZTTUCIdA6bwqRigvHE1Qh8MMZ
eL7Trrw4jdJBsmOR3XoXipPe7DGnRoYuSP3BsKlgJrPz7uTdjuYmqKRGaReBU1pfwMKQ+oJXORif
TzsjI0BrAScIUJ0+LVoGcYktMDoCbgwdhPKKpm9GY2xxtOwFrdu2mDVDvzeHZBRtGmOU4mr0A3O3
kBXGJfSPQ8PFLUgn5D6EFbGY589PAJ9rbcpWxIpZN1T6eOjQE9ZcfIPID9RONwLMWWH2GFI3MjN3
BZcudp6jZi/lO1R5SMhTsClXEOMI7CFeRJ/ayfx958To+e4k6OSApfYSFIrV9K25ET2FlouEkPN2
QnDkhEL+De1DLxm/AT8yNV3dwM21OoURAhSg6iIEBRJrVjRRrU38kpMAPq14RRv7J8cRAreDUCQD
bqTo2WGCmOoiBEGMtRRiOgyTxsryL/RkmJUD/yvAIazbDfPkvjsvvEE/eBCTDEumlyya1IurCnRu
oNbtwcUSQiSkO9ki7Xr8KTV3ARPDdKKlAxL2z1NGG/2bWxrivEUP9cLsDT6MU/RakwpCgA/Ov7g/
XDdW3E/ceEug9hkTDbgSlrVJwYdYHRp3pEbYlHBA5gvGYhja02s+2nBO4aJgvzGUdWONq0pzokMn
YwoMZBwxlw1FtzzrWZKiwfYOzHzlqwUUHUHQAlcmrhidkML8wOT31EmBsnLpPUHmhpxenogjtvei
QRnlayRJ7IMvrDWdDchlrzaJCa2jbqOj/hK4gLANNgMWNeITHPIP+F/wFw3aTGpfFJnzVrm7FDn7
kORgfZ8R0Gzaq5U6SMcBP+GKynAAKAwPvTeVnSgFd9Q1XywJ+g/J+to5eNWFTFaPAwaF3sFLJ3rX
8BS6YjwUAbFPP3hmnfkFqQWLGF11miOs4woXv0H/0a4wPbdrKHNoUHzKc4A6kHLWCSKcwMk7RPnO
H0PxHh5qcmwdjbDzxrWNgz7RY0HWp1B8sj9KdBbtXKSufmWbZiIbSV8XtTorHre6D3oYKi7ljiUL
UBWiywM2ZnCgYSi1eAjeHzcuD7tGM5YiBUJ0yqm581yV4eROKdmk40EfcMJe4NeGt05lmC7iyWt2
oqd9NsgRAD/gbF79IfZl/mVRQyHmThaC9tyW4IsAJEWnm0wTm8kpJCkoNsujFfYRwyL4zy/Wfoqm
2/BqE/MFOQEvRAVYZbW/XAZSdnN96IpnQV/UfqGWVxu8htT6PZDGuxTm9bWHHioUgSL0yqN5ItO5
0PSBox+UJgjl0TN4dA/u3XtATBuj6UKsXYDIHsp8KZ7U5uze0SoLHv3HOh22Vkc6Ssvod/NDUCZ6
l4h8UyLzo/fZNlaIdpJ/Lq44tEBy+gVcTUpXDY3WsrZEHi7tH+evSennNi1aDURBp+U/hHQ2Xahv
KXJCYLcS8zneAxX5gV00q06zbcVPAEEHzVVKXIFAOHx8rYFbk6cHAwXw52mYLC998v6KfeoeyNMY
H9SW0JvKFLLlWan7UAeoV5jc/6rAzKwnMoItp9krDD4ukpmTO0W1RdL6zIxy1E4BgE4vVArww5gh
eSe3tqyx6YHom1R5kdvCEgZV9W00lpGfRAb1YTReszOzlz/7Vzhh9LPCNk9PSZiO9z+1gCTiXDR4
moQhNepEwNAYdZIq/V6HTVLqSxsRSkh9R7JYLkNGkhRgoyNDkykzB3zmeQm3acu/iIO3ffc2Xu1u
vH6e88u4/FXnal2M2k9heRnFfTboq0vRSPbbT3cN/7DMOpteefZYvDEZ8aPeZpXCFazJcPfv/TZo
WaYBcWszog6201kRl9LBdfIcv6bJgmjn1Rbxej+Bfg31chSNUGvZYD9Prg23noPGZBFJ3KrRuBnP
XeTdeSpK7G7DiQxqTzo4lz/UlXgfVCwJ2+UoDO4N4zN5+qcu6mudj/lEBXNIu445ZO+KbGJjQCXC
GriyDOzqejN7ctZo19RsOmuTojZVr8U4+fNb+y04YZ/2ft6Re6BP2P2s7t7th0nAIO0zM2MGVSOa
vx1oQPPjfNOL5lH/8Hth+vGHmtTk2Y/8dPbpVrfXCY+4SPuXznVC2ohnu8Oseg0s2N4PNMZ7gpKg
Mp0cBkegv4i19s/ddMtusAtHNWYXRbg9C9qayQR7GJDPp8mBoLmOGeNsGJ5RNqJMF88+ixBA9Owx
ONlw2Q70hEKvSqDvfIJNYjwWrJQKuiCzcPRwDoN3nzVPzfWsIiP7nhV3cIL8CEkprhdWGcTQdJfC
+IccR8s/BW79nIUAVYOQ8xytudfrg/N4kDbNN0IR906TMELSON13wwmFYAqxEKTBqkjMhpQpc+7P
JFwUutAjOyeGZd0PutEgshlhBAXaMkOU6QgZHcz+VqWDEQ7OZMlUrjRih3uP2AAewtuX7VKBRP48
uwz02CWKKjPzGR0zhx1D75hudhuaL3RqEFTpln6awGf8xm8clFbx39U+zfgLckrkXJSGIPZnlzvN
fmlQ7ZVHhe5mGy1uq+b4aj9HDKigSxInvb2JoKhXI7jX2+moTg2WGIef1AvHab++e++absraPFKE
UtaewNKi7RU811XuPePbx+S95cLy6Rxkowodfs7XsLBAzHYCen9yILdiGdRXJSD8m+6BCcQEKTIX
0C2yuKz/M2KFnDGOp38ZXYebvzfMWIAE3dAnvA6PZ6vGcP0HGVy3gcK1V1qRQNhlQHyTymSzbkwY
oDGh/aU3TPvWhMj55vBaosk9BmiqRb3GOHrBhSRKHF9GBfIjS4PVQs0Vz8J1a3xzIIrUV2X86pAF
Qi8Pxj+ZBIpnT2IyIriFNkvjFFSfbXiUSdNOCw6Kbc2K8UbYokHhYjZYbDezVOtkYfvOUH1VZzaQ
WtVj50UWw98f2tfIKqBahr9Dyzk9vBJkL9H1HmqXPU7dKOp9IJE1TPo0yTJaHJTDxP7FCSeSlIn6
aqCHfwewYDbTvCKSfJhMUDaHTp2jooPF2183Rw8SLwDtE/h/0yK4jNLPeQqXOZunzmaEoOBxfHWf
f5HzcTGG/2mODt17h1TQO86RKERL9Q7RL3IuWw3/4HbMOfpX6uZkenTiGVdmAdgjQL1gs4LFumj+
IvOn/YXLqMnOHqC2NOMiFi4n48I/DJhwE1J7TCxXGeCcJkiNVTiDhTo+O+WnsElhj5+4YOj65dV9
Fe1ei2Nq7CFHtMbHWcb1ejQMeAywBsBCb1a0au1wXK4ZJms4okCPFieOxaa33LufQe2nOqr2KnAZ
KuZAPweW4x0mJ2AG2Nxf5g3Eo6/d++g2qEjfP+7TjB7QNh6+168AErjznIk/rDHLQnFot1nV8SGH
Ek48CioL9OUWcFHGil/U6lghwIMAze2nowJCT7M76RBPOad5dh+fJ1xUW7ZWKF7OdUpHsbFk6+g1
fjYz1DMJ1I0fprrZFnBLvwbrG63IEbQQ6OuXWasfM9t4OFGP73p7u7Rg9d34nxgVgf1pgpgoDk+Q
3DbuaQA3Yk8b94maZDw6dtDko/dVCCp+REOeq0/96flrkUxiFKuTyZ0AzUU6eqEhsCFQ057rXABc
MjD52IhL0qMtp+0qKBM2AKw1yiZTb/6voAVqA4sZkpugXPQLmb1PfnJ1FVtbfil4ImWsvjYyw+dp
FQXjwrI1uXucCYpI6h++qiOJfkCeGt8uW6RPPSSYsS5FCUVFxkVR4vQ1dArpSVlECd4/qtLgnFIM
0szLLPS4mNNONLrMTgP0Dz2W2foDh5+GP8KA4B+G8biyzP7uVsWlE8o85Vec9Rq1A5/IvykO9l2+
StSvKqNeze9jn683/dbviE7ZZZFajeHRpEe2g2w3S30YfHsKZnqX6kWysRJHWzD6pRpc7ZCUWsgE
d+sou3NeQ+fRvfTRgfUA53lpH5cNWtGmqBOA89vY2q/jXZ3xCaCwFTGnNQ53d/jpLx+iDQsBDrmX
0eO6+4dZRnacIRt1ck7wc+my1aDlX/x4AWB3kToX7gIgypWIVnNc79OGYMTkvMfvToGh0MN+Imxc
4Mi/flCERtrrDWc+HJMHU89WUT6Ecw9GgesL/L9mILRVAKiNX1ziXAHxrtCnI+Qd+/yozAIuwi5B
3QArwRJmatPSokCOBucpEGYQ+nnW2w9i797PyLeUaFc0ATLRk2wO2WhLXY6OplgaXa0BaQwCcTwY
FZUMe5pLYfDVgPEKk4wBqIwBE4uSOcAk7mDaUxswqxxrhEt1QYW4drEXM3/RFHWNHQSMhpwnnUwF
K3rPhWnRzyIfkAeOnK/VF4/NHw4CO3+gIDJcEEo82hgaDPx/n6+maaeyiGelQNwLEbb4mMDFpx8h
drGwWCnXORkYT8k0SRQHSEP90++LjYe5BHXSaVj3GsxzNDDT6ExaMfpgpEo59LBJ6e14DtBNv76D
26PU/xUSVmOlE2Qq9lCeAcp3ftNpy+bxlq5UHQb52ZWcq+A/zbZ/51O8YCgJnFTEcSa+PAXAS+Z6
TBaZCgq0xFHlYHMOJJ9B/Oe4vPIhoZjourvgaowJnCIYVUo4s9VtdDPivXWxpKAqcIqcL29kFd+R
qKCeugl5qxfVxCZFdMaL0TN9E+sCu5eL/pOmQMnoYbWCzJXNdMvu2QN3YLi2CYSoh7Ek/9g9Jlz6
jpMfBPAx3KkxfhhJIAyVGE7V4UswbQ81D7Bk7PEGJUOObnv4u1afmRM/FN0DIofWE2l5u7HA16ck
ughEEGhPtguwn4WyNteN/Nl4Xk3Vgt6gJwcgVo29PjMbWw/WPV4QvxTZZuoOXFfMBoCVcAM+rJeB
PYgdWDhuUHEqzoAhYW/ftsEpfRyWC4IPGopmCJFyfaCqy3APGXc2aTX1LxJ+R725soy3ZdjsHwrq
8mF+7YbU1WF/A6TyaZZ+Kj83M6EjzlyAVRTiYXC4muG29EOLEr3+n9dScubR/LZ8/MR/t5/HEYiY
2ahYlbr1gCs7bJTsLCBJPNMbbC6Szn6U7FpVgwFJ4sWDqvPp4Z37AuugPgkoG4QuOhMP0Inntf9o
TKiXIagZisSOAIK/DP3nmeXzA4A9CGkDBxVEknbGFyCk6fR/bIjUCH3OJaGvq+UPgjsnULBiBYQA
P6a+QD6x5Kzrph/nfCLhGjTl1o9IJ3l0PcB+KpG0Zz5/1QxXCC5ByDKYQnLMkI+y5AiErQimkMtE
s/ouBLNkQGZkSRR7NG6JKNL8BXYWOkxT9SL0XSAs7rtXA3wmRG00osnMda4Bcsa7ACc1fnU3HkUP
g1PAajSL+Svh5l5AzKFzYzfABs6j8UgsOJ78aF0XH5TkljgQor4CWk4vWWNnTckre2puCUudsevJ
nyaHcNOKVldOdyC4aEp7dA6/R4aCIBB6eu0yONAkNw+dvDper7CVwPTBCMdACskGeC8JD8srGCSD
bI2FGNUXBEs4quw5d7MAeAPHCDyZnI+zGX4Wl9lh8lmUoHDehmAmfGEpTggVHUfnyeHnM72PyYu9
TwDrc7Dn8cn4wpEsGC5eafruibNZ3j66Z8J9xa/OSN0dEpn1fXaeXNblnbj+7OwmmUefIv8FfD+e
33AcyObJFNFw7z1Pt4lb/ovnQBTbGcSzxN5QsD777CUGAwAEtO3DMOuv0QVAnLrlY08wJP3txCSz
UGF5x6AO+KyTWTJBBXJo1iV9k990kCIPFDuXr05wCn5zWoLe8aWCfAHdXLI8grYXqkFuOqY6smzp
fJzNaRD5esh3T9/pvgIc5jBJNrMK3qF0C1ytD9CXnLwvzCC2ZNgmJ0hQEQNte2Ao3m2AlAQXaafR
u+IpBYkVjSDQ8swflnvK40tGMtn8nMMDdHHkzwjJAHNdvSr+OGOLJrnzWHJ6qTxiHiRLtBP0Tunt
IovE4T/6HBZAmKRoZhA7gTbXmh36jPENgTCFxQ1iiwAMYECvgiavGVRZjNhu5k/LSyJATwecIa4P
QqsL+XKHoinMcVHbdRa+T0pGNiMeguAMphJAq9jQ7PhLrsn88lDs/tLttFp1zL9H/T925Ri7yZws
z6MGgaARsGO1OUzZHHDZCHSqeQf5BdynUOAeOZTJAqqkviR1ofkENa699lrhG3EWky4ISmDqQsxq
rxLklRPHm9IjVcFnqIAKc1gWyiNIfev466ZgE/pyndJWf+M3Ij6IBKFVo/2a16mDpptOkoRRFMdk
5KxophMotuPbUlgU56YEQYXtpx2OhajVbSnEjnyX2RK+9GL6I+bLBW0SRChdJUMqsgYgl3j0CjJS
kOVzXFiWWczMDKjnt/E4HdGpovk6r50NDG2YplPvvXuEidFrcmEqqZKKbCjEZpLU9wfVdYUmsVjJ
y9pLpKHgiQGVVfbyfQ1NYqs0ZsgacwDQw+TuuulNaj0QD3UK+cQRwORGcBnFcr1toUaxKFv3BlyN
nHnWCwxjkt1/ZEtt2HnWw9LPr1yttJub8g2PB16IBY0PsVKj2GElVxxd6yfzPtPf6cpibTNtALmW
Q18UMLWvHB2WCjQ8gbRZW75w5+jMc4XhUsclYwTAWrhyFI8F5qb0J6sjECPBjoAY/ARqC7ZzGPAP
a0/Qe9KBoptY3RFCqVHpO9XIjtBEuk5IQ4Gpp2DQT5MCc24ruOpEnYY0qeXYnbbaT5opRQxYXt3z
5MWEllb4jiDaICdUbzDk5N5IKRJo/s0u6H62Q+81uY+LO5ooyLQ3iZizW9bmOxYZ7/xLVEV9nZs0
Bdlw0H/PY5H96fKF8EHB92qD7I1YOuwwFBR2UJYxemwBBl6vg4Azwi8ReugM5cI85vsUl8X/tqXv
MR4QKXXFc9AIBIGybM7uadj0FPEURfLTpQuTIETs1aqlML4BETr6CGLhw1MyAk5XTw+tWJx35MH6
v+gW8BJCazpWDJhKSUCstXp7oPN8npx5VKSVTN6JSE3ce9Y0h3rXPz8giNrQEGXhKhKihK9F9xbk
VgpSjGvcVR86bAiHTk5uM8DFk6Iz4d+vMX0fMCoUn28CJPogXzG1kTiGgMD/TGCZjgBV1bTnS1gU
IviNEnoBSK24JzInExEyJ0n+4GQPGR+WZweGrlQrhfwVgleEk/wRhSk+jUXsOzhNZjYFNFpFWdUH
nEVuGlGh0cFLSXq84COjm4PHN4wW3rQPbzuq0wUUMu/cYQS2LkdmCcU89EqWcdzG2q7uRyGnG+KL
IS/NnRjtYknpsIkP9sP/KbzmFxypr6qeKJwNlD22t+17WptdR4dRi/lLHIgIkduL5QjFK4DWmvka
JqbqAt3Qj6ZYaJilhPHOV0wXpldOJ6q54ncJ+83wjXEQvBeRwOh6opgrkSnhEcVAFV+GifhAZmaJ
Ca2BWdRyOdfjQU0h1wxtiErgePFBRtGRuSD8/YN34tYMbnjZaaZNapsNXp0nfrMAexydsCb6t5x1
9MUs8UDLYoTyA/q+Ofh4u5UdLYjz2DxZqNeuNva16Tedsn/rP81wWLQLIwkv3c3YvZtHFx44YSag
0Xh1RBIUG/tnox9DM1pszx0w0yJ6azb4QBPplrPO6siTZvZ7gC4H9A5R83CGJE8KlD/oKv7KrkuW
HKHjXH5VCvwiiWrVyqgPMWZl6Vs8h3n5uOvx+d3d9rdvc6PF9WK03+Rptfi3UITlRIwloTfxJhMm
qQ6LZsLy6YOsFyX3bYLlxrSQb0GZC4YN1nzGU3B3/fd0Jn+TSTy4USDgZe495BMIgjoa7D0WX5u3
iWiL9/Ee6DF9HDAI5I0x/ZjjLAkiWKSLcE3BHMQSX8yVTxSC9ZFB20C11kI1xNZcWZtmnvvwU6hB
qLUwp4PklOcwfJbDaIjGpw6xDkoCjJ1JPhJyrZ50chtwarNu6kpYd++DXbNuoxOXheSqGYaD5xeJ
r2w8xnJNrDtlsP1c8u9ugnyXMP0fi0AwQ4B2Bn5bAQCPwpyLAOWIEDDbWv1Vd/FkN+4ctl2u7MVw
h5KstjHVeJSjsLtj0mix9+p4KohupcRG5Dz0XgZ5TYo7hGiiuv3bZGSDSvPwy6n8/kaqKHnv87PY
29H60iEtDNCQ4OOAtJw+0IDwKj4fKIzitEtGL6St6gm2RwoGqWZFzhf3XFjGqk/oR0By+d7YPYMg
T7/YgsdDAxFegSBYMIpi+BExfWIVNZF1jabSaAXV1kWYHk8IkSZFbT5CnJSVhFa8KKNSab0BolAA
3Gj1ifSrBfqNY4/O19ZRDpVaq9S1KH6AHiLyXEFYvfzy05cdgG4PRtkS5Wnwobil27H9898Wx2ve
m+iU8NJ3Y1wBgJiK6WmhgLJawOM84AVZRQNWinZc6Zz/ExpljMZNeBDILjPmZ2UcJxur4Sa9g4cw
wrl3RGr6/qu9QQSFD9Up4/WDla8Bum57MB1Hsx7Qf/PkYbkfnXtFIThMEILr8uK9aKxAw4WTDWL2
5x2xGei/6mbhZxBcMBoj6KfWo3Oc7EfxBBmG0QVwyIFuCnASaHZvH1TVCiNUtiiAeGDmL/59IVnC
olMiMBq/BM2GqRDIJ5Hcv6wDrmh0bXkCSCu4ZyumQYSB2FK1xUbZ/NsHFY9ghI9b7V3dRPYXJsoC
Ckm+KeleOlt643getCejicS+/4S80BPtDZ5E0BgUKs2qU/cZiBsPUr5BOMkGdefRf7rx8DE/jPcA
wKbAVfvZcO8/J+ngOotIPlcbLpCzEU8is7qI7ap/HIiyD5xTbwg1fMbrYBqsql/134gKsJLBnb67
DUrw2E5hrRSsctmollmaCTPmacMDL9Mqe6zTG0xktrsKBjru9YO7ULsLYLZFf+0v5v7zB7y2U7vM
LB6pZ1RViDL7eu8wD5/WYS+pwI3LZJchHs5RKAwjq9ye0gFkX+xgvSFljVIbnQw2j7rBarRE6b+b
Kyg7sHC2/bDTpNJhi55BS5KYVt1/9BSnpf9GIJ3xH0a3/S4uHhViFWhUHqZq3DwAoGsoL9uoXUOC
777aZGa9+0yMjuwi5EJSde8HI6N0QeKialZaJhMt/i8BWySWBeXV5jcJkuCAxtes6ZKC8n/TLbMI
dzdIhjecLTSR0cCN0KtaPSa4KuFKafBSfw2myr8o9yluaWbSsiVFJrR8mwZKmJV4wdvNCyzkWX38
pVxkXUjrB6Rl1C2keyIGUgyKqUoaSTbIqGz6rYlUUUiG/IKa0v5XFRZDOktUlWWzQz1mUlyIsX9y
VZPFxn6K6RZFEFSGw1S+jNJcQnSSqCXppmwckMiSevLcFL3qDNMvfAIn+VczqSJaFr0l8uf2cr2k
bzdwpwE1xy9cnNFovuydKa9Uan2Vn9bKfrkfz6cajVqGx+OHedWiAPltADDFnyI/qJpljAKSNiNV
I6oKyLWJ6BxYUufOoosmt6Qy9v0HkZAFUsOz4WWxWPoVK2durSy0MDpAOUn3j9Mn98bJozlgF/oq
Z1yQT4GGvpp5JCN95eILiRG+h2cfepXTAgWGVDKzylpfyb5egG6E8gFZso6N3htHZr2kfltP9Tqp
4/n0oVLiLXzbGTvaYsMdOcvPT613t8sDcmcJIA6LiPQ32mSuq7sJB+2r7KDYoXyaeIE5ivTFdF9J
sw83TmWtZEi+N4r/Em4Wqf7BzJAFhS5s6mpDQauCzaXPFuvN/sfUmW2pqjVL+IkYwx69FaUR7LD3
xlFaJdiLoqhP/3+Ba49zNlp7VWdVATNnZmRkBKoi5BHt27Dz07t7b8KyNgTO0TdjV9auZ0/nja/v
5Oku8i79gutuO6Phr8mwt8suTaBX2gbtEnKOpvaREun02Hi0uU8mpxZhC7YNWec/7wJGcL4qA8k/
9VbDVkJr2MNfoFEoXTrw5zLQ4LwN9Y7MD5SM447lK+PS9gXwvmvG7rm3p2oEmCZVJuoQO6qNUZyA
36OGEoHnma0XN3MzP9fhYCZNhQG815W94fE9o9KlPY3rnB7+VMoPidV8bZC18+xaN/Kuyrrko0/b
ZPqusTSWkD2fKPrBc50XhyW8MSqtlXtfKGgQPGpjxY5sgRhjNDmuVdcz8kc+Cb3UqSxQRpxo/JjZ
6hzEBjxHj/O76r+SUgzpz+9WaYI8GqCVQCJma2ytwCu9skV114T7x9uUAbqwYkmykyo0hCL4C1by
lSYkNY6t/pJnkQIVyJFMyOPuTV3EkP6TzBjlCnaq/xDTkjofoGWf5UStXmqDOpl50aog1Y98LUi6
NIpeu6GSJMH7fFuO+6sYlFoPGQJZmROg0DBz9pfexnkhgaI7u42IUhA03u6gWmlyfa40ta/W49F0
yjhSjXbNQn/vX2Orukwq7StjqEdrhzNm0am/t/tTL220b2QQi88HrctWSmEa2c+dda7ZycdGJhIS
NPdBtW6xrg8Np06QA97BXBwp2MDofjqvjtnlQuG7UGnRpw2Y1GfPORaaq6pFff9Hojs6oXe0UaDO
/oi8nWMf883r6Ea2T8zLoyqx7VR0Uvr2bSjRMlHWrPU3nkVug+4rxfgXcMGcTgFTsZiIppCwJKxd
PU3i00Ib/x/A9ifpNlJT28itkEIPlgICieS1f6GXXz8ks/KQR6pFSS+8jQI8anrKUr85OpZofJJw
wgPtQf7MwYy1K4E6xTX5GnzzOeVxdPpVeQJEsPUOVkX7zOAReT7tNPag5QUnQ6ZV8n2lC5geNOa7
u9CwB/wngP3OFfVhHV9JMk3uS2CgamvEqoSe4ZuZ+n3dKhWXr/PSBFgxuFuBdsgXfuG+NWzUEBOs
7WYixWj74YzkmfCFURWp6qeIbXylHblUdqX1jYyKhLvJkfmaJ1bHLzzq3VKlYSVl8IyEAEMREL6a
G5laEb9XcalXYvUfEsMr7FvpD8Q+9vlO49xJX++gXvAO1UElfvhgR4fBw38WSGa5m9mfVRgApwuq
JZzrCv5+R0Zpsip4N69+tQYJOgRKWi1KyEq9tw8DDuaeVTASRnkFXpQxYQNkU/9WK2Q1LEB1bGwq
HX1Un4/Axmj/5Sdad48+ytgOuhMaQYXMf2ZSwo14iRIyHtk/KQcVEQVRCeC18N28DMPiYFBEQg79
toI8dVe+2VK1AasDp+JOkpCCtUk2WPRau3Huz1VHqUKilXC2eZIYsdVIpEZyov9Kb4SHT0DSMNeZ
9434R8rY95GJTEqK86h6t6ugGu3ntICNg9S9pVUsOS0la4VNtnlsknlhdF+8Iqm7kzyRKO3+nmu4
k591cS3lCOn8mwwWlhltu9JcSL33Dox15788aI7qgqhIU0cIUwEEoPT80Nj4INYQdVYe6dbs5NQW
EGI8cGv/5X9cL8IAQnXdV2AI9J3Lm2dUgkZvxkSoasECfWbgHyBNY3iMvoG8q+8rhRSWmKNgLeUI
tdUFM2jzVQIpTTTdlAJtAA6rJqduJvH1ml1sm4AP4Qm19dN41W8MTY5oLOeZfe8e4O/zn/65vvbM
FEZKMdJxt1u2Ou4QcApJS31XMKYbN7tS999kMol/okDad9OoeSBRZmetBk9oPR//54ECgnWOfVLW
1zPgvfquW/o9VIMNKXYYKkkh7hDdn7dFvWbX7iTu6HUJ/2xfwb72J89JrsGN3sWxFW8YfGrc6KpK
1aKKAIzM4TUd++ZeFmavU8fNJRoAWPJ4fGJ57SY3yMKYgMa/74f7KJB91txsf7N2TOlh41GePBjV
qluvWeUDcRye3L3QAgDs6b+DZ9zs8OMWmEn3u/AKYzA5zq+9LHM/WwaqL83TvX1k+sWCDdG8waxp
Ft8ni/RgmtjQwo+M2pFjMQOWMF0UkRj0VxguQNQrb1FPY+ctMyvknK7rxpU7QtPLP5Xxq8wmUfw4
7/DTva9sMpf3wnh1LyAISNV/TnDGH1YrOQaFRQMCzrKKRDfVVIKQlJ8M7ghHm/inOmVo/fXR+a2a
Jioi8Fat9pGQMw8/xbp9ILMuN9Pf/hmd//5+bd5bKeR3Ce+e2kc8HaxMBPrD0boktlFqVR4gQSbw
8v1pFcvNqEa++4jh7r58SGqcwct5lFReVmlRKrXMivNi5uJMCdlLdiEPztCZjYzeSHyOuq/C5JCU
WJl3Qu3Trk1Tr1YeZ8eZEtZvOUIy+geIO7ttD2ncXmX+JQ6Vb2Lb03pUvc+reYXD13RBYryDnW1G
EOGblb60Ab/4QMmLuugxd6NulnE39s53u5Y1E6Nbvm2Yi7zG3EgsGzL0GSfVOv/sGR1oZjGcW7xL
yqCdZms43GZkizoaSXMEzDpse9H47aVhgfsZOn40ivrIY7vZTLJVDbTt5X72cFftlCtyX+PmiTnW
qqe3R8dcHJnFEEipie8deXHx0GZqMLt4Gf8c1D/0s3eGVb5hV3g6tOuloIaB+B6ZL7LLw/SRdu4l
G7Kr6KuoqdMBo6Fbldz18cWcTAN25zlawoAyMTxcs3t27lQ1Fee8LnCPHJD5xdwEnTpZmdw5zqNv
4JIlDXXCWq2OvMVNg0NFoa4FIrjWesxUd54hsM+zM7J2vTCZ85r1Vbdmusap/dreJ4+y5vcuwXGa
mkzxAnMppcSEddwv0xmDB9gKiejJqN6skhzQVyg2y8DWTwQIAc8djCZpF1jQJ2GyQxfsSq8YGJ8c
K8d9VHzMgMyz1mohgcjnOl0f/syoeVvzpsSf6vJGXVtNn2sPWmtDU3h4EyCY+mBwalxeHVq7j+Ec
nrRRwH73ThqDryID9+49y+1dGQ/dDAlpL0uDJzPRe3h/z/GttwrS9Olf6u9mcf25l4Pq7BkX+vGj
SCyKamXnZLaejf6zVcZ2eFVhnOb6skuwG9H9uf4lMs9uxP3jp8V9HaJLu7MG0XsgTVcNth9bZFEx
HABaI2TPuf4NWm5f94QnSjM/hY5gcSn7IM4CRKIaRnMuslcsc/ziSv5uui6o0GF8PvTqlnTjXsDm
MrSudCvdguiP7LwAN4E8HLIO8HoHjrL7H1gfO0ZQBdg3oYtVGVAgg+gms1Io4tAlZwIhbcNBejWN
mCBXSi4+AnqUTMoMb31jhb6BVT51GS0YvxLnXoMgSOp6tjOS85f1iEZx64DiDctbC3wwSBiQUS9C
BSUL/gK9mi5kPHq8RujMP9vYi24r0KtZGN4XdRTyeMPQ42EnrQyfBKGPsvDQUcUC6uQpzy5iTvvN
MZVn8lM4mBeznhGsKoRKKzF83Ra2xySUs2dri3oNKUKd2TTsesfvOklUVG0D6bxmS7p8WetWX7/c
wurn8Ggle6Tc3SMhhEUI65DBwtaTtYVW3Mwkd2biMwMudKnV85amgN8bBsOGhZQvuXDbpPw6sys5
Gj8JtaQE9iM4vB6PsVAvNaYRPgQoKJ6t4uzqMZH9vq+nKK1JMeLuinlDtAGPU/vk7WfY6nJL+Kse
rRVHhuk5iKKCAEQEbOYu2hxZPx+ZT0EMfw2QRCMoehA0L36Re/XRkaqguF5gMI/mtRQx1OwxbMLU
k3OFTNpnhX58djKWlPraAnpQeaI7XrQLgx2Dyly+inpHkn3ECyG2nrkVhRweKp7Zq3kpmfSTkPDy
q4fhaQwN2CpkVCD4eOOubDl4Dg9qrU05hAtMaSodRYpA3lIOclugxnmiiUAiBZd/NznJkMeP/sw3
F8AzgLtort5Fw1PVKl6DxOVEtahYEvX6ahiL1SbfEpJa9wxAiO6ZBDyQarsReyVQRTrRob2U4j75
4HOiJOHRlD8NV1bzDHen4L4UH3fnTRvQLmw5tQBFfDeT030RkkpQDP5RmfLm+XTuQ4kSJe9pQ1Sy
smG5OX3azE4h1OXnP7gLJqWXzyx0QCjVuGKQn4CEaOQz/Mlfzq1qJg7rZibcUOnwd0Gox1jtFAEl
haODsNeYG7x49wBd3jeqDG2DGNv4QTi29LLPb+vcPtMmICsjDgZx/+oWGFHq4ZKAqRY0J/JyZsJS
fEWGCTh1Lvaqmi0IXhbYcD0XI8pYmrhC4pkwF6hekWoDn3hNNU7K66AKpKfUSQExeNzj1u4PLzar
TrfuzvAX9xN+aN6VkWyyptialbFqyRjIFJb6dV070EnIWnfwVjVrqaNc8oj3XCqVB495k37ZYZHn
Co4FOzAJNHeqipdFuto6D88doRwqLVl3qwW4Z65aTrNeZSr8kz3UaDED1Z3J+56q1PQTJQEI0e3m
cFCBlVkEtFP9NGTcyuZd/qDFD1Demwgj/SNayD3ETWVbdwg2DHDtk2YwAGdgv1pdu+qfLPY0LpYl
iNh/xxritCfGC4G2XYo/ayJPJJnFqNV2oxCOaEAhMTiqdovD4hC5QlJSyVUWRoU+Y7mssD9eDZHd
AODi0wG6uIAyZnZ9JMXoHI/7YkkoUge5PFTAB2dF/L6TALcYLuJ5ARzV5rTvHuxEOgazJ/ksWnWq
Hq7NffjEZO0y3v3eMdNRA+3t6Yj9W+8yOIbHMA6PP89tYdNY3ue7AIdZ/+hXyRjCT1gfr8Zanak8
pOhvqWun0o7BrrxMOXJGBADqz1XpVsZjRyZ8Qr1kBFXGpQknb5tuQwuPvgrDdjfgQRQqKOpk5Fck
j0XlqsrMMh0+/qS4J+1OtaBIfDkYxOfO+P5lEt6TxzijwmxDTbKrB8z6/FGGtw57HUIo0+zvZnC3
nx2J5+NnNcYRBWSmwmi0ckoMpjg5ByB73SXqSOnaS25LM8bP9h097Py3Wh3tOt6sqZsFOhoYDpYg
B3wbzO+k2EwW1Z/7b/K7QhRr29hWMS4kETrSqtVqEX1AEOAXYNW/dgODMSmzbcB0oOvnxjbl5Ilk
iQKwTcEvNweOvBFIQ4WAlT/EDKEOlV6gjOdAFQzQ18nVj8PiNJqUw9IgwWdk0Lg6BgEdzCKMcMvQ
5XuFGRZBtKUfzTMna4OBTnrTo8aYOgP12AzV+rRPys6HTspA+tWlhdlrhBrq0njGcXSEWph1oUwG
ZRxKiq1TeGE0+DhGzqG/GjKLQgxddSU49ejsg2NwRugITYzelX+VIBNf5yVH0VDZSeztvcqwMaoN
o8QyRju9MUZvRBkZrOQbO6tuhmZn9xhEZit5N+u8rtmPeorz8QAaV25QpVeuDAscpW6pe8FNOqP2
l4peg83w5N/y8YVU8waQuL7UarUs9J6ADIpK0fC8kI066jBeqOEkkFQqpl1u31LN/WTVo/zKjCo3
UW80w7pVNksre8VYupqSlVxDuMEuxzygr0RXz9rXlyT1y4xp5fYk2v1gyDMjt+tI2rKIGLXULDm4
BYEb8BMD5PpiBmdPO5sSUAjXt2aBcUrAQM5R7i+GExgCX4yCDl99PO9+n4toHc2iWW1yntcnlWVt
WcIW8MXY7ug21xFNo5/yxtw0mlHY2JS25Tkyjfdpdc6oVXlensvH4ujtfh7bo1fc6Mfsvdfm3TH7
VVRazdwB0UQmSyJRO5chAiwuqwwdSFVKB0VJkNPJ9FuJJCJhQIRPe8o+VSyhVQ6JxfSYcfBw//Z1
jQz/zsRCjevLKPmw2r9s96hwibL3hqynpFmKUKgyjqTXVCIxzu1HpPWppxiOkrQscavhsmdfZKqD
RaIME9+O0msl0jJ0Q5+ACk0+0KrXGoPX9JlZKweeSp5/Kwvfa7aZb4BaTzImJ8QKnbXczVq+6VU4
MOzxzBpLwPgBj+UYUKqSRwi9EHIxbyiXksol0PZXheqd33sv5u41qS7Y7OktgcvAVnoAlRVYRj0N
mPYrl97b/8A7bn4azTMB7+MGZ5pVTDRtr1DFb5DB1/smXM5Cr3Nx+6zbpg/trcmgaCU8AFkCO2V0
4JhYORCzXeZ8EICha1zqLCAmzTbaN0VZMMhdT+DqFILqAeKL0F8uU/SQZkhMmrfRIWb+/zKR4A9D
fTm74ctWVR9RkJ53gYgArJO0X2nntY480O2o1GKUDulPphFpLZpDLGso2LjFj/2D0Y6GK6gRxTcj
VF86A2qf3OuKcRfqJRV2hFHe0r3Nxy5AnQmPWB+C1mpHVyvgyyoRn43/EPz40IGl71/t8ZPrRFOa
DruaBRLbCHfwwWsDWqS+0V79yjFaWqz6cUU0yOiLll2YGbzLVDn1K6pITL5FhA6oFpOMOP5ZmpPX
LxCY8RPPknJzBuMHXk9rFuCny4MmCD27Q5cvgC1IpQCLtK3ymgoeT1j4MSieMfLlmu6JtXJgbAU2
+b/ZDgjt6IXUnBcQDtEPHzdUOxvu+ls2qNbFbZYT/4cKY56fVfLNoz6iMVDlTkA849qWpzdKilao
n0rNIWBVQIkc6DYD0JZkSSvqVArol8NQytWwq+yjB++2vbHJa09VfuDsgqelb4q88jIl1o7qI/5X
Jj9q3XDbemORSRIqVwZlcjV+eELdxS7qpszKB68emGTeMNc2GpGToRcye7CQkOiYvedcCdHRXvyW
cV/nR3cezA6VixthmyIsXJzmX85WEKHEAuCjRSYNkJTkMrJ+6vbRFRmKuXU21AhenvpnDGy9NVfL
kAzTiJ7US6igbPRKTHr9TzJSFCBh+byp3aiQmZDSYIthG75gr44ZXFvFgQrheweuAEEoDl7IG2qq
BmtGAtTdN70kbT78GBZ9j4DQQ9FBkpK07UR4gb/BKlTSg4lZbmF58R4ltnd5FuNLTKpwxxEg7e39
72Ggx2J0bjLJ/DW3pV0TGU2y8zi8TY3hbhyNqRAxuEQHqAhraZPN91ODbmA2f89Xo/P0PT9Pjz+y
wU6Rgb279TodMF/2l0qY9BY/TfYnXebMphvVj4Kjn3Ykkr7jmf8fwfEGWtJyxFMyV/cgu3Ik2EfR
/z5R8gsih/ge3HtHVAE1byEXS0JTL8qPN5XlV7n+1qL8wN/yAplfx80TKV5cARFFRRct4UAgDVyW
FxUzL1Kit/PuMHCqqShNibzy2ahariH91aj7j0ivgQYkBfNWCWufalHWVswDDokpwwMD+txINmPF
L0IJM1ywaSttWnsAGN+RCgQi8mmuWBY71HZjBNTJs06EA/xe4EfWx/UxEML3ds43+xtaM7rJdasr
ZVvQ4ifXp68NcMBanN2lBhI4el9tYlUCSq+1ltCo8+iMdUCUnTMyIX100w52UOubQ6Nb78v/1ATZ
oHeYp8qG80OnA2c1XpVarGj9PEiYVfQt0E7Ik9J6s9fTMoDFBlS/QM5VpQziyqjBohxDyqoDPkx+
E37BfNUs36bBACbo/ekb+AZhYMvCx9ydZPpBu0uZimSoU+So6Qq2nzOdGM4TLTo1DsEXNE1HjU6r
KMVnHuAM2b4UvwhhQ4yWQE9j5IrTjoE1gU7E7J1kStUGMZkPvVh5MNSeASWlo9MPIWWpr+eq8t25
tDl5pjTA5cJEO2yyb5X9hADBhuEY04grpGQMUIfjiwBkOS0ZNeu8/XRBj1jMdRqELVmZcXC/fL1Y
1GgDbtCAH1Q9ECP1VSpj1Vo6ubrEsIjgbci8T/QL0/pQOCmoSqWnGW4Icl4J/EKfUtHwpT/cKRJV
IFAvcktQhCEZg/RzvT2Z5P4BUH5/8vqdy6wLrRoehuYN0q/UgdPLb622bmCWy8KerUbxz/7nbRfm
CtHFDsteJrk7NIJ1HGjnaHmXOw2H15hcqa34qarcz/QLM2iw1+V5uV/u+o1B1F+FRKjJfhJzGOOv
L2SDUVclNkptYN8CmuYnDK0eZlhtqZYS6dyqh/6TR2qGFSXYt2t4OK74+2/B7Mg+V+I8BShyAA/2
kWYSQjtEQUiXnUtfrq76KKTLFo0FDEJfu26C6+P8yKgEH1QwhyU4efOHiyPGeC1AlAHRHgAF9jXl
TUxHp/n8e/5d+hXIVXreERzgDoRg+ge0B1V4WHPhSvWvQ/Ry+PWu3bhT8s/L1+QzKdOoQEiuX/Mn
n+6t8/Z+4IEGMczeZHAZnMPLeB+m09t01V9cp/GPatxsY0xOMhJVMi8FJigyow2bpxARVpeHzhTl
dY4zJi36j8tkfr01rwCVEoRb2cy0I71f7pmUDBvxa1ZRiNrHbUsNv8/ZAhF9h+PIRLajasd0hQhO
IEPz98K0gPHJpS4tWhiycj79yVNc2Y86iApkZYTs38p3z3aVQQhRLDT9HHUYsVfrEe1FnpX4V+/I
1kZ5h0oIOfudiIPqlKNQ6TwDAjMityYJdrmvNPtBypxbhtNox67DS+fmCMhqd0TmKprug5gmjqsN
sYYOgSzGEfwjj0ZmhfeVpVeGKSN4VI/5AwW+xsbgWGZTg4kHmWxpQg7xXlpPJOlEC2JEBwEJKh4C
gbIA8OKdo/yMFDPmz9byFmEByqLIpSQFpFkhWEdKOiCiPs6qeMdpmSSB+kYfmMdhOO5fhh+mcdg0
323lEjlgyYI026uxsCJAxVx+X/OBpBkKc/Kww1DbMZlYcAVfRjULisLKQ+tA7x4mJ47VQlGJ44H7
BjmLzzQdDfs/UXI5XBi9XCMd8lSL3DqqwlIckrYlpjR4R1QcVWo6Yi8l91BdhFwXOP6F2sdAXK3G
ck1myewya4whyXsXd/Vz7xhURQfEyvrZ8NFBKw5IH80eSurG6DQ1eO5hhZE+SptWVQUcGunaU86q
RSLcOW6hmpKTZ3Q/KbMGDOC3V5atC6CPMkzP+2CSIt/puXIulVEFz0yETnnKXTgCBErBfD947hZ5
YrrL8eoUwSojT5yJb/kL+p2jF5o3IPV2OF2uONA5w5u3UbuWj1cKx73SEayi2fvgLv9u2JGPjAC5
xiFERYgh2dPP4edtXfHcMNl/1DhXxX72Sp0SSkOHn6+IsRiBIh7iGFTVFIHaxqqYX+g4qxitoNNM
Jxg4mNKQXUx72Kt1RwAU2ecIN8x4IZaDBsbTfgFYIx08ekl4Q8RWirSlbWGbwoBiU9tGPYEPUW/X
O3FophcRFNvMD5Q9oWSQ3CPpwLe+2CdN9LuwO9ah7VM/PB9TzcnYX1KO8uGUECJXZ9rCuBErrDzp
gpT6xCTtNUmrQPr2JYkWMTs9z1aIDQlvV9LGWwoaOYV+bZKrRK8bT7Hk37bpaNpE4wQC2I7hB1l8
5c0PD9h2QMYe3MJzqIh4GLcLZJWXYOedAsH7oqmKhHiDXKocQZuzKhKVivzu2aB2nDZmz73duFsf
sxPRiHw7H7RGGIZqFZhDRh9eztU64MklD8u8WjVuO2Bhov7f+zdhldGrXu/XNXbHSEo+0d/uDzT3
gPwAlHjagP5pUh+c0BVZtUjx7qQECeC/uBLhgLAQA5rBG3h8HFFodBBN/x252aBKbTEslGqoAfpF
euRDl9dKzB9prl9vIwINkUGaGNkfLqtkKJDwXSYqSYdw/aKzc4fTd2srLmlfgATAWf3Cf9lZYQnR
2QPGF9uKX0a+annmFCxXs9Ws+rKQ7uyv/KMrPPjo3n/3oMJ7FyYjAwzQN1YMjcG9Q7bmDk+h+S70
Lie7xCoGoP0C9/VNRnIFBL59bsHXD16lbyxrI8xzR69hYZQNwPXC/aw+FlW4sqC+d0AGF/sR7eBu
dXYlmUfYOtj5DyZrldKfUcs4hVcEOx5AP5pJL2StA8Pp91OrPD+WWsyw8chw/9s+GKlHoeakB+k7
04Dopq94KxLaytHgpHSvlXKfUfDQ5qNNiC2qd+jWBmYPtZfWADaTur4NIFggs7jZ3AX0B9hP22eX
Alt7Kf8TI/Xd11EclgEj6xxxrzEECi/xA/K6qDA/IOx4nRbm1+k7bsHHrG+igW7i23Q3rm0qm9Im
/qmNFLrO/ir4HqZV/zV7+pWwmOmzT3IXiXnD7Xrfwb0RHqeEVINoV/4cyXlLobqGqtWrtQt34X2K
hAkZ7JayJdmiRHOjnIGmRhkKBYqUbfP5d7CdnlHLn8aeWrFvNoEbsjTpv9S53NLejOpwjv3lQAhc
ti8Fs2EzQu2+0AygYBoiCzA8EGfuPcBWijGUzpfCECSd//GSTtLJhDB0y/6xj8p6H75kH4wFu9Yn
ol8xemEZ1NBoUltoQIWGCCzJP2bpHFaMXXQ+5JT7nmhCr62O+mY3kKdFY/oMn2E2jt3YhZgI/7Vm
Z94BWUXX6JwGChhPpDDm6ZTBsWllXtt8tp9tZbP/SSByI0gGNbLSzgGK2Ua159Ev98o9BS51/+oL
AzWtbpFeFTbFL5CSDxIoDEnxOcJZ3kiEy4fkA5NEAkkJ50W/cHnDQVvHhSGAljnboazt8QaVj17k
l4Egy/mh+uTUk72PnofecSyZfGGJR4BMrlxtGAeCGnWUCVRRixemkg0Qed2ckJh6bA8/5oZd6F8Z
qcRLv6vE63WfR8ykI9sT7sesFvTxpEvwEnSE5NyJ5y6MQuSc48GlhywzIYkIhFJ+1UdQCJWfszTR
eH6v0wlwqzaoDFIfnqhKcbFCZT+tGhW5LIhnSJrPqsT9+rgcHtfH2XllHWdw274MNyStiJywGKlX
oDIKgyb3edibjLFImQOmOHfsMrgXrRI+2WnnnLO4TfYYdTmgxOajM1ElRb0X4zbI3Bl51nFZ3taO
9WZUYHnfKOVvjBUhABANPqVl1Xvvh2mhX3VK4ksDEQ7vgzMDSXbKBg/ZFcpUyXsU7EJwYGCwVSwu
wTEP4JFFpm/RKWo0KvaxCGJJm709CDehyq1mM7Ttvr3sakJb0O88a7e6vv97bfldX8IcHrClhwwH
eh7810Ven0aqrJm7Xb6Rj3siYAwGT8tpWhNZqTCNAbl9IRfQ25TKm5Ty4l2bzXbbcdoYf1590/pL
m5/eQENHA5ojSQtyvwcRGZWIp/fgEtpdZEvssRd6/IbwO5pOQB7TfAKXwbNE1LZ72v0ih0fbKLFe
qBsejZ8yTZrMQOS6Wu7VI9SlABaXjB/Q/mVsQho3cJ1h2vKq0GmZxGUOd7B5vGrt7DkrSEGwxiTq
qckmmTICwvDeArZTDNKJWF7+WKGzjb4OvVHgTrrm0WQ1robVXoGN8eoerCvxFEQjKHejoNAv9Ev9
2qg8rPSP0+rwzMa8azzb5VO6iHuX4BKcoC5Xh/tpfaSvKtJl03G3P8dWYyLa+cdRF8SYqoOkveYT
ojQcNPJKWrX005rRtWwHPe6/WtA4ty5Z52k29/tGM3l4GYMBpsP2v99yi8Lzo6Dpmb1Kn5bdfrpy
AdfIgbLFiSqIqSJaE8BT5bB+bpbDGtiRPsp9Fc9WVJPw1G5WsQcXseAlhXbp0jbRrCn0lC/XJp/R
ef54uyXE5BnORfuoqscTs0PyYjrT+QMiRPRuribXvCOC9RLEKqh2f4hQQ5wo9YqDG3ylwTmzakCQ
qKeDM+6tK9ycrAmb8YMmCpn5YXvYxtR4IHfs1av2DUmW2vK5qS+PzP2T/eHvmT8q9MGh4aKLhKBA
jCKu9MqHDUxl0R+FAtN/VdjaGZ7KaLdHDUZq+X8VdTF+r98KmGS1+QiEFIMV550WmY4IOEvaxZGU
f6ojGZUYvur7L4dEtjfGAOCTeTRJER9azFAYUEvqYaOlwp7aW8O1mlwT34QxXSTnRDmS/R+ZDCGR
xsiSiSRr1RWpKCGNztECOio6UhpNz8XFhZo2NOzPtXnyGxQpKfZSqnVkOAuojUvx6FK3XvMXmjX6
hfVM2m86JVDEuCRvPa6bGyo2TUSsTibLh95GI6gxN4pGktlMKSMXF+QOL+v7rIhkBaS7qC9UFzlf
RHYZGblZHUpQm1EJDqh92ezo7KlN7GwW2QjxOvCfADkMO6fFPIjy9AQv2B7eYVWdLZe519GIkbpO
7467Y6lHtcXfLz7HG4VbKR1BDJndAhUl5uaDCjR1ZLjrGf1rgJZP/fg3LCVAwJB4jvSMIk79fnjp
n4dPlPJrfs1nxDBlKBLhbSi7K6BhiQwfuDo47Ll3BGlj77KNvaKnliWiuH4tjEFwUN0+W9VFnZ6Q
4WXA0BzUjqiP80R/vCNIJ3bquA5JdldzixpjUVta+CBTwvkZuYpMBPqtvxVU3GvkEj/swfRKC8uL
O2Xa27u2CrRn0TjjdPElHMiOHbuZjyI2E9c1sOu6+/aew3P7OdxnPyuAEBirPebFDYbT93/wIh/r
93o/fIG8VAIIKhTotJySxQm+sF8KZDtdgxwBWPNCkPiIsLGe586nu/I/3U/3PES4GkTn7T44JdIv
U/84clcMAAhXlkNPBeD46MVeLku1eDsXRMovQFfFQXlQC8sDE44hrUWdKhj3tHIAs1RzKw2L6TZX
aWNWhrUuU+ilruGXuoVedfwOUXidFRcV9NR0mINsVpghds6w534Z8/a4TCerdbrczQtjc9opcxl1
xK4BYd1wEq8E3IWeNTVWYuuouAxR0psQYPa5TWYiuDP3M9zi7MYF+yp2CTgvctSdhzS78pWHxOSZ
Bp9aiVS74JnXPLc5Y3KrxqzQBOEJanJy2zhValsEtr2DX8AIUQDRqZNFVDzy4ymjMXhqN/j0SR0o
mm1Ky8Vhr4ICzEzerO9/xXV5nU3UoZKsWoTt0gr5Oim5UXExGgQJekC2SwP+9G5GjEZsz5sHFxs+
XG5v8smkjkeHpJo1bz+r+X38GD97xe5oVPGFCe7bXOzlm1sRVedT/7WNjuOHX6f4Q+KKrIdtblZG
D2FcXYifSJc4NIAxdwzPFmDSqL3y8NRHeQQrQHT4CavRJfh0LoCigKSDa0/MFfFYPt26D4P4MXqM
PpPXpDK7Mb2+6xuDY/fu13oixxW94m+0xQyLGE10Br2i61YhA8x9AvBBBIE4kezrbvvQme1cYb8h
KZ0GFUQ559n0hNrhg3z8dm02fFxTkk4xUOq5cuQxqWpTB+6WnQvJp9FH+ZaAh14ClwtxP1a8/FcL
fpovAAGcmGn0FSYqrganU2fEKRvimjfRoQAhMPaMIMBXs2vCLcaWbXQvAYPwTJ2NpVdA/B1fxgl0
VvH8rwA9OF0U6N12MjjIKj0TWxrjBd+VLVrUf+AXoJWSuEJ/BUxd2vujJc6ggcDhvUM8D8p8Qcy5
e6ClrjhQIA5J3xZsuIHMQwMFCO0cXEv2ky+oSxiIuzpM780kG0Cv+nRNqgcCLbzW5oihwJHwY3Xi
3zOFcMleaCB5NdOSwcrbFtOazhaxKA/V2G2tYG8+pmegFaFclMvkXvhGXs9dhFfWa7EBvwfkYHVQ
Ef/iOhTBxCB9sGtmoDAqVoUJwHTUXc03CFiSD9YThfzTT9b2tYOc8ThAFo0gpbu3E3Owj3ZiLkrM
LDcz3f1D/9T/VJr7DoB0iav51qHR8v/OEsRwKAO/qPSxM+9Z2yK9VAHsBFvpeLZyegMKRTJLvrUK
Q7EWpLP33xYK7yLvD6uAEdviRKnxwutLINanRebbWtEsZH8zuQz8GDZtGG3tO3xiMRmloCYdwgJq
SIom0tXgF+EydEaQ4NB9+I55s/3mcP7NevRLXK8S22mJzYk58/Z+SPow0iX6XiBYcq3HADMm9oDH
AN0FazfX2CTMw/y48UrSMaEp2imwci+sPrVIT3zk0JowG9+W8xmAHk0/7ayXrfoR0hrR5omMOvQQ
2STkdxYZCX8Ym53uTZ0bRNs3JQdzPdyJRVxOeRWpEiosyoFALI/qmLPJ2A9SeOpO3mG+PvJnxREW
e6RPWUTx74jPGXPMF2gE4NBd8CCGfgX0AquDDn3lgqiVv5O3Y1Ai7jn0vcO7WtdlEB0HvgNoQHMN
R3Q+9ZUtfD3cZLOHA4fLtBQ/WL56hHL2VjFqFMKFIDaIC9/IIHs5SDK5MfjDJSR+MJBn3XQfNJ6r
nm7/gqMdrI7u32dT3EQ/JyVU6Aeiz73rHXq3IAXbr7NFyspO4g8iZpEZc5Tv3N46SeLi/GL/rAxA
p1ppYqO17yr5o5XNXc9MCwtQV3A3QnkaNLoSmuPq+DOqT0xauEvEBpEcV9ZzoMx9AqOuOoCrAPz3
aZHfpzHSjabrmbaU7Al+Fe5Rh++Bgr/Az0N4HWQ9RGODZHj2H3T/DFA8tSBr3tWlvqGcpSBeaDLv
4NCbpeeGa9ZIXZazy+yQECS+utH+Km4Yloeo1I6vhNc/3jnFHv/AF9nT4PLKFpuBIkZwByovK7Cm
O13PKmCeDIcptJmE1A8W1F3xCgO9vDgNYgfqKHkVPltB7cmEx2WAHhk99VjUZVG/5dQ9dKm6Oa5+
3gxyn0x/NrqKzVF1c6CuenUOwSGoYQI1LY0+Pf2qO9joqESDd4jFJ5AxYWADUNw+DBP6b1EfwXfm
ShqDVRvLHELpl7JQWhoM/NDdAC7MC4wG4obcWvi2wHaU6Kj0OIksNjcjhmM3w3sgbM98OFZ+SuBT
cm8uD5SllMSDwhl2+zyjja/xA8Ug3bkKG2Ipr1kdai9oVUmNBx46MX842ubFxA4CJxROnryPYgb3
D+uc2KEwvmUCP3caJwsn9dbOJ0tMUcFQGSVB1u2nta2PcGPmn9cqUDqH+xeKoyoTGm5tgs5u+BqU
xzICibunmdK84qDS0yFnmhU9YPYqEb1i7wu1UToRTuTgVCCU3uxpHS8UmBwspru/z2d1+K26RvBN
B3IyiFsgrXoQKBQcXq0bDJobVt/QGsYv4ioFA+4Q3v0hcXeoMFWm3tYP/NjQg/GMp4fuDFo729ip
YE/LBlpwal1xwg9NlHmbooJPM2vuc1l+/en09/fu4rAx3LMn+D7WV83fKXZXdRpbT++MONKW7XGE
IuexPSFGT7SJGt0b64GN8RseNYr04FZ5uL+jDFvuIW4eb2TlmRHJ0IXl3ff6wKpGqmIy0kT7pDPq
1N1rJ3e7fToX2OTKq7DXsTt1/FAUoIsva7TdyR0E4ZHf4c2uT272f21hbIIIp0UrqTpxZL1nd1aY
DZ2mrY7vCXGmmHv1G7l1zWPqCKlE6RKk+IpOYcvzkHJm486OdyarqbqvFPe8FpOC46V6+Tq+jWmT
64cxFCdQgxEMduwcCnJa3oMGhDP5kKsUyo+7q3uj6sVOkpcCF/dCwn8jaErBVi22JG+y6evy5rYS
MFH/Vjkjsd6rhbWwEhYHjWCaSrfqBl/xuCeS3YjbGatCDSRtI/9vK0ngDNYoteDPQkOFMnBv4GNg
U5RdR2l2lRZ751DsP2sUhOvrSAYfBytzCr+1n+tCaxJuIA/+0/iniF56K57LV5qOJgdcv8FLlE+U
8bVcpZrxrcN5Xft/RJ3XkuLaEkS/iAi8eZU3CBAeXojGew8Cvv6ulObEHQ1tgQZpm6qszKzqFJkP
k3r3x0cs4xH0uNrg1aJUc1lj64peZFjHf0vBVD017FL30iRWovd0mGjbtL299qNDuqpv2RQT2byx
AMypCc7xU+bbmXvGW7mOPafCFh3i9ELyBBEIDzXrRR9ZVpVA+9SX25b8jAwN2PtMG6ySowKb3ic9
miixpowTmRJQuEJ5IxazNLV1kP/f2fuxmtLv508sNwkHRM+owp6QoRpNDaUiM1T5fTmf7gf/sa1Z
RFgLvTWmtRyyBDn/QJ2hg/EZeoe4eiLtqo0xtB3qw1DCL/7We1JYU6Ooq62yPzzo4gFaeUrcgQei
ClgjOpFjqIvbD9rP5EgzaEkvLoiQLjXvRuq2vuY9BGZ3aOQPNhdtI3hhg1xfRxXECxiKs5mnZbon
dTQdkEjYe7K9JffhUXJiP6OiKfrH+Xk+W95WuZfTvX4XMMAAzNm6HgvwMvjaG5nKCNH9BWiUIAbd
7XdK78+IS9oU0djDFpQK4mDnKtFvvqf9nvnYBBhxg7ET1RzRSYkpi36eqFiHyqqio9791I85OhnD
vCl7U0bAz3kMM3z1BR4LGpvAZpUUX2kRZ4yHq4tUJmdWWA2hdY5lHzbdXXiI6J9gRHTLPoBkKC9n
RIJs1tTzUVDUTFQJnQVWKuKj7kdVJAT8YlGxO50CcPABFg60QFX4yZpFs6pjIyXuoWhNGYuH8dJi
22c8KSTLStz9rQkXgHK/RFl0sgzvc1X6MyRddGtpZlXH9C6rLXf8ofOmzQgxn+QilHCpxz49EY54
taL+WIokOp0Db6VsYRbOv41Rbd4Sg9AQUiNgdgu6OMRS1bupucNgIYakloijPk8ircQhDRNyXTE8
cnDpxexXzJPy/BkQNeglyHSx1hKjSOKbX/pR2Oyh2YhmXpFc59zqLJCewPnh2jMDmk3M3FpBa0Nd
zC7f20eWjmSbajj565xMTLKqhC51ptdFfCn6fUmfLrGBqppYcsK9xGKbojMAbyx6e/o6sLg585Yx
PEtZGXDBIGkBvT/ndRpEol2n6SNMdjYltMn49Ive+6AGVfl30CaHqsGNM0OhBnCdcEmcvU0gzQg1
XXgHYOEUzijaf9gblPFgz0AXMWGOSmMq2iuIrFWJe7Yr0DeoLcrqrPyXUfqqDFz4XizO2iWEh6WJ
qP0Kd7hNHdr5kBSNDEbJ5NaG+xkSkxycNU261zHiLAU5JzyHSuNZTM9HreNEVBiMIqWKCRwQExRo
jC3MU86s6ncmFg3dpf9Q1oT1YZUDxkBfzIFP/xW/e41RHv5+bZQMKtyepMPzxjw3z41g7/D/s3wv
98jqmxSOqAzhu8tbUh0QtUFYozoGzSKNNlknqONQ09ngrcTgwxYV/BuaF6Vsqhc3g9LCbqoDc9ip
aJEymePqpFRBScfYX9Nl72YV25VI9IFS9OmW+wjQu/leafpanNfnNWvhJ0D0ofAUo5qUysRC1KF1
CrQXbJ6DU1BcVfA5r40uU7kg3CjsHp0aPGbhRDRypNB2aqV0QKpbh1g5k6pajW6tW+5UEAvtR79u
tZ+fnOcK57dOQZkVSZP8zWk31q3S6xXgveEpgqPnZAp/ltmNy8CfVXKQBwf92geYpwU0wiyGRe89
uPXeg0svP9rGm57cKrcSfXhp83HRmth7IThlRN4GIYH2v42jUFTJJLsVo0UBtQ5a5UTVuIZyRS20
BeAAfK1F6ijbEMQZ1jfMIKQ51PzBcDl+oLCeTQ4DZSc6SFgkg3yfjKJPtUbq9EqrxhlQJxOVMGW5
hU4W2UwtvNF6YRc+O8Xhu18cPrrPzrPzpnHRg94kOu49/JyhtB7JCGi19G/iUBHtsKycALQpCipU
4GWlhEooCkpBIfuI0cCixxKkKrYcAquc30+n0q/1TyNFvzoQYRADg/x4r5BTMlCeXSWOrlERTRDT
bCHfoPr3z3SDElZYYvxRrNzxkjLtUbJKVnf6jka3aW70ihUYFzEQNN+s79T8cD3Ocfar0StQvLFH
Mg8ubTU6CvjpmR5Q0u6S+hYxwzE2qNGKRvVLw5lr/zu89y/d7URn5tN/duTDIf5oEl3ia680ol0U
Z0R0rEvNuMOXgYW9aX+x4tuDzAqwEeb8htKyw92pW7Lx6oNsST5Cw70NvMO8BQ0GSR6unwTUZCtE
7N+3mRsU2wRnkDC/C1gF0JokUKMshZ6sglUA/Ksjnk+zxf2vDrApkFFhdDm8tMFG4gN+mUVPTqSz
+cn51o0TloOAI27ZAxXyRDoHMkWtIWdisZJVD8Yqmf11CKoCRnKMQedjHobvHKu3igX5GZ2F7AtE
S5iLlWHdKYGt1L3g416B4cELGf3Cpbl9jHzeONOJkH4cCPSfglRrAP0gUcyxlDgJQDWbf3t10Gq8
Ah8AqdRlnepi16evJppIjFZ4vU+sEemUmIpflA1eAP8uQKaPkIaMYF3PCLzS/kV0TiSUpMxzNMtR
Nm9PYKolaPfbiE7Cub6IbDcmLe2uAF+1FBfnR9ipn0F99Izf8bP77ZdnBi3yMHYpWrcOtZEirBpK
cGwa+eYH50dYUXRfwoz2REfmY4xa0y0iFKSEAkz6ia6kLN/e2S7ZiCu5spnKsPU3Qat5pOR9RnKH
jSr+KBzI7hKOWVuH6CSiJM16lbgS03zUzrdrEZ2+0a+ivCSgotUo4lUNhAOWl9khkeqFNqQHoiu6
CvsJMVZX1J/emwrUfgrexSs8T++4iAo/kZsXeQopkHAb2d5mwiBBkOqB8mbvkvmdQCEdKBHQqimd
VVKqdEVYNYUInFVa28GlYG4HVDc48UqqrlbZRcyszKDq0lUvn/Lhzn5toRrB/9mGevYzDZLuVjEu
xgKj2PagQXSu4NevlmoCBVYVtP4fXLiuEF8UGyQ3KHryo1G4/t9me6KawCHKNtTs05SuO/BNXrS4
QLpWQrwmNiTeG21cL1i0CulNd3rg/FwJ/yO30CQp3UQ3Xok0WzUd2SBkKKU0bXnalqhLs9iMZcRl
mizSfmV27LKCyQcHFAO/tpAMAYD5loqWGyw3hFFixAjbQHM/6ReGu+Xn7/PXOKYQ+Af4XHqSoofb
W3TqVelXRdIqCDpP2zT1aW1wzYSM8YXEqQoctml2m/SYnkzVPAC4CnG4gUSUu+wHxUV8P3oqQ+Yl
hVaYeoUQcSHykBuqGPs/W7a8kre+h5jfURbbhtvw4wppzSQu79WdXonpBKaAogV6G9HTPJLFCCsn
nwUB6adKbQUtJjhA/Dq7kebdm77JYCFP+m+raM3/vXuZqy4E1hM/F5X+fVVYEDbc6fcHHkg96Fei
J2Y9yOPL0Dz3BctBtsM7Cs0/mGik859qqyDTwkZSXajCx5RW/4/eJXEWShFs3CRO3UO3V04h3FFD
W8m70nccnQXu1FQP5QDQ8lUfVZoqoDbRYsPX+pkgKHAaxnuavwqc1KWgVA1crRq11lEY4tzAltbL
NTDHkWKKTFlm9m2U0BVUasIc3NqbXaIofqHaexhdSMI4aReUgF+34SVBjmaWmY5xB0lIDM46LT1F
16XfmYSk4EBCkvdAWkVrC+izgXzR/A1fJ5P/x39sSVEbdRN/SppmWTluh4rhZSGaWK/m1zp1viQs
0JvM2oC8RjaKJDTsNle4lfsRWlFiNsJjF2FBhAc0dzykGZ1+qvtKviGDcRGhlflIFXLp59ytp+Wo
4ZZZ5C4gN8JgqiN6LrMIXU3a8TFyIUoR/ALe68SzFUu3uBtdOAtgIt71zA/QxQJ78THFeBh3KTry
Cqk2Ue3J+TlftYyrKwGADE5xzr21dQyE5bPGOSIZZLQBQXlX67w4LyS6FMKYHcdmrUdk5BKno/Bs
eAU/+1jiaqlIS12J/r5y3C3Sd1kVB31UuUUFl17ZK4ey+y5SR7ymY2BN+9olZouTGkODQbDUrI3D
ZRiG0ZSK5GyFlGhcgM94gcxYW8hx9OyXSF5hOJJvXOEVNdAmSq8qkjDAKRhdYmZ1GfErpODUrcSC
KQSv1Efp2atPZ1OB7+cmPY/bQtyl4pMBBeQvcuhDq2juCSEFcGU1QHHZpepOEQ5UUEQANHeiLyL0
N3I/1CgyJ1BeSaqaAtod/VxEW4Dpnljnki0pUzvRkfSE4ZikOXo6IGOCvAJ/KKt4nbqH7mt4+buh
gxHqsufjbf0iBowBatbbjo49B63pGO2iyNHzY/KlPYt6EtGhiNFPEMzMuKzf4Mdp3kPNRdOoTmVC
BUjAZFZGTbeZLRCSFTJddinzqD7GgFFdU05JVAbtXF+EhCM/4QJzv5x1IBbQo7S2MjbTgIduyJFM
MCUMAYFcXQd1HKrQDnogoY+81CHwFhgLMDlYCNYCmgVbAmtimTpgKfC0OFDUiHcWAynWuqB6GENi
OBQvRspfER+oWLLQLGOaF+Gd21ZPLi1TwLIlX4uRDGrfVq6tTUZGgdqC6DZBA435HIsrdGPzPKQs
Xhy5aJpF01NGkL1yfnHsxajXfgVNTeYerH7sttk6qBVFFSrt1xp1iZ1DzF1cJ3RJytadTUvFKdiw
JQzsM5gjsRquDmEB4hnLklSHeB0bPlOlE89OopoTE0gTErN2cxvsEDumE0nrZUzNnm0OxpgtK9Yi
AdduUmCDxH/0jkc6FTq80rN9KE9LdxU2VeZMKBGrCEGZPi3DqkQMPB9fybP3SKcZDpN0YY7wxmb3
1CXWPnpjTPMlWyt13Kd5DlT8S19b+kd07WRaXbD/StAGxZuA+YS16hXiwO0tOcd6x8J65pj1jsP9
sIoMdT9ECSkrTz7BAOb/gbh+jJcuKAKt3yFV4W6DlDClSENgpHM2dOkfP/F/Nu7YeMdq908jADqA
a2kBxxeMzZhhLLa1SoJe87azEbqN9X1Kk2EwCTXQe5Dec0dtUn3XVUoVU6pkhHcrBNJfLrOqSj1W
RCPY7OdUcD6uE+WoeCvsTKY9NLgDocLMOM8qo9UnRTAE12ZI95JRunHiuAeer9OFrXSiDdN/pWU7
xPO8xpx1JGQIGf9Y9XOnoqYJB499GWPKDF8zHGd7q4oteL3N90QQJzy9yX3QmygT1s4Mj4hWb/LF
rdvY2CQQ2xQowlayZBgkVopqIlovGbXA93KwovrO2qYYUfbRYGjUTt9H6Fwzi+6nh8SuXIO3lO/7
nPUr2jPgdCIExZLUJAnxEuYAPCpe5Ncc5pyhJmNS7KPBXvysDee2FIvxs0kt7YtKZFt6sBKn2zf6
sHqJaotQ/ma+hsf+bajJM5tqmmn7lvJDlqGPv7oLcIObkVkO9gcX1/dtUJpIBTma4exfMGvuvvV1
SNrYTEGH88DL+laQI5LMHMo9Yc/i+4vBIC50Nv/+GL18TdCHycsfY5yyjM/KoyCFcliPQNP4U0kM
MloP4IlyCjGivsuq46qYIRgwbE3iIq8FsPdszcLn0eNhvV2/DrX2bV+HiZVz8fkFsa65lz5hJDD3
h1BSdkBaGLakPzM8VGZAXDmrSMcQJqJGMrW6fbTh4qZrNmEWl5ucTqYG6i6sbvVKyWWHTKQTaYho
Xa/5cFQY1xnDQA6rcy4ruh0Q1VjR+zNVC/3SZlfllEJBB3GjgMroX7e11JlJ6W6BZRTVnn+cfHwZ
B+cR3OwoVUtD/HPwC/HoqRRZlMlkqKQ5UwNwU6mcOh7V6q+75yVrTuwj1axBwFnpMZW/moNKoAye
8IyPnHaVHiHvyf2ZXeA93VhU15YEg82ZWYEwR5NPgk1q72Lzm99IGLgycTAU3oiII1SfEpduWVrC
P37FofQB/ZeeN5ROLZzvpvv+L6Gx5/5iUuWatdjmoHyM1vAHiNu5mjsnXobeGvoHK8par661Nf6O
rWOr5v6I3LgPxvFkrvGRsHVGS76d8+UFb/1P9DKew9r6+fcZblCMbyZbT3TaF2wx9oBggtBTjjiS
mLNKalzdzduy+MSTumDngr1XA+V4dFhWyXafZsB4YGjB2g++RrymwMYC/zWWeZTzbAXWxak7CFSp
1eabR/j9dVCBV/8wEbH/4QsjoIt9H7E9K+OAAI2LQ52NfX/jUEoCxHmRtoKbnYbXsSiaAUXoCzOw
itMIdFVZ0sFko6Z8GCYB598YXhdJcKYh3mmEUwSF2C86uArw3yO4Wkf+AAXQdZ6dhd85auMExbfz
8+oTYeUPRNh8wQ/CzXSDzf0zRdiAtWWEDSngwjY9wgh7iZQ9rPM43BXPYLH3Xim8ttvjm/BGuppJ
OLZfUqBQopIztBpLT1ZHHfYyKahFtUITKqV/s2EFE8rC5rCreH3tRtiH4f9IpclveFdLI0krI9V2
Ch/azRUtWsVg+nFyYHFU7AKsrFgj5Vn/gPaNHfMwRqWE5JC2BB/ZOyif9V2685on+OXjH2ujyn7y
2hWDrMzqKuQblKjAHPraqfY+PjZL7Zz3w5qAwqQ1XE7WtNSx8PFi0dEM0fK/ZvghZqkbOUIibQD6
MXvhqRbcMd1bPNpnIgzM6ZBC4xASDnape8HODF7mM1YTJLRMZQfs6WNvOpXg0CE0uqL3vRxM6KBJ
uZ0YeYqCsIEgvxRsss8GJNmwcXG+YBNt69TGcG5QmN4v5nhzs7374IcHXfPwDe3JG3dU/LTJVrx3
YuOkiF3na17Be8vD2A4ocQHwGqpn3n6cqxtFO2lF3Tr9x95oPCTEYbQwghKWiCZVzDc1IXvLyoN9
XplT4WXWyVA+OShfAbMlLnKkwSGYItq8o9Af4iXzs89L3mz/3i55r66BhOQJUei5XPx2ViOMClvr
NbxvXHcvgyH7Gy1rOa4FCAhn0fgGjZETRZa1ZUAXW3CWf0vhX4LKgGxkcgMsAGLNZSOhUVVc2IDi
M5GiqrTzBS/tSTUt7fRh8Zm+2vTltO4xYOPHLNzYz6vhrXeRpOw4TbxadGw0K+2nC4tyQP29WrDX
Gy5TSFBCwAu6aHmeFVqs6IRs868024fOOVoOaUF/HHifn3nMLcsfCnfGvGQ1fqHa3k1FCUE3oQLM
FzYILkI07NTaGxIRczHCocX4we2iy4W+jCrn5oOwEXwabvV39FwVXtaR5iTFmxudx/eF0vVp1VZC
j2ccMi7KF/gWKjbZGrFid9hfd3OJo6HV6+UscZDifdQLA0UfFcX8oUcgYLEahqEXxORz8CUsL16O
KQUpzZm3Je1jTjwMWshugVgvrYM7bUehNR2nFogOLfqQV/T9vthxB8wvG+HbpOXvXK2Ew0/V7dBa
mLZ1faSyaZtX1CZaB6T1yPQZnvlnejV+4GMHxW8QwxptzhJ71TSx6WZrRRD5TfYtVha+ORnRmF3M
8zwGxVwYSrQsWAYV0q7zqliFGv236D/qwhNFoxvRGZfHO5HVptrq0FQWEQuylW8wbI+cjY/9NEsI
hjz7HsKQPgONl+GT6/Op3+Ur3y2aXeSknGTXObW6eGKimbr6le6LcGEOa4oOBuyCZXWPRa9jfeb7
ChgN7e5hOK1m/arfYOmnvvSbo7minoAApzSYYb5eY/mhonkPR7kPYyAfKMJ9GY3+9uCWytaapA+K
+PmshjXnAZ9RB34/RnIw+hVajqOtHIELWitKj0az38dHljrwzaRNZZuvfQNpjt9PmwOQ05pdCjS9
B/jS98a61/mo0kXfgBNGOjwUpc3T40G+vtG3XU7jatWvImw7t0tzZrOzC4zZe7DNBdI4cBNFlVQx
pvXH0lMAACWibhMdMOISD/rsrBWvmYPRwNyUvPzFgrV+XDU6nunpv0fWxMceN3FzCKNDWoWMuWJj
WkUiPVIrZqaGN4vFv/4Gb+feGRL9D+OhRfC+/LRKrIVLxr4SZpyJZ1Yy5ws7MTyYPjUrFEUDbo0V
M/St0Atjwu/AO82s58Eux+g0JENg5w5sOvH2eg2rRyUDEKewKrqDdSBgBB+EYN0TyR/4UnWMHhh0
zww8bjeex3hji1l0knyzgD31xZwhMmeJzgORsMTW9T5ZK14G68WYUU1PHn0flbuepTWEYR2OWYhR
W4WRhqbTv7Q068Z86ROy6XyweBRNh7lGrtuezsloaIEc0Ru57bO5PnAqqBCs06dxWpl/YCMQuI98
vw/T42Z2HxTCuNcz8HGZZkw8HXa6op9MXwcjNRJRX+UzhBE+0320eWVGPEzmWh+GJj5KCO9mruMa
dBXFmkMTZIeXlO9XvCp/Gg6OEa18Ooar4/PH8LXS8Sjmo9mfsyU7kl4R6dHOjRBPPRPmNFEYtpmD
7SmTcR5N3z79ITUvtUhaDhPW4WSQsOmEMCVxyeKuzHR+MOcxEp5xH/pFIxKjpzh3a/NYfkEHaU4g
N/w+287Ycpy5ZjsPaLcr/PDCaoedK4veG7IR2MWgNyiRLuN8nVpq3M046KmJG9GbAvgl4wG6HcS6
JWgHo2jIlzsH5QoxQBD83ZG7/QUYxJiuabKN5BlK5Phm724G+rfRt62WCSmbwpS3pt0buUkMu9dD
HeQRU/cYdwF9V3pqppIYva3uRfsVEhf+4JrPjJ/0MQenZ/IcAS8JAY7p0XTOHBBT9uw/RqO0Rvyt
IFxaelq9K16g1DmE6YPWoAcZTYWstHMbwDwNFoTAh9cBgAVZLfkRCmpsQiCbAzcIJNxYs25JOpOz
+UyRieG6xftgUn09AvQTnamAmEAjH3bBx+iNOZ/rfMMjOLhmo+iLS1Bj7VNMhhPFwTNN7hC2AHEI
saImKtcoa7sqPKFcQlAjl/h64hJA3KbVF7gIlMEtWHxl0mjyoMGTwsTG6B1wKjz7XcojvRq70763
IQqO8GmlL3Ou9ZkTl+ZgeIwgPgSFEZxR3LPnn9Epmvllozv3VzRtotKBTzeR6S4s8Z2MeEVPV2PQ
eRKRq1CaQZJOTZ5h7tJAzjmh9H2sfqOZXwgRXaMC3hI4BTjVwq/B1QzZBu3kR7fg2bvFUoYkdCo/
eHkTVRaUi1x7A5lccbCwChg8LLM33ByUGn0wP/QLRlvNgm2iVV9se97Z0eIDHnGR+qU7vhsBYdDe
XePeKU6ZzpfxTgu25PX0/8Wqn+lwCNr9Los6P9d/RI80aod300dMSalaVBxRd5ClpI0jZIsgU5CN
uETMfVWl9BWvp9+nOVX6RdvZ8od9lhye8uhwN+00TCsDRSWv19/ZtILS38HUjvsy8x09SfY8vEbw
lykXMovdM9a2ShUvk0jLmv39lgKyN+s6ForlqW5gPvBR3FOrrHLTdYlb0p0FRBECjVrIcSDaLV8z
Mzk1L7DcBdroEANT6ZpmAwm/jiLIJajbH86yX+sPx1N8dQvmFUunryXb04aLY7IccWFxyG95R41g
R1WgjLmaeszII1VOYzJBU6fLj1tNMfLrgIFKsVQlU9ogRhucdlLUXpoP1beE0l1dFXIlOWF7kPCK
ajOakxLtzFCmcXch7dnd6Rs/ZfhTFmPnRFqg2owgfXHtZQLW4J0vGgvSICDkavBF9N3ZdA+tTTfD
moU3q+N9biwtERVwbrNgF25xffCLfzscA55+cZgfqvgkRpkaMAt0pShjldhzk9Q4Q8hZcS3MQNCp
xIi6SVBzTSsOGdVRpaKEskfav481RiAj6KiXb0qerPBbFVlw4rRksNZCQTTNEontFn2qSKr1mKfZ
Cmikt/X+VMWbGXQfAZ8xHz31rGOJ4WIGgKh/mDgJSR1crKRdiI7ety+WgdpQ5cnZuZg8lpqRpbo0
zhupC+4ZnKxToAxYojzUoB+BLJxUGnwyOARuiPUk+UYmVYCDSYH0i+rj0pKdGupDfncw+HSHtbJ1
d6Ps/cszHkvLFGSt4jlcTkkyFEv+HdupWhJogVN9RyRZqSAlnOB5GPBVVjqy8rZ0mRJSbP5k9plR
ZxvNcqvKUeuo+UFjkkicQRFAvOOZfRnt3Vy/BkgqmFQ/36+4hwl9HcRRiLDMoLDaJKs80VEvrYrh
UYa/WWsAOKKrolw1Fapax4HgV4GrpEupvZQwlN6gaBDQWvsw36zCzGudJqfJhVttWAXGKFHiR4IC
1yIb6rKMokgFUQHOAOKcC4MdK44yXLCsj+mZiqooQ1XisY6Q3g2H5KHZSaEOhONsrV3Hd6Ewvg0f
HMCLf4+/xjg3/g7f2F/0H9hnSJOHvRx2c7jQwe3bRQAThNgZySkl6JDOqxCktuEyfxGsyhqB0o0F
ai53Hq17p0h0HUqprNXwixj9tNVi3WeR5/EIheEhUYDFiEJkKwxnSNy9wg6y5o7w6JzaSFCD93bY
2ByXUq5dWgWwYPg057LZGGfmNGpET7WIPeHiQuPDKQbPI1n/pQuLSo5FXxSmKoRckShr2Ew9XAVi
n4N5hyEQyHiKRi3pa6rxmr5/8kHQId8jUeDOKXdA9hk84MZg9Qgj8XwBQ9q7H6rajJFK5z9RT1bk
le+rcucH2IOYJCpMZkKHklGdlqOszbDGt0JfFTO1GKnIpAqPZr7kA5IR6BB4SaDANp6NdBmaVe0h
WiHqQHJnr0DV10XQ7WUUJt9wzxy8YaGH5Xt4mRMnf6H9zaaVXhmlze6vsri1fv7Hf/qFNgaRHdp9
dktMxWqwCRsOJbRmITx9zC/rF0FuwZoNT16peYFHb9WceZ9uFZTzdhDFDu4Z34ucXUYnyac84cTq
k7JNYVbC1hV/T3wLoeSceoOY+sFAka9Kg68kZtOIUQDM7smwS4tNqZUTd9KwkaLtm/oMYbL4EQr1
/+Mr5yHIJj9nFkvhoP46s0jYvjjlGa9cK7sqZRIVK1epMYXpkUKoB2cynaWRepJYzNCeEiytV+x5
jGjtnjoOJ4uq2rCxwDEGVdKwQtfv9WW9+dv97aBlF8hGDHjyufBHw2c2UxxSng3j2PzG+2Zxel7s
5leabcxrvWKQp3Nt/u/RrTQrdSPpfqcPnGourde0yDmZquX6lUE53bcP0zeqJdB6htyU6tz+bObf
zcsHX8IKgM29c5xs0WERuGAfXI+KkKX+GrSCaV3TefXkyso5Sn2ZVJTQyQHQo/j5dCSr18mQakor
raolyusk4ESkNXggnJ+Z1a549aqiSKSm+2nMilsvt+lMNKBTrJOs/euXcujFo5dQa+aWSGfycA7z
9gx7G/ikFUKrL1xTZFJ9rf4qG2WHrptqMmL9S/qryiz6Bv6olnExtup0ny12fxPpt1HQQMR/A//F
NxuCpUgRejky2sykP3oRdTfHBi66h6jc2ny1ZInoqBtDjvoOC0LEArUqPFipoJrGGqwyd5TAWJZK
GrhgcDB+fqxpm8EO76QKPIUYIhFswQiPFwIhWBC0z+Ja3QYsQ5CmxbhWrxC1llCfkHLKdKi4dDgg
2OjRcBj/HJwqt39Zv+EnjNa73Zim5mPoua4pgwLicsp6lUggpYnn2Wk2FJM/rkrKVYQtNA8Chkrj
gH/qgC+79AT+NO5wWEtShYeGzW3jyvNKCrGHc+WjfPkfiJVwPPsFxHXNH/6lLoKO/V/inIeJs/N3
/E53ZCHFC7f56Yq3ntklXzDHVzcv2bmL6J1SvQFdiz42RwFGK08Zh3s7yLcbUtjmoWQ+cBMaFta7
5W3y6t16yPitiqmYQVED1CFkDYmVp++mnMefyA4SFAsJvVIO2LO98XXB8KOJz04XG5CuXKDu893q
OW+0ANK5bdtCnzP6wHYLKxshGzwCSL2jm/s4WB/aE41oLB0lkTywMPXGucf59G7mBXfjt5G3D2TY
VFy/tD4EKRcIIpNudenSDXJWutVpLP3QH2pTIH0h6u7rUkOWXy0WBVducRLk0TPUwTKTPoiiQUi2
kHk77+L/bJgyFTucM7FZtSGCXgKZ6yjx7FpyC019xNkm82/z301ITfKlkg/fTMgxcaSmjm53DrhB
aagFMiQ4BqBHJVzJfERYegIbjnfdEg6HZpmRdXfvB/PF9nAwdt6eMCEo8/Tmr/mKZ2hAreOTU1ZC
O3+ZXntqr5nD+Abkfg49/jqqNs9eJfoEs16Z95oOJ6eCsADNcthg183jGvk06lalpQFIx8BIegmd
C9HuAW8KX3vbIz7Ag6wwEs2KRnPISfRxE+97+94hFu3+RUKYuGUWD03gV0sFWvZqDKYKkHhfrk5P
DQ+BmrOBfPzxC81f8zv8Dh8ENrVxef2jIKEP/MfAiIIAofu5v4NRsuseWYbEik6F7ew/eJ9wLXU1
796KOWPopeYke+Dyia6iRUJEQqlM0qpGGnhIfnEIWKcLocyeTvj36ibDYZryYDosHmGBiOPlyrRA
3L8SHYgPrBL+eaIrTA9CSwx09BpVk8nFI+s+kkymm6hS9KulCzm1Mdi9/7lf7L078f0ewzX5RtO2
LfVlQPvmKOlRrHwOYJJ6dXwtKFh3s+Pbf3TuXd1efUqzZSzS6TJUNi9lE57C62083saLsJQs+4sQ
CSlSm0bPTOUC/lY4r01OAxY65zSFMI34AaZ2tJt+5upqVZ80cB/D5e1fX4AdnQEkAGqgGKWxfWrT
U02t/kBos4O+Apk85OVg3Dt6BsXOjBYc+U6+I/5YZ5QJRrRGkMNgdor4KCbLtGQC8LNz7geG7334
sRuuGGOixVLKJl3IkyKR+CjTYZOFHyuma5IWlXEP6G49GJQ8XBXwUpBQDco0KXk8BSscJfcu0Qny
GBm2yQPyA0kNRki7MTmuXqOGX5f1BjQSAjYlITIweM3JJbvi8m0J5xTSAWdRRCAtS2vnXozskcxl
RXUcWwAVTw7OrSeC26V9adNGnWKKDnIFhweJhSRAR+GkUhCR1hLoaxABUf2J856AYadlMUkoM/ZM
9o71seqQ/34P5idSEv1xE//mJ6kKR5qxiu3T6hQMkV2Cpq2WIe+pc4fec0Kz0c74XU0EkE1gjh/f
+l13Fxlud+UDVYOguOxt3QMCp7fhq5n9aoXNVJnyJX8RAyqsSc0dJUGtfosdQTk+7/jXd/q+gyTq
acg75SiNDxaoNFs1DByoJJHiX+fLa38a6HNSo2JBBFo3ykYH5y8ZOfP8HayqJF1HGUCvWfqboHRr
mM0Tja1GHbuLIo4/kNCS+o0B2IUuebtx0QJzMJdmcwLQJ2moytriCSi57t0NmxbVWetdPACZ9LnN
5EMfwfke6T8sCX5pV4Ii7jYNd3Nt58kETHa1+vJwcbbrL9jsunQ0vmWzMjyiFDlZeBrSAqg6VouV
2eJjl1TrvkG2+JkGUih7UuUZ6Q/awFX7BS2DoMLPxbmYRnkdqaRu/qt5Swe1/Onu+NU9u4WIQhoN
grQQFD0P2Jxi+o29HdO7qDypYKBZin4x9oOdV54k3Q4V/VHwkfdp3ryTa6esPn6kduTT6XkJFk0S
B0hmeqYV+YavepBqs3zUo6YOxSc16BXt62NR3hGurF0wjeQVW0pBKYwjIRER+SVSNE4LCLWaorpG
mRjmLYpSapGEVqBkP4aJTFUxgHddOvzgir+qmYZr2Ia7MIyuaXcp6xnGqJNd+jfbyI4hQJMtGNNW
1Y8a5h8UY6zQGBqdAN2huRipLfUNfRDCOxEPaYcTPA0GnU8fpjz9mfDvaj1tTnqzaZvNmjvpNG3X
nLj8QaNptvjGaTq8hBY8lLJc0Ax/ThIJNaF0NwyWmrNhNA1/1T9EZ5C9k9lisLqUcbijYbQZlswI
kHnOYUdVHX7l4H1GInqjnMVdjC6W6b6LgH/UQXuHIVuZeWfztlyeYwNi6NqED1BpdU6wZG/KOU0z
qMN07PvA/tTUmJQUBiJncUPd13/wOODGPrpAbYtiXlEBLJpTNUlODSAUtozVXZkP4qLQ6+tpjcls
xlkfkKE8tbAzwTpLZFeF+q+UB5HpgU9DOM/tLK864s5LMJEK7JVMiASmPEuojhICpUwVPiqpEJPi
AfyaHWCISqqIfckyKCcpYRB5TMfPuRZhyGTGIVVsSqSq/bLFiq//cCm1cDs6EPODB/RGPCGlxIO7
SOQucqJyTBS2rTdmsbc0UtMbzcM1UCS1NadCuGtws1k2vd/yEiII4m02WJ6F4txQnfUyKxDxieGB
8Oqfzmyw9XcYYUIuVolCeI58prhDemAiZQy3zXJaC57dzd/ViEqMdJ3t69Yq4A1xxR75DGnra47H
HyaArHwVaFSYG5omL/vEA4Zr8exq/KFhwalBQau6WLrxi0heaGj1KZ6QsjFHb0b8NS4QFFVx0dkq
OAjsX5zzi1GC8hliTmnSTChl+CIBqzMdY+YnT39D+lJuFaB/CFXYm72jmWsO4zDm4QJ3QwgheplM
/cQeT6M28LIkVzLEJevhq0La1JlhrZxGrfAOgEIN+x1evZO5Z7sFXe+CT/eZA91Vv44T54mkvkG4
98HSUIO0SbnU7x7Riz14vwA+5K59ojmCKwwDc8acopcGNtWlAuuMkFOtOsKgWa4wQ2QhokL3wSKG
xWbK4KYe3aZgB2zPgyh2U7niwSrcqY5HbYs1Tl8A6DMxCuDs7bkjeJ7J5FDNInif02mG1Y8i7g95
Hy+BCgC4OjJ+g0KZXoFWUGaMXo6+VUGhoZOldVHZNU8zfVtTFlnV3fmLuKmqdKhaoukDo8/7XFcq
8yuKrGLslBzAGtFxRcp9WiGZrSvYVx49GSysNfrfYSfu1clRGri3pU+5xAKhCJUxRa4jfX2mnZzo
vBZxo76tDYwCAzno1jkMpKe7YIGtOSJdujTKlZYWFG3BOoS8s9bVTC6fOjFnyPwHeha9bdK9Sprs
mzXa4aq6cBcsTG7XJSLtsDe7bmdlsJSyzLE2dSmA+4oo+E9Z3+0SGKy6BAhdgLdup4sHCjJOQgJE
+MUODEPutnLo7ML9lKxWWBdXrssG0DAJMSQu7sofhdWPO5JQSUuNkeSqM5KM6eyYLLA8tOmaTZtX
0Ry5HRoAnQ2bb9le33YrCARW39W/gO4WdRiQ0AgIplstNgHaInCvJo0RJryo8mJjIa/i5zxeT8XK
a3BnqnAB0aRTCta2adKsyBhpI2jZLdoNTQhhfqzrJAb5dg8+7nj9ZdMadRe7nZoD4Y1ys1bpvFDt
pu/4c5+6L2wN3nz6n7CpWDJaZ/o3vM2udNhkoiTeLwuP06rROdIsT2qJxUjdQDn5K0TSehGjUZmL
x7lwX3Trcc/pBel2XlZzZBu2dlKDicqW+gmuvKe+258DrinR3BldwLu5kla+bOP0R+/BFXvIqnNh
oyH0a9etkxyDGC0aN8+wzwla7Qaa0hpCd7Bg5jub76JZ95PhN+3wyo6CQePdgjUgrA1SYvrVcAgn
fTkcwmIaIoF5sUFgZMFHL240QTAp/MLEqYDILWEMWMsZBBUr3SwslWXg+ZrIE8zlk0lzGjLDnuDN
4RGb9BeN4uXjCBHZgBMsxjsCgYeN0z9r5lB7HVNU6+d6Nii9WEUhNUAEov90sIGqqTqPiLgycADv
LZOGX9NeH/Jzz+E7KmX9FomDppz8sqWzl62NKohSMiivzXBMliMpMYo4u9wdGJmSV6R5d2qPjIli
8EvLHYK/cHRgcgtEuEPZVMuCL1T5sdYz/VCCMKEBAqRZ1AXm6sBrC+5Hrweau7d7UOKoqsD5l/RI
WxJ1ZIJh4H6RY7ND7ZpVHeGn1DBUtUjxafZf4XkXToaYHjCKMY2I3uMylEft5NrTM6xMS59gBcGE
NS4GYBFPIoETTmqikJAP9UCvSXEgkPNKM/BZOISOM8+C92OhXU8x1xu1bDlgiZCdons05kOKgeWV
U2uj7MCq+9hBsIHd0nUiK+8Gxw2R9oWbNHg6/9KM0KreBmYjNlBVQeixSNvEoMGlq36p2mYxoILb
JCdj4QK3rljWh9QKfY8jU7Z04i6fXktdU/n4K8GXabb6OChwyIMMFJx9X2im9iFanjFQimAFJWxz
KATCzL4NZSyy6cr6WnUCpfHghmT7+/YF64DzwVQRBXMAadgH8kN6czTsJ07GOq7rw9tImnu2WUA8
gXs/c3KlJ6SKoT+blLzoHFs5+oo1uMkRcPM2ti2MAWmPhX9Hbvoao/HtycN2Q9mj3L/jw7ED6ysT
CasPsRLfBhA2oNqslziCGe/8smInLDZfTElNt76sMI/YB7QHkG4FT2IdIEKF0y8Hw2vtC/9S4JRF
rlxo51fi//F0Zl2pc0sU/UWMAdK/AqEn0je+OEBUBJG+/fV3zuR890Q9NpBmZ6d21apVq4pvmdJq
seHSaqdddVMjXE4DmRTDfX0/sf3HeV2+QrAt7+n1jUzPsWJkQlVdrnVi8gGZh1mYjmfonYTT1NIh
lFjKwjvoZFFmWjUuNFm8NXcIEr3+tq1j/w7VlX3vKTCG00gnN74eqFchjZiBQWmAY9ODn/qV8s8N
rfvQMOSOoNcbzSLhinWV1rfRQ4yoRTH4W5jYyiIzjQuAZHOXS7DxwIrXbEZIQCAEcZ+8zxC3mMW9
1TADkAkQ28Dsm/D4RGgZO30MUiyiLpfhzNZX6Ihvhu+vD1j3UaMPXnBlS1bh/FKUm+2oHA4+0t63
vsFMNhZBje6T++QH4eok3Z6udMzsvzeY7whbknfyP+DMhToFsWuMWaJjhz7wN+aKwqoInRJBfDYe
IXX4sJrf+xoFGGQLlHAVWqScNDYNsPr5fUzrJ/UE0wTe688ABKKnzXCTRE/VtYmB/+QFTEmNMbd8
XCtpOM3Z6ncdFA3vVR6vOuTWhMA7whl6EEgoU6QQKUz4nk+8QQHiwVCHYQfdq5bPmbPCV4WhgqPe
FflIdfMYLYwcJB6r+ElE9C2GpNaCrxq0SCQXu6f9U+IPvUXc8zgRLpXe8h0tjtZnBfcZgdynkkeV
TCcKcYgJNGgyNU+L+DvLu+K3UYZS0lQJDbgrYQJWptbyBUYH36e6+tNLiodQsn2/VJcRpU5KoUQC
lz+tP3EHQLKiH4ZcmlaFDlOsYcngzVRonDyNoye51AvzpnBE6sq1IHXPRFUpXeDRZMUW509QRn98
KC5DWL9MN1gi4C0YgdFKtMEUhtSpMKIH9dA3FkIXZrcoqxWvKay2NHbu0YC9EBIFLAvlMbRrXtCC
8cGajczWb7k1JtHJy8hWEMrnOubGWi09ZvZZmt44CP4ry7RNosn/+n5VwOQqG1K8dViHtZ6oKeEz
s06m8d2nhKJwIIQdpkV87+DtzezfK3xTUeovKjfwuWCZmCVng+ofqy7aDS/ZSqKCkkDfyju4Rn5t
hRTWHp1YC9CYf9fSgU4G6+Fq+ELp+PFHMYbD+FlVXDc2EbFkkwZ7g5GwBviGDMaJiNJyb3pDWg9e
FahVKMPKYJt/xSiwN+jEAv5Ep/PekBEIDgSG7/KiVolqMkjgwD4nG/2Oi14AWTMjrXkmexRtWxoB
nKEMohWDMfHaXckWKSIMFzRQLShGfpqAMn1+geltJJCqG/OaV11Vim90Y8Iz6Fw+3ut3nHd7o6Sx
89jZFLOv8aD7Ib2EG5dqnsSSmZxnrTh69h6vvy2B2BwG6MBEjZoswsCJ4gE8cSE15QR/WME/7718
Oe7c4ipAI0R87yPsE9SdooJfpNvwgmlKhA/qSmFsoV7gJ6Ai5woF4E6zSRZdoP0t0eC1BS48Qy2l
gjQi3dLRQsAKH/nbuR5rJH0eKl12OZkAEVK2NFHJyqWIpnVNtQe3yBlwSeSk0PrvqHyYxlnFI3V0
r3XrSBE67CaQi9JjZZSh3fYBgl4afBE1NCbV/92pMkJxT5yfpqQH/OBpgPNR5CoRyWuWTh9+w4VR
2GzqLBsUiD2QanTLNFjkiKoUbdQxVqUK35mA1s8D8H2sw0jn3fWA9gi9LWIf2YViM3RdoP9gmtRu
k9gOEpudNL3Tkc4T4QAUs6ENX7CjoS7Hg/zpNw2YYpcmLk6SRLenZh3C76aSX5BfYAqnW6dO3ILh
147G6DWR61QyimkYxX3Xb0ZitSjOT7MEnzQRqaM0j/8xXE1Wk5fhDkYtHf50B9yAKIEst2hGJDox
besYfHQJLggRPFl4xn8d2hAxhd1MoAjRQo8mnia1z9MedYiPrc7yWLEaVbskVKINRA+dlLirVrxU
+yyhLyRhwCVW67dDmItlGFK3twxPkOgRmKHfUG8nE/DcRNdosap/8u5+FiqKZ9G1LEhEF88DE1Kd
3KX3FQ8P3h4Ds4a/va78UfW1rvg0nuuFNGqT6GrRdjqNwYOOiV6W+PUfIXDkfpL4z1DugiSo22F8
ZzEjDNxF/WQohlDXg1Lga1dX3E9lDa1cA13655DD96R2WIUFnPGb0tIwmcMk3U4jzb5iPliPLpP1
KD+z/go+kiK74HbYz0MtMcjR0QvbHtf0qt3k/EhVI6APmcfmFoSLojfKOE1P/EQqEKpBwJSKUgn2
/b1RJKroQyz4AL+JxMJ6JF3IClgiBCpiD/VCOdl/dlHdhV7tGolgBOGHqY0d+lMWjYKMwba1MFeU
zLJntziPsd6UVm9bGoFz2Y8JnNo6mQ9ebcBC6gSHY1+jKNozHPnVfEicFbE+/gEt1oLVEwowNT0Y
d2O1v1JHBDRUAlpzYq5nB88sBdsMxhnaL6Zw6CX0NH+Vbd6pJ3yh7IuSYlixv5zcDxfp5UHIwTmJ
iWEvNWwmBXpuAGvgdfa2QdMWRYUDPKfX5+tLRyEKGGP9bHeNfKk6/YqYqrTo7ZN/FuvZUl+wR5TE
9TaWCVC2WPqEJAr7Kftbh1c1VNwMlBvzMz2sVS01Qy208chDtS8YrqHVTrBmxZaSINmB1etSOCQI
+lkor3ifCaaIuNHJdhF8ZBNmVaWyEDzQhaDYsI2C1PQY4aLyIUylulEfGD2zWsO7boWLz+uCX0Of
KLCe/odS3SIHwguIuCJwQwrgqVRa6mM5NdyQNedrMaLI/ZXhHDNtdITcRGRBt6yJxYfgw+JgzYDo
nv6gL/STSjlqwFBTgmfyiBSNxcruoH56mFaLyTr7hkXs6Rv5kc2GS/aPsIqljEI0k7oH0sUHIFXX
ai2Mn9C/StoZWw9S8ImPfOqjF0j4HzOOHIDf6jBe0hWZd4G/D7Ntj7dIV98AlGUMv1Afp+42yugI
mK3Jpd5/0YdvybcAMwEVdZXRWXM1B0+NN6knlsAZs3qC33UFFmKRfEkrVwQLIPmEhS8faikzGXjS
XqU4pBtuFB9k4ple0mOcHN6XPO7ul+W5Ix8UlF/MK1ILuSZ7ZCGtj4BfpRYeqlGemGYFCh/Bma27
vbDJpF29/dVUUl+jivFSNzN5HO1Hf6i1F9AtU7lM5SvKJamZ98hnIPPlYDAnYSE0pVtAP4B4yzbt
D7prFMhIFqmUC+Wkkpn9LjfLoaTSS/dImnrHs6mczL8WmjzV8aaJgfkLzSWEWR8C2KkVgtrlH8Be
6l+9ctwFQvtDwLCkGjnSgf4ayLz/ZpcSXSleGcNrTQe3wQFm5ap1DC9Ag2F6nB0/hpfuuSdjH86+
4ueDn2hbcd3apDV1p/TZxMjA6I+4pvlGJl9yIO6g67Mjfs7ktMh3mf8DytJkpGp5N1U1cpKVFC1D
pXEqmbVqXhgK+DEspYUSH++pcmrfLqTK/Ca3YJvs354jime3H8+32/Ky3M3S890sC214flim+Nwt
N7P0eDO704vgQheKdfgMTg3UphhaIEx7t50Yb4Zp8guPR4kV1UItAI97tdKplTtgeQ3BFRUH2FlC
rngj1cwKoASGwdSR85ckfKT6NrbqhlaU6POQK5kRMW/lJmoVoqhH02YSSCuRZ25Q2o8ACcWEGKkv
0NEBZCVY3odGilx+zBlHWwhveZloItWFnlBu+gy+o9sfy7vEUagpcM9KU2dUtkRtn1GOYjN/k48C
Rs+EOiUPJTEdnOzG6uOnm6Ro2pjB0X3A1F2HiY5NiwuvV8rEhIZdPKQSFGuo2wwL03uQS5d/SQYC
Vm/aCIrBHnyWAVPiD7QZso9SCt+Q0snlZRjAPaA6hYeuWWfWEb5YHXhH0uuPZik+RMfRZrAfrd5u
k8Ss2AVOZkUtDcYw7qgGPywyBHazO/IRy/d58u37K/O2n1ZW7BymYX6wGd+n27Eg3W4sVW5fyQXb
iZ4BtR9fcexJnQ09IgFTaO3z0k/27Rr0co1qe1MN1K9pOHKukOsxsfvzTQPrTT9HL/RU7XiNmO5X
xFOu7TU+5zyLc1OkmUgW3ZT3DnBLO0Oz7rJpvlaPnBgo29SbTQDYSeCPrBtRsc90vEXfy7vlUgBj
EWCJuSYL3DyXBCVXxQLE7EInyarrKsZq2cGUQdp+EMoVRq6W0XpHQSp5s7J/SS+lz6p1tFPWJ+IK
GlS/0AZNlcZcU/0X6rmifnI29pYIBHc0U0MnqaJqlluxeWnQgzDRTKkuEOSwBTykn+eyZvJCgfia
QvJ7KDMtU803s81V/QXrYyhqvaChvRJdiu6jHxsAXX7lX88Vx9WxcEReSHBmmfT7ypQwutWSkUoC
y8B8Op6OD6T98BBa45ZPjciBGMSlXuhb1UcVEmIHdWwXtUq0+CIFYcbi0Ab6w7haLh/Jos5tOEwx
BsIn1sMz22uZBS6WUMgAOQZorfJQoh9dE9iZCOORx5lijW11V9UmDihX6EhgH2hcu/lyFzIQhRnk
HWqkGDheG1sbYmBCOncHs2OhfOsSf5EC/Fjlqn/hqp5iDN8nz88TzSQQGNmeBqdL+PNHtW/t1nr/
pqUaZYu4KDyt0i0ij5Ejj0YYq7nsHNTf+ilWC6ySJVSONHbit7YabWjARMuqR/8FDcdtC9GvYbqb
bWTACnEUurn+aZHpJ6p5Gv4od7jjEb/g6yTB4WlkRS+k6LGqv/QfMEYP29L+Ay8ufMByRoFs+ERY
80I9ubouN1pxIJvS+35FbpNBe6lfXh8Ny6goV47qDmKWTmRBylekNuKaC+Em2TqR86Ojz++PnU31
WLvi0SbrmRMOr01/XEhf4PHHCy1LMSZu1br26OjCwnsfXeglA4mr+9K+DZGNGWYgcT1QgbQo6xkp
F52aq/a5mukB2LcvPIlM+2Pjr32vHmhweW6cytl2uo26QCvfojQYTvutZk3UfypKUF/3pQSuzamy
gv9D14B0eXeDOZ06106oJD6Cw3FTelLTDDTK0IAChDTgVQ3qEqgbFEvXxamL2PHiUHSObeTpqdu7
IfFBc8jrLNVNzY630nVfOuWr+WFxtu59D/Icel/KrksbntJR/lbKUNiBSEfnZ7IaggC9iQRG8aBs
bpMeZnsy4IK6hqRUKcTkVXxYTyiwBqhMBpiE764fO7IrPCp55bp9Uoz1qExg5P+l2qUr8CROp+xl
sRgW2OdwQROAjq3rODyhFRrQb9PXBbnoa5fiBJr3qnaVREzO3Lu5e/ziEzLnht2XUL/Q7/XklI5x
aPx+y8jj5UVutYG3253qX3JGERuqC1hM++cJT3LI56OCS4PkTwSbbHlFLHP9TX7JpIGARMostZdn
tOxhoh8NtZWniUCMEuyP18UvQa0pDFCHrukMhU3EitypByCVygNOwtUA2c39X0bw+ODmD2LFG0Pu
NUiyqS+yf43Np+JcdMcNfiBHv1cI/Lt8TLogQfR5x7GQpQNqBFlqtP18nkuXz77BhAnP+Nx+DCtO
ZbLtXsYmsI/Tjuae+XoR6VCzJvwp21pD8UhTiVE9sx78LTa//Iamys14eweTv7YyPNfk3wfjeqWq
svF7b0dW8/Nig9NTNZMoZS+1l1s5cW5fx+vO+DpuUA1ShJD40/lFAKqe3QLu5xpJYJtoI88hsAS0
RLJEceFV+Cyrv44zFiU9MlweaAfAER9c0SvlwN5dmoKg4BDlgwBm/shpP8bqPh4j9FscHC6xaoGA
CIhwCHpvnWf+p+8+xiEipGK1VsaegCgqdWqTAqmP1ywORj9xsPdOtYYLXUyPN5QCZpUT+F9KEINP
qzWcuV7RRglwB1lUEPMiPcp+dZiESsX5cYpYiQ+vWllsrN4RHnPkM2sqhXB3kEaQLY7pOr+EefSs
Ib7TxcJRJND/GRC4879G8jyyos7qMeu1f6nhjkue3KfvWC5Z4PQmMdk4ZojaWWCw/lTa8L1MMzOc
Tpa+KIoEQ460ECJaB9aIB18lUak8sWlIfNh7dBtexsLmd9qz2NooHheXXT3N7FBd3gxEJl0NhE0A
DRSoeEFgz0obefJiya5DA8aACgKW5iQiUCxspbGNt1Mfp6/n9P5BWjT7qogiJWrt1fCXpPIfUmRU
o+F6SNNYd3PNE6AgscziQr19I8uCwjXHeVDvknHalOS3eQRFiazNjTxY/G2hdZLkWjjFgbyQC5yg
e0WeiVRnMD2EcHjo9zNm3PDYqFBTqTxt1OUwIldJEHoAnVm9RF4TAmRe0DJobELFLhRgXZEd0CE/
VitSRlVffQD/UUexXWwXz3XJtiHcHdtZ2dBqW92uarc1DvI5M9xnKqvfUapyRe4zww08vdNvfn+C
w0W1y+uZtZ4kSY78ueA1ojc4Kp/5Egr0hV7qQ8KVuIBAE42yhJvgya7fjp14WzfPI4CkqpC+3Tls
7HfEMdBdnK/ICk0399YPVXGwn8eFjz2GqvLNU4m7WyrsSrXr+B7seUYP5SzwUE1zGjTrfyVao1Ir
kW2ex7dKEfkpqFTtfHPd33YPw2Tlr5/ECVQ4N03MdCmhxrtGm5H5gUDwFWZuO2iWvyr1chnRix79
Vcsh/I+Bjr1FjXpfmGs+orQqeCjJPHwYY10jXLs34Mfg3uiU+UlVpg9a7EGO1lyg2lpF3M99KVkx
EhuNeCb14L56y96SHIoT0mA/QXrHn3zkr1WRlMGUfrFTzm5QR2KhU6malnGmyRhDIZe1LsYIigix
w0gl1RLzp5wM2xItWjQ+lDWzjspB25UK5IruldP8XjE74mYi9b22+Smf5of5e+02FnVJU7ijjYtR
CKhY4A8tvXSCPlo4rWrbSR5aBz1KyIc53ZlNXQJxTA6X3xxZ0DunV631kfByZmEcvFPP3zz2dLKa
TdszWaOPQgTvWPGg/iIUQT+XsElP+EL9BAOPLDT8DzQXao9b5TlNf+RqJnbs26G6uVW1d0hUMl6N
VKj3HF8h4iFtc4dmoAEVNNHqwtx7k/6Img8+u8VQMbSFIkh7uaeWPjZh3pYBzx31nQR3I9j3agjF
Puwo5IrkDFPVICGJlhi1HbUuDYPuBxUseTTOktXMNDPFzyKZT9DJTUdWDaRDvEM0ckcRqfLabOVT
V7VTHUshUgtHyXHiUmKomrqiAgnPcYLJXkRYUMa727axaZzhE9vx40ghfh46qZv5FDEooW6rdUi2
QPTuQ59iuZZSJKs93bMHhWVG5FoECoQJIEoZdLjJoPfKX3BYC2BGzOh0JQ8pMVn+QfFqhsbWs5RA
4pyqoGzp3n+n1W7jRiaOse2m3zbF0nZqJkEOt5Qz3ZDopEgQRMspuTQya+TOXFv5TZAITVUA3kOG
6tagN7VnAaNWoOFkrkUTRTRgCZexVn82+SGkqOAgd2VDU7/I4rlrXdbl0wQElOxph/6C3QvU/FVw
6WaRblyPBOMBgRq7rjdiH2aqcCyu43cycJ9ndFo+0eQ80CgMYj1Q/ie55yG5+A4FFZ9UBSESQxSI
IDrRVsvqceDzSgLLn+5uJwgYA7yfP9KvqFafvrCR+OnEHMvc6NKUeQlCV1MFOxMq1EsumnNb3sEr
LZej7x8wCca9UWDNTQxv9SyYMMtGv7gsDvn/u5TBbONhL4/rUr5NM9l8+6VvH8n9CFPaoyfr6GVb
yiDvS5lMvvSTLBX3Sjj8FcdFE9fIoewWuwnZg59n5edUBmU+YV2IvZ/d1DLRxksvAh/fu+fqXySY
Sh3jz/j8kUJzYgrLhfKQcR4N/OpPWKidUb2Dm0um/9B8dArj5Oj6euitp/nFepAIz63vZnryRw3P
gZ7iP60jcjjrqjraT2SqPvfdc6OAhemtZ8UqRU5NYIhiaCdgTv4jD9bwO9zNdyy+mSaHHqQ+LuMr
nSXea7/dLHF9uq0k7J6vuvg/0IRunQf5z/CvywLOcbY1FEh+S1Ow4raN6Hck4i6oRGx6P73DKEuV
ULp9ofr1Gz2Kd3x4BFAp6/mrUAsLmwEN/2kKc4Gl+EMtL7aI9OzGAAKLA3RZoUjA6GrFpGLlRzsN
zsrrgx4DFmXBaa4cUdJN0j9u17rhG31Xsg26UOK23ObfrSOPJVVIer7pyq3z3qQwEqnmI7ynTPC7
RAeS/OA2WC0LCCIpU3irmaw+wxeTF5342A/pE0xyO0m32Gfl3D6E+ar+URE3/UjDoUvtHSYV+65R
Z00NUgIPON2nnczbd/s0s8wm03ivU9nSzlLn8oS4o7k6kS27TY/0qivCEEIWDX4oNCvLIdGVWUCg
NVUqmRQZJEzJh/yiM8Zj8rFDjKxvXGRhlD1yoAtDUcCvJ3qjgphYbN9wLVrAh10M+x8fUhv5oMgP
/uJsNpo3Z2EbJmONfbvRQfz1dZGqvC0MdMx6Q92ByWqWXeqXAL30cCIXhurEgQtjBzTbLpKzF8U/
YPvi8IiDSro+9I3QLP9U3jMuAGV3vdOn1Zuc8puMP4OdYt+vBk/xFT+RcjLa8sQSJOal2R4xr/bF
ufMbUt3kKk8QASTe8pxh8iheo8fFAumP5rbDo1AtVEjwVXmb1RqBDKInqVqoZ1XyxAx5nl3CCwvJ
O2bD1eSGJORPKTO15+n5bTtALb3ypRArTr3ly3j6lS/+sWKyXL6AqIxYkuZzCynFVUBUIB+dKimC
xG1/X/+5To40OPgt04vlVsrNrvU8FhTGDy7EIk2ZS+m+4Ptv+jZxwxZR0Dbkgon5zGpDyjXoC0CY
qbnCz7qXa6aGJTzlSo8PwyXTxRTuWK1TgB1Z4I2wJGFBGNNKjHiH/OWm7vN38Dv4fU3AXNnUUtvO
Y1Oj1Dx5C/LXMJ17TaJT+VeinPm3UkWUeHOo0jWYD77PtvLJyhp9O1beTPkbNBMZAfrkrEp5WMTt
X2Tgb7/138IPEfvpXvmlGUOELSi9b9BAwU0EDljFcgt+sug8wEDtjXMBbHgiM30knSprkXFzpK+2
KGFBC2vcEgOEUPqAfGqvMIuXnxXq6PGOUD3EF09VXrPtZAfyWdOq1PUrCn1sm96qeqWw0QJABJa9
8zSwsBo1V6ZucEMms/4OWNkrtnZPHu1ChGaqXZ0D6EnhxFI5FNGr1FR2MyhZDQu91TBHHz97URpl
/rbNW95oBZ17M9NuvbuMLb6SEVTUIl8hPApy/RjkJ0DC0/ipvEy2r3qpaKzigRjdCd7qfxiyCL1n
K8m+kP4OT88SAquy3b/eabw9wD8daTdzjH7GLHaQFJRIlXygxQx8GiwKz20awr1JsVgE3EnhFvPq
foLsAh0AqLe3EaNHgeq9t4XDAiPqh5wbIo7Yxcw43abAvDDeUNrUxTFpJQjO7qT3Ht/ACM/K7W3H
sofl1DBIL4hACB/+J2OOYEu2ToMniHfnhcwOyI9t6T3SCWTkaCssGVcqNRls+znqu4CWXK9ZE772
jXTVhcLiJ+6QCfjL+IFDCDFxjLymqjHgYqlL7Zhur7p8m/xKPQbZ91c0LnbJ+jVPOMeaDSEYSlsI
mg5ARY0VvNxz5b3zHdJmdP4dKlEssGwVr+Az1Nslgf6JhgnQnzrgadEdkuKLu22wQZQPgD1CLJXI
Io4t+EscmtNVHgKgeX6zKcakZB5onTNeKp5rRtaQg3oFLSiGDBsKzwKbHGWGtwFZVvCn+xDL/Dvj
2UPTo5VA80Z4ikY/ESZy6GdZ82NKh7Ephpq1NXEuPbiXkl/cjq+PzqMTd/H25jhTYsTt2vbJjOG8
fVXW04plkmpbbqw03m2AYAe3xlukUf7/xnxyEzJTQ0Jg0BPj5nleR1K9rk68FY206H++R0ZJplXM
GYk5lP7E0uX9JwIDaln+1ojqbW/pCtZBbxHZ9KEUMRC3yE5KDtPVFudzxUDDj+wP30TgH3RyzODs
iA/cif1eT9MBVg4jPiOLLNMtpQb/Bp68+KEp6UzAnZDwF3Vzi7ievvkEbcxhpS0aC9majkmOhXG4
ghqAm+aW344NvjgMKR49h5f5PwTAGsath/av2x5hdQcDJMXdZ4/FneUL1B7TbU+7RIQaynQSPWSl
19grI/3dpZ6RVQAs8+PT6s9PWTVev5hn/GBLnIPK83odeBszlLIUxvvZ34zM0xkHRuLod918jT19
k1F1VNy4+PYsrwBV0+UbOytdWMmIQzXaz1Ulc6usScVykeMUTQqhBZx5uLTroCcgKYbAPowAcmzW
WWmVxJURB4MWjkX/o2nvbYy2U42W2wBzfuZqqememPltOjWo3JZSgHVUD7R3PAzieAS9VNRJK+8U
Irn7a3Wv1iDt1gzRFSnB58Q7flusmJpMi+9SH9SQyhcCGW57ve+3tS6RFtUlfZhwji+UwGxIZS1D
WLNUcAKNjvqT7h5r1L5Ss/hs2g8PlNU2GbvGH2reW7669Mb8O+I2y1ztAMkbXYQpgASR7dYm0Q4O
FeBM12lBCm5ZJCQR1cWEc8Sg8Bfm5GFWfX4fIguucpORKkFgDun6jxuJ0WLvZd1e95Wbp/ilf8uM
r1+b9t8E7yGzDorb0oFynVUl+V25Ay/AQu+CG6OY6VQ4lBsn1jikIj5Zvi9v77dSEqM6SPHIgMLv
q8PzK777tsc8HOjGLXxAkWZ7xeL017Zb1BpH1TKMKAWVlFR+dGmYWuYKZ1RaUrHCr7ha/Eg2ZSRk
GSDDNBqBL4AjUJjeT0+4JWD+VGa9voH2S23hP1A6mnfAUXuj9g1gNapaGb8t+vDiP2W5fZIIq7U5
TLz1u1Yk1Sxr6vetTkXBl3RoutRDTyba0XiKGOby66uHvWAe0bMB7ezOGAsrBGuuSO8tQnp+2/8O
Px5HiDA/xS7HuAWhlkqYyBcZT8FQe1igWIwmWmarP2PbuKApM8cLKf+1H02hxCtpE6drLFdhuw8/
fR0SuyRcjxFtzISkD4aPxtRUJDU2EH2d47eASS6+0xpnzVKy3JB14plhqEBmkYnlHLNcJ8A13zGE
KIR6PZCjAY1l71hwQwvCVFcaAL6T/xJt3E5QbpuI614puz2GFYgEaQvke5kLlgLP1ECO8W7JafPa
f1Rl4VTPA2yaHcFzAiqH8mRBypKXxC7ZiYPTVY+6Thri4KTZaGdLNZK0b9e1mIaURlg5OjtqI8tw
ryrgnzFzAdHv0KIUmTS9pe5PTE2QP5JFim6w1MXxNDyF5ZcuDgg/8FkBovW18h06msj+EONMQetP
X9dqDNyJRCUR6NcoxZ0T3mhC5FRzDBlC3nDFJRWp09QUatgfBigAYbtXFP7lNfyUL0nt1lbpI5DF
oMiaX8YZhhdOQgjwv02qoLlpMmivMq4onYiyaXq10UhyhyRam4Fg4tlJ+hTkEE1SPudcedIGxv9v
KIc7Y5wYUqmv6IDv27FBdTQUnLIntR6KJ8Jep2DeXNEN4NuJ1eIO3UDiPPCqIfEtWTsE09axOs50
ztya3nuwbI0v5Z7J/R5vT3K6mmvzJBZzSY6nPUP5QdFxbIaFRi1XlxigOLlPhS1uOJ+2bjqssV6i
TjUaf+JN5hL3H/qqLOTMmehDpxi1S3iOQB90mYKoSHthh4YZ5Xk5eUwNcDnvDB6Uj8GDMk3Py6ML
OxjX6oaoDwR7lIao0Es/wa6KAIIfZ2jVdKlrxQ1wlOFJsJgmypb/kMriKwob5Ia6Px0EMgk6LUYy
64aWyIKYcHAngv7uEfnaY4eeq4jZeCB+IgpmjaY0gAwbOT5i9Ii3h1NbosE6tlJIDb9moY/R/+zm
Kt3Pfn9ocpAFiQ+X9izi0tKtsXDXujW9yDQoxkFgbhS3QbxTMnm0uMA7iBcc/4LAjauRsfvHqaLM
Tc6EIIgdawC7FFD0s4vP6MauRUeVezSntmncwRjU17gQm5qv+AGy1JC+t9FgL6c7MHaBMF0ai0G2
nw8pjYHPrcDYBsGhYtRfNhEiRXNdGGxvSa4yPv/SoHj9XDoipU11mPSUUiUklRF4gxZd448bW4oy
LpHj5mt9xRYG8Xf0K/+k85UJcHClBZ5Q3BYfkrUHM3LYJ6c5/GmyIMn1j+qA8BZVGopuFXXSUAfV
8o6e3BYZZYAgVbupZWXovW+IxHCMhXcKoiELG+tI7bPdpsh/KE192HjD53PpYwWkIBkNYKuxYxfV
C/0OvGCctAYtof/CsG3iweaAIXemTWEorZTZpTAvbZj60uCLoeNkPnj9CipSK9BWQmY10LBft5+W
EKFNBLzChIo6XhCCwXnBgz2NJGLjltqbEwTmO0Cg2nOnJ16Tznj1g1X52yZqZbRUzZQSIPWv+Ul2
sXvLL/KTbfOO0xL4igvt8tL1bfMP4WUZCp1LjWB+8viknB+VHz7pi4yXQ83frnlh/aDvah4yA+4q
Xdqo0ggv/WJ1PUUxdnql1/jvx+Mt96kE7GN0HtBK99y9hS8/BIPZ9pF8YPsWSXM+23/dBc5Z/xYe
ecEZ4G2dLv3OCBv36QqRI687o/we3sLkfD273St/y1N4hCYR7rtHugke+rv+ZZ75ynzlvi7z5Dw3
Loyfw/PQQp7v+pE48NhIfGS+VsvV8jbP0slnuWfLM0jLwlfhK80dvFcS0+L0Mn+M+fv715MWG+Mj
HNAx0ouQ0TLl2zg/xfH9pbygm0WHB7lDdA6Hv8PLeE1DFJ4ppEhNwfx1n5V195e/uG36v123DaDl
Zb7pn+bsJHko/w3zrC0//eLH+62S+PhjV5u+u9tB7drOU9NMD78NLtJYRASUbuHcF+YyFOHJ6Pww
zT4p8S+ppVhrT3CugnZ3Yj1EF3IQdR9qrFRzrxkkgsyHncmin6kEUdaDSdgMsRP7oHupToJw1K71
MQZUaM8CjAM59ZpUI8hGdKCOyp7taH0t7euTSWiiJWwGzOwZh5t8fLd/lMxAAhxTg5Gwr/nHR66i
AetbC4VAjcaV+nDAJ7xjGkfTzzzupt7mhZMPDRcngsgQwOMPFS3n5hVX+R39FB+WOD2BAROW5CGa
zXDV2+02YNc7xi/oUhR+DQKqsO9lzGG79ux1cZH/JQNxNh+c8bwJo1VWI9k/UoAmT+YpeU0yW81r
xvlNXYsREtajkE+C9DlOubvynfuyf52H5JbmI/hqpMFGvhemFy+HMtssB03UdE0z6sPLv/JiZ48q
uUkOSsIMKPBYHplrrM9pIRqdUbzvM7KpYIUj/P35CEiA9H8TnfVVCV2UNsksUz4q48zntFKdc038
Bge6OQ+URPmIMEVeom4SiVBDieigJGznBUbpVvXr7NQOv7tghGEwC0KmA8X5o6DMHhywS8V0DvX5
3TZ3JECThSF2fWGQZ7MwKLW7jC6BJfSSXAmNnNnM1cQkK7tmoB0YUM4RuULGrhmWQyTBw68eKdtw
TuMtOsZY8s/vOHljAY5mWNAuoVUAyY0Nh67MSbCrZKUJbaI1H+25H2XytvvS6LvcDAfrcp3RLpeD
gAEoMZaMOzuKb+GoCcAaUFVfQoB3HnC3GKZIsZ43yNLDIM/mjNuI+TAaAdBCVmXcuTccGTpdwKSa
IUBQG6GAXh599ZgINHwLuK3BoMxZopBPKDb3mPGmdu8MBh865JA9JDajOuT9ntMQJ3rQXJUvldls
5pVBlrbxGQcc8SyVw9E7hGvf3YPpx+jxh7nwEKLp6/qjkQ4QA+aDwz5Kg/rXgD5DnIc6Csw9bxiP
1DdLDHOkWIsYgS/c3n2pHJZXXFFzFvC3ZIXMLlcQBsyvdHk2b3PPS6R6Q7L1SBFwE+7BjEMDXX8N
wpm3ZkYOztsqonxi2NpNaYZtxsYgV6+D541Xzmq1LuIRRHzRrPNPE2xRtws41e3DW6S4ju+6RIfI
WoFK1BYySDBrWjUyEQTfE/wftCY+MF9FtCM+MRnqV2GW/kFAgCwQn1xd7VLIYjmKgsttrf+ZD3Fn
YkS7WP7MVWgsXxYV6/ddiDcjdkJ2ICr+45ex50OIb6zaJqdRY+lHaKHk1kcJQ6wERBxPbBjtAE+O
hfpVp1f/GcxGDwLw5lmhkdQCxImLkJ81HOI/4Alyzu6L069hqDCSl2p38ocxw351NW3dbmzWimWc
v26f7O+u7KV6uo2FUip+vJFi6fe12HoODHzQ5k6xT+xq7YMMLCVWvAnYXhwwDrVxZK6Rx+VKIVKk
V9E41PRkOIZexro6RDGTP/qO6F0mTPo5MgLdBH4IA5dglPsxsvis8/MnvyXe9s6817vgIK43vR5h
c29sxwpl+2HEWgSg0WVuMmsC3siADnF2HVfMPyiUZ8AW41grEs16WDpndyReuMGv+GAMhp8/zV+0
qBiStycKNlTces4xNicuiHOvGIBeor9WS4VrxtsmY41nrhd3oP7Or8gP85Po25bvxCqZfweKT9w2
9ddudzZDGBqGK8sCpnUWzlhbzsGmgUUEuMBjm9S24DelgHuIasgHKx7rDzNfZgmY0ROqSRt/D9YL
fl4s9qaha/Ksw5zgkYvZXZJqMQm2Q9hVILCg8VeVZAKLQGx41HQ5mfOQ02isUMUomMTkxdh8ijN8
fLEpK2gKo6b0RCwbR5jxXJ+xz7NiLdvMkvoRaBL3a3TbtXaNR5jpw0eXYs3a5FRl+e+2uye4MXj7
VWIFNN5UZ/kb8zRwi7EW/zhog3k7BKWZY0J9qF3L5j7+7TaCXLMyJg9QajSAn8xAzb31rMN8ubN0
INHFkakpGc1p/y02iXWYMWaWOVCMkmOaYJWiRfoOFcNFduIqxwoXYtMHLiY7JFXXcIdZFjWHqUDQ
iNewLhVKh0Y44+C8etScRQhceA9wawDouNxwli3TpEwuy6Fh2QUDdKu0o9XRC4nWfEYu1KFhOQib
XAs7h4yNLR7NFHR0KcZKY/nwruYsZTOukwGjqrcKUZQ4MnZONjx0sfSqvr9z1AkoVPYSgO8yVS+w
TnPl25uttR7kuvcIHP1ViEZEiicc56Uy33PFUI+Ko+QrJqePAeHGdNHn+2wzjZphu3ulNhRdF59X
0psRpG1KxH1oSQ2b4ueH54jAgeipRQ6H7glVw4SoWnNAJBGIn/Nc8mwRh1nkbLjjlq8nR5A/gaIv
NVB/qrCAuBdvWCMzXVv6sSD/jaNqpkW6EfgvUC2ROCCIYACwR6vHVGfhBokxJxfTnzoL2cDE5RGo
F6sKJJtji83AlMAhrC2LNlRVRPKlQFkHYSzPWz03r7P/mc2XviXeabgSlP5yG15eu7SqQfzoQMRr
7Pts5nAnNZwfH5GPDFGNEPpYR7iy4frwEbmrTcYT8mgC9UMavlUwcvFGFFdjGAdP9EKVdWAjFUxV
MKGq9/XSGZIaqDFGHbNVpqy1LpSCBItTj2AoeNBZTUw/QvWjP5DLYDYknQ0VvHlzKGbgjsBUSQD0
fcNtPTQ3B++rqU4VNDGgwk24Ab4ieQWIUwQmFDIUWElCL0g2YwBL2MMUvpWDcW5PUMTVynSRKHkM
T3kvWje0zkGt7P4iBVIoKYKxxq1DUBTTpCEUkOIFfCYJfA4CBWAkKOm9BY41cQkmZHN5zX8ELZr5
amVgUCIPsDxB7RJY4tZ3WhyEAxHHrElliTlOSdmw89YYgiySBoKX/h0Mq7xASn6YraaI7OB1dAXt
5Xa/MD7qIzrTzO9JWLi29w1HR+jOa0e4gPKSUue/NVrmXAJu/HtP6evoCM4rLswTepQhlh/hqHbU
HfiL1Ir4pdOXkQE2JRkNzHeuII/AlQPecqZgwscqIyD8x5HYWW95qPfiXYrtRQeYOp35G0kOhlWS
YFJhBd5HcyO7icXDwX1rAgMynK1xsQImSstgG08KcbaWnAS7QJYJRJNxkvm7/IrwVIlv60+Kjitf
Lr74ajxmPSq+yBuSYlRFyMQjFb/EEBiwB6VjphHfgxZYnoSEVTDAR/2SXazcCK/H1a4LvI2dRpxl
sY7iXZtD88GvrSYE2+WM0KMAX+3RrLUVAbz05un0mB7OCrE5HIIej70oMJkXcV7mCcPF2TObotbI
QuXsA/Jp7Yv+zNx83rbuKMTKDz1qmsEIReht+4F8OiofwI9U5TCs9tuJ+leRHC+TMP2C+9zzfoBy
cy84sy8lXR0t28e5Fco/CylBhaC1HC/rDBfkxwqH6Z3qquuJNI6JtBloiyU9GJU/KGxITQTv1A6d
Au/ajuvzgepM6aEWWTxadGnQyCG0elM5m/RS6kHy5kS+bvWvXpN1+ov4hYYBvUEPRjNFbgz2OrCP
9GBPzR6LPi+h2YnNjlDooSni4EzzLW5Rk/iafkkvFeIbFoWQLpvNJj+xLs4D1j/f6ar8JBwhCovy
Ri5PhCExUXBGIBqiodnGxZjN2kbGOVaxMGBxY0XjNpH3WNWW7+XlGDEwtAZ7DB23zUSq15KvMPZj
sFYfAyQ6SABoUpBE5Geedt7T6mDzY1R7OrWxGKoh3I1TpO3vXvybX/1MNqcqrDz/sV5TqDRRGFb7
6d95TmjXQvJeb8xaWnW40G8nPRibwXg3HV6HU4zbjctdJfvLuoSOH3Um/JxhWQUJzJRfF+hMY3EX
CxqrRr8x5boqw/T4KRVZdLXUpMkTcHBx3smaAAIKHAvc8+ByZQzF0tWrF2XrIZJJwfj6qUbtqoj/
uZGUynND9zXu25dCK6DRXvVV0x57qUQEHB1iFm02aQ8WrQ0L3IGINM6rFmTXuQjPHEVDoofhggaJ
CxaW16KpHUxQ1L1zwZtOpsaMKQIdZ1QVJDxZJU2qO/JkHRcnK4ODPnWT1eWNJl/3tor+Zm6LJcYK
I0n7JC49ZnRygvj1RBB5kqQk2OLhp5lhh1emyZVa36zkGR3oPJcOZzSlbyOv0IS9vdfeFmnkhRI4
0C/BwjEn707xNSXRHc4LqcYhA7B49cCvMMW8uy5p/yPqzJpSWbot+ouIkB5e6YoeLBCUF2IjSKMg
0on8+jtG1vniHnQfFSiqsjJXrmbOuV45hQUXyV0zZesvOP3RgBeo7BgkaPgcWlVz4Rw0WlDJT3ud
lM0XA4EivMO3MiRWxGnP5BVT0sA2gWonHllifVKNPKTFLwxMIhmaZXEzrnxZScFo/WHsZlwM5RrF
NWE6uZ6T+WwBIZl2PO0PtPmuvk6YIBhxzpSUoSEaFqDzyiLBkWEZTSAMsEki1qZpWMwWPRifVBaf
mUmjEStr8lrr8ALeONFM1ugz6dJgL+l8MJWYc5p+dxKLgjMr2buWNRnbb1/RCWVFamj5QH0lN/k8
V+WVub1+IEI3cbFa2xQxLXUlEfZgaMKwUM2BIIA5l2NxrGYQW9a59mmsbgCd9Hc9Ty7U8vg8SnXY
GvuPa6Jf6VvlXtbh73m9vqRCz1hyGQtuZpGTe/3BE+QsvutsDO6KDDNwwcP4AkpUOv0s117HVkGt
ytl/2bdrSjhxrHK59TxHT+oZpSFakQeaJFBiDCVW83+qQyNWHx0VR1wxr0Lojk5x1jlpFOdQXuia
JLKKK2Ub1WzlGYn70AHzjNA5SPprCLSigW2yH4Y9w30jKWoytuwpZOK4T0xOrm5Hn9L/lpnAECXu
9LkRAWNGhEagFGh1/YSOOFMT5SFnqZG4sfgP4YEQEuGY6gn6/01V0hWMt3ErgnxGQKZOqMgRIuHG
ZiSq0iDCkWQZsFxiIDAufkwHcV5k+eLWRAcy5G5XMbaRhUf1VsoR/kGpPkF/VnuKJ70wACfpglHZ
tulSbFWXVqfecuZIJ++g4aA57xN4J2tOt5VF5qJwR5wglLpgCVqWGY8rw3PEJorrQGV62Ukq+AOL
J3HMXE9W1RO3V7MbQKYZNPY5HF+6q388pSPGzGca/KO5DXb0yHCDP4lRcIjcNpQgvje8e97DT8qz
dt3V8rKipEt8spvYb8Gioh6Q/Koi9kaX8Y+/6+gKNrHC677C1aEKE6hbzNXRiO2aXGCTPRDzhpdI
lXyiSQnb4i9da/JM7T9Q4MkKngWHaAZqmluTuPOePuMtYV/fBt/JeWSpU/eHiaTTxfK0WooDzQL1
YA4KRt6FoGvN8iGnsa5jPOUtYhDPlXhbJSFGGZMMiSHKEBwuSSByNKR0VmT7pysCRjTgiQ1N/pti
i8dkt764z2SgIkR+Z+MVsJNKzCYQva/i8Yza46lJ8mxqaYC4Kb5D5PSeAYAx3eMHMU+4KUy5Nb+Y
AYqGZnXGpJLGMZZ3TF5sjxYrfEIF4n2K3SzJLQ0oMuN6M8xIXQ8ydctmQGym5DHIDFLzfDdtA86S
+ZRYglde4Yxa6KOTOyNbRjEC4HOcoqnI5ypPPmvn1/U53zxeKt8v80n5UqEi278tCm+/vdIbLS8o
+70Wn61oxkNVQL2KUE2jTCba7UD3rNIkB0DZLRSwY4WhFnqG4FPtGmdr4FU7mQBLdGqqggSmbgs8
Dp1LFyEqkxmUP/JoV9r9Ko8WCwsToTV2gJ6oldCmU4tgQ8GxYJZkCfwyz+m8uyB3RfiNPQmC4M6a
V+yjKu5l1kEY7ztZxPA7eBjf7GIfMJBp/g1bRGIGLq1EdOreKlKAu7fmINDTjeyrzDPJqN9g7g/D
c98a2wVabfUyPlJfA1xP+bQEjvXWRRyT02P5BTjKA9RXsXF8K3J5WR6p1z0VLPH8hzG94EC2HlpS
m08t6mSnVlLestwF2h0iSltsvTYt2MDw4QdqX3nSBrdKDtwGqHySF/19fze0Xd863o1TA6GyhSgX
djtZlceafcYJI19RQZWDLwkLZs8LznC/b5zyClbmFQOwJCwzxVDEILDlE5qo/0dzW3CAM3b+ie4h
sI3665mZpnKeBoTdi7UZ9lpVvn+J8TjGb9XdPdntuR1jHLKFdgXQzTf+k/eTxUHGGHgYi4tlRRqN
BG4htEmk9jScSq3liaFVMVAGZN8otJkbSgVeDdKaAGvPUXFh8oBEJDVVAZRC4nP1O9qqn81H99Yq
wWpU6eGeoUK4ZZDKDNGdkqC76a0BoKj6AbqcKwhSj2xSbH6jZNNesleJDtKTnYBYnXSWMjjBpOLq
E/BETFI3QEOYDnEn8X0I3bhwvf4O2+8cV79mEEQkTAivuXUL9fHfm2+NcPhgQfUNGVp2eLw9DCtz
CdKG8dC1Dmf71eOEQGkhABt/EIIBvudutJ2ZsjUBpb3Yk3SiMQPJXzIvGkA2SYv//utvJoZNGrPp
LBZ+IuqVfD4chPD0akWWDES7Ge5vcti+KckB0w2lrTCjeyiZLj7imw/igeEGqcltwGiN5WPT7kZk
Ar/TNnrMmZJNwNkbLIIgNHvlGI9ML9otfsbsoMsY9/HcP4xpwTPY0dTjp/q7rQJEfpqk2bEKy/LT
8FCIN6nB4TjIb/79HKJCTJxLw/klTgo8Qe5gx/iFju1EEKptkIRoH7qK/z5FCY/YHiNuF6pqsEOM
Euqx8YZ74gMQWZ4FfwcXo6urd4imCHBMqtENHSp8du4LXwk2RxtjR0tB6TeuNk4iNOi61Jr92anh
lHdTM33ptm8YcOlif6iOo9ybQYs5yxDSCNtWfeofYpEbYAGaD6Rd760tPTdtVogKQVBvzHdsC0sd
wrtt9ydWwga/CTHNjnp8LpL3cwOYiz9towLa6Ujpgqn5rP+RZfNuGg84v5hTXBUhvTPSBNi3ocwP
UAkdG4gLCMbdK1NLVNSFu1GLZ5kL9W8k8eL9C1ynUXb69/LzfBtdRqmpj9xL5gX844mMOpx/ygR4
Gbfq97F6pZT3VD1ua9/nSjZTSYevc6GSIev4VcGuFUlcoXM7r1xJOYavX6qhH58xQgdQz7ONhPoI
nShBoqPhzHLKkszYRXimydgrjenqwyxNgDYd7c1wpS233dLM3/lcD3ESIHO4NqZ56L9MAK7oNAXS
5R+epDKvNyGvBvCkB8OyZNF47YliPm6Gceb4gLnZNhXURsfaTZHEsDuVq0a3kqWbBA1aCZ1Nc9sX
vvcMq8vrUSk8/1WxDQY7RjpmkyU5u85EP+mLxHG3MnTlCoEWn2NrBTW1cySSLxyQnUcxrXsQtfnu
a+m2MczW6wRIcfEVIvnH978j8i5A+Zl2qIMyRhmCIToq8O0831VZSgqfkq1h9Ajb2Q2MsEg60Y14
cuevwvUJBZEQvXf/+NsF1dfe8wEbisc7hzJBwPhhXNHuviHe0m6PRs4rcW5s5QS7nWeaOwseJfUT
QvJtc9CbuSwGCxCS3hXfoFklAhpgL7XAM30kjJU5YPagsP7wo9lWGCtntWCehAMFrYkKloh6H1sG
ugD0Cvn4RVizC+pbQe4cnU679Kx7omuDs2VenhMgtyUCtEcsu2nh5/+3hwUXHYSUy4Vzw4EI8VmR
M9c1odLD0Qw0vKN6Ngn/yhP77tGChCEmPDUl41lxQ0FAWThIV2jSxsuLNI42+iEhATi9mmfZ31n8
WaBxmmBnyjZ4WYqvYnZfaHbAdGMjhVuUXL7tJH8sQ8DRcrgwsOQKwuk9wrTjMmMzCMblDONgxk4R
Sh++R6IZPtTrRCEDdnR3QMbWAu7cJxa845PIGTZFdeI9WOCaWjcJjzpVVK8/pj7qVrGgwTPZF+7U
hX7stK7QDpL262/GJ2TgzaKbbT62ED7ockrCi+Yo3mlXnQ2JoYTEdMNampMWgGqGOtPWBRTR/Fel
6whhLxn/Z9qDwB8iqXKCzZlEv2JKDy0V0vU6jLTIvDDnnGWmqAqRhg9YZufJgJy8FFftUhWO3Dfk
YB6QVWbnL7BCAFmK5z3j4pCkZHUYyxLdsjJ0JCb4BASHHRKdPGeu2Z0+Ca6Sw7rIkCas5XGWjGDA
UBPedJ45A62QIZbAYR9s8jhcHtg36V4R8CBFz6VqvDodgBCU49qHKvGVNPrgas0WeALj74hv/jDv
Gctp0InOP0RRoDW0zOOY+ZdkUussB0QUoYLGxTwMCcd1n+sh/9LpMHuMrgd8vmc3ITRkywrdEGM/
ROka6Qj6x0Wu/lkguI2kk02NppLuMyA+hYGq5X1mb8sSA3gZnBefg7+FzWP3H+PT0iUbyFUFFCAB
vNUg2B58Puym+r4/oFbP4nZOwUxheF5DIYv9iOvmxA3+tJb00ppSsaToBDKMmfsgjJ92DcG8Rhc5
OxehhLugq2PhNuh3yADVSrgN1Eb4azoJ7jcEPS4z342fGsfiye8E1VvWpJRzDuEMRcVAKpH+mKdh
kBdLGcLjIRnhzbPSJJS38wrfkot0W2El+tqFjA78DlukL/SaeDtL33O0mkiYYn59xwHI5lGBYsaQ
5Se76qbtxjIeE7QOCT27izQSkANc64i9J3wATldrTDhpRIkV1UGaMaM+mkk6xw4tLiNOhLj0PYaQ
SqDk1HG6eHjXJxZaRWE9ihVqt4pwwJzB1rqyPcDY2JBhsyw3wzovGGpFwZ1x/BiWHhRyp1Fntmkw
X1hgrjCMI9MYU1vmOGHlcG+FPU/AqVc5aW6ZyYNfQv51I7jmZkwY1ckymcgcyUtl4MosHu8jmS6m
O3YKx5xYMukaPPuJegXaT6SMTPZmbzDnMIdI8HDNbn58cLh9iCONYxxWb7KV4LHpIbIxDDfbEglW
KuKBJ5HMPquxmlRuA2PrypgNhmjlJ/MAOw8oNuQUhvuIFojN0nD78v1+7zCxPqNvtKiaP3d4sdvn
y7l6ujXoK1ispKG2jmy4intd+AG5DDKYRIGzHW/5TL3bdDeZQE54TCmYU2fQeIJZ6kQdxryQ88Ll
4eYMmJsE3iQwuH2h/Qxdarh5MTPLqen8ai69itDlDH6f979svoS5EyY0VwPi281yH6DdzAbQ2vo6
D0riGn09SspHnRGT03tKGY6vMNaJTeZ45qmNMsIhRR8xpSLWphChcG3ZmufqsH+zN1lfJg7xihxa
EqYUG9mJFlosAUVujRSdh+X6qjWm3M2SIKXKdrMwEnFGaxFWawOaMDJj4C4072EcRHCACQB+8n6s
k84BoQ3uSWzmHhd6X323sZ9d1+bLT/5g0TtgFHg1mEy+0DKGSrk7VVKTc6MI4fkhv/nYLD9V11FJ
rWmkOONc7XFwF8cgaZK+allhBECN6ZyBeeIn15veRxnvNHC7sJAUcLmXjqq5IrD2aJXxfk1CSOTz
75GSx5ECQZokQZo6jzPvUVskEAlw4Ghsn8Ex6xKAph8ZqyUrWPeTHkocOZENJ9zzpgqB0IMxuWoI
t6tdX8pE2DnikyskOzyTDdY7S0hBYpqc0LY6f9Q36BqUG5RnyPQg3qpemk3MJfkT58B3w803Z3jH
iDsbmadMkclXlS3Q+aZQS55UXYrsRJJOdoN3Vroc2WtNoyZpZAku0jZT0MRquy6NwOCeKJ54I3TT
JrvbZzCXbDqYuRkLXeuVxy+Qs6KRSngNnkeOPjVEbP4x+SBNoPfAzaDMmbXLjcJqxpan7VvgbS7G
i3G6qYFeDPRvgqVobQgC7DKr3fd2OaxJALBmouMJhn/D4LNctu0fWmXxQqMw9lt3Nx5i60ROFKCP
QyBvOQXf+c/7xD1DMd5p6beMi3n3QNvZbB90Grheu5VIVJRkkCrCHq7ep3n+P/t8CT8D8IhD3MIm
yXL2tPn8YOuL9eHqacinYBRWsN9bhu6ucr5YH0MSMjzDQhqUGyzKW2c9u37W5zhCkI5Dut60uoEn
zUPsGAJ344L/ugnoGP3JZASSaFmLksFfgoMlrd+UsnGHKd0iboQk2jPLIcYavN8r+ZjAFXEXJPhp
jwzTj2ES9YORCcMgl8JC7G9tEyvOcJisxz9QnmjxjDJL97P1A8ayDF5L5bYf9AhyHGzecETfywhk
lRr36ebSSYNf3jWOgwtV30u1/FRJF6Jyqrr9a9GG/DbI5dp5RKVnJzDuP/0s/HraDxHYLtfAbiDX
0hh5uadD8b5JG/l1J/Pvh9B2jmTIunPvPm17ZdZvd905r8eZf/ty9WtIkhNnvJtOD1OvWyjBLOb4
1NrH+TP/zB/V/Gu2trtFm+H8r/I1PPCyAeD4Uw/Ue3//qOdpanymm+8afUU88X/FMfWWFK08cD75
CjU1t8JiUoWHEfSWkMM23XN7Q3jd+6nfB3DFOqlOAWFwOiEjDA5brOXSsvm4LDHjuCKSUXqXoVbN
+hRw8tMs1KmFLQEU6DpQkBJV71pdaIrGWG64PVgWTLUT22hInuy9UqBVmv1MAS2eOiWcJoMFZgzG
xiY6bEWQcKban1Rf64PvNcCWuTY4hFhGopANr91DYcfK1lNAS4WwEm3ji6zbMIRQnyADUmqsYQtv
KmVOuA3WsdQ6395yZ3oMF+P0rpfJ1g8nupfNke3szekWQc+f4d9XNWfjhSeUQvI0Ff27VvhCKnbX
/KZu+FVBSmLb2vw7d1MkrAf5aL38WWbJT5VAq5fbuQUyYpt7dQsTDtk3pQMCAILRDL3nFV4CoKJw
KsVGJJeospla5V/gJdk32rLQD4YVEdH1tmmJXLn4o8o7U/jK9SONUM+DTOUWZSqlZrp3qe6Frisp
rebypf+z3HTmQKla5XaqXW6j9FNu/3bVGP6Kj33Axv3t8Hqr7MoIiCEA/Fan/SraSmf+3aM9n68X
cCnjTONz6Z9V1cixYZ96m3Pl2s3ua/x2eNQv4DLh+2cqaI3dyNe0Fbm2cWuxfYD3NMk0AEy2M988
g5bsOfwP6aZM7fgvTcPX3KsKUU9o1pdwGaM9gk4cRQSjnIAEAV3ugauwjRDwQvCOYDLADNoJfv8G
rPMAnANI/OizARkXJb4jEG4kAGZ/nUNvM0tgO8ZRRiu/xzaxBayCVPvSPyB8u+n8oOr0hS4y4D9A
G+1RpnKfzNGPPrfKH0+M1SF2vPbDHGDCuASsOwv2/agg7C0ojYiw/+rvIb/HUINhJviH39oag822
g/LVafI5fmqIW93ET7g51XudV78V3lHvhtpMd95W4XUTXxipp8YZUOybUmt8IIpZXOebcmlKUCni
LX/iu/bo8ROC2kqybsC6qHTr7DDj8kEL5v4v9Fsv2AboaVMwidoFfQPYGPhbCTnEJLxc12yixm+R
kCcbC4hF2qEI8lspjws0hYJOgcItGSDcDJblsrSm+sZBVkU87w5wIN6PW02dWN2F5vMGreljNZzL
FXnnj8+GGbQRkQXeH4kgsTj0OEDg6wQ+59u36cIbam8HQI64BGVyuR7+6nMhLv5gvzfLcCWfGyQT
OZT4paDa+MVrQexzFiOgPKk2emUZuB9B+2FXufCBp+oNfbGvOv9G/0W9FNsH6Hej/e31otCI6NS8
zuHJBFeyLUvX+05+nOutJwgHvnVq6ffUaDtBEpFTLNkOOcP8nFV/rNzvG2ku5ate/GF6OG820FKg
ntRPqz2ivLUPBvDQO0U7PtTGD7/NY688VD9rN9uDSso1vxv5aoHvdO+rTicnVjmqxI0Twl0cAvnj
9yNQi/cTSnzRLTqPkClBOLDUuHBh6vQe6iWE1CDJ2AviOphXkIupZ8AvfXEaX81U+9afd279r+am
Q9vvwHqgdTOy+JlGKkKJF81nmRDn1lMNIg8DSmKc2o9ApieOtaur+HXqfYOu2nzWuZn00wJXxcAj
7ls/RZC/ucloCfNyuT9+S+VxcP74dtD+uOfMxr/nx7WSyVd2WZo2zT9BLaXd8kk0kj0ptsCs0Yxj
KtROqrggioDM+setpUgFsI4VzwjaPoNVvqXxdW/z/ISMD0oufpgNNsxrnHinnJRTz7/zc8cTSbgj
mXCa31iMHTbD1/lMImYMzK/xXKztB2l866d5fNlV3x/PJ1K5tEGIT83UJDf+BUKNu5/PtIr1L958
qXzdGt+9wu59+3z7bm5zlfS+dWw+vVXojwPs/ytdLdMTaFfd7mgrN2/8vF4bRAYHgml+z/aiLgTQ
lxvscYLrYW6pp0cskiJNQbp39Nne1Q646iHtkq2R33QfFXz8+V3NkxLqHC6VE6QoaBn4SaQfGojF
Jj6nr1IsI00t7LOe7/z2JHsaccjc3bePAwJKfDK/SSrU9/BDee7F12wDzGKxwNNl002z6fq5IcI0
/l2YNtRbxwl2Tx4Tf/HaEF5a3wedRFbIwjDP7clKUqDgR3Q+LlyWmex052uAd8hvFqlS+LtEJWQU
1pXP1Zzsrlnb8AgpzcQ/NQC8TE8LA5NUrMeQ6PwZfxrJxDRvooIIeB4WGOQtdTWxmrCBzuzeKIEi
Tc9OgWfHvHLlHOppDOpjVmqWmvOOrVRy3StTH2+2iVg/j2M4zK5+6x0QsE5mOMdkXXC05OlLtdTh
c1jybhrsDOxSdxqfK0T102LHwKZLykoIVK6r74ZtBVT/9P80BBwdJDI4FZ2ewBBZzkiC8riwOP8l
xxDBnmucx+4RPjwe7zpCv0omtdtgwnQIJrQpVIK+bkjklOLrtEzHguuicKnQ7GGFGj/eHJ0WgejD
0ku6SSS7awCXY9j/leBUKVopf6rUxLDWwECGc/H6Ep6B/8p5Lo2e3qEgwHewbdWx8gbbiR2Mrxch
/kjylJo2hNgxUtqb33E+6ECme7fnfPX2HAYbocUMCqWn+BQXsKqb5rW1afrvfrlpPv5dW2vemcXB
WR/RD33q/oY/wGLIcCu/a7uON/WEHcBK0B4hsQGON7BOzlzWoOQ9z9kru7JX26Y+397pm9wm5ehO
k8I8XcR8/OGYlKPtkPUbnbtf/V3/p/tDGLHdQvb7azj67szeKyZRjROqZRpSLWx3b7fKdPsHqsZ+
fEc45I93fE3y0V9j968Y0b0SwRIoRvJEIK9NlLAs9y7onpzxOpEuoe1UtG49aFo2xwk9NDOtJyZB
55onmzDvlquHjtQIEg6Ym+izdfr4bNkSLRsd6cSY5m3265LsuX81JXFs2iNstyhXjwSKanZaV7/x
/ySzYRBEg/n36VvibGS4sE3nr+WKKK7s/4FkZ4PtiSm7YaKzNUU/JXT3D7OwHSGpf3p290raVmyx
3grfX5vfi3zr3KGvA/9r7hdnZFKLNVDDeMQ6JsYW9sv4QuoXCQoFDPKV9MCehQYf1mbxpMvj1BhB
SDo02QjJb7grEnQSduTbP7Z7SCVvMGCm3WuNrqJ3bu6VWFCyaJnkOIQYXkwlkXzoe5HcTrbP6Bkq
J4T9TwJE2z9fa6XBo/qH7Esx2o5tIOo3EvHc3CwTN1vd4pSdgq/tlD1RJ0i2kKfKntUHwQnirh1a
PIrspV9853T1yt/0LPlm+R4rxfaRycNqDaLRmBLO8BfGkJ1d5sEv/AHTithNPiryeHAD9g219PEb
Ol+9a2fHd/nNh62u8MmiayeL19dDtowRYvsEtDfvrwdcoJ70C6n40UubiwbCxMjhL1mTk33FqTEX
gV6Qw5RzJeOQ+fnAQ3/g7yJTC3rrXxYvGYiurmXwsT15/DphIYTuV5y1EUTLEmf/74NUH+BxlyC+
wsfH4QWXDFEd1BczoSGoY27xEmtt/08n5BGxCCYknOtG4Tcqo44ABu2pHoVUxKn57rPylS/tXCUz
iiBPv9+fVVf1riV37lLf/GNZfqR6Nwi4iOfF12G6/vmmSbGrSrY+RWoHv9k2W6g689Dj0orPp+fR
3umNP0YLnNpv436nYPPVWn+/bgdz8DUkan5amSMpoQdL7nhtPpbHByhSp/O8zpe34Rlc+qg9Qq02
IY5JZcZvgcQM6erlq4mCX0NRHghd8lThoqKIXO8TilSw9owS04dWtA0iGu6PoFD+90yy6s+qNCGL
E07/JnGsAqAQ70vUO74ZCFI7ha1rF5CU2cbvJbr+VrLHai63qzw+a9dU0VsC5C8HHBwUSRlRjFI9
jcRiPkrPBe2iI0jOmB0/VSkQuQ7mUXFB3Z6EmBXWxewB5BnCyrVNug4wkBST5ccScCh9VgHMcI4w
BpZUbHEffzrA8yZl8gPmyMnqk5CnOSbu40ifTks90vXX+XIbHI0+RqMm1eHaiBEKA/nyNlo+Q6YA
f8PsYsW8RblKVIIs+FWJHpDiodwxZWXJk7cFFwQ7ib2Qggxu0Ce9APfdX1qeUhet3TbVfab2ibGj
K2U1+xuxBOATfo67jzpbFQpSzHqowf/ahlwh3GKYR4QuAGyuIhc/qO7RWeQXbcDlPCawYiEUayrH
TbgF3Cwjl+f16EofVQgclR6Vaip/z26GLKJ/7Rf6kLBi+Pp4TuTo2nW4jtuq+h9syjx0FLQdzP76
O7pwm0puN0Haf/+7KlXv7R/EAk98yg66Q6ajZ7vFyibRkgVL1yUhIOJ2NLF7+17YdISPZPlSJgHB
a7no/g9j0qqvnm6VNKK6qJ5U/m69JxrS/C7TQ+z0bH8kvL2QO16myP2//e0q1MQ3tK3rxbdxqrHc
RGohhr5rnQ8KBMwMPUGVIjEE3CvulwYBsLhJf6r768YH4wYdiQkg+IG/8rsS8KnWegBPnjYnPIxF
O9BLMtFkOQFJdUVCB6zoBD6JG4UP9Wwmy5E0DeiQmPp8lI3yz+p+YdcpDeTr6b6J+cwY+VbSo0e2
yf/hK6iEIfNJZvSTHpqJ6T/X3Jfv9XT1H64UTEoMmLeh3+aGjlQTcDIoZe66kvYj7aOtR+Nwj8yw
cTE+IbuUN4a9yOXJDaq2P8ov2+q6+0dOCv1l4iVD0O+B65pwdwQdJWDLQK+zlpvcplEYP2FitKbl
yMib8mHwiiaM1sRA65kz498lQBZMOs+wzFxpARfBHaBMXWzNyR6IzYlgYUPYg6Y3TNVjjH+e7pVK
4hAp2OGZSgJ/XVGIaJFmtXKyJa21xvbvsWLzuH1kaHCz8EWi3+6+mm2sWGm8OR6PrU9Qr1uAYFlR
0AyllFaoNRieUHrsd80d+wxPKxqo309hS7I0YQx1x08o3XHrvzLGCkY7wFnYk+t2i+ooyIfWqg97
nD4rg+MA1BGRBHEKRQze+qjxuZw+UYdFJqrFIYWNIqBUUI++ZkIQEazsC31+MQUdc47kui04Pf7L
RCYY3xDBUNyAw7KtP322f15Kc3RrqWu/mFEU+bTz3SS+h2ySRjBr0G5A5ihW4UXI+P9jx9Gt/Gyh
zNq7tz/ZNGA4E4DVvrskd1q3+nmLduC2odjNisEOfVDMdvVHlAcprustg5ABKU3cK++YSIJdu5+t
v4w+dPeG3TDttIcwbQXtjxBHZ1v+rRzJGRBfDg5te26ViOyDG26yuzu0aRLLxW3yVOcCHu2pjuOx
CdWaIUJDoI5TVKxbyk2wSAqpD9GZA2aJW0ilbAhuGf9ecQWmOXPL/FTSsogp2eec9Qs+NNLMV3qr
uSWNWEJh1Bg7ayAABPnXWgjORoV4IWkf4KorvdIvnNyi8r1oiTAUR1yowz9F/xT/w7MrXMnb5wbA
lmk63FQrtAAiHfNDodoM9zcko58KoJUGgeiZuo3Bq5ODiaronWQ4oB49fuyBUs/AbOQZ6k1Wq0vP
RZoIhF/ADUBQbAdRPOgyQbGM97CJ/VbR77J4amE1WD72xYESnaAzj41QSGGK0OE+qb5KPUL/kKte
zDqAaVmmHMWeHj3INoG0A0Nm1uMgYYkkBVOrdkKG2XWB02OD65Rk+UCPRrkmRfFMvARrb7BYDVEs
NlLnz5KR0gDiipha4vJVbGEwdCLPVHvpBhVQmF+TBEtD9YqEOqSDGfCe16SeP1CyAXECPlzcpt9A
MClOmXwIlXGYCbeaNDMhOaxiH+OFpUnKzUtTM2h92Im1TA1D/MPXGKZRawUMPrbauVIyEz2dXOXQ
zNfXXURtprCK+bcIQx4hnAvyJ9H0jyCSSPIv9KXjF76GnNg0zBNmQky4iQfd528r3FYsWKGWa106
lybFhE2tDI69dSfdQFlNxEU9ZjT4YeCNH1PIwtKY4ZD+gbADCmBpQJQPMN5ZlaysXdVLxEJhcdjT
8t3OjiixJA+FeHAx+Gwvi1zNfXzbY28Oj84neTt61lfe//C/o+OtfYClWT9fxo/e02h/aaSkKK+j
zQNpOKokqcrlDJZoX338vcSXfg4/oMwapCbMvQatsVotLN22SIa4fkgK8alUQSp8NkkOUP7v8Tjb
WCxIyEC92wLVYJAhgy0wh6ALkjnK5NIgmlDhGAz+CmtDPRR5B9H21o7N7Lg2B68B3/Ndjd+74Kl4
HVNa/YdW1LWCKlDNEntsqQ9oLo6Vb+SkwHIwuq+8tr0ZfOYwj7LhLc8MEUGKGWbuPMJZbMnWL9f6
DK5ZNdpWUR1pAPcq6AtoMAyHJ8qbl5DQwbzyXwmeQaqeo5YEmlVQBemjNdjQt9vi60HOiovmBAax
kAEWElsOiL57pdKa18YAOl4XDJidj/msXIsVQ2mzwiYm4NkthFp3uZ4Zwv5nb6TAX7WVNxEQWgRY
zWGSo6rEenJCzodIMAQbSHjdmk7VnkEuREgB+agjuFpPNlXNwKWonRYpSLCXwS4F0+i3UL2UkF7m
rgYf20KyLIA5Qop+l99FFd+7hUMtM7GGf2B41/XPcv9YiA/5bfUPbuG5ds4Qbnyfeu+FJY4jYnql
IKlnTUwRdwFIXqzVW3UK7gvuSZA686aYEgSdzQ1HGw6JWm5wmvtKD9lKQ4XwNEb10BLCLMZ5znn9
1WUypBB4pR0rigWwOEAjA09G5dvjtRTmg3rVU2t/37vhcMEd6a3bjw7ErbZogTsC2CJiYK6J8uIH
ftE2D8a6AOOYu8CewGp1lu4oECBJn8ZTUJk3EVa4L9z63YcBQ/bG30wiplkCoQA6zmkgqlJ9NBFw
bKZ6x+hSG11xkJlzVsMJG8B1GPxOjRbepj/VYWl06rEv3iIQw7iG6BsM8/VoCl/ns5WNMpTh8C39
8VrbQALWccwN8s977gFdR1SVvdAUnWNifd7fL23crHPD/EKxVxhd5s8XlN42pKQrv2vqNJPSYn6q
35u5++h3egWW9EtJZZSulO71FBjs70q0GQxo1V6/d3AimpUUCqLrUeaVrFKj8JppoD3y8U3fk1Ak
++Bfin/1zGvm9TT55WihK8qZbNm19b2kloCSkKocR+jJx8ountN39EFPR5uxhnCYbP7Lb4sCCUlI
HwTF5HVCD2qiMX8zkWarbgo+JP071CE7f519qkp1sDOn3tH7W2wHy0mpDpQqC74qgQyTtCGbP6/i
D+BO/zPKMvThNz3k/YBOQ3VSGCToJHGDgeUeGQ/vWJN6i9o2EF6Whs3upuLbNPy/jqlFhY1/NzWA
bOa5Y2C626qkrJidTnAQdh+Dg2IRz8QseFBArHOcwELA8CSwVLqb11blPq9kjSKBVFlN37aiGnA/
IU7x/y/a001/kOCZUo8zsWTcbRPcQ709slj4gnIW44f8DHIilueoCJLmlOkpsXxIxdImP7mGGb7+
y8fk2doUYiqMiuWRF0jkXeJBFM1QVMGX6su8ydK68vn5pQujhc4vyKaQvG0u2/+wLIgcddujkKvB
MZoWGNQXNyM+B5PE3oSKDGphatR0CYoOyP82IcQ+QySlJjciZuEM3+rTVfTOx3Em3emU7DRCOrhr
+HEvxLkfaLOgE8ZH4bgtmyOO1Dc+Vw6mHOGk0siIa+fzEWtpj0xdoFyDW/ZoX9EFYQ+nPQLRD0EM
k++IOBcZDYR1oKO5WQK+iYeBZx3hSUaRgkAMAz5wgf6ex8kPqnOcJp4fZ0VD3/YH5pNg2JL1HPfa
tNgbVMwVr1IpJks3nHmF/S/uvrSf4feucZn7/WG33V3F3X8vu+kaFDUNCQaQ6hZgF0tV8ISD2QGC
IkTrGW1b3dx0LCOAOjorwaHTMvEl7EfzzI9oWvdmi8YYV0muh9gfDJi7nZ6OL1z8j/vhM2KMFG8B
vyXrGwAER5mBrmw+815Mv1rLBiChoEMQE7cwf6g6FwE21s3CoSrADArazuhRIUlKNgCXo/iSq5W6
Sgeitlr/7DGvCQGq8Rr1LwIKtx+2Zp4sEvXi0Odx6N+H7w9eU0ROidvdf2OCc7j3fL65a9kfLUO/
UAJu/EuXrwvZYlypWqCL+k8ndE4gPVvs2vMgAYIIYGDFozeSkKJZ+vSPklnzA3sGkf6Bfdpp29cQ
8Oy33AFcXv7Vh3bTd4j/wIQCIGJECObGeuzJLYBFoTeL08LIXfuy9gYztysJvyDswTcyntyHX2VH
Lji7cNDCgchb0ZsJkRZ1yHnNcXwXcQbWRuA8WxAksD3AtUPjGn0i3YlqVVtIm8UwWx24CerK4r2+
3+FYeftTfKzMJh9ntuMN3+VOvrsHeP/zbA8WJENBva6xJbfpllYzqT5a9dhx77BgfBH843gFoVR0
P1k5oOcPWCq/MI6Sb2HkiZxv6Ko7eTQk7D2gPaqdcmzlX1V4VxFInXjbLdLbF3CfkvAH3L/yqx6E
WpxryJL5RqaecJ7/56ElpT3d3cDh0TGjlyWb9gCLiZWN1eUX5Uf4T0dKBApeJ6mGjKgJUJ9EmELa
oHdSPt+9oYSLybzJprVpifbxD6/gxDetV8kxYHj5Rb0iOgDxNAD7HBsysCTUU6M7gHGcC5H5Sahg
y4MEti/g7qlKY/nK9z88PBr5KTHzVASo96DxkkLTkoz/AO8xBViBMEFUiPGkCMoohtY8s10r9/wL
x0f5ZnldzhIfPk+LZsQ2lNlgggZWY4eJ48L1ML7mr7rlgz01iKbMT77KuklMVOjooX2HMayuI+5V
ezMCskTF9V65TIk+6J4DpgkAK6XfIa1u4OQiDcyyI1v5Thb73dSLMMs9ICaPccel8WhsaHQGIJRJ
kZkJvRiwDXNtQ+ppCGLv8STRKjis79h4ljLeLRiqcLj4jscc89s+An7Ywl9H5BFZvEeTMGDcaB0a
aeCLKGIQpYJTbBB95htoSTQGfC2f+ujWKH0II6VD1sk8Helf1nEmSigLRMQIXQv+Tqj7CfT8q5pv
yXx8FrLnQ5lpq41zUAKX6nu69zTLIhZQo0/Iq5ofZPKWGA8M5+vzs8BvsLnPOIXYk86MmrIYc9RB
wJUsr5XJjTdJRL+CD6cwxI20ifdfdAp3zooDh+SgNtV2umEOGuYPE3Ym4HmWlaQQ5Z1U2oA4aKPa
JFw1ZA2mebHAfGSq8BN4iRxKv11BhtX/W0P2lWWlhNHWjShX1z3FrQ0X5viA0e9bsZpp4UdM0xFA
4FzNIpxhhA5hDlnQWpKhfMe5yEbd38aJv9OVACUtsxsWikCUsJ3uqbngdlCCKUfGHkSasa+xkEUz
6hNWHLnH6vCdo1/Y0bn95lNWK3ZgQh5hdPg8ntkqBpWvovH3C3/DTI31pGVeFqqzAF51QoecHHBz
vSfkFXmVkywG0I4nFB2bpIYIcwM51HgC9WRwd8NUn9JNKM0kSNFtb08hkRoSvbG7vIUqvEGyiUWc
rCpbMHsVkdM7OazhjeVwo9lTobWOcmFpi8RNDUwsSJmg5Q9hkH0X182nuokKo3WCliYRBdxGKI3I
PQSyAR2o1iv1xO1dZayUhDgwrIT68S5OGMsGQKsmDBGYgO4d4nLiK9DT5vQIGpUEtwDq03qQ/q3I
4jtUUSiPyOY0aQl2hDaZ7+eGJWgZGrYbKGM19n3YVdvHT3M/pZ9M848Qnv+dm3n6ip6baeAHnTO9
RvOhXWSqsZ3aCY9G02AtN9GG7qylvi1t3VzdRn/qnQ09zuBV2djmKzpQWzpEf9Pk2/UVuEWAMdFg
IKskSYlMNEuMlt4+XBfBLoYKBBU6uciyjVhW2dbSn9WBKrBtowDPz/SL5TsTmSNjhZJNxohCqipE
EmB/yVVpJO3x4WIJaFLtpRbzEXZ2Ps0NLRkPTotWtHU9hkTfyqrh/z9CvVATcm4X6jogfByX/DpR
8/6rywZC/SRwbmUmJaIvSQZs5nmUvjgJvAZsMibSvIf8Felg7PoL1rO/6GeELUFzr1sT0KyUlLVS
fpxWQgwrPROaaSBfu2qmlzhAeSoQ1G7MZ1pbkbcAB0xDKDQ82aOk97AxDOidh4tgNuV/SWcBL85X
09BssgTeCofjBuBAcJrnmA1lU12A8CaP4t7sG9M4owueT3NVPK8Ho/OEy8QcyycUGDtRzHvp0fzf
fVjuFl620+LySWjZefo9zR4rewBNuUoBvReywdT1LxUKlJjH54/OMtzx3pJCnPb7r9o7RNAtO7XX
Xo+92/znU/XRkWw3bzdIR86QSTClg3tbm9Ug60lWFvCtj2xn1d4rKVdIV7OeMnHY81yUe5YJaQMn
91DqfXlmRB5+XEKupowG6lXrrL32mcSm0xUBrgm36lLbtTTXiWXOQmN41LzPmhBXoEL4xT6GKdMi
U0igtupGQ8KO9+k7Yfq9OsW0nukCqmDhlhTOhQCJ2gYALBY34gGi2sUNeTyMB7h6fq4nplHrR3UB
Ng1fpkgSB/2H1Kd7s+D8fS/hV5KC4G3u2UrIWBrgEG1gx4mlgV6BzeG1JmHINQZCGOSu5BM83ABj
rfwu9naVC/QrkojffBLaIyKlcQj+M1oimpjgGjMPhBXW2GObB5VpywS39p4yh0wBUyeyL0FC41iQ
HtyCG6NXoZvDO6F1rA/N1XFK90oOQ/4pc2hXW4VBAjyGpDipghhHNWwFkNEGeOID2LhBEAdBEXNr
DQg7xFFI2HOmxelh3vgsd//6KHlMZHIWZraySC2zv9X1CJAoje83PRrjgvrIt/imVegfwOheHmOp
8SvUs+M0/SOTx7F2Hwo+f4xOjRM0Dpn4GYQrbkE944YhWv/b/vtq3QPBvkDGrER2KvGLydNPzKX9
z0v+jjP1yw2CvVIjmUAUl/Ph96F1rWffH43MqfIzgfX8fsDUOWdd4gDfx/NeplfAxe4d6oXF77bx
mW+R2B3kFl/tHZhFMjr/R9SZLanKLUH4iYhQRMRbUQSccLb7xmh7UFREEcenP1/C/uNstvasDIu1
qrIys5ZQNOngM+QgI7vagawdNFG2r93K0KGbCvzJJQVbtfwuqsQqflIotjGAVJik6Ko+eq7gk9LI
pjGtj6zxnlA6/TNpfF4+zKKjnRTqt39tjXWbldKVB3LDsu2KDKK2w+q3ghwtSgqEiM81S2k1faCy
UbpRdlBXv5zmVLGajHbKtr9i31QjVh6Kxle/EcDwbehQ9lwiZhCHPNDo14KUaZpOIuiflTO+dFc3
pjwuM9z59z8IgWptHE3axvLERewlQEiV9nO6zVr5tLkx4D2f203vCTskOHxaaZ9Wi+XYVbCholtc
AHt8Hj6YYAiMNS9qUtVEqs81uhWlHCmC7DwydmiCCOzxdKOKwexEYiTTlcL3iOSb/JHBS+DObFom
lgzcmcJ8xYnMmsiMy4KP3GM0/2gIKMDFPYgGgkrIlEhQHWe6jL/uTE5W16BQp+JQiQ+gyMBYVF1r
VP+Wb4WaSd/JavTzGxeJ75YYPOkuq4V29FO564ZIS1MBB+WTM4zsZzf3CTcawFJMBr8zYnjB2ITE
u8I7h+NQsHqlpDXjNp5du4GaosxA/aVq4mXLdtdv/Cre3rkff9EAVnuqTZLq7cQKZXXwYgiV4mmT
Yi5iVJ+EWznjtZVHO1Jn2q+2Ntcu8C7uG5sqn+u/3loHScw8In+7tw9Ds+iJQ7Pfgc6oyavr3tJq
kAwrrh1Kd1UO2QovqfR6o5ZuO/dWFB+05kmJBnDMNKq0Slsa1qgssAeyx5HI9ziT4048kV4sK1tN
rLa+PDJq7LTWXsHYBUzcLuDidjpWUs55DZ49dZs5DBxKQ/FAar/Bum8G674k/ucN3UapxUTHXtxn
wYASEAfP8BnGgTWy6elQH8MEKyh8aX+3OGbdx83dgYW0TvMEUPiA1oIgNfPvMItfLXvanG/hrEG8
y16dyr3aehqd/ZAfPpnLCGGgrF/8J2vP3j0jOaOvwr7zai3vLJKMRjZxopQqECKreU5ZjJXBkpJK
5PzcJjMAcyeqEgZ4HABNZDpxTHNAi3bWKIbA6FdC6TXINZA1qBvMZsbIGCVf0tjrspyDdfdGa3Pc
bDF+sMMGudl/+EEdhGHrFxf8ispUg1UXTBI+qZvLkIpALJFKXrGeZhLVRNVl67mqYKwi09xzX1Pz
21vzp9hRqKu6TCYy3lnT8W2s5zyI/aYJiKErqyaS+guFDeqopO5HetYMdpxputsDiDARMgbUkBho
hBfUZ+fgRl2J49BRKF3QNHAdim9AsHVpnWbC8WQDTCEjHlWb3ct+KOnhwWk3V9w18p8y3TxQWPuk
VYgOVIOLWYjphLuOLsX9jSaRlLN8GL7+SiEs6IciXkWWByb2Mo63hsBiLXOorwizk6VDansrfkUf
1dpLMiACbP5cvrdaCUqDLuZsKW3l08t5166TpT26SHR1ASifcC+WlRsOjfQUPtw4fXWfS2OynzqG
XyNxqcv0pc7Y2cRhPUNczwSCHckNFyShZ/RQ/qn2n4HWQwFF5ZYHx5+6l4Ovos7kk5nGQIku6daj
WSDrj2A43Ec1p904eYoC3zxrTtqUnpu63TW1KMJU6CoCC+wncnRokb44+C9Y+g+kG0T/ZZwtmZ9m
V0EtCvxgWhUji5+Sk9AAeIkIAxc35USGb/hq73rEJEdvo4uweoXyrDOmigu0Ej4ZQGW+oJMpP5Mz
E165mV2z6wwUT2gi18SurUktXY4HekGNIQ2TYhzwk2LKwquGSauKlK2KeTfQicjyrEycXPVoVZgo
rom2jTqAKicpnJqKM1aAZCQ3mQeZCUHdVCJVNaK7dmqjxvTSedNirBSryh8s/np6R6yDZFLx6Gyx
FcCbij3RuS3xySuJAckG+/YkABQ+oQ2maPiYi9AvwyR2eCznmQsr5mWuWFKuTNpTYZFCDUWGYLxp
3tY6Jx2aDJGwRArLxzE4BvSDbLZys12HeQqu+PxBWNxpbhIZUUlzqbfnDIAVPP1krgBXb1G+EUHv
VNn3xZXvlHaB9tXtN+rm6/w0VfsA7Rxr/1i0HH3GjuHOqmpNGWdS/KM+rUO7AlypG6gOVK+oV8M3
/JMVlHBAqOV9qRYNCp4bLJ6KxvUc4Zt39aK4r4Juw71+F9RqKLYl1iJWawjFRhMvxR7qGOesVeta
Jw+ZYHXJYamsDBkJ0JS9iAGMtde4G7VlWqGWpI18aOZtk5kDgHEYHLpXejBVwQysRifrac2ReFdw
kSTjMeXHmF0BATp3qHm0RdbOOub0jBbVglOgX5CiXCiEEzj86TqAz2B+CLcokR19PIDyaJPdkj4K
8QEjBIwS0qL3EgpIEFGo8ikfAHiIPYGegwMia+IHhWz9mz25tNfICTkFtbFWH0qjtDYQHCVa0hk6
jpjKnCNOj8zfI2oHNOWELgyhrDHMqTzbgcHulRvVByI3shRfqzrpyr93YmfYS/AXljPwE2qICMw6
1QaIivCUJmyLGIJZ3N0vq0ObIgdNrNjhAlCLOXFqupRR3Y2puooxJDIGYjtrtf4WdU/qxJprQ67q
Z61XWyRK7bzTqkg2CO4qrMqk6VJ5xALidMhiQ+2GFIlVIBb7Xhgd10eEQVJFUZFBfhL3MDBBM3sA
QofBecPV8e9LtWcT/ldeNVWCny6SIbJOvar2slBOhNBUuvqq311ShoHJABYM0b4YFiI5UDEoBoho
K+Wl1PAWeKUkVJ/pltqorcZMFLfy0nM+uYh0rBMvK+qj4IC2rbJfnwRYDSoqq/Mi4WTVwiS4QT+7
8VMBjFIYJowuPinxRLVtEmkRCmxBuOJZDGQ6Ca1bGSVM10rcF6AYTmhdM+48P/PPFGnzqLENjuAG
i8tPM2nfYHdPKrvOenQeZo0VNInhwfEPiXusI3e6nj6yF94VXROP31HSv6xDPtufug8jNF6tS2Rh
ArRuNZjMoOAMEhuWeNZb94+VlvNw92d8Ch7AANCbTlGTULzWd9BhUukJ41X19+jfIMkecNptkgU7
nXiL+vYR3AJpLl/Q9jU4OBbGgw7sS1o5kahFP5Y46DwWbe7Qzgc8uqZv+WaxiWINM9mzlodCiHfw
2NCOUv6UuO00EPdWBfMz/aLoq0HnGOEJ64hqkHgfCR37kO8XrQ2RILPdfV3q0k3iQPhp0ZfVMlpO
JP67Rrlu4H8pvnwCSk8vkbAOISwJNYdVz2M42wXIWRoy4MSEgUjZP1FAKKEuwGp5U0EmYtPNpI0x
GqYr6JzdG9hzhtxEBKsccUMpcaggedBW8Yzx7lp80exW/ypeEogi+0C88vCcqXQqb/feOeOk83VH
1VIHezkExifyifDAI+nbhM9PuDOaafXYziSggGEb5qgcKXRTqdZ902Sf5O+jO6Y+rnw/0MXtFzfe
ClIvgXctLF9bJIybV+1eVojwYk6S5lTdRqKLrb2mqzB+v6kNa0NxGLfdeqeG5wkgeaNjt6so8KTz
1+eiEWlruujx6OpMOG4G555SAiuwmMrgOme9rLeD4DnQd+qEJmSFQ+qpBBydyofeoOG+eaPdcg3F
i0kLpF0P7ZaYN8J7BC3rYpf39Ju+1fqJvtZ30l/VCA9AbaIgMI2IFMWkw0PxvyanLVOPOkGCjruy
FtFJyWhIWS82XaRnR92IRVzX1RGFWQNecyH5ONSLeaHFqELkRU3COD8ij5J6Rdujb3rSZktFXTLd
nZ7EEJI/SM+Zz9dX+OWVntnbdWzGYSfZQdQw+drs3XDaQA6qu+TY2RfypwyatASrZwTq2hAjg1iL
OyL2yG15nCvsk8B9Ddrwjuozxcs3Tv7g3H5Nzu3cS0EuSv9Fc2yOrx3nUxDsCSiYdNy1sSho7lop
vqd+pWuAFpWPrG0TSznu4gfNppCMc7sy5KV4uff09K0X1mM9V/yYb9sN7Bx863M9zz1H/XYVWsrJ
64eaV8G1hq6qmUIUfLBf0AWQh85xeJ3l48R7/LznFf+EOAQa5RWBeSN69NIryoyK41Wt9qO3r7eN
6JW2a2TyNBzeeWdUiUbrFNKT0DMs73XtFDPesVNf1MDdzLHdpGbxHmLSUc3l0RkmVGZimkXuR/SQ
KoqBkz2741t1t3HuOBEVxxQ01BhmvTrGWkOHRfqBXYLVNvHthUfP3Lm12uu4Y5vugfLr0bsb0R6B
1W1emZqkpZhiMeEyWK+tbLJO3AeqYsvPuhWndai0rSreEfHoAUt916rOL4HjnYc5UkUkxSiPETkd
ZkdjchqssSv4hQ7kgJJ0az9vVvRHazeuE6i/VxXub6oGvfvDb0BxgydHIvk2XBIWYwJNkmXN8Zj3
LlNjeEdh/pPfPPvnxpq3hZS8RfJm/TCNcUee/ZxbNfdRvgHIdPK0bX2cl0QLcyvazmuT2lD3B+Dv
kwhBTBpoK28mlP7NU6DSJ1CZTAgJFcIBwIDYgx9dXJVSJ5MESx7ud6bi87ISVUb7xWP1Wu2+0r5R
pzR39WLma25kCvzJ/DJPPh/zbHoZVwZ1IM96n1acOCTvVrtVNk3H56me99/77+zD/sp+dh/G6vF1
Y0sm+FceoyvtOJ+BaKaX0JxfP5ub1++D0TQPknFtefh8b9Lf5Pfwm2/yzfbX+jhtTstijjr7We8g
Zl2lZQxVakbCwjxvtaUfjpkb67DCErhhTaQdlmcid0rbjv8cXEY1q3UZXaaPA/2wRs1bewuFemD1
9LgPbF/bs+v4Yq+/mD/+m080BWeEpVnnikyyhsRRuj8T44k3rfUQBiAnv0SnyWW2/oZ9lh9bVwA8
2oERV9EQ0xxp3zQVx92MMl9t28r8+vDUOyH2krQ3LiJ5io9htYfnFcRd+bpYWLJoYarA+7VXTXwn
7l8GhhJ1fE+Gj/4t2Pt71OzXYD/cDYkh4A3Fs2yRL2SgcBweh7f+aYgLQyf5sLwHwZxWGTPIGFA2
z9w1zMnx4MlMOGlMrEhL5YFd1JQuO5iMsu2WHdZmtePgHe4Kxed5cV7ojQ6z3SSO9jzWo2r4Dp8Z
g+Th5X/5n2Roit5BTDXH++8ljY2KBrGkDRQtuZWhNAoXfaN6vg5QPgNLRZVIS/RxYzPSZcmaMc7z
pFiUVO9QG2AVNi9dAXLAW6RPigBk747V558dqmuUni94Qd+Gce8Svgbn0W2O3mG6G60jJ7Kj5tAm
Vrei4gL4d1ZpiR0Fb21nzXFzvB7taVm5R966YzMGu2HSr0F9VH6iGEGbooO93doSiZvdzBw0jq29
s2r8vav+q8byMk/b0LnQTqlfKL0J8RrTTafKCSdiKaCPZXCw9+JxdXmd38gCz1N5xNZpGzV9bV3d
P9rt6ua9TH/vy2ZxhayITEGFYhV4q76sxc/YgovmrvKwBfglDusFnXnCNUYZi9RVMF6KUJcYImud
Lm6z2iVaeW27zENvQo9J3sWixWo9DNfGr6N38BwwOSqsRHrWdJ36kgCiXghNv9K7Ea0D0rXPnw9K
pYfo/ssqyU8NkDbmu0MrhnbeflTdzOlY1172cOMN1vmOax9Co9qqkPs3fKPWWQMiUA6puyecb/zM
9C4oPS3fWrf5auEQNtwo9K5dwL3qyc+b7ZS63yd2KqvK6hKcYCEh6+vmhxY7/qaAGG7xmQjvuMB1
k1G696oXvC5QLsLnHK039qVzCo/hKaynrmlimtyufmWQIIj+EYiY/ilkGXfq3ROJ/PI05/itfFin
End13w/f7Fl5iwNcU9aY3XrWq51WWjcrmOakQG6l1lrP9iQ8e/dtcuNXe/VhakWXuquIPdqmXvOr
Nq7t3KzRPuES1TTc0+jSrS+rfrajEzCKglqvtqwtn1m3cYUVLSaSLGwB2U6RSEwC8qBjLKzFc3ad
3CZJ0tLIpqnb9DStLuPP9/Iyx6qJ9WS+d1qk5NxRtA/zmkvALr067cQy7Fp4kyq/qsbiMAY+dp4o
0qy160D6gHvP5u6oT+pDEOEuPI2s1Zinq6tnDJyRboX1KA0uxbRag6ZBQEtY2xjnRZhcxmCaL0ky
vxrdCgTdimcyb2HzYjB1GRpuFiYbO2TvUlEjCpV83oqRzr/ZFHtJYFaGHIRuzneZkym/RUIEN5XB
b3SypfVxs1iGlJACZDSZq469C8QTzdBbQJcwZXGL1rt2xXLzddq7pY7/AK/acdeJCKJYkhdY3ENC
YjfzY7cC82L/d/LhkntXz2KqXH7vWt8wmA/wNu7hzcN7CS163nFGSrxFcSfrb3bPdESCeRnqAKj9
0BBpjaRVB4M+GH2sp/N1CZSd7ybYCqUAK0Qo7XpojW5k48DbvAukz6YbKfbvBmhSe3Lj3QZb7ltN
urVulcQQ9fRkiTUBJjkrlvNqqJRCqYqwicc/WwJO2GpPZNE5RFr5dr7RtXnOh7cpA/z+y+rK37eT
mVR9YmyzPontQTqmWmpKsZYpqZMWbqR5T2gGK0UvK+YRmYwp4NbsZ7I9O3CoYeGU+JEaAStl1itL
Ky3EgRp8tPNZRR8kMvWu+S3xdhLI4IhT91XxZBOEOQCrbakmf6yhszWBWVsatJohhRqdWSeR+wdx
f/9qxf3KSFtt4KD6Vw5THoHKG0/2eDs3P5zZe1Ib3Mm98hfiRlUxqpgHkIyxdC92i/3izc/iIO2/
yamkKU8wfqjCKZLlQfVPS61Sh0e/hlCdOmaRM4txK+cHeVzgy42XjOURXXhrjrcGsnEcZl/Zl86M
uOWVdpUHOnXvv7Mi59YLj91CGd7dTWjzeUNvWUYqGiZGd+frqkly+wheAR4aPblE1OaV2X0si6b3
ICFtEWed93eHXDJcSkS5FMoHYDI6cHeLLLf+YEJA/vBcPonIUQ9oq20OGHyiF+AhH25YXBKlFOSh
0jfP/rePSmuVSnE7rxrFFa+FiC3SQAhKElRDJbmCoXRIJZJnBvbsrnCVYkyRXVfHV095arlqauV8
sAnjuyELwDCmCC+aHdz6uJvFGdU+ZYggmReho9INUeIGCQ6lPyJlda8w03UKmZquvHKZBpZrcpns
FQkdidt6qbBM7hnywcjCda9JAcFgcXH8IyHe4+fxc6aHL1/a/jksH7dRdaDtPchCExy0Z/cIFken
8Wl8HGtElxk892P39o3JRF+yxqRvDKr4WihDb3T7hMoDYwB2hjvr94GRVS1O2KWfBrLMuPavIGmL
/eS+OE6Ok+vsNpO5x33oeDWQGBkVpd77F+QF1yTswzIgx/0knR0np0ka4afB1Vc0i0Vb54LHROpp
XTN72aDSOw/i0Qm7g/1ABmt1lPhrLKKwPGG7YefUQC9cxay/7sLF6lHD7jXwUpPUPGcT+JMhngT8
8V4+gmwjOHcrRdIrRfoxLKECWV0nrkc0c2dcacQ9e1pJEvCdHKjAAj/A6yeyZ++h3X9Eax/fgrif
h09GQ2W67dh74Jm0gGjWRHiyPYa/NnpKIrObwjSLdtPdlAjvV6VgTfDCOu9UEnWf7t8u5SrKLcQz
QkSq4bWvxUbLjdybdAfpzkwBs4jtt9/vX8s/hu7BdI/hfVBjEPROIapQ3OKcXhbeQMbAx/qNkPNM
xHfleRsdZmA+kwNzlxE63tF3PKv/1rAYX0bpKGYCHVV6+1CnvNLbhYcTum1OFUkjSSJYwJJ4AYcY
j7t4lg2NMBu++icu9mX2XlxmLIhJ3qn/xR96bVsQG38rh7ZSVfJAUIIZl/zJGhSk5WDAdY1H2irL
/WdlaS7zOdZhCEdK3wb5vVRZgZSpl+P0QFh5mb+Xz+X6QxlUtjlvBCxL1mWSEj+xVVFEfV42O0TD
k9oemD7bgOnGv+dNbSKKfHlzl4hUc/AiE7zQIOEr/8v+Kt+V7/vfbqhg+drXNKlhafVlLCP0g2wZ
cw7Tf4PYnlB5g42E9+79U44pgJPXqMIiwzDWeL93U1znZOVR8XfhLmSw9m48GkENwjsjl/E8IFYs
/zu0C2tEzrAZNSIenJ+REcUjhipnP+sC2LSyEPYAI3rf27JbjUUdCzTdLeUdk7TPjHKpV7bYlgBf
aqHSaq4F8UlcIwiw9DnRKuV8N7rGWP4Z905+WNpx3/pJb+O42T2+O6R6Z/wow2qFktT+p7FKWVNr
4+ToN76rOG/c3MbRvZ66VKVjZsZq615pnx7em6uEjec2dIIYnoNDpaQgYxaFDPWgUHmINMF/IcS8
bF0V12pLVfMvXXnbnwpyQI0GGLfuGWfZBCK/1TGLx31mFp+d+a6o/TK5JeXyJXnbcecq5RPgp7ip
wgyuxyN6jeoHCu1kt+XSRImEykZ0JzqAWsYHmi3FXYoA3xLME7DY07uLKQ/FFPQVvwaiC3IbKkSk
Nx24KPyPW8zkvV+0F6z+ZuYzIb5BnF+t2sut4u3FKKIk8JfsqPZT6kdcaDE3fDapedJ7aeZMGWwQ
g88YB8DrWo9WMTArwoq6lyzW48b0lH44r84VRuu1fXi3yC2anG6qiWdYFw/XQsxRHVW61oBy6OAA
k9Jed+6gXLe/6r5vj9WE9Uh9Dxo326PY+O3PCmxqPY6rDKzMoaYvVqtISurWmiMHfLfzWSlRPAcO
tIHjTLX4y9e17lVIc/LJfdc+zraT44z2EhMnlOhiTYedsqqvuv65vx7Im/fYx5sXoiBdh/5VG4/s
VUkQWHftUBSGOlXpplcnGjqBgCl5juH7MnQiw7UUmjHjqjqgzQxAFFh+028iWQXFdt+a7Za3j/Jb
efvcP/WtcXX0gNE5hlc6cgZrNlU5UxJYeGR378HS2qnDZRLRSgIM8aagU9xb10VCdzRxwuskJNV2
nXZUh39NGJ70srqP1gv1aKAMWvc2cmaW74EKkYgAmHkEaQB7YPWWrCpE46ya3/jhUifAzRtVsiIR
dCM8C2ICI4kHlQf4czzQQZYAtGjGd0814l2QeS/UOvCwuNx5G/6Yd+dkHujC0bgVBM6Xe+rfwkMG
zfdIlXk9OPW3QzWi0UGpIq7uMn/cmc241WC8IlZN3BsEK5pLkG2u0i+pMpotRNvQKESsQ/rJFXco
SIs2UvOuEEfgOC0kR1FBupDHqKxclCQUWGEqAWyh4phQ7RO5hvwvnhMFSSXoD85J2Zp0GAnLG7KF
eLQqcZ+KMfHi2lz+Ln8aIacYIq7ZFclEPXNr1MvvUK/Ly8TA5EIdZ6IkJOJiQKoQwNxEftBoG/09
eiUHgrE1MLl7mlMVtE/BFdQVvIpS4R80pub3Y0EXmcXp7r77yQneyHmm7bU4RfegwUBseHd4KjmN
v7LgDoPGpE+FbqInvANtZasfTKNtRrkJ80Xbnup5WU3XaMtpKy16HhzqQqYjimLGGaYQj8JXtfSS
4iGrbAmQ1qH4NrV2gljpRHgocZK2B3zi++gdIExwT9TMhaGpQKgNNFcGuAwjVVKFaIlZT3XEV12h
wRVQisXSRhCp4s/y9g24AFFjoO3Ye1MzQY8P7srfqSxiBVw8HJmYODsqKD9J2EgkNZV2tnP7w/m4
b9Yfye9z82a7/MrEWoiXSPrCqgrSCQT2FG+bc8tK9L8R2JN6ZA9rPMSOr0OXF1u0BOwzT1qjcsN/
oLjSd+9EC0HIn69Qg3k9eH4fKI/A6bh7mpx07XViX65OOKkUpGKmNrcyfqBeyqkoqBUpb94tuZ2a
1rSV3A+xPx6QWV4who6RIZ8FfXqAa7aPxDIpyKLNkbo9iXAGb4pJAjr82B5DoxyZY2ndcu5OeB1H
t3Js1y9t+zNrm931Z0kzMZnrMnZDdmaqOuTMtZj5L3RT1yAK8cV/96eYrKmIPyIxiZBnoppuesfv
hv8Aay6310AAH0AISYPuuvLOE/9v9Sm//oJ0s10+ti2qK7WAj03Im7vuti0xrsIlvLGxPdpG5KNu
BXyrUPxSuTlhICb/1yv2rhgOF2bDqA4wLFWAfetx4Sb2UKoFTUPxn+HXMVT2E+JqbFi7pcmxOWn0
K8P36D3aLpzP93f8VVvZLAbb3ra3Dply1gjJn31jtfvZ/Rjf5t/p/q9l3evV4n9z1KTD9sgZp4sa
/JtpYwSLMb+5MaQbLvD60/nMVtlKL/3+Thvt9/epn0D/4s47QpnJ+vQbh3o2xrhq4LDk1KnuJEub
3AB7uWd02LuVSX2W9rTVArGxpHOEoDyoR+shLV4Ga75qzGozZ35e2Z8G3Ah8jlnJsaKH1V5vpbTk
rkfakuXz41A8Lv7F5412rKK0tig4cOd+enHvzHMw5bf+ebYl5wOjXYd3XMCr7ddQk5/DzCwmkjqo
i+L26DAvQcs59o3eNbzRjwlylYiXmh81L4umrxvjzAi7dLR2ZkxpZzyktZBpYtQqZkzLqanJR5GJ
TF7ICjX7iA2MCqooJItsSTsAOKR6bJm/y+VIWhoVktGzUWZIUPE/Yy+7uuvUyzd3yhCHAqLQGqVN
jMo6hVczwpMQxB+1DNNRwbwTDfHRMbs298Lze/25D2KnINdWGR/PUYXBZHhQwtvJ5rCRCGbfbRL7
6yEpjEwBxZWrBtm+VV6welBBzNFLlodlY/aMHuOU+SLlLXKkXupuo0rhjrOHkfmgMq7j2BsvDtxs
9PbjXDvFmNDKyJq/HmyHJ3iKOkNiK2aBxJMN7rsHbLkkrPt1WsYWZ4lZ+Rw0R3UIW7QM4x7W3G5x
XrFIYHQE8TAeFoPX7u7NYj7SrKQ+ZJh7s2bpLldoZeDgV50XHn4D+APKYHHzVva5ne7nu7kxsyY6
DwwlSs1Dc2ANbHYZohjbmdaQOQuQ4H4tRer0JcsIbafgwC6oz5F+WsN2XlRLETudYsq6FmolqecM
nxDikxixd25n3vorpZxq8w61kc1NI9aXyGfngK7hdLSs9hM/AaJoLInCiwIa8hTQZAaa3YXc/CWN
qnSyJYdS3TNFlZOq7N2794yhRouw1jsBnMJ5DGahbMNj8NdMA4crrvf76E6bMic8RenkHNX6F0SK
/41NwBrgG2htzIcQE7lCB3/bu9PHkTLajB6jc2OZflZJ+e6bw6/9Ec+38/pENUHWMeBEMDCMAESk
KnMA86fhil9EpSlq0vO0qQ04pkgUKc5rJS0K+GT3hzl1VhGH816TUY2IZNks+EiiHuBCgBaC/9ye
Im2Kt6iVB9GQqI8qLBNVD580kKGaABFSHFFpjvR5je/tUYw9IxNRc/iTdhA5SpWjyyJ9pVQIJTVy
DwlWm2I30fjTr8qfMVKwpPbgIlwf4TGKYa55DxGOhBH61MRKkgF6ZJgSRKnzZ3N0GBqjHKf2b10z
uXoostV0UEX/bMNqPKLtO7CpLKaNiNT5wSOOo4cKoU2ciZOfbXHvMQMFuBBWyLA/yuJVzuygqy4T
EGGpGC0gSBXOWmhrxN0ToR+gX+RBnmhe2EtpHomjF3OQ+OwYAQPFPn0425StGsN4sJ7VJtVJdfiK
iPZ9on02wWwyUdYGLYTrCTQOQONz8bp7cls1nGA6w45EemyNQ70cUfewEjEA+i/wVNhaoM3a3gW4
J9xKcH8jFGR/sPrG1XMAtfrXflKNsIkHG3ngFCtM7LHKO3ssWx+UCpoY/An1+v6dTZDHoDGVAuXx
JTW51OKlarzap3PD7DA5zwj9Fnqkk2RSNo9VXfjg33+egflV5XrU+odeZfAYnBAXQ2XknOpqiCBX
UFsGu4XxqY0iywt4155CmlndVtb0PT71HKZjqRSVZuvxBFSSeBNbNcZrmT+f1UgwLCfyrGf/mD/G
l/lj/2znjUlO5S1fgm0tKY5zfWO4c3fixNr40lbZsDnQ4/5Hvfepp/xvyTns1weNQQomiHF+eAnq
nNltALPwDpj/8ETfAfzvqWKvO1QpWrK6EoK+vrO/HHQl+yuPYbd4j9OVOevisv2x31CIZY2hJNYY
Xu7gNtzabCY3r/pEaFTR2Kl9YTW/rN0tJalHi2ekcOaEbfiOrMGDyLHJOk/7T7KK97fzWRm/xndm
qJH1aX3m3/l3+nd5taw69bBWvdk6m7Sk407p76Kc2ekwSYfH6DK8Q6yutBprteqZ1yh02eiE99EK
53KsCm89A/4DWk9tMrq1JtVIu5D0WIy0PeF7sqYjwAztQfpqOcztyrUzKCg3t9k3+hWsoqLmTLve
mL2j1+Qxfk+fUQVrepw2A+z8cdNt4sKi8OyGnHQ3uIJrNmaHZW32nhJeKjg+k18Wz7sMVq+N+Ser
IzzjqPqx+939vvdtk94SS2N2Mmj+0NqBZFWhVe9hh9IQ9dVtEpLnOJ7sW3fIJKhdiv/rd8t8AbDu
uu+Piy8oVduz1qowjemh1VjbEary4D2qEhxLB6AIRRm+hAZvwr9CtkFOzSbtaG/xJ5HlA3LRvuP0
xD0C1vrdhZizjmXSWukBdbFYxiOoNTEOMhue5ERjBDoTWFojjpXfpSSx9oRR8P7ZbTu3s1uF6gMc
Pvxp1KhaS6P1bPRxErZf7fzR2j9cjsei7FvtbTf5rWXcUESlJNkn8jcHCniZ217RwOAGOLgMgLz2
eCmtP/JlvnQ+0rkcimgzTNURS3WUAhIgSVcgwZUyEomE1Q69fClpDBSkKYu35Z0JRq3OHg1gvUYR
T1pDRgwPa4gslwfQCrGNyEsVcmCyGwKPzFPEdMFXGSGwX6ENAAggsKIJvic1iYHFghSrc6xpvnBr
Ibgv7JIV2qNC/sCrlqhXEYaE9EpO1XE6GT7VJTSokHIglENSpQBIIVAaKj2t4npRrA+s3wSNhKOj
zx+1MbYnYJTXHk9v4CJfozHZgLlHdaI44bgYNY/wxsT/v+CDlSbF155k0Ur+Ln681Gjic/5UKaF0
03x77dpb1MkK30XQkjZNab02xh70r1uY8nfF79cCox8Dpvekp9YwfI1r3AzKE7Zf7xWmEZN9lA5p
uk3fKrG4caRiar0OboMkJLfqIksL/t8T+l7k16JbSnahi6dL10TzKpxCEWLSuXHRVThUzCwxALou
nMmQVchd4IVaQtGfnCqUo5YZZ53xeVlKcF3GrLlXhnbOoD4qMZ6cFbtBJKXVfUt2Pzn9xD1mnrBm
In7Zz2yyTSJZMgY5MZS2BnLr2uMNIgGapCMNLDPUrE3+Kk4Y+4nf9A6+vRBU2vBslAHlA8jnM5/V
VxslnwoSwOXaYEyajgDnwMwUKyv0tAd1WPe0M/N3miFMxJjlQzS9CtDae/Tqkmu+mDr4HdIfwYva
yydhiILJvC/lj1RF+Fowep6cYK2MMU2OhatJieTwm0wTHBnCO6DJOjKZaWNqj50xLY6G6VCpU0Gd
ooOB+YuNBTfelapKWddfB/YHCwKcfAz/CC8wcuDNq9/CRJnaeMnGSFnlemyMNBtJCgWOGamVugZ9
A2FDgwhT8TQzFTtDeMshSH6qA2NmYFZMeg5xS9j080KhKfRQ85jydgkP1epeoetlXG2lY3VtVkfm
QirMOq6PReURfjC+og+QcUqZWsWSokRvUexz4A0pSq5Snd55EIUB0mRctVxCGxfeXEaoAmPo5OcS
2gL7AHJL5itZBKwiVB/5DoJFnWZk0vyU8VYNBIG+ikkLFTcsckJ5YgGsj9rA1gQFxSt4GK8Cthaw
9gSy+kR2QlIb6zehIHc2M9TfnzAfO/jDCDqpeQwzMtRrd7OJsRucRERA/zQTuJ7gsQhajnfVBN8M
pIwo9bE2krlRBFcacyPiZ76FM8THx7KLmUX0JpSTedq3JNxLbKX6AFV8JlrCP05+wiHTp5OLPOPP
4w4CnA4vzMYRCX+lgZ6MELG6UKMMEJmlspESRKPIXpgYpuEGPI1zA5ImU+tPxJkb7SHHQ2QtZRMW
iqMNvbkBSaN7mybFJgqo1QpFu+RNDjCCbuRruP6STb023eYK3MtwXUG54EnuQ9xD8dlhpyka4LSz
8/LeBFsYuTc1hxKkg5QiAvh1oifcMQMJqEPZwvnQ1Y3nSl1UghQF8TCnQzFosTY45rr02gTPEYUD
j3/kPVTl8wMjiY/4k4j1Vh8mLr+hIJz7hR1xIPMRO8FS45vUH5GCi0kgNoTK65Ki7/j7BMLWHkU6
oXnxXZ16fZfqzXxr05NL780A8cs/kjBCw1G0msS1WNLJ/YjTirfeS+xKO/OLRijsNHWGB77s6sF1
Q52kr/Uon9/+4VP9I2ENMbzemHKm3ViDkV9BhaNj4d2K8pHcFoqv8TDSQNCvphhBbf4dIcfFHxWj
g18YK2pUlxH1PtRx3eb6CG5fGEqKFcJQLsamRj4nlpEsf1GGoIYiUiFndMCRVioUG3qARBV0IZiU
lUhqtDR4Ek/k1Y7vbh2V4cl9vltU/2pf8FTyI35xiCag1J6GRO7EHfuQ5z3rCpa2VEsfzx4MYVtk
IkiWN3SmakjW/IThc/xyvm+5uzZg7O6OPxQYEQkabUqvCRL3+b5jk9MY9H/Y+yYB7611JbZcPBA6
5NBjcqNzVqX3p9ox+/NKGwNt1dVVwDxSK5wTK1HJxKG+Z0KcAhaFK3oJj3KPw5SaNlu71hwgFx8F
WmB2oq6VdZwp71MlO6U0SKsAVCj8AuwP5ELwcXHO5N9yScEMd2hJ4phlIS72NiPJgFk1Y1roSPBL
mJGEaZiOb9Qv1+33UiOVK9w9DOroZaF6cK8cqP4oE5H+iVd0GHqkfLrtdZnUtPLeo6ZS6GLuFFGY
YgoVDxNrR+0yyFex5hQZNaZ2XWtD6zfRk1IOhc4WnenTAoVzObndOzuaqST918/rByWwCEM0+xA9
ROQQEX1Emym6HKjRU/0IRUatXWSzuMRVD+IjYwYVII0hpRJkPKlCtO3t3Dv6akH8tHv1TtHuQzQ3
RcQCa3Y/b7SwN+qk/hYPDTzLpPlT4FHmkTv3jd6vyJpJXYpNQ/kwTjq1ZR57FqD2ELrYOQlO0PVo
prG8fDb8LBESHpzbJaKgSUrmGzI70fOuT12pz8oOXtGmblTjE4SXIA7F1M5UKF2kNkUcimj0EK6l
yY6um17qr84XAvgH4RqtxeDCb9ula4r806d/uL/QWQs4T+UYhmQoMSyFmY4M4nfzeoQzghzLiSdJ
f1o/jLcvFCL6N8cuf4qdDePP9HEEbRNJKlcofpmOg9IU6E/3gzUN3qS7XdQJGWstGnGPcVJkCuI1
C9kt779QFnXs7uCK1D6abYcIe+/+0Nf8hxdaDy3UkEV3NB2I3KteGGrT7UJd51d43Y0XU3lUoqzQ
0WHIU/SUa9BCbNykP4EaH9DvAq+HqZoG/P04HY6IKKatZxu1gzkUyCOYR6vEIyxKVsqBJHMWgkN1
DrAY+W8oRKmKShO5VCgJvQLPra+40OZrSW5LI54YFO1/PJ1Zd6pqt4R/kWOIis0tIPZ9nxtHNEsQ
aURFhV9/ntL9nU10ZyVqFN5mzppVNREXTFVGooNzSAhyW0gjma2EtEgKKsxFqFbB0ovWUiv2QNK8
0sZfUFiaEABEAG4hZXMaRPWzkdZfgTFaVPe9FkOR+eazIYmdjNUs8/AJ5YmGttT25K0vFQ47m6Yi
pkm+02LGsmOhhOImZf/30Dy4f0S0KuCXjgmYh/ecCxtPx2USVtT0DPlvYUZgmnA0OQPlna/C/Aux
yYFHynAqthOVf4DPWd94sLblBMRV3+Gtwb0qENL73nkQEbZ8ZajbYQBC20VVhaTAZT70yYSYFWX+
jBQnOr5vQl7gxecq6MzvO6Sv8RIVtK4FVgaqfN6p0inCMrtfrRbKjYHWNjybcbTjFA7Y4D5PBhgE
2nu6+PrbgzoTbfI4YvmxhD+RjiN1qdUFlxIegw9XOUeJ5z3wMtTl/l8uejCIoBv8MfkuQ6im2oym
N9aGBsYDUk/gCNz6EYQ1d42kTzww5oK8u4/C+dDjYDryDOIROQGygLQjNXbVDr6kk21i/eHXNMsG
M81S1ZK+uKXU6iajWF5sui5CMm+Orky8/WIYckzSyK78Z6OCpltsA5/8R1lmtIZzO2rOoCbMwCOV
GAklRSC+1d+BL81rXsgv9NOvJFpgqi6MLtab7OSFVll+GpoOWoYEisrJRUnP15jC0LDizEGEJt0w
3WRe0PVcSy4cZJIfDb+rixoFxxAFhcK0Y7yz7xZWoMR3195Ps0MwOPmha+n/RyI88KsbOchInQdz
yVWV0d/R31WqhxMCqb4U6d/FMvuYHjLDWeRog8PysS7P1duoNEi6azqmLFgiZljnsuJ9F+Zv3Bhi
6csHw7ADCxGJ4iuf/UL7B4PNfkwag4gN88yAU9opxBZyDJxqomCZWOqfcpz6UKp5wJVQWPP/Q3i0
BYFqWn4FpmLkv+FbkCKaVNGNbatixxg0kvD45zHXmWZMlGboCKsrJFha10jLlc68rgLmiD8ES2zV
ZDZLxX4CYAlVxwSo6HzB3KdaBHT/hZVbbXQXhLfg7TQsVssfmO6sIOHAG/oB/Cu11Wut3rPqSITH
nfEjzo4YBNDM6WWFvfLxOMf6qSM/droZfOVyz/7HtlehJlbuwpxZw7hAmlIqeaHoR1HXpdyQjj1o
GjeWnCesRGBNHAzgVox98wRuW2uXaIHYjuZPckOK/kOv+1pflxX7OXwO/b9gGk4F8DAnj4/h48nF
fzu4kJbty/g7DgHoGY3ncbLW5dNb0FqgLVzPegMSTNQ0XhNaqwjb6+GHLOPVYakmlVX8/4k4P0sw
Vw7ZCMuqYnYYg59Y+79aP85SWpNpTsG94u1mrzaVY3qJ1RnH9SOG1E3cJo/H8/BozPDca2BMuMEl
ePHsLPqrIRnl/BPqLllTJhjW4wK1MdtT5MOc2favmiKhC+a8qn8FdQ4FWVMiYOy2ZOPOY8btMVvd
6TTGqn+KRyF0KN78kVatxKqlUZWafNRuGuu61zbQbgAhEe0yinI3+9C3X06jI5qZ2MKyCy51HnDJ
0ZsRSimqLuzWLEWuLKLaAwq6Obs74r8CJW9rx8swXteDYUFXny1/Kg4twxwUURvvlRo0SPpw/j6u
Hei5OXrdU30S5xa8zAS94iilL1z39hr6tS12/El1fAsd/1QfPuuOGMt3uhGICSi6hDSqyHOP4oHV
+KkaF5y51zb4pYh5BKMaoLCbt+ZIZF1R7EXdrTvFjL//Og+L2Rnq2LOv11QHq9ZKpAxpX2FF92uA
5M/+vqtXoIH8URusXn/67CMOutgFWxkC4a/eld4Andrf2b6jQe6K0oHHeLfcO05pVUC3DvzzfTAm
Yqnf19AYXV4u/F94ebTHhtMwb4RWa214KERe+N1OS7FdaVjvxG0AkcLoG8bHwGvf604AhnyzLg3n
aTj06LxfO/eGC6zqnUqcn4ioKrlhM8KmWUPKQKO3fmMRAWnT8hClBiSci1Wbhft+ZPS9U3z0Tqwt
/J4fx8U0vLIhhMOQeIBNRFQJQS0qXtdnoLBfEscXNjMtn5YehhNihp86MT2x2f93NSrl/UYyio1F
69yulO3AcFoYhr23vOlW9/12kxflt/c27xiPTvWYwqtYR0VX5A1q4pSC2egn+x9Z0YMTOmtZFkoJ
erHW+tlaW9F3A9SSF7Ap0VrnDwfA9Xr9stcY2w1OJ6nh2MehVFZI1258D+Z6G6duhbJQr8kmt04c
Gi3XbNPb1n0Hd4IbH9Z3Xlk/H6ZQr8Zl9zKVaPeFrEGj3R9L4vCVNzSw0JYvqHq3acLtnu2dDOpJ
vc5EXujopNNAbsbPmLrSDONdwT3WliQ+854iMsVkpE4MKaZ/Pvmskk+riuDln3wNPikStFeoPVeA
gz2+48qTQkSHGt5fffXH0h6Rc0evGtn75X4puwYFfcinKK3We2iBZAKBxRzOVMrHPmsTaAC/ZFUi
W2MgT1uf3KzEYrZ3iEvAM0C/+rVeaQTveP7um7PMfc/efc2Whi2u+VGf52upIPb97VTt3J3mApP/
Dwld8rQzPQ+rHSXInZx1hpIe+Sh1PcJaGvWpAPyp8L2lQ5dYD8YrUgRRfD/TL+i/nosLZO3LsIka
CELOxDAtUlu6hb3nL+KMQdQx4a41b1pWyobTGJlEORkvVdRc2nOxgrR+69M7vFu7PkwI0ReYVCxi
UP7JdIoFqq5MiJYG6QM4Fv4a0+O/I2vxcFhzkariCsySgTCAq4ppO27rQG+9+WTOis3jBYiBfSFh
PdDggpXnux1+e+V1nlyVDud2PmUV4i8xDNQODffY3zH5+umUW12Sd3Rh1AcepK1qmEVSLvt3XAGm
uKNg5Y5IVtZT7AmMpa9SQTYgDCsZUUmBUO7hkWUD5ml/kNgWIixJLg1oRz5oY83yj3SidfeQ92HH
bCOKZY4JfqNKWjg1AM9gAL9WRe8y96dU4pokGpFn73cJa1G/1mynr3YzGCRvq4KV8jpCVfUX74ph
hiHhZdgg6ee69yHZ7U1wcUTT1B3g9NdXdbvVsF6jyxw8fsL7SBABt5zyX6X3jCzy+Oe1XYabQY74
QCVtRZzm0a1L6m9G1rFEloUUAFbbbxB3G2POY21nYjcf2A8yfMMVSYAnloP2Kxg87jZuFJUnCroV
8uXHtd/a2zH0Lexqz+61TM9f6x/umxbtTnDtRbpvbTDKp/mP1m7mm/BcWkeYoxoEv0U9tc5dYg8T
JuL6uu+8Yuf6V7lbzQuaudit5509Z6oDVudXnCYSrfYN+sjs9bbvo3fxd555P9XN7WH7uAIwjW6B
m+edxt6ukfkPgDSiZFibVukkgn+VaT+0LLf53H44aiEVWF1BjK5UQt4bs5tV3ahryObKKkHsR7P4
dFpLY1HgFFXJnBTFDZYwkNjf4NktN540unvOM9qWSwe4hvsrHbGQE8LGhGY+wX8qwXMEExpOkbNv
Dq/Udy5Wg1bSef9OjJA27NIBCgidr9uPvcvgadgZOUa3zF8AjEI/wSyFfENegw/V+N0PNxXqyezi
ERTp2rHiNi2/6VSRIZE6lV3jt4y8zt2frfLSaOeLc9UCdKsavXyRVabh3YqjbvJ32SV/V1B6HCnZ
UgOLb/iiXcbTznqV4f+O+zKem+TPy+u8wio9L9aXaTw+T8MzijZ/HqEBviwlnmqw24gwT8ySUPHG
rYIbDs6/9WNlWz+i3MhBUuBSs79kNgEQXzlcGWMGKbz5QehYcfJjtjVD53Vk6ZnpVqfuua7Ogk+R
v3ysHGvHal9KRLNfAhT8KA/w1lbfDN1odc30/jY6biKlynrsNEiga2fant57j7E/eOLUNHj1Wuz+
hEltNQHRkaJCeKL8/8ppLtRZL5OQUDNzHgnUwJD8G9uuYKbjMokmz1WySBafe6R1EF8QOtB4Gi0q
F8y3vFhfexDY1X7enEdkqRtKzeYOZen9cD/wm2zvZIfqLp+rVl3/qcLhEv8L4S0VzK+KpUJv9HxA
AZi470Y28PFGosGtIn25giSca+litCForVK0JQIPsCEbjzBjocyCO9LRZfYgt1horjQhrNZ3zNLH
Ri6ykITGzaEMQ5jfOCiUX1bl81Xf3Q5V9FOHxrjasCSdhuiKqEQHvWx+xFIRoUmHmu6wjojnUt0D
1aswLFt94qSZP1HOBbTufq1rMSNBfCK3D2nVRCgS11baSwNxVQFdorkojVhx6QScu4ShBIRiS8eD
cu/mWXxKuHW3DyvHF5b+yUqxoJLNDIg/qRYplQ5WM9KpOtRfWYooPFATuStjFFT2DlPm2oXRw6Pa
UsNoFyZFW4i2jT0TqgyBq3Kg0rNlO3LmPLOP4vfpmDNztl8QhkNlXewX3nK/CJDISkUkXSEuLXh4
dVojeSc2RpehpNilX7xYRsWsjCVAfYGk+drEcgnayC1yCtiAGBUybdKe3Ae+qsjyEFUNQiUcBjox
AuYa4rUqo5XdFmMDeZSggu7o/xK80XgZ4ey7fVm+HOlwywDvJtIunEk4rqv7wf+H+baxizZiflaX
ol55B+/w3J0PmFbA4Cx20SE9NOd0MF3QMneq0aej1Pv22UWcM0gOqHJgXzR6X6lOqydD7tcm7vjN
NqO+yTDAsrDDq1CoLqknZ0dNim/YLIT9HB4Mmh9vi/cQ+ru8Fwz8QbIzfgOEqh7NrPFlQcKlI3Hr
+DI8RiFzLlqUN9dVvintXofwX8CRHqA4bO4b9fL+vt0YP9SVt4hX8ao0va5CejbP/Fl+aPGc7NDY
NbnWCMrpc4/ZCnAxzElzmc/PGziVfNWSdqPqeBvOBkzWGsyT6lQsxHTjryrniTkNRgVeIh9mrLp4
6jOdnVZgoURS+tCYeovz5DIJZotytzZIiINXn1bRbij1Ofv5IKcPFmq98Kd8CH5u/8qHJG0Heo9d
nHTFYbiNKoMKhhRh/9G5dcI+yj7oIOpx+5VGV1wWW5SGdP2W75J9/adOnB9uAQSR2wqSyOEMhzLu
YMHL9cG9ttecN2Kbu2n4L/5XLpzrv9b0JWMTn5S26MAeI5XU4sGUgqgmipXkoqJ0aEI1HfZQB7yT
3yGwhZOGHumARA8zDWDU5+CML75sSlpU46hMtY1NiJ2BLA2imbnxK7Yp5TnKlXMfeG7vxEQIhn15
da8XwuR9Ms8ujnm3n1VEKBNw2YkZEE0nMYYupNskt1Xf3uOYE9pX0823Ua9X4w03fcuH4+ThGzO5
DV5QPc7uvvcyBjdzlDaGlWc3u2aAffuSlQedCoUddk8yUJoOD4mIS3t1JWf91PF1y/i4aiBng+dG
c88p7l3jaJpMS302xlK/7v7mw/Pd8WMHO61e+mmPLIbOtdOa+qsEEpG/ots0F0M9nNDDIUisuTx2
KBpYq89O1IJNl/X87/ZLFPoxGUJOqM3GnzEyPpNZus5n5ysHrXXvzBfAE5quYrSM8QAjnkrBTn9R
R2kZrjRBw37KA+l1eUXoiK0BGxHWCHx2IJiyVTCkTahRDGsEB98DqoqM+M0efJEX0+IqtpiJaJuI
pUzRS44OfLUQ2nmLFozwJk8tDf0RjjjYn1zo6iypn8oAaGyshA66doTpYCdBIJwghSUr+LhrKKMv
jaJeCl8wG6a9K3pIHViZECN85cTZtrIoc5RWEbS6hNubRV8UxwcLfru+lCeJoBIVFBG3D/m0nJNb
Tf7T/vtzZngvaCZfVor/3ctOqEwBmHr9B26glI0gOyHkYAVgT/5X3uBq4crzzMTSiEiCAdG5c2Xu
qLDN/rvdpJopKaB2XSmV0XmMan+MooQdNXDqy3pv7+7L7h4I4JgiIEVMSlC4IJx0qzitSY8pte6b
ZfvJnCZoiPXeSoSVVesOY+6zSHK/jyh7WpdFMLuz1SzQHrAIdh+r2ib+qW2eq8foRptfCNIEFtnD
8oFs2ZwJYR8W+EKKXSqvcaeffAqTqDpNB7Vxadga1sZZYDeWEQMkxXKqtLuuyhu9vHSSsqeCI2Vh
QSY5+RnWsA7sVKBsSFEeuM8PnV1+YOXevuuBPPQrS//gb/xNaZ0ePSqwp+BUWeI4hP7MG+HuOC3J
W0hu7jKkl6e78lvqkvxI54/vVLGUBzHVyQTXIagLFhjgRCgySWr7tXqtkh8q4j+qSeMeNyvNpV71
UKV6/8gpiE64BwTiS63+xOl8dqmvt+DZlsaEJfhhGNxfPIkoZzKXaZWt+4juPh/RsaBX6LpswI0R
2SPsXqkv9z2Ph0azaJZBhqoOsOdWCSjqi3wCnwaN3RXpGgYNcl+TjYEaqqv0ib/lB5PT/ddhD6Pv
tqIyHVVGkpTJOqTq/96k9Be3tkKB6xMqlxOsCSWur/YDHBhl54BSfEhIHYwR3uu3d9yb9LP7kMiF
0/s/9kE0kjBBoOeZS1CjOnTulH4v/vqCdo7Zc+5EJau8qF5tMv76BGsiXvVa7lbc5EHMy2BfB2N+
6h/wJcL1G1+byXNQQXEFFYKKTb/HQo8EoBjKUwekuCf1Fzlb+8B/Z4tr2POUajdxAwnXtOfmqC+q
sxonWCe5Arm4MjFHVzCynwIL0uqoOqoPRWGWAZI59uAhc/77Hg3++qU5BGU6BdHi8YDh08GY55Tx
RUqWRUOFWL3uZlMU+4Mz3l2jMnYa/SYmCbd+MAgGz9iJADiZG1Qher+3edBllUHjXeqbnH0Zv3m2
1kcFFP5M6pYqbEN86yfeR1+NoTVrCV8Xqveacv0LmpeLFuDz2yWRMn8JX9iuy5a3uMA0DEkcNRmD
H5AFtuRHh5pon3i97IzxNxGai7TIKs1IrUAiVCpvWhjccI/I9YNj7SAnAh2rvkrD4MzqAqx969KD
m1MsVLOlDEU5F168CqgoQdpS7lw2lIjxI6Vwq97rnwbkiMq88cN+Gu79DoAzDZtDQjevi5KHVZSd
77P8tehsbkyLaQOKYHXpbbxNc9VcBcOvDFYVQKOnEoeUhfvZ86MbjdGOxsP3vb0fIfciUYMviTH8
8N4vDaJBaQgnF52h4j3ZdShQL/fSI5xnP7QSxjnKkHW4Lm+9JbFuggcIES6xa4B5AbeuVnNSL9lw
aQ/DeYEdUOLw98+7U++a/2LFjTFODaJ36iZMvjYQ7vjLL8BrxPj6rB+z2yQfSRrWGojxp1v+I/HY
q2NqSg90RH3Z5TcG9RqJeZVOOpR3ocR7I0j9jqwlDKxOLkzh71SW4v11vG8vqK/wizoPsaADqGqQ
N2RBm3ilwtsGbKh205qTkwmNa1cLGCwNBDUklC1y11uS4GJAdy21yZ4DEvkhuUu3/updLlZB0gG2
nDnZv/0u+5cj4O7QO+Ce4jDXJlPzRhldtX8as+xsZWXAUlTT8MqBIPEoIUFJJ7ez3aRG7tQXkzgc
VefXjQfxBwbpNgQ5oxTYBCErZhFC5pBaD4sM4VbXGOGWEeEXGuPjVPwYYK54GkGqoY5KwRNlpeyf
/BAfQ8KmfxdcutlWctn8QrIAEAHqgDRaxt/dzmmMmVpXhjZxOPYQiKGMTvBLTBDXcT93yo3jGSPw
wg5TUvICA4H80RFqSPcDMIhViPz4hZgCFBHrPpImqmiYEK3vvRRaIDnv0zbAhNL248dvta81MPl+
C5HTODtAMt+8Swriczy3BxCaHwAHNBg43BCgwvDHXOgy8BgDm6iBE5WbHTDng7ROqF2A6sRWCs1x
86YoklkRPrwD/hJkJLwfsF2Tu58GYulUxZvD+BXWoOBH5oiyJ2pa48hBt9S0cuyztL0mAI6YM1g7
QM8rqt+vvQrlC/LbctVKA5LbQEVx0caUmYLMUu+r9UhHJSyRd6fkJUp1pdDxHRFnKHuS6pbalR6F
DmQQGV2aM5Zkw+o0bKrj9HHM7e3Ws5DzEIurBCgAmho3ES1kUpX3/Z7IzudT5emcT3BdkI8ylfO+
N/YjOy1P4r+oW/v1j+Gi4cYLUEQo4T/GICGYVA1O9LRBcaDMOXvr/vMHwAPQVLC9A4CLifakxWUT
DBz4EoKnDuX//scl5KuH1qfiE7ZfO/9kzuoYMw4vHdlVK2bQvfJvwQsSPIl+LIGnGl5JAyIgQaVV
3atwK7angAb+wAqIARoJkIdHtqGWvI2DYpoKZlpuvhJV9uOA849dDXeFkH9XOY0qhV9BFUV8VU9f
1SCvH6P4V6fB+gEDHLGV9M8oU6BHFx9Rf0r1dChcUA+npdxHO6joRq5FeNdxxN1XBnDx6N+oFlMF
aTeKLisiI/4B3gpzILGCxzzM1TOhCZWp6LVuJO6vipOW+lVkmScm1R2bM/f2tAE+vYFq1M9e0ueH
CdrFl92aPw8sEDncF/SHBuSkl3WeYSw9xCTY921Mk6RqVhmvjGbI6/zT+lyMX9Ni/J7lk8oin5RW
pVVt8UADtwCNM38YiQLavQ7FkidF7gY3mDnr/GZJx5DipwBL5U6PG7wzf81jsTWOl/VjK6p5GNI5
SoLG96Q2oqL15QdXOiH7xwtO3bCglTCCCGMi+R1VqR43CHlU3ExC1kq2lmJddHfVodSbUKwV2RHc
2UrWdFVA6fmgXkZjo8/38lPQIYkrNSV0xZIYqoym46Pm+1C3Wz54svWqO97pcaxSQdsWiwTBtSj2
aDno8II2Ox0Yu8byCWqyafy9iZMP50M0aKCi9Ie1Ubnz6pehUecsIU5eQcNaL2z/7HgIrZYmkkIA
zWEOknO6X7rU9IzQBkFuIJY0J1TOCLN46lfNn/cxylurKYWoODnMDgkkpI6WKk7sL9IEfqIPjoTC
Vucxw63YCrp0aNjjkAXrTTTN5c/Tqc8wWZ15dCIxtvK2wNXhVJvVEfxf4IxR9YfDEDe6dd/OqKHh
6gGzMrce0FNxVRs+ev7e4v23JtnLaZ57tyPtJVNoLfEQEQwyhi18PHwDz/QQuoCyn/GgkDsaCwSV
NhV4c4o0/8nh8DD7gHpg/PAhvsJsYrMPubxBXxxxdsTYkJJCpHMpRtK+OUhmL/ZtaSy+ChJ5DXwP
zDBOtdB6/Zru6zeCdwI9SKJOWXG8hxHklmIoupFmbcacxmB/Auw40WR8oJuSJi8+vAmcAiAAJ4LP
ObiM90b/mUHPRfrXwr263n7gt4WUa0h1hZYrWQeCxCNyL55lQscYGMsKXIZr73Ql6fXaNTQIl3WN
dtn5OOu3FrpVZjQVogudr7Ts+ZIGC0tBOFKlThgPjapDDbc2q43g9D/hYs3Q02/v9cEjmVSgRG6L
1wB/hkn10cn60fpOv6CWdTu2MKId3wcRHu9oQT5fQd2OV2x+wrpeB1JDj0B1lQ7UsEDC12sPJlW3
NWgM6M+Kvxy9Bj5NXhk3SAIQf7CVqF8CmpatWgmILnPFd9CEpCVEVTuH9g8xSGvYv3DvcH2bQxro
hoPaZ89ihRBiizs28CiANGv6Uc9bfjee5VwNIcjwoHio84NuL3qeyaYYFbJmtcrbOkQGwxQGWggk
VFYEbVPSQCC9Ze88Gh/xhMThcmPxgR4/Vkll67woA3Zt8g0OkkLUyod809rdD8mh2BU7lFjslg+7
4TmU2fa+LeXEnQO7kmEZLjeq2zedVBXnEumif4u34Za1ATUPqwkztw4TibnD8oxLPHMFdsPduuDr
EsJ+SVHRfIPKrJP/S4je2NChH6fW5R80s5sSmM3eLfBSBGWjajosTytTzMinCXB8dZBTNPjJV/nq
sbjPit6TjTfB1VFKRx3yakvhwRBW4iRZpwrma5cI9nZ2XtRxM6L1ruvRRo7KhNebLGvtMsA/5gKy
bmg6BmypdnF3zh6bBkvUlRoitFlzeK92witD/G4giHn24l3WdKDz0GMXiQnVyA7uvHVepoVWfxDv
giNOQ1CYNwngk/eGUuvWwJ5/czY/33qjoJ2g4kQTrnod78U/nmfEA3e72nThOvFp89rG+3nemYbP
A8FjSBIEyXh4QaTeNTr1heraIn/IgYmoEzo5KA+4eEH5v4H3knjGSrQbIONfTE0IOVVRkKCvM1Pu
npfXdXGSNaGOL0okKoH8wr4UApJtmThlVTvaW+29eLV5T5ZUeXmI8ygRYNV03hSAGnWrlNo3DAva
jZysjYfXtzLNjzHd1U3fryrOake/7rdNwVgZe5NX/zJ35AlJq4BSR7aBmAg67/Vz7f0hpQU2qHZu
1OXVENUbhqhT90MlvxjkdgM4vf3qgSJkt0Xsjsh3XgWhkD9tCy2pnqz6WoO0JOpRbaTcf6ekIBWs
18mnObt5Pq2OsDYZseOf6d+kcj8Rw6esoToLhZ62Xs7rmRQ7xI6UDF3p/Tcs8ifQI+Uz+wIsg29e
WPA7tfsybeFHf2/Gwlg0V/k8n1NvXsXIypJTgpD0fspO7Mgsnq1j6Zi31T1WfD0onDSouqKualLL
I3kVtUQbu7ZTH/OB6iQnosB/KMa4AZbUUGtBigXRE4cCOZZkqAfF/tPthvvMuatVHvU8kSD1drqr
IaoHhK5ZzV1rfkG0KzNjiX7r06bU9t06HQim5CTERFMp2EGQKHHpETx23CAzBlgK9MXrBYuAGllI
VxYqxQ07aLrXzXXDRF42l9ISV/Ftro7DQTjIKFpS1tl3meFQ6ZuoUnSaCXeR1b3+sdxSlL78GDjD
XADH6lCnSIiwJk/hQtUXxiwnqfR/K8fHKVyffSffhut8+8JwO/gtg3IzYoWOVkkZtMjKflvmNWdu
e7fSEzSHJf/cnEvoX5livPfJvLHvZ1yYbWEtcEcwIyTOJN+AS9Lfew72qEMkG7/17e33vW5u3+tk
+caWLl1K6K0j6J6Fd+eA3BVSbrxMgZ540yotfouLymZktZ0MPToyYgV9wxDaWzbpdBCRHWuxq/VQ
3HBhkAR+dJJfjQviKNN9Dr35HvVZCx8H+Sxcxjc2+fLvoxdPr8uQ22WOowN7zrBJv3K1aDoPimF5
/fq9c5RP+xldvBbsl4waDRxiwRPOKCZ0EwoFvk2jHmIZc3v/bWwbW3YQ+UDQRAjee0wemyMUJUuj
TOs2duZfBv+Beu3p2iJ9t8+RE/s4itk3xGBYjkEwo4dzy2omU8zc0rU3r5/qJ+kLxUXfdw7iOhuk
wNpQxXYWx1FcWIkFbnSaUw84raohhil0ZHbU3gp9IR2QYFVBtj/NTicAJbAfSkniHGCM8eq+2O3j
XpR2iEQBsgucIAGz79geDQrDRQlKBj5GhJd2gICKv9sxvC7pB0As8HQTEvBKOzvwUt4Ec/orlpIq
+iUwNI71Ue7bRHLYlcVmm/i1f72PxPFMx7CvoZh4eNlujQx2AnFrE8nhfnaDy3qmrd+b6/HsCUlp
YAYiLb/ypXthZeNsXKpY1ymO7mRG0u9H3QZYiwnOgkL844UkwzrlWGfIyFi8frSCvKysXjhHSDnv
7daiTB4q3yg1Zmv21RQtEof341YMJZSEkEibAUW7jYlBShfD8o/a9AnAeAwc2VjKTT7tFxoxvWyN
q0z/Z3TtveiSCbsEEWULzjXxeOujbR/GFDBy+ph5MHGCaUR4EE9/jGE2rg5fJICCi0w0sSl6HAKj
PtYDTDmwCSyCnRqdiqItGJdbHxbjYhxD6saDLUwcdrZrN9sVcz0scy+UrurtgtATzGT30YmBtSMm
67Li7Hfopv/d/2UEA2+rTCR9KPCSJTqcvH6ifmnzLjtQSUhN/1VWFR4B7gUGiNv+Mfu5xcr0dgHl
MoKAluVBfc3dG06x61Y/I2RJcKV9X6FEu9ESddM8bofoVZu9MO4858ip+m8ohP131PbH5igoj6qX
fj13g/l1zVN5AT7LFPoefD1+yI/Oe6v8HjDV2o3ZNZ/cUWfaONwiq3Kqp31Gb5MWCSdkFpbGLVSZ
Z2wZSy54xUrG58K69u7Ih2BaPy1s+6AXc9moOt3sy7zhhncniH7CJRMfKz/vbIe+w5SL2IjftJJo
P8x2Xl2Gt5nX5TLtmv/CXbgsEePQ2izHPk0H1tghNHzA1nmZQI2APYdJ074wxUF4oOIhA7liwm12
MTBo4Y1ApbLYQGEiS3hCL4vw0g/G2NuC8D36Wj2zbdGP140ZDsw3ZsToTI0euApYjWvnQozzxyDd
yR8tE5fnJWQFTjlg+MUtxeMaWohReXGF1K79ec4OPSlmxux6cylAxics8+3GTD7MmAy1DWJ1c/iY
XgbACbS6Y2YxGl/rGDNBzkMzaj9pPkSndQwUwUjeVgNrsk3xJDuxc3MhOwYKnPQ7g2qECorH3GGE
xZOofS76oHT7tYZwQIhNAj+rEqj6/bdhm/MKDgnZa7dU2y3iBqJH9pbw8LSCTYWTubkdfJdrRkbz
I6zk0r/T/MH7iaB40JVhExKrUBOCbLFnSbGoO5Snwd6hknA7PFjxKNJBjcF5FVR9cB+/cMce3BYv
hM2dewoSEPmuQfsX2e4lRObXSQVItpuM+XcJGzFWefLGUYq9+rQ8vvcLhBjSYb8G518i9Petm4I6
wy2vTHA4aMBFNIaP2M7ywwVYnLKH59xaE8ixkzdg+fIJ3/9hNf5uQbtMEEmBjq9p7cdrOGnULnAz
Drrwavm6NKwAqYlbxK6J00TWPQMFhKC+uzPFAVj1RDOUZJqL+/ZJCk+mgZc7Iw/aJG8r6KoE8qaF
KM1oXk74W4f3RG35hZEiLtLLonNu4U0NfZJhFfEt5mt0RCQIBBGihBIR+rRrLesJgfnox+03bElI
rckAe2qCZt+poVOAPJH93f/Sv6CbZtbtJ/5pUuvyrWRBDTGGUIAZLeYvbwsiU2VzM8dUIZ1KN13U
8cKjyjt5wv0s2UUN3BK7+1IP/kDFDSGUBfa5NGjSPYeZQ5X6Te0wO6QH9kpIceWrnZyqcKNPxtHH
Cjuzk195uRTDz9pJGQ8IwymGyfiK0a3vVH2ntA2Bn3B5eSxv09u0idBnfu42gFAxV4owJkia9v7n
QThZqtj11G2wsvnuHR+LpJ37k8q4sXx8rtX+2qlCPLjTBCbvVza0jnlbt6T9nCU7AnfzFwUiyHgM
V4itDJbOrwFazMcE8m1Mq1MKpQVlgGz2nmDuqA+N5z8n63lp59m48PstwkKU+NVBELafP7eiU8Li
7d2LJjkJCGWZXfFHGMv+CJgTYzHFDiInKnACjKhkdSj9IPDQokBVuGQMa6vDyuw/s0SkLDiiyRQA
xPVXvm3vo7fGUQDAgCgE/JpKfGlZWpq7BqNrwxsM8MJSo+gqXhgt6i1yTJGbZWuyn3nz8zwgYIrm
1+ljmeCgwyll0ZCOKh0HU38qE6uANvJbYWIVfNJknCErsWZb7ejvEEREEbl2LipbL+O27HFV3A/6
op7JXjdY3TfpQRNnc//wfppjhkVs42bhY0tyoUkSpXT3AX2u3k1d+VKzuSwiN5nAkAEoD9onFE+1
G01w6JeL7QBq+cx+VCyFcw96GrzGCdKEsb8VdkPJFfj0AUxKAOlPKMuSFJMYdy9AGdXhHQ6tvDdL
xI7JWgjfw/nfGY2xTvg2wK4BLN3tG+Jq/C0Aes1uOhN2DjQEEnJGWLWCmClzRvNAe2Vx1ADsJwxU
oIxHe09jL39dWchbXlwwiuOf6OXSNYlHOZaVt5NwzUttahrzEGu7y5C8G6Aoq0JusVo4t7khpb4Y
+wGMW0fmBj0NUGo6KIOGdOt128SIHQIa/zSQciBMG9yJZbpgWxWEE/SfrxA/fgNgY6gylspXtHxi
oJUm/hQNDqB42mHjwief1HFwdfXbMmsqStr3Mp2bw9uf9LRe99slkwB1vYd9jaFnY7vvALnxTorl
FSzjwRi+sVOfB+cBHZuJwgTLCKB5YqfBSwD0dxWUybrmSuNhdnP8IZBFjGXCdl2C4Q0vbXMTjY71
CYw2FOHELRaVrcahtmq5TdRd3fOsHDilzG1QunPyXX0Y00N6XQ1m6vbsPml6VAGWps7u4lm2vARO
/MZ7Z4+Ast5L351zdVHZNSglDFuwhd/0Fwc42LYufQz3AWr+jDkvUdvdbz9GMX+TJyPse3WfSdeg
z9tzbTzGFVROFcP1aWx2be0Mox2cJ+zl19wuvdsm9znJvHGjZoZChjCqky6npPIXKxy8N5c3a9JC
myheeB7h5qVfJdOgqlrIl7jOb1qLgAZTmV31OgnI97l9h5ixRzjZmNyRcFOTrawSKHcnDyBnmOMc
lrJs1ymdtdwr3Rnu9jVzgsckeoxbMUL2bgUmSjoo4ZxU7Zq7yhwjIj+Z0Gf8/F7tw82LwdIm3An/
nvmgtU2vUHrmCCiNZd0OYvd1ZhoULaxYWlXM/Vih7hR3PdpgWMX21uy1tnVUGrSIgZtcoZZB5Ktn
8H2V1TrsMDAfsC+XaXNQXvu7FnEgzoklsnp6PD1IPEqTqmuQuYIlvhgljEgmGXtT3vZhehz94f4f
VpONv5xJenPxZr7hyB/ZNyT44/zuXnu0HTbMdtzqBtgAGeMnVETGNa6Yy6IXrd+lfmaMSrfZGQ9Q
RHg05G26cSH0tnoA9p+BYtfWpUOKn8yTeln574XsuGm/G1TmMX239pMqME7Mrujj3LSn3EPkesoI
71q9ABuhefXupviBVq0HYEo/3U/O53n2XlQf80Z6NJNpy1jShpEN3PPb73hAvbJVd0zK255TDR0G
hlieI/5vlneVxeY9S5irLbwuCQ79ao9xlqPk6WWs5ejv9oMCCn6pC6S37xVN1y8cmnzR9AIWR/eV
/HqvLv+4dG4MeNOmFvpAW7RquCXqHsm4egjpk/18rSul7p5QzcMm/0XthAWWCB8i1KvbwuwTfh0v
B79ulXj98hnQtrZIn1Y8jwjKNykkstrPu4bVQQKztmC5y5zypIFMhJkI2jAHGmm1n0DN02hUj+0U
+BEi/f/RdGZLimpLGH4iIhBQ4JbRedZSb4yyLAVERVCmpz9fVu8T9u5dXYOlDGtl/vkPe4zkAIYg
yW67CPx191kifN+qP83PcakeqJqyXv/98qwstNCTm0gVnPuequWxZG8upShu9sWGidi2znDzb0YK
tHwLRpya8hqiC6BMT3OvNw+VdTaqkcCoqxhbR+xKLkbeJzATLvAPojEwqQCZQvMaYHpHoEfbtyfG
DDQMSi4lE9Onj5tKSAAHSwu4CF47E6YkLiW7Iyla/PJh1jrdyxERweTTV8WakB1tpISUahmUMDhF
zAQgqxd+u/gxVsrv1WBm/nc9rXJtqFfe4zumSwmtlA5nZGAfB7fPYJC7Terv6z3QmpXykEE3YKTm
1UWgaU6jeQo1Dh4xhHuCL5IKemXcxI77RmaUe/RumF7kvE0drhVDwMit7rOr6ZfMxDglgPLE1hve
E80cUXbMyaMg5prqDrlOVGapIPjaRieTFQUEK2ZSBh/DgyZl0nf5Hbzw1IfLxVPKl7PO22lkJWDE
Z7IJ0bqyvS/adZ1Q/rnsWm9wOnP4YMCeLoxyksGt5EVQhGOgx/apEN+TTEkbublPqE2Fi3YlU9Ya
4yKT0L4OMURwL1e619saVzfvhc9NDdOVMp1y3okpq7oDGhkWz3RuKy7dmGU4OibLhAUuqulnYvwi
ZotZhOlXJm9q1Zuj9Vg+XB07yZnyGmY6tJzHpHtzXxuz/3yNafiy9je25hFtAJN2RAFMgoe8Uxrm
z7RAj1FNdWPDM3G/JLB2k0D5jB5XL/mhHu0AJWJIGhTwB0rvxMDkzIdl7B0ppV9sIX3UJg3GTUq/
NkJ0NWw5Shc2mvcg07Po3yjs376Eigj7yO4FSu3VqR9TKQYq0R8E8JjdaYxGJfUtMtlBErKhBqZt
B6odwO8GHgVucnvdvqmPjknQ3Wadfu+2ydVZzoruRvpewWr14Vf11/1jegqc4WKcx9gN2pPkoiju
57lKCG6jZGctFD8CiQDDPB3QE08dAToh9eFaKxx9Kiy+LJEd8BrJQxPyizIVz0qSOOt+WkHytBAw
OVAaSc8CcNVGx1dYv2f2/EWzkibzuPXgiSa/BqcG7SNKMQTuSIg/oYkc7+3nfzMEZgyn1hT5Ubyh
A78vKLc2zRnoe949HbkUq6Cs5h2kCfvujhny7AgN9jWMuux9+HKl6ayx5h12B1QsTKhgiYlbWba/
NR5nDdvIb3HVO0GYWGL4sH6NGgmbBkWm3euulNl9ipaZ5uOJvw1RHnPtbM3zARsH+5DGDQl6B+KB
qigP7pR3HS9hmgDuf+ly3lCi4CmpUbV2rv776pc6YyDPTDw4YUntouqwoQBd+x+Fqcu4Y6z0etH2
3Oblmz23vtH5MF/09Hpd3kbvZvi8uTRjT8iiqPL/mKvXKnjUboXPURNmh7Zm7w2OHfRUQV27CTZG
WUCKb45HIIXUb5aGPXNSIgfiOjkuinreJTDhimcuRjiZV7ahCyOuQxzWfZ2nvg5LBaDdhxYf4aEX
9ckoLqqw5q5XvBxvEHJdCDp+BSqW9OUsoqhOWReU/ftxytP5h9eJEo3mNL+NIvqiYnRNJ9F7ph+X
n+ewhWn3WJKG9t4f3Xs+euqzGg9fz+TGSFmS8J1j/G1jMVbOSwiL/uNM5eUaKF8nz1P34cJEXn1g
3Ls4Sn9cZaQu8A3YNbj6YWbRUugz4gZT5JLCHyJgSnAP1M+4d/cKbgdkpe8Aqz5MQtM9RAwO6Plp
u+8S+Xn3p1oY7CKDbsCF5NoHQNw9+MWHNbTwWCcSinNQlBmejjDhxJ1G8NonZBwCNzHBudElHIeN
j0W3gtK8hEQABWNsnjH+4dLoOSWzeI31AuCqg7cbSivK6uPMCvWdeus/H+Fne7wNIix9qGCy6T0d
AqtKrfUJ79qwy6jO9N7EU8KzeI6qbN68l9y12vjYTspiWGJhgsXRQL2PuLcsdQj9AVbStnpuFSLO
ervyh2yRBlT5gEuNonjq0tro5P6N7mSqIAKJ5zAASyb7bUQj7Kr1GKa3ctbFCJJD8/QeSv+JJcrb
aZ/fUJDbZA5z+tPx7XanIAj7vcNkZCprOmbif/LV/TOHWuzoexMLMKwdpq/U02evUbpTWSKDJwQR
ljkxgU+Z0IKcYwTxpD/g3N6m9q5o3Ruoz1+pp9bsdNL427uKNnR3+34wVLcBmAqHIermTdc2QkYH
R8qrTdD0f86D8FHFXyCbKycHfKhkXqkHAOJo3povrZ1xmp7GAjNxOBdjivwMNhSvQ/kRBIw1ozvS
tgBbwzaQWF0OPuNm7KgdCCntjo6dI/Psm2QKzAtfHxynj3DBO3hesDyHTfZLYd7QF04sODG7DzLl
HtNYzw4fE/vcOceRi0iwY8usmGtBH7P99Lj3asYA3Y7TbPQRk3OmfMagFbvzSwPgtiTsERRm3vFi
AOAndyMSYHNYJBZneIp8Aqu2n+shQlf+2/GqCcwBSAex9wLloL1yH/Ou4hUsCN/p2YIYQX21fQ7R
oWY+m75+urObv8+9LZ218fAAlquNenN6qFPZIjAb2sWMqNfZAKiVeCEQ5BlnexYviwOt3sZeMllg
RB+te9Bdup4x+fA8hy6AQYqL5vMLz003+mWNNWDdSCQAKbAnFoUAw/gzCNsVuMT0lX1vanMdOzrM
VHoXivAGiRtEFTwxY793SFKu4/5Dd1835BrT3A6Ny7sYABKWFlPD3iMEJtBAJKaM33GAIsPdS2N+
XbnmgtB3D8M9mjvacN0OJ9aFprylP74vgRuHloIHaVkMGOBYwnZkgwZfYZFoJjVOW4yHbb/m5x9h
G3nXImitUG36FooxrNfZPPSV6amHaI3Vjdn1tWxUfMbRujT8G7c4avTe8vaa80rvxfZDm8eKZCzu
UGyqsLfNgV0tnKDgRHvtyVKWCbP6w4v1HQVt70vdvHUyuXUm6hF83Wxhz1O2Ae4dAequM30AI8Fl
P70tuYrVLrcezA9YUhBIv8x5biB5hLg4gaXJJdnrU18WY1jcybJaFV83FvE+e5D2YvADw6q3VJcl
bdi+6bP2R6ajMBIvkTnAhu4gB/WPcF8AB34sYPyHbxzDuAhTQnMMQotGHza55xhr1t4rVOkWNL/h
ll+hSFgSGUayYQObFNrJ6j00qfnpiC/mxFpF+ECGtGMiDK8DRtL55a456FTvUagaY/UzLCCzAXn+
RNEkpmuOB9IAFCSUOdYjMLpuqULeoBYBnu+MosynkGtc+7V9wwum446/TfhfiJPyaflY9ZRZA//m
Un5ny/ucZHUYdKXbrF/zT4To7FoN2zujTPQ7vWuIbhWbn07Y6G7EjA8ZKPx6en87+YIeq8QMRmL3
Tl+bezBsmcPibIY6BGmtWy+OfGyG+ZQQ0iMathQjufxCe2MeaAPZGvwUsdSWqcglIW8bkagZe4lh
96veuU5GsNqGjLxhwynYtlZgeUo/xQVZJyOCnYiL/M9TX12wKBHDQ16L0m9n+urpK0E15G9M628X
6HU9jzuyXXVhaN15Vsl768wBWdbdgRhs3b+0qXwk1rLW0oK15H2IeT13kZrYa+uFWM/24sxLrhe1
GdOIHa2gwTnfAWjECGNJ0FbVpwLMo75SDVYfy6mj/mPy+YoWoztqIHOvHp7g5F/6Hp1R9CsqhXis
bCH8r3E8yaYYhEsyeIHBnk2JUCQLlZ1yX8dznX73FMH1z5zqBJO+fNIcy2X5WV1xFRhdb+7nxMSy
pPlssLESRpwCBY8W7LNrHO+D4fONLPVoKVYRxM0DXZgeA65xesE7YB9fIRj7r6hf4dqDTcBt8mKm
XoyZXbEvgTwZZ/TqSNsN8nSxpyElKGGc411/JY23QRne+m8t5NKq/oY5ejvJYNl/2xW/Sv4A5u+O
P/W2c2lZBqbah5KKwXGQFwE6Iro65VIdnRvDXOEso1ILXgbkzUHylBDUHqQNxukG7Z2bACLZA6Ub
FOujE12dDksWPBV+xoJF7sCZTkkEZ9Hb8sVmnG/5gSdc6MYpvxtazl3GKrK/sfnuLA46FgSxF+MH
TNMZ1hBQbDZ7p1jznJBO8y26D13xoYtHS/vCLy5h0nlFGbba5HO2jmGxSg7ppklYaZqM5uyQ6Mt0
d72wiVHX4XvE/OweHnFxDp+4Kz3JFaIOJtGPWJtBb/o8eqgLC6IOmUAH7wPyTgZf5TTbWHiuwvhC
pdaB4uZTvmqUwnD8l9kCbXq39rp0xBb4KDJD2wXJjznZaF/1TRlmv70WDN4xqXsl/xLTmZ02hhKH
poDjx0r93R4+q3yBHB7Czdty863KvHKjSTTdpbdjkJlNtaDiOoH4I6aOOCsOp1OOkW/soqk5OeI2
kQ2P8C2Qp+8lRVJCwKHsLT9ENJLpFeYbNBqilXosm3Hnm7Ul7vl22COeOxrJlIG19jW6/rypNV6O
pbjqmuZJgx0OhZtF3eMEmlua/XTwDAzVoZiu8q+0N2/Ju6QnmPHdj9I7fjGaAULphvSFCDRxFsUH
T9j1zodZ2l47XFlp6GeZeBZ+FvnaBbqWyvMSfRd7BvAdiHrOkCWjqneN388y2dFgRz+9b+w62Evg
Wn6m2ZwiVt02lnzKQjqohWR3NJfPlg318KGqCrIz9WO+vkLM71Ov3Kcd9s/WaQ6kLFD6YrKXz6RJ
7njv8y13s1jCEyAT9F/fFHbwL6QEw1HqBQoCU5USX2is/rsNUjKaa4/ghUWNTeBjn8nXrlz5eDpe
Mq4BKNI3pmATOowYM0MINp/BG04+vQrjhsg1V83CPFO3Uk6kQiIGUu2yLK9RwWzI8DBd1Iyzpiv0
PQ3A0iAgChDbe/U1pxqoZGFCv7g5ZxtvxmQIxhDC3H+E9ab6goUR3GfGl8Q5sof2HxiJk33tN6x7
Vf9KFAv0OyfKxuntJ6oXoLVGN1QGyQZxbRjTa6Hj5JvRSt8c+rjIxwFStJgssBo7Jed20xh9VMwV
Gr885JxD90hD4ythBsXe7BeaDxsNRejjZJTTErfBA7GSGuIMTcMFPh2i0qB/a1kHsDApZy/kBubT
3XZ6U1Qb+gZ0obN5H65YpZCDqIlc/Fc+SoY2RQP0Z6aDTGV+aAUl91pCse+3fXn4pLMy9XvZ4JG5
Nk5noo7kqbMwRuYMhZCH+JVLJtI/y/T4CydyJkhHnCwtjsn26dOOekogbkEQKP+yx/4drqMrBGsR
MnFTk2h5/fNlz1yxa+AM/GlImRLDNqCbGWIh5Em+6d9j+D6wUvC6EWTZ+1vmRy8nYUSJ3lxM1ONA
TDDzsMHrPUZ4K2cASIKHqKVlFiVpr99tmeBTILmjWE8HuIYRdAwuBOSFgEHs4sQTdyBGv6JVkD3j
6C2XNmqN95/njDASpyg8H/7/PY6GLAeReMHi2H8UIeWmDoc5st/v4XQYOX2Jt7H3CnM0eUnItHmJ
Cyw14e9EPr3G7D1Bf8YkYPYIL9j6e4t+w9kH8EcDfJ/FAQYUboNV6Pm8FbaccIbE7rwXiv+j+ApW
4qY8O+F8uHjgfCcaiSCGAYMIAfnmLLGw90UcEUI0QByxLjZ/VngeluDijtg6A7XOA50y5Tbl2KKo
WVAE+iLsfa5gi3JY/z02Q7HTf7s4UlIuSqL9P9mjpE5TORm7FzeVJ3uxpGbaBOVWf+4FouOXRT3t
ix+s8CDhcfIep82aFXihzCO07Rj23rFZmj+qQTosGNKh53u6OvpafaAnsvKjfuedYHc7zb3jxsBf
aAYDvDPobZW3D7JzHWXJN8MoCnIDB8C72+3Mj7RhdkjtrTN3wpyGN2W7egRfnPGEDQtLOPfb7aJy
5M/nS4xKOY/b0WEnXKSnMzmtJdLmiIUfZAqXpuoqEIHY2N2d3U7H/wrmVuV8RlePEbV7lqcUt+z3
GH9rsbh+4W03o6Ma3Z3D4Y8BLRE1s4PY14p8xAw0OD0Q4eFqiHbkw3lC/sEj9rkKnXSFfyXMRnQ/
frISU0t0nqKN4apkQ/nj4SF+WYFEeUwQrS1EYExzXlM7YK8EwRjREyZH59MN2h9SMfYMuN9X1zNX
r237A7sBMYSxqC49JAzR7jHDogbQl2ewYG8dh6zm4Gsq4MH+VY4hnVQthHcusk7mdejINb9n+uhM
IpoPiDQThG3GD1VJEXsVBoFhFXvsjM2q2yKyV3cZ1GlCuC3kl7S/53fjFVwaX/AY13XHT8E9Xz4Y
KPAdYyDDfaJhORg+QFMvVD/4nfnxwgT2pTiMWfNo46bdoLMuB1kHVktczZQTIn+LIc6TeQoC1xFO
RlBAu0N7SVBXgnUX/HhIozo+IE/YfB7StSsuPrNkBgkbwNtEIc+s0oM707mOI8ihAe1/BTNj692/
jr41Zd1RACFAjffoKO2zXhG00MHKENnNONqBgOvCrsGm+iP3Iq+a2pnMOv6cmad96Dp50Zj5pKz5
q0jxmt9myhfYfrFDfrnC+reZG88oeYViQf7KQjEHCtwYGrhFc+Gibg74Dr0RtwPDm86tmAGqMkqK
FxhG5Xvju4Y06d77nwOTaWbJT5zhwmgHqLHGRwmIvUD/BK7/CGCE9VzoZibHI8P3Ml1jRDW0ncda
nCz/+a0aRBKIq6tw3LG7c99nC54RuqVV/XDy1at24BQB3r42keqZ5fS94jpsbqw4nS8I7VeXb2PC
7HIwOW6ebfVbGFbTx2fHLPklY0ZIwaCwc4a4ndijWcb1+so0YZTagXP/xcjTHIFRgPYUgAW4VhA2
8xGBIOSiqy9WTdrw6Ce/9p8aHnLjG93Ta9XOP1kIiaS4+72bZK6QQB5oQ9AnFgElm3WKQW5cKspg
n1A6WvkangOrBtxfYIWaLmYJbGWooHjefQmBA1az+hgBAsPc4K9bv83p5wC2ys/QiBYPZjycZjcr
Qgy7q0nKWP8WprCI66/m6XbWkDHaAru9aG7Onn0wtU8fYxFGJS5iIG7Ecb1vK6eXuy+mMFB18h2v
JKKaJYdTYJ1i2y361pA8UowOGd3OMBMc5IG2wEeazeDUo/hZgSZnyIIZGbtPhcoa3NJ55N6DLlvt
gz1242UMOPINT6WpNmhdeHcoA7jTrIdQdGxYumlfw3fv496/b1sFA6gbPEdqlKefUTZyHFgNYHMw
cUb9dZ2hDj1S1BAvte0xsEKDN7pHsEwRv9wAMzPuBTdT/Td6f+5oqODACERegE7O9cEDfJjkj8at
uk6bLT5Nn+l51RmmVyYMwyvl7I7kGtiOGOtB9aw3RTPK2fLvDuSc52wVLbBM6O71rkv2HQewINrg
hp1hL6PPWmZmv7YGvc2xWRoYm3RdOGMcaai9Zse7aUOz8NVLUtL7B9cpNm1vRvzNCEySo6MOe5sO
nhD69N4BpeuDQ/6BsLhhtn1OCFduBXTHVdlMqvC6tCYpWE12jpcGbtQNG9FQ5INQ5ADXGeEv2gjJ
GbqL8La4ofd7ePXqveKLrBgoRbibmdeVJxYoduybWzMc011EoAQ8QavjAPcY67ikWNgjdjkEKG/Y
0cdDuyvrFVeDVW3yAQ7Y01qd3rUwa4PyHnTHqm9WgYI76AGIqeTemV0ptjbq9j6tyMmx3RhIiaE7
pG6gyqj/BmWUGbajF6PcCrqskDjGhNhQjkxUDejeVzhCnDLwQQjXtANgkfWZdQwfC/LnaFG4jZzu
nNVQu01qdB2DpOuibup3iIpk+XMRjWPsvtBgbHMJ+scXC8B73VlzPJt8nHnqQjhVW653Fl5jUd9O
GXGF88IOlVCnjdARf7RbujtilkGC4QZWlPmRh06jk02f643GzbK6/jB3ea3Yg/jT/X3lfuc3OXSZ
4C2Ps3pb0FCoXmv7ryP2F9mimtmIl24D/YKmfFAMtODBVu9+u/bF2sXK5LlWPW38mdkYuN3c/On2
cMmBhdlBQvt15KS6VypY7sO32Aa0Z0SMPXILUdl35un05mawAJ4IG/G9aNwCtTtc48jvcflRlU3V
NTNyqGmCsoTot38fB/XUa73qhL9Y8JpRDH3Or/kfkHXMZp97YL/cCpv9RXqD73BJNhbKXmqlJcMO
QBgWwg21AXVLAAnxDi12hT0N0jV8ZpBGk8nDBHcAQRA888Bf5fbYZ94Di5Xktuv6NngjwU/c5Cv/
gqbQYaGCg6BDYOjjHoGAP+fcXRmzq5iuJf2kHSi/evgYaQwMSI5io28vVlBOAB57Jogg9LC2ItMp
5m2MGC+Q0NVzLStg8KB+4VA/ogHYxMF7kSw79CUDAJoANw4GHmeMaRl5c0MoPFFGY1D6N2CZJdxI
De7YhUG5wr61wA8ZbhNm55Oa9jm57kshB6VQRkHhh8efbJkP0zSEG6n+QOkZNfsOCo5m/tqRXIFp
L3rtn+OPQr4pQ6jR9RcLDFaAHHXMB7UL+/kzLBbvObNfXlaE2iedcMCYmuu292OgKFy2Rxfi2AMz
sZrAtGmDYaky4hvuZb+9D66lb4kBR1gm/TZljLLL8nOcjm/drfb2dZfLMiEmC6vpaqZ/DlyuYEJA
OtPh/awp7In+i42sN4uPQb7g6nY7i/eI1xRCwbn55bxL+FomM9/PhMWJqY7bTuOP+1OOzMcAX/PJ
a4PJICtNhHsJ+YaYAlLl1Yxxn8MqkVP8YADM0abd5oKApvGO3c/Rqb+za2BfGB6xODI9jV28Aorx
rXSBmI4jXpxj4myCPl8fsvLHXb9qp/MKGVxQjDPnGfmm6V3P1/OHotvwV9Fr+2SyME5uA9DXbFnN
mJ8AXcMRuqg/3UUNj0wQbPs5arEca6dQKp7vvq3jrJdzM+mhys5jwXAJXrK9utes/8y8O2kxbBC8
kTc4Jn2/o35ZFO1hZ/IY0mK5uPwRUsiuzMd3GC9o9vu9foRDh9CC4vU/nVi5rX1QPCS1LAHldzE4
7oqBYEDyyFkP1DXxIHhe8g/aPuktxY8rp+2TDlZ8uDJCveS/ZgSawMQN5cUfVGB6GA5J3oN0yaZn
uSLaaMIWQlTPR0Llm2P5LGNoEhvku6SbkAZZfKRSBiy4CYtBEJO6zwmLEk+sl+RXSH+GG+FQdVL+
48WE0q/fxZPK02Q4QCsqnxdvOLE7fXoEHotGrXX/NWhiMCf2ifDYgB6Z083lM/LvpI8XKe/637sH
Qxxm03prDk28m9gSpfuTJ7I4X/JkgJPDj/e1B15FUqeNoxHdsO5igbKBUclDgikEARBNt+V35kib
B+DUxJWx1vDW/7JgRw2BXii9Qp3FatzeAnaD+upbfNLJf0BlZvi93H9S2P60F2pf/rMCbBkBRjIc
nN9hBALHQg/rlHk74Ip8xx33zv6zmsr30f1g73hSsXo+d7HSABfXzxZ3belF1oZSH7k2RZM63dwx
KobgxEQEJ2M6PoYXf8ZOR9KZA2DqugY1AgoIrz/i9vQQm7rAgnGy6WzEwCtHRMiCHhQrnYms/IS4
cGI7iXUE2DLjGtqU9Qsvm3r69GosKSm0xglzmKfHCxAXcUI9zmfxmGdTpt8X8f11KqEjDNMRxFG6
4iFQT0mvDfVzb4NsPuJ4Ao+AFVRuVIeM3CR/jok9Rq3LV+bj9DehD0RZjqZ5pBGHfabkLPpv3YlP
fFoiQ+SMkIcCgpO4Fxrcy3l7JpRggWH/aGs6uzbAu/bpbFmZKII0Xzyb/qVlpOjx/mAFsoleKAQk
zwwp/J9mryQjyxjCVAogxHgTeO4+YvWCwOYymHQInTAmEsJyu6hh5o0oF9ytEhC7AvU+CslV7Hc9
MsYImBpJVuD1S4IJZRIykvRwjAQOW4D24LHTmXaQAYkrYcWIjJDuvmfPI7K6z59+wfO++Jtxk0us
IdHU1693wBCcqQoE6HlKqKIyv86Sib2XeO/jVD7L9/999BlhMTiqvqovBS80gEEyNZAcM6rgtoKQ
yTl7LORuE9AJb0Nvo2NOU80sTFVYLVh4SowNZSXp+MDWgRG0/nAz/AZwpmji73+ZOVH/m58DB7u6
t73CsArlTWAF4q2mjuUnmzGW8N+iMu0AjnfceK4FU93df4uV8f4LA2PTnc/5vzffs73JI3P24kHU
oE2V3yofKyFlCbQ8+eUQZ/19639z524Ed/vG5G7zdklHx7yIt7YarjBFmRxPND4seOkwC6PhY/LY
HKeuSa6ngp7CMabNMie23uBsfgBdD89LvhPGBI5C2BqUu3KH4j1EH//n4tAG8ZQRgAetBNFZy/i7
9U7aFg4Hyk5UdQbKUfguXDWS98MYV1TaY8beSezf++2RCpuMhrcxNqAJs2MN3m+SWeCMEtYYPJcN
oi8JsJcYOtUvptpWc9+DBk/n83tgwDJ47Asnn8NMc2cnke79C4Wzg3KgH8P3OUOGzZj5sQc7Iojl
/PigksN+g9TGfcybtLzPso3C9Gx8x32xZba25aDgfbRYKOTr40Vi9ESlChX7u5gqxKe9BwL7GDTa
hkvU0kCEgs0U6Ac6t+a/oalIzuRJhPf4sWDdur4f/mWEQWB21zfi25C8SeoclNNTcfjnniB+aR1n
Hf/9TEoJ8KfsX0fubLYWRT86fNC/IVo5LFTkISYqiOYGL76DmLfZerYW5xSQHY9PrU+SxyC+EhLW
dDoBYWk+GJbko89IsfFLB4QUZQsO7Npf/zBCa1c7xgYc6ytCjDcv59iXwD2zB9Fn+JK6IDhiib20
jv6T2QwrOZJewA2C5zvJqbvCcKa6tIAELL6sIN2l1QVMEX0iRBq6siFcSyzrkV0WEiQMzTp+oEiB
qrXVr6Pe+6d5/9zfQXEfthirAIdxWfPrUStiMwydC72t7WOV33DYaNDxtmBz2dEj8itYQHPYSR3n
+Y2kDLEGTS6tYHeXnjugMqNkTzOs8CPUm6lLVDsiKfM1SCkcaCJO8AOo//GeQFbyF9JSz8q95JBe
MdmQdjPkrmD1Iu99gYhS32nqkIYlR9/RGdZm3+DQxICjZQgNCHKMShZk7hQXDlJvwU7UuDiX7Czl
C6ThEDEkGmuXt+ZBqaH2hF0k/DUWX3oe97psCX7J5iKhoGDL9mkXGrQT2fBZpe19IKlt8H6DyaBx
cUKDnKsXJiPIRSHuNOHtC4HrAKjf0VK3iDwVcADL+aTxu1hkwuZ1rBMdDT3R2/aQxx3em9tZ4zhc
9KHGNAERlaeeUiyftODDYGsMHKCa/X2S5yLCQdoSGhSKlPgrmihqtvTXQFS9KX/Z5SfXNQYA1DRI
aIPkghaqCo7m4EiEKAAzQ7YfQ4VsAyE3+rYP9qb3hs++SnCB6t9iH7PrXtB4t3WyRVDX5rRZji1s
40frsPx+vSHTw135UsuALgRziJO4sl7P2OgNyskjP9gsOsj8lyZxKyfMrHjeMR6hFkUX9nnwD0j5
jYOi9OG76pkP/xVTcfF4kCFyhbzvQJtlAmPgagG8AqQANMOVumoRyADO0XA1nsIrb7fqGIM/X+Yp
uPE63SXfgTjKx9rhwSSicM0NVbB0NwhY4Bf91BedsmOXC4/EY3prboz158eevIfNHO0DhAMk4/nl
SsJJBRcU9q2PJCybdlvmjZ4V6MbwumNwUsJaFZfS+sCwOkuHR8AcmDcGdd4rwFHrGaBlA2Cvvjqm
rxkhocDFVwwSgVZ3xPwJl+rjlHkL5Sjmct7lokjyGH8SySXLHJ+tJ6Rrx0VZUhAsTyJX0G5j2snf
TIkHTkvj6xuzYodbCDLKi0pwcB9F+uMCcxuoK+hwz+DMus8Jgt+bKtzywZWBJ6v/qggqK+Sdoocj
RHvdgiZ3UBcboIMhlIMPJLrv4j3pBdXsRpcU5gcKxX/Vn9SGd8ilDDXuHnTKe9bX2KM/8wbEJYFG
0PWS3zcHZdrdfNhIbn0G+C2KHiSsSzNUhtGyWwRRzhxYx/n8mlEPZtMO4hz6yZvLeC8ZJosY404l
oTp4bPQnkwnfUN23EpIsDdwV1S7Odi3DOjbv1wwPXhA7T/9NhvpvTSMES8Dqwwaw6i8aWgS1++5U
zUDunDzHMI9GCibJThUmCgpUlKcDm5obtmNwe/vx/HWuBvB1MMuDQcoE0Z63iM95c5TZJANz8Q5w
Y4oS//HD/3uq/0KA4CSd4PjNF+FjvQhmzFZ87WV7CM8AE3ALHekkL1O5jiwzOALWEHKHTyyytPF9
JKSt/57mRsElehQgPdb0FDuHXirxVnAMd0Ckty3ZspNkUXKj1zLVeh9Sgqzb3zvGfANe7FHvM3Oq
8ZdVqS0YV7cgG9fZi9vkI9jHO2xvo0ZGQrjbdG6IIYPjF8WX8tfgwRRJhncUpxBwPpxxwOZJw8ab
bqD4JKBsKPitHYSmjl/GbgTYeFZCcaHzrStm+C+anwKwjJO5frCO2WGHSI1egOsvbSBWelGfVres
PVggxTqO/QYjwLc6ew2YeYHAX3D3A486/hTjKti7PpQDI4BiAAlDFA98geaGfX6wxxoWFC8Ipyt3
SqklozASJd39HgUAD6Skju9Ohziy+GpAHgW2kagXvyQzE9H1lYS9ga8MKRZVjxkjC666jvforZPv
I0RGLtWXayKQ3bHU3uZ03/xvzRJuY7kdJn0KO/50qehkYim1qnSO8uAeRkPgWtx3X+mEDzfStDK1
5EHz+mfnaPIxRPOzTQR3NKG/xsB+gIMLOV4CJf2bt8qAGLAmlIGYwrDzKRNw3DMxnsQf+59PtrS1
PPzeNAl5wnXBPBgtoXuOQiWQR85DH8DxWdrr5M9DWQa7vEY6yCEBYZEjppp4MNOfSp3aDMQFUopj
Au9Y/kLss6uvrgE/kep/kDTDR5hOQNayaKhh9celB4EaFmFvkiGTvaIc31+DIwZCBq7wdJneO7zN
mMCLQ3lVzvmsATEXF51RLOB6la7tOXIMjP+lSU//mnRKQhpx6fvlSMp/8IPvq1tw0U4ZQhPISyv5
+7Ziyu1H2H+/aQ/pJ/1/qIG8wcwF8Dg9/hLQOSF/I0mY3MEDLaka7g7YSPjwAsjbPUxKb/KSQN7T
bL3GVcuhgptRplGk/A0f4auiRTUITJSoPkKLGEqyyXhqGGy3u53iHAaxWPEOpDTkp/lR0/FGk8Oa
fzPg5N+H4CB2XIcTk+VZId9FVSg9nww4JZ5RMu/kIZ0pjGXigCRgkF0Gk5g62G37i9Euhw/6dHYn
qWYP8iLwOQOscf7Vl7EzuTuYXxAvtJvISz08JR90WTvLtbwPPiFvSA9spxzztX+/l7ErbwrB4q5P
nOVowr8mJ3GoktHs36/Z8i284huBuDL0/v9jLTNVmXfzjdixYEax0Mfp3rjE2aiFLJD/5PXI/MHq
Az+R3OxT4FVGgFgPez0fF2D6UG2qoJiF0wL34WwsZYovZzsacrLqTYOug5fx8+fi+o8ScIEWcL6c
F+cz82Uui/CSTi6XzL1cFovzYrsY3ZzRcMVlTYs/2lZuS2w4/EAXTSyHqd6J7PJOS2w6ByLV/gXp
mZwGOdVkLa6JF1vGfGyRc67w4JIA/fLlH/jUOgM5JktOKJ+XHyGUjUM84zNXhyvgdOp4B43u6KRx
ZfF8NOu0Fiem1HyFapwfEjK8/F45IVxvp55LgjaXDEI0eD3yU6//jE440fy5MxH/OAs+tJ0Z/QtZ
ftv/AxeSIYmIe1EMxfqLenVaEWR4Pl8DuA1neDj0710Od9dZLMAZduKqIrN2bSjzdhxN6dnYSf9L
/SvoWIDUBkuhM0Ac/KWzmd0W4tgjZlny35XTgRckRYYnTpJdiFfYYVowBSVAvIb2bFKsSOKeBEP8
CzYznDXNEEfIJ5pa0o//rhsuIqghkqksF9m/x4mOkaPJfTKjhQqXIcdVvn76d2QRJPiSTQs6Tpcn
PmvSpcnjBRUYnJanYUhEXydjfjqqx3MvGupVfyXXyui8rYYvPNA+Q6QRYmwhyoTDyUT/2w0smuFy
bO+e03wtOXxyi5C/ByqjsWptP1tR59II00VjeePCg39aXtIGDzvs1itIS1SraeR/Hr+fu3+/MIKE
BpDgtsZy2cFrGBfEgbok0h3MLp6iJDAQ7kyOxCDgp47ZXHJgs7aD+uAXA1P2GzZMgCz4xwDkIoVJ
IHdbsE8Z2MJTreC3Eu26vW/tVR3ct7wjfBD/+b3VP3gi/i0hspSoIbp2gUiZBLWwiKJwxGRF4J/O
ANwH1jY+jcfvPOjq3JIQHFHByx3D83MtPTle7QqyLVMkWZw+PI88W+cMa/EPdTz68Mh4NpV1bF6W
QkmNTyo+Wv+j6cy6FEWCKPyLOEcEUV/ZFQVXRF88WipuqICK+uvnC+2Z6u6pslxYMiMjb9y4V6St
5IuWXVMkjOEJObJM/TBbASjFIkNmP8sWIsct5zoT/hNkPFAkrghU2aMFK9uRsICUz24noe1/xzSU
WvDE1cOWo3EK8nYbrHBB1vaswODQbCPVi9WmdYOyIR3+8tZ77wMHusFHXgN5hT4SiLjJeVdDrfOa
/35SB0pPcnLB7X4w4aPb6sM0dXKGTR+KoNG//OnhTUHqt3uk1RrtXas9BuLUos+mXrMacPLn3Nfm
AM2H+tFq+6c4W2Eal83g0NFP3eUTu1xT7C8l1EO3g/1Ccm4C69060o4h0Vri87HToHD6wymp2PCI
KFgiRgjMSzcFkbMxUDYCA0OAIqISK35XSVSmJT6gQuOCHA1p+IDui1FoaicJ02uCpNxXgAxeDnIS
fAmtEKbCFV1BD712Z48q2OsPGNBb9sGZIEYJuUf+/S5CEpniYUxF/wV1iUjbGtYW37SVXhVC84OX
P2kJiUGhYMQ4R3reaKb/oB9Z9rWauT5HxV42g+3UfGyzBawEaVFEj1WZnWu2Guj4p01p/o7b7wCA
ggq5Eb8gGe8KZJKM7gsPRxCjrJt/zMvmefePVIoLPOJQhcjR6AW1jjVXVtdfuJXZ3mYpFgHGjG0U
f1G53/52VCcqOyht/v31ZpfdPkY1wEayCWbVx2rpThvMIELZrTP4o4PmYmVb6s6wTU7dtmqVSLir
vjLDbnhGx7hbjTLnRuGOltCOlLQ/SHgo8Gl1Cy2AyXHzWF1pGLNhY6pnl4aMbEVb9/KNE5xTkaws
6bHaDyB58qeMr4iTxYgASNvNC0KLR9cYaqXiAvtyRUXg1lPGTcVFAYJ+G+ieKbEjTO/u/kl8Fx0t
fIiBuH9e2vK9oIPwjhwEYQDzcOsFU5P/L7uCpImQgwRjVnoEiX8moAhho90Akwhvyj+wHawj//50
G+dNrz2t052wpOIEOuJQH6XV+OSp4d1vWg2aIcDnFeuisbrNcPK6PVApPfkwLhn07htlCtQUYIkg
k+rsm6Mzvrco9nDH385j147Kt9OiO9bM40uvAbcMNTtjOVPzflrvQtJtc8SqrSUlLUefsAbiQ9f6
cW+DdJW7LEZEBLAngxZ0+qDWSqcXPhC9e1JCOVoo7IDGrf4HklOt+2CvmYJ771U7htQBbWKcsiEk
N8Pip27Byc7lsfriiJxuzZO/tXefbIbOsVZf74K1td4mogSIsXyuEVyI+9VESxjt8wwLXdbs75qX
eYwKFWwUZJRrriMoIbbLz0Gre20F2ajmGIj/03pznNDydg2PE3237Iqwi4C1gLfMzV9SQj4h9YF/
i+b6l1WkvqxNReeNrSyFT0eWMLGCFRVOcCxyviyUrOOCcNrvFayb5vfFzBcswYVCfJwcJ5XzQUBM
KiEvWJHwIhlaRO8JJI7X3svQGSFJE0FBNH3o3AS70Jxl2zqigkr3W9P5UCWh4XhDCf95dRtHB5o1
hUSWsM/Tqd0cHqw3WY/ztRC/euyba8Hby/3PeLn9lazgZLJk8UVaA3QnRs1LJOV2Rt/oV1arD7nH
oiXWK3eiUYL2NquMxsIgMRH8s0Nh3fu+nsfJXUXp8P4t7RDwAOkEIafOzElLsBPSooRaecvm+BCL
i7dMLXSHuijfKUDrAq+3xzLbzr3SEefOhhnHDTtOJLoAf06+EwmZ3BQxPRRA9VjsoGkkAxjGBw5s
GQD5CxWfnGYgP/8Yo6KxLVrbv795Di0gbNNsHt1O1psCAqPoNKzwYJ+dhs0Qb41xnsyMcZYYPcQC
kMlqTpVVffOe6wOcQja1Cp1GfV6ss2nraKLTvahQ50G83QYSh57JiH2zL8fVx4SSTj9fBqQvSPxA
cxeL20AwakkxJecSyf/irDisjaTodAYnRwrZzDroiAsUdXScwW5mjVXrq8WrbUhsXlRjKHexDLFI
sJec1Zvm52E/R6qTzS+OShFO/ra7V7sEXMHHoY7bQMs1IL5SsKv5qjR5yyOyAy3alrzmPvqwOT+N
i1PcGikdTHU29zltrdfdvtO8kxQdG6M3urwc2AN32BOHWAeKLlksqUOSzwTa5sobMwYQsCocHYHj
zecijjX+YQxF93Dt6EE7biKjDQf/Dk0cwbVzvXsVd4n76rR5jpqwDlydGol7R7OFVjJ2aDgCMZSy
fnWYnwzQ6WXWvy8eUeEBmfB8JKLUKboEkCdvXqPTZF3g1K4AkASQvddExJPaEXUuvEqSE64lwGmj
guLI6IAaubuvI6oGKA0+jlA9vVw0S53RT7vTKINEKXA352nYkER8CCM1kmCUPHFoslFCp1Z1lv8X
O6V/A8J4A7s0hk2aQERLerCcv9a5zpat7KeLht6pEMU4ukaLjBpqBzq5GYJAtFVi0qJvixY/sNa5
dDnm06z/QHN5/kG7J9ajQw9uKop0l5jPQbrCLR/w5bf01xQxHTU5DYsU8inU0YL0xK1r/7byzYEd
PSAy5fq3Cwmi1p7SFiJ6EbsKQ1vvHcHoubLKvHP7zgUTeQ/cMSkaI5FhIRFDCFtaqFTlU1IIOv4g
IR8ADSoPciACC2hbnQLUFbCdWON0vXXpWGrSH992lHWz7TfJQbwa7d8MEXSAS9joL6/s79HT76dT
hToyG98upwXZGhVHzEVe3TqM+7rcguzsto3kc/INVLkQAT35+dnFD7q2SQ8ccw3jSG1vZfOifzk5
xgiAUp0fc+EYGGAFqJsNaER/2PXP6NCIFB0UvH9BtHVIQ4RiYUZGK0lXheg5pmsI0AR4glUXrCZY
jl46PkQWvzQaHXgrtMHUzTp+WTVLQyQhPpOK97VGoNBUj1SMXxbDN8RGyi6KnW/AogPeTdteN2hk
QCXW8E+iRPkcKcT1j3OdPFEfndOYDASJIDmWI9i1kcbm6yrA3UEP3mPQbprl2/TLQ/L9YjSCOzEZ
O3mQ+8I4yNlGyBf70RGQIBv83FGjgvZWA61ZyXclSLMVsE7rdm+zkSSdrnPwQkzYwM+6UPyp7/8Q
NPZr/g4CP/iPFEcJGJRLxXyS2m4KkeJXgRXTl4/It91Co8C7tIOFTA9+dJp8+gXpBrK0KWxd+nAL
9+1BLAcFAjZQvt0MO3+3wfxlZ4H/dcf0o+wEgR/7XRAGcPjxVFBBeotgfNTAwWBcnGwgp/HbB3KS
R6fTzPVB6oEbMK1w+dV4isurNW1Y3fHF8ocAa0sznK6mZ4eD5qexoFqH8Y4tKUdCMd3cURoWGgc/
2ZuGDapxZpcUDEFIWJAIuOR57PzBaiRto/3+CwMsNLdGKVZW+YMfteH8MWoc+b8UzX7gRZOFXpZ7
2eHyH8m+J1kDtVApyz48KX2u2ftStfxWKEtrIvv/SQbAI3DVenK2J9GJTQA/C0q2BsxY9wGdAqCK
EuACLQuWUQFNIpyKovXVDHCvTpIbGJXkp+TdXdnFfJOMZVfgk5Ske3K0t4Y9ATuR/GTR59yKnmx9
Fn1o/HKaCwzrX3YWyumI1vH3l3I9ZMehsQMCluEsOEibR7gYgqMB13EQAq4kJPlU9iJ275z/hzds
JzQOqGRB3wuyesQv0pmriU4BXQS8oxKAFrXYZpIsyAYniIOzBZKUkXrIjqtgk5aZ/UR1C5IqoJ/F
iSK0QIWTCe8pQl50N8i5CjYoX9BVHc7hd9vuvKhmVV8xVslA5PmSX8glgvfBQUXkF1GFIZD82iCn
kRTk5WIjEj5tJfqwB5C8TDKz6puXIXzkPRw405+kciTHly/2leQwiBzJAdOeFaJ/QFYkhJcdo72k
BwMgL4iR0CfRBW3csBsEjvBk38gEZXoCNA1B0k4mnahfhIyjA3tssvGAnMKmMwiaJjyTNZnChEK3
nCAkFE5FDoBsH/lZCKX/roJcNT7xDNYp+SrjBiVZi5skX3JXydS5wAVqA3KZJZni6T9QK5Z9q+xc
ZQP8w7BkLy57WjRRMFZnqedc3115bMecBR4F8Po9Q24j2Zx57rSj/eRFMks1FiMIuUmt7xZXbhKn
BR7IJ8oPclfpG0AzjIk+pAwkY1ymAtPg1J3QDCRkhsnFloEu2zCIubwsj2U3TIr8tE8r2WfKdcDO
CgyKUneDdVzI7+LvxBGrnEyty6xga/L9RowkjnCc6yiNrOSuoySYyGm3bpb4csjbCVIn2alcowoC
F34zkodKSgs1j6e9eZN0RQdTQqyQDLb2tg7xvfC1iO/uCQoAyqF3ftDaRDLdwlpK/lLAXval2Ylf
H+KULwGUDjvFBxwdE7DHuSMorXRIpWvFrS0I7b60P/9aoMFtgKLgxX/71vK1YDuN+dlrdnTuJO6Y
0kcmjW10kknUiyC3WBLciYP8CafhfDUPaX12AHk9sZ+HN7r1RoPRxZy1SFUg14SrFdIelBJu5mxG
TdOEALlaQRgUVp1IxaPc7GAJBrgJl0oADgYPA4fdhMNYoJnQY2J/dwD8E/Pfb5BJwk/+y2BY8LQN
HQQATCXeq9JDJzwtFgzQVLiBjoxJLi6XGsnpHjkWF1xGacwEEpwlIB4s+micgxU9zGBF6SmccoJy
nvL73zhkjBEiJKBcnR8q8xvH8h7y2b9RC+TV4ZZ+Nzfy+XIc0u0X+G+TBQQyoriSSilJsCl/I+2S
su0BsZN/TeFnlfDSqAMNXhE5epzEcfDrCmRRFOlrqiLyV+6IVEj2Q3qa4VBRa55f5LL+7Ca74U9f
f94TZ3agkbOJe3sYjpln8nIWwDpUT6m7jDc0dxE4f2clAJVcWtlXSeCnVYtpJVNC9l8S7yRwfWwm
m9RQ4ponrxOPil80lKstv+ARsgW55hR8iZ4GqLXE7gUvFO5SRceHBHbZ88pz6HEN5V7J9z+0Q7Au
Gbq0XNBVJiQ/iQYqU14+miKMRDC25WuKMd849gXb5fhlAXi6MhnlaH5f8m65I0fpcgTad9ljW06/
LxUDWmZ4J4mH67UsaXLadJq5T2yWjq7EPotFdi1IOxdDImYWsiZRYhITJn4v12ixuHSWBUo4kD96
jaQWP4YkqluIJ0g74i4TqnISBeiIqZIl7w4YZSzjOqVefMkBMClFs5MuZ3DSf4MKJHCXuswMuZpv
C3mbscQSIonDRYg3zQ5waTAkBeG/zcNssGwMmzZlAnkB8+hug+4R8GWEyV+J0BJg5BSkICKBHkyB
q8mWmYeFc8bp7wRxoIOKU2TNw9Ll/y9ZHuQ+KI/vAcn0oj4jG32DaTKshhSGHoinElTAZ3+KrHr4
mUs1k/0SlU2AG8INoDBtshJujt5+2hpRanQopc4pShJrqIlGh/GlD6lVHISpl8IeRoBV/tI1QqYm
9cFmnMvm423j9igGK7PeQGzuMrGunq+kdiysvZCqaLiC3OJ+YxEPhoYL/zZczXtUkx0ikUwkJpY5
hqrR6w22NDQOes4xLOJlxJySEDZdQWglJ/zOsl7vafWoW3vHsOnNQ8k8x+NhMCR8IbnENRZk/7fu
oerqQT0RUSBZw3fQQoaypslsgr3iMLeHTERf9F/lurLLGHLb9p1YKlIMR4aVXHsaiL6pCTpxvFqq
X2QBTAH+kIGRnAkiKlDfx6Rq0Of+kkDJBKamKO+C35EswHWPwCrRMqZSRyQlrlYWYZcRIgNOKtek
Evzdff+cvWAoHyPj4l8aICGYV/EHBXyMGAX6Jjxv8sDA/NYYKRO5rbKmiIau1AtaTj77WkjaqlTB
r2uhcm9yOoAZsHJJZD1hR8DegOs43FAZyygh8GsBxJ0GFFUN++BvdKffF2Yhr5cKiERLLriUOfY9
8j+fse+Px90zratyahTMGfEy3iUZJNDyeWyA4M9+6wy8NAiEnpVaU39nbwKh8Aqu9jvjJB4ycYYx
17lyJOXixDlV/uN/CemUZPXotlDfZWJyiU6hvFiuuhAcP1AZ6V6iFChFRLIQ8m7uRERyTlmM4iyh
qnQCuX+LBWjNJKpZfUm9mWBEp/XXNTQlm/nefAnDjATegJspIU/AHVK3ly2PypZfqo+8TGrAi1/x
kVjFUyFGStT6Bi4J59+ESUYQjnL8y+1P6NaVizskuxzKSkDQ+d4bGSAPSyqVyTecUDYhmrIWWcOE
18mimHyzLjkJiZy8Nw/R5w70x0X0RbNMlkqMf4DjxJ+Lam2EeLTEX4YufUxdMMTv8ixpkoT+PnsJ
CuuLtTxV8s3v5iTFPS8KkiBZEPJ5pUwDSd0W36rtCGhW6KDAcWJ7YuLXYrM3ojtSLrzKFstd1Dhd
biG3ji2BjPUNlSzo3fUUhOnBuJLtW+rK6C/97wyQYYlzJhvMgNMnVFq24kth/2YbTrz3mABMon//
lD7fDY/eMI43v7HNdWSlBldlEpBTSO1Mhv/SkWW/TdHrV0GTngb2s4SFyoQ9SE2IPaTcDv6Rq78Z
tu0dVWDZxcjh/xIX0nf5FkzUbXB58UQ9ez4jk2kp01ziiFxKLs/kar0olUxYdiXqSMwRoPWN2aHM
izPbSwa2zDkz+KXW3x0PY0j2BWC+0Uv2rmzbZFSy1fsW3EkFGFoMdwYrj8lq/406v5wsgg6bUhOW
MrGMWA6E8UGNZsSgjbgL/AmGTFPGmXR2yOkeOeR/g6nlCYsT5kXCslXYCYFPBoEu3NwokomT9KM1
cylasJzKMGp9WaYS7oRFL6n7963YQIpTGlNETv3YkdP/lVL+IfAKrwgSCR7xWnDkmrVYUzsnFWDm
TLhmEEwYZP/zO3SPCkKShsx+DuK7h5T9u2zNVTgVbCxK9tmLJMllKW2SJv22MHKLZPklpnPYFLVf
/miyt0ej7eBgeX8DVaYnNAbZC7wtiQYjeBx8RCmsDw7mt9NKErluTE2YKhPeSIoSKSFfPMgyAr/q
H+0G4t0i04DDtNfTzR5KNvaRJA9z54PD3XAwBeJlGc6TqQno0E+4eUwR+YSWJ7eJ3X1/1BH+hDzG
TSd+yCd1/jxvy0QjBi3knnPSAoxrvpT75eJJfeOXOaW+JBYkfFtlhg9jgUCpOsNn4XeD+9+3E4rG
erLmE9iTs0vlQflsD0GJEZY5phyAfElWJeOe6Ew8k2tnbu/+aAS8fbFh+QgtgUtNuLFgNPBC7gHb
NovmZijb7PuErs0Of7sdbOXwJ8ITF44BF/1LD0+drxubXEYMzyzI32tSPZokJUIl0qGBPgoaKaor
68K3aMAsY5oxNc+eLAcIUHzXGgLAZohmE70QzHymM47w//pUbvYrYnL+1lZJNWTJJ7IsrSFRthaS
MAlwJIuN/MFHmBH24RP54WERfn6fDemI855AJUf1YM3G92oO/ppkK9unTK/taCIXK4kDGrb731c9
rATiIRtE6AXyZsR6GUWLZKHI1R4NOlIj5G0PkEGw+eZywWVhj5+bfYWJW3OYROvMj2DNy/Ugd5Rk
RIAEZG46gk7depLkSNJtMD+kRClp+m+tWXpMqe9ckJkgQIB8seHaANbMrqw7JB9s8+iI7Mvjv9fL
LOBYMQFiJyxZkUy8N/uru/vLYBucjqxh1PO/U4YD49bEnyRjilEV5zZHXAhBPaRobsgsli8wD+FY
YWXQNyx2DZzkIkoWfSa0JMYtttIkZBLhf2CRXDI5lbYZCclM3oLOIn6UeJTSjAFRiEEcSaiUX/Ax
fCcctPWab9gNyMUSfEjCgXzH05lPDNlo0epSr+GpQjNjoLoR0MS3iit7I82uY1FAJZYG6da+e+3f
sJQa6deeMbi9e63BCy1EFB/tfVRDwG7eGpRuiqQCLdN9o6OERk9WzNT53l3NF2aN1Kr+b3Og39Fq
0lshX8Bu1HPRwscFjw4MJO6pHvcoydIjLcdzGRz8Z7uTo8uKimALztGyZaWtFnXZ1YtudJpsnyuk
A9PwCOX0AZGY4XHsXHrFg46W6h091Mn+QEu0fYKFudBMw0GXrWQlfaAuD5UajqvBveVB8Rb3XqhF
9OnRypvDAyx4tre9M94Makd/wnEmRW2y1+1QPAb70CIavdssRAW6ZYV/ol0xgryR4NQxph0BPkeK
AMvbKdExaNOaOW4kZfjY4YNKGwqsBD8dVtNy2hrkfVpQ6Dt8oYfa8NkaWkpYrPO+iii70luOrkHp
nLrP9ZHVEONVgHKFzoWLrYx4jk+9Yj9+BeBE7Jq0AfUqG/JkdJ6qc23+WLc7usdIoJb7oN+FN/ee
Uepj67Wiup3GOBVMTnnQohcTpiXUxqf7YR2Zris6KqkemPX5AyUPPaoP0KtG5OSEZ4+NMsVHVp2W
897VdpAK8hWFZnRd6HiIT1QEs9GVr5yvKqzCY1Lf4j1434vhAvXECyLMoNl01OvmldB/dTPGN825
a951fR6rGEZa18KimwgR4QOQxd16vNClN1P0d/E/t+9/acizEJ7eoge0yjDA+XtUdkZjAZ6Np5d5
ASijaYHZRI8/Njrolj5FCFulPRJNEPZvsPuXbnNauktXw/m+BUkamREG/QJSu4tNmrUE98Ci7xPW
sTlAOe01RKVWm2W4S6K4IQapKhU2URVQQILuExZ09N5I+fFXg/OHyDws506xpz0Wc5V6fABBz60b
ftsTtBU9HbUIPClEuYvBvzuytzA2x8mrbt6Oo2OK99fx1KNpRm2INi78ABCL9EpMQ18cjoPHnn2J
W+5MD9UrJKZXdEsuE2Pl8jFUwReKSlPJuaPHDOEelU14NNj4lOgxPby9vlMfFhLL4IbWYfSGEAwH
hDp4bXBr4xSADiv60mSboJ6Zd6LS1m1HuHDBUmjZSBjUqc91PgfT2H1chdcfO9r8Yi3fiL7Fj1eP
oV8TDTW0KE6Kc2XeAA3vu8ebz8BBMvzgi1JMQv8OB3Vrme31Y3EZtNf3Z7et+YYaFLN2zcITFsI7
KcQ1uUMEdOoDA82i3LrSF+7vkTLvL5P63ilqHboPqj+VZobeNcH4DwSqbWv0iQApH60CuxDMB6PS
bX+kAIhc+qG7d08Lipao8ZOfFDcbtZUHZTZsD9B7u9CTjyK23YLVjvgCTqdacAoy59ot5vcIuQb3
tTn/KbM3bWX6Kh9dWL4O1rV7LbcNbmLbfylRO3mv4M8YuzysIUAeHJdeGsD0LJkg2dlHDOICQagZ
tOBRYnIgDJp3wz34+wHDQkOoz1FwjqdX5U3SRxOSEhGtK7gEWE29heCi37GrJZMGNMaur5Ho8Fmc
59u9o07S8uHBXEcGzFXsQZY0e1MX/ytZxiAu0p4J4oM8x4dEIIO1c6PBod9I7oN8i7sJNnMHYtQt
uiAp0XCo2danaItcGeQUkhUHltHr4R1xTz8/xACsgM731cMx7Ct48AqxX/KXIrrNm6yKKx0Z5C6l
pozMNi4ykUgxPLgA0SkAZ95dh49Y6SDSOWxPMugqDE8UXiGEqMh7o75CQxv6VavlIh+iS1PRDo2t
vLB/uWINzJ+YdslnffEfkFQ/JlXaz8SgpQhb1pp/QXq4snVv+ekAriOeSfl4kK+A23NUQbA1vM0N
1WvAaKBd5Y6sOF7RGfi+9qevaEpGFVlxqjfWRPalQKwyOBcdftR0p6rsMxc6Hx7pe2r6JYqGZ1e/
WRVJxkW8kTQk1E6uQfkeKPtttovhbaDj3cP0QSCxsF8n5LPXyAtBSTNIEUda77C6aDZnVkxUwtaM
214O93Nkg3a0mJW8yuTDbimF0SNOefhWs0tEZJD4sWoyD3O63VqXLfr4X/1BFp4yxmr2j+VQA4mm
NRoNIxGK5EqgW4vpovb3GUvfL6/OrPustrtF5ej4l+GeNuamc78UX2VQLOe3GeokxXxPvRuxaoco
zixuJw8CbZvID0MXb2B6VEjCINE3rQdIzwKDEdYDHZcn2syeHq7LBxPl/0/lXuhWGVUvdKZNmHrK
zdZbTtmnb7E1yCDFgomwY/+mFwpT+GHni5qYAvCxhG+9MgmtLFUPlFUBp5DnYDmHiUBDCJJdbC1h
Bg2a69tNmk5Tw1VL/0WBhionqt8NtnqVX3SpjIdIgPQ094OFD719nhowRR9Wjrre5tM//L3mT8W8
T1uzN2cFw4uu3xUdfQRNHZAQHYy6h0vKoUBbhCUoffpN/PvmpEysTvW5eG7qk1oFkQAJaYLXa4bi
zFRHxav02k8POZtPHVqSdUUJEaJqJ/XPA9TG6Z+8vmxE0puZq9BDMmgn6OC02Wj3mExNiMWLlBUG
QiCSRia/Onyc/OPwhKIuPElYxExPHGMKRO1wo6PavXdUssmWxSA9GEG7dJDTrzL7ymiEfnCm40ai
zB00hiTm2MPni2wGBpxR9h40g3G9AAzh68C7YOU4fEW3Vkz7RtL4ayS89LE7hCwdQw317+VO6+Ei
OVaD5/iONHW8DA8utF5s2Q/hbVLS6zatX2y4ioR+RgjZExe3PnwwoSHELSrkkw+qVcNCe7oEfomy
QcUaES9nZ69BL/b8qmIzt1wwyBttUV4C6c4sek+Xi+XqtLoPjhwpvA5WfeS04DvcpBWwpI2GGgh3
D4cg9otIARiiv5LBnmjb+3WJ2OORhDY9sUfN+gzCAzLA2K7AwLDaa+OF5kaCIQVi1FC2SXFYiIHX
YMUAOD12eAtpSMaQzbb8LDMFT8fFjSx/m3UvkRY0gjb3uu694GsiTjt4UEB7mbVRdnOOV4RSqDCB
IabEzrcFBs81rq+YfSmD9WhqjPo9/a77P+YK3MiMjrXUPM+NFRlS0WJaY1F5/mvOspNzsp6QwEic
GijjIossFlVV2yJ1gFfYguSQuRwDFNETfLK3nRp2k4YLWF7LzXF96F3i2+qyQrqnWNFxNc4RpPmy
ZKqphq1WgRZ25SBwhtTKs/C0GVMS7bsGDrJH3UccnZqnQueziZbJA+np8adzGx84h9RWzGbulFgi
3NxOCSyDXWgn63dABbC02EccQGt+n7Fe65sSLTKQCww6c8+A+4xqGJ5LKvOBUGfT5Wkc4bi6Gch/
ZWYP6EqXBp3J7gt4RfXqOmr4ncPDa9CkSaJMtsxqoWBQaaXMRahmGERfJzhGL5Ni1IjfY4yTkJsV
SeoibMbNbXUx35Ni+OrfhudtNk7pGs7MaWWnnbSX95aBGt/DZ0hP2ug0yAa6e50sExra6kRgKtEY
SyZ4UeMmXaz05DK6TuoYyyC/Db8HrvDSbO/oEjQAFm58u0z2wbuTdy5hOXmurpOKGR223Du6AedR
C4VJkMEAiRCMOpBurruoRvSKsED69uOUk9cBlhC9lTSsEdwnSKis7qvzKJ2/O5dRrW6eR+cRjhII
Zy8RQ043vCVwfFejFTS+8fcyUvpHjvAAyxDCBFkGUUB+qSdYiSbHMK+bOnTuEGts+t7o1B2dQ827
rW4h2ga7OybI57CWHCbnWKPLC/Uz+E5vG0+fP/0vq5uIzxRYgzJJKvvIZhLVcOCZhF47uCXUeWjT
Q6yTvue/Ox9Zab0WdkXqLptwLbMBLcOjG9ew9beEbboy/h6IIr15fcVJYA3BMsyH/pVArNggc7MW
tDjQdsZxVi7eZFf0RA/DzCt8ZN8RZyjrCD88JsugDdFnxB0oQqQPrTlYSwmAhMh/0HYxOCZzwetg
yi6E9eAStcObv49rfzeOFttEt54oC0O1z/Gn+0iwlsr/kFSHbPag55x64xwiHLlnoPXfN9lJVHQJ
NEhjD/06dchKhvYLric75DZ94nynYe2AMwhpgpkihAgTraeFp20FB5OEmTKpahnouG3YWesNlPDl
uc3wD2NU/xjxBuk2nRIUUjQ50QEGiUpNiPBMludMZ1ZtjEoeuss+6TA9eJc178nTEEmqf2OeRinj
CPSEOXeqm9/dHk8g46Nw/P0V1tx8D4euMm8lLaGsdUxXPkNxXsF+zFP5CF6tIydFzsDKnJq85rlu
j1Liw3Y54H/LOVLxT5Qk0MDiMJFnsV/s5F7WE7EXdtSN/pN0uyUKTrwD3zcAvB3afygdVyjEkgrH
f8uOGgByygaimj6mKBuUW2328tGMZJE91p1ngAUWnQB3NHcUi40l3eCfmTiKHxZLgvcaIvlSMXkS
G2bMt6Bj4mo/O+KqzkcK0+8wNDD+opllm6NiuzcnHKW65ht1BqNpgd1Jv9xm23bIG0izWj7FObC7
HHxmPMAyzxOXtjo7julCeGxLPAXfkNjTvhbwe7rS8/5lzM73t9WQJEdEFK9D6QGANnLtPvoVz1jT
NjFU/XuE4NSC9yyHN7KkdSO4j6tpc1aCGRQkz+9QZfsMDB+S8cbGqobnjlhx5yMN2j/GKayuvQ9i
c3Wz9bGyC1sACz1pUaAEu3TzkFSfRENjIYNgqYl2NIvXdfGMHihHte0G2RPY6JPt595pwadnp0BU
YceIXiIjP9Sg6bx6CHe0EUdl+4LpAgJ3DUd2MSTaSCuTZQB+HGeNI8wRr0CWcW8XmmV8LXsAH9SI
yi39LDs49i24MbDvmd2iAcFulSxEX+Q4LMCif5hqKioRGWKsrfCJKh5oL6x3VbaYBaxOFJopjR+8
nPWCzor1E1s1RFZxJNDtJyOdqYiywpJ0CVdIqyS9wNQW+m4NMwGPbzTdRg5fhJ0aAxF4El4iJSmy
jbP1mudFUJAqJA8qS6qOXslLCMpWnVodU7DGLt/UU/O1Veb6TN0WeE3Ed/rO39g8sCzS/8D9m2sT
DYD6TMZnkzmQLRQUDOg7BdWLa6vn4DW7r5latzGKJUPclqP2CA1NJi8rH/JxTD6mPhkzzLURhvJd
AgRSs7SAHe0CSIOQvneJKm9A3kDf8BJtyQVyLpwuKmeUo5n7pHY2HTT3IFfd+tKvMZOxKjJ1pCW4
iJsbMiHfjgv8s2bgM2AtBC190rTUEcDEuj55X3ANMUFDLmuI46iSEfWJ5+RS591ndJlxjOcxKfpp
mC+u3fsY2N9q9hv0BX/6df/Qa4xe6+U81+3H0yFw6Ew3Lix6DdQop/lwObixgRsuN8xMogj/Ek6I
VzIF7VaH40QelijxIhfhd+DuBBeFnIj+yEP3eZw3b12l4e1hv7V6TEHk3sgDbwT1A+JT69rbq3Bo
XbB7eG+r0WfyDh8SB/KtdnA5CtLG397mtLgujHi5a/8th3TKpeubQp1Qs5+zJVriNiFNvZsKvjzr
+/oeoXfDRE+Ju0n7jx16gz4d2s9HDy5CSaK+NubZ9rolABoD3c56rLw4op+C0+KF2ZfRaYTlPIc+
bszOCww8EEWa0lWHnpLS25OD1NfKoO7fuu9OMXrRn/yEMrr3s4nxh9RC1xhfE7rsA2X0AZIO8P8b
nabnWauX9luDg3faFmtl1B61BvuxwTrjkzy2VqRln8llg1Dohj0aLR0YsyuJQstQq8ByyNxPtAkG
gP6xTgzBJZjl0v3Ma2Ea1xiNAybqITyFwHthFb94wingbZ8TvftMLqyhT59GAaQwiTDnpUk7jrGj
p5+UmehQb1lnmqsK0lDZCF9Knw1LrWmzK0FcFMXXJTQ2DPnoioronBDCo2D3n28IWeruq+iUKGAd
Oy8Ma1BPu9F/0zNQWVd3xZ/etHB/Q0nwj9nZb+KuqwKGWe1JY3z1bz26ywgXjLmmecR+dq3TLo/x
I2gnCo/9Ax53nB2Rc4z5dJu1tknyirLY4eS21ujCEz6ADwEfkb5gBI3v2/bGwNPoGRVjdb1saR7b
XzAWWHMIvyA96mV+vjhGDGCA0+7Fz7cIIJ8aVnNq9LKE5qbwsG0iMNoSKcUajrNrMNL3othoKHIa
JsYBSMriEUpc1qf7CpGFng6eQVPd3s7R6mGfCm0mr+xadw8l6GgetzQkaE3nRfYx5xjPMJ3AtYkN
8BNs3COGF91W5zyzZKM6fVKwTNhHcnsQZOhk2/qclfdo17aI/7qI86JVrQiw2St6AvGiWI1GU+ow
9XCj20esXpmTb0m3UQY3l13dSX0sEtATj9E4JhHo0oUEKee6a7YFqbj3KN+yWVP+6LVAUwgvqtsA
z99wCUqA8rIL8HbwaXRl4/uImUb1LgNF774hrVLZZ2ACeQEwj1hBS7ojxlj9BNX0sGD9vq+5jEzg
Q9MSIedi/oUdgDeeHTxTHzHWxmUp8sFL1Ts+PYoKT7DN5t/xGrWAfAwKNVNpF21BMxgxk3q0CPtg
892oyVcbrUMbXAfxhcqs4Vw+5yoOMJxbYinT18zLW96aUzSGiKoSoBBZRJ4DjQJlUg2bY+3vscNj
FUuFMs5imni9Y7/on9EZOHaaEeIKHh4vg7ev9Nj3LnhTCJXNv33n2Psk9b6B20vbp6RBsPVS2Cwq
yzX1IvjGi1dSEaYeK5bk8+S00lxB8Jh3A9q/jiiuKXME+EC0qh2tOuVKSdIRQG5wHUorXW5jeQxy
WWj2ZYA9YwdkkU77AyjUvFoR73oqsGLbXA7vCeIh9TPBUFSTWoAnWVDH3/k0qlbZqJlcBqePmZxI
MVYMWLlJi2yY919jtccY1oQXcttcF2eIgCnbQfaxPp3YlqQwPrS7LtrTz/Gpq3eQZR4jdUs2woY7
h2t+MJHskn8ImF0DZPS9ojcmKLnV3VvNPrtSQmlSOzr5d9zdDxaeYrv6NBtBEQAzqWLwLSBR5Y9z
4xIYu7akLyUdaH/thK5BzJzx50a4tQsQH4CMbxhnlWBqDHkqZ23phpRuNfIoVIwpfuJg6rEKjzH1
ZVMDWbH1JaOUDkUaKnaVFEztPms7hG4AAnkcLadT4T6oM9H5zHMoKFNhzJ0APqcaUZmFKyq1xcLe
90SVjd+rYx0O0dkCFBneDt57dJjVQmMKTjJ6IR5DtwTvKySYy7dzWkFluTlp4j9u9OH39q7+Z6B2
XoPPoOyW3c+4Nszps1iGMGi3OQ7g5HT0VzSZb7LjwVFqVXZr4XVWH7V7e5yKrsF+KpnQuXum2+pN
Cyv1GthyOXUkYUjgqQiMfMWrQzjBh1CaBlIfEVF0AyvnzeJ5GxyCxkzzy60aHIZVX/JbFMm6GFhP
7p0zguav3oW2Ox17yAtNw8yy6AXxX0NAW43U6Nirea0+RzU8U4TmgqMyuO+lqGJhD6IEZbcO5yDi
mji5/+Cr8vFhhxuzdC7eN5pXPvEQbQi1U0Lb1uiUpy9cmrY9WkzApISR8ZGG7Fnpt/FVqCFDlLra
oMmtEOoWhiEupTSm5NUXd/aX+x9JZ7akKrKF4ScyglHgVmZQcVa8MdRSVERRQMGn7y93x+nTu6t2
DQ6QufIfhRyU6EXhVjddTmf+FAHhiJxm5IVNQPoONynsXkgs/j+jCo4rD90NopcM6pgwERwfNDvy
wl5odyKrDzWOyOb4QYwLZlowOxXaTqYau88TO6MlRgP95J0WWpea96nxX3bh3xM4MocTS3RLfpSn
P6CjRHycGsvYReX4F2MqQowkQvXLlEju7S8Is4h1Mh+pMwUFSOYah0ciLYsp8QxxnbQxp5ikO3Ff
/cwB+9CFAGZysAVhR/T3so+5mo/y6O51J3kt9Bs3HkS1VLFgV6OHU2OFynAaCrcHSU2psvxwAQie
HscBhtXSezjWWh/ePLiUKZ3NQ6xPU6xiLA2yJ6yOoNIu1TJoRUSn/AtYls5XUq54DlR3Azb9Yg5/
j6Q5iXBqDJBegc1MD6ottiwsZ+wF2CNJBYUexG3mcLENrlgX60k9uWABSQ7tgs6cNhgtxGphnhl5
5rxuAz3QOYCcb2n9B1A+wmSNbZq7v3+WVltlBIE9+4RyIMfloZpiFH/N+EsGvf9xU9XRVvf04Xz5
N2tW78DY+qLVCtek+z0xm76m+RQkm7NdwulPPsBecGCd12s222yrhQDF4T3eDU1GjpSBm8My2cCc
H/MISqpYUjdOnhgud+e6FIdwZKDkGVMgzuLZChKVgyleWY7YjB8ZZSy2oD8TNeBFIRmHCle8m6Bv
WEmgXjg5LKQ0H9Xrgjcf3J3jMRhcmkV0rziFWwcgB9epNf7Ed0cjlKM/eXjQ+jbR+Ym6bkZmKuMk
LT1jzeOj2reem6tuLI2aJZfuXKeGegV9hWBFi4iDFLZ9tgOmAXYVk0Vcdd4T7VwuLI/LNCyiO/rz
mDO7yuOoJw+67nN3N3mO8rjFeFHyFfm0hpnIAoDxiTrUg+/2kuKTJ+MYecCVsyC0g/tA4B8WY9Bg
1nmNbIYBWCtbQN34TstS8hZSSTm6vEO9HyAFIHmCVVfILqhP5NYT3ohNBkyOJJnLqyanp6xCgLEv
sem9YY3VZVMf85W+ALCV/wguvJKHTNvn/meJyQg7RnW+I+6vAbYrOmdFniJuevgszn35ioY4tFMk
K+727RfUB2fNLbpvH8Q3MhoDvTNcMH34yrim/xG4guZlMuw5YxBYxdsgMsSvOFA5z37cgtK20XV9
G/KYmDkiYwPZQ+o8TWm2KN2hoMhR5ub8AW1EqAT08+D691yYm3qsfYh3HFBDBgZWj7/hW0iPuUXr
hYjg7Ls/8ABQgt0Aj3YJaKYCwLrlJtYz6l3McTbvEStF75JbTNr9jXfcLZAcbVq/mL+X/bie9Q/a
wdAG9ymk/TTfgLcBtpP3p+G0IM3rD0zRZCMZkNZrnGiXu3CiY10B4MoGnLex4DjqJ9Q5cNGLGTTk
jFY2DccyQC7W01MFC3B6Ty3AJlZXIjLQHGCv5Rc8/3pQGTuBY17/yAd+0xxYgEfuBmnn9MFhIZgQ
ZzHlA9KQ2k+Fl+4/SYotXR0t4s7hwSiAzUzQS+2w24lje3vSYh5ocWy3xbycPpYkWN05OmCvhibm
Dr8xFdoqnYJLC7j8pNLhNNWQGgCXaoMGKzvHWxSg6AR1jwtSoneIKJNCYDBgKlZjy4rT7BUAgZ5b
9dzyI3pUv/tbqh6vK3OZn8uKZGRHMmzMWBxvJP/tIJpEUkeG3M3dNR4BwkybKFYwU+NINlKFuNcr
FDPE4D8iD43N+rmlDITlu5rmzNfFjH4vjmV08jDegMhoQCtfx2Em/zWCkNmx5T7XUHo1XwxEu+1J
HpeiNbxrZM25z9K9qkEnuypuDIMN9/f08p1j4c+QbaV0K0jnp0PiJK5VjeCSsMA+yUF+TTeY/Hb/
B01IN95ZDi/+JXd7aKnIXMZSyLvwE/3NmP9bIlJ1ktm5fd2WEEiuCOzSXAalc0UUsOXCIbNkKI0p
LQRZBldnkb842s+uJ9BqFZspVCYKaJYkuBMPrJEu6Btx2yVdAJyM1m/k2Oludsls5fADI6CkeaCt
uW5pheo51H2b9bo2bMUcqPv8+Poz9tbpGzZ/u03Ji/exPxxb8FkjHPxzy9VTYO76WeD+9fQefIma
gxl9DtJdcl0Aq3v69MWxMFU21xDYBEDbmpr0M4nuL+KlZ8/wHVyJQdoFSqIdL3suY/vruW+771Uh
vTVAoWU0prXH0yN82AR/++35IuLkVL/vyNPLyuCxJtRcn68TbaNsfueKxeGID30miA6u/PrUjvL5
M2l9EQlEdh8ByxSchdysUWr4P9fwa9caEb1O9NLR/1Bw1Ar8szcDYe6n/ZS0lfljbohk2ciKqWsf
Nuh7yslnbsUSUziQwL4Oc5Bzyjxp1BxII+g9i4Zj5/IKewc1vm0eKakhQrpA89x3zztFDx4nySuF
3EC5J40VjiARbnMGHs4JONXYbI+dPOgm9UHi/Hq4+r9pzWW9FGQAuRxhNukoXQRnIEybiEoOvtsb
dlPWqxL1M/z+27tyPto3RK+fn/hxyeLsvBfjF3oYZniWJGvwdVIaASaGL8GmUrRiAtJB13oNnZIf
m7zClzgsCOtzxnuBJpmfiFDrDbtP6SqNAoPXsFzxMY+XEMJy33I70coyyKBzcOSn1aRdlXBHrhHx
7Vwuesc5x6OC9mr/kAJFb38JQdENSD1U6Yrqu/VY8pafcty/uPzydiVptc1wdpw8JzKVf3WkqHau
ruqV7gMwn/mtXFU6BD+Z/VhD6pW0eawajs2gOtFuDuEiX2wR7Mn+iI5wKyXq9OsY1KV2noptnhwA
v/LkyLLleBfuQloJRv1hHWlJHd3P8oxMlug3NpbUkdvqiBsg2nFV31Y/v0ozMMC4jLOhulWShj7R
gZRCgWT8gJJ0FpoMevtP/Fy+4/6fkj5iQmXR6dwO1+UuvdGmJfjF0XdyXz/4nzpWFu2sSruJPr4f
1FE2lHDZaCGVEsuKstDeVjp2STYs4+vwBYni80gCMpRieUxX/VidvePwHStp6b4cJSRUZvqLzASK
TvK4uHlGb24jY/qJPjY+Gy73XTDhTgp1Pxu+Y6rUw8pp+ZLWFgnctB+QRmqRropMyqZtdFT69Rho
fZKvLU4dJdWEqE24qcoRkqyxiCkYLMlEZMIfwLY687fNR8EUf3gQfwPkERQ4vlGK4yO9gl5TxY3u
cS+du9WXLC56lbky/uk4Yj3Jzrs9YaEx0FtxKA792YvQ82xujtXwMmyIQKfnjzMH+Sv7b0cv54Bc
i3zFn/pcwBAHkZEuTZWIauRhR7L6yqAcFr9udB/qiTLV5yKHPogd0yb9znKoLcK3LEwybMTo5KfY
AyznbyocBHqIxBhDGCJEPjflq+KdO3UaUgotLDf/1yOgOb6MpjSvIU42vIbDkeXEf9M/MvBPfSbe
fxgaOy54GkjLw6YcomDnJXMFYGDS4UHgI+gxqKs/C3nuv4+Kwwt8FqCY6HBhyP/JMXc41UpsCxao
+ai/bgLhuSEEEHiKVG8MEBItJxQ69r5gj4O+zImNQBGEkbaVsteozGCkhInC7cH33w+n7w/EzPgO
vihU2V1gtkyGrwEJH6cezBHqBYgzRhYWLIzrhIFxqIPN4iqBpgUBk+gPoh/HftLfBSSVo/Nx2GRu
MLiCgy4S+RoZtddJRFDEVGjnIfwwXK1WhQ2SLdMhtRqToOK8atcEVjNFr4duK8Mbhw5aLQj5JhcI
ogWktI5e4BNiib/co3c5kSgK105SGytEq23MOupvqm7OstWTAssnefsygmZVyC8GE3TbiH4T8IbV
9L6vCAUfWDTbu+xPBiZ3Wh5bIAvqV3Jif4xj/073NmJBh3+/TQB4NOuQxS4hqvSP+ZSxqkNL9okJ
aY2NGrF4XlA5og8DorfJBu7d1l8RrdQfHFkooZ73hKFq3i1gIHxw/EJN9bKbzL81Q54ltR/gzTRz
MMLtb7Bctnksm0MGOF4FtANhgoPxLk1WyB1Z/vJlqu81T80Wdba4BK1Ppw1ZUL1R8feRw+zqFCjh
uvn7LNNGTJAiBBYaLylQGLXoBscVeIOLQZgpxsOwIvD76Td1aPzci2QTJkzfe/ua3E0C79Z5Ne3r
J1pQ3vRI/2zdp9ULaj8hUoWEIYPVsgNg0F265xsSz9lPZULKgvrnssUQycfUTL81qRsKpb8w9vR2
/JjUj4+ee4WuE0sU+eRPOgTOJKPYNeqJwu2s6HXM7cdtU+Mf+frVfdbH6o9Ijmy1TuwjbPh/JOle
/65/Rs8lZZeR5P5waPe6sWawvImAakYaHyRbxzbDXDvKHiBSbr9n/7bsNZSK7igjvFLQyMXPeAxJ
TswHfV67Q9u3RTBqNW9H0XeuxK9EQ5VgZOHXHL2XFcwnXC7ZJqivhgzK6LTROXDZiu5JBAXZ3zd5
M3At2Tt/q3vnFCnPFYHAey+PPqPeAiYNIu/JmIk7yBSkAOdFAoXQ2TT3gBI0iEsTSeRjwDyHhK/+
kzW7ePpPy/7SV4MNfuf374Glrb4uNATCMg75jNVUWEFedhzmLrYCA4oHHN6ihmV3DQUu0+kj6zAd
Do4FeooVqB9CuQrBLu65QoSImVNOgmTurUoqvXg0EBjUNSKo0uiqqV2+wriLYKv+bg5+yGifE0u8
4ygzeDMOEFjaDfjkr1sX9N3kQ36LwpAPkHYP8pkCPNv42j+Eu2boUu2CuoSGpltHhxhkB6npMrB5
SBwSKOzlu0l6uymOjvAQEKgcfzIWiPBBRmoE7tuLPr3oSo/Pv+8phyPT759hc+rXAiYVnVeP7FTL
tzSh+ZKNAGljg5AeMys5lz+SJgx84i4PHGkX576Onc4MqTB+M4Blj3Px8FF4vwcbBHA1mLzgXwLt
F/RvIRV9he49Zf9+cThm88NQSHK7y9ghgE77yO4vrRB76btIpmwAmAszBS+kSQsKGTIuUtLfm/gD
ugOdX+Uib+RJQJPSutiDkjWcx8UxUVbePYR8VT+mfYCwQChiaJBWdnaGTYQY4jTalj9ArMxchGsW
fm0cdhykK+qTXo9Te9t+K0hONHwmB6EXx6xdeaxE0hFNucZYqybXnUNDi8kM9EzYqGpeqmMDflva
0NK/eSFILF5RwuL2mlucfn6rhW/Op0QLERtwumGeN3irHPPhXi27QuDIdaUuahaf10LqthKirn6z
p+NOhriwxmQoLElTtuX9Z8SWBn3FcPYRAs2HX0+rMxT6B/kdYXkSEhWYMnigVkYOvctdeuqoTUVS
ihC4gGm6/AH68ytb3h5IO+4hLqgf8YIOBQkw74hQGShoOqB+eK7CCVhMFPR/x5etBTgyaBmNVujp
knZCjANSOn2YT29HiczS1xa9/I+G09Vj8v7jhMoj4mGqSe9PWVuQSU6xvibC16omEIjA6J+NFai0
tSgQhlbyROKVEUpHFB10jFe4eCUP5eGzlr3b6La8LatDNreGgJTLfAzgPrktc2BdvDSzW/JJqrN2
5iWRlv0UMriE0j+UoCK8FIIup9zrOn2e4IG/J8OTgKjKQ7aFTNJnTJdG6e6Gu6RKdjFLYjlWo2yI
hqW3l0Jr2q6siD9HhB5NrdEXWpYYJuT+6W0tmFKCB1n9voJoqk40d+LnVJ0ebQC53ZwUaDHowJNC
qf3DJXScFnPOdJmfuxDcX9H6uSOVDSBti4TndTQTjRdwLnnXkUmy24SwQ6IPL/sPtvNt33nEyIZ6
pY+jBjo6mwoyDC0MTSQnZCIPr5rB/hHnMmT14EYSN5fHJSmcFP30E3AN46biuO38b6wDa3NPZOqS
R4Ww4zmFgOQnQpohvQFkAj28HFEa34/ghDJQBpWjF7Kw8HMIS9rFQxvv534/rAP+H39QsIhq5jb4
xDR0uojli4wVeWDl9qE34NpA4Fe4BnAjspLRTXgizD0i31t6BbXfvMZGYUunPPpnhlXcFlSNs0J4
W2TBbdKN8i2CBlQC0IZDc1GuP+CKcqyupdMbfPpJ1mc2Fcm8tHfee45BkD4i5it6yQCLR8N2wwYd
tAFXaC0NrwD9FRX0UFA+VSewOHRuSBVJcy4aFfTX9VBlfcmmO5YYiC/mfwpy3HZuHVSqeTmP685d
pkqWaoxQI7G/Z9fzd9JthdGDVxmX5NUBtuRbCSdHZ/WHylj+J5VBL36vHJhU0GZS2fqDdtFw26bt
vMdZi10685FK42ViS7tVTqFOK/a0B2Qf8tCudZTmDRATtQBzJpVaDRLvFpIgpxpCGWRcvN9Yv7rv
66zHV+ho9ttuLX3J/dznz7hEYc7c9kVj2NNBR4ioRDLzZPYpzUOOOL57QVv11mwS1vPmbDI+RfNq
Tz1DJ7NeVhJOYpLaGlSVPwDJjmJjXWlRAIJfosyUleG7837g5H3GB8Asw0pq/dhkoxvKd6I2ObNi
vpLy9Q+1OckvcF7A39hACrK1vI6tVgqVfgyFyTr+qCMr9/AgqCqzGYT7R+jnBCrai8sj8Qx4856r
b1whiJs1yZcqKZkjS7V+cT6qIp34LegKlF9gE9KJwIpDxUSCWDbVvdsc2Bs67yyYwxWBPadyw2Ho
dUYzDwnMMICqId8zj62aPXIPbjie330u7bU9qzuAGLL9T8qv5mf28H+B8iWQO6z/7Ivs6dX+sUBH
wTq4aXAyIZxA7vSaSSPkwdfVfYESbd1fGLMPFbBgmjwpaSYnihA7BvyCrnPro/73SxEbkHof9zBu
qUfIyCNmMp5C2BzEmYbjyxppkf6noKzgr/R5MettrA3OGdhNIcPdZiO0e+ojklF36DSdTa8sVQgf
Pi6CMaQ1xtsW62JmlymII0CLodr0kh5RXu22eCt4xau1SHlpIowQyH53ngwOT9/jdwJo0FuWiNDe
iXbCUFGUtjq8/FlHsMOV9fesITJ/w2IJr9EtMUVJYMgTKZHmr++grWwU76zMOjEZJ8xRNbzS50+i
IYrj14yJDOE6nbbmw8flgpyekYrtHkkU3pCaKI+tnDZrcci7OXX63uQrNCFqct2D7PPX5lIb12nh
dSHJb0FvQl3NkKPEiOrMqZGoKQIvXjOOx+j7+yOKXOks4jYYliFJqaRvW3N+0ojJpPT6w12AYA2D
LZ2PMxiHP1bvlPVbf/mgEgl8Eo47CUpV4cffl5y62epuI+qmw/vwSyf2RQia54xtI93tjcuhMMaI
ukmuqo9gz7CiDdCYdLj+9cl33aw5rHIp06b+SsjtDgUvpkVEoQi/FRjGBWvYe/5bs5L6d4/YlqUx
y069GWrA0Wv0W8vDG73aN6/FWtlMcbOsDC4J/F6TfKQI6tXPR2VwDW8ok/LodUI25UMGQ71mLJ0D
PbmFv8CAbkPF4TZ+f9IfXn1u0RD5B51qd7+Bl7/O9OFjUrCv5lN5TajE8BmjwiXMszfmGsuo3WTD
gHBSD/qw2DMlkYwrJxmNIrqI+jDwlYgn9h5+z8wCcX6CvbI2b852jHR36n592o+eSoTqQiwIR/QE
vHkZ8NWKVZq1g3nanEnrM6r/1EjzuT7JuOLS7IDygZM9Kpcdh4LZbqaMtClp2pMGEOMbsZZehoLw
/a4zTxv3/Tf4ZIaylyaR8BmJbl/CYX3RHvc9XJZcJr3g5SoAFJlNqjZaI8pE2V8jxIIYrsyonuBL
46nGT4pwdsHVL4PdQl73JwwX11M/fW7ULf+pb9+wSWBVJVjVZU3Is/8+GOjhpMkO4ZWWolDtzZ4j
CY6Tjva4hcjVVq9IDkjdwzf8WOhH6QxL7WMKPHPGuQkaLKh4QC//Pfkku1CdyVNtgQy3S7tUmtz3
QMRn6fg9SqkU+u2sDLpPyJWLqrac866M6Fyd87Jn0+vWWsvrC+bYt33R7ZY9hKzdzAOTfU+YVb8P
/wl2xcbJq/gNdmOAEWnmFKvdlPnie74N++MqtlL9L1/BxIN3Is7csHuvijPT9Gulz/N9A7KfQD8h
eXuh+5CWJRw/SurIiDPxasePEVFg4wYvaLVkCMJTVC1hN6XT/U8hfRfhEG8ctglfcvWgGBlIzbOl
0CYmnBYlMJ85o/p38yTZiFUcws2ai2z9r68GF5JzrxAbZiiypI3lhzjE82uzYxZFUQDaA1G0x6KE
ggP+bk6/wb+K5A7R5feftpCnifNThznm3r3YOzZORiqOXUdhZNai15klE6KNvUeoSrRpc0YyAR/h
62jGu5VxRKQ2LtGNlwfup9Dwd8fr5LF/7/MFcZ6j3ha1+33P4AfQvFHPxradSbWTncz0c2A4a9dP
+FQZPfXF+8QtOQq8ceJDltEyUYdf3Elmyi5l2VTwrk2GUmah2tZyp1TdrO/cj0/KRi8TFQeRRFS2
88MZhISYvNknNKoibX/UGKmRbPmaRE3OmL6yl0oVuP0lGryYX6rw8h6ZhlMCfZPUXbh3jETb8vhg
MyYSRBdcGLiYNqu5wthcOK3AU4NWQUpF/QgPMC/puSdT3FcEpv+aFVvLa5ZMmtcgQ/f2SOrkMifU
e1DxmoHCQDZTCoGY4JLIAWOqg/kXNwtjKsaSGBTuEkkDXMFQjdn8ITKZUnrSHYNm0tp5uYBQtHqW
cJdSJPKpX+5uKWoEOQDRzSLUEjCaePPvk9Z74H8WehV8IiHX6zOG8XCw/IuHTiiiSyg2sot3eEe2
ITQtradumErJxkLx7ysuafALQTs3/PeD2Y94ZqcU0+u4i+RwNyI76ywkTGVIj73/xYcn85tIWEIn
A6kUFDNh1FeQRVyOhGC4FhUWN9Ss2DRJdWZcZqK4oZl5YUc3bdExQuPp5LawyMyPRcCaMPfX4Q6X
2M6nypD8w5wl7eG8E8uzDlfWk3x0MsPCNtxawPa48vm/A+phg2z6lqej9hayCELr49foSaDYb/0j
mZdq7hiXNN2Fr9F1+khuXsOVdncOq2nmXAY5OcSWU8wBsPzSpzo3KJIuvnq9UDuUoxstUSLqDrsk
gQUy0VnSusNN0yCNhLsVmavSYAmdSLyL+4dPCu98TfkD0zcnBvEsSHYgQYSgFpEBgPAD+QdPhrNL
QYYoxIxIDfC4QrzTJ67jR8wLF2yEPEbiPUHYGRD4S0qASNO4eFCGfLUI5V9wEOZbwYj8i/PlqGWR
o7ZDtpizS/fY+PSYd+M9JOtq9HQtjlEANg6KWH6nid3YIrYBDxWPBkeui3MeypXcNp4AZyl+F1iV
vdjKHskU4uTz4tmLiD4RmyA0D7z5nIIyJNxvkgQeI3NGKACCNXbpFcZsdiLnOSsTJCCcxrjPf4v7
/HPIieCYcb41ZvWh8XElSMIE1R46FHvfVdlECO+ZalnK1MUvUWZMivnhMaRXfi0jtF7zElBV+Z5w
yGeD7aNWMobG8HmQtkAgNITlZxQM/W0BVYV1EgsFmoE7ddzCk5BWy+epWaLPyP0fsDWIHgvdDuPy
c5rHygrnr7SnkInZD/95wD1vzH9pvm4xTxprXDan6xaZtX5gIEfILWjmrT6suWnAKXDJk20+qfx6
YqDcAKVAhGfgMPyTwBOIPQAEqJAaCxdmzWGLyy5GPTZlnVUiah1/nPGywQsg64iIjifzOfIpngf/
8FkWKHC7BeR0x2Yes+fPqjV/jnq0pHXM3ZdQTrWZPu8lz2kx4kRuTqxtHZVrwINsy77MksNnP/H1
9IvR6qLnnDwCeWomd6qo6+VzUq9akjnP2hF4wESFU9sKEj6umz6kuVDj9G9+XuIGBn202Upwptwd
nkd3audX3vYPEQ5K1LIqCI+RDAV2m5vpjzd4Ko2AARW3nCObYmAkOxfIvS/Mbu/YGN+T75ijhlc9
WMcUYvyVFR3t4WPR7K0DrzIn3h8tVLfhgaOO4XX76/i6L+fP5SW5bbivU0nxRfbfQTpBlubDTz68
vldMF1g16swHTnzULudVOjmxmstMLZnHAa8xhVUko4bX5rsNhSNs//wZsi8gCXmIMf69QDEsBfC3
DEuQvJd/nhIkDZyoFcMBfSJkEDCU4zZ7NTECH4KukKkJSMotb0suHM5i+LfEtNuPCoiF1tOu4SsH
xXVB2YDPgHEJfyjp9BO/lIfI1c+siM2UQPZdBpFXhEhd1veQIfhfS4M6l8Z5UvpW2D9ikhsV++ee
7yAyZAVotYsool08JtrqMf/BXBes13RcIKVGoSYnHNZcbM7RL0SPOjNYMu/Y0Un3jKSRCkHjtmta
TL0SdSZdZihyf6nmE4EqRBGMPkEWtQjfNVCQX3hfGBt0savbBJCx2qMKVpEztihm+yPe5bBc0GnK
28byg3Hef515JIw/H/Z5HZEZSSXua3qFHMFy3EN5iCQ0xO5PTyxa5hG0OpZ/kzABeciZYIqbawGc
iP1WcyEuJ9LkE+jrd6IPmzExHMnHN6jqNf3mgAB5qA+/Jz0GmA2aERcKdo94N0WKUU5A3HsbTESE
JeDoeJ9zqCLM0CBRovWznfZTHCH3xAzJzEDKqh87cyldZlcqEDGw1+7j5+rglrjME9htOuQpN27J
nid5NSs8swp07ufapReTI6LVziwj1RrsRXbX+uo1Ad0bvVfVolx9U67/nUN2A2I3k6hm+4eOBgNv
952+y0jvhi05Dganj2E/Ivc5lMfyNBMiX7vsBkR2MDAqDAqqe1OC+hHpSmgpgVxPNGV+B0K74dPb
HfIUd+IF9ZfGITjbd8KeLs6EzmPZErc/4/jZ4hcdS+CAS8QHMC2GQRemUIk88Kt/vBK+bEcNqq2i
oAV0zvz0DTtMJDrk/KiiDxPDzvkCwzAwj/gg4R92guz70SaLimPxrG1dG/CPdFAXt6kRvVfF4un8
Tgg1PugXKa5BmfSPu6yQ/qGsIR9w8zzjtyYCA9pJIDPgK1i/QSiozAXy5Y5DSS3t+6v3H+u5ss9Z
SrhbEYVf4zz48m6mGUAAzxXMF4JlTAXzHsKYhkgQdH1hyYP8fLEG1/XjeF3na5whxJ+dAcBNVsaP
k/EKLwvW+QMRsfBVeWN/CJzcwqaNqWTg7es2ZqCe+ge40Wb9xUCFUuuAASungLOaq8v3CWyjTbup
Os/E53lWeC6svw+gTg/bVe0RWLPGcIpFdv/mUU7xV14O9Y4wGPthCFTjhVwamcUQDObJtCq6ge3i
Y1MJgD+U8+TsUw26sJmYAURslmgjfqrzCrRpL+4oTNKmBepGjRBZ2l+AxzMEtz1XfweyuaQdExGg
ELoP4ZFv6CijovNu4EmsN93GqA5fYtm4FzPf8s0EijMjrQW2izNHPSzgbDk/aLPbXkt6UzI/Dfcd
X5E1ALc1nB47R1SpzrrG3eHxRxzio+jIe97XinQG56E8tt7gse6N0+6YclsuVpVcGvW++RxkfaRj
X9teZE5Nyola0GagcPXwGGUgFmt925jIMpwiaLbV7Dd8sQRd0tsfsGUzHpV/7bC36cYEDHAu5lak
ISgf30MV/wCh02d1U4ajAlPfv0Jv1kvGTTEfo/Weykcr2flEeCLH/F94+8Xa8k4etNHpXu6i0qcz
nCrpsPbYeAoblL5CKIfMF/iWm/eArQvLSO5i5uZZ9WH1dYIO7Ce541nYcQg7NjNt+fX7+/5rgGJU
Wb74YbX9pAaLlpsrw+B3+8holh4DLJcpO0Kq8navkA3ylGlZmBBtRFCI/+bw+0kAmqAq/iAHKXVC
dIVSHGo7EMHL3Ao3JJXpa0o/ijgV+9AqIEuwZHx5j0MmmBk6fm7l2uYu6b3c7hLwGK/bbApFQSbA
pDldEnb4Ygs5wBES/AuVtPgPaZBzCQ3K4HGAQ6i83tKa7owAhVAPip3BnaLlM9fKl9SbfTnTNr2p
6aHqLEXBRi8POtzMyGrAUnW3UBw1KvueNnwyWboP94ndnhI1JuAiqoCfGCXzEB2QhiSQ1lm7Anwi
BgTWcfMlBJc0KiRk8uTC+PS3ixsG4hTjy0YzBzq4f+5UPfhWDlk1ArSScWIpL+lmQMGQoQAsHWRv
+lJ1lWEfsmffYSolBPLvs++8LNTmjFD74k8b7g6icRP0EXvERl/1A+5w3PR41JdF8luacUfB6mf7
W1Z/r0k1L/33WAXnCdvxbwQcTGEDeVru1wGrj+pxL3pHl5iVO2hH1uTmF7i5VT7zjspp6cOgR69F
38uPTSIvu0We9nyKVccY8YcIwFS7GkobpYdbXfiteque3f2xXLDLvffmGFyQNYa8B0vYob7zYvHY
h9dujoWfiRljJmHpdk5LGW/WUsI7RzrXiGPfGEKXCwhJDo4kCUk4l98cpKU1PS7rDPHg8hc+/lom
JzQOm/tGZWhB+IRsboK8bvJdMusxYlZLaUQYlHfBTnANyOualbE8vcfdpJ39pr3Vb6aPUKl1R+bT
MxW2FLXSKQXu2HOUwPQ+fj/+zuvxO1IvNm3IbrvPOARgHAA0hT/phPBVgWmA5IZrHWkJWxaCh8fq
c850l6Tie+VdeZm51GfIQpCUsGB23Bzl4AsbTzoSRwi+HzXEvkZEuRcCNxS7gnIWX4d6gW4bLoYd
mpUhfJpJ+Rg8DEgYozTT+eCy7K/LKUKKcgvjfxdNz9dNdwVNEVqEMaIAAJDHz5ZU7oJ6xtd8UGgu
aYaGLOJH43qDPuc0zokXiQBQHyYfwCbUA1ujD9tlo9i4yWGJG6PySnkE2/EKqZj+9FweNvP5DTFL
u9rNS1dhi/v7zFqEN8BF/FhoflKa/yky5T3Pq1MGCABLEAaK59gAO3R6X4cx4y2qwBNj8usNHCoW
MfyhPrWoHWZNhtYjhYIEfRbdaTPJ0irUJ1X8PWjr7Pj9U/fFpFiYwWNZ4JpAbsQaEFs3R8PViS93
CwPIjM/igpYhVkFSN7t1n0v9hlaVVqyShX5QAYxjA4qXSGWui2eZtHmgbeSf+PM17O3cK+qWY33+
GI6yQUw7NEFdYELIBECdxzLDiNH+H7zQuWS1cVk6a0YQhDq1SzERCQmtzcmBBeNnt3bjyNHX0/2G
MQWAfl8/0RxaO9cXYfnr/sAfUqDcT0RwfjFcrxtv7Tdea9d8cToswuHa5+sQa/Ajv941HPK3H/u4
Ft99HxzFz+CfY38wQRk9aCMhatWSt8vzdMTPFL80JQNpwDMJTT4kBgIhpojQHqb9AXMA/yXzw0s6
mtNxqtvj9yBaUuY6phTl50a1vV+a3pwrdDCnMIXjo3eleCU4XwbTOZ8OCHfOATPmOeK922CJMG88
14KlMljuP+N/lSzjaD+OKAR429HyNoj2yzGlAim/hg/4J+JLxZfsXZdC9R2/nT/G/H56WVSbruMx
8glvnGb2fpyys/BSrz/uv4+X9pLwb77uX9aEKCJI93yjSADnB4hyafFi+yIiP02X+z1nkX/P48yj
pkFjep4Tqy7S9qe9cH6eBn/U1gbNgBRvRHbns0ivPgPVZFTBiGrLux2dHz6fiDq+AzO7AGL+f2lE
4KcoQoYud0rEiC41MnO+C21i8H/RAC8Y30aS+IWfugRZtMeU5UCz8KpF9r8XqvCW85KntIwQwNBN
IBFtHo3PvEhzqgXoUOCpkZNk71U3vQQUZS9fIcIzN+JJp6nP5W0DGfKseUU6WrajVLX3TDc2L3eH
3nK4G1j+WPGoCWjd1Bzwd19nnHI9mAN//Pn34vE+LecRG67NW8kziUpbC/jNvHv8YvFU+oTYswFT
1kTf9jMksUoLXop7y8VtqAS9M6vd5TdASVd27u8aFmhGCL+R/MvLV2UX0/vj6lWostnMQaaQI2th
H/cJCZob1LwsnSyGKiZHTjc4sd8ohZ0roQPc8emOBAUZ37ybcVypxUSqkU93jy5InflWrBn98Q/V
qDp56skFfWCDMsu9Kjal62+RPxl8b57xda9fsQO/cwc5c59ibjT1B3P2A1xAAIwvFqwP5RfxNxhQ
yIRhnby3TsOBXhGiwRyJEjwvtt3L6IMIDQuGfR9/zrX7zFzmarS5L6efgHbzwXUL2b9g0mUMOSAI
AMF4+mBxEakVCYfv3qb5j6YzW05V28LwE1ElKCK39IgoYu8NFZuIoIKgAj79/mZW7ZOcrOw0amjm
HOMff/MjDObkJdqncdm39EDlHNLGMWQrzEePUQlSM2bm5HCMhPIJ9w00+pmTk/ok4BAhR7q3/xwY
o69sdvn6q7q5tL7yh2LVTgXCDs2wFceRnngM9tRWtt+SR0rXcIBGXPgctB8nxcc2UHFY+nlPsx2N
jtBPCNUhYvRrPIRcJUQ4wu0e9BP3K1RGIG5UdQzq4aj7YNClR0bZBR2nYmm1jw/VY+Q9pWlN2pAw
5uvwfPxVfmBxwXW6Lcm0+5jJGigPJoJ2UClrV5R87QaYjLFQMX84OXadHZlmqaNBZvUkOg/dmHzn
NCgPvN1xakUrCDi5wCZpgXIOijtQP8aaq4oljSBLfAGZIbCBp0gcxi1YI8wxtEo89xEeFHSpf7ZQ
3e/XT357qwFja2wkGIT+a/YgFUFBeNEC8HhrCfcReCt9rBEy6/20vtScr/FEuwe17Ax5ZyxcWApW
uyBhMFS0SSYJ3j2nrZWJJH2RuIW0SxvjydZK2Eo4dzJYMIBANvNFYiLE+9LA7m8hr3006F+edrFx
AGTAD0nnDZOThvBpiXkJEM8dEZRZnh6WysyxxK4XHAVUnHErNCcM+pE9+RTP2ZE6vMWUhUoVfNCh
5cQmIIENBt4ac4gcYDldzK89SQOws64tfJdh4XChlIsXE5ICQyvYE62wVNPY6SHUE3V3YmiJnAkR
wRwpg9uD2dPh0sOInAYSB1sKQkox/kQuidQDwyuQ7eUWlyvo7OOJm5yfZo6UIPlx3+LrXl/iSUxQ
qQ7bEyQAa+4W5qAguTwYlzZ+lTkJZxTE6Fdq/FZsXvk3sbhoUPU9kLbINkN7rugGYdAGKwyzDgdn
3PrPdCE18YoUgD9/UAx9ylch941qgMjxz1aaocUJe/4HIwEootDtW6wGcAX8a0EfvwKd1I0BAoUz
y4F6hqYh9DKEAOw/YUpEXGs2C+qtaihYzBoljYTdCsYYouIvzzdmj9nshekZ040LkIvZULngd4dm
yUg2bzzTBsI/7TW97gaSKcqyMaKrx9ChLOO5yrmyecxZyQY6xgSWhHVIbvY7lxrwZWoMPcvJ53YE
KnndAhZHKXf70Kl7VloykTQHVANk40zJGKRuIEERs0/QCaCjvvWe6JIo55SRh8CrngxA9S2WuIaQ
OmkDw7iNlU/Q4GgPq5ql3CDikmvyaQ7uZvPyUsJlL0EFAK8f7hXiLH9U7G5UjjfAu+Ixgy794Lpj
8tDz33Col29l4uaTtLEUXrqxiSic+feYOGTYRMdjhOH1cWh9DEmk/V5d1Y4iCMUgVpIp3u5mnPNP
dH55kh2DIjEuEN7eF+N8wVbcXxr+iGE9XC03hikudLSW7MXnMwHdTD7wVeJH85X4RaSw/GphnrFL
+/tJqJo23wjoLmwi1i9zxmyxPu35vRmFWX+uhjDQzCS6h0rUp50q9xSy4CrLPiSIM1pt9AcWG/yY
nZtsTAOIjyCSHrRz9m2KmbEob8zeXyUlaoHfhUklUpkdm/3fhgv3nTe2X7H5lyb770p8j/wAUWOJ
ooECIXcot37F1M5kWGQ1HiXILz9CvTJ/uEJCwTSx2g+5aFhzOc10iPe7mQ6FIAYsRdrb6dT8uFmc
I3xKyads3DLI1inCEBWUH4UAmsERMAy6OKY6KBrDkY//OBbiRnw8vwyOPeeHo4kdin3mJJzjyD1G
qJ+Z8NDxGPyKGce6eR5wZPmxv8M+TEmMaDDdKB+WgqLtbcVkOrJWaLr1YUGFuo6JBFVbD4OnZSJT
w9S1r+izKzvJ1aTOvxPBOB1wl5NgfpAGRvV0MqquPm6Td/34EIsbgxIJhKCvfYyyI13uEl5EK2+1
la3c3QvJnANil/0Lach+p86+gLa5ENzdHyw+rvoKb4OIH79g/ANZkD2RNR3iAtGfz4WexK92LGOV
zKzIVW7hK7M6njoJBl2cQBjGmG/MLaiiQ9egpno3ah18M1NPxUToLQABpA10Ki/+ZtqePKhWKnDL
uY4+rIlD9wVGRRhq1C+DEW5T5JUms+Q7pasE5FDRfmaTe2r1epGujAWacXHVMVR/oGHKEz7qrihT
ICBAVEG5RxKq4kqqozhKar0edr92nn5mNBPp96ubzx0ttL6EFAwzWrCEaq9DM4NM6oFYwMgYcGUu
r+tFgeHccHxUrctWhZX/e981i4uF7oU/unWxGWOigIAOE1Ldu12cz9B5wd8v3Auuhvgj19b3gsqn
ZPoBAiDPIwUpUAiDiTtet9UYJS1lK2s+jkRhiZ8www2AfUiPq0tY/tmasQGwxCP8/mx0e+izxUCI
4lfazWXV6xtXLNTYdfr2jWuXc/I3NlJWCT2RDFdSC+Sni8IKlRZ0qgY/InhbWJDd5xLaeO8DSb82
VezreU3UWRiOlubnNPx57vM5PFEuKYyJF+0Jif2CIRJ0W9aBEYbrbPWUKXXI3gldoUCh07qCWIq2
hS0K0zisBwKmdmjEYYcy+JPi+o08VA1yvDNJ/yVbSpICaJefHtxowbxUMWsGavm4MBa1Y8l0aKnA
aunOb8Le9LV+nYH5Dd47+bPWB66SxFIeas3kCooMhrxoY6rOIQRO2SrZ4h/Oo++/z2UvZoJVLxqU
9cVeKQ+3++o7PKsST7pKuyO82OyLSmir85GetTWHBYNFvMzn7amKAP76yGhvHsbUeSwAzAGm3owe
/4xq+yORHw7giGT+pbojzdaQDQ3cntPC5uz8xLvd/R7nBm4ejwk+qzl31fxiWxuCTGt4rdA3qKG0
Q9o6X8wZgVserWbJsngVTaUtmk+WPLJ/Fh6zIm/B8kpnJP4noj3pJPlfzxpPRNfI10WXRHKdaID4
fDId0zZORyLpaSdC6/iU/pGPU5phukQ6YHtHArK94z+mRETBdLWnf60yPzSxJ6I/nnzsycvmW+KX
SIfaDY7aa9LkExYzdcQyQA7y/ahMit1jrK9fexkBGgrcxsm4p1m/lPFNmWswW6uw/7AvOjMCs91r
6yIxXlQiD/v9Hj9ibW0C9iTGj4TBMlglSydDEjYn0EFGDMAsKnaLHUpTF3resthW2EsxmP8a+a63
fMH0mDxXjEx7qnmj3NzjcnAeNlQTVsmIg3DK1lR+NKh+8NHxr2VUDDFy1r9YsN4mEEhMKRwtRkeU
T4PlewVMK10dvbAY4l1X2QysjfjLoSa8pfA2YkoFd35yh5hXO99fsLACeQPwFuIk+EN72a23rVlb
CcEd2MgIujG3RDCICSp0QSW5wcHDqcNnw/0AGgUX6wzuDfZmyfLiJl47vqxEADKlLUE4lyCfUrVC
9C1PPXhT+NkPzfu4wG44N0VjJCQkEBy7OzWhdwPi8THvRdSTCq431rPdYDPMAllZteX4VXg5fUZN
QWnoD7//dNPKBW4O6xSRB/PlFOLKbdk/dlPqZmUlY42K6i3k/XH9AfGupyoTapSuidATDH/hPmEk
/9h2TDjfbhPXcXl6DVhUDJLGn0NDhh0cDth+AQNHbAS2DrRfe+xYQ4oXloyLWcGrZDKGa15jsDcC
8L906/kwB32S42wdqlrlcT+ZyZNFh24P5QVWIgJnA95j9FVf7RZxS8//Yn+27DMo3MoMFqHFQHLB
fqlPS27k5B+hywPIGY7xsHvvbjRRZ3hgqEjhjxRWQ4WN8b2YkLQwOKhFhTziw9wsMVs6G6izVEiw
OBkiVpi0MTNLRdwAU/mCYokqHGrmc67DNkaqJ2hWjaO5T/8+0eHjXyMVAO0KL1J1mXPGuKzwIwzV
IPUolo7jCO59JbNyEwHhBz4lxGqao9bB9kuGC4OB9NeTWdMHY0ouDAWeb4HHAcfjUE9VCtagYYq/
UHbXM5ndgbrrxf0It8Gf23a4eghqLnMIZlN6i7LIuTzc/DbuacIxkK7rxgn5gbKOZCn5ddI+XpYc
bePBc2DeCF8Wf5vOoq9Ew8uhnN+9bAcsXS45Cu8wWSdrlslyIFjv7Qlye7blN74XLhUE6aQYmOkJ
E5Pl25ZJFwngDEyzGX4wFN3TdKdtuRvZtzvQB1dRXP5u/WViBXeJ4VfSxMmgxdYTjBmqPdYLF0u+
ureP3RyaQ9UPBM8Quz6GWw6gR0P1lptyKNwnNPxaQuDPHr9AEjNNwMgDZLl5jCGu3fq2UpHsAq6o
EUiIEvembF20RNBI6U25fqznVF6yu8Zk2U4Oskd2zplREcOp2i1ikHvkV+13+sr3MB4aItc78GXt
s/l+gn/uA1CGN8MQag2Uksf2npm1Riy7oYFdvY2dZu1vQEsJgybIIgtzZZmeZYUeGtjM7ZU2gtUh
Mgdh+KUusCBB+U1SIKOqFQT8+yX8cwwPeqPpG7vlq8iP7wSZBU3T5YG6SpgUsJklhfmENDNYca8h
7/nSZ56VVTmChmj1PjZwiMI1L5vS3WccCj3xs27p5Z6QibnQWkzJCotaiLsKdxB/hK77PqFLrLfK
7IYourerPC2Gh8sillrygYkhA7HKV4g4ZoyH8mOA/+h9nGHz+jKzI7kwCSRYncEeP4JwA3MwR/Cq
uNqs2liSA23+BbvpzkHEMJEQYAhm1M1ipR9XI/xeTOESg2kpzL+vDzXpJFswWjFqLOY48jm3BSxp
gBMMjORN//BYQEEbf6A+fjwh65ld50/3C+VrBEwse9veeOTCn4qvMV5CY+04gikrkpSLH30G9pD/
IDuDfW1nvo4VOedSeLXfSFQQjhb4rq0eWyAEr51dN22EQRsTIFw7CfqrBO11k8QjjO9CCbJOYd83
sq8ui02GXxTDmg08YxQ1qBCqsBegMtB3+UyKsvNl0WzyxQDsf7DpldaXVpvGmy4ZSgFQ9v429h6h
IH18Z4WnT0aE3s7phBg58rYWUa/Wyfs1vQXFASArRQPtlkd+JtcbfZNk0TfRToEb2AMHu3byLppA
cnDZMKXJ08tCzdf9JNb8LEQGzoTVT1dP9OB9n2HzuHJ606DwZF+eJat63D/VpLoKLXgaqmxXGYEz
uIWRijliQarMD3W3sGIwtKW+JHJ9ki57Y5Zk64qLz4DEoofzWnwW8rJd1HsWU4an4qwhvqIzzQRy
kgIR0JnST3EgCFxHFYqYeiqJnZ5Vm//okaJyAJ0CE+EdX7DDjQVhUaOaKmeaUxMYUy6hPi/xhoqv
0xde69b9p/ltt/AjYTvM1MVjkoRWYY9izLxW9QHHL+x6D4zbhvF902J0uKvhBk215RAHyjfSevIS
KlxKhK/ej3xSTxUV3VJd5ofnJttjAYKC43w79w6oLejdwaAWykHfUfe9UZqFz1kaZN7TuUF2fHtp
+F1o9CSLdKIv+6cO1d+Gex9nHhk3wNFeiWVqg4vxAmR7mHzE7gfaBMuKxJxjNdqr248ubv9sSUAQ
dmzDGBLflq/DuoBA+zdhfK9hx4W46XVwlPC8MjIYXdToFP/NmVJfhjRJCtd7QBsrdCvvgiqDhhG/
6mT8/rlFaCCOQ2wIwUGJt/5Vws/uC3Me2bktkQ2foOyHzj/5RoWH8aCF1drxNtniulaaynyE2aI6
E5nrAKvrbi45txVpOVY2Yz+FjDOyoCF3EnoPg9OKbHkVt0bMvxBQFfBES48l3gT1UmAXcUt+LciI
Lb4ATw6T+hZnOo/zjtRkWZHCdG6E55jMKAi0kiwvsuedhISVdNeHQ6h61alATCAC0eAjTvXtPUYW
R17OHrdXykBMi+g1jKdO4Thaa5685DKNMpRE2IjHozHkGFDhBgjcGfyOxreowS/5GsCQn9OnQM/N
g09U7ZDjY1qCxSCOWEQhsW7RRcftUsGKZ7juVteApsDjSg3LIHGkH+GLgaKqw5kYMPlj1ehQK/uC
FJ6d8O2UmnHGycU6A+I4kv14QTBkWUswCmJtXH2Dwqwexhu9DgpyFvlchFoAf4JaNusLdQ1Fl9dN
dW5q6LSc6ut4iPdhcDteeXjSPgww0+M1eE8VYoWy6OF/SBvG4xFV692Cd++Cjwxwwhhx4S0kxqhM
HxgbA2pjK1GaDzEttoDLlEWhGwkl5LLevXe5+aJuoPOHlrPT4uTUI9oLfQMMqvDOHDDx3ju+1516
J7qligEAlav7QQYH/xIZBFypzGywChuaRAH0WAfAiYA+/z4C9A7PxbxdwCrsk7whPP1E8jK20CYo
h7Vl2MIqD3riFOwK+JKtyhlUPXdgk4IcgoGtnghSLvPrqlhBHSdHDW+w8YMd6mskPhUSluHU8w7G
qn+zJhRmPLwgi7+J/RBkgsQ4YpLkUZ24VWuoQyFaT4buFbBgKf8wH8Yoq7XhZMwuS+X4RQ027/kc
feY9Y33+xKSHJuKzTuNr9PSfTo1JfbHMo866gVxi93/iIS67fHfZqb/K9rVu6MV6jrCF0eeDWfbD
zGUxmCVOEz23w5nif2lCs6CB1pB51112MepTB3smVibMbBiXE1UQNZNqzdh20kdm2nMe08x785Vs
+ua/biLMAFuvS5T9YAacmrRcyyqulwOYUVTyzNN+Pz/AqDxcfkLSvx1tqx9pjM+BX0J2mzKUeuJN
pM8v4IWX6LMeYv6fLzEUWErzcpryebl+TnLMBZbZD3Qv4GWuhOtECxMPU5bFI2jnl8md7mHZne5b
qTV6/nDSm10n5e+VklrYErXj9KfvlnY7bxy092HNR6G7yv2LP1xoIXZHdHYCveyHj0pM2RyAIDho
kkNDXmxVtovJgPimbqbBT2zHcDtCOjjcEgB9KXXQV/xqoRQ2DgTA1twweR6SxEwG/MDY4NpPKcTv
F5PRbDT7jlFkYFlzn8iofgfW5ju9TF5G4lQePR0IkIzlP1VbjG38ilkTpkwfswLKFSySQDLzUCC/
MRAiKZB/MCLiTxskFqdr1keaMxo3oJP2IHa5Pc0GpKDrvD1kYulmz4OBT7rA4Q3Dj5k8fmN08znZ
UQMbVIYrWVgrCV/bK1ZJVfSkU8NhGIIoI6KrB6trKsK/Q/hYoW7gkBfomDFRoB2uFGBg37O7O/L1
6SsYRbToQM2C/X5ZxdoUrFNDP/LwNJvhhKmGud84aGXtyn47T6tzcp+1yZdcWCUI63ow/Qm8nt0d
XN3caty6sg1EnHoNFw+WFH5/3MGJIycCGsDVz30prK3HegASrc5z/2OmU9V9ThpLG8NDGuFX1dq3
WHFo+yORnYH/07L24V4YEu4kQ6dvNuDAl502Zvjk1AR1YAQCjUcPv/Oviz8iroXMdAFw9SnjNmQj
TxeT/fM7/Hq6eec2pXEcErNAVCtwHVuVal4B5AB9UXBS3f2tt3wUXvs6rqw983Db4KJBN0geo/uc
Psd1+DpcUGfJPuKRyS0auST1YVNKL+pQeTqjP9KwMNLJUQBibxy9Jtdp5yo22vMx0bYIRGiqPZLW
4RNr/Pyf42QeE1A3VRDJ1b8KIN8xCSV8Rw+MKEg0BK+af6wm/kRf/xoQBRQQdyUMRHFTLrFATOb3
NYSXSSV8GN02gO7P0veBO/RY46gepmusmfZkHkFaUiJ9mkzKAwxJNcUTW8QlyRvIa4CGX/ZcrkGq
bjoOxlapwbxsAGGMCXWN1TddO6kwMOopkUrkDljwnLKVbH+mI69yCYByR0xbZQfDW5sBjsUECPXN
B9kiEfVs2NpGDcrZBff5xsY/9DMTspdHpNDojxUCl7Dq1ahznMYEOwuJXfkzP6042PpEjUZxsymh
jCkbr1i0T+MNZMdtwd5YWjqELiQjOF+hQopeuxT5AFs/RuE4kLOrz5P5c8owEXk1NSMSgwwRqKHD
goLXI0zN5/gkzy4bUZFRlVo6ku9auLw9aKHg71PeNAHedIMWLrNV0v7f3FEyUVpcFgdA+BqomINB
XknhjdMcdBXMKeDNo+ah82MWByUVFQk9UoT5MegxX7johA1gTGmhir5BoWqCG7lhyP2pK8gP/QTp
0Ks+Qa+a5KNpBjHiz/+8ftgYAZLoBPilkvkGORU2Wbrb8jdNVKcMeqgoKPJeHplxCpRBDNwaRiJB
HuOCfk6PnNUR7F+Yn0uJlFRoBw87FxlRZsd2MrKUL324nWKkjxoeHhff4hX/vhQL/j8TdAnacmuR
G6VVFqIAsoJ6wnvEVG8Oeu4npiHA9YgWM//VOdixf2DQypNrYhed2VRmb3rdJKhRK6bOoiWVwPmo
VUb2qxu3jZfj/mw9Nx0mM7hBQanENklk9aHPu/72T/KxZKb6W/8g/shO+hbkSnDvz7ic6u3kg1N6
YhGvBRherDQo1kTiINkA1mapZSVt6CbJekTIP/+qJoytlKpCQUtUbcoNeNE5OWmHhisTWDio3gYG
dnvYpI3IA0iP3CRUpaDL7aZrbJpksWIkEymE/LQmi4kSHzbHulsXf/kXzGaJTqN2QZkA7R3NDkAE
nmwk6KAd1Kwi996ym9zdroiqbILdxzXzi3zcJXY6sF8y1A/jIS4m5uqif+e9oHPjcCCxg3Te0y1s
PzlMwx7+rRwmu/8wvy1Dd+G6iFvik3xFJjxDswfKhacFUBAYBSImIjwRv+FYRqotg94Bdoo2J6RF
SEa4wg5aGqdkAJtFNgV8Udq9vt+2bsVrAEsD36zFS3pSy016yBw4TU1wcXAg32XzC0NlVhKaJo4W
w2NBwSkgsohXMKR03GSrcp7Ov7vb9rrpwa7PDauhuW2Fs2YK4XeEKACPFFw0DG098uiqsdMYgVv8
TaqZeuy+pAE9l7eLMZgIM6KTkhrNrABSO3D18Bdop8sv9Ihf5PyEZX2PwpsFNb08E8gU4lRKgtRE
eNH7Hf42v5DaX7rgIuCd2ZTmuzTvyFqw44Quz1z6KpLiOTIMvOji7j2i5+EIY1kJp1g22gv+MgZI
VsqdwODlY95Y6I63huXUhOhAJ0fPxnOlJwj3bGIsIZ0B5QSkDBSMy7cn2LkGjjY8a81kVNTf4qE+
b4Nb30Sz9CDqqjGHuDn62IS5mcjX81EANmMFHLqwydeyrs51pkaqxQtNCyf5eeFEK+PojrsL8B7t
zXeLCtdQF1JwTcx8I59yEKzdddPfwdJf9SMhhXwGyFYwnobiACC6UqbKYbTRx9l+eHj9+WGCX9Q5
E3MiSUxcO4fTDIsP/D3gdyLuaow7OymjJ+RjGx30kLA4HD1TuqxAA3hoDjdXGMsNp/cNP9YAyEas
ToAn2Ypr8AVIsCdxN5HtIrHew3HymvY/nlw4fdl5l3iZWlfWeuhv33iQWMrm9Z69daf+00gwsmT2
BF7JOPu2v8+Y6a0e+8d8EJTz17kEWPAUp5sU0duHYL/Oo9wXxofVerR9Ru9oFLzmn7DbpDh19+Dp
RxfUh6fsVE8fEcGZR/UoLeiU/4zzOLTY82y7X+YHAl2EI19Mod4cWZK+iJ6lGRZEGKX3/cFU3slR
g39eO3uuU4RQv2Dmb7pnXC/e4xpjB+gr0uweV1hCfEmBNbRDJWjjiLz64COHS8hqPh1Gr02++gjX
mCKk78Q0+7sUBQSJvWjWr3OkzfPLuI+cHx/1cbpIwI6HOzx6A0TLg50aN7tGtGgVxVF7eOOY8vE7
u5zogCWDMSJ7tw98doukWT7FAWvIFg/qv3xNpGP98yGH8jX5wp9vfZXPr3GG7ukKqYkZYIh2gYJD
tS9UihfXbaJuJse9XRJRT8kHOnigyvd8tB7h1VNBx/+7/XI4Y0d2nu4Xg2esGLEwmI4mtTPyrzTP
90nPHy2HS8E4Lb0mGiz7X4Qe9RECR/mbcr8s+Jxippt1fKx3lxWs1lX6298XWJDAbVfn3fEGThCT
akKdHdBcX8/VIcNFR7dfh+Hucs7P5MfSne7agzTNVy3fuLqv4ALAOPChbLBSufjWch94t0CZQab9
LX9qIgjWyva2HizoOCqa00iNmeFWh+Zjs/kkA9yp8P01ISAxrrmBep6kc7rRKEdr4FvFYcZISw9Q
c98zSeLFZciYGK8AakI12aY4aL6RJ0FqmjRRuaHWLEScKZ0BgQiDU7N7buk5lS37F+eJlIMVx+PG
cPV0nciuC7HsTtWM/gRgi8REFpllESUbmBI2HlPTbAo1BorMM7VKuFOJzcdbNxuwfsFyBmhH24I5
C5I1Nh0qADrPC5lNQXt1CDtkkyXED/eUcjzIxSAOMxz4ff/8cHgqLH76QL9g1KYQ72KpQ3m3P4hU
cZZpEzyTBHkRTY9Ex3CWmKkviSAn2hsFXuXT25sIwQ16FiTaLbH2H/4/JPE6CTumRTPcsqvaRlva
aBb3EdLAvIMnYIYKwQdg8uB5/94pTdlYGlI5T8RGpUttoc5wkNhffuqf0fi5zk4CXwi6c7Nv4irq
QeEXwljAFQ3G9xiboisCKcSKH0VE3VAfolzYpxHRPZAC4LkwvDx8qaKv81eAiKMfw+njTkO1xkHj
lFPpZUKY82KtPuUiDu0v9Y0fFT8NvwvUAc0tgG6k7GgGIfvJ3nXPWYYl8DxXi+dZOjTT1wmaF/OZ
DxZAIl6UWq9Yh29myTgVbGWGOLhd8ZzgmLvenp3ie3psB3MxcPnRF39SBG5glwbv4UPgUzALJw+t
2zd0oOMbR/8Zoy5+jiWEPcBf9ZRbEnVntST6Vfmtpw6xK+MrtSO6oWz7nn5m6bZbZdtyR0U7WEuQ
ZPsGhSLvHDGh3n1i3FAtmM318SqEcgHW+ZNv6uCxgpUCEfs9G8HTMGT2EcEHY1u/Mug/UMx/zm2O
+aDYeaDD0IgdEpuielaxKsNlDmQQa3k3jOug2KTn+gCYDYyKVzOOnCpgKggkLvbndN8k1ouy0epg
ptCUrrKx4lHKw8gX+9IBM5udJExDszPbVnl+iH/4heEBHtxg82WIea4Bo5bKJAvG35VA73HuhgQ7
qzf6RIuoL4aZeaHEYe4zMqXlMFYFF8aozs8ZEUAHNbrhyIx5yHkwpWKoA3j5YgIDFkzSL0eT83ag
NFPifEMJVY/xDsI/ENeLkNISPI/zpB5ujgKS1XHr4xF/MXNN2Gm9otuOOBbGd+wRnEXWWN7v5241
YFERZmcvumiM7xHWI9oe/dLrQGAVub6YcvH5BPKjuAwo2FYsSFwUXHOPRRFy3eVnNg0280Tkn7NI
sQdBVyw/gkJZjNMjAu8d9yhI52OBUwkBiIPdgBx7DFIZ23HdYuuRHZUVt1G5RG6MiTNlzhLepvDm
vx31oA5FNACj7HrfhPphdKb5RYPW975uNs3RmV7iij0UEgh5T8NABRhP5PnrG2llWDnDWJqInmAl
R/KOg6jEXQzhwCeghRCJOQppDMxWT5fhUnCZw425YmmDZY59DWVCHi9cc2d2UPZFJD5sDpmZgZ3a
TV+glP29vlKWDF47ctuYG5NgFkEwNPctnsFT4ah3Gael/QigB8yVxbVwehmarDFLOt0EbS1k2K/3
vHqS6tE8qxPhX/Bi0AEFhu6P80S/wszlr7V4z/+IwjQPdCUYeOR7TLOD4ezORhBpa3X9/ZHXT3pT
fK9AYTsxJs9AGm3QIwIe2c1IdEui6lBtztmBmKj9FZkOoE8npD0a2jEsIcPKBinTVm1nUUNgclcF
3a4RsDwqH/MM9AHFtJAD4FzWLXafFxOSlFIRM0zgW7ZxtmSVcBMKTAxXenaR2SmMwM5SSVcBLDlQ
UmBfg/csxfEmx/4NZ6Gp0pklUeHMQPDuanRi8j44Lw4Bsk2IvpB6ldyTZ3Ssw3Zyo8UnIPwdlKAE
pNbgWcce4ukHVqVB4dysvld9HebOb5b6X1U3WJyasNteEka9hsKY9ASzQ4cCwbkdCuMt1sYcUs+R
+44SFR5rwZQUGT3+H/0DlGBIU4WAITBzK2CrMadm2GC8tpdfhuu4TNC7sHEQxAjgzCufv5e3uMJe
rJp/5n2ESFOiXJc4RZuEtEyu6+9iuC+POiPBjApf4O6mjhkBAOWa4eLlhwpRWuRrmj4q8M+WHGA+
Wz8YSWbLvTKu1+jIxf7ErJIjN77512m6zKco3CFjoOBGrgwzhp6SBoHqkb0aIAbmM931b7J/bcst
T9qfdbEa0d5N7hvaAcQfKPv8fIPRwTQLrzMMsJbFIQtveFKxVkWjKUadHnH2thql7gM1mhIz72Ja
2WBQjbE+HVy9GTC6waJj8TiLXiBUAsnXPWIQtUjBEExEziVT5j4YVunRXw9hNmNtUU2qLX5JHABP
m3UlEvuXxUH9MKY/3De9Q7a/WJx1Kv+/VvKJeRs0PeY2lKkcCQA6NEq7wlN9tgAIe+n+vUEM9bes
NsJeRtoB8FyOOCYjR2zP9SIjv7ZYKBsMmFfE8SLK0rCDSufV/BV/pp2vrd+LQYBCLhoE+NnDNOYu
00VSXlhv6o2iMauFopEf5FMRyLv8QIfHftIcFPRLm+8qOaBb232mqYcw7bJrf55LmP9OGfM2fq2Y
/s1RdDSb5+LFc74X7CLsbq8zncng8GgNmXi6fU98jeYpx5uDcGu0ktctHdUF9Sq1fms+9n3SIPYY
ICn2a3VbKXGfnZOBCUMhRiUgPD/JVNp9G/9utdxWM2iPdMto1/ewrjVmqGdprLB5blGjFYuC5JIf
xtf3nS5SSRq8+lz+rBct93ujhIQNmWyXMxY79gHUb5jEUPhIuLs+XBTiNMTqomdmpMmuKpp23e79
thYWv/h1dVMJvj34xhsDDqDAhm7RSM48rSjCSrEYtz5bwhVtidHqTreiIwG2xpkBNJn86ZYnVhn4
Vjb+CZY6uTm9kFlas/oEGGwwAviYuc8GaF/cl1cFFNcjf0TkV71ijnlmj9lXi95KOBu0PhPnXeV/
/NRpEUY30Xfaox6HD/WHrFNk8/exMQ7OozXZA1DUlnVcTzMoYGCzywuoeRc+XTJtsLWBl43xDqwY
XoLiJxNtSksSoXxh0dhf59XivaoWfY9RFfAoods8czRcX3kdfWv4Iy+71Wc2ND/+TA/gCxEIJDw1
3vPeuvnpraVtGmnbJ66Az/gZ68GbQyHYoOy6bMHpAmKlWNOxSBRL/FdGViCYXXCUWOcl78se3OCJ
yhCgRDuNb9Di/XJGazjr0TvECDO4z3GiJfyMcXAAisJwD7bzVDQ0Av5iajnGT81CmrxnlAiRpG9l
W3XyWpT40hVh/4B1xWqU2YRnP7H+KcDOeV28Rgb2zC1CIaIAF968VyWWTTOCaMoZOO2+QO4jban9
oJOxdIPK4WqMK7JqABwm88/NTOlVUX+vhuM+KV95ePWuY9w1cPZCH5MulOhCX8a8uM8YHEdVAmy4
eahKMNf8q3B6ZwDpd9wPsGHh9bAx3M/wyx4UYdjDk/RQ2iUHCssVC7EHzNbhx0ND0X6JZRACjlED
ymcPIXTiWoGds9HfvPh5hoWXPLh3blla9QoaSjqm1qHi4Qm0jUbuJsHkY54Q80LKBUp0KiNMbJiS
tqQUmTTn8gHmHuZ/DGZ7YbaTtjV02lMe61tokzh19MyZTi+zD/fYP/VMRjHhB7ZMKPDxPV/XDWcm
eqTZ05hJxmF/CA8hXdNjL7oexvsfSzO2hbHFEa6zt6IpCh3NCIH9zDDc8m3RVunGFlc5m+/tQz4T
v8ivhiFGZPbbFr/9xsYomX+ddBk2Nj+y/3uM0Hr4PDyPwlPQeBpWeDf21paHB1iqJkOk/IxbeSy+
9XVCSzy6eOuZlmWRBMBzOLOZE/I2cxzH//+jvyxCjNrP9E4BpMZccdLF9bmCrNiE2QIk1v3iDbZq
QgWXgHn2MuVlsa9mIhuU8wz/hnsHx4mfGvEcg0SBnEGAGvxmUbWEhlidcIyFacMIrBiTEmDoI6FG
u67SI243nw0pJHtK0f403VQe9naMyeEjv1fPx4yqrjvBd7pzZYqRvDESFb9k3VVc7hl5XYGGEOiy
J+AQMx95WXCLW5sh51gdF9FjCssjeC/TWJqjkkNATSO3yrzCSjbNIvU+ZKCrv28FO39fh+L5cFHo
SyjgKMyoBLCpoQCwqVqytTKDESnPS1aB5580iCzxoNeSQIxBCAUjAjL2xJG4wAenbseKyJD4NmUY
DMekP86Zoz2mAy59Z88l16wblmSccCYUTkEdU33zJVDmp4lpRUtZAowDjVM549HEgHDEFojbDIl/
9hBZ79cvB3Evse/IyDB4Jx4KxFRjpp6gbu/DaumwDAMPUPXgKMco0YkU/o+oM9tOFUrC8BO5FgIy
3MoMznO8YUVNwBkUB3j6/sqc7j7mJCYqwnYPtav+YV7vpFYrgrykn32rZhZD3ApYJjgBsnFrYtWX
GHvogIMYaSAtZmf0QZHA+jmiXWNCSnT0Mcy+AaJqX8gJU/exoqzfDO5bDZHBAdkX9hTmUpm3NoDf
KJuArLvLdvxUizLsRRllE/CTJNahGZBHake3PRZB3kHxb3cXhtS18st2BMnoHr5KhyzoidJb7VTI
bOFZ+eoe4svA/E2T/ap9dViK5xWrc8sprogiOGTDCUUMeGS/JBRMSk+P5fWr7tmkrT6e9KSF1FXx
XfeKpqsxea+JR4iWiDozAhn+tm2v2B03M1YP9h2PH3vTvq0JSn6UBAHDDXSJJdtWOJZAGZD+BG5T
eDcCdyxlzdGTOhgeRAlATRw0B+wzWYTJkRI2WQMkQsMCkijKt8lJTrYTQegcwoH7Puxmww2ZTg+3
MYB7EMYd8TtDv+/typInSRXWnBBjbMaxSYDJp4anGQkV/svt0vv7KWJEbURRWonZsxzZ5uJZAr5R
fD8OfeTY5/gbcjNdYyJOh6iC8hhKswCqSX0GdogtwYoMGVJu9J2uEUgGiBm8y5bNoXh4cPZLaJ0Y
TKYePOUT6n2ZX4dihIIdhnNB82E+j2/AD4h8uyITVzhVIPQhWh76MOoAAC45Tnc+r7u7R3ec7BaL
hI0X76Oj0fegcz08ZqyhiVZbG19uFNsCpCNxN7l6dVAHGrpi2k6LSoLNPAD3FgpW7oFLSebvgTTV
mB8dCp/oTFmSggjIcNe0fBEo4dE/+hX8Z2yuhq8h8dyJgicZgi+cKhAJwMrpN28cuLbX3NUkRdVV
t2/w/4OSLMlnQ1eQec4T0h7vH0jH9hepjHJ56+fr1girFgK/kALonNKIsrn1CfbSyW3cnl9isiUN
dHymDVQuCd6mGCeMLXLcp58OW1vydiNeVMzLzW3ObxwWXaVB3kMjWLRT7Zm+rif3+N0m7kPr7fhN
SpuvdH1c3FbW/Oamk9LPYwRxxuxp5g2wdoSRWc+rnjp+LKhC70WzetEeMomQZwK3RhCoDc/Jcdni
o/mVZPEdBU8U4ybV7LV+jnJK7kw7i06CteOGpMWZ+f4eUInLoPl6zN6XKTthhNH+YEBmeEYE7jWx
Fu9djcX2e8furo1yI8nOT3nacGYX9xE81tWQaARl2keg4WiphfUPR3j0NeKhg3+fIwzosu/oCuz0
zogYgiRiRy+9/81CbCxQtWYdMZMz74gCpqcSkiK07KPsSpke4re7uZPSJInhiuEwMoKu6CtSmED4
Rvs8VV7S9NokPHmU7zpqo5BFwRwdBZgHLfVALEb0RYrxTGKR2AycGnh2x/TZs3LLHUxKWMrwQRSB
3TADRYb0R/SeydGyRFKo8nyD5+HTzpJ3clGl4jfiTh6TsyLe4YbWMAv5qkHJFjFItzVl9ykD/NKT
2s7d44N8+6j3Y1L6QDVW1nIJNVg60KGsPSSGxZpC/mh2D0QH8gR5WCYLkSSUQXX3Gl8aB0sq3hEg
QpgG9+8sFAywSGSKNbOct3h1nlF713+wkRCUCuloAuTn8OxdY1Be15jlm8Y/h9TI3cfaTDrc5Hd5
pagmvt01W38JoAiNOj7lzRl+EPzX0FMl6O+hkxIdJ2QWrgOk75y+4n1uCww9shCsC6KiWYiVI0LG
75mxkM+wzbVwbhTDuOYrVZvD6Dw4My/KJdGz5cfb3U/kO9CKSe1hRr3OwrWckJyWwf8XelhyKHQJ
US5dV9Fa3uKDf97oCOJB3e7iAOy/+q85wTpmpxjP8z+aTSajUe8Lbg+uNV0CWXc+PyAihHvPKTxh
W1MNOk7HYeqL46LrQfaBsIMaObcm7owNxDPMsYnMdSAoHNGQEHUIkekAsBIhhIH4RicQvYxsBuSR
2wjeI7r5P8fg3f0Z8dCXgk3vACucb+bVOWnKz1RauxdIncj7AbQh4fe/A/+9N05p3Z8tOixASSez
WTTcsMYwmrIuFzRBScpDKLUVLhYr0voQsLv7AX1QwKESi0oIDL8aEjcwypA4V3CamzMgGEYwN3YF
QSmpunb4EGa5wJO0BPDw8wjtGXnrpeh7SotSF5vyOswhiCCIIv6GEQwEjr8mUbeWsYT1DSpmYDaB
uv7d9IX+eUruDO/yRWjgyIkHwc92ORqdur3R3f1aEnisryvRapYtYBNQlwdh1hEphPdEn7UWagRn
OFIjZNs9E4FWeJCwec+ohWK2wT3SJgi1IsvrHoGl31HmZmfLRovruyN+0Gaoy3+uz331RXz0FbD9
8ltL3Hd59CGqVGzd8OCRwzBtoDsIlucMO/UY4LHHNviZEEtU1NxM0LSyXyUxFP0YEQhSIQSD4eJ7
JJ8LcAHKV6B++f/mgtFQRcNUtnbyU56cQUZ+g1IjROeW9n4w8+t4W0jMy+324RP98LEDdHCW0mPh
A4e/+HNB9qV38ts0niOBAtHM7oO1k6eJCstSXgRUjxfeXR1GrbwPQOSTL8B/lA26Mn9pfMglGx7Y
T901RXgmmb+phkRCIGKpw819ni6KPGhRLbwiWXm7x5I398lh4AT0HlHPP37fdo83tKbb7PxNJQi4
NexLgPv338ektTyv0Q6oCYExUoePY1JkJa2MjvaWtexABAGpHsv42rPLPrKplGbRUPwBawLuBKLh
bwcBNQS3HmQRu8WWMu2QSi7K+6QGgegqZP0PwQNwWdsjKEvBmh/m4LzZjwEBFxs4dG9RU2+56Mzs
fSD6B5QWHC1amD1iFdgjISavjj74KyD8xVJ4rHbZ2AryCREWCXj2VPWFGw1RhbgLgzXR0pX/EmiR
0hzVwQIp/DnQ6Ej+tN+wQXZ2LxI+xFTCICBu9DrYU1dQnphnEJha8g3kErgqnNhaQfsLMzScqe8h
lIJAAjvk3ZOQxB+qyvwH6w5V2zv6Z/zAEXdCUbmBkVM408KhF+zdaYsoCMOxgLoC4iWybSpH6JMZ
WHfJfxwMnWqSbZufBzq2P8TJB4528OS7gAf3/oWSiSQeibDYfhOFV4n4Xx+nJP3QA9xPMz/DYxtI
irOTRGbqGQTB+Rz4vCB2y2XqnQLb/c18oA/xnrbChparQ1ODiJStWGg5eNyTGL3QCoSz5GjDVviI
D73zbx4dCJ8PEWVC0sugMSBxMXXRE9nhyQbOodbYoZ7fDo4EwUMMCPAvgk1yy90asM6vMuhQzsFk
vZWktasN8RT4ujabd8WuvfC0AxAHbXpeGGNqYJMGAsoc/oS2I+sNxqFEfhMFGWWS5yFajuk1qtZz
++1kq9MbffuwjT4i/ClA0RS7YKVReVx3UP58+TX6fAiBEtbsKtsZXKsQ4dRn0Mb17xlQNiiLrxKh
gBoEzSHOpsgwdpfUysF2MrENjW0OPF4XgRiDPNEx7mB+ySCFw1G6FI/brAtgjEsRiOO7YXdRPUBM
6spz7OBw94Wshj2OdXJOQNfAzo/EkhsGJZhPLmWApxfYjXn7u0H5lZzO3YX32a6xEEoUOyLsrXCE
g7YP37uNWrflfKGJqHAJbBgoS998m3D/1kWiDd4nECTwv+VKGZ7ZvYO2ajsWQwy7sZd/WuObtnku
uBIVOujkeUSMmoysc97ok5JuzSTil5AYWngp3gBUXtHQxgJAm+5/oVf2mqFsStg20GUYIWWS94FO
YSrM8ObjG0Eok4z5hL4W/L66sgtiYMmwEm7OgR6IoxMeh9YAKROQ0pkeIcfzRpBmTvo2x7lIylXM
W8wZCko1cLspQoJv7QxhuaWdoE3ZyHBS6r9U5UAvTh/Djs5AIZn7HLznU+1HJS+yA+tEUyLjprKD
YL9LFYokbS1s1SOya2OQETcIb0ACpnfgCfCoETjjQ/iUjigg7Xv3lTZWWY2JPMcAANLt5dvakpdQ
CBKvXWObEjxS5SY2/uWzIEnyQIUbeTEQD/SiTnd5+OaOuuXT3rMNtxy97Wbg2ag1dCBFu+b69At7
ERKBGllTQAkX/H5I0cftAMO6dmxs97v24rrL2M7Nmv5rl5towN2nTAsqSgFutuWS6fDI9EUHbKfU
8D61F68pcLZJnuDdRhZuSrlhw+7oQR0B1dqf9xxQWBHXs8ewGoOVxHVTXwIkq8gIWd2cNZD0JbZz
CepOfjVoOi5JfeawKaxC02nhtAMO/jI5jszg5WNnOLIDct6T65IxejcFysTOnPENmAD+FCEg8+s6
XcJdvn6Zi+PuEd1H2eo1rSl2YyFE2WQICXr6ZsltU07DgFgKF9XPqc+8VujdF/VGStUkjwN2ZvWM
HFLjeNYqD9Fu7F8CtpdVUKKGy5yJmHoe0wsdmavPG9YlwFR4j1HyN9bpPPulAn3cUPovKjcHfIIU
LlzTHeDAFPVHcIA75BlZ5Vn64b6SEh+h9JCBiCSfdHA7cHI/fREs13vOlMHygR3n2WXvR/zIBkH1
NB+mG3UigEIglZ/km249c0o5AYVMTsthN8ia1rXgOr668B1Dbsh3hJAfx6+u6yROmIhfKFvzJHST
FYnD/orEoevLt/Xnp9zr8/u5y093xULdJ7fouqskcZOxpBrdnTt2WZ1gvI0/9xP5fcED8jXm5qKC
5vK2fO3CkPykw23MO4c73lb+EZzyNA6UMH4BwoRJP7l2h+yRfItVFtZSsCAzSi0jkrQop8B5yvmQ
AP3ccVfn7udvCefmrhauK1+cIrLuO75zf5GQFeXteP7nJz/45e8fL+aJcl9ezuF9Ds3hSa7yNnzj
VZJ+Jfkq7fFpB3lfXie/0Gr89GlBeZDXy11XDiIZWvLAq9Ul4hCkaKUxF1zQKnGJx/E54JLlpMZu
suBUE/fRtTxabvHoEoK4uyT5pmvas/vykZijdGBNqJ3FlzngP191wXd4MBz7xDQJUUKs4hPTrAr3
Nd6TmkERnRoAcD+Pg4LsAY2K6LXpmqNDv/NlR+Y7QALZHtkjsBpyyIsDGhnWnCLmqQwABqjCeASx
V/RzTKZ1hhzpn4ND3aE7L7p4SGJW4LFHEkQHq4aeYGNKBqYgWUQGJrjEpV/ERYwsiNdm+1LELWja
ZnDvNY4wYVpwZ15wCl5uxUZK+AzoIHwffRX8ODIQfngkcLn67/4zOINSCO6iMqkyAdXRI8LIyVdc
5gPG6Mu9uwA+8B2w3ArtEWLv1iClLvVEsScgQUpJrmbluwVz9MeGyQ5AJPEUZuiQZRmR32hoRUBm
2IlQWiQsYYBjT9FyIWwGWnfH+sDFPeE3A7H3FNcilDoxZ7Xidv8VlaO6B+SVrK1Tu9cIcUbv7T0R
asQBtvv2HrgzK7A0ziDwtECfNsEIuC9l8veLmLyioIbcnHOijVpBHlIvDevoShsch9V8/wnu8vi1
tAb1RlliwjK+jBFC7Dm2Y3RvnB5d/0AjYZ+EvB5Smuxgvu+0kJrcR+ceJzSziOeR8uFS+6+h0tMW
2uI+yhOknypw4hCjSH0vBMoHZZ60Ap7JDz6gjlMuy41g/FvB5ZuQ4/arrg4Uj4jD8KYuAKltLwAL
McCN9C/k3xAfk6IUZf2lkFYk1X+dG5GO3JWOkrKVu/fZ7Zut7BbMW6T7+Ko6ClOazlryCltRNryQ
uuyMWpKiHCgQ8nCc3to5CE5zSnLEmLenoPNAWAMU4umsNpdApbyMIhYiKQS/0BHojaJsObJIQ57d
VvDoKSLifZnAR6HTtBeXwauXjQrO47ZoQXJ5uOrWGNYYUp97DXgMNIMHVBxwnkNt0xqmw9vCGB4W
xXfZM8fGsFPT7EYk+JpzjFM9Wph7NqP6VFs3Y8E6Il81R1Qm3q/ZJIndYfplzdTRYXNZql/KlwbU
85Q8/DeEGDap6E5aGBbiGj/XJhlBwCkxHSphoTZIXWT23COowTN/v5Fhmp4W0HIQpnvHrOm3JqRO
cu6lU2ua9YS79URpGWZXZ7xHFlftKQnavaHmKcl9Y49K/Hvhyb4SQAfv7olZ4wBmRwET8BTIPl8q
ROtt+QvxWhtiwwU9WdylKz/vXcMrUFgYxb4ybk/PSUl6mHUJXgo7luTI535AFc1PBwRPCEblwGac
CwkxbNHXlP7Pw0vw/XQefk1vRqTXgw4SldPjqgMhBRqGf+oXcyKGKSvxOKfKfsJzA3eS8ZOVD4zH
kAAkzJPn4DVEGhbsFvQ3gNfhCxQxE88VLjrAA9ZqEj4Cj1cmOhMlGfz+fooVqEOME+/hN7WDTgA2
hOzBBfunPTwuAJxIe78R0m8tlT4VKmEoticH0EdjSG3TdIo0mwFtzVwTbcZmQK7VxQeDdAL6WUNl
yNiNcS3+zZgXFgXQU/za3WpSR8dR2bv9It1HsHYjJEM0om+I/YQxPeD352gxuWbSReM25aoyOn4V
g9OEJBO6szBR/Oan7bU9pAYclS0mSeY1RrvHrrV5z29j4htt3vQvAwicxSm54qLhxy2SvdHVvSfm
rN7Us6rPVo7SB0FUC1Ka4TgmPFYKGEAwZKppvpsFDEj/vbiRCYcIgU3uzAzeDKinlEdX+lqbAUIn
ihOrYH3J5oY9bgQ4pY+PHnvNPauzPrB75ZLM9t+XreNQjB+RAwgcfB2V2GEen3hf4jKqf33DL2GN
XSYUaQg9dVQqr6Dd3OwBnQdFvpgKMeAAkyQVifJBayL2lR3PjtmoevQBpF7RB/p+L4oJV3KE3SFe
rbHCDIHe945mIVjVIO8D2qLGSFaa9yUf9/MYEvtpC2O6hHpFOh+PErj5qCClXbQ38MDU8f6AFO5V
34icmKSOM59t2xnFNXKumf9m1gP3BqiCXRdOM5gr0uYQqAAUrFtvp0be2cIouJtCaToh7+0jVayu
aFZksOHzHxXBgNqKWzKKDRffxNd9AhRKz503dLzcO+MAq/T5OlYTEbGwHG3bbPf4WKBwancvCLkQ
BtmgcgJks9ojTuzlpN8lEO4LjsMIS/jXW1Lmvo2Q55ug9EVNunKZJKjD5N0npCnLzyCLYIvyweqb
+6RAFRXmTNbFweJ1c+7MdyoSS+DBu7ylZaDG6MMnh6IFVErfQchTUPksRA0HlZ/qFqhWT2OKergd
1TufRgoD6oKsPRy1veHmmdtBmz1F38NrsXtAVYLUfuUrld/Jgyeu31evDd4w87Eve7Bq312F9qVm
WCfqvr8+W4niZe1hzUOwmBcPrBfy/u3U47vROGIcffEus0NOE5z95szGt3ahQFm/1AiQ9ae+y2aB
zbAdHS28ngDPoM4JgQq9CTDCLGcmRklH8mjW2bm9cLixkf84LZEbupeLtNpo2oLDNXj63Y69AwUQ
Cir7su1Z1QSrLSybbT69qwLtJmml/f3HhFmhdlTFBxsLnlglmWVFRxwzyWCo41IFihg/6BmcdjnT
m+iqjrVyxrFqI0nTZYOWuA62tpw116F+mpZVz8I2Vc7HWB3Vca6MONi1XBgNmol94zpS1JlSbm/l
7AIwr4ADy3ln/arsi3czutHfR6qphV13beSZmrSvEG5gqQvBp6RQb6WIT04eSDcUC+OwVIuFBZSM
SaNhFVRIEGg4atjTxprX5+CBeevioDsPfOuBIK04q5raYg3LHGtQB8VTmGWN7uH1jJaoHlyy4HID
pxZAoWpNW0wUZ3F3PrVg7rHvhnnU+jr8IOuAlEIhQ+JgdyHvqTC7OWWEux5dpA9I8GgraPQFpXwE
eL7vEyAHTNKVCLWjT0OOh3exrQD0Ob/qlnOEc1GSOvyFxtP0gOoA0mmLAZs9Bf024pMYYCh3cM7Y
9pgbSthY7/RBsgFyqydg/zorbJ/wLgJ4if+dOSxG+RfdpZpR3Oh1lioGNIIDT2HncrEonSCjypT4
glt6jk9TM7mPKWD2taG51eNsoIVpDFJrTFUYOkc5R7no9QNoRYruaKEsb36BDajE3NmC7oUHXQ/M
ygRNuDklpilMTKaxzRFIFpXVdRbj8vv44YMYMQ3MzxRlLlQj9Qn11MAMnwAT+2ATE+h/sPSAG3c2
yHigI+m1tjf/sAbr5x9QBNGpkF0BnZfY9pobCq8uclYhFBMX/5sR1NV+tjYhQAzuTNNbroReDXYV
piHmWr/gF8oJokX6230aXknK6hWiQdc6IMzrPjouU+kDcMno8gzyLDigm4XMoeUZsHQ1VyV2sh2F
hez72h7mlPkJzeBr+/SqFuwBoA0gDvAOYw5kgoOdB+p4iY+D8XZKdJZLLwNuB0CU4CjFbM5vI/os
YNv70VM7brNBEeEN9BMLA1jJCw1brydyVYBBfL6fFPem+pgaoSjLmZL8k9KZVEBalBCJV0QezH8O
pWaJARhZefRr0GAqAGgB0aJsgGN9gKknZUsEVzxfqBSfF9IP/gqdKBnoXf3ZPxDV0cgirCIqGgdg
Wydf6gyqlBzOoL3EeuNC0apBJ+WBYhOeoUxEUEbrqY7mbu5CTLS36q+G6NSvoGwISknGk7chh4tU
G1W0vVMuuE5tBcFJ5DF4kC/GCJ5Q+Y676i8DJZ8hdFnzVOhPfOnx+dtEF8GFEdoaZqhCp2OU2YgA
EcNAvUGFtLyftKki7gdKnIqmko4SiT42p5SRcblm5sRbgjCYjDTU0jNhugvNytac99T4gUynUzss
McjKb57Sf5AC/bh6rKHKw6RnZTdGWYFoJgaQHgoYJNRZD07rp5QsX/FDCpiOuP0ZDDbgtyDzsgmm
4isuU0ilbLKlAGowuVPLootSgwC3NcRbSk4a6asFgxHTLflkBW9lBS8gVszG+JuIDd+boPfhKTEg
jujhATy49S4RB74uBLBFkhIg76fOmNEKawD6n1oZNGsaBrzT6vp9X7w86o9SxjWCC/RuNca/kmwh
9VtUukjFwNWKil5OSW6wqh12aIIbBvFz/D4J7q7mDg3FMxCRscavXynmohY2vlGSgz4VXHr7bzSC
WMKZoEiAn3qQpTEmjEtPYBqkCtoRyJerJ4AOjXynqNehUtNFCZga8CqRujKJi9WTOq0U+ajkUCml
pAOaLXd8JJxQoJkgP0uZ6YdCUNT1o8j3c2foD/vrNVA0NFwoEcrgwHmOhpOjgXuIZYugnyXbrgd3
sEouHSIFlgYEgbzGQk4P1TbU9wRbQqolEY0QuSegt/4aJp7nkxyROkrmUxSggNKd/oZh6PJREPbx
dtIlSfWvSJv0BPFiT8kGSTKGaYjNZ9D4QOx819+sAegZjj9cc541H7vqpMGbPJgRvyVtI5/mik4N
0A5bW9qCWcwnI0MNgV9MTnhFvydpxj2Tj0XEpx5eH0QVbyOAnKq3Bga4rmYIhIYC2Rn2/c2GarPu
9Bt3jRo5eNGml8ZSaVa8YasLNqEUFJeCMkAX8B0V1wEdEAQHvVAO+vL6l+i+UBzOwx42voY24r4l
pKkCyhe4vhuA8S295MlvJIyw4jUCAykBcsABuklcFo3x13eJ2LqVL83O8+hmUs8VrCCMExY2+Sv9
nOE6rKHvZwNBCABN5XYh14ESwlhgP3LR9vAS8eq3XzsZM3SAHhcD5xI1/AGbow7HafyVNVY5izfZ
QCug/ahwcGxOBbBj7XBSx2/hgklX3g8OM5lxBMJU9Ire2+/zYf5Bl14OI/iDgOy3pFOt5az5nOT6
8pkAgQQYJGfZ+Mi6YHEEThUglBxXoEOXHkcoP8EtSclVf7WWQf5BZK6kg4oiTQALrb9f4AODxCJ+
RvydpDS9i4EnIAtCE/JI8If1NulEeXvQn3+3P5wmQDTG8EU+ADlFOoEkhlBDAA4q93xGk4wnfyjk
OGCWHwgpdsaBdLKiV6P3grQ9q+j18b2XpCZFLypb1KEYMPyv3LQPV4QimJTAZATf+Lska2G98FMS
txLFP5impC2YCECJwAzBvE7yUymjHLvuzzz1hy7RSJe+QaBc45OLTuzgD+MBt5MyIYI+4EQEpUIV
hzOhCMcGGj4uwj0iRSZDFdF6jqiCYOHmEcfhPfH3CMjdcQfOrEQKf1gWUjO8vzwX2RQPvTrOjFzZ
p6hnc51ytBRkq4EKCvK5nlTiEcvmP/khTDnF2vUP2iLNKJAfgglaiYIqN2kLuWJ5hA3S53Fh66Rk
W9giuGJ5cuQ19JCt9E9aSVqKLqGRu5PWlasCfcy7oM4MmISlgB79+LSstKNc81/7vjhXeQV/pZPc
vb+WkLaoWFNocWBGCscWeD3LE7+xYtMK70iMRQUL85xKS9/lr4B05DGeM5KW+mvxhvNH+QrgAKEo
2BuuhOcTsIbrmsPKdCUfI8Vubghw4gAith8t0rV/NwpZnGAb92tBHwiEASADCoB73l6aTcamDBa6
FChAfGd5CxJBVL443PsfLuiDCOK+jC35G1Nop4vLCKZBvN2n94Gjkv4hMcnHFZWiIk/NBvLBU0ng
XVK+y/thsvSZGIAsy7iUZVRan897LG1r6FTy4CrgOS5XYLr6AFAq9+juHgVQStK3H4j0pJJFbRwr
AFJAn2K8L1V3gK4Owmp8RHJIOQd5PwFI/b3JjUcAhXvmkI+ev9H5aD0aHHE0LkwWZj6Cz19o6r8W
kzb7g4GIiBlVMDAq5edSZQH5u+A/vIp0f4P/gvzu+NZvvmNBvvmXn1sGz6NMaOsVj4H4yJj1X1Tv
0Zgc5IGJR6lFl6zkDOh04F642aHGBKkT/0G74CcCBNyXAf9mkNLcDAzpvLJMQ+jg1UR7PAtVGfRV
UumkHoOMV4AMpV0OdHuORscGOkF7ylQgP2lBbjKViFaGTCvSqXkHV1Tqr5+B90Z2B6l62kHOTVrh
zHUSOnMVgD7QCkV/fUPYK39+crIyV+SEujyFC5KTL3k6vZqTFnl8FEidPblWyYE+eYQgty+PySXy
E0q1XAbKXiyekllvXFkoRZNSRjzjAzye3JPvf8+T34B79aSp/j2HZpGP9Q8c+7eCtYYyMqXJnm5r
SCqiJwOnNZSO8PefNfSvr8h0y9rOQ9h9y3f6i0wZcssG1lj6kAwG0duTXl47CNEwcf29kdyjb/17
vgSZclRDIp3/3/7e6P+/W31jzMfCLC0fJqIDnKXcpxNvZc7+7zOftILMatL5BDMoHQ4TTj4K6Zqo
dP6bM+QnqXb+Ar4yBItNV5BjItzDsWTek07395PTJu6T2Urmwr93kkdltfn7Tbra5/J47d9l/q0A
n6HG39K+GNbL0QkxiAyIDzDklqMh+s4jgHY+nDFYG0OZbKTzVr385HgHC2WNqJWOmrOX2v0LO277
29InF0YzK6yNPJ3dpzihYzoGW7JxqFwrEHoAyGgOtWwV21WTNJCPwShy0/pKi7VfARAbYTFo4PZT
8qaeDbKbr87JM21s8tD28NQXOtA6aNfcA8xPhg6QL29S7l47i6Tc1tMAKmzVnUIUPGXH/UZ5nhxu
Ocmnd92joNF5gWO47d1jdCuc6x6kM6lUKswONPFNDmAwRvDDvwEtIj/s553YwEAHBJt99WLbWRtu
HAx+LFzKSQ1Eh3hFnUWKfkjldBfxouUOPJ0gShvtD94d6daN4Wq2a1x8iJ8HV90HqpT7idqAF9lu
PbqECKkacAVSFa3ilFLBbYJQG8n0gtXzGDxwdn4MyzkYAoi1f9pkmQMi74FXTx6D3D0t2hXlK2NY
2j0YHPlW/ZZRx8YQVsYY//DA3KBXe6Hy3nEx/1FQY2QzAWXsOsDx/BflddMOHm8XQofyraWR1oPw
ce+SoINzbzELFMKwOqHu2Ea5N6MT4yZE7XCFvVnMTvndhR+EvoJuopLj7ZEtDA6M/HnRwxJ3dJw0
q9uqGeYAvn4R2mimVStowPF9HZ4kVfSxhbQWKVL3q/hOt/fZeXTfWSFmr42YTYCMwTDUYn1RoYU7
t8X52TXQxDPJWInJHNngV9T+tiT7WuG8AuVhiyTgZfIAhWBsyEMrG4rqna92hwZ1O5E9qyfZsh5X
X9rIYjbVAlpW2VZkPQDe+4/Va3vd3kiTbm3g8Vu6IdyUkpKgDSxyKzap+pIENyzWDLmZubVs+uct
JIKw3kBSKDetr3pzHV6nxQ+BIOELysHUuDvKAWuZ6QNE5TRTAdTzR4paWBtKFesN0FS5ULNtRiXA
OP/xZn9QEECHOXJO2dI4gpaoyVhomBx85T01aE81DL0NdprAuIp39Mwcg8SXmGz0bAwp8amCUt+T
D4jc0E31ru/x7b14XhE0Sp4QlAHmAOokD0EtCUBsMTkYwwtSosWk6kSH1wj07zLbhyYa6tQ/EZXA
+KDlNor7LKJHE5DyfQQFgJ2X30ny0gVQfPkq4A5aC6iEdQNsNBsfHfjymgWZzL+lfgn1QXLm8Idv
X/lXPWgoQUp4aCeSjnrFRU/91n+MUXt8hZcmO7VLRI2qB2sPvpt/UCek7tvkeDSMatxqaBD3v+bK
DzKbuup3zPhqjjJzZLwi6/SOKvEK9dMWiiOBjg6IFiKdcdCj42F7YiIG+KVDhUXrVHlGcLCP+gAv
hBswwcPIxLKx0390RuozfGThmeRF5xqr7eTRCsV+CbmNbFcg1KuFlQWq9OIWp76mRTbIBWLqdnKA
PFVssEO2AHLoyBWV0zbMbdN/H8bHwyb169PkeaBEcPLUnZ323rGVHbABZn+dY4tEUSFQAcQkVyVQ
X2vglYYp8kfaFNnyEho2wkkRiVSMNfJADyq0SQ4xUua9xbtHTh7l+/M3KZq8B6fiC9Gb6KQkFco3
MEirr6rjtPzOCLiJmcVn2gPVTzAs6HFOymULfTSwT6g4EFKUAcUDBYe1r2zYwptBJRtOxQnFoimY
GR5oj4z+pXdfmFN9DSHmZ38NMSzpUEEG7/L0mhegTQ+4S5vE39tRqi56EvdEDW69e2zPOl+Ujdq6
q33krkAnqHj+6i4vP0Ka1oeIBUM+vjhP3T2zk2iFlhZlex+KTqvX2eKvRAXwixIFXBFgQfeIZD0I
cudWpc4F2Yjr07lfRTp9X+mUBZw2RT+ybC8laJHD4jqIJ0xPcDwgNcEqgGciCUr0VY1VkGdN7XR2
NmXxRgjK5qI9eM3qDlDdzWN3Y4OxEBvPub2QRaKISvKIzbhO/VPh8CSTrAvYRcCVlGTiFqkECGyv
YbuvQ1AT+NNtnllCnyY5fgKUduq/AHyUyWv8Guv991BhY135uFLN3l/tArzCSYjlytjOvBNe5QhV
aVlgrkgZPqCgdXZmK35mwc0K9XRwuM3q+/aMBRP28YdJnm3wFCCXj5aI+nGAgwACZQQwGnkFEMsw
H96aixwCwnK3KoK99UCCRR/XMA47KAAUkYVGIuwx8nctUIOpGliIh5pXPKmcalyt99PSK0ZMABYa
Fat9ciIBqZAHRz/rDF64JrvrtG7eucb7jUqMWwJJQUQR0eLah3r2QrMDAP4eYbx7SCXYu35Vjdjl
pQQARReF1QwbWnOB+eiE3w0QdgjhULzZHSCQ8wkPDpP97gkov3SU3gmwFfUeTH9wI4UgQIWIGdaG
k+1ke/cRWfeoDZ30SdTgE4WA3SvtCEcsDDSwW8UFHWtZkV6tobsB5M/8l+peK6/9cjVKG03YCuyz
i3tGu4EAh+4g1jVe5rTiFxKjjF4IaeAAfy9vlwIip8BXszASxK6fX4c5rofEH7ktqEG7r+4oSJyW
wD9J1BpYGHSNLGAVS7c1rormrwLch0i7dNCQeC4o2HbObqfjG9Ka3XT48g3/NrBWXD0ZTJCB7FDr
KQHVm+zTFrMslagqC8ATFqgfbpE68ms8kgSoWEOLXOg+Mrc+Mlwu1g7VQvvlJQ2Vc8VHOdYFB0Ix
k/tDe94ev9wnEm9IgbJS9gA7KiBFuwqSVBRN9y6jhCGiI6rq7Ffm4j7ssJBJlNDNT0kHc8F3yPfr
UCVbSeISPfojTiROB9rCMMON894re51Yc7AJcorgBNwIOqLz7sFVZjcK+DR6gb17BkA+8HGYqxg8
pehADoxqUN3W6iUE6atWo7bRu9yHZREgdNNq906ac8DJvkNOCkOB8lsnx0VRhtIZugGWi2wztcPV
i+geoiQbB97XohDlUE9C3QdypJYURYgNzXOnUnvCmw5O9UolxIB0jHL/Jh+ayzvE2s6mroMKlDTO
rdm06QxNo3/Mp8UjOZM1Y+y3ZudmlnYQjkh0BIav0321SEkE0Cvsxj/svcvdbdHo7ejNtj5LWhQg
7uMO+G0rrB+95yO+4KiQe1ctvtmb4kj9ylw90zlue8U9avRfA4a20fHTdlACyIqsY9ggjKv0jde8
c1xbr/lbGWXpoLLnj3Sa18tOFdeAwBEAegTk9PWYOilfr9/ijpJ/hHlFmnotKzDNUK0mpBa0lfpy
AV/zRaWN72TfEcPgidCRhjbl49yhQCiZRvLcD8vRIdTMcrxMzmBsI1quDO3OtmXNj1Xv0Jnc1bGN
BjY4rOxbNVYvdXa8JrcKDxU4AeztXsnDBhE0v1b0tvG7xqvDL1Fn9M5GUtqDDMpfM6SI2jqs78dQ
bcd29n2D3YQXTsd/ULY79DRrXtbrDJ+49DlHg+RBTU1PlxRKmzQ+oWGAcus12TfDe4Zye3hgB3cd
5O+pYk+f+eRNeGurPXF9eSfvfHJ8opWC/Xzq3ayopOpK9IyZhA2RepjeewXZvTRGNrIFWyaNz+qs
uq+4PB5tVKI1zYye6oL6Pk4yFvQEKgdmmOcTA19IJMMPa/X8W9uDAkeuop9dfirdO3M2IsM30anN
KuU2a2pIuxS1qtjWJ2Y2edVDKsyc2+k9ZRUpx7m5Kf9D1JltKaota/iJHEMFRG7pQbFv88Zhi9jR
qAg+/f7CWmecbWXuWlmZqdLMGRF/99yl6J+v0yrebq7TpD1OW175Cq/lvEmKRtZFszrg5cd4nTx6
t+48Lufxzx1UizHBCs/d4JZHBlsqbyUbf9X9Ox2dFSjB/LSmzx/P1fsalk/yJPfP5y57rpJscTcG
vJwU6QIZLV/k0sY0L+dVMu+0ZnEzqlvjsza5M6BGgvcNPq01tqwFQ/JWyJ1oPEOekSPXUietz7KT
Y+/4ZD6lWG0OqzG8wNfPok6j//xGt3RYfkcc2Vd7ERuDsh6c+YZslj3Wl2SePHfVd8Trie8nqihY
DPNOF2yNF86So33wMIfEwX+2cSygrmItU/l4lzAKasE+0RIoVEaVm3HB5/YFbV3DTTS3rF2ufrGx
oavCM75jF8yHry77WFbY3ZvdzrDoYHajsjoBTNTmAzEIiDb8+btDoojwPzjpuqWg9cPAC5Ts6zdB
FQ3WHvcMlb9FCKabMQFTrFdnp/C7UVY9HZE4MCi7uqub7mcMxO5cfl5TdTdJwF+qepAzqsLA/mbX
1d9D0mbwRieeln3VTBYJYySyJ3Cp/vofIJq714p5PfJr+KwwyWU9/P1hbXz0eYJX4T+6XlHw7bus
8PkTf/2zcmikM347b4I/Ter9S5/P3DJtrZerlLgNg+b5BWGUF0KLcyloXZS7ncL3gS6gJgHOE28m
HqiRGRUW7ocNLFnW762WjdutWfcyTbjZM3nFvITn7XRpHxUVm9nzG4ZRSaXRAfI1MPNpIJJoWRqI
4lMi4iitUvxgH62j3tlwfXsadp+bBPILUvw7W5Ke53bJT10IO3q2IDXFVAicn8cGoe3XLz7LFgzq
yoGv81WcjzG6JDRqnJt9I+lfyPVp9adVPWony5QlsRPcdTYPF2IDRrAxjYo49i2FskMNfj882W7O
NLPfqHsJ4dYANyijHKLKVdKGSLYQg7iLA20O7NxnCuqKVEb0RpxpJqcGrGoiGqOH1WDPE9kSNPQf
OQ7JRU/NQojkDOqxJCvEk42xRzkgjWgPWogJKkmgxUTPLCQBlJ4cpjOWh14xPkMhipCs0Aajq1EX
z8SV0rwwu3PK/je/jSnolKnEHSxqC38Lm1gFLzYYtwu+UVkniJHZKAUpnRhtE0ulb78xAEu7b4s+
t00CqRPFDYE/OMO9pJgprOIvGbYxWxjiB9o4pCcwsRgHgo6przDCux3weoXU35BCApe3Ua2bUM2E
SMbrwTdUW2S0u0DWfyqKh/GHfya8CPN2ZHupyd74bUvwbLqtMONrmcW6OuhrElCL42WEPWZAFCtI
2k6bQ/83TKxpnDb03xrMD6Ty2EAu2r8nbnOW42zna8cNnP9kqkbppKabIRSacndazLNFOWYA0V2x
ETMRGLwobKHMGAd9ZeyTE9pzzOIa07evLru76776S9bKvMEc9u8230z4tlk6rHH4ET3vuf9ZPE/A
HC7XiGfM6N1Th7fD9HqLD5zFoMQ3dq8ZY5bpc9DQzTwSgH+R4zWuDz8nMqeYwVSsZGLoCnupCb5F
wxmL/OL4UM3LUbPHJKGRa9Lx7j3GL1weVHHsqYhokPk1prf+A+7eqJpnkTLFpPwrBzPZcqYva3V+
HsmIpofs5RLSmOT8Cm5aXi8EjcNjfxkjwmdx48AvmAgxEKgjY696X1w/Zl3n3eMWpm4NN5ywyXOY
HhihX0BHmWKhmMJBdlf8FH2LG76SHN9U0neVXT2PfRy2eSs0lRuyskyc6Ggv1yWFDPl0Nr9D/7kX
K3L33XuXEeMC6ougPd7U1nlNipZeWiXxhtTJua1NVfRovIlWlLxN/MY6GFZw5lINZV16yofNwvqu
WLPxmaIJ+kpw3rdDGomZkhO04BJ+AV9MoY2AeHpvn1q97p/ZC0xuARyDY/hMs/by+xcPuxyKHVON
bU2GeyPATVeBV2Y2wse4cYENXk24k9hxqnldWsrxJY5DXNqo+abfBbq9yWs5osm42rcw2XfN14Km
4RGWzExmzTHNWgunXfEwewVi5xhw0O6D66SkL8CpIuQblGW7QeUnJvFZv+iv2uMGe+fvsMOMJVEn
Ut5We6HhnUg4MNbN9akxvMy6Sxr0zwNSe91P1uyOhN6kpyfYyPyOpn6shc3ZXbYhfb9B177HQYNx
VxcjLs3Ckh02ypQNFrIS9UgSvpb6k2kHa7o2TWDSJCZG5bJYU8DuupUY5rOS+y1AWXqiQB0SNscQ
p2Ndhm9QgkkGhyAXwyEV2GSOX1Dz8GzZuEfVdk7cBx5kD3tzwjCRrfl8hILc6HUZI6DFMdUBSBlY
2ddVYJpRM7jzj7lgdIFMQQsE5hLxwrMnXQXRlchkbkDhG49B0E9tix8vNIpNhMGzi0LI/UtZiEnR
Yc4LmRXohJRuvz36misBENn1wJBa/AyjD4Ty96i1wytx9d3HWyDFUJ1kXh1+fLWHbQwjpl08vUVG
UO8KNJwvQbcnwFh2Faku9suoNEhnBTojhmr4CeEdgAhZmgla12FD6CyhWTsXCOMDzBbN/nw6vpq8
8cL+wzPQaXq91EF1gaohgVHRsOe1Ww/3T7ePlABfy9zv0Dkxopg2w28fBxSOkUAC+UnG+gDs4Sfs
RLfgCnD8HFSEVQAFBrU1RQ8yRF3gUMbDvG97IljFsWLMvNC+I2x31R6k7uif7jPHBrQz6TpnJrjC
0yiC5/gy3ASZ+w2UHnTe3tkuewrGhcytV3hO9b4+2lwr99VQdxs70VFfQeiunsp7QEjQRSKDGhTn
PFxKTVh/olDutQian1yj4zGFu40pjE9XjYC5Be7HrjqBIYhbxDcQcOifAZjC8ykutKkKsgalJiJX
5rO9F14C34iJwstDN4YesUZqeg6YSRdyVQC7TBhWs6EcVNFkIEGZozjYxcP7rh1mQE4wW/qdCLtF
9xG94QddJzRB0FKvE9TjAaETVoqFDl5c9nlI/WHF+C8zAfP2S9I1EBk0MKyksAMwONL/cskpvRj1
Otkq+4nqqI7mK0vd7VjvP/EtwEOjhzEILLLzEFgIHgKHokeOJXgc+SKIxwEjGCa4QJU49mhuPO4E
3JiTxgDr+ghqdXIsmYyBIZW9dkAzix8b2IOTbEmxd6gCyUgxBi3/d+VBMsqdvzciGIhW1CHvMFlg
Iq/3U+IVvbzHnJFXVtidAbN4cqkJFUYL1yCVLMZ8Gu86UNs7OxtJFR6VAWeH/MJRIC8f9ATPDdaL
hpVEcZR4+iTrfSfA44PbCnT00IFYpfux0xm1A/hzsPCw6eAWLHuj9rTqvfxNv3nAYYnS1KwPWU/M
jvCm80l+4G8FRgDNqRGh++mhvAuh9KOhKNFV5CtEHjg0ORXeK4Qd7cDVcNWGKnq1S8IiN0Fr46mL
qjFXoKGxCYi51VO2zKd5qXudumOXNWMUWLOn7vwMUe2Pzu/jML3OBqzJ1LyQVulPG7FTl9uL0scH
mSL28grZfJV0iLV9V+sl2cFouDFoQ77P8rGG5rtDw9HA+IOy6UnuIJcg5RRzNO64IroOJYY7wyuy
7j0+Pgsv8/wuaQk+qx8QwbKe8V9d1k3OO3cYyAFMWzrWBIcZl66XnKCLJAJ0SHYlLNVHdDVAttGi
eTIZT6ZU0DTze31VQ5O7L7ArqqX9qQeJCszDzdAcN0Ci0ULXSHM11cnTHvEW5AezPXcwCsFX4QEq
YDL2UuA6pM6mZ7C4QDHBAwSe9M3/HjaD5pgik+n17VhpEgCZM2atrMbVUa4QRG0450yVoSkjkuS5
dBLGH6ax1OEE9cQsjdFsH2vbeYVCG+NmTJuB/tCkhex9kDVB8fzm/B2RCmFjoeNeB2/MPTT3BWaL
7886JksK0Nc5H9E4IORM6bhthMUR5mtOidAeazl8ETCuZe8Yj1+e4OhE2zt7hDOw6JF7UZAjiQd9
FsSawDZS9Z4DxlM9jAcI7qQ2InRvRJKfL5TgDyzD84jRb5ANOuiUvggZCq86YoOwTresfiS2daIn
mvjmDIGpox2V9XWbzdRIjZJJc45pIinzBuxHtnnBOZO+GmgYweKMXZJSRc+IOSYF32cJS7+FMYhX
StrWBLsyR1mdA/WPNga4gaKJ8fIdZXWM7k1TzMXZ20DOKv3bUcc3D2dsf2VgK1iSQaYFBUXa5HHI
/7DtXZzXlxkkTaJvp/QZ76elAxpw6KO7e++DA8ZyE0uWvXkfGoTNGCM8oHyd8mdcRcaoZqlFBOFc
+lFni3J/3aMrdW8HcXrCHMB+BsCr4Zt9Qx0zi8PdBnBj8IQjM6F8U7ebUzbC8y+NLnhIfqJ2kAY3
HxdhYuFoG8gX8fAyku0dEI0SCwt3h/rw3qvRlTfJOQLNuM1uwfNEqUI9iU1FZlNEPRdlHyohwsV9
gVkzjoPLS5CfcBgNlABS0IpAoHHtbEJy30cofKPOruODIRCi1mWO+Q6v22oFYbprXifDJ1k/SY8J
Ib1HY4lHXDJ+eo3lG0o6du3DN9wzzAwYioW4KzK+LgD0Qbxi2MhWrkoub9W2Pm/8nCCyXxB5/5zE
8VEFE4G/ewAX+LAZxtYGCgXkjym13IaQYEELPsAwHRMHtxt1au4Aw1VUeH/qhN6npdFoOg+stGhm
hie/TWux/BCUiRtt8A7fYTeCDseZ4GYRYhOg+M8LhYNPasvyPcauvOvw7MqB41YxzROuDljn5WqP
rSbkEQyOYKpWoIGgw7nVAH//qyFDzpP5e3sB4NdFUQJ/v47FOBssStnjSsVJAW6iq4M6ThA8LTQN
DDUhk+CPQ2VJ0dr4iIv3m9Lgjhwtn7zH72PAkn09AqptLk5rx/bB4IRUdogtKvMO8fclNFphUE+n
+3Hz1E0RxVaeYZCny+KCZEBs9Ap4Ak1P4eQp5nNjcTfEy82pwFm5R7kOmkQvjU6nvSXVS9+Q9U4u
jSwzOkkl7FAQDLffHevYCzonUY0sZ89hMkXH/dl1EO9YGb7QK0rz9Ng8KTpbAkMm8fBKOmZnh2bu
zEHaIp+jHJwAgT1P7TkEBEL3cKkZ6JAnj7e2c25S6ATDIVjt3TKPM+SUrEWEcC4IPH/TF3OxrUDd
E8rSI5X0i6adu1YXEz+CghRDmPUcekax9LZfxrQ6+5Cdd2HdPKlwug6I6RU7Jy4ithDdbDRlT4RX
UZ3AKGLrtW27zUAZ4MLdIPkR5QIRAzemLdCb3oR/WMbGPuN2AuR9eLQHNwXIs3//hR7lDDYDVBNR
WdIj+HzG4vwFA/vTGMl8i7GlK9EW55k6Ttlr0oWBBaXFNJQkotq7L1AgnQufZq9TObd+w78vUodv
xaCtf+vztbtmXqDYvDy1uY0v/sboPTTriXFsOb4ALTaT4QaDCCgxUH/xt1QgcDHKbjsqueXY2nff
uFw956DElE8NXIze3mOItRW09XtooJ6eSHQjZRtUnLV6yhe4+Tf6rKSt9cZ6hq39o4RT8b7a2JXb
3bWyQwPhoxN8hUTz3mfg2+cV3hGLz19S0+xsiPEprBv+8iA2ewLHQLLGcMHPI+RJLcIiGUS8iUwU
W3bMGdFV4laORqXJTEkuimfUPqKUIPA57r1Aum5Bc/tZcKXT731QWhxSrhGfE8DqwzBw3PaYWEFa
61Dnt2bVEmHbdwk28bXvfIVu9ZMfSzawnd62ixnyg67d/EIYxsFx27yG90XNYIR5IdsH0pT+Nfc6
c5YwY5r6KESzlXxDHeLGtQlTWrgQWF0ig/G+3Yw6I8g55An6tHJ4oxBOT9uw6IavvkKdgOwmJWet
Ev943j4nm5i9Bau79rDj4E3/Yxl7mg7mrsPvtNwnk/ZWSRzOg+bHf0hpdRfMbYXJ63mIIAsU/oxe
g2aAu0YbkGVKvzCjx94hTBsk803Ax0wnOL4zjD2UNH7lq7aBOjYF5jTEJoPwQTxSnrMb3hQ37zrF
e8KGiqMlWM/7N6hBqML7MVHi30ketFhnCeBC6xRoocZ/5PQ+OFdgrp8753N4pWP/+2DKw5SrbWun
Ci7TTF31223q+6tqdWPnc8afXcw58v0GyJFtgEqMkgps+e5c+T7y0EBh00XnhWrUNrYG2h+U15rZ
xbKH+mT+ZA6HhGLW2OYUP4+w5rqCVjBr0cSwXmLDxr1cWCpRUhgVk7kBkZlYFarDynuQyUqcXOk8
KCZL93pE/pZenTisliVMZdi1MBexPaIX3thK1+3G4my8QcuMkLdrZthpVbJhEQyNEgntn64GbxjG
0WXYlN9EPf3GOoYkUjJRsK3mVsrNJwcesyQMBOff5Wv3WmY7fV6Nu9MkMLatSXemRCXYkbC64psL
5UajI2GWelDb5A0WyFcpcjpgj/e10jFVyGGMf9s202SoXuem3y38y+mCfJSe4LarccrkWmY1PJQc
hbZ1ZZXG5RhMGRERkPRQ8UrqbviFLXvOidCcxyIOVASVu8euQ6AkmZcEcL4G1eAzbYJxmWXWA8MV
ZLfhpJpTN0eE54YgsS9qW24UqPrXWeMbXTHmSHE0oOvJ3/4Ddc/yveZcvZldiVNsFwmhVOgm53GZ
Feabloo58ceOazftkvru3uAhnO2mYnXEKsd5E3j5Oul/LSBLYq9i+9arJtoX6pXFJsB5TmAJRY2F
+g5I48WV7WbvzwN1qP1xDSWMqhl/MTAkLwTPSOpLU/+rh6AbeAxdxsVrEF+8y2tUpCSUoZ6me+Kw
UVq3dDe+2J23411hdDKffLtwVe6ln1y8bAM2sa3b02570NLCN84AqMkyc8/2ocFUgxYDoQwLtc3B
GL/x1PqY1ZgvUGCVvc6aH2eTubQcDku3zewRc1Xz2u9wY7jnRQ4+YI7eq4SQT/5btwsnY81faJn1
wjHC0yRDkjNxOi8kJdTK4WlU3hntGc6CpOBM6u3VqStLVwJS4gZF7/w6eZk5D0/6B5kZ9k7HMqJH
SdYy8p9kxJCm9oSBA0ZuT/flaLGkW3cPvMT2Oo4wvBVvHJu+3WsS0YR7i/scnCXt5cIGcMgt3YJC
4fLL6Hq4yS8Pu9kfwFA4cfxx2+W8xbPr7NJTFtLi0ytVSOZkSF9smS/37qSRUAC8jviYRkYfkg4m
nU/s+pnNZUfBqKiklsZBGaH5Vda5OOskw66Y1pdj6u54law+XRKuQRd65TjGh+PAi4EmkayN8D4y
amI5IcadLjjosJ9THmHGiI88vV1ifkjnvE0czI/fzGcZHWIfNfueOvt61SpwQUYFKm9j9Fiqtup+
pi2HKx3N+mX7ojjEnopA1de8GdQjGL/M1iHK4A8MzGx3gxfXLom5fgu3gmuwzxxSkJj74Bbv4hjB
PkdkU3PVnbanWnQh9pVZRO/h1yu2EDuO1GATxH/VMuuRAbxoRNWYNCensa1H3OM2qR39OkqjDkTJ
0knIn6Xxd3iDg3gWK5bG4IGCdbKZwVDhb801aRw6TEviErCFc6jIOjTTEde6Cqk5eDJspinyuuv4
M97Ysn6wmcQyRNUv1qtnTG6aV8AJh6p58aCO5fn8jeUbV8GVgnxEeffET2/Z2gWi9szWZ/I2KlJK
XMVHAH2bsguFrWX6syavvWLJTVX0qKyg6JNZefrsYRum2EcreC/B48D6a4DgNPx8zEyUjURO9z6f
oNTDzsfPj+c2/DEf70Vt+fRK0gHpTS6uBh8eD4wwE+d3/Luxwmev2FFxX50L4oq206xYuwP+nv9V
xD2cTVy9KQz4Nsh08yYveIDxFDHaZZBboFGMg6BHWSjwgXeHTfwhWb2mrOW3twmrwUpZJxAuvkZt
8XRldK/sEIH7jV0+0F3VScYGs+zMbwYfG4cKv/BffuoRloCrCOcIyxPNyXz8G0mXfbs6oEKYYtCQ
rtrr7vpBTiyzKur8M3sC+UFIKe9/7Dsc6A+KezhjEmaj4efncC4Z6GPakP+x3agUECDiCFNQstrG
7hvoO1gCldnZnlf4/p9BKMCkewVVK+pa/gMeDqNB1REHWKKxogcHb1xQvNg89/VY7codsCMsW+Zm
ssXqZvPAYtzFVewNgchsK5ZYljOmZzqPVHuqjQgKYXKgjbAzoaIgi76XhfoWCtFlUm7ZRhjhoqb+
et189cl47oKfZJRMW1WRkTfG5+EPQ+G8bcm8MRfWE3AUYAhL6ZGesNq2jnUgKFli3iavQTlI6WA+
plB9uLTNGqcaPx9d191Vp3+e5AV0mjY3Mvp3XHD63Pn4VaDoyu3Pmo24MB9cbk7HNDxJ7X0MxK+m
diFeY/AQu4WV2ndsAAnDstsupEr8JQ3vDIPRa/bor3sfJn83q9nLInEizLADvEQ1Y+keFoCRbj8i
2HtD8SyUQWABhS33MT5k2IzRm99wdbvhk+gHvQ2Y2b4Afn5H4ii04fkUB8IQiyLDwOjD3II7YvyI
Gn128R41hv18wzv62F3GMkzvvJSxw2Z4HjDh85Qo7bNlnJ74Aj372L1M1F7t/xC2hr8q91BQMPyp
CSe6D1TwNNU79zNEP4ZfrZsDPXi5YqAlLkiT9/I2P4/vUxxqUE2xn+LJQaE4vh9aiyajuq4YHzWw
xezVPaqF5JAfMAQEUcMoqbLatE+l1UbEQHOF9fdMWeSzOLZT1dIg0JKxzhTyuOGXzIlFgb9MmbG9
rrAts4CzcSmre+ryGTTGkLHes8qwQIRS9laKpHfArgL4+GaZUAI9EzMW4PHbXB9l8+fuMef6Kcg3
OTAOvNEfnTn4ZGe+uL4JsFa2SjnUNfsqjHY77gR1GYJsNvAIgGbY7jHt2G8whnXp+6wOfUI+auLq
SyZIY5rBjVNnrWZQLCiD2Pme/c8KJwLQai2kglBHGpahAwofIouqFKOQ4+XUOF5bp/bLaxwpQWKW
fP5ZGyiY4gO4ELLyS3tiySW84XWAoGUMNYZjhv9hcsxki7AfBkkzmkAlH6N8fjKVLS31mFP2vEQe
3ppdbw5rQH21v4YbnwPp6hpU3RDd8aF+DM/7u6/5bQDWl4VdtcouSq2+vZMyAjBAxhcgEuJARNh8
mbHZ8fIx29vH+nUQSItJMi+7JSmAHYJbolLzQKzel4HmJIqVzIgoaK6qkGDEQJ6ovQXwStHebrM7
0/skVAB06/59riVua3YbPRc83W1EohYw+gz8kncNSA0CjuWFEjZWG7wEvs7L8IrZpsIpFZPYi/uB
J8d0iZfTZXJrdYPmmvHEjeitt9kmkRbefsgnhVgquAM1TSwNJsQVAHT3rsB2BOrYdP184+mLJGbq
2AS+/EBm1VD1+NxPrwpDk3Ov9XWgSlz8yuMfWLk+AZ8azMqD9n8/gNcK5NbXXxMbRE/jQKjx8Aq/
JWk6LNTNj8XcoPmRVZPaVwYwXWxKXOXs5rFfk2wFLZeJJYyDmxX3WUovDQfKIsREbJdYUzNE0IrF
gsqyhacKTNl5VTKoxM9lSn/NsAcYsLFkjb7PafUHb7tjdyBNj7pIKEcUtkRp9iRRqx3oA21wBWQw
JlQDGPOq3if9pWqnbv4JzgzFk9TC2aRIXIYsXbf1tLCw4peMM1gQpUPN+sZBdH/jCtS5tDsjzj/j
FpJX8NS00Drcow1rM9XGkFyUUzXmon8szzDwmCRzjaNaYGYHUEpr9CSfEQcZJC/Mu6RDozFTZ8gL
gFQwrVRkz28wzWG01naKlkUmRuKlqs2XOZpkPm4g9SERx3HDenaDzSus4LcVwffia3XUbE87D2gM
o4yAeN191H6aTO7FOGn3q0fYSp0nR96vQvGcqm32ksf8csRxEeouExVJi52f8YWSXL+bx2pr3cZi
byvW/xLSxyJvwaREoSBGcYRcIs7Z1jbx8Aq7N1dZyyKKOjDYRihkWrhet6xklBIy33QrR/cUnvga
0OwEXKDq6k4X/QLs8Vohf/Vql9LTJbiL70RXFiQWZB3ntqTKC99uHNwxwir5Oi8/VKftIYwnB6J4
1AIbOrvpvkJWQ4C4g7VT/6OYqYZFE2HLzv1jxm/riikieg9aGYhD4Pu6VYasOnToSNgo5X4uy1zL
VuE86Tue9n6kW6POT236tXDqPhrWaM8gyVmWIT/q88PKnz6/rzRn40oxIw8VszNOfOEfqWJHOphb
Ehlgb4g0CE8quCTQFRyZW9yP9+OX6B+qx2+PV++lc0CuXh59AfRavefx/tfynzjkJ45Ay4p/DfXd
AwOJes5chZku1hGS5QlmvqoCw2UxFC98UemRNfLT1UFwQTknmtV/D5G8idBN7OWfWLQkCzEWaAPi
gTLZel/lx1FdstkKwEtmRGPG8NMnixjcZQUa/e2LmJYpsTkD6AINFzXgT/WHMk0MMeSz/Evuob5C
r6b5OOzwlRYm09Aefg851PJB1Yw9ocldS39F4r2lTSAI8JDzsfE5LJ7KvxuclyTiO9Zyhl6mt2Q8
ZjGo4MRA8MaKjT1ALNj4N/lZw8K2CJ1j19YHDbwA2zQnDImAEMEodjvBj/+ZassvZqTek88Nh3Gf
eSzN/V61Ua44zM54fOnuoI3b1J02dBJ+e8mzyHP9eyb2YsDWBp8JAM5AQcTzW58Yg24g75WVNpjc
+Xd5KmxOo+PdOm6CysRifv0w+zdzT9/FA95xcJwMwsE8bDniNErFxZhdRMAQwvhMkQUgJRLPeicW
ylA1wKNu3kG+TD/Mzdg0w67ptLjB/h2VD3URl+3gPGG+hPUiRtLYicFcR/CbWSwm3LowgajFf4WW
lc4ot6jNgXYsYH0e4gD9z1f6jqLi5uAvbUMEsMVk706lB3LC92rWudeBd3725XEf/UzM6DbzQIwe
MWDCbzjnPk+De/AkioYQFR7vvf6n/3329V6w2GvwDbHbi5J+Gb64t1LDpCL2uMGkLDhlDi5n+Z6h
CXTgcOM2D3SB7salgH2hZe9rUdxP+u1hy/vsWzjxlVYzyG0KBLyJn3a9ryxgNy4XfBYdY1y7TbFG
zvvnQanbZ+Du8QZvwsvgNmDcZ3j/Hhgg8v0FbQqjKdp/eTTA5Tv2dwCoTOwZg4IOU4YXULTEn0k2
Gsv1797erCufj15MXUMnS9z9TxNLm8LFDgRtq1xiua2MC0es2TlhrGhpX1ZAzdN53FkxZdXs7ItF
6RTYypUQ72H9otXiAQiAHOBjG5hKqvsmy2m2bbq6J7mHj8Vmyq56W0D+cLtDHKAN0xjfg/J0x3bz
MohHt8EHGywaF5Zk+ajdChmv3EVPuzV+ux+3gJegsShfA8WrQjQjv/VOZ9qhW60BWLsfR0yMsBsD
J/MT77bs2HJo6qH+e4uGk+0MR5kok+aoHrUGQEC2fLBc8xxyWiBCWSVtBmq/sRhlnidNV64U/fdh
eK+tXDtiC3qdyftUToYH8sb71XGiVLDhewKmhyWbB/oErnoO3ze897mK/iR84cP3ycH8/N4N15ub
21/cr+Wykc/stk8CpTa+fGxcufBkXBZ+vfNJ3AE15/8fzSlFFf8toQLYGe2YKqhBmzxCC/dGEssM
rP679lG19/s7tzkT6OAalT3WgOgaQWeB8CJSazECgjDcY7NizZTPubWTsIMZFizHo7fsE/6Qmest
/9uY28LkM6sEcXPERTRdCmDO+IcXiQshLQ87K/U+H3rYdil/+nKTPwPyKZg/8Xs4TnyrGFz+WwOk
Ijy9FsywLcy5+YVyL4j3qpwAxBwMVfl+WAAhVxempK3wwQpYuzxjznyz07s0g/MgW4AskXDV5UrE
arQvazByPw9rUxRrqHwrbBaZnwZvV+4cbmZLghrkIeaL/ywY5W+yn+erfMU5wZMRt0tOBCeEMRBb
KNtnwahIYhVey7uXRLKPyi5a+sxSYHSynMEE6PEJKj67Jy5pjhgzMTPy2UvnkvMgEn9RTsMNAJ34
v51KzgXKdBZlTt9vGZclHcMmHnr0axZtch71NX/6/fUSslW/dpdLc8lazR+WcHnIZiantLVLj2Te
O/+2P6HViMgdAJGNt0WKXBdzIPkQk6AOujwMc5xypU0BKvmLK19gegr8+uh/Gfp6SCluQWuPNc3w
FqhevFXpizO0bW+i4ONBk169D92kM66wCjKmspPLd4gXR/7z/RHXCsw6RGzexX8fB5E3wQtdWlmx
DhBKcaMvFgt4qcNkwPkXJpc4kIhxhPwrJGRobU9At6eD2ycNMeU3X5efoIbCpUSiqPAH5Ds1HjSU
dOiYH/DTLXzXc58bg3IBsNQUusbicACTgMgLydQ+exqRpob/s3PnH/9WOKf8UUswyTRvQ85ZyJkc
i6MIQx/oXwAZjInRDY+YCvI1zrADHvrtJeF3SVQiv4ihF6QrWKF/MAhbu+ufAm5K4KJgeR/PcKU2
otH792ejStdQExP54YOUZCA+/kBTp09nFQRvbzsCW2FPBu0FphVGoVCJhx069WHBuEjmZFEdJSRP
AJ3m4TdANNK79pT+laRHpf8mGO9G7AVtJbyFA/QbcODHQR6bkzxiDBAXBm/8MfuyBos9F0Cassql
HWytLjP7MrvM8oX4Qt2BRY1pY5pfgs74u0e/eWWekohcCWbEvz9cDWiqSaaVDzXk1z0CuXSav8cL
g/DrQi61EvVg7uhs7sQmCI56RnFJ7PWoHTUH7Yj469l32p1nK1QvIWcf5GD175EslCHyhvbPAgxk
rjNWhuf+O3yG8lmZxgsiPKBR9jc6pgfFirzd1aboX4GMY7sTdaIXv+giJitghkS8d/4QQBQE4yKx
2sybALawHeXH/n0kp2bHbjIqUqYyGDJ8eEuGD2O3HUkg7otssGx/PTXOUNAK8QbmDWEcSAbBWFxB
6ISdat2hoH3slRkMTS5uKaEk6EOMpqR0kscvJ+2/C38MdwTiPfXW9LOMCb2gwwkhbvqvYzEvPIZa
XnnMAVFp9iDm1uaJfKF+3CtnLUKk0wlUG7cBZug+RogqIbG17GKEPAlLKNAvKnLJUZLCWarzq489
pQsD1wXP5fqAsn5Gw0jdBn4cwPbgjwFBaiTzZX4QT2kGPoM7k4RBDPYpuVYZGVfGPgtgA7PIyOPj
bM54D70wSUS8hUh63+bzg8w9uHca4cViIdUOr6yFgZi4iBsM5CR8k5jdUhPvhn+9Q9fhZoUXInc5
68DbUiPmy5E44sgFJJdRDmme4w5H9bEqXBYYqICkbXgkFc8Q8gmRnZ6Chp97HkEGP5Fw+ckqJeuB
mHeBlXiN31FJ/PfTfA9AvZl6PNC0dswrMzLq7B6SUbAM33BRFzBMJmsrQI5aBVgw9jOGfhFZqrOM
f3m4r+k/077PXIKHhDKJRN0VnNiQoFua4HVGiUQ6Q/D7nUlPYsQy8p78MtiEDLhQnXMJ8pFhfcj0
mxf3kJCgXybUzRY7JVlLmAWYEvTVwvIASWnwmUjalLjHPKQL24sxR0YfBikPeHovDRrpub70QeKo
I6lKUKd8hgtsFxIi9BjKxkHEJF0UGQAOL5GuSVyCnn/k5vLz/CL5YQgtGlt2VA4VW5LQ5M3JWzRw
aysITHrYbfKunhN5Cnk1dQSUzIMDQ4+IMeH47ogQ/7JnMcM90ZOjZLg7KTooFb7OlirQTkbMgSkO
qQVK0LgXH/I3Kc9w2XAYCLktJKIYUo/+tQr/2gGMhOk9BTXvpWJWbOcjoG9LzLjl0XIYBChiWJux
URgziceRqJgT+UThdsvAgGLwTbNSA5VLlSvlh9hegwxSwt1pDjRvM5XWQWiLGYVCO6CU+zVlVPY8
aGAwjUeYStFHgCdVRkV7/qCQkOZMejIqcKA89hYyrCRi6ekhg3E5zjywq+BIK7+zFVOVyV50pn2U
oq7xc7fC15KKrcLuAQsUsWwZSg/J1McCoJD8JralMdIFc4io+NcSGg5doPMC9Ohg7F34/yoNaRql
+pePt/sdN+ZkRdgaKfCS4/SlE1ChCUh1Jo+0D2E11KNrPzuBLvz3idQVhTcYB4yhhyDbjLkN/qZF
ZRjjsh4HlLM+6Zt80Crhb2DL/9WHjZ/vvx4UC/znm67htV3EvpymNqfsX7PXJExRcsS9xjrBe+NO
n5j+OkKxtCdldSR95J1TVNtfLgpqURsnSho1qYykIpIW+1/Alpj//KuT9qMlFxi3thS00nBezJSg
ovnFmd9C0tWmmTU9nU7Sxhq2NvoVI3J9SON7Op1NMqwykwyrJfsvBTcjWHOiDJQJUVgjuKH8XqgR
fG6E+DjzQGqykvI5nFsnQpnGZ/PEXseDsMpwsF5K5Np+T6N/3PRH+35/sEUSbG7nc4rutc53DNaS
QiDPhvLf8mLy1GR8scOZx9y1uM+Gw1lsevvjMZjMghn/OJMafreTr476y7WcOrx1fx9I3TGlv5hz
8H/eeQGV9BbSOf9eEN+jULAz46QHl4L+39EEQXKZe1ikn/H8PAlKA7Hiw15OYhFx7YOMLWv2jqQ2
Iu2EDi/DFnG5kqqUaQmFN53xb8wig4ijQR0NT2ljT84unkxc/72rpHEeFncTm0gIaggMKntV8Ql4
8H9UndmSssgWhZ/ICBQQvEUGxVmcbwi0ShyZVBCf/nzb6u6I01bZ9VepQJKZe1p7Lab5fj+BHFJW
AtUxS7IjMWHKYoGNgy7lAbiVjnHSCNSFqAb9pRKWNHt0I4Tz/JM14z+h2gNgait0T4SAm4AHYBFV
W0DrcgW0CfN/A3ahpC+MRMLcBInjTi5ojwBdLt0PqbWirrWuZVr2MdpzzHdPco/JlzRMhEhFhjRi
Ilt+xJFRGBU6wEdU9CtH0mGkXNnRL9MG3I0IvLPPPyFuOwHe3X+GCpZAvpGzBGzObpu5ek++1R7b
w/LstMHyU5aCwFBIc8WnEjkqIVKEC4pRT703cT9p2O92IdmgmFK0xDSShtC+WaNPl7lfehTTSY5C
kcrSkdzC85tmBODw30OnO0h3CmxhLxlo/bmksYy5aQOO/wafHScmEiIu6pBvohmaPh/8YiStodci
vXj9hpviJkvwEzuSWYR5T8T5MHYzeRajxpzBRsnILGn9HGQNiUlpwvgMQAHxTYKqx0X1yp5OaxUs
Z+mIT0Jv3A23UIfR6ILYX69aPqAcfgEWVXt8rnsLQL5RL4V86AoITrbXakn49bYM0I8wE40gTIPz
VqT03kGLEIFmA/pHPZGgrLzUp/mAUxR7dXfKKVhCCF3QjnvNMle1MWHz1xxMJJyNWDqVRzWmIAL7
I5R9/mayWHjzKZKB/TnzFlQfBlmMszBmMZ/IRkooALS5f9s26c+F0+jEh9DK089+lCibJj+0LzId
BUWi4lSpTNmirx1FwbJ9NP0rYGOAydCSVSRUWS3fFKq4RSJRJVRZsL65Bp+Q9eVblqqwRIL87k4m
ub+XzGNTltSiz55CZpCcEhlHKlAWxmLMb1jokwmv2vMjL+FafrfRN+a3h4HfHY+32/Vw7cguT1M/
RuRQOKSjD+dvJCtZTNlyZRPmpmmkPGXFm0wQks6se+cvTSFWzZRSCVMVCIF8AvnUr+lRZ9pEst+v
gxjX7IhI806yQofcnh5IfpNQ+OoKslvPSDxWPVYmDz/Cf7j01FXcjao+myn3yFqerCAIjrNg1rFn
QeAHkT/mCtjIy+50K/kFsp/IGE7FjpIXob1DtlIuv8EdFleZLPP3+8XNk5so+5v6FXghnifIoVOG
yiKbnCSFm2NJ7EgePux9PJBzWEDgud9sIREcvwtdcCl867DrZD1KNVlPaLhkxepjMc+aPVU+C9iE
bpsG1eiK+vTfDlbDgSfsorJnyXSQW9sELC3+t9xwiXSh+4Q5Tdj2/x4S4M7wccSEMRIni81RzKA8
tmJJKaDPT3NJw0h2Z+szltTv5vTAfaNnIPiAstE7ZLM5EwRqlKeFUFjzQHVSue4rkDTLlikPIUnl
m55bXCk6E8klkCfQIH4Ak3MRKLtNsOYQxNl1d8MwC2jyjY8js+X6NRkZ6XaQN1AviYQoYBi+98xb
yx2xmTICvmhLsTlzg/4y+fCfzxvzf+7ed52Bl+YhdIzChweV0Ld5maYgWpalcfkl3wg4QwTugBP8
PlKmOlsKHVwgPfCyIBVeCj2j5MrEnEmOTHxlmQD7fZM7AOk240+3KMu0dpLfxsWjGxqRN0mRh2N2
RhwJwjmivWIpcV9sn+jly/c3TxSsmbCYLjQk+UatD5ADnZGY5iOpCzmpFdjur90CI/vlBZUAUnIn
ki+JoSyure/7xexB8IVJb1li4XP3gk19WTpdduLhinajuDSxfZyJ3uEZlksFaQ+CSeG8pElPSmhE
pNsTBTaJTn9EKfHnLwkjB/xTw5NQSxs1J7kDD6SVUp2R/0sapoJ2T9SwJPUjvJgaOR/hMkxIE4l1
EpMqJKuNSdP9M+wi/Wv6+fjMyp+rRH8yiwlcvzGpLLl7DzJlsQ1/9qG5yH0Au04JTbmEIzSHAZOR
v4GBZ3ulPYQ9mA5wkTOW7FQyrGELh6Ga9DP2MulLmIrIOVaUoGPU7spGLsEXBWCsatszecheS4MO
qsHykMBQBJtpl9vhBiwWTLHprzb9/f1zQvZw8dbdHZTI10gW3o3+xL9UkyzF3W7CrP1upeyg9xmJ
VlfqL+IRQf1EiKHwkCwyKi2ENw+y0m3MK+qtTLovJ+hE3YuzIxOOMPz7wApaq9nPz49ktcSfETFU
4U+WcIBDugskd0W994CdbhDF4QZLdUyItsVh44y/FRpxcv/yDn+6n3TXyZSBa4CHzCzyCrJdsFtE
0Tgi97vGxXXwWfmaTr3DVHeG23EUsLnKtJRvIQwmHQd7BrdbGL9b7BKKX1PNlT9LZu8fd1pmL4Lp
ZyTcRdyTcg7FHOq3AykH0Q3JK2ERovVV2mMlp4feKFx0MxN3uHAMatSAALELB06Kr+FWXG9ZPPT7
8tky1UVd7Ejbs3jcwZJLCIKeGAvyMj/sht81wFrDG5J9UNSRpcgmpbY1l4nnDLIAwiBx6VhfI9xL
3LsMBqCi+/QyVlrB4Rp0UJXjli2VrCeSWXcuBsEx1pKcxhku1pwmVVWeAWmsH2jGXEYPGhPl3mHg
2T3E4/ubiP9WSN9Qu2t+MWz5Cjtly/sToXzShyuQoIGss++2+t+uK1y9wjHLG1kxEsADpG6MxfXC
16I4y1TvFiwAjbegAzHncYZKyINOp0JBCCYweEbovAEKTo8MEwTBxlIaRBrIYPz73CbdS+spoH58
azrrVtWqWJBfGuZg1bLJHVmCIuis6+XVZ1sHdZ0Fxj4DTL+vfvV9MsHpgnsFSBFQ7UEWtLDqvOk+
g4LvPnuNJEUg2Qhwcszslm+QO4LqSFID5LUWdCrRw/kav8ay3oU+kt6BwV92mwRVZpdT+Qfca+wg
+bjlPHy8u0HT7vRY5AtRDz/BVAq7N9Vj1PdknUoSSNbpN4B5Ttv2JCWf0XEm9FacB+ZiUvab/c8C
wA+xHDoMqqUOb4NmT0cJhTRy6AO5QOGNLlvu7vvRA8QtgFb3Q8BDMPKwSaWp1fpWu49auMXwO7oS
Z0VfO4wzcpxl3aPUP4PlEqO89P3UZj0tr/bY31J/DZAknMkE7mG1oQnDebm7fiDWwpf/2P0R7r2A
jZAtXp7FKsQT6PD6ENqPEMsdSX6QT0j89gAEmFRRQejKHiB2hzlMVVVSjKKC+xrcuoQ2Nsq6kn6k
/0vSkKAGSUIi/cZ8llUj74TRBDvT7kkYyb+Azuk/NaDgPrpckPqdRuYYfThi+G8Uf/KxNjBkIRs3
kAfylqOKVr8K6eNwbiCXiowgXaNgitdXGlJY7c2pPFpjZfyeVDNJsz7dlle6wGFpNBI69XCEuGXc
7N6Suf6YfCiDxr6Zr4uvEHC2RMhkGQfJkgbBzvSiWTIo58n1+8hGsIdxTieSpzX7oFhsSTOKNZMt
ilg9mGVecLWPcEPPjkRxG5krO2aPsO1PMAnyM0lQfiteOItHLBj8xNMLj/s4A1OVTLPFZRoiHSGm
xfTyY00bvxFIjeRGnKkcMUr0fPCnJ+QIIT4izMHi3534BHKh0U7FzRHffS8G4Cxa3b8e4ASj+4sR
wl83bXE7QxJ2ssWLjy8LQOIpAV4AvcBAGAcFHRqFyU8dABCGLBJo9Hz0LDiqRJMJWG9x7wqGefPT
we0biMeheYhUzmbBmMQEktSVNVitjleC2hwCwwt722ug942+eBl019NpLV5CSue/QhmJktD3ou+R
0PZLtUniEyno8Gb2R5Q6mDuCvv046aKFHQwP6vExfMG0Br7Q06jix1tlmAmIPZkXY8Vesle37KgY
4+BfaH7Uu4pNxuQv1yL/L8i0EHn7mQUGCL++tm/zmo5O+Yvs5mCewAjADodsJE3M33Bdnv9l/b5P
mN/s9FDvso/TvUk5Z1J022uZ9IL3FFdK1hjL5LvSkN4WJw57eZRMvlhUWYh4eKwkYRGQb7C3fQpW
eIPyl5Tf4R+KkfXkQ6TgJR7Xn4o3ItnOnzd382V8xBuMosziy7SAjWKpolNPvhgLeSzZO7g3IE4n
mXf6R81azqKyHj29D0+lrErQwb0fMfAV/c/ixovDK9b6b86TIIargvzLCrSWdUKoEJ0Q8Tx1OJt5
oS/OncQhuYObQLeuXMKLy5VxYH+RksTV5QcZBPEcwWt9XyHLCfNn4a78rHQ+Vrhl5AxI0+M7/jm1
ci4tT86HJL+PPLAlAQd9GN/1KP6l6aB/7knVTlyI+15qeHDAcoj2XPxb2Xbe5PLWf7XEnzT3yqZL
Mo9dkyU++0GIic2e/BI3FHefrZtCoRQPJWJmvYv6YO2LlqC6MIAsE3DphQ31zBXmQDrASRrTFX2i
W5tSqXrIx/oQ2Scg2z/gNaNiE87S6BXRpFpum/10JVWxJ301S6Kkxce+LaAG/VhvRK+2lI9IPWeV
lR348ZMhAK+sjW22qSJsKiqHZOsaltoAqWhfDWjGqJlSdBqafkm5gQRFDDL0sij6+xs9ZJ8BZBZo
vWQ2Gy3AZmYtcHN2eJmwMVp3cDC11uYh3SrodN4n9yCbtYbM2aEmC26SDwHCwAx8nkD2xEAA+fNu
CyP4BKeRtCzLEm4ciPKq9uDW8F/wyjVcdaLlbikyb32eY80rH4CKsYOJH6r9q9brvCDIs8rU7VDB
LAlhz8fX8UUv9d1pPL3PJjwiSFJgLE1bB4wau/oaNH+GxBJUBcTXHas8NEknzcPfEvpNcGVUVnAO
6XN59O5XsOZQ6Hm0JnUZPw0DtEvgleaCM15AkvMyT38QUQMximO2hjS17tj097doM25sr0E6ufUu
czqzJ8r6De8uubiLYxbd+7e3V3k7EApMylner+lIAT9MPHCkDUwLqhe5iWwFvAEZ58S/T6p1A1Q9
rbP3QSt3C/ThawfK6FazC9KabuGaVnLSCZRsreIBz3D3hGCgNLLcju0gZb8ucGdBwSOO6d6nn11z
mTgNHzCMDqQhAxwf/xTjMUDnoeo8JuWoBvoI5QlcJsLB+j6gf4TiUK8z/ARVlw2dRVjB32xa3PY3
xr8ZZdGDjGktDOeAqWkz7BwBaQv5Fn0ZOXyeFr09jGIB+I2bT1cQC5g+T1JWFLFr6zN5voSqob3k
SRnHx+JAqRPSheJAlXZC3z2zzCn8B/glKDpX2a5e54OS185Bf3+2FXafND69QzVKnLRvmo625qin
33Cu7OHu4hMomrKqzOUjegI9o/GHWUPLVpBsqT1C/9aiDkVeDTAImw13uUP3lX0CA3eHH0N4v8vg
dhDHa5ehDnFeNZpWQpRzxJuVhmRwm2OYfsIU2XgByWq011Pn6X0AYJ0wmrSLQnb329nnu+TFZ+m4
ccW0jgqRqdoxH08/BnXMh/S0Xzb57vX7WtJaSIsEih+gYw0rRBkMzuI5amBvPn9pot39E3NvIXR0
WpBDDfZEb+tWjKDXjtx8TnGGDALaC9b+StJWH+iDJq4kcEZFWm451as2SOnilU6QpHA+lIofVrWr
U4eOdq442cKE3ticaNlcpJFi2NURpj8q8hWGbiTpGDhlCGqhOZpriUPHM/VYSEOp7RubvA1NqL45
E+qM2LJgxtQTPI7HikK+uaO7eNVelcGi/QviQFs+p/m8pvEUARUMKu+JXvMPYu80QQ4aaw4w7kzy
43dGVLFQerTGKsh3iy/V9EbcgfAuXLroclEOhlr7rHQ/Z8dtnfGVrmNi16E2o+HfLtrsRINslyxB
fsZND0bNDmyDV2g+IHQijdcjd8Me9VAsGtDIGYL+ok8GXCjt7gBDmnQ1fNsPGt2UNW4w5Xrl7gYQ
HyjFw7r+CB/vafD2rkh+QpANzmYfb25F10icGCYmMpc/sAjO4d2t1O5Zc2oIEjBguZDuXj6QAVsg
ClEgWEHZDitXvVCdt9eM9CgGFPPLNnMxnQuNlbPwtyl+vwWfGEkjGidGZ/s5u27yrUps1nstHiHE
2pA7WuGmXKm14M7p/dWwqWcBmNccD1LdunuD1pXOmMMpMmbVBsAdf5Ei5Asi3FU1YSPz06C9ZksA
pz9AdhtG7oKQBpjCG1ptY4u87j6m03XN2eRrbX5fG4t8cIQTcHSmphp3myNQ1+WuYg3AK06TqwID
ybH4WMbbVtsu9Lk6AYEfcvcP2sm+ve2QfDudKCeb57dh5zDYfqaNV3RtHR/nYRMOvDN8pzCDKFD6
QAyFYuFzqJOFvwWv0zxbcRUCqSd8HhsRlGO7NLjsLjvopZHHpc+IziI2DEjjOe96z67Bl7l/ELTs
aGwufq9gzRjadUFT3Q9Ii+YEPq/2qK6tcP126EGZG5FG7T/nNZ3tY21AobC+QyR83XxWOqRmkK1C
DUarI4x02QiWh+xXeVpxQDNjvW9D7gCu/UebA0PZxYPr5wuAcEUm4LZjGa5JG65vI/2nbIL4CHfp
qjnRg+KgGl5rB09ATqDHfncABmKcoSWw39P3hP2afvVpHKjUQohUwQtjDkixRh+S4lVXeXuNk1s3
ejQy01H/Mm2NKigLhvoM7JSzhx9PuACasAaJKITRsP6IoMtJYkiHabHSf19B5nVoLpyf9/Gxwo+h
Q0m2gmLUdN6rzrGmacvXWg6iDYzMhyunNRbsUfD4QTmAdcn9gF365J3h+20PjEvvQ3vSq/e5jtRs
3UYAs6DXkApPC+ItTARIkId137BE6qaNbPgLiIh1JWUAt8LxGaVTc583uloInTmiGrR7IMhqaYRu
cOFkcmtpLQvhD7sCKpB1y7nreEbT5xYWnguO0O5h8NFOHQ5iQBtQvCco0yLHKgqwuBWXW7e42Apl
Bah1oErHh0bxCCp2vUvs3qAjikxhbN+pVZ66kPdhtPBE2KCKDQq24a7gklHXjElQ4quVHQtGihOj
KgCoTyppDxVs4/ARaTQT0Dn78M1dstHY9rGVqsXJncCBoT3xELuJFcbkNX5a9IejUn4d8UOKN4G3
6tFt9QT+yxBBpYLT+3BS0NT5wWjacBRXd7sNsTCEbXf72uwjvmp+JmXsnfCO0EYODKDOVPyeNEZ7
z8QtXr0O9a1yRnDch7uR1TH7Hhla+I7exXJzNh+9y2bEvP+o1pkGj21uuuWT3NEbx5LBh1umsiAM
i+Fisu5POFEsLux8ZFhhecLpXxhDZZceSZuTjXvJifADkqp30onnLq1QDzim714Lsleal2tH6P8h
UW/Z8cPlmgyyW8D1dAcMYYbPRry1yyrUPawnexsAFNDUE/2EtNgnAMB1ZTjgDcfp47YDnqJOQPRy
cgfKTm9ikK7H675O7RqUxyIdGNs74vTgJE4u5/1hzizKbT03tq0CvXcRb+X53bH4SG5pizgDOtAN
+CeudgumCdbEFtTQN4j0+T1WFDt91S3YMMD7AI57gx2d0XRJccfYY45hiCFRhSV/LU3TKUK7+m3s
n5MWTV1wRv5qzOqILiA4ZiAkoLg50SJK4qCkyEn/GhM8GgBFJPjokuJVR4ontfWkO3uljDIcjFv/
DFENW+KmoNbRI5EEjcWpi5024dw5wGdVzUki0Q8W0xEFZTraZuSiQI2SQcZbdl9gWU7TDEUUAFoE
LC2fCyZlh3hfExJZKLHYSYB0Q+JwRixF/qmZ8nuVuCK1wuOV8BtTzIdS/8fqMPlPdka4uSp+OkD0
YJLIIeoIp+AQXDQCqNkrv+aq+vjQkoijow8//bztJtoQRpvH7ZfxL6IXhIcIo0GrBzwqsyHXzKiB
wvhhoiuN+qnzfjLfuxWcimTX2Mpjn33pvWxB1FSOi1m+Py0TPDaE1Z5dtBLaz8HnV5uYG+SzyxTy
GOseFAS0AHCyYRM9cbin9hdkzdgFLqhmMEvt0xJHs6SDgg4n5vIFuLINEwmGI6PWQF6AoFxxmGx0
Qz7pxdG74S/TksWhwVeSQgXA8hTXFG+ymsV75hs+fesJYps2T8KlqE2YFz1BDQGAoV+8DQSltjv9
1EkhdFTggKqh8WjZ92nTb8xCEOeY+s74AdnlK7qVXPhcpXyBgBHnQPoeFw3+B9wxhOJgNDvZ+CGn
q68JS0RJeptQNSL4ED4mRAVOuHGrFv3v80dwb1UDcxAfzmBEaaWiVE+inGQrXNL7bIn1AxlHaS+l
bIT9TNfo5M4EL5oRKryF4gVfVvulOfHzsD/9x5wQ3S+oszD5e+1eC6cJRXH2azr9IXjN8H+wPV3M
iHl2teqnuO2xxDEKEWTIx+dFe4Mjo3vKJBxKj/KguMOi+QQ7m1ghW7+PD6Bii811CBaPsC4cabP2
jMC73DL6JBC3wPc2MNmq3RjfthMUUFALT3T9YOiEDIl9A45kosOaTAH7PIxu/NIg1uSWsS0yq4g2
mIL1B41pG5vTudh4jqffjs3GJ2Z+yysbAxiqmIMAGpT+GcqQUQpX17JYG1AuaHbf2Bc/SrdNjhBc
Q2jtWKQKXClRTG30VokxQFaFjm8a66jSwOY15v/GlHrXhBoi+8J5FkNvD/+Ukll3tl+IJuFDGydb
FjVoy6LTp/51hlIPkBqgVfqezS6COgXrszExV6+824Z9jlxZZWMq2GJZyDE3/sY2hU7D/JbAeI23
bF1pz1ZRyLCJZVUaqyaNvJ/FTpV52vMnOQ8erV4BJZi5qAyI4S39B55dc6fNdMCehGOadO2aBn6n
dVYwDsz1Ez/SY/+bBvQOQ7CyfO1hpAwHF2gJQEJPcaDLHL+pvSwhDs4WjYO+ga4nzsaQzWMYYAXX
NDeBSBTiM/iS6PpubrUySjqRCQD5vMy0eXx39PtE7/ivDgDTAS9L8r5S2mZip5kDwx9rl0wAz/Vl
piuDV9htgfkYEDi2mk+rseCWtm4jk78/upLpRRpnWhIov8bGZVBcHQqyJfyEupcWHlResLOUbhsR
GEoLHaQXvCY4n8pJL24TNktquRqeqW3QrBNabzramf+Qn6K0SCCmwG8RBydaMdlGcFqoURDhP4Qw
0ECTG1rVRjh/psOQLY4SEEQH1KOouUF7tX71bhRkGojMWPkWpozO72NaB2+PBKPq3Az3jEtlYPSs
cK/HNK/zVIxC2LCd1vrm1AMWtZn7Clw5mfPa35ALcIypik2FTlAdx8z3MVF/Qp9kDRw6GRLO5zhV
24I7NojXeKTXVbZhH3v4+aCxvfm3j3UaI4MzkFcbtDke2rN4dR1n09boukJiHeTsMvkVAtL6GPr6
QDuayMbFcFFf8ddp2zYws+ykC/S7gmbArvD5iedtEoalbJlPKAByLzyq0BH06LuPOovbghg2ppf0
0FnhFaLUEs5Ypg8TJkT25A7JahxSJpUyuK9vOzprNx0bAR+HUj5MbpT6ByjEvNj/DzlBEawQWMyB
8ms0u/lSARq1BUdRDGhzWcE437x17yueDPwKW2wpvX2sG9jFOQnaPnEAthm1MuG0K7fmEY5N4qQY
jdh4DHGAKSTFCXm9to4aGazPtPGOH0cYtCJasNfveXMObdj8BXvKB+siOxxZgHT53qtoE6L5AgwW
B/bnySkFOM74zB8Ftp7uq2HRbtzK6VQhqzQrwVtlTno4ozqH0wKiDRcErwM5cUhqUFzS5ZewDd9W
FbJ8x5QbS9vxEo4HDfAsSSzYC4HXLklSDJq7MDB0KzR6mBI4bAB8ZU6z6TzQJ2qIw57DL8uM/MhW
lOgw3nTl8w4Q2BxFzwuHE3c2telt4bThtWZKFd6JldNC2MROac4njYoRx45g0GlwgC5DeDxYH05O
EeTd5ZdQVVDhi1X3LL6pyw/kNi4PjyTGE/A3ko42jQ9tEmQRADB26SKZhWefr7Q1ScDiQ96e7tRX
8L4Pz+2Fnuw+1/lFtZvP3ptA1z2dvXb0ptiq2gV4VYDj5BwoGrp4cvBCNrC34OCQZzk7AuQ+O4rq
J1sDpJchGt4o7ClrCuFz9N1IK5zttn+CvvpOawb5SP59hjWlhey7dZ/jL8aD0IfmrB8PaJXotOd3
tuser8oaS36EqkxeU3SZCMAFCJCn5rFYyPcTejS4lvg9TDNQ1cKAMT+d4CY6Xm5DAxKZUhTsK5gL
piHuNEQNc9Kf0JPd81+Y6/DDmtelWsxozQe8rDvXqDHRZsh609xHCRa6XuxmBSU6J8O7qiMS3bQo
3fxHc9R4yF8bD0ffdJ6bGnAOzI+oHcAfC0K5DmJCJEIOvPWVLkvF1R+9a/5DqgwPMI5npym1Xlz9
HPU6vPSWXZvdu7qAxDgb84prSoQbe/cU4nmpa6Il0X02/E9nKenyD2voCrBrRgIn052UDfCSTUjl
YODIpacP91TgXl7X+QOec1J8f+/gndClz7L3ILm5JXIlKrRbV2AbJXUjOEPwWyubKAk5mAphE2V6
OTk6dUAsCNdJfxFZpruD5kn77vAnfggLt7yhs+DKDzasgw+uBSe3PeAZ3tuLejzjTn/dCJ5pRiig
UmOYKPTTZFDYGrxv1KLZRPDPOBvAHaH/Vv95ywlJq+974Y7jiwiILxyVKwpIHJA8DYnj2m3Bn127
ebbiGQETxFeIgtC13NUi5wM5Lom7BOTT3Y4Z++8XCipxG1vdLcl/qShswARFHpHqzWWdtFbPbIH7
Q+rhrPXOK0I2idoA+1MEJwq/uTwjsFHgLSEIQZ7p1Boi0sEXVJE4TUR0PLeAiMHpwNP7QM7iUUPL
KAG6/Fz835dC1M4mWvR4Ds2x8ZJXcjwEU3jml+Yu3Jm0y/D/kQ5JRjgyRzp9OAoWRZlhDAr6FNh4
d5ghg7zO8fNT4X+BiZDm/ssIblp4W+oejF9dqWxrvRvcs4JVhlbGkSIXJwQymWIXbFgDKTxLQVuA
TFDaUIErfzMPBiTAVgJYko4xKj130JhgjvyNoOV2m82q6lK70i2eKOQKMudbu3U3AAAMawBDzEq0
Q0FwCi6Aq/IEUEPe8ls3FTDZX11VujFI5wIP/LZos4opvX5AAJKr/iIHgWcDttkDoBTsDS+aA531
aNebHubodwq0STAaJLW78izwHOGT/tCaIR9E/oF++jsIVDAIpH/5sDefJPh+MD3TqSDA97mF1nsF
wA52Y6BTHYrPH9s4sK01HBbI5rZQQI41JIikpHzMhiWZ8SfVaqn/IXViUN+Lx7jc3K6/W0+/1Igi
HPlOqoMf+GioEUL6bo5ySHr8Rq8BgTBFsYAJ1wSUQgsVYwCdJW0+3PrygH4mDgHxOhhSaDs6NO0R
/QJCpCgRCT5VOr6k5ytFZ4J0Q6d3oeisebc+vMisberFwvjOR9Yc9H1gmsnJMJVxeI9CFS+imA16
ewr3BClwi3dKr+Kt34E2l/8pvpwz0EBXm5VyPCBIeCyA/8pvTTr9dp1JVfoDAk1q6tIOlUxv01ZX
SvQCCw+92qlX0sQk5Xq6JCUrBqCMoBqlx2IIVkYC6aFG7bwmFe6TJGr7jw9SYDfQJ/d5wnO2KBZ4
wzBXmz5SV3yXw/v4PCfDDV4z7mFL5BtYI/g3FUb6xiH0Mv4kx2/7eYSeHf2Z2RevJog16d6Uqv7H
hpAdzH+7Czl6T4ukY+jJ+/5q+SU8zxcS6pdpspAHmQcS/en4Nk3HqnufjwTz/i69ELwP+mu+Anin
+J4mkoxkw8YPmtLBP00vZfdFMbOxUVaCuSnpWTr37t/ExFHOPPm5/XRadkLpMzyaR6oQP21UqV+R
AjWzslJWcukVTYUZwyDHMJnoVEXn8rNCRpv/Pftpa9T2ccfKIScqqASBUOpf9J3O8W5budZkqqCb
LaNj8i2jIwMoQ5rAo+ObvrDny+M9hDWNXrS4J486Eqr7KkrnFA4kXdKyb/Q7mscr7PkJZ3WD6jOk
oFr85PNqXEyLacZvkHlmNdNCR/NcMsUwkRz4wRs4VlEHoyNjk0y/Shfs4f02ZWGGsEbRMk498kBy
G4Bn+40XUKvauc8zfACybVwi2+cwW7Bek0Vno57szuYRkUbjq4mqGnwsKANxWvJ4RI2DPDoHBT2J
2Es/DukhJptk1V4EQz4mnFwQumoqBdmVacBkK4XqNiDAO8XolEfnIDMVlPLT4ZmgVWNkU/kBR4DT
IHnEFyfKuRBw/n3l1z5OwevBPcAl+dZ6Wt0CHPrHxcQ3XYAjrvIFmpn0TwionFzam6bRrubjWXAC
7xMKBA1qUIfWkcMxp9EDnic0OBC7kl6i/A/m9++b5IebqUMdVn5IBKEa52/x/O9Dkn4HtDubFEAv
cqF14t3pYaD0obv0xRU2u5fg1yi8YfhQjISyAVZOjnwn0sA8Q+Bkei2AkW3aHmJa/YBEnyL9ABDm
SJLfaWU/uMMHMDJ+xyI59v0g5TmMP85gNDFxfwabidLl59K2N4B6BnhBNnA5s7JdNgAGh0QteGu1
O9i51LbwCaA8nemHkP0jAVXXxz2nl480cmoNUsvlBz4SM8PP5Ebx0q5KH6eFf8oh5GDfP+/cD52j
/rOAfnlItDMYucTT+DUo2lXHdmcscnVwQCLq0+reSBIAD3zO8aoyOA6xFrQrRAD02rVDThdXkkDn
I1J4mwm6TxyYcRycUJaYST6BmLrf3OAfqeov7hACRpD+YDBItcIuar0aU1wiZOzyFWM/2LjkHXCE
cDBIT3WRqXs9hzcgCE//HHEd/PgccmD6hvG9TigxofYoNXt+8VgNADfhVyGRR/a3anrXamlYLteJ
t/ZSRveIJHO64ujYAjwvDs+xuW4IpPmUHNXedKxrbObXKBlysuDL81uQDS9g6A/VkdlD3wYtYS5K
zvij3A99/kYuzFbAruQkPE8OBwaDznubB47ASziZZPj9UN5J/hlfjLcAO+yKnTQIR53mgeooJ8rh
Phs+iM44VRLZ92uPIQA5yjChG5d4DJ34vmJVxvApcyzx6SxjAtjEGTD4BMIMyz1SN6wSLgl4NL2p
BlTip765o8SA8/49AEH9UP6IXPn3PORcdnS+M2w0y8pf8I0ZiaevH9RDPBZ4u1a48gd8RSAmeKwg
zAiTbZIw3DDuFCmfI2dIRQkZCE6jon5PIz5gTgoS+LaQuQIrRRe0w3mROT8tGJHXkWvFCfaMgPKH
WP7CjiNB8Mdj3IiXh+bT9wyhTj5hbJ82ku4ySCTIiDjiEYfDgw5H0oyAmgMVCHwMPhgyYZlBJKEs
TnbFoV8OUffTvq8eHBb0ePvuVeS2kfGib8CJI1484XWrF4k4js1w7JhdXU6da3gaPUrefOCGI5zx
OzgNw5ITvzIG4UiOIxchDEPmiCSiYNPv/ArSjRowDwOTc2dW15YvCKUbzRNk6dFpQ1EePyUg2UlY
zutxHHEiWVhkHxzQnAbcUz3N4yyNCcU8srP9wv4cZJyoLTHbAVI9jsUmvzvMbj6PpUOOjwQ/Z4gP
Tee6FKGMCc4PfX9Dqujy73MkWKUnlp52WtK7zDbdJR0JOh49GVDVpARgtAZjxlAy8299LoC3Mhov
h0Mik4E+s3ddEV6cV5C4crarW583Myc2RJaxXR5acvHOiZAED5A4QZsx4DRAdSnTschW3LGJQRGR
ahtXRJHDSymwghND12zTNHqn1neNfkdRBllvI5POFoPLZ1CNh5Je3ZQdnKikb0xqaA3oqJ6wdaub
cPTepKukL8DI01RDwT1mS6YJvD2gVUBCpGvENbMyGXQIaxOP9C9QGYSF80WzdrlNzFTmhWEzHXhl
OOKu070PKWaXuyLdB1zEhcCK0BK5PmI098UkKojIcFjljwRYXP19xfRkzfAZADhGBDMoGsZUBV8g
TFULwcrmgcBLZhPvkblBbqXuPo4qnFV0KrK8mAfBbfjCejEEAS0wPh61zFoZdDhB3HJzZcqypXY5
QTbOAadzjcxZHDWCUz+kod2YpMf0KLOLP4UjzvtWcKeYVYKCAyQewCfMa1kqpMTkT+9NhT4CUyhg
AR2+7wMjxe6VcrXYkzhC5aNvavjIrEoUumzZu4gKz6tTH4FQmQbyyaEseybJqS+AWs6P/ODbpdFo
xcgxr2TgOA2AW2Tnb+AaiBX5IJh12Slg32O3BbLnPED6jypu4Yg9imKqIl1BAh3UmQzhiE9g9Gqf
2cyxZJDEdX/KbeIeZOx1rHe500yt9CjpfDl2/1b0yOuTyby5yoU5xAczKDGXz1WWG1nvQEdwcWhB
PVDlI3bz82MFHYQxIeTOH/OW996wv+VHPp218XTPET+xZbGJ08Mq25gcShTIWG+5yIKp8GDWgm5K
C4gC5PLIIQIsxUaJUEPl17PzpdfaUU3WAyMAE9kassu9N03ZAJgtXKe0NYGQm5GDJA1+czn0hTpo
B3iHjcOFfOJQDwjBhBqF2IaYOD/+jRSdVNQN2SZY8RGmW0CYxYbXkHb9UO8VzQ6Fu4OwoxTBA8xG
k40Mqy4jLGNds4PxAWLCCPWN3jlihBiorz3gD+Q9LkwjLM+wIt/Hv15sEcxsJo5Yi07AWsA1YF0I
RLM1Q0qKOy1Xa+7AR3oIhRLaVTSfyp2XCdwJyA+wKxGpGXJZDOwXNBroYOA33PFL/7nh0C/Zvfh0
rM/XTL03TAwkuBG/td+gYHc4UDJpJP8A4G8COQdKpiN2pQ03ptykx0ufq24ZbJSstxjKBFgqeuz/
5UEDKbXsPABtUsh/umR9OSfFY8XIMmQ9VijSk7NgdBgPldj0mFAaudlcGTKYxYEkRu58JzQCnUBU
aThBcJWu3AzwxZt+Ay8vXAxy6DzMANlNBpxPY+0ye0ikgLQwgvyIdqys2gO/g8TkvJY7xgmJF8C+
Rbmmr43QheA2So2VFzJgWBAK+XY+AAABYALwpjC7UjlUZemThZ4+wcnCokos7PGqXnvWZLbZ9iyu
JdAuAbNtz3sRYs8B3gErAXhyPwLrLq18DuXdAIqHeefQ3DAaleyPob7JhvcoHLHsCcfVAPSVJyQq
JcBOqnGM7mVoIPDOrg8XisIcMAIyAxPyxRgsg749zVMxDhWU86ju8LITuEerGXBZ4ZJxLg6QrfA3
c0mO4DO5rqBPEQtyGf59AKSSQL5KrqtDR0Vp30Cgax4bPI4VCx248K1PfojDcShRj1iReQ3kG3tE
C0A4IuHHadBf1pXXyL9lpmB8IPbQA+hpduDZIYh5suMyzLxOSInknTJlK3oVn5gEc4eQZnAZviet
kfpTbs9rxE9JULHiBNsooGNirulnS/21+yAvRDV1hHw9BRo0XQFnF7s22YQRILCO0x4kfgxsnDJM
p0+lJ3b1KQ1RIHIYYxrmmHjpCpe8VIcpWHza4JLpeZD7KgwQ8AFRKtpkW4oUUGJACL2/MIxPlicJ
W0/5VTR+qYyqcUiyGeqW55Dw1pm8bb7ewx258UG8+yigCf3Hcg8pkcOn0PRMc8A+mf4FZ9gr2QsA
WTQPZ8Dd4suQHmUAqdZQFmCFStPwA6Gzh4NrW9JGJ98AS1ns0o6DR0NXwFF2bmGBknlNlQfjBiqa
XAzW4wmdI5pOI3Zq/nQeA9jBPMhv4v/RdGZLiqpLFH4iI5yFW2YEVBBxuCG0HMAJcQSffn9pnxO9
u3eVZSHDP2SuXLlWIugOg+IzfC7kscgy2XAGbGzPRdsG2ObByK/DqRIcaqzwqEWFmZH2e03GJl7G
IU+En8nDJGQZ/h4g0+yUNIBC+wHDBtDq3xGFnfX83yOXT2D1mjKzX+ydsj6zmLOeyvlyGQx+NLKD
O+ERB9lnPst5F6UZooE65J9+wD8dGeFfpogqFKCLN4gps/WMB0aGZ1sxlZEKJZ1iYwQZ5+U0+0MF
HR+o6h5U84nqqwhOnfYdlylLOMj8rHyKDN21+vVuby+j1IYl0aYzryhGwoZm24ROSWdS+KjM7m5x
K52Bd54WwaUPlQTjLNpjGwftECK/io6dPoBWAU7IMx8i5PIKzsZt2qUqtkOrZYHui9aE9+tTSyLp
167MLmq3qwrCvK8iSKKaj47WYozT/o+nCAYU6KG1wmNfW5/i9Xc/GB50GKdsM3CeIC0jD4/uWuFT
MqesS29zA2bAvhcMVt8Qbbuw3tbbqu30UGBf9w2RHjnZd0cU96mGaGnMp6p6B8oOTg1mY8SFwJgF
AqimXVQZoPfoENsPDoO4gSI/nAHar8fUxi42/2RGB3FO0c2ksvZF12/HzcR2sQi0zRGuChsfwjkg
bJeINRAaw6y04/SjpU6ll4tGksc3MRygU/wRF1vsO766tuzsYS0YUpXrDJFfG7+Yey/3DngQ0W4I
VnAcNXQ61/krnF16k2kUUybdApPDzoZTfObWG3hiA9rVh6RDjRj3qtPwOH3NckrEKO2BmIaCHKNb
z3PV4QGzQhf22Yjkcnngqzs0x/HrbPJwmPvoxl8bxrEFd7iaKglZwKiHiPSk5wh4jPfRZdidncwP
PG5aWinmYSvcswZdDMZ6VlTFrBnUDJBrJUvd5SELRJwuT0FUacfxeVzOMlynLYp8FEmg0jjUftdK
Uk3TSqeU1gboXj5dbJJAtpAkANoFzQb0QJThu+EpHDc8tY73sbHAAWRCtQzruc/+fEILLse0EwDI
eqC3CikK2gfOLY48nLAMUezvJ2BrE2xdow8zjGby9pD9325Ne39gt9Ki11rgloc2CMRp3BpIrPV0
CcCMEEY+hOPDsbuz27IL8nDyCjE4wIuS7sEQGyPDjhE/QplhfqQ1FV9h5zkGGCFkLMwvEgK53uxr
kMcLXCFrE/gcMgV6Ty8i5wG8MfZNuMkpZd2JOLfWJsBKp8+iVzj9kcHapoTlup28UAT3+ox/dDlg
Q1pXeAOS5bextGeBF/kGGgDLCBzxJa2HqMRp0RtWGXsMKkCHgSlaq9lY2NwvJqSBS/iHnH15y40W
Ejb0RH8BUfoQTjBS0ns0NvvtpMQg2ywpN0xoSfxpdtXrjqXsX9DVHyPCGOw2bAIt6UuJmiZdiM+u
rmrZUiBgkZP4+qm9ARV/BM2EY3InKGBTY7zh0Eexw2zQZbiVNws+KasGV9Id8htcB4SQCJmLERDf
FcS2oN+6MkowTE4NOJR6aMtqaGw3IFe/ont7Dxj1pAmDwYAnrA7OCfFCA2Lv8VFyiXVSm4xXerYR
fPEHi/a+uxediocirXUUqqOGFO1fSYEnX/JISjLZt9UkLCOI4YgMH9gnPABUx4wTrla0VZsolNdY
oQECY4ypbZoyNaD97Qd/vT+wMjASsifZ6uhMWwDVkKgRvQrULy9TMAC9A1mkseu3KdLNTiIllQOy
hV9McgNE2oop+o+jfG5bChwiMt0JlqNO6RTOoGNyEPzH2HHJsUir2HC1q0p9QeWOoB82cOiMvTAD
ZpT7kQZ3c9hBwc2EijXPfYBVB0VAs1iLfhr3VExbY261Re2ChQ0ziTx8zxvJcdpH5MUjLhhQJwIv
pRz9GB1QjXMIJuJg7L6uNEr4mPLt6HYoWXdE5vg0U01RQXlPA/BpuMFTqOu+itYeMn7qmBmIYKRR
jqidSdMuEtDaYwfhBgGP+DBDq/KgsQKoyK0ykjGH4RKcHDd0I7OQ+GhFNWEpCpqNEZ0WOaax+Yia
jrVn/kntk+xB4HIaI1gNPemAvlOJ51dc5AC861b9DXVuFGOcuXMAgqeXg1AO5Qh5DKJIyXYdYmcL
lfSiXyeVy68fcPK5UVW5UYQZWOUIfiSD/zah5z9ZpXtGLl0AGHvRQUXgmkC/4ndVrSP/HJfSQ417
LCtnM2GbB7Nnd4ZEDuHV6SdVDI1TUbwPm+hbZ6Ad0M3jZjLlOA44P81bX+M4+UDYGr591Ckgvv59
IVCgkyBiN5p0/7Par1qYnQOrhkcaTUQ+omONMUq5Gr3NZTjmvpD4fYHTgBQHRoeRzpZidfeZzhQY
QUFrvZCrq0A2biNvYfXKmHd+DTDFDrkjGn7yNIGgKc93FJeKO3V3zkmKQ9T8//r606eRhJlOL0YJ
UxUKjk0OSOrAW93DFDBwVcIee9CAu9oDZ7GSutUfgQ+glvdEjrGitQGci1IfQS0XPR5M0l1lNYE3
zm4Z3qYk6nNuLQtjsWMBfr5GF7yW2CjXKGbS6j072CiO5TsNPeN5f0o8QZptDwDSRukyp/b5HmdQ
x3Y4arKMuH1MAiNkcUD4ZRFh0LQNWnBvrlwHDG3KEyy+MbpNMNCCL5X/tWJTjkqoEAiCzjKybu9r
lh2Ff7/Gm4oGlIzTCMOkNag0DGVa3TuLLOYm8j0MDhsepPGON2wDLLXpEGMZsjdiBgKjCFYD1NkG
GoZYkcbg8eeHk8WvFiqDoooqeqlFIpM/BmEJP/vXMIWSqvXi4445djK3yQzVDuNFnLjXyfoIHyFG
0kfZhSccrDznNcAig+xu8WZtpbgv/jgi+Uckh/Iuy/E5lso0urKVYyNY8olSW4yfW5NmdIJR+dNV
RRWLVjx24W9cMdCuFswdzAleKJwezHr2mRFrUBMw7tPvUycH2RGwsBvx90Ro05z03Wr+ZcwqhDJw
REklsFMi6BALyoYHPzoPLyePFeEpMqc81rrttbxidjkZrDGH1QU2HOSb1Oi7DTFAe84zS8G4TkGZ
CnH6pHDp/d2V0EjDvb68WLPBUGWMG2qYrVFkRk508UV8VsvEdEvEuNE/TXI3S75DhSi36R5mHF+Z
ILJjfJj6qGEjmoPHAk5Om9RvT46kWnt6adosYRadEAv66lLtsYW+j6bdyz19MALLCOrtQdB0cckw
0rhNgwPMlPhNGhGhw6G3PzCvRU190kO2cyc+8l4jYrymb9OOrGLHLRoT3F0b+CoRfsDZysOBRzQ2
hEDDRrRF3SspbjrGSy/eTIUfKX3CocvJhBX6nPOJbyeKsvGLEJV6/0okos7qsA6ed/M5Pk9pU8Oh
zSU+Q1929kYhEM1ZOFeiDsKXgH9PGif0Zwo7BlKWPriZfQKKJ7SCE8QRFvpzbqWsipS6LRjqnANi
L1iO8u3xr0ZGxeGx8aFl0PPaCITbXVCSpIPugQIGQXk/aFGilhJ5D4aUmJqjPwidECoFS+SXfQ3r
XlgceoHrIca0g8kDf5zMpll8oC3oR0B74tWF3VAVDk4qHWp7eJRv3nN4lORsB3xuyWaekBUj+JzE
RDCH3iQLqTuIcm7kUkYkbk3skN3JGzllIm3OgD/3jQJT7TgXd65W1HXfm/7yDw10/7mB84385nHM
/bmDYbZnOVlSb06DHWv1zTmZBLn2C3qOy6r+jV9hMeyyMg1bNOI9VqqXEsIM9FtJi6lblJKO1ZWW
/WVM47d232Z0izWtB8VQHplDsMb2y1b1UamtoiTWy031MqvibCkhV5HFuYeBzMe/kOR0WKpHRNd1
RTaXA3R+7Lw2ODA/vL6cp0q9HeT/F3922c8Tdis2uesWblo3eY2ek/e4XDVnfRJYxaAPkgDumeMz
RUR4clroUo7KK/39kNUqQ6IiQnJzQIy7ubkAsBHx4XGZH8bH5W/vgyZ38JSEUBrJaKO/vlPLsPC2
ZeGDGgfLgI9/uxcIdl+Tfe721olG+Uj2Wa4d/hziR7QZ4jGvS0GZsiuvEoF12dYqg5AvYfOmt+/g
UDvHJlExcF69sTChOkCzEMHdJ6nXHBOOAE2G2VLFgASZgl8ck9KX15Q+YfZZ3luMIEfQKHF8ItBX
JweR/vl3UddJbRIjRTd307LGNYI9cgSiQILDWIijrFxs1Q8JVj9JHmHaHdMVpHFG0ASNdAjZjp+w
/b99Pu4xghdBQ+TJkcuhjZKCgdAEPwmPWz6TvZ6BTUDOYIiVIfvSeUukzGrFAd589O1tN00CCFoH
JlyWBLrQPLTLSGS44YTY/T3ZFS47GeSMPCJapYz9lXADXKgHCvY0b6iT8ikVOrASI0j03LKAZSdv
/0hV3K9NepN0zkQeczZRFy1CaNnY5dbjDubDS5HXCZ0JsFCWUxcb3k0RCDSVnK42+aiNxCpcVLQ5
T2RL5fZt2NdG11iOSj/mTz7uDlNDvijJNOge5RGUDKpNapN3Dgmscaz6icu8/XOMtxujD5SBHzH4
1iRxSLRbREZQHyg5fq0TrgaUUSCp2481ES4XCcWKGL67Z/elXZVoPXcYOB7hyl4CGp9D8BwSOSfZ
9i8EwxTWR42/f9/3hwcHvgvmsWzlKT+oDB6THFYeNAKPLEMZnw9PR8gM9KzADvmS/l1GJCH0xiAu
QMm2YdIwUx247e09YwMCQp9QS3gOQia4nnxo+E+CB3ptmE8SlnUsuXsodZDvybgvRtjd/hgSUIbk
cW1JMAxWPI4oT/7HlGBOii6Z3BpeV7iS5h7tHp4/RI7XjeTq0Aq4jK8ElL0zb5ZT+DICFLIHpSYb
Y9aQNf8O+LXY4qFl9KGsfpDP+iAm1KHMxhePNazRR8LdbDoc+2CT6UChPDQd0iEsaGuNPeqVg7Bn
DLHrL54ileQK5AOR6vp7S8qnAAUw6/Wg216WsEsFCeyJeCUlQmgscmLdobA8kBX5nSREOUDvEb0K
rTQokvSM+BcfYgEUQ6gWWYdyL7WTga+6D+jey+dHpwucpg0abhoAZiUlbn5KmTosqHqbeTQ+Wv0J
+A6Kq12Y4nobwyPn7wcAQZy3DhjPfExWcv91+XFFxcuYJzmAxRdSTQE0FqhfFUnwPtC8cALoFSkv
mAcrK7IG8uC9PDAkFpwzjdgKqzhTRG+HDIwe+COQ34nsfvuD9Nnzjr50UzmEhXRCwI2EqTT+zhvR
2VJJPCr3ET52aoG8JSIO5tdHJbkyy6Cl0QNWBCfu3fjORLYIE0mQIaSQmPeZF0QOFwSO4B0A2eRh
RimB3lpqBNwhxFVak8scWYmnRarp9Dz2rsG8s6EHnQDrtCvbAFOZldtqRCcLNi8RqViH0EvCOoFM
CvsBHARsa3WhptV7qodomUTZ5OsLbiRLZIt5KNH0idR+8FdZ0H43XkApxcKgmn4i1KabVHTuKC/J
MD7GN8AomgJs2WBJ9Dya6qjFmmWiJIz/K5cjocNp5D15mggEgaky0uANw6gT0596j4rTCq9xsuEP
U48HNUUBZFzvUftjpcJFZ/TexPdx8HQDKABUPpfNaLBFHLy1pd4RHYxEgNUr011Aba3CEcessU48
xggPhr24HXWjwluE7VA627vJ52zy6IDATnrFPgl3HQsK4rbV0SItoz/DzjOhYvJX3I7k1XLGc4tJ
c8mXlsB4ZjHblDb6melStljIGA75F3YQ1+llGIhsHPxxi7iQ4KyTEoiRYY7eWPs854cZfqTsfAHY
4VbCndToYQyEWTS6l0iI8b2EQPL6pIvHkDo6z3Euw1wCB7DTatNeQx+YkPJrPSRbBzbsbXRvGiEq
5S7puXGye6PU2P37Hx8lX0X5EVnnQfD4OWP4fR9x1hl39sETJyAlNxjeaBbFHAmPr9ZctWBESCEf
dhVpkAGcQF8yGADyrQRty667U00VMGcjXvezFmXKwroWBoZJpnzazSkwBcr0P+qI2gm/WVG8SscX
+mmJZdzn/ANbg8LEF87kIzqx4Mm2dMfUDsUyuwZ45wZUXmvOkrpBb69UsYMkL/ZVirIu8fwdqGnR
BIkQ9FfLhz3/Svau2GPU11sA4tLECJkaATTWDO7BSW9BgPloil/4c3+4PLy1CeK1zPHMaqE7W+y6
tEOA2SMDRasrcqzWafsA0qy1XMUS8DLLmHRQ+jrILB3Q/PqZ7x2Ak9tjBD6HtTV5GX83TpHs1dXe
TLSeJ+K+ohQJGmKrIeNg1BndaUqb82BPsIFFDrUBhp0HVyCSIHUJVAnhmbE4DgZRA3gZmJkvs559
T5HevczSDrMa88+7o2zpAJhcgkPPQH2U6JWcKw+7M+7EhDWJkAwtkA5MEmgAcKdD7TFLCQPSIftG
y0knby8PaC6ghuV7LSL6oI2GzDsml0b3vQLJwaDUOMye3H769xrmUsHp9qndktawwuMkO+sNsFwo
WLNYMCxCcppfnl/uNCdO4xvPYBY/QuLONbgAexvLKHYU2JmeEOLC0OaCJQ58weG8Oe3Yn78LPeR6
V+S7YZ6Z9WRyn7MnTTuoQ1eS4RzRvaOgwZwDRSZS9ViIPBZW1r8HpDzzNq36Nmky2U3YATh72LTt
fGY3RH9r/qVRnN/uEHE3d2j20BxeuxSFWc/swdFq74DauzOqbEz+EOihPWsTJX+ovTZRzgOdRCiI
1oeEHjAdvYwx3BCsC+gdZIOA6ME2Utu/IjBESY3l4qGDqTeuLuv8aZdOmP4MQrSTC8p0nIiVjfPw
ZX9ZNYsAZLt7NJ5eVRs17pS03iksTwWk8NVG0jKVAg0rgtQcMANkOchkjdh23fpoSE3lOh80dSV+
IY+xVMF+jXz2J5O/FZVEKnPVbE/eqsGUehnzxq7C/qbCrI5ijd2KeqP2kjYeDzvs3ujm9LccoLNq
u/USf8EbTCgcxy5YXwNHupCGp9koJ0NvrT4IxbgCFtRdLou6yrJAGRWOy5LmNFyXmi5GjOCMON+x
0hRWxsIUX9BFrKJ+3ELeDMMu/eZFyjYPZCJgR8dIl1TYUxl54qxD5nrdkLOiAnslyGWUk38xX/Di
ldnyE9pFX7q7xUaRHgq9Tdq3tEnUkbj+d7JoETyMJT3jSUX4zpUQSVitsIo+E2zZ54QR2PimR/uy
ezuXHRltfjKuJ+pOZW2TWnPDgPb1DrkxraWApHl4xdfnYn6df2MPxUJb0sXr+BHwwKnePILn9IYV
AkU2dk88oQnQpFQrwowPopRogvHno9LaW/xu9x+cBdvjm3fR/xgDNK2B9dCAtmvNGdd8Bs6/WIRi
CLwaQAsIXlgvcAY3WGO7wRzk0JY6jGxTqFuHmSCL9iOQkyU55tUr9jVy0iKHPT4bV0RTSxtPCuwZ
5Oi5+aFsYVWMqPlhiDJ10HMuYY+gQjoZBvMuCBG2DXLNtDvIa2DwXB+1NY/Z8p5+ZpjpoYbQMAAN
FMq/JoFF62HTK37FyPds9tChhrMAH2J8vIuJTbZggvJmfAEbiOQcdGCRBpdGPOKdYNTZxRtsVKn0
F11BfVPFIQXeFavPe9i6D9+H2esYULpBwmJJsea6bDzxcbcOKky6USWthXQvc0j8TRgdV8LhbtJd
k0g/t+8YCPICyszvIRhEst1SnQsdqXTJLxtkW0KVuJMAoUxDrsehqPwgxk4pqMG69R4qCe/qSypO
Xzx4JAcjMf2S7Lxd+jCyJW2ICQbP27dLbiypy52cH76Vs3qBxWvPLfnydUk6Wrn1+oVlO8KV/m2b
U69AGcY9eOTWBw+3eEfA8FWLMq36tTJKTuzz0HkTfh8JA8pBI06wAiYHY5MPAYRuka9XgCzID5Jw
/w6VS9reJwA7eNKWQCruw21z+yQyxJnkhXkEEj6SHE246RUxnTIkYUCXXn6GMMVIKqenu35dcgff
Tau/zhnX6JXDh3+TvzbPnCmZeltQ9Df+wfAUBAVhu7SoGkX8OrVI8IFfNt+zJD+XJFYycCHfS9Kd
7v99JxjBM15Z8ptUtOIyIirmVuYkuWuukzoD9xSf30lTUlmWYVooBc9gz/ty1KfLvQTckPSQm8C9
k/cV3BTCTJscHBN0N+d8fw0Q3G7qApKPQy+yQW8sMv81sJc+WPy7MYJfyJFIjiXjl4yzMsgeBRsD
5xD8+JOwKwguIe/NHUE6UFmqjA1BMfkfURRXIwn1r6mB8iGxstjlkNpTZlhj1/OkynZyEA/9/xXn
DiU2i0P8Lo0iBh/7QxoE8UU7ibY75Fuv9vHgCQzSOHAyvKBXUEYelE4l8JZX5GQJSXXBHEj15Zbj
gKtxtpUBZCHwg2TGpKzEK4fwkdwUTFn5oaTNUrjItv8yycro7+VKkcESmESghX83Q24mGbYjg0h+
RSqCcmP4iBpAHnSCvpP2xWiWMA1MvqUFoUKzYGDQhVCmowy6RocSKs9seyOKpdsdqRCj9aABBL7o
TzHzxeA9AmqQ+VPzULhTqdaHrs1MpXe5Z3apYvHNA5FE88CVIgo3KIN3htbD6HIeyrvhZOF8/BrS
NPHBjoocuJOUDbNAKfA7gtKOtWwjeFztN74Bin472J10fY6lXzmBo6aEjSnJJ01JsPjgNVIM/C6I
ZeDhw1J60QCQQX88kZGkgZBLB6TDA6EzkxUTQgnrD2U2k2YrGIu9MRwySJPplZarJlFDrQuBThjI
UIspiWGUZdDCQImBshHyWv0KodkLuP6GtNah/5NbqP4hR0armLcVUi807KGqamN58FIc7PdJn77z
MqR+FguE80jkAQLWMASOk+6QhhOvQQeCaPyRdrKF0zHoo+k4MFY02MTk+4xN5hItrBRfWRC336bx
nP6kwUAJHcrDo/fkarGVbTGgsYqQFMkGy27ujuPLrP55P2DDeIa8QewET5NzDicYUnqNDTsnIBnM
kSvgtdWNCTkU9/5A6czKqY4VNrzt4AfPng3kVp7U7YH52RW+YV7rJTlnRyu7YettH5fn7RlNwQkR
070EB2wsztvPul7TBstyoeo1X8srRzqSsq26GCwYTJmRDgxuIooqPFSqU5Aqf18wC9pMBJZCFi/W
nXjxZUGg0dNQkHhwPOjjcNPoT+H3Piw9qtQMbxNq9M9JMxh3Yd6QCBILP4GWWcQJ3iQox0u3pFzQ
vmk7N84siYr1Y0uyQBh+3DyqYwesANlK2UGbqtklDTU2UHaWTejrUxFtplUQ+H9OMh+Qy3C3PID9
25x4iPRhntc2FI6XYr4oChOoQIS1XsGv8LbZnEJelfMiUEa7pmdTrs2MxwyxLOynIBzAAPrYSC5K
GkwAp8PnwLXgV+bJTdqvQR/uNMbPoVVQuXhPu7sivHGufZP/Tnn4oGpA4ngBBmBHVBLZQQUBT4f0
1CHdAAfTfwAmiIMVndu4uOAmwU55m3ToiBI0timYMI1eiLsClLIckvqnbA08BkEi6Kj+cRmAL1li
8E6hMotyO9iuLGbNhK1E8FCgFx8taGA6DMR5qkCgstTKi7IusbajwyvwqaxfyhBe3492wImwCKY2
K3GS2k/3uAWFVX+/BtfgX7Ud+oNMwIMjCyf9NiC9Qiyg7wutIphubod7FMunfRKxcFHYS1i6ZZkk
reYggny81uWaBjEWP/gICTCv2L7IktyzlCHlZdnDZPayALPjEBCyzn/xeOEoyV1hD+jvB4tP0kAo
ko1TFvYHy2ZtrgQAVRc0xV30T8Ok6MnYPkW0b7FIArOeZNGnyMn29KU3WZbfxxrNH7nsDF4WJ8d3
/yaB9LmKBtDVbLK7fC0Oyc9ywOOvlaIjSEM1dEOkwoExi3UOSgWwzaePaTXlPzI7GtJeCd1qnDp9
4oM/2q3PdNy1jeweUHs+QOdbMN/6Hutn2gw6xRiQqcRB6LOnyQcTNzJuKnSpCR0RKI5mcjqjahqU
IGTt6V65Ew21DNjx3z+hilL6BzeC4U5X5llH/QqxeFtBQ3eAGVB/1PAVJD20QZwFp03DoixF7OlT
pVzK0nf1RX/4bsFBZFOgIY8noOyeY8Z/vpJiG0jPG6LoBFaa3sczFc+tClRNie2TP6F09bUjLNfd
C+JGCIIAuYJzMzx0jGkoUWaSaSM7Dperab55UrKly9a+YXqzx0aC52fLd3yfAI59EKiwrgqETtBv
9gsiUEoOYpwnuDKFN+l4RLhAIkxHnn/Heq1ZsZT2EPRWNrmPQX3/1ja6JbgWzSPDlTS/Uf9/QWOg
oxwHpS8Cupdpa3zUER9AksKmex48I2sY5QtJH+F/vWb3jnFBZq67zL5TLP7Swiu/JtEVuzdNcR+I
E71+xChp3BoOP1RS+C40ryuO2tl/2XtAvlMw20ql0FiD89j1Z/YoVP14D6vO7sYWj2EunTpoXbXD
SxdDT8TSSexrZCTRdD0lve62k0U5sFFeeOxJj4fFsFI+uY48WlV5AzD4k1Of3gQxsHDQTcnQk3gz
h+DEMcy+Zoor242ScOG1FPeMjhOqJo0KQDJ7s9RhI6AsPu/ceKtuSwUKn58Gi/phQSaAJ9NWrs6r
T5USChpc1U78Og+Vy819S4tXPVU7mJH/Dc6EGW1YJtNn7WU8r6q0qnt4yK+W8oyO6IWggSC3mm0E
tKmVjh/ct26TKdfbdvsLzh8Yvf4ILJ8dU71/Fe0twpsGGrvFuM2tgHr/+I7TVu0ouHazgeatoC8P
UGs3a6fkhr1bFXp6GSKoGKf1QYGe/j0d8wHZw3kPnPLG3Vc29Aw+mxMasVJyhiaB2R3qrDpC64Fo
p6PMRJOhpdaakfMZ1zcwQ5u6FT8eAOX04Kqf5vSt9RFhPa1uD8Wh06IYKzWKA8A8MrJTxCjU5xCN
B6bggVcHD5gMhVe3l4cz+h+14j+e/hP9pt5fVnb0Rj2qBxXZUU39AdgJImkPdmGHNB+mVavyGr1o
ACXqHhZPiAEX+DTKpnz55++0mTZXl+YzeiQkY/DGjgw37iMdIjQAoJsJUYy6TroenPxBJ0nVD8TL
+QU6Rp8tl+dHa9XpNqmOPq2Ot8mg/dQH30n62NBok37dNkVgVnj6jdLxV12/szXc3KcyuypuAdSE
ANKtDPkAWmTpBPweqRuVyY1WJqSqB0arptLQSbrXffmMMtq7oRAfXlqv7XMI9VsY7y/bZzWtFPhN
Ma2G3M+6KkxZ4mj1PQ1pd8mQ31fPoD/zz/DbTu5l3Ece6yGFLB5Of3CTrjyMvopxl1xD8IlxRSWI
ndAe1KNm1xJb04v2QQMIbordhII87yGOitRPq2UN/BQBfSTX6lAZ0cNgdMYPWJtuKT1s1z+V1Pxu
NSFGf0eUZqrledYw+qoJtUWvUqNefaAKAgZNm6wFp4i6uPoaEkBkf4eWU02/FCw6D4+VUI0Ou+IT
AGDB7tigfpMus3NM4CL21EcD1Uj4DnxdwMhA7+cG9vZCgYcOFKhq2+8AjhpCODaRIwIGnhrhGxkj
Eg309t50F9+b9wFWJSSAkcSe81kPEBI9BH3aGe6m4rdLhFn1kvmiI6XKHGj3zQdN/C3vhRpzFzOG
u5kTYDfvKyAf9TZsbW4tWHlYnBONNLP9FXeWawDSciDoRxC4D+rb8S5HUI/wVIcnMpMqeFySM5XR
hvECoz0AjyDISbx+Td1LJ3g/nUttlA+o9Gy96PIq2/IyXD1UQnMg68x+TrrdJek+YEIGkvwiH2ig
/gUvXe8cNvAW2cWVz4CU9XKdfjFoS8nPrAeqAZndhcFxA4H+mjcw7/NhhKpNozkq6RJit9LU2mpm
lXiE3rfXDPyXePiFhZIzaAyRwykVg4MVVFjIf9rflYr8Sgf9lNo7tNwGKiCd8N0IrveQbCw7+4oC
itSFEdMOP6zC1ewDCvFt0JnGQoRC3wvu+ws+2ZtV7Txv8uXFYr0kRm58R9RtCAb7rExXGh3A2Uhb
YUAxcim4sURf0KiSrI48jbnWxxW2Uxjfu9E6+QU0iwzCwwPcE68sI2fkIjuZjtkhzzcwRgrpaH88
F3m5fVYem119G12VjXHmnpAel4dQLYOM5SGjfH6Ewz0s2wdDZUNMz1PcOXosNznl56JnoSbDMl21
iTEUpNPsg9iUFOOvwdZKok/0T9PbMD/SNseK2GGNerOksymh3HFyjwganSH5lzAviHF6Jx9IoWRP
YiE7kJm22GI7cCXYB3vdHR2xJCTXLiunftwiHnFCiY3w9SKXR42FUeVefXIySV8prIt3DjsgMIZd
eCm2A+LTQYMBkVJhTkuLIAoq8tFuR1mQfIaigk8nB1X3TS3eXkf5Z5skyRZFE8wbhvo+DLcJ9Rqk
IkgmNUoqJ32345ni/qb5vq25oobi2q6t4WLJrsvf+WRgnbzKPVPf69FT6L3mYmxV4MTdGmeckPwJ
ERL+mYph1qlNZ0N/Pjlr5nQvDgmyadGD5qO6MjASuEAUuwlaEWYJtyHYmATJJRItW2+7WAGfmAF+
OUZApZt0oYkWC7//0rDSk7RqJQmr6LosWEHAiistXtAqZhruLnIhli5UzSXr1uSwVOY4jnxlORgY
7Q2Pb1ZAi1CQvMpRDH951Zb+QWztYtse3TTTdN147O7m/mx0wF10raH8V9jQ/idiNaTq2MiIBEu8
gupTJ0KtOPGcWI0AMyvS/reVXFnWasTwPlp4hAMIxQnpkx8BaoX5WE/zdPxlp1PuAwGsg3OLfCkN
pUamkf7zzq0YQFz1cLEiFSIq5UqIOd2+9rcTTzrpHgAroMFJWkV/zkz7qTzmYFwRtkIJpI0yLDR7
N4m0MRU2y/37E4Y5nK1Ys5dL34wlUfWBAeHlk2WJb1SHu0yHyvwxz3ahGDZ1kw0WI1F0oNaLxIAk
KNuTtv3gcCF/bvpsvcQ0bj0NcdObIeBpYEixp6uGP1J+XcmJS7s0DSZYNezx1B0OQ2m7/NCVvH05
W0r3uMH/nKJ+B91vpYje5JkPfidz5n2JHApZPn6NPiF7wcMlcyE3wUlkFdkTO1pJOjKO/3Z/kRjD
jeNoIl/m/27bZI5MzhhrSTkbdk+QOn5Ef4m2IynSXHf8O09+i2nAARj+NKKIySrpx+9mF/oO99Qr
t1PmSaFH/pJbCIVP/hy0+fxKtcrmexkYkblGm+ht/5mdoeZmhqvqdoyl8vDCYiInAI2YLIsiveYp
Zqp73dUNSsSbOY7iDNSIAr2ggxiMrqBb0YMTBatgMeaUERGKJoqGAbLBQKCcqpM/MxIkzxWrpwhR
IM5wvFltrOjv7y+KfwNnbCOwxgkuh5U5E62k/f5mQmQ2C4pTFDpXlSF3GG0eqBY2WIEWv1uUuymK
RZUrluAdA2dNAAStr48t1CPJXAd0ZMDwmFICO2qj2cnaM+1g12oLj8EQkuLRIqYtnP10H/6zy7ng
vBFu97JU3HSWC89YeJ4z3U+dhLYa/ngsVbMMNmywCIJku/VYGFZyy2QMyfFWK7fSoA9z0zHjtBia
uTyR3IQCb/u2H7ku81IzmcXrpRvxKFxzODR1W7xx3BW3ccwb+DrmdlkxYrwcy2XoW2Napzgqt5iU
g2rtarOSdYIOMu9meN6C4p6MS7mkIHajaMxD4hITIwwdLwEg4kcB3FbGkgzVgMXT1SxrFVixnPFJ
n8z74F2+z0lbri/rKsZilsxFfHm1eHxxR7gHU68BppZGcukX59PHeM3y4FNp3YOFrzNQhTteiGm0
kfqoK1GaFdezgT2hS0QH2IFjEsYbulrxXlyAojLQEFsyji4cTSM0HCPE3YW5zSiLY+znZsHKsiI7
clcLubwVV8eNk/uBWp+GrYiZGZxapU+oWOGlyp+D5n9138RhOHZtu6/Z0b+ZsPP9pf/bP1xbllU7
4iPc3R/0fu2PmcD66vs+bxaRrIm95IaY0e+RaaOWbtrykZVGYcEtA0T7MBqePM1KByocoL6JWfXT
i47Gpom2w6KyZJlgWRzvZJZaF7ry3taC7kcZK504WbDIx7BI5XnLrsD9tOBHy2CROfqxfDfKjGiH
S+lkwmu8rtkjTjCSOc+2aJpL0+SuonBr1uiL0S5WF9rcpQhbsAC3WO5lNgvWy/Yjyh7iURZsB/T9
4fPbMmBhLxhA3p75ICcle54z1YdO0NBWCyPceuMbJL6GhuBLIMtO7Lo7rl0WKkYijk48Blmo2Jsm
0EegeDzlamSRsUe04FVmo2OfVr0mgjasKfSl29TTVM6CqoOdNPzQ2xuNLVsOay6PNi713Z30TU5l
hVe069oPQ541n8a8IGfQ2CR2hyHTRjd133Z5dFEUB8gWJAz3kn11uPmNw4ceHgwn9Dwu8G4kSYjD
Jb7KMtO90OEr+cFiG+4/2tRYWRxA9oS909R0dpDf6j/Uh7pj4KW1ICbgNwUm45xs23atlRURyOp/
0Yb5c2Io/HtAkc3UsWW655ob+4CNLGuyeUP0YPuef5lnk8lkxyPkGWsYVY1MO+baOBpVRq7PHE1n
e6elMyL7xvKu6z7vfM9xYIcAwl891+2I7Y47hFMvUj1mpM35UMa+u4l4r2yFMdNOm/84Cs58bq7x
mrDATYwThXEGDOGD7OYfPTi7TGCeIEwY4S5M3K7RdHPfb1sdfTr8MGicD42HshbwhoY+yXVz2bWI
uXwozCDpYpQ70NmIKFg/h5CQBxqpdSui6qgfIKh6sFHGMD9WtCAe9NfsTUF0ClgL0Nsh9EGbvasx
PK7TmlXU7jg9eD5Y6/WEFUF1+0TNmJ4/o0UR+IotsQzHHoToFxb0BbTzjCnUcz7BuUXflt5ll9nd
ltjQft2cTvL+00KJhySLmXDwEBw1WlqN1d5zolB/OFj/8XRey6lj3RZ+IqoUkBC3KJOTSTcqMEYS
QiCUpaf/v7W7zuntdrvZNgaFteYcc4R+D957luchW503cvo5lOhqm+Ailt2hld1zqFNbWLPdIZiK
7eufxib23muB6jOenEbndg5VdC39oxh/sf2kUFFZH/iWO9zSuRgDvu/tfPgIPeUaTNMt2p17ML1g
LQb98SIM2BTzpphgy6zqkKnnwKtMiMI3HNSPDIjsIG6LPeBb1XmehSsYGr/Dd1mD7QYonMU8BTxW
OogxGxs07rffrTAdS7bS4b3+BwPj9BXhGRudq2uxfK8Hp/GJnxN5zIwmmCcI7zZYdGwZBd5r0sF4
GFMY1CW/HcsLn+kghQq4L1p35nG5IIliJluCc9dQbgWnGIAWWp7KkwgCNW5zTMgEabeeQxOmmwMV
Jd0IxRUkVMHO/UeNpiyItzw+QrjsFVd2BA7jWgz0sj0/thAmbZhVKeDZwCb/Rpm/jI7AxQV9OPT+
MW1rDhgYI8K54YNR0vQFuRqwmliy/X+zPgdcEPDd4iUItzN+Q3corniXilw52hc/wAZNsqtDDqmQ
SSked5xnYGztFBbwIdJlDQTwm+EAg0yim0gPCKso+kije67L+cUghFWUTHCxQeYQLMmMeIcPYaKn
T4Gmv1iqYgu4BmiGWAjxlTmySK8RNTk+M3gYUyUuALUFGGBJj2gNWxckhQl3wjHPWN/J1xS/+Mvo
APiW6XS8pfbiI9kuRD3Eb/xHkRZiRSR38VbMr8Xe89rH20t1gLY90U7QXIHMRXnJgaDI4dyCt5oL
AHgQ/lMKG1i0MvGW385B4i8pu5iy8vVrcgJUp47DJQF/RWH+StjfQtChHbrPFirwa89nRE3iqPCu
IWzar71gkNc+hTlFB0+Cfw6tCDYA0L5JWS24fNA0ucjQYCqLmWxjsw4PPLo/Sr5ybrjVAci9PwGc
AdyLw6GdROLgWHQWOKa6vCYOELgyR5IB+gFKNhdXh5M6FY8sfLAYXxIgiu3iJNymQpHGmIMD2XFB
68DPhDzMAf0hNtNgM05ouaDhWT94jzoKTuG8mIKCrxi0iHnG9zqccgT47VzkzPLnT80e/YpvhreG
Ww9X4RQmJ8TuvfIoDuNf6ArWYGijeisOOYMVPIR4Ku5TDGu3CuMSgDOFWR+0GHKPhJerYOr25gnv
Nt6E9OCHchDnZbiVpuSIcRD38bLE3pGZBq+DS5RjIP6/pQM3zHjJDzDL4GSLlygQXCaBzA65ZDEx
2v87ZHC1R/z6AeYVKeY+/Otymjl14kqDRY1YTz5xhuznXvjWnSCdF4eO61a0PajPvqi59+PfdAlk
5YJNMF8JeBb1VxE/HWLMKOxOqIDwXNkPdnzd2LOX/+nYdCpz8zbhgNKCN/Rd2IWsDpvdrjSR+JiP
E7stwqBVehU3eEG9ie8s5S1GHpZoqTvsNCU0rbPwiOWtZcFBc1Onm/wr0NnQHxlxt/QPdGTCUXS2
oWLfbSDjimYeIjh/RKzgAazhcKL2YWtn2/fu6KUnB7rbk7MQHea/2L5/QauXxYwS2losqM01/sYw
ReMokrxvmLTSH+x2O4BpFjv64IuAMWiE+Ifn/q8kuVErXU6HO+UetfFq4e12D4++QcSfi3pQ1F2i
lxQvDlYeNwWFyYmHLz3xyMxgxBMLO1fR9ghwQTQBK1adi3Ojk1rRBZxOFypeUaY6i9VCFP78c7ks
hF2oqKR4CtAaa3Ghb1ydaGoWKzpquooOcWtnAlKIFoCmg3peNBGnGwwxknifMKmY87mLdjeGmwNB
DFACYZLQmk4QYM7eLmbvkxiYdvPIFtEU+whXt1VoCIJ9gquG9++fhsLKSibWbEdNwfHyHiImVlRm
h39NCsflIsKq/8oZYmMgD94KJbHj3xzRL/m+I1pmAa1gZs0rEixfYyM7vKsFiNPjQArojffOCepc
2I3gSB9xFDcH8hOFudCBArN06erIMH+ZhIRaXHG7zWrkOLOpR83HmJVtdzK7WzQPnFpeFofhQl0m
itn9RZyek+jtGM7OV87Tua1OJ17F4iYKEk4Df0197xbiSAs7gHSCNJWzDDeJe55gUiECJ5nO4r0K
LqIzYUUU5n2XFYZvHBscFXGe5ZbwHlzLXE6CygFpi4WmtSjH4UhMTpJ7D/CnzyzNGnKuRFJ1Z94h
dQgnYGw8zY3OU4rhMU8K5mvhHGeJzmBXTfnhCwy8yYk8JyxmJVdGFSuKXnEaxPuLMS7lEmYZ5mkp
gVmDWe15iGWOHxFzBhzx0ivv4Lbn0iNbfsbkfRpuKO/s7SDlSAk+bmR9FoTSQxymxoXql0In5+qi
xdzGgFPDifsSudyVtbavc5jSy3DPgmFJEAyzyc8GOOUHFs3kcX9N5m+uMfP8W1kF5Ws3Wdb2FgsP
ympGYn42Kea1LXiS5AGYfytQOQaSwv6ckTXl83o+T4gtP9M6q/SAsjlYzKljz9dz5xAoZc/nFbCn
Oa+crzX/Qv5GWmOSKQR08YYYnfoU0MejePbCEn9aM3uJ8G7NZSKEfPPYrKnZR2RxrPnYDmwMQyby
spzW09x+ewqeJMF+jHeC4RtYiojYW8GU9yOImSHbnDm21e1oKf4GoIdPXojKOtpB9ASXZWJIFw06
Fqxp22Hj08oJn3uon+lfe5M9+YjliC+a7BjxJOxS+hAum3Ky/SzAlVefPyQA8fSmejiKXMBEsI9Q
KBAuUODEoSIaGMKO4EKJvuYmShgqP642rp+DkMOxKuGMO+ICB4hz6sm6H+8/jYcL6DKZwn5HTa8t
5M3rMVqobji09WjSchFwXa4ReMCzHVbWR529MbqKpxVEvMDpm6UEM8/v/f2XXgY95YQ5A5U9kl9r
MfKGglhlhTDSUZ94mqcSeT+Go5atjSk7naBgrCByLnDToDoVOk+sheEcUhKtApe9h6b2xujH+RLq
naJSl2FjiJQdGHqRbmuCfwY1kUtd8tt9MMTedmjHuvPsZMGrgdLxqYDzLUV3sNCFJDo80ym8gxsv
VMtWSkFkip1/zzQiUHsMdtoROTGYmbRzJfHbV8aXRfUyteFhFLoXWV7XQ7NizEsCUomHROLpQ2fw
bSal7qkk0DK4iMyygZvIppot8RKkQ9tpL3QbTYgfPyo4XZ1WOpzFVcZ5EruY+JfzhWkOqyLrTjER
wBufBegF81dcTT4rF8gGt8Q/HBHEhCtMcFpW/cTfQtW5QAD+91eiXySaWbh08yz7bW262/1eICJr
F6gJnHG+Poo2f03Ll5WkQkzIUng9EdDDZGeBYw2ATmRBFPrX59nhJoSKIG55+N4IoIQauYFXjPsM
EmX+YB5+fDrj7ZgdT9rmmcecBvZsb9D4gXnz6ulFATDglNv9UUYa/NPyAwSAgFDGU3QfiR1PoXIJ
JjN/qkVqN+4b2fBeM5zip+fspww15q1fj70ACRK/G3ULUoJ9S7Wcm0PdyaJZ8YFId2JwF7n198y0
kJarVt4kxy2e5/JTUOEro5mGhQMct2u5VqobGXDpTje7EKnAuBImypGpq3uGT9wjY7fFUIllsqtV
HufBRhdbghjVEAsC+yTcDBmGiHGVIfkpLRqjJlyJk+/8Ffykw464NO4T2MT6JGDi/ST3L0ACNR5M
tdOXtbNyO8mjl3gRoTRRNAnKotAHn5lb8aKC5aiR8aMDKa3JDROGEzdFmd6Kgxpdbx+GYrgnwyu8
NVxoXHUMheDORPxMpuK7BMXBT7/rQefcmG8JRoBBj4CbLrHj3e4W8pw3TUHw1Ys25Ubde1PxOsRU
lAZAJyxRDJui+2DkSV9tVg7/mBaJb+pogQufmxfOAHX6jf88eXIF0sC4pBqrYzK+Eovvxpsg+PyN
C9RlY9g+wZWJ/a2Q/Bt8ShyoY+C20IVw0yHRK/rLjSo3q7C3wQpA+vwNIDqlQWHe4ia2o/j6HCzU
8Y/g/whTahMdrnZvIbRWcEFoLltVNst8g23gbz4C7Zd8ZuN56FYNFRCDNwVyzWeVMW1U9gQcwVlp
mfo959TyRXbnhbzlNTlI2RBdDay64WsHZwF+Ud/nTE+tJlwk7zHRO2u8G6mReRkY9raz59iF49ka
XoCvy9sKCifX4WioGI17ndSahy47jJm7+3hC5lz/wk75kwrV6nAQQD73PoOj+jm/Q5fR+nOEr5E1
KCxVw89QRJyPq0UzmnCtRBSVl76Bf4GDmfRgNA1Hs4dv1GwqzYo0UzU8VHGHHD5dCyEe2jh9jlCO
zNhBXrKJxkAYMcO//ntKlkrJJZtqsonpc5nYr8snGSpurDiyh6ELOTQSaeX1umv9Uf/baAQZWvAU
RicILzSyOHYdZHRiuUWrBW0xggjyqBYjksZLdgG4a91V4WmQWsKelpZAUvGCCyrqjgTSGrgqz7Nd
taWv7VYRrfGbBvoNqON9Iw+w84UcjnYnW8gXsmo0Ow69cXgua5QGxaXcf9jS7GRa3nKUd6tsx+/A
6ACmBBltpMS0dko0XBQ4LGrFJeynCoj+ZlQvSyJEe5Nlu3uESLj+WUUPHwhshoUDv2D4F6szFEx7
9TTeDVTh2IpCLDjkuxGebJU1XMfu8xHsNMHsNfUxaRdWJztpjR/SaYyl6uRDxQxkYqEp4NYcMepA
4mGNr+pwkbDVqd4w8j7k0+H/hHWWjPgAoKtwX6FFizXC6RSlyJ3Vc5DZyrm7K2dmv/W9wCZsKe9l
eVvedQoatPo1mUBmfm7YnBK0EQGBuQqZONzPgkQK66fkzAkYTm+80WtjGPOnQTqs0DF9GIuGfqA4
XAUBeMCWQzL8kvpGqzrR4GedVW5t1IPIYxX0Ym9vJP+wGGvD1Zf0ZX0xxgmNQfkuWMcgGpg2Wln/
OrT3hN2f8LlmqRp0eQFvJDthJgW4Nxsdv8yPW0/SNq1xV9BEfnbS9a2uX9GM3wobDSFFiG/7MkT1
AGOT3V3DUZ8voCBADQudQfAz/C5JyWE9fWf/uJr/PsNvUCQD+QGhOugVXuvUy1FDQlJYG+kR9yt5
nZROwp4L3W9sRmOvZEWHEkVyWu2m6XGoT8Jo01RzMmtQWcDH+mYzPveQ2V8/n2xmvKkbUMOPsDvH
i/vUKK5Czk06LQvYjVybZJe6+Px/4UiAUn3hEhtiuE8ZoVbwjyCHMfPvq2nEL07iBfCRqHxyID9A
Cwahw0c2WLFcWh3hMqljqHunrN0xzq2CVkkXghF5tQVfaEshv0ZkfMhpI6ClGV6bnYv8UBxSA/Fz
qsNfD2dNwu5lsK0Y0UJT513iZ8kP38AzKHZP6noIcRNjLu5e9rR8sGArQxb/8gK4XPtnfCUtCLZA
AJGge01ZFp+RC2YXnTH2SuYwNfLu2KtzufDlFMwKBo7hKfRh6hzyp8z283xyAbCzUVLp7F6QEiDQ
qSPOydiHYBHReaLjZtEweRPv1AlHszQ89QEd1Agp/ItoezA8uPWCWJFmf7GEAWZPmZFvqkoY7lTT
wW8LCb+mzancminzoEY8n3pRtoK8Cm9D/6VqmwDSDKH85htOwEh9rJTmJ85/K7ZiFt4BayBW1YGO
YGgSUQn0zHPgsB7llbQlZ7Dx8yuLsNZQKE4Iq0uAIR+4/NxrleIINjMp2S9WUvidfyUXwaLdc++l
KPJEbLEHzoLaG23JtiEWipIYwcBq7HBaIJdyGjVmiuNf9B9UVsjeAC5RdwIznSlb1dNLuNHFrNAw
SzBYYfTNBPz3vZMDvMosJI/JVQHZg+3EWYHB8gqsnNjPJ1I/iuZ8zk7xpOHQ0TlNKjZAJFPghD9Q
retjDsQmTYLBJPkZOXjJQJYC+4wm8EeftYOujwu5OKs4ZnD/y+jbaXCixGS7hkIl0fujQ1QncLSg
jTaTY/73Lcz8wamizylvhi+bOailYOY/dyOmbDFtxBRaa3B/L0WkDkVme/3uP5GdAiEbfhhZ4x8S
LeOR3b49cRcxFIZy/Pba4Wr4/CXtq1Ec5nPkn8sF71AhHrAit5e3TNkEL2qBo18/WqFtCzAqLR1s
7JqxPRp7Ukgj8epnBo8t2jt+Q31zetWzluweCW6YdOwDv8V/UciH3qWXK8sXZi7drBstFYizLy/n
LXJvvvQYPiw1Q7FBWIalB51F6rXg4L2t9jvAQuMlXO2NzCQhy3ru+LEeWwmJgXYjefhWsUMDqilT
hdiOdJp6amm/Q8HAgac5DhY9QupgOtA9rJCpcYhK593Cz1s2i4pU+QSrlVnR4FNgttvvE4DONHZS
eO0GTrPWbDTQMSVfQ58uf/xy+CN2v90AL4DRkWt0jKKOTabof7Tabba5dOxoTbplEq4g17F8lujd
yJqeDQEGwcRhBkB8FbZ1bepgiyEchZL3jlWVV10xeR37rEhYpnBE9N4mn4uFgRWmWtZzRFvBgc2H
yjJyumSmxo46hGibzePWNwg5NL5C2xp/Z8V72mELP/a/V7jzoO4UcU/7iSdqaJfQi3pPpehA8NZN
wtpXpFlPJVRZrT5tb20xKwMzHFKFiWPxGdpBtolQu2RmKs8HCS5fabWKKCjUXa1fPhD4G2Ekh6Pl
0+r+Ws3vhFYR7Xa9THuX1wReO/sSdIzex8l3WS4k6WgPqB2aRdoDkEO91g/ZulJdxHApdKai+ueb
0+G9EAL+YspQ+dK1+9DccrPXMUqTWxc68p7vxxiHdrWsp2zVINIlvgXGlce5EL//GucaxyK34NYE
8ueglOw5Qy4tkPjx2BfHm9CVHFhdVsGlsZq0SnlkSW90CUM4OuTIenV6ie5sUMj+jJmoyVTrVXoY
JXaKK8lUw8wl8liA7RkWLZCYFYWpHaAyW2HG5jFYyqVqtvDVK7oQRjhSi2AjSi+9w2keVSfqcZDu
5uVR/NJus4a/7vCzAa3n2uDayusyvjI2yBcDxi848jy9OHIabthjMnTksyaRTyeSvAhHA2KmcGS5
40oooql2k/csiUl/SVi1Fb4KduNd9bLS3HlS0vxSoLzPqmSNiOqBfYsdUOaMY7JiLvWaEQYmCEeU
W6eY5IclOYA9lRXIlfcRQAE88TTY4cIBWj2MHOnCejz+7efdsvrLmXNio4w+GtHp2MweebioIeWu
ggJCKOKoY0lrQhWCY8J9iKoIlj4BnPlKHTOOzyw65w4lKSPMo/ydPpXfdDwTCbYs5yh6amIQZBhs
TUSI3jBevNaUN6PwputOw+PRjMt+qE6hFQeK2w5WFCSlXpof3eFexmNXuBoNpUtOkreOkxjN5Ft7
KOrH5tul0RtFwjT7nvOhGaHJzcljBoMe0MF3Y6ufF9X8u8wL+GSUj9dav4sUPQj0v8WyuPJFme8/
gx11BEicKEMoWL/SpaOAZnyW/FAcpKNZ11MWf2bP9PKupugvqWV4qm2Q4Z/E5dCzKiJEGUyZs6iv
C7hL+MwnFzpitmql2pbDh5RG7qBp3VK7lzWOy999wa/g5FNwIhDI9kjxBicVUiUDXAqdt9vOEwN4
kSYvWOr6qSw8UloUzuzbfb8ufXcco/B6Nd+JBo00T6ioqTEi1sBgRSP8oSCGBoqaZEgjOtY5DZUx
1UBlKv7mle+bioTFdCdl9xfrqIRrcZP98SKCLrNyFTJ74ofi/+whi076fDvd98Asb0mcznRRfuKp
wi7L2G3QHovm55s3BE9DMVa0VRi2toGA4EUV/kmmxg9RZYwKMRIA+MXYFH9r/Oy47xhpsZvDQLuX
yOA66zWCFUvzYDad+fpjsQxuLY5p71nVmTKceFiaB4X59eueLuVV+SuvqqU20/fvR/6o84k+T64s
HOGbiMZoB0f/Q08HR8RXNsQLH/Xt4K7+anOuXY3FDB98Czd0ui7MV9pfLOOX3bpGt3D//KWH3q+E
MQOUvEZ4+r92NA0q3EkIG6i0jv2dm+wxGDB8D3xlLW8HVxR3OKwsBjN0A9fs18CQHw5uMeHkfOCx
GBOdCS08j3vKSBA4ZCrsbxS7+nntRlsZNfx4FVzaX4ZkdKyZOskAABUn0xfYOaSaVbS4UYplkm2H
u7/nyohZIVbhLURvwjDSKYBgIhF4Q6DS6Y1lHcrf0+CuIPrf8j1wfVmNKzakL12ifEPENrjhVsuU
Gt7Utgal4oYu2aqhGojOCdnT2NUMH25wws6NFWtnGRU3iZWHIrXnI/m65NGSoDP/RrtqiWFPiMuP
2V0QIIugtebKeF06iKiRUWnqF3UFAsC4Es8jA5RWkhedCH5knYtpwCizx1/rOWbZdvqd9svq+l4H
vUvzrEYI1jkEkxw3djy1P7YSmjgkhy4xZjo+TFjrDMAxkG9YILS9jOtLeFUVM6KsYJx2Fvp6FM0G
sik06vp0LDPCGdxDYPQnocEqTdAc50mNCFUBNCczqXBeCV1vdOqPE52FD4cH4AFMHpngA2SRCTtY
twnx1JZCONdhcHl31m/RzIbIig7KHv+ML9Nn2f2M/LjdJSjehuSfPj7ZKmLhLrymcyoMkebZojgm
H57Eot1UO/81Jt/ajL6uVLErVOs835WGk1VrI4aSizOvzA3OfpXe6p6EVvPZHAx28viJadMiXWiD
2ZgLow2qScvL/mTOt1p9UtjsOlwOs+8pKiC5tefmNQuff+j0B4rNm6YsMQy0Z7qvl6RwgGMMOiBs
tmpspSP/2ZbmqjcioekPcUZ6uaPSjiiJYw5u/zmxfT1HW/U1x3KvNoAy3+8N/noK/mHNNiG9OVQX
qewlw1nB9DL1RHEQHkJt06VTFNQs3S9lCTb9jU4v5my1SSGCS4GKj5LuJyxrZsHCwKV2H+gU8rhU
ofBPpzpmHkKOYAYPHI2FLYiCTxDAt4d8kR0AVj4SdKbS/zTxKCSrgvtAlCjl/nUGuKmu9Bz48Hnl
mv41q01qL3ZjaCI0HyDXY5NvYjEknq962zS3PUA6FjyM7AHj/wHuajDh8afIEW/Es/HjfBOVMR05
ZQJfdNfBqd5zl43zBddrHDp1ao6Zz5MXzrbyFY8okif6bvLFEZfBtkCXr7gJBR19cWSBkydbnkD8
V/aywqIV/gyW4LfAS8yYgFZZarfl3ngMDzU6tnYGHwdlMNf6A/yemobXyy7Lc/BDfDMW0VS2vFtu
VSSGlJaE0PH+n+yeGBn+2w7p3zDmYwnj0PTzL0JRtlrIT5hsn3TQOP4yL3Gjsp61G71+ZCTkpR03
6qR8UY8OFnE2G0peAk3gZDxYCbCnfpG9S0kf3YXGcmAjWGA3BtXjgMBNYIiUL7q3jdQRRTxKNb6L
7ZtXBtMFWzkQA146yoA3Tnhk271dmd0xxnST08yhZN/kIKsmxTusIjBgFeYDKkrGkuhCMQJIhfoY
ZgT5uk3iCcE7ChA2eGp8PNFClxwTEFXeIO84AZuAGEXyVmSPiI4UZtSZ/otHWzl2B3Qp4ngJtgMr
dhzsdPLReEPSkg5ARkmkOzwBGjdNe0BF4uqky0/khdAKPuCl8Mp4Kyx7wNlo19juS2653+ZNub9i
3R1J63F0RTCGPmOI2A2FH9AsUlSWcWzysKf7IquEWAEeATcxso1cBJ1JsisPpsCbHD8KGeTWBPXC
wmjnZTLPIdeQBFx4Y7Il2GRTAbRILFRY45YYWGWmCn/y62k+LxtnHcg+DI87722nwgzO1n5Vh2mV
By7nfyz8fU1cNGAUFGRvQXvCy+RpgfnxCHZUTmr9vE0VhOlpMWy2vkd0AgxVWg9PVE7VQj5SujJ5
HcCkVyfBEudunOfkdTQvHhJyMlh3rNzqPFNEISw94Mccim12rpYqlJz0ShkPRvvc4WysgW9FawKv
F9mK/h33GFB71/A5H9CAvlBy0LPyy0grYVJOEYq26mmOz92s/gPY+QtXyc7YDpfRPNp3B0hqRFaG
F7wQZoxXzAirH1Ag8QaZ/JReAf8XUZaPxRw9FBUuZkjjZbyImXQwwcQzxzRWvd3a8FvcsfV241Vu
knPlBB6mf26JzmUT7YTNK2L8E1QEWlQHlyKkWfRd9DhMeAbLISsrapNZ/FcwUhrcVGMyIr0bUIn5
Bbf8ZXiFfcYdYRyyXblDYAqIBgIUbMZkalTTwkN76tG/kmqAWZjLreuJeZ4wuxKS67HDmAmqVDzF
Q4yRlAbdsZx93FthU/8JVZGPh87mszDWX6aS4DMn2vrBCoYNMSJglT8vMoYz0NwVADIxmacnbMBk
Op6FRD60R2qvz0+BxSNzZzefd1NtlWzr1Xv3XH1+MExf5jPpHNzHWC6fK9B2aSJs+7Kj7Bqr4apf
JguRaPBegdRkgcU1A30C+7J5vAnOwTr3Kuc1a5xkr26GltD4MzjDeadmA+Ja6Q5vkHE00wsKLczm
er/56ZmzLyA98vcGCQncK8JPyQ3n2pQKSbTKxUla1dNwrTsjWvYJu4MDkD6LN8KD+fuX71CxOSNO
pLxpmfYPsVTGggxiABzOn+aPSjwgL/hlf16s4pPmQpfMxoAbq0KmRnmnEBQsSpDsHZDL4Fhthz88
JvplHNdX1DjsG2w3bD0ADK2Y6JLcMtrLd/Rf0+Cv/+XYo29CzTdLXfx1GcMT/wmpCRZ8uNQxN37h
NsIGsO+uLQaK2BrgN9TPlDNToqnMmGzpym48Ldf9e1KBpOfQSb8k1eGuhJzOJxLiYzIlxvfBuDbX
eKksoj9EiuUvvc0Mb4llcMCtwBstC6zdip/3rTi/aVN/3YIXdo7/fPn4pX7KLBWnMCuevw7qAp85
O123D2llzKmsAM9Q9QHaK39tgmRRmP7hiUi8SM5ll7tfLjrmwy26uElP4G19HJ6Lc55Pvr8GKMHH
0rlhmMKCamVshIBrpi64cfjXoalIcJ9GkAdJBV9J88KoFc7MDZSIdQZeABwbAG8Lyx1IQ9wADqMl
KI0aVhMf+3tsGX4IyT17LlbEePt2P9Uyw5UPBq3I9wpcOmIsRcJltuYuZDD02RAVgwPbL5AF95lG
v4o6BrIZ9YoYtmNc+vYpNaGcCCdzKAAOQx5eFUkGLJKYRkAXFxlBOC6bKTQV4CUYS6CaiVt+7fSC
s0pj8/9fLL4pVCmluCgDh9pd3/eYY2OM9GQUrS6Sv+FK3WjUMIjhqZNZFImT6eZfbhWGGZSIFMWs
Twqo5l3d5Nh3UxD69SLzmGHLW0k8Xtv6McQQjCkh3RNIpUgZ4LrBEYzPqd+6o6myH1wBAMLEzoa+
XvuoO+Papr6t/OERe/U3PhcIOhFH1+vP0A+JC5GIczO/mj8I/ZbFhrFo46RwmjU369wvy05oNqvv
aPsZ+wmRTfoM6XCO+lTyE+MW82Ia7o3uecnqn88Io23tZI+ZK4xGxBH61MLJwP2Gvx+wx7LH36/8
+wDWarFMqQPf03CiYpbLdl8ua2M/KJjbva8qWcHcossAL8pqUVzamwpbZ+BmdrKXbhjpz3qmnfbz
8OH3jM0xWJ4PVjbqrRLE2Gk3OhZyBLx72bK+SifdaqeM4RNslmLuwsmTaeck52LV6IgK94P7BKC2
Z/gq7pMOxqOQ/7++jv9I6Os7bSPbnxUzWSzIB0t1i23bBJfnRWmHtorih2O2UBH74rtvizbUoNPG
Nt3HpZAIoqabwkjBwiX+/oQhYXNTzEi+jSdxs/I6A/gaITM+TAFg1NBibfHb/HZTvo9ix+VmxDj9
L9mkbOzj1WCFN7UNDjopoL0VOmAdcX0wFwS9KWYDjHYCwAYKLsU2+6Gj+HhqNmUT9p9OPprm+MnT
hmGt9WYfK2eFZkl4kWtu00FKsPG1JJOHRvP78zXsngikQhiOsl5g1oIHTRVNG+0IShk0/jOcG8my
I5QG91bJAvp21NxlBBtBBmhNbTSFct/zSGM/qxk/IDUeawcjdxUXeBh9KGzgfGMCw5rEQg0rgEcw
4sscGnKD9aLbNNwqT+c9WiAyfg2sTiOrSZ2RzzG6jYgL43kkDCznkXF50g4ZgOP98OfVPYb5j/5a
GoNDIJ9q45Kl+4TBXreRXutXsDHqVaOcOuXEZhCGdAz9JkWrLY2aid6axdiWUKQFc+21Mtg4cMTC
TbJd4EQevJaVyhQTTQU0N9V+fi2dVQbXnZHLVpHpPg/ig47jAt/A3AUDtyceR4iZQ5MOOfpVCytW
vPBJtN2GJivFGQFjlEv2Ak3H0q1cNd9t/d5XYjrKVlTSHGU01EtZWQfyxdCES3e9TwwsQYLLcCGf
NPz0HtUBM2PcbFQnZ+0xQ2nCerlMNjVdf0z6x/ChP9Jpvoqn1AtTkQqSLioXB/RpBLhBL4slWurm
qPJyr18SP2DXXuh/5qzrkv+a9W4M6Q6B9kRxotkQz0JiIRZDfy7bzAhtBokuXLAF5hNeaOvnMXw0
1imSb+BuoTadxT/hT+OUdjIfXMAWrGDNcHcMpGngUvWLI6XBNH0sBr06mgwDng83kXCOH4ZHutny
c2qCeXPBhpNj98Lu76yRh1Q6dLcK0i2QwIOMzLHaZV94V73Q5Z0otegxx46Mu2k4fa/U4/cLzWXC
+VLKuxGfhu+jQg5HvpRYjGN8IctyA/rNMGZQn1SRbvd2FNmrOcu6PSjJ+3Eb1f3gUw8DEfUXTcse
gns2cZplMqNHK5bfLXFN2Kany2Qr/OFh7u+ZmM6TbXoY/NL1ZCg90BmsoUXHy7ePNcOaaiJfayfO
N1QJet9s14HG/hSLeGr4aSKAqeeOSCpvhFIGhVfP6FTsTk8ofa3HE0IbLzABS+3RdrwtGIX0DoVg
fDUgoaHRRpKAKOLQMPHoT9H8NSettD2RNyQchup7dua6pYEX7R/Gh9QtxEbiEcTiSfW8lN2IPTMS
2uZb+qNtU1wuMVE7f/5gA0Y7kErOGKYw3vssgerehWijQKb9T/TFLooV2jKcfbYK7eQj4S2DrILh
ItWARcshginfs/PD/l90OCuGcARaogv+jMnyPYEK9se2hvQH5I7d1/oTWjoIljYzMI4EsLnwfhXk
T5R+f7+/LIcOHRXHJnT5YTi7OFTCOsDV+um3bO4g7iQ5UnPywjRH2IrGNvkcFIlCh4evNl/JRLad
rz9XW+ip1i76PlS+0NCgA+8Lc99Ojmi/j/O5fZ7DJ3XdsY0Djs32I0pRQRObJdNkqvJZ9ZifTRGe
JSiHVKoNISIW4mxcg/+R6TAAn9xYCHnXeLaa4l9RJIsjEDl7WGpEymiYcguSrGBJcujAzkcYEeMu
RldD2gji0w9/WC/hagqf73Qh2JvIqjZCwAv1DClcawu2KhCjAxIrpHL8f82jrY3f8ISNFJ0qU9GT
+miARVhgHtVpdBn/4NMza8E+38f3sSCWh+nYv8GqBIuqAeWciO4AmFLYP4pJKBsZmxdRFeRnyMyE
/20fKVuBEFQBYn1d9hKKWpZ6iDsQQVj2hx8Tm84ZX7EIDODywYeEEPsxnyCSMCJ5nK+JeCP6i0YM
HwtqOHwMAfXwjiZxBSa/LCYtb1VMe/mGcleusBXfSAtoQUvW4Xo9/Bn+BIk1/Hn+Aobm5w6vUJhC
PnaaILlB6MD/4E+1bDAVx3+XmYs2r1f1SpsPAsDXfk+GRauTRTZpUo8fwR0T2tB/H7U2r3IqMpRe
nRWdmKPyR96DWwHn0kkDGwbiC7kGrGI8OeUz0rBY8cvAl8hBwI9tbOKQwGe+Dp+LPPCNjzuA6Iny
gIubdvLf56GBD40tDTd8pi1JPjZMkh5xT+rxPT1eGtGMz7hz0tIMgYkw/CIrgbTI1OFzFTpIz8gH
4q9oZf77YBVQU0frCf8AsxtoNniVpIvFiHGxDJOEBtqw+MzHE1Yss5rv6qU/6td89D1DMuVDxA/h
2gDtiudg1Cx+s/gMoMX+xRLJZ2gzJfNrIDU8rUmFys0EQ5PQaVnQCgeWB+YbMF81UCQ2N/y4YubM
wiqNH1EB07sZLBEYkgKUruaaAUwhPpSXZyjuIELHBVjGf/lAnIbNUQ8+8H8fL8AaS84XRgo8T3e8
q1lDNBsSy/9/vAskkzgK5lAraAsB4sCHWJX5DNsSoOe/DxAvvmA2Tt8YvKbgYuJr3ugAI6V8sBJs
Fqy9AM8x7oFCAa78zziPHZsvBN74O/7971+2DD7Yp3h+ftE/P89tvmfStCTxgFIP49FrRaMn1HPx
x33XLhhaj5yMGCtWEyGaYXP8J52B/C/W0Yg2RqymzUF4uXXo/ITAQKOHGvFV4onv+O9Pasux4VfD
1o9wPOooO8UUvaYTIzIEoX2Bu4a6UsmuJYjdxEUB9fm1/dO3yoxCC04I5rIcb2UCUAaccSBtc4vB
6zw/PVe0H8WSuFRVRDPgVRIMLdkAbaDppg4V+g6BRA2gmCMvbqkqYN0vJUdygGSc/5F0XluKI0sU
/SKtBbLoFeSRhLcvLFxJgEBemK+fnT0z93b3UF0FiFRmxIljAnQzQdCMjuiNz1cdp2z2CF9wef8h
IziRo/jmV2E5D3ahbJQNBCSqpCmypz0jCCVi6z93Q5eTgtMLWfOsjB6BNobMyJaseBL5YTTUE1wA
oaWL3k+oYHRXDghYpgfkYLkF7Od8v1B1C8a3+LfBGbiZkPLG+QUNEOo4bsqMtWWur4BUmEaC3zJT
Evq97NL4Lf7yRO9se2ek3+7mKuTSgl4sNMVgVfz6oLd82BgOBzXjjx9hd0zJR3tcURGccjf9+7yE
KFSimGC1eCdh6ncS/+BG9U/hq4CHGDP8ol+jqieYc9g/A+FkEz+bvCbFpJqY42oCMyAQfGU8FJXf
mDkDAUjsr9yQlENFDydJcjU4+hXgMi1sJqXom8sZppZs1qBX8hVf4k+K8cqQP9yhy9239/N9y4f7
tOUVFYsOhx9bF8CkzO6n4s/vPW33Xr2mZ/kqnXpXBc/k3jVf4b256m9IgeKTg6LXUuqYPwzPn/t8
r21oLvYFVMl89o5ySJQaXtTZJMcwX3GUfKtqi0bziJ1g84fWxmjph/Ayj17NiGaDckTuT+CbwlB+
w+hBO1DZsGjguz4M0XJoyfTXEEBo3V4BPBNKH65qOmOXYfQmPJvwLbxZNSSEdNa1WPFY6W8DckyU
5Kd2XxqgjfkPQyBh8WnzeX+70w8E7G76Odw+9GCyC7zfb11DGaU7XuQXfvQvoKuh+kTPibOQSyDX
HFojGMuAyOI1gBdulFEvEKGkyhj6EOc4tbYq2rPyEJbJ5nFb/PrnAZgtbsVHSL/lXvMGg+k3mRz4
9TerWeP5IvmtIJ0/zG2i7UxtfVB3/E9lJKmn26rb3uXpvprSzbD0EKu0R/iG9/uxklZKtuo9N5/f
gi08xeXxZjWNUOfiboycKsVrhh1Rko4mEFofzhwNiUETBunyOWo/YrAwOMQMHyoVgymoP3MGIw/d
wYQoL69s59jsYQsLt4tZADA7j+t/+W+SShM5jSDVMSg4kKA0h0nO8CAvMbmz8R57iCehho0KPNeE
4KgB5BFWGQjng2AlqpZxFRrwvhCtGaif8G2YnIS+fTnZ4ujjzd7D8UVgTXjPY/0h1O40JEOsKIX2
ORJ/d7mL+eeILUbsYrLwT4yCVo2/Of8M58LB5IY4QfzunvFtQFK/CaeukCX4jJnozwQy3C8C8s5I
clNlR069e72RH+POiNjwcrLtPpFcxQ9Y5zVd4ehVuV3t0iq+u/3gF+ADDh2jKT3O8R+zM2oKCDhV
49+UqEpdMlKMOWftmwZfig+wBbBh/JO2vYePuR7dCHwcDIFzbkv4wmnD0MTlJOejpX36QVl8+qDJ
HMVf6NV0Ni5EAU5BKE1a7ZOlyqJK0BZiBMpAhJ9Wux94ZbX7hT2DBhu7TciKvAyOHzxNO1f7jnlt
8Hwg8tAUfW/RN3e/xZjHHx5nophMfawe/nwpE/+nERufcY/SlqhWgHRKGQcvb6qZQW9iasLhGVEh
teMf40OZU1NUEjeLfvm+Yw2JkR3yKVI373MdG3e5HSbfo8GpTp5UDeHITV+FWGm3vl8cTryqt7Qo
aa5YggosEryO4ZWghXmUsYRjbG//omQhiBDt+c+mBqghEH0h8g2KuG5PP2nCYuek7ik79Te5cwIr
wbu353kOrOCe/0MFAAEJAO67uLUh7mGHcs0noVKZ8CUmroyRMGM2z0yeWMVnijs8yzUp6tE0GlsF
mjTTKF59/k8IoV1uR9QiDIewyqN+KGB8QyF9plHDROnfYAzQjPfDfJ8x3Z0xEB8tW5YSFN8N1Nec
2ydjVI34CXKuzwvq9fxXtaTsyKHQpEf4KhqUVhwWKW3wOGNw030XsJp484NHoAL3JnP1j6lh/Zcu
GXHRM7Mh4Sj5YK4lTdU/ZljMtlAhYG/5UdYH1E1F3JNxKuMNqd/hp7IIhHrz7NpW2aJ3XkIfhJFw
FMZ/f7z859HA4vn8RV7ePz/i5xFaaSULVR+KDVjtYjcix4dS5iN4V5LXWDLG4M8rvRGKnIjIBzor
wjBn/8YIMxoGYCBgI+2GJadzl8YpZrUtIdhUry6QGjZ0qbbCdq6oJq/nStxUvb6n9siihOqpZt5D
cRXTMzrMLT2CK0r088mpeQ0YFgonTeo1WEdtgFQGlq9eO13HrohIwsNwv0riDMlWXk4hQQEXNL0Y
arOgH3VqyC7Yk903pB1jzHRPS2B7SgH0pOqwUn6bx7wxfWhCYrPE6hWZ1/s4OCxetyPX8zHAJkMO
4ACX9Zm/oTQBjmkyyW7e/bGinmZUzNiecC0ketSwZMZw2naazQd1F/Zp9kuzoTYi6Pl8N5/bXKOl
75T1gyEsnrQh4myqMapS7jIoTGhOvgGfWieWV+qDZmDYLW1pFJAVIEGzeGbo4Yx2BYMDgYov/z8w
4/6/SlOThjGqvXJTLw62HkvUi0J2C4tHQse0ky7S5TsnpHoC9wOo2zcu8lyPjWk71h6OMUkv2a6c
m6RC5PN2fr9QgHZbJOHuYNlbtOfeRYmLxXsF6hmJsgFfZRJbPv4BWwlmpJINTeBrp7t0R/gYSMaN
iJOHnVD6UGayPyIy3H1OtI4TaArJFwEC9ef7SvMJ7gQNDq4mDVg717oRKJIGcEIpu83nYDGvHT3h
gy5KZPZBVsCbDmfXChKlRbvFLoV4C+JCE3KLsTty3GFIQRX/hCyLjTg3J+RYKDwYSRz+aIcoC4rl
YM8bfMyrKhIzb8AXpPfMtNmf2gF28jom5fk42z4tSJbe10Vl0R/dFkylRnx4eOMOAhTTQTcRYY/0
fYp1ZnLqPAMs5vC4h7ciZDtuGlKmouL+IezoJqi8Yj40MmINgjIIpmLLHOt/jZOsudA22y6hVOn2
tmoYPv+7fNfDLN8/ISCM36RXCYwZroGlzN8uvF6Up1+Hc94yNuYeO2u/t5J5FfSt3lC/vIgKjdVL
b3dbMfVQi6E8BcOr/yRz+MZuAqICszK1JHRzItYS5RZDJ8iQqBeSEw0n7tb3C2YfUiAon4zM5Sln
hOBR/GwZ00V2fPME2x+eCGIEKAIDLKRb8tkExckvfgs4C6x92ILclWzgKFEYwtOradvvP0JB749n
pMzgUV4MjA1IBt806mpI1eKjYBeCeg+xq+882hCH1OQWUaYQC4xlg+Dh6y+X3RmGNM/EC5BxRixH
sAy4opwn37EmvBqRQpS188bRASIgsjsYemRX/uzeYSFUbDw57ARhRXwgrMiGQfqAxcTygkkiuxBZ
oYdhr/88IoPjXuUVMz6GHyChJSUMDD8KyAAMRwVTjHoMsh/BAYaHhyJ/hkRABt5X55Xwivj2cv04
Iv2iU2zmvDd4pfoX4p2yff/RgZI/YXi32nkQqZVPWsl+StBnjuIn8mypTXP3O+d0siYJCla+lhmN
4ynJ5ZNsZGXZwJeHvWFvLvn6nOBE35g8LWVqnt+e7nZO5daodUsviUlLobWB+mLl+rgIsad+gQiA
OyWO5gvSux5ANbO/IHnKuQjfXuplqy/NDxZDOGBkERqFqDfT43vQhvkGZGoMjO7mNKooDFwNOsIh
6rP63wB9ugtd0/pN1bg8KcEgVnwzuOPvBKPcq8cMfr3cgTgRETdO/O/Nedn1+IGEyz4B1ji6XY4/
0+RYuIM5eWgL4pzd51q30XGOukjz842AEvsLkhrHmJNbaYC9ZAwdgwhExbv70qQgiu8VbjPCgji5
Zuy00RClL3FbwGVgVstEH67BX6GHY3kCX3T7WhrnBLM42e1v8+PjqONl/VqyRBTuco5IdIFAqDbT
NLK2cemgr3TY/9hO+B6sL23KoL7XnNptxc7uNr9RBZPzS0agfQD5xjOTotAzguYvCdO45WRf9iay
pQUa1fSaWZhNItrwzU3vPUMsRNCrU48C/RbfEXldYYel5hmuWnYhl8Glj0cg/cTr/eOpU8KUmDON
1cbqi7iu5/Y3Y3bAlByNyd1mHxeAHIaqgF1udUIyTovlD6xkqZ4S7L8Xz0sRpzgSX7tNfdVnv4m2
lT+I1m/1RA+TUIlhCnYoRjbppg9PYifNK9KiTuDMvQiRBHxWjldgQCw/gLDHRN5wpFMyfnC+KaeI
ox4YWZMyrjkv2er9oXPBMtprHpa2E0HeJk318MZgl5ywcwpdYK97ht/alZOP881vBYctJTtvVMJ/
YT/+vEY91VUVv8O5QoxcR6/oYFqDCH7sc2xYiTMYQ83YY4vbzJ5/n2gALoBXicVzezq+OS9IH0Ww
JSMBT7KVMkkjZoqe6ReMd1lraqTv78AnPBAeAGASJ12yp/tCYd45lDq2QYiACGgU/80Pn1K2nLUF
zzkFFHUBJ9fJ8eVTX95dHGYDddaEEDoBniEDYs8LuEOyDdYq1fJ2NYlMopN4uABzs392V2Azjv4e
YQWNi4I5Zybdnyer7ATPKfhuS47USbPuM5GGuBcdltmcmapNYpf/2lR27ZS4ASSR3FjktTj4cFW2
OlUnumXYr7FqFWspgqm2JB7ESb0mzpeMfh4z2v8m0HQ4CMDBAxwFeIAxB6mBnVdsCnphJX5BIhrs
QO9GzI5T8GHA9PhwAeB5O8WmNyU0e9M7a7ExF6rv1qkd8ZSP1X3D64LYNa6g8fB8w9sKAqs+VWLe
AJhSNmYOZan+Z054GwA+WzzODFQRjFmoJGkuHWnErBfW8J3xkAW2jUwx38sM+wXMVF+X7ZVRJMmD
J7yrB9SjDK7GHaSsYyNYTm9Im1e6eHpmRvukU7jwzKcyJK4++S7MXNBd0gfXczx6ZvjhJ28bKS8T
sYf1QIHIXKsbka2c6X7OpT4wC5tQ9lCK1MAX2EqBS1N0ImqEolIJwBdOYtaPf+GDZq43wRiZUWEL
SL02t9gffcGQBS5J2C98eOQJ8OheFsctByBWrZ2AKiGmUrD/tjCVG/beoNmngeRIqEIWCVVicHPI
DliwA6HesH7bCjOhCP+qGFcjempaVYZULw/68hIw0WWHPSkhzgKe4h3WH6ZhMqPCZEXqpA2rURQk
T+d2LLbKCwANQrerhL+QKgGc8iiv02UyZzEbE0rtsN+nNrq7dXBYETMyo+V2SMFj0HGYPq8N7rOP
fKROmeEaTE3GiI9eGy1WDBa3tP82lglBMs5OUMBvI+mvXgzGX193cgw4UL5dVB8eBQUjJJfPBmkw
H0YxMU4EjzC4gO8BagMh57OAUwKlVog6wMBIboQb38N8Hw3o/yg3Gqmal63vZd1idI3q5O2mMVCO
MN4Yi7i7PsO6JD5Eny3ZOX9QAjnxb+hEw9f2jan0qIig6L+9wagOKkcimOEihemqcEHwLXOayRys
lctGBMVfO/GkH0fDZoK6l2AYrEd8hrQ2gOyTiLKB341N+xAadjcGM53m18OutG5Rs4Gu8lzJ02by
86iI7xN9xyTnc2KEk1n9sLsQ/eo/QO5XWlx5uk8AZFQSfid8UTFBt6CmzJSoPRvcYv1YD/H7gAaB
zR85FNx9jCim77NhV2P2DO6eJLq5g/DN+X+tr4B9V+z2WOXcQcZGgJM9yGv0J041aaYPL1tSSBzv
s8apSZSBGmDrxKnjeO6cdGzPKHbBXUX+CrAubh5ibsYQ1IemNDbm+LJ5H7YBieQ2qg78O5DuQPoR
iC28eGvAe2FYFjC6/EBMxC+9sXrS0NenD9LaXlM6sn9843SHepmri9xXsI5fFyYLDjMRii6qNW6g
P2YozDMMp5ky8uTzu0hbBwETnTOWXH/p8o7Npg/n4c5t8A2qKLfIW2N6Zj/2kgdFEKheTFs/S/Cw
C86T72nHVBMr/sDcS9ck+mEZ+GZELtuG1y26Sz9kBoCY6a89MswX4ngGJnBu8RZh3CNisalD2RGP
3MxUf5yAIG0wimHJg54QW4b5NSpL4Mt/14UbnvQaCvtsd5+WxxvMYQ5VpkxHFk/pqTFUpi2pfYTn
JVxl4XgB8shP1df4uHJeOTKUA0DbOU3Q352ekStzMSjxCculxawIrMJwLwWgkF0aYcpP9U80PCRH
81/kUFh8h8h0QLIFeXMgsllgygJ5UHGj7uVBeMGkTVHAUnn+G5tQjoNC8K1U5PCS+bGkZVCe4n6A
iqAkDAeyLFAthRHvmul8IToOhAzmll4MSiGFPH0vDhwqRB0I4cJdTQb07hxGWRPVxTXsS6MlnOg6
BfZXx2WrrO0nLOcM14flvIxUPrSBVWIao7L28hHjCVebQxZdkVPLofJixXEg2Jk1TVHeYlcmJmsM
KtgC4JcUmJ6PIRMimEO1DVO8kyb3xmPZIKzuQOgsXi5LjPVW4WJCcoTpMk+jCWVnphXnE2h1QYJj
rTHHotHBDZ8ewSnuc1p2ACHCSHi0gJnEooeizeARNG6t/2FXT8sjBnIp6d8unRcLg+qIPQjxcftH
M8LW37LdDwBMT7n3Q7+jTZ9/8kw5G1sYy4W4DX6+vr6Nmd/eJ1J827PHjuGfp8vXBL4jpjyPENDZ
M/fKvtgYcZczhYAyVCM5Mcbptp0DWfQilPQHKGVo6IktsJioQJQfcUvRhReXQcCOCvIAOgierpgu
DSOgFHQ0oncwkzDQUwpTGz5/gVLgCSIuCraBaGDpjQpUfaSnM3IU1HIhGuOdiz6TvwWLnN1pgGfI
EG494icR3wXzmZ35J64wv2KO+I/sjowc3jzXRyMJJMUJkjTDEYO9OyPJf81jQuN+E3cZQIqYOrYj
rr7AymBm8PoQ0cyTOaJDccWZoJE+xOgRsACuAZde3BoAiOaPpFtyYwSRna8IVOwp7gZyzFoAARpL
nHtoWitxN+Tlhb8AS54+lDsWAAhhY5Na74AMin83Dr/SlCIVoPvDXoiVf2ZEUa7h13MHEe/WE3gP
RHNKYW5JfgIvFau/Pu9RweRFBAoVuKEwc8Xqhb6FnhHYyDyTZkR4PXPhPxoRkuD4qUIjTOPDj6fH
OA2cIsqiwTw/9X38DyJ9pfhwDQui2+AG8GEU4ldtWZ4GcT5OI3N6zx01UqPv3Fwe9uTcndQ5eq0x
ilozobQwJ3wefKwiAlKaPP/0lTg25Qgwqcb2jEGKlRwNiEDwJYB0doeQZJGzvCxx41jI5/T4mVG2
DZafgLCTqE+h73+n1Z0ACRJEYSrAov2dGGixKlHGKGyUpIbq12bSD99rrPy5Iy8sk3Sn/t3iOxOa
xZc2ctJsa940WV3KJl8lx89UufBFiZm/gHsGs1fYTEkHnVN5DMLf6ekZURPIzSj9G4TNBqpECaUC
/w/yCK8UEb9qh2no+r1msbJtZhfuVeBGzWYxgCVwJ6c7lhgLqO1HgH58UIgdJChVJFfBFYHRgYIR
3A5z2bkxzcfcxer8MFPXpBxFOGICOeb736m/EZY7i96quYC6sDCYxhCoxHphVbKweYQ18v9uAPT7
u68gZmLNwvMBDPI5N1/nRpoXjvME3a4BOEgE5OsyDs2myMcDLYBz9MU2gknyUmZKFWu75+a3q87M
tf7UYtSfaFM6nYokAJq1ozE1vTbgZRz2xVIjAi27UIJS7rG0+ttXJIXqXo6S+H59zw4JKfLvAIcB
E/JUOYcPZ241D+7aRJu/TtlJ5HQPIDM/gm6sTsqtvniGUJVW5fbl3ZBQDwljppUcfyfy5KUNb2Dz
oc5Cokl/WS058AZbjaCzSLiKDIC7SbiSKCmgsuxRA9QDG84Ki4WwdCjR7H0cWsNbAWFzqIuP8YBB
GkcdWnkeV0HUGUnhxMCqomagbIUh07kyZyCAzw9prmAq3EwhYxnMGMvNSAELdRIQX37KbQqeoePJ
XTmpm2xgasER6sXyvAFbh9kVv06DkIRvGps8ROcSZTRZssPvp3SDOrKApM9AA+oplOIeES5zIpIf
moX2r5EEcxyCTCFZUN7gWNK30KWAw6VDAFLoh7DBSHhGbhCo6+JyF//uoMFceAvVDtYILx8V95sz
dMoRysidDXmNR5Kjr2VuG96gAisfbeIFiDVVOGRZ2YL5UVvFtJxRTJEdCkMeFgg8pjMtB7sV5z3L
rVjyBcGrR+HBgSeYEVgxQZ7/l/eGFkfZsvmwwMGr2V5pn5KjCIQkM509ie2csbJC0k4fjcQbucQJ
IhFDbDiYaDJY/vpVXQl9JUXRka3/Oaf/gIzZzrspU3HUpWPSBL1/XlwYKPNmDkEfZ5UdJwUYC2Cw
xj0JnpsJeVcXUkRAwikuKNg4ZNnlyT09gtix5bfx06tnzxknJfG3dB6kmdwsPn9+CCQJdc2RAViM
qRZjAmoCDjDOONYEQyFXOr8whmKbq5wOn50gBb7JyIfI6NyGmf1nLt4IiULJqXiQss4XtqOANMWo
F3duFsGFZFLqkdy2ZWg4kkEmBghGaBO2+jgTYiDQAxCGWfvH5kxbAW515rpkjmB+9Mn+hrXmNh7M
6RD7uhHRQSF/trX4SXo69PcAkB6wrf0iMyntzEduhDsHTJTj/zaUzFMi2h8KX075mYzo6AX1BMgZ
BILpMZwH9jq+yp5G+GsCEeQbfJzeuhsL2b53sM7ESbunfHQGb+IePXgd1BZBixNNCDCtnVxhpA4x
pco2LI+gOB08fZQEss/r9JRZEqh+SxPyDavYWBl7kSpeWqhzg7Ph7kSLkp/53CGQ9MkBggkCfXyk
ZsiI8lk3amcgFxZ7+vV8koOnje27gWqawFaFToPD2oWhiFcjf/br6APSO0zCU+qwQa4OXt/9Yl+O
ywy9pcig+AxvMMm/fBUAIawtbf4LacwAYm4eOkjILSC+Y5RbggE4MbHMILNpXXi/jRYkNk26I7kf
eLuGrbll+LY6GwUBSOy0sc3gc/xEqKOGCIjVbeZB5iMvPhtLR6MafXcIAtAMYJnCpoYQPMEAj7gx
TA72ygbeDLKFN/F7A3yLRibrh0xvI8L1Ca8AqbSrnoWZHY5+mgdtrqO37xDx2+3H/rLeW3FcFsrw
hkMjlqtUnTgr17CwkEkxiEdqfxiq0r8SVNywrchzLJZM1PQ17AqM69aUNrQr3N2s+mJqQmgUY/MK
VXqgI7/YdwvpxMbazt6uUljqtZyRwVksoAdCqWB75cRGWAKnmi2Y4TZ6VGiA5ATiyCiIaoKfxLmO
7XktqEFUupAQDn9McpCJMm3gjYU1sCqplQG48zhfw7MLPmfQCfsGhnaH9NPakofbOO5/D2YvL9/Y
QJxiXfdDePQ0i1ikeXQpPaucczXY79X1/6AGjWPSCAUpcwxKCBya4M+xV/B4C1ntjyrSPBO3bBJw
Aw60g2kBW7txJC/ZKL7hi8DbwgqK6BsYNPipnbnvoAh/O23CC6dY/Yr4dNASM65Hg+vDrufkaoGb
wc1UwLowMRoVdobH4v0PBuysAegixG/EeNGl6kHpgiLEBsi6Mgnr0JjxIdNr3s84VHB8EcgOoDR+
Ynw3EG5KbFCP3khjzkj5THUJkZNu+oi/NrblQNB3v3/MLTISx/Ls4UjOaySRloLZOOj4AYXKjCol
A8nQZx92idK+HFymG+0IOiLj/yasQdp25ZraAdZ0bA47v1ki/ff64z4znsL5jDF9PCVRMm5XWPYg
iejGlPCjFrq5Thbj8L7Y1Q4vz6Wbb3Asc2QEOCVZ1Q4MIBeRN5wzZjEM+s2htFKnMNunzRhfttXA
evjoo6oN0Af6NgT5e2PTXPpLwYPGWnZWMWCdcNQRbedxVficNfr/nqDhiBPxwvmeEEBJEwBLAckx
O/ERm/QtM7pyjSD/Fifx7UjAyPCLxbQaS2MqasLrdn2HKJtTBSPo5bf4+EWljdB7fPcB9nFA2t7m
jyPJcASVaQ4UcN8A0NHZ2bA9xxKVncEWaC2FiBLKFLbS/IkkpRqikh9iEeIXBOSWkTEq3YPTeATN
x63FDBveHAIFGMPJ3rCf6L4ohKCk40bpfIJnmIeHRbWpreyooTlEtTeqlz8PENQ9JqPjHYlXKLnv
RfyYNsc++N1I31br19rE6mJ0/3snVjZudx9OJQwY+rDRcb/AtC9/2D6WcUIk9bk5Ijq0vOZXyhE8
E5SDVQBNvajFBsTODeuHJcFvhN8E87a0KU+QAVBwsQdhPuj9Cg/3AlQRByjFHiY2ucJ4+J6Jka3g
1nDgrDXUHLjs4SLBdkVjJdiP1CTwl7gpxckNCRfOam1VN+uBCxy3KTNT7pNqBH7KDtG74f4vo5fA
bq6Gukt7joxTBASAn0pSoPwEFATiysPZhfLGguqFjznnIX5r/7xiYKPkYLHfMXviq54ByHDj8j8C
OgvsFkdMO+lbAWBT00egDaejkaKSYRRTuh3wAFVWloVMCCmJmRGzU7ZPi8lhB2zCngJqGF3UgKeW
1+2RppWe7XF8hTgy9mZf7Mjo03jON8mWFgICSr0aurOorXAVZSsmJc7854d4IFyX/oFd7SmiIX8v
TBM64WxGj5zozuBPcfCJA2KoOHVy2j+kygMx9IQ/wHgT5GLAeLYN2fSl1uX72C7Addgf6rjJQox2
8OCBRtZLtv96YOdA+29CsrNg+f6QStNA04HPq6l6FExSzgLGmrSp3JNoJgA2eButEFk/lQCS2TeZ
4QAHSRgCGvWjLk0Zt7O/gxlRSdJGN1QjIGC8R0ahfDuPEo3JzUnFxeSd2owdjOvGtszzfbCP6IH/
HQ6xxtqplWVuauAA87xhO1Sx0m1GcCoS+D2QbNl7wFuhCqhrCk7pia+3dCQENimnet5Yh3aO/wr7
ISmVqTa/K6MmE+NanpYL/8QbHFMXQP69if0FR7OvZudD6kHVuIESwi3C2SgtJ29mBK0mJsy8r1yO
eE6AtE7nTd4BvOkgUdQfissjVpgrUDwT60fPX3zH9ItPwAHYPoJPBCPoxbZtMGtgzRbJqVJgRcpI
uCj1qwjgQ6o9PnkSYO8KhHpSTbINibCUtVxrkWMov4kRbl2tjAYov1u2pid+gTDxGTm7Rumb1ECw
DEcZ+qfJS7w5X97cJsi3dbwinPeMYRk7/+5jephWYH6HznUlJhLuL8Rg4oB6vbhQg9NgMiGnaKWA
NIHIRVL37HewtL5deA8GSdqwrog4ZBhnvS1pBrtlKC/kS0ZKDXA+ooLPiCEMgtMysyvdN9pFfykB
MnM757kr+ml8CqBv4YBMcn30vXsKqi08jWFdU0l355ocSMowH2680j9HZLggENZqN+IEBeInVBLm
EwwEiFuVD3SCk598LBw0CT1miTcH31f7cS3Qj5weWKF4JkpK01EHYR0hYKjwQYU1Qk9Ex0DzgfjQ
9CEEYFcx6Hl49zKZwTEIjAeQiQxKehNhlMTs52dX0hFe2Re+avubqBjbVOZqQJIAXmoQAd4iexG+
JKiTSAde07YX6hUYFQCtUOwvkC7GoKUtke38sUxgpyWLEBEe/nk/64GnBrypa4/kGmwF+8NBve+h
5UHkSNgD/C+UC3G7R9H3I3tF/wrEiNwG7Ja4+0Ct2MTYBN8Mg9YUP9+okkYN4pl551FrMOUTdAc+
TlzqcPlCXl3ZdFKYNMCqgWSN9ZRk3WhaVnC2igVGbAQfQxtrMS6jmiMefUgqDYi6bD09wsFRTkCY
ctkKgPlI8eRasUXKR9ponr25IKLLGQhgKHMeHLUGW2aMVhVhw8UWxRvCtYPNif2Wm0XgGduJPOsv
sLNZ4AtaeuXxHX/3j7ed4qy4kt8IWBwZGg/FgopUrsaCMHqduHVfG+TX/oD6GYkccD5YuytvZO8F
/JVi5uZATJjl7LQ3N61HyapiftxO7uYSp1QIZs8sVj/Ln7Hvy3DgRjjA0mMx/kRhTQ/evunlEab2
XqPnSjmpn9E3Deh0TOeBTLBGDWLfUr/O4mfQvZ1PD2+KyY2WIdnj49Whq0a6xuKFq5r1F/gHIhd6
epkWQqrUYYDCYzdPUKTrvTlu45bPj8gNbPthMrxGqOq+tYBf7PqlD3MMfIimf8yhot65l7LBmZNC
jLpa792FFLTFNE/JdcFczctAtGDUwJA58X89wy8dgspvQ/H9Org9nAR451hzPtRlb035SX664NMd
PisBiKOdhMlJIy8HoG568ccW3cFbv7Wcg5zoeJqr7Ykt3WCfKjOPkUE6YOlaOLg9OaPYytgkOUMB
DNNLos4eIuUlBf16fccwPnndfXXNdo7TFlv867upHiHMYoyTuJeLgV9pZ2ym5Jm6N3H9fzrNzFaY
cjG43TCMgxAy+UnD1xbAk3NWxgc5pvVo99j4ykA9HmGSe5XgSktbGNMfr/vfSbkG8eC27296VyJv
MTMUMPGNElML7xewNspdevwXXefqdW2gGg3T64cuXHKMxs2QXgyT9T98BCQQBwFudMw24PFxMuMk
DliDg+R9TPsIAf8x7T5rQBywfmZcukMVzzFzIsKBZqg9clNoG7bK7y6ZnQ4BokXyUnsxPxJNCzST
zWHHXloehKElFA1MM9/RFwCY/Q3pFjNR6mfYxdRFZmE1Cyis+Fz28pBd5I1Bchrg7KQlIX7Ch3dU
fvyGirleN87sOfQGq4KMT3JgpM07grLZ19x0AgZbrhCqrVJacERri45xseb0tyeg9d66XdNjvOdM
01F6mVgpJ/4zSMXtiLXxg7XIakP+zHSd7pretpnB0Ua/kTg4Ew2kuG3QOl0KhAx6buW0GcWYi8+l
qdUZmyArr/Axgo3oR0sRg67MOGepQ1goLEDUmVnI9tZbP/EhgYbEkWeAmcLw1f54XGsYV99HHWa0
jGTL2f8A6qsXsz3S1ciYa1Lh/9XMvtV5GtIEyAEeNezn0C64oSlYHCo0uNS7FDhkAn+Y8UPMtgpS
1O5Ll7+RBxuqRRpE4HWjv07Wnz6xtsqwdLoHfkq24StL0FdjS0uZAi5P6h0YRbJPxh8LjAxc3dVX
rxCub7VVM5sJ+pF5GN1Jd0HuAeKHXB82NxRIlK0GhTRUyv+LJKgBUOyYsVEkAbxvBm/GwAMgdZ0h
eboeDLNNe/5OKQ3qdmQiN4ySlRnLUxQ/fQTnLap057m6uQCRkHeeq2l5fYMpeKeq3kjf8AfX6htk
ksRCH32ghUGzQAXYZuMMyifqXiXq/XNtZByIsR28t2ZLdgIbgfXYQAwGA8NT+OZpIvwDTwAVhhGd
TJTLzk1l0twRfXHwK0a2m9Qxbg73KNjezbvNiVhDFvmyyEYQ9kJHhE343wER7H9n5h0y/C8RGXC7
W/2gsmWiR2b59ok7rYVHRqBOEhI0YbuwT4j3CseU0FKPizRwcVggiWVLBbspXbTz0hx8d4YNQmcr
M5U5ECWA5t4rYTNbcgc8Z6D/KQwi7LPg/kO1j5YRM+1miVUnJ+qjx6bXzfuNtwd3TPsxDlyUpDE6
OSZtL0pl5sdY1vW97M4lpsYDS4FkTsIbRRXW1t5gTQrc7hdWplf2GLH+M4YGfWZe0hCWN8Uym8kj
MpcX7osfaLV0OkIQIh/vPVymnQYd0kAJ0DNBhrogOdAhJw5gLUPrJGj+ZoPw/MoJdlhEePCthFiQ
wEZfI3qLKQO1hEIKPR+WtxAbwRdgHdETYJBFGQvfYY7n3hKTwGkF2uoBISM6vOHwyJhuWGGyGqNP
QGXIH7jAaOzoPDLizpA3kDXG49h/1PADYgoqPaCCFLMpQNqDiBjnRYuBuHgGyLwoWv59M8uJEwYA
A8dK3mA6xeyB5AMKYuETiwcyjmSktBtnmb2WIk0ParxKA273151Lz+8sGhy74wz6MbAOts/Zkulb
7zfhp/SKmNcm2JoxX/j3g3/480DEgWJijCHSoPjmu9CF6w7X6BdyRhJVl2FUiazvVzAE+uiMC+We
T8fIK75fqP5JQwv584Fa/OGl02zK7CPmgf7vw/zBxu9IH6atbOskJUg20z0xJkJ8/sngKK0Z65km
mhCaO/v+MSyYpjoYCGlfPWnDRJNnRW+TRiTB+Y+5TFIZPGxhcz/UD7ZUIo71OBWLOTDzcLDlDKQp
3+T2LX6OmdLMjRDt6fR5bCmcp6SLcmANROcJf84E1Xh6r8k3LsLPriPpp46JP1vmgfjUGW6HrdtC
QEv2t8DwINp4xVQ7/ZjCv0a3p7d/xomHguHc/uUUuUES17Y5+SssEPCU3qG/ZYuGjg5Yq/r3DZtQ
Jpp6lZPL6RD+PVZwdQ7EJn58PklmpeJKZKNfSCtHPw1CKG1uQbv/LU3R/ZJetv26B4j9gtVEM1Lb
bAYmg25c4SYJQMOYpit3BVZpMZ77ModQFn3Sy+4umB7dkKXFfS/Zd16fWRtYp4iCKj15niw+E5Rh
yPGhQMVgkfDqKvYlLZT5ujmRuWrfOF9VmIEMf+PvOhmnk5+Pf4kZ3TdfJ8PyG6oLnZA2tA/trlYW
6ZO2uL8FKaGHCiKVFeTf5ghrxjn5LfwQvK3g3b3Ajwm4jO+xNm9g1jOog7VTxCv1VMTq+DX/uDdO
8Xb4Ti1MXLIM1QEyZfvOOY0p6ZHz7XG3IVyupWP38rJ22h843fh+sFrJK/CM2Uvz331y4jx+v/3O
2GdvB5K+6YDfaGM4RT3wEmg9whwqgn6I//MIe331mhnk/CG6XGNtxDujgHDlVX9JHYW3xmuSlE5/
+FTHv8+Uz6hw1WO3MDpRGix7Jo6R/ZvN7/ztDE+G5D+e7ms5kSCJAugXEYE3r9B4jwCZFwJJI7z3
+vo9hXZ3MIMkaKqry2TevHkzyo+tg6Ho0qQhlz/dz0jZtp9dSzlavxVPDLDzt0DWewEHo7YmjQR7
vPqbn/JjGy2TaUOSBLcWF6SuMAbGUAfCfbmGtO8Y5zRblt60GSjW+fzouY6wcLy+Gd/SopGAmvYr
NM8FP5A5dRxCFu516SPZBnJdMGzhfffog/kdBLssidKURemTbfJkk0/fGNbBgBjPVOT85qggLMgW
Z7bQ9kaHkq4Hk7KIWnOv9dTmA3Yl6tiwXD2/IixJu0sL38H2Hs5NHnCL0kPLqqwtlgvJW/Oeluw6
IXm7dOxpsYXWerHpnMamCDN9JlAd62YbAGyOlQ+zUuySg8LjRW42hj21fr75dD08n+qLzavDWqjS
QjymClQ59W4Btj7qkAHyjfRk5jmr6TfewXkQXb6qFWGNEXDO5asgbKsj7HE66+TOJczCZetc2kQb
WPcCs3VXy7bz0O+tgGi6AaOvIUyCPGWaKpuQepNB9JV4swpZb/Ibbn+o6pGLVdg75u+aKMdeEvVm
sAMsCRQcBo8pKIsR/bP+hvMslKlhMT5VveJjFUmxN94mhFF7sKuzDFx625ihq9K1+CodKFVaDmaI
JLHGcVtOKEDghLpErnbrz998ZTeaAHaXZcvPbde6v7J6/O3BRrPn7YJifX5ZLlx/5Nju80WMAK63
PMBmIl3HJjVPkqObIJLBf95H+0x9/jXPN5KPamzCHjXro8clIgm7I9ks07IUL7QI2mzW1cl4vh3C
7auPzbhQ6ZoTdDtprhr9gdBweeVfvhvAgSJBQXrZvqJGlMy443u+sWjOajMPBsL8FlzA5DSWr83j
FdGZ47vP217/5pXN2S6bIhxOy5Rc/G4AMMVwFSh5HsHWfuhNJA8IXVFzp2oo6GL9FGsJsU5p0YZi
jg4zIg0jVu/a88LjHrY229lvMCaYDsdhuLb3U3T1GXSnlnCpL2wBLqBtheKcMIv129HCGt4x0g6d
edBO0UIzfZ8Icfe5eXmmKiUri0EUHrsBj7Ms1vv80rCjIkjRuOwAGumLDpMMuXmxIHeUCgUZLDbg
RTqa47LEMpNq2EXure0lqC3MapKjuBFH8m7nun44spOOddkSoPeN2rJ/Ngtkl2Wklb5Tgkn9Hu/8
KiAgctOR4WGGy3QbMGGsN4kqm98evLxWf2MhNUgG4ZatELZ6U5RNgLj0P/ODtKSpzNzACWPFsjRM
1e03mOZeV442ayXTlbRaN6SlA/sJ9RZTZpB7426CqIXPyajJA5NY0goBYJT6sogMCxVj91QchtLp
rWIr91ABiAbaPVbinJ0Q0+lwXVsMUGI1HFlLTTh/VicUANyqwq8+ipiJT2LbRMncbY9towcWV6TN
/3V9sLUAqPXz70vsTfTTWa6CZSWTJocBvXnxBnAbFkUjMfQlT9PO31l3J5yUfLDGFgMcg9xbyA9G
MWkse7cxrVukq+HlVJnrWvMAwykRKFJCjLP7iGWEshITUwGOD3JwjvYCoW9ReewIWTUu++puUwYA
UM0mOu9cSHBXcnaz7QsA430zmvTyvQItRFJ+1RPOMS7wZLxYO3Pb9bOVYbUMTMTuTbmdi7VsB5WT
ssyYGh+HiZbi0dTHMv1VSxyuUlBtGdnZ+qxCUpT+SKHYzKoYNaq7VkVSCRsSUILgcHna8xfjUvma
di9Z/3fGbhWouqpSiSAq+XiQjvARI5zcN36E5IwQBlMUkOoNavswrw4Qkx0KZ+UhBnCrzNYCrdCc
dKGV/Je/t80acJ/rez63C2sVRxCbcGiDAR32MrC+fSPsMAzTWaJ9WCsbVl23Yl2eciSaXz5Gyf5V
KIscWPVMdelOklKRvOqqEYqz3TU4X19h17gm19YEUeRoUj6AJwJry67SGLL7tWD+lc0yC07tfDp0
bm2mLCYK+TpscTU0PMmg2DLNPUyUkx1o48Rdq7ztAHZvaAEYGYm2KWA6uSZ2OdUoMF0OjdjrqZMF
N1o8Ffp6XY1o09CIM+11Q+zTapndV2LZj5vMHaKh3WO6tvuAd9ApcCmwh4xGdjw7ddZXk+9e/Prc
vpLNkKNvK//g9ZDfhD6LBid7h1HIKbCeSF1iR9J+vRY/89XCxUBFEzF0S6odg6wYGbOm84pToWuG
SNJ53RANQtNdSfewVFgQJo0QCvwt32bENWJv0oLMNWuCD1G6QrtVsZGWfWHEvL2mAn0T7A+SOP2k
BS+q88b9XhyrMSGc1thj4o0QCzvJvgoyRPe9ZSu5ZEVI2+fYbOehkbuvo7jKs4SxgJDgWv9iIV8i
gNprFPK82nIFVG0O7UGoL/F6bO5DKsVvBzQzj3qJH7qqvUklobJI7QGDKrVyJXDkiMttMJMHr5o8
YnKAL3SR2qrKOKws6y7aunKNky4lJI6JcmzOPhLDDIOYTvXrQQaZ4hD/kJ/qO8mGe9IWmO6f2/fC
K8/2+/CxGiVqWLnv6yZR485vSHKyJ5QFI9con8V07xJlX67l03fS9E0P88N5hQV56SDC35R6JFBA
7NI+8JIuA5UmY41cPLBdV5h/sPuPzeg6nI0/JQHV6GG8Zcf3CDfgLUOLNlU5fzPo6r9f/C5DvjWb
fl4EHBHSO4xfgyc93RLH4iQ5aNt4/7i/0rVhcb5NKnFR4MFvMzMQ/AGedCU4d2ZtwVDQzmfyH6T2
9kvxSyke0epLO/x/j7cKL91sX8ysrt5Fa0c4d16RDzuYNG5VtmTXGH7fGasMsbTULXq7MEvZUWeE
SlYUBfwxLESwtCbt2WSx1fPhw4puL7fthXUV0+lRTo7Dym2XaohdCJXZlPkaqRZwbtcJ1sA9BNts
fV4EY8GHnb9VcQsiofZVtnw4Go17IgS1OICSVoctrocLtcgHvbNd/CM5JhnBtDy2YlbWKNlO5UcY
4ygjdmNh1p46k51rjak0q7rOH3MAUlXgJx2yMPJjsRlLRDNxJjZKLYclF/859rhqYelKt5jNoo9m
QPk6BA8wj9U8xPbBgEboEfCMVgppDLWWOUBrgQqA+Kfs+7HAGgxA5mrI85xydAMcMVUByhYm/kkZ
QMG9jELVWMjsE7VKZNRnynLhd1v532XTagyEKxeidTlVHNlzodmd33evZ1G2cxw9arFmzFrdW39s
v+58ACmQjfNw1pfi3A315QsVoZsBNtarhiBM5WVN0GSb4NRFDCxQ1FxmvbTJiMSjqNoH3/H1F7mx
cXydYK9X4hiIOiAz4MsPnykdvE95uvuxFJ1zbTlNDkkd9g6VVWuu4MIgL4zSzBI5trTU1KtZxmC/
waA2aH4C1SDZow3xuiVCey/ta8YlUu1wUpHRUIYNPjSJ7KStxsqaTRmx2VwPLIC71kOERG6ATGa6
hbfDdKnqvPVwRwj5NL3tSh+ZijIijT33Guyce70NQqmqkqK05Uw5q/SmKdtdV2bS1agFgRYnFUv0
sQnnO76qf5THPp0HGXQR4NwXnH4jQthJSVNA+JACp7ZEU7WH2mSw/wqMlM4+yqMcU73gDCDT8ex7
eSr/6fYs29/NQJ7Ro7Yr75qxkAqwbp2QeWfbUvJBvo2cdv/8dRqn++leb/lCAbVks06I2FayOvwR
qMiV/Eu+d3rTH/66BQZmUaXq2vtKUKBjCGf6dJVLS+tXDMvxU8HedyeEt9ybv8x2FUVIR/wJRa9K
98ZhRFyZGnOWJEtRstyA829JUQoDYEkwtJIf7v5dm1y0OuSee6FI4v31LPD2ehqdlWrNvktUUIOE
5dGF+G3fGeFyCNb1c507vKklpx4CIe+erAvn+gMgF3RH5C5dyuHv6nN4zyEoNguKt3LnWnZqm/KX
w6ybb8xL6X0zVIBNizHxZJsmn9/9Bpt5eVbhbRvqCq17Wfkbp0AnutdjlwYnN9jPYeUgBqjYoR8C
FskVCTIaVTsu2t30MU1fWgzsJ7fU8mP6CeZcq/lZXybxowmX3wwe5VyFwsIR+8LyIjWt8C2ZVAZO
nxdJ9cGK2sZsR6AFi0NtlvVMLxNy8AIB98nJCfYcXEb+Rgh8gGV4l8Gsq8/Kxy5MZ7ybWkak1aLg
zlB8WMg3mOm5xT1vjbtc0EB9jX4/U7XZgPiwca4Y4L9Ng4CzbWvFOlhGYon/VvhsOjX7/qnyj1pZ
FKYWdfBnK9a+NpCQ5wODu3Orp6rXMlofDe2dECM5IJvF8LJT0JR7uqLx/Aje5uxjCRfbFiv5ZKVw
KF8ph4cAH4CZZxnEroI1Pf9aNUljD5+AS0hhA+MuRFiRXrDirkvFb2Tc7fn18pNcO37WvX5zqTcD
a/ry/Vin+I+QgHQvQE3HQ/GlAiGeywsZPKVbpGaXY83rsjgiYSvDsnmp7T9GAG7srejUyb1cxrfB
o6Ee+qX4edbRtJPaFCdV7/2xoBnC2e5MstoZlVEKSQcVk4J4jSctmwuzl22Rj5byIvt0qUo8vO9V
jY3EPFp0Fp+JEW5s46GSOGrVAtZJE389RG3lUy6Kb7x5AhRlsO6hf8CXi3Vvm8a9dR3eRTV6inHV
T1V2W3T/9L6yJJbVP+bO0Sa97KRZCglgUDSvxStIIJFM0lyxpym44OebcGqwK48lhAGhqN/abWRT
un6np0sY0TudEXzwK44OgiSVMExPOI9mKT14hg9x3HaCcON7PaVkI+G7CvcOlhUARgYttJKAisUs
O9q9TvDSAXbRWcffXufVrS0ym0GyTxVvQUsiXX2M2SRdSQXCyiEXuiQE8C3EB33DIh4n+4ZvCdMZ
VZplB25tCV43763gEZq0qciAj5fH8zdsdhgdQN+ksbMnhmInX6gqjyLwZkNXNVOJdQECw2z/04Le
SjOHwshpQ0mrFHsQ0Oq/403v99/DrqQazODfrTK5lBQqT0tTFLkTQB9x8sm266Z58ctu3EyFQtso
sKzGRhdDuOFVfmpgzvaENB7/wh/Mnt/Pw8DLbH1Wz2F6Vpe/Jakr7d6hvq8myquXQ2XfQUW5tg/1
TWXyKvlweBynv/c/qxERuZfzmgo672rqEgtYujYVsq8P0VacCm5ToZg+NtKWcRZydGe7LMv5VCcn
iY+B+7JqT3oUmO7UnEuzj8CqVx1ahgVXWZysFP68QhtNE1gJSseHJGuMZOqiIucjNkghQ7QvASl9
tBc1WU8hwXjeE23b18XyTMrDeP0Ov1/VgvCRxPxZuYcnjsEe7Wsk7ofJYaKpYIdi1/YJLqDBa6si
iiY3qvCJ7B9SEk/TgyrY9eMrnanX5LDQplzdu2CAtW7dI7P34/Ky/IfmRXk8W5t8ntBqGvv+gnFX
PGHGyVHqHcy4wexteSq+3CW37fsi/J1rA9RCmbO7IvtwrKl42Jjl6nozXjm9J294hqtUh+WBc7lQ
iGc4a58/JS6P9giZsj5Opd99uZAfbkbqP8pN4LyQzUt31Y9fvsQGz8JEiddljhzxrs3yWHaXLNlF
v/BoEch/1dmPWz2hisAJdzHRnDWISBONu78GeexlZX0OPm6CoEPXAJvPWn7tRX5G4FCseXlo0MKe
d5UN/rjqMekKtG9EX3kTB6p45yM27vBEcO111bjNGxZP7mJ8X2GELruX6vZFoexdI0MOppvPdLjN
QUqQ7DQ31pLeSCB29H1ofy4lmipu7hoHBh0fOH0A0z9FByMRdFU10TwvRJJTTW9d+Qt12A9l6bOl
4Dcr+sgPef7tmpWmKsFHiCTTnH8FIOZj/22QzGko2DLzvOTlV1wUReCOrQb4UkxgJiBtc+HQb2i7
xkUlCxVoHlhQQR98XxLiqC/ZshOg63f7uFTTI14BTH1+4H0TU03h/WLUS6fOKTNXy/Ct3/fKDeX/
DpKpAc0DODj2FzphXubHEHEUkidAT4LhnGG6QuRUb7m97TpPbDw+PaS4jeWtROOQEGf7YcIumtfe
tZ4fEzwTeVyEBIk1am0NKK9IEfBtgWX7vYVABOANPxNdrMVhzk/nb7Ogt8xQ+Th+Q/czYx84f+N9
h5OPKOTd2TGsnD+jgqkRLIsnZpVDtySBnAq142ixzirZUwUar8GhKSZQUskpLrkVmAv3Pvk5PsXG
oP3xXXXFxlR8JFoq822yQLldjF9qhSH1WFVKLNLBhzTA+1K82Rlt1yOIJfTt2J4cx7wqXCTAPf8D
GyZts4jnEdoPXduwIAGPaLarHk/02ftL2NiGObx/z4vxSMGLtUEfd+L783Lit+KtmsK6h9oDGxWn
IQjHX5vPOsrF5mvYOBTF1LU7jcEQQEQxBGeUowNwyABG2F4OZcF3oGT6/YlkuShx2omAWqok1EMC
+iABDMkG56/xKKgt1tgM4DxDHRdiLn8Iq/hAPlAfJG8dh2iMu1TjNOlcApwukCe6IMGsoeEU2MRU
t2xC2G0BftnJFKqpUw2OwRtckZdLhR54hhAInED97FXSH9lj7tyQ5TCoXDNBEhUR1SHYdNFRumw1
kVAZqvxkKmKTg8CC7Aj3hi6B4ouLShFBiWkBXvFOpRxvDuNEahze9yxrjF+DceoTwESkg+o9gYiO
eUdC5/GihpGJTBbSLnNvJt4sz7ikiTa7GZ5LJAyHIWRpqhUJgFRsPsFoX1dCzIN4FQMA6y9f86VB
54fU0Knm3fn+JYfgbbdHEhxrHE5twLLe6Bm5zrMaeFRkPkIrj49v6fedeOhmcOqAwhVxMsjiY5GX
W+dkWXqacJfn2IFFqw61iJww0wiJc3mKPvZatA101z9LG3KPU4uH0HkGj1YrZLKG7zQglFv2gd3J
CftJ4eZMWchWuP+XM1F/pELkR+NThRufSKUmmUG8rWMUIuJLdXr4zYLudMSqKI0C+KsOyJ4y2nIy
WvdQUKG0qYqExkfqXT/r4dkVniQuNzBCYzodo2bjV1dbVDDjQb46/jTmba/XH7hbh/FpKoSUtCZL
VOSQn+qzu4jUCew3cGCTcX8i4E4GHmptTW/ftquQwavVpxx8A8XGYMS2OZPK5iGnhonsV1LNyHDh
H79dgxfGTguLI2lC7js51mwyXoe03xJt6EKqRZBX/5mhj9c1DLiwYQHRlYDJqxwhAriY5lSJkLO7
+6fsgPD75FhJdZ1PKl+ntbTMoAgwCfWc32X3+A3d2SDkeubUWLy//N6bgSo0V36VNSDxlyzTNvs1
B+CfZ9V8f6Ucxmo66c8EqmLQKil14yzpsPFpfM/7D0b2tp90+TSQL6vlqRxbjBJBbQIdWsz/kBr6
xsu4nfwlxTkmP6KX9/pdOjDNulgvdyZ3WMcnhW7s8/VMN0OcSPD8hLB/LbaHsjWQ1rMDJMpU/nNJ
CeEyuF8a6c0Ldkou3kGvCkxTQiIS13qStGmJCsI8l6oNMD4QOnLpHzPf9F0PBQINBBIBmBm+F60v
nqhm+zot28/3k9UFsogQBgL5g4BZQRpHTTZ6BQNtFVJ6Ca0PKAKAEi7jdUuabs8QtGrQwg/UVyLp
3XuTJn6uc3q/7ksi4dnurUASTm558UzJhrfetQYVGYH7XRRsJnm7hAbbu3ZmAOYEFivyInnq2Pz0
Gs8KwhhHOK7bc9fLyuJeBOdlA+9VlZzNqnmqUnpJ7I3n8oOub+UyOqREiJuJ5MCGO3+z62HcZafW
Wn7Mr2LFqnnU4B22bCWRZMSEymSzSnpqqzelbHpH5P/xsneZBmKcobmnzSpGadsmNStmiKJ3Ueho
Fa27Vf75P5HqniDPMDld17OkdxqG0fY7nNTm3/1FYGtfl0lgecWNDzHsUQxzrC2Xn9Edn/JrMy+/
qZCeuPxW6edjvlc1jd1+z1dmj2r2PX8uoe9NenJj190kWEha6ef9NfA5rLHSRZ7AVPY91T99cZYc
oJL5vNdSHUWy2vluvlB8CA9Yk1vxeqH929lz14H23cJgXsFBBjZXVdXKPT4yH4kPtJvapLLJtZLS
vc4yW+BUdmjOXe8G4qYVNFh6oqOxqMR+P2dOMntmOQfK+HvqWOK85UaKlDJKyRkpEQpnEnuJwM6n
KU2DaeaNj2XvKNBUliRKiH9wJbqBGA8i/vdF55/0TanQUBe9KbjTyDSWnR3huB1y1730+lrt9cAt
al8ZBEozbbuVWZ/deSb1dascY7QovtcnETPVrVhmia10NpRfRlgGll86iNKsIj8JxTDU3mIxkZHk
v5QcTAVBKvMZwOUAOVNxal4nq1zItW+/T5LTmIeJlR1BR26f6G376v59vqgaRck8WoSfgcW00cE2
D4LvAeGBngVlol+JuJh/4/OQavtUpu7G+exOLCtojhEj5mJo8E95/ig9Y3skTpl0un0vPmU8xU/m
yjewY1Ob5SE3J5+Z+ohgzayJGgZhQiJITtmpATyGUte2vyac8OhdlJPLNc2HjJbSMiUWh4dFE03x
tdy8xErLN3xnIe9IE8Bq1fQ4dUyEW9mZCuMGmMfMXiL7oIsLpAj8lz4ATUpM1BCNLSLjREi5A14r
25QMqSkpVFsf3x664RP73vw9VWHlYZwB37mXtVQFuj+rmFmWKUBHJhQ8DLqPgWoUDK14tsLAFZhF
WacY0WHwmJmaxdBb1MDK0jPAYhY2vM4aFz9VSbIjxKxgYiFHWuz7GjDm82TkVxCKuT+GN4RHqmIv
/S3hKNCzCSdIWsUvtYXbOw2ge/Z7M6DF+ZdJs6iFCJLEG3Ae041d4Wv/PkonbCzVyfEIZUfoG97y
Jnb//AVbAowcAHL8ocsbZZNybDXS6ET0cX+enWDwYeD6+Ep4fHgDaogtTcG2S4OxHQ4rtJ0WZ7vZ
uE9Df1ASFR53HGJl+6SDJxNtRgSRU5uxxR67iMpLtsLYlNDmlGZNYnYKkbCuAlNtPbTpB3LcZCt2
oXOQVoJZZHpdcTQqvvZ8LtPazVd1ve8Ck7jo7JyHYfibod0u/DvFQFntm+e9Yj0VgXhgIxnccTA8
qbIusG8wDYXjxYWPbc9ZgBAunuSLA2nfCxSYXfCixULuOMEM210VVjkLpcmD6c2+jgUhxmcg22qM
s5MKMjXHeFDHns+ByJ0zzX6G05DVrIdU3umoKLpSkYnKqOqMwRDW0kT73NJSdqhUZ/E/OVYEOHAH
aebOod8bk2hgByCDvccYCov0vMyQAvjEumzyzAniuLUEKqQiJy2wIBJbfN+GcKD9tMdsCdSB+eXt
zLu95WwgQLHCMl66I+OcEvSkL8U5lPSYRkJI2kYv52LBRd7na6cHUexA6FqewPVGxu+SOXqL9fMq
395vCdh2erBTpkuoW9KQJLQb2B56TjdCXQMxEPNOyYM35GE5Lkx4zw4jKuLZPcTlTZJH5e9FwLfQ
Z5HQH0FjJPl89iKdE8NB5U/+sGJdFHdzkT24KM2pqTDBVYMT58kTZAjPXs/MCZFoemp4y4w8QhTl
9A9PwV0gJ6CWD3Om7KjuioCHS0iEkdn/fOGT7rEvg9V7yZz8/9mhmGIG49+LGVoUXsXznnlbJdrO
wO7hzuh3Hop+Ojmh6MPUT3HrjXXTkhfOR4zGc/rHZk7CangbH9Qc03gayj/anf45SKllzWBGzaOM
KMlhCje154dTLnwtUu/HWJvq5JdG8DV8pzNK/lCEKXxpEX/mryXxH1oKuS9PxFoq6cZhai+X33eY
cjMOQlm6FR8MQ79AxNbvvMA5qkkZnMvoK9MvTe57zufZjN10OXSdg++l459iqNrJUR9mbJ+MVRfh
WFA/jcL7yZVZD9dD9iz3jFqId4STCKfg0jHhkz9GiF4wVOI/nv7u6NdGOo1pz9pA5ilus/lJ/uTe
7oVq6IjD1OEKXy6YbCgdycL+O9BsoFIqlaSvw9QIKHz56iBAraFOLHTi8xt9Iv3jiYHvK/anOr/H
i78709Ndj87i3dhX8kcKwmXMLF4P4z+Fr/iP8ZiQefG8536RsSPXPSV9chPqugL7QX85lr4vdA10
blJPWNBDQqhEMc9/o4mPXPFwD2WgbCACCejcsPa5flEF6anqjJj0nAvJRNWLvEofJuJT9cIHpat4
1l2OoIXK3esRA41m2mS6tBD4fRbuAgB+fhGpmN26sQkiQUHI9jku5I/mnFXoXkPHteAdLTlITzfJ
a1PDpAhe06VhAvMCw2RmDDwvki/w9V6HcKegG5QCc4Zd/fzW9TDNCQ/+jHvwLJylyI1rghf4vCMk
/f8eK4TZ/7cG8HNMVDK4nh0uTBcplpSMlV9xKsTP9dkzU+7vDZ4NDz7Vbxiv3t72Xdu6CDJVG76L
Z77WaWyAoYyTrEGjNk9vkaxZTChUcJN80tVTPrLC0pJb+7w/iOvCQJ3dPJKR5+46e55sLboYaRYj
QkwcRfLPXR79I9k/HL+AAvuFYMkLFoYj0BymFfVc2Ty7+27efXBlT+PQ94/nDQ6ByZR4k5Dzc6Fx
RjgujfN4bmk1HbXQ9LRccgKJGkK0N3wql4MmlA7jA23f1XThkfrCgry79qqBWYS9Z56MEnQjunxF
rCa8eQViZPwPbkweAjLkoXOET78zPRo9vfloXUq8H2qp3ryd6h1eU++J3i+ZIlp1y1Kih2YVa+WZ
GSVcET+kwI+lSy0oipyYWKkKS746awN9BZeFOQ/Xej2xrQXZv3+rXSX5brM6LGk+gviJL4lvJUp5
CW7SRSRdfh8v1CxkdcxvX5lUNXMv5xOt+6qRzI9UupSytLo355OXyY7yaP7lFCmBh0AXiY1eJ3LE
yhMI0DtHMPUQIt1I0prgAZRS+9JNYjr2w28n9ijfpxKNVfaqHyBFlUc13zZeGBQAi9qpY2hnd72Z
tagf+5bKuooOx2r+RFFF3YD2ih73cPcr80uyZnf9OqME8JOvMGoqx7yiy7nxunbsswA2KS5VOc7q
YUY0Ti2Ye/5r9a5d5eu6nmzdTfXBdZx+W5TutDKvjTMGSiXbkia4kHKc7YNjFaDLwc2Vb82Jii0x
QhRp1Q7JVtvp77qd2kWII5Noca0rW5n8zqzaBD6UPANCL2GTxcy+vJN+L3CGKFPMAOxos2LwFzvx
1qmV+ykMZmXymHK8fl8xtelfpUZzxNYieaD7pzDHY9lZ72oweWD9hlstqXWnlNIhSg7XP2RRxCNT
LNFWfrhMAOT5zdFi1jglK7l8Jb8tHVJy7KNlYhTb1DAOcgWk6TI2kAzKxWhpBe+v6g8x/1wtRvcd
K598w1sefU10OFe89XLQwkv5egHDKmGb/cZzqwquz8qTs7puM7VR0xhcp2tNOibXLhMvzwydn/jL
QhWze0VJ4tZv9YbOFa3WpcxHqo/MToDuFmXiVYaNZCLWSPM3E4hBMcgamm6tEOKQKWNbXOVLpcRa
/hydVuUb2bf5JVYK5MhC8ePB9wAptwpFwGuIk+0VI7mUh8PurviGPOqXyM7PG3ZMSfWgDQwNOUpN
0O25Su/3Y9ftN1O35glDdl2Ybna99bF2Q6Ebf+citXgI84hQR0cCGXOyPdkPWQSNjCAzERTJYlj5
TanFRUL9LRlx4I5lfWnuUec7F+Qu+q+S/cgCnwe5l+WjI+Q9swZ9bLH0sL9OP0TVyPqFqDWRDKFA
ytTSo4unQmWyaaYfjcRODm/xVvx2H49/u9Rni6vi+Pv7u/+9i65U9Lsb4gLT+LV1KH6Efki9HL8e
j9q6IA28/93/YXURBG9MU6XGI+rMiz814zDwUE+xaFWJ88ao3CercZLG6SB3ESkHXsqXFq9HrmI5
E30fak3a948/nOfeRXQpacyssi59g7OKGTpGGYLX4YN0jDupXqIkp1Q0NFtO1dcxupWHWgK6Uk70
kh11QrGJdj6RLWfLKPDVfDncltUUF9N3YTjUgiZmqjjmjr+EOnsZ3yjTvUiiUcmrTD1cFiSRUqwy
vpTCdWrWZPgWFZZZUhHNh9BBqvc4l2NDVmemfhAxJxxC4+tOxerxllj0wvdNPPC1y5faz7K9puad
VWyRhkopV0dRybyfXnPvp89JJ0syo0cUXRJoKEpO2zwWFahKe3v47/K6Ht1qt89bjZpzvRAt28u2
wg/tfOf7QlmJbVe+lPp9dXFevsdvyuB8fqg+gM2h5E22lZIcwuy3Fvg5XeqL1pvz7/TQm7QqagUd
vys3t1/xj/jHsbKPVGeuCoNXUsVmqLZzKY53j+jeDX9SdbV4roThdqORORllim9vYTxdyg+q1Veb
S0YnzeuzcbY9rz9vAor1R2PO2FBmPC/FuZGs5j8mH4vx9U3aDyOmqgiBo/RH02Xx5eWlvy39eHz3
Jx7fBmQzU2ybaGGqJSoh6y5RkUPcM/RpSsmT7N1bH4GGdSqrI+1goR6KEh5YRVQN45tytr/J+2HW
QTNqyRbYtxJf63rqazfejdEEEIgWHQkQ1RTNm23dNs+oVIANB3IW5sObNeADsRzwNccS9bC2ymD+
PtcWaqULaOZDBqYdy97090LI00LqLmCcjwWKOU6OWtDuilTg7BF4RqS8yYyO6s9iQt1hdxiEbldl
BvzrqQqnxx8RBSR3Kwsc4K4Q0UKFo+7HR6juthp8kKL287zUTVh/TiXEyM844ganvpssdSkA4Rj4
WPigT4bCm0OfxiRD2N4VvfhQSazrj8ghn1shSILQqpw9RjgD1c8FVCyUOKP8jiAgVQGJ4YokEwrM
USjw2Eab8qdKnNmSRsBiElFFE+qhehJF4tBgXVD2U4DWnIbHptyFOEhjCW2vqMkUGukp/E0jTs7n
4/PDChNaBxFw48S7SRqrLsI7g1r552f49V0I3dnpnL+jhxN02E4YEhbmt+am2A5rc7j56F1H/HOA
YTgsQpmnz0/fojkfn92urlQ6pBED4Ohhw+lDVak3zfgMjXQS4fOW/PBG5EW4j7f4vJ+RK9Rl49Px
PJ+/UDAKE+rZcp4/kmY4Awf5RMJyjuEkAvaLpKNp4fGZdN0+f7WkHS85+7DMSpUnRxtuyUbOT+EG
XUeeDYz9GXLP5ePUP4S0z+T0NxURucu90jHiEZfvnoWBS+dmuAyJYr2bLjmVABUp04mOGS9/TGAd
GCAYxeFooZPCVemG61d3ujucAChor7cudsqx6rTQiEeKLZfiLYofvXNnXpsUG4nypS6HN+pM3+Vr
O3ToEcMhnN28dH0xLJ8XFh8t0gP01claeg4j59zdlAtqKqTQdw+hLp4LuaRbFAoEnto0oi9tB/vr
uXCx/wUmVCgHyI8rff1LR/++9uWvHtKT2yRCAleHeP25QFpIDVZ+97Uutlqtd7W9NLGIWVyEMRYP
dRzFaD14RIlSiY5Jlf9aJ6dQwp0rwRaLh+gULcdPYn2FTNyP+mj9eJeiOrHrXHmGzx6+CCmP5hSV
M5LS68pptH3Z9P1vlFIAcVZoA3Sr48ZDYBGGW+ot6H4dW6m3IAB3RdjIV8Mop77xnA12S2OBKW8F
He8jozfcws/h6m/rasCUvKKshfhkueKa09Vb+31WReBFh4MX7oAklHlzNNxMxzArTgZxSKCyEsrm
QYstAw7RknOV5wx4U1Tt50fdxXWZxH00wr11WzbC87oR9AX3pSUZ61VlbpeX5VuyP5UK9e+nNKH9
xw60KWqwGSP4Y20pGGpU3qvhVVi16aeZMPPebEAYaXiYHkN6LRH3eS+0ctdxK5py4c1CMMW3Nm5t
zn9EDCI/vCmbEPQJYeUKINCiw0YL3FdKzR60Y4rNdWp8Wr/kuqHIL/Oeq0MAyu1eCfaOvV0L1F6Y
ppUnIfNcvZXGbwrdmE/Genf4183Lenjz2f4XbLNgpdyZQpLEceYEtYnvlHljhZctl7CfBSDfZ1hr
m0P7tff6+nqJMKl7t2jSvZaJobslK7bN8pVq+p3hn2v/d5A19uV7P6dYwetra1vsUV0xrsUNiq+U
CV/Dj7/V8BwKcoT/v4BQbl+m4rH8JT+DYiEwoPQlQlL8UppnX5xOG3NLzftqW3q8FPjptZscpUai
fafZyNRq4iElxGyjvNjFqyh2Rf0MXK0tftstCs+TQd6kt4//VhifpWx/Dgwr3qliH5rZtPon2Y66
Vd19e1kmUVGmzVLmBZA2PJdpu5gpJ4KGKgSFwh0DsZjRuRluoYAXS360quatSH/rXRgR6WXUupZ/
S+8xoZ9JJPYe/fcsv9JaQ+M6umjsxmyVxFI+l1QC4XJtKKmjphmQImCe9wZnkrMWHvGIElcvVYr9
xHH2wqwfGcLBMq0VIrULKulOLsqxI8NzoZWhivnNyN1LUX6ri/wsSr0eUm0LB7H+718+Ggws+GFr
DQtnCs4e1shkKXBdw5QK5VKDNR2M9Ad23q6yq4Qcxj1+3vpp84XvCpZo+hGdr+2FEJAj3Cq//Od8
68jlaNyKCycU5plyhlMV5C1Q+SLZWI8gIGmhe31vFEedkUTscvJ1+eyC0BXhU2FJ4969/5Y6oYxh
40fqXnMWzZiPf72zisBJ2F77TqqE1NAJK3g8ypQkpkep8rV/qGRrf49zaV0O7/S+EqmzKFtkw7P8
mlronMJtQeVPXXtW6ZrpeWn+rQKz6FZcWw3CKsCv8o75B503vV2IAlIQrO/Na7DDJ+jwiwrX2egJ
XMaML+PIFo9qGswbj9qttiwf6SrZZ7NtxXqitODNvCiRZU23/4WUaeItRvx2XlxDLSgzlUCZz0X9
YQiHASOHphSGzq4VHidCX8VdC3JP+9Bq74jhdq2ma2nct8lnWNgILkTY5sFFqZ0xqRoOP28ka4B3
FyaMtmNp28g2BUSLo9DfeGYlopOG29+mEj4uo8FtFv0oCmEoWEhHo1Fnmih1OuEb+snXB7O2sSxO
w6Y5r6XJenY6761zufXu33Q6suhOXX73d5Hf8nuhGoZ9mNbTRHl67vj0S8Mh1SXflmG/GhCrhmaQ
Hy0xO1uhado3Ly7LIxuesxayMozCxva6LdIO9aPF5b0zGjXmxZefReVWezZVK0f9759vuQjVZVVS
OMin/2Zf6nYtKH/mI4PnaYwxy6zF7XyVXZVkjPh1KBkc9qmrlTSs/s+5XbURHFth4woLifIWDH9E
+uB/ErEyY1BbeVsSPYpmYz0XcTI4ez8Ni2fRmaoB/LfPxKKfW3PbvvmRKxh8gfhgbH94U0/iudG8
Nd+azXEzX2KlP0rNt37tZxH1wxZ1eLmOkrUsHOVeTPPwbWVGEg9O7pmMGNEPAhz/Ieq8llTltij8
RFaZw61EwYTa2npjaduNOQAK+PTnG/jvOpvW3UFxsVhhhjHHWOXbdFta8hiH03Da4fmMZxUztwbH
r/2XHvuvMCXojETx+oTsTvPqXhorSgmp4j0qItZCQbzuQHH+9GP/7LzgZabSm+0Rfw1iKIapT5v+
pkFougG+LA5bgGNVBA60eQ1WdDXGugz1ly8rM7R+MVWB0zoTeHKwejAnvaIseYy8e+F/7LF3WhNQ
SgTgZKn9/p63v6/ur8wkB2Kcr2RxRkTuCwpxI57ElEJvSeiRHIXVij2VOjKD/fY7QllVm6hupqSj
dSjVV4J3GiOd4hiQ4tSpbVi4hqpfw1wkKlIuDBq5YWs8WnKvLI816r6lNv0cKlWbsUuvg5TovHIC
z3nF1mvZnPkO8lMMIRKwqsyRAcq7of2yIVV15YZDe0oD1UiFXHRo4dWiu5UhE6N8rdho0o/6qewe
cpeyNnQCirgpVeY0tqxZggIcJGlo5Gd0csk5G3/wxLll6f+Y94V1j9WMfX7B+cLaR+sefuCP4/H5
VDBJ5hHD+u2DXTXlq1DQRAL4DWfyW6CriGowXXhOmBUze9JEz1fdgHZub+3ce3qG/HpTAXtAAcHf
2un8EOQlNixc25tOeaNfpv/1HoqwZA3pNr1MClu/m46cbB2ptWp6KWioJt5BCieKArsVm0SV+lM9
l6JWAS8Mcw8HSHMTW4eLLb5iC934LtteSgSA+AkzsOPyJ81V3Vd9tKp9C+MRv5d0OdeobvxniuO8
dLfyQ+R7b7dbqtCR44oNXKgtvlDZ4j9cuiMOIIhx7Hp1o/ZL3Y0S1dXYpHSyxHjloWjTxy4oXidV
bDq28B3QL5y/qR6B5p0dV14mvgGu3xnzNWaUgn3g+c3wkQC3aD4FDPzYyLrXGkAgxrgg7dmfz9ZA
ogKOHq7/AZouoO7q5NRC9H2/Q58Z97ZGeaYcOvU9hV2c4G0CgSmmxqd/ZcRq0PnE5ALzbBAW0oI0
yI1vc+4HR+MvNIPgY7zLasWpw/OezfBIW119i+dZOLO63h5+6WTsWKCYBmeKuaAC4hnaRvgeSniW
mhwq3yFjT99qlCM14KD3Ba8ZQ0kzKycUr9kEJwlV2XxbFhUP1TKkX4WX1LyrgQYoceh+Ai0ohmmH
v90xxDWddGAyEwjHetZY1YTWZeu+Eb+g39Qh9CqjlNI2Rio0WqwTNfu5gRsDW/4OXwM6i0VuuGgE
vUTuIafgvmzdJhQOADeAbYj+bPG9FiKtI6QtNFg1XGVNNUYxkSQ9Ejr5s9DohXVPnkODIZmBRNXv
mcuK9HxWiE73+2PqED+zjmzeJ3ZkOsG8fpXMKRvzPysFdoQiqNrq+6zDBC53ZwJGZePe/3gJsn3l
WuRF41YfB42BToyFNVoHKSYEhjSqGfIaWLk1mkHxzHdyo/HjZ1v5qxm+N3EbBxZaLDl5l5CQQx2u
fX257m60jbPhLxaY9ezXghrJ/HtijS+cdMyWJdP/xCYA0dbHGc+6TSL+iGvignYK9xMhUMgq1oXL
r0ZdjMnkt8SsgtUCHgttDWrDzeAkpGqKiabaZlxt1rfPCkcAzGRMftoKc7BoG03qFbhCzVvNyLMp
ILu+AyYGMSYIchdOUh70B5e+5aqpzunNelvCKwR5QPxDLaxVUgcV9f3Pd7GBRT0iDALTp6NlVKs0
FWa4ovDwMigUNVDs4BNhKoIi/1Z/qLaYCPisRXiKKNH3qrBTCFpoEHxCPaw+2/YcUBLnyFg/KC0k
ggURBAGWz1GmCvbN6vCZ2CzjOMP/ftZq0gI/Q9EjRzSGIdPSHGQJHN4m8MfyM6CavoJsr54WBs1J
BZygZmYAFCviZ7HRD2oUbqxsImoRi7WPombWTtlMDS3DjMFWD4tgLj+BItEu1g25Tw69v1jOpnJe
tT5rB0S9SsseHwxuh5PMeS+LOWaVJg/Th9fpMeCGyqCYUM2Hp/gJkCgqpJs/mm3zQQsFDdhTOKce
vFxjRQEfDEaHFbdhFwEj4cYIj13N0UjxMHYULEFMhzlR2WJjxkIsImMrbED7Mx21YWy3GhsPzqkI
FH6VM5nZs+2Wl7Hd+Dc8K4brecoQtO7TYtedOLHpOBNGEz/+OLDHYrGS0+463N/P6tNk7Zb6bt2D
uQojFKV2glVFpMsdXbpaD2ilunDF/qKZt2UHfNmKSX/sVP6yGq14G3sU8TjuS7UIJ57ZtBSmBAM4
cRynv8AwH6P0rp1E4cFPTHBLxHQ2+uxbMszgiyem2ukSqBhVTMxk3XE1gI6Sifq9GqwqtGJvz2bq
d4149UvY/cHEmz0Q79W8+AQFZ2eb8GLY7eCLciN0t3QLCaJ+ZupIaySsUZhu2la4UN2XrYaZdjMG
moLxBDPpYxY3v2n5vKa4u4BVmbtvtWPlgxqF5kodwvQZ0dnb2dkcDYK1FciP8wnkyAybI0zwDZia
OAg/UAXC+Jz730TzsT2z7nj8MMd1s2X9/v5OuBgNnk87MQoUMtUPxYj64WUHwyHYscysJd7Ntetg
ozI4WTYduhu7FS52gmk6oF53UFcQBbuDaAG/FYXE5+hYL/6CCLJ34zUsa05ly6rHgUYZq006OfnU
uLJ4sYixTGl9k0kXs62yoLEk5AMK4qJROoDiw05G+YloJQwdv4qL6dEAD6iQNwqEQMAoV4BUkdJU
ymI4oGG34uAT1ZRNQeRKU4Hb/D2n+ERzV4c2s38HY505PedVDDtoHFmojzRFpjS4HgX/GpJO5Bwy
XzTzFZmDwMXWPJcBIBPms1N+nCvepNGoO55aILA0FDqM/ZYyU0rzYYStvvme2aEtilny/a21XPOB
EdpSwIvBNaFNaqUmMdsY4+yzJyPZUdw43WPtLYrOhIQ5Zf+C+15og9C6LlMKKgqeIU9YakGs4Gtg
MLBZXGGuR1wjOKCEpiFfYVn/Z4J9Fj8GFlWD7LOa11UhNEBUsXNMsh4EcvQ0fCCU437ixRWqmyqQ
cVTcFDZFclBOYZ67wHRhGaGQ1Obmu4A+7NALPQ2Pt8ue64FHpvVLpEOo/IL5nrRdcVFakzrDznBN
LnB4Tyh8V+m7ttbPoUFG8SkUFW2zY30ODUQNyRJDVFtvY9KsUULaGTbHnUmJAz5TitfePhVjJ6uy
uLPsEo24UeD2oFDw5kijkeb6aygqYXLh4z9HBaDF0WiO6+OM2zHpDF+8BDQQ15Ftce443r6Oii+1
kppbpZArHezpU3ZPiFhOnzWF3pFg38lT90csDE/nQYkXjC+Dlo/qT8vPB00IoEY51Gy1KykdqhXB
GcPYiUj4BZTsm2EOEQuq7PFK7K97gAZI3ekofz2CfNDxL1Y+zKmjzQjrEAGGVqKDguPJ71Befl/C
0gUlVQr6+ORqd5UHJH9MO3AFORntxi0bEHPdymZ7APpE9sQJSNZL6R3YDlxMYloCNWm0PLlxxMsR
9EgpaY3GyY7yMWCZ9rtHUbXH7uVGy46d9U7uq8dm3Kfe69WLxs9hra9HhsHVq/UbIGBboGqr1sGH
U5pZwNtRGi0eXPBvMbPhyYLQE4B4o6+FgAWgeMgueJuUw5oY0MWm/Ml3dVhsLgTQ2YqhmWrC3ZfR
gBf0LWVQuA3os9QkmJkYzeoR0nquzig7Qpb152Dq06zm5kTxuRYotHMK0+zNnfzsRhWWJ84mui2O
/TKE31N6S8hzcOHqOtg83QRLvJ0XvhoILPe4pKw0HsaQDqrf+Vz6Aww3TzStPgdF3IMCTetaghAN
rGhFB6rFUt+gBiyZ3SYvTi/6sCZBtEkyw/JpYsCELkxM4LqjHuwfXDAF8L3yRufUuQGNfLpbbxW4
Gk4ZvAP1nuwkOCtZTwE4Y2XJa1N/gPXT6DCjMfzIbKFXAgE1fDl5IAntW/+BqX73QfW++0DLQUYD
qK7S4cdlDj3AdUdMo43LCjQHf6nD54N+5lBC7Z/tViZEkc913upc94fuQRR6V9DwIJgLK9gQsLW4
tIA/i7WpDED+/qIbIKUCZzt5DFEHhW5rnG7acBJ9/Hpg5oxxUPWsXxAD7qIeYYCs3yatJnb7HIgh
3ZVvFI3QNSP+y1XruvWATYYulFKm2pVI53kDDS+vLu409wRQO6MIEsTefZzMKrjSE7RyhEGHhoAm
F21LiRUT84BeAeBBx6CQ7vH4u++HJbX2DdHG2S3djkY9tqNZew4dzfKCwQFiFru9oAtMgcdlpoQX
yGnAlvLCokWODSdFHH0syfsdMQrgk/C8UwOQwgOWzNp/TeFzU/iJNjWsPMrldyXK9LhJAF9gF/jj
V/ziuGTgEJWFTxmV1CXnR4e70qN6kuKgerOLjmUN5WFhv0Ffg6MvF0h3tB5oE3JCfADYChD5IQtx
6MD63fmB3gX0M216zttkJfZex33bufEGZTyCedOqYyIqKKLhljpktBmEL3PfO0EwiFHWf3pPorug
ctzjABQI7m6ZcCR4blByxPcYuPnm1b+ikQNzHIkNMgLccml7grc3rhilNJ2NSy5qE20pIKXdipUB
jyLB0cOE9I+KufGqAzebElTCnbiUDACWXcRsWDr65Q1LoXfuHWcdldaLaO423PfmqBIA+EZ1ihQp
yrXy3XG6ElJaVMyjItwOjkAq6o6c3KoZYKcx3XXyN2tWw72zRj2NG/kNSuEbONW41nzu2kERU5yj
s6BEpTzc6MbdwSWGZcov9TKWpittvDshtgY5Qpg1zj1wGSwqTa8dZOYD44YrAT1ZYVMBJ4Bt0rIq
foQG6pWFH9ogrFh4j680GQpLAzkhwjrQXqBKjPOxZ495eHe0emMJ/U4bWxD2Jh4z9BhVcz1+Tc9m
4j8G1EM7rSG6U8Z+yhY8wPL7ao5R++61e2R+rWR6CxCrGTydeCDr5DJIXGCPaGcVWc3g4AOyF1/U
9A0l3n2MsTaszlMCZaXRfiynAWnEAEefnn+4CPORdLiT1EwJH2vJvwIKuE4rbuuHITUq9ar+iSQG
8Tc2MMKiB+4TwwdKpobbWrTcW4CZOYC4lE54+8iVQfHhZ1xHDcN/K3vkwF4cD9YIhzEkzas4c531
iizkkBgLOjyZC/UHuXCoR9gCX9DMHukq4CUYUTBNshxS3u10vg8QPaC70PXQwaE9cpQbWH1AXAgM
aBGSqZRb8zX2aNnSLnumCc9uaB6NHbupQzSu1d21oSxssr9KEijzynaNuyOjASoSJJNkcjzR08Hw
QiqEcUUdt/1ijWoxQNDlhsQWPSP3YNFB9n5Hxla1jFS/oMstqJR8ijIVO8+BbD24LVgD25DaqWJF
y3HUW8P40xhdQYGVSJYxDxGII3wEdVzpRzL3VAva1MdivtVcAjyg3hTqaaGc3WJc0noCWwBKCBtg
sTOnwMehh6TtGmPNqP6Q0fTDr9YQG2sZegmyg27I/am4Txs+MJsBB/t85sY26dl+ZCA5P6pjQs06
AA/v3fIyAiC4aC9RKgLnsy9YvkcxidHedXTzrtN4cJ6mX5UF2u7bB2J4Twd2rekjKC2g/lo0/M4C
4OCjCx1caftcredoVA1Vgf7wDmA1oOFDLvpE0Tt7tksEYY4NFi1rLwNe2tHdzodr/H2igMFDVF4+
7AM46LKltCsTX2FmspGw2fC/zCGgsr1knM3qIuixuFnUTWnDw4NBbmUNnyErjVnrHzBNUGuAuqvG
fp3xc0QT2N15/XPIvqooCYLy2rIVnKVAZ1afKxCjWF0Ilwg3n2QB0Q+gomz3clgpMy9iJh/7SJbN
vrCXPnHZeFhhU4VclU2jnH8hvlHXKLjv2Mp21PdHuwr7Pvu9NsJkrA2xiGgQzFWQBDogHC+qugBn
EmW5TdrYDcexiEkSWMEVY1YkGczMJ/quRrBmsQzzqRXtYhXGmzypFCZqwSuK13F2Sr9ECqoLkl0a
E+jVoZTG51DQBX40E1Ixphn2xH9uGJVI/+3Q7GpqI8ZLH+ZgXEU4gOQLQjFA8Fhnk10A75hCtdFs
fyD2RKkFtoleJTExzo218gHiEO2iP+FOMo7wtGJpYoUWN4FL2H4CrxTb3QhMc16SMJg/avhxpzVJ
QS35h5olem3D3mre0p3YjKHL/l5jvBwwPD+vWunqMrjh9cutfqAx2HOK0OoVUAjwLLMdxlSTPRn0
ZlEHlmFEq9fbnlxR+DOH0EORV+Vz9Q4ZdRoOH2MfExiypFXwzSaJ1Qg4iVOqcQjlsaWiBcmHKb4N
wZR6+D/XV7H7TxxDDqkMLjVPd7zKsqXroSxuWKc4gdpx+ugT1/8g0jrwQylarUi53ExMfbfOANDZ
mcyMG3WQ2q5PUd5Eoe9P7AeNPzoTo3bW4S7oTuhBloBLU+qrPN9DmasOUcfod7qi6vz/rcPewYDj
Uu8z9QdAMOAt+igIlGmA0ml1LuPTU/jMMywYtUijGuxVzXvWvAQNUKNBRvK8u+6wr7jnBE8osSuk
rilag16KAneI+R4GisC1qgnHA8LmtJZ7hFw0NTmAICGdxraD8OEMlCszKVG8w6YFtwwRTmJKfaoB
QdJtOj8hFRENFXbI+sD9IEeWy4zDsmqB1hlzvjeQKUbOAXUii0+lSCmj2Lpt8qfLkF9jjMGc0Pzj
9ZR5SAl7Tls4DdUxNJRyCYrrLqqEinjFDGToOPfLfrqAsTMcHcizpgso9N1wWqMUodaL2BGQCfXy
3xq2R5UUR4iDpdwiBQgAK658j7mN63MDtr7undn1uR0WgIPgWOS9kAb1rkiKNtgVFPA6QqFKsIVA
HABNkgLXgSQf4ZvHtsvcCQSfRGIb3ZK9BtO6VRwIA5Rbv7cPToTwD5RAxEcEeEXLivsDEh1iICD8
3e23Xg1Lj4Lf1hw6WRdUrLkTFACu/e6KkW0pswW/G5mENpnuqjVj863hbAPwtI6wvLWMyB1tZbth
vWJUaVyhd+iemRvad28w3x8g1kfJg/dQTEmUA5ZkBtjuaGwVfNmWum0jxCZI2YdZ8cc7YYbBPJkP
REMxnrpfV1IhibHEeYBshlAYB16HGdkgm9lbQgtjikvWaTYnOyQzQxG6DY6EZimWpkA41fc0TK47
8U0ahG1N5usKcI8H72CpRHBJ+wc7MSYglGvEpgVDhCiFO3HxiBbx/x4UFLx+xo/QnA0/LXhiIeJw
KN6BzQndXkdzGL0LYj86GQyDZHE6YI61GqNmAEgFikM3mdX6Hf8NS9kOhWNMHU13ygHcGpYQVgUd
kK/iwSdgEhKwOfFY3pY30AXUkSOPeenHvaYtqEVolIBTezXn/pftqRy5/qU/z5/Hd3kEkTmvbjgU
D5oAafutINogWFIKwvGaco6Sd9g1iFC/8JygQ4cMo3vc3JE7/aakuhPUE+eGxbjvvgEPAo3qtvtr
OyKo1IYsFqPRv7pNM7WJaBoR0c2wBzqr/54ct+3+cXH313YKkyCabKgGvPwq9IEvKHXJCCH8usQc
Mk69sv1Gq4TK3llGYIMQXa8VpL24X3GorudvFQ9OD27V0z06B3s/KLmVXjqrwp97QOvPgs48Rs+m
bVQJcVOjfDEPVejGjSsxe4Ahm/pPCP6mhn4VRZZG1DZeOHxw1CTW89U1HiBglpQrht28v4cxA0uQ
qnvcD1bc0DpTMc97IF2Aw4e7SB6ZssUlP51S9DK6FZifIdJ0mrsHEgnIz8JShM4EfMrI8eGYbF+I
sMZGAhAfLFwLruP2wcnhWCeLt7gwqeE0NBa5TVHcIKv1av7JfxKbg/Rk2BxVgipGDXUWCzrWCcel
oOZg5Z23OXy2BPEyr9Ux7yn3kE+oWEm5m92tGnLC7KlQKdTNFFWSoxlRqnSkfsUqp6yVBpzu/PJ4
AK8+plCmtTZC8GnJqJk5d94IJZWTErOjpORuJXX4brrU/yYHG2aICGuedeRp3iBMqDKTSw8HwcvG
zTywi/DcAG4QIp4Ei8AT5Q3ndUfu0Hk30AJBaIcCV8kwxU0joyJotKdEBFTIjdZ1b7+c5/qAetvk
z1cAfQDOj8gUGk8p13VLjF/Cfvyn8BLBVKKygtfia1Hzx6SEsAF9DrjMCCK6DVTIXOgEL7hqbfzY
3iGAfwogu/feQtHFFzRax2la9e8tFFL8zjnImoOYWOQleDaGIZHExrBU72Ut79hC6LPxsp8wz4Ku
bSzWz9G7OWjd3LxqZy+bNudo5bCek2/jNlDVgYdwN98aC707yjyHZLVv9HIoWNNedhlUGwsoNVIo
slJrBil+g42WJG9onOkLcr1eA6IGQs8g/452sy1xY9R26J33FjIw6LyqXNTRTp8mRM/8hq962+Jz
OV+pgp6TRASvJf2emC3flOH14DdgCmH8BgdA4Rx5kLVJI2Hsh3QM+kZo6yDqr7mIxXOmlqh2nXpa
pxKLWmTnAHNp2Cs3zPz3RNr9bME5eFvBBQkeifciSY70EerKSPOm3cr2idcFzxZ1a+DaWZGL01zB
Y7B0IN/67sehEUNferLyzGjCb/Bb5n+UznGwK0y67pX0QmK8IwfSOE5QwjZFREoSW1WqvU5GpdF7
EyMrOO75O91+akFYRilYE9+6bCL6jAx0UtIXcWV+pA2oFPHu2x6ZSOvddC54nQCRnhSBElpyOAGM
aCbVU+y7D/uaUASGDBgkhEbYggfL3qNDCA0OSgiJ0UI+jADDywxJDRRyzW2y5Q0IXESR8aAEB9Za
uELa3o1TMXdT+9YeVxH7vvca3NTMjSDTQFrl7CdrOy+aVMa2ylxO3gFWSf0CjVzbdeJ8IHNwvKJl
DLapZu9Pdn5x3wfzAUE3TIkXm65OrvBbmVKyacjiZK8mylCisM3irlxJn1d7lQlleVDo3lTfxnJR
o1CLDRlglYMkev8+TQfwETLjqFNjHYGQ71bvMoRu7CpolIUwuEEn/QJzO6qJmTMOuFXc4hvMuk8V
nRFmVw+DXYWAr2PhAtKwdNXEpAbnejbaoBBByn2/kFKH3YOyLPADNQlYvHYJQlA/7V86EVnVEtcT
U0worjaEdHjNHckNEipNswWlmr2GDzsSi3D7l2oOOOpYm9F8/OUzoierQ1hGc6LbKvePKZVwN/Je
rW4TvByBBxZT+AloVTpBrWJ4PnYrs/bmuQphmq1ZIZDI3/3PpWXwgShy85yuuCAxy+MAkWwj45kb
vJjG1aln6kC9jI+V7ZBQPl0kqswfeBcXoSYzWnDMeT+j+ecM0zhQ8x9aidJ31HK4TFTGaNKdfqQ/
gehMbk2zQzUnMKdJtuv4eH1OOqnE5pV6OSOboYp4aMGJqm5p4G1nXWjf4VVhNHQwB3avXQWRw+qQ
hjCJINGrxSZvQBPx80kx/hlRic0azp8nDF0QrKhf+bh3N1+1N5wTipYGBHbE/6717ptRrCqMZ1Cv
o/3bb4ejCt2KxXGz1sAySXcTkrlOW6hfXcZQu9ROk6TZ65S+qtT7tP3j5etKED6cJeG8/eg3D5ht
3PX9fljDHU/m6NtVq4N1fXYIR+vSsBKOj3hSDSOs+zWpcgXVywJk+uuxTPOva3na3geHeNxJgnYO
Gua0acbz6m1aOX8h//HcB7XjZF9ePCuj87PXefuPaBg+c2gXxvfK8Ex+pTVJ6ZYDtb/hsISB8/Kq
peEpGh/47TMcnduT2vO70pjfGrPr6zshZH/pN8Lh5fG35vJRgS59Ndo/zxvb9/BKzZSHC/ckmnvY
wLjdLLuXhxjBSaGX51HSe168ahjsuVBi2ahlUTB48JK7+6QXCMy2/drLa62d03FAc65JMCg1dxdk
LFkA4C54+HHFPXZcpJ7Xf1CRoeia36zw7nRy/1Fx1+XRiZhXvV89SWibWn4SUIgKoYLXaFPJ6CKq
RqNOiZ1BI5JIHyU7y/E+uymTZsGKDw07UD9glzBTE5uGRAcTBJ3FxIIUMBqfyQZAb0OcMEHKizZu
NY1E8+FU8GDOfchvIDOkLfuXF8Umeq9vCE/eNqRPRI741LXTJjyG4TWnYLxbh24ADigWmHh4qgd8
5BPJwpdUmogccpXPCdQgcNsdd53m5E0rXqLUwgEkvo6HqFr4nyfxba8Owm0dPDeHIIcoC80RQufv
XaooevMP7OBrmv3sQaT32PmxZCYX3B0G/JIgAmVtNWRMg3e/sX0f7AYEbMP7rPrLJomwJ5vuni2F
9a+b72QA0lazHZpRZHdIAx+7j8iAnioiA3IaNV7DUic4o0qejtlFc5bJkOLE5Q1KqP1rWisTjstu
SFe355f3JsFwuhLCX1bak3I0jkE3ubBD0zun9+aQToiF7NLhIRq+6qKl5ybARhJ9QxbVXw8I+E7B
/gSNHhRWQWOcjeJhtL1Oj/1WH1w+BISoDvVI1v6C36FwkNi5ji32z4FltoWG4Hr0mOXm/Q+ymfVM
xKf9eMTImWE01iFzflkP8paD9ehtlSZh0IKBFoHKIF01FqHf6Dec1Iz7B8KERDApHfFhfhrfZq8J
3A72oc+wx9i/86oUiZXZvjnKUcyyS5CTY21kBgLEiDW+KIjuJdOTz8p97iCFx6owJvl63x2vBpm5
QxkIwDB/9VmxcgI2QHZZY8rRb4kyxPDqHZNZFh0NvosffoKeYOog7ReTYEdDo5+/GEgZ5OVNdtEI
lpiKcYp3d8qUDthDa+fKwAtZZdaUoRNzK4r3fYZtmx6plL4qzT/0YjudbdjGBUsnJcZh65eR2WhY
p4v7ele6p8ffszR8wERUhpqVQnybHBlUoMfTJB7mGRQx8azW6d2QHrlNX1nabRaq66yu112F+wP7
ElPm1ZgnCXp0PZjGr8wsFKqrA3KNpI86xw2LDJ+R7gNaHOYYwrATDg+wUzEvDxJ8Y3hf3gbq6c1c
7FGVGZPyTeElXm7HIHrDZxK2INpY/T2sWDB/3sHNQED8C5uTwUi52ypaXgIavrpBaoVsnVUu25SJ
9dN+MrnMrGoP+qMhVsLp/nWvO6XjoPkMTpn3bFmN13x9+KlU0HIiCtIY3Z7mvd6r5D+PyzZ9UJya
zVovOyGjW/OrVb9W7mKXY4JAcgfewcekP3knRlQzd56Mtq/7tOY/wdtiXhCHvjC69FAeX8Irn/Iz
8uh+PIgH1xHP6G7wbfp1W0FCRpR40Vo8VvlXNE1G2IlYeNGo5SPOR+Hn6BRE7K+jmPPETmtLwADQ
XwNGWEawh62XDu4jrJf7CGOWTy//Vn/1F8Ym/wXRCI7tIJpevCZ5Ma+zhYx89VyVFsBsBmXAA+XB
B0YzajHTCFSelyRpiWbf+BQ+x0/h4n0OkMqAAA1aXX18jQ/XHzEiHx4i07RVQITyABjOSAdGCxp4
2Bd4nCcEgIz61/rgwWsbQ26L8XfFgvjBTOArWr4Tbj5P2fQZVGbPIEN4ej3HFkBK4tg9HD3maTpJ
J2+KyGcJpN+5GXKL710mG1iE9wwD4IXBkHDkxH9grK6h2T3GjLk/GfJdTBoK/FXjT+kwoT0k7K5L
4RCIqGezW0RGPtrdd9WNHoBmoD19+6xrVRJlDNUbhI2icKtmECtIPSOZkeyGYGsiLKJwwfcYAMG7
X4sD5hHjli/C7ITdPEKGoUvskJS5EsqYXj2hfDMYhYTDFbJZZRVUVwsNezb+An8nBI7wrjHrn77P
yBJVPRXYCekrBLWC/2zZBRRJSNC7vc2H20p3qzygKpVBAlFpDOQIfBykAsK8DYAdKWKCs0l5Llku
0DYgnF/GuCiqwjcmCqTSJnjzeD4YL9gaePZaxhpmaQrbMriezshXoEqN6LLFesw3bEywDZ5vPagY
mR040jz3KtsLhdTUqlMSxnyA2Hv13q75+C2vxz3s3Fye5eSygHISamIodkMp4QSXsn0nBQN7O3VY
wCLxJZlgEb+6EqOwOwBwTw65sAeZRgDyoCyJMkAp/Vvb3jAiJZ4zTFMr/f18fFI4b2XRVDBeBohn
8KWz7QmvWJ/XXJget4AVJf/CTOws0LC5u52tskj5V0J2iUgGNd+8OP5i6Ym/LgGuNZOi4bfgjQZj
UuSTxC2Zf51JJ2tux4OaLym4/Q/0gsxAfMJopPn9mY4py1i1aaRfre1jVQM8tWL+/+q5s9Bc0mwS
II7iFkIQARXFxQM7GcceFJDHTK8BwKJZxvPrRCILbB13nQw3ofKVapbrqzmllMTnzA8AjpFAgF04
Mx2/458W9xrLOKhOc+rEsI+7e5h+zLt1t54spHerPn2Y+ehhPhCyqjlPUpOZ0c88lXNliJnkxfGy
SkHZTk3VVGZWbgqeCdY5Iak+UQm9NSG4CdANSCbAN5UxCsgIJTbFNgAhR7PJZKJy5nHNeZgEh079
1gDJjsyAQQd8NuKhVAz/QEhiR1Zzepyn3/tN9ee4KX+fN82faH7frH+iTbJ5bd7zvfvsHd19ZKS9
vQ9Dutt2YUv/bbpXHKsgHl0o0aM8kram/Zy4GhVq+kEVb/g2qnqjeo1gR1HFBoZXB0h0Vc5dHege
il8IOyhwL9sVo5eSEIOdOBlk8GCM2uXuPeu+sBr5AlyOq46XnRltaDG8MsV51e3RO3qN55lg1/7g
36/N/vpl71uIM7WoASkxEzKEGd2ErBLfM4sgBibruddz9svTX1AAdYWm1SHkrQCDQusLYqx7DTCU
rx1EIWn3j395lzJiEtWeN/T6w6UKGak+I6raFe6z74wFCIU2k6/xcujdpjGzsfiKGD5ENxbtRTx9
f72/zhYBk0E8mhqsWMHBLPVCKtaGy+W5uwA/D3XU13tQb3fjUXUP6Va381tHyS+0/9Kun5N8AXAJ
DlL/q82CRxbkHcJLq9aMl/3XVkrmqJFUIeWzB64EFH67u1ws+JifsUL4IOp/92ZRkOVYy+Hz0o8w
yYuv6stY8xJQpgTFO24dJQaiipFx5uZiiNfMSltfJwABeAfIHHWM+sXYXKj57BhvluW2mbTNa3Qg
iJoDI6uabSx34q8178L7wSLhCMDJyFSTbNYAM2sN+wW1d0TQYTJHPRHywsi8kl0tvnlhycBo+jSS
4pvKGj4TgrQtVHyeRvb3hsws7z4pEqciWSWmLLI8d5ySc9mVnLdVtcs28TnrRll8i7L4lnMc7oeP
vg7epl/ces/+o9fyWt76u8YAh0+LSsijq078QuXKZBzPqYjRmAhc7h0jYdgf9vuLpNsfnwx6tbv0
cIasdPpyVDF7spuLi303KOR1YZA5doHnPGFhISJLFe1uDTfO0Xj4LTNp8A22O2Ad8g8+kWQ+UwcV
H1RKUuW40CUReLF/VE9NZB7g+x6FrNDa26+tOALImk32Jl9h15mMreGQImcqUnM3chjxzKUH4Rif
mVX1k9/kl9lwRDygW1/cpieT+lTj7qlkNO+6LiQl9YkQ/C2KFLt/XOp0uBg7E2eiuqdJyRhvvq7F
q+tuSqHqfxdIWo0mY1jTbcQ0ujGjruNp7JW8SpOnzdGtzZFvte+TilWZMzTM+zCmy9XtDQ9O7iHp
BsIr30hs3HoN77659d5/p1kpOM3KQJlYa8K9dd2zPIDZNktUjmXT6O8ZW2QkLpixaLx69foku6BY
1T2QWQqhuuJ3SoLw9ytmeXCe78FCBcgCt2C4Ml/ohfRKd+m+r58kawhy/JCC+Cn/7DelFS/o3I32
9Dw/zi9P4zg/zxtBc9QIWsGxfvFPEFVRDkK6aT8Lcwu6LZRabn/p2mpMs7PxOhs8t7i8fHz5e/2c
UvP104bOqL2Kvpur9VcII9ENithpDb4eqLK7qQf8En0lOG5BSPajU8WC3+mNk+20AhpQKnv7eSt3
XwqGY84QDeOFkV1yRQDTaYkulj304XQaEG4d2HByGw+BXAyR8+MWAQrC5fcxeWC847ooFZmj1ahb
3YtqAHMEcru2s4b9wq/1coSSjHqwDuAyH74RBzwEe7NyJ6iMUtlxLhwYkCgrY7YwfkHNXkF5LPZf
zUl1gqG5e0/fI7M2DWHDWQ9CVLNPmwaMhpA17u6zZIZ22RjIbaBEHSaxNQIPAtt1Du4NzdvJ56Kq
HnwJ3xFwTCCbNigUmc0otPkgC+HFhi2i7A2awRn0W+zdfAKLBjTe/npYGt8H0eDw3YEIDWvuAVnA
shwhGZbvzfdfh5mNPVYeXuHpfjnh8g3aLWL/StA0wXVwrt4bD6lbmc7nN6s2ag6O/TyIzsaFyFto
3rl75aO3pwiBE1G38f36hpcq+UYfrUW5OCYvjAYglcgs5V24Ss9Ppx3ZCQscryd7WlDbZWw9vAYS
wlk40QPS9znJS5Z2wUQ/pWpl0EMlTE7SIgC5wQE5sQlpQxdUmw0BFVXvG8LbUH7kZsdZwtJNKRb+
mxmOOxQFsEk4RzJex81xk3+f55oT8/z7Fpn6KcJG8E79U1/8ICjPkgIe/6ooQ6HGGtWmxJst0iSA
5CH2IdUYuWv35R36L2//t3bfTthrTptTTY/1VMspCcJH/zq/Mk30yyb1Sf1L/8Vc7GXem70R5w7N
J0Z4UYcqypSnI5yzAJrY40Jg3AjjXGcU/zGZJrrFSF9BpYu40lxlct/7cQoilFgQvccysUnbxo1q
QfXW2nnBhqrAlp6lAqiTRrPnBlE8HGSJ445PkxqYXZUKCiuh+DiVVaPZr/pAPUDNBowr4PBOTuL+
OvBfqLKNnmWWsLbhltHDLD6D2Eys2IxZiF7WfqIiff3UItsp+//jA7ydn0VqI+PnlO0OabzPFkNe
sQ4dZ58gnbGEgu88vA7JWl6HufnG/KtAVMBw9GHHLw42skEpSObNbyVkyafWMLUw6t22ndCqT5ua
mHo6dBnk93Up/XOXbVBbYW6rkQvnl3K3gGocYAQUtSlptj10V6RinMwGCgDbClYQZxyKiiXq34k6
IagLoEISu/R28++4O+7af0QgzmOBZQTRFnD74KbDBqKhjT4htHFcPK7j4xJNM6C/6SaH8hW5tLrR
+d7vYpDTqhKOqHO+9/VRADG/j7Pad4weWdIvwzJab/MEG6eWi0MVttTGdziJ55olmiPVP+o7nXu/
7JU9VeFDhdVCPjLclGCJ2GTf4RAyLAKp/db0ZYtBrG2sLe26z0WDVKvzdCnO78Xuw21QnqaDF4EE
fQEySGCr0xv0QKoamrPH4umWyMjHSGLe/A60YsgAgFfNPcS8+6BdIasRYU3b+Ryf2asS0nx+myDX
PYtmghW+BFVBAhGSEGBUc7Asd/5y4e/X8b2A959I+BKRIMq2J1MIQBEkG4B/1juh4kKfUF8M8l3w
N2HMBcq+DFXiyjIMQEG1nRnYD9U+4Szg3zHXPhaDhpJcAcxpRq/G8Mdwl/F+I+WOFXTdtArjqAyL
Q8mp2xmsDhVr7zbtigWfRb+BjZ8Y9X5i5D2RM9SKss7PoEMdylCNiYqa1r0bEIXHgIoNJvgtOFFi
cwhUXCMMUwd3XnXdqg6XL05d+f94OrPuVNVmC/8ixwABkVt6QeybxBvHMjEq2NCIoL/+PKX7O4Nt
VnaiBuFtqmbNOUsIqMIqEz6REO56K3AWODJ0FvOFlPcpYomWSPY8MA9vSyJJR3JMSMyFNihohCiH
bDtifqKxbtPT8G17J2547AewJ+QnNPkIxOSNwgzP+zzk/7fLu1/6N09+28VIpxecB1hEXunoKLcU
imdw/D2Jy/lHhC9098dCiP7ynXBoRNZZTT9ypNaeYbIPfd8WpFQyune+hOuLXPka6Z9OSlbBwFbe
K+Ln3ujve3OHb92+sQMxw6EEilKJ8jyRnqj05SHMnMwbC9RFDQ5W60YUJh8hEXgAnlOBuhYJWQsd
WeRjDAaovIAW0k9WNGWi16GkP6C4h0HNSP6AaGPNWErpNHiBHv7RtAg9WCRa4uGMEPlrRYhw91cY
O+woqbMrqXDCRRPVJNThxS7qjbBVaG0K8ukMWY2IYSnHA5wQtTEeRQEouqsU8gkVCl4rsh6JAER7
BdLL3UbmHciAFsAG2jXGUOIWIELmh1sy2Klx3Idn9ghxQ+q/NdvssS/uWo97B+roY4M0PQ4/c5i2
AP9ZJJoD6lwD8a+QdBTCOPyrHCpJGUhWK9u/DHDD0X3df/zrBJICtP90fzlKCcnlwO5CMCZxDhR5
qrhJfowdJA+Tk/yYP6QT2oozsulXyNWTn8vS8sSlEDWrvEBGInGFrQ6oeRLuiGGIHFUImfnjICJu
IviJeIQRYo8lby/0vmwm2nOkm4hvDTteSd4HbWoaS84qWJcYuEkI8d7XRAz6sge3t0LzreoWgqJw
SCGDDui1gwznf/JhQbzknjLaOOQeyUOUblTRjwyhYmpQGfE7OwFknnLH4YqVY5ngFZP9BLH75rDo
iFWHs9+TZEq/4v1sBmdteh4L0iKHRney5o3M5OPnHlYcY/cDD2mhaLTwUH1DoyKWQ5gYisxLaenE
J+Roum4yYFhLGHhClz5Cp2YlZM8/w3bMZkIhP3AasvDJ0tcFlBNFpqyHwmevgPcaEKbPwQcdy4cV
VTjiMHCyk2fcYYzIbEKqFIojosxAqAH8CgY/ZhFetbyxhi6rPVW1DlgWgFbZt3ldtWwgO2IFBLZG
O3Y8+qWXCyt6ks75Q/Pb/jPvoKXAU5FAC8BRtLkyrT9y9w+EiDz+BHDTRrKsFsQUuitsKok4WqeD
21aPtQX50kAk91hLYmw2J1Vb/YJZfKS6INd2LAYyjA7xoqEvDo/waC9pbvA2lHq6Cknx05fQ5DCp
cb2epaN8lRMebgnp9LGZUPUyE1XyDiN36q/PQTvXOUWuyWvWTs9xeYY5SIVsjHFtgV8MrYgXRxr0
vWbPSW/x5FkPZMpUVFP5r4t3VepgGpDuzhzbhTEzZoelMbvHp+SU5DuNlrSIIvqDbIl91lykh6/d
a1fs1R0tVKbZ9Dq+8KCdGwPpAoSfiwptJkxzM0Ng/xw9Jv2VX816K31F12+O+6KmeZhJQzdh/Yty
TbRrtM7goI+sLex2miy/KUR43pFYWyPkeNyPW3Jbsky9D9FofnSIsvh+JolsryfSYtJvHhgWICi9
0eO2Rzwozl8zWVw/rjYSQn8GGh9HWnPv4R7xhjTpfK+YsuhemWdiHyindXmLHWSGfYTmTCkM0U5O
sNa57z17OCLDB1FYpt4jAZ1YRtEy8r4nur0WLwbZ3MUaShYwCRZ5IkNEzMWuUBit74MLrPVGi66B
eCXxBst/y+/vtXgrkWgCh0i82nr1EEIU2bkVqfVwW4UKPmBxvdgSCt9ceR3A+9OedlxxBqtDcX2V
gMlEn/HxnEWIih2wcEglOsmHMG1Ymxibgi+IvVaxPkPRbJB08CbOko/xr2RQp3Q6ArER3Ib0ObhD
jya/n1TgNduxYDfCVszocTZNyTuM0vag8B1H2/FxdKIhQ1QMs4EaGYEa4Yk/UAM4jwFN14TdslH5
Loea2F2YsAwPZFfxVqFd6yvQEiE16nNlrAZqcBpc//SxPrYS8v0kG56G3do+DfV5ZymIrwz/c5yH
E22kjZQJxtBM2RfQLumJAxFg1HfLcAIDOd/JVGc84RcgEvND8iMmjKcBfYWppYLL+d2fK4TMypWT
rfGva3wyJmetTfnSOsEjekTrwNpYiRxyLpQWkk/GYibHFbHGeuT9e8KVtPOwuvrKwJg27hCcUqKK
DivgsDi4Kr2H4C7iS30NqXTmqHRSLNw9nu3pi2ZC3557IldJrk0701ATeohKWIEe79ym9pv38eQM
MSIbZAsZZoItyhAT3OfyDWL4Rsxu/vLu/Iucf/8w/pIPKdaB8pBh1Qnk1laDY3j55UHh175MFPzb
7iMV/RedaTyNf0mJvBeRXm0/ggfmavWcSiQrma8uyymudG/bsxsvo3MBqOrHQAzmgafwaPHxaz3M
9b/uq9ZTAP+erk4kK39AI541nDJSk2b8mGLJJu/F4+BobxMy8Rv7zJccNFuWVqiSXmPj3RtSaxJ8
i2sILEenpPfugpstORV3mDAnnEn8NxLbvnKGz9k/XvEnQNoV6yywA95RDP7k/cUtTlDzx6jrwnz/
B1AQVr/yvcrZy6d4YrVYju4c5ahDJYyuLs7tt/hNw67bLOSzHMN/t8llUo5AUKuF4nb+BLeUi/m5
PgdEGk4JMC/QvHxs3X/x5uLgKLel4etlkA1A0IzACApUidbo6V9ICZ5MPrlbTL6Ks+PWMTNHdLHk
k3UxS60mB+cfd4olRpJWMfirmJ0NGTHdgHlPjZIHvIK3ayRiSU8waHm2+BlGcntvmM9h8OZU45uv
0GGZ8oJ/9g4gj7Dn3GskP8U+/n3yzwEua8j/to9AMvHRtYjbzedzyUWkxYzTiToRt5AcXZ4hRcG/
ObsiAaATx3hILw1nyWJ5jZYsiPz2E8bhlP2VSB0gEWWNmMGICEgOHHQ/tQFpLfBxrYX1ElRe+1V5
hKbY9Ei62JtKlRFjDCC01e+fNZieAWemsh9f7BW/AbK37J0kPkD3bDmygYhF0kIqi677FwLjsDUr
gtjyWaWcSZLKqkn8F11wJH87XAnML4cUM81xOnj8XP7gCtIEZFojt/G7U0l1C48XORa0ffFblyDy
4YtF6NMRQ7HPCb/dRD5vtpIwls3glxoHX3+zXbYmV3aeF4KGDlaS3Zmkzh0MDtPp0XuGdF0LGmwn
cXf3erP+qI/1ZBVedpIddxZiCy5p9plnXYWcDUsfjubyHrw/HhMW4g9HB2/43sjiqwUNfsumdIAQ
f8v5kjuZL26Q16mMBewJmdm9UIavWGXKzJDHluxTZsdnZj+Y34CcHBTUvp5fskwpP0/Y2YxALZAl
kw6/mnNc5aV9ftpGYiSHoTx6HIrmNpN+8/UaKYNreI/Kg00nDBh87/9TBvc34vV5K/naBerMHWNa
HGcPa9RJjvdhbsIIWldfivr3AmOhi1wH0qPPm/SEFJ6R8LL2cw3n4ml0lJDiPQI+jhNUmeXY4Mcv
2bs4gYsmX2JZ1GdEuVJxJogmOpHY9uP1gJCU74juM0+LxXxFvChUwhkCSUYZ2tfxkarGlF5rX/UP
e87EHM1muwWeLgCWqHxN8dsgnrV3aIL5h1YPfKXYSAWhrGLsSywgDACVFteIjvdDdQrGpCwd7oNl
WgF6lINaDeB9NUxHWvRA3jOQ1URugJRAczaTK73uroCFfPenAhl+Lro6akh/2De1GZS8db7W6WCN
RnFPi8mduqv2sLwpfDf7hhQhJ8m4wcMox/dxRbt0KQFL9ZimhfJPF2iAlEF8iU30JmQE4AuSuwuq
Jel94SE1jugkcxx0Qroweh1fnPJBD1z6f4hvqrX4+Nm/He3f8QoEJaaLEoBDc/AvsFB3CjQU1ZFx
tGkjE9x/jgMyzaj86XQddSyHNjbnl1X7dVlZcyVCWjzFkze6cl1HaH/QAfUDQTHA2ANalb6l8pCB
UAuq6AhF3iV4mohmJS8WO5CTJ/rVS9KikzhMxWUdpSeRJ/GxHL0GVttpj6EHQXNvgOGG5fVdW0w9
JHORgFZyuM9BniYoBQ8RgyH2orFc/lZ0iegMcQriPIj52F/gqAEcIDBA7kuW97a2npP6kD6JOgaW
Dk7QJMA8Qw7BbcSWQKgVYjvXcPEMpL0S+h2HeiL9HyqOh1+Bs4nV8wNV/eD070gV4V/v/3EzmQAv
DknmBAmir+Q73ZP6NxgI45Ph+rGQkhxXvNIswKMxWefMcn4kFfm5/4dyEQgTADZsYwZZ4hc72hff
BuLqSwMz5xpab8RK44WWk64toImfh40ZsViWmVGfsS7lxIdHqzYKKRWDuUJvi6Tlbdtzj2RdkKhQ
nRYI/Mbdce2bm9onSMy9grRI3lfuRse5TYH+Lv+UiFaTVBPy4WHUT+hlkc1QTaGdgHedwI24hPmk
9Z892hrTOg2LOzwl6EDlblf0cUanefRMqp0QuLBB5o4CjLF+AAn8WWibgDLR/pvuaYTdQ/5Nn/t2
3cO3FU8y80v7OtbRefIkmgNR+RhIm6p7eIFHMND9bVL9icuWYJ/noTE+D+V7a54OthuqGTTlAOyk
2cDqsupNO3OAV/o9gJE9sXCn4Srmymx/AmwIZiENMJ4BkIbzmmt2FSmjdtJHMPbd8e/w6wbW8BYf
kwr1znFfh5V8D3iXJuZAHueETuLftMdgmzmgP5ONJH9vJeLVK5vHFbl45v7R1stZauXXyeu09K7E
guA419H8np0jnTekJ7W+amj6XYy3cPz8sx6d76sb/CWYsD86LnGtfT1FcA7K80pF3Ehg4J2+jehu
+C0x0clWvriVvfG3RDx3LHPZg6BN2YUP0daVR9ctJp9QTawSKL2YtAi5LcisidoI/Ehm5kvZV4kF
3nm4bLa3WB/1qfbKBio1X3Jzx+CKyQM7AzbtxjHmTdRPRBsvr+iwYF2pRQ0Qs/0T0PxziOm4NK6a
UAmhJKJnIQ2lDDD0anUfflBhsbzsReJILgimFEik9vEBWQVJYc0c022ZjFo5hg/g0DXqkBpezV1M
6vNxnSDt+KA1wqcRphs8cgGpa8haUgDQunZ1ci6zyyzjuC5ymmQtDgKUigc6IpenXeFGSuMOutQL
ziPaNcBhnA6QE1znBbaOkH0KjnR8mN4SSNLjF5ZIGB1FbDz4UAhqeOIrfAEb9gIJKlkdLby55sS5
RI+lE5nT00CZQHoUedj0NDSDc6gut85I959Dyk/fPf8+KiryFapKTPQnuuawTtThRQ2VzqjPwouX
By6O8IET5Fop1HbBZVQaadFVokSRZ9ENbF0zxLX3QBfizQ2ndXzuKJhHUDmI9EpA5Oe7FYy0gzkO
Ln8UCLg7JAyb4k8P+D+GFV1CHj6t8RJtnn/RPf6rE5559Apa0fIWSpD/SPGTKUTxQptLWYYGJMzT
XgDoJ8bAjRMT1UqG/ffv32hJNdA5EqMJNPlJvEEVPalPSH1ETPRlhX3+UW2khe6wBSiVnbFlMZZD
iptVdBzSUEfZPNnwtIFYqMoEfafySxmqtP9y6R8DikRMyvOpYw7vP4grQgVZFxclZ6+UQz43++1X
N+iyNaYUZuVr4Z1WhUfZkben+Q7ZEOQWDjE4/0CrRL9jsUCfhjJZzrCuMtvC2vmVvMZpcE9eBtOq
Q+2ECltg9L51OFXCtIJb9VVDbKops0mp7U4MaE7vrN3iuSwHp0qmheDkHZJKqEn4OWrCmpYzGEOH
tLihsKP93ggNOtzBjm8eR73lK0XOIaTqYSemBbRUfd7VA+TFBBXgF9SHaCVLsPw/Z/Lw7xlS8YU3
cSPg6PIs3Cy+3jAuzxS6k5t0g8vWK78A5eTnxZ81h/6Oe8dlJYusgoOHlMTkNslxpPJ5ml1GLHDp
ROxrb7gsSWFJQgYpDYvRAG4a0LAp14ovhQzWC93rNrSAsQ89W0ND/ss+8bpRy6Nnmx6VFNmt8WlE
fYM6dP3Xpye19KXuTS3UE441p442MukTQ0sriudveL0f4DESMLl7NF6EdpxO3meUcnLS7vQ0y0Aa
MNIoOXfZX6i+gcinXamA8x/Nak47Ogg9u1zDsxVsp+lzbRVBH+Xn9bd785q4B9rytX0OeJkMU2g6
lMkdDRoIJ6IPLpiL54mBuu42UWavTojY+pZhTU0UA9I1bIv9lhJtYV/36b7YdX61SaP7B+AellCa
7eDgPrnRAe2+bqMcTzBq0W1U/qUvx5oSzIPEtF4ZlzHtpJPDpt4T/qwrcFkTUBnNko4ftkPfsp6r
s1LnNGq+LOvkNjUAnnNoughI3e6GxpdoZujlbbh3XHlS+7VXG7qxQp+FiuK1lYfsCSnhYXPemYDT
vCfsS8vLaXqIkDqPOy+C/XRNakE3gg78N9M9ZMPuNlHR5CKBoxs2tOe1UdZezikdot4oR0x++E11
76h7WwzI8MKmmEw8kjuPJi6BZriX3GKiMeq3mxzlPm3bNEcEUOxi0ocb1v5M/xN3B/EDg8Aykhr6
ppqJ9QOmBkOpPr4GUpkU447c76w/Vae3s1msxVBGjRsCEa8CFGBG3+S/+uCQBpXzfPyC4Eph4f2f
mdOyGWcQfY8eDEkXEikLhRcEXCIF0Uzl33Jcv8tfBjX/IUuBEQwJWMHwpvlXc0j1eBt0fsZv6AW5
uc5CIKp2ZdKnBNmdGIR0HZqbgwjbP+vhhwFJVwkaTuPOA3eKygZZGA498q9At+aMrip7C9iu//6J
/FYQW7Etk0MMY8Hqq3fQTIhKtuXXFDCxsy7dJH357HNSfPlY7dIPbNq/TI4KKKfgnCnVR8E6Belk
YTtPaXz1TntJoylDGxSiDb6y7PIoQrpXcTxpGabR8B7wgM3zTTn94bMepM0PdVJszF8E2hvpe4hl
prjVy59nA2Dh3jrH/daRBbwKKxIdBEk49PQ8hWTeHEIjYtHO/mTxvqrIO538S75vCVx/9EQco2gh
G/2vvCU7HbniJqGp0QASuHCeOZFAt4P1EDbrw1m/wFcpaaqB1Jh/dDqT88WkYlG4RoIGmceBpNOe
qMFrKks2t+Iab4c0+XvfCEHbxdtQA+/GyIcAQR5SLMoVF9kosbEQkpd4E0XqER/J3D9oAUY8Q1wY
enhTYJqNL5ft3+fIZhESmwUrHerFi1CiK2Er97MRtEUEJh13PyGM6NlrqDLksiBbAEd9HzVu0AIz
ltM6cw4Lbeu9pk3hZiCfvSHswg4QH0jmuKXNFCgTP2m68GwvFCzdtvW6k0celHhWnl2Lsk9gb8fn
FZry0wQy2311fjld2CqIjmINF6MNf+P22wLVgVajiQn6BY38YA5XPw9cCzEIbWzUEpEGDANid/it
WUGIdXLvhIxcNWnYgs0ZngonONnjF31h6XRHXjleBOIumw0QZegkaXRImxUMPNgU7nVlVbPDIUgp
PG9FGf+iQk3zR+oyr5pd8jw4YzCDBP/qpGQynkF2RZk+RW+NfItKXtuFgZSZ3pNGyrlt0YeePpDa
oJOSfmPlKHEd9HFisCfo9XH+qEfPQwQltwXfboMzZiRuGdffvd9et7HzneVZcNPDFi4eYy+GXaRQ
/EFcfnxMeAK6S5qGQvotqJ081vQj2zrd1DNU78p2cstcRKmP+HIY9L+5RM9HkhYeTTQvdNuYoxbv
3vyychqqAjUFcr3iF17G7wBdE5VJ/0jYfw4U6o77Vh/w2vQOCR6Qpk8D9DG8vu0hIjuIeRkxqmEE
pybMi+Ch2LheNpgtqpTCa+rGfftYRPde8rD8dEx9UHv4avzsD/UudpfauuAn6xvl0S6Adxazn+S4
aVITpx14qMbTWxYICX+JNsBSoeVcpkef0hYN/EL4+YzeF86YEPSbzNU9vB2hM/I66OfonbBzKvBW
53lHM3mq2KHg4AH1/0oP9gmQkEE2n0U6VVNmUZ8iLW3Aq3+6U1OpF0pXb1Di12AmN0DZ4DAkcz5g
KtRhvds2DvrfnIV7jCC9c0mYQSaTki4IR8q3D+w6qnWDZiBoO84rBoe5HCgNg9NszviWwK6f9tJG
hNKotR/nPwaczvje4pF0lTe+7KuqoULWwbNL0vD/EmUvw1RMbEiNWUYrKtPDTW3xJpW8E+nH27j0
46grNqZi/pwx09zeAPsDanCPsD94xEecNwQboxpH2VbWFpD5gBIsq82sOEanTYU4LSn25y7+MpMi
YMAVN0ddH6Zy/8Jbci+D11q9hRVsYqx0J+mck+YKlrCE8D+gmWqiFEsEv7qtUjUeo9GnMGmwXTRN
qHT93RH3LwUHA7+g1ReL1bTOybE1XMKkVaBwNbH2Y8PFR4QVhqiCReTuXQYCwT+/WufuiYIM8IV1
kCik2TMGmBgOMn8EU6RulF3qcY/xRBo0588dWOWe8C2iJ5wdHICtF2geRVM+DItoH7NgWUPJsnha
7lO/NneXDcmeVNErNPdUWW7IGT2tbxdPO1vRRhBfU0nUoIX/XVf9sUkt6jq+Y2QDEIOhWhbfNujH
2OLp8bqvl2KLu0N5wqnUvCEzkD4/cHDEwhZ8Mot2yEYUliuAHRZzttLaRZXS56wOkbVjbHELOPNq
Kbp8jA+wV4p3N9RpZ+5bLpIWndyKk7LJHbEficE/EgQgFoMgglTSx8KuWuK6hhyfSKiF4dxxMWO4
MWDITN/N6nGAgvY5O08aqueYmImmSDwJ8WMeIHoZXkddyE+wlocWrOTryIxgIFMyqodP/zg7TbKJ
7l9H2aQa9LtxdmIkb+072MziEtadObZK0lYQUjoAGKdJjcLFW2DOdTX4gEhte0nOfEFjsseHrd1J
N6ntAgyUDmwKVUrsJvPogDPbpAt8kttYfSi/P/sJXdnCc9xMzpirmB4PaEGsARdcZeBc0CS3j/MF
Jhp3VppdcwyrbkyDw9uQ4WdtnQwthI5hsBZWxzCbLlhcdvllmo+rlmwXB6W4HB8pG2IijHcChle2
tRtMeRZ6ng0xnAkdnUH+NLgpZ2wO5cqrsUYl84q9wYaBJboo9LLckGCnETeTYCdFm6T8SfgVRoje
iDF7tR/cQ09b5/7M7OJvyPNxOsLSX8gXtB/gbam8WFgM6h4SxdYuO0xd7jYOOzXowQUPR50YWMEq
SF6lxYhoFbBxXrrBIoINnterMX/mTkAVt/Mu8gfyOeO7JN/dNd5uG1lsVGdjkO3rTniH3kYYvq6C
Xerq+2a5ZQ4HBKsVEnDHUGyESHwmABPMIP3NgQmdz/kLcFIQI7EeE8BGqn8Ro+A1iyAoPl4/WviY
X8fYXmgMTAwjcKosWT6gfFzAW7BhciG34b/GDZgS39BqssuyA1eF2VhEbKSYBe/4FJMssvDxyEBU
j/6Ot3hM9j3d5u8cnT4BNnYbnt46YyCbAIM9XBe4c+uC84KVPuDa8XfvrMrVBt9KPg9PoHV1S0QJ
a4V1jnJXYK11GHq6p5JOTfk4FcQeVk0Qy9cAm6kHSyhwK81K0GfiAkD1Qfcsakw4KohNc2eNmCvg
57pXznHgQHYJs2KMX8ZFTDpkIYJyw+9LtqMoVykvGD7GIAwRtik8aTBAzvkA/PnN2WUjWV/nTFzO
FC5YIBgmQd785my0As7SC3M0+G/NSK4x15o8gtzM497RpoCUDfMQzExRhGXxc2lRa5c14CvlOlyr
YHOdX1mJGH8dZ8/E4TsFBf+GX/qYQ2UworRQLi/7NdcD0SmqMlaoOuCqxhCgaI8Qqjh/iOXHKP05
fuE5gWBiw14edbhfJgNL904RviWoOm9TRiMqWO6JyZ9KWcEsZglrLz/ptnyLKyFelOxe3IEIOZ7R
CzAnLKMsZCgz+FH5sqHoXviSljPoOIGlfh4TDQMQuWOwtDkh1HP+DAWr6ev7z9P5zM8edH2m1uDo
Yo6NIK44MPxOHopt1mOspLFzYwHlpiEud5U2uc8F8jcY41BjKnxjYfZDisHOATIelEKYfM0ryGiX
xxDPIoTcsDiwnJddB6E0H5xnMezHJwowJvjvBt54gL1D2MVSkTkAioZ3gAwTGeIa87vY9PawvuIT
tY6uM6gSBkRZBZhlACyypqNZBr9g6mCJCh9xIRK+g2Hj9QGk+536/b1cm2LDFffMWMW9AjsZWE8+
BuHU75LM05cETxgdwkS0d5AmaedDK3WfT/4c1ViE4Z2VY8HLSEWK+v262u+8Viw81LClIOJ0l7dn
Imcs5mTIbt9Xi3pbLPNhgW3GIospS/wcf7iVTE6wJuFiI79G/sjskReg4eUzMP+o7SDB5b2WjwmM
Nr9HO9ECU0z5/DIRQfwhACLIYehlhNlYl1PM2zFvxDoTlpXHRT1wY9o5H5ztjhvBJsqcq2dnztAA
/oNjxYSQP/iZvpZ/7WF2zer8wwaLiRgdSL5YvWpMfffcmccvFcJ2fqWvnvQ9Kb+5gHcmau6oilsp
7LQ1YDf3HAbjBFJJwl8jZ0cPjTdqidzFZUbjo2c6N6wYxMOEN3hS6+YGvmKaCGhB+X2/E5mHCIjf
pwdVlhICoQboAKu0yqihU4RFeYeg8Y7bRajSPIL58YKRc0BLNklBwO7L/ur2mmIaxLrHpAweE+5g
x8V55P1vb6XBUIEEAMvXVfCegmkwBOEAPOir8M/6s4amDYv7o8Sk6OBnZ9cwfxWd5aw73t7m/b45
0i/wU/n90+wFJpmI3ut/Px6Ezlf+Jsrl07RTVwPFcg4hqARybKK363HUGItXAYjfwMkDvIDi2W7H
WR/5Q9rNpjptJ7oMfTaOApl16W/1i2ucj4GqRe2dX56gtrzgvD0iaBrGPwUkFTS05xWHZU4h/Iaw
xkP4eCEyX6/AXM9wGl+4qxbi+GLG4mwTmw/WeHGfSVCAw+qXUcAYRMh8kOn/wgKDe81A0vECu3il
xmrZVDZ4N+biYyDCu+awDEIvDDtxj9Gm00SgXB4gEWP/sh1VyrAUqTlJ4LDER+PyY+DMMDBg2XZa
t3x5RzhEbJMaXgNd4Cevg9jvwc2grSPOhLHkJfSz7ATGv3MA1scnPRyxfRxsL752orhWstve2XUR
rWhYTRVFuH3+plzUOy7OWRl0y6i04lad3W7E1fR/e9p9fWkdK9ZZRzEHHdNJR5dyeoJp1GnFRLJ1
NABfK+wjJ0Rzc/CgMFpJMcDW7vJNT0FyS+fq9dfdUFcBBpXYmhwjFdwixjiiBxnZTzeHcU1ZjmUS
5zIfOSnf9shoq9jEbQo7HQcrf4GawQfwVhrXWI5G910b3ncWXQ++m3Ry3z129x3hnIlH0L7DqkRO
io8tDW/Atbzt9/YOWNWdABI4SNa0p639NXcPnEDpuqd7iJObzh3ArIiKICjhw71o3kkjyw1eWvx4
RZ0m0Q9An/ajpdXCr97yRw52j+w0T0wqHLgowiBgw7EE/NO+lL/eLYZQzRikQV4X59KSfnXdCBMJ
/ZCAC/+7Dm595zzsTvOvZrr9Zy7U3/Zb2egIvr8qiNqRVww4AcJ6w74H1da+dfzX1vuuid0la3W2
41FzAm0ZW7Sc1Rblyzl3g3Zl/b3+IbFy0FY1Jw+zviMuAK7aOvnZ2+7afdOBlebqJ//yW84KAvie
8+j6F6yq7vZ2pBvjNO4WX89fvXYlmWlJbU5etx6Tk2Ub/rfCqGuuUTcWPxYcjQlD1iaEuiUWavw6
21C6bqeV04cjEpawUPDpvkdKbQdgLX3cmfLpjYGSJ0+/8wx7ELExNwMHN13jh5Q7tf4V9T96kjzB
su17l/LiIcTLg/hNXFVokdL3dOLC1DG8I4g3dQ6qkw2lKeaZSbtO+jOjs7OILxlQPf+qhjdKi+Ej
6LOiZqtXL66N/eU5vZ0iPMUaEmAA1y3pQM/rsda/nHKIHIaamvil0g5QtBKimbjNaIqG96c0IgAm
lW8Ig3A/DU4U7em4QhKIyyam0jzEWFSYrhVkU3w6PQpyGJlDOp0THH46pONxTcoyOP5oRxt74lX+
y6oNAMDS8JNcBxUW64MHKbA13GA4iqeN+7b0ZLOuR+wFFQJ8Ei4udI/TwA2AoAPB3JGM7XAZNSMT
1jb4HmaKnA4ccIV97nQOyrnJRvr2Q7L82xQz9o2G9AVXQ2gJYnOMWS/uQEMMXdtdSYHHQ4tUICqi
RK5HohrZ/l2RwCLvytAOTK/K6PYv41LUnCKEk9nWJIauQ028RhXWAKqmv13ogvQEWGGv3N/XQZn6
7Fp0+yOIkyCWrCaDpMhH9Yl32VP4gcQyOzpiK+QZEp8aeqiuSbcQU113rTE4vYP1Pns4AbCYKrGr
l3iA0wyasiM9dvpHzvaCEhI9EED+koVD3FezSDCfAzt/xyOzJUZe4+2gY01Kw5W4RA82AMuiIqmA
iky7KQ6KCYO4TUkl4x5KjoneOIeDA3kmOY8XJ6ZHuB1cpgOjy06CLpqyTZ8oCBUc/llS83xQHQG0
Y9oyGICf2I3DFgDLBaUy4+5hUBwGfJtn4+O8PzC9GrNtxCLo94OMtbxLfIrPos/VZnxo4RF9XkBo
pmiEsBI6SxwMh9k9Wa5flt6YDUjVncPF3q70HlsF1ui5X0sEcpmlP1Cc4IwyLvD835BqfuMNxb5V
SISK9n/yIk+H2kOlgtZGA4Ym3sf9eMHoTXDEKBI+Cx+z2hQBuKFx9HXQu5uPLWM61rh4JMevqYo9
k+I+1B+id2IYkgDtmjz6NH0j9rHwi5ekhGak/QmBaDFlzRDgDLMIcjjJnSRtqKcgkROmFGXJKTvd
P/ZY7FXCW87nqafF2wAONdwFdxDiQTbHbzqQTE4hXlzK6mY5pjXoaKAFGM5hKEfRY96iPUudJ451
B5Ad/7IgH90mjHY+fP9gd34svv3HHbzFQBb9avJq5kediiasKvyg4dnkNxtjLzzhngngZp6zZdsU
86S7CGHIP9aB8hFhGHY5Tvv1EGmV9XU9rDAdu9Zh/og1uBnnGF+6LcZ32T7PvhF5dHZbnK2wnZ9j
l7NdlBRTpDnRtQww+PKL1jlstFthn+fvURsDRqBxICPEdaohb2jwcZieYYUuT+cRNJWqGSvPxcOI
sw5nhF2dhO5MLbfhMilu74i3qKuCYgkZniAPxxzmPU45LSiWl3YEgQCl2YDdm3EJOadi0tTLI+dH
8yEMT5hKSJ2wmQryAqNE93KUdkkkrk3YUv+v5iCiQCA4dvYt+DJTMnvr4b/W2J1kQFGtfR+nNXlw
3Ya3y8QwE/z5Lv0Y/5matQLnco3k0/DqPpIWlcYXapcfFiNWduOLn1/14fYyr4oJGBA9PfSrZ+KB
BSXE7a1S+NBUiVckSKwr4F/nwtvqLhuRzGDovcRlZ6eLtvzkWDSgYI2ZHPPIMvFo64Q1fvqAs72Y
sXFa5DAX1cjEnqTaIURP1ziYlYiDnk6J1TnOXvGJIaT8QW7vYfXnNfXghFE1cmEueeNcsSyNlOtM
P8CPMSZHxjn9qShBxqCf507c0LuAz9kAEBduB6IQl/OKqR/Fw9WZ9guWqzM4dyq3GGgmOb2GZ5T8
1dgCOerER7BmPIjjm6dbbue3xLr1CRgGYpaH2Vf1e5k0REp/jz4G7NgMXEevM6aDo/s0I81gi7if
J/Xd6Zyc6pdSxAVXY0I5VInnPuXt0ZWuVMPt1/kwBUpW7tGDWPPsbK0E3gfMDCQunU2/ic9ZlKrB
+Q4NuSgWovd/ejrQGKElbVho95KG0Js1lrBLQDheE8jRPjnWqFpA51AmrwDs1YFJfb54L9q1EfKo
0U8HbvkTw8YwY+nNKUZclnm2MEDWDlHzzZpz+1K+jSfmh87z7qYaji3PfPOiiFJR0chZ9cjw4PEQ
ztCQZK9A7XQPpBYUrM9uC0Wl9qzMxoy493WZvJ7LhzKGal1iIWQN7i9vS97xCE7KPFWctJzlenSt
Jh2KErXbhTwyaOkrb5BMYODKInYFInN6Clx25YEPyWmelxMTM+Sj1zU8alHdrmt2AzUhxmzZEoYN
vrhs9ulYR8A0L/vro4IBkXs6udXLt26xchvraCAt+2ow+ofb8Amp7O9geGoJF6c3N8Rdyr3hcKbh
bevqE/PmltgDXwcn1S/hQ/WDO/gAvDL4MbjePAZpb5IBpHccY1mDJSMtvVPOXvT6O561pSCJRKGG
0IVwP8Ql0cCxaHCvgnJy2XAJibiqDRP4lg+ZvnrDB4lZixpjdNHtS+0SBWYGG/QDql9oQrKMsOWt
L4bXQzij4s4Pw6BOBxQOy0X6BQRAey/crlFvj9R+eL1gxngNNageTn1sbaXPok4cQzExewY3g6pT
mIJmP9wOp4CuY32nmHT7RwkcQydmdYOZTzrVG1v5ZnZSR6GEocaHpZbjrZccy6CEj4fjot0Pmj86
a/0ShOjTFH4CdJruSMW+BTjXTw3nknuWOXxSEr3bLWhC7RtUAtCRGe45OrCF1W6KQbAYQhPkzrvv
bOWG7fDpF6+PxzN6LNMsOOQuTbyfpl+ggYVntztQVvjq0ZH36UEobP6wwAexJodnva9MJqCN7X5x
jso6ehBHNZr9es17ndFFC9jNS2TWPf8ByvHAPdstUsiSxeKA2Ibq5hIVWfVjdKEyhUo/ODLq8D2K
bj+4cVitp8lOYBtwtIIXPOavnEqh4Wikv42TggMjGG1AOegE1ZlTgfjmM/agh7PDnvwKNxBs0Fr/
eh2r6FFURqxz23pKmlwAnvDPQLNBSMsOSFGj53Shtz9DFc6BptpPfLpveqAd8GCtCIrxP83uTrO+
q3GtJ+ys9AxjEYquEKg0x00xB8idJneshQLIvu6NzoR/aw39Rlh3rbCsabDUFQ+CjI35cQZU1TE8
ExPX335f0i3/dMFw7MDsLdZ5+X80nel2olrXha+IMVBA4C899r0xfxhqEkEBkV6u/nt2nfcbdU6q
KkkZpNl7rblmU/gv1vd73LqUpwEn8YWHeC2jO5WX5XvVJpXTpUH7hNVAVSADJakBw5DOcFtsMEyP
XRBTsBZDZsOr0JY1y1G6SMDgnq5pYPjrjVtwYH+Er8wVw3EGsy12vtXqUc0YzxZXct19CS0xEw52
m3H9cSW4quNTSxWdNauRvpnUYrr8qaBFAlahtOrhyFIWvpzUNwNNnmn5IUNeyk+QZ4PEurjtJpui
3ZRkeQEwoKMyvFzHpRPxUZC3wUQJ7iP7zYKXeGMgxXqWFvOkXZbdYtKuh3sYoaMGY+q8MVysCOSF
A3DvYCj+CDvkPuje05x4lxjLbPfRu5hPSU/HgG1OEWU4ah1UFNtoguyB8QxCn7FvZo4RU6g6dMsq
c4OUd0n9jnmqO6lmGiOr8UV+wLmxtB8VBGernWGjVoQmM1dnfZ7lt/tK27diqV70q1qDvfq61p6k
iGyGU/r0kP7jxBRbJXK2t0Nf/bEhepV3dyyf338KS9YUbu/LgvFXwaVL40uLfpihVGLj3/eGaAoO
kJLbqM37q/BXhRdiYIDtDejkX7Ncmtb0pCPf0LwGm+aMk03Fz+UPzUeQRIuom3X9TKNtNwIpY8vg
hg31Ais3jw3M/2of8/EQpu9FDhncsGuEXcj76m0irfMyKLvZK5+1JRi3lzyCGjCYKJFuJqGKjlw+
ryUuiRjJ8xQVR31sGYP9qJy096J72AI9PbVl8s14MwJi0LikXEMDLN4rwVnfh/ZjS7BZNfc9gdEc
ykXYQ07oveHtEUTplczgCITSZxQ0vRymxTKHCrIcEQTROw/N7XK/p44iWsu0EyqEO1bn0L+xa+a/
AW039QGzFp5riFlQuqFW9i6g74ubhXjuklbOjicuzxZe6Izs8afPXp6OWgipF60+9wYBANTTLK+w
O3J7QI74FosdL8s8l+eYPDbY1Y/SedDCvB0Tqk4NQdpRkcdT2pCRtpSfs4imaIT363DRGQnpvhKx
GBLnxuEHeuRr4Jev7wduigiD8OwuAqatkuYzuTSZ7RLx2HlvohHADyEaQSnGx5YMOW582HuJp719
PtKb3+22cGGVmMSxgwhjChYTVOJlRtjoQYs6HZ2Q7Jmpa8AXJ0QE+lfmRqXb6hj3ujmtL/RzXOgk
ZzwhrK4lSQCXbybUCp5k+H5yFpG7gyUc7uCI4L30bp2NRuYBEc4ese9ZgGQj007BeYAW8TVBtAAj
b/BkmujBzZHUfiCAcE3ZbkH0zJ02cbOPG0WsS2Gpudil1qipAeYhXhDjOLE9GirabBy1E/p/nOvZ
rBO2AFidHqGCBfSjGrw0NGuWQXXe4o/E7lPwOLUfr8d7Jptxp5boAj64nrv3HM6bjU+GPqJiY+zg
ch/ItAYARMW0RVn2M9ozAKMRB9QAa6CxEUfA9Q8FH6EFHeF62/jgDdTb3wM7aV3tHoYXM66YvOZ3
mJhxgP00HuzaZCHXq7hfafHq/Rg7D9L/ntkw1x+6rz11J1Yg6GJqXXlgslXOcZBR4E7ANV54zdD4
KoQvvXFWXmFXjPvPT7VB9x4wEpHTGV1B/HXvSSmlocsCBlXxnLkxAR8vRjgMDxIiMWWmdvQ6lDq4
8of0OQzTvhnSRt2G1ZWFSdz0IIqGFOh36FJ8FTUbPSI2+GQm8I+RtGHl6zaItFQaNFBJ6cgNVrAf
bCiVc9TfgD2Zc4CDwLxb5rGbvtYjHd5tVwJITpNiU4zY8bKwlwVJKaLbbAx/QgtjTiXQ5YjarIAJ
QypCcN+ATDQwqzGO/MXasv+RL3gdZZ0AH281qTtM2iCnGn7z3DGFeS31Yt+aVgaaDF+XNW2fsg5H
YLUMgrYJZnTL+H2GxwqRlHsiUz35dSrf3ENYsOCiVUIb/SoUe/LNN3SYf34gQWOWCLPK5VWk3QgW
6hBMFmz5Hwuq9aPZa4rhjqrW30RLo0SFpj4X8lYF2Kvs+vez+8zzC3ysnGtNxdGlXn3BT8oEPppK
oboddpWr3R1+8GsC1Y/3g+s0YCD5NvkYhdXoA5uYcQKL/8Ou71OQrg/EqTVmnvh8utVAj72o7WSV
kU1AfwCPTDgdfmoIyybakwCg29bOSYm5uqViL373+vaLAUDHjkIxP7gZMTgsnXfXhBuNxlV3nyw2
ryAnygZyS4G8aVa8PI09rPdihveNr5F7LYd6GRbIF9BIMEcCq0dCiXVEYTP4ogjEeV5BbUZCEf0f
70RUDDZtnQku9mKb9SDgfoiN0nz2QmitI8XWMTpjNIzLPPBVaielB5fYYDC5egFHdg6XGsbPAChA
OmbPSTDPRrEc8o2ihjlhDhARpccQ2dbi/XrMjbcC3ASDVklHwBAGRMn6PaOUk8276nzuGKypxrak
0tIhcFXynUqGtaKL8depJ9NejdwkftsTgVQzFBqaYW02tMrN+zOvHo1jpkyIJPWixsm0lNTpRMdx
Occc7Fm5nXF81BOrZWpT6zrRU8U8Kz7eO78zUtSgKMvYTY7M9JAr8jWbvNhNR+AYDfmVhPVSPH1u
Cu6bc0klbZG5U9ehn6WPGLURPXSN3TcCZvmQx7RUL9Cm2aAgfkTCXvcX5LeJ8qfJcOueyFZHRJYq
yUaJUhTwU5hwuCwTzBFjrwz4lbr/uF7CpZ/tb7SnIxleIZNj9vUI/CT64DAv8rE4CL5WTiA98Md+
DoWy/Py+eLJYHVnkiNuGZPDDED5Lnc9hwlqFKbXzYj5Lg3+VdIG44ygjpvKw7m6DWGHoaYkdZIb3
r8nJbVSTmNLBTqQrMpz+OmFkMULLBX6VrXq/7PBS7At7/VTmE8o2JluXDI3rJh5sTeMmmte5y9Cn
4GQ1NAXc7M4T+dimPA7u5JZRI8JsPAptJnsUpJWphD3QQd+0MIgTeF/08hqsVpgAiJhir3u4DUzJ
jO5+cm6VcJgm3JV2siGpMLdGs+zQb0lUHAdU1K+W8PQDHEVK537GEceo2JRFrC4InOnTv+Gzekjr
xgOEMVI7H74ZmNWsbUE27MqLcsQHtUKsmdnVvvqhwk/tz5xt13osEaY68VJFW80TS3//YsSUb/HQ
nBQOXoi4e755x7O425YT57UutoObtiQwoaGOqRhgz02fdWDcJh7Nq1eBYVzSZ8gJmMzuP2m0ZAKF
Ai62b9gj3lika6uZ3yJs6jiF07cecDtX8OfNkyYcERucDN6zStkqakO404yTlX28NHMm0ICcdHnL
9jU2IKVQfGsRQMCiJ3JK9aS3V7v3OQz9zDfjk4InyxvnT3/ARGZCEc8KEoTdCFrYCHsLCDTO7Ul+
Swa12yPJk7mBuG3+96HHCdyipal+M5+4Cf4XKQAWnYM1YCTS7x/9H+FaqxEILXBFFe+Ad0m3J+Xm
3Fe75+OHKCK8lmmQeOpwJ2ocwoWUCFqTQ/5QDYvAzk/chMz3l4a6g8Q0miykK8yxx3D8/DISZzjd
8Mzjk9Hajx82sRRTD1JfgaZTrESwzgOpMr0a/jj2slZLNDyQgu5mZBTIo00MtKIGibSXcQt9Qgq0
en+shTL9DO1ERmuq+wAbz92LcoYla9atJvo0slWCVFw+pH7fhRG26iFBM4RTufQK+CdEZPT4L3Pz
gVl610LzPIAEmN6YHpBDt5rgpQbR9umli4f7wPgjgnvgJsjWpHncAPKG79d0DA+EnEu4IkSlJOuR
IoR3ZbYaf8IGTTy7oLGq8bPSw/dnJb0164kgSWLsThcYdpCGaozNGAlrq/tWW7X96blkBWXojMyM
KAEMQFyNysDNlfn4yNTgPqN1qr9oJIGcp6a5ajKfLZmekHaRDV6aPYiMZlt8+/J3B4uCYsKNQVJR
U8auscFF7khtyO2eiMH1GP8nZiLAx/QQIJNwsMRYgpig8W//Q1JKzjRsrPiMHkRZ04hZ/yj/yvWF
wbSfcgOK2tMifeFNlaStlCtHnvwq1e5tzin0ldJPEdIVUgNkLBhq5KvCP4qhdDRM2e6eos4pRPOz
dCpW2W/k5EF3xt4NymYxFzmdCYQVImrIEN9/LqDDYDdK6chYFYyp/mxOw/0y2rVfOS//N6LjkKal
cmy9et5/MZ2qmFxVLicASxWmjRQhdDsirZRROYXfHYPwUINHQgtKTIt4KAgtZGlLPcH5hRejOUPr
YTDEU/PLc6RcOX53UFL8XV3dPAPqPNYQkbYMAkAnm9/+ynvk4ZehCSg1ahCn5KjHKlimBY/0ZUC1
5XV4UkYuX+dMEH9EENNzRtzIeFv96rpleuq021LAjXWXJ9UA6yfGi4M19PX7jVU31LO3iCpnr+EA
W+zD3RTABiEN8kFYpvdpO2FgTVqzyejumMOKAxbtuBHojR/8t0aNxCjCAuhrWPxpYikWMTFHDSAC
i+CIRIC9R6zMmZsXV04Ph7B7bRkkmCeANwQ6zYGfrmEHEwnd4hlb+9iEe+SBR6I6yhwZsItUNTl8
wZ6o3ejjZjXiKmg5CLOQENFd6QE35/si7ZD9mP74KMZuNmVVdS1/0wXAkhE8tspxfCpv6pSHqdEd
MK825J7lZOkrDqBZMqPizZGTojwBxy1ZcpE4GVOYU0Duwnd/CbG/Qrpms4NSrytACq5xwb0cXWUH
Sab6fn4Is+Dx2eknhjSSPmV9Go3Z9gk6oV+lS2Jywn78WTJnYJcucM6nsVUDyDl5uh8nNo3n/e5V
+RTxJvPSkTtB+87dAvAHx2bPyAqoUicutv9hCTUuIr3mCMGNk/f6js40ghChD+2eKpPHkhOoYMTJ
5uZSxEwy8VHa6QBJVNkkU7JDXrlMAxYROqNakFG6Lbm9YIyHU7H6I3fn9n0DOcV7rvvDx5Ys4TBC
oguHuf95ygs4M+q1IFmUyTRApsLAxW0WOW03CqE7OgAo8rVs3cZScOuv8YpngzBxTKKZzNFEw3SB
Xhtw69FMcYNKdy8/Ifyg/38+XcobsAMzs8eXSJh2AcgC5YqwCvZeenrSAgG7puQUqCivmAENlrAh
BBAmHJSJYHapxj7htBRGnBswRh4+giKgPxjOe/Gv9jFdNhtmSCNygmwMbaE4ix3RU/HjsalQ0Tc9
RyEUc55n8HVL3LbgpOw14eRPBwFh0TPg5VEVAywXvtL6z/j0hB05IcEP0wF+1ibG93jPigJsFi9G
hB+TNE5/o+6FFIn5l0UCNfYGzzktFrUtwoTH3QcVVbjmyOKIVfJ0JKDT57FfIQ2rYBFChTOO0ky5
FV90PDmpdQTfEWYFDTJhbi1bWrfkhquWWeV1Bu+EypGbGacYHxr6mxg3fOSuZN78oxlw33FNi8Rp
8OzBaw2iwWDr/HieEeI9kelskksiuWP0hCyPcb9DIxh988EsFrUKIdgmY0qvHZCWj33lzor3HooP
bK+RsTBrJC5+J8QGmNLRTMJTJujz4cOnSaCasxsKCNiOUPSshSf5iUYLcZ/kv854h+eQgj7WTZbX
j9SSPqt7iLHz6C+FYrl5U0DlTuNJMgJA1fyT2mMLqR40/emMwEwW3FlPkxxFb3xhIUWfopw4LY9b
8t/NA7WwbT1JRcbhcF+hDEFgAvWEgpnEv88v0K2oyn9hDXSE1+O8wGzQDOPYf136KmQNxPiXQFl8
TzVUpQrurBdJDx71FxSv7sAzDF5gjtbv2sNnkak9gNIEl+d7AJNiBiIGlYJAeNgdwoARDM9PmHkM
QeQ0ZD3OzKW2VdHeIgVj3ZS+sAR46a556lQnfzlvc6pCNWs8hgsQ1PLpGL2lk2MwPaFzgBM5LBXM
VrzHpQJNvMVHDTaoZtPxI659ejin5HnQNMGgnwtT1PpMsqXvAQUBnIyxU8BCSvITycDMFJeGxPwJ
kUEIpw5vXrJN7nRVDqQ7+Kzjr7ojAhe4rGW3orRhOk44GJAG4dJYlzMzwyeJLFDMHDJIwCM/vo6U
MP6TucdmzCTYNXRC5FuPLY3tx4cvbTwcsDeeVxjH5ZmdIhLhTOM7EdfyJf3MWmn6OL++h4ddoJwD
zmo8A9sjjTmE1UkCPBHshtilX9JQXvn9FVgebjcLF6uljeCxv6rMdzH/m6drglyDf/Nd8lMoWHGn
vBVhkbjCaEfxWpzmJI/cLPA9OuS7i3KgO6TnCFcjGBFotraMqbDLLRQG1NCfuAHhL2hBC83+H8di
VQbvgw5+dmD3vrMHTOwbi42oFr6bAa3IfVpcR58wYQKxMbfcpYhVHKZ18NIsXCY0qiHun/umTVZQ
RMwrhHxCOlUup2KNrmwzdzBX3k5rp1iSGIuOVZDxjk7gtpXgPbU1q4CVq5wPNZAkkaGwZ0UVQ6n3
+K1YWmArkJNu84/0jwcbMA2R/MCbtBbMUyZMmFKvg7reM1MZdXb0e18+5ZWCMLAQvOdybX6NKj96
+qmQjMoJhha4V2ZzFv/U45wOsFYgsj+J7aNakHYtETgPSy1OyGHxSm7cRFtCbaV8/Yz9Idn2XyWm
QT/PKXUPjsvYj81bKPGtDX9CkLJ8DhFg5XNMlsDltAMdAWmkC1HksOoUK7w8MUhL4CcsZGUq09SK
iFmgECvqwzFM0Px03yqovXMKEFv9Ixbwc6kuDGzQhMFfAt+lPxkzLluzuRjtFgU1EW9btd0Cjze2
DuGFtg6ClEJzCA3zgoEkN5jQGkBP0LcAkp+begOO2zM6JD+eky3DflkbKzny3y0WbDm5clSge8Iv
uEg/HbMzP71Uc6OimZcwf/pLHxtJJkMMt2ykzLrzween2CONYcDwWSmfxVMXMhb6Fu8u5nITndEz
VFZu2uanYIWEEUp4Lx4DGZb6t7TGBNNp7ooVmX7M7ZNlHPmmwqYpPgPdD0ghUXwhZle999OLImAn
JIbHYYxrj4qNoIVHCeAfio6Lih5CpdYbKDwwe0Bt2ZzZqo5MSBYNIvPM6bfmtjqn13amXVuSBe1k
HACmsvXhXMoay75EBJconSFcI9OABL3vgJ4Q9SBYgCn/OXKxUcWf4zXIYx5y4/Ajix+SvsP3AkPl
bAYUiev4ptchXsHGou+R/974SLJVtzMAAGmRTqzSNdba7F7ahDl/A5t1yD+J+lwDvCMY/FcHdP+o
SAt+Qru+T7UtlQlIbXR+Yg5HBk+1Uf/IJmEPp5nC0YJ2F+NSyDsYlkJRfngcV3J5ffB5oCdJPGAO
9B9Wi022UruDCfvGTXJ3kvvcBY90rs/qK486Cs4K0wud4mIs4CH0zS+IZ5QkhG0xLRfAMAvUp7Op
msxt+if5pQtIpaGqzALzJkDyZzq7g6d88ZxzWrnHLjyR2TfLP4Bz89388syJLNnYGp1M932ocNyD
vJJutmVtvRc3Jg19vQRlZosxWrI9kZH5WBdAr8NLJXbx+gH8PvKkSyMSQjCopZxkGYggEfZf7+W/
S1RhAM07e16IR6SREqdlC5OxOdI68DwS3e5SOXWpa2oX/ZQkvzxlQJXQgHCbgFV5ArZSGZnS41Do
rqQlbx0/UrfHAvkqKy44D8r6b0zBpE1lisdFQCqajzSyYTjH5MkC542Pr7kxv2+KnXqkuWS8z1XG
pu9IrMfsEXx+YI98HIieKV6JDsXIA9bEb4PhVHDvwhoWIygwAg/FUXH6AYCHeXNTZD+Cug4N8qan
DsDSMrphm8/98f9o1vthfc4IcVH2Nq0boWfNbUrnHdTmmvJ490CkIL6F1mFkeClyQ1q1XbK4PX3h
MAQLyhd7PhxGlDHNtiKPq1uSqgS/MqfZgJDodYvPv5UV0g+yioB17/dxbogjtFkDRcUGhHrCqmdO
sNzkt/mu1wjbqiVYIlU92hc01p9RMDlqc/YetsbyJJ8JsU5PVF4FnVrr0izyhpBQArVEMIqokCz5
t+IfwxgKk2V1jKbSieE7AWbbes8nNmicljTOL4YK9M6cLozlz/UP8ZWTI6X0Mj5LX1lAQStfzBnj
M+lKC/O5UFBAzbrUe20Of6ypRZYei6luwzyDfpK0YUyyCjIBw3ksG1R98exuN+FkNVk99/WyCzHy
sYUtiDCRy/bq133fEJBu7FGbzgdovmipj81PtU6n6qzkXz8QqKIZV20bxin0T0B6zEWQKFjIBI1A
gQ/lt78y98JJOeMvBNwD4v+b4wzc25NTw+ruY8jgU5YH731/yfbPfXuBjm58AWuSTA7smezbI3cl
hRajTeoBMnh4k/P7eiwiU6alD2W4XRaEbs7KxWSJJuB91c8JZiaKPWdEiPvmuvez3SNQVxMYPfxL
kIGMKE8u7pL556B5Ogwy1C7EA2R2b4CdWeQAm4N1TzA6ykLWBfAnvNvyI3wopfTuezJZSHw0QXMM
u9c8yjSmVwD5mlWUFKtOBfRzfk8BadAvQmGSNrzI56s6my7mqMxvb6Op5MMOcDWCH8KKNQArCqY1
zNS43mA+obLMA6F+7KemLVJuWlvYCNDHIqNP7Jv4g/gE+Q2AkApefpV35y7D707Y2T8nCBWRrwzW
r8QiyJNpACHSigQEmxOa6Ktj0qUcFUVmQIVU2cDYze+//OLiB9dEHwU7aqzo53Ed7196OMFv2dhF
CWlI4v2N785bAiP1zbfXTie7j7KOeTAazX6ngmAIOwfGBMHFU2pVFcXyffrpGQuTVOQ8Iod0dZG9
TiEa2cPI1vCIuvLPVRyA4rD1niTVgN6JrgI3u9n7e3R6IoTT6c5QkLFrYI6EuoNVE8fiNhSJHML5
BZkNBMpEVBBYGBX24/ZBzIyQMd5F62I3+VV/5d/RjK2JhxM7oz6ymad8zv2GIUl1q2MIVpQG5SX5
wQSAa6JtQNyZy/oF+lL4cKlT/z2WBntB9mRacqBJKvR/UThwGmkOgQDK+d0ELR4tVSII2nm+J6QS
B5p2f4cZ2eJil65TlCnsM70T/1ApEiSLvAhXPoBWXGQ6ZvL4ie47mNnbjOytGbo91BRLmm/eFyma
QrbIIq7QBaMvPyS/NAHZG5Jptdhn03IlghNXA6kIGSiefqJDZMWWJ6fqdU1S9715RAODHdMaJenu
Tsxhp50eRdgygTfsSjyfYbmStLAZ/Ics1hExm4dcjxFwBzvecOA9FH6qTRES1NjdoCX7hnN4jx0R
F6TgiTpPSnFOFGRpHncNhBkTSG/BKJgcIWk7Yjf4JdqvXilMloCJIsHU1QR3dPJXACdFzGusEgEW
5lyal7mUx8/1IG8hNb+axqGmksimf8md9X7NS/B0tltF+9YwqgUifs6GrP9CX69pF+TRw6/afItb
qWfYr1yBQoGwY9iAys6A3hqdQ+VfF4auq2NQ+fB3pKAZU6QOGINTVdkI+38Z7E+P7RzRmaNeilUU
xhhyWJijA5J93Ks2i/yraHsYbkKnB2MX/N33YcvJ9sAfeP4CLgGbo77lDPooeWD0gs9h2Y3VOq0u
u8n4H4UPDnBr7XOUjULat6BX8a3MHrDxc5Fa2TTeqFAjDAqwOgjQVsSrjNhhFgJykfYpQsPXQRjU
b5E4BrSDbIETNjqoI7gsqX6+R+S7UqkmhZV36ulBg3VVtqR6d02+jt0XL5wtiadEChHvYhv/FABu
1HoG7haIFnBB2MZeucJex2Y3mIsYnPILciJgLgXkfLK4b/WbhNeRZGkcIosQ0RvI9G25tJCXIlUd
rFWM9xbirA2686nGde9cQuAxYcMjNJBh5SNLwYGPE4XPWeYmW0TVfhawhYMU4xKBuTlKx2m8TnEL
2OMKEqCzYWXk/HI4TBu9HCMBkhJZwFgVNth1cN5GzmMP82JJliLYs7n/uKDbfJoqc9byCleYfU4l
cFkGYgyEb4MTPXx8JJAx91gsKFcGKzgPvGz5cg+gKgrJ/gfZ8jrDh2AUju9WyRAfNyPkJqk0fQW9
B+ykYTNE/ed3LqabX8rNgLdwNOfj7+RIRX6eHPATcaX9h3CHYQXMOi1YeAWSgVpWupU/+heE4gbp
SrWs/HqOmpXio/4ZHzgaLCGNy2uDVSbPvxD5xWuCVTadaWtefkaIzEq7xrjS6sPGxaETjzvQooDK
yB442aSJM52v3GGNeRfCHAGh4gtPoN05g64p9M4XMqZmDEcDc1Zga0gqGDLKdgwove9RNXVeLxpG
n7BTdMsUUNiaOPRoRAdyPDV6T40IrsGTtvKUdQjaBtThObAVBfkIIjiGnvh2clUQRA8z0GiAtATB
fc7NlJMaQVLSdMRMjHOBtT2xl5OjefocKv4dEakQXMLXAasRsDBIYRSKhqAdxzUqXByKbZBD7nqw
lsIDJpsXzmsXLTHxtduQxhK5JamhmGUIoqKTUbbSsD+/Ct2KYEEWFrXpk5EhY9NTm1mjlu3KQvaP
jpkxShl5RQgL3UaTyYD4o3iwEMxTWgX3MeFC3Owl2/DnHVlxsVBiHQjw9mGpkiggdP0q7aTZh/Zz
rTbHjqkss9XF5+Vg+ujjn+ZCbVXEHEt14rm2Hm/vHXxh+wWaIdKAGJhmPu08BAswxAz4yLDjs4p3
iKX+YWcc0kYwZMq/IPJJP7Lhva7jpbrQ4Mx5iLWYxXCRqFwcmNF/XMvnLN8l39r85SMi3GHSwPln
pn4YY9KlrxmsNyxe8a7YxZjhrbQrxmrWOKYcTn50sfF8fobaBHRA9vJO34rbvDp/ZCJKVIvR5m5k
LJpa/ttLZuxH8v3nPjBZ1Fq0rHnsG9DWevlxHmQYcE23zBu8XtPHw+5liSQe6Mg9/Ig+CWDa4QVC
Ll4XMlwkhSymHoVvi0U63GTVfr1XT2YdhlNMi43CcrrtV/3XE4YtZFdwScbMLU71/WowFzReExzl
2q9HfiiYit2/O25u4dr/p4UPnPq2oE9vmGfg+W2Q66v8wY7wit1qQmdS7BI1jIGz5bDC/RYjToSD
NPbYlcViCgYgF6EGymLQY3lV0CUXPcXSSsYTk317SO5zE7L1iMb2Dfn6wx2EvOEdnuHQWf/Cr1x3
+c+ZXdj8G1j4/8s/PZ+X6XL5WHaOcBQf2eJLwm093oqP//25+5/fOGlj/76mTMsjfTiu9OI7slD8
y/NcfOas+/PzXAQiQLlZojE/Etg5775QZfoiKIFuayUy8pDy/ktFEpavVMBOtBp/CXM4InuZ4gtH
8zevIiymqYWzcEw8IEXyP+v0mi/nx8flvqeXcgcbXxN+Cbd7nDx2H3rMz9eEQ8MiDxzhGVbFXpW8
kXrRahi8Ktj/tEQyhH9dBdZYK97kTsLxjT6kz6pZE0/fD8QqBp6LYG4tEq2Ro+jgBGlyTH4QCnxi
J94+92bn6CP/XQUx5w+/KQVgaRyMZOCLxWjyNRq+3yN8GWQWI+wvS6YmCVx5I4H4FsKdI9oN2Syh
B/Vf+TciGzJQk+1kFe20zcifrIxVEkoLEYcQAfH+L4Ugm09W0oLlKGacB7chQNcQJnNhBwakrFhq
uIe9yCL19LHm1SwVT4jkbKL2FSzDdIl6YMO7ec4rYsJtdXcaNtWtuXW3Ad/e15fBFUQ4N2+Ep672
TUGO5aMFCEQPC2v+36/bBOweQriwHbNutAysnWjJ3cf9PDJ2lTHFQw9DhpvKVBpzPgyqtKOpkS5A
KKFjuvK6DsrrPxsi1ypOOvWB8B9KhHbAhSlA5B3eyiziE8IcitP4DGEXB3HUGsYZHUfHylM2CMcU
fa1C7PxEPumo/lPcWJToPXt14RJBqWyK2Ut4OJ/aq7nVljUD1opqiBBpjK9wGSOuaTgp14Qtif6p
5HZRfZzMHPzFeSXs7MgkiaB34LWKcSAYx0ziTxJ/Fl9Xcz6glnaR2tAtAWXpS21JuZSpfGeERdtS
/RGGGVH41l1jr2xzunfR7urUCazfNYEQtacQhvQCo581pt1FvBSjaaiymKjRKQPtQZPPuKZF8N8v
uRB8/vGPV5BuPf65M1agoBA5YCIEGyoaH1tWT7z5TFclWu/u3/3P+kZPl88wsMKwjz1QhXNC7qDI
uuIKildQ9/IPZ3CJGVjYE8SILTvEoXb6uY3RDSN/4qHnkHmSniEGl74I4+2wT1KmPG+rivDDhuFO
62p/KvkFy6UIyxm5j4BFlCa5JLlEOI+S6iqsY0EHgwvkjB2WstPNeAblOkjdv93hv4yGcTCetYvd
3x/2ofY0JgBKZLlmq47XESnHu78xHxGb06HjEReWOJgSLSBbfzteCR32eDbxMqdZgUNZk2uiBfUC
aR1Jq7FbE2khW/n0TUZsPE2nIoTqYW1g9wDuOwBOvFncx1ZvLdCEEl1JsV3P8Ba24llJJMbwO8iH
NHW1/FAvYmv3dDhoQmEUchWyFQCRVdrR7OVwRP/9SBH/AunAgaIyQNJzdSSjJsw8N3EUnPYNbxIA
6/mlfcBpwF3+F3o15lVk8Z4Ud4cfy1K8w+mhtoPDjhSFv4e1m2a33HWx37HjWTTjfU/b7eFgBGR4
dOHIlZA0WwdeIJ8u/+XG4hxjTS/194f3wKvz/vkB+KvMphg7v71mFYAKcAaG/p/lP1RkAjowCLCY
DnvlhmMsibsJdoWdOP3h/lXab/5cEuc1nYprQpaCK1I2uAwzETyQePhIi/zbx1SGUrn7o2GeCjwm
cfgyltKxi97UepJwIAf/rjLfxOHa/4V0BH+JU2JAPT6R7CRehPct/HaTf2EFBZfzr4UCtICjw0VI
sHZM7R3/Pbi44g4Ak+aUfXi93P4R0Ql4W9t3j++lGOXzgRPYwebhipCRH1ytxZ2Wczr/pY0BNM1k
8B6bq5t4O9vpuGcL3Px2sfv3NeZwM2cKGZyLxP+8nhoovzUaNrrMM37gnDPifTle2Gh8lUn3v1uf
c2pNiQg2vMuytC70xqFG0NkOlB9MrLB4LETCAnMJkhbEL7TcDvwOvK1LiwiQy0DKj/YncQmPvcWm
O7H4Rm5Kly224MXP4qHES4t9+r+9WuRTxktX/AbiJdLOtelzX1hJJkR+DCL83e03tFxma2QQ2TBn
+Q3FDM/u3PRP53/b/DO85NQDOjGF4pe5mYu/tLzqK5zcsOqCOCe26DO415wt2OtxZxAfGf2Tt145
QN+egkWi+B2SllAFir0av0R+XuORhhqOmQ6Lb0Jl4AGnW8zCG1zJjyomHlb+V7r9NGJgEjxDfiyO
1J13Oq0753KBheOqN9MvLkQSUXjxymAH/lwhnOgUL4XL44RN9Ax1br7mr2Dbztygk2scgWPp9hrZ
tRMF2vcNS02ZnARECS6On74KRBbNWX7xATuVAVOoQF+WRGb18NeoWrFyTbwJFgkPp9+MMTgTxQ3c
O7xqSZE/MQYn0+olBtovH+3sc0Pda4m+F3M8sD86YvO9KN5TA2sLIRNf7CvbwX/qjcEXIVW8MbhT
sy4Dc/S611X9bIYXOznW/MehwHAGNxgtAAp80pwj4AnwhZ3R2oPnYJ4jsiuwtMGmZzQjxYIkSL4T
X4CBjMKeQMLswKwaI9YnIQbJy/tV98LKFVkFOydD3osJNRF/TJOzJfmPbbG8KLbpT6jMuSGXS6wR
7ItY1/slJ/b8QjPliqiQbnVgBYGHJnx4/0RsZTqdutXqbrJgucvhwCrusCtY5Ub/RXnDc9T8HO52
qDoKSv+An2dD+hld+sVwGDtPBgiK+xGvy+p8E7zQbw3yYew/WGrIqQDVgE3ESGJNOfw6PwiPEJ/p
fShgWMaLcEF4Zl/yvlmxfvE3Ed2quOZ04kXW/GxfGmidu7+pK3xB+Ytm9/QAsGS2j22+ff8w4aI+
JkySxBOyd8iwgYXIG2CGv59fJvA9//2VbK4ZuwhetPMnc8rVpeMsKTyDyEjJzFkma+pWPim8sZnR
8jRWc3iC1K0iWk78Euhrba1vomKdp38iixICN1s0dz5fxDLOEQ6uT2x1uUxsUWzcNfck0N1ZGDnW
1u9vdbtRKYi9HK2W81woyzq4IY7jy6JgqbxxSBUwsQAdRiyyB9wmkRLOTOoT2pCf1jyPWiR/S5ge
Ok0s89Vy1QoJCU0Q7lEiAi7dpSTqPWjyYeziTwvXR/drokMgnDKwEMFpb/zUGHIJk0h+bHV4fuPd
sHt+16IFh40EHCz+xzUAbSHyuDvcANbBAQdKmvVsAY8VJh/to4IxKTgbuTILeBbATBwEJlC0MzTV
IZrxt0WlmC3ICKR9F95k4LYA+oIIHa3v3wUVjq9s45P8ZW5xvSUgeOQrGxaf/gOjYUTdQpkbVsCG
OBmQKM/LYHITrUQhjmoZd3sj7P+PpfPaUlTbwvATMYYCCtySETHnG0YFi6BIUgGf/nyr9xm9d3cF
Cy2Eteb85x8+/jD5kW6qX6D5Gs9a1gXy+eiRAR1bvzrccVBFToRjIQxNYAly0TCUnA0k49TTn74M
3yNfxNwzFEjq3KYP/aADqA/NbWqOGIXnL+Tbu/Eo6KYbpbAHKXqCn1DIUTExlnidOt3nJxhRvIKx
Qp2RD1bGpjyyZ2LTE9sognErYwsUexwOOs22U/BXcqZFQNgFWNnMhs5oEdmKLbKw0bdvJghR6kmu
bqHGtu6nAVFFvxTxRczily9r6gibdMVca8HTHQeHDsiRz7fqJVSEvANiRe03wIgOIJLfrbFB8Br7
Bg8NPi25mCGprmB/jS3cmRUTFzmeJv4yfDASZ+TpazR8ivmH9Rb+9sruRXjFQXIZDwJP5DzzAEj6
sg7aXPZO0FgBvl5mOHVO2ryBrIM7L9bOL+s0XhYh5veL34PsoXqFNIsMjmcs+EXv1pqfEZ7Kh8Mv
RTY6D57KHFHQ1JyNDjARcwUezgPxKb+5dshL4LfzB7BBHs5vym/Arwi5mONAVXB+Cbk/6//OxRMs
ViWXRoRBTX6o1a3aRxlvxQtitOza135xMpZMQjVslK4UQ2jkSF3qOD9oH811up+sRB4H5ClrrS5a
TKMT3kBfChKXUgYDJ2zyY7KayInKo8EcfDS8K9iK/B4ipYrHeORz2PlVOnd+e/zjyI6+eIVrUXXF
mz/NXms85tcIiAUkGEsjBO2fZ/7ylytlFVsi5yPdY43xr3Qiw/2vPUr232+yFGmFCbU2KsVgLdnb
ZFl5HBhtEztwFDsJDDFeCVUQFmb7Slhs8wSVJ17Zzc1EkZTxochG+PdRmHOJqkeR+Qpd0W4iUTRS
Hzn5/6NF/qsERb03MpMTlzi39ZKr2iP30MyjeCPZt+Xfw9kPW4WcRyp1cihkFwsYFtl/Vau75/qP
nTb8nJ/XtLLkFl6k9ywdyGalgXrSe5GCTRRDWI9WMvC/DM/bEbcxDv4ckMrytk0fYW+JePXWzSxP
iO5j/7+/0YSzwoqRGA20NybPMPb/TW5Yala99eN5x5Y2kbgnsViPApHSrlzo7tyY/w3axOsd8Se+
LQPyXLhWaIVn5dRP/8jsXEDtQ+Imd172xFgTnp71HKxbta5POqDmnZbdJp8Q/jhiFRqJFYaoHxy5
Tnr8RdeqxKSGsmC8QOUQbXSF9fyS3f4gjYLRa5bXV7XF0wicYwWm1u2QRKR3ezS9GHiIHlFaGzsE
x7c4FJR1mCvq6v5EmO6ruIRn8wHqBcRjs2eL77nbGlicobhTZS+BMDaxEiWYvn+zrbpReCNKTLfs
G+ZKSYAQqmYQ1lpv2qAbOzG5c4wj0TG5+KW5iqMbXvnGcy7UWsjVFj5V5UqHoSnk20g2zrKxLJCg
BfVJ5ACNvZcBATQQc0o4kFE2r5wfAIgZ79X84Y+94oQKEwps9j3FKHw+jLcwyuTfnp4bw1aE2Akx
jRjkANcGEiXTQt6WicMcltV/iYsHOWVqBUHJYcZYhRDlJzM0T4mg59xq/ND4zZiLwU2wIDOSAkb8
0ycEJrRBG7w3kbX/st0x94BHBdwq4GFAf/zvYDO8w1skLd7+G3+gW3SLnqAbT4YC/zKmLLjbzRv/
3re6fB8/A4SDlJ5mGeMLrr7P47GFu2wKglpGOGP7+u/j27A2S8n8ZkaDg9/d3lyhLomiLwUl+S99
iqHfHhOorfDqx4gjjFfCmJk5EAMMkqjZRIkwI2oXbh6RPEBFAhQpr8CLXm9iaSuSosmBiYRftSA3
1vhmyE7Rr6G/fTK+tfuEY8DZBG58WERt5AYtvyw2+Ux++Ed8KJ4bAJ3PxVkIgv++QqYqZ4xvMjkW
jxLnqBcvgC9Ap+BjmBJ8HRQFS/pe+Kz/9zVgnX9n1ew57eLH//s8Zfb075gMWzwoFbFgplJi1/vH
MBfpsF6y1vGYNzMCx0r7GXowSOMAOnLMlMWCsqyvGBo7sO51zgQi9O8EE3sIsa5E9czbNmK8TUgO
s2gMi4trtocdnZjSYmpvTM+w5ivT2/yYfLy5kb+Mb0o0Bn3yxC/3TSVsBbuNeMHCI+BDK6MugdtI
pzHMm0AQU/gw4ChgbguKzBil3qk1vPviFkCf7ahVvgSkP7tvXiTBU3p/ARJQ4J248zUYqjM4C4bk
XGf41/2+mLpsuMvJpYQlcX/YCrKuFespp/mXr5duvuCHnp7EUy5vmrfXAXZLR2c+u7idGmZONNN6
QXEvL8qJ/7i02wwzQcwsDLehynhcRlgGwcTuTQxMlNR/rN8dFHjox0BVWG3gXQX5hgGrVfkjXwLw
jF465ZL/gJRSCmidrYw/PQ5yLO3OPbptWSnuvXVbtjh5AMZSJmIrN1NrBxMCRNBb5Zr9GMy/zGd0
v0DlMBecLOd8nOX3oNnI+g9g7I2oIVW2n5nw+8+LWfmmtG8jogKuLdrr1fR7REcGWZ2WdKtQQuAW
aWq52NFeigW+kAKCsHX6270osQCV/v7Wa9/fLmZbch387ZZqa8qN6ukhKIEHD41SCpE8E0L4h07n
aMt1BuaDhywXltnsOb/u4GN/JjFWRtJ0vU/sClQf0TkpbsB1x8xw92BbNCogOgAD+9oV7ZEr+8Bd
XHRfQ/BkY0X6xrCbcT3DtEO3LOwvpNJP9y0ibUze4Ndr9gTOL+/u62eMlZ3Z/cR1MEbp94dkfYz4
lU5Cs64rIEuyOTTnEd5Q6Z2f31OcGcFcP0WgaO79u0pd4ysHepgboGMdRgn2I7d+mGdPcG/DEhyi
AWVw58AS5+6ipWA0/oGG6WBljjxmdKeYui2fxhoDWm01mmAH00YQtfHZNZGMMyElK4KIxHqW8e9n
pyJ4RzHEdVluDANvNg67I8wVKf4n/C9Dj9sZjT53ekqAAJEDj00KS+39/oPmN1W23NPwuTLZZU2i
/cYNK7aY1sPGOLaoxex4jtA0fIbclSr1E+WZC6/3iO1JAi6Ler0J8fGOsWoijQIyBIDU2Vj0bIqL
8QYqoE4afeUxnmOfIKChABnRhOvmDTP11UezFGZsSM73nNA7WXSfBjQdWQB4wOicSIITjDkRj9e3
o6AY2zG2Wn8fjEnQlbnpH2yp9E+F5sSpSXflzzRztAH+7+Y+Wsfzh8TuC31n9emX2CwcxhPskWxg
DU3DvcICBEqgAkPCxsmACSczoLPudk9rQj6cCPU0P2SS/T7kgK+hidXDOl3orc3d3T/sUbqAZoXf
0LnAFpU062Fb/BbqAXXl5E/UR5KD1xDLVDWKoKDg+DQCNyU2j+HzXUA31htCUZ77UzKbNFIhgERS
hpWutOcyY3U0rEe/HHCiwMv6wXa+zrSgGfzydMOk9kyhpR/Zfhu49cxx2SegfyCDHix9O/GU3Nfj
WfVXwyDA95mWDpS5gF9mocpUnLGV4X587eHEy9aT/QLWFaB9byrlhg16gt0wSC5Mni0OS/J3pzPF
64jogSpyKNzxAHBX6GZJLXuzJ/gUwsWgVvjCERNQ4Ua3gs2B+wpYSGqEApT7kjD/GnSvZ90aHL0O
KpTB4xbNNtwi5fmlYEY0TDacWeX2I4/xNEqoJFZtTB1v4MqCdJAXxCJAeUq2LjsOEc+iW8MZc6Os
aq5dHFWPGhvU1yTZvZ9Yy5gchrEdWOGJf+L0K0d2JNvF2zxmbVCwL0BdwU6hXDIn7EAXYLUbUEDu
x0m1GFgr5X8+obv9+bbC6WbyAcBjBxiBPxi4YPr69CB9ZpzDfq/Hu7ExZ1WnaOf2BfueekirWaur
f0sWfqNsIDoesfi3EzUQsbrrzEJS/8WJA0tFr59sn+q2LU5S7uE9IzGuo1D8sNx6yCMn5fzGiQqe
xTdvywt7mvdqdEymXoZyAFPiMsB7lPW4QkqEmemg8Q59dIe1mncXlOfdBw+rj6bfDZQRsDkgfXAo
dzRnENzgl3Flw6jW7wtOI+8FvO/Dh+CVlzc0QfrFXUOJ/xiWFR68TKbQPkfcssxZyOa2b/jbyaYW
ceNz+3erSQSjl7nXUt/iWbyrjophN5X1xJqAke8Z1imgAnwouPENIO8VPoJGAuOGvwDSrlBuyFEF
Va8Y5nvKfd3h+HFEAUY8CtaOBfquCjYBLHuVQ9htLwTiH4mVyiTTQoWNdv+BTIsCXOOaoOyahGh+
FNgaOFzhJooyTgo5EDUhrII3W7HyhT6rxIu6vSg5HGdeSHzbFePeKUgfG2pwW4zwBidNKfAkK9Hx
YrNroBlyEzEFpRVF/Ivehz4dCp9g0cAdo+wImt6t6EbGiPiUe/iJc1d+XnoFN6C09CbU7ipeiqqi
I8FqwqJnU+jx66H6/0iQ8m88JnefxiXmaq+F/hox16f1u8do+3wbdo0pWvMkxK3/mgzzor2M6su9
TINsxEbEacnzc13P4RfjP/GSVr36O1a5CyR0cwrCCXy0FGkUqeNzY+z1ZP2Q1vrzgmZZwwPh3iPb
Lmjcp1wsGTvMwlAOZX0Q5kAlm0OPVF/jopq+Ga733hQ3ayWFSTtV12UMLF1iUVbvqng/QXuV46is
6cixxxmePuiu0QQLZxQF+Jz8p8ZAorJ+qW6TbLDFqgE74EdC/GydEmRFdYs/ePGqJ5RGWKcADBDV
jREQOZRL/rqDV+f+7Q+b5N/0SvDJYHVr7J6QdpTdXDMNu5ePzDqfGVF469/kj7TRMfaf9P8tZGQw
dyxG7hjZCNPhDjJKjChsytzmSJ8mL4x57BivaKp6HSGqYNVEUYQqTSjh2ao3Km0JBQomYEKWt4nB
Tym5rg8dMiW3OnseOC1GrA8r3kDyaL8HLqApTJOY3M49odEpzo9oWAMKmy62KzmUKWwg+YJnVUFX
+XTnzYXNJ3c+QHwwH/DNQET9uEwY4E+XAGD2kOEdjROAGkzYbDe14lckfGFE10EdGPwCg5Vxz9TZ
zQCU72YNc1GxnmQhHsrNlFkHBoRXvbcgTisoyfC71b7lyeK+fPxzz2TWrmCpQjMMAabwaNHoyvB7
pfDcKsK85bXXSSIBmMSMVfm+EXoyncHlwTdOsPSJREH0yJZti2RgCEwnCZf6zxypKJkqQhwHycfC
V9bNQpGY+/pSPXqk9XheH+Bk44b/+sIPn2TOqZeeyHqFfc3MOiTBdZW6hLlCqG6p0V0UP88A8nX1
nr0+Zl6ZzS/pFJDKqOUKf/rxKjDwaKxjcI++L6M03icoiVheQUcHD+MaAHBqpPuuYkkIUQ9kl1d3
5oSkBHJ32NsEo/y3/njwFJmWG1Ty21Rx0sQmpuEMtfs2nHUo7SH2owlAsJBUwUBEB33/TUKdJeBL
q3xI4gVc4m7TGhYS3AGqe8FNrR7qu68Z3i2LMvyVS+TN9smNLoIPWPR0x71MrTyy0t+WjXxTQaWB
AXgZu8rJJuIM5YNuFQdcBUGTpzN0WXjHnFAW5XuyW9e//uEv/Pvz11umdP56PXXCiXmYmKRxHk5h
GJ4uER9FtRPxd2mGGt+JwP3W23Vi+364FY8pTHBI/jvxESZVdliYYSiDGz4C9mWKMMpyllnFJLNt
EKIQ+/bdWb+Qb9yenMtjB3DXM8U5xsRoGhPrdpQXr9Lm1Yk/gHgSYnSYodY96uCiczHj+gngg9UU
vKvW1zeZbkqrZIuFgUrQLmu0IF+Z6b59mhxPgksvsBRpHE43DZ6wwvfKVmuvkvzJ25eJ9PbxGihB
16H118eW27iAHR5MVkbwOrbfxiq/TiunOwqH60DyUgawJcPlHsSN23EIs+UjQuf5iHBdP4783BG9
Sed3oJPdN25loZispjMAxS2w4DblOiAJWMzih5CH0ZBg3w901x2zLceprszF+WhfRRmPe0TZMlni
q/PwMJiRzPs1RZr7bditf/vmhKZ7fSHjk+qJ0GEBSk7OOiZsPrsR0hLz74DEK6RgQELMwFfil5rg
poQ9w/UOSkl/idg4TFxeGahihsc5Xg53T8sdzBPMKdyIAl4tD6PZ0gJ2s9ZnP8ujl48xOEF/WiCi
jtWFtFNW43M7kzelr+2m7HTcowtp/lm1M2WnEcbaUpMda2xK6RUExjzDyxgRzRLXp2VKHqkM/xNY
dwtINFM1S43SubKN9yz4INGAcz9jVPPL909ymGzJIozIKYcUKV8m2/LvA5eG0NFkMSGOakLE82OO
SLemUgHt8siSG5/IFIaljZTqgPfwoYaBF1w+cxEEWfgTEX5z1Vzh8j0mU6PaTr7JkypmeIczCTqC
SKjn+Be26QPdlzlajVa1gnmo2TDuXrKDb3C7T1CjI0GCjvPEfMwTo9nRCq5vpFMLjTf4rRz1OZT+
MVyZBJl1e4bOb8LOud6efF8OqlA450/Ij99UYbwbCIbbTFd3/D98uiVJCTLqRrahFXgRcx0gMdnN
ICnjEu83S0LN19hcO2Nb3YvIcxoGJ1+VGHPj7r4jKWOOD4je21moYz+qHwhWUIgxEmnorKuLmJRV
9a9cPGKz2Dwh5ICwhM8gQoD0l6+KKSbVI8Ih07M+k1FLQM0prElqo1nBip2UVJrYhphW5BiuCoA8
ahBH3+fCOZC43I8/NkyRkI5OWtib5zt5ppKeNB/NJsvbP+urBx52b1jFMkliGS+6pRVb1uWKdxZj
vD+8IFgrpF0M37Z2HrhXDDNKMsmXoxz4FfzDm0bsAs4L5spgKlvJ5xqS/AMGSvwIuQ4e4xqomJ+l
mJRgPUHKPSMKX/J/8zmX12ghLkgRUd3NYv4XScMpmZf4FfNU4gh5wNFpy4LP8uk+XVwYyf6tIQaL
f+kqmFdg8m8T3g1dw9MvXLiYF3rlXzcbSFheals9Qh120aOcY7/4/TCs2U6WBJAXtsormKkz3XsE
zRw/esJKGVqT6YJbuql9d9dyDf2QIbQ/CY1vjMkjPBgZST9EsN5sdMUAbwL76jZrPTiepNkP0JoV
H4cZG5Y2n+dkMsHCJexKCKpFAn3zQIyHrwXA5cMtMBrHAsvHDgC7B6hZxLxgSfEJmUhKXGpiLFlE
7D+slHupcvJtHZXEzcVBMsuXZZQuIXuFn2Ns9+FUQsBCSLu+ile3iCv26WdRyiK8mMKzyqIXud80
+lgVMbKbLGRukiaUAwBiQenWV5LDbQE3DMvfOWA501YSjPB1k4N/c9nZ6yzoeNTzPyTZM7w19gK1
9szAc8yFuXHNhWVaR5OvXLyram9WT5NptHB1AkdANsyDiYvkBwWD4p8KZwbo/W8SrDFg4Ls8odDm
yP8A8Zd7dvYAh6u7CYSLIhWuRW8dz/gPcQPPyBhx76apwje6wD3OAp6uAW9ljPGcAWJEz5zET8+4
tPeNijOC13aCD2Z/Fgj4I3b+H3FOKn8vKHG8muBmrVSg5ioUn4iX20DKQHb4CxzKIBiKHBiM67FE
zMU5Ik7c0jb37x9kA2/fE8w+QZ+7MekVVZkETxFadnSF+cygA8smRjCkrS142ALclssLCHo9+RZA
NCoNVL64Cx/RIsDkhl9BgZZ44pJ4+mrAwSw1aEJlg9CRUR8ovHiAqPzi4OODKa9vUL6XXHSOUOi5
lwAk/Ltcj/YiVKfaJZvXAnMjtD7lTP2STgb+Dpb+R4FGSi/DA/8dqNZlKTvQ9aPLgK+Man0j2TP5
/Fs8AlTZkUhip2F0hgVs5ilPk3Gu3MGCJQ99/yQtX4cb1UeKLufbOBmndooQnZDnDJb+lLACkRj/
sdNfpKo2yWUrngrWA9IZku54KpFBMZ1N/yCw0wjjTgEbnYE5nmP9XGd1IfDBCGQLLbwtEumTzUP9
o+rcxWuaXPxDgCvLL5VvwCeaYDmLQKK3oaOQUz4+YYyK2ILlslpB3pYJWsuZygAA8rT4kKQAaEwZ
eLcZTwxC0Y2jZ/s0X/GCxb+DLZvulAHTrNitUWLbxVd9QG/do0BbSsQttUhVpqwsP0/xkuNoZJGi
W3Ivn7CuXnQDfoMoI/sTogpnfKrmOIYyz50wc1+2rI1ufIEFuhSJv3iKEKYuTunLUU63iRupDKHB
PZwJ2zeOclj6vyj39LWGR2zDwFbkhzPLFnNvfPPm/YqOmcktsbv8aXjCOMrp7B4LA92N9z7j6KT9
Gr/lNx2RERgMWymx9hXzBcwpptHgU7e9jnk0pgzBrAZhAuNZ/GdABfgKMeodMjJMXh7AcfbntWwa
ZKGYrfWVpY+Ej4j/HrwcS9caTIu1k3vnV15k2Bxg/iFQN3uMwxs8Mq55RmGHNGctRyuFu2Gy4Jyd
1MUHCzavO2Rfoz/1PsObAicHTGMIWRyTxxjk2v6lwAzTxsHH0/UJS4YywfiG4p4rGjQmiarbplqR
vp1L0aSJun4fw+NA9prhBInF46MJ8N8ap3sVfg6JOOzQLQ5682SZkE8ghy9h4elNAR4GpqJQ/NbQ
FqElbP+KJeNpJsHYXeO36YNUrbdbcoXCVFsYjH32uHIDT5QuiLtPvqBTuGpYMB00mCuh/MYJyL2t
6vPtB+hM9klBoPl2Mrdebkfm9HuAdCf7773KHFr2p6Hq19vZ9Agyw6MwPjm+/5GN8Enf3meivn0w
5H9670iw8wRRUeZJy60MzY9/Xb5rY07NyPqSURw/vGSLOYsoSSkKqSzvXh2CH7PJF8cP7kUbCBb8
GTaCwlDBLXhS4Nn6Pp1PhduUV+K5Am9r1vzIHqGe0QgpT4CRNjwIdtcSa3yIp4G4gkWNEQPXw/Bw
hBXM1z14plzpU6FiooqxAabpirgDzEeAvQsFIw4XRL5j2303UVpki5F1KZDhyLNfxFF3S0USI/Zo
WCbiDr4tssXH7RCx+2/M6UiF3E0hBQyh3ggrhIY8KvqubJFscMsqFhg3gWLIMDkzrNUYaGKLsWrG
mC4N2CpCHqq2MMrcDzDEElwej6pPmLM9iwnlJ6QXVfQ1G+7t514GIurhtqL763h+Ai3S5d39FiGN
mIsIwk61LS7V8rFESr2voNNw0eLEXdRPL27Z9ZHvIYE5YPwiQ4TeGSHuicSDePJ+tEcdj0SzskUA
mZD9UDXsqDkiJSTdo+F1rZXjro6yNUXIEX+JJZFF+AFEZAFgJvOt0Hode7w4RmgxTBhM8eyW4co2
CZlsYPXBK76lW/JLHltApfzytkchtfx3Nb+PuXWB+zuS90Y4vZLiGWSHZ+5KbIe7SWs/CPbkcjIs
mfWVjhr2HX6+AQr716Ghp2fdUr3xL1+zSaAMxTm84hA5YYIDUrfL2LR+ENB6sEocsCZb+/mU50eA
zETbpjtk1zQWCq08Kxw4xAJIM+DKQ9fTCVXbmjoW+dXHHSuUnZc8QGvzh2CW1e9NjSkuVa5BFjx+
ItL3Pd2NFE5smSZasGVaR/LHS1ZdLEF4iqcrWDIjGl/c/KDBUMT+qyVb+g0AgaNYPUGM0Hil3loG
zaYABpbihaHpdWj+tJ3G7VHD3qn9NxnX9Fx8kScqkHMokeQjajNPGK5yaIRqLhrJeS+5kls1+FHi
O8eIpbrcUSvD7M3XGqlhxrV9rj5ZmL8pvcfG32Q6r27qKQTtq5XMHjc4w+j0v8W8Yoz1gkem6W9b
V5BodlipovuxtKLNGWGyf6GxoyzAG7NJRn7Djvd5znAJYYt6o9oStb0yL6sFlslEmdOiJbiIJJvb
ogmm+JjMY08Icbmd2KRbZCOwukpyRGJj92HC22K4VkzDuCu9sfSMnq1jJM70Q+jMh8SUCt4HVVRp
ZqOoHHvlM3FGHePrawYo/ZqOl7ipVBJY92dMZ1skWFDgek6Rnebcn9du8zhP+HnF7kpoktjFNav4
jxqivlGi6DhSvc0ED1LuJ7p5fGYSQrkJJbFpsdpxMGl2UrYZlN0D8OZzaVL7NHSYJVm0PXcpGpsN
BsfxuoH3ArnrtbijRwX9Ux6XQTqqkxMGtLeXZiZUfrINiIOrFHdt1D/OT+2b6470L+IMKEles9st
kNCK5/NJHOlI/4jRrHYlVYIkM4XBMatZv4mQbv3JizPiZcjhVJqF+xaQDUPj1WddRAY50Q10nGfB
dkjQHJ3BO1SYHV6bG9W/gZp9ylXu4VFF+C4URlRlRNyk8ma07wP16ymv+t/mbXF+gLEeZ2H+lYaA
hxi4tSmR5wz1mXtNgxZ1E3LRjwfWW0ztHv+jCcIui2AmHD0eJbNNTMZ9BIGPsYWJUSv5rbLtHl/S
v2h2aUBBDNcPCq5hm2NUPCiCkls7B6GDvYGGQrPRMul5yI9D9tBQw2CMxLov9CoE0o2YRzFfIDIe
Rxki5qm0cImKl6/rS9Bx1WNNW9TLSFLTCdrAsx7EPHcFcIYFQ3MxIKWOFKpXrPNV2E9dAWXp5t9A
eIdT3v2q8TWLqY2HU/yYv7v55xM9CiRT6a3c/uvi9RTRzY2365+pq+5VQMHvljDzDV0Tc9LXmUh4
iVIqC9G5IP5PmUQS3YK+YyWD4u4S+HvavMbWUyNgWF+9MIJmwCHsTOCSMjaoAS+PLLp4o3OrAr2V
35g2CWMBNkHhUaVjNvzgHhVWUphbo+RheitAzhL2FAC+mZ0MFlaWMtBrCCkPnzckVUEfLQgpZce7
zlyYg5NJ5UxKBvc2+T/TcSj3Mz4mZn5MD6E5GmvLCyNhbzKyRv8MmdB8Yu7daqaiOYXuNpqjwmuT
AuYSahPmEr7kQV/OY3LkEXm+g0nvxZwNXgwagLtgn0ziUCKyB1cFhJGE6Q0eAT/q0x7GWNg7D2xE
WNjxE0Enqtojoi9SS/jeopbQHdz3IMEir+5ZvehQBnhhNfMf9ox8cW+2zWiVHQAjRve/5AAQkM+0
HlAgmYB7prpH8VD9t5eP3elscBAYz4Cx6VkMk+nDP0MRkTQ99iGMY4GJpRfxqLTcTnERPZbotGmp
ER7j4UPrRKqlDfXHqqPc3u2C5Y5OKYPVwoLEvYlNAl06bp+39X3bRqSNQ1oXLKSM+Q3hwSnj+M93
chGk38zpfSA+B3RpgdnHWdqk6HLp4hCRM+63y6i8ClIwnTqfiX6991so7nyTWgLIYjBpTEDb0eor
2/4LuoiHx0IB1Vgk1j/9ax/iVpCY1w0+QOZqdSQgMCDvzPz5Ea2waq64y2kuDSR0CpYXAvwi/oY/
gniNqRgtYwLBR7SQ09/pbjjfj3JFd8uobM9hRAs9CuofOHUrbZPt0eoam7evbZ7HN72xtuBL55wq
fn+L5HO21xagCUkkUsbFeyp6U7haBM5BbJgla1EoIQSAMwb/agtKgQ3gJrkk6xSiEf4Rgqwl8Awe
xbBiSYl1X+IXzgNF2tj4m7RqUDVa21kN/ZlngN7do9mkEquv1C98QH+x7DFkaPdYehKCx5qLF+hz
3h26w21DEt6GQcPNHxaar4EnAstEYz+AQB3lW1T/ewMPKOFiJ94wgD9fnwuaOak79NKCz/WKqI1q
jKqHAxZvMhDd/cBkQR12o/KbdIgpRHURVRXctahZxgnAY8iEs8y2WHYzd6j9ae9rSJsRqZE2ZPg1
fhJKlEx3BRaaO4ONg706W48wiMTtCxPa7jRicFv4Eil2yJcocGufIOF8vJX7IFHcqoKSfEoVfW5o
GKdlcv7EsA5NPJ2qlO0wKEmq/TT7eX1OufKVKl99d1XYp+NzvZf0LGo01KcG5p9vad6rX5qM3TkW
Eo+EMyysialDJEtvYquGudlBpegnPMvj+ymI8mc6cYr4VIadBfCAzznpk11P3CRiJAx7niRLtKNz
+UT1XcUoSVEOJ4skp4GaGbBlpi8E4LUU4ZBhVpt2N9KhAeGhZ8yQePvx6eNUm2L1WCjWZFYHkLiS
c4K+YGSzWprd3Pi7b6CHsUmj2KHmED90X5RMclaDzQzM7qCaNYIumqxGLvsH/lqe0A8N9uM1x+7m
V0fpi3bnRKHu3rhP5CVZU+snQj04tkIXhkAPtlJhC2UbWwt6h7uPmgJZFCYj5j8ZFM+kzXilQhj0
cbBE2wgJU+5DYbRTYrzMOwzUQJ0X5+dCnhNmiwCqI9lUcSqIql+jUH4FRovM6f3dfHCkD0qYCF2U
zt6omLj8EIPTOcyyHZR4Jnbkg7Se0ZFU4yuqOcWSI/V1lFjYESNkEWZxJNHMEFxrTChzF/fohqoW
f2HKgs4nm4axJrSQnvU/C5/anDkDoyAG5G/0I5JXo4ZkSFOyI1g9YelMgtE9gj6QJtebOuNZsrLg
BzC4efMCVgDAsMBRADc2xk74K0k/RGc2Mv0bzPBFYv9GABvH3P4eWTtB0wTgFM5oGG4BRSP9anA2
owP7Z5dmQGyG3jENafMHzSbTgEjUk4pwAfkTdnMvdPZvw+y+C6gTELeD1p9SrPdje3RJaUqwmkWY
Q1kKk4QaXXI4DmXt8Ai5RDXU+28TpAjEiDqRIlLajjAHUiyG35U8r/+eJ8TQGORrohG0OvTqM8Zx
PjS11PTDw6Vwnij5W2t5CXc7/cJeC5rXkT5iTXC6TNEqFy+zHFPMuG3l6LfonofD2KkSnx1z+sJo
z0lxsa1sCcB+8CSOm1jQBTkG6uwn4CZZgYOHevB5ST+7Ka5zeDBEsAYpa2WzHJaM3ltnynAd8tSL
UaxN6VydisMDmglcJAf+MgA6SFBq0zvez6liK3MDM2lExQeFS/ZXyTdvIyDRocONineLN49+AMAS
L13Yb1RzDMgtkC/ekwwO91uUlPBGO0S1E8gb1sDqWjp8fZAjTHcMBPgIu6lNReCc/nEybGdIUXNi
2UNdE0Mci25wmQtf+7gU429MSWUEHwsOzkuYPDmalyjehLEFEWBypHJfwj/9bGt6UBaW/Os2Xr5j
j19m5BbKrK5Cg+a5uLSQmXotkLGPJDsKo7tdu5aJLgZOTUwCYQkciNOZinF35yQZWXwYQs7K+GBQ
kKAXvB2021K0qLXfkjVq/n5WpWNf3AAY/Kpwz2OYXvhVDD3D0lp7+oXNrjGEzw/O3bge2F1xxIXm
5Pa4uYxdYjnMS3jhC5p5EsMNpK9/QoXZMYBd7nqf/S0OquV9NRC7S3jchzEJ+SMYKNvM9LGCfL5n
+l/bg5DMsAFmAi9s+ED+GKhTHCvcmYviHT1jC++nuxq81C0lx4uMJLyVP/McAEnakUnUMs4B1kST
8xY2ulyb2aIAMcZAVnY4g/3b62/7u6sTWtnPFDVoJziKUxMRSqpyC101zNzYFREOGF6zk6G866e8
cKedT106kjCLtej/Ocv0X2/Dl0HjHpAMxUHGudtms5RkHIQzEE0gj36cBH09BS0ynOgB25oBkQF7
H8dAQRGEdDdoforP2N2v0doxwnzRKxq9p3bepPopjC8sJyfvS/tZqX7b7qC9taSnTKpvCYprik/E
fSYnng7QioLw7uelp3OL9rySapfdKPy4uZ+OlDQmCqbbCPWZhDxzsOiEddJNjdVr3NvyvaMix7Fk
NbxokIiZtrL6UmGlJjoIOYylv+dx0yWzRvl64cHDtJVq/uuFloxMb9VjDoOGV6P94LhO80pwVHPG
I4fyumVhLfDiRCtoic4BixBS+hQH8UWHmxdvD9jAGVJ53tkQsEdcOJKJjRY9PHPMAmdY1W5xd8hD
dezCTG3RqRg2wQcxSWkloVTCvo9x5wcCCvPniaWPiaOypCs0zDcqFVYjSkXqs4erjByjdCaIb+ZV
OFpB3+xQ+0C8MOzRVXS52LjjeAeam8J7smmuaIJKhkKxRdOS5SGBG7JEAtuan5Dk4IXnLyltUN1Y
tji5EhN+G39KbH+T0jWQ4qH1BYbFIIO+hj2zJMzUn06sh+wzF+MVAwmTOUtCXSMgdtsgmLxxK8YL
5Ma8yJYxS/a8XCT7DVT5GDqjqHrR79kUEjqxcU/hpMjTvVI7rm19TGqcn+U2jPN/JjOejBoxNoE2
SrvCIq0h/meRq4CBJnZiwiRXRC7cly2EHraxBS0m+x7tVlRTx2E6ODpN4vOQzvLP7yDKGTAwwU8R
471iZhyb7RAZrqjxij32udrlBuwG9Y1Og+ij/bM81dRodyKUg9c9pHDjvqA1zOAmg7A8mPM+Hm6S
z8YFlht+DhL4ZMb63IqRwoE5JgS81OoWH3haqq2XLv34R7bvNO0iwpVDWRi6so8x3SjKMIbHy2D9
YWtQsVYlajn/9fVaK5ibZvZAX9q5DMpHUf1HyaYzhp64uMYCS5BH+T+S7ms5kW0JAugXEYE3r3gn
hBAgoRcCBIP3jf36s7ZOnLm6M5KA7t3bVGVlZS5/xxyEaVZsS7c8jdByju3Ipn58VXOptq/r37vw
RrEFFSdJcrCMWSM60YZNGALj5hz4NfF8Ox2rn9aVQna+WktSybjE0oh+kKEtxAP/F7cw9XvYfyWy
ZAMWq/fk8t6MJ3PDxaVKnf9KKC2OonIakm9exiabZYRQizWUUmw5zW+vQjnn5uLpUUyX4DKUHsIe
+RnseLByxqmP/Z0w6OU3D4IrRN/j3Hc8/p7ZDPLX3i1DodhrY5UHLdlFy+6apYG9/VqCUlWekjbT
RC02boK6+s83Bs9/k6TwBVkVkzafW7jpD28sdRMANNPfSUojrEYMYPGqJOoe7yq3ZcXALenMgv/h
vO3lz2EkkX1ocJ1EH4U+5yJA5xPPaFm62f8h9tQCmocPU+/Vf8widVXKGU+WTM7qpOhFb31PKJTe
NLOH7inZPGVbEKbDC+26vFGfxpKnXq06bIktyXeXr/cyuC2UruSwL0U8rter3hIeMz5Xwxw7Cz/K
uzgf1VwIH0RG+Y/bpbJMDg+3LE/U5i6lmBTbva1Sx+YjigUjjdfj8/T8OeiVQN9IxdjDHLS6Z+vH
XCOPVJGdjm8vetwf+RhAsDo+tJ7Z760eLgeXLi1BfxkKmFuUM6BLbXwep+guXxPGnJ9VaORlU6cf
dOll6rFO/P38DGpRCNW36fr3smnGDjvC35Mr5PII3j1X49DNlKDkiYb8qPLjWsQHhfy/wGFCVt2U
7yk6c9npqfVYtShdl/ZQ5Q890qrMnwtNmsuaXFEhn2raQ/1i9NSD2b+0MrN86RtrLtbHIK3dv7Ci
W+mPiBmjDKKar8SKM44WvaDz5Np+r81HFbvlJ/7z7C2Gu+Hm3wOAJACFzH/vALNlZpVp3M4coLKx
oE6gl4SQ36aOIfHcz5ap0mKyWZXQPVEzrFBCxStrUcOPlc1jb1fLJMons3RTT50brzzaZjuVa2Si
mtE8Q4zvrXPhPZ/vZDMteC5EMk6iELuJJ5wO9pyWgWrm6D0Rhmtp7HmmXKTVL1XhOReRYIfIXe5V
PcXrAg8KiIziiTUXDnVC7NRY1uBfXD7n3/Uthq/+QPXNHwb71Xv2qpzRZ2h7md9ap/PPGS6S3vdy
tvID52m8sluVzltuy0hSen7Flb+XNEwkr2ayJpg66Acgde9mSSZeNHQ4ihsXGnSH6j1Wz954Ddpl
2rw9oFXaLbaZt7h+Nr6PwUExv+5mEhXCuOMVM5egFpqSFAp2JukZpPTihFYy1izrMFdqi94vucry
C1yXYu05D6eDU+zcjhhQ6dyktXOu8loag+Fh5FwNMXBujL/8qZwulSTGPsjI2z+Ke1zMbXHdsuEU
JnmiH1eWAqWFMmtKLbMcWU60lyQak9MtmCzf9FqqWRDAFLA7pOn3K8LdWoINyvhCglhKbKD/Yu34
vjXGsRqMLh1rnBySz3LyWt/kKn5xKbx69U6FYYxYV9R53FiYVE6JylK9+Fne0JRXMz+VL9tyATtC
jW5fxqpNqCux8s5Uv+PpQMtNPli3sqhk/1p9bRSqiZLRyp7ZW7bqN+nJTuvxeHi6jpKCDOg6zVEh
ishTWKNf6MLXqbTSHjhPZ4IWRFwIdyWzVo8uLRXYCBFW0YF5NflmEPmjtrLlX+RQnIWz3Tyo6uoQ
jWtc2t6G51u+lPy6Ttfz1SfPoGlhhJdLvESyQ4uDdSKmKcmYz2gen+py8MNcqjiOlxbkTGXQOeUD
sEjxpeeAsIewDu/2+/i99Xb2gEtwP7WvBT6dYDtOGKyUYR/HcpwjRkqZt34fl+xBkfsuH/X8oLdb
7phjHp7ObHuGjX7JIFSvgxBYjljBZ75nAosaRyj7LKVVLbISxYqy9YJDh/60F0OyypN+L9F62Imu
jzyXDYp3LfTrI5smfgHJyv7UZBq/wmiXtokfn2USujeMtRN5Z/boAN/VvDBZ9u4jR/3veHD6t2q9
5yi2wpwO8/377icZJFgfXK2Vw+7kfoKbicgoHR4OZQ52i4yoGdFbdfw3gbKJTjGaqrnBF68KiUoM
Ka9Wq98Eg9W79Yme7O/Cm42UqEKt6/Yq+2dSbwn+PCIG44qP8bJxxhJQOCNUqIAMvoFKAvP1Qo3L
9LDBh5cPcpFfhd5+Chgnpa81AIrn6k6D7adzLo4hNCc77f1dqqTC/pGkcZSqj6HFthwoKtK+h08J
LWgJ5jrakxelx1RnpCLIVx6lfZBqnafnr8VPdrRwhQfaB0oviqNyZ2yYjUwlRNFH4UggNa31aYoB
Mf+RHFu7DyKNLY2udofILjKLWuLuEFZfqylEvv766zm7d7fnok1EWWODpvt6Uy2TVlaS29IpUc6Q
ZVU21CG/LS1J5rmNxfrfIy/f/I1PXrHBlh4wYQNKR/Q9nbdCqnAehhANxOFkj2lX0dsjATWFIYJK
oSp4zHn+7HvtmPGsmkEpPi+4SA/ERmYUn6HUI5c8/9WluDaQi1ArSCHJQgmqY0aRN71Zqaiu7Ovp
Lw4lkyHSjGFUj+XdoccizTjZyQn1istDMw8N89DO1rB1q3l4NIu5OCru2DqUno9Srr6QtcRKuNhj
hjkqvGRaC9xRitLnQiGYAUm385IOkmiCegjbv8Qt+Abtfu7zEB7GyjtglPrGiBDo57l761PyT26K
ab1w9ERVP0cghLXdgkUoDTcFT3lPuMmcBppAJ0GWhR5Y/UEf7EJ5YZbuL1aA1eJqzF6ueP+mFfYV
nxEJeWGDJkoFSwA9s9agMAreApPrYqbu2x/zEmNLJTwqLgbXYJyuqeVBL/Tb8x7LdmQGD7LVquYe
yxm34d7a0b5a/mbTcasjV886m3NXnRjHbD15k8o0V9r50ge0r0LvRClSOeX2lo3eV8CtufPssmjm
0qHhztFDWUdn+13GtsaG3bdiD8dAc5+oSIgL5h5J503r8uyvFz9xGWWosqeqpwwVXpI7nfOj7VzI
PDhwfcWDpL9MtVBo0v5GptF6hKCNgENo6+BMQDRLVNLKRPdSNlFBXHFivBLVPMFMtGOEtVv1Fqvj
VG8XTcgft03F7SMxGMDWQSNM+VkoKwd7hxMVllS9kIAvNm2ju1Mt1o6nGrmovH7UvCXOzl0T66qK
+pNM4H1V8qRW1SSd2U4QurMePz+dnwI4cSFd1cPD1MraEmcJmrIsO56MdioperJsKePY++Ub3mah
lliQBqisSMrYg7PVpFZY5C0y7rlSZsrMWKWSkF2OOZqY5hZgJH3kKdSZTPkE0jryA/lDufJiTnRu
poskE2gS3WtMOKBP6LZHwk5QzzjTXrbZ2kzDpNfy/aSY+CrrsHzlZKoVtaylWsehFCWCjmvO8Wvh
rEueknNR/e/VCQoJQoQcW64mjdNCvHSUcWlh1dHl6S+rzkX6ebaisZYQYdYhlOX2sv9EvlqAjpRO
94aSBoml9KIegh3IzeAwtxs/AzYj9Uubmw5IZUE2mrFSOAbuVc1VOx51ksRYfUuAznLRaR9jaRac
gmSORwQhM+VSjHuq4q58xU+JkGpqhc8I3i5ZvUC6T2okaUJLKgazf/KNpfdEp+3QtE+CO+yqK11c
ISDDwLoiO0Mho5Lh8yiio4YBLBIIFcCthM4TLStPTpt/ONAzXwacPQ812ty+VrWBZCENlXSskkiW
w9dCLUaKSwV4yVu6fuELqlLDt1iCEkKG0gaimalIhmRaEiwF/9ulcQMgPspZCnbZgDq+5a41nxry
SanOlnl1Ixcza2oobhkyXw+W2OX1DUZTvyLKz0sl9sy5eebIVFV3ZOnxviKYc9UyWEn8go8UMu5f
Y3uzlJ7y3qu0hbPeSjcWlkygtHVAn8dFptyVlMha1pqWE1Z4mx+2dayITScn3QrZevlQKF2oNjnj
FeEwcNCqQoi+JQ5z4ETdejllFTZG2D9ZjEjqsND9eylnSSpxA4FEPdLPDFMimpOlNN1gTcZPZO2q
JiHgdkzjFmQS+5XlpxqHSkkvlddJU7n0bg3fSbHL8PFvuBQBdZkmRxSHxAQpqNJC/T5oDzEdsvs5
l69Iv5FD8VNJLdHVunH92mH6ADA0cmgXdO745zRxx+fBCQfN75nIjxi9AHktu10Pgyl4cbC4gccu
bGWncvR5/QF95Ccb/Qsmj0F1zFuNidJikLGH/uFlScCUmFfuAvoRl50qD3UaqZV+EsyPv7+M8arB
jvkiP7o4G0Wd1u5OjzDhih1XDl355SVOEI2gXfkt2iITlLmuR+RhEehRKyHeulfEe1YSXqB8kkiH
k2/lPCe5v0tS1bkukR9UvzR99I+z5e/yF4lK/xO8i9Q6RYWUTZeM4EJLtFwy2pSuA/2JwQHKn2MZ
XSEp/sgkf/eFpst9qmbRqzHZtpshfiFRl73cT6uQv/AgIfh1NtUmt5/EYPeb0KlA4E7SwWXXKa0j
QDMLqZV73T/jUoKr7beY1wFGtlnY6LSiKeHB6Q1zpCknJLBiSg8hgP2nUZin/LY2TJB+9/J+N63W
yXg9+iFadjCZ7aXaihn72WH+KkAJ1acXfuN+K9znYrG36mTwtdW2Dvm5avIrStqVfMzxG9UmA0u5
a+z0zwCnskx8OAHUVlowEPuWZZmuLSG3rQZbSPLpuXJeCoB2J1RYSOwh7g2AlO8sL+XENXSHMAxJ
kqqHdGSqkBBrT/jkm/FwFjiGShsHwa4sWjcFD4mmy0pFpRfhWxODaAooEDF1XHqZRdY0ZfknykPY
TkRla5fnhVTv82szgKzp726tiaa11h+bKyPfZrFt0jMEg3WaUdtOK88T22p3+JduPu9ULxVBXqld
LbbZDfaJTuJhT7f2NfHJA0jTkPRA5kbO/Wd0UIa1cEB2rFH7HeKRlYp45ef3CRKFEfHD7L8XGfAA
AwT83leuNOHPJdy+U09/h+W1/Y26m7ES6/VS3dlO8onGNtbPo8K9JWJ83HLTPYZhalpIMKfZvx8+
rm/b96OKqdWvOyEnaSAG8aHrfiCmu3w8RdMack8/KdE5OYzvx2dycP0Q1HFN+bz/PD4TfRL9o1s3
sK1Qq7S/UTnoRd1En51t1n6pNgRBe+51RHYOwJGuzr7x8EbvINF+NIKJKZfL7u0dL7j76i+lzwhg
Qr8ZZDDqn5gXHflfPVs5Al38hhKLakwUo8D1KLzpArm0El19JLYkKnUU7wm2E6jyB6zvUMOZASKM
bFAR43aY+bkKSNn2lfmcNsdu+JCo/tBJjgeVL68vHz4+Dh/Lhofit65KEbAyunxgzlVJ3Qkcg514
2plTNb+skg95yv/TgfnPowR7iuLVf2LvaoqIk6ePIxeu5+TWN0MoChjmQmU8u3xb+538+7geGz56
CeJQqo7V1Ht8W878bibKmg4JrTfm2DUfMkoXtU2LkWr7bnyQnZxgVIAEzQ2v4o/6XaByuSpY5z8D
TNW7D348di2eeDZ49z1mlMZrBwq274/Pwtd1vv2VVebTxdhUA6joh2LjtRefsJ2lgB/142+5L6eS
hy6+sB07v3My0unl43iupNrRLJ8NUOTqgK6gP3LVkgCIm1bNBctcq23/yf4UXRbRTvXQpmrMwEqh
qDuKvlLTXFWlMb98I+a4/T1FsxdOebT/sVqMqT+3HaCrbEm4RaiVKCDM9njdBlKA6f87d3eMhrAM
mM8vL80gsJb+ufzbDC//HHrxMzHKYub39n0uDzbFlp7O4pvcpqhLctZqCV3K37qLWsMhSahMCVaw
+sLSzPXVaHOjtPbYaapxAkKsPl/rWkRCIV1+dLM9qMHh2V4c69uPHTQc8hdV0x/3evZrPH29UXo5
zkmoaHacL4l/zFN2F8yYZXH7vRqG7qJgk40aVtz9uz6LIHXcckiBOCadLzklk9QVKHYOzaMTkAKV
eV/JeW7P0C/wRiZqUY59jmucUhQXI9pxYD51RK057HERUtvLija7Q7yiGPDQdLDX5GAUF72HvSYj
Fnkv/D6Xb7YYA2STzg9cXgbf6V5OzZIAYy0PXNFSwQsuT/JQ6eYfCffRYZrrFkYaDS+yJf7R89en
+7hQrjHO7kYhbVvKDnZfm+mC0EhvhmM/nrw4BRXIISCJFJP/dhNGe51lH2O3cbV5nPvXzu098bUb
4OyR+v9KfBW+Vq3kMI6bfHiL9fA+f0LrlPKhlGYutk1NH1NH8klQLJmsg40k9deBL/5k9B68OV11
yS9/rz+xL3sTGXZeHCSfekT0USSR0KWWk1t3+3tz/SrDv+nBvRfNwubtvFUKYQc6XLVyLZAHaltw
nRcRIaEIntFikIAynVcv8bGmW7ScbgOQkQcmfOU6+68sv6iZpsJ499V5dR69eGP9lZ2lZzFbiGyy
QgYplJDmr691trb+9KY7et2VuF35PsAUfxd+5b6kyrFp1M1q6V6P1rP9aD3ifViVq6skEu7wMgPg
huXq0vgAoAQ4QPNJjdvKipipox4b5Gv5DvRuWcCIho8ljADsGP6Snh/j5ZwS1eXDZu972bnwpYeD
9JscXD5OP4pgRllK7HN2H4QHdJOnN+Vkqrp4VFbb2qpQWZAkD8OLeG6ei4f47cnY/96uoC1Q6qRe
CDYmdxAvre9FhKEba8Sc2LCa6KMvxQg/8Jjb2SKrNoj83LWE4Bet6PJmzUer8kmfIsfMwlhX9PFO
OaMSLyhqlca0jQgbCTWpsSGT/Np6vPMTeguEq+fnWZsbB++8Jgo2X/OFhDAf6v7j4bUDg0jPDfDn
8jc+gDUYHBwkxLBjUkkURakIwMJ+dWX5uX3P+PCe67k1d5QukLkGFIbYMpVpnJrgCll7Fnmj+urH
vtxUOOIMM6M15cie/dXGKUJF9XINt8/FuvTacpUvP5eNQzM7Cc9j4D2ryUGubgjlS9vu4QfKwQAt
MxUBuQXtrdw7+ueRi3fJ8bepfzqQJ3DaN0jJ4uwa45PY1Bs8GtnJ9N7Z/spYlsX7z6m5RNRC6i5m
AY0hwmZXkhycj86OkkzlwWQqgJF4DdtfKS/elaz3KgQ4ztbf6Ul6kOZcMbp8hDP71l2PrKPl9/Jb
vmCIPKVrLztBDkkOH7PxcP19ap6aXOxHIJt0vuXJPxr5YX64H917nnCi7/r8M9F+9XFFbPv9/FBG
c+4a4FuX90n/3K0eR/lJCAdSbWfItXftPT6l7i6vb/kuf8Nbe+q3vuduJh1njxnWBXLT3FQxloE7
MUtWvKzx+BSTeFj5oXOIE11j+7tppQdXSz7q3rrPN/5y7+dupn2e3d3H8jeaPT4Zfecnefey/A0v
+H8UjkSRrAv5O6PI4Gey/jYS+1F6cJydRx6WX3C3iyeBFAPkDE5wxpS44CfRvpWY99e/XmErat97
/uI8FPpMGMv04m/n0XGUnsg+ksP7T34SdS+94ygn2+iEG1fOslWGSzYyQ2+6lpR+RjN/s3FFLj0/
PH9SSv4Qib0nJ4dL8fwZnzzaiTYJoNm9c+idmE8avkl+8pzv+0YQyGjIx0N39Oyk2tjlRnXy95Ay
rewkbgntlEqGYoHu7TM9vM2Sk0RbIDF+gT+KyUl2ePkgz3Dsqg7KcGY5XXHhn+dZfOjXzjy47rX4
xEilh3dxQPfcEFTlfgWq+378X7qz11R3H776KpvbvurT802r8lBSmXsXFQtmLx/bd+Jbg/U/SKsK
XwbWSBQJU/An0dm8JdQDr6Nt6z6SsM7uozjJ7PRnnvpj6iP9CQLc/4um436qwxnOvWn6Praud7LP
ye5uOc2teE0U09Vj60mVGNRWSVIDvxMkpqRTfZbp15ZxYvxE6b+x6D5RuieeZRGMXAkadUH1/0rK
O6jmBkZt+Ne1GnrI18NTeTlUSwta3iUQMWPK0ldQ1Y0qWm1qLPN0wcqRi6F1FSuC3HZAnys6av/+
+aurpxw1LyMNphXa3P6X/fsvE0whSJYBIr0+fI/rAlsDKav/UHbf8iSAo3pQ5kt2eUrwHsp0lMMK
pfNXupse+avGdISqjiNXTSbgS0olUKd+9BW1iPUNxji+hBErOPFlJXy8ZdpXPK5W8+jLKxYfwFYv
BvYAm53DdLVbiM/V97WOo205yPRsq6EXOUgUv7AiKJiVgxHR//9uBD51YFMnVEqBL9XbNHD/ggx4
nl9RYD2H72iIJQ45bmDzl3kF2w7BDwK4Zsxh8NInNO330Zq7j2J49aISpB6NZ7EruDeG825HGEAb
VutHf/t1ZPBDhE7kYj+CKOiixVHYFwMA/qdhBDp/qLN93Ac2bxGE7RqP50oz8jI3RqDg499vOKFf
0w12tYaLTOf4JQTxfrlXGVigSUHWjwEkIADliQzGqeJiHnsV/XLAxnStidRySgeVPMOXBsno+tJ9
cxfSu0H+UkB7wQ2HziIdrz5CP2+ifnojojC9vO0+wiiFYWVj1kqFOOH4fmg+B5sHY+dMyxVIaEQ1
g8s8od88PBM0HB5lK2LVOAvh2XgK2iWZR3s2m+be33MYK6j1H9FnkEq/DoBDuS+DcPJTL630wX84
7wubekHwf9uDiahrItKzCC8ZJ83m8pFTSBPSc3Dj8vfxeQ5AKb4WJRrkMRQ7UH8yHZyb0vN3R6y/
pPLF6Y5kuy5BteKP5OD+c+/Fvm7v15/sxGn2lpxDxBwZvj5m8Pb/o5X+c55px760EjtMUL+dcE6u
5ff6WwTRy87Xv1n/b2d7dtbffvLo5yePmRPAeWEPnpHIiTviJ3YoUYdOnrsaC3UM7Qp99YPEj/qt
Bg4PPL0uZhFy+tvDpn1HIpRGbUc4JsvRoXOZMAPFHP8nWi/8Cm8fdhur6leXYOH7MMl8F35hRfd/
wVMv9i11k0mG+ARY9nPH/44+7zbm9fk9cx4dnrfmK+moOUZA33MnKvxeCIw9jt/LxGyZCTzK7asl
WMrddE1NI0eoQuKOWJ2e30LJZn/IfOTwVqS+mznMVX0nni42ypeax/NKU/ttkMpKH3uLSm7cLwDi
M4SUSmK43bbyWrRjp6bIa8d0bVs7UD7bvx1ObctUTHIvtKPYB6mcQ7qVuHcLTLjuSMStxKn5WgyF
Rzifh5UXUqMrJ/UWrj7PEoIk753LHBB/FiMIl1DX0QbPGWjgkdtBfZGrSuPMDG2ssCDhYoKmRzoa
XvflZzRMRrN4gvzFc1ffZ1W5q45PYdBLq92lfO9d8TrzgJ9AToXTx8baZzCncjLIVO49n/gZH2QX
j9k9wau6loyqqcDMBEmNG1usV72A/cOx5hxLwWoFMIl6YaNan5tlHl1PyC/sUjUBJQQ3BRURfGqb
7q+jt8yuur+8iVZW5T0iZ+/Rd7CdL2/ncSOVpVWRq97Y+uyqWK2oq+fXZz5RBx4ELCmrqGMZSycy
X3aPgAeyRQ6dDM858mAQb9dB9Wgtp8cpWhwh2mTo4PhFFZo+WpaVUYTNjwk15NvR9EKZeFxOZN+4
HBsZnLXntrtftOFDb4u31TwInd3dib0TXGa1KbbSINAu/MNcchmraR8D279l2qlrzQO7Tl6Nx7ic
W1Z5PMZHmXz1Jca4wI3mymWYskC8UK49X1sEL5UghVnak3z0phCaxpb6GP0jOxGeC8JEP16eP4tP
ljVhTCIb4q/YeZRbIKSxokdNQJ5J1VKrirFwKTSq2BUHzJnGxBuCnQJxrmnfKW4/sZefueJZpsXu
Dg+lx07GfvKx/d6SglFT32mv1/FQ83W5jCPaEBMrPgeLpxrmVzz5dkk3x/fe61LL77E14DuX2epY
ezpDd+2Lfh+h/g2Hs6pZMqfhWj2GDcGrlctUTDkEiCwN/zUW1r576ahKgvjlH0I48LINQc1T1gg5
ccdEm+mJZSt+CMnK2CSIYwpHlfxXIQ6kbwXnUZaC1fh9MeM13xIiQjWw9VyI7/iFLIipoK+iwloj
sdJDJb4SHMqmjO/qqZ1K6axoMqsH0MDBS7rVXD9idyiWIjGIO1fkGEO8KrwHvZuv3kVEF4JnXgqm
76uo8XEMoyWXSt4iql7VIXrbkddjILoEi9Fn2WusXaH2WCpNKRuQeymH0FQHMPs3jprZynFfNQq2
JDea27Z3FZ97cWnqwKp9ohdIb/8eCC21iGX8vsy7Lgtt01AtHZSHELhCa5ZiO5nZuEKJYGrCxfMs
+XcfSgVeoioe2OU+xkvMHNE+7wigmH6MPQapmnZFMUUdz9KVJU4Vf+T8j3HNNmEolaYNeriqZ3n5
K9s74OrmNCAHDYR0b9FJ/7uHk2E/O3WiWZgfRjtXXaB5e8A4jvpHCtLtgMBKMoyDh6Iq433Djqxy
wWjLLJgbZ8/Hxu0uFMPDU+SyShXj74kspSJwbMIpL7ddthGZIpC7d5BaKB9FpZ6qcaK97SO19Aq/
14lXxL59rv/3Zz36m2wu63Q2+Uuo/GtelH9PQigeUhnPtKBndlWqWoeKbkbogMBvBkgeRCXK1V6a
DJx7t2YgVeU9cVTP/cU+Hn7TrDTYLn3/d4lCfRm0qa1tCp96WTt2hWJkiPb9/Sw+gYtCK+72WN5q
IXiP+mG6d7hkzyArHsxTl23Hu4R1o6Kh88XZmXTZATaUwZ560H+zk4zRvTP+l6wkJytUhbBYjrO/
PBsU6z4kRN5FdtMPH0Ryt5urrkcmnEkPmt3OTj0P2T6eHpo1KClQXt8aPf9GUfmhZ5mFVQCRBUU2
AJEEnmfnmblkDYY5PfNILNDjzFvuZ/vZehQSmpGsemT4PdzzLDwGD+XvcsItUJGX5Y2Llv+pQMKT
93LxxP/cO7p9q89w+g2XHPXNlXvHnUierayjoqfuK2S38nZm1niFTzOTFq+iJ2H0acTJE4cnOG91
jHdZGf9zibXr8DqM2rNYWYN6I9OIVUkjtbeEHIKlwrY21OuhVgf6/HcvtmbB9SBTjvWB+Ka7nRHJ
sVBNl34KDpsg9SKyrKr6XdLFGSyP08K41DoV3y+QuRCOFjq25Ac9l2mqqrNoujeo6+5zwtOBpkW2
qSLtx5t6rnqv5Yfi0M1gM7jQtQNflGw+zuiLaH8D0kk3iT01KEXQSi0l3qm2kFXioYCMtW7neE0o
gHKX4Bldcs38Na7kWIQXwZ1YzkAuHhImBUGbeEyPDQYMZYxpER/oXTeeIkA1KueZMTgvvRNxVy35
a9oV5Lg5V11NYew4zZw7U2PHsaz4/iydNeRLV8JuQIZAduWgKr1Lgop2pdI8pSbbHk1O5UGQiF7p
GXJMJYPDuZ7lc12iWnW252eJjmOdU2mmfnijI8kw6fQhOqfxOjvW2e28TQoVmU3IqegB4cOQ/FkM
Xl4VNIMSpRH/vJ5ggEvRuy6X+jtZnmb0vmHVev15DvajV8PGrfCienLv3Dv6FasosB/S6K5+fhn/
pXceZYenZqINOelIqCfHbnpw678ILD64ywpDwzmWHB67/D9BLuvRXrVGVWH4aMffssPkUHMvSD+s
JA05ajHZfw7N6PtZi81g4qXsh76igv8lmwpxw3XpUM/+nL5iQbNOZdVXPciNZ+nwsf6Ui8hTuhe2
crS/+vAl/JsiuhzrVXW9TpgNCGXtW3vZlXedBvCjOS54J7/AMS8vBtZBE20G6nn+yj1/t61lKWqt
2TAjSXIu9tPLYNFMd8/Tq3YpZkXwWVbvyTL2RynlY1PNhJ6T+mqEi/l6VA734vZf9jd6K9C3KK7a
Fz5Y0eTU14r3mGAMsbFMqQO2n7r+7naLaqaTad6/jxWQAQJjCxlH4oiZqUx/eFOWFpI5tdAosJE8
dSdKZ8t2J9MjSWvYtp8xUlvr9/hn+LiK9orytnNrZrhOHt6f5V37Xt9T2drXB8l2hhf6BTLwk9Sl
JvYZbSe5p11cPwquqL6QNtZZ+jNSularUKhTl5giTq7mqZ+zesLkRiOi/vqIf2KemJdH5IivVG9N
n6Mdq+Wa49/Mv+d3TrGTb2hSs40a2W+k2KV6ioiKzM0IxoZlG0MuV260tPoG4dDl5LMdbmYoynY5
DVTF13A1SqpDNLcdr078y9WS32k8CQqFCYlfOduOvZ0niclrcnT2D2/DVcTTWvmsGVuW4tI2qG/o
ECH1WF7VKJ+SsDs0754yHqivU1p6BhfPS+Ke76IBPPJV/DNV/+Qj2FS2nTiv9qmjK9r6zI/u1dAE
6pVNgxf/NDT4VGg4OmeiTC2B36SvgJc0EQsMlr+UPoOMlFFaA9GUxiNfHnR0kAO1Y/sY3Si6oYi1
b6tUtvVuHic30oRHnRYUvPFYYK2Xkmo/BN6muce4eX99YbldD6XU9ICOBj3/waCjp7r9vGdLmSnk
JP1s2mRF+NfB41zTKr4sHj/h7Kmv+1zeZt+sETYYqM+qtl0GODrqHjJ8tIu31HR6Y2iWafnkwAdF
eAQYCMdxkj5O89SXTzzNF+YFOhz/8i0MAT8MMLC+Vy9z3ATFVG1B2aDCrAZwPnJS0kdcvWfKuVuV
StkffQiw8EwX73MUQ1Qg2PUdJABtsofGAwn8gb6AUmTlKgpNA0yipzUZKH6Ifvt4ufCVvZa9VXjl
BlO6VJhmpuu/3rDcdPfhJT+5aYHJAZ2XUKdQuPmDU29dWcpYLePVl6rvfuIBEmAIryEGYRtlsAmW
uP4EBOLn9BGAA3CCtEnaQRgu1CLAt5//FzvuChkuAeawf09nLPn+uXGvXDrn7qJ1fCcjDUc2W8EE
m+K08CUVvf6c373bKldKz2Go8/AfjDvUCZKD6PP2eXzvb1r3n+ccUv8lfx/sfl6KV1oUa7c2pdaa
RsJ2SqkXlv3GoBoP5Sb68KyosvuDfaBIlck1oBJQCAST9eKPVIbgejWpXb8A+PpjFzQy2vBGt5bC
YOy3QCM3PwQEpPEwPgu0tCX9iln073+zy8YGVmlbu5ULIgH1B26b5hEHc2MvfFiU5d604VBa7Ak/
cqJ0IQTmApWjtlRa5qR54k1x6HnZiXDflg1R5eoUwnIxvYrLJkepIYDowi7FBrDJGDpWCEH7qZep
xsEauHNilD2OOdC/XEC5ceIrzZ1LeWUBodR5lp04u8Otwx0dPBKhKFUO4aA8m/RoiFJrPvIxDueb
mPrxl0UGUFr+wuJgphBzm4lRJSBVwbcgSlQl7HP9Ilp3JKSUOgnu/HpyIsYkVKMYM0uAvakU2xpB
a99GwW/tV8JLEZcsy4vlRz79pfa0HfkErw81CjFnvCL6lCuJ2yVH6YmGz9tsGaJBsWhaXzZKV0jr
jqNQQVBgufRS7VVLFBSSOu98VXhcKmGkJ0mz79h1mS454PNdw5EfKgDNnp3lt/gxE9XlxCGWnJ+a
3n5TF5MLQBcthnOSs6wGzZCVOZLRYUIa1k1PJDjyWw9P6G1SqVDARC6pmmTJqKKMIQ3pObr8pS6H
irhfUifoxH3Y/WWXiGqxV1Vp/ZYqy6HWwTij4V4NUChVUcqPKvJgvyYXksr4S8gTkCVeBO3dBimf
V1SXqnqiWO6u8XgpewPjDSbxK2Od7wY0ROYZyIt8xbX7KdrloWd4XWryUT4xK5J+suCSBzLjNAdO
VQmK3hStqVIfcbkECkvLzS6XrRXPBsx6yXifXINUMtN+dnQVaxhvPNrpypUSbJ7/ScXVZIerBSlo
u9/H7tS6V26zgu5ZiW+6FB9ul38QQlXa8V3LaoqSn0iyb1qo6hKDTWt7UsgTvM800IM4BUZ+suvJ
hG5bNIj/aYuWl8XG2d24dp72sRejYKTE2ap3k6WYO4ca0CPJZvFfqgxSMIMtnENMimDRcYrWfZu/
VD2d9aZnmqUWLVek3TZ1+XCjFsETi/FWzDxbiRsX7c/kvvK61XaEvdI8L5qQjVcj9i3tGVPKNKvv
YXsxgNkmHOq86GAC5bUpk+YlhaiKcyrFidInrV3Vr5SH7L35rvZl8IeOpxxXZN01T53s8C63uVYW
t7YE3K773NZfO42kFbzL1bZhesW3dXFpGQS5qy9vzV2vQJHCXI1V3KIHTxB70bIXrE1DzCryl2SK
gvyj2WE7yOA8zc5RJTk4/GSH0lhwy7hpnkTbwSXf2iXfrIL8qZtHD+6fCw1PtLCo2Xra7lCaleeZ
GK8cOlLnCGuXtmY8sHlw7I0htPXVz4kGWRf98aziQ3OO/l9py7Rc023Fpd9qFosH4LZdYzZbzetQ
v1CyrBimQtWzOMIWpbbS+W3fVpdHLiGkj5x1fZUsUxuC8btPzuoF6Y+H+WuPTZYxt7zI7HYhPcOY
WVa8GBosTw3P+FXdn9Dmwr3COuBmjxdykyVayVX3fXRZG/Axqlt5mXZWFeRvS7zJ1BGYIEbXnlbq
gEkk3479VBlYoLu4Z38xN02+wGlA+BcedUwLb50cPoc+c6OAUl2Wwv/OgTZX3rHkqLv+bDOAOGaF
EJCMkY3J7WfanvwRRwtiU/LIL4GStmmR5vaQvFVCmKgXFJiBTK1s34+/KnZEYxDm4j9fImmZZVG3
WNP/En+fb7zw+TZ6kfZ6S9EGG4h1TpeKR78Mmzyu4H35nY6/3xYdK3esfXumjQbiFfv2GvtBqu3D
1Z3d/1HrZTPgLQeYbNT3Rq/Y+xIqhU256IAy4rHOwot6HskRxCdsBY8sK5l2uKzE96Fj4LT93Rzk
L5rJPuiMv9tLhX0n6tsFbMfJibc36Gaa3XFG7h2RdlW69U0rt3NrJOVZPN4c1i8a9vlannLpuZEc
OiErwIzKrRE1npNFXVJTD7wyH9J4Vhb0U/c2xkx1RSd1O1KhNTZNQqht6qaVVf1MCPrUWVlBp86j
/fDdqDFu3hoH+s++K+Z4kMQOsce4aYTHTX2qYeDDT8N7rOrhP7Mg/EQfmbf2G/WoEfb8BjOI/3+y
qo+br3b4ucMpfDoErBHe5dTxDfd9bvz/WWRfzXfvdAmjNm7+R9OZLSnKbFH4iYxAUcBbZhAR5+HG
0HJGBVFBfPrzbfv8UV3VDgxJkmTuYe21+OqDYoWsaXLkT0QjOu4rkMstuQIh3vx3PQbVmpwSaBq/
xEJKQi8trlBa+q9J0kSdfeXwBocCcOJr/C/H6vCaLtoce2tPoduEElv6Qg4or/4dgfiK9GS+ewVc
GO/kkL9r1cLTTo6gQ3ct/Sa3RCWZ8LVhl5WfPDgx7UcFCgiyixy3y5Y6t0ZuWcvipvK5ERrcVo1X
d04i7xVHLptzvegiOomHIKBDZGOG0b+WyRX+62DZ5/i7XqjMZVN4vjnB1wa0BW8t6gfOv99/n3Cn
GABy8TKO5O+V08IfMJNzcWU0Zs1Ik9eEZWjsh8HA65l0Wce976ilcuAu4aIMmmDAX6uFZSQdKMND
JkU8zuDYg5SX/bgMCNZ5IWNNrlRGD5eChfthhBE3YCBzLZ4cTLb67SL/ser+G7klfafasldBEz70
aMmXckIhC/5GOk35HYPGyKdyp/+dj6QN4054zRmGscHYM8JrIj0IwwXF1LxF5CEArvPrTp4UaeUj
lvHxiRjQv8bI8yL781izgsLowhnwE+Pf6JOv5LoZ4EIEJtG9B4OEOZzZlbuJqEZcYjFFTKMKl0oI
kmV69O+EjP1IYsNYk/TKfScjV879b0T8ezrlemXE/rteRiXWoNw+I9T4kdsp68pvDPY4G1FINpV7
tQ55Jn5PAlOmXA5ebcg13Xc8Z3IWolrQtcuwIuFGB8j9kVHFTJLj3lwSGZRyV/n4IF1oHLhFLCp8
wFPK9LX2VrIL90l6REaitF9I4wnws5McQGEQyd/HqKSl/+YbxZHDcffhUuQe0AhIcuSZw+P2G+Zt
xFE9upuL/ERMTAwO6QbWBxL9Mk1ADIdQyJOOkzlGbpj8jyUlD0JPfmT6kpaXEZTqNA6AED/cMvni
XxsFQSJf13Kf5QgfboMMDm7Wx66JXvEBTbkmV+6TzJb/Xkm0C9uNPk95ZGToS0/edzKes1hhUbyN
wFzFsr4kH9a6eyI/xUS+uI3SUc0mwFHlQ0JpGhb5NyKmHEMaRgCNOButhb0FwN5jlEElhjVVTGQl
WzJ4OdoLcjH5DrkTwm6P+MleII/De3JJUo5/G5FR5hgf5lTZH9cH2E4iO91GjUUxudEEhiemzQqD
Bcg3VsoT0Ao1LvZZDcHDYv4xVFSiNAmBZQFRnU4ed4mbDhqZZDUrGQMea0mZNf6KCQ7NPSkhx0MN
ICc0iNeEcc96pkYnS1/ck64LBJEjunDxDh+wCBkHErX6M1A2jJCWzWMMix4D4H31cZoomGIuI72A
O0w4GTgyFHdI94HGYFI9wQ74f6gyprDkIjAuZxyePM81af7qdJRZFYNpo7CKAj8e89q5zbCytI6Z
bsC2HmRmZ0YvhFUBVBTJjl3+WHJB1Sb9UN1udVyM8CbG643t29B2YkVMyMtjs2HSM/mwnrPva3dr
xITu5XmsZvfnUDuwBYNoB5/vTEm5QCYDFnyFXGEzoANPuIkzsWfAHFJ1MEt7avQYtfTeE+6GElbz
c48KsxeuZzNgrK8wDD4Tzv7etCn/Jda/IcYK352kdIQVjUngxuA0NtdEdBWMUMbSF5n0U78NbQOG
OTAcHGM64kHFIqDzIxKa0D+8XIwWDCqyKs5zA3XRSBiGIEyetA60lmv9N+Hx1F2Wr9LjQaGJ5VvW
Xe4UNhWZBIwukILM+hifIOoHECQXlE3Za0W4LGgkzYf0mmawAMGNjmVIdm0EGUXjBHtCyDtw78w5
OHtcvVhIANcX7E7nZjBHnS24oIRo6d99JXycjujhp+biRzaKPq+F3QmIzzOoZpyHC4RQiPGKiYpe
Ts0APeMK0nIcUwobmNPeszJ6b5qNQUbjvmhNwbkueThyIVRM0B7d8Bl9PC9Psz/gDV0App/bUs3w
V9AdgkfoacMgQqPwmdeE3/EwN8xIWGrUD8LXSsNPO1g7GnAGHegoCocwZfEo6i/FGx53RD9BvGBz
D/j7MMQI5eQd2EM2NUXr5EcJgThYpUyT1YaKwxQdByVmELAvNWBf0FsSXJYD0k6GP08LDeOEcsyG
wwSEagcj5nXsSbEMCLM0wOPFLxceZHw4j/GD+cpheMGQ4XuGDI+bNK0h5W6thjSZFy7N6TI4287q
Z0yxwDElpyP2klmH7v3NdzXzUZcHJWeSuSa3Effj93lXxpJMfm+GaT27Jrk8aVh6I/qZ9RIRFtCV
NinTmih+9ZsphV3zE2zldCDWj6Nb/GbHxkImMYy/RT5Z3UZyItwJ1jYupJ7J7JpPKLIhB0fGzGQi
d2QWph2NxSPmrNcdPYX1D5Y8AJ5OS98bXExeyXFlX1a/31zdlToYhcMpNGcljZaZmygsJ2SCuPJE
zE6lh/7UIZ/QgRC9M4Nrh4LmcKLGgqGZc6SKPal5QLiaNCB7MyIXcpw7x5NzAcpOrpMX+dn3b+k4
LWl9d0HyeKYvzqPn5j3r4ideJxC2dP+uk2xzg0u8O8hm9wh0vtP1DYfZ2ekkw+fciNfxZ4VAqQPf
e+qiCOa1vLd18siYek9ft19/DQRNJMcHAqLhPntq0EQq/TZ/9BpRw7WRPGGKvgYVNcr9c3weke0G
1zVCSgI0WW1dA8Mj2OpSiuKq9K7qLhbUOpECZHhYW7B6iJI8PchJ4SpimkK8+YUIypUl9ullAApd
CPVRaSCOjkzzuQ/qcHALOt7LSWBTIF1/jrsDiHzGxjCbyUXCR1c5cOaj7FMu5GuNZRYzUsJifttR
wbkZ4PouruqesRUwpFAgKf2gNb2FIAPCEgggcEICipZLsMpv9k5uSpSVkzuTDtfAMbBsiVchjkKx
fhiUPm48wuKie/2F/3SUek9X71M42lsHiGWTw3YB0tmqlyBf4kI0+rThcYd3VMK3/cL3YEcI0MF2
ghyieDisHTfr3/qppzvmEfTcuy+KKWePlCCwOjrifnAJomPTiGmKAgbIvA4ZPQ5i4dPkmDhi5Z3D
bnzuk0M6elqiIhEktKpAuehHAwEOt7ShqOEmNJAlebvfUHHXg3OAbmqoD7OoXqRRZ2gMjIGjDyET
HepDoaH8eoicIL/SDu78qjFkEZ4arjk/dCRUmkeyd8dzCD/0Wj2thyRx/9Ovgovf8KqoE57iNJhn
AaQffJ2HxG5Gp94nhvZ4mA5Ow/Mg75/ttn8ndYYegzfNXM0vQvbvnXqt6A4Ex2vDVfmJobuMT71H
8oqpsEuUqBg9kvfkFU+FzPLSK8IC9R7z228SDbchKYuUaNOK4BJITr18VMT3UR43Z7dk0wjrKB9d
R8dlFaXA+xdZIkesoyK+JbybbK6jW3IkODxbUzA7goOUL9Lk9zs5jUiVZZM0KWdpct7dJtnkC7gx
ySbX0RnZ4zSBqG2RJmyVm9nknBiLR9A1LL4rIKxKyP2lnOUeF5vbpIBb40zl0V93+LWkxy+bfFYt
jpPGaj2eX2c1VVvXWXSdyU+9aKyuM+K8M+QxD+QID9dZUdnL96JiI238XFxmc22MZo17mimDxhTh
KbM5bPGqo3inmSqK9uPkNGsN9P4fHMYkWSGaH5Qk6BDFPqIOgrI7aES93/SSO6S7nf7a18ZnMNHf
IezKQ71PNjCEhKU9Tt7C5NHp14NXqPYLh94advrKGHYatZ/UA7VfJc24HewFq8wP9xglHSLhvc8I
ZJjfJV2a87cVaLZuJUoAvTovofr1UQawdCDEyg7UEz/NWPDJPGzo4UCTwOb8OvKp7hCs38i2Z/bg
1/mOwGfxvWxlRPJeXl/musM2PHbESOcaTREyXfmmSxjHus5lV/kS5uGETQF+sLUcQ3cKn+0mGho3
EFY717lkOHVHHXWdfXOERBEfdeUtO1AqTFKKbbuWfFAC0LHVUZKDc+agoKoJktEOQVf/Q1jLX7L7
nEk+7zqy578tZHs5JH8Fg+1Ja8Eg0h7ZitMI6PrMY/3fJoilM2PJ7qlHRbBHN/py6DaZkVE+L9j8
xZXITMCuTAHE+UBr30GsH6dcfMI3O7brwew8ST0NBMlSJo4GUGyBZXNsB7YzTi+XAaXy79wN3rWW
NIzt8vnZA1YwB3vAJ9Kaq2LKi+NUGiVNQ8pMxIZIs8sncjA2rhAUoiEMDl9+BIktfzkQbZStbxBM
y6kFxcAJyZ8AaUi919xgBl0HsgkHcuA2nAMAjIs5/M+wro3gJkLG25dvijlT2BaVo6kcjm5fMhK3
cAlKKwQfAf095/ywcRdOaRaA6Y2FCUVuAY1/fFncjCXnpGkFlNM0DSGrUj63P3wmW1ByL7eIPpDX
0tibBwz73+7/3xjsdWP073ByyBPvP5xFziWI9/8OyU7yxTq4TTnHVI6EQodnLOmKOTcIkPqvwXyO
mgi7y47y7XrJ3WLf/w5ZbhtyAYKn/wjm8+TK6aSF5Ac4KW1m79cWfndplewsrSr9jHbyPoEBDEA9
cpwWu3GB6VS+p2FgyPm+4uByBFaC3/8UyfGzDqS1LLtLMtzygWwiHwvnuLyin0Fx8AJuC47BxyuE
xZYCSJdP5QTsTQmkdO1WDk3WhzbJl/+Os7bX3DE51r9Phbtc1MmE5VtQ/re9XCoIf/4Krp9UuOx8
dD6Q6P1rHV0yJwkvW/y++LVTzgIHOufDXiDd/fUfvMo8MsfrBNi/C0t4+MVCkNNk9OCvAdY6+czB
1sIHTjvPobT2DJe6nFJey/HP4ZfL+/oirX5ki38/x5U0R7ZAOuF3MLb4NVCOJD8X9xyeQ9kH1new
qyFAAGklXQ5+SKoROA+4azrjR+HOnTiHzS0oFveCvhD98un92k+Wlw+BqAPxl4OlCLql/N+ECp2S
Cl5BsnMMkbBEp+0cQkUpx8Ns4Ru+xZDgpDTlggVHU1wOdaEbmltaxRnZDdqQ3y/fwh404GzUrP7q
M9KVnO0LR70cWlp4xubi3Fx2yut/l3rkjFDRcxaKFtlOOvAYAnaAwZ5N/v2VV3KHhO7+6SEcw/9N
Pnns+WzbnDdpLJcqH8qG8is74vrQgof336dSpkCfiVarvJSP/2s++4N//n1AzQH7nJ10JUfBcqWW
xqKulkoHqZvg3jgpqGHSMP2vyRvcaK733xkpmYQw/ndKIBhcsQMWQg6L+B4oDD6i3EGORqUJoBKQ
x1T4dewaUAOKGoi+pL0jkuE0keZc0NSRgnp1C+Ij/cgmkKaA1aB3OBQHfO/PU8CldyRoATg8LWpY
AIuAA+H1qevCpvKAn6t00eOt61BBk9aI5JBUUlTBO+1dCH+1g1PuN9soeUDel7ROYX0MAPR3Xr20
i1JFdNW8FkTi3/BbeMYxQCib+k8j7cHr9839e+5fjPBDBeC7d35Ehd7XUq/UvNsQ4qDsGz7UXtV/
Ve7jGwL418s4fUQ1tKRAB7yKS3LBW1AqQPUgic9317kXZNcm62tyqeIjtcgd0+1sIfikgOPD04ka
cttEzoK3sOToXVfHEm7Ah+Ur3zC9IvdspaVdKjYlpN0H0BuyzVGhAGa29AZgVIID3hFoE/riYKQU
m8qR+8vq9B7auMMNUEG0CtYdFOoXGQQQKKA+KPApbeAITWAnDeEd4/M1Gd7KhbUMWhEKUVIOqVEI
OkZfuURvEcTd7x+wDEATCpzLH0ul/KgA0eNcVaivXS6UfW8w4l1cqt2PRUQpQxMMzdWjZIUtqd/M
rrLNtwGMgbp6iK5auDPAhTQwBfBSOPTX8+F2UDWvBuUnuR5tmNIuutcB+4BE7Nr9jEEngDXnegDQ
k7kvmmRlBdYByCJXoSUQgAaXRHGFYPXBL1CwRDHpA/EOm5KJtcRCgOxK+cQFHlxqUy9uoTr8YxdV
kR1pDuAPsCNkCsk1ArYANDEgUNb6ASeA8HM+YCqC1HhEqW5Bs0XHgO8BedPOrGJ8p8bjY4JJBk4D
zRhQN8oAmPKoipI1I4PY6rwvWFa6dmuiwY/2GV0O3eEx6Q7VPpxbXYqA/65QCAM7XVaIbeg/KUmq
sZCXBOYJwAONQAqdqJsCtYnJBlUcmpwA7jqekZs1JDKA3QBeXCxNtXOALxCQjTsPt7j4WMyPvxzC
DqJbiJPCVkMJD7WoJP62Rz0ABfcF8d52L6BAwWwRkFat7A++ygyccWVmRDne1pnyjL8a1BoYXLDJ
y3dl1nDYF0LKDIPyLXPXO8i13xenoVjpRT6jyPuhmnntcz7QeMruetBXaNY0h9WfeALIwSXd8Nn7
/MFFcGc2idNZuTgF7TibGyN0fZJnT/FeMLDXDvzlkWGRVzdVHJhH8J11w2qCkoBo+v5lMYEK4pm4
+NpQDSB4cb94SFVQ99CiQ9EMoq0A2xDdtNKdZX4V5qRqjj7JYL8kOtiwibuFImnQ9SqbkF2YAXlU
h5XbGdJryvj9l8FhETSmp80lfkcEZtGRMD/U6IFWpn6ewqcYXiElhi8l0yFsY8RR32OiyV5Ai0j9
9tX6EE4F+0LnwXj6HfNCTeBQQHF90o5BJU+6yRfMcW09D290eWD1olA8yebX/t0TlWWoZiiepHHW
C+SKMAx0qEGAnQJEz66dIWtjvredZB13k+Og2t7GBVJcIIyhUGRhwebZqkkJ6nRKQyH9KEFXzeuP
U5P1pnQWG3QnkvDL27ZFeJNWxjsJtZrwOWUofemVxWZovU67E+pKjKbThZy9idiF+UXeB/VpcMoI
hMFRDcIUSkEAU9T5dRi7KCPDGm62dRPW4k+r123DIGY3UHZnju+nc40iz3nh8V9JQImu3J7hKmCF
YMLf4m2Hr34bZ/78p21vkIoG7wFSTfYNdzxdfFcvSAtXGpVpWM1t2mU1Tn4Fx9B+3dNnRfwUyBVB
Z/MMsQ9AOljxYEHBLtpqvdvuvOsSyQfJCsisoK4NOuzuFIQmFbQnnhOI9ebfmBLaP5QFcQ4v20ac
TVmn0+lx2kqU5Dpv7x4NU+GhoO+ANoPWlXnWTFdvGnMR1jxKjECfnkSAR8pypea0BDgN+mV+o1qU
Z7vYfg23QLkQkFvT4knH7xgRQ4Ja/MKKaEGZ2LkEKZCQGzIJzpmYLbXsbwiLrRMltj+m1A4EqTqE
klTfw8lkKS40ocWmpuJuc0yeLfOYfA7XB0Fhhoz1WFBEu0ynGN7J2tWHN4C8eay52EYgc5d6ogtj
VTa4nvwfoQVsHdySNLcBckNiONf31aCe6AfjT1k0pp9Re9HcvADfkBykioEBj99MvnTUxOgDVjzo
7O+r156X2dF+swjBDp5ZHaKGgOUFv2OeGG8TlSADZE7oo7QAZSyfO169gamSnOQ9+AZi4hOY6k8U
5ICNhmMGQXmiAY7ezwLFbtndwzvKokdkuM/JZ/Y9fPD+AZfMUO9By68V3AkPMUV7axSZ39Z1mO3O
y3fwJh5jIOGoJ+UefZFJPqojPh8gj6D0mECIL3Z26lCL9PglxqSnDLiND3JGMWEUOv/wOZwn54k2
gCT477W5xxK/uMyy6MqEC3E3SJbaPZ8cRXQhXFrMTTuRWjpTlmLXhMQzHgwTSPMJ+h+D4iTzS5KN
YheWvYZVQyz0CPMPD6KlMPL++INWHCkgqql5thc6GyOON7vt3tBdoDXA6/ZJ+lbfK5P2PB8ZCyC/
MGWB/e1+HZ2I/KyefOIqyKeNSWN3mZ7Hn6nioSo6MTwQl0PuBOGnVpQln1k5Y0wwoINPSMynit6B
MU//QBwlqrceYzBZyL9vj+N1nBPyuoxQmwkBPCO5OWSqB7O7Lz9mOU3dXMTkK1ToL1P4Ey/79/y6
54ktDMeIm8t0rssEP3/F+YH0knta1fPv9D57MmBjxPDIWjGFxM2k0fsAMZCqXahYKK6bruO3Fr7b
QcVDNb3RQ0ihIUBimE0UO1ev6fFlQTmDGmj5trUnGqpQqYNINt8sreC/+kbcDY7AiHEjIU8FZFCC
P7Jba6BftpKB9EDBzrnl4emCZgCbwS8Lhs9sAu8ev6nSG9+doq/0cu/uSfx8og0zpIPGa+iK/9LD
KRI6JnM9bfSqebmHjpfJGFQLODiqm8iNzRQoASap3UjufXgoj+Mz6qKaT8bDAxSebwximQbcZwkW
DaX3mHZj6i4Jqfx1PBJCPe49d/uzl1kOFrqWxeO5eY3SxXVYTJ89nUjKsobM8wLXudNlFteszADP
7Ggw3FoXaAcpPRf8M/MKJJHu8S7Tt5qswd5RbUKvbGuWKmoaDOwi4fdHNM18IFTF4EMk9bFkWPFP
c+tJy31GQLS8xrB2GQOjwqz9f+fYt3s15ShzJCG+0wfsIkAUpsRPHY3aiR1dwIN+o/QLHBU4fghi
DUg4cARh2BlXCybPxuYDkcRc7SuDDFMElJGXwqFpN2N4zltJd3QMq74+ajgXokxvV9lpZ6eNmQdL
HO50GzbKvmhftZd5L3dYRGdqw+mE+Uhb6JD8RLgsPCMIGqIva/hPmWbek4f7Hn/gfOu17MahcTiz
hoJVNmT8PJkcIAQTFUDk/+KyY6+dvM/YyrBftZjHtc1MPlfmkH/3lEkGzoqoYbS8mCEAvbgbfsgN
AnMVpkRmtc0zWg+YSxqXIP9aevhiYBAR7AI3B0VMMSfcdtyTzyCF96adULdqbioSyXRS7zkovStP
be+25JmkCgNuKRPFizalEXfnMXjBfMnd4raGJUp686sDR6bzqXmkgazSP5h4mduBLRlhqiANzpMj
kWUMd9bJ/stqeB1d1pvPN9DGR4KRCJN7z4EBD4Tq3cg3O+iY9Z8kJSmGmAHfG/3B/BJ0ZphIIQ/e
a7/e3v7o38voUZoX1qsJ9Sev0X1EDbZ9HtTbYq9tWz1W5uuKDi36Laj5oO+l/0qOGhhnN1/dBlgF
LmWtHsys9DcM523vvb01etd+a17NM0iftFEH0dCD1ksHzAqjrmq2YC6Apfjof5Dq7UOMzfAzlAiC
Q7AEuYTJKJPQnTKku6Jn8IVsBPidfxkyjdxX5bTGlzVzL1yebB0NPleHQvk2PSOBfpmRau5D/wVs
L4e4y4X0ZVBu1xCJVUBozTW/N0SNGqbuRC/nhPO3bSI3AoORxONQxQmz1XNKcAtpccKB+eBLhudN
URgfS+jg5CYVGocBnPvESM4fykysqrJaCWB9xIqrOdMIzyJEqUqiBcTL2OS2J+BI4OvZB01N6T4Q
j08Af8u+PaXOwcVXwmnKwrxhvXP3PjA2j1HloaCxehHpQUfWq6bd7WWBpwRgFsxhcJmgKHUmtT4C
NHHalfbDuVPZQ+3YoFRhztQp8GIElcRtrkD/Qb+3ZiR8AZWdgKqDvZ4Ad9eAAEL5D6b2DE7/puH2
O/wlg/uOq5FozHVdUAXx3X3372MVHBzGGuhIYfdsL4kJ5xCAYb5ZyIyhs40r8vSNrtkgJIHqCKRf
T7cJSg+H4Duro+eE5/aMKHPUZmyGlw0LdZmGxtFhT0YjxgUd1nYi1bv4VyDmrPaX0cl/jV7xw2XB
g+PkuWx6p9hA53siOzU9SoQa/XXX1GqXM6//4hzicvLJ3unpVus+LMqd4RO+NVpFNqSZW3qfJ+MG
A0RGFqGmHGmiQHchrtRZnLEbSUUyViWzJpcVodXgwTJ5gxYC+hTKiz6zJ4XAznuswt/Ag9TcG8gh
WOkCsAjTG/RYY6NXBS23Q97OiIjvvhgVNQMBrn/qwGD4tcUNRR7x1mfI2JWrhhhVNPB1UAa4dpBX
tqjgEe5QSub3xl71kcokOMZI4u9J8/Ix5R+wg9l58D7kwJC+wW0I4xX4Fkv1HuBnDl/gAMwdZmOV
TnQ48M1z8q05w/uvNb4t1OElvpC9Uq28Tz6ZGlQ4r/v5ijX/AXXMm9xIOxBVxwelIsVYU93HsAPH
F41jZu1/AW/qi9um83RgyTyVZn2A7rFr9sncA3CBPoI7kVudP64Y/2XWWRwBVFAlTN1ty1SpzoQ4
vhYnylgdySwDU2nyzGYe6fjscEEJ+5SgCGQeJ5DhjJUdGc4tU2E7QQHhopukpS5B5+a9IStEfB0M
2t+zsNtX6wYl0NPh0vxsUh60wWOCmYk6iF6LgkGB+M5x9EBjTQ90L9rTWx7T3nH3AnUQMTUELK5U
tPbRoCisd3CbtBbf8Bi9wq9MRAQ1VZ9qicopbBzHBt4pYC5YZqplsS06noQU9kKXCHlJC7Ks+Xm1
Tgqfcm+Xvt+0oyJUP9YDHA/cIuBsiSzk7qcNWzWeqvsiYIHeDvVD82qnAdSeslp1DdYI1ua7gxDe
Y1wHF6BDATeMkqULzPYW+z5JMmQE3SDmxUGzi73SY92rcQ4Ukp+3P1T+Vu9tbuW4qdX8iemFE4QP
qFkqahUMMHzVJZaI+H9MHtBVhZ2xavaefg1H4GPMMohFyI/hZzt1ho26KfqFN20Mz8Fjce8VpDTi
dcLo8Kh1geged5BB/Gb1pKR71hyiFDC67cl/93Gc0OisQDSFoJ2sbNDJGH9d5v/pY4uhmWS3QKy2
bUsH60XFpFVTyQXnjQ7jIGwf7hWSz202XzOaSc9jTO9wayH5piATLm6o/TBFdXxX1S9RwaBq925h
H8GIWFA0x5qV2c8tpuobxnBApb8Lbo3ewjvodiclVGkPuwWjC0+i2+5Dcsh8OqnD3CZqBlnZthtk
W9QX7rpzfHhvYv49lvxOctvaDbi1KKDInWxewGZI7CtzG2sfMuY7kSDXBqMW1SGHnjxviJ9RNWwQ
7D9A8YkWHLGsGHd/SGlv7+0X7n1xq4XQ9VGbnaPdHHSjqx6VL4ln5OKjWd2IC1NGxAXEsacuGJyV
DhTN+iyHmVAiLokRNMd1eAmMYX2Ao5mqGWR9Ln1uCjKP0FIEGJNwP3KvB2DUStS5s/llSv+mY5z1
fKX5RDkTDI6TPFfGn7a4m3ithtRln1Y5KZwxNhZJdwezcIKb5aSTJXHZbJ+RlyNBPOwy/d36+Ng4
0UTElOTrwYB17eGxL6FDTqETQmbZ/HrXAwlX8g5ElyGkxjNC5RLWqMZeCVSKgIiKEMehdAwMQe1u
mmSGCaEZxEZJ9umQV2kLCj3x35npr70nZY+Tc1T+cwIBEOUWvl78mBwJxAVFqGHnV9sLnLY9eB6J
nxBYdts+Vnpzhku7/qO487jDtZ4RpzjmQQMS8bWbw503PY6JuDSi6heTUX/TxerTV0zgWOYrVhnR
M2VyW64XNbAmUE6zEuIQ801osmnexWq5ud192T8PMNERMcaY5dH04UYuY6N3REkFJwETSwybcQcq
c4wdbEjR7lwPZKE0qfk0dtqOXCROMmMdm3j+nBbjy0LbGzzUeP9UgFIIuL+pvduKMkojucLfEykB
AbOw7V79DLsrOi6fHee8yxIoQ8bdzDpc6Rb6idBTO6jnmFXXaWeHgeTenTukYudJ64+ZtZhdRgT2
Avxwk0Lb5ElkNsm2TSZ4L90UYOsQhaJgbHsKH4N0cffWYIQI17iEXkJB7yXAUjwlXuOSwbmDfmh7
cUwe4tMHQ8QmhmncBddTezpH8WPiwYMPugzcP4LFlBN2e/cd2DSMJzC9ycMCz+oj2eoYbjn8bhAs
CY7eq4fd2PTLwZOkz80DCx1pi2bYGX6HIFcozE0I2byJ3WBUkUciTQIY0QMPSRmRjzot6KB20KXY
yYR7NMB3ajrEjCQkhJzzHiJ9iwXjOqoCCFyYljv2zc2HLZ+YLViDNgHAo0VcxfDPZ7vlHhP4YW0j
Oa5QiMi7LgZlOX94Hb8JiIk6GYcaaY2YMytt8umxxKcr1nBW+PWyG5Psl+UM2TIyPOitjanzJL5e
jIlpG5szWZzRWrepz1Ew2ih0pH/Bb1J/NSsmFPz4pHAejDOme3MyeK66cIOtGDESqsbOxLWHf2ZZ
LQ1gbi0Pxmh4UOGiNlbMhvHTP9pjzFc3p74DOp59sc3n9a41uM7KQ75Bu46p4Nmy6YtHRMAE4b8K
MwBGtJAVFSJgiBtgVgeAibYnFuoOlwPOu8JUTnjtZuegM34OAGLONv++G4n1pNBSoPQFlgHI7Mkp
IJ0/1JgSJ7v1p4bPQH+I3F35dU5q2ECzdkdYqhwqT+s+ffpdH4xZT5+8dbNc7nrl8niAKNaH6NPN
BuWw4bUX2l8xI1ZXHIzBxyF162pbpJAO7TcMO96DxxUTgYVpSI27mO3dGNKIk9+RKmNYVjG3akp2
9a1q62bLk9UFRjhoy0AFAJekdvvjEKKrrTcHnRIWIqRxZuHL3GbtlZlVTpktW0SstBECEyxBKum+
wSXMoJEg/IuCj0q4jVoRZhiWkhgu+tefPqCvuLnCDf6CWK4I3o769yTQEK736DCyCLEOGM5zTt0k
bg8xJzhDYj2iHmsMqvEN33LQ8DsTAsDuNaz9xzz3XvDO4Hy20CNqx9poHd8GXagmHs6O8K1X+Sce
+WsMXZKVz/GQcqdyN6qFErt9Jnxun8IncezcYuECnlNRkjhTVxVogHEORwULGzwDRAmWXWfe9JiR
Fdj8uYuT+6gdpcgTgXzfKDx1E1znh90mfkCh/inOomao/T1RDh6/feTFqNRcdgmxra1OFr2h+s4s
jaxKD3efap1NCrLVHgPNGrxYnFaGhbWSe2h8EOP4WjnSxm+raEi5PgHYbv8VkhGB7M4h6LceY9kz
LhuGRaQtyNzLEKJjYluvQfMTthH4oKj9F2bpJCXeN0pK8JYtDwiy1+FnwAJqnpeIw0HswXrMvw/i
dBLfOo+xHnU4IkCntQbC2Zeiakh4x7xsX6RxyMbW1uXwCbHLnwtdItnagKfhSUEhsg8D1dMtUBCQ
Eo5BhGw1+2Erf12AVMDHCOEgQh+s48bks2wm6vLoFlY5rCbcGVZvZsTDkxWdUlr/PCbncB63tzoG
HvnF34S07tX+u9cJPkkDehIhJTm72vyzysYs936zf91fp+mg1WMZrAKHkBuQ8HFGOF9AcIQIWf8e
AwOToEP0mrsnhgEkFqdxs5cNtT1ZVnCKYKA6w/LAY17OCJuqDrfGWU+Jm1sgdkcS526ZH5jC8m1O
d00vbo9BT5aFVRjTh9kh7CyK6Gtzh02C8njxVBWi3oqK44ZyBGyiw/uQzjTnyYP0mq7nxz9WkilW
IpG99wyJ5pypD74ziL8vpDgl5d6VtAe4swouyVs/m4J3YkHJjuC/4bFkxua2zBFcHYHcIIsKHpRY
WwUi59yvkw+Tp7ZR7WCAjCZON7BLIghAVxwp7Tj7krOHTBC1WYZqZS67G8wSVxUiQ1kyBrhpV4fy
aLShkL76MHI6djlnGdKdz1BhaRwBQwLPKZSWiEWxnJN11/18ebchrddDfdvtUUOpkVCPpbxJ31ZY
+nuyyPDctafUAMPBN8hIdJ/MF+sEaW4S8ieMeBo7WKmuEHLjZoUUCPnA6LoUOKtyycCUTtchhJD4
mBeCA+UgX97AkJr32WtGlS6ouEkKatltuSiyedojxKX4/hJADQLTncm7d7QvzsNVna8DiQaqs0TE
SKmBIAGPRaJj0XY/pc3j2kMm0s3cU1iVLvkik6Dk4IXPtFMdiGYdg2p5MjFRXvMsCSNIF7TJfVz9
crMGxBYME5ZjoiMTMEZ9r2W2uNaP+YDTJrVyzSLVVzWJwjsGkSwWiTXgbqBeYPUM835F38Ehs3TE
Oe+Qb5f8COBPCk+j0rlFxPh2KoWY1hGpWhiXlvg6IEr3V4O6X7voo2TDhG4+tkxFp/19GpYSRZSJ
qHTFSsaLL/C2HTJcZMeIhX3/eVS9Bu5hcHPVactXFNO/hEWI+2edXexnzKsWpi60EMPO8m69hkR8
8cpOK1I4RL4Jws9xZ7DlvZaL9ypxZnClz0nTaTHrES+nL7uVWe7rsyuhMNjrTcPVehJKRCqOFBYB
RWsJOc98vQSvoXY8fHYlBRpyAqUFP51x8coeonXE6fBc0z0j7zL+e22BTiFd+DCcLxlMTJsUpkH7
tu+M7r2WpFVwtMnIvSg5kUlLWxBnWMOWsiACo+ILE3p4QOYhir990nCqD5cDXKpTIzkNdB5Allfu
ssG0BnQJvDF2IAsgojXn6Fj4N4QyseG75h6+CR9TBvBqS7VUksqIYGzIK102StthlSEUe/66RaxE
j6CYfZywa+tYq1AwOJew8vWATjy8bKij/Gq7dloxSyV72UdbGWlMbvc+LlvvTsUYAOxht0exJVQ/
ZFzBCZiZr4xQI7WZlm5zoplU4iquYXE3CXOdTFYG4pbv3qEdUYYLQzLMCltWqbtXILlF18bC+0R+
bh3rS/5r66Zacd/vzmuIYYh1QJYNRHNYDE8dqnpRjLTe40ZqHxevFY4+Bj8ex3vw8/QV2yfXhygi
OeS8X83xDUnOwcYf4KijiYWQVYGu/eSyP4XFigjsT9P9FHaWneC7w0lmKhtcVrIHQgZz1jjcEVZK
PRpCYARl7zp69XJ4WuIMgSfBN+Z+Dc0P5EBx7Srw8BJP3f8tmZMuLHtE3yq7+T+SzmtZUW0Lw09E
FSig3BIlKOZ0Y6lLCQYEUcCn39/sXdWne9fp1SvADGP84w9Wj3n8LzCswZxSuyrBRaAP+ed8AYPR
VALU7G721/nAwUG36FuTCKszlAe6h3/pQsMUCtLFj8olIXeOEa5hMCaQ/cMSWyKuBcFc+47kHVVV
F7Owbojl3fuR6pYPTlzUX5X/PfavpX+fI1CCqG/Xsv8rwjts7KFL3sJMmh7mn7DhtqeVerErTg3n
MZ4yZ6ZwX5PlMxl4jCOXlcmAg8GllFhB3/pdxRIpQ2OZ2DcONrYVFWzpEtPrVMHvmP19bFjIgpZ/
iAfA9WaFGwHkT7gLB1PD32s23HASsLmrVQ/QO5pTzXfUVBfpdFgLmyskWQn2lA4JdujS/0mSVK92
5YkSPyPF1SIO+2IO+AqgRyI5Pc/Pf8ORgUGBfhct03uCDI3wAfqMeYoGprfW1w/4YmzYYoyZccTd
8j1BbPGIhllq69fkdURi55xTl4nm2y/dr6dZHHk9F+yMnhGA8eHFvQBtMA5o6fIw07agwb3jAzPr
waawzkxzvuvWgrYJyWzBvn7dlm1ISkGyFz0oY5eLoO0tIHJaO93VXY0OQSFDg5HuBtdA2BqMgM/s
G/sdMxv1ftfBwUEGsGhcljC1xHQlCXySmqyWnLsJ6ozi7jbCBs3SI4g+fXwWpBF+kRO6Hh5HMvqs
8fDAWPhAF8j7DX7nmmA1+iDWZmML7arY0zrkGytvwwQFEP1deTzMiL1Cy4EQT0drKT7i5z8xxsGe
BHbKYPFx1ABvUfzVkuMzKo+vqD3X5/LaXzDPWKPIQseDijEbbTErIA2zd7yNsCkbfRWehmJG04vx
cnoQKhBI/Cj52Py5lcacou/LiVwvGLkNZHkY51PDUrzBGA424MgCFx+ISkJVMX6GHdSFjs4RP9BV
ffqNap6ui0x1+nnQfmaW7ifixC7HxolrGyqnsFXg5ZQW9tjLZnfow1ng1Qz/akjolTMQPqqdyVkN
fp1NuUZsoJyVNnOgCKGj3dKMQdTycnPFp/cBIURn4qijyjriRI159ZiphQdSF8ILOJk7OUqZn/jy
uYb6A84b01bJW8hSNpSsLwJf3UuZppMDfS3X9JeIkONHQGKiUL0gzbrNda9y8dVrnBAZH8kEVmX3
p8RHWhgsWiXhGd0EM464Cf5A5z1Cp9zHkbSRco2LbfT9YmBMDsKebHNTMufQPfGmwG4H2n3HNK4A
BmitnD3OXvcUG0FgheXXjewEXajTaVQl07AzN8PY7+2818PZfbzoIw6I8HT1Hz7uLCYYs4OykOoO
fwhMYOjuELVR0GF0lf3LAy0028Bu9nTQbGw9hFcP5erICDnrYHHGDGnqnlOsDGSpYXfB3Clxzu9o
ij0tGHBhYYhFS44TlG4JoFFbJGtqYCCi3JmBdi6TUXc0Pqi4b6OC+B0SAiLaORLqzMsjMuhoy+kP
4aJVjyuQVGh/oiuXXe7YcltubwyaPuNsb0weX6cOfyfe3IyprbqA9MWsFgY9+4zJ1T/lgJiYAZIn
vAWP/o13bphUHk7nMuCjzzfhpnRbxi7AKdtRaSvgKigkHGlyj2H8/w0memSI0+3hYTn9GMOUjjkT
3uPG61POa4SXrfnrI74UR5Gfop21WN/jMlI5mYiVJveUnpoDOmUoIGDdB2kkywOq9dGd5dS3Wx8J
O5Yw5M4l8OGHtrxW/7mD5ILRJSxnePjiEsfzBksNhPLnGnRCHj0N5vTzlDkgv3r2YNtgR/JG7DBC
rKmjRuPDkScjTF7KqAQRzOGZEXEuQmzEb4Ol0/rkUzCgZgbDq38u+LsM+rME4a61AhGzC9snovHt
B4smyEjKTpkAvxeITgPYJNRLTCZ4mG9qYsagCpEL9j0qHIIEabW+xzJ6Dq3dMMbNBcA3hil2FDAi
fbJ27dnKReJ8C3GYsXiwdjcCCV9AI/XoaR4RIpyvrczUuA1kv9vJ/mCPAtR+Lm4zzuXhlCAOM50z
C2OiLGQeFjuEcROgGwoqzeHFlj5fCm4db7/5WNpYMU/4XXwB2IQW/hvDnS3HA8z3D8Iy8EGCBjYG
kyoCKR/1aUhc9Vr7+flO14MBXvwNqKnjbDoIGhefv5SJMxqTXbtxfwvJnXXHARuW8WL+pwdvJJF+
b9+bwXiTIubBn39F8ZN1kEYq3iMiOV7aQN3FYCcJsWNoLW6flievkb1oDk63/fnAS5D9bAy3HDlm
rloYA5BPiDx5VO24x9CdSvwOjQkH57ddTRlz6mg8X9jEgY9Zc3AOho5Al/YUpPorGkVwv6dDuaBG
P8BlDkh28y1gQegWBvrQrNwpy19M6Lk+GQeI4W4a1yEM180hloinQha7TJZMHc+ASdSwEm7CYNAs
CIoqHPfn9KbAY/+YGZ8p6BgGjt5eDWR8A0jPoPk6Nk42efrca24avcGxjJFCRCyxAeOSMRuVwNBT
KzOnGwLAJ7a+uxqxaJCt7duRrZjuUyhuiXC3Ybg6TVA4WyL2MPJS54o/iHB+sp++FD9QNba+PBY5
K96P1YljqZPE1LL3i84AeZrF8HRmGcdzxphomp3YlSUjCjkg4uL83MpzZg/q/EGJSv1iE2Y3QYDM
oU84MKJup8G3QBde7pxGSHnBCfl2Bj5l8YdNz+RhiJBTdKgHL13ejnecQqDxdCYDSd5UQ2jrKJ3y
UtU1S29G/oL5oaAmxF5y8+hDefhw6n9BTyRRFdeKwQ2BTyRSXRkOLB5rUq0N3FnxkcFLM8TwIVIh
JwdcIcJFov377F9uJxY8h0MNrgGv4x08hkCCdnserr4wP/tOQa4d/Amkr7qH/yrzc4xvSbbrwAA/
Q6v7+WVHwJXVQ0WGG32sxGnE9ObFRbNs3cOsv32DuHy5U7jxtK0cFNcML32+yzVoHlZE62xdYWSQ
LjmqdqzQfEehA+3dlVD12pIN68WByCrPBjGGxRaxbGhoQJo4eyo6fltHN6uZeuX2z0RlkpqlgFNo
7lDBycApCDtBSUXV8mSSQ2VX08sybOD+yWBNkFpqPa4S/Gu/u37AVcm8wtWKkdJIDfAiAJ0ZHQQ1
lzuegPmR7igLLk1MCdGvoKS4Oaw1PUd1Bv1kgcrzyNKmNwd2E9QdRir5/AvUBijUCN7QIyqf8feq
nnss4/z0SHNzzmdSRqlIkyouLaIlyNr8tIRH9ZzfiTGP9groVY1JjyHldDAvFZcUzSK3aSEaLEJT
Xvlr/KB9eJi4rNmynfz9U18CSni9eEc0O7ri7e1YTqB9xe3hD74krXIB9FWvMuz8S4eeP2gpmvvs
0d45mUpe6zFeVTcC9NjLYe31BBsQpkxz8BQc3RhPfDwteiOaGaLF7TNRu+vufRIB0Ky00W3WhsNd
Moai3RP0Aq+3S5k4TqXjb/auRkrww9ZNMAuhgRYx4zOapyPMJpjSvLuov3rH0HO+QwdG2H2WBxRo
E239npYUvqSLj9TGrE/1vzzr1+jgGnNSTWnHaKC0SR180c++U8cI0vCAIRj5MPzAvsTM/25e8LTE
O58tqWzgExiT5wk94pIx22CFHDJqzuk1G1O2iOitYqaF6faB41Pj5P47qKIXzTfmDaBIG0K2mguW
fRjyHvO/npOIgI5qAYbWhrcVFNuUbtdDN8crs2/RYDVcpPQjWKIGvF4fPtiHF4mgESRU2jc2xHa7
gw2hwKCj6gwYEtKUPkfSWIwDXxujsuoNAxwYDoRFX0s85OgRBxM0XoBT4RBMZHTxIeJiPv4NkIF5
1O9b1cuINcRzQr32t+yU+5ItBTVrrPi5B42KxUMBMntQ8N2jnug9OFPHh/GnQ4whAGb7HXTWiR+H
OsQu1/mSKDEcZn6cgckmWSsUM52nT+BgA94bSw0OJmFCLFXOOVCvIbTP3giI3WFw283SiBkFIzNy
qB/4DWux4MAPcSXCm2X5HdLJitRGY/sW/A0S7IggYIL2sXpeZXd0fRWHEKnTFqRv28A0+g64IIiW
ORXedJZbmiLC+ZJjySUkusTGIRXWA05DlMJ0kPEPbrHoDUPkPoMaqwxSVD2K0bvhHmwNaSqy9sW3
dO4L5D38Oey5Cky3GQ6pwlxU2uDL+TDCn7khdMiwqvnPQbmXzZ6L9x7r0vEjqBv3s0cM0rP+DgIJ
KbgblgVzhBCMJsgZTFuHxQRC/Lq1P7iZ4DVqILE6ICyXcZhmVMxCLv/PrHE0TD8v3w2Ts9zVieg+
KRCr0hFo1m2PfXGLONZ/jdRF5g+XbIOVziqSPBknQAt8xpfsZwAIx5CQclUjcR2+fEC0SrvA/MHU
wmcVJBXfQr7txmSNkIvBj5Fuv4sv1tV5zGN7zNIzhbqCwHgnFktHJ/avD6SuQAKFtU0SDkblrJtI
8CQnWDyZtfBvxzQP3LrxWl/bwNkS1YbZP1OhJPiD/CzprLkfp9ryPzjGdGdUiFgu4Kby95reSNUB
LKba/MIvnmHFzeWBhQn9N2wu3HaNE66nzz+eHuuaYC2oX2/Ygh750IOKZO4ppLqIryWv+3hpHgXX
7EP1zdVC5fD6M7aDLfXjnAgyF6x89Fp+IVG+nRsEzY/37UVpZXO36qs315BDUmnwDJ5WiOfQtHNu
x8e6ud4jsX3yFYSSkb7iSgCpav8xFAoOm+3tRLAabt2Gm814R9hgU5B+9XFluHRFg5MMY5qRwoo5
ZHIh1NlJIpoLXKuTJYDPWj3TtYCPSjvY/2P+uDv1PJVpdDbVy3voMHIS+D3P9QMXTNGqNK40O5yf
R2a9UAwmfS7Ecvz+0M3wl2AdPgbYcMIZSRumczDhraIkmk3LoYfjwKux+eLSPhv6DAMWoHTs9VEV
e60Dt03psPUUPtRqzKdQz7clrGeVkFPC+XAaxSeRNCRTr62WCmCR89iiwUxaKXu92RUjzdZkt3dn
DCI/vL6BpQihF7ZoIs19wcRDxTvFvvsJxR4FEhhLZ2cFptsOSqDyM0pP2jy19znOKX30NUHj4LCH
olabo8iZg47TLnGGL0uAM+Z7B0dwn/+StRTeChuJS5H5HeIeBktcsVQ2z5DCJIVNmG+yOuJxW3dG
RjkT94RJrY+zIWOKUJonq+Gy291PQ0bv6eQRVWTWm0+Zb3CAvL5jQknBkMK9FkoM5EoSPT7E69qu
a9KlgL1gV8xS21/e7cYbhAQo3kaSWXBxUO7R0I/qK8Nxeprepgrk5XsB7wyGHQxozoXB9Le7oSIh
c4xB/VYq7bIyueQr9+0InKq5cF6xP27szrEKWpIxIaT74JpF9cSNAqaS7D+Xgk3547qi6eEkDHHy
lE5owhrEKy9ei8l9pU/lHXL76WCJVMbwYXeD1SdxgosEkLw0dDpyhSkOgH2TeOjAro7KkEEabYzC
LBqnHbIFOBs+N6/YyxdEN/+3MT6kJenrSITKn7Dbfo016l4KaM16nN4BQFPQ8fCxKmfqwWaEl4Yh
TMLhgcMDM388dmAiCmrnjeH6Fj9WcK5juabICwbn57LtmcWRi0HZKudiffCysI3Sv8FZ7iw9tYpj
wRiEUp/WgFVT3a0vC5gxIXHxuLowbhU6DtBjNHoiWzplElZ7aJsOM8xPrkaz4OPVPZI1gjVZT1yr
cBgwd9keRm/XAMYq4KoNqQGw85v0QMzw4/qjrCwCZUNndUezjoqI6DYxP7thqYa9y7h2fzF4XK8i
OofsWri4e2C12ecqE28Bd5AsgqGlXrN5NhFNiORXKBuo2jk35vyWIrlwn6iNXuOUDO8xjDir9AXR
INCsd3xzJQnOG9ohHjcw9y2G0TJTxrh6YDa81IRPQ1SKcZIEoGiD4+nEzZ2pnd3O/znZ8uEzO7Fe
fMcreak/rBbFxGFC/RXTocY6/BQ5AMrhwbysEv/3Cch/ESLKejVm+bIa2VJIG1M9Bda7QlfjSxwd
ON7fRIB9CzUWidGVFuPVj+603mgR8MrBaiK+rZVt72psuQ9mBHgiGSXmMKqj21HCjybFUeifSRT2
aMNBaAALwqKEG4LiCK2fNaT6BqKSRegUIaTe2wDm6tG+nUm4pJnlqvujxNaPFPLqugaJEcIWV7jo
Gk9kqocTsghAkXzX4VBBW4TfD6uPrKSWswg3XC4uWH1DYZhaAX9l9V5Ys8/QgVPsCKw+BG8EUYLo
z1yRcncw/qFjbOw34wW4WH4zTcbq0zq4H8A1opUcbGmsxNPGr9EQcvaEhDJ2U92j4amiE+t8dVvF
XyyRn4tu1VsxaqU44Gb+Ukg56aJ/unGrEtZz4ZuIqVFQmIMMMFhVAEGZyTFJI+mDqpPj4TbGh56U
C7b+j9kKCrNT32tcPcKHY6KEZLURAE5Bg4K0guXYmHdFhLVpIMcQgMiLZZrJ0JaFSBn/Jwb2cEdJ
j7gLjUPNRAA+wfPIDL+lwdNNtY+EFuDTTuGCgeYA1V/7Yzi4KcNydjZ7mVZygvwrteiJuE6QN3yv
3FY1sprBJF9ny8OWD8u43DoYwef+VYaoMUkYqjC95bvEoIsel/aa9jm1WP58KQg4WgCakMCTSOmu
GdcziQXKqp0a6j9UUggPD3tIc/7Xet9VEbOv2vGH87bz1LDv5OHXy7nnjT/BC7gLSV/mtkAjXjHV
hBEN4+QRpybXiY32QuLlUiT3bD4vw5RkZ1zrueoWWNOSBrQu4TNcywiyUEgDuqwg9KNSsnsQbXha
2OBk0w8dEzJTRmw0cZitejC0rrWTMQXGbthpRMADnL5U8TRmwrPE8EjstfPzjxgwm6rFh3bMSgME
WnQ8PDgUa/ypEvzBgPo+V2PxsuvGbKcFV/LL6rizcJdKAJfXxfFGYSyKalzHpJgWF9Lgsli/6XzX
InmbRnyLUxvwi8zJOG3FuEW4PgqCgcGb3GGRjkE/y4nC8T15jEQRPebwo6qscyRKHguVRVNxmCzw
boYoyVWU22dqPo/n/lvppdM70XhUKwzv1kyZiinnW/H3iZ70zk6b+6UoMH4TIj85sfofl0YI3vgH
Jg/V8FjDsxy3CNqsxJk+fIbtFCRI4bfGPj2SdOerPcpNi12I8w95M7AplCUFTh1EDF6flXuTXEIC
p/cQrjcvorXettIfN4nNPyypabbvc96Z7QwSL/JjqA1fZFV9aBLt7KZZ8hT6HNN1OI/wqsfdVkYr
nE5Y4pRag5l1yP6GKSMUYIThIxx2GWmJzFQcyb5bUpRARNZ2KR4ZK8Vvc4IZKDNznw8m0smWRw1t
E9xbj4vxNinXCvjEgGxOwjfZOP1rgcXVBVqZPwixNd99JmUAkIFrPxE+8r50gO3pW0XiJuphfLug
hOAcedDcAWxUfD/BlvAvVmzsF3dvh/HoHEE1hqb4nwlhn7D6NtzynxtKfVZnsnfYJ8fbGiwqhep2
xEGU83HLxboFejusilBlnm5T1/22z8rm/xPc2zSqzvwrWrdVtb0j8kRDhqEa34jxbzYCkxL1Aifd
wO6op3HiG9BpjRvE/fSFMGJf4rFwMTeoRFMb5IjmZE/qIo3qh2YFouTmt2jj4Z70S4C7ab6hm2Yz
XbTwxRCxxZU4j1rFphEEXuJrg6tRqJ9KpwgRfr2nfAeXF/35RVr8ooZ7rjjJgYrX2GcsyiwtfjKy
T2bsAdwdpbO0bZcdzAwOTCT0lDtM/+Ci9vlqtzGj496SandhjGECNHZ37qawSoQNBmGnTLAodjmX
qfRfsgmsgKfJ3dbCD4cqJy3YDLj/RFhjgtHxJvl3ddiesNvyipCFuiiuvwgjBheDQqz7Dgyl2xOU
D7DNGuPDVNgcORR5HlQhr8EmriFLCdm5/YwK/DGEcwYxrbxyISZncwMuy7zX+5Z3ylpZ4J4zSV0G
movnVAQ1FWEO9i1Mf5O5YKKm/l7BmAMC3qg3HUILLFb8owuXk5N7ht2MYN29Qxla9LJZ3fbC1wRj
N9ayPmPtgZ73Q7pI5iT+nSCn+9gg9P7H+sP3QPVCEe2kLYSHJlnafO3Hpo9k4oPchij1+OsaoKHM
fP6ZjlBU4TmnLhQIeo39wU/oNiPYMdbXhyvSnWOyLsP+NB2/w2JEKt3iFr+8+2qAYBjAFnbt0Ptt
71MOBDoQ/zC+Rz+3G1XjNMjcBnyidKje+b0cfTaJK/mQDWifB3EM1EM7VM4+M2EIeLALJx/fyeeg
dQNQxkMO0n9uD0ClSH19YzJhJdzEuVNrQljOrwdAMgeNaAZHBtAplpvX+mxEjHtyMJ8rQDbnMYfr
K8pwKUciMhxR9ABni6qAu47+bsIKDGTczV/T+y6h9OHtTV6MP++PqIfhFptc5L3bEt0lci4CXfnG
FMhBDv/RwXZFJEE6cG/3QjOuR71lFyP2uYdgZWDzGuTYFsyhWGUrfTckKpVy7cc9wCcJqYBkIdJC
juTzZfEcXnZ7tkfwihNGl8DeIc2/+Z2KlYxaGoNSOo1MDB2pnLo9VQaMHy7lXSousDgJn3T4BeuY
C1g239g7ndjaGIX0LuDwyG2GZoWKZH8LhwASYM7QSnSLzoVKhVsm3fKjIkNh3qAjy+uJv8FdRNfs
+5ABguwwFyav9ClYYHwPXFPwcOTVrXWMYpRT4FxkLqXE+ugW7I2PJsRImkI1YhEABIcgxUCLjvDl
6GgmvMflgFnE21KJypJYDKTt8NaRmsGS7LzfHDpR17KP6Lngwn6idP+Ov+ENngoIAEgPJAYYLvQL
fM0VhP45E0JMvJrpYC+tnhsRlAReiDQDLT4loR6h8Tkxa6KR5JPoDclQ4jMxZJBM6kUqST5em/Qw
IxSa0xMmXz98OaB3kldJhwVtpDH5GllAk/jkMAeU3PEyuC1n7wuPlln73ZY21NlUegpuNQy3dSsf
mkOmwtS0c74Wfw6hH8D0ZQGretR259/j5VVURZlroCbJXBR/LS12bjN7/4FZ8zAhLu4pbplOSSxh
6nbBroOLQW2aG25e+H3Vf/fcjrxTqmexXE2IA+RDEWqqfx2eO2IrbniOTTocRCcQ3lAA8x98Mkjf
jQh64rv8ACVy6DB0hjQwxDFUnK/9UTLG5iA/pWwY2W2mhCEwNtxIcXKk62PYTqZ1fVJJF0cDxmBy
1myf68MZRu++B2UeIj9y+j0ahGYDnAnZKyrW6gzxC89yYyyRJfwbSlLCgW7O2hWEQAUTPoKHHD3U
N8XiER9CjGK890Lhed5Ht2Wx5Vtoew6hStzSL8aRLGtw5384tXjMDBYH5muj7nJaaAac/IRIKrnE
z8AykHcNjnHK6o9V/6zcsD7RDYfnM+XR6zqYNT2hsvgi1w/VEDFVjvmjvIGV/4j7a2rr9y7PAXoe
f7/Va8WWpqDVT1TVgxk/Pp9oQKztCnosv3RSsFoqeEtiLHsZTjjSoBW+2T+aTV9JsQadm4lBIwps
doclNA9kc/EY7xaIuIZQ8IrejUqUqvG35U8pVOe/8Wf6CoTk9Xl5rfL9cC6f6j24fsZjYXpH5TjV
9vQHd3owmohrT3JvMJqAtAQFWZoyB2NYMzqE/V2xgZGm+KliV0S8hMzkOZVhz3CVX1NuHNTcsBp5
JIV52FIQ8pAYPtIg8AsZQduJgvp5pXugkyj+jEtyboEqb+Z7+ph20ESZjs4Z2ZQkqCA1hr47Syf1
WJr2cweY74BQ12IiqOx4NvrmE3+W6J6nCjPO9ISccIKJDUNJav7h0wI9mnKC9eCEnkAOgvuZSMV5
P8TPwj/sfqdkhiUP4CWaEPJTfv/yeOhlXwCBB2zWesveojzL8fNEr845ABzMboE2geEVPZ2IB3tf
WPVU4s9dgw3FGgBVXBhBPqWVNc6wXtM/PJkBVeU1ESlcIwqoCpDsEbdt9UjrjAuTsSkv5aoKdYDj
Zqove3/3kzIw681gIkPGriaFr11hCctbermaZgDotGJIIsfDqMFGBSuj0XM6vALbiAEiyO6cOwK5
I3ccJs8sC5p37jaGaSgf8TDHFJ0uE4CE8Zt60S/PHS0LID8cGPAIbjHiwXBF7Suzml22Hqy6OD1q
3IJranyMqyY0TNK+46PP2kyGp0frpGAwIB445or04QpBx7v54a+3w9RERy0W1k30Ut3+nYhom6b8
Vtm0Bl+6HwAzsIxzfUW2e8c6Gng5UoQ6ViVzB2CMofxaA6Ld8h6u1T+jDKBVmonBvr//nI3jmyks
UidQeSUacsXTpp+KlarR2//T0B6EUBnjZ9RyguiHznbIDbfkQR6yV9wvHOn0pFG/jSvYo1d+Qj2m
m+b04mKAlHEsOO9xitmX54oVvC0YeD1g9jI/pyOBVN+fcLfgB7cQh2krxFCcJZI4vbOLLJkVb7LC
TJRH+ag3z312btFuR++Xz7bOccibSYBKTO73vdNrBe6TbN9LWGg5xI9tfcnZ8qw8qH28olO5ablg
/rLTb8r8O2McgIfQALiSw9rCpwPO61sURDryKfOZWL2TznhRZscZG8hBd8K9UKhlInCZeZm4tckZ
c7kjsKRL0C/aFNQl/xF8acaHQUp7Hv7mvUWxTYRHTL0e8OiXxvU1qY/ci2O2gb5jW3Dj5v9Uc+AT
wOygkfjhsfGPImST0FdV6MPhxX0ZTQCv4+9M9DvaSeJfEBch1AP541QAFeJvyWgXmwPEFJt88EcJ
2xnOExCK+54Emp4u43UAP5FLeaXnI0ivzdCVbm5HEsRrxLM2rAfMVMbpaLi4SyHArxVnsK5u9lv1
0Vb0Xl6rj96Zf1cJSh7rA9Ke3Sc3KGUnuGY+hbc95BZvzS8Jf69RQuQc/BP2GSpKSAQDpr1Wha0T
iZVAXsLJClUvucfD2cGDwwNkJU4DWldQeVi4ZThcgbGDf6r4tnWio2pBedC0CN00nX1LmgE/YlUH
KsP4Trg2fTXrTj4j6l9ko2IsDi6OxKQCN2Vi0mFmZgLvSV/rvu0xyJePZW4h2BHcFUqenRAIknlU
CEcmLXcaWHiFLci3lP53qPhUaSb93APhHw6oWLB8LKb45cNu+L0IxYNnBkByJS8J2uzPeuPZQILe
xxK/2LBDq8bnRReUFs4MwiZ4W7jGgyS4hzFjzUwor3/8OvfPvHLqavCOXyxPcq7KMz8+OMYcLUMa
a3Nqr96UA+TJvs1G3RrVGHO9IY2aK4+LWTPXhKsgngirdoPR9KWacqZJo9vk5xNsdMl3JdWupfGv
lfA9u80+a/JuCG9tMPOQST4kMU4YDjwIQRY0P08icUPbGttyzanYXfO/9zzfGS5BDzveAnyIb/+q
veJmlVEh82OyknkOTNL4naMUNcEMRFVb1MjDm+tDAOC0Bm9y6cRYwaBRoZxuLm/G71+fSpwrgZb+
QCICEXDwY6UJZ28/dEk+nPf5SQpTgdZxbM/0/sZWif4FIXGVM98bdlwjLV3/jkCtavFZDY/VjvDC
9MwAdEdx/54TCZhpCLcEFCQyxSgroXIyRQ/LGaI0RfxVbw1Sz6fr1pz0mN3d+i4DuwFqPT6aE7aA
rirgxVfPgYhLFQc1GjDzfamHxEUyYAqpnEm8pGTEtI0eAJQTQh6t41GnraGvxN/6Lfxuaf/hym4/
hHEhE2TREwcFZtnghcpnNCnbRavBhfnXw8gQfnyfRqmDs2+KmwOXuBXXo8G8n5/t5xo0GntkRuib
pvJeX/UXzAjUfbsFBYFAw0bq5kOsucSeHEItxmRrn80Z/dZoCuFxy8wOGKUht/w7iCYE6YuDPd0X
Hi8zVI7Wj99gfQOk/+9Uzwubok9eIBfjUkrX8KZW/dN7xckO9+yAp94TGZidUDjTiDS0imLUhAUv
3mR0KhmtHPce3cEQ2mptP0UN0udGQhpeuG0VflWvLFzOpB7f8Q4jPq5vfvIWkTpbkw6EOhHOe2el
jY0TdYoLLUaajBVKm3kel6cB3tXiowj1+7Nl1Fzar4fzYJqHAQUIme4Qp5pIJorlvxvTFlDZa9a3
ANFSVmbtKUwp9mr8ARvmvuTyh2GDY145xtnsUNooDwczAF1QYTBdnkB+fTNcYJQEH4UH7GeX+wZX
QigK/75XLnYOfn7/zdXF70rFhxf5TJjmEZjwmKd+R8rxcJ6vOI0GESZ95EzTV8/vY+QrG1KC+0dC
dOnSkv1wp01aXk+YY2BfhfAEsZsaztMxg437hQr2T5x/Z+Xvx8KeFjHhf3GPgXtGNq6g/Cp7SqW9
Nv5BrEHOYPCKzeb8q1B39QlYownbkzEqm+gIROVWnTQWHDd1bj0u8DWgCzCoHpw4ZrAGEC0OfRvp
SMwilz1v4L+gpiF34nS5T2SGVtcbZZ19nw+Cd229XxhmCq8jddI7UZ3m4/4uRaQt06JRow7oA34X
rOP3UJvHavjCRAsecfg4qf/0rVDDoWjqZ1gxcy1Qt4/lAEC3dpRxd0ovg2Uz014mp3vFEkXhFx9m
tMAraSNfXgtC0I6K2BPfbXHtJ84N0NuUAzJemcYsOiq8/WcEugm+4qluPb7vkY5UZMhZlHNU+nh1
UXDxyhGbl1iV7FkeC31BBf05816BWM8Ze4EXi0M7H/+9vhGB3keMFlhLxt3r36LD+hGwQQDZ9J1w
S88ibWKs5D+2gbx+HB9H8JNqShIv6RJYOoH20RczxmEw8qA49R6VOEAYXCJxBUSkPedWQKvOaBW4
AkgFwJMraKyuBPXREKxLvhwELdkkYMJYHPa9qxJxnFFQkBvBbAORH6uE6KTjey4qC0gLHKwge1/h
8vmZqEcZw7d/iGy+4x9SDUGpWXac7nR9IDs/OMJkhf37Dodrdc08Sj2KbBXKF7xw5SP5LWSaEDaW
AQA+yUG4genayTz/o8T/AcRyS0TEFgCVrUhwJ2bMcAGLkvA9p9gO9Usz5m5zBKAHU500SGBVj5MX
SqfkETD9Cet2DTG9Y8qMt+7MwLBwDm0EsZJtzMWChSSDQ3wEEz/MsAsScRPytA7wgwcGwn8I3/Xv
iNYRfuXA3f4JBSS2EPyujunAbAPq5MBnTolOHHfSE/QYJLtP+H3vMNvAurAeIT9gyPWPJTmU9WhJ
1zfCEtga+vCyEUQKc2as7iwiJ5AR5nEq8E1IVLVTnuen2zqWzCmflZEDTHskeQPkNBmcKOE7LGzj
L4U9ObOOuE99RLX8uyVlIkQq6nbrGxroBR78V+ZcNCgxUMymijU0mWEjTkicE4UShHIGO1NUjHMm
E0+bEaBLeghWU1j7c44wJGBZQ9g52KenT0ou/BxmmHzHOCt593AwF98/IAwK995ZI45DdI6DVY2z
RtjgkhWpsTHWI0aGuzrQxqSYuHhvq/4XVqiTIPvvbP1JyysajB9DWTYdQ8BLybixL2RoT83k2iGZ
2zj2KofOQwbO7o/hkHGESmYDMMcNFovTFAI3njC24DKMpbXuI8sIqivyE763fJ1OdpTUo0wUWqyr
Z8TBhamQjQeYJbQFmAgsEcjDe0e2ASUAJ7cRAgaPAcQSLvyUbwS6MnOaIfxImBQL7imeCwxP+4YI
CHE1EyhKAWsNQiOM7aEk33j8XwyDsP5G4ezO0dp5naMgEKnNCewFXutjdNaRYh+ZnIoXWYApml9r
QhK5TRtlnb4j9KWWUGRS3REa7jimn9quOQVA5rUN7fOO35e0SDyQ7u/AEpbWqDw4Nf3q5dA6crke
/vDL/N0gz2OSRzZL0AQSyHKNGaC+x7hHgw6YXB/X71Z3IAIyFlHYRyeMB+x2EYIc+wYOr2hkLN3r
xy10NYZytjqH7v28W/Sq2wPZTY/JYcbUzlJOv5AcF1P3yLjmERUB1X6gzx7HEi40c4awgi+FoJVV
7wkTxx/yAg411WIiSw4iUzSGwuh38HxumRcIdweDKRkWxi42sfaJAt72VHMK2gfLahgo5uUwYhuD
wUDhFEbnJ15WOLDXy3qDj4SDkZHTmjGYLok+wtWfB3tHbYNmEM/gudyMZW1SaaMHawpAPXEHvAjy
VBDMDKxL3KBFeGOeD2V8xOalVR1zMFgKREqxIHgfdKrJvjrldjIjp2WVxnPfzPigG8qgh3UamGPA
ZvPgErBLI6iNM4u8FJnBeX5tFPiTGi+q+TibOvBoYykco57P5dH1zT7+lYZ9awiA8sqfJ71GvWBN
89JY7zUx4qyuKfCYWQbL5Y/vhRNdsuY0j+kp8aTjzYp/53z5xN+A0aFN7Ou/yYB0Vj2e9bUYcbNy
pKF3w82mRgpA5GiEOZr3pKypGMS9Ir6WEh/GcPhZtiJOgGKTcUeN/mGRrW9HLgHGL1+XCe49MhYZ
A2WmXQHWjDjV8DxHh4n2dI2bW0VPiUSgnGHbw0E2ouLbQ9SWORC8aaiS6qyHWR+MVG0L58U4i0BA
2DN0DohJ4dtBaL5xV8NXw6r0+uOGmr5vPvw7yDV3jr2fyNiiiSAR6olNHMl0VzqqR2vrZLFN+DhK
EQpbWMVXQrtAevgXzJGzeY9oXm7Hp0eDzf/9I4o1dWRUioSstTb9mC7yzGjN+DzAnTEgOBgWuDSP
udo8NwMH8mo9ohwSSwP5lwcvjub9P5LObElVZAvDT0QEk4C3MjvP042hpQIqyCACPn1/uTvOjn26
q6u0hCRzrX/9w4jRcfxHMB3c4zMNRXn4zuI9EejQN58LBs0Kr9jH798aAw2IYgCuGaonAdrxb627
kKcfD79m8Jw1LdXb7YWRkw9J0kZkzZNw7k/Sl/0znHwkWgM2F0pOFycc9qh0H9/ZUqmF8dsaRWH/
LApd+hLiTORrQxUEhbfmJk5x2cN/E3ckJEyiiFbZUneWw45y8uLcTTYyBfGE/TqREOn9AjoyRm9b
ixbC8jWP/gguYXXEBkOcXovnMLX/pqeBH89emB9A4TqF9bY5H9+DTf/O6Q9h6MvgXwlmnT36zE26
aajapOjgFvknTRssJhkKshTZB0vSTKQpnGacIGAlYOf1jxC+7RFS8MRpj/iBloK08s2n/VkpO41E
J2WX3iCxn0LDmadD5lg89guMrm1jKWAi7E7rwfYx3wri+IUiTzoATnS7/gGjeBKfEsIwxIkMjxez
FnMp/hn7r2EiQhQUsUWj9ItFF4pzTz4iuo1vTNx2V0w8dpvFiTrWRso3go2Ljzjjvs8F5wGbInxw
zgd/fG2QEiNSTFIyIEH+CSHHSEakVVSTYsJo5C+FxQSw/nkTXnIirYm+BGCQZonPdO3bAHj41+XC
tSsdv//6mHucxvy8DZvBpzKEWsIQnVEfMVY6qFeI8Y1MWsnqO7KuBfOJdfTwrbEetiiBLOwaZMHW
gfWGJobeHrwFz1I2VUya7CR8j5EHR7hP/nxjsGSzmnC3ETjmov6Phn20jckG+51BgSEO9ovUa+xa
dMZ2ii4fSN6n7LpUN2DkFeUZf+AlRk9BDIZ0XnrQjXYtloyNKy4cUysv9zhSN88bwi5iHPgm5lLP
zRfqgBI0RCakWGskQ3MkjEbZ9IRvQzRAQdS/kBhIVcVwAlrh5E1KFmRyZVdxTmPF1kBkjMnqkSgB
4dSF+PmjoRL/34eTIJPQUKLp/I44ZzWWnIWBKeMynIBozjDQ6y1J9RpB4fRoQvnGD5jVhjkGWxtF
/2ukrixCjswBXaYILcPBwS8c43Bp3CP4zvhxvrGoOXw+LE96Wqwjgs8ouxAEM00nUHA8qGUcgS9v
OS4898aNwTDaXdNjUSZ+RnLIZ2GuGNuTHh+W46zyINtgu4KICUh4Kg4nCmJRogyZXN2kqYLWv3Jw
x3bCxgaol5YUWMa4w9pCW3K0YLY7pnpsuWwcDxOgC2Jz0snpgDJy8wTCBPwkRCRIFz8S2eDD+LMX
12codI24WX8Hsx+nPJcSLcSXmgi2e8kExwK5irxcc5RyWDMIp+jtI9GbNqzczNMTQYvLxjX7L5up
pzmFKip7l2xVREdtj/raWvIoUkcbaKmtSQPutQUutp9cq3E8jrbxGqkOzDtOP41igfKfILQl4wcD
Ifb0CD3y41GavB4w/so9JObYw4ezr4cCfgH+oV+Bmv3zaEdyxjefdqqFcdhzDDe6dH4fpBpTv2F9
F8l3vTm28F/3ucv20Fc9YEVjSS8e+82iT95dx7dYE3xyg5piqXQQHoTJmVpo8FxixPav0uE0FW2w
4esdfp4abI9Nr7DNrepMG+b6iKAGGCy7CygUyP6tKcbsNr7prtjvO8yOed3xx8NlaRbxHlQ/paN4
pdd62fjrqH7L85uN9UXpcYk45P8vJLe4jdGzokric9jG9oXfCfsozTlICX6qTPIA3l5jsv0GZ2s/
XPxmTK14/BFKR6mjFYimounDl5xVPjyNFuQyOAthXPCa7AXbOMOqhULRyfj9gYLywWMDGfZQ7R40
74aLqAsV4Ci3XWaEvAUSAp9W1anZKGC684HLoeTss/A5QCAMfxZG0V6GDUivFLSzhqNPWSnESQ4K
+D8n+zfXwvyvcI0jTJKxvnwQfQHl4bORR2og/hfDapfmEq57j5vkYK7DU4srNBNPnCTpEPx0ygt7
v/2/1WEsC5wN2BQgs5ui05euJh/BB77+rUCjc3ZRh0kTzkSdh0W5uuM1yUAQTkG4Agzo9YSDIFiT
cIai00PNx7L3qp0UZsOnV+/ySbF7bTCfMJm6DV5+PSLLjmGXS3GHHbTpCM49vMIBeBuGTRW6vspd
8PqQq/YQpVDLtsx5IdUwKE4mYmg2gX1TkR0l2l0hR7YOPJd2uxKBQDzGnFFHmgsHASczZlv01uhH
eEJVkiD7g1HGDaAEDOClIjy7zH7jfcQi0ocQSuxeSKnP0lHENs6/S+im+aGEeHMIFHhuvzZg3rSg
BN6gBsG+ZrCIXUdx0M6z0GjfbNyN7AUTLnjTAIAsRaa3CN7qEQaKUISbIPP15fax4FrwFt29Cljo
gL3tHHqKjf2Aa46vhIez3fH4VAE2FqyP3li1IWY4IkAZy+3hz0NBq3syt3XSuVghvfxJbyy2wO+V
Nn8j9v0PfgPgpicvmTyP2gVYBeCqEopT6gJMeP8xmDAZ5mwGkEw2QJ2w8BxtCZwVbbLAGOxMQAHK
NjrdWzSUMLqk/hj8vc7qtZtrwAu/YcU2SrAjAiPS2Lf6vT7jaB7+wi+jcbxSjgxNwVj4A+GixjoF
is3wuUFK3mG+ezo8hyZzhlqMVswLbBPwZwtnH8xarYECnHzhO5EH7rQRQhE4tGqBSwJxQezSwJs8
UCL3AKQHjKdayJs15DlAbCjsQOwQgLAYajjQn1LQP/cZsED8Mwdm88dQFC5tzjmHzSSKWGYCbPrJ
Jhn+EwFCA5Gm38HusWDawUCAQ5Om1/vYPAmX56GHl5PLyQYxqvKBUDhpaAnQd7nYHiNI7ejZdA4o
h/03sy9rbseQ2CRbRFFdionwkq/8HhXvC4wlE/lm2IlSdG7MGZJF6F4ik5TYb6cIntwTwR0/LXkm
4KLUIei7U43UP9WTCR4ob8yyWQR4KzIeqkdopvBEYe0pIUx/XwpXLb+aae/+NkB5tjbHQW5Mv4b7
ATTrgpLxO395J1y9mJwcuDVDimVEgDlHEVXu7s1CJDCeY2di2PGqsC+qj66VEgn2F7Lsk1+xUKH2
seqZ2zA6oPIgrs+Fbhr8Bn/UBaxy2S8Ci+6RCoXngQ5W8XlSNulYoHzW4F4x4Zyt0rDvY0YxmuON
hpgwpb9xWv/ToqFrXXI4V9GkHf19h7nLdw4R1nmA2VMdadi6cpitDRpELlwvCgThlTgUpMHuWFKr
8dtRY7GSJnzoFzMhSNHkDX3n+VxLPajU7yk88qizmyUh2xTmNDkQY+c5kavsvhMGm4ScI9pux709
Yn9hpBBfxcNtsfUh7ocsVflpMCEuB2LuYsMUef2bsAGy10fnzziZVnSc+NDO3quPz9X2XtuGnTW3
ryiIaATiKwOkHlIFbOBoStGvvHywC1ZfObgzsO18vH9GuDZ4ILqO+CqeLA3GnyeIabVT8lhBdNtX
tr/MiP16OOFzIQyuGbakQzQja5aZAz8TJt8e1h4IHjV8IHEE4Y8qrUBkbs8hwOYHzQ6mJtkiv+EM
G5jrveKlSxrb+ZNFgysdGAbYhXkhaFpkxwrw4tb61GEpgM7ti+6Jzp18qNdKuQgPEgtpOnFeguX1
XrxmKXp8hOADck1saD+UO9pI2/VG6RDIdA4vkB9XXTGrEWH3n6tIL/5x/uNPpvFmKcJdRgvszqm9
FiGtR/KwueZiazR3sJPOvMSxtzMD1S3D1KUGfiPVkPndqRspfyvWc+vkYxNsMwbXfHJSAKnCEqVP
ZQ69wBSdh0kcEJlDhAEF45AoGPc9hCrK9LwXyszyyH5aFNM3n/iJ5rp296+xqABB+8eMIohI64/S
wfYiEJtmigsFBXYbaMHjLwexFDmMQD0DgYBJUxBESJCZZzKoQqlJIUivDbDzpiSvJq8Z+mpKxGGN
a3tCa3Dy8Y7jo/vI4rw0EIXoa9ZiVPeYGZBJiCQIWOfpUVnzmY7i8KMYvqELZL/CDJ7S+DvHDYK4
dGzWgH6Y9buwQIiGOsF6X5qutaqcuRYw8tsUi4enH/AcdVNOS9GavEIUGWwdygUo5YB7PVcCmwWi
dWl78TMgQZ3S/gUbVPH6s6BZlX4zGCFVQoABjFCwnpmjTMswGtHwDy2yjNkZN7iuc6x8R9q0fzYp
3AczHHwxD+rPQGd8OI/PBT5wkmL/dpz99Y3We1WuuqnmMRCQodhO4pC59gyvQvEY/HsUVXsmcZlR
ZNsXEEy6QcA8WnAfsBSo7sGOlIzwo98kR4z0g9es8HmCRUd0eMNvO0L0w9wZP//dGxwrv9DcbRCp
uc8bltlL/GlGhU+TKlGRHxKXswIezfSSBPhiAnF93WWK6INWofUuEEyWu9a9Pf7piDkA4pl4K9LN
GAy/6dVgC2IKyBIl3/gn2b0dnfBEhCNnRDxyNsUzqZmjfgXH6RH9d5pD0WI60IPcvf2uGSoIHwV5
izYR8IOyaM1OpSM0sYaccet62l5fHHwz4watEeIaf1jK3Q1dyb8qgFIYvuHpQJTpiPu9eW8Y4XKs
lfiocS0kxoqAdvMn7sY8AVNYbQUAwgXAGUI+zptYm/bu7/kD5GkrAyxjYVFuSQ+qwdowY3msBMP5
48peNpX8/jAJE7cXcNYjR12hqcc38DtUZ8mGgLHPm/g5MQdkhEuXxmEtH4AAGLsyGH38HI0KEy4d
qHhm8/UaI+q3wwT1OSH/Eyidn70y2Fz3l/EsufWn2L27Mgd0QUHDh4puEAQA+CFD8nrJEQugBQO7
xf/Jj6iWlcFfkRf4ZGHvUm84PGZovtxlhU4EL6znX+/cupAexwXbkskMr7/LvHIlXVBMgK9UNzIJ
8jEGdeXcnKXgNPTysGgyZCK2UEbBdoAdn7k1mPiRGwvsszvd9Hu17G4PqDMht7TzYdPSn+yUOQLp
q8HEH4zv+kmcDyOlK8gcs6OC+w0QCV+OCwhR1kA2YiRkrVFFwaOAStuuLLJg+G5OPrhEACzV2Zo3
5+78nT3+NEij2N14bfjYW7fu+L1Wi2oRGTy90k66aI33ncmbegLltmPKwXGKW8yu21QLJmkNu0u1
6F3MHbSART4DF6NtEadK7qsw+z5+7FKQ2h2+bK9QARbjsrC4tQAJlMLmQAEN0EB8N+bEVvjEqRyJ
zyqZMv2bMYTybxZqJsmVQL3KoPEwgAFDe83eQ9ZvQ9mYI8pWeP6eC0HJX/QCjvPHovTxOfS7XTfq
LtEsm9SUHBLU93qqBb1L/Y8LXGw4A1jN1KMMN8BXpUO2yW4SzFgODgAT9NQAmmt5+ZvXSLZh1Wk2
LMgE9hoY+bIPVejOU5YQK86evqqnr+ubQVzcg5ft9P4RlLtbceMGikcMQQAlAlxk+FxgDth98AQP
06sGIXxZXLVzhErmUFwjjIKvLZvU2eB+3lFZPdfsmvmcW26yb1KV4OSzF0GvySifZ/PvmnpFDCpB
XK/89f+fApe1zFG3X92m/mVGKVuORFUGxgFQCCrL2Bq0DlIZvcBjRiW6YhGCmUoiVUMz6IfLWYSb
SAsdaGASI3Lozq8rpVC9qH1lB2iVbopNym4l7h1fIxd+RT78rNo8ZjyP1R/UnyroLrk+6M91eSCL
TJbZZyJfXpNyAzGNi7KLZvAwZsU5WZZhc34wCzt/r1yix5512x2Z0jJ0lfZcayyytm/GsH/ZXNr3
duioRx3nujHEeNov2Lo/QD+wk1JdDtikAwWXLCIqnAf2804dxlBtPHEAY2cJpJeHELM4Wnveg5YV
2xOGNxWm1blXDd4bbYcdN87gaRihv5i/fMppt16ApeWiPqYfgZjMeuvtaGm6Wznj2aiewnMHUjoP
Gcg2vzlcEybEBgYlrrmHxwMddNr/g6z2mBe7HlZt0ipaptvTJDIEfw1yV1wiR+H7YAfxN5D7kx08
6E3h67xdBg6MSBFgs9fChU1snHTeIJ1Q3XDnYh+AwX/tQc+P4NNzl5Qdpm0w6C76NQX3YHRyNSdY
0QUcokyPbNieSBp1VtWyvOAeuy/PmOiR5h6izGKEod5Pd84SCqlFVDswVSzMFXQBUsJQxPgtuimC
shkhFcTYClIXYUJ9v9fZvEq9Ng6PnXbsH19TZQKgJFjV0ANgywglZnd86zxZ7V5aGceO/Wvx+/vt
4bktBOQZubdn+Bta7A3Cw85gjvYb44Eb5uP+7Hnuz+R/tC+4arCQqSaXKofW4eNgC8Wy3tFQ3YrF
e/H4gwMgn617ti7OKRAay5TlULgJ8zYcXf+5w5L1S2P7uj/20kWBRE91RBfYEvWC942b3tINfPjo
Da9GzJ4AJtBRU0lAyETrltuWaj8hyUCngtUONdmrvQarRQalfQdxPXrRTzpoqOjcx046I6s/cNbE
9xYyGOUz7t3wn1bWpAedavbZE4I2PmEcBgTllmPWQwV4Bz9gAJdRleZ41oAFvl+31vS73P+KuYTP
zhR1A9h9FoNhcB34IqzLdX/NP2lzFPqEkZBp2YgUs9dG58AEg/ncuid+N0EOpobQnIEIegvYDzDy
48G9vBWsbnrd4QdWi6djSTGrqDwQLfe+guyxaka9+QNsLpS7IE821SPkWe/rbhb5FUw/JJHYeQOj
xa5ekp0rJGKdRQChwx8mXVAEX1j8FEgMWGU8EBU0OlgOPASQBlOAQGo9i5yyAUythh6arhtADS46
XEF6FShEscM/g1sZrAvo3yYJBzbAzULGzkCIHJWxhu4Vog1DSyAfqmi8aKhHaBg4jDr4eQyRvswB
07MsjWEu8gZcKhl2JVBWr3ZTKh2Mme98va84X25yiSEI1YPNHJDfXmOqotlG5xaP8K34P+R2qfst
hV9RHrsP6I+Um0E+gRw/6Ra82fPMb8xMj7cwoflhcw2qWtw7mH6oNrfqpLgzb2R2jq0fcK58V+88
5tADS1iq9xK4BbIf/lkJQavY5xWQYNgO+/uEkujKtn7CXR25qQlGEIRgGgXF7cfJmXfDZP03N+Wx
lhVP6hwoYv3YM58TFCUdO+bDiTkJyodXMCd54SJit4qI4igQlxqO/G9hfWGBRjSaLG4C3GyLMXMp
SJ9fFDfMYpbqUV7yxcYcKKYLGxVyy4c2hDHqXh/JwFSEgsIF6Zb6y+XW5JBDryWuAbzje8BkNPt3
i+AcceRMuHHZmKttLVgS1C38MWOXUmv5G0ejX9iuHnNaOmakyeASUXZvYSl+Zg1ryDgz+frHWD/k
1++YDZRCyLizRbIpNyhbyef9K68qAyROGE63noX6VHAHQY5gKytMizE+UGxtl62yQA2ZWPZHcJp7
xCG2dnzy5Ai7vPeQ6Tw/x1cRL1FRxbJjQlVEGkJqsYb+TyRVwHP8SkKoJRusItSnDlqcBIZ2wuVj
DrRSHh7FL6/IAaLTzhz1m36DWUkd96INMRyyh+tlRB0EfcVRhuyLWDyinjcGFaP6mKla/Id2bSJD
3Spnn1n8B8sRmQ8oKDzMbpMOE6itTDBIrYloNz+BwJIwVThaEwmTyNMUSXL4WVWPO0AbJlUQWk73
cp1dv+tm2h3hc8d7bMSE4WMZaFP0eRQ7GKkisJNWyh+PIKR/fYNsc6uf2/UHd2A6u1t5bYm3nmZT
daaNuUsQruslA0IwGQRs1tnaSuQHKUtp+1sy2d9/uc+b14gk0RaxA9gDvGxYNszLNRsNeAmyglhu
pXsGwPbHhxfqF16MiJ7Dyf0GRK14ECt5wGcNYlpOmrsOGP3xjVW3RyIu3fVRyu7mJRuF2D2FB+de
U1n9KuHRoxtCq0HN3IeVSU+1jvwfDFcm7/EVawr0bogLOeAoymCz/SN9fXSoOTZPZ7t/bpm4nDgs
eY1iSH/pQeS88v087NpMnZzc7+0ZLZjH9zHzwbCmsAGN2C3fZ0bzFnSbP4WdEXLMGZsz3kS9oxz0
GPvtMNM68MxjthZmeIy+wDdygc4DTHs8Y+QYXcHWtvXLUWlQs9kbwQGQMqRODYQNxphhMfySNPvD
1H+JBQ6bEhK6O050wIxs0Gu+ACWY+Qb2uamTbmFsnyYF5mosCw/LtQQCy/vc8i1svQzW/9hta8JN
bUKuIkukanTM1NFRdncs92K3EBMoNkZzxh7OpoghTOog/iRtj+BDDH/leUr0BQgYzzMsdnr2nkdR
00gil83sPH4RDgDVTqbsbvkV+9ndZ3y69fAvtBkWwXgw34c684mNeOOczJQLDzhMc5eQ7+hsswhH
KLzOQom5LwoRSl9+4W2JWZCNQxy3EuzhG7Jj3SllaZxB40imrXB6lOkyavsBMeaPbR1SEFS+8Akh
iarryAEAg5XWgoleCFuCFTZ+yR38DZG23CsCzpcKnhSwKs/pH/JnrPv42tcjdYRNDNwULAlnGuFg
wrVL7r1VtodkBKV4wm1XPNAQ5e9HlI5gKF+qs54K073fzHCRKH0ejqrNDOYylqfM5KH0R/zu3Fy1
B5ZBta0W1C7m7udtoxk9S1w70gjzFOZwpCEMSRY5Q7onMwOFQDLwWkcL2BHWTM9ZU3Oqz04gjDhY
IZbcanvraJCgSgxi3zHYW20imFfcnOqebCuXc/Yz5gDlY3CePi0b+z8+LGm/iJJSyv5pSqSgNU6g
gTIToVj7971s7L9DszhhcnpneVAodNtXqJJxpq57FAU89B2Mn3Gm0U/1BVOTrPmSwHhB0MA5tgk1
tLubhsLrgCsGWyo42Gv6C+QJHS0tICMC2cGkBkliKyQorTVAMoo8knpOfEdk93cQQtO+W2+aTb3B
3+2mAZuBXnh5GPcF5RskDlLdtaRH93oek+XnFBT9qIBHPSl+PliwgBdc5SV5Jr1ruccCkVoH7o20
ou6giLH3XH0QWnWiDuNDD1bilcccmLFxt83PiX1lz9wXzvTAIvljXV2MKesKfr91ZsXR3LEUhVcD
tsvTZ5ADo684HupjsqC7AFBHr0s+pcfnoXU1UKYDv0TDCKPOn/O6YGAUTeSVMmRovWiA/WEc9IUD
M4cPBzWGX7pbzrC8n0Ij3IEtT3AQO3xR7hkXqj9mcu8Ryr9C939XJCXR7scs5iukIuiuSeJ0pVE0
VV7M+xqwFQrjwe/aW5tzonWVVXrm6Xytkeox/LpzptHN8PyFPNtcXnhrYqth3Xxq3xiW1+cyI5Ag
aM4cmLPsyqDmpBO9PER9+xEJTwBNl1fYF4UwUIzhpjto0BpBONwe/FqmFbwMUUeiO6M3ZKcjOOlo
3Poe5zcvwE2PMXKDij+Ub9iN0kxhaSVotomwfOE/mLt6w6HPKVwd1c1rhgOjCMi46KjcXwcW8uPA
TgYcjE8H3ZwQMuEkRlk0Q5EgJoA9QWyyuW6vp2MhLv2h3hV+Nkj7PWRi9NYRSQOJFy3M1+SYO7+H
qzXrJ5Mv4hSdhChFJ9oVQV/xlDmFk3yMluzWGIjRNvCLOHwyZElL3IBf8ycwKuJvJnyzJwjrjtrO
OPx7gCPVw+3uYatX3EWCnu5jNH+Fg49PaxKiaNMdcLCeW3MUwb3DGch0mN3MQLdDjrup5ZBk+0dq
ddD3iXpizJCde+TYnYIfTWGT+FSI8QWgjPZRv9IClbTM3FzsxWBgsaNhaux0f0lJTembpgi40Bll
DtACKD5uH5pPWE287Cj4cbFYJFFYrrjXFdlpfeR6qfc7y2zk1+8COcL46Qu82idfpn5iNV3EbP4t
ZdcESOUHL5dCmMOI3bQ6vjd8LlgSE1XyAR/ZbXqT3qLcNn9k76J86E3rct+nO3laXr8jGQ9xBGaT
uHUiLI32j4VZDAjpe+0IXOY3GwIPzN9MfWE0zyzM5qg3rIABJ3IZKCxntAsJKAgUi9aB4/6jgeAj
c7uQYKoDXv2DOuxPot613C9OtMMT83Ma/wH5hE7FFTlag+5jk6qVg1gOFRNHXnML5gp0ee7gWq1j
HD0OpeEpW0t1SJ0LT6oj7MsHwplfLx1pCISig29j199bxHc68pJP06wNhH29exqqK5Vso2G+gbrV
O/yuT4+EZnqna+ehKIcr2pvi7L/inODN1QGqPue0/2HNQdWCpW0fINQFbNLo4F0+Ln80vF6wZC+H
MQPwSTbVHU6MfNTfpNRZDMLXJ+YlENUQgbDZh1w7A+0tNjxfAQZnW5YIgkzyj0z7YxJvUTkEpS6g
clZ7EHVjXN4VX/+r//J7oTjGqqXMObOWIleCk48etCGtcK0sc3wr9jqewgt2MzSTHTyMRYT+ZPqt
NwQs3x9Yzy+Laog8AGgbIAwIIYyJvHV5j9qTfoP5t+901xTyC3sZuCAEF0AfUAPmhGx47JDrmCvY
esWeFyvRwUGVAWPnnSuXjEfd01ePzv1y530jclJW04rVL6yPOpe/ZRI1udcwGbhjBWmJtrIo74iX
+Xd+SMFQC0GqxxXimxHBkPnklfAdmJ84r2fAtzKLoPYbEx3AOuMenSBcIlp25zy5r54Ibp+r+Mtz
+D5CE4kSYe0wqzDp9bBkqjvxDaS8/zNe1suAO6ARQsCvr7uHn3CntbjCxUTCYnONTaAG9PMLyjP3
6zvEbpRUdnZmN8UleFtBkj3yFtmZL7eKz53OMZihRMNVkpADPgAvR/sGEvWy+89hxmOkTJoqQMuu
VsHHtaiUqDtQGyGYjK7NR3jBlpTcVDi4wfy8z/Tzo0UO5DGe/93H/U7RhHdrlntnLBkdxECVzPEg
m7j8f/uzT0hJht2udLOd8ffAC7/yfswc9S3/Lfu5T+LrDbJCNh+eDYBebsW6YcpFhZfKUx7tT7ri
MSbju40WPUgfiAl0W+X28Oj7vzM/r3KUULysyUaXKUZknlEe9mmsTHJqzYHCwqErSTGdZbbD1vbc
sbtxf0oMqkEnUMI1cHLwePNldZxQELPn6O48iolf3lqSV2vXB98heXI+ebC5FJOvQsTmkr1Jy0ZE
tNH26B/xpo940hNn/4Kbk+canbve26gVjbz2kOZyt6TkTNPwBcHgEsXeo3LfiLfL8JT6Hwy6nsOI
OhauHgj8e/Z4bE4nl8K9jPwXBlZV8KZjM9tV2a6k7KDrXsKwhrzXDlqtrHs/mim8TKCKS06+j/Av
9uSlpg1eX5ekMIVN+vKlUDyJaOsKYRWCiuB5p87tWjfus7XMHu1exjD/N+mI7UA5YozKHhfN+Y3T
KaN0ykT69RpGZOb26yHT+K8+/lROR3hPzhPolIycaVojaHufk/8gguY7sBiDLisECZ+Al9CLKT+f
jBgdl/gwIXz3O15PCetukxO3p49BRSN1Iu0fsf9NvWb7bp04Gj1BPqsAKJB35rGhcKvoA0xpmKKJ
wvC29idNPsVV9vebVpnfLxaa10zKHYMlpAMyJF1WfLbiapuRU/NsCZtrGnFsK+8JAO0ZL5V1zdPO
KBcDalVYwEfgy9xG5B4TNZurjzB5hpY6/AB5nIXfaTdtkDpsqf3rI9bZltNNIQfyAQubquMbkhRC
60YAQENvLZ+PKc6ZnnqWOItOuCHz+zPuKVrw5R98SWrEWXrTLlGgMfuEh4eV1Njy0Wfjk0oOdpt6
r0N8xQSPVjXeq/hWp54CwRI53jJJ7FYXalwuKaWvgN/RxwN9bwGW+Q1QJvEf0VarNEu0c/WYWuI0
jJRJ1DqWf1J8SrsPznf9GUBaC0aHJpzVDU8JbBA76WEfE1MuaU4p+Qtf6giw/kO+EPxUpFx7ndRV
YSmY6y74bpeKvzF41OweZJXUVYd0HLhCIsNj86pcdMBS5CLYBIjjbxWdCsb9We0LII+XeOw+lZvQ
akcu94Q+ReYIZ/exbHpR8QaNAyqJLpnODotGFbNSXuJnWwgxeD63yMp5JbppulSZjRYDNclVaUBp
VzEG+9dKR1jx065iZQzHE9fDgp9GByAF2qojDeHM+uBpa+i64B7/gWW+xrwbNx+5HdSaX4hPqZFd
q2r560+ALDNi0LJRnK9hG1adS3/98d5nxZEtG3gsun85dGkl6SrhJXrplkaZpkFRHYY8wjFXYyps
098Cq2K8uGxXdA01ee3wXa5QFSI7y4ct9HVm40vAD2hddAnmJoeVAFDmFnt9xfaenef9BS4z7D+6
015O4+ovgzlGPhQgwp4DjHOdeouj7QQXfVVEnMxp5BpUMd5vwXjgzRCJKsau1WmUjPTM+y3fj3+j
V+h9FNaM4BjXmm5v+TbdBMSvY8DHKS/d9MSpD+kLGaHYPTmEDBKxeJ/ZSfIM7vaZv1oc8U6uvnpi
YGDEIdUg9w4UpXbVSXPXJ9w45iQACywXyPLcUY6jBQ66dKNd5aHY5rGQzyjPv1dp9iEm+M1wB5PK
zJdtlNcIDUpwbebNAV2T1oczyb+J7VRAzloZsNqsBUPcfyvQMSZgIO/SS4mGEloD1XsfRR5qurDA
0huINGFvLc3zIfxyug+6ApEx0C3pJGOYd5SJMnmXxuZUePTd0Df/MsmjWzZLN73LjD5pB3jvvx6J
TeiQsJdzaMiw3MW6tMIm7wri0gzag7Zuao+uQl728kHCtI0hXjPQpMFVLvx8g72Z6RL3ZuQu080O
lgnD/CiILNoXH8bQC5URnZPq6RdCxkZvPGLbBuevpu+gWInfHl3tj1fAOegd0L/q7yBrkXDxHxiw
FiNKxGZBFq/dBSTwCOEftgDdLmdgPMwb98HUmYxNmiXIRITE1cI5IGDIitZT0DWe9PN60P+63U4G
gBVaM6DVAW9NHiS4rWLT8MnL+kL+PFpTMOgKphXfCcL9z+aloca96lNmQkxTYJ/Id4pC0NcZtiwH
CVsIjNkbMGJSIJ9zFVFfeNp+5k+OMCrsJ3AbU1D4UQyFpJNDzB960ocHKUJlVgSewJATiysx3Lvx
FxN3q3EtiAToARmbvN1X4mQH/L7hwwmh+V4TBnrZ3syRvA+qACcNqsUBdpz4D6suzkcyORSwpbCn
YhiNrxJRe7x+IUIdGTnCbMGDCa0EDuX8KrcGc1Gudo+RPLOpL55vFiC8B57agyAFaI0RVMu69YGg
W8yr0FgVgGwCgtYutI3FkY4XM7V4kEsOHPb84fG5VW7Oag/A8ILaavNx2sbbA/hm1FkPeK4AKs3y
RQcODRjS4+wFy5khNN4yNM6TfFXOmIN302QhvArVHzy4N0XM8AnvlXZMjDl/Oq3yY46CyvuRquTg
giO7peT0B/wSGquIfMNVdKymIKiYAcTYsLEsGcyR++JwwV9/5LGcmb+cTPZ+RmFGC/zR4bfko2yD
tXli1g7HVIgsSCIDfY/xo3WZawgaZ91yzbEVKI5YgQgnPoe3BFkCoU85h55OPbFY+R8MsJHxQVKl
+wQ5Sr4OrmPPY0z6UCb8IlgfaeHR+/cSF6j4n08ndl7gFThMom2nS/bMXR8SqJMwVVDdBzxvgUfA
7oEsPVHPpmCHwgvdmEhjim2zlAWWKd/7gDCgnl4+x7seaBb6qmAl1ocadBVuKMVQx2Zx5DLBOpmC
RZgj/ikaQRF0gSD9viVsV0GyDQJ6uzGVL0FJKJh272F2/SEVhBqQaENxqn+84uu8YRcb4F3FEqMY
AcqDt8eOajraX0Y2yRunKbxzwt7PM4FxtPVj/wStxTHHpr44+VBS4tMGv8Qwvhrdhqm2cKoDX86l
idlbRvm0bwayywT6y/mS0eA4BZieSx+ZnWuQFHJdl98t5+7gs1dHxRz/LwhI49bjlMWe5YcCGKU5
xyoSbhs3PKo5h52s3tW6TYztyWaapPj83o89NJsKYNOwoTHziH53klsK9mXWxyPFkQJgTbJ+sgGG
kWOAFJYeBKlZijD18ny6b8LKtnELFmoGz1vyzzuBpCKsFFoSuYTwIj1Wy88YDyx1WUFinUr7z6pQ
PYzj3jeeT7b4pw9z1FeWMIqz2P8oAkAytjoV0v2z1s9A0ksSVM7NOb7yCyBQZogYRAtlTM0mn3M0
YjtisSl9TVjAh3JO5ZcZLrS9XcXcFeumGN4NzDinfrgqlomYQbksEYWRh2kLDgv0yXzJhqBAQSKt
5Ji0Lgswcwr/IzlG7XzaW9PircSKrFaJ5TLoDzCaUA/tBVUY3hGj91Gpp5HY3khZfRRD6GCgdGyF
mm+SAIHMi7QDn/0ExmTJAs3tPQh4d3I59J4/Jtg8yOhCExNX5/pNHFZ77dqwNCdY9DU3OR93jcsg
TXbYf5SgvRgP97SW8CPAz/SAYGjEJljhX8KobI69Mw8DvtXDzw6+13MDQ0XQS4Y1OzWbAeW17Hwv
YGuQF6FuxPsH9TkOyB7IK3OBmOHz9jSs+kxfOkaDYVU7vYDPrz2WFNPPNLAYwQIDF4t8Dg7+4zT/
eZA0YoTrQi2oiqScjqZ3/b0ei3PB4MVRb6/Cec3oyzqGzX86VwcNWN8npdGTh4bPpsnE7OUhRgB6
pt5KAm4R+2MSfFpIW++FArMLCR1kaCwBJkzrB94sCdah7xsDP4QELjS+My903fH4tkT0Y/uJfcPs
kyuzEXI+oZj7/ePiVwfB0H8GPH62kLAnizXhaTNSrbRxGsCrgjIamPxPdy8hb3DDo+s/ls5sO1Vs
C8NPxBjSw630Yt8muWHEmC2IivTg059vpc6oql3ZiVFEWGvOf/4NkqPgjlRpgFUqx0+o61DRV1Al
Pm0Tu4PnrtwIhqY6LQnK3N91x768UdUtpQH6FHiTdpqcbgeF0kZ6kkPFEskUTIa+MGWnYNLY7PU5
9+yNuWM+kh9jStrhrSIWMo3tQAx9f3hJ29tCj4oYCjqE8+vyNc9J2RIxhg+ckPQ8XY0NEllsmvsL
NoIJ09/2wVwFPTrmg9Ez8cvtba3g80SNx27JaqV4ss0+vICJkzK/Zb8DUldi9oCnAlcszXUoTFxD
fUS0l4x54NcVes45FQZ3kp+wmOLgL12GbD+MLrqvexWfrImflBbSp+2NYGMEBzkD+goZ0pOboudC
pBrE9Wead8Cog/8arq6OA2rLJeE/KAsfv1eif8YIv5Tyxz5gRcgWJNy98Bum37h0d0EJoY9UIJ8S
HcMQSCav2CuygK95XGbj2KnseR1KYAAqVKd8od698kquIosbIKzpQSiZqEK9AGzFN5D2g8leb56J
gORyY/DOGZ1a6HjI10FMw2oIEUJgOAhk+XKYiGfn59TrJlynfprD/IYGi5UCexbjF7Q1N6+FMYRI
BYY38iRcZEr3PXIpOSXNMOZwL48v7BFLLeetIcY0hcyv7sK6cUGMXye19eFpQiQj8SVxMLHsYdMx
MUdCJyQfzTN6/EKVgcQYQ0XDb3ZF7BABG1ob3mFMe/fzQIoquimgsIljPqIBG56zgL15x2zi8BZQ
QEioch+dB/yNhTPxOXkXYYSj44hBlB0vb4ovFHRLOF3qDikdwI6UUy03KE4DvddBJD4pYqhUDyK+
+h2iYy6EpQhTBNiuXFRILfMvmLRpSMXCUjtSLUNiIuAHVhs1xS8Lm6H4fLkXzRYdc+ca3/1ysiiR
fxAPceAZ3qc/ch3l2m2nn8h1POinAQnLhOqPEQUj/tzFxLU+sIpTo6mnekE5in0fTH4Ym9Qtp7cW
wVNEzftn5UrJR7nSHya/NRLPqvd5begPAQWmYLEGYrjxXJWzfttu+y84C83KjHFLWepz4/j8ZNKt
4tDwmJFaBk28Wo24StWHyaHbidWjWZUbQWgVPItuhyXM4vYBD6FBlZYc2aS6ix2/dnDHuZoXGMBS
lbAhr+vl+I0LildCTGiXCkGBLb3rY1su77AUH1sbe17iLckdZWLGYGj2XFd7kcT3ntfIA69LMscQ
XvUsnYj69vnytrfwaK6PSBJIVnz6911/UAkuqRd0Vf5zr3naOtmbb+YAyfx5gvPCRcNGmczHdfvR
zd5bFcGnsRfjADIWSNJrEF5+3c/XX+UT/a51AdWjA76ijMUMlu3oTED9AbXPqcHYsRJRpZ9AxNaF
P5IL3GH42IkjsY5jpJtg5aqtDSw/nmdtrW+h2omFxPIFnU5jZHviyibECtO1k73toebA+mSAQjWj
ihv3zm9JS3vJb27VhfQFqsru8oen0xEje0LFPrWP/c46G3G7vn5qH/wQmPAK+LN5Ci+dnPWDfRam
AmY3TONQEJJr+zP+2IgMrZ0e6Btjlc/hV6wwed3cY+kof3HHM1NlFUlqt/ho4GcRMAe4BSIEGPct
Hx+fEzTJs3zX/HaCugl5c5ut4Mr8McXo4fg3pTan+gYxRbEF+QVnC5b+nqRgRyd5XCR9e4wFcxZm
Dd7rX79HdfOb7yoRA63/Pj47YNkZHw2AQXVW1vlc9a47/TPZjifrxHRG/y4SXz5YsTYHmTVopxBJ
XvR/w/f7WFzGfbdkcrKHaAizfHGHY0WIBVg5uzS3zEn+7LbPrcagArxahA28/zUzJgGv0+s0kSDS
YppiEoI2ORnn+8aKX8sUH9P6lP6Op/um+aOmT9bycvzI1pN5uW/n2T6LzAVpjFG51+ZJXH4+t9Vy
+E5tB5ZupH1AcQcchnsygNHAcYYMFTULe68spfkjHlYjMJdNXUr3kQiyZAnRDECHuhq08A9PSY+M
snKIqHS+60SM22Ac6n8usnipCXoRk15IY5pQbheQw1kk6EIKf7J7b3Cnqv498J8GwDBd7YMPlAhb
FEK2cE5QYbjxMhm80Wl2yeghPhVYNsfrpdg3UDTBKlIdr9wnzTlzgwyYCrSedAKTDPhQjDFAuYE9
sQ+jtILj+Y/NRWkFEATvEWSUh/PFfSTfG9iIb5sc3A/kUCY1jebXIg6B6+4JteVfOkJ2dUhER3ur
frFR8TC2Ro16lgErSLsw6GdwBRiIxhZyhOlIHcOEKaYSbGHSMf3Hz9QvC80JUxJ5Gtz+FXDzaEXQ
AjK6YE/U/GHAxZmBP+wysbuyG79GeJ1ThmI3E3eq6D35riZ7rb2FGuPmGzbpW24Lba8qqyL3X1Do
cBhovfqTnbaDU/WtMVmDvHp5pT43cKlTErmQO2/6jHTSC6aesAlKbu4L9xjTJd4JDxdrDhMo8+ma
sDXZwaGz4Z6CPJRHcFiUMfhgsEPhQzCt2dkv1D53/DG5u6/w0lHT3D1TDcQeHt+f4dAeDRwQ2Gi5
u94ke6lrxeKpEKzJl1u9TCpySothKS/vk4BqAjxeFDGpn7QbbeLrhOyRaGfMrX1+82Sm7pqKkYdn
fvUuLMxbIE55KthWBkTxuS2yRjwxA7HEBLT7J5NwRLHYeagx1C/6Y3r5BLOK5z1MVMHT6n2odfhj
1NcZk/KalhZ+uX//oWGtp8lGAK1cLfsEwwr5BGGX9OhbMc9XVxlqlSMpwSEFZ4/FegInATtR0Jhn
gOBc0IompIGPXltv07nF51MJpH1kdLVvsaD9qLG/ekDAAiI539AejduHAOmq+G0zhCVIwlfxp88N
MfrjjFft7xVfarcx9y/ZS5N4IkUdcyoebb4G95bBDcHWoQUVsI667YrqsYaFJkWlOX8xV872Rrso
rhcp/xjB6YphhgPK5PN5Vod5PQQiUApY5k24CBfSlXKN2C/LpyYZklgIWKBDUgPfzzfsNa6/9W2N
6+kwf6acYvIgE6e9CbuFvvCbWIWGg53muuw3RU3m0C1gx0q1iAfirf3mDb0rxnM+NgrAIvYzxKwp
16bFbW0WM0k+vDhL7Y1O0jUE/vw6WT0jS3eSnbnIE+Q4MYUhA9eUGRCswxU3EtZ9jBLTSWQUK8zS
LJAjcqDZgOcJ1tKZyNtZCbIjverMRobeEoKGyrgxvyZE+iIQTljI4MLcz1UtQW05vKldcPXO44SM
mxy2GIx8BDYTuOG8n1zcLkWYXxlMRf3r6RaaKigUI9bSHcNrSH4Idbsd0quZdsyJ8quIc5sXmKgp
7vWnzHGbC9uLmJnD9wf2WAPXZJ4Bk7z9YQFLv1/J0l78aqwcs2ozmjObjHUGk9/DTDpmv5RhHQ1n
oKh/hok00cUMpFhgJf+BXvmM/vUiLZEt+DIP3kx8TAHHD81FcxpNmGH5BRaI84f7Ohzb09MzA/ZV
1iVOvbrKkB6A+6ENX5IcN5Mv6Pwnnv4Be08kVAEqd5EgL4Uq0Yvj7L2jfWkhicBkOihUnDPmpPdQ
crUlrkLlGTgUqScJqT9khkeQ6oWMGliiQFr5K8f0evN0/7g5MOsBM9g8H04158YDQ66gLW8wlcND
1z5DSYV9SvmKLV0HAQtVbkmDVvaCZU28KrUYd6viYXi6bZCqAQze9m9iMHW0TE38qMkUB96dbLGA
B3JT7T3XbQpgTnph/gKGk88valb+pj8+iCugJrqCNOB/qPhAGGVgWht4lAwXiGlEfDEQbxvWUjUF
c3iqtiO4uHrQ5SsshN84lB9u7zkXOpPYfz0P5Ddad/zNRkgu+UpcVNbU1EKAW+DRvl/Y47xI2dry
lR5rfTQueJrXbl+jHKJ3P5C+FIISyifgUkxIFbIKsk8KzRUzi/DGBU9Jz5uwpVjV0XSfJ/kyn01S
yFTtkgp97KO6p/HbQPN55DHX8vWK2xPcxilHJlUnqmq8WMgSQNe5FyzYPy/9fK2P8/Jg2EcQDrBF
eMwjud8t/8ljS65tPFkjMujq9Vh5bDy9PXvCDqgsYgHeDuXVPKlm7JfQMPqrp7Hj/ivFJlzgm/30
cl+A7yEDo2FYGgRGsgES1dn4f0OjOi5944OQIkyeL4xAoc1Q3D5jmGNCMtN/NKymI2bVbNC2tZOx
sWM5gPN1VFbVv94fnLeXmJEZYAHq3Kgx7MfSipoZnAnBSkGEDXrL/lX5FB356FN3KPD2R0EW4jFF
RLtMqcDk6I/kwX2ptJ70bWUYsqHmw2j5ZGF0SiF9pkwjgoA+j8paJ9xXxhnSo7DAuZSSgf1U+ubb
FZbERNdfRWOrIl3+wSN2CI2Jr13Gp8+WyqchdiTzLkZMDRWNhzGedEWnwbTRp8d8Wj472p2wk37a
f9JasgIQ907DcGU1w5vi5jKvkryR7ZIVSMKViFJeuSCKwc8WBJqUA4v2AYMF9O9w7TwLAOWJFzJg
A1Z1BOMSRyrTUjuc6pcg6bEMAzMqiOW6qEdshicUrTBmnCaLtDBcpb3HQpyx8639oyie+biVHXUH
BbOMBRDOpyKnDjdnJsC0Wz6XiZVEr2oacYaoN0zY0biRlBE1XIrUBPMGiOcMvrE+dfWXk0ely2dD
4aYASJgRPATlhynbs3TWwwSlkVMmC5gNcrGE5VNhjiJkLRGensrH5GcCWgtVkTt4WuGHjZe2Mxgx
ZCmCa+8zqBYTdd493O61BJ1WmIAZU93wwyf4bOu9WXNZ+QAEv20IZ1QPEkNzGP98xijQ4tqatjvj
jDClluAXBUOxK6kNdLdf2cfBa6PmW53JPcwNYgQg+YEC2v7Dt421gXj213ozlMJyEjsQwA/zOHbO
W1pyBPlHNZMPJWGtzDeex2bc3otjaXK7sJKB8Ph3M7j9gGrxN9aDF0G0zw+xIH3pMdpx6LyrajwS
Jzv5ZUXDXAoWphZqWGeqmICtG2tDh46rpX5iG2N5rC0iYLDeZsDJ2AYxTc5JEiGsTJAaoRhr7568
10TmkoYxEn11EiDhFCN5v+oQsb/qzQRXrvdfbAwsHmkBGT1dF/eQGa+qkmrvarrPTBoCdt7Mb4or
330gd+u7+4G/PRQrKB8VOZoYEyj7pHdVFZ2Ea7ywx4PmzFQb75DUgwmRNFsAeKNYHxtieF/HCTlH
yh4pjwEb74HkywPyFeXXP8h7CpXbO6zv5TzhHiJfWnR/NgHAV2BB6iFK6STMRIkPTXfasdvgfsCc
4oYBKWwPL3nDjs11v4dGwxWjexNpjSioVjYDER7JQkWcxqg8qpH5Y6L1jJ/QWqQ54svsGd+Yo9Xz
xgayIodVZtQBPDu3iSlzksHD1YZhojKGpIJ2TMhjesE7jzWB66cNkrg2vDIabX0gOtojxrWjI9rF
sxppKFsuCWxZpBhOxwrWrBhS9kpY8x2mYUwFGTiE1lbZFhM+QqcItS1OHJbXULiYCQgfFyzmiBGi
rAw+B7gfk1DEOsLFhv8ji+G1KT7oEcLklxr2iTwBO7Fv6CQ6R/EkN17zGySNGwA803/+TLJoaOnC
6GBcGXWTPJMG/3YD7iJ5sZ+1bKrpVM79K4rBMsp2eNbbsGplT1en+XQnrJLeP+n8vsBBR2C6I2HR
LM84O2Vrhs8MXS1aF7HGOhrbTMywpRXv1oXffMf9Dv8Q3ipyP29yyojNYd9HNE5JB4u+2PeAkI5s
QNrZmllwy5babYERs9p6A2JXM2HtX8MrIkCMox7bb+F3CNEYbcEzNldpHXbFp5QsumqjwFiiSrGx
MWBCDxdWptyn8qq6QLnPHnhxrVUdh+0SfmWRfVeK5aUKEp0rnBUq9EeQWvuSzlo7NdqKCm4I0g6r
dc/0EHcDB5pUYJoUAgBWOuuf8BTXZc9WoxuIWLOsr2Gyt9b/T3jFxZDzt0phPTWcFXahZP1SQzVb
1dIlt48SXoPGrL5R2jCjy7vFdZF0iMxzdSerUamvVQBRXgY+8XMrdgc6PD1bse63bGFpPbgjKYUy
zPfbslVIlipPhbbs3tumjt/9pUEcIJHN2F9DROtQsdUwtfeqthorAh6W7/QzfSxe54eGxiNUGe0X
YSUm6V5EDY0EVuP3yLt6eUAEbEnZGDSdb30OJzYn2/Lv4/x6jQrFF9B49y/pIir1B8Psa9iM81yJ
ecytCjoppmy6oQzPyT0Xe9sV74mep+bMe3fFK0fWKr/uI1nGLYBaSGARY1BOPh55gMaSIKCmdlQw
VWpq6jzKWDwNSo8sIZViSXcHugO4ywMQNIPR1n2/MbhLV4UI6wbDVxNRV2Z47SteZc6uA8JQNnE+
wZLQbbhJii9xBybHvg8JzKaAJPSWQddg+53ipZILnEstiIZTz7j4XL5fBgCwICiIsibMjV5MgCln
MWzQi+jW+wyPNfJQGcFXwaT3EB0QfPUL0ssM8UaeC37G9FMzlQJTFIvCt76ZuDpviY2CMe+AM5CH
HelLD1FSvXhC3NMwlWa8PIipM5N6IOf7TXSoFpOpt0uJW2LXonidvjILJgkuhooI0jn0AtUtxSw+
HUjGoCWwsZwRkAkMmmk/pI0flGtsVRkUGdg8Z56KDygj4QdxKi0Aoy2IuYP7QhqdUmND9HJp32Hu
oAdk2+9dtmejjiwC5th8j0hAIfXRVGAhU+VB10c3QPH1sHx+gzjWCesLcbmODshzUdKpBbVghYqx
77EJdfITaxq7K9Ztt5k913/YSxSdJnNqsLfDUVjCpb1Dy4ForkRcKN3uTTSFGQ9h+QHQoCCjmPMQ
Y8/tKvB59pNjdgWtcmheYEpV7IpIIdFqWhi3NRgrUzcDnAP2IFSFhqFByZtyD0cJEmUGA5CYSrBQ
FzIyJSr3GchEPsPjXg7+A7RAOJ6jl6AyGQWswaN5g5PUuxLcycpDyN3g4oIyjj5FTc0DkFqTQ8Go
Dp1246CNIUK0g5VBRyM7whGdhLcjUGS6pSofSxeTaKo3wRtET4m36zi9GdPq7RiwxckUfU2XOjgd
eC5nhtr10J/lz6M5fxxNshNZ1ZKpsdAW2vb+B5/K3+rRYIXkGH8gYLWf+FdwrtTFFGa4waj9s6CL
jME69Y1Ojrjs3Ro3+Vb+DXvwekTcnEpsV2AqOleiIujHcFHfwE8kIYKcChbtP02EvH3MR4S5iUAJ
06OytzGYgEd0HnY2MxAYcZBrgVThuc0yLrQKMq9D1i8uFiOMtdm4rRkYYbVFUXoQQM9xhOsgn2kM
IWikSI4Pb+7PkqNzrjoIsjs5Wv8oY3QgbRwKDEHG4MYgAOGeuHjFY72G/M90ldWJVRRKWfeiKPeS
TgQtNIK74LyX4yc9gr0Fh+Da6blxWKkwKOIO5c7qfbsKpN5XMRsHsE5nTGfTj+rCfJpqTYVXZAhH
L44NpTeNEAwffIVhFFDO/Elu2q+Rlnl9v0gfIu+daUn8DPWv6p9J/yegOirv15khk7Dw7D104wWe
82936PyGSpSQXWEVXhygVNaMgEHeUX9u8Eyg5Y2KqJ+DUYNv90yewW6fXrEHgerRWuOzRXWkLNAr
2LPhH6zt24MhHFLSMBtAFjY91T8qfOYEXMwYDv3BySDQXLH0z1x39kFM/8hvlwWOTK/CkVD1kyRD
BQ5vkDM+QIpGqMCQzXvZIC6eabhXhsxQIxCKwySDaWUCXJ1xUZiwfnzWhA7kzDXXoMfpsvaNPagM
VuRM+7IFOhHg1pK3su8jZgf3jSxxb2FuPL0viClb6jMUGpATSZkJTGYWNy9jacYjEDgHXT5ABJDY
GtQWYJhR4vMsHU06FEBkivh/Ha3pN8TgJWTj4sRhdaQ7ymgTvsSAgCsZ05NvEzoFp46eE1LAjhcv
2f8vSZzvkZQsmxmXdDbg2dCsb+v/uINo9fiCGprFBkGn9NFuJwfEVqwwgJ9Mu7/Gz/wgmnw03Fch
NeyPOFkqKB/lVX5WLxoa4x+oT8iZpT2CoKufr6C1vLjSBpKzGU/TvTiE+8gX1JVfQuAHMR1KEAFR
V3gOLzL+4N7thh03ARca2QPYPT6mF9R9Z5R/MP3e5GgPOCTdV/pZO96FOHeb/sCTADd+OtQW9Rcf
Z4qoU6YD954wMdfwxJuWrhLFA3usiOl5fVnXZQq9lw/81zopWztMDjymrnyD25ELiEA68DTmFFbA
MyHSnlBAMQXXnRtZtcx7KQQ4XUgueZMWoZf8EvRa/u1Av0QczHhU0TlMcSwxjqRuf2d8NEcTK2sQ
fXAwwYKl6L5xqj8AIM7WNmctP7+5j7Alhu+DXSc3MsUm1Tb3LMMZSvnl+8B5pM8YSF5Bh5YFGrNh
ourwt7/RhTMb8Fv2+bjkWnq7sBph3PEMxolRFjUnDMIVwGAFIZQJCts0Nc/LpdHUuT4ghEE3lUgY
hyo1fahoOpy6cRDzsM3xOg1L6W9aQQoTjGN6FOhSrTKTqxAglrIZVEMOlMq/YktqrzCIYZk1CV8u
v5F8GuXxPcSC2oQZe8T9dp+4/AmZbHIEk5OgkSKy20ts8ADIbK9Qhnkdbuo9nLsCoz91igORYMVn
eGb5eHZrM8reZPSeQwz7GFDdgoMjXwpYyZh5mlGv+SWaY8kfmqCS5/Qizw8kixGtgTjHyNCZgpO9
2qFfoEmF3harFBObhtuCv1FiWFO+TQFADGqCEP5XPw5LG08MyCNM9iA5nUWGKg5N4paBjKVx0J/S
WftlDI1/I9U/JjzgkT1L5Nd4uH3o51H4TbVki/yZPOYMvnNWHLANjy27YCMdwbgEQNq3K+5PUicf
k49ECikvH4r/tvdwtgAORUVEuUj9r8Hs8UssOv4adIqpl/toXUy6Unh4iCTxzM+DO94wBrCQI78J
6RI5nIDlAJTM1IyGYK4pURQYaN5/XuyHf/4t8DvPJqmVkCg5FhzhaN3/DpbSk4PN84BkMxvxIdWZ
oDg9fqlC2NYgqAlz6sk4m/QRv93mMV1/Br0lw1ntvrLfLltTw/FQdyo+hM6693rGq7Kz77Sweomt
goq6aeJUjyysHrvij8AEacFYDEXE6F947rSY14ghB0O6gN+DpMrXwBECSyXIfMVWSy1I7fjiBPCT
zH9xWskzvuIL41AIUyaX/x0CfLC3SznJA9ivhOEJP7X+2GLU72kImYbvAGRStsoiEdQF1+Bjk8/2
3+vxOsOJ08+TQnzjeSG3mpSuCBQlh9PBF3bml72owHlzfNr9GJBiT/HPFgnjDOi5D6W/bgCEmc+S
842+lefjbMExApGnCaFo7y04qC4AbfoKb1Tbtp/nrnxG/NuHYwpNa8lYa9fhCN1HBSX3DriGZ5F6
9tV0dnuFnGuYmLwggC6fLiedhwlUm0HEy1euETxceL9QoygbYIyCh0MyxbqB/BiAaj65CTCz4Sh/
ZwjMXOrWkEc4qP8eyVlkOgt8zxkVvUcVqBhZs02iHKb8oKKh+2OkLQhtgpHKx8bLwQFWekJvxNvQ
rhGULywlVnzIzxVFAmLlntEKdya8jzNPxu9B2sV7DYKHqF3Em7kbK2UMMuMEfvILJQQMO52R9yDs
A1dwtHizZF6pB5jFPE1FzjurzBek5mqlnnt9l21oReQz74vSSPiP6vUpJzaYYur5Cicc8pk/OHQI
M9WOT5e2CFycXFmegz2SXAQ6LJ682UW5sXyNx3xY0ExRkexUt1RjeDA4+UCg8ulhyBpjXb3OWSYw
T4SXrD72VJ7wbzLsujFKVKDlbHkMpVrGhUg4LJUojosYAa0wyiNOaTxwUrje6VqFexX51zv6ATPE
5vIjn0HboZITGOxSpK4QP6Thd050BDXR81h/SMf7v/YzD3qb9QnbmSWrJ0KkEhYpTJ4XCweydCpI
NlwRDEGaBDVyhQ/A2kajxQSOgvG5Gi5QH2/wqNyrry2fi8lplLnHXPhklOU64+5lik2ovXrtx2/c
MID20KRGqJpC/LEQiJdQLN0yC/k4WfzuJPFwWu2Y24ozlYJpSXvbJ/0Z4xq0REwVpmbIa+NBqRwK
50vT3SzbgSXCvvm9/cAKpbrFWuku3EsrzAvLmQSPjcbzC383fDLVuFuhhLdjXd5ilJJSAg6N0wb0
kPWXAsIKp8MABVrUmEZAhY8nBw4TY3IcPVMG1i6dpumX9wCXzgCVUQsT4456F5/PifcYoyuSyi+q
W0nQuy0LX65uVSXRLQvkOTT8zDMxTfLfe1RHcIrIQ6Ung9vGaMkZrVi/LkcqqEuufBXbbvWyw7ab
d5dGXsIIfWakwxBtsJXTpTEG4rrMxSpDMlFN6ToYSFA8bGhBH/5ZoH8fjK6XANafkO0+CU2cHA08
PyGGkHSPjPIf5tZujcs5Vk3J2hIUFv8ai3OWcg5mdrJoj7cLixGWBogUfY5wuMB6rrcYyJg/GeYa
s/YNs8qG+lwH7/PjAHMeA87hzNDnjYUZNoKBSfSND8DBsBpNunqSXVAVLNN2L5+VDW0tzGX8HrEA
jh4vX8ZAug1uKxtmGK4ObvnFOqD9QjDT58pvvYCuwO/IkDrJVzE8phG+LIm2IofeBwHbrz4nPLFf
/7JXIa8hHKr4anEMcHGVx2Im5ILeAGjurX93zPko9xaQGzHr5bKGPSGMAuFZ9sT9kBCOPx0vxHJV
CxcseqNrpDEXc9tf80TXhpMBvn+Y3qDITinA13nh5VvlOIrrG9dWxq4hkB+V1IwnOLDggXqLnS1k
7AshhoXgjJTiGnVt/I6ZHnN9gZxQj555PK6JpIILmjYLPc2cVjDB4GPJ8VcEPkFm4LMi6H6jrt8u
0jmMcSScUcBWOF6KhnVZCXQADr8IZBRlMontWG+U2/snOqiKMCmOJri7VSSKedhA0eS7sRFtMM5u
FPdhudUeAjIYt8VmN82XRvDG0ok+2e2X7OCTkEs3DwHw71CzEVwKXAQ3YkhguqChaSsiHhysS9Gt
nIzouqHXxTrAI5Ax5A4TZL8ZTNJ32KDV/ztmGlg+MU5Bd2KJR6IeXmHpD1AiWfkFP5GljqRs8XEz
qGQNf2SsdePiLWwMiAqIcTygtZ649JcwnsHhRAInVQ22sMyCgXLPPBGMCOYWPF1hz3kOMCao51v4
YswC+qMO14NBILFCbDsm3oxz6XTL/fvgSwTO7B6szZXjC6EhFtrGvwe2uAgsaTEhUpgz3lnA9klZ
DJzWONrgSIzikXOIq1b3q4iN4uZbWOCIBp8kGqgaySSaHJl1sGZkjZ8cbwZNm4c5I++Jtf4zg21z
on6imExRqDryOYExaU01j1NofafMEcDOcrTTDjT9BZunfeaKGwn1LHAygQrH1bLhnVoR/ItwD4Ga
1ZFvh4JQn81KR9wnd1+klMC997nbmQRneNwyWeYGpghbRQQ/BA/OozNMIW0P/IdJRXSdbsVfMGed
RoBrHNp7ipV50B4Y/s2a1WtFoerRKnsCmGZeg6V3StoC9gXTtUT8FU7DUyhjmKFmDh3K9BGxsk1P
39b0cLhNl5+/WNo4lJaMWo0pBus/v+uHs17TlvFeaEkh7rGG2Tyd6ZwgYjjgUhFVugO2Nz2tT8vP
yjthXJjj7ISnwPJLwmQZFsy0m3NWWXVBXNneFO58G/nHxFtI3CLnczbdnhcxzmQRHtS+EoxYDUF+
Rbj0iNXpBYcbB/3ZVHKvbur14UH1quDhYkTOtA2zT7zh3DJsRUiEc8OnnzQbxkvJDJdsv4k0wRst
vuqvRPLa7/vb5x7DllLDwf3f0Hj906v2FQ7FhFk3KNsgdni0Pw8+S7HmcG9zS3BxZywDXKjlMC0X
w1m5LeUk1oYZFn2psQBuAevPf1N9IZPuQlYmz+CoFlB3CP4sT7b6XwW9eJszC9TYo2RjoaNMwQi1
J2nmfaJnSfH4YQRBbbMXzQnT55iVCMBRfTExCLOgO5e/yScoke1dKXJ/gZuHc3ZoUUj/UnRT13FT
PFcv4gN2RRAVXwWkYZddXL3O8bTB6n3wGC/+Vc8QneHZDrtHeCPZ5IR+o10kA7E92IDBn/ErdsmZ
vKd10ufFl3aoEdNxvCyXxdTSfTYmtpYaLzrHhK7DPMQZPowDaXszDS/FlrHKNcCpKmEUGwnTI5BA
pokxCifWb5ZJqiAKSXIGGDpfhAM++kHGOmusGBL2CZsr9shqthxiQJr72zXW8F+bgrXMgaz8RccZ
ZqGAZtHR4FizbSKcoOfcEYQPOwjMfIl8yDqiwnXr6Orwbl9n0xRgIH1AU3oMct5cZaqPnSaHgZIA
A2TECdy53Iqz20pa0nF1dHdU0Rp91QzSmOt2c5SLsRpXSNAEtx/AjTF+WIX3mERWXw2w55/VuHe+
ZzpJUtrlujC3vAvWUtqjnXAnnw5EkWdQguHYBl5OSHyJHfsVfnz4pDQuN4+QieoaTmXEn0sizj6z
TbqjlfclFmlGCzl+/7gy45xO17XCOyNgPVk8ZvmmxDg8C9GEkExzXxEDQC2HiTfM7HpR7dD3xNK5
DXqo0l2k+twmgWBjs+94kKpwzNPj8teI8AqLNZd3gFeKHMDvaH2RqAer37sdAd6ob8k5Mta4PThM
nTHPtYg0ewSsbwux+GREA/GJss5g5ROgnI8t8umlLSB5lPoVfyemIPrJSDogFxAqtREZa5PAcrY1
3EKuU8jVWO5WPCw/QHKOxVN1oUXUnwgF4lhCyeMAXA16A0QdVi3LtUgYfJEQZUOThD2bzGFYV6FY
7Gr/elB4hSxQl8/wje1MHuWROps+T+KYGnNDZyM4+pgYQopGpnpfFIyX2CUfCLYCRDZ0+ExJbZ9e
TLHmjEskPBEo6B7n50q0r7pLZB1rw8ND5snGKXyAYloz+qAryi9WeCoM1mHmcc+FDg5uzbkzKR9K
1ddsjzaEWQL38YQSCrzOxLZCJB8N059fiFlOsqY4d2GCbAHBvPd0v81mbwSA4p89lt3BhEL97wuM
oItFQdnGHrHPpnsfUjLjZjBdjJ7Yt+tDxooA1ZSPsolBu5l2Pb7AM5jTARfkbo6iYPmDZx8UI8da
T5A8yJ2ADgBLsH/6Zej3Yo3WsPOT2n8GHBPAr2vYEy61mEjULI66fd0/LDQa25sepLIwyM65oSCg
0aGDo8FKL0K79blxYDBkG9YBYInnjjkZqy335YOqkQqkFKdLPlNACIiCjeQE7yBknaCFb+iAuRwl
tyzFco9rYdwR4cBJKbYUovwMAy+4Avs38Ry7RIP24VIKCEiHzhW6mgFGCRA3x+UqeK3aDTo1RlrU
nw8S1QSZU943a2oBM+Z6QrKW/lD9oMakX5Eht8seGrZaiasiAhtg6GbakFxdWGA9HEHxj8hD5cKh
/MywWH+wIQO4isufGyOEQs7dnmGKaLLTDt5tOxZIb3sSUTyj31t4OI3ukDeHbG7n/+r3K5BN4u+w
1SlcIPAqkL3GmT1c5XzdvztSIXUGi4v668+5OrTWWsQ1b5wl+PPpAUKUsdfVQDqC11pzOKSkV+KE
Q3bO5+3YCwcaVtziMnw9v4pPCyr5TJkOQfHZu9IBf2miMk4we96jh79oUP0w02fNh+bnawHjf5k+
MX5AJcfhC8uCWcto5howsWt0/woN8Bq9jjksRfm+K+c43C0mq9ZXiSZFgYB/6EosRQlNzWNpT6N1
413Xxsfzm1lQN4mA3zukfkhL76AvftZxHmIFdyRQ4M7BueXF6BppJzbL+Ff75veTCdRBwitTUCAo
DwRJJ/ENIUqeVpvrR71Sf9+/1jk5FTscA1ev2VMQc/xh+cKdmCitjcH1tSt2txkXsiMFr+Xbm2Uu
FA4Xu7Qp7lm+Er8WZBzFSpzvsp9J/Fz0MbqwaY8L7FFmwr2axP1ZunSfFh36cwMG35/K000X4PA9
UJYgtJFBw7Qjyn4I3kdlep+B9/Zx/NzDiApBgKZMwD2+uB+wDw+zT5PPbioF+B5NIXH5JF/tHisO
fcHfqIPEP0aHPZP44gDsP20cLJqYy31T2P19k++L73wTYI63zYEair8wXnFnyfT770eaz1ywIx6S
a2vgR2IDrfiZ4S87chbCmrnN4jFhAYQp9dzoTruD4k8zv6q230xqI5vLGZLgko9EV4Ly0tJdY8e7
GR8OjGWiHKKBx0m1zzgHMAZUXlhzMYbXHo45q+ArUuLlaKr5v9/G90Nh+xmDt1NNkgQj+SFOMX+7
eb8jN8IonsOEcRvy8VtcflyyEAH5fAyfMNIOQ6kZx7wuLtw0ESPxD2Hf2QUWbgtIlgkwOfBXUpNg
wEPHnVbLN3gXBiyUDhB7zZk0k+p/Y3oslsU3zAkFfaiNH1ge0to+QoZ4LC3WG2PMFv+ZH2EeyLTg
IrEZ4cXrYe4GIsICMjRh9fkWg13aRgFAfFNDkRI177eK0yPBXWKZYl2oowzaK6JdLjVrwhsX0Ol4
95Cdyvs7xq9oow/tEIJ+wRzKXYNK/4vKBRQdIzn6ccwsZggUmVq+A3pguKYcoRwP7OMllH8YCbtR
9pgk7Mn95l6AYoB8n3gJMcRPLG+yAK+TecLNDTWbbGAGpVBEdPFrJW2fZyTRTCVXE2jUvsX7R1uo
ulafucmL/Gpph3t6jaSab2gtbxTd1ed1e8etssCPh8Ycyaz78z+SzrQ7UWwLw7+ItZiHr4og4Bg1
JvnCiolhRiYB+fX9UL363uquqiSKHM7Ze7/Tc9MfhSNoHefTzUKvTQkp++NHNZsZLwFtIWSZ1aEg
uglrPlrSiHxGV/8mDnQALmdO/vZaP7jDQe6puEcqG4zqVJYzfsiYX5oeyu9pNt0xfh6yCzkN1IfU
t30H6v0mYyqGonHRKQDpGJDiYIr1co+ZFKQXfE7+ssyDptp/QDqDRNDgPbHi953Dl+pfYg/dwsbc
t3OPBfJ5VCi84oIfmqN2ITQr+7MwL+L1bMxAk7X8zfTxC/1dRPM2rGVjpUe/T+s92XZXDINoqWIi
MbvKjxb3uWy5c18d9KWL8/aDUcTa/mAe41iLj4/3Y2Qja6TFOrW39gqGItHd3tlwPjXSfq7C2VAg
OyzltypaA1P1OG8Mi/yeAHWPSxlBE/ckaIhf0l3ETfdu9zqVx9FV3pVLwkJhn+jJQWK6jMv2O37N
C7a9o+Ub3/Up2ltY+QCPeJLzYL5xfpGvuQZLYn5/VUz4WAiXizflIzyiW8fr5IT4+fHGOAqwwVrN
p/klmVyVwTZgNMQswmpvOQUpqAjnlXzXAloeNM4TfIzYQftGwIcX+Yze+WWfgWuEM1sH2YSJEoEi
haA5LnE2KVsWmP9gjrAQo3t8Yhbm6Ie5RJrWfOQP/ig8wLviSym9BQl/Med/0AY5+pykMv+DHwJq
bqAKBNh0aRQ40I/Q2cfYfd5B5mHWwi6arsULp3YyX8jV5E/J5OYU507NkSncCgeXS2QD1FQtKiA5
PXQw2nEWeOuJOIfZjrM7PwTRt5kG8Jn4GV6DewJviTgthMf06pcGOhxPz1rYJRcUGYRRuAwwdzBs
H52dQxSkFcUA4iz/KjsZlt/sHke18K/CVT3prae/cuHnigfxE4tkdMdvsxKx89O/3kfe9iW5hNhv
Q4eUHebja9y+dhp3nU+HUtDWtnQvFOKyN2ebnms72oie8I3QSLelN0BPeHE4uxByzGh2nWG2t5lc
GCy1PSemZJ52ZB/EsGk5HrH4oRoHQHWgPEcew6XZon6c3wRj0bV1kTHtPr329Q8/wRHeX4bb/khf
8gmhkEIQMzX9GS71eJR2oodv5PIHBXLxIXpIoSiWXofhABBjzMIlbQXrfKVx2JCMOvAXiI8lCnwg
lQ+GEy7NqQtFGEvSKpC9akVg6FrcmydsofkkNKIzkK7wv/kt815ax9yIJ5jOq9Hv/c5HGCZcVF4T
GRo/STnWHyiLIa13XEyywVXKhm+j7zcuLnJLSNLplR+m29aSroTM82Qpo4ZKNvop4fiZf4y617bZ
ZsT1Tt/DPp98dS//pDsRINPH+vGEhd4xQyO3UVzNTbyXk+7YkL38rdoJ/uPwsM21GmhL0UY1ySnV
ehg5+gR4eBzm1fL0ly2O71jyYNBcr1Q39lrMhYr33rYQuEo/nf2BnJkNkVrmE/wCBIHzl5qmp44T
2YYHBNx7xCDCiQ2yfu+w0cNhF0MneNMWqZKAhu8ZK2FZekRvzj+hDVIcemEWABS7COT9eaoDJuuW
G/MYn9HSAJ/IPvwN0gVEdzr8lkt/Z7nm4vDDuHb5o+BvVy0uMUUPJgor4ZA4xqflmUtrIxEA/Fgl
77KrktCgnUjZ9IaltNe/5iuoV3gmuKq7Rrf9L6Uh22EA+4EQnIk8rceeIDq/4u+QxPF7lRyHdxsi
FGVC7X2zl14+Wxt7FajptP/LOAgXF//vF9jRx7pxBZD8Fi5JUVsVQb1CabNkYOC2f7nXbPAyc3Lv
gzIF1gEnAhbTMLGWXNqJGgvuMURb+gYGvPF5nN3JjtOHIdnavv/Q9oAFhPGhpMGMiYNMXGBYszyR
k0m2nobp8TMYAn4lRjHZD8FAfJ7BnxpMnm0FS9pAX2U4bC/C7eiEx27zpTi6X3/DxFiINhcwLN7z
ze/vX+bwX4gRN/MMbd7TCQJYD4vfAAn9QsdgmgVyhDYy+0xvkm+o4bNjHPTQlbjUffglOMMyV/nK
8DVTPnSXkHo+bvymiKHDYGZhvhmH+tpe2yBclUsakuVfkCTWuzh7dAlbiEjMuDcwK338CF8OMYrv
8U7+mT9u1zimEOR4kDR0UR2b0ODUGya3X3BseKC6FQQSNAI8Miw5Z3AeZGsLiJQT7+mElHbPD8jb
PEEtfX3NGmU40awiDzoU+wndPucoA9KHGx3B9tjhxL3k8rQ1q+GDB5u9iFwLfsfbeB8c7DS7Fd6X
X5knfuAzzRt9/ShsZ3BtDjVy22/B1fx8N9i8d3+EJEECM5UgJCIED3RF+R+WdMwhXgc2SSScULJa
JpXTLKlAzFeGmEvNajvdE1aMn+ZpibaLr1VgbhirfkITXmFrCpuXt7qWf+cUYvmzCcINWr5AemvJ
sbUYe7ChrCqucl6u88B1TiScdrc57Zv9nPP0fI/c8JR5mHp+99So/kA/OrtDeOMfOknjCNa63H2b
TvJZ/4weX8EBtrxXa3jXP4he8di4z+HW6Q1BSnlFYAnyZwEeL7ugW8NKY/jAGZWR+lW44zU8CG/Z
VjMWSBIooMmJ4TgiutBruTvgNoty8f05+saxZhVI/svR6AwpSPl/a9MEHh/At2wq3HqWCj4KKx2G
ZosCYBZ2lO/Vu/wh0waaPzr517bqvHj77ea5qXY6yZNLut/MTuwTDEdGv+K5uyL6w/Vb54XN+RFn
iLKvDyhfSKWkPuJzmk1Q6KHZdgQskLxBn8lJ/WyRlS3YOBRHoCQZPer88vf1/djJy/w8rErLrfEl
R1U2D46R0mU76ESlbMcgdOTgrNpvSnPKGab4CyBhcB7EMcvzdr8Njn/sONibl65gn8T13xxPFbBl
jEwRQQXZIeedOZWRW60K/GhdY8+Bv9jPwi2cSHGmSwg8oAtmWVRnavRdeFEW2uLrC5C6ucf+HPAR
0SmFK+UAU3FnrhSP5qmg4jkj4aSILRbn1N7bzjag2Fjl99zlntoWjp0Lthq4c66F4caVLZcpLoqi
N3M30+5QVPzb2xmq29GSnUPx1kVAdHM39/y7JzEnZB1jGI57C7Hz7TfGPMQVzjN7PkrJgQi3yD1s
nEDo9mdGUzzuHLHQf6PNj3mizVyKp2RzsL6+6sWXRdXMqeFd797Cdp58b7rBD/mLkABPQ7DAxGZD
PX+cOaSNzXh5Ky6/buAb+wiVZeJHROcli/12ayzenRQPbNBNUk3P9cLZri3PmoNJi8XHF6ijA2N3
jYPS4vhHmxLMDUG9yhZ/fxdoy0Afn0/H/7/9Tuxin53+LJthx0bfwjjGn4mrHx3UD8vXG0Qs0AkK
/G9YuqQ3zXdu/gR+weFtgiPfGoYGbMz+R29/2c7iUJJgaywPA0Hm5GEwnQs9zGBGDoqbsWoCg6H+
PE+NttZS9jT8gynRgAk50nCz+0xc+ZfZ2rRrOFtY6nmgb3qfAozgxHBNqZjSRVB/aDtUEV50rwLS
0XdlwJCLPZFArvnHB8ZK9YolQRw2xIUVeJb3wyu6PBTujAwVS0axvEOsEVl4mDbvXJy1LtUtPCM7
493qn80NjRxOJ+XV4mehK4P6/O8fvFNa2rvKRYo8ZdsW7ThpGehF+Pwg791MMA3Yykt1drRo1swF
6YKMWa0tH8yz0izZNjMct1jgO3RpFVuQeVY9Lomw953RBNE2cuNbw9SsxAgWGhlazdmNpUX3Izkx
O1vqJrT1FHpv/E0urfhstZ3qzf80a7JncIYpq9XAiK3kgsWDOW/MorZUCfnjY56DnbFuMXb80MTV
ve5KjPPifigX7s9dx+6DL3rrAq7BaOZrGvp1CquLN8zeuAp/k234W1C3Rxfj7f+BtsnQed4+1UN0
xyIsML0mQKJ3SC4WkAxOmNh/8ELyPwjkhvIQSWAXhL/Zlm0VM5KLgUWHseMHQILEthDLjSUfP+Ju
bG5nAxuD98OcE5hkHsTzc5Q39cDdo+qe01lxKKZOZAbDAQ2zeQdv9oT5ELNiNhh2KfjZ/Ld50Pkg
nXnrIj2B3maObAlp2GlR55YKTDEE/5sH/AKbF2N4rpaK72D+8or8L9kKwDQQQJc/5WLVLC6Z3bmY
7M3PE9R6O3LpWbgFfKTr8ip/5kwj5kvgEi1sJEny5kJMm5uK/JFRCOM8/gZND59Q+Nuq82j/jU/H
xMV20QRdkFz6AK4dww0GXfzI+TO5Mi7PyJpW4diAxdFC0ShehZ2w4lV1GxTFU0mXvhs7oAUobmSV
qqhWuMd0m0jNACQAKtbVjTsVgzEE/JDmCmiwnVApQV6/GzH4C3LKmceRXIQ3ANFVdOdRu8Gjvf1L
JePWbhlqWm/JHTQEwTAA04nvh/HXXCP2HtpVilh80HqvYZVdzANvq1zyQrNZkU5uwywa4stoKjEK
IY454LOo8cR4zSMSKcjSn1q4vx4bWOqiFAzCm84eLH8X/aeR7As42NkWuFAYNw0XwQDxZrJpMmzs
t5MZH/P8mDLBjH9fCoCSKNynNhgfsONHX9NRNr6jes/FW//aoE8q2xiU/jKgj0gwZdZUJDK6dhiE
P9YJoBKONUA+4DWrZIuMRhXuCSG1M6PybvIAnvpgRtGmNfN8mJPRF3F+uGq/IbyWVg/IEHT8TLtc
pD6m9V7DttgC7s3hztwR8k2h/5QeDXj4CY0fZqV5jL76xImO4WNTOsmRuFkVcNOFOvLyYzql++y7
BZWhZiLPns8WN1OmEHW/oLrVC1hUyRG6CbgNOAr9monyezEFcARBRFFZR7jUFrOvF8Z0rbaDuwnS
T17dFExgFoY/zXwGXhOCp8orOoRU25AiWQ0RdMsFmqLZNnMNXMLMoekCZgq8LOrserZL0VOybGHC
E2wavidffQBVFNFUp87XyIXzPQDI8orJQLrnjoUHTVmPAaxRFFZA7xFJcJEPSsXHfgd/QT/FNA72
8Nr05H5FLdZYn+zRJfXhjKysGCqwdozdVIOzhZ6kffXX5hrzkuBAiOFlYRERSqd6WFOlFbg08aXz
6wLp5OCNLLBR95lg8NriY0M0O0OXB23tvEEw1WDSgeCLN8I3YkIZLaAxGaZTMDRL8P/r/8C+zdTG
hqGCTTFLsvRPwFyuEq6itgU7Z+ACj3iWeAFLIRvTGVQy3lLWfA9XKyMTpM6h1iQsQnKYi+iHKD0M
5ErMFhbkiT1J3+xXigQAyjCRZ51HjwEGDJBLr/uU248tONSTgJtfoNhPenM69ZQBHCZQsUNtPUBP
/xF/5V9E3NialK91NBvUX+PSfTLmNOhUcubTrdIcswa3pDL7Gem4xjM0kBZkTlor1/bOgzo2J17J
/NTGDbs6N/3eB7yfccM1CYg2GBhh582fvIGrmuf8sWYTAGjV2Pv4zBljWWGAvyMPM3djSPEY3fFh
SqbD1g8x585NjPfsW2wf3ZWkWeR3oKiQNzmBf9ksXkxxKlaqteNnpeZRBUtCDxhC90YrNh9R1PDc
zOiOJdRuvKaPtSysQ0+n80xZUtrzEKbIllkVLDqWBktTebDls+eo/Xa+xxRZd+7iTElYzw+n/M0i
QjyWXTDBQ3TO73g4UNxxX2XkgkH53PHSUOVYZiE1/nr+bmbVW5KOcRd545kdH+ux8vkSljE0a5YQ
P6W+UE4vE2K7Iz9XLmxJBe4eMkHwjPbAEUf4WwRf3xEb1kCFSP8Yt61aODP4QSNLkwLegXbLYKfO
mZkbCffdLPJIz3yZG9yMcrQkdwQzPKgKxAdiR7MjO1N7mX/hm+D+4mpprjC9jTAMPCIffDJc1Lfa
baqIpgfw5d8wc7GPvZeGXzHoBBvOjjO8CPaE5dM8mhy27AhPpCjMSC/QnJMs6JJPkE1egNE9ewqs
bS3Hqw2qdBL7/I2y5lK4yNl3DUmkD9cYPJYEFgo+J6s2vBHGkyeL0NQjG+lscDNfBW5vwI+fvC9Z
nm0tQ+4+93oGsLfxCXtNHjJmqMa8f91g1HJ2QqoVMGR4ucMdCZbqQWBtZztTNI08RbBVaqglGKE8
gTCj1YAh3Q3XJwsrOArGaL7Mgp6bNmEJEZFKcmK5Q3PHGUFaKYz/IJqx53vSGr0n9G3Em9kqNXy2
V+wBqQ0TZ9RcWfxImfJwhSf2BfgKsc/1gdCyZ4KQ1yPoVuxrbcBWJtFJu80/VDy/wgh42Pcm0H/j
q/WA32N+A7U0ewbuBMTesEO8MxZl+d7JWpqPHgSrzY0B63RjfbF4zU9OkpzxOzy1mN1nvCZ3jDWI
hWdjI5iTvY/PH5I5a3IPYe1Wy1hYstqyIwdFD2wIx50G7MiGxY2OjS9y/BgIZgd44MSbG/6o7YGX
p96Bth4dYZBwQ4s7t0xZA2XNFHP4tBwxTzmIyw/wGIjZz/E83V4ZQn+UNFde2PBjCM0nCh+cGp6k
vbNujDWIOG+TKXV2tAyfJ4oDgokzhpCLZtM4uH1jmQnr4w57fhpwo4ZwwAtCVuFGXkRSjbnJXIJ1
xBsQWl/kwVOHB/BCo7KfWeLaVZAQw7COAYNsiMdRvG4QF33xynq2G7RdNxtNrUYEHXftNqJnyWwo
AvCRWO+oFDAVZKlJWG5gsFps8+Ko04xgqWA54Ps514Qef8h0G0kRPP97nH7GkIb5ZmxfOXZfxzA6
gbbnpwnnSD4uFEuV87xDYEyMAyg7XnNsD/O3dhqfdyg7IaWD6cc/MNDJuEckeoNDBacUs5UZ1tqy
NNhdarYBGmT++x+jA3HxjMFsoadw+lVOBwyzz99Vh495rtOzXaTtxhvlSfQoTrLef6bfk95vLUXa
k6Oh9O3uMVyfTePBRKrfpQ8idS8jcFTjPaZ9iZZdfVCkeiUxFZO6EjoXp/+pam2onRgmEAslyXZ5
qGq75ujFo5qlCCdW3qlbiTaLe4iC5kc+9lhPEqtHtl2yEiSH/0CEUxPVQzYCbisAYHlLWNya3w8U
eYfneykdXqDKgy0hcn3Hob82OIQBMPf0WRBKHLgAjC+YeVAFuNDvqSUuwBgpHYNyUh+bYTh3eM8I
s0lml+45m9jT+HPKVsF0eCBhpDDTJK3XYauJIBENZ/YPHm9+5fGXlpUMRgn0hkvlwdK+cuU7jPyS
4+nBhk4ak4wrSo7ohoVaD4A5IC2P6PR8+RJ+8wYet8X4Kbcyko1nL2GMhH8WTFKtChliP6xiLbTd
6imi8CqwMpMGJtOjX5SPVZTGu9g8TaW8fjTtKvT76dSSFPSUs/MLJkpnHacCxl6G03DL16YyTbFS
MLVVsVw28Z0JsdPpTQyJZFC+SpwuHb75avYKBK2G9UF/KX3EL0I9pUkC0H4SBqKw1vNDXtQZY5XU
z6dxF7b4hRiJPdR/A8HQDbvHJDKRjop1OLBAcijGLygxUu8Ow4RBqrx9tAkS4n58G6eBD37koX49
fB1rta423AaDYNXAHXX8fmxbnBMG/bWq5NJR8vSjQmwqMbGX1Rabjd5WqlNCPx0pMAl/E4ZqGH+J
SYwL0fWFlvslIvjhzTVtvXyF8clASFUKFw0H3WFcRfFrbY0SuUjrOhF8hSFzr6wLtHbz9+A+UAtQ
LmeeEzMJtWvfRYPR47RLMMo2012ZnZ9kKdXShygbvobGTcF58VFv0jgC22ZUMQ7LAvZgGndeEgl+
NOGpMkwXwaKANZPuVwC9bahwdbxJw7BaPzXWvslgrJQ2goG0GkDcjApfAInt4YnliA6EyJPR/j0l
0W+IUpA7/yl8w09ocexF1yNj4jH2h+q5kUNUhngdagjAsxamgHx5DdCAsKmWK2GdaoXfNIC7BgEr
zV4nLvJRMXIcww+5+TSyelNQA2XiTU6ZfSe4iTAKrrOjkRXL6rnVniQrIk0kOSf8xvUyTHFAfmsr
0am6xE6ny6Rm34kh7VKNEjN9xl+RWJ6l5xOi1EntR1sMLNTzihtzrkkyHi2jP6jXpDWh1nAxCf7k
YOMFhuSceZqKTcjrqLZwc8Z37mAkESxUi8v8YHZPrJTw+zakP6EVvMioeAK5RoShwns7Fh+hDt84
/FYUnsLIE+gAFQ2VBkoO9quYIyN5vZG9Ez3fBMgUPLn9RFhiX1PFiQGkr2fHXcKfMyOSdbK8RunX
oyqeGuK89BjCkc70mYzMviS2jUfYQPLdTEx2NMYrEiWKKe6yOUD06QlttFAEk2fSluohyBg9jyJ9
uKs9/cQk8KbTcADollC3mA1ZxA3XHJ7sbo0aGDQKZuGgRR+64/O3p2pokh8DZiFS3BQYqFoWHJJ/
WfVj4XajqnTFGLs3BoUPByySSzoGPJGiFDUKiHiEwSnqMh3tVlz500gUTmg9FpYawpSYsjdNSsha
lNe1BKIKrVWL8psomj9mneJiHCvXbODAeWzMCQVoIqybtHKt1hFifWOku7j/knK/fG7MrvHT5p0N
d24xhDFejd1Zoo8asl2I6TZBBBXdswzMGRkQmQi5M8XNRLuNtBObJhE/lvpHWaOqMEe8MHYW6q8z
bA6L7MfIpvjjSHxSAi+HyMFp/4GI8y+7TsIcAImCWTA2KZqK2sU41bIzdU4Cj5HYt92ujNc8oC1y
kxCz5V3XeQRdCMoKeBDKKL4PryWJ06IJnIhpz/CcAxX5HUlG/GoxT8SsmRlU79aw+no371Zdfeaw
4/sUaRFJygJvmScNpkIZJVf0JvidGVSV1DFlcpp3xkSqT0OKGxj4Yxb3JzVh6t5OL68QSdyR2Cat
niwCdRIw/RUNDrK8NYKiqvy+YW7ef/U8//MG608qiDijn6nWcKTCWpJTfj+EO1HxSWhEGWoiJcXz
iCXfiAceMfbAjKDTlAdtZjclvpTzOOEQExFvTNCeX0mYcKzEzh7U3Suk9q9sGdeuyoE+gFw0wVFc
KQ81kXgVypJ41W6m5makHyEgKDt0gxr2hT0FU0uz2+oPXPToNFph/UpBUvEWZ1TJJ9E9D9O/yFn7
YVBUkNwlwlnDHEq6aNEmIcbMMr54NynlwIU2bBDxLIS2EhPJc1QM1ir5cbMaFN3NTmBEBl2ur7Go
BphGjBv2PL+V4Zg8VY02m7lA9IRKlVbTpsJ/sWIeVafQX1jh7KNNE/lTSO4szN7OXD4RUMiKD+2v
qMRAn0dkJNXp7NpKrHh6+iFWu1EkrgWpSc15UTDHzRFGaxKTGjJXpVNLbMMoIvDESQsJjPyg29dv
XE9nop5PxWNl7tSasZ6QHdUecV6Y2HFerNS0uFrxn6LDaR15FzCbhS1fq/SPn0JH/vvY5XRFektj
eY/nFCaoExPriFRGhAoK3RF4O7rB+YuFvlg+u63a+ZO5Y8gmV7NL+coQNUTMVyV3C/w02KUKCd2U
sMXVsa4bxyiJl+OTM8gYZvGqPetMQspd9ociG5E+0eJwJEYJ9jET/Rk+KEAPeBXXhrgWNdBYrAoE
uDqcxbxzaeYlJajLUOebOGTG+cdTpo1JqF+kbazsjIRZ/WtXDelaIhnIvORYh03Y0EgjGg5KiWI0
NxJzQ5Z9PTREwrUXaoR4CF4I0TUMaFMT0Kc819nWyo2jksVM85XGgccf5qDlsegmPLPcM6vYmzpP
dV78yLq8taxjFmL/y48xSNlS6mQrU4tGVnl46uPVZHfNJAMMgrWFZT3+7MPbk1pQ4RsSUziollDb
8gOlep97dTgGUnNC21vpKLd1PKTCaVhMpnSYDIsRAw7VPdOogcBkCbaAdJmtIwgib1UcfXQasKe6
qeEQyRJ+lC8d1oAMM9DC1mNMye5CiZGzf5VgdZL1VQtvea3wdQnxYzjBveKN0SLwQZ4VIjQvjDl1
fR92Z2MAgCz9HBvipDoXYeZGJjBre2xhpHWSGXQ9NVyW47RT4XTBrKp1RzzOeqzuIk7gV7IKr4VD
aYjaOF/L7TaFNU6FMMiIYkNPoZ+eOg7lBwZcD7RvlmyLj9+pYjWO+O9EgfZbz4armOnEw7HDUsPU
UHImQVezGokpFEvugpdlsT0Uv0m6fo3kMzcWzkGJW5PypZleyWLWmByhooWNzQQQWlw4MALA9E6Y
nnbddPgTuR1T1sTk8VVPeXNVWf2WdBKADAgI6NVTZGIwxR4Sij9wOfO2YyqFzuSRvnNQduLSVN7l
6d7H1GuxP9a/ndgHOWlzUVfxAf+mR+uJ2QNIvFR/GEDrQ0I4MawSY5Pk350srIanH1vX1myYNh+n
YU44nX1B8dpXjxynPYcCEkoq2DRjqDt7/8NB6rFdSFXcizlWG4nHXtWuSYJbQ6GJzKhzt+lljnOi
JEeg61d3zov202BCMWhstLI/PYguV9I1/3ashzMgia4PGhPMWHivreMoTh8DEYdySXomVSWq7taq
gmky3VH2X2HpRsC90YNEYZOmVSkoPiPI5FhWMPSgZBpNCgVUpGPmy2ycz6T3NbXwTP2WWiQY4YyT
i1x5tA+T2n7l5XIcPyz4Qoq81SfULER3ThdFVZYTthm19Vlq88SGaVv63f+pMhHEChJTWtOCa44J
ZZFAqqYSb30I5Zyt4fQmxCjdZpmTsG2l36YEPsT/o4o+Esur4IfQKhrDt4IBzcurcyaXzROpEDOO
1f0hMiyG86jNudh1oDQjeeJoRMfMVYfxXasaUp7u4lN0XgZugfM2XdBSdS83YxucFz9xjdKq1P25
VscjIlTUf2V50x0bVt0rozAcVC+GlZ1YFmU041nK9ZalGOcQSrBB0k0XuCGDQvAC/OFjpQRSGVL1
jboxY/+VVucJ9sFdLhGL1k4RQYfjxQz8NuZ+xJgdN5giZbC/01zB/b2A31sbN82t232kH4pKXysF
+Im+6pA1Mwd4TM9VGd0Gnq5ucCcQClFvdhpZS0KTHEriC/q3GpO6ZsB+y+IZyLXVBAwB8/HFPCKJ
wbf7d2n4kXvNNpAn1TxL1UhITEYeXvywHzrTRrLZRIoDKRQ3oqa5uqysI+5z+Fzp40ejwwbnuBDV
lhT6yatLbJsfk/vCn1AvIMFkH/1EN87oYh4w139yAgMfE6isJBP1cVUTYJmYu/VCDjfuMSjVX/NQ
APNbwVxnT4geGb7BpL+ZMEApn3oBOgPKx7mipY99zTWwDoDQbvPRG+Q0SGq0tLMa+yXYBuJ3K+ei
ike5ylXydZgYWX5SIS/ky+LCIrOYfQbrEEmhWoBBWzFCaeWvjPFeORynFA+5qPXLQSUlHADGXBSl
ejH0HDLoc6VN+f1lbVI+Oq2I9h31dMX0YYq+Q55cof9RcYQuDYym2XXbMTk81XWrko+kKTg1NNkx
gnP71H8sVn1SQZEVu3NpTuyL6kEO/U7S/Acinfo8aS8nLPZJ9yTTnv4g12BJTC1mSKCQr41Yf1Ax
iWzBGB1qk/aVSBMJe8Z6UH7mxZgapH1iXzHGaOnwvMVu6iV5ogGVEQfYJwx+JQLzwilsSscgVXla
C8yqKJoEReAGhkCtTMq6NMM6yU5SjTkyc/oX5JY29soE88f3SYFI1EnyZ19lvpaDbc5xcaWG7BZT
VuIv9AkIlQFWWWcxbhfZxsQWLaGpZKd/6XjBx/KJzE/FutEpVHGgiLrDKF4l5bJG+PKyUMPlx7Fq
1qOEowzNlUr0r6juavRJkv5tQJmh+teUyOmz/D0XoSJh9DKVXjtWRzF2ulRDg596fdI4DARrT0u/
aTfTBtRVOye4yipYZG+gaLOapvGoIIwn8lZuk2U06V5eFmuo52a0b2geS3H4DFUUGoqSO/k8cKrB
7DDa7wE39MEr4zoQNQIbpueXMaEk7lORiDMLJ3ct3KqSsGIuXd3STLw2dC81mEFny+CS/afV7bT+
bj42gsbbJ2uEJyfmiS+FAISr6LdV/zfiXWhgjDTHRWIdBfoCll9RpqK9Agd+OA9QreKt2NIturWK
5zaIVEX+e7TAJOETbK3HKDZaA9uyeMswAH2BOwDshgMMN4N9rd2GGIPZ5i9IC07a2PvsmZnNM1wm
bkDMAM/KG8ghb6uijQ/4FnAr/NmfzNfWagKWrq1oham66PDx9IX0T+BQgO0sQl8tYNg7+o+tsmV6
i3sxUnpIieiX16A5JVTG8A1iHTh19IUnJWM/GBfTFQ9QH6OQJWYCq8k/oOsCJVsAG0ZnBngGs1Zk
fIvyC3LxMgdfQZA63izGfECT9o2GtMMq7/BADffg3cW2QS7UTwZRAF/xbXWol2CbvBC07K/uNnyO
2kIbbDi3C/HckqDGEcgRQpFroyN5mbcCfoywgY8XGi7pDi9sHljw1vaBZ/QP0dYTeRZl8KA+hKHM
jhJoX4/Rgb8LT4dR2Hw7DBx/7fjKco5DtJY9MwMoQSlJhLPVsbTLcsd/2T/gl2iNjzfcFmEGyYc8
cVRvuoVrgEPlrb+R4kIGhgtJg10a5Rzm49wUG60yo/0lUIqyS+5cPftahCQOuupsfgIr7QdRLkIT
HJFs9lB+Kr6RHnAgo/2ZsI3z033mMCBQOiG9/QKSxVC2Xb4+qoB51HIePi/6G0rlg4ClBPBG5Bfr
0bJB7vnc7/PX/IPJUXJaAaEAECnIe2UcuyCbPgjXd7juaD3jPekPbshQcRGuWTAgjBCNUmBqZiUF
gK0FYu4QAMD7wy3AqN1QcAXo1SyB/iYUSFdbW/5kO4PHsJI/SIwiwuYPfgxCIXxM8KhvFkShQtcg
U1oN0cBvamjdDJPPnbKVFHRXGpAn5fu4YudqLv0W6BmMx5dh0of0G0R+f1to4k475oBT5NT7LlrO
s7lmXHJ8fY5ueMXCyoZ5qrQr/RgSniGtIeWhyKF/YzFLnnSEd8kw2zFkt+qc0ZWpiKA4AmW8pV8a
2zM6wmQFAwjT5pITclnPnQGyquIqePTD9CSigF3donHI+WDs+S7CkcMAdykSDfYjeMW79aNg6Q1n
Ng6GDYI2+iQTL6aAd2Y3zm/8Fd/J7QYrh0MiO1HPpCTB/3Gd3gXVTlc8n2ws6HXhg9rxcQDJSFX4
iHiNXHM0o2g2TND9I5QZSpD3Cns1+4kHmf0EdqcYWAAYZIgFYblsYejR9FKkbonxhNDvEXrzuOlO
edeZwH/KQb4tCLcJcNc1Pl9evHqZx0cgXuvekXB2QaPVLCMGtJ8whZt5/oMNDbTJDnM0eJdrqEI+
VO+l8jUoS2l5abY55+Jntqd5Mc7pXfLQ8i2TffVwon2/haLiwM/2M4emrnZfrNCTtaHsFg5kvLmd
84ssURh9GrFn6WHgm5gL7XM6WHvjQGu4x4zS8Yd1ryzEG0qpnbWJZSchQ+LfKEoa3Zq7HR8SKL47
Qr4ZLvIeOQqWsWtmiz1TjnMsQKxjSR9qR7xpXsfnuTkifInVFTACo5MIvjjpxcopsmV7+IFXauk2
XoTpTvhrlt/5SksP5lLwcn+4mReBpxlKVYGMiz97Lmuk5esW7h+XH/2pWLszwcvOmtfCegB+ZGe9
pKvag0NZrvC2vj/4BkBL7FQ9nDL1m0WtchHPproGoBAgLGJ/x/17ArDhCYdedsvcTd9aGNn44Ze1
CXfyjig3r9wwjIppc34r2c4/B5SbASXEPHY5smuzE/fQbLdUqEsZS2dUTgrEQ5aN+BW91X/dhv35
NuBfXBHYidRn+i6/xRPJSpWxeO3j73aTfEYf2OS46bE9tBv2OvZkO71cNKa3XDsgLoUcFjP/r5D+
3TjCdAsPUPEkX/54HDAnBeXfTwciNBeG+/p4HcZV9YZpJFyJ5LPfgoFw8u+sT2QBb0pE0xRU1MxX
nKqR3hmLZK9eZZYMXXq28MUAGZmKiJKg80MNEfWq2cKBma5b/PHgI8J9z47yfySdWZOqWrpFfxER
Cgj6St9IY5/6YqhpIqAiKgj++jPWPhF1T9Wt2pm5U2Wtr5lzzD8c+RGOuJSpqxI+eAmxrJ4ps8L3
AvcvW9vJnBHA84ilJebINY8d4DtGKOiFPdKorX7d313yFRG2w7nLEHcHjYcnE5/J1fwmH2/0JuZT
c1ms7WfF9MHhj3YGmS8559gy9b/3jqfN/aUwEus3poMyz+x7+dqxxAVpIeKR1TBfwG/nlSWpZewN
+OnWAxKgkb1QRxZPhy3IsPeaoXWJVRSkuJ5+c5oopDrm1eYjeMdTyxJwXTmH7NTKvIf5eyoRvm3e
FrgXeeRc5toVKgarsgCuPuYcux+mlZyvnDYuzyWWHOEAJdkiYuQby9GYtYEPGXTZwrVKOdCSm9es
1UN3g3D1WDB6CcnZQXXsswe5edXqWCwLf3JqxmZ+RL1zw13Dbbdi75ElGpJstLm/97/n+jGXrLHJ
B8H8bL8mPlmzogrRV9cvevQ+VB2xAEEDZOoH8H2cMHhcyKzl8b/Mm58LWawm5mBCnIq4tKicywr5
yZq5xwTzLBOpMwD1/dUax1ev0X1U49hrJrxECuyOGPFBRswvNA+biWqqNSbtaMMWV/VgMu8RQUSN
vX647A4R0Ahwm1NSgTCQN3LqV9TRKkDnf/cJ86Eyh5EW7cP36nr++J8jv6N8lHmlocM68NjJxeBU
dYFtPRCZn68cEJVVxPz94mo6cFaI3VkQ4XA66oRsWqrZ/I3/bvHb0f3xqnLYKZ0qn6toXXJjJbpb
bu/ROJG33zmJOasD26ltNwe6bAplJYcE+kQ6Ud449wNM1ONv7PJgzQbeaD1xUUH8O71Blt5M2eJJ
Ilh9ioOWQcv23/vfoTD/q733xBgte/PIPLWFBo9JfEf9gdviZQR5onxEcnVD7PzVXPMTmOf1GEd6
T3fRku54KCdLstId2RcKra+FLkiP+1/yItl4+Q8sDeY7KujPJavZ/HwT3C+ItZ8OF6wlzTRv4pLc
SoSSPdqivjusek8jS9nfz+WdnjBL5CLAkrnEKchMH1bLmoMT/S0e59uS5+DItaVPswUpih/jzTAM
vAuXaJeGpKNPvzzF1wgxHE2n9suDj7shS7MfZMTGNV7J2xsq6bf7gufMmxxP8HkgMJR9do/vXZYM
7RGDGniT1k2iRzfernwUru37uaY4UEM+2JFKwtfQ/Tr1HBOMbg6C2rieOusTfAwV5IQ1mhj7Q3lo
WFfQrnHAc7yRHyM+pjit7cK8TovdBwFmbSIBGOyuy9rm+/6s+nDFK42AEv2/hN2le2DDJ8sXBzMT
YgwRCg6z65He4brhs8DpwRs7ooaNcMvGaLuE61bMOLzMuR1bfmHN/NNpvH3ohg4Xb2YpvznxWI5s
A0/FvvfHW8yJznkLMmfijRK2mitsEO59qVg5f0jC6V7z7b4oLoigsGQIsf7gnobj8ZKru7L2U/b+
tRCmEUMGAP9pNVPuncWejb+rbLOEzO0on/K7K+s8HXM0+rW1TzImbsYAgrTXb75Rjh35t3IodgoY
GfgsOrofpFl0Tucb7TdnxN2joOYOMmv8HYG+YIigFHid1Fn+jYbQcD62KALv9tAMRsEqhxxu3NbE
SjwdckxbAd5dqfPe47UzkYpysJ06zphfbNwBJNtQng9POb8cBztlz983KVYT1GsWzmGMM3AOkOiY
lU0VyWFFmSNfsXyI9Dwi5hQ7X2Zu9stiZRRcwu9qQLJSb2neB0fEZVpDX12XGEcqu6OCLf4GfCE6
j/hEJ0TOFFeUljaNaHAIoZFGMMVAlQ8cMlnDIv5QLq+bU2vfbV7wi812jUtlxdtcEh8S5tYKW27M
wAtV13vz4jrddcdi87YL/g4nPKGPYcA4jQ3KYrzh4nmeST2PK8yHsoPChetIUFOMkgOAen75YkNH
CCI3fVfEalwoQVaE7JwIfh3KS8AKOPfrDIXTusObxbr3+2YAHlWK21zdkeYCz4ClNmGSDXwLIGUf
VGgMTbxEtvAUX+cYvVQ6w5fB1FzCRohylhccYrxqVjEX0dCE1Cl4ctj9ZXhsWrl+CQjlVsiugv87
YFrqYh8O9SUm0fF0nyooT/kYV/aHVES6tBO/Cr4nc++97dVQrXlEflRt98fYzWSejYBwhHQ2d2QR
m1eBlKmCfkg5bSu7orLo+tPObLYfpy6Fy+j8yH35xLd+UTIgWk1nvIzDAPT1nd217A757HMoE/4y
K5PKpso1ETlbHVaNIj4o54tHZV77GFFxidIe3Fc1clISSaNmSQDlewdFxn6teS8p9LOpzP0BJGm9
z4iFzt3hyKTa7OxvXK0YfLY9lOkRBbcalwS0WP3LG61UtiEmA96PSeQNQYR8PVwNKb469wZMavDY
in2rM5psrxuhnQNi/QrHrZfBAmO5wkeJ7q+1x44CXyJgysqH8JZWgPzABFiKzdNbWzmbSrKyRYAx
mqr+d4QuHXgBvuN0sneKJfC0y5MkI1tXWSDffUhq+xnqUXfofMNjO83pKCKIdd+xf5vz94EMpa5J
1WZ+cXXgwh0gTDlASsAIIRdgVsZAgUgSumxudqffIRd6AAvgkRY0du92hgc+/S4vvyzguCpABjEb
uBwyG4HXb7WuKmaANigpzboxDMKIzQg1HphP2dLOl5SBmeD368DOKL9p1Fmvo7Fxj/DIUH1g0GEY
t3yDJReaxWLByPZ1ljZEQPBp1kcMFkjM3SAqvrsfCCFE7jG0IYyE+ZuBap7YKp7bBNlgJ9v3UVJ6
5YiLEllMwB4VtbeOfRHzttEuqx3z1SNiIhfq1Tnb6TFfdWMnLUYu03J52bwkEYB6nQsspkuIyvJ5
0NfPCOA/x+iDUoqZbUzG0KFJ0M107nv9ZsZsSP5w26XUv3RDdFkz8DFMEh/u6+JevfcMPdvThinN
UG2Lsp+tGJMMfos9iRcmXdNANrPBnEIRJYF4DHBlntCcf+NNuSrnKP6LENmpduFdU7cMiTKXmKQh
i+xfDN4PTgmKXFRVp9WFJqAzWEbo03osWp1VzR1pldPHXIdWNFzqFP9Xu0cUAWutSkFSj8km/bkm
PU8RVxcy2PAyz8u5lqctHTATQH6jr3lk9ASFmbzBfssqdQuZcnsBaMFnixmWan9lkYChoYSFkrsD
lQv0a+IA8CMLnj2BBJKMKomCH6EVm7wzva9z+ZrAZNLuj2kvCROHLvzAmhHZqYNTMd8vbkskaQ9C
Ro16rmxAcwcPf+LRBn4X7dNiaSgl4A6P7PIwGRK3pePGwfG0LtdcJ25GgyulGGtXms10w6GWgjps
AOyhcFPloF2SMlTeLYKLoRnM1NLV2Y2vqL9f8w5L5BmhlS7GgKVdHcZks1nFgiMy2I/o6dhdm9kt
RM0BXAQ44rOxc47lOfRDs3RfHYguyuQJxYy2YwbAp0GwsUewM/FTx2gBfvg5WLob+tYbSNZ8Bvz+
oge9bmXvUIslbzIx6keIhFHCCBhkHrB33L/6TxmOqRCRme4hV55qgkBfqdNAtmSxCE8JOaXAp8I9
Qubrct0BZSMQgpfIHvvwrr6MdZFW6khaDVjLaHf2mccvjkQ4c69/gxNIoebrgn3PXkbS28W22YF7
oeXORLaLMkVb/an/0RtGrBWZww1+yMnmNICxHKHRlf1rst/yYXNGIe3h6cyUdRhyzt+915SlL+yg
QeMOjoMfNDMqTxG16UJ0ghwC6qo/t0l/8ZB419l5GHd3f7/E5UB+pYcBRWZaZpL+qNsCQVaea1CZ
qUZaWiq3nrQetzbJeqLvLMV8drxknYDUHMk8lqmGipGJx4IGG7nWSMPIYjMOr5Er/N7jtP2rZKwI
OIoPwJ+QuhM8T5u1bGQr33IHveMZFYEn1TEUddQpu4kr7w2OhSYZBVLldih5oPNxGpnUuX2dtCRl
TWs+NCCQIHR/rcepdljTw323kfTxjPrVYkXG8MP7iIyAOmEWxnoy0CByc8QA02KLygpRgCoEaJ3M
EoA7ZOw4zfF2wwKJCAzXm8Fu7YCcIe2irrRWhDF3jylm0YF5YabV43+gUl2inbBFfjKTLyd3GPhl
zmPWMVeW0UDSta764xiBrSBNIq9Cb88DcKxClo5PKgibDdM6c8rtZ5PTxTE0etyn9bG11jIlPJgj
+3aAC+DQtmcW99iUplo7iQPnGt7XV085KwGvrYdj2Rv2U3AV56F70YyHsJ5QjV3AwON3u9/J0vvO
Mc6wXIYkxuHRgW7O3S9iUlH/ESX8c7dJvqAlQZqHyHZII4kE5n2YrJ9dhLPiLEcYMOC68VsToNKE
t+MrbXKXyVPKYJXRP5cTuGamZPQifN+fJ0Iixmw+XGfUm4xX2zWdp6Qz0ebVy/AtmCQHH2hEdaYZ
KX1VQJYTDeejsxo/Q068ecxbyR4eOmR1YDLWw0j0z17OyIvbnLZd0O5S5cBhV4NS2Y4O3eHmlAtY
URxcb19Zv92GfEtUFXAkbBC4y/cOjjl8QqO1wex06LNtAA1YL3ghso8Dq8oeHEHFMNYSMh4F3y+q
Eo1OjBxVLkpojs7d55BmD3HxacaV3yeuOtCerX1l6buk6qmxAOblilFyfB+43CkTPmq2YDeZBO9d
RFYdS8PoOqXxK1b7c0eOxXVeJwoURTb1XQA7KG7p0/DXlQvmQLeI8745E0OrSX7BEx/S95Xq+vJK
R1evZNH7/Tcg1qOaBU9mluWWGcGkgtvNsWAMxyarX53Ul90FAiNuk48Dp2sivKT4w0WcCKYVQg6h
nPQ/E8AjCFa41dcSjqAs6buUsIZX8kYbDov6M0Y3gCS0dBV08/LFU8qJJRBNOvMM/gsFYRqaFq/q
7CvJsczOG5vdF5F6pX1z+y04UljdcK2zqy0jl2awsnp7xWL8hDgsQ/EBLwgCJ2P5w4YH1DUqv+4d
qlDhS8DzeCzCK1v2FPXigKcdBTKaP2HTKFnYsqMFi5tAMa2juk34umKUCOsMquOIAh17hHv/G9E6
oLI73BewDindOETzPgB0KBCBTKGZtPHM3ej/p5NHAAKLdST/zHegmlXVaErE8sATOaKRxXGmYRT4
GCTPoxtXHO4cuvdZE3NScrDTHiHQf2CJAMAecS1g8yJIc3JJHmTw/JLrSgzdIQPcOP8OprQ+/O8X
1aTyGo5Ww4knHS8JaB54NSbDPdaqyvTZUjjYl5OUHPnDfAmzoD/mrfSOPvgoiUs//h/9Wh2GU7IX
5zmjL82t5rQVcc5oygcbmCBWYZFNm4K1H7FxCvR3PUFShEGSdR56Lsojs/zspyhLOsijp7rwL9A2
2wPNd9jgJP+Eb4fbF4gGQq7W/f4wmGaKxH/JMAscNXdP+0LuipqeHE5zEJVydFGnDZvBB6/xI9H5
mH2u3l2zYRmrHwF1HfIGIny4BFI/fYKAwoyBCecbKG2Kh5BWjHMOhvNttoe7/YVOuWteK+22aWWx
Y+K+4Hd/WDp/uSGANto3YIFvapO3VbOmYEUH8Smh2VmpQe+OY8I1yLmF8c++Zd3sXg85qKlzqRj/
3mSMpNKE+AcTXQSo0d7/3pZgY/W9i0xewsYho5swQGxfRVLj5FhHLCYnyuqhRXhEyLMADoVFUxr5
GRIqgM8N5mTdRal6TUe3Gd6RT1TlGJUZHUQa176ymhyH3Xn4z69RQ0AjOgFpC2qCh4OQY9+/zDHi
zzaVtxfQBTlH92Y0ijosckycy1nZJMMn66RqjrcDkB7/GVvodZTAgM0jQUxvub657Ge3/fqefFUf
16m+6YXbBmM4DE9MdEQ23HMAWfm2uh2FkXPwg4WxcvOAcRSa0xdyTfVq5pexJSnkroKNFRYCIijM
9xWkYPI8YhSimccQjy1NLeIrjVTKbnGPYutmnJAwg13LNHPTbDnvMBZDBmkcip4+VbfFEe+AxsiS
bKd/RCnOFXaHFwtMKv86leeGnwlGAHzwjJxZnqU51sETxFxsrDxtvfUd2pSttyI9VZ8lFsrTk92Q
4FQRe4up6ohPUdyI2DfKM19xP4qwaUEZFz9oEnOWO3i+sXTRZ0/mJxjEUAbs4XH4AjQAyxUvFWXd
RTlQAWHvpYOs8SLjshgTaiMArd1m4rB6RJH6bdIxzdm44obop0O+8GHTpu3fPLX899eH/WK2KlaA
XBuvGVJbgpqpt5hF/YOtvvJfMp2PBABC08bVxm7izHn9UXCzi/K6jHk7UPTobPwJ+wAJuGtw4kbJ
E8HNQi3BuvkSECEO0A+CCCxM1JPjbYWxsmoS/HagUEnipa+PZUz9eaT5+y1dCIUMPSA17Wp4BDmB
oeE89gfCqV6CrcJ5LsAL0+pnEo1s6nOSo3DCc/CwmWIkyQRo1cDfurljluiaz0KZpW3KO9yFeFyt
MkL6vV/qMUwBPhH6HHP4FsrzBEc/eIfwKSpP8VV6PJx3MzrI6dDFtR31yeekTV/DtbaQJp3ZMQit
WquA7/JecAuw8cZ3bh8VEkVXxJMkIq3F0AkFcWtC7B7ebfdIRizBrbszlsNnbdNSNxEtmEyY9+TI
Htn6nL+cHyF/niO/h9r2iXiM9XD56ehiuOe+4IiZPjAYOvJk0sSTW8Y6qkyBj/ApwWJm1qukQVn3
mHavzTGzH4u+Wx5bahZ4YGXKj6tmopbmL8Z/9gcP4p2IvDHYtfAWTThP4aiphssizHe17WMDfQbx
B5Pi8MXUWCWkjWDklrRXvN8p95beT2ELvJic2MpGb2IRfvPxSWcZUlVyP34i/imMySLfRMt/vxu0
XWR2s7+FRps89UDkfiNUG20aQjN4I0iLIenk+KqEyel448VgA3Ichg0ZkA75jaiOlY148ToW9j4v
vXLsyXtaJbmtWPcFLx2cZqbPWjJgQsBn18X9t5ps9owE6DgxMeJWZV53ebm1uPLVi/emKrEQuPLj
ccMpR40o14BXGb8cGSl5wLFDxA5v1dg+QrflREgKR/yLF1wrUwKfCFHg+uNJt/UNXngiHCRcoas7
kdw+jVvPa8CddOY3430kOEX4/BSQ9ZOj2O483wvlSMxKvSus6INhsef/8BTYyRctFAhuPkp9VO0U
VBkhunkCH0agaz7R8Un/iiKWW0DXXFxEsLWRqBo+1s+xsevPE0aKIy/TLKYkVE8P3X0vqv10okeZ
sftQU2uksuwuNd8NlCZjJCpL7k4M3k4TJUv+VMIcXjY1GvuqQao5wB3boWsfoY2utPta7d+r4g1v
Y0g8olxv9vx73qjzAXahax8SgJyRM97sHt/3nJj7fsA6eaLMNJ8CDfEI4CLwT7+oPl8YnpgiEHzT
WfeBV4AvPVE+lhMQnS6ye1Rf7/mzT7J69mCZxfqSYbwSqlKJdg2gfO5f7ovPyEZEQQfFBI4kCURv
MWpd7MgTm3dAS1F8jnkzBRefll0odaDoMLBHHWtfFxz+TyNpj/TaLrRd40JSRLNKiiVy9WLiMalg
tacRz2s05JiQomJeD4yGWZFFDGxaeiM5yV8Yix6x7sqLrZASMI3UYzLU3ZW+HUylFIKYA3kueM6g
7jH36kOGTWwnD1Q0pjzhsuC2RQDFV96h/J23XTzYfIDTvdekWE6I+v6TG0TgCJJEXkxv8wHa/zLS
sUn3cXuvc8W5mEWqdZYikNCV+0yRa3K7iL4yehGLkir0aEzgyYhuHz5EhQ7YHqfkaW9J+XLYsaFc
UwxzyRcWVnnOuTzUAVQRe8ZGl4EFvXLu0UFMziQbVj4ssESIljjJg1GczdhW4n/MAiZhwQAG+Avh
FiForhBjMbpCOD8Ib5JxbrAYAckDU/5yLgfwXPEN226Ow1pNS1pHYm+fbhWI9n+8SC+OSMjpf3tG
QJX95NDAMiGKbqYekFhZ4k/5DB+0c8nKWLQJPL8KltqHMyGGmcmV1eHcPeFQYYTAD/pkizfXSOcr
sl1Hec1Sh+rsaVQesOViuV8/FxVWx4gQno8CMRvj5VzpUr0NFNRg9iClqn6Mowx1cNb7AwXTCrU9
+AHwtTeGN2N9dsmwLgpprrb+3Jx8zLxHeeDppU5VXdTH1jnXWZHw4UYSazwU/5anqma3waT3ynYB
rBH/xQ+rl+FjoxYDv7y9l0V295VHz2ToiBSqY7h0/+TU7zRV1AVoYCaD6VALLvLqmS/1wayQl9p1
tH69slNXoDMMtSqZcBRf8oKdpjepPNz/dCGyNN8jtsTYzRHM85SfvrlDUTGmWmZ+rjEmNNsjNsT3
DbC3iS4R8RaY6jVApbnww0zRke9fpH6b2s+os+vRvDiquiepTsfowqmUcz4GrMzoxO2+PqjrHQA7
v0ya6Q1JNnbw9P33tbMfdVGt0OI5kmIUYTWlEPjQwbvPwycd/ACGWY5iJpR3W/JfwTPQkCVfAWiI
pT1SN0a6ASmSLEsRmVM2wbYEd8vTrfvMJjgcRoxSYiQqDx5C7m6aGGVXR6f67VZTgcZ0G9aVEOGe
FPkYANl7iQDVnWov+fxFNZGvJLl7l58H26xV2yM2DXIX0cEvH3dXWcD3w1//GlsDqPO+Nn+790g5
oUDkiN6ACtqqAZJdvz2WAkdxOUELUAPF4ksMshZ5tZhRNSr4KZEy/EtuCSlRIooOZ6xJncceW2U5
UdLqwwfggD2McFXyexFZcAJ9h7oswBK5t3ghXRprForWffWcK4F4YSofcDWtuOpyTNHthSJGCZ17
cl3wWR6ngEuO6t0p8cQx8NPSUrdpZt4EjQSfnbTKV+Vy7/BHIIpDaTeUI8A/lDTsSQ57Z+JkQblE
+oXqcYZUkF28oxZmD2dURhCFW9x9chzbb294F7jY3ARUx8aTYWzGCQZMHVcCud0DTmJhaj5qfIdz
M9d+oTsoMylO6EbrE0XdCG0Kh9KIylSEdugwcFdMgCB6SrEa4MinnAhzAhawrJ0AovjUyeDp8h2v
l2Q+wShARAcFwysvMDh0kS+3VwQ9BQ4+TXcFOZDY4tmbjdoZ0Z9kCuRRSK1aznl3JVO1YQrsnr8M
sbM1XLfXgmGMiaeMv8hwCbu/mo9TusoxkkZGdxvVJF+CdX8VSTjY/sTfV7whV0dBfG6O0+f8G3OO
fVz0VdekDHOQeV575I6YM5WhGAHZ7ijHXIx5GPrqJhRclDcKUZuYYu2ewGOPxjYHLesQ7/klPYUJ
PkyFZadz80qxfJCDRwRKh52WflTtIiVJkrMdJxP+BCrj1kG+DK4PVOA15M2h6sRGeDlR13FS8go1
5uDIs4003LinVyjgNvtiixKvRNpqD8FVXSxtVXpaA2f+G2cBFUdxbJfXZAx/bWi91nT0PMZPNKhk
ahLLJj6OfDypPFEMHvg4wqc/9jHMXd4SoEF86/B9FA6NIPdBs4EeSegk5wgv+TUK0OB0CZ8IHgol
jDNh0wJJYMSE577vZ/Dc2i56uj2Tsq6iP5oS6N19r7DsmYVn1Mv3y0qRZ1sZHXJOuBoY2k+Ey669
MT5sURawZdrf+VR0A8qInNnT6KZssSKdpK6bXd7ySr5bGjWzX5+/Pv0k20DGKn6P3AI3/w+TCRN0
cAQFKNuR7MVSA+gEBw6gZfgVr5icRSbd3UagXzOa1dGmsMTn8XkEXwIpye8Zk7ZOX7rDpRSCNHiw
kKG8JqtYJEpQV3PUQ2d10SyvMjFzvdJdEgbAc2npI/8TF+nlhDtU5cPDe1IxmeUz87aVkwxoR7LH
GgWtRVbPkG9EUyKOrqA4iz+b90Y25i2XTiTdTpL2ZbHSYBdBfDK1vVj6X53mi711wfRkdNKRIQQX
HP3ozDCvEEAFL94cXXdML65okPn5vOZjs7pbyYuPNjGtLDjfC3mMMctQfl4Bn7X3Ilt/OXXe/oho
N1IhQAgevldz/Cd442lxBH+CdIkVu1mc+0W2YN4tkUEEHGB0IgSO8/NMhhmfJPETevTmzEp5D0Qk
XjbwR776Td4L6VS8A/00fPmXgTOwX8E+RssjB3Ab+oHPAgpHA4KJfZUO8b6fuFt9RuFPgD1818Vz
yvt2GjoY8VSqyfXgvqCPfl5ILWuZCaevj801THtDz08GE094goHOQQLMs7QQk0XctByTwAW/hIHo
3nXT43OxidUA/mNTPqxQjXDGXBxSg/g6hsL8+9cZnsD9rnSEB8C3+VRo8F44seUEhodu42HlY6ZP
BMJKj/gK9imH8XbyQ5MOUx5MK47KWiQAkqVYdxE7VNZgQukIJMHhM9kBzqunTDeei8nDZ4ZXoJZi
MIx6vjFHL1dilBgPeld4WsLHrwi09cduFr6xPaxRu40PxPaxMPxlsoaiPVA79Pv7dYYhihW6cmIC
RP4sB/s1Jqky240wa/zsLwS/Mp1leX5h+7QiU5OeUmH6A6k/KI6MgiDt7dcy+tWwK5c3+3GcfNgo
IUBnh+mM24hZCov6xuG8+htDqc9i8hPBVam/jCsgErYRQ5LRh6GlwwzkcQeVA1uOLogwMW5f8CaM
7ahvOGHC+uPtnYoHeprb8oKDrY7bUOXmI7dn3lUWQod3qrFZZDj9e03kA/svQrDdYslZKc432vIR
LCY2ony+jnfNf61rbB6N+U5Y1osrv4/LTYZnOkNtw105f6ctay8kGk+Giyo7O3rv8HJxbhLrj8V4
T6yC5CuNJx8XUlQKstgTvRyrpmc8JjxY6MmYkAHoWqKYNQdo1TxqcSB7W0oCBgbr14yb7/HLM1DJ
a4K0bHQUOQuHPm35QG7wb5M38bVzruSJeV9JM2U+Kj3xg3HZ2WXyXFcrlvIAzqVY0cAUioRO3PpO
F1wPvdX7CkINGU6t7DNqRyamrBmAmU8IjA1zW+Rs+5+hqDxsgi5R4EoL/bR33/6HQYYJNDvQbG1O
Ndka2owTw2LXG5GSXAEK4FFD3tgyYobaLx6ifUAO/YDMB5quSgoYAF7ep/d7CiaN/URnkv/enCn6
n3Su8d6v/yUxMa2qzBOLcq8LsotFndYjYqYNMnmNErzUVmsPTmjujJsFytkaJ/ufxnraewp8Hug/
+ecwcIYsaAaJFLHSRnxhIxd4LVs7PaOwieAFzAl+5ko7ZLEoGH0y6r5GwpuCoBFtoPE6JJ91ywRN
5zwirIPmNHlOextwCLfSEXoav3TOUposgz+Wk7MHfkd3wN4pbH8Z9oDaQnfMCIRRD1sub7l7Lork
thqKILM8QGcP05GxEzGuVuFSvdsg0+jOucVZ159OH+vJW8UCysb45QaLlRThJTfZzJF1ZYbQGOak
J4cF0X4CiRupIDa4ih8+/UP6scOfxryuGA9n9uinDp7J2NUKE7c314j5ZXUtLe6ssnXQWLwPzw1z
Y5wSYKa8fDVIJ4d8uifWYfr2uOoT9tjT8U8bgx7ZsK7Zh6wWVZMgnBzx1F/hfd5mHJzYbLuEALAX
QGU5raMJtSJV9RIJPxvSf3fNVrXHa+g/XLnM9T5I2VBCZEzX108PEffFMc5GZ8j+F5o8HpbDff6c
TzBVTqu0JKiE2Q/xc/GBPXG35k3lLf34FFdh/YNK9OHsEvbkL16XnD1/MQVyvrxvK1zIIRbGkL3z
MG7/7piHMhuTj5G8U5wJUDEIfmPBstiRuuDpQL0iHvzrr+4p8N+yMxNl1sINrh9lxsprqbtuWVht
QIsTv9ckrDTTk/iWS8BJEuNiFK1j7v0dth1k5AhikDqZNpQHtwk+AZU1/6/qQP1yNfgxxjj5sujm
mqKen6zGyctvEsTu9mTW+Izs9omagDv4Zc0ZUR2SAlFGLZ24T1ddpBh5FhKyRQBTob6tvKvPu8rz
0BsNg2YKLqawoH87QOtvkiTFKExCeN0nc9aXGGPA4ILImFUX62Xxd+nGJiRvffZC7zAxCrjSpMqb
846/wIdCTkPmvdl7sMKRI7KgJ4shUTYZhWohyGLkOTGljBXFANGOB6jZ1B7+gfXfyJJdFYcWFS8S
HHdsFqvKxrbQnpAIjhadw/P2AXLnKIt8Hd7W75OUW+NVgfg87HCBu9mxAfUW3A6DoGL90v20Tn74
YLs04URxScPzWlJ+7GdOu3zN6gikDOXmfnn37n+f9Bm6aO/S98YAO9sxH8YaNR6ZzCPa8Ai3RENb
y4kWseI30bNLU+SOs3ytwXOvFE/bSY6EBYKcFKFUIrZkdWfg1JvYGzaKcePpQ3G5YwGPPNOg7wmO
9+XXb1ykMG+PefQDmjdu5taYQ1Gx/t3aPgYBIE0eL5/H1IjPfMqA45dWaoMrKu2YEWX++69c1n4g
BHQPQ5rdfHXRIncXenjouefc+IJ4/jpkCjIpehDlObBRuThfERJSLOB5IwRO8x5OAAx1JNEMYfbL
CcRisG+qQUzZjfk1UECvBqUJN8rGT0qknBiRLnsWXU9WvIvbQtpymvchonn9ty6Q01vD1n55WLGJ
ALBrT559WAomVx+ZGSo4zjCEAlgbA5lwpxdSgQ1Qby1qzL884ZsoWxRACEMRBeVceU6OOgHwYlpE
F7fcvHA5XVxBhqZO8aTWuP4W6CJWOmKu1yK3yH2a0tYP7PZ37L6QHJbOeyZZ1eZjmDJyifM1+pC0
ENR/aoTbcSuzm/kYrw3i2csOZ9OFX2Uz4QjvTQvPtMO8wUMwFPCi2pPUou9bSlvsWK3bztBnPM+4
h4K7aXJEmgXVEdFeq1d4cd+o/7AzeX0gJQObHB8SAIr0PlWSx7T/A2L7d/WhSqDAICTGIU5nOoGi
F05+B/Pa1lwn2UvGEUk+Wl6sMFecO8lrjb7o87f/o2dhc4fnioLlFmMMBVl3H8OmsggmQ2vMBJCq
JL2yJUXD6LTH8WVNo0/N7A7vPhp5mj+ZXU8wWF0qQgwZ6fI3fpAgh+p+vX841BUl8bI80TQyvTVx
7vze0LJJWDgjzBpG+MLKjQaCk2me+YQxwdIr0VYSqM7wMkN2Ed4BRGAQV41L5SDtANvEhTy0yypo
cl+b3arwq9r9yJAyu+Gfb/cNT9B4bNGP9+/p58o1MqcLpwofoaHgg0C07YjPLt6g+xxyNbBTLJTs
vGgnW2IqihMQ7WJNejlzSoTqDHo5cHDXDubPNq65AaAlxNk1rqMPNwVKMAVfv1s8VKKTXHES/iK7
vDEhN5+/o/BuMf9PkE6xmmApcUyoCdh0iPG5wNQPmKQdyfFdDg5DuEnrJ2FIhcP3Hxmfb6AfFdKg
BbBxBY8pcjsGv4gwYWubLNVYvt1ISi5j9ouQhPMIoRNqFTSi/CaYsXgOxdfRaYAHNuYTGlaD48lt
PcbCLD7B4IK99MA+5qghadaPrBLqgBFqzP1WpJhQmHEvB2f0CtcFM2B+Wd7QW5PMx9JZJw9ZEHAh
aIvxObGDlTNO8UEH7gD71dfir8BPM+ZX8OG95ANAY3rwDm+qxYVvY8W9KInM6RONEdB+zEHKkFRY
Lp6xviZ4bcmNX1JIidGBxcBePV0ORJSgeUb5u6hZS1IsDBnJEXNRo+jNU92lcAkG2zaELYxNjMYH
iTXbqVRdomu6oh65YA/H04GdP+oQxlXsyoasYDhL+h0qRVBl+8iidOn/+CBmZGqQ+1GFtW4o5Bia
WoxFasJigCkD/T+ygvDr5GsJJRMgpN5IZKSvBnAn3clmD94ED3UYjsEpnK1PoD+pSomg9BToeRXM
YlVBJWNJ5nQuMTIFPg+qvfbp2Gao3J9/olg551ABkegXZt34Hx4DEjV+uD0xhtPNwg5MSK8iJgTV
IBHnzEH4fqilknGSI6yk7fm7PT0ic+J92rgaM+uW5Kjx+sUQbOS8Fxd+OpN3GoIBC45p/dM7Joqd
VKaLMy+43qyvqwniaetRQxKYw0ysZ8b5BDqV7BMpQD0vdEWFLU8/U91FFz1nF8xnUw6usDqQihjh
gBXEIHo09pKXZ1r4wJ2ov3xeNQ1EnsskYW8CjNHx9UwWV2q4iXMLXlEdsWRmOQLrX/L02uoSmcsy
YzaLlN1ojoCpoLaer2xJcEKi+kaZTVKBBvXUGONyUTjhNLs3wpkc98EYNeiYwD+2ab9PjmnvT/FR
jeTHV/jAJ263WypbyreVC6QXuG1BN2cxRuGj/SiXaLfH4GFgribiU/W12NyS1W5dZUoV7AXNjuUb
StQFqmOe7F2+uvztFzrLGyaO5F/2ZvFH2ilbsg3zFAeRJetwAHqQqdk0GmQLqMirsvRCO987TLv/
o+m8thRl1jB8Ra4FSDxFohExtZ64TC2IKKKSrn4/1bP/NTM9tgEQiqovvAHEIIiPMaDF/QLqwIxU
Q55TctadNHyGil0Dt+OeWPUcKAAeq8fUWpu2IYDe+Zxu8kq5NEFEJ/DwmdNIXmGhKDBTnwGNMGou
djGpfN2rx9eoXd6IUh+z61xfIhaA/8Byxjmf9+mo/iYYrNMv9WiyAl05GsE7hg1OwAHSCJE+3YXE
7v6YhOiBicC/09Au+oyLbeVgCwcB5PoLPnbdW7RDelHAALsgI4mlaO/Qsi1m8vIKRgneU7aoVvXm
XXlndHkWH6eA/9syf/sg8VMW0LVS2pCcRtyPbxEe9JaAeUm4WUGYxaQBMRxbmpv+rKa/0q6475Hn
Jh4F1zx71S65OjtkBjOE2xmnXhsxm81fvreUavqwwAmHwKSKKqIV1IAqsX0E3RG2pgQQfZnRCPEU
AnEh7Qwx7TkGr/jE7xY1LSumtLBJjsYKKYiTxDT0MXFHYWUI87Dvd13go2G3NXwQpc16tVWc7AyA
3C2sAdi3x7QEqwlG48yyT+yFwLR77+zn+XNAW8gKrCQkjT10bw/xwFtHg+wt0nqsO7o48Ygzibxo
qQf62sIG+TYzw/60nWF0Bc9N/9E9jm86q5bKb3Z4msgz2zgqxbXwv3zOPnOI2slu7yZ+E+HnAQP1
7tHcfEIiGHaV/djWO/yiZzk+nnxz0h3JRRgVGLf6CxTugEqKI3u9nwJo69jAUTphuRCB4Qyx11jF
9Fv5NU7c48k7JPVpnG4Mn/IHMu2V+TTQYcdsxQoERkfhMkALBRY+BpijUpb06Lp8BMrEGFIO/aDH
Zt9uOHkVJW3PF5oZfxnS6WFHSc/Nl69eWNdMGizppCFyYEnHTrJbYMYQeCZCP7oOZbKbm++j7pWu
IuLy6ggIAn36fPU5MiaTN85jDrQXfhYbM4o+Rx1R/UYspH7M4uQjCoFkwD5qydVhriPIjpGBj+AF
0hXJkaoChWmQQzdkBUDgIvV/7DMaydKYw6O2Ft2DfIWQMbx4k6nLz79IbZAT2EDGQJYiHeQmAxzP
ySZpoocPVAayHe1+0jA2yGq1gmYjEtrPkaqFWthoomAaxAlhvsY8lCY5LfrX0NowltFdXvEu1hre
dZ3oZwn+U4AtW28lSEXz8vAFp+elKdh49DlY/+iWPneYIyPY3Ix8FGOm39q+gYuF/Y4FFGqesCj3
EjyI/REIKlPTBzYYVZEZcmqF5qyk0WtRDNtlFjFvWdS2FRx5OrIkrAURuHKJFjDQEBlDf0StnQSR
/gqYHcuBhiGS8S22E5ia1Hai7xTiMEBUQNWfAZmFXs+/6gbgFgaAey1CUeV6DanvPVfkPmQBRvUr
B11ztvYD/Jm/VTm5wXOBSoIqFBSKGtAR3QxtROBEl/9LQINlngBK0Bu+wGCooX7CYMjzoS7/vGQo
s5U1NDoU3VOabqoEBYQxZ2qb7HYN05sw69I0He/K0r4Wg5uypyM8atS9K/eU0VOqSY+aU/7NPemt
2lrGZFnSZdSeaE+mdFDaWl5/Rt/vxxi8zGSRyNnxjdbODVBXry85r3dQ7h/ntERGBBXut8VN9Cwm
Vx3Ea3r3yk4HbllWuGuDZnqfih4kTP3Delun/XlzN34zKP1CnpSw7K7jl9Nk2ijTXmHWX1to7pk1
8OVa3lDneuwhspd/4HijK+YaOdA7u6gP4QHyoA78WCpUGYo0mUlgQl6VRa1XNHSeilsV71mFpUM/
q51Z0zWBFkg5VGQLAfiqN9q3iAkju6TcT/sOCGtPcsqnwTFleWzphg0t6KF63acdmwLeSNh0Oz2r
nZz2HOR63fxbTvRXgSMMMl6QdPFJKkOpZ/704kKGL70sc4q1WheolUa4qcea1YS9xxURiNpY7utF
/sJsFEmrYzLNOhU01h5GF5Wk/sP0sut3b2uAQa4tTkh0TfWsA7pMZewB8ferzL6T3pXbRTNmmA8U
QZsypKWVicy1orT4uL36FP7RlsolOBD68yE7yA0vX299KbcGTAi5g/5QlJknNm6mrVeV+iEV7QwJ
ROe33rweKST81L9VUiCf20y21Vfza1XlNLvux8/vKusmd5TVa4RN7tpj+n1gZFZbI615wky33tj4
pTLDl+57AyNNq6gs16CODNqGuke1saBFhNy0rvhQkJuxDDBEIZ+2JYqtxE9Qq9fymMlcHvPrpxpU
Z0gl922f/tfUQGsK1QdACrn9kDxWgE+kIt5HP4tlqGBpUO8B2A4iiqW+flGU6JDis8uIendCPjh6
wQKrD48EGTOkcW3qufEzZqEwh9+4JM9BuC0fvBqn95Oceboc0wSig4hJzseVfqkw9IYs/ES1hjK+
IzQBmmX9HV6d3GsX6ujuIvkAtxKS7ULze37/UJ8hQgCZmKK+gZRQAB2j8QEor/tAhHAagydLI/Zc
Tr/LPmVD6ofnV2jMQZI/DgYVgNOWOJbCS3WCJO32tl80kqThG1C4UPNxRFaX+BUbRaOScvL2sxdn
U8sHPbA6iHh+vPbjAYp+omPrAXp0G6d2UYoOm/AdX4MmvJ+Zb6ak3dTG2l/T7/+k0wo+c9+mjLCh
AwBKR3Y+s/cOxtOOdJGmCEELwBTQxkDs5yxr+BaAvyOQIaMEUkdTFPhKCYAShCv1VNrS94WMKQsp
2kWIlqIGTo0bpHPNmtF8p/RE8hWC38yKQHJxACCwX+oUR3ZMO6yRSRUhmkOkm7EAYPCMywP6NfAL
7hOmVfJMsmTzGiDd30OLBbcZjI5QM0K2hl4OfatmRJUAkGAvfgpMvA3mFmx7w4pBmnhD6Qa0r4Cf
4AZ4FALmeLBqDvr97IjtYz9BMMOyDx0KXC4acohaomO+AdZ7RQSXL7Z7XRBGZzkaNlAMPFCJAlNN
Qwb0A3E4VFs07OQBhhC44m355m9SIixlrzTvhO8yx08M2AAx0HywhQTrOXKMJDkAlCuPPJjHnB84
nrwzX8U9Cu/OVcQLxZFEFbNBKuZMDXfcroFUldADRmiKNLtmet0mcfWLDRgtpiBHO75ySAm+wqSA
dY5wGdTmc97f5ENxEMiH0YBDC5uwmpo4rgUcjmUta0ACpXzEIMOwlp9m/czW6J0JSwhCqmb50agm
Aareb3n2fV3w9Thuq38wJTFrn8CwKWxBkHsz+BAMfq4acOOjIUTjh6T4RLiouUNjBsHDITT5hOWF
jvUX3wRYvXVGEesZoL7/6A2y0nBrHVg7wf8fSU4+csbgjPGajNUK6xVDVEIe0ByzJ51ppNMn/G2v
IZ08CQYwgN4kwGKgUoNEOap12GLAwxcaQYZw+0EK9BTbgwVc145Ygdot4gvzN9KYLv4Cl5L8hTgJ
rHjtAbsAs04Tp6A8pHg3nZkFlU3WoTAlQmpg4908In7wbiMaZTquyPR3HyiuwhYFWAIDd9KBn6jF
8xw2E3kFxF0ATW8U9QS+LaRm0ABtx9MD4Cu4fOBhFzYhFR6fxLsAZwP2wJGyK/AJ/Y2C3qDlJbgT
6v6V+74vaCAcqUr3ftVOipmZBGxFxwWXY199yTtAzF+ynQ47BYUrOIZN0CEjvJBAPCNhwm2PcLQY
GoTCA4bZs53rAFAoXGZu1vcaQj2BUO2PypkEGRpmB44uSVjgqW5EHLaJEQT0ZgIeUL40WDioJGSD
/HqtoLT4euEBBS0kpA5R3XMa2g3Iqfcca5MmCDMNi9nbr2qPzj/vR/KwBQeIl9Aos1xCpLZBYDm0
8J2jue8XPYg1VEs8nr6/fRgP+sVCm8G0e3V0QxOicUuUFgqHLRRfdGOGHEClY4485siZu8w6FF8c
bB0K9hgFMi/hET7FIEeNSsM24CjRCcGxEimO0977wKK/d2srv7vSPFvTIMxF54GVJGUFMp2HihYn
aCy8G1BfHrS7HqeLZvvkSYFeRdqOSQt1X2wmmFgH0GE/fbdJxvyk6lZQLZc886Je2h1988cVxOi6
3tF3B6UDUsWkAMn607gSJodAyS6gP/im/RR7eexg/H6CmuzgLk/FbQCioXMVhezP0yGH7dGO8zAm
gB3zIw1TbIDNOWSWn+dUHqcjusfzDpgvowfL19L5bCn4v1AMdQPoeNcF4MHnUTurFAxTry1c8t+U
4T5/zXKvBGRtG0hFwMjsgbjBknw/LVZflo5ZNyknlDvbTU0mdET9J7AiKyonyqjxsU+AScjexvXg
G6w7bOIp2dzCekitG5ovIEUfOUv8asSdwLhkDTohrPawHzCIrqPOQXge1yMyNOqKpxsAYTxDtHE9
hTakv2z90LrqEM0+t/HMufCQN31RB5JHxIS+TK4KiX6aToCkTHHgmBt0lxLvtqEnrFHDk2MFjz+w
R5RP9mi5ifgUuTQJdghzM3L0NvoL3GP4g3Evco920Gswubx6Fk5HqJYOJQjNX6EhBOkqMwag8IFZ
mUyMSnx7OTdkqVJwgYPHVgelWrpkKRxBxRWCwrsgqJfmO8o0lYSNNl1tL/FAU9DMfeEGmPDdWUnj
JkTeNjKHqMW5rINMW3SZnwM6ryjx4AXkmEOIxkCgmHFqoBAJsjL4yeKzSI3v6oPSEO6GeoRSKzTB
3CErDJ7RPSApO6s/SQzVO432ixO8r8l9mkfIpoCbDPpoHGn+5jS+wtkIlt5k7zMF0//9YHANu8Ml
MKd856FeXRIA/uk8pD4nNsNahKIaBb3PMJnCbGS/zVBGHw4TWOp6UBoKxGNHX6/8bc/UaWbWBBaF
3/m4Y2NNPUSfwjpc6UFhLX0gm9FPygkFKx21D9rnFZnjHUpzHy42BPEBb3ixCxR3UXz2QBM8w41f
HPLInLE3EKGTfYAX4Ipa0JAg8fjZ4HXoqNty03sLT/VsJe73vq/OmjnNLWxmAEN6ggoSq+GD9YWs
Wqg46vZzqdsX7ExYiY/ZDiYQ+gx6BDArXYGO9K4rajSb22yPeZLgUTYuNfeJcPDdLwBDcFzgdmEE
LzdhR7wmj6Fy2aixTfJxb3KCHbrETBtxO+qslGhCJGE4eqCdAxhciBjqW1wVQxXC3W1BVQGeD+lT
z+4CGW047tZteilYT2g8DT52B9nA3qN4AGL+aPpUuYaAvFyyI76vHuGFR00bSM5t8Dk+jrBZTJeE
mduOHjajnliHTt6xi7Xd90S1slzp62N/DDdvaXmNNC6Fcgn1L7gbwXNXQRCBXUFst6PkRQxibGiU
fxC1a4KcmiVqprcTkl417g73weec06t4wxcbZihL7lFfJoKzb5BZf7/rZ/w5a145thZA5dQ5EDID
bY5IGxsj1kR4/9ntzM5AndFDwaYPKaEHWgM26Gq46dyhLYEIa8OR5hHy4R1mbd8LYqyEtUiFcL5Q
3KEeriH3MzaoK0nQh8YN3gU0T7fyDiXKV3+w/R3ane1jCU8fuXTe4AlVtwG8K3TmWWj0kalXQHO9
GtQibR34XKlDb7FCS4ZOF4RHakSIhE7RoCKUQpWv2nZ98JxIqTgyJX76VEzBn3CeohaQIvP1QcyJ
WVeN0bXBLvCoMT8Bg+1sOHNCxOnKmJz8/lLZ91r8vkNloi1zyiKrtPKYizUYOxesllBWtCmJbOli
PVlbdiAb6HQqErnUWKJfOAdvfSnn17cP91XhgtNV4oigbNJdhph2EzRfVKTzRbZQwaBqTsm1A+2x
oASqxylwlbCjsxfeUeWBMcEd/XVEjTgXMLf75bu5rdT3CHnpfthEaGRNPh+/RqmH5sfw/lPj07ZQ
6EFsc8p/v/0FtjO3Ab7FcS9sg/72ytWkH8wviPD6hoM2g/sZ90+lNyQXXMso33zQxiIt88EXUSIb
3P3eVtvqTCewf0ILOO4N+6sBrh7bG9y83O2XLlLFiIyhS2UBQwH1aPgqNUZ8qBYZBaqvrSCpeR9q
SCJ+ByjgkjubIMNcBQAjpITS4S8P3q3b3rBu83Lwhw8XLyaBjklEt57PMU6zzkWYu9eHM+3ogBV6
7hX0HCphbwDgAnwoX3FhtPWeayUuuSgC45bNNtilNHjljm4OZOwjluX4hfoVsnWe7le8k1N8aMbJ
+bHkt4ayBisojSM2ibw7ru2oQA7S6evA4+/hca7XovZz+iDWisTNA7soegN05NDk8B45Bh3gKZ0C
WwisyHHdPL87Fw4Ar+8BOYFbTwda4tadS+pM4w1x6DG6Pi0biWmnkDqDXKdZDQyJuRQxyf5ABaGZ
L3AZeq6pvoLM0bzvLxCqAvc6JJt+YJoC5oQ139uCwX5cSvIc72vanzlWKfmi3miOuitO5rz0LEoV
jgZQCqbaRqOQN2gRaNRsiep/GTZoZy2vFjYkJE/OiwPB9oIIzMJAw+/QAqA+/FOd3i6oO1hlMFUD
zgmZ9FPxxWG/g1z30LRJ8EvvPLam3IdEgmO+TEoViox7Xa+5QvWaZ0p0G6hP4zTeDXqt1/4SwyQu
YNO35k2eOF6fxJgwB6rG+4ICgGrpmg2tiZx2fzZDDm1Vw3e+WJERGWdmhfslW5SAjcVtyT2JesiK
TN8DJ4guGj0HVtD9r7nOd+mwnQDLxppl8F4RS8IhI7wACQusSV/B/kHrZL/+ghiN+7i+nKlpvdew
KYa9kTbbz8la6cFrTjEuuVrIkfzSNaTu+kLEV19TqimWez+hOz4CCIdG7WtSoPpCywQCYLsDWp4C
JKJfD3oZ/GAzbgfNDHq3+4i6ZRbQIRadMtf4AU/rZCOVfGNOecZkCIXqcNL8mK7Cz47KkAU+lv6d
r7s03GbOkUK7AznVZj0d6HOKEi6iXi60xYEupKHs3qgdjBJ7IYASR86dl7o5zovgu7Dhuy96cQ9o
wIXOJiAmQsSMpQuXYrjO3BCuATKzQJDyQD0p0+xuiWsTPcivixP8G2N12vlbfS07zxjWN6FUOfs+
BY6YoBpDJBrogLW3hUBm0G24bdsDY52hw8B4HV6HJLpFzY8CPGPWBCydKRHXleCNBcTBPh4Mk+yw
fw+aDv0qmsAoj8Lyo5dRhc0YCWPK7QzgcEK0Osh2b58/YMqNgBjK2U9QJmEO6Bi2SCsBqWGyX4A7
TahVA0FjNaet11AWbM7VDNrhqrMvd5B/1prKPt0UvxCCuXY3z8ZXHyDlwARTZoA3g0rlmkRfpXtB
jinIJ3Q/ik1NNLMCIu5cLwAmRL+/getB14kJFV4AGklHYLfgBxIvnd8ISAHFwaK6CzkB+gRk4+DD
SZL7o+/EOt49ZNboc9U+6Z8W1BNMNHw6E6vPAqEBMMjvOXBZsKXlNoerIi+rc8q9tGUKnnZcocLG
fqeKmmX9VwWU6RO8CONlLgJDsAZ5p1CHWooi4oMcSBTFijM1zavkZiRhW4aqvsYCrD2YOiENklRB
saS//kDZh6VwzC3mrWuGXQqejHWlcExw6qi27epdNk/nCCUJ2DNFJXTYuRNQhLdhU6b2z5fDFmOY
ttS4gDfwGlI/ApFUu/XAQFRqB/yWGK0hWmk8hnEE5X6Wu8oALAoW8dcgYQXE7C64+8+gHtBrDDpn
9A5EEa4Iu7Hq1isCwRGCXPSJHz5YNaeOOdVDSPQwa24Qau5Csnpeah4CtMUBCiJybxQVox6qi4/D
a1nE8JLCW0x9m5WYhGNzHTfudZktq9+3J0/79PiIHi5UUmK6Ry39dap1+wEBI2Uy6lkpMxbQDnLs
ARYRjeC+vwFOHYVqweSPhUJWQQJOap2x7s5AHSc2KVi1aM7tlNYdhDeSnx3VJUpegOWwdYI/QtGA
rJykFgJcjTQLdQAGvAZX0CELSlJfQ7ApO8yeL0TagRRU4/38zUL2CdWDguTs9jUFbeX27J/a/lHY
L6lhOrx0Q6p9oqk9pzyxX2vCf8lJEfC6+qiUWIf+pI/5dzbkHUxrX69GPFxAKT84qjmvcXmQxMmT
wSfE6fkRd27za86omniSl5APwfyUHNSpImnM0DsVBK/UsMIKQZb+ofGfRG4x1q9oPSIZxYLuMgWM
S+R5BrdRwSJ7SNA3AQ4TAz3Gi2UGSRI7sjxxeIB/C0H5WPTpf98/FBwQnEAO5ETT9tl6UJhash0W
5MPjN8OAkFeZNVdP1SXzocGLOmwdWGeI7XdwhcTGLKto5NmPIefbRpsL9VxJRMzW7DGmbu9QbPKS
EYVqRzkVYD/x7Sgm3x/4bZVGWpKGddRuU9V50xgrfACh4GX62QT8VAs6SglQIgBNEt2IsUD70dq7
6FsrxpM9uuy3nyNlV2Jv6DkQMSAJXsfAO3BbjpAOMaMTXTyXZMfWf5CMai/7ZGhYcwtsOuunnSKB
XJL/oghqklLeI6+MICVOGHK1LxPymai6Ksz6JFrsA1oGCQmXf8fUSy8HRvVtcQWRvyeaG9wW2K2K
wbfrjjeGkw1fhUIPOQxpEYXIfFf24A0wvQlRDUpyR0BW+TzbfS/AK96F17b+m9mR5EI7ZnNtw3uo
PlIuwquyBvCAOs8LCnhNi1jwwmn0o0ZB4Q0XBX5mFgxkXHdctCooBaiFx4rdAyUscADsloc1swjL
K1QtDL+Q984owxWEPyAwVvBdir1Hv/s156Z5T55zaHia/SoHzHqIamXS4MhaDRuaW05eAtFcUe/i
G3Rjkq8VJ4g7jqQHWjV0HIr82SEnFlCH0jodQcUAY0Au6sQ3lAqalUf4B5kpQG61muTOgHxEnT6D
b5AAVPx4H088lo6N/43kdQ5QxytA+/U8qqsOBVEbLVonuSD+k1xQBD/2EcigwDzsu71fJP6fqYu0
qwp+9eEkGEtVSF0pin3d4lvR4JEkwCTWDnKI/w0bv9hhbzh7H1E/F7AZsK4/LLf0YoiV85j2BhEb
oa2BqBA7jbqf96/kW2MjOpOOPIYafPu7awAPJ/s7F7Eq4A564tCWtxMJzo8t34fGa3A9I9tNWd/O
gZeTVsukcqCbG4cgklDviskDPB1ACDV0bwL/3/uWaIEpqULY7bSHAjxGdw0KMgnEBYSheSlI94mO
WKqjRoBtW0RUUfZhDJumg5onp7HzTMGjRBmTih7onR7ixNcB1U5E3VQyM/TxpiICo5f6VxMlwqPe
14BjRq9hB2ywQdYr85RuCRdov759g47AGFpQtyI6+5ZTADG3vsNPOOCsoax6FP32uGykLp3bZEuN
6Q01OoHF4tDryogNCN5PQh4OrEtyQXX3tSHrIyytbvYLXuROme+FGaB1dZBT//z5zuKplR4eYX5A
koggv12rv+BUwVm8RDZAKRQiEu0kX/ep1zAPZ4P4AdcAWWmG/82jQh1+KdMkgv1fAahLUJfg/+ew
nrAwHCmjxWWI4g6NjmzIXYIhN/DRQljD6+Si0fVicQJ7hzRsBsySL2CG+6XmAjhbv5kmIOfqsqMh
ivqL3TdJyBJjFQH9qxD+fToU7kgvEDoCBENqSldELG8WJULqXOQXDB0oUoVHYZu/7x0LCjVlVKcJ
UxfthcCFSizNe8qv0sUwbS7nkPozSuB3X6baSYwuU+eivkRsQ9mPRgyfaRb0wyIKuFSAtYrqMJFo
O81dhIaKKB1BJ5IGwp2MK0IDcrCkmsxlIqtLY64SMyK0S/BFAwMFh5EJnQ41QpAVS31K6rRSmZsS
e6WManlgxjB6vc/4Eb2n+LowAmcq6Yx4SAcOyV8SHPJBp9tQq/Ppz+0IpQnFkM4Z1qtkcfN6xxff
50Krbx+Bl4ABBnHBZdbhDmTpvw5P1K4m1/DtXCMRR96h4eQzKErRjRuLgh1nbJPPObXd8X3pb5oj
Ka+PgPuOdlRzhGZMoFj69AZhFjNbszQkM66IRAEy1OKU4gH+TVKGbIZzQtPNk93ncn+q1jdjlCPJ
bpwSfCyGsK9pVwA5O6U/30VhDBSgtZ3/XWDiCX6CbttOcd6hm0Y5NgG3YlDtspfzjprpM0qj+9Ty
97M+SFYbvlKO65cNUlI695Ejpeu2pPgFecAE4wJvtBD1VVqE6Q6+8hUS5gVUuWF6NCD1qDyWx733
FVxt5hH/vsbl0SJicbfyLTAgmSNGJ0p9SnihjvsD90bfdaMnkEAgdOR/UowzPWpaL8wWTADmPm1W
pFFQG2FJILimj8siR+xIBgj4D2od83z9dehfvFZiZiBleCDXN1gy57PE1ZeXqJNTduMy3mf1itob
TI/Ze/X2r/OTDRTZYwn46VlovHgKDanjJxsodDEJDxRWBYQKaNFQqaNzQiOoXwQSQoA+S9abnIYO
XE+8m+5OziniFnTQpCKsZ6GkU1YOsSAOXoPUnpAH7KQJmAggiaioTaoluTlFedJq0Wk41CuCyg5L
bOB4EB4yFwbK/CpObc8tSUN4Thia537tZ0NIfTN8sVGQ6Qk+BnRB7GYs0IkNd3m53j5Dw0/DLu58
yhkQruPP3/JPQxXTLewRYSLVKxZzmEcGAcCQ+NQI9uDOxxmwEQ7+jiIkiGjyCVrft9MLlLIUJq0w
fJl8jlxp0i4ErIJT/VNTD0JM3Ca06WKsSBbJRj/3Eq847s8UdTz1RzOcvv8ZcuYKGwZDT0Xo58oe
DWibHu0l+ssvExyQvNERX4OnOXkbA0JpeUQCVyAXrI+6CeKy7hYC2IL6ZoycAfiLDxkFVwRj1gE9
0vss5rCZsUTLD49PffCaE4x/d+qqWRgbrhAQbraKDVpFoE3vibo45QSyazI57FGGTMLlFo9LAK80
sufJj1igUCiJK8B0N+/rVzOUIqozPFFlfSUWhLR8tn7KiGnAha4pOUx5UCn7e6xivdRyrB5agtAJ
6YfSZxwdZVhhXXgUIH8eA05A8lmMBlUUExgF4jfz8Pdz3WefCEKDQRMjpp5SJeOR+N/wjjTYgiyA
awTFEa4EWYInfsEs9+9dCTSMv0+zhYqESv37Xbx2hbwIJzxmy4MZJEieUnmTeIlWP4/E5sWL/3aX
sGGxWfGB3t+zeLjxfxbwrEjBRVL294fTjsgh3IbjkdoCt4XHYR4N79/rPXt2bJZ86xmlZW5aXhbF
iCwQb6Pxjj2v+AmDa/0VR1CF7Be15AN+bF4TAladAuIelefy/Nj+exksJAbZfJmUBpjGi1V4HWXB
fz95CVTSkI3Q1AvKMyRY2i8UsELOmw78VV037CSjtnDrs/zgQgm2DdwDIEpqmK7kUkAhje3oG/VR
JNA8OlN/P0Fqs+trsB+m7O3DTsQ/moziDc34A7iE1mrQHjiwQDwiTEMl934Wz334YBpwuLz3v43y
PzzhFCbz/lcdTCi14cxeRBw8hpzDZ0wo1h5qogjOA5WpD+w9tNnZkdjZJ2Tz4qk9TwLn+vfwNb0G
fGw/5Adh29+m7lEzfk3LCnpN/2//rymvpg9HHAtxZDPO49f03x88eqePCN2A6Iqf0DiL2f09Kpc8
BJuo+Hdee02p2XTQPJvxHcwqx/KIqN6gGs9bHxEL6354jzBInnLQO54Vu+cjY5OnnzwS/5vD15Qa
0u1sUUgaW5T3EMHnpu7x6GXvBOScfn4kfnbOThnMLNQMTFZwZA9AQyuUPFHK5l9fzAQeEOGl+Nm6
eQyjk6snvqp4XeKaPiJkuNf/3v09YALGK6JkKl6jVf3vrRqbKkPxotgol0BsX+xFbPnfk+Jzmkdz
RrxDPMUA8MXnxFuB1AacrXJZQpTk6u8533v/xtUvw3bNaADwxUMxNDpRTv33itiO/rv3uY4wvMuw
Pui/tzOfcMU2ylB84HYWexLvhG4V3iPUqv/GF5HK4X4WNF3xLvHc3q8P5rAMzd9/nxbP9RXGxr8P
iCFahlwV8W429++j4lU+wmgueR2MGINV/HY7N4BoxKv/Pi+e6xO7g2U8A7y6nyW+lQmBQRyHGJDi
jX1uYc4D94D4XTzTHsSoFzeN+dtyvOI+ELcO9nnUz8VlEIb3pGzdmBENbR+YY/SMH/wDqxbVdIcj
A3gXPjNkfUSHRPLPWB4jWb588YbPEiWz+D19T2uqkfF1VEQFQR/O1Dz5ooXI91/KY+59JjPwcXxE
HpeReJ9yACsGyO4df6fKuoxe/M9UJDbDVJWOANLxTuZZecwskAUz0DFMgoRv6BV8obCjqMf8SxVO
PBCTmZjUiHj5Q7+Zf1CipuTDdJ+/MS69bhaA4HOpxPL5uJ1+Y3IOXlaIiuu4oXuYDNIRO+QXdgGc
nK3mghVHybsYPCDfot7ChAVu1EWsE2mNPKjZiMVhyEtA82KX4o94FzvyKCDSm1sorAeR4Yn+pOEx
75lrc20wwYrNUXf7e5rNspIv/30eoYs6Zjf/tqO6+3UeHJnnTY4E1TL+1khIoGnBH2TkfMjaLEs8
BxTgB9SGsAvlyI1AbEDswzzUfn9scLyojoQmEvj/nv/3PcRaIk3EwRccds4Ri03+e4d4p3gMzGyd
8TgLyi3TN93pZROyMU66uRZPW9S7GsRHOTfiPJNU/FuoPpE4mS0KOqqLkoL7nQutTkj+3fgonlMH
BTQmXuo75mEmLuaTpYbrJN7876fCddyj0OFyCQSjuU8p8u/sgAgGlLknf404N+Q0f6c8D+QlZ14M
DnHkwopKHKgYB//ONaOFpvrfEBFrobgqyt8bqlCsj+ILGNDQxEASr6iHv9/p4PMgHYlhyJEbXsGJ
+PcecnAWOPE7KBuKiTLdCPoQnHgx6GRW2cdWdCiwQ1mLrYt/jy2KWqRE/9bjhsWt4a78nK8jtDno
rnMr0yMSt/FIYkH+t+6l3L5iQRKv8oE9kRB3WBVKB4bXWOMyiNfoN7D5+7Y8U8JnlBUs3v8+g/AM
V1EcwJ3nxGssbvTbQoVd/H3sLJZX/Fz/3XIoKm8pev6dALFdda0c8IKhsyACNvE2hTkZB/uwEE0M
8aT4NNED31nctAoH9uGs7qG+75mtxPcVZ1n6/ybFgYszIM6W5Ym7WpylipEl/v13dsTtIq4Xl9Eh
OBoZm2qhMag5dOKLZkHlHcTRjYrjtthyug8MgDM3GjFRs7yf6AFxRt9gc88aRSYodVe7fjjc2Nih
qod6Ki8B2q95N+HJEhH2KeFpTPG+WVJOuZ8QGAAAbj/pBZz5H5SreTDoZKDaK4+ZRdadeJ/Of5Y6
YD7qlh8Qhgiq1AgfwJxdPwpKJephhpkJLQSOEKgNGhWQFGtQQuqKHKDpu8W23IrDpc4ujpuX6aig
P8qgP9SxuZYmt+0nKqOSCtCZQPhzVg63k3rRiQJR6IJqcGggGtTxg7d957TLFgri/e84G+2FB4W8
tAjV2DE0S8L5MxtuOBLIzNt2Uk8QxwnTEWepWzKvR99pyUmEMfqd8+5PxIdg9+uHOwOLk90sGe5g
ps9V1B5Uce4klt8zQ+5Q8mmm95UxqmPmg+RHXdW73uY7720+C2tDqjd7QoeoV9n8teo2+hbdi2J2
+5jlQsmd98aK7qtkngOX2PDgZXcksTZSugXHu1VxnYt1MuHzPm65YHF/0YPu/ILOl40KmQSrF2tT
K+7A0iAhucvnnwXlxml60BZQt+docbK6oUy2sKZKKE+7aTd//vTWyuIxQtaDYTLhEDf17jNrV5wJ
JA/ibqmsWLzuJ84GVZPcNQ+ccFDgDBGuM7Ezf/t/o4nxBeoO0R/qXiYQKeIbAjMu2LJYajNtiWfd
UT7fImN2g1A+S4/4KICJi9RJfugidarHkKdHNeJnxoL4G3s0+qvcIjNjJmLhJ/SednKL8mGxILN+
TU0fZNnPe1Rt5bOJ/jq1guXjByc4VLZgAKZrad5E5kqNjeVzI29vYxjO8Z2LS1V5JO7jq9uM+qjP
ZHE3fmyROps/5+8VXU1UvHZXssOpvlCi24zi+pjYcokExkzfSlvOlHL+bps/NBJyanF5xLxkk86/
5NzWRgv+alWMJ+QBKDKUgRQZc6z8hioSId+fKyhhFf2F3gTHnIU5Ru6bBSgdIcU036/h2PnG5ity
c2TXwn0EiZTW03OSzg2CHtXHCyvOh9/5G7pbPk0iEYoR0CLlMpUm6DZOZe7bTbp6rYpZtXjNH4sK
Cmx6Mc8IK/O+k3RC/WFu/nyX9xgLG2ueLm8oR8IK2iMigx6GYBv1/UcAcUiOzaVSU40iOQeXvCKJ
piRAyktRg/o21XewuQopl6hx5PP2UqNDIiymIA7ZpL6U3sj09Yt5aBbapre5/TwZuMi+R+pKzBsH
buD3LmfRrBbQUX86rl7Mh2inyyyv8KBLsYFP1O7YWj2pFvKy3ZmZA0jT5K0inGjO3KRMDNzT1GXF
tHKpFuyGEcqMRYrNqtSCf4IXQKnjhyeUA3MLrzELcts8UFkhLiK+I+KDvAAYiwoU7dRqIJHyL7Qx
MZkJOTgWUytb1Q/mge3TpWZnJsqLYo7g+b9bhimWKY/XtIcIVqozUzNLbtvZ2dOt+gJ8al4IUWpu
jxSnd5t4gr4C/VXOh3Qw6WdwMGveTzFYCTks3qmuesf3nDbzuXfsHTknHA5pKf198BMsBPxFQf+P
pMcH2CjnjwN6frwEtiwVYaYoEv3L50yUeWB1YKZms3tuY2baMzs1D+xelNjR4cTV76+YzsRGl55a
Nrvgm7KLv4mTjXEuVaZXGC35/0g6s+ZE1SiK/iKqGAVeoyKTOGvMC5URZJIZ4dffRd/q6ludm0SR
4RvO2Xvt+czzUvxP3p9/J5DXUV/l8ytx3phl+FW+yzng7egpc4AcAD/MsEw9g1GDs8xh8G6siAnN
5g2LOzTR8Culz/3YGNztDcYujNT9MS6sjhui6r61zC/7ZU0kkfShqb4Sb1So86I1Zg5l+aH3Zbxq
I+D6+ldqVpyrRsFwv0AC44e0KRo9Qpi5fv2AHOO6tk5e/S14jjh4cWHlqpu2s+8lNb3qgy5DiBv1
teIDvTCaZraU+XprG8gJ4wOzCgsRPgRrfi106n75kLdzd0K7ZyRkird/3L1lw36kXUe9r1b7ksNk
dSnPHydbrAl1sWou6pXaHIKZerJSEu1Q2Q4De1TFsA1FXoXpgri/NdvWiu1Kj8/gmKAJVqAOjMtU
vpvGpYQp/Is4raJlJzjTN+rfTn/rkIPxOqyCCeZ7a1lbwj5+kV71U1yw8D0oogbKD5qrNKb/B03A
b/IVexkoHYzlZ4NCZmyH/2IInwrHZFFkMnMrr6z+ge63g4T4pen0unbYRYobrUHzKyXm8phZ6n7y
ePRmOaOyfP1Q35dkVIiz9BtKJtd8Ld+ZNH0pX1IeKyHgvVaxM2d1lT6L6vjtTOEPMy/uDoZ8Xj59
+t2FJyp9nkR5W2SX2duE8GUbk8GZIdNgQU5r0nts2jXj6rI6zhsHxIq0rEjF5DN+1soyFx2EXlzP
xZ/ZrBEtIMDKSdJM3ZJveqKroq1cPXE4rjXMrOmBRuCV6iwal5VgZ3faowjEN0C8WggbctBeapAt
0098qf5Sep8fnHzat/b4Z2z1uTEGf2JO2zWO4hc9L2M5M9NsCUz0CBNUXivfD7sbnJBYaIdGNOpV
WIabyaeMgwxxGZ0jKC55uAujdc2z9YvAdVPi4fIZH5RlfJXrlYzGgC0BVWlGuWVIoKtqwdAhNxKH
ZW0baoBR6Fl8haP7eNmL113O9np+XvDoa5pvDF8KT2cSe/3kdcl2FhuZNEreIu0QGoB4RTgMd+HF
ie+Ap08S2n4SXJTNKyG+mRRm+H9GxcIqnt56yD4t206aalNF3W2yyv1ivLz0n679LtqDbnyDBBRl
zK+oC/CGj5dRsoveTUHlk00ROkPpDS2qTbzji9WzRCAF/beZZfRIEBQfE1WSI+QGipUSHAnVpdwO
3GHWq90JUMfndEqcAaj5hNrOxKBEURMvOW5DXzEcMtLS3q3rNe1dvswz28wsXcHfif/7jSKS5ks3
ncHzIlPQ/RBVt5pVFM8tEwPmrd4fgxdeBEBVH3qDo5Ra/3N0ckLbdxWBhajkTBzPK+oFLHjNG7+S
/cAGmc1i2mRVkpPOuXw/4BKphKHPKhD3hUHfrRZPJy3e7MbL3hNM5kfGbXxipwnqONHnmADIxMUA
ue75PGhymCj2iBwh7RVndgKM3QwL1fVxCxFwAze+JNuaEhnUHE93jO2T+IBfysoWFnZhOuL8oRSP
bpeZgr1U7krVjF21eURye2Yr4VrFe4PdBUiG4Uo33o8phOmdhUmnrbAoYdqI2Loehd+Fg7WZpr/c
rVQ+n+GNwKzxXmjWGOBSm6mmNURrRGf0m1PIMkuAAExS3E4jOJaVGuiczvqNftvib7bWKcDwOq77
bIkVMDAd0bIQ2PI8tD1klBXe6hLq84HVAtNp8zGmG1GfHYXzKG+iNf1krmIICgkN0vx5AjZs1X2i
zaKme8w/uEihvF00tOkyGIrvTHec8eiaBuK0NL9fHN81GmDHzFHDhEywL/gGh6mhTpp2JSMOmDsi
BTyy4HkJ0J12FcS4GGG/ncaBiq/qypsexT3GfqS7IzuuDbda8o4C8kAe8DE6GANVx9ipvPCjJjUa
IQedr5JnCv5LgAmuPmlAVWjzBLSDaFSH882Aso+AaEgUlK4pk+zLP1K3SJfDZADQHvvN1dhMJ4ZP
e/ZaKKrNnEqi4fcTyxEdhG/IuuIbbjLcU9y/GCLo7DxBCATi8NXLyVqfTtXCmnhAH2uespiTW0+3
kXG4Yghno8LdoWqWuOD2vNKVBiaki14vbBo68NRobO47ElC+OZki1oc/Yzl69Uf2q2F0TDFDsvR6
6PBiejc+0i0kEeoaQtkBpdDdcRFILIS7DyQiMk0Qgjxm6h+A+2XqKOMbITO/0YF9CCOAvJj18FWL
lgkwMKvT0kMXTBjV65uMRPvldd8qDLnRWvgSihwbnuovtCmk/8eoQRa+esSQ3HpGhG8GLDiD7K74
ucaKNg/YGFfe64P4hy0kdRhHvEnZLlGZYAfE5K/hq5mxrWyDNJbZCLZmx1a+bV2a4dGm/pJPcQ7e
CmY/P8YUxPP7KbKTyVZmAjnRGmZ2ARzqiCno+wn3OLYGbOyP3fM3L1k3IY6iz/e5oO8LhAENgUhZ
aEmnjxXQFIDPRrtk6LY2LDYiCwoWWKjsvgeJTYl450EMBXIkZJyVSDBo/NAchPBGF7+kLfdFscVH
s4nPHtkhFQXaECHjXXd4fMBiYJMn3SAe9Ei6kzcH+Al7nZeE3I0Dyy+Axt51+/XFMq/54Bm45Txv
tOoUOgnqJTmlG/nM5UPNP1JUp5MLCJA4W/TrbBA2fbWGq8/2Qb2HfnKqNeeFVD8Eo/yyEaV1gji7
sUQtt6TiMITQb8y5ro1/lgYNsa/SClX2BJyc08zkJ6wZQqnZ4k+W4CUC0/woLHPy2bbS2uAXn9XS
uITM3Y91cqIsONEUzenMJaeRtJ2ZWxrzP4L6zv7/kNoZtYBZ08ukjJ5yjvxlnFnL46YXwRcL22y+
EZG+4otewPthOYOkTgiguaxNYxmi676OkO6pLUOLo8tAZ5be/Ojrgehgjf8yv6aben++65voXSWN
Wvwme7i7k8zJFidaPxC0oxmNl5DQuVN776mCukfVZ5Evm+XE57zhLUMm/DmeoztEwvFdv+gsp9lv
CB57PqULboR1z7ipm7h6nhKb+OgfwNzoQt40gGLcbjSkRpJ6Np2Crc6EcbQO9R+tWC/oqYJuvUAW
6cVNSLOZsRfeGYUWdSsSuYfIDq2dQjDTr/xyRUFfsRh7LVw8tikcC4aggOYqPVSPvjVzRy69P1Xd
reJ6pY5nAI1ejihIKrY6UqKcXdZIRmjJHKx6Ia1ZcVOU7/F7IhxeGt7FFw8NdDfKXEQx0EkhzveS
/ytnUsi1ukMFZbpy6WjvKFmdmkNPyWf+invTmb+i+MOa69AE/QmECQXuyal3/a76aPgz0p41v/qT
SIkj+2a5P98AIkf48Ho0IdO5cpP35mDOKw38bMZvdq/c3O5JYKXyw7Lbo/5NJXFA3tFT7qFkT70e
19CZzZLmq1dA/f7rrPnyJ7jf46yha44FlTCeis/Ftf1ZUEh8IrWmqISgybh2x5RC54saKLtiKnIE
bBzZn6UerVcW43RH9u1Pd0ze63vJB52rdNBuabLKnyL1SQpOdza27c/8bvCwz01AJe0uUpnCD+mp
V0ow3fF1ep3CKzW65lhRtWNz9u93+N6/2p3V8kk4AbvuOG/G51pvF8wHPr8Um9masslA14CdIPVn
SnXhVUFpHntMnbOsxbiOfGr2S8x9SNxY0995aQrPFAa743xei7txnXuprBbZ4Cb3IaA2fmXhQgN2
ho+vqfdGnI16v8vuMlKcLbNPv2dr3J9TDkYBK8SnQ8w7V6IQSJ2HYH5PLu2eh56/HKyj0J2pfyYu
E9MAmlV2lOrcOI/vjKLGdS7OzYfzOlEbD/qf+RL/69ZC50TNuoeAx/fHoN6PAWfg2B3quSh85nQp
fsW1TO6GS6cRdLY6E3c4K7NdrLgX9/ks1Gf2tFC179g9jhp3hPg5vxu/TQ2MhrA8oxIyvlv+zD0u
8Zrc51p2xZ1U7OkzsfKxnrSCqmBuFc39pZhKeYoci5vgzOJ4/GRoa8/xXZ0dA8WP+DkvK/Y4R8z3
kpje6hPxHKtYRszmU/5jczT5As4C4X0+WdDldvWp3Slf3eXlGfdqo9kP5Eewjw5QfClTLzZM37vX
frGNrvJBPkSf+kk7mSfjoFGFY10kfWe+MP8YDQV+fBm6I1emMzio8bM5cojFnQ5mfB+v3ScW11Pj
KrvnJ9vGW7XtSfFAzG2pbubXRBnNGo/WhoFHryKlwhXvJkpMBg5A5CNfzUZ1Z/FjY5t2RHTq4iC6
0bG6gqn3k3125lUotKfe88DiFbtEtqKqB7bAWCUon6BLqnvsgLMCy0fpaTEA2AsHDZ8HsY4pAYTk
crGWA+hu6HenfeIb29hJ/MGd9li8BEsmAdE84UeGvJg4CxcmEs+ivCFH2iM1kiMrfANPxDbxxQ2g
ixtu25Owj10SHO3ZX2usJWJrZ3UkGEes3rvwqDlPT90W/iMonNdqtpC+fNSP0ZGmOjVn2hhAP8nL
3Eogsik8rjGxbSR3cSIN1YHybWseZztQiHNTPGGNV2qtbxpftnK00sYqB8CmbfA3Wo3fWbN3gHhn
Orfme4rEHaceKQ4SEFW2M/VN3fdetSHg2RFp3wIZtstTTqLTw9eP6I23omvar720V3YJHZieW77Z
FCcGa1ehkdFtJmu0ZRsdGbyLHg0DPRH/6dI/uwA8QD1VXV63HoID+9X2C/4wCg1gIl+zq9Fw2q/W
TZ3Umf7knerUSMIV97lPjvn+cZeuxVFnvoHql/dvjQ9MkC4JKHGsmYyRO8XjD/vtEf3G3Eo08TvE
O+kG5+nC2wmsrnNsrnpAjsxGcRX0cFggXZCPtHmero40TNkIB32LxGnui2HB7ujazoXXB8+C4eDo
3GtHgDOWuY1YcmxiznxD8Zmm7IlSLBxziEYMkcMGIVZxqi6clW216qyWWq1C64Ppbt3vxLmZNbd7
0yPd6l3ix/7Tjn1CE+1HkPJHPEy7xj1IsxdpHyNtxrJAJZgH8R2LOJprFvykhgOPWQIgsIAxrirS
5tIN9SwwiL62MUjpRrGBtqF2TMrkwI22VHdm5ZBdevrhhVey5rGYPM2GHeMR1ghnmp7TpkYNMX90
pkWq1rOzGRF3exNA2mxnnieSqG22oxtwid9DNw+IR8BcFe+Ng74TTskZI9ZkmXCqS184DX8ae4Y3
qEi4rxaHYlNsVDs7xJAXTuXv4gugite5lP0rVPX2CAd1wT4XQK9f+AtXYrKcY0bki8JTZZBhDczn
Rz5OULToMpynu3lWg8pmHbRilKCpVjjaynREm/UEhNDYmZ+nEg3BeMW0mu1zgg0U6+Fyi4NVTtka
sJG2Mqu3hePjUnsvO3WHNQkC+8rjQUd6FLmQfOlJ4odfa5hDsq3G3swITF8gXT1xiJZ0jHW0yqj2
aHvhp7rhwlccCW3nsEYTaXcusHJaWTQiAQPumu18KwFECYRjfiGybj/dYnCIxLRTZOJHCgxL0baw
Wy/06xuBuB7oNu5c6PSY8Ae3gP/9oubukXWU0imSbtTzLd2mmkILsfeUTYnTeuK5Y+zclOuXm59N
msua9cRqxKbEVhg49EO0T8/1NT2rluB2Z+laHmU2dkHuG/7LxsVOXBrsP1ey5SUfBJM1dIPDc5aZ
2guUE6YnfUksXJPdwyV25MAQQWeGaXTXXZSvGU8cIabUaSeRJrVPL2RTn2gNZAw0T8Ssc+UM/eSa
Df5+AKkTbrhy1IW57BH+QW21WHMLOfUqc5r1I9BIx2BBjgBZ445t5mU5rwql32ld8YSDxp1Q+yVX
YyccBh+qnG14DTpYSgpb8OvrB1UzjFEo7Gny7plaua0AKdOjCkh4sHt/log8mS0moOlz373iASrX
0EMthkwnOza+djC3xA4r2+SqueVVOLT8rRgoUOhuaD3hzcOdJ80b9vyCyHZHHAdYO4RsF94XJFKw
cCJicADUQOZwo4sA8F8IWBcHxr3kYsNG2QzI6X08j0tlvbCEjWjhJZkpgMpaJBC9dBd2dxL+csbw
OVRwQ/LLVqBdROJo8KqWgIv4svRSp3PC9wlF1X6xqtfqStwvfPmn8LSjdBTv8VfoZ1+1/S81kXr+
nGkosX098nyDJRg2s5rk4Zlw3QsCPRgFbBklIYMrbSyGW5rZCBs0iDW5S08XvdvLn/12VJ2ozUgM
JcwWbOYfl3z7uuVbYy86kxv9vNxv5Mto0+autonGkMYV4zXB0XiLcZVwHc7DNj0oNGRnUFRqd9vy
1HvxSQ9q4itDRwgeWz7BXj+ikQwWruwCY1oXFjnJVonOvPFjO1hYidfxz5GsqNwfvrXtQ357+rrb
ObH33BvW4IhEqIFqdIRNYi+4vhBUuWnS/WiFlhIUt+ymBPEXBixP22JCCnDLMoEnF2k/7cVA8DrP
dGL3iTjXy3eGVTnhLtqXVzZepMvpULKxTPjpWf42t3FgnLp3+KjcN+qpeRdPOAOPM5XtLB0RNs//
QvrNAveHTVVy0wL219S+mWnqr/JrsTccECD2Y0NO1q925FJRWku3NdeS/XPxpe6jS3abv1nf6i9C
MW8pPhNus1t8Mu6UIHns8GR2W/x8jI7mTt1QQQd3zghBggy8ktV8cMyofniKryWdTFZMu+jQe62n
ottdkGGp7tJzFhTB81ydSXfygAUOe/0jhU44+s1e9eRbf6lOhs2y3xsZMHbNfuBsx57oG/ZwVlkP
yN54M47MZhd9P5OtjKD5ii/CneEyu5SXwe631Y4wxeP0WQY0Qo6kw0Vov/fRXfqszhDKrnWQBNGe
zqR+UHfTYfwpbH2J0PcY/jBicq2MU3nFxLVn6cMzmx2lNUAT2wjEwPwxz9LePAvk4TQ6mNDhDQzt
CVc82uJTeCzkOWnXhNYNMKX6Sn6zX1Zmxa/JmARhEVECX12I5Msuw224FZdoV27THQ5hqCnABlfN
TvRnm8zCgn9mdXvZnx/KggNI7Oac2HUAYXjVBv2mcEdncCDk2qq2nq7NOd+/rtmRYLGjSYL240dw
syMR8ofUIXL11tKywHC+6regj+32MtrFxbzHh2j3OM3YFuI7DggDTvWFJebh3yFdSqxZIAH6reql
u3nlWf7WF8CH0AtGb7RziOoLm/rcVvRE78knid1iI3oDp6q56ffsYgRG8Bcew2N8eey6Gyfqd/BY
i9y7r/m/2r7xqpuyV/YkwntDzvnsXHVr7sin2uVXbafslJMY6OfXTtrTZudXkm22jak8U642z+ZP
8hv/hjDBy0t8CY/R6bETtCUvzB/hR7lLd/Wo8fLJVnfk2QLKOntt4rPXnWRbscqe16By0LjaXuOH
HieOx4ZvzopADOandF60axyKzl/Zba7md+nEZ3z/mBQptEqOYCW+tmPjECREixiHwk98iaSfeKsJ
b50dHjFxOB37DBZmGwwGIBOoteJODOclKaB6w+lv8Y5A2GAGoeS07nNHciti4Gde7+TCN8EoYRX2
gxU4poBV7Ior3W386a+ku7rXXW45xqTKUhjeibNYL5i0lHVuFS431S0+jF53Q+0B7d0IKm/aSTsx
wIN+QRZxHdB4WbMmRN2oG7D1XD8wFK9t4eLRj6S3xKWjZ3zxENrKlWI30Q9PphX5jaYDMzbt+XkI
JpPQJ0vAJfqYEIDcLZibcUpvWy/aVMBgKOUzOmAl2fWujofN7VaN/zgPq3atL3MWxejumY/jEzsn
NnGGk4lMJ0woQSKCFq05QWBbvNHCiIpRk97qP8sAAUE3IWCvwQ6T8iIzhAO4xa7XILtZujYrThuT
l5MT/2hun/6wUq3h3OxbQOVH5Sr79VH2p7W07IjMhAGEAlyEgc/CgZGyJ2JG2jw2A1Kb6kAdG63F
PAdF2/AcbQx/2EMI3bwOIRdG3uWMbfpBIvYiOrdr0xVcvEiuvlkgyAAiaOX7QX6Lj0SP7BBDBOX1
se+v6nvnFwHJrcfXZ3GsMJ/WwcAkQlnrXCIpcBbhWxswubBskGefqk35bW/YXH0EFVzu5bw9SpjT
H0xBdVAfsd+N525f7ZvzdH1iEGM5xs2xVz5Ve+G9trXbBqq/8NoDAe07aVus22Nlkdm5zmycxe50
rfb5PbOJ9PlpzrIPHe+zYcfUnR/3NuBVLI7HbX6kzxegQzx3ngwYvTk3jFj9RvZjrzgO3IqqTeag
CyXRN93nWeBdq33oNXuSkJaC+yAApeOzmm71k62JULJZkwTJcfAZy/xuF3rSNuOz8mprTFie4OhO
h09a9NgrLScejtHS3PCbAqSv/74C/vDpq31xFFyYqm66r84iHQJObnHU/qpz+C5Tm2SsHFf9XOVj
+wR5DPvJhvLqAEmH+2k74JVCDkOJPvMwvq7JfWdvzLVwTHa8E0FCKpXY4dJdcrZgs1Mk2+HDjNka
M5cdR+zXXBhHtiC1sHBsg5ATnnCiZa/cPnaqVxyAmdtAsjWXxkQwry4X3uCofhmMfsZ5i/mqZ18j
srMRbfmW7kSv5eyQCuo1AHB22UH96rfTpXCnbYvy5LeC35UfpBvZiayiJVRCoPwBEn2YEWqKeT88
740pebByFo61rQTJV+ZlXs4yhr0w2TTICbzJTc/QoM4dS5k4aKif7jsHFHEZnwVpG4bSWgUpIvGM
TaSyaMJ6eNC3MRAwe2Klr2O1d5p8sSqh3uVGgRlRZi0SEFy3jqdhVQjxWhsptsJUMZj5hVnTEKHA
EY8x0uG3HiBznOYrDU67wuCjKoXbR0in4CwZm7a6tdHLiqffpMss3lFvS+fVCnhhYVSiCBU01jJa
Tt+I7U9KxVdPwb2Z7DXoD/eoE1r0Cn2rWANWTFXx/1WW35TZvyLrtzAmyg0pTBzCWAo/e/FxN5Sv
0oTIznklDNnMEB70KHYA2qah06bQteJd1sCoUUboR/mtEbb6K7TjSLWqlno3Hf64L71xwG2dvOvJ
ORMhWRVr/MbRq2Zd//EyoR9J65x7kbd+RONq0Q/O4l8KUdetRdEfxNU0Ex2R+F11gyjVfTFSMidV
kjzzZUc5Xj2lXAQ9IVuR0wdSMoAi9ITAMx6fuCZ0xJDBkw2znWwXs2AOpIQCkNFijRyTjRRudZMz
YxviByQprLsMWpNFKlgaGm90L6mOz8Hw30yzsHiu0OU0hm4ZwR1R76STrBHllScF7Oa1Md4amn7n
mHoKqZbKGv4O7qd/PeLKsPQXuxGgK2vYQEbtKRx0aj2BKbEHTjaZZtW4g5/EftIAkoFss998bQTD
6pKALFmKOnL59j0S4IBc9tqD6dXWeYi95CNOtjK12Nl/vNLBl0dWZZEhQupyY6ODCSHAsjUvVnS5
qaOvIuhQgHJOJWqR/SJYgA58LMsQ2B0X/u3xE2HavD/v7YWTCcEV6LbR028m9WNrhJ/tZwt8pkay
YeVQcAiHBAWwqv/aa86EDjEHKf5EzC86I2RdyNaW5Y/xqdx4CEN6v5AiqQy1br568E/qLSKRlMWI
IytyS9K4pjsbtNAiK5S47wY5zB4L4CK9wtRM6a7T2KYpHYHzwRa7aY8SrRpYX7TBXvRtPNryNEeV
FR10VObkb/bGIdqEszUrocwLeZGmOoQ0/PCvH9CX8uNnoKGN6q20JX2bmB8o8CPWz9/En4MV3UKW
Nx1uLxGpUV3/CJo1iYgmdoOyNsjyEFYtiYGY7qVlH/0IhNw/Ai6UAFeK9m/cnIpPITvRXwtHq6Jr
7RJrNk+y1NnQsl3N3+bE9dlT/bKyPXxDyGp25BjacYBJI5A2JRoXOPXGkp6RJrsGyH8obD395JUE
DcUzsVKD/Eq9REZxs42xnPTaPu63OuMzlAs0AssB5lnsCqUlkboqUebVl0iRSpqE4gZev8IGjbs+
unYf5WLDA9J63TCLNjYx7lXDqm8t5q+Fm4Ur+LVRuiqxPhZb6Huhoz/sxRAs4KnGdo8r5JKxE2y9
AVeP9o7jGMysV39JQXpRCUkdN/8KOT3Ja90nQhj6tVRlmvdk9VohGMCNUIGxEK4J+csC2cGkR6GP
xhZKTZ/xlITjN7VA7PKW1TuNom1eLBvCOzAK1kA1Lob8K1xEjNfn8iBCt0lXtUtpVKE0mzNBsTsn
slPFIU6Nk+37DJ3cRvthh7d+3OSn7jSyI8s+qw0JgaUlHNXz8I6/NUEhQ3JcjIXsuVGxFFb2lOKw
/KbDV+MUQWP0hPFOk3/EokLMgjtwxWykWNQTnSFeDY2z2Cm59+hvk7INTxXwAM6NwZ20zGA9HSCO
izDxVpQjgeTQHgBF3YAk49wQRsRlftexBNK5KncCb6hiqueUmPobDWN6lpq50osVG0hVQlXKjcL6
6kEl33SQECDzMDkl5mkCw+eEkFKgGCy2KYP39EKsCOcMegnqBc5WTNA0OqzIRhsxyFsmkqbAa4Ss
GTUvDzePSZfxAv+3vBcVzJQfvTYY6LB4t0L09ihTBrnXqstGoLaXdObenqWK1S4N3vixrjFBtoHW
YA3o8P8R3VuldhIyy07HcCaRr4fwuwmxN5I3T+OXrVhKp+aYGRS0eQl+plkwz5muiXwL3YT48Spx
+2T04+XPiOFNSfoPZViyvhi2/ORQLl/oW6S3v+4r/ETerZ+IUYsdaR/PiNF52DWdckke54f6rbsj
tXoKapuKjjS95YNM9ASlxtoCfBYhKzlj55rHBrqlOlpqarIItIBfbh6IRLYjHfyL8gkPgs/xx8ry
ivsjYPpoTzRh0w+ZCHXP3JQb7d5uqZnAM+woKxDN8N0wZhZrbjaJMZvHU1xp4fpxDp/3YZdzVYNX
vc5+X7/FL1gwrn26wcSfdw4+7d6eNu1fqH8BxhlP4uQPkGKxGsHtKF73Ekbv8CbCRFwsS8Nv4H/0
64e25eNP+jrr7kR/vWBaMAWLYLuXabEfIB246CEJqPeks8RYo61aRP7wxv8h0GfoSvEbLQBMv/VU
XyQ3YS2KLpC0G2jOItw52tIHuDrEtKXu4lw0dgSp7T0kRwToNLbrQ3R6DTAv2u5NDNcJTvjvArG6
wvxr7oCLIbIsp8AkwJROiHKj2z190VxeVd6o2AoCkh1T5oQc8vn3RCv8KfFEM6J+Gs87Cy7lAzE1
sw1iHgbzgZXMCgQtciXobtyE00XFM0FwXr5v2LVr+/K7+qNWLpc/rforfDOFpMXMrZvDN1iHsUpd
/FE+O1TK2zRy6rEdxSu4awI78tiweSTL/JLxrFUTePoItLmIVvz1J/ci7HvgCJkrapLD4khtwkBn
9gyRKakJBgmFXWwjubUyecbr6ZlatlaTcqsbm1E7CI0ZZEhXQ53hCTa68GCzRYJALpdcgQYV1AiS
+BAnx5rFdzPd4wf8vtc155FoyYLVIqa/aYgRGSO/1UU/YzklwGGRqET3nP+aPoaaLxXuvrjOlsmD
ZQ8+/kUvIg82bvNaT9cwlbcfbXvh8HPkHjIRYfAmckpJauwp1bUHESekV5HdMJqWaj2xUh7Xpviw
Qs1hcS85zxSVqMG6KNs8TObtcdkpnyFxLrWhrTpQ2SGm3Oag5jPXepwFc4b8kZdwSKNLnnxnybtQ
Xp/DYi2hEn0Re6FcVHQcBkNYIq6UPpDIpl0gCBiBj905Ya2wrbGsZbdS2A3FKVkco6SwhN5thcwq
M3bBDcqvwdNotucis3JRrkcKGa+BBhoouWd7zOvBCgt2WK935T1LfeIYpmaTDPuCYha5NQYstNd3
xijWAkrk2k9avHkWNCS0L5k1jhbf+9gkzayCkwORMa2s6BFh6Iiav1wV1xoS24aBOWXaiDREc0BC
2DTjyzQRwqOT4hZOs1sSWrki2hNLsNK0mifbRiS3McFvYiDzhNXtQWGCK5hB72FLKR5o4RhltjZL
7NA6PJ/XCdVTAgDkgVmjftVW1SEdJ+9YxDLzXJgQl/XVkBOeA2tBM2lqlKcpNd2y44ioSaT3CZBI
r3wmQ+Gayb/v54MDIX6+/fpFjSpc/vfi/ZzmQKFa+p1DNaPNmLIaUiEmCxtDYVukDW7JLB/zgLww
RZZumHu1ulKVnUYoICEvMl67gvE1Ki61rr2FGumM7P0NjfUZ+recWyPEQqqss+dx6MjuwavOCYGq
0aLUbaUPhansVREDsSAsumUYh+XIONLmOjml1vQqlmMKKDfO7AebrAbF9StGGjfBQTCPz4VOaCVf
yvJWqk13YglX9oMXUVqcDg2qIaI+JA6kF5AncBLnJ36Q3aGjcyDTk2noXao4I6AghegblgY3Rx8B
Gij/YoiSYZndp3ThtCMgJkYFDoyT+xzXHQ9c5QroPB8TTdvIjwfIHi3xQY0nMw09maaN5L1KbyVb
l3kbJ+bYMSrM2egkOxnAN7DioX9rK19qYUYwURUs3nJ8tEWxzljLKR0bE8bidqIJSKZFj09LuRp8
APZx8qzI5Fgb+VpOX4t220yIS76qInZTbaOZ4CukyGqVMVAZ3P5Ntl27HTGhtqG2HkN6POKmHg/R
g2qqPLoZN1XTdUtjtmEUOkj6nnVG1X515ZeRSs5Aysrbou12w7MFB01A6Sv6VtSInRb7CQnZjIE5
N0shuy6ASxWkz9a7lhXQM/3tlT8DxL3OkkHCf0ojsrFbVK9FeNAW7aqTD1ljS8hkn3gytGilhJhe
PAiIVZSwacQFxN1n1salFVyjpNv3/OYS1oCEnuptWghv+YwmfQAL+WjYyry4B2YRVc1Un6l/ac9A
CEUOxRy/BDQsgyU4ZBBwhOpNk97A+8e5suIRD4XpkI2vZc0EXRoSqi34cKAAF9B+Uygxc0GfLmJi
OsIcdopicirZ0c4UfbeoH3bC45DUMpBc6nMC43kmc9OKnmHuxK7iJv+q2CuGEft51mpavli/kvYi
yMw9FaKGst0mUrpKOorsr5cfxiVoShGW6CvfL57CJgIxbeBgf00wKDv2/5qaEP8Tbho5tUM1cVOo
T4n6XCnGh6TPSId4Gc6PMou9RQbPt9advoiXxvNTYz0xaKKTPgs7zwKph5+U717x5rGgjcWYE7Py
TQoSyuK/eqGj/fRK2Thpw3fOgs54bJsUPhaAJgNx4gOtZDfCRI1WY/dYxyzoauDueo9TSMxYt7Te
9CA3OETbXUvLaiANTavXHXeAya+HT9mudFugc82Togj7AYHbAlQ3hxG9thPpTypyYm5Max6sSj6k
LqM8LJlTifdDetzn4UoBJfII91y6S/swiVJsNavJdbZfVssQrrev61SJYMxYMlCKqkKW0GBienmX
QcTqwu9RfK4kgOIaUZ6JKloTIG7cSYgrWKHIoBMYG4qP+pmuxNHkWv6ZL+QIFT/Eow1cEkXuAIKS
GkmZrR7Jp5mize8CVfNbiuuvP+6RqNTZvW1LinPGTLjVV68JJwJ5jVI6onDdTnW3fqJWFq9lxpir
BJp5DYE7/EfSeS01ryxR+IlUpTTSzC3OMjbYgM3PjYqonLOe/nza52LnDRhpQvfqFSZ+vYVqmzZ0
AZ5t+1juLZtXgDa1SOIlpKeXvrP2VNfLIrRmPFv8EtpoegibL19jU/Bzx1uegarDS9Bz/dDmOH1x
Ss3Wp3I/9M9g+NKBMLgMTOtq8lhHouyoYeqfihau0atdicAXACOYsMglXaH6GYb6JRjch6Irj3Oq
uMrHvV4/TWq6GKCcAGVZfJw6T8J0U9HdptmQpI+EZzf1OuckeXSadWphYMZXCWlfwosMuBltEINf
SJhaZqwPcEepdqu/WBk7xXJ2BtRNEQhHoWMW0323OXB+0RzUt+6qL2fKNm6mY8oNIVnH4916njA5
GmDq90ySIKwrgYuywU4Sq2C5R8RpDs6JAMQJLATDyBhNNPLOe2gYa60+IQfhmTvjmdBlNVOYVzcL
hqsNvaQYsM23iFTfcf3qcEgn2DzFZ9M8CcOzfCJT0hvmigFzCwcTRI2adpUU15mLIBnwKrKLHR8m
4NbnmwLW8LB09TYW3ymHcD9/5dCjXT7xYN0KSMNtu5SYsaRyxXoYS2Xdf09GzoT4nas5xWQrCT0l
rpbJVW0+CsQcAdKeGFIwdbPmjc0lhrks85Hyh2KRBNomnj2t8gI/2VoUBlVHcjT7r2O5DHsz+htD
DBCsq12V+wz4tUQbz4dv0h8zls/cGnYLomHZZ19gXZBgupB+AUwCYIFm8gGlDjqKPTIqMkQqPa1d
h4vV2GD9L+RDRNNcn9Lyuy+NS+b4+wSD8yQ9mrxfwSYaqMg6OAJ9k21ypjkV5RY84kEnU8TAs4yC
a5xon5KzZlgP4YRcor0ud2+aekaI66h+6sDGkm8cry2wVWf6JxykLc6HAUGM/10wTKKu1yvYFfO7
RjhYEDneUn9D4iwPVXeN5k/HlatCu6YYyKXcapJLDNSX36rJPUeddYUshRM7j66VwakhT+nkCdlv
OnmRwUfCMqwjbymQJMhUUtR7vfCC4SfCu+89VAKM2/8ejRez+Ok2c/EhMIR1Q6543rtjM4ZQwyEx
4e8R4sdaoxxmBWUlQcbpbpQJXJFPzdDedRrHJv1quJ9UtM+Ka4rXciimgz/sHUNszNkDei6QCywX
WpZ9dVm4Ehm5H+W6dOOnmQS0NoILp2+JG5py7Ay08JhB1K6q5lnSx3Apl9RPmV3vUvsl7+GdwY7E
kXzctHO/kxICBYZgg3syKHEToqZsDCm12Plr+MVHSjkfIb6cuBmXPaXRfOFdQDrRYEiAThqbOdu0
QqDic+k8n2fL3uL90GOganv0ZTpZsqKAX984T1kLB4kjKAvRGRQBBWRArdYs7QUhT9obCXhsxQCu
uqivfvhZHILcX03h54BApbXQzrXXrkoPsiVvIi2p3XCGD6nn4/tSI46mtxRpEyEAZnALAJr9CjZ8
UG5aTMxU8MQjKv3dUtsu97OL5XpTcRuBtPuIXGY1rqIUAh1NW859WzewKV3IG1z4ITcoVYX/GGEk
GZr7vg1XpQEJTu8oo+frpFs/dasO1XwWVB1aj+VnHnkixmaZdGdhv0vy6W4Be3JJcwaR8EGsrJtu
oO7j1GiDejtHX7IhsjBAb8se0XVkKy7gVkuWhHXjmtH8pQf4F5j0EGb90CZ3YZMlzcUxZJj8oF3I
kZu1yEgZWIm/EYvVmAbLb/dqgDMlIeEhXzJy4osc46FOn7nuOveXIzmN7mlD5Gi6qbJ4y4gVsJYr
0QFzrI4BQqrCeNH9Uxx7gyQ2BudU4raiK0tToiNKP111DjiHTKgcLLnOqTfLIWG9TRj7RIxtGKFW
CC8cUpG/fAFr6TU0nhrttWEMXIdIPQZgvXofpjjaN9tZ+NsJu97lGfEijSY+uDjgdZxDRZftes6X
VYNd0picnRi/Ss4Y1z9IjWkq+9Knra9wZxTjWXdROw7fQU0AANJ3X3kWmRN6sM8l9oTut4zTNd2x
aYmVxR3XFc1SAVRR8USPPSpGFyI5LIgZDfPysePiGLS7Bq7RwPzLqFaDWz021ic1cK8h77oGTNjq
e5ZoW8m16QvU0pzkk2epq9Ux7xrfaZxa1hYjn1jWa8RHm4AjbrlhZ58Rh4VTPMkA46mIMM8wLsuy
brV/yytwoXWWL4664WhsdMyKDY/abm2DXYEWLNtg4P7MaG5GHRPVoh4ftPJ9KZyW+jxyT53A4JS5
vjjxebveWfZLJwsu2WWdoBJKbrV502aIs8UflY9o0rVkK3NEJhV1oFbthwGKZ4nzTPyuwos52lse
X5bLTdb+BYgbzNoDcaFJhTVGtSyBwPmulh6vZwZvFtVjBSLJmuTVGeW0sjLcXXL9wUEBGUHC1c0F
opjYiD1ut1ShDxLH0AQ3IvHbmFcmKxT+VoRB8vRvqhGZ5bc6h51Gb5VNvxHfzPHiZjdWlBbqWuvw
U/iCnpy90PCWFrJzQRqb37zGXZUy3vQciu3B/eWhNxmG5Dl1PsfBlHlzAD44/JTqH9eNBaraoCkZ
XM7BfmsU/r7QufiNl6qHytx/xwl+hDC5KEEmGoiEGnhWz3P6a/MQedmDDuBXjOsEMojD8HDuGDo1
bxz4Nmq6MAMBpPsZzUVonq170jy067KxU5cUF4ewo9EzC+eYxeML2PDWb9WRYnGdObMntQzLQFC/
xV+Lutu8LI8jTX6VkT6ZGd6+ksSJ+MUJqrVGhI1I96O7MTNtCx6b5Uc/P0dM8NITyZqMI5O1RlSV
r+LDaBMMgMm1D165tMWD89riAZ4VbFf4gP+NPoEvUsLrg5aUb/RhKAC17mACwFNFGZang/EYU/0u
HLQq/r1MKTtwavBDY239+OAbpXEa+pd0yPdhDHGxTIHwSco1ToWCHTbMPQZzDLlC5tUjZ8qZ/lIp
7EvNYGUmr0tnbwH4qeCywBmsRRbRdGyLmTSFT9Q/ANeoiWMEqSTAcPqDNuTqIniwbLrxK+wuk1at
FJBcJJ4JIW85YkIdDQGeNyzJpE9OjrZTxTnAynypa/gPg4sAP/y2fcwr8M0OS4qkmrkVCTpmvXNb
e9e2xlYwuJ5EB63Z/+g1bM0rhoXDp02gbG7gWiy4/ATtcQoPl7jrtuMY5a+Wg3J4YOZiTBvO9gE9
cRH8M423yGSSzUlUgy6SyapWDcgzhafB63b/WlcnrZcJq2m/TybOl7zrZU/NNAbLwZWge/Ljiw95
PbXZ/6XG4OHBTpjTzRfB41rADrZ8IP8Fkn48fgzmI7eqoubsYSzMBeO+4tyW6ifQrwHXru94km9s
wIivrUtdLSotcBIxciHDaOFTGha28kq7N4yQtAqpaXHNGVVyldXOCVG0YWDly5Amm/bhZDO2Xk7y
n4lPamMurr1JaDzajZl3ZE9YBkBKTndNlmLcOe9jGZ76SeWbWjb/sprLj56WntcirXRpMA3kxmwv
S7X7TgvXwITl0g3rm95A5z5fFfi0BquFdGj7DBTTARO1MGJyXOLKUzXQ+uPoUgApZbeILTtm4c6Y
6Hfm3xnj42rIGRXystnJfZPuRPDjUCSwmLMu3V3jZuC+2U2s4Cqq1nk3bI3gVTfOmboUotwMzGp9
V9JjwBobjaubHAxrbyEetnBHaFMU1VX0GlFH1AXEJ8bSOiq4Iuu2YdUe5cSsAbdwTZqeTmvc2Vc7
cZ/LeefScHUSQ8aCdo7BbDRhZEn/m/00ZUQ6Iz4DLQQ5DV65SA8BWLVM/n+MRp/8ZjQY7C8I1uXa
guRRGvIyagz1GGrlLYIrQ9vYGJDrk8/ty8SVaPJtqqAag/bYrvkYRIC6OmGCCAQT86PnihyKzQLi
UdqZfJWRHzmWOhr2FjqTelP59FAGzGD0r0Tbddq44fimrZHFOa+6fWGYa7K2weCLFnNOllbaY+7I
snD+lrq50u5BTocg941xarT02I6d58v+RVWRV5YMkYpwR+Qmiyx1CJ82OJfZAC4mT9ydKRdmlGOu
CwqSgrwRzwPnxMhwlfDfCuTZPTgHK/VxMHBvhncYnmt8YSIL4Yp9IVB3lRZniyY6G9A0Jletx7J8
ap5UCcbGWT515r2L4ReQHTVXlCcsI2n/MXJLeYFV9BnmQJ4xhscp/hufMVemxk1oq7vPLaiV7dZu
fyBsNE1xaOudPl5KchDsxWI2lWvD56sry2vpy0yecMYkZrTPS9W0bGeu7OXkDgCa7PHPZQRoYxNu
6buoAtGMwDTG4k13rI0dAnklPJTgTLEwJIyVCAJvuo9M+2Y2sjbzYw7C2NrXpmJYCeLRayfNgL+k
9/eaBfcQWC9ayIpljzV2iZk1gunC4Fkwv4xEsU1mbSAr7VG1zpZbY2Kn1RbZhrKDDa8V1zhyvkmw
LIlIkIpUWpcTpI7WvXqUHeYjQ48YjZ+7HIz1XNzDoPRciWoKm4MEGWhDTHgab6oJhhluW74+reLc
Wae9e046DoIJUSsXMi/0FtMhuktuB5rjtu+3dfPKs69dLtrN0rs202VuXuzFrZ99bUAbKgLoPtoW
akDXvhcp3pooBLRHZhqSkDnjtRBej0mgwl8IunZ568pzUaCl5C34sXlyOQcq4hLm65BhnkZtGH4C
0/A2bfbXgs+ZCar/AZ9xXm2QEooacr9iLzR/CfzDEizmTWPN3sjijgMf+xHlghZAsg8QnE7u14QX
u572zymeDJrfYAIxE1OomI0ghvhjbFEwUfQjYt8ZkToboIuIEkjQYnfPecaKsl9Fqn2L0ty7Sl94
VWEW/+RIw+t+eOiXetjR3nImzn6DpcP0L6uKYxSf9aLa6LzckG1QJTcFXloMWNxwSs9QyJyQqAVc
m81PlnvZe8vNOeBszpPfGMvcAYAd4kpjtatE+xnD1xYEWx9WGQKTgv6WgtRXFx+rnbaAyphzyh5H
hh+cQkXz5aKIhxBi4sZEF71UdJScsWWTyMRhi+8bIZ9htSIqxy5ecMmhVQ2vFHExBx7llIkxdd+s
RrHLHY9jeoBOFcOK0hnoW4DSvQGpkEcc29j4uxV29yyhKXpUoIruxPw9gYJovRhBsfYHe2ujqSgz
98QttbIY6Lv5qabb1LILY5xWapBH6k0wrkZNrueaECDsguaxfjKSdzOGUkKTXQfRhQ6spbWaMqa0
IZWcTlmVR6/wFpzs6qbhYWlhAVKGQd/C7pobmELpc+OQCYEZUNM/ApRm0l4FOik1qCaZv+yW9Wcw
KZNpgI+P8SygHFbGekjkpTTxSChGTELEXwRmCZKomW/goGCHpCF3F58mIg8+HCBjHVCrjpFPV2S1
FaspuHCoNiTPLdXSjDVzk0/7XiFkBss2uPT4fLJi+5hCw/fkXrfPqTB2YQBfP4BxAnvHIjZez6Hh
nZOGRso+irrGuY/Cu4U+EW00/zlVtscNvMldd+Uy6Yk6Z7+8imUxYpFRB6QHVPnTUmeZoTrPDkqA
1wWqos9n8gMhCNOJ+iGyLws6ysrzlGQeNaXFoZP5f3hQau6W8p/aP1bn6Ts65KTT1Zxb0/xuTAui
sekCHM0svM2YnEQ2x5/b40uB89nwPirkQapfOYzM6emduHirzXqxEEPbrpD0IHHg5ztExdgktvj4
Auxb/3Pmlnd2RUWWCNiN6UPan7ptY8NVLJd2+yX4/W8YBu+qJtk71/DiRbzL3+Iwpey/ZviK6zuW
GmG5WcoWd/qKQQz68QZHKGknYHNyRjnYtHlRpRGwB0iwFhhKtR3CcPCGxFTEIdgfAXcJnSCn8SpJ
Pd55hzNcK6wHa7gZVf/jVhEsBLxvFoCEQW/aHciij8Wu0mEAaRjPoOQJmEFTuc0DXt2N+BocDIOH
F22J0Q3WNiF9BSqR8K8lOyNLUIvA0VumxdVf2/8NrvilIh9NZHDBhxS01vBFdfUYt83WTn4AvxLm
e3WXeD0gRl3Clcr791HDZMcGV8QRaGYsOeKKYZ1qWv6ut/ajDcmxRD/Zdtss7k8LcglUEfCiCw6U
R6XhqswgWcWPyg53GWEC/PBlZQWK2a0g3qt7TRTjkcRcxdA6tVQwJMV/iqujask7TEisv7LkGXkI
ZoipcXHH5GFnp1AqCf3p/PGBeeP6KjU68OFv+XcxNVSovVkd4ZsuQrjRWayuaCUETMr3ZWsvzWk5
XzuJqqjDTlINp6AJT+3Q4PxAXRCG5q5OjHMt2hjeSPABa3Ul3OiaS/fQ4vQbMiiCveiP9RqKwdb6
j7ry17TUGgtHxf8ZMucNOHpVNfleAvZUhjzOat/RWWafkUxWifjHhX7qu02fvdO37tLBOVSUNWmr
9nPGgHPppR8G9TeY8AKrditCxB0BPk9S2zChdCKsnpuvhMpK+PjvVHfZMJ0s3Y3uCLgMUIjslsSV
dDNH/3qDsrYkd7hCHkLRYEPGAeV5kp2+zSnaIgyKNETNPLmuvSUQWEHDbQtuawXNU+1iEKEyhaMm
nC8X+lJgy5NP/vTorPKe3GOqvca1tz4KoqC9K3JMSWm0AeGKX5KtbMgKQCm+VXuGq50dmvCFS9LC
PhJSHJP42ZY1F2D9YBImN0Kh3NmcP/G+nHnaB8c90KC1cfek6RMzV/Rb4aYXUHAgqQ6U4DSlJZS4
AR8IvIAK+4+N+GAYuIJpWLy10c6HRTBz67l5c6QYQVtq1Hs39H/cWFyG4FNQWSbDfFhmCWMFQa7j
eqoTvPPN/qhFrdeBuuutOKQcCxIRVvfqpO5Wby4TMI9ZxJiAcTK3lzHrvsbwPYvWsr7UfbAt61Va
I7kV2TOsXl4UIH2z16yU+dV4MnV7G81qbWukA8lrwLaOBo2s75s7vE1D85TqKHPNYuPwX2is55RF
nnRbRUyGO3mglD7JsBnk2q+YmBTtTfGeJsH0iUdc4K4Z47zUwkgp1bom7Yq7oh8YqtEsSBHvAbCT
xPdqg+/mNo/9qW/GlfL1XalQlBMzPtnwCsgd6lo4BB1WZOGfwpvtt/H1pb2KYSkH2Fc6E+YrZYAD
TfucdXIfiei1SBwObGeV3bTAxxLN2FS+w5wsPmbI7FLgCuFSh02LX1yJXox+SeuXYCyfrhvYEM9g
jdrDqGKvwkslgV0zmMyru7LeO2zfEMiFobIN0sbIxwbPTKEehwllBM070Ixu4g/jeMwVBmhnbok7
t8DvN0dKP4TeSIcUYNTYKrzWxVnOhOIcU8j/sf/cQZEY4q3FCWo3M2AaLggxpKsxtDZFrL+KmZAV
bjtFATYB+UA50PppHZDluiT3pMze1aUlWMINAywQDU8E1gbgMuB3WLDhIZYrm793gSCQW4n1GGqv
EAQ2zfTot8W+pv4s6hebcTcFOPQKbe0CXVVkZdCycf+TeAmxkdG/BF4J229z/OvEW5PXjzXMqzgm
C5wSKGrOoudAYoKZl+QBCqTwhcPiGMVdDETA6wSooV8w3wxtr0bP5dW4ng9qXzGfzd9yU2062PTO
PG4VLMwBqHf5I6oF5nww+CGNxowEnOTUqPxopBE7oN20b06THKirC1sdR7oBs7cPgo1lWLvc/gfB
xeaZNfjuFNNv2dnAGMtzyPEnhUJbj8Zz3TPhlBV5UfGlfrN0ZtkDvM9EHOasJs6R1CZna6fGv5mc
NiHwQ2GsEi4GRg8RIy/BVdJCFnaKe9F/cv8txSxs9D56S2CT4NRKKiK5kAb0yEB6mk2GmSOPeqE9
dmgQaq2AvnNhV0lF5qeOWguKkikNnIXeF7aLgTZd75b8XC3400VDXjcDHgCqih61ZMhWhgz3QPc4
Att8P2Pi1kmSEcr2npsUNL17aKAbVt+R+qM7WYZulLFO2j5F3Wua3jP3o2WATPkZhMjf4OMCskY6
X6jWfWC+JwkPesi2h0IneQ+3bVgILvzPhJaFyukhF/bZBtru9xW5J7Y8h0AKXGoZdd1C0kgteOUw
O6LUXsth77oudFXU96Jeic0is5r03cyUq65wI16aTQZ6Xd0d+JKF1jXxtvLuaJnPyYR1QX2ztYws
UojrzVIOdu16LIBSLdiLQrTnUofbmIO/WQPjCSorsQ5H49PUk1fRsIciMoPVP41spqAj9nugK3V1
Rj0qxBhqvE09kH4Jrqg8Tce9rODXE6tY3a0lJVpeYgbqJvKCdEGcZHbQgfB7g3B5Y1h3Rb3L53EN
ETxK+tMIhN3axg5yy5hHz3EQ4jzTCTjL16GMOJMQKShrM+eNsxoQaY6I1+pPh72b684nIxXYyuwa
ZaGMyMarDdFo2BsUsEVmrnuz/NeV4wG0oZxsytHqNkw4ioAkyMmrHCCluSU4LJ6OfjvhlonZVrJR
JD5Zwxl7QrOgP3VelLpovnmMxVNhD2Rd1ru5RGwS/sVu4k3ldQIPU9S/GjyjiHYYIyWATUWcZyEa
DD8hTPWv5WhwI0TvIR2JdAlGrJOzpK81Wbx6oB113O9scIuRzZIl5JriPSuLq56ByvQWHHz9WDUE
1EApPMjA2Zcs25Xs3wGLKbY7OouwGS914rB9mx5Cc3trqhxOTjxdxz5/bFtQQJdBV6QApLXm4H4t
/WxjPMv0Pjmwjv1pbbSXKnSIV6a14lbM5ooconjHkHFv5MVVZv6W8yecsTjIS8qY8KkpEcqN8A0G
E01xLn8t+mvJUJw7z4dFLQyGwjnc0KH1rIFVWoC6jvWI7W0N00C0XgVQGtFK1YKxBPPK0ffMCOoB
ZVubju8Fh/jM7MEZwe6Uth2NiaYi47NxPlUAFRoxfg3CtpFTYk5PTpV8jMm4CWFj2bP9USHnRJdO
314T8DbmHxn6psqN33xDRzKSL0+Z/oeEwYWNbHRAiIQFYpJqQ6V0J7WPpnuVpi8QXhXZf+OlmHRP
OjC7ItJ7ylk7tG54dxLA3pLg7xCAZYAlb9tnPZmOecCYMQbOnIFl4wjxMYjnpfP1p6HCrC5l/I7L
Vuh0N3EPJJwtTd9pDBocjo2EA8sp19IBdSp1VJFmonsc+r+57Pali9oqK18kXlX6oQcZjIanGX8E
msHeKg8a451u2g3YBQd9By89+/CpT6TxLu0G6Sn25UF7TP0Alg6xJngM0Oo5tfU1GhR2IUx6JV9n
YhaxQrf3oRFdcZzLor8SyJ0bNqs/GXMc9aaJt7b73OAYabrk05XT8BBrzpNhYGQ44/Iqf211iyYN
EJRYj4b+yQczEqsanUhPYrobwIzN9TdIfG9mZGzZghuzODLTbEuxLvhRHZGjM0ZUsPSliaWfvVKY
oITjtpvMf4OBrybnKit6LYoJvgaUHoC9KPnTQg3liMVkpjs4MGao8l0GFQO8JdsnyiaK9ktf75gc
BPjEjmgixksbJRS386ZBUOBwLHA8QJ7mvgYgs3F3TbTpk2OzkukjQF2aXJp0fGNCv53pX7i2BH4C
+NTqzKxRhi4Vzjp2IBbyNmo4XjOs+Lx90TuHjLlpC3FvKOdNkAV/cTGtmort1WCuN08XSY1p+8Eh
DOtjoNLXQdhQSwsYrd2poCQLKY7Gyt6acbSNqgmagQv+GnoutVEUnxKRbex5MTnWofH1u6lwEDOE
G2vIn3oXA4xwYmYPaRUW06EJPK5X/hyWXoc1UemlTCBrKOp0QSOGKjDIGICwV3sIYMvhzQQp5YH1
AQrM4pr0L+BIA7hxxr2fGgih0JbgZVXh/cgPtrkxI36OThZbFoYeDJQKwm9drnG/WyCfBdxdGPG1
uCLWG6mGDG6OLtnUk3WFoNpTTMJmhq4E7o7WTmbFTg98MlUEtclwbNFjGOZnZRz9Pqb4Pdn9Byv+
IR7vkJIHhfZAfqREzrvzfNWpHEPsTZVFP05GXnqSI9xmLK+Ke8AQOqNV114n51z12IRDi87T80jM
jML+Pjv9hfZDkv1gS/xeFTNLxtpMENLnqfvPeJrrRQe/exBqoqolI6Xtr/3kHPUcKL2E7ZbqybHJ
oHeoACGPP/k/FFfg1hxkgMzObHnzXL1aiEucs2FhbBjfCgs90c7m9ymr6tk12w2JjTMMuLg7wrt+
rIGge/mDdegER6WIynUFn64SYIzaNu/ocxThdgq0a7mpI8JlJRKV6mv5gczpd7q1GeV01ONg1/lf
vmLU8qwvg3LcYOK/PKh2UcBBDnLQaS+99qQxU4HWI4dLSYJ9Pd6SItuEkmlLD5d3Is8RNks4oWUu
8kNfEx7VloQ14tBoEcFTqWe9dPdWbO2bIPkMoJ9N+koL8Vdl4KHzvIuwOjWi2jb4asosXefG8Igy
JyhICoSuU/VgUE29ZnS4n8c3q/4sGAeHyZ/yfWSi1ZZOYl0tJF4vAZtg5tqaBilTntXA3yOdNqKv
jAvzAGEiYCzg4rOYZHS6tQvZmBOhIEXQwHAifa4KsQUlT2jwBqpah+vZYEQeI5EfMoCG4antKVGT
lc+R3w3wDhUVV3tmgaS9gJcA4Wzm+oya31SbdxUNXICGcraTJ0s9iPFuZ+2ah2YYxjbNoudc9bva
xjw0AWOhqDCixQ34asNoFOKfL2h7widoelCfHluBhmLLd52rNyUVjuxew/83QTPKcGFKMdtomGtC
HYhKWINfBoMg+83tbx3HWNnCXEBXEPJrr/NvE/UmsKHp0yDzjKBmxsOx999m5xCO55gj2rbeE8i+
uoifXB5xr2sHlmwcn2vUMVorH2ZNW+eQLJDUUayMEGp1aswMHyMbuQA61LE55OXkzbBazSl4LLn1
TcjoGmPTvpg8HZNgDSJNToCozeXCwR/SjcFUW/zc88jGf/xi52SKm+sZKlh4ibtLqi4gjZmfEj0M
VcSLtXtFIpMYwbr7p851PZdjtRX6m6MEBKO3LoWRy5yjclzQ9A/uE5/Ckythq5dkke6MS++QuhG+
pXSrnGAupldGST8DbTKKPYhbG9QvEdoVE005v67uUtWjNHF4GL0iwRi5nHZOiHha+9GL7J/s8MWC
VTxicjsiVEv97NpCEyoTsdckw0j8a5EFtC4g2taGNYvsF0I6HOLOhJOE91fxPS7oO/GjcsOMY6H5
2DB4GnYB7KJFoICsobMuhvhbXmkaP7a44pfrhA+pR/l2We0di3dCCNP8JjB/B5pgn2Iole0+oDUv
cgkgfmam0cp7g62V+RrzrkUVHhYIPOCQNXCHrv3tUialEdGW9PiLzgHn7nyvYgIceSn1U00/Y/6n
RNKV/tRBWNPgzpR333wxIC4Lxd6CBdllN3tBXyYvq3/9Bs/SZBsiMDfEjdNFn304TMG9qxGGjfQi
DeN5Ayf0qmaQBbOVh6k5x75rsWi4O8VPYEz7uq9OlpkcnEUcx3IN4JOVo7YOZ90rmpsJJ2Qpacfi
7KcZ8aAsLHCkGavlslLnEA55w1dm6oVX+1AU9caEDyGq9wRkKQE6aIbqtZBu/EAZy+dHUIJGzczt
52VBSY6/xqUHlt3RlgsJvdwH6llGkLyY+ixtUWnsJyzleT8uE926/rImsBynPBru2cJNq6eqAoer
mQSXxY9uoTDmOrRQ5bfTiXdFtevSx6Oym7PHqmHUMCDzIZe+vpn9Lg4OCXPKAf+E6SvFz4fQMr63
lm+pqNaQnfyR3g3hckadY+ONY5j3GZtcmbtg9g81sy63Y8KGb704msFGfVTRlRFE0ferGL5lvJr/
2e4ra519QCjlNwQlkCcU3HiYmZfGxB6WxiEeVw9TeK2nt7rNoCAyyTVuC9g31tmLNO2da59sYICq
+mxStUe9xZZlAEGNvOq0ZovuTfMRsk/atzagThInbj44UadoEWoxSAFysTnbGbO6JeJiv7hYKl41
CqXbpcuLNRc1/Y2GWA08v+Qk68Vb1ECDEygH62BJ5eNubDm4699lwUX9In9f8/m1CaT0e4GQFoBN
JECEvrEfRxgzAJTBbG9i4OLewC9Y6xGUeS1LfYrsvQFoZ+Ooro9v6Jd14G59oNct5m0gN6bsPiBL
Zv/dujClCwQYTH3zBuhn0zn6QfF71g2JGGClAYTxqCT3WzzXw6uVQ8TkDVuu9ihhUDJAy0Giq+Gy
VBOCk6SiQq3IgE0ZG8JalRYlEGABhU4/xRR2O6ODf7kr8IuD2gD1qsMMjyHbNh9RemVfVXR24JBH
uzx6Wk4Ye+6Opd4+cI9DBkeEV2DSNsufFJteN1+CGtDc4mgvR16sNuh0uzsDcmE1x3c/Z8A9fFvy
XCgXM3SuuvQaLHLGHAlJDGsYXaSV7Bx6C3u6T3XhJUO2ZrVOk3PIp3ldRtDe4oWfjdlSDlznP2Yc
KgE6qzH8WG7l2PyOC2LPyo3Bp9Wt7wJzggYzATqlKOL4b175c9RdfXjlFgbnARzekumLyU/fjM1p
zKkwWHnQUZtfjQtbRr8JiuggiDZtBA+L0FgIyGNxK/NfBw8MKmiirrnDGeBl8VfB7cUItTd29Nhx
8usyNuGfk+LT57JqCaxzIFAzqaJidC5wOMj4yFnAFTdcwaRjrHpW0UpzvMm99XChuAIfoAQ2uPXA
mK6wtMqMf1rFk8zPpR3vtXx+lmWxQRyLmjBU+YH3Jye5a3p731gds55lTEgkjIWhgtuuYmIq5uc5
epPLtQXRbZmKIYvmywJugNz+Y0PMAvCIJeq/weshLRHHBD/tvsLB6/s/aQKuacizcHBjbhuY8d6f
nS9jPll9DP0HobC6OTSmMTPoitCldjMJ5S2XZmdSZhDNqxL7US4aeDdYNTpdEfhFp3FhqUMBSLgs
NZeLoC5I072HTnuc4CMVkIWThNp6ZNJBTAllEXoifjHYr2nj6VC9kePwjJsJNTZmR6ie+21l3/0W
29NiPAcb+oF1SilHMIvAM2LYZdxdrgm7hQ5cFfdmuOvJl4AVxkvT6C+ZBVQMUntFYT6zPPuPcarY
jot5Mpzx/3F0XjuRa9safiJLzuG2yi67cqaAGwtocM7ZT78+L+loq7d2HxoKe84x/ricLPKbJJqb
CfKo4qgr5XInkjXJw23SiNQgVg9HtM1fSYy43LR2DXvo8rKnGITZLca3ZTAaeZd85KKl6o4+Rccl
DHcN2zl/L9KpBTRvhfzodxfkqRxdunEo6+iiUuRNjosm+d919TJmrIgFObzsSim/27Jk5pax839d
LBJGKjqKFLrk0Qrr8BYhA04I9IKgbp0C9oRV5RQWCRkcPtWx+rX4lGpizk2N3AjgZp39IpL2Gtl1
OTEW/siDmOM7Mj6l4lMF4Gs1bynr4reGtX7PR+svuNWC/wJ248hSjdVivErZrgXJ0YOd36t7wQSE
S6ncbY8dwGk7jjthMaTJrPJCvCVtnO3ESqZDael7xgPbJ8kAACALFo7qXeTnAS2sIjIciF8nqGp5
6lgJi+SNpzic3pZsmRTAf1COEtEdXYcJnHGjg+6tuxDGuT0E/XQu05tkxXtcc3ejZzqQqk0uRn/F
/FVgShPRIQ7zrTLoLKNmJMBWNTiBYOOvT168In8lHBUKGMAsbSVKbkuSenyoJPed8PNk9nL8RK0t
tI9Rw6Ls1gz7yT7tP8Lu2Ixno3iocGSMmBOwpj86CE05kCfdBLaC62PK4uORy/KiZfVOySE/1iPX
AFBE+dK1T6v/KAmlCYg8JiU7WTeRzRsxnMdf8jRmZYNMLUxsBSE0Ua8f6GkjggyjTYqRMjjAHAxQ
OKSuMnGrbqJu4RvSDJvJKydley6+xhD0cptRIsVATVg5hKgJ7ou8wylxKUggLAheMJot7VU8UBDn
AXnFFd0zZNOoCG5bmL2G7O0AX2ETejzYzjIjhqq6LRh4BNWg3uKq3g1xTVxE15A4YNNuQBRJl61R
uqb9AeEq9oennm10AkR7rlF+/5n4Z+hoUJAHBPyrJgtXX/wIGjWYbbRSzPmkawf0PgVcKiB+8RFX
2q4Rwq0q0m4EflaZMcQNE0SiuAncvZgm6CPIbW1tnTIgDW6Gya3CjL4cP7rfeGpMQg1RCkpJ9nF8
8pmN+NKoIpA0Fsx26B3OzCKoQ0Rs9rK2pgVhjNniqn3KGmUV/6z6Zk0/Fv1qAQBwpbznlBlb4GDq
bRHSv8NlIrdD+igzfv/WPL4czMWvJX5LOhWjmrEyIAbDxFoh02XNEEgu0CnU6nPWKrrRVNs/FZPX
VRJ0a06hmZcgHxYxly6cFefXcoyVC0Htt+ump+DQoioKpzHfgE7hbcWcZVECgPc6hB9UmUQ1YA9z
5GbANMTGaF0kgt8Mwn+5s6L+gl/g1cGrmquJY2glPSdWmtXwjw4YD38LabWjfmtJJx4cnRxd4rTv
6XbaYczwjxR1FY+0xBucQhGAqQzUhvMk8nmQ/zPkNkaMnRJznCMnDOg3qQIJKDZzBk7ftJOdQZ8g
AfGV7qqIbCHT51olbEY86yIlmuYdeHFVdvu8zila1e5R1eyWNV6W0tMZ2bs94+Eo0YlS+Iv2pDtG
p3akFuQ0IeZVCD8eF/1NYCdDt485hQPOVyKw+HaCw6KIWKAgXzukGf7b5pWoBFjFM33VWOP8TRVg
0QvbjY9Mk+cdkf6Q3X1tE5uDW4tI/GLfBoaCoIbv79FfweKUxPAgBOur5p2zJA9/xo+xer8yovSo
DzUQKZVNs5KlXQcorZgke0+LR73bVGB39WkhBNgJFUJQ0bPym10A+1IrvKGVKSTinVf9g8hJ1WQj
tl4az1F6+gBGJkxpDt/6p43fbI6mW5gE9BkE9Q31M1G+jXbYqJxfQQcepCZ2Y7ooRYLWCTGtUdkV
4cSwk2Zb6dOR7ImWG7w0tTXmWIrXXqai78v2FGv0R8egFW8KfSqhX55Kus9wlxBFv4glxxp1xa5F
SNIbJF0A6suctHKdXATt3ETstTpSLE1FHw4WO9soEyZeGiV+oRyIePhwmZe6SmWN5tQNWbb6qOy1
DpVDYrmqehN/JAsP20jXxhA7OQMVLwRXfMDDO3BKieA2DfckaiPSV0EAuxSE55nzOeocVMgtRQQG
BlsSLuVw8YvvgubI42sIPNylBxhdEZqW3pt5b5HhGQ87GTWYwFpQ0o4r7BJhp5H0z0mHHZJxFgUj
GXb+XQZvU5qBrfDLInJtgg4gvqepPzhzjPB9Iierg0XjYge+6tBSxrq/LtBTmrzU0eKSnWdCze4T
qKKh/wY+6wLm4YJTxMz/GgAwPs+6jNefCYrKKsbQwg0oZh30DvbP4wLwAU4HtKcjs6FwI5JfE6ua
IhLAgfQ1yCMQo18zuISSzuzALcquacUdbBWKS/8ZqlTxxP+EYVzJZEHkNDcE3Cqynt4ifNhh61ba
kr0FrSUG1IaoaHNIH0YbN+sQK5v5nXmMKbxmdcOdtkzn/CnPPg3LVQzUELzrVvylgvGPwMthc2x0
7DDFS5d2lvLGYb8BNMQ51ZDHQTESgPkMyyCLn+lD2gTGvk4O46TSqjdtCJCwCgZFUz1x7UR/2oD4
+BenxEwJqH6OzV2ruyRvtzi80h8YjVL7CqpNee91N5z+QnrNg4Op4+Q6ZSlphfwcd8rxiqv41KjQ
IoTpiawLWY5mCy/KmYYjsRrI5BjqSHCS5O9cfWKXVxPXgL9h4eY5TZb/P9DffAOCU+I+yCF+EXEw
HHlMaA25QDArKIUDfG6M62uGl3z6B/TOvs+XR0quaCxFTJJITCBHNtmz/raMB6/bZPEUsorl82tx
kytBfCCX5FsS5oUDJu7OQAaWMIkPvGEdBZ8kZ8jIhT+wQbAu7FulQcere7KFupAmpiVCeqUzDUXR
K0TnTjmOgITZjRqGGq8m2FtyYv4A6EbfELZhYSKNEJBDDlnGFgB0Ju7Xt+PqCdPRJq5WYOW0o/P0
qqtfoGFtuPHoFx0e7+9MvIfNJc5OfftZ9tvgHkJi3cUXS6j8Sj/hY8mXf/LfWMfITYGe/eOu0hja
ynUGPrcEyKwG1ntCCHB3zWvJ+uIjkt5mvrkF41F6MoiG6pJYTK+yeug0cjJNhq4gQ4iLfE7tAcwM
b8icuHUy6Rjzi4l0mpeMCnSNnaTBrVE2JPHr9SbtMQOKCyKZm9ea30jjWiurGxidCKRTCL35I7qj
yU4z8XeZT+CYrK+bYHYWFK4kSaDkPJ7iIw5P7AelOdmtih/1q2QJmYc3jG0mEaIzujh/KUHpuMv1
fNUvRhPjmS0usUB3hMhLSej2CfOsDI6FjR7AGY0E3zEX9SYr0JjAtzBKKOcKbJAAl3weCDAi10Hj
ywXhDy1EM5EWbeZ7lc2zECJAK01UtZl3ymvV0+rhNIT5UQWFwiFlsbqj2Z2S6WMesAhz9lRj5eU8
5rXxI+g4FyMKHYilDn4Gs3cZNhJoWZTiY1RshswtOLgQkaxTEAqOzFfBV4tm3xm6AR/8ylS2Nb1P
qcB69DPijEJ7ZC77jv5d4QIoQPJqhGII/eNC4+d4y4tXBHBRmW/ycrZ3bKD6KgN8nVUfmnUnxwCe
3KBVQpHt+NNBGRn3lg005LDJ9adu9Bs5IXuQoDAbVUVuIe/jwm8RNZjFS83J9Cscnw9rGa8C+NQS
Z5KUXCwmfYmkq9kPkUHpBFHBWePPRrmWwjAtJzP6WuTZZK1pNF5m+ocMoVJV/W9T9DbhlLhUdbSs
qP0nYhs7GYdOHj46WLik2nf9tpB/I0t+GRpYPN49n5KGGn3ZUF8kf9vxKo4N11fcs0/NYXIzLKpW
rc9lqpBk4xebVjsHdj/IBB0xr3aHVqZlOHDLZgOcCbEajyQs2iLSz9wx/kJCPnmqRhtqBtwZZpDQ
k/VJKH6B8AzMhixtHClbHyxpqVgkLc5kNl/934Xh8MOTppiQiBvQj8oSEWBxTFpOTyKwMnJjtGcS
qZeo4R1rIiL253qva/N73vHCUyLddzO2oL2uD1j6WezHqwomPWfk/mn+OQsk2OL5viBMQfVuKQSY
qhsSINu/0tgHyp8ANSJU6qHG/YsBq/Tcn2Yz8t0Rz7UhGYCASAkR4V4hjCvJPy3MeAbObOFt7kX2
/U/yDBa4jGfFajdc9phGS/WlswKqTys6jvNZnzYQg1p198VjQIZ0uk8ggSX/GmH6xlwFbpMip28l
6j7C4LOIi2v1DNJsp9ecRoQXLsZus5xekZ66Gdx7s1wRUeqGDL0BYx0kJcKFdZGd4/5pGs9uE1B3
QBhlcYjYh4HBGuSq8bwiV40dE0pG7D4CHiz/I9Di6/DWDR9lv++jj6nA2qOtSwHuDb+fUVPqJmCC
hkXAbhMdUst0da0/g4gQ+Gpp+yI5TL0rToabWq8YoCyvyVjsCU9DToKPtOCde+QaBsN3BkoJ2iHP
MG3JePqqg44id0VvZIi+fDasix5VDFzKsUsTkqxHSuEKPE2+o/phDWA9eCPPc8WbHZflVi3MYz/c
SsWFe9unKtpm+SN5COQB+ZRhZmQLkro59P5uGLC9R2s+SCLuuSKj+BBN2kmgem6g+6hLyc3k9DUF
FaiwAAxTdx1VapVJtVku3MXcyaycq+ogVofeYloink0O8PowyoXvxZIEUkEwwrPnPhXLxcdsuVpy
C3k9ZlK+03OoO5pxmz5TsEJNeeYII9v2WsukAcP4EJ+unqw7fUzEK+Qog0nzZp3/IHi+Qiy9Gr7Z
kX2UHPMKkYf/q2yj1xw7I3XvaINRlP/5T+OBQoz/M7mGftFbYYOFRwIwf5af9VEbVh0R3GwrH/1H
82pe8k3/pDYFEYn4HT8VylVXyLiFH8b0E7zcC98H0XHsomeTdxM3f7ZeWqfwcWBrWlWf+L+Himez
nWyDKAM5+WlwgTSInELkizDKYa4R04WYKSzuFVInbJorw3hEQ7EaEMvEZxmKvYUIb4Ga+haSn+BC
2TgRPCbkZ2ZLVRlWKkbtnBUw7nZYqGJsINaprQAi1OMQM6oK5F8MP2Zm3CQZNyIL+bPmr4w0kXud
8Jh1ZPoI3rKwIhCXYDLB49xHhRbV7th7kr5FE0f0lI3vQNZ2GJx4YufWFSjU4Wb3bdg1/nbME29S
8Mz/evbjHeIgRfqNclr33lXx2scH/k4SbztjzUjD7lISpIHIKN3N7TtLcWMOWJ8iCL362FJ+o75b
yW8UgPPM/Wsg2TzhSRrSfynK0LytrxH6GkG4lioWKziDUyDImzxMnQlxfqSVrrWEqRC/GMnQYNVr
ANJSFO0isSsMUnLOS4rWWzRIjEjDlF9qvTkV3L9d1djELSFAa2Ldy316z26QdIVQEs+xX/6BscsP
w6+YbvzuvNCDyOSqZD83rIFMbxA4dHSz0AccddRi1fbyzKTr6IUnIkBiT9iwje0ORhUSg984GbJg
/RY7Etg0Vba0/Zr8gI6ENyOEuF7XHx14AeQe0b/hqiGIV0RoFxj+qiq1rRKTFFwJ+OwuE94jeb+8
9o0mwy5gCQRtqU2VpWbgcXGkZ3Indbvb9Za27rOfMc09SUKp14MzLv49/XYJgD7KonfyBtrK4iiJ
Iw0rAgHjHasrbayLOkzkshdjtKLKphEkaF56iZUngwEni1AfxtFhEg/IQmlo2SFgEzIht1C/kIEK
TBN/mry6QvEWleTmknJZbQZqgp8+gV4PXJe2RWd1dUDuZjU3c0YQTdKS1Ce24T/SgAw+/afQqLJY
dEK4p6Uv/smEIlQzQ3RB4GgrflhkPwUdvTNESqT1T5a85WHpYtd6NJjpZ45OwDNmlnUMoigb9JP8
BWwfSbCXWfPWfuY7NfGKg9vlpKkQKpWAwsRJsa0Q/MapwVG8NeTfkHoWrfRm6RBkW81Ujhr/Cl8Z
vgr+LB3BlFQ20k+EzU6RWeuRLNuOTOgWmejIA1NRv73ImHpK1uL4MDVboTzpVrFEFG0SxBEl44HR
RrYcZRslpiddeW/byR0/1bi7tFp6kWqopbD0ej91zQk9Y3nAEOkFIC5qdppAhaf6ueTP0AcgQqSS
cjbiQ1VZFCNLOIaUJ+NUNS3/pVrTJaF/uMNVL/cLVrDR8k8yKhcVcp7wjZe/eWR+GQqwEEXv+bAK
6AOlH9vLakQTnxpNc7SiEYyFbUgLFbLCiFjJ72MAGmVQVUNdrcUCn6rfKa+R1apbAiKL+mkMSD6k
dcRcgn6tLXRHFd9V9KZKkx2pb22hzwYpcEMQwKm223GR9JGLmfcnrBTXqQKjyNObgc9BkU9K3B3U
yoJmJa2sqY9qltym2jpkvA+pxV7WOSoWSDwe54KksHyhtrLvsEh30ZIdoWzCflpLJhItzihLma7V
RGHKILulFB+Vbg8upD7nutkQXSnJT0RFMNutS8TSqhT4TlAnF52+KdX+UkenWZCdQH6SIyBbEFkr
UkGn8dN/S+mt1URPn6+SioChOpnSfApFbjTozcn4EMd2N0zVbqQ9PJLrkyI19yL0IpT0ccF9VeCD
QA4yvrrxauHkCYZmrfZwYImTaoMbTcYmZbPPlqrjTYdgNCU/ii+IeTKFaSkcoyQi7qSLdOBgTmg6
ZygsTx1Ugtwoc3flxiGkWYUi5OLnL2baI8dllZOVzd9F0Awzucq6wRFji1AWEhFoolKeIdKwkSBM
1Nq22JeH5dzg7SXbCrfjd0/vlvEPBLDQTx16LoNzw6JWj8TE/CFPHwh4Rwo4RvAOmbiOGesbOmgi
AraEjmo3kDAp3iHKs2wTVSOSfTAAfNIcyShzyKlAo5dfmnSDnQkiV6QAAPEz8qUPtG8WJlFE6Cix
yPT7RvOE6BfMLf4y39t0x4HaIoEzUGrYJMGr25HnkcUPvRiwL5kQ+AsZqgVPoWCQcyF28Vqh5ptR
7XG20LzRn7gE0tJrrh2vVogMxgvbvYKfhSDf6YCFE2GixK1HJZWyiTlkee9nu1HR6R/16CJg3NN2
LFMIQ8VzVF6n8aSGF5lOJu6Ikt+6p467Qd4jP09SlwMk6uxBtRXJkRBX/RFFBhNPDyDRlL2nGk4j
cTYT57dWphsEs6StCuBm4WKpmxCXvuEoqKYGz8K8RnlRYvd3puz8A+SELLFvDZk4OpIZDQ3yDAJk
KXdO18MPHsdqZuGiWRTRjLSn7yNCPbnlfACAy09ErsF/ZZvmsezYrgR/J3gzTX4UJrBharu6/9Xn
9xaDlUmBpOD6xB3hcGMidCKYPjxN5GHzeOFutfOD9C/6Ig+M7TCjhjH91xUORoPc+qw5pFX0ADvV
cgoDJGob8uqD9VLq2u8D2RvUXWacQKb6pcp7BVe8zRcUGHWuZewQDycMtabNv2E9DJu8782Mq3Yt
S14SPBL52Ci7BGS9fsNlFgcnaC4QMT/dkqM+gJvNHWjNXSU5D8Bj5ikjFJdR/c4uAe4HKyDDTI6z
V/wUXL3gRCfyJfS7+dCHRzCQiHjhpGYMUX91Jq8R6proa2rgZ9cyjvxMs7mLCWbkpS8wf+9VECBz
w/Qvty44UjmtgoMkuQTHgC2w7gWLgBrHy3oQNlg0ebzLfoOEEPaOEdQgXqHfGs1epuNrApABJd7T
TJgQd1gifefE9qLfigTGbB2ObwFSLTGyPOWbJnG6uDlrScbvJK9uvca0J5p6TBslJpm5MQN86OAc
zv//s9ge+nTTmtucLA+oRGeAEBY4KnA92nCWKSJdlgBoH27UHL8PmUJuIZ6Jkm0b5GSrvvJknDVv
FErDjkrMwEeUIZnkNbRDkSWPuQ3pVACZ2XCskrKFc32jQEgbt4ii+sYjkWOeN4vVh7DiE8qDDBSj
23XdQUSZqJvvIadcshUCN+m/82mfKShaXCw7MMPWawbxukZ7nS5VLH/jhtZWt1VgGsg0YYBCGQMp
t86pPQGEmE7GSLU2QBNXoxMVW37SpenU3wnvFN4qj4waWRkfqx0CdZKcVtoIa/n8gUq1Cp34Rdcu
zUCp/FqkB4FcDDoNjDWPporp5K6A0Vpei72eoICUCCwcx2uFXy/GMInVgghTKr8NvvQPcrjk2vpL
AhoYKUANq1cH5IQhEJv3SqqJq16TioQGkEd9APoAFbvgJ51LAoZWwe9N/YB5C7+md4mYye4WtF7S
c3IdTOUtaQFACQlyK91pj9ZWvLF9Wcp6lCFusLXJV7YvhcoA3a6ao1wfpflsyVcSeM0QQ7it8cSI
tgwhztGg2nFiE1hT80vUHHSKi7ZDPkTwvbFDJAH1FEm7G4nbAuBL7aZ/4VkLFHxKznDhec417kq7
5yPlkKaH2XDg1NfWbcBBD+wDyrI6M/uWrGGkOOBentfdFweF9I2CKPlNKZKMH4TeI7n7JTR5Ulb1
xC96+dehEQhtbCEukUkaLmXivLndhhij5p1cvgoTnEIeCJ7Ydfi98C6AeZ2nUSEg3GYDJe3xokx2
Vmyo9SaLWZb3XAQoolBNgH9gm4tIX2jWHIe8dlPsRuC0PFFX9kGgaI506leC0SMDBBlIONtYDuMP
+RfEXNUv3C0K0n4B+GsLrRMdAbAIWZi3hPsH1L8VW13elIu2zuEPOlJr9msWUZw9RGkBRoIbRwC1
a0l2piOPeakRMGSb/zKehi950cKsysYtPpnDhp7FY7NYyaj7ge7muiCwnnd3G+E441HD1y8RoAV3
AH+2CTEs/4h8xPhjVsGn5XCReWyZ9CzzhngNrBlYqeygXkBzJ4irFPuBh8n9GBPezqA5HgODuIiW
/LRjmTKWCxNKQCyNMnEx/E8AVcB8BmXgPcHswXsmqvYc3Ub5X6t/aSMsPy8gaQJmI2+LAblD861Z
PmE/gRcjoqykbt/qjwz760ivR/dEWF9D7LzSn+4JFwXBshRYKu3yp440MbycV0ZefljSTvicuWcN
oiEuvDUIJdnVQC55ycYXEwGtg/o/dTtcxDN6z3+Gw6jav6JnuweAwbSOTpypltMWEXQuk2u5wVWL
JC6/T09+LSiJ4n/im/pl7ZNP4aZvp4/0Pp34fYBwSgHOwDVaHtZr8hfJ12eTXCzdF3ZE/or5J+or
RCWjv+ya6ULlHSoUK+o6ptwFxm/Hhc4JOQau1Th0IuR8jN36M0avhBx3gStUUq6wZ1or3pburaNW
3afvNVsL7zIg+UrjtpCuofbPuHNlP+B9sGN8Zp/dVX5LH/p1/EHghQvQv4bUWHJNGHTq0pPomTeM
OSrD0zsaUEyQ/Yp1jSzhMwIDN9xVnnoM2BFIJzfXlbnWSJL+P7efq57IrMm0iSmiz4yTA7Iqsn0s
VDcaviHC+e//KDlvYNHYXLA8U3yNzcyOEJJLbi3siHQgiiTHYtYdiCInsSJn+G2dmCzbbMMnhhJL
/eIz60ZmjhVr+CR60AdIBCFU1C8aSoj4SAKQ/HJN/tJZvWbVGrdVIbkm0aJMrD8G2QXNJmBCrVHe
r8BB1Ctpb/M77Ej0lu1TygWtnfQHiCP9tTd56cJ7Gj982lYDpABU6UnvkOXcoTXfjWEL1nJYMfLm
D4XBldtdX5UPcHCihoa3RZLMHWQTWYjvQePG5JcOPtivQG4f6h/nMdBqx0nHMfSmpLCqa4qFTVSU
TiV6HIDD8hzwR+ungs7m7lN2nbFPyJs2beM9Co+6vCOeIqFCmmFsdoDYuje9WscPbnqiN0z6qmoC
1lfjVpJhYFDfA96jE0Qlc+hCwhTs+MIjBfwKXw4C1oG98CjyHf7FD6vj7kCuwWns8MWJTuKHJRPS
/P8/ixP3c/nA+56htWfIYwmExAIeXP5CztPc2PzygEOWqRNZE4kv+gZxDxpNvhMkFQVJVsyel/FA
fP+5dihb+PPt6VkAOaBmpaG6fkuXIdPpoZHPS60D++q8XF86xVbbOoQvJPd2lSCfZOpF+/TlEwxM
Krq+54PmoUGN01kIsR3xjUzt7qt+GID8VCaGTvqvPdAcz2PwnreezocM0EQFCN6phMTA/QRLFrHP
cAWyZ4HybIisR/mwBCaR3tWveRZ1fvkLS7AOFfoEbJhKDZTQdBZPWLBqnpRxVwwvTjN6anAc3/mN
F/RYv01fxnv2FcoofGzhJ7W28/8/B88HAoXuLfyX/d9ywTcXzQ7vO99IdhPfhJ8Eiidbm3/8q8Ru
2EtrLNpRfowvDLuI56eT5uGtRoDfnBYRxBc/NacGKme3cLVbD2V9GhunmLd8YXHuYCV4PJ5zu8UC
77efIeAEmY2eSuXavCPVgXicONkkkWcVWzXAyeCaS/eTy23FsoSB05dB6m2FoSDxeI2rdJeHLsFf
AsFx1BwacAVbJT0WARLePfb85ihQdN6SOuta3aXXjlniBFfuQuR8SclMuKtC8t83yrDRsaeSH4L6
ojjE6jYstlN/LOOzmt9EDsP63gyPOnnIw4OYFm5a/qUKJdcSjot2oiPbaC+aBxI4iuSCGwNjgMa3
gMjFPPR09epHFTusP6L4PAaEh4wfXX8u+rPVXzT92I10aqynT7LLC+VotNuWHuac7Bfkclcx2xm0
Uxq3Nj1M1WmIjq10YnPpgVyNXV14AomhRGxU+6Z1TelNFDacKQgjZ4Lng+5Rs5cmwq1geCU+ZRhS
18Kend+ynk+Jt5A3Zppu+jMb7FJkzZ/XFic2EG1DwApeSp3vstiG2XeKRI8B0cCoG+yrctVjuSl5
7eF86bfWKERUtlO4KSNIV/ihEaVOE5L/KQXrqdxFw19ZHnKGrzr9sepx3WkeMBFShk1ILc48bP30
aMQ87AztuAVJoSk26fjotZPIPDNum2QNfuGz/w603kBq0YlIZjDRKIp+EKJL0V0yidY2coem77w/
wowbxaYMvYY9dXKBcHHYhFSDkOtjtCAPG3QlxldEyzuh27R36GRpoE1HpO8GKWlIkJjCWo4/4vHD
FNbCFum/hfi1uQ/WoSakYKcUG7FyEkKy0rcI3W+DwW2V/HTktsRuJ+FJsUO6fqj6ouIFerRy49CT
sl1/ahrIbAJJz0LxTMZDG+2jbjPD+04XUVzzFwmURB9YCevJf5ggPPqa8752UREqkBU0qnIlckZ8
9smbJvz2TDa1cWAAYPAXmUyogp+QxaGHo6RssKO/2iAA5JjoIv9zjlFvWSeRMYBnJMlrcpP5PBqe
pd6aEYfeT9DBDHW/bwJSHwF1TioT1FgShsmztgrFXR/9CxCFo08C5CfwexwftfieJcjciFHYNuFH
hWaqHU4WNngWo0BxjfArVA5B+12V/3xow1x5k5S3qT1MNLinBDgTGcytzLf/Nl6BagiQ5u6QiJPb
Re2N49bvUVWtx8AjBhJJkm6sk/IiyjvyW1IiBx94mLB7NmRTf5DK2/Mk4yjcBuJWa3h0wFkcbpay
20XVPsTgCmxZ03lUIU3L6lMg4vZELWE6oC/WtE8tjKiejJQpVJCOE1CxMUnNxq+SXePasfAUDA4L
YYgfUk5Ow3DUyPjuKAmhsOBQCafKfKnTTuVRM5OTJjyqCH3vJy+8Yl5lwctVvtjDwObZ3CPpvW7Q
I6HFHncxLNLC1KiEdqr8VisfPSoNtvAn8n7MjlVyYo1vYt543u/FMQimEjqN+q/1X9Z0bmNvCXpV
ThG7C6JhxdH9DV5UHJWATdA+FlM7iBgFQRnIkFPP3qeWPhYdAPaHhmYVohHOlkFgU7oXU9ewkLld
mHHBurS9HxI0g6F21d5DHgTm6O5NBDBjJdJAunYmy/x3TiBHznZABOyKu6QYbX4ryCBgwEh39SHv
7DXMWnDWf4TrRceb/1bsJWU13YX00rLYT4siRWxsUzp1xbEydvy6RhY4tFjzJW0HuC/MxXjbzK+a
ZGZhqx8J0o4Fds6Dr0P2jeR2wS57KQamCQOVR4JBAsNXs5rQqcFm0HlhfvbN096sWbZt9AhVD61S
B54uP5HRVOpWjx8VWWukThrCBm6m/4FchmyP9WDddfthoNFrG4NtUmVVbGeuHM3OejIyVyTZFP2+
7iHCkUzDNKyDJzE4E9s2OeGLfXtvPkrqEJO9SAl4eE6sR4D9evxnCR4vVR7e0+hXH34l5W5FF32E
d76b4q0j10NuaOW5zFBgZEPMI64++OzPUtnJBgf6Gtt3jBR1OOnTIbxGhS2YZ9acTmPS/U6iqwZE
Q2tmvBE0onAQmBCotmvw4tB0KfO4PPBZ8X0uOefiD99tkTjkefaq6kLDrKaAx3c3zv8yfh3IpNTQ
Uzk7GzR45caPT2EMGQlcyzpKBh3AG8moOU2gIbIf5gqOMd/VKALs7vXMoUIsLj4ppjgY9zx4AyOy
BNL4yr04nCt2zabm4zdfQX2J2g1qyWJxoLlL1SIAvepySVBsTXpkra/V9jSIu1hzFMKTAkoZnonk
Gjx9MJWUjCdcsc3dSBxUOMXizi3IYYXiZaSecMtHTjk9Yg6MaVujn5UPfC6LI5f9w25JFMCiNp9n
Fa2G8hfJH1q4Nxo367+ixMOEd+WAk2uc344P1lxPiOSau8aTnuNz32TZMpgyaZV8rOEae2pOmc0M
msEE5/ns6ymKYN2hgKcKOqpOtsJ41CIykYp3TCZFdY6kF1Fv+H1XcTuRDYsxRHgG2SENH0a5EYV9
Ve9luGwLG8OsMCWsC+OhKl4KV2hOxOUeUKJDd8NvB/hmlUMfXPxgkyZPEbdluC97VoftZByi4iDm
a6neMwJ1+mWcD1LpCUvL7PVcNW9++rLim8WgosRfQXhNxYOGcowx7Ks2fkO0oGV6SKDzDER8jhY7
orwuzj0l3MiOQDks3koHcJUPf+zwe+2F0UUssFxtOIjJdFx+44D2tNctt7u54StOUYlg1JksblSH
06XGEas5UeuRBTCwhmrAC7HsZtFXX/4Z6TaOyCEW3y34O2N+h8dG44ECQ6ZrTtlMxq5IDxjzpNzt
fdKLHcqcEGZaGlMlnzlJrc+IhOKZZHigiO4U8gnW9afVgatCrNOwrF76lifhNdJQHXkBgXTrAVkT
eRKr9ptkR7gE+lF/J/iZFgR2PlqZ202bbEmCWaFOtCiRR8Lf/2HNInTrKQjvvXXXqt8wus70Ro3b
nHEnxbS3qZkDTOZsHfG8neGV4YQlbsR0k+2MApXTms2BysLJThUvJnVgdBTlvZ5vRMbC5lIAhgwk
IGFxx7sWXPNvw7q3wXtKBo3p6Whbs59q/odhKuQmDUOng43JiaxhLFCifzoLR/6Mg7+IQyf1yaFM
wT6IMxbwwU3unKzyaj1OyD7BLthIUENhBTqQjheXTF4oytbNXgMAbDBXeWyCfAmrICXEViADyS9v
mRXWFOHKpJsIi9ICuSe74U+Ca1ty5t984FpZ8QiAUHIi9YDyQF5+fphgLThJQSpkmnwwRaBkQ7FE
YDNg5dEAQEo9gMEFmuHgAVKDUeYJNEW7mjZq7ZDA6q81vJVZfAEUkpQtDAtojZq7aA9E1Hu1LUPH
ID+AjhAuEzkjyY1zxhVMW5dv6HUm9akkPy0flo5bIA6xPlxqvNR0xPxH0nntuIpsYfiJkAATbw3G
2e0c+ga1O5CMyfHp56s90tFoz5nebQxU1Vr/+kMyT2t4xd8USWw3ZKJCMsQAlk3ZfC2C10avj4iw
CG5V8xXyF4OgYuafGobcM2OkLCSiBHdddEF487t5uiXMCthSksna2JTp3DTWBNvUyRKfCAkaHyQ9
zTWlP6X4ZFnxH/FthL0Gov2N67OkzmksAMw59wTNGsI0nGz2RVKZxa3F4n/s58JDndjd0AHO5gET
yMgDIXMNdl/MS7qXIFTiZ3qCsqpCEXM1ZkPMzhBAmo7/BUTDo8WEG5gjwn6LX4NOUHMm3EW8j+CH
3aubtisWtVtvWAMzcw269ijho5a35gmTxkZixJzpA4vobF3dzDcYtmcg0s3cuJ2ppmf+GJ/6Eh2e
8nYycRIxhnQt9uQp5CdCK7PJom0Xg+W9IPLyVWlZmN/w5uDJJiw8xfcvVCdpphCK0segEpLkwKWK
le2oe5xXusZuuIBYZihueY0XKB6QaVTMZ0jB/uVT4dzaNWFSKPTI/8QlbIrXEaotiBOrEU87fdY0
KyRLA2+1ueeHMMPQoVHqc0J+Q+EI4Jg08x8hi/WTJsWCHQPHQ5thsYAFCv6sIB0t7PYrwa+YnTKP
IweWhR7OEIjgEAFVGiDUtzbCgSARY1XRggPemC4OdEzic4Fjjfvg5K+T07inE7AM3CPdCDeec7kl
PnyrMLXc19sWlbeLQLDCj/mF5wd0G3GnSvIpYenlpEs6CoC84aXfRDzC9g0SR1sEuEfjaTsdT9Xg
JH/6ucbcYuLY31CsANnqc7p7QfwBMARkCWfGH9DQglc7ebBQPrt1NZN33cp+waJ2gifMrQn4dT/V
buhYRvA0wCBXD7z2c7DYCYgyhpTZXnidyx0MEjgB7ALhrOReb4x1tk/PNEfw1kHcLPwOxRMI9jgw
at8htwGe9CXCIgeu56XpcLSexgsezfias5WGC/0a91O4yCXPGOn6xEHbd4FVDGuQb8xWAqmlefbS
tHvy2Zv6OlIAeOlHVYurNmO3/kzu45b7xvsUdUxN8Wti8dH/wDpQfl89Zluzuib5CKpr/TfWaMlO
A2QTUuQIKzJnfPIE5BRhGXkuULOYAkKQub8lb/woXq6qeZ0yp5ohJcuEFYoSzHZqqjsDI6PZyC7r
glklTAveAprVWY2hMzCUCV0gL+AvkCjwKCV0YV9rHcQnJ/iKhL8rlR65JvoJV4c4Bq0Uey0Te60E
1nNe2PM4UJghKAX37ERha/K6Rx4Nl80AtvQmvLC6ZxIThVsBbCD6fiheswn2cSSBQ+wDfc6RkE2N
AyYOFa3mlBXEkg0vYEQf0MtDSMvIeeNZcVMPFsEpXyBcYEhgxgi8x9oBrS2upPl2U2OykM6ckmYM
i9hjB2qGWWnP22TT3t934AHjQiUf/eF/flApMtjucFjAFYRdOAMLFyNm/sA10DTHRLMwYRLPt/1s
jHl9kOHLVK7CA6J+Jw0XQICe5PQ+YCGXgEhjxjzDUpXdkyTgABHNHS6tfS0+qnPzEa64U8g6ygOG
u5AR2l27HYVeddoek5+Cbg8JF48V8sByJNuUXegXC8owWEodGs95/NoNiBZ+KpyliPtAs87MB3I8
o547xW2K6lJbJAyjZxDTMpnElBl7GDuPkswSKGlE3iE3QrkTe3qMxSSe1wElDrNumEDxjP3TrkER
CBvHPgXZrht1yA0Y8PC2LQzU9L8sM1jC/7YyxLLsVVEltiQ8ynlZgALLc/eL1BbZTj8lXCuU3aB1
LaaOzFeRq/GIiap7FBFw0SyaYFk/l3u3J5KsdWsuGXMh0mDJxoROQ72KJ9lPdCvj+YSyaWqgo/yr
lyIRU5A0AbNp77M/9nNM8RDDAq+yHU7E3ICL4WjRFbBLaLRkhXDiDHTsX5kIBiffrTLdsHHwHtRr
R/7EtZuuQN1Oaje6+aUDgwRCXYRIYqk3B6tj9uQHToZ3ADsRkdOtucjUBzCujO1yshiyX/HBDaMr
emFaNSw42T7zLU8ZN5lRXftEBY14eDCq9SrgGEhMEUyaIYemG15qn11qZFZqp05vP0v55Cd7tAvG
njkeSG1HRUBoI/ATj4BOh8Ei3wWmCCLVw2RDv8zCrX/yH8H702dd71pfNU8ZGA+vFajNB+XM4DLo
Lo2/Y5kPzAoo0zjsdtB8v99M4Z545JPJ2q95bhA4yPhOPirmVCEv38bQd7BQUK+ha2SCxaRNx6GH
G0e5aM1CAC/GLuGJnx91UjKXmPYS8y4+Hr86nNGQw6zFJNIQl1TSumiLQvUERTnYwBHoOGa3/h7T
g3ivW16eYSrtGhAtoavDpAW705BLuwkkb9wksNA8t8VNaa9hcihxKIGgzIb8gAEeNPgburo2LxSa
YQ/PIR2nnQPckKCdFbCRKV3QUCDg1pGY7HNw32JmPdL8aFa3YjiIAZ1N5hn2BaBznk0uSLIPXwf1
fWSs3r6XhTkjti3Dmw9jQR1DDbzLQEacBI7xwd8Ud5mlABvpFp8s2i5L3OPoknGYYLXj+Dy3Z0bp
yBhPZrFgzzE1kL98q/CNpgUvGKD44f1xzG9x4nC7X/vW6764fy0bDYuKploSvEKs9SR8cP7ia3j1
N+D4vEb45mbaWqYQM6Cz2uXJ1D9r89DkU9AaiPYy7F6dJCH4qo9cXzTWPp2sVW13TDoHNg8D4ZJU
Bvh5GXR3X2CnrkzCHQqYYOvjkK8sRhtlxykjfeZTSQQaP/pk9EIMhhXdJxff1NHhrg0QQTaycWFh
EtosVGz4iaOEpIeuVtkY9j5SV0NzKXR8aU46YuM2/1Te59LeqiAtVkTjt4BJK5j7YgzFzCKM9vX7
wjakTu4tFgpQMchfAwLz14a0/KdUn4COTs1+Y1cO5wL8YOWHRN2yOFhXNKqM1iGRW8UW/InIjswd
sCXAOgM1aDgtLZRa6F4/e5rwtPqM/cZBhvTaldZnhg32bxT/GMaeWOw6ByXO4CEQWw/7DnYGza/g
Fb0KCr59R5eQPrjN/wjrc6neqdp+NFZNS9y305PCI2HE6OQxJLdFHWw7kHAr+bQ5cd7SrfV3sP4K
cg5C/BhnfjNnwkhhRH/VzH1ocp11aYmRAv2YS8NHZT1b5rQmDl+/Ji4D1pwmJ2rpAvDJWqfSr45m
rxvmSraA9WMl1xcCeHzKSVA3HP+ayFS+6IumRcfE/6PFSdf4RJg2AgvZ2APi2GbbXgopOD++3ttk
WODnr1vYRNwybNtgFTOB7ihns9ez7jeyD9lqYeCy/74jh2rRsAJBmtajUTHjBNVnjK8idBiANYP8
2AOuaN0yI7grWKqMTXLOlxzO6gkzgBFbAgMf0fhD7gCEF1y4wXCBP4RQWbqHj8hdvOCCPMYuOiSE
322VyFPp3nl7ZdUTOrjiBLl7WjfXwJo3XqqOBJ7M+fZwQdJ4DtENrqHQdejKMaFUVd6ftQFRo3XH
+ta/t29rKwW7Msbe7pQNS6UURKEYOzN1y2TJiK/Q9IS/OkQXqsjN+/Wh1LfIXueYlpCI1WxGmx5C
OfTRpTLub9G0BPckFPwgBiMpsnfWd4MuTl29qu1b31jhys4WEBkUi7j2NXYsdrWWB6iWC5nNJQyu
zSvk8NlY/dJ47WLpHKpHuAcTIhClswyE1D1Gcf1s2yKiuEdo3eyUwTVQIHQKqPnSag556cXIbnG5
BXYgp/jaa/+aLUJclbneexowLyLgfooTPuUnzNRxwVTIb0hYJHNTkBwxMHTSOYnd0rBALIVEFuoZ
/DuMXXTk9e9lmYMLfibwz7KFDjuF/VzjBYYK5PnWXCVxr4en8WESVADV5MVv9XyGxPMc9RKH/tHQ
eP+dumRK7aK4DctzS04BfhtruJrVD8Jo1i4to47Jd4bV+7zBIQsKHL6AaFP1LRwSIpJae9lGx9ye
E9j+IjmVUDxKW2T4qyid5fGM/BA5W8S/tbFP67X/+4ajh2kYA2sm+fAIGPzf9b2M6Ec6vwgegPyq
fjeMHwJUDylI+6wjyDnVt+9oEzRXQjOIIsS4s8SVTTjfQU7uoxfeSq5vrCMGmdnKRqlBiwT8PLqK
6b0HuLTzif0ZxFsjXWUQtyt4fau38gOlCDFS07gcwwlEHmp9iDFEFLPHkeLCznd7Y0s60mZDXRGA
BbTTnBlVIwivpuwqaKSgsWJmguQxccebqp2w/oQJ1JPwAQTri0qM34VYvHWoyZhbMRqeyjscHhVG
aTg10oggGEVePh0QlzOzo2uleRR1Mb1IgJUAI+YXzAAoN5imONAWcA+kbmO9Q4xKKP9QFIJe7176
jMmPR5nWf8g7SqyC8HigGsFyciufjCCnIqYTchEhbUidj+kVWiJSPaAKuGa8LoQHybv+H/Jc6nzG
Uq9XQAXM7ikkqedKyEh32sgSSRtVQO2N8Haw/uZH8P8HuCdZghALIR+JUMPgOtA6IvqAFZM7FHZm
RT2IZm5KgwSprpchQyJ9J5OFtEx8FpyM6jUT57f5/xRjdJmRsAvmKK0ED4crcE1TiDW4u+g82Oqp
dnl80O84YHAShViLnoIzXX9KwwZKXgyV9sFmqWeu0dKwuSEbneJ1AeufdSQqH6TBajt7FbMBZb2G
9h+AZir/mgqh1YJe2SMPtb0I8ALqFRIxJHzsc69DbXtYC8JqHjSXxE2EONgXkEVD6SGszl7uq8Ms
zqFWwZEFYntfwGuaVljowJom3AHIUDDXMkhu1NfcD/byAyFAggJMYiSMcii71xj/TO5bS7/ggtgW
k5mZuOUE59QZT3FCXHrsiq7F4HBEf8ME1elI6IKsQNk3JVBjPjwxYlSf1rP7ABRBBQSkUkVUp44q
2GX0d/gTTdtff82staRv+Ic20IbQ+HSn+oDBmP71Qu/4px8R4whtEtA+4DXzlu8GKglUvPnrAHRK
pfsAGMh7nDmn0oNqnP9rnp2QfajMI9FpASHauNE5/5xJ3GzJdbDfvZ5ITcITHDW4auSatJjsE5ma
eMU3SBtOAFC5JsUMVgXmtBxT0Wxy6zDFMTiEPiyIhHAbNeBV5AceUz+Te9ky5II/KiiE1DdQQ3jT
hy187Qx8DbKeS1HNHsY7xfrMnzJeMw8yr7A7EBVgMV0iSECG7l/hvrHgc3Ziwf6cstRrxBW0euwV
PaXkTgP/Y2j3UHCu5tXImDLNCgjuEG75GiRD+g7BG2Qo4dLccJWU/WSRIaG4Ij9iD37B2WAh81rY
WL7BVAOf5MSbas0sv3Gb5/yUS/cNj4H3GjEFtmmPbNt+sC7hs1SBxz91UPfSAaKqIMuBIAt+K6qs
SbWgJ2/UuQ2FH8TP8OxwlgYePxtDD/pj4oGxACiE/Jlvyzl9Jppo4j8BYDSWXePiogZp2KE1l87J
02CKAbDBfBIlHz1XPsNijlYfqBhxOTAZ5ARMvuiofrRTOkefS4YkpjX4O6FIg+rYTqHU8DAgwho5
/m0CWtHYHl50toIXZLIyBL0F9IJRmA70R/m0UY/wAVqqeg5NDCLf+Jt53YB12Yyc5xZnGrfVZ8hZ
2BtTqDs4YTBMfkMOnxExpE08pqckhvMCMQZjS1Ce9Hc29Enq1GJWQefrHQZbxTYStRk7KvzGSeUM
3QLY2e9EM8W+wb7DcvTJYOS/gPYJOiUIFv/Uj7mHgbuP7gYiNrWB5PIpOBIkOBw0OxWWPnw0koR+
OBCQaE0+i2/eggEC2gCQ5JqGCyWWQUEDyxrTs7cD4T9X+DrLLvPoyGpE2IyIhzmtAy0IJxbdKaMg
K8KNnjtPlSbo6f1fj4U3LDF8MGcTuHgGOvaZ2RITJPB4pBRx5/bxAn6uhEk7HiCUqTUJ1Z6GZhS0
nwcB2KbDiKPN0ncKyPcyuDTx3IhxzaWSmqqMlFv8c/6xd02Mw7jzILQMGFbyh3K0n9ZvCkuZ6Edi
7L4Zz1I+mlt/gyhhTdLHcYSQh4QcM2QHPiEzdCYB8ldxYPnHVE+EX/HOrDlCqiNdbvvEU4tbrjyJ
wQRR+4d7yJf8kV4iuKyqo4G2BtjYoDBxwGLHABct3IVcBt74BCSALVQxHCViMEGZN415gpAkI1bm
VP4Kvxs6aRj3hBJYCFQcAaigyrmw9LnBbPXoRiCHhqwEdoqfAQ1HMJWuJJNgasWWM4g7hYsBP0Bx
EFJy4L3Qi/n7SHUUi1OJ7l2F7w6EU0GBRsQj2MThE88w3JXiJwUFTGB8CCEVs3kw6ZgAyH2j+rFw
k2OeOqEbE/slHFRwCYri9oQHOQ20DgiI7wOvXS5empyCRdDBpuALrL/MsWdgg2do2KtkwyWzcPnf
URCgHx22LjACxDQE+r9QxoiTFdvJM6OMtF0wVKPskKCXOjjKKNQMNCj/uLSWRMEAh8Xt1wyjPtob
h8CyvqkP7Jhix3qwq8dPBlHKsb+lh+63OMCXLi7NFuuNGwuopM5h/7jwy7njfArEhQlzA1HhAy28
1jG0W+nImkIqKaw9pu35vU92wzX2MDp1m2N1eGP65dh3eILH9Dhcy7NxtZ/yFgD30s21S/FpPKQj
Xzb7zX7rE/JMPyauAiRA4Bw8Iz6bx8Rd5+HzgPBj4B7oT/UXrS87AgowKr/uomGjT1UlQrlEEwzf
mMrPvAGw/FDPaF/6pj/1Z0Z3/IX+J3wMX+qVWQBM7f6MzTYkmr98XxyanX4H1JVCUlccdUe/zIP6
X7zsAwVO61/5qe3Gk37q7xBtsp38Fz7Ks/wVMbTHh84DlVgDWb0OkyWAKa83FSJUA7DlL+X7Lcab
4KYLONT3jgk85MOHNZAKTOn1j436BUg37rPba5WcOkSzZ3Pe7tJHczZXLG9SNFNa3jvRFMvu1G5l
hhPhNr5Ij/eM2aa2iRfjNj+0F8Pzd+0FR4oaZg4ED4po9qRiaj6EVIwxQXXyzakBLg/1HlOtjbLp
vmCT7oBt5y4uKNvXxX60Fxhryan4GC8A8e2hONXH8pCd0mf/8L/SPxBRBp1giq+NiQsnWyTwXgNZ
f4ZNBZ5oHBkdTlXkgDABHt30qR6b9ajjmwbSj1eLB8KaPGE+MSDoeNVoRRAdT5lj4Fj0XbAVsUHE
SzWdUYfbP2DEFrxxYJ1+Wny0vwFobwMD3ZGfNm8/RHKmnn/wlwIDE1KCbqeIH3kjjC/OuG+wRODb
5Nodipu+lPbpevKBFyq9AeABhNAf1Jt0IYI3D/LAFsXEDEIwxFMox/+GMjl2AZT7N+UxPLOP96d2
i072A3TG2FVPlbb6glvzL6g/6AmGjoByYIcmg29PokJ+OymHgEkRKeaBoOoK2xPyEHGOuhyxVAfM
GMJ4+hGyyTw4iX1BhndAONEd9qxw/iJ/HVb8o6RsBI26jmfsYhFasTFIwPsg0pyS/GQ8Vff+I/mk
QEvRtLE80kt9Gxf6gnCLT25mfVc+9O8+nHGGq7/KQll0l+K3fUYXfat/Shdpx4JLVshkpaf5bI7m
Glr60bgKLutXc1VnYNH0EB50dEYs2padnulDey5P6EHQKrCfZgcqMVYid5P6Dr7ScExvPGjul84W
yHa5pV6lANZ/J79DMWt/QXyMZ/u5oiItPjS2ZracLTg9MD7/VpTz9pdXo6EdxKggn77uvH+wXdh1
IKe3P6z3N0XrJwyrL4l578QJ/s1PRxzCgL9mYeuI4dofkqgOCU5GZgzcCh7MtA8IAETgz+6KQzO5
LDA+XAhxUD8iKrOUV9VJaQyfCSc/EKjhYWIU/vnqBov4kFm8inGtWJnF3eIiWFiudW4eEfPsn+HB
xj0+QXkMgp+ASjUXlQvaQZAvC5kj834kYOy6fGl8U1BICb2nneOsNFd8aLAeOmz127BRQ5GojC+a
Q0CaRNOIhBaNJBARhD0m8ANvkPO2ACvE2RCe8ievQb8Yl5DrIdOhU4n0XTKuIKxhNpn1BxnjALho
NblPvmdJCJs8v9jSN1CK1H8SX5xzF3Z84TAZrDDzs8mU4p7AGnPsP8JtOViHO9RY6RI+W24qk3MT
nxDUllN6LjBESgS4TB1NHSqkYHou5ixE9MYJLQuSK9yIHJZbX1MXCBGRpIihLP8VKx7KwRGrxAhr
XTjh2MRNI4Bn0cUzOSAvwwHUA74HmsTD5mrymolXVWzv+EgStQe3FdCKJBT2YBRMTG9eEFSoXYGl
YdYxD/cg0r2bWQ8g4tIXw9UjnggRB4ZKZJfxryCm/A3+dlN7/DITc7R8ceZg1Xly+ZROl/oH4yqV
rAuL/RjNDfRRAVazNrVfzqG0y36NNv94a8mq+rXh3rwVDlgFI2Pekgg086xHzIAGTM+xWoayJ0Gs
KN6oT3HsyO9ljLyrPssZpVe0MuyL2Ryh1MJLUjjkimmkgIBh80v3jk7bzQOHzbCkGGK29R1SFBpA
hlPAobP5b9NkgVVPidw5/JGmbOSPZiMsf9ii7/XXcIKkSJAdWxebvXLBAZzL1NEMstSYi6KcOOts
5Y3z1SOFAM6LZhB2+BgbLSP2cgKOm0Z7wEd0vdt2+z4UOASBTiVM3z1xeoPcGALll66/7SEdvRZO
Js6ODWxEgou4KLfMoagvqwbnCkeDT43VKlRrspYBcCHEFRp5rDtCjf+fblB4Tic1CidHRBz1LeMv
SP0tevgQNeISS7iqw05ppcB9bjwKaPSuQbTzDRwevPeIaG3Vjd6XbbmvAyIIn1ihecy4CYKLSufi
1BwO4BbNrHivSe5RYE8k54JAmgRHT2JLkEWsKqzY4DowCs6lGWbifbvR+MLwprgtobqMyofSkkp0
CSp3BlHWqc5atcUWNJJ3RjNnZ6Tqtxc6A6n0O6QOhOflo6axmY1fMfYayttIZc3L2BnbDBsLONTQ
hTXYQN02bN2JtJNQHhxjbQ030q52aI5NzPH6tXrOa0fqr6Y+70nAdW1vkNFsuA17h7ZQT5oPlXwl
2yu6CXYJ4VR5wictzmcM+EfL6Z/2F9X2K16w5icrCPD0NUTAvJckI5gTLnOvL/OJgzfkqX2CoFiB
QCmnwVLOtu+PiGfDiH47Ht8L2BGb4CF98YtVoHxl+vqyv6TZK0WisGG7qDFQTuc2otlhI1Xb1iAb
YqtZFxWa2DgnPhqQF76+fcDwwsdGwFYB8N6/TUy9oTGTpcPVCQyo5XMirNS7kq2FM8Kibl5IeKqF
1O7Xtmfui7AGo90pbFPpD6c9UNskeSaTE7obQAHeosxkIryUfLd5WGgtEODcGJfgDtWj4YPfRl2K
JoNxZ4m0SbQ9/gZ/gqhfAE74CREijrnD1nm4p5gylq5MlJWxJAHqtW3ViMT6qWWwa3e4eFx9dT9C
cA8KSKTB9S2vbCdx9vuZNt0ozuwCajGHY8s/OcXdVems4unACPuLchQRyN4SZdTgSX8ICDpASGaf
hvXJ5lSxWN3xS7nUv7Q88JKxOE+NZapCnnBN4c/MgGjOwK7QZiDZPpkDwF/HBnII6vRoH0gL2sxY
peibK6Nr0cDExhY5PDiH9MmGb2M0U3rynUlfBuN+Z2QfUKgSH8dwIlaAeetFWt9yfyPIrMBATxk1
GEiDNsONPnltSiKb+bDFizMY+Lb/oH8KOOcjnNmZ9WM0y5TvYA9T2Z778g33RoRdxhriBWwod3hv
Rsya0zntKk7B4Q4jFaZ5wAn+LO1O7/GTOcg7WprRksMSZTvj4NpYhdTRCpTvpSxNTRlLzgXNFb0P
oeCwo9Hk53TiO8UlvC9QPl/KDkvdGmV0fgQ65OXjfDE+YmNue4ioM21lq27Vsxpn8Rmq0A+CbBEV
YqLXz1YhOWFw5nlxkpMYr9OJZ5Qnr+pc8IVNLMJFCxjO7eTI6YcpDv/DkmUiPUqoPEDaQvcpz3qb
REMbgyVYr7smZ3Y7tdWRmdmdM5CY4oRat2VIkq1zHzyfKkf+bMofLV+XL3nuU0APOU1cuxtAeN8l
DUm8V5mWSnW4sL5wI11XRuNO4L4lMkNnoKMc18k3Us8EZw57tNYBB1KvLFTivyr0emoTei+uolN/
CP7B9JUMXRvKVXNFSrqKlVtRBOwzhgn7pgh273DtE/MwIMKnV5pg7wGZU8X4KIatoevjLJPChZ0U
T+xSfLxGmlqaT6pzn3BQYMXSg0S9RFSWz2bCcEW3F3llOVETnjFc/RuAW1v6eH9kNwboh+euUBSF
k+hLXIbWLCMzmWs2Gj7eKiyNBvPWmuhKYyhTfrIpa/0e+R9gvSzVMaAawCs7Htyip9ZSlA8J3Uoa
rovsII0kcTcVwsyCWSacQq/wu1taLf0BwFnHG+6VzFF79wBnvXkqgYKFHUtfH0YMgzKNP+If7a/r
MXUn8uTg2/mtIf80leOL+TI/Iq1PXQnNelsUO3xjOpKiVSRrkXqQ95Z5xZ5KMQzYazWJ59GiC635
GPcH8UXqjH7WgPkUK4jtvLQAkJywZRaVZ+Glg//eNurtVeafh4pFVk1c1Yd9v5AGf9MhrDZgT4bm
Y6ICMOIxabVLH1ZJs+4rbQO9QOuDU0aNNrbPCZVpIcEGC29BL0zVDnUpb5GIjOkc/USESkmF0oM7
tSfug24HXgKHMdEyXJCVOWnl3kQaXWFL3ApZKsTpAc3/IDOaVZgx4syPlq5QclDnLPyNS3nWyA2w
fDgLRDvZ2YJ5qgW8JgH+y6TWpGyA75wx1wjykcoeUjLczqzIntnWexGXPy3pwFkIKUdCOGBKS+Ib
dlU5WfAV3ykBDvBedQnPZa810SCaG1IV9QhSsgKGaCAGHjHRIQ/68rqnKpCjaZwKGpYBrRrpXbhW
jbtXg0CVmyLhrv3Wc8pT6la8vlQ2+hCNm39tEnmZvy5SjYEoVDGTLqGZ6IuY5JQkuRQ22UwHyI7w
mrFxein9R2k/EkiaBK9zmc2725JlxjAzn7c9DXr92tk8V8LyyOJCBAYdWDTI4NwMMdJdni2BlaiR
sPfG+4HajB8uOCbfP0FwLqhaMkneE7+1lOBRReA7WbZUq6/E5tqzcufngNs6l8kUMIp/w7ZcQAUh
wO5bGdiFhrVV3y1EW6HfuFVneq20tqLURSSsWaoXwEhm/Cfe5Pf4HfX+Znh1cwulg9Ul2yy/RAOL
Jx02eNx18m8dPYzQ2pfZwYAj0fJg+0shBHEYFRX5U895aszmZGMntfYqwPc4VMGHSZK2Xia5FcS2
m6dJvzNqPAKI/oAnGU847eD9xFY9K3FnSdmJ5MndwJqF9L3pZ5iqkGkpfrNDXY+LnFKkbe7iF5jG
n5ifC/c7OxeirHxrwnAN2UIy626+Ophf5M8DDEnYx4QYoPtrYZMlNo7UMpy4eUi6zQLamXw+uU5z
hbqSpyK+c6h18xcebHpS700diwXUVLi5q6wHKRpXEd7ajTLVg2X8Lj0TIlxgvbibx1wWPkc0bqzz
q81+ZDGoJ3jWMfAGwRHQGVIhbZPnr/ijoXdJgBVDRp++/5NY83wy2bUwdg3Bq2Uy8ajfpA1INqMU
5qwEagckPmRIU8buElaq0zKQsM4x5FXTzy85T0HlZAutmjGBNTXp5UW4lryDT6bjBAJ5Etr1V/3T
HdUL8CbVIbJ7wEpQh/7mo47AwO9n3PHGg1HH12FPCCZFP3fnYdIk0C7/6Bdofm/SZJhXrAvzO8KV
Gjn9sG/ow/t3urWQHMpRTHhWTBsyiY5hQTSBUWwyWEh9tjLZarLWmg/47sM8YMbwggVfzgPSJEec
tXSpXsjhSrP0pRWu34aMMyNe99mvBCwWIuORPKLDgdpJSn6b+AViIcrYDrwcbS4hA66FYN8ne4rJ
HgdWQPotTrDhvEMZDaOMr4OdMIw6qpsWkMMBWy901BcuBqQm2uNvGyZ9zsbOxujUPaKs0ibB1dEv
JcZX4YyJHvFa3ATmbQn2heJnNNggVLGR2x7oxPoe/rADdwFbD5pzYvHkTVAsO3/uP3FNs+FTzbR1
BIrBKAFHkFzotVKOrmJllXM6SDKUJjqWMm7x+mphQKaeOnr8mIGrLFcWoAV19HT3LnY8Egg2uM8z
0VQw+Q48bBTH3/Y3d6pwF52qzeQa3ENmLrTXWDHRs/BXf8uGLAJupmgWYSyUyZIYbtodSV6k3yB0
4DgZwktwabpjPjRxyB9AFmEz6cb/Xp8HGGtCUUP6iU2mIZrY+jOmxGNYpjmEEsLVc+3fzuJN4RMF
0x5kU72liPudyTgDqlC+oupAfeLh+Ipsy/wKQU9AzfjhgME3Hyh+MXzRwPaCdGsHCw0TqdZDtMrg
HRiuYt/ntJOc6FQGp5xsUP2vrFvITIwjGPeaiADfOJjqaAT1yTZmyoGW1u79kw4gVcOyHNJ4WZRY
KRnpEu/IqZbdK/radxfeaWOn1QD9VxiHJzilUILaePNNwruZrzsftaMYMynMZs03NPl6HLzIJ50t
as+y+kdpNdEBD3S8eHP4CpUifYQURTnx4VZEyFqmMapX5n6OWjO8hpXhqbJ/mVBK9nW4nMDH1BSo
BqaxsZP4aYfpX9jRDCDI7+udLaWz0u/JHdN3k3cKjsEUj7ScMM2gmzAAKitMjHtzH1vFuWmqS4Ku
4TVBB/qCkYbuzUBHbYFyiN9nWtKOciLJ7dkA6TPC63Bin7skRbqxeJNAO1rmh5oGM3AZm0sPYhhQ
k9MoiSk5shodL9Ii8Gp6GV/TUH5xamcVtByFwaxEZEUrydQl0BHyYv96d79iz/ZrY1PbCyX4BPBp
4nQl4aAzYBidJ1iQ2o833HAR+SRxYe3ipaOge13qGrMOs2DUg50TpDASz1wDbm3g/3JQWZK0kOFe
iwwHizGVjcArTeNV+Xi9yW5nzx/gHGgp9BxpYdE+hZ22JSY7FWCkuPhqXoYq4LlxSuCd+4CjUogk
EBOd9mYDgb66n5HR4BiNi0lor942LIaW+OJsoiObCl198qG+gfTic86PWTjLdQxRm0Ri/lLtDZtR
Epf3sorbIFGQF4bBxm1BNdmGCMok3HF1/Hikupo3kQb2CnO7sgxMwQrXbE2CTjL4GNCLa+lXJnXe
TiWioS2QzGyrvXuS5m+idIXSK7LR01zaxNidZNVNCx95tuFCce98W5C1GRkArAZZulbAxzPfQltx
iNm3Rl0j+kSdh7YKG0aCjw0UlSPr7PN5BoAAa+6OwjiWr9zbNwF+ptfsYLUoAdFyqBV7qNE6SGY3
HmzzJ2CgX4HjCDcdzplN+WX+qffhm9UEpY65CAAsAV2gqZgSMZNM5mDBMeqE79cj26m/QEb9MyAF
sNjpG+0iPUEQ6h+VzZOhAuOaZ3JhpEWNSS4SZEjOUL25ZV/ASdUuP5k389Zv8u/hb9gyOWb5GnB9
ujMfRt/K71Y24HqweihXKi/dB3dkGMM5Pxbt1PoGGes+/Duebe9jse8/o/oMxKpcJ9fe8EZG6PXA
aJpR+9W6D2glp/66heAPkQML/an/8eJNvbEYsvjLSC6V9KlgChK+S1dBoFPjOxVjHarzPo8v9Pb9
cQAOfwHYTkxgFns8Y+y7SAsMAgC2Wwy1Eo4WcpqnMXTGat6KP/UBpsspCeB449BDme/u693QSBYg
E/ORM9aqe0qAGANcoTiU07nVHijhILkFZ94nSpfUQP1gU1rpMG18hLnNXiluOeOaDOqTj5jwJQGY
5OKQiXAfkK+xepBAMTXrMcDFVZMLtWione1L3n0WVc9bbSsnVf/O6L7wNaF3TMX0bGSThqxqgW7a
dQYX43soPxpmxkqGG2xI7igrLQqxn4/kWw7JtYOS0+mnBNAzRyBW2jurfWDaOhLf3oOQJBHxmNKf
6BKouVB/k6bcVbzMWv9jtJRK5NrqoKnMMFQaeNNpAWFTEP20a+elUmJNwNROicrzkEQny66e4RCd
7VbalDHvolIOB9/keXRxos8z3Fy1algZ3BTMzbFLx2weEDjDt4mhlBoTnwDfpEB7ErCDToLw4rOw
yW5fKbV5NIyLn41/OSe3EiGhkvyDEWYcZfqiw92Oko05l2KJfCJ/ZoY+5xD2nhISXrtma2fCpsBO
ZkRCL5Iy+RMfnVqMb3p4ZDWTWgXTdZvHSGTFwiiXFmxOs/00EOv2YgoiM6hKl31BqUgjFxX3WgeZ
lNeYW8YyNcfWro/j5Bzx4of1rUPKV0vr9H38j6TzalIUC8PwL7JKQQRvyYIKmPXG0m4bUSSISPj1
+5zZmp3ZmW5b4XDCF96QKV7RBo826MEpKaoNEfZuAx+jnPZOIfubuOOko+1IDoqJx+FK7CigPXA2
bz0V3j19FSA4H87GMYB7Ezs/NtmJ9X14UkAlKyuvCFT207AnFr4bTUZAu0xQcU+cKQvk2TqfSVTS
f26E3jbYi6KgJoHhI9UwN16Iij6E+NcMaWApg+JDf2oGwgJMrDT4Z+U+RnYcsBDMHdg3Z/R43Uzh
Xpev/oDfIWA3VfSkLDl9W+i7gTHVOE4Ugw4PLX8QS8Mj7ibQCejR8I7UTNh3AywagHpkQ7eRDcX7
XtIl71JDgMoBJIXInU3mstNQ/I8qiPr9TMl8QCikna875Q3kxPQ7rbezS80SIcQ4xi1dVNNjzva7
1R0GW6pdkPON7YAgEE0YvfI7/3OSrdTC3xJ17CrkXjhqhq/VpCIyo/isqJGE/j8Kh7LsNggYjp0P
9tYKXi06wY8ivO1LT/ifyesBpHEoQ0/MEOhdoIfS+toXmUN9bJIJgL//7vHSXIDPtmllj/fqD01V
YBHSM5zl5x3Uh+6LrU+g9eymxVzBhVuLUJ3R6mCgRZMnsj/uOWTbdgB1AimRPz7kiK8SvKv1SL68
Jwu8DEFI183iBX5JWaoJPrBW03kof1ZCK6IZUuf/+ZyPRXurigt2ydOGDh1u82RKQKMzpBoob6IV
mqmnceMW9hRuFKYXATdApXgdz8c0U78LoNG096HmgiUaZsgkE1OSKp4T/7OfTk1KjI/9x5tsRGRH
lqBr0Dutd1v84KKE8OrotZC4qq/1ugF9ZwZUXzgy8/g2zG2gQg/AHOBW1knnaUA/wJc8Y0rSmXl+
+N0Y0QIbiA4qclXnqGe2HTdtd1wNjn8TdPUaaFCT06PdKUCRgEve7be8nZTbQe4C/H98lwBcvlNb
AfhcrZFsHrwWaT8HmYe4o6J63baAo6pe+7FbDI6f9jYiEKftBQimqPYcdzyx+nZGKC9x0Y8jkUJH
CM7VYMNp13+XUnkZcgU0/YJu+4W5AqSzmFGFeSUujblHMZtmi8HAoEEGyenVe5g9QLoEjvZF6NbH
hloq58NixYncZ4uan0Mst0D345QVM/R2TdR83sr2c58XaTC5jWmjo2Y3KC1iUSLKISEXKq9aecm7
470Nc9lWrwJY3wqxUogUGcURWnnVFpHtb4GZlsj5fVRYMP59Vax8kOtjvb7PpPvsHUyBpQoxqsTl
00bFTANVrgZIKsXneVoh7LJ5lO7wcdNaNKL35/xaliv6fVx2cxItQAww0LJDiW5Tp06p4kE3/xKy
ApxRRj9N6ybVJaGVkFqP0qT4+rCzJiQM6UpfunU3RKU7XEUFeQ9lQsYeDExiNGYHzx6c4YWQzJxs
8Ha8G+RXUXpusAFPTZLdYqPM2TAM+K4LBWkofXQAczrjAJhEygE5Swyl0d6Cs4gzX70DUAU1q8n9
1xLtJ/mH0EDyisECES0EDWfdpSKpf0XSlhX7+BUG73p2fIDZkef5coGwVrmqIix+8FXrLJQ7a/PF
Qe915JG0RiGbfWyoaO8DVxaDCxe4FQNkkPv44dx7gCzj5fzYFuxdg/EQsCggRm8HoEJrxXS2UaKi
PwGlbqKPlzmoXTigzDmPSD0uvCI3qI0Z7eGVm42BMh/QS3PsPf2Rfw+aEAzgZJYvFBfhMDN1nvog
wMz52LE6CE8Th0Flo+WW2k2L5ZiAehRk7wAsLTpBtEwOT7BnaJC97XwHqQZ4IvBntM0uCD0HL5cx
S2c0s4GQ+w/2YXg0lJx+SM2g9CD/l+v3Yx3bilsRYDGpAXt/NuAfIW0Y2ZoI24xpESBtSb8DwDPj
BtyT4VJsJuJoU660C8pcKDsOVphRSx4Q0+6geN2mmo0IBbAwJmXCE4c2rT+ZtVf0QYoN+8Z5x9CV
OOHiPQWPbf0OBKQpW4Oe7ck+z6B1DNL63j6N5sUM8cIhyRzYdz1xJ2OvXHAGI2uGPCDAnfGy89GN
zy0MI/+mP8/dKFQ+powIq4FiGyH/J0ws+vp4Ql9Q3opovVcrRN0oxofUOomV0nm9a9f3HyAjCzrl
rD4xcs/LiOBTB63CU6au4ceV3hhActaKKcqLemxr4Ik0B7H6Qxm15tga+ZWu/kDL9hBxG23uKAZ6
ssnqtIfRVAhljlzCrOZpTn0Vkwhm76J10efRp+4jVN0kqqOeRiQb5oUhY6o5L7d3WbRIA5icVsxY
1L9mZAKxC6LgYXcnYg7EfTcvr9xi7nEAnHA/QO9LrOkeSNJsbCFKO7X7PdnvkRh5+V6fdwKXcCM/
qRyQZubjUN34mgPmwgO4SH0k6FfnWbPoZ4gLGvEsdzrrMRt7ZMIKCvyGFA4sJsth/Pc6oWUzg39q
n0Nt0yxG4J+ZM4LEZyh8VElb1X9gvZ4GWFFE1YX5qxxSQH65BzYycRNaldyBFrbX1OZYZiaRSDlT
QT6d7rkmn90doH6gHCYGAh2zuw2CmbgRYWP9u0ZRxqf5uxpvOU//gY1eFumN4vMmeWMpfrxFruXC
cSR+BEorQaMNWL/36bWiiwGiD7nYXetgy2y3FtSHJXRvAWejwAHwd1kFZHEefnpIP+ucfno1zwOI
R4B86FjDhyJTfM57R3HqKT56NgSDpFkQLgCeeTkd+EBR1OavQLXv8AwI/aEvy2tw/U8oGnX4M6ht
OpdnhKHsekcdwgIHr1oNEEuwZRTZ3tgjCPTgCxhM52U2yPHu9kYJp7TQOAFl6iKegswqbIvWQlin
RdOVbtO8WlY79tvR4eXFIIZYgNfURFPJZDaLSEhvjmDdUWbIvcESCgz+4Tql3jDEruJy3mkOe8Jy
fAMoyOaDpaqen3CN5oFlf1zZwFIXyjINNDgJlAEtjN+EOPE9gJakf9zRKj5RFj6xJ7Ahgt0XSFjG
hmlsZbMvG8to9XHhelj8zPKns3uC2wrYvFkKjDcA56ndumG/x+mOSxWRoTSbRqhgcMLgIGInjthE
1sOCNi8sIx/gtovv7TzxABX9TFfnUHQg9wrHckAchAS2AuQsgjdqwwg60SfSLgDHqx3sFwAM9xDP
0lnqQ0FnmmySWQ0ARsBKkWaNcWjSobwy/1iqz+XT+goFVzJkXDvp5hOdzVqXCYH9qSLgofLCftGp
QQvWJTdgIse3UacnjnakbzAV0OTP9XVqr3RyGp3i83QZ57r0y/KGhAUqjt7wDAzlJf6V5iSdI6tY
3REFRqnES7aEt29r9EcV3jxveqfY1fMBfGvOzmD8tMdoXTRgxS0FuQ5jtKT1Q9afjM3PHtC1A+dN
d0gnzNiBmBjSQNF/NuU2QdfAe/sVLk3tnm4MtQmYEq/t81TJOmoEq3LeBZzmusD4AukFc812mvlv
rGY2MRsc6uOUvT0wRluEQY75nArWChT5a17aTOTa0fSBh/XS7EOmh6+AmZxCmAx2xcJIL/GWGQ7K
KoDFoDrihYPl9FLb2a6kwB3E4eW9QxXfBqZBeL04b+6qmT9EG54N9afYqYvChd1yeM2HIbLAP9Ux
21EUcjo7o7TDU5/8SEGyUSJYMEQj8a/sgeyRlxXhM9AXqF7226U+Zg0AMrJFO3UN5MtWWraLqXV/
bgiwz3MOuLlCQg38h7mPDCNs9an+nH/+pI/DAWFDYf7gBeJTnOFUl35phX4M1XnOsSDPEpvyZE6m
MR/javk2AEmCSDVRNLjS13fuS3XFR4sg/mziQ7j8/o2wN7G+mNAzoE2r5wtY0rCf2dUIcksh+dqa
wURAjfObvII0SYQyYpWcqZPrSLWdXXBKw1m8oC+OuFKrsSFnu3dnTDbc5+ACJURB/PYCUwp4f/E3
hJ2qoUBqftB5iPBvIN11+6gip4NhRcmSUpZ6ogkdUezrV4MtBwpkoNnLE9B3VgdTN/Pv9mc2DVDV
CbjKxH9GIM4E0wqePYEezWC3uBK6rShHAXgAFWFSIjlNKRuZyjxf3I2RrW3HHszX7f0H8UyPYr7Q
wUYs7e1mLgDEB4ILiCDEpuxkLgQZxpWRh19DYpfJ7p3jFQ7BPl0Td15WElB8EveBAWtmVxI+bEYO
x9dyYraeFIoTNWBORaMlGXHiAPx6oGlBHw6kfP0zkc3njTPITddstDDCPi5zBk4R1AGnNb5eBV96
IaG5vgSnQyZk0mmNzeFvkouq2zAcEe+Gb7f1Mj+7JPOv3+/BqiJeQpdOV3fDA7tE+HNfcgDOUCC1
kTxlgaxGq+/fmMXNUhEQT5ueVB/BA4J+JLbX7xUgT6SSmC8Huw/a1MM18DRADRqeSTpSKJ8dzUIS
lZm6ZJ022+EuR3aUkrUuX8stfIAx2+ZSfhsWe+G8PoxW1IHTXQy1ATwBIBAsT5fT231JfQ3QK8hn
dvAQPg6ynDFo4K+rQf7TrLaFhGQDiHpABOHU2mHgjFg7nk8YGLITPQ0VOsu246I28H/gsQqxFTiD
dr/tT0DwUg/DgSuCURRB8KNO/fn5WnLp67dHP72IAF0XmgWfU7Mep4+TWZjJu5MD4KI9gIWpmK0T
ffsHGMCincevB5Os1lUTnLFB0ERa5QzMeJ2YQx/zRh4QLIII3WYrscWfHKxGp//9Rn+X49Dc4quG
etmOPVfQy2g4NvZZMs+6N7Fj44IcmXG5dPruj7e0SWOMv0ZPzD+gUkCfSB7M31/fPWb6npdmehgS
THMxu1800Ay/07fis/hUvkrkYxYOInj8EBJZBkgcPfr9bfQ1QjcOQCFegxa6mfEaEE38Fq8gFeWD
JJ3r3E7csYvJHyPIMjXAXxlb6d83UVnhJYWBqoIOnJ+vvbhp8X8F0AWgYoOWKF/7dwkG5SjeGCCM
SW7Az4lfAs3Fi0Fe8lIqKHbxNROkAi5jQK4cDNbZH27qs07DqzzTvjY1oGoIW79sTXUH6Rr4lPyZ
VzjAMnl6g4TeauYAg03AmwyhbLAybIZJfIszykAFjN/iWhkgl1t0xNVmoMjEV8T10yr0wBryr//v
JTc5GLla3LksVGxnr/A5tDFW/3u+DFpCyYvKsPnZ4aS4Q0KsWJ5rjx7dcNMKhqEp1LJy9+y/T3AS
0ZlFyAKL8RBKE/izpDi2f9SsgA/H4SD3IfArHthfBHmg071twHIIfFxSumXQw89m48ubIb5lura8
0/0m+IUKicCU3BvR6/j6pSSGmTGiU+3AgiF5B/JWmdj13BeoAfb4AqItR8aKA5EJTVsLqK3fkfYA
VSbkA7TKVbz2ki3pLyrbh+inGcVWvdAmGfdLsDsPoJVWv6X63m3OBKiYhl+QH2AcVI8G8HeJkWxi
Y7N2pDFY/T5DZL637Qbhb5JTZDhc9ox8DkvsXhNSEZ1CO0sckJWnev3dTtkQ0MwwcvTfjkScUU/2
iarin4BbM/OSFQLuyxcKNUvlNqYUE9A/Rv4Bu4KgCjTknK3uvXivOtzKdoJ/bQOmelHwjW1UEQbN
VvkDbsf+ouzE2LjTGw8GOVE0VyCkKMeYoFPxJrBU9+9oun1u1WXmTqMBHq2ekllA7kAmNXnwuMCU
6qmOhzzMQLqiKAibRf59UNXWX1fIyoA2EG8ZaBYSVxOYjOtHlKHIghmGC4vjC/ep8+LzEbixxlH+
2LTT3Rlt3g/Y/mWswUHtTM0d+qB4oLnHaD+gSbboaNt4bI0x8izfMJYvEwSKn5DVTW05BhGOQiIW
AxhraZtRPftOdxl0fZyE4vM9auBSJ4Dik34nsDLa4qVcchoeQ9Wjn0COT0OxmQvftSGVIgh+nOKF
tn8nUBSwGMuwtyOS7OlS0Ja/Eyuk/Tbu13KMQTYy6R6aNx9Ig9hH4i9VYEnsjZL5vcACBuuiWZbP
q0EkN4t8OH+0YPtsbpIXvwCiTRf9IHyPj3cINWfuruXTK9S4IPrX6qJUZnc1PCM1KPkvVuWtJFUE
ktwucnR41cU38XClEg642WHQUljaJB8/l7ejLstwES9xqPrFDorGVzjBdvJFKfETDlVHmGRLZgkG
Fq2YZDmUmPL+U95XybJ4EaagM8f+BWfujVUNd2EAyOSoxZWEYAoNDwWOGBpQiHlAt8YpeIrwsKGN
cFfh8IBbaSU9kFkTACnSHMUFPCYYW3DjWUp91eQIa0DgCnU3+vCwGEDQCLYsEJYCLhVyyyNjjHU2
PiXkKGxEA8HEIw0aE92y7J8WnIYad5WbklvEzFwBfzaE0SSSMrXERQ/0x4gh0yjsUBaBIKgrGumv
EWpRGDQZ1MjvGuoQ5jlxYE90I4ykxU5AdZxFjWybRDcDGMsfrQV0bgGPgeMGGQGins4MRKWBSiE+
gJH/JiQitOMN/kbcLUxsGrpowqj6ZMiGbXyg7MTuM3d7Uf9GJAhhHhvqPv2pgjI4RZaFdiCIaB/U
YPRPbxY5zgeIWdD7M84g7Sm4kDPBe4BzLMMnMCaxZeWpAfs6g/PLt2WzB1bVwXITT4oBokyv1nb9
sAbgZ2ITMGAKOZ3jGuZ8Zj9KB8EfML08wTFyFrIe8mqIzSQKjB5gwR+ePKMlup1cxt0mO4MAne5V
qO0S9a5KNELQpIlQMJ3U0bv+fQF8evt1i3Ja4jQ8C2ggiRnndoUYWAbh2slV4k0QRdWtlPzHK6J0
8VA96ufJk0YYBxOaL9D+dfmKSZd6Np9b6fi+UsEKWmopWN58e6sKHhEqafW+uGHVBN5qQq9Jr9ev
QEW1D3F+V4KqR9dStek+2kXrqiimg4FhQwOmaUg7Neh82PfnyqjX2UKeUdL/+V90bE1mqpjI7gqg
PfwJNNokWI0MJhDij36OvclRiCzRBjrSa4c+ix48OwphOEhTOs/P7Q8blN7sx/bPB9GXP7yEIMOS
S/Cn7A+3DxRQoGkGWDgBImdy8/V8W/iqA2dDnhjAgECiSFf8UQVCZQjjjDIEJWlLmw+WpP3KNEId
qdtSXGcgG+Aw5JrgWEYGZJA5aGbMYoh3IU3cCkpm6MNw9SSOnNtbFo7DAkIXHQAubT+rtT5b5M5m
b6jpCb6CS7yp6AlAem1Li3RpMhOM1qsoh+Jy0XBqIEcoOb3d/KWHwf2Xya4owTnfpQ8HQkRRSIhY
KSDe8JPLhmhopPiqFAjaoZMd47qIFTz9Mk48FC8pSlFVouqXGkgI/evKsQT1KYEPFkRQA2MYBwZq
AsikoB3L34U6CAlMagxH+ETY4MGH2h+9PGJ0jVY2YFGiHDk8J1caHS91d25wbLYJuSdQvsfgrz/H
DjTP2LnBzKb7VzV0AiEuW0x7TWbCIHg1QGEGqUXwaUIVIruC78kbtLDdDlFfCB7fI1anFEwpT9Dt
0R5L8HcqyV8JUD3lQNmDK3h1QmYGXhVldTBw9Z/681xR+HhyfFbo9aMQRzlSH1OLCrTbezZclFsI
6pCeYiQTsb1f44NA6XFGjWAykaBDELS9vSfFF1K71IabS7OpTxdw17XY1VRKUqJ+8Jhu5BLzZjOJ
bxLlNYVdzXrhhJRi3oq9FgKkm7yJ5HEAIFd8N6GNZXDldOmQCwPUQMGIGh3Np+97De9ijPgucljK
okZhjFz060oEcAq8SpBU4wDf9bNKo8hXl9SJh/1hVLBGbfLuGIEXuyN7H9k1/nzKoh9ZFUPXrxjJ
GKnZOpQaIBwBwwj2ntJd/tjV3yPGd4BeRqDajyUA2wJ1pe9ikB5YaN80Yo4Phigzcpt57VBred3w
oFfp0wzH+wdaEPfRdfzYJc2xJZVOoa+gT+1zu+cvAygkxlXjwfuDvWaLbajqTO/Hnobfs41op8fY
QKw/WtR3cynHD5EGIWu9fdPMR9QLCeWnU3bOgNdPyfdbCCPMXw0Vnb0yovzj4SVWxPMSSKmmzcGW
pMEDxTd5q35DVbpWajhpjyyrbGhWsLKwXmcQ7xzFxhAbit5D4Z4Tb/J0quTGIn9OEdyxR0iBEhvd
quizLj3Vp9KxoL26H+ylbbeoI5Rx5/2GnN9X5k9f4oKWHSKqHHVL1M4XFHeFPEshmlrKfOpL7CgL
3mWfn6pttc0jmWX/vea316nZ5qfmxq7yjNJ1FnDyUuz9AM2LiqBYvyLxq+RV6r67EcNEDWwXwdbn
P+bKmrJzVEZ01JrFkN0oaPBVNmM6eIt3oF4V6OPVVsboJd+OfBhv62zdbLttdRK/hlt+IfriPdYA
L1eD1ctBOGY7Ccez0UpZgTtbYrCCG1MR1KhnsHVmgbyX9/X2ybtW2zTo97zvnr+tR/vRVb6O+F5i
9RCC/DISd/CK6m19e55G+5giIKBuigKn0ZXCJxXta3wrrp+9dvxc2d736qoLJ3OqqXNt/h2BCfo+
n4fW1pzBD62kxwYOBz2z9XSDyK4tRVKUzqY/1WW4q5fVUj1AEN9JtESyjfBHqi/15f7bEE1t6l2y
wn8Lud7fwaG52NLuu2mW3fIbKPNmWa+KUJ7Xq++mXsGe/YTN8h3Wy+/mcXyH5apciZcPPlYRVryy
Wn3oA92P0D2GO2nHX/79+TjCNgf2exmmbvb7gMWOE/PxcdT+Hr8NV0jDa1Ns8GyuLuoh20DXvf9+
wd/SVZhohnpQD1zt8fyn/cFdKelS/Ipr5RPQd1j9/yaDQ8FbnL2Xm8FaKFdYsXB5BZcrQ+FHHoNy
BJ9y/1VtPou+/mV4ASMVjiiOS7vsWK3keXqsl9mx3XyCZput5b0CfkqyaP9Ez6hcUD9tr4KQ/CN7
sHYMDkfmxHdfLuqtsqfNxkSrom/wXT99u/Q+zD56OP2TAn22ryR6DMRU44USHFR6U3SalB/1Z/rz
man2J2CIkR+gxYID0OFjkpK3zsP6nTjNLg35Brf/+E1DGTDWL5C2LMxXXxK8MD2eJyBK9H6jup/1
N/zwCN4hfT0cZIMP/UO2dFj9n20RVcHEX7vEcOE77JZVRMp1ZWWJdcQ8zPhdrHNm5RtrAUpuzfZN
3zTl5PNlSj5+6Yk1UZ4Aa5Wn7laepvvPWhz122YhVlnHuplep1cYrkUwvYql9g7En2xy02vBX7p/
H1ayXNQrKxhmER8p/qDuxiqmSM9yuPEVVrxiqrwXffJmoV4FQo0XscxuT/ET6lVcrXgq/EPev04K
a0v8ZgN8noTrGE/uWnKxQAipS6HWILaR10neb5RrztfLEx2ME/Q38Y7/NhdBD7o1Nz6Kz65v6r+X
iQHiGxLsmysf9e8frO0nohTqFaAB4qgES1wdQc+1ur3J8vg5lVVOTX9gsD+xmJ98LEowCf+rF2KP
QXuRmAuqoY7mFjsOBGJxC6+TehW3qe6LtcyuUm/F/ibv6c2Ji1W5v/r2AEKrJ6ea8R9uwa/7hKTX
Ed9g4Bj1wb46NXyIGOqUUeXiCVfpmghaM0DV0y089la7XNJ0F1cmfo5ID/XE9WOdMl95Hf+VN9pE
D74EpIO/wSwc7Z9MDbb2RY5yhraRZuHRS735D050YbLVjt+r8AhkmxK/BI5edHna6+eKRAfdIQxt
ZpkvBR9vPl2M0QA2mgOJ57zcKJ50GP9oQbZTImje0SCq5918Yr8n48skG+6a0m+WYj9qlkCJ6FA9
/SpC36s49hteccHE9Sht74fx7f4jsAj/nhRjzma74eylR58jaMzzGe1LNuZX1O9niv/hZECvZ8p7
DZmnnBtbtm3xU4wnqSZjz3MIaFFjbsCZshCTP+enxS+mIkSwa3KqbrxzyV6RrQEVJExI9QoXXJyD
QpckPz2j0X5q7KmTretDGxU+fcbVZ//ml3Y8M2ivbbv/XvsrD6G6AfBp91p4DpOII0dcdXJCLIjJ
FPN/oQ80MGTuIt+KKvrTKtEeoasUR8yJHDQ7aFB6XQDRiEhwv5WGbCKJrVkcBRjtqZv7XMai7r55
Xl5CsH2ySC7K+n2Id8X8vsEM7xwlK/qp4oSodueoAAD6h170z302XmRzul09zDW9+3st35ucrR9b
qxXouoIjJNs8l995O6P477SHzsJvzHCNZlYsUzf1BrPHYjq/Y5eE6HT/87wUs8/su/mGzHOOSnRm
/l+ykNBBpSrXtKdW026a4oLnpTJr0p/B2AX9ch9Ew3I+xj5HpqBI3JP6IJoEsafGgoQiwJ66Ngd8
JlvTEpeHcISS0dSmx66QvLn3Z5BLPsyg1+mpLCWmbusVsit9ZzReJ5vzCLF5HaGyH1hfaxVB5ymU
/kV6aCAi4VVaHFXgAUcZtbn7LE7W9FHrRBiWDZHGy0XcUYMjwUK7Iu0uXKk+nSfLe0Ox/TyPH95r
7LOfFSouNcabwjY+xTRT4NFP52UakjHlQGdIiibr4RNp+nmikw69KEIDg9uDhlBM+roDZcb9MXN7
dh1UJQAfmS/sD7DopG/mZdqJHakIQCQR5PX57AxtsgnbNCBoyx2COsTrJMR619jjUlvqapPLBpSE
rIF8jvgi+IIGgBGe64X36h3iwQT55PsaIul0X2IQOUfFc1SYT6G501E5TFEd/7cD8oG8ukwF5XMz
efpJ4kFAfg+OILQmEyjd7NUwYXEUTr9LPjspVj1W3SNjqgRVY70lCFt67kiKOSJXlYxvaSHTqmL3
ps3VVKC2AMkhocB7dThvpZvz07+ngQS4ZQAD38TDTXkGvV+/Ba2n65zPaOw8cMB+/iZR4tEiBFzQ
EjnyFsfH9RwirZZyTrNwp+gDX7i+kU9Bh2+QgS+Kt8MAcwfsrJDDErsEbJRA9rPR8tTCTggaY8JR
nPHxzdAzuL+iOGtnafc7wgUvacBmQUSWcIlCnlt73wjogcAd8zuqPW9HpuR0pxiQjYnaHlwXjxFq
z0hlfN/1TMGnEBnSzzkLSonGzOP33KfBmK7440syCYC15Q2KD56D1WdxHtzZ6CqK5921Lo7nsgd2
9gaElYRnST2pd2rd1HzuKdRW4kpIraNu6n7ecxikgkcxfaKCdwSjS5FpkA3MxWN4ixeklS3N9Rsi
0Fkg0V0E9goujx16+dr+kFmRlJMoqAhnAhNBMnTRFHNsTaaUM3kWL4MkBHHM98AH08CiI+WQhbyY
h9bGSH9q1g/UtmLgY2GVbGnrgZfkhcNJWJPxwKgBmYPjKmEHpe4bfvYCo9LOHna9YH10d5flIpby
ls68FFJD6o5067DGcsg6KXzQpGzxVT9zDpJicqgNb+VignQRFUdBmgZZAIIcQyRzMZnOh+2RBcRx
WbJc31vKSjw/pzQASxYU7QT+5qdYYoPYO/nCgf10fG1+UDWQUV7RW/2nMT3qYjbRRo7SCTUZ/A/o
NMo+cMCEtOFFasy/qYgw4ZnZbBlANDSBgYFjZNNZ/UkFuYB8A0hseOaIQhqEuUnf0x9ADDslSArW
jsD5rTOfN/Q6ur1D42Grq9LYpLZMqoXyJ/EjmTjYEepqDu6qy+51oFMAN5TK0Ysm1hLpRcpT1bq7
vhSnuEHbQ22eYjakAvD4IyTB3VHnTPYagUNyhIslBGb0SvX6OnhLsLnxcaEc3Jsfp2iNyfnYJx4W
rl/Wl2SnERSC50/ySzVO9MQ6BBnoRcR6AFOEm2a1gqwEOycjGG2hjidfucnYIgaqlGU8OtRszDGb
u+hYUH+p7nT/TEBNmMpNHBBBQA2/Y7cFgsGBpwF3StdguUiEO/QHbUx3lcJTQCsjCkLPbAKlGKk/
FJtcZuuGg4Y81aid5gYFvHdbn2K+9NG5HfQRFmjufxkcepsLZHwMtIpTAbGp8YoYz2JIXOA1Gxc0
5end/Tbjdc0s5+rT4c+IHeIZTMTEeaDRIJRb0Dcq28XDTgB+nqgWNXZ1e3nsLxLJ6N0tAuoq6K5M
ERrA1xJeW+6wA0ExKma1Yn6KmVr7WNJPkj+JXQVC24BiCAI4rgYl4un0ApPHeVJ9zRGmPyHB956D
BZhifUp8ajMUkUF++QJMCovPQBPm+wGx8nK5p6fz6XcTlio2MgZARyCwi/SYRKgk7mSXAsf6/Zt4
pcf1cXzx9Gjgj7koYCxMPYBczM3HgeDcGU0wqbG0G6zjA3o3ewg6dTS5EJlePy5IIo4fuDC8h/8l
R+D8IVFB5K41eNPvmg0fuLV0K94eE7t77Sbe8FZTSr8geaC/f+PVx0aGmN4JqK8XgNl/tqRjNnAM
15B65Nwp55wWiTWI58XZlqlbplatWZBwWMCkL+aQLdPGLiGC817dqCvcZ2JUObggFbNy2cGgRCSg
IKDYHkDNMXE0rwJxjfGDqFGYHwRMiEuG1P8OMrkMT8Yv1s9ooJ1OLH4VtA+OncYUnNIzeHc30JJo
xubtgunSsKc9IBebhPRXSsz03xB9HFEoYLKCI5KvHPjUW/JZK1kdYtcl0D0qndP9lK5EiFbthJpN
4aJKdaOOCPA2eLYzewZKZf0Pg4vyUusqe4i8cAgjxvphQxK6A1jV6GjhkmWOG4uEhUFl/+T2Yf6f
MvC7UM+hEtF5pTE/1AOWCSNF6ZcDki+xt7DdP618gRh1LaBmHIDiI3OvAreBDhA7CJM1SKeR0PY7
woqlYZDY2dspW3i7rNyUXquQHwd9yBCJwENkdVM7wB6D5uEbJ2hJQNqInEUwAi+FjZ6DRPavzDG6
qJKPwQi3VDt3FR0PM/EIpxMb1Atge/gZ7+vP8WE9yFTuNzqbXe6iKnVCnApJ2SvtIc5246NvROK2
4J1YA5SEmBit8TzFkQijnYJ+/v5lvxfatbTn4JYjFg2m1dz+vwHCcJEHRdpPTvh0KE6VEdK/jCQh
AWNE09VE77U28xNgTkYOXReXycKWFbNc6BXsc8MunQBF0Me60azrI2A3khHSxtcbINTIYDSusX7F
pbZ0rg+bPNHijZLoCsu0dYkKwb8F0IXsKudAFdjqKp6ppcWjysFy71F/8Rks4rwsuOZ8Evf5gIRt
9S5KhYjkBkQizba63Q3w+NQdeXJy7r7prDcLUoqAovF7uFIA7ADv2LPfYowsgkK+IrhWM5SKxCYr
XzNEIEAY8vUXS7Ig50lONpeOoGlssMdkH5+n88V6RWSRAcV65UoUduXG2SnYfbn2D3t+gVfS4hFU
t/5KDfhrcyDGLefc67krma6TMD5hnGkgigr6HxqB/N4nz6X8CM7xjaIw9bGvXSBOcReXfs5XPI2u
mBdrcQsmV1vTwaXvcbp9jTOgZhQqhDs9UpSgdT5COIWjBOCK7PZX0NyAYsYl8BDoUB3u8cgZjvVr
GjAYbPVEldzem5x96ifelWo/nLl9IF/Tan+WEKckrq7WxdjFzvOMHiTJGCV6tPMAJgF7Azwkev4j
W3RBYPWgEbAqLJoJwJMG1tulplg6LMP+Gi9AJlvEpnM5kk/V1+edSKHP1MxBsNLLYf5tc0Mzv8Y3
c2CtYSGr3xIDkkxr3d0/bbmr9+vGRyHwSDNYDTvMremZzGTajIBFcrABerys3G7/gON4LMg2oB3P
5SVIxr2z0n4Hy2c03nxd4L8mLR041CpceYNhixdg01rklnTwCBlrqQcgN7itkEYh0EPzFIDbprx8
DtCvvsfzNsJSy3j/vHZvmw3QBVmzIYPZfGzizmCI7zvnKxOcJ49Y8EpdTCOZzoedGM/t4wrr/l7N
kfB1nDmaCtDycfpwZEgpSOMqixJ72RvqTvgToJWLPMKXyroeZj2KNroW0imZbCBAgS4NWy4XSBih
1JssuwAMCExkbIaxlwLo4RLC5yKscxsknOyyw7JV3GFxciRk17s5Obu0gYZhrVqj1QCBFeBRvGX4
9cMMnSvCQbo0A9C2tqaD+CsohydOeq1H9tcvfOnrhndzCvqm0R0AkXsglB/37Z7tZDYhT09uJFR7
+vraTDUsEFi4So9/vx6c+SWoOQF7Lr525hPVIkZV+PG8BwdsVWAGt2HMlW+Lbq6F9ERVxmzPV9K/
/ZQuFnjP1WCpWoPFJQRnOibSmZf/EXVmTYoq3Rr+RUYgIOAt8+A86w1RWlUMiiAKCr/+PFn97TjR
u3t3lwqKSebKd73D96My5YH9q8JXwD57EJDwIS/vmRmRrNn0Plt1dOLX39KJdor5fSd57USUTrZX
T0/f2O569sXmoSvM393zHA2+SdRJ7JGNZZW+wcHl40G4p0+JWTvtL/K5jp25vEFJhYwXo9ykxkdY
bH7o09LT7WxUuFKBUs3sv8fNUlkk++tZBaBZjG3GS+ZG8axbccjGHwXSTDfh58ygax1+w4FLzk/z
91qkp/l21zA3mVDJMF1dF7FNZ2uSfElWaU6zfXkeQgWClyN4PlXr0+6m22xC7Ea5Gmrr+55RAhP7
X2O52lfY+LJ/gIs91aEguu3YxoQJddrAwfiPHZ9XbJl+RpFw4begtNKJ2yvTysyCobV9+/IMXhec
tHnuV9PnnHeVn5Bjq6jrcvOQuNN8Wkb81QC4hz3y8Qjqlsxi/3Yai9ob5enkbQG53CcPZ0kAEnmG
vm4nv8leaty6dMd2pGHZH+wan8tHf3B/fy+5rrwW+316fPO799hHd2ukmKPFbXtdtycU6E/UQ9sy
dpGpE/g3WkBr6Uw9YEqYJ2veDgnkIcYsML/GG3n6G8UWUsQNOaLd8ualO33LjOPQv09nlXP1FizI
qFLp/x3rCGrx8JzOGcgsylOWWXY/DSu51fwMKSSoRVq2e56ak1FBkWy+9iCFBF6jlfdwPU5tj6Cy
PabSCaA6SxFzI/OPtaJ2WPRTzEVyYYSBI0G4U/H+yq1ddw8+5YQxRwoMvGacTIHnCT9nEDgwe97a
KbyBeBG71u3ZjxizXyXgS6a3S+upHQQHjDOV2C/2ja+w17Hf4SBKSxcfZwYuFJZywPDOS+at34Gb
UbVEr9YZqtgxBgmQBwu27VeUSbRmGxwHbcPtJsmmoSFQha9ZZz78Ay46Ohx49AYi0HKA7wY0IRHx
Noi4P1CspZS3s7d12wC6eJJFRqN3Yc45lispfK2Kxfru1fZggojfo7QZ5zsIj/DL7lNIPbgJW4Ip
SJrpAn8isC7JeZt2+14ylOrcfvjFnHwTWNOkRobQxuNzZ8ZMpqujh4QIpmG+TT04SoqlrY25Pi2D
9aywu/3t60l3OSyCesWMaJVBeLwGTIWULS6NefvIggmfeLhcpSvZpf2BKakOm/oHeNVYDFdXLwkz
Qp4n2QZCuYMfQXAMU6ewj6VdTZvgbeOxYSXLlQHV1TjAp5PnE0+7HAkk2uSrcvH6AgeaQv4XmR6s
9AzSLygJACSTX7/J4B62vz8QLZjU9GWyqMw1Btv2ZbB0MItxnNScDWw9+IVeOCchdoV2KmDnyJu+
UaVC/JgAGfit94FoXq65N4mSfzM+yJsuzqkZsnH1VSbdn9o8ErCz6XWTtcXR3PtMXWum14etcyEC
2P14b5/JigZq+Ayux0egIgq5OVJ0c+LDBKHadF8JxzvpzHYb8pvCog5Jw4P8SnFKnQQV7jHX/IfL
aPJLmzCKTTuD72FRhGDOMmf0etN3xBdHEx1GBPXBG+74wx1+yIkQ4Yxk9i5hlv0w6IlThP+1ffjx
Sp4R31Gcx1gJwC5Jc+/G6Zj5qQF26owpvXGNlQ4XZt7wH5wpT5Ksg0IO4TybI0ezyaKAEvqa3tFg
eow+B7oN5NwQfB5S69C5Lqra+rU+zrVxNN/RDNigZJMwAYrP2GySI/XvFJNDuz5xUsNK5pX3YqNp
hiwuZiWbkYQcZLodeBX94I1OsxmIBH4CGzPMwNDJMtBPxTrs9t/3q0dUKRpypvnp7Qf84e3HznDx
5mTp8ulnUC5Ue6TaEW5PW65siMTaGntvFk/U+A7DhGiUBMrLMucIr+mYOmgd3X/AeCyxaiCyzQl/
sG7TXex0fjoFQoRS+/BvEG/GdrtNw21nwollUVoWcyaXsbJuiPUwZXgoa3R+YkdgPddE9Bb3Kd95
f8rDEKaMo+6vslN5sPMYAg8o2q2zW+7EHJtPo8e+3epQhd36VIf1D0xo5rJlYi/T0+cHXnDnh9z1
1dt/n3fjowbvIHfG9u7NhyCmfrDh73Jp7xpWjsxlNWZygoLdnFWdMbnEXIyS96hsWKyfZ3vwzRr6
w3ixdhjt5KoZ4QWK2dXYvm8lkp6svBKSkIeNFiKETH1mkSDsAw7ZFF/RVb/4wCWaFdFUnyyjDiko
PgeYLpiYtr73Y3uw+Ga5fhnc5lxPaMROymHTMD4LZhJ301/liUmgw3FfU4l7ziOQhqgoLs3VZoJL
Teu6jvei2Um+hf3qvba1Z4SE7JhwyXaVIz4oBzIRBy8KjzlsBl8KCSAZqKayC+UILlJdT17WUdkC
PGFhCmU8HTvM6ac0anC7ZmowInIOltd1ad9CCG1EPewUdkzz68LwYSNNyaLb4B7gDdGz2hIYzPrh
QoWmY2bWuyxBE+YPkITdT1tlV4cPdn5mI1uEhQ7EgjpYyBGTDcniVtWFlDNrOYW3DKw7fTrPcGB/
pulytCBf6edO05bCcT0OZF+YdDmjeekD0lxuPwNY+MFn9ljjJRRHcIdi2OsJa/biMXbzUOLuMBm3
bG2xZlQD6dywImBdQTgukOJPtr4ewLHiqNurIIRhtYWD3+2rKVyQHNOGv9mFEg26J4xeukI2zTrx
VaoTVoMeMNJCNzn5bMkboEQpKKvIbRX3TyeIrhkyFVPa3GbcY8EzVD10zma2Saj2FDETMJyXvQPx
mwR3mEAhSw7NgQCfo3rW/zJwQuBQS2O+g3nLbDm5rfSdFsGkCsdhD1+utCHDwWHfc9W1i+TivWlf
F68Ziy3KzqctyMYzgtlGIfO0i3OsYi2Tt9essQ+8AsyYw63hNlCLiQn6rb6ec6h3hX2blq5Y6V47
qg201LDoNR9O7Bts8aSHROiFpO7ieozIRjHs50S9bCVBOCdb2WKQGn614qJgHuhk83ToGxQmMIab
xWORr4bTnP0XtaedIB9lXVHEHIoHzXH8Myrsu0PEznAbX2IIkoUD5IPFL2w/fNp/X87bxoCWpQB6
uoFE4lvZEZ75+whaBiMs57UhTIlTvzesAXLCdvXZ8e/7LHaHu25jHKCA10umN4XG1hc6DN2vdrEv
dkNDpsD6C/t1TD/cFkK38FRx34d2h+dJPljk0OWefqWZI++JSOCroouAD+kTXqqJth0ef0UocUQq
oHRgqndveMOThGR/nAZu3peye8KH9xDCuS/kAmhtIC4eCD4UbPOHBdf8E8LlZJt9F/o5lwzc14ed
Lm99Xhw6kO2SbQCZGdNuUQbSmqAaBDR1bVYlLWIMCDQm2AMdZav9VW425WtpXrA4Y7S15icsYFo6
8gZZCmT5foaoqWIhCMHL7fxmNsfnBLsSd7wdIlbYCQnPfcYFIOBRQ1wGcb1wyGb0VRtD3zh42nDz
SQtj3IS0TqYUdRiPP4/gGxiZHAygPZYdrHUuMPaRSsGJwtlC1vzGZgWtyM1wbrs7iddheelxNIUS
8mKHJ10GBfAKQ2q4wj9yowUtdwA98wn0NavyU7tfvhsLrSP6Q6zN2CWTXhOHn49TTO47/YT47sj5
pPUQt2ehCcAwxxZFAGkgwX3P1wERscdvXXUfyQVXkfLDwNCexxEqoNpim0ukDxS98VY9yol928ub
fJZAqNsiccqbRUVKDDsK/xXCupzSW1ul6/H+ExUfT1mluYWXuPsgJ9YpLDwgTXU+JnjHG7PxB7EG
QwEIb5Eucb9MSThgc1Q1eEKK/BkkaSnmGCR4Us78MbCTPILEKLMHiS4aizeiaVTnC5w/2DzErUMa
6mB1O+Ov3YDP0JhZJdOEQHbdadoACnC8YXhAhmSzDYAiqRhoeQZqxOGKu3p/HeLmKELQDPyznIwe
Bn2XY/bTDh1Ooy1SRMPjGRbKTvbDDz46aTZbSMUXOeBS6JaBuDciMYnj9Ct5raEM/72W5vugg0V0
3+pcXjeCIW2yD38hmEVSz73gUhpdMSIUVvYGSsjaeR7uu2QxTubaZOQNdmPdkr65eKxEZz7WkLZR
980bRdmpfhcTXnadYCRDY8F9L2rJq9RDrqKCmEFoz0fR+OWi20xqn/xwq589xibZsODLLFmYDMXz
2E0RgEO8jU/XxmKs4rTxJR+fbrL5LJGMsrsdz8iO3xx7TB3Nz1kNYGN9xwtwhmRpMN1D2KS2hjh5
5L3oy6f7ivD/m8QuLbyFsXhqNEiRlOyw6AecmUrcADVZwGKoN0NbJKL2VhN0w+8KvC9mGFc7tg+I
asG1INLmHSErug4oonhPV/t4PWJyIk898gSJEsC6JxF+zykbxH3tgLDU++JHBqMYkhfhABtCI7/E
3MmtVQTxRCIkYws1NSML4fvtAYgxTN0LJNPhjFsdlIFGJWlApXn7/SxVrpVvTGIf6VG1w2qEq96q
LlNGuirtessch7jlNeXjH3ltXQQIpKGgIowHO5EDwNIjg3tCNkGZABpt8ILDlwgAKGe7S7+tchgT
3RGuOi/HK5rIVzS1qQ1eNkSrOyPQVVvAk9eagPYpdipvUr5RtcVRzDXDomc/XsFbHq2uyuw1/Kor
QfMdARUpQtF30eb3rx6taQnfEpxNtd+T/k1ASMY+BjHsFAUGstc1yx5CMCasiEMy3YK2Xj26y1uy
ZnJIOaNpR0CMk65BrOJNfARhrdAevmmJIVHmLn54sMZAq4KRcDvpGQHwalmgAu2obnhHypQDw13j
009qZzRVN+TugDZn0/HsEwznGj2Aydt5BTe7+NGtgbj5h/75za6bfi7OjGYh4GfF3bVH2bsv0gXw
7k5y4JPxad5MK/pICOgPBfZLZgN/M9Ppv3PF10hph/jEgiLTSZWPaIcZps/jYJujSoeVrmq01imu
ac66hp0sY5/pknUtsVMwSd1SauozEzV+dQ2y1mM44eooqZaqWvWXAQWJPviD6YDRZtN8ANMk7AMM
/RPRmQbBq7Hj2YK/PQUL6k6I8sjBK1ikkpTei3YEvvNEJtGsnz0uNXjzkSEw/hosQeTDDF36q7MR
v3TwMoT5k35qO6wSWKbkMW5D7KlQC8fui+Uas1dg7NXti96wvCBAaYrCNTMRy5EvfUGcOjbRjFwQ
AxN6OpHQWAi3egd7RnWjnHrvhSKP2WESzzGgxruTxcTsXNZhSAWsQITXPvPJdYPHOCEZSE2ltUYT
+7Godwvm7SXrKy4H141OoX3ItrS6Ce20biSbmTXZAiTxeaL60AQGrdNW5pJ6aOCoFNonW8XU+YAu
t/XkGvtJfpYVJ5swG13/pICtB0JCfVNP8T4oXQBjWP71DDIInj1MhS6arzB5OYjzWLm1OMypLaHC
uy/+hRBmquI00QiXK8LWCGBDkvhF/KA6qSGrN1bTubr32KhUE8aazIBAuww8Sshko8xAmjCMz6Z0
IiAuX2kNT8na2fJNywuWN2YnKgv5QsVSX8W3oB76wjFw148H7gjPSWWFqPkxCFC0J7X9vqGihwjk
9PD1FSemXEach/Mq15o31ub+R1pqgJ9YQUCZR4yIahenCt1/lEe2oe0X3mNorsdb7Ru90lNUyQlW
+D+Qz5gYsx8E8BtRfrymMAo6F6HXbPjzWtIZtZLTEF41ERo29CRXuY3FKJ9wCgrWj/+gTbeGkzrD
cb5eha1KTfCAriOS++hM138jle2GgYklkxuZKYMVFk73PYhnxRVgIClzdG7bcjLg6yXtl0ZPy+rv
jHv3tWkp2fGQYn+OPhYmQ3HIGptWIFYAdLYJLBztub9xuILyUWnT5gfiDv15Wl/cSpiRvB2NlvwV
6wqLt/KAtIMsHde2LXHiNF2BB0fPCAOe6q/hqAg3GHzKWQLOxhEQv/G77zG9XEwOUeSQsAd7HJQi
XxmDpVGZyB6GLCGNyyehbCRU9/3hsJa8RibBkysCMcWaKy9eZ2Wl5NOYmkyIp5FjoDqimHtTjKos
9tyro2sIgePCawZbfDLT+aXwUszhMZC60ZYRj0mUXDypZGg5/a++pJpDz08dzbsXtd9FvihL5qer
LIwdhzOkB3zPiE+/ngfC4cee1HgMbX6oHuT5NUDhYr19cJjGr394xy9n4G0/6E4rXdhONPZg2hzj
zQ9r93K/Z5ooh24Mpz3ePay34nY/9MvpCN7KIHuT423TBcH2Nc2Dzh2fGKptEYxPWDSgD8O1rVuQ
DnAarXDRXCrh5RqwSuLnA9dkDfvmzrTOJJu6CnOW98RGDUjWqdb0r0YrdHOYO72FQiveUFWihHvx
FskXj8Zf0OegZ7PgFp8pBOvCoUNIn0gURgF9FrtHkkWmGl9iv9do/tHSHp5fEW0KnP3CsdUckF2E
TDwp/AmHMMBYOJIwtTJOOXuiMu+w1MM7gI40QN7p4oSKAK3Gvuz6I0w5XPzrseRTgw8EeG6vOUVw
FUesxOmdCCHwkalC8DFlMdEsMlrShPUnaIWN3jTt7UTZs9Cn51Hnq+xtqXUwQMdOmbRJ3yDnrfgS
3pA4TOe/wwI9ItEp5givrAZuAB2oaJBPZQkGk1j9sbuuCDLz2AggB/UGRE2MiNzozPHTHYUKOhJz
rJnSaALmeUsyRKjCY0nA5vjm9UuoRCOMUN602HsoJtixOQQw7krMEpGd94I88/ghY/lY71ggtXU+
K58BracSMI3E8t3QfcVcX+J57BofJnZsnxkefXwrNC1oszG1sQSon9ltP56NnAemd7WjYn9AfQKY
Ykm0KsLYImwd+Bfp8firoA5kJ4mAdmQlKGiE3gQVLHaKjiDPOa/rL6I/fXsHHNzS7HocmKbZpcSa
X+86TIFpOS91IqnIXELHODhxP7zGs36Gwo/yq95TuL3BK79pxIwfLsrNvrOpsFm3ehwUh5OelTOZ
cqtLhAiI2Zd1ku4pHi4YmKBbIrID9ymWdwy9+RYQPnIluTYmm5dP49L7FeMA1J0xIpoZ910RwLRq
8TMAHvl8YAkFoGAAJ1dtTtaSO6gmNTo72Ro9kOKEihWfeVY5ogJct0/wuWE9ey6qlY+58/qoUEDt
yo3Wuwi0yF0trEFYGv4g7GSbHTV7e6Ti7dB7xPPRiInKvLNsAmWTMGIQ/EBKBdYR98HEpIxfoZXk
68YVOffvvwrQmXpvTw8hW8DoD3URbH8EjAMDuVVMkKlz0zyYyXdARHoMGOKhrWNrxvYkCdhN9aTh
gBlSQOkYX4LRx8y/UAwe7usb+oU0aQiQwimFZFwaNir70lHQs1no8PKhbcrWhP7dwKf9Dw0EGl4j
mq56emz39G7kPHrQIlaD6n7gnbwqH3LMB/s8zZPfPlIvOmTxDg5uVkTyrpthOCbMCgdbI6G2ElFk
GTZrLsxhA9MvgAqf9i7peHZ2JF7c21XITEiTxZEGYxowFnj7GTkZX+OhqVDsbnVq3QsY1yyNVFes
rhttVdaujDn7DeqQJKzVWYqWydfAJ9Rv2EFeEQ539PGJYBQqqypMKhduR32dD1lG4WroQoMd6tDx
lH5FPAA6X0ZnLXxEjCVoC2FELIRzhboW+8hWnUsfT2uDhrWnYvugPyMpBwpRZ8N8rgyxMyiJtLWh
P+mMrgcP0evGUTjlNJI6G8vbwXvX9DSRxhsyFbDkaUf4u1FbuaMxvOMruwJMVyEA4BoMbtDhoIdD
CDWnj8f9J3MxWjQwpdPDoGD0PBu4vj7R0RhDpXIXSMW5fB/V5Bcm3PtKwsVjyxI9Yn2EMmEAK2JR
n2KhlPqCdAodDKIXXzBT7rX6iluc+Bb4hN7hZ7BQjGYMJexWJtpcQGHp8Q0sklgyGwB6g9U8pdHx
9KgVnmoIKw3XRAhrahIgOouvO3hN8mjf3Jjv3tMHBVWc/qSkLTZwj7KchQrONAS4HJH4ucUB4N7X
8xdU4mw8abRZAialFG+8DtSweNIgZ+GDYTNKMBv/hiankzastzNYnmOI+ehjZGc4dhsqkrFLqPoV
Y0qdHokHB4MvbIQF7Bi7ILHTzHAEggmI5YBgQHYaPZ18w1WFiPPW4aVDI4y7ZVqHt8Yx0mnfeMgk
+1fYwsl+Yp+HyYlXPKclnm8ysvFA5oSIHxd5a9bPoG/CDNyd7JDMlm8z7oxh6RukKtDigMgAI3P6
lKw41NA3zXoI5e0E6bL2QNzpKtoqiWINnzwRJ0deT05Hx1TuEqDeVErcpL0MceapzP45HTDzbQn4
GQ0sMsKhz8ZBeSCwRqgnW7hEHyhdIiTd6LBjM+Gxa/jTodrFIGaD5rjH5GzRGr68k17uhzw3nNxQ
mHOHTNAnlbtU95/PyYvdSec0I5d0li58smHDho4GwTIn8jNqohtQzUcENafLZuQpKES5jVmt0BRy
Zff0ovJp2nmjxWhg/ipHfYMpgidh1xhP09yWiuCe07vT5wMXL32eA/Gejq58lqHonsCihwH8uREN
GFNdEj+HlT2lxcfWJ/jco25HihEM8agJ6LdybD2oQEVmShwMmdeRz3MN5xAeMK9DvIv0+GbmAage
BRAcyfg4/pho6pZIsHwMr57WhWr1Q9PuGiEbMOB4pYGWhe8shOLWe3d48IxBuj9FRTh2FRC2wjx7
IkCFHGiq55W8exZYLoT9yGl+87Epwb82QRJiJ2XV8w3acg4e6MnscyAxvJ4wXLefNSQ65IoIGaAB
QxFkL8xOGjXtUzCXid7CvotNiA9jjg2+MD+e6s54dRkLk1RKJjA9qnLJSRf3BaSOahEvmZy8bPY8
QZV5nYGGfTZAAAUC/GA1Z9pn7NC/OAhu82yI9bGbUUyEyFeA+RqnW+YbVF5X2y222EedodsoM+mA
vy8pR2/yfrFhaOmxAVCUqyz/hsrPinBVohpsFA9JXPW4MC4MGdjcyFwn723m50E96Sd39y47ZSh/
1QGyZjkEfYs+eEcheAogSWrlKocay3T8CkQGO+wyfUYi4TeEb4qRBpdEQJMHbJ7N4CRltCaTebFR
fclXQux0E4+63Zig7cc3r0Gmq/jsPAbZMe+/KzSSkDQf3RJz1uIWjRCJQOBcP1icIYFjsI7D1lYn
1YeoOzPZlV/Cm1R+WOXu8WsU9hvrw9bGzbtsTzWGUC/BOHVJ5B3jDGs+p5DH9RJFuSBPImQfAUfS
hqHU2Lfr5zTDue0k/6hf9ebTmrdNW9vKHCbN2vAUN1nVKL0P7fwGDG4B6FMUs8XQvP6sR/Bmcze1
3g6eWBTrutBW3ZhQvtEL/8CagJlhLIgN6fcMT0mO5u1Exxndro7QQff3Y5cJqm27vi+KsD1jb6eJ
YPJsRYwFV5PE2B1x7sL38UT6huJeaQdYEHBc5LamHg19SlL3dSGnGfe90T6eDPc1OnOMy9CQBKnm
QbeVUSdlTvN068UDXscQQ7/XBBZdvbgHZ0ZoQT0tpBcqtrW8MeLFO49ifHTu83liOM+BmbpUokOB
Ace5c+FOxGEYTXZuG9zp+x7P1NHtUEUtK62AMLX7JNfC8fvyaP2s9UmxxkFCGkbXzktSwW8cwThZ
54eckDX2qfQnkMqScBVVCyJkwUnpK55BKxFuYmlmrFmzj/ijIB1soyt35WdZWOxnCSedQF6KFC9b
DlbDlXwxjvd9e4bE+08tg2vp+MxdCLXt1bCDBjOS7y5Qqxs2B6wwxIYEC+7YZkoWDNcTJcZlFFHt
hGCkQkia2kxUCzgV/thwqQA6kLQXhHurncv19kOT3LzOPhHDYNNNyXVhc4aMuwWZhLDJzXqWQiMs
PeljwuienIVl5Nh9uaT4Rrx7FgNWAiP1oTTYtU1J2EPReTGBklLv9OyQ+yBfI5udp+uRyQYX6qef
1t75YKxoYIK9CviADS3ghCpaJgZgWSAArFS4EEDXx/YRmiNO2AAE/RlC+93mW/RV3N4YrWLY2NKJ
hadaMOX0Z2j+DnsdA//UjCdSlhJm/zxBZ3apgBB/INjYqQHV6KWNVhdcTAKgzQXoew2abWJ+749m
KY1Pst/d7d2jiR8BBoLGvnmDo3BIT0MJyVDw6XX61w3L/R4XIc35/bAc1d4Vqud+sCA6pdPCu5fT
Vhn7xZENS/t70T3MYWScyG31z34ooxEICcXJ6M+OXNmmeixgGtts21Gin2j1juG5NPshe9aZOhsd
86pA5uQ0PoUdZTl6GqsgIDL3hjDJclshgGqwGVB0g7aRM8v5FNMnu+aOUd+2RtKx7vb35W3Z4r8J
00Cy33SQGTmGWcz7h0vF1Kt0bevrpX1vaBG7hAL/eQUzzOnYstzhOfJaDT/2s/X0gfPCqqrHPDRg
+6Pz3UUDXHPnIy9d6d5zjG0mnV3ZHwTJ1ZX8LD5CU4nploZvHLF/iPQc4vmLhPKsPrzbdcfqrK3e
Ed1hSkXDNdjow4E6JxKO/yT9WLEe3pej7Uhd9iyIJb0cs8QCh+1LNkXUge9X4pI2Os5rMHG/+G6e
tvoCNfBH8Vp5kOj09fpqYIxSn6TTmEbG2zY+a0XeYCAv9chxxrMnyLkR9PLmWh7vV7/+pZJ7vUlq
SVc5FofK7vKif3CjnYkXDH2+y5OtGQRffHUg9wbYLWJEQMftSFoneBBzrYdR9wrQWHVpMuLKoFjZ
t+TeOPYu5n7A6Pg44BJsnhikrJo7pmg7OH8g0YQLXEO2kK9VFtx39N0lJ/sGw0m/PpgB71TFuuk2
wGy5qbYd4RX0fq0r8asQMy9wmT4zGep8NApVfGQfaD+3YKaUCPmpkt3ChW0yGFn9mthone7K8wSj
hHjaymU4MICwPf954Lq0NNx4nv9iRcYFTOGv3h0+weCxu90dvMPkC4FPj4nwmlmOMdSkkw5CK3ai
KfFHdnaoP34akW5FZHO90rm/oE+frsexYVmPpw0TooJdgzIGflK7e9qj2jRigqk8GmD9jK05H/cg
HePEeUgLpaDGGaOceczGNajWbVv38/o1YXeMMekHUwJ6Jx9pHuPrKgFe1t8j1rnbLaiq2b0UubwM
X4RrqdehYZQoz2JhzfLVY4N2wwqwmyh/3BH8eO/siCi14xmubtpB6RGmkXe96qRFxl1K0N3uVTLh
4HNKQVWwv8MPnqBb+/OXDNyt4+gKe4Xxj1dY+Z0dMDtSaaOguZoRjMfZlG3fTu4qSpYHsLA3KBef
occtVF6KA7xaAkbqgaNm2P97qbzsUGTc1uSagh3R+MsMcn9PWrJKjG3afhWUCNXGMIJ4xOZyUWqr
5+0EIpjwT9D6T5Sj5NciIj6a8SkbrhsNdUxzfnf7t7obfr4kHe7ebXtL5oN2lb4nSYx7AJ5ot1Xd
L9s0aPoJ3JOSn47fu75dlIOdLqNZQSBz63e19hU3FzmF5YFytvvunx9zlfK5H3fw+/7cFSt1uJbf
CLxcHLiKAvOb2H9nC5XkJVJtdIf2NKs3fGxG2TNxXlBsCfEAYCCG9cN2y6t6ZA9un5GxSyxVoDwn
0iMAac+1SO9Rk1pPsCnZS4xAg/CRT3V4aZYCKqYzOdgksgzAhwbkIUHsEj5YujC2on+CGxbkAg4K
AwCnHXqkSumkgJTHN7HyRGd0dvoQ3wrOmDSXuwvN2oQYRDgR0HMJqCfdC1EAXsx0+28sxMJfC7Oe
29seEDE2diSAzmGod9B9dtgUU3TBoADUIqLS4cwJ7BNkgLQqlAlfugH4Wdi0XfLO6XkjrDq6hZYd
dJhDAP/qnYCBAHkA3WiiCeDw+UuqEikftG/kjyvAQ/pUb7vXbAVnpKFdFaKJ8MwmoFSKSiSeFffU
bmZNPZTRG3bJtNBpPwCNdXbd7no41Z3NpyKGgytENwb8dmChY+hldLYODSlKCMnVtAlBczUwbRm+
GjeG9jqM2ARzDbrcow9LlTWKiYdw85EHo1dqUTG4VPf5IOqS8JH6+OhgUE3h3w1+FHkbK/sP3hDp
8TY+AlsY700jw8pd9Ldl9dlJxqTTF3fMWKAC5NF49TFcFSNpinn1C/AhBWNEa2aOSptmPtkcZIyU
ZGk2gofSg3Ki6pmzV2DTeoXz6JXEaMjOZ48wKUXbiwaemlrUB4De6PJSlmOvYmlcSz90AalgeCKb
qIeowW9rHC3wrzpNIc2IQPTMFwLXnsbQlliobTIliEejge3GgwDg8h4BFSbdZlQQPTDyy1OONvDK
iRgOh2oOcHH9IDdZlVMsGyKwTjicDeEtDgY9GbAoNLV3kJYBateHV6rmT0wXlT5E4SU8utVzawGg
zeaLnjUB0UAakHt4A6+aDHk2rbMfZgbMKHGcY8cwMIG3/ScoOBcKNP5+bghmhgNxhBMAEyGmpx0A
7bVhhi7awwYdmBPwhSVuSWksZAyID5SVELnWgAo27rA9BaWOJBfMNRh66vz+e6dXTvbjPeyFZ7WM
k5k2H7PmX+9MAuypUy0/qXfRVGciILtkDKmZ9uD0qcCiVWl+3yPAXRLnQRsfUBYNVOdCFdT8wAB5
BwpWV7RlILyi7IFM70Ai9V+4EHZYqMf66S2t5H9N2mMG8MkGETDV0psJ6DOghF6aX69hYBDAJLPB
g1noL3jOjtzRe+dUMxUH2o0BY24SDUrTfAXzYNXREjG+M+GukWzpY77o2wzVIywCWut1PgZagNyG
BFOXcJojIOU9TeLfkf50sEygRzkYhE+yfZ+X9zUoZuXswUpBglQ1036rl9MlBwVS1fvuXKHNJZRU
ASWWmcOOwSceHiI04+RA5lWqoPTHJ9DqWQFpMOl48WKoNk/USYcsY0joR6LXIUXKMDloA6oHIlXw
aUI4vNKuiGgB4gV769V6BRwRnZX1vQNsQ+1Fpc0kR/OJYgZ7CMygeuQyVOe4+IKJAy1ecobUqDTB
QP/9EOys/m1GdK/Y7tT0rjAlqwIp1NddYZObxHYfnFJePGj9M2mSO7EfMzf/UTJAj157NmbMHuyT
ODOGW3RDA6ZmMqvrofcJoWfhHI5rffi8sO1mVbiC9uxLCDHUQR9STVEgiXoE/O+Y9XsW6+viseH3
y7mLzmi+uqMjhBCHOnqJ87X32tHs0tbJwAXeV7/ZZdhqYEy0AJ/mAJOtKKdfY4P/4//HXxDdYMfY
+loAPaGb/Ah5rKe2x5940RNc/GfOsk08lENo0BxjSjdi1vhvNpfwJCyJ4Ql2mskRWzFuVQsxQmpf
SosbaPEXe0Pfkn4lN3ZxItcWCgBDmskAMhDD3sKGg+wTYl+ErhestQRJLQNCd3gWSkiEqOzlbg8H
hSWafyyiTPRqVyIr2JuiVCNHFdlyNRfavWs4ZKPNb/HL//cvxX+gCIoe02uI9pGXiT//PfTf0xUB
FDw9hcSAv1eJV/7v1WyFOeb/XsLP/j2i+OIs11BBx0ybiWfQXOVfCMj/91rFV3wEpuIF978/xeH/
/+9MrI3HScXPQJh4luL/ea40njiyeCf/vRTMNGzpU3oFokLx55CkIlra+iLDNVa+XXKksvxInKDx
yDz4+y3+VEmsEP+v+IX2dK/Y4nm8M1s8V9ritUVEIL/Ei/49tfEknLwaDzW4V7k3FzxPPPj/x/zv
yddQnJHP8HdeMgg4278zKWyJK7ddtIvKLRz973wVj4qfF857Jf6vOoUD1s2bIeJDscVbM+Cv/B0N
vgIzN22sEPRCdcTjqgPq8r+P0XgkyXuKLZ4sPog4mLRtPKLa+Lfii0OL54i3/e9P8dx2/e/5ik97
lec8eUxclIpniWOLR8XrxPP+fQDxqmYljiHOLz4eTy940b+T//dEccC/N8lVJV97K178XrVzcXjx
wn+fXPz034HFR/l3ZQQvYPtIWBH+XRFOvhCn4QrnXArFptXIxRcPDgTuIo5PUt7fGcSHFA/IFDB/
f8n4TFCfeDkGIAvdlZ1+I17y94b5FO9VwUtUlK88DeM4giL+XvHfm/z3IcSf4rAZ562hkv0dkoRf
fiwO+e8UmS/+9tnwzXJCcTLxKJEFfN/iwopPOmQIMbr/u1nEcBO//o6P8QHDPgtZ3jeVUznI7/jd
r1A0gcBlXsJvTazrvhEYASJOXMOQ0SN2TectwFUxFT9rIxrV321kEHKmIQfM96rNDPb6P6LOY7lx
ZImiX4QIeLMlAYLek6K0QcjCe4+vfwc9ixcT0TMjtUQSKFRl3rymfw7JpcbJL1zhkcLGk4HwEdiG
WAqTfWNVpajt7XEgHyPhR3x3PEsuZa9b/CkjhfcGmgRobLaCq0ZVVxD0xlHOYxr8xAIQ7TPpnyPS
F//RwslhJ23WSBPX85/6pvjyXQT7LoJEvO///w/UXRxOQ0JY5g8XuoYz/4PbKi81/1/Cd//73n9f
Yebl4jQPfMXc3KrPIhKr6RNuK0VtifGxTOVygrahUTbw7ag+iuZfHpyLdMOWX5d2BasWCQngsnjn
E4snSng4CNaDILn0JQZX1dhAEDJXw7G+l5BplwxzIqjXkHxvzIuVLR1itu4Za0FFo+UpF5wMqLQn
y5bMNxSiMEr1PTksEwzFFGQrveTH9FB/Y09rKg7dRwn3BC9rhOG36rDOLrDq795J/fa7mVo2M28J
KP8AW6hKyvtFfy9PgoAehcZ4qX/RRSKUaZlVkstogklT+EsSA328O5YhuwXjOqxFedOGDakUbVPz
FLQF1GYvee9Ibue8p5nOYC9SMeYEs9GTY08AEhKQT04yvFtx5GK4QrvxN3w0z4hjDPZZRLj97Kw5
sFqwJsVO5OL9630Bgpl7KFixeDgXY5axHBs3hqCEJ3Zx7sQD1HCkOErJBXKtxu5rm249wCXeWBow
g6QtdQFjYYZXGP9AG1Rgpf1qrMiMaCiHEgKz0RboilqDNu2CwXb8TbcFqGCkM+LTGHxwpwSyb1Rz
Ve/RLy/jLaDnBhI9ISChW31J1xag6EsnT8T7wY9n116ZR6TrgDRCcGkYOi3iK3kfv7i06NNglzPE
n+fMZNsucbXAoQJVnQl/KH1AECSfot0XV5FxBizU83gzX/XG2g6P4uC98SvmGrJ89IgtPCj8MNO3
2MQdoMVt0r31GLFnpQoJMSsbV0wn1z3MXqxjgNnBJeFgEsi9oZMi8tHblwfMKdbqVr341y/zrN9J
G9HcgompvJp/OTloK8spD+MPjWr9jkF3D7f8oz/7F+nav+AIZsy6QWDmJaP8USMBCoxUwoEhz66v
eST+4YscNMcpfvnGvkEIQXoLPVRBS7GuFBxgMeUhwnjOwtjKd/4N6wEz1T469qSUQj+mvmFpiACQ
uQ0jCpACTg6jwe6A86kYoVh3ZvE0095rjzEZPr4HsYfFA1mTeZiEgIR4C2gUAOjQE8umxG9qSbdC
/A2OKe8A/P5v/AtSjPk2nYs/08/YLaFHwpj0cLC8hofhq8J1yToK1/gXzJ7G7oZF8wz86++QRql9
aYYq2od8xU/TbGCrNbvK6Rv6Jn4Y7Za05PdDWJ8zxrov5tXcDV6A+dEXeH5KTQxOZVvX6Ea9O/do
TDiYNmDl1DMb523FhzkLBtIeAnr42cWmBu3o+wO8HuUP5Gj8noda+UossOeGerPWxZ32FWAhotmg
3VSy4CY+z7JHkiRTRChqSnTpylsI16g5K9Ljv/8YTaIVpq++W4/QN4FQ4CJxoyycOGEcN6dMWo8E
p5oAvNAKruP0KqPdoG81ZT2zYQx4rLAYNrLmH2kWDXQmiGxpzgl+YfDDqIdoI5O59nvIM78O+zWh
rvNICFYPAwlMyHH9R/lM8Kf8CUMs4BZAEvPXbIp6t0nb06Ru8KGFOVaGPybJBzAdzO7g0cmxY8Jy
4MZzN/XzcDGHVzfsOc/Sl5JcmJRSuapz2crtTxi+UTfroFcHVAQzl4h0bwQN+n6MvsWORC8sE+IH
jDDSsy2RX3a2OtDM8N4Ch8rxl6CcWnpX/5cPRHbXRhRXKg1uN1swM2JMBddjz2zeI/UDgIST4xs0
yQrfalKhL/RH/kY0XfQewKz6qZO2nAY9TreMzPdTihvXF0+CdBxP3bhkI0V6QqpLKq2UdpUoJ8Wy
WdeoEUR4jgXPVz77wc3jVtWt9X2f7UPDMe++tOvbw4hpAzRzzj3hqlyT6uZjGIFunyTtd1aiOrjY
CuvFw1dvbNx6tMPDr6etU29RYZOhuxiCyME8DWChN/ctVIMeAs6a8RmfH7cLT3z1/SYOOMNwseqR
9/IcpYyIym2hPvA/EcGUUCFPzG1JFL1h5KEzjuccRSFv7kUsxumgk0v5yx8EmvrAFsjqrftIZnC3
gh5IvHQjWUss1VgGmMpy8Ed2qr7Nhsminer7XAo3pYraMi1FWyWjUwc8URlWyjFUc++dB2OcWW73
1tirzNPOsJU5qXgcsUWT2mOSHkgBKv1/hItY+MMHI25UiFrginj9ohuwNQtHmllpD/4jomkTgBXt
2YbBWPAtGkiP3BD2IgA1JwdtnDcDpd6QnpZ6V1iNkNY4HrtpLVjHHBGVtWjS3ez+r+3G4dj7cBP7
0RGM4uKn+jqC0N05QFjl9CIiNYdiVd2kJti2hb7uSKtQUt2xwmyjF+kNvYmgniKU4irPkKiJJ74S
DVdezPcRWufswUryMYI7REClXYJRZRPuMT/H0EUIagYpMZnDuGsPUXnpo2irhbLb/gqKcWUEHbSz
BAzITul9GD4crTxlLAud8zmAdlGZ5VXHJ3AThXBJSM2AYxBCOSMiMn42gGj5Ro0MSJNzqI4Jno2Y
XPdBqjNeJcmZnhRHQLat9gjycy2tLG83If8r3TLlOleEWDGmzQufqYK/H2h3wb/SDj27O4xrgTrE
7JZS3e/7gYwT3BJG41Nulp73PccotL96+ORmCLZKYdBVbpVh8c+AezSZaZBRldVkhhPyMZSoLKxu
U7UBLbC87jATgA/QRLs0v3IvqjnBwSs22eidiFQ3mqdYIDTwt/Vs4yj151Z+MzyTHE3kFvXOLFsW
g7eOMkb+CYOWxGJQM16gdzWwq2UOMEPs4DTdAg+sgJpKgWKFIqnSngGBFpCRcngCZvtUYSRX7EMB
b0DfhC2QgMY7knj/ZlXeNGhZTQeBUVE/e+QxTapfPD6qPpYEjsYgbspX1VWEgNDIJ58KookQYWuP
oB0xQvSt4+eYlVsri7cTAvGoHY5NRvdvYnpRl3+avxMpicasPqajf5cEe6zJH8tHiCHS8B5E0ZvW
eU+tEFmArt4Wu0KNzokGt0wvk3UKo83E66o+Nq1xtgQ+ee45Wl2/+RApxXGp5OJ6IEqV8UwFzVOq
75NA1eLTjBd/WYfSOSiZVuDjYMpul6y0eF8O/UpK9p6YvlKFAm6od9wm4n2QvPpNy8ZpXNReuadg
5KBwKe4DmsmOFXyJYiTuJiXnBICLoYjboTG+TNXciUBwQx/vym72Y2+eY0zgTtMyUgF+a3O3xLhI
k+JdrEKeglA0qucWVT1VW6ZBfhMN25JSp+nBsI2WzQmrD0/ctLqFo6N1EglfsAjk6GVoTeD76EPk
nnKge4aQmxSU5nMuriCZ687yzkEhOocUD7GSST5NEky2MkZxlTbrKP1IKmEzhj7DTnzJDesxCdld
NcEHCTGY7LAGIxMhj9FvCk8o5qKKhFNHjSKLN0Vgwu97m6JEVvAsq2Zt5fJXG5FH1OILObppji5O
A8RN4lPcQ3LoG+ot7nqQW9u4VdxYTuwANGv884NbJyzlTHDVISbXDzeRyrdHzfwKfLuCy4pRPezO
Gq0hZCGLL3SnmkhGrf3I9XuLdnUCNiyE2pH972QI3DAZtzpJ0CZMobI9JN5Nw+Sc0k9PtE1phIC9
3WFKgDC7LjwLmrGPlfxaFW8J8KHp08emBJxLMPcMJ1I7EiJFFD9+QRoWwoYsJd08iV5WKPz0Ec+Z
2eyFKn5P/WEzZvSwQoLftAQ/OccasGvn1cj2PCTAPpaEBxGP0YQtSwP6HdeOoW6bGD+2TFkOFCPm
kBOrSjgDZXCDyCWBOFpRh9aMDn3jq21xqiyGLYUDqQLn3H9pBnGpGGGFw8HT27+E4Yh4GLBjmlds
x0DaS+2ix1zDUhzBFFc8vzfSZMJWXAs6KLECZ1CbVpkGX7Dcxpx3OYyP3L/hu4lySajrUzvAPTch
9ECFG2H99jkapE8gUkUnbyqw1q0qr9AqjhblbHQ9qRmbMmRFf2B4XwZOwrRZwy9L2lbNRaLJ67WV
YQSbRjjE08UysNPud2KNYQrO6MYpRb1EZA7omDQiVFV6JxSZjPmE3prCs2cjl0GTuwEBLhNZH38n
D8+cSbJ5AUPGLiZkFda/YibbQhjSQ/LRF50Wf8ewRCPsYFkWXW0sBuZtLaWt3irbeZcbzGifxIxA
U53sahQGh8T4yMT2KejjFRmFkOufiYKMv/JIyZBFV02yd3+rajDfc8gd00NDwkYYOb0YG41ScDVC
1alabsAQw+Ht/mKjPfvQ2yMeJwU/hbL9wD0LmGP+CIBJOTtZxiPW9IQbN2gJ85Er8mGG2gdDPS2D
mv8Zd53LJEoNi/3QpXZXCqvB8J2s/9FQOcexBwkYS9C+WcF0FguZ0Sq8Rwy25upCfci6htBYgBl6
aXNiUMSXHtOabhsR3v1g5/FvkGuLmPbaq34RwwXJRfFgqPcBVhgpYEf3O1XB1gwFN7LEYw3MEUEM
UVp/XbJ4OAxci/O95eqLQAs+BetUDC/VRxBJQ6uOh56g1yJUdr6q7cIaEM/4Vkp5JdK8Nwxs8/6h
Q/BMfxTT3ysNpA/2fbEuHbN6WLN3rprgi7FqY8XhM1gykuFsvM/bul5G2wGHWYZSKgERebEX4Fa2
7bUE/s8QAg5/o0lCHqGlXX6Mk/zL4gkL2BRTPTmX1j7vviIpIC/yqzaxdgLl7pKPuApPU9VC1ZEg
HyR+/VXLH3WrriXRXIfFTlOrGnfXmEI2xMqmoDKvLrmhH+GtqShDRVCPPjuK8MIWafUryb6yaiVt
Z7QMvEbSzxSaAWgG6YeorUKzqhnzGytduvTY6zYQmoTYVUXXNJFwlMJ5yhhYmEiAtqQAaCSR1yna
kaZlvrlVYArENe2Isi2IeMOQwpO3rLweI9RQF1wfoZl/xNeob/b6+NFV69yJSmwXF3zqVYo8ftVE
Ky96YlDLwV5C1KXWIT2xcIwETio9tzWsQgKLC7piM/muC2DCykAxb4qlEwKQVyBV1M88JUp7Sj3G
wjx8Ic9FgkA72cbjnBeFT239FINLQWxcLlJMM2rWIcWx1JX2s5JyRxeUhTKuk6J8ZAZDyCg6itZe
gZ9UoGBkQTJHG5xOe9ZC8zQIWAqrc8NAKmuT7TSCOFkbT72rUrnW5UMgEhV5kMxgqdL/JhVhlKb+
pFpcab64sxR/lzSFY8YjfiIvHXFUfTX5LDIDOB2Dv1DaGIgZEAQkimMAuGVumN/kaCDM7SlyykeM
ACXeg2GRStNy/zpt39FdSHmxFvFZEHWgFAY5JnGUeEemkxMl+T43Z4xqphM0tjmNXGGLhvPPashS
BM2qVI4pWd5HFly0A1uzB1+oC6FYGZmraJPTNsmuliHRMe+kxhJkIqIMyVHhhcszhEY4OmXa/L9B
AwVKOouR+ibnZJtoeO3WjG+HcG3SzHc5pphSto21ZNX3TJZi9WCatIpceEt5tR4mmBYbDTEumu1J
EDLb3Vjh0gD3Zwz1k6HkWBO0V+asSY9hWNq7hrIcRWsj0Ji0zZ9VID2Fr++3+EgQybslezDB6CL/
qyaB/nWwK2XYR3hXlol06kQDbV1noKmvcwwvYcf55rYfceHqhZuV9O+VhCcZSWn5eOiYhE1xLVN+
94eAExqqfaIySR9I4ElXpQTJqB2fg1RSjliMMkPTWvtCgLV3zRmfeXQOpbiT6F0772Gql0Tq0LEw
oAq2KtPHaOQIrim9jYOapNisis8BBU+AoQdnlsVwGv9msRfpxk1onejhNeJZ0d4RRu5p9VrIRSar
bOhJiRCTqp2teV71opm7aoaoZJAxcwoQXdaf8/UXp+kyNjc1LnEJgQJpNt9eTOoiFU2TCPtEg/XT
06a3SB+hz1viKx758OODnR5jA/UczOpOuBSZ/idJpjNxQnjIe8QBhkE89agxsu+oTVZtsfcgwhkm
htHmQ4+g9DcZ9flw8YtPazTWDWVRIqrQWLNYsa2a03ZoVoEcbCLpxwQCHILNvGr8qWZXiHNcbTsc
LIEnxnAbqY86Y1ic0aiGyqbNCHuQDZwDPga1Jv8I8B/VnfFGqY71LkFmw5dmXKq2cRWGiAIkkkn6
0FdR5pgs7Q6RHt3HMoYSF6qPNoMmUdaHkXEkcz9jWEckNASiA06OhXDoiNXJk3+K4jsZdXgxwCgo
gDy81MD4hCg9h5hn9pBC0hEb8fzU5OcSNrJ0kPirqfeYcjCdblhmuMZC/Epzy/bI/mZQK/Q4DFkj
VsO2jtVtHbhl4NLvhYG4k5mDyq3Thu4wE4DZN0N/XREZ69FY86TJI5T3du9bRPaRi+uBS9LASAXc
uuuqgbE9Wkuz+FNHZV8BchDDl/kfpulYFIBM4cv628JlXOduR3j0DDkSQVV2UxQTovE3QYUj4SiB
RjPMCc2ACaCF4dlkMJ5AU4YJ6Eu1k/8ZkJk7NFtDXe70ZlyX3Xeo5DvLv6o1Cgn5o0oqEiARgqQX
jalwio8jG91cVkk5dO+HgY9OK0L+qRQoix/pI8ONdz73aA6KYEd9RFL83Y/fdKgLQs1i5OGB+KnT
JOH/COp1T4AYp+QTW+pZVEW5K3Y7IQ52afiveYU5jD2VZ5vwNXvoTsUy5GwPe8kZOhnhRwN8Uj0Q
DnrjcM6QVEetU+XJxggsYEQqWdUFIuCC4fCLAFwVGc1SNmR8u+csDJp2n3vjsmEzM9Rp2Zig5gbn
i/qZ5v5eiqy9FTQr39dXTSm6etqh08GLoKdznUQafqWXVxpqySR7hhUjqORpmdZb5MenqEVo6OFR
4bdYuuhs7xW8f09xNKDLjJCGSECrNzWLvmBkUsTWn6akfxVt3EIq3YZdNGclD7BiQ9+zU4JmHqhZ
4hGK3mwDHhLmR1gpsAqqLYkvjE0OJSHprnFWIdtVpY2U4z9rQh60gACzqr2EiF4KDgtVgwUwAnjk
n4216QBB9f7aQkjzwz8hKZwJ+GRsk11FFNcQErSCeJ9ESZ9CewViEg1w24I/JpsGRoykQjjiyLhc
oVrjUqoc3QpyptQbMN3qz6l6TMFoFRPm+IRlHr4Tnv4MEKb1fb5p2xkBzXeNhhubEjr9qMGuRQqi
4DcFFlcWbBRU0njpSPsRn+vGwCPW+AhSRp/FquQFIaGp1U6tUFUH0aECYpVGHkk/fpTYzbHLSDJV
017TsNnyAPjrcTHAditmjIDDwfuToJzLdtO7yvSLdavaNKvEQp+iIKyaF4Uc/s4fMGvq1RweIUP3
7ukWWGb2XD/XMQl31SOk055LEgPSHJdCViyHE7cVE7tPS8eSoJrqEHvY/PKZbAGLkgXS5cIyLjN7
Rm7yXMfXr9vCGOsF1WnUCqn+zaqnVY7YiJU1QLXudIziK3831/AkX9RqsjFTaBjY2unwEOh0emrb
Ev6CDIV87O26/RhI+QiFgZq6dkUdX4qkRQiMPyXbEtgR8kn8dMazRk6GMF39j3lrrydYCqRK4LrT
fGhApF1FynlObMH4O/cNw0XW8re8gDhohWe2tRUPX2xB66BoXbUKKQDQxOmw+hfzOsoUrGjeZdFi
KMcYwJarwOW8dThjp9RYBWA1YRbduFMePL6YpyVqL7V5FlBeZfrB7BP3ziepCIsvcegTUBlx3RfE
YoXJQvzrr9IXgw7LweeHZ4X3ZvfXKFokzTrD2WpvKM8eGzfkI/HVA1XgecNsFUI8xZK+SNDYARAh
nJ0jF2BYzm4J0o7vo47E0QS+/Y1WBNnU1KyFl+rE8IqeFIMtHQImtuIxTteTuuTXXqMz3+RlrfFm
fQ9Yjtv+NQBmsUFBWpi3s6AMBFnw3Yy5U6XiT0T04opEK+U9OXvjoofomLb7RDj5/ktol3mGzviP
pBXdQnZXYp/AX1IEYaWq2ilje4mlQ2WuU3GdVXeTOWorbkomUTJcpRwkp2esNSJ7p6b3pYMwYCAw
nSbvVBfnmL/yVYy3DOVG47syF9TP/4bk4yl9J4gwthUQ7QPoO15TTkxg72+MsMvUZtFX+jpDBFet
OEjGi7gV5Geo7wJGg8TLIh/08OrIHIpcqqCOT9kxOZlmQa6evSUt6arLcq77oBUvK+K+uB140Muf
eXVWf2mJB90tSW6g8I2A2F3CDbBJL91+7qYFZAmn5J8ZSbnHiIN4ieaHeAEyS+rgJmpHsT3BElIZ
WEE9mlB6UFYD+KMDwvKFgASCPoMtJuKC52bw0FZgFhZQrYx8FaNh8tRrxMoXWb2Pw6OVDkSqFXWB
9ZW3zNptrmwrC7pm8c7NKdS/YdKoAHaQryWweZ5oyx3lbQWftRbXtXLvmldeHCtuVF0ceSD8Oeh3
F1D9CcPOM2wsCjhW8G5xsm8GV7UTNGjxpnLtHyl82zOeZphkdtBsV+MVmd5PiteJPufYZoeUEYat
Q4bk2i6CTU0MEXrWI7cghFhq85LiYgc/bRH9zkpBD8EJi5yTB9dQ2Is00rkjwZ6AvzyifOkdpaJF
saONSWI9DOMWLHDOyM00xzdt+kG1wKGX9LB/I25M+JvhF78FnHYwk+dP1VpKncsuh74af37LEU6F
DZ/PxgCF7YpR7yMs94i0IWJOe1DGFVXSb/BT7QlRSuB8hwv5yjrjbUM+z9x1Xy1rbNC1hcHYnnIM
gs1vY13GCHbESyDT4pcvMeC8MI9I5hhUpqsG8FK5YvwKcFXgIesDrIKWVDjmwU9fMjHEJFtnmHnp
5yCFaQPWitNPgQCk4Ze9os/OgNKHIp3sdCgNbOn9CW1nvkYzAZsRAj27olyuBeVA2C4jGoy98OGi
aeB8ZqTiqci9j+C6jKYabTNiQUVoGX7nJIUQwEG9z6ySUq4kRdHsF+WFQQYuAajRYPf+0yWZn1G3
HG6zBtD/kOzuy58pzc1bcEJuhqSW1IqLyEQWbTWs+NFmuOZf2gMbLYY7DOWZVIbw2HfciEMowzjl
1WjzORjxIJo5Ob+8Wa1y60dS3nx5RTYKOjru59Ct8HXG5HHNxHHaVeqc8ssYLccJ9DMEkJqvVLJC
iOMytkVd2ZyjE88Z5iGQBKc3db4fVFBgNBAEkUObkIRhvL3BlJrN89V30gGwZr4xIkWP9uUxJUBC
x9rSILRw9CAlfiCb+o5ukAkPWLKzqBziA3hsAyS726474uKPxx9jb1jfzHOpk8s17mGLykm01+cb
nlNueMeBhCcsRtzFjopi/Q1HpHXkv/czWUHeMEL7JoONvRhRJCTsNywQMMO7QoXGrU9aRV8zc6hd
CABMSOSE1XSsVZvhXPAG/Zxpar2X5AOBL1jGa250QaPxqcmvvrkpLbG1i2J0RXkZTnvvDffa+QEG
EGmtC39W6G3hTqo029jCjlxyVJmwkQ+0MwxeesbVJ/gPg3cs6aDf2m/zu753F+wPqmuTbLtpyXyL
Ft31ycI458nDxPWvu+qNg6oHzkp5LgMsO21h2yq23rkPrN6W/m+6T+9sy3SFa+VingncfnWfKKyq
TwjNxtbbGeIBY8CiXBY46si2USKQs2c8fBGjhkYZcx0AnbWVwAncgSSxRS09kD1EO/J2eNJFFM9q
C8qZZDBISHfHzRbkKjOWWbbFPwlUpAOndZCSgIgH2DOScx+iQQBb9XfVJ7crpTfbQwMioQx7SfzN
xlX7DjVhEWzzeomdJT4PwdMMzjR6MavwhrPTiGUdVlKYrcEph94AD+AqD1uKARg4MCmqr/J79Laz
v1Hv4lPV++gztlF0whOpFBYwf5jxYVmAwoE+WH3hU4mzgN9usuN2KFfwlj4V4W3oP81v7krOjAgn
xOEmXWGUxOzB2CvcwwNhU0TfLbIT9gaY77GB4Ifnl3eIIcqHycP9ZzHa4QT+kZ5+6+iznNvWd4iq
OEOO0yd7Sg4LmUZ3gtKNKw5GGMUzMO24thMCX7qleRpf+qbKNhztM+NZ5P4H64SDYFpYv82xr2xe
7kPbYu8hXQw4GMLehDQjcoU046gx7mHqgIv4lYHfmB8GHBaY/GM7g53Q2xwUj+4R0jWeJdJqbDdy
817WJ3kWA+x05VhFyx4lYQ6JnomLjgrcTlGyKcqmU9YNGhL0f/0SBjJ8lQgb73bejIMbPWrdnVKw
OgBtut5HcgZLL8uzv2sfBPxyZjSnmPk3kXm1DWJHwYCvgJkfzQPSwTOCw0107779o4hhH65BQJYN
BcwyXmv5Jsa+g/A6ClUoyZpbbiEOICnl3vtYUSC2WkTJsucWIPIjHc5uUrBPgqRtNNacQNAEXiFC
XuWN4EDcETgymFoX5Bqx3zC/T/qZYZ4Uc+QIJT6xQaS/uMnOfAdzKX8hh7c4uwqYHkOFxpBHEa9s
mOW4Rc5QtUf2VYoUq3TF7sCuyX5I4gfK7fkFsBkiC5PJ3w7Q22eascAiMvxgguqZeLYD/OC/YvdH
aU+zXy9aHObIQBaWAREjYEk9AEqJudZSJY9X6479P2e8LYkjUBoQsZjnlPFSBRWEwSJvA/erA/sb
VBQh4vRgrL2WN/03tX8JekWKTrNOiCOcHBPzVdxb4Rw287alr3pmi6Etwds7s5YRdqXyXo1X8Ai0
D4xAQ0y/EtBWLJl6HDZlIEsUZZhrEFeG0erDHBgtueAtCfGr5rKSNrOpqnfKkw+ZskI5mNiQMGan
CCRCB2uxmkHJUqM8h1Bzp+NnG4POcrbc7BKt8VgT4RmheSSZdwf8DkPrt7j28kKhp7zF+77ZSs3e
v7/pwyrf9wHtDSgMaU8b6JDRk3FXfg6uSN5Sa11ibYmK2YD+gBEdRQMSLjAY5lGJtlJLezyl2rJa
ay6mBdRBFiAkqljXxyf4XV3Le6LKUHPQRRwgCKFSTAGfTtoT69h232/oM+OVuo/f2fYQm+qBPSKS
rQ/Gb/6To6khArI8ttWBX1phpcGO3u5V4k6QLEL2AlsHBLL5vM1f/z3g+7rIruWPgJ3sfYIsTN4I
DCzcePf1C9hVg/PI1cjt4ThBvqSmKV35bum2zBTMBFPityV/no/p1za1Th19CrRZZrbJU/prUD+2
m7IhttsdyXCcrYMZAvdwp/QF9urlmQoYnMgPRyf+hYmF6yjVA0s2Iej1Dc2X8Khnxt4sjMEQgzfP
KHPPxii/4Hl2fxNKwY9vjg2u8kfwHJDpVHgYUYF5Z+8Hi6PozW/s8sU1d8XvmtoXeAa/DSDaWa0a
lwQuueOL524DH6K/1heE++VHfaRhk2x1NulDJlS/V5/KJxbSxm95rvfZegZhbO2L/kB9l1woajrU
8pe4qbPlPzuyCgmyA+ODSc8ievoIRQbPsT4Y6XIM9sa6+8OuihOpqKEE4Fw0+xQF/sp8jZqDdPpl
CE73qWrO8CnpMG/Dl/Lrf3eQQOzm0/pDUIrQJdBX5Z1xWMBRdu/lJbmF9EHK3RJX2j39wuE6e3Cw
/+sgFvWamrzeWdWqcaMPGZ+AD/9VMtE5h2y0PNpXvNOLAxe+Wqe/qNMe8XU+I0eXfRC6m3cedhDZ
INjiWI0Jce27aBPJxoEzpFsu8CQ4HSue3BTeOlZcxpcafsqBE487zvsnbQGCqTXmd5uA/QX+5bY+
JxAct8ZfCozK8qffuFq/ylN7Dtg72P67MVAXeJozfVqyW5GVhpzmibR1vCF2Fv4aEwOjHlD0vQbh
vGvUpvOPQGLo6BQ+i2TTIUX8xGypQ6e1wum6vTHmU3cDhDBGfLhwkhnxC1MCAxSDJE1ufL8CCR9L
p3tgSvI70BxmyiY2UEg75JnReABPv5IfgTtHYAtDTj4900vX/LTAJglGJ8EoTHYNtIy1TxjddGfG
1l58x8RzA3ONeFM+oUvlRGHDlaZCVPHXHhb6c2BvZLDyXQZLDiqfq4NdDW/lUT5SZzghfZpDm+QH
sAONlkp2Yl9hxCK+CdjdNs/Mc+FFFM3G/CWGutm01+Q7hXtj/YnSRhbDtRKMdiv9xNnD8A/ow71v
Ld4k06y5hBYHmW/sb2KNgNMg4CReCu3ZVI8wRP25mCfErC8fucbseVmqN+wN6GpilPV8Qo5EPAnJ
kkp/ObCUZK5Wck6pWVVHHc7ACKKoyOi6vzAPYpCPodXsSNj/mtFO4KYEhJvjsu7IaL8iF4TpwGWm
oStkp7xkNyQ+Gs1578zRXtpx2mGT4rRHE+JzDRt6ob3ojIv36sRJjWYEqySodjf5V8BCcaeO25Gf
kh3hi/RaqA4++tS9QIv4FZQ2wX2wre8gL/qT5mPa9NI6+QneFe7eTTZtmJzNc2BPXCU/BJV3y+QH
Ry39D9CBhkL88A5A2U5D7LcqbpitFOZaWiQ/xU/wak7Vj/7JHa1OyQnC9yeeQAaEEgA8ROykR3o/
UHth7x2VlrjgHx3Abw+FNb5au2INE+GPXj3Bw8p0Ax4NrseaJ/cdChIQCYjP3w9YDWHls5H34hLj
atrBqoFO4DCphdT8IuktXIgX9UPnyFxapyfvT4/X7RWEjxjjf5RgyYG2vtSAALAVRouNmzr2+HQ6
CD+/NPzy8eNZ6q5O0IKFAoUG+y1bGvfpJ9j49Wqm4C2GczrZHd0gCAtMf33tIfunhmdPExxfOBfi
OdAY7qId5k4FPxGBgt/MziLy1EukIKLNhU8B/bU16aCTwPLC9zr9YFVhNvfQdonwHry68xCiEO1x
L5SuuN+h+MUDCx3y13BhCIw5yXSBIXINXcSVwRu6afRAsKFBZ+bm9WEtITLPqaDFDp2CD1eC84y5
uo2aNvxFQT6s6exJlDrMXGCyOkCs5mWb7HB/fhFdjRsqSQ0CXJ6NRYJRC3rGFIhBoavCouhupGzt
DfIzGIeS30kVNrrZoTYvYCfSuz5c8Z3U3hVkYKsZWN2kxI3hemUrWEgkDjua/gGdIbgLBNojeGCQ
ldiq4g7aMiDwZQ0RTCWtZQMqty2PuC1NvwIAxkd9Im+o7Fx4J9NhfPOOAbuLgR/PU5TZY+EBh5cG
juGqqW36dPDiGmMeXLZVkLb3gKNDNC2oJrMCGbqpdtC9v+wrnS8iNFw8KGnrPdR9OF9dgV8Rr4wN
IboTduP0JvwG7K8ih00Cd5yZQX3NbhhUi1QsrCP/g3NTwVsN+u18wWDmRvohaWbpbpSTDvqd/lKW
Uriq8ZGRs4XqMD4i5uX2DDhDwV5kk0HFzLIEo7XaszTu4buGDsIKrccfjwkgKgsuKBiISE7ZQ1eP
QABABvKKzQDdZ0sRcsM/FR8IYUnGHBxQFIDMSQBqsOH5rYe7wFVoZCfE96U7j7+A3FTpQ74xvjD7
UjdtzF04ga1UAoEe/VmOz0q+Mc19Ot7hAzM8i3R3fGRg5YQ7k4wwbAzvPqmPVIfNP7Ol5kBFQkmV
FRiiRgUebCcJEzS49fMuK6xSenoCpQmDxroKntIPWxTD2DmphZBoF5RHbU9APPx+CfimO0BP4wP+
j6Tz2k4dycLwE2kt5XBLRmQMxvaNFvhg5Zz19PNVz8X0dJ9jMEilqr3//Yex3wxIdxFWb0of9e9G
EGCU7gzpwCueCKvennkuf0IXexl4EDDUQDkz9MYUksDFeF1BeB6IWf4WLVS3SJNFeQUivlTDiiL3
4G91GaMB3J+hYN5VpJ8rKM5cyekxUOW/JHuWX+If+7xlpoFAk+9KeCZqKhwWgNch9V0xkCESAHnq
6RdLWbhe0Jo1EornBnv3sgZ5or0V1RURzNQUX8an/6uIJmbfcrLdZbKNpGt6T3bY/mIr6wEcHE15
VRSYg0MsFwY0+nRTy31fwFllU5kYwcWYp9QewwyMZW9D/UEqZvwjkgbhxOKMNwq5OBzohFCRYsWB
BP1Q9HpAyt/aQ5Q6XBkcVaUj1jsr+M51wHwTK49O0Mnn6m3ibuJ1+NUpL3FAxQvI+VHKlaDfAvSF
XGi8wMnE/f3AGQ9mucGKXxKLzQ9KOCTjEvxmdfJ38jsjy+ZH0Tfc2wCjSeSaNTLLbJUgViSKaAES
hB/XNLvdsDmi4eQeCZH3MlmFS3IsxR+9wmU5TxbwSJB7lohXxVGq0JERYUABynh8Ebvi5ynmyGIu
r9bG7/EhQKTOLrjHAkAIajFRrL6nx23b0jvy4ZRl8aKTVy7L32T2kFeQ+bHR3eOYMatmz2B2L+YF
KUw0NIvm0MzThbpA23CMrkSXzXDRHuaaG26XA40dbs/zcqvNj1hN85Lm6s/vzJGx1EEp5LZnfK1J
e/kmU3JBgKlIcZjLC3mB29hMxZqkPMULdZMdIE8JNONZ/8NDxj4xxphk6EY7qaa7hdSikpWKxozm
mGcMThw5YXdHw+/sotPM3Yf2GMn4XDGM/i/kMXj39Q9deX3HGQsthdWdSaSMZGhOINE/MIyT5KYx
SCN9m3w12Lr+llvGBTYPo3GE/iysLRHfttieNzypRCELPLIAh6Hp31rs1xwhyY1KsK3uFCTxLpEX
cCf54/pOj8G/kizrxRi3rMmfVZEffCjSN/SDIv9ipN+ktwTrVSQ7hFHNRNYuSwtiWH8qGWX4jww/
bmZ0dzX8MAPmqJh/4pQ7N58R3uQkLjB7SK7xRoEhfsu+B+utOl82/jMzCpsBq6Dly2RGekg+lBsT
qtzt316By+VcQmhJ/UMKPFcVKh6zqiv6EpRitOzE0LQLrA0iZ5XfAcPEWcDAVEOcJR0NFFG8okEf
vi2/kK3/DnQ3xmr4rK7d2vgkhwV0Tj444RbFJMeticDjahzZ8OXsCpqmax/i8MAJHs5hRb4nw1n7
YuJB2usPpAEI56+O6fbddxmdGfjmzLGWGpkfwOj/oitBBkikgA6CI7yhJU0+XpTUNXhrtcE/j9Eo
Mh1ApoSS0hn+ATPqxw5a9ZMvMqRfbF+5SOxIgm8wvIpnUod3RMlK/UMG7iYNXPZMX+BaxqMfbrA3
kZxT70O3L1CTRJ9weGdRfEJUktUPTg7GufFOfvKevu+S98nmI1JGZ90DnxK2seaVkX8HsEjsp/zl
oB2Imx/wHtYTMAr1BfuWn70S7U5+Lk8cuOTookczmXoyevNwnID3TESxjc4IczEM/2PsX35ZnXEP
C2teobh8iF2xoq7TtviLYg0wQ4cJ77nVzpgY8u8eCeMULHyZmQ237T6x059FBkC+GKNdwNl4l78L
DSXTAnT7N3yHmGVPV9QC6VI+A89TksHUJ/p4jlbFj5YtFv7NvcVcXtpK4UnNn5Aw7bMNW2VX7Yz2
z4I99oj9DcMNmRIDwhiOtOoWQ2g1PSnDSYk2eXFBeYGthD77lXAwjgF/wBXA0OxV8aK7pkSLClft
viHZsqGh7v1XbBC6+CFKX1RSE7MtipT6AwlNShMzl2j7L/99BmdJGUdqSxJfPPXYgkei6B0xn75Z
9gPqaysxq5mRl+ILmA9mgoff3XJCEF+4OJ4IeY7XbwmJ5VAlUDj8yS88+dVHaD46aklGKDpsUCRw
P0O5JLiWR58/wx4imGvsHuUT0M96aKU4PczgT7Hc8IeqXG1+CDOW43VBqR5gNNEzEVIgCGD5m2s7
5eVI3yl+Qv05xjMV/+HQ/MArM1w2wb5CA62SK71w+pVJqYGg6+J8tSQ/sZ/7mAbOxL7CXxtbiEY8
3+ObcQdcAdZTuaLsrg/MNE3OPmzFH3n7409rOXCd8a1jS6MtlWnfRVCkIGzNGbDB9cATiQEfaVGq
MJHjCYKFTEGtMp1gVmryK+cD1uP9X1R/VB9Miqm5QBC7FypJQxctno+UAxJ62fCS9sibANfaAXb3
RiaMXWR7WUx7rkuO5YrIpUTBmnIl+yVp2/SYgzDB/qXN/GXPl4BpumzbsWFEQqlH+4AFbEA4UMj6
4h4RXJwhsFmCNKMz00MEz1umY6hpM06SF/QGotOx8vqCWYQ4gsZ9Z49ILmdZf6T9pEpgqIvuC7Az
pqjqPIHSep8sMbv9TvEjoAuOiS1mb8Q+mNcxpuIg7fUjH4U/UW9wn/ewfymYhxfh6JQgwbcsbZIP
zpdohRyOG2DDexWDN+YjDz6pRxgQWZgSwShb9l2yi9EV8DhUORMtXK92TCplSnGqpksz/uKJnBKR
hRkQhbOKqxiin+E8kKBMuNDcS458rKFaS+B9lNJ5vOtebJC8K6uX4WAwTz6Q3XRYATMwZmwjtIuT
eu+mKyVe1XLAAVgL+za+zreEQjHCFRAtq9DSYQKDM2jNVIauDg0iVSZd1r/+6PmryMMhYDGdshuc
ntR+sJ7TYQMjVpGTFXe3oswh16Vys/zSTtA857pr3GJYzGhr782Llo3pAOcDqlhL3RiH6JkaS/tU
fxNn+tJggnDazasX18rzQQEB3iDW+7R0w9JEZd++SGXKOI1zFw1cxWoQzs6XBqMYAm+DDTTkhi8N
pwSW92n8QRNFFAy0aOvRhtgRo9DbZYDgqWv5+JaEAvRRbtKr5XEx5xwwI6EujAv1LbuVevatJU2n
QODR1AIYwXgy7yXF38a+MIgGfryNJmJIOOPrlvkrs2eAJ18UGRbeiNTr0BIhHczxJLybxsmLe2GT
pnDnoQBxbnGe4lp05jSEYWFEJxM9Ab1dHL6dZpf918PgV8GwImfSk8AenIsatVjYt35luMyjXI4n
FV4gUzRn1eEPi7lT9hWktwoQkUkgjkzZi7qoDBkv2oJt4swFu0hmMmYTE5mb8tIE3leMCyw9/JRY
qxUj7+KvIm0CRyrMZ/L+Esd3tcA5a2OL5hbMBemfETp/hWTNedhq6FYBiaiindipY3yT2Dzj8WI8
9NReWNJtyJjkxDs/ZjOOITbCWysN85hXzXVw8MmXm3OMFj6BNus7wbVBnOKU0lJ/BxksCiDGIL41
MsuCch6cyQclaaZ4FXXhQnKWCl+24OHICyKl+DJQKBdlLS3s8DPRi0M2NG7dhnvBJKs9JqKevdb7
dYfkZyo5veVTT+8m8DF/332aJCTCdBWS6hzv8UlmI8K0qvegcyKBrUF2iphUmObZZ8+BHl+wohhs
VTHCCGIJKJjgU1qc1GEazgfIrV0/LAzDwbTl7Pg/uo/SlFFt8mmmUGeiDG4RaoMyOGQ2/r08lIXJ
BFje/MfQ4nYqi1RdY/GFPVZl0QlERLqMG0UXq8/zPsakw6hS3dYqo3mp3BUtSReAR1rwSr1xEdJy
jBmn4FLFlj11IWmF8lLrpE1tVatA9v4qB7i8208q4w29XDmGAGgPKuebDwQ3RfbcNiSipuiP6YVR
dWW4JzjsGefR/+tqtCNcgNxC2zsWZ/mZ69peobcKwNBMDA7qWz/d2+nuZOUxmhj7B1tbPbRHKMHL
GGKn6ZunAmMqv8D/qVUhvbaPMtIOWnTvDM11GtSapbpNHeUvIxnbMUGeZWPTwZC2jcjtYuncFs1Z
xsHatlN35PIGnXZRVP2adPY1j6WVQyE/MIgqvxyJWT2qRPgfvFchI3A25GIp0Rpm1t2gs7VqmyOo
QFgt9k9oR/VALqN5Gn0YJuqH0HqqsN4qe3gmVYW/GTYJK1nu/5wYzSuU5tbYhhnMbRZtlV88aPlt
BXAA/Qr7RvM7UyuoL38ldIOhcE3vJ8CTyvkc/Xft/OkKDRTFHmu5aqJNip9YgWYhQiDQ5MFGre8O
+lNNizFmc2sdXWA5YVfpBl7yTB2MeXATzCcCTCY87c15ai8jFRXCWLoDgH7rDbNqsIkKJYJNr7em
x5QWqiLG8F7ZHSIppN02j4L630UpIQQS8zx4FuCZg8GkHUc7HnVUAE6fUaiTb4wcse/Cj7bAeMTM
TxPpA6mer/uhPFUh6TCoNBEfVRLoa8IvL7x2HcGJGAAKhixZhp4PUKQJ+DxlehwNnC9rxdn2on+z
FQzVZL4D46cAD9oC1MbonFnKwdS01F95MVd6YXBCy2wO2Nxb87TpjzxbmfyAiOTl75QhQKYNCJwV
ptLZQpd/hMBUr40VpwYWHZBXhtE5ORmgsSvIi+J61SP5mDAg4O4ja0g14yApw7KBqplh1F56iE/6
8eSgEYXb7BcMf9ze9OeDBoQFA0nc/RxJJqY7KsFLOW635cpTTvxGMlFgUp+GmK/R33p61M788bVu
PUbaUoZl3FTxdiyI2fMyFAxkakQrv4FdEoK61hdFG4imwHKkOki4kLY9qzdkLgVNQjGIpDlYbMfW
1LsYPdTyZ99vMGFow/MofSbpjQGIwTSBRyPEYciCHQSHg6mcD8+2Mdl9cBA1WlJjk3UypngtoCLF
xLYYGERl0oqH3chanjPIX4QhICdwa+ZDDh8Apucw/At6Bk6kbhYgaX34p8UF8Dac4hQbjHZYZIG6
1pg7yNFnoTQbg0gAL2BPITSMo9TsXaf0FirQUFoyYWeLiY1jy0DLzEhS9PzPmifGVLAd4tY0jnZX
oB5H7Ohjz5lvaRBcYc5FzdHXi40TknXPvSvCaG9NA1oq4JN0pPvneKUFSwmtimHTDFeWp+OFcPM8
VIHYvnTYPoKijxYkTNh4Kh7GOhRy9HCMtCim7EhYwqb9l21Df9qGWLKMC6ldsjDDZ/JtPKYTPYXF
GEPDzhwm318uHUfMWvodfEFb3lgkmncugkhSrMUoZ5mhyDSPJRkrtjsO69H4oI7Bf4L0A3wp22Q7
KS9r+BejTGtRB/tuh8NBeDaZw7EVEzYXfTT5p5nfSNECSauadwEwWPqAo9i6mMKgj7YBR0koW4q0
y8d1lRya5i3pB+wmWygPeLslYPDZhVJJtuARbuKBQIyzDF9SwyklAC0TPYp0tLytRSXQf1v90SZI
NeR1SJb5L9HsN+CAJaBMEDmzgqYnB50cmDYMcD5CWPw6HeoQ38cEFG3Dj6abUZPcyv4nq2ul2Q5M
e6vuiyyQlU7dnHUkGzBVdNios5wNWyWGZQIQ6zZdvPLwrU4gtQMoF5iFqEuj+5DA96ZbAxphRARF
f4wqPDf7KjTHk7lMmdGULaxTEkkgB1udiYzLnmuUGgkscu/OlzD9x9C6wfTO343uLVMHS6bEXMVw
k8Qmrv+JfSFvfuR4GdDQslFKJl7pWOHKPBXA1612oHkafGiuPE7qcDEYaKCXhB+mrq0YqF/Sn7p5
tkf/Kh44tbMvVZW8LFxS7FHdV7a+aSkLKoZTNmooP6FmoiMwk03BwSEOoawz/ysuK3Ok0kBjheQS
xRiMo6XvWR/wUaKSCHKOLvFhQ8gKfluc9MJCgdydilRoGYLyApY0/UUwE30L0HpTBn8WLlPqyTEz
XOlZwBr+Q4DaRAhBeyeAKsOsdliqms5PjUvTYlegF40ncmD748SodQquvWTdSmYMLbYroA4DfMIZ
6xYWrHJObupF+w4/cogg826fX4aFtJFuGrlUxSJh0MeTJEi+jL6qX+fMqf3LvsBjxAiD4KNHwC8U
5W1LAsyMYBEIOvlVfvd3WNf9G0yPeQAzfOOqHO1tcNIe4x/1LZZNIlf6Ef452CrMJUgv84IxmHpt
6O2kGTIwHlRo+jBc8IuABXRRmnULdQ8awnkEBHJBYB7oEs0vVnE8j97SSvrIttY/sCwUpbP4E9j+
0b/se7ozzvFHhSW1uVFf5SNji9kUd29+kRb6Q5vxX82h3+gP0lhBLGYFQQN8IZ9m9QGUxGmNMGee
QXnCDvQW7RcmKLI1u+WzV7cgfW3l/8BznGk7gDbSyLBNEzbx6TG7GcCrt/RqzRhiXsYrY/Wl8pt/
xldUbb/Fv4GEzScBQ3g+VjvGheyT8oKuUozrZiRVMQpu39pjeuH/qoIv3EcbXvOi8GZia2YqaZKw
F55qd3TbZ3MCbBxd5gtuvKyf4dO7GL/5H4En/3z8EMu3smEks2XEMcvO/SdaPoknU1zgTOcDgIeT
kic+DLGKG2BHYfvq4lU1hwix7LbxRowLeyiqcKk2L0BzenRnl19467W1YQecX6Gf1+9s0R64Th/W
w3i1ALXsRONHgFLvny2oLiS44XQZlR81xF4+jLH2+jkQIdM7zgUYMOwsJJv0c2g/bKTgl3QAEElv
wcnaTdv8HhG9jTPNN30AqETZM7rDl3oWgnBKjFJwrARn/gANgqv2TcEGtECv3t/ZKIYP6AMHxqDw
ij9wqmbbI4Ybf/RneJ321bn+4fGOUSf5Hn5WsLMsPM8zm4LKgkDUAhlxOApRlY7C1iJ9ONlpziw4
IGydy3/DHmXsLgtn2snZ1J/JFs0IwAd4K3NMJpKI2nkHYs9W8hFM6IU+qFu1XPTi3LvBWllkJ7bQ
F009ezURpSeHPO/pQmDtYKFRnwePagmcKL78bHIxtyle3YNbDcMNHh4rkLP0R1tkZ6VqUJJ6rh9R
okx5THLPQy5eMdVVig40b0l15/7RkA0EAkI0b7BOkDKisfFoj+E5R5EO/GOvglFeRID/atWte0bc
Ydisq+5s0JJnOxntTlTcxsnALBi8KV6IU19skqMEP3PU1wX9LaonsSWxjQlBsAcJvUYPxe6B2MSR
YR40bN+HBhMb+5jcpQ6UFubivpa3cb7WzM+OuAt5UWXghMnWS9VTaU7/yBiSiI1OaQKPVnUYZFKG
0YEw5o5ME25cSJjKSdmb0rkjb1oHuIemn9DXBPpTEJojze2catsGzJSJWsTgU8fe+78L6OwZOaXS
Z2oeaZLxMFJmzLTKNd4Mb6A46StbvND8FefmxKqq14A6gFmwBuEqkVPSY4Vtzovmo7DdAJcCKALt
DnCMAInSOqIATNNNm6MqnANIgF8BcCdwweFyFUx9DxibZ+Qu+HdjwE7UnYJdU6/z5IwJC2m2WLoq
uMfAmfYpx9riosngb+fJJhCouxjjAisKtgnqBljqYKUjXmrbltS6g6Pvs3MBjQmTmJ2xEU4tT7gL
wb86WQszU4iRtCSBeKA4m+1/Djlaw1ZillphlzOFy1xSl3AO047zJ0KzHPxWk7KaWg93n2IDb+df
SvHq41w7oScC6a6pr8eq3JbAQd4UkQKHwxp0DFlaIWSaIRL30UHGMhkLIP9rqC9de7DILJGXFAMR
fHyUpHSMOTJb1HSMdIhzWzroPKo1NTVRZAhJxwYp0hj82DgNaVggDpjwRTcZUo4Fn11XGcIp4dnD
lMWyCFoecHqKSIro/ZUugdQ5GJZAOxhHm+PkX2QoBFPt21wHpHXTFA241m81G0kwIsgqRtGNTUHV
k4yhw71iUU09CgviDgpwSsl+VSp5NvyI+meE0Nor0h3QlPT4pPgEwskmAW02MzmTxIYALCR/W2Iu
y4ywUBApiVmhDD2QmxlbXzga1Yo7EFWluaq3D3KyCL8KiZP+lDRugCAeCsLIzVpG0gHHkfqr7u+4
h9TtS/YPQb2UmqVprmpzZU8n3i+MDm13MmyMRi4TN3AMD3Jw4O9GrEiHjZ5fAX+zcM0sbjA2ffA2
tCe+Bqzi0PuyIsgVqF08jP8QuWeQ4bCTFp+e96+ar1o+TfFdbq+xvLFV11Zc2fqKpKf4PM3LhhVa
tV8RoF5Unqzui9/N72DaNhSbWjmRS2TrK75w1yz5864FIVkb3k1nXtVuMBGdYsLXUA8JS2TQ/n50
LcMNQ4ww7D0zpSk5VDQHpuuPHHxKSd/kUnMVRBLZN8I0g2oZGBvKq5lmPFX+z7DET/OWnnTJcWG2
lw0SrXT6ltOjDQkefM1mHZ4M891W4awCG0X2jVkApCu7m0Xw3Fv5pyCr42+Snor3zIK1r98m7Bnq
rhrXkYJfJXe/zpiugH74wSEWC4CYupj/FRwcteh5XQWEw9eYDY3EnXjPuGfO0AUcGvzPH5edCdHu
P1K9ipASHmf8qKtq0YViVwCzAA8fgcmskRZAl0HAOS19lMXOI62vBnag6tPHQJ/EDGOFrbYe4Rfn
hnjxEa0znArJxW+rNFxqqrS6srYoqlg4Ay6Rm1p1DW7I4I7JV1eQG70xpBV8Pt41LJaY4vDjcbrk
Z4YK1eK7I/xw8C4t/AgHICayL9yYYHxrG1P6xEil81D8HDTpVOou/5IyIm+/WAHcKonOXBrffn9q
q5Qc6hNjQHZC7jKMlr45GfozKDesXCbJk30B35KWKHb79qRbe/FP7qCxh6rNTeZFvJoDv2VicuEF
3F7LuXkVmwvntsspUiRX+b9V+v/fzqv5F29ys2DH6gy7q22uMJAAYeeuYhME2Fc5Yg3xrmF44BFR
eVwoOtoTNsA5bLfJ5c0HfVOgeTM2pFH0gxsO5ECfWIXsa6r/AfqYfPU456C/yN8DJm/mvoBtRvgO
TBCdDvApHNJBfmtmiLc6vEbKpjMA6zZx65oNxJNTav8by5Ot7UtjL7es4JXDr5L3vXJ1orfDhfBW
pr53uI4l7pQDWxKLrtNuvkPk8zKEAQHLWoxecFCka6PYqmb1VyZoF7dORLGzi3VYdUjsRC1ts8fy
SwyOFudfELuWfDLzi4X9SOcWyiW1n7HCOZ69eYOEC1pi4HFrc5ngBeLclJIGBF2Oly8Tjeac2Igw
Enufs3JIdI0b9sCaPJOp2IYsqcHtUeygWs6XYX7nF5o28xPj4nnVZ0XCZCTIkUJIZNpzneAMw+Ph
Vwn4BCgJbFJ7kM2qOwMJdWsCVMP0D5P5IBTME5ciVYnwMSBTEX1KSJ004KTKUstUKEKwUieURi0y
gyD/Koyn8sLVJh/YlPXnwCzW4GgZhrcB4c+DhqCCtnolfwxPDukqu6d4K4+XD/aFpSBeojMrj/o3
Syvghc6t0p5GfPKrOxVvPboF7yjePPsy6MUz8ym+QRu+ScUzt0P+Re7jEL6k6a3T1ViDBsinERJx
xcukdOa9eij6L7V6o3RVp1tAPEpRuTgwKo9p2LMxikxVa8MiFSkVMDTaE7ea/rGt76m39yI4CntD
uqXhH2s8V74464LwxZ7cxtWM3bmc7im7nDjzrNERWEkXJ0jj9NnJY7hV2O+agWCobiY2dM4Unmh+
Qeds1OKa+Xf4ZfHP0B8Zm/VA0nkQQiD64iGOcGSLzy15bK22RlyVwwLcAeoyKzzEgPIB/llkVQSg
4zIWacm91SjnIRmPQIEKtFj0MQlke6fVYIywLdfh08wrbBfYjkUZQJWSJliLGeB+criaTNB6DuqY
EyvwAMNxWvB4RnqNv0+ddd7uK6jcHjQBL4MHE1xSdj3b8lacoWaMv+yIvmBgcEGkHb51q0iHFDWy
x2IaQaJlELY7I7KIZsPP1hmxfqogLYybSoVXG5bKpasw/xwfpbUb+Qh6jJcAH29S8d4ZgqVFHSHD
DRYvb/lYCh4MFa+wLWtpQbIRp4WshTu1+m0qlAkdrOEaozcdv0keBk6NmAokj+V94FBkmNwZzpXJ
5HIPHM88w5wootaoQ6LM+OXi/5Eplzl5z8GV78hhrSXziKuarBz2nsje5BYiWsUVl6yjFikgz9cN
337Y6ZBOIlDjMSLt2WS2jWVdwFcZegJXMIkJqXJqf1jKHvkUuFt7Qq+sv3NUx8H4yJlzaHuvucrR
FpuWJDobdLuW6+zDk+WHQG1znZ4iaH88jJGSXwId5kqz08ZhSb+UZusWPWe6HtKVnBwl4U/mmvFZ
T37Hch9FBKeTFmTJmzE5NzYckm3ikGt1bmBfmAcZ43r5yg+a0XoGVAURp9nrGFwg3mOB2WA3yGvI
bNmn+PoVxzH48hJUeUcYKKiN2fl5T4B5OggA/Rg6hSb+iWugjCoPcTigECvPXxXGRpeY2XEdtjgb
Q3vOtIUPm7RhdnwflGOnk+D34PNEqUNuzIp34Y8G6ZZINyav5WEyDxXaUn7I9ACCycI7m9FeNSEL
u85wTbyl7hxELGBKa7UW7mbo79RF7B1GTozqnFRoddweWmVwxTezQY/OV/IOTnO1Wzc1UKzs+Xnw
wZIpIdxh/R1brwxFbMXsVBgT1cmTUKEqhpurgMgCuxjEikkhI9PorNVnksf5aLJ3jbSTrz5UhzNu
H6Dz8U6jsqgReoZ3I1lYP4a+aJmpV0vOqbHe1LjL++dMd9nN2GZM5hWqQUnEMLfK/rAjxSAzv0Db
SkI8foBcABSMZT5gEgtdeOlkZ6f8BQb24hWYp3KplT8ZImO2yUC0pAgOF6p9JgsaxJh9BmMs20/5
Q53Qj09XcLwVjnOkjnyb+iP3/3DShNXKtaemBIaTQUG4Z3K+93UinyPIr9AAx5CyZN/2uB5MIJTW
g+UmSBtwTvmPwvnOCS/jXcUPwoSHnjbdM+3lcxyY0S9/WWF8UDNXdaDWwQgoH0asIKTf1MWe0Fxu
aRv9ir+XeAMZiwfpxoLwux8VYlThGvURh2eWOwXNRKNSrinvcjSF47WNxdrE8BXXOyS1iCJhGIQc
/oucIXAB+Jdjh1gACcLDjn4DHhDZeEg9X6h8KOOVt+C7mtK7gJcb9X+Vd4OaJ9diKK8wl/b/eMOW
2xycJYRixZG13rTA4BsWejCcLeU6BHsZE4c6EmaPYXxMykeuPfLyp4yOVKqt9O66s4PTvbaIJvGB
uQ2+v2Uaz0Knb+CBhRbRVgC2v356bEdXIdsSu9dajLWZXpIPUK154z7gsFqy2iWIBb2r0Lx357aL
N2kYraVIKMqwGsu4NJy9EMIYj8DgcBY1omJGLj0uamuz2Mv48pjcSo3HS4cQACe06JkgEapQKSuV
VJ3gy8l+Sp+SOvhqq3MJ3Vbym5VXJJuQx8a3d5pZbuMkwofD3NblcZCsdTNJaP1sTLCRaUbbrFnn
lNfWAt5Pi20Pn9dyFeXVEcnoLSfrBncLELbJXPKHUG8/2Cac/C+OV12fYHCybpN9lDyK8lwhskvj
qzT+RDUeVAoz8BBfjhDGLM4rKnJZs6ArqfdsCJ18M3EGql2FKEYueDg+fHKxiFXiqWnOY7wqHfxX
f1lIMiyV2m20H9m/2gEkIJdN0SFYT2I6fZ76fWqchf9VuudNxcOdXY1gVZAHODxK+63l51AjmgBT
wT17SikdkFTz2E0mIQNzPn8zrgML0v2rS9wy/tEATBx9N3nE6MHrVXD3X3AreRE3F+F9a24azF8x
6Szkhs3gl82pQ2GETpKaESse3Y2JKW6DX8lnnui8beYBMiFuuDCccf+OyDgm9cf7rlLIWDxKOdhg
isZuQu8VMXpO9+xvDleQS8FmYrTHlHok57loQx48eZnq58LYFSl3A86M8869d08OMFs9EfPdGdQ8
D3+H/NeQXd/ztgbgni3dunSdQJ9G/GQM7d3ANfUjYKimh6g3QrBsP1jkqiDcOIsxph/13pEMDe4v
AmZr+w89/Oi9Tz04hqAn9sGOzD0fkc4O7wcgwwBbTBVBkxes+ISl45rDuoeaFKdH3KZLtIWDEy5s
xH6NX26N5DBg8USlqeHk46jO2ogUJskdnCZEc+FNLlHmDJTCiBjr1booj4kuXzDkrEdAigxXUlzZ
G5HkCJ5vh5gjMTnIWp4X8oMrOJCKDuAKZNBq+NGi4I1boYv6srEEgFGVVKT4WZ9y+K2PO0e5dZkL
4uuMmwCEunT+5Qy7MrauQD5VdvUlWzv2CiuhGU/fjabh+n0fW26u99P0HMdvLTiEg7321W0c/fJ9
E5Q4cvOtdREfDlJgVcx16DtBwlDByeYR6tqe6YLcbrT8GKKRz09WtZM1DdfGaWFqxUkFoNQhx7UY
o1gMil6N9N3D08txQIysbCZ2gXT6kvi8zoAN1K3uscxNmJu0nxrNbDW+7PIn9mCCe38p0acjkxDT
hP8N4tTAYpZTQub+ldWzpKhhfGAM7175UuSzZ2NWUyqnXPvukzNjnEi9Zs0H2dIjkXr6us2ORfPl
BDvT+h7tbzP/pAzXq7NDB2C/Ojwhg+0Yn8k6KdV+VtBSKBCXTB5LzLJM6kWtY6D9rwvQc4pF/jRq
ALvibLGvx0w7DUzDGoOxUoFgob1pxafP/a14AkFKunw2ag/6WdikcnpygPKH48i3FFxWhX5B/VTs
D1/Bh1g4rcsdreiFwWxVLAP7NhY/tLYYs0naaqh2Qwz+5I79TerfQ3rxvc+u/+eDeqtjNE+LvTHS
5BVzGzpXaggb1W87w6SDeMNj0qCvxUpIOZj9ptUe7Ah9+oQ3amqPytshXO7NdURj2LiGDTYh8Eol
OQk72YFxIYRvNQX5o7mLfEiJE6kLMFgLGHIMsb3skQY3vDkC2O7lciRSGs6eisUgPmFCUzcO33i+
C9lZO2PyzKBVQnCXrUbSOoYtgXnIk8DESQwN9mF6jtXTYJ0y/7c2S565GoMVOPKI2mk850gTmDq0
PyREoYDrv4Cx8Gjumm0WLrGz0oBOYb71w2z4h59OWEIjXvkEKWNDuI+zBZ414E5Zt5Z0ksWWGS2G
vlfbvTxwnT8N7674KM1hogn6YEw+jbOEJgoFE1/ScdiM/Uk2P+zhkMl7zd/LDs5MIvMd/JytaAWZ
n/kA7l2kHDQ67j1nVBvjQEjptpD3DSBvs2OWzKXCWoxIjQTjMmWJEIvpjI7b/J/zI29lViEOJ5Dk
+c5vBhEsSwZkEPEZs4ayyxtw7uH80/xjhNTPQnahFjGgfFce0hHGnn8RtgN30HDwZAiBHYg5Qy9s
54WwVf1CkM3DZxGLei63RJVQWv0b3ObJ3Eh6l9Ey6Fa+ukNeMuyMi4LR0az5bMljg4tEI+wwuIE2
iIIDk8g5rVJMqgASjpy/mcukLfWoiBGWbDOq+HiFwT6aC3ow5am5dJky1VW9m64DZkaINMeFrHyM
2m+YfoMHzKOYp75HgD7iXuT1S4i/VlvNkohXQawdKxYNyhplZE7NZ8mbeumPzJ34Pj32YJUFQ14o
F7Afwyk+LuiyP0221CL69lFEmcS3gzpjlF0mZHrCDgupUyQJYBmHrGI9UU2mDMGCfW5+QHgWtHQY
+QG2QZ38Cjl2KuMAXTXEmayW/llQDSbTw2P6kmH2A809+OwqGis8CQ8Y7E1s8L5GLNXwdqaDbPT4
WV+AX+pgSX6PpbTL2r7H0vt/HJ3HcuNIu0SfCBEoeGxF741ISuQGIdcwBe+Bp5+DWdz4Y/p2t1oU
UPWZzJNRSngOxyu5r8a+NS5pvO3jraJkC6NDBhMGZzsHbu2yEqgYmAfbmMW7H14yOnIj/JvQ/sEn
c7BaqVe9ck42bGHB+wXYV7q98nK1auuRZej+tdiNPYBSVFJKiY+pu1QG1mRsxAkJOcEWEU1XvqCZ
zztH2QMDsWng2C3kbA11vnSqmmediRbarUB8k1tZ9c9WYNZTbSaTc+mAYioPkjokRKPYMidVN6b5
cgETdVTsyVco1YU5PF3HwViU3IKoOBqoWpAdTHo/DOdmDR8LcU+1Rb/uKFgaUWuSFGwlw5w1Tj7s
XQP5Mmjt8F/WIbLChVVWTHU4Tw2+plrixDYOKagAxsBvk5KmVoBghg8ZMVGwxl2AXyHiynal+LZy
sH5J++xLIglCJFaS8Tq8x+E3xLRZMWHHkMa3yg4ACXuB5g/crWfzXJzQ3+TlAuaVDYeDJBqOO1ox
2HrwK6hQyaVXZ4K2Mdok1v+6WDoCNAP4Av+QTjn9EuRzDwmMYeVA1t+mNKmb5ypU/WRJFjK87jHZ
koNEZCJ4etR/KObKWUB6IilCnHxctdUpazYqRRl83wdhGiLgo0DB+EZ4s4/PH0IN/1FUa4YxLHmx
QUFyCcyXYSpsjWJwT1hBIwQA6QHpXJa+JDVZ42742c2HNNtGKYuJ/NJb+Qo1mBqX28CoLpLBg0y+
OpgV+XhoUvXp6Oj6OyacGD6C4p/d0RZQH2r2PUlfOrTHguNYVvi5mgsklY5qN5Z4NdGgBAE2avaL
sQ5/2WY0xq/nyb+If7EDrGKqB+zqkDBRldOUCsFZ1+w8mIO1xDuJb37KyaUESxUUH3n/z0+1J9qU
FL61ayc7a0Q1zGMwSViMlHpISPxfsOGJQNEIy+SSFB3RjVjDLz5DTRPHqysQFDt4izlaxyk0NX2V
oA4Yv0GFKqBtj1cefAlIQpRbtP2MkPhwfjEzTsPCqaEB/M8OTmNRjNfbm3HGBekmMk/4CTDv5e7F
cvdtd2bW3TPdQu8oTySbngIAo1vYuD0OXuabxiLK5oqG1HONMwR/EpVjbyy5z1mIofjq+IGLBQly
+mE/2f5o+Ni42x9s6Z1z/J1/o2tg3cofRIWNaBn1PWFJoLkm0TzoPJxlb+ENo0lAgO9G5x+JMArz
WrSikyLYJvG3fbGtx32hftJbIv0XSNYR7LOvAA2tLmv9pBLtrVFQoNoCek9cq4YT8Y2ewkRBwXML
xHmmp2slWGITQG3QZHvk7EhWYtwFjNv4xOl8tAXbeOIBaIo4yQD3sNVEAg+oqF42JHlbCxEfvPbQ
U0pnc5T9JfMIz96LKTPIV+a3DDJCwetqANedI7ij8UGNP6rXfmBhnS8DZrboT6XDy7rlaic7p0wN
4GZXdxjZrd30ZlemWFetvwoUpgdooGEVDVuAVIrSJEVNJS/Y6qCyMCssrpjaUFSYDZs6lI8q6j4K
JoT35Y/inTrs07W8TupPv9u3OHygL8Nw3fOxYmKZ/gP0KWcwGLxi14YgSnl2lB7DvdavKkEEAROw
oZn1JaQ3h6Hp0B3bxN6Z9jXR/U3QsWS21YfXDkjty6sbLsxy4zaASWYJUUYXjlgDDiVZuP7OUtft
hE55w7whqnkNch5uDVm8Gl+WcsP6Qcw69rt63oAtafHW84NbaKTgDfuS2TGwC0CCyTSC667uB2Kd
woBmw65gAXgftRXlTg+7zrmm1UGKdQ3Vb+CUeiMJxsHQpaxwGozV2snPjbHy+UW2NO0GufSIbXve
fU2zhvd8l/GZqW/1L2oQgJrZuGJjbNEl4v16K6Z3F9fSPPZWhb6r9GWhL516GQ5Ekm3i9pxDe9Ep
UhqiRuhNa21cuZzlKPkYGE1a+3tDfeClXyRZx9aqjDY5FGufV2HEf6/NzYlNs/GBmipzrq88gS7C
ZMLHkKGRdm3IamV54cXA/D92ymooSJUaZp517/UDd5qt+w+/An7L6IN1QIHKN13YDHkr+d1FkIkQ
V5U3kyXnMNjz2tJXFAucW+qUCFwcBo5th3cjcI6hocxdO9qbFaZFBG0ByQwwOfCr5eJaEz3AUeZU
8CgyxFcGRxOOYo3YoI3f+8sROohy19p9pL7T3qTBsasfBMBE3okZKoZpaR+z8WlTK9qpjfSW+z85
DjGy2EsI/Er9gAafZSRYHJr8USVrv1znIpsJ2toKkDzLnrK+oKAIGf9QLgG/noXwxER7pCqjm1RM
6yMyFiRnNMHNDm9981WQhmgcbO1ORHQGqgAFSJI8suFiAUu2bPcE8XZTevrWshClZ8xwTZy8ivM3
xMEFeUzuXC0YT6651tiK9GoMs7g9B1DOLFDPfHHZnFLte4AqKM61jYEKZI66rafVIhMWJkvpNzQw
OjPFeo2AxMJ53f5QDEQqCqGMDEgT6yiHmMEUzvhyULPCpcqyvcgh4Z9lv0XwyytDI80ULM5+LLEH
G5s7x1asbBa+kq+imxDmg0WIMcfRCD9qfiL12AjGWNCDV+RBmFbAa4+0iHec5QtTFkBceQ0Wv32J
AARdpcxsneh27jWff8wUc6bEWDvZzWnUe/23iwyzDp6kUXntvukZsf0vPryMKbOB8ZD9UbgNxd2o
IEkNb51YedXLr1iKDvyT/lXdQUupDjkVu1OuXRNP2wQDNqjG3TnNAcnWiG4EpWPsvypa60kgajLb
mAooqcYbyXc4jcxtEb2pHpAyJrlJOHfpyt2IFwGRXQMDnXAOSsTOptqv+rnfX6YbFL2zAYSoOwzI
aQu6Up1RN19RwTwZUamQdotwKQ5Q7//fUbLSDDPE65xDQYaHGUOax8BSRoCmRH+XWftUQ/3dLIj6
0Pp56+YkDbFEgTbk9x89VXTYD9zU2w7rYMOu0gFdnObirPXjJtB0oITEjKUGZD5sz2Sk9wwN5Vhv
ENnPLA+VPxiLFlqAZbDkwuEDSNuZogvvI1spQ2IW779CZL2ums+rMeWcBY6EfsCpU5J4CojpU3Db
TIzNLO2I2zLJ6+WvDfJ/in9LucN9nCYKtCgnJASo+Ww1knPY8RjZ06OGGWgJdQ8WcpotK/5K1YQH
yG9pi0eIZiz0E6TohEhO0X4GJXwq8FPj19HR7OqHcjhIl+uo2lv+Vxqx+EpdxMm0E+x1EIlOT3tH
APIftQHgD0Pbk2lE/0eHOF5ZV4TVp9digBl7DgwwSEIuu844iN4DxbUoC8TQ1UzROY98aoHppsTE
r/B/ZrArUGa4Gnu1Rn6lpktKY3quVE7CERicoaK04QSfBGTGb2h919pFrdY+Swvl0Iw7ItkM7Y+u
KZHM7a96tZ+aB9fbZ8Hd5o4wmboW4FijAvUojZ8SIoMmb+HRhjdNLin+c2vXOsAZWNpQUHGVvznj
uTB/mvFoues2WUv6/JKg4DZcxCjpSATqX5Xx66oXmT4HhhPqAM7L8RjJ3VK2izrbmprAm5LzL/MO
rN+/QPrb5JolbOxxXM01+arzRymJ93mP1Y2SzMNqoy4tf+uZ722BPuEt5jB0V2qD27pAhcTfmv8w
KB6cr5axEsJ8BCawqfr+rRrOKgjD2n4GMIX6B2Mu2IhxfSa+LBnPQLb43qpyZU2zkG9E7JQQAGRa
c1eLlcpPEQ4h/raNaz8dqiTRkS7iuPPIU44eV0OtIe51A4QBEe88SAUuynz4UaKbXnxgD6fWHNVV
VAFDJJl2VxGqEN1r9pBOcC2SZU7iax+vqZYqHQuziSgMZpbjs1QcZoOOZ5TitjboqV3cbhule8gA
6XtbvW2UBtYa3TyEeQq4ljqs1zEA4NsvB+zCPee+jZkp+W648wmBQM/wLNlTSn61CEA3RMGioFIf
PVoeTrL2ZKHJJqJFcx9jr70ieFWgXB5O92nrGgJEZ+vzEskuZ1iCFTTzLmHyzQAlFM5pahFDhnKB
xg3bHej++9bdNUAL8kpulZ4y2j2aAkftWaFtLNWVHR3CIWQKLGlo1s3N1+ejJM6d1XVP1mr1JHay
AHsHeKIn7lkwxi133OWtMY1F4LbPpLK17JUWP5nC8gN3mYO77ocDIQd2NRD/bhGzHdcfuXf0eSaC
hRItPIGqaNkr18B95MmVKUAarCtr03m0upQi2plB8CjYBSx48lzKo+Ts9uCZD3bIs7KlhAnLDzbM
ASLRmvUppzzPGoL/bGV3iwHPO6sTzI/1puNECXYacicMruuaMqVl4uNU7Uxh2W+R/lBFXwy0SVMl
BKRjoXZq6nMY32yAQVn5YQJWIbY+JeoDdQzIsujQ2yhSWE7KZjGA5PS/NcY1sJzyHcBQPr0q2UiC
FeVXnL039cHBvkncXYwte97Z2zxeaaDAeGnVhYQndQLQ6ilYCnZCX2lFxI/20xzuzEmSYFeqC36b
Wf143P4cyyZpKUfdRalLUiJDk8hFZaEdBmafDPY0Vk5fafMz+N85wVOkUMan2noX6ibmZa0RF1R+
txjR6YTx3fO+GoGe86hFX054Vbo7K75hVw3vkqPOhrpYXrpJH20BeeVndwMo2xjsuLdj/tfU26y8
qeN7zjoiiMmtRDDo7OLyp9LImta8wyiMeSmcXZXH27DWNrDh1yatke2/C/39fx8mJ29w8Brv+ZE0
ztVkHjhQngJyFeFuqJiHbHyQ5gNHc2X9drJ7jDylLrduRtyPEvIZtfreos8zJ/gf5XFc4Neto63h
jJwl5i3Ppu4hQTeKLNVU0QbSgzCa4ULJKxevupvvG71EeBX7K6cAbpMb7GTSR5JkWzMsX11Wsaei
DaCIdaH7FjqOeE1u8lC8WhszTIwu0asRAMXWLpPo+yna/tdWeaswXBjjh5s8ClwiET5wUX6bKhlm
bBVgIcMuS2L/mtj9kii8W6KFwKFvReggPQaLYo1HL9yLdFeW/kKYoOYc4b33UxiKV3ZM5c13Yci/
0osPbaOxanLXtacdktrFaoL7KOGB9cZ/iioQunETQ0XAjLfRC3i1pJB6XravFH1egDa2B3y7E32N
6ak+MokMTqyptNvIcaHZDyd7jVjOanT2qcKq3bLBfAeLZLouw+7Y18Xejft9Zrpy6XLDGh5oY81o
1pU8MtKxS7zP/BF8rDmOtb8B1kT8qas4hogohKsx7dsGduxoydT+XwJRywxPbKTgqLbaVw2Qp8jE
lf36smwoFlBxjeIeokMVEE96j3ZtmHuenHnBT+0f2I07+DIsiH8OE4MSgRtCLlTK/28I2Irp+dq0
tJNZOcfB9/GqB8/QZSahD7Y5dxJ+JY7hudXJwc5SHOgalYhmX0c3h9UvR9RyRGJqgcZ8athG9qse
flH+Ma39H7fZnDKWAeEaWa2q2R8OgrKquPdDebJSdz0OgQFuRvlxQHNSXcHJZO7mNu1PP7BvUFFN
CbJyMnqX0bW+FLPf+5550DvqCmaQzO/8k1G/yKMgkkc3pvwsfZaE6yH68wtzoSjBqh9jot6qYwGE
Nx0IsTI2BvN4rbwnsIIxIA/cORWt3Khm3Or7Gud4htB/zg+kaE9hqs2ovT3Shd2BuFKCKLdl854M
SFa1+NGSyxcWS4RmeqPsx9KalYpz00S7itX2O7FBToaAHBITYGw28CxXfvPVsQM0e0x6tWtctQDz
N12/2rO2k/w5Mow9i79UOyWUzfFelsc+o8cma93ClZDpS47p5tE0V1NeB0T57ksH3glpHu8AqGuY
vzzSjr3NTEASHUOYNl96mvqedw6Qt3ruBt9e6XGjmyAjt60J26bAVmabhzZlfuT8mmAh+oqZMLtM
qUBe4ctafErLmD4yi8GFxQmAQv9TuMekPfg6Fmx3H9fswSfC1MHjKhyLJ7O5NydLdiq6opzpSOFT
GPA6uZn1rfv6DgoKYdYVGHj8seM+43/8QgWyqR7SkttrTMsPtK9b4UJnz/Gy4bvgUz6Q9PJecDfK
IdtNj0kGTCkaHiqxmBF+wwL5SNV0WNfVhMUJhHoHYtq0BpCMmCNsm03BVAIIQUB+2Vtj81bbIofS
RK3b6sS4OOaPPq1622Mo3L1j41qSfnAsgeSJqH/XOrEdcv8VZGjoKjFLynYtegdBpb7Iag0Vfbkc
4keOizUpZTErau+Ya+kncb8YqbuDFf41h6RXEY52TPmKYREMU8Fn76yuXlsQWyRmTs+hTl7ZirUo
Rr6ZHgWYd8nR0RhquYkVbVai2e/xM1tpBgtJE+LuMduMof6OGZ4N2ZDbGE42oRossT8LYSpMESg1
7ja9n1KjxDEfaPry744wHKCEKLz631jaK8ds92ZARORwVEiVJWFwxri7uYseTKqOn33plPRdHZJH
+1op2tLOxjXePna78bLKqovBKtXO3S1o6I4ueTSQToaYNw5e+Gtbp9g8hdG2Y6pYC3cXYbmPSAwK
+nEufNivoCvyoJ0Cb08ePr6RR8WYptaBMk8KbZ6UhGtWl7xvVmk/XlQP1auCsY1hAakogMyZISux
eRfmQiMStm2tjxZ3fOdah77M122BRQusYMf0tiQjywniZY/zGhRfV34ZAb5tEqqLABq/q241rdpl
Soo5jDcryQ+27iBRiAaAQioa725hlP9LZHyHfU/OoZHDGWRhV3dYLOQziG8APwZM2HE5wSSpMzA4
0GkaRMnbu07IdaaFy+zakpmjCxQSTNYEiorc/vNiSWWiruIu3opglVbat8ouh0m9wSIM45vtfalJ
924rbGHI3TrLsNu29f8bW4ZjtbdL0PlKcWsYFHYWgA98Ey4IMK33F3pH8nm2Gw0C4qIx3YnG4ZFk
bAQqLDd7pOwO6LQa7SeyX2jDbpjgzoUHTsIhsilSYXII2fFT8+tFzRIePIqrbNLoqVtfzshGUzHL
XwXR1YifSEm6R1bzaMPmyXwALXFOJSVC4ikVQCzKuTb/MNl/eR0cGB/LzIh0Ie+22YAtMan4xgAO
ElEROzUABM7uwNuwBr7ZLnAYB1n/WM+vMWeZmUB2i5nYCRXfYOHF+6pvkVC/kqpc+tONJ/qRNM3g
rRQfbY3UqMP8X40M3GtWJ0SPIYIh4MBY6ALLGobhNCFlKGVKlMmbK+K1bzTvU56rROmSO/4/L70G
QrDHN3amqe1ctdtK8uUmY3si5b+cNyYqtHWtfZe99QtM1vJ+jRzNNVHTAxP3pmn5AyXvttj4cbtL
hc6ETTP2ItiLltF2gpkTUW9TspfpNfJfOhiQ3slqw+dYshjuWdsWzfhe+9W+aKz9EF4qr91VPNVS
9Y7cUe/CHu9+4JIiDtk4Msi0pq2kjdM14pIUliZwHqdpuNEM5MOIi+awZOU9DCfPDqVxxzxYwYU1
qbRzi8aLBUemQ+wIJdIF+FwIZ2ooHkzTthKeNVC7CnGnuo0gxdescLBdSnkO3XuT3RXSNpyEfGcV
NSNBo8oi7Mb3NOxXI+wTszce8EsWXcr7ji41XRFJ2Woen8tH5dUrmfQILVm0GE+Nwzyp07XBfWSh
M+Mj6xkeSYdO9DboyyH8bPJxW5hM0ZZmDDMyGFc9zGcXn1bjfUriwZBiQ89Zee132DenAa906L03
BOOOaLQhKaCeYr+HowX0Hpp4gaKTMo+L7JbKa7eCUD95jPqrX34N1tlq176YAxYiwR13Yx4cTUY/
NXMn8nRK3DYMFaklZjVzlww9wsL9KcBXMmyCbKMukM/58ab8RfzA3K9r13a6kURJIgVumCESqUX3
+YbRl0gH2CGso7ojxzKiPr3/ISC6x5A98oi7/Eg7PQO9EewTOSKrxVxkI3aLJYV2qsLLmIrWiLb+
NBaLW2OerfRL17FGrJp+04sr5x8W0yL6V3asJjeSn2QwqRzRbhn9OsZj7qJ0ze0d7rwBCIwMrlFC
vvBZolahv1ftvasDaNaMWQP5U2B/9VkdkXJNRg7/1WAC8ToUYo3+V6L+bAC+1qyxIvtPNB9puyW+
PIhOY48vVl9ZiJN4bREIke7KUxyy4kzKZVkVs1D4qzpt1p4TUY65P4mpsP8rOK/KDZAdpi90jKo7
LGO/+SRiblu06ruZV38ZDIM4UfNVX2i/InM+FRBufi/WYug2ZcDrv7dD1OVTBJXEDeZtSgMpK0O/
uZA3dlh9DzzKJjzIKd5K90eBIpOXJZBVFrOTzjtuL6ppfnasJSFFwRofT429a4ozkv7IOnVQtcDR
2NcIbDe5wqSh1teEOLz63BmsW/vb5KJ1l7QZZYLrjIdp5lhsJzDyAjtY6+ESloc1HGtUhGinMCf7
ayinePNyY50US7hjbKzYtGMJHPJTF7w07+S7awfLlUQUX3sf1rk+u5CvSAhtZlycPsUDXJo/Pzyy
Fs490nJW0wChX5g0HvEhE3PVn6saopHsgRDWknj2F5n2W8Jkb+M/IVaVf7XhOHtcDcmuaT87C1wM
BMbimOjzXuxSZQ1CvQtXCiPRdFcstR/GDfR/hb53i0dF52kSsKizOK8RIjFqpoH8GstZOWQrDTE1
oG2ThhfdCNlT4Mk+i3pOsw5dQXvwIRQ/6tkEy87KE7UgXiDL3hAeEubw+2k/lqk3M8XNN6plaI9r
uyQSDbsNrAKFExki4j/iV8uPDNsJrm0m02JOTmav7CkwkdIZ/jy4GmD0QpR9M3CDN4b1+Yd5yX6J
d70Odw4D5D6v4adl6fUgl+SMdjE+JZ92ugNgUpAeBFkAJneAwGUW/nbxMt1Vq4gl3Uqsmo312Tzr
8cAvm3c6tNJ+c/y5n5Kr/FYzHCTkwL8Typl+o/10t705Dz9TolEsROGAWJe1XOMBtcS8e0LADEAp
v/XDRhELG1zdR1edugpQh9atKqzKPuu3CDpWa/D/Nw/IYxBuzfqHH6w7g+2sXI0mdmL0MeFwQeeX
HThvYbpAbkAGAc7QFtuKewkGXiF/qK0GlmGo44Lmrb+VJ/cqXvLs/eBvyimSkWjotDx/rGir7lnx
SEGoIRov24XPmOnxG5JLHgkUfsvQXzTVQkaTpp6nHlcMNN6o2Sv/QGaWDkginEH6L7cBx2T3ZsNd
o2Ho5i17zWYJcNdiw0rAArNK8A4gEDcMixHyGB74zVUubh2zXcGH/mvdiFPg4scY8mZDgqI7aj7Q
a/KPwzEEHDskubfPF0NEs3sMjFMefcKYYueP/82y1jkGEjN3dra02f3g8UB73+jGUmcqmUbIlLvv
NAG6PMsbeNLAS5N6EQSIRKdHjtBOIEwaoEJqqiab2dWvNO/5kG04m6ie3l3Ji4AWMqfyb/ilUd/G
FbgMB4FSBCVUC+eeNJcOODgU3iG+LUAYC5vaJSlwKXQ6MYPY2jXyvaTLtIELJEFZZzpvIcFqvraX
SrqJHbSNxvTBJvlqQMkw6Xydja5AWqUR1bms2bci2mCYynvclMvYujRlNw/zG49bm763Dkv8esTx
ck2hDZT9Rh2ILzopJj8mE/4dAAUGIyBQ3GarA8cevrJir0A6imckIqVfDNSScCuSA4JMK9RmVnm3
OQCCgkUx+F6iZY3SPccCPjR3ak24jHDmUaSvFVo/Odwo+WheLVIxSGwvFpJAAOiL2OAMfuwqO2b1
B82DVpwDJX/vhyn4GENFWm260UJYD3LSeqjxowp/FdxIVJdxq+7AoY5kpijfQd4hguKKRtUtUvU2
cU4sI3oIurUssXAL8+oi7BjMAMo3EA2s8+Mx1s5JeZxq7HBSAgLSaXktLcasrPttlts2QYyaBdhy
+EvT18FWwO5ZlMPEkPINp35vvx10fT8QRxIFAIqo6m12TjXSu2p8RRivTD84TRnHJWI7ZmzzQ46B
ycHMkrTZrCVIRzqkz8Gesd4V6kYLEZ1r99sm6Q5w27a6rJfzZV84G3Vc+EiBLY2ikfO8LN05C2xP
uwUCpknyUuBr+3n03uv5Owk8uQZ1s3CrRRor741GpGUaH5v6GuBod6O704TY2Vk2kcfVcubjCKnw
Roo6X5bQgFhhy+5Xa5o13z1QGcL9nCuCn8JmNFQw7jYjRHzivMy8jDGq+Tu45l/bhDxHpjpXPQQI
thFwcqkQ1XCK6uFAeg6FWoaAaEj+HOPgc0MU6S8Symrnw3SxXlTI8HKH9rtE5AX/IFLKNfJlBszJ
W4x9p/tDVm61O6RNbypaG+RfJyV1dkHEA53V1jpDTBVJFiT/ekpMcNjJuovHWYiVzksYQmG0Fbzm
JhkpVChvt5QstEmf5ghQ5hBh3TeNVRZzsidG+ZWoO9yK1DMFwpAQug38P21rtVMoM3NpOuGygg1Y
NHubOQzv+KvUw0MuCb3A4xDIctH2P+MgUAyYhJVQWyju3CnNWQsII4e8xkcHPxc6ivk+5v4JILKd
bQ3/0YbjQkfg1EQvo8Yp0GNw+yuKjZs5OwkzwCOew6+R32MoqUEuTDI4NfAXJb1C0uXQeTDyDJM9
cc3wtu1GlgseA3cDFVs78/rP0GW2woVad95CRX0iNBtpDht6xixV/NNEO51tdVx/IL+2DTZsbzpL
STsolhXi79Fk8N/OQtbDDZ20PUmt6nLJZEil7BasMlOS3DIuGo7rZDeyStaPhk6uBByrl54zemPv
L0zsToJIVs1YaMZTdZlXIwoD1TOXYfrTlruByDtsWCmkvI5Rhjn+JCq5u6q5KToWcD4Juf6aOf8K
Ue2QPNPyWiM+kRTcKhthcs2XCkphJuaK9WvrxZLHc2tj0/DTFrM9Q5thMQLVJy81B3fNL6Ji05gv
Co1Y6FufaSvPJVrQeYVQAh3rPdEIK4OaAAhtBt0QmfCwqdn9KYjowqxf8A5xH6R70mXbukdYSbTk
1kYe6FioOjGmTvBmV84cUXKpfDnwOw+1RRYGI+vwMhFEJp5cYSMi4EgcyKOoyCOv7qNKC4hgNcZe
SoCcRhVYM4EAVUKLop+nrN4kYlycJ2Cu2iUrCzY4DzuipcIFDYIOAvKW7w2Ja8JCsPJD4EINQb7Q
y0vErgtbtJsA8SgqQLu5Nx69TrOx05ywcUaf6riir5qH8OUmxd6kQ/CgaoHc4Pf3kzV6WHuTkVVY
s6ZiAXlS8XQrkxg03fbEZo+UVAhtUy6nAEwgpMcq+GBbGCMzgI+xChjb0nwhiT2PI/K82pyZvPGs
703EUxP3LUXMYKg0cQbh8Ow3HSeFBHyJlGTBoYAvkYWGQHExkkUYNfVR1XGdKhs/X7bJZ+OyCVJf
/MQnXYMMz1J9HHMdnTVq6JSQqQZZcJc6a0lDx19XoXb21M+YoPID+SPxHIiVrUISHPA26AChYOZG
1T+Z0EQf3ElVhyoBe19Z7HDJN1gxmVV6fwmEYv6HcjSkC2TYFzCK8xGTuvJfT3dcoRd0+B5s/H0z
S3UYngcsal8JsuQ6wiAW62sNf2bf3iNWYLnM1sBkkoa1ExNg+nvw4+Pw1lJ6+fadnwb/9M5Q1/wO
K7wP2C/Qr9AJGUG5NE2A0UANNYvZ3lLUlHjWsEq8V2HIjRLg+gq/RfonxuqoGPYsQC2i2byisloO
FKdZVxL5+oqVs5mfC16WyvznqnKu5CsddJiFHGtEa5a2v731UiICekNGQvHKbcd1UkPbIn9C5QLX
rOEwUQhHIMW+lt9r6snagobPYqzvgt1h6QbmDO9zZ8ZnpXVAMRUxFwLZQjLHAWwROxok15Fc3tK3
3/X4Dstn1yAHBM5Tueypap+EWzCikrdS+qvpd07v0Svn8i00Y37QCfRB3NiyqHK0G69dbRHjzl+c
A/TFtWjaWG2Ns599FWS4ZigoOA2y1mAl3y42EO871prnHiEbHFPLv7WcKz6b2Q4x1CGv5Q4F5MwN
+tk4flgc3hMNMlC62WGyTtsg42zER1MpUDt3TjIgy89JwVv95SnKTKQ8SMusnEH7lq/bMYOYwush
dW9rjoYDk0ocDcUnIz03mD6EZJNTTaHomf7ohPAAvCYCbR8bhAl19mXs0p3r0exX9p5pKTsH4+2V
QqcDaGp4DzgRkbwsc3HHxzKUm7p4BNm/MItQ3q4V7ZUa5VzjXZ/eVO/Mi2uE//TpjOIHhmF9IvDi
oOvusf+Ex4dLbICmOQW9B/+Ivq75KIrQmo1sfwO8PHmCveiHgSupxnfF21SmOUuBRJM45HLFDfRT
6KI9a+lH3iLPqr+wo7Ex/2kRS9Ks7141SiHDzH4TxtUeOkCLDa5Jp+Y2kDz8bj1k6rES1bHxqm2o
DLsCy0VVfw0oLNT2C0uIRUPOfyDI6hk787A0ob3XmV36OvNf6pGhqnZdxPRwDJfmZ43vXlCtacg5
quzPx7rrTEUbsTrq1Hrx7kuQRBemooWtrDAUMHlXWVcFZ+B+KzubEP3jtjQefh+fZcxowP/E2sC1
jYPCHH9rQqGg5A0NYX76oesK6JTBSaAtDmwwuvG+s/2tERVX7A/oIEogwPFHogyrPoqZN7VzJZok
+v0613FlR8kukEhFNJIDff8R1BQeG6SfL5K7QlLWi7+QASHQop2AimLXWE+krxwzvOyltAhd8GjB
k/AjGoEqxd+ZVc5742gVEV6Wbl3F2EqZEbdSvbCTf9jNpcwHGCg6msFFzaHXIhYOOTrM4pWXk3it
4v6ZrBwBKU1MSBXqVGLOFKR5Mv4co1dsILMtLxEdvF/zjj7E8KvoAFtIcKcjcYIQifZf6T6DyOX2
C+Z6i1o6tFfUYFxsu9qEC+WCBaAWKlO5UT3sGgICysD2TfMPVfpqcn2es3RAikbUiINFu6ifOSJ0
ayw3Nj4dW85daDSJ/SU5cHqhcS6ot8Ly3rXcZC5YLQAuADpgwQLOpMeR2g2rAc11LnXQz+ZSf6Xc
VNFQAfNauOiIufQ9SW5eke0sFqleVKztStk3Yb8PwFOn0SmLELEzAfAyQoBqSvWSyVD5IspY1afC
EK7BX8Ddqjwb4sBQLXvhIyXMjKpnWpUBxf30h3WK6M9HFBTK5Kb7YOf659DIg6yfJTKrYmKOSO1g
VfaiY6Uh+r+MXdtUk1VEqCusE0zDXTkMfkOEM7TflAYesne+0Mi8jGd5up2Us66+jAADboH5qfkX
cVfbRsKzvc3Cx5ASk9HNtXbV2sxG9P9IOo/dxpEtDD9RAcxha+VoyZYctCHc3TJzKmY+/f1qLjCL
wUzbrUAWz/njA5XoBvQh9S6F6x/M4cOjgMG2h1NEL+tU4HHxfg13lw+gIYSGNPBgZk/OTZB8ZdXw
CP3gHf2XqxYwv/LpcfWdy8Q37LCxeYQwBpF54POV/DWcYh85yQl1OF9NtVRM5qGAUfYi+8O0MoiS
eN0RGNo6xPk3CbXFlBVyjsF5EM4JomTbzlbnPuyFsyxm61KmBlxdA4cLLRum5TnCqN0OSw1soq5o
JTJwId3G5FRi388Em07wNDgGqngXOgzrcXtTynxqvDPIbkNxASOs1fSNxhIHZYbhMz9pFrR/dYUD
7rF9SubPMglvCXdNGWGlIEvemxiCLVi+VVVj5xrZFfKQmD6TBz8i8upX7Ze6yp19jnMU4zzQjmNC
zVteLPnMG/E3QT0q8SF5omAVekTV00WMRXGLRs2L/x0QLRaw1gj6uuz4OeuQBs4lzbsjKute/xkj
a+2U4y5Wk+0TMXmNrX6wmo2UToM/3EFiv7f7S8wDUr3/Hm5ST25dCLW/H3I80PM/ne/J9/na4fFb
N3gdazrHsmvHcyNF6BUCkev+ZYD5dMIP4VbHkTg0jtuFdK4Sl4ouGZACuceUGnQnI3EXZHOoO8ui
Y4hBcuWKap3zWJbQv22BmrUUmxJ1O+cI64bKjcU3mBoPHzmq57AWjZsWqzxDIchwm7bECleHLiuR
qnyoW4W8QfINZ+dVvqI9QHASrwYzX+uzgGXbSTe4Qg6vjf4UUJdj1puhxBzovEQ6UyZznS+vJTRl
po0MaR8uKvCQwFruKBo3MM0DysSAKKdZcbUWagzYe3Uf5hwuYFxIth2i1IMvP3PfA5rL+J9xsdLB
H8oqPIZ1RQ2DtckQH+Tw4Sr7j3YqUNeR+UbXICMLF6aSBO2hPRhx/jqym04Ou/2A0GVloohKy72T
14vEp6kM4MjyGAlQkJTpa4TsAqYSeR6fXraqoT7MEkmpuAmwGDeuT3USH+yYjx8pD6tQUN3z4U76
ijW8+vGHkQ+IjjcRVCslFrO3mwRCiTGMjwbajP7S6i2PSsyUwplQuqP2s+Ndwq+LUSq3DvXMV+Ld
CTHYzEDOTpIQcBFhkYAk4eTnQ9ObmPSMda2f1FuWrToXZRLcVZkJIzlD28B9xke3Vyfi4ERbn/VT
FzfXqY9cNaH28NJx2YXUX3ETlKQQlHhJJCxKIH8lBLbT3OPi3Wn+FrxEC2l2OFHUqU7pyKvfAhQN
TIeAJleZibUJQKqlBxX73al3wB7vZCio2cp0vzoEdEvkbkQMS0zJQrA1IIfz6s5xyiXTGCioES7S
W94sR1VzLufV2Girir/Yq/n3UV6FuCPAWZRNeVJXdmT5y05/WGRdzaWFJMo/lRJXLIZn5gQR90fT
whIhy3HJxkkUQhsjguLSNKjZwTUWg8+1onvjkvnvc7L4b2inE8OF0fowSXqeh+FDY7bpZ2bIyUG/
y/Xdc4975l70+4lg0OGPOQQHr6xOoXGKgWQy0C93zLdxZxNMERw9HBg7n7TJQiRf826OccyV1ta0
/8mIkKCDgeUtL8jCmkzvYJQDpXOvcwtmJ12qaHht3oy9JME5V0OIOhyHurbpBhQ8HwJwpY5aLhGi
apKuv3RpfE4gRLjXQ4tpVJ0FNmUTI1r1lKeluriqBnsmPzgkz3YcV0nGlY1zz4UI5Uk1UwQ4xn8G
J955pJfRzzTTmV5KAOmMVSlvrL2Y5EYDizDpdaltD0syYRsFCclGfKyJdPJIz2mhgwQGfcqU9CnY
xWAcjUF85yPG9TVB6xCCuBZ9vaWWzs+flYDmA/YO/uX5T+gbOxPnTcZGjIXai6bt0ILqAVu6OnHW
5V4nwWOEV6zHblXEsA/6084eYliLrNvGjC/VOF+mAcVmfoE5PmgYSzCbNv1Ww2c+6UfD24kSmnHa
qad2x94Os+mi0Mo1nbxORMRscqRKNhNVx9qjBdhvMsb5UTsG/FxMg5OFd0CfucKjM5b0ODhKq/zq
lFPYpdGBAEG/aT6TAM9TBXCmfq9ddocYV2CvyouCem8M46Uko9Jq6QjJjL8Otxyvu6crQN0ARZJ/
xs29GceLPTmveR4f8BCJljp3zrQ6xv5eK5tEFJ5UHkFNaC2PDYIFo70ZnniHnOh184jQVbFxxMhb
g2yv/q4eCzwMTgC8X2Q/EZdHOHtr9e0KGzTGJBDSPIHbLSTDl8t47KffDj5Hb3j1sIKMrIW9CtF1
5Dt/0OfnSnop1OGhPo9E+yfJcpf4OQXTQB1+6nyEqASbhwY5bXImcv9NgvYxLkJ13/73BOS2FOx+
PFHq0HohACbGsXdhzioCe2/6IHDZHF/cKWBKpDVifJ0bHofMSHByn6Ovarq50lCNIuMo2BDUAd+7
70I78TvUC5o0rjT70dKLG/2IWDLOk/Vrbudip4UUTWxaAl1nHJ3owilZiNcohrATDLOKhkJfGHF1
SLnCJK+8MKwmBGdAGZATM+wmVhDr6Epk4DDUYHg7Vf/gX7UYYSgZfuvQeieZUBtOabpJQQcC4gWY
MNb0M2qj8i4mr6g8iEQh6k9lAnn2hdJ7/hhVgbTZC3sraPfrlPu/03YtLEQDOgUAxYeIDuTc918N
PbPkIjNrNjuaN/tPErhvTEhN8Y5Kiiw2nbn0KzB5Ei9LZPhoyj6YtcLszHsYp4Nqx2h2dv8CpE8/
VP/HeVrQgfolaXdNCDAN9XNEatjAq4LYmEsWDv7RCeKwtzHHx5tR0ctJ7w2VECu2iYDj8g/2Z/OT
aTHhlZpbbUBo8U0NKnpPp1zjTaX/KBhUeL3W3E0EofMmxg6QL6Zf8iub+F2SeEB0g4XQxyAehxD4
VBytqTl2DEgxIusoIrbYrfgVHIKMNwwWnlVsclYMQYdW6LQ3r2+O4zyC7jLV4eQxo+Azgnm1jQR1
5d2RI8We8PPNE4hPN7918pJoZpkHPoWyXbryb5W/1z1+4aAnHGvEn49UCNF2zmHEWpUTWwUCV7G6
zkeLCuaaSCbKariO7erK08P+KXCSzzB9lCgOKK8tBLotFKTZYVH7ANGAYV62toddhEWKhwJmh15S
Rwpq7UBajQtC8Iu/U27uorK2X049yaMSaOb/linhdHffmnbYZM7Z8Nsb0bXNmnUGUJ20I3g+c/dU
f4bgVp7TL4e1rV8tjQQx64U0SRuXWkxyf9lt4pH81RGiZRsJ4MyY1LZk41UWAUojmQXoXMzuOBGL
aupy7chbritUnc6sHbCGwEotMfaoqgJiLbxNbMyI+LegEwU2DPUxGQg7AzZR3f8Oia7l6KVxw42y
1ZxYzAwdPW1sMxxgIAdVPW4DNJpDV7xrNawASWkt/rVPvgu3CglfgcWiGlkpoXxuwAR7QbYFZEY6
eldIcULwlt+/2SjXvUnbZt0dNJRXl3ninLTzVl0Cc2mvWxJ0wjE+6YU8gLREQ7ZKSesjzlCicp4R
qpd6vG0rsvXAW5Erg9zQrlDtIhctD+ZGLrnZKY5jkb5XbnUedfKTzab/zwim/GZRPOO8PwhAgwBs
ild9cLoIeSkUg8S0U8hnwaMyM75wOVSEoYggW40VoTzm1jWYgKInFRElW3HDTkFp0K5IExxQ6JCq
Y8YoNpFhq4L19papr8nV0yiSScCNpkNuomNCpd1rxEiVkEghnXourNrMSd3P44rPKuY/6Un/4yUD
MtMdsm9wCJBxSu0GErtLqBpAdsLzy2lVZnsFvDt8+4irfNYtEHrF2OkdIIJ3ai2PhgnUy6Txa3e+
HtN6ugUh3uKoRn6u++XsdQtjuHpENtCj4eoINDTz1Pq3Vs4MRadM/ezTGU5zOFL0oa+BcLNUfyT6
jitUgOJpQNm5g3/eOtsoSMp6n6i2XGDymseSx6SrgilEZ641nKpg321C1MVTYW0lvq48fTaqbo+v
DgbBg/MH9DKSh5y5SIccMc4+b2E9SvZa0vW5Ggf9oJLgTPRHmKNnSlBwZA7c+IAzzV10G+iDmalL
kwRD8Nl6u7L+GJxt7P2U3GMaiZUlbyW8eCRwRCts+dURUUaaPTRuiCiFmOzvQaRtnKJbjhw7Qt5V
cIZIT5JKv4Df4WKS0PJ1zxFhjRsUnlRfA7Uh3S+rZGeARnvaqAy8aECxIKekm1WL+bcPkPHlS21o
KAyc9gbDl0LF1S3sFiutqtca3DVLLo4Hz0SDaZAqvuCpqEUcr1m0nSPkCz62zifeGABz5SoHxLjn
4Li4Dju8yGaOHeSROfO+y36kjLfg4fEkMa5B+BJMjDlFGN8ujExW+YtpqaOrKeXVAGNkp69RaTm9
sQZBd8B/Tfs2kKfNs5iFyVnODNn9qhH7NsEtZ2waMmeCEV40vUeUwrV1uC4xsZPuF5J73Hc/Uzvv
vG3Tg1ijb7HB8cQwHKvh7qGhQJ/YEYbgktFfx/Kri9lzq+FsQmTEBNKYzIB5SSzuMJ9MG8bGBZ9v
wBsoQXfvDE9zRchV7B+D8TobxLlzR/YI5WEiJDsQ2dagwwZhZh6yAIpXzWals9k43JHliJ9wJ+CX
6+piYfN1/T82X2DkqHza7BAJKnkUdYtr0restaLcTA97zT2glsjjswtLaJZ2rxpI6OO2NBpAiDjR
7+RtNdN55mFiyOTb500X3jOA+fQgEiPaZcIeak50R9Y0Trmt7gF7gyoW8soJV7EAdFnOg4t4ZlJb
zSneU2QA+J8QOQ+pGYX3iGZyYHfC3ORpRlbXjpcofTfIOAD+nshENO4c5q3cwJWtuBnitN7X8RcZ
n4LAoEhoexguOxpJbQZ7pIaFR7B6Xs4mu/dQrS0PVk+cPMBuGK8kA5UBqdWKA8NlABCjWDWfo6tA
2cWXoM814oJpVQfgSxGXUXEgveAlLO6Ncy3BnlxaUKSG+na+Bt45LC/YrkN2Jf/Y+i75qMOybt9C
tj+XWhyENyJYxWKm049bVx/MfRn4aBurg+JEm6a6SFUUgOMccKaBoZyvnrgEaXcfEto8SRguMkxu
5aZvd7QhE2hQfKgDMUWv2uF1C8juS7mHFMNl4vKsi00GucRqXDXVoiVSJ8cXyvMujJ+q88gY7+pj
a6a7BjWo/L5kq1eGsXGpiDF6FzdABTiY7JMOo3XIUUvjT7+mm1Pm9wj5HnkozBZo5VmUvTAi0Iq0
KOwjYUYOGu032mUkFB3vdcHRy8mIZx+mDw7xQTiPm4gVCMbc0QZJlBKyQX6rgOQmpNWMi00awfLT
gDEb5omANa7mdOunp5HJs6Q1xo7qi9Zp23r0V4ObUZUJfwbrbo3d0iL5OUBzJfxP4loMZRvNSbgr
8SvyDIU7MBZ6jKIcOamygPf9cwy5zrmIlbqveOgR00hEuBXUUDmTqbUlvIf5Z/J1lF+QseOIXZYM
RfOecIWl5Dqq065/dtUjwv4sXm06ctVZatZgXuQ8AHBaLlK4W48WDUhPhcoWdb4YEkDOSrw0drIU
sNVtsCHrNUbN1rHLp8h68wm1M1ISeemTH1uegg/3zfo73YLuS4r30T7w4IlRqLp8F4VhL0zGYHUO
6+H8GrgJxTj5uUTXY9m3piRJbRcB5tYgL1r4tP/jOhFcDYgSf5p4r6WwcQk3MeoAdr1av/SImGeQ
JIOPovbSzRRSrpa3xk85sdk/B9AR7pnKoOmm+GnJL5sN/AJ4K6qTyRU0UEGF/wNjKib2/x4zaOFA
dpiHYryQ6bxWA67bZTddaNeai0YnGM3gQTEKleC5RgJdU+KT7cO4/LERMkp+1ExzVjexSrXaIDlg
FepPKyTj3oaJrvT+Byx5UyE0cZhtBcfOPBFSEFprGQCZ+yj0OU3UOEU+RWOYB88Z8eCE5dJgHWbE
Q1wTIiQUVAFLeOL3kSoHWVbrkMeIbl3qdltSdzqSz5KySL+34iMlgYTAeAXE7BLv4jqf1rB2GSqj
jcRI4+zK9h1T9UidWk9oz8atLjmyXRVBsU2ia1C92hpt30dO44lKp3tWXxLjpMcnImhj86jFb1L+
TdyDTph6xMDh+bi+uQe69mVEcU4GJOoDXCMif8fGPYVnmZO1tTEaOqDuJhOs5/7VwkNDpkwQnmdx
Htw3rf9KMITrr7rzAsD/YoTIcd8AUjjqvqrqLamO84THY98hrHKfdc5FDjZR2FevHQ9DriwkW5lR
9zZztvz1tHPB/tFF4WaiIlQvWQhgZPUCOTafdnND/IS04Suvb5jtY15JXH87yVtef+NL9FiQR+2E
zg25MsBC7K3w883lxS3PPo8lzSmXfv0bWB9+4L3Yzb+iXOXE+SSQBQWHuk0gZ5sAknREAODODenu
HuadTaJKi+IOMHnVQyxSC7CYIdr6CddceUnFpk/IPl4RDjxhvzcIteJiRYzIKsTWzsU70I+d9jRs
zA/OCJlsI42IwPeQ/GOwNp682nYunx4R9iGv/iTqjORNQhGDC5hNSVCwtjL+Qqim4SFCZx35Bx9h
KEmkuBDIffYXnRe9TOx2ZFQBWYT2U5E90xb1NmMIz9QCt0+8qK1jykemaZ+dTnwV4Ubc8fnew2hf
o6V2NUY8cIC6ZfMXUBX1a8sXOSPBDTzGGMacHlGqxadMX175lSMxyd5zeY3KzZzuB77aZ8mf00kr
OA3lKyZG0vdqZ6s03Nm6nV/D+kSeK40BHvKRP7zLtv1T8xmVDDINAmlUojhBIBYZhFAS7yAvxWeH
wlpbczSWhCMhZK6X44yYiHDtR9T9ccVnrwK/CI6Ofkg0wECIH0r8gjHGYu8O4aoUPyRKYLckIwgs
i1kN7vYYXvUb65z5Rx7sE9EjzSUsFqCKjf/mpk99vDblVYbVR4G9eUKwM9vfKQck0GdEIyhaTJYQ
9NEFixzFZGvL5T3W50LkH/onNZpUui2dlPOMrSjrpp3VVYRrvcY+E8vCshGRNMtGSVfprZt6al/n
c8WbZSGjNCXIj3VPAvSFKnrTXftMe9aiPbU5b9LwjkHDcyXeRZTlcVFR6ETdGEAocQdO9kbhOelf
bkoVp//mlVTChL+G92FwI8gE+xEhCC6eCtqv2/7Z8/vDA0yB1xMUxCN31YfXDFt9Va3jvH+p7K9K
Y881/sXu1h6ohq4h+9SWTjkZhU8ZFvotLkQeyQZ7bn3PjHsjNtqMBMD863Y/prUpVKFNd+nIOCb5
4jHFB0mZpv5tBp8D+RotwJY3nzXERkW8C6qbmb3H/YY3hmoQAbCtk3paH0a9Wfmnpt1Y9bZJjrP9
VTpibZjNS283ixwPvLIw4/2X806a/oZtpdd8hd4jvU0QIhsnnrPFZOyDkSdIrdEGl5DPYbTjMzcX
o0M7thUSkjmfWyJ3F7nfMxbnIcc/MQc9traxuhiUzNVGx0dLgQUbCqtRGj6KlJuBmA7NGW4yRqaQ
G8T1sucMl7EnG0DQQVwYZysmEj6Od2mXbhICZtrxxotYN+hmuv7pkClnZPKtcinkAwDOqvTXLDy0
hDlRkfUIMAoSwZMlmiYALBm/F0bx1/H1pY4kykVoarvQ4gNVua0ZIQkOjCPL4GtRMVQNz0Df16Su
FSEKRWCfkosQsBXpAIPnLjEpSmvmlTZ4K7WQluSSq5eGj+rY6tYhYHVi8XFKW6Ui+oiARvimkYB3
1i8mlyC/MtQRuttmKLeYnEFzPEYwPfov07Baj+7wSKGM4KUoF9Th8F7waWwTUWwzI380tIh03l+K
V8nZMXCFs9ZpLvsETYwDvTkeS+YMHGYS/FE2WwmKmeX61qP0ywDX7skT+RHY+yOlwvwuxLzTJ4a+
pYvFKkVdEODSUoExRnhHU4vwLcINwSMnMzea7q0Ky8begRLK7EBo6pBHQ9YbiHQYIun5Cj3gRBgS
IyBpbdS6XRDrHx420wLKUuOKKPyI8Tp7xeb/HsrxUy/co6x5flT+VyGQ/GRZQNXTsBknnrapA6Sc
4CXEjwXrc2kmHDn2T54PHh9K5HK1kqirj8N6cJ2WPh1gbex5m2F2cTjkRD131X0U3ouFv+lhR1sg
n4RoKKFRCIhnFzhPdUQFdyDYcIKw/J0DhG6GZC3XokXnbB1z1afzf/BWS+hhV6cHohNOHdqIGJYo
rbJGGf7Wup5rRAy6m9DxkMuHV1NMN7CoZ9nDyRg1Otgk/1aba2qaZASO8tEa9VZqkw7/OQNrQn0t
85TVjl0QH0nJEyLyfXYqjVhU24wh+HF2OIOalpRY1yz+BP4joJ8kJ5tP+tzN8cnh8TVpDfMo6F45
9FeR98TGBpjTeWQXNTKWbAKKDpgnopCC+ZlM5WFCvZrEeFuBbLH2V3jtRLaY8R4khHMQsvBMY+0t
oel9iIEwcK+ZjIytHp3rlr/fYN3w8JBOYXYgw/PXzue9m9B+pw+xBblNum9A/FRvY42y5aPLCDGq
/cs4zngghB/BB0N7TphWElUUblnmUotg3mFZhkCnvM1NL942qWd0ka7zSPrgj5H+4PLmapntfykg
XJtPt9qeF9Z8tJnka3TB6Ws/3AJUQuW36UGWxYKD1KIRDYCECJRxTl876iA8shrSifEIqZUgkd02
cRaLZ4tQq7LXQCJNiZsvDVpiX3rS2y0wN718GxEMz8/OPdGviteGdMJ97e5zzCjtiFDFfQzZVWQ9
t33MRF5D3dnLHC1lC06WRNzSIj6b6C3dtD/5nhKZ8uYKNE896X32tGsoPZLFMsWkFvI3xnh2vHgJ
pbg1EmLxOJsoCaJ1GpDC0gnK1+8EoKb0GHjxYXD8pZh25MA5fvSq/hgigJpk0inGlNayP6MGYSRS
DE1OwQzhmoy3xcaABSIK1gP29aCuh77axv3NGw+htysK4pT1XaIT025cEBddm0R7DXDHcaFZ9vA5
qK7XBHwV6ZJd/veo1siFDv8hS4EWqtim2ejB4U0ysQcYmC8HNMLy8MzqtDe0xFalT60pf0VHBDTu
gNrrb51LMB/Je25PbYuzwNKC+oWgVfQ5PW8AxGmrx9dStzbKBzcsy4LOFju5WCGAc5265HGSEIT8
LwUfsVoY31Xst6tCGm82jBueh5FhZrLWblgdZkmIs0PnABboIf+Y7PEwSfxIs+3z9Tr3Mt+YLSsI
wUO3Xqn6S686gliuUxX1AK5LVlZDFUodXZ3pu+NLnqAjY0gYWNT/mInAZTMbgGTeTO3fRO9vUK3n
X6VuoexmFzgXtSyj4VrpZA7NBfVonLA89TlLzSjFn3g3acLVBoyYXB7dp2tG+5gQCWrgq7pYVcWt
Na0jKsYN6hFUjcSZ8tFTXsgdoiOrZ8rmhlN4OLsMLeYIrwP2VDMEHyqC+IxVqH9hUV37RFF2bfUn
M84Zer7Am9Yzd0Ft26u2dw7gi1PNwl+Z7i5KmWvChFQ6f6XAXT/jQsdyqPDkWB5x1IMdTXpH8gTZ
hcmm6s4CZrF8E9k1aQWVkwQS82zUHX3des3O93TeT7pUH4MDWp7Ve0oQCQKGO4zHnbC29H3h0Oy9
re98mK1+JiJOCqBsNF+qMxxegD3TiEo2fcwc2b4kxVRVDpcE33qII0Vv7BCl28vQEXfCYEi+p1eF
4qsQTtDEGpY8zPCcok+F+6yJwg0L/cPMnj4wjlbRUUDekuHPu6SisA6cenwECPsCOe6NvjvrWA/J
+1/5YOZQCSQcsL4vPeLUEg2gM+SCTmJA1jrec+TekhggL0/sBY/2oNma1W+IktFPu3rZO+2Hn2vH
BlGABXroj4TwGUmFRPWEaE4LV2qnLycS/OphE8p+ocCFKZpWXeefZWaAdQ0YltgETeSgqPBRdGo1
yqIhF+96TGZZ54n2jf8T2y2df/0fryLhwi61oyVv3M0rU2Dm6wNSWZIoPpFb0kcsWwNh6UTURW1F
LUS31bz40wGlTHXGc4OvvfLFxsFH8uLYWNfAflKwPYcsk9QSJe14Q7MYMjhKqhbXosg3uosw2Vhb
XKk0BnwlKeW6Zg80REIr2HJD0Qm5lOhAioVB5ib+nKVONXHKT4X/EgnAkINxAqvZIKkpyb9VC/Ce
ecneK6LvYSb0jePFnatLYpiEQUIcpK8Sy7BZPf3cx4vX8RQsRkmdMHAKYwq4cqDpkAiIOXT5j8qV
W8zBPFfGPiqU+6Pdhl22H6yYRkVbVNwVwAIjA0fr5rhb0aVYdpoeHUvby5kWdY8ErjhTeqACEjrT
pbfS5UekClU9z6MsxXY/KGzt90NHhUU1oaewQUCq36nDLxiQ2hVO/jnM8nVZs1uPLcXLtCk6vEgv
H97GtN8VvXvPa3nJOyaE2CZur1jOSKNimGZR4Y0/DDCmPU0CVcJFodmA01a0zrOOi7eMb7Yb7+g2
WQrzSTf4JUE71aUZ4WaYaEiSpimhqmHw+72XEmUu7pzp26hh16uLT69w76bl33zLwdgtKPWdjhMC
XEdvScQigTFwaPdo1zZR+74w3jlwyEUI5DpGQMT2ob4fiZOsA+pVMYxEjU84o4xZvvs2NY7dl3Kt
0Q9SSuMVmYnqAQ94GQrDFqLvCSK272CciSQRc+3j7XPu/yG6yRVVzbbNflKR70BmJ4BN8RQEFvnd
yYUWRn2DgklFdP7xlzXR3LpbLx2XBIeMW5hwWLzLTvObmTg2kNHpaA1nJvI4YFX5GBDrxci1SiTs
oxKAo2Oo5D1kVZa0bpQo1UeSGRpt80GMl7bRFMBL5LPhffZRyX1ympE2dLiHNQi7KekuEyvjf18G
rPVgE0pAuEka/GH0tb46sSeOnBnxniT7gEho5uUNb2MSE7Qy1zVEtf0IbJyeYLJetBjlpfKxBXBd
L7Lki+XFnb4HgycNygNmDZG2nxlB5IHxqvXjsfDLfVGVb15WbXQo7JzX1GIwoswXKukSYjxMkHci
j7VAd5WCsfl10Qtgg+KmzncNekwZDpfpkOXjzvenn3pdMbbqCo3gIDRoU1AYPZMeCgt919N9oKis
fJ3O4comIzgEz1CGhSLT3izsQ9EIcp0Sn8PiPPDdQBjvioEvq3JJSGIVrokD6MnL/Gnw6FQTnz4/
LStClc1Vqx/V7whcDsxQe2NOL0jl6uxlB4RCFnvGmeKlv15rbUy5L7pNNWn3jo1U+KjDcWbqEObO
0vbkXpm2OBhn1JjQ+P+ctlv38tE/EwtGgHz9CDcD2YYTk2fQwZ2Ep5KZmb99ZeSLGlIrtYPv2Sam
zOejG232FmNdWScU1feaMapmLVBRZTRoRXYFW8l1qQTnQPEZEXgtiomGqAWBId8x+xWqHFAF5KHc
DG6BT+HR2M/ch7zb23wquTu/IaeIjGCdzeY6NKx17IWvucoEQIIyGu2SmBgDIlzOPEUuBhUdxWcZ
F28+n5WK8nfsXdeT2zXeJlhajddrdIBlJKAOeboz42dYqVB3kqP7xRxu3MJG+sp+qWeHGCdq3wMa
kUBzDFXoivbHIhohtitMTcApzEJBmb6jn8yIELTN9qCu/47JxNBXWFZdBjNYEchRVHMbxn/8pP1h
mllKIASIyW1QLuJ+SPYNyac+9Nc4Qc7DxRR7wQ1nMcRi4JAYxycSk5ACC8TMOL+Q0hDn1Rcnn/Np
OhbBskkOU0e0N0HN9XCipooUMmfcT+Xa6U45IdXYvPop8V7GCidzRMKvXdNCB8sC49MtKrwezKkt
k/2InA0rQDWtA38zWjj/OLP+Sv2UCvsc1njOOCh92z07Bcwj6UtkT+ZQcSTn4tueU3x0ASbauZ7e
qhzOLtiEhGEVbHmxLZFWS9YiHdIq9YZ/OjRf6ECLeRqlrtV7AN035BWnGEE8OJqsqufaPatDwAW3
Tgcak+f3sSXxynZTezG6oM8hMsVkflQ//pzdUuKji0K/VOgWRUswBqk+cXwKE87USmzN4a7jFUz8
YdnZYLd81glhGikH5aR/JFLfDJW8+OEpRNCa7htOvja4UBhRUaXcVLSmcnkVLV7oimllXHeQZP3w
IAOG1qp5O+jJtuHqUd9WETSXDvzLmSs4atgGwo2tkIll8vr7zHc9U9s9MqZl40MtJegVpnlX9W+d
K0l11Z5UYTlLQwCHVBlpQeQuj+SqOfNWByMVhnbsKT6akVOYrSAfBJVQlu5kwlOk2gD4GgSpmmMC
j1xsGiMkJZG2w5irNq8+2pzDMJHmTaaEJreyuoCi/bVsggQ7X2GiQboE8cXzpTyAJ0d/Jo5G/ByR
C4RZQXKsePISE9QCoIMjaK9pK0hPYS60aVoXYfiRDMV7PSWXJqCEgPigfSc3aT0cujR4Zys5mMAj
9SSOSUXdCBRy27ZrNnXc9JzV5aqmX1wa8uyXyV0QAWuMagzRTLTTdFP3LZXuefoL58aLUnUTSIPI
7ShPc8u3SzaSATpYchGbH6nM/05lvNMBNhqPrJvyVADCRXIGIO3xDg07XZqo82S/16cZqx/DSi7w
jNk8t9o521W+io4aVyzAZvzHS/jJxjcPqURHMlAONrnr3G/Xs3fSePX0OWmhv5R4XdOeEnCvJ2uD
+MqQMibOR2aB/i58WD8p3+p6GdPSoJb+zHUPbZrvnTK42M20cZzHtAWQ2Dj4GyeeXjw+9Cg+kC2O
LPs35Gy0rPgkvFppyhZj4INT2WCcQCXsFTV1vz1lDC6Kej2h2GLQrj2hEzW5umkE1jOOZ+F8co4S
0jKvHZsfczeBi1HXITZLAZKl3y6rWv+q2NxKs4F+LhnkvYaVsja5GA1it7s+udUtsFpfQgpREIti
JoncozcRm2NEw4dTk/JqJQTk5sD6BhgMFnYuKiJZEwSr0nqfkmqCMY2uA7GR5P221PWkgVhnmSrF
kueOCJVMJxiWoz/si4thP6cAkjnnNeTZ8C1aclVomtO8+pAG8tj1ObUgnHFTyrM73xjMvCl7n0MG
QDfbt8zxXxtK6+tp+OvoFjmNcb+b7fy1dRnTscGM7VeScFr5M0A+g6Pd6+ai/SBrZhF65A2z+hOT
fI4i8qem3expCzoR8Twi/6ErVE3/PPKEZr3PpaSIFqoIck66glSDOeIxRp1lzAOglAJ3UfP0y+oD
AdCtdFA1lhuTdpiXrtFvESt6+s93KWCYZhil0P5NseALP8FJ73ovBA6ocx2LTaCcPLrC6DXORSeq
0W3imiT9K8DULQLvIATJMMnAwmo3p9ngjyZm92oIfkNCAE+DtqDr5/+xdF7LjStZFv2ijIA3r6L3
IiXKvSAklQjvkXBf3yvvzEP3RE/UvSWRQOYxe699RQ0IYq8zHpaeHjDT9IDd/BcxVxGY83GTOfyD
U2I/wPzoqyjlVm/nellyozz1Vs3SwHVOnbB+zlqfMRCo8Ah6WvE8wTDIy7qj9OECntNDra3Nsnmk
JnWI4jIOcrgnGeAVhWd1EAJUUbVO+v40YPOQWf+pDgnGCdj3cCvjorVZ/3pXu6r2egoYKIbR4Vxq
dC4CTqTjTjs+wGWDTSDPrbVH0F/b5RCD393BeZvm3xLGqXT9t9q+6IWqi0P/EUmN/UnTLVL+Y3Ue
uaLuFuPLJhmaU442PSWMUJjBniBs0gI76l3XE9usgrgr4n0x7UUiDi1DkLwGRz42B18i1E0btsUw
Cai87Tx5c/AWzLL97Ydq0VvJ0lJC8Hj8lDHGzLgmezzlO3rPYAiZRUUy+HCw5t/RT94DvWZqAC9Z
l2z60asW0xpV5GrWzW02MYOaqEnGEv4GMlUubmKbVlLdBSmTB25oEveUV2sGcxKwKtBghQ2Tu5vn
u5Qry2+xnz4z0bLn/VyTDJ0mG91yzjFamKhv97JqzhpsJzyCcc4IrJtQ1MHWGE0c+sG28Qqy/Gyk
xOCYffQ95HkUfrKRNgFDzz5/evJw2Ozn7C0EUD15LBbrNMQdwTVikH/Q9bckzC+zRRLL2MmnmJMZ
COGi9+HGYgjRKOKdWzqEHLnN0K1s+qu0IyyslrCIEGL5+nvgOy9wdM8EETXnojAOUxFdpvLVAS8J
xpuCbqWUXVPQvcAetfA1PjIm8lq9pWCjePdXKgUKzCpwCrARjTiLlOvSR444Uc/U2sDYogXCo3D3
MJLLJgHsr9YvTfsUd+gtnCra9mUBYiqNtu0ACo7VkWYHDmfsYizt51HyO3l2gFKo5TeYTCbcvCVM
IZhEUBsV5c9MWKpF6DvNyx2EClCYScMmNBN0V7kfzGJtik6dHaOf0/kYbTrTe1SvGTER0msWvhkn
DFusQzL6pwyf9BxV3xlpYqIkE8bzOTfHvgE5jYYkLS6jw0tujNM1bjFOZWhScP2h2Un3BeOSXRHt
Rs15RLaFyKFjmt/xJ9Iu6ZexhFeNAkPGvItJzc4gebPrbyHeVQnnpfcKonxjWXsDBxJvc8gUrNYH
TrifOYnJmVZkJmgrVXfLf5PUey/JdTr4gDEbF0AnCE9Ji4z2rF1qKuEzJW+lMNgY9jzApZv+1jU9
BspqvHWpx0wsE/zc4NhMkyDE6mMEqDiQGjhov40vD6xO4HxgfjC8ftc6lbfMEldfY+9LVlJ0UO2M
58CZdrlmbRLaY5m8COsd00PRfteeXGOQyddmmCAb8Y5pNT2zpuGAEQqKhBxrSg4RSFLE/to/Sq57
TQ3dRuYlV+BP8ed5+SZEq1aPlAxxBdKJeVJBWEbSpOs2ML7Yw/PBZyun3NV4CYtk7cMW5MvOcCJo
J5zGeoeCaTgpjW4OEMS41/GjALOAZPGoRoNz8KpCmSob5ggAC+VrKl7WGRI8p7XXPgQIU5uenNI4
uUzhSfl1MF1NE3HMPQxDurer3afPYcbaxgb1gJWkz9+RA26DchcxqaRIival/f//zQ/plSR4UIku
c1/ZI3C71nt/cFklgrZ/GkmjMId25Sp5DlIbXEumEthRa7bfYyNvRKIyaeBGdQaI7mABJCMkjFgz
miHHAQB/BsGHCDphUkVLqhWsDRiTFdp69G4MYQlNI+UlRweYh4cBP/67i+hTVmRXc8/b8z2LTxGQ
gpHFfjKgC8N7jl9PRxHPHGzAtTkWSwc6n2XWv/G0dg20DAgrDHMpy37NEnMbdeLsON3DKAVGW1SK
EWgqDtpsU05E0F9slvxK3c332FpkGd0ctqWMdYb6NEb88TZATse03lTJJsM2N90C1QMhYJAnNAsC
kevuYQN89H1LtKz7G+MaLoNf4WSvY32WgnRehZDu+u8pA1cAvtwHiji6byWGlafeoJozi5AJX6qm
M5hKYf7C7MDukXbPY90eNIzjhi4uUn649fNKbWU4a2VItuHB9Hvu3mLnFfEx0trVwDLWvJeIIav0
LUSWqEBZOgOEQsbIYmIkm/goY/4BTADBc9nHr749ndoJKRS9HW32cJ6/8pjBRjlJf+m3/qZJsNbj
FmPP1Eefrb8tQQw/NY3xqNC827P5ycFp6oqG91U/A5km4MTezwwKnA6+T5+n7GM9kn97npFpJiRQ
SMiIslB6dG/pwQxgPXAdq0NTMbDKiv5vyBtUR8lCw6jMsA2TFd21x65sm1f00vFkA36aIp7NcO04
5YUk1N0gIRzERd8yiuRnjYplxrcd9MwunYCfGr/ip8FoZqEZaNckBD3XJe5Px9BfTO5Tk1MYin2I
okZTGSil/hy5kHnGWpDz6xLXVl/01j7k9XS2kUYPYERT884O5TluXoe4uDIwPAO2fp19PVx2IBOZ
HnK/Ovaq0MmgqnyqRnskNMmPPmJqKViOfP1zRMy3R+ARo+DBZvsVVF5HO6PhmgzHo28Xw77N18nE
cXbWHUqd3DxZ9gY4FlpMjzcHP1eE8pJ3wmHOHOhnbT7IAQUOL1Cs75ocSwHaK7XFExSjnWmudd8h
WSzHNKhvBBSbNkhuVdI8RG5c2OftyEnCLraqmuGjzcj25Xt2aO3LPNtYiB6DfsPUb6Ni6+JqXUYQ
A2NiIHQW772/APy6SjwsPSFKSZMJ/3Ap6WynoPnJUrI9hXPKAsbq0R7XRbeIcaUG7GXbX4H1xgDx
gKmrwTqm8c2ZNBd1STaqbg3nDNzIBBthBXkIfkeLsi1mMVz7Q7MzxMUdLB07PNd5ozPTBFJshYgn
PfZrE4OjPl53ZBEVirTvQk+opyUwGphi5N3q+tHTuy8yNFBGoHqaC4w9Btxu5k24wZkgHrNmvA9I
EpJjW6bEFLzXgcuABNZxfq2tO6tVSLj0Fy6YDPXrqdpXNYFRTNKQ82XR9zIibfQP5mrCaI+m6x9L
ErsrBNbMIocz+ZWL70GDk4uClRaGhJlrx0g6B30Tav/6IWcJu0nibd1usvQvc9eR6X8Qu8dwajWW
2OaZ8g7pS+BZZwF2vIdara7snPukgyytB6ccbhSlAgu2AoeBx18Bvru4SlavxcTEsVmr/hi6tp8c
spjvP33LQWWbdI6mJBTZzKl0gyerJUHn6oYepDsaXbaY+bRofe1nrO8ieuzteHpVqQUw5qT2l+O/
ngNt2cUMPZDwVgdEErz+mMmIZU7Wzlz2zEejJz3ny24z48fC/0rJyKFp5mwIM/ovXPTGUwP8j8c8
XGkMGND5GWgx/kLoGSjYchaqhh8nq5UuwJ31Lk7RIpZrKwDL1s/1FjHGytUKEyanzgyyvvQs7JiY
3IfK//LaaBsBlJIwQAVsnI5DmR89gcsADNeFNeqQvETcJaUZL+TCUd8mpBuVfzZN8orwMTZGIPcF
Zn5squaw+u9dHFFSB7CpEwrDyibF3DoZfrJVH2jTs0427ymKTYcxHoFqjvOn9tH4/s2UmX97Vz0S
YiEArxqdMGsW3VrpLmyUZrgNPPgCk1DLQcIpiwX+NAQwyZCbwZ3z/a26Q6OpO3aEOdtp5EAOTK59
wqKoa+fftpTkCJKt1/T6Rn19widRtN/olUp36wx0cRX7K4zq7CRTTuKSkq6s0Dr3MePvbEkL5w/X
WNvwjHQ8+AMFgsnpUhhXb9xgkca0kyZnw/pr3PasIwmN/OcQay4HQEKqX3BqCGFhKdfEMC0poeS8
R4T9xbM19FebaZyjeDXNO4LcjvjCjLFIVrPjDIlhMLCPCeRNrLOHImPRtaxKj0ZilarURQM7Ukap
UC4CicWSqwpVPYUybikmHvcGOK5tm8fKp4nPM0rmDc8Pf/9vlQDRpoYR+rVAdVkwTI74JtTE0k1X
fcEMlAqOXyWn38Hl1rMOoteCb3Tl1dYKC4HF9BLCLczoRpgAeu0idv4Krs/YLdZNG0Im50bo+MhF
u4aJtsTPlwCrKeulP9wNFsJUQ4ySl2bBaVWvhzpZZxboDmjwtcrKJLCH8kBgjk/Nk8a1oaZ72mCr
hQmaFPp/Bkl1fEAIxXD5wQTOn8yzyKdPAdsmE/0LX28VMf4gKbE1US7utTy5qgWlCyMB8f88fU0d
mlZuZkb/msn8bDrxU4noOrEYMg3xNQ7ZaaJY94gBa4n1RKRPQdxA0S0CfFv1f/N6XC+CTEnp1wfq
AhIibwCraU+WeXZ0GRgU025iPwCM1/AerZUv+5n6xx4/Us0/J3pyxPPNbVA8VxnTDN1xz1rlPnft
m9exGG0lNWxjG+u+s7/bwv8a8Iy4zrRtOOYnL3uKtC9+01mT7yF+7xz8HCxPtdTGlJl1LEZK9zeo
X2MBI7Q1BrYJNcg7zWoZUA9nR6+Z4Mr33M+XxNSC58alnCW/0Dv8zqtXDEmQYRs6vhDp7Yk4n7fx
WK/rOS4R3VXYjyfYYnxHnxBlcB9HbK9bgHsV+05ArN3Q7qL2GFfAscp5NYDWtBdt+BxVAWXRNUob
JM6Y/7hjo2DaqrFJDzMlWhEAnEOMKMHlj9lvmKTwbfnXWTNUwPzDnPIPMduHVnOv1OWNgYSvDaxT
J+2DM4pl/ltY/gW6MMD3hyf2pse8H0G/S2MI4t3FC0BjrrXonWdcQfYo36VB+O1cK35+4LOGsk0Q
RB0rRMrJkSz0eSSFKaeinuudYc/MJG0SKT04Zg0GnTd6zOepSp69CPdVGB10vXpHedBUb76K+W0w
+br06b44igpua1ERAfxoUGubFKFThJkp5rfnavA8xGKHsjgVhGMxN14E0zqhq3aJchGMCbJ9piEo
4xWoUKBwrnnsv9CgI7+SO1mCcaJKIsKG0zQqrXcPrNx2zJD4CTl84MCixHL2oU7xon/PBem1ZN2o
3T86UZ1gTdvj22z+HA5rNFlwz6gfmmqTO1gSuEKj5sQCJChgysK25g9w1imqTqv9iYoJh35ruTZR
ddA7M0PJCBrJP7j96hcXKHxdXgPLgV7NOhraLqlkGFdYnVxBE9KXHpEAhxrS6m4LFsFHNYfKAh3m
vdPYO6C4nFJohmYi763L8L3ytaVQAoIECqTSnaaAo1M2r7yIPfMAGX01yMRL+01wDqUd+9hev2pd
tm8MIMqUvwU/8mCzt9/3KsFuC1RqZZrxQdjluWlIQfQxcyT3lO6xaYBPcA/2g38NQZ+UDA1Ul0g3
yEOKzz4lWJt/nU/GXtCd+mkXt9tRu1TyCyMVLE1wMXS6PtetMq/k8sPnem+a6ebwP934JSOTVUzf
HT5dIopevUAs5jjcKiffXmJQly8cjwby0JCuKJj+zO4NaYbBMcMoaRHVwdIKTql91GxSLFZzdCtG
VYV4jDyinieVk4kwU+dkjuQEgQQpr+obmhseN4ZKxGHFIKeJNxhzpvpbQ9xT5863TjUwGkRFdnc/
esCRG2LUWkCreU8nYgDvkQJsPLezTwLBPuE76jd1+JNEmPGINuOuV8ZY1A488g8TEWt0CxlrcZf4
Nmug/ovgLVe89FCc+ctSHjEL40NGeexj3BF/ptWvxuStcL/BFKCO9Yg0ZsWJHNDsDBWzTnQEIUHc
2mhTqwVXtOqUHSbL3IIWt5r/3FLzTT+y2uM5W7hS3RQGJ4K99rAlJVxfzcx54MKOqfxN6eiL2ZXL
tudW5Bcuv00i8Hyy04OtJddBB2RiJcyPDidEWWls2CPqQcOiBeg4ocO1Vec6e47hN5nhtWBdVG9P
hwEp/hwYqVbuu2Eaqwn5lsVb7NTOe6OKk870oQ/xbCWDt48cHpDAoTirFd8ZlNsQRS+O0+uIj4hH
dcEXNr+5NhhLj44zFt6qqhvom665R4UqyM3UgPvE43wzq+qGlzFynUeX6EuLCyZuwwTndffP/apL
rpv522k+tITeNNLiSz0xWqkZuTrNt8E5rA8MV8VU4tV1zEsom5+wNK9D2P5BO36xLJdFeVHdU50G
/h9TUiT3XEnWnsiiswsFRYvHLYUXw6+TwRrVCR7+/G07IegZqD6I4YatdDeZ5FdoX6r3wtxW2VKa
z154UwdnX8PBJW2YKjQOyWNGOloO/rJMMP/kS8ecl0kxcLTOIF6NeyC5mRKJ2TQ6e4hzCAyPkBXO
+AO9Ad6LlRxz72I3R8f91rwRlRuOqQUcFyJUJ3oOPrp4bxiZsntTRcDUNfZi3mqiO5QRPRr78GOr
EZUn0Pkm0EPkNuWvobfGeLJSwsu07VTmT8a/NMXlRKahkUNClT4szgI7n5nVpIfN0Ig8lnL6KPYo
BTnXIBYTdKVeQTxFGyvxVwA482Oi+6SiFZsBXTgHHxtT3WSRXLGOIReUCb1e3eImwbEgtn3SbIhF
XQhJ+05UblERAB68qN9zsOZ1yJ0V+OLUVQl0o+DY6z6faYTGscPIje/Tg5m9shP/WoXNxpDJidj2
X1H9RDHBLI6Kf5x3eRLeWuc4RhdjIgkaGbKGHQYk40eW89raPhxwJgywiMiTiyXt5fAWye8UnvyU
vJlsWnNv00C/J/wN0CmoSkDV7rRngkXqBbXdTB8yCrmLzfQCN2E1p8WLDVsJRH15bf366rYoB/jM
3XpYe3a2ljGiNt0iAiIAg2FX6bfsI3p6JkQjAno3eLfjblUmLTA9/xpF2QnU11y+qTeBMfjZz1gk
WDeL+YUM/ANjh680Grf1LK9n1nIB/3ZNsnpraaW/E1S6ZbLyDSTtAwIepdCPiSxozJWDK3RqGf/U
uB0gH5XNMhPvrRdsNX1eVniR8kT5OKGTaqiROnMf8v6nqMBK0UFnJifWeYt8ba3+333OGYd7q4PG
VczRJpEmic76EffsglU5adLV1FHs+9eird75rPAaiCVtA60vyaIs4cVwaT+rCpdhH+7syYeqxhmp
1dhDvjiU0R6tAi+7RC2CVQfGt71IhAWcKtU0Ko38yHoMOCHHbeReNd94+b9ffsyhb/OjtonYMXji
JG1mXJGUWN63+q1NAp6b/97z0QVoGE4woobnVALdNgVHyn+/oMtf4RdvVkzpNmC8b7W9D+jSwBJV
ES+ZgJppwEPbeOo4BLpQfxJtwgQzhQ/LkGpI9i5UEoNzNz6rJ0D9lIKPgzmf3xJIYwd4TLqr+phD
G+PYWvM2VpDuc8D4lgrMmcv1gL5U/eVz1mPbwLVisZcO32lacysgGwdjTHib8vTEsgBXMz1a2Kzo
9sI2u6TBwzL7Z73oFs4MRL/nlWvOLDCXEScHdxx/jp1eQR45RBN9ICr8IZGbB8QD+w/dPg12eNKC
4YKc3ei3hWNhogw3bBXJCvKRe7ncwi7uwlibswXGPcJ20CareEpz6LfVANE16dXAO40vhlzaLrQu
s0T5o4zcU2WeUA2N3rWXbzmyK3M8mPhyI9qwwfR3A/tXUXwBbEW/mh0qdCE6keIaE+WJvmgkz6TS
XfHfJ5V056rI1iE3L3Hkjf7N71n1JE+wO/gB3Vvp8s72kxk+TrcPaYgtqmr2/CfFBozKdG9G7GOy
eqMJLCsg8ZK1WES84ijiIZV52GLzO5MqRfjYmg9VTnHXZwJQ/KC0FfuhviZaeW8H95lMZHCAipRN
2PzoVqucrfNkUsi8pRZFlTAJWPH+MG3uAbyg6GgW4bj3E/ofhkalbhxdSlnm9ENkvHXIHWrPfU4Z
N6o3KfICDjP23ygEs+ylKdgTVDMTiGptcj7U0XdJaf0KWqAZOcJwFfWolihjC/0qIw2v420yHwbz
GYuYR2yf1Chdyj+sUVmgl6zvXkJrL9cDFPamY7ROKI7LV9359sEqMnafQPoGVoyGu3E6bR823c5J
5XnwT01rbSathUjQf+tWvpXdv7FFhCfGQ825qNdI+KsH2NEtjx7RoATxwQ6acFBZfG8jmWgtKZYx
ouwkXRQuJZDxLdHZ4rXjH6A/CQNmC8mKXQ2KYFzCeCjISaxJxNBxVYtzrTG97h/zXNGdxwQujM8q
DtR1mGQytK7kfAultzGz/j12eXehcjdXjaVpEb0zbuCzGcb9WJy1Ajh6d9Dm77F3QK5hwKUgMNy3
ZMb8Zhs7v3/jiGg0cpO6T6l4Qu7VpQqawn2sDooEsih9ucDGxfvU8ENyB65gb+8yXILqBcyIaYm7
9seXyPY5OMrwW0fAyC+p/s+Ykkkz39XsACsX5CmEDzFogIeAZ52h7q4ssmgROgwPi7Hz0DSnkAyW
cEILkEParggYtxGcq6D4laZIT3mKbPoG6mLp+tWujBiZlc7KsV4IQ9wVF4RJ29i1EeFQI/O5xvn3
DtsNnWqwleINw5Y/xzeNPazJsCfRkPvM5S6dWdShyM3x4mXPCWrWnhG3iUYLtG3hfkky6cv4rz2p
p9hnCQBVr05muocy5MH6Ria35EVtvXvgCWKf36QxKpX4hqVh65zVX1P0b06RnAafk18D5hYHZ5tP
JcV3y/nUmPcA9sJMfU0yAMygxv3nxTkgFB6P+dpOjBmSsSzRwhonEVPHp9r4mroEc6b8BV4c/3Vh
DWNLWQnUoBbl35WY7qrcy+l51iKirRZYCrQUbzLDZz6ZpBXrctOO3q8owfAMsLe4Zy2HIK7p5Mzp
zUfygfTXf59aQmx68VFm/sdk6D2X+GLyxEvF9VPLcV2GcH/JAmJIF9f2m+5OqLvpbuHGiaI62x3M
KaM8EGFHufslKeYY6qg6km5yoa0BrnPwTKscw2/I3ZaxCh/pFL1GZ6uDsYFb0SvZrmWEP8l/VZh+
VIAVwrBfxeGFYWQeX3U0yVrX3jMLz1BS8fVkuVizeOdrQ96SzD+UsbT/AQ2tSw8WadVuTj6iWv5Z
DiqyzC0+c63+zcsiWkBf2LnIPlqYYxU9yIgahvHWKOHYxe5fU5EhWKm40hggCi2RKphD5Kf1r0fe
cjeMBNbSwkNmG6ALZgbF5eS+dEkDfSr8iAqxeDKoZsdIXu2BdtdPCXVFon4gzstwASplUaIz93AR
0gQt07ytUev72HkOAa7WK2q/Q0guBCPEjPs5flVAfTOx34Om/c0djTGg+GH+7TFkpdpJoDNKEHMI
cdXbhuy0d7u905Tnqmq2QxzuUvNAzal6I1Nz1gUB4P6/6TtwD3A4a3lMy3cveGN5mxoPNbGIMOKo
+F5EZ3cUBwBOYnNt9+fOR1Bilu8EwqoUR0Ss5aGuU6adWUAlG51aojt6d68RzLfwyLaIXljfFvOx
cO7qrNTzalVyl9gZIgmYRqqZM0BdPEJIqECB6vEFB5RyTM9bx54gcoG4BfTr3NVHnvo04RPJyvM/
S2PiPdPuul/qz3E1o5z0vK0zv3P8FjS8SfSFTQeBFLb7N51/fcQ9KMtqXzP0VeqsIWA4YvbL1uPd
7EL8ArYkZTV56l9yliHxUDSo/gx41gRmS33RXEplNp5B13mOXGb4Pz30FLXJEKWAci3PpNRyhKHN
8f2DE+4aDQF0fg2cntvwLy8env5qOSdLvjRgnw2CNYQJhRkH9GzfTXitU+CxVqTIMZ+L6Wayqyib
u1WStSfHm5TzcfSQiDj6t8VKKCVlMPb6M6jl8Bwk+Y1wNyIeO2ZEo9o2Wzj1yBbEOBmwHyz+WpHs
Z5R6g41eyICeMud8voxCYhz1uSkU5OJJC4ie2TOoYtbhh6g6wMAYzKshZmWefvSLL0v2T9mI8b0/
VSVYDZ1NYYYaAgoTGULc1Ak479VoAwnwzCuT6ARxGx6Jue12xjQDxLP5xsb3ISAYpEQDztpsFY3p
0mruGi9cKx49z29FDJxu3KMlWDBGN1Ok/FL8t6hYlV8aygRy6yzONDmC85h8tk1q5Nyt2njbIyhK
ETOZhXnF9E2wg2kRGz2RJNczlGM7VjjsIHhktC92ioTZ6Ao6HMHcusw6P0PH4T5c1YHfFOFhMsqb
q9PIWrp38aa9PurfyJRXkysPIcWOgahblS7diZqkm+u32fjpJWkxSYCPOjvFXcA+21ixbMVVSIle
o0Gs3xTApkD4oO4okuWmMTApZKVOfs6wGn17Txrzq2yKH8+ipdKNg4sPow30xdRDoGITTOY11Qao
2uxGS7DXg2QTCh+tAF5Fjf0YzTp1QlO+SXp+a08l1U01+LvkWnXEfWmCpBJOr+bcrERNhyBcjjdE
/GWwmbXTBHmMAUPfLCgzJNu/2cN90GwATjrlj01J3gB5DM1474VwtottQ6QCKn1ynqBJlv5wcbv8
YIzXuH7rxTWOOMPavcUzpj7yqoyoJ9HUFTWpGOaC4Cktat/9VPXWQl69mNV9qa3zikDB+T5xuwuh
L23/zkYJJ5i2CBuIlvT3LsEZs3NQ++sxpjDjt3dghbBvULVJyJctq2AFGSosxGHCez5Z2F9nBp5F
NhxiK9sbSYt/2AjYr/B5lMj6y1i8ZRTgDf4AD7VhM5JrloEeYqm/dVp4ukbINqt3atzrI3Ka2WIc
UqW9vqpyJnQd6ZbEPAzgu1mKMl1QcQ4hdRFzB6KnVEKZdc5oYfxiVht25kfpWQzp0hvBWvIbxMOe
ZpSBs9NjhxK33IFvFDooY0Gr7UofJb3Db8EBcxu7BGqtApBnRAdaLYT6qHwOadGe/EIxowtmGj3z
PUCDA7++6Yh/afyWVt1rGzFSAMNBYHAjS5YpKZM/zPlaemK7xvMMkZgzdFhLG81mSEaYja9ooB9x
qAxKdKxBIPcJ+vloa/HkeQ1fBxiyAdj2QMFuSjyWwZajQJG6iLPRdG4WHwa6QeyiQcrHykdg4WKl
4sHfCix7jZt9BBD7n3TBjiRCdXWMsxTrmX2U/oOdyEo3qrXwMmNRWr+5BUyHAc/PlN9wy8qOjeS1
8dtt/trgLs95MEBiOoTy+XImTJIbweQ2qTsSscr8Fbt82WS/aqMWW3dsk7VDiAffJjQNZ9gTugfu
ax+TYiT0WbXZjEf25mM4cviu43Wm2zDPutdopkke342PNNg5AbJCwaHENotrBovbIpTYNzk5CBxg
DtCtEBtcsMsBxSUQXb2vXgMN7dqJk+qvmJ2WWDbK9dgxaNSXsmfupV0NFw6msK+2xwdbGwBcrBbL
rrnm8w6RJZmlhwcaN8PnOMPbiFOs/uH3f98mAlbqrUxnynKy6LpUQFaS5me6EeIXrYXrVWuy7ZkP
5u91M2RgV+0NYmN37Z5lUcNGRMkNqBUQ3NVMBEV7u1G3dUbwstcdKBgmS6iQ2Xp4ZOMt5FmjnwaV
CoRmOjbixm+mWuGOAPCu23g3IwRErBVrgIyx38K6DLFwLJCW7EfoOmg1LoFaGfVrgUajxpo2Mghx
ip3RkoHiL0dXLOPx0TufNZYPKahyMeYGYHsHijCs6pV+UsvLQAyHCAmR1j8sD5H6V9lhBNdOHJfq
mVaNQ0br2gcA8K27x5w6u1r0eKrdCE9B9dXi6FSjkT5BxssWQ4XzCZrLBBSCZuifNlnhZvmaOP5z
UH57Eg9U3ADNh1uE4XB2CTLW3X2lrppOWziJS+DzEXIxNgl4MORqDL/tJA8RhTtJHcjMYY6MMDVr
O95gulxl8lEXfr214FlLbAntsHV1qyR7icp4CtDtVN4cLRIzYremYa40vQBXBKCHEPxqdOkFEY7T
psIKxoYsmr8bOVInetcYzVWUoiA3mfdnAuOaTOZzIR/lTCVVItaL+sugw44BjGTxVaNeiMtXTT9k
9sbqfTy/BNue5vEvdqNfI/CXYcLkWLAjBYVwApj5EsWfdeDJZYDXWZbd63jI2cfrK58BA71k7myH
Kvswcpt0OsrWaG3EbAbmEf+gmG+1Eez9gMoYehcQkqw3b3HR7p3xFYlskEcn4uYj8IcIa1Anzk9/
OBU2Jh+fIFwOOWOSvAoaAAiqsC7/0EtSIrvrXqa/EYq/9NUJxoOjZ0fCMU+zaz+LsyeCtxKzT4HU
lJn6Mj9lFRaKPcJyjSYVLGtY3igkFDAucfc6VYgkXob/pJgLXOKkmfS5+whYgtQeKUBkJMot4Szu
zg15UKOtXQU7rfU2s2ttQ5yECM4w5vMeAGZDPM3ef51jEtWc5OHl1PI9D7/k4sQSFvmvGhCjQY1O
tHKpgw2IHjZxSVZRPsdWvBszNn6BfczC9OjNxrFp4mdMcjxS6YDDrSePMgIAFCQcEZSTwK6AJ3DS
h7x7ePgTQt/YbBra1iKry8EmzyFhkicaoenTCm6SNMu+MNtOwycySmeTVuOtdkPcID1PW/WtygOB
0mwSnH4fWRmic+MEakDpAU8E/wUWeIoia4cyPBp99kwMLhH3ls226ClLEN2EBqrZULbazsuLz5Su
RjATmd1i606MWEPIpHmBQiXGPAATPg55cPhaaSmwIr1qjGKCJvhKw53DI2mW26iEgN1kIHNbZjcy
uYc+DTtc1b6fl/M0njubaY+SxA4VJWbMYEGvclwQ8cKu5089fs1SZMjzNzCIafzTo+pBCiKWOC5x
/BGUMTnPapj9ZIrCqRfVbzK2u76ZWGIvQm7/Bj5Sb206kX81ahiuUWjJjDKRLGNOmcZ0PsIR8x1S
lIVlzRi0oyQ7DM9EtWV4sINsYYd8eVOLGtSRVw419Dxt757qsn8vFPaCmU3pn3wEcSUY+pLKS2qc
N1l8jZpN5Jzgs0CdnkkS5XWmp2cTQ1rjgl3DR5+E6wgAqS7wQj4M6gBnjHcNr04fE+yUpftIr84q
4IV8mYq5qXQ9BijRlgry5jb2L2fKHFuvAW8vwSwcW/ecCnW2tVXnP0Q1ru1qOqW9cWmR6g13n10B
E2xX/GluvlsW9BDhiAgRyS4bUu6wXoA4HYdTm382RcMQMUdC1LKpTiZgsC8uuzYiKF6NCpxsS3Q9
ll6xyD15SpsWmk0WLXM3JdJhj2QtwWiDhDT3m1tCbeXGa9O69AYXZLAoOndXM1mOQ2P5ZM7usTY4
8mCZRkChGXemJsbKjjA0FBcYOGdcQaV19onTajLtV9e+URckTOgakDvWiE4H9exFSAunV7+tc8x1
mmnfiZ75FpInCg6cy7aNmzFld2oYF9kdEGnJ+socL/X/xblcKW6Xnv6PpfPaThzbougXaQzl8AoC
BCIYYzD2i4arbCvnrK+/81Tfru7qChgLhXP2XnuF9zLRdhbeKus0aQ+NjZ0jKxkTu+QdSG9rSMZG
X+xLpKFnEbWn3CGHGLDezuo/E3Sk5MWglggIqZTC9io5VKAVahh4us73ECNvt+xtb2O3PvCEQ6uz
ADHr0dlX44kL02vmSlTPA+R2VTrRDsK4g8gXGKgV0ZkJ0nmW44PMzIAgK6GV6h5NuicxMdJ81cwo
Eq6hxUarIpO4Jw+528kxwi+0KFgXK0K27VxRKYs9tNHYpgCNdnVpehOQYhi2h9GkmxadGZUyrK/B
8aMiWzuvNYJVgeouPK0V31tnqiDVOJBl9jmiim4ifJfDYDtK9RqGG5GJbXwMo/aKQg9WATbdUt2t
RyzU5qkkmxyvKDStRY8Mn7ueyio0pdMAlC57BHpxBZz1IhOywCxe4zHNxnqHOdRpSv+mt9yECMDg
3WV+kOPra79AWJrZYhMe1ARbLWGumzM0r1SLupUxl+U47wg8DsZ8LFHRkcnG6ovpFFANG6MRLnR2
iLSW+RXCNKqtZJWqSIMdmiwsJGPoAOt0AoTBYgy7lA8llVGqRTdu5DqqWC9L5U4ZJoDDVNStCQV/
M2VHJBz7hiqiAZKy6sKlOKOjqPvm1FngCsweIuYREv2Z3sV7UhcyB5CXutAqlHUl5djJwMmRhmsQ
+0oW+ih5oNjYnhEw0Zb0jY2TVFHsqwJB9d7Q9pVm/wYaqjbcgySr2UtmBy91JoKshitasL5mHQq2
2fKyMnvAfz7lMqoQJR6+q24B/shVZZ0YBlHBxS0Z2AmbK7RWUzPFCpu3KAyM/qR1v3JIljlvExeU
yvSYH5OGgfx6kICoamw3Ev1hBBXyNby1a0YDDDW2TcyjLVELNRVSTs3ursKtukyGrbjnuGU2NqWg
KNec6W/XT8dxYCjxO3BbYP1JZ4qqfpZLycVvpqJS2jlW80sc1vuCaV4Au0LHlCXuFobK1Uc8kJl1
gn6ywlttyvN3TofLQAMdTFilN8QVcblJKAsTiuwUno+Vlq4NUXbqg6tEPPdnZgETALH3zJAy1+TE
ZLQsPeHhGdgxllpVVm1qkC5RpkiYd+U8o73yS0QoWup1PmmeAGwSkRdWP4Qtr8kDHFQYOPYXG8Zt
BX6cSpxvoiNLcCwGFAXd0gQo59wL4sylwhABpvgCwKmkE6+BZ3RuEVd3Osak9aUaoYypfbELh+xg
aBpozzUMSKtL4OLzXJsOZm3hsNfVF9EElUiTKHjh5zVAgndRUkPtFAuJOAy22PQYRNBgApyBcpQw
zHZaoFXjp4kSv68t4gQJlFi+io6eK5JvfLS9yJhSNXxh7H0OYSFLwcoYWdsMGZxLJecbVlkITpIl
ez35DBF1Ql3Tx49u0mW+IEjDPYXYhmvNmpdyszlEPI9VwYAGNVqTbe1F+tJwzDGsdmfILEq0kgXL
at8/ugwHtSp+kU3bzec/C3qChCekoHEo5x8hNIdLG010IUS1WHCCK+w1hGwHoqtpbyUVWqL9O/Sc
LfZPDOJDEiUhCyO9yFIV3JiQDNoEcYbsvvUk+01hlMN8dMTVj2jYe24Nl6Fs1nErfA9lV/Qygzy4
Dn4RjonzBHxwwdcZoftiCE4XgJEAAFapE8diPVmRbT63eKrnOsQIHndI9UVX2QP6R0HLqsbKpU7+
FMiJDZkTNDz7qne7/MBFWYJ3lW2uwpDPmW/UciMqtPIzZeKgvFvohESvLG5XQJBQahB+Fvm2LUkK
pY8sYwQieN2z+q+5t6jByYM/zKzdwiKtBgRQdO0dGP8nZMZS6T9iPBOpDdIL4pJjGe450pb2J4PX
HHKG2KfFqXF0NogET0bF2g0a/qDFl4HhaAhD9+ypE7EfBJcOCZ7SuFvSzanwRGpS1Kf6UPbIqZdg
rYQfuMxuVCx2zOCTjT62yqMjyW5YqFjBd380VWQU411icAJCWYgloOxCcavSipnFSAWlrw1NyOZ/
A0aVC8eU8yyL6zJBQ1mIWOYmhhwLXbgdih3NA92+sddRGMuXsZYPAcN3x9F2Wg1fWHT1ChXQnGIa
nf2mo3GeUGaMcA4U5FeSpf4zXy8UTFsd9Uux9C2U9Re+7SbjKliasilEh9rPxwwBir5ER6eReMZx
VdVnD+hsPUbFtRqiZwsNN4r18EVYceTyS6iM3xOWOYPiaQw3bYsx3hSR63tO2SzjCbvS2hafU+dE
VkbjmixN1vTTQOWR2TybXCGgsWLrwrClOY9cYgNvy2UiZXUG12dxFjcJJYS4UbF7RAfMIBCSAaZq
avxLY2lyb9qMpuLEB4bB1BxzodVkeW2NlSSFry5/ips+wBNOS5kaAx8Wu0o6BdI7ORg7HH9IFLdd
pS8PNvkDYTnyUAAtyfTDwN/AArB4/i2DXdhAH0JSr+HINpZu2aHkyQAfegxbkNPj6pYixnCUwWWA
md9HBw+rgqKHcM2W/KsY02OD3epYsF4ilGEihqgDhQYOtiLYVEHNJwqYDosG8eSPnBjRurBNDCa/
ZPg0tPE2yGYvxcZU3PAygFQBURAFTIWEL42xprfdBdKKxN4HxIdyB6/euvvCWI7HqALYCKL4ErZ3
gAiUK0QEF3wrmzZ7atK/oxRtNcLaSoy0YHOwwcJKLTewubadrpwV1tGhhnYJ7jdo7c1sekgfpDmq
wd1Ir5kZQ9DuO6aHLWOsDpwTFk2+Qc0Ms6Ld4bj1MmuM3JY9qSgXLE16KFfwXd8XzYL9uCsAOUVY
qs7GrqTDlmwNMaXuxvEkFrRM0/aZeFh2ilYfZ73bqeqVfwsWlqo9CXv06FKQs1FqlcdNF5aw+dYh
KY94L3kMbqDesYn2LQkNUXbW0+hgAwzYrbUvjBcj7ffzNMJhwGtR/Y3gxar9sVaY5QP5OARFDUTA
VJP8KtLsVWyuWosUd9Nc1QYhguS2peGWo5lKhRMk89mM7wgitkEqr40tntqZgmG9IvUgFlKp3sbh
HBDD1A7DsQijP8hL/YHkjMkdcMeoWvVbpCIUg7OttcrtJE72MOADyo7LnT4Md4I9GCKVWP7IwA5N
UNxS+zLMkFlIm+8Znf+KSo0VNoL8DEPfSbPt0k2uqLVtkrqUqtqgJlwHxs1g30aKkFhXAWImZb3u
ohx56x2OR9xAZaI1ton6hivEMq0/RfEQoc+dqvERMPCjJmjbQ9ex2FoP0QeMzcMKP7Wk8hYoGFZU
u0QON5iQxHBSyTyFD5szVLTXAxxaZI8m6QqFplIwv2d1AkSTb1qcKkW9IT5Ob+d0lJhLxAij4SVr
WM8bjE7DEo9IVh1h4ciuj8qF/drR6ICwEmIKTGCdWDn+vRXavmoiQSWXN22FsQPgRWTYvjY41+kx
0gS4bc2oyBx6TxiWCOVBRwFspLSPM8bgm4xhV4yHBqRFoZrpMb/pAyYGDL4nz+J+Z+KPqQ+2TCQL
YugQg0HmCmkqHZvM4DlUJQ7OswU9AjhvCx2W9YYzVPc5lq+tL4Hbca+5COjEkoXHnId8H0IARtDK
4OyHiU77ibAfoaq0YPse3fpCTIG4NPK7FjCZ04bhBEFd2JBEwVMnJTIzKP6WL8vwnepvpBVuopp7
VYabz1hcl7sjl64UpBld3lD6wzbGrpPMRHjZXO8B9aNh4FUzbcWl4KGKdJWWYjlbwYylT20ciwHr
IurIXjtJ+TVmOW6zV519T2/ZUEDsm4hGtMdcgvWqOa2d8MrgNkB9OfiTdjG0SwwVmG5zZTazayrg
m6SAX2AWrI253+ZTQWw0qiLhd/eKsUxX/qZV4Y3zm+xQr1OeiA1dgKpi0Wwcok/t6gm+BspWzwcg
N34uLPGLGUyu/fdH/Nzym46K38D5OaKm78fhXNb3MWfta2z5aCotptJQRFlYR8M4hTPrtTOa2zEi
LUcsMr3f8ymMEnkjgslleMGQheUVnrOFp8mQs8cKsmmeIK1KFXCqpoRNHh/j0f6TNbeyzzGAqU4t
XuLYWAC89L5uNWy0TMxV9EvyDFkqfo3q70q51mxgHeSHBYUy3Eg8jsSZlvWDKNBKICsIh7EN8STC
qHJe5E1tGcewTbH1RjIRE80zU8RBz3VqYV/4yHDtD9oKuEnpX7DOWXX2trUQuVgd0ajmvkflbUwz
cxY6uPGOeIgB4CpwxhuNyGb8x26KYD61IHnjqUOqDuSL/+QgAyw56zFE13CKsNjRwCQQccywAmCq
T725cyZRB1EVQgsZEEpNIKg9O1OeKcfiU2D0djkzAcVFTr2YYXqQ7/NyCMs/YcvAHrSMGXlDElYq
NmeesRGy5oTQC4mSFaBngrBfsq+qsoaRlVCww5UKEHVnPGrIl2KZYhVimXOurHFXOHjh6tk1m4xb
jtvjqJdv+rjGVEvUjIHYfJn3lkT8RXZF5Me+NvON7Egek5Fiq84HHbKn1cafQKeOEbD/XLtxF+Ql
3jbnzsRR2+KjOVnzbg7ZMx67d6Xrj0lavMbYUuGnZP0rBJqw2E9LfegTZ19bEUdYw2ZRl0cCy5sp
EUzoYkS+lKCGM/eFqPiltj4rRCT3xEiIrCoLxUjZax5W1F1C/l0VPgSxxGzw/Y6q91LB+gtXsEFp
tQ2MrgRmYDe9TkPm5Xgt92PpkxZ6xKMD0T3wHhIK87PDDEf/MeHNFh8hswmtzd1AkTc9tn5da3lW
5fyRzfvADI6HEl6ESi7jp7hPJSI0iC7is5fWl2gVloIAL2IhWhdrvE2B6jsJ7B1BgY70YUo/kWy8
5D8yThUyWHKhfeGxlcO8yL9HERwMi4TM2eZLmUm3tG7laJ7V0caVx+SapifMOiGDfWFntrWmI0qM
8FvNZ9foyRY754At8Bo2schoQsrxMzArSRhQ6rTYrOsLM6uuy6kRac/0ai/V/YeMkso4sRONS9AQ
LNoB44IujAlNuTNfUhIKkw4zDGM8DRN3Kg4i1kbM300ysXvq2CoufFG8tERkshBqlGDZGldPV83L
HUJH2NhNy1z0XzR2vcZbfK83o4igkLtLUEuo8Hpln+Xar1mjQk5MPE2wasTIzRYmMcqCIQdAw7yX
u3JPthVM6xQ76VA9leSPtoTmZHxCWNdmpzwavOU0s1xnVrZukK6XUMbCjoffLDi3YUYoO98v4r5s
Jdwoc/4QenWpTGDNzPqHgM2XUAEWP7aInH2hUO55AvRuKgKPNnsMbREXYRQGyYZhrWo5pDn8nbrf
kjWdMf4ZdpJX69lFfN5kDr2x+FOH5bWSxlNVW7u5jv+U5fSq54XXA7ZYFGzl+JZXX/i6x5Qd3bYc
P+b8zxIDOyTD3zF5sRzjBe/11cjcYFZbQsCTSzMLm5k5w5agumQNNFtj/MhrWryWa9Nht4d9Gnq/
1jqZTKNYiZntFfZ5katTgvVWVnChu8hyQVnIsqEaTqB2w9KTEseGQP5Qa9K6DWl8BgziNQlVl0y4
DGkXcJK4w0brUIbOt5opfphoeFXBwMvkdywPztw1DMPXXd5uqxzsUGfYENn7OJF9C21P11yyJGAQ
M6NsQMUTRuMxpe5oGR4EYIwtus0yPmaESuO3dR/M3VSX1DgCIYlfy3Tf0jYwjM/V+mbOO4FYTXz3
1rKFaKzwyni5dQyS8VF4n+eBOwNJM1oAfNq0mOmBORyTkb8Odb9ERRUvzNIrbZeAPEmsGhQw7+LL
G+AxszI90UxXmYkaq8Atudr1QXlQC+tdtpurHZD/WLD5oUrXnUNoQ5ivCfca7wa7NFhPxUYogwzZ
zfimKulRsM0X1SPjDOaXN0e0en0Nl2uEQ7B0yarDxsLaU+SsOwv7CouGykHD50BU6OSfEmBeBJaJ
qjXJFuzvHDwhNdb/5NewRBJMKdHCdstzltrdXBjbXu59yBmvCe5oq3pSmEr86Kmg/KsDYppfJbJ+
FEEObnVGyhEAsLYnGBxZ5rVGni+eHpmdHzxRtsmm/qnqTTvB/E6JglG4o6CJvISk7TTdDPuAAT8X
t9VVskSat1BzlNUoNVeL2y2kpKlJnC4qxw9S8yzX8Mu6bUhkq513p2bp/bHa2FyXFP9WTtUKNLML
TWQa5HwJLUru5xFXm9EPMzTPQk2A0B63G7hsRv9c5u6s1hqhzvFHEP7OiYg0odLv4jddJcEnN1mw
JF1nDhXCmlXuJbTvTBu+pSx4aRuN5dl50llB1eub8kXsOi0jWEp3KENBzZg3gNReATs6Uv/ACRh+
Q5Qw65AXXDEkaNkB3ehWAIS5jf8riDeLE7zsitQIgYELULXnE1M5l5OKngQriRBxVbLFomclURQS
0eZM8imNf8Xa22ACNPKI61DksnFLcx8JlpasjJu8Ks+GkHgoiXlY7Fe7h7+Jc1yOB4GB70RUdmKe
mN5KOcVAEuvD1zAnBmuXx78VnICuJJUULxc9vwnQSZCuOK2btGs3qWz4Snvqu9SVYf0V5j6qcAmb
1Ywzq187KKelQmtjtx1LbIKsKmwN1y61fafRtA8In3riQ0Ip/purmce8dmaZHSP0FZo3UkFp1fSA
6HTqQ4DGQmgYCYUDTg1V88gT9svknj4Z/G25hmr922fVXg3E1bHOgWliRYeDu9yxiGeHacSnWU8+
l/YqmjrInQ75CfW8aVqMo/icM3drYLVkwFbbzGIc0Rgu2nTYnr8WndaADkcDNuqbjP2qZLzTBMEL
nplrjepASp3hEPDsRSG0NlSNZQns1vUFmT0Y5GmM2NsSSxBSdm1wBzoSayavgf8EVNEnSPHxU8i4
trpJkpEYTzAFGIZrwR1bK9d8VjxlVreLRo5f41poqUOmhuDgz6jDrgoLVIr8FF2zUm6N7mIDuQ+6
xJP1UOTGQxQIdXa+ZcSmBLq2FVS/husqcA9Njdm22PTtX2GXrhhXRjgnsQzVBvTbVfjp2NrJIndK
Ir1dsHvkBpNu2bV38vhl0QjV8DVjFT/3+F72IeNyR11pTmow0S4B+EkPLtS/jrRg4ti4Q6+3NN7D
S0k2op6cJknz/6FJwGyWNMiuVjYvld0RB1H5hRaDq48GsTmHCBfd0fr2JvLZKn38MI0c1vCvwEWS
kJRFxGyiuxU3IzZ661ECVhpSsmiutfpRLWfYiqLgydhH2A5qcP/OVj34eEGJU4jUvLZydy8B3bPO
2YaC+UaeGPV/zFR6duK/UPgJvr4K5Gkm2l4jJmTolVMsnJFIHVLkxVOjhxlDQ4M5OKlQofEN+AID
CfbEjx4cX7roV/UUZyhdGTdNZ+jJYDj7wfklcdvM5a9CVm8Lt0t5hl3r153qlzimZdQVSdEcQnrr
Fnws4KYUnzIpACwnydvGcFkL1MtaLBKV5HUw3qsl2keDvWY9aCCi6nQYQMzkPOD7mmAB0PoeRtZY
qO6zt8WsdksxEFcgJDfNwaTWlIx9gjJeuPcaFXWzkR1kM/waWN0BzeqEIhXho8IwxcAMv8cnopuj
Yy/TPU4r/DYTAOkia/YjA3Fum/dhKT+DAaPjsqlcVWdSRHdW/NTE6DQ2g9efLIC1z37ZFSBv45Ws
yvXYjucJY2ubxqfGUVljv9RxxNBgIUPrj5fwtcHbVk3tTcoZUHkOgB+ZbgOiFFJNFQK9Sn0keXSR
xuavAsyp58xNzfKZtfHdJLakVLu7PqDPNsfjUDXfQbgc4l6EdSzJuZhv+sG0rbduqm5qzDUb64UJ
Oa1xy9jD2iaafc7Kz2wUzJmNkwzOqjNZQQjA25dlR7wWzYcsXKSKKyPRi9PIp0UhgxujWqlF+1ej
zHKYCHf2uaWhQu+GTWSMpJMUw2RuV4zsKsnZNsTritbDmqK9XC6vgYxfQTKdc0c+VrHz5cR0LddU
fgv0QzWd7Xwf3U2ghDWBpOt5dYtWZ/db8rDpXj++wVD4Yaz86/rguQ83Xbnb7fZ1t9pftm9v7Wr7
efKf/rf/na0J1dyPq+/br+d9fz/KzeN69ebV4Ra6cM7X23p1OZ2e/vXhf+crH8hhla58179emYTu
fP/he1dG9CtrdXo+xXd9Uq6vnk9eW64+Py/7t9e3t+0et7Z1tLrdDofD2n3kq6vvIxpbkTO6+b6e
fHmNcx0/nr447GT/0FbiVZjcuoA/T8boK3z4Vj75GK7vMTNd/d68Q7Nae976+ejXqTa9tonXp9Dn
tOHhnjq+0n+e5jXvYq3cdvN88oGN1XNed665c5+d+zy5+WrLn7v84/m88OTzKcrV0z3xifn5eeIL
+IqT++/YXN7O5e/dp/ha8Wte4xZHvpD35hxle3H0fCUHjMxj9eAs8Hr+yBcv5QhO/Pokjo535V/x
O6ilaw6ElxD9Lf7efYqzdxK/5X+8znV5eyxON3yi/783LxCnmffhKooD5GtOvO2D4xZHzHGdej6z
uCoDR/vvHT//+8R8s5If4iD5Gzrk3WlwxWvE53l++ifxPT/5qeSsczY4Qn7+/PdmbN1rPtG0/ffB
+NDlimvHb8S54fJxmM6KN35yJsWZ5rg0ToPrO1y20l3zz9X95of3+H74vvt95QYSJ9n3n/3a9fhA
J3HQ4tT8O3HizJ3EJRAHIY6Vb+5OLigqB/bJnIvrAEAmTq44VP5zuN7Yo+xpwdYnEnZWn+Ik8Gso
Jiv+QLyMY+QP+E/8fPr3qpIzXux5Eb/ADRnrsKndxN0fRf/uS+kACfUV2NpUTmZm4k4xrV1h3i+C
VKsxOtaBdjZUw+vxwLGo4shCutYZhWW7rUVmDki3XECNzboPjHwASSbZr3BEW94r61WV3puCdI3q
e1w2VXECQF5NR2yvMcDyw5tpaRgr37v6RWm7VYDxsmX6aSitxn2tm8cMCoFJzJetsRJQwUgwwiU2
X9luPbkztwtzT+s7rmuvM8wONL9IYXF1KE8ucpZ5SQaZb3538qiBVgpWFBiorjsqT+2xNFLs9qaE
H8XA8X8bmPTnLZBVP9yNsd6nTvkTMfCP4GvOwGNNSv5kgJhN2DiLch06Rkz4fMNr+w4PK3auespv
QWLux3zeZQkF+EQwTDJVp1Hx7Vb39WnglMnII/xF6VwhkluwGZrhkw3Sm2HshyeVXvwQIgwk8Rux
u8+2tqOl0FF6qSRKFMSGVbQ6md/rztWOkB1qMGHCJhDaSYKecl0HfcPDq5/vtSTvBdxsxDho2x8h
xtp99IaRlMD3hSyxEQ5cNsQcw3nSoIgZNdIayDl3y/ksEuOsjBPjlvww0TXhfJ+X+EqLDrdR93ph
b81i+UsMjerMbtHhyBKzt2W4LotNTKHO67+ixvorfid6BLHj11FK0jdDD+wmGAF38ptcV3+SmlTb
UYJA1H60xUSzrXigVKgNMGiMTjmUsrwKtmXszctuwHCp2MbmW4WWzKoZ7lPSJKRHAAiKAbctJhkx
8H85Jh9Vtp2xeote9H5BfMfAIOH6hzMvsdig4yS8l2LESaHB4AqGLBb7MK4n+wvbTJRAgq8cH6bh
WqZse0zp8cwBn+BLZaDpsQSDrFq/hGyQq58DA3tRTEi2hozRwsC03bZz9iZ1xa4wVS+uf0MIYikR
Q79Z3ON2SIWJqVyeTUCk8CvX5DPYAv1OQdttvM+UXTvf44TRRfkKCl8t75ZdvPKtnB6IuJp99V/B
naNDD+u/SWu+wAhfspugifaE7LQ9Wc1LIRMiqe11W3/JkAfK+bKhdJq5ORF+wWCqDVxb+2u9fOry
roW34gjJKaw+zT5meF+ayx07Klfu0Pjx8Qrq1HE5pGq+LZCN1TakPnv5yFGg6fOuhqEZyuVewAsV
BAi8aDedQmI4RQwpS3Qg7Q/8jj9lfGjgoMHfdnPdWrc4uYiHQU2ZXoWPycQyfFCtSzJNh2aMZrqv
eZWrxiFXPexusP7gUQxgLWtX+kjRcEoGn2lRPMGPWeaKGCABoJDO9xbUwyntpd0c55umwrGqXMi/
BYHv8RthxiYmZl2s/lkIOTKzhe5UqTYzra+BkeJgw+HGgIYkPvx1oVFhTDBmnpNQk5XlIdWx58qs
/MqFOIlskQl4pggBh0xMHObbQj796BFh7pCERSPEqGUwvuOFwvRn6g8sMRjXJHgifLYoabFOczT6
Wdkjb5w+pimKmw64mfd7qSo9IpwxYg6/1KlibhfBjUXLMVSnogUn6i9h+retSV7xSEqLTH9WTLJo
C6K8X8KRks/4KDp411S9Aw95qTFg718GqduFRfhCEkYUL69dorF8sP6WMqwFcq8QxEqpsW3pqzoC
vyrV2dhsDHYybiJzW89g9KQQIZ2wsYJh3r1N+X/Pg9DgfyR8gCgbXaIgYVbaWDo5BEaugfIwfHOu
GWgPTlZPOY6Jofx0slvbgt7iZhuiQBM+BfN+mBVfOMK2ezPTXr6ayPJqrXhlRCWGnIx2ulunDl7P
+pca7xFRWwM3Xg+UEVfXie8L3Tpv9ix1U7aLo09UJO4IXmow1FvqcLsUhKkOy77NPsdxfjZJ/aaq
5iZW6TaNkbTcDkPtjWMygJZD1yY6URsRf9R0gCQoFDFqnxa3ePrmroC5lyWurb0ufbNtR1gkdHCt
PuGGbR46GdM8a6OmLam394rlBBpI0jzK2Vm1yJRLkBhznk+LxsZlV9eq1LleuKV4VQKjnwqf1jAc
tFtJ6lTqeBr7ny2Vh4g1ZHGkb1Qz9xnroBg36Kmld1J7YAw8Q5zNMOK6bfqOCRW5JkqDgbdDez/u
oPzdihQn60TD99yMLyNzS6kMfBAsr2RTb3pU8IhfE3WPcfVWACBl2r/AKSSHesHWcriLzSohtyoq
sfQ1260YF7E1Auv2pCUEYnw2OQjnecSwXVfN1lXggMAM4PYOAVgt/AZFlxHsRei6VR6yBad9Fmm1
mVEuIaJgYutguWkQFhCAlnSCa63MPpMZUrx0v1cUIeI4WPixlZixI4jGfAPL41QzTkaJoIW0Q+zg
Nlgy+sVgbqTWXLdoGiFpCYqFGWMieDDJGCJxc81OxxrJ7C90tjnG07LZ+NEME3Y4qxTr5DMURLFU
Go7tcFNriFVMFJwW55HunDrfeU0voFXE64nsrXKv5sFWM+1zyhJj4L6jhJ81lgRtdaSVxB+YnjWr
jnYAccWGm6TijkuyzzzGa0OsgGI1qOS/c4akNwcELnPchSHVo8uTudYIqdxYjU5B/hvLnwoOlKbs
JTPDI81eO9UJMh+U+91sYus5yTsmzRvYzDubEykXgPcVlDQ8wpTTkrauIasYDAI79A8Si13cTti0
aJYdLIGhL0MTQM2wMrGNZ/uKAwZ0ZENJc3iqYZsMNbYJkA/Cgl3LZvwOIY+tS3DzpWbZykCSo21h
5f3ek5Ot8GBrfI8uVSDOMENjGplcJrU7aByPKrKSYM4sOnpZTJLQ+LG14zoM6g99/I+2OC4GoOuF
PACRfie2j1KHUci+kSyDy+3n4HcvLrlm18dCH1xhdxeSflJY1NcmBEChVEK7AfVf6rS1imzWSGF/
UEJmjwFbfqa1TIU+52o4CSKP2Nmj4o6eNmE8KsDLurkXKiIox5Wlnkx4C9+Vz39SBG6kTK/3HacV
5s6DsDI4Y9oPSUzSJH/UUBkyjFWWYJsP90C5TmRyBzoyd6TgrfBBorUeR1hOMlQBxQ1Es85ZjGUY
QPMPLAkEeAQna/Ku1LK1SUAb2WpaG7kGN48I8yrgd+KUtlLr0ivzq4bxLuLZov0kkiSu8CvaWy0W
z1nNeMsZVrpEFjLfKGr7TRr4ouSkMNB7DFqnYstRG3ACC1ivZhcR7x1dWhVHOOqlcMRJi3MsKBQN
5j/ICGltYOqkFQLfFxNLwk5hUmZpF1nX2L/gDIx0urO210pnE7NCSxTuyI0Ib2EswG0xKL5OaVpm
ryGLonZPmXOZqrbr4IuwQ6qxvR3wsJMnRBC4X1ZfjZr64tESlJuK8S3KYQ2HC2CR+Gqq0BkkxEXs
Jv+ebgIuk5BexAKzWNTbIKs7Q/9qoZ1J4WeDFb8GqqCcu3lc683fEjfhgRmmUb1gIyiXn8iYmSOy
MhDix+YpPC2T5L0eGOj0JCQFyisRnVjhyQx2NuBAs/qDbkdRyLlN412YGUf14qTIn2i+dFCpNAE8
lqRjgBNYAJFxZspKXPNBUxdfjf9byFtCQsD7GAeYOoxF8mZ5+s1gw8IBzJIw+b8nEO/zTH7BP98w
oCOGNznETblziOP4oAvYxfqZcIR9mcibUl3QMICxK7+LFV2LAlvO+G1MH/Dg1y0S9TAyLpN25yLa
dD75DquFtQSxqjN7IPufKRwZgxyb7GSQFmGXBvewEDvqG1mKcBmaIXssO8Mh/CTVtrI8v849O2Kf
5v5YKy/G+NLlRyX8atUE58riPFfjExIVjgLmQUuUt8QmbShC3kSELIZfkrrRhUw4cdVD3ECxCU7m
/KUs+oY9fhOoNLTVbVTjbVFIXsd8oCexKWyOdcLsDjcfRLQjzPe+c7xURYtemnjYqCtLrRDWoQ82
wBZhUWN2FaIMVfN7RpG+YC40k8WUkstis4OKWogerdDwm5x3ZYIRe969ppJNTwOTz8B6NaAcTfA2
gRGQOeMqS2Jf4UTC5qVCAbknwBXpOToBnPBAyMNNPn8nVKyzfkEIvFnwl5XitUo3s4p2A7NxQkeC
/tMxvuspA5oc0XEiC2S7Ggw2AdnZOtKfUoPdzgnPp3cqg93g5GCBu3QmrXidyt0jmPYRThD5v0SV
5U9BPGT8whepC85hSr1lhocKAWMPI96Gbbhtv7ql4Bm4qQv1ANFPWoBgG54ZE/CGYUqf75WBMVzk
84D4PKonpyjhmEhMqzHsHZ5h/yeJH5gkM+uxmRF3Ryk+ppLIrtZ8K2Z0YoBXiQKqTIlSPJBUh4ur
z5MbdRlMWPg53I44zCWEGYQU78N4G7SzmdCc6MNRy6Y9hJhrl4aHdqhfoNUSetVWJckLMu1gh0D3
YsH8GSDzmHrFuK05RRoMPRMp+swtyi4uM8TWPIWU8GY56HK84/5Ayxm6bat6kvmClTgraDTiFCN9
THAS0JIwQ4sa5DqXvM7XOnv4GDtUQs02RPwirAkhvJCzakcI8YVZHW6XDeRUA33KWHsS3s7BCO8w
virG32E6wx3X82eRKF7aGO8IHmBNVier3y8mQX1wXVhPdwseE1Ehew2laIu3pQrrMIC4Hlbs5Ew9
zPplbKt7Q6p5gfVsSQlnjb896VdZVO71KrmlkAMluJv5J+5pwP3qgar7mdukNxgbwrJpD8Enhvw8
Fs4z53ErDnVOmJtUvv2Po/NYbhzLgugXIQLebEmCoPdO2iBUFAXvPb6+D3ozPRPVI6ko4L1rMk9y
dSDgsxQ0ZEwfLbsnXaplLQWfv0vCYzegswf1ztqqm/e99HT3VtZsTBOPFZ0qO8/QIAoiJPv6nxnv
szTZk6K8bLjv5WiK+GrRZ0ozKTmKecrrK1+8YaWMMjfRQ+rfhXRM8UnFELxqhf06T37kZbafdDMV
VX1YIGZjpZl0kt2YyjoDWaPXW22Aq1w2x8bAMtLfM7DNY9YdB6NHWIEbvw+/WnAIGYItqXH0fPgK
4AOP6t6s1WvA12kreamM3dykRgLxMe/09CD7mi33m4IXIq5oydqj16+C7odcU7YASDaa7psIdnsM
GcHoMQOotH6Z2lmFG2WQIVrmt6H/RxxkUXLWcpI2jK6EZB7wSWY6lpxeURetEP+jrl6PCoN9tJOM
WAx+Fjd/hJ6+TIi0yRJ8RMRaCz34T4Hm7ZwNb7d9KwA3VJQZZOSgTfv/cU0F2mDcRrgpgn6f0uP4
HDtGhdaHEj2C+1Mb4F/SiJ6kZgqX+vGyzLpdnqK8JOULeVdZcE3WCb4ZVpKBjgdP4vNCJdwy1Oq0
ja5vQLIa8gReRCSqLWsNOR8aOBNIqeDjUTa6RTWeYkJ1ylxeqOiyNaQi2JjB+kPFaNcE+rIaJowq
DK6tRG5UWbEigQWm9ZieV6lI5LH3PfLhFFXI4cz5P1pzsSSSY8jUZdGRZTWkjrpCQML7yUYjQzYg
cB1i1W9M7Et6RHAsbtlydKpG3DfovcTu3XP4eACOQ7QPZys7B1G3lCTkPngwyyA6e3xhzgUrP7jd
u6GaaMHx+j8VCCHix0PVX3uDMGMtbQ+5NVf9lKwK2G0aXAR4j1nLxtf71XmvaulfnnIed2jveUAV
gcM3YiVWafOc3WdoaFdWStA0OkaZkwz8OEz+JpNJ41S3oR0q4jO+7tNYWIdKjO6S2YB3Hf+5AQDg
TJj34UlXEHx52dyK4dfdxXDPRnHm0fZA9a+m2roi7BrMsYTmQoLOYTIs6VisxOJrlOBCgPdqYvwB
hWrrZbckeGzFvWnMVITXdfRQB2+t6jSKtEfha8CHFsQM6loiVQCwJX2w4A4+hmHheJp2VPSLHD/R
x/MUGotSJrwZZqXve3bGKnEC8/KYI3455QbDvsDJhBcAaLqFWSrzKgyLSPy1iK2uRzi18T9gw0Ba
T2Qg+Up55+wZ3IKNaU0Co0LCmf7KcbTqZoGvT1lEJXvxKvzLdHmRVNM+vj9hdbr7dJWeFpNVRCuW
XAcwySEfQ7IqPW/RgyhRJj8yl7Bo99ihygStMe2BT39tBezB+AwJhJz5Uur4E4QWNyZCpmkRSyRm
++GxHRjlWuVGFn2iYgxIktETcUWorHSWocO5LW81A0etalZtTM7ZSOIsQdmwHuY5R2olpIA7mTPo
IEHhSRXFtjAre+jplGOZIBLaWa+gp2ZNx4NEdklOd0d0tV709DgMHKCmhfTTTfJrQFW0PMUZY6CJ
I4wic+P5vBfGt0rraCK04XE+FqYIw8tyzLpeCYZBAPLwUNSHWP3o5sjn6m7kSrriY1nUyH1QyRTm
N7mb4Ptqrhf42fwJC7sqIf1knWfMtNt5d4MKzb68RenCLF92lI3iHkwKC3K16ds9h0bX8TkMWpKN
Iz7QNvo0Hu0SaIZAatZVpU6jncUUU8CqYSkCnZZ109G6bW6sBB+jb7TlR4xQGeTCJ8FdU8fG1Rp7
x7WqeaOpp5zxKSi5c0eFz9IS+4Jh5AdA+hZztsis+brqHCnpXPSty0gQkYSIOh1MqIGoGyx51fge
0+nzkNyswDwpaBdY43vgsYIHjZkrP9QxoOyhSVK19fQD1mOCnzCEKuXzjOGBJ7S02XVITzouxhyF
+Ogm5744pmjP3UEACNYfTaFdTsqbjlE2Ng8oBAINCe4nql+RzbiKoMlNUB64RbLWEVq2FENIfaLW
ghzQPSRB3OGwCgdOT/8aRdVGCyXGvZMORV2jzk/wwEbJjxfBMW/lRRuZS1XR1uBso2VaFRulJZ8t
n5NFNsNpRPjjyQ2eijAuFAthIxpiFKssJfh9T/T/BvjosvZxwcAw6o0dgvliMKbDwinEjn9qGylJ
lmq9U2DwTcn0bhXuVGY7nDrKLiKruzPlewbzm0X8DMrnu2cSPWDJadhC0yPPO3aagzZs6x7QTWOS
EkFBQ2z3cmjrlaFZW0vqAEZR95A5zGwWv2kKFqGoRFvLwg3EnHVM6ncbSBtFOZjwfGKUROrY2xIV
d2rt2/am1tdEPXY4n5kauPsq2pSUexSB0tLwT+xbJFyk1Y7I1xZctfWXxwI7nuXYrwvoE3r8ynvM
uf+i5NfMWQEEB+T50+FpovGJSVMx/ifCQpJmjo3cUU7ga0fmRa/8oy8fyU2TFpEnMqrV9+OUARMA
/HV01DlFBL8IcY66EJvaJuxjpmt7VEP8lzpvCZzKd6XuIWptOH/g6HMgFzpO/Oow2km9anX8GvgV
K/C+vdbYbnqLyKDKVAD9gK7RuKLYMxeFW/5Z6xErz8CmYUiDNYRYn+Ej31rkI/VvKlpc81Yj4AWu
wFSrXPsJHje//daodoDxKZGTXT1hINaTSC5mt/HgLoPaXwBBwWeK3xJU6BDwYJkXLVTeUxChkVM6
TmNWjeFcEL8qnd84DVe8Q4rLAIqrEzqW75+RcuPMY1WVXEYGLemIK4LeESzxrP/pAheklmQDZyX5
0wAVo62s6CQM5jEVhul5QClCgFmnzgvdYD2ASS2b+bi2mOChY5iLFnukYKENL6D3+WWM/iyma223
VeL8ljFckzoiQTg2AKKyiFCbDV4c6CTqnC6J6/tYerj+E3RJSN+isLmKtYYLdthGFWHkyDBq/ZUi
g8skH4kJViCxr69sCp9lg44pNDdZe7MgK7Zi4iTSq2EsyxA28BhWx6mThNE+juN9h35f8MRdKIOo
0ZZKo1HLKiskXwM+ySHDgUaVILCC6btjyM6zNPuVzBnaFcKbKOC9JxiX/uC3Fhp6fSmM6PrK4Ecm
sSTlwqko/AsGiwVwCOwgIodVnSM1islfwuGRIOgzq35Rlsm1MF1bGhpwYqzHJTyJSLdJvLJDHnJP
yPfBy000PJP3WjQZif4TI+Jhqo+plWCsdiBIZrl3CmW0cp1wYqMbDbtO4kqOX1l1KLCJjEZtt6Ii
sqHpbmL7YzHgBdQ5Kca7eZpBCmzjE7OuZUEPpRQ01lF8bkfGgBLFIFJIYqNQW1L/M+j03E3FDIcE
JYSOF432taopXpVHVFRrKL/8Qkl9iClVg0y5pXqzcslqZpxGMKNufhqIVJ5VYRnybxqT8JApSa1H
u/Glp/DyGBAewf59pWqEOBw4GHtDvbPlIXEKE812x7Ra9DmqdmEa7bwOTkbnIngVqIgx1rc5ids7
yf9Tgr8suhDwB3w7Y8tYYPzijhhgThSlHfmpw7tv1wVCMKnmB0CQ6bj+ijxVwVxDOmACIcXIZbBa
GFro4KRf4NjfSGYB0emfTNkqdpuaJHqT9sFlmduOLyuFC/NbjbVjdHjWMERG4O26bQMZr8L3RhAA
6ZXY1MInqBQ1PbmSsIlT4VSrf1kR7shltr0Au5onbtsGXSdkNWvobZK+rrS9y1Zx15IinAWxOEXZ
1TexhoQRwdXxJRG6nY91Ls4IQ6IMCPIM1x+zMuZlsaXPfHKntJVkLkt0k6rFjm3d+0vRyFexjuKK
B1Lh3M2htAf9P9W0k3SXjtF1LMhcG8TvSJUwy6mgqhDps++Nbb/kFz2wrDAY+1hJshIEcR9kpxTK
raShS+i2esOgwhWwyaO9AvHsS+J85H1nIRFjq5g6mA5vAUueoX0DW1loeFtNkqMaLCTwrSzxWOur
qEX4UV1aHBhChnS4Q8FoqLBF1G+4GNsg3MP5sGXVv8ikOjQxMXBRvWlrfzWSmmHVFScpIgHM1L04
7OrWOCvjJ3WPWtEuG14F8xEQXgOmwOlZIEcpRFhvJFsHZG6vQPHIt5B8F5qrfNc1Db+eP9AQEaCT
EPnWxviq95Ir7eLAfaRCBCVEwnJ3RDqcBDsXDoWQPWvXnXsaAChEqEa6LqoX4z83b+CrUs+zi+em
L2oeTIlcp/FfDSpIdj+iuxGxXXd1zy8RmqgmkdkmzGRpqfqI4zyebKXxtnUjvwKe5FT0OAYy3v+K
W0ou5nocMQHzFwVpfMTdURPOWipHCJEIto1u3GvoQGUwJmbBRBmEjZ9OPA+cjFSHWXeOxZvBWd5Q
E3KWw8OdCd2bWFR2pOYpTQ06A34bCnuWiISmcdtyd1TpW5inrG//Nwo8SyW8UiwtRCvb+Sjru9J1
mAHjaZVnVfBVmYc8PpnIDLV9giRFBOoitN2ckxR8CYKcbg3fzrZUxmXGD6oRHqyl38mk7bibhoRw
A+GIzp5D7g51f9eg/dUEaGfkE6atue64glVYC81OwoPQBFtIGJuaoyoAT4G9BH0ogs9yg92EDPXo
nYr1QgOSYjW9HZVE0BjGImYA2bGNINIwguMfob9V4UFV051JHA0QN9sA+J/m5WOIk7XSgHuCsFx4
hH2ltzYcbKSNk2S0NGC4q7j3yR5wiiDa+d5KLPtdX9RHNayWnvIj9QmBhgc1uIXqJQG7WAB6lHuG
VHBXGB26U8J7d2Bry//iT3ZTrxyqp0E8BylRLgMubsWa5ahN5oKib3WZnjf7qeNHrwEy4br1+39T
ZRDGj5pH27+zU0yyV2msG0b7TKUl9WKZn14ihOkLruas9Vvm5qja8ZBYp0B/1c2LihbGfALR5972
O1ORGB6ySiH8yJS9TeaOIFC42UTipMjF8v/FPeZr92PEkM/I3hPjtdxzClrB0m8OEheYvvdIYm15
PAuujQRRS5Sf3Oo0yu3SLWpbH4AA2BqtkoyEOTx1DTQIBZraTkMulSj0buzjoaoiiWB502u2jkGW
B3s78daEs9TkSxfErBKXSwPJheouh6wC+t3MXXqKhJfe8k1mHR+zZJCIuFPjiEyrS55fcwQGHpZl
IupNca+VAZL0DvTc1GjysEX8BVi0lt8c5RzoScbwzOd74yWSmY+kGmrNLzN22biqtmWZXKv4JfOb
5NGpU1Rm3oJUyllWnPr4K2A6Z7J2Ku+dvg4QKJghuVeKP3OHZ88iG8p9g7Wk/SlQWBuAPCHBqPVL
tlZi37GVE9kEUYgS/6Xxt1QUcdH1HBHjpu8hpCOHLjlNCvpZAQN0LypHUiVAy5BXYkFufhrRY2g+
JrVmKuLFObojkpVhpGxgktq/E8npSeJgAsGEijuNG6KCVE/WtCLWEBk2WXrr0A60n7x5Nv5vXX4R
9jeLGQGlnD5JQ+hu+AiMNXOptsGz3tMLDLsxMRbYSsB1XQQoBnl3FEmzA/uvrTWdHqNSX1NOr1Gs
omZXDfz9GgI6OGDQD2TlYYhWFRxK7N2whXDusOsvoAMRK5V++e0miA+B8GbRYrX+1mMkrGBV7phX
Znk8D1G54RLf9owNRuhggWqtDYm5tPxuhxTqHnEXBhBcmZRN3ThZKYZjXCTcZb1BWRhhMiACQzQ+
RJuP1M49z1dn/mbiCWw7VPUwZb3NSxQgYZd1JEw3RGSSok4+MR5T5jNq9B1E/qLENa9geTVhAqHh
xi6JLTmiVq/ZnoQjqm7wP9k2Ra0Auxnms7l2A94veW+mBz/2FqQorjRA4aVArUIUQcYVh7MAQFxZ
rMUODLw8egv6LzU+Q8zwJ6cwIydZfXUe85Np4c8sqKPF64xXOQQOyIhFbMXLfN0MwbKXf8mZp2YD
xXhreef0bnAg5DKuCBb+8PEk7hESQRr48R1eGQvmRLejvORS9WZyGNhJZLAfRbBrbj3r03o4/OVw
aQTEV6N9Q8wM3L3GhhqbwUHvmZZoi1FXD3JGqElp7HKywiJhctIijZDdtabu0qPLbm3kTgcOUGG8
dtEHyfjvmn4jyjucZ7NMe06yPaGtHCJdzeRFAc4YBUZkylBF8Btk0Y/Ef4vxt4QWoLZVsK5WxrOC
t8trN4bnO6r2S7Xa0y90D1PA+GUiTyf5hs6Y1g9IEMYzqmDglzrDGRg8CsvM6Z2VA4Xb9s8TEKAg
3hDHRVxv647hDyNeHmWeTNfipJ2IlOwfEZOk9BwSc/ISjSdSiElcQjbwJ0LXNI47UT17xV2OT7r3
W+frhF6/17ZTrqapvrHVLRKz3SU560ICBgodnR9yXoxucnrT2nuGJoivIyKRt3RSNoKNikxLojSr
pIdenT1lN3hvCWkLI8BdN7A7NGU7J9q8UZmqbgoC0Eq1Jfj4X4K/oRKJbKz2ReI6bSt9BkNDd2kw
fc7/ciW71lO7GPt2xno9VeD1x/JBU/4MfDCCh9GABXbKoLiWECw188S3qBE4ymB0pcNpGvMM+cEg
H92k2irbg9mfXazARo6nFKFpAnczVr/qpFzK/waKgLICw5UGTltR2DJg0XGuZMyFmfF5QEW8SeZS
ejCkUmGpY9tuarpbgsoyaVyqKLzGZG8U/WuChYrGwywaqqiNUS5V1GsyRCcC6PBMyUwqcxu/GjEU
6yJgt4u2jvG4HF8EaI/iRAhzIId2/eQR+JZBzgzBiQezwEFIQIpUU5sMmyBf12Z8FsB1Tc1gnb0F
Tk2+ldhWK3V4xTkSR/1Q8dxEOqqRu9rFjuT300VALvxDyott65lHStStJyiHIsauyexI0moyvGBB
EKCEq4/VnKpxWutfSRssxBZVMxtt4uMQgf2OOSISpVhKJqA1OOU5hNMEtBiJhhve+lPpmuQg9HdL
wWO3KIN0jlcTXQDoWKoGJYWdA9+3IlgMcSljoFCF6MoOlejZVJAWpYNnphP1vcbmJ13CzMIviG6Z
F9S6NlO4Tgp2NgwBPueeLfrRrmUTZWQu+l6C4tAdBmDQGX0puH/CudKbE9RlKfu3TDHsFoGGBg6Z
7ZLJbsrl0+v61mbjz6OakD9QkFodapzQUtesxcRaarQZfuS9JBn0GnCm/+2iF9PldKbkGagLC/1s
sSOwABCp6ds1+1PFUx5NKGL5bulXQgFnyTBvZDLV05B4dL5v+ieTrRqIMOSNGcTkWeG/NaiFZfLn
WX/R5LhmLKJAWCuJ57RYE4tRfx57tqoyoXmgBMP0pVff0xwwGcF7S+9OLK4WyDedi2P63eSIAcUi
WkDmPvuoK2PhXzwZFqUrb/bc0ku8c8O2IdF2KnxcBtjw5R1dINxVfHZ5v06UjSwpB2pUQWPZzRme
KN/lsJTUgAvyJk65Zr3MehHwJD2Z2jiZsQ+x96UMw5SfXrv5/Nse0j2JbJ4Sh3YQvXreSi2IlkP6
GNWTrxcLE7lID1NU1oEKUSG1V1HD534wxldttPxwnq0y1Y+aR5FxWg6O0VcLvUn///wLMiriuGXq
s/D5Ud2V1fD1YceA7FVEBLNcaXTNpdcvDAZw0G/JgkiQzM8DBhCe7K7M2Fq6brIw8fFq0o0TPEOh
MD6Jh2LjP66ELl8aSHEG/ydsd12Edot7ZIr/zEGumjiMNsxLJVYtBpeixiMetFtzskWi8ZipsFcL
yqDSfFYNtIk+cYSEMaS+L4Q9tbGLgnOoTlKULevUX+bGj6cy+WopcYHk4yhVuJRLPj5LeeaaABNG
XInKKmEM6YuOhV2Wv5YLjDPPLnkMvqT/NDqQc/Q0FgQ8errJborxaW4MOH7z1ZAOSxHbrZAkP131
4/2/MuxnFZPtgCjfCsITYKMb8aIpKk/li4EF6fADOgM+o2l3HLHAqdz8OdbmHo3LmiwGDt5uJfND
9oyRGEzGertGI6B2NrFE1xYlpqxhJZbofhPvJQRro3XXvvCMkQ4gIMqZ0DacrNKEXFAom+RhnYye
YyUsuX4kaAktnyJKuoU4Kjc1SLaixqS63UXxuCk8EymuU4Tar4lwp+sA5ChuY81jpqczrRaOKeNW
oWAT64NylpSZ4Y/rtPzhsu7FGeHySDgEJFLca0V6bCsgD7jb7qz2pWJwou4RczhpZAn6sWa38qNC
k1GGh7xGjCnCS2MZkmvpRfLBHFbrjlQfTSR6R6V8l367FmYiMlmxZpyfLVx0biqkrLrawTabm+r/
owlYOozqGDJB6GZnE3n7sH/1tckb/DW6n0T+CvutPJCuI31TMJDgTZawGNtZ/uAS4k2mABX+odEn
bKZCqfJKeMfCDtcYz1/6k1D4pfFfw5mWmwfFOlkmXBrLXPLuOIVbz9qJq0E0Zdj84e/v3Gzpog8y
akxxjfvsrXcVsovP/5LhO00hZiAORH0nVAeP3aWlrSFFzzwqJqKivOqbiOyvcSjBEej4pqttz3Ri
GjYMQFDhs0aOJLBnb7AieOkG0aPOMnaqD5uwX8hEOzQkVL6rpmS9QUXTUL8GU5JeFBQ7t6d5BQuF
4104FWFp0rodkYXkyHU9sp85SLqgdDQJPZJpSpuR5YGKADPIQRnm1whdGBQp3Jo7uf24abbIEWi0
Pac3ZkDU+ulKGLC1vjzz0LXtQqGgixLFpngidWLms81X+J5d8nA7rDvKPi7fBQI99tvsmZJ9qa7w
YvDRoqaFq9EvgEXPE+ZdokDr5gLrGNODwaDi/60cbLPC2oRaS0jrTiYt2/9LTXXV1/FBsKqT0NfH
xDLmEWrFiphBrfwHPnhJEnhkjMcGJZpUwK0oy63qRzbUle0QDauJs1phDTaSxOlqlGHzisbZE7xj
W7OeR7QJlFFQqLvb6poDwyE5dmzqTUAAZpdQ4nVbkWDDMP8ERfdlZPKNJIMOpyyysi3xcazn7yGK
Ou/mTwnjs6qTaBd8Gz2PIItzK0GrREMTrIeWsVM4rLwIxWN3TjnHhUPXiAvIDI7VQfhhUuxhqPQR
PgfYEwqoYJ2iI+o8s053GjqhxhGkO9IBxBNh9aexP5WMgLVRzgqeh4JJS6aiN5IcOT8RLIV+/yLC
LGc75efEUk8ZMA3cFmTOPPj+0ZB4VLElYc+oAzS91blNjWs1AfEkpp4SmlQ5Hi6ZOoAEkRxN4J7V
3BsjLYC4yb4Qzy5jSyT5BuuYxkOLw4JhUjdHGg7sAfDanp83MxogthvZhKsVl92zzSzKGvQrLTkf
6XAkXJeeqGUcHmLaV5LN5EGGi+jK1jq8lU14i4NyG4ficpCY1lF+RcUIrFA4yN54iwgkGUXEauOB
F48XLvVb4AKsZ8t32EJGo92YcBppusl6czVAkVOROqUWcQcISHRupcyB7yLUB1i145euHMY4cuRY
XoThUh/vSRktImbXgrDPTFJGzYOKdpH5qeL+tTgJTCqIcXBYukWcGjRGRJ/Wmm0Jm9T98MISizFD
JVZCdkPqldfZTm1/muhV1i9NvnIsu6XG8hH9qfiSdeMQJG9IdHZXcLj7dzV8WPC5rCqaT02JOYwL
9FIKFaKRoX0RpkYcY4wPGvMQNOV6UlDpTCtCHymKYa0FBIasyDZjBg4oudOHTyvceRj1KJCYl4TE
kTFmVGTKTJDIZH/m2iOn9YXfPq+S0s6EXdxKM37mVv6o4t3QiFHroh/kBQzsPln2h3kekys3Wr6t
mAJU8b5SAYMn4qeWpH8IGVIOa6sDAxudIt1bFKg1tGLC+Zibaqr0eVrEse2WSs6SM7D9gt+NJwEw
y7atRQyixZ0PLGOESmGm7UXhWS/R7xXzWFP/aUiqY10/5H10ymr3Kkx7fhPfsJYEhEUE3PQ1RBOi
Tok7FbO9RHXZ+dmSlOWD4jHMbVdu/n9P1rG0YJbZoUXkGlTdjjAY9jvB3lXdv0AwHDUYGcAN0T2q
UBP78SpV8Ttqn6SJ5gbX1NiyhWcQZljkGhCe2pAQngxkTKBFT16qkNnFWB9S1PdMWQcADol2h4Tl
MreS4tPg/otgJhtsyDwODyQCY/4ouUAouAEtM6s1/Z8gXGrV0YdirzEJSJhqdDvNYFiHyjRW+6XO
+gQHEPM9l7l6is1McgZBhw9DPl6F609MhzthA/65x2yNdkC/eljDtJCcpv4esZ7ACC/n5oYd/17k
ORfZepj8OkXWk4k27ml6A81dhkxP0X55gCQljQQUXSdhQGZHgDc+NRgN5vI6MsrAGX0qRGjWyiQ1
p7rjcbW7MfwqRfmHtkSaFTrxI6i0l2opXzCPT/Nc1j/0HWbuU7WiA2oYsGrp2g+GQ/LI/gHSjdVL
v4SAvwiEk1h21ypT9knPg5dXXMN5tkvC4agCAAUFQJ7jTRGe5PcKyVfr/aKrbaCg16s8YbUeOqbw
pZhHHt4B7DhZNLK5LUVoYAyhqSx0b0fd4xdYydGTGXWIjn8jWfc8uVhNwW+AVtjdCOGh6a1VyJsk
W7zk8S6mI8BiRdYBrv4RBw1jQdBGxD9jRgT7FEEabSxqfiBg5hsTQKr+KclP6K8C91s2zxGkdwwD
rLvYMuEQAzvdwZoJ++cAHKc89ahMRJLFJiaghFHOdFHXGqymDItNIVQkRWRghqLLd4mtY74ZK3De
+KFkldBPPlAwgub47Y6c21hh0TuCuJ411UHzTyToFtjfdaYSEtA+cxmqr8HaNEm1E1uJN2CcBwP6
cbhDSKB0CytCiZqS5TMeTZOxs4FyP2ZxTuasn14BBlxN3jgPyx4EEUelDnCjXR6vRH4DSnPXeq+e
hrjTmzoVwAy2pme7ehfI/IF1wrXiLxSAZUpId5FI10KO543Vjr2KJIMKsWpbK0+4CqrRZVX7y7wq
7R8U2T1aewWpeNdMy3G7ajcJ0y2zEJ4WV3bpcuK3+EeGZc+gWa1I/nHv03JEi0cnZonhwcweGunh
KfIa1NQVU5rqPZT+7Y3E51DnpgKRcXjHGsxPbocSTOiRdirRssRWZyrNza0RJrDpywBH+sRIWAZA
zHDhk66Q3rxE/2brIONOYt6x7+r3ADh6LGBsMIND8wNnCviPuYiGkldOteOWbE/UNWq27ZD+uj+W
/kYknDyr4lLIr6x+tBQQSdQsiyoGfk5P7IKy9KOFwdC51n3eVl6s+pR3qGRGTAt/hpbD5bTmAYBs
4+glaJ2wEgmYZEBDVAqMIiTfOfYecBfgrxjj57alUSs6Az1yMdz18NkSXJ3JxACgFYiPMISdnks4
4DcELtQnHiH96bkbveqek3oxbvLkpg5oWpn0d8OpU58NsSR8sPUYOAIEYWJNSEcl6ycTtmVHQK7P
902KZTqp/l8hPGpxGTMHQzozsIixmmtQXxT1npm7LgCl6SNhocAI2huzIiH6q8we7Fgz14HwduGv
z5usEnPsNbaaffWCnUhPDQm0+CyYVueYRhikKe0laFongQocK8nF8LWVworOajauuIJN4Q1fSrzT
EGOZVbxS5Y4dc/TNn6GadyzgQ6vJGDQBM2IGvE340INPyT1dsRpVm0eKUKvZqeWddEKRpVpeXGNP
nunQxc3Spm+cn5rl6e20s0tpE3Qyez9ZBJ740vbJXHC9Li4f1o+zaB7PLtA0FhfY1zOff8yWazbl
/NFt/ST5ct7Pl8cT/tKFk86ccX75mqN4ePT2jnAhW104wVo9mSc4pfxfeoCFMzh4czS2636uz57w
6GbTT7Ozr9dhNlv3fA2+6KlYPJ9f9ezTz06OOvs5/GwO82F2uMzWwWx9urxPJ3Tys9l8M3dOzuyQ
zuzbev3ZzTczfox8BmLiZ/O3GWar83X+t5m+qcl3sfaYKm1u4xlfdPrGH25WGwHyKnAiR7CnvyF/
7bXDf7x39lybH9zZ4Secbe4SwL5n+GQR0kNJDW3Azj2eou6R+188voa2r81zmOw9Q7QFzqoAwaHR
T/1SxklnrUbZvE8uhWjEHMdUPEEGx3BLjwNbC2X+NcL28P7FusCL8yrT3063CHRiV1ZIDN1YRoZj
kbG6Yq5jAkglFlw1qQGgTGCEA0YLYNWah8I1TA8B+iaJBDoFYpYl8Tf1XziMObaBiwIKYR0Xp4fK
ENgTqjej6LalxKRAJsFS9AfaYfpW2Gw2TesoxXd889sMdSTL3QHBXizKm66HL+B585LYCwuYfVya
WMAIzFBLPGDEXnZq/w7qTaiLC5FLodHe1JBAxjBQcDW0hx7YnpizTGnWHgFdrY8kt3bkjBuT5Coz
Fi8xc0epn0xDFnKK0noKVrcQlw1XkDtSpDAyRY3ctQgoQCWM0rGsL/XgMlZPFvRqOxevUSE9LPEW
/7X9dxF+V+E34Xl+oM6b8mU2s90QfhfWT5R+iWgY8+pU44UGvk/vcy0y0pPOUrLSgvMgXU3p6hs3
+C2y8Bb9h5neDfEemA9dfvreF40Qn2xofhXFd898odmT9hZ7X4b0kzVfBFiXLNW1s4v2ufI+Eese
9ZcFMnGUUsCumFL3kxYnz3Vy/9P7n6Y76fVaYOOuyCxxKg8CE/23exf8c1svRwT1yahNBSQFHlAn
0wFBW4XrLqOK/J8Aajkm+J9UOqUUDMZ4jUHmpxgNE8IPGJUMik12GxJr415d+3HPeIlHcG0VtvE9
3MdNsyxt1N3nGzQ5+UzUsAKUNGapcZMMJ05veYOW9UuGyqY5DTGv/Zw6tbly6jXoX7Ml8qeFZNuD
v5izgMHsADrV3m71co6qUbhCVXUhRyI42bTlFQR7VfxaqOrklBb4bWbv7IZuScEzv9ZSjFpOGNle
9KX2v77/aUM0xUAONn74S7QRKOw4vGQY+cuL5XPqfeT2L4/e/CxCfya2zmKVHH65/9t0GNTPtWO+
S37aNeq3gHqCn8iCMXJpd9lP8hOw+D6yZ3EdcdPQ7q/ZP6/rDzOup7Y270zf4FjcpbXxy8CfEp55
/fZs/DLWrCmO1qi0EWGjdiIZljqf/dpT5+Z1y3160P7gOfxH0nksRY+kUfSJFCGf0pbyvjBVFGwU
wA/yNuWffk72LLung4EqKfMz957rHoIvXoAgJ/TtCS8Lw/NTf6L9QL48tAtc9vMv/4QbqVcJiRTT
T/Lab0xUBvlrRsTHjlzNYuWSK7mOfifj20TzFf/LPidvnw9XRtiQsrCT/NPdTwEfG+HJ/FR4Fyu/
pPOJIhDxoAheWB0q9pr30Zdf5bwMX/v6CxElm/oIdpizNOs9fpd+w/0yN3cqtQHJ3XDJ6nNgLsec
iPmPXNtPFFLAUJAvIo2IHon9XOXvuvvTNj+m+zPUbx1/LJVe+JVGYAZRLVFxr9J3rT903Re3MHsA
Z6NZL/re4KxAUfQbm19tshx9Ck3GSgviDkfzm6VvwyJDAsq4F/7NdR8z1nbnwQh6lG+D88biJpbM
RRhYwZdbITtgsaO1e+ZDCbafUqkJ+36hRV9d/aP/dfW5IhYweQ/LM4tqo3lQ0YaXllCWbdadgHu6
rAcukxoAvxTNIxO75objd13KRbEZb4RpLXkxONZDwi//9E8EFUywn9BTNEtjJ9kyYnd/qh4lojyC
SduFSWOG41Mnr2cRn8Mv40egr+dCD0jrOaDanf0tPfjsrHK2Xq0acvxbefm6RgtzBhLrbXP6sR0P
RArCTAIhORrUqsBK2i0lV/lvvtNBOX8lyZzlxviS+rmVT7EkcBQWBXCtJTyRf3Rs6T9RHkAdVzuH
bJ+6Rbgu9lLs52nfiX1vvzumvmYJUBfY8RpsKJyyqfNoOXM1WIA1zYiJcuFgofqLtKOuncCqU8x+
N7Z5HgT62Pw2RxzXHPsuNNIOqURF0VaiX3DBWjQDfWDVaWdtH9ng+/v8CdHAmz+6zBJOYXdOPUp/
gBp0JxQFsmHk+ZXZw7pCZpfFTBXfdEavFbEOGgaPKmUT0w1LnBuXtg3BVeSrGvIj+ym0sHqm7eAh
ZAgZo3nTIqPoq3arT2DPw4Ql315gnjD9W6/YkOgqIdH2BZvckf8dECTLaYhjFMX/XMKyIgxZpj+C
aS+A9QbLmEzNYQapOy1966Z1v/X4NgufpJwJ8W34xAX4I5h/iHRbTazkepi52PHzgUV09dbq9Vs7
1L9Vk2x+Uu0La/FWigswEEmvnmlXLMAOlpwpOFnIxd3hqtmfVHwFDD+bElfUDMfw5lnM1p0C+tm7
SDhW/P2YvPVE0jd47J1hZk5JgmsKuIzmodKvLCetmNawPpQOSLsS+/FolK+4uL4RWY41MAnMRXaH
lB9kMWaunEGgVe/hpyxFA7iMeTerbMRPy5ZtSKIjtsLLb7KKMoanyMVRQDwRg3fDZ5FYeQamFlr1
4Og4QNQ+GBSvW+DJZm/vG9KQ61RerTB4hVkbxTAR8pRlI6uEKuLNQFI5lVvN/3HY62OGqPCOaAXR
tSnwW+MqykfvzYgH6CGTcjfmbx0uClC8j/rW2+3ZrNK1XRFUk4QqRB7RPNhwCCcgjzGuRl+VcRb8
rR6jBBFsGgAWIV61NtgUQb/LIm87oqKeG1aHWO3tf6X/yh4CQWHcHkdCI4nlWQQcHgHRco5tb6xk
YAW34kNmheSGLwxq8DU84Q5oP7OlmNbirRYFvJL1NFGZ3VjNg3pwgVPUzKjxzFAUcj0yTLuZTJ/U
Hpb2xNZzkgcQ/98FpXts/+UpRH3KpdxFoPKGxJrm6cnACovQYwzgJvyUHKQ2CsGY2EqPsZNkJtYL
zmgidJEsoLG61wQ9+rI7ToQoJtO/bGALlxryCHC0tN171EGdG8gR6vLzpHJNe21dlgiKyUOLqq1f
JhjFu2vAhcfMydjNJVmuuTLwBZ+th84JbVmY/Gm9BdKUOb4XYJ8cGE0/CqrihFOpKXnaxz2yc0gI
LQeMeC3ABpjsCXS2cLn/ks/JWqPQNfOXahxXzJ3QiGSMLfgxLmthDmeEwfm2Yl4ateHaQoFRSFzs
nYWS3T1U7hM2giXeFuYdQResNF7bkiSN8Xtsf2IAiFNyLNm/uDD6BXFM/UoJOcT0KdycSBt/4YUw
WR4OWpdElYSYBcr+HwGmjD++bXeZ0OWaoUR49emqYUeTLyeI6UAJglMIA9IgfPWSVF+xUgwgLtG9
deZUiOt4H4s3bwLIZSLQnzfmv9onN+SuwuOdcC1SVNbDb2OYi7FTwnr21v4e4Rx67U2CmUAgOQXx
Xgzbvry6RqcGHsspJLtuRLgg7aearCuBT0oaR403uMyOlf2Zt1g1pkcqvitvQim5jUIwTpNJaDCx
deYDnOfSYEMALGIzsUdrSx2yb7ga+f+qh+Tmy/acVFeZfXkAVTJC2Nqc118+GUa/k8TFhWg/2/Ql
5kRxaOnZx3Q5hj+GSqlGAC2jI5k1C8GhkdpoZHFKp/e5pAkvhs04q66QgfivSA9tfEfgVGBKMie4
GwwZo25fIO805UPrf3prb2HsNViEML1E+O6RBXMNkFToaN47Zx81oGrjN7w+u759G2yuEhflpVAK
XHzdGRqj1xEUNvrclWTZxDDJtd4THVIAJJB4hj7OSIiP3bw1OG276OTbr1KNt7b5TCYQETX+vRI+
sx3QdsYD7fzJJ2WcUb8F2aP1PwbrQNTZKIo98pmdI3gfJ2pQJkQYeQ6WcK8+9DfhTwvdjGFs4xST
6KMdOEX4f/N+3SBc7Yn2mtpLjF7e9TpuQbi87VJH8CL1G/VScpyi59b9G+ZnRKwrlTtDSZv5Cra7
06OKV1Tj/Qc5DoyV/FuboGcm1v4mzbRNJk6wSlC4XxomSU/5gALAsZGJXDw6SalxYgzmVnjMhQW7
2sL8p5U8w0O+FA7ydAY9Ton2Am1hQ25aUUHywYs79bdBpY9U7ktQXPsyOuYCZWndLYRPHE7uYz2U
TwWKjYnSxgjjuxAIk/1NxFpXwshrCId1Cm6eTsMBWjFpHINNV/kbOXyh8XxCFNF0i7bRb0XMvqGl
Y3frlekHlFLqwu5WHvppyaMcYNNU1gIjdNDJM0HcK415APEqSNaF4yxr59XweQfZmcxBtfYQMEzY
md2EMKS82LXDoxzloUHQN1dbxwqQz7DzcZk0CdBmUblXR3xFKighYA1LDgxDvn3WemT/O9/c2/GL
JY9BcZxZvHgvBGSizDpquFafBN+3me8QEPYdUrTLFB77fG+P6C7AlZRfYJpXglFAi8YsRh2txApc
OwBdyC9HtIvUfvBZDJjxyu2co4OlRkWtWF7PXZltqtw8QGJ6niyN5JCFR2VrNg9Nb29d2txGQgco
Yp6SEqOS4gsW1KDmrWurVUwqRuqRb528YtBXubwQSuy9gVw+HynAeXtH42Q51nmwWECYH13snCRu
RLSZy+LUqKcaVOTwjM8AyzsyKX/j9s0t8cpnne1UEJ0l0w5CLYPBpzNUG6EfN0bd5K9jrJh+9sGK
IuWXIe5S6mQDjAOlTbuFgcS8rdri4GW+zU2VqxsCgB3i9K6rdx6DEUsndqVlSOwvm8K99CgAJPWx
Q3iJg4QdHzs5uohUtScdppDNsyxoqIka8rnFkvxfEednPSwIoGEu3Cb1WpGqZwt5nE4geveDpGUp
o1sSrKRe7FL1aKM7NnNz7USPENoHihyLGkmNmfu4f6rjdV48SvdGkRDhmnCxKe06XcPOdzFZrfSe
cWjZV08uYs8JgBRQsgTmy3FirU80FT4iyuGWqxrfXtN/k0GrxfZWsvOIefHCduehXC1TFKhlT1+F
f5xpfZyhYsmvLhYcdbRafoXx9ZQB6XUIlc/mm+/sJeUIA/AeVkUjj0yvXV0/kP7LZ9rFN85nUmoe
qcNXEG602HzRbVUiTuvWfqhDHO3dOMM3m/esEtR7O8LfTXT/WdkedNR5Mced08lD0CXXWRh/quIO
Ug8oBtPsfUwwCuG+LBQYgOadthhQcySmhqvibmCpI8wiLF5Kil67Zvi0QAILr5vFf8Q0pjp7oDEs
VCFtesDhSvfF2rK4AhlZ+hDbxIHc5GG4M2ojrIGj+tdAl2KIVxNTdcgDp+KXEWk/hfmL5X0a9qfD
49sD55oUUEyi3UzeVFptMNj4nMcFfVAmL0oHZaDrKdiFGLwzwmEHfi7g2jkf3Elh8DxSoXcmpb8L
2g39Nz4ynJHeXG1q8lCrFkK+9uR4OInl2c/eEmLC2cgvvZ4cb+cyEqTznyomRrPoMV2z9yhZAAtQ
JwokvilcSbEqMvVUq6onG2Nyge4Mz+ldYMi9afUxLXBja9GyCJxTmpHnC0fSo7pNEWl6kb5qWgt6
01dmIGp8DcND2J+R28QT62yy10tv70+0WN2Llr4OHbhDRnrlwRjknmpmNj65PROOIq0Ov9HY55Rt
1sQiMvwJg3vovs8CAXmGMFNByeNlnt2Z8zckT7NOAJ+nCqtUPjOahmj4asDYmMO1bmss22FaEXzl
cS9rqz5D+W6ka5lgVoIdLgfFG/F4osgXe5YoHRLrm99z30V/FIBuP1Keg1JibTlMuDTjluOBebvm
7yElgLzjhWg+U7f5dfrkdwjmjWC21LeMG4kMEW+mg48tfliEqqulTtmiH+fc8g3ijvzU3NeRfol6
g8ET1TBLz0xon9D/VYhZqisKB8o6JL/YLVyYnLIFP3Lp7QppHfVOJtZGGxwtPoWpLu5x2uzRspEo
/JT301mAZyhwEQ+YvByBMrc+5krFHlFLg4grAF5ZO3QKiOMvWfqWOIckpZ3XspVrEc1YFN9kF65a
u+PGR7RWcj2JS0nWoHbTo+8QtQkuQIpUwx0PSmNZwmGLIBRAKqGNYpbGXXJQqaQFzYLHWGAazspy
kUrGvla8sBhNoxFDpozYdkk0a63R6GCi1T7ZtokZssyZS0sSyiO8ZEHe4owH2XpSeZlE0UOgKm41
nrnc/c16rC9Y9sOB4krlBLZfjWvuHbrA2DV3CcCgis0T51OUIzjFP5LkgEtr+yh6Z4X4E/VQtdQD
92AZUDWmW0nfqvFC0wl9oGlZ5QoxA6aNdsqmaG1Q/qYRlTDte9ses/HT/EGvb1fPefwF/qu+jPmP
QOfFzVznL0E34DtaavSWBN33QD3qHo1Y+RjZag0sj8P6ndYdYcExKn6Efip4m4X+LORPPP1V46on
TcJ1CnQd2KPdRdKvxmZbm1+sH8P2y0VLI1NcsjNL9nCV9NkGn0vRhRuEyZUDWWFIFyYCY8FRmuBt
racWCzNCAPfxn3CXrfCQD3+SgWBn7aLu0SV/fsQLAuz3wTecyS3TXd5IpmWsjoiQjFnFJQznTbKs
jyg6zSh4t6KEPNwTLYYA9WE45UtNgow1E/qEEkiSYhH51AXbQkEw8FybJQNJ99OO3kBxVPOVVAFM
sAwyDcxxvHAkVvkay4t5UdGQhcb0EzOHYE2/aIaGj4TqhZyFlLW2juwJxUbafilvikR8repApORq
5Z4WOA8ZD/TPOkuVyiNPnOG5qWXUYNmmlshuhuyYH7yCTjowGJ8F/kdlcOPvC7S/LsVAk3Mx9/ii
tHmjp+nSQXlV/FMsiVz+6IH+FHEq61cs0IBbuIzBLQUmI2rEO2G8qCD+KxYccY6bIRALd36pxWs4
zx+RGA8hb0GebEsIMg4lzXASukA02VLvaR452xOUJF7gsWNw6or3edgyxVEhIgvAvuw23lPQh4nA
cEK01DsI3kOuRfdBxwnrOWDqsnyrDzSqlm1SSJXrGsCMbFAaglJGAadhdUuB5jlZeRA10Qp1hAI2
fomKux7caJXT4FOU1zz0j57+z2YKks6H1iGqIZVvjCMWFqLNHNhcBFXfHyC+sKbHUamMzIYe7mum
bKNqmWccVMjJg5ZWKZFo8tEaAialTMkByzNla8SDMNowvtGBV3DNjPq3sHpCcwLoLqBWEbBHw2Fw
c8iLW1JSyUC/5vAycDiWHLeiXQgqE4SEm0RS1Ocja5nmu7LdjR6yt46bjwRajk55X9WUUtNhmN/B
5KxCqkB2ZnFIkhibplSl/iIxUOGIzr6Gq8dZsAS8kfA9EePQFmBuajSM1kPSmWo11p2BtWR0LsSa
B23RabCF/OtMUu109RTrpIckVHJfcjYjjpkNUjiAZowB++mUeVhZnTPLO8yV+TLEc4UlB+UPWVma
lj43hn/R1N4nmt8LFSJa8h9JJN+d7r2E7aMIp0sw2WutyxZor5dz6RwG4HxeN+wMKfiodl3GEscF
AJ6xB8dgNFgMEbrTzKzXCPBQxxZNBwrlz0igYUKr0Trefujm54h4YxnvkyzfhCXbXph914zNY69Z
n6wISQtBd6Y+G5ObpOyZLsfnnJ6iRFNWusS++gJPV7jLJqQEWCgie0kw1jkDpvrUyr+8HZa43jak
VOxS6zXFX0oQlE0vpavPK9mEEwLw/MFo1lGHNuV0w+xA9gUMKHafcbpxcrHxqKhKk71o8WTIkO+c
mfV9zMiwJjY9BNgaj+m6CogeyPKD48FqtbCJ2hK1lIkWOmKOYnw0ZEyTFjuOx7B5GMap0F5t3u7C
G1ZaMxw1bMsTAz5FLKuRk5pmfUiNX5cWtRZUrsV5ZGkYckrYmD9aYlM6sz47E9Dd+j6331P/VhFe
mf/yZ0czPOrFnD7b0R/DZGzlNukU5NhW3VVHqjyMZ1BbpOqxoLAE4NAEFC9GXY0PbbBWNgO3QONj
iLkvIcD2s6CK1HFTkwBPvKCZh1fbeIWNiH7CDKkJKYgyPDNEOj43LOb6/kE0rglspXEvar9qpgVV
3bvPjVzodw9/msbZRShlZqG+AbsQFVed+aPo75TnKbE2evEp+G5M5+ZwSsmYZ1hlIGFoqBYRB5EV
vDfaa8Fmjcm6aoNwxpzHe+Tb/2rot0MJVTNMso1FxgfCECmcbYLnsja+EBcJ6VGyZa9RwDYKWnu+
R2vYLHbYuGkoW1C87c+gnZpq2BhsUNhtnzX9dYY+01TMMQuM3Ka99eNdY03IcG9aoO9A7F3ygEIo
RVfBPtJhuMR2c6BIcpK/odSIyWw48jwiYes9RP4NT6DHLDPyjV0KWsrrs+eAfUKhvhUOop5lZU+m
vUtAtnXWbHK7QUpOAnsZprCE+DDmxTq1jBopS/lJBXlsMW7Es32IYKjqmKr7ZGS3NZymuy5y4rYy
9YnyXwRrddX4OeB1epjAW4kJsg6GNhlp+w43mYvVWEezEvLdANRiCrprks+oA8tK+coaYOWkYBHU
qIXvZWaRloZbGp6evNr2j+KfHYS9dAxq60A8hgGYHBvGofFwyYglAoFlomusRd6beKL7RMkw4Q5k
+zQAM2o4mdO5OFT1dEn76dWsoy3LhLVfjM8Fh0MmkcRvc8bqkXeJvOc+1Jes+FvKbbz5+NnEvkG4
/eTW9xzsOZgBTLPVstb8sz83uB9irgfvgNSHgDECWgJAUNV40AyNfV278qyPeNB+yYInlky+5ahF
OxfoCRp1wbGTDjdrOMx+sygC3PqgfwJNANgA2sjLOPqCQ4W4UM5t+IgaBzYxZfCe9HtnBMve1oEm
URoyrJOaBBscPdXoSzFfq+xv3yzp0LDMlX9iGNcDdmJs6rI5+q+Tc1P9uGXeXW946hB4DZ6FRPmR
MWz38rtn8TZQLEySbo9FGj2YS5RYpBcXdju0BSiRl0pyjxBgYI6ObKM7U0xWWN48UiqVyy1m1dyM
TJNCvnkMq2H2XjAaq3YBm7okBhhOOU4c385k3qW8D/7gPaXtjqivziB29q1xxm2iKs9zjwyzqk+i
fYa/3vaQaRaxt3LDbYfu20VCRQvuJncbGXbK10mYgkJQZlRmTLDJ0wI9y3NjTusg2mVQrKq/dvpF
d0wkckbJ4fjVxkGNFdd/if6rVLngBVeVGaFATFb94HKj8kGMZ+bRsy6XvWeu9cxej+EbMuql33b7
WuiLmCGhmzTMDIezjcSerrv7soebvR9Cj4Dl4A1L8lPIleDSmk/jDnuEhnJNDX3yjAsaG1bOrVBJ
f0dLRGYAc2T2WcrHk3PuKXVbbL04nNYTYCL+yaTTIKVwHfrzuq6AVWj1xqLoNTWgoeWqH5N9ITRG
Qq1isV4LkHD+va9mJlDZhklzRQHJVYQPuI2eJ5bQOqQ8oj+Nsr2OzTor/4E7XqT0D1zPL7AiIRw4
x4YhRFViAsyvGmPymAKUqdzagvfUBSdDR54CfQrRQVBhlHdJv+jfRqw43J1bkCC7nMlYYk8bG4Nc
bv2UPrDbeFO4pyn/aC1Iq/R8upxWfI9PNfO99nvWHpaMr7oDqZ+hBz472YSPGQlDHDbLYTNA40j6
vR2eRKYjxW02OhaRlDykNEXVrJ+sGgytDJieVWxEGv3bJuCRNdBz7ZRfPJVYJMoO7Yz3gEKbgy+J
R7pUvT5NZI6h7mYaWLw4uXbNGlJ0+YqpXsjPVYiSdQeMGQXZKZqUu5zGFqySaVzkACHWRuDJQIry
smByDTTxoGzZjM2XFqVQCYomDtejgfBFI1rehNmR7P3xWiHBoEdCSohMEnlWJP+jVTa99VxZybqO
hzWGG2RsiGkz7NfkzunIfYxzNBuMxz6mX7WDsDoE9awN42Fl5eHJSOXLgA17tkGtDBEjWSyXT1qi
v8Qy5uGbtzGdj1e0ywEQZY0/t9j4Ejq1zQDQ+R1ZUrGFw2a1RFK4CFkbCxRF7Cc07gKGj2g7S/oI
N/3Dxbn20HYaeM9DFDA2H6btKGZyu7MK/p7MeKtxj6eoeIY6PplsgCQw7WpCI+V9Kwk6OagWTZ4Y
/LMt3lFIq0k6Nh7wTmseFh2nlct90MueWfsjLf5lqLKRca0GZE3/AiIRlNDsYWdEa9jsqthIWcxk
JdOJoboqsoLD9TGh/dJy/UQs6TJLg/1Q/Zui8BiiERrcBNj/n289J4hNWP+jXX9xqGc0gr65J9v6
haXzQkGYimZYqOVyqVmLOsUSCMqKYLXAh6zarJklzi4u1fal6MhfGrnxuecNlzOKxZia3hqJsZ75
kPvurga5Amy1qm0CY+lsZnfaJphdGrgQNniiEu5YAv8qUDIF1qXdC9NaHWQPvAD8FKQ8Q4FrwgW2
VuzCMyzC6ljSxTdEkhCjUQ93SFaM0mTwHHFNYBUXwEAZClhkEQTxrRsR3JjunglQZiIzK5d6zNAE
VqDEaS7di5O45LTidtdf42He+eyaGibO4MpnEV+66dW1fiNUOA4YjyZo18be17JPQioWfYkqhIlp
+W9EgVySBxQkGlUxJalGL040iz5Zi55SNLpnCpGRE39JcT8FKwZtIxYmFBaF+9H008rQfqG4LG19
YnrCpau9NnOyKTGi+aC803caplJr2dzseFiQgCbdvSNvZIMdPI4Y5W7wArHOhI2RYOciHzdqYX52
5bojRFnvGfnQ42f3zkbUzkMpq5eKnkChkYKJVETyzTpa3AiNIYUmWi4ajxYZ67li5qQGermZQx0g
S5f2qiqeW+73jgITI7oIGKCr2Q/faXfmEpjKdokyXhFElLypF1QwvFB4zTzlCNB/uML5BYBX4Tsc
FFMh5XfK2G0Sas61inczHJA/uC5sz/TEciWojrKMWRv1mwhvIhwz7bnqGOBXK+XlJuLoyaCobPt9
StmBV78MWGIxvSSBgC/f2TSc/WFcbTVjg/FmSWeOJKaiGqmfCML2g+qJSSIF9wh4C3AStj0DT2uY
cOVO8aJDA+qVFzyCjA9sxHvBHK3tEYHWemZ+OehUo5BOMlNJpt411156Y7EBmsL7z0+YP0PzSKWI
aEo/ZR1XN1M2Kl02k99zDfXXJuwKiXsxH0sYzx7tuQz/9Jw3vHnpuz8diUFpavuYYnOkUTcqjkDP
3GsYG9LkALt4Rr5ZojRVxr7E/zTCA1nna42mtCZtEbkPlZdyJ8dIi42ctiM/KlRHYAoG8aogKlbM
BrB6wPehu1/aPjM2/S9IhpcPoLkLhwGPJtCOIwSUAsMJWsTAjViijsTAHiNWRhbcCsRkKd+lx28j
y89yelffppWdafEXioYgjW47WtaO2Qebz5oFi+uQ88Axx+ZCz+5YsQYoCZ78aUkwgbbhga7maiDP
gZDIq8/FX+vvQQJNnmt+9lfqKmEVYOafjO0K/hr+uKXqENugWhgmlm+/Rk1RypUo/lnhh87RwScs
IXnaz46/hngauliuQvToUb9BQpT6zAgQV8X+p1/8Sp5b01D7NX8raS05CXhxQ4AUPBWsjPjxjOOx
YLf6j4C9HL6Y9M7s3j2+JnW4ORQWnfWr8SjggoONaGz62QKPuWC2u8uIYuTVokNiJThy3Be8bLZu
LKTrrXQWlhORZEgBupxptw8QZfwT/koVK8C6nkaQwCFtYk1Ght9urGi8Gs4z3E/eXqYPc3QcWfaw
RFgP9k+LLJT9W44Wz/fPmqVteFRCPlqbuaTEQKjqHq+NVtDm38GCLUZWxVpQXaRMX6va5OH8sKhM
DJBupSJBIRKWiXXtvemk5uB6zGxpmu4MOHDJockwzGVdRAe0sIbFmB0UechwDczOscd8MHIAMPcJ
3FeLCC0H42ENp1Nz5CGGlWt61GeizHfptC5yXmeW4k+6WV5yU7/VZo8AR3CJlJtxmD7CjABUNcqv
DWLjgUJG1FETuqy61YF60PTovPhWmC+HoDhrOfJPe1r3cin9h+GlGxf3eYo8Z7BxyVYMZODdoncu
EQwpLSaQWV7v2n72Y3LXPKaiMS1n+qxTjiN92iCizqAZmM/NQPftwq/18Sw0OfZKijmDmmzuyXYj
iiI2eO8o4PAc43zKMsU0QQJA4cJ2U80mOdAaD6mPwQq12k9usB91Y9dJ4qeLCuFasyMdnPbdZOZI
kHCa5XtRIo8kOLVV2TY966ruuY/wdQsWeG3+f9hHDOyDV6Ngd6EFySUZHg0YtMn4HHtz6/XeWqv8
N4mZTnvHsQ9ph3PH4yePW0e7dR57K714J9PcpWCvnNuI7jIn8Ytm+SIBzHUbA5hgF3RMMH4VoIrD
k4H43OZrdyDPa2B6Ytft0aniG2TExjK/TAO1bE6pBJGRrXKKdYJNtfiOwPZLQS4MNUYDEEJSLonk
BMPs4vQsm5MCP1zwUbbdU13/TeNSCj4C5sv2EO4ZiL4FQ7NWaB4C3MEZORQnmhqwm7x65L8dY/Ge
MN/mcR31elnH9uY/wIHWnqIQS5WFXfV34OvQ62k3s+L09OZh9y/o4sc0WDi4nhL4vPLYkQpsmuxc
i+6sAdirmShP+cFs6KWOlVata2Az9XDpKT3w5z06LgYXJbZHEEGBu4c15dZtAME53tE3i/8i5NR0
gUag6Jk9Jh9zT8uovccuHyCtobIysv+TtUFG8I9IXiLICwMg7vA0ae+KUFGjOlTUnF4g0ESw5C4j
nu1OIBQiSgb2CLATyXKyzWHz0ICw7pbVn8UG3f+2qCUN2tqmeSR0v2EXwUCbYR3CO/SCRWLftVBj
jBYuTs6Y4C/lJdEscHI4q7T3iRR3NzpVHr5oQqgKavGoYnyHH4t8CjSZTEtGKmdO7f8UIYC9Zx0F
bIpedx1H5ClijY1wjAxHw/kUqOtH84amA9QuP7JnZwXuV7BlaWLnNrCgnkdL/XHMrY29tDv2gRMT
dXXaADbr0AFoByf4cUP3WR+1jc4AOX2YSl7Nf5vlDZokY9NoXxb769Qj6C1i69thACsegf5u29So
EPUqz1nhlsxQVSQ5AyY2NjYvcCGjdaQHH5ouNo1uk6NHLi+dNL8qjGgWdvbWzuXBklI16PElaUkc
77Kzz0sBwhTa5WeM0mFATZJGj05SV1XnJvVXNvjLGbydzS0wIbnpzD8t3dbuSzzwWeHrUNgz3eAK
meHhd0iHa8hR0dATS2Vs63b8rekvw8HasqxtmehQiI4Wyy8mBax2KQUWhv8epfOqoI2OUTn0Q7Au
3isNNVdxReSFORJBTu6CSXCatzDjanWsNFvAPJ0ZWsPKYw8rjXY1ZfK7zf3LyKw7ze0XxFn1KnYJ
bHb4lQeFuGo8kGztqYuLc25bl5KFhNSNZcXvnmAmS5OeyI2r0QVHUymAXZBLXk8/okNVHwW4iW8X
cHfbAk1JtG2Mva1HRuNiOKktcz3En14jcUKscqHB5ueD0UipYSmE6XVVxYizit4kxxDJuN68AF1m
/MXnGsmzrN7Up5J1BENo7IZC3d3D4QAxhvnJzbkfnV3JCoIgsJ3Q9SuGla/R6ujm7a3r+/uCKHKv
LNdxT1JfFHxrVr1CbjGgP/ENB2YEY7WgflYlik+alFsHmxR1klp1/Pcl5sN57AmjDKuDHjqbjZFO
H0mASri4itbYanO+sgrrTdJmagErAXAFLaIOl9QAhKTPubhBfWfn9jcHyNpLNvFMojz3Ghv1h94+
hK+T9+Kchyg8mQGWyqLc5zrttR4yHI5WLXYJox1Rlw03TbJlSc8Fe1mTmoj9L/1gTp17K+CiFqEL
l1415nuZ7sSj0rhgIbLo2UuB69nPH5AGIX/NDdZpa6a+epQWXlt+0syFXYNgzFtr0wzAASE7jBoj
KgEN4tNpkCFaVE0+axHpbGW4d5A5CK6Q9N7R39KbkBdGnkACcCjrI4p8Y2n1k3qMEYo0ivoQQsS6
ViybB7pliO3YcYv1rA3IuRGxOWBxYFgH1sLVqXunW4VXqDYIC+rYVDPDdvh0uALTMFjk6S2w8GSq
3hqdsG4Dt2Rn1EzBS5vD5aQgMxkO1kUCoxNykhxYksHCGtOviVrK9b0VlrwIirjmevQ2hFWixAh5
7LSB9o1+OMXqhXQTBWkEoqSCpBOh3NF4WC3jFEpM08FvEwISKjApnoQNBhCzgSNwOo8ZmJGw/+sb
tRW6FSrYqphp35OVWvyoYQrhZoyOf1QAWgrRIKDgJlwhdw5Z9WyYFiWjgK0F0ee5hQaVeORBjEwI
Mm2xo89Y99l8amFD0EztRohvJd/MnBlgVMYto3o+y7VDh2M7FztAm0ih6xAw4HGXHPte2ztp+WH5
5RWZ50IpLu2wfQvTq6NojaA64ngjwbGVEQJ652yNd1NKWIivg38TDTP6Z+NFLn3jTan/Kw9bA241
FnXLFhm9TqJRgX225RYS3kGKDiEAOi1M3YWC0OTGOuux3bcI1b3gRBFm5s23XhiUEDYRj0i6rRIv
SW6u4Ip9lRi+RWW9ZQ19EUVq5veLdNBo6CCZ+1S5oB3tZ0kK3kTaGgoi2WzLhlXt3G3n5tzCF7QL
0jG3RpaiyW8O6O3IyvgwaTuT4C6bS6wSgx1jiYk+AKJRZOZBZYw56FA199CnLd1cvstxplmg1xId
Dy8pgtiO29HgX5PsFPNtR9fQhQidZ38h04o2xvk0fLnTu4K7iXpXc7DM0luK/3F0XruNK1kU/SIC
zOHVylmyHGS/ELbbZk5Fshi+/q66wAAzc2fgVltk1Ql7rx1wu0baNuYLNf43i6Snog6gV6DZD+J9
hbjYTftVOsansjyDtd97mTq6OeKFTNTHuZYEKxBYe9anct8PvLeMeXiPiCHyVp3jAeXDxBcQ3JZa
UClp8nOWk9MA5NimBzL9F0dm8Gh6ZijjJaoFayOAuMjs7PCWz+aWnYAVbk3KUg8wwqD3H1WZrqO7
4ZnrFvOHl71lClbusm+38kuqE7ljbll3UgazevHYfQth/QuY1AC99NOXpo22Nkvh2Z5vdhBBD6o2
EiRMWXzYrnEIB5TPcOqAMlITMB/SlhY7lDjumZCgPyr+Slld0qL4bnM0zjyuWd4+l4W3NRXhjjxJ
ae7wQq5BS7HgdqtbnQEP9boT0XxL/DBWQvLmxHbwYbfICiyATr1hv9adBSLjgWAO9g4OOX3ZJ8Xi
XU/MdZCg7Wo1/9Gzeq5n/8VrkK9cY7hCbvqrwL+GS0ZZW1a/Xo/YP+jFxajJSkGWkejOsyKVkTFD
D82kSluL+KMbRsTEMQEer5P53tDd8HG89MXT0Ht2j979rhFhMaIGiRGjB3cge/+DboRr+Gn6UDOY
VEOs0TwidfGmmB4iuDu8zfD5CsNlrWqxAq5ofNjNRf8S8w0JbJm1h+ATgiTSkOaQEEyg4wcyXeT6
ZN0J+VtbdL1+8hKnd39+hEz/DXDxw7gDIvfEkhWJUUt2mIEAekaWws8uSwaS6NYidOylcQsiwg7y
I50w2bTL3grfbDqp/zc5CUsjAuJinGIakZOYSVON775BclCJHXpgwD8QVZz31kCqTQEG8Z+8j/c8
2dqwbm1OxQD5Pwxhzn317R05WVrxpivKKMjmgSJZjxFRiPZN5Dhe2NlVd8muLVQt/T6kCZ/ZFdbj
FhiZVn+K6C+EBtp12UvO39TRmRboxTZwIVtkzjHSXiPvcyAZAmfT0oDNxHaAzb91d10kcz/qJ/OZ
BPleSfzQp60/voFkAUtxtvT/3wgHNwYmCTG2x6F3bzbsGNThRMrhOo99kithdKRolzIDw+eDb+xJ
QkUn3eE16cR7xNzxqdCZKCJgSkPmGUl5zJpbhZrL87nnqG7EL6oWx+cXQIrlzNM+GdULaQ03ZxxR
Reg1KY09M3tCPb3k4RDmy/TSIojE8XkSMGUO3ndSsK0RE2vajHoCfOiUfM9s2LpCRysLUZ5k64Am
16H3xS1U5Wum945LHTz+5kj2Cv8Ymp8+tC12K0V6lA2pTSAVrQ8z39Or+uRJl/5igJhx1zmC6vw5
oDGMirWqGe1m24KCxYSaiGHX4FireuC0+JSnYt8EbxwqlnzVx4cxEBTlwqFrV4HJ9tf4jbgOWwA8
rBktJKqVP7P+QhZKexd3DBerdTqKjYeu1me2VTBuDf16Y4zWzggTUNB4aykKHf9dJ+5BmKR1RMuf
yHAYSlD1Baw7mMEXUUZspLhNhAM5vf1v4DObP5NtHeAAM896ir8ksXspT+P41naPtvw0S3+TNF8R
Qqm5zREkuP/KiGGdmw03qJ8LK5eXIq5OcxcDtrr0WfQiEmTymhn9zV16qFUgpZlEL6bE9RAAgTNj
+4t0nlM2+xsY+xxsEy/OVSMlSRsopkE7I2bA3taRUBi71IYpIDcEeYwQpEGSL8wOe5Fov2oenifr
1vbJ+z5Mk/+/XaxGoGdqAXYFuWodFvBz7hLRFicvlTe+uwIR8Ps0fVTxHvubIn65n1bItK9yqmPN
4AoN5dngYTJxlA26+RRR+hN7uciNW9bv6REF+mVKUhIzAaoX39RFqGjuJB9syRqIaVF9uzyH/L5q
78Yq4iAMTtjIfIx1tgm7j66bl0ZXsJkAZMfQSCdPyvE+au2qNO9ZC9edUfp0b1DGlAEb/JHvXJRb
t1Yk/I+i+YQCWQuGswXBvZq9s7wZp8cXc5xu3mRJxaH2DUeVaS/jG7O7VL04MB9nkyJWkU2Y3Tzt
pfmc6DnmZexSrfeICpZmpkIFlUyh53tGnJxLQnwV6OxxWfZM/toMnec0qx4K6SeDT2ahZYLxKjcO
1PXPkfFWoNjSiWgx8JllXnvhV1ZiKY40KC090rjC5b9Qbcc+hjZjE8wXKJe6j13E5MkYsVBmSpwB
AjUq6uWLx33H3mR6r/DPhIB5816lkSxn8zWU+tJzixc1AFB5oePM+G4R7hA4zAxKZv5xYd07tm0m
ikSfrUuK2tWhwMmFAIrhLJrmYab4KG5q3wve4Knz2N0Ea/XZC/68cQCch6R9wIuJOIHLj1oAnyXW
ez7o1qHlBRar8OVL07BZU8KpNehTM3eDqZG4G+W+/oITvvDz76ZEP12e2IgSZ5Qq8tMuMQSbbWdP
5b5mQxXyIhllis+M4V5IJKDpMyhWVQJTpEiyg/7yeVQkM47o6AwR1luxTvzgbMyE3OsYlbRlxLjS
n/PVwHaj+w04FRV0HliKydsa6A1yMgAsiLEjqrpW2zBRPzk0mJggN0y06YwIk9BeLYlO1EvuIRKi
NuxvA0kY6QBLj8KB6SBWl/4+p6VKFlW3ae/wV0x+VbZjho0AY1bP3j5S5hE3PQ1MlgRanrqowZw0
F6P3/CcEkXsTIxAiIgdTcP/Q7AAAY5dz4U1iqSlFyDAUv3VB/l0nrZVsQHjB+LPSblnH3c22aDPS
Nr5ClaEeaOioGGRwerN/lBDdmHwy2gFQijXY8/MNXpnKA//TMQLFWRt7t7jCC9YOexKFIvQSAuuL
LbfuzKVVoBNKzD/H5lff9dMLybeMNjSQWhbCYnSHT5FEamC063gqIYpJh2aIeb/PEHDRPgbqofaq
JvossEc0au6NYCkSv+zFSNeIUXZCB0ojGI37Sxhfa2APaFfh5dib6SjMi3S2dv069KzLgg0mgChi
AalaKns3aTwICXUZQVQUHnrLSMknQ9HaOtzhQGmtVNyLpOYyI3uY8EnsytS8/fNkj8uE5Umma9c+
ZM2XJNekPg14oa2hOcbFeEwqkB91CWqLfWnNwezeeKD5Np1Twjw4siU3PMm9mP2CmV9xZ9KScOEV
xnNnjlcZK/hQmkGPo1NCIlZSJRhg1eEFwRzA7toXVyOdP7xRexTR1hgGRsTmsDC7hpj04BS7wbtj
v03pJmPqViThcohHums7/ldwzfofY4YsBKrxUtgkSTL5t+HiVvb8kBOUBEoa8egZIbwVpBTXPk8f
K+4xuRr4lZoRdXH+o37/EesZz3htowTVg7XpcWViayg5aeq4PfWO+zOyYzBxvU7pWhf5z5ASKOFn
OLvXkQ4Wx6qePaIZJITuYiQEgfVZPhJevYocfn+vfd3cHJy/XFB5kpwDYiUm56dFUJ3L51GPHtIi
BoEFMtQlf59xm9RA4c3lNt3XMM29Ilxaufgr4KykM5jAl4BaUONNtH9HNEjMQVHzpaiA0Lsxb1HM
zrjc6ja1GM7ntqkuiME3EYsalq3LorLuuvneTtBhDAJOqz+z3qK+6xHvKKimZG3gY7U2dz1lhpXc
Vbs7ZvYWCb/X/hEv/wT0JTH3CVp9Qx4B9oaCPw3aof/tC8zt31FBccpAOZDkaYDVH6P8NurW2a3N
e+jOjBOSl7LGhtjB2uyKfy5B59D7MN7E5FhDcJDE2RTsKLyNoYxBOe6VkZSYEHkt07Vb0afbLJC7
NGc+iAKjG9wzXrTlOLMD64EO0skmEZBPDFdU1dOp0t5Y8cbljs2dWW2GiM+i/TbxrmDJ6BcvZWiC
9a9OXXDzhMDYA/WZukoD5Dix/7DKVem597CG6hfO04dIkZd41j52lEGYvAyk3q+DYBLQCJbbYuk7
0cYxPYI+J1SQ3j9DAmsN7o1+ccBtwxpVwrWSgAlv6Yp/GkMzRZVi4+JJe6UEKw6fYNTPcXzgzyIZ
1173DEcY/QT8dSfdO2ip9iNR1UiP60N/L5pXqyIwBjekSW/AHN40dkTJVhTPLYhJPwvRPKF3RkvW
dv1FsijyJoEx9WOSF3OE8AlGYkbQeAC2RSa52MTogdt/OVEJNOWEQaCgRcp31zNqGEI1HDACULqv
XYznKT/3LNmUu9PUJVBAvsHx06OeiZWkwq+R4ZMkQJrCU+F56xxXQB5oX3FUbtLGeY1C9PI9DxR6
xJixVOfJpYvwoW+yj7aIdwEbXXskcwhKekkLivili62F120DI12ngaDHg17XPsgIxQkvWHuQoUeP
HOM9RyVCxrGhG+tpzDcYVxyPt5R3MvkYNAC7XnOcq+JaODX86lK/ith82Om/zIyIf+C71wEa1xo0
wfoz7/+84uBqGGpxIOc2GJ4w2ASC96Y52qi6owR55TwgPcwBvKEs7CjEqLrj8WfAbSqa4CDcnG0e
NNl24fNV2v09iNEPDS31CqYV4zPQ4IqSE0Sk66LmdzzrG30kX2wylwhBECB0u5wOS8505xjLEBVe
aH5ng6DcltbhgW2nHKAYJawIfTR6akXuqSWn9ham+W6mfeMRZwwNfTbdJST6mSBLelxDDb5T5iL/
oqZf9SwDrEYh8PCg4kZ3w2+b4SGwFPwp2WKBoOhJCudgwegrcQGH73FfPnDbhbTv+NF6xNYsjodV
qO0cLPpkwiJwvRS6fTC0U5P9tDryseaYc22kvrHkawsanJzMiNsBZj1TCW3kGE6Pum5sbRd5JcNQ
aX3nmLeTgZUfcVwBOMFz7/PAkJGSwCqV+HFTGS8RJTL89dC1kHvAPeyMzXPYUE9aln2upwIhOZz3
rVuSnGvZ7DaR/MFGIYlGd8UJGtQqDRNqr/E89vyfw9+Rpb+tTmfG82TIaONzCoQXOGJ6jqfmKw/I
RIzsa4oxknrhqDQM+swV12NpR0QD4JpKojLEytHj544JTGQFf5VXLKWznvR12D5KF6QOA1KD0XOB
yswYHcRLuMycdsUnBgTgHV2F5atPdngqscUya3EZFjBGoDeIDwYSL1bzkq+oct8sQl4CnyLYO85x
fkvLv2N/Z6Ek3zzl4JN7ZdFNUm1Hftlp9JN/bsv4o8+0bQ+Sttn4Es1t128jpDQToQ0Zn3WeqpNs
kmXlAN5iixHQQ+blPwcvw5h3x5preiydL/xeAksStwsCAPXkA/Fgbmyis9NRmpvbCfIWg2VeKbCE
5bvKV6gEFowBWl2MvYZOQD4kwlf+bUbwE+DETSiJMtDhsBCwiHDs3VPNXs7Myd2fel5oArq0WFGr
1xiwoE2Z9yrcFyrbGd+CwPyB7bpYagX8ovmLLAdHYF60t9Lmjgd95MO34y3qnMv/0FkMOP5FPbZo
Wof8YQGU8mgGbaVs95fVyLFK5+RcOgQJAG9BVMTxRxH8dT0aV7KuxU+ZEMf9wtIACeJZkMTnQuIh
kWjq4nUAW5RJAOisn4SSuCeEwDex9gsCCHzFxQpTvIc8f8WkEmSfNNwGU0byWf2V+TdXHOuw3SUt
PVwybaK0+XRc7ZnJJzIYb99H1aaO4rXUkRYjAEE0TFzaogozTEIkDTnUf21PpPE7UwDlttHDeGHI
P7DZqjZAImx735sSj6ssMQSCH/gWbkneBe3SGmMywUzw34hiFNMKLMD/Rt7ZorH2yONMMD2Y4wAx
lZjC7Ld6NYKbHJAaL9AFUyegQGmqe+2ukEwaLbHQI7F05ltP7q79R4b9YF6UfddhuDfXE4puDpPq
kHUstMgCLrJlgWdZeoJU9k9turc2obzsmsji7A5ahD8UJMS2qv/yNF8mImKuaW+CcFz1qUE4NAht
JtsZ6t/a25betuMvS8jwc2QN7Pd2TPi86F/qX7SkfdWNYuMk7UK6x7onobd475JDwKLAtU4p52VX
Ve9kNg8hiRmctKZ2N2gqlZ4g1NPNbM7/j3bx/cbRwVR4DdTQPS9ftNEtUlG/sOy3xJm1P473E3a4
dI2tLmLUi1CNiUr0p4isG4INwmAHtxiBiffDQJTwVbBjWEgqSjIBQV036q+Cp6vmYQerYJwtPgxX
S1de8mPZKGWr+lQz4b3zzSJ3oQRCnvE+2TjFm4S057Pi7Ip+P/s/ySwPplp/sy5rwWtYOvBhNM0+
Kx1Nw14Hy8VH82SN2b4cZ0y8w64ceT/t4s8I2k+XfZhaDszKdAndC5w7msjYwoEP0h1EDtJrG5Vz
Ze4m9zkVb0kLL5yMGRxp6pkssnaJyG+NkmkJ0phqkJKy6tbh+PD90xQzM2NsHgfW1vJZp7nYY2GE
2ANGspLpLj7+3Lv1CNb9AkurHad7xNbrlvPVQiumzTDTuuzuT/AexpSNjcmyDUVTdVSNXM7rGB1E
IT7pVbZdaL74PsQovwI+mkIB+Qpl/xnazi5q7L0W2W84QuGi/LXBRqJN1NVQ9ltxlFIQEbUOxsMN
75Z7ADgW6/IwYfGdm+7D5x6sRX7oSRAMQ+vVwY6W/UOZxwQ7WDWVTvEZpz8iiG4AEFkO6GRwjxJn
XbKVQfLD9PYNBf9f0xvHqtO3A6rRMoCpEJbFuhLjmuxO6TM2dRAPyOhXjviPkgg7Qt+vs+THtbAN
DFWB6mxZEn6WobFsWqie5apl4KG2W118msAJ27wdBdaGwE42IJKot9F9peCL3IDEmy+IIBrijCp9
NvqCYhNYEEQQHu18WSFQTrHlWMi5LAWODAGl1Wi+OFXrI6f/Tc+JeNCPtvk9zg89qleOzw4HjbaG
tjerwLKQyFKYcjVB9nNBHkz+DsS+p07rBCaSh+QMJ29AxtjAx/SAkMTlb4qzIjl7TbMXEwi76h1u
sz/QsDvr0oIeVXvWWRT2xhCAK3uEUkzWRnSdYKEWjfWvlfzaGBKlw6shtU0DC6+fowXNFGapRVh8
Svwncci5Xi+CPc9nylY6j/ubDi9VTyHXszSdWIJnr76w4Duw/RiHdV5rjM0BEhOFNU7aIm93CIPA
hmCtVmGqHUt8anM9e1GwzD7/cjVIpMzI9OI4ohNB6wCmJw2sVa7jhW8yFgIF+WBqIBEfcmxtei5p
dLADI1tgZjznqHWSPwfZnwv/zyELYzT7J1tZ8xt8DPiTTMRN9VtRuXuHQJ0GXZRLecpEdOH2LPWJ
a8iV0YQJI2NwAu9leZ4hoYDCldA3chKSHdTXNpt/UJ6LAk5Rrn/K6dUo/WVNLuc+81kSIaMriKBI
vsaq+8j5YyOZoqPNLlWIoSbvn3V3POUWSR393tOqt6jq905TrytSR1Ef7nLyFGbQP2aMlbOhhodF
mMPkw/lsAXnU0elav13TMwQtdjEtZOdl8ApnvisF7bZ2lTo5eZRZXKhvgRidkvqyKd4r+W3T8O1j
7ks6xIxMlHrfcK1jnZ4Ps9yE5ka6q0BsElhIBgGXEFdMxCYfUp5TVrsaPYRnvapLN4I14fByw1TF
00bh9C2yYl3HRx95NUC/+hBq78L9CSH/locA8S+qe9hp9Jobe+8zLzRBk7nokCcGDkX9lxTXgElA
yWoIyBA5jq23xKSAJgercPmGRnphgm6b2BWBY2vN9cgiFi9Bnt06+To6J6d9DxvtbTTddcUgU/MZ
yubrgUFHwdmk6eHwpLPSVYyE5Iv9txaedGZncdEfLL85aPjM6UwSMn2C7j1lfqJp3lHrwp0YsN+H
kndOQhB5CiitMjaXI8xAtWdPmhbxMu0iCu5ZWKuir+8hPje4Ut6wYl9hj+NmRDdAtiuzK/wCMKEK
JufMEbtp4YRnt8PpiG1liB1iFTP27/1i8Ep00FR/xrETGM6VgDkA6yajd6d0d2TLrkoH1XHftnS1
6PsJJXBpH4j5QtphP2mfDgBLJFX31L0btLHcF8lna4EmRR0njT3BnVkBeOAgzRnbhlGufS9hP/ra
Ed+uu/dB9zBGEcrClx3yRNklCjrmSS4ODRutUYUNGRxOwfgJrXSfQJQxCRv5avru053uFjeqXt8S
4gTNcDg4Q75NKgDcBPwyw7OZtu+z4I/Mc1abxrYks8Kp8Ifb4T4N56fKY1AgAnubQ6YbU1qbxr8G
lGhYNKhIjNLd8kxUPv6nAKdTo8GsQl0HbtBD8mEx/iGJZ0wRI4BVQ4vkEYVZYunhGmpR+vHabZtY
0r/teHBKDyQuGQwqipwxGgKdhIE3LtmCbbks5teQl6WM3X3gnLQB8MDNq89d9Mhjg37FWsvYfDJu
FhUn8+C97QgmetXKMuprzGMB5Xptt56kQ3OX6tkpJvRrxKGbpCSh8ZMgxAUJZHDVs/7P6hQhQqP5
MmCukFhLPl5jxHsb8ZdERobyYYBsVHnimXZK9/djY+wCgksTLgcXPbpN3ING87Wu1UrFsA924Pyv
vPctFA/zMWcl6TgbtewAxNenZ2RKVvFrsDwXBsSirTnA103XY/awGAl57NsjIk8muZPjJVcoKbTW
zU/bUAMxU8mflUTCjJ8llQPD3CqQq6RtTkXL9pI8iTb/RkFKu6k2jUobkl27gdBym92f8vKoYwCi
qYDs5dgfHWfVLModiT4rHX348GWSP+9C7IrJ99G3jvlbeHhWYm4hXog03PE2R8igiQ2EpXzKRpW+
jbOrpDb0XyPqJUEX6+BONwVijjVnNyMYUgwY29jcLdbgrQtU9zrMg2oe/gyXohqyEDVupWMhZgVe
8UpnDOMMuZ0VzIcgyKpemGph1HTPQarzHK8KX9+IrDmnmoUUQSzrVj9lMIg6cYxkRLhOjnl93IF/
edKj50w3t1qPLMKUNLRIYBwmE95k/Om+vCQe75AWv4KdDt3XarhoNOFoULD0eEBNdVIz/GcdsaPl
k0bzM3LvBK2/9xu8YNZZh0cRWypuGwY+u4OyyK+j1q0DI7pJWgAjHtTB5LCPqS+1XR89Nz+YnGBJ
qB1bz127rTgXLBat6dPhdDXQnkU9QOYKQ6LZWf3C8AYepIm2Z+Ywb3vccM09EALLozvvPMT8A2yU
0ei2PqIdAlr925CkX0WmTU8xK8XK8tH9xTCObPp2M0vfPNdHHo+9P6tXtBCMPz3ti2jZN63vN5Ng
584hYQEANo8G80Gi7Q29Pglhv8Rck0Z0LhKPNS26DJG8mOAegtZdWaRxu3hs8hG0829cIm3F3a6H
v7nV7RHhHSUzEQ2FqzJ3JxTLdpNdh3j6Vi9IOdACQl8qgy+COwoWrtOOVfEp5S5qkOj6AfGGpXbY
6dX3YN2abloOA13uuEmKbjO6bwK9dSbhWVdkcSJsacXO1YOjx9wsphW1lGIwL24tOYAG6w861aB6
+NlbgSjesi8JFFodfQA+5rWwLQxoAuku71tfjM8TzsENqTro7xMeH8u6J5W3qGWIox0fp/fbugy1
Jq4GpLZ9dR0cf9Ol04r0roQ9fmcfBwYrEsfrUImNW8EcAFpXD8AvyMYukfQpb2hLKeQ6TMnkvaHr
LwJoK9ep58dMDfP97wB2QJterfIhzG9upNvsW69j/9dxSY3Gqz4/xrTGEaCv2Ig5sblxM2s3DtcR
cUNgMk4kDpOt6w67GGPpldB7AHGg0yyTCSHmo4IBYEMQIpeWrkqNkkaMxXPLl1Q/A0hY1IFya+F+
hGcfd3xAtve81VETnGpgR0nyF6IIgyO68NhDkdvVcrOzCY1tBN2r2s4XJcbtArZxO9PNjjgREYLg
hNIIqCpsH6sqHdXRm38b9sWT1qwjXJWOie71Vyte8M89+cnbr5tGS2T+KzTBPMkOhwFbc17+a8Om
UQTvTfKjAfSI76pUdXGIAIT3NGtdwCCe/CO47LpivAmoNqf4V+ZVfLEkpcmUgV/7EgHZcEAOoTJP
/ZlXv78bPQsVs+C6bxiLYqhp5g15dNu4BZokuT7KI3PA6R2DGA5f/NQmJLo4WFbZCJTpRUl/Uu/m
uvq2aquztEk5Z7PbBjaySkYhDSWSoMIJ/nTn3dHGZVfeNDff6h52IHOrozGfsG6Pkbf0uAtGC0rB
8BG7ybkp2QSYXrVpiHoSOOXUd5zGE2ymM+NTNs1BQpb4NK5QDy4kOsT43pP1yEzVhhvXsaI1kVKj
dRxqBBHYNFCQpXGMbmleB77ceLX73Lf+pk0QI8YfNsOilN+FDZG84LVHWKrmS3MnlkgSCVp5c9mW
Ff8H3xzVSkigoApZgOfyTedOsIHv6RFCKIQvecjHZoyqhn497vyMLZKJAiXLd/Vbg4zcxPU8pjRe
2res8UghOPfxKdj9ocnFKnFIVWb9LPLnhnxMWoaL7/I/98qoHawsSqMaF0LCrqIpUFmL+Sn89oiP
mIBn9g9WZpO7qrv6RQzudo7F2k9I2EZfNRkRWRyQa2FPFih8CNalPKzWOkqjsKPp9Y6hfy8MmKr3
irYex+KEQ5OTFXCbQXk7Unlk+u+QHUOea6y1zHdVmKjzSubPK+Fmk/xLoletfqssgrshvXEdmnw/
ZVWtEEytCxA4kTHvKC7Ui7liQsVO0j36w6HjMDhRC/mR+a9IjoNkgMLwyIjFxWNfWcaMBUg4QEf8
1C50AHldzZk9zFuXiOrSQ9OEoZ/0pmWXPZII4kD8onyMQ/psQZPNX5A2oNdKvwQqr8ZHkI6TdmJF
JgnwdRDPw7xpaVeRFOAcYEhKN15S7vtQMhLTV4FeZvWa6j9tfRuxeKOiWliDu8sEc03+s9kY70rM
G1LPyHAAtZauYAD62M386d2Jt3n5VbXvweivMwUE58CML2H6sBge5MlfY8XsEFhrICvQmELPLXyy
9pYb+Qtbce46eZBN/WtE027IWw4rXRz1bmQX4xxCi0gCj6WnRzqMrf9Gg8oIxMA/cS+c+RcJChMC
5LD6mBBsDRZtZ8TKM6/fnLlbxx21b7otm/NQ+vTVjzLQ0TD9MJZAxNwryGjtgT8z3Lti3iYTO7+z
aXTsAeW1qsW+tuTJ89yt82lH1V7ttqra35UFUJFIoZkvmrZlHA6BGGclNnmcLwbiA5vBfwoiRGio
RRtzVVEuTWKbUhQ5TAmQCP3Qfi0tBRyXTLZyoWKE/v+laxHw7zT9IIVzi0F+O4ZYMA2XK8Jm0MGW
n5QYiorRJEwZF8WRFxRihqDkgxBXwk9BUFMHctPM3rVxCfJFJQSKvJyZ85ji7Iy0U4XqLZy6oV9E
rd0CW3OabqVr0bkxeZ/rtgexg7ytJeVDn0aAE93FoymfA5NcqPwZr1sKg83IGZ+/xCAv22IP43ML
AevSh9a/pGgeqVZs6pDf07hrbj2STV2HuipB3obPtj8R+BCQp2CyqbZN7NJ+7kdE/4pbaIm9CsGA
XUWuLOHV861E+p5JZzGnL4p0YmlEhTFdS3LnU+/IRvDxWjr4fsjayUld9Yfgof55yfgoD/78PD/o
hcdKkGQaRPeBRgIVhPkAWXi/Uyp/D4y3TpuUUHU/9dZ6Kn604S3UthrolSDj94cdjaJCG86TUvQa
4UUX7l+S0SUY+bus7U0RZIfewuLfqDUnbLaEKUqfr7wg22rOWnwiTmqCTQ+S0apgrZVHmd5QsBqs
bCk70JggBEGP4RawX5pp2TrvOIbSqtzNzrhWZU5mgqDWyh/ZRNtu/ORq1tnhlA1rWWleRQ6Ov6n2
AjORB8HT56QyjhHORX3aBaAaNAjtEp1wY25zAlPNFQ3yUxu8seTw0FVqMz+r804t1onZD5Cr40LB
0V0kBlkiBTzkFCFqtxkEFkz9ZMcnO7lXuTyZ9IXDcKrjs+2Hzzx/mlQRHquy/s1hG8cdiUQ2f/VX
nC4hm5ygvY8Ujkb43oD3GpP4Zk1EzTPVt3PGA75z7fJfplgUMsbLnE1nsD+9A67Hw6lHdhiVmxX+
VhBqvfe8zTYjdDMyEIkXwnGGu6nRN2+DfnPJAhbkk7aA7liSgm82cHc4lVi5sbtAtY5vKb1gznzC
9i3ec8fcdyX78fk48ERi1Nx6OuhLQKp5+5CUexUMOslNNQHItJxkOyTWpojDdcgO2CGLqSP/KR5d
9DXoPHCdWxipGgALzrlyEdmhQ6lHMhyqQ4yOwWJSZaHxobKtCd6i9JnzmNufimKC5pG8pfyEPOZY
BovXblql+52ZmyaI5jlg2HlFA9Z179TDgXJmRAcUTqZxVZsE6fxh6tUn75rVrKc186CO+lieuecy
J1iS4zfDB3cDsR0TzhEU9x6j15QhBl7jJL1baDG7q6Gh5nKQs+gmYKRrnP1ZuP54oJjQ8L0Zn5D1
1i2+4wIXouoSW94rt8NoOHi7Jg7WZMBvPQoNSIbwpmxUtFVtM+hhRFPgvbDj57wtdrWtbcpguKq+
jR8EuRxeXr9DikkmwWdJy6tIgP2ROSQGmZUviVW3fgOUbzh6lnjLSJ+BkaRuN8hzIvOvaFKVQHoF
TWsTQN0OccH1QXhLB6Jm2LsP85p/+dbvhOU3SQuqWtoGixjictvDHw5IU4HopHCeV7P+ruqMQ8o8
aOQ+uthqy+QFgRa/2X6uGV0QWtW0lw6jsoOOqHukgXvMnR74QLjTODLY27dcN0xw/cYkokNuEwLC
IyIO/pjyxfNPIV4zLvkIVb5lwEF8aYafUhFvJovBWbVop2EVdNsSakSIVzj/6qz0wO2idPDcGpm1
Z9dpNz7+YSTn7V5gNG38cB1LHoCCAJ/1zKPTu+Exq4gIrWR5Z2+Ut8OH6BElG8GBu5IVqrKqw1Zl
a5uHiJlIUcvoXllxRt3nmJOfMwaHOGKun8h9kMnLjC4ia19BMqKqYZAIUae2E1hjSDlHDBj+rau6
Q29UO7PFqDd0JMT5+6kzWNeNjNR/XP00zmchHzyJ57aqThl9OqrSabzM2ddIKIsXzi+WjZ7NjW/y
3TOUktt5FzVBaz66diaREWKUJ0EBbDaCUHdET2zrWZsjnaDo61njfwIdYQRTmNY1h2Ur+Vg+xsP+
H+zZKSUY6N36yuYGn2K6YIHTdNeueeVmzv8PjDzP+kOJ7dMJbOXNgPvSVjoaaS58F0/VW5JeWMuH
s3JZa19s//H//f/Ipr/IlraJNm/9wT4ZRnzGnbScET/oE5ahDZYoqmk+CPWCpe3sc7+KKZLAs6aI
kPNTLiJCTL+rLnmNHEY/SXmKsuSvr2jI1AQwchm1kF9EuEhPb+hWPrPgc+RTFTUuXfjJxYKedZ+J
OLoBl2v0OzjFFiTCFjJPR3ASDTbbVh1JjcfYMeacYEyjPu69LlqA2QQlT0QCp+eEFgLRT4kWM0Ab
pOriuWfwN/1OE1kY6ZenX4IGAfB/HJ1Xb+NIGkV/EQGSxfhqBSrLkrNfCNttM2dWMfz6ORxggVn0
7Ha3JbLqC/ee63wx+Vic8IhettbwO7CqdNkMVrwFFm+ECT/PIVjHIR28Mr1TiZvTcOIzS5zGQ3by
q8Ga70x2mAmjp6UdA3nQgCi3iMJGppDFqIkNAD4+M9/5JNFPe8w7NeQwSQ0y072ExTOLngQve9NQ
mpHuTuPR8hGNIxvPJVe8xPTH0hy3LdkQNafYe4jEs44MSDFgHbjn6nhbE9KLPsoIx2NSsuMZ3ukJ
e2RvuTgLLQlgSPc9jJao2Vo2L4xpn0y7fHaFzg2KJtg4GPG+pvVoc5axZBVc9GXHxlyy4u82VEwF
atJwmbf6WFuSfMlYIxytR/1k948tkRnGlK29VK7Y4m6XZalQ4c6Nmn2eMBHqpmCWUMXkLp2YKZW0
dohnURmXnJ8+QBIbb8e4yfqXRPN3LR9gS2xnCySWr9EtflPq3FrslX0FS/yQFxHO9xoNFPRtnLaE
Xzn8DZPpa44WsVfHeWy4Ikhae9WW3XtN0Tj38hTmOWZhMnXZ8zj+u1DuOkM+1ljFpoj/xpTKx4SC
64BJj56B98AJW4eUIWH/vHg0dPXsFNeKzr/qmrUHuj2LoB1YOy9leJ6rnWRoZEJ1dhjKUlnCJXFh
3r+ADkpq4kjxd8PI9Fc44amnwNzRN/IkC9gURAo82ANzLo/NcMv2wT5E4HYSGol6ZoNeEXuAZh8p
rMWXuSDFDYkQ00hZdYyo9v6Aj9llQcAZ4pkk146+3dP0n9wGSYvH46+Q8+V2/IaIaKlIFB3PJKFs
9xGmgfbZGRWrFv2AeJdx9mfftrvwo5HtOUfKnpC7qhsjs2a5NZW1DSvjTU5i5c8vis549rtjHzvH
OZMBQY5fVs77jq9swfLzoDKy2WhM1tm9jfmunetzbrA8C2I6xrGdwDJEQPUQaSVgGfCypUC/7YQc
RWTdAID0jdD1m9XfMIXVD5KlFCph1SHcNBukWK9ueE0ZAFF2Lu9zd0FzhXOTccOTcLtAd+qLHBag
DNGNSuzo9fHpwDJy3P+HaJ0d1OV31VKSCQLVpyVqONSBe/sny+UYwi5XPnvjKZy/Mpv1i/XYksaR
s8zs8TIog1NqMSV6aj/YCViraU+mXCrsB/D2qGgZGYAnQkQi818z/hi9/MpvNsYvdU8FgBkLxjTL
4icWgejAWe9zdWkSjZSWvmk94nrVbZ0ye0pTjRfmq6FLMgyUcY8OHB8LiWBLKhXIUXY4rYcq7mUc
Sdr455avhcmKGC+0xxx6MbRQhkh75xkchGW9ZqWylSOjWLlX1vjAMiftMFERdahjKpD8fm11Esa7
jXNv0RlRlWA9jalXOr9f2+DPB6rKceKhVeRpjD89UDS96I86sEWLEPcc+Osws+JbAqQTzoOtFw1r
QlB4CxSKCk1hWOw31eBtKp8PuafPHcLTstlKUJt4oIAGklLwKHLE6xp2BtKfXnTfAPfQg5UVHyGB
FYP1WudAqfTuykleUrJiwVzpZXhKKztIov4QWVNgroqiYdrv+HtXEAJQyWco5NvQrfb6XNxHLs2a
pXmKIWH5DhxGnG0tNzlvTtXeCzZ2ebHUpsBF8pQwlAHz1S0NhpkDJneOminZ/0Kvyv4sivE0MjmF
Sf79Hz2/1BdHf9zP8pp0OI+ijeRRj8SLRTBUG8asf/P/742h3kculiKbhCWuR+gTBrTZeWKLxMzK
cZHzM0ibCDGe5/oRqQim1meehm54FAqsQilN+gXjkpq8yFh17UjdYb5QzBrYWVri6V5sSAO1LV68
+F+McMcAg0nBWKX/VPgM/QjF9cSUAkifA+0RHD8CMppOJmnLXsMd06CXn4MJj+5oKFrbKd/UUxUg
L8Wv59xM/QKFfZJvE/S/0Yw4ArhCw8Ar3jMQEoKPLSFOKsFLbsO2hA6U1/DrUTsuJj9rT9qFRwpP
3XFx/aI2nNi/6jbDe9LzXEW4LWFpQmySHlNun9/yunmu08dEuYxiXl2QiQ173JJp/8iRMck/x/8e
NAjZyI6bJH2z+idCJ5b7lBMIstamXgiAdvFbzc0+FazLqVJS5n6t9k6bgqwJP3eTsqDQ0WeprUMj
G+EPgxx60ZqnjAdkLAGL64h6OVdKq7wWFYmf9mnCyZzEAfyiykwuIDcP0Y8h0RGxEGvYtwBHa0xu
GK71hkT5SeuPaR0/ypadLeko+3RigeXqW298Z0mkQgF/SzzoccttDBm3KXB3nFrhHDrwMs7dkz9t
i/aPbPKSur1C2KJDWiJ+Ks+2wtorDIaqrYOZI7JO+r0DocK3zCvriGpJcqpHTmKm79CrF+FQ/K/z
PM5AZEcVLyORVxozGJobdr/uBAgfd5ZTwIvzHgvampSvs24/crs8djS5TqeOyUwsHnYL3q0gKcGV
g9MLUcHNxcqXdkDcFPPsaqvFUVB7517MEF9pvhEGt30NreSOFn3DHpRuqCnIPY4uOZeyOeWU5wgH
7FWMkqsk3Hvqx1sOng3xuQ0hIIfrMjp3l4dthgZZIyhjawDFYUSxREca8QNi3g4XiQGJ9wilJRS/
3lnYqkhKmWPJaleEr4J3MGaY2prOzbWy1chsqcqIS2TbvqwKzE+a/PUi42h5fdAWwiRhpMjgmUzX
7bLz97W3rMfiCIDW4wHvFsMBS/7lhR6i7g1rbNbyhHH+9uHF9L6jGh/HxPgE8yRlHRAqTmgsap0N
QE6vadKm/885EwNAndPVdgcWxzRMqNRQq9ocke3c0/edjFwSqzjv4vmE/3Ej4YKAc4bbgHNCs6kj
aq7KHifruO8MxTOxWJRYYDX6XleMW1yUj38G9GLWxCpMdvCeN5F6T8p7bd+akE/OuFnx58IXLtEK
dC/LXsaVT5TcjbtNWnQ3PkdVvNbrF3ZlpNgzEiNBwJZPA2NV3/3RsSQzxnO77wVjhlgJYjtl6Yut
33tcYT4EHVY4ed2trCVoyOeOTM2tB8y8Y3gwVWBbykPR4j9y0TP7AaAjl6SOGe7rgHo6136sut5K
xWbnMphiU1Otke7Esp8VcP0HAGcbE7ZILBI+VVAtmF9j9Jb8Dv6uSd4r64mduCBbyUL1ppkuVNL4
wT2Icma9xqx1Tnculk9eTo8FMLYb5jfnGJLNbN6d+LOgoBG+ezbbcmu793gZa5KmCfuLFLE6giH0
PmY1Xj/8g+oLRkLUvQp+Xwej9ByeB/U5GEwveQB0QBJaHFQDcAtPoBBAQyffw1F7cO3fHtU6C5Xz
siZsmNyGyBmwSf8sxtCxfp95ODV2olCLmBjiEKJ0rmW6lrh1ZcNlz9amMG7OHCSuvV9OGVoGCseB
Rx0jEFkSy2xkmYob9alAJE+PaLfx3Vo6NhSneXsZ2AD4cYxxxN+Wcb4bUkRYBGOGw78sveLuwfxA
fRITUqKgxHEsmL/DpKF9o1MYkAvUiEtGPbB98ziXxQWyP2bYJ1FOK42nctBZLdMstS70hvo1YXs7
ZsVtRLOQMbvykOuO7m9LcmE4sp0lmBupZ1U9pt5LjSDJMg7YzJP4nJV90HFbDdS83JH/17v4jB9Q
CrvNsUQ205DUWo+nqWcSJz4Z02TcZyE+AmFB7qOMrYf5hUGhIU4tT+zo/Ib169A+yvHT4drIUbVr
2PtMxI6CJL18JO/ryYmQUOfPMyudtr/khDOalU6CFZED7YWSP2FMLeFOtfV3RFhDXX334uIPNbnw
MIvVF6+fUbIUYG427oo9dIKp0Yi2f5uKd/ChnSCXPZiYEeV9c03EDGmQCnCXAU3rjHvoPlUc2kvn
S2kWFu99icPBiwPf+Bx07zQPZE/FW2fGWKu/55mzihXBqcQLhmcoAZH1jxwZwjDee2YvDRMJ6XWB
z0bQQLBl2FBhp46snTFonK3NLglQpzLORndxWIxMMak/1HE+iU8TZp18uwxfWqNHw+gAt2EaW7Rb
48jhy+G5sBELIk58GkZmswtCqgT7S1lVMhN3y+iqe+ZJLLlhaXzhRnC3drOz1f96pTHE1l+TIemY
CatbBnH2TuODKULQARqvLVC2ET3AIhTQvIST5NrbJ1ZCBlw6+9RhUWMbIcHjc3jzn4lps7+ECXPX
szyFBVY8jvgkW9RNE7ooe+xZTv2Mi74bFG3vHj1qhDUVHkaNRZSYGjxh5M5GZBLZ2kAI4w7hht3I
u2hoWEZtTymYuoxVGBTgx1bFdCpwlta2+Zb0TE7sz8ykXiHWrEmi7zYPd5H2HfYANlEmdQanSAXH
vzk5kRfU1KTFL8ImQaM+jUYARHKl6CHt7Bi7e8URQUTKzPgHHg/3E44Z0iJ90HtteUy0ERQ532b+
l7DTG4RxUqDbBnyOGZThrPsC4gBiGz9K+NEm3/irV4XM1w4FFt7tB0X36ZtXOeCjY/7QDPjG3yrG
ER3LphzXnk5HH5I9WTGeT5o1P7SN0bouME7gHPIC/sAkf49UtdOJR0QJiNuWAw9hMFroTcLwd8Ag
ENqfpsEYE455HOrXNH/tkDXSf65TbOkZMsukiFlUdw96+8ya1cqBIYEryY13Ss8GJWXbGDcNLDsS
llXeZ69wQe/GREQxoGp8KLSFEtmPcU8dXJ58ToaCvzNjeeaqL3ht4o6HkqPN4ztAIuvkz7HDplC8
hIQYGVmPQGVmI+afprDbWqRzU9P7+o4Fw9qyqnUMh6/tN7PH785T2NJE+DPwDdQNypPrATcQOQo0
O4tI0l7ljIlq9du9S09BgCLNIys2kHdWiSABHV1OUC42SzoCuGrowuMYrGEktwj3OX2MjSV6ohjn
84L7UAoHMAhJ/Mo9MHXf77ACLazXJ3+kMXsWVcj3AVBmFBtp+vvlq61hFKDI3zrctWp8jDncw3Ef
Kw+uzc1HHAc3gXgxWX3NlrtrrSucwlSb18XM1PtkDsYK3wzjEqIA2WDn+fNyYeeMZxJzz2jlQWd8
BngdNRxDt/LLWXRdUXhI7AR7OE1qCggpya4kCKJGIsixOBr0nL27dxGq+iyap+kFR1zH9dlri8hg
7xBF3YBvj7SG43Kh+sK2HxHcLTp/lAnddNBJ0mmAvNhY58vPFqZ3y9ZaahsX/MuMZqnlSejAv42J
ug8TJwwxWVrEuQ6oq8PW1jugYUuCWGjOSXFZlpKOc8KWw+qxtX4NfIzYdizmeYyxo+o440Bmm6v9
8hoOqFtY3KzMuT0tmJScPINuRCfYK/NQovDUlwJ4yvGp8OD4DZ7YiiobrBQZIqNaRzBE1FQ/aIDO
E42hhf7WehixmxAIEvr/RV276AlZ1KlLEVV74rhFMT8s/MyJ4ziXCICwD4vkIGeci7Y8esWzaOwj
XkBk8HLTJPTCE8Nh9I9CIvkAs5la2UGN8VupRqrjcF1RDMUNIWfTU4W9yk9gLdP2w5z5xSD1MBSv
BhrzSGf3Rd7V4sJIC3yyMHqlR6VBfDin8fBpAusa/e5/Mltb4rMbGRc2sBigyNVIt1G1LqAw/6Uj
BtLAWFRrOgNsOlgwXhULNNUEuvsKX4mnB2MckOyO1aOA6IurlVXLlwVUFRRM7vCNslzVzBw0cn+Y
sUqMLLY63rM6JtS4fFXghnVcu5xd27FxAkAMBNEeGyNDuj2SCExujE41hRkR1UVJeJ4waFzkvc2A
FIACYG3MpjwG9fxeIxdMIRO7iporpSQ3uvkU208F1jCFuhTaHfizl36Qf16dPNbOm8YOz4Y6YRMm
NOdiy4FVW5jGIEbymqRsmavMP/Dfeb2f2C/RZb+nUXkQVKOi/1L6ufBxC+MIApfJOAfqPZjHVKtB
y5yziGHry+Lue3fH10k2geQwT6b3WP62MQZt79WSS7mennsklQkM+xijkVVrKF5eUvz4hJPsPaz5
6WKQYr3cMIdMTvz8nFUE5IKxnhjTgJxLPLSINFxEoE/MrqP4tRmao9WaQZxkr7kUjHiQcHDswWaH
x7tNeR/mge8rd2k3+ARRcUFx3YoKYQK/nunVk1DZ1pD+Y+e610vq8VoZxWs1QG3JthpHAoKrjJDW
tiXRo4pWVrnlOPUNNIvYHbvmM05ycsBuZbqzuj2KCQewrXOLrzl0qKX2QVG0BGV3ol8Z+GMhsD+U
erIdZc3N/GpwevVTso/7T+KDp3a6VIVEj8hydwbM0LF9LLI9EFen9IPefK0Y75f4+pYMamUtBAk6
QmmtzccShf2kfeaiXUvDvJQptGiu4QW+DW7h32A0h8b5LJNHT2dwS83C9su1sImC50VZ5B5zpODS
/gqXPwEkFOimVQj6ovDzV5cl21KRafara/yrQSlUdkj4tVo0crSjQFM63iXgwXwyJ6eMSbY21p2B
+Qnxeqz5f3Wu7cjR2LjPgxwOZeydJVw9ZbC8n/6n7YCNW4HWX+m9E0AeMnxrX3jZmzHj+iZuo+aL
TbzqHOkDW2IX9DjvxNCsTSEuI143s052BiKXOj1pJeOcaDOZtJuUu4aotuRWjTgtYlI4NOQFSc1A
0DaCdLwVFsWRcy4YPkG/5MHP2Dy3NHKwUxF8pejiRh4+TSYfjl2f3TnZ51aPnch7cHVWPmUQq5tR
Qku09hEcGF4hl/jgkFm/acBkE9ewMVY9oANXMZmOXqMYeqLTrLMWBQR+t4F9iIa/Vpsd6jxcmjCK
Gr5+9Oh0y+NKaT1v2wu6Db8L4LN9+Gn2LPP3uKDJbiZyIsgC3YjpMGBOYcZZm5gG5MVV+U4DoJW0
txRmimllQe9AO0zYwTJ7pBR/M6PL0PuXuW0Dvfnos/bBjIsPPbo4SzE830wK1NoVm5lhCbQsOu+S
keCijQD1Mvw2lbpaeDgcCK6jPGoFtWHEBqL4INYhcy+1G51MkDYAeorm5OpPE/2gpeFAQB1FxIe0
tcAHKi4HgSSKCgVkX5kGRfWeOXiTFSmFn87c3G33aqZv5Yy+ijrUoF5Lmx23LI2qcfYoa+IkORAy
y2AC8+cEwwJYQlmw+uCMNhBGSu0kExpllJkKhAzA1GmRG3j12rHyLelxD2WN+ZvbkjvAQyGFMBKW
DZ5XAEt1+RONzGHvE+R2PoBw/NND8yChXPmDdYwab9MpY5vg6GK7ERjGax4jIffzO0j4iQhL0czn
TifzQYGVJHxuSj1s/NvJKy8Rsb/myIbDe5Fu/pGyKNOx801x99xZ/ZEYvweAc9sBh2wCxGohTbb6
NdF/HYA3FmQAcNdUJcBSUFJRoMzqJqHb5lX6pYMP6Dy0Qzk2K8b91OZLF+/NVlCyUmCttR7sswxt
RIvdcXaJ8JP9zyyaDw+3ejkToNNuNQzMM4+lCN09aIPEx0IwcjRyvCavGcPFgtF906fLyhe0P9U2
KE2qF52/aMewEVEDbwBkMpyWBOOxKkWuy640Hc6eiYOUYsvic0TBsPXiOvDq+u4Vl75Aq2Bf8+if
k2GCi53n46C6yyiWwSCxoPjCsG3uG4rQAf82VxyEqa1A1FNa2Z69OzRAO3AMMu3j14hRhTniHzI/
JhIVAD5xExNJ2QxQJAP5zxoptJBdzktOL0ggCViBpoSRtr64Kww4+cRYfctln4X3vXJxkOTMgQTr
YAZAMOxoJxnQu8rlweKEzPcZp7M21VTYH3o6PxYcXKHz1TJU2VZm+dwx/kRRaczO3Sm+VPeXMofs
zF/CgnMJ6TtFX9ttK226JN5rzObA7u6LHUSMmHPRUPQqvKQRsCnTWnFGd49ONTCdRwTN6RPX9NrD
psRZRODCKitYLpeFOqTFlwPR2oOcI1A1ROVH3vTkK0C/UYzPzymkEOZmtXF0InEM2+yEgYGeCIEO
mzS7Abqy87Ru78ArT/adv/XbCbUQLy3juMGE8DigK51tg3xC6zA3KshnJu8GTHtoPehhVxXBevmP
5FKKEbb3KbXIP3P8ttOLj/2A9vVqVxEcUvpgqpssuumi5oPlDGRZ3tW7udgyN4dgax4UoVS1fe9V
0FHgozlnKJU9MG/HLTaY1iEG2gjYJ0jQhy2DM43iGImsC92zXCewGNWIRk3wku5n3kQxEBGCV2dA
rD6jOrVMuFrga2bcDxh7Z8oyQXvmzAo9WBMY1a0Zf0yMuAJ3jJt8dVyqBpQhEiRdLNNRuLHmPasa
qnbcdRm40/YsySbxqj/keiYabDRspdz5utwlk9y3DJmHMgAjbYKjX8yH4RHOT2iIYAphJw2YLeL8
kDMfQ6I5c0aAWihz+h+GVSy8Fi1wY97SBCcmpwRKQegkKK2d73x+r7KnGGWyq86e+itBoGUClrmN
QMr4BfGR8oYnOnAQ/ZBSpmh4M3TjK4vebSyhpTo00d8IV9zr5m/dgs3Bhtzrh+2CjfKxmR/GqX6y
ze8G+FTrB6lAXsEoHhFZdF8m4H54rsVjTD+DL8Wn9UrnbIU/59EAMNEbv0XBN8osMs0urMrK5KtU
xEnwpXfOe+x8c46sGGnaKAM7poH/YqsFA7fwEPzxzZ/Uh16cM2aIgAzapQ/u7hGDb+ZkaxM8wLKl
aUPm/GpjRageefBd44RUlNJzp8iIKBzrzcPWVfAHugs0OscaVNKaEMGLBJST24AbgPqVdZ1FdWIw
Z+JLiPiW4mWazEuZ5Ni1KQcd55lpFpocaR5slhrGKuVqF8L5sDoAlj6WgipgRJca9kdIQBaPBpsh
frmCv9jpZ4GQ37REoEsWljqKzRcvnTehfOb/VnKyZxM5uO9wLAC2YbcoQDPkD8K14ZZGCT1v8tug
j5BY1iNv2Nrid3T/yLmk8uGF69svNokFEmmLTldU/mk0APOnrIyN4cmC2/AwHDz9No33k1lRiYOS
W1sGq91dmvGD2eGrTOdt7H2Rof1g9djpJwxbzRJxsZkde51j8XImKFiTcxqldZ0qVMfsrQmdHwnr
BfeHwIOJPMqY8FDq+qYxjKDX5Sdr/kedHeNY/ibQUiOwumWM1rsqnlTdbIxQnUgXa71Hl47CUvzl
TcUNMu10nMKoBhaaQrPyrGQztE7QmMsqW6Lw84Oa4BybOs2o8fh6ItCcAezHK1uQzSgdcpis3aJ6
V+KnH5kXQNgJ2foa1F85X20puKMAjcD7TyeEPI7a4498UBoWzPEHrhtQ/fyntmpmrqzpGb/2VEEM
esKMAB5HZ7qu+3sDmD6zfcYuwz5C/LxwjAd32NkV+4SnAYqHG+NIZt3nw3t1o/iyxHtE1ONpIwLB
yKkrGM1M16YfscoO7lNDWevb6aarZl6G1wEOnxLhS1cpErqY6/BPW362zZ/HK8pbiDLHkTsoED7g
+Ei/FOTpWXDcOnTHWT4iWmT8h/44Y1FjsQjsdPIXDb4oHahL1QRtjChInBTHAqVk6s5oK+GydsCx
pw6tQr7Bu7oikXJfsMJLJCGTdpgfvZRJpYPQa8CBek8a/1DpaHiLBFmPPjxoJEAwUNBNTAh10KO9
6kc2INBiXMw7qeEFVtlueuYoTKrTONrM4zlziF7ilDMJ2eCecHGhOQP9ExZzUNBjK4IBWlmh1WtT
Zh9a5L9zc9Ft1UvLxcbgmNkuVZBW3m6yNB3Q1nbQlUgDUk4JczHUtqTAL8iCnF2A35svC3su8q1N
rONJscszYwBw3lTA1kbvz6H2yo50C7HrOGZugDbSSzZd/OTSA6o53Nlx/BeV5tmk8YztoBkkCQho
HSKAeKGJeJ0II3tJUYy0PUz9UDSPPRJpBDHMDadw1ftrHz59JtNV5qdYCH+qjkVp6m0jd+EHAY5j
+iMIq+98cOnY874ilEysbwR8Wn8QAUK6QBmor5n+tvrCBZ6PXQjqD2IdPXfuqWMb3bCZMhT067+4
X9bBJMumz7ahb5LQfRG44RpR3yo2ccInJSwpNtV8Gqf0a/5fKz6jPSNTAw9Gp0Vfkz1/dB5RP8uw
V3ylRCAup6sbq/NocKN5Ww/pTvs/Ai8MOC/erNz9FM9Dlb9qWnd1oKispzI7eJl71pzqT4uHbyJJ
zx1T5r7du+QcmmWy7nsQ462zLmpx6jUTnWC009yMrWC27gEb1gBiM6fABzRX7k5yANiwIDW3v5sU
cCzKHduENN9E5H2Mv0PagV32kDn/U/G7Bm5hzCWyr/pQOlxqHCtWxj/BGgojPeB17cv74t922GT3
oKB4ahaO0xBGuzyDnMRaumAn0XYnRgNaB+41XJUTaApOTXkoqIqWtaVQLwstwEQogrjrwT5HvC6L
hiOCMSmIX2EFJiAXeZQ8yznVECE9yfIwC/NNtED0sIuQV4N1/DXjvZ2zink8Bm89qQPMy4yGiHpd
THctirmyC4bcPft+ebAZCPjttc941xg9mtBCbVSQvrZz09cqTNYdy6OkWzZ1a1sw4pB7CAdktiXP
iQW1FDVmYSG3jhBztquW6bDb/6iYXw9F8piOQD7phtmjK062qvw0bH/jRag22ew3fnIWY3ssrF3T
8Cwvm2uWPXPIo0oI6FTjrmnXGcvEadbfpn7eqezV1fUg9djGiYexCS9WdlXMu23lnKehOVvD25LU
kLPwi8f5O4zSt4SzKiWE1AKqkh9SKyRBGiGoJS8cdLS/vbkrvaNfKNy+5JFY7o3MpmUDd9RKBnFW
9kUT/qAasqhnqppaXwZ98XGqXQRp7bclymNcDYzc+l3Sj0ezeOkd77hgBbWQU28290NEp+0jI2GS
OBb9wcNHEDVABacA4ja5bBSsEh/Jg4Inl/zkpsHJnZZHiSdHdGCBhw9aqnMZq42yyyemTFuJN7Od
i6exnH/TWwo8LZR8RzqW6MFzrlZPFVLa9t2Iaupn39gQGfyZutp7OL3rmgOsrMOh7WWHBH63j1Ok
TOgZqq3h2sey/sm5vDwUQ+c8+02RVhUDA45xlzErtbjxOWnwW1zZWk/hb3Iy6Z1mjHSj8WFo/b80
m8ju482tqT1x32SRexRVfzKV+aXmhBlbw6ykJfhCc4Ey+QUbMZdXlQz1ghkN22rkWoYXPSeufKRp
geFpqNfMLG5OxSvCPJEGuDym9rTrL0WqAh/PbEUGl0HUcgiiVDKWdCNn1bVnfWB/mQGEWRJDp70h
SI2yaXUoPtg6Cg3JX7orynjXj+eypdzPGPsNgSiztbSZLCc5SdZqLbpsPZbGVnlsA2gf2Hmvmti5
WMr5hrTwDLPFSoFl674SFzg2m4Fc7ZgBKD4ENERjG6+04mY7zW+O677S9tqQffROjRoXc4PhHqKG
D3Ik+cE13+IZtnA67dzEYtfmfyy4HC2b/+VA7lKAtGZN01sRBxaIzNv6dL1Kq44OTcsMmNTpw48a
+ADXGBrUbDcNMLwlg0A2dk6PZY3PX1MMBIfvwvTXhQAjk2FjVYSmpOXZdX6rbKN1fyxXn0lIXcc1
L0N6QY0JLcrQ1L7iU55DIlQX2Cwmoq48+EXzT4NiNarklo+AgdqdhUKsH5l75YAUivGlwpWEsgtz
zqHGJxk73oFRJhGST03m0v9sNIuix8NJ+5Qg6wdZdgwdBJa1BVQNKfOC2bCQjLIbT5GNFuVT2kBh
d7gIP8l6QyFOx1nTuupXI/M27TiffSQCdv1rMfGB6e9bgNTc+LwohUqQf2Eubq03f+XovJJimgIv
rZ/4F58jz8WnQsRCbM86SV5qbdzDdNuMzvxmJvm6NlFmpe2FqXxaBm52W0BCaU8iHW4AFnAOKhzR
S3yJlyrOA9XVvyaPFuufqzP4a9WnjCQowk1PnpbnLO9oOPHS1yavRiSHnwJHlKvIIp4jpt+siaL4
ORfyt06LoIiwbXf5JqepXBRwFZNuOTDmokf2qvpJ9N5RThpDTTZldaux8pivcl3N5TPjksOo1XC8
PRcDS3IM8+wuPWtDKIWeMJfNxT2w6yerpdGxWb7RbKgazFTkUyTcJdWfGzq/QwvSwqr3vohvbAiP
zJI1wq0K66Yr9I17qfbw7hKNzTFqpt8lokLsUP/hXtet8a2Mkmdv6RBGuM76YntmcT35AsSER9mx
6skaO/DT/4RgfqCM6oEV6eYBYz5o1UAfIlx3BQAAjLnPAsGgwpYLM3llJxsPA7XP9ShKtNpdvOob
nlwiMfIs3RmotpeYDIWMOgnjIxkILzhNVgug09Bgrbfp4ht8SGiNl8T24UOxcU5ZPxUecrq+epxC
DfdyuycIDJ2CRLFIeEp7xMbwFFXTSZ8vmWXxd1Gss2O3XumE5K16pJojfJSW44IHVWgMIsx21+UN
Ih8HHLYIH82UpPE8l294XbaZx7Q5fdY2BJmxob0MyYhIiHju7MXpAsH7pCP5Saz8wx2yzWjhutKv
bsQrzO44TO19hzJcSROpU3XswXQag3esSv/FxLeS2p9DpR/wIOYLJ4uRvDajmOHNsyOTWoj9r66f
YPtFKxHj+TW1o7LzYyudc8oW14nRsfjONjQlawJ4+UX/nhDFBQtIMeafxl8FZyO+oobNDbXetxKD
UhAzRjXKXzsTkPXLfSv6Ryc19x6JpyjBHkwH64kF0Kdk9n3OJFfh8qO7zbhx6lsWaKt+MdV1nFiU
RRFbe+JWHGPnZ39uhw25aFDxCY6OJY4KsTKhOX53MTN3Mw5sBC0MJ/UHCqerLx0CinhQMnChLKG6
RLtyYYCDZA/K5D2t/5QLYuduGKyBaiTypKEoyU5l7jbTZHz7MGVcbAAYaQ3+9w1MFwYRKZ2eoaNy
XHUIVQTG4QcFD1GT/beiq5FkRyYMvzLYMxr42xxgjst5p5yV0+KDF/wirod93jD2hqWYTeM/hoHU
4En3oHqHDYVdXyZ202rZJ4OrmNp61XglCN85MAafBF1XrWK9ufdx7G0Uqg7WrvCi6AusR3hchRo2
LiPsGB0Fz4ne2PfBhzwD6kWLV57ERj6PCBZwGsQON/vLKHBNYTvRk54lMcMWTd5N1l1K/3aZi03Y
TiVv0Ow/k00wU1rVF99t3gSLt3WVohIQHoQI3mgE2nn7lbnagpTycR1Y4a7kSiLssPnMibi1REFD
UBzxsWP6Zw6P0mpO9S1HzSnKGXj5d9iPDluShtpweY2TvngaZosljH7o8Kn0Y8eMg8+T7jHEFmzB
eu+GKrBGovFMdBw928mSny0T7ipN2mODn0foB60kNjtHEac3rN3sZwP+Y1y+ZKpeycJb9fUqBlwQ
QqFmfbg2KOQB9wOVW1DXGrusBwk1A+/57Fw1W3svM2ur0nTXSXhN6vM/ks5ru1ElC8NPxFqACOKW
IJSjZbd1w3KQyYicnn6+OrP6zHS37bYlKKr2/vcfIMG4gb78SSFAaZLsi0ymrDQvSlP4y/iQ1JQ4
UY+fJ5oADotEu9fk6pZUYTnpUAuDPRd3WK8c7sm8+I+n1bwkcrJQ1/ZEMzG4H5cdih/lDeOGp1Iq
l6WmH4nCcKUk/etmaDr1l2oCPmQ6o9Fxs8ihmJeGC93Q6evHMinIDgGrqiG4vZ6NNnIxXzjW+bgF
2eJZbuaRVjEhxRT73kXiJeQOEEk7eHI4XKt+XMOHrJLspsIQVVrFy4S/tTJsFoySUfizA2GFQPGs
DJqdsZ2qvbIpdcLbgIV6aYUefXACKceUIBmJGaQ7oietuBlGjDwXEMnqoHq95nGr/xmd/6rforq4
RRBSDO5nSuDloBDbVFdsFPc6w6CVN7+kRQkSkHLZH5ntQQf4Ssdr+Ao2S52TDxhwnecvWFjH1/QU
ryxNPo06OcNVwzCNrpzZgXxCaIz3GjHwZM9FTN0s0uViVVvhhu0S6+AaA8wFA9MIdNZPp7N4z74E
EREw3NZf7Pez7+nKBT7teoJeglkp2KCL+cKKbbLcLSFLzSFXwiIZavpkDuTH3P8XpP1XTpkMlFjV
8l1p3psZOQE3bFnhf2pVfj+Ntxw/d6ajkx3T1knsxxrlZJs84c3YAyyLYJK3GRB4NFLn6KsmKW3C
PyPGEGyuSXcXVToScSenTmm1wVPJwxlVDD6gtSSyn6uPsdyOwyOUF9tXFh4on6hXwDgNAgNCuJeH
lrvZ5h08LvR40HnMGMYmxxJnbasc5x7jQYhegYFdMjQHbHHr+hDznHdqTe/zaAc/Y8uZBM5iiJeO
iS4cd1RlgWsw/MrJcZSHi/TVmWzkDGe6Zgu6tKkpujgPMmmfWB30dChA95ZyiKtZYApP+kBUkZIU
vlc6LioNuyNTMlX2X9NbV14pDhYcdLNXIUQi4TuGzN62MpfD3OnY59VJ8o9iC8+NdtPmhxHKOwOr
cvaLcPSIK+tazUNtZ3TX8JKnrBQGXip7qPqpa4e+fcqA6el3i8d+HUMy4htrxEMpO9boWN2xiwJY
iZ2MI7oMv6TFM8y3RfGYFp/mP1VrGCKgvxzx8zZb3YYStVU6yh2MLjFnNs0fiJFjdVpSh6j9ZhHS
vYnHdKgfiTx64ixsFONImvA6TMd7W24x8v9hhv8u4Swqi5lF0zXvXavcK1WFe2luEij5xtDsJR3H
1luW9z8qY+U0jtcLhYKMfW6g6bK632i6YrfXapusEcb/3V5TdKLY4fZTB+fLnxxTYDUOQQEAhGBP
fNArwSvpinXKF+JvxO4szxSiPER06/78wkYCvBbxWrpN5HMMyhct588BcevA2LqIindjpuvn8Kf4
bpPZLaKg8nSrPXfk6XTI1QtraQB7EZ+In7mWQDiJeZzGFohjCDdNdE27iyIBSOo1kWySBEFX29UV
Kstk3nV05IVwxaNi7NvDgg7tVWs4I6fbScKgwlNe9Q20iY5ap02CPFBDEWFzfmWk+EAhqZbzKWP1
9Ft0aNZ0EiITsR1EfE4FIMOErSLgfTR4MzIfUkpfLKW2vQsBCiVketZF9mu28JTmknS3SYwTSog9
4QmwxKnp8Wn/N6E4TOvhp8qyE0yytzQQE+UcsgsnOU4JVv009emgyDDRAFwQdMuNtAfbXimk7bIx
TMjYpn60TYvoETNBGDc69aiJyIELmmKyLsBzaoK9OfKMsMSDg+Q1+so87PZSemSDWJVWuQ4Cd3xh
UZrjR59k6UcuiyIaASb+TlH2Ucm4d3Qoq7oZ0meLlh65BQx5/b6Uj8Pi5fJtGRYn2yEr7h04J1bz
42/f5htse0g+UEmGlBcyD0oOvQj9mfmbIX8SW5lRf9KWYfxOaUaPzLHVJx5CZebU8PeXyiZocCt+
auEhixFKZrPXp9JNf510LkaXQG6VDmzLqmwQ2k14Lvz1nm9b6QW9b+hgR4yl7mOKFF8Gz0r0N7E3
ttqnANik7MUPhlgXe3N4iazzzH6l0m3hpaRmdJUNsqGOlin+S8pnNOSeXDYrmjqnKhdYvAnLJWYm
avqBE5+bj9xfWFXTzkobQ2RKkZqLaZ05+nN0RwAKQwLzMvxahlTdVMsnyYGNww1HP0WwYo80uLz3
Zu4J9oZKKxGeWwsZjhnhIo7h6SKFZ06EoLR8Tgt9ZYVbI3sE+aWaabNwpJOhACubvgsQsvDGLZTQ
Se7VzxCL44ENBwffWN909MRzQnYB/jRy6ScJJFhjE2m0uOxiyNKycNcSDIjLYhXidIu2D2vz4Fmg
CY+oYgWu1fD68GjYzpG6s0IAof7+2ixeT7qXAaKO+SvOKaHK7s+aCBMyCQIbnhkXxHxp4JUQ7ji/
K3NTlxw6XGeqIeuscwq3xTYFrCkPI97/4+yk3QA1EWlKCW6ZXsyEUxYVDa6s5ZfE+SgOOC3Gayib
oOJnF9aOhMzBjOcHunIUpYEnRX/EsuEEVW8H428x/5BsInfI4PBODsN4PWaXIH6Ii5hQo9I/0U8D
/GOY0GRnQF+QkfkOy2ek4mUZq/JitZB/Bw1dPmVgJesMcErkpDu8N7dYmJ2I3UFzTpaQF6sHreCY
HA8Gj9+rQYxWv26BXB/7oiBhDjzkTkeNE/MSrSf5vR2kKKhTBUY9TTyxmL/m4G3qL0GRbZXFAsiW
nTrHHAhCsnowusu0oMtkwlKAGc2NsLaWcDphnguYjsWWQIDoKzCvi+KLVN/NlNUQ+1K2VVn2+ETo
xQ93Rm8wO6NraS4mXHp+AHtmGXw3xU2B7S5K9lA9TDAcQuupWpqfDLAyhkcT3l7hxpzv+Xws+s5J
0N2yFHpr8uaYkzc4w6n0CstAz701EsULsm0YwdFXT1M1QEjouG/QrsYly3T5gK5F4FQQjLQiuceO
cupA1zr42C/s1btLUB5UzoE5m7ftVJ1SS12PS54DJd8yuNhIr/qBAP+iKObbi9heG87NIdT1Y0ST
EF2rxfJK0i70FHUtN5uu6uhhL3167pcYPa4z+RPfKPOaH6hwGC4ftN/9B5OnfbyBnB7v473A6f3Y
L78jNAJ26pte8uFbznjRxKcd0Ptr7kte+Hj55NV/k6jrE39zwEy5OMVe4o475i6yzXfGwNFutyWQ
ytNnVH7npHSMDR2wveDvvX217c+tF5/hKzi9be9r2/P46J4YaNtr7bNvbZHqwzixq42+NZcOYbr/
yJJYbLt9xFG8X2ynf8MK3hCvC9rqEZKqK6+w57BL7+dHO2U2HHIbW8bt7Czt9n1pL0+jQzCSb3k+
Zhy81ueP+NS+30qO5KHQQ5Vtf37uPa4AKTNutHo+aw8bWlvd/Hze72zA68g+ps7zTC6vva/2NAwO
hkoO7/gkuViVO7dt8M/0LR+CRPtu+rL7OexhvqNH2wx7bB2LY7dn19G3BamIdnYct7zaz9k7flV7
nnJ79mlUbZwWuFDxnjkhOOXlh7EPH+HifcxrzPdw0ANft/1ruE1cXBt+MxYi0yv8+RAv687b22wf
Hr17eFT26Tra/n5pm/7sbW/M9u2t93V0Ent755L7/nlvYwfjHI/J+i67x/zMcNiu7fuX7EIbdkja
Ydz8BbveDU6I9+3ZU7z7HTc1H2vSJ1Y1u/sNKrRNyodbOmz9WwiIbumvS1/7JrPIDz7yFb7Z+WoE
QfYSD1eCVemX93AVrqI7CogP0w1XCbCja34OH/Eq8l63dIVtAt8384IdRDBnuWYr/iJL1+lO9O12
sgP6TezbFr0RP3R7Jw2Ypu4X5Y1N+IwDed1XP/4m+/KXOcurjpmNXTiDbW0QT66772YXHeCjNetu
zRDWCT/wDHTwavADL7n//RXOZbfbof6wsfGxq3XFJNOODssjiMiwIxJjBemw9Kf1JbwRm7TqPqBx
OiQMOe+H9kQjZ7cuSKCt7Vgx2+k72vJYg/bzUDryt/rNcMkpttMmW6ew0bcTUVr2FgLPKllXv9Gu
t5xhM+2lrbQNYqYndrRT96ADzL1XX/0V4uWqe4vW2qo6V+f001jlpb1wCFRblQ+qaYlbzYKDonCd
uInlMbCbt+wqFird6161W6fk4ep9dT17w0Z2AcvXobO9g665w+nri8TRs+xisX8GDF3V14Cqd7Yn
80qJi0SJQxfTErpg/hp/Yo+K8daMFXjC/t+S5rtcrCdgF1F8hEvqIGOdFJsAqCWXCl+cJzMjBIEc
LSIqphfGjieqY4buFkF/YB5EwDLalnkcksLVrYw0PgyfX4cxVQ85XF3RH5vZN/4oh2kJMqgkhBsL
3l3lqE3Lhd5peAgsrYssDb4eMeK5ZXfw2E3mW27ori8RSyd0jl/k53o4ym9Rm9q3W3oSnw28zkaQ
bbvrm/Pp7z8d73ZzE//2d2vwUzjXlyVsF5LVbdwJDiQHubh6TLthlx0CB7dS+3f3d1snNotyt156
v4MdQZqFmG5+cfInD1a+D01X3sk7fJCGXQQX1FEOrGrAkXN/LcnZI/fyZX/s2SZ977a+LJ01fimY
wxLNBKhiVysgPZ7p1rbt29o13b/7dvtiU4CEBIHwTX+X0FfyNQiYzWsce5DBeDiSdbcB5cN7Dqam
WDftZhK6TWd+n98Ty2ESwX/z+/g+esUxWiue1/0qHoAdKwHti/Ieflo8i1/tF2Yay3/8s6W7+Kpw
3XPViFqcM1T8p1lMnm0YQNgmaR/jvfC2IZHzDTHdrGOxBCVCbb7iX4HaZOUuKndzcIRvE5o/Oidq
Ye7iCUsi+/VGciAE7bfoWtrbr69bN60wxGKMzIAhQIUWcs4gGXBmv9/KUBo3xa74iP3U11zYLHbg
XvmKe+70695ePWP/CZlF9ICeOIfYTNdkJNnIt9hq2eCXw5uZHapNbK2oivYcI7a8+vxC+Pyz8FT2
b3PLe1T3SHNWs1d/kSDodvsvenZP7KoQeWzKuLfkqG85nwh98o1/M+dDt8eXzVG24octNx8fHcPI
D/b6/Yd5AN62zWtv/4ijavgHr9RFUePi7Xscr9EHJBT/eYWTZXPQO8NB4ffE9ckBX3EYpavIZou8
b2XX+xydztX9z977/Bx5+MX/FO8IurmRtiDgzp0XKnZKLDLZ1eq9ZX/L3ndxBuHdzC4k1lW5+UcJ
7ZlsXkSz+cnm/b1jPWuHevXy6hXuSofSLd1L4aCa48TrffHYZOuvZP3FVbrfEo8tTPyMxPM+O/e4
zcVGbbOEOJPzzZ6cBv6w8Bu39YxTI6B28gsc6dF6uGO+wwV3kEzbNJo33fsx9rpHQtoxPERYJp2X
e4QFIOgepDCJQgJJqMNN4/J5P/jAcPlGZ+akh7Sx////G3zE9L/uJEzaX7CQ7dcZN0Y2RxFO12z4
IOykNSJzN3dvFyYrPL6RL1A8u+e6Ob9MwLx/77iOuJCr/Mor3flE++5CW+bggCPgRojsNmxybnAd
7MLPOBCGb3HMDOuYrUT+jh7xiZ1/V2wTr3+IjZcKmlk/5qTWmjSWoyhXghsk72PrhWdEKptuw50i
2sGuHXGUiu+FFoL0qR2qYlvi9kEQXr3HH4Gz/dLITdnPnrbC0ZXdX1xubd36rZ+v5DVdO/T7/16h
OPgyB9N/B+LNOfM7iFjodhwCIe8Wu1t0Dxzprdm9Pix3LU5yLjnFjjhcywPUGD97Bkfz3NmwbDeR
r7tLhzZ1h3bYsfbiFeGlQxMn9k1QQ4fXuRYflVbBV2r/Yk1h4zS/+uYs854/pEfbZ5J2uN/yraU0
VN/oe5xsV+wYpeyXWPISBHHQr/qx3VnH3KESO4Ueeu8LgkTXXOcecR9HUJRrfRYulqvf0B12B+JO
bHgAp9pVTqXbr2gqbZzePLpnV7en7YKFj2jWG9ZQlRQ+Uexhev137zj9fVEB7P5Fb/MKHg0Pwr93
092t/6ghIg/lnxufQhe2BLeBq+n+8cx77+JJ+of22pb2PCcW1UJnw4PYRXsc6NxhW7u8DoVXVLvN
VqDetrUXP8fcNGtYrk56+hu4E1tej7c93tdr7rGLYubri/KrZgeK1tuv2rldOn4GwZQbc6Wv2jds
fFbTe71RVjprEQkv150YUAeDqk3nta524ZW1K14BwJcdfrUuSOpmXJk3jiBH4o4tebIZ1O1bF63z
JbhEbzgcefpJPP3zChuEf4Zv+Ol7u6q84TJdlFsKQ3RT7QBQZR+H6kdn/15YIDzth/6z2aI9A0+3
mw95+AMhqDxiDlm/1FO6u8OriodE4her0k+2NLawthyaxjXaAy++YZu7Ms8ByynaKzdiCQ/dx/Cd
PatvvXWDo3WOTxGPKKvvbLnRNl8ZWD4a8LP2VFdr1jG12/IKhV4HkAYfcobdRPklr5meathXqav+
ufw2Spe8pF3Y2bVf++Xz8me5SxYEgx90hr/4ePntSvaHy8szvOk6n/Rbs1soKd+FPTGsULgOm2aK
d1qpfS8rwkAGaGz+cI2hp1MLjQkv8Q7KShGjIhdIV6SX8OcOQaa6KTHZEwQ2lKNwRSjE2hXM1xc+
m+cp4Twqb119bnDPMntb9YZteORmo3t9Q/3YkNvx1mb4ecF+U0nSuuavnCfqtjQZTnELeJpdil3u
5uERiXMPe2F+Yajg4NzmIndyfs7FeqHRtmG92XqSDVuIXwQdOkSB8Zylh+AzPsQ+Wih+vujv0md0
e93DO6k/5Yd2Dtm5c3/hfjccQhvN9m3MjZ2RhhG3PVe0YFf6KkBIh5AKF9re/hvGMa+C34g9bRXQ
GZ/ZZ4CAkjLBg1hyNRzta9zka3xNquvEozrynudPKGGecQg8a6OfCf+24/WGo9w5+5p97m3Drdeh
b945LJ3A7RBv29VV2QtUD4yCUSPeHLGtk6JCprbkQRyHhySMR/WPIlVxRsESAbNTxGhTEyCrymEd
A4F/jdWlBOkgu3YXVx/lcDD7F9O44kNUtLqxdJu+IqFR+4iM5IJ9kt+UxsrCcyiox72U7AJiX8zE
G6C5MCH+XpT1ToIdGSHyR1NqmyRovABaK08yWrgqst/Rt71gjGisiwzUJ2n+ahNXc7p2/rbs6ptA
+bJ2K6t3I9nisI1Y4FANh7R6V+NLWuDEweiJUv/wChR3oHEf7hmJpC0GKURv6zHYOFFcATUnHAKy
McoENA/Sk5HB/YnwOBC++46Mc5Qz1fP6VXqGjJoBI9z3YGC7z9HTYuS24H3DqlT1dmXmFVV3u3oB
TOnZYwHo1sRbaDxk5Ag/o8f8+sQSxw6UCrwRaB8W2HjUov3MN57UZ0C83eDCW5LJnJarecM8G70q
WveH9tLXAp/m/XeM5oHJSikFxgdPzx/1+2iVbzrv36qMfbrcVq+LNigcZABjFbRxDfSsgy2rLsoP
KdJ2PRq3ubLcbqGeFvFzqcIg/y5x91PFcEWmjFQEoD2291zFTS5MLgbzu4CZfQsVdk426fDU1Etv
Mo3KLrH+AJLU5T9YWysx652Gny7tmMc+1CWygupgxQc9Hu20vM/jYmOQ1qJG0vmlYifzYHYaCRYW
XK4+y/1KSZBBPcwlQOy6kZfENuCVJSWu1BrvL5zzSiT8MYS5DLJpg4ppSrI1r39Roapq5f2EL+mI
4k37fHHzY4ayWUfAhYBKuZIMocScKzdb/HtxheEUsc5JCJ3GOrfOkGEODwzHPxboNHgZ4PCUfLaH
oWQ65Q/Vj4Hf6rBOGlgMM6oHQJPq/qI5e9UkLgVUrfN8bfSUgCuOB+UcqCPE2XRb49GOK7h2LxTC
kIA326I71Q0gFcF3aD19bheXjVsd6Q/QyKlPoej0my7yu4IhNQE6liYDv2m+RPNnisdQiddFA58L
Gyi9K70XaQzjLLmQv5zRGojoy3e46q/hnb83ODKS+bDZlMpdImkbNVaCsljGImwhmZR6YSi7ixIg
vXsWKjIW64mGwu5wkHnFjyK/YL8DiRX6QCV9tKRXiKezW561/nUcIiSboOJtlnnVYvxRMPmfTTJY
KF/VRz+ab10sr7GYsBv1vW5aIszoN7MJ9/YaG54K8Hg85cmERuziJj1CKgE5Gp9l/t6b8jlLNioG
A1G8EZgybhWA9tsG4UuT3+MBa9LowbwQVFESYmo5x1heeVtyhqTMwqXSel/ikYgJ91fMEAQEOQRB
LOrnWMDtjeebGHBpkHr1JRywDI3sgQVhZaHHNPY/uLca2ecWMgTuwl/Us/QfEWnQJJIv6HiWnOtL
Nd00cI2hpCbVTOM6qWvRnU8VD+iEpVSXm06Eu7sYRkE+aIh5YPjVzljoUQbpsBogI4l4XQEDi33U
iDAENa5h/pjCzOXVihkvtBsrfpE7VzoaDVpci6Q4zJ04weBzBCZQNMnzLeYOoymfcukzjhfbZMG8
ajCBc3IOY1i+mHVthgYLnlZ+L+oL82C5eq/Dm0QsNKim0UBE35rdJc8vM6YwlB4LCjmR8M3vLTSv
BPgh/OKhFTNfIg8Y7+2aCZPfYtvHzGaacC8rhHpvpRojbGNCotomTjNKnqo9X92Hci97haHaWHth
dzNHDKRgiNRoP9hTSuNuoA0OFsgn6B3ATSDP2LLZnkcDDaMSerw/eF4D78NwJQgDlr5dslJTwjar
QrGtXjsF2FioxvIvGpi6VZltMgyJVY6xjIqijsZ7gDcpVBh1mn3zrNT44GumI+M8Lw1v4ix4NTPr
lXIdgDGOICujj0r7yNGxSxgZV5vsX8lL8vIsADl+xPLDrCJ8ZAJUDGxVVuIMXfMGYq+DN0JUwiDn
oCw+53T22IIUg9EIg7mK/ECsFFKm5IkMZ7xl+VbNKmEEBGQQGCcmUkpc0tMn28lcuH36m4UfMlYN
FowuTcFkSB33rbAksZgpNn9aPbENXZgr4ebp5kAAPBiFvPAapNuLhm1n5KlId0vTRLJ74XiYIjxb
5J8gfh1ijsMFDNAR92kVCeOQTmsx7chrjMwxcixMSDDQANIUjixBdh+kEp7qjiXTp6OnpJknWLBt
R6JJCCNp6bdKeuGU5+yunD6O/mUJcsr4XSz1mTikaKbiIvg7mtdq8tCYRRlMzVvtEZp3hlj/n1ze
Ebg5GYk+84JFh7Iv3s5MVeYF8Tls3WLKNaopdHgkQXi5GfFyVU8XMZOtwECmV4p2NXJENRK09yIk
Z+CrjJ5D9y5px9DlXnCPQvgd3aHn6zbxsBkSLyvYciGi/7ZR4YwYU/bRH1YCFfizQjoD8KWCb8Zn
1jyMY1k2+2oRH2Q5W1uw9J3FeMADsXnhCMCRG4x0BJgOJve2wZ6iO1Rx+R+FTmysA/bhEPgEaaQP
qJPSuzh6Fm2LYzSDZEi3nfSJIQqVieC/QGWRy8ybcI+QClJJ4qvCqiK+jUc2EOydKGXGK/gyvrTY
K5Q1C2aseE5xjwirg2fQPVhrTkn48VSgyp7bv6Z9H4lPQWdo/0cdmZNTrdxTqq40pDqCaQlPQdUy
nxEsgkTMg4kPz7n7mBEu4fTFOvAJDLcM2lmTwhVpht1/j3yxFduYeD+qQmlk/NSMpFKGVkENypkx
XueUF1AljJFjPHFL+/KYm8wZ20sBiQom9wiEbv6IGi9ODjFlqCw79QAODmdAxk0UFlEA5hNgiD5T
EreKLyoPpfPHlhwEQ+il+aes6hGDypfcPmOd8Gy9OaFdz9rbeAmRC4cZdsjG6z3X9E/SDfxCuTMN
ZJl1xNgo6v3FiJ/yZak8xbqV6u8ArzlIICaLeknhpxD9E7B1RZgzqdcWOkqFwsw6JoDlNSIH+Kk1
rT/VypDCk6Aai2Q4p+1fMc1oY41Vz0IYo+/QpDgPbgW+W8WC5oXoiFhpjq+ZTa7avkao+8w5KwpU
mbU/qrmvmPE/KAldUroL9UedLK+nlsvhQeWQ2Wbq1VZjd2pAwpECSvoJc/e9MaG6iLF9Sfq7XhFM
okabln0nY/OWtJYpBEdvbKiXGDMT49lMTOI4P+qeMke39tkY/psGJh9MvmbNNfiXxoQkbcnIUO/3
bZdtkF9LpnQ26vlO/dxgBaeyqfS4v6jJ2RhVIerEhgvG40EsotdwEcmfKRlV/zFRLBcLQtKG/s+T
pHzIpHOlRo4B86JCZjsZx8SEhIGqeJgHr2SD7rB4xLqB7YMzamfCiQsHKERs1aUGM/xRhjqhYxcW
c9fBT0RlWnY+5Hd6BM2kxmP/JreymS5lu7Y6ERiFPiA89CqwQDxuX0gVIpnyccK6Ega8ppsoeBFx
X02jgFiA30oi+4JJMifzD+PKyhjdCaLEMgMACAUldlirTZ9S/kMzLcHC2gxC5qWrGQJaUX8zBgny
YeqLApWSnliEm6CjhRm7pPgmWPT1Ej5rt4itwaIzaoPCF62QIC/E+CiNBk0qTIcp8hnPVh2BSilI
/EQmLpR8pFNBApK3SSIydrayce4Gilyq3UwqXG25CeJjmoiPFCqbkgYesiMJ155SoSLEAHPZPBcQ
QEJ0kqTLUMJDx5K0Qz6pZ/xfZCD/kCehrHzRpTVYNb4WqVdG/jwXH4VZwow9iYvH9l32WIqywUIY
ELzBjv12VuCmMeZop8+49gae74IojV56kwdaL1SMw2MxYyKj7qL5iWkQgq4DG9myvAtaMyoNN0Tw
vqglyMjstxRBuIF6fFFt/uTjABFCculuDlaTMjBjOS5yAJyKM66hPOXohfeaGM82Mci3zH0qJWyL
ycSbFxvSij+lQD0sVGjKqQ7luCBuA71TNYEcNmmDc5iyOCUW+EjUmRghrXupPNdMawSFMFqyCoP0
R7iMULadye+BVK0ihrjPDbyGmLAeCsjx0qkSMRoaMtpPwZgDU7EjDt4UhyqCVSp6EBgsUSeTaP1U
0YBPZMiP0mVItxac9xZfmiLCL4q02xKZbdSvhslwtby7djNIWFfc0N7BQYZ2Dr89IaC5RCnHwbHT
5fmqYiouM2WQinId17+y2bliMzdkbddiPpOFj2SW71r/aDErRWO+WhYG3RQT4cW0qquGnp4/03vL
GT2dpf1TdDRjlr7i8bIy1trhNfkYV5oI3/uBaJa68+ecicswz4dKzbdNzUEzXxoLNFWIsAhNDLA2
yQrdRga7Wrb7pAa76C4VuzOsBdIajFrBkOQ+6Qx2QZnl7I54jCgF99WsE+5PqD3VWjz0NUzWGAs0
jrMOV++74F3NSn2DdGaaBHW0l3FarNQIVVmM9UqeZXu9YwigL3YG/BGjE1OoqvATJaV0iBjbNuf/
Wo7eH1hGOL9or1MjpFjM7ZoWxCGSfdorK9poMQkZmUoALqC9ekmyR5ziKAqhDNrGTClrlUQWQMTh
j6wr6qAe2dRipRF9vWATbnL5qyujN0s9L1F6VtUzzKaN6M7njoqvIaIhVdV73LZ7XYN+G/iJFUNI
NLGhvShQA3oSAw0R8aBid/LN0pmAKWYG1sPKQKZrYFT0J3oSQQTsXoT15P60RPT29rL+ZeQcU9m4
mPngXMVGqlMywKl5KfYrEEUTR8JwJnBhApvTYIkiX+LeZcPMQw94SRSBvky98DCvyxbxAVqqJo3Q
kJnRqcnQihFAIJojwcNdBKFjFMnZDLwKz5Van21xsPZxvlGK9mhEUPV642RF+V+btZ646UK2oRTs
cGySxMlYy8wxCUt7ITB8+aLkXGb5GtVBogv3RibERgDcnlVraw6+xTnewZsPq3s1KjCTEtPXh18R
Pxe9NqRF+AU5LOS+Y5KknaRFvmlUea2Jmh3ZRBx+5PH/WUMtznwwCnGb8BZz4Zr1iCu7axr5Zs6w
buV3QVmSOpzORa4QnGia6hkKT7/AkQJCBR7ubN9Ibxn8KvhvjQPFlPaMM19cAHFtBEG7yEmsHl6r
ZYlzG6PeKiwukUmAE1RjQyHci+hmDGfBEyiNqbYZwovSa9EN+6WZbjgnzjh9BN2+g1WMVxs2WR9L
RX5jv2d/hKE/rwskwsvl4pBy2CgMlWsMT7jEKqU0UHTEGdDUviioNXohETdR5fe5P4gCF8xnVJ+m
gmEbRKsAcGEWiRTg9MNWXTLMlh41rXoRbkWDH1OpcrLkNM5Dj/MQdfkCV70QvWeCOjGqv5S+25hU
GRYKnzlGZo+3PM0Xckv3dwa3IZJDWli8TS7vqyXS2MC+idozZ6Wb39wHQclDIbd9hRRBFftJ+C4e
SnEoUn7X+C3MS07KtvgQ9CpF6YhbvhbLCZUIC6aGigfZkgcLj3W+ryVrp86AE/bSXYk+UUE4hBLQ
0eApGNJ1NtTNxM3uRNp2kEPD0BN6Yiq+ihXHvhTzgFXcvBmcrC4InaMcvAfpV8xEYLiV8fyuE1ei
DhwA+IdQc4KaX6LwkKr8OzwZ1XxfA9OGj1ETR2uySvp3SpphQYaq/IIDv4eWLsifKVSvWoGS3xgk
ahMKEB9E54MuXJuPAsVUxnv8ZpBdOGa92yJzFSWKaLz5BjAIx/AvDO8CGZPZvwX6KDRnGqkvr+qU
JFsL2T5gAzdwiahCtjDXXglgKNuCsIoONwr2Er4Us6X/A5CRJjZMlbthxsNBh8gZD+ehe93gKYjb
BfVsYp/gbxlzcFHsyGxXOctP9Lptke3GkGSlDwFIyMWFeQZDChU+REbnmpSpB+YoGJp6ql2HRllT
shkjx2WP4BbdAwlFkNv74axXXl1zww89lV/coZZgLUr/obOwHUfpkOB+34+TI5nV0ZzGNaFIOA7A
qcDWTdGfWfBQ84jRv/aRj4ClYXQCyrqKdnHOt6LNFIJUEp1t8Up1/VPtQJDlIwhvT3nBtokb7FNA
gCrboFXgcKP1IjRxPuTpny7TpHdQZdp6h3DdFZeEEvWQvii8CgKuOGnDpDqq5J1idQE0IqxNKqK3
Nel1z9t9qY5uLRgjUb4lEZIyT3IXk83Duugfljx4BvLxQj2FNOYGDrqz2IcWISJEaF6mq0qfxUjX
JECpJZmaysXCNJb1QENJg2gPDcW64f730ttHGSTc6HQnwDtapJjhUcGRIjbhVEdHOu/VBrhL4oSF
0QJX/gC01C7IXImik9L7GneZvAZUkYcp/Gvh99UJXvEJtk2oOYRMYB6fA01vTcQzX2SSpNLL/2Pp
PJYbR7I1/ESISHhgK3onSqIoww1CjvDe59PPl9Wzubemq7uKIsHMc377W12iGXyYnyAgN15d60lB
Dq1YtN43c6g6IdV+oPCDDP/G3MAyBXRImPlGdDf728IwzRu60vt+Q8Emh+3fiL5QgRJqF4/Nfj82
w3FyjeU/Y7NlnBgfGnZcn38lxUVkeyW0DarwhjpICy2S+nWmh+8mVuMKXNoHIYkLay0tQfTUQHRJ
fFAbPA9pwQgy0RHegW178plDs+Mi6dnmJRbkBshRTQ2+PJU7J6F0IgHOy1Yas/HUvOOgUK4l0VLo
sVd4q3IXebAuwvgYAf2Go2c9J+zMNjoyZwfz0cWrTlzs9Jy6uBI8JFwWQIn7aLTXoL4bKbZxgi2K
fczoqv5D1RUIn95AlPNPBk5xN3AJvNxz2U8dyofwjuH3331st/exEG95X37EeAqddPxuSQ6TLAnq
mPXUAifaH7LdFCwaMcMqX7CPU5oNY5ygd8tnLUSeVIIf8R7Y6PqLMXsydG+Vi3qJxuWq9NK+16/z
/u6HIeQCD2gqdtUsyMz0rvA84MGbxgbZREvMYNCF7zUh/DoFRY09HBRkX4LpjQHHZ5d0LzTCbiUt
T9D+Y3OKmp6Lggx6B20tV70qfyr3lrjJie1hEfNwZjpakgmSSiK4QZ+qeyznYqFmoKTtlwamM4W9
+dz7eUUdSKo20teIxL/aEr8lkuZhLnZGr5NxwdgkCbqe/oB6p44KQ3gmzBOcKZ13VYsK5fFrtWjF
RrZVt2PIGUG8CeGWfYiIOdwaAlNNDcGj85KqvQlykAxcD4CQIKrEphEqaWLwZ0jl+wKdgukAtFQy
V+AW2tYOPgx+ncANaC0R9HxVuY/VBe4QAtJXxBPWTxxQY5Wd5iTeqhcw8TVX8Jq6cNSJC+ILuVYR
8eISIOxVB6KlQZgwtwUJwyOBxTmy8JQJ1j+iVSfg9C+JYeLcg0NR2jhkJHxyC1fmhxd91fZRoGOB
2REWDoekfRpiSHcsySSF7AvPftP74nWk66OHUU8CzPtjvA6Z009YxlYQMC3jsa45aq5QMvYAnk2g
IW5jPnXQYx73mc/eZV53uBEHMyY4emPDLg11DKnsL5UQRl19wX8HthqZXL5WBmWLatIfTNB4135Q
GFRapkQOVjQQ835Y0KUC1/Wr4KK2/VI8dBVPQpHkaJzQ/PmkbnrgPi0xB625DFtFobKfeEQjUXQ6
0OIhnXKb+MUKcYj8TuVPhZANxDBIi6XZo/+tyAZEaUYzZg+Q69DxGdceL6b6d6Or3wuNZUmme+vO
T3FOKybg3BhsgsHb2Y6AndvaxBALhu0CYhf2sGmdE8YrnH99v0+ctRpdJjSI/HCaMI8onwngmTBU
MHFlrN0mfhO7MtFWlDgMyQexepIH+UuiCpPgPSqNS0y4AUXmyBU5/CU2LocK+pJapgFtoEu/ZZDO
67zgFuAtMvqAfQccayLKxaNhoWpB4gm5x62o5fXV8vBa4UjGadu9hxr6rWIb4HvHuoLHIj7PWJcm
w3udsupT57aYqTFAH9wTp+ratP2yaSVnhXkOBtxAwGJqCCoP/8CN1PyXCZhIOz/5Qbnqu3TLOT6l
80KEKAHb0wR014QzxdPqu5OA0uVHPCQP6gXENmKk6Wplxyrn/r328Tqfi49wCp4NxEc5Ku1AP4m6
3EoNVnY6RNb0U0x8p9M/LzDJecCJn1GVrVtH9Qba1fOM3bFV5y5gsJGx//gexL7aTBHFEx4Jsopj
BRrav4zYJOcBwJYgjnpofjP7c9aQmtZ0iG752ebuw5OPanGqKSVRRiFhYgBDPK8blwbRc5H9RGXP
E4oJjptzNJhwTE4LBpUYmeSP8iAzIfHVMOh5hCrLSzRsTImmfcckIYlTHpqTDeY29fhKnV/fgPRw
6JXkRXHZgwY78VPUogS4NYyFgXGzWFcMCqQnpIaclmGfXDQuL2n8QB7TPu2v2D8+qQl5YXOrwTYC
ASF0FuW0T4P4Ky9Z1JtqWvItUBQ8/B4WjXmh5qo4IETos+bbBFKu1m/LeDLgG/puPOBLWwbsaj5X
B65H5axVS62yJqpBA8JFl8T60ZJTUA9AfQkNaWNOMUR544eAxV/mARcjGbhIxP0pOas/v6hckuoG
qBCs2gnDa1NdhhmgjiOFYBt1TTvhpvd+65nDEd0Uh+1EMRtDslAB382mM05kfCFD5xkbozcbiatD
HmhrJltVYtTrFOoOJ5+yGJC6xCUEpeK8tnyCOREbR/vSJkFO/tV4cb3oHUZonE9N5bF33CDc9EDS
3vKVA6Mp2EAhKAki8iqHKuQTqv2QDMKNOhdBdRbKEn6bOqTURJJ3ZOFxyWLcrTkrB+1zcm7KX1ju
25Eyo+Gfv0YCVXvVmrLIjbKNcvVH3ARGey6Cg2IolWVZ4flzMUGT/fuslAsHqjxEHBgBs3v9XvJY
qjezQY4f7cVwpiZFVQsh15mIegONgmSxINkkB3buH0JkLyScPDQOAHr65yOSiHAds1kQSN+fnfo2
65e2+WjI5oxc2nEI4yp40uwacynDvzDhEwe8L1wJQVcvNQshS3jzo3tKFRpvix6fAdu0gOL6C7dy
Ue3L9iyeNHPTpJeBEEYwgvqx5IRSw1taCqjMx47PciQrTQMgvvLQ4JqHb4I5i5Mfy3zPrDN/bBv/
aDqzyXPX/7W0QRjdOYYHbHvvwc99EJe/Qv7wJvjZc2+9wyoU2bOWfQT9yZ2O9KO1k+qRfCkIfdKy
7BQBxWSNcai0mAab+nca8oWdfesOj/p4FKpkW1Jv1T1UDLo+HK02MGmB9Sj3kh911PbkGxZAaJVH
OZfvGnEuSieQBVS1yuRR4NkhWiRf1yPi22L4yYjZyBvcbVjvnXZdJdG5ImTHiv/slpmIepAmrg5u
l31p4iTWPOlpRQo1IV/Cyw9BMpI6LHeWPe2L6Zr7cHeU2luojhFYFKekdle+Fq15PEz3o3DjpZrw
bZLm4vJF5zzW7J0m763z2k8W4OY1mE6WWS37Rn+2KMNJuS9KaH5C0AU8yEQeUgyr7II3KCI9p6Ql
Fyg8VP1VPlMVoOiEiHKGCKO9d7BpdGDz1otyr77/PbO1SQzeMEu4PqAgyztMDRCqY9EW2Dz4P5lZ
H8qYIS+wP02yg+YQCTXtIg8FVYWvRdCRORu0vznWXrPxD4E9c43OKGwKhvc12BEalsRBJOvybMM+
l9q+5MCRiDRjewUQaUiyYgJtUesYJ5jwMEM5bQ/zOtEd5StcQ9xBy4gDGNa1DTUncszILLbCA8SA
4MkkCDNGQmVPTYjGIJVtZzlgcEzdySUjoRXJLzquzGEpA0sswldxVDyOmtLNrHlBMDSX29FsDulK
jepp9TziQI7nd3ccj00crDx9JHwsftb3epxvppwG1zY/6xHSafY/iINN0lnPyimu+IUpfI7rGmeL
rT3OjKVmpW9Q3FBU44AOJ0H4zA0LAuEnDie1apHm9oGQUWRgwJ81ZCZc9EqqiJbiOUVkxzrYZjOf
lkWZ7YWsSm9VARb7tkVCJGc8Ug6LZ1PtA2qEzgAVWA8yJks1GHjedNJqMGaNPnPKP2RkfTE85vSF
mc7OIbMtDA9KDEQrluKR4VlHqO3S0JeCeASXG7FyEdkFtLgUy8JHFhd9uhPeGJeNHnlMLueUuwn8
MdbPJZ7miSrBkclktE8ud1Az/ul8koqVM+HqDAyNxJuTbxCgznc5vShdX4bRXzZhc3P/FF7O0OtN
G2UpFrSeNcZnPuISoLF8AgCqieUnsivUTiLBm+B/JDUprwTkYrBW6KI6aHtzWdo2/Ib/VJEW0/Nz
BeFjAMYXUSqWckE4DtZ0xrzYnjZJUX9l86cDcw4swNRJzXv615vmR60776QZGYT69sr2P3obGyWN
Yq+cEa+ccjvm+wjmV7HSKROmNcL+lG/qw3FT+Voz88b1LiremwkbtwJ7uFB8M6OYBekKL1VCP1OB
smNM7KSzbYpp1eFY52ZUTxTJFlo+kJWXrqxJ7gymISG9rTm8oGpDBBNBmyBYEeDdvYm6u0r2rh9t
h8LchIG+SdUFB6KJcI3OLozCXePugt5gcsxZwSpJ9lIzPHXxeAH9X9XY0SnvRPSf/zs16+7Q2O9+
YOwEShdSMwkIIVLO+Bl4U0lJQMRioCDqHHs9sqvPDCkq2gWFnvrCe9Ja62g5Gqj255pE0dak5hGp
WkcchpJxYYpxiTCO3WvTEZ6WpN1TVc7XVuegiW784WpRUVK5fG6ObvlYDxR6rHPibNStZIYnk0FL
IXzBaGD1btYFcOnCa4t3Ky33nknP96GcpxNLn9LWWcWpkR61O153GFY2zZD/zM/UOwDHKCicd1Ku
Qmwg2pPH1lGrRU/x2qQXtvRScA7WmvHgOCtj9JaO9leAZ7eyOKWxd5JGvtsUvv8LRLJiyZgY/51x
awVEhpKOclL6AW4opm/AaTeh9JQZ0f+bwV9yTnPFyxBplo8wP+lH55PjATxtRp9mJZcpeDBhmA8m
3drAH/+NKVzb/EK/K6JRaq+UJTXIwSbveRhQFm24YntI91bhU4wdACI22S5R8TFMFYyvtRaGy0Y5
7Sydr129T4mrU5ZuN+6IrmOUIInNrWlZHukV9vu/NGWpCv1VMd1maBrXxSdQP4a/Uuv/JPWBOY+y
i50nBlaV5YyaUHyO1k9gFs8VEeQmicl+HW8VRpVTDNeZ2XKOcAijAIx9m83L6d6SPABfTPxL1n9T
Bb2KMQNH5DJ4BCRMJcphSeVWha49Btzi/Su4zMfcOWRQf+AkwbguyRcMjj4JiWUdPImpODnbtt2Q
8cL/5feFSUh743vK1Q9giQDWK3/njm8vNqK2KekS4v9t2uQVP5Hqg2IL4X83MYnNV0Kaa8Zrjftt
0oC0K+4lKMZVUanoIp9ncZqqNU91N+pPTniwK+M+u8mh66z3/rfk3uYHpZrJY+DoThPGKfB+Mdxr
RoAZvxK58otY4NLDBE+tDQ3C8LYuFVaznwEsu8VrJ9KVCRoqaQlqPftVLdw672RN2bOGrq4VfxYb
YBGSVV86f1C3DZthQTYIxd+IYEiHBs3N8MGbKmSturoOH/gbWrNE+0OMkCBr8xMGuikmHwZ6rUQE
i6U/Lu51Jx80C6NOX5NWGK6deq3C431Z0DY2rVOUCp3DgBR66LjkytFYBdhDxtY9lWy4OXeT6S/U
+4nOF7mbS7pjkT04iFVj/9UB5uWcVW89RKuMPIKpuCHxdDHc8KI0VDhj5aMP/eHHUIQMQiClKGn3
SkeS1/sw+LTsW4+MQsE+nvVFF4yIQcn5dzPidINh7VcTajbGBG5+flhirjcwraQwjIROsBk6Nw5U
zv9p3qg/mnMUnAcfa7ZS0Bh0TxOVK5+CR027B3INmAZE+0VR+go4KKGnO70g/qVldpQY8HzFqtOS
ap8kujpeLT8NgrwH9Uc31BTz11noFSqbRuriBOfgpP2TKJOVTN7I0fu3S9H31t94U4J6P884PjjN
oe0fmB69H2JA1yaSNRdkHF3lUvj5JioRrmpbs1oj6n6wBXsdii9np/7ulGgh/v0FBIZ6T0iOBS/x
4WS9HIISL5NWFeW2ihWYJeyLYTjOuq1znLRt6FyoUO03nfuRBx0tZDD+Lji/RgOUne4GnjnSMZgd
aePam8DndabAPYP7fdISLNU5vqgm3wa+eavImw14jizChRwgHcfCeOC1a787jo1HXhj50NDESvw9
rNCqB6RxddeZGghmpsH7J4FfuCNxhcJbs61JhubEdm++ZKxDSCgNrAG4RhtiA91Se5TRfOaM2nlq
V7KrX8TOmOnhR8IZICsiqjbq63/hJkKYS80bLjJgE7CRF0dklKTtTkTpx2OJMzFTwxZALtUUNqFC
tljGfJ4AB0pMW3l/3AiGGVFwMRz6GJDUrt4T2DNKfpdy38hmTV/kwvGmpc9rMmbvmHjdt2wbFSX/
kI+MLoD4NNeQzEfQOvHKY/nA2Pj/S4q8KkqK9xM9XtYAE5gy80JIWMQiFO8mvgNUe7y03yB5asJH
aSMOpXUWESIH3raYX2rjL4SHj50XfRypnlrXHfCP/5VH2MQO6j0nUMFBcM+bX7h0Y2/ZPQi74yMc
HulL3lqatRkq9w2MiJXUhsvEPmdiutARInwxdWEM1Z+K4qP9c6wL0pgY5hG8UxJ92JwFTFJFTxwi
kkWlGSjcH8aKH3MiY7m+hTa2Oo4QIeyNN2ZnbkuHZ5V4JN27aQRrQJ6tB78E9hQ/UYS+G3wpaSi5
C8xlYzy2KLztMzpOz24ei4k2bcLst+kEzmX4qxKtdApXDwryT7sXbevmye4IkPO2njwNPIJoz616
URIvZW8gdlo4AwIAF0Xf4TYGoefJ6lBh5KQuBWyXAztyJ/4Q38TXCdyMGzZvb2qBKyC4ALkh+BYW
wTKJAQVsoG9aoBuXcYFNn5i2k6J4hKk/iLkCF8N30nYrK4VRoK4pRyc3EFASfgmTwP91+JIyKrJy
Q98hJFF61MKBhQn3VnZTDwcCeksCr+abADPUZ2adEL7qeHJK81WnXCZHwdUgwiF8l6AtWtJIlMtu
XZbvurFcKaLAZXZSMTklTHzSJccurE4j9QWJF1EjaC/jOkN1G2Iqj4xxOfguOxEHNpyPEs/nubG9
uDpe58igebF+8kJ7maP8p3PQnCmxM8jnwXPjd3c/eG5pX2PjgYv2mi5HOuzwnrd7z58u1KR9pQUi
xsbR+GKlxgrJ5ktdlDuDYajxwR4HA9niSa3hDiOuSYdQolfrsewxC+0VOxenzw6/q8oe6sTYBlZ7
ac15pyT2fpGy01lPnqG20dTk6ou3mmd9xGwhsDcHKj0/1bjJg6vkyaXuL+uCorIiI5/GCnbzKF68
3gRwr94FIPnkBsNCt16TcJ317tVAPcLZ0MvLkPGNrnK5n2x4TLhvpqezkga3Kcme0coR4w6FG3Eq
CiTHuAORVSDtnQegAz4eInXTbp3W1rq3kqc2nTp884RGjcGpdJSb2TR+tSh/CRtw6pHxMWIpURd2
jiQ+w2c0s22Q0BTtiuYuKxooZs302POrK6MrIDzfnhn8W2IxqhOx98d0W+UYidmcEuII5EtK614Z
kR6KoiqMR3QQvKneRHNsfWkNwjv4iklEko0111vTjWjkq1dWe6JIaKKlCuEmRWWuSTNMoqUHDrLK
NmvWGAhgG41z8ObX4K4x9v048z4G+uJNmR8HFr+kms8l4PYCRjxKvCX3hknObJFhlqRwVGDqkCCa
apIgenRtEV5WGiOyZYAdxL1Fqb30YKM5I5HL4hJ1GDLZjmEcTV0/GqdCKSV84qm7O282k/6w9kq4
qpJI1YkGeTN7q/R5jzahKeTRsShS4o1NoLDKUQnJmQq8xCXFJtxGJWbCA45vL40AL//89jZkrjog
YB0IcmMWajk0mBXqmeU+MUjX3CdoDpImuQgvecXeW7jrrIlRsypEHF0DJHGVeIRTy5OeRVhf5K7r
fEQU5PspqQMdVJqRr7DDB3SX+wYBYG31pMJs2MCZ5frulOLpdV5GdGl50r5Ls9p7EUbz0G432SBJ
iCQk7Biait8yN74KdKLBI/XCS+BckwFmJHyzuJlFGrkPMC3nESHWfZpvjYteh4vlPcf+H+sl4m9J
A1bbPxoafUEACk5G4SRJ9mQTENwUivIj9M/JfLa7Il13+j6gdMR0X+t++nVCShBon8sZxiYMX10d
bC3/zfbW/Yy2OcDQwaAUIBENR52A0E1Dr4FJOm3KOBhOWJLNDHxAxtPCsb2DhrmfqJoC6lDJvOc8
Yf9DNVfcR4eAxlnp6x7zQYcphtDiOVeaeh/uhyjKbUqRztAdU1s/MuZLcCjNA+OHjoM+YkBl2G+g
SXhifL5rKu04zqmfDsOH1suQiRW1hb2T7pYyAstUatzqEvgMwVODzhNTSMas0Rnocgm6xVjAPx3Y
TZu/1nYZgY91Hz6GHKYegsbeP+rW1RUccDBaLnu4bYAQ02NxaoSH6r7dk/OmCG6iz8BEqCFjAbSM
kf+6fGGyoMRgVdI/ZvG5jDAWjUp5f08G+T0m5O/0pPYAUCacOF7QfFddQHWM/9eO+e8YdGQ3HxV+
QHDftudo7/32S9fbz153fsyKNEm9yAFy0UcZxOV3qVyGR8dBBCW9TYNp06DmnUdnYkNsXos+UsJi
hbszKC+i/hnEWDkYmXlIOlqo5OF81qkmyA9K/kdeYVeMb0NsX7nt5uCCJBVhNO+Wfkor99iTSQE+
7gf9mwVOWvivZRSf80b+J5OoxHZwzX3d2HuEhkuNFwow9Kq75guuprTbFJGxYYczJDZRBySR+ELP
XjVPJJH2fNWDlHaG0l2lbbsALSDgssPpE1inaq5WRn/vt6zgEr5Xb+c3v5TUuWcr9Z1trHxvsR5n
cMomLctOxQGs5AvYOQcVAOmcHSs+dJiAnemZK4NoayxQGLEif++X1uNaUTUIl2lI5hsnCB1sGJCt
aBto3o7U4u8CBFJJ7Jwr2HqCrIIGIDLrsEMwcZClvmtAQGfPX+r5NnbZinr33LFpS2iPHLQbF5cz
FnTKMHVAyiTdPpz5/PW9CmIpOckGtiXqMp/k1endp1GMC2fKfzv0CV13bfNT5Z9cqoWHdjdTsxMJ
SBB3QfL0qtKooOSbGaYnWFelia9QfTX1cJKNIZaTT60HQTCy+Jyh5gPzD6NgM181iJPqnOJbSHIU
srioXHR7GLNM+xcT9AzhLlK6Xij/CROsZwOw/2C6qoHtYCN2cG2DWh77h2zEZ2V8wr4n4zW/omIZ
gyfqJosmNlvWm7DdEaFGR5v3k7jPfPwM2HnzzJGLWGuk+q5975h8xnQ4En7M+uWnJVoGYxkX45MX
vDUktJG8NrIJB/VrEVfPwqkPwjMP/sixHBbWjca/nZsitQ+6VWME2cLJo0+niHeGiCkeHJju1L2N
SQwECQWIMaIUSG0+bn0Cx3Ch/5CdFsQMiA+gbWy339NeEJ1SQN8kNlUwNmuO/XB2BZ8Ub0ZAdHi6
g/uGifS64smsXaKQZnE1kW0UkmQBQJiQP9QNaAKiYK0N0BWPE3CGuRdj2qNOTb+MlFuFBjqIULfD
Mrxycoqi5EkbbxnPo+Y+T+LKQkO6H/4sjh8GUyOZ1eFCYRKbaPOntQjvbbYAVimcCLM+hLD8yP2R
uvTQ0NHkHNmSc2Njqr3JyfCV0+0qEa4PX0OSvcBVr0xsXbAuD8QBrpJ2PkqExwOsDogvjBcWBs7z
fD6PXPC2iWQB/hqoA0gx4ChX2LxVlCBgK2h/CliJXQIDYLnWI7Jl4vNgXnKmWip0BQOtWe4DzDEa
jbCokawyPvYd8Qc4jqzI+G7t7j45+d5NqZC0vWRgwljQ4oyov5VKheqcBHRjSjRHZq8T7uDaNMi9
rbsj9VMn+57hgtY9Fo2J2mD/WkE+ZhhRg38n4E3yBaUvdtna4THJEszWH22QvDoJdCTSuaC48TM+
5SyJXcX1jog48J4rUo1mSchTxuYdp4q0WWQUHYAPEdeDlcHGETVkF2sySUkn/ltJkuetRLqSTgxx
NpcjwpF9CulZV/5Ntn8lPmJhn0YkezZnnaM5G0Vt61mzc2BRBpwsQ1kexSJ1ps+2+yJfc5n0/lIY
yUV2pOeTQt2g4+oxplQJQa+Eyz8KQZZqSZyQT7wVmVdpeEmVNhXUoa1npZ6qNHTpgAETH+49xAhT
UkGXIE8L90ApAlWrIS+l86bzALc6XMfoAtMQH5UZdKnF04UDPSfUWo1jNvIscBLlSxxRCiuBTpO9
jNlHHK+9mdTEolqZwnkEM5hxp5Kdi3rbRk/bFHzx7b8UT5G6qdEkLKo4WCKWVSBPaIbbPitWNDNB
dHtX2xuOuBcf8I2eU/7YcSLA1+Z+C7CrIAVJGrSDM60UJwmdlbTWcqyfbXkNo38wD5flg0QPlRe3
kIJz/gKlrLftNxHD6twU8KQj7+eDB7BVTRQTCpyQ+3OYqUeC6htPQfEWonxSD0WV09xDlk6Z79Ac
o4GqsYsL4qCV9hNwlKiApjcJuIIbBPMpbWAsxCGjzgqFUZHnZ6cnJIo05X5mJuwJGsiouyyxUFZs
hNW49Yk7HMbHGUHD1q0LsMIJFcopD+Ay3G7J6uqT54fi1DOOcX1MIkKcCLSEa/tW1szhLRB/UXFL
2AdN2JJCW/SjR3ZoWO1Hk/InlSK/EBWpUXSr6HgWcFYlzr3GctAsmRRmui2yvduQG5IwncoZd9JC
S35NZgYxNT91x/GNj3eyy9eChugZxZm7TGhdS2YE1cEljOh5mAEZkgERfv8oYJda4zMmKUp9D+Xc
duj+bzpJckO2MKKEzdZ68wiL5qE/t3P92/vdMnEvCVGkqRgPXRHulHyZroOVzqvWYIk19HK875lO
SNj4rDlX+nRQI33Wmalv3ZmpC2cGo0A3cRnPDdcD2RcFNwJwAPLCdfHE+xk5X2lrr+uI8IyBwLN0
+sCQDCytr4Snrf0awVC0z4BFx+mVvF+i7VH28JDRCY3MGJjPnx9FBYzgj59RAO5AHaYWJws65FZl
VW+LgUt8sL+J2adBmQZ7zJM2yjQ2fw6v3QRugETDAXMZXGw+fCnrsH0KXaataKUgHpsiUtCbPAPu
JtWWXIY8/K74YiCKpQximMna3pQxBvWKDH3kTJ6zy71ulXZ7da9VVrXXET3TW4L3ZSsY/Gnb7fTs
pTX+gZhqO9I7jjpE9ugtm5sCKXUTXQdjoPWJod0b//zwBYOq11680ecQPjHI1GheNebblu8LXwJ2
IPaEYnwe5fDOqSZ54JB0Urx0d3LOuNvsktVBQw6nBvCuA5qRG1cx8CoZP137U28QjorIfxgS7VAT
9mCRDzN5ZwVCKzU5ryKl+zNAsTWY9zlA4jC/uPiSqa7vorfONp8VljrZ31Q1vcpGLBz9WlDnycsy
QfTd/hTIr5gDvibCr/SI06F41WCTUde+OgeHDAzcRSeohrGK+JbJ+7WL5hBl1ocYxXIcroV25Vui
pZjlwr360DjtcuvEcIqgO+Cvt6LwAGnkuozWnWWsqNUkOcLNHnOhIu876NrcAXzmjeO/6GWzUa/0
3yupSMZJXqFgsmFn0SjOYw5JUGj+mqfc8y0o/ulI0VpabtU/wHcSk4QlR7a9YEsACEMaxYtvypGq
7ZxhOAm9+26S49CudONIFO9C7PXIXTdJwFeO73UfrZLhIXzU0mEdy0WWe7um/Oys8DMdrhSD1Yi8
NW1dZXD37q9rk5yf7JLpXd145WNIuu40H2a9XVXySer3ql3FcfdpovhEMbTgd15Bq7lCPnPqDEkF
4kC0WmoRSxZZc2NtKlRYyne58jJUSWuz2dfJe46c3PZpye7tbUROjDtW8E/tad6PeOnS8snxLp3E
3iDa1RQhcuusF0m+bphuO2KgyuzkGO2eIotbAH1pcFeJGSuSPa8dVFPCQFqpHhRtNxl4wB7rkhJO
f1cFl7gxLuj6U45lusNGWNCBKQHTitz7/rEJSH4L7IOBpntS2HC6i8tq69jEVGpEBPJUe3JYt26/
12b+fvZLAGlNkH+MH4Ke0F6/O+63qEldLhDycs/FdJVOk9JiBA8kJzCJYpOA6vQ5IQQSqrmHDNwM
aXiFDKvZF2t75bLc89tzkB4LdCs2dHNjvrpMCz2SMk0a8EJb9ZfXA8lb061DGFL0GHNJNvcj8OHf
KFi0LtZGWr4JQ+E1kvQBIWo6FFGCgFnevfZPeFVq/eImBcleQMBpOWycWCy93vjRYqzj+j1A6kn7
40Pq/5U0ktx7/97FRKDSF0qaydxRC7SZGrJ+qJ+EjzNPXrPNaCQJvbv6k9TWFQAbgNcC8unlm9ti
Auo3dvc2YyJCIcTFlC/NplpO7cJg8EF9rGwoND/Rg7d3uYmMMdjbTbcZ+nQloULSol86KTlCScPj
uGtUvsJThlsXYFUJ3Ey89rV4S1DH1wrOCN2VmYc7YUjiUrq1tmPTo45mSWzIUwhHa+XmYQRFzspv
u0IIFX9WlTcstHnvTUwdbfGp2LI4rnkkP9M+2HY4aHK7e3aiWnGGxwmPczSaWB1Jm1J+OJQXQap9
q2974ZSvltFemplJkrg1UiKUXN/BdV50pJMjB48oCK4kAIsMUA8y4X11iQvNHjPbYzVGqYwtFZdW
0H6HeUTmw11H4MtbnVE+hV84wy++w0OuIgXUAgqVn6O/KKx/2EgT0UvRr4HXFKTWkiUC9m7uOLm5
BULNA1p/ziMac+Rtfq2dN6WPb6bgutDK8GmG8zHEiriEt6Jjt+u6fdCa/XKew2MRWsshAamxiCzj
02YsAkGsDHKjoc2oTF/OWvVc29QdloRzAHpFPxPlffi0GEI5BCbjojU5ii+CFQmGGtPyp/XFU9Xx
FrmIh3Cl97q5y7J1OpSfoWW+5wWUqkcoCxdX2K5cg8hBh+jpnmxYBmv0801w1XuHIYFBSsrdkBbP
TZ9vjT57EZa5owoYwupOndVLPPXvgNZLM3bXFLgiKLUWDWHhBUS8VXWrFqW6pX87csnkFJb6pjb9
bRfhJ5AMtMiZPHZ7ZJv/yprJ0iLoqaB34lpCqnWZRCK26dudZuw7licvvTaoMAomgEGwVqCP4vPr
wBZDReMQuiPeyp/J97da8DgXWDl44nhU+fh9JE4W4H86JWtzkyOlb9saXcWtTdMPHy9vgXHSdz80
x0DFxXVfWvXnRCOtZjOcWYUZob8bDoCLZ2eyX2c6xH9jnEdKjk0iwwNSmysG8f3kE5aS4/gfPp9N
JG5cdewdiX9t4D/9eN1wz4t7oNmHqlynJiXB+tUm19gjLX4a411RUNtQvrU5gWlttciGFXbQOs8/
6rZ/RzcwGG+RKRn8YWOrVxBuw5WXcWp3Xq6DX8GvlPmpC1skFCQeIlbiOvcsgbRNIkzs1mPyMYzp
WdLtqwn9aLH+NJhfUz52D/0/EWaGXLrjpfgrwq9B4wQ58QkUj/yyJdMeMnXcqKXegjtEKiLuI44e
QF8M73FAdltG/i/YkZg9HHwu0H3/yBeEfW0jQI86xZrSjzzyfdEomxXuec6pyt50IRGQNgXBWsSV
eajYeVNLu5r+Gct357NQgy4/GBNqTsO7FQFkVf6oFmxJyvG47tN72vTraaYfV+CQ2UQd7iI/O9kK
9q42o+Eir312nYmal13ruqe+RVXzAmRs2vA27MupF1B++04NBzervk28g6lyWxFgDUhMzSpZRmh8
ya9CrJZvex/nnmfvdHRlRnlEExxXPeEX3xjQIfjiBYFeBmBDNNzq3r6O8VJBBYw+ArWYgQITeqbs
51ddz9YmNe6RRs82ZIL4H0nnsdy2loThJ0IVctiSIECCSaREpQ1KupKQc8bTz3c8ixn7yrJFgid0
958ooBsFUQL0FyZs+erO/Z/JT6A8tfrXEmppA5eo7fP7MPY0PLsahgoLJquuY1Q/zZH8bGIXD6Qh
gdCv9hPa+X6Z3KybkXyXe10GAUl1+zmx013Cbu+Sz5CyRq/UXVjgVK6W+2E1YTtwjeMk3/AeEBBz
FUQlxlI27GT5nW0z9M1ZY3pXIdwyZF8xMKlBA4EKbF3dKiLaj+stCoWktZEoljTAQsJOGqDT2vYl
OzxLfIGAZ1tlFoShRQBo2mI0MPkTw6x6p49noELUvVgs/00xKI39ZwunlvWdaRhgWsMIr6CLTfPf
DnrWklLSU2KRvmbRifZnlIQRcyWmszzLkvVt3NoxYaksu85+VP+Z1ZlhDVXKk7Y0u1OK15eK0XJn
Wu/INSzH2Uljg6riZhNB7SQkTD51hgpzFrcL7d+f6TjzgD+PZBCJNz/iuiknRzGq5TRq93Lxxc+s
hwqrSGwmlOGny7/IPCinh0SgXIh/Khe1HAKuypMfR/al1+ZbsgLzyqmrU4OLvno2glw7TAVAxLek
G0/UWymjvn/yYkW6S/K6lWXL61rAcDmCS5B6OnYekeSbFmdsmeVeXfxNXO9Z97HM051RzmtVgtqT
LgfBL4VtO7LniF+ZoqdqwjGV1rmhEIuCJKpujN/M9Fi0SkDxMXTRPTaNb0NF3dEgDKpZVm1hMM8z
GgsBaXqyjBpIvAIkkXbsyU+tysmlE9GidzSwYnYgMRBgnjKSaZwhe8ooPMjYohn51pqaN+cc5mLx
hF+cYx2F/8+S1RRbFbxbcA+2kfjVAi2ET3Qe4BXkxkWbX2wyiSAiTRbJ1A9z/bYGZ4e/T8UDUpN6
11Tle4KBgZO+joX2n+DWmMkHrCcAnb74z17U23weANN0dpvQZS1WxfUVR+6AdbOAXxrOPA60xWch
c/Q15fcYNwfV4ODu3pIVczb+sSS5ahIMD7kiUsH65Usdwx5+4S+l9XgXGAKU5kvXPhi3wqZSLknD
USosZ+r5bkJ4og6daKmW/FgYIxr+7CBbhbaz9Us74/pYSacqM7y1eRYhQ/LKB8Nwbiq/mAGowDX1
BMwzX0eLpAZk1xrQ1Iw1e4o4vtPBJv7K4Y8isu2mrUo4OjfvQZxko1x6MrcrTGNEPPl6l6QG9jz0
BTa9hnHgUIN4tdVFhaCaaHEQLubXIKUniS1XlTgM4cbKTEsqS9ccyKaDRWgqUKfGJtCw0smM1lfg
AMRJBSEHdiLUolrz1ZJA8nRBLPw3WcW/C5upmmhCRfzZlLBy6A9t8LFCgAkSUS5Amzr8KlltgjmO
DsZEhVPW45fJcMviEE2oE6VadjOuqS75oEqNMJIUbTrn7wTHT8chmvxg/Q+Em64crpJA1cQIcuob
htF0qy2DKpIRqhl5LXxXquklIW344fyGoDHKhLHQfKONh3VMGBlR6hwcDSqlX3Ho1wP8Dbse0CLM
oA3KqbDGg2PGjAMjPIUZqVUr1KuyfdilguAnjTuEwtYmQ/igI4IAogErqvpxV9SrJ4hsDGwchur8
QBANQXGfrd9ZbR6T9aROGQ4ATJAOTNLQTkKiGiL9zN0oHm9lggOTUGe07MiFGX5cuk6uu1G91/Bj
YTwuV59CKMfkjQYK8Ehoh+1NGN4wDPtH9O36G8e6UVp7kW83R1craQJH03Z9EvAWqiL39RpZFY0v
RjJ4PEku8+MOrjHt61ZHWh9WoPpWuKIuk8fdhIGFRf64YSUHfRm8hLuZxx8pHwCvOyQk2HOND9tA
LGmm76rw2wf3YQBZq9N2QkHmkP1uhvAzFPSqKu4T88cyhMeskHdZhJ0Qg3YN1gaFNF0Wm+n/4yDj
YY7YHzS9KE6nR8dMrp+WwIwGImvh171wZYr1S8xbEX0KBeKqxS9Zol8j9TK3tEmMv/B9CWvNlSvy
yqpzF8HBtiKMTPT8wPgL+UwUfznjeDF52dhdJvhLYV2XoJNmYDajcogTyIURQ8ZEvHPr5hTmfmBw
vShgB/9GS0R7D0bsszNLNkFdMGbizZAiC3xJqWzpB6n4m/HHKZedPRryzlCHzruDxwRY48HrTdHQ
a6M30sqiXjN2hiE/4XsXR8NL2kXw7nKs+X47bC2d6jNWBddKSAKYckiziSdRfBbfViHVEoffKhWf
ZnHPhrN6yBbpTL/gcPjZw3hiVEZSQgFZavSoTbox5p58JLPlUvx0kGVp+ovoqESDpzGFmleYmDii
cIn6xKU/cHGCRZEi71MtUkoRwsV/OeNaqydkD82Fs1qY1Xx2K6LP3AeXouZ/czC8ksbw2PKHk0k4
1ITdBLxqyyFJj7FqXuH0RtCFXO9GqV1ZrhJ6ZbWC/Du+jxC78yl5k00mV8OAOclkfRdh60UhpAuW
pYagxRQNtIlfFDlVLa3gxFklE5qz5uM9zS0XjCSYSuccKsd6QPXonBw4kx2fbyHjDYD/CdMi25U4
VhtV+ov4PJNO+8YzYOPo665vsudVF8TphtA962yGJSL79kgUFWPv6CRykyQf5uxmILlgXH+7HBd6
/sF1odpigfqDlH1WHdNIqQ9v65o/nFDbZY154RQpoZg5du3atQrhgOuZOjqp/9JFDP1/S/tX5YBJ
i1aHwIZfSDnfFxZlh6a+JMBJRxQq1YG8EGoU6Ap2HKaGwD05w/wiwQiOtpXHrtO9UVNBjmIH41iv
9L+c1FjeQYRv4SgylGaL+FAcs6kRtRyEb4i32zwvD9yBlqRebSIgdTQmkPyY5sJmLtpHgdXBrHKj
8BqKGF/RHCqA6oWiR+2xWINn7JBjTB04LKOnhO9reHT0IANQnSyDc+0yqb9kEueY2Ic6VdwWyVZH
T20jGlniJzGlLuMW9Ef3SyZrlp5Ao7yoDI7FnWsWrGu41HWJY40ihjgzRG2l2nVOTK2Fk+NDjImw
i3BtJT7qdPOVhM4ULHIuo70N6KtZH2pn/4gKlLJvZWoZt6c1SQ/LrMIbf8gQYk26Ji30dWQITGcq
Xf2mkHXAmuaa+ZOm7FR01H0Su+JxOrzMlPlqDxzWaSpqcTgn0wDlC4Y9UwSp3HUAqItC7yxcgQzz
VdilCpvAmdOOsr3unzXheiJsQC23tSOP3wqxkJai+xHEKLf7y7t3Ps9sxeq7ogVUlPFtXv7L85th
qsd/FV3YnikhBUCYEuhFOY630CGMg6meKIQ+GEKJlxvzvyr6VcxAgjAU5gwBayapD5YAp4NsPPWz
dY5CBweKgC+P811LFLDOcJ8UohGj0FxSGRwYHMh6FDNpMZXjmeZj6n0BLonXPcREznZ8Yqi218jl
wEUwjdgFlRD8H4QqY4FpMAmXEsKsRXstYX9FJfSUrkFS1yJ9nPPzAJITYZKuBk4pv6l9yDy83VUY
UikKoTGtwSTP2a6gPKwqIRrI4aWv5ADm3ADdzLeZmHjDFUrs1ptydVPXV2E1mOFTyBsxXat6KxRh
31NAzjygZXAMWhXpTtF85EEuw6765S0u1kyQiELQMl0TgJDZ5YG8gtfm/iQdc8Ukz3wOQvAQMV4T
Y7aEskdbqkNXvvfk1XB1i6te0B4Iit+KSsVGiITt9djCcsGga5RRy2L8xMCEUniAaUTZhW8dM+dF
kFmyXyjoyXAzV2h3+InjGjKbuG7lhosJn9vgBFJkzU1rxz0KQY1tPFfrSa+VM7q1vfgoRJmv5drD
iKw7Bg+QEZoT3CP8v8qHLCtoRdh37e8C30mIx9pffqaR4cZFxv38i72guHPr+LbQBIq6flkg/zH3
jB7Q2XkSVG8wv2eMTBt4reJFT+P0BXFcmMpMo3Si3BBxfaOGP7XmxZKCpOFTCNxgS4gpoiU86FbO
gGneC1MO6Q/Bul5VQQXtPxVqYmbIc+VH5cMsIapyUqW/ja5/CCeFavhDLQAggRY+fQUIhW9OEcYi
LjBWZ87Al0xxqYIjVLu10PzQFpv1MQ40SjGs8vhScJ/lnIhtFeH2ZG+HGafM9NWFyIoJ4wNSi1r+
La12inDP/GoMw5MlYKGM6XAXzDmkBwhhOhb+60J6e9s9lbRAHWcV5YPQGMxTdsmMq6Dbc+pVxgFp
RjW+8hkIIq8mwRGsr7MookpVOSmcWBpMsRWsi0JiquiVKYmp8DDV5e6M8en/x+cpEKeaWPWY9XpK
2nIzSugMmf0OdPsr/rKGwXRHP/TmTRynJXMCDPDK59ZO0f8ZgcLziAW1zpA/WrX5m1TVr6rwZaiB
0VdtpyvID0UpFt+6nAgLB/wJuyleGRdVVTD0MXBZYLjUTn5pxdul6fCNNr1BO7clgEz1C7ZU6tY1
ze5Wx1g3em2ll5BHo0D4TRgDL5jkJq9ofCBbIGjQKzig4c5kKyH229BD47zB1QN7IaTmB4vjoxl8
3doninSri6cZEDan6J4X86wYznfksMjPORS7DYzZbY7dcE/YpmW4fdEDkpELnMncytOt7Knv3G6Z
tgYoM1iead3yHmpXbAijV8tfBr+LapIJ7yxS8otY4cjQI7yEI9M3auNLQmzSOM2FwFapgqUWb6MY
iE8syVSkjKMo4Um1HcraJD/0QlXW8roqp3X/YAK74vXiE/MrYcvDLdkwoO2T8LsdhN2L3e3ywWG4
y5qE0sQNOybDYRGDhPgj7mm824QsHeLt1/8UMc6UUwFJgF6oafRTK/1lzghyqb5ykPJk5RrHhqZp
H5SHYl3VHwPgTw9ZxOAYxe1Mwp6RsQ7p9WdLf7edfhsmr1DW7aR5mYfGnfHsCA2cYBrGlKL8727R
fJOs6jBDSsMCAUaYQUidzoqN4eKdY5XRj1MtxDvkYYDOwxts6xpHzVuttYdFnRHXYKOSeZambkfm
xtKko433J3R+TvGkMoKFDQDZjqaUh5bQo4edy5SIyitn0gdeMOykpH2XFvWuW8pzlkHuVnWMQHWw
8lGaISs3rqky4ma7dgB06KD+m1pl1+fhS2s4WDk52xprDe7v1x5jF8IBo8Z3MoQeuYEF4ciUd0/a
Bu0xSBb0my4oVFjl1BhqUR8cQZr5gu6AQpbcr1Ha2X9jep/McVMBrhgK4p4QKh84yK5KQq4ZL2le
I/VsYbC0RnLQ9kc14qa51lz4BcDRxOPWYZX9xSC3fUReLSyX3r6r57y9wRjiG5YOKgwMxLDu3xry
vJ1Dq/rOvAYyJEdZEXNNzhdSFrvpnNLZ4/rhGfMUpN20Jw30VHAO5Phn9/QGcm+eRk7nYk2+HYmd
MMwtPGpSXrLqO5NwBkg1ArGi6b2X5/MyJjsuhBKpGPXhnqaVbkBD5zihrCmi09JHDNq7Y9NczBXb
gOI/tVl3KspPqbXfxUFgfQ6MBgxDwb+RG3gmeJ2FurdJEeBwt8gvDwF/nQJrnvo1Fpaxy9eYH7IB
krd8sf/V+kjTsN+ZmNQuu97gaBTj7qlOfSxIhHJhiHJvHd6xVhKrJyxRPDobhmIaMbG5ZXt1sjxJ
xlmNpaM2WOcQj42x2ytxTlZXUz1H6jHUDb+ajm3H36+5Sxmo4CM4WAR7IvMQNNy+RY+4oG1PncWf
4uE4dNqNcasYQ1bxVcLHnk6HWgeEF898tHKgrtHjoRaEuaJwm1Ska4PfdpisS0pgauOF0hJpr/lt
O6fh7kzkmhtAQ3GH+BlTyghZ3nVk4wq6awqFpYHu2+eyl0cXeckBiOxrgdqCH640DrIH1Z9zmjnG
0/F/93dZVjEXQAEcB0mNqH0+CT1/n8rBMtR/zkj4c9e9VxLyYkGrohDUuxirX5wBRa05+vNkekvf
nTR7JKvikNDzClsFkSILhv/ZFfO2X9RjpIJu6ouLh+NHh4WHBVGlsn/t/QAKOKJBbssAtaPB8hUc
vzrTvEF9tWYY1u09yrVnxyoOQjJUsVpaieKWKczsvBQdHDGmj1hyHQWlThTQ6xDeEuXX0Bj4xihC
pV8FImP/F8I8KOEs2Oqb2dNRl478rFvZsTeDGps16yINr+aAGH/XV+58a04R6CdmmltjV14jZjZH
uQsG38SsbJOeHOiOkKhftX3CJz7cUlyrrZcye7d2Eznw4z4jM520otHF6G9gxIOBKuiGC6RK099D
Veo2ukvDWmWehrqnc8n4KJ+ItEZVipuxPj53yvPyYe2Sg53cjTwAJluIDGAq52JCBB6ESsHBMyOA
bqzXuFewAjfhQaif4Zx00MsPjnpTUBkeYKUd7T/5r8HkcPAH5ZCG/vqS+fZV8tnHWqC7HeaX8iY6
G+1RYEDS3o6CGOqB65DUykgcA0XMh+PX8i++4GkDzx4q5Hpvu3tyoN0CAqv3S++iNq1YAkRbkclT
IYHYxZcxvmGXGxHwSTAPLRnuHO7yVFpBa6PZ3jTNscE3XXmpmWHB6Rg22KJ0kG5BM0K/1p6g0chk
SxouHwNzxWuHOA/ytby3+2BVP+AUEFnKyEVnbrCtnV37SK7Z5Cm/ALCmF0dXojilGRESUjNT8qMR
5cwHPmi46fJasfaEj/fZKhf9lRQgpCl43ZYMD6/EB2vZCxYTBJqiFCluEwHFm+wSXZhYEVNVevpn
qW3hRGd7mBO8tqo+8b75tBGHZ1Kw8lztA04lWgZASOW5AX/XNuNeY267MsC/SeiLdE8YknLGozlF
OmAR2gcbK8bfmUxrijwXclJ5geIEJYbmqjlo+RvZmQXmOGTTsa6s+k1/0Rs3M7a6G3/ja0QCHIvO
ucNHSedT2H+UjY8FiAg/EloV6k+vm6jHfKZGZgJZhkEQ/pXU5ntzvDmwFEbaMpc9p9S7GJR2XzNN
ATKnGIvc5l075h+Djy3dJEEc30zw293s1r/paD33UCoQVdKgejFdPOMslvlne0g/qOYpgnJwkSOC
M/Wjx9H7OvwHSwDjxk/9J/OjQP4Af0FVhliBQjVRPZ4e4A8/fmIei8GLW9j7rj07EjQcyBSeGW6r
73nYKB8a3pKA9hO11I7xqazuS06tby6PUcTYTM+qV7OTWaHkRfFTwsmv7FfzwObvyz3kAImWcHyB
IDLaCMfAR14kGKSoHdDu80GCyNAvx6Q5Dv+lhatgHOgp9yKI9nPriv7dW194tXCBOkZOX44ivgj/
7BgeUgzyKUuIbOQGDWjjtL2gDBRbvPFexH6BpaKLb+FhstrhzJYfKFJZgA3WDl88aInqQzvwGjQy
BQRbxFtxDuG9+knlGcoOP41Wu4alFyY7Y1fbz+UfIEyZ7Q0lwK4LtoxJ1haXpctcaDU3WsCODX/K
qwN8ytMrvDBQeTrLB/7204dmQNjeLtNNAcE8piHGjB77Jhk+WN8CyVWP2rH8GRmuKIGNXoxRPeUP
9pSmS7K6H93SDnHRsSBxOYHciW7puTnpYaAvo49FUybOG9N4irLLXMHhw/7YS6J9Ol7KxLO+GVkB
Fhy1hHoCH9r3JX4d6+dCu+MCZYFJhMRr5d2lgQQ5P8EuLBfX+FSsS4vgoGIo+xQtT5SUnSfPlxWY
mDxZprC8M1ZbDmPbpafWYaGAd++wKAUuzHe25TN51Cu65TsDducM8yHSd618K5anfL6G0k0RDTO+
YNo9mt4m7S5Zz/L4zP/XpPXgqTM8JvtKPwjhIDlV1iMc3+rqNVVemFeiliT+EfALhxJIZsODF4FE
eHKHFb8WbnsUB49MonnEQ3sYyfh4JdQNxxwOqtXi3tuiu+EqYZ8vbPndpD9l6nNW3FdQJ83V0Neb
N5sVtuxwzCC/OcRhP6UEDGaqWUKl1zQY/7SAS607cY9Yu+Jc3Edqm8gP/SZzneE1qRj/vjfze2x9
wL6oeRx8vs9wpwA/S923zV2kvqmcyLLHE8ulE3fRuLOf2ZtGd6RjBIgWuzlVEURutGMVB3blMaK2
lAf2QwkwyvKd+JZ6IHYC7a2aiu+mFAsPbExMGH40r5PxqnSF6uqYnFe/4TDUXcsz3g9+wQGo+Bs6
HAoT7GzC8Np+gftrQee132xs/qUMi40YC0RfxgGBC5f+BFvX62+jem116FnjoauWW0sP+tpPUn8+
dqAdZ8XxQAZVGNsSsStuciuI/yDH+ADbDT/TKPtWM9nlMF3Ib22oiHDxjq6G9pkPv5UkTtnIfu2V
L7+bgy7l1F+nH9yIstXHUwt5IXeK+ls63rjnZ7KfO1z9fDy6wXqZ+3LiOnUQv9EbVu+UeO0ej4Oe
th558tsKJE4yxYCQdlPvak7AamO+2NKBo18r92bpRWfcJRf3PwNj1Ac/fXoq3of2MP4Re0/sRYyt
DxqTcG/DKCaDa2PsYVG+0vLjlPdSEKZcn6k7GDGWhBrgvLdXgsnaU2Qo/ogLAxZ0q1tnW9Tt35js
lFflZcIlB2EtlkpetKfsSPbGkbPLZPq5H/tjPYLFewtKJwVL8CApv8KXOLuVb4gAeUHY8Ek4Q12U
e/4mwfwKGXHCEdo3mHtDLnhlpUfDR+Ib+udY7ivnLzaht2/6KliJ3kL+1mxetFuDPVL8S+c/dlsc
96Nko/7A9bV/Fpj9MDD38Rvvja2ZKa5zZnCLDhbPLsWLpAM4Aw922fMo8daR35GbcOdigARt52zs
kKQiRMQS89GV+D9t5WE35Fv9BZb3JlI3TNJz2wOgHcSniN7xrLEmNRxJFMTTULy2V04Q0C4HjImE
IkIg8HIG5N71gSEHGVHY0gnNBzgQlEqGBFR0lWQxiqavOc1oMMQtyeWHjxS0lNzw52o/H5v0v5nY
eGVrj3toaLgROcqO8zhLX0klMJ6ga4cGVjZ7THhTbwJsZxtSiNw4P/I/LrLU8aLPAs85e5N+UMyc
w4OtuzgpJ276Dmm6/LCuE9Lel57Gb7MSYQYtmbuMsem0pzosQcNm4wrWzU+1n2xpL7NnliBlpAno
8F3+tAfr2s5sVI/Ind64EDu9VS/9oRx2MhovCIsY8QkcIcmOuY6WDoTANcIt6ROg7jjZl/YNTv8C
UX9wuRVt5Tjg5rQZgaiqfbEE1KaYs1KaDk/9nnupwCk7c1kTM/N1BBxe+R3aryO+k9+zhhyFEQ4s
YbKQsNRyodHRyqY84jebzHLqvsPo436NCAPi3x3gQP9X5tbf/YBf+IYjxBo8Lm9jPiUYg+xqjhXd
rc5GTZvKJ2KWd4LwZKJYapd7PzeJnHNjb5hwAd1y8f9QAtPpUZknm5pR/5f80XkUeQuJiYpr/3D+
dcMVzCMMiNqS9uwoo9rrvLvteEh8XgLzkwbXMp/FDsTBX7UC8r2YEFW+2t1URr7yhWKw/fqIL+X3
umnQ5e6t9gXnELdnmyMohcACDttsGPoVzFI/CG5tGRkx39iGKs7fbEcfNjzhcsvLPg3MHeCdhUU3
WBCha1uubedaRD53xmTsCvQm8TnuICOi136iAjrK8lliH9HhtfYeawOlDxrbVbcY8zQfcGtovetn
nlq1ISJCfEYQJvd0CBCNJkbdbHx3PEWXpXk2fsR8mJYNuqB6Un6q5KpjRfyXf4DtYv7PMrqY1WM9
Dn4SRIyXNuUbj9EvvjrLtf/KD1KCfuY7b6w4cQKsAc0PJ+b38AXaZdOSkrGJxa5v6R6neOqrs099
G+2tK/fLUf+QbdobQ7vG6EsJVOrwgNlXpB1h/8BM6Rhre+1T/YiCGjPwAA8UmWn7Hj4SHQBAHYZc
6q6wd334wuqqkYhS04wErH1Uy/tgv/IbYuYz0niqhwKXH61cf1Wyd0P5suiMB+QNqEM1qJdBTcL4
O8RSBxcyC/FrUL6Z1+RHCfDzTXWfqopbJDR30i+lsr5fZRCtPVQKeVcWfs0iAZmtxBVND8CZ10C4
ugzlY1BQoxHoh0sJNTakS45bbHktb2Kh4MlIgN3XOJ20zzB6gIGhrIgrLIJel/JR7qWY7zjS25Tf
C7M46PUhdRKHmzqcCR5cMK45agsf8LnObuFPl7xOySucDnetAh60nn3n6tcafcQ14s6Lo3y11m1U
v7gAl/QIryDtjnxx0t766COkkb9nOAQRXIdk98DNGB/Zr0hlC4YYhGSjtaKmCeOndr6PfGKEZcDb
frGVN6EWN2Gy0TEBL+1xG4n7L1yxNQQLu/grf6U3q+Ot1p7q/kuvz1K+a5krhx7BJHmH2ndnh1ek
Nujr65fJOhQtkZgb7RVrivk0SgSlbEJoX0YwUsFXj9HreQDoSDAXaiFyZbjz1trwHkqWAtOp9ybl
2K//YagiqJwmvMaq/pz7C4jZgMaYvCALJrP0xESoBEAX02n7ACddALv8JUjiiCVxvWRAG6PIknCI
T84d81RJfhEQCdaKxUzw7VubBdWCRqVmUX7CRtsya6EnRT7SbgUKlqGocbByLpjEY00KCLmwgfgd
yAJ6l4FOXEjlkkuFWrZ8zdAzIdoRngejnQYTFb5AUEEPEQgJMEJiCCB+eejY0EUQ1IXwPXGcLRgv
vn+Ig7ArhV1H3qwtkmCFaS1mpwsTAB3GpHC+ApW18MDX6dfGbN8OyR3ETojQ4BDz3hjT8bNwNdFk
C8YL2MVIGnAecP2WAzwKIUJY/MHgquWnzz5Ao5CvMo0w0JOQWgUdpsi2euiOKOKEqhPwCmsV6MAv
NVodzOlt9XNNP6jlCIOWXwGSeUstiufkVRouSvJRMF0vuRccqGO8Wll++s+y38bwhcfsFL9Nfucu
gyYO+RGRpJiPpUyOITUzYFsxYAU2s/lXBxoAoW90sPpjNm7Vz0NOHy57pD+iPusny1XgZKvqjY+g
NW9pRnwfmGml1n6XkcXEIKxEt9GQaiCPc75tHOJqKH3S+q/ML4t+GCt41bZyhq3mD71BZWttNAQz
PFANdGxGTCITbwcVC2eh9FMvoIwnpBk9nOFvBlg2RgdmE5l9iCaV8HifOCqF4U201kT6OoeYhhzW
mcrmkTvnkac6khSayDbxMUkzhX0cesWxuOZVhO0EByJAVa08MEngxPonv1eKM7nLTMuiDovZGX9M
+0/IkblbHOgwWFDaE354DykiDonahMWBcnFCnvLLoBS4EMAR+ZcuMRRnihcx+pB24/RpGupTxgWw
5OpOIL9yDjhIs0tfqBNnWDrav7dftc5jJXZHcS7//sg+lHy4FkGDWuHyKeqkFqVGUPSujZf4pEAL
DLc5LCStQbMFuYZyTBDFkxvrpqHQVa/Cd9kcbjatnfyF1NSi/rWsW8zqY40K4iBi/3BApofmK8pf
F0CrFZpjslPDM9wUmGt8AhIioSU1XlviCVerAH5j98zmgff9D5oDw+JZCBYBSoeRR83yGppuj+IB
HRmfhiuExCQeNtIEdx9SXbxVkeONf3i9CGIrKWfbupkugrbXEXjK30KW74tkTYFICUo79HCyrGZ4
0EV1jARJGh41xkeoDpkQyS1XjhM0k36IYU70zt9Y3mM09lX77Mzzf1O83iMIUbU6Uo0pQDJmUJiR
p8DOkKhU+0q/lSS2mLPQF1HB2OU5Mno3ThMPSDllaDtDBgN4uIzW8FxjCyN4oArkomaV/8sY8JaR
iqs+PJrYHJ6FLlZXQUqgM0Jt5kEAwol3JxJMLeq++lfk/drY0cPQ29RychIMQQGHV7h1C3cOCzG9
lPlZ/rDm4t0ipasmHi6C9GYPBBfLJoTzJHHLQt0OvOAZiBNB75rhi12n+FmRtv6+tunXlILYRPZA
RgHQ8kIrhPiA7rYgGDZ/mH3z1CXtG4rdty7WjhEEpEkqjnphvUfxiQ+wCbEuxGCTobd0lCQsdEXC
1txuc3INzB7eD8Y/JesJjFDQCNpW84UlUkIdHP5WWFNmaoWDMPRfdpomAF4AM9uWfc1QPMdCdy5R
C5AO2tsHQaDDBmla8MjgWFdxMTI+LVhLIm5Y0B9sPMgN/Dfwh/+sCWojiMZFibOPy+FpRSldLVBt
1BAr6dsUrRd1rdHttQWMtSxos+nLxHZuAcihqwDSMUv5oP+7gGZE4Bnc3JwxI5kUV2vgMihalHod
o5kxvDkx5M/q14Z7l6bJrRR5Y7aAY6fQQuadsRDgNcBzcaroqkKlyLlmy+hTBkZdUNPE0KZH0/bE
cSPsXeSBCke+pVV5VUtPsISgFwm6fEq9C0WS29ZkMwsHAYVJHM43RW+RH9S45UMNPzJT0OfIUhb3
sUg0qMiGy532wimUEAcjPo0ax1ScELwMX5YQhDrE2psdH9GqZQaWmkLESrZy90i4bSayXXftXDwL
9dE/g1W53qJ6h78xECUDKI6fVV+cc0PeC5JEZC0H4WckNSeb71h5MHw4FEKrwqCWV17J5T/fqT4p
9/GEGh7ySKJPQfJcVl/oQxE6AVWLFS90BKoEop3MAA14gaCpEVr2vg1/Gin6bvnvgubO1FH6Zi8a
i6sHd2IjY6WTmX+WXH+oDA2raTcTgiH4ZKOiHAweQ2uSiGIzDO4qt2yi3wm6SgtBTKysAtFKzhnQ
OJ1PWE+dDL7WPdflu57+10pHHcl4Pf7Z0FEk2K7wUMkFlhF/cOnHVDhi3UBuvCYjRTd20krTMAXR
fOE80iR/wiFAejUE4s43Cj91FAMqBAvNalFBqgjjtYDNS59xS2sLUAisyBg9GTxcuHxw/dkEHfxj
rdk3Qxg1wTPDQ8DQryOsNvE92uz40E/nAloXbrPQX9Bdic+P9VMj4tdUzYMpWRL+HM39MZ7PjpN+
CV4x8/XlkUAE4ZJ0DpB1eqI0hInC2PxOTBZ0tphdsRCclqHD3jHDk47hhNokoN9Ya8432YGaFx4m
iKoI8vlr4mSCayEOOV5FZT6EiZAKNMi5T71H6UOxJmnKp6beEL27kVGCIJOOdgvnUvgRGL1nt5Yn
KEjCmXOCeCQchwwNbJqzHaUsNOsIFa4kXJkhcjwNhm9g1a4ieG4G65A5o7pBmo+dUYUuCuPYBh7s
wvYy5owvQj9a0+pBTOSKRqR4GvRvRVt2hvHUTJxf2tvEvKpOhHLoNQdHcRiHS/nidbm0n8ev2LRf
knX01xEVZkE+WNdDMykK1EekfGXmdrQi6uQQOGE662OBO5qz0YfljKMaFC4oa0vkTpmHeQR26Ah4
wMNgLVD7yAkRgMJUCHQ0ImdHCsMvDZS0lSWCvBLcC+XiyVnkG/IRwGYiaxQYrOgJqpTck+IRA0om
4iCPiQ95S5bpWPAAZqfy8vzVYAEXw59eKBYyS20LZqfjIQ/IXAzGZ4N9PPVrh1ZQqFoIPgpbPAIn
+SSC2u3ctJFdtl7BKZMgy59HbIZXPPPJejbWkzHzxsYg7fttS13asOawbnPNknko47eoiGDA6bv4
vU/RrdOy4wRvhM2pHY45hH5KalvuTuDJAAzs3IwACLMvnnu87iGptXcB8+qYOVo5A+X1d+ZiGmFz
WVOESKl+EtWKlmR7k+tZre+zxAClxKixJI0TMZpxyGzC3KGaRTmABAjxDMmp7rMfiTH32uLugfIX
t5X9/2g6r91G1uUKP1EDncOtmLMoiQq8aWhmqM4599Ofr+RtwLAPfDQS2aH+qlUrlNZwdLB7SR31
ecTgbgYUKzFlFleX3BrpZ/xlEPztx/iV1yVgdwO7mWgXRoaH1tx6Azne3O3Ie2Bnrg14KSjNCvIc
VRVL0lj1VlqFsekk+chQDqeI0ybWn0unPjN0sBP1573uv5kaxxCSlU3G8jctiseclSJLfLKLgaOz
aVZWc1PnRwnz0jbHe4ajMwBr9yzeUdZUvLbAbfF8hPyISh4DSB0ZAcYRIoG0nRbvEae50evm7BVq
9oFy3Sw9v+t9/q8I3cNEVmOuMx4lOxz1rlrIEjMZ3ypc19wG/1jM3MWSGaulwIH3xHWLuWZIcbRY
Az7E2M0hhga+Xkx32ybdhcFOZq6UrUHA3AWrZyHzT1ylp+Ct55aV2lWtpiOuOJK6iU5hwZnARQU6
h7c6zox0suxSDrn+VTK7z2W0FvGbRgJhlyhEBlSbOKEbB2WI5jP+rKvgzdfiU2Ab+1oDXcwIjMDV
NLKHv2JW3Knf49Ae1XgGop5DfE3xIWxH/Ck0FhhW5bGiRpUXfNYDynmzfpWoRKf+F0/fWZwH/Dzq
vblCYx7DYEHjOgzKh9A2pZRRyaN/UWA//zIJOaZMRz1WVIVa3D4G9SUa2II1dfpwJ+fkZv1L1tgH
s+2yJywjIvVYNsrBMrrLYGI9kQba1vBAYl11q/YBkR00R9641SL7JIliikaX3sJoCsY/Wdm8dHpy
KFv3OcwFoZlWHYEr+kjRMxr/nGH3mOgJ+50Wn7YKC4X3Oor+Fvhbj15EqlT1rmecVRzDTYK5eYIp
fpNr32WD79KspxfYWaQ4ueVZbQ4O4q1BnZHVubfSXQVNCM+FZoIerSGPgliM4BKmKuJN1b+E4XCk
M9tZlI82EF/K9GxP/7wWTZKe7nIw17Apz12XQFMabsY4XfxZgfbHCTQqH1m7G8zuLJYQIlDRhuwz
iZa9hrkiC7ooss8I6Y5w+PdGP8K3N58WAxfCQogOz2JcyOUU3mZG/VWQErr5soKyY+CAoJf6KvnX
AFJySqXxhEcJhosJlPvJRH8PaQIdT0XSiNjTKr22ZcjDTNNUMZbSS0Q/7TXSLeCn+zxY33ZLD5cG
l6TrCdNSNjRwg4WGlnYhNdZqpW8zI/9U45ani0G8bMkkAsSZvEPf+ecQdZeY9ZSYZ2Q01qRxzVj8
2FG8njGI7U0MYkwFV4IaoZv30wn6r9/qzgcQxnjYHonbjP/1x6Se35Xy0VT+Qcu8hRvRFhX+QcWJ
WmmSvQzNKSuONraWtq9sA7RSc2T+OtnE6mtKxpBFYZCWvCHBo6+CgyOaD4a5ni6M3NY9Y163zMZx
XVTYDxnjg//px2GhNeppGtnlMEHoIrogj8LgwgYaykbPPNhkW8QlQiFbfW8zdTsmoHrlTDIRObEe
K6KCRTW1vohEe/1SGenF0TX8SauzS1jM2CIZNbC3GrJXNY5WBF8jvijVt2r6CmIoXykLEnxrWrSv
ulqu6+C90kmN5oFwMiKGBjI9bZ7PDJrVdCtH5hbDvmdmvDN6zJbLnqNjvli+9VdtWfLoh3HrQqby
w+bLqu1/aVyuWl4MpfAQ2VovAl/Z8I3gPrbiaGmmv6cQzhGe/U5v1RM0WkKPxOG74CmXf/roAuMv
oJbj5NwxFJ0VF4xZs5zng8aqv27gHdj3Tj9Xc7eKaVtaoERdwccwxLtbe1HyGXfg8SWPiBFU6MeL
oLnawfRRG0yqpVuCEerryenXQ9V+OBOpeHpTs0lii2FuI7jVquHAecWsgtgeb5N4BO1akuZZG1vb
Q5SY4/vR4Z/D6qBjraKIzly6UAdKZsJ73CJNEU428qawyO4SY0KIrfKsNsDr4s1RFMNNSOCKPq2A
shzMFHUdC8h8GVLfi9hCV3WHNDuq14Qgz5B8SH5mJ82knLMWvaswrCQzQn5d2lvXEIO0BM41GcLY
mCcJvj+PAomcmKdDvFsw1XiB99p0Cl6seLM6+rMPKEVy9C+soKqvI8HYqzoT3Ua8SVlWsQ0k6G88
JR9dSiQcvJ/QMbAib369fPsCmJ4ZQQqWPs8bt82e6xDfoG7lpAbUjF1bje8jvcpc4DM9PCasTCcN
FU2CsYHZ+s9F290Td9gqI2hedK2NmiimMjwnHDilESxZfKe8YTVuRbb7Ypj+sa+6Fxs34iJjVpi1
g9eUxwzhulXOb5niPDSnWw5FtIsjDDnJWRFf3JjmpsR2KAZrynSa6bx5aVPz7OUfSl9ee8yNkJYD
Yhbk69iue8zSGDw7gdCVAdWUEyscIrk9QnsbVEuYQwYIlctn8Q3OymgXudUhTv1VWEvYNYJxQtug
p7agH6iKfUM7DsH02sQMbP24V8PvgrAlZz41CHKf9Fx8I5p9X7y3gpb1xXJoYcl0fyzWvKmd/80s
76lwzJWNT4/XrZuG1XNXvqi+9mvvN9r1rnBIZFCiS8sQl0PB0H3zFgbtYuI6avlP10A4z1BHC1G5
gaDvPOmsSREKH0xV/1AgdYu1VKHnyxqmSRuvYpP1BuFNBGTin9teBS6jbw0Fa4QGO5kcVTC0TEBo
BwFjww6KMC2hvGrmA/i8Q+bbqftMK49zDszka4tU/wnxGya2u1Zl1sG3Nrk07gJXkJOXu9tiAN9M
x++x89Z1VUDDHvGkSD+0NNph2AgvBVVb6tKmxBF+jq3RQovjTVMwqAzSb9yOPSNfDR49uIl3X3E3
+nSPt9hTiPOWfLIBMA1H+ZWiywWsn4e5PaIh2Vhu/Q9FwIaySNSCbdvnsuymJ/iHV71IPweBaZDr
5w0dPbhvQ+sZzMmbpynhcsRPtSd7KCTfyyXv3kiefYCXsCB+edJOkeYvi+afRVqMqI3dDvg/Pky5
8epHgi8SjmF0BIzUh1L3vnAeYAQCqG3JL22CzRA9p6H14ww4H2msXsEHMgev+OY1q0Os3ZJT5EBZ
hu8asouIyFXRynanTt03VOY1Rq6vnmtiszps/YEOiTgMuRdzX1yIN3pWZgUnt30N/Ezn63GD0w7i
T51cOnaTEHBruEv+fgjofOYbY32kY0aKlV1dN5+h7C2RQQcmLE/qjuX7T8700aZkLPXpywzCxwpJ
/SdW43WHL18ZPMsoxwQlUgi0FPtkQJ7h8GYCB8iEl3OY64yuPjI8T++P6Rx+EDe4Tq0frX6b8Q1K
LfM0WvHJnuI/s4+BMzCfbfG+q/ZGAnTF/9S2X+2g/MDe911+eQ5KL4ThfPCoIPU6jQIaqFKUrjD0
2Bs0RKDAH+VHUhiVDr6ryOsSDjm5APpK4cBQPPU4jc4eAkSodH8tL/0OK/uQxO2fgfIcseSeg/cC
41V0wEtJw5rwrPFKklbRCAz+IQPCkwM7STAbQz4Nz5gJRcvwDDGQ+JvrsfQ/LIwDoXBfeLhf2TL7
un1KCxdy21Jz8l1KCu3sYTk75tamb4uL3vEz6b4i4LmKrgnWK5QXN6jeolLZp5G6qMDMQ1rSnsDV
sdvLO1dCq2lCfx3sJSQGVC/ATLchRNtKV4yCde9fxFDXR0Ud0i62HP1AtcA+xkeEJjZ7j6BGUwwY
jELvbTTZg/GjEbNRzKCXpLsiDd4xCnuNQu0hbUbQtxA8nn0iMWPPxy7K3iJSgEkq+mlIfFhPWyjB
hH9MzcB+BdCo0ogMAKYYTg1diYImDY0rMMhhzuozOyTwTAMWPQLKRoTWA7BUgxIcz5n8pMbv7DrV
9GBizd7CZeOpBcsnefEi9OEIsrkF8MrbIhJxIBFCI+D2I0hDAwG+bzY3qU/yubwi/EKMCfuzKZmA
IYZUOC+YKGPw/pxlx/Pewx8rZnePDYsd2OsKYKiNvtuA/RAPqTFCsqdsjb6+NXXlro7TO7VReqh4
nI4oh3ge2FZUX7DUFyIkZ//WsoHmAsPqZ1miqaV43BMiIUI/t9eObmNtu+hRaFgvZWWAZC065MWX
PWYXU/FOah6+uIQnhdOaysjz3qNr6DYzjj969U/PzC0Kpzpdt27AHzW3Bu6HYVMtOwfv9iG+Du0P
mnbJzR7jPyYnCmtaTHPwniOSdJMP7X1EaFlxUIrXy3QffZOQtvzMEgFBCREkaKkQYnFOkJEAiPd7
LXPWXzpO07B7TmwiFvOfKt83taQKcrBPkLkmoCFsV6Du+4Mcu0+/8kXo9UPyPvtfYIqybhUU0GGF
U1BFOHCX3oyHLa1FRGOO1coeI1spsd2IzxobSuDbulDf5FHiwdCZb7A2WFoZwdxVf2ytB6BHj9+z
vP1oamMdP3ZuYpiTJewewglTZKxIJx2DXgAgqWeiVayJQ25iVkWZcgynczNf8gb6gU10GL3LE9Y9
UzKcc+ebnF/kFvo4HmOaI1mgSFRNn2xGOLkCadmoB/i2+HZse9OE0E8lkHhYvmGHXzCGeEN/Y4mY
lD89u2URdHBdedSEFs/V5LTlv8VgVBap8vQMbNxGdsN82oEsbOfe2+YqMs+yQgpt3GbCM1Ks69gR
LPZp5Rkb4c3vdQ9QyFE3+bXY+a5M/SROrmF3bVnkF2g7DBADZICI7CMSsdDHpKQlRxTxzrjWnUT9
4Q9mYyZFcgF3FZcsqQhoFqJeQkFlQRy44RqoRSRhI84SRXPnprb4KonS0IDYRenH94uFdcVmtyda
0Hwuyw99eDNBEoD+nFECwGiH2Z5lfvpVIBRsCUOQgC+aGlt7zF5BT/DPTuo9P4nbQGhB6/IoWNoM
5mgAR5FbUTZblqRE370JN1OeM9ms18gZA8AjC8lGO/wkMPXbPQ8ykkP5nlpz5VrJ6VUjs1fxIQSi
xcnUiqKNDMpV+y23KI6/a9jXAkvHc3sOMu/Extaa6vXKMjY4ffAu66QQCxLj1O8RzEXZNfC7cMz6
f/GKGRo7bgGbuH3LtqgrfnwES1IwW6zCl++R86b+8JkGQE+9vUuoyFQYG4Td0ruIvCjOggvXWrYm
cVMgyvhF5Qfl70iMSxYWV9irUQVr0/tRg2LTuLeUvB7jwbzFTYmV8jwfcCZxkp+hutrVshzpCEEB
3fhMIUabpOB2wPWp05cWdJld/Vja7PSMpRziQRApCwH2Zdv6+0pz2YDBuIf8jdIxaZdOArwbpn0W
c2o7cU+yGjUjoanIlkz8AA+tVhJ5Ktpq+KfqjNZquPI7RvzjoX6yuIWF4MSgAJLZdbVd1gDGJxoh
qo4s57mElWIRSGL9vrZN9ajw4xPLK84Z/E04rvgKNpq4aVkl73S0bPixI/MZLuabnBNiraoot7gY
MNPmHGQPIXQH2ARirB/iMidGp43NaTxgOp6+unDYQ4wG4ZaxkKN7kLWHPBAKE69EXqOgZL4L1p6n
X0SA4/HxG4jxSVTuSc0lqdPDhV17idk4yS4FCIE+SWNi6RfcLHYCIH4QSnincI87uEN9GJpYBmGJ
LAAUWJsw/frhWet/fru5eTxi+VQH9J3Igmrs9vD3CsQ7iN/FPp5rBd2EFaXJmeQyfCarxZBeg2Hv
tceAU+5JzUhY4GLMuKsMm77/fap0Foeez8iJbJ/f7w03dL998cPbG5TfLpiaRdajBgVh2+LswTJo
I0l1fAD+YJH9cG+kyLOmj/GrjN4VRtQBFM/AWHFWBQYO9WsUUNQz8fvhvdpPPfxi1qo2CHXc39nG
eg/8WrP0+C2G9GJvzKcu7H+4Go9I53guBQLrY6C2cFi29rWmFyfqQ0oJHo/KHXwNwyU6JKAfkyQb
PK/YLlQnIRAUuFg0hGiI2BGN+ExIkUMcxIUHmB2SXC8IxT6an0BJyPOmHGMEAF0E2dZGx5QDh1oE
6MVKviWVmmvES8Lyqsm0nZ1vpAUOzz6sP0TFPIWDcaKS91hRmu+aaMeVpSIeO8z+7hUjjkGhpUcL
toeeR19QstsAKpn2cg8eWvAFwaeFBWioovCHj6BBjuOnrORqmd9W3V8IWqUb3cwwPvtOPWls2wNe
VUuINdCX5USgQQPp5s/k4Yb+0YWEMLvcCpSTzQpWi4a7nTbwZ9FMANibDL49JVhRRP586elTpR+t
4I3YzU8Opa981bOznAWTg9h/rwLY0WxmjFVAPgB9lBoaM74U77E1yP9OzCv/wR0x8UVWw5nS+ze+
fdsys+NDgSVkthrzbzosXmGTZkEWvglQG/8fzvIZ14YR5T7/pZjhSkYdwcL8WSEvNfZVIEPcrrnk
qsqHzveYudHxVWxUNUIyNUAzPpaATmcdoZuGhhL7ixzLUNxvtym4AOtoOE8xtguOOq5GaAGYR60i
+nr5nn2A8qrUXiRzYAaF8aCcYtbOg1NfIJWEMFLkX+BnKXARwxQeKjyeIrnnDRI6FnZkfCDpK/lB
WcsG7o6fl7BPXgEP6kuSfQ81eMyQ74MAdJr4orzHDTzem+QM1xorjhbeM9eP6dcbeee4gTYDb/aZ
e1I0SzDZPvAJaGKL5y9hTHEThMcmhg64qeHTobCilm4+cydeDHmTgH/wRZV6nvPE0YFXqF3b6CwF
lCIc3FvCB7Ejn4Mz7TYCev54zA0tcxBfiBb4gkZsc7nevDrsAWTbOSFiCfRnGHG8kVVyNzkBocNp
NK8cPEUxLelFYNgRi6U3JKd9O9pGr95cFNbihTWpz5YFy/mQ8+BiuoHVCOZzfCm+gO6eyiqhn/lO
A+GE8fQ6+YlDorGedbhjKRyJANaBG7cbE7cr7O7k+0Yw3wY32iFIXyAy5Wu6nFKtII3lUtBZN0H7
9cFRxrtV4iwaQrvjQWUS2I/bmbyP6YH/ExsAuC2tS+boKqK1wHFDmb87WDtyt+UjOsTjjBmVgi9I
Q+NxeSzUVJDFAn6eesjkIzYk0syqY32Y4G3E9qMbO/KljhRP6dSk0SPdS+shkPSv8u8d5LYBXjlC
+ZhSJE2EdATRT0OujAwURCs12F5KI9EH419Hibd8RbntnPUt1AKqyUdMZSgQ59KrwEui3NsECnMq
E75F6rIc3maMnpgnnEeTMkbZwiaVREg+VTg/WoMgMxzMBD5t75N1bRhT3OTQK92Tz5vPGCCfMM66
LR1g2Pye/9Tm/yoqjeIyZbUolZs3xsDGEKEk4Q7uD+YTHs8Okajpj/SzVDmYiZyx/En85CW+hvoq
RUa6GAiGSPDoFIl3xeua2m6i4UDSpzc3Iss5/6jqjFgKY2+n3emd4u4qgy83l8LAyYh/OfJ2KFeA
dI63lEtE+W2umI17+Bi47NsQ+PHOUm2cUnwjcJXTgv5mgKvLnfi9I2gt6YO5v56YbtXtR+J8yNAj
cx6dCD2lnBQ0LXTxLa0DEwz9vSBtKiorQwuOmN5wDWANcOwXUSUyTTtTro7XrgtSTwYhL2GbIQrc
oUE5Qstj4f0cwq8Ugb2WZTuMgH5dyoxhWqC/J3Z8L3vocm/orJLt9xrrDeCBhMUcbqC2efWHG/vz
qf6LlRXPXY2ZrJ76TGrrtuJQmT5L/eLwR5tLG+7U4j2fz+CTAcNlAZmXt4kvhJdGEtFossfnSVSA
FLj9ejVerF8RCdUFImWN1C0k39JL24Pnvem1QwB9vVF/pDGqsdobAx3v5mJTwvhXRsxI8XeVjq7S
xHxDEAsC231JY0cBTybAwmbUEJxz6q8yJcqDalEBc2QUsMy0+lUk9UUsvaYzPISCm9GHJYHyVlj1
mbvPMxm0d+cv9xnPdUxW0VPn5EVg8VYj3nwrQ/z+Vh0rSt4PiBhULlorOjBGBh5FafPZIQd39rJ0
VsAkYwiVAM6RYbEC7n70YGm/EkO2o4DYoPpUB0qm0pMKQa7DnTaBExEQg6KIAXXtnDj2HB1O6YYf
o3vKAb2lWHGUaul8kSNJbhzHpGFkGwTvMsnN5OZJ6yFnXLdntuXf8gtp9DFiX2RCiMRPxHTzDZ+X
N8MCqJk0cqJtshmqtfACWlvChml2It9e09kIH/Y3iiPRtzEjB6+nhKZzEdoA9RbCNkKJbDIr8MOm
lE5vlrOnAGrNzrJfmuHFWU94MFEu8GgRhiAOd9DCnmT/YRkjvgJXpgLxUenUaUljx2xBdbO8W0dO
mXzpyoGQeJYuWoXJkPN6W/aDsi4uKPwh2FZcb5lmLf9LKrgF4MqZrdjRiY6CQjGQNELjDGpUTz9z
pT/zocer535UNYKf5In7NkOmhwMkZ5CxRxjB0Yf/Ct9RSodWbZIBLHRYSl4ufkvdxKOAnw4fpdKw
H+GFhgMc1he7i0nuIc/1BEWEcsRh9Au8GyPUBw7QgHGa/q/zH0A1AOkKbRuqF5UWnhhlPehwlL3K
kE9RrbJ0yxORCmmSoxIPZkxBn3Q8ZCkX/JiOqar8qIQ8zNizQvUBxIVRxpVIWIrKIR7r3y1aQrym
afRkgKWN5Ujyu1OR2De+XgIGb+g3jGu5hj7/wiFTVh7fQtuCO8mQnMW/XGemkPQnxaRVM1jHpqgc
l8xMvO92yarbkeFff5qgybTv0oP5Ab4KObkFDL8b2js4ckL7k12BsMlZYZfmT0aKRputwd8ckDmy
ixaOl54jJplS5iaE3+rVgbws3apMCXx6Sje/ZoyYtVvs1wRL4OGrdQoAZmgcm5AJZdiiL7KUZx59
jDc4KWta+o5jzdyMyR5qL48DDwbzGkcQFAo5j3OhODQ61ifiJjS2GzH9rMBsSVO0vkKMzSBkpna2
obVgfmnVPxErUKf57aFaE8zRAg6H7B0Iji3ZcuqJqUoIVmNw7WFfDdD54Aa3g9BVTtxiMgfwg8IF
+86B55Uo0+pPMaP5fXZGzBcL1kMxYsAQNjxgFg843xdnh6cUThLzACc6YM0MycAI6H3ZXIfvJngL
l4iTmX7XtkTPIMW5530bcFaQCVmmSsySij3Pgu7clAQrmO5EO1hwQhXDtjBf6c5sfyfvA64XCU04
/FyKpHS++CRDKPxbsZWWYxAgmkONj9GFQJb6ifv6X08jU57GcMHTRkVGdAK+YVgnozkBB8p15buH
/peU1F1hCNP1ChDE4Wtg1pI+EzXE0nQCddSYzwZysTBJCg0WUNWt9ThDcZcsWyFj8SBTh3nn+fM5
/hm/owac7OauI8bn6s8k0XgWnNj51zYewk5IAAIJKxjF4PmS3B0s0P2IbSw7SBn9Cu4fz4/ChbPw
ywZj0vZhODJp8uDBnRemNh/XsEEIh2xh5NfKA21iSuKriSaBngD0zrJwZKc9L532kBMz1aI5dB4M
xbZx9RUgAnB70zaw09N3Nv6AHRxAEDs6EqopPF3pEXhUIqbm6tpE3oIOW3YM/AQYIA80LQ0nCGeH
DBHQ9GUaKc0T/o9wDWmBeAEAT6Q0yCQar2oL8+ibJM1RMEl4coh0ZwdAz5fKgMBzo443fq+AQAy1
Lk/0rG+EzDgADDYVSilaMIWyNjWX2try/k+Du6Q94l0S8l7bjUs0FfSICD+48tLwF+xhYO4QMMt3
6VjscQ3E/kZqn9wqdBecV7X9YpbPIX4sExiTfzf5YBqLysxEMereFJRZXfyQx5fLxKIAX3TSQ2xK
A6Pdf23VlG1nA0HyTUoKSLR5csht5+zVr4xv0vHihUe3SPkEkuCSYB3Nk8+LYzA4YwtARcnxauKa
MW/JxaRay7Ge3EokzAWARBIKBTgsH1gWc+eJ46vylxAVCzQiXn6OFLJcZQLBxG/xxLM/QEEgnxdw
ZtnZHxPq6NzckdQnMBFHJ20AExZ3i7/OwhBVFXow5LF9vnPHfa8cGvdYYiWfnXSX9ju409h7stSv
yOlDJ1QHn3oL7klue+xjmzdZa80L9klTbki7sdqCVdfXjG0NxCRkL6sMkXmYooZt0bjdMufZsSOC
Y0+ByqztuAu/ppfnzCNShC8ALzOo6oUa4RVrbtu6W5aR9qfFKguzMAIsmmJR2qxnea5hjTebgCUH
ChMHto2kaFvRl6a+xERW6DB3OBBH3Xkro4+ZR7lusYW31n2AVSgKwoiJ2wrNU964K8fZKxxMg8Yr
1VzJP6brrrRrDepgzA8FF+UkCeEDF/LAinwoGbHXQt3OLmkgIDyLJgjrp7ID068hDVM0PV07TOIH
avRLx7vBe3CxpBtxY6rxNeuupeSnDHBh6WV9RINRp8E5/b8GToGzF4ScguURr16N/awDUyNedzcJ
E3XsRzZ4q9EGEaMDGwprXRJyANhmCj0pUKVtbFvnaiHr8HQTr5t7SFk08BP+DW5E78WDVYJldQ2/
DpbfAF8qCaIL43AFo0mP72G2c0Jm9/QeTPlTK76LcnKTGGzhVJjx1fXb5CHxNdgw4UlgnP38OEMk
DHrzUQrECqOfGNa0RLWL9ATay5MPnJ/AgAspKAZRHUPQP3gPVXG+ZY4yEKTM2PCxzmQ4AM/nnJQL
7CK0HTJiG00cI5p7lFsvCukF4qnQWQ+VnHkJYQ963HLhsvsJHuD6pjP/2sGykfNn7g/d9NrlE8Gr
3bbJFcw6YjJ5r2CxetMjckCKgJ0LDOn7CEssgckM03NTAkIKipLCpksIPQyQcCjqS5ZGr209LoM2
24YgD6lmbp2hPacu1hJW+cZzwPoToHzDMKcVLnPvSdMgQKodHK/dULv7OeRVUOEPM+dB6qw8vny1
aFI4UdQg0IPMIaAQTHimk++j7ORgZ5m74F+lCY1XxWmHbpUwaoWa6rKDcpEIma+of8gVcck6Aeus
CZBzRGBvN29Bge189TxU/XpCqSBLEm+8q6X76VLFveSHrA+ckNGMcgMTBb00dv2FbsK1+UlaMKt0
pRmEnnVXVQUpIlXDpyA0WvMmkdqY8G8yGN0ehCqY4pB4AMcsIFQIu2bz9psrlU3Yhzh4QzFxO+FW
de/wx5+oF8L0ni2cB6hsocWamPyyXQx64UCOzZkJ0rvwK5MUQT+nZM0JCEUkGklhjI9CTg3JnTK/
upgE5Iz8s4h9YwdgxIEzEgwxNO4ldgb8UfxFSf6mLWoHUtYRHVxSLHyDSjzDrjC0ndBdpbAHe8bP
toLOmlxlAdhBedeZ2WzLW+lAJmK9jucv5Er44BD5sKAP7PYQi6SOe6cINESypxXA3VcfXVpvFM3/
8rje47606j+ZlmwNTu0KbwsbChd8j21K7xk3P7xR9EbcfQ+P/QYH25BOvL4onnk2ne41XmvI8roM
t4QyNV9HylhFsiUyMvmclQU9n46rAGLksaLitCQYeZw8eXNqqZzEFFAKi8g5mLxnAEpJ8pbUH8X0
MHICj+dr3RhvWkXvqCPk7e+TDNS19uX6YH5QOfHyTDzEA+5a0b/0ad5qxlcEINWoGEDzdwdmW2XT
psOZKzew8ZeaFCHkwbZ419P0aFhXF/RgrQmhsA0W9lgc5x+i4iCGRpvGLDCiwUJMgm8Mpok4AOaO
MeGBuOR/zemPLGzSuzGedHax6aQvnPFSZ+hWEapxfM6N+RLK5oyRk041DfKDBXKakbhb1P2OlnUz
88ZREMZBX9umszbidMVvnHsLVgGkEu5wZkKeqtkLwjkejXU99/uOslCQohdQn5kAnMp7qgw8nNDA
ucwPvu5BseY368awElrTCGEqyOYVVtHPQh1YdziWOLxEBj6kHnGhFIYEP980STdFSJtZx3vp3zAS
lD6zxH2BNfDCQIkNBX7T0n4wWoR9/OUBV0VUeL8mSkH314RiLP3+4IUp3I1qT9eQN0yZVfjG1Ewl
7dczYQ894HsUQ3rB8GYcvhByBigUbFxsM+VCy195/XNHbEyMmU1vWQ+dwFCAL6KBllJ1kpiUYt05
w87CV+vOaQXxqdhEOLpovA4h1PBGGnx/Ry77plbIHGoQZdlPPNAqJjQochKd5BFSVrFTUN5KHxcP
V+V+XMugXEnhZEWYw+bOoYMrpU3Nhh0zf+Ulz8CkASHba7SOY7NQABnDcFrIpFU+hIuopHtGR5fp
q6QesWBcMVL0RrxS7WZJGSMVdJurf2aYT1i+P81QvzEjX2F1ztF7pT0UjnDE6pDMUrWZrzKq+di6
7CdyRTxKhlABioqVZHphgJOzjkcrwXVuhoKcw4S0Kj6C67OWNk/om2C58PSDje8iGvmoBnBlnuE0
IDHl97CelF0OMd/tfbFCNmuYUNlSRUvf9B8S6GIp2iYAHK6cbG8DCUvMdFVlxBUzzVEAGyhiIXDL
IHsnlQIb5WI0o6rxSW/1tQqZDk8QNPVMPpazLtgKarRPE8kCbAJqP9uEGvLsjm0bGgvkXj4F18Zf
LwUgaugbZKtO8SBeSiLFC8gHogGEPtp34Kkn4ZMnfGQ7/VS0V52IIqON3sweq/g/2kfg6rtspuOH
qC30n5CTQifS95f11ftrjvXEwtSLV8kalK3QkZMEGx/MTzudQEzD3k+AHvqFkOC3bFZXzdGazWWJ
MtglAzznsSpA4LAw/I5862MWSUhBJ+azraBXwTlRougH1nh24BwyHX+4+czJBqES0zL6tMDmsgGi
5KRmqqCFKciNjJRl/AuNtuxBFPxYyZquLJAiBqYR1grv/FJv0/Mc52zfRlzi8eUFxlHgZ5SN/x5h
FBuRU+CAKcsTw+rdpILRmqqltzYAviwv3haQDWg10jBZWoXM41aKTrvcVGwVatjsY3Xtqk1DlIsd
Ju9+TD6ZzkebIiBdlpawlgvNP2biKMOrMZPX3czpLqirXcbfbDD7oc/z5nI3z6TU+99le2wZ/k3O
/j521xV7RtqlcTJgS5CEAeGAzrRn9DQQbdhKdattFQotDNSxX6a8Kk0ZvAWEW6rsqAGLSlvHXT3e
rP/QWqysv3mMwJtYW3p/d462PVL0mRfEN4hpNB8mi9xCYakAmbk3/F1osNmbLoZS7IR1EVFsEwvj
C1jpQYAN4Uhrfo/UH7vDd4AH3KGFDJAJXwPeHO/ZmT+FhJzZKMkKawMJGSMSRCG0/sAFkngqlYgX
HUrpsIz+tb66a0yOJP4L5HWltU7pIn2bRURwq4zHkH0VoD5wmE5SPoBpipTYXaBPyqFaNQcjh/TE
jM5lr74rdyJ4izcxvKqw/j2iWSN6a07rcQQMHgE7uI4DKvKEJutar0gYp59Cr0e5hjWS0/jKxzXR
JMpB7VeoP4mJLPCt5slow6VQn4d1A1EpA+22HPpZrDGKyzyS6khddZEX463E2cGVEplRLxkdtNRM
u3JzhHAndYMZNKHTHnQW8KOHPwUG3Ni90v9EG1lK+oD5bnZ25Qvn77GJsQRtJpeej83jA4gc4xdl
BJzrSojX0toISZlyse5a1fErFki+9yLtYyx0gu5uJJjH8ygJnz516p5O0VxLx+gkD0MbF6wSCyIG
kauPJnKtYsCR9yb47sDTAunMV5WVTs9BYQDaVmD/dg23O/lRUm7wkH9MpFsHbKB/rzHYi49RpInJ
ExovQNJhDcoliVkDyG3PmovM0GWofRB/OlmkEU5rxslhwIOwe1IxjpK1olRvwwt53DxifVn8UlUj
/y3wAIHAqLFKw/StbbkZBZCHvxosxP+g3sW1JzbJ0nby9QzL+pNNztqFxO9TlXwCl8Ax5P5auL8N
fEQV89TQzA+NMJOaWLv4UXyIkEpnbAl9D7r8vgh7rDtMxA9E3HPLmTtrXAjVplvoJuzb+aQyCynx
V+pfUxqvpLwZzqvZGkungkzqECwnVKz63pTrMOb3JHfVPakzdZ+GZULoIU2FBEZJVc/wHXRpcsHN
mct6ATQja8Ocp9srYcKE1pvNXe3UR8WIpFt/nfqlqNu1iQVkEb4P/VXx9b2IxX1SujqdRbHDZkjl
ZsNRn9Fd0haP6i1S7L8GMF7ieQtY4kf6toA8vATJA8qWXvIMxwPwrShwXgs80suBlu4xcj6VRAh5
49qftq36DjIf9eBaFpgNSmm4IoS25jhXIin2aZh8zudm+Kf7PJ+nkG6Rf4P2xoLXhhF6b2+1aln5
/baDaOvfZ3gkQuooi5BVS4JANtmpFbKYLFzKg59cgdzkxbbJ9mIzl353jJ66ga835x71iOY+N+iM
UUoFDGompkysRSn1dgwGaJ6kAshnpUrQY3mNva6zmz4AANA5jUhchEBkKLifYtNqkSKq+1tv7l/r
gpVZ9qnBE5CXAmwZyvJS86IjH0smDpHGSGMp/7cfmT4IVhtOs5U/VUtnxPOoJ5sGb6DyZksY69Xm
uoMNycCdwNpJOa1liKH/e8og+jUlVtQd+8wy2+IysJw9wlVvzIzwXEwF+hS7t6JeZSmfGs+4z0EH
8WQVFbFE68vu2HbdujLhN/Nn/P+RdF5bqmJBGH4i1iIrtwRzjq03LiMZQQSBp59vnxnndNvdCshO
tav+kLWzIgqWRnsSnkOt8htDu6woQwnqq2UWy0425j1qzj9kPNntFB2hoMHJMIvzIGEPEwZR0Me0
PNmhS0zVliYS9sBNQcDxRWEYB45bFqE1xO0lx/dk1+0IVgFBo9b/iy+oOZ6D7FWSKwjUZISStM37
fDJ6YgwYnbLKzXCpWhsUf5BvaLRJrOrer5b3ZQ5ioImn2gcxIigzQtWiB8RUirYxs2urqB53M3uj
eMqSkkC1qREMC8EvmGElojeQBwhnuAL8KtCbbM9d4Cb5sv2hWYZrvTJCpOhQXfuv6vrZSX/pJt+9
r/6it6wt+zcBcT0LxuWknJCkHuNd5F2G4ag/uQw/Y39kOthN2IUzHvLMtQa9UTxCxH+WA7iytZlo
/Uk5T5bZNl1X+2wbn5PtG9jpjcexXkqxk6HDsZWO8t46Ske2lntSuPvoD2R0vcpP/QNPul2zg5yy
+i0kRLkWPx4Xkp4L1BYH9QoZUahMDhHwsBv5AII6Hsm2mCvTaNmM6mmw5FatqeDOkYB7r6PlZeVP
IE1NodjNyW6hN77sTZFimYAjGyAu6ilDJFUml9FlgJg4Yk3JNBvJY2UYjsuBP4yHT0prc1KHKx9+
EaAE541vw6LnYZk0xuxxEI8JC2Y2g8HlWP7wM/pOEUzmTX0kqTzSpA5aT9PI9b27MWSbNOddLoLH
1+yApIIjOf48GLyd0P5j+nKsUeUg0uTqk9bTBqpnoEmYPG7ueJC42D4O4mHP67hgCk3+uBtmU7Sh
JJuleNUfWwsg+zcSoNBnvrfLqbk1x2DbHNEUfO+LfXcMz9FWObJorrEbpTmW8QS6JtYCA4jvI2ua
jnTcSKxBTMv6o5+HvOAoHKEUNfvOoEK9F/3J2249masiuhrX42ZcLZqxeLnupaOUQ7RzbRpPiKLo
K6hzcM8pHy1/82qertOJMdKf4nXduBv3nzK/zZdQQqbZsunblMLTNZIedNd5iu6EnY7kuWgscvKo
pCH0jjLniHBlSLloAkaWVoyW/THQgGE3LeYhDU0vgM1s44Y9Ncc0xBScxjimUUKaRgh2jHm40NQc
ZYjGlcdIog21IRprE2USLZIFeZdsYU1+M7bFs3KcLUKoTnay0CbaBAnhiXzvUCFNZ3hmzojxx7Cf
QlsZYhr4F1t2N2QwkjEZlRz0NyAagAQw9scavezHns1G9hMRLkxOOVQ65uuQE9OeySvkZejA8ZM4
Ws7FNRNMrmcVWnOD9/g9tobvsTbB0mRmcC3iN8VYhkaG0dPYmmDMjIeH1101j2X5FI2kIYaAA4wN
HdVVXc0h3eW0A3QQ/j20YQn7dvx9UacMrr8/RIhsPrGb7gwOnXJwbZIndjvoJsjy/rswcdG/eziG
SYQ8zuvHsUgUQtME4nnmc8VjJkkhVDeJ+bz/7ko8i2cNtwsd0QGSbN0QSvRZ3eKo6TYbn2I/euSG
p2wQxFQ27Upefab6+E561rft6NZ3LecuOfFwA1Fnoa+e5pi1y9k0o2bUX0lOOkzn41tpL1vvzx38
seuycUDlITFPMezt1IkdUg1jdlKMM/SKbJ1xhuCiG7jWAh0khwB4nE2RZrPZHM35yY5nkHwYUKLg
a1Pvc7AZnf5O1rXmj5WLTTwvxVyA7yZjnvyvnfFM/IYZh1tg8v3ngs13EbNyswXSxDY8Ih6Q0h1l
wuZvzN53kNunvu1NnAV6qNz4eIVRthPZ5ug3ppDNQfDfdv0VgheORiNS1V3g0MthSKCI+8xaiAbs
ofGsIWg88Tiw23Z5JQ84Hp7EP3EkOgD/5H9dgEok56F2vqDE5LKFcBSODfxv3o6R47LFe0ln8d2H
tez2xjgLOHt4nzauzk7o/o7xkmPb/QEpPyeYIPHMgxqkTYpr1jile6fqsTmaNh/rdEWbwQZB4lRT
3yUTOfbdhJ/wQ7EpuPF1f92nHOlV2bH94EQ4W3BqNHc5KHoRju8iT+LI03ba2pb744rEeznxv1dQ
veJyxXGgtrj5MHZJ8XH0l/izuO3vseIor8/1YqMzyighHc+9Es8Xs4wrNiaw1WwxYK6iFdmv/zs/
aD7OQRKAl3yu0aJxMvt+xIiQh7gqdaRyPf9fhfpPlZ2zwfJwNE8cQNxTYt3QFqdizHGT0SShuRoP
RSP3x+OyvCwrt3L7yz59ikVhDUWes4lmFX0JcOdQ54rItozv6Z85o+w1Ph7x+eCTKE45vnBa3FI5
14czEmR4iEBjNT/YY5Y27ei95Avo78poObhNgZ856zVa3qPp/CzELG+k86wB7tgPRP7Qtx+U9uXQ
P3S7wFnuxpvx8DhLZ7VHbmFwWUprbSKmB/TWeIjOrA+u6ux6VTzubG7PZptuhH65DVeVNep9Tlws
aZBipULmiuelUzHTo6HNd+RHvGgQLcXXhK+gbPhN4eTLZBANsq04QjLgt0vI8C4ucq5YISjTeiRQ
+Yo7GP+6EWcQr3KLoTgLKHneJ94Fc3wQsNayVjJVgJNisFiMYvjYDpQPEnRezKiHiOei1OuBlhmK
B9GERyJq0BxZTdEoRV5e4l0IDTBJINT17yfr3zTx5RAs2ENu76hDTb9wsgHWxc5vA1PNzrgKcbhi
H6JArtj/fwI+Fe9g3mIccbZgEAxq2Q62SI671oZIkIsJ92K+01cm8428+p1MpO+98tQ+UL9bMQNe
XJtp6UmotanxNvjaRwpOa2bvhehBF3obwCY3WvyYZcQDZYAZ8iv0sp8rloy+DUWDR2DvU3cxGmaL
69fZ77PJ/usk3lVMYmIGFy3N+KBxA/tnPxKHPQQP32VUXd9jOsDy/44wEUP78bO3kyv6VvTLYgYv
3H7PKpcJnynS3LI2jlebzt5RxqKiNT7jkmM/DW+FPC+PE/8fV6sVn2fFr07y4PqxmTPMUcCIFvPE
7/9L+P2bLiYfMalk9jGx74DTR5BP6eepw25pnxITcmuOw6E9Hj9XuntnHrqzJ2IwYTzMTCDGvPgJ
iBqfEcWH4ZefWOLA2TmXkWkHB3XpzUpXzOtiDN7FPFvbHEfM9azMjMyUKU4cVJpLc5YJR6wJjWPN
ETEhnfJvdhazC+me3ddrnMLFGcsBJDYp3NLtzVkMnTd3CdQiDy6wts3xcdF4fG4QtdveM/PqYT3E
03L6f1OJiVCfRVPD6bjLV51Vw5jg3/xvie1vCURClu83axaVCy6wm4jYkt3/FoF2WFMzcZ1f7/cH
656tDXev9o6zxB7y6cR7QEzTMeSBNRRLVPjovKsIJRSPhrCGfBFzHkZJvFFMAjEr1/93BzjyktSh
bt/LgTkzPDOwWaqJ4FBrblDupTL8ZGQwwgfLubueriX3tZXctXPxwFLTtBePaG78UOeHaW/5dzis
+e9AMd4256XX/GUzOPRI96KL9NIG/SElDp4Hq9ajL3WuzLcLvzxL9hxBC/541gZLnakNqrhNCGYD
47JxsFj6i9olP/mqPLHN0e6Uvvk7YOLS+zlAQt0vDzgLfNWWzR20/0T8JE8uc3EI2bFsicM343B0
swahXdo3gAOTm2KHE8VGpJipS+yKoBna2SCdVHsi3ym/5bWhLcJ+0Uexz0Sl/qm7q+NxdhLrpVhs
ridCABqLZUlMpPmGydy9TE//up88vhcuPQTUzkZ0dHEqZhbucE3XD3BTEL+l8w+pfa6eIT0RnSRs
dwiYUoA9toJarEpnsdIpyu36FGOBXjSvIdw7kvcdpY5tLT7T1LkbHr1BDIOS9YWcGN2ar/TZlJ5S
utZcdHMxdrKRuv3yjELPTuLUzU1EWWKliQaD23gOK32FqC/LdjW9sOjjF8dP75Fhm2cSfXu81T2U
11zuPxsc5NNH3EbxKf7NzXMR3oH+YDgjVuXFZ6oC3Hlz6ONSQl7YpV7hYqXAPzyceFij3DX35USa
YpnqyiDCnGhI9tTre9IMBLr7HnUrsABO30P8ZGG4fSedlhNr9B7xOwc9+vllkfwLH0SPRNmf5hbx
440KMg/R3MZIsT9Lfvp/OSWwNKbL5bnlEqTR1/3QdXC4coNZMMv5KZiZ85+Tu1R3XHB2g/6avufV
7mWNN/lMHJvF98ZsQTOKPkFkuu/Ny78ViRMWpY1Ybja26fr2ex4NwknBzqaZwnqesgLU9uZr2yfo
gvZ1MVlktjE0iRKbic5UFDrNRt/B0kcTmrZfiI7js9DbjQuLGIqKHezEGACy4mWzfIYrEp8BRosn
Jvj+Itlj9WhXo+LGxDsUQVXoBpN2hK/EyVrxF/vw9spJ7kJWYtwgpuCaQzE6PmMGn2TfegOKI//u
m4KJCrStSSE6hivW6pAxJPEO2fE38aI/ZA/pNNwO8U8Z4JDgJYzsju/coMX/3+Hs0k1kp/o3Nkmg
XBmb/0ZtyQ1tnXzGPHHvz79/xI6P9Ws0mexPi/3ed14PBKVZt6gj2MZWs6URWqKuNZJGmm2NlC0a
HE68CB7JipwoZ0UyDCQdu1/qvVifj7BWc5RZM+ar2z/EU3QRdtqsG/82zRj3zXH/2jxMh2yLLSIS
QPus+9a05FNqo2ou5jzxOxGviDhIRDSg/f79TsQ74p6U88JRuC/V8Ka57WK53LF8bZ4rFhsAF6wT
4Vg699bHxdezewDlCB57xkBEksgTE86342BKze59EhHn/7F9ekJiwROvTDaaA+BmJV5qOO+V7JLY
4hmbQy/fKHB6bSwZB5BHB9EG+ogbrsTGQexV1EHtyWwPZPc3aw4iqhA7SA73tuOVUJT/F36mq2gR
7/B5WlIYIaoNd7VHtJ/bCy/LHwqQ7GsKuONurWtPlcFNDDVQH8X7FKinqLyV/WF/KyaUcBa8EF0f
tkt/rOsblQysnDj9bXCQziWT/YHFrfozlygYVRQ/e3AXwSnbFj2PaQPuI3VBoepiI6uJZTmvxtAn
glJZQdN0+VOAur7pFPvejfoEml8H9R4dtHXzinfyX/OqD+HKYPNATgO3VurRqh2gFASPK/Ta0i0G
BeZXieMbTvwn6fabk+5LyUUQqTrmJqoqSPaCUJLJKyRZjjQHZRSy7rmfjXLDGDeg3VKrxPEK0/tk
mJBD7ncDuIL9bl1FCVGS361aIIVRlE6TdPHtm4f2/dmZZoNAAsnw3OpNDYpPATrejbmILWMhxwWy
PeG8R+bcktGo+2EuogPIrRguNXY2HzLjZKI1UA5fGB2/izaHIzQra1HIfcZg+UXFpkVavfxeIZcI
3FEs1a6Evssljsd+3R16OenIRGhzf74IhFOY7JJF3lAzqUklWyw6pFIF4EV8LO3STOOGtU6H/JFu
3t2rlyLG3DsHEbKl0UGBH2ZS0/wC9O6n1blvqbQQOqwlbjwNElbd3PT/epG/iItDWAsPqQDC/DoE
/2MCEgDtWRbsbFIdzcwhx+3jLPqheADYyIWQjX2ki418OlKL27umMosYdUJ5phElIVLwlI1xRDUp
s0ixiTLOvPfNV+bn1NYsl6R2BSCBskUOjRGssCg/CWQEgjQC8zA2ybuTXZYoOsQBJdZ28zFVT5Nx
8YF5MUIYvlJeZdK62MYCaTY/+enSy9cJBTyAl364Brlo6KpdqkRZQSL4bGSHaVjA2dEB0AtSwmrU
G/ZqZZ9A2UXiFGVECLo/GKNhH3iusaHdAmq3GddAMQjWXHuMIJZD5a1hhKNflPzV74FilG5iXtCY
opEsFK/Ee0qN/XJcuPW371K+aj/pCIUsQHAI/slvJPnZJryjceBjBq6RB2BoJUB9W0zSwqCyy3L+
1mepstX0AxBJVItAKS0lTi0KK//qyhT4kpD+n6dOa6KLdmHgx6gpQmfNP5Q2YIpEihNxftAXUDJ7
ys3ECbIJHFGNT7T/y+WR8GCqMBHQqCh8Q30bpDnq882olxNmA5mAm5dHCKbBLlibRuP2L+cvyhwC
1aHALOyw1UgisNjaZyBqIKXWuV0TDePmM6pjxeOzdx/ArSV8QR3HCqcnPiU+zYB/6OYphVYqLHBB
GJ0o8g0ER0Og9zBaR2RpXlkYzlP4zsjfxyVG1X6HSiJc+VQI2kvFqTEOBVaLAg6RA9D03wfNNABc
MMei/wL0rQ+Tj6KgwPloQNcuYL7SCmLKHPfMBeXiQFxdgf0XmToVA2IiEVbav0t/SNknowYk4EpF
Ua4qKABqD+L1Z561ybDf28hmPhLMc259icgi2s0OQ2Sg9lQstA5qnx7nn/UuWQLlScynYOoH8qv5
GSNwwYq/BbuER/M5ANVtpOR8MenWSkL4tB5dEiLZ3N/I73ZmfqMB1Ty0eDtALSgI2mrvofaLRSw9
RZkX1R9IUBYwO2hVH6r/yVVgL0VlVdHYboWbrg+7LjcAgkHKhCDyQ53y7eKz+EUiO1+jOIktFzE3
BK5L3Yw08EQmxnAqUHOl0B+9Kloo+Cxx8Z2EGgLFKflsvOt1slLL30AZmJhNWKwhFN0M+v6XOyVR
vSMujFVhtnhAgOnnXb43cL0SKBJFu8yrLNqDU7a6tVAdA4kwCH+SG7aUv5mYQauuMGdHo/2F+AWe
S08VMkgkgVOeGcafKDjCIhXCCIa+L5GSEwW1xtgLJWfAVgNRCwvqFSwch3IcSosuxERLWUvGZ1xS
D+kHupsAtRZIIK3tTxO8p38/+wKtFnjIygwpdmd3+YecfUQw38x7gJkyZmpKTSWMgTwHjAXPRCGG
NkgTghUUfUmDavSJPBQwgZbPw2DUYr5W+jgPCSMc0BE2snLZMTviJ9NtgoN1jg7BNSb1du3fo6t6
Dw7RiyW2+Mtf6h1bvr/Pq4CYsf2+0EH4XvV7w0nvMFse4ak7YKp8/P3RTdlOv9gJh4an3mMa7m13
r+SKmxDCC+b9+6LbZldAiupd/ftA4/lLOHV7b+94kD3lU35Mjv7ze8uPvxXHSg5MZOa2v2vIVtnR
Mb+RvQl4DZhX/SEdkK2XTwLCxfCXQaEBbrSVW/RXbqTjb/8+I05bnXvHgiGZu8VT6K/Yxbmh6hU9
inMIVQKW9TCmVAcGxrGO5bnZqi/9Wj3DZ0oL29+bcasf6r7bVevyzGmKfUkpISZ+09CWY9dCJq4B
Vev8WgSyPPM3AluZoQSSD2Ts6lXAm6PPZ8g7PzjfmsO0Gav5IEE2tQKvP0GFCaeuTz5SYyzvGRaD
BihvMIHew7uUGsYX8vQDqXMv7URMaPxPn1K9d3JvpnUOL9I18WB0Q2TjSSDXFJXdsjfD7A66iwpK
3UkOcT0q74wq3GOKGkAbvcjt3zUstjvqraih2T3oF3fRhVtsS1C6cOAqM+v6d5U4nEz9on27Mvnx
918F6YgFc88X5Mxqbr00hEkHrIaVqqinXePmX4DnXg/ZOdn5sSkxqWs6mI3FbPhVIBhj5b0wKJnh
r3BlOfSxt2BEMMDfU65QD4TgXbzS/wg4BUZZQAncvQZsz26excpgRZtpJHTjx/vhn/LG7Q4sS/4J
N0nlENMb8Zlvdz6dkl8bL+uVPsAI4B98y8/VTtnkN3OXnttlcJX/9Hv/TnemI1Jh+VXO5U54i13L
nZwQyCX59FtVf78//5Gdq1vwRIfLu9yLEMCvG1zNOyEjF6m9OpFfRmgUx3HhaOk/SPxyj8PH++sR
Sh2KR03mRlrztstdO5Tb7Jz8advcZVdyg7/aLLnf7bZ+Nk9rpx3693KXP5ulso3O6bG7a3f/0OF2
hWr4/rPpi89BVuFQ7arl5Vjvf1uUssnp0cnP33NCUiRlZLb3y1055E/t1K6/T58rYH3iVPeanScf
9sW+CWGsdX79vrTD7/a9Fy9jB8DxCQA/en7X7TaHiH7iJ+nB4aWeZ50kzMBIb6d28JTRfnzVS+v4
BqSDF5xauXD+zt8/3iWdPk+AI0BazGP3zJ4yl5whD37Lzv1bzO31H/KSu7QjJC/X3c44Xh5Ah9co
ZoNdOFQb/K8ycKfL7NhRZgdeabcncxdcmZgQXrhrtCq3ODvi2gP/sL0zUWG/ebs8aK97cG3v6km5
tavfLjsT10HAIY93jalmHMFan3+7/p/2Ck/fK73mGB9RFMueKq4WwKy5W5ezMsdG+Lvu9uaxd+pO
Gnm4J6acNEhzJ4Px5x+4dd8/5dTummu1U+9MwPSKknnvwVmqW+8R3+Ij7/OpA/EM0M/JiOwE/5tH
/16/fsvkHD2jZ7XV79glsg+R9oKBuoyYWGmRdbVtd4SdK/OWsN7AtrHVG5wtbGGO6pEjlaMOINsR
vbd2C80uOdP60Tl/cl3xsSPFJfkeDd0srYc475OPGN8SZNWdctXxsT/Xr+j+O5xXGQSfDee7Sfgz
0Y2evOXE6xsyroj5bv0j7KduyyDvNLs5abs+zGQG3OHCGseoKm7Iyjar+BjeSn3+PtJhqlsUexHd
iKesMnSPG+CT8vZba9tm9b5pJ+5L/syfrfh9wo0QlSZeIQO65N3Bs3iZB3mvXrW7sg1+TvIHoyR+
Xa69E12RA2KIETuXW7lKqUOltnb6/uz8ryWVwQKk2hHDaUNPJpXDbo8CafNkhgqelQyOwk5v2jYJ
baQYHyWj9dXb0aPp10DKoU/YvV3CvW3FUDn1drwv7tvoHogPHB97u/Ro5dzk+Ngs9bP2oB2UUypa
mKS1bxuM8wd9jigQ251jtRJzkvYymWgufwpzQXjPnxnUnhOydECf/2Cppj3XPGtblOETZKZZ8EiB
ROMvsfaVDwL6xrjzA4gP9CIZujynaXku3fvEDPz090Mc5NZuihcN0758hC34yKy54L6ZA6EE/LVX
QJfSG+KAxz7cuv+u5atvTj+1LUBXhGY24ZjFE1SGOls94KrYf0WhKzRKARyRKbtLf8FdvnJM+aoc
3wg4fAlM7eDUY403vN+Vwyin6BkfeSLpMHpt+ZAHQ/CM7uUFUSakwPQqRbAurp+vNBRI9N4dOi/X
xJmiB85m/64ZJbKQ9Qe8NoyqlZ6438Btr4jdc7v4Wr00y/av/jXj84LmJMvNXfDxzsTsyvOvzR0G
bPgKmIYv6Ap5pQCZIvKCdDAaBEMkGfSzAWxvD6uBldl9H3r33t26c/uij6vcL+fwyvMAkwqgXpyS
693S7F00K15Z6XVMlpdzfQ9Kr0fl5E/Z9nb1iY76ceWFEtyNCweaq/r5cpm2yBf10dkKJoia/l6q
vDFIGMXTAs/PCzbA0tQn4aUMSGB8DCwbSNYm64AzGEfky6ERNdq4tTa/H1pFq5rGJ0a13M8ou/nP
7Pa5EcDlt+ymnn6n6Mhk2RyZEs3tp+eixfWiNs/MpN9Z3/qUxsVMxe6c8J92IHXSooiBEC6oQpQp
8KNxCLqQVCUOZDLjPWVzZGUmkNNxbekclQ4y/+Uu/ZQBxFcLg5HK0Sq7x//kRSH2c1cZh/wZXiJK
dSgnr989YGJihJGs+DdUHgoT962gQBgAGRYt+n5p2/RY3MqbelP2/aNkOt91eqpW7ZYN+mci4fK4
rtfNuVBs7VlJLlr2FTXe5qSSxhdRjU0USq44db5gjMl6sDerZOQVhRDWSlhD4D9Rc5/TCOCECadc
v3gaQa+izsxkrggZZ+aGN8qqTF7kCL56O/ILT2I3IZTovlm5yiQ+1zSAJ/OtELERLfws5WdegEUL
1J0PhRggKznYHGaS2rpWYa0FaePXI2wnpPgmXvo2kZ/v3DfxekZiKjZwAsdZGeMfdSZ/dNLl79Bt
1afOXiwXHJLPGvggQH10c0Dyiiu595V8FliwGNiLhk05KMyxJTMhpEm3VrvFB5ESGcOVdBWWeK/1
hh+iFKg032x78Su7BpQj46GqJ6cvskk1WIl8iKvU3iK99ikw1Wby01pbp5iMm8PK+FDTMJQ7eQsJ
bz141MhjNNJYR+2ItAo6+fAeQHhCB5Wt7whUXFxdazLSyMyG27boBoFMLjnqsa1F9QpbwLEFwbLr
rb7t/A0Toe0ST21WQHrbD4BzmhpQpk5DG2hPDJWocz/pK6o/Q0GsakJtXmjfcUHlLW4EV6vx59Cf
bFIPiFEpbljtJAI6QSET1DWwvgabIKsd/TLf+2LPClcYTojQDPGppElb0gnImbqR3I0kQPg6xWoE
PPBD++0/8BsR1xQ3BBJ3R1bBQHo3M2ZtPUNIn3zGUCHFIZD5UDw/ktOG/ggFMu+LyLNAWILTxo2C
DfFez8FcoasZfr72RZrBvLUac6DQU9KvoTuCIKXpQiERI4J5oTcI9SsPXam9gsM0KpQsWOTkslB0
Csv5P5ZfgZ6V/hlzZW8W3SYnn5ytEwMFzs/ww9qECwyi8Z7YXUqQMnoy+2IgVYBhA6G/88Flnh0L
2s9CYyQ76u9tUXzQvohGqKfV8iQJwGgr/cEF/ypJ8wcadum6FCzV7S88SwWmxIiCGSC+W4pqwOCb
Bt1ulgfVXBJLCMQ9hLo2V6gFqYMfgTzZgowQXzUwOSW9YCDJX0U5iaNNIpFzA7VvNghVibxCG9wA
4MraWWS+gCdju1d2Zx06WgAFhFT2JFgKHmo5uXzQSaLSBL/VUOcxN7VRhLI9Waf8g2SENaRXonD0
83rQF2X4YxUMjEzNJxBbpI8+aqyVQZIGlBgskgTZmBYtrDZhjajpsslQOHMJzX+0w8bwvLqoHcvV
M/3yYhjoCz3Htpj6fOc/GSHB525e5mW3EHKBBhkdsklVVw3qVHbLY2zGSOYlowYpcKkn5GeheJPr
8GUirw+7W/ZC8u6nEBa3KjoUT3iGX6tF8OwyBeOdkQwO+qycwTe/6hoM+fLRw/r3jUZpx8YIeygy
1WwayakIODw5BA3BZh+PMzNvNqUK/Bkrz+S7wedasGF9oxy2pT4R/Io+KU8fSUw52tTdKQ+2fYny
WlkvLkdLq9HN7JAn86cXDkC6aei3xoymLOicn2pXoDbQ6+lTK0eYiqQeJol+43zxea4lKm4M8l8A
yzfdhuD4k3fqXTTLgR11/enut6CspcQnboJXa3AOm/hWp8Xo/Rm1LVhP05qI7EZfWwQaQvsVdTQI
8wFQVUPyBOOgjbtZGJLYjfskd723iVtvPFLLq8TbOu0NIVzfvFXsqYPJpwJqlSdHwVIIvmS71hZp
FSnv9p823F1q2QmQ4Oi3V7NxM3QmKjI6OMkx+OrwWjDrq9CCM2UiNY+3sdD6C1P9e8cYDUQTpEAT
2jdEj6RlzY0+7aJqczcHeifT3LoJ21Ozf2LhhCeStqRjibE/PSpx0vpbFljQyI8gdipcp9CQGooM
WgbpPympiVzogxl5ZcFgjtwNSg8ys1EMQbqoGN6gXRui2wmI9dAim/31/8g4qu9N1D6U9iyYT5+o
RIuTWZnZrze8sHS8je/0ZwJE6V9mRlIj3U4Cssu8txBGxf9HTKH9S7NQoRTn8URJh7p/t8LMKRDT
7eWyrfl9B8TxOxyiTkbOMu1WObpoPX9+KfsOn5o9NV4DISWi7xyZDbiA5QU0OFq0CFFcqF4ZqHro
ejHSSWrrjYFarv0NumURo4KOfbeVMgjPSoLWx1UAp5UGLyYJ/mx2FfwYE7nJUO/hljeRPsOme6hV
j+Ql6ZzfRtDUROcwYKuGRjmr9B+MhmKDqj/yMJ+7SIr2VGqnBRADOF0MRegcMDQQbvl8s6GPYvxb
85peIawzUhUwGpt/ksgRPQ0evgqGvi1FXyDVTv/2xfGyeYQKzUdvhibFtZalnSknpnxj9npT6UMe
m/6tvUd5HqMzROyTXwTj+w27MvlSuU5Ix92TkkR3hQwVxYkQug+dRIHq8cWqvOpvgvIe+AR1yVhR
0hGqCW9pruSrz4ee90D/dFLLOeCcgq0PPIq4tpAsdwsEIGVdniDJgtAAhCnqK2/yotmb1KWeQnDk
wzMFScg0wai9kAvvVPRtsnkP0FZpDlUV0jTMYqIbJBvpeEgFgqFPvpO3AQSpN/qZUwg8kjRq+xCF
nwVLKFzKYNDPNnIFhgkjmfJnZ2YP8tFY0P0zpXWr917tlIOaGBvBPVXZKqhvdPB2OTFz2B+H1Iwu
ndDu8yxrkRC841gA6Zq9IG4GFhwVZI/kZ0+jZVg/EZHMMK374IaMsnlwx1Sg7q+D7BGztxRlAqRx
vunav2xDq28HBT0/GbCeMkWrxVALrr+48RDVKHXq0PrY8kmzQ6dq1vTesNm/jxB2C5QAqItRdkkh
gbJYQAZ11AINDJ0FEONUUt+IcjDD+fEkgu4MNczKf2MLQTQV8Wf2OpGizC75I1Kapykd6WfdZx51
LDU0ToaPZdayEGrULav2HKqT2q8H7zgfapiy1D+E6fQH9wtIP/lmMpQ6+B/9WMj50qrhUKHK4Vu4
oJduDesDpwBB9zdZQJv0fOnpD1HcEgRhUVARpHEx25XIleChU1WgOGAOKB3sjjKZf5WUch4QNfkV
X/oTrQUNR9GKT/+mJ0fKwQBdVKP5JJhyHF5oeiIBZp2/5K/RtpfRZzWnSTxTvzMdMdXe1ALGkEB+
bkOadZSorolEiKIrbp0v5ZAIMMZChahLQygByUPT+B4MneRt2rLGWoY5qYJoGZDtbGoJNhhEWDqR
SWDoM3P5gtReRLt+RgTQfkZafyx/zyilZ3hiv5FabtY456q9AJKGLbm/Cm+i67vEE6x/DeQe3MRF
edl+ynD3EZoecFMoRlIxiDNgbd1FKOYaximh6MpiQPsnzI5RMyzTOVuAjjqr8Tn7+LllcI5YbNI4
d3sGcg2UufpJIaghzHw9NkBtR/n4nKJdgXr8QGwEPjGFHR9Fx2hepX1oC9+VYMX1itWPrS3xXfp5
Ms8SG2Y5/i4nJsSYYtK3YH9V9W+VDpTXYsEAcaYkUF8RHMHEpiww/lm/O5xUcsRf5jIU6hDedNYJ
Cvm579PLYeFFiIQUTGCaQjAIVbQIpVVpddBLjlXgRQtZMbelhE2J8nb9IFobkbb7du2gp/8QzyyH
gn4smOLNzxzU2c8TEgKC0SYKH3Ww00Osp/Yg6hllgtuSKSbbm4wSz/Nnnk0YY0W5DZfNeyMob2iP
kTgNQsqtwVqUZinXsbvgxR35WNUYU2Pt1d9ZSM4RrRhRKBX1OflXo+OU5AstToeCCfdukb8xWKFg
uZYKmYRm3bwV1OSsYVTtv2wGQ0CDSNG9qVH0GEowhESUDgtNVOPTZFYr4SD0p1U1qaj0yaXiMp5K
jdJkakxy5KtDMgdqX3OH2HXL6H76ReV9uvweVFdF0YUMhdO10IowztUXGPekYlbJiUWAMSMMIgIQ
YSXgx30P3ci0viwEqecSAMpTkJ4hzQ3fTdh70r3Ewok+YrntRUu0oLhLl95/JJ3ZVtvaEkW/SGNI
2mpfcW9jjAkm4BcNkoD6vtfXn1mcl5t7EuLY8m6qVq2mfio4xYoXfC0eUufLZrTRgxVhIseT5vvl
lANa5v8T8jczsNA3HmAMvLVim+ivEwFZIXfAtkZYgCWChzFwjp0ZTtwctUuO2SEG7RWV140iHJf2
oHrvMVX1i2nNOxAFn1XfE53IGi6Fvt0HQbY1vpmSmeU1404dVHVAOCuTV/mJeqh++calKMEd+hnL
NNjZ2U6etYcdPUnhPrdKhYWNRbXAiFua9pExtcjHMYPIGOpKymTo/av/yf7jWnYwauXyCapNG9DV
WHCZgNGGe4P+fk480XTayOP0+NOg3gMwsWCsL/xkeuQaBsO/iSdJR7YnzR4FRo7PnwZIJSPLGbOi
zOZ3aUUoYyJspLnc8QQdQq775dPWrX9V+STrPqRRj1yoxB3BwJhLMeBw549FvY5zes7UwcRWRlcT
N88uLfHGXt5TCl3RvOHajz3gp8ksNdjyoiN4pRHR+bXRo1zBbAHp8MVKRq4cKtIY5Rd9axNIdXgj
VZxHMRjfIXUYh9WQ4lIDwIPrAnbmrvXkGsSeesdkhC34lAcX0uFw7PE8LFuRfMTEQkrZ0MbgGd3N
I4+NdlsKGJ4Qm64gzyXmwzXLOZru4BBIqg3jKy/r/UjSCY1YBCoh9io2fS22m6PlHFWbPAjkIdm+
uKOI7LExNZFvGr61Tt0N3wr1FBngHnI5UXYaGTsUA+CJI9z/TvlKWh+kLmXW7OvhW6u5SLNhD/bE
pz0azR8zRvozMpRK5o1BGSn+Jrz9gAwmLccmCzBJ5wScR6jZQ7fvXAxbStbWAO8WcFXM2DwT7wzM
Ss2bNjodZ4x/C6VIrea9xCNNzkMFtBBQm3op8eKcvMjTAwdn9ZlVqqH73+RVue15y5WY0NHh27Tm
oA87ZcBIWEQ1zpFHNT4owkIrleHoiE6c1Eqz7tdsJ7NVTyEASunbW1FLmzdwmADiks0TN+Mrw/o1
vwjW5N2t3H2iTkg5Lnoi0LNlax9E2M+sF6AKmbAz4YZif8C/mXGj4J8VaXfT/claivtNyGkM8q0X
1x+7jHDVgEX1zt0EvsV2Uil6MIffxdslpRlCWlwv08azl6eADQnGxSqTQkCetthEBPOX35/9WluX
qjz7oAMl8AIdNdYERFyJ7XF1XaiLWCL5c6RATKJvzqUBP49xKWTF9qdaMTNtgzVsHgrrtoGyRCuJ
431cQEMtAXpwqUIlvu9A3Tj15bWk9YRyx7hwQTYdULQmZEaNzFBnXJlwJEaRQaFkAoJ9ZdozB8yo
ITbeCdNjcrxdlKa72op+iYfGcpx1dVkSY1sE8FOxrOnyGZKBvOa3yDopXxd0zr1CYMJB7OHTRg3I
bZ3ASCLSzDPZ0/PNJJ1Z+txW3WLO1zA8CjVDA/qkEECqPuBOhfkl3bCP/Rt3jZzXQQPoQj36r+Vn
c7vayT9Yjd3ebVAdpu4fyRLUtVOXs9w1DNmK3QgLOywvcwSXEeRgJGPM5kBN0m/hnWlRsB4a/1JU
1ha//HVokRd/g5jSQ2knfpd0GMwG8HaXfeniekryifjz4FytQVezx+KdTKeHGGuEODUu0mulpF9A
rzEww8CK64dstqDzx2Ag75JXl9ghzThEyPR9fW/Z2Nbaq6g8DUWz82BOMP5dan8VodUzEwQ6bb/F
BMVHMc2soHKdjW6hWizzQwsyJ72T5ydrWfvG1O+6S58GGylgw4LLvbun1bDmw0S5e4CgIxfBT6g0
RY4Bt8Z1wmM4kPv+bGLgU7sHlmxK6xBjuCW/IwyV3vsndY9pmpCBgk1MmzuFgGbEuSq84UL3j22i
7ZoOi/0ZvA6qkack5p0OHjTJkdOngMGS2Zwx2Vp8BZoeOzysq/GCQjDcUNnIzU6lJYr+KlBvfunC
1SjWUxtvOQnlgo2wDagi2GfGtUqhmfAsg+gfDsnb2tX3kGi6QXwbONt6/ZZxAfNBEiok1ZkHLAOk
sKPV4diaO+7PvEEsVF9rdcMntja9E+yfJb32MzzT2FtlpJeJgx1Gdq4HCyTa/9iMzF94FWahJybx
cGiUR7lF2AItjq6XOzGeGpqMzoXP8QyLRlI6HcIeEhze2gHk1gZ/F0eHYWPVEUAuSOtcE8GI7xBW
FjOx91IQlreu6sk1cskzYYe6655goCK/Sm3Gs+wS3FV/UEtpo4Wwg7Vjd3F01HpN8Nk41lb6c97U
/1YaAxaGZBJ4dN/GiDtWRMry5wKiLOwmthccQLePHvEINnLiFVllVqCdBn8mBifbp+lXmD51RC1z
OACK9pO71azkqEXJY0PN2D3SksKqsbtvs+eI6tZFHFCXMObDcgbQE84TxwuwK7tuZQ67dmaoYDcg
l54Hn14Ww6M28CQgmS49zmWUYjYhQez0Qbw1uWC1xr36Mtsbw42fbemVfsAJAO2fyPr6BImoA/k2
SDRyh/yCayRYI95tXnOFWLcW8hi+Y+jJW6s6hvsSlCljXyK7Jx9FrF+k5rbxPGCOt/BAK7ZzPR/Z
4GAEwIiSpFHrxAcQv8XNW0bXxpeptScbvYE0hjycoq5pMFjiMAoYm+YSmLWSLhFv09TqcZTCd+Ik
LS43yJF/usW8htMb67+YVpge0GJpeNV3VTIUWJ6gmilQSmG7FWH7Kv4+8n1LDyq+JV13xbKS20AI
ctLM0NRCwQugwnDggGB4LFMWfAl6kSV4+EHp5ACtDZ1oPXcrHxjwBFaVFKThNzYp4rYihtAxr84y
SzR9G0ZrGRt40G2Kdl3UR9c7pDYZf2rgFqHLEtSdp2HEzS3Nftef7Bf6dlvH7IO5GONohsNaebcH
or0qlJGUYfknQWXyblvQLgFAzBA/wBqiB55IC72n5NGLeY/4BjTqBb9yWgYfnivue84Xlae89xiC
Wj82eyycRKTf+FEORQzLRZ4hRvlPgD8QZk5zgBf1KOa4s5bvWYc5bqWGumOOQbgNubveMwnmqxDH
Okkh8oLhES+PAKao4bccutxbJUbb5soLfpdcSz7QXF+bgCHM4Ap4DPWZT5IMyx67stHr8G/Q6uPA
iW4qeG3Wnl2YC9iGEZV1qCjty7+1JP6Ew+MSVwfXaq/l5O5owX4M8YyIGc4OBzNNt+lhtnKlTYBJ
FqMXQRj1nDgEaJdS4Voz7h6MCMXKRNocigtnrrd4PqSIplP7ceABNyArnO0aRlweXFZPRaze9dJT
+rPOCa3Y4g8jVrtiT1jH0conIxYqnBMTDVuH4ufLRxCLNZZxk5sbOegs68NUx2lBj5ffB2k08mML
vCuOXey/PdCdRvg6s9+ZJt3LDFx/9U2wnD2+QynEGjxHB+2K4+HEqKBUxX4gr7Fr0A+SUAAfNQwb
iTnhe2MlDgmq47z79uA9ir8Jx1dtcuSb/RWzmpM4DMUbRwIsRlzMxqM4RdQsIIKMtuJLJlYjcQWu
6tykCqpIhcOGFzySEk1sv5YNxWIZxWfs/UMOAx8g2grAlDBjmPW3GCf1QRWHIdqMfHg31S8Eca/p
lzDGCDkS87DbBw4u+qRLTfdg8bby5xZgX2GYOyslLocNnkXDtqc/T7hY3ZTOpMkAK3CHVvsEKPXn
dOTYmfCRSen++4IPO6dfmpafDZcWVHvw6bGKXMcdTwNovGoc9P6DVaBEMu95nu8EuBumefUTrwHW
Z5nljk8mtnbVgCcnNkeRPe0MRlmcTWQYXKWyWMBhyxIKv81RdIzNrRxDMs1MGYyY1WvVgfFW9Cgs
f5tPK+WNFX/JzseZeJPCrOpCH681nP5fHH6Qa1WDw4tFDukuV2CoybO3tX+n1sQZ9ca17LZ+Rv0a
YV2MXxtQfI+RpzA0f4ZMDv2H6W7b4CtuuVAUkXvw88us+POzxO3maIKbdVZ4FIu8FrvTINP3HGp/
Ghp+y4cpVzFA2AaQKFKfuPNtQwyjA3Ar/sBnMT5x6nvWrsA3iwF3uM8RCHigvGP2KL5pBkPEgbAs
E4O2giDEVHDoBf6fcW7sbpMAWmMka04dpTuHPV3vCP0ZWB/HJ2ieEXhbbpm3ggnBjEHiTKZ6ST5Z
WY5PkOmTvtty5abM/pSPqtl+yXrgDP9SLbZA/ZY4F3dHH9pI5+CeanPqKPyJg3xTcxTSA6x7/SgM
eG8k7meif0a7S0x4MfbIALAR06gs6IXwBWdqu3XiLzuVybdjr22yJPr6Zjo0K4Wz1gnprenkwdjp
oFu73abNISWhASO+ndzdBREs3G3Jb23CuIWWYS6RR1JcjJl7rU32BEUozXSE14gevJbd60Kuq2F5
awP/NLu/tTX+1AU6YGxG67PPdgspHrElEsTFgO2cGMUefgFjD4mPYR8LfT6gUTApZxUYDWJp74DF
HkboLr78CfHl7JoagkLQjw8KjjotIZk60sKFAXYSWXz7GU8DTNXeR2nWH7XxxtBl75X+Ew+TgnSy
6CIidxeG7qYMvHXN0h4MngkjwNQqVzOPb8GjHQVFs7z0y/so0r+5WIc5yawy0YRSzYc15nID8Zpi
1+eMr41nmRz01DfcAU71Jc5VNcUB624ZvsvmGytBrmhg9kxxlHdckJeCyrYthzX7OR592dbTSJlU
PVUocHKbOEBuMDlBg8k+SdOWMbVqvIPyNAIUnYNip6WIJo2D8g+tSnZ45w06Jwx810lxmajgIeex
26h1YsCJqDtJVaGTF9xRBS50YxSGmmHuO04OMRAMHY3xClQKyN6zQ32JxG4cXzULejNFD8ceMg95
V3JrRCbzAkZsfESHSj5lbiQuVBEuUnR5rIwhIk7NOowqX49ucYWIpKEQyKcXFyaD8L87HReho3zb
DQ1TkWVnj0Eps3W5asMIy7CDzgSw67mecLCvoOLyuWAewxAPpoPrtKhUskNOM42CYItr2M68t52N
H+Mbhx81kiaTXGZB7K2I0sbq7E871Tcjp5JZdc+e/WExTswZuhp7eXQBd2WN1IU4sp+OZ7zPw3KQ
JlPG5AQEKYuGimGPxL9IcKIWYOeBP6QoF+TPEis+W5olGYwkyycItzVvV9jvc4B0rrUOgSLdbjnz
aBTryYLsif1qDhxeMzrzKhY63jHledCwoliYYtiw3gE2i/OoeWBf024IEWSyR8TILSMQbpTjEju5
lqDhkB63D1F3Lt4Ky659GmLzgvWyyWCVZa+I13C79kLENtNMsPzUI3rGfHIB6SZ1dl21s/TqV/A+
hJd4tDFf7J57Slc5DSiE/eZrTG4ZmOQAVzaiwitce+Xl+s6nr67gzvB8whKXKbPZSbquMcyPXIoy
4ejedAhsWgWoFfp3l55oAPMqqTkuKo82LSCYCvKrC7Un+9WX7Ulu54qhYTeAAo4M2EpuH/UlYTUc
LXJDOzWaQ0IHEIr5MCZEK9GBMUpKEoWLjbMB3nlUi46+ozKN7XvvJWsLbz3xFpvAT/XU/hPBVDfR
t8hIOA7+tT7mOxxSvfVhNMNvf9CZXw2Y+uHhJzTTzH22VH2yOw8ZC4i9a4itHC1P0a6yOjuXrrdJ
dWwrtPiacSuH4W3gvHXc8Y9PCTzPNkT08ixgCBUCYqZy9ldiqOwBeKv6QXxruS1DaoFswATKh/ph
ofKzr8CijTutPCgpoDOh9TVnKAHjcgtBV4OYR9LvCLgpuX5eBXsVhfDsExNOsAMMDL4YmSr00H2H
qGJUDIWrsbpf0F50gzQp87feffQFpzR92ZKjSmToJMKKxifydJHqKaI/rNH5GQwGmmQhyC3C4O5s
2BdIc/FGfP4k00BrCVg0oYL8meZ85THJDelJfGg25FMjqWRCR6oS9SRvaSrIgdDvFUNcCbRd1Lfs
0Ub3DrJAhLFlYb7HtCIX/3+mLABxXZheQ/9jGjZ2M4EmAesim+HblB4pl+6dGZ3UVCHsJ/4YQ2uI
Il+AaIyeJUMEHZxw2pr+Hha33j/01BCY6VNHUF1PcOZj3gHmtxgbR289vZXSv3mdRjSJ9Q9ynF0V
yw94h1NuDNa6jqpSu8NOGGE7zRNvh70Wpe3Op/VmDJAjWiQKi49tcQDYdFkkhY2EdUAB2kkVoeXw
GmkWa/IeERPJqSsyxBGfi+LRNb60Vv9hgrhcuDVXlAxvfAaWFQeVuGi6snIAc536TQdpjKyvwS/X
CubD5NFc0jKo4FKNSOsF06nfMFkGYsIzmopfqgtQGqSKhM4CJmKu/cDssb27o3vkWidQcRoUbeub
biUAvLD3aERDSqx43nGzT8NtbpE8Q3XWiQfPW6AFojorcj1/rJY5V7j8YwOzDuc7DXFg/+5h+WrR
dwhpsMGcvi0wx1++4IHIRsCTHMCSQcSAv13T2NtkPHRd/DhZH37zd4mQr9fXrgIpyr8FmcY1cU+y
99rKql0Do7WgMqSpc2mAwbZFcwakKbCW8SVQZV2X22qCcsFFXzNHH2Ur6S1NLUUmF5LjnsacARBY
fo1PfE72ixAu+DYY5tBwkzH1AKjLYIVXBynLoE2LCXYc/o0xmAtR2gLmyBcUcG4B2bbYs4JziGbN
Iydi3iMV2wFyNxgvVwOyGPVLyCCZp86Rg3fu5HVbIS8oGvK4thFsrebusLT/FAfA8MlOk42MTfAm
7d66f5POIB0+o5XtmYUpse6klXUUaCFHms8FRQ8rNLQOv+x+IoOExnqqGczwazoA4WvBC5EIZsY8
eZz2MdvFp02Gn2c5GOwzcAGrE+NoqHEJtAZerowOKfYNGIvBXTJcVrW7kSApBf/NEaSdwUGGPo1Z
t8S/ENAidbo4iTrQQncaMwWHDj6hva2C8VnvjWMHjWqC4TF35qMM2S2IVwIjsjlisjqGWqZarmO9
89Qle4TUjR6TTT3ZkbxBhts8gH+hLp/vlRFT0dx6JulygeuNjsY537NVKzKhZR/K6KTR+4eJ6JwF
mGjCqahr96Goob3wd4JqLo4KElc+Dc2lnIu5EvBK1Bnuyxnh0UUGINiyJgwGUF0X/WXTTjppeqT2
HCMs5CotgXHDveT0a9Pbe5iBQMqWXn18n6GvmwlV9ET51Uusr/RbgjYndzFLbnucZiFyVtHe0dKd
EEykVBJWnKBpcsq5BwUtav5LREy8UCxZ3/LYHcYYE4AD84ry0dLP5eB+o1eFyw5gZMdnTdrA+GS4
r3OUHy3gewjQmTResPfYCN5C+l56y4TywMjFDKqn0b4NAdsc4XPOn8qQu0SboSr1B8z/ZR6YFwYP
mjnvs/SLbS42ppIaxWxOvnKRRSfVeBQBa6ghdnT++cAXIegZlZwQQpb4zeDDyYtCWixQYY0Y6NU1
KT3hJuYEMI1vsFtpQR2fk42dMkKn4YP/BFXBv3bggiNSbOcfZ0dysRbmOADfGfCXgEMJVu6UQ5QE
suzwdt7Ii+nDuc7yO0HeyYzzIS0l2vFVVJ/L6g1UUBJyoMcUdnSUGQQ44Ijay3HW0vjKzuEDkrki
iSdtN0CexTz/AE0LSkmBjrnC8SdAOFhNt2zwP+BVkE6Sb3JD30UEJpjVvLYAApQ7rmUOSsOQYVIv
2Ys4dYPWA3vQmUGfQ4NGOgxG2Ae/O3ra7y4gtG59d6Z9O5374eKoEwzNASrBdM39k12cMw8i5z5D
ylagRtsb+pkDWpvvdX2Gr0p0reXsw+bcOkwBtzZnqhALjzqxWD2hNemjpxhSvDfqQ1Wn8RGfMwqq
Kt1E8y4Ai/W4h+Wy8WA/zUGGvzX/f05Pnpufmlw/6L5i6vtk2Qb3nnqXdZz5yEfM9LlFs2/wgXtl
bXVSRxI0MRm3fGyhih7yB18fN3p2HiftpZ6HtQLzCiAIm/03sIE0jJTAQu0wkEvx4CB7d8/hv4ST
f9RZPBBC8XmrYE0v4WOv5hcl9n4HauCBOWPTlye/SLAMGCAjGJe+g+Abmq9uQLSx5qCfCclf5QYx
ZmiEZtdvM6GBeU/a/ByWxgYyxCXonJeJDiGJo1/lQ2I5GFZ09l56D8KFAmVf5PqZrPTSUjfZiX3Q
wJoUAn6h6OoJMg6tvmuMKyY72k9jSYKw2vkp1obLGmvrHTdfV6anyienq5Y0kQLejjcfHAaF/Skq
sI0k6zBpU7h+BX6uNHSK0tuxLh2Umwbv8J5YeD3DLq1v3wpz3kxBfLBh8jU2hIHpq0wuVdNvFMEG
/w93uFfi+JIn+dmh/RxhOMshx8gRpMKHDV12MbNQLLGieZ9bXHRj/SnTSOgmQhBHyz8jf8mDcZ+P
xU5cEyafWhOReBWqA/R2udqzEq2RhaUGZ3loXnvXW8cJPa+/W2DzQ+ejzSmOnffcNgRjHjqHpBL0
ETg8SyAMIu8Uo77gbQDLzLv6oNIzUH3gvElARdPbJ+FaAntqFfj6/E+oggnPGSRQEjcEOnXCnXzf
zPzZ8sR8rcai+ZQ7WyqMRZvPMgbgsIiqh3GKXyAoCSttMcvXCZKP2OtSPshkXsAqUL+cfxDVM3uJ
4RR0AcGuZLDox2ejxWA+/NaJLO61vYwn+atGljwcHdfGpHte8S6glDLzZEmk4yYFC5gIR/lJZQJk
YhPacGvaFteQVjQj3NQ6DCl9LhlpimqimCuhdbj2RwoWGUeKWolqEKEdvR68LMfYoH8X+X2EN/B8
El6G1I1cMMLS7srlKMqOBLk3vOiYNU+Nw1OW/pDiQqJ02/KngZch28D2NBQryDkxmcAVoThW3RaK
fGDht88WJZyDyYrw2FCkL7hCYEUtFKMCIrUNECBTKObBQzm/zZScfrN12z+cb4v93pnpNpOWE/TX
J//HNf6O5KnONDgBLe5o7mnj5CiUrp/TuV/mTeNc0Qrb6jZDYwEbcny4BBN01qsNMR/n/Qe19a03
xnpCKJ4BHakWG8pE4rZC58+gBrCfzw4AmBUL8ptRBCdId45yxUG16E39KKP0hP3QzO3RGav9lF2h
0kIGjPQ7Jv5+aT7Ebr6msRA+9FGauGU5Fnj1gLEyLdUZ0RXxtyQXIHZ3QYNZUrZMUrL4mlCZUUWV
XbcrNUTG3JeweHqdYCc42ShrdnJG5f13ixdEgzcAs37C/rwboaLUxZQxsYvHOKzZmnHh3SeFMH9t
xt8G0Qv/94XSQgp1w6FMVICawfw14B4CSZMGyALDnWgVrWqVcujyieO0f3bc8+A6OCn4m8768faQ
GkvGg8LDgNrZpwAH/s9km3cgt4AGEaOuqIRYXikohIbkgPVMA1HgeFBcRUkjbzbeFeCbwhHpoZcE
UBsY1ta1vyWOdYsPhdzoUBF183eADXio7z3nHZZzgcYfHkI8PHFOAocUkB+H2eVhETmYDxwbb2FT
H38mmPZ01MZ4X/T2dqYszskY7DFDHK9GQejiOqAIEUgU3HMtgD2bM+c/JVRCbGKKkIAjXTIOK5v0
q+jPYuy1KthOMOsU1xFLOTuyMWbuHg4VXAwgM8hK4eTLnCdYYjrbSfZKoV4LDGY6zjzLo36Kyx3O
qx5uipQ/ChTC5bun0cnpCjPdO/HdMX7jNYvO2PMLq12othJiCfpUpzt2g6xDaVsGGKYjNFJcbB6Y
i9g1dc+hcLMdm0+HeSExYiEBz2NDc0nfrKXzS5oZpHr53d/A2jS6vYH5u27JpeDzMK/inxa3fKE1
utUM3EMLyXvgFLAQl4gOSOoc8eTAl58awgkotJRisFnsGVFFFVl8Ebcn84LRhg/8K4//hTawI3Oe
5Owj0HKWl0Wh9seOW3KAKp8f7Qu1svIPoTFL4kkA+iJYzDawYFmJzIUbVJ3pe6DynSRGkUaSk1qa
XG/+VSu+V4by2jPnb4Ti394ZpIe72gf1XOh9w1WkF4KD5eDJI68l5Rq/CXkfOGhmOE/pKXOJEtAu
9JOTcCFSepuWNl9WGad4Bs7sg7jB3dVsauMqPLLY0pk3jB0ZKiuXai4OsRbTfuUtLI2yBgeUj3n0
+Pb4ax7koAL5v4ANHETsOv4Xcq5MFOS74r9covRKmj+33xsdVMTmS1pf1mDtDFjod3BtiMXzz2M0
oCi8ln6wii31m97WHesLprP0GFybYk//0w3N3g/hSMzXAdF+qDbpiIaqqh6HCJgOtMXMX3mWjn8T
CDxUGy3929ebWm0y9W6RqyT9ZoD+RDr8BsIIDdqPDM1Qx2S59UxVK1BPZETRdJaLUEFXYxYHfwig
Vy5KB6gtsT/4Y9lLDE0sTB1zjztsLJ+NJV4VMxpP8ybYDB+kw2Q8eYMGLxKwki1W7KFbtzuFQ34B
a40fIScD7hZXs+AiGQ20bN+APih1GIrqdxEeDHQD8tYpb0aE8pxXqu03FgZbdrtpqKTmSf0cXT5/
v7Rg0U6AGfkR5tmTfK8ckiaXl7T1Ahw1cyoJXi8B4fUkgaXFa8Q4HFuz9CbDCibafwV6JNt0SdRW
5Hf0pVzHpUEbzjDMxDR4usmEVVKPkGR7xYTIaTrHgM4lGBekLY0YedsPzzwsjQ8q1VQY/AnmiUiT
9pSk1w59KQuaMCGaW658UjQEmHGW54Uukm+x6v0Lc2zfqU6diVb0fzpmx9kx7Cd1AerILXS3HH5C
QaiRKzh+emdrGG74GCb/qg5lBx4DssurCfI3vwo3T/SNZYV6gL8NmrlKoH1LeeWb7aOVUyW2J91w
7+i1PKj0BSe/MLJScBCMndnIJQhXLXZjh4RXF+4gx6WwtlmA3uJ/DOOZQqceimcax6DjSzh25rEy
j313bLsjfosL7ufdURWn302CR6B1oT0OquIFqsfIZd6kPHscIXFjQZ4nlJnBGw7w3AgzZHOh4TeB
L6BYtqVxIak0hSpu+W/5/GsGyS2a74YemHJkhAezQOhUuGTNT5b2l+GnB7KEhhermo1Q+yF1Mb/p
/0pWb3AjpnAYcxnoi2FPfFUL0ys4GuC0xmxuOZKRlEDPsl6NGo+H6eD8gYMKozRWj4xemA4jQf8y
ajwVqbDF4SaDGiRfZ2NDESKmGhZNBrvE1TGf9BCdQsaZEZSysTym5MRREUMHuD+sFuJdQHnInABy
pnyEeC2xmAEZCXsf6N88VFxrVoshaRITa7THO8WFxGHXJ5cSDjjig0urki1GrVRsiu7PCDToOF+C
T3TZsWLwI0A6+AtJ202MOh9P9PiQz3s9WDUh5FDCvR+Yh77xer17+G3AxPQPOHRB2lEbPXEe6YXF
aEo4AR2OUGULbdBvN1rDpI+BovIJCWogZ1i7Nsdve8SglNtQkbCCWYkXPrcUHEI8G2+9tWydNkHU
+SbuTXaCypP3l1YnQRgo/AVPJfYLnm/ShbuVHzzl7pdZvde0M03wqPEJnW1UIP1dZ/ap9+r15KxJ
Hp5k2G+QVPw4znBdGCtQkXDRi5WRMMgojVeglEOlkcqx49QU4D9hcEsZiHZWxozT4v+ldC45zYPg
rL3Fwb5GJZlGO4YCAj323Rk+ykNdbUburOEzcJcnyrk0cv8G9sFv1R5OBJSOh5EBm2LWO95AkDKc
gEmLMSg/OVP9bNwmMNfhLgn2A9FjbKgWx5rH9iWlmPxD5E1zWjrNS298CGVzQIq2rdtDXa+TuwO/
1Jkeq4zpSuk9TyVwU4xfwwCEa+30njD7+EvzW0zIXPPegVyUrCsrVydEZi9J5LyTU36dkvpYywzg
Ny3gjIopxIKgymi+fXQLpddSdXKhd6siRXqD4ZYMewPVEi8HOZs6pnhoyKnzp6M77LrwLbEetfAT
yeOer230E+gB3032YqE/6g/jeG6Z6zjL+8IsAeOmbdzrW0oDJsGZZlxolKWh65A0U44RAcWZwym0
sn1OeRadwpBlvo+XvswuZl1eAFyn7ptDtdX7g52QFfJkv49PZvPkZbD/XjEDI1NtL6x1aWKWUT/P
RMUTlA21CxAjnrYuRM9IP4J42Omr8BgtqoqRpuqMFK0HwNfgSG1scHf8fgC/BaCKsRmRzS6vQxsB
ktpy0fSI8GPOyY5jU5qbDmsgRl10sxOidQg5BzPcJ8krc2duze7sP5jTjVxzKCGvLdVYoZ7JsGNk
srIZgC75Y5tgMbKk6yK5NIBqYqnF7B6NEO6HybjNrBic//8J2UIOTa1BSEm7fYNwLo3ybas/NTjH
BLi0dqDLD5ZD7X2CFkgy3JUJUxNvXedeA2mHe/YO4zqYLJzgvQbldZ3AsQfLGnYOx4lOPfcQYjfq
HajHOKT4T9WuPASf9bEqz8pDNsghgxmkuWlM3JLuNrJCVocIyDvu+iWeVmn2xFT2YWJ41h4mUhEH
yvAMRESf4FITmull45+8Hzfj3Zk/6v5xcJZth649mD56UP2oe9KMAd3QmVAIjWTmeI9dkjZ9Ouxp
jqCqg9ewNmlMwOLnZFe0J/Q5QO9XeLFdSwbcR1Iy3o2e++CdliKg5xZI0J6rXzLztRgisiUebGtj
TdYas8GQSfiCF+uHBtrUpr+czlwVGL9ULW0QlH2CdaAY5ush9TeBkz4BULpj8e4xYzG95ijUmsDz
18QJ+8GHqWGAXMUvVK6CPlZkIIGBNs6O67nSH2cPyiSeeLyfmIYLeDgzjzy5wv/8ma5RtRrhlz1g
nXnJ0aA3pwruu9FxBDPeKuAXT566aEONwYGII/MnKccNhc8Pw0MZz6fjvgDX1bkOO8hHNRxDknIy
4GKafCHZWQBwhT6sDavfyxofm+lQtvfAY5uEXKVZgWoXfnCPtTAwkBG+CQ7gMTVoG+sUYa2SFr+s
pDrZoEzS5vBPpPZHklp3gRI6GXpYMyWPtlo8mGo4xIwUaMFd+xej1p47qLcy7vVupjlvfZdorZUe
ILGcn5b+o0O2VOXNEaJNox5V6OxLyRWHQy/yOzASyGj2iCQOUoONa2l7zi0ZhmPr1aQw7nx2EDgF
7ooDgJrLtSYZYzYpzUjYcDVghn4FpeUqqmirLMNgzph+egVzx/a7BgQEmFjI4OtTlFHJQZAGSEoP
WkF9qKKteCHqgjyAdJQGfN1l/B0hSpBipYLENqW/uVl5dK1Ijaa7HQWbirQwXtxUwJXPobGGGPqj
0YW5o/vIHsyzA2wvaD+yPcNjWopNErqipD7ICknNu4OexEELBLFOaBHazaPgK3rt8Ee0uF6kP7qM
fWRqz+Xk4AhpUoVoUF9j1Fnyb8CW4vysS9zE7fGXptWbKcfm3nfE7qFQoDIgjTILhc/PwFWU6xAt
HzSHaxALAQ3PgMzGDDx7tfSHuru2tX0wi0F8KDybVD8UyT/mpDnZUHz3rh9vGhv9mEEOGqWxEYjY
CK+B2u5AU+9Lkj7m9O4Suw6lKKbplMDRGJW8BlVEh0jjGz0TRL55B1Ww9wSHFPTHxNHZgYjaJcjv
s7NMf1u2QB3xjJED46IITZ76zzLh/eGAk2K3gQGZRvpyVtT7ngYbRJOJBfSamtKoulaKjMlHqi/b
3y/dKfUp6XHKRLrQ/mWTP7TBII6bTvBSagVXCqwPQGE9/i7C+zJ9MRWc+jetwqZTv2EPkdcBCWrk
5kUbTcE8mnoGPntf09eWtencd8vC/ZV3nWKzbj3VUkraM+3IHgEUM9xnLaGXxTeYT+TAHoG3QV/P
itTLuwdLq3W3o3TRN7g8S/uV1YAsDIVbvFImxDvY14Q77SrtCvMcB12bCWmEn1UOTkBjIqV8o6P8
Le659alDkPPLX3NRrAYsR9NtOP/mTyDWR5wKP6AoI5pAr3FSSLDu+YLIwPlL5H3s34RZImBVyNDS
4mycQkA1ukoqUcEMFPwhakMDIulPdpkeUxKla+otFV/5GeqSBwkRLRlCwoLDk0KGAhgIU7aS9WgU
84Xj6cEHoBKKSsmdqqHZoo40zBLcgEksvmBsbFkyUxi+OUjx2JJWCmvNeiUskyT7q1PCM7NfQ/Cd
pf00MM2lTPMmc+uCSAXCVuQH+nyrASm6icn1R7j6+OLV7So3i1PD7C1gCiKfUV6DVpo5l4WhzwR9
JnYeoQIZ3OVJ+pXAL5Ef9US/psGwgv0UMNWstWf57aDzVoWutqK9oNzN6SXbiV7L4/EAFHOhDJG7
lqJD6J3CwRQqgJZfC+9LeLZZ0J1yJFMevJrQ/hjst4jPHYB28FdlCgWXA+ZhXQLm81Da2d2gnY0R
AWDosRfieYpBxEjUlo4ROgvYoDDz+edQy6gR4wyOxoCVzC3uYdkS/s7d90TBSG6/hCs228i+mfRc
wNocOIS5cZ4YxdcTNuV00WHa/9XVbsoZWmRw3rjcoNfNGC1P7tfSHx3eNVTCDbeiVtwp/t3lt4c+
Yb5FFcfU/HvJ9X2Hi4iB7As1R1XM8EOuTvWEruQ/ns5juXEsWcNPhAh4s6W3EimJqhI3CJUMvPd4
+vmSt+MuJmamuloigWMyf5fCqMGPcuylwZNInL36mnEUCSBjq+1psIlCAr2FiUtuneEsHdZLRiFq
OYeUnY25PgCDNxAwmf77SMp8sc9hLbujFXi7Pt8EUDHWL5ZBsXnUVzGoMhi+yee11m/FBa98pByu
mXnNwisEes6goWjtnlo05P5Fx7dcH62eLobKvRbQGMoVPR60Qvqg8c2a3nzUKMf+ZcYW1TuqdozS
bY0ngQQLZvcgMPCMLTfZQMYP5bhrHLP5w/cRsZ2H/EtU9sLKT8AyqCmxX5L8Zu6jgl41v/Wk7xQA
pieG6jJeK9afes5cKn1GJlTzWibktiWzDY+NP22UbMPzrCJqbZUZQT3YrT1C+soP/+XyidG9Ma2w
UpDY1K88/Rohto8aYyZzvMt/RRRegMVkMgmw1bZeNOyb0T5VGrQtAHrGAR1W40oPsNAW0ypWjHct
hqBKlrZ5eTGB5tRifLZKqGi+chDvOpfoBfIuAPwblWuWMXWahLiGL6V5ljaeFl6WBcgW5N1WG0hQ
og/mrnT6ZRq/helftA2YP9BfhqKVqq90MDhvQgQ0adbg2RRgin3rm5w9NydWF+yUuZ7WHjou0Go2
IyKsDxfx/nDQzGyLrN5JfnUWTYBK/OoXpyyHTpSAZPgIwAxz2GNsDmg3ctTX5ZuAYNxRS7Hja7GK
NYG5tz/ADdLh0zlggS0xnqf/QnqiW5Fc9OGFz+mi6TD5EpDKYHH8PbTZef3HrpkUa5AP0hYkGm+8
DheMlWwA+sxDWK1MIIoJVZoOy1+wdnXwM0W/KKQnMxDZQIjPmGdOBYQbYJVVggvBsNaEHOxClQE6
TDiEJI0Vvu2LSilt0zSX5E4WLLDR/cmD41B2mCBVUWeVNP3GTxhgT0HJ1Z59GA+HZUqUb4JvrWi/
LdS/HBJYnCTGmNro/18G+r3aO2epgLdqJARQsGITg6QTvY6CFFBMZ0/W+smpXdn1OpKLzjiDJkKg
8Iq07o/ZIoHlyvLyjcrEPHDepPxNgAw0KhX8MgYXjyPJIxyaRDyLeDAKw2e8tqI0LLkwashKZtmy
6OOeyg/AjgoQ/Rr7eOwOIrHH3dqeEa1Olbvoa9ZTsahZ/gNKdPBS0hT4THIo6uegwfHt1YcBE7HA
/RnptobCHA6YlEZbU8Rzhrq0+EVDcgu+q6x+ydE9KLW19M0QrdLGd18htbN6iwESRxVzwWqYKdRU
rCOX4bXOm01YoYvBSafsLuFyW4ZpzMNSuJJJvXY6hUm8Rs6uqPmlY2LgaP3Io4kZg824nXk6TMRE
cgjV6rsAwcjuxPMshDzvs2E0MWpcXqv8IW8DMEw6go4inuGMoAGBhTqlIVCXavVqMewZaCrXmAaB
NnRcGh0oG5TjcDSVbO8zKrtEgtzouP3gXfmIKVy3Fv3Tu2gjKoOQGCf7HJBcXToSSUFj3aQv7LkR
DJrHzjsbEwZNKT9oQsQaFUC9oFOBq/ixJPL5gstJ5k8TdgAebaGTndHed7icb/78yZYHlSWi7iB5
AT7M9Vx419jFbJ4SRUaCDZJIRC5gAgJJSZkLk4iPsKEFtjM2a9eRC5cMcI+EMzI20+2SXSr+cEQM
Kg+1CRnbOXzz6TTnhvd5Z8YEFRW/0jZxTLCEaDyWSUbnS5xBra5GnKTAOcK9Q/CFFGKi/Ga19awp
FOR9h7uX8JpyG3ExUecXdbkqst8kn/YIn+gwlq5C6ANFQC0ZAe8djLo7f+rx1RzDhW/GSwd029NX
ln8oFXwW7yWTq6GygLkJWI7+mWi5GhfhHCFO2SnI6QWCWzSd1CJ/ZVG0vEZgA/IiWV53E1pQ+tBQ
tKJfEz3FhIinJDncYiQM24V/mBXxLS60Hc16TAfuGgzNZXcVLWO7ycMasUxy4NofggHYDI/Fe1Mp
uLBQKxbDp02lNGjT1iV5GAhuNrHjAXlxiubKxeWAsvN9A+bLOqnNE3ATbX1wlVbYxW3AdwjUdQmz
AfpSzfDrpG8Y/odvUfnE7yVkoi3Qb4L1cmPjkkLvDnHMiRiImOJmhmA8/PHczv/KIiNTA0UlF3U2
xOcKSTwCAhy51AsRcW4qOnWuiZQNHiAEzOQXJVm25qj2oqe85OKgYmqNG4Ae2jURBc4I+IYmfmid
SR5bCTodMUx1bk413vBKHfB3HTM1ebYlvJ/EkHIbQiiGIDE2ufRm0mxdAzRKvTO/G5rJzp5MjrlJ
OrJE36VfzgxizUcRyLpWGerbnFhN8npUbViL89P8Ed1tPignthNtrQ/aK4pfgGZkIZm+j2kcdUbd
cUgTNbQOgm6DkUGExQKHsA1HJ9sOZv0kf0m2jSy/AG9ilvz8ZxkKKIoUJnioDbU5NBrjjduAOVge
RlEoH6ZyeAO3E+DrxHQQk3TtlIjFkXRS3KEFyd0Non+j2mpufRrIFsBnjGwREbEkVVCGLPlnRer9
0ZvyNI003ozu6Zj67WQbL2EYEJWP5Wwtdl0U7vUuBSOpEKL8ZoO1kl4VjQ36oScrRCWrfUZ+S7TZ
NkjWRELN07eB1Q6tn1OTBPvR9KC356bAmhjK1PtuVRJlOsG0DOeeeRealTICnsG/OlGIE9PA8ukF
tQuZXYR21sUfRacioNQC0IJJlSb50V9TDIEy069VJI6AvGUUTTqgOwlau5r5OEgiA4/bOkg2HngH
+nHVPrehKKMZXF6VXxm1zghq2akMNLSlaO9WWqcf4+DakqUQQAeLpE5h+xrtSuHcdTBOI6PsoVyd
95B6E+EggzpQe1X11vwzWq+wGBZ1s6OtRV+fJZcy9wSBf46RMmPBgs2tuVlhe+jhNQkHQfKoVNGb
xHQIN9m2xJzPvA2YDJGHcfWtEjveqS7EohsRJROhbUY595aXXOIGcG24cbX8whQQpPB4Hgg7zS5u
wbCTS76doSMGq6Op6o9j6W1cnL8jydb2B3KM2TA4b/VtoQ2k5BgwGHjbp5is1OxqmuLYQnVvbFtk
sIXt7yxr2hmZjvh5Vyj/8GVMxrcAM25I/Fdw7xkLkUfGxmdnW2RS5YgM6gzjBYMp+sI6mEQOAnlQ
KiTZZ8wxqCYkk6R3aiSfYp1+O9c9RrtVqLi5KPDjc3XIm2Otp0hZRf+cYB7lVp0SwJHkxxjg0LyN
new6aCBYg4m0NF9fiLUC0cjINCzjOpvoJa2BlCaYZhh9EG/O1bo+l+X5PUdE4sbDWgwEQsPiKanR
jkB70kCJThs6En8f4LxUAyPlYx48w/Ig/3T88ghGDuUysqJTtAE+I7mpr+S0gxzHV631n1n4mc8Y
lxg7s0UCup/SeNcTBSDygKJwrtKq8s1lS1dgVCHPDbPZsUpIcYvXNbktAI84nW7M7lbCn6L3jmPW
LRQD9U2yGixypqjdExVSEoASfJsIujvuLkPsEiwnYRy1hDKjpAMZmwljkbES8tyXUS7NsQxzoDDY
fwgFhO+4bzw8cb9jMq+tls6Pfpc6fFD2Pibc7MNv1+jIc8K8p1d4bNawo79KqcPjjkglCDJnbRsY
9M8+9euUjKRT3TTj1SY2k6ChlpO6jX8UilpdmY8SaCNprXzkxGFyIJml3TUtmItzAygJ9D1C0lSF
t4XE8tf6q5zbUMkW3J8kA2BvmX2yJvqzxOJxnjXuLSIkQ4riEfYzQbwccgrQ/qMdyQg4dNBiSpqL
7d9hWk0EYXKajOmvEBmKeQb2UbpfQAf+gpuqLw4UN3IusSI4Nmg85bL7PbL4FLQvwmgJQiI/YtLB
YYTQBxgVzVCMDhxuXTaxI5Zp8GhQEbAgwdEkhgemWjjwFp0KnheqptG+i28kqzgRzqheIiJe0Abw
ryS9sZM+K+aWaq27EZx1juKu3/QoQmzrK1TW1BvysuUASxg2lF6Vzei8y/yeGZOaJGnIh4NC67Vt
L7oRfhwPHVQoYCZpfvdgVDXjA9asR8l5DqHrMU718I9wRd0h4RKeuoOXXKvuLoQD0jq5kd18kyr0
3lQQVBnYuBG/Uxs0VDM5khvKhRazc/8L/H10qBdzoDYXXgM/S9I+DfOHA3KPCqumnMWvo4ABUi1E
RbERbNfB2jxCuRhimWn4hT8Ol+doXSJmOuV4CJsq2mi6tpw3Cr0/V+gDsBcTYdZ+mSpSVu1XAJaO
Y3agCcGOEhLxIgJ+6y1lOSBJVogeIjtjO2FsVhX3IMZ24Xpr6m7SMU26Wo8Mawc6t+ZfW+mFvrcZ
yBHgDEq9lQYmz6qLYdSrCHgO23JO9Sn6m8kzsHpjFwTQFRDKILoIn7kIXEdEGKZ3Kw2CmvxfwFk7
9taAiyImjKhsh1kU9wxtodMzXjlr8CZcMeCqhbFIZsafD+qFGujm2f7K8fUzxE2XqDuDMiPF5iLR
ZgMGWATyav0B8EaOFN5EwpXDHMQkgJyJvtpio4LeRg04auydbcsAAEK5RJ/b91cpO6PuE8vwf30j
dEQcqdg2ubHydxp7gJTyLz1IzgEzu+Bu/p4uk3+Avk92W3LLbINgLYbfldBajbaj3e/djBAomGF9
LdSS5BLIZtUiHQ8frGbYPjucU1WcnJMe1DXxvx3B6J2zCiCRJpAqnMsDlQ3F61QR/AT0ltEreBUt
bAIf+SmIvLSLsy9WA0YEZtmPjBxzUlTD9nCU3yu+q7KdNm50sqnDKelQPImxF/819LU63aUaruHt
ums9wEKBFIoDIy3/OCQnoqgxOa8zANVmQJ5C0zAvMzkNKJcp7gZCpgTY0G8F+wpnCNIaWQgDsCVD
QrvznOHN8RjexPFHzkeuxBut9jZq3R76Fm1Yo+zSnN4YgY41o25EAKcr/SmnSY3A30Y480yJnuPO
W+mUA57x5RhfUZu9IP8ZVSz0Z5Nql/5ZCFgiJuju64iRnFx/KllHgUmmIOkKobkRbwya2H0bu5u6
g6OhOPQ9RmqRAqDQbMrdrYykeRs/ghPJEK5BRXZVvgkFhUR86QVblSQRJeeojrXTXOydFmV9kp/m
1DpIrpEAevSRQs1R6ZcqXls2ZUgz1pTvo2VuJNIlDV78MN9r5cedAQSK/3h60BVz/mNy2SXFRuw1
IryRWNzHqcZmeZrrC0ECrL1qLF8JXJXAK3H0E/mNEMhQEG1gZEHwK9o4/LEimlSy3xkKkrpdTSMC
71HdIO9kGo1pvUQ4jE2uEKnGaJ0t76anpEozFY51gvskRl86p2ig5nIX43EWhhpuAc3kYbLvyPYe
GkkZCDXW0OH0OyOYrMJZU3LaP85A/ndfTc9UCOA5GWHFQASAisgRZuvJV01MjzgA1PukBTskbWNc
rFHOPE439xyoFPWoGGkqHgo4KtWZRFAca8io6eTWoG5ikRQBt8dBhH4scuylC+4mDzyD1faSdQCZ
7o07M32mwpKwRk+FdSDQFKFMxJ4ZZQgPviXaS8TOgCD8VCnEZLGCEHAgSUclplqpKtC91OU6RlM3
uNCcqLszvlnIJ+3kxYYffXM0y58z1YlBQJmkD/+MkFIGQ11fg+RLd8ONXrxT1tnUq7R3PI1s3MrN
x9ELZOLqdwkkIiWGhkHIeaAqWU00S4BT8vFA75WYvKL+N7CpebgpODXGDE2hW6wQNlB/CatUk7tV
WsPpUdSxe7kC0aNPDDUUqbc/qTfZakN7LErCcBlGSftY5wfCzviNDM0IoXF5zsDmwqIZNIlckCYX
dUf75scdecPSklT6sEu8v5gOQr3fiEEPA4sNz4szEmmMhLHxX96P3BRgcvgI/dY5+3Cuebw1EEHl
VoTNnvm243jqfCwBPPvAGzfCO/NtaoqVEEDQEN0TF1DnI2OCZ0NGTO4beCiHfPvr8lXGPym5LbSm
YIQWd1Py6cO/62gWgvxkIDeXvy8FCmW4A2UqFbkt1VP3LmyT3eeIg1DLS6eZupew+px4P/gzxcAs
242FkUcVITmSP4ALCQQp+aU+DhHzZiTMzKNzCKOjiqUBpxc1ZmCcQJkri0E7vlU/2Vq5I7Lw0QpY
AXxMotCi/NRefGoIm8wUrMgIJIhHl9rBa5UFMs7Yi/ZkV30EENkJk2NKrBtE0o9oUrhPMFnwaAKC
dpdRj3BOXXMjRX6+oVvqjQcOGherxsL6TsIPYgptSvf9jDjCuqkgKKIaTw9gw4azCop47QIlyMUs
nACSQFFVi1QWOcsT/jJyGFIG5hl065yRCBdz0Qiy+rL67KvpWo4XvMqbKj+j2tp4aIPUTzWMSEb4
giHv03sw0Sca0D+onGeeDDgUNYgHVsw3DlxGNBP1I3P2RAsrML4FS8nJKTUljL1AgdVsS7JOR7BD
LN1xdtBg/JVC3YrgzrB/9U+P+k+0hgPS9odKR4OtN4yt9CE8cLU0VxGsifz82rhpZAtWKZqqOjwl
xpMTwASgCOrhAfVb6rSriNBA1red1M8BISBwikdjftJ6uRWjs9+/lPolC5GYEUYyYbZos3UXR88J
/Z8EPGB8dTGCMCK0/mtY0wGakxWKn7mipLPIMrD1KzhYrr6Y5YTiI9yU1cGH5GuqBsHJIXea+xA0
xJuT8ZfdkfS5FCdwpPI+A7I8XLSlooSwmrPJuuQOVmJrm2cMmeUKK9lqRJ+iBa+x8bnVzgtewmgt
PjMKAS7M0GTwqndzSPQWiu0Rn4gYGP+RXPwR8QB40IQz9FESFfqGmzJ38LUxICkqftT2BWeZMba7
SmNZrgHagwN9i4q6x10Jd4i9g0uABT1zon+L6V5CSYkekjaS7M61Zla8mvqU+f2+xgKFI4FSgBKe
g4zUU0aSBNZzpV1RuQ25f3SDO1Wo9JIo1dEqVPXNg2mo1Q/fvmgQ0kWDPWiBW26m/9TUz6iMSGBT
gfAPbgUZHZ47iqqeaIQ89x9Xi9xVYvgeMN8CmTDfUfx2CuQxP9yh3p1nSsw43YpTo5PwZv9YSHlp
A3G/5Padu2RU18ygYBwAmn5IYu7llqlCqmmsYjyldrv02hsfWJqgUTX/oWzIoF5EdNLE+i5LCSFz
8Jp/0pmJyh/YQA4ntSF/DXcTxV7MuAg3fJOQX7ZcWv/0NTEY2LDjg5RzEPlsZV395uGzoV2KxTz4
1LwfQVNn9jPMh6yJqbY+w0LdWXR9kAkZTsfBM5b/Iq3cQFCvJalDSFmpAV0SaRJpyZE30+Lz0eAX
Ya0AplWnWauzj5CP9xlxZA03pBSZZT7zD9PovZi1fUKZmBS4TAYCSoPPntTGKntnR9LaZQiW+Ovg
Q1O39lExsyf4krRRpU2YR3Xg+GF9gmnIRUCGcEhVLus5RnY2aFtQcAkslBs8wDiGN8g916W+N5sb
sHfFuFfOC2H2chfBW4kZgfvZT5SjrxFTRapXnH0WaEFsggIEWm6ckUQVGJiwo1cwsTuu5VJhswoA
iIkcMpRf7tGppC/47Q4OGl1LTTZlbSxaDlmzvAYao6qkO5466gLuEm4aAT3dxyY3mdkkc5SrJ4T2
UntKP1VhUWhL8haMbmUyIzRhrWRtRDewrqeb+P65Rw2KtIGQU8qUxvpx4X2BQcQV7VK9hnAa1Fdz
jGzE3gvxEnD+s3fgloyeQ5C1MJ8pHEU7EHP9WSODC7nwuLzl5yMlScd7qGr7USOEAijBFTsTo2aL
JP8wyNAWcqNCmYewjQtPTEoms53RvEkIKL+IcMqNGqwfwXHqWUlMMt5RRMoqnKpzyUN+TKkhrEe8
gdkaWpHBIdynFdcFCurg6s0MRENX02sAZMTCnNXcvQie3eLJyOJ855OMBlJBBQflRF2lA2+qO9Yj
CjIJf1gIGyxq20lCnWP+kH8mKHZtw3SirBGGUQ/IayzRoXB/AbOXQfyEJdjnvu9NjvwPzm2XIgwS
1scLgOTiynP1QY+18Tq0v2hO2XVklxOzk1FJ8Ow0PL7in4p6e1nC1ACJr0Wu1zSw+dG71OEia8J0
Ijlygoim9CA8RNnSanM16FyVRCOehPlKSK0pk8d+kTwXlEgcEOzkGoOLG3wNH7lNChlnttABuFRW
ksUiYIxPLyIrlK/NwmRlpeQEaK2xtZD69sjwpOdk146sQ28jsDEaJuq8AYll2p/hP1Zxvh/Kf4EJ
y+P/jpS9/N7WW3tAbjUGHqJwh3CvOAOTai4RkaEcOgOTCbNglW1V60JHvfzoXQ8tOX7+EtM0cUhc
Dnr4KYe0Am/GPgCmY6XNLLEAsaTMCmYqC0WJrOtegXkBIzWbs5geBntLXV15ZIEvLKhjpIQE2Ksb
xnxkw17132FcAdGMBeUek35490SfnlTJ87966UuEk1XZqcXaKIOL2IWVoV8MaMuEv1tLye6Auu/c
Lx4tw3vWo3gsqHlsWvdK634TrqVu2EeHwY+wKl6m+NLWxMgzyYpIbaB+c2kkZE2tUFKMHE20ahqI
a0VWsOstwiJYIyiWtW3YzPYGN+QmHevpU7Zmkb5gfZZuhuMHAgOx7FmUBDrCXSqfqMJ0e5S53Nk3
+NZiQildMD4Od5E/wgFuAS80VH3AYUWwsjpj1/dng8QasacF4Fxsc4GLJT5MS+tHUopHTRkzUExB
NwlHGozDSs47TnElvpnOsbHfdA1LCkmiqAoo04TxzvBvQPJ7oGXBC9Lym0PJMaJbajEZpNlbUWfU
zSIsrdAlj1O3l8t8BG0T437CT9Bd/1yjsC0cJi/QNmtrkU7JWMWWuUurXF9R3zLvval2fvDU1Do5
OtBeDF2hywhQYfRiFarI4BLOzcb4Er5L7aBEWzUxSJcg0QSmQPBnSn7Rw4VX9gBHmdT1zPTC4p8D
JXwNF1Io/G5V6RuTORoltyzlw0zB0Osc1A+0nrkwe6m5pdYdSsAXgBfxX/hPIyZwmkWONwo49OUl
iIsYD0ArpEfn0u2CcSmaFckEMxA+c3qFKwf/1qjy6rch0zpL73GBCHkGRiKwuZb9xjbSOXCgijpS
wECxUhYT9y8Ao636a76MVHP8l9wk9YRKK/kBnnaBdTlWM+7cFHxVtc4OoUvyuXQUMoxw4S7kRZrc
y1oPnNOeSw3Cc9/HP7LupG+qr3RitNthuoVjkpsjQ/gkTXUUEC2EAXFaPxKAgaADZpyb6irwN1G4
qKdDOU7nSSmPUXkweTnCypvub8uIFzUinihU9kNlESvUkgfQbG1q4EknihxhI9gCxBlVJkPQQBXc
eJ0zDiTWaSGyXwQPAwivD69jUUbb6N0YTZyHwCDKDQRWXlkMk2whbeXaZ5SSYMBNW57k2nlrkaag
VHpc4gD7LlArkAggnJf2J6+xlyENhMUKLErKWvdXw1xSEXwioQNBQNnGMqrR1diCoqeMfAgF1Mo0
fYu2ci9UCpG4AuDyAnodvouu8isclXsMZBUU2dGg+BXWnntFulPFIL2TtNIMG0KLDL675fzIlsSa
WWVyA4HqHar1ktARC0mURB7YfOsHh0HDIcFfAp2CnmW0zWKpQN7Bk84hpCvcBfG4bdEg8QplS4Su
AUx7ilOiegpiDGYOTuhc8IWQADGWJnUBKCWdPIsJVAGRpdxMRCfwpwQodXx2BW1lSY4tnPuyDtv1
zV/V0IKqQdiIeymBnMEbEKRO7BhzvMpXramx0O6IKsZyCQyhmp0QKCv3mQpIUMkoIvIajRfnbNW/
EkeF7dhh8PFK8VImUzA1AQE4UCvANB8y5uotxEiPUox7TRhF/kNs8lJgQTZaHc1rAQi4TGYUcA5Z
8FSSOkYThV1VkzyKZEmU5VSOqko4DrJp2m/eCBgLSILHw5OsthGYjvLKBKKu+mjDM6iRlwncAbQm
XJDD7gcqPUttFg8HySbQuLN6YCYwPamZhpaeqnhsfW1iokxJSh+HOAyPFU87hFwCRwks0NTMCeCL
CXVC6Yb/EuQn4mgKHRLUyvos3xwdlRuXawMt3OQpf9ieKt8vBnklq2GdVy9O+067ZHOq4hlqzJKB
Ue/T7P31PwwGdBhsLNuI1kbF8Aglv9LoutED9kIGsHdYV0FXbaWjT1A9jc5aXEcuW1yWoLTguR+d
aJ08d9gJ18H7JHt6aacTAm6CF4qdlLQPWZR1lVrQM57T9K9Igs0pP9UIxuxATsgEUYF+E5OJDoah
wEvy8gREZPpFxWjKuAkA48tNV12lzRpwbDU9fC48PP1LPjFHaxW1a/4lAA69fQM9Q8KEH0H8IL7z
DEbpUmCJZ8Yikanb6vaeK5TSvOQW1P7awzcLgjNPtX8olYWW0vi7cHCVijEHaVisNqdkAojmC43q
HjaYTcCLFLgIUi9AHoNeHVBkxF9EiiVTnM5yL7CMpGpxaLTDJDyTa+xqB0pCub0Zt4u9kAbaqrUn
6Zhbk6OG2lUduLuYPYLCsI14w6zT+jmhu+ATCr8uWxv1IEiMZERKOlmAI144CTu1cE/8ZEqxEfRY
Yv6bnwEVhfgzKkt7vDnZJOqs3ow6PVLKq2RJJDxuDqZqJH2aEljXISw+CI9xXCagoOWr6VxIRDTp
5tqT22k7/kCSitroUOvjUgoUtqURPvVVtO1CIunBb0Niew23OnIK6erIZWQcTPU06E8Kr9VpvvP2
qMBgGKRNIfVkznhevXXtPlG/lQGOOULL9jlMFx+jY1j+c/JnLzxOzBfOk+fKO7GCSGS9lyEj3fUn
k+TL7Lu0fx3vuatPYJ4+h2ibEQ7A+sosskTrbD9V1kFjtBAdX9FR9rIkE+TU4DJblMYEP9vYUpYD
HUtWBM/oEWghSJFluAwe7u00RHgdrjEFMM1lQlLj+BROBLOSBfQgUqmX5ejuMGCBPivAbEztEMpX
3T5O2xGpJ8GL81lunrFrFiK6Grz3grnGZbYPnHdZ/jxIKVzEiO3SIWOyhl3m/BX/Fd9FshMoAEL0
0oACNfrzyb4N/EB+Jagz54vC9YRxjZOKX5wjI4Qhzw8ao1XSAyyqT4J81+JIIWhDkDwPohHsT7Ld
lAwMukcjUl/hlDs0HPwKJ/50cHJzjwoEyuXWojdBniBdLSeq6HGEB5NtTqYAk36yCy0c3ZiNuQbl
j0agqXfLEXAILJXN5zhB28qZL4d0k4LyKpcMyXvCoaJ4J7mtDI/o0+lHZiPKPtRAtgJgN4E84JiR
T8Fyssyr9lP0eiK4NrtPcdZJnC5vbUY5UoNbNanKQbpFxgaSzAXMWSg8hNbeA+ifOX4HulHQldF3
0gWKzk8eCqtDQLGZapDqgxwqDDRwI6JfFIZQbBxyAApGDX6gfKAxfgSLS7+kQ5sHmDt6lWvUQeyD
+KUhSBPL2fhIZKR3CSnjYC6UPn5Vo3wv3yrwwWqguIA0QfI1KSYLqFwMW6wEZGANbhtR+PnYXbh3
jehHVhF1jG7+6zyCItVVrkDszyLv0Kku3b+ibh3RaLwYby1Z69Y2BRsbjqXB4as9u+HVJIJ/wCi7
Zn8SA1LNB6VAQIULAvwGOXAffZAbNJCOwn6A4gtojJKyWyoTGoSIcZdbfkVJKgkMmuj6NFSo5bz1
GV4kyhL8OnyHhqsecV/t0byOW5XJTUqyz4K7iRSR7wJ5OLavXvLMRx3iH9UFQwBaMkmdTv2CMgUO
KdKfG9x3kEySdgTFADTacSH4tf4iZRsrjaQixJ7nAZs35w7GaqSx/EWhgZqMYZa9edB8LjflR5py
qYPtmFTdElI/XosiV3h/9kiohGebOxYJQER1ydatgJTkZWOYmkxtXar+JrQ28uQ19Oly7HI1BgkY
H38RSEKYAohlzkWHEpjJOJT8slFK2Ca9fus9dynqntb7TUndZjMAU5+l/woz4Aag/djfzsOw6H1v
U7mkgvEufCoE0cbBb/HVS4SQQuvkHPsodIjUletiYsXb5BIk0Cte/GYW5N6iFvJ7giTp0YBy0InS
Fg1etxgoXXzm7JkrMkHV9O0xfKJCjsx9OXGBylklblcJiyR/Ar10a+mL4IX3XKqwFyj254+HUFa5
8lYI3zhbPDQuMslyGCAxJf8Acw/3J+cHi99ARZXo2t4vYiaIqAsuJR+ijyu0a1mOgpgSdY/ooj3X
lE4juTVCFpv+tOM1kuqu9r9ZN1079RD2GpJwfRXLYYucOTEf2sGIst8kD8HFBkBScX2lwUxEVgjl
9gi0MEHyhanDSIj94AA6LhtOoBgDf0l/fVQqzHQQ0GmGqYX/C9GgybwkScrNnXBTsyyIC6tYxC67
rH5lC2TD7TzyjeVxiKWvr/X9QyMKR8FGhsHnzIlHxPhcynh3nBVzwB2y09BXNdqFCRN7m8aGLlUD
HKaRkr0PV5fXK5eohAGZYt1e0V/OQ702KbAoKx2dmV7vMwhSi11EijvSQIPmqYETk98dmBhnHBPz
PyIEheTSZxEyOvkR1mJ8cX1gO5XmkQ2JHvu9TeiHTY38afRXlJTRvJsI0kRhY34HTCZJ9tptUv+V
nMrFL2WdRk4NbBEbwin/ZFqJHJbBzwfaQVnnrH26Bc5cK/tkPBW3EcokdyL8lKdR/bpFu9BpqLir
KNZoDHTvPPfZ+mP2+p3t4D3Vqf2StwQNdDS+4d7XSk49IvunD7O86N0/NP3onpAfAbnLNmQNyZrV
JG2fJCGyGqZXfr1ivwP6iwSKB8YkBzbP0kZBqgOkorDjepRVLq6vdMttJ96J8ajVXyNqiccejkWR
INwFaxIThrSVFQW7hQCyIzHnYcLg3lGsPdyWzDOyab+0uX7tOZpU01pU7AWRMf3Xhou5S2q7xvXp
Yk6c/yJbpEALcWy4Cfl835VFZFPE8EWqKeS2qChBJtwawFA/h0ciPvigNBqtw/Be4GITaT5XZwCI
I42jZCsY8RnIUzMk4Za0HHCgQXuReDtwONwGOWHCNHCcdtdqJDIBcQ6jH5nMDYXKJUu1jZ5gT80I
P6H8SR13gY82rNZBz/zo5y56Ao6UebLCoNl6uwk7YMZy12G56baZ/2Wj8zTwPB8mjUb6yugajQPc
D5cNU3wTzExQ/CT7Mig+OqYW6rSM21TCHyWBwSHulqy0ZL7E/b8uBnDRn5BiMOQJxmXEmTE/ebcI
LwjqV6FVJVZ8WPI7vNHalRK/QA4B1kfAuoqLylox9JU1RukfKNymMrJKevX/O+2J61sEQFdUQFKh
cT4PG+53gPtL07qLmsiMSEjpeSYV/V88jEwyqZ+YlQ2tgxSkZwDfjwPFXgmnSotg0MAJ/wbRLpxa
TbLMYw2wC6eH4GqpVH/JKBg5/wN4mJmj1YF3JHtDH76a+tmN/6V8WmIr9miCfArSOofZ0/c64u63
NmTAyHLg/CPmB3htMV5SRqbJm1ih5O+iHlZuFiOFBOmLnaBmxluJSVU2BUgi9VIO+9ZzySMfVImV
rrzsKLLOhk1BjYlI7TxPzX4eOjFiabI2GQqllShy+ZikSQtqRDgS8SYZEm8uL0QdCPKEIW7Nu07t
JEryYFtaTLRErV4Rw12tS+0s61VkqkrcXQb2JxemyES4jEmVxhZFf/ANRuhN2wo7zdzeKRtS5Yn2
Usle3IRceVBVoDHsEw0IlwetXxWMMVqE/zT/LQ6VFbrz2Nzl/VM4vmMz4pQHa4wsfqV2nr7hY2YV
mznF0rCLQ65i/NmbrNup4doP8Z6/MxTQ6H45ZdjrZvZqWNEC901EnKaN23etDq9kyATZsnNQghEy
x3UfToz8rVb6mzJKacx40D0bBT1GZOo7OsE8i3k/BHXFX11PK0Q+Q9Y8mYB/SfXm17uMyoB0kuhP
ysgsjL/0YQU0B5eaI/RbcvE5nsbsXzx9FAFTHr0jT1ICpJhBQ0Sg1JaMtReZp3waTjS2JtcT/5+H
etRAQ8XD3Z8zmre8R99FBSqUfHCz4KRRtXJbs1zAzQPADv4X5yhVOvpwfo9Ac4RiUDBzyMp6jq1z
G6BDIaMJSRBHJoBkgugWtT77K4XHspWOlplBzTba/aWJaJvoPm0bRIt2xg66ZHlglFHpd2coMjl7
IxvVMq47e98QRUn5zUFJdwJjgtJDpGdcnKL95LfxKRh/vYEnY3ARgDsNNEQf52vT7LtTcHVIFRAN
6UA6hyNaHEkk4PgXj7EBOsOlpGNiMym27AUXEzczANiMjca07r5xd+Kt5r0gBdeQIed3n4TzvMR+
r7UrUmaq+DXHcu8A9ofZsWI8ZdR38Lj5ua+uTNMSyVLj/ynrfOGYN+EcQb4HZuPmhK/wvQGy0B/L
JDdwb8nzArFpkoOhU61RCiL9zJhoRBEuIuR2zqByyfzcFv4fNgJizBKyPtL/qunTyAWuIudP1gN6
BL4gdUFddQvb+cuVpH3Z+LrdfRsC8W3JDkqbrYl9I1vrAfU/mupDEbR46XFEIkMdewWp3CUMA3Fq
SMPzn+OMNnNQKhKxtgnit/BQfvUNxR0O7pPFO498RpJg1Oi2fBcDrI3aTIoWmn9JKjOxBVFqAhaz
WviI8gSkBt84rG25T+kLwv6e9P5mQCRDNSHnaOAER/AQ5PF5iFASnI0NEgYtSWJUk9hLIizZnC9x
aTEljKBuaE1qCqY7sIJzwGnR3gp7mTvu0sR5ruHXIECYEb68HOoi4hkiLN8Y5+F/idb6Iv9bSkQs
jnjjqBbCxGXNnzpYoSi9EIdCgyV6ML191tBhtB3Dprfh/OoPUixw4ggmzHGfIsH2wpOWvwlXyn2J
odUm6JJFWghMoJbNWYW7ih52o60PZwd2Ir0Pm86ifqcCFeUU3UJjX/vxQEKZqn5KTZ5AnCnfdO8p
vYXPXYURFzVJ9NvkT8SHUAnxbuFt1P7LBiq2mZ4GvGvmJO+dDLRVDFZ60r6tkAbyHuHPwqtAEuHR
e0dDQz6fBirq8CHZ9hwL5KoMAQRPiGsAvCn8rUvuU+YL0PHKXUupBL2pRWCdsb5KkWR45gHOvR/u
wqBG8P4q8dP/I+m8lhpXlyj8RKpSDrc4G9vYDIbBNyoGsHLOevr9tffVrnNmGGzpD92rV2AQLwim
DTH5MfwdEvj8NHPRewc7VHWIPYKFR2Pl26+Ia4UdAegJ9AsC4YOxCGFdRmpjk22EncfrlaqpLf81
ZJ9HGLIrH6P5HiAIO8dkIosXFk9Wko1kXMW7bIo7DQOcNVoKNVaWof5XYwount/hPCyF5UQ4HRkO
hXMoaenr9oOuij5G2iz5kNN0t/HJy60CfzA4Jp9UKqPLaJadbzKqaSOV4XB+pPMSfbBmjBvB2go7
W1fzN1qEdTsYNHshPlDgxjj76GLRN15pNPhkgH8cM8K/lVICyWBHVdKSne3y3OjDOQjy6KT0RFXs
Rv+lDb4hoBXWXaprK/yrVc8PHNm6okqGSwHYgWFOc84DDWn38FTiHC/fte8vqloeZmU6l4H7VPjZ
jjzAnaBiJZ7IlQX7U4MA+M8eu0XrbjOIE72yqe5TDfuLxZYU00swW8+xu2/M58QAJIdU4lhHF2Zy
/1pTcY0udos2WTWHpNHhfW48VfxhKSfnjauFzEhxpxzcJ88JdrSa+geJ0Ms8j4AwaEmH9zKmjebo
kDfct9O/ItY3VtucOTxsHBwGzDC4F3UjOJQI1KHErm0uq8L78OnyLUw/0QD7+JWZlrpwNGfjUAb+
bYpfBn6NVRxLWDjsF8Sy4ujilh+NZqwxe9iGyEcjOgxo+oXWr9EF5ipUW+SBECc9Xj0lP9KouriU
VA0eruwunstQpA9QrRH1YMRVMha2eCGMMOFfoFF7kkBSTutufCUddF0oSHxnsQ/rinpJ6Cz2TsXG
bogJ4N5C6hFfAZfty2A2dPEqtgfqmzCXssbdWyXjL/ZrQqPOtburWpwCOgf0hvvB38VtsZ8DlxAQ
tIfWytKiM7aDK0gxaAprwkLmXZP8caS9j4EomXCk1fiij/9KPCZALE4GXx/f1pxRZ9HpixY54XFK
72HZPTkNIp/i3YPZmuvxuu/+ThgrtC1kgXM5cZLPu4rOlg8nqJgUFAkvEz2ZRyYHtTb6d3xgzBUY
JjDZkxGIuxSsW+89AQiyzVtSM97355NbnaF7Liwgi6Ab1x1IrIz8E44mTYer0F8gmceV/eQ45OgU
4hsG4YHFO1KAYDpMEKRHM5DDcyue5/Rulji4YsnqgqDN5RkOMrWpp/LgvK2qXzNtD/zk43wN89nS
5rX4axPCXYzRB6M0js0mIRF+oKIyGUqM+Su/AxQz5himn4XfIfe67uIzAKVnPhaPTiydzGcctbcU
ZOChCoNWpsmwjOHhSKHMpId6g1VgZXS9gUUZegmZ0AOH0V8wRGb4TsKbRZiOecVMMEZbL5r/sv6m
sYffiz8eylRhcxf6ctb3tBLEB8+nQuyrTqpJshQkRwcVJe6zuKNUrFaZc6m4d0hLinsaLly/cfwT
UPG7wP6F7mxm00cs/aXQWKacCFZVbjo6Tr5V4rYQ/2+TQw8cQT5yt1ReFrliPAWLEN5w+tQgOtXt
V+UMiyLyhd/CZhPQOwWotNgC4iwEkSFpaIYoDhxwr6bIP3MtJe+QqFc+Nwcmjws7oatJ1BM+cxub
g9Iht/pRAXnoasddNdx1HE+9TMXGiyhQkw6T8LHyp5oaufTopzGjh7bpEn83bjCuFgxvGNWT7bub
NHbWQDzinzv2RyWKMWDddyTn9Ach2wxrfV+5BjRNfYP6ZWrxmYkPma3LDsZZapyMNbMcb4D6y70X
Yg1N6G95EcBB4RZID0MLa2IJvu5zXAplT0Igs/hVb3Y8cZ4jd7AcwzMipqIbiWuIPvSa9qD5q45k
wAD/eACdLk44WFsTYAK6ulTyd3NyXirQGglqkkxc3eKSxFNAxBxZlT+ZY7ZQR1IkH7xy+SdYiqit
YHpGFN5z18O4XTMcwsz9KXsjPRJyHgAsT0FyUtOvycEQKCfJDRcxQvwkbkePgpVW/LVNa1ObtzJ/
r8vqZdSHg5YN69m4AZbItZFj+DnIUYGxYWc6KytKnx9YDz6ncG9iftxXEaqsh6x5koRCESzIlmLn
pVgvda5/9jWYHBfoL1DacEeTATCFz4xXGWw3gIk5+QfOAeegs34ZdLjaNWY+aQNxja6yU+M/ZQBc
7UkCj8r41jM92gTYF8W7g7O+2hkHyiUxbp3HC4zyzPUXki5i5VyVEA0sLkXt6vKZBo6RaFbeSk1f
N3m/smKgIoLlAr6YTe9Wz8OrCo9jwKpqAPiFRApkzebg41Uxsk4/es/xg9fLQyws/AockzLCpRQt
mm830A7In55gHa8b7Z+m391B3BeDzZz51LRXK4EGMzkStkxyEjSp/QjOFXtvnmmdSzz37JGC3nLX
GY2jCrAAwzrWzW0Vqu8V9oZD+NWBEs8mF2uI0puRQxFSV5Qr3tcwAfSYsNUMZf3wtyd00dXvCI/V
KFs4U/sk3LepP5Yu4XfapwSAupOxLLtoNeOdnDQaBqNUsni4OpVOIXez2vylQZWIUbpEwxjUhjHU
BkuxN5l76Kmibah/GhirPuoHoa3qMFA0kL62xZugErlLcEjtvV9bgHQv4twN8iPBAAucXvUhv0wZ
zOP5KARI/h/x1R3Cf2psrSRWJmISPgADGzLqbBaBVB74jSMzXeYZvJGLrfxSkg6HtjpD6vFxjIXc
WA/3EtQDZ+YAkzjmcrSJYIUt41mO9xxCOp0I8kh+WA9PcmSF8Icm5j6cTw3uDpIdKS12pCPlYHly
x50s529I5IP14qv/iFbfTRzDSKTBqKzXKYZ+VOJTahQctcmLbvSH1958iT38MBxGFmr+r08MXOio
9ikj///UyOzmMn1rBy4LU8y7HybinF59sUvYVZl28Kk3kiRAAoq4jOFKiS2kkQR/MHh4yrCKhCKi
lERCcD7BjPOZEcPBcvn0Ln/B7QDdLr2XwWypt7BbAJq6+iaXUFgrB9UGCwNLCIIVBAAz4RRgruba
y6DuCJPtl0N29qb5Kv9c2kd7Iy3u7th9pLaxnLLvyvkgK5pu8tLnzMcDKmogvRJXCUuH/Md4lUZl
muTdQv3X1CMXu47ctAKZ0r3iTaVXF0uvkZ+UuGCN6VgqdyJBipJpENOd8zrkEAQhSPPvpN8PLv48
cP0z21ma7vuv3blEEGhPCpZgvR5tzIr8COWEv34L7a6n0SvHg3N63KScYmAbFb1G67SbDh9YMkTo
dIjuSC7ccvKXfLHTZDyg49aN0Zech0O1zbpdzEpntcnUvDpSpKCERcwQUr+KzGdgcUmaPMtiFdkI
J+MN9JtI4RZsSdtx1h4OyXrLqJQgnTsWJxgfYOGGX4xD3cPkDTAFHyo1gN2t8bLh4Snu2eVm4Q+M
iR2JOC7DrdxtbiAw8J7DBAVl9ynO8wqJtxOsS4mp4gVLzSSxuKAPrHVMWZYsrDlHwGoF8gCg1tj2
ZiJhpU/yrVTcdNfUyZMZnMP0JSjhqTtffEvasxaiamWaW/zFbGBAvrQ7nv35mSqrzbAzAJmj1Hy4
DjAB0+9cGOak/PC64DNK3IasfUmpxI87IAn5IjnBwJxUD050rrnW7IrNhrXywlPXHpVEA3QJh4ns
C+Hd0BJZSbZNVPNJLiLCBIoxB0x6mfBe6sMPv7a3jjCtwruEy1m2duZQlR3LYreZNEMSl2VVcE1p
9LIeBBmehoygHJ1Xl7F0vyKbeSnXmEHlBc7CiiVTTLwq+eBUm4F+5uaSY0mQNrT1HmQe+Jd2rMPH
OFp+s038/r1PtuJ/j3eRZTLRXDFEXlFlkQdxQ56JVqZs7c0QIVCdyi3FYAEsNBj9SgVrqbpt8/kY
roNy8ApVJHzUoEGFXDm4EX+MAx0mMtTZuojPqCWOJlwug+rDS6Kl2+i7HoE/K0N+q+U1Fw+6b+D8
SNhTHuAbNNMg2rVO0Ps9kNMXerM3vypQLG2hGkGqHDyLuMfhwD+SISOu2+vYmztlnLeGk24rhqwG
i7uLoh5U52xWr6HafGBAAf/1qBA2WIEV4U4CkSr3LhXqgNLEoyKfl8Zwtz19bWDPgwz90I4/Je09
f0/WhgZDH7YVJDDJ6QC9srjxRUqQoQFACTsCSbCU+FCG4q2aAXYsQcWpWp1dTjU3/ejtGPNPlruJ
fFdiTcVABBgOjHTFIJINJ5DRBBOWOV3EJmbJIPRh1E/xX3Zn2FnUcshg+tCllUQcUJxNdnVS5p9q
Yr97LJXaTL9ylIFt3y+L+FkjzkcHlUyZw6ZAejbV2iQcV4pgeeaqg8PtXk4RVrEwwQTnIB9Ulocu
p2p1meJ3MfvRe52hDqaSBHMmhKTa63KiB6d+YMPIehVpENWQN+FmrP0IbJY8aM63zvAR396TuD88
ji1QeW0ez67uPUlyo0Wf1oRSZZZbaGwqtg8gIQV9VmuUOxOn22psNxKD2rbg18mwI9njTgTq/+7C
ZUZL9Vr5LZnTw7dBh0UJFIHv1fURMfFjU3Ogcdla3ZVyQoRTeNky4cwWIR1hGaNjL4/SjYj9v81o
kpVCokwJcay8RM2trvxdGKJ77tpF033XNg7Cfb8Oig8L/YF4ugHUMLW2ITao+FaJ46DkXttms1de
UsVdeXGMk0jORNN5QdslFys/IunfU+NgTjcte5QOPs885plPGmS3HgKig0g+XxUQa3xYmkI7SHob
w3oPSK+lOD5mYOayhkTTIjZzxtZucbx8C4utDC8EuJ3x62tqzrh431CD1nBaodsJLxEgnDs3Dmn+
/d+i17aGDI8GTxyNgBj4ARnGoAaF4AWYiJsixuYGWlFc+ufxofAQUiH5DYa4IY43xh+Rt3GZDaXB
wsDYKKbV5RBvMdIRnTUXKyMjSqOvkfMdAB06L64cIYhN3v5TSAqqlDdJjrOBUh3OikEXMcERnYVT
wey7e1osc1ycdpe1DQPKHOEN/4IhM2hlLkIGoKgnAEq4iHowftHrcUJxA2GkSDyc6SBQAzcmuWX8
y2RZKGs+h6lzoXziqfTJh9rCWXrrzebEp4VIK4C9xuyiTnyUD4gGlbOQqIV6RNZZsMkJa3nCR+nT
fw84CEEbH+QoaHXNelLPffEMXwpnqpn7hREPNn15ClEEMlrzKZIFzmjphVukRdw2hkMSrIq12rsI
coyWCXf8LhwCwEChiUxkbeKnz6xD2kiNPiVuueHLPem0QkoP4jfM5iOQkw7/jikeXvuGI6GGDXia
cDOeaX1mdSseEq6DsS4FGdBcbe5bFcyejpdUCHH4kxKBrYxu6sh/8lp/FthDAwadctiEjf5ankb1
xYd+ISh4CbW/ZpRnJ8o/WhBnDg9D9SsluAifOrs4Nas2I2eyh9boC14giXZXia+oNTE8qIEz1JqR
KOCN3AYNcKRTzrBTGIJDxi5RAgQRcuZjk7yE/UsK+p+4A0kE5QpgdS9DhlbZyvehy6zr6Z3h/yZE
NeHT1QpcOuYSpMVYjeRfoQTG0fvIp8gxm53BRrKcwTtu3VTspG8ib8369cAY2scQAHbcRH8fpR31
zkevG6cKLag49TymOdjCSvr2IxowghXLaoYn9lS92aqH+e+nDdk5dewdvQpqKAl086seI097ibco
hFtl1Yq0YhyxxskXkfHBQIHp6tIJNSYZ0zlj+xdhAVQJ2ywsOWrZh9w7YLxVeRhS2tyB8gKnNvbP
2KxjPOskoGzCfMCnfpKSz6x8nOgqLJ1g8cbnqCAeRLMWpoPlOR2loqmrEZKfPD8RXWYtVqHUEF0T
Lx0411xrgYu7zEWB6zMF/mtWNZfsMYG55Iax67S7R5siEQozDJsYd2nG9AV8Le3iFQdvHtYJdDRf
AOeJuFQv3JQVnOz0UEfagdu1xtzbTqFonRmsgvB8s8Oc4c3VD2PunFLsh7A0pHTywCFNlSDjwtjo
7bTvHMavuTA3IN6qq15hyvLwZnUxf6zGce0yEmuBHXvLWKZMG7zuHpFeJgLccNlNHyIuk2UoA+mJ
uNjZti5OGC9dRHTGLFX0T8Puafi9jfuXcQltjOAoUrXJQmUu+OAHMjGSLgCoGKwxX4urtBfc5+KO
W8WK8R3qIKl2EnpcD8qQDwOxmdTVMO71Bqdfet5+1/UBlo5Q+C2Em8G3VkEhUrN1M1Z/uqrbQdGy
2A4WlAw1I5HSgusfrqNoP/Mo/abLnx4OkGBkXflkWwcvqC7U/iS8Mi2JuKb7DtNkBLCp0ZwcctXj
OHjWsLIAQ1lPOElIAY4yzzbe42Q3QR9NEHXKQTdrWLZPB4laU9p4p+DbOAAVw2v3yBtl6dVW+2IS
gEclSXUQAtXR3hWxvWXQ3QEqhs4a5IsqFzR8L7UxRYYv3kQlVvKsM5DlXCHfiTt25DaNIfSUALFc
OlxCjozZjHOH8yZzvSS+qhybc+u9VCoeXsa46BJGrFlxp726TIW95O6CM9db2NCojxzqwshyiF1o
cQps1zyYK3QVyq8dwKUxPpHgQgGqcJueCvWjzmfqHngY+hM0CqJQV0aEeSjJFw9Yk83dKHjzQeMC
Bh9HohmAu8NJf+vI9bVYTTpmx71CtiEXXt8fCJ05UTmiCVpqo7JMonojRsRZVZ4C5i0i2vRA9XEy
3npwT4lyfbK+XYN0ltClMyu3RtqfjTheENW5xshiMQKb6PbNn6E+AcX/QaK3zKioCjz7y70Tn6wJ
F10f3hhhMS35aT+4nbLYroiJ9JR0cRlI3ju9eCLywYKbgzmGyvcBeRQpq1AdAchRaTmsVbB9rsO7
NeEhh5xAOAJS3MiohiNX8CzILs5FM5zNYMWY+6RrR/i/rKqsgRH4CvV0wNfGKv4k7Z+yfx3M19SL
lrzMmaIHaH3MfpAsbXSKI3ViOGraCLS9R1vrSJ7Mbyw8wPkIptWiPo/fjRlBGHLz0lxLMdl0/oJO
bww/5hy1uErD5dHFautE8TGCOalxhn9CB+X8JqLGvMSIrrxOIB1Za31EIzcqE/FYX485c+b2KdK+
WiILuG8xjoHu6w8HILmF0ZKky2StRYhjopPue2NNYzNRmNP7tBXSW9AMwSocv/+bYJkIOxCbiI3m
nJJ0YcMcYXBsmlervwUqSFz9W1/6uCb0rTikDpGaOC/rMAwrOvwW540ZR/ga6xmp00HiKPsnYkBJ
vdCZdAYF1LlC2QlRYMTkhOg/SJLFFUqw3IjJ5C5zA7ZGX8CLSRicUI7pl7S0fmpcl5Vo4LsUy46w
o05tYWBPQjEDURXVjNGi2WEdD5KBUH+apr6iOs41VhqMqTBZzi1Maqdb5ixjNpj8TEsu8XBx6Tpw
kl1ENDgobFTkNTqRxEgWMLhUq1/dSBdt6DPax9vO9wGPL7hvcRx5S0X/YeLJLgnZTQ2eSi8uY/DC
jhfit2rqF+aE/CnOoWV0sBCwgVTEqHRY3MiLchWdJEvQr38S9+QhajLZmHoOnSH7EsJ3xQzFwkTH
wrmszaNlj+qSgADKzZZbnlPeS58DVV90qBvGAZpVt4lNdQVgH8TTzmE8VAC6ET2BHX8XFEsYvKH7
mocoraZNM6LKyaH2XHMZMMRfuT9s056lAw7EZjAaa93ObzFHR1eY6wB7YQiUUv7jvF0Nz+L54IHk
NFm6rZXgWWVDj2gZq6HZJcyucuULBjle8VuhbzHHsApYElGwpaCtoUXFvHy8Xoh/LlaB+szoL7Ze
EUR+z8AONKmkWPWkIje/4YiVBm1x6A8ExbJtOjnyKY59lhQTjL3LxeO4L3N1nYl2qxtoUdOeOfpG
TYslcwodTmWEAh86XPdFv+oycoxhoXSmJy8OjxB3XSoleQ/wCud2n+GaGuF16+Dx6wK+tF9y0Bja
vARrFxeOcoDCXu+7wl2HkoeeefswO7oUPCb0nyygZg4qhydx7JwNJH7MdN3CewALRX11AO6yOd6F
8GdqbBYEWxcGd1+9lIxShhx20q8MUEvei5iqZ0CDGc710puNOsQRFd47LW8MtQPL8hyORJEG+GP+
DnCFxkLZJOO4NDHM71SZyI0FG6fcSMOVAfnHe0F9RpoQl6oiWvUid9WPbHKxW9Ciu5oePT5P3bgL
9i/FibwEX7zPwG4LAK4KvW7DqVRGeO5Oi9ofUSft4SNL912ZuDWh1MpGJIfppQywK3Ug5zIWoGZQ
6kvrbGhxM/xqVazxgxS88tK3lNN38ARsJSPOwENa3ZDhHloQhpBHIf8wrInQQv6MV4M3Ljnp5BhR
Iao4xkRBsK9TfRnWTMqBM8H49CFexySVTtmtcoplYjNw5XvDM1L056yfDjl1gc/tIiptqRWnsP7w
m+y1DZNnATHY50WHx7ND8yvN8lQ8uyZ594NziUINzL/DOIdxKZeLZNuJ92+ZTifgWpNPnBr5Xw+B
aO7cevttLJIFwnMuBOAbVjyhJUhW9yOMrShkUt884WnSaIQZfilciriepRgY6lDb6Inq6FXDHqsp
34FcTbnPwnxhV++cLNLwBPwVm4iXgvkIyNq4kh5LVY9tz+9k2fEHOUICnL5KhGscQDJHhDMA3MWG
zmis0w72CQ8DuqcD969uYU82D0qRIDw6NFmbOMjoVXZDRKZGh8WGbWEIM+C3jK2zl1uHfmTqD4bh
RWuORJlATM7POF0NegsjoIrA/wHFRe0h1AOtYfl2aX1LMC6NpnYnmDxxCpIYynGt9tHZC39nNDZs
NaMSPlmYfZVEwj64bURnV0eFAAPuVY5/QuoPLXBXK+aO5Tvfi2uhE1R1+NOVx9kbQbvAajDKIckB
fKHgrNRBXD2olpBiWdshkvJ5ehuvIHUb0/ppB2JfzK/Q/atpylPPRk+4XTPHw/DUQoAOOzbDurTM
jjQx4I5tFazRVAkd2ZovBUWg1hBoBfYahXjiGeQNhQjfADNTskUyZPXqrST/YuhhFB0rynDd+e3Q
sYun0yje7cfC/RfyA2w1g8RIy882oXUTtML9MZpupxcdSW14DXfVetAaonvsbViEZ3HS4iFIH17k
6lZljqX4PY5+2SVh0EJ3Y3V0YIoCMQL2OhFIroWtPX7YjnVuW9jJTLnM7NnComAuW/hU5q1KMAch
kW0X2JJkWuzwraEUklLRYIw+wMSsiaYi6mRAGpghRTImwFX7l7RgrKQnkMybNk3PPpWiiqBJGgdm
XUN1USjEBUCokbjWefsJtm1whPIft1ZInyWsbDC/y7jcCdDdFNabGeGPy+i6cj08e49lt0qJTVbb
W8ZwsKYaVt332dip7P4uHpbinTGY7QrgAiQE1zVh8bgIqpzkt7Nv7PFuRnQC+sYNZWqYFcqf22QQ
UBUEADa9P0F3R7THqFjMNmUAoNF1DdaV001xvmaxghvITo8KDPvnQ2TCMWhWs84mxPQLUDzHo6tP
h0Wa/uq2+YhnLjjo7cF9nTqYMd45RSGuetxCRI5JfQKJd/Yd1AJYVlMf457BnrIFBs2YfdBFc4iz
MEzMbi1scmnHgMQrvdo5iAd7dcdF0eD8lpxtMgAK7ueOkZWVraNbYZ0CwDOG2UCK3LwhG7Wo3bVc
XrFzjCksgfXArb9KnI54zzG/jYUHf0FWW4mxUtndXFRXvdtg5Acjg1ooV7V9QmRkktD3+Q3o62/u
4fVh0+Djay9jNDZ9W9xbBrk2f7GO44PufwXsNP/cRV9h+zNM9xKOR6jT8pfhzp2ALewf1vGyh34m
ZhYyzhWwtobm7cA2cC33JAn1NeVQ1b4VpfQ4rfmSxN+JQUzU9OKCHndufJqQtjNiiKipTC4y6/Ox
PeBRVRQiFmaWEblR0B4I8eJfp2iAOJBE2nqAaSNCtYnUs1qhsuOCdOGMeyYlCJyy5GqAvmhzzKQL
iR2EayFN1kxJGlXf4B3EXBRvQat5ZR7DOxsw8UgAdWun+xPYXG18oLmeD1r6ZZFGANlhUsWJvPVu
Ue1DQ4S/U54kNaur/yUOKQPDE9Rv5vJhFjOVDY8QjeP4JIvWsc+O6Xy1McOfutgPpAkVxEdK6jGm
gOq7p9+FajlAkfHLdRw6Wx0sITPqFXCJPBbPO0iPq7I2EspAu6Ckacj6nVCJ0fjqWct5i4XusO/d
4CAbX6l/G3rSKn1xRnvrWd2fCIZGpLUnQnYXbYyf+sSZE3jwiDR8/lhYueactQkxzdVJoY2gt+DB
OTCCbEJrihjRPriM4/1SuQQEzmnx2VHI/aif/egShB6yjLNrP2dTerIda6FzGY20osKJ6MrvWI2J
72w2c9m8+LOBhRGkU3s1xJeGL4VlKL2woBpI/vSBsA4noPWaw40zhc+c+EvpFxVg9nQ+WbSvGMBb
+PA5A6NPmPVFY6xwgFoLuYFzw1an59LWt70WHvS0fBZrjlnFuiLE+VBptvK75M+lgpMbnEuVWklF
OS2Vfhz+m5XsOBHMMSSw63kYQuioLX2TOj9zt7c0MlTlYPwzz0SOuUhsS5N5I/yaTll0MLtqzXts
W9le+DCJeUgF22oMD13yrAd/6IFrD9qxAMaYJEXrOXIRs0NYa25d0r+zLBxyzv14uMF9Q/CXrXrH
wFRBeQHyAFGV6p6IcDHMH2lrVMSXghpkcGTQiKIYzewrptDo6VclQlNkgoj2fVI1TVwoPkYNAhmT
PA3BB/+CQl6rgW4ai4Vxno5Opi+cpj+ZUQbvAGU5rTlmlRXjRNW4URHWfrX4a9kxpEiwHXhtqg4C
znv2vX6DbYrdICFzyw3DNgeIhDqBaRrF/YhuQP7/Rz5Ktc9ZiPCEIVNbdEYhnUi90033uR2NC6MV
OQfAHXx8DocGF5n64oxn7Y9FwoKKa/0I0YfVRc2Y9+8MksupXCltTp33anFSAoxL/c8QaRnY/8B8
ekYD2AlEpMsVqs8F+RVDA84YZiqAcspcLA3sbYmpeDJggLQ+8+ro4qITKSodcHDeDFq3bjzO1qU4
g5lYWYnJc6Yj9Gr3Qk0gLqAG6Zzwf/Co59HKJKUKnUvGHtIgMf1bgBHJ2Mxpnuvk7TEXSqh/eYTU
jMGIzgEvzjPeC1wbJEEjrIiZBer0kOJbKWQ1GZmzMshBiiklFcHpuKNRF7kkeHbmBfLqRqloXl3m
HBD1baJxWOTGNUFVKkOiiGdKH7Log6+uwVci+KLum3FJopmIMyQcMNLSiqqJ76Z0izkh44chQ6fj
xwZlAuEaLEmsOLEEKL2/LVPTEF2KcBhy7GoTFon44irjUfYM15b4+BMs4HCKxwZTB5hrtnojzFr0
vpMBTcm+aj4W0vxtDFyefQrAjuSc4QtyIzUbR7Mw7Byu34LZjTt7jDTqP0KY81ghaRdjb5acc6LQ
PenZHr0Un1Ha+xBSwbukbudEnNZI662lX7xzIT4Qqo6YUaTo8SS+pwcsQCWaWQgQ/NbZSHex9l4y
uhLbeG42GSULM0bGgH1f7wvJ/shvMlMU9HZGPid8gohFF3FEP7jJGj8CjsOU7UPeAnMM2/qcUDYK
NgrrdspPcizQeFp4Emr1vhnfinDLEcMZy1w5wb6LEN3eunLkCAsbbGwcGUrUoLUUO0b2JR1mWFy9
+D2vzZVjspQZHpCzpUJD41rsA4YA7b50vrwqP+d4CzSx+dTZCVb8MGsoZugTqJCl3Wc8pRr0ci+p
3uPOLypmMbf2+E1iRUqboCYED84bET9AIGd6UbHrqOj9gEwTZENJRgaEh61q7izFSJmFIo7QFsDI
PP81MhOBj4ZeDOai9Slgt6E4MPByWIK4NKjrHqssh6GEmzFJwCxEqgvb2CMLVYz2T1TgwhKddH8D
jQD20ZtMBxxMsGTAMCceyZdwbrDTUHnHyZr7t5kuoBNICsUja4Y/lRn+ekQ44mbPvoKJdo+NIqsS
bb+gwwIDS/U/HHP/FDNAAAXdDDg0ydBdznIWifDK5P/Sxa6Kw3hU07OUis7sH0bchpEKD0QBlVsy
L18E4QTl4DEk1TsHneSGxM1uKJ7JX6HvVFlY0hKKi0Zteqt+sLHs+o0ZxLAI4cuCBI42WjXrN0Af
EOEtOMaYD9BdY/TnwGsNortSsMSoqVvL2FHLUXvSWMREbRu9KMp0FXC8ZfqsYf49YDIxPSv6O24v
LwETWGRTFOcsL7lRhPTN+W4zFmnaLxiP8AIUkl7M/M4JLj1iGfdrzmwFAqUQIrHlcLqj0uyzqHvh
9oZ4UHLXZRghc25hS+MEN+YjrGMoRhK9xaJvmaKGIFZdT0+Gxkm+f6LtIyanrQNNZY6WtTmRW9sQ
PYhKqHh3wwJKEGykzgWnrqQ7xd4yIN+NQgFIQ14HH4pV0pV7vMWQ6OK+Z96YudXcA/I+cFKkLBAd
DJ+L/5XOMI2scWE32Cx6iN3Cu4KxItzbGEDEY8IShl9e8eWLRy1EhMz59nqI6AxkBiSnc96ehTVX
BOXKc1rcEtx1jj3IXWj6dXal89tSDIprDKVrHVsHYvq4Dme924CbOzyJGX4ST2fiM5UZghMWqMa2
MtAL+tMvJYmUGL0Dm5xnZ22QwDOle/i4NEfG0zzSFK1kqX0r0zuc7oULW4VALY5aO9ha3Zl1zz6g
D7KuAWcB7E2BkOZuxPWWe7e9s7Q8ZEuQksDd+UUe8K64SKfI03TzLYd2QTOMaYvYafAjHIeijqAu
ZFi79TNOChwRGWHrf5wKnvKQkntiofpEmMEFSS+sEyLUHSKmGrUwJ88z/QP+TU8mc5Q2uQrhKzzC
uVyVRs9w4susffHnZuX7JrofjNb1KwAAZKm+tp4x/YCeUREYRLiBGXH0YGlnkdPAXunuQrkoW1oB
GTvQ2UJbhiiUagk4DDZAuEnzcCmcmK6xTmc6WB27XJbGI7CIRt2NcWBC1k/qgfSnuAXga4TlKiOZ
6sqlL2RMPlkOu0xTKBYlTwzjguRSs2h5ySY2/rOt7grLoA5n6nbFSgtWySqKwrWG6KXWvQWvUGM7
yuiEeYyleRidXeCZG5hukrdW979V/Fz6L4PyEcCw7j9B6KSakbGEdLhSAdBOyjekR4TUXARfciAM
8KJgC7HY5Rxv5/LrwcoDubGRwlk3QCvuQ2qMgi6CTdpoRLY3KxkPNfWRWdWjMJSbraZ1YkgD844O
RajxI2I+M4GjxRy9B6hmRCctDesJhVIRrbX5r1yUmLnxoULIz5A6BTSJSZGZ8Tts07PCf4idSLV9
i7Ug4wvOWMMNGFQ0WzU9WeUFvM1nsDlkixqvP4S3tkK4zTtczIUL3l1PpD4Ib+YI15pQtFPs/o3s
j7xl1kwPzEOY4VRkKFbn8S1jesFbZJ4u1w6WGP7wNmq8k2cl2nn/6hH3WPGy5YCz3uRt6L1CuWpg
asjkZQ7WqTh/Rymf/Km5lhT0hrwipA4axtxYnwtQw+BIg4aNyYNg5NHwJ89/Siz3RSyBVU1RBxyQ
vdwksAL8EqAjvUCehc/X4MI3x8QPCsw2ScydhUHy1MogSkLzRAehYcMgXG6AR9m04v0r0C1qTnZ+
Z1NfdtgbGZCNmKp07UpLtTUklF6NvwWRdTp1J2P6SSWBpz0PHazm7AvPxI1h9A+EJZ3TNwOiEjOj
EK/gHHPjaK0EH3IWh3iWNtm16OxFwmFZFYhatJgEgN85wL30JhNKcLyoj7EZvKbhm1HfVQPuEK+A
hwQJQ7aU/HE3EhxqdwgRrnK4ckyvhkD5FCaGyEXGfVET4yXk2KT67BEkQE4ZHewcaibDeONmfBt/
NRn83RbvFJhoAEGzH6KcIPOqtCAWdA/2PRVsEVDoM8sM9fY2KiHsFu5Pe/xTwKXRy32cbLhjWOhA
Xo+zduyddTcCse5KbMXsEUg/Og1GdEwDY5UK77wDs2L3D+DAjM8hYcC/E/+f8qZSN/d1hOqq3HHK
254D25j3Z5NYC/cVn465p4MpEW1A+34FnOdescatam1TdtI4QzsbStQONkUFXbF9LSmz6s5axIP7
5KTwCxBjyved7X+FztnuvE1o39HdQehtWPGTf2IwuDR7ON4dfv1i8Yy5kQnriEnc0GsLhn8i5Ejc
V7vdSqNSFRc/SXbtEKFuONSQ8kn28JL8s4YfGBvUB1zvft6iORieilpjjIpSGOaUU9jvOozvyEGL
RE3WviqWsjbn7yZTmVYyvGzuKcCjho4SvUBT59Dgo6XKzgL5d9qbikdv3N3aWL1RGLTTMRn7pRUy
3y52fd+Lz6h9AUHPzGNRtSs9qs5zofdIvClMeDDUlx75RqXH2p2OPr7BCZC5S75YMN880qXLc1n0
HM7g2salRs3sqi9pB4VEgQTG+Tzvi2akmHhVUBO5vr7AaKsO//YV3J1oXKpoPrAR8pgqRulh8kFG
5hN1+0r7j6Xz2m1cS9bwExFgDreWRGXZli2nG8LtwJwzn36+8p6LwRmcAbrVErlW1R9j89H0zF00
PQYdM4cRK8+K8cAYQmKx9x5OxVvYHeuqv3cD41Cl21an9xQvUxjTNUBkQVrgfiP/jC3c5FcrMmPV
qT/czCFtKh46SaG15iG+RmgfRmOXhdkxG3Ofb6JpwVgRDVgdfXWEQgmGL5NGaCZ0Tl2a6h8YQWqq
nzn5Zuqy+APeFiBGv7fIILNJ2OJ6G4RRgQjiEoBq3DqI8nurwAXBWkv5QQoHZ7bHlD4OeVzi0Fov
pBS38BSlp+3H0Lin73Lp0IHw43L4b8WNGLfFmzbsaTc52BTqiSiT1dFBXBiGb05BTjwrUL30ftcM
lybTcqI6AyKZHb+CaVX515eDc45BTBtCXGJ2X4ncMYjv4Kj0lLu+NU8xE+gMp7toA7A89VOVPb5L
nAcHgl8H5i4Jv9MWhVfdm6fJfMqYej0EXSrGkTpr7lUYBDdqc6ie7B6wTC9YmUuP7DOb3j1ECqwA
uV3t+1o9q0H17c3OgZn22PV4adbU2pETl63C05xQeHX0kvEudlEF6sHNJXe3wJepLR6M4uB3rnrS
df2VF8aN2PaT5SnvhkvohuewRIw/D/alz/DKWIxH2srgT9RJNlLJx1HD6SUfIETU9ZAoX6alY07V
XpZmeJ44UrL+V7Yu8ctytXep8Wv2qs/PH3q/AQCOZipXOxsfrA5bMa/R0rob4BuCjMKH0VyMdVMr
fgzUwVD3k5NH4OifoMU4bobu2thv2rKjrjhofgm4vxM9r9unVwEv2kC9L8GkrOkXuTNNRuZ9XQy7
vsv2DquGByXLgKNiRlos8n+A3HLmbVvZlYPKH7K8Df2LbvEdQ1vB1diTDiLBk4azJPkVcnTirpJJ
oXVpbTEu7TKsylIjglpqXj4a+7xwdmb2x6j9QtI2Ew8zHkUuw0mo/hz08cWQDi0eHV0pD1HVcQJi
yyJypnlykMRqH17+V8ncvXb8yEpwtCVkCkRXtcfbwEFiFrDsHHojucB/ONRI9DaIAhG9Kisjy7g+
bccs9hP+v1yeE3ip7aJIOhW58s8K6ivSRmEPNik5YVpS7sUoXUYHnUdnAoXW61NmfroVclLjszf8
RfsazLPCUzIC+kXvNtgfQTLWHGzGxTtZpOnO5SfjOedpSqJrNCXHkPBtJhkhYWojO9XeN1J04OWQ
JbVZIYvqPZ03Da8MOl0ZCeC8EN/HvEr/17nXYH8G53w6B6syDTeFOfM6UDDT8PfMlkWJIu3bCBWx
DslsqUMiIUs+lCPBFhAcKiI4IqlJ6NWuS22s4Y0Cj7l8ak9ZNV08wJwRJ5LjUau+j3nNvaolYtNJ
GMGAGpYWDxkhbfg7CX9Zcz2H2ngIB23vuT9T8kJnWInGxSrMk0ybI+VwcfjK0Fc4XxGIXIJrK0h1
rKwzumqUPXQH8PL0cbX2eKtFm641wX3BfTLzLIsDS1bkPHOYLrhYhkf8CwCiLkGKmvlscFklbDIM
W9BTAUT4MI60NodSmo08KyImGVoXk3x+0bprhpqbkHGb1BZLBL5T7IeP9XBqpmPOLRtZv7Q4qKR2
53RJsIsZ80RvKsc8LTLKhNSlq7ejYuAG5BuAtLYYfLVj7flRdsSa56GSZes3dtb0JcrirCSLb1/X
KLp6j2SgT254nKh8gxytVsuSycqrOL98uArzcszFwAQOtoiYFCJQunTId1tl4WM+P4QKoixDeVAY
H5tIvy9wW4jRbwFMwDIr7t4RZEiM8Yt6FrzB6sL7pO5PBpKOnquezCrqvyaQ/Ig/qm2zJ9XD8FOl
pEb/Yk+cPPS0YQyaQtsDlNav/gt2Xw8sUshUuJ+Nh6z3GeOAqSfl15y0vcDEJh+9hHjAPMRIzBqK
P3Mpt+Ro8WsBeXqxCGUSpCfjzk7QZIvTaCpRbIDPdCz6hGvwiwopJKQX+KZLIca9aHPbPoG7lYRo
PD5bEOQcJAmvEQdHT1K3iK+o+mYQlfU7A6js+Ji2Oj2LiJ1j0dSLPStGxmEWWdkeS1i0TKfJfhfG
3O77QzNWN5nD//Df16JgzGwMdWOju2W16qGCHYZ3RmRwOYB8sh1EWlIo3VnwVQA1naQzB90D9gjq
GsXYxUtcs5zwEe38E5RWHicEbqQi5g6EGHU5CBiz2PMnGIYGWZBKT0A1aLKREMXhxvNrYdpYEvu1
4DjAOV3+zDQp+bGoPNYaHT+oSdAjpSX3MBql+ntwgFDBZxFHSEhSa9xcvMogMfh7FMOkfhKEiTvc
khIegVKI3Jpi5tbwUXVfqn8DIBWYO7+LXNwjuqIMzFjkqwKRATa65M2wqnGHiwFIMnXY/iLtMaIs
HjNSFBLfBHSFAYzRTuC3dorYX5j46oPHjmWQrTapPzbrsaWAyC2PT5N7QsHQ5scE/lQEBejwAuMp
ShI/Zw+blVgQxT88yrgS/c6GKbQsIg/+CofUPBSdhBsSUx5B2Hm/RUoTGwXX4dlQ0EUN74D96mhB
G/L54mQTVk/yzGQdmUjfcjGhepr5Ij3tlpG4JJdo+csHQ8sKpB+Nfxu8RA6KDEciTsKL/NgBRawg
QsTMyCrxn+gOHJazpvVVaK44oX1J48zVH1l6G/MXEcvC6TY7b8huCooYEO3tekuBgLwZACkACEY1
HgnmXZmchII+W1fU9eny6NjXnoEDKo1XKsUzQh2oglXbhCaZLfqviZuobmVztWpcoF7l1zwAAsIJ
qTlu8Q+RXtGBI3UnHY1YqLPXloSkCYXDh0GIW5dEDUA963q/q7R/Uqo5s/TVC1DmcqdJ1B4CT7Y3
gRjAG8SeItIzpUl2oIXfrvI2l5BWcCWKt0tSHwGO3al3xFtt7MT8szDF7GdommKUUi7CSAdRMeED
kCjiX0o68QGdxdpYy43UGdcSVyPTiJx+WnaWkYAoVn80wPybG04APSScFeBIq3ETGc3ZVHA7pWyv
lvhBZTKHKeMIdCEAxfLLSgrpH0JG4ZDNoVeAyXoEvPPsN+nOI0NRFPpOOu7Y7UHpxd/EagUytIzf
sfWVU4w3g1xSteC2ryZhGCKNcaATFnOd6N+LcRWJlApqgBYQ2KRAKYdrnQydOWlQoLe8LOC5NTUT
fJcpIjymcpfSZdtdYzTIwtex4PsV15YojIQlZ83kD2KlBnEqSebV9h1ImEo9cd4XX5PZrWsSpdKN
aF6J/rK6K0NpaHya2cdowv2zAEqDYnar4J4aZBr2Xs/p1IvXnf2cY8LTrYEv4StNHHxxjHx5TSLT
gbyT9Vglfh1t5oT4ksV3hhh9JCb1Zrr0RrEXMcdC8k3u8AkVKodAPCPxaHI4s0WtchlllB98TgKU
w0j+BRaxuNCexDnCGmQ6Lu1eX5JglIpVBtbH6rSzebMr7FYE3dVpjQqKeMKUyMtDj+58qc8zMp2l
0HH9g5MFwU7FWCGOSdFvFAaVJRTxcmqQTMM3hhPsrQEPW3RCIrHlGMjVqGIjAxxjjsCxmUOYynPd
cFU2D1JNXiImFKXjJXCMU/Mcdcoe7m7kqnZHayfvpF3ddG6TJTdoEtiX82G82GQ65eRCoujrFgeH
AKwIP6wGvvHX+4nFwp5+pvoHTUTcEmwDF8VsJH+q0VBgiRmiYN4Zh8+sfm8pxEYEhMTFZrDQiVFz
IdTIEQUWbh1J5TsIVxUgIuTZUmn4FCcww2BCqZ6dDusigTQmNCDKrw5pFrnInpUHbXp124qHzIG9
O8jsgYdrDQ0yRevWfhYqs3vpIBpd8mtMzyNrnBmqIw3IEjMcCWIiTnGztU0ygMileJUEmJWsBfmF
+ZaiSdlWiJ4YOFHr3cncE+NvPTHjznV5mii+ajkSeJ8cpJVzcGNSa2FGRkclzgrdL9EEXtpel5Ch
iOMIFh/RquCfNqiR3lvU5BxCHuI5poUToFbhX1Cy6gkJ1G97qz9yOEX4ZqvoZywx23YHj3c2BcFh
Ginn7MhjkeA6EhbOzj4N99PkpZQvjmNceKUuY+1r3RO0ryCM2qjdTfodKVoDwTS0SDekQS3WlVkZ
pd/ExyC2NOnPdVu+a9EVSUgUDLd0vs/IzArn7oQEuUy3Vh8cjYAXa53rBXMFZ4DHk71XPPXAdJHS
BcPTLA4yXPbqyhh5MD3xFzzGdAoHTecHY/syNA27EOUp1UHF5ABJZDrzJem7w1SMR+GG9dsSZDt8
QtwtvPwic8QAnROJI5KmkLokJf5IIV4kDHQxhoOe09E1olOt5p/ZGkgbp/k6MXxPCaniI/yBLT7q
go2t+j3yocjSCHXFuUMigB1QiJpmzGLtZc7UPYovyH/S5tDsIqOrCTfmH6R3+MBUDFsfxmxuPeBu
KeyLrPbUGi7KNWwG4AQIanHJreqy9nOXZBZATVs75THAo7Gv8ON4Ke0DKrwFWiAPR4b9sSzzSvSe
HH0l3DR0iGaWz9MEqBlClo829GO3QpBGAxNNGArqfct5tIZmy7FgMoiMKhXx7rGP3kQREyf5MQpf
puC5NKpdKhGSwY/FBSV5DmRaFh0Z77LLRhxw2J/KKTst2j385+CuPCBRR6PRNOQ0DVdilqwnNJfj
S1r9s7VxbaA50jG8yLtihvVmQSy/WNE29QLKIqHIeBtzIkNyFpgJCtkDQNErX8m5JHq/sHEqrXUS
hGOf8xUIeuRGrK1reJrmPTej1l8WMkoyX3eBN1zqR+nAwFQOiFrKGNr7AxYdL+u3KTchNoJNmIwP
wlXn5MZIVUMx9T5vbZlAOKNt615mUtOkqikjWaTUNyE/3kLRnrThEDOjNagSW/wEULgQHOWLxSri
ZcGGHpJiZgnEUcT1oBGWAbykjcdeVhQrXdUR6g3W9cnUUdmzLDuPjEeMpxw0VNU4IM4JMGL71ZNA
P/LVg883tJ1QhMYJrrcpCA8E9MIpWh7FZMoljkn/HGLmSCzGO8M4KM7Om/0/lQaMXk/4MD15Gd0T
zrQiHmeVpi9JUq/b2NjPi+PrRB4GPFPyq2XI/NzmR1c2fRncyQzUp/GGPl2Sswh4VRTiz7AXc+qR
ilKPzwNdDVy8DqCmpZ4QtH3mTXAUo2q7FL9aRjE0IbFBeA1T5FhZd+RfiuJLL8noVNcClxjM4mH1
6SFuc0g8wu0Xyo7mPiomNC3JSeQZYdxHhyZE8s3Q+rd+NNGFEBeI0jazn8e+XS16edFq7BAcZo6h
bfK3qf435domI1Zo6Jwrs6qkWS3F4GvhTdwGi/PDStK59Pe5HkD7TlTtrQ35brUXyUOCsnDZolE4
yYhEkNpajfsDb/0qT6hDJY+a9EEAGz1GLMO/RGPjyWiQkO9yZn+oFOuQAGVImo+V/i7jTSV3uey/
m8F9aLiuiPnrWgXwlGKr4skJvZP8Zh6XxUAcleRDWE3/LeYWkxKWfq9QOedchoSZMztEzrN24SJJ
UjQrnKGwnkFL3c4NenzCIo26TfTlf/LAZj0lr/b8RtQpDPuuBdxhpJKhnfW1oRJWTkOOLJ10CBhT
h/oSBI2Zap8LYzzVevnRhNzH57/4zrC+FqTFtilWahH46mX82CVQ6JxsjbZl+iBlkcsd5Oe+m15a
YNHUpu0AX7SLhCRCMiK/kpeNvjjLoa2Y3Qu+P7kx8J9HmraBhSZHHkVzdLLGAwcueWWB7w2mry7J
v6mZUAAa5KzA2MYUIeFDL45mYK1S47nCEGVb8y5j4x7J6ZcsKCN84Xbn9o6JYCPZcKxvtkTRs5xp
6EEVJulcB29SdzaTLUJpkzyj3xYtpAeCEu0Slypm/WYoyCx45Up+1m0WnovqpYjgJdickLwZJD1J
BTIXMKuOoT84IPw8YVLz7U7hVdX7Iwglmh2ZK9jBP7nawXzkBRGQDj/MyHsHMdhhv+1V8yAvZBQm
vkHwVseUlKCmgh/Nwdh6SyOR70dHf12Ajrs7ainTtKMz9msaHmzF90qbs2UkAWZVRL7SPnt678P2
4HbFzD0kN38E/fyLAmJ0QOwhKQVEiRpKeDKTkpTzbC8i6o4MRY62yMbfzeNE5spWG7NjRFBtk86v
ZXeeqSMzOaKQTmc86WqX7/7y0cB3SmBxycsOIFA6SNa838hVrCq/0tcjfliHxCLBV/uBOBrod4KZ
JSoiJVoqmh4cFh6px8B1g8z7KKIQ+yehU5oqKULlql853V3QHsE4iF5xogrAB8VeTcbnuGq4gbss
vqdXA/jNSbe043zsXO8Z9UTVfWd03lUspOwzccF3YkvgWODRSNLuZW/XEaWpSvivDRDO+d67QyF9
DVfLU8XRg5KXK7Lp1xZfxRh7H80CIdMbG9P4jtIdNwgNpoekfhEHyUhAsKpGe7aq1sYUDOZQt9h0
q3sxS8qWM0DaQmV3tfYlNmuD5RLFh7hBlhT1Ee2S3xqCORLl4sTAmNH7EucmbCUQwAzfNexiV9ko
OJiKZTOpM2w0FR+IUFziNo7K7N4zSf1l2C+p8TRmZ4OoNxHYUZDYdetW9Zj1dIQMA5EBUbZeeKqz
LgIJ1khWkn/Nh/jTgVWZ9djP1d9CxIIijgcVXNBnzCVaVZALSf2JJl5KRIxJeuXlMgv33FaTL5Ju
ra1hlvnJucjnaPqnL+7e9m4NGDjXWURoPl1mqaacwnWVfgGLVMye/WbhQu0QjpT72cp2VuV9FnSB
qgfxLynBv7r/khVaJfS5ILfBuNGmZ+nHmSz1Vmf4yVFcVIz65OQVwEFwtnU2brRpuo/19GBlYO3z
tz4G94137gtz15j9Gc910q7INSVb2NqOTfCNFSRMtKeQ99FzXHyXznN2MtB8anZ97CyPIsl/1PjG
tnLUR6D/ADkKvnib4KQMZYW0snRx9DiwwIHw/gXIRVB/PVsZ6jISLyPZsDSwmGKdDsNRKDFl18HN
j6D5gEaD1iM3BusaOYvpsKQVouD9mnEpNJ9Z/G0a/T4iyGCxNp1y7yk/bQB8bbFHMroyEUmSb2Ju
uq+cL0EhKxfdamMjWwWSDOv7tqrfRas2Dijph46bHfms9y6CDyRcw2gd0S7tIsDImIl0vMnLHEXG
mQwI1YTUZ/KKGCx7wA+0FSLZNQAjVG1F0N3witMHvOgWNZIWNeGr1LrKdwLvc2BXFCVAXcybzoTW
p4CccYh79KUKnqTdoesoWhH54k2bod5656WHy3Lho8EdU2Rs1pTe4PnPMYFLCB+qdCTa4aqTKw3Q
0SjFufNSjOTxmvmDG2UpiN9i4rDA01VL2yqVujbreltnV539BuWjlhc78uo6RTmSsU1+VCdyRwYo
8idETAmWZOchZTDkkG5dJoewOFd1Q8cx7Eb3r2+giKM7hYjNEJtCyB84xLuW9KxZp4m9nl5Co3wS
7Hvkf+507aCCKVaUpjXDvoMGJB81e8Yi/sqw7HGCmBwIcijJtsD+K4ZK5m7A1AklUaHpIJU0iciy
i73NKk45Eh9AFLo9ErSMY+HtlGhG/AGEUb05ZUAKBBSC5OEO16SnWG+8efqbSXYO9Wc2hZ1tsW88
a90nRJxJ0tK4KZDZaVqB18Q+JExBHKY8A82CuxUsuyLFxhnSc7GEfJUfdcTGjxygqb/GamDk5jUF
cnTRVSP00CJ7pZZExjFuRmCg8KFlfHAD1h2d1d2VEi1xH4fSYOZx+UJx1PECmX2FaN9OPFlL9d41
ZGsvm8Iy7kYrexBjYK1YPlsOSgVUKlhrErCqN1kumna8qHitppHWR0ICDGs/tt9yw3LXcF+QnMnR
JSof5vk5JeVxhqpgIgE2Hj1EuxFHF6eJTjLmpNwZFQb1kiB9ejUdO/Q9Y2/HX71zquPP5tMOHvPg
n9vrRG7Vd+rQE6oY+R5aYb/JRJHKRWpU5yGkEKamNfA7igpynhGAtT8Oo2kSJRv5aFV28/hOWgPR
YNijT6A3Bfakh67jmAE/F69ZyYcjkUxgkGmxLhbOCQ3fA82ezDzIUCRCgbomkSwChBq8ufP4CV6g
16KD5MvnWrM4XkV5Bn+vdgSlOwdMSLVCXTChRVSdRZ9pcuHepVYuJH7optq6P/wzEWIy/tS7E5r2
HEkSL1fMjFI3W41PM6PbmLj4+BhR/+llhT8qip80w4ZRM0fZO8y3qnjSqofIOTJ+0BAoXD74bliS
XMXdH0HadfSQLWOF+VrZpQgHwTUFcxewdBanEtG++TH0+CKBzntin+heCBGc8XeIe4rFYOfaTy4E
XA/Mqp7b5wRlhKsB+5p0KUSPNmB9TrXdxD8kRV7B+8RYUOoKmsFvwDsaY8y+2EpcyZ/YVFmTuURI
lNqJzfPRdW999CXDOnsQZjdUhiTailuC6EJEh0M63s/jdxFoQGKv5rAKaG5kETIDgzMa5T9ZUDBH
BcgzokIU6HOMW+wlayqE6jktUkhSVU3SA8KUazr3uNAk7IPIXRo1uTXJFsdixxfXOcOdQiR7U/5I
+Pboun5FKgdCwYhMZbSFqJEMm1vQgSrjEd9MOemgXNngFuns7UTEIf1ZIJVO76w1ordATYkjBEtj
WoOCnBlF0vCfGxOYjLvMPC/CglMd3lqYEdqr2NMIHCeUcokgMXwRp6NvFBQZMThAUVBtBbs3ouKu
dKuj2j1KKgR/0B86wyaocJuJIluYhwj/o/VMAsZexju+XSlg7exHyAKAwBnxVIOiDAqZF9ckboC3
WOy3HN46VRZa+1NMth9insaw1hP45nGEts1JEhiy7YxMCS0devAXlNSkiyqpu09RMaG4D/UdzywC
fXAmqJ5h7i90jrIO1t55RqYhwBtRfcxa8uxYCRcgUTyjDQEfbuAEKXNpAfHll7UeY4RHA1O7dvUI
guws9SIhSdp8/Lseacfw8HVm1a/I9UY6Vz3x89NlRMK6Bl/d8gLNZD7T0sIrUjIlBnxjkl5YEdln
2wOKkP/ihRcuE7rBqs8seFYgD9s64rw8N86zbmiyiEgujqX+0zJoVKk+BtGm6662n8XEkHaWP1AF
yFvgA9nJWRUwpFEGgj4A5aJBUAsuKV9WN8tRT01OTDfPqN2oOAb7dYeZUbgJF++2snyOLLBhjoDZ
ApBDzo8Ig09ga9m2M3hPuRrLW6og/zbIRSp+szx6JUtCdZx13M4bVlwIDoYG/beq0Lv07R+tAsE5
EZWSRwc+E6XVEWyZBzhr5rVkS+h6AjP016fn2cVd5yV+a6VUHMwIV/AZ5Bpfv/VE4xuP8pU/QkI1
GndtshTmdJowsssUIjpE4rhii6OtOLNph3zhDCAdIBjey6yziKApH4oxwmGHqCrKiEyjtCgY/Qw9
JZdXjQiYIMMMYXfIcNiJWjJV/Kkv7oX8jRztqDjLZSEgPi/bVbk8JdG0sWaifn1nCvikymW2p7V4
NRc1uM6YRIuufF8maBocqLCrEuMi+ThOMfJ1Kx/yf3Oer3jqf1JDJQ8q+NTK7rchLbzm+h3cinEA
Sob8C04PNMb2vA8rZi4CyMS55MbVg0kQY714e4scIHtIb3Nb+WYwUKqlXm3dehNcycQRLuGsiCtQ
GXdK/+gOL3WWPObNvT38CRAdo39LSNzqbXJmO0LUnbvMHDZdRSFJ1R692D3qaBXM5lSDh6Pyoywk
WDUdeeNTvI1suijN98EcuSd/1fBSK8Aq84YjCWpz3yS/oXnT568wqh+NosepQQk7PPXoGRudvFYO
UX7BLIcWqqMtzibY55HNKa+gmltqP3p0Dx1Z9mZPB2wA2IMXM0CtQoMldW8HHjIH9rywdsqU+cUC
wdFaO/ICWgR3PQu0pOEWibeu+mltMxnE2otlpK+dNR+5jtdpC/oTnEt+Lh0MJP8Yp/mhLSGDSYQf
7mAmnGVtVSCiAYYXQmy4a5Jtgy85fZ31U7lc0Pjd5clHOj0R2slNhTb6pLe7qf1m4QLRYCXXzYiy
a/5Tv/c6LF4jUqxLadHWnOvLTuOAqlqTrYzsBCprgeGwccP+eccCph0qf86fxTyKfsRbqUSDdb5N
qsB66cOdvOGymrswo5rxPnWj7y4wADZNZ8xmgbJp8puEAWj2ljuNHJlpk+r2U4tcOiRAteLSdXGf
ejvOZdW9bz2KMgFTkNG6hCz+LvE9Gn4FiQ9TJ4CfAWy4SluKgggxHRA6EXzU7GdyqDRAhzAhOZSD
K4qRvKjRRwj9SC7H0aBcqNPjO2I9HPNQZ34nkxAmVZ0faUc6XZHstGVP0XiqIJhnwNB2TnBJwyMn
RcAhJW9lHXLLrbyOsK2Vy9eFU6JgjUq4tMXI/eKilAk8vol9zIyplVd0alSSwGoPvgqibVaLr5a7
Jtnr7P0o3FS2kjogPXVtIStcxuRW2NaZ4fmOp36tzGiLq2xD7gvolrIbp6emRCut95gDsqfJINpw
UmPiSMK9lYenDtNB22BdLFA2NF+NO4Bq15uGDJUKjFK8ZBJyIN3AM99rvWtIBLP8qnp3AMhUHLjI
fa4KsgVV5VbjNrTcjW6jSvJjKvDcYTNzBNGdXqsbczijemDSuGWqd3RH8zBqHzpzVw0kN/SmT0JS
r5xqegxk5jXxJhkg5AwYa8cqyDd7cCdCo5X0UcFVtmQq1X/eXfhJRw0yuqbUj5LzliwtTjbEERRe
jfsGnSLKTZQb91W2twHdlvDNOVQt8QcDpnAXZpJ2KliY0BsA8iTtRiE0DXQLVQiBfeALZzd8jvtr
ZDKsdCfTfK4JV/rX5Sf+5UN50jqOEWWXZ9iJUTVQOx+8evG1B/Bjyggi0tDSW0YxlJ6TLgfIvAL9
C8JflxAdXAoo+VS/tvnHbzsdnhnJBjTH7JKXZW0vPTfMUrxq0L3hT5BRZGpr6z54dnOu/HFnkOrb
87xZOm3zkOLhpgYL9ZbHDMNuWQArMqoWkEG2Um9mOxSHTZBax2XyNpDDETGYkgedMq4yosCGqmr8
kZs1XUafY0w0mVi6dkOF0Q4FAIs/OeeeetTbB2JvaXmTFiTEtOyIZqAcjU6hopY5MDJJZns18Bkh
ElvX5ioOoYNYKq1NoqgiONl6oOHANi7Br2GGShbKgozgaaThsSe1phyJASN9TFmFqomAagYfK3eq
ib91b7rnhuHdOVUxDyJjS3xXtMSBBC8D+VuiURkT4PCh9/PyU/acscoJCHmv02PWvuqIImaEKtUT
kk4fBjRH+iphUSWQkzpqq0pDA86GneJ8SXg04p1F7ofJGi/MxRS9J8az3gM4oBWRWrie8IwMqCFA
qhhjshZTaooaOCUpqvKOeok+g+uRi5rswBHD/zZ+YAFkv8QiMdP4kNEwvUOLVJX6jhAUMXcX82tj
nLBeRLA8ONQ0a5vaq/w2gakE3XNXnTBjdoaPuo7xEOyRJKunenjtC3WV0yzDQK70r6QT50wDsngL
uoGhHmFnUT+oenGK43eO3PuosK9453h7yfOl09anNINYMxOWzNmP4wLL06y1LNupdGc5aKJkijZi
RP+tsc0ElPbBJDvjy3OI4/HuvXL26cA4qPYH6Tt2C+tR/OZ1/bJQ3myGyZNdfVn1lYQwtknQ7vmi
mdApkxRd+raDaFJ94Hzt4p/eyQFUDy17xLitgwF1EadkzF8SryfLPimMG39Jc+53WyU7E+NlxgVE
ltAZZ1Wcny6T9W636zhapzQYTk9GAlyLGg7FCo/THP1q/DAP1tW8h6NDItsaD2a/MmwGG/j2p5w9
t0aSiKThHIEY8KRI0qP810HhUtoY/XInkLk5ID1XiRphzWHVGeQXxGZrno3BBa21CDZ/CQmvw4Jn
8TkOmnHv1AsQAiY+5kRnE/y9nz8apEROjE1mvvzZCHkoPC4Rfal8myO4wb06VS7RXGBp7ibWdiJa
zVRzi/CppRSirPjoOAK6pwWnv1UfJW6MtKUJkcusOCzgJCyxkoUR79xg1NtBxezehPc2s4g94DPD
cSI/r50zo5nBFoqbeEhq28EkmstieBsidVzs2gmTIRrs176Ljm0OnS8BsFrWP4TaMff2LRwQhY0W
zlQJlzGFiENklFfLT+g5RAHummbb2Ft1eayNx97SOWaILnM++rrbswKp/E34groFbsh+DOb3hpAA
T3XxycK69msH/7dintnSHTPd8a9WLD6P+dNnPX4irlwOE8RWjvIgv3VYvuYMJ/KW/ylg+QZYlWSZ
FnG/8FSSj+Q6ksBC/l70YdVw/VX/LBRKkrkENmMErAtAvLPY4MZ6eCYuy0d1sh9pBxSXttY+5qa6
NoiY66hLaTzOetxvF/C17BFDnkctdO1wANz1y0sNyW0xD5HDnDKcAXHJ7g8QKH4VFG5khTcIEgYW
juzdwitMp5j7UGR7Ai4Y/nKLgqURZNjhf4HZQGCWyJGGdgMDAPolOqeWLzF00jvF2sbHyiij8Z2s
WwNFFCZY9+TihGV/xRmjXHQidpB8t9QIoulDzDX1/yaFpQ/+LpzuJ3PdISgyDLFfkVRZ4Qg00o8c
plMF6rUwsRbbmQsemb0oJvBpdqX10qof2B2yjNIU/F5Mv3wmKGzOxkoS/HWVEIEfs78kLXGH9D7E
16rdN8XXqDPDbEA8mmXfeSHpomc23Ny+ulnOGkIY7tYlkgA1ThPuqKyvpvdZvQ7BS9PcCDWcyx2M
zOxdpuE1Q0EMCQizTZhezyAWDCeFJ1SKfWlUqqu1xndAdAXSBNTzDYRrg+/D0TFR+LQBi3ddTY3z
n7SKaSCASDqmyGs9Ckc5qmCelugF3q4T9POuewyfm2CTt5vReBhLC1hfX4+MH9DmVv9JVJpMYhkE
Pvt7UV0q5cFu9uxjy4xYieCJEqrSVcj1bJBhdRcLpFMlGYmxI/1GhOEm4aORvHndVQ+bdUzOCIWO
IVp04iZ2E+Wbijvhf8L7MZLBupUrTapa5AkX9kfebKe52KPfwjhkR8KJHKBHbx2g4GLigHypu/GZ
nWHVJFIrjvGAYl7vgVgma+gOQj/bTvsyzwZ/m0S9aFdWAfUNcBOJXzm266DmMNGuk5Y+OPnyU3uP
KNwe/6zobboXRWxIu3XUxqywzcGMTgu+3QG0o0zPqf5RUbjJqwsSqUdn1RtQa5ydhPyjeMdJF3nb
kQB/g6Sd1QxrOMfGffq2UCeCV2PTzdR/EFawpeDISsgrO+DbAHWH/kGWQuaURuKMnG+NsRU4WfBN
8daXj3FHwVh9TLDpgbxyEoJ5TCxvC++goOKQV5KCFHEE24Hmt0SKC3HXbOmJKebnxGh3VU1MZQMD
Cy0OtmKgMoQHw5/Ku5kz96W+95E+E52StBLmtlnAp3TKpyLNAeGm4ci+xNZE/lBwr2fSBdRvuhx0
qNDuuWRWtlttOjfy7roInMzzNeL3hmwXUNJtcD5ZFjmTuIjTbQE7p5oBHJQy79uRHDkVrpz8I9LE
hPlmxhD1fxwGQO84u9UN7V8fkf1ip/uQETBFj9G46oYOZAUlCnUhb25vcfske5v4Sj3Mr4n5m3Y/
LVeTke9kAKxC5bO37PsCODKfkQSWb7yJgcJzbyBnVGkv3KbQPva+LtN9cW6T+66718H4c8G36/uO
WGJi5RSjP9YAxyM+wAr8QDgegOF6uLOHYSczUZr+GuxZDbdmUrGMJwTC63bj6w2ZluwcjH4OHU05
Af44o3puzm7+MjkTKTS3CqCn8gRASb5FjPqLtWplpsE/dW7PVeP4JNLZMQK8p5zm4H1WfKazTbz9
q8iQZqqo/+5SrvXOwWA6froRF3ELTkTAObvsWOp7yls6EjzC7V8Q7fChIXccLex8yjtluQj5JKDw
oBCiR1os2rZrjfBDw1g+Ds06SGvy4klNYdmPwFDcOflHzcN9zCQ2kTRIlCkNnQQLib9E4hKrklFU
WJ+EgHm7OnpYjsMnGgyyk/UQJP/j6LyWWseWMPxEqlIOt9hyxBgbbMKNCjagnLOefr6eqjMb5szG
2NLSWt1//wGXKQgdUDdxrXpVMBgIfoP5O7UvbvTocF7RDWO91bj1WWlUEmy17QGHdWdCS9GpmEeo
THq7o9iBZQwRFaU6W6Qi6foDnMwWbXL4wcygzC7pQBoEnITqs8rPhfVvbh8HnPmM/Jq2R6N8XKi8
oVPgbMWi/M7/yhI7sBfrX2m7DzaIMC3aw+RH6OZ1HEM+4L6klp8r+DX6dv9gEcni4dOxAxRMVMbR
4e9+aY/z8JoxWBOjNK39EhFApRgbJTIBGJ5c2IgxK8/lzMpGC+o4Ggse7MefUwhPKmSu1ZwdPnDv
IUe+0GzAe2SQQFox9rt2fM1t0zdzHr5kpQ+WH3LOZalfeLATa6FKRTCnT1r8VrGrMDpeem/DpAM+
MffP1webHkAYSEp6jwfS6w4lWexN/BRZIAUty5bNCpEaqWNXfrq2T83QcUcf+c6pd5GzjzkrPzUh
/+QENGNtgEn8Q9wd+cZIFCLKzvoGQ8lxM8h8MKheNe1Bh4cINV0S/2z7UIfbqbuaATVC5/kOh7RU
O0W6DahKwPHFa1ouIO0Xg0XKGmEDxLa5Y1PWxUQo+fvfyz3FWS4d141zxXdnvIwdqUitr2IpAHBC
oWLnnwgq1nGAoA7FcwWaAjivwCfOUbl1sJqdYVf+hD1ZQsD1IbY5NUoq5A34BA8hPb8S7Np28keb
EAWQzGogcDRDNS0THwzTLX8EDprms2Mea+COTRuTZOD37niMzHY3dkxW652lvEUNQr3xQFu3Cx2M
+8MZm3T1EEQENePhXVm+a33PwCWNULGABEYmid7sEz7iLFtAXY7zS9rtp+6nWwYWyUYxhlW9PCrY
m3Rxj890v7EyD5VNccgVEpqM4oivjqhVMNDENWkn+UPijl/p1EvdDe7Q1qi0s4ktDWjPnu227XCs
6bc2PQnj3q79KjHkfKjb8BzQK0RfApFL4Q80jpa3oBut03mPEfXjEh6NdliNqf7guJDWn+yiuhjj
tNPqU1JyjsPWCSjaO4Tt/xOvwBxYs/9rCYbNnLJL58ZTGhyhYNNeY/+7LYuHiMgWZnM15p+ar8hC
GLg+3yZ1UTPhudu/u/WjSWJn/Wx07/F32ZxT9e4W9bosPlk4ciLGMtxktFvb70ZcIqLIfTAdAy4M
LBqI3im6Fj4dseJHRBJ6St9EktZYe1BO3iYdiym4Pt0qDLTzYOX0ahVl62dSpZt5eUYoCGWUvHhP
/TDmfiXeZCqqUS/UAb6pXSQp8sZ6dJcXHQAdrhXuiResSNsZVQ4hWQxXGMzI0I9BCUmMZfmVdp9z
KEOTlr0Bm3hU418YTO4XJdrUgLDKpWr/EYVD609yd43hkYeeI0f7/RTy7vTqRVXRC5y7KqLmDsmd
6taWRv4GhDZhaof0h2IJJmWN1t5mSz0k0UVkQtp0GzTsWGBoUFUJ/w0SGoYKVJaUU9ZI7/FkuDke
ICJGENU8tfswnOF0LcW3y2aLIByT3h6OpvE66A95+D5igf6NXMvTYXLdw3Z3DRR7VfNgBBZaLvOo
a08M5GlxiBqm8hwZS8G6SlTrWOAtlpQU3ne1TVi+QoMaOVWdtTPAJ3XY4M6GxlUIDoGbboBnExh8
gQ3Hv5/fY48kyNk7MyAG/NZhGMlsCjsGmNYVIyzwQtGsMdhLAhI2cZ8AmqsaSK4jmSbgRGJhVnft
hdFlkeNXhMEJksu2PYi2FeYPItZA34qBnmTuYSxhY7mFC4AYwtKGDuGf0twYUYp4K68TdN5EOvAU
lSrbD16DIeixWjXvFr0Anus0tMdcP8T0yT1oTGNp5FTC+rW0R8UzzlDzyBFICG+SsFCDC92UlyjA
vrr+idq94jTXYkZMlM/RFf9Hs4XFC7+cGOXRgiVV+jazKiz1eqzyCNQb2mGjz4RJ2MPJYOmh6CDj
Oowx4MbysaUyCyEkejzT9dDvDTPBtyxfVXq9/taHK39vlVfko1jQ6C9WcdTKZ2GZgxyKFio/pgwz
wy/Lavyo4wY5cA/s/l/XQGRwcOMpXRx0CsRSYMYMRiiNC/u5RacUUT4pzEuV8Brjz08r1cn+atAP
EU+AIdjOrd2NQl2JVOQ8UB+qtHYBm72qE4ZDAiouASZB4FM9XhOisqNSw7JOwQkKiyYCXhtX31km
spEo28T1BhuG5TnGVVxzGGSF1opzYjW5A/5ST41qcXJgy47VXtH6rvdB6XtTK0lk7u/FZO3mgJRs
HeFZDLuM+5aT+RDT6VY1AsqHTPujwmIz3MRdgn0djLz2d8DC0dLuniB6xnFZOD5n85CVV4ieE18i
NCs5xRjGfGvNAxltLroMqGoSs2kVcwxxhKqBpxQMPpH9UQkdwKmEGMSZjuAWB7IYzMuzwp2Wt+e0
hidOEFIOFSu24EGG1cqs7zkT3ommQVGXtVZDYErYi3hv1OMOkiF+oJ2I/IE1ocLIKLtvhpM7o/fp
nYE6/ZZiG/ilcw+Jod5Dnhxxx54rrHBoKoRlEZRfWOCMk5+DIlTeARcGugls3qEUj80a44d1iZkK
f4eRqGgs4BC3eenXJjlL5g2rcC/0frBx4m+wSYotERJ5BYI6ao5QKtoWHazM0vl3prhN2a4nyG/p
Mq3aPsTSGDtqrFME/xxr01ddCGHYs3rUtCo4hYz/k+GrC09aHt4sfEQLHEc7A0TAI5IC+xfAHeFx
LPFfkmEED+3V4k3kMm9QS7/ALLvSMCL3O4tzrZr8uUnW1EhFeNVrl6Tzal0yTc/iU4ExxcCQHYl1
D94Fko96fsF2UuUGSwKgyGBIMEkQ7Y2Gu+liejveIqMp8dyDBR5DoB7F0JIj13Vpf82JCS/kyOgt
MxaoMAw08YyTTdeDj808EZhDXYgfe52YL8EAGVD3aVi2A2LvVK6euJSJXzX0WQ6khgFY3SPUw6II
In8F7v0vxJFKq0moGfMHMSRFCiMGdyyAAg0M/IKpPbfGWbgt6IJmAkjhD/Rx75vBRxm/eWTPDM0n
oYUkfKHtUD8xPzKxIICMpdQ56UzMTOjZM0RSGXVu9yYoll3DhwjbBwNzdmkcbIAtohp6ah+DvcN+
EX3UHF6sadvxJLPBFsj1KFON8K8Kz3EMWyL5n0Oa8NQOtLrh0ELWR5s2hP8ocqXJZGcynZOY7yDR
TkCmabOD4k63dHZaKAx4mreIphO0SyC6MUb8yHc7I2eww0gjPbjO/7PxwG2RGdcb9JohrR2mAqPr
rdsEn0vuQAxUIqyRPOiOvWFuWFHiLaRGW7a6snsFwFCYaPVmuFOBexSwKSPnPg2S5EKsXsh5Pj1W
SvSSMAJZ0JMgdo28uxxYwr5nv9DbJwM7BqXSsEhiNbkcP8EI9EbkAdCaBV8/cnrYBWRBASxDRhKH
Ij5DCifbpApgGxPLe4uxf6jDxMKIVoWUU+bTE6z8tPSEWOS5FJM9Zysuhtl8+IrsegclYB7CBwca
TTW8ct8H+rKRl+Hg0haiKp6ycABlIL++ugxY8/TA/Hg8kfVdaJeMPXZWvjT9QopApr5ECiwx2K79
Vg9OdXSM9L0z/A0LcurpIXX6l8g2/D5tD1qCU9v1f1B5AoXhSlRcxryciX2D6oNALB8LDCYPdPRL
0m8ksErgDqYMTKFKDEJyZho2nx5XU5441PjEtGFi0JukvAi1UdeQBS/nLLxivYIXEnMJu8ZRUvGw
84Gfl9wR4+dhcck48mXPNcmI4IHDlhDJTXf3hFHafXn+snhsJOsISGusR4DRD95WhcwwcaDNzOpd
6HhEeB9UZRGnpAaIWqMh1Lx3z6TBUUi3sADtKDUCaC7zZOGlnb31DZDP/FpYuB9gjxEPODuAySPO
/z9SGJC609iyu+fajTmtS9EyHiBPYjGPID2WAoTtp+rmtdhZ1/alwQTeWR48kSESDpfR8NoNLD1G
S1n+w8cvFjiiUJHIV1bsQ1zPW+1omfu8P5XeLVs+FbIGg485sskVstdN/+Z54yamus2c38z5rKZn
UDk8F3vw6TT9sY7TOg9wYTopmKOmTDM43Vrs1SxSTDwTRW0EvIpC6W417+L8mjJIVscd0YOwEjkI
2LDU4aRDn26aEh8uPIZt6xk2wMCMpAoL9AEjPlUtuepvEqnOf4lIpYwmbWfaV0+N4KzcLOfEfIzy
BTk9EZ/mr0etRDrwemzbt45clZg4nrlttyEW6AVWVxZVDSHqr/JU90WwrT02GROZH9bXwbeibXTc
+FAl6Y+zaq8cnB9NOLhC6xphThNzQBFyqlp72wdX+Vl4eRDU5qLwPR54jzXaMYfg45XNLw8Fb6oX
I92ISlK9MDjIsLLt4RavAFQvpfeBK8TCZJYgLgDzBuF+zKLWZkENibwo8E9bAGopQ2R71e6gHWIW
KwgPMvEANIGkA7oeu12NZoa/AwV+faHxdqX7PLJdNtaH1X2hkWNtVdDYIgJhxPwVLu+m1E0ey0/p
IbyZHClCSZMnupNVp5xyAbJRD6K1j7xvOwgfmxbZEDeCT4GlmPAKcuZmbp8dIKSAO8BAY8ppU2nI
joyZv1jIEi0IoUHh6eFnbMoJOFzoTQFqt2ij6rzEJl3oOrTP03H2IB+BboLV63AeiSivKQwVkFG4
FxVlrFB7m2Kbxrgx4RnewovHdwjaDPSA0bm69XoGOHLteO098/u8L9v85o2IIyL2VnP8beHwhJUh
d8amThLNCIJ1MfTkS4eBqQtUpc75jlpBAbJFHpE1zpq5rirpRhu78kd4aCOgvDIVL4vevMRMTdus
3uBVQv366imIW3vG+f1dcoQkK8QF/6BzZPDooeLICbURQjx1UQ/HWe+cVeA116b/pMCQOR/Dvyr/
k3gUS93Kwtf4CZ7E/IvdRc59Xd/l1YQSlZaV1SzIqEX+8lIw5M8uupcyW1Cbo/TLnKf6NWkyCjlO
qOnW6C+mfYntHB3fBsrQtrcrFOQ0Kzkz+gyjTlhrGQF1B4b3QIh0P4ISiwmcINsCq6MNgLZBoQQ6
SWxwE7xBg8iZooKqTfqhB9sVAMGAzjNb+D8p+mmE5YPVZWfgisHMYJwgRWgOFBzlpCU6fKA3egDK
FhRQuCXLPgHjpHCqtd5UZ+mmk9+JNo2+7SwnquRulI9Y1MDWHFlxIUEHQVOCAEX7Er9gWShotkpk
sWJLDcO9r/MtElOxQ6Aq4v7z/zGedcGaFGoV9nTVQFrtrIXUELfgJ4xmODTRdHicvzJuEqS1V2mk
WIwl3ngBl4HW3w/rK/XbFtsf7Caw4lowdb/wCNrmY9hdCEeQ5pow41UBksvtF+VBmuGeAdz30331
r9q9jNcYSX0tX8Y9/Ah/hq/8x/tbvmB3a3fnPr/Or8NluaFi/F5+4/fxJXgL3ty35Ta+6P/c1+pb
/wCnOK2G+1d/nm5cf/ubjl/9pneIowfS8b6DN+NWMXwE/QPHJrnkk1YAHr3Lbv4tvhUfw4d7hT/1
SsjNv/FveSl+q88Om5p18Bb+m27UiDdmTsmDvEUF/vyFWozfxJUM1va3vm5O2Jtuxx1o2cnZZ/zT
7/qdxZ/z0fwmKCl8aD6tLyIYNu73Aq4dyf/c59ZYK57DhPC9TgEi6iuXFZrEQfEdn77Oj7ekj2y7
l/6UbbB6+52OcFZOzkn5lOIbyzA6qn/BI4TKVernfrJGYLTCxmln7x/irXel8HrM9uAij9PGPBi7
8lTtaMUfxg1BdGdi557KR/3Ffsamc1Nune38SFzhExq1o7VzNsM+vaZPiCSf4k27Q/myhd2yIn7+
mJ/Cg3MtH5sdjdAnQszVR7t+vj4/9ryDN/uBMBSs8jiKVu06ecKg9il7wrZnW+6tg7JFfoM89cHb
OgdMMbf9Y3RU1/O+WekP5XOzhRC3qR8H3zpAeljPa2wH9uojnKVr/FzvkwfckknWg3haPM1rfZ2u
y41Os7vrVkq7sRjCLBTeKeYNCHyAXHXmUlnW0VJCHOZJbtU3NfqeRJ8zrZ1ahXYUPNSy80RHl4eA
LFELWwDDzH09eA3sk2GCyyjKQ01LPgfcS3eF0AZOz8JRVFc+0MhCeq4Tz7thBvhkTjsialviwu88
ViJFA57PrvLbw5YIYqA/FuPCKY/nYRB+OPE/QCq+5yzE5aJXyR3l4PD29fwL9MvplrHLR6j/RGW6
QDZUega5ji8GFJRESo5tMNnE2HzirfdXG7Cb2DMfXKZVpVk8T7UTrcsw+yFesy6AJbsc9sKkUbnH
3yARDxk2Q4bQuWz7qdDoiRn3oqV6EDlBGXTnyhn3cOXhHwDjAfkGHsJpGNTTckLhCCxzVNkp8Gn3
h05lH2XSpv5Ic8tr2nhPoOyDPV/0DN6x/IEdo7OhxygpiCqqY8oTP9PfPXuk77dl9J8gipj6Q6Bd
qFQebOhVFh7Smf7cmpeSGIsG2Q4ZOS3nVURWZWt+CuLCWY8r2FqC3vOrR51b4pUOCgDTcVCBL5sc
+QKVzYRerNsayKoYzPWDwkAdXUyPgYf9/w5noFTguGVTa12ceC0suhAnDGb4ytI62NnKBZsroegv
v9avYRBWlR2a+SaySqBOC/MP7madAYujdu9XanI3eaiJ7uIahUBwYWu/Nbr7YuYFaZ9Xd4CIQVIY
YN2DakA8ai4mHuNdWZxjVUeClvkhCuTS+dcyjavTJ8346gDNVI9pZXQLWlJNI5j2+R9TZREstNP0
yj6OkHat0KaQ1vwQRlh5/Et7sOjxwIAZI8X/7U4y2KMl/F+aI9v8c1wX0OGlIDzP3swA9Rh0DcMN
sB9XMZOqFqi0oLysMDGWd9meWrUWl/CXBCQJTQgdpQF4YgFI6EIsogIjtESBErsY2KtDYo/w1p7N
dVUeWd63KXjXqJQEGpD2J7D2Hr0VGHVByG/fvpThbtEwjlfI5vT+qB9VmNMhTtYVMq7YLPZwpKg0
FfWbQ0xxLWwIvpDV8zA4K6dTQOYwuOqfhmy69pg/SnOcXwqCBTssH5LwIMIT1BG6jhNrCqxcJI98
Ck7ImkSvKoVBEs07kqsAwA6OaMKcOxeWjx5KHdB9IgyImLWbv0n7XMUKBR1MOsqpiJ/EiLwwsUZk
lKv+mcARRaiccOmSuOChnVZGWT4xt9LKuyhiRTeskdc8bx2ENK37vDC6QiLR2SdTqzY9XYgcvopm
IA4mchqYEydckpuU/CIJgTQ9Tph+go1o1skDETOxtiCCEvfnaV25ALYPELPQhKLqTkF3lMkggrDd
eI11cNuVQkdstFfRkLn0CQj2fMfEN+SSmt9Bv21Als2bw0GJRMb6nAoDpUKyK9WnrsNGrNg2OPbg
riV+zbhijahHaCccbWtq8JiyC4+Syl5UgZ5MuChyAcuUKWO/K9BjW9IaY+TommC44Z83UPf25G0j
m8rwmLV9C1FOxSZ+0Cq43dwZF9500N4XVFF5WK9c9gfTpOx08wNqJ5ZrgGYKb9AjbG0gaoLwJMmF
1AD2ixqsZWbkOnYHVmve7EJl07LSw3ufvQvqZmYALxVBeJBOFuhy5D5UXCjZS2TuC/+CGR+3FFKU
LD2bZU4Nzx6dSIYB9bRMYnBPwszK15XdMj9VToRSlvQiDMN1U7mhQcanSdnP0Cn0/DmiVVSgvtGh
RIO+JyT1MZxw5y59rkaG23tXIfbsL2meXpqQiYGjMdQkMbU32WD3FXVZAXVvxrVit2TTexH0D7W3
UIFn6WVyi0+YAoChiCNV9V/RNGf6aqwx0QbVJpQO4m+BhvB2D3F9EmOESKnu8GeqpcfvFiIjAy3o
soXTkPOWsQ5QZX9pw9+UKZuA5wsSDfy0Q0shousXB88PFXBowB92aRtGtS5PmIcFj/3rTGQ9vGlJ
BRNfWy0JwlCyue0cwRCkmk5LD4PJXpdNa5G+TBSTLfk5o/1cwEEa3YIoWS5g1F684i5bsAgKS33y
u4R6DA+iFDyIbnRBcGWjVuzpJa2xOg7IrQfGZRjUtFO9Mqbik0vJyK19QxWUjTd5Dviunx04fwcZ
mWaEA3bd86AxjNKkTqm+mbhtq8i+RrCSqzn7dGntxO63V4FoICOyveTgSJC7QgvXLQauWg9Rzt1r
RkO0FvQgkC6LvxnMBQ7YPu1RggPlSE4yNsU6wwK2Jp17ifHzPP3SYqI83cqznlsMayHoRIu2zcMq
hczG41mjKcpqBgMQHSPxFC/h7GUO9nftVk8zfxBAnzaMwakKKLB88VZMQBNp2UeHyCvG/BXPktjk
lRDD8Z5R1k36O7T45MDOSQsTF9DstYxhFidA/4UcXzYjapNXqMfyKXGynVsAm7Fzj3kl59wChxUy
IK9Zo+TiDMUOejO5HwIqQpDG24Ek0NpnY1A3OGNjcnBqtC+xKEth/I4dZVXis/lZ3g1fJAPb/Fz5
4UFYGHUjKstEOQq7U1f1Rx5E+bSFMCR5IDvUglr2My0XDxpMheost9lWuAB1/hikXyFbfELYYWaB
d92WkbnVjBldUD6MvfWghzB54/tsKBsbMIuDLcbNL7Z/5RTnaJeLJpEHlYL+rTunUpDErW+A9dMg
RqriG8//109ZfrCZLE+Irwzut2iwJrq4gR1Wu9DuE1ymoifhuyxt6MjQVwvAasJDvKXNuLfms7m0
63Ab8dNT9m9I12p7iT3Xb1uKJLREYrjurgfoOApB1Ji55gePTqBoiDjuYJI5wU5uJieeg3WY6MYc
olGIS27j45IgYDGwMC/hUOBYyJSuIx8x2eZB80eyoBljPmUxvMS2vratdbN0jxluCNJzU1Kp6quV
kK4333IbMXFs0Adnewbrm7ZzTzm93Uyrp9r7yEDSPrOXGkMAaw+UMJ5l04/U3pfVoqa931TVlq7N
O1bEuSTUiKFkNSPVFcYqA5EeBi7Xxbl7E5GJPGxysRZ+UL6mLGQHiWvswZ+888pNQacuViP3aRH4
7xAzMFN7LlunoKXg+pRfzuQBiMNdmXlqMR5CvrguKReR8gD7Bta/0N1pRnxsaArGEWU/mKhGUwDc
LesI+iAarAHqG1JJco1rpiJB+AVoBRRt6hhhBsXG4zhqp3klzy2zyJ08SQu0qRwWbQi7ssBtMDSS
10wZXhw7eBT/uiL8Agi41TrsMnwTgOS4XZr9WM7/m+n4CZuVBn06yM453Fwe6NCD3l9Cg7tHgPp4
tDDgXC8qsCClkWw/K9di6WJdMt6kUkmQqABOySpQCLy5cVo7ZFiht1CYqgXNvmSswoi65ryX3FHz
xp7zPGEYoDn3ijkyGU6biBnGkuFuyqy9MCZGj+x6oAtacwEnSYFG++VaYYYmIxxFfwyQUfQhmWl1
c85Doe8pl8YiaAZc+T0z87UCsoU5BcpIMhgB/jkukHR+YT8nh7piEIq+Hwg4zQkVNBnFudarE2xJ
ZtsQjrJk6abpy6PTdGdka8422886uZD6Gcm8pz9B84pDmFvZdIYN6/Gu6PvYV6U5hHYMw87HdxOP
rSboTj1Gt1nE5xgp4WipnKQ/tj2y4yvZePec1M+2/9HnM4l8ZfHiTTgJsc3xSYg22uXLTl/2Yvn3
fywuwBAGzzW9JSy4ET0AijdT8j/6+IHfWFIWQitgJhHXd1tcZgBWp96fHbpcA5xUirzsqlZ8UGzx
gRJrWO+zgunvWFwbvBgrdzmH4/vovQVZe4INlYV0l+HZzLaknxA6jiQfOCFHFeyBI34hNUkGjj0Y
IxJ1hQRKSBB0XgUcegsMsAaJspkBYCQnDmtSgWlAYsEKYoycbsBDTFYiGgv0J0bM7zBPHQMKoQsw
6rNJUWMJ/0/FgC/hZm8GtDmhOKg51sKxgwwnqL8zdFdFoW4m489jujIEnbw56WttaDZGjYLfc3c8
ubX2xZ/8Yh2yvYsfMPeIk5zsZPJQHIYr8JQxvxJNNx++NxwcLVAC8kKJmmH9g/iF/m1BIqt9TDDx
CTtJiMeWMMKwA5+p4/fySI+J/feP7WDc4zzGmCFNkYJBGXAXFwdORcDaAM2v2lOBKS1XQlW/6F+Z
Uubem2LE2x4Rigb7yLsLMC1tS8pBXy/rIbYIRuKYRAHgedM2DucLGoI9GoU2+uixKrMbdDEEj6F8
S5cf+dEFmouJUwhAUAPvrQnHxxnWOWiqE86EdFnHWrs1ydErjJd8Vrad95cTOZDCPjeo+LHedJLi
6E6+oQ2bgIHS2Gj7QI+ZwULhxZScwSNIqMLumW9G7MymR63pH7Kbbuy4sLBGANE7BLstLCB7HOBS
hr4eKo9G3t5paKLkLj6wQVKhYzCo2NUKKtNL09xUilcvXp5KT/2J5xRWO6wy+KhEoB9rxXth2SCE
/ZBzNBzI0UqenPHCHlgpjwnlWt7AzPwsOuCeJw2xFVbqq4QIcK197+fyxHqsqOuhzVhWwJyPXHts
02npzeW7sZHnYZxvDMbOBIMb/8bpX91iCYotSpEcjbMs7qZ5VyuyoTt95XpvGeTxMv2TBdJWod/B
nqwmiIPFV6/dsIDYtAv3+mC7wan5h5AsNS8G++c8MfDDDlSLvhJm1OYww1jHlbL4qmxvHXrKg0e0
JP75zyk6VnCi1PK2XTtsbYITajafBTpYyoBBExFkoGwKvdu35nB01OIJ0Yi8ttpj9uQR2ztwvJl4
QyAiSL5K5hWV+ecOMWpjwAOog/hmWYGOOq+Gt9dvSoZWkR0dO+9n/P9kWIv/Y16aW03jJguUDCUC
Cm8mbtsM29PEg2hzwNOhCg9y/iReuG8t4sna9uhUf2J1p6Y11v0C2YYwVBwSKp6X0WU1AS56zKS6
AJKIS7xNvHJhHJVXxlrZ+f+qnVkjHFEkRwIHrdwGSBuPcLXxNt18zplymOmjm8LEUhF4owZU8FFA
wanqcHEphTKE3Tb60Z7l79oeWiSo/9HTYH0MHvSXQUfAEyFNKH0KKjcI2NCeegjk6qgyJ6UFbKeN
lrPxucvWxETaWfZG+TRyjMwAdH1sXPSYrVlv6TVoLpMFfl3vewbtdRthsogYAE6Qom+dHrEzFgW4
T9k18q9+XBUTYQvUmlaNg16qoyPWHhIXoBOwuczY75NVQ/6XzD8pbF2pA0uSfOgE9JsFqwKT4Ey9
ZVl6iI2rPcKeV+GU/uatS7R77Uem9ezVL1ZCmZKpa6KV3OF1dvSNR/uTRtl71vcY/9xrGhKF00Te
Ugq7vNRR+b91Dfr1SM+3o4f8AK89zf7o9BrX4Qm5GjqjdWpGx5idVI2wV1nMsxn8igFUnrZ+Cl3D
y4Fd8ENLjfW0dA+zrexxKB8Q9o3Rz8SXjhl4S5ZuAUEeVmZGTQSDjHF3pBEnFpFP8x7qPw6XtbE4
zAa8p6aeFhrfxoaS1phXGF0QSG5w0DkwjqWTteEKglHkiOhCdGMjOX+YsTC+UB3X1/RX3ASS5TuO
bjA9Ie6Vm7mv9yES6Byd01LR6BnLLnobapLi7XQ3F+e5Z/I/2+Ci3inFxnDA/moZ1nlOqR2E73MV
wVpPnsbiFnCqQXBbT8V96TGja9h40xJwQPQ6zVUYz5nXkjBZbRh/21D9enNaN4F2NFySo4fUX8bu
1hZwR9qEGfAfrh6lyfy7BThgmRS6tVpwctIT+2nsZCbIp0PlPLy24b8lsPw4gyTTYTfKEsvNdzbW
vNYe6G+Gr2RSVmm1scLpKZlwCTGLyzT8LCSsM8KrmDQRySKm6WJlQJuVVbDJdBz+ZjSfVrxToWPO
xrXAR7vqH2zv15i/BTLA/UHeRR3pKww5/5nVJaJuAcxosP1UWxhc3hM8w6XV8C34xDxJbDhmGKA2
7dzUwB2NwJ7hrbSsI4NmdVmwKxigfCvbPkZ1yniD7beBRGYdqLpjw9njP2j08/kjct4dAJA8/oEJ
U4gR16hjc8uIjvo2SMP1EpQ3ID4sWOBx+mQcKkC8faoeaW6Huj1KQRtxhnhGuDGfs4bjFTKTtG/y
7nOpUfQeJYR2xUSIHJACvfqBz1YNxpPCTWQmZbBzD0brYz9v36jJ9w40Lg2L17SmSrS7leYWG8FA
vNg8F4Pti6+k4Kgx8ytX7I5wJ4ePKJxFjxLZof4tmD6GI/5fW2kdaYzXcVqcCtqouhuYWDMLr4M9
5gsTgRzWc8z4lTCIFrChXTBtC6Z1ZzhfYbsJQFY7AJ0yWc/Fo9UwiITQR9n1v0UJiCa3zKeqAG8i
y5UrXX7J9rrA0KLDdwCxHOPALQXUX4U0Q3I/Z+YTJWBdyO3VseBV90V9ByAzuY9WlK7T4jxd2wSj
O2h4KoV4y4BhbtxHHWf/JHtNyTuGGksCXhRlP41bEE8CImq0jyBA2IhpBX/mO3alGW/Wjl9TQx4c
mYxWFAbRecHIZ9RF8UF7ED95NLAkB+QAQh4zcUwS8/lYz1hwU9dOpAgwsWxUoAQawFIOfvgcuVN+
pvgm0+gKXOtGTsz4VctWGqvS9C0MLQc0I06acHk/pWr+cfo9yGzt7PIEQLvDBqnttgqgtaG0ax3O
nxZCgOHStB7OMNGws4j5AZoVzKTVuj2a3lp/Cqp3D0tAiM82Y1IbPMTCDjFCq1YiyiCbdCWdmdSB
Ol1ihvCFtxgz1i8GKH0AIuAlvCjwqQFOpEFOVU8WkEXminf7CrE58bBXr2OSHB+EUu35qj3txGK4
ZlYH6kz7xkAETWy/T6CM0JeFNn0SAHKDubKOq75i36kByUo5KgkvZNvxSwxLsvb0q96jI6aKB2ZG
YnyVvp4hit+qE551KlAYko+Asf/o7FynQHfq5z3uGSkPI64nQKUQIBq/dOo3PDGZHkW+KJVTL99a
y7ipdaB5RhmZSxgLVwDIoWYs6sQnSb8QB4M+BPXjAZXiXapzfIMUCB5VCTrJbpLbZ+hkXfNrBONj
m1lbKOkbqYUtSGoZ5xHEJc6vVWvS1rvtT58nm6xxtwtOBsPobuV+VGxpZqEBryEDpeIImHbEteYn
j4Nb32vvyQ2eAwZDMzQDzN0Yy+xLrGeqYNnaIXwq915YJURUgNql8PPwn45EBlKIS9VDYyom5X2o
oTM64eEXO7j6DrvBmjGJw8q3A57kV4a+yzC76r5wOaRBQTC1ibYjoU2Voq0H/K68FHPr4W+E8UAl
3sXtxfSCdWxEBzTbqkJolh7AAj1nCjw1sFRN149hTHoIziqaftQbyhNMkJYQBBNeA7mPWc1QJ9oV
3KbJvQDMe7ZY6sJQ4MlvUWRSHeX9Vnp9E8TJvvU9fn7/d8B4Lfi5gTF0+SQLTJhsNXQTBexeJhDN
KakRVToTAVkYNlDBLI2K9u2kzx/4adexy7n3Z3tUCnB8dbK9LGM9orIOKGFayBp0IAHZNNqpiWAG
lcIj40URQOZDt2qXhY+Ex96S7mR1yNiM2ZQWUsXm5TpLf0FyRCUQB7C6tU9Z5JAzW+OWax9Qc/7v
8ZKDgEz/l4qgVKOO3UGZbMbE2MdL+VaZuxSTRI1egGyOHDrkrQXIovGnDaTq7aav4F3QPJv+9P/H
uIlfMtPYBO78bKnUcSprgKEHA59q+USzC1Nyy0foBwM9N4egpmP2oq0KVE4vcWB+hhjy6YyMMwLs
0Hda3NPh5JGpoaPp0hA/p/ofGFUz/gnoDJUYQpQauUiYGVGBFsPtoVGaPzxMj0fm+UExEhjorWNo
kDmZO/NL013ACoCPt+SsUHGF0LG64CUfI39CEq0M01cNglqN0UasImU4K9BKV1LTGhVbBc5P3Gfc
SPZS5xn4Rz3b+GaWY3kOQTDdHnwZslTB6e1QRJB9wVCJX9mK63+Mzw/lJxJPeBtgsCluxkYMudZU
QLrIT3gLOnSl3UlmnBVAIVQXUHSxiwSXdmvF54yQtcbltCPiA/7j6cyW29aWJPpFiMA8vIozKVKk
LEoWXxCyTWKeZ3x9r+K50S992z62RQJ715CZlYVOLWN7rbEb7e4lmDH1R6yv39IpXc1+8Ks0wtem
ZG62eLh8fz9WX6t2XihTdh4zmAPUkXp51l3I371heN9SxU26+4aw/tgzUUpo30hoH0kdFuVtF9/x
umXJ9c1mPr3u87XUL0Doi47JVBs7V63e6qigByA7d6g2o3MvAWk4522MxXVpb5E4R84qCDr8cG9Y
QxGHSKcBOJOtL2BN1pH/00XmSxTHZ0H5vexRdtdKo5Uu2RZvfbtooFgxFlVbXFmRNGK9XGHoybRp
Y722aAecfYXWHmsm1NfzErXetqWZCNsMevGjif9S4s25u25AXDRsfSyEJwC8Y8mQqxTljRQAovax
cB7qWGxSVMWxYzSICo1xS3wxCne6VAQkh2jpAv2RhG0On59wfsiLTl+J1pQ0OpXZ2Yr/AuU57mcA
A4gCVlkh8PnHT8mH5qAHV7KgOKA6eEBfcnRKHaFJf1QYKwzKDfd63kzo5TumVUDzZ4z22a/oDIib
Mtwq4dBcfmrFhqjQYiKMWt5Pui/bNc8usRDIjYaJf2Gkjcb2fnJxBd212kNQLm6CbBWQV8PuA+Pk
MrvbN9O2QosD91TOITEGKzP8EWx3G2TlbnT9jc2ACtMiTn4U7JyWvqKjTSkb5/HQO3dtgD0s2AzI
txetQkhtN/R8sYfORRtiaIb5RbBJv5pXdLtSc8mfacX4kY0MfBr6daRY7v+Tkc105TFQ70xBcGQt
/ZmyVipcqSOIiLyseL7aXKS6PUyR8x1wEqBtpXHsyTdSzfcAMFXQUb38FkIhLeYXEC1cfp5TF8M+
re8uom1P/zBx72yAtqPkShYy9QZgKVlS44nzpmF9hiyXGdCPuRcvVI8xuUf3yczwZ1LckyqgQb3U
3Do4lqkfChxWz8C3FLz1n5FqgwrOyjbwnMxhwulQVA4j419QIDPrghM+XAPknvj5Nq2Ura92wCXI
g/s/kOVS9rWwEs+e/TMoqVCokaVUl79L/6LpLWOY7kYooI5Dzt4GKeYN2BoPicz9tS/PUi1IX4UB
Bu3f00fT119ZvfY3oH7RdBwW0GANccN/Yn8QoWbsojW1P+0IILxEMvT6Q0TFC+7Tk3ieFtTG0aD4
V/o9YwcAALhTVFfDvYDxsM4FqU5inV3/XaJaZzXMX9RLEYPKEaJGIYyWd9UesF5/nSHKEPiMMKlE
PQ+JnRbhniaNjNB6+Nq1HSNnvA2+sJAKcYKBXn1pDfAlijeq7si0dwZF35ToPCEG0bm4kBK4yQHL
ItsEHC60S0KWoAOgkIx/GaJjBaf51lgEAt3P5M08INFXNnHOUlg6peCqkFSljtf5StDTLZM0w7V3
4yWCGJEx4CMsr4Pgwkdp6G4yCryUJbfcT3so3/38NALTTmj7eYDy0OzykWPLk9N9eGz6QgqAz94N
NSs/YsS+KFCLfcqXHRpvq6FfTaZoLauogofqXDPjMKR/hRwu1FokQfN4l+OoFJTMJtJDhgUxVuWl
IUuENL5mMHkJh5x9fGzEkN7qaDE0Fg08GF4DqSmHm/D7gak7Fj5kFw0DEjJgQQ3bVrJDeVPFOC0q
IWnq3eW+acNng0ks68cGxFeeci1n4HM8XVYjSAbrn2jvEsQblSSMVympAN+y5B63e+oHDtIMGTce
PT/9CXy6R/ILXy9FZ0p0xEmWpDXFFF8FHCxrwJmnLjM8cGRdvHYgATpsaCtGOj9obouxqbnaOR3i
gIDBuAaPSCJMAlk/dRyU6GfKmQhobk3k4scPiAtAI2SyGZ5sEsoUJS/vCmCSS3fBZ+S72QgkgBJ+
SrDBkpePJyBJiWXg6kXOsSA2yGhCuBRjuDfFu1xy8fjuW4a+4J1lqxTz2RLSFEpPy7XOOqbVLAwU
J2+5Tbq/FBfEnEFRQ032BF0weE4Ft22Ig2UB8+19BOqNFBQcm2B88Xg2WodqRoc88jZ4w1Zo8glG
rRAd5ZJtHSajSFRRFA1TEGNXnH9ayrnzkMQ5xNs34czBSZcKxOHMi/GDQ0IRnLt3JzFf4rMw6Axz
zcDZAVspsLELPj0GtZT+k12pEF8sX2TYVgonpkmUtl8FNPCs6aFhaHQ26AIYmT6Gi5tm2MBnkAeN
GIMvnjdTJjiJBSDy8Fc8RP5TKQSe++ZNf3Hfrh5p+C5jQZDVwlBVOcYmXwES3imY1qKJchHz6M6n
tBgaK58t1dyNBved9lv81/E/dZ1kYWfqyguS11Hf4SKE1irA+XHuEWhSqqCLjhmB7cJ43aFZdueB
bfYX4ra8TghIjV5LtEAhk/+O8xvnO/pOsmyA+Wg5O+8WiwEHZ4GjfHyS5zIZ+qlMVNxmLlgK83/F
jLUdfLbjaCuGvV1MAdTRPrceiBsc7mih6CRx6YTmioPe3VpPeyW88BK5YbmVb5tyElEUb7Bt84Uj
7TOD3qhv+VOqR7fLN9K48qDpdPBJpJ5h76WYsW12MBrxUrVga+qWMILlE5Q9OEZ017A2nWKoKaob
tq+WyG4fYXOSGrMJdnnzxfhVl6HzNC9S6vNPBqUomnGmuOWIDZy9b7xy3mWKYejJgWx3Z/iK6QJH
ok72MCImmVGFew/PTBfOyKvmh5NA04kSpGrWRnPtAvPYtUwXbDhANXt7FByx7Jkjk/9gHSHfziSd
qs5ZIkqIKhZll8nthCUtFQOhPrN6uCChXLdwSgiJcDhTG7mzUSbRMIhAhEfCYE5Uk2j5cCXpaKTF
B99Oxgyd0qZUljbr7QB30aLtPTV+l+vePxor2pQZMDXrQlCAI5NC6e9TBs5mf1JZDqtbo/yuhVyV
GM0SKGQy7yjK/Hw1kFUCOH/E+SSziAWUjPLWzDhWAIaSfpD+oAvpodcoV6Tq4qfQVKoItXqSNb8i
4LJwD0HiJ3ow6oQRL0tR4/FaIPko4fhJ6CGlzgmClt0e2OmSE4SI9avuVVozmuUMyYQIOAR7Gc3d
DneeQodh2D8FtQIv2tjEQJSaY7I1sR2ojnwucVfmC7phs+9Q/PCAe3MjUCAPV6LZbO0ndAK8sx4d
QWpSZYCcSLahbnb7XQhHmyfzmqdo7tjSsZ0h9QUk7CDBwqj+kOagmdJlaXA5gCDAPNCmzCcFNk/0
BLS4rX3plIi4Zy4FvWFkFbc02U+aoq1qCL0hb5YieLYI4/pN6uM20xY0p/aYUQeCy7aL2TfSBTcC
0wP2+ZJiDYA+7CIdllkW7KwNgMfRLtQY1QemvmiGh63pG4GQkCWMTCo6vrlKkeTLiRddJtz+gF/F
HCL6VG8tI97TBiGLznymqGJMBlAybguzMySrBNqXBokwrjElLhAe/6+DbPwVGjiVKQPucs8QeTlv
2Mw2pI8BBLID7mi2PhvcMUPPcAGkNpH7naOiyfVPdIMq2GVz8elEJHIQV+OKfltQnQp/DbZ0k02t
zj32FGVVlmKCu0LhI2owHe/g2VjISJ8iRu0Me6AqdskiQX6dkXy08V+ePcFTCjlAxC6BFNQZDnmX
gMK8kEBkgAfxgCIFoAyxinNLIXVjiTX89KRz6bZ++gy2BkIGUFm4e5PN6kL9yisQItQwf0GF5hYT
xrJugiDHXngpTBYe9YEMk4EYF2cjXCvs2pWQnYKXg83igDsTFBSekEY1AXghKJYkVz/94nXIz3W4
1x1aU4QjogZr2ktZX9MSjRGa1ZhRVvmbnfKdFeJCeiuw4UVAxj9VY1IgwmfRoygstmAGFw86F41L
oqrL2kZQAWgR7vGLbAK+zMBYPfOVZBHHqpYODOCoee9mzhN3ijUELP0XG4AB46U+0LtXhkyXkaue
MNnTgl2S7JRAZu5Yy4KdGUExM9cmz3ewi0XjlQcZrMX2bcPkNNjAf5SAlg+M494DZathtCmbaGJu
byTtH1xRiq6qS7I9nbSJLJunpXvMZkpMBzEiD7vGrwkPmc79oylfpE4aYJsazsCxoRjXlTp+Ye2Q
gYRp0XZSCPH/BiJWyMnnxPHtpYXHQpxKXDpm07s21KNKFh5B24QwST47BDDY0nEc4OXGnP0vNlLT
P2x7WoA1PwVZiagXzLuA7xlXjap6mDB1wQkAMYaiVRkRDaUONCPDa0G55oghWhahiuVYG84c4gQ5
xuVwlIKUX/UIJpR+x8AzCmiEOGaO833GsN2C2jLHmDeHzqUQwpkCe1O59W4b7joYIh1ygK2G2SOh
6GPIM6PdBkgV+RMJ4h3NdC64PV0Wo6K6mm21GHYtl0ECmKe9o9xnN3leqAZ4PqWSmjCS55DA9UID
vFjKewtEO+BVy/gDM18R/jUogRTm+nuGGERZz7m1yDBDfspHdsFk7zYRO6U85+c8zUCSO9vllyKp
N+i/fPabfFX4280x/hTMp8Wf9Ksdti5w8St+dNAcC8qmQllaPGLRcEqsg3dBmi6PVn72MINJIkGa
IbyGY4HFFLzKDgsT5kNTsQtjUod0XYI3iQAOZf8LpQ430aQtE+CeasQ9VzHlNL5INsMT+S/b82Qx
O7kNwVjiHEtGDtQWYo+PBghPSqJqpB8ij5rRSmThsSzWQaLodn9TLj5Vjgiq0FDR3dEJkO5onwXo
BxGgyQIAEXjJiT/KLNkotb+ThO+7W3odbRhf/XM70ZkH9Y+jN7uCRiv3PpLYWim4Bc2dwwI656UE
xqUvpb6SmiXre6wNVWh6cwvlE/IH2jo6RzkyA8xwOzmqA38SN2d3W3vJnxnSGSSAkn0eHda8TbCp
CHdJsGufXaB9AvHgYYJSqD1NE00Ps4s6enjfyuigm3XrcR3M6zT0+4AxzF5h0w27dpYz17iEhkA+
1TbdrjHqk9BjHdg8FK5+lSZfHQiQooEjUCQudfDwu4grNtKpr+jCxwE3uTmH/g62dWKv3TVzacfO
zh7Ypdzl5EhqCtThGNu0X5VrkB/TfDHG/R9VDbde4mwMwCZOJf5hlDY53TEcaiaNo+0DD4SqtFm1
wnCy/kMMYK3JEhxCzzDJm48WCGzAixK1nlrMeL/FmE2fRF3oAYoJCmKgiU4xeTIVmA23OQhgJ/eH
CnJTOt/zkG6D8G9VogioZukbpC1mDAc7JyYaebUEapszLcW5WpomIjaY4HSfBLduxK2b4fIIPAmt
+5s1tD9DkABpjuwLu5KjaFXJAZT26EOVbvzO6LPzloKSECvJcyRBe63LehPQKGAoZPWcYw4j2+gA
vMf0oRXtqUcPyBlF8vKbQEOidwhhMTqcisPRURwNnraWR+HKoG1kLo1+VVCBmJPLQBpUQhe06za0
L0HFtEJiyl7ltWX1HybLuay8O2M4sqMmFgipsVrQS2S6ccom07ONdr41qQuI8tJY8i6k4AAdNNPo
i+q7RpbIT/G8eBlp/b/YCpada2OMEL+0LgvKUElg3uH7LKim3yfhpe8iUs5685VJ2QOXjkGPyepO
7QAnwr8yKM5Bam2BYm3D3+c2gy8tp2EizXanJAfghBWC3AC3g/z6m2jvwO1Q1GDR4bZtj0WCfQfi
fo3n2l9llmBgRiJPsQKu098d1lKYVqMFZmnR6K7CfDp7/rdL9rCnb0GEeq8DZDUwyWQXXxcCqaOs
xN69YYfOBxV+7P7Spq12YDuO1m8K39gFnYIFm/pnrOJVBkPm0PQNA+br/Odpj2t3VsSvucNt6o8m
G5k8jhEr1grGrrPLE6JgoI6xHDANlW0HoHimuU+ohhwX7UwA6VhvhGzIODJZx3dRfaRqP0lwEb0c
1AzutPUb5v9afTOIDLStrMfFqMPVGOrFQC2JX7qB2lKGZYofP3sgVicx8EspTAxKhQyKLISCGutD
0JH8koI2BoFg3H0Lc+YrVYyu8EdTWc9lPgoWa1TDOgmY62v/6ykKChnqZpWlYyTGroDrCA+CNT6D
Hzlt1BZUMYIS0FwLcglGJd0e/Sc6vG5OGbCtKJZYeBb7rNMMWJbD5kwAEMF9sdzG7YSJ9mgMXgrn
LMFTuCa9ZNsOL830m81APSFok63EW7sYXny4t1TE7vUHTUZdQYCzvd6GxcAtt1It9NjYljGbTLFi
IoxqQA8bnYm34zMGGJcR8xmHPgEITYG8RswL5twSQHhTpXOLeATgR2EHVwPzreIK5gr4Y8Y7f1ob
dsK+0rMZticLWgN4I45/kik7RCmqYRfXuuYYOmi9aKljeEugMTIyEg1SEDhKxURdMVxM6+8gk8rV
lc6mx/nAZcYgLsM9F4CauYFXBz4SYK1J34UMkK6bpIUu3bJc9EobuS1J6uLIjV2KrP5hMRk4ebH2
nPxiYXqCDFltNi04sceUuZGLZP6nE80Sib5AVMw4R//pMKKDxkIanpYKg9IpB78hUU5DwK+Y8s/e
aZXUGABb75GCsjY5vjC68d4DdBSEybLo/8j/cuelpxX4yWT6QIqFhNzZkAO5rBBmdXjtxMgBXxlS
UjZa70KKdEmyFa6K2GvH6bItDaw7eA6B+Umt9Olp/qp19jwywqc6IeeEE5zN/aSzqxcEYroLJSm9
8cgKgxGHX9fqFrr2U0TfInIOG6aUoJRTJrq1s14y0gamwruIKmAXBmyZ96f7lEKSSxu23pqzwMFV
wr/U+GH8LuVuwcakxsO7S/3XmwzkZ/grsoSSTRz5MiBuPvEHb0lLFyATkeZA5qrJLnxm7MSg2TGY
phk1gXRcgpScTMtNVpOZrAXEd6gYKTyEFeylmgJ5MqzpTfoyXggdyCLQztL5NkW7dLFCHNzPAlk7
MMQSEmIhGoeQIgi4YWCzg/x9LWYvOHGlLL40lsL3UFAzpdWYemRU46VX4dKbYakzE8jXaQDJrFtZ
7X2VyX7g7IXhB58mAG6HA6mt5FfF1WGOMYdi8o6PqWkAVIW6o/zpK9y41F3TOxhr6aih8HxlJTqe
6O8SA9E62+AaUoRO1Gp22m2aOdzoIidzPgUHNFKVKQKgYM5vRMujotKQTjf4nHidMD8dKNlYHZFj
03UGuexR9tcT3ztC+thAxPWMdlLvCvYM+mfNV4VrECNyIPU6V3ZMev23gA5SU7TRycLaWKh4V7+x
AnaRTyAmPCo5WmrjrgWRHZq3DqN/GkSYJGFZcc2A+CXyu4wngZz0YAwFdlU++WfEJc/vpovRRq+C
fgoATH0bt4X0tCLKZjOxKO2o3NFRkWzR8JdMEUqtwDXMlPlVJDl+c8vhUMRwiR4zo3YmNAX07oiO
tFnyXfSN+Jse9cmwU6qk4wZwXGoYbejfDFyCPGoFlW2vYKc6zzZoHim/Uw86XNjfOqzWcv1pzHVe
IGW0tJOxliNXZIEoQrqJuVgaBBuZY0SZJ99GUomedNuEnlpByqAH3s4Y/9kkLkZ/gc8p3zKbRSfl
vyTupYAWhE0+U4sMVWD3Hvtp1dmzq/ONpVAUBX6yNQoQgghj8+R1qpvfk0N33uPDUrrjYVAvwPkT
xuY87zYbfxfcKHMYVoV1ijjEFuEeMDFVNj3lbmmB68KfA17KiGjHpMdDOkVuowxPOOaFto6Bk2hk
Tx+nm+/IszjNCFkBT7r0rc3xLwdA9eAqBBAzriL6GJuJDIS7AuVIPD6Ep6Nk9IeLE5zkyQ4IxHk9
MWc7V64i748BHgF10BlJnyMHHA8iX7tY6NIscPWQlB+Q8p++VWq/xLpEcA45Ux7FqH9q+4GRBgzQ
WYFY6SGKl9r4JeQmT1hjXJfzIUAgFSS7nje28c9msrjkEEoMYX2OAFitQ8GHP4/UR3iHCAPes42Z
oMbdgaICDzQHdkgGN4dpzdza0RBw09LhjtAZoJf5/h5nf+Zs6XMHDS98J9o9uQYSpjW1Jz1IF2Ua
XchbDfEVHRvBVE0K9NL6W0nQHzmwTuK9SP1ImpYTVk/RKWdeXzoeaAMBybhWEf8lpRzMgxvjTQsO
kzRnhtT7KrvDwCn5iAmVk9wGvoCQuUGqs3/X+aA0r5ix8F3jRbRoM3M1mj0iRnDPCdVl5SrQbied
MZuC2jwAYBIRj4MFM0jK/TmZTLtTe3Q2vOPevxI6G+zDGMJoVdSrBj6fZvyV9waDhPSJ4AsUaD7n
KacQ5BBeZRLUiPLdjFRsJTyBH9MSh/c8ZIUW1ER0F4hBZozkB3Y/boXqBr6dUpl5H9remqenGz5j
Q4yAUPnX8R+Bnui6BSfASSTs6+OIXzSWsbwTkYcItGvcpXEt+8/CfMQTf1Lv13TiZWCtQtqPjDsN
odB7jLtaxbvFmUvMH1988C9teGy3aTavJdfmx3G6yaw0rtS3mAqD5WElmsA5wpKCfMwIudEVP4Ig
ciOk+Ua2bYPK4bOnXAVajgbWiDEB4tVrh1vgeyOQ7Oxs53p+50gx3Ag+PNu7nu+HRYocL1V1lvQ6
Vo8SKLkMICRp4rM90Ocf/xRU1EBikXnDhkONtrRkilZoJVph6hHs2Xrg6/+oaSxUTbbpdCcBYyR7
uIguBVgrFO2MkkV0TdTewj+CJg2G/yLUNSy2VT0crMVKSun0MNSf7IkAnQxA4MVVCJAg/pPDlIC0
yNAszbmKZA75B6sfcKxeganUePnyE3z7qsw3PaIxJPcIRVSAD9XIMGW0vnGjI/GV9BtGYOOa+NTt
pd5BcBCRdODiCjpGXWcIfHyJiUkxyUyYxBZCQ7oDi9/jbOaMicH/OHa2AVWwyLA8zOc/LzhTaWzc
cBP/Zx5DgwdNdUjBBiqcJjoMvSiTXF9fct3pDrAOzdOuXFTakXmOJkpejaI++BN25MMxYfRWyXaO
vktlwKHZTpQ47l3iSAZSzEbcpc88kNCUHpM9FfogzkWIuz61EPs6WdKjLEX9aDBZpTTZTvDHrASt
x2c0A3LwKFjBG2tCHqeGBC/AW5u5W8kkzB08+UW+KVWzTCSwNptNELyymI1Iir/BV0eoML6JPga/
KHcHqhx7nPcOf0jQSw9kJvwPfq1IwMxwTXm9pxdKK3XddPpNNWBaiATTiOcTIIsUaLqqnZROHAtK
HXqF5rHHulrHcLAIDmTZlWDd1EWEf9HftMPDac9lkmwKjJ1INEKUyHlw+bSsfCv9QALNiFdAdIsw
x2j9FoVwBOSIKBGwI963fbXhblFzUjCryBl7g3nZaMdapJ0w5vakr2lrMIaWoWRYEGA0wUP5aAKb
iXR5qrdsEkDm9sHKASYpmF/rEI02EI7PhMdUd4YnC+AqQKPOtW/eBPEDBpuQCchgJwSc9EKiy45Z
CMJDQYcL02aOzbINra/Ou1SoFNzuQLkkDxgnNxBmCraEPYAJ0YJbLOCywzhwnef/sD1mwf3GJL0B
dDYjek/KBXZpISik86PhwfWXG5zB2s0hCZgfyW9FXXCmUqnwRsq4iH68CXAMaT5tfiRwEO06k7ad
rFQVT1ZfHVZOpGENc5kYOgdH9sJ5a4J+kBJLDEjkFdWWulGxxOAZ8tIGA2kUC+rkqXrcVNxsUsqK
6zdDuXQ2Wc9TTR5S1KeEQqM2v0WTAiRbWGjvXeMudA0vL30wUBvy51k3wJO071Df0kQZnOcrpIDI
ZJ6QjP/NDDQ//OqO3dPFuJZnAa0mVTcJ3JMg11wttidSp1qIYGv/nESfVfjIwEDANIETTaBnyjSr
wH4terjYO47159jWR4Ua1NNvQp0k41mA82ky2S3+GWvswwD3Y9VJyEnpnjJYFqDDBtzhnd36LlqT
ZD66arA12/hQgc/wzjlZCo09/htrlzuKH8qYnP1GWSuB/cqcHkvhWelw7efyb+Y/HJ9qEdIMRs3K
N3NzH8BjFe+1kAnR8CEYHIKplrnSpnZZvvntz9ZW+AiNPagxykssLy3sGuGf5NJrzFH2gAGiX15m
IuIFHK/HcPtMCtrDiU8TVVrS8EKvki6frZ6551c85EXgoBhmlEhmU/GSPagIxCoUgTIkOwA5zt+2
A9m1EEVK+pB/s2EqoR/RlWEwpwk9KcmF05RQoW0M6yIPtLf0RdZZW4z0LqwtxMrySKkzgVpLRTfG
6oJJVNwF8b5kGRd2YiWzdvwdl/NbhdnCZzY0NV7j8eloAfCoWd0qSTG0JG332INI/16xUwmfWY9y
a3SYEFhNrIKVNCLFtlKyAMW7yl0lAlhC25jpG9l23dQbQ70VwDvOp9iPqMWnPuHSC8BA9YTGXCf9
Et1r5SO0lB/6vhpCQIGiNLC4xdH1BYFzzhyRaWyUZlWSr3gdzLjqKW6hxFPyrdq8C+/gDfUWVbIw
vqkWLTVFg0j8lcbqL1EIga4HV+n0//OTgdaw3+BFK6RR8dzK5D5EpGKGqIhQx2sIHto9AKdHmaOA
kVCQCyorWVl+y+sCDhN9kL4J23TZVTj8od+xbh2UUNZ/StuWUSim/hsGlIizschn/vdH+i/RfsuY
P/Vbr8MWkWGFlDGot22QfxtRaSTZWmgHue29Ewj3EHhscp7woQQQBs0vyV0S5rAEsYkDSDnGkFE6
+jmMmjeSioRqF24nPmnKoWSbSFMVX33pixuIjVTRIoEnKiNW+brWs0PZ7+X9UbexyAxMx4TrESxr
Vke27VzQmgrMwm2v3WEdawyXA7XIIIg5MHaVMEPJscpQQ3caGKaO/5XDpFu77vEjEfZtzIODD/LY
w8V0/Y/EBekJawT0TttRrL7QJYb/rIg9xybg+Gvlr3mgUvWRWLrql+t8pKG6YwEUdpU0dfwNOgG6
KvHDqpN5IxWekHO4gZZU2sges6h8k3eO65YMVNQ8M2Fh+Tfd+sJTlh5aKdncM4TvCubDTk2oI+dM
KMKTO+UtxzdozXdMIhmqqNcEbd30Pgr8YjE/ESBK2ksVEJ/Qjw5Dc86o3ywIuKc4SQEhsI/G2O+8
5Ntj8UXBF0YTIqoJUTrCAyoqQzjNErAoA3WpaDMstp5Q6yQulyUAZMJ/EjTc82d0iQBbHPk0uA08
RITTUXeJCG7kY0nVIgCU/JjCCcA72IRcSnPJv6BcTJjiM/aUExBHteCrxx3eNTW8miY8JvUlAJ0a
T2eqj9684JgnTLPbvxYkVRtQLDOR9uvtj0CjQYNY4Ue4bDHkFRV6Ob/yUMWzgGULg1F9GTg4SOFN
kQx9SenYCCaLKwCRYqyxts14HF7Z3nHZJiD8ZXDLxUMujz8N/Si3Bx5PxBABh1grzQOIZuN/EP+U
dDgj4QAl0IL+KkUCfZagLgOWWAwcrKWgoBDsbGM9/1MU9N0VpL/1Iy9eKEFBMDTcKoriiyuuQwYU
FIt0OdIQ899sP/od0gcJNdMVoC/KUYG7hUsVpSwnZRuyE7hBoN614EZ8aBx1sO42qJ3yoNrUcFw1
BKVNhLYBJIRoY7AIWWq8EtKLIb+QBXIxkI1VwYL34ZuoAS3VeSci9pRFgvfwyeL0RlZFrFdM/pu0
YBqx13naWHnwcX2qryqDnQnHqJ1XMyN+MhIiGKn4XrltdYZIEeIreg5HawfPGp+wXgVYzfyGAxIL
ZivRCGEq4fUpBI6z/Vhn6wg566C2F8PE/ssb8O4Ac6w3HeRBVWPyf7E5di4uEr3/Lg9NgIJc6Kp0
phLylz6we9Oy5dGD66RwCvFGyLJhyRAag98o9gFvUGchcFWWBolQohn1mQz14FggFbxB6FEL0kv+
ADGVSDEgGJJBb+bJlgoguVX0DDAHjE5ukE8GgSlXFQEEcVbwk8j5oN7AIA1wlJ4TE2y62srBFpzi
V6KOkROj6Q9qin5z3Op28VrY2UHuCnFWanPpAdKk+a7oO7wBHxHGsSOURFXMFlJSeH7tUHex83IN
iiLAk7ixEAkimBWCLCALKjO+N1U/JgSemq1EiYERhVJxRtLf/yPw+MsWOwxigERISyphTJgIPQgI
AQREvOSa/duodEvvOINHSlB+zu4FNtsb44MEsRkgjGoniNjLY1iALeiHgpUBhigCBJDiAL6+zpI1
j0GKHXzad15QoGMB1MFeT31iv0qh7Bs1P4o+OHipWGDraVgYKO4ua81LAGTa57/T4LVkXYBdvlfj
trpVDevD4fEjTV2CRS8NLUVBftFIyHnDYVTJwV2prgWuEjhEHevtgMl+YX+oTXCOqLnb8Y8EKY1o
V8Z/6uGoWxi4sBu92YgNUqCjnZKZHhljIfzBYOpoVSHVK3ZwqkG8NEbA1iuFg1K92Ui8mvLTDaq1
utUrFJDtvtBQs285SeSBiZFTapQIkQX9lh1gKdR0q1ZhC3g9J8dCJp+IJsFgnlw3ojck87A1cKly
4OOq+Wvp0rBV2YcT9qcae91RD042O5rsGqTqbjFonqcMsU0av5uIaTqC9TUWD72zNS0UA3p4kVKT
hF239a+E0ZIKvzRTf8lhJ1lqNl0lQ5qUeaPNAc/CdV3tqBtGDjo+VfoFmn5h696LA2ztlOU90KsD
H2CJzI6VYO8uCNvzSBQrvucz3ZnXMkf+S5Mtigp6cpbzkB7hLmfEcDne6tEfugOeqDuZp4FWVgpS
UZjXAaGFVeJxnr8lzrhMvtUIbZyPR8QuhyYuqRDjZqA/p1Ae/4YtlE5dLKRHlSMq6JnSdmzGS7dC
2vJDfK/cSaJumUKBuTJ5XqKfy+AYCgKIloL1aBeuhFtjTEiVPjENQ0Yr3PvQ5YeZVBTNv7Uuj17U
f2piHlTjXLH0vs7tleq5O1Gla2whEMhJU2V0jsnkZy3Msoz4JvWvRGHkP3T2VDpiVYLeCBT3h+nQ
KKWMYFuTyKMaCwNQRj94FOQAtCKI3uDkguBZvUp4T9p+03n6yogYeYKayDLlRZ2wpSpQQZXASd12
8K+0HkJv4P3Dpu+ffoz+55uIAWML0EGvEiT1lgKU5s+oKGzCEy9OACIfYE7tWfdEIVduRLimxtjF
FcvGPrbFnak+h3+gsjB9s8f8iu3IUxMAiMqSHnEmmYt0U6odYBIMlyrC7yclY1wcBZe05qKz20L1
lF8SnpQJ6LPsvV+V6fYvkRWvREeDKiiUFh94zQEpobnHvAHzdWhcvZbHA3eqNfoNFZtoHIE/ZTTC
8m8pFTR25Jy53u0REOnuPwmETeO9ChgjSBXRbQR3D3RM4KmpbUYscO+nx7TL+o0QxqksWNPVBthD
8ER1lAeUdyJYMWKPqRa2dOfM3qKg+eQjJlgoBI/taOISbvVnGnA4sYHxjTy8yI2amcVO0QbSeUSg
8S7xXaxpLO1f4K+ixPyIAV3Gls0eOqyytnBstIAIXaabaqZ7OE0Z/TJ5LJXQIBh9xZ84J3zG+kPT
9HWfJR+lo6+SLxBnYHDD+wV86WOvQEsisc/C2/rF41hFWbdKgbvBcAx0TWIoTUKW24GMhCLMRpCI
GdUurRoW2Py27Gjj4AuWfJB/pWAc6Pme2pxN7IQcUuXdA5UKgXO9dDqK9alJi96AINQsEuXQDW65
q7C7JL9mNjMev1NmMXKa+nyUxQRsqifpFLmz6mStQxF/QTkeNCU5xYWGsqn3qf+cczf0uYzpovXl
SKAsnSCb8uhVXCtEGEfak2YFfjZnfEM6CYn25DEzKDEyMhaiGKYkJykGfrRXlW1IiJNmuQ5tlnST
NGDO/CusFGs37mwZFmIyqHGcmK5MX3RWueX0PemdwEMyOV9rBj5lkNOBoZJ/SKOWcy2mGNTNMFVb
oAMUVnP+XoCTIWfTwYIFY62wDhf4sXE0CvIC4xj3ImBYHma/DN6viSWoaBpx6qfcw2+fYqtSGLGS
ugYNiHRc5YOIXmFmCIAxuNaGyg2YVYi9xPbOkriUc4FBiMpkI5dVkzNL1KERVAT/bE5UmK9GaWyl
tJaCSzppIRwRocljFHyrM8GZAYOSuYd0ku0G7Q+VWmb5C1a608zQdlHHztEhGJj30faWfRfGT+wD
Z3QrcsIddKdYDkldFRE+moG9JkTYbKr2InQzYSU7RjFl0IDyVz4/TY9YbYL3yZsNqfYdDIKe85oE
dM6QNFKCbmO9uoD8wYoK0vUtxYZo9rvjqNzVGOsVglvdaZ+ob9Yy8+2OyTqgypV0BAnG5suvJLFx
6gA8Hhnd6j1MJqoPaE5BqoRsphQT5cEq6DABftim/RtJn+DdfASwBGyhPEjmocdOYvqtdiNCn5sQ
28Jsqv5HyJYQap0IRFok/iMOER70JwUJq8lPXsWr5GkDibKRM1jREYWCSBQbna4XxQJxRrDWrqPY
t99Gm7Uk1hHmuHEgftmtBEdIWkkAUFCFC6SHukYBtYGfleKJ9pkRPdXQwOB9kfe77AF0sl/00WrB
YKEo99WjTcff4R8qkwuK+WBCYbb2HaSvqKeA9YWQlPaPOSVkoiwmRrxvs2EJhNlnXKln591Rxtn+
k8+77L2Dp+UmdTxRD26BJRC59ZZZXyLsI2LRWUkdBRcyUkoPQy3tIctmD5ArtJZG4++EH9OYWI36
atcxY8TL6DQ0c4DlMJUsl5+B3GfiCJQKXxeJgZjGqXr5LTejc8wlY69ECxJryLdT0KAy91Fa6V/L
ni4MsQv6bKr/2IKKPwn6GbI05wEOsw6wzOaR+xaj85tm6ncCu8hhr9JwV83JWtUdLDOHjUKYlbGV
kQU7IU07azS2UZCukqzbKlx1A3S2PgZmjnHGqg015FPcvh62lqHOndIlUun9sWr95jbpW9XYGlgF
vTSzW3w34yhzktSK3AAX1ZNijNt6HCAH6a64kaaoV+x5gxWCobENXPr/tnxze6bgseQqY+trssOl
wNvy7jumRC27vMb5vMYn/CCxniXawic0/8fSee1ErmVh+IksOYdbKmeqoEg3FtDgnLOf/nyLGWmk
0UjTNF1l773WH42rpApMqr7n+JBJquVfHSTBDQ2VgsV9qSBpELAPi4jIHEPMT0j+qhGhncodINcK
KmEhgX3iYwBDhMaOcS6aTCqQTD5XonwvkW+sTFT0oD4SyiquyHIyCCcl5NTW3jU2UacksAT9tF2C
+dovMqHhwJFJSdyNdTxTw6Q8cRli1JDRxzGx9UEiKN4ZijbCyhwz7ZaaR7C1sZQ/J5iJ54Obz5Ap
xcLPbw2S2N6ul1P8WLdXSBNndJ87nNsqWlxUtC81AIae6E89n3PjENuVbAnOxjQ6QVKhr6QzpdfP
un9GTyJSZHkbRWKaQA5mBOEUWytPVol3pVXwgQfLtZdM/w3aOpuLy+DirTuuLb8406aldmjiCOBF
uzA5LcGQ6NCtiWpwjsqYYkR2czT5+wI+dTSfggiqls1eOF6ZnImJyhCO3Pk4Yg5SMaTL4ZV5zDqZ
zik1DaBO7lpINg/edQrjx8B10Q2tHNqNFIc87Mb0D7bG4iEQFfenkV2tr9yoEUPfchSyDDUyFrRR
jMKVhlLwxsjDsAN8o987fpIQTF1VkwFxEn4/rFH4IQ5LfvXkS+nbfU8oXa1Y/ziO8MygbgmMmfBp
hq/gwfj2fGS+1Z8tWOG1krzVnN9UwHUnobCLy0AIaXdXEeEgKK+JGEKdICUo8IQZBYtvNf1Ywjqg
7PqjV5jSbDzVPWjNFGls+c0KT0Js4FN18UfhlQHWkfvQqH80iJsizT8msLwBcFkW/hbzlQPNqYOy
EllDdsQh9p6C8hRkI7FiJ9HwyhUX1KKNFvAxYUx0WQU8KPGCyvkQeQ1d0Pq9KMgQhmtHaY0MBeUD
+tWLJXGq5vhaGso29qhj9aqNzTdkcJ82Sbzmt0vMaceuYYeilQwu3D05GYBUG4LDWg9EKhKp4OCQ
ASntsgPmBc3iFyUALNM2oFducp3Ikqs8SpYWID6ysHcp3dUEi7KLlta2Nj8cWOSc67hOvb0HJ6OB
RJBlRKkyRjvNP1bsWDKgNfg0dH03BOZpctulw7oxRdZroU/QgA4cRWLsRKrhohOgl5ddvkIe0NhX
upjh0cNFkBYkff8MG9EktAaeR2ct7I476Lc5Iz7Z+bZMl9QqBvQhWbvpltXdBy3pRPPHWQ9LvmQY
COPPVvcJ+2gAy/AZsMPbKg4TPiOGDbnUJX4uBf0yTftcD2929y0aKSBuAFDUgeKEH7AHp6DXPIoC
fxsN6IN7iZr21Y7Gl2jaF4vWbbaJoJ0c+9IzazSP8aQzERnnUL2F/jswncedLXRMzSOKxZMvXM4F
H0JGLozSJO3A7qNT5TYny/1RM/FA4osyxjv5VNuowynBh+I1F2apohl3Doq9dd5yDQPg6QgCeuto
N98ZPS5GACREsUEZg+DwF7QoCybeXmuXKqaLPwaKyGXmN90XgYSATi7EgYgAYnJ+E8RvCRQ0J/XS
rKwdm6h8UMH0O07PILYCmQnIWuIyMoAgCOanIX3DWjBntIvx6jSV8SF4bq1+ZTEjQkRoIqc4q0hp
YZWfH/ux/hVZn1bcWJhrUJhiPsTBRfgrs8yPDvScDHPCVs0sMTUBLkNPuF6+9SuyVIgytHk11Z2n
v5vKuuzeSrp9+7VjGWsTwYPwaya2aAYiARuMAPu1We1Klkbi0+eQ5R7QS3A0gcAjVCwy8+cE0o4p
mhfrQiNl0drnXsXMCSVTcWpkwa3rJmRS8Is6nRHTT2dhMUNYwNMEwvHnBCH/jHNWyHrtBTpPRg35
G+TCi9G0Ym4qSMVB9iG2OMEtgUznYICcLjn+jeUM+oS5064mVigUqGR2YAEmBUgP1OvkAoZHVxtt
O94i5qIYAQRqigcDG6CDqHVqkH7UYm3TcJQzB8jmVN9EXmVBqjOpyyrOxgTngdwHTYMDShpcdFBt
PKJxi5P9F/fVSbPVhe+S1wLqAvYO3+jGz06RLMUMStM8JLDEHUCoMoMDVrA9+ylUCE8CoDorhIr4
YwFXO9oIFOozxHeZn5lEsXM8xCpdqv1XqwjZJgma/EWMLbaDA1ldxMRuxLWyjyhG9cml97r+oJXZ
EeBkbeH4jIp7Xg8LgZNEuMEUP5uvlqBKkHQOV4H42tQw2fBvb4L6WAOUTuawmK3w7FbPfz+OBTyz
2Q6rZUxKLbnaQBZ8aHKb+bY0/v1KilLrT0et+ugZZXxxB/JCyoYg67gvTw9jop7rJKGo0s5gER3C
luT4v2U6obPgomJtqIZq68OWZ92vaAFkTkebhP0H4GKVZf8QSsvtxsPnS2g3YEVquTdiyfa4v/+G
mNin+ltfBqzGLX4pxgQHgiVAFhBP7aan/rJSng3kS5GOtBz/LnWKnHQ2/ycxHguoAXSxUNaW8ufF
DDH1ZdkVJkQghhGMqibBSMKLhePtmK9VEuliNzn6pY7h+uRBzMpzLMgazyRfqovpx7PU7f/8ktgW
i/I7GpYqWZ+ATSh3/sIWYvIHHIjw+C9yFxybf7XEIJvoyZjEmeCr0EMcy3wUs1ZMhwT5sZfu3eGt
kWC8vjj0EHCaTgms8XcdLnyej5RtIuuI1hQrGUIsW2HoVX+0BhQTWCGx40Wbf0XIyinz47EQbkH6
LRtFPcqwIyC8AI6oLHQ0+MIpxHa5RRZ8JdL07Bbak21+jk6ztBkrk5lmRLtbZpN/HZShg9TNlrHZ
HUzS0SbsClb4r6oY1wJianWZoZAS3Wy559rTX4UGHj8Rovq91S5qwzkAfN+9sV7Bs+0J5OTy6SMG
FaJgeQj0qidV41fe4xpPCwS/RfRA6TRbN/gQAssRnmfGEo9rSFx0fofcN+Gy8J96mg1kbqjGeRvF
1ZmIkL3yGDfaPuY0pS4AKd6p4ZHw3Yy+Bu3ilJ9E9z0Po8+qddHjS1Gl1Ge09j8nZwgU2UdLY1ih
mhuvPxlYLZRHmPG9A5sjq7FISHUMNXLWyBfKoCXStdAjMYtNxE7cTa+3zwoNPDw3QrgNlCoMtX2Y
qFUt2XOj+V8PBjEoVLkbcEc109NwhZmCBZHfFEWvwytBQC7YWs98FU2S9nVovvj/CAbG56j8ic87
ZBdXeY3n7Csn0e/PkBlQosRx3k/JFmk+BX7OJu4kVshdmcF7p2YbYQLr0f4WGjvG4ZSW1lknubS0
fVCQZVqFYtBY92pFI2JL8FK6tSY0S7gppr4/uDFXaorPhBfCqd96O/gREj6t0K8x/0oic4kueqSe
N8ifqrm8td+wkQqVNV1fUq2SP+IeuCQhaVa4IJnmASkJQ3KDjTpdwKzWvl7eGB30hnylftGPNKi3
ODg5DMBw/h/gk8znKiLQzqPkkodctkyoqKL+FTmoRBN0yspBP4TX4tCM0fPE/a7ByU9+8th+Z723
a4vnv2TtbJYmPmJDrIRzE5ZNJaU5ISL5qeGDH+NgNWONQdfwJz43L+GdaCGose7Us3KrwVtkr0OO
YXcMN+WoLQWc4ssjm3iOM6ArYy8DW2fYS9n1sCxxZ9ZriR2j3k61mRS488EseDBg/XwW1FglUWJo
74ID6cHJsuK3iRy5vkXiaxabdrZvom6wyCqa6QdjfMDnGHNL4OejSYSUTNYAmAkFVbPGxBM64jXw
lnYBqfSe8IqYtCJDzMgjaRjTSiwEA95iJgUn35U2nlX9I0FKyc68cbT0nBIY7RYIFRLG/fe4clf5
VNLq5kGVcHcyN8CayGTBAqexTXoMpKMoFTBngXdgTrEInSk8/qEq7QcEkJNaQ3qUm5K17X/mqrYN
QUiqAL0O/UD8FA+ooFFfIBgI/0eCw6tW0TTCllJ9OTUNPVy+MEhtu4mSr5Gx3SrOOTJ+LU231Zwf
chJUTKL/QfTj4a7O46nBAGqRpebnKhrync5KkvkCFAncOesGCKZ9UOP56sCNYcxEIcHeEmEpynv8
39ZCxpXeUe5uVG5HogBHW33zFUBhg3Qgw8x5u0OqQ0NscT4jV/PsvoUK5rPZeZEfBTKQBXiryCT2
4bkJykHiYk7Dt2IMzTaU0E9u5dZdQgkizYO7JeWCiwy5n3ykPtinwMatjmuHrAvevj/34gCuFe5S
YCy7pDhZeTLb8N1NMQyUp2RE3b3z2HpibaVa4c7qsqPru+cmyB+J1V7KNKRqgM0RUc1e75PLSehO
j3mC7OP5Z6JYreH2t835oHbVfa7yd3L4WlI9B6ZesQ4afvivm5q3qtrXXfZEKFiGk1TrgOTLyF6Q
wKEPJUehK6qOHoNjbUdY/Iz8n8Q7agjR9b9ZfhvMylFuBJsvTWwXiVY8eTmG3VbrlmnKwRHvrUH7
68MIOQpcVznpwFN8iAmS9hhmqg2jrcxHfdIg606WqdSveFsdy5cThBin4q38Bg7boZ6RjccqHIKF
c+heEvwLDM07x8gRlaOIMqa9BEqGoYG899EXespmE4MOAyfAqm5u5V8vlWnTmD1WEzZ8UehI5AEE
yeAHywAYR8tGgtuWGRcHjEMw+Q9cPitmSZIjMQy6+GXy7pvka9gN4MNp+i7yHLmS+4CLl7+TuNOF
53y6gbZO4j+7kQx6DWqwyHgPSNgCxvYSqhbXvkNUZ4Dvpqa1I7gRmrZuwhNqPZ+4Ti4p6V70WdAk
o48RBrDV92mrh1ibWjJGtYaxzdlaKmlsthq/9XX5GhBoBxB2cG3EA/KO8PqtXfZ5EdqmXJAaj6SC
hMImVafUEYi8Bh3tDC5Jf6Gz1/JrNQe3CTlQIZI7hDtu0G8L0ZEDMtV0gmlXnx/X++p5Km9R6D45
EykTmBzl3JBjsRTiqXL1b/kTghx0ZrhVuDSghUM+3yJSXlLs+nSfxjLiMwinw4Ppqlv5fWzKi8Lo
XamfRG3t4OnigJyomes9PLh/gVRlpP0rGHVCxX0mjmS00r80TSHoh5Ghlfm0MdOdZgdHPL1NrywT
TINi4OuMU2Q7a1czTDKqh4fKhoFR+BGRAYM9rWqHmeEHEchrqTmneP6XupQXZuanqnbLOgFEtoHc
4EgyptHAP6X69xBttVal3ypaeSNtpmW+6JXDqNEL1KyUfJfSzgeR4NOKFJDREWwSzXlK0LY5gbmu
u2Q/Z37J6hLwUYWHBo9IPPyofbMFqEb2WobVVTLYuvxdF7RvNnc2i6pWKWuQI1Vzb1VGyCQGJaf8
kX4fKRkhSYoYv/oudRnh4D2l5Xywe2udFNM2zqu1AY03KX+NtBK6pgLeZnG5lIJxBw7e4kvSLWXH
cxYzuoh+llDDhUmZlW6QrKKaCQZwZ9kH4tfOtoZDfn5Iz2rh6mt0SveJnTsPq8cAjY/fYzf2hWJi
czFumYYlg4zvokRX7rxQ0bVvy/ZltAD+ib6sgulcFYzSKM5wa1XfekNMu12OPwLWcD3GHK52SrIy
SBa3o6SPxvqprUgIHd5Ud1yOUKh69Ck+bNO6Q8KX5PJ1M7pfPhytTxdq1tLlhVAa/w9H0qhO3oIg
8UXkcLdYRDe1lfuoq/Q6W+kBJvEvCMQhTaWqgguj4q0vJZPGWHeYdm3imRX8BbUSbmMSEWkWqF6U
qSdfCyUFzNbAbEp3wK7lCZTbwMntZSpgTm99BBrWOoDmwrxzvq4VtptJbVsSqDFGhrn+PPr5Txra
OzU7GZP94oclvNBsbEmj22FeC9oDpuFFN6xdfpUiuYRqcq7Mz1yhr8p+lN6fKab+19A5yDMq0med
TDWwY7lFIp6RqfMPRsryYR0qzhVTzT+F85DYT07oftQ2otYTIFJM5WWrk9310JfxJk5BGdoJKqia
tgMq49R+n41NbD+H9Y+9TltuC9Co0ryAaw5jvsnLaec47qE3jPXoDcdy7P6FzUuv0dQ9XTHCTL7G
aRMIMaSwhZbuBCSSbmUa6HLnsdw23+5T9Bzegn8e1BFH8CvNvNWh4XQQH25rmd/SZlfr3rVz/jUM
2HJS64QEotGSTyTPXxoTAg5JI0VgfkWpinPoWOZidH66dfRtcz2hX7XUNS685VgPa69+9AmTsLqj
6qgvsneTKFu6aBe83ZBFu/KskfCnrm39tylJFXvoq6PgUf3wPMwxvffmuu3OtJW38YV4LgNOXPzD
Yhoq2X1G3SNrglCq4rXu7A1k/1jg7pYMUoZAxAwQmsYRpJQLurB+9fLi2zdRDASl8ZhR0qTYxnvC
l4Vmj6uUlIKjo7/pZXVGhP0n9+GsKn9FlDbGvCfEFErWkGOAIcZ8Dc7Z7CmP4ivt2K+tSXJIQXaJ
Drto2bT1QGEmjeKoSHvKla1l0wsoz9RQl5snv3ukTQW+sAsBFWblrFrHOU72YrgmE4DkhxARo4eo
j8clr+dnJlKitY9q5Ow7lY8B7w7aw0r3L4PHRVgsCiunhAVbwFiR5mjpG0lwY+kWKVw+dJRDMmDX
47kZfhIEYqjfsIhDMxFPTmJgrR+GJj9mI08f2kG5Yoer0NuwNzI818lK1cdjnNN5AcPnsyXY7RMJ
LSsMk/I3yZPOBE7ktwvY1YB75w1pZR9jGl/Qi67LyP/icy7zbD/4z8T6r0MX6y0egRGbW9PSBsIx
nl0l+mBUePntiFz8kVqXbFsSdQNeUBiM+g3Z2Py+dNpmYwz5jYQDp01K1AuSAS2KLwnWQn/srjM5
A6IPmtviW+2fSmf+mYsX+XwjIzkkabzRXPYPQJKyPtW5BPTwibNIsfRKMHAzlYS8MCbwmnCy2KlH
1Ez4TqSmii1DYmQ9j1jSOjtRyzFSMxIDQwaGR5I2QUNpu+NywSwbfzgQvDV10Fs3HvYxtw3NJjNe
Co+ZEcXuORm5dUbytfz1GMZvbfOMPgIcfbCDReXjT7PtNxvgQu5+nfFEqtUYmoUCy9pVQafN2LYR
JPWXmdT7qW6Xht1tMIAUMnLxl4tJQYojfY+DNiAM0DSeR4umtIgPgLVxQFgxIYb13GErRC9Hfwz+
xm1BWMfKGC2SAt0z/3NWCqjeRyc3kUdD41VsLQw+CCpazgujOffwzqrenVWMIZK5YaB6yjrKJHcz
iTzPbYsAiN2AlAHin3HCoOq52vVLOT5KbobJRJES8+bV0SewPHtr9M/3/mVv5Uv9WVePlY7xeVpP
5GjxyQaHHp0GhY34jk0Kn+bwJjFWf/AQ9ZtjEqC/+WsiEPtx54l0esAFy5fEUMvdzFFZV6a8HgWH
mZLyNo1XJ3mL89eW+0y6ABC3mv8wrpGj8OMO00uMfalwmX5J92+Z+BQVQR2pNtofeot7Qx7CLP/w
KLcOuQolsHO07hLDR1Yn42Vsw17RNsqoua4JtUwRXGjIdHEroZkyxPsDii2nLsMqRvh1Z72MdrIv
Yd6FrSgAoXtw4IjWudk9+BUYQvMjZuR5nN8jICh0Ao1pHqJha8aPCYOzbRMSnjzmibbsfO8BpxRj
6FWya4wmehyD5Mk3QGoR+bgRu/Z0s8J65TYFzyeJEhDYJXeQGLvririrBmm/80iFHsgrMQZ5fXCZ
x/wywRCEEL34IqKaODK+JXfVDS7fNiJqoswQtbhpt/CR8Dcw07q30ggq6kKcXfOwmggT4e0zIxzo
YLUzxkZlaJeJkhzmgqxW0oMNfF08o7az6rPTRPnhgzMk3yqjsomtmpDq0WqxWA7MPuOxRkQiuSgN
6mFAaSIedN5ogiG2Q/JhUozkh829B18KeXAknhIwGFCP5zbeEN4oCRFmdpO8cMQGCoPm6FefNj2h
ZE1IKCDxiEdesJ4Cdb3IIVzcDRY618evhxa20IgN79+izDhhOtj7bOVBjPCMDu+0egWxvjtaddcH
8+qzVJKtcxkdHK4R7d+yjSb9XdXeqkEjjy4on/POPDbhjw6moVrVg6GUu8Yhx16kr1W7Qt3/1bTt
q8cVMKXRJRoxHVgJZ6lOPVaAADt5IZOTGrzuOjY8Nt2IJ7l5GcJqO3ocDCSSs+lmcb1WFHwH1mve
ZY86/kJaS8uj3xIkQfUqHUxHg+AmCsIf9BGpI28nnyofZVntUccvoczqckt8+5jahzEGX1RzFPuV
fuULyR8MCDDoDos06gomUyyFIq5SY32flY+CGI/dXqPrAiPfwNNVYF4TWD0KzMcg838GZIB2ayLx
E5WU0vKxUTww3b3AouABLWW9ManzhDohHsTBsJusuwidSt4mTw2Kbsk3lxzFxDepEty1w7tPVGtw
FzwpA0uVLD7XooaICvUUyCorkUDFxoM9kbTQkSAL1qmUxTJwG9TdDVURvf+ke6WxMLT5YITVAYf0
3ewuxVTseNeN8UVzP9zy7owDF7qLDWFvfUXpOWMe7ermu6R6To+XelatkuEkMXIp8bgD86jSa9Ce
XogtkehxY0cgDYOVsc49viu79rZ/BmvAdM0ygXoghtJgaVZuvAoha8O1HlGOxunlLLt5/Daa+qIp
9D5W3BGeOe/DkQB20wFejZKN6OogQYLqTYminQWQDxmK/vDuE65V0pbrB0ihrPkZtdRliorDmPIi
W/UeGXWLj5adY2Fqr0Vrnbt+vImf0LL+kRt7mMvpqUnzP00t0qCZOb5UsuU8WTv6ir5ShaSKSIWK
0mdl0dXto5czp3T0HvaogwmzgEGETQELGLXpk5l2Bbl4DVQcuPbbBNRWjoDiRH+YHbNPCeg3L4Ny
2gYyvFsByZrNgndhy9/tqJNGYkZzyFjQyH00So8DDvs+sTdiTmUJWPsoJsUdWBDIOeuPWX12sLYh
aAKu8X7qCAdnkl2zyfjuAnYf5p7Zp5YKNUhEaYBoT5v4C4n0WYyTpuHdRF1DaP7CRQvVYAGYU4R1
K9Wfd6Y3HiwoWiNp7zMtdX/gmNCHsLB+MOcPWnGWk7wuXsUf5QK54JUb0UFPaMt8PdjP68bwLkP1
y49YY/QPIRS4tJEgT37GuO3uZ/Y6R6d/1bm4GmOrz8hkgGcPGfyo0mzwshGwo7YfDUHObWWwLFjL
QaW2SP0uS1qfxnNdxjzbDGMmy2d08yVDW1RARZQdWzIoCidZ5/XpL3EDQ5JiMemo4XEYjGPLfkSC
E/4Sonm6MwPRdSKZnmFvUeGOI1UplmwWRTsmCDXCGK0Ocoo00EjPFIlCsCkZbB8cKyDe0NtV5Be2
2UgT2LSwMv910p11PoY75Dl9bRypVPMHDQwCwrL4pEpq1h7EbFcgNkAAUufljsbhhMVctzd9Gq36
gMNiXcS3mMNgHFzS6/U/pVKlSfafcnFjVcddmQO42kDb/aPYpcaYtarxiftNMV+4zz37BiGyIxn9
xDpJuEOHHTCNQlquBU/jq+NabwGd0bYtM8+7Nn0M5IXMQfvz2bCme7iFIaDJFzeJoHPV+k3DVwow
YZM8GjFeiRZN1/yDIPkwIzF8tu78yy130wwuUzPstKVcSXdY2ZTS+kW3Fz3TX+Irz0SGTAIhvAHo
zEmvJFcPDXRFh5hJFn1qY4uPIjoc0AbLE8SFRuyJTBmMPfKqOOCFvDU9IpzmL4nq7JPGEVv5mlw/
7yjuvKz1z5JprvnzSwAaKbxdRpwYHvfJRufGteoMlASC5UpoBrF0a+gVAdAtFPVTWZztPNhHGrac
DCyN3cxStUWFmFZeMZ/EmTbEvhcjRsGXp0F5Vjp2en7kAIWU1ByAPM1ihBksdDdeevJQOlg4SVyt
fOgZwZxRp7akeMLEhcBW/MIo3CMip+UDs0DYZJxOW+uQB28SM5AjCYfE8tF2xoJyJAHJLk6+LCj5
jTX9liPsCipSkik5aft/9asJa5xpP7lnbwurOhg54LgGJldz/qhEGEAcF065LTmPA5iwmp2uQwBK
zyPBmcFuwtujMKYNmX8MSJn1Morrufzq7O5CPiXuQbQDGeAQa6icPQnYQWiNKynq6pxNBITVAozO
PMf5EN0M+EtlelLSDDkt6EBxTcjaob2mCVYjSqdmApG/hTCeEyX0qVSjassg/ETSb3Qg3rhunEpf
dBZpTd2E3y55tGk17w1K6FZqGD3E9ambTqqLFbk9YYvtrb9Fgwf8D72cqKBvzEVTv0YDAj37I8G9
VSnt+i0FQOp5jkKG65bOR0jAjTL8BlRh8XUoyqVV8T56OzPSLy7I24jJwao5RfgBpm1ubaIAEtTq
mbZXeZ6MMlgok7FMCg9TIllGQ7gYs48kcLYTwR5NvKlB8vuOlE0MSZzCThVtq9x4ycm8Z332oPHJ
f1u6TrnXkmHVMJg9WJ25GqfiYhkIgnWGm4EyIOdS+qAtH/DJ2pitW/dFVH2E87GnqOZ0GttmCRZO
9QAnEuBm2eF+QbplBssSTBXRuDenB1sHL1Wo3JTZtDWWllI8Tqazlq+ibZl4CGrqypPzkeUXhLuz
lqwN3otK2dR0CDvZmfQe+LUqKim+YZYvfiuUBRWDdY0FxUHkNIA6az3hdzYmLKgIAPIm+4jDZaY/
azWjP1EGyTM/o45u2ban3oo3OJnvxexd0pg2WtDG+id3TdLQeLAiehrog4rZr4o+5cHGRlttJs9f
aWWws3D0mnQ+q+hEFHXD3gY181px6ku9fUSiw95qsAXsY8SJ1IGNHIRNfZ5Jtp/XcUgv3wy6+OMy
8Ij5nSfZmSLq/75toX80fCMAbIloGmClrPzCv7dVf/Los6KrygJdYPBRkDTTz+rCqMqf6v1dxBRK
iNqsYWsmfHFjp9dh/EXWt3NAf4fmgBcx6fDqQlvThlFCcgUfc3MthuoyoYaYQWRcvrAYIp/LJO2F
AjZ36jhvNOSLSfDS4MgugZZQyohRdFJPBcpCkqzEh6OjR9RRzmH2G+bnwX6LHCRayEA15Z9m9MeM
dHNMqD25YQLZkAEsJ7KINoOBEmeWfBGIjey59ejtUYQCmqrHGDlwUD3GgxhBueX0uN2Wxo/qV3Qj
YvANeTPDajpzI6j6uxKxfAZ996zELXDqBMys8R4R19lyh0BdyPKtetWyc18kn7oAuRbXggJywybU
ZVRg2z8SNOHDfxSwdgEUsjipw5K4UjYq9Gf2c4QdboypSo7LPdlsn+N808s7taI9SnbjwUEC6o/3
IkgWTag9GgRwi3vC7bkQ7Pm78G6tcad3XcS+LqUPFh77LoRixJM7t1Sl+uuehKtu9r7UMv5HEcY+
yFb8R9RyLjtyVQ5oIc/yMgbjk0wn8Wc18EmT5SRZaqNKqzHp5/6IBpZcAHQ9iEDAtzY1WkOIaM6k
hUx8ObFURGm0NkZO9hgJL3DQTgVomd/FWGVwI2fB55heJ7CDjMx3VHkRsize/qjlGOUw5/vWaViu
DLJAuXNtJ17GCmMaGlcd9pbjXPKIPPYC0LkVKoVafVRyh/eAEiquzdlCQkwOIdGc8ncTu/lpW3wD
uX2gkuyodkm/7Fl5oz5cOt3MTsqYOA6EZ2jWipiJs4WMq6WDxzLRIc8fA2dhbZD4OZubqrgGzD8+
+SwJsrfQPcQKDwWTa1a42K7qrUs2fY1yNCuqdTEoV/4EOm4nIlQr+iKHySF7Sh9v3bRMeSdrAE+F
zGyDY3x0oa5a5N1wYvapqe8xeHONKEJex0DMMx8jXPREa2nd4b/MVkxUuG4IvxWXRfcbTsi/g33N
xQ9YE+v2TkHuMM/YUBNvY3UIdZknJ4fW3HkiiRzZ80NUdGenbM6u5Z29iOA7VHUaIp2Or6cW+tO4
0DfGLlnbpyBkwqpY6mFQeu3Lia0lkqs1JgedhNtmSjaqb68iW+WYwoY6delToIfHSI9vKBLw4WX9
Me0oDSTqlS8woSICm5bL+kltaa4GizS/ufKvT168YI8CIrOAh7aR36wnlIARBdoYF2xsIej8IVLw
Snj9S90xy9Bp6t91ssM4uUc5eVZDdc2d9iUzYyA14zkbCANKc3B/MPyyuRXvpklcYBdv87D7zmnb
8zXeT4eRgo4162EaOpLUsP7q+X5wvXemtykjNaWPXmLLPZj1nBGE7h7CpjnEkbbWDHtHwYgOyAsw
0D7kY0Q4IsF7+DgHpVh6EDsOwdRek+7n/tcAS23UN41wHFXbBYyUzocyJQgtMpp/LlDkdcoFFGLN
QMJkUYJKb9bOH1B0oFyDj+hiKQVg4CC+HDXaOhSFE/E0iGnLAS/LOWWE8HBduyPCT1LGa9pGFJwd
fn5PyYquw303+/hQt4yMNsANqQC9iTcM56Dlw+s7aOmgr4n+JcQeiJhCMeGqobrCilOAprJ7QLh6
BixK42KsbuQlgBiQvVpu4IQDkic+QGZTBHsXaMkdiKaZzYWGLwvxyiKZGmIcP5UWH5j94Y0foXN1
ebs1oolib5mkATk7V7sM0Qoaz/1QUkCHEqLGVu2k4bVwnA1QdpuZi5Qia5cLt+7aO9cZ4OTo7bog
2nNttvpLYCcHjag+RIBzlKz/vmk4UGqKSLWiWVG5Koe5RdHn7Xt2btRRY/wSA6E1QJExYXI9AbZE
QTD6yFTQANB75unvo+bHFP520p5cZDgoNpaFga8zk7Ltv8R/eV0mslxjKmQ5Cbo6umcwWMnYwsXu
jbJ9tKZmZVvoDIt9O2xCJXlikYx5csjARQOx6jnGErI90aybJytdk2hGCiSwjLMpiZVzgg8vTI+U
ESn2du6dXgrHpP1LHswAvUlDClbM7MsO7qY3teasUzJ9TxLI04zKNI0BCPzUO1NDbKJKbSY+DV7R
0ZieG3SkQ2dcp1QzH0zGXTWHUWDvHSB1p03J4hD6J0ymzAA8mrO9jchpIctyCjfoaavolbx/G1RW
XnVtnzHDZ1DdNRW4K17mgleyYKFAFUO0oHMwDuG0sj6I4G6T0HwIfJntqZaP6z+iHMW9TRqA5rYv
fXfMKORZ1i30aZxwQ+Z5tsnEDKTPbUfkjoEilKgdGyWwyWyl8vrGIbc2I8Ng3ecp9h5qnmgC9LMi
AtqkVhfhxottEDbsaNzUsJQmM8qINDEhaWCw35tCOdisNyoNWun4inNmESrkihU+OdXnbPjk66vr
DdBdUKJiRUFgpBsMqxmekpG2L6/HbfMBwSjKz+Isp/9UkBNzUpsb72tUvU4gcZkuFh+sD2VGOebd
tDftBm0CLp9fA+xCJ7f6kU/VUQO+VTJYx1M43kubG9j9IfuZQoOA+LM5fCVouFf3dU1khT0vh/Jd
utQFW7ejlzCmcHTkwGVKvxVz/oiSHyCPsjuuO0gnfmt+z4GRweNWG0fiTjxGYZAwbDB86vlzMpff
bONrfBLg8zoqc75HlJnFPuJT4xdMoxNqRJOYOXPIHyzzzs5MqAB3wE2q38k/QdvQEvHKkPNQqy/G
cO2h0Lt5PZTkYQGlhi88RsJH+SqMmngx0GLjvgFr579cQmn4oDwmNp4ur2ifmV0Zk3pGINVhM8uI
8WRP8cLfyr7KDcrb6yIvliVI15rVQHCXY8zLto2fQ3c7luGKH0TP+57AlYXe0EilGHg5p32GViOn
W3Ca6yNfCQpY1eWxmq07chhEtNMD8V8NDz6UPgDYVB/VEAls98uHacXBWjPfWvSIDpsX95emkCYU
2H+PYuV9kOjR8TWBznmAeCbxEjnjNxt4qh4Hznivxc72xtFRVwE6/Xdxb9o1NGKzmBGzmgFF7CnE
Kkh++DyDyXOUduyFmX+N8V90zGTQwulwpF53VzFtxHyifdmS1Oas5bMINM49tulmOM0jhYuYZfGl
p+iNmOOSlhJ7ieXFerBvApNU54XNCpMCHE5f5fAfSee13DiSRNEvQgRcwbyKBD0pkZR/QUgjCd7b
wtfvqd6IjeiZ6W01CVOZefOaI5jeSt1tQDb6Wt9+d+MZifVevXRa0nH8Eo0yiEs/Y6fO1Y9prSr5
qyOu7OzNkGubsaWhNnCbi17UnjyqtU02EBGzsHFCmFtDNOYrVazuRkqTpBSlxLuL9NCaWx93X/sx
Yl/KtS38bsvo3QPlt9NuxEyJV8DRftXzXAMzUwIZYflSE4ZiPFLTBE8ymGE1+R5V0D7345c10rwp
HBWWFu9QWH1x0HsaEi/0cXoekGUQqbGNyZS/kZaIfg3jD6FvefFEfUuZUrnHLFCwBfKBbpr0Z4bj
2fCPBrNOSs/IFIytcMKy/dzPfzOrUv3dRxsORyFTL7qLS5pKhanj6+DAr43PZiH2pnMBG6WF2S1d
t3XEB5k5BwitdLpnUZ7TQlDcuCG5YvZxOEi73pnQ0zBeWZftr81b46nsqAHy1zSvm+lPYmLQqKG+
7J9biDT5kuwWqJyAEGyamgh/GVTfdFJ+jd4D0aQvPnkyeCQiLJsSe8UXVX9bwfSjLywCjG3LqCDY
YigIpp1xnwAg4iZ0yQUGwkY1tgM7Gg4g5k+Vs9cgQK+7I1LFYwYwM7uI9+Gs2UrLyx2y9CGAjq3e
B+hVMA0K6+ApBnX0l4zp2mfRqL5mLMLAof1RH6bF7Q2aFbQtVb+r2b4orl5REUfrOHtDR8+UvYa0
RuoVYLjtHCsgPrAiPQpSaZByefiOE/CUmYnTAOfJmIg6Fxj8c7FedIxWjfQS2S9pcp3Rrkz7YX7m
fyHsSXw9ghS6ZjmcOg0hMQWoAJlFer4uchnAwFKGCDUtA0Qy1dkZodjU3dMMumQzjTLeo4SQvMNz
iCV9DM+LoPZ+gvBZYYYz7tJ8PoYeC9Tlaov6S7N+IuEGMRT+QpF69V9UjiZmO8aImHaccGZlLel0
l3SEhhRFrrFOB/k6REcn4YQh1anVwpsoljeFoKhMw4aZatCN77LGD20xaZWs8TyX8U3QALgZEVM1
ioByYJHknBwsHITTX4rE/0I+KCEpmClM6FxDoiWYd1AqzdC1Ndnv/CiHYIKXXrpo2wzdVY3Fpp0S
JNcWr13bnEMFc5Va8WkhCsibu9aanyk0pAZTZqs2d6kiT8xYa8GyKq9j+GwuzmvBRsTsXlrI/Mwo
KgrWJrgjZK83Fa81SwCgYIUO4pW3UaiJC0I8pAQ7Jsik3q2edbXWn3nPoU9eNY7eLNrHTIyy6e+S
bO4CR7PMUe6AARw4yJbeBs4tPp0b0gcxdutpz+bOJYJC4PX9T7ConjYwMDJRmfS1YoteSLURCnXD
hjvAMtctEdXwdR7U3Wngk1mxtc5NDMCTcZ/ZJbF98af5Pjbcn6oAEwNCGLyfHoBSnWlTd9XhhDPw
ORVspprAGJIW0HmV7henajqPl0H/XeZrQqEwk7c2GQ8GHs0ZAuwFnoi5/FoYxKXbXmKUQnH9dx6q
59Q2/5G06PEYWjOQFtw0MQFnTkfx9dfkt2ZITrymgQslkGFCpU2lf4RKKqEj4SgAMLjJk0aq+KTM
SrgphruYKVXhrCVUHYLL4n9UkKuCykrtVCLOR6ZVYal3sOSFhx/vDEoL5b2IiKNSefXlxX6vOT0t
hSJg0dhCP1yunQbdXPvxm/ti4VTOhN2uVKUAU3sY2Q/Bu6pH51Ukr03iM5wgKhjcPQdWy9aE9jxp
yPSlZheVsxtIfLZ8FFiI6Bc8+dlgFFT+GWIAx7I50YF6uDE/dGb4UWuKzMEblgdo9olbT0IGOLns
cn5QWaGyGY5IjlZ6674P2FSBRhjs3th7W5QNoq8gYh48vYRpx9CDfXtUF//15GWQn6NbpOZm025m
TZ1QfyyRk2utBT3MFQK6jzWRKYl/baWtkkk+2va8dLs6e1HjippKWIk5cFGp81iPzYHH6bgMCFE1
fT/7Df4D6d5VQ1z16Vjle22RwUTti+xxHWLkJ9Nh61dfqLG3OVss2+tWAncFenjPkJtFVhj7U5E9
sEfOegxfORCNDDZKta/dJxUizZ65HrKdFu0sRWPBeBZyDysrXmLnrE2Z4kCpMd6H2hUZW4jFOswp
g/NqGF4L80rSnKo0ueoSGDwdiNCc5NVIRxXmu573OIYdgOgQ6v+FEqCmUx56iT9xp5OyGT650lod
DX0jjE0jnPcmulU4YOUKZKi3eslikdOpDd8FUnkHoMADkEopV5IFf+az2wPWnrtPUePDzTiYkfui
UxAj9jQmfIoiPdRcqX8jYHKZcUwbotvC4CH4R1+etBbjO5Z/8WNawzmrScoCpxJxf9LZt8fD14za
cSQoiBUKCbHdVhPVsYS0X/hE0WwBcGZY2lGCCXJyhFUS5a9mD2sJKp+GcMM0h78erKPkU3tu/2C2
8yb3uieaDYWC12QdcwriAXPgXLpnyFnYQmC3tZ+ZUKuuYduO8IDFkkk4APa8SEMq6nRPOnTkWQfW
HisNGTxYFZOJw3tOzjmdF8avMrvQPJszWy/2wVbxhZZBUQYeJsSAuAB2aLEzl6ovOOwtxdO/FuTs
ep61Z50AiRN7hSuIXumHZ4ZbrcjX/BLiUg8Qr7M4mfMcgHI5jpH5VMFJA82eKn/bFpx0w1Vt5V1T
3jJj49QCz7+QFXWxwU1sa0GIAJRV7oc0YESx1cl8T2GlhQbRVuK3GmKKATRsvSs/kmoO3CKEyPrQ
UesV5j+ddcLlKoBpNSajrfOh9LVb7EoovPZbqNxZzD5Zlc1vBWJTQJTT2U1GJESov7dwxze7aHja
+osQMtDGej8la7P98BcXaybe6jyx4ZzLZa/6EVJobLkLcbBlmFYVKcagiC2BXtG0Zb+w7pkQCzdk
J+HcsMZ94LSOO6FimRwaaX5RD0RrEHbNNrr94T4qll+X4w+E8CG3ZVCnHt34V1qMG4ZKcIwJfpnq
unM46rlahZUWTymYGwnpLZQP/HZROefSxZOfG3tW76D69Iw5nAcJlhchF4GMiBwPRuglcTAyEVTS
UF2wzWZnlFwsBhqLOmeJZ+JktncO3qi+wHMmCVTJg0Z6haLAY6/dKqKKeoUyRVj85SIwcgDgVZ96
/VUwT9G64ezC35ZWB9UUUvVdKVc2Ol31R0NqC2gMdM8yGfYhHzZmx2oO6b2Hfa/+gAJTHFw1HnRo
8Q02impgoc6obm/khQfxYbtg0r951xYIKFfNDqfmQ5zy9pEwlOcktj2oA0IdOhZyEJw+Q5fPAIUF
AGPRv0qPuQorDM/PN0pMSYOaaDzgDKWeO/1rIoz5r8fp11qwMGKmIH3Ef6jaF9b0I7LavCyJKUjX
ZR+vuUl4U2Ntwu47ucYNSzlzq/rcJcIWh5cln64m8ujKDDcGJOkZqqqahVR16ZLDHGtokOgxigsB
j3Cj2XW/MlwrKM03XiYXxYHObaoPS54dGTYNmiQ1bP77V2DLFnVSA7e721uKWUunBcHqZdLQQQMn
xf53gwZRVkSK9daWG2Uh6+oneVLlTJuaNV2ssDF86ZQUCh7T4ER3/JsvI6tsRy9vQ1bvYHZ+uqZ3
jDz/NZ4gmi6LB8W1hhE6HtWrj/ESYksjKGviPfpk7Tpos6yKAjPbdBzOOfew8/DZC5vm+IIp20uX
A3qyvQBUKJT4xAnzZcUAcywl+79i5SMcrjl/mFqJYp5M1JsT+IWFq5QfmKWxprW+YNWjLMnSudhb
tY3qrGoDJ06vIQ154JuA4BI8a8yx44+LloZ+vksf8qRsP/T/tMF9Vj2gjrTZGvuXJEufjcXCVRRg
VPZ4pmX8QAa+r0Ht0DSTjqzXb1Wd/BXNY80O0PL5bwtyg9RqN6cirjh5hXGxGvelCDP8isOHmnDv
SnKN8idz6n7hwQZo1p6rBg+iZGNyEqX2dIva8qRkRVnzmoB6RN1L5BsAUenJhQIAOWSTKLzK/TZd
WALsfhuujppCI3fYKxcZmrMBokBOgFVc4qDZXKOL1lpE4rJBqdo1B/oDfTtJoXn0BIEbQjvPfAmH
ioeNgQ6CqDZ5B1T6frFNagJJKLues5/Hga4sevKA+BUYtRBHbLnZkzrIXAItnBxKfUVS3VYJEQb/
TSAogdAGW+g8VFgIlL86M0f1FsF25xH3MQ7lqIfQOZAZrR8EM9EIlcWW7IcZX4TFwQmPF97GjAJ+
vk7K/gr7idGPdkv6fwm4OhPHAki1T7f4zoEh6YpgIv/gTMItCmirQ0fH2Hw4s4vw2OgMtrZylUk+
P6FCP0FjD4NehSh5fB3uYUvugnzVyleDs4WeiqT1B8mrt1AuUEJciw7DIdKHoV5VbgSxyrxy1eF4
u8be4FxpaJ6Vh1UI8IgZUDbEeCVNZ7UhwYjJYAVMskKyNbuLtVdowmSa0FLNNWc9b+tuYjBdKIge
tsjMqYwpWLUjHTiHjMBhR+bRPN5V2VbLLH63ikyK6VXFEdVAKxZAgmGaF9B9vTl35sXPoyNOPWvG
A9QAKzU0z/NzQiJmwo7AfFV4fh4ayDP/6D8wYE1oKXSms1CbHzj0fod5nTrGehFnF8Sm5bQSZkAe
CG2QhKVXWrAHsadOiBzWQMBb1HM1gOjCG81hxfGv8bH+BRlXX659G0GtUAMM9mtYYKnighuoB5io
iYK+s5MTrBjyXXptDfzrox8eidKcPqmYBidnQpPXJDe74OZNb7kLp3Ph/rUoqKCNIwvski9KV+JC
wIKCQaZbdJ+YwSeoV7W+m63nuPy1wxzblWALntQa1KSDk0wYeDz2cbge6gRmyF7hgrM4KKr4Y16G
9xoNVmIRDW2+1Mlbj6yiZ6XOWVab92Xg5OfZnfN/EL8noz1K3bbnegycVL/6lG70mKdLjNjalV8R
R3ziAYyqgZCdskw9XqDm07PPnPd0TIn+iXsGbwWhmotf7npM+9HGQUhkN3V2iQLmxyASBNQclaPY
R0snGo5Mo+xhevtuoEUb2OGpGSo3DuZMYJ9CvBjemFwjHCN7D4I47Y4isoUcNg1Di+8/NxkFvvoD
S28bZ9fY8z8o1OXJbedX10Y4Xz1Q3FUHo8qWBmktMywSiuDyTbBCEJGJcCOW+BTF1KD3mrUkHlk4
IiUzS9MjPqYs6gCoeaWEZr2xYvlPJHq/6aKj1yEuCfkutW+C9bonYWTwj8t90u+GTtvnS2k+NCwQ
je6FOjuW017RKn1a/TGmraXmatWjET6yfFtVN81EYRV/yfLi0kmErfuEJfa5tJ4HJwxaiOrVE1pC
jtf2MJNeVrG55ZjH1t5TmmkX2kboCEBrcw8U0zOBj1lBXgS2QN0TQFjdrOthl5POZGWbBkq8nJzA
xBCjobFguabRauZ0zfnoEN+oXVPp8jy5dNSjxcaDSdRPeDuZXOyzkYtTgd8AdEiC/M5sTSBHrVx0
oGa0LWHjcJNGPjWdjwD9JpoBPgrI7Qixt2iIwrQv41I/UYz2EW2uhV7HqOXjZNSJAp9hxbs21sPp
uRHFUySTQz1IsOT2Z6CeyvnazuLaRMNRQDogSAlXQAzMUqhTPdEDlbkdi7ZdZw2+K63+PDLaonPy
0+gvswgTqMSWVAXMHH6xf3+U2rOXzgcPcDSzkIJk1gKnkhwSQaywRGswtI+ZnmDkKHZZGL/5U3IP
pXaqHVS2SOdriyxKvC6QpUHWeCpIIwqr+DH3J7KmmvvYjARpNBvZM/9rU4KHobee8x9PjD9WWn9N
TnkQevlRJs1ucObDxFWzl+S176rX3NcRqJkqLkldRRTvbuZAz9bOkaf9aDV+RCyBHaTUajmac5Qg
iE/pvCryXVSzEQJ0LeHEcKlCNaxt01JI7G994llkBQwvTw0V6p7+SdN5xCn+GH9amYkf2kJmMvYV
aOgW+Oz8KcyImITDQsPEXu+frXFBM9SJbcFMTIduhWdVCcuPysrVVk4w8+nQrmwYQdqpHa9zNW7T
ljEdZyiLXrooCbl6ggapHl7VvndDf6mcg0YkMEAozPsbqkDQDhPypAUvSVuGIO2Rc3uefnDKedO4
2n9LZWTr2EoCbdY5ZivGcmwnN0V7WOB4sVbOMbRACUTxBWEzYx5QnpjZKh65mmpujPJHqUPLb+M7
oyfb0JpiVESEydK+plmF2Wa0Nvwgj8QjXp7vZodVk29T7LBaQYvN2tk3t52TwbEhe0FzD9wWaY5s
ZpEuWj2ZkBOLjyr7WhJjxszqe2oJ6igZlrzi0w4NRLJeSk4Us6r40O1/v5SwkjJiz2A108M9ySk5
GIO8YdN8XibxVeuwAVuX1QJ2IK7hPuNvAthw9JKFwNBq2813EDORYuPBAat/IZdH2v3MT9Tivwyj
2jbrrilkoVGIl5SzphQu7gaKNn/WUb63Pcz8OdtKG+rx/IHD2CR/vMxa6zFa1cZ5NlLnxGD/68fI
02fxj+A1m2UQsbVg7ByNBK1Jychh1Wtbvsz4xycRsxykyLIcN6a070tlvYcEcBDV8liQWLSa8QT6
CZv/5LVLiJIU3yGZlaXJMoHwziMa0ohy9NA8IPqilD90bEmPLUx338nWjRfeYGzQ0pHjrihDwGUg
qewDzHJvwAmj92CUs+NirWcYVtvghdLDCMO+SGtvWPVnz9BY2A7idZU47MAVtge8TM1gwdTMwp91
dDKO3rr+iBiROoQjhsZOMX0m1xnUGmk1KEyOywT21Jor9pA2wUhw0sD7LRmAImzis2nUoZGbLJmq
SQSL4G7hsAcANbawUos2iGDDFcxKRok1V7vrcr6F4X1F5RgoRzBnhvgPOIKcjrfDGbDSnn8sYJ7c
CbdSrVy+0NapplnlALPZVUAEzRLs+c/RwPN7RHJuQF4v/mgUu4J7b6817bVD4YPhO9wcKEBCqQYD
j3Mh5D/3GkFsUA7oTsi+sQl8Ws1yOzEEVvI1Sm0szAGdEqqaq2dPsDBYGJ4Szix7RtDCG4AVC4Jr
+DhJs/Z5NjCRJXHl0kzxxnAQqoBYU9NqLUVvwxad5x8p58oTf2F7RXOI/0XbTRsXTIDk9XwB9hkw
KHU/PX7mvKyaZT6wsF9ZHqMxMsGUwT6ha2i069zjvqR+qxdPdjfCzOzR33MAGlsd5RTHNQucXO2K
bZhMmRkeQ4QGBeabevxl4FkngfaJEVYB9LBSKdkUsbS8yDQ+8pkuY4sdlTkWu84qXh2+SEYOpi1u
ZaP/ujAdpwjuSLZ866LFzTm6m1AUcfHbZRkhcmRSaFCLjYgG3CdxbJ/yAEVksQrdggw5Bg10bg2u
SoyTGb5NkATmrzEMfKxmtNjYKt1y6/U3b4Krn6l7Cwu/atG+ra08fkLAeCPaGIkBuZPcsLSG9zAx
fUMys/pvn7+ehwpKDtt6A6lM9hbhCtLa9W2x5bbFLYSWUa20eiYvzDHX4/ifByee9jOLULNsU2Zb
jWhYaZBUx5VUwI3aLTqz4urefSOGm+AjEBq2VSf2yi0uTThMTqpzbt12A6X423YNcn2BApCbCfIe
WA0mkBNzujujBDvNLzjZ0WLsMrhocParCp8otgf/YEumKF7rnW3j8ppsM/QhE/k2MauAbgZRS9mH
M+UsyJns8CCMhsgQNfLqm1z/MucU8ycTeeIN10eICWAK3MCcrfC0IOj3mIowcM/7XdYvb3H5UsgD
Xz20cV4njreoxEn5c8cmU1Fg6v3LaL62BKv07fTQvveWT8sWrexsugr3apSomWscr5wcKWXHlwKa
WuiKoR4f4rAgqjc+uQ3mbMJMt4tTvyX5zQzbYHKwnsgmNghOQOQHD33mapuowiYwtu4yfNFDDylz
pXZdes2LxMa+cryVjB2w8k8AycavPruhw7jAAUCcxPRdas5JDAtTrluj8Se2pASEWcA5AEVgjtEG
se0ry82yAL5pvfrh/j7tlh97Qd4MVXTbjXZQKTtoHm1MrCuf5BJ85PwwvKhf5x7Al0HC88u/LCyf
XT6YRZavX/RXPwX90Fqf8p7OOyP1GSlplotv2+SFqbm38Eq6bj1E+WnsvUON24dFK69V/2WlGSSK
sLjM2sHskr9lsDB6cLbZZAfWwqtt9kF7nKHAY8H8OFnY9hTJq8GJ5LCB8eP0Lkxn4PQScmeINEZ2
536PLFcHsUCdg7eT1WtussgkrF9wKD+kPahwRJLyosIsUxtjxxQM3C4YnMvp0y2rjzB5iSUDJgJc
DEzi8EctWqlxONBmNzv3QADEZ6ixaMb8NBqzi8E9I6wApRiIyGONHbTC3BoKcDZoW7Yz3y4nm4LZ
Mw24kizAErSsHs21gcqLRzR+5/DA+JTGw2QnyoA5ReLcYE9NkOJ7sSgaZZsgykX3i7gwbHJSqWqV
tDPnHcfy3xLCN8QUJK8xKg5/Ww9sFceeOEsPYGUlSC16mKMaQWy6KchCBs8OGNWTtMAS5R2OYRtw
KE3VA3xoTJPxTKmOHoKmccYNH5FFBbPWF8vahs1dzVFAJq8r2F0jvapE912iQNU5nAFCmYrsYgoU
m3WwJlwq830nMJ38XuovRlqtgsvUuS95sjzD/zE5Mxb6VyudrxH/bIwT/aTBkvjSNsgZugem99ns
kAiiJafXLmgUbG6lBkiGOlU/yHra5+oDa9skx2iMB5FK6SnY49/ZjwRVidYtC2U7bi4otnvAdv0/
8KtdDQWIiM/dKKkQIxcsZu9yj5qfIZRADRgYIqj5r2PVoJkpfoQIkHF1Gats6zcgiXFIk2BDuNfv
HjMh+xF4Nv0Iv8UKN3jT/H+R2y/XWbtUyjNNm2CNdLW8VJrztHTyY9HsJzThLEKanm0XXJeSAplA
OWWenOuNR6CsK7Tn2ivvoCSpXt5DEe6L5aas0pCB0KriQySQxZT5eIk4C/WRfQKxMykDamI++7B5
+pw0DAvlRRS/5HN872zUWfHaMplRUxEC6+Gehe8eA5iB7/WW1d+aVqLkOs5Qn4rsBQ/LZTzLdLfo
1VrlWwCLJXm1+zcCc0AUb1zk1cjuGtAFTSubogzsndcM6hegtAY7gBgaIHCNTcnC+opXlNxH91s5
D9kQLkrE0ugxdo6auxfjmM9IWuGZd/1FmbVKps/CFG99HQZTIeGdYBeDjHQSBzNatj1VvwGmZSGi
pjTDZMdqzhvFUR1N8a7K3ggSK6di76HSYtRljPXcrzDF/hvI2baMt6Hy9vWAAnaef5cwuloR0JST
W6uItfTIpUYBszUd45uAFCJ2A2GCENqZWEVV/F072FxyldT84Q9vM+ZjuTngGfPfl5pOeiQpC5pp
1zgoRdMiUS/OT672JOosiMpo7UjyqaioY/YlQPkxH39w8+dCYuxEj5lmNc9TcfK97C2m1iMlgkiu
r5MQDAzrk2psTwwGkOJJ7mQVAwilgbE0oYEUKLoMbAi7i/3fYmwVocykH8YHEbEbDYEEEgeypKVc
C2vkcYqOpj59s3JX63OM9arkjX8xLAz2ad/AGCz/N2vv7HKg9NFWtUUgmuzgZ85VleOJ19HmdLYH
Hf+HV0JxwafYu7p0E0r/OGSIS9hDUGXn4eJPLG3mUNHUhaC9RxUtmBSVfEV2U+CEcI7H8mRL9+iN
/ms/K58XrNxVJYty9x8Bhic4iKgJOh6ZFdQGB8NTfY9/0b+dRtusXXyexHxzom07RM9e1e7QJK86
qEokfpX8Ef/XG4n3xMDJPMOi7e0tzUFtfg8vFcmZcROv6YOKVQ0jMp4suvDfWChCYYjlbL93Kzhk
Ed1kV3/MNrYKLUNhjwMXCOIDLdmLXSAugrUZ6yNM/pPRVTevZvIwBlBaDpxsJQZ9O7snj/1nnVS8
LFpDIh5uVCFxVhB2nMkGWI821YzvH+yth34Yz6FLLUsaevuvVO9XifxmId7GBpJkf6ueMnMMAdK0
+6w3GLnZKjd4WCuigLkIMmawKaQ1N6J0rzwPIg0uFDt0Zw5JrEh6to1vS5iuJYOoYK6vEiwy0alQ
woaswjJ4gjbVE60+3UmCPnfSDTIMxHyOGZYF0LD/KXI6DMvDvQB6y6w/5cg92e0BjNeR08WYiNWR
d0JoWhpIMzbOoMaB+uD6LE6aNTw7VfGhHEcK5eTFXKqzSO/ZkPExWfq7VY0TM4xjwHgkS6TGZbd0
SJ4sxXYsGJ3CiVaDbUctjM8icg+yHJ907YvNH3ak6bRlzOQzw30doBiCuYdsMjtD7EqEarqzL4m+
BSTw9K3dRDWc9/lJRtnO0tPTYEF+GefHEPqBR5lYCra9YWJeQpOV6thtC0zGQa3DH72cWecWy5OV
N8/N/BpbtyIMUZHjdoYsDiuKk9eJI+v4KMcPrr034OtxW+AWUGynblOicw7bmWn9VqR3zTwOxGyy
wIOrDHUizDyOij89NjeRR/jS7ART1+Eu4I0vLohlj9+dHVlUPw7cbGbaHkKMr1im0Jtbjv2W+DcT
F5UcvXWloxjh8ZrbjEDUmkfYxT1OTtcKllMcy//s0UGNOozK11hdDNuKfloDr/zI2eBYuZFEVMxw
mSurf48Wf5PUJQLbYl0y7Kn7kSHJKTtWWz0tQIyNY5bAggnKFBiw5AOgu3/sGObS+UYXbk6EppoK
exbsMnVdkcnmU8YsMVhfMV4pFpHfMfsiozZVRAkdVc/cJzjxs6EiG2G4oOylpHAkuin2xkAlC2y1
2GOfVptEQGre02g2gdakp9T194qtkUUYqSS7avLO4aI9JoCZ0G+VfhADqXqcLoV+6UxGXkeGZBba
u3qu/mvq7rnDfcMYTrHwH1MGsbIv75ol3g3fiDYadUI6Y447FgvWeSzouZd+H7nVZyTl+5jNV7+0
GaNzBgyt/278bJs1cDN7gjY8KUlKShBqzR3CoCGty004FqBfLuN91GAKIVqmX53e03Fx5VHNSM1f
7WosbuVivBl/A706XllVuGmd4lHUDkVRq0+M7c9w5zUlccrQOzJoRLhYdsYnPflvGLtPVlIT2wA2
7XffGoqutE1PYeR/QhxP9otJtzKn+knWgpBH79ykMghDpI1ejDana817j6HK1p6Pfs/+MnQ4gFMf
acncluEJ1S0TZ9LiiI2edaqmJ43vXk8vmk0E8Njkl64xcMHSQTM47EnlAs5ygUVN7xRbILAsOFPy
iVAjr7uZuF8PDIwCqi/pZxi5/6WDCz4kLvDpLixZp3ZPuW9tuu/M6gNT8mC2S3qoegxNOK87mwh7
/rJ5xm6eoLXE+nU77VNLahqwJN9lugERZxX2PjbCBH7hKDQwXprGa+nVpwFmPKUswOgycP362WWX
as94tsDdHo3ikMtk4/ATPL25dF5IlZ1pJ0z53JOLq0wFevYlqG+J+hsxw2sPVb5APEjiY+WOxrpc
CCfqpRevKwwRBd4l8l1dmRnauSHmPfYgT02nH7XSv6pvR9b8drS+Mk5zQicRUzADqfzWLJ6C0PA3
aU2opTvwOJxR9QvNDTleETkvxjcQ0ULSbFrVm0xrnnqZGecB/oNJv6qhONDt5JrbYC1YAYQjyw0p
6OlKcUyWNhiZ7SP2TqoBJ1a19WlPmYFx1NtOeAow6Et2LPrKQgNZpe73PEX7MK7oDcJTi+0k8bTm
eoyKT6CateT/aCftj5b1BBNrGJv07hp99kWfymej8q+xXZCq52OdYg3bfo7WXVSwc4XdZEIQ70pM
jqMq+k/WKcahkJb13Dvi3Pm10NLmvVJNJv0HVmx4fmXmRjgV21YLem1d/ch4UYr+8V60SHkbRmuB
E7w/yl2jyWtbF8VNSmpqyviFacTNqZOclS0l4KWxbrlP7hL2R7FwP7Dn4d1Dt5xZqzzm9PXG/l4N
7iMWldU69Hp8YTjzOut3qpe9G0M2b1pvDAxF65lysphoLBbpwHs2th7XKnTzTWUX18XBlUUmKWQg
YItwgfeh/F7a0tlMbRz0hZ5hZBzyOwi8hhzaqJHDSpPeaYjridAYtg+WxLg92QFsFgg1dm3V/Imx
w9Aw09Zd+DnZCgyzsYBohnVZp3uRiuuo03aKhl6ypjuusdstPjBiRfEfB/lYnEid/EkWVHBGY4IM
Vx/J8uSljJkLTEefZZi9Ysv0Nnr5ZxbOQZRpuwYsO+6V6kXHdh3JUPlRy3ZD/NVOTEmNslXhuMc+
Y++nTWm2svjQE9/N63jvp0NjeaVyJLviLDgi9GZCy39rD/sfj4vluVCwuAEuC/2kq96dsUM/Asl5
PQ/1M6KrtU25bWwJ6dDZxY4Ku5JfE9KmilQ0kOa0cjaWzVbAwtdJYDQMr8lDSa33hG14o3NYdO04
koAwF789BOeHWmeKt1rkr5I0N7chrK5Og1aAR6AEUvHRjEbN4K6TquIEfbUgoS33EBs22L1OCnBJ
xo1X9qx/431ZgR/DcBzv1bud4pDi4xeYeRvdvtUWa8Jait8mTZ/bwtooP+RksjfmVNNDe29ZmB3S
GgUQmYH3ykCIC+BMxwEd/EK5u45toTMsFM++AWW8Xvqb3xeBMWH6p5O6xEbjBDEXUvbY4KHGPDt0
YjfGAkY1XX9YPTuMwQ++3uHz/OI4w9VEoCEfLY+cViMHh4St3U/FY2hnUM8QFyq3XAnjIUPNxgFG
IgoJ15hTQrCLcWNIMOvhxErpIWMD17OQnEAkhcYZw/I1MKQe9ux/Vmg0XYr1PHNEUX0uJhjOxYtu
Jp3NxUdAQsF1PUlWqp88tB67mXqpLmGNeXgh135XHNt8bVbEBpXsw0f47BjhGNq540CvSGVeZtr0
tQ3FoIakP0d7tFgogWIIWDhMTdLcucTN1CzeUlNCoWXNBM4zsQdoEKKlcOGa7lP9FpzLirHHZpbv
zx170vlV0MC4Vkvqykn40RZvZVts618fxC2GHpoITMXc5SigVCd/gihajCbwyVAYqoEHWsFGQfG0
VTnyNGRFHJInWvJ9550w2oIrACTnLBjNwYYa7cd+eDKEWDfZ2hKPbQhuQ1u1QNPhjZFsd7iNXvUV
S+dYMrtVPjlA8UE33tRJjUt+YBtg7xVOv+MDeao4oZ7mLEanTSX0z5P25wJblPSzy1Df4MmtdPGV
RJ81bVVn+Q+qRjH3jKbxsBjGmlm9Bi/VKcgWgr4h3MHHCqrpL2wOyvY5Vzo5McHKQbUwvc5JBff6
ZnR7p7hLE6vcD804jhPuTasQomi77pd1yiYJgpr73Y4vMR20B0JOeFGkQdzQUb9Zr04O8UY847yG
zSIVLxE+qss/qCd5/Gy1f6mhHgZoyNW0KrcmLFscfdcj4ad1uS/QDuDktO66OQBzx/b1galXqVw6
kyWocSWFh5RQRHDRrS5YJmhr/m+d1e1DHoM4vQxYCHXQHMo8aLuXlOeEeOAVKju7fZPfuo992v9Y
Oq/l1pFrDT8RqpDDLQkSzEkSKekGRSXknPH0/nqPq1y2z/jMHokEutf6Y/XSlQ+/pticAb3LOZvD
m3jjSdEYor3Kr3rr6C6kjK23rxmfUVKRBLnRAeqQqNiydphxAjnlSkX3N2EJB7YveZuNlRQa2ENi
QpsI4uBpcRRCI3dSToGG8oCJMbk0wj5YiTs6trcmPqA2Pwz5tht+2CXFNkCAHl6lCFrRK0hyir9Y
61Z1fgKXEklh7P86qm7EZHwCn0JiI1fefkBQaSe/WkcTVU2XZefh+gnyYpWj4gHdcCZSm5vP0tz5
MWAIQGEsiYFCTt8QywbNUax04lYQ64TWpq+686yCbxNzgwN8nNCRghZcxEdCYJXDMcHZX4rMhPYo
+mQyRMURD0A3yPifr7JpYpnjVzChBBm70OMjI8lISqWPIU3RGQ9Hoc3krOzvEz+vCIUvy70sMahx
kgNn2arqHlMZzPhAlGX5UVEQ8JkYe5KXbII4OZYHnuthg9wyNUENEQBuNXhOC2FiRY7u+KNn7yYN
wkwdMZQiMCknQuao60pqdr3NKFwxHzjSwUzdZHhmzGwpMYkQnAQn5P7HvB8Q1ZjzTv/NyjWPVtwv
xa8Jj2FvDUyPnKvpm+5DyWisf52XY3fyg8crXtQaj2bH5t7cW4uCsXRH31rFpoGMj+dmng9EfDVk
B3KU9Z8wPUtT11BB3TIoB31TYR5mtBrOeQ4KxwdvvIw0QzPi2GqzBFCBuwXH59WLld2HiO7pBm7j
8ipAfEmFYWlWoLjEp5u5vVTGs8LtMBFMcsjbJ9bSRYklTl+o5rcum7uK5/Ts89ovLFKW5yDCGIwy
Xf4xBZLAdzZof4I4RFmNdr/awIFNhMlH5UtmfDrkH2dg1Eg9qLd4jRXM6Sh1ARUEnZWL3BxtNbXL
vNzPGFaldBMCs5nYiDUE/OAU/bxrpFei/A0q4WI4T4IpPbVDldVF/Fv7PjKuq4tE6IniNy6tBoNx
XdX0s+vKeRYbh/U2EAxX1c7baAVXuUUKN6G+M2UksjqiHm59I8u2qtbukcuFenicknGTxhkh7sa7
mD2lOgL0pPpmaG8pX7bB7+jzRFrlH7+8rMxrIRvWw72E53d40/kxcpI1JwapEK2auBUKm0St4ZlK
tDHYT6GbCbQK3pc5EZE9yFuNmCgG8rb6tRDDi3eaPgso9pOKtlntPXGIcAbFJNaSWSOPV0N9jvzq
GvC/MkiLWYMMb/elFG0sI31wrCYikwWLCH8X9xH0FQP9Iv2aeOIzPGU9xrS9FXMR6ISrDiBmjO8Q
4ySVjJt++O0JLkjeQsk/1ggSyrR6c7Tin2MiJBw2WpnTe026kG8d8vQKTc/do0eTl6b9WdQ4JPdp
wHvUf4RriYW5DQJCSkyyZwA/wbiaY1l2nj/6S4H1aOpTQNuADEJPVwrnjMhKQigzDIRn/zbVU7iD
Gg0dS4WBwf5Bg/TPeIgqTggYM7g7eGkpcgcS25rpCtCJ8JfXTuiuRUlPBFbS2EBAPOywEIlYTpub
ybiRdNpn72iblhslLx6QJwuVJO9xRTSBnomeCZVlORq2iWUQPEv2jv7tq6fpEj/scsG/WrpHMo5L
Wu8sDe2qhjso4+g6ESPec9OUguFA1Yeiqr3iJWUFKskVCrXtADbdIOlvxljo44eSItFqXsvdUcVx
1Vq7gvgY3+K5QDmbjB9grXyVjr4GBeDpKjRCpUBswuoeZrBOtHLBY/Lr0sUCZK+7Bk+zMn+i8wZ/
VfT50Nh3n4xVNVgN0ylXh6tp5avcZuaTCjJtF1N666PHpN2RBODvMWqHzJf6khobelFN61Lb3aqB
A5T1VRscGW7wz3Ik/vdp684b0XUeKkFUoOQIjsOA9DqGhdZWfJ+hhdF+eCq+IEA3lLxzYcJhPLLy
p8pQe1wFJydehW0oJuz6kuyrW1TtS8IjW23JUTgkFMPLX1aKp2OVItnKjsIhKq7Pxg5XRCZ2ZU56
0l48407h7HWmmYTQvXr8CvpXvVV1OotgSRGJoo+WSZ3BEx3V1doStvHpi9UqISlebPAitPG/f55n
QMPrnItFeOmrs96rSxlhY1iRXBxuGgpmqmpAyOVfESRXBWmK5m9hOcSS6dpltG3LHXpqT/EyZ+1W
+sJq2NYR0b/zvqSMa2JvGS0mc3nwSrN6ZopyV/Xxi3irRSc3bl3e7foqYE5xpQ/FkTRPcgZJyYlu
wmChwbyp8aPI9o3w5kuxfFHz9sxpZFT3Ebj4HxiLG4n5IBwdBh0yeTHmFkMNYPk9Gs8YNiQUvQPh
RL4lOPdUEFlWNT95Un5YAdWfCUyrTB8apmChlNA5kdBqk0q3n8jCq80B//G6VcZb4Nevg8q6NL3g
jO9bG/ZBVGO/+9EPsL5toaqp7aBzK5yqEfmK1dyfIVK3VhusG3Mb42JLknORvqpcX07GGgMYTRaK
EkmvOSd+PH+0/WdqAc7/KuHGqB6Z+pIM8MY1eV35K9Yqi36YnCdCsDAMVQITaodi3xK34rsV2Pn4
C5CWT9QRccEIBtYKfjriDzFw3qM2ZIWn6E572DHS7JDxM3Ov7fSeOMMpxt11wr7f4q/nkI6PBumu
4pOfUMB7dn3rSMblfzIORAYdir3pkD7M2ZqfhglCgh5esoVz7SareBn7TcJPqhE0CUDn4HOgNeGY
ED2dgkKLBbjj/Y8MghsIRRnvflrsjZ6/vXgIQEncQyWEf2qqO6e2NiKgRdnxes8Fta0FpW6eYET4
a+k4bcU01/Yo5dBbDQ1e5KglpgHlKcnik77Nkm9MGyqugtp/7Z1mq3eEeGD94yXmbGGIw0C0ttpJ
1CnT/LtV2LrsUtqT/282n53tHHR2ZZQ5VUms2d2ErkXTmWqrILu0M+an+aWSpC2X1w5YREAOa6mb
Ny0iKtnGXjKqD3sIqCHB5DhdI0ifaeCV49ZOSNDC42MjZAqq+xTEd0fO9lGebDDdo91pgLqSpUWj
40iLr9KhxUW+MWO49cER64YUJRXVUkFxcUggFfU4DI1Cd2Vbn7T1OPXKD55k8UDZNLYufIxEjZKq
vc8L0u1Q77E/sPlQIURjqy/j8YNUxY+imC0+bnu5MjcOti+2Q11/g5gT8vrwSeFvbe4UmgS1U8E1
RxIqjVddsw+crbHTt6VYhIDI2jc+3oF4JHYh4eZsyMe1tYMv7fjT0uEZs8x1GMmg+3LS+bubYcsc
kd06iG/4cjYABPeA1yiDC68d/JwQMDEIOY1EwIr6MSSbRDR8jgMZS235EjSkrwgYemZLK9Njpp90
mLDZKZCEBEA9Xk6iC683uo9VX98RCOglS3XxmCn/0zZ10/PEddzXBGcjmhHLZkVNB/IAs+uX8ZwT
E/olZxzNlCrY0VudvRjVYZi/CDkOWs9nF0xx6HMYkkSBp4sMRrRcoZiwOfkRMNfSw+BK7RRqdQZ6
G8jsUptxV1trywyutKehgNe8Fj0/2yxCV7Y8VXkIFMeOECpDrFB0hZ8oKfp1JhPlN8xb06GWPNi3
6WZIs49AfhBHGdMmxU9dEGNH2G1J2vswCwPbeQKfL5DBMrqw+yY34jU8qOZHbVEKFOmele3GOvNU
J98GJh0NtFtYN9F/QU4Z6YhTa2yN5VSHex0p/xJaaF2i2BncMKB0zqd9hMs4dKbXnK9PiYnwk+Vx
raVkDHsFmQ+ZM/57cvtsJKY0f9FojiQL0PHSMAemJ9SDXEozCo5JuILE2hYJp6Kj9xsrNHZT5Tbf
cUnPPHcs8XRqvUoRbyTO0ehduuSQDakUXSbnfkUzmJw8FdLxZDA15uRR8dcmESBmVV+K7r1l3iZU
Rq2wpptlIIak91jJEACMbu/TjlAHa017ReJapWCrPJIK6QuRcsn86mTJrafCfETTPu5uDaLmyXDt
bL7OhXyw/pq+w9TDpkhcf7uCBFsGtQEVVL5pd8GE89TxrkPiAFmTyd29hz1rmaIyeZAlWuJbx7A3
+ETSFirZlVCFHOLOv0Nc024G8Z1M22QYr+v4RLKwidPhqPJXsK6Fn/jPtTI6qLTdjXDiAzsNTCoL
Cy4jrihmmLHBD9FH7uRSvOL4L+TIBujXItPTxmZZ+lQi4qEDJCTsoOeGZoRBAq02pzpWlyqiiy6/
TfR9CiACfbgXBaQULtPuFKPObUZmLEDk/mMma4DIAeG+6DScmV7JUCVmdkt21rgNJ2CAiLyJHOtM
e8WathGqhIjX1XaZd3snWvkOKgo7djYI3vXWFSGyJdcZyFTUs82h8ZmkP4GFEM6zjm2vGw+IjfkD
DWiDfuWHxiplz2aSIQ4E8frcEVpPVSiADf5wJh4NzK+e0UIwLVfGb0LZQMw7MMB4RvhkkQrQZoFk
zqm0jU2OI85+IlYwoLiDlS9ltoJEZakVMJmd3QO0ioD6i+wi258Aq+TyrHw9vbaFzIhEptD8K4AZ
CA14FAX9PjGV6rS2GsTOPRFT4IhtS2SnM7kirkuNMVcSOJw4dxAzhDGDs89wm7AzyUh6kcotLZgg
GVBCPFXcHdDZ9yD55HPmVJfgYspVxmkWdsjxinYVDNmts6zDVPVIBkhpw3eUh5sajxbRyOL6E73g
4ietmcIp51o5NlVAFlWGVClYm3zSicYLjw6ncaN7AkML+LHQbOVAPgFbbYEgl8dpwNTLwR+gEchG
SjsV4uR72tjDBQx8g0pQbA0+YIKBau0fbMmuVKA6lnNOvHpYceQl2p1od/CnESWCjlnaltdig2xA
XYgbcKX2QpI/1X9G4mxIpRRuvmX5rMv9AKcqg3PXNFNImOMokcdHqG0D7ew308EQdw5rBxN2j+KV
KhPi5Y5Ki0k/BbRkiG/b46AddV5C/LV8Eho58ZqRrFUFR67y1wIXKWEJKU3OkfRJ0XKrXnO6EcBh
+Hm4YiOkNViZfJYKY2kqkiv+BD4QtQJMXqADYtlQjL9K3lrkoohtDqAKbofpfbyBg9R0P1Rj74Uh
tAqvCmTfImucRZJCVyA3s1DOZL8qKy2TvoMotKWzE/GZfyC32Mab29SkN3b6OuqICwTO+P9nWirF
MoM0ililNdGUsTiEzVdZXBo1uztwqYu2+daVgz1iddSlAOLbAZe6w4mQ+nDOHS4uHBlS7R8avI6o
8/+UfE9MKcE8BtEMF1NZQN1Z6oQ0xkOtDiq1nn4coqRUXjmekzp8Vx1m5m4jOQM7uo17LNh1vrVV
jemitrQrgo4XNCGBhcPppIF0wkKTql79J6E/A1U7Nw6Y1ymw1I24ABBxJCykJmgui5lE/tdwbYDs
uqh1HWsmJPzT3CXjM3IepYMbEFavfoms2st8ddvnpzjlIXCK6wQdy/bRhWR2k/JeonJnRyT/DLWC
S1gGOwOqTAVTI/t4CWtHgP804a1n3cER11wSKlewU/lUxdUbH3qWA6jg5Rt8b4b0oAYO0Mj/gVMi
WZEr2ScQLVyCTaqEM4RauVeYoQE6HI5UgjKWbQ4f7bw50UOwbCqyzRJmCt6PtyEiWrllL0C4GHy3
hB4DtIul02h3jbLxtR3hDYviWPn3yj5YYXUR0C1iMDnALstzDc6o4erw29eEYhyrXDuM6sFIftQ6
mHYIS1imiqpjO6kQG3N3A6NQg0M/3JB+gXGKQ52vfCVHPxGOTxnCImU8WPVb1GGnekuUrgt2t0Iz
4Vb8MPBMK2kR7PkCF8CNq3kLDLjFlLnTXG1DVr8rLZh0sWXYHCuL/qy+kV8w9st1/8qzF2S77qn+
8QA1RCiduEMmT7mkR+UHKe46uCFm3KRb/8gX4xFC77Vr3wuX86M64oi4Eu+6NzbNMfMw8//WhAfy
FoHKbsetcWg+pUf1Ce1P2MKi2fZHjBtLeM9X+8O4TWfzRX3p3pHFRw4vBKI/j9KKSb9Qd5BPVFEi
q3E1gL1fMBA9Ir0EL5yLQaQtl1K2jxWvGfZ+dChmk/wYnwud8Tk/q8OLCHM0A+BplhAuIonp1GLL
kk3GYPvExsM1+WEBaE3FazC88Of56Qe+AZq0ktClGjrNfivlT6tvOmtlDLuyQJKQvZNY3r2bl8Sr
XDgcckIX2lU/4yty0Qi7xKq7MARu847C5MdamdtwjVhiBa/rInlZoA1bUXx7tC/lYxag/LXCy6yF
H8FA7uS6CImaWdPpYZQuYDrs+Wtc4uxbIFiZ+6V+Tz+aU3nR33pzpRCzPu2LDPn1JqSgKkcj7oKM
GSriCReDKK6swTMoAb8H/kEZ1qRxIyjKEUe4xeKrWoZu7mJnXxBtvyDUbRFQSsgyyta14L+MDdnf
bkcqF58dqjXA+zVPihFxo3nFjQds116q03RPX+OL803ZXUAUorronsg4ta15gouDDsnO6r73mH7K
T35RZOuWhNeFzRfVRvwmf+W78mr8lp/qV+byZn+FV/PEW4eOTgCf5K4RayWEg0jCiKnhnXCdYmsU
W6fYWMSA0j4VwL8zTS21k+4GW81rDlABFQk+6yDYl8EVtepMe0tGoixKqm1srptsnRdepOG7YKVy
ST9q0kMTnPpy38tnXzpW+kFuEAZvFdUradZNDzbzM9Mm7WOhlyvbpt1M4uQTMDhZMX+MqqbjTdkS
m+ZaOQJq46ORGHDaJUn6EJ6AkhXip5lOr0X0g6aFVVl/lw9F4LZXIsB/u4d5cjbMT/NZ/pRv1sH6
Ecj+Wf+K5nU4ExmCwJtFq4Y8A1YN6+2AGAdJu0YbpJHyxS/6ffdmfUWf7EMQlO+YIRnoaa8iGuaT
NqWLesHC7057BqthM7monZs16sVV41LciEtni0W0JweY85lI02c17il53lKksXqb1o8nQ7r7TlIk
EMoKj7W8twCo0N16RERGC3uBlEVbEsl64sGU7+Zf/YYs8GZKT/+92uY3hL2IbbB7rLRrdS3x9TZk
jR1QmdyHY3CvPnoW9TWmRuxvF4vJKF6Em8Sz/pAmuhqoz6Pzyq1BQcyq2DQ7MsP+ZmLAGVU1X/8s
TuHRd1b6p79KQLdWjFhd/wf1vbRXIc0qYXwxQ+QUCiM5LjvUaqJPT3iwck5hSlTXoDAp9I4BC9th
N0hG3H5wbDgUFjnnB3BTE4RbbLoTN1Q6EAa4EM6PAdeqc0ceTMKhgJzELVT132nEVENYelUFYtK3
DKaHie3zZZi2jnHzZ08PodqMl3x+aeJzP76m9JU3pJn5KSPYcJqaTQ01WK779sKSTSwriyoGZQFU
N3sR3l5cBk5+HgZ0jYxU+V6zPsQG1IBLD39Jo+/80TkkFHwzj2lxs83bm4W9EvBYIDn5EzSQKTYc
CTF9neSVbVW3kJFEzguXe5o8DNUIvalH2PnlR49afajqs8VijUoGeGARgiURhr+Wce2JyD7HpLEK
4heIfdQjgqB/ZaFspS2NMVN2dlHrmWFJ/DvBB7YHYY5ZV0W2xRAudYmLigewnX9qU8lHMSKLlGfG
y45JtteopaBup4FJZh9rqgf/f8ydoCZ71rGouwpLO0eFuLhL59khT2wPiJ2di8Xvb1zooiWHh3BY
iEbcMYsaeKrjhexICyvja4UJuAQH0VyV+qfsRywJVg1bdvHjb0EmiFkxS346KCoM1hJwt0ZJnv/S
chERVtFsnSg6ZpcRu66QNYYl+E74o0gbeBfgzFXfqLQ3/aUYKMCxFSBz8iuXPRlSWrCcaCnlU4IN
lTr4LAAKjssR71yQkHzKF0ZuydQhdEk9m01GrCaoKBnaqonQezS7qe7ystnUNtHRA02ApyHe63ZH
rQjvfoqLiyxCwjAZbGVkXlEl8fQi2SccwEE3BaYzhgw60c1shQ72CC0dihNXohwDKyg0BFJqtZIv
dMSpNumU5k5wGi4dTDXcg2WIeodkS+WE1ZIxfHSCdx1tdaAey/lk4tpIRgqGpTdFVraigAyQm3Zg
07XMeK2ibfeLk0qLvb7s1C1wx9zPfLagtQ8LE3JvOhun/eeYrHC/UwzCrzI0SAuSXwC8oXFJQVkA
06nlc27hN8lRi8/VUXxUgf5ov9jmEAZocKFtCT9DTo1JwI7050PTsBGyYNa0VbwBUzskXCU9VLi5
NHsaANiWeThQEbNQUD3I6dGy/t5athTDhzgj3SlGeMSbwfsBABVj2jfJsstvggIap9vYBBuQ1976
4xYdVAy6PX+r/h3zFXYZ7SDyoq1fyz7yilMBWmHET1V5x+dJ9jWWXDq5JePc8RGb+rUhflN4n6gL
mbC1OA7hiCx3zM8UvW9Uq3kJIDOQkE/fAbhtFr87gg1EdbzKtOuAlD14CVDyAtPX94Hrp0w7qrBP
peHZ6fc/O0+Qr3SSubGxIs0ATQuCGF8ryHT61dCjMYRbfTpH2Y/yqtQI17YaZb3JUQKglifbI76m
MS9p95KCcyNYFgFvBsUUDK3akjQZ1eqgcBfFzeR7IuxhkQB79gWPej9CN+3jgb1TBfql8Y/jKeZt
ZhvtGYQnZAbZuCUfImXVEu+jmKY1Hk3dK9BdGQVkYo1MiTDoqNjVXf1Cq9l+wvBrzdIeBacrfIBZ
F6/E/62JcNfPsV5PvAFOb5xt5Pp18UeiSxrnDE9g2XiR7njDwPS+aH1YhAARFUMqlOFM61e8n/II
RpkEwPyj8R8YivzgXOjEuVRfg4KTt2yXiiRdUPURgiYjhZsPkwFGhnY2WpEk0lWoCjC0gDuFCQdm
SI5CduvxSYx7Xi8Bj2Lshy8hiQUxhonEu95FEzyhjHhlvKId58flGKgB93PjM+fhSumFSLZTfOid
U0tGdaf9RZC9vkyHu/6VgEAoUuQRId1365ZVSyMEWidoQyvJGIytda0bS+B+Th2K96CIgxOil5Uo
F7Ix8hQFhSt8GQJZIHaKKlA9PLU5CwUU2ZywbJUvTSLzI0s8pyckAdCPxOfm+5FrlRorwKU54WsD
+OfVnHkiff5TNYk/CW6sfDCeZg3bn44HtBgcHjL7gDiYDNLyRJvcvwZF9SnZaIXMcGvzxw4TKjHy
YJpZc2fiCKua39WY16oMgFKVC35cJ7jKLV2426GTcJYCfyvlUzUh8Pm6IhjYaBNGgPz6W9nJa8oP
PfQqgpwX52wIbt7j5uZmMlnAAOYn+wmboQKZK9E1otErfIovEJLKBqgyEGZSZTuRG6yG59ZqbjPf
NwNTg+I6b2Y3j24iU4hycvs7mbl4jjH9VVSCdpolukdpOZZ2TYzgrh3IZ6U77o+Wz6Qh/7ix90ZX
rJqedXf6zMjfd1RKWtSVPXSunTSeqdEcEPxLydWmr5rfQqyvebgOGlhtQ+MLBpfjhhdAuT+cAga1
FDHJUOd74R0y5nwz2LATimfAC6bwLYFj8dXE+zn6EwGNxjf5eISrsksCEFkhqVcqox9TVNkphD0E
XkWmw9XSjOVAAXqmjJCNH0P7o8w5KX2olB2gJpBZ5i8ishYN7LXGSCJRCFOr1SabpSMJ63FFaBzH
dLsDT/knD+rGnUJFHtcIP7tigzNvzPF9rs2zqdKlxdtG80iwCBgfC2vc1Pi9BIo32FCv5brJMwoi
njpnTQqTTPT0yFcdmUQVt3ShUAmOIQPx3Vk6DeUbkWXcr+R4aDsDwZ9KR6dfGMs81v/F15UM10KP
WiYP8c/u+BVigEu5f6gzRSnaUsWeiYpMrhL6Veh37uxNWbIlgusMKqtMESLufmlxgxLMpjM7hg56
yOTFWNlZ4M6d7lrovBIbGwSa7zQe1lqT0NedrZw8fI0ubUXwL0EcBIOX9t3iEy3G+9CFlAsRMoc4
CTkgUL6IIhFBWmmCzULWcWg8HWWtojquBh5USrX0CYwBvasRqQv+UH7CaDEjjLaQA2c6JVohOt7p
jX/yMZ46jCdPv/4Fw+gC800yaeMoclLHAq8MPmU1hD+gyBE/RzbW5PiWO1VhUic1ZgiY/U+t/Jta
n5V9H4wvOkuwiLSu6byVpDRJZnhC9OXQfOrwvXSwp3RtEAm8JsnGh4ZpZZmDOFyb/leVfc+MPHr2
ooogrPp3Ggnc4leMOElzQBRcdl4AOUllAU5TpqapvKQ64FTIR0oi75t46qsEIHg6SiO5bSUtX3Hy
q0xQsqSW+hODHR8bpYgLFKMJWe8o7xr8KZh1u5KkCTAiBaherLogdOGsrwL9asuf/fRH8fxabnOK
MdiayJ4TzzhIJFJWjQZ7rUxx+d9aUmZN6btWpLeY1bYkjAhTxW5mRaQvZyh/eG0IfVRRWgUck3fd
rtagtFzJjgF2QSL/UKmY0OHNi2tG8Z1hHdXcvvbcIUamXiJGFyU/2iGjrPmmiipe4djBVZWoxdZE
rstzx7tKgoPP7Gk4a5kYBuLPXMlqNlXIEotaxwaAGK3zgB3WrH+tocZuR8Kqn3/XK2pHcO6jc9bM
DVL8k2D+qujWGYlrUWOrFxBTZrqK7IF3jQ7MgIwEAe0k3hjVdBkJWQ8hBG3cko/IYD5u9Upjg0Fz
rxCS9ynymaBwHEcF+SPtCIt0V+4Spm60n5QDcGEtKy8rbym2WT6AGTS8QgAjRBuMWwqN5RLd6Mhl
AucWzdpOxs+Vth2nnb+Z6X+K/c8cJ/aIr7AXiWJophJs1rLSvdQQq4r+HuM94LOnd42jZ+xhdAPz
TEZGxoXOrkFiCuLzHVZj3j2LbxHWllvdjEE8QQFVzUT5pxAOxYQQIMtAgEBUeE7iEeIcUWZShNcR
yT6Tr6/Qqqrumm64NJlETwxl6MYx46tuIDeypwmGEKEbiufh0HKYhb6MGMqBCOk57JgCUWkI+ore
c3zrERkZ/AVxIjm7lF438avLDYWkbN7PJHnaWC8JsRs0A9Kcm4hXpbdQIvQbfi05vKHQmLV2zY+Q
BByV44hrnMSq+ItWb2YXgooszUUQZjAvs0mKg0inG28eS777YAfRtrT6e8wpjbveLkxP0Tgcyas1
w42jgyna65JsflNO3hs2urr+akBU0Oo1dIzMfxb3c98/fbn0GucJv8rENAQ53vgvCkoztIeR9TkZ
P5EUgnsh9Zlo8wIUGnOKp5iA9KU8DYsIuKzrHLdsS9ID+euQw1YMXv7Xk0nfoN6aoC86Tn6cgNIo
5KfdRsvTjVVNm1wdEfWnXoKiwirDX9Jveutq2Z9Rd0taVNC9a2jVUVwTvIB8dXKF+ZzfUsFS4aPy
RFE2lU9DJvvQgGoEO6/6hoTrYikuqoIXJ6foeZzSvQTIwIfoCGksZfLwM3ZPcOw9JicK6NspHhjZ
KjrCCmYLcXDxSCr6cJmyzs3ir4jrDvFvrZAwhRiwaT6ClhPQac5jBvgT76aGfqnkHkRXISwVr4kc
wJ3z3wMoME4mi+eE76rTZQyhRw38goEjMaCv/TdKwT2CmlZ01SVYm4zGIsKfpS+td2pJB1qeo/cm
vIBd18SIpGIGiif1QMAaZx9/rfGEjwsOS5wBeWe+cPEPKNDOVo2DQ65PpmZ4tb3W6vCk+tIWHqhG
qS0096KvfbjbEGNT9eeDbLYRCSO1svURAVpQ9bG6VuaOFiVWeUS0UNwrJflSy5M+3kRdI0GIsqZ7
nLho6+6IpJJ6WUeTW/bNWqNUWI25Kw11K6Q+9EzSgEZtNWFD7wQ1nFS0UbL0m9M7Xkc3AB4RtYXu
m6864A8U70Wnk6ZLs7bu/w1sg20WfqYy4aQwhojjxyxc9xxuXF82hJJMvl2PPYp8MAJz4fVGq8c7
pAKxECvQYNDgf2NUQ8NI6dWqt5VzyBEGFF7Cl1kgg9yXPm5KMv3ZDfzSZpZdEe5JNBicjB4eJlaF
pEtWJSRFDUlmjBAWYF25+QVKGWfLkZMxzwjXyW+t+dAfMaedyjAfgPLKCXWhg78tsKTyzH+lkDiN
aiwJ2WbH+vcr6wNhDCbrWhkTDMIUm9CVYOS7EFY01e6aTy4ZJSCiZoW6xT7c5YSphFhg8YLIKrMw
thse5rmCEwfTrWV7H2UGOWFSdA7B830S8RCLq29dYV3Z/DLa27DykUQ+zpwps3F2YoncqPi7T4PH
oWjjW5SDDw+j/CGzRI9+jsALCXyR7M1M3pFPVvKa/btkggDGAGTDDZh8sb5yLsC4acJRQE5w191y
EikpSfv3WohXJAQsYYCNeftDdVcj4BQqPTGvCIVpLe/EctCmIfOFne6H+h1jAlrUH7UhzLVmQyRL
5OBbFMkpeKobk1Uy2wWDtEorpBPmilJnIggKVufmiKZ2VOm408hVQUdDWIhNzDJ6GBKuvaaE65d6
E0irBlgKjf6FEoJ9lwFBlbnK66KXr4nxPUiQymndMm/HsytNW0aUD72ujkFAmztZ21oMWBEQlcpg
oF7FnMVHLC4MzZcwXj9Cy9761dW0/zI24Y6yEJjqYcJFpV4S6zNjrOLFw6xFg1BVeiPlCa3+WiFW
MIviwh3bAEvz9CpOu8GfvhUS3HH+qBJKX3LSahOerzMMa4zHFbH/gcHerr3COgI/lhgQuQQ46Xu9
B+piPZOwA5HOxszlj60AOOxO9UQeKX/sbHU0J9OZYkFAkiebDTpuTLgbk8JyCrSL9JqZbwHUkAY2
x5xGbNPBJwghQm4jDslSjtaimU8jcqgvx4sRHcXvRR7FNin1rT4MmyArUIOe0oB7D211ho6LzorV
yNhsBlR0QokESHlhjGkWFsyjBiqa3DO2EwbSxgqpXwHertkdyMBCVT/U1hIPF9gL3YE2awQTXYLY
KtclWs3ZaTi0AAnKbJ8x8jVO/G5AzgnNcSii7gg3GHnB7Sy+yAylJFAp6V2ON7QaRrhyWqEU4Z0t
s7PENVE6lLGTBsNWTmYtYooYrpxu8k2vfAolJ5VZBDbA/Y3wiRKeO+SF6L2Uz4BYJaSpW/HZx8Jg
iBumcp6RChystEskdQZPDf6SHW6fjlKRYDyDezd6uY9a+TvNerSjd51UZc5KDgFX7SIaP0hd/1f6
SU0iLamwfM5AKGuB4DbfNa0NKdAvnfxsqaLYXf13fHGYkH6zzDN/XzbbQt701k43L31ZEyH0m5S9
S74KyLJJFvA6nWDV2mCTkoghcqRY9KTmwr+c3neHLt/XoEicl0L8GmB7JyE2wQfG0x+xIpiEx7BI
gZQv+rs4hGNgVeKLGnZav+IExhdA+YQccblpHDAxYysuzBF5lFl+J2S3SRjn8Fd0LybCvonzI7B4
rfFSl8+quPKoi01kRo1PtNEWv0pJHXFPcag1HUTjBLKEHkKvMlwlDpdlpnhl3eMUbDiDTxlHMPOB
yMaZClwGkAoZgeA+TTEUofN3WIw8f/38hXAMcMZZB4OGZoqObXBGHv6UXzQ3YUlIJOktmm9YGEr7
6kAEjhVyNlHWQrZOCFIcQgt5rUSvqe4szP6epmB0EN09ccQHpY75jGkCQ1+CpkaN/kaZxZyPyxTL
kY6cnKoICVpWPKg8NInQtGBYAjVUoQlQToqzU4yy0CQygAY/mIStKGq2HylagtB/Tc9kcAz1XTJ3
wpWAIEfcboYN+4X+tJi93iKulVjCcrzjA1gzOguMkB/VGVFjE4uB6IEXUOLxu6kmWjuUSOnM86bq
JCkiTIipToTQ4WLOY+gLO3JnUoDAdv1+RVES454/M3GENye7kmHFq7mIjZoAKsQfKL01tbi29T7w
GGd0OrpAEzuYveE9brBrabR306AT8en5HAmO12VIr3lXVezlwgnXVpkX+yh4coLro3/WNHIoqNAl
ebCcPREWE5stHXisA7wdTuS7YkFqsDc5IpuR7j2Q6LKV1v8j6TyWG0eWKPpFiIA3WxKEo5G3G4RM
C957fP07NW/R0z0tNUUCharMm9csc33UMD0rQSTG5g9RobicjG6ujclWAODTU1nboJf1MSvGs4xl
3Q4EBXDHxiFQFTOaJjzON3wVex0PZMaVwHDyONyJ01FskyU1Yrm+1JQtOZirRXHD/VTN/TSu3+3y
JzRgMHsswD5hI5VWihB4uSoS913VTyu4Gc03eobd/lRxtHGoGOPJ9vt9DkEn7Tf2iSDdvqlyR4mm
woAZA3VVGGbo193+llZUeTUJMEbJjuYBGozalzB94rB1rUQVYQ9ew26Z4wmx/vEccd8Szb70oHpD
20cFTWzN1jXygeJB89B7LkAFunrNqOTSRw7wFxb9wMMM5ik+o7gMooCbYNNSzwqYpWjhmMFTEY81
1ZtgwJfGcJq37i5RdDYQ6AngYX3v1Sxmi+0xBWcgF4R9hYp4i7FFp6WfwdT7f6rOEwS7H3EkmKPo
G6bEyxUwI2551vxrdgmXLgn7PCbGc0P1b0BPNkR0HZga+BJSIfHYqRhncgG7/prOqOrhHazknJxn
EKDCeSNBCfrK7o2r7UszPDdJ/DSHMpTfbLrXvWMsHWOhvd4QZ7uFSv7A6pwLtL2d2t9KilGbk09E
gtI2cYnkZUCm9U05mtYo+Vgoijwxj97O4BrioiUopmjiXVGvd+nymKftVU++0zg7YwHG1TcuBsHo
/6ErtL6xcq9asGPFWG3AiIYAOuaoMW/NiL8E7yfJnqdM9uj1hd5oBg6ialm40EMXbDjVxSJ19SOJ
EZY5uS9ZC6ZIyUHK3kSGLs67ZbqwEUs4t6I05HhlmClY8U2Z/3eQ0aeLDyekrau0P1Uix2FiCoX5
pEbrv4Y7gukNBrAyLgTDVIdtRyhcPYmzWXRkzhd8U1RITxl4ospBwEYr/CPoLpFkXXfyWUwECuJC
ofRdIF9XVH1JVZOdCyq5tk/Czkom8szCxUH2bfoZXnRmHxo/W+NL9HnizMoNzWdyujP1t2EzVe0/
C8uJcTLQU6+B3Ee2sNDJrunGTLCyPac0b5vQErMZaGiWcnoa5LlbZb20+QJnQniN4txPK8Qgd1ED
YNxy7EKjwxXFxtZ4ZKENyaVUP/YO8yDIdysFezXCnO6wyRf0KiUPACMRE9UE8jgH8E3PbOBDEe23
P2iOSM1+6aZP8fZFLxdTOK8V+lBarCUj5bTRUMM+Wg5FXLZ42yr74sk1kNbb55ECHnfAJ/gWSA/h
FNfNRdWWU1PeRvrmBbtTuRLGokgByxUvn2F82cqa1g7PFNK9VsReGA3l+0uuftYKXHZwmbKxUafO
SB6pzyDopPdZKqRYH6IN/6/a1R+xu/Ar4CBz0o5tC2wubxxxkstOmTmvYvt3AM/S1jkoG7/qB4yj
2Qe+tF0LNZkI3N7Vui6QpexFLe2rsZTnbVvZhMFU1Ndt210T8pMJWi4sRnCdZxRYuE1D2wHwbDQk
nMNc0NTjxrweb20Miy49pDkBxeWd8yA0smyVo45xhfrKdNeU1Ei16a+pwC2A8nlhTzTFWF1jkjuR
bDzw3G8HsFq1eoy5gZiIiDK2jz/0qfnvELE6/ZnrT2z465I6HP5EDjNroShjfzTR4Rv1z54/j3Wo
lutdNm4nwb60q5ceoY2w/5Fn47WBTVN4BqPVHNfWhT634ZgiNmMFseahFYoJ/KhS9m3RbeZWedkQ
eA8Mcg2WmTiiBlNU2ZWbF388p62K1+NMsf5KVyHqC46qDnjD0IksRfxsWEyuCWlEm0gVqDbxLaMy
E9dAskT1RJYCLnySA0p20MfvdVZPhN+KasiAGbBInLPW5Cc9DDQ44wacCflTxemi1aR/YzJGcbqA
lmffe4Z1M8NWS74Tz81Udx4Tt1zFOMYkfZSJvHhz4mgXJGFx6LNYZqjTwnFfYHD75iDgLQBm72KV
WeciYtlweQJ63R0SF4E/QSpNcD3FYGY2gXTabwNeLl1nXwET6V488osFKVEI9RvfwtxvUhFLk1HF
LtSb08lCIp3EMn0dM3+iyJ1NFHEDTwP7GOqqkW9P4QybcmAiD1hZJalRhMz5d95lu9AOkyk0z/cT
HBknv7ZcwtrBv35tQtSuQo+F9JN3aM2BrpEBy6Mm2AjjpUakd8WE5KzBinXwJxeGBNiA+6A2OCbH
77qQag8yRzfXEQluXo64hX5VxURkD/+e+ovDZdE7pjD/8DkuQXEVDJaKHPUU8NPAycT8hVZ8Qu67
NwvVLbzQ7gcDkVuBM51NDq0GPl/STi2LCoIfR3ai3M/wG2QHAqZlZ54GZCrlHChsxc5RV0TYI+fg
+FmUa5SMHyk9mdMuR7F7z90/wVcHtRJnRdZReZd9Fpg5DwW2g0+JREqM4pUxwGEqGJTFn9AHZVqN
8wHpJtcCsjzuIRS4hKSlf8OYA4KzdSJQFWdbJl2c5ipKBKkvGB2/gvRR/IgaV9OCGUUJRi+6Fcgw
RljebT4ghOFR3Zj4j1+cWfjgS1JzdYziMbFJMiNO0hBCB1E9cCi4YigwUa7ZfCDGJ7FMel0BxZZC
LZWaUIYqL+qXah4CnkOGP2x4ZeI6pyL5NWfgHrl9IJldR6XXJ3gOKwSdUnpCkFjqFYe0z6ZRAPjw
C77qSu7q04egm4tTAKpV2gYmvkgNXZ941zbQYYq3wICfTcouzHrhrH1M29o1Zgy2MG5FWcAiFAiN
gy2WIo5efuVEgmW5wd0j7m6s36r6k3YKIQNH180ETRUz9mX/EPN4hd1v2h1XHyF1LTQEWKLKGqwJ
V9IgX40xXGG433SxDbR6A/N56MZTvN9x5IjoQG0liAqlxGDSQG4xmt40UCckTVgc6NIaqlQ7ctrB
gW58BtpA4Fa7n3GUfBirCvOEBX6JFb81svY5xM6fZY2t27xnbPNUAqItMtgo9/ceMSnKfkztgySW
AGK4qosteX0B2jyf+4YOCzJN9bieOyotwQpwgLmV0XqV+LAG2J+DWu3QS3pUoIXV0+V7x3emZAwO
lDkdFQ1/Kec7UQhumjt3TeQnoeQS1x0SY57+zSmhpUSj5srgKg21CwhGqqDAR02OIV4Jx2q9r2mi
OA9ddpyn/+ZLTv5fx5DkNLY5fvWU0wBHUFLErjdNsW9rDga4FqoY9Bf9SaCYTcPQlzNN/FlI83qb
e48hJbYDeg5w5fymT9NSuqmFO9DwjZz1gQu1J/JJvLaVMcElWCsBVVTjK0+HDeTYr9gdmFehQwQI
lsEF9u6bbQ7iI8evUyAC6aEaWaAsr0s7Xv6/bVQD7h/5hF4HbT/mCwbu2fXLzkKyYNCJqo5jztEI
WFgDMeBwqDKXVHd3OCCMNu1ad5dxdA1p91YieSwGUzIOvC1fW2JgifkHrz7oHPgZk85ZosLdqGP3
Fs2kTffwuYx2gLg5BWt2CLYQEcv5mER9E7spnFFx5wU0HGOVrXXYSXFYikGtreK4hNHprKrHLL31
6FItjv6MXor5+0JIbj/iDMHJBCUjqlUP/1yoxVOkTzbSj/xs9U86EdkqQ8hST31RfCV8aUL3LGZC
woBDohOH0Qj7yMFycXPBlw6z8T0NmBjJE4iUrYaM28SpnmjOGURySK0zhhpLNx5H8igFDidmTPRM
tF450MUiZRESI62QTqhyaaT/WxCc7qKIFOCRMI60pylKVb822LeG8WFR59Og0G9rYyQs7cXsDxRw
WSCzd23IjGbV/3+srxBnJP2Ps0VFCm1gp5Og2xOBYwgVK7DNbLEOux2Tj8IWMGhnXXHeRbM8Gd9s
6+bAXaECoSZBSvNKrm8neE3eivgyRjKS/RHtt5QQyIYXHM729Y3pjLwDt/OytcWSITfP2+L0tHDd
B8siAA7M5DchsnRODz3TjHp5V8l0Mbq7tDJRRGFPQAtfGIAgexkA5HR8HAVMQoMiXK3rp9k1rv1d
lcmxZvy8W4QwAoI2zcuimXQZrfJpIZnbV7RxC6URi1zz9EnhJMG3hh1tgaScLVWkJ/qJLmAb70V3
P1bAX3aQQYKxWwtUHQ5FN3ipnN2YSdksehrERVtcnYCFwYOhIzdfdo7EGJf6gf2RhwFyXV2THdis
CDuPI30/nljHNDbP9Ain1f5ci+msaKhFcSLAhxgzNPjhfwZU+yKFSqZhB9F9GxQKcA9TTXXFhzTh
PXYSjxFN+8Z8jg1PAqhp9vkw4KZA/vChmctzOtjhBDhI3FFNLl9tV8+QXutJCRYk4TXjPmcgcMk1
BpjRsV/BhME9F00F8RmsoBG/CatZz6kBzWV4sTjH4y3iKVwZXSbwYbkRjaxcqC6xrWzyEriV0Szj
IQHcqsgPGI/DKe4k09WAJ1SmBE3+RPwahuPrf+cEu+FOg50gSU1ZELKJbcZ2K/IthJ7qVRZpyGxX
7EQt05fBke/LHUNFHXa8ATVk9FsUg6WXJSU0UFpuGAXYaTCzs3iWsDMFAmL8LAH79OAvkBLn7bEV
8lebEotz3pJU19Tmy15C0TPwtkQ1N8GNtYlOTGLjOM2W1zK6mdGirc50NzDiy2TptJL7OTJ4shT1
eVY+BIIwtblnMhWZHAWV0Kc4MVjm7JeIaR/iSnNZRS88clPxJrXvoBWDCfW3a38H7cGmppFycrys
nnqEkxOdIvU6JCnR1CPDEkWHWKYd+z/3Wpxp/IZBPhO5s4ZxWDIj70DdxiVJk9rNirDeUACBJPWt
wYpToJ0JzxED49qmpaQmecRElGAy+6KpyGFHW5wNO+SGBpvoeO58xenxfuHHj4Tr2LVnV9uLzTSW
dVqBtzkEQHD6Vjr53V+WdpfjPIJas5RxQfMy60dqEMc49wm81/9Cd3j3ArK0GcL/Nxbl3og9liU0
LchDdqQR271kKIGSXGJKeFGG9cWng/AL+/XlbdV3JIlQnCcnTOkim9sCqxy//x2TEAOcbsBjP8YA
t7Ta8+h84F8QDG1B656Cb3S7+tYIaE6Rb0mJz4BZs/4+Yy1w2psBkp0D+NojJj+0UvKCTZLq4juL
7VERCdkfN05IfTk3txgjowwZqvYq9iXm314qgf6LQpy2oX3jT/36r5iwkXRwRjbG2wrRwpBtdDrz
gzT9GiuGSQrcFRFZAy8q19802CN6/SunJwNLW2oCE/sgnYT59g8oc2ybsAD/yoisaPBpLuPPndlJ
QXK7hReihFRaCD/JarwObZg55rlhei7glRIxprDcwU79NDNkYSlKqEZa0nlE1Gas0KTEH4qi+lIX
LdrsLcupn29rF591kIJ+puIUftdwj/MnUXX3Snr471EugtF5gWPhpUz6c0uAgNT4ngIh678ytxjO
Ssc2Ak5f0VWqw3jXp/sdg1uTAocqRIZ7XBEy0DEjiyRFw0CEEY1VX1s46dtusc9UAG4RxQZTVzEL
Ykoy44GSY7ZnaCdhRCcACSgcNxl6AnZhO82IVCFVVZNIeOLy3PDkw1VOOXolGdGxGcHa4u85fJuk
eVLUgZN79EEQ6UZ1Pk2mfYlRDZu2U0BTU74meiEo7rAmGrq56r950AIXvSMciSE2q1h11pNukqWW
nTJ6gErZnqoiIU36FWbAvJLpgvQ6e8jFHU3P4m4ogLoj5Pp4ghpYXUSFy/BzliYyEV5H8Gmx1AaH
Bvo+F3suzZ3c/EseYboLxxYywu/oOdcEB4bZV3h65uxCU3/qwV7HBX81pNuoVs2XFddCQLqyfFl2
7IBI5R43L+aAsHnA5LPuqzi94qJELbcwoXmAsHgiqPOAp1vzZ/C2RPmyMIEQ0QUCio7z/a0ihZat
RlX+E1l2ln3K6ktMdHOtzWHad5GsUBrnHKWO1yyraKkMQFx6cMp4ildRa4uL0dW4FvR2IF47gXum
tG+iEpa1/iQGHhIVoA9BV9iea7SAaVqeRrSw62MyohPGwem/c9t4KXgKRVxO/82WaCt6KNywV6AD
rlGfjx78f+C0XLstMGT32fAEuL+yFU4nifZKFCV8Jxb68dlK7obku5DB8BB9G899I95K/q1bOMZQ
dQ2zgeqMt7W/CC28GBKBf5uj4mMZA9IjxkOiVNcMEkySFlrLt446n+PhLDgi4gAtOuOMXdmEjbFY
nCZIx+RPu892Igw6NMYzG2O+HOTWfjX6VwOUUDTQk/w7OVCo8pjiiMFb88zp4PCiLPS0+WdqP3hf
VfJ3v+oHYC/xOIhjWIwdhn0PaGBhoXOOxqPEip3OAhBg9dTMDsUmv2pGoAhiDYcd3jXC6EyX51vc
MBADlVWgn6fxl3j6E4ApQV6nstuYvmTa5lUyKKHFdKqq3pvOuAgkOClivDHXgIn/tNiXjV7pgPmi
kd/FzQNBUc1q4jbbhWX2OPfNBS6ru9P0TobkSxX7MSwIsFYO0m7GQocNYyuyCIsbtIY6u3l8cOi5
J1kLZ9SpYhAxGLQEbUNnTcY2lJ9kYuw0H/H/A3Xhiu8znNYE2xwKUxlQGx2zy3Qa5P85ZlZd49zC
4lzt6mjJmEBDKs4ZQxp8WsWaBOkwTRIfsxyBNBUcl7xBFE4Cf1gnVADVWTegt+hMVIGbFdW6N3cr
WBtv795ljIUZQSAuqHClq7jkGTQZB0sESVuQ/ZRgl/BNENOIgYyDPFtbmaORbB9l76ZHJgYSw5OQ
+pxqdBNPzaUIyWm4R7c0H9iAcKP9lp4Z3ZE+xtgH+y/pCd3cs/3uID0LdO8hPw5ndu/yCkPrRf+e
X6rzejd+WE+dc6Pml+1j/tEbp+orj6874mwPeZWDBcDxjsxzoo5SKMVwjnDAMc9TEeGsBX6sRUw9
NJzmSUZqzsMewNzcS+zuOAwRTR4MJGCsHHQ2h30kqO4sv8qoNiD/v5I0NDR3WGKtX+WNony8U7Yf
rg0EhLINSsjZAVzH6pOBHHWD42AwDhqKiJR8k0g/QT9gni+nofWNgvu5u04PSjCed7h7gVrcK1RQ
3AsI/HpgMwPSn7r20tXfu0rHca/xkILIwc590qi1m/VaJ2gJbixauo8U40HnqO4PY3rhDS3TXUkx
+wraJzLcDo/zWfNJXGPPPELAwBOFoKjqCr0YzMDjb6rlqFFIs2seu9xHB9XiU1F6NLYboQaHuCUR
PpIKN1s9BZG57C0aRiQ4HJ0g3Jn9s7WdmomQ+rP1shlUDaf2O0NfmFtwQ1ATKh7MnBoTVYLdcMvM
XcMFxKbNh4FnfnR12AT6J+1WgrYSAxscWl9tORiAP+YDebjXMj4bMsYsty4mpwFPhJunQfxg6pM/
d/PiWvqdrYPeEvrhkofavIz7j75FDdtID00y4/Ey7vSX9Emi/xK+O0fK1S05wl/KiZU+rb+yYj8N
bwRDNviRuTqxQRFRPa+YNwz1CS8cBt8MyNAzd2TNMflyyzuAo488hoOCf/BcfuKujFWN+sXbMfvQ
VAguBaNAVzQx7GBgUawMv3vPBr46KFrYzFdusvgz9dkvtCBa9A2E9hU8p7naIZLnAm3nobsoeGQf
J5+hUeJbnxPq1RRaku0m6cn24jeC/hqPA70JxgeMU3nwhKUk1JxAiXB50Aq/7H7rWwcKMHiS5Sp7
UE3cla+sQk/uQ0btGdbCKLbOyf6mMmugrUp5eeUGM9JQfRyblvjLtDeml2QilKB1b81Mt//ToMQv
Qkoo2Bm0bMCUCjp9F2Oa6cKLLiSx3OL1bMdXGn4yYIcAt5bKYRc9byijlJElbfyYidtDpp8gy06X
8nH4RUVLhAEaHdxNENkdZR7Wm0I8AyXlsf5O2cXDtgo2ng83eaePperyh0B7ns77c3UjAfBX0908
KvHNBxbGVbEhcvOaSVEunfIiYMg3+fN9ISQu6uajWZkqj8rZfO8wY4ejNqofJQdudSzYrA4K5PuI
yc/IG2A6yjXd6U8iM39J/8o/DKGcv9XPown6yyF7MrBSZYB8qk2IlVggYCAQMu3dhwt2eYRjM8W6
1a8bQVaeczvC6ZRwyCQ3yl+eqaM5FWTAvgYvaE/eOUIvjXKg2Dk6crDsb8i1Gq++MgokJQJ0e/+3
wjDmXofLo+bCs29dJeEb2RCoD4Rrg9nAqMRndqo+bPImbLI9WgYpXTMB3K+Iv26ChSAZ2VlObAHG
96/zd0oHbQrqT/0oGkIaeQFcJEgM8GeQQVT4LcNnVGMFC0hM0f8t8W2rCWswMcsH2y54AUYQDQPC
HrxF6h9tJ1rbBKuy5sTcAseKE+pMhJr3CVyqzZZCWC3fmL342Mq18ptAjobJuYqCG/VgWwim00q2
gmgO9Wm7S8gzWJewK3EVw+pWLgMpwxogQQNooTIfJGFFIyptgSWLUoRYArz40LxTPQnT0HZ8XCHF
ld19lj+2he6DvYkqdrO6B6wYQq1aYLevkFdorRTgEwNwXMN2OpmHO9J3T+LFRImecFyCyumiNayv
sgn/KJ0xO/XrCpfJwpeVt7yMxGRMXVNPdJOiUB4rzM6Ld/Ft/A1i1xNwocOUouIQEFbqsmzcTGZt
jhyuVPgjKjF4Zg1d09ypgajCyqz+FJ+G26TP38NWPuOtEF9Nv01PtfOC1BeX/pwz8A4kiOvIz4lb
jG5f0/uOyhCYkWNRDkCBOhZr+ExbUc6Ydx+KM8HIidfCIzo57LPtATIufiMl8zmq8PbBVlzWtNZf
6v5xx/kF5dLBipwX/NABcEcSIj3lnPnZlfodLuIqLG+Pe2Q7fJf9PYT9a34bQoUafCGEt5++NPuG
9etkQY05lTGN+1NF+1HgZ/VvE9Ki5MUavtbxxUxedDeGUW5eFkJNcaemd6Kn5NS9EisYbj+MP4xX
vF/HGX5IKPkFevziAkMDCzpDgbnDiiV8yFuhWlb7bbUYkb71cATB2c4ZUVPgm4f5XOS+cQLduZl0
+UVI4FyGhyCRAE9MagiZSQMewuKD8WH9N5hBH5/wSy1Zuc/CYmZ3MzrjnCt0xD1lDBbMM/wsIrlX
HLp7VFHAA9CpuDC54/i45Bcc7FdCM+FpGZ5qkJLiJ/cajgX4fYGywuS6pUF3YcriIC8muKg3YfgE
Mdwl3d+hCJ2xFbnXABr/IGjZYUM0H01i73FVMYvKzTMP+vJCYWUCH/3Fd0rvwWHmg6AUU6vPrrsD
p7ewa97YelCHPSwfLFgSMgqiBlFaUCW7bFrY5b8WHzDTyK5MQnR75oHktSxksmIu51oluJ70XOkL
C37s+BjDqM94torl3gTIh95gkYLTEmOBrkr2tvyxmSJ191qCwoBCEOJBjNqOcYYBGIzj8eioP0Wu
Bxvmbdht6tx5yUYXhiGfcYOEjxUIwefFpXIe5jLY21eEN6gf6hGom7y0eXpISRyR+xAck+qVtptP
CUWhRA8JR9kfk9WzRe7UZpzR5VuzRKjSX572LlMPtjyH+sPB0oZ6gIntgOjYllBViWk+4zx6VPo6
7GrtLWo1tnwOCRnD/5gyeH9QitEVPB3au7WvseHBc4OGI4evYQSEh//KtAVYBRzXfn4VKLa94NFl
vpgGB8iM5yllV/EKvRvbyiinrjThhsIx0fEesMzpjG8DOnJvwcyoG9+LpfaFaKLhZwgVg23iRZPh
HXdbtJTgWUISkM/McXsxqxU+gnZ2tJJllod6j0nyvZzDjwKLHVCtWmAINjTt9FFQAba0PsLvz9jp
NtCcZFHCXH9ayAsEioF+AMUIO54FswzG5I3A+ahsAHonG2DoqyIIwhQSCOFRHl9ayri2z9yYvVMQ
XMAZJayd7fziAJIJt81ixTq1Un9B315nRjqD/E/HU2NnkgHV/GWxxjd5Gx6wUozH+jPeAJhzCa07
A4cxcngBo9JDySq/BEGgxAtCEIdAMPJtxbhdChmgh0KBRbMmODm8vFEpjzrtQ9/z1CjNeG2cOELm
bdqPZZs/FZAgEtkiC5GjpZqxThdaiRWfVWagj11V+0sF31ll7KqOfqk17p5sUN5UnGmti6DG61Z2
JkvbrdhUdiREWUGrJeseN7vclbAoCqqSuw4YGHLVsFSvhtFcE1X5keouSPTBszBkIoI0ELbscdcw
RofLmRF+ibWIkfSBhnen4KrraDE4XIvmS6VwJZBOziyP/Nn/SCdiCro4QhBg8f4V8LtPzXTXvLp1
Jh1GpcAlqQJgktc6Iy60GNiypg46pwInSffH8r3OnEhrUS8j3JGb+aYJySZPnJgnS3mHetETYC7u
pZX517Tjc260541Nn0/TYIuhQZeAII7XwGQxTfmNU39BBtAw9IGMY9rWOUVoiY8jJphNlXsCmcRW
zwJ6Oktv5usKHKP6GqQ/UhSfkPbf41XXvAwYVB90Nu7/qpGofNJIDCWm6yS9FQbpe4BqfyWqriXU
SBqsRf90pQPSW49/Qs7cdDcO5+1DzaEYndjx8CNhhOiJz48nxkJugTtRk+M4g0Ss9Qig0hnNoMRk
VMy7WOjT1WNXngaErL4BMfVjJ3Pcw/mcme6MZ/kZtyJqLnmIROWF2gvlYADDXZKiLBhl18a2A3or
WNYnGm+y7pMH0uDr8toVp42k+J/yY7047R07ApX/2kW6ds5HnpRAqa5L+aPBFvDM9jLW78xyKI+H
9bg+baY4wFtsDKHhkOtwKNWArk9FalScrRv1QxUHK7eLHIdwgWBozV+pREgfkfHGurhqReM/UKQ0
DKvrE144DJHu5u6yV8wy74HuD6byRPD9MRMuV+l4NHvohLhMtt17tj9a2MIqkwdBCv5LU2L3A0N7
qJm6Yumi4kFBODLIw3GW0kPrXCeWhWGxC4LzEWAbOggN7wVHXMfo25KeR2wHJUojXewJePf1xKQt
P2n3oKCfU6vfpmHprE8KTZHQjHgjLvpguLScbm/5OibQQbEFvewyOtufU/p7hK3PAO8afkonoreY
rZTVy7Q86sfewcnKTDyAAoO+IZCYaVp3KEL7+Z3dEE8rti959amz6YopCva7HmH7EFbyVQBn4zck
paF8Mpt7nBFBnCvcs2sUkSlaDE9lFsuh9LUaFGJ68ZTdcErKgiKCnCyKC6riE1sCuRU2ufK4GZqH
+d78osXPcOO7Y3Jf3Xo07Y/Wyb5XAj5dsgUhVRBXh3XpaOE+/4M0muR++g3lcGou+/hmLPd2g8L6
t70z3iAWnWtPC6w3NrFAcQnrDdSv4qyfptkdSTZ3KJEPM9vuCxnkIbzHaAqWqA1jH7uE+H4I7KvO
OUlx4ibBCmEjdSWv+i5DmAdETF0sDbvNk30l3KVKHtIhMOMTMdRgvulp1RgxHWzCPoHCkbBgk5Ae
lkjTjigpubR8elqPAJffi/ZMvjn+zR6Mc7KnItk59jmaCUhlx/zX0CniSYV2CYkHY7niJMMWIWO2
c1xGuFsH03kiLhNSIBcYCyBmEMKRM3/hS4BCDXl7vwijXbKmKH2V5LYk7731wyfHIE7uvqbqlqf4
HU/vCYrXw6JcbRrPGGMMP9cO5a9wt1ihAAL9MP/9Tt+2Dwly9x+ASx/Ue7BctCuRRplzWl4Ipoqh
smJleTAtf1I8vXN5BPH+wsyMTBsG2d2h4qxE6qNdCFFN9cuqik/GTs4P7z86IFEKnsji+tSn+Jow
ETqUUsSfkisAeYmLB8X2PZcQ6JMPvSMDPBv5CXP0ujkaEka7fCXIcALTwmG58N9dNFcH45+JaDaI
k/sSqcm/8j1nWINRR8QCcGw/UdHrYnzs04zoXyWKBGK1AC3D0gnxM1FLn/w2BMzYwCFrR3WWnmLf
RASN7ZgwXkIO/lGsDCw/SBNUa8GbL8C70FRTigcZKpnQjAbuLAjer4wnJrbSwEnZET85rJPPKjUm
vCEoqOvL4kDO91PtpONLRaFy5Fp3m7/Zp5gL6Vzj99nHuA83FiAqiZEFFK5DzPIC3YvAtNihKHub
UPUAV7pD/R0HQFcVUWUHpIRRAZmcngE7LXzChGMkpbMNJo4/D+/BTWPRx8BTQlLiYIAFFa3meDgS
PB7JcshtWi/QK2Hd66x/hiqR48E5/Vn/LF97YLqJqBWQpBJmKOlvH6a4AvlzwPw+Ki9lI24aXa4c
TanXQe7+4D5udSj7SJb6wPmRApNJ5FX6wSEBuyesNn1+ZJwRn3PKIuzgcwJRAcMbcbat4KBglkAi
C1kjIRcXUCrSnDv2oQzBN3wbzF4BGQ5iM/rTI2LOoDBIiSsFOAVRYPD/LD2wmIZm9chDhRaCJLD6
kv6yHui/2wvzj/QDoJGOjQ81XliYE4FKllvjfYrA9rBoH6xikHrQLf1vov2gp9HoHdyO2fhhx+Q+
oQigqv+ekvemf1VUIEsePjJPX6Bo5o7P5cKATvMUJk8OtcqBQnWDWEE7G1BmEhRK40iMesQ5Yju3
WrqCvbaDW3/wFhOA9D8KH/acPUUXya6EJ+Pd+GvAq6w81mjSnnkLCEdlJkA+cHDTnIXdyXhhq5rG
CwfKQvoj0bBfvK5knCCQwauXo2qHNnFuul97/+yliFXfjyESpwyDSdj9XxpXBLQoVLm3LUuJNY8Q
5YNnZK285Wvsr+Ultb8bbN6g7pRP0EhYApInnl+eLhTjH5rE4qYkBcl5sNsbBPHkJnaw9KT+be0r
38mOukU6tm/d0Yy4abBgpi/5i2WhfrG68t8EciAg62fB2jnBC6l/k5Vq84ixP7CRAlUGC8eFx2uM
6ksO87X6s2jCNqtFI3w1H9ruYUE7Np7qe25E21/5zEl6VdUofU4MboKMJ/FV7X9xXpvfwW9rBCk6
NhyHfno3hnB1vvXpu+igCDpAxCC1gbXj0fKsZZ6tnqVbB0mUruliM586aUxmQFc/MfZM/yhZ6KJz
i+a2Uj1mHk4N3zGYPJVlSvTEc51+KIBxvkJSxBHGVKFfoMb8QMyQvvqYsVcID+YyeZjnxHfp4/Dc
4A4TwVRm17m2OIU2RF4G9CzfoLqUVHfjuXwznwfsrR/rM1Ed4NjEJ9K0YXJvEr3BebWHULB+5vNj
BcpyqAIaRAY8VyBPKB0QX/SaQR1VW4DCrVueGtuvob6f8jxEpgDpANbKKS0iuwuhYyMwS65o+VYI
1x8NnHIGfvMXEqpU95J/cuGjaCfvh3UdLgoSoGNVYy0DeRjDSeuoPTio0Jj68qR1V4NtrLgYPBNo
syd8CwMTuyX0FU/YFlNe6Se58NI/UmtQjk0S8yWPehkqDfAdmpXTGpHhEHW5C1zQXQt/3hiV0Bgf
YZm4bIlf7Jv7H00nBU1/1iLhLhGwRY6xGwfjFzAopopaJL2qwwm0KFNwTD+YnvwBNwa7jKq7SDDW
kNg7IFzHvDpxmQs/hq4ZkEPFnh3/ND/Jr+Qzoij2e5BsPuYaOWIzhqWLqw2/pZhImeeBGm84QcDl
kyFwJziTN0YMMwLj7sjQ8DsR7z6egj4n/O/E4sg5Ri2i4aKVaFcUpUflE64/RX2DxvyofgAH8aVN
dcElpAdZHBbKo6jxYeW46VsWFiH2jq9q4m+cEtj9/uje/IfNTaidVGSAtbtTw8+X7LebImCtVj4m
H22k0+dxeCFfZqiRPV62d7DW7IOXmcs3mVkXyVWfFVz8iJFZG7XXDp7OwnSJy1FcMt/uwXJvFeMj
0NXnGD9FtjPKwispJpC6mjwk4JcThZ7dQR0z+uPH7JkbDZoPE0j+m2iuGBV9tz9txF7SBGws7B/8
a+m3/dcFFEx83fRJG2BHuCqY7R+K7zLHfRfqoauwXqlYokwJOcRt+hn+OaARK7DEi+8oRNIkVu4u
ZQPOvLClXrUyMgOqjfyfCuE8P+YR1GM7Sn6Nf9oL3wbRGwdN2MBv5R83/IPIN113MRgIl2f9jMmH
6UlhGQlWCyNEjnHn1fSSX/W5/+oQhqIsDV5wLAm1j+6ORcfxcQKyOWMBZx0tn3EBV5V1zyXT5LD/
H03ntdw4dkXRL0IVcnglCZBgJpX1gqLUEnLO+HqvK9vlGo+nPa0mEe4995y912bOtw8AXH3GW9IH
X3lhhx0PdcufID/LzzQEY3/4ZADOGeZt4Vx5zRBJEF6zDX61q+TT7qhOjq9g+UbEvONaQQSj9c1T
ag9blxuCrG95xO8hsnUOOOgcdvPW+Bgeyz56y/3wnw4uZz3s/xYLM9yH4hy5ak2vaE9RvGFL+Qn+
JcACtikfYYsAAiCgKxVPSXRjmo+XUNmq6rF8pmOADy3+YYITMbxe01YT7R+aHRuRF/CEfEQyPGdb
p0dYNySsNoys/Pw4iWPFFjkKs56PYbdsp9/WH7acVHz1YyACgrKUt7fmAUctF+xw7ZbfPLZCp7qr
fpgDqIcYYz5HYRnawFq03LBdcdqinFX2yi+NP6ify+wqv6zUo0f/sHZoErFM8Jqp02H5LTMPT9pI
1T8+MSQe0h3CI8wysD95gQGKK5WrjzvlwNWJfyDZG4dwL3+kgMUJriUocL+w1pKKuWHNmXbxdkDK
L/DC8b7bSQFCZMSj4JaOA1y4XfNIAbCzLfbilTdVUfUG3ywcjKf68gJlS3dIaMUo8t4x9PoZ8KPu
iv1EXUHzBFj1CqoN7zHFAYXrtOmPXJPg24l9suhTf4r+GrhS+Vs9UHJrrvNK1KJBIO66ob5r/fFj
aVY9gq/ZY02IfRrOy+/wQLrEMDIiWZeFgynHsqcPzMATMAiRRYy/8c3RNsepNKHtADLHq8KCAzKb
gSSNO1Y65DZ7NdjY2M9RC1uuBjw7dCml8nP04Qij8Jai2Xgiq5vhD1P1PoD0xsNMsc7yEH7VX/aJ
agQUIKZOZ2VcZvZTl6JDBrv8G/++p1QRbnfSPXMnH8Yd4QQq8ga3oa7jZxrQ4lYAi56V9+ljQo/x
ycGvb3giVzRxhxf+mD71KQFDRsIyIdIbGq52Af0BBh3IEZOWwmayv5xvliyOMvEjfuWVmtRfCptp
U2NB2MNmYFpzh8byzfZ4YrFrUIrRSPT4mPwBI28MZ0FOURhoyCTn+JChv19W2Uf0T5x//pl05J8z
nodf/hSHh4BiYYfWa2+8Tp8MJQFUMfI41NxnHAF/RN74Hzv7yFf9nbgj7Dq/JNsYLVfB7j0mWSWK
qf0CMqPyuvRQAOGqOb6uG28iSC6nXlZMv4fCzfO8Y7i5GSMAXGij1sKszCMgbeXn9Ji9Sa+hj4jR
QZNBc2PVP/eMhLrDyFONJQXzW7gO243tNfjetyrLECTvfzwG0AMwb6Ay3lvb+MP4pSIxfkXjE+z0
Ztqx/e0I6qJy5by+tzgKCIH+3nGRtRA9zj0VxsIV2ynxsXSoXvOPKfWXBxRiS8KF7TM20HDhVJf4
o0GovzcwfON9+H5hllLn6/NQbNn32+/5Iz/a32BhW8N1SFNCE/yh0b8mhwQ3AdVDvG07Fye5KBVw
UeNR2FBW+NN+Dl6G0KuVq/xcnIgTi9gtGHmK59ilV3qe9h1znPOw0tCWm+oG3cuMi/XiaFsEDCyc
5ctEXryLpB349t9shenOCjqdJnFoez7p6aY6RATILps5e4vv5k0lYpOpBaU/A9p2jUpfmsRhrkOX
+1G/8/Nbr0+O23t60q8mZCpGYDyeyjZF/zKLrr3+rTd+pW57/N9QsuETPgPw+qQe6egQPJ9RPiQc
Ry8sUYW8E7s0+DEqNWDK8hU7bTZ49LO4UMxFGWislzshAlUEnmplnZ0HP6dhVdooe+dm0eiQXFzK
iKAZsL3Pzyh1Sx+lHTp7m4KOc/me4fFI/jxZs+M636CgZLfuBR/SDbp3Vv8JFgwmB8aCayrkgaIU
aZ0Y3pE+ksZijgSGzBgJdwSQsNbf21DUzc66mpHxrwucDVx4ZtSMTUX9xHppIen51V6pcMCMuzYu
QT9yl58awEHlYt8xiXiUBK6ULJCGT9e7Qf+2IHk3xh/ZZl5Ao9bWy43ECFiZX+Qvg7SSnki6k5L+
BBXi259E+6DeddA3Sy76gCjXgdFWIELY7y7yfGC+rTBivRaPnEoesvcJDfceajeP/oMhl1t6isvF
cm5YXI/jMX9uN/TRV5IbbEjRW49e7fde5cb0VFYlm2N+BDWfreV3Y6te0iPTRB8jKaJB5Wt5C11/
9TbwXeElXXjzo1u8gWq66VzxM88vzeqNDZL/3K8fyEo2wYr2z1pbUdby91+8MSuTfw2OD7/Y7/qD
hDZDYpSX3HUP18Q29xa39qE2bye39aV9fkWZ4c9HjpCrrXRCwn8JvCu13Cbfhavrm8mLv4MGuZ49
ypMtcm6XqgUpD82P9feHsrZ3LHXeMVtdu9XfR4r20w8AAvsw8ooLfebrGK8cHMrv6JTW5urx0vrV
6/f17Vys94GLSJy/MLkeOHXzCDVr5hmX+L38h/yCJu30UDi7jfa3fpx97cX+kr9gJVvjql/uE8bc
eIVKtthq36OLL+PXele83qXE4g5QM3KYC5BxH286icCO/7IGc/FBcuWaW/fyMbEUTq6y7n1nS6W3
/cCrOntYbDdEphygCOGFIpw2uYBKXZtrtOir52n1/f2mrClsGUHCDduii9jNb0xZCnpZp3kHlgSN
xHp/K9asTyt59WDroTJi/nmeN/bqfFzdi5jcww1zr9Bl5P09n8GhuGTDrKb1B0/Tyd5xdHYL4rZQ
Ga5w5PHfbNMsZwz3DYU5P/FfgNf8DhSLRkzaCk8cBnY4p/3BdJ2jom0MmFwYHlYjzV6X05v5pIx4
SUkw8rgbMkeQPW3C9bwijwZwNnwDJzqmB1JcmpYCAiP1mpHZgmaKieXDuFTv2pOzqzYo1dblU/NC
OUB6GOFNCMyj5/STwQ4UQhcm8sHwTVc9STv8uvAmKNd+zJf5br40REUQezHAgzhMm+E4HDk6eExM
vcgnHeEgechHEOxtfzGvBKsvRgJsTWgHyTBYExL5NKKhLM+/oWf9YH1mIFX+qveQ6DXKA9M5Q9Rd
8VPguIwr48N+6041TTJE0xSAfOVPhgnOv9TaqFtiFL7nJzCk4W9CHXskfZ1luqB8R7Clrt4jHLLU
Gqfgm6SRcf2vUZ9+h9+c0fKT2h7gIN4VjOAc4FfF74y2gXQSlirs+p6Ru5y5awnz4gpAfzq8Wz9Z
63F40FufSbPqEdxH0SqqWO65Gw9vHERrWmH31HZTWXQjaCoU9bb8ge7ZvaEup3cGSfqdOtbY99gF
XAH9Y3BDIKuHGMYmpgsFFh3LVbVCjbOufmcs5rqAV2nprm42uH+z3/gYUR1xZKC8ouPeus5pgEbb
8rNcBunkA+ALZvLK6Va62fY26o6V9DY0Xj88xcVHcqaGh2ySsjScaIZcjVP3y9LIXhXz4DZrWpQd
UgPayNOzam3sV/I2TsLdUInPIoD+bBEgk1+i9iyLmYFHQAxpOhjNTSt7QmjqCjWi9Ua0Q34OD+V2
ZOlq50N8YaztDdvYE/HWVKiMoRBAsWtAog5dutd8JrqgdEkcwlC49DumAS7/xF/VAboNJMQrorLq
qziYPoN7DEf806E6mP+Us3JWn+V/5Uk6m1fbl6/fznKPxRrJ6enYXtRiZbwQsnQt0+ybU57xqdHd
Li+iA/AvfK/SDVZA6pw0xMUGg8bF8eTc6AGVSGigZPiGs+m94ML7a0Jg2TLNYhflPJBjw8g3AFGY
aN1JCSQUhD6f6Y3fKeAemhsI7jiCi7gPEj0pnx5cLC2gJ7hPzhH/p6PesDyIBDSqPQxJOH6I5Vlw
tZFY4ayyR0tHBxWcRkMYEfUKJ7ub4N9l9WBUvCJ3uqfvAKxKpzOxxTlNqUaWX6Ht4eLXjo9iDwlT
dE4Lj13RIai136r2C8qNUncZuc70VyBzKnyHNUMxrUc+6uqsDizAqRs7N9v51JqzLX21/9j8k3KL
MFt3tjp4fRWO7tNAcKrzsEnY9Ef6GgwrAXu9Y/unrYf71PDc0XTR35ELcwwpeTmTUDetInP1zTc2
4NoCV8bnt2GfsHkVX4tXaz/c56Nu7ucDHV3eG7BKAxF9Gw5lSH4ZSjO/oGkU3vorn2l+RiItE9m8
sbpLVSF6pwEBKL29U1HS42M4KYqycSM0Lrgyhe71MCQcMiCd2U8qoTZIadqC0aDCAdTRYADHPHWj
M1/jYCQXVfEcJ91hzXawGwm7KP7mfQ/ZRzh6BOGpT7NNhc1YGTSvsN6NKHyRHDIoGDM4Qeg7UyaU
DCOVo0peamn20BtnUnDx0I4GSWkBQ1h2HDQNeOmouynppvRPrK8zfYyweJEJQLlPnm7iaWULBBi2
TQ3wAYl8Nx7n/mMxTwo3OumPQhhm5v0qZfINCAAvNTJtihhEmrZcrFV693VL91Dfpuj1VZSLFdJx
g6kxzJQgI7KUirHxBawu5he1cMEGtKmryC901XtVJHbRwPFAqsWobx0iPlpoH22c02nEe9zt8gSD
ESW308huO6YvZfUtMDZZrT1FCilcSGeglURzBDEYAR6Ody3xBUAU9KKvKtqhT2gEkpUb+MLKK9Ex
ShY6dxRslFhSthduBm3yCTgwHGHsPRoO43ZTJAC3yW9NCSpguXXC86w+MJMJe609V09azN5qIAS1
DkL+SiAj8E0ItNLZnkgVZjHIAOHOLwTozdXboL4upKHjwIlAK0wgN3Xp0LI0BnTJ+eYtxisj+QKX
5o0VTzYKFil97Tl8jOU3lxJGjsSd4zf/cUSBL++EEbPQ30Ldn9AyONxEs2L4QxtOHwDKABhbeDZx
UyCBEPhApyNbFTdPd8WB9xDKjZLIS+TVWYTsiAETIwAJ5TciIHL3nJSsuYmGLuU+zMquddUcDAst
A/iEcUawUeKGoLgAtay5WsiOBHHGMpxdEdTbcND+SXylxIk3Gv6jVBNqlq8BgQFt7nh8FvCWCQOL
BLvesfpLw4F3Jh8pbpuLEo43cJnjhL5N3joQ5CjboTcWCJJYaXk206+SGUQa6ahcTPxid+z4Cupv
+G6YLvAIh8ZvwS5ayqo70bqTE4JWmvQ4NurFcEqqeZgIdRFvpQkKBv3mnNDNh62iEw3pvTgAsbH4
ztFdkAk7YA2cHwucDGND/Jo1rHTtDvMIwplA04JTaOMtpqqOuorPrbK9ocDiogOxyFq0xAafJITb
Pj2EkEVQdpHVkJyxa/GBCCahwDIXTHfs7IAYvxEaS7YvjYaTeAJK6brkYEZRxacY1VPsaAlGWt7I
hYZiikgrw96eoCnjvVfbFwApAc9elrFtQosQ2JPMtl/lASOgeA95jhr2aQg/AgMGbnqGMeMgPElV
+z4kEhIDetRhhVgaoxpTIAgPo0QXSHlrry0+JXCw4fxVQyOSgh8r+WaPABE440OSSeKUOn2NvLQc
baSK1qY3XoS4FfghjxSzbleqTxM9AYgo2VNuHDn3JpofzdYppMmSyuvF3Da15EkEC/KWoi/TdMtd
hofFL8AiqqiV8AeOISNS+KvjtgQmFeaBq4viR8cKhiODBOTY2QztXierQ47W2AmxE6+4hcLL0jLI
wbdtOSmm7BsMcOGXKgrTM60aTRQPtfY1au1RA+RXUOSY0jVi4SvL4MhvU7FMdEyhysgEdBPuJHY4
vnpDZhIHXYejHCfXMaEFakJuNchYIVQ1pGSSwxVItBjY/hKy5jClRgAH1yPUOdKrr3zZlKWs615C
bLAzNd5cvwOdwyBkwpIJkW4QB4kWgBUBA1IHm8osgD/yWCqfwHRNLCICUFcjwMUhBpcAhWBXxS9R
lwClfarH7FQRPz4t/a4oPqEhBZxe+c0UvWhC1QpJMG0s2QESFiKnCcTCYQEa4zYRZUWrrLZ8QYzq
UXAjVjOxyoaDvU57+QVYQsXtKQeZB/iRc42riicB9h28BNaGiuXVYlLdAtoMsfdPWQes5sS3hi8h
tNlThTWdDFKLMl2zALB9xHT8kdPm04CwJVkhahE2ZEMv76Gur3PhrphZ8IdmC01SOP8tmna5Su0z
x77KjxJSHa6djfelKW9LzYFITS59cJ8aIXrSBFDPEi8eLCDu1B8wTEHtpLcUQJ4iy/uuYPiE6FQh
/VbjySxqZCkmABk2xwYZvINZflAtgu0BcZb/avNe5LRgcHMJAh4Nm9n+LPTqXWCoEdXTrU7wRwfN
DSFnJ1HEUErowBv+t7nIOn1i+o0QUqCHMymiGJBkEOMqwlQD15lTeyHqj+YoPJtTgr4lj+7GhCkm
IWYYuz7mmZLVHBYMrmsdNz3WJ+6FmoBod1bdiOAZBn6FOoMgm7bkJy7MRumwsBm04b2ZkGnR7qkG
oZwMNxrjPy5ui5EnhEUkYHPiyf37+3TrEMXg/wQBlyBuyxlplgIQY7HN6xzHYTzNYvAJhUugluTs
BQCmYEayzmXVO2lXLpLOjEw/EmaZ6xPu0HLEyiFJsEgJFXmThJ7QSnaYP4s4Y1PdipskZKwC+aTa
mde1JNhB+pfQEaOTFVFZbPJNCZRdTA3NiyJe1tQiy0QM/RAixztFmq9sxzbLo4SdTDArCpRhqoCq
QE/ht820RtTAUzFeoupUs/yhKuyMINI3Qj1ZAwY2sOUV0ssYMCHpaK3N9M0NorpNHlmQBv0M50Tq
106ov7QMBhTmm2yjWP+GhqkoUWBbJtBe1hPC3G8cWTu2HEgVleGQ4aMN/UNhND/genBkisCEJt5b
hfPI0hLrH6EWiAVYIGh1c4AKmWBmRHmqgM0MajVBXLBxwQuSKBGiurAKvsmIRIdK9Z3kC6Y0Fn7P
gYdS868KuuwEpL7AVpgsgJ+JI5MU+RhZ0Rb/X9dCwDiwYVULixxpeqIkzJEohxMPTn/hRFBKJyaZ
7AqC8MZeKgwX4Hkn6ibVeRjQEgXoCuCgPdJGPS+oqK3PzPlK0R0OwEmFjphFQtSYUICOdVP6TD4z
vFwh/e/a0dD6clTITtEUi0eMPYHQE+yZKHKEnpkZrH2jNHPYFgMHDROjbi5iN+bHIexuAPjERgcp
SACw/tSeabbv6e3YbMXkAwy2dLAQKkD92GbdchqNr1A9Jmi7Q4Q0w6GCWaVpd2gOLU1xgeRziq8E
CabmvEoVSKfkkSpY6e5AWSogVjhJHQ5Dr+1B+kdQGNUnlVZL0ACq0JF0XUqpGauKzqiJVSy95tgy
kvSQI5WT8BgE3JJO5PhGXGmlx73V7cuZ3bp/nauVRbmdUHTVpRhr0+9k6RvDADlu9ceTEFtA71CX
Yvk1ChIpHEa3gT+8CpQsmM3SIlYxRmunXXMCK0TORRks+w4ddCpTkJeUdAwPB2a9dHuGN64uOQ4i
xaKdKQdAjZKSjE55qUcSumCdLYhH0eJU9o8NsAf2KGOyqLuCzBeoy4SUWVBRwvVL/QyWZwUwsjV+
BHVU0q3nbGr8MWt3Cc+AhC6mJ3ushTiGLH7UOOTygE7ly6xdSjYUJDypDdkPSaNwUzfirIeyg0lT
T4ePuKcM4YJYOvkzBOiEuSTtbYrBxWy8cbNYmOcouQhNg8PIDOJlWb5jsIM8UFMabeWcz8tBuEpU
/vc+qd4BfHd8gqTwbTR5fxWVgDVaj1HubzObmER9XAISkbEKc8d05MJSyxSL+N6ls6G7OcltkBve
j6+UBceKjzFhNtqofLR6A65cQp+R+o5+zig7Znyw7WWsJ3gSoA5IVG4wRYXkp7wHWGXKioFVoyOu
5nTTxrsc+D30qZyask3NgxF3WxFFoZrjdtItzxJ7STwBhlRiv6IYx4IdYosWYBdHQsNVE3aqs9nH
B0oAvNVPKiLRYUA3QBBIoGvs2OFllnYWZmEcnXrefo11v6NtxL7CM8krnkFkqYvJFwh2bRwPotas
bHVfRtZHMk18wXVugUDEcy6YgP/dAYRefeSknIWyYG2gD1cYHjKI5Z21fRs7G9LUfAN/wuP6DHa9
Jcb7//sS46Aay38X5N7U3i2mqURd2zj1uxkv0IxJNDmHuvwMvi0j+0tvTyZqGzmJSC1seelNXozP
Ig6OAmKIrf3aZFEJUaM911rn0pUzgK0k6ryHwHWVI+eUYi822vjO+oKix6LwEYkIYp3OWLbV+map
yOXY9GRSFiQ73NejwRsBCNipf9uINkVJaLZMBI86EYnMoXNAytQM0TlJBcbzUU7WNuXsLzMwFuil
iAdEbyqaaCQ5CxSiwMMUbOvwFgQifRzo9CAcYXUVVJOhp1vHnMVE6aCUO6fUDqL6AU6pg5xQyvaS
Nz9QKVg3RQyNDbJ8hPBYR/SbqO+mehsM5hmwAilmBW2S6J6CnhaNiakkVNMZMQbBtMR30U/7JGcN
sIKDw/gJAwlDtukcZNWG6zWI5GoVSMJMRwpOAbFHa4B3myFPfLk/DKG5scWqD2G0uE0yRh2mgH1H
y7m7sR3UY+5BPMI5FsDbAOi8g5ko+GqUlmiZyL7mpxH/g6bdUXlump8m+Q3Dl2Ghc4roDtVMic2x
lBj8cHUtgJ9UPPwRO5fE9xZ8PJzQXTu/LGF/KPUTVQPFub0angOh0uVsXCYnK2dfpWzMy0fSv6jT
WVg2CqpYA6a/ACpKNRqKqt2K/KIFwq1gZ+KmozLhfcCEpFmsLBFuP5DEwakjvzxjw4/W4ocKkroi
xbe2t14DcstYDh3Y/eLNFJvWHO5YatsieHdQXLQQABdqoBj5YYfqJpZrAKc5V3a+cpBOpuymWvPN
RPLd0pzUdrrwTDvFLak57wYmttKAOSoNInhcO1UfPJVUeJX2grYEbkM8rR4YVHTtRieLypS2InDC
KCuX0lRAodmzOppoAlBog8mfRLcNt2YDc9hMpA95om/Jv63qu0anfc/KJNsSVzMf3xu6NZGknjqE
/c6Mpt9XteCS8lOSUjspdIDEQ8Awp+4qJGSXeEY9RgtkRkgGjBOYMYhODbF3iIqQl39AaqFiHZym
gh3jNwvmK315QM4rwGlx95LO90iuODfBXqK2NC9Gy6RNnB6pD4qI3g3tCZyiE1TAqodr5S4ytniC
v0XkJrDSqvlnYVAccPAu/z3Jm7QH+HaUa71u+laqnUAazAl6Fo6cTpMiFMf/DbgzTOxdzEHeKeqL
gFTpEa66LP8Qw0ddUZGTMPShgaHXvFLJUyLocASchD30MU7UVhk+VwqAcOaX82tM2T6bP3xqgwdT
dKqy6XnuWLeRL6HhmbWjjgUiS+mmgljKbyXa7JpBcwjFyE4OHfLLtF4+M2wBQbsXrUaBXkhgrOex
fomr/DbCWzGq+hMBR+B8c5jaGqhHA0KD1Fy+t7greQ6eRTkOgmgiOiflM2FFPfYjSrPkMDUSzlIC
roe7w1Ao6H2Tt7U06nM9M/yRaE9Z0rydNOxZk3SpB/1eI+9uTMbBw168uEMXHHtJ8lqUcQKw2AHp
jZBVe23ACGyrLCS2C1qWuYtHOPwOGTDMb2JqkRoTN4bEeS/aCTPaWxS+VXnoKEtBeLD5ik4PVVfT
F5sR78xSTeeMiIIacOW0HCWbWo4KU3SwoWhLQbAR3SxqFk4e5NeaBkxwynQZ1/eo0p2yflKJdCT1
5Pz1Y3bRJaJ5/FdyDd8Cwi2YI+wKtI8k10kwzTDmRpZkn7vyVdQ7DVlIymD6I6rWYaT3IV4FojvF
xjgJIZM5wx5ygwV72WkgU9sJilfWEUFtjeC/BdGmM8DuUzNhb2WVYLSBww2Ej8fiksAqDunC05S2
wYU5yXzIUPmwMwgwxkJ4h4TOLdWST7E5pQ1eIBzMlJp0qIlIwBI7MwZbho9aOoTCSjsWH5OpY0/q
fDbPia6I2cA5BkPOeL1mp9V6hZVCVJo6OdySG3WGD3LgVaqREs363ejCS506dF9vAuATQAhhjv/U
lZAHsKnHxUQ6iHYNaFcIsAvvslJ+xqa1n8f+uavJpKUkFktWO/ZMqJjtJUq4r9JdImWE3PKwt3Qf
bFk5dyNd77SYj1VNngYgSsFzZBMpaH3v2CY4Lw02HIKaEwvtZOEVp6VMPBkzH7yal8Di/Av/ag46
P0CeaDR4iunAVJwrBnr+YKWKpaPNO7yGJNaUkKDmzN7OzSWISJRPQUTnAe/y2DueYnACoGLcFyOu
LwoxdDRZ8eZQ4Wk5scQ40liLHHuGfozOoV1VmDY7xiNA8faSBnqRtruq3Uu52uHL4NkezeK4SO25
1x7gWwuyOYggpnMUFa9lDDywfR5pogpmKGX4wARO+LkBAeVC/FWcyj2nNgjoXTJuj/xbxEGqE1zQ
5QMcI43Ap0obnyXOrlm5ndjWGSnb5A1xNmHeYVP7i4SghBAfgyQr+3Wgq+lwcjZQicDAS3P8ys1w
D9qCSu9HZKOK30POLOQdZ1CezYp3OUEOhdteMuNLHSzyOgNAF8k5swS8okk6QCChOUjZaZfMelE1
NhGio0zSW9LWlFtO0Ew7cI7RUTlquk9Tl+hhDOIvY/f1F64wLsIXy+qd8HkGUbtDkTLhDk8qO4dZ
7Roh1uZtaSU45F8z4eqgnGRFdftYPfXxflKAQVs/Y0XYz3Qhfk+meZ6TfEffgw63IBABTCp5qzoD
YwFjgFImVbBsrqo8v5eqfFL14lMn/HCJJh9AGqJlYsC+U8RHNupLwWTTDY6BPQZz8o2gBcczC1kA
w2ThWudmAgrBfs8MiS4VchFO1F2tgHVgzG7JYOZ6vETvU5rzev+VY7QA+lA/NYG9MRmpLOgU9VSM
i1B0Oa8dvogM6wDMAEhG5H/+oQSgfeUs7kQyR87RxrcoIN3dXmmZYXEvzjphnhXBMxwQGyYcdfzQ
rFsf0DHrDNIush3nzkOik5iTgTUvaMSzHtFvMfgAAfEVkVJ5amMc4cnX0yvNb4s3VCswt8pE+XEY
66tzS4nGo2zAMq4Ypafa69QTWCXIs8ZumVogay9m81bGd925RwzvlC/a7h+cVugQBkQIdw4Mc5Lw
kv5WFUL64OzZmXUkhSHBusZAeQWjLmrxcUMR0CnJxIkzHdEAgjfomdFJnMcFWlUeM59ugHRTc5QB
avfO8Ea8ji2T0l5ND4pEPcQNsOASCa9nHuIMjHOE8w0t3aaCuLZjLKMyN68q/mgT86XA05pPM33+
2E0RnRc0zwTerEYqL26IZtI8wS4PCEa324IRcLUWFQkNKfGiLcte6lsSzhygZeS9s9452zjphc35
s+TrmnHqhorAMgycm7KbbOeHTrSXJvXYB+Y2sNvdyJk+mQavIlIuAvKSoT+kv9tSUzs6LzOOTh4z
i3e1I6IDsjugVQs/Fde08vi9EYk/cKNag0Ec6pibNT7wLovdsrdBdavrKaGw+oun6IkmjPYdba6W
zvOiyruEvvOoUqbQaaGTK8fmTqKtCC5mLg00afgposW3JGY3FfbgfIkuUoPOgXVC9B27Lt1oaErr
HP7EgotdDO4M9g+Ozm5ON72kKzhTu5kcKjILA25prcUiY8j5s0AK9pL2GOPhic1kks9B9SM2zIpD
8VDZvynVW/8cyOUGYOrT36JAYSeun0mXXqVUt6qXhhABhleMcJL8y0GOwvYa29uqDXZD8i9JHCC/
AJUQYtrZe8RHE1S0KMD2mI/i1M9uRxIxVwENZQITocK5diEdg3cRuptWv9LkZ1LEC8yvOJT+FUwq
g9VkcKVytwzXtoxPILLXcf9d9t2O+sST/tDza00wnOYvBzOLDSCBc41ov4nnPODaxYF1sezsWZns
fV+DWcbr3dn4UugWJCQ0JTaz/2i42uhS4swSEH26pljwaEP24EXIV4gpuGAQz2X9XMk/82y5glYi
gLIqcVcx8EIOdAcB1hwBcCem4g4AWYPAPousb5y5tEav4nOJazurYEZYzAw19qOYfTXkeL/04HVw
Mzr3uKyuGcYQMCvh+C1aO419ZTkS3VIR2cjZugc4jxmODZstMQgDLxo8YrhXC4UrR9NSw7jFy0Xk
lYjlqxRifAl2S3E5LK+yQMRTCqrGtBUnx4K+DOVij9MzIiZH7BBGgQ9B4rzcuouKjq56zKTAycy5
JjbdzkGOE98iE7BpD+6YAHPBUBC0GDBuZncg78gXBIK6YKbLp5dhL7J6djh4FtGV5mNHsEShAbRM
HBjaQFCRnA6eFSZUHtUEURCzLVdtjUNejmeVs8C4ELWkRH4pSZ8mL6a47LIcutDThC+f0fbXEJPJ
0vX7QZ+3DTMDqZJeO0dfhUkvwpH6trjqOMDoJcQt2gHBKiZHQL3pgbpiWaWIEDfFMiePdZgkstVg
pS+66IVm8jVu9wqLrihKy+Y3GFzZWbbcjSrOz9lQuHOAXGImIcaEX6RcxVeYOxTOnKgEelgBog9s
uXcaL2QCy9TckCCpc8pCn5L+HeUf4q51crbN0oZXDzLAQ3Uu1fxpcToZI9Z8yaPeHa0fqBlVqpFX
gyjlh08eLyGpUzTkeH7ECsYS5Cg3LqqJZTW0mS40tk8bnhSGVtUvKhcD0qX4RfoI5D0eAwRCnblQ
MGLPzXYASVdW+jNbvsNYQDxuerjD2x85nN/vzAbYxHifZ+aoSEXKkBC4mg3hJWt+6H7xMFUMLWXS
6gcRuv7ZTOjvmDCxTpIE1VGNdyrCJjRrOoXoQHZBBeoKTVL7s8yqXyLkBW5JHZJ0k6uH/WYArodM
wJ/6B7nwBDEEL61U3wl/ljAiSiLZgUsUajED4TnZBwyEjc68N7ZykejbziikJvMsctwrJtNm9l5h
l5f4zEF+6/muSUIWV/WmctyMrNDVAtOrVPJ7mQ7aIY9QTO5I5IdECYsVZbLUPTUkL9iqtdIjrxLd
oGinObmf0pdKG6TmzKo5tdeG9GVqePTgQ8vlZ4idtB4IZdd3pIDtmnAnPo4VPiIAbhRCTB91t+uR
5eg8pT0uLYgBHF/ESxrz3A24LPVxL3LS+Wkpe/s3HRVjQK6Y/CXYpJO9JkcEW9pm1DA1WDbSIwYt
RI1IPBa8qYpz1BlrKPhliZrGIJRckoCWOjIBNlv2Mw5qk1b5Q3E2G8AFknxIG2UvmM/EubhG1CYM
TZEU0jOMKKbp4DT3WDvMccw2KXuUJinNhbZGJdC9prC0RDvH5qSAHJT5CzFd1FDi1VkU69nuakRy
DQfeZz1qf+IueQ7G4i4B1gECmI1M75CaGOqaJXAZci8lQM7SZlZhElV51ruw8cRHh0nmonY5LtDY
Y6ytjU7aqkVKAMipJcJYpELpiB+MXGCTiAoyYbavRN+isFAQFM5j/ffpRIWtOcMuXJyNpSZiG5Jx
uqg7C4gJD7xNy1yB6ZRLEU3yjmYE7p38JgevE/qnSAQ96uT5KSfux3juS3i0pbm3uQKF/jnrLNno
lzK9A0BevtNyjZa9zkhA6JN0JcNuKF+HlBWBSlqxKcVi+ahJ1RFgcgoDnY8f7QU3eJzrPdB331D2
PCEcywftMYhUuuv0JL4Ck0LeH+rwlQpqTI8Hji2f6WKeY7n0DVZAZGoF26NdIziTBpRvRFdIEuyL
mUVaJ2p0ket8NbBAFeGttP7F5q9YGZV63IiSwLaa7ezkWzkAag6oRWEdQR9Zjw28xpCF5NfkhswK
BTgS9VPsvMEJKJlH5WTT8KSbP0JiFBpERMrFLk4al3nlT41zNmb1QBuxF6uI+FR0X9mZJBURasC2
b7eXSd2PWbZVZfrGFt9w4uwaPykmhekI1YeiQ6sZVBjvOQKfTP3ErIsNctauwIxx5C8Myk+ddJrq
it9gI3QnEfq5gF4agMQcrJ+u2MlEkvQiFyHfSyX6VsQZNLoRAlIWMpM36GFh2JTMd5NOn1Q3nt5x
OwhnonQtYa0ru8G5jYgxi2DEK4+sEvK/4kt2w0zyzIptBK/M+G6dbB9rjt0D4K4xokNP3dlMr+wp
3E9x0Gzi9sumI8BENBvIwzFUT4C5Oy55UyHMwZzVpRWUvkh2y2JB9wMCjee6eZ/6eP1hZ5Jr5gYg
rZ1uApngbBmYwa5CByKEQo3wCcSvNODbNjnqGI60MPbh0iKgeVHI+1oIrdmHuXbV+Akk7uQzVWv1
15ARtRfiHyYPpvOW8MLTsQNrgsGaxGBx41UV/m0hXRHPBEn0oafhSZnnHc+8DhxqsQY87rw/Wngg
JJ3zJElt407gZTXqgoDiu0Rlmaqf4kUilUgWtipciMl/SDqP3cixJIp+EQF6s5XSOylTtrQhZFr0
7tHz6+eEBmjM1KIqlSKfibhxTcvG7nnEEHpifHOUwlOARgR0irNLo0SIcuM0wE2023jvgwC1MVPh
AHhL3o7NEZbZ1iaPPpoYNVBNVjRml/Jmta45MLFLfEioBvMGw8WOsydKWyeYlgsyaR80X5SJP7xN
HdFYxDAMfIWwIADl9rUnYqAEfC+o+IKE+MOUfULEyDrFY7EJ/XUVja+9hnm9d+5w56OPaMaMUphq
E4PaKL72EFW4dBNefG17f8ufdSCdnCyOmWQasjMXC4eqIqV7OjCrW9nZzCwNbKp60KrHeRKzenSi
czLhc1gzd2govQKMbSWNPfqmLYXzw8wDbaw5X3KOsw67dm0pYeY4d52m/5MryGG8EzBjbFxEKtqv
0sVyYvpv6Y21G+w9sN0Ql74E+LtiONRwU5Y2WykGh1YrF1P/osFLJaKnkN4QXf/MJKphIkL0lhE1
e46aVSuf3ciRd6c4ukzoIzFng1MlhxBgmwvfIRbmq5rR6WJSC5Fnmi8j4ev06BUeyfUv6Rj57BwK
+3cKIH+QATY7Ls7jCLrxvJY+3wSVF7Cz9wFO6vmgo580YPl7wS5vMHP1PaTNkP1Ar3R9bQ+1NN1G
hMl982oRSKItH1JRSQfd4jHGEKIbwnUA4iXOf8p2wGo+NMaESxQdkvacWJeh0U4yOhW2nEMWeXg0
caASNpKdJjtquobgDo3MB/3sMPZMu4c0wpqpXdtecM+voJOnyvz2lkGsT/BEsH9bHCMGccpxCOuU
tYHlhnmxwUcE/ptzzGXQElEsdalUjpBq+fESACicHWE5gqxsJEo1ofOy/WUtbLWBgYZF805g6iaF
cwhiaVkdtKAa/Tf1o3t0s4OHKRZDRvDwx1Q5+FatcV6MKMekaPQ+ujTd1PNfaABUH6yWZ6aIWx8X
f6hyLYNQ/K4MbQ9oPd+G6gUtbjcdBpqRZGvhJBL0ewIN+uUr6R/NYj9jlKTtQb185wAXwHNP/NVM
HRvY+AnIwK1KMfwgGYwIlxcc4vIIkfhjM2zII6WFtBnhFeQ7oxB4zFG5d4+zjk/+KULXO18o9Qmu
atvz/AxxgwYcfIIypI1eFEbpM6/iCODjTLumFLpVo7iWHwB3U/VayrUQPjFz5EMGjDKQRDR7kb/P
2wj1KQt+XkNmcBqEYOdaexCTivrfkKM+PbgdDh7nLjoZzo7/VeOWzpI5XmQfel8op6F7MagIVoHz
4BFc018K6mx7i32BwwJr6Vytt8LGN/BIwxDqGwXDvd8U7kl5hAIc+QX1fYqik5HnhG1JCsvDIUIv
1Dqu4dF76WZMCS3vHLTt3j55nK8LaHkEj0Nj0pLA1mZCrdWrPmFOoLZJsMmqI7En95E/PsnRoJB6
cCUIVMYxG0Lu8tQtg5oVRg7t2h+pOGnp+qZzwZ1uRpggyRBMIl2d5SrRGJ111VDS9w4EyeTsmq9Z
dknY0ibuBTEJbpoUcll/stLrmJdQlspz4Bfr6c0iKsHS8aq9qGKU+Z0QRWl1m1G7N7h+mqXYySJP
fQ/D4GZfTM/28GGVsLVj73Nxk0vLuF2RfGyDIbBjjSreiPO1R8UsgeWzyjZ6Wf6rPQ4MZu6JExy1
mD4W5/04yXc5f2Sq9mgLe8/EsKV7yvi4mbSghErUL6Ntjpd9QRp1MXPl1A52iikMO2qliKrZ7dzd
AKsH3ZGYbUMPEaqBg0BobOz3rCdEkVMwQxovx0XGfJHzUgz7VbwbKmbGtMoL/lY2nUSrE87A5/gW
01cBpC2ufN40/1D87bCM6wjiCxh0x+ktIWhrAoBy4FCOeIdIbFJU4DprSc7HgPXga87ELdMgZzFW
lSwu50xpaoJiAInpkEBcZLEGnNzMe0wtbTMA0TIYfKjNN9I0GTgwiWN4ZRoFkh+42GwC4S755rc4
t9qog20OX6E6t/kX3yjHdExOlyDOT4ExbUOUxoAusmaEIDNUyr87ed58DPtqY2bTj9f6h9pIcH2e
XqxAX1s8hLZ3DxDFoIJr7hdF8K7pbouu3evq5vFshAEd8V60qjkp4aOnzPvMn2w+5MhqSB0GrKB+
G5hPj/iVBoQiTA7LHv2j/+RgoApJRBKy7QQEAnWCz+e12J/l1eHv43AWzO2eXBb9XubZUfNeSFyX
eavhyELoxaHdwJdJrPCy7Hf0023CJCbHEPJVzuSKzeMbyHlBBiBTtSEoDPMCG7V6VlsPUOBHoCkm
1TbJ0BKFbLTXgDB4LWKfzK9AMR7xPOOnR4jhElJ49LcQ+QbDtAUwATNqK6q3kY6jFWIbkG7D9Tnt
cCiMHZhZ9aGZ9UPIXssd8zuBe8JQQF6+Z7nvgZM+mSVkY36tP96X/yNfj2ZN1a8xUIGiyAnalLiu
GRae/QMXWJuNb7iLcd+hs2VeJBbZORxr4VP5xLNaw4fQ3EgqVT7EM5ZVBaKScM87eN7YfFALGjZm
T9jE0fkTM+EyqJmuGvnt81duCSQD9WkavwrUpI6DuVFVHsMBBwOUffCnyB+w+a0dthGIhJ5RJXJF
lgxkqkn7S2UUNr0r3sdTftO1ZlNCBEqd5MjMdphvUDU3KVe7pdQxjNUxgVzQeGgvSjqN8BMoR4OK
s7gg1FSTxIWgPU1hbnH5LdzSDKya8c2av7ARjUoclcDZhFjnMeUZ/5ztzE3Vk1w+vsnIdIAcYmjY
N+mPfpCdWr5mudwUcy0udTj6KZLPB4eJoYBMbs60EPh7JG2rxSQpsldW+tRGsILJFAIKrzXjt2DA
75T1BnLEqSbdoI/GFZtFeNOcvHk2Pv09/8BC9Qgjug+eGb72DSgRwnt9sfHYrDDQcB8IIbqvIXBQ
srsTFg2O8l90etYGI7WmObXwVwlcUcH8LYFNmkHYlIYNRtFgomMswjnFdQQYm+HiCfGFj4kBffXs
v85hsfOjZQ989q231bPJoS2mrRXIi1Tv7nPUhsi9flX3Mvb+BWbDnVe8WUj8rZZAumXeG7XHKn2R
eD+PkmeY002ERRDCP2hhQlallxMmujwimyN3HBmiVdM7/pGChRv6mR5DkubfHK3/Twb4IWb+vsbo
Ex65lEIJiijI6A+OxPtipWHmCoaKB0di6yttHyKeUTCXqPQqnNTCOuGeweXOC7Y0jfTeoZw81UUu
IhMKoZyrNQUmqR39kr0uACdOgE8abgyJy59BEyPTWefIdJjTDJT/Cfu5wvLPTNRecxmwzufAgrAw
IPudD41h7pzQhzb0bf2xHY4LqumDMLKWgGs1q1wM8eOPwg+2QnAdMP7sFqYNWf2bwOXW7Etfogkc
/pPbz2Vx1p0NBmOsdawdAJXHInpu2aFWChVwOJhjuzGgTfTTQSK5LBouQ9gxCcEcGgCXCFQ0472H
CMsMmXdH6UQoccJp2vJp/JeF06611Nkbll2fwFkxTTIWkWWS9Vwk0XtX/Ncsam02y362gJ4ds3uh
yqKTxPscvbwnADzXnp5DzRppR7nXqM6EVhNRoseC1Xv9vYfnySJYyA1JirxInQdlf7Me8wZX3gBk
SiZFAQbDPGTuZlDc/2zu3z9rSq04Law2BbDk9Xg1wWnpk2PFyE4WqJfrp8SH/m7UznUavddGm69T
SDZd/ikLWiNiAv0Pn3qWrpqjzpgxDhrq3Ry91g1UNU7fUlj8913Qbke5flkbgUWi/IRAGJ/qsbgZ
3kUGAt1vytklNJaiRUIMHETwjTfxz39ZCva/xKx3/NVknhj8421hQS/yIYpDAgNs+Su+uDCSxIX1
na5CQqHb/nvQn8LXrtgq9IEN5wS+AVPhk0GGoTelecbUNaYF0jNkxyS/TvsyRQTJeTdW+mrK6vU4
7MNnrKThmEW3vyFe+MihTeIs3HOvucyWeOhVBy+Iz8qDUDB7aEq94zx2v35p5JvRD/mUQNvYRs8A
jBSWyZ+/ASvXwdQ/88hm6NC5VazrDG8HPXl0AN06/4dhz9Dlj/LEGfTPLtk6PHhj8Rk3wgylCg9o
qrlui5Zsh951d50/rOLmPekvKfSX1ooeTFj41PcWXjUNkRsD1YmKyVypGOQG6778XDyfte/DiQXa
3LLmz81fzgXiHQxt4+TBGKE/lcfYxceEdwRvWuYZBVUrvelyiRAWuPS/vf6fP725ylxH7Vmix4we
kxbbuyuRb1rErexMXge8Umv6rexqrTqcNuYr7RjGi/j99PoLG7uFNA/B01wU5qcEtVT5U4vjh9le
TSck6uLNzF+z4Sln/yvqAimYhCtD1OC/3jSJW9d5bQ8GSJ5RYaPg9GdmcaIfMQC5HXhA3soInS8u
KJ3hYiAXFR6qdiwsEEkcpaWUnKegOcywWX1YkQWlD7W0wYWqhdkZzl3NbAKdmwf25KurDEdyGx/3
+cYRQMvkwalgKayCMPsAW5ZAOasgNJ1RvhzPRsFwGSTU/J6X5mglJolpT9VS4TFKHVDi/kFoE1rq
7uSZ01khEhUGVgujdrhZPPUJxUbYYlANlwnI0wQFYe4VYOIkGprGfKNAkl9hvBUYntAMczArgtAo
UYP6p5bIGahPzoPbYKEa/zRehVIEXigsnPk/mUvYdKQLGGYWTCt8us+NvkAKK9ZG+UMCMig7hVej
vnJzvkr96wTZvoEiolU6/D6kKIDQ9QCXiqt0pMa03QRLCTf6R1TD95L81un0x6LMhtcEkEiN2c0s
jzpeQkBPiQayUXwaA7YEIRlIzbiWdxk3zUO0IPWuU+4azxo4gMm+zPCanLoGLxlkjou71yu8Ciyz
3jtT8tT59SOoM/eR8LYl4MkFkzA7SpcM4rCRUsfJbWZF8bbqMRWho+rcEsbhcl9NExEtOK/1ffk7
uLSIgf8UgIR49Qiryh/UaeoJl8Tgyiw3PSVOPuN6EiJ21B8C+h/0GlJAmgbCm6SnKzePxVgeays5
MvXDQdIMniGXHhINe9Yl2vhEswnG5kbE/XRhdlVpShklx/2I5m9Ak9fi8680Ase94BVmy3XEBU/X
MANSffcik6FkTG9la/zqfgUtdPrW5mCfxQPRyBrxOI5xBPb+wv6dAAiQpsYa4VjzjQsNojrzaxvJ
DNmDVK6FaLZZcjkWOst06GuNy3ig5nJOg+tT0HP7oGmRiXZSdPgr0EqWw1faQYzsqk3mpQ/ifN17
0ykW5x/Spx0MCUqAducajeFRbu+FR131DqkM4acwZ2CW0LkL5yxuzHP0rqPY0qkYCPiCjOfgCl+W
/8XDJSj6lY2eEqaNXpsrnRnhmBr7YswvCgikkXDyJBBaVeUyMhlxs5FTD0W5GV2k2uIA6QfiSRgm
sSBGsDBFbeBTn1kG7MfgDYU8vuUMqY3TH9cKUfaytBc7Et1peWwz0EwdSVsEGtW0CS4iFWZjJL89
L361rk2cfaqht+8G+taGdnsarG0yNz+Fbz71tb7zCrw0UL+jakKtOOwau99YOFK2fEkJqzJyGEfF
eKk0MVeF0BAKZDDZqDKfXYKwZF/GEHy0LmftvEzwitniXq+kVI/rJz/GhYYzcaofW51TptFXIccR
Mb+euxza4YgOVZG3V6bpd27re6TwYTxcZ5IIZ8eADpV6O6+0Xgfq4tF8KftxX0ApNugaHHpdssyY
Dg84Yc4uimVsJEAWULXMwPI1fGF9eqhXnfUURnh9UX4sI+ACsr/pGq0dzbkOmr1qsKrlwJWYRKFJ
Sdk34iBj4PLGiTH19b7HslTCFQd0yp4HBccI4MF22a1NcAuRASAXmR2R+T3eFBbliQ+RFvEqoblj
hjG0OebYmuIcgzahiuOzDTPEqZ/m0P7gzOeuG+hJZVZf+wvwg4vxlXugpMZTtb6OKYhN+8VcCM0C
cTEJkQWixqHEalENpDPmrSNmVQxMkfCPn+CsrhWQJp+h8cNDmFEIiSV1viWZwUZmLrqhlDGQhA+S
yykFUqwuBuaL/EmEvHZ40TgVDHDHRsJ6Yr77Zqr5lQ4OpioigXGzV0b5vMQU64qx3syuDvvmiphV
ijgzwX4puxNMJU/fhbcUIV+oQyqxyvuLa4lH1GzVJQDVBBDVfFC2vN8I62Pm7vEfKhirNQ5tEhja
UHlJ1G1Gp7p0I/Tl/8LmIHhAh02H4z3kMQoT4y4fsCHV8f5/bSHQ4jsyzKet6aXr3P70eEdt92Kl
CK2DrQ/mUwLIBJiaCwOrCdWT2d5p2hfxELDa5+FN+KlLj5vucQJ08JV+zGsTVRrfoQg16HPB0Ymr
Vx1hJXrREEy+nTaxGFnBk+OpujR7WU932Zym7DpxZ9oBxN4Q92GhiQpNg+lTuZLV8iemQoMgybQF
b1lHg+L4Jcdos7EVZKjcXRWeBeQIZvYyGB8KRiHJd/cLNGCjha7JaNJ0Ca9l8NDMV8t8mRF4zhNz
pG74JJUCn+n/FOY6yfARhuUuoFF37BdRrQXRgwvPsbGpGh1USUFDRnahUqqQCE72njj3E52tDIBE
lsQ2YfQqb2WBG2cCv6nMJ68VLao1QVJpJeng7PDIaMwptiNKDU3Km/IKTGg0jPt5FIFPUACNVcNV
2B35CrFe3o3+i5qvJKh75ngHg6rIqlWOVrY9Q8/FEfEbEHAlT45844MZf6MHXDkRvop8mFDzWsxQ
Pey5zeAW+v7a/EYef5g0WGmgoH9ESjd5t4TTw6/5R+ZHzmtV886K8JRlxwOt8jzgdBnwThDypp/V
CMQMvpY6qA5wJaSemK2X+qxLuYtUGVN8lyt92ulspbpusf0nNILCOQ+2PaC+JswP9VUo71pr6WqA
GD+7CyO4dCexREI4KsOaLlLfMfPmBiuxECAoJMdvOfldRJ9Hc+t062LBWeM5braNtzbojuYBrF/t
Ijvb4zBhhFLa8kryeR8j9G+n4acLzZMNs15bklOtB6eQuWJluDirnTPeo0uXO7X9Lcd0k0oibp+S
ojjpcHYJfJRCOGySLwu9YM8QUDRROhNmi4GdaHccBtK+DaWaTMgyMLjlGHeMcIjH8Rw01sl0ec2F
vcokyPHYjj6gUnoUiYPm+19do7hHkZko6DlFsHMbF9ycSp4zXFKNxd+DBp45Egw2H6BWz1GQLBje
OCjNwYIrX1ZkP0y3sCCfMaj3LrQS9lzlLP/ixVt3dbnL9OFt5K6Ia6i6aYBnpHGkx1xzN5X6lyzC
kbOcvW6prx7er/pvBqUAVLb2Ggg5Z2iIcoowEvDBtug3PcdsEVK3G9N0aSfQIAcvJza5UKgqwNK9
Dbuv1bVdx2R90FH5eu5HXfDT4+s4XQNkaEVan1F8qAhoOf/xEzKGKKn6qttY6YhZzEKKPI/Z7df1
gNqWMigHr6j0nwbjK1IzghJj0bw4s/hp6K4+HA05VwfkFh6ps4j0RZPQaUSN4PtmWfZD6gEkDc+C
v7q5e2xcwikx9RrCdG2m/DXkcqTnsKP5fQVTEyViNmyMhOxemFsViqia9DlLfI6gTJkA5C02Vhms
3AGqoN3fhGwqd36EIyWBlHM53I9WeJzKEpGdywSM1gHgRd5hyBkuU9uhmyFIge/oaIcGynTrIejR
Ahr7Xlm/ka9Wc5jsfCcjd0ORLgo2yVgAV4ECSXDlqZVS6tzz40XKHaO/qqb/hF4QM0WsrGHlcKxN
Cqfm4ciUHiCybfb4y5T2xgDjJGPGaY6CB6ao2kEb4WQw/VTwnyc4oEvPKD1DC5FvPOu58IBfKtRt
VG36yA5IsOdZ8HMobl5kPnoUGVP6hJnFWi+bJ1hXcBI4kbhipAyRVV2TwVAlzWqYz4ZRbhyAIH68
jL2ktsS2HCvP1azdNyp+qbGPdCQPl/yMBC/+yG5X8kV7quSZ9lVIp3AZ90P/iAsh8URoXCCsIXkw
SrXtczziQ7h3c5au5+ktxCaHZwepNHXLj8mkbwGrg1pxn8IsWHrYD755GlR0HSidR93YmCOkLoxt
cpaLjq+K73fmSjXO/YiwKa07gr8Z8oNd00ciRsK1l4AVX0KGQFxGB4N0QYEI4xmyswlfEc3lNlYe
Tkg6w31iVMLq0cZD2og3aB6BkTCHNnvIoONwMjFt8TKcn+DPlhmpQR47X2njv8oaN2nKnPNj7qGr
9BeFQgBcA2Uv9M0eLDCaLoLj0HaWbf09+NAi41z7zPxxL7smgrEyYINc+f1L4JmbIMZwuz8ng/sw
Q6gMSyI3nA000otJgLLevC8wFqhJqD5UnO60utplsHVBQJJNkLwVer+rAKJbqBAJBagDvy0JbHFJ
azU8Rjn7OLShC5hWcdSxIqX30PtHzHjTI8fa2L2bJBZGzb2skCD7nvoV2cinibq4iM1dqKEuSpLn
MGh3sI8Odo/ODkPxsiM4wDI3Fnoyy4NWkTOqiuC7M6LEKKlwkGaLmFIr2WDpN/Qcqb6YsHZFdQ7w
SBKC8xzBJ2XbTr9m9IL5izK3RYsVZl0xLMFYjEctrRRXd+fmewt+sCPhDMt/skJiEIiak76y90Pn
AH5YkG7cU96cvPyb8xNtpPwMYTmwvNP+YiTODlcPFZrSYVMoPA/jYwfHrWY/SAmbMLv282kvJWPo
OOgqPfPUmfU5GpqnPO+4yUqwTnwpjXT1uOjXpieUsrrabCK40PHwEWXPuTF9uxWMFLyc1RvYUgSD
VM+tJ2KqWGRDm7807MESToCF2yycCAxEM/wrAY/oV9zCfFxUv1bKeAlLNIHItiHII0LyY3ulNctu
Hq+RsMo4GBzrvVpceHfedcYuFsMEZl/ANac2vfWErRkYG2DKKojhMFnrwiZozP1nl48hMaczk3jb
Ow8Wi4110wCVW8uIKZ+x6skcMNvhWc7kAky0178gySG/+v0Jwva9nhCihoBvGHsxFqNCX8zhBWnJ
hV/XhhpU182uTV+sLn5vXKiLTKjM62TjkZ9EB5sTRAHhajAaKyd4BJKG7AQSTbcDPMNtuzTOBxw6
3PfivniUbSlQq9sN/1Ib3yqeLLpWC+8SHcSebkstwzZz9UsPLmIYOpTDDQ5qVlpvC/cLXfAdbV9M
4wD7AelcOulwwQG+DihZ/n/YujWLHfAJjxkabkrjkF49sVclRjQtUKyHyQBHLuLu6iYKTz+CN9eA
NMWYkMhJVsOTWTrxT/UxO5/w+EmOKuyPOcQxudyoP3UOuLoJNnX4YxnbsUbnxORUd19K/Rr6zh6l
w7M+D1u67qKsmNW8g5AHgNZZ4D0A8KHFPZu4u7Wh/rZELhUsAY3N2+jbhB37K4nTtpW/9ir7GDsM
SGBDjucQtfpdOjz1Puxr5watQm/lbpXrTjZFkuHU8ZORA2Ih9pAzklHT/zvAdIFghzOkNvzL7E9G
IPIgw/RVLYSb0taTBWeUsG879ILYhoZIhX3VbGHYUPli7UFtObFFZMik41Yiy0ugf1hU+OVosA/h
mVhvMI/gEryGNAC6Vz1TegsVx4gG0jl2sQr2NR7nYNYRw86i2UgRUC/wdmi+GxyXcp3YbK7zUcdA
lYFuQg6tW+JIWd1GO1nNrSF+IzRETtBsVYR3pQ/ulLYuVjfWWWrfhhXsYTNi88n8dFGElHBBpSzF
OkiqNRwehFb7o3nTbkGSGafVWhihBUBq3e6C0Nwbi0ZEBrVBuNwc2941nvYmV2EGo0na85wYIjUe
QwXaFuPJx8S4DlZjPt2bBtTg/IsykgX/h/EbH0vv7kTPmvQ5MqLoNScfUESaXHq88IAaE1y76oqV
ozFBYl0XnLMO9gUqIbKhPfXVdzYDx8sB6XXTfd8WF056aG8xqkQpnuU7khZ+UtROco4obDRpZtp2
oIXWGAJS9wOCSYMbQFr6O3wL/EE6MJ3MoEGAOipHcOWQbsCbQ0Slc37qJVQDQFCLO6LRiRXL6Q80
PIxfJ747bxtPv994ILmDn5tYEBDd6Z4gQCRnRAJBDm815+AyZcvhLQUufVlkfEQW1jbw32SbeQoS
zXTRMOCsIpIqZXbTfNq+foncj7kcj3IPl7OHulnEKgxOZ8Ivim0tx4xJXkT50dGackqlCDuNZFpT
DoJc0+BJudG+WB5SdUASuREGovBYEQ0MYWGkhIgrBQT3mUwfBip6RbeBBnfL/MuZGExeoNcHxLcG
HnxMivAsJ5rb31HvyKyuU90RNwZoY007vuJIYs5v5vQchf2T7ZBb0RWPXhccMakL30YxUgFwSC0I
tj5bQxGpBlTzIpdykxFVSigorpItnTFzvWdA9wYGn9iQyXQ/0o/cs7KPUN9VVnqnPG/Tug6RI9M9
H7PWzPBahPadHxMGE2N0wD+MIENncICDNiBJAHal458AEbk2u5HeYXRv/PYpF5pb/5pwCfWF0Ah/
K4OlFJTLyBV1KubxAFQ97kF5CNrkafciTK9R5lENLZTO4c4dL9L/ohSoCGLPnk1Y0x0fMndvXXPC
G33EU216FUs3Bc4SQLAJ1beV3MgY8yCtt/CrCxJe8KULbmP4So7cKmWjCGHTGLVzOZGaJ60jU8aQ
iUFFvl6OLUbAHHOoPelqNgvgTFLl7za/c2kGF9HkWIyP5ehv9epG+CGXm72XbRHl+pGvmIOfx4ih
RjwNTK4YVTE0ogd0w5uTc3HNOIDoW4OR0p1Zmk9GFm36osKtML4IFdyHlkZziPCA99c+y31vBGhY
63EzucO5jNW2NLSXFlx5JAnJjCHEXWXF6hqjUzRow0D0Oz9XThUplcNpOpiMZSE6XaXKQQskK5vL
fDtnE+nub1lNxrlEXJPYEdY3bbKfsoWsRCi4PqyHaFYvYpgz+rDt+Je6Q1Y2hCh0jvGSPzvgcaPj
Ygyf4u6L5h8w1sAgjt4/Ukwa2ngm5C+75so6ESShB93Zsmb/ro/1lTLBq1FhwzWWzhAO6qLcjcLV
XN78kvEkhw+pS0yrFI8jdB2i/ZElnBVf7O+03QbLtMH1CR1MhIy7BdOR+1lOZ6HZJ1MuoR+QXtlw
MEDJS6JkW6CGZNXJ9kuE2vaJ7SjKQMHwgPbvHaYgdf076B9N6pxzo6bK/gfBXFANhVKTAoEuZby3
aB7T8TOE2g1/N8KhpfuyWizXfl3Rf0HZKYUHiC9KAeNUbB4zsh1Q06BB6MH/HdBalbC5lj2h1iCP
ycCEwyueB9AUXcUPS/1manAPUORKP+To+RP7KjYMRMHUjPQqgnv6PJEc2R5x7MVorpsyWFvRu9Ke
UlE5UdTncbHtiOfwn7rlTUtPqXXSk5ASgSqQ2RKeH6tSVEKLcTYwiyBfWENp7Vfs521flD+9HuFd
skAttfz6e86ZKMbee485IbU729K/a0L2ZVeOKy0kJsODuTMq7eLNIs/D4gizqpFLM8ke4YY+tgQR
q8rmGjZRYtmI8gamKjFnWINNKLVBd/P8YR0luEfA+bUZyDXeU85o01hQ93FMwD58HhMX+6sF+uS5
Bbds/Uc0IitqCBwvbrOh/7NJZwpxtEo4X2RlMbeXv+jD14G6wv/jiufTneYpnkb4OHiMcrgh3fmf
DPSNxroTi00v3HeER4dk+nJNRS1TUl7OQPXnU5yag8bI9NWaUbUyas8Y9bq4SPHOLJoRXxnXiIY6
nGR1AMIE6J2ddDOhKEn5RbXlaPcwxoErCw6NmZhkh4DcRt/Da153yfgawOUqC4y732CDonZK8Stg
XIVIwt27PW70UHFBdITUrrKU1a8n//K2JwgO3zNA/vucs8xr9B2WB/eiN2ewcl9rzr+YMzvh7DZL
glv8cQ0zHs1dDl+BgCf628o8WVW10+v2x03HvQnhSTHJDMrfAmSq6Z1VquJz7FsX0Ga2bmu+unH8
MKPTc+r4gyNiD4VJjqM41S/JYzIQLsa8YVh3yA3Z0IZNHhel+hx/NoZ3jaNq19BtwevE87ymm+wz
n8u2Igqiff9zLxjenRxOw0D+QKuTxt27aPHepbaVQj6w11ZzHlrjMtK+lP5/Jqd/zOpmYrVGZ+Ne
/iCSYLo3EqbgcBzA9HioplJI6u6ADzzrtQa7zeEaoWxBDn6Pl1QfaAQ2THdj6TOpD9/d8m2h+LLQ
9boY2sIYa/IQbN8GwDUGuMzaJqw50MZri0luUt0YjFJqRJ96y0zDqpqrE5M8q7bhjKXQkQF9EUx7
wycPnbM4oW1NkRX0qH7I1eq3xby1HBaQoW/NuX31q8Em05kBRKPYMLSKWLkgEqqqcVcM8GwSqHjL
8logcRXpl7xhAcvhky7av8JJXzIfYjlsfKlegujRhQjX/A7RBYI21hdkw06Er9joIBxSYKMWHl1+
E4jJvAFdpLr7tszw/738NpojY3XQMX0n37zrh8eCuNK+UWSVWKcRu6CxXJ5nSnUoK2/euGmH+aHR
EJX6OPmhNI3yXd3O7/7irgyz2bjAm479X4y9ZPvakBjvVA+yX8sKXSdHqIYrnDkXe8NtNjMXqAfj
kc05xuGubR77eQBy8bZSo3SJeZpxKgtJIPYYBCmfEhJuRtDxgBbqzPzWYyrjhegntacIAvUU7AfS
K0lZ3/FHrSXgnQwrH/7GyeAOqckR7Y0PLpmSTOBSx/C55iBhToiiYMKY0cUoYAbTmZERZ9VbNXy3
BoxXAu/Z6XMTf4zNr9aONwiqDBLv4fPDV4Ea0xDKjjUyHzqTCsLlGfXreMBqwE23IbUlndBP3rvf
Yfrro47Xu/qyxJAlA5JfQu/X6rB/bAO0iJaHXBQwVY/fy5Lg5Mkj4+jFwUNxiLOL6IdSXmjC0GYA
KTfPNkd/wAOdgL5DZlv5MG3rosaN+qH2NJycupnmBiiP/gZhLR5St6WIGJ56AcUaK7bk0u0X/2hl
7acTjQ/AiVtO4n4AKXHTB5hIHJAYsTF5cU8B9kMUlZQ+EEWp4ZVRvsfO3oU2Ywf6A1atJxGraq1C
4Uih3ncYunvpe9XFGz8A01Q/+ow33uIMHBh28cnQ0x0AAZpqPsdxcOihPqAx1J3pKamheShv1dbz
e6eHN7xKSTSiKyBVeHqIGY7MzA9C6MUL0/l6yc+TNW9UHb/rJtd/+jvlLYpr+BSoBd9rDPFSJuYp
Z5pbVqcTI/1DPeS3yHW/UzQrlYGYIfT8Wz9XD/MothIPcVKG93FjP/WOSfUHMTs3nypGLG1BGV6z
tFqCP0r3P5HhZdx0HmTYOmvedJfuuirmdVy8hXO5FTIQeDZ8xIzQe7VHIYRaRX3PHf5fRC4YSIdw
oM6c9FmsS2pr3la4zEe4rTTpeBP1imPOREnDfQM7rUf6rarYE5XFYhDdtCqJ0QUsUB7tJU5KzHVB
EnK4cp4Fd5W2yy3Coz44qyb6HKZvSWTPvXf+m1z3NhdimzAfXDXcKDhpZfx3A9amYeCEiks9ih4g
zoSJ+4xK3IIPDmBKwHy/HhafSoH4VI0A0si9n4b2mPrHugvPtYU7HIZsFmMpHUfyFBfFoch/G56l
mMn1TJJGaAk0mOGXU9BfYT3lZ/Nab3DpLIgxzIhrz8wHt8XkdTT8XYlTXEN351APK7JQrKi8N6Lo
tcyLo2kToEqnOBBpjyt8PJNpbLibTG8pzLKvCTEHQwpCnrVUx3gyik52re0Wi5gtg2FmktOsa5dq
DGjWV/GCRZg4K+XTuvPsgxrUB0UMRJ545SXmg5Wbvzb5FegUN4pCUP7enz+e2+0lQt7LKBixfOgU
/BEyp+BzV6XJTBG+ETW23bucECZKK9dmpPc/ks5rKXJki6JfpIiUlHKvlPcGW7wogAZ57/X1d+Xc
l4npjgaKKil1zN5re1uQ9ovGplzlXRha5FZ5edO7+eRX43qegJoQWOGwyaPtbqgTyGCKrVvxqHLr
zZn0rdNUL0quaWTer4s1V6+ugiNB7z/DpL33PZldwlwzWOXetdlggxUlEsuIkLX0u8CGj4sjf5ni
WGsmcvDQ4dcc4YH/OQlsMYLTE+1H5FWHVvdJgOoQ4Pppf1wEYlwHXNRG5O8d7keWqzYT9KjMX9W7
kGntZ+fIE5yBpr0mguwdq12kpU75Z9lHe/LWfmp+OJb2NOj5GU0xe3G0bY1za/mNXSOEDTUsonL6
rOrTHLKBjKdzTsnt9+hXJHAcxPFll149Z9qKacT1MyzQRu3DWfsMjXgnYaKhQH/xSDFoep+Gu8YE
kXrP6gOav2qoKXOPmjWYLIpVnmQ4AfHgEB6o9wdfxC9aWP6DBgH51bzZSg0gmPaO/3L3oyanwpDx
p9+nz2XVHlvbPmaEVcY4sgF40VMTpQfivnjU7OWAvJydjigN3f026uZPzriRXPe9QG1MEf3THVNW
h4KAsWg0NlFhvzcdvkcP0049V3++Ud/rmmkcazLGfRFj+BrB16DZh2g8pCOn91yzlxfyCeLgwabw
MSsGZW39ERfjLXdc6pN201drR6uY/PLTbVJyGeGspwbcXh4dR9u5ymLPhGXZ9Zjjgjk+JGG3DWgU
lrH9KIx677W0bygHWjmbSPPBLCEBDgnnQEsbAPVSnCEOhI2nkbuiDcDibwbirP5aJ8GN3TCT49g8
RF2zLipnU0fxpm3EtQnzTV24S5OouCHdS9EqbK2GZE5dqR6fgJE5WMkQpmg6KDkFQGmgJgyBQ+PE
WwzsOu1IXA3HtQ6PhjP8r40gTcVHww8+Z6VLCpG4JQ6ocBshml1FZzSmsdaWT1Mjd1sMmXiKAgJD
mb1juQSvyI4jaS+eZOXmMhYa0Az0ycajissiDAnW0KDbcx506pBKcRA7IgO9xs6WgR2fwbhjYwlR
CTBdBa2S/PpYmtsI0Xgv23c2i8ugqb7Jn/Pt8Zj6GbmqUwEVO01XOv6SzTyojLr2kLPQ6TJWqBP5
X62OHgD0fjqJm1kdfS27dx5QII3F8xQRpdI4qD3tcGOEJTnnCn1uTe4mNYNNi/c6mVhRBc1GlOig
yBgMqvqcGx9RnD5KBN8o2y9xxQUm/3+vydy+5rIAo9ydAc2O86LzeTCOtNzJeET1hGA9uQATcQg3
jIyrOoAYAlwqgPVGZ98M9vg0Le3G0i8OuFBz46VbB9eUvuXbgu99Y/KMC7FZ9h6+BeDtWl2s4lYw
tKuZWOvs4LX1DAzDidgbhbupL6slS26mlTPbkfaprpPl1IrDiLvBC9w/6SSbFNac0KBQuqhszQmc
rV/tZuyQi6CmpCtRuyGOOWtZTR61AV8k9RZOhX5+dod1Bag8I4+wEQCC87p8dwtjh7u+TwjWsZc5
/E09aG4kUBzA4K9FjckWR1qOJzhFt0wXzfJjQxulsSsf6HrySG6MmmEclsF6vo168YhQr0lkNHMC
JDvdCLgryg7lereighJiWsuobt61qVxnFjMJES+k5GZ7zwOdWl4PNnmbrANu4KK2Vzz3R/to9Vhz
BmpXd2tz0QUlI2iSaB2e6/G0VDYwJbZSB3QZ3nKyC1HDW7Q2BpN5jSHI2KFZI3TRh/Vd5+lB/eB2
ep1QaTlcP1jd0HvRUDAo8y0WgdwTPVDLznr1WBdkTMzHqrmqT4rNktLnqIgSvHyYi3KaV9dwdqUt
D26JWNkDB79wIaNiG0Iw/Ge7M2YFsdM9xDdZOwOMJ0HFCq5J0C96snH5IovPCskRQ6ORS01DVqUe
Or1XH8JMu8ekJeqVOMOf/OFfDZN8CWeTpID8NjDBESmslfKEuHxl87KKWj/GYfUrG7G1uvJW6yZB
t9MRIH/EZg3IiLKSR3f191qWbs+TjtTBsN587pyBa0q9eXGHcJRNasQ2PzJU7PZEg8uxxBNW9e6s
sOkwjU8uELrggIaZFzahX58dnvs8v0ztXIIn6W5BEhKQlazU8yip9pV2y0OTdK34UonflHxeVRya
Yqd+8aBP91YbnjQeZiY6OzRZzNoD+hJVXfWMeX0Ot0EQTlUg0p3X6pumY8oBxePRYyQoYJ6nWXqK
i93IUE3R0WtGppZOlCFCOlWehFOnIEbIYt50Rn8Co2hV5FQ4tHtWLwGD28kx7visyZg42vqbRACA
xrJUagOwJhlDgJFjy1rkM5pCBixKUxxa7atBC+CFMI3JqknZLM3zifSZY96zCK9ZBUw8vwPKL0kq
pd4x0gA2WCGxxw2jZfNPONbTqpEEoEX9Om+/K252MaU/gwnD0rZ+mBbuPGLhOvHWFTjyjOkwYQjm
zX3Hjb4s2/4QN+ldDsVng8U4MPVlXA2bSiIGFqbYq5d5VJ5tNUIX3EZGYb01pbELEHHAGFxnkbZN
ahpGXJ8x2yef54XN2C96yVxGW55+TnqH5ZOLBrdfz23Dpxl8Fd5nj8PKJhlMc7iMIRbJkUo1yz6G
sriIgWWGxf02VS9Nru0yPsEW/KU4OAM4zU476CNnRYThp2QnY9eMnABT9V15VTxZpGqVfm7SnP6X
4SqMEWJLS7gc6o0SBRMOyRC8+pdCwVO8asskyUg3/CPpSpCeT4qCoB5YYICrZjrHqrT68AzQpKqM
tFnEPvlF9qDeDDU0q2WeCcZz2qllDlq1Grr7Zs1W97nT9nGI47r0NnNeXqu0OCKozzRwnGfFv7V7
Ay+dvmmT99wxN9wUPLPjqjxkZnj0Qm3RgV94Ekcd1DKl4DFP8RAW82dYU8Xb3dYNN7VpJktVgMRJ
xDsNNjqu9Ccza3atFSNXjhSDlfN8viYMDkPmdobh4qiH8FpVLFKoK4Fip/PODudr/qYEnr1CIHK/
b5r+0Ml4XfGmZbSUqSPUqQ8A44oPxaehDuNT9y+HeaLqtiBR0RUOTGFi7wifAsG+K0N/B8ihLt11
l3tLtBegspkfESE85g+j7SB5pN9TXW9F26/T+Usdiupfxon1HbbiRguidOS2bx4scfGj4THyqLSI
Rq6KlQbrDGjFFhegegEmAiK91NeCapo6/yc00aZvrGIj60forHmz+O+QI+63vVeROM/ZMO9SJ7uM
YUA5wOhSTaXT4icfL1NbvKOe4pla3kNPP5iI1zMQk1wHEr6l3hbEdWECR7MxFMynxpS4PgUE41Lh
3zE2BXUCQ2lsHGKBqpttOT9aly7UXeyy0dYDgkX4aUaUn9j5x0Z01Mvit2GNOxj2V5bPzkI41rMW
EYU2evV5jPzmqeDd0edWhTNcjLD+NWuSNDihhpm8Ql9sIvmldkwalhmvDvZxGqGqCjk3o+tQkO6n
6xjFNInivWCw5UTWP6tmgK4x6JtS7JSWxerfhyxlkzUGalia+6TFUwCIShv8ozCytyLUtmlsPfes
iYWcQIqw5Ispawqo5LQMYdXsPSFuAx5C09dWlmS3PZWUlOg3RWbvnSpGtc2wIrP9dTw+QgmHqa1e
FWMhtjCWNXX5aVfYrHWfxR+D6hoERuUSmmHCUTUbpEng36AORxaCJ4bQ3pBu1HYV5If67dFEeXwN
OdpV8Bn4zoSlxroKUwnFWPSzTqiKlIkqmjdpbUHWM50wSTvTv/vxRjEcPymgGL7VZWb/491v/ZmD
or0JRj34aDsD1xlCpSr54+66eFlGACeywi0hURUPaiuNGFfyHfqgh87YHAfs8WaoU0813c6RpIET
6B7of2XXn9kyLHItfJaZc5p1bZUk3l+Uk07uXCp+/dmPdoXvvkhdO84N874arVHU3HQPQTS/jJ7l
P5HTKUqKRoQMwgo2wBGomS7O3gOjUoni5YeXWLAa4Xq0kg++D9/VX2ZFe/L7v3zSIIXw1XkJrlpL
kIQ4oP7w0FJ1UX/fwtR5pLlEPTkx20ibsKQmpWNx7WYXkejR68io/cxEHap9jTZpz4n35Xbz1u2J
sNKHeBdim+FRnzgMbsR3JFKx70LvbxjSmDq4P3Lj/RVOAV7TV3ShUVK9TcVX43IAz8kVRPC/wJ4P
XTpfZumUi3SudzIGIprV8AFt+6uw9WFhlDVIvL8Q/ghy6lTVh1hQMr7OZSkgB6DqdfbpCX1rhsGx
C7sDmpds2hZa/2ziOpnO/Y1wriSObzJwGHUzohiOg/EjYmPFpw8E0qXPrd6t6c2eoMCOVbzkan73
AZTbw1d+bMC8Bf0nIMr//DxgkHjbSEl9xUUScQPBerEpAqvYf9U5v6eG3Swyw7F+88iVqYv/UjPD
W4CHrSyoKpLfIhUP9c94mVrkgcDJKN2bq+8yY2OJnK5ciUe9DTY+DW4bkXTVo+Fk4rJRxxCE0E3Y
OCup58u8svCaphs+5L2JeThnLZQIeJwumYMtQ0keFmB0YGrPId8KObVjEGBI62UNKXzQZpWAzo58
8Znr6Cic/NwPdDGEgM+RJPpWYlB7xI63N6PXRNwkZptlTbakMu2Llsm+DnI4uPpzxQaQCJCSabLH
YpS0i5wGPYf4gnG8mE3W7iTFtEzWeXcxcwpDw89QYltv7h46Jq0HV4S6m8KI5awCmDY0JmED53j4
DAAWg2UNBP5+7cdI3Z2EDWVqq7Js6dXhdrP7xuhWUX0XrCOdf10AE79Jn2AsN87eR4VL2K9i9xM9
0P55DnsGTKXB2SLkGkkcQcDI9INDVL8ww2b3mLD2wnzEHdcUAfqpfDNCYZlY5hO+RJhKX++chlUq
RpQUkbUbEpR0U8aAKTxRHVNWvpeSHp2+3BoOnnS+UEh47F5Is+nm/qSHJXwowrrH52kWhJ0dJv6A
pnl8psBdwsXlHBwHxh79TvPoLjR/k/eY/TCHjinoZh+bEjOEOANOCR6lDr2dnnMfk8NMLz+wK/Op
pdwjuh7hKBP1H542Gj3U4W64jtJwZ7Cg9Ik1WEaF89JwDDJ77fJs24tGZVs5Bdd4SNHAGCawMuwS
zULdQEPE1GFYwbQGz9LId/pze3yWFd5VEBk8r9CrHPQUAhaPJZS6PuZFPq11bd5yBbzAQOEGxBxw
ckxQ721Exi7bM875ImwWZvNtgYzTKKOm/VjcUzhH5S9uKLovmhkbmWDZbt2hv1mdtrETDEN0WBbd
fCDIvqAheGVmh/IdWkNVfuQ2YfFJSaxP+zyzUcrtFzx70IVD7HPBXtc/iuGaGslp6GeQiwRozOOR
/VKK6aSUzWvgBkc6Z/wR5aozu4c52G9xMG3DsaeTPLgRn0bubStrPqDXLAoVlgUytecUIQ+XPd9a
JbpMzmVmn8K6FKR1YtpfUcKoYLTetYZVJ4FAT+CNeMICKq/q4BBwmXQ+UwITxHNp3yDeLopOF4DU
3Qs7NUaeznHKow/CYYZw+DLydJ2ajArSeV21h7GkHE7aU+/TlPGtlFUp1ahOvFtqM2axTXTTmb3u
3JfJL1H5PYoQp0FT8g0+wuw7zp5jFCM0boswrEmkQ/vWJtvaLF6EjaSbdhC5MWKA8RedWEBhii61
QT/RyQ5/P26j8GyjPUSuYNWHgTtEoVa1NwyNFiZ6jpYWZKgdPnl/evMasVU3NIMpaXuhQUR8mG4b
w1+ZtlhVSGOyxlxwoMfsYCpS5KMGej2hG9Im4CZZhUTeuCOamPwlvk2evlIUW1st6v+FFrUZkMBT
6TyPXNIN+RWwWxexQL8Bx4JmQskCdNGthBPdo0DCVUGEz5+ZtKeOdVdivv/E7t4VwiSnYTEfFT+M
AQO0ppYST9vEHN3KbTjIs4y4cpaqYOeR544WdDUavvkodHclWB+5BuoIi0CNAWJDAP9bc/+5TAPK
0H7F9IRYYDx2Qccumd5eOFsuolw7xyyPCmeFV72JxWdc/th6ezYx25XhycpVHFjHgIsojeS5HX+a
EA23HzoUhK9jWiyHOjo29Uet/jqFyMYlVnYYLzMdxhghE9usjJmJmN2BO+fX5z6sGNUNozwaA1y2
uTlaVYAIC2x4SJDK6EJVMU7mEK007uNxQK4BzwWktUBTl1QflnV1+bEh3LMR6p3L81udUB77i9AP
EDR+puceHvjMaoKgYTfD9PpkvHf1piV5SGVGthX+SO9keu8lm+CuzLBqCCCuw8ayHn0+rU0DNJn9
WxqAwGPUv8UtGlp9OUSMZGFqRlwMDgG5GYvm+NKaYhsMa9u64JReanuXU6ev3mqtXesOgebx3dI/
BPd42l/awd2InvqPVZrFpgAb+EnaOsh1xAspcrV2mXinzOyP2In1PHrYXLZWTvSfoz9nvbPTesVP
rO4pgcyt5+76fnQ50P2bPnjAi/t9UPLgRtBmNpAevMcUVd9OJHYw9niGY8WaHw55OLwv0XCo2Ugj
plVDCywInPy5nZzghO5VXcu9iK1gXOlBvNaaedty95msylhr3XHiMmSkoMgGJnT6G3kPi2B8b73y
l0ejM/M8wGQXwzj/M0a5Mw3v6HQ86roWlkJywQH3ZpEdpin19vTRQyoV/SvYUaMGB5a95pbznLR8
nmNDfW/qKLEjjn8EQ61yFgoixMvsVJX2QWDV+a8IJ0/eHHYiPVUYJpnfvelD8xjJ70IZteahv9Bb
OjSD151ArZasPxZMsXZjxmUclA/V7IzEOEcA17wCs+YwfKnbriiLk8vH3NdvrBD3LXfkMJ0nvqpM
nWdyTTAVqOy5WN7U0K8GWa5+oHTQ8avA7/FL1u9Tj3G9r77h/JdnZucR1vvwAhjWyG8dYcWisK/E
qb2wrNBMbS/E+JkRf4Tml9XIxyR3g47gaziw+EcSTvQgpB0mxmyw4VFMfP5Io0bKx5y83HwLqcli
Q4mrXdkpG2Igw2BHVkWLXrzYDyXQkafK3jPTR321xnxyNtmhon4xuc+wFdoBjpK95nF1MOpuWla2
vdpN2rfY4uE/9BctB7lIQRMrCD7b+aeBh5+XHAxnP057J9gPJu4AhPzO94CFRGkSXe61yRs2uYZ2
LR5XA1YG/x3K3ZNJ/FbOO9hhozGEuAxYyGCWKoxO40p2ielxtHza9dq9NXjNo3vvlrs4OBsmOUHe
WWe9yrYi3RnMmvLsMZpImRrtzY67WwMHrJrmQ2BBNsoTf5l25iYV8uBxrRsGYT+qqWKl2PvhVkj7
y7FJ807i5JkZEEDccuCg46lm1xLcdUdcwTqbkaGjEowLPsyaLCLoRKo6YTlKhIiCvUUIUizeXS4V
AJ0VO1YeJ8DIVXG3jJ2STJ74wFyXqqXapwQ1+1gR+TaY76I3w31MplmC/UJvpAgClFVOl6Ilt0uG
Veiv2gJz3NBjtITtU+rPbtltQj5hhVNXx3bsaRpi2hw0frphhNSHLx6l45PHN8CqKQYmSkQox7X3
4VfVlUkfv88+wCNpURZD82Ra7W9dcEVx7mwHkrxbaK/4BZmVxvcqvGqEUfrzgcs3RgA0ESyArk35
UySdHxvMi6uqEcPb4CjqKHfj0DhxvqiiOuz8He2Ko/IIR4mlgNl+D65j/lXdSRtEQEnJ9LOXFuME
LzymHLSTnZJY6bP+Mb/LlMQLySSA6TgfT+9pVFkeOQwCcdyljLRT4cDFJDksp0LgWE2I180R2bGg
jLJv6W4qF2uGcvX1byj/eDJrumDrh42xwBVW1jvPnsFG2sO+GoNtxDGY1lTgDo7vwXUWJqc+L1Hd
GTZVQRHZaKP/IzW12lccG+sxNn/MgfUj+4KA9yNKJbbYDFb1ZyJRJFRAokOgopFcJ0m9tu1v9bkZ
nFlRg74cD+tGtLSuFT8hnG8VLiElz0uTNbYfdaHoaDh1K3wuJgUQZ2ZhBygBV60mP2GUz2xDq0MS
F8/ufLeGLz0qls0E+L+4GymC6KmBRrtX8wW8vE9tk1wjvicPn5MI0WbkMZ8+163fvpAAwLdI6QqY
/S9iqmYEVrAsoCBGn4KRfjB168CzIXE0a5eqfE4ObTjQ/uz76M0MAR3zl7rm7gwGLep5qgosVEai
YyPIuCfnWiaCllADCepyqg62QwCi/OgRImdo5lhVYVYSw0+oHo8WbQSvtBe/Gg1qEV20BG5P4V48
PjMGWTD42a+7v2Pwb/JxVFglMPJq0wbNItbuwBOQtZi4Ot45Y2uuZ9fOdvyiJA2sAJ8sbSq1EOlX
1udXK5Q734s/YhX4AvK7nx8MIXtMFGahsnIRlIrhZZY1nX//ZbXlTmDQ7emWx0c/ZiuD/MxCYuhv
cIyZSCH/BZENP4FVJsdRUBIkJs7AhHYZH4MORYhjM1KLK4AcVerhymuuynxkYzFvKpjwRnsEAly6
FdNFzpgM/ZWaVLE/42a1vH0Wwdez+vvIfk1Yf14qt0VkXrltX4SHzCgiEbsPnm0jQB8PnsGg5FEP
Qk6RRducsV6eulG8tAFGSu+gPqN0+pniU6olGw0xV9cZJ1eEd6WWU/wmUU3LUZQ/XZCAbqHxRKni
CvByjIjr5Nlzq601JIRHszwRc3iMhEAsy+B0lse0da9euE8SsqyNeYd5gto+Tw4lGAuLj5GdxTFa
pl6Arw9tJCWAycN8kQzhux+4BAdHmFi7o+3KU9dqR9ya66lsMMlC6ekRFIYW3UyF02hetbrD4YdA
ru+xbHbPGmc9LdUW0wtuxwXEjrVKzWmRdMaEXaFokv5/dItdlla3Xr5XWFXmOeJ1n1w6JIflXpr8
hg1KOACayunYnkJg+xDsyE/kgv8GqEMUUl5ueBxMOmlm1G2EKg9KXEr9rtkToZHslgOqoeXsbTux
ssclQkvNWvQs1jalxklk4RpzsASMNYatCLmF9ZTWwdqaP/WceDx0YIwI3S1RlkeLpwYNIKuGZpWb
+w7cJBKcYnj68+bkbtPWTBo7xfY02PXGRZQsS2dnBZj2D075Nedc8dO8BvGNc5W/RG35g4pNjxfO
vDSpK4N9YDPu4vEf/TmNox7Y57L7zDBmx+lZw+ZMzAPKoWeFFPBkcopm6PeZQCyKxUROh95DyiXD
kxeyfAsJs8GuWOMKR9vAyvEz5HPzHGBCNnnRo46SiQV11XwkXP+gu+9e8NkH5sHtJg76Zu/zT5Pi
LwR2Y+Qoz1iM4jcJKGQTHRkXczyCbEtMS+NkLQ2f+kt77gqgJ8z0Y8PY8Vnz6LoQ3EJzyTiodJl1
7AZEHQoi4fKERxgrKRTpcgKy1dlxsD6V7IGyz4KYM1t7tcW8S3I6CxpenrQHAZrLYDXVRwUCS2/r
GsMOWOXSaOmP+2PDtpKVL9hQxC3xdJ9LFIOB92Vx2JVC2+DKx6HJAziN/8B4mDmHqg1DL0YWrt4c
oTs7W9PJoJMrUW8KDVFox/O9IMA87tZDTHBstp9rdPqRMtZi0GH3uFjo+ItDV15qHAUjDrV8Tjlv
6NNRVPR6fZrw+gddfektLsSIjLJ8TyeJ6JwhOPWklMfRc1YaA765v+sr6ceUOKzocrnRkDip9Fxm
tiA/E57mWEHonLM0ug0zZmrO+y4CC197KycOXgZf33oOQcpZf1E3mmRB3lXU92qQdZDvCRHWST1f
Jtd9bR22CykEd0Y9JrGLlPsL0AfIXvDcdRCT7vnI0I+nsUfjZpjbjodT5f4zmQhk2HGG0VgNc7V2
UaRmXD+iM5hWsI177af+kKY50rV4PastedYfSXNl9NbA5BXVzgtvmTMSpkVnhqGHNorp69VFnusw
A5xjHP3dGBBiQA+mh3dvjB9d+hmF2G8y3GM45FmfugEXGkMJCxfxMNnQBs9JECAyzrsX6hH/KUYZ
UXfROkzfM8chZxTEdxH7OLxzFYCcINZxmEfEmB+gPaZWvs2rKlkZyOf0KmCOiou0G9e+T/qw0nhr
q8Lvl471YbnOCs7bMiO/JpfBLpEOWTNsPce/yiNjVuSHYUo6ELkaPQe+9ARqDrhLkRNSQqenW/45
rYpFbQFU4FjQrkN5NcQpENskPIkWL/1T9s3E2ffo+pZGt6HdMccFYwCBvxTNJt0aMVxLvsBu1q3+
7Ey0GrTl/YpaQqUGxFSgfo0x4R60H5Ifm/Oh8tUIM3nw7afublYv7D5jjDFw5/45X1xxLYfb/Gro
/NH4TIz2wNF4EDuZJSefDtKkPjZJ3lBk+Y4qL2/slV2R2wMRgVmTvomGY2z4ZAAf9cpeyfTQ1P4a
aXWhI6PgBPZvkQeWy1FQQwR0jBAYs2msLfv0kGOV08cXH70bZnbAQmh+k7cuJX8J2ywa23ot8AVb
4S/oeIs7qkde7qOhgWYppkcV/lrd2SlXtUZgJ27VJ//XBKPHmzbBjI3OiJeYMmnoJIZVfNEL/Tmt
vYOgs580Ek+8/otRJ2Zv8DycSaJgfTFqB8M8oCymS4nJJoLLLi1EoR7uf1BVNlTJq1aZd2MUfxVt
1nDRGABYdXSn8E1Nfd3TPLoVPWNFSoDeo61y2nmrVWCdos9Iyosey5XXyGPCCYQI6jNsOmJIJJqJ
fVgS8kbytPqftNxbrIn8K3YLjtt+mUKyVnORCC+t9PecsbvRJcAgbQ1v0Rbx2i3JH5PpIpNy35vf
IFtfs2Dul72LjKgr4dqP2tni8DBi/a/HiMYhmKp5POTg8s7ymi81o182PE9aRJQldGwbmVPoXImM
snETx0Sl7RGd135yDJCOh0reFCQLh8gHzA2YfnL8lNoRXxsJ4TG+ftw8SmfNy5YyfA6slKw4GGma
LrHWxPplTL5GUDAxUiKRtsRvUI1JDOkIEQO4Sx6hBM1vmA1vAZoCIUGHZKFKvYsZQRDMiofWeckt
E0hqBL3JudUuxvSu2OYZQ1SU2+WssaHrPgaQPj7LDoRkv17SHEqup2w8B3myRQnzHkT+2uiLXQX9
mMzTF0zjMG3tkvjv5gM9Ws7ry1rum4LIb5A2/JFqF5Jqt0O8Ts4tKehMWBetTpQSOkCg+B0DFbD9
3rNAADq1bympwx7imxosSItgfTFr3hWV+n22W/RJzyZzAEMgmIgQC6JzYDpbzmzxzZdmLh4J4hm3
2HAjaf0mMze19S8Nsh/FGybEZAY5EobNO9qdpIweRTdcC9YHURzhdfSvLfRbdMhIrwLWXFCqUaDy
LJss/pqzuUmHF6ctX9y5WGcheQ/0G/FQbPvhz/EOdic2DC22LjLr0V0bq8T6sKO1FfxNaHzwP7Bt
IwOWJNMmLvZ+VG4TZQHDHNI5xecUwYrP9PNEAFIdVNsWC0YDxaCZZ9YQ9NsNt5VFB4PZDwTC/JAd
iSHVuEujDHJkRwIJ0hnJxR8gbCqPreUfmWDZXgzR2J9ObSv+W544MfFo0Hvs6c8v/BfBmHf0/Zec
B68r7kXAy8aDRCaVDl6aRTDpNiyuq89yuhmImIfpQLu2km60jOJ4OdYjUwaE45E17JRwPZglI0YK
zAIxokfRhxHikCTARJkuFOLBnMEffSR0PnrFGAPBIKvDiNQ2TZxjYcfbPNdXFWsDStxbWBXrS4y8
zXJOqF4xn68yosOqHiBdH22caXpNam2bt7xBIUMBbph/GqKmpnV3vmBDE5lvPWp0XIJ/lVLNkd6o
e+D5ffx5ZMQn2U9dgma1LURsenMNnQT0GGaiwcSmeIP0ZGb/CP9lB/bRWekJqBW8M3b4CaUHjz9P
2KxUwDtB7nXT55RRCFKJpQeGoQZvnLb+0nJQ44Y9e8yBtML+VUcg1uWU0bamVpQVMJEJfNXay+KL
MfmbNMoNNrKOXMhBY5D6ZdEftD2xXFGCg2SKv/3Qf3FJdSmnAO8LCpkiRDSg31A4cB60pr3Dm7H0
ppDdauQjPMMwR7nS63/so6kweFJHqD/g4VpcQSFDAaQ5+FRTD+yYStxmawbHT0UUMpXf10zxorsK
rtZ0B9+gAx8I0UoavLn1LeAhhYEeTBVAq4q97RxbeyGdj6m2kEzO25gmcYamaU2L2EdnWQlkCMpx
514T1IxEVW8tAWAlR8ZN2ieyJfockIP85APmva1HNQRgB/hEN+pr0M1Iyeqj4/vX2DbpNlHVB5LB
DYYTmmEKXAYFMSESXcNRgYrdCLNDk7Wb/yx+mEMlT5JR6uuoyJ4tHkFG5p91hqQYC6vMITiFX1fq
yQtKt//YZf5gbjr/TY/IBmPGzkCW03gaeBVY3KlAYE3w6+FZHxiFFxooSETrZZUQUN1B1uHkRzG0
E9ZLNG4HenIx3SDRHd3euqIQWeUdNueMbN36DLn/K0i57mS8i7qShfN0IXJ3Y9Nr9wlGHIRhfKQT
i40A7FNYWTA83jsGKh5sB6jwTrpwtPQNCMuCDSyTCfX6Ys4iynuv5XrhgE/iQzpJ+L6soVkupX26
tuN8a/JSIo0oikk/pdxQRtMcvE67Se3d49eDlZ2ZyWsU0L0Y8yX2uH1QUhUplzgR3/7KoFiE0HoE
Xf7IRmyWevuRg/YjOzl3NKAXWGQhrqphMcYsTrp9PEQby8etr8ysgGFLDa9+rz9VAw1HIAlQnH6G
6sskAQ2cIaki5tpSleluylg879D/1kgWpVxrfL1ZrUpwKxVQjMF+jPPvZMl9FkBhu3uStUYAo8WB
1R0NOw23dueYW2yCWWkiNxpu+K2XtffZ+Pqbg+EpD5NtY0Lc/6m89i2nue9zVhiW9p+nvhpzFYvB
CpAuHSyEgsXabNzCvZQWlIQIMhH4CdewNzwcfgu2Y532bLP2VI8VB/WLw5lvgYSaXCJEhvJoE9Ar
MrK91cfMW1h8mj0L9sl89Zvk3LnMXuXAD5PTpU0YxsurW9U8N3+qUF4T4x+AQfywVPL5hiWGvR+x
OI5VeEhnzlKafbNFW6Sm7gktDruCoGwegBo3E9pIx0EK6WZ7dhIof3LjGz8k7FA9Q4eMXzsbKaWV
GBd2IQq3FW+ux0anJFA3av+RaqrxwoBJNNFeq5+Z8YB+UxCYAYhy/TozltfsR1VZT1S935WaCpr9
up24y2j2KwnbUnoVwYDFS8Asr+1xVjrpbRbdmrk4/nUT7ZTHJSrTEl5++252w7YY7LOvXEu20dwR
+9ZICz3t6gQasqD/cXQey41jSRT9IkTAmy29pyjKbxAyJXjv8fV1Uqvp6egqUST4Xua1/vA+azO4
n0/u8cwLT5UXxUmf/YExbw4PVeE+DIr/LL9FDfSkZmh2nuxi0zIMNZb9SxUiDr3U2JfWiwbJKAno
/IhvXuxa4oM6qk376TeyjPeJvGijpgQbAraM8LlhKK4D95Qp9t6zqo0SAYjhytIB6qzm1WQ0Ddvu
Cm/Y+ZTSlRfCvif4RNTCwK//1PJChEoZHNLh3UAQZYHjWJBMYqd1TORQro0FlnM7efGSeJdBMgr+
paHJt1hiHRXlHp8hl1ys7wjiBUwbur38GLR8MVTM4N5CWu7+APEKMe7OLuFg+KqfVZbQ16qjjNak
7eDd0ikSp3vApErd8nY2S5SSk0JC+JaXO4+lG9/rocFVOC/nPNx3yIG2SjvsZAUaw/AXjRooj7pi
xz6HNX19VBKZZfBgaPk1VUHRmJ74FIAp7GE/F6ArBumdFYyIYnvbKUKGWUMcseMgxtHgkjt//nMV
F1G7HH2eGN+YXjAjrm2yEORgjzjonXK6N712GEHGqYZcBSVlnslwkGf3DyiEPPdBpjSVerIWU7y3
sbp+7alfxFyFyKMJoJ897yxXps0ABCLcazYciUv9jYfq99Z4iEMc1X7EebZROo3CzGSk0zJ894G2
subJMXRUedhgO/aAqc3EWcMY812l0lGJ7XeueA/1EQgNB2kEWKMmxMo5NZthmrx1qgFO0d6mCMNs
hIgMaX/QjRRosLqedf+zV91Dl073yNM/UXP+cynrVUH1BBXyEgosq+Jn8pDNz1Rp0aZG4PPWc+lt
apRXoLF7rzW4B1kSbQ86UOUMnZE5mob52M7ZvkryW0D2/8D8GXX6fXJQs1ZccleDcV1j8QN81npn
WaDIcVBlFX51khiSQuMUplKOGUt4O9Gb1zzXGuuiz3+ioWPrUUxGGhpUZD8cUZxxES5cYg/JOe4S
5EoIvCQsxuaBp/mvIEHhUo4pgYsoKNSNXbsXo+gvM6uJMOIk7+/dCByugtSfFRxyaIsMBQWE8gBU
tFIsWjgwLhjWEypCK9WOva5yNUvvnCdUBpVkEUJXSDSEDtTKOM7O0/E0WsWjPTb7YirPDZ3Go8l/
5aG9KO1ny3DOJf6j5uwr/MfPnq09TFq615p/PpxsVsWfBqG1uNH76RW9JileSMWawt1IgkSmJbuk
ol4XrkZ7q6LgiW8/NVQi8We6Kmiyceh8pyVuHskor1+SmTKDsDuxtBeBtouhrupwk5+MuiAKELe8
Gu3VqKKs+NVNkZJD33uLmbU/BuC2kuIpTz6D5rkp/UuBhwoVNFKyzN5pZGnr5As1U3pVR8wF9soZ
s7M7W4852gVnIowJEw7K9eVgENfXQlRk2g3x0tpAGwbXZhBl0ENQ/e1ESFFrUnuEgzIU9MEEl1so
sdnW6Uat6m+Q3JXbu0ebKsGADOVOYyGDWhPhn1DopjYgfqlXPs3vI+FiUAlBy8vQ4Ur5O4dKWwm4
Fo7xHqHLyjAJi+xBHogAMCx/7SqPsAQ15AlBeK7tPQX1az5b25kb0iYEt2o7djR751GY1HTVC2rj
je1zgSE8hhkQwHZQXlwdMX+LRlRBK4ttIbx2iPZd7umYL3SkWXt5oFKHXbl1t4mDnu03HHLCWjp0
rIj9uP0NJO5B8IwlbSf0giIygXsWwWElRKpJp7kSYYiEK3S5G2RIr+i177gPh+a9tv9CF/cESpNE
c87cm9deRxjaIvNpj6+3MW6jmFDibk96/iJM1AeLOTafCKDUw4+QuXZOOpH2LiB6rAm5SLbyYEgK
ALiEHcy3B3RoECI7lVB4/6We9DV6AWjLyHrxiE7pqNhW1AX/ojbfCracAZxdNAnm2D3/ZhVdlnqC
KYjChwUSsV+P2xdUMNn5arYtXEaLCNWFknr7sdAeBeQtmGwJn+WQTSFko4sFGff3C2jLOijOIgWI
+UI0ZbxC/byCDc64fojJpht+b+NPYfcMFbARJHmoC4CX5avipJ+aOiF4yC6qyqbb4qoTb350IAlL
dIAIt1ZefyWBnTeyrV8kYEUUgQUHHsIszHiQt4RJgWuIfJl1LqRizD7/pfikHbWK+sF0yZWtfjuG
J7dQz3bQnuumOfmAAbPhH6Jy3hrRS88aQ4zEpphIu50e25Td3pxQhSi7uH9v1fh3QhQw7KooX6sq
4pa8dJYzAtUOj2DAYltpIUDW7KFmnvmujyfgZ9U5a+n05Lr5h1RTI/DdNwEBNFAUhv5huXRaZcCx
Q4pEYheHBxiAZRHz/U29w6TPTz6AhBZngHGYc/ldtQb1qv9G6uHK4XztHR+RF5csdTFOuOzt7CDx
fUL8k0a+n2Ny1RADB4ynOgBVHf8qQ32OnPbQc9QR5qixqIsNLKmCY55ebF9ZRt43D8qKYMjNwBAC
7LgkWIKEfaZR2MM0iBfNdEUfIluLD+w6VSStov4xnfM4fg52uZUrw9Xuoh7h28B56NLR2g/DxpVn
t0MI5axH/UlefeiHG6WCv9N3wUR7YJu9jqxk8vUTKdFA1SJ3m88SnirYXtHATlMKZFnFC2UsENwH
CC+M7qNg+jPhyWDaRGGtsGSZymoisMEkz6A622O9axt/RTQm9wUmws2k4faDqBkb+1KN2DU4xhyj
u3NxkKFkXgM1ezJhR8q+u96tRHkSAZkVYxEgQBpFV4DywtVbgnSYBLl4N2KAjHSH3W1ALei/WEwh
SVVy22irNvb/ecojt5c65FsIxJBTt/G+FRkY2Tob/+pxDpaxcvQozl6To47tQ9+QlbCEyJ7l38er
FF9fwRXZEZDlNN9RuzNHDlUM23IhJ5J1Dh5qK+qp5CsdxYei0JChqhu+TBrYexg5u8b94QJYiJ7H
QiWPAYiR2cOng+4pNt/N3t6MY3uU7I/6KO+qWyg/GHS3VYwiPCJ+MMqBUUFiW/J6FcQtCzK79q4v
QVg7tfuJQ2/XE7xptc1Pq4FnZFp0pmR+m2jePbKpf4FwIIomI5IaV3Svjt/YQh+wjj7JP48TTuRZ
x3LD+Guj9gWyxttsIuRsqv6rJY0lqMe3XKO/gC41ld9lBvHmZfMCn4Mc5QRszttkfzRzRh5O9FWk
yb7LsrM3AgbjVT6E6LEkPlOt9JkAPJJ30UdgYQlZI8Hqo2pfhNXZJRYtYFA38YhFLEVman85cnUb
WJuxINLq2PXzatbx6GdEYGKaKjVML033ainhWcfwlGB1rUk3q3miEXqeJASQmTEEi91JeP/8Tq0S
vXMy8sbqTg61LglfVBDyoUc1Rcap3f+y2N/tyP5OimlJxeDWyqcn3aM1/J/FadBI2tCoUNDpRZfS
Si+BLND1eIO0oSBzfO0VdEKG+5BmzaXWLJrMYahI7blVPljF3J5sjLx6Wz+EvXXU9b6nv9xeEnEa
F+0KsxJcLR0XuXKn1YRc+KFlaPRXMVGViz7ssekZopulsSQrH3K1QtNCrWg+XEi27MxzjsqJqqml
jt+v7Yplizah6ghLw80lecKZxzkyfIGg27TitY51pSdiPTfGekRPXurWrR2Nr+4nInYjAMnLuIy7
yIPPUtQtW8jZ8dJjWc7LUJ1o4MG3QQRa1dT7JNGf0uippfYkrJYiJ5hG3cTrQa5HovdbkzVOR/A2
YV6JJ4UYn2ob9dFJRRGCjPR7TNtlGYRPfjwQW4TZhugADupPpfqsGw8xI75yP7ohhCZI91+iXjz9
YMOcTQ6wqIXiuGng7knFyVVzVRAzMFfKV0TVi2Una2+pqMY5bLJVWnWnbriFyVPl/iuCEma5XeUe
Ow8t57WlkmGbrzu02ugwLOfdI8UJ+5BzBndSCPoswoex+labG6ODYlpEIisbuWAgbbaE0nAugB1H
9nHgjFfMT9ciNRLsIpvehqHYt1r1qGhnX6PttKy3qod25aiT32nialHm8EcPnNUAJ0Iq4k5ksHpP
1Q1RVDGQTaHCbbo73yJRiPd+RE6EhkuEsgR/bXDrRFDCvmfIUrLR2LcnAsNig74AN4suQfCXvooa
aj467IYiwMnsZyPqaWAgNKpCuxISIhzw/e4TdWWq+rFHqWQTRYiEBpV8UYWvU4onAsKWm8wqrE8R
lg2Vu8hq/xImVyeutpocyqzJuNiKstwxbpP+ZZ48ssS6HpAGXkQuOoKxap4ONr5VyExZZOaHRXrw
Is5YsTz1QQHN4RxVlfFYBcOJTG+S+G5IGjE6QM0x1nadudMrVFweYAAjgoaiKQa6y2h9i1vCXJh9
ctwX49w/+x8CnqO4DBWP0cNAfm8srfo1zUkPC5CLd7cY2YRGauRMFZYWPPZiA8kPANgTXiWQeGpx
ln3J8x3kmDosogmTncdynqfF04xAYZrsfZmcPCQyDdpFR/1yf6opPTXkUeqwXmU0reTlT4SrucVj
UqfAf4ilKU/IEFRbBKpSB7VH0RQQW5k4+dHJJzJCuJX/xgX4sIF0busx6sSkSXzfdUyJweZEgHvU
ieEnueQhRe1njtaZH2/DbIRsJF1j7PMuQxDDxGsn2jWDqZw+0CCyRfO4t+P7HBH1V5NqLyCszWHN
3k2hW7jtdFRtRAnovnpj54yJB8aOfRDIsVHsXcqAJEuNU5ILPVIpgeO/CWg0sdAloJHozQrEeXp2
ed6aQGMSme8jeVvnxnR+554flgfqpmA/cZjxGzfaJ7j3lQHJOaKMSSs+Z5Sxo66cBGvDIIdIGhWX
9qE0zbUlGo3XhPZCQj0gi9XwIN/QPv9xgUuzKEf9VB7YADCss2CTMzCR3OkeLB4MtUzXKeKN3FOO
KI5JRaGrkvx/oL8WthY2VmAJEWa5I72PAIQByVJ196ASox9BySkBg1u/jAle72/PwSgqNeMgF0uL
cxB6HK0dvoV86DcJB6TL4S1WDhNyuBmrjRwbNQ+y9AFUyLvkQuOzVdtVilAiZcrRIN0DJ3gj++zQ
YjfzCW+OCB1pbZoDhunUeZytJVwnX+BofuZhthVzK/zKRJAfstW1W6TINTmaeo8+WHNVujst/Qhm
9e9d9UqyC2FkNOgbD15RIQk5mu5OYfEADnsGn6hMN2GUrGckKrr1Cy18lF1BAB1Zi1qD7GXOzzLo
blN/Jlxqh3BrY7tY0BCGUlVo87ggxLaU9WCmMN6WSDeEdHO7ctsDHtg2YSl+vulnoKuYx849tDLj
F2QZQUg5KHIKvdu1iMfmeVyWY0e6mrqUbBa/6Jd0q11B38JcecpipjF10zESdykTUt5JfRsuEtut
t2GV3eeWZAWLgPm4PHnZadTuWsU3xmQwR6I/qOmLmIBY38D8V4jhl2P9kxPQE+rZtSVzcPQuYWah
pHhxK+y/wD4+sQUEbTUR52/5XFH6p2rNLlTc1UieHf/8VYMldj7lyYx+GSdRRZdVkhy1hAQTVUNH
Hx/LGYuufZhNcjHpULAbinFJsdU3ZDp5qr6WwleNW2JqGK+5R/4U7CwEoD/L0mLW4acxVtvxt5p5
bDp47a3HEWSfVJ59XoJ9YVCRsLZW4UkYE/s+IGsyovRbs347Vr24Uu4KF58eY0IYz7VtYYynHgnS
ISCevJ1ehd8SDDV16rUA+c5MSAFrxZgC48CKkDH/khTAmSmDFW+IClIz4rrSTTgWmM8it9alYSxG
+10Lw61c82mhfnkyzoDjejCWmf6R2t2z3KEZIlz0jusymx4mB1iwWgSJy1YpcS0YGhM7303lZY5Z
44VGEfa+rMNjRdN3U/d3E4OLUA3tlGxt1JzRxM+B4nGwLTFx9zEhAwjee8xbQhgYhYoU2CJVgbD5
kThZrb9ms/epBhsjeJBfs+zCfVVEZ+oH7TA9CguTolqawDlyjn+ZaiybqEnxmx9qUV36w1aLlXOj
NzsElQvNrZFemWfJpZP4Y78G2WVbynCQD+FNSa1nI0hPbvE7WOGljJAuEFUuLzalgYvzWl5rnVN1
w4hexuglGgL1vJthGc8p6UNOaL44MNdOicBfVn0UPNr8j8rfP3IsxSs+9s5Nzl2B4oI6e5O84AmX
ji1wLpxBjH5FNBGo9EzI9/rYcFSJwEI+CQG1+V5Qc4t4MVwxyeiNvnX6dhX6bO3tiIzA1C8twrAy
IDgDKYIq9/dNQdpjEo6JDq/QDrKcpTkzHLnCk9IeGSeXmBMC1z7gEZM1zxozDogXZazvzlYeeMKS
F2bSnX0oKJc7ss6rlx5GhaGwbZ/lHBoZexuHYit8HVDHIakVtAqvKz6GFHJK4eUH3A8Df2jCGs0u
tFKpVrPyr87E9UeSNGm6aMbT4KvkSJv1S5hiYnCIAgY0qlQfeoBIsWDjeeVnrVdI8KtLqn9ITW0U
IuxXi80IFROiXcFh5GIuFEA3A7qRSACPjzr0y7fK0rYiSpYzzwTFVXl4axC5MDe5+UDjyF+EFO/y
btfnPURkc+hmIodrPJDJK5Gur+Jz0nJCynKik5J/MgzLXWUx0E98qMTUXPOy5i9nceG/KL/lChSZ
OtyIWqpbtvAy4ub/7pRPw1HWYWaQJiJnj3atemXTYnVBT350devVpZrFb4+e6y6LTPnqElxYnCCI
gs8FV0lcR4ykr0M7HucxhYQFPgKMmDO+rDDtPi8j6X+YY9KYcLJw1Vsw7mAlQoA3mNV4+dX85504
CIiT1+nONwERHjub+miXz9r2fhSQwTi94x5Kfd7miGfUG0Dz3oVxjxmQAg5DS8c63XlvYDf73EEJ
iJh/RjPYmYxcCMBKNzrL0OOY1uraZuMxiI21JOhaPaIUl4pNfmzQkEvGWhDV74TowKW3B4NyI8Ja
hZtS1Yl64i+n2bbma+e/JoZ2wLTiKR5Xefqc5NNCNY1LS7E59TPocWYqssbTMOJiYYtEVkEWwLS1
0CGNYXv2JFM9/KmgWWJMZSanTobn4gq9LVw6OZN4S57zBPIx1S8qr1Of1iO2+qLtOYWUzWAHJyn9
66bhGvggzWD5LSL4rlurEi5FzUoZcnIAkdZRtjFmQIf4cy7zPQrbKFbAacwz7vUzyvWF2I/ypgPM
d3+x3o5zuJLCsQlUuzOmW1m4a9d391CEBwMrHstdByVRJdkBb8W6MqipmJEEuqI8Q4rpr/IpBQR2
LnyzeKY/g4rGkafcV5GYDY/w1j5GHXuyXyBnyHNV6EED73JyEFp9IytYwVedUgkwXiGlLDb0nsmn
h5Ca+fbKxOMR6pUxCTGSUcqbrJMQzyiUjc9uaKJ0R3Q9JweZN+VPklh0LghLYS1EnpU9VTDUM989
LVNg3F8SXHYUQnbA0RMR1+gPOi7w0EYGEu4SlsZUfyuR8wxNttVwVOAMWIv0Ia7dn+BoWsWaUINl
SdADmY34BshOA7YQ5X3IUxSF2V2X0DUDSlvjw2nH8B31x5tW1Y8yg3e9fkzDcGOz28lNCAnHHs7j
SRlY85TPx2o2kWqBpPHnc+SnV5XsOL71IgkTkYJ8WA4qBesxQBsqs1nAAZ1n5Sakj9HTTJT72sZE
IC5vfGIbHCF/S+wYIXSazANvoM3AXUUwo1l6Cp0fUus2vtWS4oYU2VWWA6NXltEcxZJd9geEEg0m
jDZm7xnNPWcuucvzrhSILJp28sLki5kGWNYDh048yaNjgJy3pusyf8z4XWILXUxMRhm3/l+fPWnm
iGAyQqDllwKM8Pp8gw0gmSGWYoqnO/NfNho7TZ1fxmq8ZNW000AYZdrRIQiFVjaSz/ZHBAQZ1KQa
w8ETybWamfsLxF0FQG9XcNeNpLL1cqAADQ82pvHqoNiU8pwz5l0hi0kB24lGUZvyA/NMV6OoaCnX
TUPjEFqcSewpE0KvCi+pfC4yk5mMWHLx0wwlP22RFTnxPtRYBPpWzM0dxPM8Fd9ciS0vWWWFHuHh
Ch5UZeU7xllOcvDqpCPNG+mFpnIZ9QdClNYwgr0WHccpwLf85YwMGZm5q6Nrzo6UKI/cyxJgkqGk
grdIPFwHwamH97Dm9GpWQBOW2Bh/I8Qi/vjyd05X1iP030YvbGrJn8E7122Kqyna6Q70/Iw9Hsm+
ONU4fAGSiLuBGzY/u9FBj0sVrZCu6Ulw8qhBLEPdhBIMD8mG/QuSFrVPzqDjh+6ng20EJZ+P8Q1F
2oheXggrAZ0n/vaUwc0jpHN6NlEYU8hQJy2JvMuozQnlbkEBg6W8GoHRO6t79gCZdX06efhFa1ek
/BhQuZoo1cQNYTA8C1ORKcrGmuDDuW8y7I2QJCmkNzd95X2oNJYRdLUH/l7FGj1wX+LXdqzX0aAU
SAJ0DD56+Xc18jVuT9WBdRARUI8Nkk/IUN9SmiZ4edsU8eJEHkfUnifnX2oVPD7e0ocqy2TtIhWF
xBywpADGlA8vZFqqnV/KfBAPw1wQ0uzU1tpi9gjZ/MWWLcumh+5b1lIxsk6KtqlrIBM7ehgnGhtm
f/tHUts8nrHxrpMsPXMipaH1FjHQmfUtLClDwAezia17iLDoPhBWjaCecNRrQK6RVuCS4Qn1uDCF
gKauZhl236aKCly3mWrICyMXqa348HmAxc5koO0hnXc5IHuWDa4gKEwAKbQenDgvGlYuFyJpyO3H
ykKVQDt6kCZbR+3hXnYdRsJeM28C7XqAkn927WFnUBggeKsoKwzmoIiAzCo1r2mBwiC78aTiDeUG
3MtUNBYgmmLkL/rkIINXODuYbmjZ7v6pxcEAPpTNOkBP6eP1FbwSicaGRuRt0AYtM9JKccM/JWjd
9G8GRKzwjfK0jzZMCvOIoG0MLFb2hfOOtoFwT97U0kjU/YAWuqvtTRFUFzWmDasKL3EglAa5MDjw
y5Dp2niqg7eQQSOq/XtP9VyFgmrOP1rgZVRypn/XiHWYeehbykbGeTiKXlCOfkdtqR/++tOyBHci
Jld4uxCrdou/z4BDJp7cS12jnq3xjGiQUj6/q07rM2ND9NM75S/qn1U3sl+H5dI9lcqbrA7jQLUU
YS+h3h/abCbi6Kv3J8RbzS+1jMxktCRzLxoFKBfyPznewVIyvmOyw/swwDTqnQ3OCNdlgAYfs9Tx
QIXX2Wt3RA8K9CRVD7I09JO7a6xknYG7YqZdy0mOfu8rY8pR2A8RjU3ddGgbpo9s+KfNJ9cLdw4z
o9s+ZUicJ0pbIowYE+E8PE/NgEWwrm9VDODM2dCZ32SEsD5G//Bp/Flf6WSFqVpYqo+06TNvLpjl
RGvKNhc5F8tFkAqfrn2mSOtSX3ksHJ3D39xT8TDw54wpXssMYDsxZr1n1Q0u8ovM5BxlawsIVr6/
DZJuUReOKZEqU05cZoPikqBZpftleKiRiNJRkBOmZPItNRSyDpaDg2SP60JcS7mmbz1Om6L+heVb
dy2aGYCkAmYN0oN0QbrDyQgBfv6UtbrlqPJZvXIIKKQxG9c9Fuq604kuNs2/QUNmIJFXC0gX0kBY
I8cQnZQsaeLmE8DT5703aLPSlCf2T7ir6Bh37t+0J39cSETAhYmmZBKwiUJgpGKRnZpv3SOdG7Vt
GE8AR9m6LPG1tnCiQMDI7S8J5IYfzltE/ju/GW8hwHQC0iqDmh6SA63WYbR0QX0yM3ywMV/hZvf0
eRu63KN5kb+kQ/cgS6jMTGSoW3G3U+34Zcrdh4ocCMeYn5tk64vTABfz7BhvIsIz52c2VrnrXHdf
pR+8o5uux3DENGOm8dZ51QfWM5KKguC9a79iVJ0i+hRL/d8DCmaApIRU9U0Wy5txk7dJYy4mVgeK
Km82MvklfEI2/G4bYN4AKREwudDcg4/uQffH1z+Je95hkCn4bhFuW3fnrKOilhttdl1aEVW6r2LY
PftYMNvJZ8TlPOfDnZj8r6JvPrW83IcJ0LBcuSpbt8E/zzOlQmTAQ4FbyEjdMFg6hEjJpd6a7xXc
dqCbhIsXJ7oXH5zsUDWIAmP0CgYqhYmrpY6KS078E1y7qlALOP2tXti+JjrCehUmbVU/dj1XRExG
DqcVqtqZN6VHfiXoo1w7oRNhG6ruMVJRg52k567P6ClR2gg3Uklmg8NfzNApxNiuZrMl5m6IEM1J
8ThtkPtE13+m3nhwrPweh8VOcfy3vhiWoy5o4Ttp5KchnW+lh7FIzYybWyfspfgkaAMYSHdccJ2E
RXkgKWGTIjqjgO0wGflxit3rlIbr2r57EeYDEahSk0irNuRBZG0lMiQP+bVDf1WW/wZtJqEOxxiD
pPxiImnOU5zKb0g+TrJTO/W/ngpsDVSonb7lSxfYJhy+e/Gr4tY21SXS87XdlacxZyfqHlVdsPue
RzYhNjk7UD7CiBpgaRc0hBCXPxVy1L8QZruS8tmo1K+C8kn+CwXkoCf5gJHfvAUc65xiGfCdDp0x
RWRuFeiwEmSM1O3h3ziliM5sM9/ObkzksYI+d2+U5Za9deET1eXpfBkLBVJyQKNB0S7Tr9Iigo6R
4cCodDgsEsx57NeEt8TlWtQ4UmfuNWeXk8QFdsrhfRzW0aZ0v+UMFkVrBb8G/otlTSM0i5SWnE3T
6w55PlPkFG5KhRADygNMMmiIR2jbeatlbyn6RflpJXV9yoe8G6ZaraYCp6Xe7lOwDhi5dU4VjvLQ
oFnNvZDIqnpL6NRrzZEj06DNO+t6H2ai7yYX/NOpHkX3MmR03mr1pSRfuWSEBNsJknLbeNpWFAJV
DSAU0vhKxbyerFKgLvlXkgPR+DMTJ04RcIIquZaSHANk54zs+E2Y3dDGtDmfhUqGRG0Uj573MtEd
mXNBRDLbl/Za8zmaKWXftoDfVWX/FLG1s4gSSUzls8AURloLDm7OrBrvubjeLf9QaP5uAkXGEfwk
chSO/B8/rvYmEtORhOA2RNDOAUGzxZ56js1IWFWOElcfEdJiVhm4UN3XuLTWQekIiOquzaohDtHK
D7VbbIz+OsIGd81wxKsGlrgpK1igacyS5ZCNaGFIbQKuHqOdgWGCnVCoth6ueOAUJfN7ja6IjEl0
PwrJ+khnDg5nW6BgTe4GPjF6A/OA1mnlJPqFCAItt6P90LdonyH5xvyhU0g0jGeZQvayMRMqItyr
XqUHCSsSe4iLqsXggrFsuTtZFKMac8gUHu6Z32KCiQY6gULyronEmZAaMJ6QWUM4SnoR+VOVK0Sd
mg958p1ZJfqY/pAo+jWqEBtSSveoG0DvKJti+AkXRVlI6hK0k8vnXco667p8v40fjOCHzJ/JKenp
Ye6Ch8xTf+owoDENHxR1CU9O69aLFAu+j1fqMfVhVYEf2jg49B6ZIcJRZChzLRUzYwqlgjxiqfB/
GYWIpokiaM+OzvfGNVj/DO2fXf+h61TWNJuZjsx04Ekkl6vLDb7zfBOoJVvPbnrIA7KQwv4MSTrN
Q7u0jGhfj9664zZKudKa6TdnFQ1HLyNMtNnoZbvsBo3PoX8yA+aAwH4mwmcbD/Q3AZ6ghWEiNN8N
rkSDVBKxUjELZeC4cQIebTmHoibfjy89w+6KkWEz4VfKyCrhiXddqFytBpABCC46bsw+cdi68kMw
e1wnOkm25R5aXQusj6Bp3gK89MRvnEPNAaEEU+f3OmEYmfi2zGZ3L5KEjEueuwQEM+ENjdZ9ReyR
qV9l39TFrzfs9ZxCSoW8Fjh00ZEIZ23z5QsnommQFGDox7RFuaWGHa5+rpriPomIYypNpIZU7hTS
chnF67D0N2SqUetpcnDkQwKzgW9Lh7JWsydPgySxvOYxKcLneLoZYYIAvt5nSDpY7kbwJx2wfEEc
AbkOBrJWVdp++n0TdTdNISweG6q8TiIZfgPWEi8cV5oYAWowGMj5Ju4ecFERn4eius/hroB7re44
Fv1OQNW5Dx5LtUKRnSJg73fAY9uxavFjTduwu3IBrDR4OQcWD/AshCcrC2UR81TrqGccE8tONIAx
0wVBCJvFT+ys4Zz4+nFo7NuE3zG3yl3WHmew7posJWJSycd3UG9qR7/Qd+NAQXr4j2IPHn2ne4lG
CMTRjFc1veqLivcBo24Tg9t7e84x2gYyiGumSDO+Nrgeqrl/rYH7ZD+DK5pCa5cnlwCrd1/qZ+iQ
dRhM27ryP4LJO+Z5cHON5t7jmQ8pa1ZKhAyD/15H7XYGp2ri9CtLsfIjAI16tupxpnal0G9CeI9B
+lEl2qmCX7UAWIKxPceu8eMbULtt8tKnLH4kFKCUI7GrvzezfpNlsNFoHx7tcGdrYDvxtMOkKmep
EpurnalmvxpXrVwKA+8TWqtbXdKh2w/cTeghKOZz1S/Z48OCkzetn9y4uiWBtevY6HsbTBFhlM8S
aCMbSTYRGQUAgLXTo4tASBw7nsSBabN7Q21khYDpHBFOqfJj+F/qAx2UEUOG4hXF9NLWllZbUdU5
4cabsX/kJOvWprrN8ItXpK+MFFfM/t6yQh6gcF9yN/sOvnzeQTSYpVvuxmq+Z7y2roGCxw00Exdj
F97fYswU8UBqywk+fdKijzmf7325aZ8j1BK1oZ+CTj23Bkgl3mRFsy/wf9qiYC11OAOd8ckx72Oc
3HT3RtPC3eI7rvcPY1i85NG/GIRZsch6HX77aYt8+eh0zckJ0DxsW5fmzE03vjhgAtWBaHXNw6B1
8d2DTcwc8unq4D3N1QqWnL8xyG8JwhAUWuyP5hZfNqerZW/M6aQHJ95vEFpc/2bJbo8IaN8Vhyp5
T6FNFpeiX+SfSErCYwLLvwxWw639IL8FshkJ848mFUO0r1yt8kTzLV7VxdARKLhGNNR/Ujkx0aHK
pUG3O55QejfqNaNU9WI8eeYqw8R/Bv/s0BJbF6PnV8Mz/8j5RR4cZDGttJ61cn08OsvgrUiW9IwP
ULSo1kASH/QvotVYg1mSKr69CFXKFb8bDYuZD0CwbCmmQTOkH93q2kDV/VIagk+JFEbap4gdmT+I
yzSsC+PqIU8eEu3RCK5JDAYEa7n1SFMHw0X6g+MQxt/egrHX3Upyd4e/tx/3mk9sM0hXeRAZA7dO
zqgwp7SvETSVbMfpRt8qBl6JiuRxJbVVU35TvgOaTXsufY3zybSu8HxxdDDrdh0Nv5ig0a8Y6D5B
/PltBpvwkX2OOJsZiVjJ14mzE1nJTvTVSGTx9YGTf8lOAf3F8ckbLKw11jRe1yK60mpO/Jn6FH6U
cATDEteaRhPut0XLvU34A9IeqhkW+bNN/iLirGP2U7yzcLAY6UDB3HqMt+VK+9e9EkLAH+lCQMdl
/TG0lJAvhEHc+l+Bt0ARYOYLngZEACxj9ML70Yaf6ZU06kK080cIXCQPnnsq+uZCKSEcWehearoH
tgxz+/wwvGo/yCe5JPtuRWAHT1GOb+oj/0c1AKN6B7JIyAM1jeUhIgPtEXgiijaTsQshNDiIULss
FEXmFIqEbhJwRc7A0QCIv6J/7B8z1O3Jkq5sprhi3ZUrWhfppZP4mWDRfI3//NfinV+PSEowZN5x
gsj4jVx4y7UHI0LwMVUK/sq/oBpp6Y4h0oL1jW8cmqxkCWtPPGFwp8zuVj4zFG2I+73lZyJ7NtG1
Pvtr89jtVpdwly/TZ/OVP9tcVern9+au2eU3Zop9AXtypyL3Q30F5Q+MBX6Z5L3hXf/9T9KZLSuq
LGH4iYxwQMVbZkFARES5MdSF8wCITE+/v+odcU7v7rWUoSorxz//ZITIPLO/i5H+jJgSFDUea5gD
voj+gTWU4bG3vEd7tdOz4Bl8rNqa1Wp7nLIz1hBe9OMefC4PrLFxt4cKVRwPMOKYLAHX8jM+w7kh
4mbCAt2iF8bTM3qbuZQDsQQgnGKo15uUWKdyxduyh+wvyBSiHMiMSMHAp2NBrezLq1dIg6g7tt/e
Pd0f6QBVZxpU51LMWu9XbEuRch5gzqtWMApVKS+IhqKFjwzzGkIMhJxRBPHXfoXvlXzk0fZxt3wG
0/M1gHN7juTmRwhIpOMwZsdZ/ywtGFSlwCM6WN4DJPWdtg6rs48rl9Ggq/2Rk4FkiMdPv2Ht948I
+YR35qnDn19GIAqtyvz4E4deeGevf4yH/7bpp9MJevXcEP9nfeYUFYj108ztaewaH5CchzGbQ0g+
b4y/gf5z6M80SIPOGX2pU5i1G7NABOgywQeeLTnKAEJjQZ/i9xdDRVr0LVjN7Zl21Qk0bejBfDCb
OokHnWliNuleC5VvQHC4bMz76uf0tcx+J30DZ5Ujm1tM5tEL8+q9YZu5663ZWpAr8d+eM16WKbnP
1UsjBavlc9J+RmVW7geBBGuw/M2fHp83OS/J2x3G0il3coPYbg7WR7sGI72N96u9OtEzs3GlBa0d
VuFK1tuUrOuqMC/+zS9dyeHwMh6dADCCNYXICpTdEptiyf7TJsUQ1M5bv/i4kKvcf6t/Y61weRWk
Bh3iT5dfn1stp7Tnu5WLPltmEb3jQR1LMfYDzgz6hKIsmN2Vt9m3yqh/7NwsoR/QkZxnwFeUNh7G
jzBLLiFlH07Sb4mkzTYTBwVHZyqNJsfq8A0zc6/eTUygNdK/vGPF5Z5RZrLeFhMJ1euKYa0+BVGb
9Uzq+Ou0Zm4xhtmEQMH4LTIvsy98a++TybWlgH6R3dP9OLPF0HlHstdbvsIeosBpEeKZpdegyZXM
xTJUAOQVTvt9Ptj9fE5XHec+7/9MJzGJeSGqCGMK+wH/+sgki9US7Q1oLR3oRLAoFGpR9sRhVp11
8cEv85pDZxi38SSGm9CB+dpvzKfbzhlP7Vz1K5qZmRt9RC6ne4RTK8XjecEuA8bTkQvnd2T+etR3
6GXxi5RF/nc+RQEmZaKnUbIV8EtycwSGXs+IZxu4slN5lLtV2eiZnT1DdAr3uhiE70UbyEfMqc6U
uFUPbc60MzvHPI3JGSR1SMNPX63cZ9C3mBWEsIvtyMxPfIvpIfNoBqJVBPPHn+gWUUba9JXxDmWL
ydzgcPRjUjpoahAgd9h4yYaS0z1cKvUaFUmXjnafEF7DDcoAxbePmTI7Vj7rQVpGoNuGK3CpTimG
cSkwGuH0o1PULLnbuc/I490Yo+lMVrMdauoBn4zYEECpDJVi0mFekk2gjgPGA10Hka4y2kGitslj
5ulEnxVKBVcELVnSBI3vrvyWzHcaR6+wMeVV5coWCiuLftTt7u4rHPi4JtJdRf4YnZcMzlVSBZRf
X0fajl8qm2IjvcO4Csr0gc0C1AglXqaleEHYZPjek3Y+3qBGa3BWjLfj0F2VgaTcE9JB6O673eCr
MF2ceNnJwypFCkj3889nx1G5Q4oqSNe+QK1NxnSh17Pta4U5u8T4jyj83Pj5ox0SDJkc4P7xITsg
lU2DPZtt6E8G/wlZ9mqyRoAH6TtoQbYJcznaNWaX0l3PtPo7QB0Yarwh+H2PUiNUdH1+yqH3e2zf
lualzQPo3l0NyJ3zDKw8J2JHvbpJX320ydXex5PTdMO5//gjrBJKt437M427wps3lhScDJYQLY63
iOVCQAGHYTyQDKYm1SF00ojTKMpWbfg8wJuCyQC0h5FlKXCv41eY/7XrmzbYTXeP7UtIeXO4nAjS
goH78e9uzXjbRoGjiqsWKbMsOQl4AQR0pSvTFcA7+7M/fomxBBFLLQgfBLYS6GcDluwb0rqEbVV7
d41F5/5cbYhbnaDYyij/Q8yYSMdy/cKBy3YS/vcW3yMKMEL29kdkjdnbfLhIuIPMjLGgjJBd9ukT
8pupDXP5T3vasocja9PiygCAqd1fMMdRLxSi+93Mm2JMgMPZlUvwTYTib54YiJfROig4pzRlld4K
jSnJ+niOzzK/RrMla9k/0iMGwfgcybgus8Vbv3Owc38IdT6/fKFli/R2QkxY5HtSptIRbYefN7Hu
KJVPiJvR/ltoPoIryrhDW7bq+de/bJ/od/rUAmG9WYIXDd51fA1I2VmPsJ2L5K3QQxhjpw0zlzHd
+J/JFzcKzeZmKTeH75uEKqlnIRlYd7aVfcCVeJTKOxjGd6ekb1eVV7g1WVKtirR56FnCx+sQj0VC
o1j4LEJAcGFSPNNPyf5XkXzMUkQsS3BqbsbHyNAcQ+eaoG3d0sOap+SDZFaPD43TC77IDqVTuSMc
VVVa5D3cLpFsCVHj35A94/VZePCh3BYVhX/aU0fR4NBb0g43j5+WjEYvuC7a7Wlfg+d6rI3m779L
2IZvFfZB3IFnQJNvTOIWt+FK285iuoRXYtck1+Ry4oRIcI3Rw/nG98Mj+4YcecRjsn358rF/LKN3
yjqPd7wwlgV+H/ajWk2O33AS18cqEBJm49WkEs7DL7zaRfq03inODuqA89mlSCIo+7gfd5vK4wIE
BL8lyiFLcLpALK6yFU1ueNz8i4nhChFYxc3gBORY83neGfe4kvXnbMFEF2bbyv7AvpmzoFh1cJbi
W6IcKm5bs4D4iTD78jrvQ+lefEYisanR2+vt+os7YZLbpYwySiV3GuaQJyv3oFqVHmoihSoMrj61
R8Mc7ZiUvDc8CcLyO0IvhTfc0GcPdE8cVOIQPM6vzyEX+8PHgJmHcPQR4KCw6TNVINOZmnCYFGe6
zjwp7if0cUWgjZ8qfDVuf33zpXhi0UVPJvO3Hi3h+VqUHhah2+SLp1cKCR9EvXU9r//ulGNuSh4T
g/GMnDDWVpxh4ju26pg1BGjqnhlMM7F64xRjAoNtk4z/CkidcnqIldEZWtLxumJYB3WxlLgGCOUz
JWbrr/lbybRcCprEpgRbOoLfX3NICGT7pYjAx7u+xVY8OEYTdF/j3p1PeAlpXEkgO43bRRtnYGXR
2O47GCVXiybzqMatk4x6QYrQJ/1HPEOdS+vtgPTp0JLpt3C2+zgwPRuNKRkXv1zUuB9v86nS/Wxh
CwySSMFr8TIgHU1rvLRu+QuLiPOaBXQaVkFlo5qPhXrTJsaFK3x8Aoj05Y93oE/M31FEoaQSsLVV
hL+Oo8iiFtseRK9EEfBMH7tDtiqDm98e4YeOMNzoBVwGtqWMiOS+MUxnOBUnorcmmhxZfY49mmCU
/v6w12w95wEd0lI/g8iCbhhc9B+gdxgBA0pIzIGZjwmex2AvRMQjRBQDQ+hMGZqzn2B9GIsBJx9U
i6Knl7Gd1DlZAEDxlfI4YQVJ//wrOAp1QwMEKR6uIsd5iOglg3TMQssxIt+IaGwPwwUYNmGuEAWR
fcgVXqjZICk4E3gxTSotsoCXe2wbF0NpIXON18ZdysV5/cu2SIg1qgTtw7tDcETIddmCnQCeu4bQ
P+JO8Ovw3n/4frVYccY8JPyUt36c+mtULnMVGBVy5W6AZgPUK9EulCP0wTHtXswfpXROdo56PxkY
ZnsTNMJJyKBYQvOC1iiF0iU/kWWujzadYjYhWMKVoNeUKttAkbf84M4IQTrxtT0MpoW6J8kCkwVQ
EBbJZ/pNJ+szoBGZBfRlBOvYdw654YtG9oy8i84+dAnPRN2V5mGqbw9v77BfaywbQxIVlIO4BX7j
RGEuKemk25Z/ZR0NHYR+JXwICi64sEZmu24O5Ua2pOMj5KvYkjx8rWtHsp5EBHWIGfIBNbqjzeR4
Yzd8KPI4T/uYvsrR7s7nRhEjSGMWlY2R45vfJRxzFhI9A3cNXUDfP74gtuFx6lAfd4e5GPNBygzO
xTjoDui3Y7H6+O9Udui6wQN8EgR/rR/Xzp2nhUfikFy5kNx5bPu48kMF5T91mf3h/Pwv8u4BbcFH
wIFJCcp2PeFQjdIe5viDY4cejHOj8sDV4qCi0wkebCQMTUQr2oQqAjoR07+6baZ/WfpM9seBCy1M
5YGtwEVFMo9kkYSujOXVEzcFzRtVXpWC/bL76yLJQ46FDBAXWjvtERYHwtxj4xUJP3MwrFgpclRL
smfcfRBx6L5HKa7XmJ/oGkxW08PEeQrZJKazUGPwpisNnhJ2pA3LpL947ehce6YACYmq8LE5vxhd
4vYurZJvJZ5RDIn8m8EYFhFUcUdOevMEAKPUf+iKFL8FMLFQvQP3wSJPd+JI4yrkejsfbmW/0xsT
/9P7rWvrHhUeLQGRbFzJDHw0MGrL2ZpR7QGegHtNZ0vZKVxcbqJ8HpW79RdXp14zJmUJV6Yx2I2W
HAijb93tSyiUW2lMfZzd8zsipuJcRVk6Cq8W/RAeFgnY81WZLioYzXGm/qVoHicEnimV6AVhOWkB
OM02wootmoTF5BDsjwQGZEFRPZRysLvjzW0HKODQEQ9+drVfeRCqRCXx9ST+EsFmK27VeOLXuS9E
kP58Cx8iLMlY9dZcUZ+4uGUEGSVO323+5IWZGZvQLBJVLjrkdX6uGT/ao1uHRDQcWocs7nDfXvDW
bbuEBziRTwsJT1m2l1a64qB4TNawcvKKdKoJt4iAOA8Hf22MEPexNSKi7x+r6OPjiwTyiqWoEGiy
HeSoQmJ8nwXDsxZKDTHjYPEX9pUN5u9kuAjoROqAmMvBewnZFtLb0W9eO7XPX7GPHDj5mIddhEBx
MeRHrGFlDo9Fwk3RvvwOH41Po67lGAHlUG8L3IUkS7gXmyxOJfFDHuJTYUialMVE5rAbb6GKSGMk
vyNq+B3cfvwI6cKs4mCyTUekDnX8/7tD4Ipt47yxGpeaFkxx9lAeGLmBy/P1dkLAmUQSVituBeaM
aOufIaC5GbTjnqa8lAIEVgZ84rjyEWKUaIf6QeVxdrEW/+QJnNtwUa9zDD/24YRjOnCFKq8tmrUg
t1rCfb55MBfVRsZGY403uRQ6Ad8r0149oRQYWhdjeF6nkhCwvSqijQKZ4yFZoMsJ3elQj0Fvoh8P
++P3b+/wrNDOJ+2Rr2MKCaqZUvoNsTJcEts33VxOrGeViGPzg5yd+oo6haHtAd+UgY1mh1s+tuNl
Gg+nF6sC/Q0mpfLEA9L95/G4P5JcktgEsgDsicx+i8MNjVTCaRlQd8bVRHygEiA5/VcEWAwpbufI
cwK+JiAHimnGaPGXJjPYNi7aRQOcjbdNEQlBIHBAAM9kIhAMkHWz9ELXFqaXwJ9MPnmpZBwN0lGE
EofiB/0pJkLx04c4kfu9JnIYjSLL0JLg5zZJ/8hPeKh+phHWFQ+ThHbTzJGH0Q9cC3166Gx8cgwz
cz8R+RURJeaUHPcX8mnhL3LICfnHMLkd8XVlCMABh361ETfHiwWswHsUOlVD+V9hiNoUc5jETLu7
8bgu2eM9hDMUPGZ61lj8sx3RrW3AkFH3NJod2Fgehafn2CKOiP80xTuCggTHBt8fpBhwDBb0psFm
XL8MWgTrSv2Srzh9MNz4IBjsfxt74YIABGHLvgDpUodEVaU6ygy8BVzeCVuHdKLzoCi8sw/iJEHo
hesBaBlJw2iO09s/i8lHqL9IlBY+FMsBW+iEEcgv/ojEo7CYzN1i5ThUPDYaAS2K8RcpV/ywTkPR
ezw+2RF2GTQeVvyf3aMDG/g9cfSggY2LDYQEXCw3apc949LETORghAgRLUpKyDKAaJ1upkhmR3qb
ESjamNQn0BH1jU2Gy0bjLZSDHS3Mg+6ZC89TzUW4CG3d3FlqYJu6pau27lm6bauhiNX3RC1Rp0a1
EtkL/WxfFXvnmbu+Eh0i1b4rUXSw+U+h2PpBtS1d9zzv4Km2Fwa6Gtl6qNihx7esha0urkps27Wi
H8JYLZTDIlQ8Kg9KeDY9OziEnheoi7MV2J4d2mc80NBS9dA6q7oa6lclsGxZCVWVj/I+iqqLhzlY
EQ929izVCg6Bblvk9bWLxhQyhdyj6uk/JYJOUNG5xi6M4I9Tdn+IgcKXA56aP8dqFLSKZduBzj1V
9aDOQaQo1jmsFX7w0MK3YvM/xIAfD5UDAC8tQACV0LFb8c/ACy3bOts/TXwl9PTQ4eG5k23fDPGU
3tmyL1oYnW071KPA86IwPId3JYywNoqnnsPIPojFNe23av9FdlSoEYBfJWKhiVK1kA+wiDye7tmM
YPb6vPqZCRnKUw1b8Rle8aqc+a1l6yqLpNn8oS7sQI2Ug7VhTSOW3rYeBs/sqZZ4QtvbK5n69/dS
/s53Ngq7Rn4JOxwgqBKxGKlfkeSpw5c/SPsoGhMFWwTox//rIQSozD9tkLeGzi8kU0PvTkh64+4M
gb5sB9BkCa6bybVBNzOFSZdGPvNBxt+tPKQiDlXfANpFYExDmEvhoOxz1KaUCa/fbfYZA23DSn0B
tBcbmIksUDxK90mYjbSnD2f80aD33z83DavITQYlQYHLJKHiMoSlCL4WUt69mfbqvtb39dHfs87p
hIlHPfzy2rgNPmYftNtq38L/fqHdBRgOpBeG6JzLM6j6ir+Wvvg+/Qfgs3/fnyt69GcSjbjdz/iN
b+61/lqgTu/ZupfVYLBfOpHHe083DyMEJ/uZOn2Hbcs73Gp7RkfHqCpo4LqqvXbMCMiKBgTzNmI+
ZWlms0ytRgHs1l7mdOadg/ywfgtOsRK2DOUGOA6pB8aFtr0vRF8VFGQ8lcFeoKbGKFgZmqyhXmLH
hxdg1E0Zvq6UDCd2PmAy9Vtvf+sZgMJmv0xP6W5nYiFVb3fwop1ne5Hqxd5Q2UWyCqk7vyHkwYNl
DCkdoIxxVLupw2xfaub7IV0BxvRFslvHB6RT4atMDwTNUOZTixMpmxsxMJL11oD2fRk/uXyuWpD5
SnOAuw/37wB4m2nZ/KreFnQWdcxWlbZ9kauYnr90ejNge6g8V+QZqDYWdInSgjTReW38uHEuYqVM
ndCxrwD/4OUmbNcAdkAVSzJrNJwWIrZa1FfpRITgQKKJ8wZkUgfcIr1ErHhvVaxZ/wt6E6yJ2iPl
Rdy1pkTvEYBBYnqYbV6LSscNtWs/XzATyi43L4P6BNWK21Iy+gyGa+MvYTLpSBgJ9lCkiGhOhvWM
t2PugjU+06n3VMrzbQcwmja1m8msb5MMd3uaMjod0C8kDi9Y6aggaPlMgSSJeSKKtBt4PQYieSMO
zt9wXZx7AW1WP4h7aIUDMkLGhvNJzzf+Fn43ZIR7UWDHNjyFM8Yb4AY8A2LffaWUm8aetgTKdBSu
PsvBJl/yyFIFJpeGWsYtfICnwqglqXwPAB9tFlf65rginMnAO8kLb8YmKNTVxc7dV8QQoQPof5N0
+QL3Vb8sp6sfgeTy6jfxyC7xnTadOdWHy1+ExZ7DSbO8rvonptLBCY/ewDPvoqdFj6g6Z0CJ/QDc
qYwgHkLBWuWBmOirjd0h3QvuzefbPWUcUPdc9EkKXzf1/O0x2Mwuvf66XO23CM+bXk0WJimDwYaQ
E5vX6Det79hNRA0p+i4bIoDcIGo2wCsYnd5qTHXQi6idf5e39ch+r25rScMBM9p5oX+0zB3psFfS
kHr3JAPqOxPchUn5lxQTUEIDYs/5ARyuOtGi1zz6zmf2SK/nhIpObyXN6fTdZivZKpKeTSnzlK1I
iRygqpR2t/lE2xu36OpffQDF6o3aS2/eLqT1jCIUJSFmnm+bTbaSFg/mXW9vi3p7WeYwNSqQye1h
QKXy2JjMlFtkq3xJNntNN5z/PrQLIDXLEQHha72n6ZoeJuGLgv/zICzkTQljblxAwBr/6iMZIupH
xYYIgHkXpf16UBzFtUwY5esyftfv6VCDwydUWpU91XvqoVRuZh7d5lNThF5Xg8aX1e10WdKIp0Pi
bg+typOcdj4xcIS4yJCcOqBb8zLv2W9+s/fID3zW16hxM5MSsJovJELay+5qcfvoksgLkTeQl7CH
sQ2SczfJvbk9D2rjHegFe6z/DPC/2jOcLL/RVM0NODGdkckgCPvuiVwbCIzwSkr8R7GTUecuR5Va
XhkRu5TubZFteuZnMTH6i5n72EnLif9dXBY/4AcY+eAdz7zSpl3FnWjyojZGdi/5LERt4KrPbAgC
XZLMZhFnFjRVZODv3kfrBRcTEhnq4UONbIfWbfrbnKprfztzZTSVB5ZJK7xewFPOOw80ncbH9b4B
1zWeGGAFvefSGkMRI32ZLLj6W/R4/c/8ZjCjCIFBZ5oTi+OLjFKtxlNEJg85k0rJx1RC8fQaLZdU
pvCiUJsJQ4XAGpk03kFeroL1l2nP5DTT6k1RfyjUFB4m2oHeiN5VqFM+Q7aZMJ/pXfRTAJvrVBhZ
rn0BNhKZtkO9fu1Q7kwSREegQe8XoxLD5bSuU/qn1w5+/ccJFUuenySecYcmRJmeuQF+r/Z2htvZ
C99dYSIl30f9Nm/t9dccGAJCBZz8yQnysdv6StKY5PpHyWHKOs+o/twVlF4la1/anAq9gBwH1f7V
oGr5MDQFdc3oKLJMaQWO62WguaiFkkPjEqjJdo7nctliicYbOX5Hd5IM6DzO0Th9YhSADS4PQoXS
pIbjTTZGZAH5IVdj3lR3kGJoPESW9kr7mfroMSsVBn9RW6MbIJ+ShIR2SpHhUVNea2JAcuivm9iQ
6+p5HttT+7IerJh3GxKLjWBZ3e5PMPmMNwMypN+1dKJqz9xbGp9obBPFuXE6OZJvwO4/LZAsjS4K
7OVxFr2dzusosw/sYlW4TJX64935Guam2ky0dlGsnljgVnlgaf9Yhv6atOm/sg56vr8YbKrzcCFv
5RDgi/Nb82EiGEsyhtvBhkZJst4JoiYGi5Hc+/iw1XvEpzeQKXbDBBE122QetnkMhc32tWw2403t
g/QvvGIzIM7ciqLhikIDwyaSx+61Hp3Lwx64SUc4xmkKJ6fv8rHNqXWOzg+RnKiP+VJANjd8jsE/
ZzrmvIGrcsePn4+0FuYt1kPFUqIGZNAN+VFgh75x517xWEXiZ2wyV82VDHJs84c5cD5Roz6tqV1r
7frtXZ1yxbG3SaGIXSOgfgZFcDmNls+0NOkY+CNnCWSgXszMD+cNDK9PDsSszDsh80drqaQ5BGr5
UmL5PsufQwliU5n5/G5dk8/ympD2gS5j/SH11pv3j4A7Fwxx02cBHWjB0yPlZNDZEtaLEjQCJJuK
pF10JkBp09Vw3lFZmKmzgCyF1lIZncxLaqGYHXWqUUBY9+ZwD6FEH3O4K7R+/Jj3gmiIwmjUvdU3
QAIZE+8afH0ykIgPJbeBTrJv1c5J4DwtZGO4qLD6cN/7uQGUAiAMO4yiv59JOlmzeUEU+MO0wLVv
0E2/rDbvaBbsrcJ765DJGnuLiU38fODRSBrg9ljd6vMHPtPqmW+dJKSeL7ibf4/u3oyxHj4pMeTB
q6yJ/1lSTvVfa56gI/8mG/kunzNSwqZ0xdiS7fDULjiGJNEjIAZgDQAJkf449s6s+CC6Jm97FrxY
eZlE6+N0GZOSIbUBw/V5CPEDrasbLNlnN2HD+kPybpWHB0p4suY/aDaia6T/O1RJH5A9xiXuwCHC
HZZpmDyYUfpUUMi6w9PdKiD9bsyOmik9JnD83Q+9Mc7fYy5tp+4+bM5QbeTrRoeHFweOlteffzuV
FG7ZCrJqTEwH/t5BnqaVq+kGd5PEALm68WEQcSJIpf9IFEQsr9dfcEou1HFIDDI0isTgP7cdTAhZ
ISpvHXx1WBVMJ543k2C/ygjbbKBa/5GnKV3apyhGEEWlgF6bmlYnt4K99l8JposoY5J0JXXyRwWC
egYCLIoM8R0ISt5pPDKZIgI0PDw0LpmHPNenDMGtLXRiIVCnJOhQDOSL3Hw9PKLuSWiNaN4mbwfq
u6dKMZ4bKTOyImT9BkpZw/CtVyDRHhqNW0M6eUHlnahjIs9A9ACzUhMD3Mm3cR22WBK8VdwXsjPg
aVAwfL4sRJIkS0Qq7sTSEB6SP2R1xMH19jGQG366F6m6TzjdkJGrEupFIrnpUSwFPBOTcAJ9y97+
nywiSSIAt8zNEPQPOuVIkjykoAkIm6GB10xEAkoBvBapJsBY5NfYF3x5pk1Bzi3rr9ogPLiC/5vq
DxaJEg6jrm9qVesgSnsThWikiEijkYshK8iNu1onF0aRVtAC0SiHcgXoOhBFKcZpCfFj18BQUJll
LVhphyiB/I90rP2hRVqMN8Hy7EkRypB90zQDmzTzAEWGB0YpEpAggBELngA3n3V8kBckf5wgaSIL
CFiA4uBEhASAU/knGXpCIdKUIDKKZHzmXgiAwACBYKUULuqDpAtePmMKl9Q9RZ0FB5oqF9AVkcsU
p3PN54GWnLF95USgh/qZPkHKXowrE8UzOF85ZaiU95N6CuBK4+19/6YpYkOeq6j17kA26x+qlrwa
V7mRGcOUwqxs12GPHgdJ/Bs7PBWwBuphnF6ENCPT+FduPiGvSBkHSfXhU46kFekIWjnoJRdlfl4d
OQZQSSabvSCFx0ZwPwA7ow0W+3HiFzw0mTwWBBswu+t8DdeCcvxVua8YtQtMks5rkvLMRUp4bJYJ
2WTXukSmaoPTSFXGZRmluEoADfE92v9ZcJftFrW5q8Px7i0pv6OqHn6fGu+QwkzjfeCHJA3PNUWJ
lA8j9QIsC4JhLAB1+D0l9Rt+TNB2O4GEJz/IrpJ0pTZ0vFP85FmRVV6OjgGONS+HMzag8qtWCYfo
N1TFs441hr5ymScG4cOMUK1iLCpylIs0Ypdyisa72Ybgjso7iX7CPTLaSNYUNRATfZM7AOHDr2m3
I2mfHV4fiym5D7CUgnNLBUNx6QlQ1h6c+huKTBWt+aV19adCuIJyZP+JjkNcrckRH4rUQ0n+UtTE
uAvv/FuS4xchHxskdAi1BqBlJKVJu/POyCGJI04uaVO0Fn9SkSbbiTLK4DWmIrw/5jtkH1tDcheJ
EZgNOLW0ynynFEKmm2zDgFyB3RLgHKBxNLnxJ6onJbxjIB72IAFuSVvCNH3BBYZ6pF4MqFp2LluB
X8RXoiTxOCEkVbA/ch8qibIhHHvA3KbQMVLceNODzH8nCCPSypsxQYCl1PDIRcmGYwWzz4Yuu5RU
+42+ICgScPD5HH1IAn8ulga9xuhiilKSuIIo9yOkHOwEiWXR6pD/AljPEkkk4qMOZ4+kztenJIlp
FIYiypcjMhOoC3K/P7+w0aPI7TRl3TgHWKAm4ookYdhooYOSccop44Yk9cxvDAQQH5Ud0biQzcLK
SJswGMz2kpXeX+YyswDnihg6bUNUJxdj+xASsGSLx/LO9E6VSNK6bMk4USPxcdqy9LLtjbUy5SFl
p55XaTvfx2iHMuWtb9v+Gv+PBfJmNu+Q2UAr8HVHOgeJ0t0j5LBwD/QNcBuKHCWVMsvL17iazKd0
xqi6tCAnL0SLiHZ0YN8SUV7iZH402ZqEjyXLKTkUjSJWUMTGFDFYXsQyX1cm8FBiUiqdxMEsBmWr
hJrIEfkSEiCMijCllTdLuVeRlquxgAfd7b2TJeRIWCTcDphIlg/8VMx8wn6Mok6Ud26iVERHei2q
EcQerxP6GR+Em1P9EhJOkXXH5qBe+eRlyztwttlX4qlQjvnc94/XHHP5gQhB+Bz/w6xiMaaZcRvq
DD8bZnRrqRnwKzJcQOJmBpNC2BnRCoFAAcMEW5Mxb4D+dWEJGNoiKiwfq6NRrTWZflMzsANSWIat
yFrpYfNf8FigHkldjemTYqC8qPfNmjWNDAXNK4U9htW8WJZQz+VOeXenN5sp3l1jMUL42loYsy+p
kAs/gZvT+NGQ93IBXFDnqRKuioA9ttdGWCBKX/Tw0NxGMYk6UzljvhokENrrxPTYQaORgGIUA6kr
Ci8kE3khcntjWcdwfvsatqR0EXKqNTQFNslTFxVJunM4AazTWGMOYU3r1lN4dcSjKMs7FDB3A/sv
QC//qjDYegwpFhorD70zPSnc6Flp3zvsWUzuhJdFFK4oT+EvPozBjxkJovSG/DcXQ6TQWNOZsI+U
eqYMOhhrmD/MjajQjE3OGchp1JZMFwb9O0OmqerCGHmAbNCZlGXuT1HKYVsp5dEyRKuUcBOGOmkY
GdVX64xnAy9LNxJoBtYB72BmDBoQh06+N6iwojXuDVy3OpI+ezjjzpQJed9gR035sWh+i+dTq+D7
rI3vxKQz5E0GrNDbu4EnwLdQSuTmRWmLviGm8jUaWdEL0+hlhdUWHSfUl6hHCdAZj8Xi8VjUcWt6
sNHLFOQana/WXO/CRHVgLxoBf3dTCZ8FHgb3bzxmKqIJfTquNpMSEerXCbHmx0POyRaDJGNQ6Kik
VYkLUGNGyeCWQBkGiRi7SAMBMwGE8LE9Nvhs3kEsWme2ss36sP9XhMd6NhYLJv6k7YyWECpgNAMh
h1huEmpfE0DvlLPy70lQQFW7pqJIGQ1Y0Kx2UTXstXBiOFsOR3SPoFELoC4+gh/CQI3uY4w0P3vJ
ds0GjPTXSB9HmJ/Rw+w96EnW2lA+UvB7d2avmuNy9+iHa+3LzPhhUZ/uA8B7pj9+y5+83kuw2c+r
xqRx+Ssb4/dienMmMw0StvfFAssqMNBMxRgvJ3vnMjZ75FleGXSgWiN5reTf00cRk3KgXXj2Meob
beBQpIkWnV7p9yXQlpdcf1HMDeu7fwUFpWTy4tcuenczyxajnsUa4XX25k/6MVozI+6aLCmgf18u
Nvo6hlnJpwsEP/zFrA5aVKLBEux9X9Ti2frl0MItuWAV14Wo8pNjM/Y/71Z5TwEsxT/BsRulfAD4
LJDtYHh8pyQSCY8iLCDmVGhLgIf/ghL41nk+rgIwvkhIp+Dhg+sqEr5PzEKAdAemBr7gCUyCtt9/
GAqUCDiCxgWGiCtyw9nsIh79csrjK6hVmqd6/zsck3/Qn+GxPjapfOzd9YGAhGA5/scGfcOOQiXK
OZ7WeN9kIXdYCHp1ls8EVHVEZ0df+fD4hBg4klz4FdbxM5EEDqQ3Arowjmib43EyPJEj1o4P8q8r
jJLoe8B38dVuj9hQhOChPkAfxB9fYP6sfz0M7wjtT3oU3BVFZf9Os6voduPViQ2xG/yW93yCeSE8
xMMmWgB6hmV4iL8DJr9nBsEBsR7uHEGDJF5fPAKTimgNCMEVok94ci7PYhJu8eXe7nsUlpKwgfch
BM4hlJ1TTgb4xm6LKj7BVyYCExhoeh/je4N4VhewuLEwusCKeTfavyNEG6LOq0yLLQfb7lo7H0X9
17Z8nPIJsjz/0iPwcLg6Vo3+hHsCcIpBJRNg5sLlHUSf8Ol++Uv69Xk+3hJrXUSCIwBlgdNOMZHp
W8JtrYjeYKsmYUpcCbKBMQz4O7h+OLEoc76GP1JShdOA1nMVfNU8pFTIZ5EorD+rhbHErCNvVUD8
cARZiwONfmaTacgcXK0BhgvZHRoAaI7YQVDHR9DSWC0CGEErIFxF9giUCJNEcKsBFxKdEykQ8tIZ
0Gl0PA6HOmHdU0CVsXfgIXBxWN0ywhhUrYkZL+l5mpPnmCQ0OIJNqoh9ZlT7lcu5b35pQSBj12q0
acNSjQmfQe3PhqY43vAMfG6GTM/jv9/8aAkRAyPEcPmuprKIgVJ/jNP6E4lIkgI0w/aBICpDeC8l
xl9oJD17QAAnV+NWGdq9Dl4MExw0dh+MtLbXQeD+4PukxlddOKPLa9ZTJjJGdHSYTJJsWFE46zHY
CWq6T4fcESNDXvnub3/TZCozC/y07zE2aV5R2plRHILRDcDnSKuYUeRwWgkfbjODP+ks+THR66ON
OJN3bSjmj6tMTv7sCXXt6r78jd1Hu2juZj2M5Pv6Up0v1x0q8fV1rjDpQpjrSD/46piq7k08WNok
BkE0i/3PmL1pTOBwQo5ZoIrfcz7XH82L6QK+ghaaJqTmJ+/y0XxQBY9pwILkudndNt/uOJOW0958
/4IIaTWj1aRd1cQmVTCY6hPqlThHjLmH5QE6Pw3U9luAJS8EQ52CeiQXw6kT45iQJ7hXiv9IOrMm
RZEoCv8iIhRZX9kXcbcsfTG0ygZRBFE2f/18WRPdU1NdiwKZeddzzmXANcTSvltyoD65m9Ngy+zX
l0l5EB7fgnnCkZwcQWuxX4FEogChDE4BNxNTy7NCawkob+4yuYnXVTKvmwStFAAXl6kMphE+4iMG
L8V1GuhcoM6b+Cz2OPflSaDnxHgw7e0Xg5vQSkMDIo9v5qa/n2EOP9Wkz6EseQWDyjsXowMREQfS
EXqQCVJiYmNhqrHaHMx2y2Y395wcjWqjFGpxOofNtBrt8JZ18pwrU2kB445yMd9pL1w9z+rfX/zP
GeAYcu7EYeasBc1iFLcXwhfibLzqc873ZPIp0i1MARj6kj4DKTZwuiUxtJh1oOL5UT8RqThxWHuN
zK9yTmwHd29KzPLekiqn6F3VyKO4RDAEXwQBww53RA+Q3yDfxBMBceINyKp3vKV4RapSBMnAm8gu
4flshaXIsS1uh+xWQWvEyQ1Uy2iyAkGzsepYr8nFvOC6yLFoslO+NC8yxZ0970q/hPDl+q1/CRKy
LiI0vlo8mOwgcDrYqKYSCCsRRNIW14Q9IsHlvgF34gEJ6H1IuNSdRX3s/6yTXcGXKTkdBC0vQERP
2A/KWPSoliwB7Gji4QZBHkyPi00lyZAYRGnxEkAdaKcQga402HcQ3UT1my9hw0VSRcube8DI07Q8
C3jiDoclnAhFOZaFnOTC84YS6QuWUMIs7jl8nq1MfmhRgeYWQR5GTZxHr10O5wMFv32W3P0uZjzA
Kk/6hbKCI56T8BliE4F9FJDBC56RT3FUlBvRADrzoHH41/V1DVHTMWbPlz2cRwK1uwRRGFQgiQWG
93Ep59Ke99YXtzm7C/iwgMxTUY2pXScEFOavHEsLLpZUEyfGGm2HnR5RGAyA6vpP+AHCHwMEg1jY
0QGi6bPMqdEzVRJ0abPLIW7RlDiwO+olm50ro86p7bSzKL1QK10fY2pkifRL02L9j6/wwFkclkZf
NAEbiQdP7sTi8AlTlZZ8H3JMAHJB3PD7QswVPWj4I/bHcem3o907uR94lt2Z48tAI543+P1XUPnY
h31FYxRURQydYPvYil8Z7Xhl6DdYBpXMd2FsH9PWU5JheTz17BBshuLgJTKCGtAznUUN5miPYnEr
hjdBpmbOgmSH8V79nezZ8TxyHs2u2XHwIETmCdKpC2OVEW8hHWBlLuMCdUDUHE2S0WL+gvZaOLrT
BByUkHhpSw3B7oBPVVy7MRvFxgqyf/CKu+DO2twTBh5Fd2oNYKyTm0deGDBDRAB86UIwZN69s+2v
EJEJnpPmTLz6PCuzSdi4wDsdwwbYaWWJTpMi81/xV+rp0INpXgbajPzFNVYSr4/PxyJFXaAuHJ0e
rxxDZp2na9Nh97oZrDNmTcKNKBzmbPMgMzeHHyKaOPRCbIqsbuEA2ow5ohRD+C1EJABQe+RpsD0Y
Fx/+mmBzTQcJ2/iREP11Aa/kIzIHERdOWHBdI9AbGis+j3lNSogYUun3fsGkHlcsBHYQK05QhRkh
riaAwaSIQK5xbghstR7RD4EckZoEQJ7aMUjc+XE32fYHKkwLSYDNlt2UXv8sX30OsrV+w/ZVaQv1
gqJCS4sTzwGFrEbPfok5orfc04YGurVukwclpCqir0x3GQI5YOV3Ip/BLwtNBdJM4t7uzLFiE2MC
2WTXv/BLEfgCQi4sAsQeojJ8g4+Ee8xPiCP0gtcm6GD8ZYcQmLBJoHfOES6iVOPre76BD8QBkVFg
BIhhqGbA/CF6+zvoItbFx8T1BVtGQQSCLAd3BfQ94Wp4TS4IHyXteX75ob9QB9DOJF6k8kRfmFhA
tbwxUaICKkBd8NzfDpYFH0waxXkYMOVwZXkyf0eCcJk1wIzU6FBQDe1EKMLCsF9jwO5sPwrP+AF+
WvxNuE8iS8Jmjv2EApp4NDlFIcR66AH/xZkiyhP6W1kEyJVNTyYCIp1ryC/IjAQEeEgXcRt8wgtz
79gLInMhe8AId1vPfYJV4lw2ANHqcBQMTPQgVbx6605yfyBsB1uBiMgBA36/wJgibKfRwzcIlbl+
7pFpFKmYeijK8HwXj8YrYvx5RZyGgmwfEQl9HxoUMEtozPB1ttoCa8y/IHNsjyt2/uI4gzy/Jcbg
pbin/MCjxY1ynTS8yT66nYgK4FgBBKZrguXaUe1gY/C+RLNkj9CexOWxn3AygEpEpXAQsbKoQEL7
IuDGSb0rTx/8FwUPCsEMjf1EL7gf2pf2ChBnRRPWMxr2CUL+l7tA91Jnxf1eYRn7+j0u1PmkYXYu
4j2zDJp3dTJIYYwlEreSMpOkQFXWR3VOfWHcL6XjP6lJWm1hDL+dNq+krz8he1d7rXumx3bLT5d8
qO1UDHYOnwqKMMw+9kb9Lz0LPjEQtL3FE8bgQZyh1zghmHE+ECbKqf75lq6iFu6S9bQddRNwhy3O
9dZ/ZcyglZFVqcpzhqx6O3IjajFsbjUdBNr7dlyycY7ZBCh5zFLdKkuhlA7QiUEOVDvuwWxsMkXC
YvZJd2PYnEMl5qXTalgYO9Zc5NkvJI6pePC+3QXNl3sacoJI5kdAED7M/kGefnTsvE5Kkbt8+zca
fwUwwUmDGh/SSwr6xPkPmt8giaMrsAHEDuhMySdtzEEsUQVlADjHKGQ8JdrhZAqpHPQFItV2MWKi
DNvZLfRYml8NuwbGgihEzfhZv605m56MrgJZzcqQvILa+ZeKRBKi4w3gLUrON8iKTYk+swY8W4se
PxlTAmi9cpaOQcW5WmUSH64x/wOy/SoD81KfaMsT075mI3Apsn0rVrqSvB5T2fz9FG46zHr0MIz5
O5bHv5/UUt+nTz29Iy0tY1NUC03N4R3VmidBFBoSSkxLjuWIqu6dEwWnlqORZRHFvIqh1ljLaEJ2
dWe0/PQ1GmhMdC5bvCe5J8s8G1Bdbz5jCZ+9qKhDx8z7hGiN+Tb1EEm4/37T5AojuZjj1FgUe479
z2et5ZR1H0hqUrWTnds7s4erpygBidN9QGI/lNVkwF7eKCijPY1qxCCSKolk7PZ1zy7ydbDNh0eD
tlR9zJB2p/xJnqcEhLNaupfziXOky5JFxWdK6i7dQWQ8o9HVE0pIWtDU6yFnVjIv1iuRTKmHoUpl
MDI24z/etd7QBczJcFUCUqTwjvlcWlyvsGXS6ceYskF0GRw8KEZGB9MmwvmOKIPFWD2+V8sezg0Z
Q8Zg81EYswIFmioSdQSaWWOBm2DbF5xHm3oZavdQ9LFixitGTpsig6KEdJvEKwxTLjq/xcJ+YXiK
BK+IwUhRh+ArMJ7fMZseGznI25vqY7AGvCi5Qpcgl0M/jZjbREUYGF5y1A5cIJaTd0BtzFCENssH
MpOgHzvYIF6PWtNVnV8ZGgcJltSAv2i4G1NMJVV31pQYhiugB4tZYSjkSHDI0XrqaVA+XTpyE+IP
JDupHqJ/SUWgExRh0RZ/i6dzVUMqxeV9Q/2+pC5KhkeIiXYElW02NfVF7laO1RK5s5Asf6RFhRLW
CCOKymbl8dgef5UOirOkLfxav6VuaTILEd0+e6h1H1d+fGXcC/z0yUmSyg0GHk2wHOrDjdHviP0Q
KcgAJwhY2HnyBH0soNDvi5mxFpT6gDtrH3CCcwoiKPIFHGJ6yaRNH3WmFd+iGpj9UotJ9aT7KOGD
yfE58kMKrsP8EuIBWqLoBJ79PvVu3ezWhMybVqXZSLZrmODa4qhfbYVVMY77/P716uOhWL4Relzf
SOobGR+HkF1wP2Ab7+NvLHzTzIrhlxPHuSJ49imZK2hjdRMXSsxnM5jBW1o3KUJW7jsPgQmReeXX
gIQKH5sDkhziPo3TwKCiz7xCQaGTKVr3+0YNVYIUeg/jZPiZPKJB8I04+Bry/1Pqq3p4Hdslj9RV
ESxhF6MjTbMokFHOggcPPoRKAkWdYs4o9T8WB+JVrBMh9WB6BDuifLbPOwF8jFPkZTPBYGQlJQrD
2UKU8WMaJpDzmCLgyGfCEdI0wFb+iw3U45Fy7zFEmU/ETuZk7Gpt14PDKHXYgO2bYhoKRyMUU7e9
NtiEuL8YcAUNAMPjGGIxWdASjcdnu6iZ3wXUhJpwXJRhf1sw5HRL8Gm81y99Tu+YyXEnADIjNM0G
GmbAAoiKICiQWhK8EDpPRK7TaQfpRk4JMfuifH7RAGDqI5MYl0UuigOok1H2fjNd9Ux3pmlJ6V2t
FSSYI1VpEIw9PQ4ScyaFjmu6kdd9Xa6e+oGD2mm+gbPs3igx21gV5UwxNJ87xKL37ed1oM0Il5wG
VntBEo+YL8YJVgHHiPRMT9S3x6hM2gN5RvUmycUkAEzJ0621BVEdqZK5z5ZE5NhDNq0LBa2QIMQw
m5YMjU6DKGQSkn9ykRIw2ZBo7UyIQuHgr9DXb3s6h/AgQFyWy9LpSpWpCGDpHkl/j8f55XmfN1qo
TzCTCBZRSYQLnEY1DXGVM19s6L6leCxJatxW8bV8NQZSBLSjZJbNABGSIQdTVSIxN7kqmsWy/X7G
+j+KYygMVnvw3RQ37qjx1WySytW7DZiokAp4uaqwVpTq5wRYCGVwNCYvESemQjNRX6QFxfRh/zDH
FhseXXARlCXlkSITaMFLcfTqC7S65lCBgrt6KhXN1hngCRvMryyl7ZOYS6DsiX1rCkreEx2oI3u8
zTnov+i01MUObHPpV/3pqFy0u1eoriovTXpjTT5lxND4cwB92TJstPy+NjvQ+MODYDcAyVoVAbim
j+ByA6SGVg7MmgBAITqMr9SQfQM5xFE+b9oFPbCH9IUGo0JulQFSAnrFfNxxZaH4e/tRb7GiJYx1
qxKKAixfYy7z5zQ/XJmR1VIDTmjzYbcf7bxOec1zKt+iZ/ld0XEWQ2yv8+NZCglj2fpvotXx9Z9y
pj2pzVtO3ET6KiuN2R+Yy+s/BkoxN2V7KxO+VYOCYDAgnG4akBWBHvONRI0nEi28A4cYYak8liFN
UKWg0hAV5A/MLwBW1zggmZGvCmqLTPs0q2BZEG6B3ywWETbaXh8FU0kD3jdy0j/yFewewcWWrdKD
DWRHtV2AbV/TFfXg8Dpwe5HfZrgf4QV4w6MVHa396WHNBIeISGSW2ts1dKU9714441MB+Bhc+6Zd
ssEg4DrkxwJlwDA2tKQEQQxhg8iubBgn8H6PcWRvbfftugtz6bqmP23t2iUFAOiKRhf9Sxp2sMN6
LB79efL6N3JccHS4d1CHFtdKHOYbcMRv3+jW7MEhT1ya1SgJkbHGx11kT+zSidTTaNq7NqBJOGGa
l/EMMBwgFAk8eBX7BBek2wB+pPOKtsMJEoHNvZ3oKlgn/ubBbEQ+/3HNC29MG9W6fkf8QOT+/zI2
GMTC4blTmHG3WDrrdHeRn7PGvJpgx8GMs6GGheInghLEJ9wAi4552PsV30LbgwsXrww0FNomDG7+
1AAvieKFtBh/gJUjRMNjdqMTDcn13xMFE1/yW2wJ3rPkxu7uGrCKeDw1j20Im0WJqgd5F+yz2obk
th7DOJGtiL6pjaBFDmYhtf01yAJxQyekBKwGUrTsjKb8zD0YQQRzoC8/w95lUpy1hdMCOpRppuyP
LpxAkpnYbDWx86DQxfbYFd+buDPs1MZ+oNSjeCBtgRnO+JZLAUG8hx6NXb4GP57HkAGULfaAJ1wo
Lhti+u8sqKxp5TL8ALi3hCUhkQolADMPGOo1GC+xzAKvStmce1NZqRJxLarJnCB7u11z7SZTC/2t
zQWxDz12Li1WbvoeAAJXbXHrESvK+JRNFoAWkJa36TtGq8IG+mlTnbLYTLwfuSrvw4RXH8Fi6kcv
JD4IaFktGtw0bt+b7fByRoUAN4KLrU4a9184Iyp0MHRi5bfdlf4hPBwka35GKN5R7AO+3wWR6Zw3
cz7HIFqbFcg3Tu3g9OCPSw6hzMNmSrMrmI8qRMvKmk13i8XPQgsLmymxluEcndTi1/iPkMq5TC3N
eTrMDLMItK0nz47Ek68MHkhoey++3Di7T0Slwwabv2xd3ec8c8gsyEfWg6O9np4AT1O0AtPsjGz4
Qg6zt6zemfdO7+jWyGYwD0pJg924imrRaZ63Hl1n9+XWfIQ3b0/4XbDDKDKiwEeFjTIBpTwIXpb/
hUpB+ntfvTZoOy6axZgLYMo6ZIygYXKcJUa1W53NIMsnYIWH0Fm5EgG6HdCEHVNzGWxvQ1YYjZms
DkruQ72XPvs0JxOwkBt+WyueyPYYTpyrFYa4OC6/tDzJ4iGbFguAw+S/wWXujou0OJ/3jrjDj2Oy
Iv3fvR7gB1j91OQ3Jt7EM6LBrUPGLTP9y7SeszoseVXAh/wnXpXhcO7R750qbKdPdownvixzHx+n
DnltfhAUgE1dwuGybSRcWJudYfGcBQNu5Gy3rDVrXFtjGyt9orYNZBuKANYbDtDEzlbMh+SLRwuE
BD+EhxKG3dOp4EGg8/hht3dPspcFN1hjDM4DlxDp/8zo4+pU6LClivcKa2nWhDiJTQUovcNQd1Mk
GhePzO92zVlfsFY72MsV2C1Q2AwcdJ8fT2n8z79XY6v0HteFvagsdg+XfnVMB67fP9D5BbwQqqpf
5rJBgbyxuh85lPckRm7mLPbcK/bwTZG2v1QHlN8oVjPIZTG2f6jfJAoOySYNL4UmCuLoquag7q8x
5JiWJGYC5KAmGFMfUiOWGB6efc6cMygWu/MHuCDJa9mCOQGBSzvZILJwhuQWZ3ZmU02zFxfWsvJg
TNgv+wxd0r6x6mwLa4HdPYHNk60tI5LRDIvgKFk3+4fpv9aitXYPGK8xdmuGfDoAFEFsFt4Up4Hz
xe1h8WUef+5CosXp2Se4nfirsY3/ot2Kr5R82jS2WE6KfD6Gxx1vpztoyLkdE/xZDwcADpfEtVk1
moHIsbi19/booLuKTy03oj7DseLG7X8ZF4lw4PLBoq/h84qdA2bIhwcTZSnoS+FNnC19bbuN0tD/
Ecbz5bXWKrU2BcMGrdX8ac0PtJPZm4d5Km6ycqenLa/W+tsARz7bQu+1ofHOWnsWUSNxpieszt69
W37jzeeb8BCGiQfqe5E9btu0UhhICllvnKjJZ9VQlSVefHsa1t3pICdTUU8VZU3VAwOXWr3led9x
6w1267yptIPt9moH2KfX2PXfPX+JL6rYj5dLFV21flsn4cfBb38/3YYHpFpyIiwT/7Lib7RsbYBt
lrA6JIUWP+d0KgNa0aa7sZwOlTXvSsQ8163xT+PqVoOF4tKeVoJkeUjBx76FczDXGHysH60zy4Aw
IXtvbtkKNxOPecmz15cWaREz4FGa8Eau7A4n3Rs77zlbaj4/HDbCfns83TOh9t+f3lr5D+sEoVoE
ECIcWOOdHVjawtkOoT2TIs2LxLGGgsNGOSHU77TumPNtnR8emzXVrWE2zDpfY8ur0wkISwvWLmxH
scL2MMflzOX1x2e0/byBp7ag1jUFr8C3zS3kXUzu9LMU/5DXL2/sm9t+OfYJKaneMIFx6Y+j/dSd
WipXavEJfEeX+3f3dAAsBFkhb4in4d5n+/1e8kVEOYteIRAqOOdj976azf78/gwPrrDbe5cX0xPN
6zYQuwjbJH/gnAAat15TNXn+oKnxDaSCY604P6QDSmZ3ECI1a9fbXKD1+kHTaD45GCI2EeqbvQ/V
lrKt9uXv2Oy2BfjcqoLsDP1xxiNO3dXlZ+pegA+jiBHoM8kNP9YGPJm16S3Ep3zJZQRn4q8wW9PB
m/bnK27v6NM9zmZP/xZ5G+FBUX4Ec2JtHs7hXLBRg2KmRUYkXF3z7+iXVmklNMzJRrHXnyWVD0p3
Mh6+tzbx2ytdeFFOm9jBeN7Z+ZTSvFBZjmSOcEAaOVWtry/VilELhY4ele5S+KSEPegdDgdG7wQj
PMY1mDOm1lphFO3C9llIZ7f7eULr8YlEaMN+L3a+T97O+hqOdQmp2QfPqF3Q/7HPZjzXg2EWShaf
TpxzH1K6s+fHpeK3zve3vCys7+/vg0KssPJ/fGkr1Kc1yx2+p7yfmmjW5XINf8TyLB615bM+8nxX
ua29UJxFa+9+2sjy79b058pa7uQ1TTXnOp36O06Xi06Fu3tHi8WUX7fGvu//XO3pi63KBf/sXh6R
nLhuhsZbxNxXB0Sha8TEo4SM40QIDEfIOUZrmWCupUGZWcs15hLVB3cdVbaDQsHWvnlLbNPeBVFv
sQEFTB+rTDS/ncCVTRfPKQD2HNbg0ljfv7KT/NP/M35ukISM7/QXbmJfrGkBlIUN00z5rr5G31KC
OtsU8XCvdim5z2mxE1mBWrBFVHXp/4wWHDP+XK15Mo8xXR5C9ta3l8y90PIW0ym7tydpIbT6BikY
Tv1La+kz3baoJhNuMTgTMpaU3L+exBV/bu7aAAIF9OgxwHtIHSV1TdqFpJ9I7i1V1VLmaXgMVPfB
f5ojmLHMQ7YlFyUPBwQq0S/j5CKIZRFqs+Exvv30ZOrAjKh6GAJOzUcVWBKApT+xD/J4dNou5gXU
rGBAEDMUXk0QcF2Ip2Yu9aW5vAGGpq4ZgacAB7Dsx96bnmUd3wGz6AKP0uCewFD962AxsXvGMGms
yW+6QxgQ1DjlaDgSSCxUgDydoafPEKb9HLDOu/eYGynzBHfySl3kiWjgvuLxot1nTFSl3hiMa1fH
Fg8Ar+wn/c9qp1L2YPcxkvB5GD9ORwZ7Az2U9mDloA7TWqRuhqI03m+E5F7OHqGbgEImNCwAD3Rm
aRfyRfR2PTLHhKzJi+4rmXwgQrEEeMVCWDKUocmdyMSSKhEzCGnGondR+TTpFqIRa8x0R4d9nEXm
YjjTS32d9V+EvVcviCHkF6GyHP2rEUxAIE3yHg8cIAHuAGuyl5ntAxPjnRJtQMWY7FLKLDpaAl/l
SCDRIGVQI6giWSFcbhfv25WtKzw6DRtAFJ/epdJ7v9P+zH+rPuSvlpnOmPEUwDOqB5Mlqb/chkvJ
pMeJgrdg+mVvMzMvLIUe7BMFiLfTGSgbFF/ye62DAciZLVTKZ7WnbkcBIyvP6fBPQ5Snnbcpqnu0
MD7W675VqcI9IfMbjpb51CRyZsO9IZ+CKoTx7d8Kj3AvlUC5hnK+lU1kCUMNmQJkVY+oVYpKNq1F
KurAhOmDdA1p7HtNpZwSeHpPwPWBHyzUYHSlTO+UT+fJAOl92oTvLATtnDFq/EKtkzo5OhdSFslk
60wzcCEnKaCzqGr5lWKILmUnCpAZpXbqBZpGGfgICpHuBeBuGN+Ha7GB3zRskN5hKCoM5Yb6qs8r
vuH03gsXcH1z9AXY5k9Y4VqCYrEnI/tKaMwRha8MKu0PggF7rqzcHAgDjXrqknBIKbVO/qULTmP1
D81jeLfVRxgWqMH1v+HbpF/2RVYfl9DE79tiV4I2SNfjKwoon82YdgOQAaVIKuDzFYLr9XZSfqzc
mPYjwnsyujxmspL7uP7SFQLYAWD8oc4yxqI8I7Z/LzHJdlpTW3589wq4gJBDm4a0ZY4vtOaY6ckY
bqr/yprmj1RO6TQC2R1UxsPH5gIIh+ha71SgTtxQ+9xyTzQ5qupkon3QJ2vgLhQ1RWWctjJouw6K
kK0uYhprdTOXKH5XLi8FIIrmMDwDap40c8+sMHSvnKJWjtz7dkQL3GSk3tERrWnIXsTiQ2S2QZEp
yKLfikSmJaHOG2Psost++6EhUN8w0evstqBA/RQv5IzUhDlE8Nc24Gh5OhmPuNSwSUrIFA/2EvuF
zjMHjHZBc9t80jXl9eMkmPDDdInYxJTp/OryaQNVWj36zYAeDBg1HnN7IzQNiPJJnhKqxHToIVq0
2yv7+PEk+N6iQIgq1+0n6wLmw/DytEtpzvDY0vnxtgEUlPn3JZ2Bp0mrCP1Tnx4+372ZHmgVBsn+
dffvCZ3gDswudcRmQZPpjXCGUq+Pn5WqOBliemkg7Vk7dhoaDSQiznVddfsnsWPCRd1B0hQeE4h4
S8xFRoYDGoI+INid/tfMv1L28nt2BAjwmazBPyr3hF4DIJ1idMZq0ZKGc9V/cXPcNcrv5YqifuYP
PZOZ4B7lC5MRyFyrgqSpvK3RVaFPkflm3bgMmbjfZnK2v5noPxuumsdwQyfpb5rPKXIjvs6OYM1H
9BR7Jnum0ZEkfsdYDyBUSvuPSv8EDR7yHB6htDLH3hEwDsU7YKAFswSZUUQr7CHHN5JVZf68L9lL
masvQFYpJ/E03w5tPsDTcX7ppLiivRjULegihckVKzobZh/xOLAZYpIS/UcW0x8Jok9IxR/I9W0D
9IE+7H0pdRC/00svXdI5m7bOv+hqgN/y6eIBLClYwwuXBqgBhX/lZHKrLQL4qToHLYu/APDKenWo
/+1LQjRjWT6+0/GKW4fWeRTLRe/1qALDXVFlpg8HExaWWKas9ZB3egInm4TmZI1SBY1/Ju/tTeiT
yKjhcWja+Cx1lPvNjl7DsBsPQMse/rVCMz7lwsQElpBla8Bi0lyWgtHY5R577NvxlhjjLWOF+ZlP
v38pp3b0XTYMsgEtE7ZYJw4njw10HrtQRvUlYIAIRpYM7hZzx+P7GcGMFvTV57ES4GcfVaWqXbJH
s0krGMRNCpxo/tffwBKPdo+EpeHFgOig3PsEwto+VtoMSDdLTZeHvinIXG5LnEJOMTSkdgGfAFwJ
3AIAnYq5YdcODO6Q4yeP/yoGcoGAVfftcsLhHyEmy8AuoXVOc4xKHx4U8KnQJezolCL6iq06iJ2c
L+VVI2+BuEjjeJxGfRpV3RLsGeEyU0fXmAYukQcvIO2jncJDgH6IAfgjDfEMwE9DNRB2h8OB+7zQ
Fx3Y7Q/svUO0UkVj7DEw8CKho9+VAf1lnh5wLZy0HNOjp1kPHoR5Wjd8EItAE5nDj5UFUI9Tr1Ra
VwRBzktLRIeaAUI09FCcFtvLwNDRtIbGDfhU8PoExAjDm5e0/sUSAVctR8Cj3rG6b+iPcYahu065
CIAiTPnCXqQa1+KkT/c4QkNQIJVaimMgQNSEh8XhImQ5PsBSODUtICI33SUAGT13AKUZwEF7DmtF
sYJMlz5lDkko4iP4gXyIGiW8H9EPIukDtkrRUAoYjQeCn0Yuj6M1plVCt7umy8qFmuA0wns1vTLI
hgoVrTp01cmPLoBWIRVk9NCRioaSw+yaLuTksyc/hLFl8GaSsx5BFGBiBmS9gRGBDGELABwBG8Xa
s0/AWD2yCM8De5pHB9IJayQgV1DWqc8AblUdLozZjgDYmR8AIqwTSZ8ZCtftwLaWWldQWYGH84w5
x1N+EGQyk6rR+Rh7t+Kbs9HQJcKXEXLSvOdeHmLwF5ARBqc7vIBmeDwfAg/I3IAxQHFUaJiDenrh
QQSTmXn3QK3p3aNl5hCL1MxTeyL7FQ9VRGwE9m1MMfYPhMx2k8ClgGJuZjhVTkpOKx04ExepMBQv
5r1xLe9b3NKRghpCRUN2u2FKs/N+izEO3C84LFk7sPpDPgfigDnKGbbDohJglnA9QrmZwRRoimRM
xZ6KBigHY0pIBq4K0OAdcRPgPQKDpNDqpfjdzEWXGUQPkhh8rCJ6j5VBMzRiNR7ZPwbEwaoCmICN
wk3x1A0Qk7xjldG6YdD932UJ78Jysk3AJndib1qQt3iwrN6z+qOpoplPm5euN/dqep8ClVCXW+dA
0L/ksLz/Hv4TFBQXD5Jj/Dd6C+B/xny5fPCPCPoTpTQzjiYPnRFawBikjgFmNATJBpBqBhVWI5gA
5Z2YRwctmyc8X34Axw4+iahLpzcqIN0GhcFDuQZCzeEu13Ro9Qupldx50MmwstDahpcPjw3g7Bbe
9ZP8u4euBB2UhpCIKWdEVHxi4H+4YkD4NL5wKxRFDev+2sLnhROIoDN0S0yetChBa1DvBiP4J8vA
T9G/uP10ss2zKubsDJ2SB5b0RxeDCnl88Sd5/X6oxsJPi3LqKxKaaS5REFMTBMfFAeZ5Jy18hmYy
/DJpLEJWgs4El0F+SFAFGh5MLlxIRg9TIcdsT4+JPs0JRQUYBmAfuG8OJDuU5IIb19QQolrXeQOV
CcL7zjWr1UTbyWIglZNOCPWFlifNbYy04KqQ7t589cLbsba9QeAeQGTRapDGDvuSdwBHQFBITAuL
EU0E2tsv6kpcGy6GLFeKewUIN7NEBUvzyOTB62WSRbidm3pnlAe9PcgxSGfzEf6hoYbw7oaOIcN0
Y3ZXNYCF+NbWd4Zh/q0eg0/LmtYdyjkQ7yl7voT2GBIJ9IrBIbFgqob+CEEvzOG/IRo1UnYUkFD2
YUqv6L4NGzrooMzZxa+jGB3HXixqHyMHKY/144wBxQDfN4BX4QaxbNWUVA0OS4ofmXiVSQMUmBpv
1v1ye7c1i9io0xFl1sZC3IIJGNy5YKojFYhEQsjMLzFcPkXZVOggELfhvcDkinS+D7gcxMLlv6z/
Q5/u7t+OHhyCG0KnRiQ/IzY/Yg8gPvJlqYbt81RWwQcGUhVAnBIUS9mTKc2xC4nvJh5vTQ+/uga8
QHsNeEPYnDDFoa6mT8F8h1dOqCXrEdRzw8RQIN/BxCPItGpJE2BswVSEnQWoFnL49fdZ++yO2zcK
CBBdabChCGeL/cq+rgCHWWPInJwCnqrm1JoDW5iWsZ561YjSX/O3SEgX8IMQomTYSmCXJ4GK3yEc
p9CBuMQPB5f3I6WQd/hNc1giIAsJnbLNWMyl4bcE9ktLcGNDM2M1bmrISSF81147stPUiPQsgImK
9jIwKcIblLyFKi2kaw42T5B7LX5YNQCkf/z7dwKMiVPCY/sMmzG8BRQ9zCnkz3yC0bLfwxJoJfuW
qKpXZwZmmgyUZww3A0YvZRqkRcgM8GHMg3tGuG0WFcgIv0I2SCqIM2mLxubS4ELxa9gL4voPsZF3
+xbsNwdMk1BNKcOO+iyZAgBAW4c6iG8WTPJ2y+4SgIGRU6in9QR/lDSaD1Q2DzoZPSdgGiajx+Go
lvY/LIy0IBiDbfTUDvgOfA2cTEE2BTzsycDQBIIu4HGwp7AJMGJh5tItLjfoPf3tZ8iigB5jPDu+
BMQTMD9Y08ghQKKBzsuDe+4nJmRqJCoBayNuBdsMMSo2L9gFylGk4O/JktPZ/BrxdY0CUMci/HGI
YK8Q72XXIP/4Ikgk6ScUHQky97WbAc7Rzv97YC7wevQg86IGgyIDdhqhfmCJNBABiLXUYUc2EpNo
PVKiMSYIxGz3VG6C4+ZxPm4Q9HeN8EJzzk395rse3EfnDHf7btgdbcDBfpkcbmcMSGfsfDJ7Wv2r
CzcHsDq4N3o382JKWwySDH8IZL5vulPwTQAx3xoVJQrJBX2Nu/h3670iDLZXT5EnXjJPnVoLhTPK
avwFXgY0Vl/zm/1P+vX+0aefBbnQx2cwJWkVHoOmIFO5WrtJY6qZ1ccFC1P1jpmx+UQTrc1QUHER
HVI7pzaQM/HGuuePvvXMHufhW3coe1JAiDTkEogSdYhilDc12UspM63VHRDg4EGbY0zH8+5BVqYZ
cfzKubeHo311M018rn3d990KsBwWlW4rs7vpNKqnJ7OEXr9AexCxQUehqEQJhb2iGRaLDVSZ9eN4
QoxE1Yhqv8f58Ei72YzYxXEaEuzCbaUlkVKGEGh4AERDRJApYiriWMw89oMjtSP6Apjd+pO/4O++
BHqpxYQZoJjvAOJA1UI1IvZgsDSDkiOsJ3kEA4lxsaXmY+V5IeLFoxi9J+2xKIjgYNAEZ16f48XH
yQhXjzOqAsB/HGo8VMG+gwSOXe4hoDJl3L0aB2BA6LxyukdYM0AFdBMb5N0xAi6EeabEp49N8cN+
leWVhIsYEmTmDInpi5snOh2m2zMlhD1CiFLarDKGWL9/CefKXjeE3g7HbwKw9CPUZ4CGEsLh6ysb
+gQCBowgPfa/ZBnafXl7x0R8BNk640oITelUHm1whoT35C/Uyq4TvEB0ZxIROVXlmLn/KdEIV+aU
SSoqOeCfGoZR4Fdhda9IBgj9AUpSbhhGbC557PUgDQWcsy0c4LsSelYqujHv2Kgi0hPWh2Uj0yEs
/CCBADmcWU7472HD6mE9xlkmmHt4fpyafgEchpnAWAF6hRtHLIxLwg19IGIwKI4aIaYzXTOqCycF
cb7uxWxGkoRBOfHKxHSEekclEPK/ACUpfeNVoM8P/b9OjPv+yfsQbamyiTUqY8haYAT/GP+Mlmce
JD5k+HetQnalwfYdfKB1bELjHYuwHRkFEPDXP/Q2HjjJg/7+VXYeUVFjHNgu/CZCEJicx5WRk25n
RIhXlJyfnshKOLSSCULs1fHP7Wd8QdsAmfFn7dZPjy1WaltQkreUINrWUCZPhSw5hwC5KLtmypxw
MHs8CtXPyUk1SduZ/4oqLpNfHFQJOVfaO0BkARPHbwGbY6po+6U+ESB3BwQlwXLiswrvfU36Yjf+
ENgJzUK4AC8zuD+INoLJw0U2kakihmzpVQxuVXkHKYTNAobliPxwf9c9HhkuCP8v8LtlKHUhYlRd
Om07wjvoDxw3RuayFeHaqSFUvyd4U0ZVSjYfyReIkPAKS3JG8VXTo8oHbvlOdEVCwo/zkYwOAiKB
n1z8R9R9LbeNNVsAfiJWMYdbMQMEgyhKtm5Ysq0hmDMJ8unPt/VfnJoqj60I7NBh9erVvyTDAn9B
I2AU9XfxHOCdL5gZp819I7zmKoCuMfbsarqMaou+BIsPdz+Xf0WjBqrbXTPYmwiO10MjOI/1oS/4
PyIEFyt9wUv4WhSqXItgOy0SYRZdCNoim+rQ0WOqfGTLgxw6ZRTHEJr26ELsst7lFCbAiRfFDI5s
sX00OCz7Pi4GjXuP94a/O6lirEYqJ2ifTSQ2P1UM813Y1uhjOCQvV1PRnxEjRK7ochtVG538M9yT
J26ngbuyYOhD6REQLPEwtjcYFhvRX3w2+H+CcKb5rNu3tFeBmulj6QrBBchBk8TsuEsYZOCFKr7j
0LdGTqxN0nlIpSQtxcSgLnpJLmkULihYyJsgyKvPjh7FPx6ezXF9QrwopuCHRf/0o9TWw23sC7Us
pjgFC53V9eLI+qFXW6pWisuwzQyNI6iuWWOrBHB/PN7dRH85lGIPKaeSVPixfpSAXcbigcPqQnGv
MXvBdlsQx00gdwUGZv0Cwrnuj46dtCshHlj/E3qGhhUNJv5yDUTKPRWh0DjUumyIXHzeNm2yaisj
PEtdPG48RkL9IoP8pS+g22uYoICd8btthvl+7jr7p1J3+8/0k8c0n7blCdd/Ik1BjDf2ezHzcj+z
kwxdw6CsR0ikFeN9HR73lS2oB3VAcTmRtqPuI6w4c3mKXXrW5a0AqFMUnjaayyVdU6tjChu6P/Sn
fa+0aSJnufbqOiARPb7/2IJUKbnvtOX2Xf0dj2cHjteo/Xru2pV8r5y6oS2RXK7YpTVDjfr427+W
876LXMLWoiPHAlDSNvC9FuOKMBKbrQ4Kz9hcI4dsQ8kit+ormz4enXudUrhgOznz+qRLfRD7rC6e
6vleT1dMsfP8VqmTB12Xm1cETnlvKYw0Y4PEb15shZl2+lfYuS0kT7vlIvPl89ZB2S2jq10W2vVF
Lqbce3fPRFHKQ1uWUokkC3R0sjWSFEMYz4FOqTilpLJSaRfyPVI0VFtFO7ldd19uPq6RXyQiUqvy
Qn5Qiq+hoEETfa9FzfO0l41eY8N5Bo2d6ur6Uin0v571VjntZooAhPYa8p5u49kWUm3HQRr13CkW
w+yF3a5VmTlIzqAkUxRrUzelZFfqnnZBqkxIS+Kb7M4la9NR5PIfhjeSpTm+Nr597F5qs+pyBAlj
JeuLmrGNBg1dpn+JmPPuVPLo/d2yEOanipX6MU/NBb6ngE6GWulxEHKiwiH2Zvd/BZN+hRH7MSOf
D+rvL0JakuWi53OZ5B+fc38OKt+Gmi2CN6A8X4/1cQjkBeJAh3L9k/Fdd0TIdRaB8rtjVq60yVvb
yqcerFtzU+gHt5DvLW5aSF+qOWWkFnrxXBe4/O2B9OW8qZo8t2NwSPqcuHCe02WSu1WF1s8ONuT8
0qbXDnL45t7Wf11BTy7+w1I9GCKihcOvLi70agSdzJAQXHr3fxa4gjuXb9m67bnlDc2/wAeGYUfL
XyL5TWB3XzHxOsrl5D83Og8IqRnO+S0V8ZibRlgr/gwg42jlB+rgIQ39exxtFqNwxkjC+81FsrvN
agqt61g7d2d16QBJ7pfe8dzaFXpurnSlRpNJvdzY+H33dOloa0OzWtVbqrCPRtdOqV+yKPk0XOr5
NTq/Hd8cRZ+AKp0cpVLk/AuEbeeh3nJQH2n79IQg/ITGcoCGF2YO2pWvOVmtrHVZNuu0oHftS6Gf
6ky+DqqoSEd9q/+2f+/6sOovSwLPwOJG1hM2ODPVfCuv11klT3KFl/pomsX+KLV0MPgn6wVBKEOw
IP26/76yTwFEeCUqXZdObmeoO2e5VZwZ5C9vD3002EwUsPdtWn9uta1gXVBp86l+qs6q0Tq4Y8tW
AEauUVi5UvdYaoWDvG870Tbd3YOczJGMcm3RBdvmbGH1MxCXJwvSNWCAphMKNgz/MdssOqVit1zv
1UhmZhrYeieXt9K+lKJzbUmnN2K4G/+tme4LflS2NB7ALMeuIl5j3+UX7IIjIumDoIivzj9W162g
+eUmFzxRjr0aXzA7dtqEJPfyKaslCTWZl/3KbP625x0hMUfLyz2ZRKP+sAgjbe7/xOkpFhrmvErI
snsrdU13YGWdCZfMApzurwhPVccudD628otx+midsIM9ImzG1IVuepmxA5AzDlIODS4wBwNlj3dR
4iVWE2KRAC2CgMh+VFuSXCpYelG9mF9NUJobMA2GIJrvXfZuQhSYSRYWvaiOjpRdbh5+noizWCxb
80aXMlhx26l8BeOFGKkXR41g2bXuthWBhPkv0tNKXO2FOZaBj7P9Td/M00uBttnYIJoDa6JszbAJ
ZC/LSFxkNB3MTaQbMLe0H6S8XkFPfkuVIT81q9tmVg9rfzk2OReTN+YNoxasLu/IFmEowCjowAmQ
KXi5KG7uafC/N5IRlZY955keWG35c/1s+XVLU5VUxQvF7LO2mfKK5q/jGZ4Z/EZzru6Dlx6PTjXu
XG27viy+U17MTws7lYzW//50SpdmKlVeRNO2+HoKmqsVN6PUKdeUxvRQ6U4guG1wD5Qt35KuCET4
fyFGaebrQ3hfCktEkfzQ9zqeJU93ky8I3y4SoDC2u7VCwE/q1wGi9yHf3PcDkmG+T/1l5wpde1Yd
AGhJDP57Zn0/94Kzb1bRqS0hzFfCFzh/JEBYTj8Hhln7Eso4qA4ykyO/Pr8J86vPzrradok5vsOm
z3fpdrYkjoXD44hlyP4En8Zh/SKKkQfI6CI04Qkt01JHbCu4oZr2TMRit7R/On2FsErweOwUiQTd
pXJGsZ4r/VUpXorbDr1SMdZ26L3ExkK0ggxM75eEjsex0ZanUI8tv1afvVjj2TlfQrzCushe5tuO
e7j9e3o1HsN9XT0jZ6Jouse3mEegIBKDDx0j3d1Qb9ZEC49MyN83mzYcDBKN9Pvs2sRqtWvwZQ0c
3TouPuXvbquAwyqbpFipTGtSe9/2kyZVzT3n49K3R1X/chOG6QXnqpQqDjbpHgJ2H5TzXKg/NFrP
RNzifoEzxInyAjdSQEwmT7zbOAwgmYoOB7OzRuf4lP8V4Lesl6929eTBBGFvSgT5TGNs2ILLxG7e
DgMKXOvOfjGol79UgkTjNgJZ6yzZt1fCexilejSEP7AX9GPfeyfJLaESmbMyIdr49n37FzXSDy1f
tCDHipky80yJp4bd0gXUCtdVNIC5u6iSfp8IuqhYEZsYHAfCQm9DnrZB14oIVgBT9STXwxg52iPg
VIR1IONjAueu6tdkldTrKsOzDFoaRo+4AueIPYhsCSiSwjtelDXlbA4EpJHg8S1gLMplikxS/ysV
iU/7IZdy81GzCCgjRFSTWjG2pkwf4yFlg9nNVx27g6cm16X+KQNedSr7eDFm1ZZ/DYOUcVYCwOAc
gm30FYP97ZFxnQQUhfnLa9vdKBybj04qUvrB/MiE59Z92KOBBI1te5sSssj310lBrV8hPgEISojP
//yQgB/WPly9pWGgB0oLaE0vwKVO4IrtDNnThNMTl45z3UZ05aUDwLX+dZhUNd0TC41Jk/eLnUpX
B3yz0Za9kGWvtsR04QvdZFCU1IrnrPeYFEUooLPmtF20x4TDWO3Ct3wNQJNef67FxT+kSTUz7hna
MKD9R3kyWCa3xkbo9NEnkUJRw9uLLe4hbVr1lkbfPDqlifbfgYBt+ctqlWMmYE0qP0uUvGqPaNNj
BKkxGTD6ZUAOxFOTQAiSBkJCHtNl5SP9haGF30hInXFdk4o7sjjbhb9l3lmQfWxgqNtX/XKgFYrS
IuGEMQhyi7/9VoFSSEBOY7Mk1Txgyzz0htVr2WvSS6G0JItV5rq/nDVw7DoFAVK+zT4yptdKCHeq
6UDQWcleSlwg5KwB5+z6lAB6/ngvlmeKGrvstwWURcPGS9/13lwPz1cjciqD6EGlz1hl6y5r/Kj0
qx9a9hXyFKMUPFgQURLnWK+b/ytztP2bUrf25SJBrEKGv+jX0iCI68aQixR1iAa34H8K85WJ47W9
K3yJcxg0QLivEo0e8QQVkKpttybIVwPTqUKp41w6le88ZQ3gucbzv6dImCh72Wad0hdYR2jrWDv1
CK0pZqiscMACsJIiGj7C2cCR5hpvXTfa4IUhRYLGV+nRM32ZeCfTeQjkJUvq5rmSjVKHRzC55U2b
Ryi8ZCFWOv8zTpebVRoodvli7j9kxsJVqQWFnFsz2N76a3neddrdSYeD9SxGT9kqtvQhWFtm13ll
NBwEqqvESjRR+kL4U7UTSHfPthe5VTsFuZjJrSafPNv8s9/vfeogOKjApuvKC+LP8670xdCmvbT5
1HI394tuIW2edAptmrnkjMuocqWvCDe13LpFwO2Ib6X/6VhCkAJ+kQaZY+GyheQDU9C5nRKxz8Ol
Jnvq14rtlXa2jR4XKrp09zLS9CoTgmI0YsaiSjOxJc58XN6s3PHarjd6uWgt9yiJZy5S0UMIbYqD
UHTt7YbVBgS/aZGIj3jIouYbv9lDKQUfJib1yLQkBFI8X1Loi81qp3/cnVwhe7C8Cn6RIRlslwC5
6OxSLLmEBE+25GssSamC09BPTWAotu4UbTbwh5fdu3qZfP88DpmFKJAI999Zdd4FlMLZLh0vXjhQ
QtHE3zRYSqy+fdnP1skc1zIQogUNoEQpmlvCGSkHqnZfcy3RSsBTHm6jaLlrXx094azDU1KM5Znn
IWywnJBPMYsduGxicMx+pMoPlGb9QWVQXN/h2rpTVnOd7zAoy2pbrnWqt47bT5km6GInb+bhFfHy
f54pjCByGNTD2TZF21uamMxSO+J87/K6wEPQqBa0/nvrCniMaykOFtP1+8KktZflVwNq0F8xWNR9
0Fr+MKjVasJZAONUCZCN4MXuB2lGPIwn3FoREZAIRXNxzKMYKQZ+HvXzgduhbCdD68wOzzXNvP10
1vb30EAs5DQ71oin4Bm0Qo98TE2KIbkoB2I6MB5hEJwuT8gPwze+FYzikdwRT40K74IxOVT4l2N3
e/fH6lV7NhM+eGhGfF+91v9u3/CJN8PVucM0bzrpcG+C0SjLJ3szhrYDpsFpO7zveutZY9it9kvG
EO2OzUN+9BicTRuJ/XCjtC6b/vUyEfuF59ix+xhQUbVnvfOKok9V074yMQT9WOHdwjgPnamNJpVy
F/x1abwatCYtJCe3+i04ht98oKZLenWRzyzG14EXG67kUUjZiK86cHW7XLHU84o8mi57gptVT9dk
ocdqFQ1eSVurYW3y+8dP55LcxK1nJRqRT6ufD+X/me/cyBeNO6m1luPgcBEZirDq3pZs7ogZPQXt
5rAN61/XvvMPPQmehRaYhuOJM50fYDM+38MVCvdOrum+y/qqnqXsMdnjT3D34t4tK6l1JIrD3asf
9cYkVq/N8q8TKa+LxbauOqI/VqPt5DhZjQrxMYyOeg+P5ZeKFA9DKeBef10KI+iR7zUcoxhmJ48R
2b8MLTGhCutqlay+K+hJdK/1uFR7aVztcSXG6EDNhulrOqxP86PSa24YKHfJ4b3w1FBr4Sak6/4c
jdYuDoQdeNq1vXlruyE00AiUTjUWoJnPOzlEFMxLrefnMxFhYKOtEvp5jkrzCJdQlE2KFDX5p+6z
f/9aUcd+S8fLYWN6z3e3mrdUWCOKooO9Bq57JSr1M7TS39V9RMlq+Qg04kBamdV+X/c9pZkswrea
z2MMouorpbekiLv2XR0eafhOKYgY5JocZtQeaaipf69HCyD/t2IPgtNmko83k1vWZ0HX6069p0YC
qyZQwmQaBTlDlouyNOgMGFdVPHelaj++ufEdVNepz+R9E7pLR7Meh/p+m7B3jz7Mzy7vQalprVUd
0Q3aDO/9xnGwl3fBYRexDqxcNO8xguM8gL13UI1Oyv3Hr41JKvWeQK3qSK3fHEuoyvtcTjNcHeL1
W30qoV2FhL8xTm/9wngxfA7uwzsjJBWblJNtXBuTNowXU5o6pfE5TidUJ7y9QV9hn9DkMxOvYETg
HUTzgXaR10YlqY+xBHuYGUltIjY0Th0b+BEUg3lxE4rCMMJc+F+0mJZf00G+buMWw/LrZaWdItcr
jfbvy6EneJ2/WmJSOVl9ELjP63btN3uMM01lfbyYCjdH9eG19lIZp3TlZBbedjnCgJ7sv7LBk4Me
XR8v9+galRut3MALAqeVpt+2w+0wGxzG2941WXweaDBO95PnYD88iHKPzTrScXQtKLUpVDbJZU2W
VJooA/+Msion631U+bfcR/dTvFiOSBMFnerXedqhY719tvLn+HILqmjofEZYJ1cVX8QJ0+JoM/8w
P1Ch0gnV38/8H4Q6hMX5sD5Uxr3Gvca4eh0WrqP8NnkqGe0SJVTJ2EKbHzgP1VJZD1WdKf+mYeMo
shijS3JKgnGnx4WeyFHvp7LOYz0MNHcpo2KsAMjLEBRI+yb//lUI4+eOCvQ9NaJiteu37OsRJguK
5Wg3wRWr9shOMC09CX05dnZJMVVDjan6hwh1JRBsyIzRLCzMHPMTZBhJOAqZ575vOs16tJ7e932f
KsbLWpfFVnhEzjL3gL2DGqt2RvtpXSYkbYsUfBBvFHlOm/hUChkhsyf6+5PSlVC4rlOeRDP1APqj
jj0CL0ROEk5e4fj0mPhiXqDuVQEMMkoVP8iE6qJqpKDOnwYb6K0x72ou2a0Kb71rtbcdWQnDCmZa
FxLVdpbn50c8+reEs1N4N1y92lu4BuU/RaKU0koFLdLgGH15REpu89j25oGR9ln8Uwz1rYvbng+1
V9MGJ5uJdd9Pq7EUej3CAlC8R+A+DHROlGKkou0IGyhfiwTP4nKe61yPUG3O0yYbRCAyCEiWWQ9P
HB8755FEwnawt1aOtQh3MUeLMvg6bBlEvUk50AZFCjIb5tugwWC61UgakxziB2y7w4nICMCpF8dH
oUpVeElz8pZAfXbL6DhaIw188Kg3ijrEkfLolb29C+eNwPAj7/eHmlvxQ/lIvq8IENai5sWcvYv5
f+SF6i2BZNFNP0U8oAYqw17yg92wbkao9rZntBKZRpYOl7wchKBvGi08v/N9Sm4GZ2zUoV/CA66n
MjzZ+071MNnMzDBx8PcVDV4UIkJGtP1dSMI8y+U4THe8vcsf2xBrubgMUin9PMp/XBcDVU2xz8fK
QdIfUtXTUo3lS460ZEd0vJU1eigmsmZ6GjMJHx8UBP5mmZlK1bvB2Lr10dqUxq/T1/6t4dWKA4nh
RYz072F6Y8MQy/Vb8e8TOUFAXyfQQoUiXCKi5ZCF3PjY0cd3bXrxsIf7vmOsShj+8vc2HOKXwaL1
CRGHph8W6ErVO8dgbld3I23zV0S/R//5tR3P6z0Pxlu/boZilRCzvx6GAmVR6GpYLLTS4WK8bswa
3fsgHVbHR0Qm5ekJWam4NNzEy7cstPStB54Sfc+pcKkUnZz727BOTmPuKUL84dclheRMdaKBqykS
OR76uwmUIxyu56cqUohnrJ6HCZNLrL74pCgyDJGUYFA8wLO9Xeqt6+Aw3L4dOSw6dRfh3vaY5KkR
3GMagx8pXvl+sJ9tvze1qKiHyGTASX28MNfvFhk2CAzWgBgvB+b/pkO4QP3XqRQJoYFfw0ZPyzTD
rSOX6KtGr/1HKYswsKBQ7FA+DnOIlFGWV/vuih2i1SqRrwvJ5YkhktyItIC5RHFNc6i2jSR4g0im
4D+wWYjNhDmPqMIXkceEEmGIfK4mmAMIaAboLQbbKVN2+95l/VsYxGAxD1F+8c7kbrdvUD5hdixl
veo5pKTV2dz/5I7fuVqsuKCtM3cZFEsDAPE6lxzOkuZar6HzrtBdKE5ezO20IxS9599aC/XikUDX
TXjE/hmWZJ/4T+c4tO+Q3UJPLrcOJsoMNzOO55AER8keBLon1GDZ2/6FsYOGXEqhCZZu3pzF6+B6
6WVd6yGVRNO10bVid1foC4vNRVLc4oP8FGwkyAgCZ9EJ/olZ/T0kH+uWT1GHosPZQuv7H8cN/YT5
FtPC3YENWV9hT3vev+s1TNpVgao8XlgluehROmpGHQXdzvFvTtS4GhX7uGBpVXxBV3VwjBuMnMja
5M91pHvqUafOHx2CLVkkx6QQLyeFeDEpDTM3zxy/gH0oD/Yl6CEVoIXcf/6qlZrpWG51fq8nRVFO
UMSKxRDV19BOQHae6is1asOPCv362QRdMuqj6mhX7qY+I7QJW0GAm0wvl/ImbV2/sTUrhpi9wUzY
8hU5A3AMFbaw7OmEhayNc4Pbr3sx2mimVT/Kd7JB6VdjtBvc/2uMMr2fY5Mv+vkkp36mivX7OcgG
+6/0rZ5UJ9VFUr0M0vF52zqcWvt1tEW1U98ZXaPl+3N0TJu7wuDSeapCxNWkMajLUHs5jR69Zz4+
abEzacB8v7bJYK8lD7IrxFTiw2FKE+0xlXHttzi+ohgwuxFG3vUF9/Mh0fzaWPvGIdn/qfwu/S4P
GwhxA7rCb6iq+E4LEtDD2u9cz4FDc1jNjnE6aPS2xI63MvbuNvbTrIJAj6iwz+ypEAvS6CTHGm0X
IrBab6PZVFvQ63xSGQmx0kE1uZ+atUGJhe8dP3IDk7+pOBaHZa1Bj5b/78lqO+7F4WpQgguOcr3i
K8n2ShiplA0q4VVyA3t5odcOqJurpQxWM3GUzpG599qbqTgUnFXcqOSq/4fEiwkdZPZJLd4/5sOd
bqyUqXCFIMlJaobuBwnGw8y0Eq4H0ZUydXCBkrep8G8PaLyKO0PEkxtrtaOCCByeHAPzfjdx/EMQ
vu+nGsJ+BwFm1057x4i8qRgBvkbN2n9LRO8wG4kpUd6fgfh3k1m9Y5qWWNtl9EPycTGGW6LFHR+a
Vcw1RO2dItVA45c6kl6gepsIH+zWxaHPuiKPYK5H5fh87nKm5Z7x9HPc4kzCn9cDBV2K6+ePMr8e
rF/WXf5ltYR5YnN4ePhVYwCrn2N8k/Rk/Uv0hh0E8xWGzOOQhHMMx47YYbZZCvCEjqhJQb0eT7oc
e8dTOqWE7zqARffTaxiVJecNPQ3hXS/n71rhqPwpVMPGOi0AkrKzZVehcH2LkbT8MMS5B3Xw5bRU
jlSPj+U/26WeD6z8UvdZGwLmCmG6Z9qlpwrNupF9uH0VdZ7XDi8kAJ5N+g960ITNv1Kw+Er1pFNr
LdhORAUByOCRG0mud8VklzeWcGmY98sDeePaBvKZha7goNRVwyzALful5Opp7+eW/F45vPRs3/Xi
X8ml9c+POIA7kRJ5ffl6X6IpjoqLLuU3M7qrc9No2uu0nSGvbjoYK0XaRD77Vs2maZrUj8lmeHhi
XWbTpXi52vgqXqLUB6qmeC6u3ezUaST7c/u+IKqZnApRaaOA0LySfkIBuA6MNyotJtfCGBRDdU61
QaRR2Lbqf4+5Ub4w5uQvr3aqq90s0MvVRAyhoT0tLUswy7UJSoIvNFm3OoZkvbn4fETmTf5HiQ4K
4xp/rB1v8oj2q1FJqKE59s/KFBUKsZBjmspDwx11Mi7L/cn1j8wR3Xf/J/dbqvaaq7VNdtkbuGNG
DqPzu/iRjTez85/DrPbv8SEbP37oev29Hu35usOs1F+MzL6QGhmxPKy/1hF0pjLADT16T7DBEAlq
0akuq1ctQxfdXczGNnEldRytJodZRvJ0myyfg9DgA4UYEfCsD8qaKyN3J+MZy6Ic11X57xBdglGP
DSQJeQ3Mmu0yArnnlPfW9eQopXCFyMCevuqU2p+JGjLUpRsE21UwBBUSnbmfoPgpMiIf76oddyHf
bUS3dT/7uob5U4+Bgu99hM8rM1c2mXGqoXYC/Nn3V0CEpsZFnpJnNvN9upsA89RLFCRCycmzbkch
HVr2CEP/OB1+PcTm+2kQ0jSjs9IT59A2d4ufIUUqMxsBHwqqRSH4rVuaNDOfjJb4cRSE+yUe+oSY
t+P0GcaSVr7Fm2kf6Fz9cMuTw+QI9VlP8wNX4fQKe9JBH6bNYv3UATbgphEjcfs8RUoPNOSqMgeF
deVgvwC/FHlvKpqcHJaRihv2XRYyjl66ZSFlp9oPdnK4R1/Kp6oWyYL8rEzKyEiwWp4u2JhyzOrQ
d3z8VmQI8RVWDizEqGatplkH+gV7OY63f13eQ43AsO8RPLNrIZqFFfmb8kudR/KXuJAERGYuWQyi
8ja/V443ou6djO+ShOOAMh3SrpBcGS0e6ez3WhbWK8kqN6EGjTSEz9RQTLski7+WP+TVHXDvpvck
t0vAIEwq3fSqveLgmSgbsGXU7B6ygttQYSTgZhLWfAPvu4ys1JduBS6BwuMFrLb/V1uIZe4kNDvb
36aO+b76hwPECtVjAN+VKHazCBtVGUGlRRwgLBIdDQUuD6BxP9Obc6B5BIPBriZh5Ew+653yXFaI
XyuGQ3nW6NiVdxQH52u7JMswPKVbKHWZYYO1hRHy/cHi96Oflrrnf6dI1gkJldJ2INuYJPlqu2qT
jjYp+IcVjMAg0LpQWmak1rNZfOCfX5Y9nOhL8ddxhDYZjpfkVrwdHyY6rmR+hXuil4TLUKLSmReK
T1Oa+dP1dDvCm5UrY4uiZ5PchTyQo1gTy9jyxAasoD679JBfHzAEMcGnPUwkfFjVElW3W74YZpWG
3bW0M5N8xWm774vMnyU4a/H83LMZn4RpP3ff5T/7TSqYPcyO2X+GeB2n+Y+b3mR7rm58HW1Cohaq
VaGwHqePSOv5KmE992jDs9vszJchecMEl8p6QYu8r4Bw6wJNXLAC5QVbwH0ifgII1OyTgF6VOo3v
AFiX2hy/BR4tB6UJpJyiScDyNq+5e0t2lcZSVnSP9b2LxXeUU9rK0DOC4FHfJJpWwtlFQZOyjNRr
7sHMlWc7E47ncvSS9bLIrEItMt5Enq+BOgldqQkKs1kg+34YSeEeJtAcPGWP5tiPsmc3lO1/8sNq
iGmsRIBNDrOiYBN4dQMXmnYG4PAgpwQd2GT4tHeeT0C+cnULGN9olVV7eyHJIdqPAijug1PPutIK
cOywbuUDS4yzAb0ICP+2Tmb4vJXpPIzQU7c9a8ZU/kvbx0avqKh7fEOLmle+ccBvm+j4T/nysvh1
ZBlzkZoQNOJc+Vd7jsqbzq7SORQnt0pnu6YvVXq7XQfPtjYBanIDPjpXa+0O48YuLl1eadOY4p4n
gRjKg2iTbU0/MI30ScS7XfAFB0UCNKx+/di//JdVOo8TNKgt797WuwWNYEIAXFntmXONke3nnOJE
c37q7CS/J/YhvqP3BlqQVpxQ8qtb2wPONYd40yrRXvzbafZ5Np+S+yaO5/avn6X3V5wKGsggZzqv
luZJsjjlcXrqH86/qtmnvKBcHD1zmQ4TN4S+zfKcvexm1U3D7KW3G1kKBV/Q1Dap6d+HzMwhtmLj
o7aNoD/936HU2QnDivLycoVI8qVXJmNfg54dduvOoXDrbK7ifulvsfRZpk6uv/pKngDxfTNLJzrl
PxejrUgYj75UH6hjFs+mwigW748oJ827dv5LmJM02c3KWiQJOU9cLBGI7DEfutX2rqQCMYDM7en7
2HZkqpH5jxBkKVbiUISzVHaMFO5wsR3hPRexQOoIQFyq7HWrDFcU1hIXW996xhBcnHgeVOJS/uA/
AyAfrskj+Pn/4fXRZRIUUQ4R9AscE8YomS4Sr5WdVqpju9cNb7CZ8BW2gmULcCMMhOVrAInGty5W
FdJgfnCV67Dw+zEqxGkbqZs8YvjF5f2qGCY1yplAHzD48b7S1gal6vSsxg2V8cN7VozUy1RPVsPD
14XSrPpon4OMCfyIIlKs91BxD+4jjRGU6J4eutsdT8FwhJj/1uVNyqzFKVrUutAFc3e/BKirV0n8
/m33qquikfcy1zJRwDUaA+aq+m7MsLhRx/FNgaE4wD0lV7jVxh7MTYyn+Px02R79R5+bPXa2c1zx
XvaugCOfWrqq2fDRFx3GWC2CL1kDEs5mUvwgPyxf3JnrtRytrqOGNj2IUPMYQxZWjlyr8VZ8LQ/P
xZ5UXKvEByqsIr988WSEj4Lta6HfGMhkH/voUIgrq/ZTOWE5ko3KBUMlQEYnhBULOgBZGp1MuHFR
jttkZ5zcbj28f+iXzp4AcOEPyA9UDulkyyfrKfjawvG6aWTSkmppqHiEMDFEj6G5UXyk0lNA7ehy
+cEQg7lWr9sxzC2FRXCjZKYYxccgaNCmogrsCZZLM0aE/hcIa50aDCNsTzFQFA7D+i8T3JDXF7Ef
AnE858erVwxvHjoytFvsLSxwtA0PDszCW7IRtYGcFH0FGE74YnTLIuUp6XGyqKIwEDxKSjXZ750s
1dhVvKRI/UGcZir+Nu1JV/wjkAvEfcx5sMDnkXJypI8Ix9uBDfXNosNTDGdGE/FQcfQ0xHAOkL2j
XoUNSSHrPdHmKVmZUFjSfwVDz8WATSsoEF9NlDqWqQyfMAiS0M+YBhmB3XAExPKhP5s+tk66IWxB
RL83ISv8H7wwj5VLisePuzJC9y6HSl1kfeJw9njzaXfTBqHP3acmle1U239AVDNIGjAcgMtW9kpf
VyaYpQwfVOAOTvA76CevVI40/GBZjTx9yN1/6ndS71VE/y4m3VCkoBdWN2YdP3XWKiJDtYF7Vjuk
SpeXxnsYHKs90wBbM3v/+lflq/Bd+8b6MhUdtfH79inaZhsEFoovgvVr8K061MggKSFQVVHLovFu
GHuY5iZ1ysXL0iwcOuDAz8FTGL2ACEqhcfAlLxt6fDBsweoF0PvGwNJRmiH/HJLL7AI08FkzGMND
QtnwzHH+xPFl/afaYP6EwQjip3L8Y0W3Wt24eemGQnmk8gF9D46eaKqShRHIAuz64DAj1MQqwxJw
4sHus/wfN2FzTw7ffpShHLnwtRteHbykzJCoGEVAA/zKw2eoaAuJIOPxkhovNVphfZ3Ud0Cw99OT
LOOnkfEpDNj4IgyFXNgC1nk7snboYZkbo2kuC+GCLvSmXf1hmwgP1qYCQE5MOquzo5rhbNCzG0K5
rQyo3COgHPDByrYFiIfKYYHVGXSwDJRrrNAGiMv1F+f4aByXci/JE55rup0uqt3TzIqwCQfLoAiy
RtX64HJOs+qf9Sj73tojDzvVoAwC4qJmnJEwk06YWMfDC/g0ZnN5eogV90SNfjr9nWnuZwaAnZIN
dhZj43EmK1QAmDod3zEEbjENtWVOegiU8itvIdcs2MhVsp6qG69FciGPuX3L1+PTLLwvT0o3Q5Am
SQXyAG5j17tsQ5oX09B23tl8AaGtP6vZu4Vm6xRYTB7bKKNkSnZNKRtux/KvC/Y9H/qGxGL6oGSP
KTsF3kqILde/ZMAB7FJGjEKo5lEwhkJYKKB8EbOrPdGrTlQuf9zvaoJ1MhGMIabwA2CP8PAhF+Q9
kUIvTWsB66CPyeuHvthgiLkPpxA+hWDmx/LWpthlVsHdcvQVpHQhupSGLDKJYcUs7mgzW05FUE4b
k33GLrSohGbmQyDCVNAgsg3fHoB9e6ToV5d7RGXlHK8xxJJTiunAegN4K7qc5O/jkFrYUfagKJtR
cDnsaTi0rUZgz8ZFdt2ECKzhgOcLFX5uNhWa2NYBzs3K06Uj1YRya1j5oYF2UzmqHDH453XWgb3T
+ScEpOwTyvP1PyEEZ9UPA3iMHSN2Y27F2Mp4Drs9H5IYK5WHUBRLee2j/yLdBFZWSFpprjiXcqM/
vsWD6KnXx0X/JFk/B2JxpyWabiJZ1jFgcXbhx8NIIQKlR04K2/+LlQmzxJUmWeI7lUPNDFNXGefM
JnkhA3GOq8bPmZ9MyyPoltU0GbTt926m1dYHGjKgExz8lTKbmiCFK+2vI3+cWBJ20wVFBwYUfFhB
ZFoFg9K3vS2BWB79Eu46ejdeaGdzHFxmq4kbbl4a25T1nD6Vv0lR8hbSEud0kqn7OgS8dzHMl/b/
6vI3o7vmsN3GI+PPgnplhjKBi/ofKKEcWixPMzu4k+4XY/4V/wJZPHQynBw/4K3VpvCnt6AXGBwT
KVL66cMQo5lmpgL/FloQk23Fum7N8gArTcsfdZI1/E4h6CWFm5RyJTMCCaJhL74YnQgYzFLKJo5f
CGt5zLAoI62hYXDPd2M9PM3KdF1ocYVfkI+vz4EMaXJSmcXZ/aEiY0gtI+DDtR4dPq/TDRu5rPPh
qoL9bPdn80leyA+29osRubCFGUYR8MsrhG5HXZJVmeZt5g7uPi+Z1XQZjmAa7VgjFkF67r4yqxJp
lexvSLKOzP3UfMZ7uD5TGhxhIieonTCEY4bkzVEWQ68j9GOxD6xrPpR91NrTFIDzubi0kOFiLHoS
kILQcAvqPzyEQKvd3oeg5TpmozfGdnzcx9ht7E0eozIgXoysSa+aYuQAskI2cdNF3TuPDmviAq5T
KIVrfdSOzJbBf8BCHM7F9Wa78AlNuXRN6EB9hWpxPda0Zma4I4BQiklQQEPfdEtfjXcmLPwjlMeg
KGm+qdSk5Cguc/MxBx/9sj4p4pMac0qAmXTXClDIbSIvF8zvOsWBNpqA/2Ew8VpjXQTnsdLAURJW
656MfuoVSh34kABxSfb7FpWX7WyYUS2JfY3OqDdi3PPwOeYGq6okftt1HgHJO0Aa9zuu7Hj0ZpIP
d9alCCIjYC7HOPhFZSeRayA8naP1+7beXH/lNma+j3dvGZ6Qx9rHjULr+F9Z+0ZyXfZLo809LhVe
8podonJSTVa1/g11Mdr8eqIAl/9co1ut+xzdJ0pNy/6SRHJRI1R026nG/Xs0qHC1st2gce3TklNu
vAUmzP36XbiMtuiKSipDZZhzTR2+GQTjtKBSAuk33uavgchTaNMSLRpOXOrvZoau07AyovPHHYRR
gBjtLWHSOV4FjtXI8K5aFhG7Ihi2J/N1Jvo4VAiZv/oi8n30sIkh0yrfNYHpryTDNqJEnxduPgYh
/P1R5Sq5j38WaComulIU7JEJEc04q4ErKcu4dcz+QkdAETglPIk0RhQlABTsSgtEWiRD2/QCHkRZ
KJzDV+ckp14ZP00A6s1Ho03Fehce7Y6idYXlrYf7/OuyBhwdkuGS/lLbUUmqmMrSIwi1/n8Gj/h8
gzy948uZJVbSjRasHj9WkAQDX54mn7U3ybFgWZ6m3vOe5yZwO4QF6ebdPdXarjXb/bvNaC0Aem41
U+qZtN0E/0pGLHIBik1FWKpCHMGVV+ydJrBOcc/ncVoxALSiws9MOZQjLeo4ReLCDIAVylfBulF1
5KRCmbC+TvYf60J7G5dfVzmIw8vF0Ni4QiAw97aPDQyu7CB7Ychj+bXyu/ZbjbWEzXkd2371QXVE
LRNSBL7t/0i6r+1EkiUKoF/EWnjzWlV4kIQQci8sSSPhvS2+fnbSd3S7aQTlMjMy4sSJE9J0kgGZ
p/mv4S99eDFShs8bny9ea5ueGML9BojupnsREa3daML+wgpKi4eqfdpzyIBGmbtMELfcYXIcf3PX
lyLAW7IjRFEataahMSabee8MOlUJr6abbayW+6TJQgZfzuq+xdiN9bs7a1sniR6rDpc9B4RhnA+q
3+S4lp/73xXv2ubgc2HyUPrIvo2XgxO5tWA4GfX59M9L9zj9vHzbDMjNDUn+/k7o6znRL7pL+dt2
De7ibTBw9zx9qjKoERCOqXCvrWxdAS+sPeDFlwZ+VGDsFkZ8MYSQH/u1WgnS/KH+TyaaRwP3ejiM
29cJmjU2dhstRE3imlgydKKn/LNyq9vnCFx+B1090I9+roQ1hmIw4wCFu4vxlCSPdXySq5bqP9cp
jj1iHNQq9Z0oQPiZif5EfEKa1fBYeliS8xB9yu7k9CPPdE86BX4jQlV7p/Q/jyTfFUbwicM47PuA
XNs1lTYRnpX5j0ZkSzQCAdO1C5pq3Lpdp3QKSRtIjj8F50OHgFJiYBJiJLzzvcCIVoMMjRxWzn37
MwR3Fwj0luJsaAHBu7ZC/9WQQpEaCf0Mu1vRzLRTUH4T6FfLTz77rUMnYHFS+t/Z80D6dhsFGfcN
p0YKZJQrdK/9XeZlD3BCbJNpXQ2BqQFY2mATndOPadqqzPAyuajYQIQlUE3uflCnok5IPPxgyWxl
yC7k/EibMnbVh/NF6Ff5wCOt0FgdLDmY+Ii/lORC7BDmziOsgqNAyoA7IOscELB93zZd5i58mpeq
OoJrbtcGfqedS4jtHgpzvWzzB80TjQJhWQEGyK47/aSzVMPmlEwrbXpcMRGLgcjXGjamRwHsecTZ
oHmg2LPWS9Pe6Xv8ICjfTu6SeJfVQHvuRbVzBcr0q2+KV4rdQsiesRue66ZXfMjgKBXaxYexZh9T
ciYdcS69SqKBJeTI+Piri+E87UAerQI1WWT9TJKcH7eha4KmggIfnhI/iW1mthZDDvxWno9rG/wu
cYgINKTF5JLXn9VvC4XiAxNu/Lon8hP9EJFcA7nrHhKrA7yBns9N3gdurlV0+z0OKq+7YbWbU2ue
fSl/y1SUixxPkwdZaFFf/qZvy1MyHc1H1u+2X3oKgowf9pPMh3UCbAnEzcD22OtDHYhyuVsTMIvG
xB9aPKSie/IdnK9HnjJCunC7AHBaUOcYiGaosWIAcj6D7D43qfjtmoGiYV14TcDi0AwB9UEcY1TQ
wahpWK0jJofqdyjIF7XI7ADh4HQqYlV5VWvtWqek7cpa/h5iGF4+qMfOFTqTYyhMPvWAvipUhOyl
fm7eNU/O86fChzVLnAxzI4SJ43J/w4VWlkUFtwPElw7NvozyPXvT4dg+09ENByCkUY6Kx3rutYSe
RtopTBMeN9d9G5rGl55spDIqVO6gFzXKICpprrzW05i6SCheKR9fBEOFX7XL1Q1RmPZ4QSAlmVe6
0+fxo5qvabJ/xV2cHOubaT2HQJPrF99Rh85fi//22GZSX3cKwizZP8jc3z55ktJ7nP61jWkDZZz2
JpekosRCVVu+nX3YIaVde2CzdaXH+diIt886VwPLPFyilBzoKgpu2iHSyPoIYOwXJKk5BGdKdOlr
oH7SOqcfRUmPJtxm36yWmqY39UM3HfRwbWwkAVmeJh5FcIeFughgxrgL17N8Aau4f20+qM0asQrG
ZIsVxZjy8jIA6/nA3s0BYCubQ2DEuanLHPwJ1QafgwrlvZp3WetdZ0rdqQdP2uwBxAqfkGabK6eQ
6dTuQo0iPBA4IdfLy88ivqJcBgEXZbDVjgWiZhmPEQmdR7nKNlZPigVVQbQubVIW6qW61J6V9omc
+gHy3zQqSJsP0vxBlzvXPWS68vEsG9MMSQsof6Uj2MK9FMpMjm/AkwL7r0aSqbBtHfuCbdd0Y5AG
6/7ujhHLSQQWDbG7sLlDoDqkSgVHdoftiDBmyFQjDeO7CP6yaKIjc1N+ykqh4eLxIVOy4jIiwL+Z
eXzygEUOgq1F192zoOdJezXkLZzK94TXpe80wtO95zV0BtdhDhDe2ruVT/EcXwCXGdqoZyk6V5jf
VOHYEoXQaL20BG+9cfbZVfmpXfo4OCE4dV26LVJwum/eyR4f9Ea9Bac6ZQXsevLKKmsK9cuQitaN
9WSmKjjMqm5CoqPcVGaIbyKXpUCzIyUrQUjm9FGmbY+/4BphLhzE4KjgU5X6+efLqn1jBLJRZk1x
1Jwif0+o4N2MNjy2Y6SO8qGbaVeKD8wZ44TvMXnMn54yZ9ADN5SI7YbKoPl+JwUXgxHrmo9MrWmT
LTcpMpKAzNKvI4uk0CbEjMLHVLW45Ko1LYifd9UM2R5kVo4hPDaJQywXuM3Y6aY24+ZJYjiLvnct
fArQmoZsymWHjJl6rUdlPAL/W8cDO5DyiUsjkY+SdHERpQShkWTfNOQYaSpZMRrxsvrrAeRIPtGf
4Rk3LsOUYN+pK/kqrJVn5Xtc7dZEG8tNckfrZRgct2bbsBhIGfGdGS+Dpu4OqzxgBdwq+wkaKvm+
Vd+cti5LE5KXAZvCzjCqkx/WEeupS/HAkUVi1qxKy5JSSg8C0yMg6AHECwdNS9LSRpoJRpnljN3x
qkDQ2N1J/AgaFRoGdFSaAsFsD0bicSOkTtZoyJf/rP/A5Ac8/krCq7MS5MojK6hWo11q4V7JcxsV
7tq1xb4gmexopHRUEJhzhV8z+tq2PQKDSBUN3Lu0Akrrvu8oiuihnYwL3ndQeWwbO7KmIappMRMH
VQJ3xruhtAY9hBwhd/4BHKDcR84uB6CVn8ergg0gcQcZ0cDpV1ngqp1WWnzjcS+6kGiIPmhCqET8
Hts0kKODOrATz1qMBqbbgH/JOwjLsEpEmRtj4tfCompZdsXMOpg9Sy0EW67feAMBGFLqe/N7dWup
pe7aiPzL6IS4RRgHSKL1wNPnUIDYlfw8A894c4HGw4dhQVw9gx0SP9bATRP0Sx+gxMDsEceVHbgN
QEfwvhRIkpNUyKCHsW3DihmZ4j5krFmcACSZ65oS3yk8vsdQbRmyAKQAIqTarcRNcHJCTmrFT+hU
aFrBo1VXbNpyDWKOtX5iXHuZtkAgaKtmzLd4t+6R+kRIZjgRQwhpDaC1LlYK45kbjySUsT560FoU
rIOpQ6GAjnEkD34N4zZ1bdVQHPyEAI+K9WDPCk76Ts5NR5eGG4F6FJMMicSVwTzcZX6By/LEOCNy
AOBdApucm9xd784CCVMOnjOvZ7zYPFIHaDCd5S6CsFTZr8WTo5r2JgFTJK8FVkILQKcOoC4Q3fUN
KQVYjJgR2VrQNBCfETXjo57PXBS4Np8BkGc35AHeFUaYTQ/Ua/BW+W26pFuaXH8h+qcihnMQfghA
vejdlo0jRQa41uCpsRzzzqL8iJ0RdHOJOhKYIZl3fggCaEIJ5GrFKG5OWKC18KzFW0RhduVbpESS
T6FLc7FMSaj0sP2lA2AbOZfU3GuuMPmliZ9+U59Ov7cYpkkGSNlQQ6E9NuNY/NqXn+afoISglDB0
ZR6IQrM5XgvJlI5ntBd8K8GHLnAgcJ8oBoxf08ufOHgFeyAiCNB+u5diaOkKwh7ZYl1v/s3Ehlwo
XBPVpf+tB+y01LcFg3IGvqarqJirMP/ZqI67vJ54pnMtXGoN2SS+bejbUWiJU4SGQnSK2Lb92uUF
NvPvGkNyV5RAU2LTWBXNZNrtQUS4aYWpmp2y7pm2mqy0808czykvtNWJ/0NGFY5U3+AuRNuOv0S0
aTtSzqtWB4ZI9By6WYukBYLQGzhq+h3ChG5wZ97IMaJxrvLf4kMrlQuhozDSCTda2HQgZbx4FETy
x0SWm9WAJ0SH87h5ZiR8xfuun6wxl+4K03TVN65EtNg3N8gznoWKogl7zVXlxBN45s64CgiAfGP+
8qflfbD+kzYva8rU8NOIBFt95acFeT9hiMsmbet0hOQdOah8arq+0GqgMvuP6P1VXxnfEpAtHso0
Shmra8SfpWMwRfMU9hpn3B09SMA6NcKhTcZIrf/t1zzeVFQZ0bgg/u5znqoI+ABK041nqm/i+GX+
CYFYy8ZyQkNEuTsM2Qq97H2WfIYP1TbBSw1FaePXhXK4qfWKU8mwpfc26Ky3DfvbiN6uLxYK0hVB
6Mr4ldfgbuAF3LOy8jSy9iROg2p8SLSjTmRicpI20Il6gkuDbN1h3mA7l6HtMuhfGGuiZ99uTvXr
Sa3KAXq3Gs0k61g9XACt8m8LcW+5JNvlfeHmWMtr95rVeobocS4+rd7FYQuKAzdtCXqnJdo4Mdhi
IJ7OOUe6cZ7JoDUqlfoN070+mTUKm15wzM/tEzy//OmxKAy56F6UuyqWGczY7QlhUFIpRo9bzxYx
XYhdA6lrk1rJsI1YYjqsB+ZIWC9XDUWqQ320V5C2KrXtVqzWojEZGstxnVvC3LklW/O8zscEsofe
Lm7xr9wd116sRTbbgdWfCbSu6v2DwXPnXCSrnpW036Xf4Cx7uIUedFiG5qPlnspN2/WKIToYjfFi
MrHPwmZAHQ66HAgQBJMkEWsQErUae1JDj4YZxCErrMjscXx+2o7YJBbesg8oPWQGopV+s8HnPoVw
RCTXaJaHuMbvJRyBsn1KxO3auW5+yNOHOGc211nFNGqrsxEAgDWz37LH5nwGhTRxStiN5eOePAFd
xD2U6eLVUhI/ASpP+6bHbgVvueGnB9qtfDVP2TRkDdenR427GReNG9y8y5GJnlLqB0FRoc6l+EXx
VTMV4tXR7ZQEyZngg1lDxmHRANzv9GNHHIyLPUQrH6V9Az6CBFn/znb8ndf14/3Nq7pjc+ZscfpG
ZlcyavJulMMQhXUYfLjZULZDjLiJhd0d9mZeD62pcUo2rdpavfCagjwaUlFT+iDi6zagj5/FBd9b
dqtxXX3Pz4/eFWTkvwel3UgJ3fQz0Te+y1KSljcL9rbpQNXgz9ivbXd6KD+cnibrWNPxTHLeNux/
cq5En2ITcfu5SZhtX7l0kT6kbNBkiz18vbTcp3skzB7vm14U+DsvNFQ3Q8juum9iWY9mZKD35lsh
YxbfuIW//8yWtRxcqofzp13U1Kqu22zrwB7pkn1y0bRoDXymHUKe42fgKP/eRqTohnKPMvAKjG72
f8z9TWyrtf1QlqLYm2RbKqc6s/KdgaLs5zGH18Aub3ejrfY4elAMpQ60RGbhvBsHpZHr9d6RSybu
0QgznxaJ97j91IRDzrs0CqILBFwG7l7WaD/AdeUof+2fL4/7/Kfueqowj9iAsNJkMR5I9pzK9XB/
LdC+RcVflZd2qhHdwIa0cmjJE2NMg6SeuA5hrzVhIALRHwkF4luuEwF2q+HaZWi5zn7AMNuH22xw
fJ6Hvlz2WsY5/V7U9KLj0rkeDbd36z60cz+gb6JSIVdHEYllqjqhVsuAK0Z/QqdUXjOu61AEaF6P
0v1QPc7iGF2KWhFnddusi+52b2otxrFWMfbWSyRFnGXPiVUsP83d/Lc0rGdlrvKn//XGqi8FqCO7
/fbX+j1gtSj4sSEuugz2tW/IdQOAH6bduQ4b+lCdCdEMOC3G7dKSJLEcSJovsYVH28/9YNVQEzFC
g4YHsR9SBCFhKD06AooAO23jAFBr/8Ke+yXnMuH7p9mfkODgcB3xe4Fky09TZhss2WKoq5hDBXgb
7BN3ysh0Iu/FB2/LQFNohvfeBSkLs5A+trLeyOSsEbqHcgDkWsY/Qb0QuZn0itKvr8lTrN6wSp/h
obxLjrUHAC091Q/9IaJKvK2fkiZtiilCRNoe5nuX4UmzM1PfTOnMtglHAj/7O9BqZCCYFf2A+HV7
Ylus8Ca5oTl9SHKoyEvT532mlZs3r9eB4oCNPq0flVw/f2tgj9Zet5/r/vosRFOcFK8zzePcfh7l
09DlZbcAA0NLFUHYtSa1l9L8CIno7Qpf2qCVT7oE6pAy1k5Q5oVrwdnL3nTvUmw0EeyM0i1HY/aR
r71ccWk4Mna327nl2VLUDuj+9T9NTRrjXZM7WL0geFY74JnSaB5Y7JQQSYESnFALCfJEfJzG+2dh
Qoc4wfu8C++v7UbZy9/tF8hmray0MhG5bcp7eYMXBmFcoC/0RNEbQrAb4qSTqr5SDSo1p5830oPs
byhRLO+aLplt1BUkEFtyrze06aZkGZAwx8OYp83afxJm8+2X1l1Fqqv8uNy3tzekygUrt54kR9or
vuceqk/6SNLvjXRpKH9rsyO7Mj3398UHCb9VqSn/Vzq3tSlL8yPFXBo1mSDj6gACPiHvGctJra6v
WHXlKnA+KpQe0sJIpMBy6cJwUFkIMOHycta3ZOs73O/j53neLgZ2jq1muXsOEpYuPKyN5m3e3VMz
0XhNhRE+qJZOxfZ8/Hq6/ZB3rxG2oml+vXzYr8R8VIa8IBVa7Vlw3FYQJJBhWXq7eLYKV8SCJMFu
YMZi+prRmNM2q9khsUEyYGJCbQBuladdHslreKh8ls8NvQRX+l5W67ezVkDz0PusUFMXPLD9hwDo
ekl2c9j8rberDUq8CZtT7nnC37+BH/Xlm/0uURZNMA/ptlSmTB1ift2wwhXuZQiKuTSrxaMdEdKl
HeWpW/X0hGiTHsCGlJnQsFYa0rMTPl3KTSlvffjA/uqD9ohlXBPg+pq/dfmwhgAItiWH3SghPNd5
UOglPnG9mLXvRtUdHUKpWtduYMOfKgW8TbTt+Ti5DzEbpUFW36Sl3UMUcrUZVCTd0QzWjcLlm9Ig
ytDi0kDuIDTqjitOiBwJlPgN/Zzqdu97MxJb4fWXmeKMzgecK08GICivh8sPA6h2feAQglIWzuyY
D2zRMH3zPtBdrR+JVkQgWAfPw/7l/TrggRJI0Hknt0yS+VerqPmnzYCLr+zFtFYkEq9//eUbdqrQ
i41VZ144ukIrrpsd0GYcGs7Y8LxQ1vgr4hKYMey1c4sAvm0f+SZzlviVNgrP2frV49NjUwmVffZB
HcXmnTz+gBPX5cnYMDaaSdctjLJtXaQQdioTHVEPdsvG/3K+3KhwxLZu6NXVNMbfVunlEXTnaJGy
t+EqZAxLzcyTGNFplyNOHEeWqxNuMiDRep+le8KibSTZ0dYOEDQtohAdqQn0ofybsG08+/ASvCMM
Ga3jbEtf15CvsV2CqcyKG4fVKNZvv6vGKZtclK6HdI8y2P6+s6xzcQGJsx+8kJCyiMAYh7YtFlBC
0nDzSCcwAI4gMbgtSpB0KyXzUEq0CECLxczDEev5FaxyZScM8fg0IIJCLnTzoSk6Dw6OKeeibJOK
azqUvzPBNwMeVeLjZ+lqGmRZwjdOVl0IbH87wnQViJErZcSiyisx0CPOSpBNonBep0i1Szqc0vTl
Fko+CNsWRpUvtLHaazqsvR4H66ATg+sxm/aq33LD0+3z4REiWcs1EMVw6r9LuYZZokmecs3SvKnK
uZhwFzxlc0kQj0TfMJk44icLaACMqCJEFFot01FJXiYEEsU3gIOde14n4AiNk45qinXEFgqukXSe
rler3eo1Qmz33qYBg1LDNYlO3yf8Yk0n8g11vp3bbzYIyCu/x/Crj9y2TnDtW33/CRMN4ynmocpH
pAxQfeFaR4Ht0Nk3hXSnQkzRcEUQ7dLMvH4/t/2v2WhPorYe5s8v7edII2N9pDVwfoqiXqSht7al
UafTaV2ieBq11rG+kHErMTH+QlPdoW08+hsMt7FXf6El7jR0MK93WkPd54ctnU6mkVTqaJRiKxms
bDTsQGy8Oxr6oE6M/vNmuG5M7Xp4QrQHvNkaDheNzjB8tDVsjcCV3Id5/e8PnheO1Rnev6ZHtN/7
Rjz8G/m0K/lLIzKS2dvPbvGCDz8Ruaffmze8B3Ka9DiBqAHYov/neXM5Aw5lkbXFj5nSw0L3iOmw
vKvnIcZmI/iI3KcmZI8sVEVUJP9DyWyR6B9AvdPUUp02Ev3Abx9RPqjaMpM6IRElbwZ1eIBqchFe
8kx/cAF3zzD8WaF+/gRKZ9zI7dp3v2v6PpQLQKb3JUJZM3/r2ZBgZ4+BLS38FFuyAIvoj7uMuN74
UIsR+ixJ5+DUKA0Vra4/k931V/fjEauUfs9HmQ9dtXQSSrt6v7GCj/o/cS4ELMKa3/xbtiprzxuU
JiI3qbZInt+6Xvx4ZPum5LTOgfoYrqctv/FNWEUISlCk/ZpKlYi6BbMITj2MXFFJN/8G3FQt0OEJ
m32Wics+KC8JHO9AMiREOY8K5B/G4IwfzsqpVX7ItPfcsxLQP8orfFt+Tt7Pv3cIF+eOeMcjzyUb
8giErI8BNL2NgjwO/kCqRUpLZKdwTKF8IhewyCYjMbF8II9WF+qT7c5GJPIqN3xTVxyr9bNjzj1w
sUd6ExDlrDXWdUGcvyX7IfHLDjS/SpzLIMHEIK8sreK7qbomRL3N1gnHb5NsIhIh5FPr7KMl5klL
CEt3zZ0q3zR+ilk/5RTEaUbt8ohmDakVDIFRg4VNPMyQfKAxDI6CvugQc9OlAecbsiRWfjsOCr+T
nxLQlIVEpP45fwqFfnEyIabg2oBQq1RimSdnKmx7K+4izZlkk93LPNjvDE873pMmPTVrx8/9okMB
pm+k9eHjDHZn76v/5s/l98NL8SUXwoxlfMQzLF47oSu5AvVKvaAMRpNTTVt4nbOLcPLQ3ZZlKrW5
a80egRKpjZyp9EQvITqW5zcStV+OGwermE1Wmrn/AKiPkh+rRpCCU0y5/7TAwH66RClaTbn5UQbo
qSPD8md6Zb5sGzIZYIerLlHax2jpIMElRvymITq260r/XBs1uchrkPikeO1P1pSIKUH9IDJx76tG
HmRaeVijvV7rez6Wwp4rzKopnaan1GXcDgKZ4+acGEas1lIhOp10x6D1v5/1Vx+huQ/i912LffWB
t5oRARVt4kEY/PiQ++KFaxelvIeWdNCEX0nTaXCnuWYQrc/mg9C774RS9i9iKiCGPTAnMAoEYLNC
oiREG4NsrZkmlT/adhk6cnoG8O3PKnBCFwbqJSrtSEJmqrF3yoVYZbu+dIVVosmD6qBpi14iGY5U
kadY/UILsmHNbg5v4Gm1BnuNqy5tTrHue3rFLhLMtfN1ILkn+NI+W0Mbf7IyID+eF3yV1yCrLQab
XH/PpTc7Iri2BMQTBUgrKTWDNoJOvQhwI7R1UN2uPdQvGo10bEn7tKE+/WVQoog39X1SuKivy8FL
wUKHSrxDbP9GsNMopVN+WL+X65rmcrToO4ARlFg9YBlo5IL2DEEpIZOIaCWjJWQUX13rJFuy49bF
wlB4t2mjAmxkiaCcm5mGu7iOI8V1pVV0tE54vrZkiG0F+tStOg/hDbz6qKK91r6dXhKyIfv2uJeh
S1Sw59zic+fQqL5UOUsGHFX1OzeBoTfO3BexFQlFepvB5nQZON1DuQL5aeOciXLHZHYLXVkrU10n
jzj4rUWhddl0zsckTZMdD+rERUpm1zSg11Yxy7YOOQArSGNn+CuYghiTwQCvqXLKti5v+lyt7oHy
VuwOzL23NNTHCk8QZkVMDwrCQANOVOuhNOlqx/3afRwH5edss8BjM59RJ0tv6BTEnuwvdjBcWfrm
tejysn8mRgTvk8qeRmVhgT/fmEmuylIPcnUc9rPRNch+W5X7z8BowKMbzT4sl9xX9kUYaUNTe2Ko
qKTSxr0L1TOEASME/Yyssn0HJX/1c/y8sMufqZhP20H5O+K6lups/bKURCXGh9VETxHp4mn1H9lp
MZLFZSktnwuj3G88/mYgLd3CF5t6elQz4HiBh4CWSE0VhvrtyS5HrfL3rV97DQ1QtvK5t1/huG/m
AE1ty4xo13/UFT/c07EZdg5FxFYrwjAh2MNx4DlfR7N3lmANQ/FoaYMXG9cv6/fatFmvGuv5HwGj
Sw+xBmHmoCRcD6+b8D0XhYb2yBLClcXH4em8RUoC8Qla9gM71OS/1cdumJJUQhXRp/Bv+YAPAgkg
8kAPl7d6ES48kuK4ai5yNx1aOxXk/tPe4mn3tH3I98bd49fymRGhMr2Krl/bryo6j8xS84t07/ei
UfwWX+2bK2gBJBufcUfRUWF1KEhfNbKkicCVvGil9F4EEyfbdu9ACs/kwXM4gvx+AdAcNNNCC0gb
vG3LnPTMami9hIJtGeug3gRe8gHDaF6EFB9vQvcNbXcUhWkK2dCpwIP3JQ+isOv6kt/zeuU2gxt/
Cyq7cBLXkK9GQk5fNdMczCXZT+wXNpHzs84KPqUCyjUZLiNFADqd0pUKH3EmF+7HFfhxeMeG/FEe
pu1uB3UkpC4SAa5Fws5xXJF2Ff5UK+wMrtslsOgmnX3rP3+ttjbqiKyBX/y7SJekps8tOK5n72uV
X8yv+rXYRe9xSu/4lWvyZyD8yHggA04avo4Y5kJ9eL3q8gSdeFkZescPgQA7rbO4LCPi3ohBO4Kh
KRwbk0v4p6JZ9+PIDsXeuzZHVq/qHYfy4z593ps+78O2JKWlPmnwHblkWBqzdwf9d75/o26+GkG/
8090evI4PupqXGX51oWCuwFvuuFwcZR9+M2ao3Bt76f05zTbvD24QZfhGA7vIRB+CNfjYD54TQyG
A/hxzTTL9uC2Y+IY/6aSsxmSMNZioGn4uu/6igngnX/MXJcQHt39eYY7mDRUChi2f9PNd/38u1hz
whB6UG5cO4dqKBfybUcNS/s+nk4SHi227iN9Erirh3O/Wqfz+t9HXYCfyTV0NwuPSqJIq0Jie3dV
YWMUnval4R61yzF2ju5RGRqHdgHh8/eh9KcL+3cWn/EU3Yh/Ipw5rB/6Fr7yb2R90SUa6/Cw+a4M
j0I5/0gLoacEdS+SF+EEt6Cq68W0mw+QnTVkzK3mVUgrOI2p5sex3A/6j4f4byLeFD4YnlX4Eg1t
9+OunNWj5L6YMV4gx3h2Du4Irt4LeoYcFYKDLPJiFbrj/HsoGEM+SToAoSY0NA5HIQuGW3ULQ/rv
XseXBoEyr12hc4M1fjxnD9yKNfQuRGddEwOKeyapHRe+vKVE2j+c60mFVbL6GDF/bZW+qyeNnmp/
h/80ktxGmw+93O4TbvKjWuT4lQuRvSm55bcHWe9FONVoNUkW77sPPU40zgIPNE/XblHKYmPPoNAV
dLeyeJlsCrqU2d8BV8j4bUTRINe6HW23GTDIqd5NGCdy0Lkw1tkXo20Wh8I4wfrx2VZzeKn88clW
/23+A0lKKqltQSINPS9gPFU7YOh9wlkLdEGx/nHk6LZhzpupMNn0S+mAeH8gSiXW32qvNaISm8bp
2MYzVRhdGOgSFhYta3aSXGK0LF47IiklguwT2axcq4KOPgn3D9xgNY+buvd1PnCi0oj7q6R+vqn7
huZ/1aNGDmFhro6tyqExoT2T0WeuTi/vpjXCtE5eXR+u07RuNCoVmlp6TskBJSVKzLTYdS4rxLVs
ewagCm4rwmxjqznPsc7DLZfUcNTJNlEe3xD3D7zZxhU9PnTp2Uy6+Xu9/EGPLjWFlEaKv+n4kWxT
/ufQGL/suFT7SBM3bsezqUdIf3wgNFzX/EeJNyI+Nmvp0DitRMitdeYh5/W0zl0uy6dqllr72x01
ZO0szu3FmSK1Ri0NrVhJxZOaOB1ac8WYbnDS1OapeNWsMxyNt3vq6Jk6ub1dTopgO6dae61FQpDz
rS90FNtE+UK838VoDFdC41N50mRbQvNMpuQo3pAIeqfh+HvxvX0vq7xaJvuJVir8Wzxhku5E/uJz
Ljo+nprTkl9Hexr3X9duvpwfrfMFDZUfZsLE8ko55/69OP6sHUdbBT/pEP7Qs/X1yw+T140HM9XS
Od7mEqSyyM9ZAwW+tX62Z7jeYP1zbCxk6A0TmLqgQUNU4ZyY9wgRRRlsRXBtCVGllbEhrtZeppzZ
TDZHt+uQf66e5kod/pv8ZMvJbaRKK/+wj74KdS5pt5IQ1gX5vFdHxc/rOxD7oG9evTjFGIs3f5Wj
rhKixaQklZRLsi7tZ8aTmSabXbx5RgHJakZrarzmSnIKzbWCMg1iP+YMUuYxPQjtkospzPt+m/6k
D4+yKfr0CKBBUvoAiJv1ircAQHZx+/v4uC3UM98T+/7nT/W/GxEP+2KFOYzXc4QdUhsmYpxeSCw3
p2wk7xivRVqLo8WOA3MkI7vrJPO2GdS6E4p4r9ek0c81lBMpYRdJa/1RSdJV/QiqqeIpRLX1R3Yl
Za4iMUrjy6o5qSSFXFImmfy30mDTlta7Heq3n8s+2um/ZzeYhu8RHDv4/GA82r/XYD+5ZF9zMA5X
EJ2cKswCBl7ioeJvFB7BCqr/ppNNk9q6oUIsw6ZI9cDraVKiX0iPHc/tyS2B3WfnnOn4yt9/KaF0
1hKcbEUCh25pGxX30fvFuV3atfSclhrZTH2DP41cm1SraEcJmURwUKQLcb1KYETz45oZrd9RUl43
t4fEkHgWnN3o7M/TKtmJX6vJ+r/P9VPxtTaLTOTC+9gM2GPhUJGJZtdk9bX4qvxs/9uHzRDekQjC
sptGSV2IUQEGbhris/y8eR5rNCs30trjFhBBIT/wPStG2UnnWGgZrxNw+5Zs5Ey1uoecfG/tm9Fc
31CFMg+XCZpVnMmBpzqVQrt6iasK40ZViN3X6bOsZmyPPRKt/ys0FIyVJOIkufpnlv5x0YEiPUyF
8Lb1QhJ+PkzO1dHmXK9F1965NwshSKOICsHP1y/ZXNDA+Y804uDcuKRutbHTGOEcfbrOwa17GqzC
JVc/qtJ92SjazuNcc/51/rvkQ0ifvkd8tD/9QHSVGdsg+qei5mtRCYdPuMXhITFWjfRz236UNZcD
T5Mh0bkyGi+jDd0ULei+Jnqk/RX/qlpgvGye90//lRrVDnjrWMdMe7kmqI3xpHXuLf+jRWqR5OOp
dyhZRPgiUXgnpyy5lX8N/+AneGPWmhK39klWOc7WsUPr330VznFh5YtFXzu3ORUOsB+eqxEQv04U
tJ4iIsSVViEJBzYRHOuWkOmuU3JooAC2MtHps+gzee0E7tdAVj06fcFRGwxfrlHsZFny+qE+b89e
9Xjzn2h5Gr+HztjJMSlF+yT8p9NDjzHZrOqTv0K0b+yTeXyJNRyNCxFhQZSc+LJM1My28CCfTAdm
DZLbn73tG5nGQVCeVONWdgI4VbcT15Ja21Tx5UzrmJz8rdGztJ+/CpF/LOPJt2LHInG8eFCIUB2j
XcvSH7dmIiqgAm3PTFR9Rn36K4/lvpi852mmlRabi+Kjb8qNZGIT5XFal4gk4nyHuRdAkMe5pEqH
b4egHoslE2hSy5ZuPbyYqFEpSCTmsYHiMQSeJYkJyyRfl156b9jJg8q3UMi6+J9N9rv6RovBf2Cm
Qj00mQBsClDF1vu0Ob+0UNLLIsyqEm/AkE6katd/5Y8+tWdgbJRlbZMQqIOPwIxnFW0J/0a9OH+o
CGkDREzbMm/iaoCRWlTTn0HUqHzyl9FyKIfDFx9l8i2r5uUi60L+Vm2pPuZTEk+FeJHWp3uYXLz+
yR3jjGaNuSStDE/lZPxV5LiO65WCQZ38Xa9S6I3yqjsvqsZ7WC2Gx6RLJDFzjGsk4ma9eaqdU33t
z3F/V9HYubv4AuCsVhgmzUxVnftoUujkd3Elb9sHo4th4v0hSTWp+Krxuur513xMij2GybZRFExv
ORpaY0/hrXFn/qRdDPiqPpdPbsqumPCkSFrn9vpp+rT5eq+5oydNt36wAKPKj+65D9dk32MGMsNi
Gp9DS3cPpzbcz4K9OCcEmF/NocGpfk7OSXjFrur7FlEkjhmYRFeupPRuP4wq71lXkycV9JV1JOBK
IxvjnNR+bo3lyznp9wszu+xknRTj3UO2HFnzWWhVb9KqduwczUUtPnzVIss3vibTJ70F38MFUhb6
C/9ato9WSxpP28v3sAl10vi+bfvrNZxbK5rYavuxx3WvH9V69pmISRz+T3+MHE7Bq/A609AYo65b
1NjbYQUpTdXtyar5988T19PXdq0yJk0+i6jk49qOWayaPvi8bSp8LXwnnPH2qLqQ1GZclZlhQOql
qBRdCDXGU3Jk0TGxe4YFGta6s3dPMW7LfcmWwt8d1oCVSGN6DU+TXLfcVhUzKjqAtlob6EQ0T9Jf
Ic7Uy3F70ll0xOGtfQu/vVGLf8YJeZo6XPfjHMnZR6eGNF2Xa9HATalz3SI1OE0Zfl+XXovkBGKI
g/RNWJ4l4H+heY3JWCsLivRKU3kRiT6TyQjL7ukc3Z7lOp6DiRXSOv7Ok4tlzmPN99ZxxouV/9bH
iCsSb8GJriZc+hJPzz3M6vPHTX9B1LYzc5X4EG87+VuXcpRpSU5S8l5z7B6ndJXf8iPm3JbG1tb1
MYt08fb/Um8azy/RpnNrs/KJJ4sxwKgX40UrmGzSBe1iPWwE5Ce8G8z2+cV7MZBFSR602ZTTXd6n
92Z+Wt95M+wyFood5Gs1M+VyDfX1HGcB5mvmo/Yzf6GcYHXcGmHu256SY+/Y0xq8vhOnxrXHlOfh
3dSEXZnzm9fKz0F4F2V5Xd5LrZnwtx59hZgecXh9XDaynWNy+As2hzuW+0lN6aype20sXu0BRKGS
av/kBTNziU+dar+yr0/b/C9hxmOxHzaUYwLJMHnSsIF0DvXt+3i0qU9N8X+z1DSEmP5Me4f6iff6
boewgTZLwz3RqYhfTQmdCc00Fl+chYdqxyN5Le/i89hj2b6kwXXAn0iI1C55VMxDyl8HNffWPd//
cbx6Rlc0Xr1pa+4roovWvc1rapVWBzbA+PJ3TbZtJ/ebwj457OKL2ed003Nce095W5uIGTmL3XgJ
taa3D3pRdTYPi4djMpEdeHdiPc+sa9dyf5DBMuQN1L6d9zev8eYZX3sGz0RZ+YXFWvVXcCA0UEZi
joqdYBrGg9t77j08+KADbwK/ctJ6lh1B3c+Jxx4eZaa1fKfE+znvXRvH9/O7G/VxJnDiFnZ/2UHZ
N6ujMDQ1StZGQOm2dS1lwwR1NkxK2ixEXaFNZZgf3H42i1bJ8E5fCi5hp29JNsyWGwzWAcO9BBt6
drUmV5WCfZzbRGGOcDLjfY8xfQxX/s+W/vs78xhm1HkWqXHzQXMwWrCgSXUg7vCgzJe6+WQ2bTgZ
wVxe4vt9mjO0cI0dNYeTCIoJCnPlMgiXf7+FaLM0lbzp///+CzZr3wjB1dykyT4Hq3dDY41rADu+
YXx4u3RPhLj55V2QN6i+8FQgsEApHLDPzwievNbT3ZueAhs5rM5806gKZ0/nIA4xrfT2YxpU10vH
rlxdtRfh/6fcb/GRNeovbSTJomdaJOUhMqTzJRt+fawRRn3KlD9WIzMn5mv2wh4aj9/l5kIekQcC
bx1ALjvU/96QfL9nSepvIcfzBFdZU+e+O7FJeBjBDbvch6HGVUVmj+gjWpx65v54nh7GrrX0Od1a
vWfRJuE520L6d7PdHI8ONs6lwSg8hglzTKwuD9isCgcKO5ZMBYNhVKZTXz8binUv3wzvH/7+J+rM
mlRVlij8i4xQQZFXqhjEuR27XwxbW3BAFGXy198v3XHixj6nB1sRoSqHlStXUjUaAmTwPFLbTFYa
d/A6FKsgZyVxpXiUlya4+MFwYFO2oxfPY0dG48uus2eH7bvhg5C05riZriZy//55SvaZyR1cEP2y
cE5j9jXnxJrzen6FQeqYvDUSAIhBsc/J9JqKUiVfbforHBun48ZTC2ffQENb9gKfjKeKy03GBF1f
Elo3ALv6LYyvFSDfz78rRhsLv/w4oBCCkm79EhKe9WsAgTk4r+GYBmgpOUyDcDo/pgNXnXvJGD5c
S5u7/1YPpAia5JuKvgCXZImCbjokcFK23/AlXGR19WURV9rEelmbZNUMOyzpF2EywLlCp92Fw8x6
EFeXjbMdC68Pxo+XgtisbN7s0k+H+CJfvBmDuvQJ10NBNGjhSKlLc3o0DYfobKpWmMpgknW5oXZ2
5aWlRjexZI4GdVPnCRuZhVmpeHfpP6jEndJdwd7uYrn+pTPs+E0iO1Vu0SdW4O6SMW5KoqSXqW6L
W5sb1FZ0TPwzZPFBbFy92ko8eJv2wt5R/FU1bLpFQmZCu+XBKjDXTMvjHuDnUPFV+ViiQu4BMcsK
RV+VhvhF0pfX5DEj8/KJBrhJZ2IDYmeNn/ben5sm6Q8GU5dfSWj1uHuAM5qOBbfl1H/Jz2WGSKDz
DjDhHOapTtzrmJ9JxPiNn9SZ06UgoO+TB37/5jHfL7x71lpWA50sGmE3ndNtFkJRJLpofBEahK1A
fqc1RqU/RK4c6MHbSoAjkatJFidvJmATN+aLx7g1suK4MFi59IdPw6fgNZ83NYIm4Qn53cmRd3Lh
IgP/ahsJMSIPYs8/U/5OR5LcaHnf52xxk6fIu13I62IoCFyIWKEewUOQ7egT4gcJOCQOkWsk4Yd8
Z6EMSDsHYE48Q3JSXOc3SSRxiKSbjNzl51h5fLwEZgMP3mDS9htYmQbPPwX/vtcnekOdV78S33v5
erH9SF6x7rQKYNLlJ3lEbp4R1COav1TG2Un4Is8TH8rKiRele13I03LfdF99NvtbWXvxL+JO/n2t
j4A1vA4T9/E6Nn5ElmXWz3gpLSoYgngqvrNcFcPztNXGiTYmqOpgdT4BjOW0NrVgSOBC7DhuQ+52
/dvw0iAq+hgWXeTYGTP0LIYTO7hv7FgIarSOR1esJqrhMzkhAl5xNp9gXBxLh82M2KOymt5DpjsE
mOWZMaFXlidJ2A0iiv3uZSolgBaLzTl5g+ZsRZ4syS+zuA6RJqQf3GDl3EbMeUI+hq7w/NfuRzoP
tq6NosaWw1So0iIlhlWgTaMe5Gvk/px4CWO6x18pIv2CvCk6HGhfEJ7IFR3A58thHgSSDlTVYfNw
EFAafikdeGQBDLKSpPxEs0mJdyFcIu8Fku5fP5aKWWr8Q9xLWQh3MGSG+SwYaElI5IOC/ZJiww7C
dfX2nP6akILC+nNxd3bxIBPuoeD62DwJ2rcOXCoMZk/3+lR4Qomeb97bKQaAmJqMmzO8ePCBAnoF
aUXJfD7Mgk8nbkESjTOJFCgru4g94P9byw2QsTJMB+mgAznL2FEj443E0MLO2WBIfZo/kZXlGnHh
GMCA9n/QIRRRn7GDMniQAnBw+4JETWXGafiMfYONxWhutwE7xMCWnrShWitktDiqGOXPuELYPQPK
xAZgQRNlGkqDHLjlAu/wPGTH4U0+5sxngPvRDi4MpcLZLKXTRLgGQumLNDgjLEfmBP3VARefwWra
nvbw9DlUs5gZfluFQI3N7I9DN/dYWLLgwBV18tu0dZvYjBVnQtFTrb7cGRJDkIdP3MNw0vBOMB0a
8ycgDVkIHtBnCglx+hw3DjItT4lRy3rgpf8lc3KdqwnRwQKcXG6z2dWUSIm+ePUWSp+fh1T/Q4kn
TIg9Eubjs+xAgg1Z53YAXuSc2cQSLTAm94FTe89T1w46PIXQXhM+EIW8ALK5nwQTz+zz5qw+AmBS
DPnr3VDvPZtygwNHeRrOj9sMJQhm1B0RGJlMNK4lXpZYtKnOHTfjLRH+e8OlYXXQWRFeD9hlh8nt
H6t393JfcjYnH121eHl7nYRnD1YQdWvHWEta9x5E7pWODy/16/YADbBf2uJGuA++dynGqsSPNf8k
b4yhcXmSMJ7nPPLvl2pdSRKJltonf2SFg7BSwRJXtZZXwkCfklPyHHFlySii8YNE4VvcWTST58tz
inXNDu2/zwpnnjCd5xU0GPGi30HsybtRjeSEIrcYcDz2UcIp8vVvq1OA+AG90syQvErogoeR3Pk9
uMwADm8TScivGuc1YAbtTByWgSO4T9CvwCc21hJDGCSsXZqSyEsx7s0TnhuYpt69udZkLSWFRyAP
0i3oKQUXutkMuMp621PJuBv2fAFdiMaYMHgB/6BfHJiG6G0vMYXcq6Zi2gmh23ZWYpol35LQgsBT
dvZToHBCOeKhM8BVWGiSI7TdUEnvjZJjrUymxpleWrOSnnjw/RP48jpER8u57GLxAX0JdHNFbWzU
2mQcOVpVky12rtS8VqLQ9BgPxQqjnMbT6hlLt9/qpy67AdsuS/ozdEgssyAlpAiyswQyuSOBwjeW
/ujfJmojICeGiZZhgo4NYApTG9ka9HT6QDDsRQqFAqJIpB6thMTBbslxBN0lpy/7rpStKe4kJWWU
HAbbs6TBcmggjc12kve1F73xc/CJ5Xlzg91L9nzCHMolMyZvHqAI8cMwZhwWp8Dq4VDwXPhEHFj8
kJw1uoVzec7La44lEaQgZo7kA1DOkqsmaSLk/4QTac7+WfmM3f8P8CFH4NqcVpyic8EqidR1lwiJ
eMRt8E5s/yECe1iK6+fqdhwgSGJa0ntu6nK7bF+1OZN8fvvDAEr2dM4Aa1VtOtvwPkx2ZLs5KTHy
MeNWrGs3HZsPVhcgPNGFiVC7M6F80Nk6NwPPXj+d80aQb+bBEUsU/fuivcoFAI8GrEuVFSrBRYKo
myvBF2/YAkKOHfg32M8nKpEHrocWeYGEPNVC/jdXEoEC31JrJCqAu73LCevB0ZRFyXN373dZu7WL
CBJukiFOaNsTlhQ1AEi1B/O2uKySmQkUvpJEO8G3ItsqdvrOgsjEf6MijaWkFZBeCjT93tB0aA+A
Q7WkbwJLb3z3xhTszwjiMbT1XwAQ6XIQacRQKStioXDxW1daQH0CB/eqaLGQIKH79ZbEkHuds3aG
oH0p4AZ+f0zVUJmj1lySQ+7EdgQ6Qq8qO5SwHahI9qXsV5K4nVwfVIzI8QVCIudjtzbYv4BCjO+i
2iRPfnvydOK3o82WwVBwmZhVC70QUAx7INgWYR7wKgqg2GswauftpTvu8gMopXS7R4pYheYa8kdu
DIfktgP8Sq6RQWfkIDXvDExCJgI80vHeXn3zjY1AWldmtmOwPYkGAXKg2I+fK8PgpU/wF+8/9IGZ
A+SucrZ8jB4/gF6E0RcvgZu8eHvbGQgE7xp25a3uQ6mxCV4qsZ+4L+RhMVIMKcckyXGueJkng8VZ
5l1/lKzkMXti7S9jiWQzrPcOOIzze6xsMlsBh7mOIH9VH8tKwMBitb1/aQdxtQ05dyKJiKGZ02R8
QmDBFD9PADN8EhJDjaaq0+XqSLIk5SRgQrdCo+eHWkFwooWJ2jbLNgqk/NMaSpicLaQoJTYcIiRD
vInOwaRj3X6rKlFXAuXHmL3wRfw/TILyq0fJk/obkfo4CbpktzoFrBVHKXnKyaXAriybSK2FgxGv
cSF2u03kT6BjIKM0Og1IVGgGJ8rXve/XuoICi05IiI8MU2WQNyFNX5JcncWpbb+p+581P+jo707c
g+czv29rgW+T0bZBpkWdCx4k6VO5/OWSJSRFyZWkrjMgXV8/SODEjbN5T4rCAa3zX3LBTcINncWw
yh12KbenHUoKcAOpeGkiHsEmxOoy8tC50fVwV4jps2srLOT0tEa/f9pzBUSXiLwNAKsf6/gPBW3V
BkaKfZvwxgRNwz7OxD5L+A5UifmkhGx8ClufiHkB1eggqD0mHHhNBsWxK3lzean8lPMXQe+kUtbA
XMgzHi5CSJrQC5UNKvnKmHf4UWpw9iN4iq3Ha0h1H59TEt2WunvnE1H6x8b+nFM+18cBbnJxpfid
p2vNL8dWpBOp1A0At5biGv45BphQnAWedkhKVICLtiT/Kd1kB0xyVoiYok2oas0MZ8c4Mmz9rToh
YYRjTh4avjO4x0kZs7dvQ9SFSaoeZHtLuliYxrGvI5dORWrTgCBdxx4xxkMwE/cdtmZbxsXMTqqx
JLgAQIEyGDLxbBav2pNkA1CvrZ9tIMNQnIo9xfPepvfUBXsOXI1nq/MKSjyvtVWHeWoAIqxp5+kB
i6jH5qHfY4o8jjE2GEQybbFowQTWD8jReeVZnHf7wDx2ZXGI5uQWsAed27rbb57/VQUgYP0aEJen
VBQce9z+Ts7azhTz2xAeUe351UHvhloFdMtQIJROKIkNDZf9crir3Pfu0c/onT99i0gS41pJGeBW
0+dF/8h2TXvBHVIvqdcAngCaevh1yd0gMTg3kMWlzbpDyWFLBkjDdKoRkCWDs7/LdZPthKoCmino
lAJY+PO7Pz/S9kcVEmdwPOM9auekg+oPyhDM2uMBUjV9NycdeccLGg7S5IP0rwf9QQivSAg7y+OO
KRaorNBLR+sVwb5zPIomIVTdIPWOtbOUrGwezJ59W5pmwjnna2sarOfH3DnIInpQQ5TEl35I3zis
3vM7CcvgwNSwyW1njZ84aKCrPcJ5LAWWzRwlH9Wk6HMP9kiJAGPRzKDJoSquH7agIKfKAYxW1hEl
AKHYWdB3ucZv8rQIZi+5IelVh3l9Gf8zgUv6XKGNTeoAGSJPTrieb9d0DKNnIcr9zOEkQxXojdSZ
39CymsHOIRi745uuABdiv+tjvmqHWZ8CJagUcS/2UbCQYvEfmoPBA38RxEmq+v/V9D95KMiMxNvl
8qHsX6FdkAOIiQIA4g/YTozVAwt/CfBxrjWh9MEtxw441TRZcznl1sjiYHogigXcJtQI6gH06tdP
RM6fOW/km1EPZCPmrCtIkP8+T897X4MdYoICKEOy8LtOaya/ZSv2rf+GO9KHNsi0pR1uciob+KkZ
LzZ+DuGVGWxxQDMAQVnJGBQH3Svd4icaICkffxlMbqljknPayzdwBZ1kkcEAI1/P4KFM0wX3hafB
gNLncboA+eyEKUxvJqfLjheYEvLgEMej5NSiBY+uehP5nZMMb81R7UWLpE+rD17Xa2/SmJO4PVQ0
3TKthvtvhTRqnL8q90m7ANUu97Vre6ZHh6vX4sSHj34JOUE68JgHPd7uy7amw0S7DEHi1bBeaeSg
gI8owfUrWZwOb5BlEtiwWN3xAM51HJk8L1lwSqxP2kX1a0W2ICAAH7H26FvaQeoiuPaettPiDjlo
XPPZthD8MAmm3ttEj1/NKScxtsFpIT+hqPDb1d0DowS/GTmSAiAXjvVlZVgr6IDLIqBLAkx9AP9m
fBm1tur+2/5+DSyoKbpNfg4uSSs3S3QZe71+5N4JAqbpieRCWcwu0agRbHkXGl77aBOV7Kv25LYy
wgrEl8u6giwHyBsY4BEZrT8piIzYKaB35Af+7QIElVhDsKZdSO7gGsX4uQBGrH5R/pANw5/ps5KN
B0fqO4IhGik6nA6y/NJp9kaFHCVoYBUmwzn5NP1OqYxwPNmardFj+kTk70VgAju+WkVd5utA0JTT
gGHAkjwHdJOxIwOYqxAWufKsV7girEao8F7tvVxzb89sH+UVbHuPf+mwue9EowieoXNftTeydqMF
MjjYYlatL/BSMhyuGT6j6w3tCCDzKK161tLw5TeaPby33x1igH6uTnue3Gg5OaltQC21ck7DeP0i
gXH20IZnEORWSABqa1nhZCtPHM7Lac7rlpPvX1tXyjvGiCMGAsQXKC4Ys+787eOWcIKPvVS0P2cQ
0mvgsypehNjqFlDyU5g98WA2T8nuirvXBN+/u+9xRSNVSeEa18RthdHLIehX0YztVPVEXNZJRZy+
uCJLTOotgBejurjFZp/m+UU9kafcgxN1xUCeWfCm8D/xnAXfW5wegz7pxGI/4zPhT7q8dN4ZFaEU
NC54InUdXACOsHWqO4wTt7GSc3ji8DiL4ZUXrrcPxiWwv+W0pLIuTpnPbal8kx2f+p1x92Tfd2bb
eb2Xm5sT+xA0mECNbHWJCZDBmDLfVIyAvJgBrrgC9oiS4OLNxW0RbACkoT1PryA3/9kHg/Fq2L88
CtkjbM7p43GY4fTBOSTUtiePVbrqhhmpi1A6BP1A9oePb4TQsam7STnG/jkNYRpwST6Fkr7Yokrl
L5YQLdSUjflG84yYTyzcc1hgSG67AlsBNq/v2GZgur6UwSClNPY4DtIP4mvoqWQNL1KmpsrJDchu
qIBJliRZCKU0LLqAq62QlbiBDM0muCxYu0eZolW4Pee0YLbL8Im1xAjB20TqY5EsenyGnmPuZQd0
NyVYJI1Y03x4/QKdpMzUZLu+4DPB/ZYtjSCLh15aBreJzm3p1l/fOW8G59Dhnvl38Y74vhOpKAP3
JCF1qRPrhi6D/JfmZRfWrULSQyHf/AkWyeGCAlknMKv6T6ophOY/EERmFygaNMhymcXDZVOhKAhA
HpHh0uTRB3bhIwtAXGMU5DsNJBFXj2ZhImuba9kUqry4PWYHEQZRgw2bAb2885xyE4wnbqAR2N4W
XWI5UVsLFt1E051ghY+4paDD0UAjXk7rO/6z+SDMGe58AnjW8jcD2HinN6pFFMYg6PPkcmD3aV2X
bBp9At5zdEJVAJELsmrOAtkvJF7kYaD2IB28ckE+BX3mY40qySQJzaU6LSV2qgt7iostYvI6lPod
EPz5cxK3Uc6oc66GJBySiVz72fCxooK5QUjJE2f6YOm1oLSITZTfnv2Hge+6BigTY1bbLH/T+3he
1iOj0wR7DsC3eY4dtric+Ll+pHZi0Nu08MIdH3BbaY1uExWVE6kmQwqVAJGQhzGyn+8EfXNhxcnf
8j7vvgMCZYHFX6CnG+a0Dptc/M+OyVZ0DPVpamYUGksVA9wmTii17BA2JEZk35St7hIKLL4j5hQf
r+Tf6rzjMDRI7sTIQNWuYFur+9FCrZFuT8wFBnojAXvHUsZInvTQ+aaKsQX2D6XyU58Y0N9jNjDF
3TnK6CD7/pvcGusAyIkVM51yI8cRexT1T2znK7kRe/2FIXs5rthKLNooGX489m1FId6TsqgxgweX
IPKhbkcxPGaEZbwDg7o5viHf88jHihujjutjEzxIooT7Ym8fejq9s685MOIGxJ+HhMIXHhibTYzO
wcTgd0bU/Z33jEln/LH5/QqE3kTcqx88Li8uQiaG4nfgpY95fNGgdTMa8bhz8rdDrGAAcYkSNtAu
bCgqoJJub0mriQdQdvuV9Oa6RqaUTpy1TargVIPzHBR59BzBWgIpzmFaAynfaOphDyFcMYDFDC4N
GEzUwT/KjpFbURWF7hSDEEslsiILBQ0+ucagQ2t3E/C4WTmPGb38SYDO1xBYDNhAdrv3awVyXPmd
2KffdDMiwC9qimAl5K8Rf5O/S11dSpDEwVMJmrlcgwtARTfseE92ttRi7/xEqEPJlJgfirNweExw
hQ8SAhTBXwH25YD+WQw6dV00t6idolLBGdA4DrIPLVki7lP4dk7hdSKWiWLsx2YJYs715AKClws5
LfWl8MSQEpJW94pf6EcjicouqgPrDO04wAiD0R6kImE0a7iEnfhY+SuefSBdtud1WarsFz6n5VxT
icW4++WUe4nXTlh56BeNpWJ/HTCFl59lBdDRTEa5HYoHJkWOhnwpNy0fbdAhDE+XupDsLJMlFGWs
lKahZO+JL2DZuPfddi9b9bW7fdGdTMxPWNZ2rBXlJ01nWId7ST4k6Y2kOpGi9Vin0/hFAFvr9gmG
H6ZG/sxwXhdDjNmckdfiPYnXMM2oA9LdzzOuDOLmQVo8ayK9AkFsHmae7kSOuxxHuJq6jwiGRI60
z99IHBHbwPrId9rBEOSdiVpnwBck3eC30qOOG4AcO8EM0cNOWEtNjKZ1ph4p8lqmcKqPGp+oHuvY
xVPN6FTlMfG2T+6TruhcottxwpTvUbfwTt7rgSgLnZsnPFebvE+8q6TV2ZJ6G4IItNry1xy7RSRr
AB7JwA2RRcBZ0KLJq+Xt6chkV9CajcLMEm/wI/7qhNtkupG+/3FAyqT8pCp6hTleO3jDz6SOiv0M
BT7aigz0x49JlRN3i7sYiBMWVwyTmBYklUZ4aBpNC2cntUmJwSHFO9mKyW2rlkTIty8cvGcdH31z
Q0+qQrlLuI6NkURRYm3fH+TlTCcIrU79Rz+mqI/HYHTuk/4B5zkUg0xveHgmto7I8kpo6xN7VrhJ
v97QLHrnQN0NbLVxjwXGQbRYKTk8687Z1Zt6ExVgw8RmyJXIsmOpwV8p+P8TDrmZzJyvAYMSEq5o
wQQd9V1g+cmrgGKVPTPAQ4hfUs6MJG5IFJNU65Q6DkwQnPb+0o+ZLTvvzPgNt8Bb/9+Il8SLp/Pw
5WYfM/0KnxojO5EAk0iQPTcE/wFPghV8FMOebk7MXCUyRsdlY1fOK7wVzEjh7sVeBakg1SfLbRrC
+czufmp+pa+QpDRHxdWkNIMWNVkpThaeKUse9BeAL+cH587dsSl+H+/22qAjlexriHaI6h5y0ADo
NwWwH1mcW2BInWgpFNLu4T5IqJpsg2hEnBR7t3VF3f/35Bd0gqDHCNCZoLarLTpk3HjCnEPwSp8B
v0jv6Z5O/PYUrRHUrTDH3X4KLniGpGqh9+miMKCzdaPGdHB7vm23REwRmmzDzSvAVfurCOqi32Hm
KBOImGpXwpsEWQZ8w+CbrNU2UqeqCYQArIwxVTl18wfyHqoDkgu6OmJcjvgM5/nAD8iP/Ps4iw/L
BqcClRcfwXdVDSIckthRbSeAY1tOhQ/GrSL1/dp6e5qwvgB0PrV9LHWQYPW23kMjirENaNsClvPr
ScVCgSQnIIUNC5mMlTXElC1S9JLYhtI7C5DE/2gCeyTTf3X3OJCptG0t6I2BJAlK+PXgumJVs6Ek
dmxQNa8/QTZVFOrrOdtbxtdIbAR64lq+uZFogY2F7eumGAJI/Mh8VksJkFImmFPVlEibdPbmn5cU
XcTEFF0MwkXkd04a/dAL8BmgElgN9iOUQ8PfZxu8HMuXCE2i6xOSA9gQduYaS7wXk0urgcxlk2i1
psVQTAzROCeCaZU4Tts+wj0yg7ONRQXW1NWyRUAhfZtAQ/Q98goZ2S7RFDEKm+yTHvH+EsoRQs9o
f/93ShVUA0gBokD0sUlEevyWaPnKTDgm2r/gGEKICLA8LiM3pnfGUXa9ekgoKVyO5JtLSkcGH00m
8aFJwKRoJFJR5TEN7uHzZ4vz6Vz2mHBR/ZxhTrsoCRN9yrVtBoTar78eiD82ku7+D7qIyUzmrCO6
j9seSuO0utOKidQogsaQIpDOZPC5QJMMYvuogF80EicZ3FLFhcCycv5oVF1B7aGHAEWg9s8XEYdB
ffvqppNE43FQUxQQbTmn3Z4cgfMX74OYNzAhrkjAQW43AzzFSEsbSHeAzebWgBKRX8rTDPFtvQFS
nTyl5LD0dqoG6N3UksWWOYrh2lfXWNLrmR+6Jk0Sjh3PmKIWNT2kCEr43S/3QhGSGwtUt0YcZoV/
blz69IqcPk2Zr64HF+WyAbaiYzzadGXNoY2GNiajNnBKbVR+YIje9RYrgc4ohTruUo48NmRS3aHK
dFLJyQUdzQAWNnSzvt338jmhAQUGBrPjYbJefqtJh0HEqRH02K+sA4jyJZ2toheGskcBWtRV6KCj
h8AARuAY1jL+CHIItjJze4XTAjZfdD2Ch9QkR3a75qpxpAeXVzTZPcwxwCxAPwC/QKOb7j7CQ+qy
PRfBMYR6RTmP4mgcnv/iGWpdKM1VKBoioMekw4tfLRv4VTwuJgLoY1/F85RyGCH9dwbkk9FM4p2b
/Y7pxXR70jECGY1Ak6B2czlYK5pnczTGsmUCySlCbIM2RodGIHgyT9EJlVopAYr7pHBCY71o6NuN
IEYwGrU5OmJiOhSlRe80PhGN7ys4OyfVg9NFCZf24zdNm9BBmtShmrpuewaxIWWjphelbq8Z3N/I
tgVUEZlfb7on+CjkFB3kDrUBO6PhdYn4UdW4078ddIEEbiiyujR78t7SugEt4Owz8o15IzEniqZk
ga2+MwMPJhpCM3T5OdEL7bjezPy7zRvrKx4b7D33T10vRauly1pza+4/hh7cFgSCSI9mShLvSl+R
yrV9I6Nx13sgVVAvs8QrmwGznhCzXDW2jKxQG1g2W/dBveKOtJ5X7O836AetOa2vc3t+piRlB9bC
GnKu2Sa3oJg3zyFqoA+dxGS11vzK6r4EKY3BwyZcImt41/aczhmuRJ7BgziParncTE0bXIfWvFYv
dhmx0MSikDcx9teF1QsSVhx5w/41hPSb7GhH207fEzu4gGD9FjizA4W1qTlK6Y72TqmGRbDvjcxR
PessaDb7KfFOBaWR29guuAEqZkYUoT/Um98bq45hPcsgRJpjENxVWDvzMMAqcfVdvnxi13AuGXGI
cSKAXi6XRLnLLFzu1Fgpd1y549Adv9V4PP4ejwmwec1cqfmSX9Q4VMFsNRsM9GFGrf/Af4fSCQaz
mdaBPii+BIGe6TCYBfyi+JVSzSwI5keQlxkPKj3y9GilB7mjD1ppFXielzgjTUtdrla50pAwBhx7
0HM56FlRdwx4g8HmR4/0agWtJFfBxTmsBocV9cgDx+FYiDrwtkIKnB1szmJ2COTFesWBZoPDQE4L
sbhgoznRZaALTwcrfhwINfmgZ7i7Gc9Bgk5+mA2AVdTgGBz18aSDOWfZ4FsQqOOcEtFxySXhymK9
8aPLBKm9JX+9qcM8oPIEDgX70UM82U00T/24t2PsHonQMbqF//IVZhmRujkCYeIC5LUzoTygQ0Sz
ncT28r+wGmdCnZsJz3E+527Ned/S4aIrLsBKBxyzDMCdUK8Ld+KPxyE9borjSrks0GrqOo5AJuPv
b/e7pVz3+7tyFaGHOxwO3abG62Hgx9xYB69OXH13xpywK7GIRCLjb9d1vp9DXu4CPOfa+b7ijIcU
N0xn7fi+76DF9/19c/iPcOPF09ycWNtHo8NxP1URwUxfzvCph27lDlljapc5Sy75HFnD47a3S34i
uKt+w1STzrBYXA8MFA06J3fS3VUL4xXctv1i0ePn7FBiCSRbJop7DaiMXn4wseF2aI23BJzA1P+g
6bdPDEYYyeiPQbqk9v62nBRP2wW6WNctpNAXdXRs/VL1/BUEopJSRE08DcCXIMfgNH5aIUgo/Te4
z+A2bntv99m/QE/bFSujhyhlsiANmdADMTEj97mv9xLTQQZLnd4837RmlyHFJEkjmhsa98lxr0z/
KEBK9s8N4aDdWhijZr/+Pv82vzH0V2tGJ5dPi/rktMSsepSV/DdB8wTEKezt295l8TQ4Zkw+G+nO
aSV65gKdtVZbCg07I0yoPsUMpe56vQFZaJBMy6E9e4e1R/mBitJjaD9qCkww9r1oSnzKBPHbuJqd
huRbE1IoJgEcT8vtPB53wmab+XHB2xo06Rghzypz5MOcnFTimCAmG+t3rNb2z5nQacA8nmljl1Hq
JcTDHWPyAABTbTdpO774N+a/ACDc3SdMWgNhUxo8NT/sc+pRFG2v8l/np4XeSM+zSGcgi5FW3UTx
oUh0jhFNndau3dbFrkHZe2/tGiFqx1RSehA1IQJnmjJq3kGmVPdM9w3gavt5rBN00fhvYXMHn1RH
Ej/32pGbgahRhiNgOSABgrwigno53ASaiwDTcOfwT4DeDkQaZ+hkLVGIIWBB5pf2YlhaEIWoVZBR
FTAFzqnf2REeIJBB3FbDooKyblLajpeZqZHppB7jNqdvv+UzQepoLhpqlA16i4vyreXLmU79jIFS
Kut5J7RHoTlEdLQ79m9Mgzx5A5EZQRi0PDTMcqesFHmLZQYWTaZtv71ckKGkVBiK8RanWndI4lTV
plu6bze/nhR7529qcwhOgTqMoqU1BrwZvNKw8/U0dZ5675YqyMUkSPrhdSYD+aCVN3V1eGaqmJT+
tlIJIpOn+StzTYqa6NgQA/Xh7Z9RpIEnpwGrTKIm0izSRqJ3U/XoEqca90LGwO/U0KASSM+TNxVv
ih62qhYvkvk/4LwuQwBbbs3Vouh11lvy6xaMI9QAWQBM6lAWNTZRJkLLV98oN5SexDz6ui9vukqY
yu1Zbd0Dl+m4FtP0bAQbYOo6NY0lKyvIXso4aflKQ7PbIxN6TOi+6NaoDpMMMX1tmtL+MDuFHP46
AfTnWtTE5vPLqD1tH5rz6uu67nKeRE7z1hco2DbI0Om1dTyvBo8lwg7x3ITs2PYyLkt31AHL6GgT
Jbx7/1IzBcnfIusKhv7Xo+oF4yf6K86L1vrGEInfaiFtfJv40Ex0N3OIqx6c/dVhy414QjLqfhcW
1bFn6sQEv2BTlu7AzoIRmjoPGn+GN7qLSiiDSGw7Zuncf89rinUknxDZVwJEQyqk6EIWBtYaQ/OV
bQLRu+09C6RVXOxVi1lJiqYsAAIr87oN781Q84gk3o9qr0OtG0ZamO67hqaY27ERgECUj4guuNy9
Tu5VBPUg39QwKX6nTmNmkdRSi93kXoc2DJIv6r5ksOPuovyOj4+9DS30GC0as9O0ywTUbEn1oQ0e
SppF6Hp1icrPNeGyQg+6sMaE/4grXR5a1G1a5e+t6ZoUOXM3InvclYvntJyACRKov73WLibzIQfB
NdjqdHIlN2GTF+hmeC9iRJZHG/mh/pOabNe7G+EDfP8xTRsj0hardqqbf327KM28b351CfKamSOH
R46RJCC8BPXLT+txuaky70mFmg50AvbMa6N0kvvNTON+JXwXyfomrWA1p+xVXy9aU4blpkFpFYGT
qwbp7qLCGkHu9s5vnSIEj0Ab4W+ho6vbo3aAnBa2F2EaIlDmIpregxtjeh3abiPdla6SN6nI27ke
7t+A2JfOOMFmUtnos2ped/dx5sbqZxk8kboFTCwX5/fX7byozoDspArMNSr626JfIj+L7XvrM5P6
bvTvjwzqtVHQaAfb3DUs71Xr7kl3UreVuq9y32v4zWJmq3ca3n8NJmwsXwPsOpX9CHmQrTpzD2Hk
N4Jey0vLGSobW9LwkWmuebMHezv2yGnaCIcggTBFLdFOtfnBc+5GcO15dtLnLay7fwLnsrWBSggc
9rNm65xgUKbeFj5p28XiNcav9fU3XpmTjm8dm8PbVyt8LF5fXZmZNup5FS2ay3z+PGzxjtSHM/UG
PB5CJ+j2IHmLThiiuWi4kj0j5nlOGGlB4GNu8skDvsr0Hnmdt1h4KzwP2ET3FSJEW9gQVHueHkQR
u0Ni7z6qwWmRPfHUjKGePDYGcGM5pIUtbEM56Tk1un3o5A2RNbqv3uqy+KCUeLTWEWFNhgIe36ve
BrLAlOa1WXtiQw55odOz4mwQJyrga+yeL/exaK3IEYHpsicCRfXL3e5roEJkwlaoc54Y3YnIPZIp
9LNaDqVrhkgOixCF1cYSbHTvXnfNfW++DWAFhG1US+e34BY0N7259WNO8Mn34AzjftFlmIFcc7eJ
cMRW38zJGQ5L6fR75BZIry6L3+ffJbzPr/ObsbPcaPks8SoNlztlnlCmQX0IserPIjB1m4s9hD0A
xeCVuHFzdKm9hM5JqAQoFVlo0DoGrARKXSlBEVsG8dE+MAvpMYKuBo6oo68AMGlAUn33bZMvMreh
55z/HhSPpH/1/oeUxGtW0vPhlE/do9IDsAc411OtSwDASxK/ey6QMLOIjO7KWMYkjRa6DaT6vZcb
26rNTSpEebU8FGA8lY5pVlh1r56NUl6bkYJMLXcvVnDNvDfVu6v7RoWu99D28rR8LFv58hx2icYG
RcZotDzbNBK39ZN0cC90K1LWdsGBU4Bew2+M8k9FTioqmKfRo163W8RIZ3WybBotrebmXhJEjTE9
9RUyc+0Vl5CvRuJfLX3uAaP2rZEoWlUgX5Y2mfXeDCvklu9+L2j4oFuxh+gxSThNoJBSdl23OdwO
Yaog4cNMG0rnjAWF8ERlrygP+bCzPRarx+hO5RCSzSKlbsrBURuE3AlXmrQdcSsuLRxKyggddU/6
Mdx72pgGzQnFoMayu3kx0Gv79T5A4URTqCJSiRWsfDpurjBoYu6rzBPPUUoqfXJqA1pBiyGOwtlG
rrQx6IbtUY9C9sHiL+C1dH3QukMo+aAvx2JyE+KxVigh2R/YS4YkP54UNDpyYnvc2ILgVWc4UmZb
Z1/pHHgs+wnmIgFMekZ1G6Z5O3GsqTVtEGwq4jHAk27kWP3VADVax6NNJFme/gTXRQmo4TbGDTKL
1+AyqoIvOMATaocxNa+/Bwpowa90KP5CzH+Oq2G+Kt34MBqlzrVfeMLU7sMwoVrtiDBG7SbjWz9q
+/e+MLGFcnruR7unm8D6ueo2sRNxHbMntojlPb2KeuECPFy//a/ofxydV5Oi3BaGfxFVRMFbJYo5
tt5Q2tqSlCQSfv08TNWpOfP1dCuNm73XetNahLwnpytwM4ylqXr7kXnCJolKRHIb+xGgBxt0jsjq
UQ9y8qPBeK76NZSVhTd5zYxht8P3Fjv3QeqAgdWMWR+Q+Ig0PiZydctw7A6pLuZ+j0Q3+MbU+1Mm
FypBBwUh5pWB0kw9OCT75cRYDpA7QE4+KhhLDAsYGn4uqS1jp79wSfx0hGkpcchrcFkGHk4wflqm
Wc+AMlWHMsREjI94ZDT9Ce0F9W9jfeZIZ6zIZlSq/5kzB8fBnj37q0BQ8cTjdGNb4vf0F08yfSqH
4FHrvfrEm5qMU+70ruR3ZOTM03rbuGFHJv9B7MtnZ0CrPFogoRpwhfFGoF2RU0J6ZkyIn5VsreJE
ujWS89yMS1fPaDx+pM8EmwNiENpvYU0jwITxG2DWLRTSeUTl/8UEIcIoTZPgoTgPq538ErAMwfpA
dAZER8MLsmOhTINCtSm5/1O0eolEfMUdmey/0MUX/MfW/Gn9gr07y3NqhVY5TRc+QuXZH/yfUzoU
xO4gKMG/MzB8A6Ttg4abfwFgPIQmWAEmJFswAW5C637gnAG3GOyEMZRebC03f6LPzFSWgT+sDyKf
JrHj5+wYyjp2+KgWBb03SaYgCfnQp08PAXn81il0LXzYE0RPqUPHt+Ph/29MHDyGgyrIIRJ0ir6J
Qp7fbqDV6CYn07dDx8yagpicycuvAbgV098O3cAkCdl8pHML/h4PgIyG/4b5X5f3g1mRzBBgKNsc
qOMiWenkTC3KBG6ZqPSMAhEOiGxFfJ8EOz5flsp4XO3MmOFVhFoFJezYCVi8CMQcdR/Mk8XTEqbn
zs59SOs9+9gzY8IWuZTT4P5x85u+jR7PgmFFkzGnlAlvj3AAntky1uUNl/OBgoSDjlCRBDUBcmdE
YIc3XCD3FzIWRX1nIUI16V9cyR8MA5qPO2AXbdJV9gCTQySE/Tq7VId6UWy6RbvLNvvwR6JPCNbs
JjCj2hQwYRji8Z8XMG7lBa004gZsowZB9o6MsQXlAfKwwgJuBl9mvO/46dacw4Wj40FHJY/f1B3T
SKPWn4cHiRHtwpwZvFt1+boVPiPsfKhB7S5u5W23BeF8nsIxIBeb+SFW0TGHAMONx8QgyrViwgHa
7WQIUDbS/5GkRIYiP9au1E06c/7UG1xxDcGKcICRsgTKI0pgOfeT4v5JPfIoEzjHLUNPXAJqEEdM
Blkbeyln3OMRWTcjuCnauZxVypr5T9/Xb9L9qQReGw23jNDNfBZ0rA6I+QTIutXwArEtykSRzUAx
x2B6wHgD7x3OUAirQzUA3D4kMFM8IzYdhIkDfSYz1uEVTkj5ZP68o62zz/JLaXPoTpQM3ORQ/pGM
XS8mdva6vDlBhDAldmsdVEAlX8aGM0mS6BqFbqX/nmvo2JMqTtoHvEFwax8S2sWL0c/5cHT4bH3I
0ycnUaRcBPCgrP+twQmiTexLCA9e7jP0k94PRTAPk8KCcFiIEyLgM3zTCqNB7c+LeZN2FjovAF5i
2xHzQI2GTjuytb935tTqNKuwsNhkZBIbCfgB700ApUwLYEEVfBEVcatHk85wEx0CvSIaHDbUkp4b
Gj1dcqhMa+6KPBu/rC5YNOFWRYeGMIHnGzlvPaFmeYZmhU3kl27lY8VXNI3Ikl6G9z7GgA/okREy
kZLxI+84/mVP5gk4VjZ6UOo4ELZQOuuiIw0gCUPH3CfsHvINnHYUSBeDPQwtzB9F02jenI29tNQW
8Z92iSII58ANj4VAgvz0g7SAerohG4/sPisHo8EhdE1+ORtjQD3oKmh3TDoonjKT+BMRVRlkszbV
99o6UphQPu1jC+hc7oAfzDB2ipNCqkfsMFHnTbTqCChwYvxQeVPT0/QB67VEQ2zY8DUoA8nBbvUt
91gnFxKO8R9MJwBl/Q+JNw0OOlpy/IfX+vrGPqzsBhfgMdwbi6hmkIOlcXzC+BH+RNbgUt4+l2/q
Z6yeoASD5WRIWoSmoUX7kHE4e38YNzR9Ef6o25xKPUYI41ihajJs6iFZ4cQyJSSE+DF1jE/DXCAe
21dkY58gXv1J6weyeuiPn6WC14leV2JSduH26xvRICdJhb7mXf9XBMiYnmA6btk8omZLZWJcXr68
FfZICm3G1O+4ZK5R3Or3Gi/biSgYGVMdPvA5dBHbdcchTdtDzN7Hq1KzC4a9Z59iUTGD9zkAPc3b
FYQVrGFBMoOwUTFwi3yUqYR9sbCzc4UKHagyGbtPaWzpEd6ycBf1iD+bU0t+aLqO0KWHsuLGbekH
GdChdBofxT2EtXW9DhIdLBm7HlP7IJ8GkT6gMDFBMlD8KBZ7Dl+K3eqOPg0N4MB+Z3az+m4PfP0F
P5vYnJPSdDI/RdO185060dRxiBqcIiX4UKqs1+v5ybKs5RUh6fCth6/TO7oTf9B6pSuhMrX3dvT2
CPQeP4LRUamuJeGd0hx1Eg1kZjHbpdOuWntm4qQjYyjTNsl4nbYMaLdljPidWzITnkkFNLa7z3g2
Kvx8PEsYs3NP5wWJ9an1XZDXB4+pkb4FytU75AETbT3syTh3RkzLmI5yyEETllQjrCOxaGb4IlHo
TMXSsBY/pxEaHM0Ft4TbhUYnVZ9vQAgEH0TdrDyUhwaGhkiXtBUZaJ9aARbdGSoGDmFkQ9hj0IM8
4Y7BdOxBGjrw7F8IouE7cY2xFVN6oDTawekMVPjuzdymfBiMyp3ObHZL3p3qCb7emHxIaGUXeLyo
MQsz7FxGCdHbgexApzILngHpBgFgvCZ9GUJSCoPfGBdriUhI47kj7/m6C4eLZe8jVsEmhpcJHh9S
6UiyoTKurerO7EdJ8sb9wDWPoIIjMHqa5/baLl9ntk9avS+5nZgx+dMz3O82HBjNKe0zP0SVgSz+
6bCbQvUSe/BEKERhBmmN9xDtUuVFgE2kxmQOmcBE+H7QokN1VyagOP973mlc2ZnZkVPDVCkOc38E
1lvZb2nx/JJnOqE1p0dPlxrwM6qJa/2aRuUCYJuvimTZbN89Xf44nI5+yitI9+uMpyQF7sOB+0Sa
6/Wil9ZzXk/9zM4dfenILxHpVW6ugZjw+Y1O0iGwy1N1HrwygAHGNHwxjQMYKQcpYogV0z9m4ArK
X3Ifz7j7n49dPm0uejwDUOfxAegAnv640YNJLA4XEDM9vGewINm3q+9lfKzWTFwI2CpX6FZhNhoe
QKqWYbUwU5QTk8whxoa+PBq5Sbch24A4YpIsKNgYvTbJF5/DiI5lFWwr5jTv3swR+yyYM/iB+cX1
tqiQ2f6fqNa2gyurHphqj2htsHlKDrAadpeCdDXoa4LeHwRaLnurWF+ZEwosMOjgutNQr2cr9fSe
6cfQB2ph4QyaC06R94bBDAjfHtHv+NEqtvJIfkIYCtEq7mnH2f2sXYQA4AQ9gplrdgcRYuoBMxc+
x3LZmIRmvbfC7Lv8bpRjPc/W7L3IIpF93hEkAFooRw5vuu7wbSp/yCCy71Qn5ONDVPY0LpYqp6w8
aZHhoBMf5JXoPEHd6eNZZdn+S5544Ec2+4HiITopF4M2kWYdPR2mv/bQwpD0QHvLsW4y1PxlFZ7G
bCxxnaMaIHalnpfFkXXKO5csa/CMEsKLZr/khXgyaqee4xSCNwI9oL2tGNeMX+hljtPdkwTNoLLC
cCFzsHQaIboL/jHShu9EpNRmflO5QFjvt/Uk0uTp9M1B001eSmI6FMUAV/J0GNUplqbKnPh+ySoV
P8z8HH7jD7DFC5SVzWl497De8rIhJH1NWr7zKk2hWwklMP4+5esYQcg87kAbD3xPj0Tqp9Ldjtyb
xK06G0Hdf1PFRzcj4krooPF+vSytmiP44x9TYU1Bw4saT1PR/Hc3kbDvEgwTTnPRCUS8kgWp5FAV
yP3ZaChiKROIEECLRoYH2GhskuYsa9PgPf+2c+M9F/kndiXkKsjza1dsnLHiUOfyn8LLrQMXp+Sg
h8YGgL4VDb0yRbhdhlOgrwKVXeG1kScWpnKpUv7FRT1ipaWfD9lwbDdvY59qC1E1U4Rz2nRgIAka
Q02HNZ2YIkhLgqPIiEL67BJDrMGEQG2i638DNDiR9vU1X/Zytzb7Pl18jhIIPQ3ftoSuYlLfZ95z
STkWPPVjK9oMB8wIFUnMFv2t/urwt26mI6LLaYA7AH7/E/gSqT8UU4Qe4MxMNi+0Z7twBSUVIptd
cXddTM1D9oZA0Mdzoeac5DhiOVHBgdFSx1TEm88avkpdPzcKsUvF47mAMSaG5tovBs1Tf5CGL9Bg
sTGOZ897fkWRD7k4H/2+KHqGbDiOmzFtMMFAaJoYpDdnTabL1nn+5hcGl0B2jV0wAmzOZDp44UIn
mQI50emvXKg+4wXhETj/OFY5W/JZqDjvLbs4eC7xkX/ljHKsek2+HyZLDb5UNXUKdaXLfpXuJGyI
yOzK7QgDyHPSS9Rlq5D4AlKmDGsYpsuQL6Ztov+hk2rdhh6RXcsJkXmhsVM8vZkFKJNxTUDMgITF
vyQcMfi6imx+mpdpvrbLjOdh80MYzLBMcHo4PNSLPfEvw2SkjKHT3b2lRIttJZyxd4nEEfajpTxy
GOiKxzMnwBa0HwfpmGQJn139CbzCkJLA6QAzSfhkw8aNTqL2xxXHnsahxqZkEANEt8Gc2P6CZOlr
WEyaZXrkjjFNymgdqF77vlFNUHpQR+jqoD2k3evHBOUOUylK7DD/B2LwbgEaTXzN6YxNDvUXMfuc
abwD2fU4FTlI+SJmxAafBFgvvwI0MTJgpnI5mFHeUAH9EENe0Q/jNoYixGo22lezXndQ07RAKQhn
iTqJ3ZLmFdoEwIKyh3ZAuZT286RuddA+u0NTbveFlyIX/Dh6xSihSRFPRxB9zFQiO5kdGoduM3tl
s1fOKAL4RHZKM6vXcsBUOUbQ06GilTU1CvSA0/WecFbZKdOhgtmQmFk5QrkqI59X5fVEaAoSF4gW
guwIGAlJUg5modYpbh/B1WMqN5MqWFEpzm3G4or1WjzxyTJKHakkMjcQiJgM3WElsB7UfFhZuWFl
ZPEzXz2fMSVLZiFUTESegRTE2sBMS+0+eA4j44XYYex42Q5Dw1mG+SKGnCZ8D4C7PXMtcNnlQmbW
qsfQ6RbyPV2GY+vDOlUPr5HDQ8EPcrCzcmnrOyxgi++B/+NRYWWV8NTt/69eqDv5tpTU0cZ+UTeg
dO9nijKM1Rn+TgwYf5HATOyqWTKnA+CAPzm0+ZMVyegU5osgI+TEZpl++Z9oiaPjV52htRSzC+ZJ
vqHgzGVoTTQdlhXgPfoPiiYsEBgWgGv4VjpmVh0nMkuO55gT8TXwOirlVT9ZMi8Egg9eL5fYaaex
5EL8VS+btcdDkH0dXbBY+y3qWzzCUH6d/9X9sp5T4sGAViSnvVRunTnuV5xqHJzMhaoqD8IHL7EC
vll5KfPPtC3CAq136Yn5i2qga/3BzatR0RJpkbPimadjYeSXlzDEXe3WYLtwdfxjB6VNgPwJ+18N
Ka2bHF+hvIlRh5NVSSxganNkcXBgBUJfUXGCvKzv/1c1wkmLbvZFtYnQkGdPcDgNusbhyOEcAqfn
T6FcGpWDShBOWOlQRjs8t9x1brACb/ad8sjFyVIQfSXyP5xw7Zz+jcXeC5MnfSUO3IClZA3PROai
IKRrJmq8uYG+D/tsZucy0r8JKBRQCiMX+UvVmyzwDHc49MWKZO9QMyPZSmWbR5vptCFkBNZDjiLV
FGAb2QZZ/hI08xQXGnNz368b5xPDnflOAXEIWX/E1RsW712dZIJLMrM+dTfeFokoaGyH+BoNZk8Y
9yR9NJOBAupmn0dzy5kImbk8GcOVC8BoE76dbbSQrT82V8bLYYYzkKAweF3wwXRZ1OjDCW9umIs+
VU/gcLhhWdIFm9Mw/ZLXQjnKuFjQH4Qduc1EaUaqV7d3sqwxRyK1RunBs4o2/kxPHo/o3gdmahhd
jaS5dBAEg/vCYJVM9+RwoPbsZsx0x6HPcDRD9cSKBc/OQx7qAiUpd49LxeOh3ujXOFr4s2bkbm5/
c5sqOxJNhTPkJCM4RHRqGjf1NDrxqBv8+HMqEdODMevUU1IeaCkZLQoUVrF4QNRwMiemdNjFrRWV
RHTZ/SM4RaQ78kv/aA+eVgTA79Z6/faoKWc8a9EPq4fqli2/bK16R338QxneUkiLSMDrHf0lO/n3
InBwEVEF1MzJXpLUR89HQh9TcYYdZTwaRLdc06C7OnF3+QIwWktCEIoAZhDIFuuTFzYKulTzVe/K
C1pd9p1qxWuUYyq8DX8yC4wfbnYpbNb4qGG/+n+8Q/3fqeEeiGmDk4rXOJhLD62YUKa3FwZC0ju8
fovCFOffbQJoeo9dxLYAduxeXD13gIONGWtMkFQbO+8WxTlnnEDgoHqGXWJLqkcP8DcF5vYMXMQQ
mmKv/yH9EWaGyxhgsD0Js+R06HfnejQDzjAIveGp44iD6UKZw45Fe8W8LkqPobPQjkzQgWwMXjat
5xcDBGYdw6zvEJgIHBQrIu7/iraBrZB9MEV4+2Kw1ATskK6XMUh0Jbxcca4jE2BxKOX+A7BvQqXH
PjObGrL7riL+bjTFzTCXiqtkjjaILvLhszSyn+cUpBUh8fCWbL70Q9nwezR3pE7y/1FZUu9w1UOf
SErXjp7rBXMBCziygDgZEMXNZECWQiOOfWJsouf+bj9wp/Iwme8K4/gDec7tQ/w9sqFl6YvQU6fu
Z0nBS0vMLaBbAoEttwPIiWWbtrsy33ToKOTKJToNiG6GVtKl01uhYNGO7P3ox9n2sX6hZ3gh/tCg
ntGdsB2Sh8LFkHqBrmOb3Gls6bxoy1VGCCFC6q32+owokFEf5ksODTwM8My4/Huf+8yL8upM4tRQ
+K0h2l93jPtcKrGHBvYLdfoST9VdVqkVNpV+JxNizbtyWcKMQwsxPNYzEhXu2L/aa1mTWFD9cgeM
yq1AKpTzi4ywfBW0Pj147xhzAg10Ng8zsJEKW8aN5BFAJozYmhXIZjDa1uUeLr/IV996rmd/kYxt
XcOpkpMBCxrAon87HGLDuVe5BsSnsKNDzMUVUz3JfwjBi61lSJXXW91o+yFiQ1rIHGnKXhj9l/Nh
tPVKahzInthq/O8RORB9W1OaIk0HBXhJNCddD1sBFr7srBYL5DHqL+PMxQXe9haDySwpGfPsEyQQ
BusWWTWnGPKFty8XREUvw9u4cCr099DCmHTyqb4aU1LlU1niDj8N77XF52yyBcPBKwPqx+AFtyUc
pfbLfEsY1X8P2rDP7l7KtZKmmRBZSbwKVojCMo+/lXMOjeXYi5J9orpU//JW3aRf4rPb+NpAFWLs
Ep034vRwXVjqrP3J0Z8hI+IQA11xgH7pWTpL2MlL5rytxthppslKmKcOsxiXXys+NvPPonIZ+mtT
3OOaJKxpaLUYJ65jeNW2w98zLz4kNvUCYt3U6RcYHSd+ueFMA78QL9987LCi9csk8gx2Nzw5gxM9
ReFkHv4P/eKEripYtHjDbD+6lzGsFPJDhgbpM87F0pjLqqetYw1LNCex4I05lV9PLo1CvTwM4zvJ
199R47A197kvuhDm/BPTO8KhSAck0MjkYkURE+N9fQUb1NN7Y5zXbTQcVJKGtYp43kfdHvFc1A4W
KMRccr9DaCUSUofTtoIRBMP7zlHQLPLWZY9ib5hlbMkoHzAFLFW1ZeY9iCziK13ynqNjHu00JKYp
5pGAUN23KQYOMxorWm85Q79BC6OtVCaqxLagMAsIoBuG81j+IcTqkgNCl6y343JZi7sK8Ie88GLe
PkRoYJUaN9+IhTOGtRPplfHYNYornOMnZT8qFukFZAYffIyLxUveANkrVMoKiQymhLBg5H2/vs6I
OzIFvYoBIcxHfJrkwLeQGMTfYYEsNuj8A5063M6OfT3pYCchjZpdHU6b3jPea6iCbgOs0C0MrEg3
iRlqi006w2p/YAzXRf3rEe7BizSmZiw0pFuL8usnqq1ukDcE42k1VAnIr1FBMN9hrwM4tRMVsQJZ
ZRls7WhRPZlzx9Ajk0IClFWyFa8XfntcgRAKzI+o1zVtZcYs6ZlMla5JvqQuAwwc1BkdwjPlATBX
4Eum38DKhw+Lg2NSPnSPEml8hl142YwKgmcenEfQJFJvvfYQPshzT5zk0tOWDmDOoEicJ2sUv80v
mkA0O2h4RFMCxhTHF3ZStX0IXg9+8fJGl5R4H1LJzDfyuHN4aPyYnqOafKAvvcyn+WroYvCaURDs
OXs+C40ijB9nRW2Y2LRXCbZkKj1/aB6k3BZwb87WaWB7X1N6WYRYWR9LWFASs4OycaLuS/0Cuz1X
LgdsAf8NwnSuOgNwcx2s9/FN1kJMgot6elJI7uJFpQwydmTq5yWVMkGDib2cT6e4hHkSg+UYvURD
7O8Q/SvYlJW1D/EqcOq2q26b/eGi0X/Uv2z7XjOuaOphlbCcrZfAlrQm0dWLDHu9fIovMLafs3ZO
Kr+lp87JiVWWRr5TXteGdk4/K6KPPkUYjmgzdGIH6kdXze42wj4mT6nM6mwBJzxy+/FUOQY/uoNt
evxHffR8L6T/0yQ/ZFNGoGYTcG4ZGeISJG1ETlY0h9WTfxlBV+HaQShNNkJiU7AzhXYxcjkSo70A
iAwXiGHzt6n9Bkw7MVjOK+oHAYT13oOegtEn0qlV/jd9ff0r0SwNh97b8DGAsWo+y3ArkPwwz4iv
Er0i4LSxwCVlfcAEwaMNBRFSTDukGrNR7uL6oTh6CcxuUV06Ytrb2mdi0mgpSla0QtdmDfpI0r2t
1I23wNNoIO3Qeh+yW78jApTReqt6JZjJiaw3O7CUkRU7Fa3CBIn0tDmmvzz1MMNzpLOcYdvkqv0W
CNU3r9Pnt2DqIzZDDJBzDb5qkl4rSpZm7EjodG3SHBCBlA5g5/np2aC6xM17ykz4Q6lu/HQ2qhwQ
sdI1ItO7KL+XaNYE6wLCEGN9v9WYzOOVV2kGYBaRxHwcbZ746AeB+kM8P0dzBZJwjzQvnRzEsZ2c
gJNeUPQYkVxl1uxoqZHg+up+vKGQSHxYf1Dm5ecnWcp/AiGg6Y2xWNMMWAXyjYg6qlSkSytV93Ai
f47RXpXMYg1iPp6JthROtb9hSiD0yXfBRzkKzi+G4WIKaycuRwR5ac30lc/i6F67aDOgTGm0niis
kX/5ylnfc3KTM7JX4QIRZ9Gy4MNEyXYSQDgM5t2T75nttEf0WuiGBUnVYQZV0c5/ruUxvRa/SB/a
ycevGXFlAtJieaDPt0QbkdqQ9kXNdBR/hFmKQd0BkVMwcNPDpmRf9N73SoFa3NurGqyaH1jjgigI
FBuaSF5QRLzXHMKkxCPuC6EtbQ2G6tL+KqRrDOg/CmcD+zqTXHa017LXz7BQ/ACRU6bAr3wtffBA
J0Tr9nZI6sK6m+eg/cawp030y3Odzcno4xj3EWeVFJ4rxhLMsx8+wR6HqCmeU4QFtC3oHeKdTkmy
iW/xn2ECPwFkJCxgMiLCeFItxjqKCJXIERj7kl+gJMnqwQ/bH4fWEJ3KkTbxD0FnYaun6pRK9tNO
Vp8NZebbeq0wKVDUkdqzJQ5EmZIkch/6f2oq5wMh0djZL5Fjuok8r0B4icGW5sw4t5gxnvwA2IkX
HRQ2XcuY80FUPxhFGKOO5/yqO9ztnN+ucTBuYN0ej2Zfhnp8jihm30sECHt1BWpyhlxjbZrcQpnJ
KFO0qbH/xpTMsmUrHDJ8GLC3J28QyJrpKPhL72Hvwv+DS4CVA2kHkT8OfL1whvHoa3XNtT0dXDfx
7tMHlhTvR8DKwAMERrRTbAFIi0OUIcF3YZDe9lIckqIHv2KDWtQU3l5G6cksvibbasBfcJz9JBTO
DfCD+PPE6NjFyz6iB6JTyMwb4fdm5sjN4KkU3qbMJkL2ebs15GUVOdyB9ykJXLIa+TwTBCz5orym
793oSxPmPMUd1cc0X1ZrkSFmohWpB9CvYpc062rkIXVqyM8SXUICiKKE+kguOFHy2IMKQDJR/wzm
GdQmw4w+mAKYEZQYZFaNVpLoaCStIObHBZKiMbNQkypoxTHJVzODAu65Bxl6/4EE9YAo7otF2lTW
u/cUY0mpHQYWQnvhgCzpRita+Ny/YQkjNDpi7SWBz6m2CiOr9sVGmpW+5HTEECxju3A+ACKHYKH8
KKuiNZG3JdGc/BYUktTVm5TRFZ3zEVnJk3T1bKx3ZFeP0RQtNwUGinhhqyM9hbYT/S96PYrKi9gy
NeqbuWRum9GWlnBBwIeHS4K3IosE1U9svjbFI2Spo1Xvcht3RzOa8oYihILgF8Y82Yy89tY9Mvha
DcHH9C0fCgwksuSrwOvNnn0RVXtINNvmnazYHtU7I1UZL5eY2UUbhmNVmHy/brbo1iPKdcBeff5C
oY7gfHiWo9bRt5LiieV3GSl2L5gaTMNM56RyAyT0NsnhgF0YA+HHV+FuvOwRjH0I9jCN35TzciZs
mh99aqz1MfvQa/FCZwJM6XxvEaS4Ix4S3xiyQCdoIETk0SziaCE+kPQ0DCR3eTWD3bCZfL+2hBSW
Yrvka6phxpX5RCay1pg9tyfPG04FGAulHQ7x3RedPWL4EgkGGwZpmiGxEO2sqxdYMsLiBONT8WwX
HqVSgJCN85d6IJecMYFcXL2G3HTKpTRrI7b0ZfiHyowpvWEKQgydhAULhm9gsvXUb8BGd90tVBib
uU4PkWGDBxpjy9jmj1rz5Bs4c/p6Yro4alel2IJaKIqdGn4CtPFcUhBSCbRUuPTOKH0Vs3yTRhj4
NOj017RAr303whuC/oiS2mE/ERmXjl8EgyEOLNSg0hoX/ucCRTI+1ntiG0Gc3AYQHThxTY2cL9KF
tobxUk2lddKZvg8R2FFrJWuGfiMzpbWULXCC3Am28i2/iCegRzqFjlIZryGiUGBEkPDqBurWXoBu
yXagznqbL6Ig8SJFNkA4fRmFM2LDLSsNHQYcd7bTUXauYsXvKgcLyzDDGPwD0Nz/OtEq3bwf4GgZ
nPhlPMfCPwTM6PMPyRtXgrUGVmPMpF8z1a2Sd8kt+Vb5yQ6cH/n4idaxXYNgfpzOSW6ciPBMhHWv
YgZFeRxLwgz0NOaxRP+AL4oag+gdfGbEOk2ASkenhN6W+H53aE3CxQ6gFTN93CyoMQ0EvTfB1gbZ
FFhosJWQxXtUxZSa2TD/eYIMUO+5mdjxeYMW4A4N0IUVEs8akamoKNcsGoqIwWcDTz6eSmz9eB2w
xX9J01hwjCOLYtHxvFjagTUAtE+Zma3HRzhubi2YW4Ilz1KSJaDsh1B6Y6IKU0VmKLZDGiy4ru5A
e3f78R/QP10Hha6WOS+bmmwDvs84++Q7GBhfhL8gfgNxIsIOqE9DCWSRngeARLsiSthBPRknAI51
opO+kyVSuAEYIvT3O6VZF+cEd8qENk8oPVBJfDfJjuUNBzeaxRuDU2yFyT8c7jdoZ+diQUIZ/MMC
p+EYjpXj58ppXs3B8cD7+DTQBMaXZgcDjgrexJMfkZ0wbzbtL6o1jDySTA59dBN0pyEqE4JTsqvZ
aHOMORYW7QHboHbWEBJ/qfw34zk4ej3I2clX9ip/eEDRGWESxsy1S4kPNaujtobAAMZhkzhJZL65
1a5wcdKD7KYH4iRm1Y1RHMDIjqo5BSvjAfiscyocIgRVMkk/v58Di8k0cDAh32WqhvWB7zsk4pAl
oEY26g5ifEl9okcsFyCl0c9oBbeBmMFBDKBzlkX8IID5CDk8sLs5stXAEf67RvELOGmxpY2h2+tu
rhDeSSUqobabm3pTzmSVtKhYBslTQrwHPx3YT/zsm2oH/hzwmuDPhEXASiH4Q//gULWmHHcOzesy
Bct4zrknO3aNaKXzQCersfmBCKVVKEt8Z18TzYhEBFdOUoYnJGtaWcSb3NQnJumRB1qLMyzF2Q/4
FlkgaYiKgh/D59MsdtIB3jyyQfAjEiMyF9Vpms+5L/FF2H+FLaQu6MzoRl00WvIsJWhMH08QHrrq
lVw4IPD8TmXjdqeusAIJ8MqefnK7wD35v5RWDobBWHSgRhcEvGwWNenpS4xLa5qvZe4Ks3DR3Zid
WqySFa9OQY4xhtP7HiYWj0+9q1VXwUz7QIs5DRau9kEuXs2YpGZVe2RpPOW6V/h4MyjfUCN6KaES
03YRXwIfgdZMmRk2TMZo27mVi2GAGp+2LrgxZucOn8CqXADt39/Tqx4Sxaccap98E+QqqG+Vc2Je
R/RqEKXb9MCaP1JeMPB6Eq1ZMKFDZqHJUp9z+K2QTb0FzObUDQ9iSfZA1BNh/baQa5KvJfpcHwvA
5skaQ7UlB/BNsiGBIbxX4DBsnXI++T9v/dNSaGCPu+hIomRHASnezAa++QhLCAKceeVfuSViZ0O2
rp2cpTHqNK6JhcNwgc85pz235Wl6I4/NQk+qkO1F1WjJHJauYZXR4SObyTH06pf/JUpScRL9LOcn
OfCf4Vl6bwfG+EsvfqwDc2A0GELDCZVuQpga/JgORLIAO8P2R8QA2VjPCVtKonrPHbk67xmVImPI
HeH+vPF5zJD88fyOwWh22KDc3EG0x4YUTf804OcNEReopayAOd8LBBf1QbixOWSweb+9a1DX43rQ
5tlS2/2pyZ5HmUwsmLrXgvYPGyJPK9FLnZPJVh3Zr+jMQ4DYOWDmerWTULIj/3+M9Fkr/xSjFVcR
Ydmq0RuaCq7GnxhYhweEGCZihVf9GVHs6ADEeh2vUgZROGOPWLAYKygEhUNSC4Lod0Mkow4owYes
uRqgP/D6L5W25tT77wZ+WQzhxtYA6YPFLUOo990WAU6RkM16H/r5shhAC9LoDpz/DVxNuIYuaOrZ
N3VrlpmGCUe+ZCv5NmSFQ9cPggeYCWPsIQ4sCle6ttKiP4LWo6EOX8NWLRozBNqi+1ylzYb7zSEL
4VGsh6d+rpG0j6oaC4mrbYVtzHlGdLlHvjHjB8kKiiYfMv/nzeo9uDcH1TTNn+K+CfuxA85dyrjp
kLRlUylHIMQFzjssTIhFl7mPkT39oy19/7G5HZ5O/Xh2i3rBhzgAwow6JWoO/JxDf/Idujlu9gAw
CMeqgS9lAI+yzKHy6KoAyfAccd6TRX7AbIC9AEMHC8BBzL3kNAT+SeaSP0aMsuLVZpEj/25fuR0j
GJlK2/aEPccaUa7yyKzbPUqzn2o5utbO81GutuERqz+xh2SPWx3axFP8w347AU9bZxtlEPZknOl/
BDpdxggYZYdaCu0m2nS/HPymMBFMLONz5si7trMlz5s6J5ktAsqBPxPWReHAg6o+rcmQBREwxurD
bx1elWu9KpdMlT6jWTcQY5lQGdzlYdug6Msf1ao8EF9+e9mt05OGwKxlv76NOjJp2YbqtVTPlfI3
Zy0Q38JQOVhOEVupDcHbuTFeJv1Hq8zozaDieC5USBABFZr5l9P8DIdVMdOn2sGhIuueBdsv5apb
e6Id6S58vTIDRjD8kglMlKYnCs/kxLUdIvO7qfaNXRekCyiWeoKkJnxyhq5MENApPfdMR+QLU9ns
hKnhX+MrKdPL0KIuRwFM5uT267PWaIKyBd2ZsqSFX/SMjaOm3OMthH6u7ZGXozi/dcRI4phboQ+L
8xl9fABAiK4FtQp0t4q3JSQXBh25spIBqzRT15zefVOxXRQWJ95U1mlLyCaKxJCMjIKCmzwKvPHW
V3MzyjjCZ4RlQspDPrQtOVFRr6n0K1Pj0XVSRmtehhjU7QCI5+JhTFHsFAwhxM6TWwMSYRGPVmBW
0VnXb9yx03Alca7h4pwI9AK/qlegydetMcLOXL5KtDJZgoTS/pCZw5msrTQCwEGJOoc1Ht97j+0u
IEQMRIfpfep6yMv57p5Wh9s9WfHwEYCZ2xms3+GpT7ts2mnmZ13u0rsBdXFhdju/HteO+xn9WDQt
eAFqJWQlPdJpghqQTpNeibCO4SFidbjhBelCL4F2IhSOTWvzpmOfpuBtv1/e6m44o02tbCIiPUC/
5E2xDI7tvMEknMxVzEl/VewlfzF0oTV6QGf8I+nMmhTFoiD8i4hgke1VBUVxX0p9MSwtAQGRTZZf
P9/tiaiY6a6uQu5+bp7MPE59foNHElz74BzvZ9gvEuRUzcTwBpD9+IG7+SypWpG7febEhv/RVnID
PvcEHzOXSJQUuPscMPqCJBq7/dcpP4fQmCm1+54rW6SaDZoe62xpyyuTDs3zy628fILwmvxOaK4U
mNOVG+FN2tmnzx4dQ9LNI0Jpa24dP3tyE+VfvrWzoQaukw9lr5jXBNNT4DokqQEJBQeJP7e0aFN0
fqa6ySoNng23ckrNcaJmng5fZME/WDjoUaeTi2njKfQuyimdkgOc6P2Mjw9l91V5EdL88i6TX8Cn
lVQqHNfvBL3fHWl32U5qMholOSUuqNjBgp3jRvr3yqbZn/abdhNGXFectkLlgjME5wVuHZsuH1a4
cVBAj5gVChyoIF6JoY9zhnqUySCjiAPsASrdMrGL9Zd9nhwwXgHQk3VXglF5fhe80Agfv813W1xq
kDwn2MUrzrJiyuE7IMBjKQ4OCsh4AuC3YDnVsaMK7v2kgdkRufWBCtrlRf+NDqULkzKMcG0a1aro
u3KRbaQKXIbU0QfMI9n29nQQLZp0qgXzZpmAwc+zbYhKa1bt6iVTr3joZLmTqUuyMlnbKmqkIVJG
mdQuROs6cE2gJppDNSBu7+zIIOMEvgwZ1gGHll2v8arfz/cBDhhEcz10pWXWTQpCUMtPk2UF/xCu
WEEECUiIQkd0Jh7OLEOORtieZIREo/khmcIDxvJrewolVMHHHGRymhuumDH59oveYM7PYbeoHlhE
pHohYjTT1z0CF+YEp8ApCD2GsPZeriEdDfE5YLAjx0A4lHKngpjydQXUgracip9kwZxXvUyMRf1n
EaCz0bWwW0NjIkH/If9Kgahybtbr9w4s6b2yiSEHU8PyxZaRz+yfnAdSEggNCyl4CG0zoMI6F2Yg
313OnXolbH7ZU2GP5n6KbUVujLMrlIaLBOZ3kxfWmqfyr6pXvx2ThAnQMnCxCXo9yZAzEnxS/xxb
4GdPSUYSaWvF2GZQsLkRXuiv7NDAqyvnDZWxSe2Fw9C6cCCnB+bwjLaU5LBCktXAAFAVh/2PTEaP
dDtVV2usYs70BdDa9+NV2JtWq9dnXP0qyaYC7qQS6AstzePF+W5MPDxSaC0b6Bs/x8GUkIQ6HCR2
stNrxx6ZNx5HgySN9kHhs+u17EvWWqVker7Grqw51ujc928/MoZXquH5BksAYwTsFcbZITy18/Rw
JbK1HA5pe/6l8B2m8UTZHNGa/8FgHgyfpSJkECP2mQRPAch1wNdi+58r+PCQsrGdclvAdglcq8X8
dlTgMoFtADtVvVRYmJwZVubXr7U1QD214qjgBoDLTbLh21E44+BBdgEpDNMHMg8u08fKfUYgUFd8
kATFdR0c9Yx6aBfvC0ksHsPXUaY6ZyqlnUgbeavqoYMB+B2G3WKmV+AZOWLOXxAvLCCIRFYh0heq
Gg7w5cunjTI1MMflmCOh7pCvXjS3uBy+zs2W0mwSW+Y2Xyp+sf+cdV+fM8hUOvFMehdDOuDnh106
8e1dzWJlQtk3ctrI4XGPjadS62pUpJGI8vWVKJFSkO4020cp2LfzYJZajsKvyd67npjffPg0ynhm
1meFsx+UC9SUAEwhzCK3iB+FOtQQVh9VFAVQJ+4qcSaKQIqN4ZSso2QZmafKf+GtTiomAkAZYjXH
YKf8Mx1BTItU4TvMjwNySmwmOmoOXue3IeA6q7cCA9B5txgcTJCYW3Orl7TWz7YRzttwYog4mQID
UQHAuP406v5r31SQgjTe1bM3RoDmLmu5k8OOY3vu16F9U0i0dEMN6eRYMabUPGylyzs6SNrWyNZW
OmlgO6LGGASLMnq7dTLrbjCmANxxv7g3iSsc2fniA4cA2G/3ipgakGr3hkVbr4J4bjTctabpRA7+
ysOAON52X+/Tix1nw3pJ2SEIlxG8otFup9YtSNequX5DDevnBRYzKXN0rN6+IUguBMUNh8QrnEQN
V9BZTHoWkIPSlGh9SixhhhXMFxIRREqsCcyzYWb7XeZ890p60Y2t3NDeSQQvupol2rHAmZDJB0Py
/oGRuuX0K/yKp+jbbkY6Mx93qH9y1/zuzNyjttDVuUYEn16HSITK6tGPauCEgUs2nOc3ZYCnOd6F
3MCIof3PPUDuB8iow85KxvrVhYsQMrrsaJIfIxf5bCTqPxCZvIOJHjhXZkmLIii+9BDx+hpXf/1u
IkMZVNtA3b+tSXEF0aJwBUAt82ZBOaBlfjIHLikhkqNHE/LQo1glK/vQP5VjjkcGNfniqU2k1k2k
S21PMnAxBLnUBlVJA3XsESocEa6Pn3uP8Xl6xiviU+9TvIwAnepp0/3qzaQ4vTt33gLQoT4yfFv3
c5Sq5s6GE0L4VW3r5hDU24QOLzaF/lDVmYRTxBXpythayIWbKbOu99LSp+JlQsOHL/MAl/zVr+Fu
RLoro5yKqdBJaWfAFHhYKSGgdMTJhsNRLyfMeYxex5EBx5IQgxNkYe1fx+LCVbR1WoUpfU6YlN2m
5RZKMMI9TI7EVXfcVMccsPulrAfKAurRB14F+qsKfvGEvYHoMk6n1rNE89u7bNrQ3Q9X+5SxDm3y
reTYyX/COBbuqM77M8/ZWl9u/ToXCEyG4VNdVUdwpXaBpta4lx74OxaDHlr3f35ZRshl2+UIVwZe
Hc+/sssBpjDe3GCQ7gcTbmzJe5RibBqKAKw2l+rImrGt4ljLBT+bvxOfvTyEKiE2A1nCGb7D4f/4
OrEhJuMtZ2A83mcBJRZ/CqjV25rdxIk3IRXjDoUx0dBbNIf6j+p4hYWHjMml4vwVkTfRSLIJZlcA
Q9hKsC4CobHPKBM/IZB6YYwpb5XvsoLTSQGBfBGjKoB96OFcq47BuxxEIA081HG0qJRDGi0S3PkU
j8Ka+h/3MStzMB5N/Mp9eVRUclroLrFElA2cQfg8A7wNU8IQSgficOTKcNMhO2J7QCJUglEIwQPE
cKNN9Sm1mafW2u6hUuCehCEfIZvTgNmS2idvCLX+MybLiBEvcOa/JCtz/iNOZsR8Q2Ku3ytGBJQ7
clSqTFa+OlPuOZtnQlmdAKwSZ6wxDEBKBliT5knJT7yxrz7pw+UAO2QgORfPmD2WWyB/9uy9NGex
p0xysvLUKrKf2hO87mTOHEhpx4RqXMU4ZBD2HeyFrJzqnIbdHL1HRWpWnQQprO1JnLp6uIi4OysT
KFKD/WtFLYjZexVPrBVQy0Sb4RLNU6ANcmr3EGmIvn30Im9MPQb+IJibnyeceWQz2nvyqf1QXuXx
of+s0+QCdkL+Bp1jqHgmZkXR4hrMy373bcckRTRcZ16EdtzfpMVAxYTW6SIu0HsVY6IF0LHejHlF
PZtTcAvEj9s/5mGIxbDV4wvWB55GQPyQGnm995HDYNvsYQ9mgh3Zw8ZYDe6UcIIAqg4ldiXgvwcQ
Iko7+Z5SSKY5GZQ6QKm8Yx/JfIW8HZg11InoXD4CWCZwNNmgMPFLx6RrwS7QnyEUgHaK0zEflNBo
9HvblL2fmmmoyQhc18BOH7RINt5igo3Ke9oXEiGDE6sXcnAlOZglksvD3WsEbiqSDNRYwcalF+p8
wErSEOgEbfT68DdkJiYUzSkJ5G9xfJFR5J4KqM4Tu5W8s1afGyAa30B92t6sU7w2zfFb9iha0lHO
sANvgbxgPyEosz3TBoWKPPjH4WvXu0BglTwFU+k/XC1cnUrV62xh/qaLLxW8Xe1ZIhXUfEQQEHE/
zQGoC6liAKXyO8qhlWijgAxeOuLDJHxPvqIDIIK2NygTMfcoioGDcfrvZ+6RBXpEonfHyPe+T8go
QGcc2/3xA7cCC89oxIFQhsLNMclHOCiFqAd/ulWwT7bK4jrvj2RS2Cxu3LSYB7iqtS8PgatNvZ5g
Qj0y8GBzYfjyOj18sFj8uZ413PkGZ7ZxMra+NeMeUC7TbTC/eiFH/S/bSL/9HNEiY7wECa8bs+a1
DWj7Kt6H23DJ1L/1wugCzja5AHBBIHnqmWEqUfufGTmZPTPnzb2dLQIm0ZPu5otmoiihr3ClpHNw
FUAaCfFKQdaRs9ELLI5Wgp/yB9QkuHQ9qW3EkOTMAmZzOCaDfwVytEZwJQBlXfsSU1qXbNozfwjS
ZiT8Ceg43ibH2JJkF/RSsHZu/dHYIE9xBagYGdebHSxECSfKiSYuPZmS76fnz59fkCh1hcDxvTIq
xJKApeLTg3Ja1SaFqvoJqv0lTAX4tLiJubfeeQbujEJREP2Iu6TZmwJmWHRjAgDjwUWmPRElD3WP
jAhRGJfLH3v2uekTsBiIdOW4oAJdDZN1FW6+kxy5KUmvaYFdC+TPOZQxgG1Y3a9tAYmimPWsmic2
DPQTpelGCofCAtelKWthbnnVHGsnJ5oIZw/scSbN1FxTnZQEoXCJ0r30V57rx/7W/HMGLV3aPksn
8DQcUTbAHzrn5fl2wHG3wbc32BV/PfsQMM5kLv9SD3ImrERqcDTg4XIvc54UPxwE9Qu3s1FouymF
pMieoJ0Pp19KSOVOHjtk9xdUNJlSTmUSQeoyzuhffEFMEwmgrbbms9ZgnOTmkHUkF7Kq119ExqxK
9pf3Vr/hkLIUNvzTZhZti3WJpOBhTGqyH3i5XLefD+SffAUh/wLjTqLIuNAGm0eT+imaMClnYgzA
BP7tBkAlAyoPUC0DdLx3v2ThhWJd5Daxl0PYe0XY67YJCZQhh4CMDlQQxBUusrCd2jG2ciDd1GlJ
4Xex2amTNtiY8U/znaj6FNy8pcqdOmSqqT4KAOQGPb7EyBlMkmUe8kEbmwnTlYmgl+UDDr+NC3Ll
D8xfbUbeF0I78gWVLYKP+FIXYhLiLg6JAyAfigol3vsVQErqwskkFwm18YZLJWKLZBsHS6Z5e2tk
12yn2N/MGpUShamyZNsGlrRP1HhpswnhVrevNSej5CwRPOuLOPM2EznZL+o6j9WIWErb4B7/gfyV
znpKKikeKose6g4cZSWZVF8/U5acUIifAHPIVhvtmhenuV/i+coNrh4MScj85nPZycsEcCwBFm6T
qZY9yU7nIQYemyRcVPEUQOGVQt8RgnvORFwor9jmpKMKFxWuk1SkW0qYB1pCtYFe4ANpPx1zel2h
xN7RaLDt6GAJQK6FvicNrmMNXIyCiOTtwTxWwisDYsd0SQjF0CN60L6/31sZOdD/7dbjey+Ai2rR
BKBGUMHhHaXUMUBsQO05aRKZpE8dDe0q2UsiCnJc/1jkNhVkqARW4Og+64gJbeR8boIMEFmRMTKw
uCHqAbYFQy4hz26SZMlfYYHg0gcfUIPkcCjKwwcyFjUJYyQsytaWjt/3rw0muzBQ+VoiIQ5BS8f5
9SBiZw1pQD2vomkDMqiTO6uSZDQKo6mNCy0X88oQec6eAjhomXrip288qXPnc+mk94m0kq14eWyN
rsPdxArSqWT73+58DXzFpO0yeyayhcZa9FxqNRK+Zu73IUVD/jSqQ8vWJa9GbTQdVPsKjw+DJd65
EsIMiktK5+tvqXthO83oioZyujOJAt7mT2ssAxJDSTul2W/yIi8A4gb1QrIu4seL6gj9BJmVzb2w
yn4bjMigT/Bl1uMYYWUCNb7siUin1s9bJM5jzFQbJ+aRVJ4ks4SrIBrHbmHj5/GFThe1bs7F01CW
hjTOwJrafF6k6zpXuNqVs0ja5PyuSXf3Jmm8hHIt46j+Ye3CCS4WYbOSmBIoSoFqdO3DjJ3n+qGD
rU/9qVAsynlu3KRkyc+kxczAMjjtEOIQMkOvSo2xjgEj4xF4jLrchcPoM82MFRxPwXRI1jp1w6Gs
DKZNuqkSDLEdSMpS4JF7QTcngY1CTKGBu8F3WVz4OXqh6iwOzn+2m7hDvKA4oJlqF4jVmDwxddm5
xNOTtnIyG6f9ovxWQB9JjqrkJH9CklwmZULYXkEwZh+q80Kc43CLYStT9ZKLSLNG+GgVE3SbKOls
ps0yei/C6BnD0OiIoeEIaAH544KrM6pBtq7s1GGbqrllPsvlMayXyFp8qLX4E7Trrju+60vUNSNk
d0r8kL/LuJy0YHwWwMuAzzG4KX/cVNl+jF1seF2zVunBHGSLRsUMug7OKQE0gDDiGQ2go55VdZu9
Cf27KX3RBRdkVyZNg/ggx2eVOkUc83dJVmZmCwsRm12v0NwKconK7awnjwGG059fpsvuUvdHXKqF
Ro5nWfqUnaUH2FctTLNeaLmCL1SuQ/ySZwVEij6z1h0SOEU90Q4ZbCpAVPa2/UQ9JbNa2ap4UoiI
C9VeQ6bcsKANBq+xkA9mdDW0LX1a1LErS6OMQIBATftspYjQGR1Msn5/VzHCq5SSuRO7aY+STEqg
LKZ1K7l5f0RIkvTUrDVAQgQnrE2XUMTIz7JPwK5M5Bnvhskr+kdUi/2k2XHg0a7+j7GK7vGdu3dH
ag+XZmPHEqbV/BR+Mx8CBGKmz1iVxyL5rkOR4GYODJhPoZRUG8gz6Fe+mgtZUWlRrK/zEhQJqNGB
ORSYk4yKsMZY0VzsdmzWk/UZ6y2kd4AuKCHI+BwYKCpcCFhRwEuNKxnLcsUPNxL7iaAfiVekdh9/
BvpPVqxDUXxF7DR8FOQpRNPQpjjrcPtBAkN+gXZKOgWRfjosgNhK/71gpG4hgaiNG2lOkrvXH+WP
qJSHl/KYrxRms+5df+zGIcuuQQKDZ8uigg5Exct8yrDy0vDWLBJfQEcBslWiZ9Ae1vMIASj1y2AA
pJrDr/RsmXgDsaQuPUWqA/JDC9Hjrfgq0iWZUT6bdwlJNjcr+pNnIEjgtxFgQpfrmiXsLDoklEmw
T6qLzZ07GFcJ8mhuhfN3yKvSdv72Bm/jgg9PDAO5fy9Q5W57yVefmNxd6CMhzd97jP7obbqK1y/N
FZpUXA74ovMlY8fTGSEah+T0Q437f3JTrRXq1auxsgz8UMRbSWSF8NMsHLb06E6bKiFTRZvJNGF8
UrbNEMiHwWMQ+F1bmzN1xGP7DeNLlzCcSiKU6wheOTKrC//IHqQCYW9i8kX1jhEkNw1jsr3QY8xL
DTifvuWfeBYnWPdyLRQjf9R6uDCzKCkH44B34r9ZMYNGF5+iE8FLRaxMNNKpI7gOzSY+kZjhHgKg
z6MJQULklTQe3T0JGVHuBMKBC6+JDZkZzWGgmT9MCiZoazssG16voYF28BO99+LYgEJ1hYp5iU98
NK5J7Daw/TMIeBDe+U8FFchAfXiLT4y6qIdzYLJoh3bRDX6baqT/dftiO/B5jokpMhND2FSLLDtP
IsRACNoh1NzjenMG+XpwjbIJix5QvN12UZEZZj88RyfMn9C8Gm69gm4FXVT2LVQAXKSEWJV4Tzna
z2ZPpAKuckKSlO4peEMBdELTdkzc2V9g+vES6RkFJxdwIHTu59LSNOcAw+hzwWMRVRAbQ00D/u4d
bvY+HyBBBuS8xbeJrfVBufpwYj7TBw8gyLWPEM1AFR7BHbstWDMw7fP1dwtVBRlzIcgjQqwLlikI
eJ0Xn2Hkow2cxadunz1ER5ij8Oqjq0P4W0BhAjgg4orvsKQu7aWj3NKbtyM2w50KK2lSUcvvVshX
A7etXPtPRIa0/gZVkR36jS2yI++59eFzrnIH18YQWa4n7Nt1mLbFhjXe7foL/gh4WtMifDDjc7lm
tHbNA/oOfye0JK7n7lA+4Nr+G7lyrcC/rP18jVyk22VnyDhcFLHhon7TITg1K8YsOhVbBoKeEs6P
1rjzNKyV87P+x3H6p/rpuaP2EKuCaXb9Eef4nZXMOtHH2a5e4f6AimpOLS5L7JrsEHQh1ojpndbS
NfnbrbYyu7GgXyQRYfk/5SxsRgP/EuTI6KO7cePVu/jOs/poyg7XQcwYmn/9BTkSxyGdS9dwW2Do
aFt/qVflAzv4QpTKEVTOdM2Fpb8xit9lDfhzJ4jlJVnozP7v1rJmLDbillo8l9vD+jVv9kwaZLy0
m+XAFIB22l9ECUNTbCXmH9v4BnbvgHh1M2Ajp2FXl12Wb+RnOEfIn+m94lLMrB9kNlCJv2ODOIuO
EptDfg7xf9h9L5zrLcWPRjqY9JKJFbAI0MB8l7SODv+jQ+h+fO++c0525FjI7qst79sg2r+K054x
o9XclE71A9IMESRH+zA+ET/SgBYDikN+ppv4HYLebmf+CZn7id+U9/Je3Dr2+OZuX/Nqy4CwlrWb
qFpObzNT2d/EgTn+XqCC8iIGiU/oYFzlaqcCi2Uaf2cyhm0vMQzcLfVDdOcZvAGG6kz0+oF42z5i
8cYuwn5yRj4NmAizwFcI1VCLlmt0ZvKe55d7SttF/8Yd3hi5hjvbqeoz8b43psCDj/0n4W84qG5c
fnky3wIViQ2nmNG475Z1Fd2bB+tXpzgh+b5VIQvzgf+3JdokU9y92bNWAJvF4NMO5gW9l/o4yTFZ
uE4hfUOJID1VN183e3ZaZmmNdQkMO8Tww4ExKVHSbNGnc5HnV/Izuxdzg7ctNUc4F5AcJSoYJjBd
EelAqxF2Sx5vVT/otao60tN0rFxOrqBnBINMFUpkX+iX71aC24n9fAwHAgN62GtjkG4aSnPrh1DZ
q55N0MI2ztERxC4nOVs4X3wigxNqC/YIVj2eBejwZVUEkUwjXvTzWmg3doQXD8KpjCUDnsD3mSe8
Bz3KbDBvrEztiCstngrjVBOivg6mlOxyZa6aLX/mnm+EREfYTLj6jeCUD+vwGKLKjjVu9mzdDBlb
Tedl6/69s2tf3GdBc7GqB/rnHh6NJYil3FVjj6+B7ogKDLwHVkTkZFHPY67NdMLvkyy1tqkGe4xb
stTlGs+mh2OTTSoCPJZ8NbIq0m2YxF9P7++Wv/KTyRLsV4O/GTows5E8AHtfT9H5vQzOApFQJ8Ut
WAdgArj8DV/WGTKpGZyuAOwhdU6QLt76IxOVN7nqTm+4vDA4MsgHoEOGEh82aOWIQgDNGCkZ+HDB
C3OYcCel5hfXsn+wGhUffAXpDoOfDRHgUREe/BacL7O8ALcIcjaYxgAcZAwlSTVzikgD1iAWfvwa
Tppp4oI0vt6gacmUfYNKi9hCzTjyCSaqDfD38itPX4j9gLpxTE1FkQ2M6fkUQWCENkg9Gw/GmbFO
bFc+VTFb4mCdVDisjSrXOBTSRFvpq+xo26T/B5TbAVvnkvzG/4kDE8JTRRhvTvlnKxxd8dnbhH6W
jsvZdQRxssAjiBLb+3itPZ0e47AxAG/AXvukM95LIhm2TVLA9hq7Uhvi9x+082BHJG25g3KuZS5e
0NHAMyH6sWFAL/+MS0z8qO4L3ojH7VPSEe8RHI2xyAHyLayRA5gNRRRgtX3yf5IEQQWRdWhu2uf3
aR6sdb6IwCrpEQriDO46NQm/+s2OwG6xucLlXprpGyiIuS0w3Cxw+s8oh5TGVYr8Oz6QgPNUWWfb
4wSmv9hQyeH/oBPSl53hSz0554mxflFrndT/H+p/TBvI446Df1VD4SWg31iGwIHq0CxA4rPxB1bq
2+vefvLbQfUDysHKbTAzWKMPgwITkG6rNb1fjmC+kGSvsQaYZVQAgnqR+rB/yB2Nkr2wj/94vSuT
KXYXK2//1w69vbed+P3QxcyT+tXK8HcVT6nDN6Vo/NgGaB+roxyDdfR7fuaoPeYUykLusOjoIOTH
AGGYtbzfO5WEqzw4LofJEEvvfuTi2+qgNQDWVCirnS2o0jFas6RM58u+Kh4L9Dh6PTQ3mH79YKq5
nVN4mgvh//bFn2KYbls/3abbwiNUmxZeshZ/7hyIChpk61MttVsVJ7E9Bvjrnt+SVtbmzbjggEKO
ADLAuPXQwozf8++M+jAi+ZiM4224DuawHvKtcSwMp6Wgt7DzxmZzZPyls7od1X+UEYG4i00IBdlf
aIymoCh2tmMbzdnuEWoS5nCfPrMtFTdw+3ApXAmfxur9xLT4mo/VwMFcKbxdV6xLWz9lPoVsEE1p
KBsSOG1QGBesW6bjwBauyZg2xaSblXHJTCUpUzrakzTVh5avuwfEveucekADKHLz+hz79gLqeuN9
ZslG/qGaBUII/JOyysM4DW4CogH2YbLqSLtQvLAZsj3iZWI/sz35lwRUlpyITxKMeJWcA9yhtYHX
IhsfATC4IrnwJ83i601xWfIdYIME/STYqCnNDhlOyBoAiJWvLRk5FXNo0OgjEQ+kXPqrS2Hw7r43
ENuQQ4MYOhzD1e9vpIMwV+e/hJJYo8HmZwuVf/BMfRfrbv9CHfwdUXXnG+ypMkFZAcrpBHsiWE3x
CMLCcXFEFnotvYJIjGhNOZIvix4kv4DsyalpYr2zY4Na8zn9jZ2YzR1kk2OD/7J1492ilXey4Tl5
K7Km3AWyCRk2iSwktRW+YF8e7eFt/weOu+8kq6YkmioAemSr5BAjYQNATpP9Xbm99T3be/k9AR3T
yQZVI/2WQl7ocsnBQzx+k44Zg0jT/Vw5iHR4CsAvxxfPqrZEznFNe91qectFZK02zRAMOrrisy3G
7B24nIsYzgL5UmOIPgaj55MKBR0zdAiUJmQbGWL8yYj2W2FEUwKr39obVxl+1j5yXIMA87og+Qwa
2burPSFM4b7GB+f8MMB96oIi19adaYNpTgzKzKEqkJh/g5VbsA0yJ3soDvcinTD39fVpMp+r5H9G
hSIXQoxr/zuOLRMyEIVZuTX1P5K2MfQnMcIAigAJJxw+SSZ85vSz0MZY0w+Hbv6HtMfMl5CcS4IA
mOQQPF9g6dpGrU9m6XLXilHbyyvywdwuALZIWr62zGAlmRU37cihHcIIiVkO5MdiLyVPDSROZTd6
hwBKgzDh1sWCCdpZ4u5gP/HBH7fWSZd2MCN4TRneoe6kpM4kSPxPERWwml2gp9z28kec+IWMPBO3
U+nQYTC0R1CBgiCn6vQbVD1yFG1G5Nd+nrIM72DFKhF56Po3Q4Z0LTZK/ZsGc9n+NfF+uC4TWtwN
1TsgDEZMK7JFVBl/VGT6c5GZswtK0R4b+zcbjEx5ium6RmXPama1u6Lys8TVKFoOWYsKXMQxypSk
l0QpaTS98iqyhL3RoUeRxFRjQhio9cRTMmkl1zNID/y0rDv2Zxnk52s5zaGRtgchai/x7x2nJQ42
4xdiceh7LPnokcYH2pKuI4VcFPmxsaIszM8ax2BykSRnczEjYagnJE08PF5ja8rDMYeQrg4q7CtB
EQmSCYawry3u+mjW8XfG2IkrdEeUtSWjS38zygNTyENWgwI+8CVUNmTHu3JKdCSStd+DvajqW4JK
C0WYjdVnfgytUwoT+p+NH9ZIQQucI3LkwuvVAIAHzr+jxJEleK3zGldvawSfAZq+2v6I4vHvbI5V
LHX7VIiG+CXX+UJL2QXjadUeCNLC5kaKOw8mMrFU7OGJaxR4KKxK+/B6U++SaU0cKiNV8dM17knQ
ExAD9tv/1YAscdmhomqIt4xLRvLIRZPlTKCF+R+zN2X82CJIlY71pyyhBkGpwbQgo090SLyY05HM
oNcWeVpeTlPNjz/nHrsT7Pc/647j1fLiD4Z6/JvIxn4EEcFERl2pcOaoFkbSYqymLjsiZI5W9tg/
A/yhGV6oPC8vjbY4VWvBRu3mOkGnNPsgqlZgYBTQSqBXcDyY+ZFkNFYBdTklRWHdSfSRa4PSEJeU
rhy2zSFcstFTadzHewxlJpbAYhki3kc/QXq+nuHW2csLMlo8l+iSZL4ZT0UHyutlk28+t+8tJS/M
QdNOi7kl5nhq/X4I8gnRqG3D+c0kRZslERq1YzgeNhwW6zctvUr6KWP/rZ2xFDauK46b9xK4iIlT
Y8dAJ4LyzdV+2ZNxS37MHq8bOhdak/Mx53F8SOpfBWeTegL3A1MqRfZeOISmSF/p3muPCYnVuVRu
It30PH/gEMLa+8fpYHozfO+b8c8LhZzYjWNVZOU5N60eG/1RcQO0/kc4qVHDjQm0Q2J/liNu/ODl
M05XE2nLdUfYzZdEP4B+8wEl5mEQTYqntYPLiusElfn2zAsYOkv+SvPj/fcIFUOkqoVlMUwyfhMr
7cbYkpvl21a0xYuSvaXn1AvHxin3IT8EhNyl4D3mpdeUU0Gpo1gds44ejLH2BKoQLhdQMLiLWDZc
M5+XJBon+8ilRMnmhAPxPjl+ju+bhshNnkLIgJKinoL9+5j6g7t6YhdSTwTYdBBGLZHg1RBpJ8kM
PRxewk9imgxrcOvOJ/E4UasMYC5A/DGDG/KBc8xdBDroLdwWIpJPtt8jr8wuQAdDUCBgFyuKOJur
hj2hsTSTl2FuE1Q1xbigXy2sz7kC0J5QpbijOHy+x4wKqOWUpSUGjoozkNTQbC95Qb5goWCDQUHE
wT2mUIzFgscs+pnceFu1nTM3yblyGeTpNSdpjbnzIiDY6HDNHZEX5v1otNANF+I2xff5LEaOXh2c
ritEvVRLJRY7vWAfoXzEe70e0dM8Hr5F/6Rb2WDQfmCs9e9XGASmcLejMhyDyKQjs6tRgANX/FJY
kPAcuoXpTPOZZlQj3aJ/41t8dMd1DbIQL8rHh1tael3RHcHaODHisIn4NqPPBzG4vDBDQQ/xMQze
v1nNHkUTdTIovBGbFT2vnYMHO5N1sk5Yv9GzMBCIJ6EGQGniNKyO/DIthBzENTbWnRYBNIPGtZLX
xK/nzof+/3qhQj5sJMa/g3GG2/aYroP0ye8ZJ86EwYmhhiXEocI1NFhzE7ef7Cn6E30L6XpTsBGA
ZjV5yne5njMJFEGHYRGHXEKWybbcF8IyAPEFduXWnVazHoobE4Z4D/cg2g3nic6mY+lAeoJVR5cy
ExgUPp6G89KsAzEKZAmNOVsQg8yxwtxh5FM68p8KnN2N5UsXfZ9f3R2YYnAi2F0nejIkRnn2Ty6X
hJvxlJ8L3469QQgJt10YsI9swR9jyHj1qJ3LJ37EuNN79HqwZr69oH7d9A2riUfwjjr7ejKMH5QJ
YEoeObPlmsXEvkA39urGugcPRpR2JDcx/sY8I/5OhnQvRCk+s+5criBsj9diCoMPFzduKUAMwAgv
awTLjbmAjvLEzdnevG88KHpk7QRn7i0Vi//dUJgX2Bth+w37757cxLI90i9io0CcB/4FRL4pjgaG
STDQADcgowlkwbw6zb1iut1z1a/EWPHa1VF/8sLh8g25IgX6HULX462qZ/FMjubGWqknXkJ5suo5
iQ3RVD7mXbpiyj6xvqVeZod+9Bhnq6uE+8dENChB0zKEovk+ZsLGhpozrG1S+JxhfHUn6VI9+Qm6
m3d73donzwRTSVz6njXJNz9HtFTXlXy67ji0QmViKjMYT829oEtGjelx1eOPDdWLoSH7LzrFHeyk
C9RQKFtyu5OZSDDLzSlxDN8Z3AlseA9zQ0uLZ0douwwxgePWhwdwmM3Vko2CYWAbYz80rAlIw5cL
pJDEyzaLZfR5qvfiSOkd2tJ3q29DaoGQkNpvq/eRC2SB2k/iJRrKy/rvH5QeorxZv+VUPPIoCqTC
ZWLrQKdYT/69BRxEgA1JlM9BZCffuaYSA6t3ZZOzGKuJsGdjIyj9lNMFt3fGju9SOtAgmXFsTkwV
Y8WP6kypZv5hD9bh2I3wlCmQPQB9DS1R3gfbHv44qDcWFYKepJ7g/fhUBSLPy8cxE6EXVk/+MTwC
AhVi1hHK4AZJ10mXeOAEYsOdUEHWpnId2VNkvt1ImXwcrfMQrQVUvebDI/AzCfiLA9zBqJ+ncxeH
pkfxWf5a3rXI41nlneICTkygdnU+TwW35W4kHZOfYQFG2iAvGyP0R3jdjeRdch3pF55cGWP1gfPQ
leAKVS1UZDDpYNzwswl1G3FtkY75nSLWhDg6JAPYFvS38FWTK6wLqNwAvV8QML9PlkY8Q+eoLXIb
NdUwJtDjnLi0nQdMlNlo6zBzWdFWyIba5AquRCd0q0oQINEtMEMCFZ/RpdmhRxxhGW2Ky4C+odAS
IBTFOGkrjkMwIpOb+OFCmGSFBP2tSw4HCp99MYppXgApIgmatNTabsZ0mnnRX1Mm9TX3jNYVZZb4
gikJIrmRbhHTooF6japvsGMwm4HDjKOVTA7e+Is1Ae/LLxYpqzzFozBjSsHsGuM+xFPj6yzRT++r
I+jSsatRy0Mfsn6ot9fUGLG6qelVuHSxopBPMYGBnfz8HkFrQDEMt7PsKFUxyk94pr0Llz/y6LjE
lnWi4efRiRYii4Q+3Zojm8zlkrKSOjQ8eglYrXB5uEK2n+oG6CPJu+HuyOJjCyscnUXrsIB7Mro1
1E/6AnrTUKB3+gbfMMOPJRJ3I+aFrXoQsz/Z7GsSwFOal1zxUD4bD/iFI2Mc46j6H033tZxIkoUB
+ImIwJtbUXgvhBDcEI2E8N7z9PulJjZ2YranuyVRVVmZ5/znN9WYDuxj/71Uuko1r8XGK2XBINt/
9XYQwqqLTvSuBantFyxSxky7Ku9Jn46vZ6Ug1yc9jv9QeJ9H1hZbeovGBbBdY3N7rLovsVS58O9o
pYq6QiDuFf7tqDeQny28J7JBcfFZkJMEh8TuY+/1KAsvfGi6nvARY/Vw1WzK/L50LFfuI+RJlvv7
BOMbDvnRU/DsoXTISFO12u/dtYUKuvHeZatMNifI+l3p2CaxhZIEjC3z0WWN2twbfU6XUrQMneTH
likjeDLEKjPhKUItrzEW21HaXpkoiYR1Q+f+TtdNif9shYEuulsgmxWUb3O0erXj3VSrME7yH/EC
Su/ctcFhpjA0CpDQRbnQgDP2SCLnrXswIUr/8KYinz4UGlLg/ZPp+WivbTCUdTdYmWnAMszQ31ap
miteIR7uwb+VBFXntewj+LdU0iUnzM6dq1K2xx8djHtFdWNAxpCN4XzRu5vjl2sGNH/3bQv4vUWP
D+h75TSy57oeGPyW8OPdpd+2tfsouWzkf9L3eortj1kI7YGo41t1ckB8GhKi0gIcB0me3TRNktFj
4BkF2NuZrgny30tHZ3vCpGwpFjaVber9Yi5FRctn7hh5LK84ZCZiiYace8GzPIVrTSVrPsbW37GS
05VN/C2z7BxJD+Aw5RedmXiOhftGnPCIk/lJ1i7t5HP4FpzvClFsT3xdtqA38gx/EugNjj0c/2j+
tvS/h73XrMdfXZQ9jWdXkSDS5Cr8JM0+vvG8RPkfwSfssta05eiXqZrPULD+9Zi7WnpV2aVr6Fmn
ae4ZxXfNJwVEAt5VOspvxj9LVZlS6WnzS3BJL06vdgtJ0ouzhvsju+z6ZuJE7ivZQuUntQNte+ot
LkKYuHYSHS5OAwTBKPN+If3lVidAmmsmgIwb5z4CrAfTPRZUMbbBzNYlFL/N53UIHFK39/ssejj4
N7gfL04MqZo/yYUYO4jtrkG3+saKfCaiOq3tJow0O2e4OKlu4M/5yAOfS0ed/zwI8TWTo1W+fM1h
tyuywu3ydft9OZF782mRKzavaXo/oO4m3bSen5aG92FF06iECAp1i8XCnKBFjI6xGiXJPif3ZpY2
BBjR+qeFyqS7y0edSAWxQZbZJYrfestYdXOhwfQjeE4GLRUtyql4EzSbRNouJ7l20XqxdDFmJZYk
oTeDF7glsdU0ueTpLGeeqEvkj+jd5TWX/PFZSJL3DoOV8Lkirrwv9O3v+3IqXUk83+8iBBblCa0w
H9NMyPxdurih3/aNJOW4EenRZvgAvX9YfZuGxNNbn7+fTY+82LYrKPz59xYxMbtZre95KdgurBDt
hllp8UbU99qDb6QbX9ylK3Px8asvUpShnbMpafxwnSVTb8LkLaBdn6fFoPDuPvvaVayxtELOTNIi
D2fSzbUPieItVc3mSvF0lPZc/YMKPcp3Pa5Mpv7cl5OJcn6UjL1zETzcyvJreAksTdFidCjvmWNl
Qdgl/ibWKCQIcG78k+6MfaLH0J0531tOia2oghmPuYz18GhmJB67eSOCL6rUBbvSGf2xRYXngd3Z
q93TfTLV1L6629eIOXMbwYDRItCrW5fpi6h6lrHyeJrKMG4sWItyekqgZRX9WSLsROP5snr7SA7u
M66RzAyv3LEG55kPOn/WGSbuQNWFESPSxUNjHHRSK9ysalaf0pyQzr9dY91Msnn8XWvwPpL/yIH9
rJWBp04Az6lEtE62hcQbXKQ0SkHAuX6fMFuIJs/S6sOk5tSJz45M9Mb31prV7duhyyHBbaHCxgXJ
le4D6/vCJTE98vNzU8J91IzvLbfZ0aG7gVkPEmdzHDE1HOffn7NLNfXO5+4s3LmZxQyeRI9JMKew
gxqRuR1HjjYIYySnWUymakI6xr+8MFDD2Mar+ajd+qlDbXz5yOAfMwfkmtm3ERKKRs82CfV+wLNv
eM9qNIqx4SsyR/I2J/bgmmgbGsI3O089abY1IK6O2TaydRTcczHdtadnSL8YdaYa/Bok9wg8Frkx
3fX37evYYjzQWL49BxymerepPdCznicaztVM27L0+qVHq3RtfxicKdskRPFMnFdtUM9H+E8LKTE1
qJwKAdbWKV6Donu/rL4kv+E1N9YDXpY2hWx9zU3RC7JvntNvW7w9NNH+9UUGXnrgwGG2YSB1nWpJ
EVN/WxPj+OW3tX+7/wSJ9/ztMsx3g71iprhOlsmgPTOXMT6OU9FNG/0hGCwAMUENfIIt6CiWpeX7
hTQRUY6vttCqIHSXDBI3gH4Dqa7rqSZkHyNpdOpna5vPa/Nag4FqHRyUiQCPdeax6pkP0qS4HiTv
vVhaN+frDp3rMQhkfcsF63vEDgT2UvrWMhC755x77VyidKkXxiam3IKqtpoHzhTFngesXisYvTST
tfwHnXz50PEJD/3l+Mykwyuzq94flXDY2DHFZP3tCDYNO+Lu0eQXyl9kdZ3tDiUWGWatEqxs5ttE
OSYxWezPyFQ2t615vQ8TEYTRIlXlpWhbPF3am9vs+qiQ+s1ngtCtTbvGjdNEa1632O+WAlNJtLhg
hlk6z4gcEDz+XT4ef1YMibXqO5iWHpgvtOMYhciyb5OKTNHa4+deyf/7ksaM/yUt0TSpolguXjon
L+ls079JIx/tzS/H+8Geh0NwFHImYFeiveBzF13fkgoiMYjlemmvfWV/KD9+whkRtkSJGmURpOU4
DL2e/kn/bFuJaWb6HDzHjsX3+OeGheWytDBQXnuy7XXbezZHp/nHKPUxPbeYjqQa+8EBlBvbRCBC
LWaOnTl5x4Lr5L5u9lPDimlbGwSoxmqtQ+cxLJSX9TPv8im//86y5Q+9mzJF2JGb7/+c78XU9FJ9
dpOGgRgR6uMwf3/PVOOd8zc2k/Ug7rK9ngmCrKCNf8SbhDOLntCBKmwicYvUvYtnafNLU3Gl66nr
ek3ul5O6HklBnsc4Gr0OzH6XMp/ergyOC410QgO7j+6jybISQ7MhHXXMZjEjSyrelZaQ5U2y6jA7
pD1uInoeaWE10YsldtXdsZLsKkYmAuX31ey9eh0UhpfOFdumlR75Q+TXgQNEikgpDbms3gOx9G2r
CB8fRhejr/fLR6KZAe0lWrf+OlCu356fp9qtxnyg8E5rTP35eFOXMTHdxIrL3nbG4aSxTdUxDDKC
h8xDvYuvN5X5MPu5RWTrCMpbNy5GIKFX0RPunZ3MYleNzVRfxd7mDy6J9f6A/Zy+O9TKRmqq6eEi
eIFDq0u0wO+Waflu7rSuX3JK2PvjjS+kA8bdGKoe1ACK/rgo9UukEtgqrDH1pq84+vubzX8z3cUH
S2dpPTd43lrLweosu6Sc7b4qPtCTtV1R3vZiGiMawRSPzgNoVpqLlvHztZjoJcYK9F3Dek6yU7+1
ztcoFDTRo5od5ar7CgrtgnuyD2bUFhMVvJyZO5iHpP5t2qk67Z6SSk+7fH4pc+T1vfDdwxuzLNXm
JTav2WU0qYGsbC+gTqY5z/a5uKyrzc36b7/xKPP55O99jl7252wj0VbbcVS9jpSNKjEdbOVYpxvW
BzRevyOsIXrh6PSe7ay+k4Pr1/7jCUfcsAK/tI9Bi0RbzC4tEeJshHAIf7iV8zo7NncUMo9zietK
9BoxXD9hmWO25nrbj+SXcfH5B9LKn2eakYweMpbQYkts/xy7YzEFfykU8/o51jjV1900Ve74VGFE
ScKGeXbh2fY278SH2+6EU0zt8Zd9x9wuVjOZDxxTnKG8YaTF+S9bTQ6Ng0upWoyOinNB0DoiRmAf
bke4e38m3Ml7OTG7bCpGZBYRgDPWywFtNWAdErkczpcd0/LPl+eY/zxj6NW/fR8s5L8PjeZ57U6A
47Aq3iBFnzMrKyrGfqdU4MGiBGLpKOpMRtMjMIJdKHrzMgDo85/JlySjWaK7+7rDUDpG8S1xwsTj
XAgwOlNg2XBLXoydEQsH8Y+Mkfm9mfmkTUoMUNTdfuzclTwHTvSbNtx0/5Vr6bFPVpWSs5prxTi1
Pj+MWa99tAiIJcTq8Kt4XdegtctiTGkDqj78EqV6ezTw4lm6BTwfwPDhPfVvX9s02GcHo5wgZRO9
gpyR+j3tG+AVNJKP0L5H2y/bjEhMeCwgtnwbpKeHdfl5aX5le89nca7wouxrbDsGqydAXx4i5N1g
wv15GQjZbC4/+S+w4yzUhMCRTq16DF6TpEq0dG+eYXdujx1DHkaLEpnDk8iPlKkIOnev9t2nxYCx
6LnE1Jozcn/UhPf1CA0gDU2s7HpuZLxxYrgSq4qvy+sj7srdIgHOCR905k6Pt6gsiVZeo2u038o1
l7+8/qSsbkqPUrZ8rN07t0GiS/8ReaMq5oDFJEnok4EkHLu0aDw0JGpo5uekoYMCSvGvj1GY3WRj
LDvZqtQqRvx4lZX+/c+PcFiQtEWe0cAE9AwRKfNVMXWeVuIYqLpWs64nW7zRrhEcIeuroa6YAo3U
tZOdegsFTKHKUW0Epn753rgPD6YMX+nKOq5mD1nI2UsDn90O2Es3Hm1SHzkiFEosbhd/ag9cYwlS
ZBh9847xth9ivCgBVuz4g9Pua5Yvv1o8GxooUcvR5AtftE92uO2CnXB6uZUdS8cOzedDmtSpIqG5
8DS+sNWFHEVMURfktdkni6nj2/xLMJGKgBfjUL30ef6RgXwcHRNov/KoZMEe+0suVPfpYrzp3XLy
Y4OixXd/uhGrkLL2zMgabqaHKYUKUYrXYxaX2Z1srBa17ShfNV1HWqYRYH9aGK3GDtd1n9Ot3083
J6wpXe04BCacWHxKBJidu/fo2syXU2+WdCdfXrQdcHXDo0ZOEOfpiy9R5VYRpVoRM2ayhOPXSw7j
IcvwbTVbRjxTfCeCQLk13n9MipD2xpP1Vr7wET12L/8upUTR28f7o35puanxoTQgJM8SG6OxSSwZ
coGPh/gC61Xgtwg0Ph3DQjh9HPOdZQRG+YEy5ztiJ/AJv1G5hRo8g4WzJZCc5vbsNfFW7x9LQMvM
xa58Anvx7MTfK/f74hlxa6UGq6r7kU3XotiIWraUyTZ27UUj3TyNrUw9Bv4vU56vRePSxobIFjfj
Yzlfjs+b1/0XEYz1umrMv61yS5LNSzasgVsrIc7H2Ep99ZGTvhEEFgP76mCp0pvuBoUFhvhVMjkm
uDl34/7WX7R+AQ+diXM9OCibiQwTy+qmdxrPv1HRXwPSqDnwb3iZHfvzoNDA/I2H2f2ht+1Li/wv
K9lPP9UzLEnR05DMRW3CD36237H6uVno3W2Yp3bi19zvesEgKWa/DfomXzeGrfdyvH8qGcfaBU1z
wN5hPsBBgJQ7kLM8Lrvd49gOVDDDpp9c3YZ4KzkbY6v6+l6d1xPt2Lj5gHsGAFWH9PzKfrFjFSBz
29YxCxxtvZgpy9tizD6KhPrMIxgVcUyc0D/W9pYHE/9o+wPnqcQis4ne8jPWiHWBPnblSfPVBoiW
8mIBn7XEp2FY4l+6sSixG2zi+5aPHalvaP5dngxDQ8ixpnLVYYdfjPWYTe/q8WjVNjkkKtFzihxQ
NvQSQ4rzSRdTubT5NIajY8hwiB9YlRbvYmwRJGVH28YaNuNo2dn2z5x64P/F+1A+TFHGFj3AGhNi
0XpW917W/ElmaLKx9uyX3etHujm/Vx6fdj7Z2YGnf//Y/mDfCdr+dW9zv/gamMaYYA5ONCZDN91r
GBNmfu+1wsyopBnuOFOZar66MliSgft4CVwrIhqJNfOHud75K9PKdpa1+Ue87CSl2jcl7a3+3XKB
nUgkihmMgXBsFsbmELdimBa6+fPaSdDCn0G80TPqw6fzcHmumhDcJy3TvniC3C0A1rdncWl61oQk
1lNTMEqhZArdepiI7CupRmJ4pnSFFLqbmaLmmPXcvKT4Ajduysexe11ZDVW9BjOfDmafeBSwtB6F
WzH7sVSMPXoMlj+Ahp1LiYFFMT3knVM+G+4d3lKBdVFg3WC9Z8vLj2s/Vom1yDPLEg5EYyy7u39O
QJrjiOlz5fTN+zJCcPo3v9Q97C5CRZsjnX3HHJHF+9flUr735WINpWxVjGgm84g9G99KIE+MRpt/
JQ2CUeW5dqtk27bbS+XUjs1bj/azme2rPJtodXQUdWSd6DnVxn4g8QfmWmAqrP9c64v4RSWuMpOI
KhQ/5MfZLLqnceily164kQp48uFvZ36z5VWV09Q/tdkHGmBx1baX//qs0hqKi+IiStYwzn8NCswZ
z81700B8+ZE3XppUYdqFljHQGOD+elfxDEw8AMqb4fJWWrfmPYaMcxWLwLjp4lY29CoyB0q92bFb
OU0oFMDGf+9cckW1WMVp/hZrZj7yxeTbPbIEfBp/yong1DuThbXyxOwQpDFpnC3f945iTQdDlOus
mpPBJTpxipjIAj3Ndq1CFZurKAzByx3I4+f+o316/xOczZVbX5sghAuXCxdC6D+9h9uLchB+IvGF
vR0hY9EOdRquTIJ/7uGX2ClZnbdWQ9Ua+5JkbZ4sH6oMW4pKgeLCnZt0EK5jLXz/bqH+qGT+7Zxh
Ya0a8AkuF8uz/GFRXz0UC92l/dy78vAqZ4PSKN+m0qXnaFPOr5qv/sSRtqvToiQZvNJKFu+1Y3kj
wIoTSsSwmle6/rx+ky4gCLkX63AWcMGyOz50PJgqy4+s9y3WMglmmtOgfECr6F3zxXX7jOZKu754
R13Il5U74etyXXVgNxbVBa34w2stM3CHHaTRtWZx2e9obVzotsmMq3WX83dq4fbuDk74vyAAB5Fg
i3/sEqJH8fkTPjM9FU1qg0g0A3sa5GaPNu3OlceK4o70Acc2My/v6nSZz5o13MSKTH0ypMZ0FyNX
O/t5ecKPzODcv3b1C6P7x3+qmXu6iLF6pgAJNORHsnJJ1RO/UpSiQj3zi9M5/3EOnpNyM+psR+xF
2BWoNPcIq62L3dSVveuyjknjcKBD1jA7UKU1BJgpfmHWv21efoERliISYSzTsA4yeYBV9fhVGFxK
GfL+SDBc+TxKmmeVwJ2AjPG5d+1l/z2aCczMsvWjlRQErkjl4VzbiCC/fqhL2rHZnN0j3GVXjc3M
KXXM3dSkCJzUO75rtAM+nXuny+7B2IBb5xZDMOkldsF5b1E+NSDsk3Jl+B1wLH1vIld+VAPQcuZD
sugEOju5QxsPorWSc0jJw7OHeqn34HgeADXvUepf4vPczZeV9VGmOymaVUWPiv6/+/BuhDdDjzRx
bOXqTot8+Uhiue3MD7VzX8V5aCltVzNk6rcCaQca6jwSxjq1vP/ez05+Utw869l9TczFYXybSXi4
WBb3mibAly61WlLea6naoZWcJofqJBFkrfWUvuneukhpFU6CpOnl4OVrekfLvFAPR/bPN4uG6URx
nwji570Ou7X+dgpTM9Ep3X8eiSrJEJ0VSvgEsNv1Ssd8o2GBK3tnM8t1vYIUXNHc5fCxBuILqVNL
RodZ+qxKP/flF9Qojl6fZI4K6dy+mX33V5ady8wRHWwBDLHnfElD82fm2KLz5hCZN19B1yaP0r7E
mvm2QqNx7dp/8apeevmU4ujUCtVkrDtpU6O4FSIGNhLg2UKMs3mfkgA+Wyhnh8uORj47zA/XudaS
jlBQHhP7cAWPt1uI0OYLVRbRruXxEVVqblZuUd3Ho8QgSAlDZqGjAiugeGgdZmCATX29aNJc78Yy
430Xv5VURla2GhlOFC1RXX+K9f+6kvTbbrxUeBt59qAESWUPoX4Hsa+7HAmLbk46z2+nejMb3FRq
4u1cpWM/uagk/ajw/Yvu8eJt3cnqJ4cMNF4//DwWr4quyeiGhL59aF8/nk7NQv1pUwi6Li9Jx16f
nloS4pl9/WVPDkavFS0LZdoen+49kym+RmGjX7WkmFhM9zKLvtriHRls1w6L9dwXRO5UCc/1bSXJ
JTxdx0PQ2lv0movwlAmgbaeTYqGabWfb0gTqVH/hYWU7t9+C7TrROrVOMzlZq/G6HE6sY/naRCAr
9F6/PMkoN7yB+yZyYP3qDc/dmvTFMaeTDEqv07WWbu5Ubn4kh5V511facGiYXHG8htXGqwXTEu8M
YfzHAcu3ycZ6/Ll3MrP5w3Uk0frdy+iAuaf46bFfuzfPk+DcwS5CZKFvH15F7Z07xfaDpH26sn5d
e4yDuQW9KKUbiVaiUPJy0wzQzX1qtT6VfnOtoPCsdVf7E/ZfCM2uKmYMzd9N2TfO9i7WEV4VT14R
+uov33Md9KtIoNvYvQ13LtNliq1HSbSkEXSZblQ3Y+sz2XD5SnZaOMGIHrB6s+HB2whus/g0tDnj
9PSk+aYC/Xy0z9l6rHuZuYQAWOk5RSX6QcmpV/WQ1VyGQPf65KsATO5n7Q6CpL37whDE+ZQe4wQg
N1pVn9pIMw0lmbq5QwN7aXFUztXdoNy1s+zP9Z5Zzv6hib+1skN3LV7oaWNZpcfutTSwPHOzyGOL
YGby9DkIWuGO33kLOF+WI5P6xJWHYv3pt5MNRjG2KChS5e/VTU7tXNa+xcaLsZhtwAhmm7qMScuw
BKtD5ThUX3C6cuZetZh9FJ9BSMc1H/rJoy3gD8AI7bzO3r85LZQDNOBngu8U9VQRS3jpOYox2euS
fFxxyxXX59qqGve6CdtRsk6JfWAPDfZuzflPIjicScZ9UnzOT/XUwMGsp/hLURN2Ql7nMb1UNEIH
MfN/iCTJmbkM5cvWYhDKH9qO1tSvqh4XHJEUdzb3+2ymPr25jmI2Y6Dz4A24JewexxftSwj9C2ti
4nTp3Wa7sUtMTt2t10DznC8vv+/OCYAkmM030Y7EbdpnMc/RaezDcWJJDbTjRNuEzlIBQRGWKK99
f2MSC7pqXgyvMTQQNPloaZfH22/PPAiGv6hlqV39kkGBMmX7TY2q1Lh++GlUKs6HhNAgovyfZzOG
nQsO7BZ6l9Kkelog0MnZitZdlxOOxLj+RUnT1I/SPLhTx27mH9AEZ8bU6vvwvv3RsAoIUaC7gPvH
HLL1J3TFahcNUT7/rEdAQ3fRWzJxLty4zpn6NIFX/jjRmlvtpv2t26P04lalYrXYJPMdyVd3Tqpc
d9WKdUPV7JCOCyN3Ouu6fwqfBNxMFFJBwOP+FEIl3LrW9YjV9deksb9Wt6OHNrqgjI/8O6jwdRv8
0QChwZ7BHuyCLKh0k+yXh0nx1jxFqTcanI4wpnTDbrz8Jks37ugyKvfKEiN7JIXSM+QlLH9oTHDY
6isFzvprVz/oReEvj3boKNbNvxpLVbVShEkmVf8wKKx6FyPK7sayw9nERhL3k3ciYUKJJhWmo3Rq
SZAM/5ctONc43gYPuVBo+14PWqyenRTW6b/4TubLe6IqlZ6bceSRDw5u4Lzdvwq9LKN7xGEtjC1b
DYg0iob5fdkFfdsiUV13/f/jNzBem8ufbdB/I0O2nt+r9tpK/vRgQ6UZhGtgtLbdt6liS3eRdrpU
cFVREsVQqvICEA7uldu1wtHlcUIBuvl2OlU5bYoYQhiUaL0kaAqmQnUxjuvgMN5sH+1kA8oK3D6p
ux2X3PfXZQe/0pzjXnXSIPEy2ULkFyz2x2NelFg1aiy26yY9LKVvru6Kl81L/fx9/UZ5lKbXB4ig
QN5ClAhnsEMuen775f27gvi5LuNzIWPjyP0iuovdsLTb+1lsVSy04yNF6LxlQrKerfpqUJatYiF7
uAmxdiJRSpOX/sRHmB3pD0eOm7DEK+kvm0rH6jZsdFZ8P7Q6BZNZfZHyEESqzMKOUxC40JnNzRal
MlRHpWYKFm4qEPXv9ZfVHOwRoFUtMOLxXrYh2g0B+Lrrlv3yMDtYF76n29yzA7NITRRPs+x03bG9
hp8XxacXc87WZqwGSE+i4yE6tRyFdld4Y4tUfWLA8MO/zOtwHG2/6er5tfROPYWdvelsi76X/Nxl
Z33wvmb3MEZHh/+A0tjWYG8ugC2YiK/wg27PHrMZsEwFjo1ZOA4mCA4PhAdvGVv7qjQ2QXiIq7h3
LSCer4HkvSqnnqrvZZAkB6d27MPP0tPkFPx+aqkE3cUjwVww6WHuc2qtQ5XdgOSetMbhpjHso8yn
8vdTn/3lN7Q3NWMBkq2xZlEE+Zrb4LSpqJfjzLwgk3C8GUeW/p11dVmLvfz2Z68/B5e5fNDx/NqA
LzQ24/mqfBgLSOOcxUptGMtouxWvkbJz5/8I7L/EVjcSNQB9i2zD0ufl0M91PRe/Md7Vb2NuS4VP
20qykfSwj31x86PQoVLnTL4MHhDfuJGHgqd5/jh3l/L4NAbVZeuoR7rVw55MKWSvy9VTvoy1npiH
VsYIZsEos8KhpyVxR9BscJIMbyGJosi2RMuWd2hNdtVCV3TZpBhrrhziHeLv+NSrZin4ZTibnkoQ
IENoB56oIP2gd9cqhUNTksro9M7iwsXOO8YVNJ1/jhHzTjJenHcsZLEwWsdH4/9Fnc6KKyL9KnkI
C9OqedSlde2sUHDhC7D/8r3Jd2YQ63ErqB5HJmR2QJ8D86ph3c2diBw/WtLb1enz79tMn6B7abop
7ZURPTuN8PmzcvXYQByq+U3LO+W3r3Cec7KkomKqY9nlsagiTy7byA/PBom9XLZ9GBsEKMGUNLeB
jddm9YdhZ4dndW2s7iODWhS4eRzuGvny8rvPKxDPrQ4B7aaomoCDGkH9zKrK3CZmNYp1/nKzCzCv
UH9YVYiTCfdqV38BlIyvQ4NW+HRogHrGGrm1iXyH/YlbfAj2Fo926PELf2Z13hlnddh/3VJQ5aZ6
LDswi6kPm0dXKFiFusauq+VwhnR9Rn8dMHpSa/B9cXfCdnn9uX+A7+qPfyYLHYt+30cD7dl31MJT
/eihxxGQ96EcluFLS9xh8WMH8DzbQRYWDqhn8HuI1bfdJ+LK12VTf/1KIbPm/p6WvQDkwoKod3m/
tIkxiZmofZw7NlTOvb8MJrqvXwqF2Klsj47IsQfr5gmN2R8pPYs3ObTzgSNiDBxont49gG6OwJq4
8W3eT041GrXQapRAtpA+8q1WEDSgt7fS9yE6ttNx+THPEA6STRGfUJtktKI04uRa5BK/NnyEcCDW
KRDCs9+wlZ6pOFRw8e/2O+mTnDlmwxFdeNbi/eQH9kQIt2PszSl0+hzxwyAiD3CAhOCqbd0+oHZA
p5wdQxCnLfYwU2WK7ps933Nd57jRcCPUFuZIwTaiFHCoQhspXlxyFDqzq79wBnl2rr++rP2HFhSq
u+ajOek9f6+la11bFzrjg6MoDEOqK63HNSBz4Z/6iMl7lPyGzsXGouB31SMnIWWLj6lwqPqOYYh0
7x2+JrNFK60N7247p7ESPmEOZHqGM6lW3Xa1WckvxNZVUaSj6VOhbgJoOyzUrx9cHbr7xgW8KBjn
UMwPNve6c7H5wlQcprj3g2zfzsPFjMmc8XRuV/TfsUvk31ZRH6CG4iO0BqWts6uzUhNExveXSsR7
c+8E6M6u7g/YMJ1aXtCOXcJpQYk7Y2IGrFBfeR+TcHEfjcSHJjb5/fhd5LzbQF1/1gz77aQ9T1eO
PI5waHf+y243m5MWveXF9c4mSMRtEx4gjTI54nygCepcolXzNloPs1BHMMVBf3RqHQ/130OmfV53
jv1E69pV7KUIphMUkIRdcJrPeQqSoowNlj6XVnoaGqdpYlGH/A3CCwXAMPS/9x+t23gyPPVczI0v
W2tu85mpaNINWAY/zj7MJj/MTp1+p15mcHlfji7/eGK1ldrX5rOZgNMJigEF1+LS796StW2TCvTe
BDlEhhuu+/K+Gmxm0damBXK59hUA6SlIwyb9fhUOwgdVHTzva43Daa0Za6UbRsynnvH/+iv3b/ud
0pPFOIQ+ZApnpMJh5nL2K+pb2TSqNAJasqjCqpJTprT58DzSzZWy6vswPi3q6akyJGyeSg98ppyW
6G05Tb2l2+lCBM4F7ISB50aMkWokFoCMZSh6FD+n2SXMBjOSMhEWdu3dPy8rtQYxl/SHLgAjYCkB
dIl1Da48I9y0FdhXGRN/q3I1waF1Ei9Kt7vGPhucHNNTs09nU7ox7+ycc6ZIh/JppqBUGK0P1dSz
kpzOw4DISe34MK90z5Q30AL4X9/AdH+k+A6fajI897NTOI0d0om4q0+GW4uYWdy7DuPa3/dVRoQR
g3vHLNGjEKLt4lOGaEzWTPpfhwYbHypt/SrEl4fwI9qPeMwW2E40HQRsxgMAffu3qRpndgseZLqa
mU1u9bC0xgF12vQcXUqZ9aT82rShUg8lF37W9ltzFI5Qx70jIMDp8MPGlhGycuhDv3f/2OkTGxZJ
KJ+2fWf+1PNMG5idpbsaxw7c/dB76KUa4adAvB2oUnpfBvKT8vIrM3B+NINAuXZ4Z9CACJTvbO2E
qBzjczNAGiBoyUeAJ6VOtBR0OIPX95/NekHSHx+peffukItQWV4c8/UllGL0bn4x/xEwkbTjCAgv
3WswunUf2PJuGUnpXPVY6eX+3VNR7vM4unZ2rUQt25604YX6utRHoZk0KxoZDVmaHm+64QrNtP/O
9Li719PWo7BYmVTERgyamlq6eqyi4TT20MKAAO3F2HPb+I4N4jUhL8LKw3A1tqjxNJ0MrYXFHzoY
IE5eaBCbFaJaUZWql1aEeuVuY6/ENRFqHN8JEKAH0YwwFXIoEXgb0J5BJSX+F7yOXaOIO69AEuIr
ywDT2cW+Kxzc4iYA9R5e4jN/vGt/N8t098N1367Zl4Jejj/fTuVUd2cicmjhiniLXLzyP7WqeDu8
hWY6asgt89GE3IFA+EJLi33yTn4/eK4fj3cqv0PwqWfdfGkzuOBPcSzu/iFrXb/vZIkSAJ9exuxX
8vvymWxOGs9hHq38nZWQ88eKT0WrVMWTfeo+5o1XcD8ILhriQpkk2KGzDOlT4iDDCTUZMitaFZ88
xxApX1GOpOEVIXLknamLqsINnoPfoi8x5LU1qPS3IFv39VTZP+cyJWooI5OY4JxAEUkORRgbNbFq
S5Yf+dLKS48JajMZ5yafeB7Acf88DxEL4fi9q4zylBP/CFmDi8Z/N6SlNSxxgK9ko2Nz/bF6T35v
Ppd0dp3Fu4K18Espmv1+/U6+IbftmLxMjimF3uET9Fi96hRO77l/jwqewl95xAOObiCMvdTJuCod
hcAVF7xJ6ctS4VOdYqTLoWnzqQBx+4kSAar1wgAIUUS4bcVmZp18zNEeq5OOVerjTr4g6BBPljPJ
epjzEq5fazgaEh0uQTQf611+n9+73/M3xirf/3Bqq6vnP+5SzbjLqYoAVdXI3iATbMF8K4lx6kfj
iUXL4fw8Vubees1p12HPCp4Wo2lC1n4ZY4JBC7/QUWgCFDagBXgJodvIgQWr2emurpJVwot2eb+j
Nqjw0IWhuqVJczF1HVUmNJ/ksxlcPFPfE2jbpw97eQCEHyNIkBEN3yZELpVjFGusiYGKq0Ghei/e
S5fIeK+JjnGur6eT91MrQHnSrtugTM1WuP2Ghmb39WdZMAuXrFQp6wFes8Zs+ESrnnp73s38Xj9U
sSUNyqRIvOuoUDirW8PHKHTDpKaMQNlxPK076Wl+6qts7mNm1+31MDSStWPG+HnfyHUSfV/Qeqwr
SxlvpKkakXjubTXQyR8GyXAG7gyxHgYFVvFfLwGlbeFMOUQdgGOn6222vZf9zsVkYi3t0pQp3rjB
tU6Vy8BLgAtzmIHD1hWY7ulQfoYU8fTwfIiEM296/oZjOa4bnk14ViWNfyM7lD4cN00R7pOwVXEu
xaGF6EkR3td/25ejnBm0b2of094lnLcDJ1dyijoij3jdsYNehzLK55eG73XP1R2wXi3gqa/LwwyO
jEo/T5Rydd8rca9NkO6Fq8wKXYoHvHOZvjpDdRCQVvW2vnf9Wlt2QDeB/jixZuojwy+7cwhR1wYL
o4HpzLFnGot8Kcu9S4AKba5gXbmFf5emiQnwMYBYT/rHZfqDTE/jVQ/YMc1Jwuqv+67R/QZr3GY4
Tz7wVa45KpxfxIqnDJeBt00mXI5vcZqFqfFhHYXb7dISEAYond7nD2j2xeFvu1d/1+wabq1Vtg16
URDYmg2eECiJd4Hx+bcwrp4+5kWm2jyyN/XVg7eefXDkJlzG/MnPsSgYX8IR0TW5An7lEITGp96T
tyYE4jB2LOuKg4/nZQyFAAQPnQGXXmqWn57NmbSs7Aid537UNVuxsrHjTr38MGXa3t/0dJbj/FBB
4DC/d+A41w9eazJ6w8jXHEl1oHsMpaKpuY2qZjB/VlJeTyVoRABQQG7Fe3HRDW9ceDPMyMKE5lWf
dFSgfrYSSdWnyEh+B3wv9v7yLsrXVRT+sQZgjkfeR6C8f4rljrGEOmxVV9/9jdJX3dvHwnjqXtq2
9+1C5/WdbZ3r+8zb5QoRquZ7q0cj3/tLTjOOz3VinUlrZXKvWHFKHqe4DXCVe8+7ejJfNe5/+bil
VT07TDYR+QfXfu7faR5GXn2Al+NmT0J0r06W5YvabFUGHipb89METMyr6PWRvj4LdWhJTMShvOll
Delhzeoed3/t2MdfPMoVfIQz3xOConqoBOVsn2putC6b+a4/DqO7ntGaStPhmJ7OY5G6yeuvB6iH
mt86sqn4a+npY+A3TFHYXvv3JhRYoLMAhYW7nh+ColQVexywQYA5UepSpQNjbj+F92sYNyehM+sO
pCk61dUgzvrLowRaM0Do70KLcafYujbCglheG4vetmMFXefNy8wPAqJ4ARbPD2CdHWDbcZw+MiZK
btLuYW4eBqr7e/l/LN3XciLLFgTQLyICb16hMcIbIYReiEFIeO/5+rtK58aZ0JkRtKuu2rVNZu45
ZWgwGmtJduSHtVOnahk2xxy+Hj9Gw8eTZFm4L1dgZhuVAzyikquJG78L4XJJqTIxZuaHqrQMGhZp
x25BlTvkWr7y05BGg8Tj6xii4FQIl5afXCl+tACJ83jrJ4Z0oSEFf7KwrVJ0ry+6sPCzSMLgtY+2
gvRxBgKqwBpPlw76rS+qAjSuh1oGUUmA5TGf+wZ0Z2pqUPLOK6fAlQ0iZESraCfZSvczJZ4UabNz
KPTEfkNqOYixBYgdBZjn8l9wV01t6+kV5LH4q/9O/Ampa408gxqKTAOcsb+DS8BVLOQo8kBOdXJI
BfUMehvP8uEkp4qB2swv+i+LYFtd00wC0VCV4QM0059J6bp0uZleNQkvqgvkBb5f0IABGcWno8lT
KEpSSLEdhrH3++jZiEGxE4Q7B88XtK5GLacfhymZzs+NNXAqCigsBFC9fHH/cRgKw8IOyiXnRvIZ
Q9Wd1eStcMPsDMvKvnM/YGSU5t8Etv97uWYq03j5L1S7ablVKINrt163lgywdLw1FSvxiOJBznqt
/D7kO3K5QoORdUDNLWdyAdG5fAlLl6SWGwD/Pf0klRYdLk0bnZsqS+385wqs+jXI25jDDk8mdgx8
3jkPbr119zlpKc6ExhAqGzZ+zHv5HqpZ3DqAz/qu9uixeQuhzpyKmGqq4mkrKyl26odC1GchFy1n
xE9CExawLcISy+aBZOfX/hOn+0WEFK4IOlPSe9XLjoJ7IItWh3U+tOaVeGM3zHWNuq03JLgF7xV1
J6kL7uuIYf/b1ThDEnjmYV5qXu17DEqoim/6xV4UTYvk5nTOovO5fiv8upHx6VmLfeDIazB9CRSP
OwoOQkas+pDdlbuKtdRhQuEGH34NYRCQBalAJBDqLGy5xefoHkqpScGfatFDZPRXvf/KD6UIF7C9
3BIA/6viuzyVlMEzEl1wgHLddDvf/v0NaUkk1ZrYUQYguF6vQQYGRhvbP1DZ4t2bbS4hLzvxqqAJ
BHkbMlZULvpc+m3mC3Z9acdXdBR3qKTjfvozy0j+popnm0tBp9JiBsn3GUFxghLLktV3X9rdtcLM
DUlHgTZzotTD4Qjl13NOap9aaks3AxttQOrkKxj1Izn6lZR/zbxZNSaqzEsIJuFzG+oi8P2LkoNJ
vdCDcIxtiRtcSjSf5W2NzBCnGHiHWWA4gEVT3QLQ3Nxz6pjWofDmRYcZc+vpK6ZYGKodqU0tbdCZ
RvEmubK3VX9OsVumtRXyL4f26x9d6CbhQMGrlFiNBqVZWqgjAgCTbeyshQ6WF/WAGYlNKT7BLTBo
I9O5A7upPsnfnFqyD8txLEptKucy6Jna561a4GupUDRggDvxD+SNWgAITRJV5JpWtpfq3OgUDHX1
TK3UKB8RllZZui5kHZFctJR9BgbHFhXh90hipZ5XwhrdT6WjYh1y/rWc42WQy5PJ6e9HscZZHFog
KFS6q8Ri300iLUwQ+HzF/Eq95cb8ytetPEMjDNn/2628Gaaw1ue1x6r6HMGHryFGhj4qjHNjTGtQ
C3UpTUG0jlZrOmtEqTljUUZmgXqKlmtY1wF7sOiFpcXxi60a0oXJ8sL0NyS2BzlnIXK8f8GzfYRC
VoMYkMa9fy61I/mFR+A1RPY323r6FfE2XeNKRpcvyy+OuTcfg3/cS7F9JUxsX4wLOuz7dmEZH/bp
XppgmuTLy8FCgVQSCKijm6ebUf4v6wrzDZTgxr7c9GbdiN908y7vkoAhCx7YqrUP+Xh1h9XwMGRk
O4vWgzWDtuFk9JK6UCuWcWA7opuuxjYA8wOIsGEaOjdW3AyZFU8bMCb5digerS+NSduHHHPYn0Yg
BuxVQm5V/kopF8raJ4nNZcegq3fk0tA6XtQkXT0HUkIUrlretHjWi1bIawrdJWkv8O0DGYPLj2xP
x5AUIi2TJuZVvn1mTZHI16XFlyTehi5601vN3Eu/9+kBxazCf18LWEai259dbz7w+uf2jpbRwmT5
8kacWayy+TEBVDfVHhvxqYpaJ739XLUK3Q3QkdJMR04WSNTRhmMRxl++KLwIIg7hjLBFhWgzvJ9L
+fW7KCsgx8zoHnCaobYPSevedZYIBcyabM9g0g5I1/OlkUUTnAgAhAs2s5BGS04Ft3xsoQdvf/SX
FPWP/x7FT0Cv0e4rORK1yXcqFx2EdgP5ifB+eEiLUFjaV/Z8E68Y90LFhSMkQhABPX5UWJoM1jI6
d3QAUAfxcZL6sV6gX8+Qtgg8MW/WJPUgJqafZrN5cBmygkKMkP8cIlMJsiYQytNQhWH+QrGz0CVp
OpVA3YbFB+Rexb14cqyR6ayIQ/Bckbf+UkiySIsfpjVNHEM3vkTleqxuhnv3fgkuwNFoyJMqpaxK
LzNDFlW0nSmJEIWPT+wq4esqfP8Vq809Bu2aweInqTGU+8pxGeviSigzNfdLmyGPUWMQ/P4dnm8z
D+YeZyTW9X33x+UwgLLu8UR5N1Smu270UuLbVrRmM1uxkHD4V5R5A5wtTx2VRgZuGw7zvJY8N1wn
uY88Lu8mfB83VONIzwYL1FbCMBUADU1JeB1INCsYtGoSpfbN/O7N7PUCl4OaRdL1cW5eC2tPPHqI
HBboOj4OZ4B7uk+ZmzBXHcXUBIvx98YO99pfyM547O414A17vshilyGuXzw85VWkeQY0hC/JCrPk
jYqezU6ePxnnayQK2G571sTuS+cu28d/Fa31wDCseOU4MgeZAqDsv5S0I9xRaTvQt+nw8zg0ne32
w4kuLGpyBeZYdip8IN8f2mKJ+u6GDZQ2RAVKPbdSvoOyU0nNFRyv0aQGgaC8A761E1FiJe0xvdIq
Ord/sR7BH5mnr0cpDT+P3ADsIHCNddUI7O5tPrF6yKSnl3Y07+svYifiICwrq9YKVjXaRJduvpft
vUhO37rP8r2c6dzOZXFbtleokV1rmV7Ll9UpRBwAOYWmr2IZoWUoi9+B3zFFcp0zFHf5FJJPIeAF
bjorPwAK/EifLLNVBWlRu/i8J5MHXF3Ji0+R2TezrcQlRM6iWeiSBoBwAS0Mxtpyjs34G+VFV5vM
9kmG+CpX+OfElZKy9YU6p+xRlZPcDuJ8T/QsDScW2E0ff78VxE1PEGbtXBRQ5IvuuaxoYm1k65fu
aldZ7FG2NVOtFGoF29AOClFPwiJv+RKa0vD/ABqETOkp/JV+HPCBNJJ6q6bCtQJtKHCLW3AtBkv7
derz5OT4Ve15gz5SiwUInogqRsCQrzTaLdQSHRzW3gklRbUcLjsWuv/lS3qpdZSjVEUZxnTDhZkN
wemtj34RMFtXPINX7zsHm6fk0EgjGaybmdZav00a2CJ79a1KLF7fcijp9Nop2/BrsXru4wGk5n1t
O1uGfHiDPhjslWhVPCnbh/JvOBagK9ZCbKkJSza1VVvgZFwnjVUZGOtLcSLRug8wGbIvfSE5O+BA
jW3t2s/VNvTar8oIE0QbsM8HsVQAtIF2evz88fVWCjB0wry/c8gZgLlyEp7Ud2iJP6Byd/XFpmq8
7wLR4a6a7m+qh9aqGmvavPKlc/1ahhrkPR2G+bJ/lc4f6/6yoYz2EeqoGoKKXNRW4Mzyo3jj1c1b
Wv3z9D66Nyb9RfXjFMXNrPm5GD1Lz2qOipCs5NWvWeO3MG0flfOHflXaIhaP7Wd53sj/ZsCF6VjB
uLUus13nYpDtioMX4t0XpQ8dKxEJ21dCo5BzY82mN9/Jn01lYbm53CYyvDkZs5/gfTlhhtbGtZwf
BsIG2hDxjn073+M9d3KdPKkuBROJX9YvG8W/FqSwruXJT66zB1L7vHwnqCAtlEUyqWg9VYILkx8i
kMxZWeOQ5vnXyfv4BaVM8CAQ/FvqZHMBu5RUS2/UaN1PfiwV8NTGSrEBJ9CYnaJt7dyf9x+k40Jl
Tu20MCh0tAaPsuUCEeAwSDB28ZWujkTKKvNOKPQOApJDEjUQPdNMoDl/LT+IIzk+xeI+MNKLdgcO
tzRVF/ExoGFlh1t7nkqk/o2Z0b2CT9rfnctaKVTyP9dWQPMn32gLdJOXyu09/StZJP9U9kwhvTvp
L+374dIrFubZvkTB7nBdeMewFVG4WSQytxOiTOvb47Yf492nbpjNtBJGpIZR8LXU+8XqDL57D17N
PnGwC6eKwWqFpLmOYJveAyPEZAQJGM5HhQ6LYf+USuWOn2Zq0FXCMP+04PUCVj8B/wWfHfpiEyHY
t+OkEvHGvrftgkYIdAo7kOuIGgSO+3NONmu86K5rOdIYeqFqnKnlFnGLKDaY9OiYmKdPEs1KDEsI
+/flq/wEPlyW5v1te/GeQigT6QAM6fX7u7lQqArq/v7yinbvrpExlRrexh3WFCrh8hb/d81WUnCB
rg9WOzv3F3fTPPvrQrtt6fhCJS0bjt2sEHQWi9f+MlfZdXOOEAd/X1u5mgbl1UJNQV2zgMssZrbo
jA0yKwjW+iAI0+Qp3WG0lWLfN0oZjfy+ShEdeat9bl1E9vWHVgWvSqpzLM/b+rE/mjpg9uJDfe9O
1SDC0nvq4H2vrjPFfdt2ECSjKF5GCyyhhwxjppP8jQ3SPQun9lg0JvVFN54XP+1/85I1swJWWG/S
Xf7QN7njLLaTihR6LFDf0FGxfoUh4ZpUsrzRoIpx/nllq5vBvCdYIIW06xy/5Jk6sVEaRK9pam66
KVqsp2hnx+nvug/4nHejrs848Guh6sMVvMKHXyWu1QtMR8YOpN+qCe+askM6b3ECadtdi7HprUvx
spMeniCMktFqHEPRJIXdPbJKAxIyKNLavnFhOFvEz1E2S+d2HCetm/5YxSvJfwvxWUQs3RuX8HiV
jv1p9uP+bytRWzL6rwrZmTXEvwZYaoNL2taVMCXeF7MDtPFv0mt6P3W3yDMKmyOCKLIonfnPo68S
/Q3fG7q5dEGEtXdvy1GRrpSV2nx0uaty9lxKteg7ZG1Ew+E6/j4/KrRObS/P7/Nnor1ppFPR1QLi
PE7nQ69iuEiWV4McR/BeuoyWvae9AUZbOnDoDvL/vK7sx627+n69bev6fFTm5cq6/pDlrG4qBZzD
zvZeWwwKy8pdI01N93q7IyPB+Xifq6dxFMapm1l+6x6/CoLRVeUOSeL0aMo/l0FOMhQjiFJlvknX
p3FtpaaL6FXbf92/jLFZVn+uq4/a3BG8XZCNPaPuDjMuzQv77y8d95P+uXXT23r83wLGOa4jVvMw
28+Lm/E52A/zNJttrLQ5i/YviNzysc2Q5r737SQ5hea+n0DXe7ehtDONxDQ1cns56YqlmepKm4hx
+zr2yI+kP669PV2fuTb370lVlOq20Iz/TMQ2w2WuRGnqcSndv26DbX1Bz5JGvoy1wFd9tPqErAJm
IrgDYr+ublSL5m8PJKSJCLm0H25CIxUhj1yyJnYwiNFigKTYNZfe88capcOg1GdX4J79ifY1hVqj
bLeAIfGo5wcqqycC6z0UrlIOvlBZvl/o01uD4/3OtSC8oOW+Yy0xHSLrvzVSB8Kc9KSktMuiFSL4
uSlAtJoez2SGjpn2vLxsPUnTnIrHN8KyTW26sS03JTDnx+/yUpY/hxpDHE7XUnoNmctjUjAs2mqm
9+s8WZ3cidyX7mqZff1Pa6QgQVdSlU1nqYf06CVpJs05ik0a86/r8Nrai13eH4vm/Ss+JKFjPqmn
q2F3d8zQz0MwBOhLiWJXW31I3C7fH8qyf1Js+Xf1KpGJiEzI2n1P1W5vt+bqPVud94MRX5S0x2sn
3zRfGeS+ztG8Sem1xJGNrvX97zbObGa6uVlCA14FgGK6F8tCctWW/tpeybF0U5oB0ICzlWWnmNT7
lcBaLCKeuCa0VQuB0OEHIOA5Es+d5m9i1JAyEVRAp0q4LOqC782wEAm0ZHekiUHMhW1LOcHRXAQg
JMwpruZT1Y2XpvkFBxPeQvgZPCwS5N+TViZdXtMEp978kUhEN1VsB+z/4EXB/3a1P7h9Xwlx85kf
XgrFZy/bmv972M7n2+Jplv44vXEdiHIQjQalZD5YuOj2/ewlexfF9vcH0YNCczGU0WjN+0zS+WPV
3bcv3eQwt39LP6hxFVeUEhLF7E9h9MgX7z/PIbt46lykEgfI5iJH3NvRa2TjLLwdxslhJnClaa/t
CTTpBm4bEX7x0sJReVzlLhGj+rxhE+oz2Xfa0DX7VJKOc9jRK1RxcO6+tr3VMTjU5JQu69bqWM0D
Y3VvuzcqeIdbxXLhItX2+1LWUNx4PORv+YYlXWdd0h1sFDyG99atO9FeovuI0h/3/vXhAVKHqDDa
9rCs6xO5eDhqSfHhorSt7RZV+/Tt3SZ7el8vnettQh9gUdopSJzL8Wc5U6Aeq1VKtJYSz1RW758P
CrZ5or6Rj3xtqyZpCZDkBjshgn+p5q4Cis7yI9c54e9r1VS8/16fxRx/b8UfOBVXiyi5KBUkL/V+
crZF5GwX7p/wTkOJRXQmY5wpLvTT2kaXaylJrm3VPM9b/4Uqa46biPA2jPvOpgLkv7mW0s/S/je9
HCU66U3VDN8iNWtI+Jvuzemz4Bcty3xZXnA8lDBMzIUaWH6KzG8dDiYNpP3Mh5btrwpePgpC7nc/
S2lFFIGOP99O/fmynEuRaf5DkMntr5u0lzYNRBDPo0HM56mcfH+AX+XeU5fuM9HIYnNiy77zWqK8
wsiQYiItojsUf3EPFHDH291i9KdjFXzXczP0Ug5hTqD7KR/BL65+d6Lt7fuiTwQAvmjTX74zTkSn
1/i7m0qoRrSR/LOd0wfY1HZ2hAFDkli+E9kGDNp9gJ5wfv8rr8j+WWrwc+5hKi1wGsak7yZ9eDSX
VsxYQpJvhnIBuy81CW2SnzuaQIFeEngRKvF/SkeHL261fAFUSUf6MTXmmRrBfKj3bIZLmR40t3+H
z2SLVOFWuH9IdDkBx4+J1qYD7uOFCIh2QtV5sr7+0ISv+AVT3MwUqo83RrB9thTTH+l/k49j3cDF
inf5lR8s+kCOoJrxs+osSoQZyrnmfLqRvynexoVmgpTAXE3gRsmyvRjKtnitycat92zO4+1CfVVG
46xRAmkv0cU3NSQo9bX+STkn9MhYd1//gh6TGheq3Z1eL6BFPf6VONY2WCSy3km8YqnSUo6ZNL11
tM6UTmSkzsxMbUX56XvJun1tE9WrNdPB53nPCBAygAvMHFewlm7Fe2nH8Si/0r3cCaEESUVeWPpi
uJvUG+me85/rIZTy1OV9+/a26O5Dev3yffpOfxXQb6+EmfXuKC1QxHs79nGYFarkytLbJvUs1gA1
heArWYIuNH+WC2RnZIm+l6Nku4B3LMFSpw9ZfUbpJuQDKCqwwUX2V/Mr2gqAtbPYLABPcmWZfrKi
IsPVovw4Ra1Jz4KKhe2jEjpx/BoTkeWdF53pvD7z1Xk72fPxRfH9eo/2H+K5l63z817mRbPH2d/8
7/HM9SRkeVouWlJbybf9Z+GLBIJNVTFL0SSu/rTqL2daQM11tGvqv3UAPEp3SMa2tp+XnGM01IkK
/V2DKvicmWpxDu9jSy/o5fZT/fiBCQXQrhERow/nU/QhetPZwe5X/5deUBFYN9fKKwkdldROg+7A
8h0qNNl59YLUHH3f7//krrPvMh3uTX121z/1C6FB1/pdS4rFX8cRINmPTaIGBMSYNucXeC8SVAYM
XUnDkl1j/7miQhhoVXoJ9WQR1OJJDaU1zAXDlVgBe1Y0OTfk2Y8vdWWxTigvINnO07VYvnnscF3g
k/0MNAzoi7uxkf4h+KKr5KOGP4vCdgegXFLdcZ/6gfGAYA7VMNWL1Y5ZqBdZjV2DCH/+in90soKO
fP/otRo8KHjl3nLDza/RyajWkKDYidGrO4Hfvrtthvrgqxa0+PuB86j3YhgqBLHLur6SZ/pTwc8p
N1uE2JTVXItAOVXkjcZr5HtgFNePAdk6ZeadQvQiAs3+TMpD4TgWs5+nj8tvoeUNxHq3X4rfXmpG
UDd7Km20lzLJq9KydWjo0EeOb1tNvmU25X1T94mLuAu+6xXsIVQAnJpbwWGDzbIh7Mr6RPyhe5Pm
YLKuL9Q5YEzkosuHYLEwnC8/8qqqIDkrlPU6oKkey4oMSgaTTes5BSKEnR/cgT+e70k4Tn0jhTbp
EhS5ftSPFnwFintA5hbgGO/N2DZ6lE/qzPjDCDea19wC8HENa1coHm9F/RiSmlZozKR7biD+/0Nw
6x/cmOyYFNwLiODcxexpcLsA6PCJ/zAZbtP9KWid9iqURwAZK1n19D1Btk/yIsdvU2kHJZer0xk+
wSpti1k9QDAjROj6hEbK1A/Nk6BChMcj0DCGXe/ue2jBvu4MJJnVSJgrcUaox61HtsrsMDG4luK9
VycBmgZPU0CVHz7G9x4baKlvf+MgSZZ5BySeKVwkGpllI9k+ELL8hDm9cWCIhFFRQbzlIoxi5+rr
SoiR06CBYtHe/+Qyz8v3U+X2aeNQUXzKZmDt4TfeG0/11884xG6mwqIwfpsjcGDjZXIxsPfGmTKG
oGFSJr83aXFXTsFCcjX8O5yBmFLm8y5zVaBy8Gy74uP7LlrPahGQ0ZeYGBiwbLTgjugAqL8FUASo
VLp8OdXyw0Jn/s93jjtd0VDCKjyK7eMrnq7sD98LbiacgWypfHUB7Lf0AJ6gcEWZHR82m65krsWG
f/FM7uZnqnQm6S/GgTXc8kLkYCuybOlstPlc/74SHKaSPyungmPORqnde4YCA3X5z6Vt4ut5kF5K
tuxEssROeNyWszzfy7x8npDxK1+3lOTihVG2J5XLdZ5/HDOfLrk71da/j3Ul+XVm5oj4fxbgYY6R
lmmxS8nbu1qez+JRrLF9i5+ai0S0X775GeO8zaNzssPE51CIHrSTizceyKKSmt0wU1elxEwu9P0Q
g+Ar3qiIS49k25t0tCZQj3Y4usLNE7ctRA8eN31aLW7HKzoaO01EirdvucnUWlQ92EmcabPQOUzq
mf37/tdthyeclFfp8n4LY1w+fE8K5SN6yzx6HKOEtgDKWhoX2I5T5Y1btiFqesCZKKe/Lo+QSU8M
7iqCheIWbPPLF4/lwyfnMz+8fS8/0l+T+Hv8Wbt955ZfuWPkQofPJXfckORKqQQEdj12rJEjiVWM
jim7BpPhB5mKz+LuUj188wM4BN7NjkzBl3WxllQcX1LB1UykoscYzESK4Fp5jJejTcxUrz3Gt2Nt
K0BCL3bnTbe2Hr0GPlzm3jMzkIfDtn/ZGVdDvfv0jPecnqVRIR5dduTe6esWj6d+tqCKWQnn69x2
lYmL+ORaucZL2xzHsrTFR5aQwd0BkW7reUcFSPfpr1uqG9+X54oH5WQ/HecivB2I/INrnIveSfi5
L8NDe23zg+5p/vKWxTNryl52C7i282JjszLTwNZh3tQRy3sQa7UFHs4oB1qeq+SXAUP3GrAd+0z9
oMCouChXQ3XoUNSVdruoSL5u3a1NGTv/y68nPzvhFvDGy2n4jwC5HuFE4Vj9mvwy+ackYVNTPpzK
Ae7RY66ol2bfGZlk/zb2j6s067783/zCzhFj7nYllzHtzpAVBiFVdKeO59MsqERJEMhLMJ14CW1z
2vcgTEBGyTlJiGXCDa0J+5wNwf5QNpWzx8bf9wAcJv8C98SY5a7lxMyrgnhwg6nZbqvrzpe/Xsa3
8XLKkqZE1bU4WCvojt4BwC706yXcr29OzYVcTzcQVPJbi4p7eMaHHj25fZvv6xdNAItu6jgpAVFc
xrPMvZ4YW2qpFAP5rv4fZ6uNXPk1SH69BlBZfufukq3CMoQ6Xp+rTpKdxK7i2TefaKnNNA9kekxX
k635dHcBRLNypfLtpraURSvVjTXCAzr0zSvfT0+raq45+ZeYXbzOi1w56VDi1FRAdIsV5ZfXmtBe
W/n2JPm2+JsNuVlmNnuyJ55C6k51Nbx8frozHKVgx6A8qFIPF+chh0RNeZmqRalMaUmq4O6PZShH
jLxQuk5hdVNdPvlBtWBqyMxyz2VkYkoOKLIjIE+Pm9PzvOyPob0uKl554G1seiqPUbpvI+smLuRZ
18++5zc0sZQGwzofoFS8rQhs8+ZjRa/5Rle1n5nZVK0ERZK4hChYCem5wkwFWnXbmAMkndLRXbFb
8h+8ZVdL2Ij3sDS7G5J4JBpJdN0vgFyuu57AL+Ii29n4W38mkQQ/FAyl+W2xZw0ZZm/RvxdDD+0S
4VYp9c+MWy5WDbNWyVXC0CMlBz4J90YR+68srgLvID5MgbcLMhUuES8bpPNI6AGXwZWQmSEJgRCh
8K0uFJvtpy7tnmmArRqLLIhyOTZe1ef0OhLd1GwL8DDdsUv7urlnth19Lnejnu7V+5MYn7U/JoEK
DBscDYAgrFpe2KaVGW8nkT/aaRtNCOup+0/M9oXIogi8Wqfp2yWWUKHe/AiEKwXB42UbQnrhsdo+
ga8Uxt9v3LBcX3dFlfFZDfg+eAVe/7FKv7J+GzMFBqUwg2Pw7NAtoNbq/LrWD4W5EAjxUwMzxMwK
r8lkIz8pyaaasgVH0d956In6R2N5ezeu3pfD568otSqnhBDqbg9xXS+tGYxI03MYMhaitRiiIF50
VWD6svVHunvPhbppGyjyYaxDvuwqjpYyAwHAHcIYk9ep+WEwH/q2wyt0dxIQ8wFMEPxBDhYo8fYQ
c+bspdG5thYrXCvHY/WWqHhXSfZyXneLhz3YTMQF9ABOtwdkh6mviMRv1gfgwSvKKFcoMKQG0nCW
klSHvJ+UG5qeWfGH58mDTpB/YZF0W6Cc8ZrOQRAedeAhgvbeN/LiLpz/niifiDauotws1Q1F8mzb
TTz39dOt7GOyQEJGJ1n8XFKDzTB4zibIXsq37JaAuS6nLwNgauRyTXdtdiZZ4wDn+use/rohjHuI
/P9nUbT6OU4te+ANd3retK7ZesrynNd9KZwXGWSuRBTrA3Ngm19W7Xjy31wbCqvhRklT4vsw/0nN
CXoLUigpHKAc5oPM6Su+0hfl0rkn/91itdi9l6Pksf+Xk2+Os/QXaS+wq/2tu9xr3Vk/zWsmsftO
xhqXew2SojCvPzyVLCZVlUNW6lEYlSN1Vbi1bquPyWK8TQ03mVHu1tpeZd4JZn6sr93jKMBllh3d
QA+3lmmTPlbjx+o209opOecrxp792J4bkbQUKmmbWbyNE7N0vGzh2E0fl9bHq/Psh+1oyuyx9Wim
rPUSJrKU6i7z6PYgCrMlZ2Lys/491/lsmC6FGlz7DOQSntL+AWDTXk+Rff3/1XXuwrs3aG6tp7km
BFct1TUzT6qfRCR3by8bMONnu2XmpHFN51s5qWHLINY8JIA01Sj7iq4hfDonZUK4p39Qv8IMzifd
3yUqsXeWwQo2E4BB+3IzVqF45XwcWd3+fklH5p0l4Rq5sV/M4RFCpSdMEvbUZHZ2YwZaxDXvp/ur
W5npdMJzIybPFpLN5jcoIVtn6Vo17tV9W/QBGkliirCnOc5JvX3EiUrIIJEisNF7lehmAmv1CR1s
0NuZ30c6gJOcEwguG4BIhgf8HH7TJeP3WbpvIcpo+7k/BhqMQ5nVo5epYWl0fUVmLbxQIlYzg19p
Bl/bXuYmE9ziemrVSOy9LZEaIQull6GF6OsFbYRY0kRZqj0X1CQDKmkC5KGIPf8+feH04J4UKoAE
CS8+S+aysKSj5SVUYDZ6AS4Sb1wT4H/Me6K7nGZmuZmnzPdj7x5IZ4xGfpoKnAuExQj2WO4PFwfe
Ryy5qBHcUtbO9r3kYJ/GwT15ywVed+zdutu1RIfpxgupt/6Ubqj+5zHZNjNdO4D3dh4Z1VT3rsnD
NEvukHfLw5y0E2Nn8Y5YiHS2DpR1CBxZdxSgA7jDlBLEnNj1Af1lowrg4kSuiQ+ok1crIK3AdGBP
EF6weJELFCAQa2UGy4ve5is7SvywMvsqOmTQJwjSOomPAGEm/pUVACo4/osnI9K45IMQ7S59ejV3
6exo1UZLxxoVvEoHidoV6QNgnGy2oOj9lKyrK5Ll+53PYOjoQaYtG3irFRjDoltA6s4jQiVaT7yX
VS0XcdntsJUcrGZQypy0pAMBa+n85TjQ/l9OtmM3leRU5/gLiNFOt7h++QruckdiLxDf4SMKAUZr
W0D3lXSaj8/dB92I08+telcqCZCdPE/Ehg2a3Q3ylBykuvBk/0fkz7grMPggILY/lnQjUBd+gUAp
DS1KL4gDSar6ER8ZN93FxhwnkTxy3LWcXcM5ZTogGTAi9+rKN17fMohCzNxbvgU8IIEbbRoKTAHC
TWoRKgKNppf3XxrH7mbbba+aAtR06/FdgCDQmWXT3dYyNReTEZWYjHK1SV0ucDWDVu4egUW2ShAe
AQ0PmKZ+L6NWYuyBs4DTPJrMGJzGW6YDWNzbGPDgDUBPcbcTb6vmXZp0XbsCUfUKb8bGKs23ksJs
Cfnu7S2fV5M+9+9VGITsb7pU+F7BeZHMAt6GtEG+gNfH2AW5kXB43hW03+5QEPDZ42BsbKNMS7A8
ypsE7tXFh9d93QLzO2DBQytO167JYCqsdc/15JfAYj7iNJ7ry5GA4zGmYWgupPtbqPbYe8iip7pc
lh1jwFGwFW6D5bvsmwqb78tpWvRcPE55l1ug7Ni7ze4xluYe5WSSw1qflH/lhNJtPtNxyjS7P9+R
/slSHQCNDBjZkNPfR9e/G7Z0UNDgDwOsmbBJ2CZY7C0JmT/xiIIxXbT2zyjZTr2HT2wIwSCTolpO
59FB/LhvmNbw+QR5suUP4UrqHWLMO6SGQKUSJI/R5xpAu4HuYmMdEiDaue6ihyJFN1I2jXQtl/Yt
zFx4zMqitdz0Ml0OxLaxHtn4GOf/NphzrseJLUSpcTDl9nte5TRrk2G4+fBI76/IZup2hvYHtpr1
kDctRLDho/D4ZYaWEMRe+xjm2zjayrLXimnDJZwTnZXNTqj/5fvM1TrTWunijHpcBF61Rkkaiww5
bDyHJwgekF5/08reiEQoRPTFISokYxvB/jRgrg3reeT/h9UHue+u22PA8oFXnuMlvkEeHQOs1JDa
8mBnHei2mFNXSXsVGmNZkfCADhgLV4YJ++uh7AteK8dgoo4xKcfCJh02Nx6xPSk/3o/I1v55S35e
0x3elds3R20c7sZ8KDAyXS4bf47p5ce5fbk9MPqt/ZTevj6KzjwHjAjDFwyxgYwB+Pzln3HXghPn
vH80+VxAR/NQZaTB1TUgSDQ8rPN2z9NFK993y4bebmfYXWWuCRXZA2nmcH7MxPqkfCXcYZTtaW6w
kKishny87uL+biE5/Dq1g9jnU7caz+G/iOU5Ov1JOcwH6xBXcHYmEW/Bjn+dgvnG7OcBlT1wRY8D
zOvthsIWxAV0If4hLKHt5NywUDkFk0v7OfXds+qsESdz62Xw970oPkSfyv5CB7b2n8NiDskR2u4P
iieRlxjyrbIBPFIiQBDBqyB5wjps9SvDyQuz0z0oYkfmgKzV0P9s/Spr3sWYe2DUcBNg9zEDpuen
mMsQF2bcMQK6Ad6dY8sDFDQ5RdHw99eK4GzxyTk8l667Nxc1UrugxLknhgA0g/CKIXtrFRjPV9TL
vZkLia5V9N/rJS1MuY5JCHtumGCuTbr4rtBRMW1taOp155ExVyxrccWBhnX8Ep4l3iQMAsLMMOIx
8xxzs0V1N8y2C8obIalnc18iOsea28ZtbK83Kbr89DCLXT4huf5XZKo9Q/0tFWiLtEN8XTgM4Qu+
0A7hjNzwKloNHYXVu0pjiPwXWuFEhOBBvq0Kao3wMLgDisCrdEV3sVwz+Av/xbBdsD+SmDIWmWU1
pEfuwZxaLKphhW54uboSraoi92AZjf9WCZ2rJUXdFRX18E26JmYPyyITBGawBvJlk8MskXTPIevs
hotWbhaEoIwZCk2sdm2EV8uN3f27jlZQ2MruyXIQLHX08HHTqTBEheEOEZeWFQvTt8JVRaT7Eo8P
Cruy+Fn9KHo3paOX7d1bvp7W/mmo28yxEncbgvwoVQL/h+sGAg9Q8wP4Nut153H82cEgpLIcoI9P
t1MWx+TTqErINkubwnNKpuCOIm023tQiKqjPR2wcG+9+GGJDvwy4Xhh67ARmbLAQqlXn2vRJDMTe
A7yRyV4HBGP/HuyzuaQQglcFYtcGW8D8cMlTC098PjCzzqMQ8eO0NBmdwpjXZgMy7oPQa+IuAFmI
jwJg36s1koI95hzjpDD2ll6rjxBWhlsNmxQE7Qi6wbG38okjlK4BuIcAeOu1FVZV4ZHfJt7SfaUK
C5x5QEsdOKfBCBLku7BBy6xoL2ILsMf6s2ECGK+XYF1U/YwERV3TdByeuJsbM018NrMh5Gu0z0AI
s0b3lRAr0CZmWcerdcOdy6FYvRzPQ0C8mLu+6uA0KUKutr9Ia4VQZbXvXyYf201vlW8yMfz6dKrm
J9QqRM16cMhQeDn9GNIkCm+sYQyTr36YqaquTKs4lwkyjoV5DYcAdBhYyeLTBQTdIFHJPOrBliGw
WElO7vqH8JOt8wVHe7duF2MhUEZ8T4ghALEZSRbZSNJ2Pm0T5Ajg4YDZfh7mpo3sZ44+EJlmHs1R
yBV4hmFfPO7epA6soXiq5s5Ma88fYzzJKLgL+5ID4JNuNVu2mWDkzhkKm+epIU46RgpKxlVYb5za
v9pksm7yD6mwO7HAgqLs/eOMA6DwvOO5Vk4LKQtyHOEjQZHH8vO/Z8hmvpbpN2NtSEK+h+fHmEti
aE+DZPGKcvuKpMoqWfFKp/8dbHBs37JKbsBJ+VPDlEAsV1w9qzY2W2eGgsSqeh3tb3pvMhxhLw28
N9vfZprVK8o/ccL3JQNr2TO8i3XZVfkTYRcB8F9Vs0nJFbwjAoYcnUNkbDY/DnGgDcSG6hcCGq/b
sJhgiLVGyvBl5rVgJ5YzQ/BIDQy/d5WY147/Y+nMmhRVtij8i4hgRl+V2Xm26sUoyxJQlFEQfv35
0j4Rfft29ykFksw9rrV2Iu4R32rhTVh1ngz/ij8Eexym6oQzhaPjWwXThKF5kv/0eNfQcXhROC+u
zc6Tu1/t9ltBKENpBgUkbBypauOSS0rEUAcsCYLqs1bdDdhDxPHc3G10ST0qBeuhXU1QBuaWwHkB
8roNHPzFh+ODJ55jte9oLOBT8OofjgcvQ4KRkO4wSIQNvBKMDQNs+INYOqG9J/QKeU9SFKIxjRSC
pQimcd2uWDbe12D4gapwEFJcsfg4zrl9Mg+pClP4aVhDFlfY58GasTjPARYYhYc5XXT2D7cu/PcX
G4S/segnzectcm3eU7wjUMr/ZJRANkBgsDSQpu6vOa+Bp+aO8QG4L46BiP3+0oKJRmK0FQ1Y7lmK
/LQLeQ+cO1YXH4++yfV1EDE5lX0Wij12uEE93PEkIgYXrwaSzefIiGAHhZpGeGAS/rh1eAGwhWI4
jnyMS3AGWSUKcx/bxs7KDjwNtSw4uGwbMIifWJd3+NB9bpKaYYQ8Oa9VnBsCW6xdM2OrkZB88QnM
MHfKE2NK8KGEKsKQf5h2PPlHUotcff0vmKOQmIhvILDgtYkTzPb44vPcpSDQdR63hzv+cCPFuwaF
vuOAI8hI0WRbnCnTFOfXmfJWiYNjH9Fmz4Vvx2zinwg6BD79pQfQhWETI5nNQogwFPnaDaQ81pGC
MBdb8Cr4TmpLNFQ+ZgvzKzZlS6jUnrm7DC7WDQJawcZkVN3AaQ+wEXeWbmNi2Vk0y8VUMlTF0E2j
dtGdh8xbEqXhaEPCLQJ9x4CvDP8M8hxJ/Urgl6gFgfB7Y+1G8plyOMwvyFd3iPsTdpRIDA5CfzHf
ETRzsrg4N0jozybnPFH3aQGWjohbeUCEQmDf8TbTP0IBbpJTXhM7cgjAUUkTYuTXQawzqTzhQTvi
5BPJ8S8EzTwHy/avAIvd4eVyFx8eqcd7EwtJqB2HyBk9DXAGYhuzxcodf2S4Eu7XDEVsjGGDW4YX
YOPzle1QDKfDrmuNkObBZ3PPfCvVHcGyhVpL9DCJt9m+cE4/b3R3b+s3M8Buq1qM9EQLYotrkIdb
di4Pxv6C9spZwgCxMWA3kuJkLpaW3Io4Pt/VOzFdxwFqUHNiUUC77TnLSPNQqGZDUfduHAmCFLr6
ZKvMXNvx/azAsAlEuMbyfnyrhpkg/gL/EIvYN2NAoDlmlQQ4lZBMHBF2BieWfxDm7e484dawiiTm
/CLsZJYcR5geHWGK6vBjtBO4Wz4C2AOFHO6fzc6Wly5kItnAFdXJpQnClKl3Z+6cPAO6EAvdOrdv
AZ1DE6rnwI/5PHscm8XJZyMjguFEpy8rF95FfN/NgYI1Y4dhs3hFwkf+3x7BoLbk9ZziL9yAHotg
hGFDu9Oau+F5RaAAfeXuocTFQWMPIG9+kM/wQvHToHTfXIGdw8hsEQaQOwqbhafIps/oeieAYaoT
4j+A57BznH9KXtDJBc2XGWvAkkXoI43EPhPdeQJsWgQ09VhKHKoY18Cu4tW1FJWIEs74PB6IggEm
WpTr8ANDiht4NjzAAqks+K0U9+7b+E/QWFnewfom4k2xT0igiAxJwdEDHUzxduw8WmhUpgl3P5EM
u1ZkJR8byIKzGNyBxIF3IUbyH1lizhbbrsN+C2J3QDzN9w6J/Lm1nOoD/g2uEQxOPKbiPLrps/nC
e7Im1JYOXEY4klUe+yCXCb34G19HSMEvLoSt5MAL76MJOuY/YyCowFycHaroG7ED/2wOVfzH11Jy
YNecnzQjWDJya2mJ/t8CCTWdvXN/zOrdG5JSPbmtkFbiYXiq6mxYUzwYFiQReg8fmA8GUSz2N5XN
l+AjixXmG418x1OgEjmg18VpwhihDYcEgBA6EkcIgjmcI5inKnkNpTCC283zw2omnlninqQlP0V2
gzFk6cXDkxcxhU0n18OsMoySZMAacVTp28BKZulOtJvu87JFi3lFspateW3ljkdmpbn/qHDEMtKE
Aik1GDUDJ1vgtjgYYpH+aBqxhLhBfAL+HPuFneYhpCaghklGATec28HiZOLg8A6exjy9e9wmloQd
Q6SIF+OMY5UIfTjmLEciSJrAyjHl9JL1ERAtIhicPjA65Kk4LWx/4drBRVP0FwEAGvEBP8PyqOe8
hXLPBSNmalJB08/EDzOWsv7jVLKZRFRFbwJtUT5J5IuLUAUGjG3Ls2J9iaUJMcHdcOnM58d5VurR
vK6ae/hQfrFjvPJ/eVqrB+zH231PSMajcob/HSV+z9FFFi1IURxg8/C03HaWISl8tJqAx34spCUP
xn9jpVly6hhIp0QbbkQsMEkZOG7eM1NIuARRALw+DL2N93uJpBkNM3a4aYZEMbxN8fzQfT8pLV/B
pqLYwoHnUIqRSMg64dtcvZrEBDpi2VhIvCQLyYeJ+TgDXBC9cBW5hoCUjDCGugv5I8eC2JgPcf5Z
MV4XnpJkbQI0+N+nSqjBuhgKeF+8ztwkIl72pwJDVixUJ1gFYb1EZYm5oB+r/4n0+JBkY0y5MC8J
K4UgPrf5z3ZyaWCv1AO50XSHLfscYdYCi1BipO5bEV1D3c/c+6Y78DnuDKY10yx3vCMWnwvyWdwG
WlPrE09OoPpZcKylWErsHe+drC6jpkjgw4qS/vNW6GuyOGxnkivRUrXTP1yGcYMfKt7sX46GUb4j
Ivm0V587AmtEYha8Ai6ZwxZls+/qP1TGrCW0d+TdligU8NP6mphLvGAo3/kdwSw2fDx7Ubjq12zP
mxBLED5btCwZVccNIzP7DMhDsRP4F5H28+YtEekybSWfcjYJOQViEP3fz0ETVM8PSJtHJ/r+eu64
oeFSpByIytUftQGGhRJICkY7/4oX5fOop3xCi+cOt0VFZUmQ0KLOACoS8jR3wwGO5DVLzNreacyD
QYR6q4gxH+1CwszA+YADRslYc1/LmMPJIIJuisdXkZ5CjaUUk14jG62CDcdxFbmUpSFEiC19g+Yo
/l+I3cJnJpld6hPm1MjQg99e/93v4CO3HC6DaaUPQVqBszkRqhMsJ+4b7Ao8RXw0nFC6oswoe3+J
4jbEbHq733DCe2SAmz+01gYH1DAIQk0f7VxRriW5oh1EJxGBQuJUbjNecWlmejCmTwhiZKLyRUns
JEbGVSa9Ga6PR+NtniVqEBgaXBsq5tRzTuvBWD7/E28Qk590ypZ0tlYdkgEKslTNSs592jsiOjbn
+G+oA+gkGeQ6nGNonv/45kDCL0IQJ+LrUfVegWinMSFmCH+GoMBhjxmc897JGeWKBJHF5La2wJd1
VFMC/fENrjoXoMegQUYVGOLL1hT6B1EQJ3/Rc6Z1WykJk1/9MUsGs1IJ0Ip6CRR09puC1LTsVA2j
ZlxIVOKAKQwm99KpmwUpoZa7w+obKDcLgMl7Sj67iFJiL62pH0Ts7Lv11b3PeBIs3A3cJ5sSI4Yl
x2OLX9VYpQbBjiQAUsY8vbDWNfL1GC+ahZxDShPMldxREA87nx8W7of9HQXCtrUzXFEmRjfhZ7GE
lMwG/3JVmvYOORh2k3SD33lzeNKPFRAO9MNPxtF8PCSmFD0iAhPy2D/sDzHj7Q9vhoXmKD+TzxkV
0Q7qGlT8MErowgxGNS3DL2xWjXQZUg6nNUEUetziHBGJo4Xn3yEBL05rTnEu5k0+vzMg/AwWwZb9
83VsIU6qsPa6T6qCxeA883v+d1oLn0tYwE/M1HOzfpcjoM10J+5IEjH9t+UU17cJbk9k3/wwcRfM
xcJFGB1ZZ2aO1TPy0Y8KCPGmiIYxFdTh5qKFcsKzpB7HjuiDFIkYLUNs5jarDjQwqbWNqERjYDl+
PCB/FX6BH111Q5fFLr9rhusOYExj8Uia41CJfTQGZB7k4+TJGbGlvEuMOMdNuFzvVHpCMBHNnCWv
Pb1T0mdFqCTu+CEmK5EMwSpDjJ8M+klv4TEBE1EchlNpa13ocTGbAW/NNCKElLH3B9HfeojhH+xn
jOUDKTh0nvxqAACXsRguf5DPCKEQqTx33FmjusJ6ney36jKIlO36FjqV99ZFp5+QkIpoCWuDeMZr
0NhGfGFA8AF9IkTa7tWK50bkRQH57jCSDBHOZq4euMjg3KDpyceQ/is9el4IkE3SEBWEBUYhEecc
KV/06bIFF0KbNzF8/lX7Y7zVF8L+M9D15iJavq9ot0JJyGliLvoQysO4AeEOND66ND9d8CCOC5Mv
gPiMAken9Qe8877dlMgbIGEtyqG8KlZa95mqMBgpQrpODJFtvpnCGGLrgAC8Ec8XY5YQHgWcskV8
Vbsyypsxk/v7kom2yQUOAXsMaQFHX3zBzRiuQKpDJWdqY7nP98aqDkuHqbcfoXomzjNp1kagbm4g
IQ6d4oq0bLLlc8n0xDW+smMe0SpldJdQiazBx1fY5N37PUIDegzhiPIhNU9SCl4uZw1x2TO7g70m
MVke/g6bDoSaaNnREEOvCKRS5tLrAHmEgh3hXHdObJJrpvrEWHKOsn7oecbBSM9tOBYfIROeNRcC
2QlghcsT4a9VjVFuQgafXN49Yi/jthlrbztlSs0cRcAzX0PSx7GhnwA6D3SVBtSTbjGYbsjBkMSx
igwMq9dPYMXf9a/6bZSOvpJXLyC7SGsQfO8FwDlUEblQYeintvp20iOiCrTpQyVdv2ExNOYZHk3C
vByglwYpG4AyV7Lgz7ogG7W5ztQbZiOAmKVTMKBgAl37tYyav7c8KeBqlP4tMFNb72dDcD+Ds4W3
ir32zSmHHBc7db5taq97Lo3BLHOq4aQykCmB8U+ZOgqNRy8KPkWcj8hDiHylZlbG1B4tR2aSOnJx
9DtAoEgV9IUX+OSFxhHhbzUQC3XDozDivKvWA0r2OlDpcfNYZH5fLjTTuQ2KcTecgGRvhdWqrvf3
tAXGNDbjRaMvJUIRpic6ibzSzGCgID+IiNNwnTJxQoG+uXkP6FyCsOdBgXkCjbXkCd1ysLlDC7mx
ihfydSoetvUk08PRdswnAQY8ApN5yt4jubMtJC2QsVjx9EMADneFw1W6j+EByG+HBlQMAoOET5+p
PbnATaFoFBSscXny+43VYRt+C4Q6Z+rzMlA4WJ17izHhlg8ZAC76Gw4fwSQuGQkUeZVzi2CzW+3b
Qpsdz4zjG76XElIAYCgs0P3tc5+9XBDDj9tRTx01tfsXGO2Hn1MnABnN38vF+6SN1MIaGeZOv4Ut
vBoYfgq6eyAOLAGwBQQNPjo64KTXgML7xAMPVlGn4xCtoYc/0bYTqGGABtGZ3xpF1DOMC68S7oYG
dm5E2w7D2rIEtJyH9stC8/tmOQw1hpcLuKB6oSu/Z9fXtc3as5T8S0SyRKsSnAA5Nxvyfp+ljc9P
0J0BMFQN3Huz51/keqk0W8BHEfK99dx6+feXWzabGoxS5tCs4/nmXI3rAMVtSJ6bVf8FrnAJ3BWk
urblpmEN1NznGoWwfATyTblwieEUVDI3KQ3X1mU4pbvLnQNA1ztxD/KTy42K19Xo4XtclOXrPrOw
p3WLcdmCYja1IGb8Z7GhyEPk/Yx8pQmoK9P9pSpLcCw6HWCICaQVF7je40BD8VHPY4B/loAzDtZP
ZSI6pmTOAr1LQTdidlrAn0FRc5cgPYA41naC8aTgRvxDIAfUA+QcNC/Cw0j0iEi64x39uY4gEUz+
TfR2wEG+Gz+5bak+8S8KHIQe9OvSCCDa0JW6JMoH+EZOfTDR2+8EbpvrtsBFQUTQPNZ81j5DYyIS
OG8IB20IJQDIEWcQlDwLCxuHPRBTrCazem1BqAD/fn8h43gT5Iyc3roq0Byx4pZgPF//405ZY3YF
b18TqHMno5r79ri6pH04hwJpgdIN064EeaD5Ehh1baQwgQgCANfqbDYmgGKGzCzbeJFR02P3yWMk
ZOqv4Ut8H1fg6+GDDy+sKe34eCTPH2c9dgE1ng3Z5ebvB/47zShbuwDtjw5NMknO7F2xDJZAMcpG
mOXoXp5xJ2tV9SvdY6sACKfJtNXnHRAl/gQPyudyuI7hydcCec3SsM9PayIj3vbrwJeBTPl3O3l0
oXvIo6TUNde8R5wO33mnjswCAUUsJrK15f95I23sgpjkK7BBBIHZmdipfP6wGczOrtlhJPxr9nKf
MOQMUwe1wZOYHmyuOQE8KVCKsdF0ziDZpk1Q6d8a5hWwWtQDxF5TmKneU64kThMSbXBqaCgJ2LID
uISvxYLwnSCD2du02tisbKTswLrwPp5gYqiUwiLg1FEwbHzuCewZXAJCPpgRHAO67lsNTX7d6xsB
/eup6wP8t3npbA+AK/woLTTKu2SDbE2AjSWwUUPAh9l1wh0zhEzzYQhcebTHMxAXuDnvt9cWhxTy
THUGwyHMa6sJdLNJLYFDWQnwAeU+OT1ScuoJn1FoxYggNUojnbnOAGypxNJVMBrR9OMX2nPPmKIv
dL8IITTwQ34P0LegkIaG8n3/Pu1fxKVWSOxFdMqv/k+nvo9mMdNeBGliXO8rm8iK4R6P0eXm/Miu
saJgsim9p6O7RZAExqpgAEo34UWNdyrEsb0oWwhMXxog3jQu4F9BXzl2IWo//Es1evuvHbq+Dri7
l4PdGqHDbKN/7lmjh/MMyHzev5SLfmQ+zVgJbzg6kpW68r5x8yEfqV0SfAeLEikOqw76Mh3d9xgC
2CMYRN3D1L6fY5gyCWVk6lAZJWlR65Cpu/0TIF8h/DqnBD5n2jBJP4SlYOjRVCEaQcnJhpu27FZA
57zkGgfJD5S5/Q0QIejELKT5iFRFN7o3Y0hjmAXA4wSdaRwYYCVpCUxqBiDSX3zaMduv8+ggCjrP
Xr2igKFbE6nIYPvN0TZI81y80iE5GvBKiOlrQR+ygP5MEmVN4PumcgTJa0uAV/62zXxgBIiqd801
b73oShreTW/5FDIBOVGm+nkTELADHCKkgy8/hQyxV+A9gcNlW90PcjW9Kw4dFHoRZQWBz5omKvhP
G7hUJLMO3x1A6a/HllBxVRguXKUbiActMB4LHM3AmCAG3kIqeRmM4AtRYzS0eS5dbg36j/lvhZiq
OjeUDSmGts/y8IXdJbSl6Eb1rmL4QtNMlMe6oguGRjvDCzIf9VO8yeA9fZPkYAMKDy+X3/c3pnOs
MBGSLMASL4QQkL9m2lqE6hvI/iMeQu19XrMGJvGJjB4lh6ef606F0qGEXcM9OeSC0BUYRc0UiPwQ
CUkzTFa50faUzQyRhngCkdMF9XuTo2hCHIUfv88HjJyBcsQkyNJNhswQGScIvWESr1wW7aRqeGA1
4SdCpHr16zyZt/1ZVR6eib6riH4pzr4bOxeUX7rnRo9WxgoUUnOfwCd6tZd7t78f7IECeh4Q8/Gk
J2MN9YUCuZ64+kbjKnF7M3aLjkOonPWW2l92ftUBgsuK5kqpB7H6BOWJWZatRzOiIFof6vAVybjQ
VqZ8+VxjRn7535oBD3hiQjru/YmkQDqW1aAkG+YGs51qhkxO6dGNeNjxxFpmVzRw5C4As3ISOKs7
mTk44YWu7YfI0jii89dDSvKVb9QSSMhP1R9UFJBi5iOori+GzHWQXDd178ItJezSkMvJumk6ziXR
YO+aP+pxWTXJcaB5F5KWvjQEIJJtjU4rNNtfYM33/jeVr29rKplTvSdU/4bT0eaSy5Vk3acITh/B
rK9l9pOkM4xn8ZqbKIEYqgtFhSAD46npSxU9p5aI1UrPcYJPfm/l2KWgAQ+LkBKT3JPMUjJM+BHR
CVvm2c8wWeqZA1aVrthNPNdWewWMDKfu2So/kukUxreBlrMaMwXuKRh+KD4IRfKBSlJHe6QrQiYW
5UlYAzfH390ZkDEUCjC804SQJNSsH3IkIkRIr2C/6aqYRviMMMiuznwaEcWamh8DENUPcUbj1AAe
+YAUkHiEo6V+UGYUZLt6osAHBeEiPacvtl0Wf90RE5eNGWyy6v1713YPMnpAB7WUOp2Bg5OgpKM4
FKsoYZ7WjTGXQOswnuW+0towb6Bd8wWaFDOi5wIrpnlvU+67fK8IUEVZGGxQxWwIGZSEnZ2+bjqN
JjFIL3iVG8oJGekUZftCNPtb+jqYOBZJHa74iYo0R5rrA5YyrNF2qKdm5ZRMDgbs+piCcvxlVgPH
9FQxtEEgOuBNy+d3HRqvL8jLYCnh1t4YgQORWVmVKDWoehhTN1hVOAgm52Djf6N83hQBhoqOCpMB
tQgZ+PdocPKqPNBo8BIuYvNpllygD7/A5dIWItTzh6fwRLWhARkjogGp3UBb4osEb3MOIh8Kq8kc
HiTEkbvGSOiyhxKLLCMr5p2UEDbo4/KuQsNatHf/hDDlRUeFcF3+mqRfHQMLRpy+jjEfEG0i6pNK
DQPVlhFHOtwxQlBFyCjDZzOuSPWfYLpNr0eIzfKfm2L2RiJZcXX0pig2l7yblgkt/fxZwsYgeL6w
OtHTuaOQxdIAr0cFv0DzfvijJVQbp31xHCoCFcFmfenfnCmancYPJUMq7bia0/fpeg912tzOS96h
UhNfELmG/IecGug8xzhCFCeiLKf37zJ4Hh8/hG6sxunPxFLTFBu388fPqWD0bqBsNe3v4UecM1gC
8njw/SIARF6SqImg2tHmHJTsd4iTBjHGTGSuBjmNxqLTP74qWH8pKgnjhiE/xtjcDV57AvBionzh
/vJ4o+Y+zk/WpihaAoFDizJyrN/qW+QT1xYlh0k7kdDeASxI9YN0B1PHzeuhskVxR11TNnkv0eRA
4w8GjhW0+VLa5F72GDczgshHuXkveLwVLjQh8uzG3DoaLO2oZbC0lw4DKu7PPVkCYGl1sIVrQtDb
xL+qCb3Aom2vzgkgEQZObgvw2joj4FwD25JbUyR9RQp3n4M8arUdkv38VVk81WmquAJwAU4rw3dP
oL9a8O+PLBxF1Z5dLflDDBBxDvbVgrLQIbknElnzNMXWwWcma6jofFeLgQ626hcP1pD292iel1Bf
pUC/rwYNS/70tYYG+tOP0O2J2r+MvQymkOYUoZF6aBkO3Hp6HcL9oUtEBXfR1E6yz84FQnWU1BkR
2huUIelEFN5pR/28YxhC5RNg1Exwokw5xWnKSICKUeKAgqH7G7QbVdFJkiJn2I+toCZaa3bIICV4
/vHrdkDZkRuNnP5LdEVO2m7YhwyLeNtPmNZnKtqURNsL09ANh47AN1TuP+un36N4ZxS/RnbhUZs1
FfgOJj7bXnKeq+EXwkxIYiroY0wbhvCginLkGEWe8rDFwAngyKz3+saEB2Zswm3MODYQvF1mSigJ
LEqoCAjxANT9fVwthj7MzL3sARqdRf2oRSEJB73Pl0+hYWz3DV1OmAx41+Qa9WOO+iB1GuM3XZaL
28U4k7eVpp/DAkGKiX7csjhNTbJIlQwNaJwc0kxLpSDflVB3gQ+NDAFa7DZ3ZmsBFskF44mjXlLx
0W2q4czkQmM0ckhdO8aQrRLD1Q1XOeLPa43aG7mVc7toyJ71v/JPVAj5PWnKIBJCzBmnxtyYvz1y
aQFyCjQvxne3RbMFxKUYNTTiq++sSEtBktycvhYTrUpHMNpMpomJYUDUCulcSLLoPhJsQdWuDlRq
hzzXBK7rYJwyx9vnE7Jnhsj85ch6JfBrKkdEYsHzIupj8EoQ2DmS4WsyYvKiH2p+kz0ToabaQSGX
35JEmSQlAzf2VEqFI2VDNkdBp+jPhbYYvufa5v6TLtEZQJai7QRDnj9wUJ5HzJhKAO6p59hYI+U/
VG0sUjzwKJFRTWhgyLZh/wDdQev554ZOPKXFmmRdX2A5HiYSp80XGWkMaKFuvlr00EAXUCqVm6WK
SSEJ1CwvBp5AlM3ZoqtIKY6OdEXRvF/T5ClT0b9vUKnSPHI1lI7sltY9U1U+qDscObQnfaUiq5bw
T5TKNVw97ZdB7ArL6Q5Ncm/UA7we3uaolZgzSLKVM/6q3tXXVhrfJtGy2VXTJwNEQn3b77IpBUq5
8okAm9aWGexMZt38ZNhURmE24DnH72JsoHJykXbZksp2PGca4mSX++pQJH8VZKY5kjSnBfep/d0q
rAKeVFkNOVgrdqEA9szpHxoXxlbgpWl66GimcNeIaToqhXy6NwyH2Mc+O6cE84RY0AL+af33Ck1X
XzENEiITSCf6Pj9FYJ7pyBBLlH/seo0aUHZkaIs5oM0n+zTFyPbryG+o+V26c+5b3jBj1qxCuU/0
u6yACFIt3oxxC0/tNNNdYxieUlQ+oxPIByABhlP0oyQc3r8fu2hSzNLHmBbBIlubXwYjJti+M4Ve
3XdJ/MA0OCQgNDs96+HjWqt2hIZhvmh+C3PUY0mmKb23Y1mNm2W2r1bIsKWXpBg3frlFbQLEJZUj
bWwSaEJFep05y8UKnSpfO2p2jzm83lDVcKNoJCrAiy5guABFvI4pCExjJQdG0uMisRpweHyGfITN
EUEYuIcBMHjQejOF5sQryCQGJE7b56RHpovaBQIv6LReuzlKb6o806+PGYP0wnTgI/lqxHZ8JMkG
37i1tPENxBaCdnM2Xr01Oz/yh3OU/2qcF4zeGntq5wHiINtO8M2IU5GkfDBCEYUr8GrMgHRZJyUV
CgvyodgWPmprLsPGj/mS+gfIo4N+TH6fOzo8pQDXyey4Szd70VxdUyaSvooAlLyKqbTwGxR9UAig
fz8+HW9IulEJoRKLNMxaXlULYhP81QORGySLAUh+13vqZDRyQ9OYUGQwgv4o2SnpO6LHkMYEVSKx
B0NveCH3LBcDgAPqTD05SmSbbuHXR4vxoOk4a7GRqKjF425Kh5IXW08V31JGECWbEXKSH10078bk
yUkswO824p5JuqDoRVVSFdgXILMukhTUaZN+rF+JYV6r1x4x2AdsVmro1QGCjEdcZ62x/zw3OsLf
CAZa7kvMhkQA9hVWowH90Ap7heTcuAYCxhhmdhEMdtitlLRpYb+HHkp9nLrCQQoRqRcKWY/SZWLt
uoG/ipxmS4gg1E4YCEg1SA1uLiKC+TdRz8AbvM8VelSVEr782NfnlEiMg3FUNsVedSjUj4sdWsCn
4M5NzOSwHUzSr2RvflHSwoEwef4H91cdUdt8zTvQd3uLmMBFRtVjQwHNwwGAJ4MVQohLPnfa3bYU
l9iFD8ImjfBzdPIeHE08/3CEYAz12lBUBIn2KK+RsqOoU08fYfsp0So4Svp9t1d4753Xqrqm0OW6
M22wZQRqgIBVsLfgRqDvJnQUgZ8/j33rgqaHRr4pQAC0M2muucQS0ZrfNDeaGb9o7iCU7/Dsz00c
PN06D6u1skwDmcZxWHVCQgj55H7HVq2Pw1/ObryQQef2o7tTn+OXK83f9MpGCpYkmqHGJPRqklU2
7w900/9eV/OLUTIkNR6RIIEzguTv5WlW0q1iT56WiN3TrTl0+8fsMSHaRM1nwWWLyRBYBXtvUaPd
T7P7RXsSVHW3TqsFGqyxY9loyjoogdDtcknajUnjRzuUmlCmmuoBAsZUttx+ITsIf8kbdhuBalGw
m0+7eMk4FXI577nQQxFwMGiJcQZsXMsl86AksGeWQvBY3Q/aNH8FyEkiJjtX9+2KVzVL9rwx+RvV
1ucsBl86QrFETO0R1PuR8duNrGk57d6wtMclx2yCGMuU1JYuvGO4GDeOSPKTbU74U6FpPJzHjzE1
Zer9nHV13vnE9iwauah8Re2dgseaASWZg6KDTQWnRYgdxhbgoQmS2YPvCr15WpYWOeakDe8ycMYR
doFNpG2qM1vIyfZAJIYXZa+fe0EN/gMvbGdXRp+h+ZrNYCU2sIQeQPXQBls38EV9GKMeqkh0Jsfw
2SVFAChNiMaUj8wwh7M22IE/LAMNsHRA7+52Qbzojb4hvTwUz0BnjHXTRtoWkRU1LIdeLC/r2xpr
/Hqhz8VjJ5lXhMqkeo7jjRZ5JGlseJQ13xyRpNzci3PdrMzXBdWSqL3kxC40GVPAhMa8z6aFtVJq
0vnRMEgexxYVYNBdlU7ff8nQQY4EUueMbbTCoXGUUyFVd0+cV2kjeqdcibMZZU9QaZWu5FnEBGeK
zADl8EnawEejENkrpbDf30BNGHo0eS/1FX0Dgh6D0couL5PqWAT8zDWm+EXKoNoGbVkkGamnUi84
KTsGHtXT4QQJ68f5/UtT9L4X0j5HaUnpdkvvML9Nb1JAF0G9haefO/s5GXNlVKpou4BvIY6k/qiV
K/aB2dHb9LBwqEwPFVsERsROmrqvSULrYtYcCTZRyEYeNYXSlFB9QmHYfpukEIiUUh4XrQQmoAbN
Wf5m8bN+Vhy6AzPr5G9p2QMGsQ1VoOcUSmQ98EIPyvt9A2OGJYluAS2HJF4MF0lBfZdCEpoBoxI8
zPbhqEAA1YWqjSljNr4Ve0U+7beY7udCcy2UdxnhZbjmdag7xVo7978Vc8+BOo3q0u7QK1Ymj3A4
T4mMCdhdse/XUdDvGtPuKSp+pxqzR22TNhVHXF/Wy/QyBL2KXuR6AMwxtodsM7i8vd/9Wtrsfgrz
al7GrpF61llDtndbxza6kvxOltYw93lgp9KiZS40aKRLi7Mf90x8lJ8OdUxkzE8h+suo15pUUUVV
Aq3aLBlXP4zpIMp0JDFEYEih+7fYY1FSHXSBCHQQ66fcdTVXTBeRNv0xT90nCIZjNGckBwqFDYtq
E6pNozXJ0YChvv0YEf0HUwlo4zBojckZV8yXiXgmRuaHvyulT/xU9L7GNLPoMNiRyVi2uiLVjH4I
4NGkS6dotnUP/FUcIAPKKx7M2EoRl447tz4me4IXifrb9Vb6LyR6NnxIweDfQxIOfiFANkQGbSGb
tqJgTFqKiOOXuoiuZJx4KqHXNtjY3Yp+PVkJP/N6zlUZPSk6dOwNgjostTFYFNXUnKnfyYFkLkaf
BVYyoDBgIqWQfeNnYk2onZo7FcpxQFO6RAVQ90zZEV/hf8QByl82J2CCzMWRFWJ829b6imfx7GS5
6I5cEJ2TmKUCqofix4MKrYPFEvxfM9ka8S8VAYyLkIijw9ka4VB0jp8vwMduCcVGm9OLpa5+gCOD
4aAPJU1V2pporqHpRJsBpPzqDeYg9mi5UU+J/AgO8ZQeHp0u6nZcDLZnoThvxDhILUEhUrouSU35
Mpc2+eOMFAhen5CEDjJMDos2zC4j3NGCapLOLNiiKDMeYS9LF3MtubcpDtXcFT7X0r5gWmpCZIQo
jt5xvzRo5CBa9nSTGsqscaGsRN2wOAuefzu+ELrRTQuUL7I/bYE1SmF5nfMbJQ4hLkR3i5u8seXA
YCABguRt5rcTlJk20QKUPi8Ijg/l2B86ufez9kVUxfNSiSjKg2x4Fp9ZG8uYppn1aVkDYEU2qJmJ
jKQR3wqmw1xzD/AMJu0ZnDddPohTUONuM4odr+4XsA0COSck5j76RjSnqcZS4AEDfGcQ1Xv+Eqok
UFAFpC3ppw2v4VU4g3N0RFrEV+3H0vLE3HYgqiNO53owpS7igTifGR7lVtBSFFvUQ+PpLg1NfGhQ
/iDWybTCeq+EScAoagrmYwbbj+lo2FJgBUxbdVUh5Iy7QXwipnyOZ3sINZuZsejCLuzd0+yB/CaS
1NPHvIa8D8TJ3V3ZG9cSPSX4ut7LN53aplB+qPlpQ7iA6XCjAwnZo/OIHPmYwVom0stTtD8G4DpQ
Ul3hx5foI+ckr9o42z5/mLVZ7hOgU/R3JkzHDFr7hoyEUyyZ6WmFZKWjIcmnNT6Qmwt8eT7jpoMS
5hqafV/pGEXMFXERLUKEYyby3GCf4TtoUhysrbye4AE43jj5eR1Q1R1ZxMr1EWQvg1vA/AYgPW1r
E82jdTqVPZ/aKU8mVqicZvwjYVp3jZeWKzvgaFxAP86gG9XBltEDI9lhMxJ/0QonFlO9hGvomHAy
ByeZS4qNHUP750johpnTfk+rZN27+yuSVQF97PGVKILAYfuSA+k3ilzQRYFMMzSbAMaAKXxzMHEe
kqu6i6IyUeK2/s699jxw2EDHdkzgAJBMtdvRniIto2lGtXvfR2t9VU5pBorIb6L/Aa9wwG05ArS4
jD2zGmkbBhMzeSMP7v2IoQ62NEcxlumJ42iPamN/4TyT75ByrUmsCFu1C1gnNFYUEVahXycUCqgD
lXCLoFWAOXiMqGZTO5fnpBGYo87LfERvArSpbiDXJ7Tc47snkJ5v5MAB+yWYwz8dzafWZ3wniFJR
RaItZkdIQjMzCIWeJwHAmMmzIOyaJygkahL9FRzbzHgvSscqR7XzF42ohtvvsRgfeQTOPKcTqniM
5A3vQPH2pg+JZEfhqfRSnwnoJGCuMa62qv1cQSiB3L00dxI4sO98mqxJCZYUsz+TXaIJmeYKWeaF
6iGU2S9fwl2cdqdZtn8Iug2quCLLGEX7TLR9AY1euvGTKQLquJ+262JunJHmdBs7naJPWcXj6Kpd
ZDhhIHK4kBA8pHBdHlUOHkuZjgU1HOgeBhMI5u27FSQ9wJWwD1ib9Lv2QKucEQNkomgO1crV7zNg
BS3lYzi+qFAii0H4QX4J847q6mfBmrFyVX9vsM9o/PHIu9sKDjhDr6iCY/vggk+wMDYniNGCSNbY
DOigOY9w1Sziy/6YM8pAQhCjPjOIfaC05R+NYVh9z1nqUXsjw7sOfG5N4GXBq1KcHadL2ZF3A+SS
93dfqZ2aCMkCh8zoyO8slEB2w7/Px08xxSRaU7PDU1tU1fsvAFkzfQYBR7W762Ou2NZEOysHFHin
g2tmjtJtdUWKteNMlYHlMmGFSPs/ks5sSVVsCcNPRASzcCvz4Dx7Q6hV5QAiioD49P2t3REn9onu
XW0pQq7MP/+BBorhqx9/MrSeJG4PH4f6kGFA27k8CuPHwTjRiGBEKy14DF8naloTZyuJjaXHadwH
9IXkcG+E8CCAPBFAU4XRy8IoLKLXtoiMkxpnsyz4LD8pfmFhexShappvBmXK11qdPvCKgIM56Ea4
EoXnsTQpUpp1ZoK2THl5zmDhniKCF5A7oA9BlgG3Dg+O1Z3fzIiRZB65DLNsj7zqCGn7NitnxYwB
mthVB1qNx6zG6unrgw7HRiRse9h7htKCHgl4WVp8ToyKgqEEooWRrm8O3GoJKmUVMX2ZNTMASxeg
7ArZbpmHE648ttSITuORcBE4BMCwF8Cl8AVOZFfkf4AAbMKmgwsHOSAbfNJzyI0mOCS3JNdDQn3F
kw2Ja3SbXbEgRiFKbBzznRRqzST3LzGLVljDBuvTECq6nLS/xqqHyOc3xyp4tZxsJm7BXw4KsmAm
vKsNN/YzrL37Oh/TX/lqYM16D/Kqxy7He4yUkL0RJI/rH56o0FU2reHwETjs0XR0QovFk942rplo
h4fPthYB4EYNexoLfkyfWx6PFC4cbAOw/KFkjcoT0z3fkzJhq2QGz0Mf3xl1qKzq0NgatSct7IW4
ssP3qKOgdTMUyyRkuiAClU+yGNbQu8sPTr/TxuucO5sKZcJIhFknd1NPVKeI2sLfXYK9IxhmSiQH
n6096T3duXpaonvcG/wtNqQYJiyArENlZy/f0OD5imRBk0LI2iCgBSy7uywg1yQiuq+/r3O4+yVr
beh/38klUrbgQqNyyuQDf9m5wxR1csR3YT15rxruin01v8w1g2NcOXDlh5+ZNntEX3J2h9AEPG16
i6n8hDaDCEkj2O+AsRCtFnak7b47jvuMCiCOv/McKuzoEV7X38UzQYBHA+WZnjYxyUyi9cfLSJ8x
OuKkjJJW+Oqx9WAzNbqlDNH2Asf98dm9L8rgiSWLsLrFcqsJJb+fgb8z+rautNV8nUiLCY4r0DX9
xiu42x8DVhRN0lOiLiE41+QVswpx6DTWSoSI0wEcGx3+cNNEDQBmCjwM4/8EVDpSMGPtw4ffLTGV
3tAecOoAsbG4WmvbLxMK30ECg2XHnFjMrqev7UBxwqyE8+Lsv51L/C+sGMiepLTVjj19gLfEEL46
ggowgpJKyfOAGwc38RB+E2khvZcF7UImTezrMy0KaGWhB/bpCZLy9rkJi7SIKBbhPQEV++mJvcb0
ZoUethhyuMmYp63ou41h+4e1Pyoa+UjqwgqMBDjYXQlN0S/nFZ2J8POotvnmSjLCZ/oEElqTCsnA
J9y+1ZcYcjB13VXk6DWIFPoNFzAhAYMAB+/qNxzozcZwOdWC8gce4Q/gCbzKADKIR89G5wf0jKnI
7uqOH5HwchHMsfGTXVyS7Rn4ODEXij1k9tdHJl5j1ojHp8PwnkS1Nm1bh9mf6e/KwyvfXQK4WEYd
WHh3I+X4jMupju/9ZDA8fhOQc7c9VakVf9w7QPtjzGuHcoCNhPOY3Xb2FhJ7XLqvKQShkvAojRwq
G0tRGDvQMCt3gColuIbwxravlFX6K8r+6jVkreTs9fDngBUBFVYNu/N6bYKxEixTBzLym6G9LXam
Q24YBklEH35CgmJEjMwnrIN7qIWfhIF+dw7zcRY8Yt3rD6/o4+NdfRWQhzlisZPAjeKZf7n39Wt7
i2oRJWYvuKUz9E3FiCR3XMDuf5ymC1Zu+VqOFf8awscJbUeja2mHInza/BsQYvOasN7/e0c5Ix1H
HHnRaqAH5fK+1uPu0LoPr/XpLbkGg00WXBzjeJnw1vPfzCVCx9/iriw8IJ84whkTxZ9odH/ewIM0
6HzArIbd6vHxbjR5k3LSLrK1KZIEOal9cI1mbm/l9Wv5vXj1uk01X3yOrfrXnWekNV2hdnmY0wnD
HYNFZqBNGPyVLbwQ/Q9q+0j1lPQx+5L1JEfX9E7EQ+/Lkyopj1AIsqlyNDa6iAy7nOoXIXL16oFO
b6+Etn/G6gW2daLywBAnoQRvH/ocBuQYld9AWYRLM7ZFDOVDnwgKEMpyh3sqRJ6QhJPZ68f6HbCH
N4E15MNn+c6CDODii3huCF5Ni9B8sJX0TAv2uKf/PbIx3Zzkdex/GWuIK2mc1x3PanJBQNm8irC8
NSFHTSCbicC0T/+b6X9vq55/8WKRiOcEq+vAnrBTBRN9rr+Ffx7nB05raqFGlAkvfHd5SXh9/7cl
94NI8ACMqaZ6QK5BkB9eKYtuTfkX5SrHj7vbdDgGdrfIyOKHEpiBwVpibT6migZih9bQoaEhHIJc
kibIZvCxTnRRPOrCvX9LBRYAMouRGTExr+33BKbU9V7Jp9u+CC/hJhxqJ2tWkaCwNxZsiD9nAL8h
h+rjr4hUYStob/V1O61nZwYstDDJNXxFHffe18ewIFIDZEkuQWPYewx2eLzUWLxBIdRhwbOrw+SZ
PUyF/7YgJ+PrXlHxcU2EPncCLYSKn7H+ZvSxxe+0srSfv+htnmvQHuUNQ4jQPQc0gup2R7DE6S1Y
wIkmWriOUXOijq+6L+M6ycUVJGx+kbYkuAb/QlmQzBjMH0lPVMCWMlVJDBMh6yUACuYVuFoFTtNN
iGqBqQVCIQQtMAZaNri/nKhYSzOFA2RUkIkFqT6m0VBolWWH+O3HG0dQOIW3UQvbfkoLyQrgh7OM
EZeUUhjl4AdHEIkAGtS8hWcrTGj/Z0SDe4M30DjXobEEJWgEEoPVB57DbDCBZD6gK5nrQon49/Ja
BO0TJzVfJKVW4ITYqwoP0TcnPDMTdsY84M8j/SeoQS1szvA4zjft/zKCgfAfMD1lwuo84YrQEkAm
b3fqHE0FGgTQLPEREIzbLr2J9sMlYhRhS61DKiH4ie6DaRG3PSAZ1Of6OP8DL5eD5y2m2XpjF44l
KAvGdqlyyfRpCXfkQTXu5+Al98lz2ScgOcAAsFS6YZs+BK2aSOFjE6ohyxpFOP8Nlly7944S0weY
m0HJohr49x12NFy2V3RJAY6wJ9h8RwUlnx5+r8WKNzhU+2fDuq2m2r9SMvkCpprwMx1EDLr1Ejmt
n824Qyd98JxCT9Q8AeMnHG31g5kTiwJ98ozYM/QROD19BkmG9/ltUc/zfSG5n81V/icYtVaQNVEh
jPXKMXKm0HcKscKGt7LgsvRzGHofjkm6RQdX0HKnbLt9Rd7gfoAGn20UEmiwBHLBNLZT5FdVS4UN
PgU1UcJvYs9fm/eG4JiE+HGifAjtfH9weiNmkwCUHekZpHpBjKlNniOSYWPB6WduVNyvfbjeNniG
0viw/BF3mD6GkPT8ji7Lyn+Fg3w435N/qqNDSnhGvjaPkeFARWawQLQ07NxmKzoWuLvIqdieCNk8
31B9j973w81mb9sNOZDwwT8a03J/Y62oj6QT+Rb4TTGl0tafCdbOpyWeMbCISPVkrUdPm3JPM+Uy
5MP3oAmhFl2PqL1hMfAI0LDUshiFapQ3a1bKFjeZ8HuvQwuUf4gAAx5+hxpIc1H2UCTYD9//lB9q
AeoCKDfoeQFp250gg0CpwU2K+5+dAXcqOmfhh9yATgBvskJziUKmBevifqYPHBLOIJlwhHUfl70V
//tGg6PhizI+cFinf7qYioCDPox5Xu9p7rEaZoK7s2PB5vKErQGmnAO48kxGcJws/9n5TUoqTTGX
z94zUrG9JjRqKIe0tekbFhzwwTfMsYwzkHlmGACfj/f13ctHeBHFoiYBjoDz0JM+/A/2NMEDAJDg
2XwmLJNSHmJizFJdwFrMOvL8ErePAGZMdCP5CyZNeJkNfqpgEMvCUe8Ntw2/HMQHeOOpQR1I84ft
sjk5H2+/0hJvjCnYAugnmOf4ErgUjfuRAarWhbKJA649yTFueH9fiOsgdw4hzq6WDibUhbOP8hnl
CJPWFuyHRR4Q6cwqIhgWEjaLR+qmcpK/TgYh7uE0MH7IzSqCgqGee+XmNby5sEg7Nfr6195p4Bq0
IyIyc88iv8DvUJuF33kTmOyn2MmTPEjMHqo01NMJdgTQcYsVG6tJd7hF1vzThX2qxe1s0O0goaBT
QB09L1Nj2mxUYXEKHAsfiRBEJW1+kbWVsps3bj17T6VjbcMT5/yE5hvnwKHlr8oTfm5Xkio2ecpl
Sr6OPPArbZzfxI4UKzYBCiPXgtr3SthlnTuXvpd2BHYhSFd5C57FDEDGcuqpAEs6WtIZb6A+CoSr
Sh9HopnZTXIc34h3zVN1hmswnTr/PV0idzxOqZO1n33mr2bZaJg7hedGAOzNBsYOimn0tV+BccvQ
8WPF9vkgC9oj5H9AzJX0hzWPWkYqWwX0KZTHp74Sy8DLuENX+0+uzVnN4wYe8IGUMAKmITgQwoao
D1xclEcdBv1/9sDTj2rutObwucAiNWAfxBb/dUI4lnHecViRt5Ocl/Xy+4utAjPaEcKOMkKEaYVo
Hz7r3CcNc6HFZtjjUnX8fDkecBiGyQVOc+5dFuitz1+BGuJmf7sR0TysuPsBFQAlQfeEVxKTIjDH
Fs8QdS7uAh5E8ApOmxvViNtaHKtwDEGCRoZrb+s1n+3jw2pLvmm1fTY+L3efXLjVJzxoxg50wH6s
TPhHZ0GbOOMO8EBhNa2u04piwefAlB3hTd9Ma2NU35Z3+QjmcblNEbW9boRIBiX6CeB3bUy+wAMz
gsehYVKw9An1jeQHBecUYXzhogW+0otObv0QJZLul7P3qj6SDYO94A0esFd6RGCRQYhlpBrqp/vd
4YCZqDNqyw+weO4awdd7LpWFDf2H+4ze5ysAH4b1WPMQ97PhortdStFrhQ4rll4RI0VCKg5X+e8X
ijjyu/AMqwTwJ6UYxVbMUJSSdD6xYuamU7t4jD/PEdrWWvLUC/sKaD4O+/n8C2gePpg9MebvHQZI
rh6Tp96MqdxccQ3tU8S3hS0xJlDYt6CLp6C8fiuY6pTgBesbqieEeE32KdrdEX2/qoXWcwNfMTua
70hZlasHUzgThyvF593FE3u3ATvXmnbGuU7LGB1O4SCru626hQU9jweF1UM21319i4YKRMW9cmh6
OGMR8whROCn2Z6D7y9Qa3Ub4LTVRdiqg1QmL5dTYFVtwx/HFe/JRQ0DSYgYOJ+RZwLeGT0KO8A4X
/t84kkfEaV3/Bth498FlZwasEIkYVYB20eDQrWcDnLU/qUTa8dvH9cS77c4HsqAKLEiNTcuBEKPf
8K7c7h54CMsuZWEF1aRAwAiAAv2N3SZNVCoI+v5tYS75wtQJZDu3wNkTtMdwq8qVuZfHhKRSvPrd
FWOQwzk+39wqc0rawOOVxpGm7ePwWNUI6CANlZ5ausRllllA8QUkvZ2KS1A124KEx5bjwpPP21e2
0isiuSfnbGx8FgMmfXXGsHEZhE8lhuJeGU61hYcM1a73+GuqFiWQx+06uf/IoZ12nUt98jsiKQNj
yjO2UibPzmVIGBFMLK+VbQWZM4E2b6hDuJHlAnb4P5hwLLg3C51ih9u5dIK9DQaHcoLze3KZ4ZOw
gGb1Xr4mNbatESBmR70i3mySo3GYa1DCaSJpDsbfsTbLDCgDQ/so0wCM8pAFNcQxa41LwV9HVmei
gAwiTPllAhSPBZV5LWi77LbS4hw0f5clBP6VMS7X5dr8MZCFTLJQ3xXTYsc8NLchNELaHms8ChsJ
DuOu2ZXQfMdvHEeu4bdHKD97GdH1GpqX6KHH1XmqmyQ6rl6UuHcF0Gc917nlVhevKRb30iOPtQD4
xFs4sO6cUJtP2CYtDAAlecbS6Z1Kk1t0XSskC4J0vnxW1Tyfn1fUfpKv/nOWNi96yYuW5tLm/PkO
X6zUzrRX55Z4zxQFe6/srFuovLYZyByBYO/tWzZZZE9qBPt9+ZPdFt/BCvoFmzHJ5huPMs6j95N0
WM8s18kNKF8kZNVzJAznewCFjELbUfgQjV89SwsQ3huvWL9P9feq/IzXAMZfaSadV4Ri9VVwb340
AhwkOCxJSc/ZyxB7B2tL2koSsruJBrqF8AYvXjUfwQxG3Z6//6TLuP94BNgR5MkmvVREtBkYvZL9
dvoEuzxUuS/qr1d3hBewGZIZ2BzrZK9hr1CJWIQgSbbGELCg66lD6l43NiYAB3pc+FdmywFNFlb4
VH1h5ujRXAKy9nA8GU3I/MRHkY4J6Jdyz7cK35rmhGabnhHaLickaDB6daYl2jVsCSF1RDVgNWmX
Uyv88CjDGuFUWZSVjwOVELqmzXiwycXqpOyWr9jMgvfhMntJKAibL+aBw3sIbw5SkIi/pmMENF7h
DTWYX3E43tPufZgDHz6zNMQ/u+O0oE2js0EMUMd0slRnzX3BOQR2drNgycB73VhdilZaxXwMvEti
e+eidJXNJfgJcK2n4jwt9kUhowCvjfyX3hnaS5fTS3L5YXF24+fvKxL8Z+gQYly/h1dmLKovUpW7
x00Js6YdhFbnbtlwFhJmi6jX4ReJEUX+E3qK5zHPpuAdwCkNphQJDaIVm3hrY0IGfZoxEyOiDcAF
ElDwxosD6LC8bPN1DR5AaT1ARUGQ0aHuZCG4Q7CAsX4vB4j/1T/2G18HxL5ZD0K0E2qUhec4f3iw
VM6DpMrT6pO8XriYewVhR4TWc0DTqO6LLBRl+wBdv90CUbMYhnUGvYzO3jrSLtF9d5uGGYdqsSBT
MHn+ZStwnPxAmNsG1Srk9kkTYnItWM1sEV6nM74p4GbtBnOhXtgJsFQnWBEfv9XrqIXllHoEZGEv
cVjD0QT5LyjGHToKE6QK8bJoJ9iy/wNpXQQhizvABwQp2GOX3ctlGrrrEXAAO8CevC72ocn9eEuF
fL+cPSYMVNhvkUw4vQkrWkQZ2u6yB8O4HiowX+YAxv5TkRJixS9vsB2M7UiMMNgBYFykLkTYyicg
HAlragYN7vyqKgJM2AFzpOkT4JUzjkGfSVcPuP1oH+nBsnzLME1wkYoYAGa1o76nbyXp4G9WARMk
SAP3IOZA7z7g/b9gX/2DQEqeMxgDFXYFXnFNqgFWvERZfdIKAWD3DB54NcMWPMc9FhS4TensXkN0
dpBO4DhqhODoLsklIY6vCEJ1YPvrkUJD49y1P3RoMOXgnKBsfOAWgDUrmtIjizl2qvcNz771nsKb
4afRKtGFSSmbCWAITHOxbngQtzLW/8gI4r9nuEM4848njz91zwpmI0wXfxjLWFNnGa4Nvlq5/ZL4
UbgNJrS/r6d5FksFoaEP3/u75lrbkzLG7UEZ4hsU8vuC7p8sosDrAgVC/N1Ze55Q4RbQ+9AtznOF
yOmSvE2n2z9wFfppOYiYT+dozA/fjUZhTpkWJFhIEUFo+YaTwWRrOcLadoqWBytSicLBxoiRBvQs
cyhj1YcHWGzI4BptHorL7mTKof9zW0EJ4tXOG5JXVurpFYPRvPFoh3/+9blO+QQ3Me7v8/jl6xuQ
891jrq5ojNwfMVcPAigCzB7PkMtLQ+uZU8xu41pQfiuO/AYBJ+f8c5Mf88N1bSzZsNJCUEYQHIbd
32P25JnsHVLOldMjAxoKiWCmMOOwUt+JiXKquyMzEOyEpGSjQS85oyK6gts2pJZMkEfcO5zSye4W
yujOu49KbdL9gtOjSQOc2BWLckceFKYlIsOkmd0WGpKeabXRwmZMvDGQ+CPOx3VQHAcjflNxuuJx
Ne/WVcpKBBtQKJO98839Fu0fv0ryXkgsduvmeN9BOeGZGCzBmrl1z0fuC6QNdZIfuhm30NlkHRIC
TKtyco2lL6tsLkDnqnMG7HxNnB//n+2VbW/6FcVm3swLa3j9OCYJgwszpVxmFPWwXum7oz3+xE+Q
mLRw+0OxszHU9PvfHHdIeC+TCsZD73AMpTqU75tbum2a7S2kxEPjKK+LbTarD4LrjE5FJgO7WNQS
XEDUCmZMH3KPq8HwBkRzgrBYLD4oIIemFMh+BqHchYMDDwuWJMn1Iav2Z4vwC3U0Jv4McCgo0st9
n3/c3vAlK4RGe8FFkc8Dvzf3vjZORh9zGAsv3ediIHn66YGgS+VUcPG/Ny1Qjxds950BkRR9Oioz
1lm4jfvKps2d164e57Yj1th39z5XnqSMDpu1tW4gzrdDjR1tDawbVtPmQ9/W+GVF5sCk3XBS2vsP
kNbqrLvV+p2UPluozzt5rq7/lh6ZwXHCnOsqnV9lEXJMdYWusqHK/xqYKmWcqzwGTR41Bwm9lBXm
uNZB2DTWYAybr4l9CBfwOTP1XX2l6gvCb9Gy3WtQeTRzRvuqCYCbOA+t0Tp/MlpBgoCOBlmN8mse
ixVgy/kbXUksar4TDgNSb68Hmp9bujVjobmYSixh1HV+AO6H48hfQRIudhXSLgavJ2Od81na+OEI
VaHjdEAdweQ6u+G883snjev4GBUqU5JPLviIG+p6T3qmTz2+slq33OcBYvn2isADB4kPld8tzXX9
9iHbKsv9/XeAjiYfMV18wU0G+6+4IqxbQbf1jR4isMYgzpjgYwZ8hQQboVx8IRJ6T+PFBp2J8TGV
H4kBIfu2y3YGUNdjPcBpD3768naySUiDFM5+ZGsMYq4Ykn2x4wCKYMBn9rpAMN1RMqAeaD6tNZlt
cHGfSRUVUR5/LwGuoRCJFvd56z83t0hxjSPU0gOJwgTVoqlfFiOwcazASrf6xUaQG9OjyXqYCY3X
k6XblCaiqoNKB1aan2u/f6xR6cBqXquW4Pewov0IaiRDYf7P/qSfk4kAkQT6FrzbXR90f7BjKXF/
LB3QBKuWD2XRvc3QW7QQHGN4grjs8MfDYUT9/qKE74rlFfIBZBXhkUUKxPAxJVfzVwpK3R/sb+Pi
2J9U/nojzV6D4SB3TLLyYCox3IUcLU2iTSgdnJhwi8sUCi18mAQeUMzWpz1RicPe8FoFPzZ8jngK
Ubd6+Tcytg0MKMhsrCXQ6Gr4u2OgnpiIMbAxcFoV7i3kHQHXu01ae1QGDLce+9ep+cuhJy2Zg5Gk
Bl9lfJsibDwHouz+WzQVl/FzrMZAqTrHIEZs4kvFUGiSC2C8JeNbABea30/fP7cfUqC5tGKvAL27
YDRPB5nP8ozWk60TReuNpsVRjretBJNeo04IqYn5h79CsX3YDntDa/dm/KNZTt46vOyVfHh/N+of
UoD867DkMjBj/edZrgFW9Q7zZ+5J0LmgmfyaTfhSHHz0FpblUnyz2md05mLcrS0TsY1hk9BNQnnC
9GVy2ZseOBmkYEg9NHUMM7tzFz7n6gCXiz3NJGs3ybenQCKDHdy28hc49RIoKXtl2ZOA+B/w8vHr
+dVCM74mXBsYUJT6DPN/2aek6J4GtivU6/ACZCos4eVIEYhwh2Jtxg+UYKPbD4D165SzJ1cdjX1V
eluqnko2wk/2HTEqfX9sYsStgMmajhCU9LwRLbom0oQb2qWlPgK1+JyMJTNWNcMg7zIyR+c55w5U
boQAvWcv+Qw3jlv8iqddDLHSeYtEGcYG1v0MWN9zjLsjGRFXDqoTmZ/Yjwy7hJniEmZe9oemh0lR
GZW9377FyQJkAHbUZ3gUiE3aZYWzwFjdw1cCasIkZ2RoDkhMCVWtcFGswULlN/H+TRQemOC0XglQ
wBaOlaEHoQN/seV7BstSjur49iuj9R9ZK5o33jEo8cDNe9FJHPGivcLiPP9BJL+00R3pBFjsieNa
3vNyrPzIVfvgZXX+pEBTZ2sILFcnFJpyfwmrg3ZQFoou5GMUZdZC6w6SA04HwvqoieluEyjL/VEd
cchLPPFvhrbZjZT1c8zGir4BiSWmduwJK2LOB2KjCAv48jzwcKlGjK1Ky1p6aB5hI1EmcHPCzQzM
k3+89uwjPsPHTt5Y46tvzl8xvuawRPNx8ctW4Cu+H89u6ZTWEEZgBZQ+vbY6mJFg+7jFMryFawBQ
h2vBC+99BLObz5QmjdeA00w3qHE/TcsNRry8meGXghLlJJIO3zMa4UEKH8Z/nRSh3YLEe0m1Hekw
NBhTTIMw/IX+ze0FxTN3DJGwxbdKStk/H/F74+kbC8/t8FZH3K4UWcZF4Eq4/iNL90GTCv9de7Dw
B93mRQPeEeWHiREoIInFE/wsRxVSNV/2SfPEc9AbjITNAp4VgqDtsE1KjkUEiDnWflhJ4g4MH2ha
eDIPm/P+g0tUDpUOJcYGqG/bzAz4ES6AjwVbADWic05Yy0zf0RdbAH343ZRQPbH25Nxe9o9EFhMd
4hvmgjHWCBgQzpEiiZmJFOyotCKYsellz3xXYAO4VUcXO2ioyPi3YSDwdtApu2CkCvidAQUPjvB5
rJlhQWCgGiP10OkC4UqwhRn3e1uK7YsHVsU1lr1+9Sjd+vD441NdprQTHE4wPeDjbIAaPraoaoju
OXW40L8QErHsRUKN6WtU/3LUuaByXHyTGcvDAucdXfCPA51tYuUcoN2geaqhMO5h8sBhkE4tTIWE
1S4JgoSact9mQ/4Vpy+lE2lL93Q4o+FOQigda6hhqURnz/zsZWpS/aVJwVNsotQhexmT0zDzOWH7
1xwlfxllzPisrO+Hyr8de3YbC3vL7ceIDW7MGhiPo3ZrzcTGrsM/mK8fN0cm/p4ZTtAt4C9cvx6X
EBwffr1lLRn9BAKMeGeHBzQ0SuaoJcx8rFzZl2O/J+h/rw0upwbmu1WIn7euheAFWhNSgdRYRnqI
1ScWSFguoGToCJlsVqAKeDcCCbXXk2rsmet4T+wz9T7F3zSX+WjCGr6FvG3GqNxlFjtG0GeuZnkM
dwucT2vrH7jSeUxYNLj8EHMhwvieTZfmvWCisMoNODzt2IBgSe+vYgztSHt9+9hyyONFDPIwEWG4
OmmWkSz815NeQrfMeE9R46VsqE1+rXo1hcFA7wTejsGwSppD67+ZxYtv3DVJLc0uyW2MbjqjuHyF
cokhXqeHbCfwL6FO11REwBvoAOk9+v0M50M/mryWLwR2q8+G4UJdSN+oWZZP31gb+xIl/SO5HaSP
95AwAnTrE7PnDNzpBi2wyMOzYyzFKhW145SiRIazhpaE7yDmJoFoBm6WSEGunyrxgLgqVHjIGlGR
XMa4vPofh+mldarxd34VplpRA7k9fe3tHcQKKGnTGy1aau8NwHuoTaNs+XE6V/qT/W7a+x9v1y0w
MvGfeCO47wC23jPFBQDMxXl7LJsiTjJShomBQ4kIDw9uTR5fmEY7ppc5Qq2H5vARy9IbANlMHiAE
aqigCt/p6K3py0mc8UAX9Wk2RTUZ6rRQgQ5+xj5rrs2+l6U5xaqFyyZxD5GD8YvvipY+cAAdnvcy
84tOVOFPNlF3GZxZrwe9DjhbuSuBErBpeKKEw2RGbAJ6NrqT11pfmAiDFzYsA+Rf11ELmVwPKoB4
WER/+ZZFHFf2XgnveoMfkdhpEHTZJ336hs10PlzW/bRBNtUO+VPftkhUcD9dQvQbSUkTyu4FQh5i
cZg2ACYblHw1aKbltplXjRHRRm8PCyLrpGAtvHpjhwddrMaKf/VaP4U4PQeDWsOtOXJcKr7CiiLt
sTDnOOB6pebyHBVFOPgdYElgAgcJksJ9w/PSQbCbvv9klpYXr4e7ClDL1gUW/Mb+zX+w5FddHeIL
BsXv2WUPgqw49yMbUAtOHC0jSj444kUdogzL/zh9i1QdMW+A87Qr0MaYcx15eQ5ZFfM9QIcDBGQw
HGh+my+0HIetDVU4p+VgLMeCb8nJx4KjfKTcIuM+kecMHOUqV5AhQa0RcCPH2l73MwznIp4zSWSg
RKDMTwx36UYx+PGvUTFmn9oxzvWJIgUAhkhPdnivfBfwuMVwxzqQE6mEIYwO/zwWp+TVu1iElcYf
ByOo8zK3gtoKLvdAhSyODzImYdYyY6slBZocGPXQnN5/7cMH5AsGrw5SO7aU5MMmug2/Ao0fwF1m
sOGUhyeEY4UzACA1hrI6vEb9hIXiY1tPv3E2IVTzQLz3n5xWSOGhYr5cZY+fQmGP63Og43ARy/5X
SHFahArLjxKrEE/SOxTQk1mNnn4+LdbAKuIZYeLBmwmcHnHsskPIlw7252lz4uUGT9+eZZPu45ss
TwDG++kXTN2EpOHq9OLQFRbFYCiDZczsz9D8yaWAn7RSatM95Tmh54QxxrFx7DC0R2YCJ1IN79tL
PupghosD1BOl7K9+u9BbQAte3E3r25+6hFxQcCdUfHupeR1/sPjCs1FblNhy6UG9G+gjuSMFflRW
cW6vK0gKLy0M2jq59oHehsrRKucl/Z5U4opOVmxJfq3tSdZy8B5bxE/SzvfwkZzv56RcfPl2fJ6J
BMBGYdkjzPUfN+SrU/uOwxyeQOwRV9XF13d0WG9YIj4lxGgzYEp05YGEYo5cDHLsy8PrPS4wAOBL
pZOiETo79221qSBNAfPY/mUwUkE7apIPdhp4CZVN64efH/2yOBtDf6B6mhU/MTm6XYNrFYiNIoR6
DL9jDVMXZgrd0cTjk2pa0L/CmmYFlpo8uw2GJm792hQBe204NiIm3tQ14s8OujXcLHnZ0zQyB5DC
1/ErnA84ArRXM5Q1z4ZIzlfcRIM6lfpQxrBrwIJ6q5qhBuf8ZLXO4J5YT1d9O+rLuz6G3DGDWfFn
r5QPuQxxxiamjhW8aANjlCP1uEa8YN8t3jTtSmz8e33YVqBb3DEmthMoH6GfnzToTok2lvZoAn5f
zCf98DJwnyfzFRZ/dzgNp+KRvPvJoByTv3NxJOED7EOo4OeA3WmFB44NkxeC5LbZXhUB32q63yCL
g6bYD7/x6++xVGL79/31zphbxqDhQ5TQa84N2sx/JdaaCCN/NTYwhUQmuWYzjVUZ/67zW/hIBj7A
dJbQxShew4bOKg9ZT0u9c2YxFWSgKDYq5oDT58NGsnHepWdXmKh0U4nuEeLm1JjhGDt990Ps9Ko8
vB2qflKVgT17IyTrJyZpAvbo83djCP9G5qS+8Dm8qvf6OsZCUQVWuBA9P76y+uLdn+zZ4E9lLgeF
2j/qyJ6V+CKiXCZYFiANtKT3eBH6u8JvLt4AQoDxY8FklUbS/np3yvAyHty9s+oaPevj4NonErQG
2AeEhuLITa+PAwWiL46lf/0oDRrLCgFJzxhFCDRnQ2Iz9he4XsB8xh0D30rwHmTPaiqD3VGn0YIh
JEDqpqb2fYfvNxxQ9RYyheXsla/pAOUItwV8VJZT3Kw2t4WP45DeshhyyGwImCou4EDokx2DIDjk
k/fwU08oxgA5IDecSfxkeV1DSsW5h4heFVg80ecX3PGYrVne3zcQxWJZCGZAcUDEWTqC4MgzZMSC
kznjGCOTmaEeKlukaaJXZfXFAq+V3JJGHAVKalvBHU1Yndr91IKK/4/CjHsfLTUmTm/68+K2VhAq
0W9+5/ZtDBuE2QpD3oUAjrF1APlB/4s9TxMaKKPwumNsNOf9wzW1kAaVQE/ADXYg7S97EhV8/xnI
Y6Agi60NLFHAWk9df7eIl7GF+heFTd4OayYVZn9SHRgZINViW2dEZlB7rADluTx+DIaYn3BhgWZE
ZuyWAJNP/NlBESXOvicHYGTJgb7HkbAFsscvfc8VKlZWO233rB4o0ceHT6rEnByu2PhhvZJNLjF7
zVvKwhYCDleYxUtPe6BNyl+8giFptTgD/Ol2gpfZDXvs+bMYNVXMfMAQCt2UFQ18TvpajD8hkJqk
6LLYU/E/AvDdYqdhBK8YblaPMgkOEyRcsG9EwztS4+jpy5G9LGaXGSoLFm7Cn4NJhHDhubUyFibH
2N/968gVvbuHJXm9piMLZBsZD7OaOZOWXY2FBSRKaL7jt0B3bjErZJLmIGSxQI/ooi6oNRCm5BCP
IUMwltYJWyFPj5kHgfN/PzspYYHMrA+JE+wATMra08EhwyxdzMrYmJA7E8D++cfKe4QQzJiM5D23
AYmk2FhIOxZzXMbvlAaID8WcO0DPQT/JeHDp4LLgBjrBwQHcC64UYACz5ODnhgqd91L9R9J9Lady
bGEAfiKqyOEWmGHIUULSDSUUCBI56+n99XadY5e9LQTM9HSv9a8/RO66gYWpr1W02dflASp/+MMx
NjOSk8kA1SX2Qno+17Nvu+kKw0tNRMCTni67fy+3YXGkxVn0j41HZ9Mv4TLujo19iw2EUHOwS/Mk
42dYmBgqH4csOj1a14/MQN+nPNs/ibIhRPrpAyCEYrSvjdLrJuZu9GEW9+Ixav71Q6z3/LeTH1WS
Wx7RMEdjHkJGZvN9GB8I2/6NbgnToG5WhPqm7hHngfJIMHM6wHCJu53fkPx+jUy8VzRa1Zsxnhed
pscYPWr6oBJMCp+7IGPMDY4NKfdf/gIfp03QzLDFofx2eRS3XWDWqs/igdlkQnAPbe7Ax+LgNL21
l3tqvQfZkwbahDHTPIRZIfjtlEswa0uTymRVB/Yq03Grf+aVemnANjw9hPDvX0yGLE1hSuClUnSZ
831GoyVw9eMG4/7uG8OkTNROcx8ZNASVetoOSzTk++iqEqXkJbzAOPoZHbmi21E6jwbU/LRO8LlT
3v9iDR/muykYKiBpSd7gPip+k0UbXS+f0scw2P+VU3ia1eBCi9i1SvfOUuv+Lb8AicW7/qrvgl1v
Ew3fSHxj8jOHYwmkQd3HZAIDAbwrl+7J4uqynZXkVOxoTMK8NmSSV4IMCn/k0Mhxtda9Lz5xCjGv
fcfduY09AZD3OW5zEeWeyMKnXWt9m9zYrt584HwDN0+NWy690vVr9me7pJistyNiOsDAZT0pGhSK
38NWSWEe3xsVXlVsN3+75fXEL4R856TCuaIBS0gpVhacUipm+SrtYJX75OWzfcMSJc0/LeM1zgbW
o0iMK3pB/TLODG7TMqBJMehm6xos5QwQMFyJ3pUo4vwE+O1mys8uoNPOxNVoxzObOvadNH70uEiW
jxbstPQT7aVa+oY/9dtkdmmLswTCHp9OfWulmDh5zxqn9825thjbIdy6NYLgE4o9MsKq8RhVPiGv
+6cMvtqnpv0lBRjctG2wHFLKuHveWr+VfwOC718CJNI/dk3TvR9y7xkd8/x1j9L9/EfoEWdC02LV
in743to/XzL1xxpJuCmXxeL66d8bx6f9KD0pDVw6sBix1/PmXjeApEz8fcOpdK6YpUDDrr+JXeLE
A+QFX8W7lZNDrGxaGszViy8PeP5vYx+wqaoTHA363FQu2dib++FvQ/7igvxUvAxwtw9ikjFllIDX
2lk3MCmRBRhU9zJj8VCarh7s9kJGMt4zKK1eB8uQog5DM1bmlntKDFhRTvi+wsiB4J6yvQZDK1aQ
zrJyFE7+CT2DP+LcHzPipNvHNNC1j69dG1ScazLuL3YhYZtt+8Fw5Z8dGGAZEU7pSG2YqWMEYXog
K270UtzdjsPCpnbTltutwQYaz0Uzi1CjEhg83rPfs+ExLpFdVF7x6diw5RkON/A7KilERfwZfMtL
4xYtnvdDqRQ0a5NsY/EIrHbyZd/oPVCDWgtzt5YthRxOkXqoXyCatJJN2Ix3hONa3kxYw/GaHkGj
//hHOy+8Jv6LL43fca7908tHq+Q01Cc2aVmj7D2515l9BJlmtqHIbD7+CWCdo67hLcHOLDumPzAD
tUVj48N5YFmPxQo5/zKvZj5PSw6llUnRhACxlnAsNb01LhmJBk76rFDyRT/fzQ9XzzNl+wvXmqBj
ReQHYL789HaRhr8pB75HIEAa+6ZS04hg7PNdMbqj+d6voh2vZIP6B9PxfMsBrAgi0o3zkfF68TUY
NM7qRv0Qb65u594BUBfvB7P6rsEBARRvI6A5ednGW9qO/ZhsPkmbuhfAv3XgJufLlQXBgjXG5su8
XE5xppMDTn3yIiqfR2xzbqwydj1V3fXj2PAI2o6WXzItZk+Vz+IcrCkB167nQ+sf/17MhLadfVyJ
0628gcdutGoV4sP36fuWIvLO0are5pe8XHgOcIbMhJxJpVvum57dR+hsQ2V2XvnJBG4M+ksN8o1l
U7FshjBOU++Bb805DcuK3z9vPAbM2JxJ4JN41wMds5j/5CHds8UWmve+dbEe3Hrl7mpebHAvaUsm
7JKXrbOcvdl++LCLtlIUj4EP9RH43LseoTZczmtOPwT4yudtKuqsTmLDN56fEhpECAJVJKrQPDxK
RYShwzKWD6F4VXqoByLKTics7Fb1WFh8wsrqxqTY3v6/xwOaJTdUYtT2879aepHsUetwcMbO+GJI
e6SJn24/CvX0JQ4mDbGaIndGEZ6e2Czg7MlSgMGN0Z/dCVNi7iFEH7ZNoa1Pt6SEyDvF6kMisuZs
0QWeNQ4ITuNTcZzJImyTLuupQU03XM0VXXzX1aVlHPN8HVrEBXQLVbpE2aHxzCYLFI3S7UwAX8TN
1SS+OLvOtrCU8c3cbrLHQ5N0h7jBqPgRhjCOjOWXhyY9Kg/Rkz75m9+h8/NlNnamCPDxBk55tXQ6
y46xp2ZZZZ+E2rD0pSgIhCv5hrdnttqHPSO8qtwmh4I1qOpbdgsDf6T0FxbqDhx1laeWMcWQQ+B1
3buv9OSn9jLfO657ar6QOcYGdNbOzb7c2vXTYT1RT8o9MPv5Llopq8uAzmu/HtD8l5mEL5Wvqz5f
/jL+wB98WS0q+Cydnh/W/dOxoQZOiQZtOlF07r3VxHy/d2r6i85Yt9RNEZULB+jR4RKXE8LEGXP/
yqTcSL//tXNty+7nnX+TspTnLjxuVVcsrDtZaFmx+hx22NG6c/sZUu8/kSKlKJe6iz64LdVYDR5T
6h97n9+qDm/qyjZMRxaslAqfpYH1GcSHGuMqdwlHImMesbYQs0fnUuxqGTQPc2ntqJrrLyV4Edmu
yYin0mR22DBpHRsgoL+Gd/O+37tv98w4AMGT1wXqHr+K3VQ+wW4Mesy9KuX2byZ7me5uXGyn5/tW
9uXa/f1aDSgOScIT6nLPyWQ1thwcqk6zbFxGY8zXdoDdxk8/1UAAw6CI9TtSdr9U5Iex4tTOexcB
MbjJ5oKxNvPTSzszvse5D8wjYUKkdrPRoZ39XqkizDq0dVliOkKkNJLS6/3L3X8McxPDp+eZa/rN
is3IB0Qw/E2Nlpd+9jBNzxnMkpRbJGOxUT9kFtOFCS8+2td9kehzLp/pclVUMRdGoMSCwCRsAEzd
N8wiO4JACsz9YvR6Mv/X88ust05yhg5KvXHxTT80Xb3K9W0hP1Sej73LyaU4fyMDIwTJoIwe4303
BDymRIzuG0/8R2rv8hVtgMXkOhJwZVJArlIDON/izQQZu05haguTu8cZ9tIh7awdKdL+EHX8x1vn
zF2J23CNxUGT3nTo4IhfP06v9PvNAkC+Vnwxm+FPsa3pS1b939b6zReqta6mpPAE1Y/jibZbLac7
Gzgoq5gCvRf0u96unR2SGvXLQ5X4gOlCe9/l+d/me0TRwLs3/m3h9MW4JI1vLLCY4WDIAegfn0oD
gXd5dhmVenlaFEN5brAWeF9H62RWNQXWnFsHpsvDQ7PydX8av18bIUwFls6AJTn6RdmenQsoPGX9
WuVKAFt51HPPi08eY5xiLolVv6c4PyVO/+CSofUd58acjnC941QSDty+iWCxsR6IPBrecDTwiep3
DPRN73RS2yNd4FFzCLJOzpMSk/Pe+qWITVjjpdRhuEex++xtgATD4N+xbiwb9wGidifVIe77G+DQ
SLTt3oYgoaqn5J0/km4PqfOl3Pi8sLXTI9ywR5kwMw6wM7vWjUy8a3taoY7oNu5gkxS7NYtOCSO0
1r0rk/TGNliBfab5Yjm/pPvo8ON0pwHtrINn7uAJd5FultSMJKa3bM5Y4bpWtdvk2ksHjWPJnMGf
nb8WmsNjfdv5Y54AqBum68IdYpSkJr7MsNJcfuUMj33fONuVI6vrVDnMhqnxQucITPAklmiUyI2E
pK67x5i9gXOVtdwo09kksEsfHUf5G0TEZSBTx5aqFlv5d8bbTHBydTq6ViZBoTeuBkOHWShXm0A7
UW9/PLqZtiFUG8353N/VyvXppT46jrfcERsKTrla0aL9W//pMilZITkraaNzsog2LXXNvkk5IJLK
nGDAz5MHLhGu+DbnM3FJBzBgbtzaJWYc4o3KwWLttRRSo0xEUuN8ezUO1wY5TkyPzXc9YXUy6Wfa
P/R028msIXuNM8Vsyg0+Qs/vMXtq6HrqJeE9p6qVv4j1RZQD0fnpOIRkMQwIiupKEwYfD8ttas7a
urkeaK446AxYGVdFWnRP83McLLi21go++nrwsuy2Ms9XxtZCC+X9nFoyYQc4BCxTD21+Pqx6F6+b
1zFfKgTx7n0feGOO6QorusSRvKiWIrOE6NK0Ap5T7i7wA0aVHXo4BFeJi0LbKfZwpusFth+zj0t7
Xx/mIjOhthIkqm/DMS41vv3+12qRarKbqGVaZH1BFHP0D7cBrmF0i5e918N0/bSK7SWRBpZH/rqb
ni/qVlaf6R3Lcx50Q1K5uIRLm2r+DmmVhUDbxpjFyT533EyCJUaqXfTQnkn2FY/PQeDv4UAVqMFF
VYNpN/nSE8tsXbBafb+xnFY18YfbtzeN2UCHUc18nJvZiKxFk9QjuUTeYpqR4IBan+dmAT+P8H2K
dLz64kPoIlzcEK6M79vXQsfr0q9b/TJiwph0PXAizx28y9Uo/XzsHGwDhUowFjpFN9Ky38mltx9v
43W8/7PMwbKtPXeVcoM4QUQIrwbxFnwPvv9iP1NG7ehZwZ3DN/GtR4N5TTIbXNuzjv6fRKTiXL/i
s/AJ2TQ2jYXx97SopStXr8ljcOR2q6Tvq/zj7cBWxWQ2+2mSNquXGo6WegU1nUHEfrIbenj2gN4X
fMxOuglfF3CK2NME26c/Np39u/zNt2tt1cwM189lcqkaJNBEurn+5lyxq77+gR/lhFRLvUrt8QkD
7O176X65vuhub8+5ei4mADcJa+1jTMo/wXg1Huetw3umvhvdRgUUqcDSRLp9qBaTyhGDs7YZiSoc
E5Q1Vq1KuzLF5CVTIdxmzQsjrOM6zzdDQtry6+WN1PbAyE98Tbysr4ZZ+b9v2/GutcXKK8WFpDDd
91275KJBNHAu2SjSzUwjva+KFm594bamqmHdCLKZkirwCjk05m9IrIt2rn5r/PMEyVaLtUIn/bzn
quLTbuNlHKzsUi+lmNvdKkIUdXsr7d+4wZgjsTgur7OOGUe+Xume4lXnMVh0CqPygBtr/9ZdRSkc
ibc9V4UtvCDpF2unXQOXr/xtEPZjd3q9dx6Yse/os0w2OimJWRC9baTqzAU7Y7Gg4IzMS0AagnIx
Xn+WErzj2nGyUHwR4D4aD7KfSGuom3SkLRt0Mc1SBzLSJdfp4wL2y9+zFpYrMEo2mwK00A+OGNeP
s/BrqOql+mZEG7sg1RIqnERvoxlaskNjrXDhl7J1D081KslijUv7Eg0pF296myjczd6WgrWq5SfG
E9yqfXTLcGSCmzShN+pj4Lvq9dflpPAbww+yrVwAh8rmFaR/9lacTBb/Lbu+Hfavc4nC46F95vX1
bka54L29Qm1hOxCjCVXaiOJN8QMeRq3F+AMUXV++rFAOTl8pTQIoMa64eMnR3P1plq+v+zu2a7vG
vb1rsaULSzSi0E8qUPCp8eXH/nU18kkL8e3HVlYDmkYM2RKYUPennelk8ZMKnSCRVwk4wzL1PK5L
V3MbLAx+nAUEbZSK+Mrrzxu38117i0hlj2j3bRDjhWlW7zSy1O6dqy1iMzwybX1Nf2eJrYNLekBn
yt3fDvTCiJ+2wRXzz4AccxXMI/964c+CE/kPVsg80F4thSY4opEZnNoJZPXnXbrFvUPkUse7/eia
EnAi7OpRM8pf9F9V8DoiNcn2Mp/UwxDqG5siBwWYMvqZFrsWT2Esvwv+sBqdACXpiK9y3/QAOHOo
vT2H0+mTU3nTX32+BZbEdPmVHi4bK3u///0NSnwBnLi5j8d7/mvRLjfO+FfcZkzkauT+7b9J8Y4m
Yi4W5/e2jM+QQk6mFNDuQbrHO40F02o4P3ZyHrdd7Sc6vuadTHHZRsJu7O063o4bKK49PusRpri9
3Maqgb1X91AEfKQ5Jf11kmKPWWZVV3YGnOrec1QZlVUnY9GFH7x5Rov2MutOXp6Z9/s9XhujSVj4
MBLZma1lbIAd7/v3pPxp36UyiZbdUwsHb2SeXNeORXlkfdKZjn3lyxEhiW16vwTXid5sgqrg81Nr
JlzG6wQs+Ejx2h8mVwUVDeoALW3h9Eh3f+uHUdC4OIFywn/a1mzzGGEEoyF3D1/L8QoU2p+ZLdlQ
bMN/meh3/idfkZ/82Sa4jjdPR6q4W5Sjr2qauIzzTxyFGtdwsE2EB+tqu9jo9cmJrvltG4eDorEb
OGSjexJ8293gHw8E8UJmcsX+yNe4u10k4rXTT4jTye2L1qcGEeNW93n8ZP9SxRhWJj7igpOpEMoh
+/uAowTZrbaRLiFuxedrTRVIauZFSId9J9zBY5gNHFnPznrfL377bKAtznOl8cn1P0Wo3fiSPz2U
l4LRNJqK6WhU6vNHP7VoBdwiO9mtfoDJ4ZH8vIUeMCd68PvvA3MZj3nWCpNKzmLv6WHKd8M8I7+8
1PLD+4cRqBEg00IH/WrVNF/N9K8vyvQgEDl/Hnq/zdKHT8jdOvfyW4juJg18HIdASXbah1J99VyC
562el01jiUYonSsDRqXqMcW7gIdmJbnWF22SWhMF5r7NFCVF8tu3wk7ybtVrpHOlpsCFB84mh3EY
jfH1I9mYP78BlYvdHWnsdoAwumwuyoFeTX63eQ+bt6whtQAr/fC9yKw3EYM+lyP1UflAkXSdfF5E
ob+XU1l6gMbMS5UWhaOSasKqiTlJecgeCX4usu+dQtBsOfCk/c9BUw4zmoUWCCa4Zd9jW8JZOLeY
malFAupqkaAadS2FdA8CNUOwAmuvCMAp5H8FXGqCmGawXTAcV74soqUGhw6FTc+/6TavkxIWZj/E
Vx6Sv/5f/4DucEFGCwGLXJuXknOTwgw6WTN+sMYh7K/GeLYuKAWIi/3PFDhjvKJ6N+nKIsdBL7PR
LhjBI1IdR+v2cfjTV6AWz1UJLJu+pim+KShoQgq8PhcBrQB/iy6svOq0wAyDQxJ0hbs5PDz+k9jx
P+hR9xtS9SAX23d5irBvTQ3O3X231BRqf03KPdNfM0sfBhg80lAJpin3dlP4YLCHQuyHbRcC6/Re
XyW3UxzgSZ4IN7LL6u252FhWdCZnzn84UwavLWOXEX2gllLT1rlb7fjxxdeZh3f00ys2XLd0az0B
lDZPPehF/dSwE4HwNm/X6Sp5jBaa7lNyi5w1s2r+6dK1iw3WL4V2sbVI6idStyyDUS0mc7lHt41V
3s+8FiO65tTkc9bFLo7+PrUD01U91d92OABG4Mf022VOHHEb5ltreD0ePx72ZB8Hcz9i2EZfcKNB
hNN5Oz6PfeL3O7POZqV9+yEscuaNci9BWtvcGUR8c1lIxTkV/iJ+zIPnaQDASwPRWn2oDg3eq1Xl
oApZwgSO+4gfDmGjgwbYPjadv91JF3/Ah+3iCHb5wFaWkhQcCg4R1BPv91x7DlPlaW5iGm3oSMYG
Asi8GreiviHoKpIIdzu3Yj3bNQqYPmC50K9DY+jdHW3EFS+3li1nXjo1mChpaRBKg+9JCLVmQR5s
LPOtI6KB0WeymnvL80e+YbS9JU5FseZW6cQdwUk5mVuckp1nI7Yy87Dl5CZiGkXGstj2vf7GFRUb
PXbx6fhxNamb3rkPWEPtw5T2b+Frw19Ai8GCPBuevLVBTA5Fq2YB8SsK1iFGZhdcPi9fTUufvm2q
cw1sUvAv26BPk+HJrk1Omx3hQUwpAsxXKA78A6TXhJ6DJWMbakKuT6981f1pxYkjtZv9pVCpQrgr
HstSMfrLVR9+i0lRWphbtJAI92/S71GAQPsMrzDM2aZZmVzTbajq3yujdPPV2fuygSWx7BJkZ3ve
zgTS7LHgAmJiHEVLsQm//ZvkMBtDz0iHz0Yf8HsdugKmq+4fcmJl1fiZG+YjF/gpsZ12hrB8puFr
Q58Zdm5rRAD6ZE850y+ih3AVvERyzshwFCu+Z81BohOK+mXD2+Rmxr3rSKCombJ3Q13eZCLbA7Dk
jxj03skXWkqn3VRPLdvKMx4GAIcGw/nlE4KBwafYZqqJW42RE4LObgpi9S3lccKx3VLuUTS17fsr
xzR7p2/iNTMyzvXEAMWnkW60Dankmzb6+jXKI4w04Z5Q0DBDYJw2tZA8IUgpVmtl4rUG3r7rfLkd
+QiYI/9+hM/RgKmID1N4ddXKo0cSRFtGtF7FLRl1h50rg6fcAJh+aLOzWX6hhvNQPueDIRIjn/bJ
XjDrLd9Yk3ZYzhnh3Wq7ZDMtj0qvP2NuILs6TsWJMDVYfwcsCC9+UmgaMcRP7mLVryLpsGjVeKk4
bI0jOLva/Yw3jiuD8XMxoQuYhlsCSgaVdANeWIwOU6QGZId1g8xBif+EoLObznrbJ7TdVs748s5/
/la7ZIjgAO2bebn3mANIefh/lnFfZjy4nA7c+f13owFimtygPDIsZ8bUyL1iDvnbJ6IO5Axual5K
XC2gO+QJGIC7iVaL2y0P3Wvt8PnRXjNxY+nGCHdwy/XdgT+2/66r7AmPEMZzCAunS360gW8mSXNq
Gzcs9SkcHjNWmdB2A0oDI0qIe/IAUMq59Bz3HxpAlXibez7UG4Jt5A8BQuUZKbhlX4WTDtKIGeH5
EXj4tK9feNFe63n7eoFBrJY6QmKBDSKpu8I6u21jM16+2RfwNPwJqcB9YPNyKQ9zworyNgnTzLZf
51U/saLapJ677JMls+78fZpHFXvhnEwlJbUk9nC84iKbG/gSYQAjgQZyyoYzZMnGpt/rYaq5kGE8
tyheGUx0PFZm8wS0eE7/eDtl07lL69AuNVfjHOJgGMXVfl98DvA4ohK2F+YHdxWyUdypWoBF6dB9
79BVidzbdsNDN/U7LTN2oi51nwwgtCpYah4BFuEDPlQ7x+/RNNs4CjzFr8XQUktvry91yGekELz+
+Oz7eqF+STAxZr3UBMgfoLnUZInXUBj8jXFiEuIJitXXUj3jX4P9VsPJ2DRza9iuxsUpYu8oZMgt
W5Iq+GEag9hk870CIeQeTl4c/XZlUXoem9hhiUjM9dBTyr/P4Do5zC/tgP2pfHgb12qX+bnxE7OU
rNs2MwOP50vBwWuQz4lRBnOoYQrNwxTL9yn8XICO0ZSAiVmOxfUVY8F794yo5NH30HXaf3VD6Rqa
ROj9X2B6tAqtAJnj3ren70ct4q3lGMLiXsTPTsnoZfk0ZsEToQzB1NMRZM0Gbsu4v7q8CD3CKK/x
CaHIdNiCCD79l7Z93+bhpCuQbh1iihA2Aeduup5/Kffv0Y2PHV71KVtdj5aO0AZn4nW71AJeJKRO
XRBpvmpGwK/4x9ZMnv/KHdLzFMLfw1RGcRTl6ga0Ks/KxOI2Yaj+9nLRHt7JQMCDj0VgxaReQ2QF
ZwJGnSi2yaUsvCbOJss3jxTaBXvgGe+0io3Ma3JGoveWHVVdUqlDTVffhPWNEsclE1XEPh9imm6L
3xur4LEb6+/eK1nMv/G8KAS5p9sX8y3033r5iZcI3Jh9Cl6VWRhbC1yvZWvLCPOnX05+38xZyrYF
s107Z3q+ivPt9Rc2VLSpO8qfBJQ2TvNH8u+bmaLgY1FDFz7QfM7V1kMKAhuhhocheBibR236xIG1
InRbZANO2sCBYdS75+L7tn27vm0gJtXHdP2Ge79+QzpZgoFbeSbO9uHT3GdYRss2w5anY9el56s1
CcbWv6KqsDokx8qmlGwTcLD5XZ/4ICcMbvWr53v/LJDO/OclO9q0fzF9+9xOb6309ywA1jc89CpD
N3tnfJUZgcIpflPHq/ZidQrc/mfgSh9e6mR7lU9K4hZQiGNwSz2SgmiVuyI9JW3nmmY0JgqvNNF8
s9VD0faDiK65f7GVyadUDbZSGKypTunzgoa0byhTTKvVKI5v4SkO2lVG05Q2rx+YjlNWCg9gYYiy
xXHD6snX7ziA1yaDj38nbTAkNb39wkBdts7I/6vX0jensffs/OnWES3STA1Xg79nuTh9VV+DfDQe
89estbat45eBnMfrl9m15250S2wz1XG6oUCqdhWGHVM1s7Zd/XtdC1dobL4KXiD+47bPUFaZJGvJ
vUi322FCouAxThtY2l9qpLstwTZktSw+0FacdHWry/IWgWKItq+h8nlGPnmt1WYf+XgvAreN3jhD
8plvG8YEJhTKbdyf2sZo0ZrzqMu+21WnlZ4z4jlfn657ue/HB32dUWIwRd8MfnuikQbZF4PKzSBr
2HHzwaUEOHXWPvXM+rUTARA73+uEZJNJ9sOzqA83S5E4XD3E2+horOGtwf8/z5yDm+WudpU7ZITC
2053NgOr87eFrPcO7+NSkrDXq4fHK943sHjqsmFjZ9eK7OVn7Lr+1Fr1d+pXp9LUG7WvT/vG5+77
Un1Uv0PcjgEFtwcF1hNWQ2TL19vVb/2cHAVPzXPm49b6XNW/j3VGZcHeeT15JrLxVY421XHpmbiu
tRtUGqy82XKuyStq569ws5aDQ69MXz2yHaKhGnS0N7HxqbNgH4QkyW/j2Xy/puCNioqW9ZvZNG5Y
3/ls43679K8OkVnt3memVI4eczqPiDw7ug5yJo2dZ8eRI6uYFJ1zGFrFkfLrhXfd5BY9z3rPy8lG
EF2YMe2GM0bcq/ZxDIzNzK/TJfiPB1dz52GkpIU7X2ub1kGm4lQraCvkML4acmRFhhVsKE3tzEet
fni7ddf9Wzk6PP3WJT9egAmMQ7lkszMDTp/F0P2MGEOchGgDSQTDG2i/pcYPpPqAV0r6XB/+scYA
u+XA3ko/arvvT5rH2udRBh+Y84xnWhhDCfYvWCm0vFIBEmy37up79uVEseuBN6LVe7Bp/si+Fenp
Rwovlge6kVc0rPWLEmxnZvcIyVLl3m3+q7hkq69WPEX7Dp6QCI/cZ+mmb9svWqu6u9GWFfW2HHJm
0NwrdHJNa1KVEZBOlNS4QGwv2AYvOtWGf441IGUzL9gqTvg/ln1hkh2lPgPI41C+Z1TpeMeKz1xT
Il86HRFlnow5R7Zy8IP99y2fqBM7t/jcmglIqhJyjxiFJH/IhK3z6DYpPe+aJGZTU/CiDeJC1NIS
yWIyu4pFO4UHYhlprGqgqHkwuu/eprf5+u33ixdf0Fod5f3iNc4P7dvw/npo2/jPzt5BsW78pQHq
fVyjp+MX6aIW+U6ULQNAIpZTLlpso3CUatwrtp3fSRjc/n0EnXK/8MFa852Zqe4s1WZQMTl+DJ3E
zKF6GsD6GUdYO23ulev8xZ/Cbbt/X8vWpb3xiO/66XnKnPlfu1AXjMRhovlnUIE22KnU2flsm1qm
VrMg42U0ekt/o/qH2rGkUhJ90MojiT0iPYbdpVWxgajB+WI2mGk1bjWWsSGePNh1jTPj8O1lx9WO
aB7ZlkY9etsNEd3+2uKcBhkGtyNMc0Os5Bme5oI4hkzoTBBBjrNB+fMMBAX0zTNteAFmoWnJrPFi
pVpvU91qro+b17zUxiZEOBaMhW2eQQxdMRq4RUFB/Nux8E/P56bdIyAaIT6JAeCtZfzybU2cZfkG
g/rTiK6VTVpt0ds7rYbXl8M3v4PyQ7BSvnZgmlzJ1f7Y5aMg3Otc1x8zhofGB4/eEhbg1OjnmqnP
ymCXqp27GeV87RqtXgvvh4EeItnVs23t6eA0KL8oKsLUpVp4ZzT3bqPGxCdZx8Xt7ke3JpJeF7Ui
fiwZauaTU7OcOIUqn8HciKks6PclXIS6/TrZzXOfdtu/PnO6jPjrbeOk7Rmfo1myrT5lojDyXndR
aeorJjI2YdPgZrid/oVZd6ALr7w/5zX/DZRnU4TDgGYGGHKKumnhVaeVER2j0CfPDJ5d8rMmmuIT
uSZufyDZZA2PFmZlLDm40tg+S9XLK5lQfd97NM1PYj0zz3kzBxsNSvYk8719vreogs6tTIN0tEBY
h5waspPW78UX2SiWU//3vRI4uTgm0We+UY9/+rMRgzugrtI4kkM+Ota4Vi184E45/vnAl+IS8Fvb
PKfD1ECaFLJxrC6vhYc0//JE+tcsIcb4eKEeU88TBhvfvtyqjwk08oVRZNu8nf/c1gxeR8ehYtkp
RmrJ95/n3wkfKqZLcgr8Bl/lMb40xyuHZKY//G0de2drcK2N/otzeAtq+Bge4HkvNCNMnza/aGeN
br8euCXX+k+bDnQKDDEivJla/PVT4x+FSXf2ZLeQN1j5uLl1D6tx2YEpprAcjh2JmQuTKNRjJBLf
0BkcxPV9P/oAhT1abrD0Y1m30XKC5GDL92EZ1FmkJtfNPTatAyz1wWDSvGZwezYC4ImX6ax6+ybu
uP0Wdcccdj3+aQSLpOHtK0fRDgyodZVeGI0qR7wHLt+1MIFKfaxfzXOmB8SO+4eHp8HO82e40OCo
cUPqQRgeczkIU6Tp3UVJxd+QHXWJGLGeFMdohkFANTIsd0v9MEI1BEgoLOwzSznIwRdSTMhfHODR
8M75xn6S/kZgWYxyH34O09g6djbAQN3XqjaHJ7L91xCS5K76opjrLKB9h/62sQRBMR7hHFPB0Wfc
V78WPPrjQpHVRDqZ9XRIXrgaXaQdPVq3UmCgXlqVMfvUWlhZefEfewgTBmin3DgiGrnAh/j89Nk+
d85W2NnLF5AjlQCo04JLo60GLJs9RUOnhkZDW+O/3aJzky6qkVaHuK+tC0QYvchheRYsErq6yviO
1RS4gyxCsJMU79gg/8pP09csUVtz1YZbuPcMh3phTFtDqcl+Zz5cqM6qfRHc7UIZEVytx36AVWM2
5cJG+PDKoApcl5x2C41zaQMPYXkShqrmJ6Wx4W7PKim6ei9lGXm/qhaqhXdk26q8qVrF5L0Qmxm2
iHv3A0YUSgOBD/1gE58el+s4cIXR47P4eZw7578KvWN780Rr0f4ZCqKGcEY4D5vGTzfHS45F09O2
z8XrSohc+zP37/7L6nHNeRnXMy8Ph4/HQA5nyN+4n7lo1eDnmcl2cGRny6y+3OJT8YNz9DO8dbd9
A8eyMZhBuKAWxjzjv2TVMFzeDI2bVtwrjp0w3kMZ6tN6dPfn6qJ7I6A202xtIglh30YrfNgPrDqN
iqL0vZZlyTUsP7OnLbK/+E71V4pq/i5ZrKKF6knL63FE+01Vs9lmuldyJ4+dbef5QgEO+VM/HvE2
Q/MAF4+YP7ez2ABgi07GuOLvavvO8ZKorcZlOPT1tTAAdC+/io56sbedgNGlPt1FdKO/JjvWKUp4
Idn1sAP665fHc5jcGUIc3NpA0TipXWoobNSoJZHJ0WaklsJjmeQ658FfOBvTSuXO6vmCgzXQHZ4/
4O4AWeUfC97h+ScmV/BHiJLvcizsPTdrVTBezSFffvrjcV8Zb4l75H2dMILYiOIOYP7pOInUF3PN
InVujoun9zFoynZvy/6mLcmrX+iD+fWgFbJ/aii0JO2fxWl3JWhKfAozrE179l6+BymHCOqXM/uO
l12iGU3AJCA21VMx30wNfsgiinG2U2zz2AD9OBQ87lORo09+H/fJ7v2VACgRZznZYkbhjTaGmioI
lZKX3mZkmedr6/pkP8HpLbwcjAIZl6+hbC/l591oE6E4EyYEV06RSOWuSieHB3cIRam/S/D4mS7X
0WbXgoVD3XHKfykfgVEO3u/9x4UUGD3nPfsmIHbTRG4bK6h6ALP0m968zJ5kY6Cy+efKBQvaCS8e
E66CDNdIt5e2cdO08mq8ZTqt+kIFhkcz+ARe5nunlpoa+AdwOY6WLUCBF+SqER/c8b22a16fyzJr
E6aq0XrktDTEjPWWrU0sAYOhcVaR8osXuooPc2xtVeng+LRhVxC4coo+1cAKYbRQJ8GrMzOqHYTt
menAnYxXYbhPhbohbSzOrJN5WY0cCW0emS9F9+hSfbklqXo+QColFXmpsyg0ALMZMBm+Ale/VZWd
Fp3EIcjpmHTrMOfHIpjoBH7ZDo9MuBG6xQI0VH0l3TlZw2qe60u0r4+Dc22ltfvcksYBVgDUuOrr
bnH0F7q+hviGtIHS/Ge6mwtGYcjovA2aLYB499YqCAvl9VWUx2T7cIhiKt47GWyRSq/YlH7Q+NWU
9rJo/3JmhTQU5neBEU9oD03+0Z3sXWxTyITS5r2WepuvNamcje44z6Fhmc0k2zm5+rmtjsZ6ySSX
xn2+YpAPBUON23X302V8eLq2z0lmhMVce6yrfeSh9sqZUUJGWEXXtrMUf65rj7xPbWK+NjVT9XdQ
mNu4Gts4HEllHfTu+bd5ay2e7x9HJ4GimznlrHV8fWjHFs/bl2I3xfjB7EtP/5xtQX7qlxBub/9O
0aHjmrIMZjumNrxXK+XqzOp64+dNN7QuNOW3z1M9pD0FRFxsXp6uU1uPnnTzUJ4R82nWUnOtFaNF
HJF89FdHDIHpthwE97lgxW5xUGYUanKc5C3WYR5k2k3RC4RiKf0Tnd5KuisWAyCyeUrBkEuyHiPt
cOvf7rypHRqZeTbF4Kn221aeV2WONOz3AiUz0X7q2oU/yHpWi7fqT3f19HjlNRBd6un+bLJQJVhU
JZyTTTcLq339NRQgDdzF212CatbPmAPoM9zrW+1KLTRdXuPFUPvxdZ/u5/dk9pouRT9B5RgcUTig
H5PsYA2dBdwm+2QDQe9nivULidOw1OUXwclzkkU4e8SMIE71x0exfoqLfQ1yY5tc4l3z0Mn9R9KZ
LSmqtGv4iowAZfKUeRDn+cRQS8EJBZnk6teTvWKv/UdHdVeVImR++Y7exz+4/UVBO/Skx4I3Gnqb
MpLHNCr90wjDXYDwPMN2Rb7kVHYKC1CJcj9wRgH+0FntGVHfTv4giaa3P8IqzWSnGtZtWULwd35+
rsPeHlxo1PPUWW/WP+v0xGHCPz8CflksF+b752qLdP1xDqUle+8A6cZZWeD+nhF20ed3MLmqo/dZ
OpOzggsQGZgnzzuvtSr3N+0HuAZd6WOS996H/OhM+WWmk8PIAMoloEPG/uDq8TMqHGXB3yarO86P
6LFPbZlIMPN5PExIdxF1Od4jUMOBUA91ZjbmqV4WdGxwld6qk490L18ODAthAUj/j4gw/YemjZ4w
K8WZjxI3tTQgHCQptLLCmuSInB0+lGEmkhw+mc/vLdBChM8FzDfnbHtTc5qIpeCDMJ0x8kM87Ctu
o9f+M3l55Wl4lCYvq/YfK4WPmoiHgu0JPILIZ64PI7kOXq6ziV1lAg9SS0HO97PudHW5B1RGCgUU
3TZ/u4XiVUCmzssbbLjHsoWoHXuvBqX5jvWxFDy4r9G4LlIXYm/beQn/p0y+u/JKSqIFq7asEJ2F
7VoOK5dAwUhnGWbQZW4nHg+Rax8AiWVgRV6RSGbA2vgkmQ0a63rDgpAHhsug5IEzg4xqk2RKYYbN
7Qm5xFjDKxujupqgxt7XES/bzqLH6LDA79nNurC+Fr62JKctkLbDuAwNOoVv/stpIx5EbUQJvPUN
mi15hTZafrgpYBJzZyxqUosWRJFUcORIxjH5Vrs88ZsahRQCSkxFkx5+bJpVOpuvNK33tj67RziA
UD6B6loVw/NgVM1oMo2w3CFqJEeN2qVZZ6oYilYvj2vHRjgzGjyNpO4/vM+mtroQdeDqMIL5CjEw
2cUK4w7cOxucM9YW4DymjoMFsI+NxjdIs37YA9QciolB9WcLnS2N9nVIqga3GGfTW/AACcfrhrNH
tzTN19HX7lpJhI5I6K+AUVrvk3t83MNDdKts9cMfrPwCpJdrFtFL6AMXn0Xf+SxTljIGTEhekYw4
7pkBqxdrGXlafBExXmB4YIz2c6khwNOmNXQ+h3OUq+m6dWgdsVGZ0a1tJQD4UzXGH3ub3gkzRQOt
7OqNjA66B/9oKZeCSAlLSJGZ3ggzbv1f6ssI1nkoN1zJIQZ94ij6VhPLdFC0O5kYU8VMMaBi62kJ
yydvxVUjhYGD8XzVZycnFEqy9ZOmWVplG5WNgfR3+YCq5u7vUlAiTyWiaMwj5j/TJwfkxccmLibq
105BzM8q9zJ81dN+02BUWu/ELBdfbhDkQ5PuK1LApaM8Qoh7e5k50ATDpldPlTVCr2/8hMYea8f+
ly++/AzI7vgiUWLGd6uELvm6q1MLuvzRYoBz+F9wHR6IT9+mYxc9lj5ApCLMHoSRkpH8yWP0YsjZ
0E3hyAdHlZf3HacdxWGyRvLXma2Pb8E3LoqDZp1jSm6RS0tJZSIOtWhQ3/HjYVNm+MG4ilCcREgi
6jn6sz5ujN3N02w6n30m8HeM/fNdYX/gUTB279V79eDWHc5ZLBFGusPCGiU85a2lOyUw5ds1digL
+ehv+5cn7cqojXrOfcMj1A/4yIUyXDEJQn4xgtNisfidiYkChTyXOs3qqV+Px3KoTbJIKP0r10BF
OE9WDyxx0/tV3w9AY4RJzfrB1phIguWDNSfep8Z1+SS126dVLL5xxGC5EcAQnNyE6An0W6Y+60/0
oVPtjCVb1Clz8aVTEaLZbM9vxRzSVU5CAsJDjyDDQDZhrccMLYapE64QEzdac7rw8CWHlIxSUD4g
IZbKtukt7iJ2XoKiKBhb8QgxkXBFQQpJpD2hW2b+Si6/u5g82Pv7DM070r34J8O5FhR+SRJ6zk9W
VvJI6BlvJsU93Cr50PnqVCq66t2t2KdAK5ghEhj4bTGgBPDfnTbvXwEKchtLOxFFpMURx2fxvRyq
9Qm5G4l/46LUPsCKKjPdsNr419Q7HGn4A8bnNbMWLsFqbdzKoYoHgYce9AEkLNAsZd2hfj6MHrgb
eGmwtZwzENO73F2rh6XHw9XNIyx2gxPYEOvFY5XMDlNuJnbK6GDzh37ArtmUNrsUW490vq+LK5OC
9nB7K75WXnmUTTEgebkth6ufP9bONWLX5MKFKnzVGcbDvXRur4fznURbQtTelIOwLb8R7mwJ5H6u
WeSPEsTL7cNoQXBmrzEPc7hXwH1htekW4FT0/1FF+RApwUwgTdT7K5T/C3QL7GRYKFsne3pdN/sW
Tve49JJlX7EMPgr+lwk7xWmfHRtXCgoENmANuBUD/Yc9gbi8qbTo5vJMQrhGyzHiDkA9UoO5P4fe
wMFvGXMgsYrxh52LIjc2GYch5vidqiGTANOWd1sqExhst0ZIikr1+oYb1e2vrU2oSCJKItJAJwcM
GQYZxdIGoQaKMICAKzZKUB4ENpiEEYiqIpkGfhU9CQFtFDYR5MjSQxVib4Q2ZUKoh4DdsHA4v6jw
+lGz+Vzo6BEsQcYhCb5WqC7IgsdjhlYR50wR9mx5asBEYQfkaBv8/Mfku5ERF5w4pJGNCjCNTgZR
BmITvHycn4kjDLW4QU7iZxz7EUSFcC2ce5hoUOIhakHgI5lUiJGLzLLtPOOkJ/RYxlxFMkSCJAKh
ys5PwJy8K0RcEKZfbhQuBYcpk0o49Ji1hlNZmaOI6P0RJYlYVoKB5ESJQgo2l7KKDfoiMCwDyZkp
czhjRYP8Pw26sMcBMHgUDu+8mFVT/v+vGQAGI3kOJOZIw7YUAraO8tGT7E9CoaQLTHwDeR7Yemfd
kVRJ7lATfHdJYsIfnF9zMN/Iw6KiE2ENDZSVKdY1cLfBSEYOhgb1yIdLIgQNiySoAVOOvnzOpKR1
JF6bryX9S6NEYfrpUPTTRnl9Hm9T6EqwcHd4wU3NoxmWs2xezPMAiD0bY4XVQ7HUadskeI9k77DI
ELZM7vPb0tgWDHn7RwCxrHrZtXZ6zKaFg+nR68JuJgXKH+lhZKJDMmCbQ3CAbJchAlf7bIgW2+fM
kZ2M0YCEKiaJ31ZDirLIR/1J97G+Q/N3xhcbfyI91meFk0WK/RjxDCRBTsopdz+RhSkxRDv05aVf
w3luElgtyevGiNMWOXCQaF7uGtLD+OHF9RYYIy3oT5/Ro4lKIv1Ng2ATtm+2TALCV8PMzy/qZrjp
iQkckmfzDZjw4DRwVhLq1diMaegZrv//Xrs6cyz8gQ+TQ/Z9uD+k2qhyAZF7a80uN4cp2xqi0vfl
ptJFSTclS5iA+phPDzb/OObAJase8/O0TsyKDTKqOJih4BNiIw61lNKSWqmh/UPJt3qsSr/Eqk/+
m1Wf1PkjHmIV0+N0zPtHXTIZjLE9aYvbiGIEvkn92S8YNTaEmqMLE+3iFedEidpa8NthQzJMgSaC
5826U895nm5xdtJGOhahgQgW/Pz8nGMgSDSyOZDL6WNljGp/sLmT5IJdH+Mfxb0kYsXsTfXGqJ3v
5cXOOyecG6gy+kyqx795KvrFvxbYzFJWKSw3Y9/+x7YXdacPYZ8U1EGl7vG1WL1xsoK0h6AlfSaF
ljBM4uOEMUnGqqX8GcGQoYfdDWnmcsAG4L3PNw+JnmXsaqJbFZvjA+OHvCmY3YCfyHV1v0Ceb9LZ
MCMxJN/dDlDQzibpBOPWxsBt2aPc8+aQysvhaJbsO18nHMCEaW7/wLpAtNi3Zs+Arj5sJbIN4Szc
OUWggJu+Qx0gRzanvT2JjBd6nnhpO07v9Unh0o/LsNkizhkPj3WIy+rHKZDtBh6IxrP7+IVagkA6
OEDAA6aRXX+BwfR082oSTbNrjg+TJju0HSy9SLRBPFgMSrLI7YShHIkvjysTLe/132RZiwN/lgXt
iUOCXEbiSmvjQU6uMPeoL8bXwlE1j8GXOZQ7wWCOZecmKAGxPQ3X5lX+I0rUQmHp/bZfl4jl6/PK
HZ6L2SaFkSpMHScKLSHTFnEgu0ey7MXDp81ZVvprpn2YSII4o2Z6A01rRrlNZB5PDo3ASOb9OX44
1jiPzRicQdsZ4i7MEK3YfEhorUIegYRVBFMtn+NJ+ntv2cUJeu08ohmb2/pGX0YdGAefs5Wi2PwQ
hqZqn03JP8aDRlzD/ED08VQiFZaTv6iyV8L+sfyTiV0UK775mfQvzJvS28oMcUVpeQWA4eeghNxw
dylTo/Gau92eDgGzhUriYs+rdkRz9pfKklPw83Q/9TXn5qXCJ8gZgavMq1c3Bd4nTPNuFxAhN2jG
SmbLsAA8B5xiMcRUYrjixtEVq2AyxIMDYDqI6yVdYwzOdZBxKx9l2MIdxEuLDxvr2XFIxMno9nbE
2JZEHSfXm6PSs1CFGcHPKCYBzTlyorPr25hW+E9wK3RddE51hMbp+BqjxRWL488FwDsATVM3jQOa
XNBZfoVSSwndIg2X/hFWd3lJnAbeDAizD6bs0sE+Xq0HKBxJEET6xq6NKSIYCBvAYaYOzZcWHWI4
Y/QRMtxO7gv6MTk3AfEDLqEjL0am6uCi4nv46DWmhS/jKJKOmmCowLC2SlygFEffvnkMRNKJ+ldD
D4wfwFXwW/LkY/f/mfo4YZLccPqdGLDwb7BjnlSkuv0xAfW4CnILKgJhDkJkSYkRjYMXt2V/UyHU
gBE3SGL99x/ULV/BQvNW3LL0CDPsmo1iLPCPw/IjCSbjgzA98ANf4OKIAng/KkosfTckUj8JD9pF
nupgOwiRKEOwpD4VHaMkQSxCg7kDuATR+XcbE6YY6IDSxPXy+I5hSYkLHJWEDqSgU6S39GFZ00gF
sXoeKiw9vjRrjknJLpISEkvjrMT9RLLBXMkWun5mkg2S8euqYLcC0iGQO4Zt1ydQXpBBuQO9NBQj
G7gCRzHuF8EFYkWEq/yfnsfaMDQHZ21GwjzmISLfELioW84VdM1UKNCGi2ILmaHjaUsvYMU0iqFq
vWMVyU+ojCvngH/aVHlhogVsom5VJKhgmTNEL8LvYcBIJuNsy4xlE8A3+1F4xtETXHEsY0KFVCPK
CKHKCPST1YaPYH2HYxJqxc6+w2D2FjywWHeExzXDftr5l8focsfl0azok6WMETPujKN5CsWKgOjI
0XijIp+HvDH1SFtzFhnj0kKLgVR50oqlux0hsODYgb6DSyPM9ZwqHqDNPKuYkl7CpiVvy1F1bJxZ
QVQVOgPcCAM6q58oRFg5w57VzkEkJ1h0XeWK80V2B/T4tBx8jDDd6ZixYT7OL6haCesqrCjMJYE8
JE7inI7J7sSpIvunz8iY/RzMoHZ+eboQz7MvVkHQ0nSSYvCOCKiH+esd7FcMn4wTtVbx6L6Fm85P
AiXQptmJGg00o99AmJn7S1BYkNamMdkh1C8Fw9XXIYwEBHI6iKsz+Fv8odeUm5j2bvbbF5FlZCwB
QV8+jXuH5mAUp6xeI0RJAAw3DhE4yslw5yT/9iASaZt8KLs34Fe2aKVxW8S/njM8984DHphSVIyw
3jwqwbfXkGsEHTvy0wVYT9EzI8HkvR7viK6+Lp0yfUhZg7sdj25YFDOxPJHq3FnDc8FqndJCEBep
jVO0HIzyd4TMp0aZR5JUzxE9FKYopEBvJN0DFh7cpK3uP3E187fC+SqKYnDEsHING3zHlkwGpg7L
6pD/3vAwWT2FqgynD4YGTcj+ZPP8lE3UvDysX7JsZ4O/rxxmzYbmgD0EVo0acVtz5IeL+w4XgwNF
z/a98kiTGso2Hr+kv2QZNTj969b9N34ylT7FOflwgZ3DjpVZHAPMPAB3hwmC5Cb1F92KSHjhvYuX
uEV4k2La6zsCLE489jX2OA2aGZbuFdxWuMQLZVJR8kemD4GMhESSLrwX+5lh9h1MQXCxoBMq8wuO
7M/K4Pe/2QZA+jYv1WaaAXgszYu06C+NIJ38+qw91P4BDXCMGJ/y+L1S/lRH9nqx57E0hcyHHAw5
SLROLyQfNh+Rmc1z0waHzhoc4LJxRt181PN/cEJX4XPm7G5YzZFNjRVxK8YKzRsi0oC7mLUR6jQM
32AVglVA187Qu6GcUjgu83T57VYgDXUa4S1k2MLEpyOOXdLrzB+VK/tOb8FVviPvIGhTneQOEUtQ
8Z2bzCUs3DgSBRPNP+ktaE0nOTZ+rX+zehiSoNX35b9H378jRXguhxMtlNYNAgDILSAl1nieBAJd
UBWMfzHvSt/C12Oe1kGeGAyczjsEYC0FL935xriswdEaJ0P+8IK6SifgWy+P9ZUFi+ITUSCVMsTv
tGO51AjM+NrSOuXEe3O+Bo2h3yMPFP8AWzn/W9B2Oqd67EOy5BqxlHQsS6c5ftjJBe7SEPUQm4GK
Nfu9KhakshHazZQzQ0xyAsc8IDKKdb/Hs5rDKzh5yy7Pt/6OKqlleB1AYsblEh/3zbDV1PmOE1EU
VkGhJRTb3/EbjfIQc3wN9G++9k1rwR0RtVbh+61RJIAYEWbyx2KQzxIsUUB+GIU5puzeVnMxCClF
JOA8XcISxsxCmNJ1WHTkMVjqDsBXSyG3lu0T1w/jK/d2a4HwoyDgbHDKFiymACXucP4KUQ6UE/GZ
EBH6sx8kk+OVgDno2/RYMeDwzhEz3FApMBeRVcJRF6vmVKNTnOXDsIsDdjqSgM2GMOP5yxApds3T
/x2pAhFfQkX6tZmu9C4q/qpj2bex6edzMhdI4hCma/EpJg5HIPOI1tIDdt/0QYnQa8MXOwXmBtCp
HoOWlRWxfv5dc9KJkBJuM7uzQSywfwtxP3w4p74cM+DmDwxhloJ81XEW4+RGMkSRZcDmMH+cYGov
r0XzT2hZX3r2E+kPlDF/f59+HQ35oVBJYPkCrdC0EJxJRHNO5aAPkCxZgCtfHCIJEVxin+oTv1e3
Ho4qX4qIAnZouxolV+kDCU2u8NNLDJwdZNz4CXFM2RwvWG8pkfKGjQxZ3t9tQ9DdiMS55WFFtCfJ
W0zB814QyqGv/kEou0TnbCUeKPAeYnJsGR31CqmZBz7qHWalO/Q/o5aH8+neRRZiORCphiVuUgY5
TfF6BDLASTJKPchdxjcDC066XjAkfJqtnrlpA6PmShuEgHgpjJOI+qWHxu0cwKuWsxIzPrdVyehC
Gea28rFH2BDUZYPyqJZJu23P9RlTTHC7UvwVExpAGn4PK5yNrQr3TM/kBShoR6mgIe1WN0m/FGQM
H5K+pPuSNMLvqbiLzOCKG3DD6q3i/COdYJaQPLelQHD09eRNR8DH3dXW2N87IDj875FyzCYfsnUG
fPogp33gYjtfwyFPlFkRuF+Li7m70YPCqYR5xAhZKLQ1HZH0z325fYa+nnoPAH2Wu84Era/m1Kwd
pSMUdRL1nY6Gv3wNGP9k5qa/CthzWjrZWPeId+au/K05o35ZRYQGTsTIIieJ707fJqEr4VRKrA5F
wHweqL6cmwNZFLwcTslM7x5u1ohBg1NQdQFOb09fxbyMJRPZYW4bABSwxaQmnTjeJ7N0MoU2XL6X
/W1uX0jadgmcGADovzkhcXgTr+zMGH3luAuYQ42BJTGE7xjP2NQOgYhu7CKQGn38Qe/Jvc0du0hm
gtq7URPq5atX+KW5Dz8im82BDp0foo7MyxILVS5pxeCMFQKMg51zup1iWzlno/0cLSW2rBFpLTCR
uZeEbzKgbDygyKrlHRGlXI0xxY9uRuYctARYNYAPmroScSOm5ylbs1sQ0/UYjf1viDp4AePhc/io
LH3ydQiDIpYU5Qfad7KO7p42dFJkjo8rQjz7hAvLU1FDrIAjjIDeSq8O3tYtTl3y1L2+9dgD73r6
ZHBGDLcUxXeGsFAgMuZEIiTJWViPH3aCdqQlKec2RuRrcluGkn39E1YJRM9uFiJpOZE65mUzYjRw
lKDQ5Xv6UTWpluU8SewWlrv1Kt4mq/JoIAfPoVVABh1MgDtUrKxSoQajLrlP/0OamgsY6Eo2WhLx
gEGgryQQWnYGNn9QIuJ+5MhYJ6b3mLbHITI37kBfXn0QtEy+f9WymiqROIiFg+N3UiPnjUG5ixVc
vI+rZG5wIphWNkjUkdKYKV0vKxhni+yBEb4yoK3L71TG5RiM8rG7TdPxbUQC4fL2B/E5Ngz/83by
pY4TA/h0CG0774Wv6W33OfLjv+Y3qEmLnhLwtRxjp4fuJothTNfH82WTjgtSWdkkiB2L8Qug3yNc
3MEBQBdJboGQS9SiaJEqggnwXE2LZ6hLMSRh5wyBQYjRWaugmIn7XX7mbSeSnQeod4jI2ZBhN6tj
AhMp+OHt1gQiAbEwxSzwp2SV7auKzWqLbb8iNgfa+kPfptVLCW1HM9sfqRe9NZNtFcAz1E5u09Vi
t1bCUnJGDj1VicRO0KSW7veaUMzkfIUpGtM+BSsVPkOcuDjMoH4O9gHzE4eHbbsiTPr1CVqCRduA
UL8EaJkJmbmmZ8mXSvX5jePSOeIxs4mstwj+BsNoifPjX/Y3Dc807pgJr5pf8kBrwS/RRAXRgYi1
ntWj2kWyX+jRj32QnHW1zKEW3Xfn8l3sK2Z7efTpESPG7+n8cBTy3j/75GycDlGeieDB4aVZGhte
7+38C34vV0cfTpqvYmlsvKCkc5TZowYz0XfyW5Z0mqUeHee57g0s6AAMLz9O4EDG5x9R7blkS9D0
QTbnCoqbjmxnbfMC6XMPtCcwAs64jaZCOp2QEaa4TTCwXqPvSA0b9NfKubXoz7BXd+Kg8IpWgKeD
uD95kNQwO7hMt9xVu9JRtgMvQ5L01EzON7yOaitj/YLwhxE9Hs5D8cPaq7HQPcL13COcKVPosjn/
3HffVMxXfE6WIHvfbe3czdX45z6vj4BIbIn15GhMpHN1VveJCH+rGvPjZ9HB//xoS1KQXp/1Gdi2
hOdqJMNLIq+wBrNBLM8eyF7JUrChiddAztnPLK6A6y/aWLFJa3Yz9Z7XYUzDBwljJ4BiJjVuKdqW
yfU4DWCA4dZ6IOW5PV7Rve1JwXBVYdus/b5qcfisHfBJNcN6gYSCGZjOoPEtPoCWwAvjfmbKZV8o
raESdj/7uWHJe9FV7CsEuXEV0QCkY9QxpPyIlg2+qSFbz30A380Jb+NJ/FjFz3khsMwtackHVmjE
v5oSttEWTYsR9UJUgzyHvRn9F7nqvKeDteYXTIYmzydrRY8HeK6DERDKt+55uleH1LaapXffv2zq
s0IUeeaKjmb0Xeg7aJoFE2HzMywBwjxF+zORBfjLi82tx1ogiLznjCDM8W2KnuOLUj6l86rg4dsO
rMGqH+ECxTAprMwUyu0qImp5xxcpwqdNggBKulUP/nhXrnq75yq7YI8SHBeuzBDjgk/mAGtvmK5Q
WkLETxmtSHeOU6a0hJq8oV3vSvexJoXxMeMFImZFlwl7mJ/urHtEEwwDkTZOCKpvuD+uAt5JDIUM
hCeiKr2HbczJ4YOucpg1CeHlxEk1EyEezHdlGw53xDz3Ap5k/K6QPFg0PYPcicQeKxPkBDjo0Gjs
rz2IbERZi4YHGuYIGWhC/O0blpaSJ15vuaUXYMEM5vW8xR/P/gjAD7HAzyG3g3JbFinkO0tGPzvb
QhUTWFOFpGOQuIevUDj2pNl9WfJ+SMtbYXwRfYiw5qsKArAXKITxJ0h3r5rPlkLadJTF9Jfj5k1j
3Pu0ncNy4U7T0QUPuSyCBSTylbUx3+Ae8vH5++A15iqxmxkSSCILYCWXb8fY5x8LnK+d2LTPrtHt
8Rfo3oE+0XXjWF9C8mLgWQiLPxpxHtCZRpUGOIOIvIT2RtcMBhRLP+av7tydsRaQkXjYR9eBNcM5
BdamIro30OZLHl/7I5F1QhzjWBwPmHI1EpfuXunWW8S62SgdfTiIEC9NDSgKEKzv3n5gH7wGofha
JTZLZH53O6hfEwqd1+ugvEMJfSWhcCovGHABzfwmanHZ4izGzASO5yRHmsitK7Mxpa/IOCeHPSCI
iFgp3RnyNAxlvIWQpCDyTYBcxWDz0KiXfxzTQ0ytCpJkWNufhTCxVy9azr+5ndDlB64som8O2blj
aimcAbcFS01Cc51dqVGBsoCpvP+h1Njmv+Q7J5fodpV0i6KU/uNaMOmQOnXwe8a1x6lG+NDhYHNG
e9UC1e0IcUF/RbAXh1lwKlovyPpC4E3JoIHawGJ77QPMA17B4LSiC4l+MZ26XZUPBMHYshlxRMDQ
6ihn3atGZFMvB+DuxOJjrWdnLj3DJ7w2g0t6Bwdc3H10vu7QA5YRG4MOVZiZu8xHRIalmK0o4ALz
wHxioYciV2HzXPHK8K+RU01pBMkCb/pcsjh1HltJhNyGwDFUDb1GTFrunem5x8hmjCmYREOMp4b7
WsiCv4Q9covkTkwzgG1Y+5u55BzkkSPP6a8V4NtnScUC2kbWeI+s5Zh4JUW3/nAfAs7CowJzz1rT
dsGKn4gttJhTxnYPGg9ICXRi7hOqb9+ItHV/EDUrcrWt75jCVOBoQFpOssy+wGbc0y8KFMnX91rF
IZy+R+rFnfQmUZuGgxkY/0eB2BGOXcBiLOo9EUCSbYtt9YPqhnIy+YTbOgJEJkgKJ82oRo4hUjqQ
QfSiEtCXrFZsvLwcQqpe3vMb0mDT3MPvz7rdcQDnvJeh00Ig1ZzeEH73Ucrk9gCH4jtKeY4xlXuq
rYOp3BySMr0WWDR43kWQAsCFU44LZ2f4kPLhz11V/uLI0GwtGhvzKsm5dN17hrcWi9lVt1cDPqND
VEVX8nItJRpTGOEoY+gA9APU+wLwJah7qb4CCSff55Ri3Ea23sMyy5pK3gnnj4a8ZlpR0GE+xQbU
RyezQxNX742Nchraacwr6/7w13FA7nb/jpCYuzuw6NdYmGWo/xbBYNnogZB1Rc44ThPkCgppDX4O
sklSHqsSuUYc435hO4Fv9XBT4/jrEbkAJiDgTLCuxzh+TsH9YB2rMUCND1FNnxxiLKoH18UCFRsB
jSQdRM8ToX7uy+d8SOo5WsheNwYv+a7TKfYOcMeHhCTXI4JrAN4GPFMEmhwqigslhJdBpkYJ38If
8SNCpnHDh3o4vRbtpZjlCzx4aNsAaEXpTGID6/rEnkx4HOKcExEq1yUFfxHXlxuqN3BI0eKeAp/l
ElRHzha0loMEEzjgtS4RKcFnRDTUNd0hStLwSbNoBjjJhA4bDOcWtX/9NeH9hBPlgFgR2x1uCHBg
dhdOhRLPJWt+GsMandIVbgDCcX/ha42zbtoLsj1tZpE+YqyG7AqEtIr9aTU4E7aExYPFvt6y/HNI
SwMOKVxiKXzlFPnAWLCvWQH5ykt1iwZuqyG4yz3cJFPeDX0MQuj+I9Tu4ZXYKID2gUpEIHLGdYfs
YjJgzb27jFNjcsQspH0rfa4E+l4JBongHIsTQlp8Z88JNpSP16IIQXFX+lTJEmbGIwmWzlT0dKGp
bClW2Xp5aZJuK3iWznfqPnYH782ZhR7Px/6deZLs1XmcfMYldcr4wFltKlEtw6MsInahzUTwlzJu
WBohqrAE3hZDPup2auy3UihJcZvHmGjn+L+eO52l005txAmoljnkw/Au+AlQOsW0HX3Xw8mdeXeG
9w4ZnE4UdupwQt9wwJM4S0puOscqbRm+8JODKbkYkPG1kTnBXK8TboLvmTtc4mGtMOrxXYQUNkis
bvYa9o7n3wAeYmR0OLBYc7FV65PTN8bZQMeRFZAHHBEAbr88gsxsIpNH1DFc0NCPX+jiUXXC8/ip
i2Q+QRXbBl0Ncug/pzJpmUPvdXygdCSi+ef2IO6ziHf+wZHF1gkXB13Affq0sCMB28Bw0yXC3tDY
KpPwz1L480vQAKBdTWPX7Kk8n1CQTGNtOud5xhoFXaDCISCPPTjt1tAt9lh1wjcd8NBzFX5WCvIH
C8LJ9ediOi8UR9YDCAliFZrCfTU2v1xfkMB75se1eIIxVJHGCI9XeoguZJvNGiqD56v7hpjOk46j
sd108ZBQWlIhWXRY7xEYDKwhFiCdDTbUWCS/DnwHQ9AQ9AMBaMjfV4pLTkWjUhAp2EWIwG43nIr9
q6aU3Ml90iwc8TKJAG1Ir2APyFWTxeKwKs9YdChyg3p4rVHFYuQvgWdgKptsyojyuN6TuTyRZpAq
LdytZmOb+iTOg0zgYk61qW6VtANuB+14sGzgSTCqDW38TjKGSgCq0RMaTduXZxBKjoOEBi4wPbG+
PnAyVC4pRy8CM6x0hBBvDq4CVvov0Y72JeQR8ZM6TYby16L2rrREe1ikd9yL5mB7K0gEf2yksTzB
gA3EKzTH31WNSDEbNYywOK+ENgwDyIgBfuhT/YG+YSiiI5ijnyShG97hwgZPpUmCCwiFE4kWOab2
ZMOLpxssJwerP6O6VIS+kBkkmSQqoTQzqMC5k36Ft4brJPhoPiWXlKF22sdBuQXCvPFefeKc4MdF
mPRhL9La+/w+mzqj0hWrGykhxTCU9qChg6UKh8cIH1cnMIQdXRh4zrRxwzTNayP7E8F7wG/uTUXG
4/sqbHbpilQcdVnfIprybuvsXNhKmI0yguNqdzvgQ2EtZvznIWQccITTWzfTZcfEcogJnxfT6Riv
AdMVUkWceWz8TDTqFr0eZwtyhnjOXxH+tIYBlNGayFtmodTVx9C6DkgpytAf7ixyKSdP78VLFKVl
IBbpiWObiTGKZLSP7MoMQYOJWC/kaTfNDxZTSdvz2l1Nju2Ivbx4TfjSh3WNthLywf70JXqBAb1k
BCA5DONnkiq4sfg4i8aMSpItELG+bUBkvpuzDh8XPWr6TYQmZLcIDPiJhYAoktPjpJGKgtGEkww4
mjbiAMbP4KKKanX0n8rHo6fJYPQw1pScPDaKRIWpuEFfb1sktdTBw3CrR6xB6f2LL0u9hBgYAlsM
yI2chvCWtV90X3UiMo81RMB75CqRcC7sPNxZYn9Vp4QgzBqf6LZ3ZIzZe1lp8Z7/v+fK07fTuiLQ
j+XdgggfwohBrsdETwJO4njggdnR64aSkXcwDIhf4qsbfHgHiyID5UTXLU3tMKzUG6hjzqF9n+Ux
Nsyj3lopNcVQjvbAyYifFF4A3hvrEy41zJl+Qr8UHl1ugRC4hRX+jnvut3xPaeAkyp++ZkZrTmPu
k6MvnzP5R1SSUGbMHeoz+DMffYT5XmSqICrQiNPBgU6GRMFqJQAAVKKvU+L2N0QyYWSE7TCp0nDR
FXHmp8OiT4yAEhE1hi7KHyzEyfuzSigNses2JHaK0Lvdj3E+33SE9RFF4RyBcQjhRSreoXDDbkfr
M8/xLr1iUJko7uB4MKUtJdOF84mGKxVagT+C2MCOWqBMY+LGPeGjOCr+D3Oehy2P0wPqokDj8pAs
QSs8u5pBY0hKbB+5P1RsAYtloY7+yGmdzcMbkYh/+lc0zjmDs89nBd6RDgiMeV4+8XNfe8TgEJef
R4RwwUNy+uM92obf7j9A/SrOgfhzyWGoAOOqCSPZ/eHd+y47PaFixM3FuD1ZQ0LOQPiwwC81TBNp
qJyyC/8GQQtAhgjD4rqV+GuIsyLebsPC8jkzqwpCm7PMFiHJEabeiKG1/eL8HLUTkXZM8RzD17+W
HxiW+XBJYwReeoz2KZU+LPxDX0FV7mfbbtcSR/Y58zR7NP6N+d1ITJB94XhH3dtbZpBLjw2Gw0ik
K/BUiEGYPNft96jwQTEspkvF+8tiEVjGpnSGceYohlyY7AAeP5IB4j59RclamsFrbbmbbPoAiexo
HCrAMH/D2H+CT5BnJF6J2CGScr6LgaWGxhBNBSB3LzSg57dDL+1775qcIBX46Q3aMmnobGeqjH9o
0Cmr46bVl/f4+sM0JoFcZrN2pYwQFDlghSNMWy1HhPNjWa7JAMNvdp9jhOXz/iJ91VxhFaI9F8sv
MgUTc80zBD+G25BIkIzzyQ3LbFSRrqJEdfz9k8Gxm2W9/8wMQOANtecwP9Np7b9zxJYDViRGSYgm
aVsSD09I4N1S8NWevm6zHaZWuW5GX5rnYOCePuT/ouUGzUzDL4YW4BpZGgbNagQ0qCT6sB4ABW36
gGV8OKzIDMZCPgR5Q4oH6mjWVHGCJ36SYx/e7hn+cb8NfuvPlCI0d3lzsDVQaJvaqjmTTCLEitlC
pP/RjWAROIwm+cqxkdoJAk36R852DjpJku97ZsW3kkyBttRKQ5qUSHzhTgBdYMa4retzwpkfhzRm
276wpjDRvtaAKYTuMHclfTBJl3vmzfkm/YNZZLJ7foPh0MyP1Ri+/cA0Dd/Id80fA9LOBiIMvf91
Ic+gzYuXlUSf6XNKMva+i04/Yg4GFMe97FwI3XjdN4kjyRshOdZQcmZE/wY7IdlNjiD46FWgpQVX
yBb+Bz+sXbJkHcy6hjXP7PuuBAcUXt8uKIL7ElFDR9TPE1kCVLnbjTiRE7Dm/MfSfS03khxRAP0i
RMCbV7hueEeCIF4QtPCEt1+vU7MKrUarmSFMd1dV5s1rno3d9EpuFF3IVguO6k/D/K8s+Rpj97zh
FQ8Hdgd9EM8W6FV4L1ZC9XJGSpjHOjEH/9ooeiO6a1cLc0u2q61P0cC9+ce/Wj30Ozc5E3smUd3l
3LXY9wuxfrJ2PRj2Od4eg0dl/5KazDrLj0V/HuhRxaa55P79ahzAAeNtRqZTZYJcmb2Y7C0oY5rL
KAMKawQuRDLdLH0tvrO/urZAt501zlqhPWnvZrSNHpwipSdohKJNNYcU9tebN/2lPoEreV7Q6678
zpPHJoLI880TUQ8MtkUPXcvX/5pF9VtgRjNgD9Rqs8LCkFQjrZV8wS3lpEx08zkbpCvDIqRcAf1h
vjInK7aH1E+ERzuuEJhLgZOWwnaRVNfduyrg925i4n7pulLV1WjZFHTBycrvrOwAwwPlSQBU3BcO
FYay4bpIf6gX3gSHgyI56tCm3VnF3ZWsPLRnkVl6JBVV1s52iLKA8ZGs6RPdKSq1aS4+rLlVram9
qpNZbbMjNsj0mYtRwBw6W65YNy5RzCMJfHs7GbwsUkzsn5N/cbdHHbNHE/XmcqgUqcS7JbwRJsXF
JuOSdrAYrq2+8831kGQu1G3n71z7NOhIReIpGYAOJczVbP9aNQKwHyZahREzJRc5lv8Tl5QOLLVr
xI+gBRZ6vWVr06O7CBEZDSwVvs2kdDUBGiSIiwrfF+cWE8pgw8G5sKSRT6G54y+1l3GqvfaxRCBc
v0uTdYx1Z0xJ5VTopX9zE3yom1XF35ZjU7IpdaN77lk33/vGUS4hwxYcjmRlrBhUcEGXgVj4H1rw
YjXPXCM2B2f/cIcrXC2pfEeRPMXZMuAeQTyYQwacw2dz8PAvdCya9wXqZA3LaNZEN9k2i31LtTyl
EK/l6ofoucYKTxko88uuKIga2Y/8jxm2zJ7OFUNKKNIeXRT6sv1BoT+/rZ5VzrnY+T/bn0Q3EP5j
+/LCFJ2jqa0CE+M7O7720Hd10/G2iYzs0eEq3sRTjm5RJqYeN8M+RachCPPt3rp19kwqCLGuVqVw
BSdNLVy0u0h46vVH7a9+eU28YbDYGrqpSenr2t6iF9Jt5cqflwE4ERTxYvEijfQCFXSOMj/U4WBf
kqClxVEMbrLfrPxZlc6g/fgKg39ZdFxt5s7mz3OyfCbGXanXpFAsB77xHGVQMs3xLe+FALUoQz1X
jPax/EfrwPD/+pbvn98Kw9VnuuHV+4kOX5IKUJhOAfNLflvnCvoI6mIUhk4a+6uFJRSes1R72dz9
cPXfBuJNzRXcRfsRZv5mNG+uo6MaRRYyDkG2v51gaEVFf/SW+AMBFKtvc8hq+VyUl/DjXtRYxpGb
vM77Ak1nvc1wzu0/2Vs2CpFR0rV2bc5OVZvJ/o2ytrf5CkjqrelUZq/CmeDf9rQY5fuGuL0rXPvl
Thz8wEUyz8NwG3I+wM7L82tAHbf17SrZS1VKy2mQrG1euBUZQ+pxFls+AqXWjiYZeZasqXzjEGF9
b3qL+hdYpn6orht9hKsImaJSGCrPylJiXvTHUaFm02oA0Crn6Jkv/xcLBiuhc4u0erW96jMFK6jO
RvcmJVtt1j90HggURXiNjZOzbaCjBvbaJVq8n/trgoWk7tZD/fOMQ5Lk10labnn+sm6QJtSKjXXE
MaTygkat3ZsjU9i2A5YoOoYIz3+4MSS6dJf8HmSgjgoxW3z7nqP4XpU/VLnHN+3HT74KPW6uWm1G
AyTlie7XbNQvUEwO+qXOpV5CY6dwAy2pU+r7MougTvJzzjFqU8ONNLRP9h71D3ScBoXLb3vWO34U
Fh0+UrhX3RkmHC9Eobjm8gQfaivvtaFoLJ8mD6Ly8pGN22TzuwjO161TffaSU66Hke/x9/a1/93/
uqWZQS6iyqt1Z/HwaMe/x/ThdBnJ6nGwHR2b3KOqm7HJ7Cx2dcbP5ix+SJ9a9gs1AkOD0RM7iXs0
e9mznfx0DBF+nA2mntWEafU7LTcJAbU/lVFYSKhHt/JTgY18iYTF1hEZ+VKdyxF5RFk2z2JoMHMu
1btA13PrgMxju8GlttMRX62rV6LoTD0r6aJUv+mZnbbkx28ZH2T6YFNPhT5NIj9I5LjcO+tMiIM5
U3xtW0/W/kTN9dysMft7ozguXZsp2jkExrMMR7zNa+V8y/BM/HBQFZO9e/4HgzFVRBqrHpadFQId
3YIYYS5nxThbaM3hg5LDTl+rRA8jL3fsKK2YK2UBG6jBx07YqXJfjMaUUGM7/OoFGKkoB3Pb9pF2
i2YwpV7CIbFsbLLD/EAXUM8P0fr7Gxzs82Bb5yY7YBJ7/TFZdQqyWV8Zsp7T9UWwo5XBGJ+J8hwQ
X5m+hhJiXyEuRJhLYcgA2TJf18m+fZz887lz2pvc7Sfz30wfK7d8iKahAKPoYcGF9TnAgXKeNFKf
p8G54ROz+usW6k8dsdEapy4H/boza5jfyVyEuN6pIgz0Cv1TrD9S8zzZMM6mULDznMVrdijgbzJX
xbVyvb8v8Wyfl8/zRWxGlWKy/WDS6TusQxgn++1MwWEUkoyhDFQQXJ3ntZJRTHQNRd4nWEFMJEN2
Lqjq77eUdiozug1YaPWSXAW5/ywcE83dsbxiPE8L5+Ebyg43SH6E/EiTbhbAif6yl/Y1cYoGuOAf
u/5iW0YOTPQ1Y9p/BkGvif5mcMO3S0cqIxUxZvs/VOyP1xZLpyHoc5+tuZnB69akgzMOsK5yr3sA
uDk1zqRShAp2Ng4f09KyelQlmo8njG5A9kz0XnOSf0Lvf2weI4yXwJbca/5k+7RMBRQlKjCpM9NL
bdXGRxUGcKuIsIJ48hcL9lWnj8ykoD65IeOGgeqFiRA6oweHS3GLzx3/41zvHy4Xxgu80iIN4PnI
1JExWaXYGqnkLwHnhPNAHE3eb/FWeCV0vC6OO3sHGZkX7ZCS9uOj8yv6GwZ+S7ActEFFD6aIrb/o
SSXhjAHAzIbpzwenyiAZwUUYlH62vU3n79XdujvZMAIauX7w+HzU8pW/0e3HuioX9JR1ipBxYYT7
JVX12M83kWiX5Ym5NqwO0qOazA8TjWL3EB/Ug9DZW+U328q+3YIBaXU8GEhQKec+pxfUyoVZ82wg
SIeefIW4ExEylgnxQ4iGocRFGWffTxoPleQCmNuaUBw67BUmtmubWIvLweTHBpZEtlMfVu7NOyZd
fxkRirWS/XPzS2la2zInO72eBXY+o9v0nqkKCu6pJC5sXAanzvpeURNgiCcmly4rv/KvQDDgRx56
icP4IcBa/WuCMbnyEsrxyXk650u1A6K8AyTJ0iBtfXauMcGjQqAQ/XW3/ccLE5RKQXBZYpwbFobq
hmIw+Yq3rzSB15YKHBVb2BUTr+DnZTKh/ReUSbN04QynVC71Tmh7j9CjSmJbYncfTEm38ax5Pdeu
HIt0hknzlY9DN9+0ntbde1tCc1dr+p22a8m5jQr19M+5v40PUyEhzc3LzaeV/R2lx97xITTsFK//
aiscNewlzrynun/J3l6f8+ixjhfGZ1u85mGaUxESDsKP7EV4rc42SK6qgfleKRwG221VE30R2cUu
e9W+yk56VkJbXYxOuXpKe0bTO7K5Gkzkbi3zoNXu/fGMS+codZxwboMTFOKTIDtmmc+GmC6I/58F
cKr5NWNsILR9C82q+lVHbbab/msdnnHuadjCRuavVzg1n8dJmCrY040oLhV+t5D79Cr+w21MRikU
tnuXvbcbJPHI2sa57F9xatIs23ZvJ77dN/LKTGs7QrldGrFjojSOrJjNh8SN3vuAb9V5BZ4AMCkN
Do1TY9XaQb+QP14xE0aPKN299zT7hudASodJ/9i8Bu8fg/9YSi4/gjFLMbASF/w3c5+GKpjBL7Br
8r2uh/RZu4e6AJ8hgE2H1nlyn+zGR6QScw0QfRaRg+orMSqNpB1Wf9GZquD2jgfgX5O8+c7/rr4P
pUoYgnmg2/NhMJg1LVk1nvWkH+H+FOls5YCa6sRhfkWjGweUI9O7V83DTaeDE5HxYnyIqZPqoXzP
1Xt/vS1py3lynoThGCSu1A/Eg2MXdlad97hNxw/jzlQfyvzfdE1sQKZPiy8jKewpCEKWFjdt4PYQ
GqqaSUTytWquIOev+adhH2CtaOX9Gb6F3ws8EemQtf17joNsMROcoJrrWqk1b11OhnvLGlq+4vtQ
nTUy8ZE7xeexJ9GIQdf3n0u7dFxSP7UysRlwLU+id67mJjt5a8qZzrz8kqIOWaBo1HMmX9q+80gm
poOBM6iZ6j+VR/7XdpxvHhsAiliE/RuHrqnG7j45tlf9v/7Nwz3Jj5n2BOWjecukQw1CgCgOsn9s
XLwtC0hmpg9Z2TuOMNyFMJqdyCbXMKGxLr4YrT8sK436on/7IAptPr+wHJa/tvwCh+9CffVPaEhO
9rP7ZIDHI1/2gvnRiVXBQ6fzpq5xS17SUUmQ0L8xRT/wdD38z8ptzAilIvkUhfU3K5NKGFBvJ1rC
WL84vHxe3oTq3st/yCDpbr4TDIClJgRa8bF+4GXntOIgy3pc1UKJ08yMdqDVlSAqXnX9VH/mfMxU
foPV575KXCdMdBCeoWC8zRAPa4STamjRy84JDDNPdqoyH+1AJxL1QOC6vlV1Gmx9CyGB5bRtXN/x
jNEklEfp6Xx8NaUh9vTMHsFuN1/6MFr39roHvt/gjFqB6XsgwguQwH8ebZGXOojLFalkJlH5AQCs
k/rOd3MqJWeKqUWmmmgtGolRmltn8XX9+xiMsx3zlXxthTq9GjzNh4N5/6byC8bE2uCAlqn+YSXW
0cPcwWxzkowIBgIHRnyYYWPd7Qp3OA3+4pTt28N/usxIWfOymsbqf7FA1Hsntp0hdK/o2DO3xwAP
qbj7kG6HHXOtGzy3b4M830zeb1Gym+G++5ujKnoqdSR6xOF0DoSEFXDEHNoE7F5N07KEWYTFnle2
qCsauQaoJESZpIezH1eulqqfG9DFxbuCGxOVhV7DRsntr4K3b6ABv7e5/lMyhC9svFrbRJeycNpx
6xqt1A+/B/QUBplVdZcJotF49RrymvHHiBTHlC8vYToJ0Hb4p10fcA6vWySJ8vRuXQVqv40mkM7+
eWsnY6B/Mmas12FKZAzn6jeCg61Ton5FFwnXR9h64w5dOxv/2UT3jOpDitoY88XE4FU2vUYM1yZS
zJhGrasbc59kfBmlxWWYZgztOcG1l98IGUXCxLPwb7xv/ulBvkr+DclaBuGcEK2NYNKPZRgitZfs
KKnS7PEHcU9n1uVkkVAWnVIFXoYAEoaN6+mlkyp/4lVf2O16JCVc+6NQGFDaN5dlRTW7Zf26zQt6
jFSUHsw/pMUFIEkag6TdtPrwVPu9YSDc4sCAPqPcff+mTaKwnthjo9QgR4VPZ74UxlBYa9bLIpJD
tmw8jYXnHw7kebKxecn+Xmzx7dLk0J23knY6+kbEiMUXQPH73LgMz70rQJhVtVr7PUPnEhh8LG1B
jfMWsYfYVe5WqXjZTLW2UDNfRZGeDVpnD5ljQgRoohKeXrztcoBsjgxsC627Ig7XCNpWGu5ra+NT
k/Wg1aske3+rCgrutUkrV/5ZR9fPZafYOEWQKcThe6jveCO8HcjV7enx+idPSFpsBIKvAqgz67NL
2Ix2g6fzF94Iur/VcNGKTYqrzbdCdDcvH3vkWR9BCbsfsTaz7z7rz0l6YLoyNHgREPNqRG9p/v2s
OiFpbvVjF2qVvvF/TpIF053kcPtGziShxmZzdp3NjFzrUhz6sHkNQq0n6hiiJ/gP5EMiVKYvViNS
tw8fP4nyxuO/sP6zA9689GXZppjW8u61Z94ZTYlR6Kuonnskxu0M5PPp7DVB7YW49vzAcNzcnKY4
gYODYTkZz6tYASx9C99h7liMgksxJTer4VWF1hlOeGmFEakthsYBLWUvoClMVado54N1s/Spq8LQ
knnkS5S+g7dRznf1sNtmnBqQSIeGgJZ9e1m97uqG2EX8hYL4n9mrua2Crx4mz53AIOV7WZ2YYY32
r7dPnLMm5qrkxafANs1w8Ips5srjXV0n/Ig5yYbTAlf0FUtluGgE9lgHIYUYR+kjyS5X92XaIRoj
WKFuHSL+5vrz7yu0BuZiLzO1R7gJqH21Sy88+IFKCgd2t5sFO5Y72jVi9+e84HK/yaqprdsryKGF
4GSCUepVT335q7hYxwmvJyCMpmMdnxEnREkLl0DbgtfPIv1kqS9nJQQeYBGmpypEG6Nj8E1FmGuc
sfUyYQKf8lmLRrqJyvPH7FMyAbLIRHi6NnXBpdh6qPIesC6uDTOd3/Xvnsb60aE+7tJfccTwHC/W
FSGl3Dym/1i2/PMdgV95FO4A7lpwnfBX9/1neR19pn8fvAGP9lCfP1GXjvEcZUbzz/E+IIG7rrDs
T/qM8tSdZYJUNFJR79khFJd32sF9fx3Yasl/0yAm4siw9/p86AK2083dmLyof+9zK//CMDvS76Wj
vSLoaGgs+DiUm0i/LEQ8R7jGKdRWu/rxmzjFXvubHqqMIYgAjSgRB8i76oHEZ/KXngIP7NOJwNLu
oweGPY5YNXDMlprLVHCO1nU6RJLcuS74arYsIkyr0cImlWVrzhTxl9qw8vOSAdHn2udvNnLL8nxe
FpxaaG3SlWkxkq85yY0ME2T2+AcpqLcdl0bzvwiwrLjzAl3Cy4+AgmhL1eQcBV/YRhiuau/jUtg9
Umpu8X/BVUCBUrohtSr5ZREQ6+4Bshav/m9Z306hXZefTa/YyJo78I0DYqAADDdfQVYakkgSkBYU
1Gr+bTfaMeYlpeHZUkfKzXbMNDouVkNJ0/G7/9z9m5fPQRPnlwyEfSLhoskuo1nThmp+9KivEPm6
OQUSXxtYbh3nv3muJXtgQbKQbOOvxT/OFprvzzvP7rZNvcFb6QY7Rp7Epptsv084r6zD4zQ10yJG
n2K5ux2Z+hff0lVxGLxnjOVBAnNeGCej8gWm27xbjEAX8sCOVeG3vZWTYhCAENXjiH802CQsKbsn
hynVf2DD396MsL++9yQxv2kTImoC+WMkPF5Z3iU+uCytugjIK3AZQnGWch9OabSJIFrLoHIVtRGY
+NG8O7YPOdsTnWdNPzZC0ceHTYBeljYh4KdYD8Ajp9VSc/ty6O+c/TuaIxJVm2mEP1fXX6IMhMIz
DIVLbfzg5pxqt461YtBCUfSHJqra7NtaWDGUeoZSxn2rl4vNO+zFdPtWWXiclU65yaIyG5t2NCRz
HMs9c8GXrVgKV6npShRG82GplxsZ7Vcm49lwpqJO+iTSZRINpBkcsUy5qdbQPF1arpxnz3YumKpY
sz3bvth5qTsSRBkyBvohv0gNb7OXo2em/SaysloIBnlQLI85GkEf3LmOk9zcSfNDdw4P8L3ZhdfR
hiJhHI1JKuhBUo2lFITk4K6MJO/13XLQjWt1cmitOqXvi1yKZy87DCFRClmjMa2oOPJXcaOqIe9+
iX9n3VMsYQovp6CnUzz0dSLFYZLeUO7Ii5SYc/fkogLo+SDC/X8Eib6lvrHFHuoBOZ28idVI82/I
pmPrOz88o97HeWT1HAnltn6M8lZdR7CJCvPVL+m4neiuO9sO1KXKpYUrD7fh6mvwul6PDrGz2P58
e9v1Hi2c5lWZ5xR5NJ7NYkq6orcI4FtJJknw1w8nxVVkzCOm7m2F1f1Le6NjmV6mD0s5xfRFh+bZ
v+hL0rxLS71jdWCd/hbc4r/oO28FTDfRX3MT9I0otCvRy449lAFxM9do3qP5qMkerQ6ynj2mWwZl
U5iMXhsVS/YgqX1lW9n9HN8ORBrKP/4r5+pLz84qI9NtSE8ZMJOcGyTVpuYiw5DGdNWJK4KxUlkH
BEaAurqWeV/csR8eL5smtnl57ewxYNx/5zT7Hs/kUCKAeIU4/0uMPAgFSc7LuKgtCR7/GrNT99B9
BhJcjLgCZMacrPzdBYoyBlzXsX/Scud6xUowsS4EWDx9QLT4N5vtBwxxPOUZUNkNEX5fjrqgNMJC
IF1KiWZivav95ltS52LaxBnsdtc/T6Ux1fIdpghxMBZPVTPcDOJr324eLuMc3ns4W98qAaeyAoh+
8R7p4EoYOCn91njg8y1etRd4eiqtWuc8PZD8DFLjUen7ITpl9loyxzy2geLlRzn5knkNosLZz2A/
EKuO2Q8lfpDLUC6gWkxuY7jXZWx4Hijim2bS2RzdWgU3N140QgxJfowhsMAAuYuXziss2FkpAUMS
PPJ/0aLwqDfn1dmrZ79+jUJC1yPaGux4f6pLvTbWtkONsmWSn/LjQIu7gQZO/oZagyzfAmKFjsvK
3QZ5ioeOOw4vjUNSI1a9S6YDrbbCtf97HYfFea+2vs9SuBR0GPHm5QAW3eMdk1oPB2goUc7g98Lf
AvaBxUeOpBTrUpEnie6Q2uzOT5OevkqNd+AmSr990+nZgpCBK9+h1AqkJNzi+Nd4ugbbkVL/iuEV
kawsBglbtfqudmvk49h5RjasI1YfCemqpj9BPvKnAvtTHG9tVhtrxSOU/oIieo+TAww3EcEkkuYR
XfljOtDbucbq58+otpYbB61XNkpNxE7CzeSBFzv2PLOMiohBmlM9P5KB/I2BnWX1yvcIOm8O+Er6
dtFuAxYK5bUpjYM8L4Duc1YLCagFnpjazHxlzwex6QxpP39zwXIzkqILwC2oZCXOyIRvMAPcfkNH
+6up5D6NwDema/U6vIqBDHlPLDNIVbMDhN3tN+5t8Nik+kehTUahFAtN1TK+tz2HHhTb7DV+vB1F
w2svL8D4ynWAtcVI8dAPnKtHz6dYVK7QTvYUiB7VeTQLpiYgCNPAesYpmmzZNzuLf1aBp8kO0zFI
rn4d7odr5fSN1B1te+uRSwHpOHwmh5em2CfDAgMFhOhiJA85PZw7gmZdNL1tD/ofFZk5zF6LaGly
ZLSlv8/q/j35uvk6yIkySCGrBm4Za+hE3jGrJEVmGgdwLt5QrfByiv+RdhH7NpLjQ4jGcpQAP9jv
2q/28YDevJ4ac9FGlzJSNWCBYRuL7fSE16/HOtt9L/EHhS5YuyNoYHgAm1uduOutR39+ja7Pyj+y
pqy/wesSHNvBTkO7jbODtJ2uuS2/HvrnU3nWIi1Hozh7vV09gYC3tw7G2/HpN0UpmWXlHRicu7Jb
yQJYGYRVMs6GdZV7V8nIMRbA9veS3jo2/mEi/EFlLlrmIf3gewGiR4mXxE1XsqnA9UIvBpGKc1Rc
9WTIbcm0xXYPncXLJ/9NrnfX8q1YYcNwVoIRFOfqGRNxFWBozMKJCoBpzOOHJEYdQ1dgXFKpbCQA
s0GwfGd69cDxURTrJv91bJJp4mPfLrHSj0CJiKfWY2/IL6C5jdnUJE8cWHK4GQX6hJj53LJJbvAs
F17Xkf8/woxoFN9Z3UguCK4iV/a/s+/NJ5N+TXzj2Qif4GxLSkamY3vTj1tHq6TP3ZQbFFVhItHZ
Ip0UNBinj/XwE7M/TrxdXnWupcpjak45ffyACbrzQ/nFFKLCHeptJqhgXkNCqR86HJ7jr1kgazfZ
KFSLjSc5mGKmtY1hPzJe2DbEWE8xyUirWC3Vtm2altKntukVJ6vHvinsYikps2RLwRwLdMr2efFy
nhD1tJ+g0PDkPT4VT/Y1oHyGrOYPUmdfEtiKO9jfch942XZdtYDbU6GxgBjojPSQEM720SzOfqol
mvFFP0fHjsHdiHRckFsRUGoyB78vDrefDvt3Vwrh5zJe+rbMlWBAFFKQOQgFOuf+5XNR/7SW/vqH
MgMUsYHKL4Fw/FG/bx/nfkYARSAX5cHu9/eQkLVnyPLQ6beyIi40N+FIamUcxWkuHlsgweJbl9T7
LH0pmu7lbPyrD4EB6HBGzuvJvR06bMOF+7qatGdi1F47c+DoMQK2IVWHmKSQcxQS1y6tJ1MnoKX/
GlEIcC19g1Ajzez393RTn1WPb7nuS0D00CYMMFiqgJQF5tEpe4gvNX5BYAf+PE5V6he9LnZZuAUC
extZRnP3+nTbNceuzXy5mYTRc6plCk3qGX5y0+uNTy3NKwHjP1szeE2mR+yaH4xXrzKNslj+NxyO
REDPKaarlNONoAHGOZxi0+vGAoNLIxnNm/kqdhI+mQhwsZ/BQC4Ju8rLUmj7fN1VfdvptQKAWzLL
N9ctuAi+TnzsLfGEZ3i6wt5P4R+mNSdsOC3WlymT5RaOoEJVNqSKn2o62GqnbdLx7TfJZNya9Syt
THeC+71oqh5rGZcs3LUtrpMYzldqu48zu/8jq5EMxM3KHRxBRAdfnntHlhyi2D3+UDgHAquvVt+1
pDJXtnogwczmwr/jffumDjjF8l0y/VHGqMoV8dbwZaNBGh1S/6Z1gaNey/o8ReDLuf34kNHqU4Cg
ezao1t1rJ2GjLyxcGvWQzWe7RHE60yMxt6s/4/kg/35+u3Jamkf8y+uLakZmhBwFScvD1NvtpxDv
mhJUUDhGK6ECt2mmde49A4rhvbXRGv2ZEp093KoXgt8b6yHwscahEBMt/77tEMhWTlRqp2gbbFpf
763l65MrbbALq2UbkEvtUHXzyQIBBbyFQ8wNm+ayn/ODuD94uq+s58uZ+E/hfD9V2cOt3jcnjmSV
0rFa6hUH169nj0kjWLsWlM/z7nwMLYV0oJLAHgEdfy/zOCE7914/jY1ioCH0CB6ZAWMUbifhZWBg
jnTDYf1J2B/+XpbdYyM0jGc5L2yCGKGfe7vKrI4jUSNIez/2FiM+Lj9sZT6fcf9R/eEnG+dqXDcG
C4bpi54cgc5aP8Clq1oK7jLMZSEv5QOop1Jshz2QVUtrBxyZ0K+6ppJpME5lc3H+bQE7VbMkb58h
5yCwGEMkyTVe9Q6MbuLg/XUqn0EVmbdbN+M99h4oS9xk+aSRk+toogC6l/7lpIcZhkALzKyAOCOW
uXefdIMtqTiiegbbaNHbMY+1ZJsaCx51qH3LKW4of3ubOGLYsQeHPWnCUvJhlC+2jTVXrVs1xyx2
yVgrX/17u7xDKzLDUrJS6i5VYYb5zGievAfzclIDiIEgR93yNm/feetGgnO8/mcuOGfj592qWWQw
XN7hC2dDBN+QgBKeBOcbK7T9L2LVy2Io5+u99BoIVaf6XxziWorVbGPeMJcffG1/ljYoZmj9Qi3X
edQDOc2gtfzj0S/rn2objvZItn6L2CACyjHQSSrulUd0FaXfxIA5nrn/cnoc8fud5Oq+ePz3uRxs
6rjHfd9wznzx/HnUldn0kG3iQuXKu0tERLDEF/V8AXngrAeAvr0oI/oN8TZ/gpOdbjkKj4NzmvV7
8Turn9aCpDAjz03r4ixo6Pj5HIYYmvbjrYny154jk8XF/mIU0j8KFZbccXpC292Yj5BrTKlZiO9r
CQbo5CqUZslFVZDIB7OU9uIU3Gbuxv4fYKPiVzpw07K166OSxOH83prEMSy/lU9/ldSj+ug/h0dB
uqTgM4G15XwYzZ4P0XbXLlhMl3qmWAeOSZ78kUQ0H5S47fSe1/oa3id0drqcVzIszE8Vtsr3o821
v0aya5cOTTaPRYltG9IKsVvxKvdayEfzW28mHaoshurOZb2TW78fZKZPj8qeOyJ7jpJ5Ved2apeg
8gk7EV5paokRX08iA/VyBuqNy+A2vAyyr6vJXPfEoXyKdDZvrSaZ9jbeUijR0HTSNkcji+FsWSmO
k/wthictEkH3v9IrUeXkCdue5seJdDn9+kDnJAJEd1xW54h9LzsThxfuuakXCs6MJnbAWTd0tpgK
eLWKtav0sPL8Ud2j7xuIBsO6/DJEZyQmhUknU0+1jbfLXz8vPuxfVRTGteH158DHc1wCpsA/HtUS
i9tM1Y96XxzcPkOuYz/1kmofcMFsHcPN+75fqqfHe37mASpVog2TxerlzBslul4nm8Xn/lT1Ow+R
Iy+X0iR1jvPqYm5UH95CgTJE0j5lB3OGX2pqPhheVklZrGY44/gjk0oYBhtdr597uaOOXqPsmHHU
NwWDCTwG9f6/V0nf7clnxL1TNfuspcfe8g+em/lUzCbebDwKVAmH+/pRJEEwxUQ7ySEADEkcDKOW
1eVf1QsWWR3xJmNe0Ez9e3ksGO6LqpFG0GOH4rqxeL83FmSCzBmHLkb31N0Nk8uKBJUKx0fkP59t
xcTCNkKv6RgqqkoDBLAeQtj7DEBVh3etT4b7fZMHomTb8R0+ocoBiCAx7d8RrV87AlxVjzMjftd5
YsZ+Gh6Grvz+XcVVrHrZXSpkRxpBfKefwQf5NMzwkxXwh8NfcQ3Phhu7snJ/Mp2UvMGuPF0P5611
y701bdMAZAxrXUVCPX8IfqxPOmpJbQAyeFwUJLOs5u1rJ5Ki4FJrMlmEBs5xs3xbJo4Y/KUolerf
FP/FYkWaiutycDV4pVJySzrdVqYZgLVVVJv+s3S82/Hv7cd4JqAzpxXuB0qITV7ZsOqT5If/E+ZZ
BSbJYXbieEjX6hOei5VJZxL05NnmNOUlHwyL0szXEYjkya9tL5JKvSLy0uXP7C7efIfrPo8uH76D
/836JsmuT+Rjlha1pxzwRE2eX7oYjBQfmYFfE5NDsnd51txHTtG37aj4m110sona36WprFMUHpBf
Gbp+L64RGwGdliWVeAT/t0Kic87VzA0W5FJ3RcXvCp/wkoxTi6r7pGcr/tLXWD8zPTBat5zSJZ5h
7bkIAhmGmImOXM5G2kheT7AeBhXBEAC+o1YjkHOfbtXTh1dj/fhct8PnESKlTKS6VlMaQbz8vdz+
ORyUvrjrNrnu1VMS9tRe+xcPate9Tky2vL2+Fvy0C9UDJ7CX3IXDRij0V/1LsuHpv9NOLCuE9LsP
+hhOqieGpbPyjfiRBCQky54bt7Hf8eOZS8UH24u+e1l8b4euhFHI6Vnx13xFFC5upMXBYtbDgNl2
AyH/m1BjmYyRw0zaLcb0+4aNpRYDQLat+i4PbWyuHi4NO6RUVEL91s80JsVBasKh+WN+rxrA+N6J
QlyYdXaIphd4YWGS6PHVcb5yxIWtIuASHlrq+64yYjeebj+ChwL+MpMHcbpj/Jh9KTpeIoIRBJxH
Ksqcm+nglMB7/fcwdtVyX8tTfTdOQkJQ3e2Ii1pmU9etaUoM1ZgjPIRddAoU5DKDui6ZglgNV6he
cFI8ctraeeTtNySPGvBLBEdICMEh4gcBeNlMkMoXzIE3wQWbG7mvMx/KG/s9Fhu4rApIYvet6+E9
DHNFfZ+jbK7MqeJWGq0Pfry3zNX1bf40jUZl9PRAcoyPfLZ27+FNj9Wz63OrLna9Ky3DP3rdZh55
KUp/b4EnN/OCZM2Y8/iN/wyFyfjTuz7e3eLeynHT4K9FSivxUKZ30/1IUEIjNBHQP6z2jh8tqQt4
YFNYM2kVrJIdHn1v1oLLV8wk/HJd6606t+TIBzxbiLysGtLta3aYSv8kn40sxfeX9/LtQCcuVP7Z
WBsy3lrJZ+cKOhCjzBxs2SiJgJFlUSrP/cTGboU13dAzBICjmx2kRsHeZ2OGsXQffHCGJKS4xo14
yXpVrzTNR46tw9gnNEghpQucm/nHAd9We4Zeh0bKOmD2Q+cOtyyagTPTioPA9tCwZVdX3IAx3qJN
tH/ddLKOM2YnUGeMlKBYempvZpFOt9YDjTV2v5IuydIMf3gzMeGIzp3mozzITjnB7ACwaaYPDJbU
FtxWQgz1zaiC1d1X/nXR0TEfYrmxAwSatfTWxYj4vrzXLLsIk+W4FAff4zBMIkg1jBuG6zrREXqK
YO5ERINDKzMC51SZpKJI36DndzsiYf3u1wUKW66Bd3nHSmlxMZnwLjDXRXuAK6u9+nvJ+lbhm02W
PWOsxnOEMuQKf9J1YbOkTdG0YHrvvYYfR6o/vjNbZwcPR+PZDs68d8ze3i8tQ8jiEP2vPauwm5yk
dR4KepdGedQMbCBI+G2M/NfOd6bZ8Y1k40lvxQKB0EbfVmwML2ioAcVwTHgMnQbkY7VtRwBCdx8n
amcQl1LnZELDcgB/xG7TYivVQG8LGg7T+Vt5D0nSNvX29UTQc9oWbx9OAhuSjcBearle8i0LY52K
ztnahfQ30fbIH6UHZ+u5QmOH6obbkK3PCzx6LW+pE41jRpxA5QS2Y6sw8XyeZv3OKvPNUce/8a1I
KeVqf5BBs2CzW0AKp/rGyiwHo6DsMQQQHpnAH3yrz8zX/CMPg3pHFwMbFAfEbxxdQ29psytnu8uq
GQx/bFsvG3uJLAhEWldNQN1HWi0Diu0BZaVb2coPL2rP52M8giAAu7yteyUQTHbooYVRonSAo0t9
BG1PTMMfgUCy0e931lgp9RXQrBFBsDikP3QEsjPH9a7MVOh3FT1H27cLwtM/9oX1wx6DvTxPJtP1
U3dJVXPr7CCG6yG+N23WfLhier/nGgMVhIs9xuvhrltf+guJHkvQV/PD+vb8jz4F78SkYzxxuAS/
lLfCd3oY+uWlgRJqnczWG7P7fuCfdRFvXoIA9I5HDvsumtDuv1Lf0NkwVivF9A2dPxzVzGRu2NxW
NZy6mWpARq68ht3+cCQ1Do5JvuTVOeeg2uPVxiAsm9t/J/OSnT6/9pMst//TL2H+V35akD/3lv+/
C/HBvE9Km2wt9nj27C48+zENgzGHB5HSFuq+xP9B6+pfTTuNIKkZd2+WaW39EWi02vF2ApAPsrVE
d8PAWpBqXoXHy73BlLt3+XBF+eHDbC0QH7//gHccWyu8Gs1UgoPd3NQZ/5cKIfE914cz2mAxleO7
XZ5/zAZMiXn2kth1yKM16JprU2cesZVP2xbcN7hSCCAgGtO4foZ/J2hE/Aj4wbq5ITnAaA24C3JJ
toaqYg0KCPVvB8OgYKvm93At0gFf0IRSyeg/JXZLLYRLiL2DWInXvreurSWRJCwh/Ago5fsmNi9X
E7ORy1Suj3rh731xkQu4r2xXbxD94qqZwim5Ve/7wXVeO7BoOcSrU5OnFlIT9YCR1HMxZEyzYlfy
GJQQoQrlEhj5UM8WgoFI/i6BSh7gYMmAeY+Bv35LyTwKjiIJiaifu1ZhyaRG5BwBdR3TqvrpEYlD
nn2UrE3Qcgf/I+nOlhLZgi4APxERMsMtFLOADCJ6Q4g0CMgoCvr050tPnH/oVrqoYVfuzJVrrTws
9TzXON8wJH2/ngf5e0rsFXaW9Xy2T84XbI88QmFjOyowCJkc2O0etZJLTx8vP53DnI9a89bfPRH4
MMdTTiTQxwOMHy2wjiNb4mXcv/y7e7p72jNTCSLZ5yi4BKnFFu8h6EAxkTqQoLQoK2SjnfLpRbT0
ZtQQEJ4z82sYVweR6VYvtKeomqiqZFUEB3nt0K2hbqVWqjanauxjfmq7OfsmiqyceClNrGeBQV8v
c3i/wmpd+XdUMO7HIAVQiJKcmRYg5ossJJ8OdwqLyL40fkcfymn5H7p7nqu9HR8W2AaSX+fU+O4X
66V2FA1sXtg2nYpx3aCx832+r9vWywKY6h/0STdM3mjmTcLqa9PAJ/sYf7NjOt93UOb1jNdsHfSG
EObGMaylpM18aegF0YA0t09e9mZkCpXbP0Z8SAjYedbhFkvONtfaNU0/yj3uH0Ibj9Bqft87Jc+l
VWzuBkoOCxUFvPY12D/zvulf/+3aWwi68LQeXns5oOdSrg+evgy/lkK3Vm+pWk5PZlzZbogJBtv0
T+fwDSuX27+F5rVoSs0948DcR227ad/oNc/9LVgGAaldHJe9rFfUlpLH84vXLAXgXW46KOLcZXrQ
0XzXcQWi4cRn2ZxvbMyhAuCTrUXWeMeG+RjwhEW2gZK3sDr7mR90w+Sb5Cb1kH/+ml+f1iPWuHze
tk+0J4fRUic7iUlx/K5E0Pd7e4V+dVpvX8C58CLwCJhLHVuSKc4SUpJusAX2Jn38Nue73nwY1OI5
3ruSMXQDyOfc+tdNmuDEZhqEllWte1p+16Xh8R5BoHj3U6QEZTRXk72Gb4AcbObF4sOINhxqfLnS
daD+IYZ7U7hYU8LNNPdjNomipOTqGGAogAyceKIRRR4LUUk7/1bsF+Esswnjz4ZoVIyz2PZwZHGt
6MZ+qIVKj9lF6bOHEsJyZcRWEzTSvzxev+mjgpLy3vqeyu/fH3zTfrwd7hd8bxq/OHE8EobyelE8
t3OpfV0ojRcJkHotbLPyLojpofZ/2CkVHu2xxXtfm+ntqwtiZxJxfMDJ1QCzWz0FFSswCK5eBwyD
NMXw697c+9uUENl9/KxL3z53NVt1h7FP7fNBF8Wq6J34KGVtRCYaaWO/fObqp1t/9kplsk1T5BSF
XgpQhHu90HDJIcPSd1/j8q/nH9PjG9XIiSGmxONY/X2m8bKLe+MpENiXfD97iD3hy5R5RVLA+al7
zOWO05MRDssSPf4Tvw9EGITKT+h32cVXkbPQ9ul4NSNd/+bQOU4l0mf52Dz1VVvrZoXpHc3fhQnS
4m47vWJ4jDf+8qWzbuQ6OZNli08/R1riN//+iBGH8hO27efGR/Or9TN+ZNnaWY/ebwCshCvMO4+W
z8amWNsUmpsAUNq/vw9s3UiIfs8tZYtKSqJVACkUzfTSVKYmbH6/KSkCYbBYBBsOARMi+4mFWv2a
lBkprP+ogZsHAA9/he/mTb9sNjHrgtbxvK6ns831IRg12g3M4VPVDOS7pYw4TNL1j4dz/9SbDfzu
iR38tn0Y/PCMLLz89oveyG1lsZOYxQAd9GcNiZ3WAmYnyTCEtaNW0M1Nsk1uO2/ZQQqlOWfYtaYg
BUP7rJdxB1nc/b1Yx+erRgVoXedD/M00jH1gHgDKADNQWSmjy29frx+L0+vdUs2WfstcURLXBFyZ
u1YO8pKh4tnkdTBRPcEGy3SxmcXn4jvws1SHmzuTEUCXUIf8G/HW7vhgmI1ynOpK1oRXvkvU55mD
zR1Hstw/5esqfFnfh+6ZcKjOU8F7AX4fMrOn0G2BT3c/LxkfOrcOLrq3z9wfy0KqTf5NhVY+tezv
HzzXOGKYeq1KoQGHdMxii19Pzklia7BOlUdpvD5f8pJ7QVkJnl03luajMdHV0RFjUHIf7GnVyaCs
3MkMBbTG62Vixkhl8NnOj2795auxNa3YqxaXboFBA1pIVJFXm+VPw4JnGoWjVQ82q6BWWxXAcqiD
eM82Q3/jVCJRa8oAsyP2I3Xcu24wCVMjKtHeUdcLaT9arJv725QXXXkUz3cK9ln3Ni0MjhB8TE/K
FslwzbpoRdedvwJELijT2J2dHGQOSvu2bkofMVAoM6sW8fgy0tm3EVL1MBu2eMXTBG2cDxLGOI+s
9wF2UJBu02+x7CjENo+7zig3fb1WZOj3uYHIU+rlMa5D3FHqrv/6UH+TZnJLqFNuKXJuHriytC5v
ygitIk0c/T5VxCsGTIMCC2dgGonfpQka1Yiop9aPN30BodemJczXBruHQyvbHlHVnes/gy9IK7ov
YqBhWT/SXYzD2rE70N9um3nb+ul6FZrGuSWc25FIJ58KyDK3uI9GeYwUne7z9O0ilCY4qwimd5XF
7yjfWs5CNLOb3zQkXzKDtD1g77lRk2Fy9beTfLli8WJwR3+XsO93KvWQWOYGXSSyQam6ROpInOSN
JfFucpp8jFdD83VUzcu7Zcy1+kWOODSR+7GptoihuCPy7ks13HANNEuCcGtAVpMlfp1fggWSGWTa
PPLs3iEgkRQ/2n5q+wwuwfe9iVD1gpmsWV2+oPoXe2EHE9WepDHocZYan4Ju5CqftSDM5fWiLY9e
dl/5ahQ7196qGUjc8rTMDFLhOctDSrRPDYLa9JOsn0o0CaBkfeBT/Yw1oP2wVl86ffriA5dp20Kq
JX1aAEYql1ewFdbJT3M/+HhZ11XfO0RlMw47pgTVoJfD/bhYv4MhB3mlJE3ZtLLTn8mV8I0oh7Oe
MWtoO/fIlOMUFTBbEeygWCg8kYh8tV0gzwALiHEmgCMbMQGQvkkztEZ/RKvOMmx/B68AlSp6w+80
288bb/KhC67+y8d9vkekff9HM9k2X8q76hL18p+D+l2sLFZ/xlurZIIN5aEa1U6kY6TBvR5+vTTw
xlbJz9TCQaDLDD9xbI56nDXu7Y3DmFAVURZolpa0h/V1Brs1hLphzfk5uo5vL9fxpjbQqq+huIEr
ovKVaJ/Y+6VHuW6YUsc8NTFUKnrEIcq/ysdhRo3gd04Gr1tcI2gieF9beujkKws94eTHBUe/nFoc
gLJjMfSdDAwV68gaEPlxO+DyctdpMUgmrR35cKiiMMsrgo5coA0yd9hlCopdOZOn2W88Cu4adU7H
eq43y/LQ+xhPlgVtxUVezYilwZww7vUdES+QrPayer0qBX+T+eEfMyJnxz4gRJJ8AKV4cSv05v7t
azkOdIsuds6mNUGcsiJizGBpsGlFGaF9RmrAf0KvJVVBXix3cH85ZzLI+b6nHSZkJ2bC4Z+mTP2+
40jSzLwqPD8nftFHA+jwhxmWMTAvnMXwQKP25Cc0mLXSzWtX4/DBzqKowPXjTdn5v12C6pvc7jet
Px8hufG7sggJ5iPZtd9HwfvwEtNORkMZsc/uUBxlltvhbYQIq0+uqnUNheEZ5OGJMTHAtIR8dzjz
k6jaDCEhP/ht26cNXU9U9tr/1HPs7vGh1vXig1eCl3pl177czw2yq01CoIgCSdxBA7+YNXA+aUZC
IPbJHPZbjlTnByyz5RVfO7nNd+0XwoDCYDWcv0jSlFTbXuhrWUtabB+L0I4Zj1rZvpxoPAhFn42i
S1GC6o54B8J8Vr68ocMNKUXk77DCiBHSq5CK/D2bUFXmGrzFJJjH1uFVcHKAEJiF6/rnsNi84AlW
H7KD1uVBGJb49kgPRrqRX9Rjs3Y4GFFhN9YdvNrm1+BUJVKYTwGkUENjsCFC+2SPY1yFG0idn2Ll
IuEwYlDhIyDiYO1HafyrKGY8mbON9KcWrZ21iw0mE4un7nq+aRPEdAWjjHtxqryAP+z0qzB7SFFX
vLfu2uX+YbLrabak3kwFAm0NLlVxuUHuGWZpwhVZlGY9SRzcWK+LskKDtKKLte5tJ5m2G5inuE+9
pfr46+DGCDhkrK2DKvf+WN8OUqqYHfMLmHzv4+H4TC7jDjN4CFftw5wGo3urD9qjA8KsYUxvmUZQ
lheyedQWrPADyaiq/vG99QmW9N5eO+V7nGjUHqAaHzMBRPrQngujCH8kn2Cf3avnv0sQUff3lmUX
U6krw2ehj4PWj5h6jIE84ImsR5fRRNuF0QUDTCMCNYT4TWXCoBRX64BBBh9t7H5DMjMB7gu7eZhj
57cvrZfEw7GkxdFl2Nfy0y8rglsO449T96HUL4JzOEyoaly/oVHahQjhtG62s+TQ3b18FqqFB0ST
YWYkOU+YLrZTtaLmcaP4WEjGJW5iX0PrSEhBxAAYFdj0mS12P9avbhaCQhTSAhvDqscWiw5EFlyX
ywb9cBu1pFyoPAoVZ4aJlVG9avM50Dd88oC7ZkvZLwMtnTUitTYFvPZxPz801re/1XTS1dxiPsXH
veMN45XbuADN2fhQ/agLVHehf6tsTrWXzsm8zxu5mKF18fR+m6dHqM+2HTpqHHAucvfpERILVlc6
Yr7nEUFE3TygIRyXAVuwlmksgKCz5T6SvQAP7ojJXttaX0/EiXNjww5JVvezeqav/1Alx5yR0nkL
DP2asO2zuaf6RYM98dWJMiR9ej46gJXtYB5crz2q77EVSueS6M4BqwGzvrQ0th92boRW84PWQGJb
NVniUJNEGKSW63LAuiRIjfYPsxVKDWQi5yXP8WZ256fuV/fTZM73MSR+eWnJLsM9v0+EhPCUUWfP
PxA37KRCRuPQ3gPsKGU5JSIvPKY7V4tZe8O7wyoj+MgskWNIVyYmUB4lHePIiSR/MWpXRmbSwjdf
mm5xpF+0oMiHQb8aNsHvmC7y51xN83LJvRgLAfXLvh2xVFFjuyQc4CB+w78jNofwTPpl89320/gj
Det7baDYrrmV28mfEUpq5J6rgnSrKcHCCgFfUdz4nn4uBdL+pkxmJsdwu9ONX2SzdWX5eJ68ygjT
QmnhUa3+M5g95gSvByZxD/yUYXRotTJ4CRebhzU125Q39kxuyJoCTxsY2f3t68Vq13at3FianLRc
MXI+rejLjr3Y/LrE3m1aN1CgxssF2PmmsipORSwRz35oIf4F4Sw/yQyx/7M8rF9CCggqOlt2gqND
jWCa4MNtgXRDXZDvEdZRwwGR5ublFwT1dWztJQvN7u+IMEd6U74nYVzKC29vzonp2RJGEppKLZvJ
tWECcfhD7LwviFReNV1SBoLiEo+59jxVHav1xE8644kiMcdRdPfqHgt0A6FWAQM2Xnc5ia1Ebp6J
pNjTzx8Hsi2U68dWf8ZUS6SQCx0lgWw0dHgYGcR6fP0eW+L1zwFulI3Yiuxjv1GnVL/17uQzjG3/
Km59SG/SuZYDK60m365Prm0ShL3y3l6UaZx8oUERii3j/MR3aYxNZvnR+pqEIjTywhm0z2ztN/IA
Cm/MxeO9eCLzJp7QreNlY9+rZEfA+c4v0t+6rXEU0uHMgyk/Jp+7e4hglnP1YN7F0+au8jH/7hQW
uZHJUc1c6zjHj2KhlLGrJmed4OVMLfC2+akc3VimcKvG2WDtUivfu9iiJIz9HMK+QHqZzxDGG+v7
fO/68PNw7ARZUd/ThKy8GQk1BMe3sX3ArrpuW3DjUvDUZpbTic1MLz/Ucm3s+KXlu3cP+WFpcXk6
PuF3SRwZSjczvOKz4jCsHbk1i+eFwt27Vd8KrW+qc5GaBxw/438/zzlz7s35PuhIPtxutXKMj6/g
g92Xa7mHTxTEj056cBvkwIGMKzoCa2fP7M5U4cdiLf1yvXKnSw2RdBWL5mJW007qp1+6R1z7lbCh
E5YSc3jf679DdEVvQ742W5SHaW9KxyE59J2bbrtSKV4f2RLaAh637adhcnqzTOUJkCs9g1GCGbeZ
rx9NwPMoVhzTwCgY1627B75q6YGbzh/PPR7tl2dhvltIznMOsSawbm9mkdezmdpdPjm8t5hcZR7L
neupvudjIhnCrkKreH/maZN9055EaQUoD37EvnIvJXUuo83Jxt5K9MY2x8aW7Hz3+IEvs2VClwWC
yef1SIA+2E29M8+49NCV6S41OSAW8AMvCh99PU93E3T0BENvv7zrpweZlqMlt+rGaNnl9/I6RT7s
XJH6jJ78tpkdjzXz4JGJ7lePoPnb8EouMy88bJAiH9eZ+lk3h257183mWtevJJepy9p2L8XPas48
M0v+o5b7l7shixYg5MSN9GzMi/Ahuxltm1v1Go5rUH1/vAAvmTXz4ihVzqRkjPXYJaGq55o8nFJJ
6Vo78bK71kvfTEml97dq6unGMrX0cD7Xbpnqt8Hv3mF04CUqaC98NUqGBNoXcTM58YkCrMTml3kJ
i/Yh95zb6IcY38aI+jZcVX66ns22uVnEBI+Rtmi7ywnOwTu5cbFndJz7UBoXHh4Mmqul5+VhsZev
re+do4nVq4/a56C45aDbLX7LQN5lcCUTldurXYUfKElwkYwZ6a14qZFrH2zlx84HyWSwpXDxLt9M
Rfr5nGB0RAijFfnp5L8JMQ7Ddy3839p5gTX28fD1ehiaESqvm6M+tz6ev3FvTkye8B81+uVBSx6k
HxB88DlgYC1W4QWlzLVYosD9hBXt19FW26NPltrkaxm8kpnp0w20pPXw99wtT3/QRMqhjsVpKSxX
xw7qlEQHFwZkjGFUnH7d9T8NDZXUfBU7MPMZ9Syz0dU0l2kXT+PjecAROMee/Qfvre+Hud/+b+GN
geovd8TzWOa3H/98tC+frSMycbGJwXP9kj6e3/KX9tpsPBM2ggR0NMS9W8bG2HNbvid9KcjuZEHa
Iui/bx+ptt1xe7nX1WOGp3rc3z3cZcYZYXd1ffSLVK6GqlOU65QeNxcGvXJmV6GqzIU903c0Ac/1
S26xub4nhR01t5/4hP/RkEW1Ngsr3XhPtTezPoOo6+ntDpn3kpnkYctFdlDKLQCTesYjmOWnmdkD
7kpaH94b+v24ugxvs7bj+NDNBaCDSUUFFgnxCZhA5H5l+Kf7fjw3s4xJHBGEBg+iHrxxKJB3c1fN
97N9+VDN1ioCVT/nH48mTmsP9s9h6KbnbyPzvAxkIQRoxLylkIAJbpOVrR/ZK6c9/ll772b7qbBC
41pRKVTeht1peExktR8Ldn60EceRZc3piKq6xvLlN4qTKRjGP9Oh+LK9ZRodM7qm3DbAi9OrqYdw
iVn1ZkqojsznBEGHwCjfv73hvBQG+g+SvzcN8FXze5RvasweurMk3yslx9rPWyWM0y5NQ+u6K8Hn
WMsPXkPYTvGhfVr7wh0U4bKMPT8fiXn/FbxZGhDbzmHFhPE0yKaqP123MndLvDZ329YJqQDZ7qt6
d+xlZ/0d3Qj+3Ntx8xio8upVVUIttSMznX4zRMCM5OGDa2PaUYbE5otKISYFO0tpBK2D3C/+5u48
MVQnmbvVfpJRosphLQkfnngCOuXRHZMoyWDuoCrQgaZWS4PN9mt/bOxMIjBua1w7K5v+y3vr5cJ7
CYNkIHyqFhS0el3+rdlo0ofV64V+Dikh/PVDOTWeJZjLuqoMbx/NXzV+jY3VyDihAAhVg0mW99oa
SgyjWnFoX4Fh87Dq2WDWjeaACFG9PY25TJO3zYZtrrBMIUy07yxglZvG6xkxCNTbJIPmF6MXev8x
2EpWP1oBxjHGtQVJulwh1mrS6EdTflX77oxj2rJv0RgnKCp1dUCsOCCp/IjND2IoGeV6tE32NVI5
pAX4UIZ8+Q9Qw+kqTi8gIGOOCJF2kzSi1bqNR/PZwBV3S9gK8QjbP0pgGppHXA4hqm8c6jFiIGZs
LPkRILiEJlgVB9apT8L5SV6vjHcPwCkX2BEsCR2Et57jdzjs1n8eCyyzZuH+lon8mr1G3pSsl187
j04vZRhV6qm1Lj8V0ahy0+96NNsgfo+mrF2N2rnpbXHxzj6UbOBPRhoDNCuut/xFOAjBtWz4+3R+
UCyYEbA7LKOI/AzucnyrrygzGT2DTStTnZ8hwcGA0o6HXBeT37ebEg0jvSI+sVCy+cPZQP0SSnXo
zrhy6NReBVYcpUbpzD0MwtgAD9EcCJ2taodas4rGGjRaVV6sXDWMrpG6a1Ofkk8BowzQgiZl2sA8
o8VDTgPyp9gu1mZSKcB7M3/PdkulsK7cMEDKvePmZf3TL9peDfj7HKYDJTJEupCgRvDWGokRHnv+
1Lowq1x+YYXwgjGAZtPM7BaaJ6e6adlP7yZWvhnzcmCZvn65bI3h+nfnAtAOcIQ16Q0uNB533VJA
7d8k5RqBqrYsBMa4ww/jYet6jOLgXbF61stLJyUyA0ngcrZuZj54E3Fo8xzq75wzlfgq8cbl7e4l
RGLrXr5/nJabPBqasUHMz0l00k665G395Lff0a/Ci4XsdI0/tNEIXT1xJzPoEE7/IshiY1w+qkIz
02RovI+IwbT/nbseMNk30lj5LWeue3NocpQi0xSGu2Cq02aYH6zTEsJxe8iQ034fBvsC/8X6eZXc
ngHqHJq+mr+LH0I+g449OupGsI4jZnq70JnJFwye/n4DwbVu3O5NxlK/hPbt2Lg8GkFphvF8RwmX
aWq3/h1zvYPPXQr3Lmu2a9599r6+FmsCva/WLNv43dc3687vqEyGmtYbsYTBuyM1ME77vtrxN45p
GFIZqiieoM92m7thuu/2mH9jSMh8nX1JW1/ywvrtweq+1VzHLy8Jw029l1yI2tvR7z/Owfy3WA6Y
KGNA2ImfzmfnsiHgidk4p6dUx1jt3pd5YLDoxjsYVg13rKURTvQehmUhCODfKjCk0Ny1A7g62hUS
OrdIgHzbv2V6Z/yidP/4liM3zQ3V1H0f0Kw+1HLeNdQakEbXXcRqabBNCpFtkRbx/vyGR4lIgMRJ
4jHRLTwt855rA2VgUTZw9+GIv+ic5rdm35YYfruH5W8dflGm8wGe8pURXw7dXwoMg5Ja+VqxluGA
gGDWlA90wvVko1VcWT8WbfpPKTOyRA0cfu2L4Qm1qnkb/Pkff8MWx+Q8ix/lnPF/D8faF3mUfP5C
HfV85g1KAJV5uLPN11KTQsIknBn4+h8/wIHvI1M5NxDmz6NyR59nmR/9+Xhp9q66hfHYNh8G6aYR
DiRtx8pY22AZCKlN2a56eSrRzTFE7jL6qkstdQ34KmkNfFX/Iing9k8A8ovHpKAud+Bv7LkUwJNo
c8/aJR0a6MziwBvW4hE+xufxHmFjzcz6RR6AUGeht4GO5kUquM2KpnfcNlXlS4hrxtQISOHk46Fk
ZKOSe2zrYbjXzD+D1AOeAwToKbiMIOQCwqKVAvmOEYAZKNDqSfNtYCTGGXzh+ZceZ9346aG2nqxg
0/fzIPSWq8MX20nwGdfdVK9Py68ynSWZhxmIoTyUiVBG3YqV7DA3DgsvLtS3wZ0FDRxT6Fkdp+Ru
lGupl22i/6wOFT3hWSPzb8awO8RGNvdtO9Wjj9TFSr4Xqw4VQ5ZDso6MOz5rFav/2MlXPdhD48Yq
7qN+HX42ik0UusfoLuztq/BLJhqenrFq16VxCBoSs1buIQUvVdIgpTnflGL2N7mqdv7wRT5KfRvb
JE+3GfJ9xNS22YVDyFpvn8z1Epn0btt3WPlgbyK+cWZiaTNM+2wY5HbFUFrBV2NChw4tOhfvNZ6x
TjBjDKJfPa0GX/8C91S3DdjVehEuc8WmGuT52HF/vj7bx+XXW2b8Y6ADf1sZZ+PTvNr69eGyqWbG
2V6a9qfzMcro0zxltg213WX0YeDRobthEpJpXRaESXi2pDoqKEDv3YT4BumRW8l5/MFAU0nEAmy8
edhi45qRF/XzeyLL3I9/P5u4CIqV4vR4qe3H+18eALay1RB1QaWbiSGdFzlivwAavWulVw1w/vs4
w17P7W8zf6XNLqy6K7Ykq6DVlwaY7kWqeWggJr2d5LQUSbL9/akr1zcsDhr59RuAFlD5bfYv+1ww
C7p6M9aVxzraAW7c7vXwWuxfplKY9zGtwGEpZVe1HO9B6Dmky0nkj8nspbRuHajQuee+hZUgMAve
ixnIpGqA5SB7JW2ncuvCjtNvCMTbbRvVOttHZ9Su0LaLLSNGxtXSq+TCn7Z1VmhMEBWl6G1jhiOl
oB5vIc1Loy7nZrr4aBtXp8yK+N2ll5XMvWAcYZQW2I8mwTlB/dPd8vb2e2n4kQuIaaHk42U2Hc7t
IMC6nlWN9edhWcTdA1SLBdQPzmPqLn7QITA61I2RUJ/r5tIVHu1xttS/u8n/9kNk8iWVn+ObEzmn
6mblnVVLP60NkxvX8iapcHwb8WpWy/DWwpZ6zB+6ErZitjYr1z4OYyPyzgbYZV7kb9tldpS5SfVz
3dlrfiT7uvKx/U7K2Tjo4afpDw75u0rsadISaZ0T+No0i9u6C8O6/r40PIziqHhKOG2bZOk3Hr2z
KpzqpVzHBYBr/dPsIn9h2Fl4sQMyuv3Zt2dlZYbx64l8UX5g/Nfxre7D26/69fyXw8AOy8PDT7K5
mM8XXZVvDo2b8BY/oPOFSADh+PcwOJpWZ/Y6Qd17BWLsYKn8/Q4TQXpzqh8QJrHVbg+FbONUTtIj
nt9i7kzln2zhPgZkM6cybLFdPtdK+AXpewnWZY3mB/b6EgPz7RzHs73s9ma/LRvVWns3vyzfzl+6
P97V0pkt6HAPKml8TLeQmtVXfZaN+YP5Qq1YWprB12I9FulBj0mvvZ9tfCTIDbEbqXxy0P3kEXhI
tM7TrckZ1VAd+4U8ngfUpmKiSUNQ7S3Sz+E6E7RLIHltcpI6a0xp+P/aN7IyJ9zGbOtuCJ4/yCLw
y/RD+QD6zc9QX3QYLXhp+LsESybWnIRVffgGbyudCb5PnF3BwYoKtlk1xYBUFRe8On32nwauzUsQ
0A9w74JHVCu2FsgT3DLQHbAyJEXFcdqouwMLO986ZoXOGIBVIFJlDA+TJcntXTB5NdWCE/HN8zgV
mmtfF8TxrAUe6f3RifCq7xgwtKpQWgRXLcU44fYcZQCAPc5uASZ+OEnXi+N8ohua5RmIhORSD+7w
ATr//Qzn7svmpakdo+9KbrTJmbXMMI9xp8L1hXGKTi3yHgcrQMeVFl2AScD9McivfM95qFBDlZsF
nW4YNrL8ZbeVyVcMhoznEXczvtEqckv/qpXqZPfXEHKLfCT+I+nw5WnPJBpFUY7GT23f3FY0ErH2
3AVtLFf3znJEAmcOcaGWmNTembEAKnn4fnp9d19yvWIyiFsHF4prbeZ6cW2xJIIDgwXcSNVjAcVP
c2GGlhm679CcOvca/GExrDarLj6bg2tT2u4/FkTx5Ujr7igbJ99wai7ilFIdz2vIvMCdOjHWYu+A
IrPSWY1/OVAGxNkuzAytLDbVRRzs/dHSMYTQHTzVJvFEf5/jny2oVZpIjOQUFvvzu9p297R98ueH
3DD+ITIOh4b4jmDqm0tfuaBIOkL8+4J/FBeaDq8MlfHfisU1Z5psqU7cTovj8CQVpo9rMTc+Vhbl
1sDcr+pgYC6mNy/fGnCudq+d6KE2kVx7Fm4jrk5+Eafrqw6minE2cncHXrJCL2rP+FXcM2VV9VpZ
DhaorlZGuuWWBSNhVl16t9x+1jEazFZBYQg9IKJIJg56TmIV5H10cW0ODBjqTBbhjhwP0H+juJS4
Og2lv/OZ5iudE+x9jOnSynRz3TtTHHAg2ifkCxTWA2uUu6Fuvk5TLFNzwMyZC+K5nmYj3eqGY79l
OlhUm9V0jf3V4nX0aAhiU3c1yTz9VJqDAYcMLe7KxENbLpI0XvKrXnu3sxxgswWWtoh6+L32CBGp
9syvfm23R01kgBWSGBIgSgtziWqz2YGRTXcVhbb/rLVBs/r4Kt4lv7XXZttAZvIkB9Ir5INnGLw3
+GyPvVYBHJOFNr55TxVBgf/wYDRiG+7Yy4+GF3BWc6OzlUmz5xpqvcf2aOnf+5+lYQu4Han7OE/L
xvt7TiaCppcu2Ykid41Ox8WOPKzmIOQd8UE0Ex/1NPLuule8Oo0bUGAQmkxkXfWpPuGqqTvN3cQ0
IQ1YGs2E/1Vl4Z54/wbgBUQBxdlk4Y5XwCexDrOVqbdrcoeJ8F3vTDkv8HMLBxnPnvq8vwOYOauu
v3amSZcP94+LraF3KY3AD8Fn9MgDnPD/lBR0Yc4mmi9ftekt6U673dDeoi1gcwX1aNr5TjrTl2ut
Gx/ykT+5Lz635ry5nyhe3Zfy0xy7pvF1ibCxWDQfmwlfwkviffL1SddsnUoXnmIQtt5cfHmXUV7f
WcUNLCrItxVqH+cdJIRu14OadpzJS3f8v4z5pQtP6QZ4Oi01pi+O1u14VKPFoPPL8ASxxJOtJy/d
fv+96ne4iklS7yaTbn1c1/h29+J7py8v3W7cAp8PENdITmHx8PcqfFRHgytfuKnku+qN7Hjvpz/a
2rsKZMjNilP1IydpMZFQxh/dM6zjeqc76b5XkoHPfmuQdwaTxCNDCY5/k/ydbziXHyo4QR0nMC0m
Sb/fr1sUxcrEly18c2fSTV76dbymul0q9sqENqcbTzNT9WCnPj3tTHDlbMYRM7zoIuumK4yDCKsH
Q+IAT9zBg3cNsxjHaiUN05a1gzULQzWahb+vfj6ZXzzcMLnz3tkyzbW8AqeKyffVQYlmwJ6/i8nm
O9iAQoFNpy7++HlsONBtDK9jOPLE9/NB6y3XDqBhxYNtxaAsDldOwurZwIIEX80x/3KM2rl+1xP/
QkBD96R53ovNR5phZHnqfsFLnuCHjiE83Xi4/b1EDOZ667mMo0RfLYh7C2vvj58dmk8jQPAJKEhy
7M3dmMaXULI4zf+PwIcwYQ57btfJDSx2ETNIVELNkifHdiv7HHtlOubO8zUODxPK0kZ6BEBLJnuP
PINrFox/lRSGYpog5W8PlBNd6vEuyrfmeU4YH9rUY1dg4jFsvrmI+8LZojvx8GKR5Bq7iAW3h7vh
ZPF3f8XQi0tvLuQawBEnI1G0VcQl88V0mz0xR+usoODpeDbxu2xrD5y1ZWdbEo14vPmH+EDxef/4
9eRZbtz37IaX0XoUk0fx6oXPVX9vZqqrb7w/rvzuCtiPoHp152KYje/uOUrXzEqCGsujU4YaiToD
/lbN/CjFpoYTe/unES6bB0mjaVygCFxIaHEMJ4j3AcdJjyN4xOHYDk/Glc0N4mfaPO7WRbBiCwQu
L/rfcHHCycahYHJdKb2IbsEcjXnp73Qr8dH4v7FnwZHdIYmZJI8ha7XAQYJRqL/L+BOp6l+KQNlI
L5mipLubc0m1njtFctRrJfW8TpZ3qPedna5vZ0PVe2zsuIq3N+0frYbjI8/a4+MPdqVBOu1zI3z2
7TvY5RuW7bGWB5LHFgzLenV7Ofal7gF1N/NtDk24ZWxGKK/DaMuY0ioMjw8dH9hv7D8HzKPBZ5Nr
H+6shsxzpJKRzzgzmLRmhrkeP75y+dH2zJaD2Dds7JHcZV7uep9tjJp7QnDAbjulD+Hu1nGTwt8r
WQGFjvfByHHb1j5newjHfBQmRn3uIb5EbEGTbH+3hL0pb8RpnzomvyMJlxC3f3PScUe3MWUZo2R8
aqaf83C+nKzaWJM5cxZvtrcay/DLBhWnm3o2ZdsyyjTPDVOp8BbNMHH6EQf8fADWs8BiioLREqj5
CHVafNghluTeLm3qB2Zkcu6+tx2kE8bB/Y3deHl9ooDq0qB0vAUt94G3OIJxejTBSI0tNMV3OtMI
Yj6/dIvwl1HuNYyQ2/lIT/CM6+j5jdh2t96vWEC//Us9VT/XGTENWd2Bl4Mkk8m3JR8CXji32+Lj
fRjEYxK7Hn7kA4P830vSXN51UsZ1R0i7s1VZBVFFSWdFvFUiqf6cF70vOj6bxilOXPxjrk/YpcMt
ki2i9LCFV+PV140QAiMRVErHDtGdMuAk5TQGI9ZP5JsRIidiWWXBT9ghMf98Q9x6A807DBllGiYq
yF5jLS3cLqT1WGmLyCgj4kRyFvtDrDLDMcRDhoRN+SqjNoaLrdNTnHFpyHc3/hCH/ZxzcQsa65/D
TxxPJbVIjfPP5YXfPvmooz2JnMVnedUzW85/xi0jl0O89+FCjQ7snTHZ03oRsZzf34bzd/An141P
Gza78tZ0XoYfhUXMitg9SeK78WZ4kekBRCwsbu9FMxaZpYLGva3LxhSbwn/eXiJOMui0DUTsEuMj
eHqEycoK5E7gNDlDp56PiAz2IyEuFPnOKj73f0YeNZDV3vI363vGJLk0LIogpWGoa7nFJD8eevzH
iTeo5HcdizxooU7LYvCbh22JjJOTqR+taQc+Bghqgzsqks/+d+Piv10/DPK4LBkIHq6qu6S69Ma7
olRSfo6b96ktZxCJ+xfC4pQ/x6Hd0srSZesPalf214mOaN0J/FsnuWa79gx8qz0Z6To+xOzlz3sT
/OrF9l1S4jaqb8J64NhgfCTdbL7KpU0OMQj5u3apfSJPfNY/67+NU5JtxFjvj16RHdV7r+z/Ztuw
Z5l23FQxV/IWsZeRrxNmSomSHi6mG/LkFVUh9asWpRDa2fU5kNZicABXkboTX1v+pMo1STud40ft
u3GFu7RR81UQEKwI7NwEdApFfYiZJ7qICSGzv99QosuttNPtePH2prwkPKe+nt4tAx4NRA2vK1M+
ItVnvtwtPqTGG324E+Ysh0vTBAq1z797ah9TA9kTN0B47eVdJ0zaBIHi/VYlLTfhTnCubdDdfirf
b8URRA4GNi7R26gFmFVq6xyrd/CbIKVfnlUTC2W63mbg3Zlh6l5NI1OUYJYld9F0lpqWK7JuIwDa
U7+LK/iMOpReoUnCXVUDf1QHB5iDr4gNbIWhFacVMju/iqwotocPd3lJ3RePww8imET5kRrTkX7V
y+tG9sHb7wEpy/76lvHnySTI7FWphrPCHuQMDfqSfBRHkpVvbSyRSC4UpW2kcql6Z5CvYEh+1aS4
QL3YZGKLiR6ZOQA1nhr35Lode8hnbdIZWIjPjXuakv/NDEhLu9yQB4tJ57PmOU2kxIFO3B7IRDrK
3oAHZI3IB41MpCsRkGJHTY1zvY4EARpiJJDeOUqkSTR4oN1uqlJvrSqt8XBXHbaGY/k7dmsXEUih
EcFtcnHFiqAonL3HvsNlCAowJiTiSNr29xfFRv3lRd78omyZTjsAmUkUj1F7FLoXfM3I8COEC6bL
0U/c8eoCbOEiFFtKVrumz38nyUu9v6o4mYOhA61+nbdhuCj1+62Xl+lUlFRDdY/+gpiHI3Gotlqo
hVZcZQ6Sh1iYQWOqbTqhN6vW5+Mx1kenZUYesqgJHrFeEK5J0SoKMcWU07WLS/qD+YAaXzeFGPXT
Eeut1ndlaCDjiwLtRZ+LIxWNyF3bQV7m/TEqZW2sFVaXaU1zWP9dFK26cgPb2uPlJIFuR9nt9Ob9
eZxjTH3QB3nhmaL4SuyDsX0P7Ejwg+XgvaFzHgo2KUjL+dB+N2TF6q36xKqI/ut/JJ3ZkqLaEoaf
yAhFxltmEMR5ujG0SsEZZ+Dp+8vq6LP36d1VbaGw1sr88x/E/1ueNqkK5ebIr17PNeKNMx67vwLb
0RNRX0saGSR41EVr5nQlbIgbU5ZU7iJ/hVso30jjxRNLR0sTJsa1UlVKs/rXkq74UEo8IwhqtOm6
RGB1tzM+L/GXuvCBSD96s7lA7hus59XTjsjRjtzVIvWzbLVqOzRSfE3WK5cAl5m3rsD/RijqqPhf
IV8R2R3D2AkcNk/DlNbfviaavzpA/5MfR1Q1P+QhH8Yb5vUDvvHdpkdrwYrAkAxn3r8nVNp2QQax
r+CgMSUiCVxMZhF6X1gIIuO5k2jOic8iFEcIniPBwagaOAh1vjNF3m+4f/+SVkWON9kWJHGGM2/5
H7eThkz6WKmHQXpYBK8fdgT2zg5hlfVIFJNi/EpzNAH2lavgZAc9e7MN4dXfF/sQOSPXIyIxaTz0
kcH3sJIFEUOfLGWESBRQTrIZ83IkvEkLJD+AjS2WXwJhgZ12uY4qE7hLsDs50xkyjSgi3EubKkNg
vwJN/1CuX1ad1L7XQApGYJYh7RlnwHEnFyeVkPxgAZKBYSlFKCf+ele2EfkB0iJRDA2oeGRv/IZ7
Smv5wKStpT2lNhJViunweLLTgvcKkC2bsZBB/m/KYL4hNYAkQaDYkx83/B3u5cL+/xKAz+wbf+0V
xYn8FItsgSvvR84qWjzR/UpvzBnQpjOS2utvJ+aB/l9/sTMLXkmlOpKCHqicSAND4wagXaPUcikf
qTkx8Ih+wXwMtvo8s6I7H9dA0k64LbCE/t93ft5lbiWo9sCnAcd5H8ww6qBcPKhseWOoMrYlW1BS
kP3+V/rxoWnL/3Xjk6JkDpCaHaf0zLQfOeUsf2gQMGuOBAU1flFx///YmZoMr4sG4AzkCsWsdOd/
Dw/nRv73ki2sArGQiQDowHTxyad4Wv6vT2Ub7Sxvc6k1cRtaImanbBNIm4+AtFsObIvxcyTPsTyE
Q6k/uZ9T+vIuONZc2iKqW5BUqj10yEwyykU1mKEz5w3yPAta/iFuSrowWTC/RIVu197+TXSIRcOl
UuNKES91FJlg5DCOYZJN97Qd1JQlEEVr8KWGlk6GlpgSzB3yOs4fZsJo4bTlWLYSEpxgSRTHGf3B
wMKXof6LorWgRMjaCVFZCoIcqvT3MhiQc1yeTH4FpIWh0N1RTP6d3dRzdDksr9vf00WCrDODOMjL
EyZnwPiiCqScpjeXIpW7ntvvLcUvj7b710pJCxWXNFzHIf8PTkqFRalNqyhfoFKN5Ew94if7/9lt
YZ5IvwCCT9kkq234pAUwlt8wxyuIl13zyElZdxzC64eDwTuMsMcfyVUAquLozMzluZVz+ne/pzfi
s8OexBXRloQ6cm7yKsweSaahCqM8DNUekTBcjcTe5gShyFMm+4usXBF4yi3hF9457lEaBjpyAnhJ
nfjru8ePlC5d/iY7IHASt4zH1a+3x5P3xbtU8ZUbti7+B/Xfqacc/A+okBZcCYn+Ro+bcySCFSup
Gv1J0Dl55i18qdBVcZXmErOOAznfaiWE2yIX8e/RlNaLTigc44JJvfp0NZ4AJMDLw7LalKOysd9j
TPUHxMMnD0/PjrNy1vZbgRWcks1+/JidN+r4s6/9VmoEmKX0O1THXac1VJGr7dt+R/PxLowhK8f1
4sD5GHVi0tqPmLzBJE1I7lYt+6t6a0a7+zv2C2NrhcdUL4/WY4PcsyYoZpTT4bIJsKhtDbX46NX2
Rv5ydCJY2mk2t6UJLxhY0wqMoHaZP/oP555B2gxzGJuBZcBN+Ti13/af0XmmLBp86Yafi9vBJWdh
xK3hFSk3VigQmvvvtX3tvxAIXMOX90Yum3yTd9IaClXQfyPD+DgKeekSTqsFL++Fy23yjPIBYfdQ
XBW/dlHzR9J/KL0HHPM5RHEIwTYJjkxzUVGUMFLiMjSzp1966viAYIv1TLLtJWk81b4v7i7J7rGZ
HTdfv/K+/lNaG+3rniWFxdV9xb8npOL+3tzhetixpDSls2onj41UohSWCbwUWIYRpOQCk8TjBOBZ
CJRffrVi+pYYWiVssjmUKRvyQPXDs/9bOtSyXefiYstOKyuGWVLc496MbRcealD9KjgdYOF4oLB2
EpwB+mps4G2UwLJhRC9r1juH2kZJjmHRq0lqkt3rDEn17+Qaa+zjspsx8xwXUFTf4XXKQiDo9N3b
l0DLQjskuJRNAlSEZSbgIQIzEqOQVMFyEoAbFSelnuybnG0mAiFMZ8gzXyD3Ba/iZSxkgcKWX6cW
6UPYi8drfFee9tVEMY83eYXYE/GZ2HfH6kqK5l9WKKhrPWphCkdtRrGFSS4fw4VmtoQweUzP0zwT
NdTRI1DGayN1wj8eOxFcjdo1ji3NIu8bGHrhaBkXEzUoEWvjK0cbfIzV3mX2Yaenm6dti28+c3of
QfSY+B5pq312LwmMkGOTTwEI6wbEY8CZ0REPEMYp3mNnfjQGNgBDsk9R5VAsS6d1xculBgZFmBko
ZJG+YOVxUY9IRRhpcqvwOOeBbPOP4p4WBdyRnhJ+AjPUfSvAlNG58UV6ZSKcAAP9cnjP1N49E2ox
ROOh7It7qi+Zv1DrSL4OOyzbPP1GSIYx77EBKT5T/kGWBHsyPXP031ttDnYKqrXesos3ywecUVgZ
8gGh/hvl5DqJEBJxFUQ3alVYc9zZWSet0IFT2UrMKAaNVCvi/U5k5eQ8WeNhgNeYGeTws8gB6jcE
Q0B1x7NMXIU4V+ILQabnlRKCPKTnoeBVPHH97mAmQ1tYhaB/r4UxhmWCJ9IEV8QEQoiYc84w2cQE
KOb3jCcGMBp8uYmooSONnFuuj06Qo/QEto4Pl+jCkdHgL8hKSG7cEmBcXoxFwXNMNlybeYksHgEg
LlCnL70aihN+fSD/4mrX+JJ0xfolcQWFBOleMH/dbyJ0ZMVmK1iUp6jrfXZn1X5NiUZe1gQIxC/H
JJSQ1ARtgG4PB5KxAmJ9ArOrEZmqDg0dFv+Fy2uYJHdgfxDX85zBO2xF6Ptgp/DN39CMIEVLHctA
hMFPDTEffSSj/y9qW4x+AG/r/3LCTtKaE9T6y6BGqHp37CaZhWWEoJWQ94n3WjDEfEww4cSyZIsF
IUQPnL0xU7c8M8mj4yypbGh5I5GlK0u41OfsNtSSAwr370zflOM7Cgi7gzIILHdpujQcB4RECD4g
Z7+cGKf7QQs7NknIhHLrR93exWHf72OXOmxAA5ipuCLrgvRWRcaH7h6vaoiBwqqSf4NosI83zn0k
91cCfIN3irMOJk3Z4y9AD5pT8sAyX6cvfadzAqjsLUHEeWMfly88IHi528jca+L/ccJzER05Vkm8
KcdyuLQpfLOEH7ZFSuYV/QhnUlCjCbZb7JrsQy/3g290G34g7PAM+cd58gBCeuKUonOOkWIJvO9X
LFku9xXJb4xFgQRRjFPuJI+XbGMQQiFCXxZVPIKtOb4OcISYaFt2NcVp/Shel5APPVr7u4rc7QE8
OFgP/KNQg1P9SOrBw4f+xM6NMxumjr3DVmivX1SxEk1f4I2+4seLgR288+CViFfVyYkWKBTwCUIZ
4KPeKohYxI2FWRjxxOzT6qiOJV6aQLcIO6EF3gUeFmeRPqyWp7k1AaQszOCy6f50MXR/Ra1FCkHH
vlXQ7fj0aGhJoEOxBuVXf/vkJtJPFBSvFLdwI0UJQwdEN/Ujus9z1Fm8pE/CDK09RDxqkgYic18d
rmeZvBIxL5TRsHwjjGR3hcEVHr0g5WJlwhSe6fU5mu0hbNut4DkgGo7tNB9ABRuiEqyB8Tgzo0tm
Mhyh9CALKCflVoVOD045yMfUmxxKbBTsNGjjwd0+tPIpReD0vPqKDx35EkZ06cGYGgJzDu6/au/0
Y+3Vher3Tf8K9LfG0bAZPH7Y9C4zlR/Yoh48zCD6n5P7npP6G1lxZ2aGH+YEZIbRGQNsgNJsGGEd
6EROGzLOozO9JgufLHWJS6bB5nDV+0BrF6rQ35KODNNZYTBBKMMSBS0FylfwgZAh27dD51XEtD2P
oPIoKcJN5VR70QhYrjYBhmK7k6RAxwsOTttXSAcUsTcGu5P1EFj5btrESyBxxH6kQquBFpjKXPcx
k+ZDPqYPPhJjAbLgfCc3iAsEDdLck8DCxnbkUg22Rm0BeY1xGiApoWSIVhlX97i4FjZGF2IN9RSK
2Q1k33EMBmITzflMSwp7cRHCJI+TlGDFsF1Lyx89mMl0IxKlIbJBNjSyes+ifePpQC6J84Fzukau
iAXq/M45hVRa7DZQcLoXYEp0jKgO4I+kUDogJwk/5mzZCs6buN0LUMYwnmgszK9M+CA6wpkLC+IW
dCH5RNpWhQddepIPSwZC6a1fsk8lJBOwbFBO9NvTd6De/M/BR+JX+Nq2i/lI/SFaoNm+q+A5PUiM
OYpgDR70Y6zsniPyd69IaWPL58fV1CEjZdNlE9nIqryOJz1mDEx5I80RFBoy2Gp8AWHhJCIZ4Zxt
KXFIkiBoEGhGfIvg8/beqcj5qAsAJzQAaYOpGp8eRu2I+gZIxol7QaNBxYFngcfqpDB9D9/pPT1n
X5RDV0S4CovXQqH97XgVA1Fi2CocTBDMYzqsYG1HtEb0ytZxemdSiqMCE2N2H/hLl54yeigJLm1m
X1aRMeE4HLZgiAfaRPp5Ktu/t/JHriHB0e4SJQZ6PlcQw4aMNhgf4iyBgrD1U2/QRfpr0lyxqUB1
zOb4DPAJQBOmI9Q5rAoSJC6pvhRgEBGqj3QPh1Y8HMc4r7j85R88dtubVwbnTAXtIpYG/c2JE0GP
ICaGy8AaHYJP/GOx5SFxfoUE952ChrFDEd93+L3UfYlsugwvcrhRFSFCGlyzT289MMJK4iS+6THr
jp6QuHOPPQKvV0TwT2zVqEh5eMilOMS7o7vt+hToM4mZF737ZX90Qo99h03msheuQQHrupjoKGks
WSXUnH4LK+S8/4sLGooaSfTFswkjGg6ITBUHgJPXEm8Z+MDJd2pgZqLskUeJ8Di8p5+wGRmpzoL9
gPYfnKPwjt+bkjWAbBZnuCbszCV2psHLGD9TdY9Pmok92ImCpstDwu/jE7q8DxkUp122YAxJzghN
BpFZ3tkk++o6r+xMzFdPlN2cq5pPYE3kMyYPsCYJq9AEcoHcLUGbBL3kKPA1Rqt8LkgThbZ+CBHK
R515C861cw8eGHKiNm95E3GnaUNWP035CVq2rewtzxwW1NJE4dyK5QZw814Y4KjTA/4PJzsM7uZX
LvvDwSxWWecFihzBlBgmZRw+7JOqP8ZDwpwSCYswglPSZhRSsUmtVzyiSIPEPUNs2tfD58VtY4zm
ofvORMDBRsZHQYATf5Gmlnd3GWphN7zvUGUAdLGvf+MhxCyGOiBIiZp28EwT/qg1/jpj00elDldO
nGMeQLniq7NroHqyO6mBZWMSQEaJ7F+Dn49Dh+oi5nMpj/rrBBEcovKfA9tNEE14jvDZoha6u3j7
Omd714JPj+ess8OV0JYY8YOj2j8nZ6RTMXDo9nnEQ7bx1HAQtj/sr3+I1j/15DJonFPS9PPgkuZp
ApFtgSPxrBPoqDnnb/+ELXgrgFf/8Jr9ZULLjZ7kOzD6Rp8yTvJLkHG3+m2shfCWw0igJWlDvhaC
mXl5CgBPsmVEOUgwDUrzO2J8Kg1GlNE2D0R+uX3OWvauMzJGGXh2wOwg5v1GPMA9EA3yWxq24JZj
jJSvXTWuyiys41QjKwVTWZ1xauiySUGwfw5fSbPgWdjyD5OU9vISnJk/3Pr8gYVkocGE7c8tIVR2
TULRuC157fpGuVmZ+Hh1Q7bL2XZHxsEEm0pPLLdvQRtLnN2d2ErWFHJJrlESGOHr8vRIzTT/ECaT
czEHkoS7fWwDINiiLtDmyu49QrFCEobZjTvYxyZPuqnnrEYsumeHmuBZ5z5DJHwtUpMsjm3gc0j1
UBkIWk8A3xnqYKHCdO6v9IHsSErCs88Hyz/roFhidTknMkjUES6NlHNK0TWQ1usbQIVkSzOBwF2C
XVwAfsaOG3b00Mq2nfDI95P+gRsPPG5ohUK3WAe11MSMZ3IerYk0nNvsDEuPghim3g05BkuML2UM
TlZI2+/OKt1u1zJY6UEW8nD4v/TJKmFT9e/BEW/UC1rbE7vQbsRcalLZux2LO+P1oxGm9ZQskA8F
te0yApHR1Izukwb5Fwgdtw56qgxtMpoVGl3K+pa9RYuK3wjPuzzlA66SKp0rAlSxJxNkFFhQnhj3
3JzJBEWoqGpwGAg7HOviNbjaMtFqUccHo9HoYw/k8SvwtXR+fn7qzOIQNJNBYsuYQ3YECoHG9VeT
CE9h4+HkCW7NhESzj+N8T/HMoIXPPFCjtVv22uMPJjwWhzBvD+nJIyxwZHLKkFVS9l7MkNCRAG5N
9MlxT0AOZgoEfMsZYTHZtLurJ5Yfhb+CPbjnNXC6nx92FuGITMPZUglz4Eb0EWlwIjP4gkZAFtsL
Ggwt3gHXHhnTWPD1OdQaZNQwjEBv2MvwWzH4AA726hyJz8T34CxA5PnAjifuquEtk1FlR1uMhPAH
VfAkpJKiRGJyhdcrLlZIyZzLtOWRPLnX+mSXsRjlLjRBnn56aLbipn9blF47wr8BWJORSN8Y6VGr
z9GIOCJWyKreURbhw2w56iF9mmTw+AfKqat3JGYMEG5td/NAvAQ52whzKDy6ZPqk50yHpNRQQlwl
o5BUdnwB3pCRgRZxr9zcZuYxQsBPXEdbCP69CjqN5nEuPj7Am4giMYf/rFPxc6nx9Yk0HB+JF+el
uFF77FPLVlyBq3QqOjS/c1pVNGc/OkIX5wMphX2Fl6r9D99Y+y/M6CRYImaptqk1b5mR87Oc7g+e
q3s8Zy7W+PJ127f+1doAdZAbgTT//kXP45zydH39fTfR4xHVTZRvjrXfLdMvMRNov/HSPCQgTNxK
Ed4gSbmAub0sdJs4d/T4Cha7FL+Pa3a9ZnyxMBiB3V2VAUwxxZSZKlhX/7Sp6aGPlbCoCQDoY9qO
az4yjIAWxWS2ODRXgBloMmrDqUgofnj8D5mLXnkd9HKVsckvQWlmmICfrRR1yXWB76Jmpqra+3x6
3c78YwRPXEOeh0ihBCNHDHDo6nZK2/gighl8dbdNra67huJw8F4Ok/s1XG9MCzhGwyjj0/ssr5R+
QHyMhh6UzOhTggtOadSPx1R9UvndPF5OGd1BJOfd6LJ94nmH54rStz6Q0yuOGA6otl/BcBKzXqhN
vGIHTESReY1OW4fDHLU3jx2g24l0wY7zdQmH31w3Ha9L8JRdR0y+g6kCcnuNq91pjFxvek3Xc/Q2
2SO9uGYPMfPqYtoQUyBSwOaQRF6RIQofeYq5N5ghXFUAPbjyp9KjIEc9LxytJ5iZuqUQprqmqaG2
4P6aa++JPQ50NfBCt7NvpR1QOMsVbS2zDzZPjB+w+cKJi+kAF8fuRU5W+CHSCzO4YA+KNNQN1MGt
nqTRnmiB9ekbGhG0IrwYOfuTXuXzLHN8xHRKoZocvRu+kimCs+wC5YwZ0zYXquuYD2ykOSrNqyq2
ae9ItSTNld7CYvpCkPH2nEI+uWM7yZ8DSU8e8WcGi4PeksYQiZMi9IqVHlfRSUo6KkqQPuJP2jw9
7vfmgjhzrAn3Db9O+CgDmQHNT8rfUEOIh2vT7r/dQ2SO2+xNUc7xxLjiGjPwWFwm6KMYFgm3RcJu
i/AjwPtL2HNw3yrfDO8D+DrL5/zILJ++FsRNn0KUm8EDjad0tSDabVtxL7Q+zMuuWHsQ5AUEjMTM
a89vIMrF+D4uc+fUdsvVyeW2j19kuwI/GXH1du/qpsHVkVQ9vB8L24Dxz8T5zQbOxOHVv0THzTNZ
L/DRGeZfUjFsa3ad1bCXY+Dw0WXymqn4nby8I4fkZF00NoOWZ+HeIRyQY0KaRu/kmEs8wIJ8chic
Ryi3QxODdAWjl1f4dDeCyB6nJ9Dj0+BJQTI79hlKaIXDB8Z0JmqVHpMOq48Ut0byeUg+cTfFKajY
tnbFvjU1UjPhP6/za0+XoNqg6B9HDSlgQMAf+4ZoHiOHO/Nd9zhirHGPzhjgodX8OM2sGN2TNRsA
deHgGOKmEjbTNcYeUKoARYlxzpeKX86OG0Y/V0+xraDZt4E9CyQtrWhc4nDdpN3Na6iG3OliyB16
zw1s7QAx9XSd/io98aNc7xjY8+DtQSF/8hntrfvtLfFfZrF2ARPgKdtdlhG/g6EDlacunGnl/UL4
FDP9lh/LY+HeItQXzp6CzDfHALBI0KIx7STXcMkAPdaPXlUFCHL9N2zU77ZI622xg9ZHo4qNwgBK
N4v427vNGSM/KDGFSyyMMx6jpQqS4QIsglPA4dP714/HAmKwTyeR+yfwYeYFeGZwUnxjgWiYkSPC
ZAenk5u+FqaHeJKl6z4HNHDDfo7xyZj7B+Z8GkiILPd4XgRtIv5ooqGpskkjYBvASCyIH5HMaUDj
nBKfDXac91fXrIbYwqSWse1rCfTlU4v9Ub9U/O/2HZAvphtwugUqbpZN1vKR/+spBw7g13VGBIV3
nr1xTLxTIFA5DNjKSCi/+Krf3bPUcSUYvBPdnyoQKgCx9LCIxXK2SJoB+kumRsipNxT7SE++tPE6
eA6zTs+KD5PHpk60P96cysPQZhPKffTz8AYZE+8ZFNd0hBOZdswO7rKLDJZCyBpyJe/n4vt2DlGb
Yxnq7t3pzKaCWXyWXzir0RfeJnKcIXJWbCm6IEjEtABRNKS3cpwj1ioJHCXVhnibW5tRbRUgdwTG
Q6/jim0tDzWN168SABpUsrMIxfyX/yAPKYZ6D06JjPXxYyXGRNA0qLOql6PZ7DLjNWYAg58R72fe
pJITI+B456eFcrChdB5itQ89gZFJhtN/rtua+PtrUNjq5NV/R90pAUoZOgRmKg/R2O6VOczKHHCv
kGpD/YIb4/hTit8NZ01ohtfRuvcev0ENsl+K+IWAMfjSxSsh0iBsJEngiI8Q5uWEmjPaNYh7lBi1
QmMKpM7AtxPi+J4ucJLKrcPF4+dzyyh7WpaNqbmFtQUhNoTJv40FoDHGQ18smTDyvkkO3+OX2swI
n9P7TrD6+RPHNQ1PBlHG2vpvnjTDPDAIpok0mhN01wN2GjJPkG2/JlwO7jgwkAltTmiK6ZEaAlFI
rKy2vMJ3WQ3JuQxws6IAJoAFSKd8USCfgsKdACpgyEk7PT2l+q8EAOPZSE943NLn3QCJe1hnuVqK
X9zgMLR65u4VIf3fUKuRf+Ni33iJ8TldaTjjAf5TyuJi6RClSJ8EcCBhdSTgGLji3xh1D+8Qwm7T
HGQww2afBEDMvNEh/5IuyV/7TMoJUAARopIEImjTisKQaZbOvd1YP+L7e1th5LT8kuCNLCjAAJbU
VPHPxz4N6EnBOrBghDxjZKqSKvNOmx6WusgAGNz+TTxfgk5exWTDBLHUdxiBzkrM6SlALsAXDYo0
CBcPCBznvxRki03xB7k6zegBm76f40wFsjJGMO57bca1L8la4EFYB+flmU1s9h4+JoK+GP5tdOlP
QGMGedxFWMxkeIklh26/u8PzklCQATptoNpcI2aC73YqRPVEYYDHedSLWGx5VEmMRUV1jRcUSagi
HekCPtOcdbHolZnf1yuWyj4Py+UzPQxPKWYGsdDtIJd5WA2cKj7PU68ctGf4PtHXUl1b8OqwEjib
kUJ5BXsYO2nEZje06niSsQcX9FiZHlqzmjUj8j2gULgw7dLJ90qfDfOw7Q4oumbcF4pwCv1iosG+
KCFiwf9H/Ut11LRsDT3HVMIX0CDD/09bv9Q6FdsCA0+YqzyxFHWIIYiPepIrmj4fUCp/a1ol6jhZ
UXQNPsR8GCSvaZtTQXynYOvCeCWlgdik7EFI1Qkz0XzWxXNV+orkSi2uoE1n0UHfcbf3YMWpNhBy
3xakbYA9MMgpHzHUESz5mMaxxVLvA0StV5BymWhhQq1PGxwoeHpe24pYBWCBkcwBpNaE2osjyeoZ
qxTTc0hDCQ0xQk2IUdB2u4MWl4wLGyRDggVoEU8eREFxDOc8w9Kc5jJHKHOfr+k06f07zhECWq81
eBNf/Y2UuZMPrFimCuXJe+2aOw9juXukoPMqXKhD41qGd01PV84+Ul5QKmFA1YPlTSl8uNCGsNvT
zqD027yiTwbwMNYMUnLAQ+/DA1FnpZgJdAmT+yzrYQcJSOEg7mcZsuBeaOM44m6YttLI4JIK4wlZ
8fALcRYqycOGt/ux6H6Z9+G+xg2qFpU55dkuHG37yqCF8SRRc0fPPbbTkn7y+BWMseXQJAMnkGSF
21AVWqOft2947YGe1Fk9+PqdeJ3NGb0dcC3CJKMHrnWeX2lIgmrOzpenmhIhyY+0eI7bIx3+kUTe
Fb+9f7zLsYe5CeMz2neMC+wPZ/lcAaTqP7Y6MVpLTA0p286k4TFBfar2JS3n8mdYkyDRmCsRw0nc
inuP7RNm9LY7mqsLvFF+IPH8WBzWAwUuHSTUEMAhOW6Le4ArCxOGDz6dY9ydodjB1hx0gvZvQXG8
PQT4etpvWnSx7SDfFtsUfaAOMJro3eMbiGu9LNihsEQdgln8sFSze3CniMb1o/YAeASDY5/HaLwK
9cEpAAqCV4FyM+uY9nekbsQZpCDy+cHTiYcV9pBYfIfU2E5r0aLQIkUuWU/BY/sdYVygXh7eatbA
1a2nXyYVzF+kRe1CgwBI7hU/TVQRBJxUv8RCPCS2YYkfSCCHhCBXXSY4Xxb+c1C8wnv8GuPXqMB4
G362ZwZMql3Ozx1JWCZ5wb+AYMhf1d1OcMAdRx/osHeS288HXAxL3r6C1/M9fWWnkIm3RxxIX0J3
iRB/Dm/OIVWipq8QfP3TbE+7o8/MlHRY4JlQXVqjF+DfJ7ct/JED7h51PU9rwO0FdNpizbI6rJ6V
zcgHUKxDchOQz4lTkPC4z0SOWqDb5Rdv8V/NB3wDIRgZPfCMEYzt7LHgO+nYjQxL6f6pxzwU690h
yAeEa4ZSiM7YKQ4zeukH2wS/oL60cL7Dq4V1xT0psP6ApoL9602OckzrI6ZZ2Kkc/e3Xk/IHH3HC
xHD+FyaLlb33+YwKC68SJEaPn9NeWMbcKeD6mG+XSD/wT6Sa5uA1b/WVIzASw4eFwiB2/Ew7CDfl
ZCozcwNRCD0B555JVRtf3fO4zJgykL/FcNno1fDd6/06Vqcg6Im1IJA4xeFvVGYdsX8Vud3fZKrI
eJgPnKkha4+ziC0C47J942ohb4VpQvhJctxlTrHxd+QjvkulLFaH1s+JieB7Kj9Ra+NTk++k5XqD
LSz1wSFdR3yInFIYRIOMq5rz6PGuw29ACA+zHW558oTfdfW4frvDjh18PH38/tHtz0ZIZwxQN29I
dZ9REdb+sjPDsG3yhs6NeGT/YnABAADG8YvhbD1gfbPWUx4qzSQB+M9amhx67FyH5/EnNEZiC3TG
FXEnRrxCP2uw9T6lX9baaZqvqIeAHCly7DcXXm7VL6HvnK/cyS7onnDeCwYmQOXESULWfmIErzos
3YagZ7Y8xmN3XgwXN+YiCiH05bYdaWhhdK6L+D5czV18n5bX8Dq/LWr/4HzmZ6gXwLgwMerBZy6O
vRVQtfOdntsJsR3NIy4WN7a8btBi4kb+L7H1oJn4T+GqyR68hH1x/QV/ZIyHO/1306GRXVNH+uff
t8WX7oCMv3wR6sWXv97gWMsmHvJvEmnx0zm/PP6QsFyCfTXsSbBBnWEU+nh5pBM/Jvf+3cSfuv/B
OhfaE8PmgUYsL2Kpg8xtSUJ+Xj3yfvEHhX7x3nQPI1OJS82z3kH1GFq1DxtDvfU4L84MvRvsZ9zO
OqtvPf78g9XAI9V0jAaNXtHuG2+nKrx6Dwx52VgZ3jGc50jrxDpgjVq1wL7DXL3hBMAdohvo0XbR
adz3CrQr90RWJLfN5wRElFAwVz/0gSgbMVl9B13odlrvgiPwI2TzMkbdhs6d553otg422TmpTn0B
4AFORwxVWMjnJXOr3X362T4Yg+CoYuuJwZjDMfrdlTX9+jqp7oC7CrvxUMUuJtOOsTG1PEumNkIs
Oc+epLAzYcSxf4Hb13vJFzi4zhhIs79U+B65tzLRUFcDh/DD8hWrSL/SRHScNmTHytGQuSB2mj75
ilt2bcLVdQn9c7kvZGXr3ZhQX43CDyDKeev2l7WEAy3Nw8PttFLuRM5zVnitbkIANHdK/7ovCKUg
r6/Y4sEgHxoCzaPpn9fZuxxQUVkdV1vHa1Yjy4/BlOppkCLPZNlGzOrIF7hBr2JUto4tWh0Jq1Jq
j26RXN4CdVThvU2H2oG6iu8lrI8dDdLM2WkWAOaE48hLK+waXAhpT4C50GTJS7144LIqXd/Ta9H1
obE94S/OiJvECYoQnoXDxeXygOdxH2KSw3fjK0jr3gmoaIjtAqTNMWDiNdbYF2Y42L1j4F5wZMpe
LtQaN7iDHGNMf75N2CXXBZ89oH4WfeG+9/iYkvH08E57ILY1NK9OTKrU6xFSWWL9pxgOtq1t1Epa
70qkOiJdiP8z8qYU6FLEuh1W3zX2hECR7pPJFQQXxUEke9/XMX/KT+FaAVaIkptQ/CJFXtBrP/cE
UoHIGjYs9Ga8TnmfhlwIrofrm4c5x5jyW0mpe0vBE71jt1+Qplu7F9FAaC+mW5dTSoladzwI4x3N
eXbD7tfuvnC7tW8dR9MGl9OkKMI2s23Kh939PLl3p8oWqnOOfDY9e+0JoMak/XOKdHgZhdOJK2ht
m9vkM1MUoTEDj1nK8jPLNQ8koRgBY11Hxqwze/Srp/3ql/FxaO3yJRBuuIZWT1oTA1gUryHmbAxI
Sp/JEBUxSNYBXSP/P0KN6aNyjJ5Jx7u55/i4knEu/EWsgI7pfnoUrYGVzJzpFcgOnvv0Rj4JLhcv
XvnmMdoVtEURzMHsnzE4j+ttydwX/Aua48leKgvNMVFU5uMSThRQeAfjnVYIZyYS30cgWBTc8KPx
08I6tAzzgJ2XF4QmpexNjNnO6AEzA+XLgeQjcHPUJ4PypyVxD6j1gUghrZ4XFMpAZfCeplYKcRAR
jqhjT/Z4bYcfKjS2MBoQn/XR3i9YwrjLTlW/k959+Y/vWJ23Qb3RzE3AYFB38Eyg23FRniFqRcYs
aKotdNKcWdFtTuMUmyvm3X8ki4azX4FqBnLAVHz4jtvBYbZe8bNAEb9DACrKUboo6aDwAs1HtXez
xxUAmhpQypM3heEc9rHQ9ogCG1foJrgWTBbFjfgyKXgnmMqM+lr8sH8xOIrXmwoN68zIeFMW1F51
KCv25ymxCDME4xw0IHFEsoO4v/wyebBu4FTy4NMZEGkGCZIr5xCGgYNfWxNUROISyU68iukaTDRv
8BnyuIXlu10P8BNkaWAht+3wRlsZsfSFQ0ock6VuVkhXS7bHqBmc1yHA1oY07+zxI8mHwO+HsbGk
Kf0sMZ3hIGf4wgbCD45fYrkAbQ3YZEFwKCEh5nC9ImWchwdjXNhLzDUwHhKK2n7tYXAHp3eM5Ich
kP27vPDG06erIEKlZgNRbPX2enhyW0u9z7+H0OLS1xcfDB5vGCdY5PYAxgdYnjv5GFo5mB7533KW
jSR/kQ+PXRKs0FxA3WYiADMR7moru8darzO5jZrJN7iDdQEnR01Co0b+HD2Cb/1034HsxyxFYMZ9
A4J1v9jWRIHjcQ3JUGwwuW/JhtBgxtWjDWUaQbgQHJeOb2DtbQAIeO8yXne8txYAAXRUBM3vLZtH
fcXiwfRITlR6TBRKHDW4QdfodIs+MDofwUfxdTVSmYQefEB9evxHEb4VD0T/fnJyzFyna+AZAo3M
uHXy9PljdVjcIU2P76QHEaREbtDuxom49tfILYF0rjg1Ox0sJi/++7dzDtoTK3es2bpXhFZwT7rB
hXwBrwEmpsnQ7G7wwfb9gDTDXY+fPHbTnNqxnD39d+7VCxDOLg0qaTN3pwbaVph9qFA5ir5A2HeX
PIVbRAD32j6OdP92YYClgapNKFAAWmNcy0dV/xWUU94eKDlxYE6dcPd6kFXwgQDEmHKO2FKtarg+
tMR5aczbcjpTVhe75bATrEMdsAyodX+dfS2UCpVXBa2AUScHHo0hCN9fRXyYUuMbI6apExVFxGVH
I3sNT0krBb69JAqElgf1D5kKSy0uZ8ixI4gr23Xyiuvssuj26cqiV9zaiNMlbdEX9uRWG11DnW53
CRm7B0vuGtY/d/cQzBW/YjjfDawUYXXwK5xqPmy38mIxLRZXA5HKzsbm+OPkEy1uCac9FsR4xkMC
65/wvrS7+6QPR/eZ0JQjJko9bvCUSSCChZtTz1HWiAAREwo7N23oD1zRdO3BsUR5LAK+fdF78zwG
tDt48AMlt69Q9z/c9Co9Dj9BHVk7xlM7xfQtxu699vA2bwbfIU4TME/5BBk2ZwD9bX9KHDlQoblq
Bn9MUfHAusOUqAG6kMjJgLbdZ8QGD98EML/uUBsRzQHuDS7GcACiJRpE1iGuKHhKuDHmf1Ns7tDB
kf2Lvh9Zuwfjl7PmG4K9kA4dWvtiBzAXixhSpl04C2AFg3xRSZuBWNGSEI7QHXW4PoJEL0whnpQC
Kf+a/66HaoprYXaY18Nha2UNr5vLxIit2JidSMrkQnCe8MlEBVoZkLM2Khdo2Q7+AbMokp/1EVMy
HlWI9nRs0CWrECoVxzaN5qGHvxIHAaErUPEZdL58hj7JkTAoURYwwMYktaN6GFuwSwE+fMbshFqH
GgU8ULNiBRoa2Y1UWOwol1mTlRtueY0Y4vGDL7QD8W+Ct+usw6hALMrEbuT+j6a7XE4sW8MAfEVU
4fIX2bgTQucPRQQnuF79eVamzkxPd0+QbUs+eWX428iCRGZxsS5uOTrUENKu9r19y5VPzOnU2eLV
722IUQIx9d6Pfz4WpaEypG2ClW54iutGsvgoaTLF9AlDw+GGDAdRRUROW0Za3cpOXih75X0E8Diw
OunkpZ5YOuQV2uv6ar6AStfiCnvmNe8TVLlzJXh+QpdgnG+xKNm+fFkJZkCy/Nd+uGlxwCaaKTLN
AAuGcOVql9bSCJDKQKKl1RFUgHrbyWruDt8FRl+nybUi7JX7PYv72XLkUdzQH8K/FtvsW3Kwe7/8
C6c+VDaDLfCG/McftwV/RkvuLn5IapMi8ypU56urgcps6PYooxUzjWP9XN+Vj1AB9A3ZF3wVaotO
ui/09cSVeL6Vk1lcwtEeqw+ur3skslWp91OXtqoAD1LbSJZ1GGXnnwRonUYnXYc3hNPofk5SdV1r
Nfpz+/Sdhs88At1kBru2KV1eRkCEhcHvnzbwQwZ7pYny+xUfrG22+oa63ortEjB6HOu2cKowur+v
cEpT5ApTXe9X6Pvtqv6rj4r6AViDD86rOS0D1TVCbJWt5iD0HhCWQRJ9Bye1+YCgVLMV0RIkBMh6
wWLu7qEIxi59WacQ18P/hfeXvhU+N/3j25rS9vuaUQokZAD3XwdER2kkq3eghgJmAQmOV10kYZMy
yAUkutLEy90L8VIOH7fwz8xK1VcRu+DYN0GT8jf4wZl81buG3yKKF/uJbsw6eEZqXQwzvVj98JOT
tLVik/WldOViCxkE+UDuobN5V9AXlyw6PAheNmdUiUkao4gAToDC28mZqB4tFq8tNouRo0Z9r4iA
8nMO7n2Wzt0t962txgARxaHSwRycru9uW5m0QtLVRQe8Yck9kGEI+NpvXX2RKtltsm4d8KGgq0bT
6sNigOyOxUrGzItfSc5jC5A1BjWP90utmHtLA1JdFfQam2rsJzUgeUwFWGo0E8rReQOD5uiCiuK5
UcXZjxmVKxFseyzLascqGcRaEtLZ8lahqly7DqZzdkubEiFXdMcgD0pl4dTillhf1NKztKoQ+CxE
Z+APBImrRwC49o6DRCs/u7NWRuHCD4pNFrXg+5dpxXH3KQyyNQc5oQUZRNGzgyBjGAN1DkgPGRRO
/7H5EEQfRcMJEtqNtRZSODF8h+rn4uNYTCltlfZvTNl9hoyB6kLjUptGDwukW9XedB5GH2lcWFqZ
JSXsTIs8dRCodg/oMlenvdjQk3ry5bSgYbZXLsyPPoLQKCdM1Na2LSe6fWAiDmRyr55Ea/N5Awzr
xj8yQytw8kR33cLAz2Q1UCd5tJRad/2Uwxz763iZ7WPj8BZ/tztqA4jvmc1pnq1tkQ/LDUo87tlZ
mtwmECsroE70mf1w7krI/aULtLKjcjjHIHqu6Q/aV2PXy6ggUMct5ty+WlnlqVAzhosaBWyqkpHq
lYwhBOGrs9mZY1IeI7S9gYeFi/WEggtEMJnWTCniE/GbAVnWcJwG1+uAlhdVNfcNAVctF2WaAbq4
Lu/hrvP1QqSxxktzLSoHh+9vQK+XFUJ1OFC5rgWuIeLkePz7ta6mw0wLeSIDLiyVbAe1G5P3ibh/
ihX7XGrL4AXkW8A3E71UV5tqRAc+/uEOPOEPHrSs3bBhgaRpZOsjLPmkxl8gFhwE5wN7If2Rt+qz
Wduy58VNJK1gzhLZhbthtEr3cv4Ov6vnKCU72oLw5IPuG1OOSr6tH5cZAQXob/1D2Cg0dIwfQgBi
I5pDQ09XQs+ygaDEakDLTZ6OElZODfMVpJVkhzAr0XHcnUghunF757nd0m2jIoD1l2yRQg76N+K6
Eo7kRO/TChYvabAR4Dub6K7zNGGEQFNg/tTtOuA2hxGVZjWZ7ae6p+hMPm/xR85X5U8E0j5wxJk/
87OpLVdlyA5JlKnr2zVJ2sJLY2PuwT6Gv19Bby7XSmfLjwmcHcjO3IKdKITV6woU+LUlDL9o5t7T
pvqCa3CiyQLJyvw7Ym1Ej+LWy0SpUJXW5N1WEs1FRYZGwAE588c4Bk46N4GmyJqt3+5SVu6nGObx
9+2b0m3zQXnqWTu9beX4cCFzG3x4Ir8tkiqyScKP9SBfHiDzxDYqQHZqYKaxBpcFAJs6qFcQ46on
uLRm3tXJCu/hng/SgwAMYZTde9TPODRDzmSDFQIdehuSFZJYS3Y/XDqtaPeGkcGeMBM9RtKh7qPc
zQO+/mpobTrin6CLXjoNj+2H2cmFypq7S3NXzgqytlGssqr+/tmMQFa9ip9xP26cS8wBPhI1+9Ol
lgIf/tTAtm89vj53/Z/kiK1UJ95jBhAfW1oq6Wrc5VtLK3KXSkaXUCsnWaG9nIC6z3V+m8Em4FB5
mJHxkkjiEQXBePtjY2ENn0YFM4/dcxtIFJJ6GmX6OX3/J72mR0PsXtn0XwqcC9LzSZhhRc6m7Z0t
wuf6k6B8M91L61Urj78Slax8udIGkQjsiHZish+ooSrV27/LBfOsFreGXopxgXT7IqmG8V9Vkt/L
p22qnIQO1iNR25s88JOiHFPEUaaSUgh3EF990V/TXkCmq530cl5o3kKUSn647lwa+ZC95VSFlfga
MF3ggm92TVWQzrm8aG/VQ8vHr1f/tJPznea5akGobBj3n91pLd7zuivce+dCzAp5wj2+f5bOUCpv
b6LWpZYOJ7hvZbtysHg9lyvFfjKVeDc42GWHzrAOcXH/89g7LUtJ0+ErPuRTtx0v6vHhdBhXBGWJ
1d3C6nc2Cpnucqa/RpbEqqeIbZEeLY/vKS1grc1j2be5QyAbz156uGsV+lJBVvCT2NsiVcodSupn
uPbgN0m9aSsP46laZpwsr76FfiC/HLQMiWUEz4xa0Ip3A3IDGji6ft17hY9s95gs+rX4zqpORyc3
40byu5TDnoU5uszTX6tqWtFCwppRjy1dYKegXArL6J4ux2OKuvxbmof7eM162cZ1OjTS4fHd2/n9
bHrTPqk8k1GK3cACZAXVflPNPL5j2/4VWM+ul65f861DsiIOuwTjtrXqt6HFnqKBgnNvJyvZuYpP
Mzf9F7wOztUrWGIy4juweNQLEFX65+pKj+J1UcqdlaxLd+3ZR/EZ+puj0/B6iJaaZu3C56OumaFg
dSwpp5A4tnC2cl3cPQ049Oivde8++z3w2y1Eo0NX11Se3JSuRTeAb4t0a9e4/jw+jeJ+IBpwVSyb
t+1TM13ssVhQc9ev2w53b5dmorNop8vn6FRJ139rq/pVaU5bt/h+e49VWg8Io2NvqxyyjxDMe+S3
saeiRGX6Bdd3h9BzlsDqw8u2nHuLvaVHQYogL6TmaYV0V1ppq+xFWL/FglLnuZQZhNb2pqV7yj3B
hHwXoQPWn9eS9ULnN2FJ4E2RRbnS4152UzLr4e9wK9rCgazEx8m5oC3f2ICsX4ZWDHxitrO3zwJU
+O395M+85LO8au9+bh6NctoLilzNQfgRjKl+NeSn5TgPDs3wZzdzNohN6nPEf08j9kZ5+BuXhI5G
W1v+SVqtfqdcIiSrF1hRdJ7dxIDam83gqfD2aJjCreckY9kxWjrQ/xFAU2lRhdmtZ7uL+nK+uxdZ
6EqDwdeXTxUakfqn9kmik+OlkupsLBZWjHympIJxlVXenT834Ss4Ba4BuFjtHkBELKwzGhiV/aP0
3FQT7wmggEvx/DeW4stGalq+XzkJIr+WT5vS+VFa36PkvXKARREV9g261723HRpzMejVQ6TFcn7U
V/wnEa0e9fjPiTAgU45VY/+SetYfJ2ZWRieJiJNKVvd07yQf/IiaZ0W2/THyPydU/wff5WIsr+hU
jHlKVC2I2slshtkVY7ri6lFZ8PP8udyrhfdTsrR//ctM66vf8ela3D1B7YoroxsCmNxdb/MsT5Ge
9FqzqNeluOrCorT9jZ4fqfLte38oOVRmCpRbWULgYZnZXBfR3pq8KF2WzSMhpdinV88kq06d6aqU
SJa8P3apnFSpmA3OUpd6Zvd2goRgG4KGhUAz4om8hva+NQDTjrYWzM94JXUuH74XrMOCKUeMThm1
BH0JGNcbQav9qZeni0FVMR5dA0AEQ26vF9KzcqDU7QyQKv/D/DjlbDvPsUo10APbplVlfa2sckWn
qnW55Z62qmz04773uxofxdeFAVdzny/72eH7Se1da1GpQ+t4Y5zULtZaZaneQRVoVPgtrzUElLut
vsLgfydI0Ewplaxdlt2tOlq2ZVrtmWU+6/eeraDwoYG8gNi+FpOTA0bCPPMsboA1063U1n5Wmy4r
t2T1oAettKpzV6hmyHXB+K1KT6hgctCCt3QlKK3IjXineXLFeFdhOFmPWXh2gund24tzJnmScykH
QL4vxdMQIamBEa/p27UOHgrMJcqPzwRpws9gI9p/CBD4avKORQN8sM7TYrESNA6JktCAdMe9eEI7
h3ZRChTKbtv3tib/zx7bTIWk/XMr5aqH2Xm0+La92EHzXeXCVDWxbkxrufYhMKkwR+LDxEd2AagR
ZvIgXQ87Mwrwp10r/i/XKdBSqmcBAPdk5aSrs+Xn8Uu//WVRb2c6QD1V28W2mewpXiY6L8N6tKry
zf4QWUn1492sk1F+BXEjbZivPZPFtD6zjmhPK/S5UsuBQL/xL6nse4fOjXNdL1Zd1lTlJuddaV3b
dnR8VNm3DW2nq15lvO5i/FIAustV52CsOV2X4kbI8bU+cU/afsaHDHvOUT4sg9YxILj6vv4+9U3D
FDuV2kpzf2WtKvRhaCuxn1WOB+2JcdOxvBzfIXWuaIr6+tohpH3K14HSLTUv0dFnNh0WIhuIcMnW
GLYrKkMRTP6lm5aHALRXD1Rxv0/ddXfVP3487G8/TP8y74VDebqprBooY2VrxFVUgMzTUxlvbfx9
nlXjmArwvvNvZ5OtoqKULtHioBWQm0zBtObQp+AmXEJtlW3z4DI6cpnhqN6cYjYS1JAH6rPxcIVj
aq+GAuFsDuqMyBoGeLKyauKc3Mf6wNk545wozuQzXzxMo5yaIOx9AAxSFCguz/UVz3qs1UUpHVMo
KFHHSDczD2CK5q+HlyqvJtfh9DNjfD4quU05ni9m9iVOnvlPaqNwimsgt81w3QBUO78fwaWCImvm
3ytTih0+CMnZVH7tFPXnlgNsN2CTdGNVasfp8RT+BNHsCwik9Gr8nkI0eTD7xofKOeJGXEqXC+1j
SwyWaKSHL+AyO5p89dTi2149vt0/tN8vZd3J8ml+GJuv286y40u25JReVVaw9dgAIs5WkfmMA9jJ
l0KhIB9T5gJyKwxVsKoEO7O5kpbVTTxVaG+0psEdATkjiZHu9nRVX93LsVz1Oq2oBzImLXy9LHmd
/QyeTuM2JG3sHZ2EFKMaQ6I/d08DjYUXVaIWU5UoqQ0JnRrSx0Q5dmpoGszzgQoeObs1kvWmeqxe
uod/lnO/Creqbn8uWSSekZlMydHAn8C3NyAe1sGhbpwAYD9TM+vrZV9VB05F/bFbOpQdl9toIUJ4
VmAc86K20gIvVutxUbnKpJ/t1Xv2FHwe1unyeh8ln/SuTwu6Y3o+Z/RW4MYRzbJnKIyerTtgF/ni
9k3avfw5grt8/rY973I2Vt7nlYgJg+XKKQsi7PqzwgR1eihpvkMXSnORzwVq64ov2W5AQzu7Qxnx
J4n0LNSCOYqVUkyiPJ1ktDjq5OKyHPe1lekTBrOOdkBBMl28l27kfjSsps074hyGw6n0+qeynMNF
l8S8v4ZrotWpr/NcPov3pQJ8Zk2Qjn6/Ut94Bdw0Acd2pL6hFYBC8uW1orgq4I1VcXQmtwEihql0
Kx0KtfSLbRNfvkomN9jtamvA/yTD+SJHKlC9WRxWZD1YbOv6c+EZPcoP2R4SNvq0Lh+1PIpXs5e4
js3atrdpgqml34gjkHpctVf3wWl02r5tBsEv2AKqhS863UW+ypHit8H5UT4m6ltiurfiSUp5q6Zw
C6B+llU7rJN78YM8l5/pfwtQnzOqmK2RC2B5vW1tfsuwb/sB4M7hUsvhPEk3zhE6ILTIdYYNaH9N
nOvrb1s5j/jNEqSh8kj09iq4rSMZkDQBBfMjbtKhRe6J9M8lDY44soYsv50TowaEvIEr01dW1FX7
jHaAffvO9lurspWB3pYf19L6BjqFDQTiBJGegqr7YKtsByqenftsyDNd9LmTUpIqTMKbp/NXi4Wx
mVOmq6lBTDGLxwTpBX7PwD7b72MnDrwWjmsaS/qKIVclYFQ++GaWYHxLL6rYIu+d++xW7gbBzhh/
ehb+zMLNQByHgsbD3R3F2YjFff1usO+coWS2AJAKswNCaA1G9M43EQG8Q415owVk+ncyAYW5d9oJ
tcnU5NLCOm5AIg3cGa/kGykKLaGumPLZcKrhRnk1fMticB6vBpZo+R5IP6/STODDhiOqbERPlAOW
W0VlFicaLgKONxzUCQeNgs1A3SH8JREl537qYcQri2Y6CK4y1NjP7uwjOukYvEZpN9gMUtF1fB2n
PL1wfuFjq0Fmsp9lJuFuUMNQx/McXeBhdBpRUunkJfeRc/r7oUWEBTmpDwlq59gJx26tv9e9PRfu
sI5W97NteJ7hxHadXQeugEoYBY4WNvUs28gS+NGvn++BfWPqwS44PQ8Xjy/tBsDk+0iwSTVKSjD2
8CNTfACyPcaLbjg5iJ5HmZ5ffysXxAtTLWgAhT/CXTdcRw/NkXCQXWfjX7VmPwm9BooW3/7rPUAu
Vca9GyRZZV4jArk3+feOh9rTxdeFb0z+HT98Ngw02MrGebZ3SYHWrmSPJMEgMriTXDhaBnEqNwqm
oaGi0zjOoDxLH2fo0zCU/RtkYynSqsknJpsORFVQfmNl3npQ2nrgHokDwp1QERLehhHANMV64Bhq
R15Y9jx/L7/KgU3uRtGB2TnqScOsfPA4ZuGmhdPNLP1G8U2PKz4n6FJOTRYDRIVwyeGT9qkO4bvQ
HvATrKfINRhZHVi+XFAQcKdxDH0bE8awsf3NnkXtBN7434V4zC71UFcMPhAcWAwA0TFhfGzkTQFc
Ma1i7tcBxa38vbTifLCyc0A3i5v0CGK2Qevcuy/1bW9aPdUL5m24T/4cB13heMnZ//2XpkJEbq+e
81ob1syOfZ+FN8KkQQj+d2AfozMcriZDoMg6ICIg2xXsYK7j8JD+e1AuczUwM5b/ptWCS/ite2hO
fx6K3P89xQAXlArxlc9Xw2QPzwAwW95QDzPOc5zRgGuE2+foOV/yxwsLqkhmHHkfWtLHMUEfNybW
ddiIZJl2iiZgqGJApznRuKo6wln51Jr2c/72dyZuaMEXhiv972t1REbgyOMDpawTVsSTlAfl4RcA
8f8nR3i0cb2ozWxhLHyEuwguKMZ7YqgkdHPUFc0BjHg37hWFo4bHbW1pea11qX+EE8eTrvARDuM6
vHKt5Pvp6p/5xijdWA3Ckvvxka8SfRJrPVoxQshuiotadKbtIPdHGlGThJ1aBYza6VBuBtgsElH+
MAkAdYzIXPCNGAf5WkoJjWw7EyrnW7YToZUEuOSqNAzHOqh4/WGlz1YLAV4UdHOwQtRmg5FQWBGs
xYYXvG/7FgHgB6J+MMXRFgJnDss5zHjn46GHETDRm+bnx30cehpp7otGLpUsI8Xi+CCrnfWDuO7W
h9/gHTSDnEs4hNN1+hi7MFwxiIjmJIyEuxlACfvFb8ies6jheXiG3Dc/QkckpXn16SEEz6MJNQ6/
E7iLDcNhPJ1AO27Th46MHQU3LTpukQ5GznqcqY8nroCcdnHkzv13llfQ8g8fGzEEfxRH+vNFNz5M
7ZvbsDOQPgxM4/m/Zxpe+K0De+eK0SdaR+QfcPQieYcgSEwBgi71eOzKwggLo+IJjSy+C55IT6fm
hINeeuCUFaPio1isvv8WaTSEo54rfvv4lHc168qExb91zdURoM9jj07ogRMUD19ccHezjQkfI8eB
RAhz2Y9D36/dbHsL60tPf2KSuMOEgppmTQCbhHNJV9vN8DB5cDnx8FAP9Ulq0g6zOJyEd//d1WDG
5IDloOs8/js8qk3dAfPm73835COKqC0Mqq1/rffqoP6ZNQXSPrbufXQHC5dXLd5K1b+LCZoW2ZIu
pTd4uOB/YUj4Z2+5DythhtgPERp/X36HgWVKugHhneaNNT1qoxNZMtrnObGr8Hpc30AOvamk7EkJ
Hu53qZx0rvmxHz8muS9AbCAuLTiAAXJdlyqD7TgGwm2S739oCyXVEGnqZPvHTITVtJtd5Dg3GaW2
5WYAhhs+2t3MduNkw+LOcXeyam44IajsQw3YfmDHLFCTo/eZXKTZ+ul+eyE4V1ZliH6fWxla5O5Q
LA5ULw7R4RsNXi3PiigZww/UBLrti2C6JuMcJri8B7Lsn6ywk2w/RidIm9PDTvK6JqM+eXL7tUOa
CC6MDveDe/UdiJD8zzio7JHo7z07CsOB//BlLeZPS3xUO7yb+pJXweMi9ffvBH0O5TSlPPw7gyIT
9qewfcW8bTHQpxx+xrqH+loFpEXBqXHyMGJfqa/QPwudonULMg5dQ1N9eAbOuwW/U2zovk1BxABt
8XbwZTgTvH4+UnKpnTjo1qXRUYzPj+P9rByjFhBAIe4gcmPjxcRyRJAxxKSGynrktqTp4gu4kFTC
UUMDFA5NzKZ0ZWw9+tny9HtRVZN4lrLkB2apQXb0AuzfTxYQPboKjwFsWKQP8km6p7ucpxRMxVPa
8/d/uLrt9fwxyPu/btLAVQ0rquqWEjrc00r2K6TEoPeJKGgXtpU7PXTEzy25iU0llyjtG78CBlHL
rPAeWj4KqjsdoPVQwlBWYoFQlOW2UgN1JEpO7+pKKvISk8Q9ei5AjuEvs6W8PTUlIlFzTL4htGim
IWyqDP0kEdhOpeRsKlVZhcQkh0Zwq26/Y8+memcd+eD3G80GDl05T+/dqvqqiGJfr4hKjxDtFUmX
dok6Aq94K+7xk6maI/yMBZ/LbxmM3CU9FrOIy3Gm549keR1+nAi8gxNI70Q2HL6R7uaYJu8acd7A
mxsrfuQ9kgU0ezmaOGg3+x2ZNFJj/XnY8IbDqjdwpVAIDXBjDKicwpmkrrbvvLTIscmdDYDqtC9G
py8zgJpPRLi7gUTxHGMw3Gk9IMhse/cxtaVZYYJOAS6BRRWf/wJk4FSQ2OgsNmodxTW9rlDE2Z+j
1FcQzFSLSUzItopAXpVdrGKvW9OhQjUUf1yp88LKOoIArPAlohFsPcfG/NkMOgPdJqF3g2xL4Ss7
33ViXxfmJYpT9EJ1hSB5woxZDRSPCl/ikP+Ov41cg2AMGCMVKC70SiYoGesR7JGzXp76p/qdsDSE
Vbx9Y6glZ8WW0pCfizCyxXi26ff7ppaH88mXCOKqxj2Gz7/uzH6cyshGSncY1O2rcwNKGSlJJBNV
gVL8Mki+arFkazfDij79ycOcdC2AdvhCzFCsrwl+5uXXM4qdKJ5XrAcHpwu2KWGaZ6teXnUS+WoG
ggubvYW3q8LhV0a/WqNQiz9fN9VfaVJm7pwPnwRsEUHYZ3gpo04db79sTpMc7tTkopQ52dYLxBfI
KoCpzGNDS0h0sF8fQSku0W3CHCsDkzWFDFy24QhQR8PCEZ8H9YvvoHQbTFqI0s3Q0lMoqgD5Yp1c
czW4RUG+TcISvJ/J9/L5xLd/2vV5wdak4SN6AU1tNRCkQPP1rswQRKl8sfvnQvaSrW7mgZ16KWUh
BV9f4HNpJFQqf3VLeohlyOxQ8gxE83PFYuaQIBDrUWyCnNaYfpgEvyPCTC/CPLkh8IyV1lXv84o+
JRWhV7STDh5am7F61SY4rQce+a9SIkx0HMALyxjq3RrJRgfSoDWGtK+e50d6XId8LU5DWfxOgO8W
zU/FIYMpcinw0YBX82OEVRZY0uEaC61rDd4r+vzMKH3hrhAIBtWTSK5H4yBVKTxFjAj4xFqWqCva
SA1wKlLBAYy6RbCSrGhpJ46Tofe3n+X7x8o8Tgjy2oLd9P5HZOYhvhzqomqrMOIQdILKVynou20j
NY/yT8jUVjVyd/g9r+azs2vk1ex7QX4sV9lkcH5ypQCiPZZ/ghojhbPWphHE0ZYkxUmHI4nt3yCI
ynIlLDbwKc1+Dfeyn2ANrEpfL82IS0NNv5ZRr8xUTupS5Xv1t4wRiXNGUqf4ZfpE6e7jWZpqQWgR
Zn34UovXV9Vk/VTLs0z3ZX8qhv1jO34tL1HkUJ6+rjJZoLWJ3tSrmFXCpBLXO3Yuo5h02Jp4iZd1
nFSwnrPYshybbL9lkaeRMhYnBZwstZ3TdyEZTNFXx955pvazqqgKWR+v49xkIbd8aVWFVdTSMD10
4udIeowhbxGVXxoyVMnXvdhXYhKfG3YUDAO1HX+LIIKy8eVcm/7O5azG+poCNsSLRWekR/V10ReO
VU4YKsdxHOc8V9suqlmPX/XfuE+VLCOnU9ka+N/Pk8kR+Z7Fy0oa5SEDGeUS0tXf/8O5qRVbM0zZ
za5soYCx8s74KcIPCoQhMg1EmuRKp7Lfw1znbXeq2ckXoMXQNn/fXIgpOZZOz/BOoMqcNzyLFgMl
U3NEXVCR1JwEBD0l59dN4/iq81/3hpUOMTjOJspcqoIpf6E0FU80tmQyUt8PRVW4Ue+ekhNNVwqJ
Foenc4xAzGC1aTzFAgy2PxYWAso+WUI1gYAQFrTyCX2dKrcRTvB9ozNSfn2vPreom7Ie1X2LA9TR
8ROQP9nhB/e9bq/0FpjZBGOE6mVAPqR4DMX6HfHPyqHxaKc/lWoTQE10dZwUtVq6MpQuTDkdshns
Zm+pIs90st7EDH6Q0lyPdB6Qh4uNrO1U05W4OrFuygvJyu37ir8IelrZDw7fSGY3ihDnmmzFtle/
n4SC0WYgw6d9l4chmVab+cGJMU+oBgS1c2/AMKQVVbGL3MBYwMTonqWilYgU+tr6mRaXSrvli58h
gs0U5wS8ZS4C3xbodTHEbLGu/E8Ypx4AnaSUOxZ3jr8LPTyPJ3F0hjepUaZ+Uogb/2p1lTZDVelM
7yhhxZD0kX1lso7IV0rI0M2AjrI4LcQLQA+u7evbCgcUpdpiTqJETmE5lrjLyeR1Qar9U/udBiAd
mthQRSLCzDvTDqkLYh7Du8jIawjs1tMjEvZ5vO2FvBLEi64+pJMYdAWLQ9K86CW5be9FfiNVs3OA
Dt4kT+DqxWG29vTHsi69TZZSIsxHLfkvFPvis5wCn+pYOdu/UyFBqCm/WukK2u8w7v/x3ipJBCp9
gnJaDLioaTPAN20av9GlSy16pMwo8eQ4qpvYgcyC6wWUv1Y+oPahm3w32j9FmfwAcEw2tg2q+/L9
fJsb5Sd/nPayAnANEJ9v7GYJOaHuF2EMxU0lt+jOzZvyi3DUOQbx35fc/Thef6v11h7l1FdmmK5+
wwgRz77IqU7KDiaarSEUL66V4N6yGQavNnUYsNBVY4tlhYhIcIcx3I00RbyxmG3myY9lTPqZk7Vy
RUw8IAXxuEZKR6TCi43Ms7iLta9L4slz9o2eSdjj4soIuWJIpnedO5hqvoEoT0VzkvladHCAcEST
Whbd/Xg/FkutOrt5glB9jvTcYiCKK3T759G0aR/MCc0DoR75p0xNusRewBAO/iq0b6tg/N+PSCiW
ot6fMmYpj8/BypTwrkEh4dzZN3Ye+uY3ECsFQyK93eD+s+0aXusoqXX+ue2majeMfLXS35G1lXaN
4IC67H62x756oKRQz9cnm0lRLNde9BaLGGrk0OCk6gILJ2SSL+fKYiYdINhHOEFZHdb2X0Scosi0
q1xChIErkdDxL74IdWEK3X4Ci6322/4WlnQz/OtCSSIA0AKueEoAT7dLdCc4VC9f2SA+1xEsGtIs
BJkFc9HB1NJ3SgbxCOzN3Xx3io7zOLPIay2YCNDqalhP1/WQ0UKbJpof4ps7NkpTcyzbB6Jdpyvy
Ob/ufP105JbFBHTNhY7mBc7LCSda3mWTINxnEW1kvo+HCqDjvRncAV/r8v1z2llC2TJR5LWKg6Aj
tSDMRYuJEh3+8HSQgQv/GCP8F+e7MmHM37fgK2G0QdG2V3DoiP/VAke54IMZvOTOxdcFLnC1FQwp
T/dWJMhvJE3odERHBBPbJhy/CWx1pWJc6m+6SC6tMdnt4rQRjNkwgUQui4gVTrb9y+ZvW89JYOON
79+3w7E4Hew+nwOitsgKvgrhaA6QYdksj20enZQcqZakFGPbUW3j8iZEB/NvnW31FWAq45+qsTrK
OLSDk81DNVN6A755j7moM7uuBL+sVTSLkVP/01ZBpVh2Zv1Hgu89AhMU90Pm0YWrtnpYp1PIieJl
+35QiJaDzFZFqj4vRUwlwwALvo7PampBz2X6kVXTRSwoJXtLeb9Ct2Vzi1RxB+KctoNfeUCPb2q7
kKNWrUYMSoC6g5pzrJv40iZBhRSs483OwrzLz9nIpSJJUFK39U+dGjbht3Ytv/8gerWlj+RizVVS
0Is+EYTeXZsiT6VBfbAuTViNSb5C1yurl1NOMoa5eWB/QbGS64XkJ9v4SMJdglhadQ4j1RMli8+u
xUDrwHrRJcgNJ2vhB/H0GKQdZfWCRiGIpW1m0/5vXeAUWhRKvvNQ003oB7FyRHtB95MP888kz2YL
s58tSLx3klHYjAnNw7WGgip99fLbMvg9js0VAi3FWTxad3KYZfDPaXL/VrdSCKaJTLd+v0NYfguZ
zKXFlLK2lyE2SMDYotRLA+aYYJOOhfOuryiJolHmJptZkKwWkjYDESPd0ByqqB0kmr/RcZCprYzN
S/1YioLUgztQRiLWuDp9xwsEG6BBy/f2uX/oXTvKDO9hpC275L3doLVdLBWd++c3MLOgmvvwNcvh
4g1CDTkmLJB2Z9XCj+D3YTgfJvf+SaSqsgB30L193vDyVW2MDzgoVGBxzOFn236iEmOyNvKSoGAZ
SnAJCbJ8xwn3wFPF+bG+pgsRlJsyYPPWh83cgA25p0sE77PNK4edlAXs4XhJcaPQHCqKd6ND6Ttd
hZSXvO3KIADaYQrOpXxpmOEXwKsNKSiPVnErf481WHwjaq7NPEPcPlh23OdquAqU+YYUf9FpNuLF
ZlJuplq4qBHLMNrUC4jTyruNu0d9N1BjeNXN1UNEU6BZD2JjGi04cyqbyvelrtKUnfrVvEtRlhFJ
KeN4UTPmRjsyHMBvO1rJAgGhzKca6Lgf9rXk4DI5tLRZLVYhsjBiI7IQSkdQr9WA3zcxip8KOlHf
+lf6VifTX8zQbLHBKmrxxLRot4KDxbVJEMi8vrSUHy1wOuhAynrClemHZbbI8KG3CHSsJubtPBxN
H41Y29VjCTI+8Cnnn33jgnsBS6ym0cpha8N/QGUiya0rTHrqvLwamX8gI6PFJB+Rohiifnd27zHr
0rGSJY1UfU1yUvSMka/Ip1z4LFIzpOXjFEJhMESs54FSUeuq5BDqJF2561/cBbdFhzwI450/fZPw
aR2tVWu1BJv3ylTROdgUMpEpK04aDiF1V2kkrUVJ7jRLVMxC01hHGsYNH8m+bshe+k/vfPSk8Gbt
sr1UWQ8582Oyk8ZQ7mJiJAYNg/WXi0QaESDeoEoeGnqapYOE3VtShgICwNPiixOfP9VuQmrS+V42
QnR70EVbi4d1ma1+5ZuAKREtOhnlnnmyZoHdmxcz449rMhRFrE5ZtJH6EeIPV/yWgizec24dcteV
xEji94MB8rK/6+6Gp34ejk98AmqU7ie+ElsEynImbYGyVOD1zA+tq9twjilsCgEnTpYuSGoCeru4
tlS0lInO482rkihUXQLwQAyRg/4QUR+lljAMAneZv8gz6ElcgxXO/LfSzFedESUQt0HTXx9sWk0q
38DbBDqIT9E3nBYX/xb/9uV5qE6ncyFPtTRtQ4c98IFu+maqCZGNgi8HzDyJ+5TOy2Rtl2/akWeJ
iaS0YMRsOqTbBCUa+WPbAQ8ZIIHkPGkznofY9NlYzR7aX2olJflRKpA3yqq3tHnWxhRRpM7Llnr4
ui+EjcV/aYkHuuonwLRWhqCkrvhsNRHfLSvfdhKb+bl/M5Gvb8Ca6mvJxt0Kgl/YCPGDJeIrRK9Z
ntvB3omiQS/o0gdrdIrLlWGiHvxIH8g+5NnqbktO7JlTFFKrt3DGvnJ2jG3pLalIx1YNFxkIsUpg
gvfY3F+Drobt0t6ohEg8xZApfuREzAvbK9BZ0KhLSbUrA9i+dHm0Dz19lZBIqmeIA0lZo9Qtw1b4
O4JRqMUr2ZnECF6OICAd+1Aj4YsBG/0odqF5qAlRTIlbt0R3bYpAFewpZTTnOX+jW8mLJJCA8Y6r
GoLKAL1pA2xN970wPNTDrXrQT4mVQJjIw5Y29S/kCZov8Yq8udQbmB43H7rPXBO6u3wlW51WOQbZ
T+9FJl5pNR9qLmHDXgwMFSwkdIxNRY0NzE3b+VWyHovsW4X3dVdZ1BVCWFX4s5Ma0JTQVVD2oE7Y
Vc0pXaNdaaSf/CiPQMI3pR+BS6nwBZcyAkrSpScEpThpxFTns9JhbaIuzAnls3y4I5vZ4VqNFUcI
jjQyVkFX08B97xYgpGmVXIPSYKwd+zoD7IWgwcyfwr9+5oYGukl2HiuQV3KDkQR1xwyYqHxlOSbX
vxncuo+mPbFuZx58qtbIWMMgvVdDFq3XGdbtn1Ml1RjI2jiTrPUhjHjXlOusPvag0tF5AOMQadEX
cxTibTG7zpnkdbgJ2n4kbn5gCjVozh8f9rTSopGoKYp2X81eIaArvaoJXdz0L5+J4k+i+vOwcwWM
OBz3+6GWrQcSpm2ko4hDYRNHiUjKtZGpT4KEBjfeENaEZ2LRsrbVw97+HajN4V5ogqlALv8Fb4hd
p8tFcMfV6vM5X7L7+BVlFj6z3ESONi/baOcwOpd+srQYe7FPG117IORoPt8edUP27dRLtbTX1hZk
GBd6eLBmC0D96eAuevJg2CWmI7ozh/Kra3sMuI4ogfcVVidpYekMr7OvdoGCQqikV2/KgFFyWHS5
gDVBmE3r+Esvj5z0shrCthNUA92FxPCq5mKtnVNuLn5vAmzDHQ47QaH7PbyOTjYQQhhqPbJN0dcg
9Xd4lOD/kXRfy4lsWRBAv4gIfMErpvAIECChF0ISLbz3fP2scyfmTs903xam6tQ2uXNnikJhnZHH
Li5y7dDDB4g1Q/fyDHWyhAyBWaJNmDnYl0o9WVnVR2ORbluqq4VL/aQRxg0mSsPpPz8aJFQEEXMF
rxE4I6/Gq65Q93UzH5ud54j+v/9YPG693v5ru0JDCbXfVq4mbWoTvVY6+KGEdf0REnU7Ry2bTLD+
o/jOwEpvtuk9jUKSqv0lFhUugY8oKeof42nHYEdHqKTix4xn8iZt63+Wvf4VM4ZrNljUK0+i5nEa
dKOHf0vflnrRbxKxTDtc/qfW6/+35qzb9hJhmLrc1KNFxa9LUyRxUOgoOElMVW5vy2qmFcTcFjEC
7lDOOATsM6P1clBwzjGXxNXVvZT4wU77fEwMfMDFTpP5xsFVbxZwTDASPlE+wvXhSZ4fpN5NfPgl
hw7Y0ulBZH+GexefPuZNy2IoNxm9CtzEKVJeMHeurmabyrQZtKES/jM1CbTIhS9BwK5y+EtYkbMD
qCCtJ36u/QjHZL8ozz8Wl4pRsCKJmazFwE64anbzEsqpuPh+GtKYJcjR2jW0+9mq/HBRmcEbwYa+
JNgbpT8n6gyuY/5dXxDN3G+hs1TzptGJmtOXfUVL1bRjgskWrU34SBPyqCuCe7r3mUIj5GMNL2Tf
C+nsn3/zb6KSVOcz0/qNBGH5ODxPSxuekgc+sRm4veV/XjqtVZUcQWU/5N+3xGYPBFkqn/G2UcQ8
N7hUEau1RJJ0BeHj1J4rB55BgubJcVCbg1eC1ru1naxOvWob9+Orv21c/IlTGBPXcoHFzOrGF2IW
9Zlv3rvnPwyowSG2hIe/YgfNgxuSwYKR6CaszlTWzX3z2Mnaa1/2Nx9HjeC9UCGPBeg2GGHk9ygq
P66EBo4N4yM9lVzl8ti/gz+5hkbTcf53Wbn8hhGP/1aU+tma/et2sREa2SLJl2trTy5WQph3T/vS
7IrcSyNleC2/pzRt0fv6mw+E117GUZhhF0ZixUkXGLSrkyhk1WTLxepoaFbt3PDaWr8dwiYXyXm+
toTJK9fPjBfKmK7k+C74ORUSV6rmHYXORaUQVV3X0r0faM5bsYVXBF6Q95nHLbm9gG7XfzqRbs6o
hsRO05Jh40k2cThvn35eP6E84jtaoDxnD0oILIQqpnpBdVlYxKRJsITO6q/fVrqegBsuuz42apUE
5t45onqE8nGksi79t4857xbfN7V1jyurZdjMr0RM9IB2+bx3Ki86wSoyWyO4m6kkMAXg8/aTgohT
9IvViKmK5VC79wFqjXzrNr7I5ChbM4gK1deCtgW6/5uOYbx1FW70pvZ2DQz9x4heteh3Ecq4QCRE
RciDOAPrF0C4/rnXk8rgr6SpKD0fIs5tjIjbp/R8BIo1Ur/ir6WPkp6vlh7cfsMdYT2vw8SUBdVI
T6oBNdebmGTsQVsY0hOWFKwxOEIZAiSUNb7z/eh3TF6+7NKE59Oh9XwFCRSeauRd9DJ7C/ffj1X7
PL5/Z1rT7wSZi4Xwk5qyxJxXvjN9qk3qQ8g5HMxj+4xpBH2ZYWzaBhOrec2Mk+LPhcDkibuMc9+0
00qvxHxuWhU9jGbNYTHh6OXSrCRqlm8ZjSY+b/AviHjl6q4FhNcIxMPgL4RRB/6EEiy9rusLlIVF
ZoTp0us4VDgbHdDfA/JkPn2pdD9qP+CutikWZsYMg3fjwtvVkobNMmIyaQjYvVUkyZEuJT8hK9Vc
SPrT0q0ZKZwsg6cZtkpwIVcm6ue/LUAX+qPdtgY1JpdUufkueNzg+jzUA4G2fpDFXlLNsnoahg7Y
/H5LmxrIEsjFHgebq3x0y2BKsLiOBQ1yq3lr4Fpin+LW80VVSU3f5q1j157zpqehSeN30LWxSjnY
Ddff6gIrkhTfdY9vm2Y+Xk5LyfYyXjSL//zaRuW3FkFZUxEVHNbISY9I3PmCFeOp3OeO2mElUigU
/kI5Jo+i1jnDLJFV4zpPD/yVbV+hPje+0x0EK9t97Izfusu3h66Tkszf9b8SYdvBoWCc8p7v00Y/
VqhAfC/rmQ/P4Di7xtOwUO/6hPExFbzdryy6bSXqYPtKYvisWSq4TOtPM9hudtdk1hG1l4+3QrJ5
Uh68k6KTBh4Dqw67VWWuqAR0UEtGL5Czti3N7PJBcXwap44NNhn3xfCUIN0VVS83mwfVx6q3edb2
H4vmhotjokcKabAGZ4rPRF+I+9VeAior3A3AvmUe0PAdfg+feBwx4wXhUjkDJ/HpY0yL51+y7xFz
Q6ArRLRcVZGAekng2E17qIzC7rNELlXtJWut41dRkZP4VdM3p2Otjho7KLRF8CGr+ZyKIYkBPA74
jHXF2uP3FI+zAy2dCVsYGtgj/9hPK5nJo3f4XH6LJqk3czUeKYYv89JdbKVhX8BM0/FREliaPlbP
5NIKcWK4bR0snQdeIDmRpWWt7j78/eu+khlG27eNOte3X33N3zMr4p3UtcK+/9yZJsawHV9+F/N6
f30b24kpzgjgSwa1Gzn/zqa51DEqpPASlZvjxLsdlE/POxWUKZQ/++WAXi6VSyLYIiQmPBaabFem
drKdHREo/SX01fHqG4n6azIdufs+Z0P4+4rYCT/7rqQkXdRdJrUzFrIwMvG3WtgH8CJLAccwSmC0
fKoUDuXzn6o+95Z6J0zipP6R5CDBnS5hUyRO1cOhM719kSdcZmsP+87mBnaoDzRfHLzy1YTqWk94
LA2jTPc+Xfblobr7vTAN6K0/tuzfFF8P20Eu8LF+vfjlGcULwMdvyl7sR3AC5m7ZvkyKFzaXDujL
2vvPmpAa7PrDtV0CVNEFJ/mvHDbYZEWxlRc3nM1ePl/nQkyDIDE7fuQmpDCMomFwjybps8u8fsl2
V/fGAdtqGZ+etTTdbuJTsNPyI0l6rbbtTX9s1wxgE6Vna1fd9qiEXQyb8DlwWgmc72NarG/FqLyo
598YrZqmLL+RIIbXj41NU/p28fRNFbSoE5FBxsKLG2/KkoD2185wrikbbbrpVp4CnByjHFN2OONX
I/J3ghXkgWpuNylKCpLnbfVmbCDEDxwPiW05XvPoZS5XKMvXeaJ/i+atM0XXrl3OROBMtdff6spC
P9MIwNjfvvdU2gc3kBGzP/kjdjTyVBVqacWhDqYVpDd2/acp5aodBI1/7+hXWhPEvU2l2MwJz7P7
bPqWjqetW2c3yg4yw8S7kOXyHMxRLrFL4PAHYgii09/+78jDEfixrKcDj/jPTFKnEPgktLy6GoPi
pw0stRt5fKNfw3qzpfJxMo+vrU1VoXNpK0yvqNjB9BRI13z6Bjv7bg//zVM/zLyrTN+pscVJTiJR
OLPyFeKiKf9OiE3GN+QNITre91KjvLms+JjuE/5qH+iVZaoPILWFzva8yCjEAM2cR6RRZHsKdm3j
iu8k8I5wau3B4aEtWSvLqcSRW2njWOE2A9JThcY5j1WOYGiUI/nsijW30ydBShAziIlE75gJ8101
f6dtw+3QwEAZsekVf/WEMiz+l55FFmu92pueYuhoNBmUpheTqyRH8rAmPKJikcsuK2Lz9q6/LXXo
dFzPjgv/HwlmRyvpkA4oECRQ6vOrqsXUffttbbS5H3bnE2qSyNYYi+POalZwLdI8C+RYyvAr7Xq2
Fl0CZYuARzUSqi1vgACxhqrXqAIe/y9cs/q0wWlUcJfMkZMYIm2KtSiqkxkb6kqcRhz/he44uGMC
OP5UVKApeeVjWUnUeIuVslBru3M40gZcHbksR1iZKrmdetJf8et7wfsgrRw8/z0Zroe1jQJFGY5b
TZX1ON9ctjAPvEhpjqit0Mujmulw7YvkoaWxfuVSXgyeFTJhpoeb0ngfkLOAI8/VTXo57d+1dk1U
M6A0FqvZsi8HaC6YZsnaiIA5mjHHPz8KCIeF5Cs/CEZyk22ec3cxS8n3oSJCSUSx0nH7d+iM6D+a
O7bKarFNsQF0sxccuOigLjScUO0alOvTTQ6sgD7/TkPB4W2pcF/a6tcyj0P3WlkCY+b9Y9dCF/yj
mf+3eaf6/mHr080RuMAwx/KPLTIja+LntcP77YNtGO1zGshnxo6P1h2ZMEyDpCsK6Q/4/4lFbK63
+hdV6GFl+6/QZQYrn2RLDx+V/6YQ4GtT/vOUtJwIhyvxnv1DDPaOo1RFEbX77GzaTki2f/vv9wEn
/3Yr0uSISFo2qOHC+xuUw+jbHVvXn3M99PwqfyjFs4uva4FQvh6pWcg5+SoeIeXa90NlDzl4u+Dv
EQ9tKnAJCel6DbrmVhKsxROap1PSTdL7eM92p6MsXCaqhXGwidPEJGRSrB/rlzhoZOUvg9wbxFEq
4cfONSepvywtOY0HHF/CGCfuNJTDkSAYA6e7QZSvpaZBXcKhCW0aOD9duoypmQK2PdKw6m/B3chl
G8sX0/CEmF7u6w8Va6g9E5XHd5JClB1PTTMNwD+1D5omj1305jat9LfNEBKKT3Ed4Mn0A+a2/Efz
/ZcZX/mlLAOUnscZOPaxMx/gOaVhuwHh3gy3ivNADafsWUXgc/Dnnv6wxWVVjq+IoWX1QLfo7pM/
a+C2Im1PMuaHWfSuMG1BTjKVqQxEJ92vK2h2tu/BFCIKf9i6AhqeewuFcixe/KXaKLr2Vb6X36ue
u6mo5ucmlmzqZMLtxzbAREUt/2DX29rEQJqbCWGpjN5j3tr2D5lqkfiCSt1KZaGSXobN5SMClCmU
4EzPZtE4F8uLXXmrwr/ZJNOQjm4ft2Qp9ZPMku6AslxfrnFZ03SbB1LZMdHz/OKAFc7tHRVGUMG9
VZA1p6v3G1Lc2s8VNtUcQJ1UEoPUe1vh1grWeiqkXTm3bT8HF8MZK8/3RZy5NvK7pn3RiYI60yD+
ykne37xNcjNiqaVH7TGm60Db8I9zFbun4PmdNwBMNskGT8tGhR3rbjBOOiEWYYPgkrS6/UhNVIOJ
tsKie8qaRQWb4SeFqGeZUnyu67qpcrKdbNfmc/P/YGiY+kjl67FlWWlS2RqwewmC+lswDVXShhJi
OWa0Ypb5FZDM/qquWhDQ5ZfP41gR/fgcexcRTCiXLUv6ss33ahBQmEJ5jJKE5uBRquBL7Wr+9HNV
AozfzFTWjIkCLfIQ58IK5/NPUJoPULUU6ucxD57aVQY/N89m6lCBLj7IveWZkBtsrZNC4/slxq/H
fiTsq6uC5aD35bcj4ovoueCbMzsBd4+6BlXCquLF3kvR7Frfvu8bLKdc3WMrO3jN7s3cmwO87nqx
Zz/3dnq8F6Jg18IWCEsRG8rpfjsGMvW8AJ8La53Ft/DOtmuAEdrnZznxu5rZca65m+8rA90mAl/g
quRrwRQ5jcptXyaMu7cjM1KfndcOmzF2mTUD2qClciaq9Huq/otaORbgD1KMFKqMdnKVdO32WZT/
g5/3sAMGTKUCde/1rj3rqLJzkOW+DwlCSf1SBYSEhBnm33msuBAcmz7Qsa6Kjya7TpI1OxGa0Zy3
7c9lApVeyTIVC+Y7VcN38Uyby+2W63EGKYwmkHu4un7rybAwTXTUcys0TIuLgfa8HRND17usgUtm
iioZz0c2hrLqnrTx0ueztNEOKYSrue3bxZxKC3ZkVWoqWqxkWNN3l8fa1ToaQrAPak1Db83u8Bpn
7rV5IT7zCcORCXZFaRV4yOB/RZVgrnHUAEyWqbKvZn+80BVCbxa/hzwqC0X6w6DmUka+PlSBOP1E
L6heny2EmaHmv57UGqe4ZX31/Lm5/rifyjcvVvUiiRlR2QKBVaBdXByemwfVPFCXFmiyfv3RmG5q
KJDdRAcdlG7mUkWb6WW7FNQX2swwWj9xSTVIMLx3r6cjjXbDznhSzUMbVHArP2irX2PpERmYHNjN
vNaawjul4/w0IMErqq+3xnGKeFoCgfga259XFmxoGhBvErXQyGBhZONlrjWNuot8/RzFrmb+Msvt
hqvbu8hzm9YfnpZk6XBr7OkDISdIW4a/E3+Wu/VfnMQN2uhuwRD2lWt9mYU3nv7t/q3+kXWIZjbX
zzAI8WplKR7T6Xaji2s9vpVjxX2g4lWOomoqFf9tqGERgTdvLj/4wd+quKmH0QXu0px2ybRO3Hht
Gkhgn6oWju/JQ3WR/cjsvheJPy/uu1Fk4/52L6fT9Szb+CXgqaThey7i1Twc3if3Gl00yaVsRcu/
JwNRiA/gWlorUzwjf5zSQQg4y9r2x+r+2pRi397ff7e5rF7lDLsrzKuraWqyTdsB+LlRiNpOb418
onWWTzQmpklRhZDACVjicVNt6bpNH8TTeYn6vT8MEUHN6cCTGjGUCWPXOl5+eewPHm/Ln2IbCg6Z
ikqudRqMUIRV5CsO17x6fktk44lxhVtYfE/fRnYMq7kc2jwRo228P5JH+ts+wdDP+AS8hfYKr4dn
rM3Kr5uC5GHaudFbO7Fd/a8JVAfm69vzYH8dJR9V9qypTHWfjdevTqrwJiRk9OBoeeQ2pqNNIhY4
bHtl8xXA5yL2EBaM2PbD5bZGSNgGkzW5a67F/JZfRheveH23g0O8d/7hBjizbNcY6FDqIEgv8nUC
RGdkY/KA6jibWrnepMFK9ixtS1SQFlogg3lscWw9OPWMWXWKRl9qyJZNHdUFTDD0EClUVVEsSPfH
6riDzxHKkOM4o0/7TYonSBBnOqhVn2hzbmpZiwvtujHJZ45Bp3pHMysE9dfo/ph+2Ijz6oJNMGs1
9xy4evsW41Pz75Rg/p7OxrlotB5DJU1IVeDeh72vTnR1aW6Jz5HbSMTXXctb50nzLkayvJHF9lnd
ZMrFYyO1jrPLxn5a9X+ON+oLyX7SVf3PJJcaxz5Z21xqrHEzUdD4SAoxx2XjnBw+M4JP65CoZVef
l2Trev+FU+wNmEvpSy/JdCTb4apg5L6veOiDQgaKYW0pGV6fb/lNxbtTAznZ7SVvk7mvy9kLWLAC
abovG4tUO7+pwofum4oC9mxeRHzyMlun6yvS4Lm+3xYXX2nRIho/d03P2yKqHq/xrTjIZCr5USpf
X/49eeSM81/3iDBQ7CwJK35OrLkUO7tP6tSHz/zoODWFuzdP0ybZi3MwHYK66bPWQZEE5zNUoAw/
eNiARUPfDjH0b7KdRQ0W/JsfuUCfUVQzp8n86n8Fzepep3ybYP4cRNFzU9lcdoXqlqjat0/5Bkf3
PSkgsE67W3OVi9XiK1u0BNm9bxQwRSDMIWtgeu+vMIrO1Tyq93SQ6GVbJ3y2MEC7UHMQXcvFybNU
XvFlmejlp6MgoR0dnHFhSo3xpdsJtEm3/K8AJqsHohbNjozKf1nRACzah1+TC3CVh4z8Cpnf9ffX
JQCcR+XanrYu94LqV1HBT210sEIRZG1nPiV4SktSVKIusnsHfKcZCCaMSgeIl1q8olI72N+uiaIo
rSy0PStb308mo86dr9qqUR1JJzWE1waxTuQLU5S7Y1heFcZwqsSUWrZsydR0Osh34TmyPLgmXsAY
v5Z/cAKq0NeWHR/xshKWdo4tYpk6s/nHEzXUlmzNTx1bVHaoFt88zgAcV4h/zNMpKiVtmA4zPblh
qZL4mP6T/JKi3I7cGXCral3gWO/LwT6FWL0YPfRlvrC4nKqaLxVArUybXqU5vcVnZS4DdUEsse88
7Ua9/c+hshzDUTND2foyidqyl2LABHOX7W3MsQ+l04pMyni5b96LhKMqUn9qJo34PIk4StQKGOrV
60+he4iq16K1RWufAcNznWRFB1l0f/YzmCXosdfxaxINJdUXUnjjNile2a/Eqvps5zJZdIozUF94
HLHlelEyzu3iYr3wta+uP56D02+mEdhMyeaW88raQbHN8rn7Vao87rRrFoxIJZOVp0GpsYiZWUdt
j2woULDugmJY8wIlQGK5xk94o+UsarFoo5Qy/kD5ltrEdKwC7FYOBot4s+zClx+JWnE32j1q0fb7
eo3Ti3DxLjS0VzX/x3st/+DS+S+ouht4m7gxGO24XMt1OVJKOMWjVC/55fFO3Vo7RbStFMXJsSJV
nMnWKwl8PvcvbYpQLoASaW/ZmF7HmWNdxGD47ZY8VtUt86BCrFrIdjdhXyWUQW+HT9/xcqwkv1bB
4r5bYBeG1EgyHlvi4jQTiU3UGIIT4qZt6IcHGLvPivPuamx/ViOlj4tyV2T0JHqCeu2TU8UNHCfr
x3tmDBQ+IHE0fjo74qmEHprrXqr6GPWjiqM1Rb9Hjca1Tr3f/RpKThXYYKmqQrdQNdbBwz9XJO4J
80WQIJESfWv0Q4nrZMcFt3LDQO2sDfzaAkLNrmDnUfVhDWDdv5E6Hk0zDc/2/eeOtXSrPtUco4y9
+AMALRh4Jz2LwyPpwdFj4hDNdlwGDIFNpUzx5qX38nsfW3nWt91sThVkx9mXUgwQUa/MgEqHX+6d
rIxduWx3/sGbpxr1ptUtd1ymsUMM3dZfkQBy3sywu7pVi7M/GFc98HrN+Z/lz84nTpfZdz+MShL1
9ICnuhHzoJiUW3Zk66gsQjoK8ZZ8nIU6UC8QfIgSTkt5H3vd3S/AjDBwfgQf/2XJ7NzUDpTTQrFd
HFKCRlanK3WJgxe00//T9wn6f/3+tDwOXcy61IK01WkV+0G49B0ilwB4XkvjO7UDn/Re1gmF1SNo
+51gALYoumRh5AI4njNu8+5XESpcFsYevX3rbkzniZnlhmSYtj/mfwPrK78njXIUOyTTs5pelNhp
y7uSaWpybkEEV53CIInz1HCInMJinf90P4th3xMoF1xXOy+QVy9q8O0csmlAjaZNHoyEtzJRhFFi
97z/6hXvzQW+8OmfDu4nrBImFZekG4iyM+opdO0mdgz5ZZmh2Je2kCpEMpRgEAmOaYX+PPP+elOA
Tf8t2vq2Yv3yy9E8FPVQc5obAxlVf2qptzR7vL125WhSnCTMzRzUbDcxE02zHefLF/XkREPU/q7h
R/fq3ZlPjxxA8JpIzIFldlDyN1T6/r6HK7qwsDHhWP9AH6hYa8XM7Gbhiag64ebf3eJsnRq5z/4R
UGEZi1XV9aKwrJOLXClJYOB9p+m6W3R1i+lmSia0o6zfh/q8FN1BlLEihlG4FCAQ6r3D81xZ/rwu
FfWxRztHnfJW3n3qZvn8EFknKP1juCN/cCBdgGDZOBeJWyeGqvlXzjcqSyzuVK5Hpdy0+10RgoO5
bbgQXp4eeteHTg4WbQXHBwOofbn5Zy2n6uulJsdWoNJmmA4trJNtP3K95+DxluxnD+VspNVHMtmn
CFrfr7EdQx1QY/9TnOQaTH8ow6dJqZbDw/Lh8bP287YCuvi0vt7qn8bn/DMnOJIUVTLD5U9q2TpT
+C90c7OIwN9n4dy9GadRlhUy9bkf1129OLP3hJ3WcTtP4fQubvXMLLttXPBglr3lz35a3h9rbqaf
E1CmVa5QXdBnK4OLNdlf446aYVreEGCBqqTKrncKU32Sx++L528C6BZYsmRu5k30XE5glvqn8zB0
my6YkotYcertHihCPueJ8atHgPanG0QdHu3X86ig4YutHblm6eulJjn4hmrttAv5yIDTvbD3ltzV
F539h5AXocPPQwOkOc9Pyx4qWQ4A35sbScOr6tOBj1YQ3jp3D96IZl/QkwcUt8WU3NBDfPzoM1qC
HpQL6Oezi4ZpPVbSpnpQWabvNePeoumzmiI/oqDeKkQll5X1O7eZxv9POloGOGk5TnJLoLVj92+M
yNi+9m/Dy8xma5p/BLmNBwy4nXundlP+2lX+kZaP6inci/YJq2BMCMr0vrmn6L79M4pApwBS/cef
z9S39fQYZg+Mz/fh94EsDc/aYbfbPKyH1Slr7t3PfWv5odSlQNMk+/Ad5LEebcpoaEXEjpZda0hC
PtYMRIVQjcey7dNmcbtR0gdRTzP9n1/Jd4FZRNjcXr7qB8tK+M0dXd7LDoVlZCquTdvcOsY2CbgE
sqihXVT4ltOVH6dPeTn5lWiDOFvzn0S86JjB/bI1FCe3vOopOmrEsUECelJWB+WJD1CPcTmGis3t
gqKdJhfxfqxyyphiq+vtdHpcP0IyuIaBbLqTAdYUG/nuY+KRO7ZEG+HC61xbXDB2o6gxpQKysqod
zfAuAAJFzjDTwWWUYCxHpVad9WVv9Udg3z2asCBP9jPXLC5r0a7cXwTsDBtgD1i4jPxuOjiNDv+U
Hg7eYPrv2aQSpTUy0LkHHhSvFf0B9P/MEV7E0iD8BxXJbr4Bx8z/hqCs/Piv4TAVse5y6GH9bf/F
QJjfbEFKMc/ijPmRauXHV45HHBvQkk7v1qNPvdvsTryNyHv0sW7hPgcxuOsAJs25Z2ot+tx9vF8f
1ec3TZZd5f4vig8TG9L2IOow8I1Re50+BMYTGPARFqzvnWTVD1PQDAR7KO3t8yj9RA2Vy5cN39Ll
HR7eu//L1VH+eNMPOBr6a6/0ImB2qUN/ad/51YNXL8xMrFHxkTY4t/97qS3DQNqg1JAkJbxMdyFT
yk5wgM2nCC/wqUrDn23p+CtsEkMFgjL48ZbvwLjmP3tlTXCFONuu23dTJFstRrPJdiQev0Hnhfre
KPmdRbpAj0xX7Nvj9xh7mV3or5dzMx7fzA4XsmYqkANzaCSAbx/XIm1hlP2SEcWTXYD8slsEC7UQ
NDbz/hyYtOdC8P4CnQwu6FUB3WvtuK4zgzQyRBFdzaJPm+KQEK4Sh1ZqQIGby0buhobJaBT70ya2
auvYR6EBDUerNrmIS1S3fKvm0oCcBzKKBz2PwI22bMzwiMKk87aJMzaYqKBZehiapJ7mNVIYooct
SSiEsVTxXLeq4Csbm6JkG2P46ZdF/XmtsG7C1BnVT+cd5c0nsR4CI/iyeVm/vt1hQ5xseNp4v0wp
IJijQnK5lOb2b8JQQJvfi8bbVgiRGPEdeS0gfL96GXG5fcLOahhFP//uAKxP6+CpXx8UGPP8gxcZ
+d8PY9MXTMgb8fBVez3v7Eihrc3rMr/21I9/UC3ohmcF+JU662QU74UvyMlTbyuQbqvESFk+PzTV
fuvtFUeL8na8HicutWSutMSVdw/hwpnydtXgaOkDZs+Ddap/C3EDD5z6LJYZzuV8yvDC54neprvu
qn37dVipoJ7P7cJunNY6HPr7VHONDGi0da0Vi7rEhgE3UN17gIGUo1733jSEmleSm4qE3AkweDYu
pProdDbovGR6Vc9EI7jNzuDm2XBDF40XjzX99aqppZqLoga9guPLq6zqLyCqZvPXocxA/pYlc4CU
xVpSLscKpVEQm4WKV0lK3H7orww97DBPMe7cpFKqfK5EtVQ5901WNF0Hk+kJzh9gX2sX/QQrxRB7
0QEtgRDIXkzIyzk4Uyvf/6nZjwqNFw6kLbpPNzj6DRa/82oarcek98A9xkMQFsTmrbDslP0Lo93V
xKE57yoZBjNID+UIVRp7F4gm6L8+l136k0Frx/pYlQNqqHOMcWqWiYIC0iGwqVUK3LaLP5nKgi1G
Ba24UqRUvK1t4ovKAHsM9a5QypczSJzrfjEi2nyePKT3RoFiCF6dYNV79NPvGw88mwp7v+Xi4HKo
Hgoxk4TG5Y9dam/dng+zb5B4E8MWx5sGOf/Mz/7VTDLdY8gG3kdW/rgPHrOD7MKe+Ovcv/YTREHl
f0zTZDW7q1oFqd67ByTRxXt0rBW1CzB5RT5ti1eLXfTPfbCy3MasyoXo4T1QrwzbhqnKc/xDnp9b
T+UyLJosC1/2N/1PM8cIndcEEWyLCs+qxzcjDfgzo+91hYLvwvi1t//3IHj1/hwdm9eBKlf70Hr5
psnS8lXbMQZ6lFe/udaVZnomvn/THZLBg2q+5STUTmMpE/mtY/zSJiSpCiwHT27uq0Z0DoQdtD1y
NoXG1pTDB7iSqKmeLX0vaBPs0sjjlUWumoOmnRp4hAksAATtPqyMiA1JCvoVx+K7mIoUogWzYvVq
gFUDNQd6YBpTPr/q1vVpElxqu2dsOrOlBQ/JLmHX0kUO4RPlA+RjSRDqScjW27Ba+M+BltoEpbBb
8b+nFKcDs/w38HbeHehMGVCa3tbWBKVSTVPqS3Ywj8wBzk1AldAkH3k2UekWGAHHSqS9SrAjbqfD
0Or2iRfwiBqQiuU4XfO+BlyKcT8xfdbBqxA+TV+O5kTgixc6c/LTYlhb8IJEnZn8KTyy8eZUh06w
zBXIxguiWfY/Dfg9tNnPlCnaRWNZvgOd8o2rwI6NaA+GU57O7AoX/4jOtRxReb2tK6iQfag4tF9b
gW3b0AHttcOkWAzE7k3tiR5N3awcfkZD1fNBhjSyspH8rLwmt8l6HeDdW6a3zjUxGvMyv/m5vu7U
up5axhMaHdpYP5CB9TKeggvBHZtRcVVd8O6a/gM2SN4Pd0OvqLeEEh7jqa2fRENu3F0bMrAY6FvB
PS+hZimbO6d3zWe6jpGWaINI0oeaf7mV0cndrfrRHUjwB8xT6EExtqTCSwFmzpX1bKJomqISHFMp
H82QOBVems+f7CA5YN6npAyUVv+8utmo4rliu4U5ZOM5JFOXmxRkQfzIlNF/HfFkeii+A0700DyA
jE3UpeB2va7xYOJYccaosDkFUO0CY4wTVZj6XBabUlupKfRvqX+X9CzOPIzV+I3U4FMXO9GQx1tl
qgW6cQUIENrrXrtEtcDW0AcR6gkkPc0LoEd5mT7Gxfkogclq81H+wA5OTVLL9ik1TiFL5hVOfdVQ
hQRTpqEddk0hVrDWBNtUV9857xlNQsKi9iX63sMOzrVNVJ1fzDIMUCGKp7hPcFphFermEyxER5ub
xi70AeM0OKgF3ZM7nSRhOm1dsKIU88PnJkWBBRfnibfzg6tVdV+saKlApBiIQyM6qEyirSpLzKKZ
V/d4NubxlpHVMs6i0YAjoWOo+p/KAMyjqAryfE0WSLP3AKtmJvsPL+zArD/W5pEBhVItBXY/iOr4
Uzi1wK63VW2bqTsMh0dzZXQ3A+Gq+bcfczxy8M/pqMQLyLcLDRc1J0gjY3S9ambm/c82JP/DmTfQ
I62+2tvQ0OaEUL9vzuE0N09/hxT36VFzX256QZJx+vihItRU84PYTFR1IqNrXw3K9s1EPWd8EKAA
auDUGFnS7St7lhyumEfhkWpLZOrOUIJsa7tDfxfwynIxoyYKdOS5s/XshVs4S0/bqcXX+UkHKGwN
7T51MpkeJ8F5SbufeheVDFS87utYcWtWRjszD8jy3E0g+plPpz/uT8z9Rv7YekkWBxo+VTOBXEvJ
k82aobnYLeccoXKc7St8ipeawyxYnXezczbeJmvJ/uHzdmzcSNAvGz6bKZyH26FB846n30JQtOia
I1x3TSErfzTfA8TEyh9fUETLhue3bt4heCqzz9Vzc3GpiQA0/J+NoxGwD2HmIhEnXa1dfW4ya139
1QvDci3SvHT7t+uAMV5ES4LwAHRhUVGQZ8goZOiFvR3MN6KylzwUmwuR9MuagraWSoTyh2xzSwlp
xL/9M3zLj0TJ/Cj/tfFJSL/DRJ69+eOrsIKIE5lPqQqWfacF4h4tWh6y1MX6skmmAlOwXlkCkZmS
NWAfZkL+wZywIgmR5Ox4QMPH+lX3pQHkSlATik1Mwayu3fSZ5ID/ZiHAIo+8J/0xyC1au0Qtd60m
loZmNY+kw5rLV7PL/nIRnxIa40F4MLXH4WEoXyY4OfqKZ8WD/H+QyxPhAQE0b/bq/7J/DBEcPo/y
ehHDz33s5Jd+iQjYWVypmkswZ1lWzMFy56RhfXm9b+ZxG02uZ8GcNdGiVSumKeTsidM9Y/IOyzie
u5D6474J/8pMsvRKP2agnWC6Lqmt/9Ks0YUGTButakVT8HZ2aKtZBLFOsaHZ6BQIko8WfeyARnHi
f38CgFJSqFXPlW/v3sj9d88Xzf3brnPydQxAEr1TJ3RL5xYzkNi1vcRH8AkO0T9Wk3hoYW9SSYPa
Z+xOn+Jane3foQZVzd4YsVIbFKAJQdTOdmn3dqPAEPYtp6hY74d/Z3JsiXj7ETHmk1I/0NUcCkTb
PIbPmYOZzdNU5Y3q//eJbVhCj8sNjFDbx/JfpvX6KSq+4tXvmgbB6YMxTivPFuQ+ecHzHN1U9fJD
cAgc74jcYspBRCYb1oUJnnEBtNGpTm5pxi9vhW9ddJEJUqZ96F166fHWDpY9KDKQ1q3nNY3hFDyy
qOISbbwK7Ld9id2gtz1wmFhGIpBNtU0XdSbNV97A1Xd6SzF15fa6ulqXyfO8XBlf/NwyVoiDmIj5
WS+MMIuln8W7Eau2xmJ08NSqXOqGNZVDTBguzlZwLewQnSx86ilB/db/GuvuDgBE5jtIQ3ItxF0K
eqkUx0yqz3/o1zIoTZ+vNTHX9b3CXgDDqC2MFdshBe0rBlL2tGyhIhu4Z0KGDfAvqSvTkP8DiGoH
w6WcJFp63dr03/5n++EPwvzxbV+bu/M7Q9FtqQ9msk7U0qk1g5S0EtGQXyveTWdKjGODvPCPIr00
PJbXnc3P7+TULW9KjUaqvoq5XVwrc4yKf/N/hckC+xan8mZJDfVgXBgHdSjE5dznUzn6dzfzCTyz
r7AkfAqlBYUhTSoJRbaLxTrWNjvA0LRsu3Q3dcpHy8afTwsZb8tvYQHf28Dzl6JPTa+0HPvhYrEZ
aodN6fhnE+l3CnPR+Ol+kH1qWmjlarYPVfB7VZuh6PmHQzBpIA/SMCBR4GzP1wJKOQ1hQQEE94BB
ruRU5BQ91y3orph71s9f5xGVDAKctnAeDaVrnyVdnZS+r6hHbqtprOU+Kgdy1eB68rDZTuuIbDh5
1gT1lyOHnd55EJw1ax3acUy2zLcSJJAIWpnbZCnF4qdc1+ZBtlk7EbW919DRIgWGdUGclm27ep7i
XunnxewlEMz2f7JmIs6P0twolxZpd5w0aCsqwhBtYUTJZ+lKMMYNf9uXpXHjiFJ6dK6taWq9mcD+
Jyfxs+5vR9mV1e7kO2VD1EY2gugmPD0PqIeg0dLFrOh/JJ1Xc+pIt4Z/kaqUwy0gkaMJhhuVAVsJ
BZTRr5+n99TZ35yp2TZBanWv9aa1pfMhvzXAt9KNdHtCDs7AbJMXM4Ed7Pe4/EUwvw/88+i4Kczf
Q+6M/HxgiRJzS5wH/wGQgv2eJkn5eDEza5qp7EBjCaACgXRsHIQGg6cCyAG7DYeC70rFmraCfwdK
UB6Uke13fkYgwOov1uxQIKIP+xZhTDsDufo3cI5/IjTEci+eqbV5K5DPmDMOuwrJxiL5l181fNMR
0bFQeKsb0DBOm+/SnjrWVIgg2f2qhaS5zK7+RHM6HoY0UYc8aEDoiehUDhhqSCRgWjsOLp2YvPIU
UUKxUbjgoiJmBh7gmNOGlWQq+4viyYb7L48HmQkoOM3FChkKkbLMYwABdUXGL/0m8Qo8qJ61I/l6
Tu4FYy3BW4W+wMYMFz01F4n7qkAsSLLp7nVEG094vAhji9yekm9R74bZXeTArER2Aq+1cib5jCks
F/Ga3YIyhRWECIAwFnECxF/SAVvjBcTMM6fKEaUUJwLqmPn7RySKdQzBKJ8WcwMn+V/Lwo5WNejl
t35DDRGduSA58jSMgQJHyR4fYMRuSoMB3Wh8QSIXaD/UNc8ae5c4ew/qrduHHMoGurFRQuFCwwOk
T/LkZ2I8KYcpciCleEVijn+gG8AvkWtQMQggEqQSIRO/md7hNWl6xEYXTFCgdLIAO1HXBMqYWhjs
GNEd70vV98JSxGlCcCPOfK5+gBt5wl8VyOSfDEmHSCD5gKp/C2O74i20J+JA+qvoL3UmurNMLzY6
8V175UsoT9xF/ziqmJFBR7RwUONgA7KnPVtj/NHmNFP0fNS4VJSw/0njBfnCeJ4zHdXl+NNgp1T+
UWb8WgSyjQQBAF5417XdgLqOjsBy82oJY0KVz3dsr76+EFKuG6Uj7AiYNnyPKBDMA3ULzAskVIy6
8dDdgdCtFfIY7oe+Di64pmQh7mKeoBtjZ2QjphA+SU+aHGp9Kl8a2w98Hg86FoYNn456BDEdXI5I
NuwYiDPi0zJPl7VEARYsgNMlCFeuu73qVPfzdgeEqsj+WDpf6rDMiDI4Ju3Imf6AlE6Cr3DPsHF+
TKQt8SF/eUCYf7uX/xBXHamW4iPzKA+gmiQ+TVL4kYz8Dwp+bLTAiHwDLhxdBLfzH6PazTi7Ozbq
jD6u9TjyIMZ3JJtNT5850MvW2vEVkjsNS4U7q7pUFw3LWsNeFT+1FWGIS+TpIgmHAEyB+1Eic/QR
crAhsxpPeIVMY03Nc48Jr7o3zEBrDv3RApSlcEftamNJ2BIQTYPbnRmOwZ4QTipU1Wd2MWxF45rY
YRw1xQoQ78wujKoc8CL4KYnAZS//Rx4Bd7Tf7FcgMQ2HWo41A5y0WXz2SAwBLDUk5t2S6h+dIpu8
InswqZA11AHM/eYp/ozWWM3R8FKw/xBLw/BwYHP08dkWXIQMMmZ/44v8ePgpeDbpH6oV2kHKBCcC
XxByCaplelUpXCqkHcgeJbaxs2l+wNmO/ZZrnzPwm5+ZvdYtyUoHpYa5EdTdCJEml5fuEUSRFThI
o0ib0WCyRihNcKWQasQiVU6cf5a4c0hf0VAEigsLiS1U3iDyKQPQVQB9ZQe3/K8hQ2uC4fUaIpeR
pH37D+lVvmpzphN2MaO/a1D9aAIEQNlBkVp0o7b/LiV2AxVvEb0Feih2NQRMjYuYAf6Vz0VnisaO
D2HwAN4RwlTMy/xydhg0GdR05YqAF0Fv9A/OFGApSgpAUwUhS+8m8aLl+aYyoVuBpOR7Wy4qVVhg
djMY9ad2LB+EqtIZB6jv58BGKIdglO8v97XPphCkszdMFeArAYKo35CcQKNxSQFSpwvSHRfcLkTd
GdwywXlrqnWI5vmLEFqiMYYdbCb6OMRcC2ya9Jx/6kSeFONs2q9xseHCIOaTqpxEoIw4Joa1MbvG
8iwC2nxS+T9/wrQhSZjDkx+aLRFQhkEaTg3U64cgaJFjQomjedb33wuHNQoF/mN4Ir7oyTVkTjsy
CsD/C8K8WczEbNGIIM6hzaTvF1vUnIZra83ZzLA2n61VeteuaF1ESo/IJXWwW6KC/yGbSRLwPosR
3IWOFdjDPpmEupQGGUQAANRjv0Xisdq5gc4zXCfaXPRk8IJgyLQahZvcFXCDY3JhP9CEOkDsu9DU
/VWiihSGwb+SWdqyt+BTW4i0hGuY3YB7YPCqI17ReQrl0YZdnnXTUDKDuZC8QWAMp+xdY5tcBOP3
/I3yOyYtLAPCX2SLIhi3/bgw+BATlZF9OU59TBv5Xaiz2UOAuTjOxcAOoObCk5BjQWa5L8ZYEzVP
IzNzvj9/YrJD99pJrL+bNazA2gtPJeDoDYau7uoUpLwWQ2a1u3PpbtRYrT8ihAO6CdBPxWinJpwD
RBIQCEgk0XuacyPskTJjSOD7NojA5nauYLoB4UXkj0mNEsyayNkURJl9SiRZ/gnXQzehnjLiVWHP
O7KwfNLXSDWn4Q/jFShdLjEtj9KRSi1gsjWRXWgWCWDh+/3SW+tL/qZya0jUfgs8i2SY8xV8DZwS
pS4NPrIS+VY+6ocKxCPu3je/0cEWhYJWYVbaO9vACTkz0IEpBH64prClMZtDq9GJ7IEUMOCAoJ7A
RajOgNLSe3rn2QsuPpJXYDq0HYCpQF7LVprTmQ//6GeZepNYnmjLKHW/Ghe3dl8hOHG7TMQJqMlY
pQEgs4Q13lLvwBVQ4+D4uDAy1yN3WMcNwcCG43CMH+iy4ytS/S2gu+As+bBAsWNg6K18wQ5ED2Zc
qTYACXgOupl6J7QAuhv0r/weHma2RCHA8CKybxgS6crmqD/6pAZuGaXAOOLwS2O4LvFxzzcpMTpO
HU8hF78UDCptBU8unekKlIDqit2efAaMONjAeBi//MsMnIA/+Vd/cnb9NXtk3xjStiJaqPhKSVak
A+IbUojyiTjySQZD2fjitEh+cH+SRIlSmhaWI04hAvJRPrp41uhe/WB8Or0Az9cTSQAIpUbOwQhm
K78P1+AClomuL12yf/f5Gq0zyC2CKqoSqil0mfWVmk7qplq3sPyZsK1Hy8IJhEjIUTcBxY+QAmhz
IEi21OELDK9k2vaew4fHkI9DYUiPqzqTN9wSsYp3jWISNZdEUh54u4MR/e0BJmHn5hRBeJWhlmMv
poIUuqJDA6zVYEwEUAXS6ZH9dMtyjYz9w79QyfBlMAQs7Zs1Ym0R2LSj6kIfQyGOpSQDN5wBa0o7
zjJgenQGw1WQeDgwgfpmOPVcIWZDLeSycrFgfZAelaT7+XvAAZrYZGbNDOFQwx+l43Gh0ZIoR6jI
DDH7/aL3o2N8fT0pI/DGkYS3RauC6/sKwQR4gbXow1gQxDgebLvoPoU8WJCD0p1UyF8IJ9YM02IR
NlPQYIxlqh7uP/hqe2+viTdAk0OZZwjewDqG9IwldubqIOZrcbpg2CZGBRSC0XRzHPFA0jjAf83c
41Mqs+YUQ4r/0jqzG9IoOl5PHAt05BG36b/ECca27Yl2gcBGhCqIrJqkD4y7+Q6aGRIqhe78RhBr
5+U4YdY6qF68iJU/OHaWH108p9Dw0M2JMOUQk/yZU9Kom+KfWuXtgZLC1SBr53jvCqZJLhJ8RfgP
S3pIl/bAcA4UrgPijt7DwMDPg7ACUAKbW6uKG4u3ilUpNIbs8QHzuuORrc5MbUsdINSLCyIF/B8+
Du9rELRAESEfArytZLwzT1GIpVhL+VKjKHp+9uYNbTtYaWGMq2RNPc9OFU8HxIjX6MKqxQLIK0Ab
8QhwhFEvWRGIPy6nZkEdJ2/aaMnHUzeM61y9hUbb2AH3kyK21winpqDfkUUUT7x5POeYd1bmhmql
sFY5cdwseYoXzm4iBMAhhdxTxjsFOlisXj1Xc5TU4wZ8DbmIQIDLR3SGbikIyqunbB3qbdk2MxMR
PcpBHlGhRwNE1Y6gl0J7HFA5kVhD0gu4mwSZ7/LRoIlQwj2p9mhFsnbmMDuXwFnM3IIEiBXRfvHz
7L6v32SC7pAVg9P8+zMhn8xcE6k55RRhJ0FZIMZQWUdrThgPYQgvfSQpy8BaRILHHxtozftxTcRk
8mwmKlNztcXgYiClnLHdbs+uAF+w5HnbofbFjwTpRldF9EyHvYoadMkHtfE19FP5IC1F4w4tlZ4z
PAKITWA00c2ny86c0DdhFKLnAeRpLKEbmJoUTZ6SrzBj+T482wxvQEQLM6OYFdsWp7A+McpbiEEc
ETVaPHo3nFW/CawRLN6E4BskbctsDwSaTIDSHOTWuQgDEi0bgTMUwzhWhIZFNeB1Pb/xWDYVpaiQ
QrNCqTxlIa9kywmYKkmX9b6xZtkE0YXWD4pv8PMvZngQh5LfOWmcaGN2K1T3/D2xJt8GnheyZwCX
KLKPQne44hoNuedccTHbANtffCj+JF/1Ol7KK1JjpqIsQxYIX0abTtkq01fTOOvzOp6CD1/7z7Qv
VpE8eW/7m7oqNj1QfToe3NBtlnzOmE6LfhLexUuOCqkMB9tgjY4tQJ9nvLQIWp8TZEXiFZZgfrUm
4CDH82y7YN6skw2l84jDydX24Yb59mdj2i+aSe/iu9762A1pg8kSmlrkSIPOiOQIaWLecyKRAPvP
KrvhXhkvpLmzM+YcVg8Sritcyt0JH/1ue3+TKWlQZYs8uH8pdOGTlsCLALkSArfNcRQgDWKID+0c
5yxYFeHFWw4MQrnDPYUserbPAia8RU4BeslYyGN7ZEaqmHRDiADCRSwflT/Wru8ZbgwObmUSftcZ
CCiJiosUnz0zJyHlB/pbQja/4DpAPMmyg5Dc0vixx7D5Epp4sQgZmVb7FxOIy3t7j4JxeqvW8dZG
aL2RWYIbeyXDAF1b8OcJT5mFj3thjaN1AoLHjAYguV9qyB8R8s+JY82QcIQc3/gOnLHDLM62WZBu
x7cFrHuD1/28fxDKhYaLrKjhrNoCn+VbMidoJmkrGXDFqBQq5HQZ4iinebW43gRuNAsa8eSOLPNf
sTvQuz2AuSAIIiJ3+EaUni9PsL1iHBitcRCNw6NIbMNmcBRCNwhZqITjsCqfeTByKGcZDBZgd+lH
XU9s9NbmVDkAI8ZHhBEPuh+kRy2TrwhUwobar8ijYBjJ9oPwd+8AYnEHvcQz7+Q7XTmn4R1zNLrg
rBxuDDYgMUCYeDD7bLI1AcAH86AfQkSP9YT9XV8D/A8MPOYOO5iIJxHOlANdO+8ChvliqDzOHm6c
SOiDvAMoq6Y5AZb5KeZDDJzu/bjD8+aVs89WLGU25/V7wCOqkJJ3y3DswUCM6ntNtW+OycuMCPwk
yk7GT8GYIkIxHYL8eMFFsU2pMFfvg3yWvht9/3bGSYCwTXoo6qQHzDG7H50lTWHO9YREH+YMZ4I1
oa8HCBQ0ffcvpLXH4v0eI92iXoTnI08SDyJlP/kVHMOkc1NGKvsgWJts3t/4PgTEILRfA4ikPeVQ
Dj4ubTkltgrsaU+B1szywDht2qeAr9p7PJF6zJIaodKnKbF/fabYVgtiZFoVOTpdtibsMzOOMnut
sUT8k7XievvGng0ZPBVhNJOJaOFQX3CcmOmuZ4Gjd7iBCkZ3mjTwIf7p/6ob+Nj0csZvEt3VG78G
6UkznH1/PphM8GMtnWf8Cx2H8JQDSXmSpB64zPm5ioPtAn14Qd+YIxV74fEqEd1H2YwzejBXYbvn
vENAze+xhxDtB3iAwprDP0jWfC6oQsCGTzn2f4Anc4ZBs2tYnJ1s6711hih8fXPu01gfzvmMHb/2
wCr5dYeEPGyKX7U0FdBVTx4xaCZCFaQrS+0o1JhXjmJtByMHYHv/48TpRiq7DrUEkXUc1IeKo7a+
ckKAib6moVsfupXK5lSTPxW70uRJfYdtAaD5hq7olEwczHwmSWqgeNOTdMtGX8Dhf/IB6G+MdxBX
NugmOvKanofAa5u257Onr+gpXKn4OSz5uRoxLzR29Cd0EQeQXUow8xTccTtYsPfNMpxyjiLJ6bm1
6ZK2B3sFca+1hwaCbYd0BBcokxMsBS2giAYCiglywAtZLvsdtxWNjrRCld4tSQpsVtUKGGpEhP1B
Wj2Z6j6W55twoWL/PnWTkzRnIyJeCjrTo+wjdIO5URNGBW3qbzYIjDpUeOMzBzOjSuSztaRgxHpB
hvampk/E9cfC2KCq4KpKDG3BtIJQ/SnOlyfLHwyjmJLvvvRHzPBAESmYBMSKdxoGpjkAYYajfYx1
l8AiHCzqrCCgkelRCzFnQd8/49FeeEWEW+enw30Y/Ih094FxqtTuD6ZUqnDgxDIzh4sIq++auHEb
HmtDRiHm/OiMUWwKszMp8ep8JZOXO7hUXzfG6FD9kCaVen/YFqPRupquEUmpBL9zAGEpW8F+kvoO
g5e4+l+w7CeVaBcmsnsPJ+hO59p+StYLqmLp4YjkalTRjDEyRl/E1Zi0g85q+HozTQVtKC0Uemj8
p/LsDwwd4RJBX3gTZ8/cZV4OaYmoq7DiTtsHVhzuNgWZs1LXaCGsL7Kouwnx4WCnZA1B/rpnmQh9
WFFw0vEcCt++BYd7sAC5/mt+4if84n5Y3itYZkgjt+IjJowQEHNd0g14FK24OQ+gQpIDQtlk1s+d
ZXeKvYFL4iI5Fim0YGwH8R4DUcXi/5ikNXsnowz8YQZ7ORCBkf4KsTVq/mOyUf9NmIoOsFAo71BE
wgpCl8IiOREWAAGtIUsj6+WG1gLs1ZvxWt8gng7dMw1zR3AYXMAbH2bP+KYRSCC/M1CUwTdWC+2o
XQMMjD/tNTwJPpz1LR2zNegDboUVKw9kINhim5zXHqjlzF8AOSNdx8BzgtakvkfcHK9RpeIupkqh
s2GcBSwug4U5k7/t9S1dcILuitVy8KgdyolCAuZCccspSs0JpzGIJXqOOZnkRM0yeI5MOxqxwxmt
CxYtnu3kjOSXIaiUvlx5m5hd0TrKfwFQO90Ixm4eCbwQMVAWoSETeH+S4XFciueJ3yHNAN7zTG7W
Hg2bjm305SYUSxabtMuO1xAzRtVrj4Gz19GtvwxA0ytgBfsmee+lT96owVdCETGrQcATZrn0Hp3X
tueBqVzWBlx2OFfJivPJtgvI7gjOwm9eH0Mco68R6dTmxFqTVkt0Nt4N727/0fW75cW/RosCeby9
+BdshYkVu4e2os7w3jwEyNkfSF+YtDF4N8S0VyYwQcV4rC6cIF+korEbyovXFaaN3BHHA6kzLh8w
IRCoUcSlj2bhDv/Raq0IFA8qbMXiZmS9PnltQVqONuHjFHIPRhVTdgwoE0hGJROWZu2YTeirsBIs
fa+7But+Vq2tC4w2+4F9ux2Dk09ZcSNzapre5QNgDcOp35AEJjIKevKxuVOLkX5VUetdKvRbeBVP
PhD8l3EvtyGzF6yxb44kwzXFIh8Tr/MtGHd7jnb0/SPwQnN0a84iYBzfCE/sg51AzEclKXcj1D6o
V8TOQHxI8gMsm1sT7REx9hXSgmIQRycnBI4SIV/DH//dfwf4AhkOHF4RQ4Kpmri7JY/hEMzng6Kl
NIAcRUWKvA9Shrh7FA/C9CsfxECjhGhgjhl02zDZhH5M8JBBP1QLtpieFDkSfFm6uCIXe44KkSzF
mTR/u/RthEhy94oxajAOAaZDwqM/ZJsfRvlwIPmSyGl1b06JZUEJbRPqz4wOl/gxDYMiNkmMLzWv
Bi8zY6TWeLn/XFitOjMatHkp3O4fhlHAg3G+VPie2BanWBfdJ0EviLmqhcr/3jyNwVmZq3v57Iit
aAKUQaPw2StbzPIogLxnMc2m5/qbfMNDA4xjUP5QkjKjCqQQbDzANvktJi/0uMDtMQfqWjtS/fyj
IFWIAsK4FMyamK3Yz7sNQxQYeoQ1S+QtELdKVWS62tOaw6kA8aAampontqjowhE85Q4mf762hmPE
FabNycgGoCX2BPfMiZzCCQUU+56IDcKRLmp8ZScIW5BaHGDDFQ0erknQSwxZmDGBXawV7SGNMGEd
Ow592kWwAWeVPZBWxVPeR0F6tJaWtOiF+1o3WHNx3V4YASRAQF6n4HNg3hRq2tn7rm+oZMnJ51te
dEGHp/AYALgE92Kyv9ffiC7Wws1o7IDiKCOIUfxtiRi5DE/GhOG4Z8DHL9ZIyicMixcsqzBNh/C3
u7ym1lES1lCiIKfwTyQsKFjIjCNqVy4GH1sRCke6hJDqMBJnXYaIkmuXoe8h5oQD/vBespUPV6BP
lJOoQNjfAAGFPANVzIE9nGdPmPe3vC2N/HtGFYwjF4CG2hMzOSM3i0n4G22pwjbEj3sFqU2yBd9S
n/SQCgK93JJpJPTCrDIqn8lVmn7m+jJeNDOLAUIcAJA5RH0hk4TTpuJByAPFQ0RANKJPsZlHTCAa
g1VpIBkX+oWDyWMzfdAZhLv3Gesb58e/vCYEsIwKDk5MR7P3hPu8vGCxI87tp2d2HiNktpygRNfm
J7Dveb0LcASIUUToen/zPaqqmcXZBE7R8MDfAJ8YWmdcmlO/hH2eftb5+BfgeGyNnXG0yKf0OWTH
WaPoNAAiHl53c4eEvsppY8YvFV/AqDr5XOJu1FdjiZlbjHmKITAilCX4Esf5ITuW8xhPlyMiyJof
35okEDS+8EuhfmeOWXOmyCC9Y5u9iI/KDS+cpxdwFE6D94LptUfSQBAgY4fBkfJ2NkAjNK+FNXv/
pSIG3vki1xhRYys2MXYcDk5E6ZxYSDYJuaXpqT0U72w1bCmfGVEVbAsgKyVu1Biwnble/zuIITjE
qZbfsUfjAgTXpaxZ5hdK+ysrqWB6oLlG/y0ORnCla3AOV/IN7a6zAqVRN1Sl5IxaI6alwxCh4ERM
u4z+fDTP62/0q+I5VgBvaSiGrXpAc/tFY0E9khI/SkQAfYxgX9jx0gv9Dd2pBdNLkoiIBEAiBsor
/JPodlEjULCw0Nly53+ARDAGs+IBFDAjIeJKAOq25NTlJGCPMyfgl2SpkquQ3Om7KOB5nEUIwoH/
Als6XMFL1QObNrZcizRK8jyOcNIwpNhSjX9xrLRU1d3axUzo1rZUpVj+kruJLJMuXx5nvYeiFtW2
w9hmXOPsDrEkJGv8IekAIBXWFpiVJ59tiD8gQNgDIfeQggxfqDVpOngUf22X+TvS3D6wPQHyA7CV
Xre3EBkQvWxP0bj+m9c4JSiWcRHlY8JfYTQFPTQQ++B3p9SxYSHCNXHzIIwizyKcNoyRnNNJRnfb
tQ+g8yfpOEOufrAQeFrkaBPZx3YAKAPfQmz6LEnwFoOXzrO12CfgERD8s29E1h6b5CcjmXCCVxa4
WXuyCZlUdcTu0D/S97E5Djtphp39KVYJBDmdHsIziIgrJWPmH1gXtFDYlsG96d2FPl/vVvamESZn
zNVwh/9WGA3jZyntJBGmSv4QnCrvCZVibypIkyf7uzFHd7EB4GMvYifk8lK2onKE4TOONYzIE8Zf
evobfwNWLoDPOWInlt8OzDm6898YTReIz08kB4Q/n5O7ibiFPI73RQP3mAMDr6s7TaDCdm4cFa5F
dZeXTFT0yG726AOX2l+98UfDwkbLlHrOjqkA4IesdXK3tuqkmxOtvPySkYwi3nRP0Y7YpN/XoqPO
ELUA4O6PfXO+SIln1oNMXrhguDAhjJVLQkg/O1+xy4XfJ5lR5WyTqX6NRt90LZx36KWIlAGDY5Y9
gxVBrRghR5gWQavFtmeanDkGQ9E8Y4bhgK3sRTECnrwRMUeMft1QSZ7EALFsnm6KHXWdR9wXQzMQ
e2qX+CvbokJ36VWmPYL4q3KoJhrl1DxdVV5EsqZzhwzua7qfaMnAMgV9QyjmMlDByH8QS3weSBR2
aWZV80/SUv/RfTB04GmEnYo4CzEfkO73hxA8AgCBXowdVnfYObc4oRGDPGDJMbcHlG8HcwvVkwL1
+RSwAHQI89zmN10rm3xsLB38NBOmpyOxREvZw25FIkGPIqZ40N9RXNA0DzvkAIYJsm3TfXmiLaZO
Zati6T2YViCUwUIBK+L5LC7Mi/cPRy/gCfnAyLkfZnWIUUoG51NyeJ+FABmdgEcW2CgDXvv5QbEk
3hLyjJPOmrNydSalVhbh2aQZGGMKEkQLiCXoUeieEGhlM/PAvshZzQqnl9c3GIkA6xkQCwiAUKtE
QyA4C0icnIvEcpdWFC0gPiYaLNCADv5a0wQ5hGaAdc1ejLaInxN0BmmyOzQEK5CabB3eqHiv2hWq
2E2JDM5OIhbaoJgE2WdPQpSgPXOk1mpCWIQzM9joMDmj10IUg5u+Z3kB6JRwgiknxFawU2CyFzRY
0N3opdEwvRb9tDt+VhXV+chiei0H4bW9WT8q1QEHINaucuV8PMkRE9pFs6QfGNchJhSFtcvAwC/t
m6XDETgRx7Q/ZZ6HOsk3nKZg7gMhssMKLBgyeBbsnU1BlTYC5Z+l62RBZ7OUzwMCSyQqvDvNuggb
qb8rBCNgsAzCxfSJZiIavf8mCCjDFQhZL7ZjdkAqLHZxJjcSGZb+wXKxqamfCY4j9nRIegI5jIiu
0CTKYMfN4Vw0dv6BEQUbECQOPWK1NzqZQXN1Qz0nCKZ4iXKu6ldcJa4Yf/DCUIb1NKn6BUKMzU3Z
0S6wBTcEwxG+Qp7egVsbc9V3yWtNkAx3FIgOzA68kTUAaWYIxR7aJQRtNo8MP80BwCaLlESCcI5d
hrEQdkG8xbJuIalckivHxTpjtNbMYhgbZjN+TPagsvEB9Pqks48kW0jRmRfBkkMBrDJrOF9RG7Jc
DOEkIJaHjTA+EToO03cU9A+KOvbdQ9EgTUCYGCOSQajA33PKE+XSeOThIIcJUwIQ/BNPhXqjpvS1
LbIp9mCug3Zt93o2LykI6QLy/mx1byqUlWy3C2oenCRfrCgLnNNv/hI5cf2Pj6kl/NaJB2zsEae0
FGUbwNrQOSgvEq1lmY72tTa1HsnYun/XFP5CvvWbAqfYzkXRqNJf5k8iDaRV8ICUratmxPSZPWhn
bitTU2dD0nTNfaX5znconsuSsNn2NfctIi2ST7Tpk36eJM7ISPuxY8vvUVvpS92QPyhBECVZRPC3
pteG6SKWq5NuD670arYl8ywhtf2+m0csnaH6DdVlVEbjWI69ahjWGd2Pmn0OVWdCcqfS3ohOVfVI
TR3OfqNYyVyqsk0LHJPINpMWHPfVwmTLsVsxNaI0oTt/G8lmpgUr3aqXJtB8O2B6w67dcyPyAmtr
zZTKoMXCWRoPp0iOIaK5Kk4eoVpjLNSB0pz0kCbJ1DfeFKZGuc8dedVIPd2lUikLnklhUyKiTto4
KUOshq2mUZMqwa/yaf7q4LNsMV2hjQz8/vJSq3mcUmHF28i30EKWzrKwTGArY+1r75Wc3wopX5QR
gAf5HmVhw1ximFmmDQOgaDyiYZ9VYk2nZFESE94ziNbXkJOmyuUdU02rKgosghorDg+d3NuPvDfz
XcTA1xqWLbdHctQczDZdRfXKHjietIgn2eFBqjMarjAZv6WlaSDPUMDpUNOESYvWrZp8zGHSM/ww
BTYjJlfN/HnE/mhxjkZXJY+XXHS1A703DBFW4bf48wEKuqEfB36AtYJBA6gYfHvUZoR0acShOpMo
StdNaXriveOMUTSdF0u/uUwVXsOv+F7uI+kpsFJe7HwXkn/+qDoxQz0kTJ9MZRRIQQTGkAcnx4xn
evNap5LjSgaSgsHrVAC3s4/THHSCfIZXdSkVkjit5ibLCNk03HYONdD7PcqDbt3xLNcvnKrdyUns
b/HMdGQB9dFP+ZZmWTVzPpkbRUhCtGFi10ypzV6bl/UZ1d/hUB5eEqNwumCSV8A6HXHNFQBcRAhZ
/9lKKrYYu330TKdLnIJkmeEdAOI0LQT2l5ZmOmy0NFbf09ZUPUsH8LGZBd7QSoWTrmMcWwMNaBZe
zJMi1sCrXekfNqqKhGSznQQxE84GfRa9mmvvm/x61W6aWFrVtQ2L5cxUJXpN5ZpobSvehiRsKYl2
10oFW4rSr0JfBwasAngNJRjrBksneN27knyM0iw3Uc6gjEZ6UymEMz99wYNz0oVm001th2+tlwyb
kJxp1EVHQ4t+y9Qafwp1b9dEZadmdKhDqMCy2tklNAVDBLI43eoMLXGy7maZhJ2rAYLyhEzMdlmL
oMz33ac5jKt+klGKxkRu0Bfr6aTjsa0KSNDltVDR0lq/uu5wza5yC48+fLUpgjd9b9jLJPHsYoIS
KGLW9GceJivFpFn+bFRqZT+ntMgWTgVUFOsPvG4BcW3RFh7JHsgn2xFnhtKaFwhrz9aflrlMjokz
y1CkvWC2dRDMF/MB/grjEVHgUjxZ9XdbL2ymNtknAkhiAEzrB0BZ8w998GRRS+0aU6VOun707MO5
lC4GbWExJoLJFCxG/i3/fJk9vj66n2648AWMhFFTm6I/5fKGt+ZbSd3cTz2DcdScBtDAg2v8dSbz
o3Th30Qhkaf7t3YKAw50YK32lL7mJsIeaL88nrWqOXZAQ0i4IOKxEFGarqUz0GjoKBOnLcFzn02V
zN/NPYQd5Rgx3VDbaOV3Fp/YclV1TUC/qSw+oBnvlaJ6GYFN9rYD3XLQghvv+Uc9GuqKB91wTh/r
OyTGC+RHdw3lXFTMOhtocKlU5TvCBPa8SvtpRDvdTFqkIGxv9r6LribToVKvyjH6rRB61ks9X/Dz
n+Jr2OXWNQRFkUkrBWo2v9P8yUXnlsU2fPr6VZx0YrGt454GP17oyRe3vNFwrtkkjfEqu/Ttqfrx
85pX5Y/ZPMTxYdYUzAmUtEh70qnYS1gisllKyKP2Utp/QYC7eEmJkxSElJI/i/Rx2Yk+MYIQ7xdZ
ctatdUk8AYQV3bU9d4pnTKBUSIVD4t8LSQ2/QguVDdNW/WthQmEOuQkqW7bYopHU8VJy+5DsX54i
XrOK3CHYsyZ85nkpCyVf8vphRwDFVwbk1OxS4qLiKYVApBBMoW65EayBNviy+EDql9/FlL2cwAuY
1ffnNlSzVzlvQKX7X1ZhUt8zBKRm9Jv458rckQSgnLLuVwuvbTWNmZP8mRbBOQ5XUXfln0mOZcHr
/tEjbaBzKm7N5uxgZLM1WVwtlRRHY4ICj3OdJSmkNvhk9KX4hp1/4YJHEqrXTfQ5tvU6Czdxso26
WWZdh5xpvbw0QpirXP2+0TvFHSqPN40mca4Uv/awrhB5fGamv5JVOu5p67hpMTe0Tekf2DUjAN9w
2+W9yCuJnI3NrWawj7/khvHYDBxrL/VY1Ic38exvhp+TM0rMKe33vjd3SQlrLHt8CRarqnpRsZS7
iYSUH6BAZ3FE6iwPLlY+D821k5zi4hpqhyZ/qOo+ieiMjYTmW5dBiV57Fireahzn+JLoXTV1VyIf
DIYFZ7CRz2LT5pVHZr7qkx9dO/pqPXVUYgzCelbaPPCpeRRFVqoMqFNQJ9fW5d0kj5rtUfn56POs
vjnF4fVG1bTUyRZ5c7i77HNDPI3Ki6qdeFjYgADQtMHjEWb/g/jmu7EBKPlV7IJWsVfNZQZEiMoK
hf57wk4oD1PcDuLylRsGR31+9D/06nh7aL5wltTxxtB3apeJjaXMPGsp4RdIfiL0t47kjFM1JZMY
1jBgrI/83WqexGdSv2p1RYQuJmn2jFfAGCydIWTEC+jz1lwhTMjea7piDnd/mFHj6PGuBHEEhABV
iZktPG9euxaT6jsgcqSb5p2GXF2DV+eJaebRuaGzDourOZyU2Fx8nN+QPaZHySd3+jJ9R8uX8Tr1
XUA0JkUe7jCxs6ndkSMm69pJjHJR/K9RsFlnlnyVs/Tm2K9n0jAb5eMPq6KQgd8IMo6UdZ11HJFx
uctKjdym4rUJpIAaNfzu7Rc7d4LdommttcT+G5mZm0V0Uei/Tf9zVyM8kS32fWQCFiB96dw06jMT
T6XateRbmKwejMi+gfe4mZQck4n/ZwBK9P4kb2qQnJiBe6Xx3b2AdJga4AwJPaYhjYsqGyhNG7J+
iDtIkuMney9krf2p3/Y0LXlMVVR1CM1Lg1ncUj+SHCLF+qeSkPQ+YCMJiV9pf9/NTlSNhkr52iuQ
R5BTvslZxhEh0b997FFk3DTObVZMoPh4Y1qMWsqhpUo2+B6vppvkVJIDgQo2K75xAPNs3GUhIC5A
RVm7zhCtnL7d2IwuqsmR/ays5FeKqZhMtO7vDl8S3cpbc98WBx5dm97y/wuXsnqw1xbX7014F8ng
XJhKQmduoqIZEugN3k/OlKmhvK45y1rrdmSgaebAVyRkME0BWeJIIhShxnqOYQ9XNzMv6/RcQRbb
dgowvckGVMLBb12fTFC14rvBBfXKr+I7yUsd9g7yq2j1UQcVGjebLML6lHNe5AypiC3xgIjLEFmP
CGC869BqtISP8izk4G1K9KQwchWZCHUF453/2ogHR4q6rS2dHewm5TtcBGiIE52Y4ZT3lPA2o2us
HIrSgF3x6/06cK9H/HzEmZbKb1ex+pEqUakySoKb1/aA1sVUDthGn29DZnH+R9N5LTeOJFH0ixAB
FGy9ip4UKVGUf0FIagmm4Av+6/dgIvZlJ2a2WyKBMpk3r5lPff1c86ktDRCQXGWfMhZHnQXbJ+Pk
C+1jlIL+8WyN8q3vooPhJ5TQ9X2KFKdadCUMQzs0R3Cd2PEHAZZcSiZ//uKyQtRJXB6yqLk4MdML
U3NOxaRbxeo0cfwspUkyMcTuaSUrzF1zeYnVuC/6YwhYtvQ0o8XdrNK9F8+rLlk4SnwaFEp5TTC7
5VGZ8pzttoa7bFzzzPjsoxC/PPwIOGLdcbzVQvzZ1It+xrwvqtbL76mhFdccmP1LhZnRWKdbjry2
fs/NqwwTEkQ07C8mvcJYxQbNi2du4wmAIy0dmOzGWz9RCAxzdfLC4FjY1R6jel1mT6EWL27FNFnm
AD/ipjholy0VFbCg0Y2ZPGQu9EbBrPKYxY8BRUQbvoxyBJkQ2Fld7RJ+aBHtvVafJ4KaKJmxpcAD
LraJYTLv7a4GuAOithJs4iT64QBdo+l/9EYM/jtzEkTVXelkb/ksHiqY7CF70THtc5QwOUwEyzrK
wUJCG5s81/xuzlP8WQm8gXOCU/InM2Ew5jOhKbFX4SHbsceZUMAQaeRWRwGnWrXyxXpmnuXxQcKu
9VgmzlcvyUNV/cVvYDnYWOi3bDLSG8EN2hAbQt2sC+HvTL5US+Mi21zeIZVKyvaCJL+vJpiWYKYi
9PCcRGmTDs8mxYsb9g+9TiM4jQWWVA5ZRVH6LdMa0lDcbIQxvdoj/ZLtGjdpsnGHGGciXFUWhcv8
YrjV3mQLFORy0BMlMHorgIDMwTbJBVOSyKSxcgCfgItRq3UZrSSCBBoAIgTYragjFS46DR74wfgy
FwwblLBOYqzODQd47xGb1syrzyyOH2K+bfC7dI9DwD4u9bZggtS27wULiZvTmaOdFb2WZUCVzgwd
fVlPZaz8d+mM2xZEO1wY8eGNT8oxgmKA0iPDdrAt/kZ0molf74aKoWwwHiedKYxl+ue8Q0rFqxXs
J2sKqBM1gNUCsnS+oi/U+l/lTegIRghAXCY7wM0mjLBXK4MXKejdO1vQ9LRIcKYci4Tge5bBIYJ3
4TWoH4ZrZoDa5MjoASCKmMS0RPwLBM7Uu2F4deqd03NxptY5LuWXb0PDyU3qVmqHPsNHQpxcF4x6
9N/GmK51wuyd6ANAtHAgdAzRQR8ykgNssULMahybtbMZSvwvBvObbm1Ci+TUxVtTrzoCsz38vw5B
ap+sWF9DfvGg86vivAGAeZK5Q0AEBmfDu0UadcjHNlI8ZA2aJMm1SG5azX8b5p9MwcEroGNACsrB
B73pO0mgR1TdhpOY72mwa62EZdOwfC390gAsUMV3fr4d3PkYjwG2dhj5MCB2Zvs98WmjqostL8b0
oMqHpHwIp0tlnkV637VHg9GpuzXFYwhZ0Edtxm3ZifHcZ5gRVsM+9GCgVbBd/4IMzlxL1USiRjf/
dD7h0QhS4mrt+0Sic7xzJU76ptATUKgu2FjicspyHUVo94hMFPkx1K8YCY7BIe8b+ogZ3/hgaxlX
OzY2XUsZMV8tbiUuASuxjsJFSY/sleuas8kOm+fGDm9pFe50L6FGpu9dS5vNIhm7nM1Bom2rESAc
BuINK3qtOTE2vkG62F+hj/TSbk/mxynsDtHVwm5jfkB4k/2BAuH4tDfGS6Gj1ZBxWTrJzqJHSEti
rXy2cOiCIZO7x0zYowiSeYd6+zG2XoEk43k+JC4GT4pkLDIy0BWS1FcF19YKV7Uoth3PMrSmXQbU
k1AriBQBmn3txHA/Ufpb7r8pJNKFgIZWfZrty+ws59BpZG6nJ6YZfXb2uW37xHnySuvgcmV0/cVK
rmqE4itOY8jQxKWjGT9Ne1dxdnCVhuK5xbrVSAsoZVxUDtRyLiozEFvqUWeCEG7RhteHhr/pHTkd
enZ5M8CceExDchdAtZZ72iNjK08f2RxD7KNZYLTi+/eFqXdDjN2INp4aAd0NeU1Wi1v8EQB1t3Wy
g8R7n8xLQUkjJJUGT/LOE5t7eQ0JWhkPAc5TQ2e2/MxKdWuXDMcezVSHbZLdmmfc7pTDEJ9Kxejy
fQlgltsGSQ25rR+lBTEbgKmmxugV309UOz2ptU2DBjW2tDCSoAPQKv1JXfjC1zZcj1SxVLN2Soxu
0Ty0LXqgV1sPz2nJgFiH5D9EqFSa4rmwTGTIgzjJyNiMTnMEZbeN+NcK5qfKk9uyC16Vbo/z2K8m
w/vN/fY5TQRJH1goierqV3rv2O4xjhe8rhXFytIPup1hlOEBEM9g/VPhfCCH161sznbX/rbZayRW
eY+aNtsbdXInp25N0ShIlBmc+1wCqbpvcfNpdn9ZCxWKwntAPZhCq14+pSDJZnaM8wLb6cF/SoDY
BV+aNKTQmbbojcOBo55duVT2reGdXLPZBNwkZsdYS52DQdxhR2fWhGG1eO3Qy0s8+7p5wlX7bVJv
c07JqH+VDx1ccgNMD21mHnuzX2fTyWNBWeYlSJI1/+g8GOq+R9F3bMZx89+NmPTIhldBD59KaI7W
n//KZqjkyztvHILkx2qVCne9tGb1gG/SiB7fPqouvB9tju4UJ46xwJY/RhfTdPumtH5Qb9kGUsS+
gMecXULmMJA4esXdiNQO64+eIFP0Tv/BJXxE26i39sS3MtNjsExzGDkHNWW1Wx6XKkNQBhVOvLH6
PbXH0mDzSJbTpAlhNaOviq1xnyKgzYnpBoJp/QZgZBPjTZKO37EQX3OaHXLzU0aESOpgTy+wid3s
39KvKD9iHTRHbymQzMl8rxyRYDULAhXGB7ujxfVAkp3yx2rGoyjZL6Ap0QAiHTEDN7iB2WNbW36r
0LkDrDK69KnqkdAm1q4PdqF+mhA0Tqb1gL4NIuiD4yPvBHsUfvVSZe79UvF4GPR1VgjgI/EfRCKX
htOj5dWPvWPRVtv/3fZm/236rwaJsY3d78te3js5bPsMEivvtAbjDzD96gZmN070JBJ4LhRmM/7d
juYq4+2VTr9L/b+Am83wmwc1hOvoyaGD0Vpdv53f7KPJ1ac2fDjKffdt98Zb5qkRIzID14a0vqsB
V6UqGFVX8fNkIQeNjBkyYDIh5azda5sO5YZOObyrKoZCI8at7AQ9WECgnFRp+ZFp91IK+Z2PuPb4
IcQM03CRUbrdIQ6Lek1Nm0cLXeCa1CgXo2Bja2Plt2BNEfIsSCicwGUFuxPgc0buVJXITbiMHJqX
lInl/CP8l5oyjjZ3HQz6lHjiKR1Qv3sGljrY6jrOuan5dDpEP8ybSueSPPuxftYm48jYOHXOlzs+
s8iWZ+W+GWbGTGR6H7ppL83mqpP5u6yaVePRJhQZ1R7wWkBGaLtpQhTYBK9PWMHrnzr9c1S+m1iq
BW1x7PdkuhN9GWa75aiMrUsKF2MBpTLuNasodtJzVpnyr26sf0vt3Gza8ABhkEjEX+Mwg5+TfVmb
cNG7eN80EVyv0UApggxDKVa+UCedM4Kw/WLjDu+5ghDlyvlViPmnsHXMkWyeDEOou9KOEZRDBLaS
l5bUUX1JJAVM0BCjUrxFs1IrI/VgwSSkLbvERIt1MpD8kfb3imlOIuJnHVuHzirx7olIcEduYnj/
lJmmi0yqmAR2xxmf1NTBVk7JTtjZ8xwPL25YptsuT2+2593COLq3yukS9xppVQNVt7RSopMwI9DN
p+en9brKMFAT4IJOkq/1MGzdmODwwU0/yuQ89z6+3b15qy27XrV+tfhi27m/rXoyioqB88PVzMIb
PKDGx7nH/AOk1U70PjLIcGFO2Hfg9yquj/UQe6tmrAiumIJ9k39aZlDtPQg6msCrscIkmmHcym7m
5oi8PgL1tyLjEHaoWar45EbxzTSq+zaaIUbE3KB1Nm2nxIY5QMhRmxbdlvnCoZFes6uS/rEv7OBu
6uW1L0hayzTqgRp9iR4LajdAnLEvTpE1mzfptJ/anU6JbJ8iOxi2FFEPTtHeh6kxr4mNjQrjVxjG
8/yeBoeAGRn/KNqjxWgMib5xm9SR/2L+/3/515L+hP9UtccsOCz/gkuALFK48Q671I3gg0s8fcXR
yl336Fq9uPlhBoBfdZcyXYakPe160/6MOZ2XWUAVNhLiONO8C3GtLe9N96RS5sVRRVllNy6VM/CH
U3lPVHHOKkdv5827qC93s649YoTc8W5EmSWcr1BA6e3SdyRCCVZtWfFiwIONgQCDfWERXEuaXTma
66HiV+XDYWDu6EI/KU3okAHeDgmN/Thtgyw7uyGOFpO7VcM03fVu6KyaCpraIB876Ht1jsWwx6Yo
hrc4VVjqhEgkY2CkhHKyMI1zZIvnIcSpwK6LPw72rW/TycsaspemMSnVF21Op7wnI5KXSmT8cvc5
r6bnYCzHtRUgqagFhgQJfWf5OzRAhmbs7ANPngeNdUgVaoceFZkolEUO6QefUEJ+hgBCpoXNzepY
zbgxD2Z2qNzwcRLmwaqoh6qxvpTOrLHWjaGieisnoRctGSEuB4ndv1aZYPzk4D1Nu6KV+dtn5kbm
VJOd4uSuqAyn+mMwxo9M1j+GjXnXjM90QV1ean6+Lj+9Up+TeiqR25X/hjbZlDPGFRLSpoG+2eWG
TTMOoZnxVOiKtRcEj06df2YZNEH9bkjrMqe4F44wwyrm8l3V3kuzeI4dhR+nXkuMsyq+aAevNc8P
hoAvb+PW5sHfTSrJYI3QgczfOypx115aPeqqP3med2+M1qqAytFaWyfRp6nnimnSAG/GhglG/C5K
89ecPqcKecfA3Nno93XCxg1H6g9764z0THyAVTuUxzzQEAeMF1mEp8xnMB9i2VEgq8rFwbSrbafL
XRN013JQIOf9za8adcDv2ObVjg31mzsSzjbwjF1mt16lvto5ecsN7qguxicsqq6zHd2G5RjoE/3l
FNxHhncfVq/pbAM8RufQW1p0IAiWRvlR+N9ukT46Aw7KPJVeWt/hDHY+Uj+bcik+/Y3us6dK98Gd
MCdmk9lFJ8htAnD2Xj54xhjdDU33bDESTNT0lHhYcnTnoPF2eWhunR5lrpchVk0sWh3LeWR5+xXh
v5PCMS8FA0qv8ex9mwGxgdbOTz/TpqWQKxgamCFKGLs2HgxcK+u4vbLO4erG+Q40+8CqcDTon2PT
FpfpU1/mQIsRSZ70xPlimegb36MSW3cYng3OZekGmzxANcRmjCz54/GtQ7N86WR56JPaXEkLAD4x
McOaisduYFNH00eXOT/L8+FWuuSQD1Q6UIfVP23ZAUTn8GiDeVdH1SOz6/uswH/HKp7iCRe/2Nzh
fwj07idXEwmVzu9bOzx5st41CV5xVRgiQiPWt6UDjDIBjMETCKr83sRKVkvyJFV1tbGFLPLyqGbm
F76+ppXzF8JCEwq/cp2519yE6iPcxKasCu8de3p2cXu1wKcgpFWh+Rwko9pV6lM0IZ1bZsG0IJBn
8uFgdMZD4HeHQCUUoQ3aNLZt3rDCl7+bNsMhsK0HnB9Ht3xv6+Z7HhDYyJRRQhuPJ8XSDGSPj1/w
rgO5byoBCSKx33VoPGsFkYszpkixygyihwaMQ5nVuorlJqzlNSqHT1vKZ9/BVyJygkcx40xjWJx6
6UsUzpdlJTsN80HLuAtHD7NvToksXRA2iaHtuO/z1robx+BXdRUclcplAXI+u5suSB6cyr+UWfQS
G5T83bQ83AK2Z1F+jJn/ndXjMeHlBh0vtBr+Au9kB4j/M9PbFE5+NmAfRm6McJduLHC2rvMtY7oW
99sISrSXMWIyEdxSfznMwOcMr11FPI2yccWqVtOHzGDd5lDKAQefMJVhTrCMitIP7rSjZWHBL+l1
YSmVZFrP56SRD11YYru2CUR5HVrof+5An1JVt6RvX/xRYPzV28dWklhAAnZiAFSGdT2u+t4GIwSM
93Ap8ftPgjb6GsE07vnBn2/jvwNq70vaflgn2gIYMWqmIUFDGoBpXxJvWYCKpN0CCFposqmce4tS
sk8kNnuZfHGgXlPQbuaCm8CYIX+y4TKz/uCV96syUa/AJZ+dbR4aB5a85WyFu5AH+gcVATpF48nw
+9d8olDgDPJEdQ+W6cIVM0XyEEj1NkU9TC+S3nzjPLZccZHT7+Miwv9lEo+KuypJrc0USsIOBvxK
GgvvVUj0wnFI6VA4zNSfuVu/DUn92EzwfiKjxvwSCzyuquKu8ord4A/bQoYwI70NfS/OSjSaTVbS
z2wihTNKCYfZYs+OMRfS+FdzgBbxTy3kza2nL9lakDasZ7K2oQrauzyoFyEs4P9kjJgi5f6bLQEI
C5X89pP5IDqLXEMsi/pNKDT7LaK/5uLmhIY73U/lc8UAIewEKvp2Ivp1PGhoakGBo5x23Ed4ioIZ
y9ypB4WftFJ0sWT0CeZgZsdslygDhkJPyoL52+J72Cdnp/bWY2+EFEXBUz3OSKTVSo0oW3ThgPvJ
36ph4DdDOMGvWAfu1xy3UB1d1AYRLejAS43hUw0y/hywfqomHBVLn6lCwuiddJ+g7V7B0QrmwzcV
MWCTkfhytAMnEolcHV8E48q7IhcCp/yNb0/drof/pxiR9tP8GEUwyv/74GZ1kWUNTAevkNSlNEd4
PJGs7Xn73vyFdzIpBpqGgJlRI36xdEKYB1VXwv7q63ptlNZbo4P7WZs7I4em2ThrK9G71lY7o0rJ
C3HH/eSJVSXEe6/9mzs3NF8uVSRtW1S824YFYZSJnp7tXSvFwZZPQ8xEX6yjMbl5qbyGITzSlg8w
4GcgFT7mGdZYjvgr2o8BqwNmO/sUoyguJArq4dDE6Z875x+J6eDgjm7d/Tcb1ja3p2/ZBE/l0P3Q
BawsFB1ZxDaKPcClOriNVvc4KRjOYd79lrzC3Mh2thT/opRZSYkEFJLiTynH11ji8liF+ywFxV2k
nTOVt0oy3FT6Yz2Z68zyaFStg6zjTdOBVdL5QLJKv2cTT0x9nzX+sRQe9h/zD1ONl7CmjMg0dD8z
hnwFobtt0GIQHUpvtxKK4VVeBX9jiwkMy49Gek27eN937odUbInQRnx+8gTlTok9BIXnbFIX01WT
oyw2hlrQ47Dcj3DlugVLSW9RCLrSJqwcBwSONrT9COxzH2dr4bmr3CM6iMwx7nqcRmpOwATsYabQ
WbihwW9HD50SumExYeziy2CUB1mG+MTBRLP6D/g8sGm6gNGWcQyvUcrLDhAlipIvxfy8wovRXuDc
aNXi7IjL3vIDfWC4joPRzvAZgpvf9jXBF1/wmKLiH9OtXdqC6vJ/lCXurKIAIQZKyX/rIFqpmiwY
fNJSyOgUs6GFNy02uMY1tea1ler1zHtiOohfLTny0A9s38FBlqzu2VrNzbuT7qtO7E7sLLwJEkT4
+BumaPsAVa1JgZ51m6FLD1L8YQpvM4ft2hd+YTTw5/kqkgM7GPDKttonqpKLF+lTVCw3R4e5E/xJ
qoQpp2B/r0wU8eWPDt6U1aygsz1MkFUNRJQNc/QUNqZm3mrkH1nwIMdHWvc7xV+kRAVXdO6iNxt4
38DQPhXLqHzc5nlyV9ZMRO69CMiQb6/135xyO/5GzXcrkQwg2tStIGkNEQAp6xZ/jLvUK3+bGJ0k
JMOEErHmTg7B35bHLuBogeesuW4HYLlkyUvmBy1vpaM2L+DClz28OHRLJb++5vKpEH8acAjn2TgD
nUfzeXDf44C5S8FIATOIDpftSrSbIB0YZJsrW4nD8mYoGlDzxA7aqfY34mMqZMhFrteVpQEhEXnT
8k25vlEIhooiUzbdLc7H/ZAQycXFAmIcdPYmfbYjucHqGcRBav2QufO21MR0LCs3TbCHgb3DTCJ0
GU5Mc7FPXnkz67GasATsRkwqEB8tO7bumptYxhVuHvICPQrRdsAzF7FiRzyUB6GsMpie9uqtpUXD
MKNE90r+UlHYaBwFYekiL265ZuqDiZeMXwCED4bj72r+UOkbz02dnkeLL9u+2kl3jGZM6KrwvSrM
k4uAw3cw/bAn1Jx0Rr4Pv6pqzdcmfsqi7Mhk/RJi+e7JfhdGw2cdqL3Bi/W0/B7d/sm1ul06U8ep
vN9Y+qPA06mNm4NDx9CUzh+Q5i4vduEQHalHoxoszjAddpyy3grhHjrXvEVLVzZGt4AmccB6Y/IB
Ytj8dTxva0X9Vo7gmvCnoJ5cG6QB5DVxtA5j8GaphRvXfYkl7w/zTscqXx1DDXfLkW4xkm4F0VNk
hZu7WTr3bSHQDc4mfjlosTsKJVyuqvRxbMi2swX6xRDFgy2PmVInURJQ4wMiyDz7IY8BqjPn+FSc
k55VnSPOX8Kciueh8J6WHzLbPMeCQhtPnYHPs1x5JmW7tAljKzqmCIAmpMyiPld4nk5mfFF1e/TG
mUINaxTDtFcVtlCuyL7DLtlnYANlWRA6ZMpDp2GaxBU8J5QEDaRSP0yS/77KxBNbKAuO91iP1bEj
A6pydLTv32XMUHp5UlQ7P3XR3IYQKTafYHJQ1xfpB/5rsc8kKoQcE+FZl1volSPzpv351lbXYMbH
Xc7442iOFmXk26CfThy14cI1BJzcj1b/4ghOKF5D2SUnu663VQBbOm4M6Dhcj0Zn3c9Z+ZALdxti
q5gDUQRSo+NoIKG79QYzsNJvxW7BSSuzfzR4AoGnYUsNdHnJsNMx96HvMKHDo9SfL3U78Ipc/N+o
bHO/vGR5dsPlVjTpt66TjYW8MEya9xZbb6vFLzy3w4sBpD7HxPQqX5m70nFXVJFNUBBaXtE0umnz
OjLSq6LdWM4HIDRS9Ob6A1jmbGlOoUE8WHQsS0lf+MzLWOVxZX5w4pvEathQaIp5vtOu/VZb5XUC
RJDFRzSSkhRia550X3EoHssRmVfGQCsM8nuEYlq9RuUpzUjCTbKLiAG5kYaC0j7DQXqt7F9/6I72
0FurWEHlBlXO8ulSQjUWnCe6A/GKgvY557eFAh1rzpqpO/z6ZIfTbYpxY+v+JnN+z7QJfCt3d35P
959N1uo9lfnboHE3tVr/oY9DlFK3ps0+RBxjyGlxvvYvDbrVYWpfuq6nRyImftkPizZFYndFso/K
qpOf669kwLvCNJ/1gIzRAtcLaIPqqO5hyvdrXnAmm2e3p/Lr8gBDMvp9R+ARFTePXsomaWezWOXA
Bz7ejwbj/1VnRxjvWD1YHXzKSvHipp5lEA/1OaP7nhP6mMHdJID5Xl99NcUyBeqBCMukelmMdqDE
AxM454TR+zy7+wHrZ9l2DCBn1Dm9l31PWfyYxj72JhDwOVPN34WH4Rwzo4dXGHHP6IiRC31e4zDQ
Etn0KqDOt/5LLEpCdhSWgViSil7+uAp6oZ6rNzlxsNfzQVRcHLkrPoqsRUk+g2iGxoS3ECUBvpdB
+2By05RpzBgTfQDoZGRFx2rhirdY0aX2VRYIEQvsWLr8wTTCS2viI4Y6CRfJmDs6H/ADTLJj2OSn
rK+8u4D4wLEpNspna+eQh2gCslVAgFtnMgpzEkbi77Jn7jEnqMjHAplTA+9cZsNB6f6Q2v9ENYMP
z8ia3R7hkNVuBhVwLUUCxMjTZw2XPuDYT8aCSgIzwcylQeuC4KOsIIuxjZgK7RuDQmFSVY/GV/5l
Epv+tuKtuSQ1TfhDjfjWcs+oALuu1tzXgfyS2t27kB1BDUkTly/MYHFSmuxHlv3fUFdLQgxXY1Lj
9mNb6NO8kXeAKK3IH7IJmpxEYRhIwqCsp6WGLIpg39oBxCCxc12H0srBAyT0L20DSVAF+c20B2eZ
Jv6pCAaBj4SRQizJEvhS6qXf9jos4e8vsGCzb9uKWG8gibtJwmzDL9WtPyXsS48p4mRE76UVn/uu
/ujN11T09sr35J8/j6iCYJkE4yaIsaSL44lphfPYGLvQCs+NXWN4TAVdLS9TXRHnRaW+0NqxArD+
DDukVbr8zsLPzlmSL3rxCpnuqal8fme5pIzpj1jU1zQpdhi/2FX3HluLmiyg0LTgvxYmmEbLbi24
5hIJrbXEronbacyCp8ZDSxjYz1E/7QjZlq1znrz+bxQA1zOmYcuRbvXXhks5zyIcwsxdR1U9+pL0
3gjqGhwCv1sntO6hn76KCdsdQTvcxfokK+yhZ32YzM1I/kTMWoqL7s/JNAloqChy5xhxT7Wogkt6
KDXGZ0dZHCZU2V7yr6eZmeHJ6s47xFTTfpM+1eBrIE7EjFnFWlJLpodehI9FPO4zZ2aWJf9aZlkt
jF+LatMzO9QToBxxXX84RrpWDRC4X1Pw5+rsaEiIZt2UmMg7D6Aq7A5DY54MBjVX06p33begdf5N
kC0mG0tIF+IAdzaSkD137bWE+mJH2Gj5wSU3xLqYihctracumH9Kbbx4eIuiwdB29pmE87kuWL9Y
Sht0+yog7bYK1suzWP7ZG9N9UPZQ90i/9b+GHI8etmyORtDPvFuM7UXoh7/u5OH4nz0u41LYUa+9
wsfOSLZe8cNttsnjdm0USCl/0rI5hjYm9aCsRRvdxvk9xtq3G8m4QVkU4bxWF88KoqEXMha0c9yK
9LAZuXIreJVGG+0Au7FWqclDgjkIIbfosoeetnVq8GBI7J2Xuu+WpUG0svXQY5QZhM3Jx4yln4pV
wgVg6eg7onAtCBXX3ocQPt5+1UnVmNyp99TAyCbyd5bTb5ipMlQa947nkC6KN0oSA8YG+9LQp3xq
/nL2ZhIE66mwN7mhzpPyrvCEn2x33mUo+Qw44wHV0Ij0W9PeVr0JhDoSUhM4XCMe3pxm91j3kiFh
/lCwpYsm38LfxNHINy6Tf/PijJ4vD9AYoL0uwj1aR086S0gPcA/z/K01Wc/eiyPVb6Bg+BfsNtMk
aZAvyNM0Z9jzgV/chpY6rkP9bL2pyn4ZMwWl2rIepx7ijHhguHGwAufed+wZCtK4cZzyHBvHrGTo
7zgCniwntsmFCeF5U0FKTMwXlYXvfQAJVSnihbEcUHm1ZRRzV9vGhXH11jJRZobFlxzL59EgRGgO
n6FCH/oQoaSK33QekEpWfUBkfgwCBC2oqhBK+q1/cmzcZJA1h1117G1mv53bPdQ9AdQh3tx9v3iM
wMstfTLwYFgZZFVxN6Xo6Tur+2kJ7MJRW9dAYhZ4PmbdLN3fauhuSlXb2IP5mWAPboZNtw4YvaiY
TCSJeJIOeFDICcT8OI7ehulbBNvRX7s5w0vfPIdDfxv4aq3stqIq/4W5vTEBVbmRArzik1FgI4JP
ZM30uuR2XnZ8XTnfMeQQhSOG6SS3oXa+3Ro+WzgsKaXTSKfY0Fz6GqzL0MmbH+AVRkE1sq1arqSI
IhMx5bnkxDRzfbZQW45zu4I0FhW7Et5gk9xnHOSyTp+cSF69uPq1KudOyPJxMaeb28/Io2AZJrp+
0suUgVpVRqDtfaZ3DHPfzHFEkYDcB/I72ZfsgqOhOwlPPDjxLytZL5psLV+qkrKKbjVMFIgMhJ6I
4ofBRLidbHsXNNV2rMNdm4mDCMZDqfEspNlz2/YwFRHM6KJk4i3uZqrSWYp9Z4TbyDKOfkDKs51y
qRM5/Rf6w3qWbC5+rDVitjl4DH48GoK+cg+TvAXXMrstVTn3Dr5dqTgUjv3Q+IJAD0AV2/mJBgn1
qeY0au9Hqe6bCcU0xNu8+TM4WWbgeb8L4A+OBx9BzcI3K8P9ZH79Oydl/GTbE8WJjv40vnE1ApkW
pbnxFFLfMl5FhaTUYzW7f1nYHBuEgEDKTMEHarWYwNYagR17fzSJGAwqki7S9uxY8nEaXm1fP5UM
DEo02VoOXP05HkYJ9UYxjkgTOnu3ILO9/5k0waXh3JWZvbcga65Q2CW+vxprG4PI9Gsq4B9xyPZw
1Eut8NQ15a4RuOd08wYS6mYGWoMuBk66oIuZVT77Ct98339kpd3DfL6f62wpGk6jP+4cDq88xi87
sM7jAMGr0RWXz18EXIC58nJKezDIW7DXUBWrltZeGdTAM2UDRYER/0NT1kHlIK3A4nzApz2u3SfM
m1CfdTnyN0BvRaWRyPwAWA2vnhWVwKPwX4MKil5GvkX/rFNn6zDrlf5BOTPWmOGzIewvp0F4Y5Tr
MNNbBycur4hXRRG9/4+k81hunM2S6BMhAt5sSYAAvRclbRBSSYL3Hk//H3RvZmKmq6skEvhM3syT
ovRUgvhNtbp/UgCsy/jR1RzqhD7X9mz6b0FDCZVk5W6lmFxAmHakGrn3XESsRVfbFiUCSBfvhxRx
JNL3rL3riSvKpi/mxtbIF3dRDvHCLHaFyd9Q5JBHRRFTKrJV1c4sVIbMvTG0SeD7My9KIOwbCX1b
NwneNcNPV88WzX/ia6qzv1CnR2wW3tsoRxqfM54zmpCaerQVPD2sSZFAslL/aoIP+gOjcCEAr0xJ
f6/oxdZEUFOd1gJZDnH3KOXWCOM3mmz8liBuqyNNIZbUA/14CcGSYlRxTjAoieboOIjN3VfjwO4h
pphU+ZTk/AxpRpeNdB4ODQSzQc4oagECaR0swAIpWfGFO6NdR2/gDxv0jTU18tE4LpGDL92ULkEi
rYSg/5z9ZF1G9Zqc1NTpNC3o18HCdGWyQwpEb+28spyJHGjeJw9BET7YKp05GTIbCwtDWr29Zoku
k2rdGUZ9LUJwaRFEQV35ktg8R0sdVn50HomiLPO+TZjAqWlMV5OYgBcidVnYoIVwYGzfAw9IM4CZ
RQvTQFmpdf5ZBf7FUgyy1N/c4tirgstyQixb87vuP0qtAwNPZ0ymYnNavHVQCEiXFvTNAYLO2/Xo
j0y0KRn6JyeQLAt8BP2GFwDSJLciy6f+xgrh3kScxpX2rEmbRPucuOg2wCS446/a4ssipKJa5Fcs
wGkkFb5551DBJ3OjTgzAinZdFwxs1VdPopUvqLAeVTOSUD5NWrBBM+G/pBetkwLjytUXn1oTwpFD
TC97D473YICG72H176X4oo8HBM6VObALid9Mnimy8rN502B+zoxdG3kd6cKBbUsls6CuSC6qC5vo
0ileNLItMOQS/k3SVwl1gAEt+7p4SxPUIjxahPe0Y+TTTPIKA49T8sSyCyEEiyv3P1YpAwLXwB3L
/+BoS5WTSJCZV3p88JENC4zHk36LwBnubcJxbc24TfhYkNvW1cBFYe6bc8atzjzo7Ik63uWvvHfM
iCjih5R/GdTjGY/4KYRenuzR5Vt6V7Cl2+CR/E9ou6BVNdiyiPbDhtQKsDEKMFSiK4SOkk336qGP
gebhwaXgJqRkeFO+i5o7p9zJV2KM5GQ4hviL20nuLvKCYiOz8CP1/EvFrUCQMXNgF7Z2KY0D35XI
Lx/6N2AWXOGC2hX0izC6o8REBLAdXJfhgzOA9YPFQuYwJhq7RjvCRdeaCe3ioMwlFVbZWgMgj750
lQ0YzWuFRoGYGMIqfrQtKS1WfsFJ2x14DoPwOmpheCho4BDs/hkP2yo71Eng8ISUAOYHLrS/HTAg
8507HOuL8Igg+bPyYAbV7iy53UQD5AmGQ5h2G4kT4jcEpUYk5kR2BKcnUtUu1S71rxHvTQpmq8Oo
Yn8kk/rFrTVV7nHHgw+03KufhezlPv+8A61IAAW2CQExQi2hyToGTYerDwp/iVeld9pFEDRpV7nv
FP481EDrA9qsGV0HPnXs09/ZvThbvwK5tqef4V3aTN88aIHJndCRuzccH1BBaTPoVC+jnSZF8d1r
kHimDeaA/Nq9MApjLE7eu4danhfKRPnD15nV99R0mJ0vfxmNl91VT45i6ULdJfJU1wdqMqD08++g
UskyB4VXM9/C4VyNb113UbqznuAvBF0uYIEjLn4dtVcmMz0oDnW4m/iWGbmoWH432F2ab8JusVat
5vC3mN7IlIryzfzO5KeREPh3IvNfqtv6iabn6Qqpasq3/XjkAeiqXXaevtvuaBAhUfGNcUzg6LWq
LiizBFDYgALw14ABf0gBc2xEFJiaDevqAFWjofVgLRmeee2lAA8ZAy/EOoCAoFl8g94JxORnAosX
S4a/x7tNPj021o0AP2TNm4fWE7Y7uDW6fxGKK0zzgYAucRAjuwUm2atTSO1ChOytbtP8xmswV+QN
eNNF7eyzyo3lU9Iv8vhbM7we2Cw54xJyEVcJ5ljI3UfDdDi8dGi8+/ITKyKzCZenFS8hokhHTuVL
nhzxMx6Ytu5xiWj5hglK/jNvQT3Rs0Y2Ird7QoD0IuHVmRUHOhBVD5p/Uwib7Vi2iDdIyZ7Ubhmd
7DDBKbHNYyZmMh/lS8oOWOq04gn30rfBcqmjQ39DrMkbYl48KA2TQktmr8N1ixgW25PA/fE6Ev2O
ubF5jF35yGksYaOkOo/nu43cirtxfQQsgVM6Dt2K4V6L4rCUj2G4U69lt7VGVywYIbjhQIwdie8K
DqdPHHpYQPD/ZF57aXkQv/uGZxngYL6uTJsYq3CnpgUGICcW62vRnW/oIQAVMOalJ9R/v9wxE2O1
4AdLjGNWeAWPCNjkikrZf1NNGQQSNObh7Ae//3oo1ylAuymZPQiVtD4CMJAxzLa/YnjmP4eV40NM
oZW9dUWEco6mMz8X8Le5xj8Htou3P1mhYbdXDXhWdaRnvHgNmsv+FKFd871G5BwccmA4MZY6+2q5
4WAUIU093VRcI51bvNGYo14mi6Yn2yJWpHNHji1ofWX5LGIi5i8Js8QuaO8BJd5g8/CTUUZR/Ep4
gGE5sRuPF752Ezi8Pexj2DqSY6nQRvbzLxi8qNyxEVGSiSRJZyb4P109C+E/n8W8BL4giw7zQlhs
fIvEIIkpExnQsKqSVV9RRTn2NmkYejVdYTsnC3ESAhYkfAjcuEZ0N3zM/i4WdhU1pxXejb9muvGr
8NFH/ClFsTFSzimcqx/umOOD6CfpqOFLpv4i3bXqIW05+/dAfmnp2wy3XnPAKy8ES0t60TtC3LGZ
OMTsOM9Wb3yz7BYkoInc1oQgmw3BHu0tGJ7IA1gPcMCMwy7PiVCSQqIzzA63iEngHBXstwqrAF9m
CA7ZbPH1UGwoPqlz4UkxPu5/FHI1sIvYWjYsdswD+RC7jRLcUt1j9ElrR1TskKPbasWd96S+ixxg
5CfeNHfUtuVPxDvL3JS+d6ZWBh/cCjoRBAwzPIPcM8KWGh93PoOe184Ij71kY3Lhm2OLwQSL02gm
k993lMF0iDdLCxhN2Ow4U+nxdsFTN69z6FjgTXyngJTqTPlJJB5nx6RhthRi8GczGveWfjMb1BXl
brs48gKiuByAnXljvceRg5eazq9/tN2glrUUj0DjS+zpxRKSWBdKyef5xIAwciiBEL90NxgwErsq
VHFt2YmbgN8O8ek+11ed8nAaWzzhx1yzc0NUs7YsxbqLCUnEIXtdSFkTw3ZcBNiC+flpEWvpbuuX
hwxddWbiF7gsomw5S82W8alKTrNvPN5x+uUkt/4Q4KP0a3kXc+QP93xavHIZlCunDTzroKZup+/Q
6+A65ibuPsbnvJJAZZ+4tssjS3aNrmlb3CKBc63MGzU+Eo8FwEPOihF+I/J9bOX0BIKqBAwJqV7c
EdqmsoGKGUIsNsxs5cBsKD2g5sgMcW54G+iJtjZZsKXby1Fwvd4nIu6HK6tRdsjOd1YHBcOS6C0K
vq38awFWbvw/qfUqblOAsBOoYVsbc6DOzYvKo1MJ1fAnoiEKoYJTq+xk6V74zum0l4/8UTT0WHyZ
3Y1/rroKqr5ixMNXE5ZXMBIw9wqI1XQiLEqd35qc5WA1M5RPiadJ5BG06HsS3Sq593zkwr9A4J/R
dnSQo0YzDWn1p2H+xrjzsPXonwKWa9qj2A+asxY7wUv/DMWLSfnZX/Cm4eUq7/3CFIfoeZF5eVD7
yZFtM9/mPBw+kK1x1gDrAOkMpdD6gdQpnowVjFb0qpaQFn25rhQ6KCcIMj698TbuJmwARXxl3FF8
W9Je9T9iDUzWpquh4WL4O4+n9gjyDtoX64/qce/GwqTuR7qx0pMKDAmM5EG2Lu8hGTOZ7mxrZ9wp
qqv7dRCs4obPHpp3BGOO8ejRZ7URbiqoXUcxiaUQpqIw/IQSN2DW6g4Y+WeQnyjs0z2btvFF4Vrb
HhIEJks4TuI20TV00AqD11+LCGk26FXVNtDehZbhjdwtntVHqn235rBP5R+e/4EbQNV+hTLXUGa7
DXEY0EfI8Ik7RY+qPY3Wmx5TF6OCUvDGngC0jIsY9yh3n4aVW/sgaSJzuKY/3bLDZ9wfSffo1JyA
YUbZryBZiexCJXfXDifLZv5MvSb7lEOb0Km4J2Gc/aNz40IlBhFEB9Ab44bSNT58YwM/rphABRw4
MvHDZbbQMfzY+uZa+tft4kVuJR2+TcC/L3172kXeD/ckfWLEYFq3nGrotvT88RYyUVeCfxoeqOMf
5ifdf/gnI3I5rHN9QsfBN8EC/8d6WtoT8UJa3sN/CI0FIY5hO4db3nHMmiM8BHXvSw5NRZ0nT0Rg
0YRoV8w5m9s+WSKXA6ZgsNu9ygTJDhl3maCgHNWO6IFCRcySXR0l7jqCJOpIZ3j473PlN5Z/CS6W
cKoB6427djj6PLvUIuF5rrbkHE28UJo7FNuS+w/X9uIWF4ckOET3trW7PX/U5CexfimjEw6cFIT8
Vtyjf70EGeYlQXz2OY9eQRRkTu8+ARkaF4AAntq4dUD9Aec36Dd42FdB9ttawJ5wO1JMmstUUmmP
cJf+lr/xjnC6dBddjc1bxh9pfRecrhJAmMNnBu6ss1mgjOYxb96y5gCBs79kPOkWcNH+WPxqr0rZ
4HSPzSu/3OiWL910+u9+wvO0lh+MKzVHavbFlXaVJSxxSP1HkNj9nuBJMLpJeTAN4gDfFsI/lh5G
wFSzQKFSXSs9yvI9c5lA5vMhYsWlndPaR0ea3/wtwzgO6hw79HXFR6Pp7sqINkL1IjjbFDesQTik
Ke7JGBZAfLbc7jYcCyirg7TpOPgnTg37EOAMoWLF8Q8WZCYNUw6JSMouePxVjpfzyJz8Bmzve+SY
d5A8xuirQLM5oU2oqobTxtdMumPhT+0IqbMHF/Ye0bVC3UlnW7R8BuWOezFUvafhpm+1tq/Le7eA
qzAbs+lyPRfGtzIJUZ/P0n7kZjhzu62opB8+1PJW9vUqI9rXIhcEBBSlbgU1oP41K5o6e/Xwmff4
cfzMrrh5CXBGe15JYKci9TRxAHHxYjHdbOMlGrXty3PPrXwUNVj2A3MM7MU0KVnduBuVQxjlNJhm
uwSnuTDjuuJQKyQEj7jowz/j4Mr5ut7W0Aol+QANLoOoiMRu3eXpLGODxwRSDIwi8Fxty2U3Fjaj
SkT9AFJm1VqchZhr6imZQeg8EwACWtIt4aBEB10n2E+6uPJx6bsN9yXuKhzz8L6km7rZcrLS8DVX
zImXNEJ80Mwv3gAzXkr4GMOF6QacVxpC7WdHGf9l7ZfZy4T0TlVA2bmgrSYsSiaDSNMEQ8mRrGKX
BcoXzPCtIFCAeAUqsLKMM/crmmUwRIz1yqBNYqBJkUnaSoaWyDB5zdAX3DVtkOKn/tlXR3aAwO/d
Aj6UxbljENUVnm+VSUtvQdOeFIw8euFFzFBivCm5wClCeOekb8a70f8HsePiB1QkWjlSGeGcuV4H
0hdbmcxpTlMvHNhyRNiByVXyypGgGExDAzVBie6TBpmERSy60HqnifskYHxCfCTJYTOfkLk48KEN
KUO01TH61cirUn6oOLmbaDEzefmYUui1RXaxIF4pDLueyZG4z3GsvIhKW48m95YavvwLzq6BXyG7
WKHHHyWBihR7oUUQGA0tqtRUdZITY9e1pS9tcqatWa+ZU3PvbZU7+ReYQvTj1nvgtyjVKccgnOpr
VMTiLfprK9uUt2oBHOhUUFmn2qzjhb6bqc7h1MoIedftVMWNZJZ84c8MP6J2WSE5EgHHH07lM3xS
euJPTnzRqAMOXupbk0Gd3lelaz3QQ0J23cET50NlHhNOrCW9c16kPOtg27vI6wJhs7f8SptBhWAq
bzqRaCmeWKK2mwyhnLWnPbT/jI/U2PRHzTjUv3WJ6QLT57p540Ub8h0Ug9LfhpS86I9qH4KYTsBa
bUg5grgcmJL+BX884POzNi8UhXKUazTDmZmMICNyKzYOwHaruyUd69uwDd7nJUjp9OTmIXBdqSkb
8AU9gKcuR3ZgHOMJxHuqvEzzASypeglM/soDdkJg7lZ4K8KjLB6r+k0JXAL2pvxoTFBtGw0pB3FM
uWP/YWviRjqwXMyggFfMwLhCpRyEk11qPKnlaFgOTI5H6Oyer4BHIKHixtmXIWzZXOYPAZ4VikHA
PVTYz3cT7rm1iiYHArz/S3u2Qre7tBa40FHPgdnmI5r+Wd2xbc+cMxSqehFAkjcZwYGWuuUDWerY
5owD8T9OCdwOCxwAvXppjcMgMHXnqCm/oxkiLGbR1sKFtRzfp/1SNcYlQf3E/N28hkXwo3D1WjG9
UI7NQvUtvgfSVaN+yN8FDyp/69E4jMDI3IFDCDVIHCfl9qsRH1L4Bt23gEkHZhduS7fhFkPbTpC8
jHOp3mKsDEoJ6tCW6EYbIpL8P5CwLNOx6ifmE/p5qQ7FKTmueaTLf6j+/D8QREps2oKdvrO9Fl9Z
dRpNsGufmnRTfG60XsxNsFdouW7ag3HOq+sSoBfwWasY8/3+s+W4H/EaN9KXH/FeIZAM60YkbE4q
8gHHXYv36nRTSClqEeOZjDywhsCnYbqAkS0y8Wii82SY3GFwxiVUM6mXKNPXvRE6AImXhESJNg2v
SBIbKH64fTlJDxIlKji0qle7JOURbAwK/OR51zKASJPvZR7BcdIW+TOwgumGlEEF6rtMbO2m6p1l
mBHNtytB+LhKvBLVvqmNY84nSp7JlbuRdhpjNVRuoh0n5s9JgPOgz9aJZaxzvgiKOjBosr+Bx7ox
EgjUM15jHp14g8CJyGVJGxM+0vDT4jZdFKb5ViC8F6wxXR2ua5IjlgZTx8Orzc0V4/QIokK5C90H
2j//qrx4K/JxnYJm0BtmmOs483RPwYMXoF6xWcMhAg1DytzD3bDMykyg3Gs+UWnkLcCkQ46/CF2u
6pP81UWPyYQFs+5mTywZD9Gv0hx4MZLyzgkYnVqz2IGED0u4cWplLMB1n9sts1qZOxZrcFWPqxQ1
L4sx8/J1MqOTn5UM42mrZf9aFb7+QTc+6vwL2BmmkjV45tJ862UqPAyBrwVZcdzW5bMrUNEMrhIu
YGrSvex5N3QjwJrMHsDahQS9IvG76EeH6lDyQ6uCMkTaxLIjqmeDNAbzKPd+EJ8JyoqU4oDxD7AN
0XlBLAxdLTnzAxo/TUGTSBJyxVsP03bmi7T5MUk1MA4I8ivSksA3M2KTXdXTO5oAHQpT6c4fw6tO
bDR8+s80ZFOfnhcXF1HYnklOMtq2gns/OAuMDOENIBw6DzRb+D38D8YMN26FFL+KxqnujmV/DdUT
NnkqbLngka3R+mN7rJCIWISWASoeORZOEBCM79GL1gmEDN2TU6fCZXel/wCte5KRKjC7SGsxOuv1
vZ/fF2omMa8jei6/IKCiGJUzCu1ugv0PBUHRLhasNgLMPAZlszHAJzG1WwV3NvGy2rbgKfSD3p5Y
N5kTRcYuKN5LEdPMBvdyj84dAbrcUNWRBEeaKiCu/4XVEfFA+6mP7fwgJN1MKAP25EEV+11yMMGN
95VeCsRUcm5shdnkpfI+pypCeVf53TLCs2RSen9HXIAgc2vQ1uMo/SsS1iyh7eCpBr2lTAfm2eBt
YYRPmSmvCNALJQ1s8Gq0qdkZTQPLW1VEG618MrjKgV/egmhDd6xMjerC27EMbo2hv0Gu1YRbqwCn
CnNngehV5S7MtQ1jHZMuSLOTeZE5P6r3TH3GnwL8YJ9yaXFHE0q/nrnFV5uRERnIGdIri2j0N6OE
kurklhpta+Uwnxl1CZe0/kSK1FuvUb+UmYdK3fN/+AEHMdoCDF76B5H8UnxyjJNIs1KYJTPzv03l
dWD+nTmq8JzuOG+qTRtgpmYrYGFb+p0KOj2OSXMToZ8yVdjOv1MFhvsm4ousVvlvGe0xM87cV49p
tDMZrgOHoKF2ebSbjwaT1RVTait9jt0/ULuH3Hg0gSvTTTncdGtV4XxGFNyAihVhmuDXWil8VNIx
w55r8UG9F4qTTw9uoTLrX7vUIZhXJXBA/+biBbNclr2K6s0oziWaKbncW4qiT48G2ODmpFOczWPB
+yHs+OImsLI3jGzZi0MfQn5DC1vgCPKhGZ+oN9c0Pavqrk8Obfwc71AdxP5hYmE3qUyJz71xrMSd
Me2LL03CObA0DkN2IFnaHsIlcSL/dlStqI4oMDDz/BKO0q3TNoG1Vt6r4lKqh7zeTuizFM8GrpVs
ys7lsEeEgJMCdF0I1FO2590jtSzaxodIc/QXHmYyO7TRglNdNW/8fRS1ouCkcF64SIBuYQKht1Dj
MZ4A5wGhGhC/o+2Tla9DMW0SrjN3UwKFC7Z/4ce15uh1MP4S+dlo0VoJdrXwN1X8tWAR5lvH6TRg
qutXs8cmy/ip4aQ5KieN5z7i74mz+uirksvLNbUXMDi8xykEO4vqGYpjCqbE40rmm0qn93FY+9R5
mPg0ul/GM23vSSz3kkpDC+OoCIcjLcNLIiuE+iiYiyMDXHD/x8BaZtg10H4w/BJ8fQmoLz4zkRnV
M4jPwXRIj4r6CtVXjl6QV51TLVdFRWGsTBvI/7aK1o+dNkO5RqBjfmZijwjsSKP6UsN9E+NsIGQJ
PGzEiYJxS+VYjyTbRuK2Sbj0xBEmimseMM8NYPIzbYZ9yHMkIvZz+Wasp3wF82GyPuoSBJtm+xQY
yk81OkvkE25CX66D8UejJmDImIpeE97gCTkPCTuzdlpQuFIhIG/ex+aTOVU+Wjw4N47jAz+iUT4H
/jz72aqgvZQFLyzmlZhejZgaey7e7TA4HiNBCRAbahYgSCUoEK6huSsrVlFTMDcGZZhKYkdcTVqz
30RYqVsQquKp/xPz85i5BWuEgofmIBo/5dfM+QlreXttKDIJuZ4WHzMzQpoiJFv4jDGB+80uoQnk
N8Bpnr8D3Qk3k7iZsb0TonuD8FR+LTNCok3BVqRNXDui+occyQjlkylddQKHVm4J/Hyyuh5aWkPH
P87sCPSAj+IHlU7BH1UgSFGUhlcUjQtvWvSTo2Gx7pXKPhg3SQ84+Vjr+8ou8nOvbbrq7JO99M9V
855UkHxx/ojgJDYNkn6e35PQDY3GmZt/Et9od+HKtlycF8lFcGqE/5Yfl6082dCfV/wmCfbQc3oR
ao+PoeGK8YZUQ2OvKV/bdKNF5brV/nQ+jQRKf2viTdqE4ykTPWKwTEvJ0HWAaHgDN4xi5OTIYItK
H6ZKI199gAkvzTEmfErxU2EhCdv3Lrfb+c0QTxWBBUQXfrxPPBn5j4LpUZevVW5LCWvQevppqSED
UsSwPQ8+tDzjv/gtThCVWV1Z+VWK3BV3oJFBoEVEY70ishMZQILDdcLvX5zx79EAwsfbvA9Kup+Y
jsKrRkX1meNIfxHPR4dEYEQdcgGO+l70BhbpiMmaemnS2WUfbmOHKvchrtYZxzQOCkZ0MrnTk4sf
ERw5HZily0FEwRZLPUeefzEVlUccysYqVEBANwOpRjxo080onjlvfMx5oz2Hx8gSVoL/p7KbJ+I3
6xcVBnteimrm5sMkhOJ7grWYzmico0cwxgRuDrSyfZf4I/viyU82R6flzO1zq6uw9Hn47qjsgP7F
sR92CHvbVeB/jeqFy/CpFH4lA0N8/CYRemCF43DMFXngHK/wvg0CHBiRJ+8IaYd5r7I2JaBKnCgF
b0B4L2mB4iwE8xHjH2IKx8Z2Ff9OylekA69VOcPkRyYhJkJaSGfZFseNUtyQVAXo0ao7KheKcAAd
zrv4N4UzxVUfF7lshxe6ugbkKeuI5gDQfWR8kTgSoKVgm7xnmDbwzdpFdWz+6drhRRRXIyaYX3tc
Sxw5suEXHSn41iK7fFf/gCXOG9xy+icXSxNTB2JdYHfQoqeNZLxhl/AhEi7zL+hc53QH1+qwVNyD
OLEh+ShYiXCSszYyaNIe/LyWW1bMYLBDL6w+JoPGc0i5nJ06BigL6k9HEKtwsaFx8cnw11GLNOyY
rh8rWnTeeyYR1gmMzXEZbI7yJn4OPFnIsruW2S0EzcxTOapwstCP7dnEMsT45Uin+CHRVn257dst
RAfB8DTrvNByHkTL4g+TispqM83b4K9kyT4tscytbp2aak3bFHU71YfyPm+g4A3BsZWwOZ94iqi4
y7pDiMr5q3LGgz2ivjoV8HMATHA1Rnbfu0Siea3Ft+4z2gX8uHeuaj0x6Y7acWqr2gN3yVULqm32
j0FxMj9N+tXpXcEVrBMZz9H42yehAq76Qv6wfMajgu9UaXsqUK1GNNQI4yg3bv+XrZDx1IiXBjFP
ZNnhYo4fdTpRbYf4hl2OZhmM23yEL85N3G84K/uDzcQYeY6jbEobZf8PwSMPUBVI4qLdDbt39RqS
0QiN70q4cFVOqyPwHxmcdvdbZ18sO5wQ9iUP/c+iUY1rDDUMKyhoot3snZASWRbcsiQNBf/2lv2R
I6wYPNLp9alsVdWVQ+rDItNOcfYUCm6yD5GcbOzvRt0jW4fz6EOKLiglhYcfvx2AXa6m6jWxEHCx
CrSjUX2Sz8gq7oXCyuw43AE+lbpjMsSkjDBKuGN3zGvsC9zI2fQb7HbEQhqVogQ0VWFLOJhPEvBA
H7K9uLK1J8FK0QR9ltyArPywTAmmYJ0ztSDA4HIn4noTcLwR2z/rgamfRWfEU2e+6fzACn/VQCYJ
hYjpD0mv5Mp60xsHGRODp3zREom9T3tWccmxZcdb029567kZUTjPHCJf12uAAR5DTo+DDIB/y+mT
Uz4e098ZCALaYofPAtTEtpmhHp5q4MmZbVLYJfB6omAeE/xlWmBb50HeTX8LdWv29KOk0HVlsQen
5Gx8/DTUI18HNVpn/n5CPxuFH0vhouCy5gwv9SVHTqIFK2otReOaGY+k20zFW9Z+I9iZ+T4SvewW
5bsW+mfwxjnVIiBRnE0QAmyBkaupToVnYY3FDmkDOIvOVZ6KEIxAbqBEa9ZC/iMYDHDlJTZ1rI5M
fblDxUhKLDaTdV0EpHnnx+v8ny8Be0bSMuodmhg+ir80OQBlH9SPtHvPmg2goUDcpkgEjbrDoj5U
HXvzOhq5ASNuH/BV4NyFZR3QQ9hvoCBmwymgLMbmEqbZ4tK0nQ3fhm/Xdw1pDNXmEN70D0wPZrBj
fkLSelXeDAc9plj7gRc3r5GTpTYdLP8hKkjunMqwu/k8Gi71NZBpGODTfF5x85w7Yq0wPKSg38Ty
z3Dlaw6+qV/U0g/E2ak5DVqz14ZdNh6MAaedXn/4EvjhQ2RC3bMEW8sp29qmXDUjc2OiO+jsJ3ja
5uhSvRovnN8xoW8axTPZhBK+VdLImHpBUwGV8FWX0j/M28wPTjXnZ0RVRmahvKnCD1//NFHD/bVK
3BXXtP+HZJREGxFKa30Rqw+sPAMzcrQpeT9+wEsU8x+ku4byD3DgrO6nDBNCdbKu8GZ9xpmGB1fF
mj5D4U7UMEnOwZ1j/wBBxu5/ZbC2i//Aw7TGUQ1zsH6lQL22R/oYl+NjtK6Ju1VXv73VCSZxIbUb
AxyrO8272US1ks69vA7hH6EjJSeD0xM/PsXrH75ow/tKVPxVF+a4sZPI94hJoroykkf/fVZwzmwU
+WIA0C1w+u+J1fLNmpdhQJiBuO6WhL4vKombq9GfUpsu01Dg0AP+3W31h5W6pExn80Q2PVs39UWO
/6p0P2C1jopbycC19j/gZ0D1C1jvZruIvPElU9ntZofO96wQh27NC47JbD16hBYHWjQAqJPCA21N
op6/eFbPVr1PeNqpPEhcXrpH1O0ZScHU7K6h5iq0nlGY8K0yAisACdH9u1dKwlinNr4tmuzLJXde
On38wK31F3Jn+5nwu1AdRVXTQAk4c6Sge7TlSxsPQbibpW+44FWwNQi/IA5Fh5ImIAMSqglclM8n
YwCZOehRYuCgng44iYlamr7H52YaLmOw1FPxf8GVEBjQ7yTlWYEJWpvbm3bjFF9j12TqAnHFpkHA
pM1P2YksNiwTdrtV8ztc4PVBTp6j5GYXMQPiTZySeyPHi2yj7DCa4nlvbNnyetOOb/o/uTxOw16b
upWfn1nGc/7tMHcDa5vy2uYO9kzCW18VAlBxExT2YfzGYFC89EfK1i3JIO0ylBslZszopefwnGER
WGnAYX59j+amJZfKRNUeG5DQ03HwXaUDvHLNsGpjlUnWkvVd+9sui9Z8prz96XwAtYnz0wTxCAlx
/hQ0T33jBnCvmQPfxmKjbP8vz2f1xtK/Sy6uq8JNJ07p/rtfXGERGGS10zfJOvX+pU9/yaIGDPbu
JguJUt8ChqMROkW3OlCggVkHa8l0VkPbJ+qZOXgUsnk/xj8nxpipfAXbEnakr/d1e+ElIBNpvsWP
VH4bmo11E5uPUgJxCE/yQrsmfbvNbdD3CPodM2i98wxEYOfsM+m7mZTzcm1xOnrPx1VNPBjnd/k2
wrTWV1qLL1PkVxXUta6vpw8EmiY5JMICxJ6STY0SOOyMZ95eiFeVB4ugGtd7ABW1O8R7DY72zWeb
gfB1G3f/knVfbNmjLGPFj27ED4tzTlq5nCLF1J1fHCt7vqijVH0zFs+/GoRSBhZc++pb/VYckD1f
RDIM/VFIFBJx+mB2y/C+OhBPK+MNpDUUHW4gsD7eB4Y1KNkhZB93Dmz1qg17bE5Mb8L34RmadBew
Zq0C46AhOxSOwqDPEQdudQeiEvTGiQ0hXJu3V95i014FLco6ZYDPXnVFHtp+206b3vxCfIhNB9c2
ox4ugBWXucYJDEb95+HUuYgMQX4IiWEqNz71tbkTMzuI1hxee/77drFcpBzrIPp7qnqZ7uCyZPlr
urMI8PLbUlxYu+CVeo92B5P4w2q2y8dU/zPxaxGtKty438fSqxpB6h6I4PvbfD8ob/NN+OLyL1Ji
FXotfPHdKPB2EgZhVuJ0uNwHx0L4ynYSv2unrUxxizfR7Lmc8yunlEKD+FvRIFGx5Rp2uaVTPt9j
EObhxvGXLE+TTr7oCXw/jG5MsrNEXaO1x/GBY3kne/gm8uHIMEfjmL9skL7IJ0PDg2q+oupups64
aZtt2+8aZRfnnzqxcxNjT4VyaG79ydOYd8n4jkG6kdBu0AC/BsqBJJdKxKVjYt1Ju9zYQpBO+JA6
9TNFq0HqrzCMFjY5qFVe3mqCBQaHqMW0wrcUHsxPPf9F3paXdQPjbkHOhN+poHeFSRfWso4eoIIm
P5N+6WPDdzqXV0CeMhGU8lEIl83c7YlTqRqmWmZi99mZv3zmxUDQ6bqFC8HQjlggfRX0lcoxPY+e
mB7D8A+JXTce3FTpmYBGN1IPk99wWP1H0nn1tq6dW/QXEWAR26vYRPVe/EJ4yzZ7F0VSvz6DJ0Bu
cIPk7G1L5FpfmXNMFjCNAGDe6pBYQcWXW+uDOiIOmesz3WS8Otk1LiOpN8I9Lp8wy/R+RTmPDK5w
QEMLAgl6ZN/5INFyUnYcytTQcLreqbl0sUKzVY954urmIsWYep08YrfdoS1mty/6ZDPG8Z0subrf
oCB3J4chwSNh+9vxI1LzDOyVsR1tQNDSQujZpRBP6bsEH2lLd9ADs8Ngg3yvVM/M3VnhVMgemBL9
hTVxQd0/o96+/OhHmv1gguRURQDcNmtEjqhO3jqqbTYf5SOsmHQuh8Yf7mW3Lqs9wmtJ+RVGN92m
OTXMXj8z8TuUEiGbLP4Wsz/+nihylKdx6W8B4ksisTEjrFCz7WLlS/OaztMVi09B41zAdOVuNG9G
dNA2YB8Vi4cGOVViN1DUFflGIuKc3CKY9TI9K7aYoT+z3BLNM1kFGqVZbCscLuSnEhtId0fomL7D
0dsRb8LkdPHpNuxFhf8K/td7dQjKJSOk/PQJSc+BnuC+U5/VvyRuXt/mnxZ4QuFVA6MTOG3qadJJ
a0vk2BTJIXqIdqX33oddXAsFqoVVjtObgQeza9OTeCZF2R6+UqjcrHuW7O7AvCN+KBjzHA3ess4L
cZs165a6m6QQ1MqNTfT67KegrubOHKVTzfOz0NGaMKnWvUhZ9uEqQgUxW2WfZcZO6WVHYLvezvA+
ZN2GNSqrWTQT4xok1gw9nCwemZo0lnQxAXe2h/Jz62JMZ07tEm3OJybeRYjXNWtOG39lnbtx6oYn
DUSpiOOSfYppy7rLlrZG9oNBp3Ja9kslCuVQMi2OjwTwzQnVW7hApkFO6pgsiO8rlUNw4CDgba4Z
NukC2/XPAivkgDYm3snbzz7YMpQZjDVDWImVfVAv+QpQf6TaTwuD6KwbxMoM3zo59MElVsjpmK0x
oZjY16h0kNfOTVva9GxuAXEIjibuoZI0Hm9a+fOur80Em2/ch9PymY7s97JbnF505pUIJAO3Q2MA
GsfSl7P1dyc+X5h9+HO/tP98I6BXeNzXyeglS2wqhG1mqZddehhH06B90r9NeMmRmS+pEUf9QTAv
rab6eMMjIOAN1rI+aUBYtuWU7RzWm/Cbs65jqu0bkTXz1KcElGKB4OLzxH4nHscjAA2w4IDdbjFL
80e448FJCG7PV5j81zoBx4/hAf38EP99noxoSuqPqdi3XneEiG6LUt7Y8g1g1mVo/McPhEkLH7ZH
MEtweK3VtbmaWbBZedWY/2SoNVtXuTMdY5raV/twNUCPBsQIqGC2Vqg2vwklQ+mH4WjeQ++ds9l9
NbZy13fSKfiiaGFdgCSEekbcFz9vec6/WJz0V3R1HyvZF3sDoA9or3OMe3XaV8atG4YuVGIlZo5l
5YdKsF60ZMy/CTqd2cMtZc+Evttngx1N+zMVQef071b/o9BwMSN7GEyGGeFCQEMe68zuA6miFkVX
eU6wmyKYLOf6pnKIYNyBw3hFgMKscZvENik0VnpMNcYb88m5Oa8Zkxpk0bDYSH4oeNGbauCYQ0sl
e5C75tKX1uef8RAfJFLSZ2+Zs3T7Kc5sHh4KkqW5s9NzfK6saJNtioN0QNRHReN1P9l2fLbsOBmc
fAGF4QnEgwzhGUqiujbghM/QJIHdJPrcPLLDaM/sXX+YELY/ZPLM9W3PO7EGz8Oiw/lcX1NooVpY
Inlsj9onBrjGNsJyZJocVWgRv1Aw8dAikmDFT2MzoX/nVWbX5jxf6yMz5nn+w2RX2oxwGifWoSX8
kamBh4wXlfuDn2ySLo7jEg2NxtDylhSQf+yWE4zVeUqizSId5vlFQdqDeB7NA5oLCo27BH+B0TBs
wSc9RrUD4xBpjgGiGiPRMS0R8HMKkLVmSw2wPkc9MWTHQzIt1qA207PqROkyY7dCE/w8iw2UMWDt
5nA1rTvPGMyl/ijcwimh2ma6L5to7VyuBVSolbYwkNHwN32TWC8/oHQLyXoU2X+6NZvWzO1j6CyW
VDt82LA2C5nFKXsSq5C4fQFH24QgiHAjpxe0bNhmLiFy8YmcEK4itH2zGcDDZnWdq0PxcDOrrhz+
egRV2oaaR28WHwMtLu29X3fHUPKjcTUJloQNExeYsojK359t/tmxmiNgYYiOVCqIrCWgPWummfqD
UrBx9XL/ASLO/0a2m9YdiJgUnB6BPR+vJmGM8t+UdLkrAcTJFjEFBP0cHhDWwgxYXq6qr9TCacNV
zknBaRZMW2Hcd6i4kC6YvSO+fCynbwoJTA6pFZJwi7NlGl9g1c1YYvlNsGHIKHCByV4TeZliMyut
TM9E/fE95buNLpiiOQLtspgeKD2fDk1k5ZOkhfkxw+3W0fneezspnNHwJcljExbTbMQk3vM5znnI
JaszHsjU+JtsaCXy54ikZ6H/Kt9RxXFTrytpx+Oe2YQu8qPyp+ZMg9J9wihsDTiBmk2MHZHixOKx
E3l7m80NNoBTBuxJ3BbO9dzT6A+GB8LuDMdC6lNLYGJHVf4h94GNa1nfqPdiziaWfqX29YeYX/0y
AHRk2E1zS8GTMpMviB6465X8WP9LkEfZFH6DISH9J9fqwlBHeO1MssVpb+2sWCcksygXQi6hMnQq
IlSU8Ljo8M57+fuqSRf1R/gJAzyg5b8Iz4cKKFe4yzgh8RlwZ67gFiflBfcG3EIIbqF4KVXyLxnn
xlb6lZlubThCa/WbNrgLhm9qxzi8vz43gazSdUAGHJ6vSeR4NIVdmS9oNgDyZrHD2P6Tfr356l5S
vdU1lKL5D5o1qnOwu+gKQ6hBkED9sOYXeTG9Z+7zwgg80FyRNAuGiOymBubk2B7ZGUiNX3O9ugb7
QIbqwKojmxBD0+CAuMTfJsJoPDbpSd+1CX9K/mtisOD5YuHPbk8sQRj8sZ6JGo8MGXpPjogUfsf8
HpA34dSckjHW1c/9zdy8CTmgpzmfScyMcCSY6UyxLMJ9Mm9owxJWL4wv6dDJPVLv7SRc4QwtbIGG
0M5O9WyrvfCXwmCeMVyYYbC9JAQ+YJxcyRhj8AEEnAaC/ekGhkYnmdaX2KiM9Q6LwpUw3oof5AVl
xs2iPEKRgUdJYSFB16n2es2CiWuR4NDPAomUoh57OiB+dm6Q4PHKNtWuxT1hOBia+ZuM3icfD7/7
t8H+B2ZOtKEYwPv0tlVzLt0xbW9RuABFnHAC6Fkg3do67P8PFmoCAafxPANCeV8ZCx2MWrDL6rNS
PAIEyawhuJslXYBev2bdHZccxS39mYPguS32ha+pqAU5g5U/0BgcXDLCYVplIPrinsojmh0VQLzd
glfY/K6YUyRoIMoNPkT9tYl5lQRF2uB0f2NZqRnkqvGKbRdhuVJ5QTHwg2VaSAiStU15Bb9w/hnO
Mgv5LpBJldr2xoE2Mf/HvJEsZhrEBl21st6IFrXIZG9qKJS9qD7jtxAUW2EP2c9VX+dTowIg/YcL
ZCfkJ1bR1InaZ22o14AbdWazNGTMnXEXsLzEFoWZe/Y6oleUwsWi0vYJgb8a2i9UpAcyPd/yUpfO
JnVYTYitO4DrRLZ8nDx4jFaVFlLgQW3gaiGvHhMUp4fZ5KoYfEBB4TrSPe0XdElwSChOkmJHqHZd
rjBSiVivZHZOc53yRNyGixap99RlcxfqTBMUgEfxNUv2IguMqWn4Fyg+8dMtaLUq+m2Eqz47jbS6
lx6pOO6lrxmZaRa0H5/Qh/eCDUvDrmtSUe2yNSnZUDcwgxf80b2GDQJBEjlKZnydpvoi0eg+a7R3
52U+shpEkHV4IGpaQ/b5IgFahvJ4BPYPeu5cTOIMWA3seilVESmiVpPUs8F66kkAWrU1eLBMqyTi
4/PMi7vOWUx+uel/eCiRJZTyMcBLk6CcpVOBoTcCPQeC64/qAmlzq9Ic+0Z1AIs2Isoj8RgibLf6
5M9Q86vhgbnZ7G0TR+fr9E5/y6qfvKK9Ygv1n4QISS9sNUOv4rxb5DYYTd0mX4YZsRbozrCZwyVl
QFc+GwJPk7UgQssTUSQL/L9L8X14abRVQEK+10NyI8oSgB3BOblDv1Mx5J2/0mUnuBKJlv36E5Kv
YxF88da55thJYeNR9zmK9ERY1YTc3FNeujLEkO6Xgzu0W0H2G6eswc8icJyX61GgYmCw4DM6aP9J
sy0DCIw2AwaEkfoDFxsmh3H+SRcvcJq+YMNhqdMzXzA+PPlfViwR4ZXEvgSR22dIdliY2m/SJb5N
cllznk5iKfH8zfApFusPckCsSCdNPpf5kkVwsVbcQHDqdKngAOCEL6iKtuw1vlXYgq/6XilEIXhF
etGwK4p+BaALC7JED82of7ABBuB9LSDtPxhdCKDF4mkNW5wRMgWMenBIncWD8VcxxV3n3/KRsGOM
tgLgLLRF4LGSrw+5OOLvoEzWUoBnevhEpo3Qjo9H4g1RhV/0qrX4D1gT6qauXaUZ6qM3/2NE6UUk
b3J0MpOKhsRVpx8YUOJyigqQ2DjNhGyb1waMfJulZObG0l4/9PKPjKBrDcvkFSB0ZOy5Zl4u/hQs
k/LV+Pxo3JKoz/76U65cJ+EbjIHSySpWb5fmvW62jLCjj8/TNAPHoS4EfiUR5Vj0z5TdNwq/6r0z
zTUjCV4U28CS+sdjh1QVNSQSv3JOod4PPNQW0++2pdnEbcRUfo6+r3VK3acIwU6DsQ09CuUVESCf
fNmhE2FK+YlcQoqjBXwL7HY3NAnv7FnvI1KaZlflWoW7vPWaZv/NlfsGhyUeRndmzoN79HnUAd8R
Q74L56mDIkJdzl4+owKeQglRisxvhc1HsGvOJJZdRsXkzBlMjsZblD2NbqWR+70zbX6L2nDrBeQh
vBkybk9UOjaYO3RuCLGTBcgrS2CJgBWA3SIAwPb8rjf4Xt7gJZYA6aCL9JbMIESVfzAVEAfNTdU9
cIWrP9NOFR5Vf+GaqSdFB8MyTeV7pjveC5mrdSxn2TvCeDjEVyzR11ZeIuk3mA5RHzgdCuRXUaxS
nDeZwOrUFitekPRX8j974svqnCqfV4acG9KFx27LtBbNDkNcwie+rkG90t+HBkGtBB+Dgc5cr45M
G7XO/ePtSYU9Qj913GPdZeTBK9XVp+nfq5PScUUc9R+0tCzuIIkEymUKmwNnMQvX1YGng8P8Uy9M
lB3ovXsRUpT3wV/isDCqCVnjYBDYJtKmTIqdLY/KkrhErAXODLnvImNJmzt1jznmjtsBXSJj1VdC
7KetPmfycqgPcbCV1N9Xt1QwpJPblDuduMyv9TGroABbvUwz7EXGLhQxKv9MJ8c7ZYYT2PqPXC4r
9uLpPwPRS4qIUH37M/Ie2bq8N8ARmcyznQycQPo3hutktlKyG3zjFpnaQc7OxEyxmaY88EFrIxhl
kTieWDXJrzPjp5E3dKYuPr9YmVGK33TNhbby2sIA1H/fLF1kbTdOVSxk4ICc0/GScbEWJ4MGUfsh
cZpbpe/BXZSrPvjG6/CsSb9DJIPqeTfek28Ry8xPXi/bHS3zVR5d1LDZUqwWElpnaLurDzq5aJ3r
OZOFRTSemy/UwKwanRc6ZPYMavYPWAJqSDQImuG+B061nRL/zMZndKCD+aQ/WQ1mjquMGDNHwH4g
u9lwkDp7IrWcP8Om5AIW/mnsihqXsFboJeKiZG7NgJW61mqW7VrFvkpndSpUdEuWUR9qNz/BaYu0
fb5LmKh3FlZLVs+krCJYmYc7Lv9+ZfIr/lLJMMXju6INYyoZGJg/QM+CWPKqIzIMqARJuwuh28EM
YpAX5deAbfI2uXBlv5m6MwlAbN0giWEPAkf4SrXqoAXpsA1a5ocU5ZMeetx3iUoKHoqoehcy4qRZ
lZfCSX2iWerQC3gaox6UPbMMKexR34XXcLYxm0VHfsYSAAgJQzhxv3VzabLFbP91mN8jB8XuUG8E
EPkf4Svn1VF5RvpnhWDI5EDnL53ZCsoRFHUPlO9TWoIrOkqwUT4us8J126+1Zv2+445vkdMeJjmp
K8kMKt5rrV0LdNpX9VnYmAEwJeAsoQSL9rREvAmcUcLUFTJPdRnyEGNFINHn1mL7zuGh2gkfEasJ
NqdIrbnQ3HBJ12/Y+XvB88K3O+FbSWmydTgmfD41TsuB5a44u4d/Lzq5mtHJFQkUHRR8JWyapd0U
vjyzXxlL4E0y8zX5pL19WoDKKwj0MXevANKOiwGevFQFKy/RSd864W7zcRuGFqOPZM4izda+Gakh
F0HqgnVMctt5d/z4Kr829Al2Hn9frGuEJ2VxcNB3wSaGSf0nL5GS8H/Ks9iPW37j7JSc8gu7kUkP
QoCNlf/GF32Lfnmd/NPW/VM6kMc4HPi9He2vvlZr5Rl88WcR1rIrKCS38rFe1Tfh3E0ihWiD5+g2
YEZxP8Jc93Vf3X8ek/kWvAD/BMcy+R9zhjLBJv3TvqbpB8elpf5Q1XNDuRpukz/jkKypK/j4MDWK
JQHMfk8IEStm7p1Feq/sJgLksMPHidqVlS/1NRNPbftiK5QyC2RrUs3HbGPXbFJ5S+gmqi/kO4Qk
lS5eWoRQBJZheps0s0v+C/wduh8O69xYygUVLzs9GULEusvgjlWuSHyZuZCWceSo+Y/xYleq+6zM
lWRjsmnPQ85pCyPpvBp38AiGU0Lqeed1sg2702QNou1Wl35FdatlmPGmyROECWP05Q02AoMPQVoy
mc0nAgqINhtoACryF7/xMvgir5i4hYpnhEm2T2JdptrZ8KjB2n7rcFaZ0Nms7RsolJnTMN5D3/m5
B9ohGkE4kI5THWNz0QZuT5pGjELL4mP035f0Vt2vfJOFvrjTLVE3H9CwxzPftGdbjGu7sD4mP8jN
EyNkrYWE3sN81NMPvg8EK5XpHeINXvhJ2IlFMvqdfC3RTHTK9/YFY6KT/3H2jLOd1D/6FdCfbuZz
RFYcTb6qEZDH7YV+kk9ffruZRlqXlVExTI4SEGhi/wOK0AgefI35yPMcrBqsLxqIMFRwwaOJFIee
kVlJ7EZfTbUu8wO/3CHlVyTKjPolar9xA5K/lmreqPo1Wsx+YlKUHPu3Eb8nwrXSUXeJcjXonPPj
f7QomyGU6r+eLHN5lxkhxR5LGvYSuogbUPz3UbHQUlnWjKPk4TqkCC1DimHoUs2yfNCBGHfFKhxu
5km6id8uaG4Rykz0HRXXwgMPkDqeIQHkvD4ydIZPDU2LDYyI5xsnMsvWBn+ptnspdzP1q/eRTNEb
8JyYDmrDCyE9Qgxm/Q20MxI9nY/wkz4D5PLrFKTkvN7T9yyidfEU2R8nNkUG/zg8MWx25Xy0zIXQ
TTimCeUxt3/0RxfDnCBUyS/BntgyLSvKYVtkSRGrG4XoLoDy2ucfrvxJhrrn2X0NW/RIkz7uGqYE
BH+jekOT9EipFZMlfwi8FGTrPZp8OLk9p3h2WPwh14KNwyixxWkb3LA2saMUfruYWOTHBxsRVcjw
2yduiiXG4ykmCBM/DfkGzdLcJ8hu+Yz7wC54H9uTuKJE4RePs103/On+pOueTaSGR/P66sffIW3s
F8lzoit+npmHKjiDtpqCAJfooYDeEh0MCy76DZxoSdNLc6AK/PwtAdv9NtA2OLG0YxHveSkzL9/N
xuvYrmZshrBnMbfnqev92b/cZp1gVLa8gnak7vDMNZ+l3sPUWjSmwru/jA4HkB6RsqIxm+GR55YO
rhKK/eBo6sxRpo95WRc+ujnePan85odRwHrVzqeBLd95kTxb5q6ITGPkmkpQWAF/lJ+ILgDal2xL
eEjNN6sQsnKoLlzs45xTuCgYZbK6CelObA5jM94zfOQFBAgnr/nlC0+iKfpFEsazWvxq4nkW7CUJ
8DHXPnx33MkclEO81ZjoLEYPsikqyHm2A4hlhbR5VLPyKWCloXrMJtxon927VQdgEA376c3EyWmv
OO4WwRZOrGPOuYIXyqktMSexc8BsuJOWl+Iy24Jr0PLJpFY+K0gb9uyHbBnGMY+un+vOo/qe4WRY
4BsVFxic4UNADrR5unkUKzAY5R5VLNYz4jNh16xr91Tn8ynSzE2QKX3lK7xxvRMlyxmLyhVPJEo3
FOLgDyztX2csO4JA01XqUrzyUDAGNP06WhW8HgXTM3Vn1Ese1lTdyejZEk/gKma9qRP/MmxD2UTg
9a1UuDPXLailjEGU35me7qGyMqlmktwuucTpoFnlzQkM5hNCYitG01cG6f9Zv/w+mgaCdKo7XVuN
/Id+9iNweGbjF4kE+V23KHWlSeeEn2bDLNCQ3NgCEgtW5mOFuj97tudRtsx+IXN3NZ4S+f1PSPJF
ANPqaGjwdY4dkiuj8WPGdGh7qg2p97Ir2hEzOwKTODSt5sKHypdTPnRQDfP4ZSfmfqLDsnfmXU5O
CgcOY5PSY7+gL3OWTdVuMKxUexIOy9DGM0cAFRadLtva15lkqI+lAeSiMLKELRGAiveoa6YgyiGl
Jb2+i30NCkBPaP1IdGUKSH/pyMmx+jgY5Lr0OFzle3SLlxQn6OugrXTzBtWwlV8Mll1YtHHInBFl
UVG7iL9q4g1oB4dVYpyQobwym82qL69CMkjtWFt2yCu+GOx//kyVlgJLIE71ByrzwJcfpiX8ik9E
CCxCcMsbkLcsWXMS7ol4Sz4IoWo9BQaQDhMJ/7S9q0OiUAkWuBGtkq4YffBkkCqAKZiOGYNbhwL+
nPyThWOVb4xJKDaTV8DONmzhNVKXluI9uYrjPhfedhejW9lQ3I98CMQitU4A9AeI5Bwj4LaT5t2p
2AbPNvwWRh+azQuFrK3cigezQq7fdkXnPTQOkKfMfY2rGq18tTJNX8uW8iXD2H1szjoPQhucFAOh
TUxxNVfZCgX79hHsZq4R/YsW43CiGaVhRxV3RoonjoTFlIePU63ISy9prgPUSZ/NizwDkWZOKvYv
ntx80zBtD+5J+BVTRrLfK3YZJR9rBMpxZKPzBoDgd+exSMajGmLgw1zjVDRVr622r240qlCy5O8M
wUHqlEcg8ugtd6+WOtxcQf4xruhIHEIabPbcxFlEfvL13nQ4Jd0JmgPr4QZveAoOYcpDLfN2keOb
GbM1GztOiiaDHpKJzTr8G0kqN38h5NOXRCSiMCjDm8oH4WIR8/gys0N1Su7FBBiLadgQQGNcN+am
aSfikfo/3qgGUwXy2QD5cMubyPndflzg4TWIifExTPLjgcBI/XTBe67r382wpHjAr2iuhicxawHX
BVa40i+9XzZJyDrdgEplxR4PicoT0qyprsXBifmcNXKFqCfC2rFrp5u6CVbgpVPesovJ/qJxiswN
+fFRWyReIHq4NpAeJctSsVNEmsE9fnSyNVFNSV9VGBMCUtcXif4LQYbEnrn8gyEEKOlG2TDtgd9S
stmbEh5QIoIGdd9n5IKiB7JEd9Rje6T1n7n1Mff6vcoIB5AU1S7m841wbRQqQjYIq+aGO4wUYJOv
FxfDI0+YZtNBgykQDs3AlGAjYMbgK2J6t5V3Hvr0scRVSt+LbDP3e3yeiIRLF4ntJIJAHDdndudR
3iiLID5r4WPW/yB9ZksGA212wAnK00IzOXHTQnTxDoZS7A900yMGs/af2h5f7AhKR99CZcPkAvlV
copuNSxUp+cjWdXrhGilY/vbbxM+u1UFrHYubHgzc4q9wCdHZJ2w7EZXnGFHUZknb1rUWgOKsDXs
12Gp3kIi9jirHv3f5wQ3mYPQ6ycrZTY5oIkAgeizTRlAouo6/1O2GQNLYoO5PdGYUl6Px1z6Zm1G
D8y89Zh/EfZUSgpNiBOdsuGnz48ZwEM2ybIbsvB6abtGsn6rxfiDDEjyPLTCXKXAvjeovNh9s/Zu
vdqBU+4P81G/5l/KhOeTv0JWRgHVID6O7i/4LdneF/cGmyDUVuMC5KNaQy15Rh7uRIQBuOiYGyAp
GDYsrj/ZljObnYL0oEHHjfOCt28XGtAYqhx6rBahx48Q7xgYbcpL5uKkmJnONGA3NtXLnoDzvpLu
3xEO6mFHk8rTZkpww3xCYqVyDdEQ0jPpdfKCWmZT6x7ye5y5u8i/5ttutuyQ91qDnT311jpjTwqg
ZWI8dSAfBYxiLhGveiFMUhFL7tcIagBlwYJlFagvwMqxGyIcBhqnzeaeB7C4BD8JC3llG1+Sf+92
//EIWp0UJtKyloB2INJ1ALtPYK+KwDg2Pg7nBbnKTvmi9+akE2PrKS33KZOADrEK0ddCvICkU/+D
LsQgmZXJqF2QVnO6zlEmp3hrV7WyDdG1H9NNUTmz/cdw094BSC7x6JhY75q8RMPtKyAs6usgLmS3
MWhRdiQvhan70vEqDjO+GFiHnAWA9O69/GxRgSUmMYqc9kSyP0pbVTI71/+agmblmqLBb1s7Uh+S
7AUMYKR92pwJY5sETsnnkoSuwsTmmY9ucm1Re64pBpDzNgd5PVb3CFey4Qofr5qSV0A8mea9jW3J
AcpW+81VnDBH1luAGc8Do4UAPQ3eLtUy399Ia9PwX0UUMtk2NUjWLZJnISaY+tBTOHJvQPfEOQDf
MPdmrVPFm7r1wZXDqy4Oo63NfmaqE1Vb9uL4vi7JLxYlDDWErfTe6wsdeoSEdUJHBjfalqGCdUKH
OOdcgyA+LFHEd2tEiDJl8EllklXQrtJS1VuNupL3QscxjVb+pdvc4XFoD794UUBn18e6XiLYSpHD
szfQuN9hJ/gD0xUaBralb3a4k2gYkiMExUZ1P+jfkDfoi2qOqiVGv2lpot0sIwdrrIb5jJ+SrQny
qhXOjFe0eIe3vtuLKwTxwwEDW7KRhVWXH+rKz9TbazzE6S6vQV6TEfWZYMdnhqFDeI/oJYf6CqtF
QRD7pELCSKpicJpqiPS8BezgIaGWO59xP8sNgc1zCLEv26KmxoJHoJFGkcFeHNc2X71pFRHw8NTK
WzCt+UEYPTpQrg6HoB52Ru05UDAm/DKMZFFXNfvhikaQqvP8pkTrT5ly5jIF3WbF78V7JZ4o8JZ0
yxGGh/caydWwIbAqWqII/27Er/DlT67xqWtg2PqRXXPAqG0HlsAe4RJz3N5CN4cd5mO6YQgKs6BG
N26zzbQ6E26VnaBHop/HsTYZPKmxo7+Y+25wpdeT1+AkUdE0k1rplLD6KZQ3kBBsKgzM6HAIPDIt
tbgx10ZXdxLQvueQEPpjF3jR+1+GQpgxqhxDbiQ2COFvsW2YDusgIDwBhangxsISRkMy+vwYvA2F
AHlqJSrQpcDL2O/2Usi+rgOm2tHPvoWTPEN2Tm3/lbo9sO3zS4OGmvB6UNW5KggQ+6N7H21N6GPr
p4XXmut8ad7esP/snoOPKOdD0KxNfdGQaWqzi++bq4pKJ61/PyJXXb3rWqTpFLTyOkWgVSjHRFvQ
yIkJcvOZX/1iKdVqL+fun5GOCQsVygqfP8wHNfE+eJpcAl9d9DSeUQFJgySKBTHed3jGsaj9NbGd
pGua12pYiZBpsUbXtumn/R4JGQSZ172Wl2X77BgHyo/wDVMmtvkEjQ7WF8R1c56Id2NYL5gioVAm
xWjfc8lWIVQ3anYf/lgDmiR1i/+jZMmCYlDjCxPuAj7LuKruKOoxUzafO/mAlvngfQ5PaIWZCaDn
ggWiV6SBom3GOza5ooa1VMApcgttjd0QAxteLvotzSaTYQQ8KXM634v0iGETtVf3Or4Nv/i4Gdc+
4xMBmWBrDf9yjhlmBKmZ+XhE4oa9m8AyN1t0aCJUzhi5+gk8LidZ9mKsRmxtnM2rfFTjtPz8IAtF
FzZauuFJE4KDfLQj1vQcQSybUzTQb4iA84++0CHezsrra9ItcgyBtQRQDMek3aKvQ+SyCYa7iDiP
ukH+94ofeQ9mamZJqt8f8axWLz+LMTSz0Em7f3hD5XQhorbK62uJfq1Vsc0l7AC/U3S18TGTAOgx
Mzx/qIdDZYn4hdxkZhVwqhB8pwvWSTVmT2Ak9YbBayc/xvxPYmaWMOCFyma0slXUPim9xBs9ZlP9
i2MXBP0JE7BeEAuIxpCq3aC0SF4Fr8cG3UEf31TJVtg5lE+iJCy8A6irG5dvrUSP8ASAiXWgvhni
tyAbfj0pN9i21DNvYjyxAQkqTDS4i3hYKI2bAE5oSg3CfwZbgTnhtXtPDidqHJgsInXW8EIfw/Ez
RfC9ttjJFbq5CJmmHirej7xtBq95H4aHQdJQDzIrOURGYQ3KDXjWqwQQVt2InKreJzyXuA44otE5
qBCP6aV0eCxo1AfkbAHKOpxh/NUeIN+eFTCDxNw8sVbHZDn7xXCcbggQMV1JJXa+dqL83gm/GTsL
Ohuqr4fCZh8LNH9Ez/jVQHL9XSNwucQab9zfABtd4hNHkDW7mn3k5Hy35ujqNDy9Utgx37E0jbg7
1PGQQqh37vFkXmQ+nQOlN3xdJVUP1WmfkRe9EIx/Q7purwn8JXSNfqH8pdXVCFGlTuGTMI55Kvsw
W2iIQFL+ggSvkl6tZYIZBjcy/CFY9hzLRWhuiXGyEvkKX2CWI5REAuTtynEjX5lxhJsPvU2PMkDc
tz2/2+TGgF7IymmE2R8JDC9ijRSDFWL96TyIsdWBEmMWJJDGDAOdqgKaAvhPrNVkGye/Lf5kLo/X
Vvhp4ifiIu/DNybzVLSzL7yKIdCrOLsPxToQAWdMAlCZoQlZDRHH9grQIX/djTUyvq4q2Ro8W/yz
nwcoVZzORXBkn6ejr53x6KBfr9M/QAkfAENATX8q7beQ91rk591XRLbZL7ENuCD3hJEQz2QumQMZ
KPh5Gnp7QF1B+d175fvA1VwqpxkKHij99W+dXrGhigV0RT6Tx3sO+htUgODVHRrbnfzehPWlGwkb
+Iud2Ek0RmoITgdmUCzBLNx2c+Iph3hX3IKfUFiUoJuMswGS1HlpBwAdOk75AR48t+8zW2E5XM0e
UrYZbry5s22Mgfykk2PiNaL9mkYDEpyfLSZorjkuw9lSD7doEQzKDrA2SQAmEvWHo0UnFEfF56pW
trpS1N2w0NVNeY8/W4oi9vAfmioWE87kFuEZb08dJgvQW6FVUSCpHsWBXDDmR/igzNO/tqSY/B4p
CgCfDZOp+Di+aXGsSShP9dHOFsQeiPK/gvGfrJc82rgFPuBiaP0lX2Ey+T6gREiab9TMFX0xEvrt
rH+qyt54f6n6rlyp3SH8x8OQJ7SPUBgBjXANvvozVxBDflJb6JeukjDRt9GBYdlV+9Przl6UwKiB
2MFlnNxGNO/xJWjXfbkdNbtxI8+MWfNG62j13kK4xbHIhhRbP4tBgBYTcYthP5WfchUMq17H2jNd
h9CQ5mgBHmrEiOeSgsffxz4uRYFkp4XIRG8XXfPqkE9rO1RWCIS/GS5XMvlhXOItz+1JZvrwjcpy
ADVyZABQOgUB5rC3z01/KMpjzvKQI4X+LbrIR0XzWWMOaHB5jfZiB8XPFmAU2aXuyqnH1xgnmzr1
QZIAYc6lBQKekgv/D+U/jhQRGsRDUNZV4XZsIeaqQ1cdnqfS1u72Ze7uQ6gVy/69kgr0kCSPuMO8
/y2z1Ye7mQ2qo2OOwsIAOcdCn0/MR+i3X7t/M9OKHoRcFKBqwMlh6d0QltBlp/6Pefb3+D+OzmO5
UTSMok9EFTlsJZJyTt5QltsmByFEevo5zG56pj1WAP4v3Hvu+psmPjdpMR3qNeojgl473lb0pR8p
87+VU3FnxoIFIj9Cnh5xnUN3ZFj9Q9YYy2c2hC6imZblH9vCLN6LAxx0droS8QkXdPsymO18G2v2
BCjNF8EC8FyFEJXRlK9oWxoKdFp+ra8JYngvCTrDq0Ijiy3F+IlMZAxH5Ofl1QqPdUSEBC73FtUh
4v0bktx8Jl1fLPdhjN6Ck+a9zjyrl/r/ELaPMWsehbCBUUWybooQ9MQ+NHCSL9RP2LVQfjDE+v0c
EFGjbX9dk/7EivzdHBnyqAf20rX71wUu8pJwF9u0ATDa0fO/anQG1BSwq0lL/Hga5Fo0QsXxZb55
Vqz7v/frLFVXlM+0YfLgvjicw9e5GTA8IMhH3vevhqKgC/TAAt5IP58z8/AolXa1Pg2qc9BxPjsR
ydH09UCD93GqHyvSFqpMjoND4Om25+aSxaWESVlVXRCHQEBwrMBD4zRRydpA4PcKHjG68jYDQMAT
/1/7kCRhrxNEF+F0NQ488rnDLXhxWHihyfDk1c5U+lpyHdIDqtEmPyY8NT+qhyxa4cMOcjKKqKq1
BmstBlOmX+lmIrsUyZ7l4qqTL22ybUo3oZ8UfjJ0+FAYO2WRJD8TZgbEImqXHk6bFgOXdqWHQm8B
cdZEHbL56F8Y6tWevB1cQL751RECPXv7r+6aa9MMUDolFybmKTnKjMCt8ys7wN1TKbvLUnAtJIAW
tKCWTRW6jmFeles/eJwYV96cMSSaQB5hqdUvXygqh2Bu7BvGwwirimODWo/KtZ/KirfuSgrU152C
+KM8arAak/bxElZ99c1SKtW/dHUhF3csbS3qnPZ1yfWvGOGzyLtPfwBn1d2mq08fgEZ44Ir4X0pn
NT6hVEUw0dqQCgykp7Efe6/q4EUiQZGc0FYJr5HYpXtCz2EyAam0TZ16LHSiFp/Rq5ySRlJt0Y5L
tV+zVEoPxhrPwA7Fn1izL5okKrwtq19a7x0BcqKy+JgHud0XbOJdVV7wKRcXYYEMSHy+SbUBLkyg
lt+9gRXA4WAOvIODo7IHCKoJRoHfh50qmWicAcmvxgtvoj+dy1DD9YKTZiNjghaYuPAXOn4K3FYk
/LFyJ7AFkYJKISn8crKE8aPB0cl+D+MFoaIzTbxnIpwapmflt2lJnggAcEfCSM7rpfeJGdxmZ7pW
mmM2mmwv5ecHSDDzBSnhdw9rIukEyktNL64FQGG7D/+QdckfkkcAVwN1otF/voNHSzsKAyj7jfR4
8WEBUtbC+pWBL7ilb/hZhE/bDUvmsmsdK4tPPRRakImi+GM2I04VZhffmn4TUWAeLJwushNlULSZ
rhd32IXkmOC2Gg6vkZae+YVkrVtUcDIaajRrdUPT94bbDgZbsKUOmxPsCNJpagMfY/KXVKzj85WM
JfLeozKSUSdVQ/hVUacx/Ge9mBhbQTvH4zXvvGBY9fFBbhyJZseJz2/YJQNjA4SWIUSl4smLM0PZ
afPUsdBLM54aoZoYDaHo+6K5okwqBk8CKPpxeuAkeKCxWLYc3x5gppSZMC3+yRqQLEzL4ilwKt6G
pzJ5RIYbqI71m2xIlBjFX7yBtYU/xicfAuPu6wZtuPgKWNPyDcxNNJJBtwPAwQY+35aMjF36l1fu
Ccm11vaRymBTzysH7a16y6xp4dhQivK4Ro8et1voyQSEFeMhUSV/SLMF6z89yZAhnZmBReYdaSj3
JJfdbvsqRfBNjE0NdH10B6EG/Dc9cWDWuNXxXdetrYi+TrGIzzVE4rMv34cKh/BwDZ41m1YJEjQ+
hJ1hWw1AI+hlU0MBZgAE4CdZlN+wtZjdHd5+zWUecjSGLJXlTuBGm0sdVMVvwRzcAKeaOhcV7hFj
FWi/SvOj6iDhvjFqAIJ8xSsZsf6+gM8zy1le+qQFvhJk8T4TJZ2hxLIfMFrC+IfNu9GyPV+hJEE1
GTBZMVaBqbswxb2p/DIsFUGyYC63iqWUrxJEumcd9wrTX/RuLTEYjJtI7ZmxAclZAs0p5gc+GwK6
+Qfqpy2ao3wxDc6y4xUtRbhml2kG/6siLYcQ0oA8F9YESa0yXjPe2hKaOPh4DnyFTN6nkt+YxMTN
nTFDA3xiboE5cFQyFS14dALZXcuRTn8R45wXVaemgUoZECTMc6WOmADl78Xzph6RekEaDWQGoKie
MaDmbGE2jXyQWJ7zJWj9SMu7jmOEVH/oyDqWtRni5Rsuh9xLGw/ZriEelJrEVKcvPMQdFi18kK4v
Scc4mg76Vil39IBJzaOvxYEAJ429C6J1Zr/xAeGObj1FtgH0eezmWv3jyJShSDWzk/jDnf5niZ6M
Ngtn4iRL94bQISvQ6XX7g/lfmVV/4X4i1VlzWaLqu5fh3tR8WfOrCmq3S96HgqVqwLYikF/A44V7
8sR8TA2mcWzhKFekt9EGAb8eAT8BXjwvoHnRotq66es6V7bgPKLxywKWj+OZL9kCbYWGTbLj/hTA
1Wi7dYdj2q2mPVDqaIxfMTdmNtO6v2gr4jjJlq8zHq32N93RhKMsyfoNY9cR3yTz26z0uEB4LhOK
umOqW3P+xRuBHHndD4MleuYQ3NS41/R7YPjca3w8iYmy62AETr6Hl0u6i+IwMM7kZczf+ETgP+0a
m0ZyekOEJQSNpS/z0j1nRIwTTGHiC1xwBsyDv1XJy7Rmny0dpHATvG0rR8qPVTjeauldJLmCuVBU
+QqnF7sVVp2RJ8yew4axUUugNinmsELfwVV5xgM6zmccH6CKiNlVeXv5MguTOXiFeEtearswWRwq
DG7ddj1GXo/8dzSPQfMF3GrI/IhPoN2Nwvxz0TCUTYcbE7zDT4iy5xWjdNP3Ekfk5Py4xawnMVvL
9O6iE2F6ln2r3rBZvRIYLXGpzhnYsh5Gnaa4cj/bDVeCf4jIRZT05JChtDX62+iqDAXa0Avk8+C8
oYLPhXvgZegMk0fuF0hSdGggLT0pqjM3+ydGpFXKoP/XJTSKG0mw8qOwzmpIhJydH6nNs2Ry8Y7c
TgpARSRxwd6Uzlp0QXZEjrgx5Q8JEXCph4ht/qHx2EWifHtv0l9aiXe7k8zlmwcQTBhkAL8QM2id
1iStwCde1sZ8LJwxdOvlX5Bx3FDYcgPPAM4ghVN/BINL8hYr2wpL0AcmEnCfbRXvqtIvWjfakWXR
SazSrwAQ1EfQLmrpOeVkUUN9xcacV/uFjkgKF6Hb75p/OVDK+NS9kaEaJQPT6ICMor3IK+q4N12m
6dJHjq7oDeoCthhhBrANV1G2Kyg6DuFBTVbGGMAd3ORefoHdo/ceMIrjzdjAmQgAPUKwO2EwJ7ML
38O8HWbmqUAd5QhXIQpIoiWmRLgL+uFFkaswe2Wy954SZZ9qcjU+Ww7qdzILTlFhv7jrdDdkSLWM
gnlXXeIXlcgc4Ex/bN9zHVUs5cbJoq8YfwZxzs4M+RgOreEPiUH1SPHCmmxiN+/28EYPB7E8+9Y/
B+WYkwveIxRGZMbyd6pdEYAyiBm0OUv+oSW8hOVtiXR6enHM54Lr69IxFqk5b8xZXS0VfZPBuyJT
nbHlXIUnC7YJeH+7ZATPtrh1IclUrEO4yFvhUck/xpMklMhahg6tbAeNNmVG5RM42x/0BfTQA+tL
ZDPfDMyJZvAm4+otJIrmCEwOsGD4tM1tfKLGQGCDF8ePOOsZyjvJ/L1SAA4QejWB0g74If7IKBgf
hYjKb0Tz8bS6hbxldizqDxZD0JvO7/SUvn6yHOYLfUbhAr9gxwkoxpaHxWtgiYzZgaxWhd7gYBY+
VSSLjc+TJIOTeH/bCNtU8Yqug4cXCw+eWE4eYNbb/l+9OPLL6x9FjcJNdBFxAyYHt9g2npl5BWNP
hpLsMFKdyMabaO1Bws/CEE+79GsQBrAF7vTL2DNRPeorPtMRG+Y2QrxF4lzHUg4lEzqLvdAAMLun
jVNs5Tsyfvj80p64BLn8Nw43roEP4KmJ4x9J2oz6GgwhzoPhLz6yvQ3/T+WSxy+c+fA9CZ9aRLQH
xLm6HQhGHG529MdiWqT64gGzDl0R6D+OvGfkNHNWj9AjJgNElDjTiB7+noBUnAQKiec2IznW+nTz
HWAThnf162ui84ndD0uZBUG5Iadr0OVeAA30JX2/UV6C5jyz1XBkhH+JmTKD87BZpwdVXOXEisLB
+dX3UXvlMEqoOKqXp+Dn7eEQTqeTkw5ofeHHvm9ZcJDwk9opOhh2DjH9pUIWvEPWTVg07qAB8W8G
x0CJxaAyvgwDUiRqqUdlsCez8T9lwKYfWs1i3+19yymVTQzws//VqTRbtx6wl7ilgMVwKTZ264N1
+S0gDbLwp3rFURSYfwIeQouN1I+q/Ix4WzmUUvMiFf9G7a6jy2iHXSfZyehLB60v/BH6NztAXTik
kOWbD0wC7h5SfVJSgP8hj9aWUvuvEznKiqWlnwsE2iSHPuSTIS51pkTCCPre6cgN5PgOUF4owXos
WUAUbiRjaRP/PpKdlXvrSzqE7KGGmT7sS2unpH+y/hy4UsUd0nEvPAehXZHABZdhvuDSB5DyB0/n
l4ga4ys8TA+r38JGMgLDGPIRJuKKFT+aG5UemxSLisfCskD9+TpljNF0NjjJLeUdE9ZW+Hq4HJCu
3DCR4QQi82FBlUIY39pc8PYj4HnHMV/k8ZfMw2snwQZwxNgjDZaseg8cFFYjoh2iYpOndnlhHEqX
MUcHkcQ7Yf6CGJPOz4Q7ddESs/HHs8gSHT2zfEKNaohSC7GKL81opi7CTahCQT1XrVv2D0O6yPTd
RklT9VfcSnWfRW6DSqMH5bmsbywUSLlxC3ZV8YJgZnONNAfnfLFrhLWpTJ/7q9kJAWbfuX4yEKYe
S+EPG2HvR7c8ARvWK+4A6RES+LY96j4zFP1GO6ayXry1zbGSDrXqDrpfTJKBWryENTs1m6Anekcm
2YmXqjeGW6WdMw0/xKBDOYhXjD8pkVV5jp5xCn6Ft2M4QrMJEVgrF6ZFoElL0wO+rLGrOSkvl2lQ
pa3Adbk9e3U6mwSndeV97gwyv0UbOozsyDYaQPX5hrflcKWeunGe/eC/lsCIwahrHFQ3xkq4cnkJ
B5pKqP6TQP/ly0eRKBnNtq4I274/69eaHbVmnHjbTeqHqMannT6O2bPUn2HVfJgQk7/F/mtWXLld
idH6sKWD8MfAdNFcVdMzY4ftVOOwyrTrxs2O0ZbJq2mguXcNDJWL4kuFiMhW6FBcOAKrN8HC6Cp5
7A8oOPG2kF+BUT/mlICe5X2XUAJ2iP218IAzLxLnA8ZjerO/AxLUbnCKe6u+bFAoVeQR+Jz4xkL4
QwxAnprIlA7RI1OgGZpbet/SYAFLXUHZigcyW3T1uYbQcKea9vt9fyfMRvVYLzJaJwHp5WjnmnAy
dEwfwJfFRvm2qn2JMRLGm8tXNhNW0wB7BySTrTkm1buxkGMXK4HRsqFbRA7YdI1iA4L4kuQG4++9
DhlSFb+8vpL1msNGrvE6nPZ8kfjdGpuDRRZtBPvkdTWHbk0jzV8bIlpTrMLDkf5lKW8MnY3UgzzP
xlO8OoNnv08grtGausWFuaGCrNfmw3c+i3pL1oFhOhpN3GfB+oV67Y8PUOaBRAotZBgyQmZ96yuJ
x6giBFaIjGzOU+RWecn8BZrRD8obVNKm535CnodgeN0Wc+uMpF1/IrgQllgtS/W3ORLledbsa79n
66mduhsZYsdJjg+ohZfGApLPWUHVwrMgdjPMBB8fqKK1zOYj7BEGku2P7ljW8QWGZIfihEL3s4Im
x3AHaHkkEQlI1tynWmqEtkXJXlhMoOV2o6Okr1r6lXvIVPCDFIwrCe2ajuDxs4OPKud3dULhwXFJ
tyoXXL4B0Sl3v3WHl+tQo/1XKYmmRwobIwOerLZTyZHjeyh9igsq588+SUxcMZOG1H59tnXKUo2y
x5wO1PoyJDuLClZ6WkSWQNmu5wR8s36Lw/UAjoWRAaOVpu8cZmWM8Rr1xF+aZPEzlGjpCnDJlcSC
XyIdWu2WRUumbPgq2nSfhfO2mfhZjyj9h4JHGmkCeYEo+V6Wq2nkBPJ2K6B4L+lYvkGjv28FcyHe
0erDPBgeEr9yUnZbX6W2GOPfHHsE77LsAR0zdJTmOJnPOu0fDM1mo1Vua61B7OG0gh+FbUmB6niQ
cUdnB6nbgOolYhsVAMIaXUFkTR7xHEfH0KxCc9lxJQNBjQG67bAT5+6qKk9oohooAuhiSVPkc3+1
e/yYb+lfzkadDSqqDywv1Px7o3WyAzBvbakUq/qYHGp9T6OhTaaSeiPO+i+Fvf8+ERzxPMxoC2+g
Ml7DTOJSqC3n024xM7A54vaYybtJg890KXSiX62DorrMh3/8d6ZsBlaHAWvdUyV9mMPJDpoDtxOE
PSaJDMTr396L8P1SMJMn09rtltyusvgKxWtVg1XmKmUk2T9Ygn1OFYLkn0TClMwQQPaGaqc1E9I/
QPti/UMR1A++/gNeYwUS3Mdql/ySUQWrLHTJx65g8KjI+R2+gc8iJgvpO6tJU3/CT2EhiPop3Cbv
K4cFD035RfYJOlQYwdExShHLg8m7hASLGI9Wmk0sFVhfA/LhuQNnjuOGY54uQPFetR8JN2okrPnl
pCigukhvoeUp3aXov1NCuxAKiIMrI+jHvM0ok2ERD9oWRICXbZVy+8lw+NtIjL6ZWVyQnKju6NTf
AhW1Ae6zHZxR2FvavZ1YSenpjfTgwNiA+iqnnBgPdP4vwGr792eXNw8z2TfP6sYp8lLQ42orBH+N
dBYn4/uXEmGcpiZF4uBZTjhbUBiw+3z9yuinN5q6wDAefuaPDzCH2RYbAqp41tmS18j+B49A4vO6
S1tdDTe2C9bHoW0Lbc3mOeJ//tXTu2h6SOxqBY4Me4eLOl9cZ1goDjnTrHO+rw5XrGuqsZRfSyhK
6/EYIpQFQYmdEzkDauboJ7ugk9nEb2/gnX0cBY5RMPusMSiVMoLG/FRhGuvIP5FJGBFcdLFsJFXw
T4DfaGUvhuS0zLs3kbEZn5EdhQAWZgp0dCcjmXTenVsnbm9asadb/0IDZb6XcOiFA9qC1ropPVGX
x+bK0aYrC9y/yTJckAQSnIIRZ0EHzpSUMeZmWCUUNmmXCrB7TPsvePtmab4W2nttbFDYCdqqRStC
s14zUvTwdRm9nwbumK4QE3MigfWWt+lw7Nl9+RNgXXDNS248cs0rLbfRTkq3QE/zruHwP6ZnbHbN
3U5fCJz3tnmZEt6NYIFaUSOwKXGLfhEYSzT80kboeScOXpy3z46jQTEO9ooRClielZUvy/DZtcsE
D55wkC7F/Np4wY1aI06P/3/SqKs6g1GkR9iauSVbA5BfQu2yYQ/ufhSHrOoNWuVp5wHOKLSRZDYA
sFO/D5zY8swVtxRLsgPMmPcCGwAPyvzjkNoIMBD6+kH4InWVDp4LGoD5pq+AgR1bpD4/5g/MABKn
dNU3/QpMqQKT0g2gHrE/XGVsbWKKgveMcbFc7zLVrSqvfp1SZStD6MN1SX3aMBA0yCyeiyIgQHfE
NG24TbZibGiVLvljSQ9bi5RQG0fM3r+sKqb2WPe4+KILo47JsPOr4PeUUENTuxbs04BHqxu1+TXH
58BmLF193vyb+fK9R6L3VuxkyabB9Ee4rzMaY2yZyiI0zih5NBJIlX0hMb5wP6DYQFvGOLHIPSaA
AcXx/zHVPStcdtr9vDkKmc8TFAxUMXkpyu4WiYyLZq0jTi7IN5qV0QECN2b7lvH7Bz3LjCeswZMv
/lcWvqZuk8+Z2N0E5BGwq36VMwUDJeFJMGVUu5ZveLrwzPASp/y9HfuJ/4HznO+ktccEI0+uzgBx
AK7lOwydtzEXOU2p3VytPGg7QokQVIX+17s86cxnofcAnCGiVyx9iKz1XPc+KIB0IhhnJa8D58TI
6N/F/kUTxdzE6npaenKd9pj7ge6weL6OPxSQhOxp2pFQPY1wZgbqYHuu6bblNZNHwFOIW6m1dsAT
TL79FL80P/D+ozV/senM/ympmyDrpnXtsJpXN9alH8g2N3J+WiRnU4TTRJClCOYk0o3HtP3bcAB+
JggsxqzuwE/ME5x16arE6AdT41IQXCFcKZlMhSuGIkiuliNlJ/eeZ8uqR9pjbIvNXH0aj4LR0a4l
oHn4wXElxP+4C1CeVa4unFlAigwc05ivYdl6AJrH7/wfeEaNobqcrxNwbUwiPWBSHI+QrFVXnz2L
pzT1gbCIAb7M2GAV18n4lj1HZldEhmRPDLXIyhBzyarP8n1Twk1fhKyHtOlrVs4MKWPcWIHl9LQV
7LVlp98SiW5V23qb3kMbyQo0/2KRqufhDzQRxB1qVGPGFh4Va2gTHzLZCAGfVJhWFX6dfDFdVLKK
wyGm+mO1DueEr7ls6QQ7fmbeG6Ch4PPQvEfbKMAKyGubi8DnfgNiq6F2N1iMUoddASVL1PllsNLq
HdtfS93rF6M79S9bUI91yWNjh5hRVQ7SndUREFVTRK/ohlcZds1W/2v/fTYJupl2y4z507h06rh5
VsacIUyOMTywlg3WHp9DgyFB/V6NgR1QoekpCNgDshtG1jlaIavnumCeVrPWSY4Jc2Txg/p6GyLn
55AjJuMT2DlA1vjWMoCvQ1hp6Z/C3MB5sQcSwF0RKVYQ7oRKcNinPN0VlZucwR4fIFIxheMYQTt+
w6co3DHS1cPdSJwEEXis+gAu4Q5JKxkmironLiblgdb+GsKPXq9Y+Cv7ji8fwDLVb4n+b29gIcS0
RtJw8U2IofEhyJJApXL6Q3QA7IIdEdWy3KFfqr7raGkxYKCwpMQ3D01/Fh5i9Gio0/Vlw1IDJojA
VmRaLWb3Br9tJK8qDMtpf42cwjPGalf058Ja43flN0xLl7E8BsEjoNKlYFXbPdDQKlqSLFdfRtzU
OusqXKns6uE5ZYhItO0bgkBIWdXT5zUgbGwZmmIXwKoEFdZQS8oISEpx3bJoCoxNaVB7N5c3Fp0A
Gwwg14II7wQKenNtM0+BvtScq9hYDLDyWcCqazV61sO3WaDfMVed5WfFreDWCYkxuAuw+IaV9XY/
iKdE/Sj13zKHvWo+y/g4Co42+iy63kzsuWBL6hx09kX5J/cnAUoRGmGWbhDo4EGZzGFqv8d5lH69
DX/ZOFxkWul0D5ESG3sPkVwQfwo8a8xCUnIGL4xPaC1Y+KOVyze0eZpwL/ojIweuEcZIZvxjPlLT
QTmAXm+MdlmGmgP5lbKwjhI3vzWPaYOdbp8EK4kkdEwetyNWPACOJ74map+3q5/AZKMIP4O6PCAy
JEEseOjoiT+snlfUwUIwb5/lPDizlEg9hEpkC5nksdK+41nAnckD/xsaFMX1m6ZCPsu1HZ57B7t2
47UdX9esQxo467nkbYpeVqEslFWb5INeWfRoMZ78SxpcwxddlI+It4JN8l3Iy5e8NnJiRMWeU/uQ
GoQCSr9N/QytnaxgejkLfJxvQpq6QyI7TNMoWtHszZOjiOGGkjJ1rXQGkx5VOq+Okawe8+i15YV8
Wuuqw7co0P+DnBzJsNtAB0ZjpgcrkmDoMLjCKOR4g7w/PLYhITPD8x/RwFyf1ppXx2WwwVBkMcjL
SUskfR2Mr+6ImP8ITf/Xkui+UDtX+0ZCi7oEB9wy/meKW8AmyM9lxYckCT3ayf+YVIRkUNR+ozFV
WUJ24p1OYT7/g61W8qoGwvZPgLwEWlp0MbocSn/Sh/C82jAdSX31IDNbYTn9qw4uJVG01XJbA662
MJb62+PnsH6QOeHT9COphSvu5Cv0O0gb5rCZawCIC7gOhSvDNsA68y/zeMassszPzFVMzXWziLsk
vIFgmnvfUmLPO6oSPCEmNOcS86/LHMB4vFSI6Ewt+vxBiws1DMaMPZ4GmqnZJ9+MF7rwP0xAezb1
fI4m1jmI3u8vsXNL3bNQmeXWYbjheZ774duD9LERVKdjRFin8FXn+fUNc4fRETBlFE/RUjCm3OQS
4Q/yAIwIGgMuEhXzdo6ng+JIf2oTmMNiNWG5xLG0TM3NZci4JrTnLDzI1l6y2hU+7O2nyppRAl33
a6px5jllanXJwKWri+iiYoQhdgVHC5OXgbLUM1QX4wM+RtqztUnKFBOZuUhWw7ra9lS1x3dIx0eT
G6050BmCTH15uhTnJjSrztZo7bgV8q3JRuMCW4bioQLNqAMF/iENrSJm6aMsKYBYDkaMhtDBE5OS
IyfoF2/FtcpHTK5Z+HFfT0jQ1kI8Gnek8Cir7BDvsa+cDcaC88OHAmgrPjkC9ArxEUF6JFS3uOPP
zKCy8M+MXD26IerWpwmUySukcMvpZZasWCN4O5I9UoT5SePwH1NIpIIjf9boBuqDKhAifCvDmfRU
L6i8MoQ1rRsQXtRQNjuF7LcfN0p2cnrtRq+hI85t6QdTxXg365+x3L36nULE0qwnIVKex1tguZRb
oI6huC3EK5t3soC/bXwOIWSaJx4LmP41rZIPwFEllIl6o6fn5JyvEWwU7oisv2OLgYVhn/+xEKal
5MYcjmLFCMx6P8TmgsSZyBq0NP28ItUY68DspRH04Uj1jlaH/4VSrok8rPQ9WXZ4e+xX4jMARBBJ
Jcx9yxQOoQSWEo5YDl/rCMdlV2Ma8goCWz3u7+DIGKp3fZNlFKmZqhNcmE2kkHb+ZQXpB7Zwfq9w
x5KzCe5dmXVkSAox40vUYIiAKYw5nF8r+GLdslvW/akOwbRP1h/I9NcYEQPUf9IfbBTnerZUgSoy
WnDD7095IxQOAWyC9K7/96bWkb+ZVyIWgUtitleJXsw4ZL9TCt1Bfq+AEfI9Q2BIuQv094p3JcTX
Qb5Eml1x/lK7ksRrdAe6TQEoK/IwlAM+jzaFkQRPzfCzfLVLXb0M6GTgwXefk/m2B/J/fJIZq43E
ctIx33s+tGHFbfC+gVGQsaGybsa5mG+YTsXqHLEvmtlVtEHDucY9yj4S+SHcG4NQZMe4mr4vP/Uj
hp2JbsCvbjJyaGbFodq8XOtXH100F9G3PoP0v8ikBTzCyTtIOeMio11z1Cvz6qodFJBhNtKdYY0E
DCQA+Sy0UvN6A3dzw8yHOQoaNDQZoD0skhhRuSIXsGlCw9Cumf8o7TNVCdjjRsJTC8lrifqS+Sks
Sf7Io+a1EjUvmH9W75VA+4ZwWXUxJVNj0RdW7vj7eYFSIrp9xjyzaez0hlSQIPURx+ZRgC5qF6/v
XF+M4pf88fhFue7x/0/ofhCUIW4odxSjuI/MC0M9GyVPTJQWYpX5y+kOIfuOGUnv5lq5VBBT16Fx
bCkFgml0lLNJYSSBvVNN1u92BRKAcTRM5kCcggRfsk/tlwU+hCLhXGygy7BswDy7BBZskljsvzBr
fA3lkh2JdqqrA4Le140GmFq/wZsvzIpN9TVu8p+Kp660YdQlkkT5J124hoALnf7oG9CKU2WOow+o
gDk6S/eX5uU3fQN3JyZ7D0U4ZCoe1qQsjgc+0CpxyCTreOjnd2HxalbMbzA/6iCWazaP0Poc65Gh
C/EsGl4mHAxKKZ81gUse9b3N2qRAVd3I1E9+s63MFSggm6/9xXQ0ocNCLSGNxkzLcWPtGR9G5GQ6
VrCuSKLhGf3O5+oaZ7Zwhu+JXyZJ8clO+iYaIbQ008gKReVozaEBWHORKWcMGGfSCteUApDP6etr
slyiD8slcpkVLhBgrIKdN+eQ9TwJOKBVdkwLc0xlGhI2xdPYgFfyPcgv/LkLWwZiNWwPQCitvp20
cKcc+EW81LAa/sGOMDkuOFSoCgayVynkhaUjeBCEJl8VNld4STxLNtbHpuEqkSBU3wVsEmKinGgj
3xJGRTutYyJzLxU+DW0aaiHh4bjQ96I8TxVbfx2yiGXxHH1dOQ3QVrJfPnKod++Nkp+Mnp/ac+3x
OOxekPhRaHNo8mZ56sF6LrNDQTYttYDxmDPC6B+ir1WXZIMrZahsHtNU8Rbzkm4rrzL6vNdlNNZS
9xhVJFpXgiB4IjMdidOzvK3u+pLkYL13KJtkZQMt0/yyGK023qA/IoyBNOqclCvsobXH1p3Yuf6O
sy8eN69hl5i7Bne+Togxa57PsGDFjrYa2iaDpr2SPT/KQgRvIz//P/v7zwJtGA7ADRwFYDitjtKH
zofdIZnQr2g9KETxitCiEOH3ymxJ88VqD7LNnKnb/+ST2XZb6eAjWM5grKdYCl0WP1W+UwgQ3eCE
/BuJFFgiJNEUvjEJigReCmDICLIvPEbNm8TxzIKOxBS8DcQJX8Ktkq0rtGKoLA2KlA1XffX66hiw
T7oOjdCVLzLxMJ/19h5eQckslGLcx5KYkitKHk++MB10k6GA5Y0Bi0MJQ/mqfM4Deg0kCMw4OCUp
iIhN/uzq14XDNs0ZCvHsANROe5/Svk9qk7p3hT7EoY/g6qtXQN3pS97358mnQsyyzvAEBXJImOdS
BM2DHgWHAlsEFM2M3yuXX2bt+8kFG1irmlOUq5/lT/TFYyxOXIYX1j5gSh/yM0iVFjVAVpw4DDjm
E91wZlwhRw6snuxopR14vGWvPV+aX7GNrlwJOQLWaWKOGKIxnEdZtJLElaqfqeX7e9VDd/DoojMc
6ne92fMAjLuLQvfqguV6DWvrH133SyPeiU8RSdypALa04rHffLFFXAj/MGjQpTP2hd6YD190MDqT
0/eSnB9EHKrojUzhUsp2ZhStehSHRVmumjWiGYNxdMlLLM+SZIfVlqRRKf8yMSzaeFCMBOIkncjg
vuM5FWMUX3LhJmADnRYweBP1p0DZ09/4FSk2ue9Mc0IamTkhyZ/8R6l2IhLEb2o6RpZYFzirpFUA
FsGi7m6Y+Zy66DQCF00MT/icVJnKY6Ui7aTAQRrOdgQP3z7/NbvZG23fm50QyBStZ2rOGe1gdUJW
rYxHDeRD5pkFGYPHIqj9V/Vmzvov4HISYWgYm6JgdcPwmnlawmqKr2GGgCHSvVD0kAEJQDEJ//kV
gRBe4++6QJaHEzpZKLAJhm1sMG+i0jBtgzMMTGP4VSeYP2c0w1bhV3Qn2MOMedgsmaxvQWJOmj4y
SoaF5vV/0YeUvlkye8CKmWEBzyNHHLY0rf1fudZ/qgh3zLUfViEpDVk9OVN4HVoN9H+u3YvQa16b
UeDBhtY24N6eqUzGlGStStBeDknkFY2j8ZCTkOuSF6TFF6rRFoWHIP8axtOKvgv0Tv54ZiI6hl9M
MXsGr59tl3qjdfikKwxpmMXG2ssRyqEXVqjvuCc4DA2wCJO06TSYwzzk311q6zEwAUr85k/LvTem
2AvQAPA0GQMuyW5Ussk8q3HTZGswNdYNRyeUmZLtQ6xJ9+OVxYWcO5Q3cojoEjNnsxLMQ78KmOFB
bxZawEIzpB6VfGHoBaqBvbiZf2fFQkXBEOjrJi0gcq/YBpktQjfaAHQIqdNP6nxaDQTUM/FEjhsL
JsyMBpOewEfQP7KdnNb+6gSgqIe1WH6rgycv+G0SxZ7EBpOJ5IK982Xcohx8rxYR7ii3+Ve1yGCX
nz6wxeofLrv0P5LOa7lVLt2iT0QVOdxKCJBQzvINtW3LIILISU/fg7+rTvXp2r2DbcFaX5hzTLQs
p/qPCl+lxLi+cr+b6n/EH+Bu5F3BGZfM6JbQARL0l4QejIB88+K8eHt8w+bLJWtQRxKy0HnPs7mo
rzrxHoIXeGMoWkSaP1KlNso/AjIrUIkAMpVLwK5ZMY9vwS5Hl2uYnnkTyQuQ1zJJAMVZD750Vq+B
eB1h/fbmP31wPhmDnJ8GMkZ2tsofqb2Mpvuy8MSCE6vv5IxrBl5zRqITxpNJw0jsI6u617Jpnrp1
rROX+eS4aP/EL7OeFf3hs+vsb+Mm+XU47GIqmpuOXRLsZnrIwlVNe66I/+p4mzp6vk5P5AYhcsaS
0m6l4Zq3u0mjE7P2Ux98bjwnYrjKL5EjqXwM6/ogcJmEe7w2tHrUxOfx2qDGLciAarmPWOkRIWby
x3gvutsYXYRhCll5Ldl1vxhmCjCAdsa0pI6RgkaEOfyrCSWmUep1RxG/O81luCqQo6Ut0TaGUO+b
bVMSWrpNUddp0UMdDhVhvvmcs2q4lYbFggwHnpdqy0wFTeZmrhyuXvpNDf/0ZG8+UKZXC+WGaomZ
FWRRvMGIty65QpnK+a9DC9uNdBLKVPFmqyi9KJGfdnjT0jM6qJL1CV8LYJD3V1Xtiin2GO7mrono
XpEmJ40jgvrs1jm3OtEBwSpI7OT5VDypuJs1suIZBsUBA3ThxMzJa0/BP26wB2m7S4EyjmZCMJZW
9mjMnZJ/Jd9ITwwTbf3ciPbVsBXHeU2s3lYmWafaNcYvecKM3svyB/4Ht3VMKqQ/QaQzv1fvZfFD
kFAOG6L7qQcysxmOpBoI+X24RTj/rIPjJ17FKKQbiwRUH74KUYnVdwVlRj3FlZskpJFyidpi+MfZ
mxxql8wEw/I0ukdl9aKaRthDeYf0hS25bVxQ8/NkFnyoFbP8cDKJuma5H0UyuVYS0sb6G1I+1+is
+GwT4tOAMfwwpMnybRmxYhfdKr6MsjuIa7IndeYVr30ExVF2omSnacC/WGtuzCWQt3KGiCRT92b+
NVRrpF9/SDdjBjupfmey9xKWP8PqheWAhKyADJs51A4kLPm6QZ8bbwmYNLjRomWK8a5aNXgptS3W
zZQcTgQ0cbmJG+893OJ6A9Ehwh2izfiVQh/sgqiwakFL/fnFLEv4lMr5y1SGHvRWkfkmHYxksjHY
BRkHEJ255BOxYe7NQD2Dnart3i4FcLdgF4e+BO9MSJW7l1mTcvDSommAvpFz2AT3CskktkLNkLtI
R3unZBDwH9UyBF6DQRzmxnveV4zS5hb7YthnSWvNWIZwSLzOjF2qDQVkRP+ringyndZ0mvZMhRtK
xEWXtgk962XOq/urXqv1M+h+FNxkTDWJOsM6JWRMbgmuJksldtPEN3HzvdixxL+sSNhkbGp6zUlI
g8dwFQAHX7anCCExBEjBa1lu1dlm+mMDE4LvlO9U5jqrpW3drqrwwIQfBwbwjCBY4SBsVIeR8rsA
4zFdxfBtOhID2rnxWY6fLXmATFTupO8IuW8SzPDZKX9EBfZntT4TjYeamRqKCdgFzYdBfCjtIhDL
QvZ7c6UxOGVtCNmO+UHhsTvKTvRGjB+UZJEmWJIgvXRfEu7/QQI7ywVKSOz8LRJ54BqoPvFZmucA
pzW9OgJj1kjRISyWFN7yETNrm0yQwznWbG3T5Uej3ZVstD7Qu1o+xyTbsAvBoq22f5J6Ix8gOZXW
QQVWXDwJp0ixLobaZuj+//chdhjqBwkwJLsMb6D0R0v6DZm+ZRhL9fhgZl73cmPCk5ZfobDW8i9W
fgNDGMKZKM5LckBIBokSzkwERJPO3heE5QeVIKU19QGmwrzZI5EymPmkPAy/nbkIOOc14Qrst9BO
bbfP0/fiTS6QfMwBKD2k/DthUFYWd7bV9K/mlwxkoYTXAhWGLTdPsxztBpZggU/x97EpeNG5akuF
+K1oCf9CHJCdEQGJhqjRSxz8fkndciOh3Ag83GeWBk76X/wVfUWjyyyV35krkDUosyO8vlnJyh95
BU9dhtaULz1v933306j7vtl+UGXAFhsgIkHwhSy0pPXumUXlIJiRooFF/Px1gBaT6OsFJWxGA+t3
InEYx2RwGjBNYcQWg2xD+ahDom6MbWI+I21GT2akS+YGhYI+zdWV7w/6o5Ypi8aWQ0f2hl+jC5f8
FPjQZbCifbkAO7UZ6ZsrmQucGmJofnOpWyTQEVWg6vuaFquBzfBbC/+Uf/V7MzFLTeMPc341Ne6X
3vsz7ER1MjohAC3EGm4t0eZQNx5GeHlPvLZVw/R++BJ41aRSmxniH34RW0ZnstaE5fTw94QsO7gZ
E32jkFWBqQDXS/+dhkt+30HkdoMm66nRnA+mXQiWwz4vQeZfHd7lhtPLaDbBZ5mzdjdg3SwS7ZT2
xHhZ64r5CczS0WWGi3oiXb9bt2dGay5FZVVkF6bRA8R5EGb7xLAr7QegC0FG2Y2Y1MEeEG5ELBkd
EBi40jOK4xjuRhvf4tcxgZNnnSiWX5JLbZy0l1papeNWxxAUfBkanj8aogXBp5mdwTSoDtn7rwxu
k01vijYQTI+Td/CtZF2BsKPzyIm5EE4R5A9RIwLC8IJoM6xzhjajH2kMERbR47VVglVVS1Tqbizu
SZRnfCojzgb8mNpG9q97X/APfF5Irw5dcaiATStbMWN8B1aXOVk/J3KVDjxd5/1aFAl0UI9mvs8I
kFGODKPZkZfKLsyS1WRqYO+WNGAJcpWMRGKyGAcCCrDZiMbUftE80zYtiUQLyoVOP+Zvd9DxQ8xL
qnQOv3CBY36HyqJilQSJgzB0VITEMaD3aDtH35ZmguqFpw87BurAFpk87oN11G0C/ayD82FM2R2M
1xWX8cv+qyvCN9G0qOQEctqCUKWF3zKja7Ul5z56WBh6OUomBB+2weiZvi6+1w2K3XnrMdcGr0jQ
CcVXdP7IT0W8tuibWWvh6V8Si5gUPzp4vZChQ+e8+ZdyuHUTgqxrbXwab3Qh6HIYbmw8NIZQAgPY
N0fA2Xy8vEipD3Br//mVv/L3VfBD7CoN2tjWJ1LBEBHpzBhEZBOEl1z3j00HyV6G7yl243bTUJO1
W2EfFc6J0YZ840bS4ZOcoKQYAQ3QXJvZ0kkQ7StHjFniabehZYvIPcXinshznSQ8rPPkxha/Vn8a
mX9atAKgfpaMtnNt9cFN3sw/JLM1W8lYMFZB7hEDY1GxWLwhI6ib6Nl+1iUB8JicCdEKbDg9Miax
NTMvc/vR56Wy4MIFJ4Fa3s6A7w5HuMrYghjuf4ytFp6A8Sbd9fNC7YeRxWE48vpBZzyeRKiDogtq
h7gqoV5JEl3+XfD4cUbcsx8cPMECMovSoyLaxWQwxFdEKwnoF6yxSJMRE6EYYNkV7t7zAK8ectmU
ubuArha5O5xMVmGHASEOlWQWbMfPxrykbPDlnXkcxWM6bt4u7ikIV0s4n+w1VY95kk5bCesIhXGD
NxhxEvUqS035B3Id/F66BCjZ/HwwRoQuL/FgeFCugJXT1MHd7hysjcKKbBd3ODRU3/Pqintt3//y
g279EpkCCArtR9DWnIVYXtrOFufJtl18zGnmRuYpm+SD/DXsoCRGU4YTyCw/vaC4zbgdElulfYOW
Y5KpZv6HU193//DX82nDOTkRPrrHDBzeMcypJxZ2NWoMvI4b9oFNemKqv4pePiuSAHAPuAFxiuVi
0EY3BumBlpNohs0HHTcwwR8Su/VtiiIKj8jZlM+Bqx8GDZ3/vaNCfF0HsFuD22l2U5EiiBynI2Oe
OxQ9N5VpycicpHCHiprXM3cwAhWJWxgLBRY4UfXIJoA1K82ctC+oNsvPiffCCi+RvuYwgV1Jn5jR
Zz8qtlTKSUaZ/QYj6SUO29RPY+uKOziE8BBnGzkDBu0VSzsr+PeCZgLL0SH6eXojYgK/3EF9qsGN
dK3cqQS+ugOCK6RA5QJVSIlAQzykMnnoC2zzDDszbSm9fl88Xiyp1f+Q1maEbgmYBeqR95u7HB+z
RirPF5F+X4JteST6seYVPhNPhIErCu3o5ZGn2wMDKRz1u7nwljFdjbRpvDmQC7BlHzlC3s4aP75U
9oarEk//PENiNmmcK3E+NEwo5ka4ilP//TTA68AgvsAtDB1OxkFgssayv56xnlDmr3/w6E1ri4CM
nMxiwFfolr7X3wDn3KUVgcSAZwDzwTiH6ICwY+5He/mNr594Eb5GvB62ZfroktlGpV5TOoRut99V
4vIOMxo0bPbwRPFw9qD2J+2WpOffyRmBRu6VrrkP4JiKG5393eqvY+mRz+j30nswfyuO6SmG/17x
r5SVT8FEbXVSeYvnhf3Zv3Y8bNnu093UDYYDCZsFphWzXAz/apLpPrM/InaJWpzo9v0JkOSSnzHL
hbxYMHVvPWkvH8CaqeOiJ6aDcfMQgeF2kx2zjBn3yH+MSBRUjIDFG6mQjD9pKFA1G0TzUuHZOYaX
Z/at+thOZtl5dKzVXvs3Ef6JRGSMXNhQChOk7wu5hhQ1f02fkJujCE8fGbPQLS8ByAJggvFsPWx+
4wVIIkbqxMWR/QARkQFs74TZjl0AqKtwMeZXSjYWroINRVJEQ4aelYANUkX55OzJxk9fdsbpABPn
zLOWBHsZkRgLJUYMkzp9wS4VMCXPI00Am13YwKWOAGLOGaEPv622gt7GTN6rM58GwFhm39Myl7Eg
i3tbeCCbIk8vdSN1hf7ZqJx6WZubECWnQa7lqmI/BxcHDXgPJYnsDebFW7HjJHdMbEHGPtlLpi24
0WBr/wYEapxM7PAjhzx33izBIdpYjnfsBPX+iQVE0Lcc1AaYxMOk6aQ9LLm/m4Qh1zl9duCwTIce
ky/XYlCdvvAK+/CBCGWPMk8p9inj0H9QOmpG7bPJ0UF1iJJD2q2mQ3qZG1CJ4dTM0nqZnntri6wb
6s/b8iJ6+GIf/w6NZ3y2L2XVqL9p6JscVdVuIsnMJNNhE2c4kq9fOfchpBGxSAWCSa93PrdowgR2
6/bvlbnvpXFvSZVjHmt6XQwrxkZm1xjEO9vNZ9V6wTNi6KfOWcF8qkXKiA+Zor5Q5+Exarl9+AH+
WZiAkDKXm4CFUOPI4lL9hw5sJwiXgsq04IjCqkaAH85uV3dthPiYkNIz5qsBgVK9ZfCEaMONfiSA
o7Ras6hzRXZs4B4T7wUCzkJ+sQXxa4X/3gquV0J9Zjrqlz+mJwVyeAo4zgZ2qWyXqTKa11bI3rZE
uaiyQvdZVoP4Mx4cL6wneBKDDeDtCQtEsDnX353wWozV7F/5kKFxjeB0HYhS9b+iYz2rEOMU2clg
Z/9KYR00x7ReEDAJ0VcljPnNK7uUkEcdPy9YPozStyVGbvUkxn55scZ1Uq6lcSMdGZyzXLuzyYnx
6HfXgg1OzplUw2h2we1I8Qa3n2I+WihnKMB26f3FrGxWo8MAtsd2hYQkSvSvzu9uBU5tovBIcxNZ
Nc/HwWUcehYM6F229uGpmXNF9sGmoOZbWKAfMgEALLk0Nd1JgdeoJljrJEMVBvoCLFJGIaGg7sf/
/sYa+lG8wqe/sHC9HlBDS8kD/NVQucxUobZtWofVfIM6WbhmJR/uTan4ymfat6ic6md8QgOXXXIU
14WXWItOZ/HJIHj1PofyiieVz7AsHLMnbfVScHApnkWh8VlRdREp4cnD0gjO+BE/yd2MF025Ssz9
R4XwxVKlchnjddo6LJ263wBzxlKAA/5F/T2s6sbGyy3iumEkdOyEXX8lCllGxicx16NDy5NVhPcx
aJypEeCyJ8dPJaKLHnONe1xwEi5evAlIuLpfiTpCWig5K5+fBBhfejdJ2YgNL0SmQLAeN3lIWDRt
kmYuzU3UuoDOhYqmB2FHSE6xKx+swJG1Q02dSkW8xUMFC5Q4XuR3s+o7TjZitGfAoqM921ugXI9G
4CMLTAWSb6s220u1y9BqZo6rclgi1aELMcnQqMIvaH57Nb1pbCcGuIVnRmiMyWPIeMrNVE5I/YJ8
bT54OyLKNfgtiuQauPYbJFfBTxiyr+Pp7nkT2WCU6BFoGf5J6P1XAlOo/qf5K3WP3MkCMeS1Zb6F
MfVYAecvz/RY6NQm5+Iw154c78M82GF17S9Sd8GAFCH4iggEr8GQMekbCdedDaZjEI333ZULYnD1
fUupZ0p+1/i5evrkS40y08ueiSQsmqGzqbtjeyy+Bp6X14Ixu2ihC8FsbI/ofdI1UyfVIOAKuVHP
muKTPwdsKsma40kLEBzsRITsIITICE7/acF9HO4qdG3YsLCu2LPvl5MV5yKre/F1Be2Hi2BkDEmg
DQ2Gvv4AYkzZ51btn9BdB2RQ4ncO7pWAcb7397zNaKkYbRjHqtmqYE9xfvKAaFtzvIcWaiDKmJIQ
9cbX8NdNdUH4Z7R7tkQq3kfQpfpfLpyM8tyh0nCK7K7wteBZhIKwyJ4Ba9i3pz4mvdiAto3lXQCH
qtwAeRCMA58rEgBRuluM/nXCYxA3qcu6vATFP/LPxGTf6vOYN5sf1x1OXHgY4es1fguXXLu9T0ue
c4Z3G/5QkewkeZFPBUW4Aowxslerq612z6UBQZfO5FL9HTlXJTeRDnlxnVImvfIfY2MMTqolOhp3
l8Q4g4EsqWgEfY8E+4kb0hPznzK56WyUxr/w+HFG/orhqzCXgONCuM3RiJMRT8nosxmC4wchl5fz
c4eRDtU+ISFBFBZJ+asFCSL4RUITUek/UITT5BIgZLPYqqRYUMBrK9jiAaHk14Ee5yOtKcW7gb8N
WcOW8gkTAEOYAPBGRM0IHZ6tBnIlLlkC7Wi7mm1wVD/HLCxJzXoISHonaO7wi0yayaKVfCf99aXu
BpZsgBDwkfBbRs5KkQCDtUjbonGQoSEFqQ2XuKTGzulUUzZuEY+JIlORySw4mh1qR04S5iY0gtJl
QGoZ+2+Q8eEjJqGQ5CEdL+ZDlf+VdL4xGPrVZyXaybJhCkHMkt0caRQoQ8heTRzI8H0M5Qu9ywod
KeqJWesOy3EuHmoOLQC8gOk7D7HFuJDdatxTafCgUOVn/8Ye21tAc/+hwHVUfjJdyHKNv/dF9cwy
fpuT9vCuCK6dVJ03USg5Z+9MAISS6PG9rk9xZXYlnVQuizdgXwxMQXFqFLC/WN1Idxt+Yj5LVFYh
EEFgJW4uHhvhr0dam8PqQ8Bw7L+Ll0Z6yryc5AobjYgkbmn2hqyd7vg3CqYG7+NE78ddfuYTLlGy
puHT6GGCxFt9kXbkks5AW44i0C7dVl9nmYJk3NHfDAvlFHHIMqTQfUOej+M31SkqvFf3lK2HxDoT
RFO1Dp4T181Tj3q2t36juLB1tIzUCUNsoOFYTnFewVmvucFwq0olmyEM90i4Suq8BmUOzaaBPDc2
HFLYkS9DW123oW3uGAngWs8dZkjsWtIGnOM8RnNPtciwDscx0EY2Lp/kx4qZSvZLxm6+EO3twkJn
scgQKFD4iMSEvVA5VVNk+PxF5II6N+/JPszm0fYDdERcNnzegc8+SjxiLPioW4rZGyMxI0D+5vH1
QfaCtO8FO5as7VKgY693bFVQx7c6i2ib0MkfLiGI67jqo2h+axbVNcbfcbQquvk5r0Ovkfs1V8IN
Vkcs6Vy73TFBEIMPzhnxxCP0zOZZdXjt6ZiY1eufdFH/MtMlmR7X4FGl5mClZJ0ysICeisnMoCtw
lbO+QJ1hGs44ejkYAL7LAnHBDn0XO4688KqDNsckGrBEAYgTpb+ttLBM3u8JmgOCrBz8kskWIoKc
IwabDCq908BidmHeUTtxTzNARJvMg/HJN2iGiWcg/sDj6+mnFQ26ZNBtwxeQb6zmwZMOz6IWS+cU
Aqr5wGCa34giZQHT2myTvEDhzOLUqMIpoHIGPhLs1Eu2Rd1r79TNdrKPSXss5xY4FbqwXUsMAXgV
FwWVi36lCBk85fVswfKUxOXVm399h2GtVo9gnFJlKX3hwM84yKJvLrY+JgXNTr/ZsUvmjfXLWB1y
JA7IdkD/v9F82e9bPfGHki0HTZXv2iO37edc1dhF3dCX58G6GX7k1xbu+haCIpsolHa3QbpGZ+qi
SSB8j5YgYfXiBrYkeD8tHkxzJutsS/wYO1vpqpgY+qX5CF8EeOZYRf7V7aZg2GJhTGq4OWeaQSB8
xvoaCpkN/0gT14bldO08r6HYzzGr5YGDHBv8MaMmggtY0b7XNIiCQ1Lwtv+qkcRwTKgb1tqC/iXy
r6MAx1ySbHCYIiK1BhsPeASU3R2umnlvaSnHYsP71nXfRkPuOf40opF5KBMP7wD2ha6/8K+0R8s6
WYR2NBsZaEsHdZO/MQY2V6KPTv5ykOWp5mMn0PF3qsZS7DH6LQR0JT9GOuXFUOjhx+hBHku8HjNB
3wwtFs6zgu+wnv1gZ4DTx7jJyDxq7ykR9bU2DSAulo8vTVsoBHpgxqPuGCm1Xwbu4FuiItB1BDyn
f/WeZ3+0OXcXBeukOdkbI+IwYQ2iRV511yZboa7igWXC0UPboW2fvb71CD3gbBL7Yz2BVs0zjQyC
XlQ60axFvC9ZsB9VKuMdRqbq4xrJst4zg8LsIrpQB+It4ziGoRwYGpMrwZtCOcYjzz3Tbbb2e/pl
hiLgF6f5NAZa4CboNhh4jwWPIb9HB1lasYl8Hgg47LvraBxQgejsrrCwRzA9DuSGQRqcTxBMij+V
rADk1dYesj3tsRL9aDkD+mkym174skY0K5QHNiZ5ev3Xold2FmV5gQWRwdRVRW+trFD0BvP+Vndb
5NxB+5tGMcjxDaxI1MW9H8aPLoIi6SeVKya7rsOLuMND+EEiaEI47f+sfuax4pkTstmTTkzR8960
6WOaNDNv5zSPmLmgTFrkj2HYvEhpR2XXX99AqbFaBlR7pANAEzKWL+vM6NqH+cMgiXfnNDGHWkeS
txzyPNottBQm8mC0FjSsIwrX2i3bq4bqARlvZpfCRKpmDBItkchSSExDpnbesLZ67wN5FZ0VkhUc
mDhxuPrIW+OhPWAeN1t5y1kKU+VgDKv8lvu8RMSPsghHeq1CKpDm8Uq5knYhe+85C85cZ9kf7VCE
zdG1spWbctf7jS09MIywubB+qWXiDYCnZKuEK3Ip6vokyhesIQQnQ7hk2YC2vjZOpfYlyksrXghQ
YJjQsitiRaGjtPke4u/yxhSPNSZAh8ElSrZ4VgTvXD6YjP8Z7HJn2iNgO9B7qNkHQoeZGcZnRiQ3
1pFYdGYy8A0bRWBf7d4T22FAi/HND7a8JYBZMHGg4nMi3DVx7LMvGTD8UxURh5NuoIhGqxO5nfFc
ebBa74yCzTHDcDIRaXclQrppPvlWedpZx05lCaaKPl+q8nc0fSl2wXhkbqkSUygmvfwcpw0Gyxq6
M0YGrZM+sYjwytQ+SzLkQnrtTXFWvEbjivpNezB7JwuHYVoAC8VlXakxeAVQKnZ/DLmBc5bMVE+A
bKvNCSFLeoo+eEPxATjyj9wQF71HJicmc+ZOtKAyE5AQ5j+KrMl/AiKBSa9VOArIeRQQ0/KBMVgQ
gJV1pdhlQmiJPmHOzJdHjRA4By6t7DGOZ7sWjl4Lw0N2xT/xGBGvwv24Zd+GWZc11zqwyBxYoDtW
WKrb0//v57T65E2DYSZ22oRHaJBFN+9c3hJsdHR+q+wkMb5t90pLqj0bhDlAQrxOovb16c7cswKJ
8TANUA6iUepRrIHQszV0Oz19VYfgG6dGdmsejQ2PdEJRzvvE0zE7UexWfqHti/GehohTsAM93mDh
qoXK4YO10sY48PywMOAisZ5v3AVAVFHy8q1vp/36yVoZbkIoNRk2Oxb/VeS9V+Qy+dKCaPjm+rqL
vGrYcW6a8HzTFAl+LOAIfI7vJQ96OpwDani2J+9+GcoXRryqvkHfbzQPKn0E8NPJoS75pzQyYJhO
IhHgtWo6j5Ueyxzodz8M0Vu8EFCxx1+r81JhOSAEKTfUkBGuJ9K0CYb2xRuarsRp2aKM14KRYHMx
x9+EJ3IRIuCPH+rtQ1hYiseDdAz8QPp3Sq2YftyQgpgtvt8gQ0xbDPsLkiLpM1Ue6P7jBdbBKBG6
sDzDcvXMw7WpTbRYUC3Z+IeCgKfRZFKoIrbWWidDrRYrdFykkYqq/0YXmkJF/ZgQ7dm+Sa8/MVEX
tfAw6q8+gz1B0qvLE0m6aQZrl93y8i1cVWZhbXquhvOr8PTcmsnD3ixXQQRQQ2fD69UIojNFnRMt
0+WV0ySQeoHZ6vt00z0VvpYP0TGkZEFFqYyStRzTlIGo5ANLaemeiHYjxYQGUxpFy8ICEulnOzF4
lFa3bIt7e0rs8iSDJ0TsW+IfTRDemw2/8qtXVDkjLosbWulExYXIbgmyP5eREK4QILzHc4HUP+Hy
SH7LkQcU+yBPnMgwEi9bEdUznSFWFKz1xpfiPaAKO7LWebqzri9E4LCNhg0G2EheGs+8uQkDciCU
C6N20ZE05KyUJRiV3XSCcEUPyW+m/3uFX5pFktIpnfpvc6X7ecc7Nj4GjJCYKR3Z19CNK8id+dJ5
KF717CKi5KowbxeyxZScnGqwfXrbMDRhGAI77o2hNlcXUurrTMuSqKadJnwg4Ai+417k3VN6MoV5
+Yy4XwusjqY/EkyGvRrzIP4/ke+9zDeFNQcUhQpoC4HjNG2AzcVnYwlc1+MmNzcyv03+/KXFXAZb
2uErMAZeQ77TAiBFQnxAoJzG9sbGKAottAzc2yKrA1WgmeAuWRbHgGCQEC78ggYjwALxAQhF0GIf
XxLSJD/7bh7uX3c8U4qJDwFeHLv27lsaLtExYxC6BDRhunAg43wVVl8jtd6/IPTLcK9O161iT+Fc
5RbdvoZ1vcPonQVcACsNObG46SP3s4A6BuuNjeYXV9hQP9uEi5kzqwFkaPKqMtuQXVqdNMBtPfCO
8utjI0NNw+09V8AYa0d9B9Q1esO5xWnfLGpGUGL6BUAlhzcLuVW2Q+GijJwRyYV0DXIDz1iskMaJ
gq28Kjvww5YUuR+ag1cBxoBYvWbYUPHJWc/kQER3AsaODzDPDwWxBwOO1Ld2qODDUYDNNQENDiew
LuPd/5WQBJoAZ+BwhvhEMRhjlcrBRDgipyaRyyu+IkTbyRZnkxc5mJaJ0dJNz9yV9BxgUAzem1X4
7Prftn2UAEUpZBDrgSmw3I7NscdTAUZYtofrJJNlGmRjv1aYMwcEHdS3D1IEqND2e56Oq/dXpk37
b4BkmjEVUlG749gGNfB5/mh/zAkzFsqjo9LImt/y1+Sgfe/yckp/QaEIpUFg98qsJtzUS+UfeC8M
5dLRIo9eJgGXc4CxLpZCBCqsvlhUcCnQEi/kb6Q28lbDg8C5JR7ExpghOsEu0kzGDNn6ER2esRiN
zSlm6DsCX55FB7AY01DHlps/7hQNx41NJWfRfsy1X365XMSLl/JPvWlPhGTp18upJP+FloRThd6d
iadxxhzMfxmeveb1HtaU0to361xz0FUQ6srp3YTEzMv1lhXZSVdBHlHEkdtM3/HCSDTJJ/BOxZvE
OnThH2sNlfIv9oljRGHhGf+4qentsWNhPKSiekUbtirjolI4e1kaWCdDX95RUGEt4jluLAbSdHic
dgQ0xDQylOwGklpXPdccXD7txk0KHG2t/nuRZ4MAfsbJOx94DxN6ESZ0ApwY1ZHAwjFWA4FuIbDH
n79U2byjTYidZk1k47sRPTGE0Ae9QL4BLnh3ZCD5WXJWq1vBjiDd6OEkXRzlf7lIOiXjBt4uWE2h
J/WH5NT1j9d4lUfA8nb2o65LyqD8N/JEk+XAJEwniUP9pbkCwBybAxt+yGTVXhN3rTg4HclFdvAZ
+MLY+/gj7bLxSGVPvuteoLmpuS5PnOfhDuLONyrf2IZ0QkzD9Pj88B+5Z35r6gr9B2XwzLxU4wRb
Z4qLjoLCmwvBmeooFoUzmmlxRS7J3c6gYwwrRH70MMYVjpaZ86RC31uo3+wOAFsZf9KfSSIkw9vh
iPu5XHCU4wXfJLyOKBVw4owrbDoZP23jjPUJcMg4Tn3xnwbVr/a0E1plzmOPxwJ1IADWNzbgEFj0
iSeV1J/fXPrhSm419i9MLeOd6EfvazRMRSvfAZ6qiIufopwf+JFgWBf2Oh0Hbr2lECxN3OiYUbeC
zbeAmKb/bvolH8ohYTPYz6OB/iFGSrwURfb0qeKjFJI/jwjgEtw3P3tvpEvswa+esF2vyV6os8bF
TiFva2Gdcjpv/luq8TBTT5U8F1NoFq4aHiozc1vNH9jCgm0iMfs+4MBysUh2oWNccbCjbpiLx36O
rJDWJrwSX5ApO2YvNAP6lv8F4yVxQWfEWjS4wzwLYUwDnY1gudAN4yozMDa5U0qcuXsD22Wvo7I/
GX8gLXPY6Z81rQCdMVEu8YXcUs9gwM6ElBWimd71Lcu3gUkPZWvv0nOHBdXOqouZwYF0CHjmFlDO
w3vKpLB/PegiwLN0LKHGY1nj+T0F8qUDzNXzBAX/crhH1MTg+sRz37nGc8prZyAtk63HF87EsUd6
GD4FrC+ZcdDrba3jzd0nwUFEZPSFtB6FNftSOgITSem2owJmNsrtyKzQoyGhw0V4FLKhoyM2wE/R
DG5Zc5llsxLZTqKrA+DhS9p2NFeYGxMVNSuzj4b8PVQqy7d6Aw5u/Cq77LUE5ktYj3lGhYlnYFqx
7vvZn7LHcsZcHOrdm/QCDmiGpBIJuHSPWrODNNx7BBYBSDESB26hDHvuVNULjnIUv3Xln+AcdLtQ
35Agn2GQMLe8YzXwXzo9hMlH6b+W5iWu34lbw9F8bTlRxyPDj2nPi75M2FemPbJB3gBnlqt1BUGR
5IoZ9ylLrP4X27GBSueBHoKpQXJDjEP4iSNKW8oc4cGL1r69MP8hdi/7ZssNCAMh0ZnmRa78PLuP
Ixrv+Exir5rd8brxlnFntOjtkYILtMCzpvWSzxKkJlTm0yiuA3543QIzgsEcE+MSF+RdqL4CxAx1
chALt8D3NqzQyDLCPvAlIAqGPEhcL/eQU234VZyRK5qI/Ptlc0fqx/CzRvEJ7SKcTQ7z9IgSgrk1
nrWA26fdqyhBmPelGz5RXlNoVBb9kuCp+hkBE8MXUC0ceXya6ENbD1SHymHaX3H9Sb07sPt9ILlh
BE7fZ18e/RKUP6rjl8MpU0Pqibvz5HIYXbCKTDHqyXMXP9+T35nrMFwygKWP5//4AplWv1hdzAtG
m8u/1w5IWe2Dn0S1rO3JZkTikV4muy4bGmyYuYBQDvM2Iq0ZKkwGOUAaJYdjxuWxfdU3gEC9r3s8
Z+nc2tc+4bqDzrOXPqehgeRo3QFOJTr03qMtRq5ZQxk9tjc6miK5AnvsW3nmoVvW7BqtC+5kg5ld
fKgLOnyRpEUqXGDhTnBAodfhVdphJZjhiW3SBaL8VU938YvEj5/do+KVYioXMhh4t3b7PXWHhLjd
6fRXDDOJbR1vnOkT3zFhbkA58Ow2HEEnhQ00OhkxPgN65VQITEw9UFt/EUJHK75ufrzMdDCxEumD
aMIVIzfPNgg6EbC/mfgswOF5Df/cV8BvFn55BjlQPuymWIqwxKUyqkk4XyPSxCJNKcyL78QQ7AvS
wkhh4upkI4Hr9pf3zog8pV+ZiwvSHE5P7t0wO+cx9lWKxFX2Wf8KKWtZ2ke+KSQv7LbaVe+V1J/E
3SNyn2MO1pi+4jhCeNo/UL58FB8bbTn8WuB9tskJvqaWbJHko+TjdSw2iVMy7/nHvEVqd1byP5LO
q7lVLI2iv4gqcngVSCCUk2XfF8qSbZFzEPz6WfTUPM2t7tu2BOd8Ye+1N8h4KphNJvoC0iE8hyu4
YAzCeV+tAsxp1YX1GGreFFW4q4L+viHG4BLbxK5E0HB565DI1zgnKldIjubwMdCmGd0/Qkgpj4I9
XT4aH32Jjy0pjhq0ih3lUfCSKGCuFu8Tw/baQCfDC2Yi7fcFc2M2azY5wppTgZ+/udONWgF8DmRp
G57GBNU4Hzn/xdRliia8/niOE+lGbmr2wy1Z0NzuFcPN366RkSvljS5vMdZYJHj1jB6X5QNeHlxc
bCDnfQMHkKIfmb+hPIcsO7anDFGlhrXklz/v8t0bp5hlExBczseU8qVdotfOmrNeaPro1lDqrpAk
MJmV+LcQrbFOfSIH2InGqmEyTwouS6YFoG+mA5yl4EGK/ieNfqoHP87w0IQ/DjQaWCR6rH5pBB3z
E6bv+2T4PWIiEGQLMfd669dgVOwwdlhjwiBMxniOy3g7kWAPYRX6vkxkHycjVgdN8cVr7U6Di2Rb
oZp/78Ib6G1l3VPMX3lUZfVQBF8mX9cYXDllk9jXBr9hY8CZM5VnbNq5Ak5xOFGiC/pSQeqSUNja
1rZRdxq6a7jJBWlXQXLikgEKU4a/Iw9mbicXXvMSatbfe97OFWeaRZ3ZGxr316ci7AHzzS54NJrJ
c45GhiWMtyd76AxJ6QTepL/+zjcnVtZil6PgcPi5qa2Q2qDJGzEILYicwIl04/eo2PN/8b6yf0Vu
jJhL3BhIAYBLsfAhTFG0CTQt/ALCHjm5gPUHfKzSRDPSxF/T4CF05KzYlAgk63sibBLcooRycuLX
CYuS4Tctt/PAHRkfh7v6ndN+Cm9M49hvVQG+h0eH+JVLuxR5Hkxeprk87K/MVY1/83g7f12Nb6k8
N+apavbFLAXql8pfiuRhxQhX2mpoWR99uc1v5HdJjJ66h4xTMvkowAGwS7UbIJkMTfrvtrlRQzEy
TD4ltgEwlfGVzb/UcqBOIuTQ5XV+s/VsIBrphR/Ia02ZnZ5mvRKHbqE9X/Qqw2jLLnPuhmQCwpdX
AY/KH/8EsWSou06KBa3ipoKSOMRbuLMtumMaMboknFyG/GPCCk7JbogtqBl+KaTgG3ZRaDjpTqwv
RHsF6mHABLUSiq2SQCZlZKUTFfiw3l8Qc0kyVA+cWvwtbZEtNB0JmuHDJAhwcg+7JLuWgE+JS9JK
ZCPQJUyUUVsdhQrO7Z+KdZL4/hvzzwhKKbgHPsZx29ds0oCSUBOHky1BTTAd0fgDHARdQVWXwIXY
3uDXH2sXYC1oFttnPiTizQSiVPkFErHeaaz1PZ6gPixyfTFSMqEe4BfhxWA9S8QTD72xRJvbvtcV
RO7IrTDcV07CUTA4pkUS3F4MWbPvld8fJsMckFyg/WmQ1xEbcgJJiJ738bBThTGIOQGUzhDm96Si
LdTQ1fyZsPT9LFEFWMsG/eN45nQzJkobRIl/vA90I6t0V0rbovRfhJ5tSvqt0i+m5wzTDr9oI7t1
D2nhv/sN00t4KvRdU/Nff136klYFNsxeUu60eQa29GC+nwghAb9IhJlyeb1/JzbwPzAGYnUPGwTw
QDt4/e8UXiinSCaL69uchxz7aAbC6t9b3efKhdG3hZOXU+sAQSCGw42FU/cxTGTqeuj2VennyTKi
kvbmtY5HD8/+qPEkOPmICmCEmFvrIyDsPnH4hDvL4coJhE2uOaruggbNFVBKqIrQ6Nx08cEZiymh
Ea/cC/IG/TAWQc7VOQ1R21MQEJyX7rgagtmJwR1Cec0bS8fwO2dtL6wJZ7Aj/aCtApAD7kMh+UMi
2sHumiOW/n6dw6pGm7iAAso8iZUHVhqGXp/h8hQSPrCAP2uby6K4cwXFuyz/bH+L8Tep/JJFA5Nj
NOh3xASgHeHG6v2KfZaBhBWjP9caDgdISN38Ke7S5XhPTaCBX4oJ/2lTIL4yT7286aYzsN+NrK7b
+oa3iRqXwU3itrdZmU632OAV/sLPUr7YNs+xRLndUCuYJygfcqIB+pt/enUv3qOLuEkmJlC6V45X
UAo53uFdyH74Nf3wVycYE6lQSKIaWYLSp7dv17oK8LHo2Qbu+/5XbO8M1iZESuFv8izQVtOqKt9k
rpHfxrGKbeN3JvuvqPY5S5XoiaGeRQy+QKby9Tfgz85ntadNLr5Cjw8WO5yLtATp14DPiEAanhtt
UViYadzR9CrkV8yAdDbzfsmXN7Z2aX4KiKgWKQY2P8GptRnN/6wZDaiGeQjaRSvraHVfbExNY4fv
U58eanLit4jJspvZc8AF+7OWbxEfm2jE4L0WhO7iirFHEiG/uTgNAwignd+wIzSMOxA5r/SAN2rZ
GC4/Ig7U/BneKJYu2GXIpuFH/EeXKpdOU6z19MpeVTwylG5grELns2JwB06IxTBe/VF/FKOn8cYb
q07FwrsPcO6Bhv8HZI0WkgxazBFsQBjKbNhVMWDOM4/fTRS++HcR5XN9lrkjmHYc7HOmOyCqiJ+C
9N+fpSVPqkp4n9spXs1kIp0/OobA6PbqF1s4fxK29y03RomlldG0uuzFAx950t7ZpIU6G4qrUBns
F+ZWf0LM46HHaLstXG2DZME9EWKCa4yLcD+zwTm7BWKk9kFM4cqjvAHdX23KgW/cqRSP0+a91m4V
c6yU+JKbTvJI+o+2uLozQ6FBYVZb37RhjQPcxeyFqZrzKFvZrTsxTY9WPSZNJ7rkCAXzye0RRUKV
ZbaJkI6RAjh7Qh12UvLLQm/YtDW3IHI86mTxkJL3kn7zACF+mwXGLFV/23HH+9XKa1acfBWsXSqK
6qC9Z+29TzYim5hsV2gH6oE6miUmwBcO4/uoExjHpoENR2cwTPwqFbe7St/DQeUvQY206vdyvauI
jFhSbcpr/YniYE/yAwIUbHzTR2gx5AgunWo304bZf6wAAoGDtwwOb7yAkIPhDHaf2J874RD2W6Sc
wZODXqhuDPnqjJPPL96kb7npmxYwXNaiF/3wstPfEaJ1yQ6dSmmBmXfmDreYjFQ2aYDZm3UACZHS
jj1bhQiFSA/Uponl0oRp8VrMbH5cano2LzSvGaTRNURSki8gGUOQUIm+9BDNmSIAgNM8AWeYQWtD
k5jvRomZ8vQDxrOdgzYy6x+xF8NPahzZJ1AbMW1r+NsWVnFmZijwzIXk8Aw7vBf0AoyhKxt1TXju
YHBzp4dwOqkOOSIJtmH1O+sQHIo2kVOBi5dFqOlW1A4+e0pe0T+l/Obx4x6nyzIl1HGOqr4Xr59+
2Zu2NCF4R8ewQz7FSy2/V9So5mdxpUwNc7eleSP/kZhGJF8X/Sk2Xsz4MHJ6A/n7seo8S/KxHVUs
26mVGYADaXPiZmvI10mb2S0ZfQItw7FgPTseX2wzX47YLQCXa8SNOOFwM98r2KR84vnMKvUgucEl
62V8kmsK1feybh6d5Q8Orx3qQZOPzLKN4kgbNPEYfOYMkU5dvwgIT+Y5MXFLS874vrflZpYupcv+
VJ6hkwT6o/yAElW0uy5bgWHtO8DFqN/ngMP0W/qX1sxwF8FPhacJTuIbmA7MEmRH07kcvawmbfLH
cIsthZO2FxlFGqs36ryax24pshDEwlPBFV225FmmtExE+c2Mvo7mzfSiaTWNy+L5Jl5RY5vM5WGj
gsJNI2RIvhwsaw67e1TWFhIrcn8JmkKjDGSo/ijEvfbHjobSK0SRdmmshfWnvBFAIuqhfsObOI93
kQQXSwb1b21u6BEF9BK0EZi1tjSrjpYVEEe+8HFJyGP4QJtKWZ8YLiAidhdQrWpygHBCzwMOnpeG
USQGVB4GhoJgZYwlFsuJU2hYxoZt/aDs5A8MLNQSl+BSRYYAowQpPzf6G//77E/JwWT89a2LQynA
KsARMx/9m4jkaS6hdMV2i8K/4IdlHQ0483OKF6d+RvxsWoBCbOBgouNSCy+w1trYSaM9AbcE4bJJ
SXvuY80eRcfQ9lw8UvqNYx6BDDd0fwopWULn9jqC9xJc7lvxMZyaDGkOnox5FsankhU7Cg7jj/kW
Yy0Qwlzq6CXa95KaJ2pthy5hBJ6EfGKR3qzskeDVArf15j1mnzXLWeCPlm/0dt58PcJe17z25fNR
9ZAlmO7C4nSQ96AwAUNA3FKIxZDX/T5CSLb5A5aG0EhJLBkWPqCwpnO5GFPg6hHhcauT8YUSThW9
YlqyKOXrFSXUSB+sjqqatSVsDJdvnkTFnGUWDAlWwy47aq1f05ZzNUXc05Mr1x/5sI9qW/oksou9
aPuDJhYSPXr2XrQRzbMQVrRlPbCEMR1SojM2NJ84QUz98zUhgj4A87RiiOk0YBCehqcC6tdo3FR4
8nyFApf4gHKO8eDEGGdS9rr0Tb1pSt9qeKgwG5jXCdQFE2VFZir1hicsY1RAk5lk3N3TeaaZhb9F
wchP+xfHQAR2JriBXuW0yvA28K69XnMRSJivYqDnwsPNfcTWu6xuf7RI0QVU9HzzKNKnQQ9KI/mK
2efRTNYyiC1GBamCULbnYCf+YFCvASzh9GmI5H/ztw1v7ofy/I5/CtpGHVJ09eYVpCocT3PsOSHm
B1Kas9e2nHz+PWBh0nhqk2NUeVF+SqKvofCmKHJqkBha8BGTKjVuBt55xsGBw7Pd4ROlykOMJVM1
w5JbIr6x9KMFTA1dBU+opF9yjWQJtG/4cEDPmdsy2WDrMspv5GWV4WYxqpj0miV8IR26xkPVYEIb
/UT4stg8S68/jeGVTpbXPyAJ7z+41kyN6v6Qsn1J2fWHKCpf2q2BJ1C8kcwwYJjHiSbJM4kT5PM2
nKEfAyMalDq8B8aJG9ttMhvAYO5z0KEoq7bjJnejAxyeCCBB6r9+Xkf8Ophx5518xTl0R0SSui0w
tOWAznnF20o1Uq3EWV3Gurhcx681WUnt7DpmV8TiIMNH5YK/oQi/jANH2L2HbERdOg9y6n3EWXHk
l0OCIMO/uGrDAe6eZ3QO5ktG6oWN/Y+5OBgN/kvvdFkm6O4YLeAYN0W/IDyb2cScNpDM23AiOVYl
M5eKXdKGDOPmQBWGJf3WwNmeaeq30PtPtj3xl3VQxKnHt2XuTorf/wnRHHVqTP8IB0d8p7OTtgEU
fKMZAhDBSLR5NHeVaAImUFsQ1NN/amPSyhDe2GzujsEG+7ngVBtG74Rm1HAlbO4GBak0HgNavfW4
fjVr8nENNLUU/4y3hBLec+0IMO3cejd909THmyw7mWyWqlUCyPg9J/S1NxI64tM79H2iZIrtiIrZ
ZhCHtLfVv4bXVg5gKmPiZvHQRn7FxJwz7a/g+Sa1eE2nVqwEbLukJtv5B3Ur7/N/w/TqgUcz2Q36
iT3qH7+vah2GS3pCFmGdQbUgIJODtSo95zHYKp15C99kRALs0yMM0HNAuXlm5xCe6FTpAFm0M1rs
HOyzvAcCtllaM95nwghe4HD4chsfyb7iN1v6kKBel/M7waP1qpBoEMYKMlnp8BfWo0+JAtqD1DbD
frtKRDZbRWzqsxs3ybGat/3StxJ6pE4aPijbt+EyQZyVbwBbDnqb2M1w5MpTsysva4EY1GNIYpqe
pPr1qRGfJLyB8yEtUSb8Ur+zL8Pq3npc61m51iac5FTnZ2aY3bWfSNGgWQOqgf5l8FhlXwPtR+19
1HAJMpbA4Bj7j0Myat5r4D8KXX31qk/dD/htLFm/dExYqN/L2CTDGz+ly7nJzb/RHYutpv5siMxu
VnMJUtl19VddjVPZrLIr2trBWjOHXTHcNve54EbK2jhixTRLXCgokF7qQ8cEsS6q9QBWhpDFjLkx
d/Q95jPUXF4RTiX1IW84omZ0o87lSOZ3h7hANs8y4nrzKaezHmgBiSBQCJDLF1/BkypbfYqGh7sD
FFKyE84ZI6gG0c+e4xdxjx1+vFimvpbdgKwUVoGH6gUx40CIxUq90uRsc9xdlsP2hlk8s99Bd/Od
8QMPSQgZc7PwiVZMOeBWDQIO9ZmdiOJVBlY75+5orxVJmEzvA8FJPgPtIIVrCaIg7Tix5ng4ZslA
vy3NZ+SJmV//NMTgOgW6MOUchSvoDWq7L6RvNgn18CUHzHNZiGFBdWbROD29uBBVFIg+IlAIslnp
JKsLvXu8sugtk+bL+Eh6v+r8LzFdtdRa1VnUdwWrrQUTLnX66M8W2VQrPqVy92JqYydX01zQbITM
M2bdmewhCcxHGGZ2VGFwP+V+Z/rc5WrnvyCO8MPbkJxduDEpP7e60UUnLC6quC3TdRMwomMTvm5H
OtIFj/oiQzwOlAwSHUNruHxLIbIDRKOq+qBZai4swBkdYU7mqQYDeyAAKHkyM0i+8r36OdY7IwK3
5pf7TroXSM2mIV3EuNnRIy+V8jefZicbWaXSssHcmoYgLG438yH1SBoGYpUcA43ZeMPIjfO+R/Oo
rgG0U4seTHL01ik40u+IqieUPqxwg5gCNRofxaq6vocD/wqXqL5Od0Hpj9lJLj6t0W/CbZ6iyvTq
f344C7fV9RxYlTvRHwIS8Vw7vUNgwYaMZHyzC224sBx/44o8yI9Lpd7U9AqiZcYILlWcSGsiXsIf
Hm9BchjiMqoXg89M/cwxf1N2kCbHt55TkEP95YZmEZTsowMboGjYxwz3GNpwiOt0qlsmF7wbwFTm
rGx2RRXaA1tZ8zehDQ+AkQLtzTdo2sQzP3FgnxAiMWedjjm7LMze8ZE7nHmfdSW+xzxHDjkUEoPt
YtqySUdGN+3oGkuVnwiJDfvjXRE+WgJLordjMlfiuBrHjzFYIfFWhW89s/s9B9KKcNfbXGQIf+jp
S8OOtS8Gs6FBB7is7a5aWlRKQKyp3dCRcjdawkdEcyQv+SXS4ZxNdwps1naxdmeTE3pY6YIN4kVb
k92pOr5RjRlIFLxUdmPc5lQE4n4swLnwuzJJ6ObpNAp/ke7LBl0rUI2F/zhs+IKtY030DHd/2X8B
ureOFy89+ZVOXtuWHxJnjbbkiEo+iWLQkuMAmAXXSgfW7BcpGvNoVDrDa0NqO5jjai1WzJpIGEVM
h3PDQg6cZFtun9qX73LhM1qP2PGBRVfn1sbCkeVEwVf78iAkUMbwP6YhRLocY2aHjgROoBBOoXkc
EPwwkC+oATK/uUKnKQgHGZzJonnzm/KgBJfS+IyNZkk6SDzz6O6i+qcNN6GY64w55PQvCXqnxUSZ
VCeN95vFtlYpTEn33bCp3peIlhpG9VImFjTpmasp/hSepteh4xWg30fmmT1jaiQpQxoJV633MVDx
m0jknJHvSSWU/+PbhFOg8NQwywUkmeDzQqIWFvaLUwbFv3RkIZgaax07az/4VTXDsKAn11gzaRUt
tk7ZIQMIrRnzp93X3yZTL/TCfE5MSt7Ch156pULURuQRyRlx9eEjgpcHE5PaRscn+CvMrQtGPgxP
jMmru9btGEVCR0HJInPM1X5dni1937YfOgu2qFvL3L6CHWeP+lYoDy6oc6S6EypYFTzAmooqQITY
WE9D2lnFH1tfKtmPtgKYPVB7tikXN2os2tjuTjxe22+x1lokiVh/lgrunWkBFmbxXxFuKaUAvtDi
T/gaMBAu8n0vHLvMlsBRObB5GQ4SYD5gWEcOU+LYlLdp9Mv6gyFh7IkFyXHCQzew3sb0Laoti3PV
K77IQvqIYMD0nzmHpN6uqSHRgXxLuyK7vuG+kh/Efi4Vlsg6cRSi/HivdWah4eb12qAKpZTHAKb5
onpI+iP8ftDr4fsUswSypk/2/a0dFsvxIRYOtgpcFeUOrizbqPgaI3ck/IEfZllek8pGMrmD78Xm
O4/3WUH4EwoP6NXc9t6AuuC9aIjjQy6BOvM0150/1nhEy0PF31fr0XLov0OwvgXfzcpinuPTmMfG
OtizVQ6WJL+b1+QBYPpLgF2NpSMHfcUgUzVspAyZDBn6hvtR4z6sGah/RozFWCSwy9ZveeyqZ+AL
lyJzOXBhdEXFMvGwsCa3OXb59QVFdLTY+xoLwlSgomY8vMsOKjUDWsXTBx/j09B7Q7+LtOML0EGm
HZXcz3uAZ0+ZLqVFotGSZQq/PmMNgIaO+mcnT260mbbN22HCqEEJX5XtEq/c9AnsBmU8I4tDwdD3
qbuhjYvhS6guwTWcOXF2ZR1MeWsK/kTfhoTFb9Jb+cEMB1tzDU6WNNfonoTnhnMD45U3n8YuKNbg
XnNkw+mdroPK0o9fY28FRH3Zde0cyuqUZU4vHV9wH2ZQPh971lxwhzG+87MPpIvB5Pc0aEyS2usr
/GIBWNpU8JyqjNtRM2AgWwgHMJjW+1LGbEptaDuyussFT69Ys+3z+GMWA2x/4uBQAqfP3JRYznxP
iMab93GJAhDupAKQAnvWCfxXv0USYCDHvg00bpcJhxAQsWQjvD84UWmgm82b/g17m5aeJk5yRKuL
/iEVTnQyd5P1o2wbd7hZ5mr4TZYCckyQaSxGP9kqibIHKQXAimh/gurFUUCkKhEmL/nToPLZdBX0
i0VzCiXQvd38gZ3JaVbQHQEUHTEf2VJzirxyFT6F2pVyYM+r4XVqywVsSGnVPvJLSZo5AoAVl361
VE9qxFfJOPZYMLC5YmYD7ulMd2bKiX141JndteeJyDIimVbQMYgzqGyUpvgdOhewNboCkSRmwKUL
puuBchq+dTAarhq7pvAMmQq2d0VdV+o9+X2xS/unbYD74nlZSkwuGT1dMvy7OKzUmzxeR8XFneaM
3GUgtVF0gh295SQFWW4F+2o5kx0MRx4cuXmMkzeRAzfVn+0negkl+jdjGQp1pYo+1s/8CfDspc1z
KKoeKisUuAz92NppC0SIQC+VlbIFvncpfnk6G8UNP4ffrvdQi/D/e5Gad/3SGXCyLXtFdNeeQZAc
1T5HAK1nto5NFi7dTiZ6hv6LJGX0t9WHyJNNMTkeVBZc5nyO4lo0121Gs3BRRMjeD5VZ5ptc43hA
r04OxOI3YjGPWTxYVYwNscIEjqr4MrcK2D8SMmygWDW7h30vgTVZaSwe2N7G9hj8aNJ3KuGoXqJz
79CxKW6LCCnZ1NIjvEQtMyiMgRy+jnmpVniFuR2Hw5NXYkeeFJ7c+ADEevLgSADiwWk8GzBBvaS8
wi5COhUAwVa5WvwM6IB1XxUYFHxPAZgQg8SAAasJx8oqTxGClMQyLdJnGyzaYIX4XQuxwe217jO2
1vW0Ly3EI7bJvCd13/IltjcWUTp0dkDA0Dl/4uAyBtxqZCDQ68SnavgBZCX6FqtKJ28v2a8ePdUv
fQ2gGudviuRoztviGLxbyB7bVXVGolsgQAD2sDyEFzpIg0hV50Xar9sClHe0TX5J48P7EXHNqvt3
/lm8Fz27GiCE6rZeB8XvIJ8CdLIk3TQrYuigu4DYbbdG4KfrjO+i5+5ksImmeTNhQ1CcYjj30VIv
3ABz788m2rOlt6VbK9MaalsOwZlxdA+3kbbGW4iMPtiQtaJ+ZM21u9aomdEKOfojvlXkqPDTF8Kx
AHc3fYsfNY/GS+TKSl4HOMhhuDVDvwAtomxAP2evlaAy6/3K+E4bCJoNrMrxlkOjL1+YL9aYUbCy
eF2FNo0gxjkAG2lR3brsvFn6Jnsd1ZeM2QeWVfd/HhVz9Z51+irE4o/1FE0jalp9eprpVX1B52jw
DK3SlNiJu+yYvYsohVlTqR+zS2ShP8CrhFdV8ckOJdkTV9283CSBKLNjthwUejX7AvXQOPhHGD0Y
f9afpK9eoVszSh7WPeXXNNI6wTRaNYh/DezreY/Y/JlqV2lyhcET7wxRGAVi4arUwwQNFdkQqQaI
mvXEn0XvbyYoxOqRF4ednCUZCdwviSYNqmv+FfCsA1AyzlLkDLzNevjLWdpiuaBFQP1CaDzJXOda
PPbas1vSHj+1z/QKQcVXu8PgIt8kcBB86ofCEaKSA0YL6Sqfr3htjpjSfyAUGGjb2DnMt0lHg8XZ
3pBjxSRZJvJk8A2GR2VxizToyxsikxkhQs59UzFTMyXar3hFVjjXo/Wl2lAtME2aI5UrZypPrHlN
ui+sKsDR1UNI+8rKISv8ZNGijkE8Onhzg/STmHt+im8T1Qp/otvM2cHZxfmB3NDI1j3apB0naekq
+Uo9z7A3MlpYCtjNMREo81Cp9JgFlt+EomdEo9uENdoFEC9b7TfytWDoWODU2A6GKxErv0/CJfvd
ty98SKhA1oSHkZYEp47ZGi44RkrlQfqry42OuZp6mPhMEQXWm9QvMtGZeJnGtOBUjR8AJGMBMADr
3iMC0MBBPNtzOsmr6nXDgyYHq2Q4soh6kbunMqwEUthZbijxmXk8NiU73RtFfoFSIdFh3KyIJ/vX
lYjbsXLEMiOawNW+czpu+hWK3Yw+5SanB5YFvUKqpWMMh3l1Lf4QptMjT285xG/BxtBWpoVI+hC9
Ce9kRL5WJMjvz4RgjwnB1FKLLnxsrJpQ37BqKjIc9em/14BKAPf7XsX6ZENNyJFk8Q9BaqZty0gt
ZOfEKARsYU2gD/vLVX/iSdJOhfjb7xnSFqFrMOwR5xQkWaNkmkNi2f0zPybOGEEjmgOmCZZNT0JJ
q34UV8JhKKMtti4LsTkx6kDfkKtXQn+j1puH76AiP0ZHe11DcYkBiPU2jqdmhWeWjZfpmMIVbloc
/HVklmMysOJjQutnfjUsfLr5Ir4O1L1IkaMPAW0g5W3RzTxTUjpdE/3oTWVfwsgM4zaD1wKvkqW7
hIvGPnuwzmMBIpi/SLzG8BqDBwEJWP+bAq8RHxLWVBG6Z+S8HpU3spthNk/6BUw8FsyBcaU3Dt7b
6ThMX2V/kYRf3JIIVWsCIRl7J4eg8bQbs2hMd7TSuIUR9ifRtUl3SbuHISezaGKqGk7HEEeC204b
SGUpEddEWe2aXSDyUT0yZV9oR4tV8WxgOsrKvnl5Yvcl90vJuAbFqoRtrJlMBZic3hQkMVzHrHZD
tIEkcQg4ERzIXkhUWWY64N3OxKsFFLBx/6PGj7b9m/ofwGVkHzxkKsUXb04PfKhlT4IOaRO9ft/C
ZyhsVPh5sD65AOErEXrLF7SK0MQyN1RvdYiGgaEXUa5q86w6bNOk9xIHHO0B1dcPq8Noz46OntyG
LRelIAPsSO/4SYgE0SG6tI83Db1UHHo0AfH3vAFrvYocng8Zke9nJcEeRcdjLJCjS+EHez5Z/I50
YlTA2erLfIfWMtJc7e3JXjSemSAYnI9dd2wC3Ig3JqxoLSBl+OTXACmM4MtTIzBxN7ELF6tWePL1
CpTo4Q32qNWd2BYG0Ynd26TcI8fTJTiDnobfVUqewhdEnfcx2/doU6jUA0YJIGyBu7sNqK1/ygDj
4nd87Th+lzXMnWBTPGKJfkxzsPsqSJ1CZQ/ehc0sjR1PJX1NzCJiJ7v5LKzQ19JP/j4x4sVpYNWc
24+CNBnVeQd/DAFAZTMglYt9Q49Awc7eEwMac3D0RCBpcVEj8hEEHOT8kHRIJAWENns4XLv7IH/j
WlDpTnjcR8JtbBFfE2j58Gr61OAq42eWyL1n4h+bBw9OF56jF+ogwiuG1xpy3vrt6ehEYEw61q5j
JIT6iPvw0Z8n+hVb/oE51S8SXAEb3Ti0xVE017geApJ+2fbZ4k32SV1hfglkmZMn8YXA16wbvR5O
PonXcoO/l76TEpn4vCV9MzHhAEVYPd9r1S29ECckewPdV4q10h9ZImY8ZzQr40mKXKa1/MaDrQLo
4xBpXQSDwHzmWTWV065jiD8gyfkJ0S4tcS8j+DZDiIiMyxgaDvGVlOwRY5WyDncoqyyWnjX9VQU4
mQcIia5H8T4pS2xWyQG7JG48tBnWteTLxSGUvpf478vFFjoIFTtDTrf/Qk3HRo3DRvR0C3s7i2Pb
fq2rz6BxE3FT3jNcGrzkawqPN+KIcV1tEFgshs3EJ8y6ClADnCwkTzKH5ssuNpSwQbGUfSVk8XJG
RoBT4t0dGvRkW6oQBgfoeh+UZkjkGufP1HemnK867k4AG9KaLSF/OzXgd0cFN9EQaPP5a1LQbxpC
4I9x/lEGwBrpf8H8pItiLeL1fu3aGODeIhEO1TbhU9sdX8gfEfhQjB75coQBrhM2bo+5H70gZTQP
nfmX0NOxa94Az1yGJrIZkmkxylVUH7hDdg13oLXFhd2cAgZlP2V1iEZbqgD0oK/cF6R7RcRsEUEA
voihzIhEYzX2lCM+0LpIQjSzjtlVWbcueMKw6aSPCn8IAEogtBCUlhasnc/q5cko3VditO3Jwh6R
dTAR17KfF2NseIrjuJpOnfSDGAxgXToTy1coNpWblBwRpQydz/WGOqmtbMQmVJYb7aZMjNEYRUxI
zncK3iWTLF00DvHRIiYbYQ+6cQ47qJ9H86qdksKOCFyJCOAZjuV8qNbLaj35dEcjxwIYttwDFA/I
FH31qsKVcMjxkq4A3bOWoUo86jy7IEXmQeO5E5GUOS+D/S/Mzw9pPizOUGtIAq4cghOUOdbOusfE
zRYtwdzFNY9PmuaH2Wf2O+e5lLRObvlh+dmKtqCs2TwR18U0ck3lTtS3SWnEQxIRVTyvik3sHYe/
CKu2U81KXeZglB6Dvm6KU8AD8CCz28PciH5NZMM6zXIVPsYM/E++kL2ERdT9/a+vfuNqn6IpDOnT
xgoUEEr5GQKYoDBCzAC/SnJ0YNynjpKvROc2ltcQgZUIUyHH76Iu9fxaS6z8HyNdZoFa851/WAOa
fScq7DcpQ9JyvllQowK+vRt7QoIg7fG5m9dyXAo7Gl9ET3jXtI4iI/DVhksaYW824QEolaWM4N0A
CsgfhdK1eu9TonCGbXsnbWSaHFiGO2ZVszibYGaSUBg9GctEOZcI0CUmlkuV7F+RpfyK08OIYAIg
mIdQMfgTPqJBcMGPHDpr3bQ+XmC+r5qQwteSJ0nmWDJZtcKXWbxQRo3Cw/D1973ONwpOCuk3rJ48
Zz2c+6V1So7Zs6gwx5sIyHg4qZrKESPkxYpAcOwxPLz9dPjH1d+1LCnONdxb+S8Ib3l6KaJ/yj5Y
cZC3Dw1Ki1BeDDK37OozlZBYLjTRbsFGL7Kbsc/Ci8YGjyA2bR2jLuLCPFJOcDxDHWWw0f5OGjaz
0zu+CKw5Rqd9xIzIgnjftAcdV7n44HVkvfIG7PtPGjek1abJvwDlD3wyYY2F6IJ0vIy8+pZoriS4
2LhK6Prm91Cf9ffj/YUktJj7QeaaSAENVMZZv1K4RheIe0duOMAg0z9aIWI72aOpynL8xOv4VdGg
ZMynHLqLbsdcC0ftSbn0KPv1TcfIK4cnumwv0/jRUZ9ijMiTGWVb0ZFr61y201Vyiog/xHX3k94l
mmpi5m2dBxDuBgp2X6/OirSPtOuIp3xilHemI+8lFNmU2T4tnZgvw/hG/C1f/2spMlvsVg6prfya
eu5HsVfzdho8eegioLUkiyXAgnirr8SFDSj2QJsVqf9CwbOsXxwJ0GxnX27hp9qcM9hHW9W84JCp
1n1nV81jqhEYgrNljuG87k3mWJ5BZlPpBRvVhPW9qoyzopxQ4zEf6v3mhQnIjnZ8cYxQxee89x+a
PRYeBTFL4SmgrN8ueQVsdFk5DTRljHVow+D5zTIASMI4aP5aBh7Pl51BLsJQx4iLNJkXa8eElOz2
bMCJQgDRL1pmGouEETz0wOoks9ZNzkW9lbk2wqX0SbJfOu/zHGF0cWMMlG0VwZgnoycuxwvsjII2
/WsYrfJZMp207OJftOSBAxsb8RE56KRRDGAhVjysgcOuv/+Po/PabRyLsugXEWAOrxKDcpZt6YVw
KDHnKH59LzYwGPR0Y6psibz3hL3X1v1LxGYbwZLJbAiXvndkgo2Ifkl+hLIIWShgBBPX3A4spuH3
ndhJqafgHdviqcYNeNZ4hHAOCP/MgLTO21t2VZIV6u8KLiarLe423ZHUrzhaG+yqxgq5WUQsgQOV
IbiPPmaNlsGz0xEyGXFkiww1iA4WEEX6rkL/Z07DQhED962QUhqz5COq566qRK/8qFRSNQIoZeVW
7N8OpraVNyaIN+DSoh2B9C7QEQnNNtmMHMzsISJbsSsuUfOss8JnLFYbG0W5C+RsIT/wmNLnn0L3
6hm2ZyoRD7ydqU1m6JFMYB77siNHmsIwlFglPrTs7Rj+XYE2j86XUPfsDpRZfpUN2gGgh/W8nK2I
jnA16rktNh1sGB1y6mcbPmD25tfOA/Au3fLTm306FyfTq8nrvPRaImXiIqs9JsuRttDqfW2tBiKC
Sleu7+m1X4lM+jV7lO9Kw1IcaM6wV8FfwoPCN81EmQkOxwGznTv3EleNBJ/0JDF59p2EswUCS+wU
rMbXAlPclA0Di0dimS9x9zKqT1HaTqR+FbxcDUeKx4udS54yki4Fef4+ciQFyxBWO178ZVPutdRL
21MF6sPQz4FMzWlR1vAHMPo6qtEWQJspgYKfwVDIR5fT74Ry1muhO19Sa8Og1GcwQuyFdpJRpP6J
OsUDX+LjTRukO7XhDuOhQttPZQ9EmsJ8bO8txDPSne0h+HvHP6hr22uAegRG6SU2HkN0kFsCrwjl
A/j8r0TBEKzqz34hWx+1/J0JzJGQQ2JKF3cmmPsnjDpsb5FiB3zmLIUst1rKBGwKvHw7kiKZcA9k
s7NVqcmTY1dQV5/t+5LiF+cnrElaJ2ThFjjID6k9GirntF2/a65kTKVR+UrR4Oh/UwJKSLcNcXYr
J8AS8evGWPnqWygd5kAsUh2vhQLE64Pla0FmHM9J3zmB9CShRWGN3tna7u2xPtMWX5wyxzdx3iiw
WdEjOHovPvAkgXzclMcQZmt8y5/sKtlSzt7Ranqo5ZaRb1C8ipj1K6OS4TsR+o3iSmhr5Je83MN8
kh89d35DMiAQsnHcCv3iVP12nQcsGgdo58I3XPN8VFdprl5NBXII64nkTA/E289KpmIPvUwZObjk
B0IkzY2fADpY76bRfWRJJ7CV/my7dedTWusU8DIGI47VBaKw8Be2KEi3SYBfipg2DuyXwHMwUFml
Em5iYRFXz0ihP82RscBcYzZo/uvoncgpNtnZs9L4Z1gb+j1ZXpHqVKp2yGi1QiJzQsWOeOQ1AnkB
x3Zt0AlNvcs5xR0mOKq/OpkCIwzhN1afKvOKAEEY2lt0mxPC2bFUUa34q19K0fluNPdFvtORXCxJ
Y7tlsT1Gt1PDkRUnX2H7T+ScNKMfbc5boOj6EhvzL+j2BsHQ7JwyRg3d6OWqp98sR/1rcdONu47z
IwxISWB+eJr3UWhQCe2p3ptCJ+v+0Eybsd124/LdiKgUGF0mNYyR3O4EniOSXcbeDemuJiRoFehU
eJkT5ZBxFaVX1Wi2NO0jOEbDs5vxONuAxyG3tprCDDsMbEW/CYxnddZNHMNNtBsvFXTA8Nk3p6Y/
q/2tkREaMgJGMpORrUD9ElNuAEygJR3Iur1YbMBYxMk7gtNYu3AgB/F2Uo/zqdrFh5wAHeM7BUWu
0W7Lp5yl7CAfkKxm9DF1+yppyH32n2hlGUHuNUQaw9l8mDSi5ExmlPRpsWFfYvrMj9c6cwoxRTQe
bHRhBXmVpqOcIGUix35aKK/fu9q6GSzUTAGFAL6RS6Yy2l3LDMQnkkfZAGGXHQiAHkbyLR8Rcgs5
/0zyq0/b083gzCjmxvM0nFu5sOxw9XeHEgcIK6zRzo1xr03byPgM6KMY7shPcURC8xVgrdQ9th6W
FbjjzGdgr+ifsxLQ7s7ogRMctHJdNfcgeuX9lgRC/1yJq/f7qfkbC2pQ6EXqeRShV+xStpEEvdCu
zyLyTUugTbuvFMIk5dzOSQ4qQFp9cp6xxeMwFbGhumG3ttRdDlsmrSCj8x0hisjplO+pehcjGt2F
nvyK+ue7/K6Sv3g46fohMA5jtqvS9cg+D3EchGdT8sg5GJNdJ29Q6DUXEgKa1Xuw+Rl7WMrMvqx7
Uy0h2RmTK5AZ+srkvf6h/PicewE3Nl3LsI0yBC1AiGWLs5iok113j7KDTpHBrzByEXQ7M133WB5i
OtuvIjoNDMh5UMF2dnzdiLF3yS5ov8xq1YKzVp2QFM/faN8SkACrlXWjeFIIAgqxuayr8Lsc7tlN
/aWVrdh5kx6ElInqF+FLjWTq+L4CLU1ZRJLv7nvlc15E/3Ung7/oY5r/9b5ABfPSmeUKe+ZOLcWc
4b1nYBnDxh14BDS6LbtDfDno9LS1IZEdtBvQZkwEkZzHwhmfBtmF7fV9HapjTyAld3j31aLyaxRu
jBdaf/U2SCdpiCDFhhhd7DLbpMFX0OEUKf/Fyq3MrnXuhTLBLKyJwDv6D41Imnw1jG7+0RWPDorW
vS1dCmM4dQH1tGzLmIB6EVXqSkr24Y94zZlAX8WrgAKZcSCChHYjG4jzF9Z3mK76zBu+kMPpjSeg
xdz55iY7YU0xMiacHmJ8Q9xL+VZsVvoxahzWAcb5TfQX+1F6ggc9G2A4UhzkLSwFAY+m7vrmGuE5
+LWBd2ncGq+p4uYOvFh3R2agt+wPzBe4wjjniLozoTXetDpvxgYoMX9BBopfLeEL4zZE2IAQjkEZ
5xyiXLzqoa11O6lPF9IdcRC7uo6xHCqVXCDWGe8s2kvxyz/GIFpTTqhXMpL92cNuFGb5bG4QR4IR
cUWbVpwKojEwWnX42tPs+hjAwZgrLcPQgZsg/x46baHo20FZDi1S5cR9n6zoWAAdxlMOVNRoDtOl
KI5CeShxsgiuoiFnhbz5aowLeuLNUM45WJMwo356MpLzFc5/E4iUj9TtLkcuhsqInHaice9YucNe
3LVQeBqfDHRchCr+F08er2jEoKv0XbkEvIBvgA2EEu4T3Ei4NA8ae3SEGswbXpnxBzUNH1RITG3x
oRlLik0LmeEpzLxa8lrMTJ9Je2ROhJb6PPxO9OOIgxjD0F63b4diXcQXfUTRQ+izBaKeIj+HxL2s
g5tD8hKPIg/Q+8Fcq2B8d+7vcXKAMCKhxSdxSGD/yH/w5HbbEA8RI1m995i6ay9oPwtEbPXxbe6b
EBnUtQaVV6dehXamoqgu61cya+Syu5w9QVwjOYCUnqwjFjUXvyZbyFdVV2cSEkLzZoIvnZvpMAQk
0V9RWOP2onxquvWInZtMiVndFhF91biJsaqzf0wAsKuB+31GCW3/onog6+apL//RxmXJVwS0hMnV
FdoXOnwiGyu0U5wZlAX6zgBH9SpJW+ZO1jwZxTT3AAjDT0v7ZB1n5V6j2IK+bScPbB7rTmBogrKl
M1D0r8haS81MgERhy8HDUVWv1N3M5/gwsQ0wOdtWP/WwYeiMvhFjhNnStKFa8Bg3Md58X2cc0nuf
RlyRiHkPrFjEI2kGvkW6mKsnrmrt0UADnsalhYnUTFhAUIpoIErw1KiXDnSRtTJVh39AluXv2QZW
Nccoq19nvMjWovhV8++6Oby7RTitE+aDPh8xUUtptxtJmpX3Y3RO/rpdIp0Q7QUgaysCMu4V9vff
di+QVceq5cHYF0ze+LDGU97aNR1AXuz6fs+/7NBGiPs5A0n2NCi58UWF98cQrz/STfMy0fQa9Rnk
aLatJjJ35ySZ+KvldwidPl8EFSi04Vs7jsxuMRffG+rtmPL0pHBJMPVQmKCZznhD4ZIk6Pg3COu7
+hNoFOM7ONqT4MaYv03EvJvhkzc7wDkrbiXJlkfUX44gg+UCciMhEJlp7m2L8N9JBld4sFarn9go
UT5GwiljKEj2KiE70QWVf7JO6fo6sChLYyedzNlsDkiIMEG8XiSWhQT3GSg1yO7EV8/SU0nWA1p2
Smvp+pY2DKRR2imCHV3EjNAELLuEJc04vByzn7HjkEUU3lHEtzZwHvUAqHu6tr+RdYBBOtAeynT4
J/lZAghqzuP7Gnf0u3y2lwIuWruxuqWeO1QcQArF4mJiv1nAk02sE58jv8MwOUz2mDcEa5+FJylP
QBqo1VBtBMMuJk73TBjy8K3SoUJdS7wuZ7e/pi5QGesKe1GSl+YHxRMz2JS46MrpTAfEf5H+jQNX
gZ1VMM0LUyMFFa3EQcBgCQM9Zfd/VUy3uvTybqDv12vXJ0wivhNhQZ0TvRhEId4BEHeoj+kxeFrQ
VhTYaOye0SYshu/ylkN4r6En8UcOguNvxv4rTnfvj5STwbr2MI5/WTNF6mAL7JVmOcQ075MMKAN4
oyVc9Qt5j/V63o2y6iFmJfDq5hYm8K9XhnUszK2FXqVi4oyaCnsLCxdTOovyY+Qd0eAas3fFO2LY
BfuZeGZhscBn2bnEBClfAoYy5WFkPA0KA3ZBfKPM4MAEva7xaXPkTBe44JkHAB7BVDNxNrjEkIvK
M2F0SAIawYpwe3VUW/Ad0WDzTGHgT1OnuM6Q7hYdntuWe5ZdNMXN6/2S36zL3lfxzd+5MBDboqSi
cqp0mpV+yYu2Vv5kfC/wlup+9S7sst+/GY4bxu5Nj2w+mx/rr9kk8q3xT1gbM/IbsE/Nnqqb9DMy
uFbBEwFLqqCMdbY/8OEfGR1ViksgW7EvKOIslv2YRYd7VIAwDi/K79Qw8mrAvrIkNT1DejXTuhw+
lWqdpxQK8p+gOCMTsEiE5Tu3g0jetdFLOleVOLPZYijRHLecVSPyqaMcn2tsKWnY0R5SHtFvecyR
OoZ4WbgmWFH2EamHa2gSmCuwj075N1xCHU4ia+xC/k5g8yufqw2/f6dveN1Qxcdsx7JmO+UTu7Ub
0GFZBHcDytlrz9wM8lLuST+bATXdnN4gJ/tZ6279QyPCTK6FqeA0BMcySCk3V6AMZfoR2NearRU/
YzdPyi5QbJjdpsYOeybMIv7e4VPHsMpX5sDMZ48ODeh/zuC7/wOjgMIiR/LXg0kk028gxJk5CgiS
Q1twJ23ZpRMgGDGWI90OlKdNrGOHPGDCGjbn8AGvQofYY4uYKcy/7Z1JIRROwAxv6wHoiNdonfFG
HciqxFRSe8BgxXTfoJzFQJCsy53GkBpv141mDyE8sYfL6S6vuKZyakWP2oZ/7J+CwNJhkT5xPuC7
RizFZYcrkH6JBclhfETY9xzo3ZfpaUJnpt+DbSxske4ysEYajiiFchH6ardOAo93OaG7PQannuEO
d7qtHrN0ib/G+teC/rCNByi1of9gXW2Ye+tU6owWvt7zilfYphqJg0TgUW/txQNHHzuovcG8EY/f
+C+Lj5W+z89MZ5L0Mj+RFI2x3XxiOljhGrROH74jYlf5xFVibYkplqBKCcilqKrdcI0QWNhyloON
ynEZOdG45XExmLs6EPRYwvteRv3AYdafEPLhRWkNBOS2SrePf2YMkePBcXfrg/Ui07XjhrKjejVY
R/g0kbqMV+Y2Dedng0n8BJnLJo5okX+BTGysU9rP7PAycWOGNDHP+ZeAA8Sw39nGAD1c24PyhAU3
FXdsbBxz7/d+Bl9J14wFVRdLXKIYG0zKa154/wKiHwo5+mEVI1n8D3kRZi+fo/XSyd8+mK+BwG5o
sVlN7JVy7yDA/DSUVUa8hY9UhUz7hodIcM+E1mzbK2zf8LXGyceHpkJUjH/D/jgwtKh1aSGj4I/j
P0nukY8voxAvCKIw9vUxOgmxAJ8QkJ/Iz/L0C0zLvR1qtw6rueVCsDb+ZeuaqGQ3gr4Q43ODLMQp
QGYznk8F+wqbyIqY6U7jvDoifxixbkKyzo4Q5pStBhMlATWd0YTr0iVpvJqCYsCZmv2+MYe0DUyf
8ItQh6bbzuroaA/yWNePg4j4PPVQ4JgcTQo4GWQH4bIJvw2yMTqWLluWcNFJbb8y8CL+SYMQxKK1
1ZF5q64Z2RLqmSOsAA77CJHyUh7WzT+VF9l+fykV6puVRnVGOTd3EQbV1j0raJoOWewknib+sEab
VDKdHGl+nezoH2Ox1H4gNmbdqpXb6pa/n0KHc83fFZ56Ijhk2YGlAP6fj+tuHd0E9lB/JT8OSxrg
eff3uqvO7XtN1IcHeG8eP0IDWeJb0HD7/J9TB6fhYG2sS7TAMMRClLeLqNH6rrIjuIeQiSc3moey
2xb2xDYvtgrjcSDx/TbRV+kPQFhN8WiUstbTXrwUbc8goP3Uwr+ahZeJ+guKHXcZEw++ETrpkSnw
rDnCLUFgOysv6YHFh5gNDQrzbH5BwAGbTg1dgRw7bY8aRlyxrm9WA4AJCFxnscCGQeNSzaFUl8KQ
PxKfmLSM+zimYIfCq00tvGqGKB073McUbbHq+0/g328RTSTl/13LWhfnnKo8g9KJeKDVkzrsdDCA
Vgjl1i22MpPPFWgaHlCJbvpgIBJi2EygzDJS92UM+ebgD8YqFxQbXRbRxShy4N4xtOzZGv/NyQyc
Nu9iI4wsjZV1C3e/Hbiq0dRmEDcTjcDC7gVBiYVshUpYdFQwLO9xp04/lrDWy3DJcBQTIPum/+9u
ApZY+K3beCu1oNd5B3vcn2BppLlBIMoewZL5fzVtwepe9sgtNI/gJgQkIam/62hbf0Ze5PSnrToL
MRNlZYzIaWFd/oJV7GLmwBI2axac6pMa3xjPeI84slndTQSexR+AiSJecsIfRg9R1Y5hAFwsKeaa
TOGJI81h9NXToNyq+qpZaOK4a7KfYXEGtVCj+CncAPoCKCUh/mWBlucXUFSydA/RDCsH9c1Gr6Xj
AddAHpy4GGeuTYeB7MDR3monbttOMsB+kPnIU0I2b3sypx9QFdxNeHKHT+r67iFROPcf3D1Bd+Ax
bFF+v5E/KZhzLO/NQpPWWtPfy154vXXmMf6reu+webIPnduUguxcOBAcmPJKQrFwCMNNjcI1S8/Y
sfJiAoG+1yFl9m5mGkufb42bWtBOLY+u3GyDYxwwLKVvkNyOQ0LFbEzdihivJIbWX8bjGZVc1x24
/uHoQlGy4i1OtTf5e8KssBxmiYDGqE7YiuEBuY0ePGG8zPyKhgsTxcv/lzEzYFiywuBlL3Ej1Y5h
82gh8gqMfaxW3L2LhopB81ocVwBjAYLPxzHa08Jc1E9mk4id+BfjX476GpE/DnT3bK0JF+e5BSmD
bAmXyPmB6jn9EN3DeCj3MqUSM+wn3qt4J6AFtdUd7kGgjaeRx8zDh0aFA90Qz2m8Z9YyCJ9lvsSR
OO6VpQFEAPA0fd5A1hUcqu6Hn0BkdgVEzIn+5PASspA1tkVLKYtIOeCutNsLPzdfbbG2bJnRpgND
fU6+dSiZojlM687vyYpHmSN45oa9YlaOLCA9qALb/LsKQjKcB0ii7wF8t2yLyRjl2J+VzWblWWyQ
3Kc9kvwG0DjdEAI8TOSlgwJ4TTqoNz74YGNKQCSQ4DkxauuhyzlwUpW55XvPFpGMspGscHYQ0hwB
AgJY+KvZdrwzMApL8wJGA4wD1ZnomRXpx+yKiDUr0PadI2bY8BGBGIGCnikgyGBhSfXhHzwOgx0Z
xoAfXjVWiuasRlG0z5DPXzXOEbdixVind5L0TFbbTKOAcy6x0+qZurb4vHi2gJdeYlpc+NL0gc0y
TNBSn3zglmyCpfSnIavuJGkngmNoxa2SPxkJ+jLhFGKxfAbdMQEAuPEZUGNbAYaFTCJOeDUjp2CJ
VjnjYTfNTsKGzA7zmAQUKQBngeYhNQ1exNB1NilIdXes/C3dUbondoKcZT4QIb8jdg89PVtFP2BE
hUcefaRIKZYT3iescdWuKTfStHmvdU4X4uI5aAG+la6VOGazDfl2TVeITrVIXRMxZUV3j6ImIxwl
W/NWs6jXjXPDJI/aF4MV/Tpx9Kx8DSJLl8M1oAe/U4wPGP1v0sjKgd6dCeuKWW68pSI14k1wy/Ay
k0qA0ge5z5v4FZI0eHvIb1IvYf/JrA8tt8+endz5maax7T5zDF+evjhoBsFXqxRe5K7bzO5O3WU3
RaM6yN8ifKIVnycctmqLPTNI7g0yhmVHAg8tW/XsIfNl57mwRr7IbYn66c6PzQf0o+OZZElWYidw
4A+jrJ/XXzwBqHCGBT0un335D7rWpT5Qb9JKamv9wocAQ5RpDNrIALkCTC1+K/qJcI97BW0bT1l+
l/VNnWyN7+imHaxl5d5X+g/Za0zSkmgZ/7F1/Jt4DFnxnGBTcwbOdT7Ym9kkhDt+GQ57PVm+0fT/
K/Izcu+IRnvVavzgKYlB55IBKJSKNLrOk3juTIeJ3Ls9SBgH0b9smYRPe9R9YunQeWjh3RBdxIid
6NbGTr5wmKJRxP8KlZl7Ybpj6xnZwPQksTElDdLj29ViuBYszcyLfDCX/rdyVDPHJ+FqlDifX9mV
XWCEuDc8AvqlLkSn5FMAM8R7Ozi1mchG2VJ5lSm9zMRsYnb+BO2uS0HrkCNrNwDgzkSp0xwG+aGK
19TwFSsteFIMLSb1zPw++ekffPumN/l3bAfNxhSXevpVskT2+jNQ7N3gMwSYKdDmtp1pnzzfw9KG
+oFFstsgUs/Q7634rniAeXRjlIkEHaHZVj6ZExL2QD8KopkK9CHiQW3vxTEEwGBtGSFx6RzLj6Bf
kJx1fbtmbePXH1bZDzB2VJsMC5kH0Fz46KAPwt8738rt3SIeaAUBOLHB4gmIX/GUUuobju8IN44O
wr3mq1Yj6FaEYoIeMj/MS7kViLjaPGXgttiSroP2MF1FJIqohG3cyXj7ks94X4fwauU7DdlEUgFz
vpZ35QshaIlcmaThlXa2ancWoeZXwlRm62DsZZ/o1nmYa5CtDp84vwUvdYhweYZqME1H8TTHuqsb
fXCBhAcDmAdPeYTY9RfZtyA9GaGjcEWjATiAu3lO/cTY/eRy/tb5RBcGWHq7PM3Dxhh9vECrWrjQ
a1J/E+s7q15l3BP1quF14WtgJRkfaJ06ZKh0izncEsTyDF3XERqw/Nw/dRGbkYXCYVXkW3P/JkDW
8UXg0GrmkoeOSFhdI66WjnW6hHzCi9vHvxBdgxEd11n5x5XYnsk4LNoVIA1lpqhdoEjhEdskk5v9
aqVLIsM4w0AghwFBRkCMuKZECeIq/aojlJA0eKZNcKHOjAtEdR3eZU4dbmiKcWaXwsHyIot2at31
TJUcOKXDCgt/imgE01zBfwZcN/yfzsHfTE6fkrBOceFjirFbovRjmnhHCbXki96n57j85gqnuLGl
l0onBC6ELuXUAW4Gp4qUrCHo1JH2OBHifzBrIRXmxHGwWmxvQ7qLTmgWWX+rzDHuFk4Rl70kI2Lj
QFWpn8YVS1jIX/j5ANAGmlOhr4e28CZlzSGjzjpJe5Lto4XxfDNa4MWCZMfGployj2GG1dgMTTfK
J1t26uklm0F1XghiW13nMGnY9HqE3sUoATQ3K7aMTFna+gz/wr3+jSGtEB3RBPqEvdpNQLDqRyxQ
LXg1olDnuhpbUXzrCjxe30hdxA2DHf8Q2cvsCgwko6QUHXpdVDcMu2BPNGs6WrqvRS6tSxHR41zp
TNlGSFfDe6siOF/7Ou5ZTIKE23JXEf/FygGyFpysQLCR1X20L4PsdWgcPbgDYmBYZXXd/n2sEURr
DiguwmzAe0kMM8/hBmTNOlz7e8yjPHLUAPIFHG5+gOkE8+3efVJAJ8cMOPu7X/TYysU/vn5sNgr5
R+mGCLpUOvK+ggqj8KWBvHV/CQyNi+Exp514tLOlXNmS84nv+KQiZdIYYnFY6PkKazDFQrwBD1B9
qCH2xRWjiNYFFA5pmJlujk++CznBqFDg4EzJAZO83Fw7xS4vyMgS5ilkfwbTD72SdJIr9w3EDZ2s
Cs5ki9KIPTIz3EDZaBJwmIa7XGKb7hbqnnJLQrDU2gonrIUU0SZABH1N7cbVPvjUD5ypFEUFQjEY
q4jMKShp2wLzYAhu+oXUiDJGhR4vLcK/9tYLazzzTMxIEcRNSrA9Ird2rfIW8cce8mOOVlUfV/ER
VVbeLo0VJky3ks+6ycmykig1qrU2fPYMU8jAMNxAPOP4Yw0gb9Sn+sRDbaxZdUTDr2k5Qvk1Dh4j
PlDLpdP3t4CL+iEifsvW6Poty0tvRfGPq8Q2ruluMo/SH40T0+h8w/GUGM8cIQDLEsISVIwmvbTg
z87jX+EGjBe7B2YcSAOMRPF8ivKttS7Dqv2nJTgmFjorUQItzoHGnA3cPZMvR0UVwORSE/AR4kR0
GIpjrgGQ1xnUrI7INIkkvzUcSGCu1SPot9Qi71u15ofdU3Gw218ZXnQq2F4it4IoQIwpnwn5obhg
ETVs0T0k4wwgqmJX3A5nQ3Usa21gm6KCT76z4diWCzTch0hcqTSg3ESd74QUpVe/docP7WvCTPml
dDfWTPzYMIMZOgjWR2HslWAFLhh+VImFmLL97QbxijKebDu15pFy9TMibWkx/MPeKTgFyln+p4E+
wadG30tkhz/8BhiYMugT89TVVjeKSW7XOfluPsb6LFV7jo5yOgjC7IDvjC15QwJZ7qwGqxAqKWvp
rUFgqyscMbLzuYQORm4lcmIQiEipi5014tg/KwfW263PWMHGDewoO9N3mg92KPQINiP0zEC/uvTJ
TMCs7OGGDHFbwa33MBOqFA7bjonSXhF/hXGXY7dTFz+Y2vNTa66Cxh2+MckOw1EuLgHjDFv7BQbf
vFqT+GvuPrv0b3lHR8TE3ZM3c7CdDf7QwHVdcOSRw8k+Y4ILd0Lmoxk380GX/1s2+2jCYHKouwPx
RsE/Nor1yhy8vN7WDdxpipBV7z+mfE2zIzCoz4jLM3foNBoYCqAYja9WBRcBcQLfD6tLMMzyLeZ3
p3b9CGXWp8x3cOfRvDssLu+1vmwpNfbVTyZ6PoPy+IQuoqxO1gf9L00PzT1xBf+zETfWHNKN8jhZ
lvuSMWvBeznMpP5hi9KXMCWAscvuAiSAmCmEPNt2ZgOgv4FZC1cNQ9DE+2gPBLbAh/k/kmlmuYME
qm9ZRcbEOmzOU/Icd5J9M1iioZVmMEYnqdhHCzsFjzyofHHFyxFyidv63d+r/K2UULj2tT+/ccvd
DMJFtoaANEJTxTqAtmnW82EQp8z2jX37j+td+yMkPI+2/h0/esD//1ZDrai6rNA5IpYsVmR09smK
bNJvRKFKs5XGXwMd4AVl2QAPMiB31kUrii1MWDSmUyJMd30QrzMbKdgNB8luquXwwswMeaKtHZ+k
S8pq1vBvV6k3Ek6D8s9E2YmM0loGHxSJ+JjWWv4Vdlt2huFXwrEHPeko8My3K5+r0RePcnSdOFXV
TYXFCIn+UkEotGFnWKbUQPsoWlVL9V52KwS+kuZ04ypi1siMot9W5YUp9b79zR8wCpJwLWirJgyA
UCF+GsNnK2wQTs8HcX/Edc3rrTtzq4JkYom4diD6kMnzXl8iKCutddjR8Px1DYXpmgcD9FMBVjFz
pmZN9e/ENE9YL6etkvEZyvPvmVzINJQw/a34+QzNAZo/YpK+RRfEUR01617hLwCVnh2r4oOOuSEk
7kFgE7ENKJRePpa3X108T7VDYVi4Itfrpd1zKswpa5nsiYYNWJQD0J8c3CrpF0fC9OReTr8AWAD6
5ZvMlgZeKuUlMwJFN2VzOjGDOfLVKax8msu7dss56xZhOVZjws2mY/XBtArEBqtsI9o18Ub5Uy/G
LiQNu19MvxA0JmPNVBRdXvnLnou+gy8j8yTyz58YMvsZn55j7m2V2Vc2ZGgepl1Ou+br2NguEp+9
dTGnh37O8yO3JlAy3k5hhdZ58HrzmL4PKQfEX3OwIAx5BY8tWw6cSUsDa0m4HNT9AKDACg/ZexUy
Vm1g2MoZkn+WukioXzTTo4lwUvA0ZqbFr47g2HjQSQXIBOc+3uZ/w0SI4iNhRdz+vgMNhsAE8c58
kOlL6q/E6JYDpjgOuHzhaxyjDrf/Vm8/yHWb/mjdLcPzv5lvlHdaC0r9Qnkq/ry7sxgHC/qHBiDP
+seIh+UfjbfxaEiGpfVL74y4GZv01YqI8+LFdcYBFd9rFut3MGyWDTFLW9NuJdan+N7LbJjyaJdj
r1OP0LtbnkeLyHMRUxf/KeM+zeZhKA5lvH21yvFIC2zMTnUMrTeFf2py+G8BUgNcvmOL/p908gyJ
csjUjQlzxidW8YoBow8aRi6PknQ8DLtRaMf8sYWfrRuAg5WJxsj/Z3YvC4T6+NGpx7Z/WI+gXGnU
gBEuWykknsUpuhVrvIitD9qD5jJJO9BfMpsJIjOJtBG/qAUoG5m/Gf8Xj2+MM9Jkq48WU3SIril0
yo9e2hCZAZlIVHaAjyv5h4lkcASSz1aOyWPNXshKDrRWVn8bxsvI1Fi4AROEgNaeWZ0LXN7aSaUw
prBJ59AcELQA0SOJLtECFUze9mpEuDibDDGTt0C00w3APjXZAUgaE083F+UlFgjlBIi3xNc3fZM1
VK7z5xXPMHYYQLpO8Vcw0B/t+uCDOpqXm4ULmjMe9hoF/yH5QlqWXbHK+3BAJ0+NnOZ2kpu16XsE
j6r00ov6A9MYQ+LU6/DuPZRXV94K8dRJnCkYHoWZqP6do1tBgg1sqqeGKBHtzg2YhojukydBFLaE
qRFXRPOLy6V47aEZKBvhiMw5p99L77nGJaXHMFOxtXkfFMND9aIGbT4YM/RQurKc3s7pAFHL5GrT
wnuS+RNcALKCspoDBv6qlcInt2QbYlWIETCSax1hO7Zgg/J6qOJ1NvSnyzf4YYrzOl8ai6DfWalL
AF5oJ5jQ8nZDAY+cllqLZ2IIXRpI1jy1ZzLIhzMo6C7FKjBhcIRU0OgwxGojqfY8xmE6zVbyAEQL
PaOaljgDuSTtYXFNugPbIRmWUx/i3fky4t38g01LC28dOEEozQ9qOSXbASCCY1w4/YMr3dzX1FSw
SC7msOMHSfpXXNypTeclTAUn0gOZRnvPRyfciEOmFSYSxfjDEsWKhqypCbqw/w9sno/E2YS+4TB2
7aPTCMqflUQyztPHhS+vJuYh0haHe3yP0A/9yQnkvW0wj42DzR/CoRq7H8FVhcyg4V+4D1wGIj64
piVbHiarb4Ko58EhdT4K9kfxo+HFCH8phoEEElQyYHxIqDf/qVsfgCnjBm9uGNDs7IufHr/cLJ0H
J920J9GbxgPRssyyRGg2UGeWzA2tE3ZvmpTLe8v/lS9XAPgj/K8Hyh8i+ELMIOpXafCx3rlcSUPD
3FcnJzDAdMPWQ24PAJZ3lM/CA78vmcY9u+lDHr0qt/lLTkpmk3Xl3+uWJvI+insKFPQJw9/3HRl+
PwM2ed2tAytV9F2yjVKRPp+4FoRI+KnxQ8Mtn4SDjxtrWCFNQbtUfZZ3OBEDMmngewjxWhfvFb1f
7NbQjKCEUnNcgc12J7pEkOuM61hnsDuzFiH+T2c8GekpJ/0ZAyJWFHzj/ofpviUiU+c8WOiC2ZlN
oglBLVyrFs8gabeutaJ3YtDu5r+su97UMezTkF4B62I4RUO4sgjmwdKgLdtjbkP25aelG7C7FR3l
+6Jw35EfBEfHdHllwyfrNK69wNjAms5t5TfiknSzH/9QzmPbhvn7rf6K0RX/Cca6/IILzkQkIyeW
fF8eoAFkBonIzNid//+aeADM75FOEWhbYlgV1izaKd1UtZPAbAMpCT4oPWeUGtA7KLWYsA0OvyZw
JXbj5VlGNsP1L88GXm1IFgoeVxNvIxwca/kfR+fV27i1RtFfRIC9vEokRao3y7JfCJcxO8Xefn0W
AyS4uRNkxrbIc76y99rpQVjLvnj6SM/wDzETLWDWVZsdxTsOZ+Hf60cW4MYzwNgX2B83uCCwh3G2
tMxcfHCiW17GhnqdTbfmgzcO3oEK69Q8oyPhjXydEHpTma6kgEXDwYTAeUtZYgF3PwanH3ISCa21
Sf+m5mDtaUP1RwbMj1VxCLvYK80n348BoES0B75P1osI+b6a3/lRUjeY2FnueEL6Syi6SELBiMO7
WhsZzkyOs0PxybSyf4Moyba+zLz22phwfUgkfltagBCIGQXQEy9C+qCkgH8xYhBgY8/Pb9FjsCaK
tigOwO0AJee1fTmW+l2MTy1nleBRVKCDXlIKK0/9tFSneu30t2XKyIIgu/DBzuyXaUmFU4PRzU2T
2wS5o3Pwa4w7Das5wVae9QThKZknzc9obQ/gE6Jz9P9oAcSnAKg39sDOmy1+JdFEnO9CikB4N0ZH
YRGn2uKh2ublxgpZxtsgxkQ7sHHs0JF03E5wgODlLU4md8BMlJCKXZLyuUsGeoCdZn1J1XNaE42A
tv7Rz2dEZQgnIurlJefRqJ7gmfU3jKKFehTuNZojhYoSCmASvw3LnN/jdYiEa/N6jwia7ZFvrWeT
kUeyZNvQmpFhg3hN2Lfxhm068CpaTb6v6VzuEfAJ1slkxsbQ68vclvm66q4Jk+C9ZJEsdB9TJDb7
TmSlwji9XtIFkN8lMa8pZOlk8Sy0cuchR8w5o0xnertXW1w6kvkz7zudiAwfhryJHIDx3UHIP7K9
SJ0yrYc1KUlIX7N208Cdyx3+vChmiOsELTOjDR+drB14agefFYL8BM5Ymg7wIoasnMPKrxHiZ6Kd
Y08reiCZB6+yLpxVU7XplXfWFLxFxKGuuGORcmAqfNNVP1U3ef9LIBI4D3p5XFzKvItAaq8qJGpu
o+wUht0nOoxfMHtas52Ym6VvWuOgZWzt8p6IbvjZ0vS8qQwG32RYs8q3QtBBdkhuOUAzxiLaLv4q
0Uu5Ap9FuBWiO776RP2SwMBXOxkAL4J0G+dW8fO/Qoc5d78zeC0umqc1GJK9Znqt9AdCPjO+heU+
vcBomooNUzPx0UeQZPtdnZ3M4UMLgStseuENxAmNv+yDGIDVnWwJBnqv4bRKKHEQT6xNEk1yQmbK
X9FiWcB+RzxyHxjrFnzHEXu/CM2mE7z8Iuo3lQy8wEdOisyTMlcen9axuLHRg/XkzP7EImRKPVn0
T7CQ1ew9YHbQOS8m1pCVHyG0iZcPLhyC4jfsABZnuScBtcKWAP2nv8oXPiPxOv3NJBsjv3ufZ7ru
GllE448mnQ2Fwd0S1lO6yb0QFudC0mvWrzcpcgOfR08m943HH4AHg6LMYLZMXMrkvgyffXPqMwXl
wMP2zhBkRl+5XiiQ0an7iKnTtjqaFwDTEeNMYiJSoA0rgX8v0uS/KfTDhVt+0NUeI6AIRzF+qiya
X166nf7VN4LpGb+k3sBkW7EVKgQ9tetbA47jqXbXwqdFRbrTeogkcf6MggtKhIqNox432UphpLKf
FKjr3MHUVqivnHFZN0ku6xl70PwAJeHBhDYZMZaS1/ESvGbLm4YVKe/zCpPBueRpRUGL3aol4jHY
EEuy5VhhztltoMXK3PYp1yax1pK4AmfiGYbHCGHgh0k8AdsN3vrDt2J5GmtU7cikqlc8M7E3lqNV
23vLWSuvatoUViEPJDHY7Bg9MKRgG16+g9sGLMBjEALExD+bnIMNwwwZ9YDizt+1sMO4B9sP87ba
e325xX9qThsMmmPgF0sk5bYQtgeocePZ4uzA0WxupJyATJ/dEdNCN9im8WW8jRao/kukb8Zup8L6
OkcnbKuXIrtk+GzPqIAmO4ndQfdS+m/LWI8ysrDAgzAkHLOWxAcmJdRBju4PvSMgobPCfT44fYNW
fzcyxE06n+fSNqrTS+PnFQF/YYjO3zq4+3Z+1JUT8sgfWjDRIoNrZJmL8SjwKgT8uzk/3JtoK0FP
YuS3Dj4Ybrw+IRIiMQj2Pfamc4fGfCQpnqkBYdAMXhhsrCHuUe3JDtg4ZjKr6hCRzatRYmEb9+8W
OzvhKkcPLhlxQOPKo927/uw1/wSUNhWFAQPu/pgAkePipCGHq3mn8mRC5SgjYpbPGWuB8B6kjgGt
Jz8M/zjhdDg435b8Lb7NPlOqqDnoJuXfSkZ99QYrkFHU2VrRA7XrEev4t6yt63SdMPlG1uYhrILv
vISk4/HA2g4/b5ouxozzkO0l/LF087p0lTuyVmOcrLFICAvb/JoZy3tofupdfiBkxk3MbTht1Tcl
8F/DiXB1ns2UEGMUIuxqw4nxlQnv5ylzkgicA0TF4RtinJsThGsYOLd7A+LQIUmKoyhxajG4248N
s2P1t5G3kbCNkTLU1iksHwkPRfM6h+nC+Ncd2EYSSKVTKl3plCxt34GQlbkxQBaBT00JLnOq6U2o
y5WQuzjZVXkTZExkBHpw6qd4XOpbcaKHU9eGeB6EWxQgoPFZ5SBM74iHtsV/jCaVvUFhl+j/svok
sdxraBHsekK9xDuqQyARP5vynwW5O9gO1FvSCfBDPLyRaZgYD/0iA8vCb+Wl+HTAX3AOOF15TQka
yz4s864M+xJ1C4s/Lq2u2s0T/2Z8y9IJgRpKDpvfXLC+xMQDbwmDd0RHgrWBq+qYAusg6knbagY7
JNRM0F+xDQo3kTysvxHkN723tPLv/Y7vupiu3Qd+LXmLXQmQbnEVHjPc8xr+Ixqn9QCPgzaqQ2Wy
5j1dSLbIBudnqXisHv7IUS1TBohkdy9nR8ZzL2BqghMFA/2CVyGObiqDw+Ffw+g9Y9gWRFvwtmW2
58cuaXtVuyexIxUfMiEO/F5fI34pleSnNTudmTqLiOV9TsJRtBnq3whH/TRVlCE8VIz8FRyzPKAs
egE4xrs8AXrCUymu6+Zg9c95T/2jb1Gm99rVrL5FZlXTCoQrvtlRegfRyTrrBWojXlRlGCUwB19Z
RsjdvrrqrM0LDuvBmxBTl8JHVvCY9zvryMEUbvD09uLbyG4CRqu24XiV+W7xDlyEdC0BddsIqBDK
0wgniQd8xdAz+hVW2UcpoAllMOxgJWeqJeE/+/AzV//QP6zZHm/MHVzUoQR54BBS0CWve3KnWlcf
2FmwlICNakJXZ/ZUshil+SCrsNrj8U/xeyGUtxlUMb3UhZW0r8EqUvvCzTL3Q+xhEcGHHx6kmXN7
X6Lq7i5dYteQO0iNxNiGRHE9VmtlM5ypB2pUue/8sTAKRYfdW4wHysU02+hHFuqbfD5yDdfOfJFG
By5Shx1pgtAZAJ+2c0RE/Nhv02efgugntE93hvBEthCzo/9xb+q/17QYTgYUHRvpalkU3A+t2CHZ
Tr5gSwTiMVG2Em0SX5dJ/hqr+ckf+TIjl6+lOaUEkLBm0w5R74qc2GV9kxV73OrmZppuBNeY5kmY
L2L8Fh3V2m/iL6v5KQvMqsdmSW+qN95E9uQq/GBPs57/FZ8EWcmqR6HZNHx37HIcEnkiemjKUcYM
y7of4zJGl3wVcbOlGC6BU65y/RPUMBlO9Sa+DQVU7E1+6qcLywSSbZqbNOK/xBLvbfmtdMK+9ol2
aXp2VXwfkaPBYUmhcx8aRvSyS6vMYGOgX6F9ZfAk4aHd1b1TDB6Ti2QbaeTBAKTTsInmSzjV+EZZ
j8XJ2iojUtBP/hlrQoa901JoV7g9JkrE5wja4q+vfhqZhY0fxsd8/Gi/CUPbK5/VdOtJvml+5gd9
LQMm5A2+wfz3z0JXUNgU6Yt0giXSZeQRCKC0nlhcBt8lx1ex1TqCyHu7JnjxwVgEuwvxICMDGhFX
A5px7Y35Mu3Vsvcuiz1zyJkNQb7LFSYyP2b9MQXct7gbti8BvD1Ty6IIIDd7rVkyTWfa8pTA0r4W
Hvqg7iHtY7wgqhJlIUrTRV42oCKmNSEq6wvPpdKB3Jt264z8iNduesaMOEyQL7rcIKk4KkCH8eAK
QICkyQswEEoYbitra1qdpxdvNReaJb7Vry17G9e4qvHDBC/HkOuA27Napj+906WbcKFRY17gHlC+
zXI3oRrzObkaiUrjYtSHrN/WjJRRiOmw59c8/NO8bkyUBBkaLWTTf6+XQWaYuDK+u38veBlg0kp8
UOexOOQYzTkP5BMD+vCfKmA14kREfd9BEKxGb/ydY6dqfgsTKwsLKhuD/Phrzb9ifGsOXMAWQExj
HXOWvJbTlPpk0/jK15wCu8t8FFdpc0gZ8uNCFAEMG08TNxEYrDp573XUySvQABzoCfofqqKaLLgT
yZjIHTAhS4sF+qTRN8ytsVIgDml8m5HKMqx2CvSNBXQ2NP0egnUSvFzTt9Y1+0v9MpvvgwQFxi0M
ew8pXWr3M0U3u7vm9dnHBzUMN2L6NfTMFrCjolg/59RqlQC9bKVhjSF0aSYLoLn310k/WcNJ6fZh
v3GkFERD4cgvfq1jkMqXNDkVwwgKoSbZWxpewZTlbLJScm8ES8lSNFwALNO5srlMVB6KinxwcuQI
z6PNag69crHgVfHvaBiE6XPi5I8eHd0m47HW7lluMdlcS9jiKTflaTfpVGAd8TrftY5lmBzppP3m
XyfStnTwCIPan13mK3Yh6WCBnlSrun4dpvdSxlzoJF+p/o3bmTiFUbxUS+OgrAv4RlztOUTuDUYN
7Fpxf6moWPvJifK/Gj+E1ihcGNcIoVVJtdcEdMvxBkQmb2H3r7CY2x7q8tExLdTysxp/FnhU0WAV
bHDDcTNP/I8uHer/O0iFWDg6+52yfkw22kuiBA3Evugxsdm3mAImJl4v8I2SaxzZmlQAkZA7qBhC
8NEP00iRfisZ+XV3LAuVPV7Elo52JUZU3dUvktUYGmQMgJQBvn7Km23oT9k6ZhBxlEU3rg4yd56I
HX6bSnsTBYeyocxoeVOpOT+tN+HlBNYvhloTxS3BeFTHJZqSIw1iwg+8Xv00LhCeip3juM8Q/S2p
X/RxwCPT4aJVrtHDTiLSmjsDZzXOCixFwAshMtvNT7FTi71BGCm0uyAnysvXwbXC2Fxn4uYn2KMa
gFdi2lxi6eBbUAD/Yfbnzy6BcMa7SvBG/SJ0/7LqZog8ffUtrXzUkv3rrOH7I2+yQRFMSVIhSSFJ
QXRbLHT1DvxvVRKDs9F7zo1z8EH4MPTT4EGDQ5MFPrA0b8JhifNF575Rf6hGuq/kUUynkh8/UWN6
4YJHHUIPWJGQHSIEKcG9wQJM0gc+9S/W0ZL7OlJwsPYUw0PNWQUzhjbJp4vRrlX55yaRo4sbMtwH
W+qfFWyEZcCOnsyZFuyVRHHVC1vLfKvGzwTLp3LPRR/vJ3BVg8wGtFWSuWGza8EjEN7g/RR2sJFc
jLA4mwsenDbu3VH9tZR9CGPm0cV/0FYk/TAc2jv6r5wiPM7e2+grVbadcNS0f82XmiAMlzfp1dB+
K16aql8DtF0P5fEl1+5YKWuhugccaBNbpwwSaEChM8V0giWnSI+aqsPHSBgirxml8ue01uq7yXFR
c4s1WzE4G8RkBqR7fAaoXHFT6wyh8MnaFrSxUz6+xcdiPof6KhVuXcGi/l/K1CiDq6llbiP6FvcL
vYxGGsNEZyIudRZfsxJ8pdk79Nk2T9bj9M5aYwQj4UHIrggUMXEK6iQBO8rMRlWgzqu11VTTfZxq
TOV/i1g0sq5V5wKWzY1LsSn+ZQ7xEnscg+HP6xtQJDdBvtN+DcTB2zr8x678jLh5uBS4OKT4HHMM
jYyS31DPpS57B8yDw0TmoJ3/ZC+gsW+oAa0EvmN2Z/C5cAEvI2t6Brgdr6vGVZH0JwOEU71p8nsB
KTT+yjwDw1P8kOH0E1CzUpYvF4aslq2VH0SdDRm5kPsHW1MpXRyzZabVXqGdBBtiiIKQXQiS9vBk
TDt0ZJhWXvIlDS/qzCVmrgTxocBdCl/2yNSv9ov6Wc9n5SeeT0K3IR436Z+97pQLUMNvcguGNpLz
4CiKPo91b74N3dfycDIqDR5I/ZyQRABfcVnLZfWzjd+E0X0lOJxr4FrvbMbR/kLNGvflr6YRUWke
AMLrxTuJrqnkAQ8zWSLZ8jo8hldr9yIVgxYi/DI/K6+2R0Sl4iW/mtvWn/fgEzzDTbft6rVHMHgI
PHPPEXky7fEd6NeuwprO6FvxmHfaonhU+ABxcPu67s3lriFXmJY2BPZzzXVPQe6aT72LCYtdvnaR
QOxEIKhVSgIkVqvhwQmk0wYvy+U9Q4l6+o2xM94GlRknm0GH0tVmsmhTZK7lW0pW7LVpbHOJs3m0
rCLhZ6T3KSbgsN/wtGINDYAEhaSdPqfQ7j7yJ53s5NYP00LnQ5DeCpel7porpwwPVrZcgvChF8wc
9z0LmeEy4QHca9qB2kGbV+cOWrvdSi4xnQUGFXYyy6KWzsvm2aeFMxYxFkrwD5Y6g1M9jNZBdCQZ
aBZX+ofwDyBKKCCbt7tDa64S2WmYMSAXnFzV3KDABAcx535wNkd7TMBZ7LXal5j2P0nJSJB4amsW
/9rPMtSZ/qpHMjBePGcojlnbrSwvOyiOeoIXC1YWQdSdmylcI4JflaxUVjbRZMPqjwUrcm35KklU
mJcWBj8KH0hv6/zStnCy8RXarW9eVA1sQuCQ8P1t6Dy4f2xgri8GgVGN9GM9MZD6Nj94K0NarcQd
3+Pgtyi3aegzy6s+A6AEZxqmkt8KVSU0K20XcUzg0k2VD4gDOjNnUPIr4iD+n4c/bPXzxdLxaNzz
HRF4kPRAJfAX3LVPSEhH6wYIC2m7Zeub4bs2ISk4eImKG5MhfJZFeG6FU23+aG6IvKl1Kn2nuBHg
PZeUFVG7dYgZ22/QTF3IXNQOej/8nHfjNwImfsSYF6x/Wv+r2gzsoKyuua1OZemF9RW7V/NiurG2
9C0KNvrU+C1wz7KPYhVRctU84WPNeJYZXrYeY+M35cDjR+eZTIxwKZhBfceO6pzF6pon3514oxwt
UaYidl+02TvuM87KHV1sk3fABM8Ss6p97VnlZuoOYAwK002+x4u/Gncw6wb8gQpZQCAOjxKOvr7Z
Af/F95mQrQehHwBFYEvfVOFMwhlzMHybd3O7g09FEEDDgpRKHJrUFrn5RkLU7eTH+W7Rlz5ZLFEZ
GjtybUjGOBm7AXQfkiFs/dzFlP0PJX9D2PSaPwCdAeE6jPUBRzHQN2SItfQjxjSCdPJAaUSYGNKR
DMG7gCKu5Ep1agFPsNv7Sf4WCJSeJsaw/DTw8wn/z0getT/iPSTtTQMO0iMZY+ZOqYAKdQtUILSc
apv9qJKXItEyFqGWFfP1qWhGAjTsW6x4Gt8GP3E54hHwmYcotpWe0ovy3v1jycN7uPxItohhCiIB
MTmnnG/Bs73xCM/4DLrc4/nhZg+pBPG08YTCDEJpwo+9VPcq6miYAsOVKSS/+VjTbLMTpdnr9mwQ
rnzx/J6IUSLxll9lul2+RhEZdeKSSNLVjLPwcM/7tkJLCnnUcJPmkNf/Agxr4OXF01wRF+xETN20
gcLEro1Tnu+m6m9gXCFM71wXIwnZM1E+jBVTVtUlST6r9MoF0CN15CPCaYJqiQW1by1UFn1XE5OD
8OBSdNrK+NFUxkwAVIXBGav760shXlbjZwIA+xn3XwmnZjMXK6IuOHZphSwUjsGXdQOSMSGO6kyu
WsnyQpoQBcLS64/qIlW0dTkdB4eiM2ce5JJVIRrY1a91Ux9bUO4ms2MdF0Dlla0dNCO9F32a5Lzi
YWUIy1zZXQyXAfas+CNN7625sL/p514ISfBlKj1VSL+ZgbjGzjBg0qSlYd64l9DX2SQJPMl/Dm/E
mUXY2Jg1k2gEHW2VTFjNGVaVzwghVmL9YZgV7trZQCsTbtEOqOFHAR+Q84DgDH6R97+n/T0YGq8t
00rW+uBr+lMcnV9MOpVnMuxN87NvPzU8otAg4n+Dgsjw8oIpiRUwOfSQVPtdp59m08H/1rZYIf/w
MSbiDnMU8xdcsRhngRlUileCDiTku3gzlVMSPzC5gh+sJSKdNgyJ63vAcYneANcNkZXKl6VueNMj
9t/KrbylwD6R7R/r+tTrX1l3m8mLSNCg0iszsrZab7yHkCOJP70o6joitwafiQmiL/6Ujb3YQ+ry
a2ypQOo4K5if82XKIRORc0LoOpxUPiutsOuKxzx09fJowqXnwhdBHn1E4NsBY+TrKTqwjWUnIi/h
QTajuEeLelTYW0zdB1AbDMoxzG7j8mqwWjXPjNHHewoYs0AJW9ZAJCkpTQsk62poiZREM4l+LwBF
LDqB/BxLhFR7IPWtglCKXwe9XNJdtqtM8TWZmQqOex+oZM0wpj/q8E2LtfIJwajaxzHR2Luu8RSe
7y52ZOuEE/QJ32mW7vQfI9oMidFT/5NiX+9+AyqO9B+jxhx2B5F+kuoDstWadysDeUOnR2rjiFsX
d2VkubqCs67303I/oi8py+VsrTajdWnCygs0ohI/p/jW0vcP6T8EpAarweO9yO7y4iWCCQ+/kiWY
ql5kBvSZhr/bosgXTknyNZTsdTiEy9bLJlDWjew31Bdl+WGk5ZqjAlAZg5cBj1eHJsoyfopMBFrM
rFnQ/3pD52NdEHGfc7dVSKMRIioSY9gLcLHQh4bw36illkVPP5DIY/LoP5b7euQIgy8arEhdQLBZ
We9a/K3KXkbo4qK5E1wbu5a0YZiGIai4I5utz/AlODtoM9nAOsqPFW3K8JgzHshZ3/GorwTwjgd0
lgibDJrtxCcNiKrSURqHFVbTMXxbq9h0Q3zaTsZYkkrP1fYwgXFgkAQnbkK4uwPE/fyf8nJC8OMN
YA3WmACXgYhqp5zVsM4mf3BEUhbB3HXOxHotX6ftst5l1NftH6X2B6EnYVGCJChL38LwYi57HKYH
dFsEwXCqvAAxVQedQXjPMFcz4RyhXWycPAWZhOAegR9oxHEXM+yc/qhkDp1jIhMJXucUT81QLX46
Um3yhXjUu+T7sGF+TIjgWweXBFLx5nVUx0UFQcG4G/4Aboqv35G3wPzmp9UyHhRonEyuxB71o87w
2Qgpp5ZYBpURKqCLaSR8m1F4TUYP1eeL7gRtKASowiWFJSYeIqchV6VsXRVcA+Cr6BkHilGg4p+Z
sqnqe1LcVJTjGBU0h7HlbOxq4/i6dQg3cWkQDKoWHl+7KJGSRLnNAgA8CsPR/8WwrMGHFeOmMVmw
MjIPv+wtqrzDkuOi8I4Adl64KoQcHDtxPSDTzW74o8Jil+D1xoMxnPsBL9RaEo/9PQl+GtGjYU0U
SJ3cMqp5bCe3HHdJ3K2mbEvOkp4ta4+Q+alAvo81YcPSB6fJf7XARYEt7iryF6bhR5OoFnDrkqCr
fQrDPTgiGBqMzzi/W5ykMoU8+LD/x1TzuB4JJCD4SDuTno5XOsi9NsEwvImzgzzZBko3J/zL/BC5
cFl79d4dSYxfG7jkwRePuYXK5d0aHgHshnc5PFF8cD4zumFpRCuRd7aMHoUuYhhJtfjqi4uUXify
IE6peJpeu56YFhwj2Nhh+J0MqjZU0rk7MHY6EEE2bjL+JBINDKesyI1bgzAGFo0Og/BSjW3Thv8E
Yu7Y2GL/nXfsg46tsu+rO619z4WdvlfdPoZqJ186pnEqjFLUrH3JlRgcZuoBaYaCjiFKegYxcNbm
FnW3DKmC14Lt4JFtfOOZ8HnRiU4MARjg8X4Or19aY1FOLzq8pw4BJeS9VwWeWiVBLFzmQJK2zRC5
CCVKNj68keUGd8AV4aEqYzBKwMgy/FXz7BEx3dctbVsh0uVRsfwwPYkNLpMY9BvOu5k9kyyhcXH6
cGnr6ZgGR0WVUI4f6q5Nf8dD5iBlQ24qWc+W3YFMKKdTkeWlk+Q98N8iLEiEfdBuYoOaj3c0qo4x
iwsLJQZmM2b0G/l/pqxARO1iZaL2sJFkStbfNF7V6JRxtxRfCbKkXQwiQ+4IYrkkibwIcIUzoi/i
1olyxZtngvF5l/jWeooaNTtAgiB6XUzuGO0tfkmAOtsf8I7X/xrGWYeaabaVnsMK7i0Ag+DFm1Rv
W6htpmxL4mfOItJ8K4B+OPXkGXh8Kj9EqhF8QQ2tUCQdMt79hg3DAj96GVfGscLrmEgb4iCJr4fc
EbPxKJHoCX+zvJQlhL3BgmG5EHa3DjmYaTMSJuwD+PvwliHro/Dh8tyAj6JjFOwWpI71ILqtJr4D
80lV3ShilGlL3Fi0InmVbJnwMRqeZsHW2NJXGLaAuoWagWP103BbClrEdpzr0461cio6hD+iM+6s
o2UdBGolPsyCHvVsflXVFwITtukCkZUMYWYHwxZjye5Q2MMnh0TBHE7lgG3cT54BjXvyauQHEp5K
d9ZO1b+ZGB92GxXJU4QcnOTxrs+XsCG/e3ZfrMtHNWKzg8CqOpq1a9DsaAiJl0LXZGAVRDLRZuCF
1AUvw+Mo/qEZgNYIbGJ2eBInwE+oxq+S5fPWNulW5+uifdI1dM0xsJiAX3mgtQnETcL38zpU2CwS
u41c1pxD8BAZrBaVl2PXlz5n8VifFVeXPkuOQRWL68Rr61JiCcmHNJ6HcLEsvbFkzlDslMC/EGPw
bUe/hulTjgnZJzKvV7oNFJfhJVMfuYMdVTiM8JQGkx/DJifeCiw0pDdWi9cIEd2qNw6Fq+gP9skk
6HLnKwjY83/8ZwpTJOz90UcrfOgSUU0Ao76GwZ+xOIOELj7y+smsWEBUbgyPGX2IpECNif9q9CkG
n9QiRBHZsFc9udduCqVXnu5Zba4L8y2hRwOYl4KHmBeFrvGNYempY0JzDfKQAHE5k/o+4uePzyGl
PMZRaR1pu575AtQscXZMjXlfN9ljDs/3yaA3Cc8JCdqZ9ssG3pj/suTjJTwUg4mPcnjJtGEySvKP
1uCmjezlozcx4uO2leZzIJNNyjgt/WX5zL4pDZ+qxa16ULGj88QhcWnQk78RpJO/TyZLR130M80L
mQ+NJCAKwo74LuV7pbW7UkGDvTebh95980SpKRo55HNQ15koyniwr7G4Y4nURGeLVLiw9jWVtTAc
VAK3F29Tc1cQ/TN9QtyD3CLVf1I2ugS54Z9jB9GFP8N0bloWqZq47j4EpMFkMyAJ1Hu7wmCBx6aG
wvOppPeOLB8kmziGqV4qFS3qiQk25h4diywXfnJN4ETQ/yCDDOEZi42bBL6abTVWzK9lpU1cIqFE
XzTqonggD3m2thhLgaFlS5Qq9z5kpSf86ir+HTWvJyusW0MfAz5C0OSSl020JiJ8YgkPcomFktwt
8l/hZxZsYtEc4CpANDXyTzNyQwonSq+Cry4Svoaq2XWO+GcBtBwV3lQeFEHvHXjQ1JwccBEl2qK2
ea/7C286s1lckToI1xKRQgUgDDVI55CoUK3sdKdUDp/1Lu8pQeT3cbyGWAs7lJhrothqiA6slfKr
Au6wFL9F7DS1eYlKu9fyawk2UmwbmPtYwIZyc4qKQweiNgs+CiifrB7Km6V6Ad3au0WUwlpsn+Qp
STg7LjCsySklNdz+UW0yTuDGo4H3KWDbbx4KjC8iTpI1s6SGd4sxEO+cRUIaEHM+AAOLSLAvuvdR
zRw6f5UhhEz334m4+zwBKIpGoR/wbla87EPPkJowArvDxq9Q24ekqcyU9DU8BFkHdtpfDGwe2uQu
f83JgUIzo+jgf0xGcG36WebkddMehf0lJxIjeEeM5LTg3axFOUGnG/1PUubUrTxuMKaGi+H4Ilj4
4Q5VHLpCSUhSoPqIKAsCjo11+F5WBocSgE5E093raOari15xp/DyllB1mRIIuMOtX/FTVzaAL030
knTjgvRroDrHxMkigQqaYoOszXkq1pkRvE8w9CyUiQbiNhzohpl9JCqz9b9Ic1pN50aZlD0lfE2k
owj0SJAfMv93RHU1MHcsEty0SXcY5tAXhXPDECQtd/+ff5tSYc/Jmzj0/DCN56s8LtTWJTiMyb8p
HhpYETHJI4Rl46WhMNKYZW074pVNn4xinYmJvuFuQ5rwGXeg/ZpHdMb7KON0nNDStY6ElDELTlP2
ToI5Zjie5okVEsZJ0qg1H/FUHX9V2U1gn8ufnR9ZMoWMOVgM2HW3/s6LHWc9QGUI1M0PNV38+o1r
F9po9Ls8IlnrKIYXKB8MpJqANSNZPCNfpS8h7ETfgIqJgDyMFfeg3HXCe3mv53fuNevWPhscL5i7
/98bpK/dYRlo84D/4o5s2AKJtmg9fOaeIUxp5rHxta8v8h8J7Fl94Z5nLZKN76UvbjUsd6WN5eIR
LdP3/Ex0zWz64Eti5ZL8cpbsydlWIW9lO8VTt0FxNJFYwsXdauFZIOYDbLxp6497f0ppphuAF8F8
UoJv6FIwhI1dqf8j+5uZlOl3r139kZXbJXqdmabosUWZmHSBiGceEKPfwSS042907cclXvciHkzS
XRhxjrux9sLZVwhZIBzsGWzozjN0nET9xW4W4oTN2UpSuLoo7Pd0f+RAIMcP1bsg2wLexZXUHZPC
Z+WEP59Occ1I/HUJN6WHBDEGXeSWXNQmTEP9nd6pPLHYk2u+SjB2ZyOClu2PXC/vBtQg1pDpotia
st+m+ishjL1wf9ywc+o18zqnr300XGrmZa8PPjHkk1Kw6SsHDTE9KGwge2lzL4oXbFxcmTwJYk4q
EmWfj3sIcRF8zsRn60fDXobc7zYOLBYVjFbjxXW7wp7MBp8x+tLdKqI94tDgrE5PqkPfqv6R2D4/
NfiGXiXfJc468cThG1Iw7NMLIU/taeCVAMiesvpx86vxOkEaHt6qjVE6rJ3L6Gig1Pgpug2mc604
YZcsRuxpxNiforfXu2jZS3i5zqoatGh0QK8GmyD1Svmv3lOV0Hfz09SRHZV2vI0YfqLiWDNAOVaA
b4Hnhosr/AXOyib4qrFTtlCAqGtfvaif5Y9Y73psTdikRkgxm+ma0qtzm7P60twZnuqZvQa3k7bn
jSlIjd5owWYZhvg83RLJQIwdGarReSDIgM+BSiooznV15/Zi+Mxnwsgm3IRX5NEb8ctw6Ziy0nsR
C+VzlmFHbpZ4o2zT7nn5DXAWNdnUDNzoERO3wMhGFVQ/ZQMPbcWQ9snvmLOZMz1cvQofJ4Klyima
jQU1pl4zObsz3GfSZBMNq2zLfeQ3E28y+1XLq5c04H5ZYNe/0zH6oJkUUfQz8IKqRRyM3p3MeJ0f
8IZm+FxJUt8V9CNkIKXj6mA95WJTpns6PwXfXdthjuyx5qS3RHlk8b4G2jAiojA91GdYVS7aXfNF
+a0ZT8N2N20jnr9owzQLnNxyp8uEbToTPOEvnP/poRXtsAeH7Nwb0WHfJFgbgjteJCV5PJxKiN9y
27we8qH5pm2HRkax9RH8U1bjD4MTXI7MGA0oekjbmQG48jrYhBCpY9bwADpuehuvpdqD2SGY/3F0
XkuqY1sW/SJFyJtXhCS8SyAhXxQcMpFDyNuvr6GK6O4bN7rqnEyQ9l5mzjEfOgHOVHTFsmNeljoQ
uMZ9P+yAIQZ7gM58WIQKoQJ5s9fjaEe2WFPlMzEh73YqIaprlXnYXwhPZQST/CGYYMv5m/wV27fv
CqchuwiSo62TYZkF5/b3TaHv8AtCfc7NU32m6BCcvtp2F0mcE8V1alfv2b96IUkIbNAfsZUGtQy0
nS0YKWMs+vIb7icDUj4f+n38h/p/DToGwB/BwC/kcb2r5gA4nHGfnDDUc73rjM9tzT+UNLVMRH7Q
RSgaE4d1ki64uYQbguFuspwrgH3w/TglSCqyGRi+ccm0rm8BLUd1u5U9M/VuggtMVv8pnPTBPHcM
CDl12LX4K5DTTNPCr5aJzbDvJCjjtAQ8OlPE4nQ1MGdUF1Hucgaz2MCeX5W/TNy41jQVv/veItVd
5SedsLbz8EDYKytT3o3YusTjd7lJHz0yDGM56GciAnh2PifmvihDu9WHjW6P9RL10ibrmYV5hrzJ
UQ9xqIO4wvzFlApNRjvvlOO0Mh8PfAVlxf1i8A2XC8W8RDC99YXvf1vZue/dX2K2iI+eWUv1swKy
QfcqVofslE8RXtUWhVghnFqRKQy9Gn4ugkqyXbpT/5c6cCHzt0zTtrkJhG+xHHYxjQRPECOZc1Ic
WG8oi+wPTR1mD/Di947BQM6WFGrPkZoa0MQcImaieMjo4sSdmDKaa3Ww12ykZWwZXyjXvyajVr4o
TvBoOJ2NE+Nx82d8ElTJuBUr1+j5rwC4jiOOS9DkbXqCJa6TPreiF+QETDAwj1DVdtY6dBkbPfSH
YrnlL4rpnFfn+OHnRphYO4E4RcrR+qKdq2ATci4LG/KQ+j2y4sT8H23Bo9Yvyj1igOKPEGPpf+Eq
UY38ktgxPnukCfp9lEng0B0GDCB05xp8GkD3HlEXVvsQiHICizXPrTuhXlc0vaq5mfSiNHWRk9mu
BdkEV5AU7qJhXlEPsnT/UOIcuvzVE3BV3GsFXGPm6cTHAHgwVgS/ECMjbvj9mKYSb1MAnJ1pxozb
EIl/+2VYdv4v6+3U2lD4G4bCqbQSzXmM6iebRuUMsLtJof5liQcj+ZEIDwi9lr17vaQVT+kU+Ybf
xCXI+rrFHrKk3bK6eWjgF/xteofP581PmSGjdBmuSdOB6RKw+xM4MOuVReiClICI3vzUmwj3+lUL
N+ByqgWuvgTgeD8XJ8CL/vJ1kAvVks4tBXrijPUSeSVpibhP1mjomWqzCwmFPf1cT2x4RfrxI8N3
wLTPAgGXsibnPFHKs6gc8yUwZ+X88fdU3hZCp2wtleSJZfuc26dl2f0cI5555h4ha3ssChUdWCgh
SOoQWRhzHYGVKZ9ji8e25P2F28EcMtBFPg1E/YDopjrCixsvGrlXOBoGR+6w7XdQBd5EjvHXTKav
Bl17zQyTiEolfOjd3GDbr+d2eeMBLQhG5cELi61vfZHnM+Z3joNRO9XGPw13Ir/ZGzMUrOsRDbzl
UZ86MCuNWc1VzKDlaZDyuYyUweump6G8M/1gej7ka2TmTDSaZFlOKincM6Q1bIADMX/mp+ZSzRto
GcyRq1VRucw5H5bya0pnedhD7GHfy6rM5oNOT5OGQ2Dqkb70/KpZWy3ehKOLxYibJAQaRU2pubw6
AorInuClcKoUaC2oKkR6M3qBymEvKg8/PZZ5azsMjJ7jSzplZeq/yFvbFpohgA+InlcONZYtIBKw
ulMcwXx/qZ7IQZ1+/ijfphOzaWyZj3r1w4RcOaaVq/eXsrrhoehv4bij+aZgJY06v0bjsq1QcGxV
T2Kn3yVf6MKq4t+YMFGtt6byQ5tW5tvR3PYAga1ZzcxKCk1IjjrII/Y+FLyseGKVWDjrkeRPQX1m
+lrMrurnd6ylmZh8idUmzs+DeI/jTS79Kfq/6gV8pscY2TwkX9jIeX3RYeQhWhUxB4QU5HL6giOS
IX1HLzNaCJWvGWDsCkAx6nq+Od7gslv3uGAKviOeLIlnrw+8huEd6/Ze/eNQU3hFb32/rvXTm2Ee
zKfO31VU7M8P10uC3yNf1g3jEeRX2tP8/AlfHdYafoyUMuo2MMCUmGUnMVJQ9Tn6qyids6XS601G
+niA3CNAxZI8fFYEqOnaD6iJghU6nWCdIUt4fw3M2uIldRs/+ocBF/dQmzKKApAGlD48dTznyrPm
OxgYfNbNYmpE5yaOFaoU1jdGDFc/WWTBkT+G7WPKnsHvf6L42/+sW2I5ZGJHqcI0wMgzAzbEcMwo
bqU9k8KSRnAM/vXibmQ2Xk/PnWb8q/kJE9pUessifX2UX6oIznnpc4+LY93ljomiTDa+aM7n1Emz
EF1uLgFZKzEJf17wkkxDtH/Ql01GlO4EJoLSUdkw8MZDBFxMWdJzxICxjX0ToqqrwPTRLyF5x3i/
rbxw/6QkqJhwJ9uCFKPk1TL1RLbA1hvkM+UfmgYyKwOy4qTSg08V/EU6LMF5jd3+g6YOEKGytYDj
HBTADkP6zX6+elqsHv3mlI2OVFdeFLfzAJsMz0ooki876FMllw5obwbqQjCrl2HgRzZg+rakxi1Q
bGIkTAlfIymU0IZFtMZySMdFti+DIHMb5R6+snDamO705iSym9U55BFkDJY9Wk/+7oq8xohiPWN3
FKDvZsCVAmxGnt/76a62ttTBpSM0hY36UtnmFTEs+TYFwhbiID5WoR2hJA+xU/ciQ83PPmbpRkTH
kvFaF3374zKWDvGBr3oEJhNUimviOI0hJUjEBAb+YRvQwICT7GVwJNDAJRWbzEVDktAwbdKBFXas
WdBP6cioQZihKmQohwxcuHXyUvDRdtcrdpXNuIca9ZF1B3bP8EMKAPAOKiMpOxslqHRobmtKcEXa
WAwyP2zZ/Oxq+MEiZyNpqRgEPge9ZoT5AMIjuCLebKSD6d+AlbKKl5inNkQKaE+BFZMUXeRqIxMC
2mAobedvPBktF4MzbgyXKZ0IE5rrjHOhtSOpJIzYE1f+uG3LReumLEiZVlhsv3x+G58HGwxQXVAE
UlaT/kYDeUvRpoIdjVA8heNBw5ZTsM/dNQKsm8BRaaNpHBVrL3Vf2rNm6FWUVwYRI+0Z3EBSatgm
GJCPIH+Ke35fffAk1aYzlhhJWcHgTFl2XM/1RmAQaQJqun7G3ScH53v50C+Mbn9LxiUoeApE/iyp
mIshU56Hau0kxDc906oYB6VKS80+yvhkbnO9RpgTyMMhIU8PK7TGE2reo/sZw1NJq8VjOxsJuYF5
wny9QYwW2vxqHQlUDaEPlrnPXlWFBNPaVk6ZH3MGRgWCsbrgZcSpLWvY0Ds2OCV5gQBiaN6I2lCy
968hUknIiDIxsyW2rp/fTAtimRfWJNZmmUlT40d5+Tb5wK9R+q/NFx8KphTmnbjxu38dAg+6tBvw
uGyHJAN0VLYGKWVF0JQiu2+KuXJL8leb3WX5jAo26i+yiqqTMhnrJYAtOpKKvEDLC4N/ucAoju+s
NVAvcG7hRdA4/Vv6I1W71dm9R0CilEdR+GLqowQ7YJKVy5SqYyEtPUugO9raFO9RtgMjw/gY9ubh
oz6hlyng/KNvbS5TXHwrFUBNdHtA+nwGiKgsrI7TRYYamXpB8hUBg+60ctmiG6tif1+gVeplCkiV
WJbm3IvdlbGkDtk2/wlhMBdXvDzq+8Cug+owgZat/aMEH8W/Euo7XBiENOScIuO3K7QCh3hrRRCC
yeJ79qSOyTzZNb9jCTvKJ/NNG4q1FjxE60sBxtpwNcoomBJK40/46AyID7wD3KKNhuUSBthnYMFA
4HF2TVAImEjl38wl+k7BL0erz6/V89+rNHBb/rb3223zsxSgWsZORGBWCGl5rK35xOQi2QdcGYIF
UbulBgYGIEj1lGE77Hx23J/QJ0TPptuQE5V97zkPJpYN4BsxX1mccRzkH170XrEjHbNVh4ckcTos
HCV8F9bNAncFs1q2ebxPhixtYEFC7mR8V5K3guK2pIDPswrJzKxSDCej6IBB1mPvabm9EENjRifg
BC0GDVJHAZqjNocd1zPRLjcC5cMc3ioVqECNnuD4btCUE1PPf+MBGXcMrng0MCpMGjxGJL12okam
Sbb0vS9RrFltifgWh4IfM4K9Sf13igOro6aDgAnKT+VkzT+XDpixfsyZfQzc0bK+GWWZ0D0Dt61m
+zVJB1+qTeAUIHJyoqry38fPUBHPRoY3Q/pXUgNu5Wr3hl/DZh4/QgH5yWBx72qzSvKq+p+aa0xD
XwLOdCU6VRQuvfoCjsfaKz6IGAOoaYr3qvJR4WHleX/J4BlOJCXxHbBrVIqlQqY2y9QPTzEkthQr
gniEriZYqw7zCLrwhK6RlaqDN6DmNDLlYw54X45GvjKnyyHhhVz6nBZMNB5Tk8hAN6IYMbyGu4Vn
MkfuumgtHP/yE4Vz6a9aUmQAN7AI766NZ91yy1900VI3QVgykuZ/OWwkCguX9X/xPSzyYjb8i/sl
DOxJDjilss10oC8p4b7g9/Za4wj80a2+ATJdsgGu7ymeUiWm6SFPKBIhMMCsgKLoBKaFvGSu/dZ3
TkHDYP7UZIfSekznJVciygl61/eNlw9LsLXGTg30SAVtDRRX8H+RIpWghrqKey47g3YdqxsofFGK
7NG4fkIUe/HO6D0y4boYO/Csay4SI9OSOmsIcQudaS50DmtrOPTFzcjwlq2MGJKatcpYevXAekMU
U3xQKHwS6dx/9n37TYVnyIwWNcE1/HobydZCavB+b+X4GwIeIxA8zmO+rWElpFWCPOdm8jX3Mvxm
6UUqMgKgTehvG16fmsu0BU2u0PqyZUD5/6UgIP2/k2KvhWzM1CdXDz0EU059jFwEtmo6MqJhCi95
pbGQY8uOOBYEWiDRG1KMbDct37Zs6UMWcIJ0TQWcMtyJBhshhtiVRI8J/jW3E1Z+7PWcKSat4IFu
E3wd7Aoo24uG5owmeezXfliSWgK9C/dnMdUXwUqjuJvaP6letXN/wDa4q0g1jQD1VMo5ZxVBdDq9
+RsFbn/R6XyYqCTGITsijE2V2NNohsvl+1DIoGs8zOk5e17TxAPppZAN3/pv6O8D5chpYBp0uhx1
1cv4ItMAtE/toIKZAwJdJ27x703Hi/mTsXMEAUBHyqugJ41OeXRqGMAw/tOLVwBlMr+mXGnFb994
mfCt0imwRhFBesYlLiJqlWBe0pVY1CveSIcIPJKtFF4Qfi75ZfJC++JSCzH+Me4L+J2weHPqIqic
RLsc1HcKYcLzVCKmCWGtF5G4TD7rN7GNwMpjzhUupVnMLSjB/8Ztx5AyBpNDeAJzcnx+G87EdsPZ
8QjP7FNY4ax6YS8iRIdRDLXTZU7TJM8IcCnxrZzfN1LrqvJamLbaXKZWXEls870KdJdfrr/UyzPE
gJrIHzAj9eIjTiLyGawICElLDd6Kxmz2K6HrXsWbEiuGg4n4zCCEKRaNmi4gX+WCKkApA58kKJYl
I0HiTMIgxITqppxQJ8/01TjIau2RcDbpIFULnlPWhlT2qAvId/mVg7PBqFBkKA4kdh7rS9aCtMK2
IBwE5iPSexEz8bks9QeKbTY7vtjQhECA6y8a/yLd+nT7jT8dTr+EJnJA60GfrwdbHEx6xhQIU1i1
aN7NXk8ZxCC4JQwBDBN2eeJGCvTcnrgGvSWQDT3DZcyyhQdiPPtzPTyI9x7BKDuU0TUINwntJicO
d10yPhJhlAvDzKrymY9o12QGh0SKJV2qr9mwvLnZSXbYmDh+TWImnAqrBt+TtLNuaLspId/nNwkQ
PCqfivPtNyR0ZvB3MCNqctDrZcGWaNH9kDVQ25arOlA7qedInmd7madun/7QpkULiXV/vB2qq1Zt
69R9kwlPtYot9rNkd8E/C+gPf2IDPJvhAbIz7o/+xdyqY6kc93jQXHlS4XDsUTpxpugozHmu5wzj
HGn+PqgkUtvGBPC2w+G7f2+Kne+hR08fbE+IpoEWzuoY1ctOudbSApXWm6f3G81Crzr6EVXU+Ass
3++vPZu+vfBUyI7nDYJlUhKlsEPJieheY1DwXmrFnXe9621crZ910tidW7yZWBrbbIqzBjlSeEAH
4mHDSpA/Ac0lj3I1OtNgn9KswvmbDNtgVTtPzcsfmr/jX58oIcVagfmbVH91TDq0PZg3QX0hKI4f
UbEr74i6cfdhnyAMTEfTzprj1pKZ8c2G2PskpzrZVNnX+5cLNDuNy/d8nx4lf56BTgYSMwFVZPt9
RoPEhKbQXFIrqYRkyrfZx182R8AdpbqQUcGo5zL9kYp9K34H/FsppBfNoe4uOcOpcTFBe4b5jzmD
EGOSWovSkTyjEevjhwaIm50+jZa/k89sX4BFMCqs4WmI9Y+o3IDdyMzQQDnzuG8UfF2T8yL5VfLl
gOzkA/EMjeD05pXKpMOGtgCANzqWkErAZNPFtg5shSV/W/HkgGYlyUqpkLYoKEJqXeNfQH3yEvZN
c+p4L2s8B7fPFIrT2Oa4ZJkwaRGJWSFsecgmJPUByYkvUs7DuAWpyT6RjiAUtj42NYwiwP+yu3VL
2LwiO19uSxFR+q/wBDaDMifYFk7FvOMFoIvLW8TbOVee7TBN+sDUv+1b8V2Eew64vGztjrM9KK+s
sXSaVd0DeKVzRdcO++Rn7F+u+DvoRyOm+qQScGOUV3RDjAgQbr1dbp5gYdz8Y20hmUYQwS0cY7Qe
FnL3E+a8QsD2Yb89FDJCxOVHw9liXdjD6jLC6VsLs59jBmdno3LWK39Cv+YQooWmOWZ+86mWsf6k
zsuhwhj+Hl1045Q8hwk1sMwVChwGXV0covvbMNmSoB9MzlUc5XTj3GCJtBxQ0DMrAjnstOhHPNDR
FJBcwRbx5eYSuVsgbkNqbzeib1sIZzwVwmJoAdT/5EvOL2sxrnEsDX+Rw0Yn20rsgTKbSaL2iI4D
KuvaFi3CZeei/KMnExMohc30YzHEX0OQjQ9yv0x65GnNAiCT1O7kngcMVAcvul2MP2WwbjeIpRES
zANqxvnaP/7gaOmuFSei7+0lt1uZDok2tBnWQnebPYzFEAEdy5MFnXyC4EdeldYyIf2Dm9NJ1sWl
No6Iavyec2+LiGKRRTv9zsvku4aHK7CXsBjHhF+vh3nJlG8gtWVOZNGbyFP2dhBJJi38ILH/WnN6
vIC2DOjtJKIZ8MoaK+znvOxMCSh0k+ZZqldrnV5SpqwrnEYHWb3j8GNGuqokTI9zdr1TGKzyCoO1
hD59XIod21q8J79Mj2mM6AH4o50wc5h73TGqDK9OPQOoK8WNWD3T7L0o6s7tUe9SGHykQ8uKMhJ/
evNfKzSbQb4bE+phXyaXVFqqooKqn57/K77F96IcZqykgZKhnnTZAMvSUfC3VBeZNFHPep8F4ilr
6CCHY5J9m8UGgjsxQo+yWWXDhREbcgzP9Jr3lyKs0veKrZd81wcSP7RTIO41f8v8BE8RqzgsGrEM
DcgzlHLW0wwLGOss3APQOnI3t87mHTyjFdwVrJPGZ9kSTPm+Dn/ZD2PqNPyu+7/Q8Cr5R40WEOZ9
srPj9z7q7znfY+FG3QaXlhdik7DYfQmORry88MCRrLnDrtLm9GuvHhdvt1cyouWtRUqjbZ5647c+
IAYNiXtb1qoEFgH1ULiOcI1FNrZcdJuoUKlMWgxw0H85WxvG8qmLX0ZNv+DHvanZ83O0mLaVnP+x
+Yt+p9nliBQbicQ76v/dB+gNzAztEBor431Wk4NoHMqvomYOia0PkRa3NTS4ZBEQvjtYc8N8Nqi4
Ikx+HKtTVdjxvfDx+5QaGjcpO7MF/wC2tBoaRO/s2Q9qk+ltzU855K5WsKJWfkY7Ot/VyoOBKj51
uCKkzzAf/hR72cZPnLBI+sSnaWzfLHhBPX0OZjc4MNIRb+QfgHYcdyrGrw6FMOKJQZvT7Ee2/wLh
wVyseXsIMoM/fVpsNXzXpn0FFfVOVPQx55ix8K1SjhSjn+W6Co768DPqp5LRTS/jvl2JV0Bii89C
LI4dJmeSxYgfeH/lIB8OeGdQD8IGRNCvrtLdJ2FpTepsbv+DXoQN6RIAymzPSoVdyk1Cp2YJTesS
n5DXiBbqNrQzSA5KDGAIKjJ0oW83Bzh5lp5xeIGjjqaNluB/AsDuk6FHW4DTWSe5W/5rianVV2W9
Bg+WqIysWqLebf9IQg1BWcIpEdkkMIWdq8eQoTvzRbnuyUoA/5kcc4HIB2oEhWBR+zKtJb41OySb
S3KYCiGCZsIxR7a/h5gRPLXAJj+ovTRrqMcc5Chh6/Qy4pdJfqfXjTnex3kLW0E7ybzimrDK4w3z
Pz7w8CsGQDKDcgAnNpp/rtTIvhs4I25huBzhI0g28RXVH8uIu4/t7QKmSUtRxcII9YJ6Li/13xo7
L53ZX88ekH/OS9hJqW6krZThYFYPWnoMZuk3kUrj7ytzdyXf/mTTVl7y3PyHyh3Z+mJVrVrVURn2
iBNJVrr61YZCg9Zz7ruQPXIAzRCdID+gXkFHOEEBlsGCQjdVYZOv02M7zjVxNdIpx6ee3Si9n6v2
O+qVzGFB6yXhSm/P6TYmqXWwDePZobZQbba7VnGWyrPwlMdFxzhLMPbBNKxDrGLMyi3ExI/s6U91
cEP2afTS1l9pIxj+K9lEIpwiKQK8FJmuNplk6gzU3YRDSBEAqrbK+wgphQ4zv+oO3JPEDj35h6LZ
J/St+5HW8l1zvGCFAB9hlWu9nRhpq8ujLiqe39vn9766hfI240bbmMQLb2GbpEuShUAyOR823ZN+
CamlTo3T7kHAAYOeLwPSNEAAwNGyKAFBJPiwQVGmsLqe9INcXhg4GNoCDg+On7NxQ1ArcX1NUy56
iwAVIAg6pjSEaQQTHsApdl3m0HjWzXSzx5+Nf3lzOBqTD+3cZTvE1RV31toooJYw5iAt6Yq466fB
GMCc0y37K1YV5GNsTTej5DEQU5xyQTeDlp6PlQ6K9z67luD422DZtmsyk8KjQnz7EXjBe2Upts4p
iu4ppu9NiARwmHb10fwf+iPb+ibqlzH8RfGE1MMsQ8pSC1mR9US5bx4M/DCu+nCtMChknonN3Lh1
MHXFA8utD4XOLMcuOYvnuOpSZkLIGwh8f0xXKlsaaSWK22BRGl7oe1b1v5hNX+v5E/wmqWuBVyn4
6edEkrCgbRk7sjFmpkCxmUEKwJaYH4h/+bAghMPqt1RsiAQ+DgLEqWPf6V5dLVIT9xE6r4nxYHIP
zVoX7u02zDf4UI7z7b7+it5rP3fRaCrxCZslTVJJrCT2xP/Vat0jTZZQ42B9wGi9foj7eFeO7o1n
vduyqMivA4dh1D/YXeoYjFCOiO0pkpY+CDjlxVyOJk2qUTehwkMz4SjrKa6COdwZ7TZyKGRoQg1D
+EVPSQdX3rkMrIlvC4kHAuFe4LlABisVVwV1N5w9z3NJqAqqp7qiIhdYTjOUCYZLW0GPttNBs7sf
tWcN6wA6mTSFLKp75aVPa2tzWfr7vFnpnMUUjlL0yPku3vqJsb51swilMbTlULg49qtk4V8hqyHg
UpGwrFieceUDGkzNjLMWew/fK/0ibwsnQexyuOYxJnMsgMrKXzGqWlriCcJs2bJnW6sXn3jjf5a6
BHGqudFikBZ5dW90N4S19RiqC3tJbN0ZViNKMga2ex6feL6scjdyqFiTzOPVNxkUQ0TaMbNPuVYK
/NHo8NHFsInzGnq3cqUGisPnX+3aYt8rTvXT6N8hQcoVc2hTnxAAhTrTyI1PsEq41UlDJ0J7TRtU
pSscXVOhXrE+REhkLoBkUa3acMom7nCDE1DK3UDZFrlhdwgpEKzrOmYrFxPUR2fGiZ3uH7A7WwyR
awLzxJhhM/kGkNX+dvAuYThorUclRKmQMuSIb7Abir/ubzu6SrpnF42Ujj1qXHrdcClQCfakALgs
LJdT4nMT/wr6XkgmlolC4+ALcKu2XcyQDxM8cgn4eIdq92/ZzPMHS0WweCRFx8WzbqDG302+4sn4
JsHpykM2gGvwHThm/C+5jnDEtOhxHTYB0zJiErhQS8jZb/ylaase6ICtvyyeUtIHKPzXEQ186wCP
VKflwRQphn6dVuXcrXP+2DMzQf31JpIIihbcfMZiTBVY8jtscdHuqiBlgAFmq8Yb2UBAcuc29ige
Rf6Tuyi1K4OdxtzUD0wG0iMeZySQ8RJRAWN9siE0ko1R+4FHhzw3wTMw75BnoV97fCqHfolManLW
g5qeN8XFFJb990CIQsMMvjpodxGtbOYGXwYngW+s5I2q/k4W8PGbwCrivlr0lhRsF+1CkWDY5hmF
/7v6LrNFoM5Yxw44AfER0rutCjdcvYx7VK4TpvSqseuoOfmZ4SjXsP/OZegRJWPUt64Fw7ziS455
DMFpDIsyAtRBlNWOKRTnCxo2xrM39NysQfD4ErYLr2RNDqvWbAvxgtwnZYIuk0M0Y2v3m/SnOtoo
5EPhLWRBXK59YCpkqsDiBLuF2hHu0DF6ybA1K5Tzb3AWa/apYXGngOOZZtglKSe1fQwceaxzVzSg
ubVNZ/iBiqlja018pbTFJsYoQ5/sAbnM6obdyotdLtQ+XnrZYRsKOkS9Uw+Y+CVBNiIGkhEng+nH
azDuETa1ZG66IHGAU373h/wWpPgH511xRVRl9C6734NwT+bWVQxBbzJZfpFMYDoqJoWtQFh8BMeG
LVqrP63mhkaeYYf53hWrf9b/ghkwo4gRhZPVLMXe6btvnU0a1R+LVSSaKxjADbwh/fp2OcjTf4Cw
9b936TAPmRGvweiPtxXUWPrQLxgjod3CnWCx17qRvO6Yfs5A2sBTZVQtMQJSWI2/fypCYt820WNE
0xHCzMllvjoqAVpgfJnRg6aTfX1Kq3aEnjHTyIyjLSFMbG0t/cvAUJ3/L1jtB1pYJE5gBt5eTBIf
GosGYSY/Bjk3cBSLaZ7KgKAhTlg8+T9cecxhUDZvKFwJCh0nFSjlK8BHx7zJbrOk5FlZd+KD+ML8
R4rNno3plcG+a23vECLoxLu1MRcWjC4S/mxWt/jEYAgS8AI8CT8rWW3g8Gq8JI4CpEVmHjvdrcAk
GuYAILEdfjK4EfWzKvlVGdeIr2lkzFSWx8pAAOGiUkANgS2SJol1K+NUflL+JAwFoYofyMOOy+Sw
nGfdHEkATp2Im43dsOEyL79iMWLDNf1kBKYyOWJtgnEC37v/as/1st2wWPlDYkfFgrxzuHZXxS25
Iwq7/B03bDuGl4LCHaURe6EnhBq4/eCaprkQyjaksyH2moo9LzrKN7AJweE36QvywV3A8x8UDFDt
WA+2c9SmMmwY2cYZj3xsoxDlE7q4eGJb3Yo7lsFsOt+06t0cywE/p59PnxGzfp4AYc+xtedKY8LK
VQWrQwCuQSsmOQgH93jhGjRHB4plwn5M4knt6kggjjM82C5Qt1CTocjp5gotxPRbkDGk6sQmOh9y
hqgMsDWuCOQ5pzivbAZ6lEXXSfGMF97lwFuYS/oRWHNBZ7PCmSgie/xrDf+EP6EJR8qM0sXmU/DQ
ncwjEiqZ74cuEhAtm5RN86N9S//w2U/CzPw7kGc4pSTCUPnbkMbe62+8rMfKc2E/EkdYOzFydMrb
BsEHmy87IETuziiZ8QwfOB9I+YWdgGRh9tiIfmA16DM0UHzSBUN7psG8Lq9gMcB+lhbdFpvgszzU
h+6n4WezZYz1FDS4OnC4kbbFhYlDFYgfKVc1Prk1bw3uemSDOvUwGr70i/aXYUG+Z/jNJo0hpDDA
hSJycsaZLdjIKFKG25BpVQJUuA3EnT79/dzRWJDJx0bhzm7j/MbtVaNygKpu1wdiAxhm8Gi4kFps
khfdYgZJA5gCy9zoZV6qdbqH2u8itLrqq+k94KVRQJpMb4CVMMdD3jjv/rKj4qIBcTtOvGb6TiuH
N5Aod4q7G9V7yPfxCu+Tk+Fc0dFMixn7c0egPbBlmppgvnSkZTgYXM4eoukyPg0mCieZbwcNK12o
Rl06q78o5Tmh/ijo+HrL4ixLXmfMwJJWv+xvwRJMoagnc6vjC+RGQWdVuZPphMcQxAB0rA9tHaxv
gDgLamJMtZrDlVvXDtNm8hM/HCrOD48s63COAnp2fsQYITdCqpkJ2o8fbrob2L9yGhCcBRsRkSg8
UTASVIoy41Y+VSS6/ov10qF4cTDgI84P+Az9K1JNZkykBSjYb4mZ5WQHW4tllqDAgR+U9pTG5Iy1
mDoeR0sDq2umXnGxMDNPj8o/pHEa5KUpqoRFgg2KAPW9ELkIS6ZRkDp9ckZpC6hb46VeOhUrUsLx
hhmLY2YUCtgx1oHlnJDdLrbNHdlfKu5q0AQ4IhJgxU7zWRaW+4HSkDsYq3mx4X3R0gZkEFHTBA59
IqppNtBscZiaTscGxoG/CC1m5FZIjzM2C3wqzqQbQpKB9gHFDQmtEXA7VDvtfMsmcZktrIPINmt5
bAiyNuakLHvCl3kc3Vt6JdeNaz1jrMyDD2C8AKjEWcjZg0g9/ZH36SZJobDOTXTFMMam1aJNhBQv
PJ8zLk0uTouhN8cu3SeXMQLpB9V2fcC7Mc35aXRfLPSHqzTf872Bq2T4Nvwit9EYa5yIamCzw4ca
6DZjL147EdoBtGrM05rNXugZDTNunIiZLjzUDnEBgz+OJN5lam+fJ8yVTykBWbP4QhZ9HM1+u198
7CSxmhTYf/6DvpPywj/yn7Td3C1cpNhGWWFYT+OGRsVpbgqCCLyfzKeIHsXIhoGbFxTJOj+VAEKA
hfT0lIy508Vw+CFKTjchbzvpUCgarMYJpbkpOgxO+aM5E5uH9l3/M3b1YgnGwSedCXkNRTGBrYQg
97b1j0VkfmebMjJIgeU0VTe2sYin2JQQieP0dIHLsw0SppiVzrjmky8VceW9WrM3/oLnOW+3Fcup
BTXHt7wVV5VjLfq7zlHMxpV65oN4HhMkmCmuWVv51faDk3oxLgdQU2Q9/OB/FK/+1fpmeKr+KRtQ
13AfF83VmG1ZVvCIROymZ+9f9Ud7Wi5vnnghNGmJDB3Xn75N/n9s+DY+DIen6QFyPw4e+j4QREBz
jogDScuYJddgJ65Y11TLLa2x+P/NByQuuFaIDmyOco4yPk8BUQsTFvQn8QKpFv+D7mJKEPRRrHil
6uAlm2IEA2iHOGYqByG0RTgewM5hwVkQjQvuZpQROtm53RqVS0uUOn7ZCgk+r8V01d4MRIEskSkT
5gq4VBbWhIQBdoPsA+YxOef+Q3oLTmCh3ex/TdZd3ghSxaakwQyKB45KGHYm3nI+ovD82XABevN1
fR+GeZbNkbFkaJ/O+jbjKIfTK1GrwI2waZ7RxgZ/ZWUzzIbpgSuy0Ujms3MuC20ecyiQTb4crhjB
NsFKP5CDuUG/tJBAIY7rek1k04GtfFBwwODnEmg0Z8VOvPg8GtxVW2PndffwMWlQZwPe2p3Mo/SI
fibJCvy9K8mYuDQkzTWf/sRs1b456Sc/GNlUWLZs8Y8Tr5T4T85e9Qp8iCE/nkjwaPATVlifE3nd
7uq/kIbk5dd2ij1uJd60o1atswvJQs6kRdo3OzrNS/zsTixfy5h23M73wVq+QmUQqbuovlglvhpl
Xe6HHclSa/ACsAHxT7HIyuBNYungSCDqwyQSkNZ+LxHtkC9dDJxTcxzfDLc48QLxvPEZMOZn1sP/
DQ9bzmnmL2GKNtEOHhTckClaZomv+jkc5Z/SFcH/rvob7dMtuJKwQDYE2iTjHHxL3exIqzj8Yy1M
9FbE1vxafmcHRoZFPo//OJ2hoDIxDgZ2wSJBity+rN4ADDw/rZP6NlOJDY7Vr2gR/lKlYCfmFKd0
QOLHZI/UL/8ifWkYmkQ0mbUnXoId3w1KmJATGycIoz6GpoBr+dk507goKYNZQ4V3RoB8tHozr5I5
iA0ec6QdM+2bMxRe4L7es6xz62+gEZYjuvFJw5Y+M+t5tLV2I3E23RRqmvPmE+/zHTKTpWCtJmzw
aYaaVPiPo/PabdwMovATEWAvtxKberVcbgiXFXsV+9PnY4AAcTZeWxLJf2bOnPIgDwtqWAwCROot
e2SWn9hZhIwOMHwh2BcO/JYF3kDeC1uW6nJ/vedwNZYyA1fstriKHQjq/uNkrL8VV7Lbc3uXl+0a
oBZdLvT44I0ejo+Lck/DXXv38Dra9YO/MX5M12Yj+bVXb7lVAf1xpDpX5/4OjkPLgMXq0q5g6kG5
gnNt2hWoEzSAHuq9zc5fcpe2i8lhk901OM5kE6DegS+C2c2iW1N4/nB5OGx4LtRPGglMl6Ur/IFj
4He/tJ8JDReOhKv22l7y3/FYQ9wAGMPZEtrFatyCtk2rDoaKjmR8tYX1NUG/xucK1QBVjyUNJBQ6
1dvbd3KtAbloeJ4GJxH2unDuNjp+qnW82qcbCydoTpAMVyrpqOG85CHJIPwXfs1PeUGX9o9jIOGu
xcvm2GxGO8WMD/reCKb70B/TMzhIe1SH1DJ9yz59Wx/YpaBEKqFifi1mtDCuUowekh6tII44E1Mz
EAEZEBgEUMao2+DGcJlpr+uJEs0n1X2wtJDxooodbBQRKVIjp24/Ls4nbiMcAFowF8mvmDvWl3FP
GqnHJZQgINkwOOBvLNkQEKT0b2xTcN9BI07Sn0D+hh2HFwXRkvnD18A8zUFs0XIw9DUa7X/aIXb3
2nYZYm1mx0b9axKs8RHj496U9t+8+BqHEB4FCGjgjCFiQy51dVdxCQPaQ5QEo11HdkFjxyciuYc2
8Ohg99S/y+KVehGw+QPQTK+SuK/ifY88Dd0J0QZEGP3vJkZXQ9dD6dl9JAAEnwOOsMlqEh2OkgTe
DajZaMvlE45kc+eEmUlulZ28IL8Xp/NfXryysexL8i+KlhlV/xrWBhTer2LTKSy5F7QaCjnbOeDc
tjnAZWTOJSn5q+LyUBCxLZ2JJHEwC4aOj+OwTpcuF8cXTiWvd22j/LEFJsNblD2JdyV0fht8dRYG
Tw1B7TaUEBi23B/qllzd8N2Y3OKvPrJijn7xOB9X5iZ2ohsGu3bza77ORuBiZGfTTBClqWeHigAl
glC1cDGjQJaBPwm01VWXINSD8/MigvxbiMDN0w+8cPUB+/BNyDdK5xFpKh2NndGrVD3bVB/y5trU
LiL3j9J+6j0sRZ27XzmZzixpK1+nigTtuTaNdU6CLMy24WFIu2K8tHxWWnMu/fIboKJJcbcB3VaR
6biihJZy93qv2HrTbczKjlFcuOEvLOwzTw/W5Ofh/oAezrQXp4DlXJ+6Z9c/G/FjLFymo/jHHCZM
ZdxUglV/IqF9mBtPgyC067QDdn+JI3yui7cq2iZfOolOrW8Vzhh8xIbXH5KtNFy0AfE3250m/ovG
ewTQfAlZLurIi8cnoF7oCuO2HMARTWexIGtQe743k1ex8cbSoQC7IW6QlHpWgoWfG4Ap09WgfZgN
bgGMsllNWNLfWK2eKeEh0T3D14hI+nWAWD7FdHW1ozfE54obndghV9Uus3Qr27OpHsijmj/hlmgs
YIn6CMkBxVmbxSUXkI878mouZo2qQIQef5KW9Qpb/gORduq0kZOtWbukVkb78VxzWG5svvEYbUD9
l2FvppH8+ZNu8DQtknf24TsWbHiVyF+8JIWTBc0SXJhgHQJ8QbJBUEaqoObhJF+S/KDa6sa8M431
5oo4Go4hvP9KxdV26j8NkuvLW3gmnR1rnCXr7MaszxqCYoMLQwjZPtgmoD5PbaWiOIRqKsGE8iCP
hxXhCMuqjMqLihm7Qx3LMfKxWAAA9V5YUVMsa+SQPtHXBLa2JMnOeIuvl7hGHd/jFpUtJBebpaew
N+4vv/ZFf7hPZEwEvJWf5kv1G4RoK/U6QhX7ma5MMuEXO+X3GZST3fZlOgxULuvW40a+yh8ADQ34
Nrbqd54ggBj5ESxeoDVusug78cKZbam1JxjQiEm/DlCeuJCqyxiGdIRDUYNrhw/qD+PijDU6M+Gw
QGDM0ZxQxZ5+mIY5xhwsgQzqwsttoS7GaFF8WdlIBBog/BH8CvdAqF+L1T6xCuuEKVtdQyjmrXD3
cU/kpd3XtgTFFJC4d7MazoWTa57SOwbuO3j3or/gwtsjS7L2OpJ6cO/1s2pCYPGT4jQLLoQjTf8F
mci5bp2LvzWTKo1jdRdg8j+VzUBaKy79q/BoLuKlZX6ORHxjbCl2OQVi2VVqLzQdrDMwO+CoKzMH
QBg6CaaAPQNr5cCooLHlhTBx/N8+R7DsrB0KZx+xy1X4RbkB3apq19hXRBrp2HvZOGfDeTQOsDLy
eDu265/K5bBnpTTq6FeXnW6qUcfRuTuwZNjrlKPP0DmByeDITklwOsuxdihm62xHq15PW0PfytS3
AbbTmrC1jFeB1RChTh1btN7mrqZgpwryRA9LyjbhYSL2w650D9hGBtoIN1i+9NxNQHWwkgneTW3U
JkvOIpnYpY+dFo3Khp9NKss87XWCnLVTOhwGhjtCGiyXQTkk62M4yPqZ9RZ/wH/Jy0w2/sTDppy2
Eou3aY8ZqcWsLDLcsD/s3ipzteFjHNfUArCUihe7xp8M8wusNZYr0QNPbmesUFSfBLwERhNF/gcO
6g36C4ipTKbtbBsl0luXl5nhyMxbl12sEArV7wZ/fqe3DDbUGRB3pmWGCABzun0AZUwAeMfLB8B0
v9agV9bk2uEOhjHoAq7wYuoveqllxb/u0TIxDcGbFG0ivjA57Kx19gvWwrTEJUTChyUhb0j/x9tm
jtLZz9IlQbCmZKmsLFcZ8B8F+QbIhWsjOA2IA6fYncmDeV8fuaVXbDf4G1sxRscf07KOT1kH9gRh
c5Z9KqTpyNcllxYr/UenTSjSJxGP3JYzT+Mq+S1qIlrAiJAAb+hK4eKYFQ6r/vgeZg4JfvMFGcTB
a9l+FB/cmkK7CwAMl2cji52Q3g9DNOz7QHpRggmMYSyvuIuknzlGtbeu6Z4D24UdAZeT56vkEeO0
qbHIc8jcYTcZQIWLF2iP+Yd2HB1dqV7I8WSuhSyKqUvgFdx6B8xoji4m6qRnKqQVuRhoMC4tq8iX
j+cbZloQF3HLbV1ej1YhREc2uYxL4usniNCtEJ+ZC477ijc2Dir6V4Vde/qDSJHZA/Ep72kxzVo1
QGbjIzdvh87PvhLZTQ7pjRI0azCCTqHEDvkGZIt8BkkKMxmZ4s/OoIkDRIUfz6H0TnC7NDgy8QC2
VXpzehxDJvq/sd9kw6WQEHP4LekguOxmXh44cYCMyQ0Bois+ZQZnt0u2xn4nfTfVNwvZLHkkyOWQ
ygYrVmfrvIGKgp/fuhk2JlafLKgVX+ch7/iZdvie/jT9xlCPr3FPSq2M5tFgVbBmWCTV9kdnax2H
H4WdYXa4FlCj8CRtUL+A8AUbXNaTX0yb67eO+Ejy3/eAEMBbN7b6e42tKLIx9bAr6rsoedCVSErE
EQ0mANYP2bzfqIKDooFLvFAnYWfQvAbAQhhr/k9JDBWXToUZv74qwH6P+n9PCowuEFcsyk0iXtk4
wsQLsA5cp/2+p2R99Wfrg98ymfgbLabDBV7akaMW0GUchCDL8oFMFBRy4gH6SsCsb+puJS3D80gy
IDf7Hb/zYNgYpKrCCaXXpdMC3MtdGeQ/2owJXM1N+kX5bpvlPHod1LcUl0MREeUayVKIJuebGS0i
1TB0FU7mcMuRU1cuXPr0JECybdcVdO5qD07BQxwNED6wSV+CC6HLY4LYiQ4ruQT/NpZ0WP/Qm9Vb
I9yz7Y/DTRhuIHVlN971JHsvsuPGC159ODT9k1PnNXnMmGswoeVdm4YdsyYUUDNK9YE+mwZyWSE9
TAddLzDZnDiEfJfvsuyXso9HGa2RXuyY1DUForcT78rR0TU7gC194gXCt2sUPMRdGOiW6bYM3IZD
Hm7R47vibuDcAxfSHRbuT3plVIN7QV+D9Js5P2W/qzpG48ctDu4kHrvUfkhboOYQXxlTH8XvGDrT
2vzSUHigDZhIhUZMCExinQblE77qBHoIuKL5M52kfVh4i6gufXM6za1fnZUPFsc6qxpuk2f1i6N8
dDKa+4hhQQuWzAGwoJtU2Nx0JLQ1N3i/IfvEyuasz9OdxSPKwv2HyYVyyJGFiOGB/nzhLcKqJstv
9iD6AdR4pXxvrB/sZ5KXF3R299UtsYg+Pw0+rZztgLnmxI1TeNo/+3lxIQS8II/YsCvjSoQlnjuT
sbNml9uGKMq4uVbZtQ+/4vpbyz/E4V5RpM4nVKS59DElv3B/cf/kckcKuZJQQ+stZyoUEVjIrXSc
JCgPnxagRDHuZazBmd3Q4h8l2Dyog49VhFXOEasrZLBuf8pZjkfmdXGgprm6jNqeL1FAYPw/6t/C
+Jxwne/HZ43btNzBh9lJBhCxq2Fwqt3jHO0Hr2Ixemub+wsvCpSu4q3RO7eCpKpjDAtl1FBPXfiv
V77l4Z4VH1G3Mwoipdm0cGHii9Z/JGhD+q1Y78fYhn2muFW4U/qPztzNBuUUzKCHEdcXw0oSf2P5
RLizap0pKBDZzP4HzmjXPIliCK1zyK2WmIcw2YqSb9ZnGI1DRvTRCX/dCTt5tkuiACP0CHVJ7PZw
WYb4wxyu5LgF0gZKpA45HVOZjS4dQKdwshU5BM5IRSHTbTPL4xjnlqUt170HhvGVag9ojCEMEHd1
RU8kDK5BlWdTlvqLUvoX2rIUXBrzALGJspwtjnW0SZoPeJa7VfZNvefRIjChyD9eOOw6eLJhz556
sEmqrULMpRcVF9LlyskLkPSd0afMe6Hatta9wRv41skuJAmaB7gzY/Ex0dDsOBXra1d6Yv85vIVX
Pgy1/WIjKAIIoRKgbxi3PK2i8ciM3eyzaJx3WeJCSirxFUidGlzab2XswbxwOBAXLMcPxnGCQfQ1
1o20svzZTMRpe5Kmq4QG2UMnmg43Ez/RUL1NiVfXb4iMb3RQdb8se2mHaP3S/iDEJ5Igy9cfKey0
sLQvJaYFs+tyPonsWKedwpMNfs6IrmBz9xX2DswgI3JL1QYeoYGjK0a9XnZQtNmarnDR8nCU44Nf
JPbRXtNP3G/YmgLN1r3fQG1pz0nlvHo/CWB1IA5zKoC+njr6ga2pHROy1B7D5iNQr4V0QCQzGdcQ
n0bXhKOUEo1B3Putk25Jsom4h1L0ZuSGvtYx5kGZHeq/ebdltdXSS2PTe4GLpmXbVLar8CN7CN8k
PUBdn6DaWrXCZpln07LlAF4acpzAKUOyPWHokuFwtiZbMl0QrRgVUZ7REtvDFTQqNpYufmkU2boY
k7RS5a8gxOxgTchfibhP3k3sl8g4b7t39f/k+i7dcQ9Tf8BypANiuly/9eOeAkvSqV+iT4kPcXak
LpGGwwzGdlDEz3iXWs4hwkIn9BBdcXkwpewz15yAHqlZwGY+UvS+OSR/4uLnJVZnGI2AdNBl2KUx
sKESX6Ij/YauizOUen9F4sJZx/FsGFtQdriZNLM87vG6wAxtRJ12Hfhk1vFXisUhiC8+LgnhjP87
AC3t8rW+HMDrQh+xFCpK+GeMM9UZ3lOPo49dEZVAxg2726Lyx2XohXjtKYkbLZtwFuY+VUkzMV5x
1SXHpx58GnLqJL0Fa+/pMNHgs7FRT0Fxjb+Yh6DZ4fAz/APrgs3yov1ZUXc0FEIokpt1lLrC4gG2
Vzh4V/Dmmlt6FHFJzrf16HBu/dD2As+PdsdqEqqcZG4QJXBO01RAY/gdzW0weabKfyx4Ma6ixQmn
bt7KJ98AfzfPucmRhSOq2cbNEaiMVkbDrQSTSrbIbCVH2xC2Y/lRMmqy4fGm5NHIPljbcr40Z84/
2gPo19Ag6aDBhcX8AZLOCWFQrLkAKmZn4hN6a9/C4sX0YHXidHeRvwM0Idrkc56RgjUwtxBj6O4s
kAeXWX6QHvHTO1PUQSr6+BtBEwmWgHghPNbYb+rtdBB+RVVlZ37A6hhdHgZCbMSPo7W4H+trzWUX
+cI+ETvZwqahFwtnYb5gnmxtpooljN/iIIf3mK/lX3hbQHPDfIXxAPJHSqw3RqAJniztBr7dicgd
snv50OsLm+lavcDxlOvn1LpcajjzMfQkLzSWnT8fHRg5GXAyd6ToC9zkcK8KqqPHtgfj5AJUW5eh
H5HpZxs/KSka6+RkfgeYxi2Bai/6SpKwV5i9veqjUfmZsSUMj0EFl2CmGzwFeXPqYhGBho2PUJa3
iK00zY9OZXOk1YVTIPWeW8+eZMvf0kww9vLe2CrHO2KAxk1ebO8H9J1W8MaPZeDBNo3ugvGI5QC8
HKoVMUMMZC9/1sAsPAYXOk2h2uQzINyG2HPORIMTnXxKYKsVsip4dUDO6GfBdOHwMvvRlTRnVQe5
J/yPoL21IOMRC+ixCDjNB68S98+lNrdrAAwpJiljKWxIAkvCYtmofBbKKtnHb+zL1lzKKXPS0VfJ
YHG09/HGhF8DLJTrlqQyzb7jmUpyc7abCKMlmtaRBhf7MeRSubXjJJjrLRM1y2FIuRwD1VqV3WsJ
hAD/wpmUnYVajy0DG3OHj1DWF4Yt7GCL1O+QITUbn/CdecwpHZsRvAcqJarbGMaEUyrAjjv1k8eH
kjyhbIJHgzeGuueKIdATu5NK1ADzBTHiKgnyjhj6r9A3DYdVeuyji1JJR2n0ryxdU0Eh2pzjdOkV
0PyxpMJnS5Y/6+zdEM8Ra3UBo6ltgJ6Ums4cDVASbXLFVTubQ0+tXJNdZkrWiwtQAeGi5oGhQxhc
pm0iV5nPF/4NbN55+9KOnEHEvKCZbcBlM0czt6W1x+h9QJrSQiYYUDJ2yw67nx9coBetWoDCU2GL
1ZC4qTKqzvNf1r2noNIdfEv1jQFHRmbI1E35aT8g+4cfM2B8SpXt2bGOaHir/uOFvjoAeEDopEpf
Arf8izWQgHCiBvbmMZQZktTwA+EUOS1B99rptIsJ0F9K36pspnJv0vxH/IFYfbfGF/qewrrE5R5t
TFhfQ1qQvzz+lxI8JC1JBwmgnIoA9E1sjmK/x7UihvJ1ZNSHB81P5SbeMkEEnvlE8nfuHhJUonav
PycuCGJqE7tfCC2oZ9nfsBtf4VudQ1Ykeqq3452MhA6BAesuwUV3ibMbERyg2kv4n83GBAEIw0wy
WW4P5i6B+WD5StDpTHdVEXc9XrLk2rROY71l2b7Xl9UIB4dKyqx8nnD/zY8LqR0qFib3lYv/TuZp
5ncHeCX2lxkTEnVD9ktj3YfkN9OaNcf/aN2p9oJOHKXiY5tbvzXBZzpeDN1Y0e4DkLzqfZrCRKIX
3vZMfzWcibcYg4mIMTXahfKGQDKOw7S7UjvkLckXNEDRLpp2Euk5LP6gdyXWZrlJBzs1PgjJqZrP
RnwP8u1LPuCeieBaVy6EgFF1rF8z2RQZiMKG0RhWQ53zIk+1fM+x8+5AAg8iV5lJ0HxQ0MvKA3DE
8dJI7313LDDKHGBe0vO9pV+JXR4ouYJlCwVGUVj+vbcLxeNfRKu8rIUVOrWNKftG6sqHiQan8Kfh
X5Ufm/ptEHaD8qblJ4hDxbRpQlpsjvbsUPQnS/7S5q3S2REybnxO8luTbVQiAdMNlqjF7Lz+KhyM
iaZmVbVShjdjOyPgP3Yc8ATSQP8y/E7DUpuS8y6ZtvK0YNaijkB4oKzLTfOQaJo4pPBjH2xLc/l/
hAtH3EjWm4yQHxeQI7/VMO1gvmEgaTVY4DReWvlt/hs0Xo2Bx+xZkyfXeHXb40Bh9G0lt6P6arZn
Cahw1wK50srLOwjL4anCJVp2gsW3bNWaDhs08HI275LsvgzyfHH72SQLygcfft0NbpkfALkFeNn4
sLpW8qsH2At7Rr+RFT+Beg+6ljoWXus0CEgNHfh7zVdNbFuJga2jV7bBMO/N4bJggSmLB9WpfeVe
rPn1n2aCXB4seMPBC1Xh3Sj/rfkUC0QE4AgTR14A6lmwkEzdDFaBAPUXojnel9uoetSSHQzJMR58
AXdldOhMDFh+D27b2dYnM1oBnYQnE1ZRT6KvFWN9KXX9USDE4tfo2OrDKy8FAlrqo+o2uhtXTH/o
aQIqcxK6WrfX0W2g6RbqR5qdQg4MmCzFIq1XjgmQ2F5Wdz2kg5xQsRq3UBeD/rR9zurvC1APD62/
FyCenmDWxUagQC+VdLCfQGKk7pM15guMu9+V8m8xXZL0UVIAXw+J+yoGnC9DbPZYyjSQWFAPpRhO
ZMOmwB+ov6UvHJMcJGZa6osyFILDzFU2m20sEqPe6b4mMIM6UrUrwAkw5PkyardjeaJP2LUJfvDC
8cqZ2ltokbhynONfffxN88Orx7DTq/ASRqosq4dc2InNTRF3c7dhVwbrnZVI5I3pz2z9k8zvWtiL
XpBATnW79tAh04VIBhpHxM/M3drTIV8W/dSYfck5RKKFxpWzoQWzJlmFEbJCq3mRm59y/iKzDyGD
fsi6Q7VELqtnsdh2pDK38nseEWb8GAm+bp8RsVysydiuCQaZP6xNvsbgmozbqLgOmHvKCFsuMasq
BDCjZ/1xRnArAu/eDM7B4TDh9szUc6pSmz+Q2fc6SrnP0mOmMrhsw2KjBP4susaiRpi6o5HsxPQe
ollW/QL2e7Xl54WqP4k4TMCV2I7UTDQUBJOhTgDHF3weo7jxqogDx4ssrKbWMWYSgzPBQaIbXldf
pDTNgCJBvx1yWjn0Xy9LYUDI1jMBgSWsrZ4+aroXr7MMP0hJLj08oCa7jD9LUloQsltUT9K8L0Wc
/3XIitG/mnkfCLvHxm07a/9koI8X1Ix2K79gi3/21efAmFaK0HZi3IbYxyUsdBL8WAT1PkU7ucFb
DzpquKM/nt9zGU1n9K1KRwGdiulb2Ttyer67h1yGe6nElxNlaypOtKsGVnJifbde13ZjGc8pWMg9
P9zRaz13De5oPDs6omtbT0Cqr0kfoh9upJZBchlzX/cGf3p6YuVuhfcqvZmU7m7Yc2zEoR2J/hwS
eEJWN8iDAFEqOdXBZxbepvcs3w5o+YT5Y3rxvkBxAPw2g3bqx0uUYozXfU+qa87AY04RbrAjwZcM
iFoJyZjdscJMx3Mf/YvJD/QQ0JqUqrdc9Svt+JK/G+WoQASKjyOxyQl1wudhTLADRENQFdeS5Qx8
ltK8TP2/nQ6/9XWbpd2kbqL4L8g+BHbZvpVSrT2djYDxFfL3yuhTrN8L9mME7IDAuA3W44NfooWe
f6t82yzY7IB5xjkjTLD2NMADdXnsS5zoxfUItQaiJEA3vjy+qAKh2rgvhZiAF3tBsXFSJ52ol9yX
6uEtL3b/FIs8pNUl7MFP8YsgDNAxFlV49JwGN2oeVQXRIoTzCc01UuE2c6QPrIDZJS/UechMDc0F
atXiOhUbzF1YdaYPgdfBkMaaiOIf81Q3JJKzfj2NxyQ85Ij29AaSUudVyb+m+MXXuSYWmtBuyMLf
M51Yhf/Vu6i8cSCr7a1RvDH564d7A2/MerTVvvh6SWd5OT7xUReNvtpGOo3KYnBUH0dla/T7imi1
4pIMn9r8UUrfSX/r64/gdQyVDUtpIfIT8a5otzxHPMFJE6XsHO8ixiDV6YWGcVO2nok0mSY+tnmC
2/iIa0R8BJ3GG9OsgcN+IqjSYfs+tfem/8nSp2VW/0wOsxJdJyabT3UKvEBt1yPwhcSkRNYI1FaY
T3BpiFyfhhs5nWwAGdCJ27AUPlP62wLzzhYoIHxT6DNH+UMoET5E5VqsmFgXz65MsvXX8UVuVsaS
1ohwi2RF5zKR4GOcRmg0L+qSfOmwzus5jtLHK9lZ1uLQYGpoJNxXhi5g21b3DqHxKD217PsFO+EF
GQK3sVChqUY82D2M2nJUtgg9HgM9xSlgppEGk60+ECR4/15IN3mzfWHi0B7ryY5NVwEBsu7Lz5in
bF9iN1D+FCbclJpOwjrr+g7IPmFRDYRbHrr+X8nO2LN0zvPHONz0gk+YSLKK8De87mMVmosnWgRd
7ePiEKaXTtjjFzjMDiMTR1lZnSdgAiH90QJoScZeiH+7IEDCWqwig+l9FeJ+O/gB1fwlaz8paeFq
/tH2E0wHmjYBFrHJRIeULJUiWFAwaOmiJojqZLrEZwLqKkA9XYeyNVB+KkjXE9k+8ByiECvT6MJZ
lo8wI9Bgi9G+VT50leUWLq4iQrWc3WIOcM7E1jAD86nEIyINMLlO/s4Jp6hQIqmHYSlkw0bVnGmg
PrJWexFgptAYIS3gSJuSgTkCZolR3Lrys4J2Y4GcBDqgQHwroy/Ce8iePJMtpmS7AucKpiFmQwYM
JXuqwW+2kDJeTxXProqdd/43KU9R/VOndC1o+Ntz65lIoJubJLWrnomlW86giOmKRUDPaA0Zw9Lx
5BCXkeVjRN080RoKVrXW+NVdTjwa7HqoAjKDkhUt3kvvTYXCEpRAbv1U+x6Za3P1Z7gNrHiL+Vtr
+HsKNwbky1pQIeUDV0sjljvFuqqwcoL0XrOTavldsv4vQWfYPJVFH0anBfVWQ1A+MrMlP/X8I0pA
fhwpWvYISHOXrsQiMgi8VFejb9tiuLeONdVLkQhNMCBnFuMZnFjcTZRlBj2lyNwl2FmegLIZA83K
78wD9AtI3gA9ANWxi48JmedJ8ZAzkgTxqEaTlvjzv6y5pjjUuvR9yS6lP4DJIn7Sqm9KUrDOmeKK
rCEq4cFJYJM/0mBBXB3iUxb5MXRna8nQ1CDjzrMnQ/1DesZqqyI+oWAF95jHaUtLX2/lylH+oHJU
XuONlHXVdGOOLQN5ejfve3RvLMRTfIouUP+VeVVuRiT2dvCjyk7XR9hngSF3y6o42rKBDWEvpjaS
RHrHClSuP0ZccHPVRPgPgiQOBwVOS6u9lyExsNqqmqHDvee4/Mbdzqog8SH1R+BspCmrAkaxnOlN
JTVssBNV8ScdX4RWhwX19YSQzVyBQwO2pPgL8ty4Qm6PhMVjmmpdONRk7aQUqj1lynZMsboR45WW
I6iLt22HwoES1iCE1MCYUVc3exGvd/iEuhskJPmcdF6vYJxbDGLcF4Fe4OsUqaKB7wnVUrLgtzEu
54uM+4nvcmPCqUM8J0Re3qEYk/5SOD7Gt+LgMNTITNrp4kTGzR4SxROxCgDIwC5k+ByPxhVjSWcP
PQc/Alyt7CreBvAUzTnYiPRlop8QqOZzJ62ZCzXB2JlhTNPEuK+S3PuGKV5LnW3GTSjch/4s8FpU
7ZsGP5ZZ9CXekN3F95Euvroq3BhYlc7ld3Dt5R26oZJl4oaQ5tWWZK9wfq9IUPscLFYyCiQGdkwa
kyMHtelwwEIKM8NDIG0hGbGXxZyCFX9yKb7wXvBAHfQDmTJedIhv0117SA88bTaWJ7oj/1YY5W1J
3JDiqguHHkUemXWLDSxa7DVSk/ATKwb5tZxXIWyI1i9R87JA4WvwOwibMI4YEqDqYReyEu8qIjLk
U38gWNArp5v+IaA/5NVy2brEFQNXG+2+9Bq8HxE/bkbtTtLqTG8MaYdugKZMoKfNDfw3/9RiQwuv
ZD8aPvg9UTdXpXRN2J892W48SzD/Q7LRDyo7iX6jIHjHYAJSPSxA4ZFBIJGsh4k9zis6MTTiipZs
M+NnbrfYGuYPuJxa/SEikwHJSfFuouql/TPuoBsomhctySndGcPRhdw+4GO0WBdtiGsrJ1s8mjJd
K7qsiq7M0zYo/XuWnhgCs8ARK+xvkGu0sugYEBYMCXU6BehUJ1v8lkYKu0mRsuLf6J9hOAEPNwdK
xumvIIYuIlK63rgv499SIahgxQCDFIe2UuVg0M5MHcpSKKxPhiNUIwoxiEgbFrrCWqOleI4kY5Tu
zoptfeBdelDbdFCtltRFaGP4rnACRhD4Cxkm3LOCugMpfOZIfEGSjD/z9FSykIy42qsnPl8enz5X
J3aHXcdqQQo3RGm2yaP49+JO7uya2OUShymoPy/Gng5mlhE9Q+5OzkLGfc2zGhANeacLpttw0o6A
dIXUsaOrsefhzNw0h4nePYaGJ7wmG5cXmAY8S/hk2sUWCKPjuRdhFiacEQFOErKGUdbMlmT2lPTM
R6WN3gNViLEfftSc3SW/YP783iqI+pn1HynPmaK7YItrNUb+zPhhZ+LPgLFW8BwnG+9Tpq8QHarH
OrGBIET1HlC4rqVxU4wLTmMqa7mxW94/uuzAwZtEwI2Bmob6iF2V6rxCVld4ftoRD1HjRoJTzfh1
rF/gcojyVV5IhrIN3lbsMnJWPBIqawG7R3AESxCrS8pPSvAS1qssfmi9l6tulrb+030AgIKvJrlX
xvgSYyvqoHQBkwA+t5gCSIj6xIKHVR+e8GJ3Hzs2tOzTKOLYD1yIcKK+49/bwtkOHe3CwxPmDG8s
dk9DdH0lJml1SwMKkW2RljXfWrrJCBgxYdz96j4HsET1cBPBHxVkDVTf8QPCeyP8hdpXrZzazyA8
vUgWKsg2/82SN+nXKO8AwEazY6TIW1tx6yNLLUnGFpbsOXhvMKsX5glaJsy+kRGhWpSfHUYdaGJp
JBaJXkOb/COx10Irz5oSKmfkgmVF6sogBoywKml96UqKK3oKtyld5ii6OLW0rdjLkJHnK74bwrhG
HqPpmixQgvULIitz2BXsrzPdHnDLdHHwDkkoJnwPPdGMixlrgPXC2B7h9K/CX17NogOERIMVAgA6
rDUeYQDWcPk8ZG2bV06pephYE9JYsrFzGSOKiMN7TfeIKQA/pfUWBlfiwqypQdgJJFobxIORJJyB
+q7hdlEwFdTSLMN6jzFY2H4X86pT15zKfMGtZCLQBikHXGFMhadP3SK+DxQAGQ59CS7m8O2wueQh
eadV43shlEZIfeJVy7ejA2cO3kjfvDP5vbxRBPM/PL1RISJgh4eGZBVRUQFtylaIXMMQcXFt4IZd
5Z8RvoKxnX/iRqv9Y86jH7Me+nuG9ozW5Cn//yuiF0JNbAzXmuYOKleI2oSmd1V9S0+w0ZYAM9m2
ovWL2LctnocBhmf5mofHYLmIOhjnUzg7qIxDhw6vRQmsuRRuiwfyRRqMPTES02SGtkJUHlWPf3B4
25AKvFc5+e8w9f6m1h6gTmPo+Jv/UZO6P14GbkH8Ft7mjJYZmXfu5JP7Utb4LNF/Nt+V4HSsH9HV
7iXto8VeAfEUFHHDxkZaMwjScoazdGxynjXIYja9AgdCB4oCu+Yef8oIeaCV57sY/3ykcWxsIhcu
ttmvaxSt8NPGxdNp+uvR2mHLyTJzGant+cl8IDBSDNhDsJb3ZKRvEcsujymgxYw78oYZ3toKELgm
YFBel8KaY5LOM0BziNU57c24KuESI9plx8NeENcSnCdlV0MpLcHHBmCzuc2JqaMcMX8rkK9UDxgE
e+eS3dqteuMmxbrV3AG2huQfNHGwwo0XXh1BL1iFyrAl/MD0xtnHYjFu7MrAEdBFkxZS7nOMgNY6
oCtw0KImWoO80wmVezp+AzMUVsr8DPSpmMFgnMcIgJ+psuVuT/84WLiXsAbmRAS5LNaDLx9Lx2Az
XwHUr8c1dVF/B2pJeFu8UXRzg1PCwDhwX1eFDWgSYvQU25i7c2gDJ5LeST89m0hqwfcOAUKenNWn
Oxa2Re3hh+NVOrtquiednVs1pUvCspPlKQmSqJOPgLZ7UGg8iWxTZY0Bg3tlivsYKENJ+QAe4cvm
V2npbmpuoDIaOORfzKbeN3Y5Br5s3SQYCXbULdRZGRvpI0cFzQqkeDNAAW1XcF9TZ0y8XGIeWkcO
gSkWtH/OCagmLlcTtKF7nVXxwrkoJu+Z8lhkXCE3A5qd/RTTKGNxJzQHDTMWRF/4LDTsARZ7wtBa
NsEYFsFYRPlHiCIJZFuAEetm/kfSeey2jUVh+IkIsJetRInqvVjeELZss/fOp5+PGWA2ySSxbFH3
nvNXjNFcRy1XAIhY/jaoxLExasI8wvzbOkQ+kwGaYvbNXwtwVkIA9UgHjourUPJtskx+pF98ytG6
E9pjzZEMsGxo/nyknUJFu2anFlPXXCbHSrZTSFNr5kO0k0ehPCLL4YlnjyPsmz0LO9e4av8AolsL
UAh+lUdk1n/5q8G3BXcxIMHHGoUwluONSgAs0RhBwWuUnSdscP+Tg7fmvaQudsnYqdXEjnLlFf3S
Vz/S7OTn16iFBrgpn52BuWmBHbjdhiGpTUDaT0yiseI74Nti9Qnj1lbPf+ozSrrQCSD9V9uLWFfr
wf39VrnwSCOHy+VpQAe0QVrc4cCHBc9tkED85O8puYFvFuRIAW9AijFH4+lOQYF4z210fFOxCHG2
HcKvfZrsTIjwGboTcoYQHnPPTlKBRci08InvPriP5Z7IiNqcKXhsZsFv2e/ib9zNCLr9q0DIMtOD
tOA5QyFN0sKkly4GB8k7snEqHPljxABh9IdBYNHHPoEIS12HT/kdS181eCIpVI1xmIo5+CY8/BwZ
W9aijvca92ez/N9NmkhLmpUp+SIjC6sJH8HqzlcqwaIu0sQCxDaYPEnEXbvTxwVdVARAIjqewmWg
7ApuoJl0axih2LgIuOFgmcKxfMw3ZApQyEBDH5eSP2/xsnJe8kg1S0zEIU2R9JbwMyE2BIKVx7xf
Q6xSNOrz4ZoIVpQKQ28Pn+S68WXwrQJwzMU1GliuZ5gL6+xfETd5oS0W61w4GdVXQ1flUaPpvdoZ
6JZrPIISKQraj0k7FG3BEqJgy1CcHN2sIJ9ZcXxEGNpfnKNRcioMGFLkyOlNi3/NikxCsh0x6LSr
ql9a1hbahcuKe6YggaVeNwILg48+POGTRIysHNz1sSAsV+IP/Muh4iZS1I+2viTlusZrXawijChE
yXmwCMzi7Uqj/EBQN0LuqNJPKOxU76spV4pszvLmq7g1JRl3QEeovmcpB6nHszcwH4/eX9f/Nhod
XcdBXpQVpkH4Pu0DVI8iyhXJ7eHaAgVe6rTMUsalWl9pVNuuf+m7oyYcBrL+0CebDCKyw+WWyY+R
BESF03eDbp6ElrjbepkdfGn6JRSfKGF8fLr1Ltc+Un5wkl2g6iRD7aZZXwUFekShRGsJEUt/bnkc
K8JdRsdciuquKPdmXeBwYjzpv/KW8G6S37gAzIX4Ks5BhwdbfaqIjdp9nltbvEBqtg9DigOPmm6P
F/gQOeV47rDzIPjAjER4XUETZ0vpCQvl1qSPLnGLbZpxyXAk+iN/TSWvglOEaaLY1965KPkwvKXW
YEQD7HowJovRp8lWpMOWpaqJHfVHpA6GQpOKX5GYBCqQTH7Ka0eWW9jC6vv43IsvK94P1CumG4Me
bw6kvHjL4inXyZWRz5rPDCduI8xa/r0Cx10g7UuiHZEIjT3SJYFOPBQXKlnuRMKRsS9sSiY/AvrB
4LrsKKhLblCdaoOkXScFhoKFNgXHQNyD1ynZsyHoAvH1PCPAAjt6ZxwNdKoMN36fQ4Vth9xfVuG9
mCp4CqheLm2sUN6WK9ZljYYIlZSNouy55SeCJkl3vPFp4riFCxR6kSn2HWBlQI8Rq3CEgYU27ab9
t/SwMIf0sr8GWLiFQMZXOa48fBN8nW4nEioULnDoRumR96pY5sJllI6rXg3Ily2IJTk0/jMSJPq4
rma4DdCWuVAtl7S8KCiqngaGSdIFcphqbwEaqVsAhlPRIGKJl5sdwa7ILWHDdb+N5FnKTG28r/5W
HbCd8sBe2sVOftcjyeW8X7Me8RxXIdH4x5jsoOIUtA7xGjXa2n+x5SxXxJKZTglXVurblxRv6uFu
LvO9zp5vQvPsxHG3GnF5BagfMM+ULXCc/6H3aPNyMoYy4NmVjHKyMSkAdIFUP33FST1pnp2QNftI
FllKkBlxpVp/dU92STJLSR6UurVuUPXNi0bQxbtbn/X2g1HHneWXoVqpIzlOyl+j/QjDsQjunGiJ
k9pkdpEDjGHWNrEYTgEYTGglE317rzC39NV33N3dYj8seRzSr4ScOya3EYU7TwevMHO6ddVuvHAW
sGeJzDsNeTbdZQR61hJ6JG4J8+XAJS1J6OabtRrNXfwZMphXq9klgl86DHv2EQSXfQe9gZdIY2Zx
SVT6EMm/D6FHEzA7kny2Lumu7LeDO4uIKwv50tnaj5y/YQs1Gk30tkY8ySwEAA34FQIFf9ikvzF/
2UT1UfYcOcUdlYHFIugdo2E34AiIVTZ9EgZ40qj3Q+2rdE753jLWoLkh6MDKiBBYfivkUzr9j0l8
GQYkGP69PLEGZGMA+ZSTiMGst6qGNpPZmYN19JlBbOyJLopPODUo+J31tNx5QwNyf9Ku+U/LIrWo
N+XCQRBFq/JUoUlDSnCW7/pDfSAijZbGyqeEcfuLglZbIhfcrCz5WRb7MruB05U/hLMUZBsA9tR7
zjmu3JNGuJkzjnZ30jbphUcWtpkfxsw8cH4nV3flf6eworN65SlXqaDcmlY29HH0R31MgVFOvhNg
sI+Ru5X3BsTGTGBuuuOsPsbLKeWixpRIWgaQOTFS4hRzQADzBqXCFkZR6wii2Bfavhf62YA4bejp
yXxQfABiwnPA5m3GZ3eBJ0nIt21ycgmwoP5A2CWYvjdcbjyH6g3iVtG3IGNVyZHiH9gzKvGpyQQk
czyIC4GfeL6DSAcV4fPJ8p3uKV3yf8QnBlStm/AQwUcEVh8TdW3Vx5Ana3hXaFKm6jtGdzRQX4F7
Q8nif3oGq4E6q1Rw4K51mpUqWw7QbSTO7Cp35PZO3KssKTzCPyZW35i+m5n+aioKuU1HdkmKTu6s
nB24pB0sML35pD2EgNvTF56yHgTUqNZymLuKA0LS1p7jChkCMGCVJ/54rcK1OUe6mF/RvDfqSXUv
hn/rBCdU2ZfVmZXbHIdUDgtHROZAEJ5tMiSw1xMHdqhAd2bYbO6UE+Cx7/6IfNLcz+DPj5cjpjIy
NTkyKQuI7aXU8gFeJP4xqn/JQ+kIbdxe6wFtKAB/hzAWbcuDyMi9Z6+qp4ia2/wIPjK7vtcNszth
TVH80eREwCIkXsfW0ZpufTt9FwuVnDrM+0dlyVer86uvrGO+5RuF3rzMeO55++avf7OhkGi+v2HN
QqqNkd+66JiQrJ4dnGzGCp5Xv/XYSO6oJ6ldt2fmydUXTIeVcCG9bIFBA0WrgAX1yQVq+I7FfMCH
MYOSp9iPG3xDTu3LVxfdU3u5E6ojJviUdrUEbz87c/qI5B2ZvcND8i0vrNkyniJci4OHmYQot+Db
j6bJ/DdMVzoCA3wFqPbkl2v/lk+dwKGlgfyOKKoZppg6vKAlD3kNAurAd3TAkYjro18xqSqMpJF5
sM1F9R3gSDi3F9Yg4AWwwvG3o5yeDxQuzXq2IqMf5ntBrFPYTdlmoHQMNCwf6ZLOY4gzZO9utGkW
/CDFz7B3+uARdufOIl/ZnPmf5A6EMzRb3Y1d2Lq1ITgKbmxwKoHcrU9C/BjpaGqcaZ+6zr78EVh/
ncFTzjEwC/cmdorlKEL6mJhfGY9DzltMiat5jX3tiaStVq/c9z7IFXldEp5+HhVdXV+FFwKIDC0i
jwj5WZHrgApbwMTdPH1zfpCtTSRrwAGhHhqOcFRT7QLTXclZjq6Kk4N0OWkNNG5c3OooFNvuJfOS
QNXeHKKdRbG2YwMJIrwmSAtMHpBycYqvjnjkquw4uPU58lxh0TWzO5ulebXmxx7vFKIpYTdikI/2
smor4kx5tuIy1h4++Df04xvpeId2ftkpG5DnNb0P1pEPAvxfM7ulSySwa/GqyMQ2HARriTo8WuDg
qMl8MM+UMeDK9PWFCHCARiijenIeAwh53o/PGowfUIp21pF8Gc24j8yFJDz2S6PE6cDX3Aogx068
j3nkUliJ1UB08aL5VhnIs/bkk1YLq9HjJCHNR8w3uvQtSR/xORBsE0ZQiw+hSt/Rj0LgwXyD1fxX
bUq+5U8z4qdyGRlWgWj2gOZAkQzM7TK986CZ029HSxOlrjQLs9CBFQYexOzy8rcahTFg/Ry6qHZ5
NlcatgRcsD/lQO82/Uvr0l8b5WEUDkSHxEhYFqzgVxAGlvDoR+3mXCoycPSiIWuGpfhOfsW7uanG
pTdh3ee8CqlHoLnULwxhwgsISQCCEi/gms3NnC3yh5+uQOugYNx0SVjXBFQRyBnjNnqSBBDwMFre
vRTWboad756la2kCQGKHOaNzUekvB7jCkIS2zcjW5P3kCPT1e+zPQQJ70ak+qOuTvxFj0VGMnIEz
HnXLcJb0p0iiu7lVCl6CTdMrXuYrJKTyeJnDFdTKOKezu1etol1APdVcfpnKzHzxiPTYZri4RPoa
EYdzM6zoJMarQR+MuNibJ2QWdBgNy3HObjEeRYzAwDJ2tObfnOtrSGs2jOmpWyCIHcWdVp2VXY4A
n5Wcq2wC6efQ1nS2XtD3tcVJs8wZsUcIS+K3h+ciOuaYTXkOyC2+N6UTDhvBZlJCqzQp1PiUMlNf
LbybHI3AYfEeLPzf5Zb0Ow1RPp8/R/+T7GVzCaULz776NzCMoKLAxT5gRGHUnPNM9PjoGDCZJlSH
sNrYiWgTnTb7Qb2qNJe4v512EnFlXWPpB/2OMOEN1FVl8lL6JqQPmbakfWF/x8KeNMdEuRbNPjC/
KncFXFrYO3zKyM7Un8HdFONhp39AEiLaLDR0FhPgxu7RPwQsRk5yq4/Inbpk839CPSk686kbYJwT
ztSu+dfQxHn4LXbamdUB65BhZ6BU6eGAGdGWJcLp1nHyHDH7Escs0C6NuwGF2lkmj22ZS0evgQ4B
rSbOnPi3mBhbG7yoY7CeDjjedafcfHXikxFf1fpZrZ49buSSoEZ/gFWJ15lOaLe+6PD9fg3oQgcS
d/zzYL0z80eMvsRMReXP/+Hsot9FWxsgoor/Z9FYMSScLCQQxGeL4XX4HpIPGVkiqe9Tlla+aaMD
Z34F4u1xl2TAZ1fIiwEqUqKUt98o7a0wb2321WjHQl21wAjkjH4K3Qv4ll0BmUd+bxh60Bk08RnS
M1Lu4IYoBOdWj8dVJkht0jFl5BH2L4K8juBq+IcRTPeQLVgAuDoxRgQPhfaHLWa61/S64fEhCyOa
GW6av1LDY/wZwA2qBD+gsK+3/h4PUUGuGKOy8Gfym0m/6L60N5ZIhy8qT0UL89j7s+zuO8czNs8k
aB6gP/xm7To41u5D6/ZGMdsAFXOk03C2XPOEtUgFjA0xad7+XS6it7wNNbZRCHT3JW71irQIO53k
yA2eoQmg5TZE6ClKX8VWoFWSu5ZuKI5d2D/kzv+CSFS08D1jbnTI6Tn6UNpX5b6sm6CDhVIrMB93
xDNQEMEkCVjFrs1YQxkcU7qywn0YUtJGGo3S/6btKQxfxpZWBXevqIcAR/yAK5C1m4GPkauD0KMg
ywS7Qvc3rLrqylirUJeKutqaizaQtGCiEbRrh3jKKaEy3cfmjksCG0B0nMvb8lNvHQtn+rALluFC
XlVXaYGB9aS+OESaYcOVLswDBx4MlnaB2Uvo6D1DbjcHPX1PtrxhKiYhIm/SjoOHgcs/iCGIDign
eDWd9pWJu7hdDCF5laCn6ZdM6teuw3ETb/PPcpJ2LSkjeyo9HP30DUzT/2g38a0Mf42O7Da6bLei
/zLFd+7xtr4HMtUkVvKTW17r/jYItMeyvt3GhlP0rPjX9FN4xb9NyKFZzM1Lkm0qEd8w6c9Y+Tb+
9Kn5674jdOP3a00mvfA7wveCXykdF/wwj/tXwFNe/vpMj3vrhK/BspunlgH8Ilm/83ToNfCtcifZ
ACYaUMxL71W/S76rcorUZGXvo9/EIH5Bn6m+oyUbg1FSkJ2eje03Hk1GFwPV8cFKjPkgviFbfP/a
7sXv+LMVHvj5WT61Y1OORI46JsKLkhMY2B4qFMAfeBLjO190ppSflXgRrIfa/bicSlM+5hwPtrAG
34gu+GaUf83dobwo7g2j8JRUjAonMDaMakGKb+Uvb/dKu9LhbjeTTwDo41yL86JZgX2YM8P56pCl
z8tzLeMPt3txITkC9+k+IiqN+gyaxg1+bMcOwmjYQHJWDXVlC6ZakP303da2FR6yK1gWIFw4Z6U1
ji4VqA+WJwt+c+F9kYjwu8Gg5aCc+1HIKnCiJbok+ixpxgTRbrH/IC8nCtmpkEhD1kK4agvct9qs
sm7sbapAu9jsz1orEKDM4weNDr5O+/ENMmc2wJ6N8NnVezg4c4JJjk23lTrbnOFA885tfy8PiPdk
p5PpWUk/Q8ROuoSZqCDAcYCwAH+o17J36KHjq/o8qmecRBnUfPKuzdAB1srIpY7rt/kOMFEjTJHY
Qmcw3j8+uwYKKRfsQ8834jYVHiBslYFSjWC5I8st6xO8zDDjzA7syDz76rOE9i3UT2ZrStXvzYa6
7hFFY3o04z9iaEnsw8j5nRugaPgvyTe6tO4q8Zdhc6sWLW/TTEsR9igWFMEPPcbuii00JbgoUj+p
XZ5lmANgAj+V47ApJIfYBIpzKbymk50g+hoPBEkB6NuoisI2Ej/Ddu5JR/VxDDB1PIkPwH4p6rxl
qGBSxDS/oRM9kaKBLaz5+3AQkIA+Ra7cCVMeimcSl+hSthNexGzL6EydFTYvVjHas/vtynBkH5XT
vFuX7U7cRUBCqngNzM3kjuEjvtK1vcv/t14KWYTeqxp2qFPohpWCN9LZYRXDUSdL7RfJESSHt1WV
R6VC+BPk4ujQAOQqYLjtHck/4Z8ttyCEEaANiVe9T46Wf6+ZfFflbGH9SQDkyS7QvgcMucGNMPNV
Gm5Z8BlIQCJPvbXrhxcHbCDcgxNTVgsUkr0xdxBFoi674RBTbWWsyvRP+otT0tirdWD8hMFZJeqb
NqDP6jkGW0PApEDkzEeZLVSyEDfoInLhKRormmiQDhA2t4i/Pf7DS/keiNwW7oNLAc8eWbNHxmDz
nRhvyFw1xEvJKP1HRv4CUTvRGuK3pO3V6OC+UvnLYJnyqXlZd3ha6BCyjqThpqvamOWrZPigSQ0j
92dhOyq+gN5Cdr0ZLzIx4VQgkoxIeuAjf5jZETqdNgNy08YVHAJgwkkPDmNBbQzdH3F1xc9tWSsD
QtuobyKoDyFAGKnLuzb+JhqLqH7FS0ZKhc7YS5ZFszH4TNEF1001dbHuoFPG1CVj4uvcP2G4mMaO
HCnvjGCz2KOeYjA0uRWdEprAnz9CdxVN2pnq1P3RFUUSBoTnkQ55of0RHiFgTXX0HDji0V/2HpOR
eFYQlJQ6ETXGSxlfyrmCqznCTM6HZ0iMlbdBo8Tx03hfbf6nyC8Stnhw3Vlz6smxAsiLfxpsmNwk
+gNtZQxhidOo2JXK1mRB0p8Td3etNCoTgJLQpJrbICbV1t25DBBNRZffniFQVXcGByDhk4C5fU8R
4Ze5TBqc4x9pjqAW4yoS6j/jDyiX0lJtXV84m5AVW+29JzIMuQILFL+FcLH/FErW0V0jHuIDoHeP
bx3xEG0vSyBnVO/9zFe29Hmr3+lvgvzGWnqBg+croOuGYCLFmfS6WHD5czhrYgRyqT1KK3BqQb8i
xQtQACTLgMFpKPbFsDWjezdcuSWm4mKKKftFUG9h1UHOWplfzlGTxgfR2Au8beZP4KG6JuSukw51
v+aroGaWR+T36GmOCcnGwnWw+/w0olC3ih8E7hbjSXTXKwJ44TWJdcl+qpFP3UE2OCOznNDmQ6Ze
5OwzCIDt2YMpuZU3Ubnyy6XFm6xy2cd/IS1C6cFP4JefwXAYgm+n6Zw6szXpu9WcskeOoX8muJdI
Nqj9ZUOEAgyWsIVrwcgNFjNKhA78gMLiRSA1cgpQmhKf8drVxp6NyzVJwY4W7Fy58NWCwZRADByO
ywiw3oKxQHo5C1YFgH298JCMcKMVL9z38nge+j3tEuSk9x+JvLJ4Y5j9EvUMUUpbG70vGa7e9CxX
P0Lj0MIA7LY0Xxg4gKuzz6rYygvY3NFEMcOmSokUJBdkPMcm9W/ljUhmwkcPH528qah2TpWHgrhG
br4i8poW2pT515csI7POmz1CZrzwHaBmmSLwGVxHCq7Ku3HiQur8WUyg3DzrFqIAjgnFObsUzBHs
Zij0Qc/0ObArPpUnvg22p5oeGjBdYnQhZmbYoudyvAwpbi3PIt5+/NT5i7a0Vnmh84eAqvDOdEvV
pc3YYVdKOoePWnPyKM+D22/GrVLRwBZhzy33THRVtaJ+bnaOvn84t9AMSqeuZNv94/ZPHQ1cYib4
5EKhytoZ2PA2Ufo1sbg6RAhR+gvENGOwGdRjMYDqkz66QNeLcIg4EFhmjn7WRRYDghWiX+XR8Skj
CiADLsJpsWpjG/fa1jT2krSK813TbPiZ4SO12rP/icBJ28SXrFt6hZMcETmpuSP2u7G9poBNMDDJ
KQ6olt4Yge0rv+MSWJoEUsNFq283lG0wEmDkyPiaK6p3qIlJZCdQNh7hUn/dRKbEthFt+tQRtC0C
FW0EGydaQK4vbXhphJOI+kiE1GiTz3h8WkvanrEZC06DXkXe8RwIfGF3PwpfMYKxLtibBmIPYpTx
zbxC6B7JaUitkje9thCVW8T4de89RyGhiLJxd/xM0TejqSAApCbUyVaipfZWxZWrbKaWWjQVOhVh
U9wTNT0FNPoucoDdRoDU8UmaSaIfiIUqRXdWerQ9lIdA/hirq+LeImyNKISMHYNX15CbR+KcoweO
6R8ymAdmSi5DOkRH9D2r2Jr0WRVdArzdxPKtoCf73IkERGCLDv6WcbwlHmp6HIe3YOGDnHUK5ol5
T2p1h15l3m8pevqdSFH518z2QvtZvQtUita1MlbtxiDzW/qTb6a/TVLudkFJiI5dBSoU1RN5o7h+
e3vhN1kP1brZVeV+bL9DZJ8fwrAIrG9Vu6juJm7u5R/tSGA/1pqZS+bIpE19Fn8FJ3S7yjnb8bt5
+WBKbHA4kh5y7hiWdbueOfzUwZRXarE2u23cXCBCd3BoffZQYYWI1ah3ElsPSiFtZiRbfC4M3Mx1
mNznXOOPSrpIilOfPcooSt4y8y3lp1JyAAd1camTucZfAqFEbVIGe5fwpynFhceLC/xKtDF6ML2H
r1JeooGq3m0WVXXuvXMpiJPkCctKQ3OUse0BiwPiC/pxTpFIFu1q/aPNT+h6afVCx4mRzsyxFEF3
W05f83gboCgs6CQ+17SGzqodzWhEOvhzjfahDtEQ/raQShMyZ0jAYEy9h9mf7m5SUlqW3UernPWj
CNbf2lEzr6W1vmQy06SNajnpeOTG9r0Pk0QSA8X+prH2rvfFuJ/d+vbe5fuOuSz5Yw8cBA7Mk0h1
q3TPtz68s7D00C40+U18C8PcilaVvNM2LpL25LOyvotmMtUisSYSoZ8F1YpBP6y/MuJkqkug7sjt
rcV1eJlagWimF59petX0pYBIVzw2EfF1L9M78EvW145w+zkvQugv0F2utSfCJ+duPjXBroGHxXqM
D6Jyj0id4nEdeI6ROvWXSScskYrMu4jBy2sIYcKjnByEiG1wQrl4GylZEQhq0onj3afqkhVuESOB
vyvkGpqHYUlaFV1NM2WhiA5zaq04Fbs8a3HFxHjJ/GXsLeJ9Oe+OY+YQ7Q/NQvPkHEFdxWACtZiG
TwtnsEA0im02+4q0Un4ak+QNfxqC+UnKijRGdpr8LBE0s0LfjzwCSUe6imlYRJ+yZJRFmxpDzWdO
QhFeD4rFAT+990Z1IKm81WabwQZukJ8BE/oP2gysryV6L9ZQM2SfWGXruP8Kefz88VOjArB/9srZ
Jcq9iShHumgMBOBe67beDe8p+iFaIx1N4XsQ+jTisTibr0IbcFJvcwjeHq0bKQ+IGg9C9d3Umxb9
abmQ89ugXoSO0Cli9oq9qSc2bL2B4x7tmOd9qS2P4uARINc4MmCi1I/oUOc7PtHBzRyWWbWulD+S
lwSW9gLJKp4vgqka8RRD7xWkqiQIkgJS/rqY1d389jIC229N44So6XuRSNZTMR3SENFTuSLokEhE
2YW+QG6zHOGK96Xkj/aR8IyA65W3QbsU0a5DH5a72BZvyMUUKiuYdvjkWN9xccjqj0q2dXaGoqGa
rr/zvJoG+DnD93J89DqGGCrBNlb+WzE1KH8xupMOGaTHWlYzBljZNueqkb4iiuM+kMwZ5jw8KH+g
o2hZgQX4D1sim4X49ifR76SPcfut+xbOrgUviUZCmNQ+k/KX7AvmefCFqdRtsvrysYOESh8qIiBe
HmCfNesfpLAnJyNaT2RiBQJio/8FIwX4euYX84kymVs8eLFfchpsvBOSEj5oLH38xfbSrK1fHCTI
LvgM8Z0Ut/7hnSqyr/B5p5RAQ8yOn258B+hAV9Ag7pGHZBUY+C/ntYA8YwUVoRR/MmJjpaCI7JKQ
Txy432PBQ4NiBQWZwrK5AfU1ma4U5ZyccnrV7RdXBM+fHvAtR8y22Y707PSh4xpDV0JV5qIxEFSd
mEIZTnJWY36K1Oby71HO6YTKRvpDJB201hIVMz7JjUIMY2Ld83FayTrq5zprUvn2GKIxCURo3HdR
41h0RpPvOBbv8IDmGtdAwteZpCnGt+D0+aHZtR13DVsqf1GZFLePgXhSIBGvXIcP3kBhX1sHI/11
wZqoEgjlMwqgwr/oJJo8pZLbdYmJ2PjmbEEjg6Kah4LlpGsEm8+KAILeL+Tw/pYBQpry7JZrBd0n
sWLoggwHnW+r0637OxL/sWeytGZP/jnGUyi/cFf7lJXsR7ie8KDTdSw/krXHBHnc7eAxPOcplDF1
EtC3KK7nwc/MGPcgkB+cvTxP9cLkxwVct5oeR5JAOEvMY8mEXpirXDnLwj4+BEQ483FjeqD6UOab
jLDJyXb7xVg9seQ5aV88hNkNBbmMp9wh/+CLTzcvMP/iRAQXM1YFWup3iHOSP0p/AHq8F4SYMB6l
+luaI8+pH9M/ndKOqOZn4T7jLirsZhndECxbFSLRj15gIFj21JqphJO6m2BdS07KvYlpXyanBw56
EX95vH1qw1ywRzCN0EAVQZ3jFf+Z70LDxcJPmTMyfhIqp7y4jnjwFwtk0rJ6qcW9hhYCeZFqkZ5z
6pEYzeTi5lnOwrvRkWPCvX5Kyj5fMAdTgmYLQY/Enud2gldyYRUI6L6xTQrnYHiWHBicN3/+ZRiW
KLXYmSMTXc2M09YyAPqUB6MwTF7rMCnQGEcVzBQIRzDbiSoWlpTPEXxOr0hFodmAd9HLXwpBGjkv
so2vEFbDsEXb7zNBs1OjmlU2UbSThAOz44GV8ye5WTy2fmdwPqGYknhpOQMQh5HmqP6dyarxHHwA
oXqbUivyP7M604TdOr03rPNsG3JQ94sUUcGEZ3BauN1zIKGoy29Rv51k3Hywa0K/SEx0975w6lAy
Z8RTZy+V+SXQftxrSmvjGssRj0KRHUX+ADXZ7YNBMHfwUuFvxavY9it86rxLjNzuRcYwymVULuJf
NBH4T7gx2+48CvFi5cE1pJSq8OPakGSBoD7vSUTfZd8KEewyOMXeXQgtINN1GLg1wYVZekLVzgQb
3hX3Jtpuk6ENHkLfkwGBv5tbnT9AbZAZrPBOGaiQ5g3n37ckfnRbbMmWt8Hckgprsi014TLV4l4t
lTHbJqgnSc4rvhGPaIWKT4tNC86gfmB7MUB3bV6pb5yMYXKfZMOfaC0bkiybI5AXI0y+xRkSO92M
xmrpNIUZzCAXMauG0D3tcE5NPOCYdeJjJtpbgl9SpOrFlJPMx1b8EYDF4FHNlWzRzmhua0R5gkBm
wB8uT4ENaNkbNg0hk0MID5m4EOvfgOsUIxY2IqKKhGVhOtI5BWK3cxTqu+nRuhQvjvfEdFRao5G2
6LZPKfVSxWkwqcUJzSDRRgWepZ9tWCjWEydU5aN7mz7zmYBehVawkRfpbhL9e5Q2OX+DzW2UbG0N
MAA/w/bbLiyr3SCuxcaRIGyqiZDkdgsuCR/TMTsF5rqWz5K0Yc5z3TXVNaFdFmATNA89yd2kYCam
BJ3PPVKjmaoL+LyYw2aFdlkoLHxi36zk/qoVb5RHeu0oDliFExCCNlwzQnvCEFmP9sPmYf01+Pq4
vUjoIfsxOMl4IkTz2yTpBm5kMpQdpwNSPI1MGEr7pQ4Gioc141uMDn7MyHndF8JmMk4nxiXQKbKZ
BtUBJhabxSAexGolZLgPNtwgrTz9Y/okQM5ca97Vzq7nCmrTLWZhDUhAvDW1AwZp5jcU96rym6fO
eC66bcqshX3PRZHINYMJM17pJYo+bVEBiw629qfkp2m2B8c1bQmJLVAkd7Up4n74LB0fI3iYbAVv
LRM4upSya1STThrOD4uh2VQovznnSbOr7PzRk2kwWp3t055Kzxo+Hc7OAJknvp1q2aNcrT5MYCZ2
S78+jPqt+FCv9KqjBAac6W5c5nmDyGOq9D3i0tHyRbTN1wEFPzb7nA+3iOFgxm8Ll5L77WSUOxOQ
iLlG90HK9t2SmVeHNST9nsQ7J+H9EZDQlf3dN/lonQB1GR0SLKAHoAZsd2ixWI6WcruN5Vdld+UH
57X/WGifLPgot1mrADZnOVYw4gSwNWk/k6cJEHWVP6S7SZnbrsNwtETJMx6qa7fF2ab6S+sGBNRs
xh9Be1OuFQA8CytbOlEagdBFs44RhgIO523P+kbvAWMfSxTRiEt5nWI+3iEFTs5ky2HqdZ86fcWU
lUxh8i8kR3vVCbnR9nW7AqKhvcQjQ5LQKfZ8mzE7Y1n5wJRiEZ1EUIb+rW85QMXOUVfwRfUZubno
aGfBmehzFnjjFdC7+/5KDyAaKCnqAE3yrOaW6+x8iiAxqpcExNbMrZtH/F2G1RyAgATFJUl66XLY
YktsqHnVHWoYfYBcpDK/wk/+xhQg4i6gzmG/prhn1u7i9CUKJ59IjAW5JXcB4fdW3uIoVTEdHzlI
asDfqVUKIcwc30XW21ODip3AL2rzXty23WTVhv0Xft32oYVOpu9FkeuK5KirQp6fRvdQtlOEVQOA
hFmvw782UENYXT1gIBMaumAUlOHZGkv6lftHDWknpcOypQawh/kd8c7JHIUpzni/DDeu9+2N2wwR
kvciSsoytgKYTWd9S3Tc4JPTl9Vt2PFYkZAy7NjVBT5mOWAVRiWgTMQrCvcpY2SMLudhJCjYtZuM
R6fmOBzoAumsle5ttXoniI7+A6RCL+yxBG3daPI+pqh6XAoOgmckw74/L3FK7npiBEFkydLjXKrs
wa48hDJztgXTAsiG/WHT4w1klct+UYfX4LXM44f4+5egx/aEZK5GazAP1qyxsvpDCY0Pfpuu16wE
yc59+wkqsP84Oq/lRrEtDD8RVeRwKwmEUM6ybyi1ZRNFFunp52NuTnVNzemxJdh7rT8SW77AvC7q
9ocQMK3hK8Df6nAcjMrywzkPDdsTA5VziDZUgpOTJK3GW7UL2MV0zoWPzPJc/MYUlod9vKoSCEhp
W9386Ftg+T68o1PCNBz057Q+4UIClcC6qh2DYSfkB1p5EphrB8cGvxaukdOYd8t2eCJp+H8epK2O
7XE6ukhRGbaR8G8USEaeFOH0oX6Q31XhRUw72HknbG6KeiTzLWX6UJ0P7JOBlyelR7DpTiEO8xHL
PAYcopIq0BSFTCXT2mNTymG7mJyKhKMEvzL/lFgVRmzekdpi0iqdTn75/SGB6pqld+2Eu5e/ID7v
61+yEy1nj+rBE+ctMuQZTT7syTFKf4Ar2Gus/+q3iAikEGcEvsTNDldeNdG864ZWJwjSKZ3t7vsv
Dk0JKCDkjGVxrjlGOd059EtsOQjIS5KFa/XnPR7y6Br+iycfx5r7sRiJ4iKIfjFk0BNXgWsvh1HX
5shajR3FXoJKAPesYUVuubWg3lxNJyeaZRp2z29gI+GQsuFHjdcNIkPSBZEsSEy/e9FE5WmdQgJI
cDLV3eWN7pyv0+CbrhxZQc0xdR6ABesrkY+ZD14JHpHwrFq8IYarwRkltcecWjZuyjatciWzRLKv
yt0O0UBEZvdFSnZWR1bnCiRf6rbBwMSVrfop8YSs6SDAFcF/MvybpMMWR6mOdVHfD8Y2TF9tcA8z
vsvyWRtbn7eiODV6h2low1+pkZKZrDGL58kVlYafPXLxB3meZNo5+wxDNBXfAoEG8j+JRFc6PIab
Wd8VNKBk+armsSdlfJTXOWoCUp4guBDypD0oHrx02KqzTnV9Rr2SbACfTTwjiElgcw5iRy2XnxYA
KH345kUhb1Zp9hCvAxM8/18NqcGAKwKcXnmK1AYwT0QQzfTR6NK/uP+aKATEPYH0kw6XEI5+LJ9j
sBKpMIODJ0+FFBELTU44fpl4TNX60vdfBfUZH5zQZ0FyVP7eDriWz0rGHZxDOwSFWxA5Jg2kMRE2
pl4VfoMBQFdB090jBR+0Z0jKInGiyIn4kx5gzpEfGkriTtyIxUpEtoXYiiMg0y7M9+yCgASCAm/A
oC79mM2qaV6pte6oUzZ/I5n5sed6PUACTOmh32GBCscZzqG073xeWMMG2fFzaieO/S/6SWtYpsa0
CnrRgNTBPAyRDfQgboBSAC8APtNxi7qeqfYW/EBgCku8hYDw5KxfonDJBBTWp+wPFgjmQd2IDoeH
Xnskq4FpEc/qCPSTZaTamp+GcZ8i0BTePPdXKkDW8AaPfZhT3+mv8VQ7wQ2VJQFs6IBicdUB+7Dl
kh3dHzMCnsvrSEBAcPe5cwYYypSugIBYWBaWui4R3nNx/Hbw0ZF4S+FqLri4yHbzzz4X6UZ9jMU/
BQQu/8psPBQKRnh9y4rphpgROIvRoJnEvdGzjYpr7svJ5BtvJsTvc0A6KpULH5oN14MkLzX/nAQM
BSuREGZ0Ii5ub1CfS1LMMgvBR+uF72mTNxaxtCUgwSwvCWqV/ik+ANYrxIUGBlW8Wy4911q2AHcS
g2un3Swz8EI1XvbPnDx5FfrYXPAQL8ZbqzM9ErjE1EeaS8etby25hn3k1u17VRKb/JcfPpcmlxzc
A8jlCKn76/N/BZGndhIQ6UozOoPcPP/Sk6ehE0ofrtepPR3ySNQ/kbpWkTXIHEQib/tKWCCgF1+p
v4kxAivVQVWIOpPNRUIoX32J2p5yApogwEJTJFwV4rChJDXoAv444zMEFHkDJ6IeyeNrYJKbsBhH
SIkJ+a27B//bBI+we+Kk9ivXUB8S8YcdJ0QT2ktzL/PPP+G1tPCrrMKQtGy2SmSv/T+McG3utu0r
Q0OOPyNLjzXnx6ODY59JDxIGDhrKtIXjUJiz/8Sg0QuFhUaaoilQEyrjNkLCpdxKhTSlhU8ddfzv
81lllRMom8bf+T8GRuLPg0+XPBhgWGWZRDYC2a6Za4jIAgu7j493pj+JKSrXlaah06X6lesu2wXk
e3REbNXHXDnwAaQOVp6DxKw+Xqv37n0Yi53cPcbsDGLmI7/hhYyVC7TwHOc1QJrIytLjZrPKQ/15
RG8nSL+VHAU94wepgPwbwJ+9vLSshyCcxZZMB7IWUOMcIl5aCfcoEGasY5khFI8Qc2AuPFfG8E2s
DbD6lBnQq1BUbpHc3yiXOV7QsOEvG/YdGTD5q4Fkqwg2Kukh2CY14V3/iOuXH8YSqOjdEn2HnTrY
teH2Hdqd/OdD8DCjsp2oszOWF7/biY2Nu73bENwAK1ldKUuzkCuSe4/eAjiGd47KIKJ7xRscqq/d
GrJm/zrxPOJaxeV5F4m9Q/Pk+gi7gynxVeg4Wqr71H1+viXO4MbaeRwKEEVOyLWCGphzRkYHpxGy
Rd9cTYruFE85vLd4zE28GnhaaOvWj9Hb490mf+Ytgl08I5mYaBdcEiriEFsQDpcSiFrY52yJxCax
N1oP8shxNqVzJKmQwzSkVSvh3Mgb1dz5xALyYuz9G3E2M4kF0JeOJto5FCMgfSwzTPK8xyOp7R7U
tihfqvwrllG4ExU3Eyu+ZcjGzCOO+vMrDa/8O5iCPqaGlMRcS+ptrI7ItUpeA9KEqEIh7a0R9iY+
gdwgP0U+ZOEuxeuUMk6bJR2KHbUrqNwnuJxc/s5CgWOgOWSZ/twGPO2Y0lsic9kMsno14khiVrSQ
QLMuKZg6ap57IB9G44QIL1rHTpb5W/q4LnAU7cGfE+wH0B97nF2YCw15b+0amsAJTQXZp5Kl9Epi
iL6Vdh3isQI3qhaGtbRUpK+HiHKYkjSchwSrV01Fs+ISqw6PoumgUBX8FzWCQ7Q3G369vrdT74PE
6l5/VrixzINEBHpyZVklubzhz4MwIynpRP4L/n485E6Inh7vJQiUdE2t0JFrzqfArSbRTruNfwXs
vLjL6YVrSQqE6zWptKBIiOl+91roJyxyAV3oBKfiKmm3ZY3SpIe2IoDQ3Nym+7tZ16guqZpFSR1J
AW07+8TpuJMC0rcKVyA8izRYTvtqdrvnXz6yvWTXLgE1u+AfoQxor3kQ9HVwicmIYEjd3tv2ma94
nwIEQvrWYFgrEHrGOz/+OgfETFPUAg1tpT/lnnUh1L+qYE+gMpPg8NsjR1765Lh1yiKm/JTYKOJV
JhiWmaLTrlxHPV+HKe4mPJmUB4C99dv0QuWB6HXsbP9fO375Ka0DjsW0okSBrepL6g5qnM2zylyz
DDXaBUXsn4hih+fEmpFcEIvfPlA+0G5W/iKrbI5AKHcjXFWxNA/6HaGRQn4WaEkYb08Ogw0o1EAj
EGRc7VhHLKRSOSc2K3SpBfRifaHi/X8l7HDJlxgtPqXLXPs/rzD9H2rLlcy18Szbtb82oEDx0qTe
u3YrcmQWP+Uqqm0GcNwpXe7g1OcPEd+kMg+fIP0dLaQ0S7FVincu8OHCf4CYFwv5j86HyIeBnrL6
HWQ0Y7ATIJHxMRxJ4KRKfqdYc9hmIp5q4Sun3e2q9EsRj3fmTuilAGyME8zOQOLu4vuIH2G4Dwj+
6rtfwlmRVTdlzP+DbpTvMt9y/Co/5Gy4HF3gj4Hc2+KU9Lsu/X9Z6iqDXUAzdAvS2enAMUgXyr4Z
PT5eQeoug3VBM2OJrb88B3znBWt6m/1k1uYDIFgaDbznP3Uk0A3/s9O3W5KHh3U3/vjSv7x/Vcz6
gjxXM2PZWReTRgV1yqaX/8UCQBP/sYVf4+TP+cCaOeVC/zN+RuflVIr4+FUL+FDC4JZ+sy6LlQKy
75veG5VSoVh2JKI/W8shQTkZWEIdsApweVrKv8orOn0TKMKmORakn1eEYIyIqVcS+YimfusIlk5A
qBIkWZrkNoC4tTnxKBaUiTrLiICyeIynadGa/B4aulSS84yX33ZT7NrHZ6CcveOToD9g5brNJNOh
y36RAQMDl7pwJJqLnDslr639/PA5z0YmwY/pkrkbvDQC9EvpUJQ3vdiSRIMxiS2ItXlRvx3RybV/
Q+Vq4pY+5YIpjEMJp/4KAVuw7G1GdhhVlIW1A2RFbIqQnWFjUfbmxrdFBxjHRCdT7LzD18Xnw5O9
Lw+VDIC6Ri+Bg+R9l+ZPmbdBEs5S+x2vyxdwMnqgke4LAvz8kgaHbVtxRVK8g6ksITM8Tin/Kv94
Gahma25wZR/eTDKtJ+vvUK9rlpShx0+P8AwlPvyjXzza/kmhrEC5gxuSHzsjHXjwp9erv5mkTZwI
60nDbWYg09QwnL10/ddXbyb16awfEwBRBMAy4Dg+80bOq+xPc1zAXx7D0HTlV0PLZgS5yPZLnw6y
UjCFFq2MauzZHWpEyn35m/ireO2VxlL5fIsV9cwTxs04wNVUDCuLhyb/nGHlDPXIvzRyE/ok/dL+
zleh/0VVzWKF+JI1JeEvrCGcU0SfATzwQQc8HLUvkodgxzXLdz78g5ZbstW+ShSOuhPmSM4osEFI
TnthQtJffvmgnTP9q2Zq8+CVtAQ9JeiNoEeIrP6rRFL1PGEkInnKKQE4rVS88vofMy6ZqRGfc5qR
Y0MYOxY9AWEgH2HznB7eOk6XxWmsOYdXxQnsv74NPcWWLO2cZ1F4eIORtApuYEAVD4U/Idl5uWik
vYd8iw5O4uKNvw+pJiSQffjSRQKdpucN5QFxzLwSJmFF2S47zae/KJp7/lrQzmm6KKEhhJ4jnMfm
oMjbiCoqzWX+f3O+Wr+FeeCRlAkqeAsVSpqlEbqpx7KlaRf2gY47kUuPO0hdowo5d6bXqGtdvHcY
PWlpChios7uleM37FhYS5UzCDEwHZyeUexmfGsyCqOYbF1BA61eRRrneLm43Pr8MOun3XjAfAHlN
/Nt97rJ8kpIG4OUg8XibaCzxiOmLEvntZvR5SRuXWDDkmQVit1Rq+T23MUMrE4ypbOJskfzkOr2g
PNYuyzcGJwvEH332IiE01wdIR94HrOindJlEJ5F5GugVWx/ayH+VP42y67xdJgH8rLbhGRPbWc3o
JH+WJg/RRBAG6MVa6GSweWVjhkALauAZhD1pJ43HPOsCOCRiM+PMif1dcDCAo0uJAeAJ6Sv3axoj
cACryt9QXsqOPciAn5AKOyrauU6Bx0fHxY8aiLt5uEsiCUF+TghqhAzlzyNiQE/iOYgCoA7Edd6v
RYQxKNsS7aen2qVEQ82WIVnnFkzO+jAAfSiQCMFTZVSF37V809HAFx2HuwdVM7G/RvETwYFq71+1
9lo+3NG/m9yIoFkDJk6JfKZBeWXkEhGBpp5agsF8IqMJCAFdjo183VT/5Dc8J09o+DMal1iiO+7W
oNsvTOBcxwSocmoqnHJHLgghAsmTYe8xQy+jGBU1Zd7lOfXXFV47oEcqzGiyGVcGiOSXfA1+mxbZ
Rb0uNJoJO75yFeEOZjcEabL8HUEy8PYLIgC8PYabnEucJgzJdyLzLkf08RyxyZUl8mJctHBHGMMW
0fupZT/KVjGc1g2d6DgOv9bwCqnepaDhGayGH75ShFrBb9Tu8RMJJywAwVV4u8jQRD6cD7ZvCpM5
WPg00PBvWkylYbeojX438gFIxlmt9h//teqpl0Ed7koFJhN7eCGWaQq4i1pbDPkxIpTsw9zc3RRS
mkDhgwCKnKgnXT6/k3/dm3gvfMJ2SpxUv2nwWc0MeBgCe1o6I7AYVGeDDuS1KZwUrl7coPkzyenM
ovqQV0MGD0a508zewUXKtih1FfNIhR39v9RBDiRU0hZJWpynyg6dhAzGPEBahW5vp7JG8a7LsEuw
mPxsiC2/k9+ppPcutDuxB+nltXrAnQ5LTXX72MG5bfVc88NNHDzKQtmrYBkjMoaAcQKKVwiwssWQ
jbT0amLAMC60EKA3YDOjsP0csn/G2Z4pzwLfkM6nUCOfsoIvq7sR+CTY/kLVyFFDaDn5m9UBQse8
R6AkgOtWdAnHk6V7IYuf/zWg5yI4oHd0wq4GcOOp0I1oMfoedLJqdfLRunNinVL1G0oG+LTnYGHI
hRkpf6IVSXp+cTRBYEO0i1Ng20LSPZ3kHDjZHbgLjM9bOw0aH9fyDlUmdmc1v3TSKzJs0H+c7L7E
6cJxky/eKHnSYEN15zAD2O+dNxp7oj7QlInXQcKXszBaQFqvXKGCk7wlCuDvRPAU0T3kNOH8jcT1
ICABuPGE8nBADqbMUWFY57I/Z9SrGNideK0ltjVeFvgLRBloeRYi7ghkTZskJAltDI5DUi/FgqEx
PFgBk/c84srO36Dg2G1qrkHjkte4gdqXv+k4x+fRdvT7uU7q1ntyGTOgcePLaHjoO6gpu5ry3/5V
Otseoxd+gbj9zEf6bpyQL/taLszA9rMYF1LuhNlfS7Zbh9DH0BgSKoqix9W7QKZC7hGzvl0wleno
RKQMOcWfkt/iW0RoSqjTwjCf0nj4jDNUxEiy2EcramKQ2zSpnXJmDext0oX3MdiYlT3i4M8vvqDM
EoEm8ArDCPNvzzIiiRy7PqVlOLx6w+GzSHHglj059tlB4NTNIiAhxqEqIr2tgsSKxlWA9lknfkdj
QcJX1bckCgJ9xGVCURoQCApq5R6Vj178mpw0iNGUg5KTFvatpRkJJ0xvPdK2cUZGFg0tICmxeanc
otnhCbOSrfmpyf/cv43UG5R7w3TU+OvgGsWHTzc/CREyu+7Yylfwq+gK+Y++Jop/NCKrw/avNkkT
w07oL8A1SmB7CivVCFAeZfsI/qNtLeoGCQxKqInkH4O64NEwpQ0rcimfm6ngPToQFdPfkyVrdQQt
vIx1GvOWklI4ISxJA7VSr1PlyX84vfPSgFK+H+pkhGSe1a/8dLl5413zfTbqGhqeGX44dBo3L0td
2KF6gmu7KvmDVAGrug+AOfkzxaBKMIXiDMmiBrzvtW0ju6GwSChTmSW/NEq2+iUOt0STrgeIduQJ
/RFt970+pCFBUFQIUHi9GH/rvfbsmDVu6Q17MxbNxfAItTX1YTnHL68i2s5k1qJP2Vrj9r35Yp2e
xSdYG5BsUugcG8l7zZfJWDr/GEeTA5xahZ5G9esHUt6SCJ5zPmFsR3LmqZhS0CVPzsa7jALdH1+W
CdDXcjoYzqd7WBYjbxXSGaDMmZmRCEpvO8fyBgItUOe4QT3R35RiTZWDuucZpN6s8dgt0ZekJwjx
dlzFzWlIvhEDFb6NOZsW7x2HHK60h6zMBWPBSMHGeO7OLOfDmYRJSk4Zb7Wt3nlxtVS2zS3/cAlM
HRa8joMdU0gwvV82aoqSrtK5dOTk4I5DiUGuETcuWWSUUBKktWk4Efhht8h3dZYiDWPRw0d4a3f/
6KqhIskihQd4e0TBzQlgI5JQvkU+JCRvkVMuehhDFF2h7GG2MvehC1Mzn/AtV1b/gkkOXvK7Eaol
3dFXS8Tv0cu+IE0tIhh+9f4cm8lLBPvIaf3lW86IsPEyJz/zhgLRHOE1yYOwVd8FZ0K2UJSe+IWi
pbep1+X4Gud+uYifrHbxRMv2nqU6gQBpzmK0o8IAuJkgGcOFy8d7Y0heXXs57UGpC0WSn3Vs4WwJ
W8lWvHI64HdcgSET5qSBj/j6Nnz4GsMYQgdKkwbHRlgPqizgUnD4V0i3tGGkUYJUvU1NSpiurdiW
bkO1hbyhCoTHSJiPV6SspXgW3kteyW7K8B3rPR4IorrVddhtQhZnujDFWb7nwPOK2KvgJjk+zeCD
pEICE4VjBRpyKwGLwQLSlT13P7ioDVAn6NpK6Fe+f0wjL6xOUBdUFciwIBGY07LYSWSk99TlJgaS
wdQ9xDlbxFyBokDUIeWE/DikPVfvW6FsY2lV0Nv4trH2k0K2x2iFm4siKvUh1g/o5UgjFox0R85f
1K7di0IsFSeCW2Yu8SfZstjihQy/U84lYr7xvshOIk7JpHVMz9WsPlvxy78HoHER+cExUJBEjH7G
nFQZxCGTpRX49EBPeLO0K4E0vjTxe5S2wWFkLkW7cDogdxU3FZIlXpeVxrLgM7QTxQrYmNBXiU2M
PB/kpXQQkZRYXdLdF5ctGAuKxTBxJf9QP0gllHlwrb0RDadao4jmRzEW1jF/dF/wIjKVtMyCZBD9
IJPJAejqZfhXv7+kd0XbB9WssxKL1RMjAUaD/1dKle+ojE4QYiTDokGP/6RvTd5PPttuHgvrHDp4
R6yLgzQw+Rq3DSYUTmdK/9jiYdWnfMNFAAmQLJMfkCmdlD2GTvX8Zgs8M1OzsCsjDAaCc0ey64Q0
62XezoHdLtaWnEi6AhSE3JCwTq27PhVaPPH+QQbT+BgrEJ+QPGdxXX8xJDXZiziEY2s3O/NfmV7m
qkv+BtsPmcTzMiU8ExmOXj9ofpY32RH0szrWrwms6CjWxst04L2zjhIlPSf/0ctHBMEkIgNXsoby
RlRbmtPP9CFB37QkPQEeIYQmttq4yN+3qN5wsYKDNcg7cMEw8Se7CTDDm29sh2opm+ThAvamjLLy
lmQrunV6ee2THSGVmpNC2RZDyd8ZzHB7l/1fRzn7e4rRdDASUny2bNF8qbz+7NYaSK2+7LkbcGEn
9qfni+vsjjsHbNcvvKj0WiIWUwhfKDAKsotTomHmXREw/NH35oAkgd0J4tbMLHhn6hOoJPsNIZ0A
DLgWP3deUz3jmlwqiHRy//gx83n23gXvfaUdRTINtGtOj9622weHWPb4VGH6sHCVQGDGH+bKqOcK
I/XU4UE1jhqcFBpSeTlOVXCXSVjndED1MSF6N7UmWQrTL4MVeeqQtRO392Yz1ncDAl+k3e/vHIAg
1R0dZqiMnoZ8JCw23Q3+E1lLNClZrRXSHMwuIPmYbdRfxXhosieaK7U88hzzuyLIGPYW/aiz9J+M
WLC6T1iMaTd4xF4ZrTq2vBd/9J/qZv2F1RzUmSARfgCNtmBtpaECAu+gxyEmH3pYEZ4UR1700624
axDrWHDdRf0E8MJPZ0Ve4QWv6tb+9chi+HqwD/x0CM2fjIws4/U3f9GHMs9gEa+Zhw/QXGC7J5mO
cEhhxcaOp2LebVzw9/aNA57eIFICvXrE90FLCSbSpHEnAe2eaQAqG7U+vSr+Gj6quNWaDepKbQ8u
9381ekak2Maak9KA0/SVW6wTEldt2/yvuWVPhG9V/luxiWsDWdA5NiasPw7SdXLZuyXkQ/6Lwawk
zGfWrPF/oY8AL+TnrZ1JLvUwjpLHhPx+IYIj0onWJDZ79nQ5+jaOhL9Qs/xxO/JyAofSrpqcYJAi
zrwswXVkrahZjHtjPk3PmGmspf9IMFLypINB9YKNIxgOmnm5HeYIu5AlrGpcSEvTeuoEUgBp0KyF
xSx/oliBjDYse2TuyFl/Z8o0KlBPoyDKeKlfzJA+gurS+/SzX+Ufv89wyP6wHTD+E2X8QQm3aX+p
8qrP0UNvJvSwhSeDDvsripfJG44j8ioW9IAs5Zf2Lf9E1jUnR2KS6ISL5MpzRbZc7nGE98d7OitO
XLdMXNwZI57/c/kljMQwuRr9kJQmdCSzTo9HskF2qp/DW0yRB42DNobl2i6Na7KB7LT1dfad8omt
yBQ1KG1Y0vmC4YfVAQKWdMuw2/elYxF3MTwpb9DoNEwVIvew26JRZGYu5tX7J6k8nMk4Eom+d81P
O28scMor9VkU9vLBhwvD67DwlPMqX1IpiJ4tekWXTLDbP7V+ICDtHkTiakd/n55QZa6UA9/qmuam
A9osYCYpwVJr4zKI/CfXCd9M40XYaUiu+T+hmCbh/Gp2tEx6719Shts1T/VJ3iMLUsFwRxdUXgPG
7MHlp0B+BTXcEyXC54IvDvcqNZJSx8RfATw9uLFxHJASnxDtqv8LxxVtDQ3f9HtVuMOLCB/jWG5Q
o6MIWYkr81IQpfZqPPMcPjl+xu7aPOsLQPN4g/CHP+J4WWOD6KQFaAfL4ZTVS3EDqz7m32qZ4av/
gJTN/VdJriHb+zcglvFHIAnOLiKTt/01sw2Pf6igxxzO0t/7ghFvyqVfIl+DsuauF74/D1C2lGld
ZwUhQS9a5OohiSEQ6YbCVLpo3eZOebuX+Uftn/IvZhRFo2tB1YIHHfzMXCqn3LB/0tmXtWxt3jyO
VK99L4xtBim0TukqYLqOUGae+qN86OKlvvnBg8jxSN79XP9SV9EKWBjPiy25rcZFQlJkg7kNEkKy
9Zcwz2jSm7MVHRPqOYg6wDqyePsn4i+hfVF6dyD5zh1rgUh3uM0zvyh+haWyY2kxbHVPX7nHkSiv
6QD9xQHvgYTyKdtv9Cfqmkt1XNA48V7Y1BfAHMHk9Xa9qO7WlkBS5kVCJfEnrXkPP3uemU39o9l5
62Yzfjsa7FdID0lmkPK1zYWEBtZjJXpARKOn0nhxQF+WRbclcYZKggWz9mZ4O90eORzJKMtJ18UP
VOG3vQHlbYe70aHqH/4VR4beHdkV8MmpcVB6JvTZeDP+MAOxMBTIGxilf3VCWL9LVN8F+qgdNGY9
rEGVPxcEbhjwf1J5qwFY8Wg/s9NoECR7zYM16VXg2nG6qkQbxU5PZ2RfI+p8SP1xlDEA0dnmHwtW
sXjY6iGp9r5TEb62UTFDIaM06psGhSfuZeEJBGT8FCSx9JAFuXaKrXNuEP4xMABVJ6A75vlMwW5Q
fg9TdAsbf7M4TYYIO95jKe+Z4n/ImuT1MxiRelaTyfs2lSMceW/8kFJmZ1wmKwTQxMLOsSISybUc
bcoFZOeNc7tG5LsSPKw+xDNR3aOsNKBQEijYAhehDArnBql3UrAjuQKpHDPXDbHydG4RuexynIHc
XDBp28QD9gNCAnGoOC5YA4i/mEiw0AWIRYJMBMxJXJcNDqdlQ+z0G3sAa+GGQnSSAeg5oKMLKZS6
os+2GZbkiSjajpGrDydtG4kNixTFK02AiLNpRSas3jT+tZltHS1xyZ6v63hsQESxgbv+F7CXzMel
lEsBECOf5lzevFo9pPGRlDvuw4+jJ04e2uVF3tQRO/aGRTL+HoFeyfk0ziwlCAtIwCo/u8a0qZiB
6zD9RYcQchiJjsJ66uH7D/pXwVeurYJgIw2gl+poxyEdFaxMsl1gBDFh7M32T+EVqO5KgnhZfJT5
o1T3A9wF4XxqjRlp1n9vGAqHVbInBhq84AIT3qH6PaNyCIQNAsCP/0UYma4ti6v8rx5ugnbQ75gj
Ni1kAlmjyExlh9IJmaztkRgTZIgRpAoPFJqP0SW7E3/uFHwwORqCaCFhfeUjk4ihn8VHcPS+veCC
GXJ82VM/chytggs8mPjPp9zd6X9FHOQuwQSqwwSHJK0i3vugIRHmVTe5kQbyh+eVtJ5kjFjJuQdw
KzogSVKwBS4cwmVzSh7Ie37y5C4j7zLmXf+tBFeCBt+keQfzuvEwRbZHShsEac0WBtOiI0G88QwD
UM853y2yALzxl9+C/SbFMD/XbTC2af7dV+kmOvmqY/gOfit53BBBy58HRlVkKViaZuisEA9Wi2c8
+yLDxuAH35fAhqFyqn7AdAkWRmyEXgWAPwN8WnUE+KJ7CfdyuhgbeAlcrac42REb2htEAN+M1q7p
kdmG4W8XfqXhr4TlCMvJFY/pQDynfgp5OfMNGVj8mLRS02TaE/67aIwV102NKmFB2qypLzjwxDvU
3LmjtTu0i53uKulUpafqHkqUMiePwKt+6wLwb6+P66hxNe3B+5ERJUlS7bBha6eRwtoPxLRR6N4c
cnJ/enI1uXfIS1roS4lgmqcFBU1k4dzAL/hEPFR7+gnAi+rnr/FgXrmvmJjQ67wd3tHBs5Bboy0g
KNbgW8CuNR8PMODlVwbx1S5QH0jNPIdqnlGh4HIGz4nBgdvih/nHOW5hAzCXWF9k3JUZ969TFrte
4/QhUaGyi4W806kuAATdkBgUY0kg2iGZRQRw0pOAomZHmCmrlbHBaRXc2VHq6WcQ47PYUVeEWBCh
NdV5GGKMOQRLRIJbYmtcW88WQ3wOpVpeBlQfvtcY7iNdaT9mSEj1+n2TtaP83ePdMwi8wFZGa91k
o+cRsbKr1LKjugP0NmXKgUQXyln7Cgb0yfPoD+sjIdSZxhLgZHSafbXQFny/hGAcKmpNziieGA39
ZXn6Dnb9sAtAe8CJZ2FDVjDBnhgeAK6wP2Ee/B73DMMcu/GOJhMd9/C5TZ12OEfhUTNXHQS7iUlq
0QqusakWMacCtpvErRZvJlOCvXVARf1aZddROJWIPjgnbZREIpOGQ1K90i75zHgoiP2yvAZX5HFg
plDIGWA1SRftF7gPvYjYImiYpxS0XzSobedoSSpj1bnoUco7I/7wVz/9Kx0dpQ0ryp1rLg1AVoyK
fzLnvvrTPyjUQZuS8TAuVf7OFsUQdaWuzF3tGLAPdLapJPjNyOr8M9J5AehvW3s5IkMCRSVJPLtu
icm84lkkr5VxoGNTA1Rc5Pht/b0oblXcWZ/iBatGsSI1DcmcIIGf8aL/ybS+aI6kkJoBNofjkv3e
8aWcXB87Fy+SQJT9aDcT2xBdeF8MTAeACLkXx+jWF+ZR542db0muc4J/JPLuKA9OHyVATk28dPeb
/763yTcLNwFdCmJCdHloDMTj+yld3uR9vtD60wIKZMRODmJRBrOIYOolOB2ou43sy5wPrwEtrY/q
wNbWakAX11I1HiYF8B+KzapXiu3jIqUbOVtK1izG9I3PBkvGL9QVx9notKiveB5OZrDN6KvnaRVo
fgObXwwlSTXRRnADGBgtvLaAfC1kD6+ZRDTYMvDqCWJAzT61fvSbbx5QZVNfQ1RjV6S/X7XlwQnR
jeZWa3+akAM7XhAJuxLsHCXd4e0V53ShkklMiwViGoLRgkN5Kk8fiP0QWSyBL4v4Sy65sW8BFUw7
w79S1Y6dFwg39eJhHbbL+qk9Eh3thBv4u/dTRv/6w9lMvQB+mpkiAPhtlT2vI5oPwIHZ5y+/IQnM
Vrr33nXJCl0DNTrWj6jS7jon5NoCZvREPsGDvizyfe+kIET21C6DGWbGeUt/PTc0uW4N37G/7dF7
z1VeGXVJUD3OfnXJC2Mrg2P9xCAMBe57MqR/xkfwhEXRyBmbtwBL/FWPCBCaWg472Bn7Biuw8D3N
Aj3/svaP0gvKOLhKu3UlJN5bxZ1apLaITRYjVxTPy+6noJWqJO4lKxFVm3akPvo4Ij8uu0UKAXLo
3KE1HLAjmRW7/pBedMw5Z1Izm2scn/7nFfQTFFevS0zEsQBQm3taQki9snrz+mRLvO1704HRRkgv
rhUAmSlTbW8hxPmCCExGgju3teE0fLQRusvwLj3eO6leFi1WAjJ4TiHBIiGS7Rf9ypZC4OGq/hxQ
E5SDG5xVImSAWU40rCNMNBQSS3ec/rVxJtYtfNWKOzKC4QvtXIZ3RZiBuXO+xv9GgkTVJ9kTZOcJ
FFhDQPNqW47w0lb64DbjocaNX83T2JYz950ehQtp2xGdmHBKlGbkLhfxguaVAp2ZKzMCjlrBUrZU
KJ+jY1GXroOBm+yqB4QOaodk+CmFNd3uAT/wTBDQteNyW2sxTlf7cyY2ccFZzohLcCOZ2PzZj1b0
RoahbfDFvqCg82hDkg3GlWvwH0nntdyotkXRL6KKHF4lBChnS9YL1U7kHAR8/R2cW6fv7S633ZYR
7L32WnOO2bP3L9NP0m6EbpkWe6BUTbeTiBYrDiQg6ueQTZcThLTh3ReUuRL78UfkyBBVmH9wKr3J
02LE0f/9E/MS6IeQWIrXcYFdb7BTdk3OBgimyu822FRk1Z/jfsXr4grSj6b9yvbwrmG/o0thPyVw
8e9KEfuoGDWzSo/U5G4IwHNWRC0AWeYbunrnumfjdDMycaHWxa50FM94ftCRWj+C1+6iaK+fiXCk
aOs9ud6pRHIBAPlroRheYmQ9xJGi3tBu5krtnPhOrqWJPtTNHHwJB54cuGlrmaocCyVgGAT+eEv2
NRmojJ0OEYOBhV3uZNgZa+PGg3E3jBNFfmXZU0xb3H0vtryc8IeF8i07XFM0NXjsllPhTLCw/9rb
CNcWuPAVWSXCEFKnncEFr6WcSptFoP6e3lDZwx3KYxEtaYuTwA0uGta+94XAC1SmsityTvtU6bpI
XHdkRDV5l97bxCP8eiMeRLnyNCR2Gxut2+gwOk7VlR95Y3xumYvaAVoCLQIj6rzPXbXC+Jk/DWMt
nwFxMoZCdqaQRnDuxFtg2LmApGDRahgHr6lwBniKaXMIVhi3jw3szvraaw/rJDNhiFlhZHPLYkOg
w7jYDpLTAmxiupGR1tOiPCg2yWPMVgJTDe7I0lqzVCY+UxtW+QV2bhzPbzxFkD9W/gvN8rVHAx2V
D04KId6u1XRixegDG4A4IXKW6PS0LxnaLgwfYAcOc2aGzJr29fNNR/DINUwpXxfZHnILZFRWS7W7
8z1rOEtL9f010uZY61juXoqEemTBB1gOk2itDdsYlhgebvJeW/JFXIM0ZdRlcDJo6FI4JN1OHWmU
UCFOHjUfH2J6ZC7Isrnr0oZaaT9FrrJmaBwsqsm2PuU9Ruxu20UrqIWH4UgWmsWOOx8wMNilAKj+
jSOqX6QQaEMc5bs7j/sams0acTjjDPzoFBk7KlwAb9K2gjK70d+3PttLlM+RXZ4wvb3LE1w5f58V
B1T1NfiUq3/iwTdyKMr0221NvATWlrAs2BItsvZgq//KyaGmpX2L+ydyejH+sci3lPeWTFuBmWJG
9aI8O6BP2N0CG+059ieon38gHoevOLmxFylbndyqGR+5hkLnc+CUZ304Qglu6lxb1Xg0R0aqQDCq
2FamgzYPU9pnhx4wmUF/IJctCApY7AHfEwvFO5vjnAspd+XWOIh/ed+4b2574dT7JrEThmeBgk19
sIW8MvWXxb4SVhl3sQaUfxau7/pYgOreMxKruLeYs4BWJW23KA8hELJKAn2Qt3Zc36ID453aS/ic
qEMAg6dfzNw4oqvj72vbunJSMvpHJ7otvoE6epn7SNzLZuLNTwgixfdUrXrpL+Fmm0qWnPR3BA3J
DaG8uGUm+RpMlylEnSTRXdggJUnJi4VVesoFpoTitqDiNIaTZeBfAnXTBj9+QgQNbgsBVVV9jQRl
JYIIo5D+yPpg1+ilDd/V6M/9myiy3fQZ9rR2yHkNNh1r5bv/yZS1KP6TxA+kvAxmUC4DfeNy0aj2
N2bmopOR0Sbmp7R1W+g7QX9IdXlNdrGNWnBt5Q7+jl7mVSjxtVEiO+XklImmI1ZOgWpGNK8RALkQ
2pD0l/PGqmiIIrPF9SzbGg9PRQW1yV7zm5ubJJTMSNcF8bXtb2CcY6C8nHGWEkoXkGpoJKZT3V4M
68TYWJWXgOEhPpkVyQEwGFb1YNMQzRwqhJ4WGDyEQhNOBDn4+xSuWo9gkv6h6UbZtUBg00FZOYW1
ZzKdlVdFuB7U+1ThRuy7dTpSzaKLaJ0pv72t56RyN9Na0pETyF1+nd7AD3WUfz5KrLrYDTy/DT6S
kkwHjCdKuyne/TZiaDIfv9HDhZT5UiIhegNWXk74CSlaLXOVN77bBXtW8XWQXod2XKpa8pdx9CkS
lhR0N7KUOAEqHP0sYlRupDkxu+WmC1AcClfBD//y6my0g2NWszUVmoqMl442c6yibiWWI/+0ANDh
NMoNr+kixxRz7hafXD5tIenVhyDL66ju7fQZp6GTJX99ca6Nf1YQnATwV5kZ088qkNu9eZwJCEIC
Cp9FsA6mwuBVRXmrw7M4Tv81jp+az0Sy2/uaDA/bjbCl3qzu06KrmpwB79JRUR6phCKpwGxH5Ggq
Uc0Ypj1onNQzojWIjs7IyinWKndtIc1yggexkzLN5XTYNF80G3yVA2dhk2mR7v9orxnnBL1NvpPB
AJr5hv4V6E0h+EnZWwg7xeom1M+I3YPTpSVshOP4l+jP2UU9ouMHaNUSNUQd3nDZMxiBprArCUYb
Sthx6a9RHyXkFtHpHXyG+1jEQSl7gepEAUAjDlW6DJYbTIr6dnpUlNpNWRu5M8VfBTu2KTDJIgVZ
ItAr+tCoZweoYzrNzZ4U1zwZN+X01NjABNgOPDaEobHxhnsm0IhdmLkOwm+VJG6paAtNjODTLSLi
veKPt2jxnUOGSJ9w11QYK0Sm2AIJoaJG+ox81Q9l8U/TlsL7rGfr4YjoDmg2e8YbLYN66obvt8a3
+VB6EXvRM0SgI6mHBjB9cw2ZJfW0J006R0qwEToygwTo8fFBTODXZ7MADesRCcXSqpzBu5yc3yH+
UHNFvZtDVO/zS/P+0CvUARUyIzV0yYIgCjkxkYfTC8TNpFPOpucqebN52wFp89nZQKiLXovzOC3Z
/G5w7tcORG4QXzwT9otdyErT/0KzdyImuyNSKRvlDhxvzpM+W7fAn7YtOez5TtfPg/KI76aGaQ83
Y/ipvNdZvi/GH2gVeEVEeQ3O2TB26E1kfVPvKzZm4yQm8B7Ye4nd4uZBIcfBB33HeT4po+p20meC
KkFf9zj4ackycwGbSyr1mQIOCiz84IexpiMy9XseNrT228CBu6LspVPPPn+YTnQaJtJgJOp36vDW
ZCSveBn8Ido82VmVVlHmhhwE+/GgjBRN4KvpEuKsR6IzkaBgt4Fn3VDjBjRsQo48ExeA5Rs0HlDe
Ck4R8kvUdyB/sc9r0S6m70wKRf8hODFiG7QG8k7kZzLxFX6MvYOedy/SOgjX5XeX7Gvjw4hWhvSb
z/1FBRYz6HV1PIaUCKymNUclGnXlITC2xtwP6i5JdRLhSRVuN7l+/iVCvCARak2phe3uzQYY7mfI
qDXSaOIr0IXDwB0yhy28FW0ca2xWCG6mawCUeGq8Eo6DQtcZnQxFdL9IDik6aITfcF9G6jIaDV0w
kJ3G0DAFDU+LziL+c0vhJxwJ+6QAFlpXmxhdPocOo4XuIYMfXlJEZhCTEPlPRW4ToLIxJWYUNHwc
PxsZikGTRhpMSqBIQy0JQrd+1uTqNLUzoTtuioPY39N2kxmMMOhdE4IncuVVltmkgTZAKUhKj4XK
uNHwpckImRib0YCxdEzim7BBEnQof/yNFH7pwP0oIJFg4M3UcXkacGqGbQ3Fsm6YuTNfl1TymvKf
3ryHPjI29AWidRgm6rBNwU2FZrl5lNcx2dIuqZ4t9EgnJWOLqgUoMbSHwJveP0LeOCnPod9VbkBw
Q8gImUWchgY30J5x/fsjnamw3SlF+73FSthZuz549eT+iAPqpKVmzlHO9H2Dg7kpLsaMFBKu2LMY
lXdgOiKeRqRTIo8F/MGTQRdZVW/mYAfIsS4quoJcBnnBhuzRx5Lbb/XeH2v5y8Izop4F3aUDgkxB
2ioiN8s2RoDakntVLxilKLREYwLooV2wJbfipY2PvcHqqYKEBMcGtXb8RlPNA2TtpC9F/Ip+M/ie
K/U2ZVt+1oSlMv+Hhpq8rlLGPMw0gO4Zop4UfumHHK7VtKN9epu0dWaIGHyWAvAISCGiekWrxlwr
aKjRkh/5vUJObDTId25l7CXqyoofBapIqJfUKP60CPE4IJjSVzMRI+BYX84I/Vj3OlbdzUCIakc/
mP3e0VBOTK6muQUizB6QSb3Sq4PUbcISw+WlFDax8iHPD3GPi4DNXes40Uk3HYRE1RZuO55YnMDQ
T8hMfIbW6qWQ7n75YJRhpAOlHap9gRW3waht/YbhXc8PsQwO+JWbX0X10aDD8uc3rfhVZDuEatrt
ZkDVsKfDpSDfS7BtJC6J0Yy+DSTs1g6t3yR8aslSQvSXg0vn3H7OnYhGEf6VmnewNV5Cu00Hp0kZ
Z9FikF1D2Q00MOeIK4TmZe+YCtpdDtIfevhXpa41/frJNrUg9h945EgTrJtP0zjFPY3EN44VCoOj
Ppy1bSOvA+R1vS13R0O+D/AxzF9aDSsOFtwy01pdjZKn7FjyTGVbnN+oa5R4+b6X/SE3Xy2IC93m
slQHHaHPjhaa9BqFq95fGjApQ4I/EwcOlviXwcwBVGvqyZJLeHVuI1lmoI2G1Vxg2EMHmDHYKxow
3/dMcYMQ+waBBa66GSciX6V5gJDlrjVuq+FuAbze0MHEc+Dk4oHTF71a2nkmDwmeCf+oKzeF5i1b
21GF5qRM17y+yUunhZ4u7XnmGKNJDwNuypKT6R+G4ybaq+FeH+9d811aDJs2MqfOITHIgdoEqFr/
DOOLZOhIOA3fBgoTGKMgDpG5ogBX6Y3e1QBH9iU6QJG2FkzdovZCGlnfMsGjwfZhSCe5u2DT4FqG
8u5Na2teiEu8Bya65q2PityEfItAh4mKYzUbg3UW7ES+yhBAMRqtppXQrBPdpvQpfVuxU3/RHokW
UOcN/PLyz0Rbeo3XH2n9rUAggfvcpscLpmdjVVg7DVqZsVXSXcAhehWT4sH+xd4wtt8YwsV0g/W6
xJhaXYTMGVTJTnHtwv9H071tQzurfsJb4nNg4wAbCFdmPgossz2Fx5xE4tzYcEbt6ofnkAixj5CT
gUd7Up1eA1qON/BFDslucR6Yxq04t+5Y2ASESuGy+lBp3D73VGxYzweystDsFpwAjx0iOOXP5/Qo
NU+VYdqAXbdvN0CQVhESkrIjJJTD/5LzezsdOMEKLK9+7Yi41OAzIqWa3x0F5w4mCwJAk+7zrVwR
5JjIF5hmodkv3rdaO8akvtAQ2soFJvv6arEoMtu7a7uUBi27UWktFWvdjCJkllVdr3L1q/TPSO48
QV4Iz+5iiAsJXU03L7UB5ickyOdsRT0uLY5shvj6RJr23YZHJbj1gKOuyO5WOH6ISG7pUXq4iMql
8Hi74wfYB9mOT+of7e6qToCM/fEGl2TBcT/wX6adhQVJSmuufdQ6QvSvOiTaLQufkv8lo9WmQvB5
kykfyHo1ve1QfQbmU5uhKaNll2scRfEa/vtKZGq2plszNB7TP3U5cPinoVF5DC4GujaZjgocf+JJ
zV2Zo9hJp/7ERW1PNxZPFasy8ia5W7T1MVWwWtO82Zkiy28y85G39RrXPrsULxk1GqfjccEO5STW
0jA8XExvRGDZhsHGVO+Fdk3gy4LnPER09CTOVji8uCsLxQXnkSf34YZbrXp1F5pHz5Z/9AIs+Ijv
MYDQZ64L02Zsy4kjtTwiL3dwDZ5p+I+bsRfu2XA3x3t+az5SAUsCzUzuGx+eL9xcTnXJizICbFpQ
bKlMqjdktRABHXYXbMfbblpxnq8gNccXwaAZuK+tOc4x/tHqMy33vNuSoSoqm8wjdwj5Do6fK5at
ZEu7Mj4JQNvkVX8Mjb35D6IiQ7RSsVvkAwuMjJrj/w02T7BwLbXfqo7g239rGQcHzvsj9/YzA4o3
SSejr2ya6zwD4Yp1TJFPg09mrp12RBxsx8oho3HiXqQ40qaDKX+Sv51zQzO+pTr1m68ycBN2JwQS
I0xxqhDLpaxrwJ42xQbVEhLJNNnRln5/lLTYSCtyX1s1edQ0jHzNqZW/MKBImGDYzrPSAa2LoqFY
8zqwefb7QAc7XzftLjko+jcosoU6Nwz4jiAeFNSYFTxIjXFsvtJdWAjN008yFtEtezOLQADQ20fw
FiaEVJMF6sX+v5pY7rklJftXosUB3x3GDy15aazljOfOodMQgSB8dMxIvQHXI0o/ybFkj8CSoXYL
nn3ro07PTLdfY3H5b76HLSw5l9c+o8HO4S3aGP5alfcjNtY2mvONfFR6OBjFVzPRY8U1iYHsCSpC
zLbFu3VZkXrETZxXo+U7PSkiyLq/9/uztm46fe/Yfq8qmjv9pV732ochXn0RG/CpmDvp2keoUThd
SZXQwZ+0rG00SUgO0L6mFmeoY260eZmnZ70Ak0gBHMMrQvbDQfiC6oDWaR1syxu/J/BETFvZVsSE
h664NMNNz05vvUhXU9GgusLIk4vnyTV/W8AjdnHA4kqr2mYxY+pYg1veUTIwk1paT3+j/yOolXhW
ia7oJ1Z3CUqUJ5isj3v24Qm+dgudVaGiXQaosBKM28JX3m/M/itoPxpczXPs8ldrLoKNWTi0SCnF
aElN04PZbqUMVEF2TPtUZeSOZ4xvPDmSfmkCB0tPpn7K/a48qZBjE3gZtfED6EXiTtZ1E0AYs7Z8
VaJEsl7z3uOpGJBvLbEUYbemtOkzRzK+O97C0djuX8zleNNcHucmeXDF501P/2XNVpl4kPmZi7am
rWcYpvjTqdscxUlKqJLhhGhEAkthfrNWEDMb1wHRHiswMfY0dlbBq0SKgTfBfiMOw5osLE0bAWz6
diQPCmcq0+A7dylbs7+mTG8mSCfITOt6Q1pE3eFTYb0tMvSUWMwdn5DMZzG95JKQj6Mv3yTDgDZx
DKL9gGQKBJQA0QhiIlIlob7pUG7KY4/HJ7hN6m6+oWQ6QNS/4/zOBvTKGP9+HGmTGhW+DdBhMqd7
zu6MIk32EDhJ2/Fjvqtp+mecCv4GicCQ8L0k3iULy62GdO1uxo86eVnMY+jrZJB7mAIxoo2Il8Jl
UxzeAqU6pvDqs0TcmLzUCZbtIv7R/zLiiqarjp5dT359AnE+W+FMWS7+m3hcgrS2g+JKI0s3KHL5
kgDyege9+t6a6ywmaZbWmmSA34bVzBTsX3KmQ13RpbUO/k/8hTUzRskFFYqg6Jz8w++anqSRrfWf
d9svJGXPw1eXmCe9of9J/Av+WyV5jgJYOtj527cyRwmilNH2UnXVI3I3l75/GYmRiTie0JPRNxN5
fp1djBtMsz1LOl0chX07TVGdv4KXlJLj9l5Rc0+Ynks7OVNe0HiWq3vPM5UMn6QKz19CzQ9wxzjp
yGXIko4au5uRYdoHHyD5WMfnLZNKifMBeUZ2F+d7W2uvOvFdibzv+kvkyWzKjJwdP1qKicuEd3m8
KWDScZov2aepRLPkAT0/vJr/WLjDYNvKNp1SsOT3/BmeOrKh7GzPESHK7ZcCNWSRIQL6M/Wt4jyZ
Z4nYuFm+E5gEk0PVxWrOGY4hCPEQCEVhXzAfAHhOnPhSJ1oH3gZnMZp+59KZFQBCualEzP3Imdaz
OIEHiTHb5JYd4659y05kIH+uYfqZdo8RGZwnpxrJciqXleATCKuVfAbiqps+5wTJO3qZMP5nJbt0
xFBxjj87UoQvSUgkCcZp+hsdtL1XltvmdOvXHBa441t4FObGl/fS24nCdU8RQkuQuAfpwA7rT7da
IkbhMRE3sOw5xwcfGXBifVgq6Cj1Y+WyZlZI62VlGz+DWUprk060j/SrTsMiaxci6cYBAlGeP5rV
arA24VEa3wk3biZwcA/5dtfqDHNpOFuE9ile3p0EHHccvylEwdSxXuls+usOt1GAm2TJw19ba02R
OODu5H9UEgkHQiDVE2Yu6CXkknxaIQeKlfbMCQ9I1hUTrn3k1fVeJ4C23wTdrrXW+z22YDuT9v4+
oTv8ZFVlNudwSCjX4U85kS/mxO1ap8TKaTaJfwModuGUK+he7akjDYc+KFrpTapfTMOm7IrngqIr
VuOvRtJi9rSELcUVipm8wkeAcoOZ3iBaGFrcHu1qggeIA/afuWE/CsWrKXpNtVN8N4Be0s2bSzf+
83ECCYeJmI3GYSYsuTgopXFbSHvVsBP8z+MqUW4hBTFTmIffAlfjVPfBSYTFrozQIW70+p6lK4Qm
YrXV82vanA3zKxGu8jxVgY9b8G8yyVY2Q3IJENhWt44YQRnBOuUsXRYTFmPCuouk/H2MgRs5ebkW
umuBGFmPnta05Z2voepkhF1wh7cGXr/qKKDemP/hhv04Av9mhRxzzO5LV29IdmgqhT/UthbZtcti
I+snotc6BJWJbbReAEtDV7j8y9jcRMlvGNimsGo+DEyZ6WMSic8CZo5yj/QUbaNzQgVmuUpIKHk2
HB9DVvXJhnn4vo/pNTlQqAnqSpRoSLN2atj8OA3StvMp4uaTk//PMrw0IbWXgUhdKcvU4vv3934C
hIlSld54eq3BaHPiIu1NwpsoOWWy61uZoD8IjyThkcUnncZV+BNGHQUb+iHjSQ3iY8Q2is/mfa+o
zYR5DDNcVatZpoQuGwRtxNGFQ2IhrDqKPYq/QFzz42Rze1dMkBGwoDOEFHCzUKkou6RCncfmakDr
KGHgyTfGr2pIR7snHxVai4z6r/itIG/1GCZrUlKHaq/n7W5qVMzpzDYQEpOblDREOM8jYe57Y6Kx
DGa7Wr6EJ7If86ukqURNWfawsZEqNytLrldtwE+PFwV1siTTdCLEaCDaO4fharGRzb1Gfm6G6EL4
L+YsVqcsNz6Qnr8IdhJ8MwubcTKvdUy8VXwGQXCbSyVzEbnRb001kKzAMyM51WnQrVXqSxpTms4D
H7pT8PX2y+X8WL/fJANQ2PYXEzA93XIqMgbayIeRia/i+jOQ1hUNEv+RxIxxbCRDBLoldABhQuFi
pUlSFudKdmWEk6V0oNmXDee3Snt2EX7L/YUOqMEo1SH5Kf2JQzt9r1l/ebAKDtI88wF0RHQVxtJ4
GAd1LaEXDl4DnopmaSSXtN9WKfl2JJ8rDEWP5R1ecrmVaUeP9x6GYuVw784DChigKDZLJgmQkVHV
uFq+78Kn2L9EgpFnyCYJd1a6DmJO6ist+iQ62OcZAaba2LCT6T9T6bxRTqQGAAD9LzYwMSzhe+QF
aQfCNYqupnobMaVbWDDWRnNOqq2P7dH4bUZIVadWOil0HRFPgutDX1atSkbnb+QbvKCSDICGlKQR
H1gPs2JLj22atuFwaC2PmbaJm1ZeaqFTW2SYdGG9DGJ60JIkGvgnMVp/Rc1pnCBMsqp7FZoabbz2
HByFY1WduvEeSF40gMpacZpUOdR9ajTg1yyiLQcmaZ0hT/EnF3WfoCTIWAFHiIjAt2KFn4Ou/Yul
meWj+zKlff3DVhLTDkYezATHK6n9NGHf/UMiVB04sDeI4B8kkalQWs501ILBFvWnn60mJxb2dNTS
T184AMaT/2rLbUqoHExgEGjR4ZA3qCMnx4Cuh/9QW7Xqxyxo4Pkq4SQSbEqjyRkcmqEUMyHjDkv5
Df7RYeYwTS/FmqDq06BDzaQ8q/ZrrtGXRnih9Ovt7oOyKvW48sV+UDx4EjT2imERUE0OHLFzV82u
vbrreK505ihvXu7Z/O3O+viPba7itFXy5te3jLyD+erdLM0DbjLeDZSVOC0K6ScMHP27+Uzc1I6s
lcD+pu1y44ezJAe1zNMnvBTHHsVv9M8kqWRasnzS65IY6/DKza2aPbLm4yihhoEvveiGyFNMj95K
GRws7rQvE+WpVCHsoVBcxyfa77TYML8zTUFFtJZBWfYKsaxIb3jvx39l5uji3iT7hTkI7/wwEKjQ
eGJwhmh78jeD/ucLqP5X/KpoI7LuWu/QCYU95fOYBY+3vp0w5+K/ofw2jg0kfGQnPEx2dWZJWx19
FHsXzAeztlIDkihyRhBB5a8bvMJ4RsiG6+bmibgeZPgQixaOMGsdftzRgtcnn+fdno6i8jMg7JmQ
TDLhZr8ah7vUeEV1ktC0F80Phy/B+uo5EkhslZUMjGBLb7kF27a1WEt9gnySNdvxi4aAgEw/XfOg
IF7YsjmoeNjqZk1bnqYnvVd+nhFzcH9nMTe4KNhd729kgeZVri+iDMkqgM39fvWDw9Q1xf2uroza
G8TTjE3DiznSh2eD8eplvCGVfHpfZeDxsC6IyvsldKMO+amwq5G5Nc72XKVwIsbWxmcEyYGxatBC
3xQZ8b+BJh8j4jWxA5v1tfzFhazqsL+4Wbc01RueFvEhU8IcK+MoxO9dQ8g5M2C3GbHuO8ysBYwD
05OoLxhEpIPgGmIbwn42uol2HPKLoS3PHEhaWyxp3CzxgfNrhOe9ERcNTvAX8sNXIV6yY3wOkMKG
zFrxV4skWCGPFtVjHfB0XcLQIxfeS0jPXuqP4dVHZ0DwSbvVq4cNx+C3+RpIDfzjiEcFku5am9Ta
JSG8DZuYI6wTRr3l75+4/Rm3d2wjFRbmX4VZ8Z1dmAHPEqr86nM2X4YrPBHsfS3t4rcHym8XF/DS
nfy7IHjx/76s/Qbv6Qy7TcB/e8YnQhQwgAbCOD1jHMpZH8o9o2HE5QIdRWIX+E50Gg3m2jiUoZJz
mSqOP3QAgxsWkb5YLRHPOAEwJ+4X0hDcEBDHhxT/TBpJJcgTbKnZTCoGmVXRbdWIoyLxAC1EY/4R
hv2E22dYDQaCHUlvI/3kq+kP/wWcvmGyPUYGv5bvIXnqtLmFRzUDxQXKI5krf6V2GEVE9sMZhmEx
XRjisckXcOywX259jnZeg5cIlRphIaLwKRqbODnFwh+CjuGHL7PUAwrx65ucUBX+uc2Un/7wGB/H
LXapFp9guWt/WbAZlyRuvFlagFukEz6XO6PNdk6sdtWv4c7QlEOzhFlKcVuBTNR6N+mMsdNbwnmA
nBPEDOnBn35Fhmwvyn7NOZqYMd5GgNdoVpamO25Lod8i7xsK3vdtduWlV8ln9M107IAf81CdCsiL
pFxqpw4OeTQnLyWnYYXPW74g5QVeMF6yLx6a9h5Va4NAto/3t3ZOyeii9YelHZC/lW1RMaL5Hoik
7/lhmf1TNUCUHD8ynBTEI1Ft/GkTY4BgaU5Ohisg3qFtINAj+kbVGB2HBkg0PSYSNWwiq3tX/VbL
G3qJlX/UaEWi8Nh2yuzSadSjtUaRs2488mxoXXLaYkHaUN3xjhrDHNAXaOjTHKEGnbOEMwAsDBkb
YIBhZtSr/1mAhRWmfJrbLdN/aUWOhklELCg47AbdZEecVKnRiKn4hwLCAIrEAH9YmrEzQoVfkQ3H
ed7GeRx8T3ANC6/kVpQvb2ajhN8wKaXJdEhmnSoKtQFTvGRsLmz9r2ilmE5ETpMxLo3zSMqatRzh
6ikc9iVI5TL3iLqRrXWR3osfcReypd1oCKn2bCy16DMKDwbCxSc/KN+GaotsDKN0kIP8YybZzOR8
yCjIAGk/gVVfwDppCNAuNjViWwwvfxOk7HaXtSQyzmHx4IY69GEWkWFC53C9eBSJdZHak9oyHLvk
DBZUT2AZg7rHmhRJNozownSzGeuCqG2tQ0Q5CtA+0XbhtXvvkn1IkdIsnP6USBsDCcaz/WEXpgNd
etBU6uEycCMAWqxwYvfxisMlw4gQuSOgO8QYCzHZmdVqpilJK/qTbKAK8t2asJyFfFGSnbDhDPtV
wClINGTdpI7bAeJ7opSmHRFMVb6WWBohjMzRJLhQBvUUJAzKcdsKMl1cmnIl1JQJ0zTiPIBBHNnz
v8m8ZyPhQza/EFOnERl5wmLW79bIwbJ5f0v3lPWsSci4c6Tp4kdu/XZ4LFCpUbwaBKSDz+ZEHLLC
Kg/9zj/DYUJMUUQgtYFcuQmV77cEzmWVwqltYkZi9FTg/4p3dnurW/cNgcvlvQ0MLu8+fhNci6Ex
oiRHZgXYuUcuMJS7il1ibjWb869AGnFyYmFhecS7KnKDBIId0bCk4RGBv2mg36LsMRD/Ms5Xp++x
4y3yb2PzqFMwPs2jY9hazoYAOOXczSxB+safvghAedPBAjMxu77og087uT/1mPeU963rf+vYYFLI
NER8mtJM0tokMFRZl60S/tiqg1eBurCyHJyLIVa5Mv0Q/VtMm6ROfurgkYkfkNWtYF3pxVJmZk1f
LaA9k97MiaHQjynC+HDE5JL433LjZtZroL7nZqirXRw8Rv6kQHyO8HKcO+1fBeOhiz/z8uLXrpkc
Lb6RYO0suvx6t+3dWNyI+oqFLCYzQzYvUr8byAEQH1n9aTAqpdWCyhYmTM5MZaS6Gf0vQXYTgljR
XXTax9Tveno7PjuTz1kBGG7Cb0DQH/3bJOvjKAznjBSIlhir/pSWuF2Sb/YuE2+c9h+7IwtwWYNC
G5NbkTIhbeZ+X+wGAjwxp6gksqk+x4fJH2Ja/eRNRHCFTJIBeI+V6DeMfwFDljz6UXrsho+YZCDe
ulH+MsodWOQJbIMCxUTN9hm3gZF/dRTyFUAROUBHFvTwis5+ejRxQgHo6Kvd2D4MZZuhz5v+fKB1
7NC1Abo8PYHNMN7gWrkUAkSg/JU5sFtWqpe/Sv5cu61buxBVWLZd8nvR+5duYc8o8tEjq56F/xNy
gCt64mPW7BOs7cj8hfwlPhBL6Q/Rw1nNB0Wv/K338hZXokhOzwzIZ5K2iTeyJxNxwh/mz0G8nb9k
L97kL3GbOPUvr2WDhpu/4RzvlG7+Yqvlu8Wr4Vd/YLR34Q97+hef4GZXXoUnbvGQ8hGV/82f+//P
l/kbOlnzgk/tkPJdS/f/fy965AbxHUUPl+tWUxf8qET18PX8vmrnr08IRCCtegPV0Qv50sJJN9Cn
v/jM2cYClZg+FB3flfTbuylfgy/TZTd1oVzlfCayEer6e8/1VL1088Y16FX8sXDqFx4Kh38PHrX5
4L1qz60r8dV08Jz5NaSr+TUUDpMMPprz5+GXiz56tIRF3gJhXVO1PUiVlTYA0WBCz5AgQF7Y5PsL
/liM7Hjavbhc+l/SXRf42fuB97L+jTfvrbU21paNQ7Rc0DTHiL4EOOHd+32MfVv6zRwMlVwX+CL5
Jt3MrzjfRM/WxdRPx8Dl/6LvfPO+Rt+m0125BoWje71rPnqu7ny9e67dElnZsnZpD/DjyHOZnW7o
DLCn15v8XFAZcv4CpmSbD9wkbnNkVs1ngglfZtxvmc3Jk7P9iyK9v3At5+vBxboigHDu1JQOJ+QF
/FpsG++j8i/GC+pUjumEnrIKPZ9ug8M2ZP29d9NH7IX8Z2xCr1prG+oZPnXNb8QpC+784eiz/1et
sSt7CP7/mRRYXg4OjHC6NXOIfJVzo6T7kmdh5Hem4+SaAAnZC4g/OdYf3p5gQ/ck55gInstEkQmu
gEOnrXxoXNzqhw/OP5or/XbXEiY/bwjhUR5t8s3wK2+5LOKWqxF8p5t8wyVc0W3iMUxgaame7EG6
mD8Z+wOCI4a2x+Bb3c43zp4PtPvmyDiDN1j1uJOra3HkU3nq5t95pDcjUOItPCNmXP8j6byWm9WS
KPxEVBEluCUKSSjLln1D2f5tEEnk9PTzcWZm6hyPowSbvbtXr8CWxNKsAwRXLlqNXWr+XWXz/TBu
Kd2J0uS/NvP/X1YdD+WWl9QGfYAn3KZn66MtUEsbv65zHfB8hoyNdH41/8ZgPjkjakyvz2t8Lu/5
kQ6KF0oe4xUrJrsO0mt+TSIkZK8jD1eQnVO+pQ2WV1oG4k7cWVBFzuk1OedQxbn3k/c8Po/IyI0T
0YovwBwAtWt0LPn+bif4RfC8CicDTdjuWtzLILpqvUNE29p8wjI9CT6iUzQ1WTDswotxasrtfxIh
7bQ+6YcIafQLtgcKo110hO1+MhjiBXwjDeRpddAP2sk4JYFxOq/99UkTIAxr0Ko8iP7wTfm94UW/
dDtEVPE9ucOKeX81VshPQR/GJ+oCpTZ0Xt90bDvYp3y/fmhgMyLT5sNLREvPskkCJNxByF8T9mjQ
FF6BxotbtET/fbbZpbSPyiYOmp3ygVUAP9EQYbY0lxCXeUH1YAr7OFhetY+9Edxov9vxUk/VLgmW
N4HbP1FoZvWOR/sFPp5D6uB/f0qB9XLgnMTQI+AsTZ9uEnA5eLd2Z+6uibVG22O3uIdg+/5Ol8GV
7oAqtuGFDhBJ7z28NBxld/0Cy3VdWKsLImrtQ7ihVn/v/vt7w3dx57gTPnDOWLzimcXcO8mavrt3
WqHlMhm4uO/szTm7sx4Paz/j1i63lCEnLEdeqXbKAsPHPuO3BEVEgn0UTtFx+dym23GH+SWHIqie
brQsFeG0rBkSFTCcvErl1+KZNdGstgN6YvUdt60W5Fmm+vFxisCHgewbbD48Hp8i11xauQ4eZ4yf
vECn22QQyqKVXUT/BB28IQGsPo6MAZsOw76EZ5JOL5paO35iMaGCV3x3q09DbmyJIUIeE4M5iqbG
sPg5EVA56oyWQkcZBmwIVVeD91neJwOVfnuELy2u7BfRrpH6MUi3LNqhN2K4p5P352Idnyr75z9p
5SKn67Fl0Nhs8IT1iHyr7Pck+20pYqE08rCbGARu5dJBZA3xxU3O1bwbUABoQVl/DXC51ZaB8rCR
mmnbMpSewlsmJ0jcVYSax0I0HC486syhvsUk/OmCLeDpll+1N/KScixGufvEoK731H4pll/KnKGY
wwGW0q3QXK0/KxnxcAlshheuEyDhWd+6k7Y2G82jxrYijnm7gsgA6KITIiG52fM0D16dLAq9CnBb
Mfv6B5u26pA98tSfkcFltvDRUC/iU0Ry73B8ZsFo/NO6Epk8Y47EmyRsSXA/7rGyY2wJZgPNgGU5
kJymew380RYhV73rDLdo7+OXnH/GxFe48QriLhNBJYcTumLvwCGjwmJaOeg0M+GG3SskPhTIBIEx
QLWyVWTrDXJeVWC+0d7BiNdfQ3on6v0F6ETqFpKW5I4Us2Q+ksJSC/F3IhuzrcnjOr4QaN8ZjijJ
hkSZ/EeINUdVGbDCEcy5RgqE2vXzZRIA+TwM4w9LnFtGqoeEVFHkHVV+ON8h70uGg9FT1hyFNRHj
Hw0jDLSPRBcwsO1d3lT8D495rw9QMLBBi7t2RaXpYC2SBbEHfQDNgPU6GHACZxum4LBh3L8T/shK
RB7U2Cx7c/LllRd/AvVQ7hqvL9xK0MwyQEKlN3krYNWxO8p05wVFM9q6wcdVb0iPBNlP/aFCkVGt
jsWd5XRb6qud6HKBmeZfxaPwO5/l20+WkGOHVBKjKgLL6/DA4c2GpPlVCd/GVT9Xhf3aRdfWm0e7
cKg+34fR4UlMwDcxIfJIUKFrOmk/T8YhtAtmsx0IWLCyX6Sy2DoyasLgDldiiOOBQgHcY1qGBwVh
lPBJ8P0cTis4fYF6wl623uAahsEmxQyuNmfkCLjr3XG97kE23QbEwaQgk32BYyV12O6k3kGQUVKM
0TAwWOAykxVJaQuFg9cAYkGVe8dRAc9DrJi56ybmEG59wOG02i/hy9Qi12I3DVYf4gtpP8kOM6EQ
PWBiQk0zi1/0PVzH9oUsn9KfCPPvFo7CdJGbX2V08zfj5/kHJwinhEt+AUKDHYNg3wo/C4wQIzsl
yFbbRW/A9cKRsT+t8h58D0hFVDY8xLO0i/Qz6wnlBJAnUjcEO+MJ1eQD05Nb9qHegbK/q2Ob+URI
ANLQy6yCUrMb8cJesEnhSaanKUMCg/GuDXlvhfcnG/hqbfrTVXwHS/vs4uPuXJqEl2GgGMSXw3io
jq/SFtYO6K2qcc94rl8O7u6dSUFDWguWg310rXJ63w+O153oLY4Uuh8VDsXholeFgXSOd9fwkL7n
hPegsbnS9jgnDwmQfHvusZG/iTfgi6reUiZF5PDJLsu0xVesJHZDslK8Okn13RBQw7jr37Y/v46F
hgjlIz/iDYx7IorFF2XKnRWFeHQpcKiFw29tIFPbp12k7llN+5dxRj9sxE9TBmKuY3qNeTsOgWy4
ZAn2y8EVgEYNAibnPmXgLwUzMmO4BtoQsNA33NLlwC09MmWYxH9I4G86D4CNZIjYcXz0YFUykCae
MX+QWnK78BLpQBlcWc8gChImGxTOy3PXWIVVgtXZuUfH3eEfibr4V/ju7k1nCxfNGf9Cd2XjWN1j
C2LJqNpYEFB2vUZ1sDpClu78047ohb6VU+sJXlqegW5wEozm9/UWQCsE2oIMFkE5fvsg3IW0iF9x
376Rg7h6CCm+z8g3Z9f4m7J9PNNCw/JZYpzDx1JthXj7iLvLTffrjdGYpKP0X/jMehKWEdvFPBuh
1rRUzg7RQvgBlLb23DTI+yoXj+IYU/rZZnURqF2oTG0FUwcZMcVP7QMXnKXK0zjgN2Wgq8cGA2Kz
+qYbmUjJYkUCgSm2uqu+W8RGz8Pr77+BAprg+BclP1Ik2ruc3A6qYOBRGh+Q3tCm+LiXkc+DiNBd
FL0+3mqJvZxTjIxxIsHUCXxnT/2Hp1PMsSWYxMchFVtUpqg/dXeONkC5OVSwwaJIRafFroEkqx42
eckL4rEqP4c8mJTjxIgDpsn3hNOChQmaBO8GhBggezDFckkYe/4oCzzY1XuGBMC3FFhUUSR4Fx0x
IvbzWp4B0/pPzI2gKROrN7aubGwi7AhZxKQNaT4Q84t393T5vRg+IIqvVD+kvemdoXP5XwdkxAIZ
LMpYHHTYegC+kTGxudXpUp33nT1xZeBAwN1MFh+E55UOAa3Lrr+smUhJMKNNJDVhuYmJqcNjbdhQ
RDJpx/CHOQmadd0AaSOgB4fTJdoUTqe8MuNb8sJOz6HqbRMvl5xEcpFKkXtMNKsOJRqQLne4b9Xa
hj+MB8AW/4Juw6V86bCSnDD+/+teIF+KWwqh1zcNAV9h1dSlS4zBYsvrikzoJa6fFb6z3BbNBxDZ
Puq3CVTFZLHvZUo0aB4bpAofxwD6ZgpkPd+Z9hP4DrsMqw9GnOvFjMtI8ENiOOTKcFy/2SmYKchP
l22VDbXZ0CXI71yyWSenApLFRtMd8Ny0JXzZw751ZAvqgYjokxvyqqstQyBy5nvaHpy2aWOosojD
4SBNdGeFQhs1PCD9KjmSUzxIaG2cIuC1Dr3b9W613i62sdM+X2/lwhfflyTJJSlL+0pGR0rfstam
UtEwG8a8sHfZhI1T1B0wDkLlmGFNtkk6dsW08gq4F94UfTCUQeXwOkp9UGN/PZjMUFFfoQPB651L
gaIA+w0I772PnQNbOh9zuaX2GBZbRUG9ZzMVSzibDMKoUG4yNbFKaYdGEa+PERcfuiYm9q99HW0j
FVblhRO192k3epyL2lNBemTvzxyvTANxpaBAx+VCdpCtsujyH5U+dPppX18i9Xtu8DxhNBB2f8/4
o6ASrelWm0UVwGfjFJo6To5LC5KVGENtEzQS1UZarHaXcRWDsW74U8stGCcFMtdN369FCTao5hcw
a/HCkJ1y3hrEtlOqFJdV/f5U7hq/u+0/lP6jTeEU7NXs3K2CF5ho8a3Rdaj068LwIYqEo/eHdrop
mIxh2RZvY/yo8MqgvxN2enpDszzDm1ac18tvelfKdgCdIHakGTcNVSOjKlg1mPade8KuM1g9AeMi
NirGSaiW6/z7iScHaQi38qth+LNXsR2lOmZzbSAVMEIj0isWnWeBrd5uEOxcJzaEAg7WISwrfEaC
4TvtzHUKSeUsYsfF2WNiUKzVJzrMF3OfECFM4hofgKXsH7Tc2FUp6nvaH2qBtJBNaPAtmyY7xvcC
DyRPfMLMtwts3Tmy8g0m1uy5FCnVtu0urbgZMzSo5vB02XqXBhE1VHLEGv1CTPq4YHds8bpLiQUy
hlc23BUZeyYbrBGfYcLbxPT4VKkFccOz8QRgf6cW8RL809D0Un4OtoGVJYm2GkpOtMO49V4q8DXQ
WZQfH/UOR1UmIMnE+engG8uIiQkQOBC5oL013KYb82r4semJMKyqCdbb5z++mucwZh1dMlF2Jm9P
fOUtneoNb0VmIS8qPRggX+Sput1NZG6FZ4bgVMJXots5W82/vGYIu4mQXadtzOBR3nR5dFSG1WGY
sAfDJ07s6SiQDk6s6BkvvVgG5Lg+wYtFnOjwOl+8V0LM6ySc6H9Lc4/RJhuFfSNo0i4u1ON7gjyi
o+bVO0KwTcP5hE0+BIb1TuXJNJzK0Uo3jfdJgg2g3Q7LeeoobDoJeY5V70noHaZ6b+GD8lvb8r24
7VmQpaG66iALLeZ4drjPsseqwMDXBvD/oljoXLziCYcqsfJC2tMfxZQdcZMHYoJFpVfCycbTTEZs
zOkXbVbJTxJ+tE83j/yQSU8gAZ2L0TWR4YMuKRwuojXUaBPRp9RjZ2zZ4oU5YlMCGZghalAB0Cph
ThrA8pdLFDcxWBdMGlfEwuf0DjnBHscLcvBOdXB2L6A1EAbCIXSPJQJYa1z0MxjyezSz6b8F7+po
bTAU6/eCbqub9pfnqsCasiPLBD8pW0UaT497x2Q18nS7UQ5eUjoDlhGFiKFVrWK7uDNES7msCTZg
fISQlnYAGpWttxtRA5rfNNKBDKNaOia76EETlF2m1pnhAepMVXjWEAL7qw75kRlfSEul3lWo8h5r
SzwV37ci9JC4YAnTM51CNUEVdCEaOeiAsi/NG0w2KB4Teh/4OZdZuKM8nJmIHOTMQ0lDfOIjh5G6
kb5Lp9b9nhvZYpnxbq5OjUcvwXh6w8wG+4pH8kbaiK18Y+3DF9YO1oT7eckTeJ8PwpIGtomIxWLe
pvoilkI2BgCxNwShfys2e83TzsPTPDwVm8Wu0eOim33Zlw6TOhw/TPnB6WYTbOUki7BWU3z6QHw8
PGhIaLgsFGHs2N/hDZWlvHaU6GMNmnbkHw1FCyka4xYxrnQZV7Z+zNDOX2Auy+ipmi+1R9rjYHRM
Hp62Ld4AB71rZz0qWPybeMUisEzgakoU4YtsN4997tHsVcbErUN2vTF/lqPNoJndk6xgbaHZWg2p
YrMr481nV1pr3SkfaOGwTXeUL+hRSnilkSC7iwwLkthls9k/97p9KvEh3q4Mr8stuqnMshNg+nki
rXd5FTSF42uPO0F7LwL6vmXyxs5yX2C2ydxD9H3Z8neGImFD/3+IlvmnmR1RqvzDdpchM5cKdwWe
8/NYOuP489wjBB/sUgIZ/zlhzsImEu9KKTefeCUKz93rO23CDeXf+OXFvCHx+QZs4Rl4mp/0XvMn
MwPldxdAEgtM8W2XT2wOTWanq98YawKlV61IefcULwZpK1//CM0aePTqycneCLpypsWwmf9ATJTa
neHVWzneM3ozMZ7fc4UYM9zHwNgiK9T+1O/QEdx1ZQP/nZvhwFHFpsuxzlmszUDPMc4ZxuIPJZWX
EdCFSM8vlIObld9hy8Mg/KRsnpsRiem+2g4455qivz6kn4CAweizVr5xuQwGWBtmQ8m8oXU3RXww
0GEHeX5oMse9mQtJmx7ORVd0f23b4dCdR/xH2cl5kpyw3KmjTVwMNhMWVCbxX+hxRnOdGe1w7hia
vdmki58bHjZrfJqVmwZ+vtrBn62ZCOdvsd88tyK20fN2FQjVNv2bGG79vdIPGPNn0KrhlOFUjZbU
ZSwrbOrYP4/qpXBvOR5G3eenZrbXxwNlweqT1MzIscsHytwvPDdEb5RMpoWbsAIhsfFQxLPpKDKn
5036JVOHR0qlBmH3uD4Os1n4SgP/GDJ6GkEuchG7w9rFzK9kaF5C6qKYq8fntlup9spCnXfgS64B
5vwGPxqdKTL6W7M9t23wKzt+/L7o0wA6d/XTicnvxD3fTRiQedLixzgFUFRbxS5OxVFRLTRbOyir
UAfsms5qv2KUGXnE7LGFCYrFjtZ8zah+R1tNsVnA2sWD3oZPp1h4SB2eEmZ2ZvUFo3ttfCOdkNyK
mcmELzdKbXola1HT3aZfEEmtX5TEjQ5J1Gqf9noj7Vk48xZRXn4Z9xD7+m7XXKD+YQhS7tFpSziu
uM8d2V4JfKLy+/Vy0OoRUIAMdK8INhHDkLnhFEi3woZAahDgXJhu9emx68MCeWGWsWOuX+EkYUlY
sDKPw/9O26SkAKmL+VXcmfJd+jbQk0jvEdMx5627gk4QSzScm93KeSH0gHiZlX6g5+W/1Qz/y2ru
TLWHi7zQo2xEppDiX5f4X/avUT/Qq6UXbJoiCBcMrhKTqS60ZPLKVladW7gdiQ7EZSikauaPrQ+h
dmhd6JXrxi8j6NaPSrcxfsRqggEPEbGbtP5FvvNPfd91znISNP4Af1Y48gMc5jRGp6QJuJXzHvkJ
bAb+8mKX9aF0FhTHEQUX8R+Y6CKpgBpO42xFG6Rp5C1zI/Ao/RjN5wijwIqt5MGmEvjqaD0mD1x8
J23m0JY2BeJFq70a5ZbqJzviRiG8p9so9cKEfLbv4UIecrx476IcaY/RVv940cp+TNKOvREWKXat
ln6cdbxVEOlYhhNt4bpIO/Q9E3XUnM82Juh4N3sz7/ySn1dfRG1uvYFJ44vvZ7oN8aP6fvGQdtL+
xINuODESvJrUZVtNRDOixNCePqExJDYBQNgg6ZStCyafexV/NoILWZ2V6XOk0MhchfdgQOKOv6aZ
6qHG4hw9bIGi18ZGFgelsTsoaUOo4BaKKEpn+AfH3PBrHOOrBBM6m3h2nJqaRTKBz4ezhK5Z2QMf
OWqTkdbC6nYQ49YfGvFqZDwLJp1iUu47BMAv3+iDPCSKe6dQzZcg/yRWvHyRJuf5kTfXMLRwQ9s1
NxhZoJ2R9ttwbWfnRQYlLMr2AegO6SAGGqWuWAJTRlyOTUc0dYfzjIUL+rKPqiuNXP/Tdrz7g3wp
OuQqTItftiS6Sw+4WNuaDPURYDNFWUGbMBXpoZXuE/055m3caeYabjmfl9zPPP7MYR5e28wb0eYY
1aUIAU3xw7aJRZMYvz+vMjdl/aXiFqpfSsLrFXMqPuOdjOEndLT5S512YEl4qZgqRjCIApejBZrN
nwAzq7KW/BpiAwrZm1DXAJD0X5g4GgJDg6/Q/KoFjm7Dh8EHMLAc/s2tMXyYKKEJqXQ/VyemyD1y
/r/ysC0PVXjHWByPUpht5aGllGm3kMk5ZuXukUcHa7pxirXWSiepZkktKS4tj11lJQ317reh0DH+
0ooJf2T8DNVxLndN68eExrbkdKjGZivNd9bMiJCc1IHx807fSxuiLAw2+J0cNhFc1iK4k3Pajk7V
7SD7daFbGE4lk8PJNflXjIEuXeZ7HNNek/4hP6Y18XuXrjgPXCZhmePQYUCzAZbKMqIXGQRAHemi
fS5zIf1ewL2RXreCRgiDm/yqMfYTES289MOAWY32GYx+NuWzEG+7xK2u7dwzarUJQZLpsiQw3jH7
aQYEUNu4udc5xUWCbold0umm3xnazwvOYfGt/JIa0BDTic4XSor2uyp9jdHrahnYxQKnlWCTojhn
b08NTSPuUPO21ZBi4zWwpJPbUM2qYcEQoblAylrTINgAPxAw8fVhM70D294jcS8MQY/4N4Vn0UBO
SFw5X4BjMqmNt2wKvvgA9M/rKV3gNZS405nqu0A5oLigXt+jgur+98U4u2juIEdG6cIPy+BL/xJX
nYy+jCKtOGdszriOk1og82PVyscISVtZPASh6gObw/Pl3fC7Fx7IRfilXKGmdKoKwyjojaDjSWbr
K1Q2G04MMmdeSIShXhXPPxH/C6RH6wCuB2BzprhRt5vjbYTMgPMA0lLYvFdodc7xZ+xgpcFoKLVr
4s+A4c4LE/rF04jhB2/+o80weeAI4+zHFYYxfmzsq4S8B7v3Xqdu8W8Kx18hXUb3HHDxVoq3KsiC
CMKOlwkAI9CZXjyojvugwVIdKjNROIYTChDWUIRW21z7aknv0nwyclgOyu9rOMCbef40esBNtZgT
UsVH9bHCfXvt9W8w5GBGENy7o5KFKNMS5gKNOj914r7QTzk0OHZ2M8c8hPiXpiORRTWhleJ/2tgR
8TvJZZ0R6z6qZ6eJMeHCMOg6sXZoGPH33gAowLtsz5C1uRhc5EoPtkudmjnluWepK24Fbl45UC54
1kq/kS34LDpkNCwAf0mYb47wY/4ZIznb3pJsbJXidgUXK8IDFcuI7FhB3CuC8H3Nklh2b6Gzc5uw
ClbPi4qPyGMSTPGth5lwVUZUOOxOF3Kw2tm7ZgqDDrwNESDg/gxiBvsM9yVIJNqXmlpR7RC63gJc
kVGO4IKza/YYV/PwHXkk2XSl0pVwr6aGkx2iitgZ1O+YPDltm21ycZ+G7njX8p97Mfp9APWaFcNP
xeb9deOhZNPODwt8vMKSEy+Yo8rjgwHB4GnOHJCj8kseEyQgOHu/7EH18XUCMKCbjlbwUtkqSVDB
RKwOgJ/QQbw8ZtKj/hhUK6bL7vacfx+p4RnsGNZ6+5JO4FvK3/QA/kDUJDhGsBpdmKkMZjvm2n/V
XvzhTIMG+ze2DKLv4riLVBaKEHJ37dMIQ2wZigXNjCmgQ5OnWFLhSNGD3z3jmcOhQZ44LGxO2y/C
h2JkqeJR4ZBjAoEzB+qH2zP0CB6Xo4O48tV2s4JLC5pCkqWDOmtS90WPzS1dlk9mKx73J6LBkcRT
CuHavAVoh8GYfzT/iDMi04CB0ZGmjr94KFYmqBHU3PWfiBB7E+8YWPOZPbA5BByCKHBuJMGGoQmc
7Wl16fYTulv+Jp9O75lux4ZloNzmDROP8FY/yUQrs3euLN+RNrYmBVxZSLULgQCw+19c2JMKbm6t
cMHHE5i+dm3T3UIlJhR6/YXzZEAVAZC+mKTCdoRoC9zLJHKyhkVoTze2ZQCBYgBzARXnzceSjYiP
/4q6gxnjeUXlntOtWfMbffBSs8yWslpgRY4lBjDGG5dvdvgaeXZ/Nf6+WLlNFgGST9kmKyMiK148
8UEHcVAIptgWY1tVrNka/7ATIMOnI/RSsQYS7Bqnq25QMwRCH0e7x7ImtvUf9UFwBzZNpHYtbs/2
EoNGpRYGfECi2DAfJDSmst1z7sP6JnkK9QjQw2KJgtXr8iWuOboI8rSZBXDlO+kU/vcZLj3iWv6W
jgmV4LRvy40Iv7TyBBG7faNJJ8OsuY1YUTCihb52Xt9wMgi6fxrxAiHrQ4YZDx0MueZ8LEFNPH0+
VOIJR83V6xijKrBfWLwcViOTTKu4xCx7xctaEkIcNLcMMg7DfgOLB7OljciJX/2TDY8BskcG5vq+
PvT6LSrv/kAJDSkXy1ovMtcHkEjYnmiSOEW+BD+yGVyM0T+SC7kANvD0UXljQbNExkMfgGurUFX/
mxV8arot24RFzJ8k7YRH8E00vDAjyWFETsKmuTi9wUa3G3R4LmR06igyVmb32TkMnmS2hT/xp35T
Uj+dXVQ0YFUgEWxV6QeEIMlLLq+WgEpU2GiAzPneBow/4uyEiEiZbgPJduWFjVQZAx6jiHD7DE2X
A37Wnch8WrngABbcSzD1lxvu4FGQnULohVcqLnsnswnKZXAbs1h9MKgEap989iILFWKH/GzBeBZ6
/rU/Z0RlYqsIP0d6TJpfMn1mztgG+jtVAtsxo5P1YpJK1ohQOMlMFiMP18rVH+pPJJun5NAAEpLw
ZOoZ5yqsiZ6xPUpPwt0opxp/solTFrzwijkXos78Fu6qo7bQF2z6+APDTqiBP/kroCSOHtyPwefS
oj9jWy/9onRnslXwcPCZVoeA3wyO4y3keE6QCq9FcUnrLAkFGK6cIqvYUzvI+htqGpSmZyM7kSU3
l26nws/dChAcdTMVkKd/lyKyYTxfqS7iHbgDvqrCRjnVrIZ6x2wASHD2xy2E4VVnMRpTH/QGgoZN
3znyhxNhUNk7CB5P58s/MHpoTq96G1HH/yzBI4XTHcf8QJZI39vr0R6y/fzV/EuwvaWs1KovpdrX
SmmuBiZyQ+Kqu0i4VemxXJ84sLiLVPjLgKQn7w7VLMxFgFs7hqtMGURkDnUlV0fBfYlly5Bs3oaY
HHpDccbAfCU7ebl5QYtmvgaPVMh/WBSahmvVBlL5JNrJepm+TTqIjG1MZ9jjQuyzuDn+GTQTTf3G
+Q3spHCohQJakGrtRZVdt3cdft3aasVtKTo50N1accUbuTEirQzYKllOFmcvNQSM1JjmFsEIYnUV
fQxMVUodpueESsU2CXY3ciXRGKE29elGakYw9OhYLhEsxsSTMwEnh/q0DFEf5Rc7kILN4EFRPp79
FiPeCC5hYQ+0MxBw8rOIWNhpzyD6PN5bbcvfYfv8jB49rnxn6JYo2WyJuDP9EyWK3l5lVMz3zFCo
Pwkz374orfUTxUxXAeXG+0xjhmbp74iHRk8ajjQZvPVEfw+x6BevUuyLnPmIXqTNkgXM8af9sc1p
qf/E2VKHAYEX942NWHbZx2scTgjX+qEXR6Km30AaWKz2C4Tel4/1+694XYEXL0Q36EBso7YIHioC
X2/LDarrZeSPBogVLmPNakU3HsirvDN+V+7zxlkSncDAX5sreYnd/gXX661dcERYR9rqQLNC4dwc
obHua0u7Nyf25tMaWjtdDaKBx0I0KNfXmWOSmpS4N9l2asaOyK8ZYngGsOuyEDgHqw+qg/9ucrhr
if6K3C0OMR/ZRafMGFcuwZ1UExCr1380jVm24Zkh8hgZzGtHcqX+aEmYIWoIGc7fYsRJ/INZfDn5
uGv/MDgDNnawvRA9dhYOk5dPKhzfARcEBXXxJpPbcaAlf3KYc+DuI5Dlw+RiC0z8SyqbsBs3nMRY
ZDF998Dd9Yekk83lOBC2yI9tnNXPjI8dk4q75iEGVJij2+itPri0nT97LWG7wCqZndeEcNGLEAOH
mIjXBQdg4ZjzosZlp1e27HIwE6PcovLu0B5cWHAwIWBPwY2ESt34XehRiGCdg3DRLM88BoW8ROve
I4u9Cam3f0eBcchPhgc64FFLiC43jgrIV6i7ltmZbBM9pd1p7oAOSDTEfiDyYeZTitISPYGMwRIM
MDYTzwCTykQKOGkoe4Rsk3Lwvk1XvqP30HiS9hPDVa45IVdLqU9Xiqq3s58rih9ikY+U1zDLaZNJ
62aw3dLd5MdMQ/Vgye9IfL9fxxUNU7W0IIjRfPpDdbetBwjNY0CJw/+fmSuDn64t6Rcb0B25YdWG
1g83RboMfWvQBDHAZJxCJR8wvCUCmQmqAcRM9d9DcMl/jOj9+QNiCza8tHrNUVwvM+kCKaFObk+A
ugpDGdGcqopLyHVI4LNgWo2uEB7OTG3Av4mlTGNKwo3KvgNkyVhuWJMpeVGRSkNbU1UEVDDsJJHK
t8Hqe9PSoHGpeQISk6sOwABbr7HjnQGL6iMVIdZrbzX3jpmkyhWlMU3/IRPDjFcAEArNQyJVBGFP
+waTPJASec/BWeq7GJoJk8jmn0O5KsBQ8A44YQpHwRMoa/cHhUdke+AHsfDrvVJGCOWlmA3kDtmd
SL4RtA0hJIGN6EIkFR5qD6Uc/0GpS1H333J60fxmTEdpDsoRbPV5h8dv9Tg7iO22fMuhe0rWR0mW
xtrOJOqJ2az8RZy2JjgMlK58Kyd4Z9lWGzi68QDBiAxkr46CulHcYT5VWJdWWDWJvys7LO5RbMON
NJBMnruw9aMBp50SQ7/MvDC2Gh9ENkoISY4f4wrDlq2aw3pj/lK8TgLrNlxRCiPKQEityxjDTG6d
4KX0UDzIBDnT8ogpHKNgWOWs1wnpOIZbjEseMhMf4zabmESQOnjM4TUmUH55cbXSbHP9PhChdyc2
t06g1+XjdcYEYNwmkrfWduN0fPoYmmGNu23KgKvVti7opP8qMHgf7GfHX3QRNLIhXtN/IirNzmsZ
BWGQ/JoJ0HQF9MZMFKj8LSwnaMlnxg6tXLsa89CKuLc/Ud6vOlQwa5FJ7FtI1g86RG5BTzVohNfy
L36bjhNmC+RqlvSiCFE18oOC2WEegggvTy/c+TG7MvXksjT7NP2koEp5pOMzlf4MfBrhmoHlSPF3
Ih682Ok4HVFVv4D6xuhRD1+Vwvec4hla7Mt7RQCxv12zMZaFCMCcYrswSCcxvzUrpzIELGxxl5jf
JWcNUUsgKKtkgkE52qI3A0tZkduRqO8c1frjo8F7TsT6hmW1uJ8V3itXTjkPryJ+Fnn2pxrfIkOY
ObziHYM/Arh3+at3XnwZnVa5yQSQTglP4MAb1axYnTa1TgTZDAauTRtdbiH0PGJ+fXZZE3i1JpXc
68NTBOe00xx+XBfQG+P+k30mWrQ1oMbSXiWL4wH1AS7BBfRPeRncOhEszLzJN22DVw948rp8g0iY
V9hKv3Yh97bxW1wIijHfN0zBWLq0P1d1WmLjQEocyUnh71PVEbcsS3bXSWal/tYcoiwlXXor5W0z
vpfpleUVXlcxYROdgd32y5xZ78eCWKT1cqxxfN1kU8VdCiHx85Z2mJOb0mTJP+DXnGvYgeGCxXny
V3+tsd4+5JAUnnvjD3Cj+JTe9B+IyGltF1+vWxWaz5v8Og79NpVOBl79WA50p6lzhqcdSo54m1RE
QlvVbWyeie5Rpo+Xcpmeu5yxVS3spweBkSQm1jpiy8+wgkNA6Nj4vkJBlfX3UY+sCoKXJt2GR8GS
HevDWtPN/q9Mt4xS0+FKoZbZ3bHbR7QaKm6/mGV8tY4AHAMGi5CSvEKsgla7CXNteO9lIBW/IOaz
LxBiQAFtpmdiC+vLCzt94y3Mdk/izm5T65erE/qBGccEjN1rV/9Z64CNYK7ILCt/Wi+y5HGwxf5d
k84jD1wq0Xm3+9bRwRsg+9qoVrt7jb/EnsZLN390yrLPIrvq4CZlQ5bmpn3rRkx/briR6lDazl18
4qkvJg6MzpvYBzsGtj3ubThgP2u/hnuXEmG7MN3WtJCbFNf7NMia3SsbfVVyR5AKPWgTljza2FH+
MhxGTdV7Brp10pJAzAo8jgm9vmjauS42tcxClDdNvQldrdrBeoZYXVCLD9JfR+8SEePahUFb/3vm
94nNvqcOcBjoa04SkYnkJfpuYnipvhXMRzVXETfPBtuDjfjTv06kQ1ecx/aAR4p+r6arXt3mxA+X
qWZQ5P4zOWR4o2zZw+rcaw/T6ki6shCewsaTPmtnKZr32QVIJiPfyGTQMnaCmfTf1DYFL6Fccico
1CC8jdIZsuDLXb8Rg2uXg92vGWvNhWVg95yySwBGycygCExm/G/nk0t9PywRzdsY96Q0zgm8/DVW
tloG2mfxlxpYxv6Po/PabR3ZgugXEWAOrwoUlYOV7BdCsnyYc+bXz+IAFzh3Zo5liSK7e+9dtcpW
7onxy/corn9zBKYcSyHOUKtKyVJjmZT2noUPuHmO1bsA8Kf+DtWTUozNL5ap1ajai12nfWTjzR6W
bAaGvWFxkLULuWvVCiDmPD+UZG7KC+k1mqdCn1pQr0j/ZO7v1GniSEnw9a7HLonJCavLirKQks+8
tPRqBjLlTvTQTEYbPcdMfmFQHmmAKXuR06jvvFimGYkIG/BT6TL6RDbKK2Xn8uyxNEX1slVsrNVK
9hr7NQIuwXhihIO2Y25zF4UMhqX0n1/866s37SCGIiPP/ADKnZOmFT3gaczBIxr7MnJ8Mn1Q+tOF
JHXbKC408yIvPIf5xyIpJkF51X81ttGQ7hG8fPeLBYaGUUimLzu/J+J/u8tswp7/KumNw5Jpx58K
j2n9pmrljJYLf6jKwu5iwuvoVr1xqikDA9ZIZhiu9YN5n9p7Oi1hvJ06bwJWh1kBQIt0iRHF10Yb
V1SsypVWQe8BgPga2hOnYFM7epxP6quq/Rkmnb0a2bBF7Q1cKz67tEQUxE0BMImEZAjBKfpdNk4D
WQWwHfN4cF/NISDZsaCHgMWSEBjzAIUoNXZVdUqKFVl9jD45asg2rlztIHZor0qQnpnDwCA2d3JO
pcYY7aPUFJhrQM0D0c2AhfR5pxzNc37ImUNHULvJKeNIyhwOWc5KWbYolM3vvDnGP0gxESLVwsHd
qsx9wm1CrG7ADBYhSrBV1rJ8BM7SlfP8uQ0p+0iuRs6wC8KzQW02Bf1sB2bd1ZuaqvDoMi+VbKc+
dN8O5Cu1uFxtrQVi4mKNcLepTy3CSYEl/qer3mm/aQmi8bflYhoCFWe6a5mNQpmcBjUi1xKiHci2
ZeWAyRAd0yUdguhIdN1IpMd0Byth1gM1HVYali38GWZzKJOL3v3KzQFd7bBHbN1DP2Vp5XiFXMA2
Fh/KYJblySzmbwQ4gEgsKka3NBfXCvhxSM2sFr8JEOvJgVNMkmrVXeuIcUO7k5bxir6fiGZ+IefY
SSAVzZscnTuZbnuXCeawGmsyN6fY0WlMSo8oWDHHre3O/CYbGX3cgZYYGUV0dvh6ireqcNBdKbir
OPuvJAUCouMHt9JuCeXDDugJnIs/1oKdQANybZGjipwW5ujMRwozT97cPOJK8paVy/QO0hv7KQQK
vocVU+MKE+PIt3BoCfYAFIYYeF5HtnngOcApgU996zGaW3g233i4Ici06d9wlVPhmM32Ghmd16KA
x89b61tHv8CXVqQdwYMqYputsUb5nfAxNUZmOFU03lr066fHbVS9FZMm/8WCYCKehQTRCzdRuIsV
omdP8obrBMjE6dBXweyHp3Z2sz//ylG4mnTFKTCiPLK18KevOoZ7Cxpm5LMwe9Haq8BtkJ9BKs6j
aKNrdvNCTiKfaaaJDol1BJYx0HmQ8SPGC+Wr+ee6y5zjBI8B7S96iCNyFtfpzVVbOvq+YvoprWAp
D8nSw2am98USD9AK2yLRaPxUe8GejFcbDQ+JUqQooI9PkcA+mg1RbOK4Tio76F5D+ECy5Kv3kMzb
f4J1JF2lwK/bZZPNRqSa2tfDIRZpsY3HyXJstwjF6s1dwe/WM6jN94J876rdDzk7++rCWtAlnKqh
qWOBHddDfp/iAjvitbpXa/vk7lF2lMUZPaDrVCl8XbqHjFcQyfvzkd+jaiya84GDKLixwSae6hAa
N8T/TL4yHqGTubdAmOXjV8RpYAl87UcId0Sp6CHT0m0Tr3+K7qUSpimjKfV5+vF1Z5sq2YYWkpQ9
92CXH2TpW+e8yaWm+mDMZx14AEqWc3tcjBPucMoegaQ2kAgyHqqX9WyVHfxH8tQ47vog+iHn9fqf
NZ4gw0OST1fCp6XWfuTNMNe+tIwO0RIko8kgnm5ycHu2No91WJD3g5p+IWKxoFREBR8gnFPxf9L2
Wwlf0cu7693iufeJViCz7SiuQoi5dCtPkKq44lm2BQJezM0NqREDQXmkFpbt1vh2DDrGkp1lCDM8
YPL7HD8yzyIPdZh9Zw6VdbUN5E236QYezG0NHyfasMY7E15mWrPGb2sNYcQDEI3/GJBE6jlnNTgn
tG0bzEI8y0uNW/yXpFqdG5DKS32HsU1/f4WRpBkW6kXYwUqBDCdNOWrJGu0YuwG5K+pBvVQDdcHW
xMyzHDybkA7IJty+YEcJ2utrKJ1UJsCTSNvzFHOm027wwqtyLauNCf/3FbneopUPqMO6TaE+ZZr5
v1nLpNrCefI0l4p/ug/WNkINpedfkkRu4qNQf1hrxvaa604trKx6PxKSG1rGWu12HZaSdQFFzLUN
xuphcuGrwscJmNa4EoJFxCB0FpeOiXIhKbeDUJDeLWzvyWdA8ZlU9Ps5eI6EB6nPht6TJKL04dfH
3UZb5PJDcP8q/HIYMmJhBetg8Dmx0oS0VXmpHtqdUtNnYHumm2VxsFgQrYwQjNuZW7IhowvZ0rJE
/pw4I6e7znxk3aIoSZ1gek9xxyAz+fQNB+aH5f4U7EmS7qRrtOYQ4FmF5Sv/y5+he8F3GSsPzQem
etAKUFvVcRjZ3heU0IOg4er5ojFNCC1aHOOMwHgrwzxv5+MxoiHKwO7UnwriMWnXMHnBsTwspWIi
QUr5WWjWcojh6lgneMotR5wKj7mO0Yg7NNoEB3dgWHeX9J138cqD1v6/HPgsIv1RFcmwBLyN9HTX
OJa+I5NJ5ig4ZwIgnaKJTrWAJeMdM4+kcfJYk4cICQGVJLrxeOW90EGjWORJiXC1OCgXfIFCeyaw
BUJntc25PKwnIeFc2BlKQ2rRtqw3FsL7+B8wfYL9ImSaHZoUS1nJwskviJilIC041jSrrLRjSlbu
6AU7DVJanyCIZh7Rmhyd8jqQjRQ5HTu1XQk71q86/InQd7r0zqGAoV+NyYvhuw9uOWcJzK7+jpPC
KNj+adqDoMv3SzZcbTEMsGKu83A4NFuTXJx0R/4RkDAUE8Iu7HjUleZKRAee0wo4hHqyvvTEgVOK
BFOqjgR4SuURvJibrCUDUP5MJqBgbSizbFj27ZqHghCv/huqdr0oaBCyt3IBq/w3hyyh/VY6qUtO
NmEeNyp1rcxggRaUu1NVQkQ5WsA2jpiQ6TFBCdEz5bBmJa8sJ3F5LoT/VCd5Fxrzx6XxVEimjmfB
vxZLg0EjC1cUOfTf2j9mmhR47+JRAuH90X84P2/D5uj3jDTutbUff3uLvW1dgiHOcZvrTqgciuBR
YmRTYN5ho6pFwqJZAiXcP+212Yz+zdU2lcO82L9Z7sXLaX7aVfdpeDhHCyFGaXcCChDAHR57cfQm
4A5zM02pgZbymLMw4dVVVcf6NN43oKdefsbRQkQ5X10afZH8K/SlfhCY6JVrKGaETeG+lBRO1gjy
Npg+0U7ztPFas/Q3aF8axQmpo5xOxNbu6KGdNVpvHIyCFzLJGkccGk+iFxpvmdCkGpjapVcC6iQ8
ssFcH8nTU2f4yhLiiOFPXzua/nYU7GtzLYorSI1Zuu1rbfYUXKxkVr8m17OjSzj1ah8tLBrI6ubK
ys8aCnTplyz6qn675qEVD0P6l+jmLGGKRWGmQmoB2+hRO219VnDTAUXQVk5tbcYYEWL8VSjXdgqW
YI6VYVE6DuG6bzaCueqHLamyhQvaACXShPVV2Ka1Wdca84rkCo8wuun8mP31wY1n1/J3UByQO36M
+kmUs5lsVe4ChcJkxTI8xBvL2vcsnPmkHq/ebuIYw0Eq1pP9H7k1txB7vMh+TKIOURDEeUT5ygMA
Zb2V7mmV57DnQWeRyD8GubL5ry8wGxVY/w7TZvnkuan1N/ElApVxeMotZ9yRwMRVaEhD0d4R3c9B
OhvMKHX+aB+CNBv+uSJjz30ZnIh9HEp0wonjZQvvMkhooYkdiHU6+RKJIEsfQUyv/auUpw5dISEv
27yiMhesB6N2uEEJsdoHYXwrFMELmGK5Tg/g3KgnKV8q4bV9Gy5hXp9W4Li/ChunvWoYxKVJPGgy
Yvn2+lfWMwPexQZY9KKd982Kc8p4yJGcUPib4IYNhvPwN2tio3l+3GnYlB2tKc1at9lr2xHoNN1H
czsOUK1SB+1yduIUIdMXUyAd8TVyKJOJ5+2XIwPNjLaYJRG6Oe9PmbGA8i3XtgcICmHb6P0UgSMx
b4/Y+UlXNf6UXUk4BAZLeE4NHDq40EKYO9wYyu/eN281x08Fhq2GJbiEyVXciWYELS5H3QGt3NLH
IORbFzX+59LIJj2KKPdBr21Jbclqeps6XS/mUS4ThTlLFkrsTVDoi/HLIurdQjsh0NOb3nORUBRz
4Am39LIFfKDs0g8mqjmHnyMqDQE6H5RRg0i3iqrVGd7M01R8fywWw1s9+9FORrnrhl/jzicB4RCD
E1Fugnr0KQjxMNkeO35a7FX66aK4aSL+GN+YVEtO+STPt7Aq4Q5vc+xxeOerS6Ss8uhYgV4wbi1U
wlVsOor1UnpG2jhg0aYFK8YCUUUbfy5kmwbpYytDJQadm66GZTbki6qgNemhFqk5VCvXGEuXSeei
yT5sSBlvQaCjo0c0dy44Uk16hmm5COEEyJ+pCv4dMcKScz3dUNBa5F2Q3TtsSDFg6xH+R1qshm5n
dKx5ySzykX8Pi6pp16SdEBnYHwON5V94Jriu9IAdYEYIGKOu6lgjfkulm0AWXuMY7i/dXs6Rhs2/
IOe8F8StZMI+TuET+sBbzWgbmArwl/7QhIwgu9+eqMUE5W00wtPSAcppuOoU8UAg6oEbmXNz6yQV
F1cAvxuXxz7XDy1/zwIIEqc6YU4GSvNQJA+CvoOcgPBw+QytsdRLcp8G5abWCXB0CpEstsfMeJgo
p9SWNpJUMs+iGe+PN6mRH6mIHxSSymjsTBYrJiI0Hoql7m619ttU1r0ARV4uLqFfP+LyJ8uDnzDb
TXt6T8nlTyh4E3krjjJLMMjKI5Svy0qssZ+Bb9I13d9SQpDaKtnVVYGfi5zYPHQUCIktiPEaiv44
Us89RXZCrLmeKhfVDVEPqjUyelP6FproogW/I2CXxPoOsnHR8PcSNBO52T8a/NI85gqrXoOFyYAP
EzUnOcoWhXqUDf9MOrg0nT0GlArmd9+4BPGYx7bC+cRoNDcsPscfsSbLaqg33rAbuo8fs06K5jUw
y38C+lErrB9B3B9EjHYAEKJ+3Iqui2VDvzlCrW59q6cfnuP6/JNS85yJ71iOCXHE1JIIu4zUYgtS
yjAUfw3vmvZHpyLrdpcYi8VYY4yCtJP0UVdhNpBkJ5MquzHFXTEmV+8rltUjGZ49jSZ9kwXaInXN
tYSBi3sXqwrfFykLKII4qQhyywjc3UT9B48tknRZAHwfVqcoTU7TldHV4iKSpiqyeDTtP9enSTVG
fs47YCllxRh+SRv5S1ua3663VHCCmMXDj5MvN7yqEfNvilQK9yEtl4XHak5slKB8JRPMa2BUTIa7
+w8qVy7gMqZhIKLo4/LH9VGrYOaU2Stx5XlpLjUpu+BjF1G4NbGFMQq0Bi9fKCWGbNbwkgG7RBNc
LXZeeORYawja2sFLarTxQssJt2Aq27vKyfCpsR+Dhs6OktcD3oYDnQYjRRupdZ4DekDJ2D0JPOXN
NMorqxmp8n5Hqk+D1loetRu5Q6zdf2qSAYP+07wHxNR8nAr3oQZu/1NpBr0KIj5TMlp4uyxUuTDF
xILHoXxXnJEKVAV5r4q0a0WSZXFgAMMRByZKXgkQcq4jvO05dw3TJ6RRWG0j+t0eXn2R/oj3NViE
/JDSBLCczz127ty95Px93cVGRocv9ZCDQjCRpHsaLdP+HOcvS293gKO4A2e8gIj47Snz86XMsaH9
NxFxqZCLATKOea4CfEbM64FBe7QEnpwKB7P5/2WjcTHw/MOepBnxPXAnwN1Nsxf/TsCw4XLLFVAI
eIVQHJay/z0F55Z8frdgmgimV2ugN1g2/8XPkVRiGeEFppRf4i+RkI7NMZSxbx+LEO6g+DZNptke
rDQYtfqP/yNy/7V8PCm98Al8mB6W8iW2//TmMH3THWPSNKR7WP0YaGMJN/MI1FDUg2aJRIxoy3PP
c1yLsMsFJL7NpIk863lyGtp/8HJ9D4eaOBBSgjCJiX9B6SunOFkqUmhwk/KdRwyMpltCUA99Z65y
xKJevBQWtWzHIQcDxRHxC02fNvS+MprzAkJfNMvmmTtZ5UXKCDEP3hRSrMl5WtR85VzfFmKKCtNF
tVjhp5u+zPp51d+9CuDY4uYqt2L8jYZfWXnFGfCshUfruRb8xUQy4WqnIFbD8uYNnzii4TXlHNd8
3EpeahbKgHDb80a5M2ude6K/NghWw+Stj41d5rvyL//LmhRl8RULSA6XxKTuGXt6495m9MINnVSg
B7w/V0o535BqyGfmoyKpivJFKlNyCfL0y3ILd9LwZigWk9Ija0c1uuJRz7OIn/5Tkbko/F+Q3Nw/
3DJpN/WPYbTb+Z+uYbqkjuW3CKyzVrjiZ4cUPowZLEquUklrBkOjRwwq7UhvowPuC/uLycPnTviL
aFhJYb4YWQ366LehAgVipXUQr/6w5mcyXeF+ZiDYrircvbC0lU6kTpvHydszmNzn6OXwpGDGiYUC
/q/ouFm+ModfvP1ldI88AaFqdpra/wZfQe7/1ej6tOwCI6TiBgaBcxfhGIq0qvsYiILGA3wDwxFR
B/U+UdLcNlJOqNzY7yDRTLNEvORGx0TrwW/ttsH/ZOpBXSvh3eVTN3ysyCCTIZ6b3IngbiQc2NC6
CWWOKBsZOWwlrkrZX8vopNH0fd9zIFoiXkrEHC0x3rO2c1LxmTEAoBRI+Skl0pZuwW7DwMyFguyT
Hvsldn+1ftLyaplVUJt4GlXsaz+gVDoCNeNou5V43aqkA9MtW7YV7yv/0c3ztEZYDZkhjcqiZy2c
iPTWaCsQUeF769DfVAgRzMDmTnYhYCj07rh5AbmpXUc0HfPKpgQzz6QEQFUbYcoina3XHlGqb7me
afI2ekB52kPnStGMN/g9Eb7KOyhxqA9JtpaAmNNsj0z6YbxcP5PD4jz2TGW1BdBxMSPxcUWAMAKk
MPy4w6/ufnu8l8qH8czw4RT/jaAKv5TOgcoxLXt0QsleQlakdUDaZJrgaygRaeBt4uqn4E7xec5z
PlqyL0kOA35YtiyqmJ9bxkshPndmHh1dWWuZh+pJr7fUFXPyu/tiVWAj5NtTq68aDJeg7CX/z4B9
FyMc8IgrTZ91t1e6bxheNRGrTc3sjD9lrpo4WYLSDEjzTW1GB5vv5k6XaQL5joBLctwunW7rPani
1XgzDX9V8ROKSXrxRD8a+j+Jq0Ldrvh/A0nK7ckvb1NNtzWYrYIe4gDl41JD95juyQITA1vj1hTQ
hYc1/uq5EUToOpc6utDyJj4U31pL2kEDUMPFCIuXNGxSCZ33kiwr4LrZ9s4r9QwOLVoRmLDZ7rbn
iqZ8Ca50YpBF2GPOObdKBaYio53g8s1GIR3GGssSqpo0wNFfNqsKJUpYYImGJEAKPNycIJ0p1Q+E
4WyA3gI5/6aW6IDVV4QvoScEsKFMLNC98/3Bm54PSr0RgpKAFxRB/Z/Lewn1R4HgyKSNgH7R09ew
voZzkD0D9Ra432XvCNmF5d2EayLblY4PLrBNs1wYqCQE7gaxoIO3pb/NQwUfy+Dlh+B7ZD2uqx+F
FUicMtqj/q+DFpGnNAM6j8ISceT0XTH+k+mzDovMmPpDyIsRmn9G6Vmn41eJczmjM67ywQOslR0C
02FH0Hu6r0h/h1dApnUWqEs3c7oScVIqzdrEmMvozTJiNEZWY4COPKf78s+Dw2Mh6QDWXvoOWJ7o
IBa4jYlFpkqhmqjQUhKShwR3xLTNte+EKyaswduZGfEGLohWbg5MBxm3zWRlkt4EVM4TnW01+IsI
OpF7JNU+nqDQdindedCQrorCd+lvoFBLzTHRUH0BXRruIheyJ04p5XJxTluJPFBwVTowVhYKBYZq
c0b33Xui5nKdYka5EkeorBlvItkGOQCJaOI002HyFNIXwaB0PH1IzlkuEECXf2B7MDfxJaWJdEQB
3yOHDdthUcpwWWiySgmFqAORwihXIB3nMcuCdFEx4uik75Rgahg2avVP+8dODLpQR6HIstl/Y7tq
2Qk7GoYJjKJANPYRuswysi3PQ1DPaQrNHx2aOAQwvtXfgsEc3+Z+rzxlK2OMCFJr1jFNriP1ZLDv
guqvHlALkZOL244pGiPQUSMprj7KRbn0GO/XeX9sGZl4GiJdiZlYgdXpoPBUgquJLADcOFIy5CBC
MaKlGM6uO5LX3jJDYOhttqj8KSc3Dc4yI1FpneebPsUGhcAkH2iqwRaomSI6yZfJnwbXJ9cfHWhC
GiPKwHySOzxI6FvxjCbQudnydPQBvVr9ChZYllLClwLllE4FCni+raB+lNYuyZ7wxPVSR/EYbke+
AjohyygxFkZ5M7mtO2NYl6Joe2Lm4IjT4rswbGAt6UQ2Th7ENL5XeFtCwd0EJEVpvKnWXweEQfa3
gJiTnO+aZS2xjeEaMjrHF6NGe5NOZK3A0eKiKHxMAe7ExI7WLRgscJwnxag7sUmCCRpd5A7nPCvY
a7TFp281YOyoED7Gawu97ihUSgg+8cSN2sIqq6XgM2HPL7jBgoaPoBGLYc76YoeIHU/i+BcuxxgS
JIdG0prvVKeopsOZWj/cggqAjPQIF2fP4CaXn5G462+h0c3c6GhyvbFJIvmf6KY9MGhxHS4FKDQK
W8ro/wuibzYgmPEfIb+U4V8zdltuf67aAPTPJGj8R8ZHzzCyon+MZsaK7xIJfCgdBg/td3o2oN9x
PbQvgaZWdwoZHtRit6iSK4QjrgWv5vGjsnrDRyrAGi0BNIrC1WWBbfeDcFUaZELxyQKGRPZudyjM
DdcBWX4rP33zBLScbyLwd8HI6F7gAEejO0x+M24MpV+KHu7k8oUFQo6+Ox/9MS5hkzEa6tk0QXYK
T0Af/2XivU/p85WbWHnG7Y9s/XgwZszTkD+9fsQcctJ5fczEGbgCEEG+/zCCrwIFYTygWklo2DJX
IrQGFEiD+VjTrl19DsdbIn6F/jWxUEB79zB7eLpTYVasP2b+NCa7MIFWETNYSaBzIP6R86HDy64/
jfinIb11hbeqvkU6TvQ/6nLVGX9ublJF3bTgKXWceB+F+TG1u1kcOxrbZfWpq4/YPmXjE8CTHG95
d1Hh27c7es5I1mTZWIjQudIM6cdw88xLUZ9zhuHyAiA2opUcz0t1pgScFQIZi0ecesWUhHjth1tF
VTjeq/CSCznn9FdS7RFlKvUvGsTChQJ2Mjp6MFfJu8rGRe66WWziQ+7fGWkYssaUWH3r1eqGwttA
e1SQpWbhTyhwtTREQsDuZX3JL52/krJ/SeYfPe1uGebslNN4rxvERx6usSWny6UsY8qYZXB/O1p1
+VHw93KERqK4WvlpElz1k4Os5DOn/orRJ3ImOboVCCHhNnU3DusucjZL4qvYhZOPHosWnZpas/WO
TO/vgC51Ha5rpI+DDGSk5KTFDso2Pnzl5CsO7q2oHZ9ZYbmvimyjuiCRdJHoCBYH00GoyiADsZVE
b/iAZfERg1WpL7W8UZU//rn1SLlBDdhwpGj/1bAnyo7czHqjEcTU1ZhDs0+CwWXcVN2jC39COuxS
9c7zT6lHtuuLqybXSEy78FoFqZzjozW2nYdt8WHQaRdx8KNFQnCFFB3ToHssgSfSX5ToDUbcChHd
wRwtVIgtQKkuKrO6TFrq+Eny/B5L3+M0YEHWm0gsROEXyuEk/PHWoP+6Yk6v2BPsstpRa/gJ0/YS
ZifYeHeTS1cExTS5ZnV9yTyXe/ufTB7NyEU6l9ozMxxFRLXCUiSdsYxB7o3/iRrgIm0ry/eMx7JM
ENcve5q08gYZH2bOkHUCqWlCWGEor6ghBsMJWhq0W6TWA+xD03w1cCgVuqZiiX3HBDp+UyxML8x2
C+UfKlHOdXPcFAU/wOSQLwnJplmuDY2GkzdlZDwoEuPyVxp/fPcQdwq7IFVWfsKf7wWMxlX2KjIc
9dnuuw9ktlMId+BHQt5fUj1N5oumJ2JV5MjQ25XxbsqOzNlb6EfHkWRcP9qE0GSEAIFpxnxxZ2Xb
zHIaHi3eNeUoD+1X6S5l09tawzqgE2VcszmwkLSnw0ykmIwAWSH6/SVRtoiEDjJEz3uSteYkw9Lu
3KoxKlPj14TB2iL6PLYXhJB4JFDX1+mCeB+0PSw/Lqgrd7ZxfVKASLjglrhbDX2cpf6Un+M/1HXi
MwSdMiwxukLXxANJSAoUHRFPxGxAEYfDXFxI6N84uqZfhrBsK9uHNX6fJ784jUptAc8xcr8ju3lz
fDMYhrU2DQlq+aJY4mKv+znIQTufe4s57RxdWwnRvakfmn7qaDR0+yG+coTnlEuVOVDzj/lNpdiQ
6I6NC4vGnQqao8DZl/fnCNIaBOmJ4SdHDaMO6lr6Jk6VOXVI6iin2XapCY5hEWgg9ASr4FWaK0iT
Ob9RExUr5CvIlmjQDNFZoKWdrQV6OrH/WYTokdmdIhed8y1tvw2A5sif/G+oGBrFeKXiTc+c6t3j
ExK1Pe/OwIYE23kzNa8ovIimH2jK0HTxaKsG9P9kbrQIO0ojbCv6/n1+k/xPxyGV4B41PIr0FZy4
QPIYop+7uum6pH7ilEk9ZXb9jvzhWcjuDKhc40Q5bAAUKpDaOPPW3TlEop2BKwm3SD7C7lumbdQ9
zO5vYBqEAxk8I0ZzCm0D/9UE9UN1/GqyNVcb4zegNOgce4VaTK+kxVi9sOUVzMx8hcooXmvB3oLa
M7K9A+kvV3yVjUdajU2jci4Rh5KJM0n97tEalefBf2sFm0m0O2ilXVwBSxocmUuxmUAT/IoMPpJ3
TQw4tKmNKUXCGKTYMoe0zLUli+IZ/8kYbNz0iQUeq2U3YRlMBs1cj+FqBX80aJk9wKoBgObuYI+j
3Q4lh5jGKUhSfvvI4qh7HKbTmvvr14vxoyKYbPrUzlBTYNvklMQ8gDlCY2KoENac5ZoKq+IXosU+
nVeGrXxBJkc8wIqGWc72yExdhddho67Carmtg59OXntIHRubm85l+kctTtIfzkoiouksaOHKulIu
WMFgg7yni96tp04iGswwWpY0pFT8G/plDE8mHbwUq63ogozlds570a7Q3zzc8ZK1p+kUH9Ov88/p
VIbE1kAW5KHwdgK3rj5iT43AiwQLPaHH1F9bcykie2xjUv9C24hQQxwZ1UGCHTZk/nBMnkY7HHv7
fq5OJAqOvYQ3ANeZdKMboV/n8SHhmGwScj8djSutIcp+YeYpQpu9CgQXBrhYcsbXJt5iU2JKn0ua
zhsAZUFFJbAy51SU41auzi7CEaZEAF1dfR1itihIY+xvMksx+JTYYh1G608ICmhxCsJ/FqpIWkU0
DFECNXRg3ljRkZ7XwlIszy3qPDYG4wm7kjWdGWOATKQgWxbb/ipyj7Hy3Q1E+GFWZiMlMxzBBtfZ
JybXPSkpx7lyNrMMu7pha30EsN4EUCyLMdqr1bfbsyoC6jVtHWol42B8AhnumR3wuYobArbwPOIo
kmFAxL+JND/euvV8598RC1zqgFnIuaGlFzpqveEU4b8K9Tdp9oV5rxAWPeABurZIZf7kYU4dmsct
tPFWcdzoQHUY6gGFEqqlQ/nW/O9qv+bqIDCE2pzScZ2BRIzyudWdTLrwh3w7yo6Okqxf8QFxATWt
I38grLBMwElGEbfEMMn4SFusaXt7FCmsL3MYw/Dlv4vyS9iIeKC3XGZaUQQjfYn6FfZJylSWo4P2
Io1jxaSZNQH936pv1tSn0q08lOmKIxBHYNyRNPZ3k/1FJNI+dOLgAUV5gF9hYpjDl0dym/fVMAwK
1tIaQTF19o0+t6RuOgyC2RFsKUvSBgG9314k+qXiAo6Raa1gDKj0W2W7s86uRiIPzR/BYaSvwjEh
Yq8xjqMHH2XYulOS7oJtyPNOvT7dTCi3FUjlk+gGlVIz2x08/dc3582vTsf+aLZTCE04qYvBiqDY
18Y1R0rSeyivUNOd+JubCjogjxG+RixADssveFv9whiPVYR1HByp5n/YM/wfNjqiRuDR5hs6zOGw
AX5Ma7T31ugi2eB5kGkhf2X6Gh4ePN2+nlDM4hWGu47sZYN2kDvJ1o0zpx0M0VqMxH+Lq9ukFzBg
Irwy0Fn5wgUVERpRVF5VvE+VhyrRjVlU6jHGnB6fe3qCeo+egE2AJnqzIMEgyx3rhL4tJKzTodVI
pR3RvanrHw+kiXAf8nV37XY5iVdfA/Yt5jru1se8tpAlCJlLmrKjClt2Zr6ZFC2SEOAsGV8w0Ojq
nmTANCBe6G0zQKByze1KO6LH1lZ9fmlxEkBQB8t44sMNaBlX9NKTI+UjB9GBMfimJpRuUd7pcJXz
4C7TTdqTVyCssVeyebNIUx0RzxdOkuz0LL1S+SzNs1O6kZiWJ3MGczgE59IxfaYd145cJt4LIIAD
7EBmQC+onegrwNAX2k1BsLBFsYxgSB+h0M7A3DJ/ofehyxdsEBIyO/Ty1F0lOm3G5RsoqnR9QoPn
fcsRCkALpxhoi3wx1slYo46TPi3+eDwEhR0QbBmsBkgL4dEQHKQ2brFq/+hdlTkjpR+fcCy0LSNl
8hc6qgPtl+l45FT1Ydzr7cpjQ64XinwwRbxGhCgvk/jcbUPf+XQWXUXuVOr25pDkG1NbVZikoh7Q
3iw6FvRGqu5UsI7XLGn0gSPyeKCtohNVhJ5M1iPJHXF3jIEhCmAekdOwtKfm0qu3DbOCY7sP3HP3
GaCtv3Imfvau/YdOhsUVW3nslD9nYc0bsoSzAK6jJbd5yuRjZtPA3V5oc3VruYz50Ilz+oa63BHB
QKgXiji44vPm3e5HHL0k7Whr6QMPHJUTbMJuoaOHX0EthwGOwMJGaZSuFJoNxEVuTEYFFoJBrDT0
Hhf6UsHNRHXpMJ5xlxxFp1Pr9tw4wve4JyqhIgLWh6A1EuA+9fgn8lM9buBMcMSLt9muwoQF9jRa
wNa9MiS3kTcxxpn339FLY3vP15OgkLPfHt42mTX6T7mu0ECuxEu17VVMHH2yfOE+UyJmb9V2i9nT
Nj4pYUiYaNFjWJDSViqZ0SM5AcYJJvnYOpb2wE0+xU2ho9ijukMOlS0hG2jrFuN8u2RRKQuOgShk
eLagD8i/TIBnAw/03H+Zz5ikjSmdgEQXZjpgUTgbQLYnbRbJzOKmh2jpi60MkawhtInOiTlwyZgv
KytvAdu9PHOJ+TvstT3E9GjzH0fnteQokoXhJyICK+BWAoG8d3VDlEpqrAQSnqefLye2d3aitwyC
JPOc8zs88YWOBjn6tr0Li1FcWfkhKQb//sMQs0TcCei7TohbOlbM2yX9zuWaun/NywknGMKEmI3r
OJAwPkoXYrYwkH9Ooq/TT0GEsVVoTgqoDn7GcK+pRxkD2woe+LzgwweLuLGPvSGcgDRhTc6r6CDG
4VgZ4TT0bpnDRczBycXSrxVSR3NWMoZHwoQyJNuRUYjnOFMgmQmC/Q8HPDv1DQizwsiUtV6vW4ww
yv5u1qvTkN3FjY2TG4Pa1LNv2QnqKidesu0/B3KAjS2ZDzKiGrblz8kmldOMsZ+fotwR5i5qslRG
QoxoP+Npt6lxYZhCYqmVX1XHO/JGEi1HhTyhw5ADZtQTeTSvyPeMflC/fNQ9DvIceBHq4KW+NGQ/
FWWOvVZA/SY6enfg7XGL+5w8hf24bm0sQc0Zha+BSdLeQnCDV84USiczK/tWrOga75Ameg1xTrSF
sIjbTeBm1QxuDowpfEhH8cz4zjXl0EV/beGSQFDKVEbT6AfGjPpaVTtKH2vxTZDTX8Bd64CoAASw
OJQY/6ri2fdTDPPyGGa7XwXOh4jthT2cYnIJRJTaqb/HRES9eBfQm353X96fVePkvtRAoiW5IXE/
JvwAHIi26hVHXcAP9lIUqyx8c0teAfihTK4550qxpA2AZSKNHHZOqC+AeRAD/3VXIh04x9b4mhyQ
uo6/Mwg+CrMHuhE/l4kmXRjqI83RXLFhZK993zNfdYhgpk2ElZ6nu7DevrARpA7tpQUPBwDkzXEY
FHPON9KsKu3AZpq+rlXvaeGc8CmguMGqr6DRNUGYjOdLzNxpdzDTUrBlK78cs8xYQZD6DhMvD9WU
YBh0lOQS5kUkGQkosOJ8AOd7p3+5+RMi34pfOzrKDxgTG5Ke3CJuKOnBbONop8hFIa8inMYH/aIM
c9bmLGVLZcOkJ5OvinyNY0B3/GxM5IlE5XwHbCSMSxb5lPH0mPDXlRhgHEZE0KClxcb2Emob0Wzy
jEpeBX0WHgQ+/IUoSzbTl1aTm1QkZyVZJOEz4CcwgKsRYVB2ykj9jO9PA5EHazbRjMCDQvAVgfVl
ZLiQ5pARz/o9ZMCDEQE/3YO4IMn5AoXqfizhjI/ihx4NRkOLZ6Q+q4jFIO1Amik638TuRTxxqP8q
6OVe5s8LfKDFnoHOX/9eOkKrVFqkWBmhURhL8gZ7Zjo5CO+A3Wm9zkX+DcLpZF2rJ/Yt8ikICJt9
4LLXCwHz582zV04f/u1FaGpFj4zTJUx1p0n+vpyKHWehNANzVoLOl+2jVjCVpg801kr1w5tLtZSS
z9TFzx7fVzGbr+GP2K4KL+0vrzzrgDfOaF8ejBsO0XPLj4/gkpAtidZFreYqdKIYyAMgTN5/sOc1
RkvG9PvHStNcnizDlwYTBgoloAtPxTWsxjAEy/wRrA9WCMVPRAP0SxBQhLCashqf11/Wub5kcMzz
xTMKjUK7k3z7kBNrDa9j0v8OV5QfEdJNQATSpKqpuaEuOnfbA/p4lu+su6bRRp7jB46Ij8NQXwcE
HRXTwIVqOAqIGIA0MCt9I9gLBhCbGpP3ZPsGfdcZITBnKqm23JoX+oat2Ozz4PRs1q9KvERadB6Y
qDQu8HwzgsQHj3kuGteF/d531hIBKsg476U4lyQc+uxbE9IaUaFOrN5RREg8EuHkfzoPC7cmyhhQ
kM1kDyn1h99PLWyZc3vbe8EOx/fWbff2xqhukh9Z/nBQthDzCHxAqZXMT/a5QS0+T9BNLNiU9OLL
HVlHC1IaAtf21vmNJW+YHvg8mGEhzkucVGejo647hTvCH6CdZYL39o092Pf4jHjn5KRBGZQJQPyk
U1TVG3ZtyOzWxTyWm0QipdOEEvO/sg5PLOoHDq+RS9YGEdnr8KLrpJH7ML+aH/pgnOekfOyEuQ+N
qiwPoDMT7ABP2GC1B3IBG9csN597V/x8CNzWfKYFJvEtndeoixG2ovqvTQPJokW36qEdyS8U5esA
53n20In8D2d30ASbneXIZwRHcd4zcxFhZuSWZ2OsHcSuJUIYmOt9LjZFFSM3QR8iHqYd/kAF4SGV
GzJJAGYUV2FBBIUbGU43XD8Fdu7j+gPp3WFvw817gv5oW89odCDZujm4p4O70TuHUzihjUTtSw/P
oJ3vCUmn9CaFn12sbbrO9wrjoj3yZ197jq4Uy3t1HZ3wunajU7bEafKEAMvcMsnCIbLB7QC3Z8Ub
vG0hguIcPHT/BuS+KNYucTzHnb41veyMTmHFwOd1KWhMsdNtfqs9nTNHhWfYy3d6Adqw58mCyult
uo0T70FGk2Ic+1ySeayZYG3h5b5ng/Oao10o5vp7wrB0i/YONXp2PTM+/F5V7KDGKYsg3KivWcSe
B60jpNzOW5Sa4x53S/Y5plqYn/sl5pWbHPp1Tp2wIHQJo/qe+s8rj9gIg+mac1+UXVo3IfkhOGjD
WL9J9EMT84TpE6TrxOlWwl8X7x8cW4Aj1G7BcDRw5R/e+6H0W/X2ngVPjXlFM5NijxkdDkuTgHdw
QkhpRPQcBAtjqx3DinIkFZpv+SfHR7SeYr+26p8GLogu8z7yowefvtoJF+XqyfwfGm+F+ftRxbp4
w8CxniwQmFEm5/oKYm/HcO6WXVESYY+I/RdCjJUBEn9D+0uVUft0gMSIQToTjNI4O5J1RNNICxiT
/NolZxvqRT5tmT29LC9ZQKAxp+pPhhvb+EuFsOw+qxFzenbiNIHc48j5VsHKbLQA5tGp+MctyaRI
6MJ502xDYfMOFLFs1xmVDaFoDELY+B8ykWH06Add8fu3U2tzxfxrz+V5NAfhVLB7SXhvwiYGknUi
6/6Vpp+8mBZqCYT70ySI7rAj0ekGjCycKF/ccZTnG2dbAGY0R3gI/oQQG+eWtomrrVKtJBl/cOV3
JLsffn8Js43Zv/zxUvuI2ANahe3ALPpA0cmn6t5mydIGpozzFQbVTXuEHy9FD72lXTDg6gXttIIn
E7S8zTUIWARHJUpcolxgrvWLnHw9hnnIuX8kNu0CCkteW3BitHpj2BDW1+mYCGQ6BxWyJV3EaLj3
IQSR9mgGn0ksLWhqU7jVASLVD7O2SV2ta7rjN6SviuQ1NmXItPklUH5hr4YxceU3UnmYo7/DZypI
hcy2zS0n5vegwyo2tIZwakHAxpucmbbYRXKotDppq+zxpr7O6M/gl9JUfu4FpD9F5A62UcHk/TnK
rhXD0w8OhOWiCv/FzEGwXJcEgxLzpI5m7YvnDWk4mYm7n7H5/+2BGsdsiRotg8VT4I7x1tN13WMF
K2N21uM/Sbkdr/Th2bHXS8itgytTRcPsvVd9xcKnaPFqDg5lTZvdHUramm/zqyF+fCGRoLVUGeMx
CP5OmSCBYxX2RarOMdLeuw0ZpxtDYvlEc+lS+cxjLtJ6gGETzutVdwHmNcDBD8m0WbTP0jMRN97x
t1gUl89p9Cyf0rpaJJcicL++tc13rzlbO5Zbz3Tx8puFupUPxo/5Y++Id1mNAHknwZK5a7bQHSxF
DqPJaNvNq8WIVAMdYd+uWWQLbcdM1F5hoPnXzvR7eOBGcPPJkXAgaWSnahf9hvh7ChpQseqaFX/V
jZl9ImqggDekGVSh2DXEpLxdMIhQ5YvyPgQTdLT2JkTKTsw7saAEG29GWDVQByNonlaOo/9jc39A
naG9x/SX9gu7FRdbqUKk6pKHMw2zqbCuiIaJcpZ948HT0ZpDfYdogw+fOpXytY7q5PRZhPeKgF9n
R+hXIRwl8Zgu3Wz8S9ApRtEnVYUY4spEn8pTQAScc+CaQ2tghPECdTBwcIRlVngd3JYWtX6LoFed
NpXDjKaeaHg1YW31gDZjTKoN2+GnZ+YK0r9MJKFoDu/1ayHvrD03pFj9UxcYW5ApXEceU53MW8Aq
ulL5lxHjkwmv0HDCmB1UvT4AkZtUdL0g3jFUwvWSPhU+WnqsabUBQrxEOrypr7iDFw5KbP3wB4jf
W0ZAyCTbHu743zfBnJGUanGrsx2bpOG+R0w55wzt7WzBS1/8Iao2yduLELTD+hgS4u7RxYa4m+Hz
DEQ65ffFXEnnp3f4v8xyII3CuIwmm4Xu9QWZDLy0MBEiOO4rocGZy45IKRlcJtuffAbC1hvAABPk
nGaBAr2XJ5QQTPmrHQuGSZdyezEHMSbKLIxFOjDvs4+4HycD9Yd2GUQHjYxGLZ+5X8krjTmF/lcR
gujKXHKpr2bbC/81bJfpNyJ4+HG0SRiSgl80KzsXvFXNRCdTLug0aghRMZPEhtNm1nncOFyAkFRg
HER2FGwuAj+tsXlT7YWBUDF1VWiZ/Sya5+woC2lKHhIcx9QPPCY2XwAbBeKv0CFySukojqpmlzLX
6LgUfS9Uz1Sqt7DZBhBpYZsx/7LwCFd/q/RskyY3+qmeAVzT2rX2cYgaFVbL7xuwjPKAWTJa4Nxg
lDltdY8ItZDeAcuS2oWoiv6JGfAQr633TNdnEVtkTWaggXTHJfMWlhdVOiOil/4TJX/kApMH03B6
XZnjApXJhkehIYKBqHAxOQV9SxN/wMADY4GBBLdhz+0tKb+k8BnjdVh0R0aHBGZ+6ftoexSaIxjG
w59tbD8Y9+izNL5lmBBmsFstdmnLVNx3coabRl2YlwdO8qE9gngmnxMUfwBGnRqG3rPAai446xo9
SsVTOohNmZMrSrcsHkbjfI5Re9YaRLXNP4mfHl8kYFONfxtxMrbgqJxynq1hUcxBO22hIEdQ9coB
l2IyvVY2tfnQkDZFdNDDIE3IZBC6FeqHHBovHQ2gIPV1a98Et9T3TSZaa/BxArdJM1M5gGCMS0zP
C/ecjbajFr/qZ5bvEwaFMIdH0LQrg3jXbkIuZDJhjV+YmJsO3GhARGFTTpDOqBzAjrHngaCq1o0r
00yFMz0W9TFplvSX/QVcL1ftCSRlFRyO0Qs9eM0lQtx/v0ZLyZBFrh/s3feKQHJCvASN9gWVuKXv
ZB7bSNjcdBPmfSbLAZd0eFEQkeGqDxZECv5b0FvXdHqoid7iomLTSUbMot/wxgCgYRg6YMsRBu5D
1u5iRJ4EOAzF70DZoMEDl/jfjANch8gXEHJLUmXBjvHiqnPo99x1fWTyRJFwEqf+Zm6LiTTm3xbv
n3DmxKkK877S521IismnwZt4Qqxm7gMSCBSk3YUwbF9nSJUDMZmw3iVQTu5VOhDmBmXEhsxHzmH0
2Yc2bEBPvWDKT7wDNem3uxkY7XcrgU/rdwFs/w/xayB3NAuMizSOdnmE5a+r3xtxJ0DO02OM076u
9LMhegbm/PukXnin2xFTqZsZP96f0PlSNuBeL8HKZR6IU4vgHwavXT6cC1AyDWB5+JTMrvBz1rDb
5bJ1XpkPpVLB6VnMWVdICmx4w3WrMrW6WBIwGDhct2uybXo1K7KuHylAUeszYTbbncJkiNzFmucd
9aEw0geGGa0yY12/GFfHTozdDoxB045nusWgqZ7b5Mx+juBoBO/MGN/bK1Kp3xhKM+8uVT87AcpR
LtcXFCilPtNHPzRkWLP0I9fCowLQ6+URlUpfi2/SsImP+DaZ2Hbn29cZNSIWET36trWZ0BzusUzT
RYWAznhpnLIfXqtPNJV8XZur9JprxqYWSi8b+wuowQuzONXyvut2DJzw775/BbOWtY9vsPW9pJRd
KSQDuNkKkQDfE+g1kTpPCHqhsrf4f2Es2OmjBbXo4sSTrCWMoUvPux1DuO3IHCE+rTHWUeSLeEFa
BZkXiF2lxBGzYEbXj5kv0TgomExmqAoiatzMw+HrYvGwFKbF/N6o2EfwdlV8OFUovujsY0I0pO7Y
21OcWq1tDN847882dmlfIcPXmk1IMjaEH+tNLDk0u/CCTz/9DogWkkhAx44YaELlpq9uOpBbYo8u
dX8WQIoYWUXYGnxdQZM2BdYfxIn/pjoF4YsIsKw6tiUMyFJ26iqlfIezqjcRCpIYBja2nSAsNpZJ
kJ1w7V9wflujXShcuFFpjqJjT/GBEPRTdi6HRdn/ScVPCI6q4V3Ehnj90IPDaCdAGUgqngLZic31
xaQa5G9usWpJChyWKVzgr0seI76+5Qs2vNcy9WirS5c9bMWXpHWfSm4YLdPyUgp0tP1NIk/S9wAV
XGFLWAjeQNAnAWmaBJuRDcoKm2KIOQlAdTFDdVuuuwwm1uYliTBd8uvheKyxJexJ+9qZcH2EyYIP
rV36x3CT0xbmSwJiHu+Deg/HX4tdaxdWONdOs55dbxr/nvEZqBNM/BkNo78CZtNX3XuZkLf6niXp
Oh2tKDVwpKKQz32beJ/IFZYJ5Bs2vga2abpGQjMPbo2k7yUt3hrQLWQeFhYAHrx+JXXpP/hIrc5O
tWcYhvaSBFrgVTyNuIicnZAqpZzbGBfh5ffBMXyqZqtquCZ8dcrYEUsl3rDv7a3OSgaynPwtgbOY
/O2FBDyZaerZwkpHWzGnjjkPPoeyOVfxHzpYuTjwPmYN+hU6LR9fGgFLoNXrCIXxqjc8+YUpdJBg
6Q3RkZq041kzYJPq3ah3RmtdGFLh8nNsWdTLCkBT95jI2TNpZtyk5WvYUztSBCCTL98c3qabpPdh
y7cPGqTL1Pn4H4px44dVlHl4isk+Q6ByYeiHaPDwv86VP4ajNQcg1VCwJrsHAyKkPqReYfw/UQ4M
PyhVmMHe+e0NgnwF3ZuD3jAuZpFyZe8M0yMbMsmylGAWOQ64kR853jgQq3w5NFCEJ/aMKeWJl25w
CTuC9dKMv4NLeEOPREZvl5gQYo//3WMJRTiDxCpChpQ71prjTH/NPheKmdqAfaLgQVFgYFZZpDE9
BV7PDEti5cK/Kg8w/EEUVD/KFqrtUyPyNoRwZt0guPbsAbwuK5C+xE//sdB5hIwdmzPgmP2I7LOW
rAEnvgdIeC1WxbjLMMXP5yF4px/nvtZOaiJaTymCV/w+x4GxIjqNaSVnMYB0eEDS9QFyjpU9xCsZ
NYrhMGoDb6+A1Pg6uvy3caE/oYuSKlIiyh/2lAGlCK0uk/1iRTXACU1/Q6+vNI6OSVMNBR/1EYol
Q4cEgz61grRhP5jLlLgxcup3R/WulgsLJBnSI4jzjI6DX8xZtP8SwuboPw4g0bf2jRgeXujApEWu
/J6Bb+HdUTP9wVwDFX5+qRB9h8W8/R5CRhr6ft5ZZ22bW0de5crYBubOrlf2G2+9m1avagzP7joe
bRcAMJsURjH+/kchS/UM85qKZ3A+lxotRjmJ5GvmKRUdGbGCfnmJdqoKIiNBk8b3CdcjcIno+2M+
RtV2BOoFe8LHSX5RUEW+EVUENN+jtfHA6k5kQifHAISJJz86BwZWOVk0xS4nvuAR8XhEYMtx82DR
AIckHqa/XqEA2pBKVmiyrzP5yfo5RzSjKk4KyO1ir/y6uFaTZpApq/jBAOhXjTmVI1YICFe7whOI
+N8YM8XKD7IpGbE13p3UCeuyRqQ+C6qFfMdnPtwMHxFlTVWxfAP4CzmXKpqFM0w1pi8JFDdPi+m7
nQhP6Wgi4UxM9gWOQ1ucH0rcml+udgKCpv5uF1Kyho98ZtoMVg5HFt8CSjpr8YGfksH9cHosifcS
baJnzmgFseZgECpuMtUw/k+jHA+fM4YZPFm2d6VZGHjYIn/AS4Ljxi3E+A9ngnnzUFO8JzqqTxC1
9zqD+f5ZmeGvFUYTI/wFhJQbSDtn0dzG7BME2BLUqsVbKe0mg7bWg6UFpbg919QjUju3oqlWzzKG
Ch2e6SQXpdsWdbIBJCzpGKowIQefrRvsYmAvQb9jJGbmiMJECMLXw6m/J7XrCZVVSTFzcOvYoRRq
wZB8/JVkzYfLMfAIl9Dze6iozZMBGGnas9fX8yhFFlRNOLi9vLJ3KNJoyD93I2R/Iczk0E66v2tr
H0JlzhCSE4qAwH9G6b5nVfmhO59GS3W0A2nqVbI0dPJicMOD+OXlbA434R1gVf/M2jU/hhNgUmE3
O7YHKSEFfN3SNPRY+vO4xmfKuPjw7+v9w9/R+sF21HDxVmKT+j4tHGhm3ZkMhN9ujY+TBll+/F7K
5J45L2ZAHyYQglWrve/Y2lftjvOEstfsMPnjIdP6SAzg8OXTvwvMytrmHLEXvr6X/rVDIZlSlUqw
VpN8D2wqt5Dpmf7ZJpb8XvHUQSw30KMK6o6BPYqmgk3j5UXLQz1D29g79jBTtaUJ8RQDD1hFmNkx
tK0vscgzeEHmEblJ1GPDGOVYfYcUrDx0gwhhBgMTY/Ea5p85K4u4p/QfGDL9Gr1dR/0D+wkI6581
uNI13Jf/Etx46JCaqfboSOpR2AuwsWTKtaovdGpJ5ei74dqnPmPhkUK8myfsFmEEKZdCmtZkYmJY
XM0Z7Qy4BcByzSvAUIVXIhLqoHHNTrEbdS52c6a9sltae8CCoH5PDbi+GTZH8HCxoME6+xCrv4m5
HOK/pMEAh3BhnFdieE3sz6+fUDlWgJosGDvcyzbMzBWGgDSqg3qw3usCq+fI5WJiapncPrzVc6Zi
XoibIvacUI5sJCWYkFkH5Y3hZ+uAHWrx0lSeuXG1emxb5rl8pGKyAZq612/Mzeq4xwWvbhXxvo/Q
ZSFY8Ub/x6vDfa7LbTms8OrBCsX4br5YRkfn4Fcl7LHZ9eathDCvxX/Qc6Tb6HMZCEDsdjCWENBh
PFDDJiykh/1Q4P1l6J6ZKtt7VfbwqXphCo99FcGH60/za0tYUR4ABiwPGnz8G3AnQSvr02CeK47y
up4a9YoxN9AYNBbpmuB/BnN4jJ60sjGoZLJMOoz/xaU7Pw7WKpGqySLPHekBO4ToQaom80g/Cs/r
fevAefZm6WN2PQkYRzCtRBh5pAAWNhNpAtsFv+sSr0snYFIFdX2CWtjAysbav5Di1aD1nkyHJ7um
+ROjlibk86io4wKfiIjDIldJF1wHLTGFS2Wq/yvxYoT8YuyHFBLoF3NlcmGCgAOw/k1Cr2FMeSNN
0/JycomoCvHxRBM0qJQ1sfv6jvjdzDti6KmAaACiQYcvHYUEE3eu9zsFdsj+Knv3PdxZErPSxRDz
Yc6SncxElc8XtEus/qxqK72ncrQZjVjGs5K5lC5dMQbDp9O0TwOwiIXeErdvyCi1enud4SvLAUYm
c9hultY7loJLejc2NoHZEivPhBu0YC5YASH2C+2Pqe0DTZ68WX2tjGSpOkZhTvTOj3iGaoFONuAT
lmgYX79kWNMLORnwau8gf0khXPTMLb2yDSDcB7D8oS3om09LAlVINYKbQDjFBs4sIR267R2MSMMS
uyakqYLq/CW4FT8Lx7IXb5KqchWrI4Ra3Y+aYX5GiWuvZGxuVbixmHS/QiyBTnWLZZs0rfot4+pu
GhsU4hDAQNKlBW2yQoH6oeTk40SYnjXBaAI284FIUKkHO7HueYVzP3MxeA4lFQE4UJuSuo4E0XY+
DIiH97SVf1VWeYTIJmQC1WDyIXxt5F2jLKVO9XUCcr/KU9/Rrmduc/zc63ptzygSB6KQA3WmhSdT
JmVv+8EoJuuZyzI+CVssYWs/kv5ofOV8NNWpQuF3IDESdKm22+tp6Cv5Cs7PyK1hrEeeWp9RoGC6
BsBIS9bhE5le2+/i/doHb6epj9/qJpoInAPgEZXySeeDxOnVkk9B/KHJZMcl0rpfx1Lo1Hj+hLw1
SXOMVDFiPQ6jZUmRp/qY4A63GCQwR2cxoydR1ENU36Jwzj5nFR7CTYWcIfyyXnvmpH16fQULegBM
PKNkzVEYNTMOQUiqnMIhsBhh3h3smikWON/KKQkWVgR6pGoz870Mu6XJB0hJRDlL0myXNXh5++BL
AV0lMDQsohBCul/QtzB7rmBjcQrNDmm3/AQLuo2ocTn2sDNKqBGx5YJLZ0xKDmHrDH4VwlgqGGCu
rS8eG/Nam9EAYUhr6R6/H3+aAOwTwiWnKlsUluUMAQER6eJ1TyO3HYHq24/A6C1OJqwZxh02nPAd
DEE8EWyv0ZzLfXNlN473pPUhuAqiyscN3j4jXroDmQ5ttMx1D8oTxX/Cvsf+8PZLyHFYjAT/wEXw
zIm5Um3GbWIkzog3UqewXRFksQkxQqS/pBI3tv0dCcpyRFlE8cof+rR6pWjrlkcQTXOmpCzBEtKw
Bz1QxUcUZaq2CYRoZMEbSjE1fH64owxzuNs9AF+5oNu0SQXqhO9nwgkQ+lCBcLoArMFQGvtP41Zf
dHKiewf8kt6SUW5KqXoxAl+QhWtoYDMEMp834UizGrMuOD5EleDYqnupscqNldkcQZDkeKP3+1Tf
cN+5hvwu53Pa0ixd40cG+YRfwNCX8bH+xYWLWvPw5VpgnBJYC7UD1q05RrMm+Rhhfpk05n7XzUlF
7/FKrh1h4mx4oT77sIEIZ8PQmmJRx1uNw2KnLLTO43CFX0hYEXUTEx8QCxxaOWn0BszbyTkIbAaC
s5TOh2UB0MgODw+XxhgHlW7JnWTyIgcLnj3kkM/oJ7VvtOtNsm5A3B98ON4DzjqWDVcJF4Wvgvte
hHOEFwiS5DWw+0aC/kFeyHXHCgRlpU+pdIc+j9ZM3St/I0BURPXsGZJnvJcmpJmgOTO1530zA79p
/CxhjHHQcqAxHiuvm3LrMLXo9/zThNFxtx9MUYCTadlocLgrPDeImPzTfjj5PdwwP7Af+V3bSo8X
kDQWl4lL+8vYA1VMoh3q90ws7js95GhvPhoYjtBPpAcPgMpWOjI6YLQlfh0vpAlIR/N5jFY1oWXa
s18kE/Moeq8H9CnuJOvqdW8XsugCkeOp6+ovX+D7zGBqod4nKVxxeLAodBi5tKKBVCTmCGcesXDn
rFBgyWaN4QsllqB5ZddQKhw2ERYuIw4IY6jCn+BbJf6SplteigR31EWjkLfqvYnsM29YANNUb2Uo
pIFjBdXOkBhUsVn4LDtgukiCNOZK1hfR4gbWcpZUYHRMu4HCVblykpXKaYvznCNFuOry8ynN4fbQ
WdxElVK7eFvS9OgmL7RPaSgzndhnxUmjKwxhzRa0vgo4uMHSJC9EfvsyH+VDOfMikVBiFsb7b7fH
Ehtb62aKZoevzmIdgg1G0xB0EjZjYYA0qDidwhHoC9T8DWURSFGh0v1APbCxVkf65MmoB3ojnrRi
971JYHgh39FhJhbbxxLgQ7VvoFdMARRWlwmw/5b+hTYDOYhVzaueCfpqDHoDWeHdQIKPAR31zxjW
n6iw6hjC055eX5P2qKRGb6Y6CK9c8JUSFgElWT4tQp9d9EEppEe3gFFJpV844Pua5v2paAcGiOwa
HY849CVlwSR7ZEG3EJRr5B0aJhMG2rA5XZzo5lm4DJUa0hYn9MeCTdL4KC8YVCEQsLArjqcDnB8d
6dsSEJJLEO5NDfaNf0nvAUywwYkNe9hr7z1bBBfAviEBjYHa0fhTltHbMiHjVW9nvYEloMvlMc3B
jIRBLjRLfpqEijBxZSh6jJ4/RDMTk4Lp745yBioRN4BtAj90rpNjK8tFtxe1CEy3ubTgM4ZfD7Uh
PyrrPSQdJJKAe9rhnE/E6vxmuIPCZ/E7nTPcTVFERnDxT2+d1tzY6rjFga0ZHnQsPjB3jWqEn5VY
rjX6IZmbGp6zr1aEmxabMR48UPi4O1w0I6iXJTicNIewM4GY+LT9aI46kTf+//e3vnMJfF1cLV5Q
LVWSKMWWxDfzWEDV+GV8IKastGhw9BF09oHDneO3clKaCUcs9o9iAxFfTw+aTxnEovtgPbUuPWpC
iEzCSBvTXE+2pnkgvpAb8X4CHHKTUziegfPmprUTbLyAbNG02BU2lZ4wmcIPA0IaZkrNlB/NB6VN
rf9fKgxBkGJSV/JohmQNUswq4gPw0dH1sJbgGgkVCR+33vJMeUCcJ7zC/bBHowP/Di8iLiDQN1J7
tFBgMbmW9/wcPrYJeYm116y4qXxmPgGzYqz9eHOQ0QkOPhKvM0cbOwGgMAcjI3j2rGzFwA/iMd/D
RcO45zNkrY/nAlIWbiTzL54CuWHi7xkQFK4mAQRRRIt7DI1M4qSnheC9At2CrYHe6UX0GNGbeN4l
E41byT1HYffkpeMnMMnk/0QTCKcSfQ++LvK9vps3qF8GZovlgjXKLYN0qeTThlcxdViL3Gsm5axd
lpP42KjK0KxykjPFfPKuRfBzRM3nQuWkj7ICUZLVd6xIoo5y2WvBRAweYeZhCw1wqjyLJwg73uSO
OGGwqgIhxgvmBGTPJJX93diyhWUn3NjzKVRi/oDopCwidGtsAUAYAPR0bHh+cdTAWoAzhe8HtQMf
GkrfnRKMCpDLYHzC3FWS6N4BmV0eU5Ns8QXhraRE4d6xoLnNsBT4oCqL1QKxw60IjaSDaQ5sb+n2
QiJazFnSTO1ZyQ3LhIIPe1MOCf4F13/uKQKZr0dP/NGReosVSpw1t4nnwjcyu8Ski58TEWbNNgNm
3frca1jdTLS+vOjonpG1tXAtWXp+QL2IiwxeLkA1DDRwzlImuAGxOFjg+YaRD8ihpsOi3WLfwmb7
wSvGnH9UlyWeQdflhS3mAxYulovACvyDa4R/gZSDJ0QQKKsWduLbIyFgANyOfDi+WMRxiZgJDWyY
4YxPCMsZ81kgE0ibeJ90KfuKKHQQkvAo/t9XHSJJBmtZFMuP7uv1WqhWi6VNscY6HZb6aGX2c0Zp
fEJ+FzQILfEqTN7rjakfrBcOrEetZT54IPgbURa0exXEGdr9qZYc1RIj7OqJWKO/UDlzVXxuWfex
1zLJNo3mnUaCXmFuv6C+tTGrVRbvBKZ8oom5HTguKG4rIjTw+WGLQTkAl7iVl8RZsxgHw8kI2TZm
BIpHHWEYCB5FtomJNUnkvyj5ABIL30o3wLUQKfgnCZ6N7WK48DUR9+ASCX1+wtFdDZOKOW0z6b80
GOMCmvd7/AvoR8AhL7kMfQlOA9gmcMKMKEvDe313CA4J0irOQ7gidK4h1cz05WxKBE7+mloqEBc/
pJtAqLaBdWeNV3FogiWhUBAyjPxIkg52EzqsFJTHyrzTpxGW7jqEJCdA7wype1lPY+ihIPnj0djF
vA8GCHd1Im9q4ENihRKVgaCjlm5p+tmYJzcup4ypFALzRgzE2pMq5IvjzMdKwBov2TWc4l9sb1I8
HyKXgapCUtcwJ6FtU/iGK8+8C5vPH3TgCUQgF0Gjo3jkbhPAg9KO6CURTjxm/1mQwOB047/K/f5+
julWgr6NxBojqH+wulHsgFInDEVgmNR0v+MOOi4cdEIRoBL/ZWtlDiCq0CxT70103C4zvHYmLzK9
kXZNO7gmFhNmMe9O2GXO1DMv2AELfEm2n4d1f59Q3+8+03kwXsYz6WmesAgA+abCz6bwTzLQtK9f
XutpOU1nzYSb/P31QXX93kM7NWYf535cFLKTMdzc/vbgqnj1O23tgRYsIDWnGxQsLyrtB88REgQu
LqwVaS7NsXvBaYIlwuf4TVEuI1xnSjQ2Vy+IXYhbUmf9y+MydtqudzQ3+xE7OwHJpDf+vFdEO0wi
z3Yeh3kydtesq01+PKEFZnKxQG7jGNvROtpV5NxLc5P/KOdoba5wn9i8tuqUaNFdHaHV+s5JQvzp
/4wdOYZbdUGMEBsGsCY5ojx1+/k6aCeWtIKea00s9Qab0l/znwiVnjJyAnazpgKqwNFmd1JJ5gEi
GyNb4uycIz8Y/1rjWzZ2L8vWOR3w8xrvhO8ovK3VaP25fFeHtTUWwaDFOdyGzDqn6VTaxrAPiR6/
SvP8hj+Fcib+CjxOemTX4vr6ByIxntDpEoNFKU5HgswNcQJiQOomh2Mjv0Py4SZ+cTuigji+99a9
PFSnnjfJa06klMh3+9Zyiy3/tcFibvUSRgy0VaI3AHKYwZ+a2Uck//wpuF2ETAOSUcQjmR4Ea5/5
CfJNCk4ZrIuTjD//+wrCMqy3+dQ+8xsX1ATgNB935KqrkdvvMP8Hk6SPeDwIkyThgLBnnMuu8NIW
36c0E0qOEyUjVDYohPmdZLNnfeeDRLsDEzFOEyRYlXCZYN5LlGJ4Zrwb/kIuD57o9+hAIcFrDKNj
LyY/lmVHX7+64v43RfrlwXnDmuZDNzYWJCPTs1bdRvLzBQCeQO8uzAhgYMLNePtMXMkysX3Zk9cD
L9Yvk8f4X3hWiDExD/G5uuo/xoMroSdi5PohNI+WiYacn8NfAnL/oNuDXcxf5/+RdGZLimJbGH4i
I2RQ8FbmWXHMvDE0zRRQARkEfPr+qI7TUaerOssBNnuv9a9/sN8jT3jxtbgC3XcXUIr2wpmvfI1H
d9wD5x+k1fNCmUS5QpdEllBxEFZwK/EbQ80HBKrolAVoMZjvgShQM3BKciScmO+sW6dym91kRZ80
1g7bfsVgqaZN3koOzz9rQxqbs/FecuYzBxC5Wbh5HBYZ06VlvmNl0HDBC9lhcXaB+Iuz2+QLp46v
ClQNvA2i0VhU0G1SonuNOQ/SPzBmJv+wMBiSz2A6QOjVeN+ngI28wa98TDpBwJXpgF8Pak1NrZcS
S1hBC/CXsmXhsoHNBuJT3ETw/3taZE6pgbLBtf71l/lMSBQzPbDCxhtGif3/u7F4QzGAPGCh39Lq
Jcf5meKIeLblaU3clMasRG8c/MbP6rozspXkY8LiMFVzGpuansE5Ye69R/Jpef1sJRu3cfMeEGVm
vqOTK4Hfnp9xGwuXerfwPj5IinHfkx2hrgd8j/5Of4pdYjB0SCYaGP+XvJp+zdF0XhAuWBOqkqne
85kG92V1FHO/7S+9J+x60lHumAFc4D13gbxn8L3JNjPv9NEK9wnj83Jfm3lUM9LBcAf3Dh5D1glC
8n2HvAbV8pKfIhp6ceiC8usVv2L0thpOt+uX+4qVQ+EK3n2H1Cwz03VuYvMTP67dPlsp5iW16/1j
K5iC/vrGbidOPeXyDJDXr0C9VuXmaT+xrF++1hJcdsYkm+ca8Ase7GZxW55WXLP6t2ZnBVNqlre1
cKh3w29/uX3PuC3K8vcWlLguoA2CTrnpcCDqKUN1BR6TLdhl9L7O98wVPhDY++XrFxh1Et/XRQD/
ypWNx/W9za6CjlvYya212eG5zsdrVAcK+Qaz42kt/aDsnFvFPkfvZfX+Y3uPsaby5udexWMR/aeW
o26n9a9pkWH5MGeEnUaNTgqYx69MvJhIFh+o7+dG3Cvg/Emck+y6CPvPajo7voaI6adsNLrKEFA2
SwKOyMokhGCBFJGH+Fdp8Kyy52pYT/y6MvHUewpfJacjLNJhNUzXmYITEYCa2aohGVxZuWYK9VGY
nxLZpt8Gqk4r/dgp/oCVj+wMdhQYd8u4DOHgmWkBOkqmysKSDUMZh23qLvMZNZJU0y9g+2JisoSn
A+79yiFy4Sq/FAOZSLPEAkF6KcCMEw9mFI8VOx/+Zi2PKPXPcnZkyAfJQhg3Y16Xn1bDl40A/1aZ
PIdwuOgaMN6EBavAegRKZi/MwKg8opAM7JdAkqDMLKELMytglDZukVMAHY6aG0Q9mFfjg92xC/PO
QIGIhmGKHscN2G4P5e4eJWs1fF7y4xBXP/e//MiUEtYIO+XLFhBmY4BB1wLgAwsUx1wk9/HpVwzS
S4e8IzNolseOCK4+cTi1t8ckYwk1cglVYskOq7E987gBbestLvy583wEoFUgkLmAvRS5m9Z0iEvB
A8sFvIUJI3gvkJk8ZhrTqSZaQ9R8UIdPoP2OfPIAixsB6ZEN+P6in1HWSRMBwX+IAoDrD/ud9rb3
gYAHwQAUz2A2P53xK+B63I2KwAddPUjZy0rBvmyAbzBsgEEG+VCUB4A+toRmha6XdxP4S4DyMtkU
pD4suQfcTJZAOTYKIwefI49mDtuOmJypZJQtVT1NVsTXvBOEBaftg5qRF9EBCwBvgTYYQIDxqZjQ
vG0awuLAeb3w4aGO2JzGGKBLCQjVOMjnC73PiJ03wX5HuAHcRDWfONSyDY0e9DCSGPQ4sF7a9i/P
45HtnYKd4RcJJZy1hjkUKQILRRvev7DYZpNYvK8TWKwgtgwl6UljOfxc5/HE+aA9EL1//yOW8oWj
QOYi848z7B9rb/zfxJ8gOm95BC69jJACpm7wNAcCb+tjdyz36ardZN+sv9MZCtXYCx9oKnDw5CHQ
BAN88gCuiVyckHJC7tphZKfVB4oX5IBgK/2ytjl0uVR4cNPsAaCgYbjvG7pQlShrDkbrbeN2Yoj+
1Kvtvh2H7Ao9x9cpLjaKvFzQA4oM0Jy6tCH0Z2TbjVUTAEGHwiBP/ujL7grcV6sErkYnuAbgIEKK
cFEp11EB3BuSgdafKbuFcXpoSiCvSk+yoLD6RFdQSlP24wnwvD7sngjdF8PusQuRVQwHDFzP5N5U
G4u+5sXWFM5cZa1u8pBoRHthyfpde3MKpH7qv6n+n/r9ygyOE/t+7v6mIcA65X/l3rZvCDm1o3pT
L8dngqjwkFEYp78jm9gCSe5Jq923xWhlLPzkMPExwglbszUfh0+Y+o9zAiGZDpzTn1GxDq8LnquL
ywTh4ycsWUGvCbj7VgPBwQ0iIsIivJkYOoRJoMYU73FLYFmyXdinkKbXxQrA/LijmKL/Hi5k76m7
9Mye9eIDL9w8xHcH15oRF2Hog87F5AZn3g0iDszT1dRuHToPdJM/txU5IhsJ6R672G1DytQKF8QH
UXzQ/w+iTSMBWIuBzS/dSHMu19SJGlEN5sfqnPum4LMynDyjjEd7WdmAjNqC/3KiAN6Cyd0PmBzt
+dV64ovRkEV7Wmrv2K6gp9Kvnw4UsVbtfjhpn+E8IObFFHWsVQqd8GHj4dNZ6OmqiNAJUcLw0NlK
qMIUYQ66KS7CauE/rN6q3HKdrKm1C0+48ozy2ix5uJXM1HBKh9Ttl5T0DEjM176hRz4jfjZbh1aP
tt4soocLzGvUm8wFkqWAEwPRPbkzylOqcLUaI9mIC+RBUENY7xflyu3ix4QvCACkgl8YElGvx2zl
Q5xixg7vAvEMk63ioKxE+oYmGA6nmFoRo3jRvumQau0bV1GlpEjMuQ49Ht8/nsvBWmwmGG0khkir
8dip6AQ4qNiKwPYPidEa8CjDhc7papB9FL/sBbaqjYZl0rjyeGFyNiOSE8eUhRFtCaY81zQ/HpNV
k0c+wfz2obVaGpf+5+cTDfGDtQHib0AR/JlbJ+vhyN9Fps1wj8akVnvRQ0Jdxclk4D4pUeJnDra4
TuYQ7MJn6WyXFtid8Y1KC/cGo4bpiD2fJzAvgz0Xw6EOH9YEx/9ldu6OBP7c9dKaOQ8/xQaJBUss
6ArHrUf8sGnJ9Ln1wP73nDmYVdqMJpY0uctBU+F+LOfDkgnGwoaPmS2QR802ta0abNIQk3kMo7kl
uo3OPgiBY3DnVm1cybvX1qLGR9bR4AdXclAthDAeQlEXyIPfPfyEzMKZmdqndYE5E/KMS+k24dRG
O21P3am153pxUcWQeklvvfQgx2O6WaE/3FJTMV+668iA9Wk803FtcqSNvH4x/7uK3/2xcV4xEJOJ
cN6XLbRhdnXNrgmhm4vjzSNxHtrEoXEwQaucx6qFDP2DC6tw6YLGv/E7BKwMsPze7/6QEj3D3MzM
Hhti0FhtQesxYyTGHQFIoGRx0LtpcDP4QHhqEWJF/YeawWBsCKZT2i+d+nKrWp3bm1MDe8/fu8uH
4Os3bBPlL+Cl4kzD+1/3l6wSZ/EzsRFls+YqJ7Ul7+a+goeeRTiZaW+fYSYmbiNMyk7+sBY+Nv7W
LESepYtuxhIBitcxZDMl/XVukInnXOLSaa37990VNaYjlmL2ZuuCDsd0yUZhtBrA/BImqEFA9lLy
U68033ZJbDdROvR93smt/HSvTEyIXMLNKs4TTDxm7EO1MWiTn+paPwwZfyCwCuwgsUy0Uw+5n/Ha
QYiZee9rGaVrsEz7vXlETwuDM7SRCGeNNCzCfrwyxsnqLIEvi4+TVfLZB/4EGNhKKECBabFFB6M/
MKByq21+HQL2CE0MkX4xh1gqm9bA8C16fo9e7styy5pbMdmgKokxj8U+B/ThknA7oJg/deln/tem
WjU3Hl/5dhE9rNG7vvagUa0gUqDppktyBZMluiL2jx0u6LX58mWNH+vjC9v3hmFiEz3e2p09hIYR
B0dyMUERdtLhFVLsZ1vOetzNnkACokXsDMWrgd0cC79x6JcklcAHEtPwZFzSva5Uh65kSmG5LsLk
mH0JXGiIZG5rvVfVFk2y/W9RhbdY8NM11V58j5vWYrIsWiDaUQFAoAZ47EIwip4HAtC8wb3FKHb/
HjiYnl8h0Xus6ge+2jxX0K6Cl92tn0QXouBdpxGWN4ie2W86/iLJGabitIcZnblsvfa9T6OnRC1B
LGwhE4cu+/MlfuMljPQT3osF9X4v/GD9kW+Fo8wzBBOG+/DVb7Ovk1U6TGJJwpv/Qcoatxkya1BM
gFXYj0jAzuAq71B+tzSDXIL2+xWO8sfV3UPG5Z7WY1YvOXcxltey0dtz52Vlq4cj6JiwaieLYtg4
OdkGVNGEhyv+vR31LB2F6A8hDSv9FT5DJPBYKcYEFu/ZrAzizcIGltdTUy0o+Qap6trU6lfq+rFl
11hBVW22NCWwe5gELMlP3E8JFl9m14/fBYlOo8w/+aa25ntAiB/mue0ccaj+uNb74q91ZY6I3uwM
WC0fig56Uj3hCQyxJ7Q+HvQevfQHt9jjhmtBiHNvISwIbqC6VmHpYu390637FZQdeA/NV/UzxH8h
x4FLg0WxYs6AAgqrHNOtLXmM2GXLIdN1xmhR3FfHYT3xhVXLyZ3a0/0tBLegg3r/gAzQZNGejgqy
hz4HS2+sFwofyGljrPaNAwc0zO3WyhWDOn8O955HeoJ7Ix4T1VHY0AshDF+gLdTuUFdww6LZw8Np
cXIAtdLpGcYsBiC0Z0AuC7t2PWEFF3S6bkl6aqx5SRoBabLTkBhOlL1wXCQceZjOABobe6kdA6pZ
XNQRwhfEvZzcMCh4qHwMnDh586qx0DrQsbHH4JlJFNgXMBhwFmFWrwtdFK8EyMfvYLHBlyIcmN2a
/o4TpDvAAvPSS7a7ma9N/g3KxUiUPgVgiO4j+0VRT6GgcTYSfu3pnF4rHFuQwJCUfCRTQNjwZfk2
NQseCsGamBINFiewb26ATC7/kuUa0x5OV8C6A/NzgMQP3l42Xou64Hw2FAVa40D00uSwOKRm/+vK
fhpRfu/I3TIhE+vFXh/WuhSVY65v2Lpz/qzEoKoxmaNaU20eXEffC0YpBCcky2ulHQTt6c+Mw83p
3emSDUaTA1gV2vuYON1h9oO97o8SldvSyVbNF6vlj+op4oNmaxAzp0L1e4+gPRyyXXuxJQeS9WqI
lS9WlsvgC88qJMSjvRe7IfuXtOXQm2xuf/zf6RtiaGt8jrfzLYwkzEyhrNPkfqijwa3h1R+z27JY
GUDNWUyN/K8ph0jB6DRbja48pSliUcQ2jZeh9Re1h8UqX5MzTCk9sWaUOG+gM131Eq91PnvaoM0c
NFO1Jz7xvDbyrrsB4P7e0dswFkQOwJBQYwYb3HWS/qJmnLjRCc/hM26YvS6TXwQfVAsDtTDIH2K/
m85a7rPV30xHfK+9bBaqvnCYP77seZhpf53DBED7o5me+HRrh8mV1dnKlFatN04+E5+kUE2fHkq0
YaQesjqpxCLQy5Lkh9OFlioPAD3xG55t92QN4JyIParDlpOvRAMKjVED3u259LaMbsJITTBKSMXh
wJmGZwqVZbJ9somxv6gYBIbYHhgKnxa1icUGj4chF4l+AZHcTrJLtkHVzSNIhvkmNcZTtz5PjjPO
Xo6Ro3Qswjas14otu9P9zMZEO+o3Va23YtCuu136DQ8We/AdVHBMRO7fJfNI7HmZr/FpejxM0Ucs
p6jGvGJXc4IzObs5Q68ptd7dTKK572NWnY4pFAASpiLH+TeP9V62ku18zYKGgQI6D2Vz2fKEFFgZ
tXZtj8OaU/A53kWrp1UIbyGWcFwpZcXMz6/YLKHX2IVBCXXMfOKGYe9lRgqSCwQxNgCZjyOEVfkc
XXZKj8IzYo0v35vJFra19dwreMT48nftViYC7rCnklL82wEwXVjBgyxaWJsjuFX9zDaQDwdKcsoI
536Z+OO6SBxQHXeympN8AoayJAtP4+sbAuDOBwM5fFtuf7MtxH0eVRhzvD9nzWCAy7ImuV88x71Z
eKzfacgRqqUIyzeZz85jpTpRYV80XdSPEiTluQs8tPQ49lgukw0bPBkKlSmHnSuvKdGNxD+xX4/H
IlWQ+6CqX9j3A3HWTBH0+3ksLN9fAF5TWsmFLjklmwkMSBb4QF+UmuPFRQza/6S8pLSF10VaHJ1M
Y8n+xJqzFeHYj7Nra5+r+IFhRL8a1hTgDA22pJV6j9Gsjm9IkWCUfnItqWvnmLvjYDe3SCnlCtUX
ovjoIPLV4nI3yIvXE5Pjwm82ZMY8mHN/D4Gkf7zT133XBTM8MZcgt8CzGN8fMrgSgiZj6FPqEJWG
HX9oY9YeFUyZL7dddsFlI2i2gNwbCfc3efTVgJm3wUy3n46VWMFhVmjJRmY0BBpszVcS9AN5iUdE
iA2OpTpYSo76HKphzHHiYlesUw+bS/4MlISSYOENBFBl2h3QHbUE7SRPZ401GOFaOBowoljyjCnQ
LhJrioD1BwI90S2Lo8T5XIfy7m43Dh3VluIDXDLdP/dPfifoktcGNR6PI05OXXVjQ6PCGvYQLGmf
lCUaN+wjGGkjellWlwZqOZQO2jyMdxRDlZiML2fMO3bFD9xEaxbffnEfa48nmyB4jFkrrV9PvwqL
KJeYwsh8BeIetnDA0RxBXTOl07IO0h0saFgu+9YUV4v4tU7dOY5ZC00gAgVBZYkjii7NiMtETGne
bVB/riptU41fBPC/U25FF5qrgY7QOTkFLURLK8H4R6Ms28irm5GZ1NtGYeFay9ji5MwMmCdm888N
5e5+vMb+eLhj2mPUMBhtryULc/aBNbDMkW4zPyJ3Bp83wH74+6U+FBqI/f07/eanS4GaSkto2UA0
CCv5ff7eg9KDFkrR+PHFvbgfztT2XhYVARPsINncGSp0yJ0iwXY+VJEVHwD9lPm0BIBHTeANwQMJ
fnuuF55g11a26RGvrgWdLuBMdEy7r8/l9naWA2ULrMAUFo5Dtl6TdWWNBfF9CXtSAwI3hcPnkLr3
9YvttK83vHT9e//Oo8em2FE4IlZlkcLNY5EKtdbAr+K0iBR7vpfPXci7ewwxXSa3ZYhcx8B/Sr+5
z7jaTHfCgVeD3l+L+DHYCyYRHJ3oPVRTUtctTwfMIWjNmMcG9ByQCE/7fivBCEQtV2nqHDkyZEw9
OzmJpE/3dAX9RtgqGK2wHxHtUesNqKREugDrEKM7/x4rdA4SEv0lPyV+tHJ7Z/rPSJmzD8Ml6iMS
bP5EOq6b/YrHS0c7s5JREGdhv3+HudGEBFr0U/vzcOuWmBdLbuDbMCy2REQayLFot2RmpUOqPaGU
P8VgyHtXXbhkLO6b6Sl4gP23gDtzo5MoufPV27nZtEK09aqDHSLbsKzR4iyYQ4Rv/2YzSrJa5lez
RKffD3Mn9WqMOpacOqp732cEUmcOrGXt41fOPTy5Txtbeuafvx+OY5bt3SLCh1EVHeHpRXFvVttn
jDFVs6rD+owrOXgKWI5w/Jil8zSeNtwh6wm1SKNT2+GkjCdo/LSK34EthyyDmfWh4j281mVl9K3H
/f5c2AHuO8FOfpIj47eDgjrnUHmLkOWRbCZxdWFkt02DSTwJk2gRiqubP/bN94Ddik6xwLbAKcgq
5HDWq4hvYLe/yoXhGBO85pCueSjgiPwyHCNi/HHAjXVxYldZkovzhgXOyJXJKhR7ezZcxc6oiZNO
IGwazNaeC+M1hTenVcSEAhDguEzVdyzi4Ts50qphscPNap4mre7tg1WHzRIrAMPILIPWupSO9RlF
/Vf+dbdVbDRTvUdJksN0hVZu5AuL1otWhIfqgSn8xKj+2Z09i99OsPhz2ji5wzxbExL9fbNIv2Vs
9m6OgrSXjvzHgpk37ry67D70p31yxwEc7STp7D1XvfjF5CA9vzAmJkPDYgC5xjsnXvzQWGU0w6oG
J1s9Mf610Cs9Wmsum5CkZENeU8DS5I6Dc3E9D2abxQYrFXYyWr6n1XY64WvUvVS6p2+0TRg7fii0
RUYufi/6r2FUk98E3CM06gjQMf5Jtm3Yb5rVHRHZxERw1z2NmaD3P5MNHydPEA3g7UVuDYIdhtDG
lDj7zAF6QyULSEw7D4NYU0h8Ik0bPHDQPjVWMsu3bBAf/mTiTuwJ/5JbwoCVvM4sbkyIy5w0I30U
Qr9ZP41FsU0rc05LsacRRBlfARovlsAFey4bWAMY1zAYPdyiwSgH81FEhegi3mQ2pzRuP3FvHwOX
1lnml9mOUPp7bRYQipAhVeaH7w8WqVqpiNLCf/JgoZy6I/6KFq919QkXn9X7FDDp7EGE+PlFcMu9
miuBnyMNkWx04AoVLmxanXvTylQ/tiriSfM7Fdc9GcVugmj8uRFO0fsUiXyuUyg3cf/v5SeVw6cn
g2YwualAJlwaDlsFM+MWwweT6O26j5q5vQASE3QkgVx/oTZK8nMkn3HrkDnDIvyU21cTz9+703v3
VnfFY1M9IFeZn8p5NvTwkThK/xyWZp+Oj8LsWJLXMmECG4hW7tdGBTJR2cnirbfCV6XYizxqsGzO
I7GmjfbQIWLSPCU0Z+YtBP+2YDO6nNrzU9y2QzSTrrdbkA8IOy8lcNZU3cjqhusEvEPvfv9jusqI
V+lNhRih2pDY8Padm7fa6Zu2n2dD/ntcJZ+nrztDKEBjjFwUPZiiEcR5V9jYLZx8m3x055Iqk/SA
gfL8b/6DG3H4MmV6YjGYhhSZAEKEm/Qv/VG7AjD3HAMh5y6bJwyBGQ6cWOEOZoKsH3p55JesKXGu
i2hYnzwXUzZU9YxEMZd4C/gG9/tGBN5PfX4UAWTZoArDONnC+uMNWs1CnJgz9nkGQXczqey88/Iy
qMpAolTGnG+u32GtZS73TYiyDtgNZODGnmAggkzJhK+LH5WHNqU34y+97Ew2sEThwjwsJfHUl9dW
vtJj9GSdJCyGwq7ZpdkG6fIMYzWiDSSGiuM0mTwT6CsIw+mHO/8xtxXMXJ5Oim6E0OkSoinx5cvP
psERnBhchMpEkBfGhHwo0YHV07eGiHXGxEHuxQRa/v7guYHud4pQEmMuk9J8tDjvRyhFefoMTvnn
Ru31YOyjfVoI19C8Nf4Q9fJM0tFrY+M4gyFBNydGCUZBTHOhDiHnVb6w64KmkqTem9S9keOkC7w/
+zSeXQmMnNWiGwWZ5J2g1fik2EBYCBpQcT3QLHPsT7UEJQIQZ8ogmpzh8Q+L3O6/SinEnQx7LKa/
vADywAwQqaFXP04WDHa9oWGKuLhOQNKzddeeCN/t9E+7PUmBTGwK2iHSUNn+GK8Dgyx0hXd7j9Yn
DDnzRTyhCgRwo98P7+lWAYBFoIUU5UbvWlro826jPi1s8t1MDFuUryMV2eZGKCnfm5PUkZ8cNX7e
OiV+6LLJ/WAqIfboncxHYyH9JZ/s0zpSa89Fp+lcgbeeo141gIrJtRqVdUjisDbzeUl++3o6vJiK
IgSLOWFTtVux81NkeP9upbqAZDfef1Wy+IC0nH1qlVz31saTuWFOUjJ4R5JhSJ01anxam+YdIlF6
eH/1NIklM8KJydYKfgG/PDNum8n2fmB8DjqVSOGpXp045Hmt1INGwFwBlCv/Ya3R2PKRgMvoRSdT
2MhQr8m91KFW8KlG3Qniu1vHFHZcO1CwGMzzIdJRp4bb+Xjl+QB8MhSEcA5omOtsJEDx9/kxfBNQ
s49rE8uLihJUV/F9g5KEj2QW8DWyNsjk1SP1WLaJuPk8UdmSJ4c3gzBKmXh4DsUQN/JqSLeTCbR6
Lxc8tE+II9Pc6RudmX7LUV0LO7wCnqqp4I6KK0vBhr5kPMrEOynMSWfNsJP354oJjscSnwAHTTV4
AA80+KnF9Zh4ymbGCBWfZb9a1ZZ0IBWLcjdtdZNqA2IJ3hgwty4DjvlgQm7uyiCZmT2iPDS2sBNQ
NSFgY3Q4CrlADfAEppMc4hM8kyb3+bAI3XjQpOd5uAfPwl2knpSiGtJhm2Dh95RsdIw3flX3nzri
qYEiwRcDYxSxcMpgjmmwJ2biBhoIPhlehuSljvCS77k/lHRP/F0mTI/GewlzjgvOiwmv74w4gxr9
We83ozXeyMxAYQkLo0M9l5ijYo/xC9x3yADiRm5/EefNJB6MkcfHu0OOKGoPhoXw3vLvvBtMthxq
wASKIipJ/ky5sgZhwzRvW2kDFHonKSravzdCoefjOIpFh/f+NUKrkyvewfwlfgaTBwQ/LbEXaCwo
yD96Ii/5cA3+D+91nW0hZvCfqrfzpviftMHQMEuEiZWNOkX0lVxo3Jurm9vlo/05dz07/RVNOHli
hmyrvV/PAoEdD1N/FWNwA5HPid1pDBWAh+JysYqXhZxyLlt8EC4IKwsKDhxG6IG3CNtbVDUYpVPS
qnsZ0y4UqTdXzLbi5/KGD4I9AxFQpKooIvhAzPsAFyN5h0ECs2QoDS5HQw+b4ZZIMp2J0hSN6geJ
kISbgYHEjq+NhOvDWkV/pW47zAFvNj/c4YODeoJFMXfR5bzfRglJpPYIQ+HFF7drg/nr5wJjBkQF
wQXIJno8OInQXMTeT6eXE3djQjwnGibMdOHjICxE7YRhK4RJjIhm/CxPKkkzAHEwIBTSnzGWNbD1
YRYujBIyn0/Bn4BsPjFbmbu4rjXZ/o4R8X37nsQfjJF7F60M+DYG9Ogsprj4ovE3Kzls5UgR8KVa
YeZLAFoHJzzzJHy3GVcJ9PoeruwoDnCdeAset2/6skikQdk1l2wYKawFXHKQ/nNpUOC0B2QCo5gR
DsMjeINro1PIVrwAshqkRAXMWwwFEVjiHYfemhFgty4ZIxbSedJECY440ws3EzEU/6ivUdyV3UhE
gscHQwOnR64xSA1OlhtllQUS6kyyWkWPVFe/XOcB64GNtYHz2Y57M3JcYC905/CS8F0ZtY/iWYGT
MIGfqXHZsLd9UcOh9BJQF/G8RaDSUHrhAUF06sb/gHSGv1G8/2AVkVOnvg4J2ezdqNaCiTN9m2gr
0O3wKRVGFehZUbf9k2Xy72iOeRxb1F25gzTnf6oTywz37LTaJNLm8f5CSMfmCCmKewz5ShK8sltP
eCAXM40lO44ymF+Ax0ETRtGcY6YJA87nHo0mTN1Vbs3ngcoGITRj7QwiupNBi2pW5ZtSxCkQ8rFt
TiwUhmwisLGer5FtxWLjCWBR5++AZZvW3m2GMZ+LgJdnTMWsCvapFClAgpAj2H1Y8idc88fKaGTU
Uc1xM0G8OFtyDF6QpLg8CjxbRD4gO8IGVDV5EEdzH0RWqceveeYpaHqr7274YYXCl2Y3gJQ2yX2Z
ogiBHzK8r9Z7HtipO0ba/3RifF/egSXFTZEZ7ctLmcoUyismJEy5fofLZHvbv/YyvQxdBZgpsxom
8sC6GIPB/4CcdnhG/a7dMB1ARH1tXZoCcY3GNZJ+3iavz9uxdDmnqWP7zqNOxjHkiTMThD/OMhzb
0xByGnQ/wt/faDmYyKPnBySCz1wTIMiOYoqFK14eEEEa64EmuIgIy1h3NnFxMbEe0LJ78xTQkXzM
b2hW2IjSAQYdQx3EPjHrjiOJcp/1teO788BAoQFirS9M9lE8Lb6QQ7HKRnYaHrfAkLP/VV5sHTjE
6TBeIHRBPIfs1tng5IzuHo5EtVHxiVZ3O3eKPQFMa5RLLH/QDU9mzqhc8auGqAiOftphMjOeneO7
LplhWZR+zMJgJfGYYRVCRN0S6wYsvtp7BE9stNg5MBgxqiPOisPoMHT6zUabCfMDV5ip7WK8AXMo
Ya2DJdMU7gXjQ7aN3HnDym7DB25hAC73LTI1DICRyg2oKd8OIlDp7YxsRpPvJcOlxEe2QL2AfCHz
iL5rwLwys45muyc2ppANkQ/he402Ksi+YYbLfnstGNBvCLphxQwvg1sGG4sHmu3vZc+iObEd3gIz
pSezA8b3JNSAdLgpQ+apy3wvfRL5DDvYH4ijrDyOHywG7qgSKYIou7lDF2aG7BV4WKvj/Ug3rFwE
bjM3/6Ehq5b1n9SOk+By1W8GMvtG3I8Jv8nEJiGofFkdmef5/BWOnHfhj2YFqBwhsfzgXwt/dvaj
QiOG7k/6LqRH4rtu3JzHriZLj7IN1wxIKbnZwIfDJq2PKfM/UWUWfzR72OGcCBR5abSFIAsALB/Z
uO0LO9lh/2IN2y56RemGK7K4jiPl+5kPBPjAx5aBywFSUOMMcKgCXgCTHUjBdFojWYj1RFYd2B/R
c3eT9pCuh1q0uiHAGXnBfMjJlj2OjaEDGScYGxJKaSBhS9ZUZvWFKophL5kYzFsetEUEseO3v/CT
AGHl7umdSNMzcdGi3c1/5DVoXZivHiTRwfa4rScIa9FXfnQT0ZwJ647FDEuVbUvZIjuApEtWDAWv
cMK/Yqu0zhpxhUxOFXxf9izGCHyW0oU0y3bCccHjRPJZekTIUm/f+xITftQg6ep+7Q04UuRpCMxL
VAMLdvsTzeP0MGXIvk2iU7lcxL1H22AxRdvDFjGJ8AnfMGwavwjZfBktYRg0w/SMabIBD+LINQPd
YToAf4hWSJu60DMgShXMxjvmRp3bwnciMmA5cUugUhC1zf2LvsZoyPliWnM7nHa0qPA77yDLbHLw
6tY8txgE76Ro4knXTwRvYJf43Olf6ig0/Ty07eVFFllpsAdTBEKm60qrpegl3tcfx3ADC4dBP68S
3Pan3fx7PsNIfdkg3elXM/ik3z3Alz4lSKQy2DtRlMTqriXUZzOJmI6Ae3bunSEapeEWs/ZNfmQf
7n9mkfDz/pLDwes8AqyCmjERUyAUPUjQmAqNWAmOZ1wLWFcorfZvv9lW2+EvcU4aFiHbGcHqGIpb
r3Gexb2mWYTQeB4zDPaLrRqmkXh5RULQ4TKgOPMYny5TufHganQIk+gZgs6QFL7/HIVjsu3cz6rH
LgD2JpPVAdZaZUo/0hFV3B89KrM/WHLj5pv8CkhJSgu3RJimeYDZKAw5dcl2GCEVhB8JKv5928yw
ChyXFfR08bv5kX6y7WxDaIIzDwfoPkS7BXJ4B31nusBznS1nG7SdDtNXdTkEM/ZmMlvscQZ4G4Uy
WIfQgKX0Lko0knSwbzkyEpqfH19To3JwRPJ7PAaXLwJhqLQBe6qtZAKuYKnErG8KYqRhu3C4R/QA
Tv9VeMz6fmpXxEcy97ldCX+//mv32fXtj5yyGVw1MgLcNoJaF3OfLCGi0tABYzbld/5bX56HYV14
SYC3uQ8jhpmsdHzGXYjR0OOn93EGjW4wNRC/KMwfldGkiLUzD4a4OIjh6Tx+sVgN1Zj7ZKL+MiUN
gj9Y7Mv+XFkjnBPzHfzB8KFBy6cD+3yVR5lhAXAwBNiPLcCyJCrrr1esOYqyy+xKpwP9440rSWpy
9KGMxsKPjAyID9VeNF9OdYa9+giRU6JMW+BLJMOUiBEn/3KSnkIoSybnWevxUNvDmGAsxlPrY8I0
wxBf/u7W0zUZGIOFdBs6UxU0gWwnNJOFVzHMla2RyIeaBnJSzh0sndmmP56CIkQj+k3JoI9TW6h4
K5KVDXammJygBnojD9TUFd0xYkMN2GSZuKLsOGI+Dz9UtZCSfPw0hJQEC47k6khc3/YwBF1gxluq
FfuH/4DPB6BDG32DVTCyWLHUFBtc5KbmYt0D1lEYjaHdBdI9xW32xBXNEEtc+/2uY36MJ0+CPxS3
LC72Cx+yjfWMEg/lMDxWMjL1xP4YM40SBkIvWBjkytREMwgn9mFRIrlUfUDMS1TjhrDKf5DhOoPb
uTWPSUaeVzzBjaM44Nl0zJz6r9grm3KxfB8p8NOzPBIeIyj5BvFrPmNih//5NVTRf58nZvA5oajb
t2RHsQ/Ngxp5xMiPy3i+9mn4+hvi2ZfgIB4PKkYtGSFyBGtysX+wK+NJj24H4DQxgLIScbAAZQ9/
KHigqwLLQ3aq9wiGoH13+gJOaacDqMOPm+JQjiRFDUEgXAjXGHBWvyR5GlMm/pXTw7l8s533/n8k
3ddyIskWBdAvIgIP9Yq3wgkheCGEpMZ7z9fPSk1Ez0zf22pMVVbmOftss61lTCgvtW31JK4hWYf/
1owqasvquTJvzasmo83HaD2Jl9ONcAuZhdTmvUfzUHtVg/o20ch/z9+zg0c/28q8oVDXt9UCPn7Z
GViKqvvShQr0XH+UscdKQb0ar/MwGFUvCjC32xCWGEsVQZ878z4NZJlA6Xp7PSv2ukwHJ/f5L/V5
NBNZfp0xHbKNW0sJUDSMpSIu30vH+o5q5F5sz9AVC6LHq0IIDx+Z/VtM2iIk1hMcch9qe3zcZ2H/
mW8ZMHenrQMwQe8IeUhUbjPz4DCwV4BRyyOEdU7EoMbHV5E7NUOxPI/1A6pl+vfY2yUK96h835S3
fEZ2xdytmI2KG1vheDXe4nQvi2cR0lZ3n6bsvq9mrUR+WUkmd627tbgoM15f50sHk3Rmgt+WRi7V
Su6qCjfTIMySS6wdbSop9qFdy0AXUFxNsWuq+zPAIVgZ1WPHXiZXu++buTO78/J9W6LAgfAaWG6L
6T8O79nkKWTIl165GhO/7baUgeB7i0+DDBvb6dK4r+ql7KkST/SWmcrKzTe9WDfMNg7ePV02DTok
W2vopxd/lum35m/ZnvNeDINSCltOhnPPAOeZab6Yv53LL/t2Oj6WRHGORutzf5t/WyMyZWvqKfA8
AWc+XgWCZwbXeI/8KjMN8PDqoomuxi2y1Wcu1Y3fviGr5/gwhvO9C1ZcWj5tvYJrmwwlb6ybIJqN
6vvBg6RjJJ61yXunfepHHoj3WF3nemokeVwXVo0nPzBwSlRS4fRSn+mGJLvgWl7aP4pmh5nmvXp9
M//M/3OqAvN2rctnrtOOOsuvjQd687PpTnto3F/ZiSrHDAcvWL8RNkFTQc9wP/d5fMskMQ3KISVO
ZYwckK8vHtSsVROn5ItLlMgwyZT0pFRK1Wy2lDg3DAGOZR5OYmIh3tltPR6ZctUoVZcLIChz8ZKA
C7UgZCzel8D6blh1VgEjMyoz7k0ziPyj7KxBEYrnipzS9/9Uxfd/GfW/QvdeMvXaUO2bQwpsM7nL
VY3GVD6YPCZgycPHel07/jukinlTlLmQ6docec4BuPzYXTqJXEvEA5hAn64djP3AV7hfPLD+1p2t
8pEXzx8ax1ZLu1xI89X3nkYIz8oq1jAB9CanXWf/qhuKsCi9cYi9sawQMFbKa5dZV7R35lRnJPYU
1iObUxzSV3d9bim8Yb8QSQZjxKs3I4l30JH9eIGM2tS8GT+Q3eRqfxwgRIV2ciQ84y3HC6Dw+o5P
tiO1h6aCZku5GJoK8vx9YXXsoQu/H94N2Fv7QHjd/OSah8Gjme1yFkdqwLGhSKWP3IsHyvOiLaSc
lldPBQ9i2HyYHy5sJ7mSkRWWab59ujcjZ9oK3Fkn36OnOxITPpRBue8kgsOUktRciAVF7XS0jyOE
0Vhs65lLG+zv2JO2oakMx9g8zO7SlsvkYnoVFcwPXRNFDs2gAiIdrAXNfyiit9ty/lby56Znx2dt
m6yxWDVLyKBIUzHfmpZWKsWdjFVl2YBnwdpEQ1GN4pUlu6MfdYe/ecvWTrk649FLhPeVqWPAz/kw
4Z6UclwmMkHliF0qUfRNZpe8nQStTUVoiV/R7t3c46JLAplyKksHT2327gATpQxY73943xTnKNqH
8961nUy3Y+BqyIyyM12gboYQIKuq459slWM/ynqYBSYhMX/uf+ygbNn93O5Bb7T50zDDDKHLgMGX
C30ox7KtzaO6W3YNfkyD/BENOIB4vXqHHYXmIFU7pWhnmgF+TNX1/gAa2CvgiRce6Pl8rbCfBLEt
zxrKYGUUfpEbW/e5Ch9VWLPXgZ15GOBpL0kehhS7OjwI5BBPlMkT2bXBKxar5mVV5nmp7mP6QkM5
7QO1cvceSxqeQxZuENSPTApUfOBeCFcA2p1F2nXdEqiLDRLs41XSN0OYIFDscHxuH+48Y+QHZ4Uj
c8ZxXeC4SJugrTm/bnZQxDl/3VHs3eUBckOw/HlAW81CgCN/2Au0lc3hOlUD4wIgGVE91m8hEgW8
u2IhU/RpkAWl3Qgo3M58q0Qu2EPlJTAUdmpxgGd0KPi3L88XjwPVgCoRxLsczI/l8+xa69kYKNwh
fS4aijN9YOweojd5Kh1nIErNLQkZCN0f+hJ+gYb8bFgdPFpJ2XZDa2QzBPkMCfKtkgnvoNUvfdR2
tkBvjuo1XlRwTEZLQqFDQLdjG3lK7qcwNgVVIsjr2QFffuNSL1cacR+JMH7R1rxMkzV4Ox52AP7B
HDAgzGLPSJtMr7Nqn2tqLv4PNK/gmmvhQuJAtVyKxhwdWGBU87Yc7hf6jWk700n3ovdcQM9QQBrM
qqpnwoJtkDH1r8V4P9v+Ey2kftYzl2cWxDDk/ghhwTzIFTd08Jn8smbCtgViIBfhatUTC+Hndr/h
o/0uevtBAmqMOYVTy+zo1/X682VIzjR41yAF5sfXzXSjsYldS0MyynSBTF2pY0OUUZPEOr9Miy72
c58x5gmXSjWs1hmsS6cHTkcwKgKV7UeP8ap9qBpZN6/djRQKrd+t/aBPvPAllVYpjfo7/r6qXT72
reS7UJDRvMW4KwgaC8vqtJWlRTzKKihFJFP7MtZfxyFNFH4vabZv6jkVbL53+pwOjX5Tg2cvx1wc
2XzgYC8/uglqlTvtb9060OgL8h6FSz/cj15deMAaxfTYNMpurd9X/Wcp8MKZozV0dOP1TO8KzLJY
cu8Lr5bwT06HtGdWALT+TH3HanAcRNEBcLX7+FbF4C4mOntv+RztO9fu/Jv1fkdOQ3BFM4lsbHpu
ePXa3I+EpLAihaQlSrF1JRuvntFBgfJIjttCUM7xBhMnZan0vVpz0cgKEP2SmSKi/Im/Ux1ovCsJ
jYIKQ3ODUrsYXpt8kHHDg9RnPPfWr2f1wIoDO7h7H+X8F2G1gU6Gt36tpbpnkwpFPSVnzeR7PP9J
fCTI2HR2vJJE0jXzdL5YsJWT6ij1w7G3briI9n32gfJBVEFcoTF5OzYyTYVQYHLOm8cG0wLYamE6
Rt/bDWibboOly/6D0oyvpKiYf6x16VwxWDGSqKdLDOCA+bza1FuHybXOG+grB7Y+17fTwuvjhGxK
TZBr2aL0T6FAwuFYFDGI+HjgrRmUlgzMe+fqvBwVt1UeJsx48L1J6xY/ix/lb0Nsw6IYP2h4R/No
PdiSqOx7u8GN3S53LY7xj8IFff87pkz2acd7ZscoWudS8iFFMcOruqAgT+7KaWYl54Iqm1bnhduE
8nUqHZjoJ0vHWPmWrz8lNHIoiAaYPCckn1cNl8gZrHT1idfbsio38zCm8gblxV/QZFVI2GFZFa+Y
ileM3DEqdrTouJtyi5DLCI6SNcPvrW4xVVfREMTz8gwzUIjnz12oLd8OLarpBac4iWT3gn3Rrpvl
uZp/N2NasAp8VEHGzry/k6SZNfBg8iWLqH0fkZCYWhwzfmuPXlbg3TXIvrOKv+2RVAqck2B8qx+D
qBh4YV8z/uO9FkQhRl63dqxut9/9voaLRePYhPcasTuT7rHPR8fIITOgjSUzETErBDg4hQQb4Kqy
hTlKLb0hz4xaih/IeIBm9NTLdfsIhuEIK1yomgJTiZ1jepQcPJB4lssOmS148jDANfBtTXwiVIbx
FdI0DuYmC4fHquccdVr7UiEV3Lwg9OomOy6D8fDe0O4eXAq41cYJY978lhvodgTUNkVj22dOJjU2
mLXE3oNv5rtj3dl7vABvzJ542lrDdgoYj5JlVfUCqyHw9Sp/7BiN93c1mWpwu7+Ut1jfXQM2L0Oy
K1PBZOdvvEHpUD3PWNVjAIQTYF7L8Vk3ja47YH/yff+rK6TwHuzdnGcnmtgeHW5VKEgnX/bNmSTx
EJWVOh9k3xJ1xViP/0LyzQNmYOYAJAvW5NMkxUpmJsZhHv3F0GQlGttsHHJYGJyCqH/Gi/aqbSkw
Ga2YzNaCshwobYSQnCzfou9TJXrPMnu2afTyn0sQcH4Y2aE37qUeoUkTBZXEjWd3UZyPkqY8R+iU
lJXha5ga800oYjOJbD2IGhk5xE6Nx+TSjrrukBqDzrM9fYu6c3aX78a+Qn49Bdhrg2zZKfhGvfKl
s/onYR5iJY0PUHMkk1aYbIPWyvsX4qV5d3tggB82s2o+Xlh2QGvhJXM/f/cv3G/+Ar/JvvI+MzbI
dkcdhJuqCgH2P6/g76lMTNHJqo68/ZwbKptEV+mXfOM7hJLH6Dgw/X9y46wXGYYztq1ChCrL0ggB
z4a5u1+X2gu60Gc6mP8LBDfxDz41jTdBRl3opGu3gCsNnaLX2pRtf9H8wO0Fw1eeI6Oysj25dmn3
Nm0sx9bel/GoWXfqZrqL9r6jKoIW8rFW5vzuqhwhZgfmDpXk6NDYfUUfzKNqLQVa5VQcbCurXpIu
B1PNsh1zHplcrryGbBsq9+BDtCt+KFxhteqh8rY0sBmUP1aokLVr8zRUjBnrFSSZtnvO1BnYPJRc
jOLoKUP5XZjP1Ls5S/bUTzcXPUPze3PO7KuXn+0H8r59Tw+AwoUiSQXL8alNAvaoaFGeJI8alTYw
/jFmzhKnsFDtM14xuC5mNdhD+nNVtss9SYfYPC8Gcb4Xcj9kKlxEll9AUmV8VHuNPTh6wKFnieVz
tr+4lfPFRDeUPE12aSFuIlSpSF51D1Bt0XPTBQjkSvoO+92UQt9NZCnZtb2shmK7tF8Fc1DE4oEw
vAtspmHqzhhS+eqtuG2tOouyoqyW+hGVYa9I+pYG5qKiMx/Pmc/p7NM2Gahqkkyz5hmPWTEsx97w
3CS6xcvgQRN8J6N6rMtLYFcYphVOh6rYKbOyAacGYz3+F4904c1FaE45n3bSWGdml1HNVg9FBmHD
vrHUbH11NT923WLZgo6iWVuXQ02wNY+cN7feuibzCuy7Arrwco3K28ubEn49W2tY6tdRlgrL06qE
ckL+wrzd4s6qJ7StguVADH2nM3d8x7r5t54N7roNjZAJMd8BXYQaqh5+/vqjlqZji7pR139e4nx/
4yOM90n8Hbhq8DtO5uxIQ6JY9n5dKg3eYqzCpNeEmjhm5vHzVHZg+eKxmssoc/ULGs9M4fS2HCPX
3H7VU67639TAJhf9rPAcRSjTHwOIj8WEvTTWPXZ25Zf5H5r/xPPJyQInrnypHFqf0BFznU4u+J14
mgq3/oNE8v0CoD9Un4Um054a89l2hGHc4t1YN79DjhguO8cfm2qYnIWi9/V1eeNWyue1n+wleyBd
SHPQIu1hFdHgBLXek4I4X3xWExpjMKpWwNF0SGn1FztlfCuB1c6WGrsbjkeGdenR7pdzzLz4bHK5
PtbwjWyXWshDKdk0oWlwfS7wpV20ER2VsIUb8TeqXe7HXAHP6m2/6mwWtecIRWZuMFxYDx7HghzW
pwrxyS0w53Ro8v99NwvwIDT9SDDOnZaSRCfyVGYYrdeSZyccveseaoJLp4FLiicxbr1W9jNxV5lE
k5+OLV1DGWg9qgXGOuw03xOnSX7aNJKXPo7i+P+mVU0g0lXZv99ExGh0EHyQjWLTfrBL9dkESnT+
LT1eXjFFdGkvEhb0yLUihnGZ3RfTW3DS+TKQqWQJ7c4dh/G0nAeLaAkdnFNpbMaQyFGk9/v+klXN
vaYlTgQHe92Z58r7cWgGE5EEI8Ho/c6YAA8MDdDyrZY+jhQ/SalpkliTooN5q7oNfgjichqskhVP
/bT0NJbn7U1KVtJAe07mY5dPY4nx2RN+d2xYbgnaxmTTdb/Mi5kSLO3jNud/GlxY/c3FuvvXSBfM
fvcghICaSr1ynv5LM7/sn5ON/T9Qja8VqwTnjsQw9ixEVUmIG4nVBfywt8TQx7ujTCCDeW69Z7KZ
niWD2qwB02O4Z16W48aAgaGw1Y9dwRdhGiy2Jt+/tNc/CvBk6XAqDjO/5/rrCzD6fJficPmav+eG
3Ud/yqpmly+tvq6fDLjy6M267vm/FB+c73UfarjohlkpBSfIBkU3W3rlxfGZWT2bev/6iqcG59n7
YHmWiiVu6e3ycUchL8CFaQdui/I924xtKpe6CTLdeqpCk/1sTB9hXSuBA3tEPfc3YklghnGxlh2b
0XNDQSQfmLUHrEP7wnMtW0yDVnpg3edgmio+hrmuoYh28ZeX6aPtIMT0QS1d/F6q62X5Nbn0Arft
+vtXu+DchyFxEdEuNQ/JZ0e2qW0HGVd9HrNMhDBoMnNGM4s4j/NWVF2PY9xIcf3Ku1/sGIyJ/eUL
6xdOZftNqKt8yNC0ds7/bCTrVzl36FAf8uSPSsm+emGNOzXYn6q69VNjKqw3GMEj8Nj1K1g+00Nn
/yO1LEXhEZJb8Rdau0sVSokYwgrVSUNnUs2MOewydM5zuV4XVTGPc0eJEZbDVMWUL6j7XaVztgSk
mguHbWeGkl6jj1O6cJk8zZJEwGzqDIUipip69XwlDhBIGTeZBsTIKxZF6O8jV88PIWz7kb3XoYeu
qrjffCLKZ+aawYbea8c8OlsWFBAKrT2/65DgfliYqhQY5LID9hBy/39yRP+jPaYicibsrcXaqPQh
NDD55cPmCUXyZclVjKy2165C9bwYh/R078rcwYAA0vcOEEGiDNgWmifGD5brCD1pR74Mkl5TP0xh
7yWkVPgW7l5c3u7Tyj2mpFtLXp7255KpuDx2GSA/7z+bVdATMnA8gr25zo5ewZu7yTrmxnC4kj8O
8nQRZyS7wSXWn9+6YR/jIz1LLb7D5GHeyPApUZGfBwYJgLcfSY1xc8d9rpzOtFOxY7G2RjhyBB2I
bIxjL9uSW3BCRygcGvtjCW72a1VsR6wT0eQNgeP/Vu/PZyH1Dh5V2qMG5bxYQqBeVUliZ7EVXbAb
+dHhIp7WMrpp5fZRNXsr6LOVtXrDpDLLQ5LCuNYOhmQt+w8onxDDFzS2FoEUkEJ42qaKQL42KJC9
aTawKZkLZSd2KG7ZGIu4iJuvW9/fU9rhk1wIr2/F19BGqqHVyqRW3RcGX6KZnkjHpISNgg102PIS
RQIJDeyUCHff4u68XVUWKZ7nMirYk5Q8dojdh1vtxDOpHc1lcpd5vZmhroIYosABgq5dWZRAOUuV
co/iTX30u4JrmjrlioHkjX587VCZy4TbbEqHR91mfwPKMfK5ly5EhdR6mULS9Mfgc7j5PJMM07BS
L0MDKRv2hbSG9c6ET/JtoXBTJHzaEsNkCOobK9lBHOX8LOaudtcYhzRp80nYsS+8XsUTWR4YUVdI
XovbhzrldEx3lcnZdY/w3rny7NN+5EK3gNRPSB7D7yrcb6GNsbvsTMr3b0ROibGOO+CreiNbRLx0
z7b5nd1kJOL/aFQlKM6LF0E4zINDtxtsCMmaJhpqjfYNhLUtg+ujHxbmk/yIERMjfdf6fgNpIyiq
iESZuYNHLp4sbBFWFtCb1Y8tPcD8ahzNt3Flvq64C86fEkzpb7YBlFMmhjaaL0D3vpAYR+9RyZ8M
q4RVxDa1TU+cOtAgpSBBMTfIVrJgiBdxNhDO9pgbpvp4kb+yb39DdQfZjkoA76SfnQHHMmPrxiL7
OTdt4KvudfiYmble32Lf86/Uz+p3/mewhUwVFs4fpzjVWR6LqU+H3Gpb2U7kZMKkLtoRxaytTrzd
g66a9qJsYEaE8VJS9SjRHovS8x+al17MieivAH7MW7G2islaEn8iN/AYSqDacRRRSytdKcQpSEye
Js8mdHoffP5CFWdp0CgYkEUttz8oAQ7l5Iz/HKIGkB6VM62luZYc1bB18UN7TF+WLRj+d6iluFbi
snQR5hAUS3gDh2/vqA1Sh4WeRVPynsA/+lJWL3ONFBjPaVBIqhCqC2fJ+PY3KtF/KpqDhOzrNLX7
E7sWYEdmvMmvJQ+q30wS7T5kSByUj+j92+KKysaw+i1J3wnT/fcaw2c0LBbgm70+nPDh/0nXbBU2
ONnLX1SfpsAWkG0oRxq4QYDgHHSa6B4YItUXzccj1H6qsVDWKtY53/7u+dCsuWwz1V4WUsNXoroi
7BhkfrFYMl0qPgOlE3dOGO8NDUOUbiU/WX+ckviCp8lKDT0icXp8+2znmoo95QOzou6EPEePfNAI
5Ede+vm966m/0P3LK9PQ8fk7/bk7FnO9eNP4zI2yKXlwnq2jiZsuIsNdpXDXoU3mqWL2ExbpQNJb
KTCZ0MdLy3GSH0Mg3uYgG7ni0u2gwelrhMP5bwVc5qX5P2ECF10iA2V5cnI8bOUYtspz/eWhobL0
3Mbl6ORknHMoPH2nEiZmnHZVQ0ZZamy887Btw1n/MTON0b0d66bkHE5pw/armtlsFP/Yxz6n5oHp
dJvm4SRZNP8OEcwb5FD05xp4hwt2Ez6JyizyMlT7FZiaAjXYYn/s2GCGB5SoJj4BRRGzZPW5ClBJ
Zgf6zSBFRd+0ETE70WU/dSi7hm0KS2S8CKSFwvQzPrPKdbgSB1+t6Mb+Ut6Kfl6b6REOcFO6kPny
VUAhuY+zdgcD4PpBVr3K15Ak7g82oNpGz0yMcw46HrEqHU9getKHmNqg+mbypfymcjoWIwUl8t9T
te7PzfPFasQRW8e3nsZIuC+QjyTkNdbz3o/iVktXlAD3ICWyujT9wxKwAjLULdmGI/C0aFwMYFKV
tCUd6sVTafVvsSgm5+WDPcQREUkWL7yG2twI2ScaJ372/xSUk83kIi/k8/7+rG/epqbFs41Iohf/
gOmlmKkSaJTR9P4dvgNv8lZ9yZssZL93DVXhH45/+vZF37Kz1Md4V8sPjnU1y11rcqq+hgdWx1xr
sA2ZpSYL6SSFgRt2GTq2VkkRPWGR63euyFkk1ti7f9j0/ivey3VR2epLFk3vz6YVpl0lXS0tW7Gv
e/ceeZX5t8FAa/3v9G2z29fAMs/Z5veYK2zqr0ruc21I8pH8t3s39RhQx45SdbzDVLB9rCZnh3Zu
fBmbMMNdEryvLZtluvPgrzI598nAz4XcN3LWvZr9QlBCEkt/TatXFNz6VQk5LxlI566e4sTAjk5F
Zjli+4YV5G3/WM4U7aH0oadJBdFUsLHMgfv2I9DM76r/+pf+1HVHLahU3gPUNQidrHqHnk37zu/Y
DKJ4m2y7KLL2yI+/DNhdz7VfvkcTiszDm/N5OY6VQkvxhzXmJ7nBnEdP9Dd9d9zNtKKz0y8VEpv8
77DoMoWbiHBfC1vs2WSJ2wwkNPSPNLLgcnacTX+nw3B05OxD9gY2p6+B2C20QLK15nkUL0kh7HKL
+NoCDAvp3s1ISUVqewmU6WcPfWnqfNGYydOt0we/5CzgA75qyeUowxtU164mwf658yJ4y6S79qSd
sNN4GsA1smrgNIB7iAQWSWE77SIdpJ5vKZ4A0hTijWNcGlf7dJQN29SOKJq1NhjbimN8cFth2Hmz
by8y9QS7LEOwbvB+AnPXqQkbJH/lWJ3qr/h5/0Dmi/fODa10XTyd0UtlYZC26GIm8RBzqscG+Ul2
spxlh8qHF9/M+fe2cm69/j2dPqJW7/jy0WAbK0dsCfmKsNJj1zbK4SoLQu3Efk6s4lZtupLqC62Q
YSHYZnKbrJoet6lwA3EUw4Guv/izLQAxlgVNVVLMrTMHVPm7alz619YFWfjILSjxjUQ0fM5wGFvC
hZdWTDVQIJ/9FzcdXz2O7Zh/U6c4KWJNVlUGcMaWYrmSeBbwpO8bKWDC17308Qh+Q77ZujMciO3h
b0rmLR1NeQLOmcS35QkGDVPuMNNQs32KZyy4RgMVBRYV7xOoriegsGVRYEaa0c0BTVTUF2CgiNQk
u4+/qIxZXphWmPXSBUTvm/qCENBrXNWqzmbNH/DjWVfJKSDPuhzT+rZhlfYoz5JCYEPPIR5G4c3U
L294D9J9Fn9DksNLaufq+GgkoCzoKs8By/9kwccmkz3XuKP19iMutpP4TmvB8BrNgXri3s/bIW0d
x5G6FfgcaSE/M0bIjIjKWezRfIO1bMv2nO2txud4XcU0fThjy/PZ8sP1qVEAcIfJ3ALp7Q6kQ9fT
pfzzKCuGIOsPfhRROXRACpXJU/iLdBCbdSGdLypc8sPN7/JBmqZXsCVrkcDHQGQESBQG+EuMHU0h
NnxhlYs2wzZLFiKcWP1UOVuL8/v84VvdWbq1zisGekZ706ALYNnhos45NQVnhsLlG0fKhuQh0e+A
mRK/1/frzMxBbcpLC7MAPSA7O5s5mhVAtvQ9d2Yp9nt7nQc83nuo29LFLNtydVKum/jNfV2GNmPn
yJXDb8uxfjLUJULlkm3n+xHOJSoLCACZlWgTQQ7KL5mcyg31qomLr9pNORMPBduYo/fZsntYPJ3U
O+tCcRDLQR63IOvdhaKHK5vlWueyZJsrF2Qrur0gMHC8/KeQi+Hrvga97Wj+b/nx4nb2HAmICPPr
6rMX/+eamCxh6BbX43hr05OCY5ECIV+d6ZfKNzs7MKdh43QOqtzFL52TOQiY6cS+4VyZ5kAbRWmk
hwMDd1YcuVlWnTEvvg4lavzG6z02SqVRhe8f96BZwnt/hQMhkvz+DNS0uYFw7o+f86abQ+64V/6f
6+tI9Di5utDXbvSenAjqVS4yUPc8zyuHhn5QJ+GZ1v7kfjaWURuWQ1Nv5uC6b8xtt6Q35d25loi1
eXNdmM6+dKByL8kh326L6ubdPVwtyrbxE8P94EQdZjfXOlSTyEl4OGHukXYxyUQewF4K/HdedGaB
v1I3ddjde8Mg034CKj5aK9cZjA9EU7PyiEjQITPnRqxFX6s4XTbTfZKyCEXMaZx+U+WHWto1zpFG
xYzemvdG5li7HUsqeO+7DYGInhdSq+XoOLsFloaDUqajMtwbiZnScLJQj7Wo4h/OJwuEVB5tybbA
KfdZtdk+FIV0Pv+r2X9T796NdP5SmS57hhZ3nMNtx7Q3UwQVPTrJLJpz4Np7FJVFdjvSgs+TYejb
6tIw6WZpJjxTX5yz0ZQVX1CKR0enpbHCVj3cmJuU+KyZF9I2z8GVNwtzAilX8qjvWAa/usGXk+m/
qmWXtmk+b1JrZWp/3KqntuNo9MrwPg6Gu2FjG696C9aHDBbW/4wx8XB/Xx3HzbG2qWrF+z4JFYyL
yuRip04OahHns/4N75zmOSid78UfP7Bj+myQOC0nuUKGmZ+r6eK+iGrszqu31V26BDkDlOu8akSn
8u0+cA/F1wvRTqKCyfjl8NjBTvUJ/VZjvCCkWknv6Gt93SsYGenG4tBDXzXXz6E/X3vLTRsPDYpu
dk0i6TcQg31KoVmbZ3v/7wx6xkik0erRPg9iHKj+rnD87ZRiKDC4fBOtr1Zd1z3Ew9J0pgY/l+m/
s6MnBBArwVVWeY9pLqj4tDOphory6XaBv6CZhVOfv/epcroP7mv6m93w8aqS31XuywkDrdjbvLUD
aPQXv9MvRee0F0UecUbNrIlgf69C8MGQJ8X6Otta3j6yw6dYhXx7l+9ELQpIpCrUo/ytsHeATOyP
SjvULzYwgqfhDnS6ojvzYqaKt1c5Ohbhqqu+XfsVOsGXQ1fbmq/dwtFp0v5gI/EKYqdwZWE2/Xjf
9nadzdlWwNsQD+fBgEopv6ptUSd/waMkY5Qwj0tjSnlzWHB0qV95HHyZxsE8SH+u3UdKdX5bYVHp
J5bb6vPSyhlYQDjlo81b05nV6a5frr10+XwvEa5dgwe3FJ5Z1J1+TeNlnIETDvyiwlAiMi3JFgRd
vUAffHPzYTdKGFW+in4drvz5StStu31fzNoTIjZvPXaEovX1tmi/OrQ1+ObuvIcl3rTSXzQeyJQQ
b5rg3b3O/N7fi9fycPjk+JGHxRCKF5N/vxbBe6iSRgovptq6VFOvQ2MRltKzl50AOLru4tq+RZ7C
s8/Bp9hbsPOSct5No4RRWUOvyar0frG2Qh5TBrcVNhDXNqeMDcJy2lRpm29k8gWNyhHqlHUKh4G+
JsIZ4ckCm7z2aBEOVzubWLjMOxbbEruvC4pedxQQgE1dvg066iSf5VVUfXzvPu+9Z992YPxZPnwc
/kknODLSmZzfQe0IbMNHV1BH5lhXRmUL93+ukqP7dDOWQQbE+jnVNhpzFntvxxlwTwW9TzQW+Q7c
L9nLPCt7nvJMHr7zw1cXoqzIS16L9G4u4nlR8hf32mQ83ZSY2WJKZVE+jgyq5/xKNVwQeAo/zaG1
BzlMV6Lv5xscS9setiZ0QXFIESradrD98ao7WsJLY6E9e8NoHut99rXd5PYx7wpar5189y/BWh4e
HJbLt4MJaduChwa7zOzR9aJqr0QBLoUebVSWGCzwA1Hl/oKcCOnTtcyrfPvQ36lmEIf7w1P12N1Z
zSJ1gxLRgMtj92KvhkzWNMbj4HQtxgZ3fRgDEchUrjCFba/VJEE+q8bhLJH+85FU5U/cNVCG1jQ5
i2dq+Ws183tZtrfb4vpnv24lSyYyVW63f1Cc8paTQr743JWuX6ZO/JB8Kx2rrrM7zRWQcxwMU8YC
IQ6x8qiaeI8QmLFEMgJ8rt7OmfnqNgPoiVowk32Xjyov0tlsJeFYhM5ibx4rWpgUK0AN0KoLP0vZ
Y2CHKisJLvM/lXRky4+v6iecELN46JmjLKSyY8q3rkdobAkhLhtsQihOJWRmbmOogN0Jmc5IZdMT
Yv9K4P/WprxCXgy+alNzF+2SbSXWX6yrNtMtFXHvlS+eFPOinEzon/FS4EDk29uvORZIP5UsuCjn
Vc9mAgFmALGL9WH2mwfUXXVJp56S/L2ZAfgAw+w/pHk4lUK09q123rJ+Zktm0rqr3ebewIAZzp9s
5kf84ih80SHg9av0m8mG53LqZGL5asD9KmwF2TYFOM9vb9eRRPNnYrgwQlWqZxvKzfW+dsi35oNA
HDg00lzxjr5GPjvZPKS9Fk9ReT3wlti+WBe4KauiNwo2AcZIMdmF7gNFzbX0g2edRs7SdaxpcRii
HhrQasVQlFIYFVdUUrobKaFBwv1aV1fP6sXcExP3ev+XXYxleZ42bzgOm2EaetaAwkc/Vu0+NBlm
Zw52wHkOpTqOL7RkXuiqGExnAjLg4TQMMjp69YWmrgLjy4RXFXm/VSRFLgJ+h179tYvVQtbKvJHG
0ND0Ih8nEs0X6pVuESyULEMNYo9GLxOD8CaJ5Z4FRu3FoazFRPIz2nwcflnrWEhAFzT3JSvF5zBa
dNd3PIIbFl79kGjOabkJs3FFN73sk+sjh5Xz4HjrwgMR2uTRRivlEZjqN5rnSxmhfQn0DvODCz6K
GZxVSabBO0VuvFMQkxSpLVN93GviNRN7wV15BrLf1t3y9bMqXy/Nc4og6fEzVx47VEJo3+aXKHq6
rbnluO3BTACJ7tqBBSYWNVyW/b2yepT1LAvT3vi7FSTbWY2N6Zcbs2F4VK5RcG+RRGPFm33Ceoe6
QMzcx7pqE4bh8nRZiAwWVuuH4kUxtWb4egckj+no/JPZ8UsNtBnsNry4VUN8EuH0ScE3Lxy+nWu7
72RfTi+DEaDdY/2dzzX2l2Iu+pzmEZX72Wa6lky3Mvnuklzl+xATkrIbHpOm2HVHjAQ3e3hX7aMm
VgoymlkfGr6nTSy+GlHj5Yrnpl7eSQLd2sZLm4kg3odKZD1OfU2nnbzGPR2MX0J+nGdvjZecws2o
Y1XdGY9CUEwU7gwFjg2UHDwaJh4Ilvi+h/Lm/s59+4Z98Sjuph+5Zc6zW7I53WNFi1/iCLOjZXD3
SewqgNkMfuqzcThU7jHxRRUbTgzrdVfPXpOFGP1DvP+6hceA3sAYUWjpgbGSI6Cy2jTJT2uqnmOi
oUhVcILLFP+4zvyc+bZ6iH9tz257EP4rVo3AuOUvSlQ7xmzxHvennnpTF+6ozK9qhxgQNagFlgMQ
BuughxR1hzLpkI3qYtDxdvp+ybCyLTQfw8yrSFkxQux0pKt4jXcVMtsqOz4wFAkD89dbPXdrWyr2
UmPo0/pjtfxN3c17aut4KS4RJAREl+aaoSwu/fItHnScSnAGHaQWuXkt9gghzTYi4+LjopJgDWRM
ogYPxe2frAWoEkqEW5hiHB0WsZAKg6m+gL/pjIw5SGkYLkQsrKJAfbw93uZBY0QXNV/V5n5nyarT
pJffUx3OH6904G8w277RMRSSLUNG9ASsP4floxscDvAjolL+LfHDmH6huLepRI9PN5WOwk72+HUY
LIbxCUMWE7v0rZlqBMIMgzgQ1gu6mO3DR6a/aAeouv5OigKmGI5srfKycmh77LKTVL4wObXWzfO0
v6vBjy+zZbY453Y54s5LY3gsv+/GuU9m1FCbLTiLYKuKmxi6sQ+Eco8YyAw6Gya2vdunqvZP7+WS
yDW4tR71Ckuo20Br+WHUit1qLKPyZ4lvVsoXTqwf2y+FpUO/y3Ih38t9zyOWrYdxqvVs73h4bjoH
R2LVB8Ombp4nQMeT8tO/u5lPa//E2zLeTp3r69hAI09T9vgk087V1AUy4Bb4gjzelxPWrh6tP/gf
PQAFQerzuWlO5M4ZVk1NdXJOfzS1zI+uGsDE8mTaT3RRJTgcDs697Ir+ucgguUGxuj8ZYRZe28I7
d8R4zpCEutUakSpA5mSfPoaDMKAtJY02AnXG7PaPIEMqdBub/zYWnKrLi5/9F8K2loLNUj5TTZ+N
cXKBrH4OAYmpn7TMg2tbBdO7dE6O32N1gSjfXn1iNa+/5h+idlBqtFXc0utn3rKxTJvB8NITUUjF
lDalSzdRuoP0k4VM5fiVbghUFyvzbGxaLrhwwGX1h45vPtt9J+ombPFAzckPDUHbhpnbL1c06kx7
ookHHsJ1H2y2/UpjwVHx1y+V+9R6UafzijAvhO1YJIcWEWGQ+DVfUUPiywAOvf56VXTLq7qVcWqR
yt7LnvlX5cY7vXP5PH22weG7b759AAA7yb1Bx9W7P8qfFnJUozMJuFayqjK9fe6Yiy/4HYMjSeHb
23ubp7FpZ7zwJN+m/rQSruFL8lPoMdfr3j26H9HA4HXa0xoo2wNkWwQlL19lzqGcOSNu9OkyeCfd
jvcWdRBy1fQT0VRuDLcIiAMra1qRyfEZ/BhT7xl68uY+XVWyOVn2IxvDjwBOlHaNU+wzgMmBhCmT
zPNHigQbzJb/Y+nMthTVsjX8RIwhSHtLK6Bii80NI0JT7FBBQPDp61uxa5w6u7Iyc4cIrLXm/Off
FHGJ7xcu7Q6vCX4IPWmjrPkecBywAyop7E/BiRYTy1gMNr+EAC6g4J4DKmR8gCzhs6Udn6MPL/8j
LNWASZSY7vJBYJBCpCQki2w6EGXR0gDgHtlWCAxFLk51jdmJEQrZE+wO40gjyTElrTq8qkXEuqvT
qC0fHZOwAFATE48PYy18aNjewTPennVgxQGuD3jaDsQ+itb7GCMf8MS7D4sKcJkPoTwCVueUFecQ
g4ovCO3HZSN9HWvJMU0HQYN8JBKJAT7zahCKHVMMuCqYHsozZQFeUvzSuGKfAUOVzo4YAba0P+/Y
oP0tO1tJ4ZbhsoleXcN07paKtp4YQ6KOaZ7HtC1HC7Wg8JY7z7PkM+vmnxV5VDiq3NKBU9T+M2XV
PE9oJ/x2y9zkChw8P09KH6b37DXVWWt7LCOwd+G0AXZ7R9k/YD1IMFOAvpnGa0a1m62L6MoEQycb
pvOZG36XvKHVmG6VloJbgeSQQxSYbQoEw77AsWGh+uV5oURFWDajAACDfAm6Y4DE4pmet6+QU1cJ
riv83NDHyM5z+/ngaQyqK4kOqV+0u3dc/vII2SMQEgF+wZOZd8S/MDAkHzImmR371QlMLGPHMxS5
XMiqOg/EEotg80Qr+mIECHUF8hi5fZtzKOOCm3Dn+UQMyXGx6QHY2eWLkz6/jc4kBeUxD78i/aoQ
ryb+GhwxBBhxV9g2GRRxOcRBQccFvhJZ9FhpiGfLDI3lKwjjyAh56AtrdkLBISjAzUZw14EbaRn5
c6EbpY3i/aeRZ0umPmPot+avoDoW5qN8HC8ivk80cxNMEWHrCI8bjkR+Bm6fcBXLGKMq3k9Y5kd9
DaCA+yLHL0bQbOko+wLcPPkoPgNin0ALmP7efuGGQyZiky5H5kKbXQN2YCukecimbxgFvJ1sipxj
oOW/Oq/ie5NNIbTzih7p7rDEKOwUej/4xkXEA0J1wSCInmgqz2CgXaqNIKDiBXbeUctM+RLmAiQp
d6lTWLLXoOMz779QCE342PU0RY1FbbiCrImTJ0SNZgTnCEyIoRTSQG0Pie1BB2vhqXGdEdfG0sUS
j9aVyhvoiyxKFc2UlYramq4WjaZw6nPKOG1iSgKgY5wcZhC8fHYoj+5Kaj26lWMTp3wVLo3MeTYv
XkkUFufoFQAIRMAs6i/jNFY3lDvGaDjqwd54bqDTppb7VBGSw3gRwQVLqwtQlHyQaRKxSLluCj8t
kGZpdwH6TK+5D8geduDAk+7p0DilQKb3NcmIEYVwRxjje9v7xbGZnbhw7iq9whpZ0+SzBNvoD8TN
i1ccUs+8YQRaiuIEu4sMWSjwLtOAxpb/Icnb4O3xnHHeQC3sCLbBHppkZJdyBE43Y35mc58Nk3l+
vHh/Id9hsxHDFev+wW1UR1TEjZAqPiaoImBSzSnBbcz/QuOkx/eJIVoAaaktwcWjMzJIqJR4eKFQ
wMYIy9keaqI2w/2Py+L5QUgAX6aaQzF9WXRHa0t8Bib34TdB7w0B6kIC8ajFZY4xMc8IcMqmgnJf
R2bbrdvd/RJTiruPsUGAkkJdkHz98mSazf3aCtnnIRXjE1NYOCU4HCWIcSm+cR/jhbc/Nlfj1H5/
Cdkf2Xc4eYKvswZMY05V7iATeYTOFOyn1BbMh+oAhw5mczgvwKug02Bfo2iZs1jZU9g5EDRIHKUz
Zp283jfeZzYNqqOzIubsWO62RgDvj8xv/onSjPkBWBkSpJTllXJLsEsEbXiPLs10TddcmcivRhqx
LmSOI58nHJBqCWMu3PJU23JvcJ0zGd6kCxStIg2THdpCQAEECcwe8jpm/0hz97vLh+F3BzUL0jpV
ziKFT84Sgy4JRZZYsN/bL2vCCGmy1v2mnrzW4iWz+zf+YTGYA7sD7K5yww9t2wnLHP6ZQBWuwhkz
/XOprLvo77HSa8B9pXhks6r7SP5u4VZaWDa8Qo7Ubkd3kS/rCQScO3bB/1pY3n4PZM5z4bhf3VlZ
KDVLb8CgkrOZzgbFOZUi9G90yYy30J1DYVeXfPHznOlfjjmUGvCz+XXfTIEorpiy0TOJKHbSaI3Z
EdwDegi3z5gZR/Fg7kFm+kKDDaDPDUFQC9HcG/yyd67P84oUBub7RHvPuHlcQs7fwVGXcorj3UGb
e0SJT9rXkBSUKcnfbMvwMiDXaDO2r9ScpgwauJDus4JIluqo1usYdLmJyTHg8b08CFsRnHqirHFp
gWPorCFKmy93+A0gf9KESe7742MkKPs9OCASmRqV3917GhGyiwFVMYZKBJfi0Igx5O9jEhWFuNGw
3RlaNS6KGJSBwocPwEAKAZGQAqW8DRXAxa2d5f34ybIzKmZ8RrR+9OLk0K8rHRkct0FivGhE+KTR
IiNb4K0D9egDrnrdDbYZ3qf65AFJVFkLDEibpFB9mW8ALXNRKgy6Zvq8zxl7rIHILgRD0Yd3EZsy
/17/ERYeM0CUtnE78owvR5S8+Wn9II8MifkSOOT2CdhcNRrXPlWyFZDiRffMJ8UZjjEkhAXCiEuP
oeFVeyRb4TVte9TE3xM0fG4IJRqgBGcYW5g1W37iIa+Ju+bAMrCzYLHA0xY7A9uSS5+L6otqxxjD
6vhRNjy32iC/hgPm6qUAGQAIPnTGE00om+Ku21H9cCJwi000D6W35NtlG9w8HGVZpyRGYADKq0e/
w1iCf4OjGlCMX6POh7y6VibKlAqZRVwHA0jGuQ+qA9HwwpuJFRTfFUojBCgwGxw7EOiOoNnS3GfG
XPe6HXNHqlnI1Ig2yzgH7YMZ5Rg6c15qKLHdSzFnuBi5jlGyq1PjCB9X9L5P3L/qQBmLRE6w3vlg
AYJRw+jDCJOXlUG64Zwj6pPBVIYTF0ABHpkTasEMqdsFgNEpTxRCJhaRLRRAoB1tW1LRduZaJYWc
ZAgZtPWKXRA8X/dCeQo4h8wTXwTSIcl9JK8B3lqH85wq2ptqy/QG0wFvmNQ+j2WvQP2geB6L38M0
JWyiSpQE8qy/zbGzlKALNNFARD8T7xOWnsLHcXlQ3HG+YayGfUh7qF1hZ8Xxkaf8nYpSUqFXMBG5
Ui1xkM/v40qKSkTtFA9Qf0oPcCPNxb+KgPKUp42Xp1xfiN8xh2bC15Yw2hOuYzfhS6KqSfn7/B0s
UKsnRAyWjt7b+n1kCiIIHz4X16xRNjYip5CkzMEcmO2XN+Ya3PDVcQZQKyADYle0Edp2nIs0n5Ps
WR0wncHQkIFG5VJGLk1eQb6wgsoylnxeGu+2wQITSfBDI4dTW7aHYYLlVHFidvNNGO3goUYHy82X
Q1D7P40us2O8j8T8F2CCYrmblQCYDmcqRR3Kc2YVJdzXp89LKs8QeW66hGgJ2SY04O3hK3T/TqGa
ZBgtwuyhFIa5y0BJDVSGi/SbHYUW7hR0c1jcrQC2dLxUHokIjHgz4fna33qrWcEDvynKMCH5pge/
YtJCN1lyiG26FeQIaam+x6hMFAJPAGpBH5hl8Z5cx5zTcwC7anTjTXvfMGsNB8pKK0EqKl/CCw9H
/eUVlNCWK0Lrqa1JChG58/nPvQpRik4gkJwQwrAelrwpH2uaBXTyD/2QK4GUWAl9Olyltvd72uS+
PIiYD8SYLyrkcfVMeog3bxne7Dt83kLNDOEdi86fiSWcZVxdwXD8624geTkRyrew1pBaLPDRwT8I
xtx5Id/GuhFnF6e6J09MITAbGMEtQdLAcHA01BJSf4D8GV0xeynr8aR8++aJIb2ljrPgyZGDCIuI
Iu0EJSLXiT0fAbJcLwsLm6KU7eDMdkcpOukSsSj6SKOYYrpbTQcdxpPEYLiYb2LZMwhE9IYcFEok
LZWIGTv3oRpLvc99G5qjB8FlqIBgwnU4JsLBI5+OBBePu0Ye5kAO+geFOTiFX6Ta0BnA4yG7IVve
8fn7Eh7gKpr7NMfFvg7BSeB3QNmaozjgprObFjBvyomJvRehbf3mRl9YDEZyF2N+Jm72J8aySv5O
scF6Y2qI9RVf4xFAErlWOM/gPxUoBGEyj2NCStZxTqFDh+JYdSQGiZp4XflEwhShWQzm9Zap4KOa
o0CsCYq5Zsllqlh4kx9fNyIX4nqsZstyWo3NIJtnpEI6vTzHqfEuarqe5pUX4hUyQGPEiDUPIBAd
KDpGnLi2f75ZFUUzgW+oCj+Rvr+OAXrVqDl9m0A6GCa2Co6+vgZUhU+QmPF3hs5QTF/ZNJQpcbHj
i8iDvIO4Jx8Us7zoPS+o+Zi2h3u3wWaKrBbEn8h/RoQ/c0y0ywq5Jb/AmW/J5ejdgoEkvg4QYg8w
UMEKUDDVvoY2JSRR5AkTQEzQvbOVkMghDLGuXwiCeDZF59wDe8yhZWoOI6hvHsEZAlWhWwLTQS1l
GHgDgwI9sihDoYSKYQ4sxOkFmLfEAIvaEC2Foz7iunLZHq6191vIE1UOfmGl/GLNM2XmJ87ZG6bd
lNZOZk7zE8+HdxzPu+vswSHJ00GDS8h0CIqGnROVDTebIxyo14qwmmDEBQm78z7p1xd5Jdw9H4It
dwl2svQXhzFcYi4nSJCGFbZEkpP+/GQEyvtCJsUn5uXTTbxt3dZFSQEVg6H4AviW3Jwl1I/ShZiH
DIXPIR/JECE32Clig1WNhlV4vcEMIVXBxuBCJSHWId0IR3T7QRW+wV755hbsYI3/2gDDlsFjxzSX
IKtaP1UXRDrxYBgMyRuS0FldHM0Kh+g4Cp+/8WqxdvyLkW3f/PcHdXjYKi7JqVJ0lSYlrULX++96
AZ2KGAUuCooVihs8QIDlmgBsgkfabckHeg3/XX6k3MOURYlYz1cw4hJXTMAPBtfdFtLqlayYbkMw
jTTjR5E0SDgxLHLFPm/luAg0kouh6b4dOOS7mxEOIWkgDcBSO9Y2qqOm7NG/713lWXya1+/O7kGf
3TfVMxo8xgrMx3TxYnrKi4R0DpcuyBJRG0s/pPUmz5kekwkJerfKEpy2Nbs/at0CTqZ7dhmUuId6
c9DxAsL5e24BvEQ1hz/YdBnJ5r4h2zjrwkYJz5/gjiFWmTT38AbY/Z6okOZc8ikXN92vbuu+M93m
6w3VU8Wa6dR/XwbiCraZkc7e/eVwUwy3xowX+I0Z37mhmRdcMm7C2ftCA30+4eEBamXedXh6ZxsM
vyQD5eczNbE94Z43MIKPEqGZlyCfkjn2TBFwv0j4A9qqRnnKPKbHPow5u3R4KztxpMCxrEGX8Klj
SqMyfwWnpSIRKU6Vn8urosdEDtvOVC9EyBDyoM9gXpwTIweoWSDOsZBdQDMjAD2zP4vX8n3zPhNu
ykPjmucUPVQ8EDA+xBLml5BB8/cjGHdQ1u5UQ8t3/NjiCabuKSm+qvc4UM2C8mDUQhvNMvoqbmcl
hAhlqo9TYG2El3wCDA2A/+CgbwNIKQYpZrAxhcKdQ4aK6My3oDYkAGfA2+0M9RHo95uDwMQXHvTI
IaJOIQ0RQGlT1UxY3Ps5wC8UnesHU5nPLSJJiPBLCl0L4P4y/uNs0VyfpUh5xLiyVcaadHfab5Yv
CHXhAWs+C0zKAs0I4OzACz2L0ypbXzGOqzgcR7zXQ3mMnKoW5dX5H6N3VY0RqXG16Dmav9guTT2q
X5zbglpJG5hFlEYXoQcCL0RGOTQDgEczm3LQgzwIIi2DG56PtvXZh9giyGUiMzQ64+05FGqXfAqa
jgeRMUL+Smpy3jlggvkCXk6TWoyIpg/F/W3dBLZFzFnocBLvOzeB6To4MTGACjcG+NBKN5uI2uq4
amckohNRWONdqPC3OJ0JY/mNPiMgXy2E4KnZJ2Tt7O2WoNu2OzmRLTt+jGMcmti+7Ov4Q2iswIcl
HBzAeWr1iNEB+zbFGpKdpHPfr9g6CB9lpExlSK0OEpu7dPHYclTL492BKCO4YQNohsixBdvABc6K
PyC1dNQxipwhAvzME7wh0EqwXjCf1RM40O6v0QPLARIrbUZibtq6PMcBYFbESit/kvOMm5H0npWw
Dp5pQsDrwwYgx4Ich0cAyVQPUmKukVrhaXjAue6Xw2IEeu/tzliKIJb0Tmz8/EVUsKI362OGoxGw
OWXufavuDU4RGELEkzYepXx8+RH/5HDm5GbOwcf/yquLeFLe28F56MxVVwmx2itqpqEfdnl8PuaL
5L5qXV5Z5kh/nq6tNXnj38v5H0BlvI64/+qeZmDC5xUes4e7221jIrnwZXdiwtPOztMevBzt5rdu
SlnimfNUn8fivhh23LqxHrw1H9uJOJ/G3VZcpPhbXIwrvgJlL3vlHWW1ON+P2Tr7J9F49RQdePX2
dvIKEyY32TwV/2q9pZ06Dri00uNr84l8FL8QTCuQcICtzgcjiVJyp6BJsn4pcqgeQGlbOgYjMZZP
W1wCdbP4L66HK7yH/JqrvY/Vl2MgW+JrTvhWAYc10yz7aO4vqBtsusR+8rmETLWwbXVagnDjwWUl
5ruc4NPXh4xudNBh9/Bfh2o7pBrgktgok/Y92l6mDED5zmdaFtxHyHgcGzRtvLrWkHkPtx9D72TC
VkSOHD5PycDhN3RsZO0VGCF/zn/xHzMCHOTFwfBoS6nJnYBUzvUBVVFiYYs4TpsT+5BSuCvwcSaV
JzLXverADnHjq+FtvBUl6OM7pfzbfiKS57C7gePI6y9WAVARDTRmJoBCYj38/ef/vxDgNnAp4hlq
IZoCu+OLYrCkz2scxU0B6OII1LKa4M5TYAE+4KhP5fcIWfC/uc2IANthjO4ZgDnH6xj2xH9PhOf3
hIIx5zqhphygTQ/RTeaBkUVxkVLn7ozj6fVPGZ3WkkscALiSG33sNYuC4vnfd8fdP0D4AMV2+Yk8
06wIBpEexFQTMZCL/4kYwmSe5h7j89ra3ZYealLvh0lXAORESjHfifvIm8kwZQ9ke/r/lzbCmKEw
98R0TnjzwOglhc3mXal8YWP12m5TspJAmnn/xTc7h9WW+/r1xdDbplRyRnCwsGOqiUMB9AXMoFGH
v4Uj0snC8MwQYWpzdX/kBGINLErFOa0Bi2bDELYSVHsEzUxRJnTsiytUSW53y2CKN7OP0jnA7QFI
G9iFG69xAxBcMvqofcAFzb/8sAg/Ebsl014miZyMTQjMDE+a8kCIidhChgfl4yZKlHQ5RmEOFenX
R5KRMjUTj+ceikUmvhi/In5oy9L5b/nxh2rw94cUpqwt1hjrh98t0pTjgc2QI4Xd8Jf7RXdEbCle
w7yTJOHCAw1Ke/W2L/GKbAoK4L0Rd9AG4MOhrYvB7Nlp6aR/xJj3Eoz/jQ/mbjiCGzo5c7jASYBH
YrM3m3Zna4Qb88/RPucHPVkzT8eEMBFSBWEbx9qeqVHyhgo7I4nb859OUk4+gaQ67QqtwA1NGNjU
JslmyR1UwZZdXJPQ3ukwWHlFwRPzgEKyG7MVBSKdmMzNIVTXzF7l0N1dFGjU2+xVL80TS3Xon3ck
pTbo0/jNK7I26hsqK/6EvO1UPpCRSeuXqNEvR8VlkUhJgo0/x1jj8LwoDtj52T8ZgjP2BUgMvvdd
wXRd5bPFrnnF3aX2YWHwJopnlPN4RiK1mK2MgWgDe4DfFVvYcRAd2Yv4HX7j/hZVBI/PWrI1vb7T
/x4s72/tE6MJzCR21aPYoXmJZN5McRV/Dz9mEkaEOP9D/CCAYvCIhqg70cXogxXEcubg9mPLvqu5
H0crxnrrzuGw6CE0IiNR4WMdOBc+EQGC0HS5RrEFFylnNsP2/DzBdoQ+gM/XlltG7Q1jC74UmYPv
Zg1JI///V9f/zj4GhvDL4aS8I6Ax3uEt18rZw1kmXjnUrGSuE2oMy865MEW9eYQYV7U9w1d71dkB
EnAnc4MiINfUtjgheZsqXi7Lye0ZRQH//4ifQfDKXD+3yTYeTCp+T/kpiLFrKWKqwv+VNm9eso02
/Qa7GaOuyWVevIn6pWymHKIEohIhqTPDjTcTJQkbOgjH7endYJCo53mJNoKPRziTkKHNpHX/YnYQ
Y+5Nhg4rpnWJtCC9GsIG26eEuidMmhS3i1TFqp7yGnD+BOdvJX62tkU2q/cewaQpyr7YSmKCSImg
3AM8sfF/BD10SNsW8pfl7Z132WpjHls3RNAfFLcNYkA2KPrkcZYSLy3u2w2K2I2vYn/WdWL4ZG95
fC7s5O5QpJeLwwf70DHE0fX39bDNW3WuWOsJ+FFCYeir333ZLFDBX6bbmq0BCpLhDDCVWvfOCJpT
Qt/BISFmXx9bxeKCOskedexUoPOLDu2OnLSuCIB1hzjcuxQWiBKh64ODpa86gKgMfIOa+4y8go74
Xy6h5nLQBQ7INMabwpPInKFxgYZxos4FgS2mvDNClF6TrYwm/FdCB08cwT9SiBdcOi3epROwxOp8
1MSSf6yuM4HKGC54FMXe28vYZWlVewJHtqy9+5ijA7NwzJBCKbnPFLTOLpjbhTWFFjK3NvSyOOnP
hytjVTHupMKk4EQGi9KvIDsq0BKq8RpaFhHZgXz2JYiQ688LmQ7gFtHjxIE71S+dhFs69VLzEf1q
3v6MfVTy8O9wgNeKhZDTyXAFmWBmM7pEuX2J3pMS7hYGC0PCMkdYp6KHCh/0SoSyTvXHiaReBWiZ
1bhFVZuCKghg9c9vmUrKE3ECHO7c6ZaTBWgohLYEL5wLfjUBia/KM8ZJ0uNFb+uIBgaEIgGqRWcH
qR0ODbFRHoV5SkPPocDuEWtsHZwi3DSxnwh5EvwfLHbhSfwV3+NT8ctYdYjoM7rpcQzSeYfKQWsz
mNGdvOUAlMSwt/F3m4r/AQPlq1/tnsZWAB74+SgMe+JPx2tJyjGixCq8z+pVPlIcWE13nGWgbKSd
27lGZkP8K6aIjDgKSaE9+RO8Nuk5xjeDiAmzF8UZMAlHmmCywCew+6/T/HwujuGzwbfHZ3MAFMQv
H/QOa0757MEg6lxMyVEMaf5qUrDI2awplQih2nZ+t4VhRKA3dT3oRHEL7/RSRDLTIH/t5OE+54bl
g2Sc6cOcz79r8uD5np2WpAmo0rGib4tFO5agilS1B8QExsdJks0BHTHgJ6z5tXr/3BbsS+5zcc4J
UADLNE89gpgztPB1aRLTjYE4NqSVgGIyOWCVDqUINLdnsbRjC86Td3YmdL4MMjhJ29EFFwjSr8uJ
ypl78QYIzHzQXPsGCywZZnwNd9U97OxGxqn4d2r8VdwGz1MAVzCn2WVBjkTKQv8oOyofSk5/nwX0
Kfl9tNejOyAZ/ki2qURUvnW9BWeDfgfEwHkl8RKpw8cIIQsLiluJhdntFjUMT3grfcbtpDGz/piq
gNfrLim2zxM5hQzl3zIwPDfK1WwK9vsYwTHtqujis28Ishd9UC0Wji8lhB0oQfF15EaI80BZ0VEq
hGZHHPGyiMDWqAfY73oTkO/E8X6EtwphRxRvHNvSkmY9FrZr9GSVC8fuxKFnrinbUH2aTFlavGQu
XEmLWd5BPoCN6PMPBWiI1VwvzR6hQJ/nFMCoZOZsG2rQmUFz6p1tttfrBRLnjGE78QpTaZsMTiJ8
+VQowdAYdSDHs3YMiMeQ4jbVA+VUilApCgdBDxwmMRw6cy8kpj58ISBVQj35BQZL5GfTseKxFNxB
dQyQ3Bb2I0Z1A+f5i7khSmx1wRDWw+geOfPZpWyR/XxRV/MJnKCtOSe7+jqyRhAwcPAVPGlOBgSI
eCAeyeiZ4dMoxmxS3B4Udjg9uI/N+Y1C2ziA9mxRMQuFLQJnmUjecsVXkTVPriPiItiHVrigRRq2
VSNeovsRVMCHejdwPgtmJ07CV/IYMXztHIVZ4e6tLefuIN2Krid74VI4pmPbs9plUHSP2VHWJdZy
UnpbCIHNcyoPqZqNbdORihmKMu7rXxYqPPLb6MWFGIf7zLwv30A6fw77vuq1ia7a0NCeWE/C6Rq9
4Dezo8ygTa8GJhfLKmYLzkG0Yrn4Q2SBEbUFYSUcthOMGtSwZiLP6X+bW7+ynbSzLHpPFac/vcb5
D91hRZfAscCxNdLj+m1Xa30qiKNDOz2PyVyphWGFzvRLNCnFqRFnCBTa/KTsCVlmQLVgCdB8Lsmc
91L+hBrqhpdya08+5Gdg6tDjoELEOUsQ4jZ+wpxzV6gYTLa2pTrfl9Mv5g+iAKWAv7FnM7SgcIU6
RtPntPn47azUB2fS6IvN09cjtc0pMVNz9RMYj08CIuSeBPBo/t3AZmG27WUhoGDhSJabwQvkS0J0
5Hl4t2DRck6V9iLsRu2Gf8gjFb4eM6+HQ9JHXGPYNaJeXTfrfN4iC+mibKd2QTa7TMT2Y2RO2y8A
p8v1JerhPwFhkzGOeQ5Ci4G9gmsbNvsMzqkeFL2rseUN3XKRq9F1Z7HFUCSSAs73v3gNK89/EZkz
ljC9/ULr5r6+3rQPGiRjHddcUWlPKaUyacOA7AUM8Fjhsh/s+9f0+vW/cGBhL6FDRmvyM4RYwu8A
0VrBZRixwwIwEmmnRD1vfFXsnxVny38/sIC8ysmJGk3Jt+zhQpbmagciX/AqCflgmJPl58cyRi21
JsybQo+ZpX63PET6NiYTZMKzl8pNYFmZDexNNDw8yVfI+cXY4Y108Yf0HfYaBvLwA8vVL8cag7ic
bWMHIYOxBTExn6WWtCZNM2c1R3xzognfTppaIUq1Py8syaeYZE41lOFgI7nPF/x8DluDUbrUOAZx
XjLzlK1SOkPFnsxRR0IaHUa8T/P77FWuStwoXlgX3IjvIXFJPhjvCDSPyDkF0b6UwxKJipR6br6a
74cJSOVjxWkRh/fx49AvGG5nXkWfD4V7dM0xWbhN72gOeAdR3Qn8jdPACinevlsF8hT1MH0MmzJS
WWfFGzwYdcSjOexg8AYoescSCmc2tEkjmhA4ytT+5zBlkCvQxjNK4LtvYbaqRHiAjxn25L7iDLMA
O4dXgDxRF0UeCt8s4PfIU+KmcIOCK737YNTH9Q5pN3OWPbTXSe02YCu5jxvhNhcOqZez7d6WQCYj
oAI3ByhYWPEwZnB8Q+XeYKkFyTlfPI4Ipp2K+i3uCJGGzV4MBMG5Is0MNFYlohLDseUzUHXnYne/
0jQDeIIZAzMhphrP5dE7HZ7dcmpt2ThgDJ2e2GRlNmsAdX6BA5uzfafalooOVIiqhclBmTJ0pi1A
JzcglFFaQutSRTaXHvC8UCUmUKxyD2ydeZMSaTaM01HzwDy9SEUSCFww+AJ9JFG2atDq0ICAUX1c
/THtlH/MAL3bU+xNaLg5CL8WXu7ErRCyw6Z/EKclaSE8PC15EKKGiJ4eUBMOJ+Rx8/kEfXUJ2CtK
RYkAIk8MXN36YHXT+7i8hID+r21x4s+EahoxnuRTQ0Il11kTVxPsRSIj+ni7bBqkBADpBigN59up
HrMlCl4wlTFQ/gb1zdXlmSXaLs03sBS4gsbg3RbcDqCayvi5QJ0CksxPL/chj7UVKUEQ/4gvGy47
qAuDgIw+AZuM4agQrK5MTXzT9powXseHXdnzE1srUtgCK5+UuiEcmD+bbIzdeK3qFAL5UAMKE1Ey
M2XOqZ3SGZ9D/hQmxGDBWaDVzhvZH4a/E1BsCHw2lPPbY8bAAN0Nnf+l8V2CEhDEjZlmmCgZ2Zwr
AauzFzCHQXmFiskgmILFEWKF0CUqkJEVdzOrGMOklht6FnWhe5jP4RDgaStUA9s/8gTYiLmmcMjr
fyjBuUWKDzx3JzYQM21sgnEYix6z71gmxasnmpGmTGOb0JI3lgAw9NaDO50ddVDnTqitZcBzTnlR
WVGePnaDNTuzOFOuF5cthbcWpxl2MvNBHAdkM79ascNCpJzpAbMtc8KAiVPsBzkKxFF3yI49Yv/8
EsgKWLPF5zFgEF7Z7l6JJkQnepPYxxiqRL6EsrjwbnJwaW4eSTkM6zVSI/kXtCWvKIwq9nKuk1NR
uN3ZvM8vply8hTQz9Bz0hNt8xJEQPnHie7tfDc78c0qz4F/lDRQCOiImHZTG/KcYBoGCQ5O244OP
dO1m8KHjZC6JMCRn3Ae33EUZNNZetGLgTUBNPWGPxtk1IwCDt/2qJkzEt+g/nMl5VYruCqUI8JH7
TIfK2CKL8nNiyLuVE6ItvSLNp+UdRJLUnvm29Xll3xGuGNgDY19AuSxqQZWAWgXAVPYH6auNv/77
xCGkuMXCQJNhCpMg9tlEAji7hTd4v4oYUXKdkvlrUC+VSXkfSeDTeCCzteBP0wSiNL5CjXt4PbVq
y3yoETqfgfdE5j8k0MKApsV9HDyY7Tx5WI8Y/5AlKue+Yh2eQ+vGADFQeqxLPwKe9ECpxPNImBqW
DJfQJ/v0/gzLdWZ/BmFZ/N81zPBc4ADEiqibJvS1iFk68a1NS6zj16GBq/giEolBoRIArjEcBGrn
4dKfwWBN+kXt98TrsSyeXlLv5HKEyZqmOIRDSQOXG0XZpONYbFc3HwW5cx7XInq3fc7LV2Cwhclj
zPiESFmhJhVJXCjg71usPel0hS8sYF5+YvnCbMpFQFY/f+UDj0/Q7x7bgPWigxn4/ZzQJEP3qJjh
/bJO4RqgpWPXip8IICC/6yPjsWL14zYBgIXhB9fPqlRp8BgfQcvjJ8Kgv6Lhp/3oZ2yr3IeLRup0
/Ft4C2rR8fnrthDqrcV7R1556X+n52qpt55l+lk4NkMrpwyzs0+o/PsE/JTS0+L7bZfkVwxfHTPt
BiQQOf53TOJ4i5lQcN49F0Nf6pcTDHnqo2z51kb/hx2i1tJa864Dh4HJrjD+EXQXhqqLRvKMQ0fT
mPJiU3Cf9PLAamZoyyMG1NMDTBStJaVsSWfDUcQIx2x/Bn2SYdk0OQOf4cv3HltGQOXGvS9uE1KL
cLpdnDJnNEdWQ560I8Jn3vhGiRsKuy6NJUypoftcvA8yItYutI526NVhFrxvYTGlnmO/aIYkynEV
NvZkMJimkmWz3dA3mCFTV/YKygU4CbQVXDkWapP3fYlp0Srb30PgDvoo5EugEHCqz858z4kGhe6x
Y5qbw/aCk1fx5n4Gu8pNOBKhesU67JDoJtY1prGDInhfN1chr0JLychtmCT3LLqoW7APw57Aw8BV
HKyXviNHgbCphG4fOIkZMB/oM6OH/EUANtMwf5JmE4WcU05czjZW/RUvVnYXfTRcgviyrsCpk4Je
/bhCCLJlziSMSl5Ogohmvr+yV6G2YSYrAjSR4cMnpHbxBqj+Ocl5NoVMFIrfyi4kJny0k4E0Phtr
+hpkxfFfRhG+cM85/zmTdwMzZY+xIF9Kh8F2Sz8ox5g5c0YZGMGBFGrar8yWK84rRq6aTs/t4Y9C
th7TW5ze3xjQilN8LjJvs9M3nHy8avVl2yKtkjA03E8QR9GEXkNOMC8/yWfYEb6YWrG5V96KItAa
4dK2SZpBYI1Az6/sq2DoJPbhmvbGoNYjPOQ8XNyuS35nsOcslWCZSn9Wm3h5svi+W8aXrrW1aCA6
1wxat8JP1UggpvwMIp4GvTif+omUgM00eHrKnmjpzCPgFTbaHYK1xZlVRKIPMmf5HNz1/HKbz+p1
pKtgcYBHvvDqUEVmTJ3kSFlN+7F8EUO6o419q8vyFth5v6rM6PEObqAIKM6f+KYCXj9RsfV0KgPk
ybX5a2kL/VWE4lWVGLuVb+jXyCcBKNXHMcPGbHvJZkWXFNc5w+7PgFZwxCnmZp/9qwqh3AydCvbX
3e9hxhE2eBmfEVxO5PPiTqjmrEbk9HoldNFyt+QUKZHMKzv2VgSaL6BJ5LZXxZaxiT3xvuVsahJ1
n7FEJ0bd2HwhkBKrSX/Cgvo6NBYIUbsPXmNvUGJ4c9YUqtpLHrdb6EAgkI9XolEUDYYYFu1kFcf2
SAcYh7vEUs7jrIgsyl/Je9TRpOLuGZADv9S1xc+2w50ZQMTV/tazLqAXgpi5wVsgE9SGmLpmUfNz
x7hWsGlal4agj9RgAD0MlPruAOJxG1kDLpCNYYPGaN3mk5Ko+FOhJGoJlMEWGMwQkNeWGCBBN1Ed
6QDMDtVPeLaJsMaCLruDrIQFSu+zw5He1255Z5QIyolY9MwCgvJEaDUbiMcOBUtsfJG8m759LtpZ
w+QEfseUTx98w1LefSEbQDuEfPPMZnr9w1QYRQoj+vw5FSclWZF4QPAzyv0HNdKaVRK8trjY6dHw
+F1m8GqG2BoW5cW5y5glrbD10GGnPsYoqNArXwkIeLJomDJjFpF+x0P3Tw5n8igJYx36nx+md9cm
HPzLwXVmjBqI5WT3oxu6hug0xfcp0iEInZa8sugOFcu8Ls/KmDnolQUwAEgBB5kowkqeq9CgpqJq
kHGdSCzAIsDW4PVy9Y93fzGAbSNYUvdj2YlKz8R46oGrjBG3KnRu907xfMOo6te4Jlf0AQ2cgtLl
WTyO8tdvyDwH2+cAVP9Rt5jKqq5LV1YvYm5DvaUAMsQIP5i6jXA8pXI+vekBDKzszosWJ9HGe1xe
IIn0Y4pWOJQtiryiQpEBGe9juAelFlsydtmHbMLInXMZhjRn+QeuslL/DC4b8wNmhosJA7snLoE4
bMAhlNVDDm5b99ML9S6k/294LufDizRSsczJf0y2Q8Fb5Hm94Ib7Gcuo6ZOKz1NWl+p/JJ3ZdqJY
FIafiLUQZLpFQEbFMZobVqIRcEBkEPDp+6N6dVWqqmMUEc7Z+9//8ITQoRNy0OCBQGCQBSYAZzEV
vZu0il4LCHrg3t/Xc7tnwjpNAWdQWi9L5HO6gz+Csc05/0PY4x93aq5hI6Elkv9E3h1WfjeqxxsZ
SsbXpwRZemIL1WASwttogNo0QIIxc0qEAwbESbHX5tTCbRlANWGmugStvV7HfVr6pprCp4Re6SRd
Os7zOdfhKhE3m/PpUejJeylloxZ6eyhzCw8AefOk4uD0Cbk1IgGGmTzjZLJi9tDWzrux3/DIEWp5
ck/X6Skp1ax2EtFFMLYYOkAFfTW2Fwqyqqkt63QiYJ/JsiiWzSsa3ZomG8HBcvqRe+CgL6jz3yNM
EH0Yd30OFRniEJ66bm0c6FWoo0Rmy2/rQGeQ4fZ0t94HduBUo/qg3qdgEPosKARvqk1cfNbUVW90
HgyekvEyDDXNyaitBn66UWZoEV7vPYbFBcV23V+X/fHD8voQdwaepfhvtp0xq8EI8t+ReiPHtxQ9
Odtzjw1ttk/avTrqv4ImDzAWnwKD6FVv91hJwOdrIFMntwWMKuJ4FfTMXdjAfOChGtvMyIWWz3Il
zga1JokN+n/TIfUbjZmoeylzoYcQr0V5JkbQkSX6iB31Z6gdym22Sc7J+YXLwKe0FRzzKZqzcQAH
yoeiBMIIhhS7XrKBbdRZUX2h1umhp6AjIqZzSlfD1Li+btpp2KyqHeYV6ED2oyThdSkyG/oy0wN6
zKGVTaBn3X3cXRG6eM+QovUbPKKqPphCMTSJA37evpgfc19SlFXWR3M1ZnTFX24sZNi8zzPM8N5h
u2sOEIWmeEKMenkmBGjC/FoJqItLwFWi3UN5KWF5mEn7+vUrVWFbxLeJL0zOwwDAOAPJ4I0ReD/K
V+r4ZQRYEjbtdtJEr1GW60xRM1Tkv4RcBFzmJQtOKczf8JLpQm9F+JiwLqW1Q+/ekmDwLLGQoqZQ
h1+q0zqZWtUnc3UjEDVHYhCJduNaO3wiNzwqMs1ALnLluG+3lWCskadCnzMxfwj7lMH6dM4nKri9
DopaYEM+e/wvMsvn7yvTtgyGHtLYwiV5R/qhAEUzyqcBn0Q+qgo+zudHMpqLoyq/AeY/M3k0yCfB
U6WfGPJlA1p3qZXOQcXTgIItIABkTsf750I8y/lC+RBbYliGiIMEHoVrvuAzXXC8o9dcH5KIOimA
apbP+wFjfxRcOKdwRGygUPQypBUzfF4+yoxLFCcFCj6hJgl2fntt7pMguUFQ1kKlWaLTJpu3ZRQJ
eTyds4gTIyw6HebOOtb/UVvvpceGXgVfHi+RAuQYw3XxEddwlt+qLWGwDiqNMFTmTYfc0C3+CXTe
XWfWP9QIRe1Js9ui3fP3tNiI4jcXIw0L6+j97pBw3F2Y7kF1+8B3JrMaa3oleDbQx165FVDRMGJC
0pixYE7QLFy5xujLfSYxxoZBCDhXEUJa/ca8Z7QzfJ8KGkRxNdloY/fAN0VfoZM3MMljurIUcGVE
3X6nM0hAkZK/6jTG/lTOqNohp2032UiraTTMCbuqgF8EEEjyENxhpWzzr/x3upC3UjQ+FEzA/wAZ
7Ci89KgMx1KbDaU8sKAiG828FMZVdaA9hb5IDLKvRlkI/wjzCMMV3NZn4sN8EkG4xGwHw8gAzdJG
4oG8w+/3qT9hELohdNLXVG9A65TuBw4HqJMX56vmgDFFn03tY6bpV0iIkDKAcIkEYPBP2evw2QiM
UD5L2B4/ggm2uR01RyCucQ5hNgs9k8GStH666pqrODCQV6+BU4h8vP1yTA7+NlezDrIoi9TFmDdK
KlPIyH5swY2wIXruNcqc1nKseIqnETiX6o4M4WpEukYZgxBQ1DNulD3BRVeWzc8YXpFteFS2PQ+j
D0dE8j3ZwKMKCwCXazymcw4+JON97hZb1b8tgGGQEkTpzwgfj/OvkmD78owzJamanwPs123l6YTW
93QSTEmFJaFNce9184L5vfFL7CVOUDict+ub24cNbsf37UhFgF/wmaUukn5QXGZ/b8DpkbqAd96N
4XCGbchrj6XAtr7QoFGNIBVbaUvaaGEj+kzJm5B+tgxBvaoQmHZDkwm+y1HBK8IXmVRoilJjeYOs
AdX7wjVBnDjzRx+WQ3HgkvIJuOaTpD8YXUUga/bYE+ij83LmaZsynMS4SyFrYgSaHJWCdsxY397H
xhbfrjDFed+pKc9V5NcYxT5sY6Uvb564fHgTP/Xy8DNPQ3Up+DX/Bhpa1lG2RKIVCBHIUFguXtif
ZwshGh8p7IaligfPrF/jcGk/KQtchlPzfnXHHMKbetriuXtEjyiNlEiLBNRm8zevQjaJhz1akIRT
Tw1Trz08uU99xZd9AZ2trfi3+BZXP/3l4SGi2qZxvtWgCG6fXjvOgs2bl/0M2Fou1eUjlFe9f/Ma
OuVTd8i9nvkqxWLY+9f9fZ97ykqZMwDkt7rJ9mmYhsbuehGX9UGOiuAeTL5rp6HfWHQyh3+nWrfv
AT62C7rOXe8mXhUY0TMU+P0M35ec0Ruw588r5HxtmwtP++/clajhecDHn9LRhP1sOEin5lIjaVnd
ELmaw+G+ry4IgsJ0m1MC75MNM3knW8j4yOx734iE70c4XbZMF5fTzWQ+WX3mOUc7WYkbcfnBm/MJ
gLUezl3cHjnVGTnda3mRhDJeQuPxsqsspFjy9H+f4Wc14bxoUX16GmbtpJ60/PCMnIfeZscrAviG
6ySUYv1cukjc16L3oizBjGmNoaxXBgOiSuh/wkJbKHYO0pEHuSsfGNhTjKH02bL2UsQuKi9fN6GA
Y81oEVORY+uVGGQw5Wg8OHOOEk7tREeO1MfTaAzypYeXt3AoXaRJE6/H2ANtMM4NEXz7SAS0NujG
J5BoXtETVa3//n0H1Goiby1xkrPuJcdHlHjCWlhwZaN+4grlGsVvdSOs+6B3H/+uuedOWNzwVGPS
HD3+hHUS33ZMNd9fmu68A6gbXwBwvcuwMmdemn6n/iR4/uWrHq2t90Hi8JzddjrubYBTEc/Cz0f5
rvltOJzPb+++oJxRKfJqfFMn/d1MPPUI9AXPTVgbaxw+ufLf8IaEhfrv75MvdG1+j0dQIEM5u0Xa
4o09QUcBb2qgwDxDjPCZxN3cZszrYtjnydHUS1H+XB3cyax0OwCsx/fUVJkUH/rZ18TFNhjvaGYD
Dyfxu58EsgwM4H90IN0f7JwHVPFroa9o/d/0D/txY3uMPLV8XcSvn8eCltjYFOyK2qbeoytg+o4k
Jsr5EGQ38Q0HVzRfcce3O55rYfEOqi8iSMTjy5pu2gPmGDJoJ0ars+4YF78ijNk4cbgqbdViBHsf
c7kxeiDEEQB0umov+brc9t5rdsMKKp2lq3/sO/BKUwX4etlsfXfWks6UN+COPxq6T7gKu/xCRgkb
7x12QX5hB1s8v2rWutFeB2eWZCEc06X4W82loN7ohDC8lu8IM+uNFHSu9FsgUxeDaSCwyCiEJjyd
2wbJiSdFKhsxoJ7P1c4gTV6mQKiNV7M5pG4Rqz4NEZyYn3SNWGLBaOOxuENPu29fP5CvepYuQKh0
wXOsRASGB2avr/0IQvFDC/qIAWdXzJDHqQcEU4bKrOSUSwD34Sf4jHASTqGYzcojFSnxC28USzI/
ZB5zKBs7mXM0IzkQGkoVYmVrvfbAoBHdaelZ39dt6VGJozb0ATwR8rBbwYJKzHILFZMnnE8v9R5C
GO5MEBC6HYLIZA6vhucEnnGYFc+QJLAbXcmkGF91uCCsHS6grzDnabMxlIPOCpC/aWnPLvn+6u07
3Cp4z1A3kJ0M5vebCR4YCQADCwJ+c3R54QgCfk5v+I7thY1xriLfNx8uQlOSlUz5d4jo8WEGNNvv
iu04mcNggwBmQRZmMpOuIWl9HP7GqaRrXoyAxJiWx4iIEXGcRBwSE/8QqrspLLUlOylKtgsnnBFq
/kMBcPf4AicMniQcMJ6aMS1Tk+llNCxnKxqZsO1eERdYfsGLtaFENWG7nzhMTbQT27vFRwehGZvz
MXIDRBba1GL6msG/oP9doTTM3edaMCNgSQLHKfDHx0HT5L3MICG0+76yCMkbVb+YYuGUxWx2D/IH
WsBdRzPjj0ZZF7o62jbAF7AsbJIspseR/HAInk54qpFHx0zuPOzRMtZw5IbxcEElPT5FgDp0CTyR
dqK6KLwaa37Qk89hVJ834WNxGwmsQKRI9RxQvlHUgnygtg+RsHwueHc/EBXG1eBHWxahfBrZC9LM
EX9GEvcnJEntHF2RCuOd1oy0oH3NeC+UHZGlJUJsxAhf9VsiRPS5Puc9j8QMcisgYwiH6ayIoZ3z
/9FX9dYvQ7QrFwLTRAZiI1CIcvLNS3DA2XQsnjhtoHRTnxgAnY82KqC0JkwnEcqq8+5Cy2F/mC4v
R2dnTizozB4UC3D9g8ACZfj488y63BLSOcqAxQGkhh0dAkAIG2dysKh+HrBBqlFb21hEeOPLkdqw
bB7U7lxqkCNHTvP7NGWAQLcKUA29GecYK4vL7XNxW5TEpoBXYfvMTJuZy5yTpV7afXYGiAckZCLq
MxHksuRyhtzHqFPh1S64j44TPe7JgeeDW8e9MzjpQqltns4qieNyWvOASQ8eK/jT41ggrSjyRI/r
Sc531PcraJQgSuOld8NXjusCTvAW8G08SU5yYcsFqsfPDJYw/InACBj3Y+tObkGNhWDH/cEy9TQt
GiDO+Bsq15tuqsV8CoaEOhrb0aUzy6x4Rtycedq5dgA0Ivicgo4QhKI3rWQ3kuQgj7CZ8BkuAWN7
pg/7Hnkb0ZsB6hRO49u5aUizyPhjqIrmEWLYNzdcNzJkDhKUDd6G8mEBGZ9jFDcFdP848Dy+CNrO
/gw1VNcfbJiCmmArN8OnxlKoFwSX5FwrU0hl552ytLs5809g7pnucuMb8zbMYxVu1uUosPJyV4eD
1cY7ItoEj01ChXL0z9KkAlIcxWX3vyfbDtqUR1BZFppWrpMiBDwDZgYi1pZcY6NrlX0FJ5LNAFMr
KnbGb6yM2BFd7qSyj6QSHLHw5Zz+ovicJXgA7nBoneUEtxKf5pQr+Augu1heWT/kLuGmqPl4QYvO
1ZVnP9qFovdYqczwP/Z1nZgTJupmoTpTB5HyYrBeW80XwSRRCqVOevgwbAVz+cu47Mdfxl9VzSCm
mO0W3hom3ZwJk6FjYtq8yJGwrd7WLgq0V2sIFa7KXcqgwCyh0uKLar5xXrCmBI0Atc/To2S1NbDD
rI0xjsIGhSuSATz8SUZVq9pKhjifCcTfRC1c57kB0uKm2wmmGaeOfxf74mElS6y2H9tFB+XnY56m
y8Z+YYbysGBcYJksEPaL2UuKXY1mTc6phY0MH81aOeNPgzPJV8JACgUMBD88FCuPuzXgb7JhHg56
dOh+Lw9nfIvagCP9DGSEIeVSfXkVaB6oAIv07LUVHfWElT7lOH7fXnpuVE43Owuo5uzqE11Lo8lN
x8xBxfubveNAmzUdAeXBR/WMi3y3X6oxxZ0RLH+ns9t6kuGox4SpoAXYs5ew07JLi65yKjziNfpN
/f55k1UTjUotPegv3EHDdxqn+JR2PxhTs56qsBDsd03v1cMW/61OCkaNTPxUCSrS0DgTosFZvYGO
S2DM16glY6N4tBTYE1Kq7WwCKFIp0AWeWnCPczeDlUADlgYvLXggT4YnpeBU4LGtXxzVx4mRLQ5B
oQ2VjXBcCjGrW4h40M0J74LygWmDPcojMb2AwAyfEhSYLD1MN37ap61l82mBOL6ebiFeqy947W6W
2y9KI2nC6lzffWBseJxAu9BEaIuvR0Viz3qsP1L8GHapHOWuwgKJVOFtzF+LFq19hm3cr/731n2F
bJf9yJXCB4DdsuILyvGR9CntNfanbEzHWIESFWmMtr5MvKhntgRA3bjvkOoG4BkYC19bdP4QXrbI
CiR8QVDuWPetdl1DCZ245e1n+KmUfYl/fvtel95Dt7CtkJ1/L4sowcqlqLiuGfMlKKO6/RPHO1Zv
AvKA3vxnuwY+h4Ksz5kAMZzm8LAM6Ot5k8aYpi57BbXj7JFCsnity+MnsVrcbibrlvWVZmbV4R9+
dd4s/NptefMREGB8beE/MqMSogaGLFn3LuGFcmndmxnDFbhoL2ybuT/ePlaijlF6HfShUZpOaibx
fQ1MoWW7S17hO7eH56YonM+2zShN6u1tXTV8SeajWwFxLOfhh8H/berXsv++hRBe0zkXFZINFmTm
aklEEDFcLBHpEJXqB6ggkhsoC2HVnwYN1yKm1ZiP+AjHQJA77/Oaf35zbnsE1ou/4utBBurTSp5O
eouv0q/QnyW+qeJV6WBUmlxNhYEr/BTskiZ2nm4wjaDZqoRZ1+PksyegcGR3Draj3tC8cKQA89tX
5r6up4LukI29vQVN85XlRyRn+ovdbamJ6xLzItNLLKG05Yc5CMxTzkWPjrCg+XoDggv2MHEm2krq
Vrq8yTDCVOLJhOUgIy+Cn+hcFRtst57zMTwjfYqtPqNWPpyelCzSGnY8RyUyJJ2RIrkZx746fuoz
sHR8Za74Sl5njYKgFF6JrcnL61fPAnvUz+IRr/aoYe7FuAqyrLF4vL3Xe9UX7iPfP97bZ7Iu8Z+h
gUJNzy/KR8VX8Y7o54otbsYePnEMzCDQn4zt1iNqvqC/59CxfrFNgKZLs1j+8qX60hbGIo+kowKR
wxyODVdhqBBx0dvGj3CHOj6rYNw8La0KqgB8VVmkkWxY2hoh/lpb8Hs9jZtfYz0I5lQ2y6AMeKrx
cdpiGqc7NX5/cblu6r/7sp7LEIX5iLCpiJrg7aoeZz6PeGq3CloUMYNVBh9GHYJZ87EvXlhTHatA
9SpXQoP527h5NL5CAiAhzx9h68Bz82pHsUGCgB0al2cN4IT7tyhxYBTyXf5jgfCep9K9/6pwkyv3
A5/ZIX5ljrGen3vt1O6ZGrNN+yMsM/ETmDhhfUq9EUJ5HEp3REiq8XcgL65fuWACoSDJgD6Cmyt+
M9aVBVK221NWOQW8QQRCLL+MT+Alsunirz+NeXsfHIxo2LCbQSTHW+gc7lOLME5PXqd/hmEJZO7i
xfa2H6NP/1wVA7UI22424PB33WrTqFC+swZLCBgLrZPR11M7X+cSoUxYcL89SbO7fq41MZNmsDrd
mSauUS/0Dg8sjI1lK9dsPcds1srxXyOzl2Llch/slEsKGh1+Nwtqh1ri1psLFIfFfAKSROkEdxT7
Su7rD1yLuH7p7qAnm+kwGqqJfLxiHkzeu5Sthn3NXrPGpbaIRwKybHhd8PMGSFx/zzB9Hg3CPhTz
DxuRMNvL81xgBwX70m+O/+eTklnSR2a9eTc3n1kGylV35ocawtJP5JUY1clQzFh0wtjA2huuyTMW
Okq7WF/KF9nvbY7K4gPpDsxFistXCX2jNM0G9vas2NdQutipUH2ZPfkZ0ur603S7OSEFTCJrrC8t
9vcdf4jVipCPzUuyvu6wQipPNUO+pW9mzWO+RncK35GAWAQxkvW5HN8w0Ek1Sedfj21hbOoRejpX
Hxjy0ZgrprnPbSV6CqQU82qac9C/1Sw2NOst4AUZV816uDstGHAvbW884cfVmUSslIoahD2H42H4
MZt/LtuymIsH3by9zVjBaC7ddriWzHaAsWZyEig7lKk5N+ZxTz8/kDI7QBsYv31KTsc4jc2YCCt7
ejKm3Byc62IwZ0wmzeZy84xhyeJH9aVR0AiTrYzDHIIY8+MvrvsUwZXfVM5sVlWmj1jJZBC4LO0Z
8oj69Pb72VbsnVaOy68qmKIy/9MtKH9fCvyJWfZFSsRYYxk0pJZCJNpXF5OfdVkA6fpMoSnAMrzf
foRIohPA7cnj47PL52JaRvXjiDwg5oaBbzWfAvBecdNfTqrZjcO3UgKaoIwBnd4Q+tofvz08YLRH
PbGtLGHI/Z1w6L6UuTxngvZECTJL8IBnC3hzJz7mxk7S5l3MLS3I38U00mwATOr57zetJyLV/e21
auyb15JwhZekSctFnVJ5Jx/qjt0eZni3rDpKegZc8/LCxa9EKRYX5vX3weX+p6yBs57GRVa3KTa3
c7n+4+4r3XTe47MJtcN8NPPWAaZNqQMHzq0WGar1hhJe0VNqc/mbcAVzMtl+5nikul0+x7HfMVlt
/LkBf9crqUhNX8eTWvNUffnGag+4XKewfkwsv8FXY8WSLiGfKGavyX5L0MzjHL8RI0FyIIen9dK3
e7vawl7RZjecOUR5Ubee8C38VW7bjrmGD3y8UNmdNDb56zcXn5bYVKKdZWCPDamMW7aHvFmHLxg6
8B/aeV6uDFR2wPa7FA6F0v+KpMdmE40QFbT1MB8IhdAh/ePOw2B+1QuUlHc6D0I/R5d2KWatjPXH
j1wF7FA2LMfJYMym7W2df4iOZrZRfXfDQUmChg7mBeUxVVjUljdUY08GFPrEmT4d7QOs9L7c86NW
uHCJrnQ+5AofScikwBX45VZT7+0a+rGgPX46ImRrZ9DsSR8iORbW00z991MTfDuJP0e8rh9zUGWm
8+4V7qWrS5rzQkVjbMWnAw1DFf4m3V/xjvmlwV5raG/v6lKSg3JZfMIc8YCRH/XXTsYrnO4LRyFG
6yiQIcmA6d1MNfeRxRS48vG2dvdNpnpKiNnHFJYgdP5mDvGus6szfDPcB4p4JERwKCLYfP/3yNzh
vXxedasddTp47n93LyK7TAX/pBc9qNfI7nVPiHfSn7XcF9ux7fQbXPAkyZIyjIWtTHVIWOl/3tPt
Q8IbmJjEyYA3HBuyjvigcV8689bXUoZaQ54wqcw9zkgDYcVdrAzzCfOZFSkxJB8tIEKZdz0gBadU
rfjBNPq+K4yZuNXffsViUM1i5s3MyWzGtOmCUK9EsX1dd+lUZWOm/HVcA5PF0Lh/+DRlZDaZV7J9
0AUjFjQBlZLwCrWiO0rtSlCPqjlfTrNYL8xf+RtF0T1zJouy3U/b1QOwBhkRZh2nH9TKrCZdoBCu
OrHm+jtgN7D/BKY5ia1jpYgqcvbHh9PS/1GDX51bb5L4tKPmhd7mqgDL7LZX4AmKqCpflr+G5vxp
mJU3Vt86mG89ie2ymaEzC+eqn22JoC854tzPnJdi3ZdYXgkzquAAnbv1BChnnuAyTGBqkTnM2eyU
mVc6b3x4R1sYpsSKUYPkYc6fjV87EKvsxOFmYhImeR++RWZxx6JglhR0lBAwC58ZEjJ9VXfRJLG6
0uEINJUmjPhVwXqTOdFGagx56LnL0Iig/O93CEFHGftsPd0IU0dmEvY85XdH+K4t9vXr89SmNn9h
2sb3uI91jElLFi1VOsvs6v4tZJmYrORVd6gu13VlWDVbbRMWFDtoP1CHnSFAUAhpA6VZoVk3erfp
tiG3kmJyWqLjp7bLrU/I4GXN3YzmufujTm+nFvKxHSwGfd808dgGu8ZXS3VV2Mk01jKaMahjt+Tp
q1tZ62A/iw1tAGcikwnBuJpOblMwI97pZwD1NqVOZKwpwPMVY5waSr8KnctV9ylqkxF2nxdYZgzX
s/D2VQajAMnVkUavEXxxwAYom1fCkka+5OBtZCV3MwpeZmSNrAPF+SUHg46NLgwu4QsFy9p6LKA9
1/DPnOFn9Duk1sPFnrUBXR0EwlfwzAPDwZ+Atrr9Ljf07pBAlQPc6GYSwvE06Evshq31LpHWCG/Z
0rtZ4Ty6MRMIk6JvsUANSVkPXE67z0tQnua4TvebBI3Q5xtl9VUaXRauyllgsq1byb77zKsH7VGx
ljSYL37iK4DZw/RFucmKAJbAXGmA0zh5TINuqiCdwImr2L5eMdIzvUgdfYCfBskPDQwmrNo7mKKW
yTEFCyfC/PHeCThcAcYWfx+WzRuBaJlyfjATZ2HgUffW6afhpwS3G37gaoFrMZHsFmoZcLLfUzLD
eQ/uh4LLlxgvNvEfk65+c3MRk74nC1ZrcfN8uNfjqJcGsgIIfO11v3Tq78fj9yP+tj+yc+dTKMQY
d6xJ4mMpwAXBTQg1WbQfrxh0/dHQNd59DPWmELOofq5MpQk3qTE2XKIT5f5//16XcjD9eawVxgXG
Mk2jskbQo5xylcxhqTjDRFKvvoYkKn3voO1LBRvbaOJbXGkDKRU/BR0Sm1UtY1K+7r7yTSUeyEEi
abybuq9ldj1PRI4UQI4IKxnPz/VN+e7fdjp1G8FtIMTFlXCGPpPSAojU908nu9rA/iIaSRPFMgkt
TyOYQNu/dAoXzjR+VUF5MhIPrWlf+zUFKDkJ6iNg/C+Nq4Qvey1TFmwZ/gXgPDxlq3RzQd3fddiM
1LRXbX+Db9X83Y0b5B3QYbbekmZnXjTkATlsSBqybciwFE00ggiwroGOUSPYBQ4x22LR3sLi4VbR
sO2Yg9HI6T8ZkkbVJJNt26qIBcfQqecXzH+euyKuplmSv5IQlAGr1WP2Mvq8HRWoGTpaOBJXz2RH
p9hVwWLtxpEL0z1CNMQ50xpcYGHqKjReroZZsSV8FWccSbHKhKoHtN94JfzC6pf/wYxpSLdT8vhA
9ljqygheEDqiiXwR8QXAigD55RbQsGEyMbji4A3zK3UGdx0135+UzbU4kPDm7EGNpPkeYilJ1deV
YLnZnEhQAFVP+MW0xoWqM8c0DVMGnBWgxEAjnHh6hGZoXA4iLEpufprO3r/Me7+0Osi/i83NZrLV
b9EiI3kslLBF0MoOPUMCSLjNU/LJwKuVQ9qxtJNRwW33NTnDCBNh8hHpzEQSlIsr/QYUxrgeHhJu
7q5CQ1l+AT9rWlhmfvuyMfqV0NJi1A4JFPk8pRRmQ/ZzcJKlvO8hmKJE4TJRRkYh4jUuHFQwBNcC
qcvXePhVc0dk2j11MwbeXPsXBgRwq/QbWXq+XsZos7FWeDOIgn2oHR757AFyjnafGWb98xFjsDFB
OV2vO+7M10xYombC7zGkrJRGrxtAJvB1uQjzbi/EpH8a8Cw6v7jOZVhboonldWnM6JsjI76jmvoA
wOimPMzzxCF+9UQ2MuvPHjYjKM3rT7IVPFLIGua6WEBRk89V78AkSCQ3WSTYBUXtZvdUwvda/cWz
iVBzRgwLPoPbGjOExQs3AXDyLkTEQ24rbvVEMbglS9vkt06O7y7C6F7LfLmLas3XGOKQG/V24WEi
roSMM4lHXp5o4roKg6Ygx063eza3iV32szf6dOLWPJzeO5BSbiIZAH6WPl2ZUjZ18bm/Z/Dl3HZU
l/wLJyBkFuN/lIRvMWiIHxIdDu+NWADiAaa7Z8TMkPrhCHLWjLO6JmpiKLz29/UZX1M4dljGE6D5
x2Ypt1aHqHHR7+/5TMansJhjmmlRoDFVeG27L1Ks8amekrbTHKQI2264QoYrMvi6w0l/2DKchja6
OqVDOOwC25U9JjAPfJoar9pixvJcqAOTVoNiVvV13zhA/EDVzkZHmMH+vk1WkENOzE/USNtqW04B
bpUV4ufKg2OFJmqB/IEi1HtFmVOQ/LHg+uaTeW9f62Zr8ALrYsvUmuX9Z6S3gkTz0XOZ0Vj/8xcY
9uSz5GOYEEPe6QVxo4Vr5q7eKUG9qshNW/ebkpnFGpwjlNg4bm7jNdvyeD8WRx65atfCV7+RdhDF
gnZRxs/1w33Hufnwhx0Gc3983UnE7IQ6472tvgcuB9X9bDMyhjAL4tipZ77LY79ptsx9DxUb3CLZ
D9813kPgxTwACnRuXY/NFoR62OsXDlwJP4gw8U9YJ0itDuxXnExQWKowkj1uDtI/H87G66devb4h
oqz64Pnd7pqYpyzPnCCcmieg3ttqiyuGo/EK8BEAzDELKc79tvt5s7KOCetNPMHGRoHyka5fsKZR
MiBNzNeVN/JwspPI6M5qttN9sxV/7sdkPLrbxJVUs140sRLeRDt9BQakBnzCFAfC9W3NF9ZSDkW/
6H//HG5h87zPnER8U37qH7yR0EZvaRZZ5aiGRD5rCiw+NZaII+UYPh7jy2AXdha+DBKNd7gsFZuG
eZit/FLYPpiX4NH4S8XOn3r8CPWAtAZuKNjj3GLEHbK/p6dXXJFuy+LT/D03HYEVCx2t54VsUdz8
QaEy6gjYi5QSVAszBkRB5Q+bK1SaRUa1sVLpKjlU7Bb8fj89TAbzc8nWIDs/XSjMs2AgZnzYJMGV
v6XHR5yf2/C+H/ktIjytzzwJlaiywX0pWEECGkwoZpOv7jlLfaxY1vpZPWKTqn21cN6lsefA+nGs
yDOzfmGQY99PuLcM3zfSdEY7Ky4V9ikm4yIidWwIYeYxT5rUEDwZ2XCdvw3Gj/X+5spf+tPBhIFn
Zxz1+suWbUSniQIddfqdf9A9/T794a/9lkat37hYX5iTMJ7G1KBkIE43wYRwOoOexVAAfkl/fvnZ
cRTqIPDl8WymDZY8H/ObXZPB8odxW+3V6mgvweiGXQjWQM6ez26O7wDIIMUpBB72BGwNDFOF68vU
ldDyzrqxlIyEY5eqAvNPVs0WSQzjAKaQZI1CGO1R5GBWPsN/gP/D10+KUYiFLp2v9R2Po1g3bNRf
LKD8+CcPGSrD0308bAQxj0/EjzOqJYsa/RkSTCx58i/hLMfDWoECWYRvaLDoJfCYyufqRogma8hj
IDDZfurp22SrLB6od0d3Q3U0+MPb4wo9BBXpCYpEJkT0A6wykPdQBYFi4pcqmbx7Rt4wHJhYcw7Y
Iys4If/UfUwqR0/gE4YxK5htdmZXC1UKIStqcIFyU8KbzewvzFHBICuu1BeBeOb7AjTDY8qfpnZu
2/T83C6afQmuuVYPdWy8TIXNltf+MQZ0KqZ6AswFAa1b/FAtULLs49UnY5d9JaEeylHKCyFVvdSH
7EdeDSfpRK/3Yqk5dafyIt9JA6K5606ZGA0HoN6utp8UmVhWAlUh2DL71GSGsTZ2r0N9KC83BpFs
4rAqOeSc0qecgSASfdKdaHxEpJS8H7S/ign6fr/cLy/DnNKKQrv/rg/8kYfKIvHkcf5HHjdS31FN
CEvPrtzEBYLk528SJ+cFbVKJ6IW3MOKYRIjxZ/FZyd96CgxM6kuUhNpCg4CZuTVZFAg2v4iDwq/s
jOAU9s6LNpILnEt5lKci5lKVkXr7GkatG/sRHUFNSDQMGLgz0BkqQktGvSban1div5s5ariWQey/
nRcZfp3NcNfTyZhoZ5itJi9atDtaTpt0nglEqmyNJR6yFmg7/GSd2KRU8gIpihsAPei9CMzwsgI/
xbGdGpHWDysqsHUKVZoVql40Gtz3e/YVltfn+oof7NQfd1c+WmhdArYl43wOwQ6xRpDK+Cf+adxz
KAAhJvC8vCdgXtTWHdZx3YZbSt81kLtRlPm39f2sMxv/eezVb1wBOSS1t6tDBuWIZfFKVCM6do/D
Z7TGNoQgk4wuPCwpc8pDvm+fAbQuDBFxkOAmv3KxAyNj932fcedLXMpb3s0HHsrVVzGxJdsIdJIp
ejODIE4Zo1d4moxRHAgoVOJUhPEXxaXYOgkumaRBgKNzUqM6IKekWf3H030up840WwC+IqrI4S9B
5GRsbPOHwt4m5wxXfx6h77xV2tqyGI1GE3u6V69O14AWeOoHhR5WVA4llvcRDAyLAdTVYvIYPuvi
h9p6sbaeqpbTZzE72TDSfsQEr4Gd279DzIU2ZluJ300nrOkpV2eDGEwHn5Cdg7n1yz6Bo/m2dRrC
bsUGi+n+lwtgbfm1G8X/SAm91SSsDxItIE2S00vuSxtd/4nSylHz36lQGQ/RuiVaj9FRxMxjL8SE
gwLEh9B0JbPpTSgQSjZxMSd2g/azOr62AUB/X3S0pUoNQxHYlMBUTBeT8SFgnGynK6vR8+fwgQgd
qOP9Ad0cdhVfAwRH4OqlP4gkx+/0JMN/EU4DSutK2drY6U80/jgT1pyg4Y2Cs6j1m5C9mZ5xjTmc
yitBjoIYCfv4vhA6Pe+/ngNX5ltEvXx8dZDFNP9xaTzscVbMhlSb9WUvh/9h19itypaZQnPfe1pp
VTwh34yBEeJZtL2xqoQMC/Ea+/9pkp4qs7pVfjWiExLx6Apcg3T5IguJXV+eyhsa1RBFHI365FdA
itPk3LoNR5dhfLp+F4L7i+BHzGM0j/3O/2HM450xF34kDyF7+5vVOLt0jazTNPHlZfN/Wps+Ryvr
4qhykhiiRVLCNf2KLXHJw4W8gkwQ430e9pVHyF6m2gxqcDzqECCQxLFmnxlysU/9sgSSeiH6kPVb
jDHzGPS8Qnnh0DPYOT9/iWKKNqvf7cTmw6OF3h5evFPmZfsexCpjoFowHpxVBPICoG4tbqAkikzu
h1vZgeklZIV/YVCUA+bMLGVsYdLgcc6gI0Ym/26zqaGLaIDHWxidnqc2soGoRcMhrmp9t0XFAl14
bfRgNX1f6OI1m+LN2P6afjW6BHacO7wui9A7W2KdI251TgexVOU6qxx5I+f4kJZwu8ztI+i4YNKZ
FqirU2VbLcBcfUYxzqDuj7B7KQz3BDnbuYgDZGP0ZdpdrQacyS/oIsy5hVAUMEecLRBiO1RBwBGu
YF848sSlbS2mdxUZ1xJUsOMafw97uy0antx37kJZBFrV4cL0FJ7iJr7o+zE45WGaMSlhwxlPFuep
EPEU2pQsJ6oRvl2PZD15f0NHvcxPNxlxyjhGUfzm2zteRZVDki8n17rNqYP9MsMjZ9O8b7shOvdZ
Tz2C5ayZE5Ym3k5muJVWqeNAbqm0ADhDB+kbGW7fWz8GD263qdaQBuGRbW7g7N9mz1H6IMBe1xQa
ovzi7XSVvgkp7x9WhcR+xuL/MT/VkGYKk5I/43UBwxxe7YzCDS3ezKa5IVOsJ34Pw9OUsKGPEeW9
O/t13whUxl9hUcyELWlB62a43KCRXNa3hY8TnqXgtm7wgU8hHtmuRukQzbhdfiAF6nIzN/endz1s
e9dTjUDeiotp0s9uWbUqyQ1KzIY8C2FonTQfcqBLXr3iUyQeQQr+M19i15liMVjWQ0wimpPJETLw
BlqoHMKr4K+6QdHthsbWYT0ojBt7bFT3xeTeE/45jPgYBrrLfItXkhyXeFMtsZG2aVNyqfKpkUGk
inR3WaOEzB+5Z3VzmP/3JUF2usd4AscMn6nxooapIAwrIxx5UrDsMjqIeSEEnuYbwQqQmsprHdyB
CfFDAFiCNEMNC4oTgrX4rA/Nuj7flpJj/rx3PtVsp9FQnGp9wfb23/3LJLb6oBHeNfvJ1WesWE4O
aaRku6WT39OCG7KVdnzVEB+BDd6+AwnNCeT+fV23UpXMFdRxc4QSx2RrFvt85uvJeN3UB58t8erS
+tLxAT+HI0tNvrqhg13VHhzguOHj644hPdxPk5hUh6GPcHAzP1p3QYRgxg79BzRs+TyYVSjH0itM
u9ktSOwEendw1IXI8XTdmgqGdtkimUF0gxmhzW1xyaRgu58qN7GuB93cxcgfbBPzUjdcyUdoYq97
aMd1b/hOts1gzks2jnvAg8C6pR/FYQhijWO+9u/GBMkZFI2vSHJIhXAYH8tAev1Cnhot/OpKlvQk
uhHn6XA6IVqQzbiYZ0ehInMVhMxSJRvFcg4wJWQHHWonPekaOKW+nr8m13jh0wbGvDw/hbNhl77S
0F9Ns+17rsrNzpRyTfVymZbNYG0RNBPvZIy3dT0gPYiNWl98qrb3K/QBclv6m3nXvJwfnZbYCgQo
5+WuZNVH5cS5lNOeEMSJQdMcSdBCe4sZYv+b4a9HBNEJsVLk28bceFHPxYLxyIxh8w41vEG2lK5A
pN/JetaWFAxG3V4pdjGRjzm8vxvo40f3efrCLo9/DUHJ/f7JbVqtruJ149vQJmus7yIsgBSzGqkK
gVBytfvv7G0OnzXShDiUhtqOXMLdWRV8EXNJZaE/txkV/SYMi58fvf2XuFkmc3KhTkM+Nffb5Jyr
d26GIMagFfwE7pxueE0+HmGYNN9AL4Za/xB/33F72KL2rGA1n6fLm8/VsiRcjx9xhSD04G4mgPju
EtzijROWLSELMB9Ya6B9NWqfvcAkCsT94OzYYfII4Yx13Qj+cFwFYacQsic1twJ45sqFUyPFd9JK
sptetg2iJKYCQQl6bBJpTOJIkO/UZa3MscqWlPy778tP/FfCh7IDYWsD/rTkxrlSYGSDJoP8hFVj
8D8SZuEZ51/nWHkWrz735Ssfmnv9CMLOZ4g4nK3YjqDvKYjfWrrEK9lNI6ujx0IC0pDoe9vNMlpR
T/DBNuW2cm7Vw92xmF9mxlAHMwNCPNfmP5VCJc0e3k0UvzL8RjCxbmonTiSrClH1DcstQGLxkmcp
5PT8g+sGdWbu99QI6SXPdYqbZTn5LRaUkYrHI9YF70+AkdDwfOFgALhMAWTGh8xPlw5U5vNUR9O6
2lZSR4PlASLa2wALhwKxSDDV2Fuuwn+rcqoluvdf0ulrzrhMqDxDsT78hluH6auyHuamhQ49zUVW
dMYik/wLhdmKAS52e7zOCRw1UF3xAR/T8XboN4l/pFCEjc/9jBXeMoA7asRrZP++fwZU9SLHIBjd
wfStxSMoXk9lxD2kjVgZb1+CrfhU0weM7IuYsf3Lx+NSTuHmqiMkqdH/Tx/D8dOaWsHJBLMChsf0
fRoRi48/8fcExr2+AF3sub9Z4OnxZz64/PuGty5uGwsbz0ZuQpduMUCTmy0LWVhLgJJkGruvVOM4
uKwrmJOOwo9mK9lJLlZWY6dJTtWt7oTcKiDrQ2OM65dskSmvvTyxy4eqSxGM7qdS4icweoAF7AER
dCKepcp/TK0q45fWYHEK0g8W9tbh2QXUn7+b1I6GV2XTH9uLroPjiyhbvWk7AfnsTjCLYPfnCvQr
8DmFSJpZhEyf+h2LUqjNuRIUBpaAswAuBBBODVsB70NeCqHBSS2YE8gMDsbICmHMlSkiOlyTH0MJ
jWmgjADZA/7670g2cl17SPSMj6LD1s6EwRDlTOJ0JmCaD3mUjOw5iXnEVhLoDiLltWUw6qlMHO64
b+zyW0CsU03VOQ7fwtvRjyTHXSU+Iuo4UDzwYDYcveX2iqlrONgRUvsjwVhUQW8XP2ZtJBNURd7k
mnDpwgSmdC5sWkJJWHa30FHM5B7xJLhwyHj8p8BmYxsCQ8mhWew5iPbO8324RXDtvp7tDtabqMbc
vAZN4TMhxWw9qK/MToSSQ4Ph6lV5KtSFg7BrYvUOPFV6v0NeVnlL7UNbU2Yj4ibH7YqjoYYwBGVu
P+Nd4Vo6TfAwe7fWnxEfXqbKN0pP5aAj4ZVnjeOy8srJhbbRZs6+3nd5uQtt4XChisnNWsdeQIuo
Cccp9ARR2ftbeICaitwkD8DuUBR4FUFZXFhC6L+U3vf6tqgaXGwmQK5tWxsIOR2oNa8+mnRZ107o
qfmqGq3ho2zs/lc2/E+XD5aqwWliTaNqIJWqQQG7ixxA2g8zxUv9BURH7UXYRI+htRTfR2R+1bKR
sCmGUTLEwCmefy1TOiA/krAr6gH+jirgbhV7VUlTC/hNcR26r4pnTMHk42f0yENuJ5Bjy2JfZ1we
iswvdzX1nitvfvjOV87EJRYZlNdYjkIbC+EaT5MLEgOvkEs+OLwiEwt4xdgTb2Y+1oeiP2TkLJ2L
8JqOl38otw5dV6RmUGbzN4X55/XjfCju+YUBSr/eILVrZ9nLi2kHUtKd+OetFv+ZiT7wqVrE6/Xi
YzjXsQoJMoHJoBKvHRv3ar4WtyMMnfAJ5B3xV/qFBvAfD4pi4ptsdas92wsa8mUFacCQRmnboygY
T8fDAuBrShABZFR/jw7/pC+dLt43RT17u5Cbj+KApx3eh6HWOFaE2VYrNxDU9vJ9NbmhwCwWWsdT
lyVqMcgMTbKF4SJVTvAG4ckQB8WYin7cCwnjkp3ztcL0hg+1vijHWgv0K/kpbg4BJMGdtdd02Qp1
Q5VHNV3Z8PnFS7DQ7EA+AT7Z1aJOuD81UGCyWs6FJEVNsm6nD1WWuvufEPGUYe+F7yWe888ld0/R
yY5VdZbuCGf07C1nYk+W7t9z9AEMZiichOxiXfhbQfM0Tl25zNMScwg6kFO/C/VrezHwfOKbmTUW
b26vNawENzyDMJbioCLrRAKd718qhYFIAR0Ty26Sh3Cox75sDdKYEwakqWqWhyePOausLfOo8G6f
W19QJDeJ2PM6eT/W3fAEu4aee6b77DiUHFO5ukifZmNwRX54dhpJEY/Uh03WskcWx8O/WtV4l5b2
hz4yYEpAY5CiP4stNkRGYDyiWLKJOy3rwvMxVeWL748SoLYNx72UxlE8WVW5LIxL1d3Hke8cV0eg
ilRt1YYO+9zwUQb8r591ruJZAFkK/9KKY8t88LjS3ZuK95XJuLVaVivrVf8+TFECQy683zmkBdfJ
ky4cy1fx3thX3glLsMvJHtxkrP1bhHVWbC448cAY+j50Vtf6Yl5dtM+4/dOwspXlT44lXXIGzQJc
h5CT4WpLPZ3X8rMwQAwd60YwXt4EyVmZQce8eQvuIWSxOuf1+H2V9bEb/7ivSpfqeQCxiPKSH6nq
weExxLp0hP9/X4hpW+CTUIrfGW4bYRjA1rG7+GOwzxefn8dBJgMamP0+JIPTpbxaMXsTESj3l93D
pZxdVsf1a7bBzANjCi34CmuyEA7cwyTSWf0qONDfdnCoEj8xLIrps8aAb1lHDxUyNjxBYM0XCMlS
xfU+SK0q81U1WcsTLViGhKw9lVAY/2AmaUBxN+eryvrWFzVzPKEWOYppz28LPQxsyR1lHXstrz04
WsgEDhbCqDznwpoGIFqHRPMi1Pwe9KSTZcBdvsdS9QyK1GyJGwSi1VSusbt21cTK8Es0Q5osH7Ev
u+OcDV8cXHGPbPoh8BEH16fQxVStu1o80xZbNQZTXV025oXK5vy5ax5BaJbV56oaT9cSl65o3/fb
+11Dp2kdghQgM69m8frYpspPU2XzdK3lEh+JVX+ZqWIuSlyDK79tQdzXnW2uvbq3RUGpnWLNG9ea
ZW92GgiEUbwKFB57S6z7J4bbPof9uDWwdMx0fRB052zZZIGlyntDgB8kfvLXOnvtultQOUD4s8py
bIGg5YiVHoNdjyff/i/9ue2vb8JdlWarMED1HNPD9wngf7bqPvE6i/GVpzItBIsYO35d+Pf1qrM4
N7e7t3W2t77Vj9neDT167Vw2SPfBdfM1T33YnxTYjS0nzcMknGEP/XyDEHFgQB7w87nMKbxbZNvV
yGkpxuEZsK0IABYr5fg72trPBrHTICa+s1jO9UUn9YWdNpGvnq4fNn52erkBvhka8qt42t38ffio
31JsOCEUYlZiOh3ao+qUu89HuNuDbT83/w3pF+d3e8VMil4VItEUc+8jaAcnEiLFCkr3Q9F4CCOv
3nCc9fSOe+mm01w7jyQcaDG2et8fq7t7id2C8/KQj9bUvk9Odf+oXCiQkEE5X6YFHAvA5PXzJwPK
YwTDcRdi55HpnDf9+N9tSA+b74fkZkuMEU+b11kYfDRXjL9dk8PUvn+/feLxuX+d70Fy3Ap5wXCu
3BpZ/q3G+s8uH2w51V6bGxix+XDxU7hnJql4M78t9Da3Vpx1LretxIwsHFtppODpXvbwvXvm29tS
4hvY7XrDo7vl6vi+ytJ2rsUpDB5WPfQ1udBacUVNzW6M+QkseBaGWd+mO8SgCUoDLgfZfcUysOWe
rhhiZt9bFpJ/sfcQR4NC4yyqpuUY9cFpX9H3AaMK76l/a75S/xKZ0ixVmyVK2eswFD1+SHDPWHHd
fvwk6djwQl/rM6DPRCWHSf7tmfqM5wN4L2joyzZUpPn9OGsUYnVEq+NC+XqtJJlWUt0YmM+yKm6B
XgAy/z279Da5/iFRyvAewnTxLIOdoJTC4pS3K+XPVVotAoC21LLiYp3RpfuZ3j7TW6Y7QnZf0Pwn
mrNY8zQu+64ccTLZ3CYDfT+GH+RQWexBZfqHHS5cURJj32tE1M0bJGc8FDmJ6BmK3+kUss8K1GIv
561/pzEJiyfDR+3IyFSa/+2Zisih9UQpXuz3YUMqO3zIu9JhkA6jMfS3m+Ky1lk25wz843qeCXJL
jpyVE5bo4NHcLILkvjJv5PinPVrwUWA5Bq3xmRaCOM0WJ7xJc8W56CKKZSMTzultQfLS8eK6kfxk
Qf6AnblXt+tyrHoky5uoKmeKoCryGGGwvm4QdoT3IZ/i5o7p4mQXyQzHxewSwH2/Qf81ObbMytff
WM7kWbntapSZ3UdzXhksvmS++E395X+uo/i7YLXXN9C53m3wGOQ/nx/x4r6f8CNBErrhwKZPVuFY
8Lq+/y3717/s53Z0be8/ymxm2JLv3Jk5/ZIs6jnIhY/Ux6V77AvJuvia/Y5/boN7FQlHrHxv86HA
dpHgdDpaIOFKTs7D6zDeYVX6Jm5maMRJfJ/EWf9rXqKps9sXMCh6/tfN8M6ySoJ1ESMTQiPdig/z
lCq4hymjO266CBO8QEl+CpO97rjYJ1n3Zt1je1MI/CQZ8Be9vgt/ulgyYYIyWeJJ1a8c3DGMVsH5
w6Y/YGrejqIfpPB6ZY1/zhv5xBsZpIpLtCR0+dfpH3R8GkjjdRT+UqF/dO7v8u+J5Z7anlSCZkLT
2qvRQELfA7qw0r8/ksVOvLx+m32fJ0/yTch/iafHFPK9Hh16HKOpfBYSbrop1D+rf4SgpY2T6V2j
8vf925Rnv4Dz61SzFntUaSyqheFzBDGa+8tNvPLyT9dSOpsEftqKMaNdfW0NompXe6pOXalnh6Xq
NtDL6+rHTyFKb7AKjtX8z/gn8xEPsfGVQ5cc0r8MrDkf6865kh2Ma4j3+7fug4wO01IM/c9j20Fh
dJ7MvuwkwP1qq2A3sMDl75/Rm7zAbiM0spj1YFVMmdArr4snf1hQGxM499S/1e/h25+Fv82vT1dt
j4HiOpTPs+d94Ow4/i1Zc/ejI1u9WfCVgQ8/fKsMTTI5/Du9r99k4TjATNvHfWRZRL9SI0Mj6l+v
onj95jc1kUx7PLlXdlf/nrNgIxZQfSl6U6Ai169t1+Xftl3oMvzMfsKZLl4k8+vHyuZC/86jIBMt
fN22WoEaThmW6vikmpeaOpBk/pFLU/fc/pgadmQk3lXnVa64zZbi9HJPnoz7jPV7jHWDK0C+kuVk
eCRvPA6NeLae21UfgCjPxGGSK6HMK7OZ0zA+xoCNajZRijF95FqP63Bjf8AzZGNolLVEL16ON3HX
WG/6+1G+c8kFNoyKbzNq9M3/AGJeH+ITXPgc28XHwAgo9GwiFfy/7/QdUaJokOhTUjvcd8djhlrU
PIoUVUr06zoZpD8T7XTLI8ar+pfS9Ol6MZiRlvTL8J6K2/5Fvy4KYUvrIn6Lumc0jpU9Gs3+lLlf
vctYVV49zNnj0Vkyv0Yvkvv/8mkKJt289Oz2X6WPEjlHzzxqqy4KCn9IrqMqQnht13yYtXACtJej
84f7FzMnIyRNIRKg4NSDCLsPQ24IK/cw+74crD4y/ViDvNGizuig7Qbnno/CyXeQHxevIV3EcbQd
hQ1lGI8Wv4svfXeUmzzeLQ0Jolhl38kB8k33xVtr+wYUg63J/qK8YQD4yos0gLHnJz8rPmqxslaZ
q4Vqf/5x+9GIdtL5z/1HuGs1lux7/s5vx7/Cu7V/RSmCj4IK4g/KVP/VeM5Ry5scwsb//0aK2vLM
H+Q1fNWEURsNXz+pd9lElfT8kyRqXHOqMRUNDG3hz+TncvQ4VgeH9OSwYjBubAbL2kywyeG5ndpN
FDHbTH2YrcyV27/sKN7f8dxg9rIXKc1K7Kjdf1YHGn60VKa14N7TfQkAzr5BCyux0kRFiLoPRsmB
vzUyMkH9REfSrqaYxyDdWv14zHJE9xQf+V/1RXUhYZSPCx/mcBFad16qG+W5fjjpgirNPa892vz+
+EtNrILNwAuSkGOjcC7DNnIpxmubrjy8hEgcjThVrYxuesxZyaxKqiypQ9m4QULRmnVhqD2hVS8h
QoYi5RMOu3alqwmSSDNUz+F9JnwB5Rgl1SEXKjejKnHB4kxZJ0oATd2SExuvphxb1v8qLEqphZKj
Q+XWV7b9H8UfwmOU+ZXdYI3wal4l0+Xfnj1MouVl9RxQI3Zj75mvJz16qCW+13cdPAasgrnB9WtR
S1eQtwVh8C4ETO/UJ4XBYpJ6X7yBzUAHZr4yg+xHTORtukcU3l+nCY0/fRolHkVELtRj0k1QSVKt
JafXVJk1Q5yJ8mISF+Vi38oimTmIpxUfbnubTr5N7N3+pcOg43LAZW9j0fyRn4N2I9fMjyjubE0g
AGgnU/viqjKGHeCE0t/Q3NkPlNHW1iFxIgWfNxO2lSnEg7C9dd0Gldjx1U6GxRLRCHrfegS9YedP
oxiy8/xPjark1PBLDUNhGQI20g1K6m9GUhhoxHRguzalLzW0yncsDphGw+age3bxpIcGnn+1oL23
zqirkNtdu5lKFfuxfZg66vBR55UiOky0Lkzl7u/P3f+uowtn9zV26ntckciVB8Ij6vRI9ucflxqK
zdckEJ11+fkf8k3Bezqp71zvX6FOy5laAigU1yGsfs1UXnJLF9Z9lgaEUabHvvI3nKKLqI8bg94l
WaGc+bZIeubyM+74LxoA0YUn/rvwnFdbSNuzQWJZdd8YX48MhugJObqQxHlqevPsVmJQ9NeEtxrQ
fGY/6eOW7f0Fpbng7vuRGpRO2cxwyhO+4KUolYffH6/kf4pn0FtIvEIK6pLFQMk9Qg+6DP93yCPK
QCJJTQfO7jubEaL6MMKj+4a39IVvu5fXWkLsPlb31T2VVfgGWbhwRM97OQnKHMSpQnZLTnmvO3Jx
YbVIVQ6BlUc626S/7V+0UkXP1+aNe675rDwoHC+n31hXMPBSv1CeNgZL61PqO1VPYbjdNjOHeqYs
KO/P/mM5gpdzqFtnDelQrHDZ2GEpC9/qPPDtasuVYvrN2bV0Uru2pvjTWRp/Ovtkd3yErwnv++jX
I1GCKBP14acot/8ycRNuL/rW6KuiP2XlQrKoQB6Us2yjB/0abmdedeZFfvV2F7HXZO3PqCQeicrj
T4fHo7PadC3/cIV73YyyjcrsHKU/3yraQQJ3JHZTYZx1tGN13nDLz/5WFK9x1lCRoOAZC77UihIV
VEq5RM/71Z8eD3995SBxKF68zrJyHZYbiupHQ5C4X7u36WHgAQf/KGKwF0snL2d/Wvujz7LnW/ZB
gSTt7qvRJ0XFCM0Kr4L5MyqJPz2qzMoTvVc2/5VEFrJ3XybzyrqfyFf84VBQeTmib5NdVOIBecet
6CG3ZBA+/XqJVzE8+NWFVc3+NSqOh73cI9H3SODBZz4svwuJnee+J6y9V0ayU3i153PdiW46e1JG
0cV/xYwu5B4l80rZkcCkdDHYjtyR4bL/qG0G0fuibJXV4SkJ0s1kTSJ/x8luXLR5W7+azbUjzPF1
KIH7j9q+/d8tGSjCYPzjNxlHteuZ3UBWUTVEb3Xv8iqKhA43PRe+0cTmqTEZohUKkRL9d46+JvoC
U4jHnnZYr+otgOTojCYOFLmvO/FwkxXeeH354/Uub5Hq9krl7FEvdTMs6etP6d3877wA53tl5qYN
nPvRs/LWntH1AzHZ674coq9I/uzKqSooxfv3s8L5VKCb68ykJw5jdbMfXo9CWoyZ0UPkCoPGIl52
HFdjatUA5nsmVmE6uBza8ObpYuyDkv7GzF+2e98AyZRIyuRIbjTvJj31L+uokExoz1cTKk9U2v+K
rce7qYTqTM3lk5jHw8ZRf54NBfSoPXySH3yGOqf2i2reTdk5S+MYJyuu/TRLVbxPbVMUJNY86F5t
8eoocvBuWQNGhM943s/JELlUVHn6ggZxdif9uohyj14ju6gRPKuawzOx1vg5c3GTxEudJYka2p+e
sDcmX8rSTb86XDgOx4qXuJDeO5ei37F/hPc8pAJpMxTTc//L49Ws0g5mv1Fm7i8sjLMwwaUbFb4U
irLkM2j/0Est/Ax3Cn9e4E0XKsrw/8Ifi6af1oWwthWz8OcJrVT485jDX1HZFN4nSnH55wUevf1T
Lilk+Lq0/YoKmqGGkZQGYJi0NVN5t3+yuYTpvdURZV34k4u8cn9uKeEpTFX4K/zJCX/dLczE+27/
FEcK51tYaj95/vUt/pIgKoZrn+IXF68Pi77/f6XqJMvuy/9VFL/7S6l10PuE3maY+dh9b2xuWGdI
xPNqhupbwFpI3mJ6U0ph4Lw2CtlgNq5n/sbNK8zGubajXwfjFcgo2Haym9I8WT9R9dzLFDHpTaiz
WO4qJ3z3eSGsQvfHzaIcD01hK0HiO7FDidftopJYtE9Qcri+y7NvNDlTf20XpVMvB0RNJLULZTwr
YDjrbDeNOETQqUwbdUO2hzF0V10m2xcs+2AH8/J1iwCufsv+3haTuZjXqVYaxf6qtX67jItnfj2c
MiAnC0wLxUVvyUWBlD5dPYPloYdOKImbZVs5gkfZSKDfxNhDdu/H+sgBnuL59lONW0CwwYiyqseQ
7/8+G/EgPiufccf/4s8+1tENxBDmNygtl9ye1oMUfwq7o113k6slEn2OMLfW5lrKwIml/zKNZe08
OVyq40HugTGufBXH5spRtr1D0tY9tHJAq+JTb8orfN2dBO1fsp/Z9XLtPaTl7/4NqeHuUkVMsxTW
Gp6CfxOChgxmldhHHKrZF4gBKgbWYKGb0wRMYqVYZ5FmBlz1s++LKvZoK02w7fLFq15Cn6tdgMu5
knpLlxWnmejz0pxwTd6UL+cGoqBLoRgSsNjPfWf/Jbelzm2QqvYy/ZDwoujAl1Gcd8bcUTallb3O
F0Kk2np0GWikY2Pxdc+KAVMKK/E6HXf5+Uj6rBzjtcQwfartNsEcS+y/TGP+tmUS/rpTPQazFCaI
yqIXVp5Fd4IDCcviCVNKK1XlScSFh4tPEnbGGKiCyiWrp2qOw95b8loHyUBR/b4KEo38bwKi9m13
rOzeKdry3cfXFliGNxvGGL4drTnGvGmi79sLfVQQXlaoCgipv5e2DctdunZFkl26T7AtrdeNcXeN
4qGTmuBnxLC0+04DzipLfUBd3ojDmomJDoZ7DDBj1JksK+zRH0bs6vvUutSBUncB884kD+zzq1Ps
6oowwRhFafj2KK/7+XzxzAbLxhvMN6+pfZT5SEzGv+aAfa4k6gZ9btnQEw9iDoiC8oZLXWnP19ro
ygZHDCuG8wZ7Cf/pspF87bi3TTWMnQJF7hVhShDLlVmGbu+GJd6SpbgUu+r6LQENyOvcipfkcIUB
onmYVwySBHwMc3wtV1UbJxonqQpVqJlYvrSgVcoWE+OOek4HObG73w4n+scY7zlBe6eSpqbJdGU9
vfXiBYF9izfmtOlpUzKiIfOriUn2K1XNs6I/6qHiCY2vA6cXvKw/Qx5PVe5lty+UTod6rMqDQ1Tk
S+nJ56WR7S5/VHhGBLtw4F7tlctjCF9mmXVnV7+DZFyquKPYPM6MpK0s7OwcQW1x+ZbIBLINe9g6
yObrOuZ56IONTZbRXD/X9x8uHDv9Ok41QkLlUK5gwO8tTa3Z7iPY1ONlk60uYMiffAUnqfcT/VhK
U++hYN/l6fAJdwyW5vd5+ZjBJXqoX+o3w52DhkEWNsWZm6z3inU0L6WxAQu3N6suFm/zbfVqRD+E
E6qaYOLYBRJFokaClze3iXTv8b2dUrzv1cyscWnz4CwERyqUS8WIsdvD0DU58XmEK2kIb/AoGTxe
3uJWmypd6PR4fo0Z2Yq83XKjdLJkyhgnhXcpx0/f68/NDe5bPINk7/Sx76Y/Tp0nKsWvQ7vFGa2U
qm0JK5t2qiz6+XTHyk0JMdKuotqUoX3XXVJreXZ4L9hB9mccqAdgjbTM9HpvmUmydV2HW4j7SE9O
kMy63Px3A2Ifndm4w9gEasNIsq0mf2i5fh/PANdOXIOAFmaCxOhaEXUhSWldSraWDULJ9e1YPf1L
TG/dgkZLhJqwGd7JWurv2Kaao9jmktE79c5vu17+szArbfvXvtXaSqWGkJ6dh4hWz8IhaxK6pET1
wF9tikN2FmtzcVST6xoaW3iJVFUFciPc1JeTeDfZzQ/G51AS3C5LuFAKiY/xO4rL8q7LUn/EU1hK
1cVOKXLXqZ951nbjoYki2dTlGQEbog0GeY6N4RflGghrl2+L7+wx7F7rzr16pgA+mRn6284ChP8n
B28hcGBlO1JT8U+yY+zAka10GmxllrSc7qqmARRrUfcr8FVhtSgkApsxG/AcQZBDhd054+wfJeLi
N97SRxl7RnTmQWZyrV6aq3K2+dg30pzEbu08boDaeAx1X1t97d8W1+qpt1i3Nv/CdZgVtJOqKOxB
+Klw3B77Zv1881YvDNPBoXyu4iaLAby09rfKRhTJLP7iFC1ceSM4Vur91By/zUfaw8RmvbcUphA8
+1Rii7nsPkxyf4PCL+072eDQNZ8+BrlJllhwbG874/FHnntkObR2McVaiwY8MMO4G+NmvglTS6q6
pEsZDijwAsSC/ulf5drZvJsJF5yx8vUYIioEHdghOCrh/Po0JDc9wkF6DfFQPbXGs+opI37HmJc9
FiqMfjwGBY861d1ZAJLs/raiEirBLpwysbHdTrX4pfodVzcpS3zpA9yoOe2vO7H+nOYNg01pnOBK
UE+sBx6IZZmfG+P5Wzw13YsSM0zvvp/wA8/umtPBCXsgX+b3ZOZtnH8Uc6dWbvSMl24YBUGjUW1b
h/kdo1AIDsApyWYezSZ+w0c9lStPeoMbgD8iv95R5KZtiBQTj/RtHa4z46Qlbrr9O0GBBrFpki9p
BWga9XMFniIM1xSMf5a17WTTurW+k7/H4nehz74fMNXUTIHcGUJOZaKydh5kyiBfASFAD9Zah1m1
lQyyxb9Uo/XWQdp3WryZgvKAnr0CRD1gVPo3U32UmQmKl3KS13R1sh0mg97gMC/L+W1qtGfwM2Ps
BoNck5ASYqJgM0V+jBny2c5MlsSLhggJgVUKtGP8GRfAcV3b969vl/rmnTm+lrxWsURmi998jbs6
Tfcm/mNF019LqcY8x7xQFsySeBB6FZ+wwlicrf9Fc3mvN/85lJXCwvfNqyHk5/y94fcEL0O6p/ZQ
dBX6v4VhyGa9qPNh+AJQ8DD/YtuRkgA154kJD5TMrqDMCZZjxL9CNby0dpJLTuVM41nKDixzmC7K
ZE/rGbBcRQHK28mCS1rZBM/E+r2vJPnyNVjxgkMrnEuRXFcMjerHIRBDuE5Q6TA59hMyzJQsriUk
osEt2BtpsToulZIgbcV10Tb4UWZgpWa8DWit9HEBW9oFRIX3YfZz3SBIQNjVMXQEj897x5rNMAR2
1l1OzHEW3MMvlF6x0DYh/HtW9o3T57n6MevNm1SxSnh8o1F7DG7NZb8UrxXKy/64si1duLOcV9Vp
qPWrzAa5d+61D+rZLaSlmajwfmnufh41mtFT5wZbXaulbY/qie8QpSI+2b/QFMJPr1RA5luWS0Ih
OpyskkIa98JQGaVZQG368Whu4XqTTVqdj2zzEHAuZmpY/43h25fMDBw5Ks+/56004Lj3ATzcPn88
v4391naUQyZVpR/dtsf4vX4WtKj1daOAX2SGyf5YuoVzVeM0LbTiP7lvX1idlXPs/qvKbWAUtDKE
3t2/edNsSHn+bZ75fRagcGq4UE7Q0+XnJDHc9Wb/sAqmSrPvbQfL3L187WTE0G0UqvvOokc8OtQf
5Sc/hk3PDql6DJvVjxzF32+tK99p3CfEr1QpHmvHuQfHKpt0a5ZH5SpMr2Y09Z+H5MrtU3Tn0hIb
xIN5R7itLEnhePy1LsSD675z4lx3bmyHmfWAyMYZXwKUpic+fIDfdQD9/b8nTnxLbFCYtUFCDibM
6kbcgUzg7lrrxtvbceexGmWTw+1+OJtVt/tOKQNeclwPlrHe7cFJPNZLpUVqfnRToJzG8umaqaVw
kOS3gn8CeJ5XBsGZIPvo7jPE7vjZTm16kiM/2gXHhOcBBeHjyJun8RR2KdEwKaI/H9fy8P+7zmb7
vUx8L8xIh/bh61BOZctngrQHHoXJMk7RMLN84388NwgpO44a/A7P1d38jcTl4jD7P5LObEtRZonC
T8RaoIy3ioyCilqWdcNqyyrAAVGc8On7C2v1Of13VyvkEBkZGblj73+cpggRL/vomCeN5l+aD81J
e136hO749Ur6WtTj9qdrI2cPI5f3pNYU0lVXneqcdctTem0z1B+5hDst4Jsa9P3rxWvRg4GapCjz
uGF76zvT3rw5ci22fF32wEC/FCou9WZm6fGFIsp82mgzk7oMnMSVULkPUGMPEGTQUnOvrenqAx3M
l7O6kE0/ATRjedCXF3CfJ5ydnNJ6Y3P+jPTcGcKPp08sjgkwHNzgCLBxQjUFa/e2ooYJDAsgpgsH
uP28Nz9BX2Ql2sxJHp/17+0x51y7B/BsBoSIDEpBSOrdo96ci2C8MFuLCcOLBWxyoHwRbMPHoHzx
I10brMDVipznuvvk0EDIf25hqxZWByJMKFU5e8HLsPuwhI2PeuJvovr2E+5d5YtNm8PZneoKtlFC
IOLdCYTKY6JSbbb7uH0TQfaTdl2ID/ulWdAgtp/sGrvdcKDOCVtzCjA4FVDGTODXeXohR+RXM+SN
hMvaF75LoWaKlF1/uKeW7Q4uE5wl1QKQJ8B/NlD+HT/V93Dzo+42eLCExzyDHjELPJg/8GPYUbvJ
gQZwH/dVMj6PobVsvTuVZi6kY5/aF/S+1rI3pw85AfvvyRlAmfo4h23hdjzfO1Thzho8KOm4Djsc
yAVNpAMFbeTT4GGCpcsclaAI0Lm4uuhjQQPLO52lteRbMFqcgHiFx8+zxoFCyKm7yoerrrEGDiXr
cwaNCSFNBJaRPBkkUmP0mxrhL72t+ckFjvD1FeFE3dWy5uCq21z1rhZjA2aT/NSQfztXQJ0xtt1G
XVP2lTzRUxzaYeVTxze4w6jYun4RqlPb3fvVMue/umuM+jBSfD8P7pPgBDqslfLPHCvwS2oulLgc
SuB4hob6ZKDXimKBkFEfdVfp+4Y6PEIudZ9pjltDv9oJh2WOanUV3ZYHz4hv5NrJ5C/71qDedGQo
iDUBUEFo4xP9WHD7pTyDkbp0sA0ipumdd6PLCQ3nQZ1jwi5k4ecrGQ23KT14ZSvdPaEbAl/Tibq9
4XE3evLmFd+4ABr2blzZAeiHIIuM11Zf3Bi8jNFghKzsuip+1DUf+XmgioHB9dYXFEJyOOIgiR52
MDUpwMipqB3aC+YPfts6Nrf8VTu5DDBt78P1CZkQqY6Fvv1r6YUMAkADY5gbw71P6ivOmGUe1uQU
5g+vNBLpt93iwKUrteXhgSu8ze7lFskru1OsuSk3wOBp4BnS1XWROGnxk2+1FHt6pbh4JOHMbQ7I
mou3sHQpIht/I1fHcWK9W+lbkxgB2vXr4OcSw9veTXOSSvrgxw7RinP3yQ9YhM9m1Ix09wd2dNgt
iALXkGEu83EHQm2tjCDzuW6Kn7MyuMQd2zCc+E+/ffqg6/M8sKDApJAVbk8Ihba9ZgCuvkcKF1ky
LlqHFYJgNxg2Fgb7ZhNdN/y3boeNNnROLukrMLoV9dHcDXxpKy0GR7+bP1dXLmPJIpL/UYIiKmYv
nlmElNVx7RRARgJv6Q5S05O/j2oPXr3kOuk4o9BRZEy2kDRAqdn9UkliwcEohSNwOqD0edgCA75O
ROfzhOW/TsgXDB70i2KQnWsA/jXHGnEjl+pLk+mGKGk/rGxpXu5WAR7W+TS8h3+fG8EB/PUKXCV9
aLhlnOvrKoFV3beWeEpNHarN4HAC+T9i6n0kCboHuj6evVDXvam57Uhjg3/eCZ2+VkHXK/zpB23J
q2HJN1LBIfNnRm9tZTCNXlc8woE6P5/maLe55jpH8+66QrkNaqD9kooI0krc+C8da3BM7nFpixKc
DUt9y+jDZw85v3weNsu4IAjeD1+rqhiekvAVs1VPQM3OTstqdpjs5q/4lhgxk/F9UNyywgtRmXpf
9MhYTNreunJgETshd2e7ZplV0ydFm+U6n95RmjOn1xXDZltQJy214Lx8bYoZhoDu3E++3ifFV5u0
sLadZvUEyrqkH/fhpIUN9ubDRXEyXNvgbBJQQ6kv94eQapM7ChnQy7mNB0OaimoDOyCs6e7hWxyH
EtjT+8qcCg2ZFkNVZQFAIKhed187wk+MO6i9YmalUPh4JFWNVEtzj3VcwykJgb8Q98D9GVJWmqkA
xuJrpE75nJWZYHY2EObGRoxkOTQyP6DoA+h2Sxepv6UG7/8+bH7HQq0NZhyRgAINrEGBSCMPzRzh
C2fh6yHrBluAxlgZ8Nmkj77W+m+N2IsaZYHTp+gV9tb9TGl8/EK9As6PdsCqn+qIOV5i3DuS2Ct5
TQGpV4OgQB0/YR0SZih0CKaYirR78ljjhXD+VkohR6yGJTmLEGmJGB7p5wDxv1gAK8xUxVJnDLqt
SCqqjwHqf7DDM0nPVTXTgteLIAsrMnfuMbFYD5PHDyS2M4HHX+OfJhC9RRqTQN6KxqGJdqWSGEhw
9rxd2oIrMyf1h5OUqeFr0QlOsld0HOfz3UfrOV85XErKB66XWrLf+t2TFyqb/aRc9ZMGfmERdNxt
mpixwYne1v30BUfrVJ2L4AKZhoAPpkZ6WDG6MGNl/VSQ2ORlcg/SLE+GB+GBfMxIMTXlSoZSy1hw
ZlivZJWSF0irpZNR8nBdUQ6DLmMq2odXmL8LfhdFxDw8ogdZBaKgakNQdEuPiAuKQZ9+8ilL1Enl
4/BFLVC0TCljBzLlv3w8QEJzapZCxSq8bhATne2Xfdu7rprNZcP2V3C0DApzaGQoS8gMscdjwfB8
m+h23Ekjg5PZFssHwUeKgsSUbCDAA3qh4jjoLfFd/GS1iz/vrXsEFdNmlS8uf+3ZqmtoobHVFRsn
uP6p2A7WeBUP0IzwN/nWyfjwcWBPew8MlhUU06573OruThvii1AecY0MT41cR2ZlKIbUq2sMTblO
3JTQj+C+2i9RnKy+xM+slPS64ZkrM6yWxMh0+87ywMdjRgU+317jxCMJNlCl/GEHYxdrNrj3K3Ul
3E0oKdsFX+MXLWo2bLIMAoapsm0ykXnAjGdsgDJQRva0ZP+sg2KsQnsErwAXtTMIMwihU3Z09C60
meb3JqZQeqlIvqLbNYHoOXCWh/geiVopGeNJf6bP60CdKEtip3ukoe/x4lt7FDxIxRKqI8dK6emE
tOB1aCTXqDeB4rj95OKElGrhvo5+900eGQGBI0aOcKsBFS9BIJGzPeeuyOZChSfpk0FJanem/JS/
mAlOPx9fAgs9UCWzYWtNICIOEJVEQ4Soh/AOkVkSoNymoK6C/Os/Ca2+CbDP8raXT2t7MEQzOfoU
z87viCAgbUKYg1wJDmEB939yDTT8hzg+KE9x7vtZQ7wlbusS98V5jHshQiMx4QszzMSJcEs+fTKZ
TmqHL25doPoWEZKCZUnxDS4m96iV80ko/NNDI2UDDfrxK7aoQ4zZDo/Jbi67kR06GVUuP6+YrlHc
M288iodSCFrnZ1YDUqg0jEK+TMmKiCwZIi0vCB+PgfV5Sg1pIF4AzxAci1Fvfo9eZLjrFLqcsRL1
uXg5e1yIXqLDiBTAxI6bmR5DWOyrylBwM01STfLUzvbspGnpA5PrpVROemZKkUgCWpIcLemLSwKi
M2qW6qoLwLyGxcTOzOyQ9MPXWuUkt3IWUKEi+bwulxrJbvKranBNwHrALEwCIb4kj7hGgXhe8Dpr
SgnXtEQKXp+Z6Go7QQ89aW1qZreYxATItpC8QwblTLCLpH2w2ZLXUKaHRAnr5WP1kLTxvh0iQp3p
eNzEoUUkIQpUFge9ALpm7lHq0S6CGDi4ky9wZpySuAhLzwF9S9Ad/chnQqhN0RxMmijZ5V/WXInP
gZ0+4nPcxuRcbtAKDczsvDFTSkgfQwd276TPvgSUiNIPCjcoTgECy7sdKtO0IcPVxqU5dEJQfTF3
LKD3jAcZT2u6Wx4S0OirPJOm7hK+0K0qMD1wHXhmIJdFZBSZPCWxmJQd6tiocscmd0O74PlTzOWZ
JnCIUPULzuPcLqgRkNAwT4uJmfJaaO48OyW/RU1NH+LMLqZsdQJhb0Qpahfps15yCjREuY3QTsHr
MUW9lQxwMRGpu1vcBeh9h4+NGu/natB7j5wenzzGMbiF1VaMhe8ETQQKzoNYOmxjbdrSDnjQp3vo
Xt0uH8EREqhp/vOcamF7pKbYWjzXRxTBgbXK4NlZy/Q9NMiYA+63wtuqJhWFyt5tZWeAG8vlFcf1
GKIWvgA+aVsCEMxJaYHkFSW+kmvbgowdfwP1RfhDejFRpnRt0ksUDzJe3mNi0bcNM1Jjt3vuRxPj
R2U4ndBMX5DQ7U8upWAWGXdramdO0PnUjYMVLVba1Npq4XF1XJ03VH2xJMy0mgNk5NVY35o/J4eI
+5V5wx0Dv0b9n0NURo9YRM7PK2ONeYeMZC79DCT1d/f7o/7oFupewyXGBW4sm83ymCpzhSJoyOHH
8Cmw2PLMmpY6ZqHGTQL9Fc9B6Ru76WKZrMuySa6+Hu9kzc6VKcMCJlSbdv4D+fgGdXGkbX+VuMcJ
Iy1ZEW0MirjdkDWUBW7zMyOkDmGXsGAVqtlOmzPtbONbDPCyoPw7pLXLPFXGRkhdaZqnFAQkjxWL
mUZguFNnKqjopRGeYz17nFw9wwJ27mFJW7CiVcnnYjMDIzTWwhcGoIzb2M6KCas2sbMTowP/6dhZ
/D2e76UYNiU7FGvcNrIsKFrbb8rE2kLw0w5Zg23crp6EXFu6Ya35gZ1Z0FCwxEh1LmyMv2OYzfQW
s0zJA22VLV9B95cfrHqpFkJRPn3Ej9VfX1l4grSW4ThvgNCWP3ypXZGv5//lUr67kdUPRFcWgziV
G25mCSFlZmc4ouUu6fNiZ3FelUySiVmb2S7BVfKAlq8o63opjSOJG8O4v6ByXoa4cI3HYMe/5Pi4
GylT/CDNDV1mRBlTGoCfWfWn0nZKVdYH3GUxR91zRolZpPIAtM2mBOvMq/hOZXwWqcxwl5zi/qQc
8/eYQaU1ZzDj4g/5E1Ux2BAeMn2t5U+yyGWQeTWTWcxpSOxMuWJk/YA+X9eU/nbgWJWwHMhLxebE
uXX++aODTaQ3a8YAr01WeD0u4GdD8GSiBFhvCO2HzDfbh8NBMH7wNMWtPNkF9hMVHES7R5ZRj48T
eTy9DM4xzBQnJupJOSBjhS0FYljYoqxnTM+H/3Ah7g9RFfjYH9GRah5p5yOocUQVj8LHJXbwCPsj
ypEiav3YMdg1MJXpjV2AC2pYZGoqBy8eXgn3D90/D6eyma82jBJ/w4OWiYIr6IdO8IiUAJiaq+Eo
brzm7musXLxU3EXNuGOh7cY75uawpLwoBrsT63hVhZ9RujIzuLMdVVPEjsZEQROkV8Sh+4fRIaGY
p2Xpkg6vE4Ptj7HG4b4nkMGUnSiP7qHjaZDaQkqfCdH6xXPwZm1UfPypp7e/8ICcAlzdVKcIGivF
Hsokp1fkl9nVoRH+h1TLtArvEc3wwCOEXSQC7gZbZ0VtQZU6E3ZcOClrNCd7UZF2SErbvLrIDOaS
y1AqybEJLIWzPFlKKenzerEZMJTpIa0Wp7HlI0gWFkQ7J2TESTdEZVwDjb76TdIFxRwkDcU6HbLc
t5jriWIuNkwtKMCJx7gdK4nc/BvTU2wjCH8KnCnePHRl2eGbAvjtZhIGkOQPj2ETyb2Ewxgp8wJO
SNwYcXbEAWEmz3lQYXnFp/LK8XHchiblb/dE5VHOmG0+wLnjWVn7aKcrE2jrIz3J/93GPVd8Yp5x
H3QbX1J8+lKKRVRuS2Sf2M1OwQV9e5If8HfX4+NHPdYmxuIUnPE10k6LdeGEHRsndaY42VSbaus+
a1R8by87xyxpWeoPof0QN8KCA763wm+zEo2pFbJ5r3k7F0RxOaMsx4pcSG8Vj9sd/DqVwZAXMYA1
QRoz61Ju6kp5IDEDjoZ/kNCGrN0I/I2HJhBbDKj7SN9QV3phRGxPG5Vw1Qm18J1LfOAWChsRc8n3
nPDtPEA98heWTCAeE/0EStErJJD16BDCGxS0RAGgZwIO2nyi86kB76IylH8AwB7QRbHCGxEhl0UX
7ppwTaHiHTk38VMpIVBCcQG9wNxwT8pr+UorRmaEd+QicVL0Eu8cvL1cQN+64A8Pb2zZx1Hvwzfg
sZ2QMj7ZzAlG+iNWjl+yN4pJ9Uc6jyWqg+leYXagFYgxW2CuWML1h0srdj35pXgPCVBvOJm/7eHB
6pPOU1hGyxVG5A9k3wX3n4t/xIYZUQZRBwbkwk8Wn4LDJ02HyoVvsr0EF68Ma3beXgQVbN/VR/X6
CtV+x60F90p4EupXOojNmNQTHo++y6iX0f1E6L3DwdqbQ7TnZllGBgFd/zHpM53Vt4yGzKFDQuAV
kT0nI8DsoScSGeGbs05cg0yDmIFY/1/7VPhI6BzH7RAou4yrEsr/+YQrX8V50mWuFpmo5vsiHAwx
FRpn4h/Vr7ho8ClrpqcXX+FXPeoCMfQdbWGvZzylVTIsJ5eUclDOYGphpRErU+aNpCCyGZh1KFB5
NkKZE9xLVCZvr01DqF95xOieeyeUG+GE9vvRC+IbohJu6zwrZO5XUp6h8BgisxCf+cD5i+XMuo0E
NLhaj1iN6TTJbsvjZJd25JNlohPW8IwebpArLc8CSkwoxSjQW8XTwvMoLn4RMvZbTFNWj3SHfY6/
UZ7SBWciNAqNPYdxMogb2EZiLmXZy8hQMA54WAiM3v0kLyQvo6xuNwK840t/sWQZX/kpIJBAEFpn
iOdlbhhz5oIYIbiu1a+Lp35JoApJKOtDGsC/0l2JFuX7sg/KzyFJ42KVoBKjfr+ONjM1Mn1i1Bev
+u3oDV0zhmc2ClzW9078PfyNYzW6cCvFOwDarNnfeN4e8/lb6QwjO93pF3k1j4/IaJy4N+9HfS5X
dbwJ0wJ6MNR8UbBq0eJExZOhlR4QQYUS0V5pCO6NFGIIoEb6rPjiiiQ+ebvx0QGfr/A34iCv+dZo
H4HnX3ccbss1TL3DeMT6lEBWujgVBvK9MN92reMc6XPz07DlKmEPFApGoHiyhHG+wd0cyrqVZ/zt
HrLc6SoMMAFgcnFuDLsJG/dILAMn6+n8DP9B098bKCOJ/Hh0+TqMxGpkqngXI8IiYr3eYoiGyuQO
gR8dhe6ApTV9z8WOrd7kDEM4iDGkMneyat/jXA6Cyw+049iSbIs0I+ZMKyYFyicsVjKMLlYPnhZT
6yNFxuxz/qWqKiaqlriSVcc4d4Qz5gZE8RfwB1U2UVkRsv1wpAxNyDWBdw2lPVPawwLCu8rWxxcl
qsbZ4WDfa9QiygFelL6NVKJAWTcc5Wm0DLc8UEZS9v3jnTlk0Ih+wawHFI0y8dwzDzl58dyQZSdP
k6aLNzE3N06Lb68SDNnNHkhD0VeZcgVnImOuMsrFhigSMxffK1vNWYzBoNdy6njAhcOrmkTOUdI6
aZO0sIzYEn4vJ6nXYrhZf0Bl+SWOS2ZODQCnyimfMBWcCKE0K6f5kTXFuZB1a8mOQ7xPc2Vc5InB
o4XL4hHzyDI6PIfNz0XMqONEyjMZR/kYW4FYnHSL2BgLESuhCmYPjJgGc5754QjLbzRXjEkaa4VS
ZkfuGuEbOWER1b4jWoO4Xc4DxOO7hHOQNuJbxJYkE13Z5OUfMCwxAjkpYVOU4OBvGEf+R0s6Piw2
K8PMTHBop+FMBjZn50MsgNNZ+qB6+Ie9T7ZQZSqR7YNQTNqFgfIZjh+w8oqfYcEImoMBIyLhY2Ir
vJK5k54zTHJCksMDJWls4dK5wiPfwhtkeLFBJawmBOjcRSnDsnlvDH92JCPDC0NqLvv85+2TZd3J
eMsey9DzIDl0cuyBLhiSHjFYFkRM45gd7jdl6b0PLzhlOchQj/jO7cgkkVvBP/41VMILGQLWDL8w
2DKS9jPp8i7mUgrzof3kDTz22HIMY6UQDvKMKX2pJkXjSoMJU7lJT+guvad8nxFhTOjpI3BwwAcO
bVAKhAKGYS74lwOzyDiXnCLe22z9HqN8RNjKq4OrKVwpNIUlJ3PJQP85BgISn5oeGsq7sXHt5Mnn
qdPip2x8uC5Z12JJ/BTfIRvL32kJy6fxNOFthfcfFsvXlR1abF8G+C8wortet5AFxyi+940zDkqW
tzjZE+e0wycqUxhwx4Ucr5RIBmSRDLh4L1mA0pm/3UT2fgcyrwFTZnOkksaJaTCkWAd/wSRkZU8w
I+kg76FIxB5QYMSZyfJb9glsUSQa2GxY9zwBh6STYJIFSgCEd5ZmOvz0HbEwBe+cB+ZgESeLV1KJ
NeToJLNNeo0zMyMqsyamh11J/CauVsIEWR80Qjwh/y7OizX+NtdbgDGJ2+hvSS3RAZwfXyW6xQUy
0eK25OgsHcetGUMSduIIiDNwH5xQ+D9GwNs5luNYaK70l5j0faz5c/zSLnmunUPmxQ5EBMe2km/u
bCvob1F6wiLD2rHHhEKTv5WGp9ySxXAhzYbl5m33smblSW+ji3scQMXXSTPFTf45Amzmr7+VN5ft
iu1MltINpb731LzP+mLuGDEHeLEQ8mTiZOk1G6q0/r3ccFly2MLxswbY0GJSbeIT+Pi1ZOPijTWF
wGKT+PyHHFbeUROGJ8tJjIL/SAAr+66kRmvUGnkLU/zevai2ovtsYjLvVPqxPn6Q1IMzg0+8XQk4
HznjbC7vabQ3ekBIxciRo8ZIZFXQUkYM9gzWF9+RhScuXwZSgob3qNU/fxZ8/5Fdl/OgeyCokXhO
IrBdJMciLq9CmCDg8SrDrvWBWM+AkU7ZeI+ICOmQvUA8R44a27okF27bjWBbzclnE6cwP1JnLXwH
Snzff5DKhH/wtJINmAz0D5i+n7qK9BXYjqWzwN/gVhHVQJKRtQM4HW50lwze3qWs4gPaLc5SY/X5
PZvdcreOjnCXRMwhkKWHRbl4dNUl5jCm5eBDucMFBriu5/Y//k1R/3ZCwrPG+dxz5+S/PijFcQ9U
Sc2L5vM6/KSyal9M85u/+2dOGvCnY+dHtaLWjnIkJijIO8EzWf7ASwDT5qBcNssLGQrozedcD/nm
6jGniIK6lxPaVaI5fYn27m3VD2GlguV32RAwo4ETaGjdXLzrv91gyd6Jm8iJZ1x9Vn7D9cXSh4Z3
CE1TevVA0gB1H+5iTBBMU3heA6rtthAEKW4+Yng494oOwqThoqDry2FoWsIxTlEH1VYAvCmGOY9h
UBdoxI1Ez3Mf9zhJn+ZUmvTAQqwhmQHmmaCp0wHEZYOsvM88W9rqyHW2EdlNF+KexzDibA2Zgu1T
/1sCZx3W4OsIK/4d/9nJda1xz+1LwEdVZqB+9WaH6W0JVucnd7mTr2btfdR9cfkGVjM7gGhUhxN0
MuCC/aBSEo1l7/UND/oLEPYZqNKIpzEH1Uj5hjm4AXsFJHBr60AygIN91GFTuu2vMtjyjK9Z7p+R
46VwEcIDcOwT5XM3bS7u/Trq9gG3EF9QSiAfd1ACBqvzUbVAYxFVD2foAJZ6JebS2BoLG+Io/B5h
9taiMPKzl/ZKdOgHZ1AOSN48RXSqhZioEiIIlSvqELEAE0rwoQk5LeUGh5Gx9+AfAL76HB3q0RJ0
0W6wH7hlCCc71OCGW0DGBT4IooQHEjmThxGrQ7Bjg4cPgxjwc9j9gSgCOxABkj0vXnGQCnrpbcAa
RMxANDAMbupeI2uQJAViosPms3wSEdYcpkndmNHs8EMqNNj5eo4mxOAGaRyCy+RnQKyivbDmtxxK
ej1qTK//seQeACnuwWEJAWMLJeTi4puNUJaRer4LyWsfvi8EO3Wv4Iw7cxasVooyqYC3BtVhRtEA
IFRw2Oex6j5Tc3X/gjw3M/z6oxh3wPZRgiTnNKTXtlfN2aQOvTkZ6kYIbjt1WJxc8+wZADDBEPdD
t1rVNmrmw5012mneCUaL7+uc6TB9dDYJwZbwCpAoQBwKDPQDBkofEaz2t0phYWde0eWB60KL+qxN
eErd3ezx8OYH/5cLnGtfVJBg1WiBB57dGiFUdBPGx99aGMuPB9/8rTL7C9JMqN0KOL54a3oGKL3Z
c5WSsmtwOL/8SByR7Hbuh7MQ/0+6hpAYQjpouTYgkDGhIzVAwh79/HQKX0006ESj3l2Y2Rca4JKx
41E+BzyCq33upbne/rqTNXpEKINa2+ek/j7H9TLPeulhyWnMWPMajk8q1JUEtV8War+1Bzsdmf2X
MaxW/AgGNhZRclFEigigpjN53YIjBTtADVGLpkeNd/IfN/dgBHoPAVkfw0taEd07pU3PRQhm30y1
76r7gmM1n1HYLLc3ci6UEwcrn4MuGwBgcvCrk50zAaDT/pvAEX/OekN8AkBXqDng9AwU1UWMAj0P
NMrYUpXFbdP4ZLCPezDXhesCi7NoK3hTTlTLXjNkGqH1/sQHTJrvWvF6s+uYIVXQCCBd7lSjbvgQ
fQ1Q/83w7qKC84JK9gLqUhGu4NNGC/XEpIRyDln/LozhTmyoDfP33YgZD+HQ9y+wetWcNNQVmhlC
ANJcXYV1KnpBPNh07S+dVZc2n9BxQnCYKpMnKk5cAaKKWtqiA3StUrpP76nDQWN0el/TgmY3MuY7
rJFiJQMtT4uBRkUEK0ZBxkzuCElFCA31/Grz6E/61RQK8K/K8s0z4pcwkY728xI6cHbbRuguIL+w
vNuoKga3EevfqVJG3qCqluqG3Y5SsY4ISXElxgfxNyQvHxMfap7wBMOm85z0uDfr4l+ITqba1qXh
r/kLyvP4CmZwlM862G3xNP5zUPL2TI1iNEym+cl9AoKwJ7bqgyUbGt7tOdiARFaBulUQiKGZeCtm
MBDvHSSg92mRovGFP+xRlOQgoQifLDQyDRS7XGajZxMmkJ4jzefdQXQJ1Yx54Y9ofqGyoqH8s2Qs
CYbb+MjW53Figpl5+ppDNHMXqVuYOPXfsxaW2ya8jHcw43/GVzaDBVYiV97VqvCiwxIs/3OK9sQt
UsYS+QPOn+FMnKCaGNszausMjPDdGF4Hx3bP343fR1+CZjmUcRQjGNtFPSIqiWLLiED8HWDyAcmz
oPYecl8cyVWxXGxItrKAK+ge5pH6z/6F6BhqzuLo4qvr8em3Hl/Hkvytx/tf0bwboyDDX7qoR5qJ
H1Hsltyiciz5GsmjScb1hrqxQjqpJC95GB8Q54M3SIiQKwgmSYJ2ET5XviC5pi4SbwV9EBIQgFtm
lojkxra2qOr4sZsbczp7PcItql88c4Y/QIXIA82xi8geIeCDXJr7q625vngFTxHtBYxxGT0YQNDr
1GxSTc5cZ0X2/GTWJneklT374Hfq6AYqdVBoI7hCW24Em4Gy4G7/tXOV5gZ31LmdXyB+dR8oQixh
mZy5LXmxAKl22PXDJ10zAwvBWicxR447Q9mh7ryzET+cqVeVw0m3i55kaM6e3vhEbaQbLrBEDnkV
8c1QVrg2bIrAzAB2c5jq3FYSS05/3kAkcx/lACon6LnG+bfi28BhvoFscAwbtR/EFuvDooD3yJ9t
WznQmEHvW6ekEBC5R105SFuSptpj1EutwWUBH9NuXS8kikDMIJIh8nbmiGIgIhV7iFwL+hPjK0CF
5OB66CovqO9eLI6+lakcctRh94xqAHoQF3URGMNb0hpzbXNclt5piGTHWcf3jU7f90sGihhoFjWU
+2HR8446xWMeVMpHe7QDyxeorLNuUSuu1bhNLyufqT50SBVz0Wwjua5HV2VCuR4ldikKqFXmEEl9
JervxRgd07YGETkov+uzeyKvjG47slCAkJHmaEJ7FiPSo0dHsnzcM/1eqQhBjdQY6Q831q/jE4xN
A4MI6TLrLDc0zon2CVU0gRq6rMiNXRLjlTb5sjiNtLGaqOawaMZgFgnolMGMfZTqutdMv3odcJk2
MS4zG2kTNq4Ivdxmm3OkOmXaajG5TC4ciEV+eNcmGkIYDW0fINR+wZ/uTVD4aK4kF64Pwqt3/4T7
NSq0BPHSsVkk+ivYLQwJRONyUdQjmagF16ux4YR72/28L5R91reDr9hs0t4v4UJ/0ZwXqjJKLrh8
c1B2nulPUBW4Fozh0S/dJ9WV18EThqSf1m+tqUnRX2bdPs/n6X38goaGMmR7U6jkqlGGKj0qTmz/
3sPGo90U0QIqy7TF84a3Alg/ss5+m+wP2+oyRGqZA9xh4FFHSNVSN7j2P8ryH/wgqTpEder+WQU1
trYu57tv88neAnPTk4iMsKMB9Q4L2T+DK9vWQzAujzx9WMUH17c2FzBne/9BHYYS5f6XCCLCZ+w2
zjKPNrtP/cP+98V79YgNFNb/V+DhmOyvvE4nhLKNS73a90sj8j3rX27Ebmr2gv2KlVBpSPHIi5sx
cj0YvxfrKoE0jOuiemD6ebtB0wgUsZHpPt5e5a4mOv5yQVhP0W7ehUQAojI5mkCdXK/3H03x7zB2
5g+2fiLfp0MzFKiLQS9TWTtH9k2Dq7+fMTW7T6dyiUXR2MmdWFkcCAQ5hGqUDsECt+mldQ1n+OQE
FM8GfO8+ezAABgcEIyhro+aoSD6qf8Z8w50zanTR2RwgvBsr5LCw4HiP+iXEXNQOzI/6KPcA1U9R
JFP1QXX2rPvQPPnn2tUpR3NCIN0onEHFjj7tg62MtBzbCQel/q8dIQKGDz14m35wpzLWv5ajArl2
ub7irGRSUdcMRg7nv+GWqz9IEdwTtW9mrBy+arZLGAKUiQZkdMp4Ou3n9TSBDHhUwU+iXMIbQdjz
NPg8voLq/u9+8GpIuV8TSJ9fnOGBXVHZzznvm4oPKDRGiSWHElRquElrXyMil4c5iEkmXEeGtXmh
mBl25mdVDU0U4DnlWLb/6Ea7i4uKVT22Jky0WC+knh7UcdrTUwX7Xq28Y8cUsu2xfE/Pycme76Ek
7MH9XH30ZjoxGYx/H6Jv5UCvDiUdJ6XXRKUscmWr/5TTF1iTYzqpPzk2ttHlEiKL57IfF5ntm9fN
A8PKO1hb8AJeb/ScwxJ+8Km6GOo/eJcJjHYKylEnheIfXxegYzOciEybdQ45I12opLu46oi74/Dy
icwoh7zzcdRRW+W1o/qzqgFsbW/BpZoSRW1hccbAOhj5GPH8V+8lzzZEwBa1eRBe7bivYZO70Jpo
32Kp5CgmZajPnLkzqcf5zORW9zYCxuFbE6TgPp+f+qz9tbgVJ7mYHD8MfnoYi4D4bnz55MCHLoLF
sZ7E1acS6F/2kuOENudSPVH9NrKXAicjdzd2gge6uOyD9zXkkJtedl9z/52dQHWcwNIBqAKvcIpv
5A25p1GzRhFpF4nK2V8BGyJUrk2PG7kNKFAnwNFmZtrniry/FpyNxXW5MXUIavh9AbxooYyBZ7HO
wZn9kxt9tGcnqBAWv8hlcbHFMSRSuYY3FtwqLoAWjl/ziwcNevyaHlf3tUMoUn9XK51PvNbK+5F7
4DzGtiLNceJ22RlDghlRUOiADopigp1InRFt79FvSTpeIN1uIy6tBPEylh4a7lYZP0F26Cm5zsXf
uMgdtjbt0UVnwQwqY37TAQfomTY9B/R+v9KBHdNZ4jZuAUIHJM8R4N5rzZ8BQcG9r5ChAi8wPXNv
RJkn7+DFmTXmqhePK2PKoKSEoIzXW0sekNRpQ/SwMTNALet+2MtAGHEWU2LGgAynM9Yzbs8FtmlS
yRMegS+QVeAkdlzZ4j/3K7m52G/AaILwJB8FWzh5r0yn+BA0EedcY6FmGvofPjE8o6DSZ8WLwSER
5+1AWUggCFYGW+S0f0XcDKr3LhJ7tBM4Rn1tok1UVCmj3RiLGt+YMYU8sApghczCY4atdL7dDtw+
iAKgAhUtqsBzqWmxEUjhEW9O9gaGV+nBVoBoytYiSXlXOP/LrRJIIoZVm3KOWRjbi0cvtDVzkR03
r2mf0T9ztcolLGp9IVf0zFpAmkAumHsZQ5ZipHcDFCJxI7eT2XOqZpxTybLsMT26LiOkMhgvbPIU
WwvCbWANAMP0FEP25dKHWWFmrMV+Q9vIP8RmulueN+R2uUkMBcIjUMwzasdc9oD3I1EDxpNgYilQ
MKkCPm4E1qV4JT85bYDcpqwOFh0rQBkzz85WzZiI0Nhy2CdVLXbFxK0qTvLADkDf9bcvVFDiaoNo
L8bnWgxGH0wYfRUsqDZFHibAALekQ8Ryy+S55sjLlTKXBvLubS8D9Hfmxkqt6TLtWAm6z8BqGEXJ
wILtPK/gs5cJAFO4elICF543gN/kAoheksLhmpToHeQzQ/6EhX4odlitnmvWKLhLwTkR3uuZszAa
MkY0HqPMnK2Q2OOR1wIZgd2DYXmtmXkQpazm53+Ozmu3cWyJol9EgKQYX8WoHC3LfhEsB2Yxx6/v
xcZcXMx027JMnVC1a4cPczuvYurqedY0Nz0Za6SYZ6289hH7GcIrZuRntP8vqLLlw22Ato6CK+4X
18WK7n3PfgMApiF+uSPP8v8heNIv07ccs5bbNZcMtIE53fXSrqF0NB/6dmZ0pFQb0KWnJQAQq2Re
pajT2GMvBKonsDJcZOU9FwpH4JWtzGnJZo54fMqZNQZfiE0JsATgApuPxTn7fpY+DTmAVwFgcg2e
/3cXXwSExv9rMPz45K8zE7AGl9j+3/c8k37+gpwjTDnDngVVEej3+NuZyw1Njc9LKvhufk9OHWxN
HxY7FuLeHGxjcD72SKS5iINzdCbV8yhtFaTTS+y+nXJNF2zjJ3U7FD9kyDfXzM98OnDQcHjo9V4i
D5mvauDbI1jgH85EVzzAfEM5+YIJj4LgkEOtGEnh6WCwppCJH3cGVVsDe4LcLtbSl7nWvYeLQg0i
Wu9NvrCrV4YLY2mnHZRDB5OeKget3Eb8MbYNDEG/WRe4uPjGarEpXK5lzDZoVsnY4db7nklKI8gI
q/T/vl7NHzjIE+kSaxRbh26DnxODud0DORAisWu0Q2+GzOeoHfP/hHwkPqvuGc0SjBgJ2OQjTFkj
9MqtyZdIjdnlu2xY8rMP5SkA/fTpUrqV/EWM9f4FA3I/bZUv0yV8T8NObEWT8UvJfQFvHnc6LXjv
xdKyOBDF+E7h1lK78erJW3hJD9Tca+m/wAFpwVlDzk9oFkkwH9oxQrqG5uU5ywdl1E2IHhoiSZkP
+8FKdWTkayZauM4397NuB7yZpz9LO/SdQL56gl3LtA5WEOVcFbjJ7o/TaZY1iMfI01bo8rpNfIh4
ROOb4izsCbQgO+OIvoc6eZoP82AfX+mkqB0J7KEKxciWKQmDE1brHuXMZkINKxPqtl58oixiOdB7
+RL/P/mPFRKpVQKNCzFHfCku2RrIB4XDy0+2AT+/2cySiPSQvyVr3U2PMVKiwu3Jikl8StU1mDkL
WT4F+wKQYS4c5TUYXrI37x0Lsd/H38K7yRnj1zu8sFAgbSOf8cD8/agloFUmiN5mMaTqzzjBJuGU
8U1X91X+QTAH7o6O6/S6ZKf6jXg0PpLgE/HROt+9Lgs/W88S3OoAhN/vIHz5tceLnaK5TT7zW/p8
N6K6T55KeohOszAQmcqJNu+SJU7wWWIQYA9+fCh3+SepgXzKBDDhQc3HpzrNOkXdtjirqD2w/vf5
RNCujR/SGREX8rHmXd83PrI79Gtlv3z44ko9R7voLXpLdkiruDAlPKxsJIWFU70Hux7Nz4Ydcp2Q
WYo/wQ6ZcbDj6wqg4COqYsMJLxIC0oPkZyTN8uuxNRr0Mfp5kBxUp/oeaa7OUqrem6dw7t5zPh/0
jxdkkdoRmSXvddaJmXvqVA8heIT0KPAEHB32CJJYEb7GnxhbbSXzoo2OAI0txltJ3x8/6XMW3am7
8CaldoGOZYGai0Nken+sHiskfj/ikV2Ppi9AJVU9QzKYdrOUDSFbwG9coatbnFF2Hutdtu53ma8i
yPlFUMZB4Q/rgsNtVtd/I8+PtvG7Xllsjfl0ktHFTR6Cua0IEU3j79T9LJVCoohG6w2JT4CGB7nU
YTh1a+MQrB7QoNLnCIS0G0KXX7BES8aCjeaH+l8kvB857I+VvzhzACor5fry4+d0RjHYOgh0jupe
PiJlQjFcIacNNg9ywogfZBSCRCM6J2ig6Q3XMU8AfAToILIVqnvzIxxt7t+H6HDRmEvzW3RAd441
aRm4stunUfb7xeoGl4/zBx28Hc8gmc/My7cgPIa7Nfcf0hVpKQ+2+RxNx/jVkNhLG71c1y/78Azv
Bj/SjRc2nlUSSOd6pHXbBqal3nHZMXSabJrAVXEtdQvQDE4GEPp7c6cOJtnbBp3FRQnNBb83dgax
E9kUO+2TGw9KSgCotmSUCjQZMJmCQwHNFOqBdpE4Fv0AFU7sRuVqSggLdtH2MPgm4GXWT1DOUWDM
lKRZizCTpjWKCQq80KOSmOsvCnkUELCJKDvRHECs2/en8SR/9idho2+pJoFomY5DZZ4JWpAY+ndi
5WCAz2jrPDqeLcLn1wWfotIFXaVboVg/zuT3WR8DJdiPP8M1FKLcZsZNttCwhmM2E2yG2aQUaY4M
sx0qA/VmQRLReS5O5T3JELOchDqDm14ebYWbmN4ntmSdep5SDcrDcVZMhLvpSD3hY6zyR/A7DeLi
wMV8V7mY58v5fwIoGK30DepTwILWD3MsKA3bf9AWyBz7CD5PWiCwCP0yy0FaZjVg9/n8x6Mnn2g1
wQWZ2rDSjHW0MdnsXDKb2ss4yU23PE9b7aa746441N58Fk7b4mc+MRcbaZPP5+WGJDwY1ObFODEP
uA5b3dW5eZMY2PXEuKJC+1hv2PRg/ZqwsFUmCCM6m3MnnnscrYpt6sbJNWegzR5s0pPcfzTkETw+
0mIlSOcejBY3lk+h+mhTWuX7wLDTmNXLkJPM9UPYT1g5sDLDgIYIB65C3Cv9m6aNdqAtk9ptyx8d
Y7nsLYhOj5eTpX732PCu8n6HvUTP9U0mHYpyxJ4pxRmeTSzH0NdxdQBymhwu8AB+hEpG7xJ0BYuA
AAI90cMj/ISR4nAdKLZIU4BG81NbSRttG2L9w/ToZcX8SsSclbA7CZsUn0LhjNpxgmsILvNrTOtX
to1hYXGBRG9ocbH8QRhCjOnLD5ls9DceVYBnqMloMdv1yT4u19kn1wpXkgGnwKkiJ5mWOhV/GbgI
vLvD4wOxdWwhWk2hCxSXFoL8fiq9SH2vVbwKPVN2ch1u4LvyRpUxYT0C+vnLZMv4y0/Itf0g9QaA
ZYsHTEqZvH5yF8j6drab6HOrE23ll0dECjOBqYzxmt/pzfxtTvmBBIkXgzSaJbh3fEIX+f3xPinY
11rMRvlDQD/yn6ZgDXDexj6rg4F4LvkMhvXAIzaV0PQuZK7qzjgkYxfGs7hCgSwPwFDlTkC6yIUX
kD5BKra+NpLjFeiZkU6EtyBPXLfqwF002EBh4mERZrAqv07mEnzVAvA4rw38HFnx3o8+XGHICQrX
kQ14L6jAnqte2j1q3ndlif35IYMaXqlfqteOwzfYCWTFuE9pv8aBJdmSYLjHpQYTsV3kPeziowY2
MnXwgF1LCcTKgSCMFJHlBTwgkv88YTS0UB/EV7PqViE0H1yRL43mxeFWM45k2Len9rcD07KGmAjp
9Ls7KrfwQ/ubzRZItJbeX5f4wkUB54CLBjMrxrGnfEeZBcye4ADjkbLItfNXzhnFAlGyhLKxxj+J
eDeXSAPbaalu4O9+aoO3YjzbKF5EbXMmBbF7N0c760hucCtMdreGlTx5VuWEHkI7A4vxPw6pqADr
s8n75Giks6TpBFqgh/wM9rg6gNEBbvOzGXOZpd0FWNV5jYmtGLdSZQukw2GsONhJf+5f9kAcigJx
yy+e2FXMhRnxr1diEZ/wkebBM8VD5xOPyEbDKLds/Eq3+h8cnnGCzvljyaK5JBUtetJQwVNgF4hA
ErRGNcYMZF1eC88oPRXXQDrP5hC3dgmXaFp36WZIPRyUe+brxwzfQwJpp+UDlTITKg8LYKRPMxzI
1moshvCahl/Sgikw2EpLAKUVdo5h2iYWqdz6rSOr6yg6lPmaA73MbTVcag4cAAZQ4h6kjLaKTpV2
VWXy4yt8Y+v05aURsFrSwUimC9wLEH5ysxemzzhj6KwHjIQvgskhozyI3SNXlw8Pj9Jm1WF3WK2F
2DVNKIVvnT18E39BvEZJMDU3NLKEv/Cn+pFviR8zkcbTcT3i8DvsR4CiHuuJ1evYflVXmAEzwkw+
01dLHf1C2roLJK/gBfAzfbmZDN13ZdzKX6pL3tR56mwBvLPayj89oYHjbiAFhJuQy/RD2i9AC/9P
/Tk1yG03ukM+rLT4VyeSO1xlox0+vk0s9V4es1aGOGDXfOjs3HJfc1lMS02jb3YC3Q0Kj2bidW0U
K6isefwNJwqIN+OJA+44C0bgv9HLNsM5UFz543t5aEwuSWYXsLqQl4xWytlFyK6ZGfyQ2BrDF0pW
Q+2zRkGQOWsYKNQ7yk/AEQJwAfA0qhj8JwNvzJHP2wDuUAXilP7QgTn/wJquOpGyKsfvEHR40Lxp
YPT/sc34aLHDSp36xxaMVQnHDyFbs+X7hGKno5vnSPiu/5B/KKobM3H7YhYarqrv7G8c2SX2a3Kr
xqnEfQoxgB+OK+uwYQTQOmKw492M/O74d2AZjIereIikXf+4TABC/Zc0vgfVTeHCFRZWWvtKvJK1
ey6uRCLa8w0DmjFd51hGNw7TMyZIRefJ0OzrU4g2ZXLKbJ2nvsoyD2Q6aDJ63WkVASdrFBP248R6
yL6qbX3jc6fdoy4tZEfPMQjAIrCuz4Dq8UjXYAmvjx5SzcPgvjk9mLw2W/Pb+OoXG4NcGoXiu2CJ
iK728foJrxHUiH3waTYuDQeluHgcyOghlRCvXWNJA7PFR096L5oNK1Ts/ExyS8XB5qE9hNMzyrem
cY1NpvdWOLiDjCPDMv2TzvlsriqWFiy+rF9izWJIG0JDKys0/JQq7b30+jP3l7Sl5QdXY85jVQOZ
ioBIlKdCtkUgiHkAa9Eye2qZFo1b+ZvoVpdYMq84WIvYlQy3ZiRqbEmzr7bdeE/v7V96jBZumRyH
6zC6OWbf2HPJhidgNMeHu5TgEmH9VB/R7WCOKter9IU3VFfY1Nk9ohC628nuzxoqvaOC+yfH9HYO
FK4gAemPZdi7yaZmbeAgqy3zwtPx0sRgAf8yqAYQPDfgO3ALTW6Xt8zVqThKBPetBC/ylbtDfFs8
gJFE/VTcWaoSn3J6IRZoG/3P7Sa7dhi32We7Nxfz67aLNTWQ/lopkDQYRcD/+KTPPqZkDOLslrhd
f00hABrL12cSvAUHhl89KqzaMyPsLShkyeAVjvoHglhU2yfR4KJmyzJNq1RMWkMSu+wCaHnYoixQ
irVJLTnjeXAilXoT1O9JcoL1IjdfWbGHOcX8kaltiio+8ftq+YOh1Foo/qIUe0Sm9jGqPKnzyPHK
kC2KdyG5hRhFLS79eFbnodtcdfkZnOFxOwSXjHwuCnRsz2tsfmucRGI/TTsYRi8Ib5tw1JcNHJhd
FLszhvcNyqZgw39RcLDHO/VPAWi7DuqRvsZY+OCqj9cvY6fsnTMfi+AtNtQReCOOkdT+wl0qPxed
n5ReiHWqShdHrPp6nimxcsrg40YS6IvOgxrmf6WkZD6khDhw0tpJ74ZomZUTcAbL7e313SkAe2jf
xA2hnyFtB+5pBODxVZo8Y17M+EeZA06+8o5xEFw21ZxrYksiDOgqvwaXobc6+cKPH0WIFm6xsCth
w5ldErw8T4ycx7Z+Y37NbYIVXqgV2pIy6ZCGTsHL185Q2Un5J9QOyeBEQOEaKtp5YUcMmKHxZHwI
7CUIiLam21RnaetgMoTPlSQfYk59zFVh34qWAa/YIEB5rhoqjRLVFX9Zgw0jiwMF5Ig354kJVqS5
bEKCpkBr+fIeqx1HvgUhwdsUGurqp/t+aXYgWLnxUa/DbqfpF94hr1t7bEPMjxj74MUTO/1B5X5T
lgLUZIggr2tLzhVj7tImCcs37xQt0EUK0W6wpvjsvnlCaWuJAXo+/YdtMpHFAI+dVEJoS5X9wqE8
Wq+yM2p91F1VYI24xtHKzbGCKWNdWHYAqFjTZnaIs/gqSvz0WH7yzpjuc/+RC+RmEDNiWI/+lHw2
MpqkZMtmZyL+/zCQFDh4xLGT34WB9OtIzdyfCbDm8bIs+a/2iwTnCruNVXxdbCg5i78Ot1jgl+Qm
XTPEuOSyK3ZhYAu9TU0XB/tyLWnOS3T1xzNpOEBPmFaX05JPo/rgd9OHC2LjbKt+y7o1/oWhB3OV
Sg/TgM4tbxqd5ncCxdNSfeMHX8FoU7c7uAVcxQ/yFMTJV7Vng0Yc4F4238PFeYIWKVskctORcJXj
o/FapREWoGs13yUGruwO5FEtPSnyYmkSbCsFa60bnCaG4Jqv28VXbXy0CimPKmnc13lDm2cYhb0a
OdRglXEzxyN575tH7sAQigbusSa1UhPOiPUCGvpggA7xtus3Q/SpHha4M8LrsI0JnnbEkLq0mfQ8
zkViPwpHrQ+t4gGsQA8KW7rwxy9D4MeJ+37ELaZxWi9/G3CaHSQLPDSy5mfmJ72zYMTxXtAVfhjc
k1hqmXavn2JlKUakmHqvBZKR9ol0hC1+a+pVjo+TvI0Db27TGeRBWsb9VI197ZAChKkOQbhowegf
whTJtrzJ7OKrHN0ima3g0bG2Lm6smbGkx9ITe5w21SehwyJW3jpO2vAAJROiR4F7nOGKNP1m4LN5
H/UX54xJV8ZgY7HYMzYZ258Q8x/zr8i+8ucEQBV+N9311Z26dsVomQdWlDgSrwLhmFAjG7GPvWi9
rYBIW3pJW0aUIXyJwlHjfcqe2d3hi2kuFBO99RjyQ3fVOOsWOJ3zpdQGC5gC2eMyppdOfy6Us2js
m/FYmpuBiHQcN4MPrbhMRzjGcumaOE3i33kYtt1hsYFuWhPRbhCQbd6xEvDiU1nYNRHCys542bz7
ji3ezNzA4Tve0o5QTD7+EN9AcN7LOHrg6f0sPmPTzsD5O8KGxfcQmGzeM8vc0Tg0d3BoAtUVKj81
3wSmxQmZ3SNHUv5FN9x/Up2zKaIvncL73M2Bkai+jJbMDKc0CO5j4OkyhdK2VeyRoVuoNk0MXxXl
J7iiuJmMoavJh7JniEgLnznatKKC6nRvEXmS7iB6YnbzwBRSpB9dPtTNdIiRuQgSds6BzQvdkmu1
lN3iPCAk7PYGUyTlvcKIZzpjg1LoVvrbNsACpad3Di1vUFKsCeST+/XjQ26PU3RD0sdwbvBk+PmK
zQxIKu1JsmkmpsSlpeLHS/HmIb0x8GXUg9aFuDWyQGAh5s9OWgaQ8cqNpByhkEvplxpt63j+LRbS
1pjeIkQW0KczrjGcQO7iZ/D3KDec6a1O1QXLrYo3UrcLga6AkoBQM6I41Y5f48hPE8q7DC07+4M1
2lMGhf/lPHV8sGoqEob32BL9l0dxkiONpAWFKiTz0DZ9yREJw4fp2TUPtuCHMcEQWDvjP49wbLJM
WKo+WRlEDMS6+0qdMdyawWwooHltfIBq3xkO1z1TZqlcZTfo7yHe/QxjE0fUnDlTBj9i3SZ2Jfvm
qw0NYtw+Phnu4q8+IJuIPAb44Xp6a1njzIggbpS7BlE+0aOLpWLgZv7OmxdeXj6+Z0dWYPB6Q0Mo
YGb5qRtWCMCWzKWDmTgJqwXtm2rjOZ6Uttwtk3vH6ONTYDSprYvBg8WNV1AbbMPPSfh9JRsMcBY4
ZTdwleC8+NHHS/ZE0FbFUhKra2k+7XhAQpHKHiE/ggDtN/Bj0NfFps5XyX1288bTf6mCDJ5RzXGn
4ZIi2LmBsGWjTLsputcPKPizm7LmacxXFMPLTSZzWXtCHzTtDBkIbdlPdjmdSWD/zA4KmkHNIoo6
dQyQNWDl/pTB2sMGFKNOk4PW7uPrS7K5cvXYQdHbLoD/3I6IkN+Kp/Hx+AJBfHGZ9MhvvFTfTiq0
xTcTE0a2Nk3/AF8ZJ6bWbzofPJYDoN909bKIPWoJFgBTe2OP3X04rgHOER5/U/Qn5bqX33gqxkwF
vUO2dlKk2YGFqf2lulVomkzqOF4veq836JGI9YiPXeIUb7zTwpN2GKOXVIogygm9ZNLTda4fuPpR
byV7lVngm5yvqI/M37azpHCVJGcZZ/NdXXCQEACjOWXv6e25V7Y1g9E9NF8vwwS3KP5y/hvn12YV
LNR936u0nCxL4WtozwSiP6Ch1Eutc412H2LxYDqLyQOr6Kw5aRwoP2D2W4LrUek+vKratqJN6g/Z
Bx3lHQoGRJ44JObwwZw+/ZD1H127LHICvyGIQ+gMN61+MNM1OcuSQQNKNkv9ZGUv6k92JPIzCiLa
lGb1ENB4hPfMsKkIK+05vjZVtKUhRoNg9pcWCg1EZsODxk3Jn930xqdW6IGFsNImAf4zbyHhkHeP
Xzr6DspZ9UODlPIiMyeAY0RZTU1AhfzY9YODLCJDXEfT6QUq0NwtD90CqBVap+6MvNdL8qXs9I/u
FyRSPPNDcx+Pphmqah0oCA+uR7hfHUKFU9PuOCqkl9tRmy9WFCEG8LXwM2arWnImxR5yd9RPKpDY
Q+RuALQTZgHfW/FbQ+hg2ABJ+I4i7Y2Vje0YvPWXBQaV7iiWHs3ky9K4lOmZq0+o9QQ2KMI1bD5L
Yy3JrlC/KTBgTedVWJr6VTLywRGUk4/kGRJ278RvNV5Ab0usqfBnyLYO/y3idFjm5jqSsB09JtpK
MGZ7da2wM+GZ/xC2QrhUW6+m22y1nhyrJRYss8Qqp25pfCV0JpEbO/Ay85mA6fySYB2GK5Z4TBwV
WVLQPyJ/ClbBXXvseDmDYrO8FBM0+POr3c5ZUMOmFfdquy2yNTlYerkP/Vd9M+KzkhGYjcOF/TIt
g3glZiGv96zeGaYn4jMybqT2TP8krONq/9UGG6NF4fJMlSv9BedejCg+/yBuh+Sf+EVBfxCaMwE0
obhSWutVwHMwnsm46egyIRO28VnAbFV46i+HiJ6Bb/hSuA3Dgm79u/iSGTIjJ5Lx9QZGCx1d4x3N
3uac3eK078Dso3ZdEPJduZL0EVyVbyFeTek6Ux1ylIQjBzWu11gJPS5msq6FdPnxIKdAJgsLLnp1
Sk1Lvnc3lVc36HBbK8SzkNZ8NA9SfR7UTSnT7Uaf2RzFEwDEuthpp/V+at1oi8X2K34PJ2wjzmn7
hjW4+KMwJ1jY4gVkTRhX3BtV6Io044KL9zZOzORXtLED0oblMetsYWcm7AKCNPxhIGEOT9pnXFtp
6XXqemj23ctP43UjfinRRl0wFwbA71ErucoxSMjQ2hnw5oDUObU+00sQXFSioSSmzIVdgtS8DoW8
74FlsdBcVvHaaD6GeRAKcztTbTneJJ5ybf4oI5uvhcEjojFam8RiR6tvFZ1xthICaLBLo7PaO4bz
AYuJLhZ1CsgbrSxt/tXQng9zXYu3OEK+7SmXUXQTbwKaf63gnMvyDX90PPm/yQOJoi0m0vydfjbf
hjUu6NLoJKPbpq5cr4tZl4tXJeE8BBUQmbXF4Zw0MD5igfjC2wLX3QSfhDv/oj8cgobK8MzfL/76
1yFEwYUHZB7vK0JM0DSam0x3TNPmLzKs2YwrMBSfcagcRCj+pWdwFqp7TVgyLxAkR+QyRiqHUTk7
eOB68cef5YQg5qnS4hdOx5tGX8I4gt1xl05hsS+LK90w2Eq9TH6TtxHoCS6RvCYGpAHEjxO/7d9z
6gbIwPpKlG6wOaKHr+717jPBeEjfysXbS3qKwh9UkBQ2XudkVvqMgtmqW/kASZMbi5/CmpPO+ILq
IHOwMfCz0J0SdUfiSNOzhVQV2kFvlfIWT3a+/Vq6RNUzwHw5GAQtMFmNZ8nPheo4FvyIYw1tCDmg
+lpjmoP0ibpbshaJ1/qUhCElMtwe0jBUewgA0JCPUeWBQviMZpHdc9tLCZcEFoiobGuVwGUbG5gC
r7hedibZbX0JKVewIs+HEqfH14jOdfhlsBR2BybFkebBYaOlIbgLy27JyrVDN5wmRP3CZkJUO9zy
7kjBOwzLoAVC/ZX61QIZeroPKwSt35wcpOyoZC3JDv9+aUGRqC6hv2peobsVCXaiTf1S2yFcgPpI
1ohZnpVmpWJbDRCokLcTJNv23h8HzntY1NKOrB6+jGC6yrBeva19x41rFB/56GLtbhxMwWkrSkoE
5G4eeH3CVNNVnpQ3qO6E8ovaKrbgxPeIBXeSiakFVGsm7rM6trJGVGLBmwCj0fQLoIjqnEdEetC0
1XaEiWkP1aAXQ/tRnTh3+dDk6spBG9Ebcx0mZJ0tbgNNG+Hk4Z5MQAJiEtqEffOX1Ssd5WAfnh/q
NzSNMFvFfx2U6QS3F2RGrZve62kFUWAARhPmhn1uFPBJeDFoo95hZVSdU0LAKB3MAkxMsKKVwgOm
AjNutDLgSSJENg/cDBohEwzST4RfEaYVsxhoRYbDWlIw7aqslKSvuQBtADdimnm/yc8T0pKeEk55
l2PyRW3AKBYC4dM9lfV3qttBvRY+DRyDGYitzF9ZJj4JQvsSYfBANuCXcTcQTk4Xrjr5yahqcUH+
kd6pIRFXRwkWBAzLB0cavSn1gvhDUX1WUqralejkxqmgfW4sHmFzHt74vWl0sennSo0ONDW9P0ex
7WME91tqXW6lP26XBbqL2AK7VpRZ3hxWR67uMCUzy6czyduV/CNoJx4/H0dBw2LNSBczIqrrt4zi
92NauK8zfQppjIitg2m+JhvTEkS84nxONkLYBMozrKherkAlcxRDjzSh7FssHUoBEpwE5apjTlNs
sgFkGWFRa3pV/0Z0naTde/PQyrdY/ihMXNfb+0BrrUNfAhLAdxdso/Lj0G2avRY56eP4QqgEk/hl
YxuMsX5B+gBhFOi0VJeVHpCPwvAj57NfrIbCi64UEFF1IsfBrFxiOYArBALo409RmoMahpgxSYPY
bs6fcAaIdgGwpFdhR8agw+6Bp3vPkXGnkWza4m4Jqc9xHjAhhk9CLGpnmyvRcispLvcnBsXFnyYh
Iz4L0nWE5ly6+eOsEFZQWzmRB+EsQWrAGV+HoGJpOjIMw+GYRzcl8tLh8NC9RiUhA8I0E36ciCGD
VrEvnXG489hV05l7SvqkjX6QWlFlywkPKcGLEL9iWSPxWJdbPVq9MjIz/Lpcheg60OHQNnrwD3eL
Ezlpxe1xUT9LgjHVeVgs3NrI407vcQDAGnHGnJckrnR/Kn6AzRfs2qV5W8CsR1RYuA98qGDDGEtK
cmXOwUYQls5x6DhD0ACLFlNZ2pAHs0/T1pJdAxgcb6KO6cNmGojj2qqvM94K1a/yTuTntf5pF/Zw
E7f1QdsMc1+FfhobNw77hNQnKznI78o7ubsjtk7TH7wLEzm4PNeGCM8Yqya4/vUrTu4Ky9MvtsOm
5s//5+8akHrY+R7XgjTjunPgWiWycyTcHz75WwKxOd+B3WIOAAtaMeTlzXSZZY+vO+gUEByk69wn
9n6fPOm+h6MJwRhF2jvnTYjiPHayQ3HCZXXHxDR+T5Mt6DA6alq9GZ7nqUUzLUnQPKaFObl4uiWP
dL0M4/0JizuS4Gw0diBKWW4nf6IItk5xjd4ETXWB14b0Vpu2YTqy6GXvEJIA98U9mp3O8NI7P6It
1otV900vgR3DZIILOBVCF0qRIL4w89a2I9NLZeYiIQw0p/sQO/UaeR1gs8oIhmLoBMC8uD92AXFx
GcJNacWrRaDjvcv9KhXM9qO3V2oBieHDEzm0LkMDfoIPyFht047XS/Y6SQYrWWXT2TViv2SHqtvM
dwXCLzZza5VfyRfEHvocmhHaIuVhd9A0yskFdwB9YiDNbNo48YZ4gkAzgHOZi3EAmDJTYQhFgeJy
oGMvctUovTHuQP1wml+SAe1k4S8AxxzhUW63BaLYQbKHymclavN7ePzS7be5P2MoVArwYhCcgPmZ
WFlQKGEDw6gRgZPuo7gbmL5iPd3A2LFD/I6BLxjmugI5pbJjhHOtxiyD1Uev+joZZ+nQvyieILDl
1KBbgoPeUFl0GyTxi8sCtBwBfLwV/8SvRrbEOV9m/XhjaTXNR42Uqd1Fk807VxcuvsJQqpCHs0Be
EATgKn1zW4GN8NOIV/0io2/65XSm54M3zoiCSorpyN84zdyYUkSPKp9ajkIEncW71J0we5TgG3kd
vK1hLdhcXy274pvelNHIjOnlZ7CL4P6ApdWBqeOLZc0l03/X4e6xQ6LEFUDLmsUnXJBC87ygiXuK
p2jPTw4lG7xnAV9HYr6PBXm3y7UdZZbYzRcgPAbqIrSjbb3h90lUD+XnT5B5DGQ7zeeJJ6PFZQBN
wVStnrxqKA8b9jLjt3o6C3g4aD4f8TRs5K/XQboysWMsgTsFI4oZcpFc9gNmHtq8MGeACdYefqdX
pC5MrUADooLNRAd64fUBP9Ji3k4jmqDRN/ofDAQmZQ/oU37kh5oYpCeqpnR0K/YGKv5zWnOpOA9k
HmDRceCPykFZfEEsRPuj/+CkYLy9xn0vfTCrH888icK8xcb21X3o0b5nrBrbqM6N5JSjl1W8EF9B
BQcnwlgOQGgRpQG1+PdifL8rocVc9QGdjMGa4CkL9HBcl+1SaoxvhQ/otUt/R6iOgrAMYAnaQgyy
cO8H+A+EhkwYlijsU4h2UlY6jRDaQs/wM0TKUnEqHUFip+AC6t8Ef1JyLNR9TDKxcqEkbVoi3Vhe
usk+xEpAWy+Gq2acHo9NhtnAg0rwkBHdANvLWFK/+Cx+jrzPhwN/KtxC6Jk9r2OVabAfciDXOsnQ
eFNhZKc7DV1bQ+2SnwPtQEUyIugw5zcvR66QeIw3OuaNrJfp3BjOQrMa0GBwjaAj1FrdycY1TPbK
oyUVdCMEfjJjylh32zXwerEGYgasYFaTI1rmTxfhb8thEQ7XFORZuSzijVzNWbh8P4Njugzw6tgO
WB4Cal6pv9Zz3C37OJxii4snTO1JxZ+hgI6xDfXablhWZUNh/pVIZ1W8l3yrnp9TVtcU/jQBbi8E
B0rPxmrrS6n4UwyWFayG1lZyfxxvWnecgAP1Y5adErwEkls30JrAn4WRTUoDBJmStuhdIX2YOB3c
8xe+KviqujfSUxf6RhgACdM9kipLmMqOim8sCZ7xWDwm9pDZrli4RuQ+Cr9I9kyQdfVd7w6DvGkF
C4OZ9gf9ArZGu7nL6Zli437KgQvKmrT/L00qk9ZnFr1oUXN4Js6CQIQxbn3lRg3WfD5m4tGr4FrQ
NIch/mZOBmVyIi1BdfFfebXX4F0HQ6aKwpLhBTcFOBIGDHMCpEndr3JemDcdxrFe47OD1AIEi0+A
fWGJ1NExBklsmGTD56vwEQ87tfeBp2KDQUK/e/V+0X3IZDmc2RLVdM9zzUqDi8Hv0VOFuOyVBY5k
G6Elw2emO/UIu2EXE/VYzhXxMVUuoewOMDQ+Izd9q6If/ViBxQFus7IaigmD7BE2KS4EycnQTxyT
vLRRvqfhb9Nf409ZOcAS5BhG7SJcu9jh4AGbeT6Y+ax61ZUeB3WmuIIijMcuP6GxZRCMoBSwsHbE
9ZTPN1pwk8/w+6In+njmb+UG+SI2OWgGUa+eFHGHjtSc9iVh4XvxjVlq+yXCsXk4s2YcrwnTR2N3
Dbc50+I7KYzMMlrJ0fnkqjdszm2iOtn7zMEYjXpiuhYgpkyrvnr+I+m8llNHgjD8QksVCkjiVlki
BwP2jQpsg0AoguLT7zc+xdrrgzEozPT0dP/hhfccbRAyvYqLc3zWi/6+qkGBVrrDoq4NC9aCnBQk
Exqw4yygYcQCwM5I3SDsEYOfgqKbQxWZ58VsU2rhG0L0CRkRNOHYzbEllpcJ247YEbHyNe/AYQEG
zfKPrAt7Qj6541t2FZhVbxuqCzI+eWdnrOHCCNijUNpT2EzoVZqTmI08jCwitrxIjQ1JUqwuQWQo
PRAV65ABviPq53SXzW7kk9dFI+uRzNiuxbpDYZ51s2R90FGyaNZ6/FmAp4CwD6Szt6b77rEcl/gE
o9KFD3Sg76TKZ0WhnSxrLsVfdQPyhoTtvlTYw6IqlQYAPyO8lIp50SzvuhAwiU/TLAAh86Cvnf4l
DTafCqmLzIVTB1/VO0imcMvjyGerei89ThqoI1A6qijsUMU+rT2QBtHspNaL0sdrvAJHAsN6/GW8
lvkA5tEj5EbtIU82VT4XzdHSjnQbfKWU++8CPJ/XdyxSbkKzJKZZfJaAX8pYvlQX8rw29UBzgc0q
ANOjejggXmC9cMsdAoAN7eDX0VHmIk4K3AIRAMF3CWWup12OHMAZ/QSlH1Or5zfZ65CYxfI3CkGj
AjvjKkn7ug1UoJqp25E25UiZG/Dd8K1+wQYDs5vJgknUYAg4pkV4mz01ahe04RuNgg0men7drcB+
AHJVjV2lyqb0DRqzwfL5hWwT1GA2NyM8X7a06tXxnuSXRBhqPmuzqhY4raLVki/qG0wyHW7D69x2
XzfR5gevmuymmNSj+JbsBt2Xr3D41ZiWczZ6/iawrZ+H4vGrVtzwr55INZ5GpN9b/uslksJbAQyG
EnrhaKWnENmfEUAeGWYKPXXWjjcK8ipdhjFE5hik3+MAviMVdcEbo8qf0BzKXXYGnT6PPxjw1BO6
zqMp1t5XCgIeulOpyyrbkpMVAk/Afo7CQRVbdEnZGT0V5hJiawoIJpTwJkJFUGEZtVVapp/j56LT
GcaUDNA1J6vz5Tuov+Y6Da4xBQbxlzo7pr5ed5niVbrsVlDf6vhzzOZ22rAoveav8dTKFfIixEFv
JF3rvDoKKBLLQx9/Dg23xI1xI54sBtrZo2x7e+KGaDiR/NGyoLGAE3lrm/5ob2xo46ra1yNZJ6VT
AM4z3CdJyL10KpTp3AwcfeJBpqBWgg4di7+BpgHIzOnD68TroOZOiBMslRDR2oDA21e7JA9yPXzE
fgf1oux+bujkXPobANVmcWWJTxG8x0StXZQAgTvx7uDlE8uAgtdcgUqwzr/Re+raIMfqUyhsal/v
11f+p5ryTC93bVHRWCxEiyprF/lkRa+O91DY/RWa9WpcOoFluqiVD047k2dI8BWkRUZ1ZK3SH7O2
RsEceCC+GoVNqVC+6A+P68Ee5qUGrXJ+tAGHNWo3jTGvivkASEIP2wlZEvo70pbmKESI3lP7eVRT
3D0+u43ebm6aDu0F+OvtitArRSccaLThW79hMf0p0ilsuCHcgANK7DL6HFO5GDpBWgn66f7RUbmd
5YiwwIEkdEU259hBooBugix1kbhK0dFt5GrTVpE4vBJphhH3oo8yMuWFwqr0ihGyg3eL7XdM63Dc
rLuShiV1qwwtkXokY7AOmn2CF3oLsPN2fb126fCd8k59+6t2hwzfGv7qPt0ULNsiAwoZ9GCi2QOk
BNwY1Ln+NY4+J6R0cFRFRpXMJBo775odqx/f/Wns0yLutQVX7U/oxmk+ostwnqLy5ym/tA4SJ5ru
363f3RE/KXxqsgV+7Z0V5X7i3ob5pP3shGZ5vpKn2DVZiuxKhYuQCyLV/Mk7K0Lt0qabLvbzwqcs
ICOph8eBJQ/2DpdgEJVTV7vsaNLvrDHdwXPKNh2oVAOMlz51Lm2fmw3vSh3EfOFiTb7Z6+ENGrDs
2wWClEIv6tOg4+SkgKkxQEWpsmGT5qWz4Uqi0Tk0KqVOSHIx4MADT1YvBc4CoyErXI3uj5pQAM9O
mHkzTvycDsmDGZgG7Jkf7G2r9RiJjJ8+GLdumi1wRyIPZ937VZF10FiWqLHbVMspcqDkY1HJvo/2
5KIPh9yTqJC6Nbh3Od1Isd+bYfMamWFMWeTaJ2cJMRtow4Y9VB9K9SFB87rtCEfUVBp12UIYk1qf
1qRCUpuGMt05eiXAsbIZ3TIqRAA9sP7Gwxa0/BsDxwLhN9r7AZuMMTq2+FCBrWy/tYwIvXpU54pG
LzQeZv/DfmvsRKiOTZi26zd7h8cSKEj/AKDH5tvvWOFBQxmkxcD0ORJEu5HQmzCK2TjqywfrTpXY
/EfhkrJO89ssKPjUOVK984TYk7N7HsvOc6O02BAeumJLYXUgUcuzzehJexH/Ua/YUNJxkZP0893A
hv7pUOuqkPcskEYtvOcXKNOP1068VPxb2Bz8E89+ohHerlKbhyu+xNsIMU/xdxRGeSbbPJ3UprD6
dF47Cr0O8A93YgHOt2S+chuTSP7o4fx7vD0h2C5T36Wl+doPCpLn+fwe3ALhYya+J/xL/HwPhrAS
vgm6NwlT5Gxz8TVX/mTr06DkISF5Pgll5OynHm3SM+1NVFe2EscgzjFxURulzCWYZoKt9k8Al9Ke
EF+tcAVhradU/vuG0ufUkTfArDhQvBUfKYwAb+iv3yAopqdboC8GT8Iwb4LbM/r5XJCEIVdwsXDp
5r2BSLoIBjDZUAvxJlZznlJmFIfeXScehzuPl2lAqw5df8TdBcDkvRSi/sB2Zq9V6ZZrEkJ+sZRt
mD+uxNK8Zv1LPksERylXOgA9StrMdUBNgUuEDAtnTjE+zAO6OXiCYHfuo1fIVRkc1ZVRkUfEBJ2w
+/IZkEa3oZDufwaRlyI7Vs2z4AEikwuEAm5QbCoP0V53ugLBEDyDB7plwmcCOl5AkUkIOyDGy7qD
AJ6Qg235/m/0AIzDUKBEWC51qb5hyfDbl2HEcimGAneEqn5Nw8xvV691QbHREcdLMcDtDuVadek7
5wGL/Ji7KL6S4IEPIzcfh18o0X7tCu8FSsdrNmsWm4OQJhJ0ZdqnnuKVgbhcikOGy+2uuBV9SBoS
cHIi42U350o2AHTSBDR2TkKXGD4hngfivvUEV4YBg7lHhRhCFuGAUSGE9OmxIw0dA7hg9AywIPk/
iwjnSEHT7flzllsswlBYCMXsqcAxMgNKxjkIFO53HmhPK8XSsYF3PTrcvAY/wxuWBHmAGciEEZZy
GcZ2sVXnNVLUlfsM6ERpISxv7gmyfIF6xD3eyzC0gLojpDwCMWLh628aarQpqt+kI3g76IhVi+/I
tARQc1ofbwjiNBvDeeRpMPHBKr6lGVKeFFsQq0a2H6bXDo9ALiezlCHIzUP9NsV24EFx+G/AQeUg
GiDH6iOXu2V+Q2/gKiGTgsLI2AHMzHBhuxcWjH2h+81mAaXCHoSudhoRGqZ/Pgo866HgMK+vt0sM
7fSLkfbVdGa5U+fEBgdCFdNamB6IGEHT9C9uUPghRoBbY2Iih/o3v4Tk3RgPoGl0lsP2Ggd48rD0
2aBAghsEeZnfCbU82JFI6IEahJyOapEY6oanUswtAv0kqBXi2f6qosqXwayHoe7QcHIg1ENA9Bte
IOYGn8QXYZQWYRuScZCZclsIjSh3o28vpKp7H6AUxywigGCv4nDCZ2dcBfHGkffeR95YcOSKQL7y
ti7iexxaFYwPMHM09LZUDua2VL3i7zpmwRvFP+H9Is4BbtCfaqA7DUT8JWahUJUxfbUrNd5iTn82
5ODE+fGeuKCIS/DkoDPkX4QAzJh/PQN0b9XwdUbMFuE2LRSXQv/+e39xIRghYowoSE01eDujtWSP
E1QTs9ECzk2+FNdIXD9yGzIN9uHiqCNPiBS++VtxESEBzMfIwlFCWf1defe+Lc8Fw1Y8J97gwf/F
qdB/+rs7uGIQg90JLxf3RxyMMAZCh1HYyggrNcN7c1KIjl056jlnKQQl0Dpkf4/vSnTGguTuxeyY
cZUy0AMS4ofjL2FMEJ0VRqJ4wD4ngI14BXMLDUVEFWkB4ZLJRREDiI/mWWqLRIoeGZw/SUUxW0K6
F8LXQzjpiDdCsF2wmHmgwSKmGRsg3AxQSYZz9TfIxcwT/gbiBeIBfIlMnxYLgJcfocgTz290IYVz
TCBEnh7zGDcj9I2QMRphSfJnKfX3aVM0QcRBU9RfCuUdfsO/GWqUJDjCmvn1d8zRQryboBrzDuTl
PtqQ4piFqQxFFS6EYGWnaAKhpITOTsn7CaGnEjkoYS8nVJGI+/ybpSsVoC2hJCNI2cJ8RTiSES9B
PovQD+fi39PszZiyAEglLM3F7wAjM/wRmf8jc4vT5SIyDfUV7ifc6gKsPHvrv0HLuKnPzZzqVGrd
0fWMvNzsbANBEDGoDIZGxdiuAo1bDvKBBYFhgQIlZ3e7yl+UClGHgWcuxgG9K+HpE51RbfkpqT/B
h+BCCf0Z9K6EvZGAfnPh/t0+bsXk54+sjnGJULXnbv2IqyyuGO+PruddtLQmq8ff2BDzXxy+iCri
ZP6uuLhrfzJUQM7H6HmKx4MYxMCC1xv+3VYg96FQUfobSl4/XVOKul0paCIpROVEyPCD8J7S9vP+
blsvFFfFhMXCCB7eX9Cg+Pqeaz0xg2AQ3HzCSIMKqZhHQspU6G7I4XQlLnGGxtO/o+Q4WXqZ8azz
7zmyxmLi4Wnmgb7Ztl4KlH6CWsbT3UcBiirBPZy6uitmqPgYOYzQ7kptnVInU4KhKs5GSIeOUT3l
BGlP1n/BiFMVHyoGYc5UYARxP3rx4SLmadxS8Y7iNqIIUxLiNIKMKpjv+IxxVOzlOe6C6yvWjQL2
W0xcEocKUGaJOu3fOYl4Xsxpjt15Sg4bqXIe3UxaCV2rsYc+2t/kFJNGDAXxvfqOUbt6cn0IhAHU
zWDiAtr9u4tsP/NlFTRzGIk8ww8FsneIEIbi/G9LobvDWJtT+hAub0I4S5yfcPCRQyRUUVhkJGbz
4SSOUbwWcDtXhuMGME4olENMuwgjIhyRAYkCKdgQrhyny/3lKYZXGxbfChcsOo+96BcopvNDJWFO
+Pl7cREwT8Sx3fwJU4Ng6wrZn6mr2OJcxo6YMmOnXdLFW9PZ2So2qo5kN0IwkA4Qcn2oyYqLqnEx
xbICg0dcaXEt/yKfiBcjX/56hboQO2L81wi3TYktwu5IIVo8GQji5t34KCEvg44u0i8pOjSYP/Ph
Ys6KwfeeD0GFcs7b/7dwT1AOSjCPFnIGL+8eAqdbP1eo9fh3bd3NFL/0MuzQy81LlC9snR7hLgHb
AA09toc7sAe43yjmW/h4T0Z2TwJjtYSyGPZ1/LYyGxVS6GKOlotlujSp/mW7uvNGOPXs9NFMmboS
2I3VADzKpxIUjX1UO0tQ/ynEZkt1hkCKKZgFZajYde48FSE0eoETBMvIfVL03IEiILtEFSB3ErQX
P6MMucT5ixpGYmkA3t1qZI+7ff4Fv7dst1PVGubd3YaU2P721L0/8sINgHEgae3ESORXKCmaSdhE
biQhnZOzQrK3mKN30y+NQ0sV2kK26U4l1dRTS6WC6YwPUF2hdLx/aCDcMU1BaxWMLGqRuMADaAza
8xs9SYqzE7K3/qxdJzD4G7hVkWfwAtHby16L11KqTxI8I7jl6jNUawSmu9k489LOPuUHBbAwEk1n
3QieCqAyFGkonS2hiVXSEmmDjMaQ2d4YWEVES8iEyrFQQ+k0oa7VzCcn1J+pp3QfkfeaGoJLXFCy
HazFV+/oJIYn/uK24Y+0MN++JPQARjQyCQuIJEYQhqQF7V0jIYQS76BsIesg9PZpvNg6AoLUqjX2
+WgLT0306qTvPjnC1soxXRZv0lNcYKIxZ6a7BuXN11yS52rkdMW+tQYtMqH4olp+muj+1LQ5IsLg
YN8xoHKg5Wpeq82Sc31VvvFEsJnKBCiPNnp3am6wP1CzzDHqE6wKvqOQLAEH1SAC156uOsU83kf5
msbHA7NQarn01NCtZhd2c1SvQV7xteXPqpPWU1r2RvJPw1YXnakQcEAzxRNEPTUpBVV3ilqqftbZ
zuXlJfseQbumThXfgCfjcNuGk33FSaJeVgI1IUw9vdEbX90OysLdxkpMYBGmNna5qFBONhVLwLbu
qM9TOQbtARkEwaocJh+QNPUL/Xsd9iiq39Usel9BCrB465GPIipLaFEv6tqd/BTaHIXieqMEgr2E
RPODCeWgXqP8TOM1KQmCdEI1sU1OErIw9ASAxzSI5LrAX2h0J5sxdAY+8PbZNTSRwWYZQNbRcC4A
YwDZpWs92MX9m0LcZD3UC9S0qllNt8PMLwDbIustIR9jTEIpmzeSK9dujM/CBFuB8jhp9pSb9ddK
V/HUcNP2h57YHW10QEAxbFvATDua9IAOhNoOXRc0XGCi9QUNnzP7s3w+vNgeWvJ9tQEeCTiN7auC
rj/5DQyIAfoHb0UbMbkD27Rbs2kcbYst8XsZWUWD7zSqfghW0+ZrSBYyTrDECgdpIZi9VIwLUB/U
SU1yI3jE+C8j+EQJmU0Y2wzFf011K6ExRXXc2MrDxeaTOIYuE+lTfPulhFNe6nrNZTxOsKo+UmNC
50Z3qL5iKwUWu/Tww4m2OB1RjeUXUDgozpJt0mxUxLYUZRxgIhK+2KPEIpqvr5uNFF1BI2AA2P9t
2n1aySA+H3a0nTQBVdlcXT29yefTezxmP7S829K7xh/gCTYbAx8EqrH2jYYxR7eBKzR9ONM33iC8
C5/KqwpOWFHZ4yEWBOftufjxteYXx/CHNnuMRvb79tvjuZqVoGQK68b5Z+3mQdstTgDFvp2pSNnQ
5lfudMwaXgEZ4Y0KYtOYOlIaT4xUJRb0hk4OfCCQKjFaD9XjDZ8zHJUfVUJVLFM3ST+/Pr1pVTt1
gpMQ3J28wmNDM9BygMxEpbehnCwj91ulyD4qj4jG5uHushOV29+XDga4IPWNwATdcHQ2hu0Y0MA4
2YMsiDdUnCPe7k5RNLFpTUcVrol5Z72JQOgTJfYPBd0xGMVISVmuwniTpZcimdGFPf9QsXu3hvd6
z8ZHnHLU1Et2BiBj2afyP/EwZRiJvYdBjyhx5IvobS5vqI5VJFQ+2BgsVgDoJjuJkyjYsIMBEecC
7LbcHbR0MXupZ15GzMjybfV7G7Oe6ABkwzI2cQTi95l54IL8iMrvG7MtMJbUkFlcSz7uVgSzfEXX
XBLVxWyx60hT7u8dGN7YvD4GrzdnlFizDwlGwps8mYp6kw/mw8GYbGTx55vMmYFexiPIpPh/h45D
5ZU8V1tCtjiUK4DJEzrsCIfgqdrazbY+Dg/bgFqI7t9Ju1DE1HyaV2gDGA7oCSABOhZZueh7jCn1
gwKMUaVh2zRsaKJq7NKPsxtaJs8vyHd62B9pJExvmC/B2alLRpW9kbp9Q12GBoj+VbML6I81IAsI
mFEB/+DjzfEVbZA9WYtjn0YY9oXV+DQMLyus9ZCqcqqeZbri0xoJJSTP6Ve0hOU5RV5Az9kYMwiW
+seqLRzlLlyOiw8cA7x0hxxSQsB+nFPZVKA1SuYA0BAUhjeGPOu85ncD5A1MvhNdXRBq1kw9qmpA
X4a+9LhwpDq4UdFdJEIGBgRvOszhmj5McRObfjMsJDifIXhm4+U3MDbWucCPihJqDyHaLJYaXJMo
vO01olWzVD5i09I1msiAEzYPejWxKS0mDLftLTKf5hl+npk3AA19roUepj/VzW2xyTKjasElZ3Gg
aYSkyYm6fZba0NPDEg/OyAbbicmMn94teqlUwhOK+UHt0mt3QSez4pnFWf8qIF581LzLyMwmi2g+
zb5b3B7AgEH4tqoDAFjFIz4/LCMA8AqhwVJ/hlA+3dYZtfucTrfKlbElZku9y+0K0pY12iBeEqA1
IaHfHs32z0tMrCcGrikUfitY0u8JM4+eGGTKu+mXNKA58+wcgHhwNrgHgKZqyjcjuFyTebt+gBFA
pI+ti7jW1des2BDG4S47Byqt7gxKGe3XyrriNvdNWWJApxREAUqdKOxKNn4c4Enb8AvlEryTOrIv
VpbKpgA2PmiKd1exZ9B3bI1KhFjoMVc0U724P0mfjPfIArQiWcuGZdh57ZnXKBbo8wdZOK5chc34
yKmFvjyGY0SH/m1jf0GkR5bkk9kxpR3koq3qKJXIlRQjWJywTcmhv0MhGQt0Q4gY13v+tlcLNhiD
e1+CSujST5rOP7FX5GcZ9Kk+T1BYZZc5+M00/GlzSP2bDdR6IH/KogWcGVkdvbph/v6Y0UQiaAmX
wB9lTfhG6L0AfknOQlkynoOAlt6H5usNjCvGtN5AD3dLOlKOZr6wveEkcDVxwJj9PKBb7ur+0MVI
pwggUBeHTeG+P2jnETubyVI0u9gxxCJi8XYqyutIlsyGTz79kzIt4Jhkhy2a3TNXVgmEBhUJBDNk
YQXIVwGVgS08PtV323ATW3thNY3bsWCqUsMWykrUdmFvIqlEzqACm520oFH0XYzmDXZz4OIzRKO8
bLIkGsXUo0iF6GWgOGBWZvgKStnsrM/2W/+IS0+zqdsy+0905VcprQg8wAGHgBDXw3tPa8migAyN
lcwKQTMtvHXX5A27N1GcQkaeuUZmZBt9d44Tqt/p001H5vbXwImMvSCJkyctb/keHQqDGw0ezGzn
j6X+CF92bQ+v7W0/f1+foC2gFF1lIxgsPbaUwSc7p+OD7AodlTVssnbfNlb39azmdBXGpwgtCzf9
TEkIKGfFTZAfy5kg4gOdWo9pGjyAzCOsK1giJBvQ/cD7Y59IQLi3ovkTyhewAzQIQejmUlgApEGC
cv84ZdliuMhQLj5iazJHO9/Y6DCOMItwBnxG7PysUOmpXAR2dCGl1iKRIplqCY8b6SbhEEScKizQ
1JPPDYhroR5vbHAXmAZk0my2jifrFJavrf62lL39wTrRBgUea8J/D38UaA5WWqISDxIErjWYSrQX
jd55nyYm4vXGFakipCoocQhAKquEnJqfYLupgkOhEP6WBHYDiWLqNBnHP8sP+KkBWoYH9YMKFh5P
pG4Ojfrn75UP7WfZ7xiEvxDGiLGAAbSJcdonC/OZwhpcxYnN9/GsN5OVIV0AEogJPBIL+kBlyU73
n/PPhPKNMwJRM6cx93RoLTrxUrL8T80AC0IAfC+JcJqMbgGFopCFH6KteM/6oouRP13XqxGRCU0D
MwezxC5pPoC6Yo8eJnval/Rt19CpRxo+eM2GISBIR4ddfwHMGiT7JCgyB87D5PBgK01LB7GMTfHV
Q3MV3AfdK9ev1SMEQwdO+v31qs163QAUxpdFSFKiTg2V7Afc7lqghd6XeD3VfXSR0K9oKMhRTEC4
/7HXol2SBA2domQOI3UEgnEAoAKM7tTZxb6b+oCJgFSEjcx2WfnWNqcBqf/i7Q+u8cUegfln03zG
Evv5oc7qRDBkqCSLohfeDOds5L5lM4Ph2R5eXvz5NvwoOablYRpxzWbJsKKdkpJEQ5vxEFoZELMD
VyV/Idc47ZYT3StsiiRbsJuwyoVd7P0CdRGmx3eLb2Nqo4ejYqD2STu3viCa0JLOecJ8jNGEOYMO
0yaQVmDqlQKwS04efWFfNHziS0QziVKi1bn5wcDaLp5DOvHUbwNVtD6Ij71COhJ2x4mOJhPWgyuc
Ega3YHxIB1jKj8IxSINl6/6VXSabdH//HAaLW1XSSDyDAVgGyhcr38157PRL+wsqSVlMnDGIfcSJ
sKrRgr5f6poNLqfWA4nFDx8P4EeIYWUOpHkYcxD8xrqfD0soJSp44XP5Wa5IHQiyWbSVHkhSoDNm
PaVZqAD8mFISmStrlDMIotWXAe8JPCEbg0f3IraCWKcXNPrMvDrZkz0z6kWrP/YFBCbdyJf5oSJ5
bdln2sBRQOGMVdx3kSOCr30E45IWZmYaO4VmxwHSp+B+gWt8Oa2AAdvF4Ajpn/Uk80o0olxNPdwQ
RpHsZcjG84eLC+xb6Z17v5xskti5q3NFXtzWQlUDm+yX3z62b2g/imUdOfGe8sLbM76nXv90wU/G
uN3to5MeQoNhXupAoakPnsZ7/G5mIH1r/IRgDADjZNON5jl74ngew5XBliRedSs43QKDhkYWikpU
L6rv3BnNcmG7dkJDH1lXYB9I9aXWrD4bMBhZUeLtGEkIBHXoED4UlNWhUTtPRmkZzHj2CPgYzkZv
c4kFigDPKyDw6tJAhRJ0Btij8RYlJoDfcfj+BQTy/GKfA9RqukafATITCq+a1WBfQVHrApACY8cM
uY/Bquf3TwDyVGYExB26fwk7sWdTyJNgZYMY6XXQEWsk/zCC/YCNL4IPGx6Ep7e0FigDzZNtVNGN
m+4Qck8nYaOR9VE/QVitfITqZGPIK96jIJZje/PzF2KV1ZQFRYF9BU3NB/jJacRfDX1HV9ukFPI8
KtmDMJx5u2A/fm+7K9EVHsIeHgW+jkiMRtMdwMmUG4QwKCmEQm6H/slY8gjxKA491l2giw6sjzA7
hAPZZsYZAZHO+IbBydwJRzCUmTaKH0P/wVLQ1FY1RixrqFIpkXcwcxCdlmrXbuZrQUZuyK7rqO63
A2qagA/vpkj+zfjaKia1zegHYhr/qchzIvzfQmkasJyjXLRVtmzGSc4S1Miqp30L2B5LUBaji5Ae
NexxPBsZ69Mr/mqlo1HvwLm3LdSWBSojoI2qPnxP56BrAEPJPjQxijkWBEBYSntyKDy47OpAONDI
HTR6dacJQpgJMD5fpCS1tM5R7QKHRw7hjbs1GoXODmPpdqbar+/nRUWo9uFktTveFU63KWvBx2vn
kWJ1LalGrNtRaSvsx8prvMV/B2FGMz4b0lyCYkB5pbWebJE1Zxzkp3Hlt3aJzn39CXeThs8vZZra
Lvxcm5eJAzH5hucTYApt96gQZDYURLgfRwleWeeN17pFVlz4kbKU21AyXLSs83RFwIrmjb/WaZ4n
P2pkDhY4GChdBas1wAjSI2XRQTOhyusiK7MGbV8H6Tcn7LI3MGyZdMNFgNim1utkGs3+u30/AYf1
B/NufY7d+ocNM4FIo6wSIEELhO4P8QDB4ItCgMFGnrSU3RwoSYcCG78NWnfSm065amdvT6F8tOoW
8aYHqkVc11xmlAhaqtWA1l2/Lf+1Exsgln7HmBkCHO3IKkm1C90LWCXoCwSNfjSxm37/IjfSlk5v
3tze3FAiVE0J24sjdsFOt+g8yXkF+NJAoRDUXTOB7x02iyLcVV0gsQ0/dgiXe9lXWoZT7GvIyokd
OA3TzrOvyI6s2bEZDmbBjKMjSjHApmCVodv2nl3plu1tnBTaEB8e7NLLHQ61Tua1fOgRe0j0Jnwi
H5Ifv0+vBYpPrrq+T8D/2Q8q9Is7W7PEM4SdhI3cymMDHvp4J2sAOmthwvvx/qis5PuBqp93zbzH
Aj0I3u/lxx9QISC/YvBukYwBcUA9TgZ77ZX7u/aTr1kVwDFdMu+FJBHoidntlNY+WzzeT3YUpOGF
DGh9vCcrNgU3F2oDrg1H6K9Estx9tD6gUVVdRdsryEZgC6oN2elzghySRWUdNb9NCv7kmANKxWfw
C80dbIvwRZiGU5vdTq5+hC+4l5wU01p24V9MPtmjbLIvUmUAAjv98ypIry41KuyCEU1AlCSjST+5
InJcrIChFWFI1UwVqAvIQHDuvlpscwDmZiGRVX66ehrGAgsxBQVovS5c0h50iku9dZcXYdU55Y6K
H2XVaHl3odD25g7dC+jo8GxoqYTAgi8gFngJogDA2HGaKqC6xewNCEzW+xtIOOs3d56uanIE2/7T
s8908yOcDub484MyH4AHM+dSzmDqJDs2pXf3+vBY+cfbHEfuKfwhD/I69GUrR1Gy3aP9NqFQGJDs
0JmGw3YDv+e5JPcODUHKDZTCIBpIFrzfu8sSQF9UqBneSTYpGpPKPX/5QM4MUz6rTCwbjyG6YuhM
LmP0EBKPoURuRQ2xZ17GjuxPUSaHcwNi5uWjwa7s2bQ84Pr7MIooLj2gWy54v7T3JfjFMWbDe3nx
IP/BRMCtwzHNYApQmfcUVLr4g3LxF/A2yE0gwXobYJL9Wte7Edhg+zXDOcQfvlGHCZ/xd2XbLwed
UcTFtHRW9OuemLjissGU1ny8/0RNC2BWinshBXmhS3VDD9RtlgxCyOblwjiBMVIcg/VD693h47/b
uJ1OjSpuCOeaPbV0y+C7YSNybwEAZmn693W30Gj9+w0dHOs9I6FFWf++KI4jFgxr5CReAt5I7Ww0
5WcIUC+B4V+EDY1AFjCrp0J5k+0RdT3AOXjPzcXjfqAc5XRuh31o7TQ4/L3nlOuC2+w2k8HH1Bvm
ly0AVTcaOw4ZHY+eh+SK7wMdyX9foiv579HNEV1d/nuFeFXk3eHCeeJHiW6i5HZ2vmzmnZ0u82WH
1J0RdrbwD8Uxk+9o2Zni/y6sAn7QTRJ9u7KlFQoXi5YtHntS3rM/CMjXXwu1CGr+Id5f9M7b883n
A3HvPORbxX3vxw7Cx45qaQf2efTfVItiEF1FVKBdpMH5/uDxBHJAmYsKuPk7cn6lC5YYFl1cG/6d
xZLNckGBjw7dy/xaGSFlBVOy2aiCZ+AyuC3XsJqzD2Ev0yBhZMXZpuWGkHWhWDSEXQBjEo+S19O7
owwfAnul0EtTL98+CjsVbhaKr1yGiYcjJ2VyixSE+9yx2oMjZQwcYZNabxBvbA7A+KnHsa9d5Fli
U5S20PkxyXv4qlArfXqUx4GtgyC1WFn5uz54W4RKYEwA3naoYSIooX8KmKQo5lOqcv8BIAXiErtt
FtLi8Dh3vdm7qG67tX1c/zaIoQBNtKY81r/o2XCtYNRZokGL8yJ3NArxKrXEF+2gWbuY4DaYOPqM
Zi4NXY3nLxP3ZV7IgpzbhhLYBy3dj2KXbzJE75sdZiDCpdldJc5lv0Kkya03d3PFT6vYuqwa0EUC
Fid64uVWjEPRnI488exgw3+0VT5ceChCVOUeU2szAUD83bbB/P39/T5+i9mEA7WFwoH1i+iSdeMy
M5+53ClnJH6RMAV/n+aaGgYPzeTUxX3ouPniZfRcGAri/uAHbV5U50JyYFKH4VEjev/vQfkbWXQx
lMXQbh3I5PY/FEeDo18xxxrgb6gDMOZ1dK5n7C2hHyKTZYvRjt2dg2Y+Y/3fHBDzQJjgve3hu3HF
lC0dall4hAMWPMEDxuBP6MAjmGYhBG6xYbKegfGH2oq8lon3b76+A6BvZ2L+tlhDl91m64r58Vwv
BKCrQbW3mYufqiBdvgFsYGwMIkLAYaKFsZisDL4bCwVQhrJ6f6tf6ld2AtYg++T84w3Vc2jTEIQV
jH4OxP4qGH0LsMTYeh0EGE9cCxEC/sUG6slKN0O6kHIR5pYRUcDwsr24VKfemuXm4vKyLuiYmLfZ
xF2tLhc8fH5j7izNUK7zXvH3+5e1Cmj+/N3Wp3mELG/P2SJz5+DpkTMabCcLgi3kMvPMMovurEZF
699DwD5lWwPKOvIiQKrPZW/r4fQ68vSwcVij9p1THUTaKx4ySEnVfQIS7W0yOFfCrL3jVZ0YPGG5
qXb6rFrF3wI8odiZ/XDFkEKZBt2C5wWJhIA9AEHaCNTPf8Ga7wsE6c1ADCzSUR4XAqBHdRCPtoBW
UR/KwJ+mvsAOjT2o6gBVtE3tGBu2CZixgmohRoIxcuJ1Z4sHMn1EZPRDaeeLeH2fpVtMSCZAB1Gc
P8cfkTOxYxj4PZY+j/lkh/v1QcZe4nYGrEPlulGs5MBHsw0rwAqD+bf0VbyuD+mWYsd0dzvTr9jU
V9hzc55inUXfnQA7Ru/ZepyKUx0eKLBpyxuy0TPqKerSxyh7JmMRYzV35IHtA/qh+BF7IprT9h52
Ve33hYdjd4GrwdTRgX8aFuKXQBXA9CB5jxjLk6wNHAR1U6G205IX+wNMUSH5LwO9Ri3mSMOdCsh2
jP6L2f/cAf8E6RSzAgwg+QM79x6r8mMMIMXCRiqlIvGcyQalEJrZNuory86/P121sotnyDYI/4sT
1YU7ge/w2veIuTdmzGD8QaYq+aw0UzoYp2y7HHPf9hr1A3RIHWoGd2DurR2PnLFiIWQOSw+7eZpL
NENunIbLD5JulZRnKNLQR2C8MIwoya3/md38os2kL2OqKlt1r2zj+qAUiIrZxvfEEz+5aJyQplga
M96+pH7JItSQF1nJjAPDEDg1J1tJCFS1JOA/IyRq1tp8vMMVB6ej6eKem7zeMthQ/jyvlB3w9cGw
KLFKNHwRZkK2sZuPxta2gVv1P1HntaU4EyThF1rOwZtbeSQQSHhuONAY4T0Inn6/EP/sjhq6BytT
lZUZGRmJdAKCNYgc4/yC7/iEfnnUZ4mC2w/Y8i9WmKpF2PveLAvQOvAR8/gixWYh5hq9jZydoCrE
HiJacaVsgfW0NJoRhXUoZ0OUX8wQEATyJUPob6UxPEHknGmDAtdlnltwla8uGi1WJS4u61ynv/P4
Pj6Py737XzJCBo9xtiwuT4vPZNZ/jBK6WKWL/j6qjS6dW684qK4oM4Q6BO2oON+N9zAbvXsIkYok
Tnjrw6OCN1Y0OcOOHJJLn6HNerL1aMezNbXAHEMM9PrQrEDG6BSaR9hefdrXwn87X80E1oZBG/Mx
LV6glp3nVCTieOfLBCntPdgvUjV0RqyvwNhzN7vGCADtxb4VFl+y2gXzzdxJOsdpEa7eqcscHZaK
JMba5TMS1zSGIbVJV7CGAy1qO92vOMNPPHFKnKfPvxlOAPwRpKw28+LDvcLwITZPzD1l9TnEJNHy
NGd361NzH3n3nsIqsvZcwouJFktumNyhJnrFHDMmmFGVI/l1RpSxm5EdRznSPEHFKTv5v3wDyTXU
GRAyoK6Kkhrn3XBnjUGDwoiTW8t1r6XWaZ47wlCg+NBJ6cqItwmIAE17/RnTPqNPfhQNthXTFxSe
ItYEhx2pvHfO2taCzUl9CP6OYCzb4+pND4w9Uu0NmaHD5MlM3Rv0MDMvwUUZ1SZm1ELdtVmkz9q+
9bC3FI2RkLBzq9rgBiZGU4qS0UcQGzYnKiSQoqMiTUkTsLhPhHXbxzeEbRFkvoeX5aULsW0Mx5Cm
wwSCBSWsICQjsYGKqUVRM28o/AFYfyit7X/H+5NbGb/dEp3ptqQyaxEaYzZK08+G+Ywf/TfdJPbN
3PiyxCXBv1djiRf07xndyg7kz+1ZswghAlcMmOANTfM55a/PgNQqfk4ZNlh5/oxrQWNxR1KXwuIW
4udIuoDsEQilTSRui4vLBdS7V1MvxxotOVH6aiOpReUqNVgpebMXuL9ZDBDHQ7kIvfYUthl5326C
WCkQPCWzeBYwNMjGUry3BqKAdY8bmetfoLYZx+EF7wGbTJdmaivnOb8BZIyyKLFHxSJLTSYfkdZ6
kF+8ezWGODkMwBx7Swvk8bZP2XQL0BrItLQ69xpXGHgoYKGPTsYuib4rAnlM6h0pQxgGfBJSKfxE
+0Wx/RijmkLjYMq4Oe2IYqOiYVbboKZHnKNiG6VYVEjRONms9zP1XHnQrBfICYCIMB9yRgWeiI0V
oWs3LR8wrG/el0/M87DWpd7xQTX2wf0u74n5oiQgAeKl1XM+otYfXhc1xoRBuGt/cIIpz81P04Iy
Sc/E+ZKFm5J3og4aueMUUfQ/6HTM/DKtLsMqgnqqFqAiYp1HttmojLfBrfdBn4dsXEqdLxivgWL6
nVWAYQR6l9hw+WkbxydMP8hHkitE3A23jQvCYyfc6TKWHFFXYnTSU1f7QBzp0+sdUewzsidPqzSD
MjkpX+ZnasQqYS2gdVF8j98hQlTT+4rxn44oLJ1vYxyxzpFwAyHkdiHOdwr+bogyVHfrl2rUIJqP
FgYYe0jzkA/t0IYf+gAyFymZ/ch4fkJ4b7fJhYrw5YaQfUKTkBs9KxgUUBDIKLXoDHK0cPbu84pT
RpibEwuVdHD0d06ZaXqfPCcVkj3ST6QR46ML7e4Y0zoQemenCvvCnvmQ7+ia8sWvyw9QzDQpoOuR
fqbCINfBTnVZKzCUu5O5t58xjabwvUZ7n16Bq61NVh/X7GYW2+Up4mJUKl8p6bh1H/ne/eQn7xCS
aDMPzOkeS2/Hftk2680QOahheTwbo16nz3aK1HXPjFt4prUDBThgdKoKNPjj3N/FQDx35z1GVAyx
Hgv/oQtw7+63Dt7NGtlzVjbnWUVOOL5x/dcDXgga+wkuBK1hY1UfgVKfqN9Dc9T81kzSeRGNypo1
NLO8V3QL0+FtUB2R+b4ScIyKuI3LJ+kKZgnefNE4LzfjSwSS/VrlrNmiDmY4eO4camCfvdqQnN62
fxrOgJANLD46Sn46JqfAOEayjOu2egnHpPIRxfMZKXVy9oPS4MqTVCsQJLFKXySPDGQCNa6SutUb
RAUjnSSrd6viH+ZPKuux9jAnSa5kOsPFyhS067UqQZdAvLRuca4aZ5IJxTpUGKThECqDnXL5Egaj
j9084fHn1TizltocEPls7EJtVVmxqJDlQUKUZDVQdu5jP2neDezJYDiIQvTl75oFoTUFDh9//sB+
SVrti4ZNygYjRkr7U/P4LvF7cBRBf+nVU6R1kA2EXzkHUJlQDaGs9rOAMvfNei0JqMEswr4jFjwZ
ZdS6DlOlSYQ3IdKJxpjRq0FAgHxxNGvzGQEg4499Uo8rsl0UJWs3qr3atDTNoRDLqV/z+9Ot2bVB
A6InEizG38xp2FSjd0g0xPlJMqJJSRpTz14xzuMSucOzAWeGpu4hi+VmwjS0WwV7M2lgOrf46ABa
dJPdLqQGyGRjSKHWB9WD9DPpRRIPFD0TjpbQRlQqBED4TWH/6hXlW6ewUaa9Dk2RDNqDhskCv+FN
iIwrDOC2OI2qJD36Xy4uBbwDFGYG0DVo+kdaT20EjPviPbqA9yJSdcGvn0LUIm/3WlVH1Hnibkal
QT2gnHl1xshRPQxWTymyVMLekBTo6TPcr5FeoAuNjbBTaYLsyGNSpe3vUzv+oMQOuSCSIiUPip/I
lm1MIIYQzsFhPBs8rs2yC6N2Rgs7M6WRNVYXpjt6pZQhYyDK7ns9xe2Zwl6Euj0i5UVeHlFvarXP
W4chDfDFAG5V6GJJF206OhgUxEE1W1SWtG7pFHpnG7lkwMEhWX5IyPQQSu82vYCKCSkocsedBoPZ
ZB4laJBBrZ43Op91maE4RJokP0yAGo7T12K/qnLy41qM20H3PbWyfNs0xjnA3g4+8P3QBh2xDFxX
twWRCouw0VjcJiU6hSUOvHISQnf36tdGKVLOfO45JmCGwzABDfLO0+tgH9FBzysdjc0KV/qG64F6
FC17cTwclXdQ5tFGTLYX76Md/Putz7ek9HTdR6URTgcBUmkBBTkX0xVhvJmThXZpTDb6eHCRPz1S
HEhwLSD4kGiA4plULNLgMA3QkYHpsWH0xtcFKbrPghH20yvHwLP4NcbFrwkPPQLzSrpUI0CP/xLb
owqGO7/JUeNvFi8mftWXzCjv4SRzKum6dJ3zWmoWALLgmEEE/zpXLNCMWMHceDfaf7v0PepTSEd4
WATJsx5OFd6GCi9qtybLMFEvAAjlccRQb1K+6E3SJ4I6rMJkZm8Xp5pNm2qazkOkSyHE+fm7B1TL
VzjlZQ0mHTRyoCH37zQsuYQ/+xbTOQemfbPPf88J2oT1/s1XLocmyRtIGXXr2C3M06+NL5S6KfWJ
ufV++bo7s/EhpKx3425nxm6+U6epZgW8ktUxsT798906AXKsmYuHoN77hm+0t9Cu7Lxr3jWxYCKi
I0pGASkz8rQ4SdWzRaVyfoFrRL4XsJ20OLPjMXnRzx1nYOZcaEdm1g6woBEmMpLlbvnBp56wQu6r
TnG4oLwg5j+zsrEP3kMqWRjetadRjfBuSW0gdLaPv3g4aypWcviItOOjagrCyuoZYAqRwKmoJTYG
Zr84jyA00DIC1wT3iHc1euWwCjNf7tYOu9WvIGlIUqedrsoeWgnDY79oPVs0JngSEGMvSbmSm8wX
EdLzthK/NssgNF3E986IfdEJgQYNZpH8CeEHQvg1MXMqFBCTEqY+hFi+/+1uFnhi2/UTHB+OOfVj
/Vv3tLHwjWgfFRKOtnOLtDdz98MGLb5L3fOisZS6nhqv79qMCA4R6J37vAsp6LnGazlThh5ugr1X
I34LyoNH993+4JBY+GyfdnWF6xTReLtFA5PeGS4xKRNsFOdkdBg0lk+EwCYbWHKwXiDUUJmypTiD
s8MJvY5A3J2qlwSN6OU3BoVp6ufaSCqTGWGog09OMfuw3zt5vKjJK4JM7O3xMRKPVrYWtrzJaPeK
rXv3Id3dcw//P/y0TsMX9IGn4ASIlI95eZwfs9KVNY2Zp3+wFqF6IjGt1CrCzJz1XnXyHkNgYDkF
ori1WQlRm69fLJiPyAFj3N+08oPlK0LdafVEw+2vtGIgMvIh1pJz5nHyjgOSNki936g2IuY9xlWX
TDywHbP3AjcpoVOuiRH4rJGVQL7wOKSKnMieA15/x+X2hgSS/1KE+BqeofFb77zETECHSLAxqHHx
EOp0P2DE5DWsFCEuk/Q+Tn3Oe43vawYD6npFWmYWDewXijktAoI+ne33tGhplfr4Ksc5fWd63055
Wo1AqBboQBXGF5bdAslrc8z8wdWhP+y3Nxu8DW8dRAFVK+ObdTQC30+MpxEFy+EZrBm8WZBwv5Mz
+LvPKbO2dinob4wYt9LoowoGVnc1+9AZbYdX9HkxrbQAkyqA3QvovjYoXj814rMZ8zZtR5e395sb
o6kHiQDg+jXBRoTux7Ebr+JVYsXxarV1Y7fbxSS57tUy4jjudmP3z52seNE3BIJ3cyYWK46b7E1/
a8Q5O+ZjtQ/9Pvu7WKi3cMGIUwMAHRSwM9VxLjrTRac/ndJAzZhOpaxFCsYYj8vueNoeC0EsgiHy
BPiC3Vbe5etMeYZPnLYbhmo2BTJCdLI+QMu8AqUJUKeG3sOg35IH8fU6MFvIpx0eFSh1NTp3o1Oy
Lh2+CdUuYxxYwwASUUj67TA4mMRnQQ9RSEjfyyf6/nsj2LNbgrHHJWP4NoO3GW2saD1EOpZanEtz
Om5XXTh947dZMbhgNSNoH/WsNW6PX5ZSRbVeFbEDXoPJulms452CQ7mjTXSgK6rd1BHeSHkhQ8yx
89uttlkT2EfiuYizcjTGQ+glvFQZMR0XyBH3qTXNm9P229axK+Og32duRX86XZQpwGr8jpprA3QA
Ps0F11BaLPQAw2Hn9BcL3EBGhbgc34CBUm3GXNomP4wOHuM53hi7SjuQjeJd/Q53zdT40wMv7+ym
QVMjRvCZTuzdHnImxjVj1+TAS+z9kJjYGD9NzmO0rFkRsoZtqnpHNPswODTOdDAMtpAmIX5nh0ep
oDnm9A+DmzOOIo9JezF7CRdnZwxK5uBszUMEsMPlzrgZgzC8GH44YAm3BiSfPF64PpnrxP5ANfQS
g//3gmAZvQ0qS/Rp/prEchSQ8uUDqWMpUXL9plZ1WQWOvlhVOwDtZbeKLoV6HMGTHYkC3uINgwCx
zmahlzTJYqd/s2kRUYu7B27gRRZMQIuynoO55ru8KCJdbyKqHBNo2UhgZeg/KYEWtFm4uxasy9Hd
mowmdL61YB3bVV6RxCcjBDFic5UtmIzsu/V2Wt2/LvIfrrs13e5opdzQqtsgDUvAZb5MnnTJKUFn
sbZZUsx1HwaTk58qTPsu/+JNuwr/hbJ/izf+xQ3THY1aFAi0YFIbowk9xwwemOBIGS0eZw+G7NmE
XSj5O04xHS6nu3nrZbcgJdl6nFdNWqlpj0YGh6IjnNR538UI/Tk6duYkpCLOyrIdEP75iAGNjKxB
Evg1996vsy7t+2RJbF7JJ4UTPng0Wo3swWTSatk2F/pitEiktG5GiJlZlfleWiaa5+aowF5OUtMt
8ywIhNtqTeyZYYf84nDDkH1arVohIIG+dM4oIXz+IA9D6oLuWomdN6I1KUUNDiSJ8F5sjZeGtV5v
Lbgia56M4JcZoOTOutfDC2EVj4KIYoBBgu/8NpbLZcSrHUCeYEcWmwJIxgxjPbKgmZhw+E3PX0ZH
UrQOk1i/p6mj+TEePs1AjwwBUMOzvTOjZcQ+MMjXXm+9s9f0+GLsbjphKzQT9IakihQE6wEje93z
1721t44sDeWT2etBAYZ04EU0Lj/uPLAfu4Hh4iZLQXWPEzztj9nGHsrs9Bfc13jBuI0NlrWdTrEe
5DJp0uNgvO9tPAgMBHZiwQ2DgaFm8Tf4BI7jYTGr0V1mhmgjX6xHsyfeJtYvqJtDDu5jDockX642
R7kzmX0QKt54B8oN35jLxD/ESbD5ljOOvwbRYsmqh6GFaKiUIR/BiXqSeKzpi6fsLg9ZHJay3K+W
Eq0yd0pGyohOib3JLGarwD8byVHCE8CS1rJ7ok52pG4uh3CPLLSiqfup89V1M0im4CG+z2AgymQ/
dfY50WAI1vzgzRm0BMTmPJxDlpi0Eq/sgNzkLWKUoOZ/kSlJoX33AH4MXR3eSzxjQHGKgmSwAQw9
G3zn04CfHPX8XrQcBuRJtS2HVGTD81reuaI8G7EMRcslpL1wGQGCVGE3lh70jo84tfyw2nABXsrJ
zmd+WSvlzMXkk2ibHmMtc4BOYF5TylWyJWHr5Yx2jnPDC8QQoJGxwTVdQGlh4Zg+mtnFhZCu5ZNU
J5dSp1M3TDjfiZkMWCe5sLrMWhBLRsBqN9XCM06dNowfPa5np5CoWZY23mdIBhXIDBBSSW+S4V+L
pYeFp99kNYm7ceaCFAyn3yAzqB0SiWHDzhbYFV3vj8kqCq+cadOZEhbo0IesE1oW2lO+SqN7GIHn
GnMmeQ9HiirbgEdcGMLmMhpW7VJzCOnVCZacek6pjVnGHpu5vio0l+u3wSxPbC4WnZOR9hoMBkUj
3MBQKNl85JXiPbLZPWCF18AnXgCfrjEO/G3Fxu/dN+kcyz0GEBvV/SOpP5kUzK/ZwpC2wjCUTULw
zcL2+XbFn2ATUzuch1ilcA7AJ9vUi8z5POyhzcDcYEcoLIWRhRlaLtHm61bQ/aihtV21l8Ocw8yq
QpdjvWIVrds7FzTD6A18Dpqh6vuMPo273jqH5prh9eZ8i0JCw6Tmyr5FEAOxg+jo+C/sCUEIpm/n
A7AtmJceMkTZI3vk1gCCOQM9czAZhajhwdbglbKkVxpmlYYU0ULLnw/mHNoEwjLr2Q0pOaj9aLjM
YX2eO3omtVlNwEHI31p0AIS6QZ9fGvSwNFQ7IwrBGhEwkUXTEPLdl2H9THnYiX17UN4B8R05W50I
cG9jydyFsP6hvxtkrukNVgLdfdhOTSYD3Z4YiKLiAOeS2L9ANqAfsYtgJnn81KIvJgIKUsu423eb
1pYQFlBzds72GQMQyQZo44RD14OPSgSCoA5/oE+vfWhkT9LZhd87TjlAKIlobZsQagOyKHSbyPwE
vWJmb5ycJTuiTSROqsy4sSTIPUKp1UANUfPrC0voRxhhL1tKAf58tircIznCImZAufBlvqULAbrE
d1Kh78h46ZN1r08mVOOD2y+rPc6cLebIWMf7o27Qq4tTpVJ3zae8uYnL61qQW6Baaj8AcEF/cO1+
XCOc+NRYAdt4R3cFycaLc3h+PHY2U49XdqrMoSadudpFmqURNcQin2xx5Tt5E1vwc+DGY51nLEKZ
UFhmRJaLHEKLghSXOZlZsrKrR0n7s0I0wdkcaCe9+tlOqDDitRxeNBxGQ2Y9tgXjpAWM1QpLxASI
WA0W6PWyTHXIFnAmtDVauseO4pDR5lNDh2qyZa0Z4NJF8shmMNgPg7XHXPd7Pa/nqalw6r4Xxbgc
rpk2Mig4IKNJOMcazH2msTv3/Z3hU3gVzifnplyf+WgymRmTL/oG7TcZxvvZ2oG7QdnI9e7LG8Fk
LqSmibJEC5/HkFibtosLdZXE2IZSZq0z20bRK6Qbmxo2YwQZHj8sc/poJ2uMKhEop6/JY0MNnhn4
VjF0aKPAJKL8AC8rHChgxL0dzL/mFa6JfDBm3gVn8sF2w3ecwd9w7tbLvNmox4HxtSh7ypggoheJ
FZKDPAWf2CKQVIzUpw2Q0ZlWOKmKWxaQXYgY44vn4mR+udCUzxpxt27Mw67iPSiUelsWU/RHk1Gc
WEQHcACBCvcuyFJA3YKVEiroy3TP3waSo3wxHQ3Fk5Eh5fDLxt8dtgTsT2OL+t7DTs0njBaKDqxG
tO1fhrDBHmRN3g7WZPx2HuSoAOJ69d7vUG8ccEmUAhgNFilR3ONvCLriPC5m+YGbrI1y04zDtof+
vXXpADHZDDaDnE0/LfEWZ9Z+QK9MW/uWy04OlJiE81OfkLHQwM92nxjpYPxdbJ1Wap3uFj1r8U7J
MLfg7xukPU+wtqw/4ufR6I+XPoyK3S03//BY+cFMwhIStRKN1exMJNwnECk00eD+ten7AiPsSvop
Y/wxx974ZXhm7tHXfNMNyhc/ifl0SdmBAUNM5T4xxwSGOG0kPAkC2aANaAlm8hQzotcvfpaXNO0A
Kjjti8UM05a5V2DIxOY1J22yMutbRCPTN8p34Au1UovTc0e6DD8Cf6KIs4H7UHenU4aDrAlFeuyq
QwFG9m7oaeZ7QK9OYIlTRkgSJU6kuLsQDPd3PLCDHSgKDkfCUQCP8biOR2w9UTvl8U1ruCQyBwuO
nVZQ5ixSzKsj1JY5qi98xi+uLX2ScWu33jOuOElnZo0QiRlVJw+/NC33bgjYm6XoOq52Pp1kUXDz
zdtGdRO5eb1f7fNSc98CM4vQBIQ9H6Y43/oRQMBvhQ0J85rJB3aVbeveYNAbrNfROiIXzYoJD8YT
H1JL+ta6tBUfalXjbx79bb2j1mqaTvK47vkPYSyJVlPrNSWsnjAJltosimExZx0mP8jz8qQVEIOx
Zb/1aD0AW3K0PBdbYlnCwLT2HX0T3MxsxR94eo/eCYJlvpvPprxZio8q6GCSkc9FqIXCudRMezDT
CtGN+4qLsCVDmrwd0ZecnDcVGTJEKHGQKiIjBK+NKjX3Z5wOlA7SU5bXjVhLEmb/6oBNSu2887bq
rPu5CEeagFASq4kxJ3wcnVBapJDbfTslv+JfKRq99svQ4XTMIsspbriZg4c5qK3qAUeI+w2lmpWW
LBK2dI2Gq05GXDJx4SzYBhkjTt8q5uhlKCLpbSgeXfYYzphYdFzcL3qVeSQLJRb64JsgbWOrk0ww
lM43XJCK+Yp3wS54dmkAgzelDQjZzDuEoUSamrdYiY0drzBnOlMjvNw4HtWz2W7QKMbYjRrmKZh5
CtCrVtWq9xtYmdOC/zUxRCYmQkTW1HAccTWv80wpD+088nfML7ikZoPpdKcFpwjteMr8rYlz69H0
IJsPBWtUNVrd7qqLXWZWMlk3LO/QS2XrZf0wVOweNEdi9y8lO9QVYYi4Rj8A8Efllk0SVVA0bxG+
QcqZK1pDUjMZbjO/l9wW6w3Kr3+U68tK4+J1ngyKJ6UtafY9wA8/MEJ2TgTyo8k5OjPhC54MWynP
vgl+EvNVOOad5QXpFwcwyt7YP2so0yt2r1YLEWU5jMxy1jJTfrVIgpipD4lLK8nD5uxrgyVhCMR+
t7RU4m5ysNpbHbCOo9g8MRzKDaMO1catMOYQ4BhS9DJkuSy5yVwPFPw9eqkFwIqai4y70+AexUzn
NZz9XenyYFKnVvHvLRUjyYv9cX7F+8UgB3t/718wZ8ReQwVb2gpobFLIj5Tmk+uHAeMCySQL0nxB
OKWXCaRQyBcQuGnKMJzR/aMvPjxZKHw4On0TGysihqqLn5taSVc2XV+pTWY58xjxHBFyMfGn+C3z
iIeEd3yDVibPEmjc0718Qd2EK8qZ/pgUuULoFMqoz9ErSL8y8BYNQyjek4hV3pycPGGPijazDyds
vAFtvNk5cYWvtNh9mr+oi4mpoAQ7CQFQUbFwAG10tM8+UMRhPPwNXdZ+LjMyofh+Fj6/3FuhBLgw
bJXu7y01Dut3KoBPgOgEvwpKTJqsQaIXi6as/Ze3LM/4acgmL3E6d02czWhJt5QQVIJLzRsJ8dgO
TQoHccxfTvpHoXBTCIb8ZR0qjifIs86FJiHXLPvRarxl3Iq2v4U/LqhUo5XKG9wJ8dH5X+f/x+++
rTH8234zQuxuzTHNEgqwPEg0zVKYgqpyMVIWPLCXvpbebDHvLPp9XDSR3GEqc49rsEoXTBjKAsjb
suJqOm2y6dRqNVyCr3AEcOjGOQ5BCA4HMq66urB17t+UCowLxNg/n11Pa+vgY+vFb2AkgUk6l//E
9XSxdSammV25mp1+Rxg+0X8EFhaB8h5x0qc4g0oK8IMd+oIYdxY6c1OdQOETGjUfKjbSbOAprAHy
8evcCwoCofld8t9lP5gaMVo7GUCQw4rUGJC4YSgd3LWqtDSqFD4fbNZO5zfYBACfXGqreSktpHjF
jmcVIfcUz36MXHPb0aACCQYsAIhZRvOCiTfNMNV2QAOJYiuFf1Gvx6rc8xg/D+ZIRaOV9yyhURFO
fgk8fwOuuP5Nrg/015RrBwtCbjE6Xlwe+VB3Y+8pG7Pa2DA+vAIm71fKUeLvhIElb02nV5dEAaVG
9geas9Lkv9gRRckskgLX8r/ZpduEerW+mdbcnNXffIRgxjvl6DF2+GnIZKB+qcuJFhxGo2i+h9pP
WR8ANQsqIq8SH/4z1H5obRERnFCQbfVXxVVlidJGUyGWE2001uG+yupWiR/eI/PwZa+x6P7G3/Vk
x0la8VHkgzgbBYsTUmCEKt5QPkuOnso0yMF0BViVzT01Mdf4N06cc6g/kGkLpZFbNUVlp+8tn5hb
QHLvVIL7gMENrZ+Kb1pl9OpdAlpQpzaphI1KXYkOmo0Y97eZ71486ASLvVuzy81L0KD3L80ZPbpS
ON+wf/GoA7ZhD3mkvJrFLkL7YvpONgwCfzNo2I24iOvEXr84K4QJWRRF/sPEx98SO+TsShs5AHlJ
ljtrHSku3VCLumnTPdeqNsvNa7bwv52c+acv2pqTr3t3LgQtBxoduvRzY3VSDEFBqM2Xu8fWy/+w
EKnUCsUr4ri/kxci8mHM390yDypuouTceSB9uCHeadgvn29tFtxTIGdt27xa22aKfPXuGqJ3NNi8
jbr3qlsf4zoB0bHlo6IsRVy6pR4HNWdwjzdaQ8gLvZqkL1zgMtTJcmyadHIi88bAxhVDvGNmgC/J
C4KGBrJDYY5itz8GiYxcmfp5aU6Pjq6wBNSnXBio/7eC/0YSzgdZjz2aIcp/KLZ7WndLzx1GhGZd
eUpljler+94EovgydhQ+yp/RpqBJjsLOUnAhoci9/c992DkKnW69k8UwYdDsMdMy1oQgBCZHBCbl
RVWC29N4APRPC2FSJ5CnXY4JFWOOgJKr6o2npTok1XCoUE4esHwJ2GThYY7SiV5CX9HM3dVTcoye
Vh6PUz4DZKoCzed8WGX1v3NTmhf42bjb99ab2YpZbh2bSXhukZBPwhquSAVvQ1+od3+sEPiNaOND
3EH5K6S1fG8//QZNjUOsBzNIG6lzbsRNipN+aCtaJ9SC/VwLJJLd/Prr0GDH+qKw/rJyHWFlmvhf
sHSI5r68CMR0iDZVgLaNtpH8sMRJevoNUMuihzIG85gFpn11se1dOKB4hn9gQKSVq13iPki/mI46
JV+UluKLN0RKeBStw/LVvVO1TkdAh5Zgu06927jQnR6mj9n4O84PXRTbmazWKdggtX6Yn0b7Qb1F
ZI2PVkJAJYLhtiVi6b/oUEfuEw0S2jg1xCnbq3m8lVLffrCosLgAWtCg89sutXcF+9N9Tg7rau+w
/qAN4qKpwyWueWSRkMXGDaQb6RMFBSNPSyLj3MqPG5G8xCR8AJ0chnJmN33FQjQJhlnryM/VNX7Z
ulLFPzpPM2Qp7s6uF9JTLmQIXTnnCgz8sM8tGp6FSagBo0nyc0epHM8CjvMy39qYt7ho1B1BzmjR
dOr0mlVwR4kcv5lvXhZodnYR8y+bqMm07JW9ogex2rugIr+bqmGCFIkcpJtQRchuVKcyt/+TNFc7
gsYwde9dqT4i4a61EkYqnA0GlhZIbnaP9OU7eC/eiw3YJ+p5KMy0Z1SZB1LbT6JtT11By8FNrG52
VpGRBMl39sYkZafApzVKzREA05SZzSRNswGq4bmlgk41i//8fQU62vQb22rnu3WrEtLVMKvkg37l
MJwgcD9Q6SrYZ9A8J4HC/8XVlyMvjOg/cwJco2AB0MTV0NUMb4weLD106MqZexhb2JPFcVCeFCe1
sttANgz5JRQp7Hzn+A42mIAUyrji5ng2JvItQgWnHyTiUIwLo0K2+UxXCcWpB1/XQ76GCQ7AlcvC
QJlAHTvQHYOd9gzaOQyhFsY9xQIvQwCQzHZmGjnkLZVWQt3kIir8YVqhEJZtmtRbA3eKLPLJjSJQ
T1JbnSmeFtAK+BmH3Y3xqSg3Y6rljFtfq7iqrFT7iqwrN8WPN2pJpKyuij9N+QWeowC41RZw7E2f
HoZ5LcLY2pXsXmOaGIY1kMoeIiCCorHGuGJlqO4xhDOYLwTMv9KzvNXwn82d9+amOPw8uXdZXRkR
NPjqMKYiUHzK28oeVTmU2tOco4PEP6exOrqZ9QUjh9yN8g4McJIeN/B+Ot0vNJyztahDZUiGvCtJ
h5QfTn+5DY2XxN3NUVhAzjBQQIJaGBLMpMmaiiPIs2URRzGQU6ibjwu8hdoSu3PcOFDceegPBCMI
NiEdIpBYnwOHS4qebMrbo6ZO0RCuojzIDL5BcES+pK4/FC4+GFhl9e85TSElVei+wJyk6N9cCvAG
8b8B1isE0ab4ZmMxkfFAf/NTPQ40yYWE/AfMeKwEgS8kQlsR/IHORzrDnL1nr8S5FHJTAeRAV8Ki
JC6LcTUltPRqhf0hiUIP5XserIpXCfSbETbSsgHlDn/0vgd8I3DhRRQuCsKVQ7qz9lMkfIjCtawe
20Jv/qGQeu+Vwaogg/FcwVQK7BRXYD5nQrBrAprkJ+zoz2ceIsi8LunPzL7oCv9QqCoW5N4reo+9
8WrrBGjQHDlgHbReLqhKj9RJ1Ve50bOzrf9fO2gSZNar0D6hTgCXrwtPjRV4NIIPDwuhNSG/hltC
R3p/56F92JSFfcSkcOcZ2MQFwm6dnUFFU1j/IyQlWbgcktFXQNDz/Xk4sYWPYGsKfp2ZDajOgoOB
rph5Sx9LpxT+0u2TbaxFmHwqjvATaNRIASdUUOc2VMYvz6NAUKAQAPMUdV7oNEJZPj5THcDkAIzg
o4RIkV4sL+M2hCdq4zakzEV9u5B+avqbwv23XcFrJQAoXfaZUeSDSuYpllty7FOKlT2jeyigGDNl
Aj7WiS/9kIZAPgygDvVdisW83PpLPU2Ok0RVDSlsxIyQJ2GSZyCHOt18QP0Eg5RcYT83oO6rpa1s
1cz/+ZyL92R2vt1RCii+EQaroJXjXhvUeF0NWL84fj5KKMhPn8zCbXRFyBpa9iE4IiJlP6BcpnS3
Mq8Vs1JDtc9AERvG8ZF6SLoGm1TnlfYUbUVvtPbBEkpBoQ+P9LP+ggIDk1a9EgHi+vC3AaY+huVz
dK8OCJufb9q4mRCMt1//20xo4HQZfCH3UJtQ9N4X87NGnjZ36Hxbz41Tx3s59M9lVHI2LEStEipL
3ae5bVjoWNMpMaHI7uGeK85345awu6yb15yRIklaxGtpUqdGBf2bOL3S2R7+ascxe5o+g819UH1M
9wkUSCpOqt0yhe00LCsOKoX5qT6ZXaaP999xQ9atyMKKeDA8zNH3sUXoep6/Uu+FR9Pgo75VdGpn
OD0UJj1pVmVUJ5/Ol97h9ndD17kGqgu7xWHxqNGU22THajeqDbbd1yOsHwnFtqXeGSIk9B8ytVI8
J9lRCLa0VDvbhYQUJ3xmY7doxDVqYaIzZSTQxBvOrdy85YL7A/51TAs+4IXZZDapoem8eIwei9to
sypPaizTGRotg6UuLfIAEO6h+UzJZmS5d5yeXLvaybXrnUZEkrfTaL/8r/vwi1mt3IbOOooWE5br
wmjnbKY7J4VINmvOmvVs+4WeW0EZtqIHZWbU/OjuFIncNu1Ne9uuN5We1HvSIA0Ub36Db0BVbbsQ
MIL2fsl7umivU0VJP2NHIBm0dJyKjU9qKqhTZ5LpVOTwPnLhsY0MU5B0crG2pHNvnxwV7++Rw381
65Co6S9Au3WkoZQ2VtU7NVrOy9p4NecId+ZjK0J/mzxPqUQ9rKPsgdYNjSxO7ZuLXFVmLlgibXX7
OdHY5sDz92BH04udXC36Qgxqk9rkPirHsEO7+fDpV6kvgI8TfUfb6L66sn0X51UCzrFqbIzPrivS
P7WY8bfuIFoeFEaV4BOWilbjD9Wu8Z7mYXunViRHTfd3t0hxaUrcDw8AVi0uPuF05101qf+cNc8I
tkOFI1c92RO/N9CiMy6LXLw9xQy7WYFi5+WmEJzOVlKfFMpuGRvYsFZ5yq5ftBen4IhQ6jh9LA5U
CZjpLKg2S+sHDbRTa1O0kuHpZnyR1SCKfVh19MBrLBYj5uiRVrRGBUhyjf8bN1oUtzVajWUZcRa7
1IfNfOjXYE8KIp+/il4ZzUGEYD0cpzilNVMNTL1wtk+jGdUu8BgfBuJaLFEn/0GLa3v3pbUfGvEk
Ak+F6Nx6w9ZDKuPkbOHxld3TsZlvfj/InM9XdWsV45A5sVKUote1WOMoIOySGVJE+iVvl29CEWcM
JzT5xrgGHA5/0lkzP1khzTW6jPY7mkaVNqhwzZa0aVxdFvkcu5Q4p+BqnYasJfgu9JWnmRxaRLeX
ha7h1iq0N/gHl+Z+PBvVvao3C261cDvG8yxQpmTsU4f+R9sbBAlQyarxoBHDGTtBaJyg00wJTGFQ
z/e2T7s0rHswVXL+d+PcaIxWaN8rA9bZGkFEq/i2Kr389HZxPpSLLSBdX38deJlGiUP79llM4vxR
HlVnQTkrZNgvkDm/UAxMjQBSa82kOKeopP1AK9YpFexqjoQZYePVlS5Ccf1GIa9zRrMJYI/CiPLq
1DvlrGt06lIiMGsX23Cp6aWDELlLnYzfYBmsHTzvvAes+qjA9HGG43Uh7Ktt/+hsiKhcY/jML2jX
66ldvORBZigOTy6r8yP4omWTeMgCvUrBwYdkubeOvWPnDIJHIqjWBcQ7/C9RZ7acurKt6VfZsa+3
oiTUn6hTF+rpezC+IYyNhSQQQhLqnr6+9DoVFXN5Lk+3IJSZY/zjb1YoqQgavUflJw5ISkvNI3Ie
oKTk+tZECaLBS7OxDCCTcDR9yJtHedS6fImlHd4lsM6jX0xSXXn2JHQt2+l77GErcF5EeTb0/W4p
IzbLXUu+WLikezgJavCLACtTh3fU8jOh0B7Uo4Vg3NLCM7rHU0GxL9erR5cHHHt5hMftQ5jTjjb4
Z6QXeRQhGLp/ZE3FPY4ApIMwzo2HCTpRc3jmoL2qxQp8S1aUy84TmFs9thZ1h+2xfovLfSCX4Uqv
06EKRqSmmpgwqoyDqaMwzfJGMiVR5bKCi/bQxxNrRUy601kuG/RqOJ5PMWfHRb0gJfo8B+ja3wC2
rvGTMAq6mmfM/mjzn6OgphZhfgugCmt9Pzo105JZPvqRY3KVDucfKswnAqSOqAmvllyLdM42kgkj
x5v/gFxngpR8wJtF+xp2ys5GEaTpgkNc3gNshVM00w/v3fvsYspxBEhzp0uOMt+ejjj3jy/DlcHK
OveZTXvsBigeolFGPieibQHolEjB8MJAsO7pCkgHUpFyZ3+fe6dYkSSBeTUmnLgi/DZHbamHNr+I
lnkTr3oP91PhpGCx+SyIOw+7TRy+95A6VjGOVv57cV8xLfFHhLDYZGLBA9oYE2WJu2OkbKzZLbhj
9jszjw01z7X/0o/5Up6n2+YY788rfYoprTtaGafmki+fn/qxY4c6JsWMomiZIKFKVzSuxcqEXMAo
RVCdYlQ0c/sFEBKo01ho74tLdyaBmcQN9yw5YCe8BrxsmubxQQ7sgtwJ6vf9cNSwZthlzXz0DEoW
q/5ZKi6g5jO03yst3zz7ySYBNNOXYmIlAUwC4bySk15M8jJ83CYKqrEm4OLyzkv3VF50/Hplr7qi
fSUZfP/GRsjwqs17YVKubhTMxhCNAdmlTgMUzCTm5hU/eeGUqwYY4OmU3+d5fMi+EL18Zp8FMk0Z
T20ulThDLjqKIxHhIjEg9NI8GHYaR4gFhFf8aF/3h4vmrdyxN+QnihYdhyi06bgWGDgxkRNjOTWp
8ZyzH48JVkZof9VpNX+uh1n8lR2wiEy3j273eGOD4fFL05LAGK4FR14dlZdLPLnhU/Jy6stzrz9o
mFSmRlzjHxWQXYMFop+nqX2yvC5SN6COVBo97qfui5Crb3Y5uw9G3LV6UH/c5tKOjRznrZGDNcFF
W6TCRg1R1fM+N+ypad+2L2kCJki5z35bq4fRaC/Jc5tVOkHqc6f5w7uP4foMLzUABP956NHi654R
C3nl+4L8K7ddBOUrvYWKe/7UFtrmvJCn5goDuUs+5wufy9cWsal/m9sIDQsQOAB4aCzD1EQEpgdo
GWMqkZE+117AngoCdHTd6ULFi1d3E2TXR1KrkcT3G44IY8FvimGsHxXmG9sWeygZ9aQIJjW5+/VV
7JVxJBMI8Q5qQulxS/94/7JLPi+4ls3zCRjW/HER7oZIe9+yix5bnTKVKuGYTu0GD4Zp2U7PDF+H
iADtd+/W7JKp26PJ+ssJ03ftGivxdBwnGCG7Fjgd/8hXT6gbSwkghlOSmwMO1Exbq9/peUMku7GA
TJkQz4GKk5Ef64f4iF13UlYlpfWGHBMJMtmDiT68M8TbXDAmh6tc613Sx6LbXFu8YeNywPGNpKJh
lRFCD8W8ayMFqGMZ7qlLkuyzS818Fqs2smYgwDJZO7sx/Ba211SITDED/BlaoZbFyJkOgDLH/kFw
aGziyo0ZHcpCAE1bwCXlteM7ft+wb9mbaE0FUQ2vLB2RpG369+v7aJ+4pUjetjBTcHlX4HTYD89l
RLQES8ZEO4SEJxisL85tAIhPBE/7+L3VtOjWLG04DVnYTp9l2JDFrokIETX1EKjyOGNuQIR4qFRR
kk0NwIxbvMXhkGARZGwceqVdkq0843tSzMwop5tx/ZzpDDvq1Qi3Xr6rYp435kkMqW/KsORbZpu1
J836HkpzL2MEDGWPrJcXuNw5IgCGFJgdrwRfN6g4zzoSLtKY1j82bwNgp/NtjEag9BqzFLYwA5UH
hjUPWjgLU0cEbW2BKyLXMIOpmk5uXefUzfa+ZZ/Il+y1VFKT95xdgV6A/NzpMNZwJdLxWCHzanIm
SfAfwynh5SZC4LrAYPBOlU+13wQ1xFHh/Fag1UIdTP0vxoFifP7Pm/A7En9k/4J6klmVAe6peo+/
gQPC2C2F8fq1F11KDEKSuUMSPK4xh+Q1BTniv+1zn27vSx16xN+8kJFgDqjHQecrHqFieGLhqE84
oRGKt///9/BnqSUYUrBZSMfCRHnC0INO6DWHSzYfjs0xI1tKvKa60Ara1UQzpoPVul1xuiENlS7S
h6Qw0asCut38TYeObyD8DlOfl3jf6stbJzbv8Yvh9COIlc9XP3L7B86u9/vEpIMs2DD6fHc3Yfya
+3ujetpndk/gN8IgekyNblNUYCi5BYVUptlnRvcMlMyIyoazS4ItgANHWcx0qQlyy55VP8VQXA0x
JZH8N3dQ2zI11iDqcRgKOxhz8N4n+WdgMqW5z91tbXw+fmHiMs/qvqxlPC4W6dQ80BhjdwDErh4G
SGsj/M4TjBeXOL+uH6dWnem/N3k5+obabXXbpPYR6rx+CuSeaEXzTIuq28YmcKwni+bSpViuUI5i
UjFkWzyWOoAuygRypSogju8sntoKSmt5nMJ1y1BK12uUt9p9phKVMQCVZT8kbhQYSOJzGjWceJiM
wljil5JF7VgLTY/OJFRnKx2YRI5ioMh+UupeTJ0LqM6Jh+Q9dl/brYStqHq5vUBtzthFDmED3e1F
O+VVMJ8tJwWBpGuC8MgVUL0bfmfAu52ncQlo1A7JCgva5AebYZx6J+dl/53NkKGH6pFAjGaJVdcv
PkDRY19fKmpM9tRpz1UDKjcUzHSpOt0B8cs3wxgugbpW18r6vIURwzEfFa/gP+rIaLO6etS7hzQ2
bfdOC/r2s5TgLK+wgrgdZ3ixkH6guCX8yLObYcdNLcRuFWMVcH5+SWzU7MkoKxmILyok5fs72Zfs
m/AJmAnUXkGyDIqQiwSJg1JwjsEIInV985jTJb/oaXH7xi+H4pcRQ7rEvKS6Vlcq8Ed422Z+G1JL
3rfUXFsU9DxbwtQeaxYPJVu9XGbTasMxMil3DMgDG9yWcGXGili7s4FUoXzAzen8W2LAzInwYSNt
Pb02HdPJTX8QaaaWyyfm7eEG6nfI+fjB5nh6Ow8fW7q1fLAm53XlGz4W3fNsckuoU8mlf7nSVpgM
qNTupWfc3JHwicF/Ztr81LgXHPMt58ZROj5YU94Lmqtok61Dg30RMIrpjfJQUV0Uxth/a0QR7PIt
VlPYaY56RyPEYNle7WPxQ/66XM9UcOQyKPFjurvEH72omj/zXMByzbLBENG6Up+xhbZXHa8MIlGf
i+ogvPnIVGt/a+ZATMw3yYICPkoW1QZDo2FHAgZNnKOzTeJTw0Y+pQmJv2hhlaAeC+JHQV1rwgqB
auD/aVKqA6wnQOdbgJ6V8L4uajAR41zDYum4OAomWz2VNljZXaVY3BfJJ/+3OGd4mY+x5Q9HQAw1
MjELRfLPNCgD66Ed8WNBFb+j/azCPKiwdflzJlCO7L3nk7SQNjZ2a8P0Gb64D17727YDGTufiosJ
LtQdS9waltasArR9AX7ePNvHGBrHiCv3KdBc/KlfqrkEAtl/taE9Ldjp+dgmPQLZQSqywxJJMmXe
QmXSm2J4eJ7Yx3gCoroDpwDj12hsxG1X7xRhC/VeYJdLNDl9oVdKkzMUNg1eU07mi9C4PHsWiF8y
ijUc8yNbICxewlVRluxKwFBbDuzmG+TkfTB+MZJQkZPO5cljyod4INxLJqyvs9/E/ujs19iZwCkB
zcGp7vOF7UEZDESbMpTLHfPHpOv+oQHjuGU0UqImE8eg3bhviXg/32o+8y5Qqd3AqDFoQBD2nf2W
Hxi+jAZHB5L+iQufsLeGn7Pj0MYPgZPekt3C9CsRURblzyB/zqiK75mnMpM61K6fRs2nht0A0we8
eDMXRXmPA1zlEY5u4OvUCAuZ27q4Ci+Q6/nY77JT8s3+SMljXGje02vRTaaC7n/22UFPtz0xaTmO
DhqhWIhIgocV3FP6lolKmrnwmlEYfAHAE6xm78jCMfTwRUIK8dnz11JLg3pTbFpPWgvVCkjkEA29
8MyrYN0+UdMTV+P2b/Ffw9ii8nEfK19uj10HPo3v0PpA3KJCuwQ0gpPLzvWh/la7N/0B+ewA6zZO
Dgr+jYJu2s8g1S6Sn/sGgzPsG4hZoEGgibgvqhnmPzjZJJQ5kFDgKsAruPns6GztuRHYaOKH4DkE
jTmVeThAGA7Xrm3AOIT9Q1X75lf39dBcYrZHM3qHntRruJ6N+6A6fEz0USjz8xoHTxXN7XW/nymH
mjIEvorqyXHIt+ZylFeBVcytcpyeFzXBTug3qKR4eZgqklvwnigPn3KsmsnQkW5+QURCHJpwEDUC
gwI8CDkzHsC7o4Npuvd88R/9/X5mhtrVu/vRhMd+MaHnQ7FhoX3bDIXh5UyLKbMG2MZcjJG+wrkS
PSg1WmRvsswvZadAZXC8bZsLu8K7iUwTcKE8e8NUwjx0fVsyCn5m+JFw5uJJRWEUvv4YJSnQKceE
GI85gK38rVxw0aRNmDBM5p/iLXY24TUMv1dHaMsLpk3V98v7rpFnYE0JgUcIbZmAQ2QW/AFBIaJf
86AGnRjPMUwSozKmw3xtJ0z4uZlDc0FjiaU0GwpYewgK4z3ngj9IUzNGhN/xS8VuKBguZ6FBCDBd
EVPxjE8KZpWg/gn59eOKD81WDJL5t0sS4Z6CitjPT8xtYVv9TzEJ8rbQmIft7cWARVcNCJJ7wDac
gc91vbUBPWftRiAV1eYRdbv89MadkD2cU42NRT7EUaG5/Nv67Q/twf7WP56L4r4vpT3+YT9t+yXy
F4i1kCN6bWX8Zmy4s9MZdjnSMl0h9djePrDOUnV/GDkcbXxB9aVRffy+vjR8+uRIfzrFjhOVabYv
vd0RgypwtEO5O/82Y7AlMmdnFS/NhBMePpaKTO2ifmLFhNXEgcSFTzF1eMweNPSM2DHCqSDrmmt7
rqztr5YroToatPger1emSsIvTr2Jf8aNX0FimCuLxx5o5Ky7L4D8wn9onvIOoKlkzfi8S+ZD+BhL
IZ5ys/NPd7ktk82ZuNuzd18kYc7IhIkTiKh3DpB/RPdbwImg4wcysomObWeZdVRG+GSfhxDHRud8
aCunVBgEYUSmNsCatAx8fpmwDyasyuABb492FDAwwZvey96eDqD0yZ35ZtNSgngU3EjjCxXlIiCv
YXbHsEIld/UBHQiiReL1z3A0uBT0MAXskNTYat0wDdgxzVJe9CUWMAhWmwtSG3G8JzSWgfINJzEP
8P9cgFwSqT0QQSHQeioz3fbqSMH0faZxJVPKLhBgjUJLnt/bsNvqs2GWr6jOOOtINuHpIZP54V/y
L445de2nP8m0gvCVuMTuaL94IB0SrOIea5JyRNF0hpUVvT77BTF4+Lva4ZvSFesWKoWneAckaSCM
mg2AOTStB45dwMmsT+5KlJmVz1HZ4OGlgp9i3X6h704gZbEsSkcHYS8DFZ4xkALVIC7BcIb/ElcV
xRmtFYEwim4/vlh7bc1IouNO3JbgHkgoJi88b5NfTPkB3gcM//j0aUTE3hNGQLq2AM+Ren3jDMNP
7dirKa0YUQ9AVZqBCzdW9PbZweCT2u4Dy6Gfl+2CRttFRMt6Y0h6dkzZK4ktNlmwQGfyVQzqy9P9
hOdV7baDc+E0IGMxdsyzo89w1HUv1HZ5umHVjLsZi32Km6n9kWzIJXnJ0XMUPiFXCINxKlJ99sCT
glFVCgF+dcay9frwcSg/FBwOsOEQ6u4T2aVQbXbpDyXdORw2eeo2vxl+sbXLrtww+2Fgw0ZmOWKq
2lysnzcjwI9/ltbj7r6+h837I0GBtW8LZ7QdYMhEbTCEzxGEZLAiT3xpPpO+zgFOr2J/y5MgYXbH
cwbzrAQcNCzE0Nh07mf3krndkVtf9xmpEN6i0Ve4q+JYXrTJ+9B+MfEdNonCintCBmQjl9znbcLj
Ep3FeUX7i2PNMmt9pr3Ck1YEfjKCkHzTHFvrrAoUSK+xR6Z32K91KeTVx4vjRECHDxgTE5DIrS9A
EmApQIxQbg+ytlRPyjsatq/0IxHlfDWHU1TKF0lhT3q0a6LjojoltygC9GaxWrTit1HmUFM32VK+
PqJH5jU1TcQFH8mEHQhmR3aq5xmIEkoXghkZiRDtMC1RIApeSB12lp8/XYywlHoZE/VBzhGxR8oH
uFHwOtLWg8fkQOOeupKFoUBNxs8bwr+2tsAkWRENDyMGY7zPSjt6VKv8NBDp3tO6UXix2X1zT8sY
PZKGSL3AYmV1JwsFsAZDLQQh0yYAMV8CrOS6C36mlVgJkxDnMBDJ96+cMLlxyeFcALy49QmoDqvK
NPUeR+UEFISFUgUc+YBxhtksT/KxLlpCS4rJPv8qvkrc05OINZL84snBT60AKgyXpNB+mtxwrfW3
94IHQZuNTqfAyAJJDA8xx98NuKtdPlbMRmRyAupkRxILA0dgxeJzIBuGWtm10Syqjm8yWEK8THyN
dDKh8a2UbcxTmuyV+/QF3sxkzfJYaw+3AP7MPh6Jd6drZrTtPJuJ0RDfAx8DA7IZ6xMzswMSIk/Y
dicf1Y6i6RHQdlPAQc4j3Si/Ra0dmGy9njZT9obm8iXEoFEDFu7z7Wuz81EB36moWmGkVEuSH0kP
JfvvecxQWxiTg9jdKPLgDY35Pycjq/+NAkibxE+/Hue6z46YbGwGF5h46oH1pTYfOQS496T1oUw0
q56Kh8BPzNlGB/lOEnm3hWyRMnzclExaA3VWrGRswH6TUTiUc5ltm2KFnjTBvsHYvCdxZOC25LI7
vhk/4PoGReO3+BCKa6GRSPCvGEXJEkST1wN/pORC+kw3q444X40BjLkTwJVJbFtRpjMr7Vz9a9hv
cevjdT194WQ9G8FFXL+WzaZePFbVWDlAk5m9d8rcmhaTZs/LRReSXglOH5/nr8Pt57lQSSkUuSbj
VxWwU9dwgHrSIANCRiQFCyb8lrIeJ54aOxYb752I27sQXQni4upQHbDTy2Fabl6H5z1i5ARyj8V3
RwWGy6J3H4LOwxJes9xYJpjbK7f0iU6so7hIfFK2b51j7oB4D8YjbNcmmZvDhzA34yZSALTgrDJx
DcxkxuBmNH8ckxzT5p9MvpjY6DtlN0kK35bCV+2o8VI+h2ioUmbU2C/MXth5Luq5MLLJCSKADw0V
hpoQwSG5zFxfL1k+lxDquGd2BDFCYmfeUO6Ar4wPM5uUuNYSLoiMApIFVpE4XVnf5lxkH4FLuZU0
tpgUjavvdqVsoMOwxsfxWF+nB52OxgolLXhrcMiNGfydFLY5IHf9ZXwoIAeks0Y1zwi5XdBbocI2
QXROxQ5FOoo9zoIqn1dVWN5D2WsW0qRZGMELLqVLpbUCwCV6oncrCi8o+AmlbxKmglmih2yN3RGU
YaZvunUVJEgMG79E1Ax/KXjTEluRRqggDKlRsJDC9ixcxG6bbGUTa7lE9EFUYAWENpdOt7WwNuX4
9mmz+l2xyMFIGILI5LJth69igbnll+UsTnjV4BhTOj5UKhebhMUJhxpBaMGeZGv3zjcz3zefeQsD
B8hjNOkj54RNDd8oqFZC8YiVQ+xqlHsAhjC2wMPxR6h29mRhTjB+UFx/9kZHhp2fcwIaY7zC5Wd4
NobDrH0/dq9qjUMbZC33vHgdbepozimGpZzOrzDKRXKMcpvg3TDRpqRobIvw7o+cesNEH1cKbfrg
QF2SLMQmzAiItKEbXTHSFm4Wkzxn79a53DhspiQRmUyl6dNl4ebXc6rQLRCdyFZ7vIeRvLajChsU
5fredpBnPrpP84urx1mwzGU3W2nBc8zgYXxeDr46wX91+O0UjnW8199SAA5oxF49URpP8+RhxR3I
pv4FzeFOM7fpZ+Lb2tI7cne/ZtK6ndEBHF5w8VetR8pgskpWEgBiNn7OXmOZi/imXGFrML4xkIP7
bX+an+Zc2mvbHmdstH/UHTHl8dnNX2LCDCYDQlgg8mYUAjK0BxaSNtSyle4+urDnBQO7EAT00lhD
+ZW+yPFtIKLiJtS6Weqdqb3hpnAnn135x/BKKh8cH3Dhe6BQkLDEGCJzbkKmnOcR3GEeEyvtPs1/
+y64HaCV1+m4sVyDBL4F3uT97YtTiCPDPAyc4lnwgpzNqTGtgf6JnY3k4/3Ky0WXjPAhxA7LS0cB
yYSjdInvOIXri999jpTUZ1+tIBX8GOXWXqWf5by5UpCG/ezBa+xxu8TwnmFSFx6pVG+PSoV0rJMc
tcc7+7mwZSW89k26kIQLHr5Wrffx/KJoNsUA441U2Zhicm0uQemA6qsixAu4t8lEDdbVRQUqYZol
OWzlKAq3z6k0ex8LjOijiRFJJ24g0B9uLB7xgM1lMnivI46XSx2sJ2Trxl6tvGbb0UW+pGRZOSMa
9T3fX165acsQ35F1g9KF8OVpttQWcM8lF6kKwyocb3XI4VejYRI5gn2B8nZ5F0FSk+4Aak3EHAd6
yUKDMbGnSOFR1DAVPNKFPilhpO/7qVw+N91Hgn0vl/qb+e9n8YEwITnGsMGAVj7s73THVBV5ieUC
TpZ4fU+Kt4uptll+6Fs0Vs+5umsnH92yayGfFN6BE05fMWQttykG79Gt9XsDeipQFD612eq51V3y
pTqdXZ/DBIcx6F6t22+qSBXRwcU+gfuNPfy4O6lk8OCt7JP0Opo3PHyGhzNtQUwagfeGCIQaVtpC
WTUnujUHyodLg5HBfLYXjGntZDZal714t30ukIuiPPVxQkRK9fHYlKfEV47wAIxT3gRtMze0RfZJ
CJBZgBvYoJNMoOj3BN0kom/tjganLCfS5hmjV/EEn4yCjNEZQhudY4jhxvhRzBR9aabLJznRNOLP
OawAQ9ve6m0juYTsgLB6lRpI+N5NMHH0KTbazdCEyo4ehAkSSMLoHhlAWNF7cOeaC/pcD8Ft1fTB
PBF2odqXjARNtUNaWLh3JMFSjo3vK9AFIx1bPTzQ+ItrzvTvm5M7wei0ouZB25l9leW4oqRlLJMF
ODfWYcOGxhA0MFX/CRolhz0Hdu97Jg++xH8LTBoqEBxalDWhsuWW4BhXttYntiSnFDro13tC4xgf
+GoGxwypaSuPjIIJrHvSboi6m/aSfZpXq59S4BDsvIa5L0+zLfF5j6UW6fsRUNdf2HntSmFGhamo
6/7jvjEuIknx2IVSaHwzV+m4XlCo9Kl8nnCUwwwA2WCPBU2rD6+VDq+L7XleQit8TWG9m4yQLFoC
L/eVybBJSfayfIl8khcJg6wgNXMKxlBu4WsIO6gfjGO21VftFJ7TUR8Tp/E+wSASiJEy1casR9/6
fu1SRkYwFlXLNYcluOMZ/2+vAGPiCXX36LGiG5SXT0odCM3PFRnPVjYr3htETi8QswStRgL/6x2k
x5HqmaDlsPTIR0G4EeDJuoqN8ZPShD1gL8VX/Rn02hgvU48Z8vMyupEz7hnC1wZOBI8Z9hMkxpIn
P9VMHD3VOrQMGjTWDBlE8uH+t2aQOi7yVd87T0FHmP5tPU0H4OlqI//ObUKTeiyRHG5uXBF2+iHg
kAKdbT/UBXKIp3NCjWU//P55wqwbDnU2i5l0USutlNPb8YSPa2bhFatezUOzKe9jmoEmG99gBIJw
OoY06aHd3UF7nHqCOmm0rX8rQtlBYAfXBx/uJtVJYVQMRh7xFyEFWNHUzrfGmSnk7MK7j4YRQYyg
Z1jjcspXaeMEtmsNH8F0hJ9KDecVgiJc2RRziJf3ABcZzR4qJzlby4Kh9/pFqXJ2Xg3X3L1D3lPQ
GdprNFLSHAEZZtu02Q9El9sKv/4ObHNH5ABVAsO3pfle6GzQL1+Puu2y2TW7fMbaYp11ikeGKZ76
OGobpgsJTssndhLGg5dxNFwGa9nax8dv8guEkL2C4lQIkQ2shMnA85W9J979CcQ09yVEp/cd5GvH
vnnMlCTQ7UWF5e3lPLN2BWcdea6myEKF/WZiSQn6ZGbOLCXA/OyrnMGmK9l+jN2bP2SgKcm1CiCe
vhcPLKMZUX/qlSt6b9xIOueFeoepxQWw9QUFB1WkD/ltZPrgWYsbxIzbrkU1F5qo/iDAGZHFtqFD
voFdCS+s6R1kXqqb4AvxZXLyvCDdg4jrkIZ+X+P3jnEm5XmAf3XnAUkhn6HehrOz4M7I6Pm4S0Dl
x9QEzZeMvqEJ0cpsWYOYfVGEvafm2MYqGv4gmwGW77lbF4FK6PmEMcd63TsRuhjEzfv9P54dFD54
hlGSfrHT0YxCxbYnvB+74g17Qv5b7OFhw+pnAsmfavwl44fB94Bd1wehQRP2HeKNG7Q4HJGnYUeZ
UIuhGT/+6bjs9y+ZLODjQsg9htCgEJx2wWwpEdIjWNk4RMWO8PW5XuP59WrzkSsfnApVU+dsBD79
mP/h5rtkskt8WGXu7n8gdjTBUDY9vA8aTzSR8wx3w5+f3F2j0Nn2U+wZsWks5u9jum+na+HHiEoj
+vnBT5ADmHqXP8KrDog/kN3PD6ERRiX855BzSZwl3TAfyQN9qhIduX7/cZw5qeqXb1BSECwFxwFa
wokUmkqdPVGsoSvtSG/G2F+FUPByimGGX3k3fm0A0e5VlGTjlO6/9c5zQiC+7mS/w6AvvPhKO/S8
eTLAxWhYdL/nJSTKqIMyvKsGN6Z3kzlidvCsjWdAYUrm4AChj/idRYa22MGpux4+VdP0+SnGEnkk
s+tgYBX+YGbgYW5c3Pwy9vqQ0DZPwvMtgB220Viib0K7po9DcgRyIR4gc5KDtR4+4qks+c2K2Udr
oreYPJSgtAL2CwjepjHh8MLdrPW1eMLCgBMI3EbEUsqWi1EiGb64HVMO4AHwQ6I2FKuzWCSR2qPv
CNhl4CaUe1XbwheinrtN+MvCygNuG0lGsI4G0ii8J2LeQ7Pg9N6ne+pcQkbhezFAzGRCuKp6lRIL
fY4keSqD9LnVpVreNkU6tnswfwpAp7MDg6CmFhh19pTobe3WV6FKGEjJmBQWn6hqoFF+Z6HRrTsU
CfhBwReMPe3U40IBtxVkaKGjnFanHAFnnfR4TL/+9Arei6CFI4cK4kWSlol6R7TK0X15HbsTQ8oe
UpdwIxBcn3YC3rvEzJeCQvwRQrRqAmEXFtjUgqvOF3L648uHznclRGlV5FEYusaigxjsUhxD8xX+
FB8fwnVBsIWwq3y6Y9aVmC0J+Z8wSoDy4O0YCAGF/hk/MXoS+Og/imcxDXpwOgjJ/XkHVM57cD6g
tjmAYVPBSifhYVikx8TFBlYYwY7gqn+vrtdN7AgR/afN5F0YZApTAGaEuCsLk0ehUkvH/88NTwSE
iwcryE3GuoP2dCfiTay0moHFnPECU2Uit912Oprm6xjaHlXvy0/tGfmweOdh0rAnTpYVm++FoZEw
b0Crg0FudRSebLzSEUiSAzcaBuCP6f1wqfyBA3a0UMeFJ67VlErXBA/5WYh9SkHdJdTVp8z4ZrA6
qjC+F02ZIFSjyaENO6CUHzPBn+ZT+ed2qZkVsxTBL7mi03Pw+q5A7Jb6XAmZtYbnKVDBskVI1y2e
p+SUf5abagVR+0PZd9d8Mrr0l/ra4qVUjtjTbAixJg4djPXYGEv/MTtHw0K6/qcsTdWwC8gt93cw
ov/ZA1Fz1kDFHY6vT+IS0LyLyI3Hx4wgq7s1xgGaeVrUHVmJKtIYCgSOdLKiAbd9qOgjDh3FS2cx
knumSdF9RlRXAm1S38a9oxJc7JvQMsZ2ScsflPakxfLl2/rtthDNILs8ocCRf7srh43WQIJJOfU4
89BjTZhKHPJxj19ii0HrnrjENUc6UDiKDEHeuOFpsAIWDMEfCNEtbtH6DnHiJ3VHG2G2wmnfyuv6
lEM7QJ3CZBdDDYaQpA5MxOxlIqF7hfiAixLOJIRtfFZrTnUL4ky+Y8uKJfIBkwUzPRXxogWTyYWX
L4xFBJsXWK7f6D9U0DSqBcZATAkJY38xg/qSRkweJgreeMgMInmBHgFDdYidzDzQkn9zDYgyS1gz
g5M3bvt1B4FmpjwivheKEC7WqGTa+JpKLrlftQdiwEVphgt1kMFRK/jylFls3JsebdvLK6Ggc/XJ
Cb3gA6m4I/aeOMoyrxJ3ugOijXTt2u9vHxRMVesA2oFuvT/y39sv5YpNk9A7MrZCd7zyZ0jUq5jo
F/9BOzyQxsbKpSI0qrEdkuG8M7bSQVo+DpBWG3SflVfd5uTAzRgrgKFu9NkdJt6kLjzYOGePOUPb
QjhwNUTRgjINwVyi0vfTZUksFnxOV7kw9F42CGJvUYYUXN1qMDWj0uL47aKWYsQ/HxgkbQnVZaSS
ELJ12xl7HO77dXah4lZ/5E/4xg4ckPv+vFBaB14Huz6tTbIEYNjT69xEenSHNb+shRJ+QeUsxp50
JIcg1bCVgFFzeBooRPl1CKupgFftBs4fAXILk8zPnnuSX6g5+hHao7WCvJVdJfYISl9yYAz4OTem
ohwu22KpHrmT6AWpH5kGy5BgDmgFOZtjVAwX5pbWiru/2rfzfPc6SNvXgifDLcUtqn5zY4umPznc
P+j4YWQHA/F450lJefU8lUDpO4bx63SaEAlGOwKmUezPy/o6EseBdAJJA5Mh7Kz5LD7RlyxHqPyY
NYFdw/oHWD9Bh77BOlox7mD+8aQfo/ljAPBeEuUTagEohnptC0Q9zHYE/hFx+KSfxDzPR1MNvfPD
++oTTwf7J7wTXMWr5wRRqBYC61vJ+Ad+UKRJ09stipe8Prl9gBgcbwtrZp7OmwRQWGU06tGegJ7A
1EYwspxyPsn0GZr3hnaunphrKSe7YJGbs/p0n4kaRvnQYIJtZSrkCZU+dxPTZUQTKfMm+JTYPSyG
b8t06+9G5cQCYleZ5IuwzH7C1uQaawt2Emgk7HYzkglNnUOGPpkrKOKItN90EBPrm6JqJIKnp+Rr
dIvKGNtddLacZljnRfgMCk7xp19t3wrPtEcBHJgwHNUJrmzPxJOqIAPIuynzlNHM5ByVh9sGLM7i
Zru78rJi4Kv5bTfVW9JOyCIL88HX8YEeojsdYDYzXvOB/WFOYVbStmt+IkiqeD1Eo9q9MVFr0Hce
mi/YM5KOAJRm26PWz6izTBdoLs9Dla0FlMJ9azMwP33dUStjwkXqXhzKZtSns5ItiP6NIQL24oi9
GRHPjup6WChiiO6IdMBhrf1ogAWbd1AvlF9dJ6aP+KXS//e//tf/+d/f3X/F1+fqee/jZ/6v/P1Y
PZO8rv773yNZ1f/9r+KfT4x//vvfhm7ommVSLBqWMlJs3bb4/PcXKr2Yr1f+YyWl1d3efbejXiGv
9U4Gqhy2kz4kHiW8jUe8b81xNsAOl+hIYqPwSJqJEMmR2J+3iFAO8QIg7M6X9JMcq7LzXMS8amG8
yMnfPc9xynqTBZsSyGsu72Qj5bOCn2CthcWueCOTg6he7HeRxzCxWScLeSKxV0ysv58ivkHmU2CO
/UQ8IjkUNyQBsGNqtPEDM1jxB8ejZTFrf03Wq7UuEHmIbxKPW7w1OKmJn25vxd/ifXOpIQPgZONZ
3jHLveG01n2n/5ewM21qW2vW6C9ylS1Zlv01wdaAbQKBBPjiChA8z7N//V1LOqfenFwqKQdiPEhb
W3v38PTT3cWQgXWCZPO4fveQHnrcBzaKb845LQa7VXJCuPxVtzzQoutQBsUqr+bTb+v3Fh2Hvaxy
AEdWPzPgOWnZx9daXxfdc845vIxJtuoGCRPPby8jSJwcBtaZMKg9Xxn5nHcWdEyB/TnoaVvWb/0K
fQ9ymhl3/NCsG3NcDwP+5H/nnI8VF8dLDN3rCBJHxlmANPtn7qhbkzhdOYETDlK7qaQ0niQ7qdmr
MtXBbZUstE868qDQHIC0JV6Ovjq8Kv19HYOnOuaOyVl0zYTFp3h+S0p22nhmBXWbPQ/qJ3cdYAGC
QR2X1p4/q9TDryYwvTrnhA8++Hv1umw3qPJbfYZUwid2r/R9b2E5N9qY0u0WreE5f6eWNR6gH/6o
pPPrSkqU86mS7vPNa+MZCBcObjrpnjn6rjNnt7ZHCdm2fM/vNx82nI6mqAnHIE8XsA+6JPm47Tnp
GNA2MOopdEixCIr18/o+3+aDH14zvRPf426jHWWjpPK2TqPMpI5KB5DtutJJ43u61tP4eFuOd076
28syPfMBUhEYIkddp140LFo+CEWzfXjym7Deubotu6/RrnS97MVrpUMjNUbkmDYdzyOlk4p0FCrn
irkCr6HCe0EPneJZYq54fo0VlC3TEQ1ndp0Z4X0+VLlawkrxs0wwPM49NfC8yUKZWNL3jsXjjogv
TGjh1uyLNjDfBEcYjm+seYGckiyi93ol26Z2etun23T+sr1eM2Bv7TkJmZAKn3dgy/aaZ3F38epE
w0ZtE2Eg67W9TD0HWmZLKInX+O+fR5jVihn1KjkBHtL2OuJ5lIWcElLOF/2nE4mN7fOdl+R5GsV5
vBWOsdKNs+l3x9e88wbRB4gh8aFNB3cyrROGXqdHOqgx5Y7TySbbvQtbO22xsBvtVhZns0ffG3F8
5pXr4jxci/eQ9cjKZCFQRIkD4N9Qx+lIJHLfkSbG9H465ZWHVXvVrkDMy1aESKs+vkbt2YY6zRBZ
U8gtJPPfjZPGG65ZGlNbCBDr+DRMgqx+Vfnm/wterr6hEpLqV2t/RRSMoexCFr6NkuiNUAtRAO6v
K86lsaayCaTVLZd8efKKvbCALRTet3jm8BuUMi/WdytdPbqYjyxvV+vwOzXO+buajLouT/eNy90F
4jb3t5KClFzEX1aDEDLtD+98tuuusrKbfUzufADXIKIecHgFMtW1btbxYdYpUu6LBPxBRiyO+l4p
/82T+I7CX9dzeiWjJHOJ1VLxk3WyTApSNyim89eiQFozo3Zc2oTECRfIqPAK+GyU4uFbUKBHHSkW
5ZFseSsckY14dXkAn+tsKU9xyvcUp8AB6QxSareRgMzk4vlQaO34FLX3FFYbZoOO081xTzg6eMRx
25uwS2Flj6EIwt6j3AAx7dSbFbeHST1r3G/Suq9eM0wi1Js0asO55T4Nk1Ua9aWkRu0NTXejNhzO
doPM9GGyId2d2AnlE2itvrum/EXxGCfh/FMLduChgG55i//9Xf9i93UoUJaiSy3+SDs1zgS3ucNr
sF0hSEHAclSUPGB0nv9CHioneFtxdirUTYxXrq6jNjWGRIq9iCofHiaLdPKdUlrdRbrt1K8ulqIr
aIseCl4tvghl7yCPtFtthzpNIlBWssAxYLlPZMendcodjPuWKz3mSgG37vi74sQVRf/E9j4P2b5s
4nvXnDV4FHykMaNURtgOrrhdRy2IalRdqag8IB+4PbyyEBFkiCy/6x5spUFv/F3RvUz9HdAouZQ2
FlwAY9mgG/yw+mLNlkXEcD52cymRkBO8dU6aDwHnRTs+a/ZoBqGwHvxa/RnBX4w16LfS4Xd2Ctpw
9uj1FZqJfbFB9dig1evbdQ6vo2z5Xmpvr63FA74LfQs3HRJCvBYQkZk6H1NgQ35WzGaZU+N6cVVv
k43aOXVprJc3WSRQRJl7qBbFQkqUB+OMAC/Vlrave1YxtNH2iNtWSAhu1OVudl3rFwUvlBusCOIE
3LXFNfKAz9ev1q9D5FPIQSF0IKtO+RS+QSGviAsc8hpFMxRT69cWFigsumrm+t+wYTbp6DtuYbqj
mgZkjGTHAnbRu4ZcGO4j33cLuMxdoCBKfHeclJ9zhXskpB3Jcmcsw2F8xT2GKsw9x0PAjDjnJ250
NTmwDlwVziSd71JUOZqdm+7PBgnmxLt8qsgWaHykYgw4veLB0xzYVERJsvp9/OC+cKe6U1Zs80uy
74wFZVjgFpD20eo5L/vOnLKK0+4pD5P41qpWzoevR7cKhxVHYNbZCT6IWXGDnCRYwpB+c9gUHDai
pKJv7xE1HICSwJeciow3YbJ6d3JVEHvK1m+f4rZDIK+bQSMSeruXA3JgkB22ON6XVGnJC9dsWSQe
YSWugMIEL0Q32jUkBIEeJnfH9O+4Wkqc8NfmpeHhkBW+z3v9BrOClGIdxHa3vqYWxZIwebv27BUx
jMcDcrHVA8VO6NveqfRCrnueWQG7lm9wyfmjlsPBAA4bU92ilswfndDFNUN5Y2ndDxMXYv1qkIaU
/4r5PBWAmI0lDmDS6gmBES+7sTayh6KUAnEycLhLPu9GyTib8gD2gIbd5cz8FCW9i2cRUttj4CK5
bKnCx5/jrPXsbRny14o5PORcBvN/yKGWcLMuLu+uFzd591PeOG+6YweqD+ELeY99wbdXbR3Fcja8
kG1nSOaOh/ZmhXyRW0gtknyckfSfhHn1lVLP3DnCc3xs34Gc1a1zeWR55FSWvjnkhL27U/q971/r
ZBXWbkdUvGb4pzy6dXKm2WFDqMjPNykWMO+eX1l4FN0c3lsHhw4xrBrYT04NvKlX9uenadd8uRMn
GGdS18mdS2ghwF1z13oHHanrd86JCa11HEyYEFx0TJ600qv0LrxklVDmijlkXE6K2mpf3Hmul2Gs
HQz3QUkDZafr2vCL6y4xrRCIAYbSOmtR6N6bvaQgZZO41zSLoeNMu0caLXCLuBVjpn7EWKHTs5bc
ClPKaHvTXVTrLimUHD28LW8Rwg7jSJmlZeRqd29FzxfGMO5uHwdMennLyzFTVpx+hf+cyLsT3zZu
ToS0CgnHvADnMKgjty/mfy+sHIRmmpWqppDYoKyVO5srvx3z4QvjXHxzq7rQ3Kx8EBlJ5g43m5PA
6Q++Vll6mgyOLMCgWyEoXRTFjupo4p1v6ldh7/iklCh1vjViFtTsXqDTGgnFJXC/ike1TZbprdWJ
NqpmzDsE/BW7oZY7U5Wev8+dSZ/you/l7nRsfuzI+nUUzsu+Ez9vO/Ps9G1GNAx7KF88j3LSuzGs
MZ6xg/skS/P/Fs02QleOek20sy6EerOGbtZybrQtF9DW5sbyhztO3/lWphtAYaoUm/jLlm/sMd01
x/0epPx08OPPwERU/Qss0fovLFHbH87D2jo63UcdM6K3Cb0rMYrqBDO1ntLFi/bQLqXkgvqFvDr6
VP4EWO/UsAUX+C9EiPAmoDeoJ1DCehKlx8blFlbikSu0slLjL6hKrfHB4JuNZhhGtSCOo2b9v4Nf
A8AMRqsKPXQBq0eDXh3i/LBz2LQHI7LXsg3MveX3YExK4HOLTKddNgmvR5vz1Z/nsPbRHDbjKKjG
JF3XGc1/h7E5Xnb1+SU8329HMDNHhP8rmP+L43UjItgREJepDHrh+L1yHCZ/OfVHqNKvp3aGfkGV
guo+COdR43xfn3+pBO/j6fejUb9acj7nFYIfzT3h5PEDSBuMxnoTfuDDZPGXNVQLPrgNrTBs1JqN
sNqImrX/DuIYTeNZsD+e74cxqD1pFhUI243wdlFfdCrbab5YNtvR9mUQDG6b9R/nKP/LJNQ/GECr
Wq/WwrAptNYK/zuAQ/UYzTa7/eme/JDE8APtscHq63kjJ4oSP46BverAUfU8yGmMVidBX+xLWGmB
iaj1u+rSlTbAUtTZooR38du3/d4iEzjzcJCuKWRM+iqqHjsEkTPIiCXRISNEO68QpRoLBJxWKd3b
kahT5EaMsm4llvKbtY9YVsJcJl8VLqI+/pnSsmwmPgCbjjzGBGZtmJ/eazlUGI2b6iu1i9E6IadV
Q6xQuOrVw2dE05y3+I3WrOVBBx77v+Vo88XPY6qbpkTB5+78ed6Dj4THf+b9t/1Xn09Pp2GNeZ8A
pfWISTJT0/4KzI65SiiMovlN/YoCIRS9Ehg7g37qHigrhJ802UW6SpeX+1DAmYCQYpp+VSQtyBuX
dL7+vOo2qOyASY9r3LppgFgO++KWYm7iogXcd8DJWODViJ96b727op5kXdD6XI9vjA5H+KOagKsV
8CogRX6EvUExYVpLNG4oDsxUW2fxhGWJUcHNVEXEiUaWdoSmW5WuKHSseD0StEXbonktRzzFtAGQ
+IY7h7GsALXa9inV2yb+iJxdIG2VuNTtwB9RN1XbG5auP6uMwE06p8IeqdZaqvyv7+qRpknzrQoU
kWqTeNtrDHKMHdluoOYrLDTo0FdBZ3nf4q8AQQ1r983/fRa+B501FbNayYBP280loAomhS6BOnif
HA74eKzFOQWNrfhapWgqK+iazI8KcNQsQVMJWgnF6AsKEP55VdU/EGmtaqMa11uNRtAIwt9E2qi+
OBzqm7VAeYnTUtKOZVOCmaoWH+v0zMJq5FNmcs3MUoOrP3sZFibWil6kx07rdtv1+tlMnWUXizug
kPrk87c/jzZSP/4G6/9ntPF/RU90aQ2RiBsKlSFUBknlcX03TCMyPqgE16+Sx7X9sSEV0ZYxC5qL
iN8jfih5iSg54aJVHlx2WlqiTtoY0LlzqGB9+NFX8w5ZkX0SBJPTNwpCkIls0x2SkjoVzIVt+ueL
qVU/0GT/uZrfghS7YH5o1jc7uqcXqJRwZRWcHHpBgXN7H4T7hdXFz6PXOvCUgNQgqbZDejpRdQZq
DClwrOsqP3Gn9s8aD1jteN9YGa78JWbnnrqsiMVvmhJWOL20Xb3LbPEjZP/V8h2MncP79H5OTfBd
W/kWYcYq5ZR4TlnrGfMTQYBshT+eUImEUjYuTT3WLeL1z/MTBAq0P93t362l7XTV2kZb1yZoPXgG
lZWK26g7TJ4wDvI4t9Z7M1cJUeYZUV+KQGeMmdMJD5L4xmBDWGDCQoLCf/rdM8ptsiqQUnQSAZS7
pLUXljdFNPdL0tIWnd0NKTt490JbjXvd7yXSBGSINhHqrQXAh2cS1inr0JBJSDswG91suE/Vb45K
+UztDNqIgbjp7nIvlH90F2Ax6kmrUS6FWVy4EPCHCvGIj4Zr6o1A3K1+WC93mQ1eXZ4VbkJAVygX
6/DNpjzrLKYJzxLRdHq36P46O7VjJM2sr3NWKkf/P8CR3XZxUbLzVYV0eyUVMqwzSk9tv6NMqrWh
dSGVJhQcFKAWBQLvSYR66L8IsjrKwq/HvFHEUkQ2fAdexeVJuLbSxYR+26br6/Cp3heY+tva+GDv
NIMwiJst5FbQakXBb1Zgcx6PjqfReXp/ZNfXuf/HJEbgtL6sepUrCpTSKWPf2/bGbYgY+eQLQar2
4bpKfsXsDnV/fprdhGnwNO/F3+e9YZvCFQ8neAQ327vmj+rD5isl+SjIBh103z9li86UbIew3/iy
exn2QCbz5RtM2Wp3B4hfvyX02Ymzw8Nk3QmnV43a59EUcgcxUvMdyEL5Wk8rJKTmJGe9nrPz9fZ6
n9KbQ+umB40Khw7pEj8teoTef1IO8m8Gcz1ULP7/jVSvNaNG2KhH9d820j6o75frfSHkvXWEvYuF
67KlphPAHlE3NHjdLVNEMYM8fNUYKK0JDY3mbbmxLh3rDt0O+5p0WmraBaBahd2mkefHZmCmU4jp
hBmhrB9oFE/ynDHQwE3TNYRIqd/RPRIOMwHLhZjrje8uUMUyZMr/R1+KjdOd3S8Yga9qIMIR2WDo
IOFJZOHv4d2uC/nGp4NkfDfvoxfoejrvj4HwK69+adPlN7UqbwJUw6Y7uNVwOr8rTPn+lpYxK7QG
LcbePaUv1vPKzfKHpxt9Ob+zexmWR6LMcqFdNHiZlGTab1KZmieFBTVkTijIBl5MJNKL0zLSHtK0
wlamvl1C4T8tKiepnAnVrl8Z9vGefWPcd/L9ImPpOnZYBTMuwsltoAiY8NzmfhWmvrS1FHzErCm1
cf6kLeaZRZqxfGkLwciZ/zFD5y9tRfLQCXF4htaNgWUD3y6ARVa52WAMv3pzS2HqGYimIt4ctRcY
E512nQxuj+9+zei314KwJVCb1UdkaZaDd/qcTudci9AbEeRUrC5GqKHJdPAVr8jprdygtAkw2UKx
wZBYO3yXBcXxGlzT+d0jbrqwL3iBj3jzKX0Bw4qn834zea5hzQ2oCua9CagS5gD+vWO+qtT2UsrF
3bpxqmbZP5NEcr7ve+nIc6L03hSN6hlDc0DeACcVS5jnZbyI8XsFrmxnid3hZ7w0br433He9Tk+K
wijehDVAFQwsrn9iAs4wMYEvxpso93TD7fLD5XVw1nnbQzJYhu559KLohsScueX278wi5yhPO7hl
nRHZZ+ROrmMvNnBi55PKDUu1G98Uy7WROAFSHDQxvCuG/DldAtkR4x7+AO9phlDgk73MmSDCckGQ
5nxnlp1h1PFFTw1LAu5ewWHwwuzuNmJtMEp8jTJwL/RNATWO33x2vKeO60wqhcciqaWnioGtwDPP
y+R4yTJtdFh2xCd26pliYMYZmmjX2Zvb2P2uLQ9TENkaXlV7+7sgH/7wyoP2MAc4virx64CugZDa
UOmUxyBCh38SE1sS2IcmVChmsdENZq0OifgjCfz/mLq6GQsiEkafDBHUQa2L/8H0NtfGwoxaqeJL
HN7Pg6KB/4msi/7p+qjRYdwSlBH3nyQbDGfcA19FVQvr6Wn4ir6GaL0jA6UDr4yS/aN2qxGTuOfn
wJxtzteCb7/vYgEEIKxipxccqRUotcVAODshMKOETQIvwsbRrVZcQKUdY4wUq6HV47xzeqAPAeNZ
PC/RWpKEDzgmx/Sc0lnlapRa1lwXTCdsSS1ecPQaT+nORHo2aJ7YHq18wE5JYOzqtjVvaOqDn2bk
4YxVs3sX+zszw5cCOfUbx86oD6kIaNPRisoCF4MTlk7iBdOUnkB8nyyT/rnTeB1h0qy7kx8i7yaT
OldrTJoYGNveM+fCPQdlfz9wNkwdWHBd+pdCNmy++r+gIyMWu+U7HLd8hDieNQQlOD7Jl4XDSSIN
Jzm0i2vw88eO882XXBzeMoFrQelJX4eUdK3urL8gOZdu4N/W2ZLH6keUtxJyIYw+8KQwu/2obmDZ
dGDW9zRiyM6hV+K1cR0F2HB+dRWKO3vn548l7E9pYXB98WQwtgbwsk+NVxiW5UWW6aBz3IOFa0cS
bwBHHRamYEjNbGx5FxdhixHzx1Vtrkhp/jea4UjnOKvrbIv7akNQV0IF9oTWHSBrIvSqQ2q8Ks5W
5FjHTgjjmX13GGMCFToNjngLhrt/pTzQu7EH9xgc5GTz3gDP97oMQWzJ4R7c+DPi5ojCYAPjMOuk
NIh061w6J1Qq5wbqdOufjdJGh/xxRur79InSHi43LZckU8251C3lJ/c7+/vqVQODt9au4wTtKcdR
f3RZkHLLsZkCF9eCRUREhI3qYmKJ2sZCk3qdkbJbGMwa4NS06ozfqlQa5bzea5dlnEz6ZKy52Ga8
rH9Z3vMq6b0uD3JgWIwskx9eqSAHq46VVa4ud4bpv4f3cjfpnGn4l6umcuuC0sifMEzXkANt4BKE
nGXbjfI9LsAe/zuyu1bMxcW87JaldfaNB3M1h3nEs2UWvjNtJLVRjxI8bNY+wPFs21KW2sX9Uxvn
gbWxLBD7Uj5V2albj8792fK6mIhQje7Fv+sTyRN9okgcN7n6VdGl8FToDDpG5U93VJBnlRp4J3hZ
BCxbD3uEr6IV6gM/kg5217siprojGDjnL7obFHiOiDntAlNLYK9v6+1WJ6YzgeVL9YBrV1OaEIQ0
OROpkNQA+ETWczKc07WH4dO1RLceD+cOmiXijx8oFbPn+gu9aPIxzxfJGYGn2KP3YTJL9td0gcL9
n4DvCcq0CjzGmHoZtA2z6M1og+GFPe4P9B/iCro/RXYiQd3GQ3gPT+uviHytLtb6/y37uBHUGrVq
0IqFGH5BpFun8TjaVxe6yCOqnBSuKJp3eIcFRRXXQQKPhb/VyI18do+rBACmC+v0zNv7ZHjN525l
RfpdOXfw4vkd3siXhBDwLI1A/a3jZ3j7nLe+TtDspSWCpSIGWdZjxYrG6tIG1m7VVg47o7cI6owo
zaGr1ywEvISBWFLp1O7RjSofCxurqvqO/bnD0oheUd93mFhq8Nrj4DakOM8hXfeKwd/GVE+cvGkf
SxcsOYaaiTJ96G1AMP2I5aBpUfokzWQH1rwnRi9mjKNfhKw0LXfdKWvJR4Tt6JhXhavh9zSoNESE
NrlsLllUOuzIaLjciyiGV0S5kjCd8due3lBvO9N8y9RSPPNl3j7exTTZI4sajAo7hHPwnY6mquYR
HI0L1LYzDjTUDtCUdRmAwnee9Fpvs8QK0fuXSgYOuPlZT1XOrlATdmRMQwXqCE/pqe+pS1Cje40i
xz0fIDTrXdU6+bis5Ak1k2cJzGn/E6Z2iVMXqbN49mBVFvn2ZdaDxE27Q8qrFF+RyYb/TtSsBQSo
wdWCCoL9j8Gn24C1O+7jyuHwkW+NceeOuI6uJKws0xOpL49SVdgJBK2EigoQmlWywcthhZAYxkrF
PcQSFcjWSm7iXOrrFE5e4R/oY2hirrqsB7wwPl48DVvY2pWv2uwORgejiXUKmotZ6Tp07bAmIGyJ
WdpTZUc0UjNMDtQKLSmyI3Njg7QhCcVIgiJDIFkrbv4ovKkw03ZS3wIEAQvT+4GP7wCLTxx2/PNA
ExdeXr2UnKfm27AnbaOZ2fERWhiUB9Ycq6TGOpvnInOLzvoZF7kT/IRnxPvKuE1KP84f9oj5l46h
qjeYT4kmzNRxEXQ95IPOnFGPe2MN2GtjrAerdrIOxbtpK82Pv7cJ/XgpokSrQoZA+hr0C5HxIYCX
nV52xXeb2eCJbiFU3eUSoGfzCSAwKsu0T2/Tdvi9lm4TkEURtvfFE0XarpS2ddpHTttV9qPPwqvd
mwkb+OUIEnekO6e8A/pbAUs7gnnI4usFqeuX1ICvot4sO7l9rAx3RLG48LCN/Li7xOwXnRXHD5D0
jom9BQ49zssrHVMg1ceY8c7AAxk3NHvYdsukZHFR9dlrGedUovp5KeYH5CWvfR9k05/22eF2o05V
r5g5ZJlgHfwLjRam37u2FxS6FH5AsmljtRYsiynNfdS/2gD7LCCZff91eUX5UBTp9ksTa3l+tSY8
ZM88bewdeKldu+Yd+g/cnqgMI+hWYbOqycdfSNdl20LFeFaTTr5pJ0mawArkkyfAWqp+o2eN2qtK
UZ3dKrSXgqJEaMwFMsV+3LRP77ImClYPSnUHVB+Tt1YQfDCqOcQBzI+4lQNDlhwpAcD4/INyMUUR
1tLCaXQaNDJSPaIk+aHkCv+vHib5CgW5SsiquS7YiEBl/HEmVdWXGy/BC/q0OL6XfsDCUMt68WNS
RDu7pBRk5YcmnAFPo2OjPH0Mz3akv5k5EAFdYaIfVJX5Ig5fZzxaJqSeY6OovA99/u5WgTED7B2t
pEt7/UWQNMCm0zbSrj5jt5V/Mb+EkajUjMUSPAavui4Cr1qqbjTyw5/5LotBu0b2QTGnzwfMezch
rqPTrDjwC5MztrV/lN6h/p0xfAmgbCk2JSB1YYAoUeQ1FcxK7pW9cBULFq0Ed6YQuqRQmKIIqcO1
HqWypSSilQKKV4qAFAS1tH4fZME95hIe3ZfKN1KXNeRpCXWvB+t4HLWe4Z65mXeqbDC2I9tS3myJ
1suUDbHg12y9PZqgktH11rtY6pYq91GtIo1g1tun5DrF2fBGM0hS9N7H9QwtMmrXphrd2uKXb1rW
wydv95zt7QGmncPDJqEFYvHwsMQN8lG+6i0wo0A9NbB6xZF7JA6frytSF36SOvQiyaPyZQTho3od
pDs0HZUWWCwH9N4spSfgXZMIWo2lwMbr0LQGDHafkv/75yhErf5xFOJ/JtZv8fbBulYNT+fV6Z7u
UQWbT4sDFE8Rp7gS3QEN681hlX095+P3HQFWTSZKahA221yRaJVQspNbPe/R9QVDbEi64xxbldqC
xhpZHuogF80Y2VZvr+gINoSK04C5K3OGxXgPu+z8WvoL+MDGUUf9Sm+NMb74psOg6xizbHWJdSH4
jaho9QpW2avsMazuQomh+dCB42TyXR3lmYEd8hk3jAIhLIpyWbg0ovsFTOolpT7WmAGL1w3L5/K0
hnfTysYsLLe/fc+ofsW3tLz+MvnhxwG//02+XIRf7NtVZbVYDRYE/ASAysyOEmxSzRiCpiUL0FOR
XoLaEJbzVSmvVWjel6//xL0xDMHgstoVhtrPbUHBtoAEfTYwBvbwTkuOJDVck+1jFamqpq8yZXAK
kQzKfC0AdzDmI3FEOXRqBkQBt69FaEd24wxVtUX5SnxdFeqqOAufoHY2conwbuIiVt5uUH4+Rm26
T7FjSuTFneOkrnBDpBH4I+NnTCUk5rdMyfDZGajsz7MdfkjsaPxvsn8jdswWlfgyHTPZomyUmetO
unCK2719gdFpzBOAQxFPQbnwwsFEWlDvFu9KHxIDWJFwH+Lsz6Nq/s3F+Y320JpsWsf1nP13Tqbv
CjIJ0GvSYrAn09mj0SgXB2Dh/L0ABwFtAXlzGi/g6ZRdrleYKsefmF/XUq5mOAJ7zHVNJIwGrLgG
MhVa8E0VrSv2cwJZ0JyughjQErJLBiLValBK++xES1gdXhmSUhELCI4r1xp3H/z56sOa4uV3D68W
tuI4JkzfbMS/Bbriw2gyaDWX7IBnnJv2BC8MXwwjV/AzgsDgqheULRH/RlK5qb5v34WfjQKsHt3Q
JI7QM0y3FtlbWP2FaMe51fhyOZkKog9oFprmmyJMt0eL3L02eBgVMK+v6EXSJgYzagDJf9ojOVwT
FM0naW3nvmJnbcBY1XySqdVmCjmN7+BN7abBXbxPL64hmnFAlZwIbRpdsFVkYCzZRo3PLjj9xyaX
uiBcO0da+XUVYXmAOnmFkiuFOOlsnbMhSel+LlEmBCG80SHUUyrNcdfy4qYyDagxfBKl2oTJ2WPI
OC1OzuonfZ7ZcFvWlz69seczrrABY58XKVhp7asTFt43SVmpUPFv1g6Fg8D7wZYKbdhugEcpIwzz
wr8spAgEW/wK6ky9bQurQcujxIRbD/CLsC1LH0MromzpiI3Ac/+a4UBW24duFfWwwgUt3c8aroRI
kSFg6qAhX+KcjnRYboc77VHtTiWNenaSmDtjpJ6+NhG5ToJ4lyd8UEO8xmlbOGkieiaY/U2YNz+i
O/y6khv/leWz7eoULENWsivN1XrO16xTN7TnLJ0A0iwenWpfKRWp7oRRS9dkSTyi+NYV6AUPczZO
rK1dSvp6MWcjFKfOnqj+AK8N2gOU5NnxatMOXoV0BfL8bYdXMTBhTsxHDF89ae7kX3ZwLZDG8acd
/DtpZRRN6uvmFAMCR9R8IX8uwlfJ8aEkaShVw2KZh4AQOrG6TLpDiGFE3OBBggGecpGNtCtCXLq9
xJ3YpwTi4V+IGdC3cPJzz010qvDH6ZWA9/ag0BPwufBc/g6JLoDCJF2BBmouKsXcMGbJQPBlqYpt
C/OJFmo8Nx81suEcXBVAakdckTqbmNiwEfhE81GHhj62lCWpf3cmlYaaiaYtHdlnf5aLtf/HW2rF
QVxrxVErroXNVvM3sVivzWb78WpV+7qitEDz8yq4skD2/PPka+uZ0lvNGtbSPPgUHD5VKGoy+Pzn
0xcR8//cU08fhPAfG804DguO5C92SRRud9GpPoWwU7+eBd0t2SM7Ku9mM/pOkj2/+hKG3RlA4ap/
qPbrw84JR7/ZjVqdw/TmEOct8mGoRFe5O4XphbJ1lG3jJrey7fB6MeodgnyE59fKlkRKljcRyXjx
4SFYU9+lTQnfOlWw+N38tEMu7frTU/ewu9nSS22Z14/dP19os/qRUQDuGNTCaliPy0zrX670DA20
eqjM3LUxmlPEQ0mEYMYaAD4j6FckHWOEoYcXhYUcJNt3smA2jyCPr0FCsT6oBkYH1R4AMsIEWG3m
vYA5kn2NCjvmpmhreWjOqcoL+BEhQNJkWiF0LytqlG0eXfKXN0klSvD1tYLLXBvRujJQfSEtusAS
UV6qrcFDmU5K2eY55nkLNGv2qMSJ38bfSYDki4IUpgbvOhrwpPDeGuP2p4xlKvoBcpWOD2bNmlgI
bQvg6fw+IFRMySAgwgjUVFhY9SDwpbfFvsTPgqnN5AzTYTogbmsMd/jD/O1Bz2TpIvNcyoDxZkOx
ZJtzPSKiBr3FKRkeAsAwt8CuMU65UIQu2XUVdqtuI/go3KQAHLzgf7HnF1eT1xWoCf1v2ho+J9SP
fD0Zl+Sn4PyaxzPNto8VVKYkTQw5Go/6rkEYH5KRypDiMFtSVWeYHJ/i9icjnaphlHLvBEQ0hVgJ
FISEmwGB6tEuibECLGEdFDVuv5/uqFFulKqIAOAuK29iTOc5SNWiwO8pyYGRrlEjfsfdxuMYFYbL
GctShUCUF3SfenqowA147aYb3TQeDESZyhzcSu4STiVXOOKe0L6CpjtmSI+/l8q+8hYDRJE/0ISU
ARqdVRk0WNnP5U9KogAL0RWZzoNPaJXr8xPZVgyREvCYHFr/5ikBxAG9ee3jnlpow44AzrudtyPg
Pa3LIwIXKBj4aooNOh9S8b6puC7wyA3YeL0IqE+6pGu397jfkCWJPXiNsj1VfZCYms+sQC6VAl7f
t/TxEa4atu9KnqoREA3c6oPGLSchGgLeV0y7kIIWFP0f0pB3y+hI1NnDlixjI3aaJrWgQAMpjpUJ
QWz5tGusmYtpL7kjmpaoJVrXGm2hYgUDUHdowggwNRAG058maxkId0FQ34E6TEVkp3O6pQRWNvpR
hvIMsBlbU2es8FjNXNla5hkKYj/KUStFCM0gDQQtWIesP8i9TYJWBq8odMrLxNDuVdoVosE+Mw4t
DdtP2JMiymmUZtgy5oUtDopxLkm7RuY4YxnZNYKoxeTANOZd6gaojJRucLfFhWaEAMsItu+iUVz3
JN6xy6QHeBV+UbOOxDX2hzYFhZXg3NXefW74lkQz0nKI13vMUlle3r1CAoRecBnM04cXdlKD1tpN
YBMdQAregqLJxdtmwyfMSlhrwB2G6/Qf6XgsSOYnCxAOb3wC2lZJ6oBkdbD/4ZPQ5OoO6KwAxkq3
U/gNZ5NDrIuwrgej6Ig43+4zaCVxXtE50bdWgyIsZTAw4MR+hOQbDUks5tZbRIRLIEjnQuOjyL9B
0JGRw4qOM/FFIcP1F8/lsPc8M5TswX2XoiJlqvufVdaHJOFfNdZvduZ2c5nMNzvsrUo6eDDypXJQ
aRhwgahY0GyriUGnCWmtWpaKXGksQzaNCY6uizOoQBnDrvH34p3CatxoaOYPyj0SAV/NiTZw6SIg
Istl/83MaX6sfRuNeqtabUb1IhnkF+07a55nlSAotC+a6YxAQ43QnE6g0QzF6ecvERuPpoLt5SNr
uMhfHv/cYA2fyDcTZRRnlN0KBE7odNtb0EJRGpD+/Aw+CNKMFU6omMVHs8liGc3aq6RO6T1sOPMZ
ak+6iRZPEGMTtKMdJplV+keWqVC0/s1dqNU/tJvr/7v23+CIQ63V2J8GxDb1fBH9zwb0FplF2yT6
SG1eFd67wRV1TS1d2Rysvb07Eewz7NP4rBRe32pxA64Vhu0R8cCyRuhO2YkCZ9Ag2mtmz8xy/TGx
2iKNH3KxlGq1NiWiBJc0zE2a0Cc835l4pXKXilVtR+SLx53TG4VBqbko3ZyEuYLEcGlT7Gryo1xX
qlmNbqLkykTEDCSLSxGTrhcywD3pY9K+0NJhNb3SV4dTOuNutEDeisy1Istk1BMPKt06sKG/EEcb
rY/Qt1rEyqu3oNs2q78R1AeTZes4WY5ogoTFZoqEcOUSfLtI5tUUXKIA4WAVlBDqklntwsoWgfWe
lQnCV1po5VrZXv/7CT7lYooAcspkdU04Ogm8177i+71qbUH3LthoSyqDbVDSLe6twKg4m66Maml5
S5llFJV4m+nmy2dVodrYYBtmAnYJWpjnxwdqb2KNHF5oMYUSEz4YvImuq9XL0JoFGOZobqkEISlJ
Ja7iTVd1hxw1+k4cjW/GIBWuGk2ozbvxIcFVMyTrV8Cq1/UnUvrcfMIhQPaA9WqOmJijWpLfCBED
jAYQhBUr3y6sFgF8AjaYF3O2LG35qNvEFTj6fSLm0nqU3giVHOMIfhwpD2CNGEJB25UfM+45TNKS
canlqmQ7gONgBFOGGuXfkcUnA1ib9/wjvKoWfACTrDQe6H0tMTkfPtdetPOtXSFCZljbWQ6vdl9L
6Hqc0kiDI56/NfIaof2Sn6u9rOupZasHC5sATp+FC1QMxg5mRTULauwjOrSn3Ug7DDcLE7CE78cb
ChwYRS4t9i1v6FkIsyugy7pFrrfmQyVdPAqHbV5NdvJk0IoR9+eCoqpRjX0HhDWD7Csr2Aipd8R7
UPmmWVfefIqS3VPnXkCcnxdvlBKgnlF/l0/SoyekQKUiF/SKmorCWBFF4zC3i4M9wKqiEC5iuFxI
hoFApUhd9/8BdlAZL1JNrNqmEMPRejavHiGAQpHgJ24lFYq8NhKGsY9rny7Fm95/V6P0ZAktdRx2
3XKNmmPHjF4kf0ZvFnDkDSwsWVLUDumvESkGTFT+ajOkjWFBzR1tMClymk61HAiXlefISGMsCikA
ldHONTdzXo5eRLTMZzCBQEYHN41XmEUaXJQn4wWsMg8Z4VDoKGgtmc4gpyvmsWVsmg8HOr8BiIkl
aPdIubq0m4/0U8AewE4o1I4UwxMWj5YDvAXEniHB7f3iTnRGeWi4EDsHC6maymsweLWr02oGss6k
yOql1Dw0HYg4eNMvkweMk+vJ+pOZvuqvkro26Q075urxNUpkg1D8HN6ICPJRiG0UqOdH6B37RHW3
v2724wzqxIjFOwFGQ7JdU/Ff+cXPl20qQ2KUrKiRyEKnDI/8CaJuk88eEZmnFygZaASjwxOUBhSV
fqgvxDUo1aVkVAgQGEPdGBQgIld9Wfw80/Fi0nM8E6Qo/i59cUkK+5ul0RCF+g+iQVrAr7L+txyB
sFXdzxqHsZEW8GUTZ3zocUkxV+iYLSf0tMkKju2BDlli7JgjSFbRXhfR6TPlIIlOr9q6j1EuT86f
GoG6h93nIuLMdRr8hX6KDYxJXyyZUZ8A7lUZoPyzQRh+aEj8T40VGcW/GFGHVW2ymUWoMUE0zQKF
mUpCr0nPOALKUJj5fJO6NyQMEtLEgh5Sug5lbCjbiCb7DCP4bzB//FGQ8ZfZL6IAvwwxXNT2x92K
IYIpKDWxdUixAcTiDpzzOZVoS16FdWXqz63UOyM+UkCEZ+pdidxTPFX5t+jCyMKw26KQrP1jrFri
p4aHsqb1rKMTP5tDWxq0r/VP1nSqwnM+3Ua8LUCgx0L54L9ea636YUjjl/vxW1AvmAeHzXJUORJn
0qyA/4JhIR1b1c4PkdIlRYmoHIKApaGJWjmcfG5+qYM7EHDACTdaero+vQwxaseYdktEow46NO6u
8tlIZ0HhSfdPhN5gOOreGKmsFIFsUsXDChaVm9vfFCPrF7tdCh+7M2v2W0UGJgUCCvqfX1RUmGNO
KUaCnVJWimg6Vcvc/dFfAl9Y+B9tyUbYDJpgjHEQ/AYcD1enuBUuJy4KqniRZTT4eU6G70f474JM
ajy1HBlE5moMkPA3x/eSfUc5PiBBEmXICYFvV9DoUKBmKQypV2idQq2D8meSUSuvDKsaRipBL/c9
BRD1kYSS5elbj09bwhPjS0Hcs3ZgmT1QxmFbX407aZuU9J8AzEuFDD4GZ3BdDG6GUrai37+2AsCg
XymHZSjdB9jP4dOQRAu/XQT3PJ3vOngNQ66pjHLV8OO0Ooi/m7c66x5eNSANZhhIoBQcFruswuJf
OfboJqKZV5l1IGgIrPRPPG0K0DHFk8C+/L5CLITYNiYHCcCJEcY3RhfrpJZoEa6yISmnUSei/rLl
wrI5tt4avu2kL6W4ABgQhT4sqkPNKeCi1bVhiSmdURvCA51dgRdIW4HcDNW7rMciV7eI4hexfCOO
RvnHGZ0xNCE27zLnS1XuTp0gPkOQEoEO8Qu/bEFeRDGBza+c/V6+myVINHaxTwCw/DHUJE9tCk9K
iElmlbECYbwwPT7Is8Jx7MEpu+b1WzAl7ZqrIYbI8RGq0g+Kj2cn3OMarrMhPAWJaNCFvqOqAYcp
RXvWX4+uivo7eJxzzYaAq9VggPB/qy4owlfYB9LBtRP4v3DBS6PC4iCaPR6Cui8ILJP+Cd3zup/V
qdLG8pqVBNUnzfzDdYWqAVQh4cq1ubedyjNddohdzDOgleBVLIkTMGda9Oowrfv14jO1wnDwA0wu
8p0p8o8nrcuj9a+vaGxTT8LyRsab5ONomwGhEiIW2lGRlDVsjlhEXoRUDm+shtOSSbN+G5+PsTMd
sWHSk+w8kLYBrX03xagFGv+PsPNsamtpuugvUpWydL4qByQyCL5QgEE5Z/36d60Zux6/97qui7IB
IZ0wZ6ane/fu3VMiAk4GcUi/0ue3434EJszeXDom4+WeK4DgiHs6p8Ev5NYR0cE90YqVH0EuTaTS
7ES9M8SHeaq3QwphDZLGzTSwZ8yzemvAodyiT73IrPHjerrxdiXyS9GPtHzPqE/5a94qOyOZavsp
fiwrRa8zDjMz+puUJRCeSJrrQJdTxRvkfe49ejbIXMU5lXoKkRIzWJ+5gP+uhWd2sCNkH9L3ljb4
9C21QUrwSNNNJ74aNVDH2VQy0sKJj3YPWcqhifSdLpzajT7b2NxZD+AeXyQEF4KDDH8bU4KrZjYE
2zppuKQwl9DxT8CiR+QlRJtJcbBdF3unfaX4WHw0cDHDID3Bsn1pNEkrh8R3CHb14BCl/CHKKydS
BAFyBz4kLwMl9JF4vDJHS2xMilp4wcjYiNhT5rC4/hzk3OqyXPTXQuDDBrFsFWp+LtNmk0KM80V3
wq8zhxBLV6nOeFxvku/gBx46CsolrbUarOkmEqVGYaidIw/ZSN+OrkKmhj1PahD/OIDBvfHaHq7N
qD3/VmUXtnjP2wuxXqWE/P+a3VSne92dPuOz9vJ3uMbetVsmb8OX9hrwbG8yNw4bCTXUJ7c2Fkh1
1/VNA/Xz3UtMTBsgegdmBDJIZS67Y5zpZTe5suxY8dD/9huh0P9pA0ZmBgQkW4CD8Q/q13x+mJVy
l5yOCvvdq/sa/Ip7dMHBz3QmaWBMbGtWaFmXfY/EHs9kGRjQ5ny8VB9BKI/muSEYSjxibECai/Ey
t0QmCFYw8MW+me7t7pfNirC8gSqiiVIIx1872LokjDt7eGTlNaQIC951WuW3bMm8+CW53HTGhrSv
h5PXsumuWnKYt4Pg+D2KaGogc830J8UxrlRXrJleg7W3hBolSvw1UC4NqZPlQQmA3S+x5YsmkyWS
0G5s1LrUIcXo25v6LaKeILAsF/bSs6jEUG19P3mVFPS3eAXiwF8ezj+8yEM5lV4gaXHEO1Jtd11H
TY+cCTwVSgXxCRT45CfcZ31j6i2dqLGQQYckJN2u5t+RdaznkG3icNsw2bnNZANkKDwU6yuUPqOF
1xTSw5rmMdjlxcfPnRTgR9ukJ31CUO/C/qrpWbX2J0yR4E7xwW0naxVgCcoolh6SJzSyuyidOXnG
muIhuFuaVRGCVEXPRxV3T5+Oo68XOyGcFvGXfydPRQ7HnAWpsYg2Re1YoDQ0JP97PeRyf6JiZZB+
IvddyqXJf/NIfotSDrvRdLM65B1y5jbZW1h1VHLatCHoqVK4+ar0tOWiZoJ/0Yh0ugxotJY8A9yp
C3tK3IS4UxpUPJ9fiu3JR55uBADSai5CxO8eafmDnjt7Hd22d9RXBtyu60+GAbI/oOzTKoatszv8
cqmIe0tgd/24bbn1+79OzoGtlW7kLXRYjTXYZwNwrLOnvzMh6+VimtUeCs8RQ9T1kS+4QMrsAlne
POYIDeSqhH9ayxM/nvsZYMkcShzruwIc+Rz/aONWM6cdK5lJp2Vq4GV11iUeo0UK+o3y6MSt9ScE
X5g6d+sahM0erZVjBqJx+o60zjndocJGpZfobiuC486JMNq3vBZdDZjALmIAZRoPhB91Mi7ssrob
M0SiBrLZdu+ByNE4PVExFgLdpNnPVGXEiMqUPw9PGZa0qIy6NJLGDInAQ8AyNF9l9q3NDjU1dza6
KdId49WkeBAkYw6quZb5cVhVCg+adldTTBycW4b9dDtWeo3Vme7nDhQPmlP439dP7GSCjJsvxj/7
lgLskjZdctx7pKCKHZManrOf+JJbE/LHP3Xf1nxfg+MIK/73Kshk/hSrJ8V8PpMulTPFpPSP/NJ4
tUny20MCn2dW7R5qk22dlkPXmettqZYjS3K/o7V6Zbrs7hB8sJ9EGdzadhX16fNm3OwUKivI/Lva
bNs5HCv9wY/7eaXWydFA7+Yyv14hGlFJoSy/bE5RVanO11ibhGYd/cuydsxVcvub46F9oeMzBTSz
WvaaXqN3n5PS7XhHm9Nr2qOlU5UjWgkt6lTXN7g4VToabWe010z18uPafnBGlAJl7rfuDb00yCDv
WstR/e16Xts/KDm8olHN4WXYmNYG5+fTqjIih2KfiB+7Wje1uz7vb0qFan8wbMypFsqtGrRdOOUq
/z3G2cIfx7gElwqWTZLjh/9vabKpbS6XnHKEvrTRu1QXp+6KAr5xlUw0vc3pbE+TqeoUd/r7Mlgi
NkfP3tfi7a62YZ7TMq90v2rTHj4zqu/raxBi4KxZbdydXZ8fDyObjp+3jQWUIbp2dmmrSDMSO4es
UtXJqdF4aNDT8VzfbWqIf5Q641u0iaetUkKr2/z1cFad36zblAnTHmWZr9E3apUXpMguTtXm6bm/
QzX5BuFhejfDP9qv22fallO7QD56AhPyZtVd2kcN9exj8SoZNcpX+Ur/VEW+9ECCieKVaeXjAo3j
dDV8pONv9Wv+OMdQ7OiBtM3QULCVf7l0bw4fbzel890Rg1ZoXo0aSzpmTJqLdXP1PCHmWqJtjiRo
7gnqH+BnZXFs0weNuXCqEh4+svjOtfte7qYzKMMbeuvuL+R2B7d0qehu6MVeO/P76zhb3Uz7S4qI
Px4H6dOPVK1VfXxaPKaRLUE5vVZmrnQnjwXErmvra3ph0Y6qesl2B7Mveh/RC6fWnzRvH4vkgpbV
2bS7/kCqeFObg8ouZnV6Ry+q6+f+vFIt1QKYmn/rDjo056zAvCz2kJKbd5c8bBLHFbDX+qCTusot
G6XU96K5yXZPtKDJtzYLWiGmO3RZRRf9I7kZ3b4P9h8gwtPrcrmR+fGXefknkDQpZwrINhXS5fI/
aV/F0iJdLB8uJMQGxdcjFZ1NmkFN+yRetpV5uUb26UDX3d6ikoWCNqPa9GU0p3VTh0KVwy1N7f77
cjKFP23Iv1/PPzbk8aK0O2YXLJMS5prkRAfZdEhOmWu6srwjZ8E0f+vs0/XyNz2P6NB3C3WXxpsH
emwxb0b3s0uNMqlVppq/+UrlGqdy49B9y7M70qGcZn25/hYyWv1EgHyozWr7Qi1HK4rVoto536JI
1D4taGxzc8nSkLuaykLXZeEM60McnF2luL8e3dN1aVbmZHtyMrtKUmgu7GzEzEw6KVpqs6lXiJUJ
Sou13C2J2UPF1oCXxvSGSmxm6rlapyX4rDM/UcW4poPlI3tIJ3c7bxQQZXvdtmg8911N6BNcnW6r
mXNznDRQEWiUvrJX3UO+0jnS4baS/KDjDW2hmuUSxhWwj7ISGso8Lq+HtdyPaa2cpl1pYcSU7nSP
x8YkqT4WG4evybCaar+hKP5WnefazKldifrJvzhVf6zgTZhKxSxdSgqF/D92k1nusryc10wpuN3l
Jt16ZqNa9lgrDGhPlr8qQ5LYdxQhynI1dCDqUKd3QtIwUyu+tYrIGz0wvp18y7h1tL9LX1EuRRex
9S2tuy+vYETfxeLr5JH+YqUf81GD3jx/mYN/XBJJRgomDmHyLznO9XK1RoXz9DBKKsNiZUpapIs1
egMYO9EBtUg7ecpiR2yNlbd6cpX5kfyFopj5E7yf/HYF/xjB5WG3Ky0mXAFtl4jBDw1EfKrAbLQX
o5nPuUZfAhoZPqdpDDqubqp5qGmlv4zCHzLlhXQ2yyCkS0UIqQHy/s0znpyOy/0lh1QZPsEoX18e
axOSGfmr1ODM9FzSu55CUoTx+8nVAbpNplIa1raLLlHlW31I36bTuTF6ONQSyKxPpW5+UttWGoub
wqZ2Jsu6vUsayx6NO8t0LKbPaJ+62TzZzE113hmla1Che4VyY08JAxPktXjEYx42AbDoC5TN1w9U
aFMASbRyu8g0eR45aLybB2QLZuPq8qFwadGma3u439Y+M7fAcmO6mw+bdZhM2I8RycUt90OD8052
zrZZHZfZaRpUi9FQiWc5tVFhM7P6y4Dm/4V9l3Su8sVMLlMg2vhnzmazWR/3he18/zB92vdp15Yb
nN+P4yp3uOwcn3DT8YsqRA7U9Z8Hyx/nK5phFbpJd3qbJ12Yvz/V9/eHu/1D/gMEP7SDv16Pq/P7
8eB28nV5+e9FkA9IwP/PnhXSSNHm0UMtoKYYfMbfnv/btLjYjCZkz4AukJJG6d0A6YyZtROzJRU/
y+dfAbRhKhAcSVfNNwM0T7x0vyxAWlXZB5Ei0Hz4JvBM7g5X0sKBnyFgqG1HoxoQEupy8HcLDyHx
0FPUGP4N/5Thi+R6QAhBCTAW3G8iw1FPF9p/Fzpk3kng0TPPvehLC8jI/we5ARKySPvti4VEmxaq
vyz8kPRqsr50leoKb6kGJ1AEvL805cTtpeH2sv3AVTfQE/dXw0e9UaNvMfyIoIh3iLir/mRJvXRX
1a/MS8TkA6+Q0DijIqUiWBAssogbvD0PBdZKF8P3RTtB2ouwEhbuks6JXn3s76Jgg/EGzgaRMXw3
s8vYd+5CLsCBTgTWYRv7XVowPk03GYcJby/uZTnsH3OxWLvL/iVxiIKCj9E9+hO9ccd65ClYzb55
PlUs+ZdUUKhP3idBfARwJNSiqo4RCfRCLNN2OlGnNEDA5NfFia1CFfIcAtkqICN0bYJOKXM1UYwI
/d/XAXN5HQiVRnUgpUP+vPiObzd03I2qY2qxoO7GA5jAu0Brmn1vkV0RGxWfGIKZnzoe1H9ohKsm
FAmZKvLkRMH5Z+WxV6WCeITfBSQEoQPaDaDuT9a+C1kLWZQe41+NsqFH0gbAK5Z1IC8gAwjsTynU
iuAVEEED2TJi1MS1xnRgf/Tt+Yq6NXJjhNYL9DsmGo7VrKsNkLWobsBFHkVInvPc6LxdRMznjXCV
AFdiZwx+4/8GzqXmob4h2I1fwlS76qGf6a3vrUlYBAkbQcwzM1tsVPRE2YJl67+tQ0zU/cs6FLIU
b4EjZhHh+//RzHS/LR6Xb4cjbuMZMvqxY9+PY0d2otigyC4x1sBVJKgcEUO6Mn3ZJIImOCCJo6v0
gehGJNePyHkBz6JpfIP82RmTQ3ZKcQqRQRlrsuMWFOmnIf/SOLD0U3/C/D3uYEed0AyTHqgEuEQN
AfH9OP6pJxgqfInyL8jB+h7fNezsSPL70EW4YnGNYOIpYPbi9vFLOpRTSIjd706qCDxCSDzq9dEg
yMd5aZ5p3wiab+uXwK8NnChYUJVnETOFgNWTMptlsU62sXpH8RdNmsN36vVM/TbHYAXNkf9VMME2
CjJXRu+pnmU9kE0bIg1SNi4vEWrXBEqhI0YBhRDOEAqXk+FUwPaJSwT6OJUB1iDtK1QF0IeLnx16
2qf0nDB/gxX+gDWzg/w2R4yIf9tByvvNzzmiAS8CI0lTMLm91x+XhrXIVKQs5J+UF1VWZOlKuk8e
XdAOM2wbs2oiQyafxIfYHgM+ezWrjxswZCj4+9A8RkbeujV+dp9IA/MDCQC+/QUsKWS56n/P/GIm
kyklSTrJ+vff7mo0LWSTyWF/fHBPuHwW5/WoxBJVbGcN8koYCg1lzCHae1x6bbndHsFWFZjzf23N
HsuaBVFWrcxyPaGpn7kY9z93v/9et5nSvz1Ln0lSyJt+T7LJP9R1ZtNL4ZKfcvVSLWSfmhSnyaq7
sZUatMxLrscpIGI3c7lp/kvuMwlbvnnzSD9Ld/bfMijdfnyju7/7f4SgTWaH5lPk68UGi+CFChlF
8Qvp+spfWPGHpOnt7hoO3rVVFnDPEGxFj61GS0ao1WojRK5V1JY41wrsQO498rK05m4FJM9eXSv7
PSb2F9os75A1iGPK+2KqelVPHi/NdS3XXA82zK510L/O0cqy0MkP0uGo6oZ5TDmP0Sxovi8oUUk2
B3qQWgWNyv+VF1hBbFpB3Jo2Jh1L7fwtPkellpRM/xuJuFT8Q5qAZ4hGbDlXylPbHELo32bgdnk8
vV1GIU1gVaEGVHIABp+GgJbpR49l+q3tlYV6gDygsK22mWrETx0g8z+qKOnN4NdQGK2VMKGwy9Rk
4tg2kF8+Q5rB9n8z/J80JjqyIaL/Y54u8hlsXIgrN6MuSgKFVElYD8LozoXIodgea8h8QqNcoJWD
0wN5wsaQVsVAdfg1k5TcjJ4kJU+BU7H+lqGAUg+KOsiohBOcoegurnTIcDGD0zlp5z4jnVmxHGem
NUn6ntkA3ltIFQtW/K7PpdcWz4EAJF0unfQAa54s2wlCTfIj+Kd25YQIO77ohwC8g2ZPXCHyqL0j
dTSjsKRbl0o9ZX73dpD6RIDW1yYHtD31+hBaxeeb0K8+wOe2HIDRSQkVuXPOhwrRiN7Kl0aBuwqC
ryMsjXqfgu0QODahyGxzdQwKQt5oOKPEGUaEtevvqtEWuYXRjQPo78qNLjiTx/AKo8KV181qVRjW
j6lfpHeaaVg6A1MGI809eG5Fa714h3fa5+SjH2nyAMOWJU7Kk3o7lqrZAgF1Tc+C648MFqfdQOSK
F+GQ4QPj/QVFy1hB5DF1h8kyGDWM+xfoVOwc+MX+ydeGyIBSWvc9ZajjlQYj80u79peo7uZq/cS1
eaGMMDOOiwoSpOVRddoHR0IPOMfIO2rZzpGLU2uJ2Um9c3gzH+55H/HBRhGmGVRRTqpsawrSjPzd
NA/I+ZL7pO0AR+Nit3UFwaIybLzuqDvrdYdBVoOVWVD45O6j3YVcvCc68FxOFbnQCPMyFeL8tEVB
bAc64aMQi7DX0HP8tJPWIfKn+KVR9m58zcNJOYJ5FEhVUXbKngdxVjrhXWIylThilFeNq8arcMQ9
gXqsHrxsb2A3AO4VB4yl64e9NklMLGFIUddvr1Fw2SVsw1gXmEQrzYN5NA/rsKg95jYSSUiU/0cV
YS8sSLl6GQitwslk/nkWji+PSnvhr145VzGhqNJ4zGZurmj5XFYtaoRG7YPbluGb3cp8w4x71zIp
1mqZounqaKBC7+RABPOvjB0wHUeKjHPawrIbqpCC1URCQr9Wy4ldw1cNd6Y54sgoh13xxtnVCVmx
PCbXy/DYqsNxtmVlqIiK7VjtQwdx/VHiA4yFDHGndpwmruZ/7VGnCZcTrgMNoetTDrnsBhPB3rQ/
vT26AUSyAoXV8CPcFPbIhejSKYpDd1QcPeMBnL1HX41fKUo+lyDTtJzkPSa/kKp9oVnph4QH6zBM
SulG2pfIvGz8zRRY4O5O4HiYzVIc0Nibf0TbuC6E5gU8UnkBumb77hw8FgZx+F0ddaN0/dR4Ip2d
oqrqhvW8VqzbgLCwgksca3JS3JFROr0+QQO8emkIVuh45eMP79NOgAbO3idj8HJuZtqW/PvdUTlw
Z37tcnSoS1p4wT5GxGo3vMmPklfH4YIpzHADnWaYWEAIV7rIgZM/oJsBbXHR/ULrT3pKTMtPYS/6
tAJZ5JUtlt/SzfmZp+mDlU+RQKrx6NYGcInd4XOGh8/BmW5OAybjq+lm57InyPfCpsubP4G+NwM/
7YTxGq315ZbuffzUIVuxy/d4JLdtSZTxNzdvYDlf+Hmt/NmCYAuG4/T1A77dkZDykrvefLpSPY07
uE2As7gPzNqY8PZ8Hp3pSjdjb5v/8TfOzRKaWQNCunDySOzxmHQCDmNT7AmkJNwEzkXk3pybW07k
o5PRoCJAfALSemYD5Skkz5CUCPqN3q+TWH9GeRS9HebIQ7rPk/SD8+7QMQ8tJ/jMxsktk+XVAWBN
edpDOJEPxkPFuJN1ZnddryD+n26uap4DJoB6zT4QD+vUKOTCM+OXFgwBn7sHjyv7l/g3xityPDFy
D0ovyrV0u2Wfsr+z1iZ+aahGD3LRD2HbHN2wf3TYePJgRCHRnrqO6o1qm6dwfhCSv3OD1oZGw6yN
5wgqe1+tzxWsUSSqlmifbZtpxQe12VhN5i37nm/XdGrEJZ4ursDr3A/4lucwKljo0xXRLEzd4/n8
z9r6rrfb1LW6eeXOGHJOmR4QyUDtxx0VwPoD7qH6CL03dt7RTQ4C6eHa2qVTGWhJEo9BYPprDztB
RT/LqsfTilU5+6/9tFZ4hrGHlMT4NVD4DNPfoHJa5xQrnCxBIainbDWPVtwukD9XXXu7Zn8YwksJ
hXVRU1OsRDUTZajEEWTpsUI2TdN0+PCtX8ByYejkM8FrC7NF46EhFIyEMTOk8OLYtYbBf+MGtQtw
B2xK5pdyYakX3zGGXjevoQW3oOgtS1SnPpuUoxyashIZMtAZoR6hZDuD1Xqqbx+OVxbIWdaaoi+u
/7LQkUKNC9p5qeb4RroS7RxJImXo3kFfQ8v6CsBYtOJrFm7pPEhFe3Kb6SgyvHhSUFpRaiGvDLBB
4TYFqfZIeYvC01Na/yHQ+y22ZvCkzBFC02BKhtmIySD9Z3w95LSeGObUdZS0zjU3IdAyojrBf5XT
I7IhZzJWfWVo/Zc8hoiLUEtYT/zL2pxSc/ctnBFhM/GsxftiXVUlOBYJyqfaNXe9+XW2tWkuG9vr
c3tR5xII9/NofJOiHsLxRBOO89K9EY6uRUSCIwZ+Ii2RTSm2Q+zHqwB1V8kjvEkK2Az9eC9X/Ksq
SQhS5Mb3vTV29FcElKGayfZ/q+7pzmateZAj5a2oc0KxzHfKfsrX0vfZ9ghmU7Y9eaZ5K8f0/IKD
Hn1Vv1FXPfV06GQf1NhyNop12vHPg1hXm3sVHIyVdvvG7FsVdFEeib5euEUNNqw8oc4Xib+lnoVU
Qp+RkOUtJo87sFXBqAiCGgcfOsuBRxNjipxfzzJsl3g4QlahkoWb9bvXEo/v8Eio9Tc0AW/lmBpL
J+/+xUftEF1Q6PZMlF+gGvn7wHtPfjaeETVBL0UCsKf4dYGG04zjiwPiq/5VVFcCmSPnM/VUvn4A
efNWBYDytdKjrNzL3eS52J4RkKMft6umnk63yeOilc2B+a4HftoAHyVmOLSyeUnv32xfTre7TunR
p7R9yT98jauq52g3gAAp55dyqy1ReVBb8kanZpSaFoHHVr5C/YSG0JEY1y3dBZ4WLC0JzONHW8Hu
IHNRMjfuFdtJP49xKt7YKvoXxzh/k9DS1UrJLBXh8LSAGe/Gvdg0GqlVSy7L/B2mV6irLFPvEaGh
XCvdk3VFNEHUhDXWjYx7rugp/lH38KJ7Fn2n9JxmK7pMJj30iobPwAHwS3WEDeLUHYVjUjNEwzpT
a4M/+Fh8tf7CfZpCCSPuWC1gMKhrM37SMQ68XPaC8u0bRUaq+4iHS2WL/XQxAn0rTA+oSih77ULR
OGgKYmdsGWrcOabChZR6ctm4LCUD+th8Djz6VvlAe8/lQBp30k/15bLJZlOKYrqEmhbLTsfQtSEZ
zisb6HKWNNpiWytk72seYo0WvC5d/ggvZdPalfjVk/vQJ6xceiN/7GEHxNfVlF+mSC0q/iFY7ME8
sIdGJ+OHBHuI6Xz3iCsemTR1j69ibtyPpqh9kXahbROEczazwrP5lqDRFnRDlCnKPf9E/SBYSnHX
HKLMjvEVDd4yhaOhMucQLAcUci2jxeoRT5qC/K75DD0cAkfQ88uyG3IESwXkv2VCVZqpAfVDrZWc
19KtFcKT1vm4QXkMjborXqMfLYw/CW2rByIoTh6Elb/4zjR53s3s96YNZhsWrb3GSq9xoUaTB6zt
qKKZUdfFWSByTRhXFcnIMd9I1d4I2kdRugn6LlZDkX36eDsxfo6qZU/OkgPQvcVSVvTPGpt7a4St
hJaSaONyte3IkdYTxncCUoxYTG1/R+oKl8IKeQgrT7TLwiGhaMX6FoJgg80AcRCNx4D40MA9A9kJ
TpqhpgFXsX6bwO1FWqKyqrhzq3A/r52JVkbN7gbMyjoYfZ14j0avohSxy4zemIjMsm+iYsw9H5vF
LycAooJAnBbcbIvU91tzX0LafR3u3Ofs1qvRc6+IVsjZVa59LT6c4c7s84uDZJ3C4dekVYg5zPHW
7Ln4cA5z95wD+4zLo8whAp2UaRwrHGJthUvHV/x+fhl9OPvd16yh8Kc8Yqs2z2UnfcQ0snuuP9G1
6Sti59qiINhEnbm/8cOiD7FlTO8pOGAMmHpZSpVQOWvBRpTe0sQj8fyKOR+o3jq6oyyiozBA0rEU
cfvgLJWiqbQIOH/EzGWAmmQzfWeaLXZsw4cAhGVyAwijHIKLlWLw4mZmBfAUgWEH0p3fql+rSLjU
z+RVb8dWEf7vl8lAt8kI9PqzleuOgONdfHCsHSmzRFbwXajmkxWbqx3uM7UT0+uAxw6wZTZXiLwU
Gg6JkjjbBLKcILnPHZ2JAkohjJIXWVLaZ0Xptk2WFD8a94kJ1F4IMAvIQYA2BDcCytPPEvwp0sCn
OLqTTg2niGzGAMBzKfhuUzabRTkZdcKVWBINjaGL/SxiliiSq90knPhngSK0BZTGifKEShRaLKW+
hq+cMMIW71Aj9IHFgYPssOiLO0hub+cUIttxp8PgUukv2zka4eyLb/BLqrLf33646BH3AMY3+XVB
lHL7sLyRcm9lqoW1usB+f4Pam+VJmw745Rpv3q26CsoywcWG4TuqRjvqY51eOYFjCkD7FFxCJrU7
UkFFkZCQtTzMDVir4z2yHrHbsqPVI1Cc8fwe2c3DlsveGMbvhcYJ6kIG9iaiKv7JJf3WnNzkv/0e
85An5I32d6f7KCdm8OcDX1HAkDCL1gwvgxmU2eMlxEykA2xG/qTGUe9SmSBQwJZBhYTm8NKdopvA
ZPTjU7T2guw6LyJYiT39UAs88+Enlk1YlGzI3touiAgeeIDwq3xueCzsGE51l83bgoRlkaExKaId
0K10mJCCTapR+dkFYYkZmysmgRJ+PmnzeHePUBw3iPl+l9gRl81yf/d+jm1zFLW57aj+Sf9v19nm
2+YvUT4SH3HgRlKkJqz4Ei/Ov6GPRMCA958QEWWoXvol2ILWZyhsN9MybxyQ/Mmyv00QxCKIejGS
cvoknVXfsrsLaq7KLaVef9YMmtP18rjLHklXGBQJlxxJAKrZK6UybucH1klb9KFKELy9mv1cJ0Hv
Ccf6joxemJtWLhxosGloCaONMhF/KhLYJQQ2NjVSeyzGWlqnWHlixcOoteSWCqRsy4GeMiIwPaO0
ii4Rn7LaQr9Y6ZY4jYNjMFAm2QSVRzcHGhUfzYjKCiCOs2Vshjwx3IRAnGCTjuePD0u7p3X0K37H
Vc/XdhC362h+m9z2K/7RYYo/m8gs8FEvP4tW+aU+QUM2Wzv18U6IV5NmngvzvDxaRbt1ZOKBtMFT
PPk4VSL5f/JuTZwTxYPe5NFkkMKhp+HjsVDOL0tMDWCdVZG/ETvHwDjhkAVvgPs0R85UUk7Leh84
jtAuqcY7oEpzTjh0vOOY/nNUhwQ5ckxOHRthTYiXIWTmExRrHFF2L5Snzq3kh1gngOCHVH1ouc3j
9ZI0pDfLkx2hRpGvGc/v6rFkIYbbenSWJqzeHbFYzqmnxehwpa4cH+svz+n4ifqWcZL/4ghBWIuP
1+1uiTazpYWE3t/qVKTDKOunubd61Dla/T54C0UVtPScBvBMD7iyjIYf57Hd+pIXGqk7CIRtmClx
S9Vu+vkc7VA9ZvznQ3Ij9kuNfs10kd2a1YYHGT1Kq8YTqshBeEMdhNVzEeMURREsmw2yPWROwj5z
vhOeBrkDY7V5xr4DVkjc4Ut14UsKp0EawSH3cD+oGSSYSXhv7MTkW+QpiCiPYXitWJ7IbeEJ6yDE
mNj5uw0Rrbc9blMnEFtxiT04vjEBfGmOiNtjNGA8sCcuJEDGiSbghXKw5xDOX39yel1C3Seexbtp
YZEXo1dtJVpxIcCgaRp2I+xuFOawzz1CFwpBYqyH0uTGUEEBVzfTEfXIB2w1zRxCXbLaAKmovGLo
KlTi4s5iUgpVuyRQA83loWHAab1UXboQj8TAJ1hoA2zn2OhZ65t98HchEz83BlPwxpyH3pqqX9wY
q2s7YBbG0ENb4VB63/tPvy++GUQX6jxI3IkS6JLNKch1/sRODgwHRjXBfRJ+UV9KmqaYAJEd88kl
o4XgOWHQdLOMreZfvhenlM1HY+F1WSbr/HOyynSxJ5qCd/qG5vyXV3VT9l4lfijyNfxozwjLv92r
3KPyN+7r7PM8dLk1Tn0q/zyIwi+ZDmuc0P+tMXrOv+glCwRsB+4Lw7ZC2To0+Mc/GGbklX3i4BAh
fgzgI8/V5nrsmOFBxBDYxnn7lyFokzJ7Or/WLTs1vZ0Cg6UZ8Gfnk0s6LlzXo2bEAf5lME5nqC5+
ODq9Amgov3IpxsqFvm48YNeUhi7DdpH64Dge9MzLciCYMqCL0pIsZy/RJa/U0bvWoXdcwEi5wdkz
IbKNAYM89UcZSsoW3h8dqHp87Mvww/vPtgF6mBNR9mbJQzf0nELi01Br0N5afOcE6p+oMm2gqdb0
DFDTnTXDO0RFYlinJz02jp9+RVeHbjNUu0Wx/rAAmc2UpVPQP/l2G4FF9cZLAifszq/CDj5sH3rc
miJS5LKPEJQTSdA3TAVWsdPVcS01pdShko3x5Fl8ll4zzTKdh9e56qqV2lRH9OqAgdzP0Dnm1D08
j2q7abXwsT/W57f56lJeMoHe06S6byEo0bh872lG+LlMGvPrc7pySTUR59nvoGWO31OD+d1+XV0/
7YmedeYR529s5jRWkv2Sg/1ibauSltbgGVqEsvjatEoN5rySuoPxvPziaqY9ig1yb9VCqZInrpu3
LwBAY9Q4x3fZPvk1vOVd7XSsXDKVBL5T6Xa4rVK9lqF9sYVsOXJxtDdvmnqMzAtSFA8UGMOINZ0j
6CM3FuUq7LgNl5bgBZvKuw6V7UooTKMCM9Ug4Wq3S/IudybaMqG+N2qYmT+Ab0EOaHHFANTJBJNg
NzZR2MrEjyg6+a55xfo1G3CppBvyHleZdvq1aIVZkWZWJmFNMZD+NU9sfkqwqwgdI2tkfbu7KsGb
UKzDm1EByzQvElzf5m/cOWxF+9azjFmoTOAqTZ5lDUHJcmY/p6iHzTkHql1EwoMRlhdE8qRHbS3p
dKR9zesZNLkrHWkYpp6q12ze2L8V6+MPlbmKJLzJDhJuGQMY9nle0/Th/OayvYkyt+PGJrvGXLmx
WmA0Np0RcU5kae9ZoIbS2M248NJQSlWx2DEsKgfA0ZldJdRom6HyeKaseZWbM+G2M392m+qa9jVL
R9tSlOFpSoqYyT3PsHxL02Cqu5d9wYk8QcjkulQiJFC5wzAI69aj6JQArZu/MUxDyb47DHqwubsp
AKdrdtxR1MbIcN7DZWdhGgciIuEx/Aqyi0Bo03b+UwhKj/gNpxCHGa3Tb33I05OBnH8KmY8H+wDF
PkL0iujI55vQdAd9Hvz+GYrvNgOPRtTdS0iiAEDohmqQA1ZFuyPVK4xroHdyana0YyPG+hFdZhME
53DPz9eKbE5jwBM3i1ifrJ13syh/Wk+qA+dlxq1DG+7GVLz2tQKkw3zYmEu8euqgCAVwTUSc1Ms3
U0akMK9oZottRtJwWFyLpiS9Elds3GkCwesHyWf31HzZF9RTzNEeu119m90hH0PsLPaj5XSAaaeT
J/bzK0qeLzHWYozgSHeHhzSzKFtP17UxTkUlrd6aGen1/HQiFckMhULL5HINoRWF4xnr6Xm3n44R
r/CwJNoc9faRSCTe4AJUeS/H/Dw+XaTGMI3oIZ39zh9rszmnemtyEs5qF+Yo0ic3ykP4XqPiAphY
uXMAovDSxAgjQCJwIlgR2m+HHifVczXaq0CYcnaz9H4p+si10Cho1ZzjEygdMjBkMKotZRr7RPLa
V4ooAfmTr+0a5MD9ACnjgaeRVaI1gPXynvmMwIqd+lhWfEjTFXPjWoJIaNSgKcljJtvDugxNVmsa
XeYWCkTpVZekn9OwCNfYAC42fpNyJmYo1ybCPND9YROJHB6uwPsRM9wT3qtQc7iPco1FyM+MWm1F
fD8HBVjac6cWIXqZRqlrkSjJQnKARCeX9PoTyPeuVBs/duKQxAEj2RvTw4yiZBvruTWAyniHDHL7
IGTlM1DLe1snCYB9JVPgBkB1RntfmVVTJOcRH1BOw13EfYSi5EAQkdmBlGovRAekSWc9eMk9BelS
KI0kL7KUVc9QY47Ad6AypkPo+eIAJZ/JZ+pTWbbD1fkpQ+KWaczMRteR/53MyYB9BrBZ0fB5/0BL
Rue6EItDKQLs7zsmIEn1b1PTb02IXH5UiSOfQvznFOFZdzK0ZfQs4jklYOVxd0sPznMv9bznRJ60
pDprmQmN9SZZwqUGUJmZ7Kz2s+JBilS4hMbhZy/FCwoEvyKf3b77gMKSAAPEMWiXv90N7BXov/jg
kk8RQhcQcKHLD6w6bElMKjBrdyM3WVP4zuVh/8B24WFcyEfmh+AQffm6k4bWQ0Qupl6MgvTq1a3R
/OhFGZJukQSOMTuROdpFESdZgs0IoGnk/KtWUt/WcFQX1Q4xxpiUgPhLhpBa+6xodAQwzOzcTIGR
DHzTpAUh9GEuM83sg0fMPwSD+GCiVF6+uVXDn+jSr2hS+EayyIOYm6WweJZgPEVmteQGETEBssOp
1Y2M+KNu756y2XrsYa0zj7YBNWYBe/T/iEMmmORda/JsCCLN171BtCX1TvB0v0QBSujQ/Jz5PK9L
ZTnhiG0CkGW20/2IXQ1nd94Y2f2LuNSGcZRm8g15tSMah4EpMKlAlVIUBjZUsT58xmmLnTwPcG9k
lURHyfKeI03jSNGoI024nXB1ZZCpJZvcobX48Hb4Xc/7NsPfLtytHrI4YhCNcEvb8LBAbQYMtFrO
zxTSNQ8gFfIgDDiUOvHLChOVDAsg8Vmg1OzAmM79KMWtGjSzl/JkUYFmwijhFZ/z4dst0o3yzGao
o++7ETfiUcVRCVFie4TSNj4AupdiW3AmGJH4BWhwZHw0A0eqvKBYzGCLTb4klI34X06GL1LKkHqZ
vFLpFBAjC2d8nG+h1c4ujIdP0T3XDIVzyL5gCbgbJUVktHmzML6ZRscl15y8GxXK9nazF9EqD1Ro
N0hwjFRiV6RLOAjJiG9JE95fRMHs7g04OAH+PIJkGl8YzY36ESUgsuTwHEXwxTh3jKdkUdW2uX+c
108fhmtRZF04xmYjBn7Gxo6d3TlLdXM5RkPGQhF79cbi2LoU6Tod/moGNt5b8WG+I9VauqA3YtOB
iGcrAYkulKo52Jndg34f8UdLH0LggUFDrIQMJlFYnD7KDV7Q3hm2TrS0pYMHzTsBNMT7+SlwcHqU
wKphaJLOnp+768TABgNmFR/dbqHVWJ0XFT1jLjqdrlqWIZ+PF8a1DEwzwxAZetK+pGgtBkYHltUt
6/jUvQRGlZvCauD3uIX/orRHEpoeuC7w8H39fe7g4eoj6HprEqN2nj+zy9XOVbnDbo/mW/B88MFx
gbCh2E+9IvdoXwwsaXZbd1yNtF8FfXt7gbIDbyyjI2jbkuSVt7T9mv7s08mwNeEqGcvZA+fURfqx
a4UHb+zypu72C9ye/HAkPG0f2c39xXYSfnc0/X/bs/SuQLZJ6Wd6qtZNfpp7GqHhQ87T4qZY4ieY
JNaiaXb9CTKgu8aaFmwwm4iRDGoyrgG3AAzFQ742Y6Eosc5PVKCh1xstvDF0PJB23p9k/IyZ8JZI
GDefCmj3ur6FhtxApleuKL9stgFU5EWIYAtd8KubxaQ/orbp3MiCADnPo+XU5A5xb5lIH6cPsxpU
2M+/CCtwRt1FlaEyqDk01hDRZoijx6fklmku1WfkvopvFeaHbp7v07OCm0nYKaVLt0RXUZI5SRtC
73nQMF80LDdRQpsQntf8MjDPPCyQVteNNtmTw2dNczXmdEY/ip10Xa7bGWJ3kZIfZ6He34Hj08mZ
4yhZtVmQton56lxtfcemzI0IAuBEsBrTxHkciIXix3Up/TATj5Opx4in7bz0I07n4XusL5B4rnMU
/+Ik3347Z72jzbVzCNQCO6j5IEcbjJVPUMMlOqLZON2GB64FcsZk793yS1gT5ZoKvO1/X8dGalY7
N4DV3dWnIMsxMCoT0pmttW1DTMuJDSOkxV6QRXcnmyVxbtbO7URNZH771txGSC8WvDkpMgFT1XpG
RNryLnoBMXH5CawPq+jOgrSPfS7sQC9nTONcvt4fKkXQQDvM2g1VhcjRnbLNSXP17ilNQhcHqSZp
aCdenIRi+4KI/PF2Tw/pHQ1tTWLY9t6OGvP2+AF63RzHZvXkKUto/Jp/yiJ2wb2R6KXl6qgfJ3uc
8A6a3lNcL463yYtpe/X0dq9fZH7T8M7yUJ7CAIjuWqhSEy/RQtKLX7LPdCekuhXvaXZb35ETQC+b
YaCycHC++Vzj+CSnSp7lC8z3+oaGoAqOP/ksoNBCqXGZuxfyFcQB518H0D03Ef0lvS2YbS1QOZG/
VhacT6hWtpPGwgB19CHtA+Sst2gl79LLDja9nycs/UJPGlqpZ9NIHb0TKQPC1iL0remSzVZ5J54X
3EPNg3Ct+XNyezcaqui9ABaAsRnXSpnBVIbr3PZy2LjdtcSIYSsZHK5SFns8WKGSzKoGS9Onck+T
n22eBkHsjJVDVceDES694mqUPLdOdw4csqBtuV1M+U6B4Q8pnsL3HDql89IkhmlCGQT8dqyN3kfk
a2wYtHlyHoVaw9HdOsyMdVv/RRdpy9QoXpu7jPnLyE+TMBcLzwo//WQQBloq8miloemugmjWZgDO
1FKzO4tTUN6vDys8IBPD73iYQC06rb4yox7V3t3lH5LNdl39vqSvdqYCekgECIgWobw55ZAbZQof
rxJYFYf+wl4XYWoLvTjFpy+Tu0LHlPn0hsXDAmEVHCHEklpoba+XAH85xmRZ2/VzfLiM9+lHy6iy
ZelwYotkG95uoCGduxa5pRDJaY86WRxVGLWAvvSChqk0hz1TQIyLsc1BQ4p9WNa0PM6SRUPoBl1i
Kvbx9tZQ/lG1YWXap8nci1SrMH64W64Yi8wnd7SOfkiaszsXdLaxoAxdrVWTAep56Xn5yHBnAWOh
oMiy3deKZAf1vka8Ud8qhjx2NHDSRjaKO5hfBeygp80+6G2tib/cWmgm9ZGpsd2AdQ1ZuNEGuqA1
ptawO1f08Q515wueIwOqPdy3d6gFLrj1WT3zaJ7MLPXqNVYHTqaVND7wrpmnj/TiVLFWMM0Y+j8y
8Yzjhm71sWFj9jndNZrwA0uQavTi0y2V0yedDdlI/5/Us91JZ9JB5MXnsOvtehNaLdm9Wuxs11s1
s1Yk1jfNLE2HiU56AVU7oRfjD75kyML/9CKWYpbuGrx4WjTb0aBPeEYLPjS+PncJafwBDllPEjQf
fFz1RnzMQ4QayN7kVE3vKuXyuDZOVWfrxwVyVvnKkVTe8mpRrI5XtfECaaQ5ZLDpUyrfP+77qy9E
bdb121Fns6/x4e9RZzb8P8LOrKmNJti2/+W+K0JDt1r9cF8khCQQAmMww4vCYNA8z/z6u1aVfY8P
n8MOhTFIrR6rsjJ37tz5Pn/Lx5ccdPplj1s3RLwLtYLZVR+AenxW2DeFFqYoey/v52+Fs+LDGeyA
3RmyINMvxcIlo/NUuBzU6sPD1WReL4Ido16EyszobDJpDA/tFWKiil2/esQVfONafXQ+oWf7qfQy
bM4b0/RsW75czK7WSX19f6KIqF0u1tlqW220T/VR/249e+Eo60N7dMaFTVbNIXu/ns2uhpNLrnFJ
ZSttLFkzKVpaXhRuRtfTt8H5gZP6kta+zfft0k15crWat2uNPXrdN6Nlc7iZNUb7H7v64NidPVSb
SEQRKKr+mSCcKsSC8xxy0oWuAo76NyqDVhAy4yME1yqdpAexvYd8CcETRd/dA4JE/FroyhO1UQly
onzFr/peYI9elm5iUY9b8t5ltUfk1fNQwxayc7yD1utNjjDHAofdmocT3NPRg64VEVrYFZxT3fu8
aw1OiS/6N6kCOK/0F2BvUFLNA9hyubYxTfLg6ZhOWHCdNYTNEFpR0i5QWEPwgF4sNTJy8N01533n
5uXTmVfvRXEJlxYL+aUgaUlqeDduHLL6iZ4XRY6y4mIVjaVPAbRYXuQhuFEKs3qldjcodHnP/WU/
6Lz7srpMbr0BZv+rJlnYrHRjwQAat5wMxUhiWz+mjQzuhliYN42Wa+HRcEKbNgfz+pH08htaO25+
5lMaXsW7WuhCLehWbjj1Xr/YOGZND8Qmm3atR0eiS2ylGfUdBzffPeb0+EcTB/lbVlOJoNFVPOfP
7GYMvLa7NA0/vRoyUa7NyedBDP7wgsoTn7azG/pAXJKkym4iGmezq/Eb+qXuxR330YHuUUe/u+Qr
c7E7dHYXIVi3xEEowzYOVDwzyFGVYgPAPLbuyZBYAa/wiy3VqecC51BvhVvEjn82mxgHnZbhlW95
V39Vk23aJfT9qPva8LC8yoxn44399Vh5UsjeMZoKiAc7kNgYtMTBUukcn7zXMbA8MVz3T86UWMlm
axa3KpwPHsI2dye+uSB3Ays6Z+Cu+cBdUelFGDp4+FeNdiW0MF5MT4PFvPPj//6falpNLdFW/aqa
J+gqfhIJWK/y2nSRHg5IYIknS+Oed3eUMYPnxfJH+XumsSJOLQ4aa5tq9yvCYJNRQotbtJ2N5A1A
0vMSOLx5IdNaItu/KqMErSPcG/FUAh+rEt1FmZhyQ5Alv0lvw39StsfsKuLRhiIncGIDE6syRS7F
Mk0P7DZ1cIPuieYL2+sdbqZN8kSF1LAQT5FjZcx5OA8UJD1evWGWTiAjnLCw7Lr4ugQbfEhToAmN
rmqfdPrkTZL34IL+XiAaOqN+XQwp4jNGGaJNIY8vLQyyERBUntaLAJfVr3FVx4EmxSPYGckWYhYo
ohoySxtOiCw3t95CY7o1IZdRmx6mdUtFYFiTblKEwb+FVwNMXno15gopTZ5f4OLHzEPsB2RgaWxn
E8rBxRYuri3M9CY8m5QOiQBPJn1KFE+YntLdwOMm+6SjauSd3yv4ITSXkH+q4EqcjIHA1oDpH+e9
QkuybNQorrxnQHUGOWlwPEAH8WP3t/YcqcKKTc7H7WL4zX61uhK/KpV2bWYqEPyW8poFjkosNzL1
VsJZXJzt8SpwUwaNE7WaTtGgMgT9BnDe4elAM+dhVGrhnoWLopba8Sw0kPBIw6YuwfRNgH+HdU4x
2n/Xrkj+K6D5v+fUJ8mZYjrYTgpLJGeM95WtJjfvY/s4Byv3YQCeUz/nU5bUeiTykbDoAMVRYxj9
0oA2n5e3Jv26xGW8Y1xelEQgff39hPP/am3/7xP+pH+Cqtr6MDxwwjBtL/rPglneRnEBXwb2DrFo
AYQxRLHKBPhyc4eAHSuCJbGbFLXmY3t+htANF/4zMd4qvFYbDurVrYpNcUsDOOEc5gWTLzBJpJ4Q
x8dAXPWMGuJnITr+IOdoy8haDiHiA3m0hAAAGcsLFgbW/L/fjdC++D8mESm5clZNyqVS7XPrj/Jo
dToWtweM8R7jImu/iKgl2Al5r3hpF7v34ayRoIaGrSOy24hJxm4EgBzeg/B6Kb1MAlgUku/fBMx8
2ISuFwmgs0HN4WuZmESy+IEpJHYROaFSjsEQQnsmveQ17nUZx1e3mnaTeOIBz3+eg0T/U9/7v/Le
jIff7oDaLL/pdiT96nI2SdFeMQUlC3x9s/4KdMOzcdY7vUtowUzoZ77+x1gs/VnO7beDe3K/HXxY
mMwrhTIHly6wflwzEG0Y4rATJ5OgQJ0za4CiTXHGi3I5UKOSuNtZh165c8ns3+ftwTc/ccmhO/dz
oCGQiRQ3RXGa+RcE3wfYeqlW/hOFFJGPC1GoDXrL+av45LvjlxP/SySIQIZQQRW4X4gDRkK7Wqnn
psbnLwbLqmlNDg1iZTZwipTJJh2/xDzSEWCLaiAWJhnkPnAbh0UFaOMptcbXdKTSSgaXisZaOjD2
zaEtlo4cDuQPvZHomfSbB7yvAyPFQMwvS3gyrfGuaqzOxN+nS6n6R52h/3lgn5V6ktlikI8nzJdQ
ZlxpevdxxHHC1QTwKcVS72Fn/6pdNmx1Rde8UMD1AJsFiW9kvgH9KZdpLwlvpRBUHmSXr1qg2KSH
bChoXa6TyEyz81GC0i9O+YqG7gRR11Gqx2IbjM6VCLjEeSlMpgdqtESO9SRUUzCIZ2fe3UDY5p7a
98wbJ0/MeNYIlq5noAsLpqsMf9NRcqd1KGKbEYhr9JxxTXRa+EqYIqavPjDZfmfVWQP6+bk9ahMQ
HcA/EI2YPVugKK+avE7lv0wZXTn/pAH127P51EVhf5hmp1l/hWo8jyEKWOjVlbHOm3cdKieLSQon
SPTO6LUQpposHSOqLXIExydDBGMSoyR/Ji3Q4JsJ3LBfnA8fhb0SrU8QrA7pAbhglXaokOKB+Ygt
LdBWiu0KwI174hOLu1Wn+mg+S1zE2tLTLrTFMgcrJngctyMWDDeFmWmOQD/KhOovlun0JcFp1Hkc
0KqlNKjPXw5P9rkGqyFzq08zaq0OpHdXJI0hPJIygDzLYzQBCKMNLAR2T9MhUIABsAvEagH6RXvw
ojEpcq80It4Z+4voWIRAyn4hRASGtJFnnGTWY4eXJW2gUlDYlFniNt79ff79WearVixVK1XEkekW
+r/tZbIp99fD2vJwp2PuCZqJijIspuvzV0kIkXxT/vlYbGhtAkB2r1lpb0Pl/aO5pBXLANyBQW4u
JKZKXI8WIEBe27/NRzn9r4gti00Nqa88reVZLYiz/Wbvs+V4nuXDtY0NdFVl3xx6DC2GC4griysD
Kcz22DdO2+D5W21iKkv2gBnwmGbEeL9FmpVpA021z9+EJi03ELzXvVr8f71CkXveyBHC2zHqyC48
LdvFZR0F1wI/ltathXDElcF1HTD4hfwjBJdYRalZgRTdJ+8t5zaDWnWFBrwLg0h38WnUgnYVkqCe
z4o0BPggDSO16/q+49Cn+XRObtirDZZPawXBDe97FFBqI5VDSGbJgZa8YM5EP1Eron0STJVCSxUI
LFesGLGvUiVIBGxI4i8wuicGR/l5APjhy8DzJ5rChrE7IkShnVgJA3z04LeFV9LOscAaE/RQCKJl
0BjcitBsn9JyQ5v18bXaPEvpSWBStdpc05lm0T4+iYm4O+ATFmMVSyp09HCLA4oZqoiIlxgwi/p4
snoTzLZ/LlF/6PCXFpMkTdCOLSH3/HmFqq1H5fHpxBCLsetWduIz7EOGGzlWM8ORkmNjl+iVZ7h1
BkxoPjy7ajhLDPx8zegHpSyeALfOnEEmlTQKKgQwmygHs7Z/FwN2Neg/rol+dtcuxPIJ4to9bNEm
yND/7+agHBoDf3ZfkzTNCOwTFfQ+OfOF1ak8Gq0mh7soveKFSsyURoquBtoaxkqRquMNqBKfmF+e
dxYQf4i1uRv+sx4sf4WHB+squbjaI30MeQcswBedbVFqiy911mJG29CmQibfXL5Eo/gbRkgylwvN
Gn5ttFH6a3LbzHnOaArl/TTaz5th5smFgEbBUDdEp2zoe41GG7GLs9M55gHFzWMc4VT367f7h9q8
0YcYTt7YBUOayIFeaQYaziG57xtqeypfFruGG4QMdEg7uZ6waqyZ9DB9KAzDKTNnaFhbhHdc7pqA
0AsXFdevmj9DIw8aez5Ua0301C2xskFPTDAWWieCXdk3AR5/GF5UDo0gI9S0h/XfH34p/68oPU89
zUs5nR+TUh6M7W/GdLWd7Waj/vxw923XoA3W/frROw8qgF2lM/bZBh9IIqoXa2mkY3rSessb420o
SI/AQEKywbRQvDmD1uGJG+NSKvIxIiHnKgulhXV2i1XctwcoQpMxG9ACRvuLwxzyZ/uXPeFQmD/Q
6SdvszerqoVR+ItnLnPUykBdiNJL6UF/roQlDMb1mbR72LkBIzV5GO+QwgjdaKNPbFBkVqBgN1lq
oOYtMMIBEfKBQF+FSj5880NK1wAWAtDwBOA/Oh8N+cHfGEqeHH3FxA1JIPin6/S00YdIX6MclWX9
Mp03xi0g1KyDgvPEVgrBPt6t2jQXoRH5XfWjLlAn/ByxP41hejclevnHEw5q5v+Z3rVKOSnXKqVi
GvoE/faE55PdcbAf5zBqic+LjRpM01FvcCuRdd2x//aKZwKprrnEu1s0gfSgRWKFsa1OQbnesvrm
uNZGrPCuolPA9+Tb2OyO53rlkpsCvRkkpXQmMHBRemTfZr1z0wiBCa2Z+wLzIZittbPvdIpppN/G
zdJVtIaGsIvzypv4D22pWKvsbbN+JjfUBs34Z+z62ePNKjTmtMFpJSnneV5N/7c7VBlWZpWP5LC4
nVZf9uivZ8n3aVZoHD++lQHd093+jGYAZ4MyDatOV9nitloErCxtGvOPfWs1uv7746JP+x/dmyRH
nr+WMiVrnzzwfPoxWRyLieGsfjVIKqSQYCUJUXRlMu5vLRBFynwWDbOW1joF2aIgqbRrgHhRfI9M
Zat69ZJ8OBpZaBthjtEpkVktlkR1ODO7+CSKqifiLBfqA8bHtg0fUAIeP1h7tcMl0clYvwOSau5E
94pEouQ0kf+xplQE0EB48raA+zIgJ3hNEukaLoxDZ4c8vq4+jj3tyx18RxhHQ7Rllaq2ylrvjC7s
5JDGjT0emzWsOlGWazNMrxbk2F1Lnetx6CFWQgPaSwVLAq8LI6KTF/Qr8LwiVDoDbS4zxo1lXMCt
I486rxGbiuwVaSgufuqV+c6SCanv7kwoUi0ixrXuTDgprZjLEJz1S/CeQKCxNiR6TAsQeDW6EGXz
KVIUYoCLeQX/Epmv3keEPoAVFKy2KJdf1PeARczD8yLS5XSLYO/GPse2ZUIjTKC3a8rt4/mzELIs
E0EYRYyvDvXBGf62eS3SCmo8yU2GivhGIgOfyihDQyUKOnkZtuaokCmvZzIBzTW01DhRg7fK3eDB
Nw1UtGQ1GjuRaLO3tvYx1NTgRtqBc8MiuaR9qJIK8m0ySg0NvTLasB8oQJwj7mDdkwCxi4N4HyQP
yrtcja2eizlmh49hrnycRQeGSwLC7iCDn8Kiqv/KCMUbdjcQIXC5hUiW7cPNmNGp2FD0qCBksfja
yk7ct/hg1tc42RbBqxeyMqRTSdJooklyXZLpA9F9cREePu/v58T2c6J32ANfJ6Sc/bZrxeic69YN
815PNd96vArXLQFfuFW+oRcb/xfCKD+P3k+MmMFDisn3M2s9/VcBMZ0EZzkyymkoLvrykgs3/8xG
QZblBPQThG4ioTTGUpJqxVQdn6t3+n6fLkpfDTQTvXa9qxP1UMIo1fv+PairSm4KNsCrinq1sk3U
yP3F0KI2R2seEElpYvY9k6xWJgTUeEgmlHIvOotSpB6YuLmArqfhX8IBKuyZtKGzjevGijumHssI
BSLFN6QCVVAl3vFgDUVIDIChgKfEclxrCE2L9F8LICzWqBvpeNOBqLjpLph2weTBgcIbJUe/mB5i
rS2O49FaAS6a0dupoA8UI1orFZx8Dv8YmUT2XOjIviOb6NLtWj86DxlDS34NKlYzWkIIO+2RuYx5
kWBjQz2Gl64GdAJDv/o+wmfFmJ6v7ya3sd06CtDcOxWhpZAWmzQwCE/L01s1GT1OfgwJYoYlarpG
J56bCIkXKgdBEEmgx0CNF4sfSx/vijPAfyD8mxE0lM8+gPy8WQSkX9bv+rf7wBKSZq7+SvlrqYXR
ds3VM4vem6xvFSoi+UPySEx4Wc++fpdXllOCXGDJt+TZACwiBARo5Ua0XTkgnQMujmfElrBrlI49
cIvPnAGOdg2H0dwqzJhoSCodHJ/+vZOicle7X76affYLTqDwP1GhwZwtWTW5mjA0zmHWVmmcxt1D
hDT0ngarMC5wuIcQtdU/wpJ1EBoiKOzswKQkojliudA2yXHxpXMfTUiAdVz5UOmC9HICm9MkxTa0
+pk25wzJiPDw9IjjqHfXHsolw9Ffo1pOiamY+MxflechGiIGCiUVLMl7WJ1OIydT1MwQY4lxVJkq
Fhcb4iXmk5N6/xibyTvJlcYSZvPiRKcdjL90Kx3XccHyTBznlpZr1uwbMmW4WPoYtUe0ia7SIhdm
2CRpS/SJlKJxT0KRhCtJ/zbRHVxr982AOR9YEzi2D9wzgZP87mLIo1CAUdFJ5Vk9RScdbOTU6lDu
yM8CRKQWVRUVODTx416s3zG+sNglJV2y7Rx6tkNVe9H74nUZMnLXuWfmMxHpVZPGV3zLm2bhaD00
nUUX38S3kYuAZOnrjik9usZdD3wfl0E5DbSJbwb9AxZiJ92Jue5cpHnKkpw0poQ/xDRPFx+0xXQ8
HS5QtBUd86UzIIdbcRmvxRokgQEvHnNKndGuOeM0vR0F9l9l9nivfK7WayrapFvhXeD5Pnu4+avn
Ibd3SndTo+0gNK69za4lj3uK3FmscOK5cWAeM5+m13SgIq3hiViw5c62CAH7WxgI0tkOXHcsO3D5
cIWnlUVwftadFbVuW+xmNezas/yfSeRYdMIp8Upm9DpWA1l8FxxLh3IsddOX4pkzO5kWDH0nze79
SKSvLJBTAV+Lfz4vTUn1uYT4ar81vUnYcUbbUWU33Yfe0gaUB2+ET4pWiNLyiEpUTYxGZdFGONbJ
x5rmaPf+/upto0VQ/dcn6pNmHsBvWbTh5GPGlZelKfK57CNKhQM1SBBWA8U/tiPYCctzNB2erBdV
u1Km1U+0hd5YhzrL6hdP0Ze1Y9NH7E/IaQY5aJZZh06YmzwcF/wq65HnsMyx9bV7fXoPZG2fSp2u
Q+OriJB5StpLWSeKp+hxmcQZMw2jyaNfFuNT7nVES4i4zndEBEZz3mtUwKgIwOAEo3AKQ9TppKu9
vj7clhFal3gdS70snLTkSpMVdNG7SpYP2vQzAJHxWfkkeN4XvjfDJwjPncEs7MMWJFaoncWR53O+
wXngnUo6l3BuylpgKA4zxfqyUDDpngGJ+CQWI/z6WcEYWKymUSiD+gcM5TwQB+bfM8iesCK7e1Kh
x3e507XXFTIprGXUDeX3gg0GJ0o4ykeOhScKKCjJMMap0VOAAR80462H1vZGq8sNuatdLHrl5v5r
zmkzrImcpK/3WycuLdZODNoHyCIqvolPBPQCRfT67FHhTHQiuumt0a4BlIXHNfrPB/mLKuCHBUwD
6g4Kz+rEyPLUBqvuEpOj4hSr0BPeYqUIMiV8z/onQptSQ0YJAQ9VK/xJ+DMjCKqxQainuTfpwTkQ
jQtlq+3nGeXfg+Ie2QupGvBYeosb/Amcq2obqizmvtJUbygJJIvq66pch8uIxkqQLPMEQ5XQc2aO
/hLaNZEIEMzL9tLjFa4EkCc3/pz2pr1xb/WzzspLdQvjxV8IEAFdOFvd9eh2SA63WsI7FpvWG9tU
vLa3Wmd4/XFZbTC6eGB6X3AMeFjW5h+GjdCGyyVGeXp51Nodf+7PUaLvlnAknNJO2Q0OMhYj3dVn
7y6nTtuM4tT44P2WqsHx+1YqOrJDmQZdVB/nXcBelyQXJeftB7pj0Jxcv0u4d7CJ+Ar5yS9xHUie
i0xtvZkCvDtce155pxgms+Z6TQbZ6benVQBeAAeyaQBtDmrI9Svzj83Ufng4V4Lky5LOQdAgWiL9
RxAyKrAF4RxjVSQik7P4rB38gQgPPzshVJLiLpW71KKpFJ/MkdXwfxVO1VNdEkhJ1pdVbsZZlcj5
5YRedOxwd15fsQ9fVGhBqAeyJkMmbocD+eTIVmSEZxanARXijkvJ3DGp4d/VG4FvIr57jsyk9KdP
3HOSMKVQkUGemTuncfW6v0MiBBoyG1FX+ZVTbtFB16owe0vFgg8iB6bPzLpMmFSoPLULPePjRWt4
raubUFHgFWb3bMVeY80mY/XIjqoUrdOmfVCnsl8UPsp0egITBq6nJWFeRzE/NaRhj785USdMW1nV
yZ1JFWeFbZx1pizdiFIoOlBuudk1LAiyUkiSigVEkWJt0DN/VxdMJ1QLYBqxeD5EdApuOdpcMsC0
amKWxfP5d6lnCwRu5OUbC+viq/ma3duaPJYAesnC2Auy4LGqJ5bernqV8w1lxduObKHp9eBihE87
w/QzrtCMiHINeqPVVmpZLv7aYsUYBIQoLeqU/aCzp4Or16HPpRhETe44rp2rtV84wQ9bUtqgyoPU
szkuUv9K+X7WaOaZKxAuKyoOsSeLs9EF21QjHfOQZ1GW2HFoVQEx4pNPjle7GMZ1lTyt+dkMKClh
NFFi+wyawDM2wrFMJDzvDrwLSmWDpgMCCGtKQxib2EAyu1fLl0JPToVzo/iVUVD6qG8Y6wxzhOPO
nQDq8JoMYIyhi3qGZi5HN0OcsM8Id7uvKfsN/eR/kjIGrQXxDCcC1+17uXMigeBTiWqtkRPHGDs1
zEnE3mcQ/7sf79TckPcB5thQiSEPQA4A6pIUZ2at3eOw3SdtoTQEnK41pWdjijBRyWLcbTpJqE3Q
tdeKw/EmDqRtbrMAlGoOQYd/h4xbqCJillQw5AjZgNQ4VsffKf5goGXYe0sPTD6pUFEkmIaRf0kM
fGhLZv8JjouIewyDCOPMQmCUObh/VXc6J4Vm4v3VmgsbUpKDno/2IiHcpCP86Gp0FdQReetI6eCO
Wm64GBdmLQWUrQap0a2Z++7jWDyGvGpACY6oRZtpZYTcO0UrHM0jajeiIOb81Cg9OyMElzgoNtIh
QF511kJ5htwFACDI4fMHdeNCaCb8rUPRAnigEcakWGHautaNv29IqApTKou5pGS+3Jwwured+Q9/
M2ApN0/fBsg+6KvoBztHjB303KRmm/M2tC20DeUUU4mhHPNBCAYXLaezh22CDHBCSovZtOzm19Z4
Wv4eZ14QWTDMEoLR5YtV1eZOdRY9yOBlSQMFY5OsBGZhznT7pP8fww8bB5S+Dlj3hGt0aiuvTvpB
ew/3ttykETHSjeXmoTeDKKN+z/7ObnRW80u3ca2UjOg1Tnosdp2Rneos4hwia2/O5YhIiA8ah8Na
FwAeq8IsUtKHWYZpqkNiEsjyTK1YiXoyh5CDM5pRPY7aq8VxlYtVN6VIrfJuac/yu0XLzpGYGXXW
WNfmjJFF414W3WHPihutpY/QoaGddcFzwcmf9btcEA87wEStjavCR0ptF/XN/OmKY8UaxNZH4RM3
cTxpY3911hu08vlZtmeoe10uMzoyDtiDyX/euHNzlW79ohvo8mWNFnnBaNc2XDw3hC20cbK80uds
g1Kl1sfNUZVi2Q3G7W744Nn8yqeNUbT1Llslr4tHvRl3fWT1PEC3OLswsRQDYWnlm3ULNHrrZuFe
9WlXtcP5/j04dPwuQOSRKLaie2NDf1GVGddrgX8L7czmFHF+U7xxeyWJdPn34jZpBn7O2S96lb7+
9s6IIXryMRfh+ImBkrwhoQNlh+zh5Xjsk2isLhsDyiQY2IW2A7lStiMw0dGobnsR3LhH9GNDikpJ
KfIAb87dmFUP9pYHSf2uNkJ9BsEsNNuetRRqt+FA0Lr3fvOq+8EzBq4Olb9nVPl96SP0ffxSuPer
ehyMhNdR1wVoTq9NhwC30IJFlgxh7Y8WCWI2ZHjPEP+MdqlCoZzOg9oEji2dCsQW7pUx8MEOHzIH
CNrcD9EZFo7iy2hhLnm+8TfiFhYex1/h/iPj2HN6AAfQymp8RRBFSZk5nL9jTzfEz3VwkIMU/RO+
EeWKGwahUVQXtdXrdxogLCh5FXTVv/G7aQtXy19kT+3fE5ac6aqh0Jrzx9tHc1Lvp7WirhXijSol
SmkzKssBlJCn9XCLLjwZj667U71W3ZI3rJMUVYvLRd4a7FGXXLE2EWswrf1giK/BDcuutMKGGrSQ
GJKyLUN5UaWaO42sMDhV2rIZKS7jicug/wQhINwvtA40GBkEuVD0GBDRWAiZNiiHZFk1HTXqcCn6
kmtyRNw+5RKZ7I/rab1//fHOhdyZeP9obvC+tCjaov61RQD9cDGjbr+tZsjIWPPR+6P35lb6eN5A
F2d9uckQqkCRSbZDVM7lHH4/a+ywPYS+XgrcXBHdalvGmFG+gUKEPsUBNu05tSvDiwOr7owG9Bv2
xekwErUn3l+fBaWbXjV75wr0Ln1asvB1tk23xkpLl2QtlAPVh4P/SCFhfrELlPAjfVZxJ4L45Qc0
YmsjZdrve9vbI9qv20YNF2N3s/8ij5GCv6a8RnMqEkMFqf1tGMiiB8rxTIqL1n/I/DG/JdTkyzjM
QGh+NX1e81V9DRMr/L8KpXei+eKVpmU+qBISvww8e1JZ1CKtUBjJQilPxgeq64zByaeoaZjJMrhi
YzY01JrSI3RJHR+J/cviy5IM/ejcRIEwmPx/WPCd8ZUZlTHYigeN/3L2079lb9b18M+fBm4CqR4F
YhSXB0cWuifHS8gZFTo1ZTz4odPEp5QXgTHqQCn9MYY7YJIig9cFu+D6oG8Vr4ttPP8ChVk+cUpI
M2qV2O0VdUxsx685T2PcyDtkp9xEJNZfK55SuM+SDyxZimoj3gLK/zaQD3btL9ZvgW3xHUrcQkVd
+UM+179oI1n5T902E/LmaTGzSW76iTQ02RdGh9q8Iqug0E4AM08UrtAvaA6Qx1vnoGI0eHoskTPC
xCtdVfgKrHlCTGuONyEy6G8jwl+bB9KNh1gb4YovdBgz9VqggY9LhqhkEYAx1hrZudH3hp0VLQvz
r3tidGhZ3T0QqU6YPCVCaGJ0XSkV8vav8pkMOnSCQuwDfDXo2aON8wqggjp7aukpQGeOAj7bFLzA
QwmCmqPdXXgKHlgwz1OQ/wp8nDV8W54y7l3/KnaM018SmTBTZEs8+Ba80Om4KgzOdPAMohRRB7Nb
20FbKKPKuzqCo54S6hO+VAZULaAkll9THg5s4cYxh/+BrtYAx1RsSl2HdVfWlUr9p2+TTX1+p36U
QEP1YnyjNFnlfHgjPmvXxaDIAPhQuF5zMNGNU7MKzrdjna7BDvEEPRlw2/fqRWgb6GZlOjpVW/0v
Qof6pJVXXVhdxHg9ISjkTptUFpimtxsEQp1RUNR2+mNSh00BGuoIdVo5wSiknGEIKK9hEPtaaxuo
uNthCjK86dkDGDZsGtnEpjecN5YxrkIxolBvKGEMuGm0pnlASoWHhV7NfMsYjLhqHnLhlGq+kChU
CpnWIsMrk35aqyrRa+RThI5WNfXfRvi9FYLrCnDPHmRSPyh5t+XkrKeEhll4Lql7ggI5bNXCxQr2
OuBtraa4o4htgYSm8Zq82N3lhoENG+e5/Ox4MqNYewaiBrCePp7WDUgE71vakNH1S9RXh9/bFnB9
LKB2b/xW6BQvT7RnsomTVH/MwtXISmls3nxSn17QeOhySsH0hExI4UYzeGhjZTC1Zr75DbO7xWRJ
c1q2kktTjEvoaLNztsdUYkuwMYstNZQ+qnGr3/NN7CdmmWJKDXOfEsfsxgJHP/JU/KafhhcUBM2j
9krNqBOWU4qVpZz9ntXzTxj8YHMLPzT9IN/1DB6DT9VYqtKZoYu8I41jRf6Skuq4syW7wAzz/GwI
aTHgFAENHkYkw+h2phiVAaiZ8JDK80aClPrxCPMHE97WAyRgwgkdL4E41jQKs9mYcZI7cQ4Q2dmI
tEyKgmAsKOhIU1T5z5kHWAcY4mbCiqJ2YnvO0SIDwZxFtTkmO+h5OWOY8+V6H8VKMsVd0i/7+gYt
SKbVjpab5EKY+paYiIqDphBlCfuJpUtoLjbB1iGYltDpV29F2UE1+wdtAMRRHUTUiz5clK5J3DxC
5YAzmwIlZte7ppHltGMj0Ej/GZGFA6QvnX0M6VE9qkNlkv31NUiugPLtCdhqNyFcQoIYPDBGypA8
LlQixxcNPsXHRe1aR07RZEW79TCLhNDmFVXKTMEvLkDvxTMUyRz3+jnqOX7FfmFqIesG6/gSE4UQ
MXRcOF5Wx0Fz6LjlP3WZFq0Knc2FPIUY/Lm8RMd3ia6ngU4MjqbbKCAx5j+il2P9dnw2u0gvg2wc
PdggIn0AUw5otyZ0GbmMtycoTzpNRm00zeLtSDecMHj6FylWc/VNbMtovwwiwPE4azEIlHDpm7N7
UvpE+Tb1MKnhAYOaFj0xVbQhwIgJGW194GhP7sT4lvVSw2rH6uue7tlcBYHdPXSnfX2GjHB2y82f
8wunCVSxhUfn/gkXWNbwOI2gRZoExhzTEu8UZ0Jn6bIEW0qGFH2ZDBIzgkQgzx8m/wOlStCDfRpC
eucMpTxrHm/rRKU2e/WfHHjP2hi4yL328Gp3+hsONA3pjFfm9G8ROl62F/D/Yf/w5acY+AupGgHr
axvpGiZvUXqeBJFlG7TFXgtiuRlN3nTvC1eGOB8XWzTeicUYZZwWRw1DRMa08ZPO8FKirsCdbcw+
6MHiALWudoFj7sAU9RLlAkho9QSdhZ+LyLgpNxYqOsCfsnMJdUoUFQFzJCwWAXwWJCMAt3m0u0fi
n6CywQ4IUjgaqDY8rBKMfiPkovW5Ad6tESwUYVuUAUAcycIdSQc1FPzxH/tLy7ocBd49EUcDQ1EF
/45VJkTghpfCCQP24aDgMgEDhDBEv0W//JyJiA5s8XyLZzuH1+US6k+YqoFKLk5HTcr5sKnfi/wF
yF1ChJTy3TjPPHSxM37wlHz64JvAb46zvDeSrMd0A9Qhz0TmSiytxvOfMBaqwBY8SJ72kTkkaucI
+WjVuhEDBdV+9inZ8EAxW9V4OO3vpecl1y8xz0OKYZCYYFBPrk6HxhpZanltli3XWjJSdXI0pfpb
ev5y2wroMNOt+QyNX6gErJYY4hRkziI8ib5ONMeziKPzEFLxBVkl9ryB27QKRsODO2sjTOgJaAQE
U4QMhaf8Z2cvh50D5Vd6wPvuCBt0ht/Epb0QRjYxZJQad9yH6UGIJQnNcNVJ6gg04DZkB4bhHmfc
Hoc2BPNlwzyDg17OjS0DjaRlQ4nTDHvqRxXPqZfWQnrbkGF7MJfnDMm+uJF4h6XnJV7lxxA8Y1BM
Kqh7mDyWidK334227TWSUEK961TBfUvNyY26OQZ/UOWopcqYO4bfJQLERWcOidPS7ArfGbbRMCZT
iDUmQKyd1yixrjTTb4aK47YvYtsB0uFVNp3eIp/1jTLbd+DlU31ysyEKVldLjt+ms+sauS7uco55
Avo+ch5szLmyDXooPUqGQPxWROBW8CavTuAIGWw6h65BtIN5d1ciUi/RW+fIxRm1x9468E8vZuwQ
aOLi1E0AKTZEtYOn2dOwfepGgGDMjRAkt4zWS1DLp3q+DDzk4eWKdwQMjmj32BxAY0LVeheOMuI3
JEnbR5SS2Yrw3SA2wOQI2+jUpQ35zE5Nz1/dIRWGjJLLhLw6s7irQREwJ3TYwiMwSyjvYNVGT8RQ
Th/YOHbF5tSpB/fJyDT6wVa76FDg/V74NRml0kaEhW1JbcdwXRF6mxJ8pbhaUcdGN8t9+o28LcGq
COowf0w+iNXsI/yveoLyn0o7s7RUTmpZXqyU00+V7INs+1EcprX93QxN+eNzoXS2+166Q6ah3kcd
wYkwqC+2wFIV4aO8lQybU/DHef3jadX+O5W6VPoTkzpLk2otoTC7VC3J/P6N+b4fbrbFwbGwv6NQ
DBeN3uI6ebpaG5g2y0ejEdO6kB86SxQV1I6YXGyA/ytnu966k7xDE0YpHvokfj4Ieekh9FRqniZ0
SjJ7eyK/5taUrwfaw/jcZdslO65fedYAoHRZcDGudvcYDhdc/z7e5vcZ6DRYGR6SXb9m+0bpSsaf
hZ4O38GT0MzxanZefECiChfeQWWN7upr7fLwVTmE5KGIW+1YERs5Pv3rkf6xur1Wg4eeZnm1VK58
qm7fTj+OtUGxtruTJJS+ygs15yGFa0eSsUSORA+13DRnYNZC+clY355ZHePyHw2njlbAb98mrH7e
Edm8+/qWOzTIOuXrw/n2XQOAASGJBe40o1rDkv0xUcPumszZGaaM+TcB2jkBtCxeJg/onthJmfit
GeZJiAz+MZTyP4xrayeqpcSRXa18Uj2ppds8P/T7xzsQaifwfgqqQWNnEAMdb6eeNJsTCZ2Y9jGR
z8gg97ZpjtPmot4fNgqvp2aRIsrjqVEghT08yy5bLyQEW2UE53agluvbNbXrVdofXBUu+vXGCgrJ
xbbXS5enOt1vsi/Lb+LBCvpp+HWZXBRUR3SB10ty4dIlNgdgzYzOsAL3Fg1UIPg6bk0ByVA09HRi
iKH4on7rUV/IdgcEFcYmsitEAti4q6NkNa67JTUvvujRpu828onNdYwBxKsp98cN0y3zf1c5GZbC
8jGWiPh2XCzFXIGMpcCwXlEUknQX57ub5EUrKA8KVBRvh9ENSGjUriU83UrugqqrOs7fH3bZgo9P
BTOlYrWY1KpJJaVI9tOzXm2O29NklB3vjOeI3VDHVHZb/ps0qAnjVsS69moOqsQCB27aQHGs9ffz
CIUe/z2PSl4uJ8U8yZJP55Enk0U6P3Ee8siEnUisg2CJZREq4jSlkFyVveWRWD1FLohnjQtjmTSi
qc3Su8wCNBqjyEYQ2ZFbwhNniqakOs2DFr6p5oIdQqlxiWDl1Y4uUCbcjixk24Z2R/RU1MG1Kf8B
qtL94LZbswk6cf/PisTsc0kOGkMlKmNYQIrFcvIfw/1RXFerH4vD8W6OIqlgSiDywJtUj2F7PuhJ
RrP2ddAmVAd/sjO9+F4ErmwP6Is5aCwv3ihEtd3R8GRI6/goQCSiZVIUlXqc0ECowfGODJS+wRGe
K5yRh2qn0AsUA6JOKk0wXDTF1ZPWyJuOCcY+JO+W+P54/n5PrjV+7n15SePd5K461BLiPJIQ1+8c
XeWNNz1sA7UJLXBcN7CKpM4NzWB1dNXBNJ3kaqHjOCPxYe4zAP8jppMOh66jrqTdiuS8BKgfk+DL
RnTqKOIPdquIg06ba9Hwy+Gb6EkAcISXr6waETEQxYKaDhnVAWJpp1BHRA2BN0CzNLrmKJYB0GE0
XJrh1kI4HAft8Q/DquOdlHyxMblUg54w7hBJBzE82pEKUi2F+VoiTlp0PShJ79Y2U0CAh2YgI1g2
GxDPmDkw+UDW5ELJn8JNkAWzIwwooRmH0601L3+ffgHB/jz9fh+En9a9j/Jilq0mpSMIt/SuKMJj
oKgZJQ/Omie4JPNpxOPRz6eN+BexBFOFwQsg94oqEfQJOrCJjQ0oIbSmRMRNObDAeAc0BOOEnfwv
S5Ymf9BlYSJVccXytFiqBHftNw9oXdilq35xd8QD8iqOpbrUhBO/ym31p/C9dsX5EwjcP9czVzRL
dgvtKaS7SFPwPRd4kekisv8+bK2QqsJK9QgcmYQMia8gZyvTJabhloRY2igtTgyTLc9SUUA9DrWs
VIo2j+0Co46H+htiPyA2IAztwaBRenBLZLvArixQWeGjSTtOWKC0ijOUhaMYdjWQS1PIscJa6lCL
Au5/Bu96YAZrxfMgp2vgZVb3ENLEPD2ESWGWQawywiTY5SR9zp5S7B5qlyNPfdYSqmK9lcRopVoO
JiNQYBAN14QQ09DTWN/x4LWbVhbU8RBq/Ls1tfsQ6vzNFsV+R4xLe6A1j9+NAbuMUOl/e4Yc0fhl
1jOwDXd0A3lPLVYXfopogbgiGSAcgC94wNIs1OxqpkRwbKRmbtRYXqhh+L5uwqLowowL0EZ+ZY45
vug52xWv8CXk5Us/44DqbxGgQs9j1FEW2+oSvVnn8BgQ3vSTgTyCoMzpHB/AVppLTmfNjfY5LIji
BC62kzrTnjfMdjpwRrRP1TTYM0dYWnoSAp2xNFf7kTas2hqHb/MTaMSyGShS/Nx8ZY+kUjfX5i5P
1HnFsGoKTYdaMGafTHydOdjk8PQVKgjyj2Omqni66chaTysT63PMPayAvf3fXASWB48kXNqgbmrC
vBvJhCBDKQ1o8uC8HkLD0WWhcWAwJILLsTtK1BDot/JHvQsSLfaAmcKnPdDljxS2ZeFeuDaDFOaL
OLrpDA9Z63kKtSZFxiovxkIaCqX4XSVLOxOaL+AcqdgBKedLyHKa6vB7mdeK/8x+mmYY87sKi7tJ
Ev/y7pwIFPtvVlR50SFd4kG4EsNJFS4xuf/yvCp/WvgTMoqlnJrcUhqkS36zV7PFpjLYVVbHu1gG
RP7k2QDNV6xso7zjWoPluye6T/mJWL3dumrP1MSR0ZLdqyNgQsqo2KYokb9rEY0MRXN5yJiCKh2Z
Jyy3jQR5YqfrsW3buPl5fmk98/xn05Ep9cyiSzF027DiyraQViQOJBbp8u2khFvK3AUVM+pZQveR
Zivo6j+bwmnTtA3hBV4rdmvt66R1GuNbiCe5jugmi5/GMFJau/gVzfxoPitivmz7/+xRUouv2KBP
lfz4T/c0BdsxtPQ9YXtn1fJd+oI8ViedcEjZBD4DrPjTv+NRExafyCKYQ+ORM6b2T9O0cWIwxRSb
QjYxHedPp4FDDed8T7GomaLSk9PBNz9udNgog2B9jgVff1+lsz/E+KXfR8wnwKE2OOXZqMSIsdrW
bFmsizngc1hdYmGW3aPB71mvCe2fzW8sUf6JVE2gymfwuRCkanZHb6KimjZcNfA+8Tt1IYXnUhYM
rNLPSSleo0/s9ZrIpOYNLWguX43AUITLXZEM8fcLLpeKf5BsKBWzrFqtVghSysVPemeL3fpYy/qF
451VeoW2pFu9ZC9XZzfdNVz+iNjKdYAhyzRG9LGa9VJi9S3hjIs2wMXNtmvJlYzALeljm3+7cYX3
THKZE46fVon+8AQJGE158fsXQBG/ZhQhA95EvplqD5q9UksRdnqk7Z3dmDLST1LudxRcFy+o5DLD
NfwBm5CiVZzGKqEl+Amferbuy74bca8SBQa3upckq/E92KcJtnWXVkk0+L7gb3J0UaCKFCAm1IZJ
7Gddz6/Hd6T3gyLdidyXpH35/RNS/317HeGydseosRdC2zzp99XW8WxRL1zbl2HMVcw93ojtOenC
dfpaPtVD2Exm3cOklcYIUNooUamTdZfDxxSgR/LGuPPBrVwAbxZ7sXQqPA1+2MrMv2OTJM1W2JB8
4fjOsijLEgZIj7NB6JmU0gKMiI+kvPcmtoWq8j8XxV70guwe0TdrTTFLlRNffZNPQJXiEG63tjDy
TI/GQRpFR4sfmHoc3NaoBSujGCrAE/do5ZeXkV/z4DvcXx+Mb4gHeI2SE5Z76iHKF+ljOFuqKdid
FUhWVoTHtez+7PRuWaS3nSfGIzCniumufjFzGgrBqKWcAmZqzsed3Tsdoe6EHTyb2F6eJ8WROO99
3Qy8Ft4T9HeHnt3h53el/0fYmS2nkgVZ9lfK6h1r5qGtuh8iAhCTAAkJpBdMIzOIefj6XiviZlX2
zbTMJKUrIQhOnNF9+/bttemn4VmLj2keEqdnanIRXu0C0YTVgHXguAaWOjeio2KiUkx8j2czvegU
92EjfIHrJMMA5Grcgb9KqpCRUflwFOy5hCdhXshStUffO+1t7vfPfP6kE1/TRCMnvG+cPORGvmbc
P1ep5DV5MB/EUUy7wJRgydNOp/cMHMY25FkmCR8XOVu6xjY5HZhGrOlpbzk4cAI6qZIh9LaKV1p7
/U6H52qKtbhrQ48xBcB55attCZN+yd24BvwS8nG6WMfNah38Ow0rXeFTMxPTzc3zdOAkcknzfk5a
ZYGg9/hqOtVL+ArZL0bUk5IfknKg5VwZf3cFx19ryEPaOLov9F/8+4/UEd89tQwdYm/HSWe9OcLm
xyqjmA3yfbJQC9faDN+WHXdaHdVSZK/s31fravFr0/mgJPI2Omef1+Xw8l3Z1ebPVHTIPCDni6KX
RD0PxeyH9qqHoziVz4D88xtlv+OIdqqTrcDD90/zN2nGBmCVHEgqgiWAlszPMYVyOLrHYCoiwLtW
4V51AgOgBvOM+FnpQuJvnFJjfJjkmsSuXw593gMoCUYVruS2CODlG9kXgQOdhwMmcwyhdg5z1CGx
F3yzzyZWv7GvEzZMJQYTVvVViPw6DsMJNi9SH+ASVM5YKcGD0aPcseDBJiZl6oMbmxZVFK0zFnOJ
IzJA9BA/ZUhqjd6eCejzCygthVRKHIiAC/zNGNAftEtDSuWubGwTH0ocnGXq1CZBJ5PFjKtwmFJj
1wCqPe5DEMO+F86Ql7krgghW+ACq7eBUGNe15IiEWIkHAoox+ZJypNQvgQ7KEImR2P7kE/zupyV0
yVKdBCPfm8SK5SGIcmW51Z83G5kjFiUpcglb8+fBLIp8dwH585d9xWTwdufEx07fmaYUUeoQU8LN
StEZsJYbX8lscIYYN9yTyWAkMQnzJuJsGcJ78wc/T4gumUukAdItDEEcebOjFUHAsWFQbs8ElWgp
SnRcBxqBuZmRPPxERTEBkIoDIpl8lhAwNcu4Mjl5VWmVxo0068kjho2KimyUesrGsUoDt+09SqL0
X1NU3UbYKEffijcmfhy7elLLX/UzJABD38A8PeDhXu9jcgrpp2tKOKm3maFhACTPJBHQFQnmO+HD
SjTphlYgwWjMzuSmJ5Y5/6CiEjoydqymtIFTE10Uik1YoOmhJuqNmUqXkl6ZuOGa5ZOmHmhM0I5D
u9KZzzWIx1IrlJA49Dc9PpYUAojFkJElqzhj4DrfO8UdK2LuA2kGEwgaxo5dX8ka03xPEL6bDeMj
EmAdy7BTQVmA3BCsKCMhxpYSsViznSQgqmGuV2JAAD0XvAbVGYDq4xC513KUbDo5epDTeYZQeuWJ
0BC2qDC5Lv34TmINJV9jZoQLxPZLTE7+9R4OWPMmismgWMR8BZeRHWpav7b/0RQjBnAB6CYAJV/W
HBXlrY+gatDEsP7P0m8T1Xz8QQh0y1H+FZZQnL+u3S9MOMVtiunK+H/Jv3oBRDA/NbyLIEmiRWk4
oMJ98/Ye/lEH5KytVIpfhhggVu4+1HyQEagnCZxPRQEJ0FK+DPdv7iyffIYyN37zkxAHxA3RiT18
XOuTb30Qo6cbMmBwUJ5mw/KFmEz5SXde385HhjjBcUL9CF+Ti1sIxY8EeR/zdiWOw4p9mT1zIA4i
/lXRtybUQMfwjM/6HEvolyVva64MrqfWD7iXMh/GS7LVNEwyKUKYe8CdJprGYhVxrrq4dJJyrcVn
BMHX+i55KNlqBRQ7XS3ULhjhmidxhVUsoUQrgJz9FyhdRGY0ngBXYZQliTlJ5EbXVh6rZoEndmI9
zRsUGTHTQk9XmM+oCXyRllzBBHiFgX0mxDKHmG06sOH5FKm+0qCgBeGXrogsVO5X7SsngxMvieRQ
AU2s2b3uCK1Gv3SMgzuJgSpn+u570qjEM/1AQELhzR1w1w2ElNdzWBiGV6THyKaBeeEaoz45njHI
X2CF+mFJMuYfKZnkMHj4egwk27YnVhoaAhlDnFXu8RLjF7UCI6A9qq0Aq49w76OebFmgJL6wCy8G
+lYsjcnLz5t1Ds3KSLZyyUlJFiinEQKzs0bpSZ6GTKRNhUCl+wX7SDXJv0u2yW3vD9C6EObeLlTp
oak0dNbYjpBtBh6T3cNJBrkSSIqjUng7Rx9SHAs4QAxhwgr3Bn+et+z2wG2Ny/OS1ITlveeEWXxb
OBS7B3d3ciO4Igce/WfOA3kGUDBkW2S5pT2DWWha2qsiBW9zYldcmX0YhwzdCw2/lfqQHTCBYnj2
RArHqtFOUytT6M8z0lt2J7KUl1wkEiis6eV25UOWRLFrKi9sCfqMSlnUeeFJ4w6mrdpmKhlgcTXJ
r6v0y6RTuP0XCJrNaZup/BX2Ke8KzI/2WuVMEbEf/uodmMNhWnyhaUGzI563gnCkKtzlqhdCbhmi
5BsQQskcslykocR9ER9ZhhKW1etjDnDQL797rs6p7GTW5P7T5+aAkghf0o/Tuy1QPQcc/JhzG5YK
xEgaJoGlRFNeGAUYMpTQasSKBCqe+Xy+toO74lQW3bQh5lL8kfJxbkzv/oeGw0HeM4nDylvWKjjE
eRhSYErfFrqScJNkXLBM4ZZkW4Y9dn1v1ebDK4m5ldqrpuBo4ZgPR/L9w7HtynCSMGcpHGVzt1Bw
MnCI4/ARjEtGdYUFhGEWl/2aIQBUojCVa5nRYgHMv+ff6cfNh7iHun5mVluocct30stY45W+8L43
qkzfgYyLJRZGkvWYKFBV2MJB516RN2Lnh3WSCeZtd2wfZi4qibW9UzIIKX5Ogtzn9V8ip/nS30Ik
5XwhV84WsvlKrO/6JxxxUlhcc5Ni9jJQpsUN35QCKPY4m5Cq5d8cm/vmin39MCckcnjJd/ZAKYmo
EJDKkzumuNW1rlSR6KnHjpiWWGuBk0ZQVHEcIqLcMdyc1qbAMeSZgbMXsqhb8+EfqD2BAoQXhS3z
nfJTrmvcnXNhFkwbFfqHxGmjmDIJlNZeoMrYNhlBBvmyrboIaCeNThIicI53vCdJQpg3OFLHnXLH
CypGdNVB5hDxHaY0eCWPCp0rDy5xT96CfweOcK2KOQCdPhWfyh0vL5EiwZNEDvS9PKck2p2QuZvA
ei7SUruVZvDa1bdKROPObnRtLky7MFQk/urNThueykJThmhhEMRZEGAGbM679s2kDR7QJvBqbzW2
+FoqFwoPpZ+1LQsxtyZR/byRkLjFOAvylCHMEwswEkkmUDVMk0Ofqd7nEDT2EEgyv1weJWwhLSmz
yJfvu9btQQqmGedpdqESC1C0UpSyXEW7u2Vi04qFnOyJWlxaaZem9loS4HDb09Z393VXd4fkX9Ir
pYwZykhOLqQ8OE7dZ+PQOtulJRS1TTnv+GmDJPAEopFJjcYPF1iJB7w8ObnYogaNYhs9Vkpgj17F
3Fa9hj+EQxaDxDsyILzFolXYyeTY/Aa3yZ1BS75Up9ikno5f3lVCGXF/dsM+f8SJft4CMCg5ie7r
ykN4FgpAa/rKDDjCVNa9wMX1flC55kSX5LlDQAsLAPmVWXuCWAGpkx4YHpHUZOQPudcJaLjXtDJk
6Wlcs2hgsZ1FFE6TQeJrhiRKO9JNiCMJr4Pyfrgr+38J6P6ttn0m/addQeLHn3aFfSq1yu2XRSO6
riVzdfJ9SqGxsoAd2ufw+YjRXuiyT2G4wt3fMJ/XvzKzY2iC1YXafbwSXU2uXZaoylwusHy/2E89
YoWZjFDqitlQdsdYqUtClyCNCVzsl/sLpAYF3mLkRGPS38RW5NsIxyXl0BM+VbkOvV/bjn9EepLq
KYIMP3f6FaXqqr5lBikEoSVh+M1DKMncz4+Obb2ACk6Ybvi+7TyZrWKJC5zFn0GWQ8PJohiN7qCz
WO9Yh1ybRMNPqRrrZ5uR73qYkaPLFIJrxDLQBNRIOFK4aNGGA9ysdG7NDYeM2ZKZ5vTe7IDE79O+
StQx9ArT0flfRjlr4tnvYfs/D/JvpL/5rLzN3daFywB7H8pSElGW2T2OMvf6jJY3X0WkElIF0Iga
ZDo28H9B6f+WvJPP5HOVTCmfLmdLv6m4rifF5TxT3hh5xxnADwQ7JbM+Xd3BJKTMBJRBH3EiCc5D
jqwsEfgJrxF9dxMsN1cQd+Ron0B4DAhLQ0HOCA9UorpfPvRYF9QO2fEqCCrlBt+EeLS/Yw0EDvLW
YYxTfgJRmmzCcW8KfVqyN1Z+k5LYxMdnZA5I4rOc9r4vu2bPpIoj8rGCgibAtl54Vx5hQ2XAJt8S
L0Ed7vSLEBXs8AcNWcNYksx/cAxssHkQbm/egGxwf/5B/zHLKqdiZpyKWSL+eCQiaWZYiWCKz+qm
kjrpIOmoKAlp7cnCmZivIeGf/u4S6NtuuNCOMlCGgLWwfWy7h76Xp7gn1QvjtNMpMtz8OZRnYl6r
NEutKvSHMWbUH17zzIlL6S4riqE4pMXlaEnPaKkxTyOfiX+om58CITVqUI5/EpReY+1oPmjrYBSQ
3kTAmO9WGfUzN3yeRTS9nRLX21N1SvkzQJpGdrjjJhR6vALd/POczPxdzmamwHwspSuFQiWX/m1p
LDa53a5yzlg4wa2o/JpYBYLvU9JS2YKQ75PWmNgNnN6vGhnaEZ7o4ubEMNyshJ1vkBbZjW4GPU7g
sz4rKi7xx5QjswUtPiqvQybDhB1e9ushHW5G/iDYKcopY8ZJc+lztvDwKPC88sQSiKzUy6B82MYe
7m5iOgo+rVeqpeuJJ1n+CjTn70nYU2RT+z0D8pSGyJZx1Jk3O4wGY3T/3Lv59O/7TqlUyhbp2Ww6
R328wm8L/md2+dllppnjIP1a6baO1cLj+Xt6qJ4au8FuHy1ahXaemlDNWUDqcLTaBuPesjXF21nf
bz5vz0XcagpVva3h2q8G7NCQAe5W0fh9vQ0qvX9uaq78t03N58pQ7EqFv8yDWWp5uqxPp+OgtXgu
dohqXdrbV1YSm4LySOFPJkxVM/ezdj4bHke5awA/9ennvvC8ib7PrRza0oURoR3qMfRK2Pj74bVV
aRfOwT83M5Ou/B196c97ucHfPx3Y690pNU8t0pdBvuOKg4SFIQuoRppe4aNC8CkRANO4FGVx6iY8
QLGopYnEsTleL//A1i1yOnuYOzeNPu0QGAQy4ZLq6Gr3guxgvSM92AC9wRDIcAHNV6/8K1uIfXED
ULhuIfzAwbj+rqBfML5DTkiLSCbAwXA+3pKpZheqwMel+thcJS6dEboUv1V3Za9nRZlz5ezlEsk3
SHcKKN+pswGghM1M5jx7H4w90g38qXg/xVFIYCv514RObfvPCHMGfAzLnFiZ5DRxpSIvOO+4BTWh
z00pG/vmvA0yRrhYm0fls8V9piaLe3JX4mtMbEtysHFfM1eBkb7HT1sYJIBsT0vsd7tCiynxNfAn
sFTwJ3hem8U8uTxHSEkyPSfQpKked2VHGIJARJxotMKfmBGciyNNcPHVBp09C1XRpDi3Gxo3Fphe
4pFkBzX1K54HUV+4kVSKd2kvJZJP45RTNfh1BfLDn7pVmMxfvbLTSoo33xTeDNThI56etBGdQcni
eiv6W25t2mZJWNBQlXPrD4TNsFVilvnvmZwBeXLpOp2JSwbk+CpCKkPOjkETLjqDhWefrDY1UcC7
gyoL+YuJUPisWYoV45TINGjmFhznTsdXFW/0zJCd40m47ozvZQ+Z9AHfYrAesWnHs9M4bRwKbCLX
lQB+sjOvzcmzHqsTmUnbXo8qgLHqRsoEgtXJRa3LUvpMvB4FhMhKHulhJotm++16AVKlSm3iDWcB
fLkiKRtxSRbpIOCzBcXCXyp0cvaOuqkcyh31V43jMbnvjoB+ZFNEFXIpcHSwvGIKGie/fDfPgRx2
mBlliaVgeCRLlfVFY3YKUh12/18cF4Nm4u1S4phL22CBktSiTqokBkSPnYorEnYRkRKs9xjJkT1p
YtapWT7GGXyTxomXJE5GQsrRFPnBIAHkjB0QzRaptmMuo0/jxeTdpJ6PAKIXfMYThg+up6YLf7Og
fKJ5VerkB6k33JrquUeeHsCpKmNmbJ2a4xpyO7GlLCN3ep/v3n45OYemeKmflm6wx/Jumkx7cvc2
XdpwXupwTB40ujP+TN0Xe41yVLknxTXeVSALzTonBK1yHK4UPYIMmYnKTAqsR7gJ+2ePYqO0CEM9
nmq7SLghj2ypY+0257aGtGpni+oCeUnH5gwv/kKwFEWDYufKBMdDAoKOUXsQEH7vZ7ogOTr1Bjvm
lE6WSVa8t2amrGzReIi4Bpog+7BlWO8XvOTehZxMavLOMYlY3j3JQoqxJlpZaSoy+7wkMwlmbvXG
Tgivd60Ib3zTfgJ3pffjrEUSErMNkpPx5vnLvZau/QYhsnp9+blDMImfHFeNUMmWBo52h0BepsOe
A+k+EH0tIttZNAPXUR3rojIa8LWjLC6xtOuEhzWB+rhsOY+Uh2Kq4c7g8SI1pbWywsGdMc90h9QF
ynf3eP4+J6aWqfcOwf4j12ESkrqnr6THrYddeN3XNIWcKIoKSUJdNOJys3K5/aXSyRXwtKwf70Nf
+fgB+ftDXSsQ6Q/zLCexq2a+3Lq6B8xUoMfA5uVbjzrJMNSUEsDEZmoar13LtI6Bd2F3CWIkEoJb
il8mbOx91yTCdFwLRyDC6FwGiR/DSsAboO8XLJY8cGAhzAPJEDPkTFy+nb6NHhq3O9VNI8zrRgL9
6ngqgidmyqe0L/dbXFQhWS3iDQ6n8V/BCqK2QNrC2RUik9aoMjhw6oumCnErNnri3zR5dicgG+35
Ve3cVQRPLOgMMH4DRp8+aDH+UEvPuPMef1RQXmxEEHyCmbV+qDSnd3E2ILDMbCBIo6aRLfE721Gz
0Fzfg84OYlZ67UYylidMAkAlGgmEVSx07S/TjufsPxtCcYbVP7m02nN/MoMWx/3tJ1fIkw7RdoNV
6Cu2HrAhbndqcWlDCJPl4Q2qFnijU6fI8yTiDueY+mohA+vXHMEw/7l9VCbRc/hLCytUK0mTsZEp
Fn+jpKXHleVmNs3p7QqBUuOADQUHnCOS6BOhOs+hZ4Hh5NhJXqbd5peex+L++o2AZFVufKWRQahO
IprRtU4uSs0o1qxEXZkAg+pxJeYllj6jWWiWgzJsDpFw2NxOUoUyXaPCUJOGRSQM+bhzs9Q9SgxK
IXjQe79QySPdSWrNFmqWO5ogk7mo2psZSo6YmnFord+LA98tH1MEMdkVXMp+iQIatyl3xf/82fQb
kZMzf4lTtdgVjB7zd86G5VAQIimsIprm8+4stpVk+tG4AZaDfnKOW59gKOFqKUIrGqvFYIK0OBA7
pPu5XhlWbJ1aELhrwNuw89/yTSJfIlDHK+y7Yj/HUaD1rMWjRA2WFu6F+Rzu8w3Pf7VuphD+QYZB
ovvGRRMZE4+OxfdxGkaJog4Wk0UlNIpzXX5cNm4fiS2kM0nGjeYTRpM/aK3T+ISZJc3u+i2bKWbs
Xb8lbXl7EpGM1v0gAvPD+YGFgXWV6+ZiYE5nVNvelmufaYAWBY3h55VGvnODkvn525sRnBNsto/8
qjzm+9NG8RVMHZ4gNlJiwHkJG2s70cPRdz8gpbHswTEElN4+w3vT/o8hO/rZycpJCmivngYyvt6b
mX9IFYHE24UOxuZbieHDRxHBF97MvWtOxbpA/qA9LT1MK1kwDwCeBzeDw+HQzmmdEPxliaKQRIIi
Po86Oglp2fuzSqpDJkrp79qx4o+kPrLMGFNBy+RPcQPii9ApRAf8Lsap0BAqJwiRdFx3fv2gnhT/
RHfI9hrdRo6QM0ibPg6kxkw/6YAarmYdJyhl8t1eNSwOXOqUzHTnbT0S7WTdB+0FZ++REfe2Yxom
lxH69+LOzdm3pkYSPZFlMOWuvNtM9woeq3FrpQWms+Y6TcPYjbWHkvbbIH2/8qtz1pI9V5wkI/9G
nGC3s/n4gJvAcz8jpNflHMZohQ6gs0o/70CAh0EmTqNrdIA+mEP0R3kCy6FDuoHyAamQAWSFcR+T
B7xg+0jqa0JUxKnEK33QJYqhXO57Sf9qiF2RP5ziPHkLYsVKBBmt5nYm94ROnCIK0MDyZKppnrEY
oT5gj9m4zKMdMhlWqIIoUQKr3K1VxkUWQ4ol2R6/pft7ehPWAp/pDPFTMPj0DUnvYiK/ZJBgTGHx
0R+jI+LYZWarVp3kiXInNWUbcQI7eOSC8aV+r1PNVszZKdRwdDjwFOjuePIBlhfxS73wum1wK1vn
fpJ4EgUUnJP5/lyRLq8Bgz++NRYFPX2pBLH/7d2XWPEz08XK0P6ceRAV2etGx+rsvtR15wIgf3Oz
cvsTpCJyBVNEL86G2gRH2YbYlGn5Lo/7su4dCfrCCGqvx8EEccVV75IDspseOrOgVOrsodZMauMr
ImvNDZzkWXTeB8d0dX0K88tgguUdrEqtxQz+JFzqtg766haQQjuwQnlWMR3c7XR13NR/BnJ+KNUW
d7O7Q+98T2UoBFoKQ8sKx9Z6ZHaBmjSe2ys0aThqxFkt9iRVT5RUY1eNlYRiaEjdQ00Pya9EVsLQ
1g2jV86gWb6kHnComA3kw4NK5H3VmyGzsQg/ZoUQ+hiGKXbrjphW6rV6OkepAvwA0j1lCOxnQbsa
ZK7h+Vj9iPEMmjHbom+f28Io394hDZ+jrBUI7OiDBLfSK0cFuswox+SD4iF8WAaNTClAZoeKb9Vp
tAqn3U34sKo3pnCrykdU+HuZeRhMo3GEJU4eZH3+PjtE11xQuF/UU5AVo2kUFOZhOfqadB7mw+uM
RJgeVcDOqa9T8FWetS6gZtNT7TStzdNvldPHBmHS1ds288jV8j2Q7fS8vhvOM9Vj9r5dbs9R/6G8
dR5dxh6yG5XHoUSI9jJ4OVTL3cO4V/+AtMBhGlwx8D6s4HgLg9I0zB7D2/c5QgQzDK7dUjpYdwcZ
sgbwHZuH5mxQLfUrfXgVmKq7oPC9b+dQgFj1glSzeX/8rDzjViGimA2ujzAMgvwJPcVtLx29hef2
2/RuvAm2jdyWX+jzfYTAaHlNDvyhyVKBYY6RUjqvg+VmSlbKrVw7EUhOtShWPLjcOkRY0DuWg/ey
HKZzwU9rMY/W8/CIflD6bX+pnZbRdrQMgmJ3Fs5VMoX1Oe5dhstoUp0E8y1hXHLW4I6eX35QJlgE
5xS6Q5d5mFsFpIdlHnr7XDjpnSB/KlREEnomxGrKhcv7lxw/Xzk6grBI0v4pWjbZkOuFQabR2tVW
QSUbLoJUqXtLtwokCUer93I6LFai8kN0DfokP0Z3qSjVG4e53v4OObhKRDmkAxGgnxDDNJgHTxju
y6D9cv6ohEyrVLp6ngcP195sAlWQ/Lx5EFCJ73apFoN1KYK5Gx13URHzDw7JLjrhQw1VF6oPsalg
SvSns5BBwhwOXQvIqqZfptHXYF8vtG+RGnls3wToIF0/1LbBOiL5GRWl7Vf5HFyCwaSaSwdUEHqf
Z8Nu6n1Wfc8/5atEOGvdQS6ar4PTsJa7Lyoljhd64f2148N0HrwfDtVrNRv+DG4RwZwZ3Ptss3Vq
n+vTsKALuujP+pPq8ifahJjvne75KXe3DfljOXifj1YgcadeMTw+zHPBhHBOc/tAouWB8+bAKVRo
V8Jzr7gMj1H6Y/xIWVIUtjbB8lo9BMfROBtO87X5tDY5RLtrdJ1E14/0hIj3OfogBRl3cxNcQkg5
Ksa+zN+mD/lL6xxNyndlFBd+OAyf4QmF1Zf8NCqPxsFlGzJNT1B9+1VYlMPTrXFdhot2cIyyaGSU
6tlDON5HR4Q391OEhHG5O0H+s4R+Fbq3w0tIIOhten+M1m8vlXqQYVGh7YDv2EbeIoSQGvbggdVO
z1d+3HyCO9cxDyON+fC4rB0ZVInYm3YA3fhcA9Qp9NGBzfUvYaWT6hS7+2h8V54irsAOhhTjLZy/
lSnbfGtuN9C94LIswzJ2MFzA6jaavy3fquu36mIMhzmo0pJqOXjJbMNjgwhQNjj10xG6Myd2uhKO
56J3Tw1IVG2ueLqZ6tvkBZR+HBzQa6KdxPexfoktbHt6p1uISBn+1Zs9PcniwSeNSl+b6HKfIcqk
FKxi6gZlZQCla+OPTc9adYdwj+dK1bn4FWlUWCEndTcwci22t+SaS2JSUFq9ItGrXT+P94ml3DA1
nyhSZ/oqOLxE/FSg2OjS8VFJqIQepic9vbvcH/kEFTWyZERaUzN7xxdefKZ6jfL4yWjD4lGbt3nC
dzYOb0u9hq9Race4CzWk4VpvgSZixjWUMgAKjygZX7LcJBOoJZ2PdZkN8Yu1SWvXk9KfuqCSRvob
mE18+H0BlL4ua4cugUeAw0XTTC0WWJxdbc1D6s6I7QzNzjOY5DEJL4kvdfGs82V676x6MT1fzSqB
OoPUgjPCMLpicJtJRSI0lOTKX/py8gqvMjnM/FVyCREK/owR+yv6JOgi0zFD6YYMbDaj4hKs5NJt
yK+TtSZ3zQ7KxoMn07Y8tJNNbYdbGxmJdCLs6tk7+SU+0tAu+X6XRCdxe15XsCAXSJ0YIiwS9knH
SrkHWJLj4X8r8DMNkk8hzTVE/KSqRy+X03ftiIyKx6odvOM62fgKPvdD6DPFjk8Ygcu2zi0lZNJx
SeJDh7d2DS1cIYaaAPhjTPyJeUSwdfflm321lEUvzWwn/KpETTI3V1GecjFMTtmbLgCDdFYfsJc3
YGZ6xBox/Iwck6m6O6bnsWEgzoWQr53bpv7yHIvI8KvKUiydWPZ9Dc9MIN87TceAixxmecto7JKd
q/5AoutpaBZUu6eqgZTkOZRlmT2avTEKCThZTErz8vdYPzMm9YqMC7CLTiTgdq4BT1R+2oowg9mN
Pp3kxG7viEBsOOl2QKba4j50KERUUnGJwcUwfnmMd9oG3RA/w3Yk31Ma4xYB9k+C7f6boKdT/B6z
brVg9YKNCctz1sTWAVDWEZ+T71q5W8F9fJtlx+JQwKwERJQoTtIRZXF7faxqTO78q69XNKHS2NVP
HSKg7BPKCSmuYqKzWZxUWMStE2cx3d089gvlVQ7AIGvM1aQ4z7Lm89J65R3bEku6F5Ap/eM25wQa
LP+XQL36ciaAyvOTcWHucvkJwl1t8u19SqzbyrrmJ6tb00n4Jv4rvc6oucEKpD4tj8k0dwk4cSQ0
uQOZZCGAooWs2FrpSR26n+r0vUQRUgogxmAvEGiF26VpzJckWbUy8JIVOe/S4pFb5pOXKHc6GoRK
mEKVT0dkjbdoO0W7Ifs1rw/bVmQ+hbPGFzBYOI36Snx/FeLS3eR2I/7sZEz6tgKNT/qgLHfdN2dW
oUFF0rx6r7AQfaETz4/3J6tJSDf4Z6yuYsj0d6Tuz6oWv3GgNsftqnQ6omrxM9JRUuJBr0yYJwnC
Jd+dOkIc+va6pDFCwU+nTFB8cn4W0fc1nEAiJPOljNeScMbykQL8UPTIESFo01x8oYEoMYWgiR4L
gNlIfrWj5fbqpnr5lionbakEpUzM2vF0HJNUCdOV5ywzM9T95H/ji2YL3vX/1ysE75H6yWVKpVwm
l8v/FrzfHqbnfeG4Og6eN8Er//N1io7VU2N/X27mw8Uq2AabJkKp0fLXYx7NqvMaPJp0gE7pvHbB
sdmEm3AfVCjkO3rGUok+P3O9z3Pw7Lvfu4P3bbgNl7VFH38vwHaIzp11NI8fvnMV9j56vV4x+ury
8a1CgCJ4uApGlCMNT1E6rATvg6+XdTBcBj3coYfBoIFGa/slE7747LGGVRw/+O3lvl2v1tuXsBi8
8F8mbN7fU6iCR2/IX3fBUzaYBqvo6bHV8X5brQLx1aDVGo1KwSjbPESvp2g0GrVan/dtL3eNpCoE
L+Vg+LLhmUO1un5NtxbRDxv6ubsKDAqPRp85ZKtukjEz4VM2entrt4ft42O2HNwWEfQbjP3vT5Zy
0D/aLd4jAujc4IZO+2z193d9yuqEZUg2KgHjlfwLqeCv0kLxSBehPZTShUz5dw7MOH3J31b75XGQ
4xNL8advgz2PJQOxDZGNHUd45QFCmKFObPnl9D6NKAeOPqsKrR/lxle92n55e3m7f3q8Bt/f39Ql
wJe5+15ThXkafE8D85eIEQTfrWduss8Bdtd/3kXP8zDV/rcbyvyFI/HbDf3GkchcCvv9dMXUBQkK
G/PoFjxMmB1fPTjCwd3jJOpP/60PY/r0X5fL/3TibwGJ0u1ymMxSm+NgwRAePs7hyKTp19dMILkM
R7O6CQezoPvKqgk6zOBV0HpmJSzDSe0cfM+6P2H/rt+fh/3+9+OMOfQ5D3dRqzGx4+vTaDDodrup
oHut4pftWTslJ4yzk8uxlt6VLV5HrCFZaqHzGmggmgQPD4OHdyz/eGSdXdk6U/gaPP6E0+qU7vg+
x4OFMn99XAw81m7BPMq8O/Zblz640IpGt7inTpqn3gfTrkDGgBWba8Wrnpe+0pBk+r523zdNiCKd
VXON/boNkekNb5Q6dyRsIEgR3JBTM4sXMhHLOkXUJQJCc82MmB9cCp3xoLYIUw/z7jScTYJUDq10
vvWV2qbPENEPouefqDWqBN1uxhHGZw++vr4mQfc9RQfd6Ll5bQMvj9hQZ9k95r2t1rKrKjJoUOcl
cMXjJgVPzTcm7wu6VMFLnStNcHV58b7jVuRlLwoRB/VhHmgkGKJGd78I2z94bT94P9fohNNU5s3D
RVh/GEjaPlclb4NqBK8P7Xq9N44e6sOXt7efoN3u1W0igRla2xvWX9ov9y9F9zB2sS8+/aE7uoaj
19cOt9D76vWG7eVzqjOEhhTvC25917AQjBZBqzYN1Z8Lu42Bjfz62gS5eBSeR9Pg/vH5GYGzwknX
fZAKmI2l4Nhf1+pfD4135wpvcoo4hG7ED7akXW9zp18PDw/x3GssI7yQSus9w4Bk7NJoEPfQFwDU
Kfigq5iNTmraQ5Za9XMcfq6C186eXrww8LyANVHqfaoLcatdMNRKXN83vk/D93042Ib70Mk257TY
0jewGJDeplZ6oXMCbXlqsjNn77KtLHtr/cKfG3OmTYYf0G7iDLJVX/Uerv+Mzb0cQzQCNbf4UcS7
L9K1hKv56bQLhvto2N6vCIyuepvPt01vh/Qn1vi2N71DaDDstD77b7lmG+cXoY+nMhvd6ywT4E5g
lo/D78/W8yLYV5u38P5SHQfpIPu+hku1r+6rB+bxvjpqPfe/+09Vcn2Dn+cyuCmV6CvBJeowpqOO
49bvt5qotb4B8MzZk6bOnXVwqa/DqBC0vh+b9+XgcV5NRQBmd3lco3xr1/kJf+psEJ/9dcgGOw0e
H6F91JsqwGdb6/AnrEzurtD/0kH03Qx3+QBfCK9o0mWjOHJwsldsWSuloANhrf/J5vN998hlvu84
fD77HK/PLZ50776yL5kZmYoqPCZRqTEO+5/P//kf/+v//tfH5X9Pvja9ZHP8j/WRXpytD/v/85+F
v4RIf9unfwuR5krL0jo1Z5+etgHEEWonMsb0GnRfX7uzJ0gr7VQ47LE0hvU6A//ABK/Xhxy11XXQ
5Fhhq+Qceew/ngPafQ6as8jV/M+tzKFp+bem0H/v7Rl5jn8KNlfgLE+utrPFTstEdwQ/O90i85ad
BwOGNdSdseV0+/HA0Ke0bsFRSP8Ryuu+vg9Y79twALwVTF4vvN7ltKgy+9+7GVC2jDvO10O9Xh1+
LcJeG6MCqKgX76kdNxJ88OoZzcxXVm38yh77xi105znRHW02mS8Mri6Vd1ly7HpV9z8OnC69qT3z
ug9qe/rwrtEdvHa3AWHfcS8TJIeFW8QXe9SDO9OWXcv79IHt8/zcQs8sVhLJfp+fL413zKxZte7+
wIlGlaSgy33s+bBfjyotZBtbuZUO4pfMAFrZhFbcPgu4OuCtKXqDMwnjhqn4+fx8DJ9HmJrse0zS
Hw4zbpSjowqYXwlZg+zAq9D9sj18eemxR3B73IaW0mgXjfbV6eMs6C2D+sM+SNH+yw28JB98YG3V
DzxbH7xnq/ugSHOD+SMH0l0maLCTbDpJ/v+U52CoNZccGSuw9ylHQ1hPVR9ubFNz7vDG8Zp/eucz
+Z+GboJDVEMIQdxzBpNx8E7PVfjkEd09GvW5rVbLQ/MY8u0atlpYwOPqMmSu8o051AJqBh8+s5I5
YwmpVB3C6EHTl8n+EI/flBO3VikFkzyA+GLLxJnWxp+rL/7IzjfwNWzA77mo/DwFI13c5yisAyF1
BhV5QIG/eKa9z+I+0Q4n5Bwe2alAQ0nvKAXZYjSn1XfUnmC/2Aa7p124oxlQCH/Cb+De/vV9lQrz
6eCnk6aCNlXEy8HP00+YTQfTSdhfhth7/FdqYEhcfz1Q5I3m/WgGDFntT6IZaLelOdiOAr6G12H2
PdXT/AXujj4pjuE8SEXfs6g/ixYYjndct//MtIjNAbYsZnCX2BTGjHOh0X13TzvefU4idq5PuvlY
7dQujennuN/B/w6441lVe0uD9hqeaq1W3612HoCnBE9P7nvf/W+GgTq49GAlmLRSwYBup2cHXeam
w/Xcz1YbdjGrO1kQK8+5z+e+d/qNe9AZdfOhA35gCDuX6LXVv/tmc3oj0ZZd3b2dF/b73N8nFzyG
nzsOCTbiX+uLqXuLrWhP00PwceL495xnljWYAl9shn988HMh4gpMnWNAs8+YADrYmgIlFkE2JJUC
jwgdD1wH7/rEGK+eiX9w6J5DwkrNM85DplvgjLrw3DX8xolhMHn4/Yo18/b0+P1Y7rcu0eq+w+Iv
cKYvgufHu3XIKUGHHLG++kzroM+5IU5AuSYU4ILXCp/IzNZf4Xzk08LbSEMlDdif5ru+Gr3LLkBf
ZnniGhLZr2kIP/c/v/stFv/ifpQOGepa972L+dQZoY8TsSMM3t3z7B+6Z8+gdl7xxLqYeqnqGE/k
q47hNXCb886trnRFzycdX56xjy7RvHeJ7BOeDW+s2gqSKb56xJ0w62ZRii6yGw+NSrB46M5rerV7
fNd8mApuXKFkQ8vhs/8R2AmyoX8ZDNd3lYdc61jn3tx5GymuCtEkKAC/noIhKgRE1zDuPvhe3wbl
/oqIfTwlI1JUJp0P4l2nJnFVpDjYrpKSF+x0OFXe3tdXfVgMOPM+tIyqDyv2wgWPFXsEn1hnswrL
jRTVsO1b91s2fL2MikNidxTr3ujrufo6muWDdt3hbnPB3pDZxX7PTWiQr/j0DU1dEvLzi1fBEnuB
F9Rrt6s40OC7wS1cB+gv8aLu661WCs4U0OVjWG63aFLffJQRSjzxV1iIfMekKXfJaW7jA7AeB7D+
8jyY5V8DJP6c46w1t3LG+90TdBt0GP7RCPEl2td+affohD1L/+FIVGv44K/xtvjOnpehVAvvYIUz
UTW1aUa2+q5V+coewBQ5RazIS5RloNJAE5iLrUywutaDr0r4MKzev2Hutl/qQ8CDj5XbCjZwo0fs
FksxH2C21xscYbSry5qkD2vjn4AM1kH94UNcQfd/WP8yfEopce51PCPKW1i57u/P0Tg4tzPhlqAh
bgUhJP5/YaEVA3obbeGXDbzvTO19imYAlMszc3t8V+AYn+Igzc9BIz5Q3l3P64ZrI1lD8Qka9Op0
TruBoE19OIyr7rWHh2CIT/JmcJIPfJqMfr5y38h6cYo2hhAtO6kvonLhGpJntsFiWhEqVdAzI1xT
meMA3O7O9R+O0RUE8/D/kXYeS25j0Zb9l54zAt5MYei9z5wg0sKTMCRA4ut73aw3kCiFGK+7FCWT
7gLXHbf3PlsmessCgaVjCpgE/vs5Yewsutrh/NR8CzVBNp38c0xqljjkwcQO23EHXmbiltzM56Q8
hPcT47+xqPMEpznHN5Uoc0qOy3UsAiNxCVmOchTUuAQ22uCg6w6lvP8Uam5jgVqu7q4AC5+GElBX
BXCr+F/jZYrJtRmls54rtW48AxgdzzrUW1g8w8WoCosas43EPsFBp+LnvW4H+AVs0cYXm168H1v0
P8/lwIcPh5/vE14Um5Nt9t+VLXMvdf0OOAxny39vfX0YtE7qfhUTdnqwoADrHS7+4H9ubeaKXYnT
9p8RWbAp20G96obRpjMpLXdjmthc+R6xvzXm55W9LIzdmRPG82AC2ISAo1/qVbGoCHWGOQAEuDIe
u07zuBtEjusnwPE40194VsKHE1dZzi18PL6+I3BkoYXF9PN2oyW7WmRztsLfw7r891omXzsJ/XiC
3xCvMxqjxcObJ8XubWRCM65XnDtM45IFFHeI4Q0OHzemdEZGABuNJzPkf3IaHDmeHgd+wT1dugs2
TzfhLj05ZeksiW+ZVc4UTafdxfXF8DL6C9PcwvH9+XQ95Wdvps6Ay0ZweU2AqFb/PjKGFY4DF/X0
UG8w9wRHp1VB+cgg+JpE/mq1Jy+HeR8nznyM743nJRwuApoc64UXgbyNiBvmc4XMg7D3/uSTrBQX
IcnW6dUTDUYkD4gwUFxlGi9Dt5iXy96gmSfu98tL6/nNHJd+zADjHWEXFccreIRVNbsMsMrfO4LU
MTu+5202b6o7vxMgnP3J1T37w+Gcc88J0JzDcjktN5EvjGLufK4I5Dbf7mZHZhIPdTp18siJF63s
Xg8ryB0rfmy2Aw7w8x7sWbae7pS+SOUQYf+Yr+OeeFF8gIySuClejxy31nuJlzfwvYWjjzlZb2Oh
LFI5IqqcC8xCwB88v84xSdCXxdsi/sPPZ87Gb8vS40pJR240uS6vC+HzFS4S1wOKSTx2Pd6XosrD
xOIJXJ3VyeHpyVNg7AqSOiVenatdcXcx0XhR/Mw9QUoHnLnxfxKmlL2nLy83v8XfkPoW+VqgF17o
zpXcvYNfDo+XmTEpN7qnYp+F1RY3nza+7oWzL7nhuvEEoF8YIDEJIrQm3DbJQQqVn2QumklF65eA
W1d2+dd87uLvMaWe5X6a3hD/ZL9nH4Ue1THSlSKYxnNZUeTgnVJSKKQmsfaTT2OO/3rnrWc/Rq7m
IuFuJk+xVSdbzObiVbhHP+H1z89hT8Xephh8rzwYmXMAVDbOA1BKT9g6kgDieXF8+KWtomV3daFG
emJhhR/0n7OFJheJ8gQGvvpSTy7nfj2RW3rUUdb6EuSdO9E+++6LYNeP/JMrft0ZVrjWKSRKydGG
ktPs7Bc8w33Ndpl8CieU2iqudepVFMMzf1exLazUZVY+v08uZ8HdkYsI3cqZTzUPB8EfVjPxfYSx
FCmp4ldj8jD8ovUN5X6BQe+oqAOp8G7+zW+AoNzACMEg2GrIw30oxzeBd+fpWmb1J33XLygArMSE
c0hZEpEtFl4lPi3x3/Hz81uEEJwvkVRjK4zipXBLATUvLf6UXXA4mIsUmI2EDdnhH0wPP+Yk9STe
4OSG3ommfLCfJveDmBhyJkyK5FQ88273tlPdt/HLnBo/vFMO5dfZpdG8ukclwDvjpWgOeiasZOh9
r4TbyyxxVgpnTpZ/+uLcR9QJkvl9KSLSJb2I96BBAuYeQ7Yaj8dvwtRxh91cH8T9j/GL+5s3Mk7T
+6hchAst5G1LZyu20M2hRsAuI/oVSXLJEROFb2+CGnHEfhHuMrZ18X5MBp/H4+x9fUzcCeHU6nhM
vOYwyvE399xoZGYMf08u3ZtdRttF4n31MMqo3Q1wGPkJo5gxX0lmvl+c9Y+XhQEvfnSWGAaTdOVK
EsnosP8tcsKswuoT95sH/R+XcsUnTY+4lToFiWnVWfDzGR1cWu4yBFaHYs7xyIbjYiX7hU1gPoh7
+HpCOUqqLoEir/r5mXGE0zkZgy3lIk+Yq4hSkTAJnfO6F2dzyH7AcPXxicCAvfOzid6pJwFp/+De
2U8spsHmgpzsqYmUQ2+lO94RVwUoE0UgMauQg0TRgucCwUDtibLNZDKbbfuLBW5MH6snHENR0BK/
RO5OkIIAdRKrc6cxA1zkARkl0iuzb0S4mV+uip+NCxxvXZWO6M3iuC+kCkD51Oyo8QTfnuiQnSwu
6U8wYAwsQNXIKrC2lL24qsUtPXvlCz833BYih4dR2etfZ84YZ/AyQJybsBHKNb5RROJTbN56I8AG
JEH5vXCFCeGcfGNtSFLwa/dzSnm+sM+8kIENfLJ2fdvrEdnQg3khQAvAyQCnkUIcfk6Gb6J8Ncdd
nGOUDn7h9pbRqsXOQl0j7YjPgv0WHt67TRxJih1rXuPIHLlAdhuFByRlfvbGY07w90Tca3vOwObn
eVZPyB4yfYkeMnCmaammqiqWRGNdSzEeqivpKbJMqVPDbTMNV+HuQnlxk4/rebYUcq/nfTLtQNAK
GKxgcVorZVzvi204bEaXTT2oZ/UsXxV9fVIsTgv5kCysF3MNPX8u4VrdlwHupLa0RuFrtlAP6Pqs
4KXOzmPtqxwL1Wt9eNoIKXuhIR8MeyshVdSOuplIzFYz6UAVb9FKZGolmJbJOIMxhH4R7ks96lmu
PT8t8mE3qhYI+m/KWUfxF7RMX/SjAnA01obJ5DaIJkKtqaUrRdm3hpdBgwRZhf8joy5RTe5coRsw
ixMbNh/6AXMd5T9Ndcy54Hh9WbSnbybxqh6A1ps2yL8ip3p39GOxjV5MerWCxl4JZY+0Q4I1WRbM
43kejKuRjay3AOaiUojjNwwn6aRZ4AUCrCu2oqOmTpuegWiYC1NzFE+jebRO1oITFRyFNCTMKrhT
zd4caKN8pQ/PCDRULE2xuA70iT7JV+qwfhX8R3liv8doK+TjM/oKkua0qD9ovrQ/Les18w2+eKBC
8SOghRdbz/RJR074NMXbUGbyyETDXcBPgi8BCOlNqMTPRNpYRlCgnOSTO71jhYARrOulukTxnULX
TJupG20mL34+MUx24vBE+II02kTTH6CSV4y1SQ91KCQo5/Ye+Sz+7M20hSCv/TQLWekrQVWE40WU
hYBgX18aa1AKPJA2M2bWa7rXmVzxpMVUtx1YHsYq3+d8NMD4iAbI4by3sZE+IYIb29T73tK3/I0P
vJk/erXnffhmb2IaNcBBsO6uvYm2glOhsGIopux7Q3sjYPIFSHNtMBHMYPHF+kc1veEQfsRv+Z4u
qbP2O34L5xHkE5Dm93H38R+W3t4ILL84GMDm6Q8tdAThRQhOCo8/gwizEiRj0Sf1PBSyVDo90SBb
DGRIBi0MDf2HNQkpHrx68AWaYy5Y0wqgdAsVJbEG4hmv425xIZU20Wa9STIV5EgefChvarjY8TfS
V+B1VD5214HBw+hIUWKWxvn++i1/SEKVDiqDSAgJvRjBSqcf9eb6ne9rVI/DOZh3c4GAn8VnYKJA
4uZ3mlRDZBF0afOKfG8wux0hXFgz/gVPQN8ErzwhFJBj+c1XNxCc+T6YEez0vbpJpsbKxsHJMD2a
H4DXyYDat7AO3LJgsRrI8Cih7TX3fPKu+2JUqtt0Xr7dLfeOTpTkZuFAMb2T+DJHoZFb7EtnagHd
Iadee+bWKY1lj6zqisy05oQtMdTp0CMFHXtW6YWgb5A4QooBSEs4jO5Ol/tXegL37V1Ze2dzKF1O
fkKtc8D35L1RcxrHeJOg9Eo0gEGbJ8MiHYXFoljfHRMQqpcnbg5NjzTxpvpqNzaobgSOSJEtqreq
29KYsCACeGn8+9UN0beLhOBN5TRgczYygjlTq/aL1msiNwPQtXPaq2PBrp0me4DfE189gImOiE5A
NCa+1Dq0Oa0/ZADNJq0UVRdR4YvhNBTy5tVe/r5OzXHxJo/pzzizX1O4oSpDCCybUJur6atoQvNY
Wov2aG2EsGzDF1oLc0LZGBovEHPqtrt41b2fd7cJ4IPZaaNPwgmqzvvwRxNGVRxV9/tmDhi589Iv
KEgY1lm2vfV7jt6vPsXv9Zz1nMdDxb2/1RRRalKbsdtMSUH6nUcM3ueznWOiSgSbARFyVaQIcMaP
5HXzN2ssYMt9cNxDvvuV/IhC2Jvx5nPJrxr3LAJ7ZArw2PvdtufYH9wBo4viKePzyRdpODF02Zuj
PuCm/nX2Ln0ROMh8tSgb2M28HqgHCpp+pqEJYs+pTV+c7L0gg0g5VXHtzDujMFOPDjYq0t71ioBp
zUWBSDOw3HpqHYX3TdB582VQOSBfOjcySOXNpWCs2KRUYAF6zb6OHUQHBaoosCmONr5eOWh2Ozc/
J4Po6KDHQbzOTZpF/pcUJha74AKxCYt5XHuagoyWyo5cl4EgBBjOoHElBF8d2/CUq6Ny22WAYLTj
ZZ+Zk/O2cHCN0+ULaMZRuuRZTS5Jp+lc87sDCwPWd9R6937GFpHH1XexR+LRPWEGcrd5a3H9ewJ3
XI64mFfqWKgiouC6zZdC2C9Dc7DacyWDQbVn4fR8FAxzoaf431YKSA6pc3jJw5SL/oyKo7XorZJ1
MVepEPfPy/u0hxFPt+q4mJ98bXjyb5j0CNVPwZUV4M3r5oLDdV4IE33D1PM1K/5OyB+Ni1m8IDCk
B9hUXHh0XUP3wx4lOyOnNXhNO/HzUAN/KK0LNspYmt9XV/jiPayUtM4nwmYVM4XcBgDzXeD3XiDP
9sBIV4PTWEgINrMTqFJt0s1u/O2GcA+BW/+8kIbGgU6RoE+Bzq6uEZHeCUWf4vWCh9ovQUiXiInW
o5rGpsU8W8efEWX4z2wOTlk7RmvjqI+TdbzMIO5Mi3mPtVYZDlTtrD2Yy2wHgDSYq8tot0p25ks0
Mwsn+lITx1hHO20t8KW8YTS7TvSlOSKY6W01WpbT7fx8MF8IVw+9TxCXM/R9DqITurVuaXHxf/5Z
NZblRzmrR2fwoWzc6sFdOiVyuLVWZ+7p817QqpRVdWzHglKG6N5eUCMF279A3MQY30bdKB02eGFC
aEPZmxwfctT4j2bfhIOUvt4OAdlDuPK7WPDLx5c9OaBl8cbO3QYfokm1IEkn8xCxynCZb9mV6//k
urWFPZMW3Sqj87U+B8V9oDnTCAichWt5Ggolh5htas8CWOLtqNmFC3sZzIN1fTDWbBogk6KlTnm4
LYOvdtUtANL2DURNeqOOYhzqFP+ePvWvs4cKpI0wj21pP8zqX4rZkZaphZ7dwq0xC1aaXyzUCVJX
K3lSzkraT9E4caau/mtWnE5v6J/BnJ6JDR9uxJIaa21uThVEDp51F5OVRyef7oJ0ttMsnS432h9N
BqMuUQJdVc1NsDM/4mEimr/0wGb0QwQpUaiimvjvuZAfAQgmI1om2E9FQxpKV8QT/TIXpXnVOuuk
GZvTR75Hos6EmXsb1GRbAMprzhUyK5f7J2m5G7CaxH0y/COugOFNTbYt3SassRX5AWKZ1m2nanWk
b8L5fw2cw1n2Jljcc6K03pOFV/7ysoyk2YYimZYsqw+jJdHNljQj0DbKTEShNhXhmqw8UJp16mIR
oXUNbu6N6kFBhkVkxEJPSHH9+6WVR1EoXvq3x3iY8zy9qPE9t8VjSGOyzfm8mZoczN56QP2jpTuj
8SEUEvKFDQDlyeB/xJEPg4sV+WXBT91VDcyKOQBgdadKfCbvkC22XyNRY0MNwt/sSKPo3r+H/fPG
ehhWnMlfhj0X53te3nra5upKY9yNlZ5TyysmN+xgs7tPsl09fDLkszd9ADUnkZVbhM365jItnTtX
G37lCkFMJG/sZ2M94i0fl1TsvF9ezy64bczE1DbWq9wvXkwYXFBTPoNt48RCWvmzGjeDeHN+7woC
hCcv+ohTFoMbkmypGofItPSHwaP81FYNBxwucEqlsMOj1zwNoqKNXZMk5/u2g0/y7Oj+cYs+jPoA
MW3B0SZmomob7VXYmdQgSjZAq8SzmE7mvcg956705FV/rqNfMaaPr/qQBbnpN0ZMdW1DUp1CeTh8
LSgVigqwAL5Nuz3pSlANn9azt/3bZvp1jh8sblkVeca9om0uJMyipd3XyatNu284NO/m9MmCPhnM
eEBbBdHNut4ipraRccIb8LuXYXlUV0jaeb0nzoTyZB1/Ek+/bF0zyLs6TJhS5VVfZNDby3U7S1fh
q0oEQA2a14ynPfq/2mMyuBvAMIfyUCXPDNHfTtAvE2w8XIqSqvWCtCcj5EvgVfsqkhwEuW8x3dDk
tbXBKoSDufKRKkJ3Loi8bPb0jvqbeTAkXTFs/jNk82Hai7KRAzPhES70cUbmxnpTzWGiTbPI6XSn
s1yJuPI6uCHEAcnOmsfUa80n8/D35VB0y9ItTTH+E1X5ZTkM/Z5lSe+qbeSjCS5O2xdL4HUHhI2+
9RUCq/o83Jnk0KkaCU5fNM5mStTPJULR/6c9/8ujPJzwc95pZdnetM0xfbugeguGOzvcj8ZH85Ye
/r3l/+hJ+nOwfxnr4WAr9Tm8nuRO3CYIQ0RekrsFPiqwWZAEBPuhV4/rwg0y7045I/BPlXeneoYM
VkM9kwR65FgXz/iUFtdjQW2YvfuSjGExik4iFM/WJooiE8TBtNBrbSc6DbLOVeCgdMOrAkW7wbX/
9yv9/a5SFVM3Rdf7/5z4X1byejXP7T06aZvbETWH3pUu2zR2alzi7HIONRGYCK2HyEJQ/w4/L6/N
KukcbZp71vzJk1jCqP9+baJAqQmfR1ZR4tEeZre5dZaVFGm7ie/4/R5Js4r5DRzru8hdI6U/Uj+v
HYUOUMs7vymeZnr3b9JRydUtyZGYjro1t+ilWHBOKkfLHOOb5DLg3ulFdS9HaQVD6qe91A3uNQeF
mjx1rW/76py/1WV6IEloucrdLy03B2TYubesb5GzYSrW3ei6knb6VCqdy+K6p72TnLkaWcVyL09P
nwnA3a90eFoqb9wIJJroVHaUcl8pXP5my55JrqLuawTCWV+jipo5DZ5d6CekjdBFrvt21ldyry3d
O6Wqbzxc6+yiF5dRTDPpqu4msps3PpT5K3W47+o71vybPqkCvwM5Fbmk3L+LtxRIuOkm71dcY3qq
QvCZqBMeWZ0A0L84pyGreGk9ePJa2m+ob1MuZZq/tc35CBe5MgWfHya/SuUTpF3skN5o0QYkPSHD
0VZfK0BpsndHjYHUUv3C1tAyV9H8ChiN7BRvwbHYB3AoIMW2Hj/FNN029GUyVaVrMZjiQFVlyNp2
qrtzo+XkRi7gS7uMZVM019wEsi5ilOASYw6UwzE5v+fvyjrble/WjrwsuyMnIXW4hnzGVh0ErOLF
dVnFrkIQ8CGDIYkchHObL/Ml4Mytrpvu61I6ICPTTf5CTwJ6rqSOcsiQAQYKoDpK6JRQioAcHpWP
6k3iUTJH/TZ1p/hGkeA7O2SHaB0crElL/e9ATUk6qKMb69A4GpOlumXrlXen+dBm1wRUQPCuXRz1
DVHA8DPBBIMuDB0J4Lgm3oeHuodPbuQ/DJMNHFqwwCxZ0k3s0O+uXYM8bqfXSrbh1JyJ9+FtfZA9
rMZkGbX6yWDyHyeV0TRLQjRLoQZkSA82KKvrvEvrKNuQvqU/zEdBBeygbVnAZh72ky/9s139+3b4
2/v9OqJwRn65prKyvNq9OOT9wOauLktUM+Kek+wTSAPr/7+hlN+HOlVmkLQqQ1WcQdIPywy5cMXp
ZpSFiyeBztOZFDP9y3t1F80qEzFYRKlH4LTMdWoMk71buXrPgVspX/7XBvNh8R62ilxd73YcsXjq
x9Wmuq2v28Lp7g4H5+4Y8+7l39Mpbu3fbvWH4R4CnMCWcj2weUOhq5U4+S6+IsjBeWuequ7+4Ro9
DPUQYtwCNQjrjqEaCqPm4Q7waUDac0VHtFWdoW4ARobCvdw+W0XhY/z6jnQy1U36/pKnwX4p8oPl
0sswIuRJ042C9oD2aY1loIwuwjXobJIlWpDCZQcVd5/85qShl1L1bFHFpvz9CWSdo48zpiDZzg3w
+z4yi9S63k8xaDWKONwB9Q1hGw9Fldo7zeXQvZKrPv57Yf/IA/GijGkqtiX/TZObGTkFchBFG4HI
hfXwmqLPAXnU2si7ZHamZZrUfzLk4wozpIkyPV6npBs2woG/v+YlyQKTmC7cSINwEjceaFry4ngj
GwTYX9OFSHAK/vKTYR/vOzGsrfKmmuhE/0fGq84S5dZr1WCNC1E55ZvdP22Cl9MQG4kgR3DIZt3y
yZB/WVDT1kyCDVvVTM16eFM5PptlT7sF627zUzTL34J9sulyrnY6cYQf4eLJgI/h3M87/jLgwzm1
IqWSLnIbrON9vKcWDUJWtEaA/DzJN0/GErvxYbf+9nIPB/V0ucppJDGWhu3fncfS5iaKHPhsw9uT
68d8vH94L3YLqUNFUyyLU/r7lsma2Dzn19ReU0ccd/0cnlVtOiF133gvoaXdICatK071ctsmy/g1
XZ+/ikXvSEdWMAbpKlumqzsJ3qU6NF6Cz2BJyW+kHLXFba0sKWNMosnJv44a1/YN2akoA1ypZCAz
ckS2x4m3NaULIYBSo2LtmYiO2yC2Trt8cUGua94MQrjNC3qYPwtVlb/s2d/e++FOipW4au5Rbq8L
LyjxP6bdxS1OCF29R/K6OdwqF00mukJCjrxBGKl7IPvqixNrC83siEv+veR/pBMfl0EY+F8MXU9t
k+RaZGDwkfwUzT5vTG68KhAvPs0LgBnWPCXjHu+jaUxfhf+X0clY2+TRDbLWD9djaHaddSvZBNkV
hO0ZxO15fHNwrLNqzHofUoDSuYciVjEuBiHFNhrOmeOAqmP8zFb8ebAVVTMIt3QbtVGO9u8TYcfy
pW2VnrGmMH1xLQAjh5wO5ajBkjfHMCiBKz0JrX4S1L+fN+wCV5iNxr9tK9rDmLVRFLcyLvU1oWr+
dl2hjUE5LgNblC/CJ3e0/udFwmA69s4wTEVEcr+/4K1Jr2S2ZW1tAfSj+Exde8UOlOq+iZjpMoYS
M1AJAt4agesaK5mXZl7P70vI+BdCX6231i6eyr0+suL5Bd4a6B+ghhchpESqn6LY+SPu+ld1eBrr
Wj/7jqBgG/3K9LXUqVBbOATZLKKGmrhJ4v97J8linz5OpSap1Dd0zSRQffAOpcy8n9KrxNu9Ygpu
KE/UiEOeTa+J+8DZgQdICFwp4MHSzM0/jIlBWPr574fQ/jbFvz6EOPu/HKYytirpFjPF+sfVco3Q
pf8K8FQQrO+3d+Xmnrblvu75agE9QDrBN0VhzTkFbkWUHPkFGF/Frc8eEdQVKHTiG8OocnJN7D19
NMxegVej6uOZzZPZ+/MWUMW20BWCfF2WaAP/8ODnJj2Xxa23Smlf8mEiFWIjZ5muLxsl8ezrZ0PX
jcqbF6/W+zUD8tpZvjav/tc7VMUMaJLJHwZlnccsnlqcOlUpo96qElJq4K9gSVxXSTMPwhGX0tnt
zU+3D7X91MrXMPUvVv9yX2sx2erw3h+3IyXzQR8WbnhU2LCza+PGSxmNODx2/epp6GKtKJ9f9hVo
4DbemuhCgN96Ua9+QNEOgaoSCbInV9wfuSmAd7bJpGpk5VRRPfp9amOy75ad9wIq2IrPctOAZ9Og
ybS6cNZABfYWveugo1pN1mPfz3fB1bfXl/Mog80hJAg7RQjnnFzIJ9As8Gx6+w7lHGSKk83Fnxt9
INMAqC+TO6XlSzrpQYRJBj19GSMjt26fJaZk4W/8dtAo9wlVE0Wn1og+88NWubZ3s8rDhq59SKSm
CCK0/h2p6lv/7bxolH6UOl4O0iz4+vfZ+iMis8S4uJZ4e1yXMJ9/n8f0Up+lyz20kTOVNU6PB1hI
n7UX1NfCwMnm8ZH3r0rv38Oq4nUeXxcNalNXRJWEvO7vw8rWqUuqwLRWpe9VH2jmlSKLGM5Oya6F
ntf64GtXqbtG9p3mZLWROojC7UmytOSLKg20uu5Xa3ufgyNBhe9YkOLylYsjf5LgkJCte2JTtD/s
mGrJNl1jZFNVFPG33x+4Sc5pLJ00cxXTEAxcWueHqMtdBhE9CLb2xU8UFxXqF+mTfnWmp1EzlMBF
kgSVASmRVeIw9ZzgNm++DbA8A9qGG8BsIpdkSa8ddihR9pwbqPJ0OGz6NTd86gdv/570P+rKrPVv
7/Aw6Xodt1Z+Vc0V+dsAOiIAaCGdepuq5Gomlqe8FGhIVG6qTZtV78mSa394aLR4FDhZsvmGqlFc
/n0GbSUIe7ndmKtkW6k+FEq6nRybgA7zMiTNjcxue2lkkWSOQ0d7w4bCEBsH4OoH1zNoqqF6d3ol
ofv4vr35Ujlsvm2aAIJR0UhrDeKj3TpxOlN7Tg4PP8b7rHPnyQz+YQ4f3uHB2J9kVU/ktDVXHQCN
BpM7wMe0ZdesN8nivoM3dEK3AvbP+T1RJ1VIpk1yMohYTx5Ekf5ygH6bzYf7r+jKs9S7dexHOEvX
foVmyL2fUDtH4oskYYVo6piULhnk+DS2JbK6nCJ31B16iXuZvkuvWFBghmCfgE3Vnn7fn9Esfscl
hbZVI+o5VN6TlMqWQR5BgrIBM9a3wv5pqS/aO0mpZNaEXnC/km426JNoTlhFOwA7Gb1k0cSOvJR7
U/EteRjc3NR2tfvYbL4udBM7uYE1S5E/60Z6Pb3Th4UJMtwA2WW4hjfvuuokR9cWPdmN+Ey5NG4g
+klP0sMOkBOcMC7sagtEMDi5Z7BskGPwKLW2j0ebt+4lm4UXj09bgKlok5V7y0vun6Wl9Hl+hb9q
4pJd3fhT351AtjU7KQItTFsyyoZOs+7pfQtJe3l2AXwwvw2a1LHeo9eeZ1RT4PKH0+qeutnX3RYp
0Fx2O7q0YBeRy6kg+JrOxCC97WRLi6Tt3QkvAFGNCRYHdLXh33rLeos8nzKxDSfy28vcRj6SNziS
3pPBf217J7KYjd9rPO0IKsejH07fRoBTcUkvN/uo7FeWm0yU2g3feykycpbtpvNcUH9t1PbupQ/0
qTn1/73xf+A3D/e1IhFOWJJEUsD+uR5/ccHyqDXTQr+bqLSTbjFuHs78eddCEPwy3yPkJnue1oxM
bRa86D23mzTn4S3q61wtbMBt1jl39tploutLXfe6YkdSWU8+o0mHUuFMBp+IAFdrOr362a2j/Wlo
FEW1DIybJlOMf7h1QuvaaqHRGqCJKXxouW/d/RAw5zyC2xyuCrr3TtKxTTwrbTL6KqrrzvCKCtfb
SxDHwlvo62hbT91T7kdvovHwyTdh+qywyAmqDbdx12OVHelVuY/yCdan96Ty/FNZfpx7onlZMWzc
SPOxGCzrUsMDXY1Vd16djndksUtXB+GYDKGM1yNJGZcuRLTUK7OlXPqn1MXDudymAV5bOoFpeqco
SZsCGQt1ea/eg0/qJdm3YQ2ig9WFYEUTL4UHcszWkj1KX7qvrp1d22UNRqz0DYC2hMqTApDvIkeF
CUETGb0iBMiT0ulBldEXcotKtGt1T245/Y9kBtetaAusapZq4NEJp+mXXXftnfL43FUGlaxjupan
HTTlrxhon1ekbjtT6Cp7bGcCxC+owtQcTF96OU1oj9M3CW6p2OhlXxllMoLbylboh7KAOZTWdPqy
iz+6XTVDQyJBxEx248Ar4NxqXhv1L0A11upnPbSXQDUEdFJ54k8of8Q0KukKKCW6qmkyKK+HfIUk
ncrspETaqgj9iOiO9MioU/ddOFED59T2w/P6nnhKO8hr37j3T7ZrBCuTNs9L8+YmRd+Inhzxp08k
bN8vky3dc70po0RblfIsiv2LvOyhr4E8cDgqlb6qjtgjGeWf1tM7F4peSGPYpK808/KF+MrKR89z
98Ihedj5JpNECZqii6FrD+t/6ZKTfG4KfXWlx8Hd7wCH99Fd9iEaF3fvBIo2DwdARlFxMdzy4kT2
kx34t0mhByO5UNk2FYKoh+vjHqqGFJx62iqf23k/lhBUsWEB7urW124DYxlOce+GZTelylaN8xMQ
cuRiI/qwPbmA/2Lvf3uQB89Da6iCGWqo4zAbAxBF7aVvXl15q10XaTY4bQzTP02k+xIZ7cI5a25H
vwpCL1IeLr25aJjZ2L7WkIPrgN4utMy/3fvVh96sbrc+JuSUTML3fz8yKZC/LJ9Ms0BgUOAJmcLf
d1RU9kxNrS76KrtNYDHU1qQOj71gnJxetOSgsaCAoM/om3ABYCD7+CuV7DXGrpL3OsrEChOLAQTh
S33vO0LZBl57OEwDL2vdE7ja6kNKDicqyXTHlkbdbRKu9fvB6PmXLTCNy6I5yFRB6YB680Oa8s7O
pl9Kx/w1o1tiDFD5GBaTjrLX4KqsTubHrRHQHj7QXPwe3FdSp45OE7Ww/qwMAyw6XPgW3EO56GA+
ab15TwHmsDRjhMtBmPfE+yjkIyLEXvlaO6NEgDTk/TW+u5E9UoNZh1SRa47I/H4o1u5EyV6BXwl6
QqveJQuBBDEMHlgIU7JEGwUPLddmpJVCZBZK55xSn7Nlv+oCAg64DrM73VGzSUMnJLMfpoioJhaK
1/VnY+iOjbIn8r94C9S6RStuaHqEIRBkITiPgO9geiXTAQgQOmr09WYh/dlzL8Oi82QAHJLWOkao
+l0xlvWFDR+MmnjJmw6bwiupRkNshPagLuV+oru0gHA6c3GK5hgjXpq8bwHFhVzDEVKVkQziZqE1
fkPJ4uuUH41mZFDeb0dJOaZgn1R+ToKhXV8010RT+CNZRdKgRIByn35Dn2kHFbnbTqaYvFKod8O3
o/Vh2rzLvV2yjD4rBNCNUTsLUAaYhuFCML7qL/pHw/XXu8mF3HZruNGGuYPAgTZYcp0EPALBl/ba
wOYsx+lsHfaGHGqFfmTlQDlD7Nxl75yroPfN71HzpeRrVRu0SKUGEH0syBf5O4llXR60ta+dX6kq
UlVP7VVkuorunxFFRsGFbPo4ua9OmK3c62TsNSbTrTK/WtW8dk4RaXCp37XTtnNxV230N2rRwDs/
1qpj+7btXZjsGKvr1qRUKi889S877TSmsJ6XYwMXJfKaGlZG5CndRM0mxlCGqy0wIyuGLGkrdpAJ
qZqRBOF+280jNu5Am0LNrnrDNmU70M3reKcNxzdK7BCL+nfnqgxrsiqok5shwvFDWRnfy1lrs8Lu
7f8Sdl67caPLFn4iAszhlrFzklpS64awgpmaOfPpz9c+N3s8AxsYzA6QZXbzD1WrVjiPiq2vK9pt
0490Z7w1OGs3bqk4zeCW6lXLgvvG+J7X4zNHUaR5Osk2tUs6RWW4XbcroXcvXh+7OWkOHR8xdLrq
MFe3RTgZJX85JPjIHTApV90ZVsNmwGkURbbsTxdJDLRl3VXbdDmmtNwm5wrMio0++Ib+GuGAk9Ao
dA0BU5Mnx3aEBarudFc9ZZi0mV1E/+lBPi4E+vVkJ2jY09+Gl+wtVFdDxwwaSdRTjwMKf6mMGBIQ
yCzOvEelsTGtR0jEeYBKGrC3uzw4FLJH4/GgbbSOfsg+7p37i6tBXnC+T7WnijS6u6diHWLPHRxm
+RgTp0NlhceZ7JWYIBV+WPvVSACCXxubbt/OKNaJ+wbAbKWv4V0XP3PcC+R9R8sFtNVK9jx/S4SI
JFzP9i+cRvoWUJjPWyfx297uMBeYwPe/Z5QPwz69zk/Tz+4yfOc4Fb1rsy3vqj1uXCcVS9f1FQ96
fhVBa5lvol+J9gIZp7Sx6WwXlwFjl2Air+RVaTfFm8mJuF5Ut5Z/qJR/o/DW6obTpaeOKInblGa4
dQmuiUTXxDszkGWXSiHeqBjOMPVYdgoKZyrO58HY9uvQtLv9WHvhZQY5NP5S0PwiUP1WPTAhB3BQ
QNaYgvxWPShZm7WdXivc3foPAlzyvT46NXKe0DU4L3YJrB7Bq3NXsI16k4Px1Uf1ip1JZy+D2win
DvHb5hZfDIRB+676CLFfs9XXeaUpqE2ip3Q1MmHjRR7Blb+SOghbm/sKdUo2O3++TP8Lu/nHh3nU
B/9TnaFQWHop58NA6oJV5ZrFSXrTCQxhBB2bTvOz4IWbzvhsrqK/9FD/nqdAlP7fL/I33GhcxkQZ
uko5D26huHditAn7cdAobXJMoLllbn/+sP+eqfz6C2nZLBHY2jR/KxzKOCnrZbgr5yK+mJof46eS
7FLp2mKHdStSmuRVSoirslKJcRi/qtBluFoB1xqPjMhRvxbbudx18NWildnfMrh8bzopXZEHJ1OI
NqnoVOKaxcmuZMma047uyip+sEwXrAvJNypukbQZyRQorrPxnN/fln6fshH+1gf8e8Dyz4/6OyrW
9F2dxn2hnCmHBIRz3/dyVXUHujaNh1w+axie+aV1zddS2JrqMYZUqaWuKl2z7O3PX/t/jCt4z4bO
uMJkbGj8wqj/Z40VoTamkcDX3nouatQcKeACpZN4CVJYlmcYeHb80unbsNuo6buyYAyQu/Plz09h
Prblv7bt/zzFbyt9rK3MDPNMOUfE8znuWzehmNVqYkq8mnToGTqAsIuT7S+ABSc3PV8NNOrNziIL
Xrb1bAMHEhaiNh/C+rOcnaR1TFjws+zDExN483YY+kL2pOKuADakCF7GxfBp7KufI7VZ7IjJe6Fi
+lIcM35Ed3uuBdOX05MEg5XKOVtNOLJt9ZO+M+bjmOO4kIRHaIHdArHvgnw70C/CVsPfznAW3O6Y
zEEqlc8ZmJT3FWPnwa1i2eHnn786Wf6Prw62iCijHpKkf+2bpdKpudWCfsmTJ3h4SJXED9i4driT
18Bej9DM7PkHHGkLtAAL2ATdeK4cl+5Y/w0r/XW8/vM9Alc8GAgacxqZCeg/T6xG0xJRCXXtXL3V
jS/mW3SwgcL172QbhGjJXjk8EnBedUiGRyX0GnTuOOwj5PNkFLCj8ze9gPYfoCnskgfDxMJOHGXV
b4PEuckWRWhounMEt4IHPbWAnSW55fiAnZfQlthcmTPRPlFLMbNDRK06Fmy453AzH7oGaufjBxju
6vA9sQlA78wsYrL7bzKPgCNrOEEMnS/8BAArP5GYbow5iOjVl35yMTpIQ7RFI38CJfaUYL+wrMMN
8m4mm9B2X+bLA0LqiKHPz/VVA7gt1pe0cgWcZXQnzZylxW96RTUUcaORtGx69yPy4BK08jkiGa62
760Ll6+dYWhs1GJ7nAtX2wowogp6losVukXngNyphjfjvEhmVb6OtW1fu7PkR0gKIjuige3dCRWQ
fL1zylOgP+U/9NxLRRdsyeBqZyeOboK9qb696xsZ404RNv4zrRe55tOG39MMAJe2mJxmY1dttTrg
P0XkrMPzQsRgeV0qYp4Khz/HYzy4u9FNUI55etBL/I7oE4Z9ts+q6318oVQPi8sSukO1WeYdkuSk
8ptfUNfQOkm2bTMXCLQzNoBfCkak/XNauvG8qzOvSvw08a1yY2h7Rd/wHMm47vS9hkNjuVr0YKi9
/juyvI6wURyT9aMhOR3mCQSUaHuTJp+ghHnHm+DDl4hxa1ozu78xsR+xtlRPRrNlqEhtWoNs0kpw
vNzqFOOJJnRK5IHkJzVrm9oXBPtOP4QPH7aPmpN9NMXljqESJIjYZxY9Dv6iO/wI+1NlIGk4/CEh
9+rlgF9HY3mMh8Gei3swTY8NnMB6lr3RhOrrwiTmZ2riKBD45M64uO3i1vi90OkCOyeOwm/A7APv
fMOOgdAnh+om/iE1rFN7QY8untTYswg8JjfGQY7Mc+bTgUMjiT1FJz/GEaMVULsQbgXmDcpaaxy+
gwUmXOSN9cpMvFl6iPab9pIhq4ce61MwUbrWRNxK64wonM5udIf6T6yYoa2ZQkG+ehoHB9aDGXl6
HzANUzTXDF2JUMECKM6dE/77dsGDBPdyqvDM7b4fTOZ5p1YeZAMdc4xvOoAFHjTN67fB0s2cRsOL
SQ3d+b6f60CFclW6SbEeVDLJAknyY4ZLHwL2i8XaQlyqrOblUt/PPGBMXlX89agCaDkSZhDbAmjJ
9CcURlwuybpovYwRYLeZKqjVvkXDsU87Avi8lIyx+Gjo3qi7Reaz+aG661gGho+JtGk6CoDi/Pj/
pWbd6tsGDsONliMKnVkNlNQVJpTxJKXZ2eh2hZ8V63t66EUEFl4hAS0f5nLTGbv7sJLVlTS5pbDJ
FFsRVlK/H1K7YT1s5tCZ4OxjXl7a6L1ycrKI3mO0Ex+x1GWhSUR8ARRgyKBteWhD8dBxdEVv68Vq
oQkI+fqdTHocxN03Wu7kq6GyjPD6dcGWMt2zCgcjDKAk2aZVQ3/A/cqnUL50fAk4SR9f3IeUOPUx
FJl+2qPpq9l5ElZtu7XonQtb7g8WY+6JDtlRiMLWGQ65Hbc3txPoIla7sa+LLAmA0DWPkpR/q2j/
o9ThFpCpdECtREmWf6sw+6gLzWFYCGWLneGNN2EybFy8ELGA5vMhRO3h2aFkfhcxn0535gTR5SFj
mD6x+xg+qzfm0Og0RKpHGlPB5giYF5txWx45ObL4yh8GXyDHy/Jzzc2Jw+4PSk/HtQOEmixXVdyc
3LrJa3IPDIGyVT6NkEJSzFl8vEA5gkHqoQ7hg7y9X/JP9rmIdyUQFJLJ0DOgEuLsjt9l/4hVA+Lm
VAVByqYNiIECu+Ei18ANAVJ7E7uXnFGFHTdO1BMVh/bAYfuYvJnQDRMfKhYYP31LymRpH7Li+OrN
nVquY1rpb/ZW3zpS59aaLaNwYMyZunf1IJq+UjgLxHSYIERRDV7HvO5Vif8Clkvqv4Bg6D8S/CoI
AyZguf7b6zJ0OGQNdOBzQapn5cwv5o/0U3rlrOVSK1/Z16wy46speJnVW8E9nD5WDczHhRumczlj
eZ3Dc/+dvUd4tRWOljvsS/la4VELAoc1t+n12UG478Gq2jkos8NibKaBsSL1YNC2HgYQeu60g418
ox7JJAUhc1mohDFgatMdNX0zVldug0JZ50KA8YQ2O23sStmqY2QnPd4OAN6ouTyBSehU6OYlf9wr
dWfJHg9UvTK1UHGyY7JMGuLg8AbZlK9y5BTkChD/iWsY/vm1izlMr3k1uqXISUQ3lbe8HYlmiIXI
ImKwr8N8422EBEta6Ex8jrBecFhEXUPO3qa4e0YZpOS6j9wv7oBnk7hNZC8s3RG9BiyrjRqwIO6T
neEJojsVQVWJDxCQqm4PlFU48iXHlad7fNX806Qup8n8tyqSl/x7TcurVyTV0lRVozURfysj27lP
FGaS8hmfIAxt73ZMdHzkpjumq22I4sZTqTLOD8k2PoiR3XQPomGJXwUmgPgGduwtf84CGSsU4j0x
7HnlLTCZvt84aUfVnw1MDwtzzf9Sxm0kb4RmBauDEmrBGlx16gSwGLOVvEGoNEA1YDj9qxjQf3IU
qpRjnHHn9iVBPG3Yam0PWCFnXvNB9RPeqoeuonpDx4HKWPokm5ZyUHhtp3U/OSxekUI8cqhrym+i
WvG+6UO7xdbErQiB1B0hehjioqwJXzk42afV5IA6JbvoWnFrITAwmHKRBUvIIuSYL4524Cg1oVGj
FOVR2334yB7lN8SXO4XkdtzlrduRGgXbh/OrfyifxKP8ljxxIhSTLZt2knijFZi4DMWuwsT6Dr7l
8GgW4WRdUH9CAm/lx9KzZg/XlqG1le+I6z18XM9FRlDsVRe2d80tuX1Ue+hdbfAoRqprTSQsR0f6
l/Pceuz/f/Qaj0Vi6Bzl2BZgyPZojP6nc40toWiaSpMwacp/8IUrT6xdZXQaYHYkVj6OlqbhzCLF
3mN2UIeOpbjJoxHcTvgMUz6TnbGfvkic3gOSgYrzh+9U11i/pF4N0+DuWpPPEkHPNsEXiN3xMr6X
mUtRSjk0di75tUlpjz12NjbQNuzER4HKl8nhSeApuxL6J1cmtd2qogR6vM/6WblQZXNNUGRSC4/9
ioFlqzJL8Dk5+MrvrZ2dph9yYVeZR4HDXyEA2sF4uOo7Krf5835pfpSkJfcEgQfDe3quqTAgOure
35rLf40sVdh2mgQUJCq0dL9DFVYVy1Pe8yVLjafFVzN5TdS1RaLOO9ALzVOMfDD2DSR79AfYEEOR
ufvi/Lg1C2stSisNL9smCCEaUTcg+YR9RPpgvSv6bR2vQDq4xaIU1p7Nkci3N8cr2GimuYv1QASr
jYGgH1ucv2v+fxkkbyX0IYcNxopjAXwnw76Gwlz1FQuJqg/EV5dO86EelXeO+fRJ/Inw0IJhdWNQ
giIQnR9nOc1COzoy7F38856l4bHhRWZso0djYYRub3p5FiQabIfH++YjXbPH0cLLtbXZ40JgGwqi
06ZuQ8/Cv0Pm5hAFmQOx1zZYaFVU2/iVYv+UrQwi/UwnRj424gW9uQNMKHatBfc5AIqiQOsO1FyU
3vdXWq+HJDIFbbZrvtkbDxwDWuLwhA7wk04pewb541dT7ynLoxJpOL9Z0FjkvOjH2gxm1XsYaMHA
oXkzV3clmNcRmRPs4Pd58kF5TcnlfOB60LfxRWZwFjuUjs3i1AuQydPIeGtccy5pVyMNOg5cNcjo
8pRVXq7V3g9x6cOGFbYB9QmW1YxAHo/sJr8AG2IHrY6AG3rfNfgNR3dC0ORPSu0IC6vycYDzK6Xe
br64tB4/R4TpL8lgWbkc7RRgVCOt4HCAUMX/eVErj9vjt4ODa8USTdUSdUP8JSv4n4MjGnomJ33L
mq5dCjsBpTtFNJv/IW5m6LxX4PUdzGw179UTx+09dKTLp4Wf0SPwHL8zH1Fe7UCCHh9R2/pxCpTb
zLzGgBHy52dFZfTvHUjxI2kUrhKsD9jm/zzm2lEw8qKdpLN8zhfmRn7pQS3c05Kn8IHwLjQcg6/X
Qa1t2pz7yWrWn/ERJY2ogYV2pFuEHvYc7uFxCLfoCFeuYny2nxhMuJ22VrEbpU634VvBYOxcmBXu
w92P3hr2SOgeTxqGjG7+I7Pch6yh3FujP8H3WUmu9iyRyFQD7igEJK3rma7Tlgo72/B40qqLty1O
Xi8GgrRjesN50nzv99CN4f1xjFJMnxYAiAAHtAL3/vtnjRv4euErTnCj1/WtoH1i+liKYCA32voM
t7ZhRXj0oqzSJ+poi0jwQJ5PQuhx/SnxesBAMr70Y5CqR5JTOFOR18LkYMhXCmA2DLG2BKR8FJyt
Js7eu74w7HTZwXfoSutRWJonjQgoqiIjvzanVns2sFfSf5os0snlacW1aILvbXL1lr4BzRQfICyu
iIB9dpdiPWHinW3jzkmUNyG7mLk7Nav5p4jUKFYDjovudVoprxjy7UsyjQC+FtdqyR2cqGl1Bidr
SYJJBlbEl6+rJ8Ej70V3yslOueJLx7JWfeFGw67LfSbR1oxBqlGs9Hr0ladM8JCOh0jhxmMGD5Gz
LLpvcdAvUPZMG028KtmzZd3EmCTEcDfAlB6v8deMz7W0VlRHx6DewPqt3qYMpRRPGk/VE2TM+/Cl
P9c7vX+d7isawlB+GbNr93KYyZFlfIls+zmPPWjtKf+rRACDHSq5sqnXhdTdHQDLplcOd87O2fAr
9OPWbbIR6MA6Jy1YkgCQ3pPo2yhdPicBP/h70mEB20jtNgsKFhWtFqRCeSu8Zphf0HQBlPuU9Bao
gh9O5z7zDH7NB41Ucq0jlr7bG2t4uMI7sAqRpJ40fRrAIG4EBXy07WZFaS5jdqgdFcy7MJZlmm85
1AQMiE0WNd7AnE/EIQXCu3YGD3KWM+nILRYnOCHWEOi5swKRwdznwxqvtQd5/Uh7b51yD0ClADtf
Bp6eyONn/dS9dlv2RIxmexUykeXf6+GjwybvKnEVraxDshkZ2p/AvBLTY49M2KiKFtW5tJULBnLk
mcKsFGxBgzLnJOSHzbuSdPb2qUWTcRQOMUU8ZTukKFgDyMSRHpE0x7cU78KKtvRXwfFtebHp53uu
VqV0H5Um4unBe9geK0j8ylV2jnGan2J6DTc/g9n20zlR/JSMFs0dAOHeq/tZ+4jZ0hUXqFcNvlau
Sq5JPuqjoEr9mfyQOxiSikfGHRz+BFV/6A8G0fBNkwVczlPHALhcCxVFhXBTJA6LLfzTObjrV44P
9gNy/xnY50mHyJG8ATvInkVZrm5j2oBom2orxnkiXWjoJBCDLL8E5tH2ieHl0ZdMLjmOE8LXYjw3
H5oWLAo9GEPeDZQ4M0Wh09Pn8JPfXUowm0DABLYAi8BhCv6Qwf9snu7olMrIARKd70z+cGQZ/RQY
cCnX+gQQUhELzDYqLDBYpiISs3TNdMKvMnX1Z4myoF+BAg4pNACok76uepbwOgGCVQ1d2UNRYbcQ
IQ6DmTtFD0j2MlAyFYGqfI3qZRYjWy6ujfoudYeqCSKUg1jPbDRKvbdGeLpDSUlhWcru/CbJxzLc
9JADsTwYoEYZUHVr+DcLrgcpyAZrHsaJrT4lINnZWn+LLGgUdqfhnfLUnsrxMMeBvPjUnYb8XKtf
FS1dajnGuWdeAVk7GOOLEGg6B4pfsfF0upU1xo/0UbiJ7xr7UTUf84/6tRdtawfks5OIfvqAnWVC
CyEbifsp/Y58TryTSV2T2RMm0/lt4lfuFhRN18KB1U8na4ADwXMioqm3qQiKnXYs1pjJtr55Tg7x
syzulbfwGv3k+qrTlZnuSY4GyVC9e+ZpaaCpZAQop+RDltf13VXAwZRrnV3kDkdPi6Soz07b3q0n
mmlAx/jQurXi3PK18RNjRf5m5tOBUXzxUuTovflhmkG24MZ6rZK3mduhUrchN31CqIwEldSO+1tD
h/UNRPbwpOHzwtM07hNcOVu2KCyIPkL96JrbvIEzxjfAPBETCVzGGLhhss8whCezjpatyLsYMBaJ
b7SfxkA6SelJA1KwhxteEJJkWwoY66qcjwpnjszXDcYxCChfsnOlHjoZzgl+GED4c0BbQrI0XFag
1cJv5oN1NACG2ncR4784mBVPeymEk7ybcNLLHCaiUAe6c9mA1G+ag7lK6Oe8urBjETr2cap88ALq
B5kjpiFM+znHIpwM5tIXqh9jAogXJA28cu7Sil4Fi99w37zFwrqVrpFfV65egWiN6xy+/0XxwHeV
68Cw6gjsJWyRaRWOQsr4NrN8iiAYSPa4XRU4SXw/Hom0AWVbIFkiElsxvPKDd29eUF7X9VNDCgL0
iKeocsXHUotcscPko1/Fe5xlNvWtZvU+abcOEuijPSivaUA3Cov33lxHrDcZiyVEPffC9rFGKeQK
aKPcJDhddrYBiYQXKbjGdyThRCd+WOQ29J7a+TVG39GL5QqUwsdhb/IZAaZKUHhGblhPx0c42feg
f41qzxjJOgvib8N8qd6Lg5duB12yxdBRFA4RZ1E8wyUInZP7tOCd0dkeCuw1Hf9AIgb8t+5asWPu
W/FVWBXBoDlhig31XL+qFlHr3d76qb/BI/Mq3bEglvdrrfIVOOZ7EhOToH79ZcmZ5tv2K5Rd5cHo
3Eynxq2ioKNvVdaW6IP8gp+n0PVXkXEuK0+UV4PwZY0Y/foZ8wmROkU9jFhoI5sj5qZ918YVMWmG
QZTRSzSisPJZ4OIrcQYq7gf0se18mGCws8WxUm2/wJOHfW/5kbFpoTGCLpr9QVSuTD6E8gVZTMG5
wsWreX105VaDdTkHKvc+hblxUpQn2geK9Ic7/Bw+14BjCXQhtJT5Ez4q34W7sGwwa5GwS+H00WD1
bx9UbqgpojN+xNvXu7KOC4/+Z4Hk4VUbhrKR3z9r7yUjMWxoaanpqMwnM7pYxDyMlY1m2wBiIRzm
EfnHDYRmIY2P+UzigpbAQ8BnBl4yGTDNGcI7uAfpJmrqlIwhVg3MkRErpPCZ8XO0MR4UPOFm3CZq
WC86TJ9FwMXe1ivrBidrSrYSh4PlKSM2HBUR9oqnfhiYqYYOro9itRJSW6PhwvHYhghAG4v6keO2
+S7O+qXsGecEP9W3q5KuGD/RwsC/Ye7I93QMpesQXuIVJhjBYjyZnbMcDqfF5p7q3RGJrj2zECiM
4fiTOQJ0gdxhdWdFwU5zYtyJi48IdqSFzXr2PPoIcSYn6I1VtJMsBw1xhk6cWSiHKrG9qBq+RMzd
u50ZAMuKm/Jn9w4YIHpwNhFhMJ1Y8WtrTosNYirVBt1FRICZF/1TJGx6UuSdKV1nqpMj7NqyNjOf
e7aCMLYVJqfBfBgSwv0AORn2tugZGy2Q9hN80vPyZLkjeYHNtG9bkgaALDiytJNp06a6ysZ4MBYR
p2NMDCXK7a45xaZXvtK9hheGQ2a1iZ6i0kWPxltdI9/URi9xu+F29zKMgBlkNcJn3SKxx+ymd+/N
tidvYV5Tw0zpAeRZUw4oxirDobfuSq8igGzhrjtp9VVV1qznFNvfj6zCRcsrNEf6ajHKlzgqhAE/
6nwtkELUZXhpUVf/oFmbrlK/AtVNsy0g9g/RtLMP00MyUqLNRY4PHx97H55FcAQQREofMMYgUYOa
DUYSCe1e0NW7+zvjR4CxGRGDG32wb7iYsvrz4eUBmctYgRsPOMCwydJo1UIbNfhNNru/EV7yciVG
t/s314fIaq2V1QAEOa9bw20sbKjJsoPmgE10s78TmHMWns0Dghgku/1G/yFnX3e2KyQW8RSl29yp
mX5CPjOcSXbvJd7uqAkiN/rZpUFouXN7iV76dqvqzyXPf531ACgxMW8ZI8goiNcYqEfYi29wVsCB
7pxna8Kh6vf0c5zckdFbDom2NzCv35ZYi0l7NdvErXePFFu9hES5fES39DLdPUZVSbcVOCunTa+u
HlfB14D8KT2EC1fJctXUzX0jMYrRXllR32HoLioiRCB0m8O6Tm/TiXXygxBL/hrHgg0LEOy/9Jj0
HtsT1x7YrXh/cMUgEbLnPEIq+UdzWdHs/A3XlR5Y60pz7vu7p7U+4xqpZL6yI+LpcA9fZ/9Bt3rK
up+R5av7CsvD5i0t/8Iz+w9ARJItAFQV21kk3+pvPHN51POqQ+r48KBH4pG9dky/mrW+eRjfAWe/
gnrRvEQbwBDkFumr/Cx/JWud4GvVWzbRM3Ppp1Rljkr9Vn/kP9v5MT79MxQi/4tZjpYHrayBBRQm
JZr4G7VvFDESVTRhOUcqHO6XuF2bTHz7Ne0GqpepWj+m/kROmH5cIfeZUMf4neEyC+vgnT4n8gkG
DjdFr7jLdyJezHA7p+e8evrzc/4blv7nY/5GZUqzJtPFNhbP41ndNM/4qEAwKzbyp9Tf/vw3oQf6
F5KFOh95EAwui3nm71rzPqlD0eh5cankApf+jJg5D+0tun8xScBNTTR3Y/oiIfQNyebO3pNRZEzs
MdQXAfcax6pvkeHkgpe0tigdm69QgNxxmdzZU5q9jJ0RdBm2NwrdrvXGPJgZjICPWQwonFD3VeON
kyoFbnkKXeAo80Uiz3NwhM4Rjvjh19l6IhEyxVqv/WmFD2zoGQWhnu7BjTVjxfRGotQUPHFfB1rp
RspWlrbJvMqEnxXSfSanLYkkW3Vc1QM44nDC4QN2jcZ5WLPaUORCSpf0I1fXdoLieRCLiyz7KgTY
4YCBo40LdrMd5cOS+Nn3SPecM8gL1MLLrunPrtnN00ZieleucmFVzRetepK9dyvCjp8Zz0VUMIjR
axfQ3VK3mhj0CMM8JG3QZaD3++LX2G66hn5upanbiXPUjtNXw/KKBNABSwKI4kFGvMCofxWkxdT3
DaF8RNa0vsJn12OvNChajIu+nGIdRHgrZOvWym1TW8WdT5dVdD7VeTfs22jHN/WaM79w6g+DIeLy
Sb/TQ4jQ9lax64HlzR21Iybt1IRlIBFToq4saGwQJGlDaE7ukMNkNaCBmaXGHUvXkrZL6vGPhmUj
Jtx442noFfxedPVt9lko+L/ND6pwFkzIl5lFbbNT7Rf3g0GQhBDMO+ZAQ4DxQuaGgF+P1HLKvh0S
STgakKEjJJafsBwZpavpGaBbxd2Q4La/WDwqD0nOPyHdf26E39iqTZ8nI44Hy7m2Xi3FSfDHynaW
5uUbEBPc1F8ZtMTdKdv36BJOrIMyICxB8KGMZ7FrdhTcUfRRDtvIh5lBf9FKXtz9BXjGqOC/HhOP
AgNfCAbev3NcJ6XJsN1YeMzZqXblj1DZSPG2onYQcwODDwQFh1Y/y/DKptQu8sWuyFzTN626t76k
mMDM4TbCI3jMmJA1LB/NY4x7leDT51eIVGN5MfGbB4UCRAmW5mnsj0TzSIZdE93Tvwzc7lL6BAVN
HQMTqwe4DNuKLJv0uQNk6z40VscnoFS8ZULIm4f9BNnkh4gD1N2ZwA6gmTHRoHoWJuLIfugx4SYR
o3EAIjKCEsJzimcILDQZyxPTGXohEuCYiQJAFqtfvoT5saAlZFobupnpj6sc0J3panvUdboVt+fj
1X4y7ZDm/vm4RIX0H18/l8gDTtcfBi6/Hc3toi1ReW/B8R786cCEmNWuCE3p5Q0MUr7tqAzGh/jB
s5RdJ0ANjLYiVT1xN9EOmfMNfTE7PN+33THLDs1HUXka2xF8KEOB7MJnUrl3tPN49wtgHxmMxpmP
TAnFft2Wu7DlrLt0cBnMbwCYZPZN1VPeE7QSkmvef3Sv/f0HAOLcuQksDC8EklSc7JR35KZE0SnC
OrLzsd01jyrijrpZ4wg5UaQQirhthud0n6QMbAnlFNfRshaajSqvkb/Gya56tL0vDEjbclOqAVte
pjPqz7Pp69h2WBcxfb6zRej1bempeyP5h2P/82eV+Wp70E5/cwaQ/2OsgQpSxVUOZ1YJKwre1f8M
YeY50dS7HC3nif4n8kI05umu475k5ESFdYzo/lNnRhFSHhAjElAo3/R+k3wqeIZKzBn+wjcx/vZA
v81ZJK3V5VrJlrMcv4ratmuBFVkMibSRRzcTDtZj6DEDCEDys/z4Kf2IgOI6OtvpsJiH+cvwLrwU
NLjtFLA7yi7oP+dTBOMSWGaCJCT7EtQhDbuSj2reAQXnz2Kzp9FJsvcS1QorqC388bM5lDch/pKg
go4OQFoj+7Qn84yqZnFVujbFEQT24Y9agtlwgwijX0DsKFQn6SkiJW5Ytauk+8v2+c8zVkWPyQZS
fxkf/fONJag1lbCV5nNG2s/dXxpe2jadt0ByQrcqzM9UdiJrSx4Nc4qMWB+yPPTNDJ0JW1HArsep
sczvZefp1keCQWrnwEhUolWSnkc1+PNmhwnwX5vd1HDDEinIYCT/83HFUpfqBhfns9VY9rgZ+kBM
99D8Q+xqyQiOdLv5HN56EoRw9JAXZAW2BFbEvQeNVziK95WhEJbZrBYHIKAS6Ee41n00V/J11G/M
Vu61t+gbpjcWdEwCG6+I8ZRXuXeJ1n7pgLpc4QW4Cj9YqugjfrEIuow94UNou7qSUMBQglO5gjnG
vdzTOZYr2smK8VN66wckTJy5efHKACoOPyYBoRlAToIHLNVDeGzBd8V2V2MqxkBgdx/3j4FyHTS0
iuqpsOA1kPuF3+zFxIEBLOXCkIuJS5+6puH1YHPDCsoKMzHlgY7nKy4jDe4l846ne7Oi6jMFBsab
ieGcOz0tTcBoYRxgJeKu5FrFxoj9Od1CUJ7vpzDZpFQyZJpQj1nNvq1PFp4nengw0rvbWYHKHE+M
JzKdLHegDQyxAFMKyNINwMcVfWhUfkUG5TzkGlsGRFXgOCgHK/WwXVipjP7v0Qos05AdWsWOzaMP
12na9vEehTAoaNMj2YTnNr3ETwpvaHyepW0XbjvxGtGsNOsqX8sQZtTt6PeM0fnwHLFrKej1ax0G
suKMPgqgsg/oEBuvzI7YLzTisamRDwFxdZes22j9j5qAxjcRPdaCqzWjB+ZYopsXH1q16Sec5+5U
h+1WZHxJ32j5fcnbPLbDuhwdnfFl4S/KHviss+UnJdor4jpRdqLmZcPggOtglILC4kduYnzihXef
G3NcT6OXK6u77sivNIh5EkDsa6Y1ejFo9eFHo93yedvFZzW6BxLwc0lVrZwneV8TNAVp+GUwd801
huNSZ7cpfh14R2V7NiPWyo+UBb1ka3OVufzkncFhv+57xP8gtgH8E9AoDNT6LfJGJXKW/GDiohfC
NMMTCdZ7+H+Undlu41a0bb+IAPvmVSJF9bIkW25eCNvlYk+x777+DNbFxamoDAvnJQmQpERR5N5r
rzXnmHjBgJ7Sx1e+kLtZ/RsgZNl7H0mvY/SgXGRz5QhcaCmvMCBKNOnpULvYVc/d9a025voH8uAw
Xxa4I+pV8oYdjlbwtTj3ORXNsx4/yuGiDJfiJuOoXEWPNLp+Xiq0705RqmVJJq5lFozbsiDqx973
8w67Jl3J3/a4yB6FwDU0Wkt7y3SLcCdRI75raMaZHUUbY59KG9BnPMaIYJRTiJwDQc+pXqJlySiG
r6w2lyuRsaZb06eSyXPW0WF8NKU7CBsEUpXF2x0sK+sxHk+YRdrroqQLwrqdLUMsgeoqEe4s3/J3
taeOrR7BFGv4P0DjzIzMAcAW6yGfzcvNj/HIy8uMDzCQ3TPUiG3EqDykVMF4BFJnQJ16TsZ1fJ6a
TRjN7XS8VxJ/W5MBv1IVUP+yqSg3NVkQ5NeuL7msbo12p/YdyVh60ZLlmfeaIgDfAQMz8zF4Ydsb
JF7jOUeML8nOMBPbDXDmr2DcSsU65NV4YpQnYTp4oDHLIivsQSmMCZr2VfEUoGaemTCygUQUu+yR
3lC+ReqJVJY7MX4MNeUzDHanfh7CfYXmkx0r35fWHO+tdenOouTQIaMobuYET2YuggLxkF8KeSba
tHavB8Gfx5R8BMgyJmi4qCd9Mdc6u7+gJdvUaNzHBWO1ivyEwY4NF43cJcBZNDMEJO3zVF1lndMM
f3xp/bpAn6QydLsj6fpGWykphkL9q0gipfAf2e1fhZcYR6GX9N5wFAkJjdZMdDqkjFQZHOoZ4FOK
Eb83AhhYKi+MadPmpAk7ACQpIGXfzfszvbRWvjSA3+N15wIGQhhE6of3CBCLfrq0EzSTW/yZ5khO
jkZ4vMbArWwt3gFbyxNbRKU3SXOXqWTH8jZ+LHoWagdFk2egv4re2Y6szmapUxxzn8yzEoyksIrp
oR8k5c4D+AdmeHtyNCZYpUQwi2FpNyfHLDG0fNDFP1UNAjY/WcrXfc9dOBr8Wr/kuaxvUtm1Qsw7
qMlG0VGLl61MFwElt7VP/Q1GaSUEQDinjHjGSmCsjpPP9udF6ttWj8HLy6FRxdyq3/ToaNrpjRg2
w7E2XN4EbcCwvI60r4TNqcannEza8pncU6nQsLdrqurrWhpsQYFsMpHqE5UC9iEEnJA9isVLaroI
01rlmGSu0nzk0rKodmxrCMXFj8TVDGdkP2ri2hlf0eXjqKYZ+/N3MqZ3+597zzcSOQGIrD03Jbcl
qE2ldiy8huFahmuC/R1WJsx8mkgYOzdP4dnDo3Ola20+628DnTzfxY3qtycEQ1QohumKqKfpQdX2
cEF7K9PloiDhMEmna7yurRM1mW5sY38lcdavvkzM5e2yRrXKoH8+vDK9d4ptI6zpEdbXjQ7dVlwF
OpO8/TXcdoyK4mVQzOnPyDT5435y4UuOvFED19vIS2afIy5jbTyKH/Jm+OjQE9z55ZXpLvxzlyxp
AhqZqs6r+99CNtIFQRmEejhKZ5gxrc0SlQPs+SDMV+F5xYruNI2t9yvSGaRNhGUdm1r2G0F5yxp/
YapNc1rlMLvLe6R7D2H7xTZDNaAxK3yl0//zr2p+c8qmPSvDT9FBNBrijW6/bAq/slT6tOZTsPLp
vM2kYleZpFYGtugtiQ6m3Al29AZD6RAmdsD8GLnJVzUiGyEgj04guVcIT7LP4UnRd9krdJwkngvS
U6a/FZ/CEwdnVf2K6yVHimLxm/F4/UJi5jAn+xUfFy0MX3wgLu1arRLy7V78ufKuY2GK6GIN5Y4e
W71nxPOEFIEQXWlJJX3tHsodk6lXHSiPjDKOsZTSu9yl/rWy7rSraDj8+5uqBAug35EMhYPTzT2S
OjWqUp97VC/KdGEsgO20q3aRena9YGuTnVxddSckl7Pxl1ptykW3Fg7tQ3diVznQpceBE49LpjYl
au2YUwLtX1M+VDWEHoCOD2P1op11LePgE2qLUWCbXEv2KNqh6s9lpmop8WoCx82P6ZxiEaUz79Fc
MR3rmw16dw41BkonNJj+i8QQlUHbM7oj0AxXt/nS5JPxPBGTVmN34bdDnYThnzRj9BX6A0JlNm0V
JhM0hjdRmjTVaGlWPKPIT91oU8cO+jrG40jpRfKm699970C97S9RPk+OwEcLuxkWhmlnllM8EFD9
6T0m4YLBMKYlO4R5ZmtvfIwK3CugRe3oS21t+jYgz4S+sGsSE20+9BZlfoQSZVdEXNrCKtZjEc+9
7tjw4M8ZDg9um9tI6zSTHFunzpaG9mb+kmO7+UriRy1xS3PGOxbghbAtBz0TAjUUuqwDC021n5I1
yJh0yQhVv86kN3gzr4UB84RnK9tQbEgnc5YsmfTRrf5NqrrmNrPPTptHz8kSTh/mtNnwERhnZBCI
3p4q8TMznrUCTvOGMoHR1Sp0ufP0c9RlfZ2jHgkX+yv+vk8sBA/MZBCYzYwn0fa7daHYssBWCVty
YWHIqWiHczRpoKbwKzb77tlraeigJHwWiD+BLBouqLnICD2RL1EVa8KUL/5J3TUfjI55MdRlI7ic
gxbMZnMHN1DikiEilW/FR4ePgobw1zVmr2N4VW5Rp4NEvFeyIu347jVhU0Z7LpuyIt8sfcHgiUwN
mKV4/k6+OtIVIZYTPKZwx80nRnq40FRm45zqmWiAJV57HoMBceXtovLlSmE7ZAhvZklJTMHqSp3r
ZC/hOJ8QyuQJyr8ZVRBQzTijDFyrQYeFC3kt45RDXQGPudEWfr7nZNoSIEMoOTnmUbzw1GcOe5F4
QuIRX5j1zDHu0w4s6LvNO+vS1ntVYssqHWuYq/Lc2+rMI5WJSTj8MrmpAtx0XXOqR4x8A8P3TcGD
+hrD8YlWg3aqNKdlOGXzWNMS4ndDG8QkRhveYJa0xYOWYuwDI7oLZPT/L7p1QI4+yFticxUR/0dn
Z85TES4YV8qhLcgARtsHztvXO6vYn5TGm42J/h2UDY1DE2enmw6LH5od5bs+HmkFtf6JcybO/Bfh
EINzfB+SFSO5MT0GyJ3MtUYbA9CTk163KlqRx1GcG0/4SPtinkr7hKlMguus21nMGe7xyP91pavS
fy705jFq/N5MVYXpQPugMUd1GmfEK2EsDJr+0MWyAxpXXfgkDFtgGXCsfpmeBbt5Dr6s8IFSHm/C
nSpc+gMR++fmMc60LBWLBQb+/+7qOrTyvh8GMrSRNSC45sCTBE66CZ4Qv2ucFvOLZH6mUDyZlk+u
tX6Fpzt70JkSJ6Qh2d7vMluov6kFU5OWOUTPF3N8K4tH+XfSuvwfI4FQBxolRKetNDYCWEhg5y07
F46auddFMG4rrz1c3Zg6HHeyvOQdLhYeK9zsFQ45hdCYrAcVZrlpC8Q4k3shL6yv0thE4dETdv14
SBLSgteRvIzMR8k1TqFDj5vgAGmX1Rdzc0X+p1hO/CnEe4PDVb5ELhLqBBojtR9OYbqD/4hrICFk
J7ky/nb9652Qz+/6gGjnVUI1gIqQuzWVK3+ddxpT6URRzMdjSrsfR5RiBw8pFsFD9JCFdjJuy9cX
pn3RSvzdrug99URUmpENjKnO3HGe9DbS8g7xT355zfIN/aBxLtrxZ8WIBQbJhl3m5wKKw+83y57M
oVinLMYD+adh8dclV2MUtaZwHY+4O0HmrtX4OTBXV5xOBxOVGwtU1y8F3N/lY6Ze+kcfBhIMVnQv
Ic24tdS6FF2Z9it68CFyziSsIebomupMUg/5MwAuQ5yVh+gFTe6hD06aNeNVEIazZFH86JfUkUiL
DjZp4vByBwnjoHWl2dL1jVnacjR2PXCyVneND6bMfbpj2MRGqaAUQaRoroyF/EQ0i3K+Xhdxs5uO
yd1jqxy0nOHKQuNXuJR4DT/1WRMhh2bADAR9Hv8K66PPgMROBMc6+gQLXsIV4EHO7yXG8nX1mG0q
O3qv43NOKbkn8yxziD9OF1cfLsjK/BzNOWnfiTVN+Lv67AFo/cRBX0Lw3ssAkqw1Ai/Nxdo2vAD7
LPfwPqoD2mQSq/k2QTRjiyC3+nF0iP+urT2v4BrffELZDPDAvjIhZdPFFDYPD3lz6K9bc49B4FfM
yGaDt0ldMl8Lo0MUf6KIjDUkiKK6tUZWucVUhou296HLjp8exWQXCzagqsqt+6OQP6mnbthxzgq+
/O4hih5oi/NLK/eOu/I3XXECdDSscyJHxn9SItos9YJoDMej8ZnxTI8LXXvWNjIRx4Jr+FvV3KK6
T8l84XAlMtB9CcGKvsF2GhFCW0ejsblYKUIY1rErze4lav9L/2Sp1vFoqyyJJH3dmvraVDV7qVaG
oy663pRPK7pi5hpL7RDEp15xwv4o03oJd+rVxfZEYxaEl42FWx/dKmUWP7m39HYHJMgqNpa2KYZN
VS9R6aGKbigNDVRfTOYtZvWgTUNb/lhjRqsueBrjX2K6oM/Zxq4KUldeIhbqxweEfCotfLy5Mwnv
H2n1q59f+H+ZiTdf+uYcLBW5OA6lOhzpviDGKnscDTapgCiZhnCZOsmKMZxguN7I6dgJXqHjJMgK
Maaj8gBqZ9o8/m4nOEJFbcO4qlbgkgA3ppONBMsNN8aBA3OkzDpcN3sLoMiwpZjhlc3wADGF7Rcg
IGqAC8mCe6LmSyO1xU8q4BCNaLLUPxskhcOCNbDDCNmimgOBgIq82mkXSV6YGMJyBLNA48A+zJXM
rVq3MHbX15KfBbPOvenOd+envx+TaQX9a4XMsrBLq4jhjtZuNAGt3ub6O2KmfIqNecyAEH1nvvSv
H8zr8EhcfQe8Xp+u5ReB8EGE5hX/fqGybhUs4hR5qJbkDyVy/M8xulMmSd+c3+nYKByJeawZ/t+c
9QZVL7wml4djKDh5Q0QiPc1FQ+f1iojcbrXpjms6ow7Mo3e6W991V//6bMha/71P5jVOI8+fPntf
M/vdTccJ/Pwv5tKAGXDn5P+djuz/ddJUEQyQejvT7RXmg61fDUd1V+CrK5ye9hnc7mglz3EUMLfB
OQYEPkI2vsY4Miqr8QQPc/oXW0B78S9WyYGaAbKr3y34B7nfot9EVl0iQLXPSEd+fvX+rCe3ZZhu
kZoDHQiDq3JTw4peowUtmdhH6G3hPq8d+mg19tadbDptvVGU5ZhPIADtvTqUymJ4zFC2biQUFsBU
sChod57sf7lr01rw1wXd1Kp9FpqaP11QXdiaAthm8gwFaFLoiDqZU5wRH/58D/7kLtzeAwI1aMQp
umqQx/Xfh8QTk04y1ZjlZ9VKWyhaFPDDngSh7IC6AcEfHlOZM5KxQfr9UhTrZv7zFXwn7ZviPDhC
oO7DkHnzioyNmQWi6g/H4XdAV2fS5C8U8yR2k1VP2OhgY2wN+e4486pX+WwQ3Vmvvc/4RQK/gxgW
HZTkCAqWCVCaTzmYiF93rvC7k+hfV6je3KMsAZQ2msFwBA0LAaWtHKgCNCSxK1sf8a4U5tcjVEyw
SCBCI5L4fGJzoQ7NfJJXabU9Th0lh7G9V90RLqjf7ekYQ1WeXtmSpz7qf3+/tNEjKWy1/ggaXL9E
wabfXomqGA9+xUCaxOjgKOELwL/OqaDN3uQ+meXArlqWfZP/JEu2vvooJNuwuMi4XyCC0ILCf7kO
GhvGs5EjRFj3paOWoHv31hIRWo7SCPMiyytQ6PQxHC8eqo30w2P2qXDWFZZatM8NogBo5dqolX2c
dMCxmLXQeW0yt4nRii2766dWrU08760rYxbnLtnmr1qcx/kxbB4bfC2M3P0zMqXYqXZh4kQaIKeD
kdPqeRwFCKErtrUodMT0wQCNAXvyXdKW1vhpIW+z7ES0AUCh5QD1EZz95hVhnoUtg/00dXNoONK6
xdyQ4Tuhc/yQZXB00mML/VN9VPN9JJ6B7AqBA8c4fwUhbKrnAXETFCliU/z2g4q77MHz7uMeKZDd
L+tq3oJrpgn9FuBpAF0y1154kaE4Vt6+wSJRBrN2OLfFTm2eIBgvwIaZ70xc0wBEGqMPCK8QWV7x
JnbhJoydyASFuqLcj8hdKN2oPIMaKLDrvhfFPjLc2ITTh2nVQ+4oZye/BmDkUGzDJhE4vDIbzwbn
ak6qA2Pf7KT0Se4OuumUCcUzfj7YJ7L2zBGYSCAkmOFW9e0+fO7w94+7blEpv8lLGGwF01TKPRo4
T2CTRSK5VpuV0n/K+MPzdYH3pNFnGfhw8eUK5Tg5IJFoMKvi0pSbLSY6VCLpUgVyGJ/gYCDhxtKK
6zQcbPFM86Ki0gR9BsziU68dCFTQn4j4NqEDr9kbHqO9/zD6R0VyZQKT0Tw9OfW8OYtLg5J+jntO
oVFGl/DJU+bZnvPvUzFg25GQWbpG/56PSOZW3Zm2CJYadltRPAkRPo2rxDZDahSE3RBd6krB9xmS
Lk563Ay0Gehb54q+FCcv3cn3lo7euC+LvYqcw9HWELUguzyrz6m5AHfl26Pi+AcDofaVF8OZmDRY
TtbEnDIbyCq6ysFXBTVEW+AyxytgYVV55mrU+BHLzmReaKZVIzxk6l5Crcw8nImi2F8M7Dm5m5lT
b1BO31LQI7m61t7bY5DPqzMQjvpNXFLNGBP+eK4GJ8GwRXPFAbYh01l31eYZPz8DKwHQwfCVD5ik
9zVG1L1A8xVHVJtvkftzqEXCzXmwWPJXpHko0sVlop513M/nGj1cYa3C0O6SV6KCBc45GJzgWGUo
TaEri1SlNScglB5X3vMCO+2iYwpggFAgGv2JsUR+UYaDcRTKRc91qpgPqIUKIA829qQuf5XHM1JC
Y4cQnwblzwv5vxlSnHog8EMChE2uWLeAWMnTojaWy37qu5hHpXELwJGSTcyxRjM1nRNO09M+phre
oosGq7erGLkMbv+r5T+Rt9I2TJfGc9E/4iVFpwmpBaQsREF5XcfPWvnpj88pWIrrbzAiMm7M62P6
ALIXTDwqycFcs2xiyqLTn0UfP3838sNZ6W92ctTgsiYSr4TG9M9B46+ymP2pubYNZySP3Cj11KR2
I60K8pRw9zFWp/fyTgWacHnSfqJplHBoFsbBU9oZbEOyisbVYExhBOqbCJsYL5bNDGG0HtUnWicd
UnC4F2DXl0m9HFCTLlQTDvPLsK6ccM8DWbi6MBlt4Zm2S8Rw6IwW4UP0fo1wRz9l1VkIOXFAj/Ev
GqEONLeue319RbBSXGo8qLjc8KliQcJ5O5EsK1Z3Wq3FWYzcGChBskpCV07gRdtFy7jCKTFa4y2P
92Hv4r5nfoysy5GL40jvgH6B6miM11V4jB91+FjnToPXs0OAXc7zYacJ5ax9UrSzlexLBe4gGMWZ
WBzhbTMi4bhewE9by8R/X5vfSncUORgz1+8hKqXdF7oUT3WpTWmDznr+KCqjmH2QYRsph8oW7gbv
FZMo8HwmiVHNZ0VAmToDBLJl+IFjUIM8ksHvPjeEovgL/blpF+ZH9asboBniJFwMlQ2ASePd8+bj
vUhf/RtDhcZr8EfRN8X63rQge1UZpFaU+2MMW7VcZmk71zUQIgX9wQHo0KZN3oT82Bk8RbshO9fY
nrdW5QzlApVYwjAS2ADYEOZPzTbGpBWc0cwqA7b1eZaTHDtx13uARQ8SACJ96eHx4R3Skdt/Weqi
9R7iFLTN4Ei/gUMnSyl7jjnbcoBFRFDOYG8l+RfclGZLewcAikE2DidfFBfgnuh51suudMRN267q
7F5Fqk0F3c2rRHiMrCILMnmZbsE3oSx3RSx0/bF+8RI3hlQuMlxcBdQqBe8GD2d3SqolvdeM6Rr0
OK1eMZ9Av4a6nmHXRuMhCOb6l0YAwrzYkQ8A4kebgbZAaR2X6IUZqTQbi+4ClkL7uk8nlghPuPHr
2p0idQ6gLtIdCiOzxmKPp3Opv9cwBJFpsAWBeJz4B2a0wSeveAsRHzvTcBbUjBJILvZVumS0KO4A
+iobAJbGMFna0q9csCF3MvJa0SlhEK7mODFmAX55dCDapHUssTbQ+HxPXyRoIxzFyiVd3RizvYUB
dN7PWdlxK4x7VsDkIPrrwprpDCnoFyFOrWYN7eceei5yEHLms96WLvFC/Kg+JIYzpKogbRcImUrW
aF5JZgGKny8QJAvUccwfOydavoNMfT7Jq+pTYrYrrZp6jdtd0Rds+CasWAbtywFLi3Sqx5kgrQDO
K+ESf0n4Sm5KGawwjHobtVqOb2wq+0CZwy7pZuKLeJ0lCeAbKJYzNq3oiM8UY/TgqAGkelxdZ1FZ
dvrOR5YZLrrD+8gI50WZrxnGIPMD7mH3e9A9X3r6PsXPXG1zxakEGe56ADE2Z2IsPrBuodmb46I2
n64yAPr4UJIskB6kfg8q4Qx2A9nmEiKpKxNVka9bVh3sGLwadvlbDifX6UCl7mL4HJ/IWrwui5l4
1FbohP7vCdewcVXi2SzIM5pi6Te9JySyYVGFY3/UozXJsV7qEAyMigQegg5PdF9fhkfMpnd2Kvm7
t+uvT73p36BT66K05lPZDK6Add8TDQmmY57b3z6jR0t7MO61QqYz5D8v9F8feXPSl3w/7ZpW7I+8
wQJe5VdTn3nMWvE9Is1k5H2kTV7TJl8wMMR6tNUgrz5foztf/d/Q4psbfnPAb2orbQuJr64Mi6RE
FImteGqUoMUz3/uVF7mUwIihGobbr5pj9E6Bx39Rk8IxOuJjb27vBmb9maP+995wbiRqSZ7aNzrV
Effur7qhs7qMKB6/OcounNOSsbY5E4TXluglaHPs4M9Nv9D2FYPlrZHYXTtrd5TPUxc7W1GxPhOe
gJ/bQmd7p177pjlBBplEP9hkioOM++Zw20qRr+llVx+Rhvnn3HrkiiYumLDkJIdmaFG/CSiqgyUb
sfKA/7ZGHnHnaf13L/jvNdxslGohecTkcg2DcS5XCOKsTTjH1QEPKj9m6p0n1fj3SeWLUqTCY1cN
WPg3v0bRx7o5WkZ9JKwx2RJmB61E+8zql0HcTcpnfK997Srioln6woS9LemG24ZNIksTALFylfAk
QoKuFAqop+Eo5y69tmGBK9M8qpz0ydxgBqfZVFWkoUJL6lM3lYm1mDBjhsqpvaYCdoJyk0YPjK9n
hX3dMjshTEubZwio8YszkH6PnOq6bMglMGfiNr94S86MjfVlPCEYAKP5xDC758+N65eqWQ8oNaJ5
+/rzb2NNN+Pm0WUGjasHAS9Nx9v1S5I6YTBzqT5q5bqmjvcOqofzj1GOaw3IOE/FJcsP5hGYCBL0
iNA/NI2A1vgdeyreqiJ9cA0JqSTCL5ozOsOQqMqL/sMMXeHJM1bekhLSS07AWSkyyw/YPgkai72x
YxAvpPt+HV03xqWcDHcGu9oXX7Q2NrFvC67fOPWladb51U1XRBIPC2rBgQ+fhClM7dFNh+REB9pi
oj1ufMYsTwwiWqayuSOXp+4gz0hngfI2j9kF1JO1ohhbI48HGMdBonpGFdm/Msr++a5+05CTmZka
EnQ0zGqKebNYxn6Rj6aeV0dxLcTbCEgeCi5UICsFVdAXwaZW9VCpz6KEsdPJKQug2fxqc+KI5si2
Cc7ZhR9dcCjzJ13doW4ef/18gZDPvvndFbrqaMxUGdnmzb7VdlFXp7VQHamzGIqkOhzNmfDIC5EH
tiDZE1wPYchcB07tuwWt94F8tf0QLZF7kAqo946eT53O8jXACD9CUvfkqRLy36pwnmJzzedgA8X3
8SN98605/xfAu1Cf+SX0TIdjMH4xeAaR+HDVXwLlEgbEmlzk5Bwi1sgtN6hhGYLZogPuZNWyrZZw
RdsO5BymiGp5Ddf9sOXMMokiJLuQt5a4DiNX7F2sAmbpEMvCEN76XVBHwgom+uw6D/pVaU5skgZv
CWQYYiBfwBAUAn1ZE1oVmu3mUXjCbcMsNCyZva6NEWAawUo7LVxZNSU7paWLMF0rP5J4LevL/Lo3
FE4lM+wIcUrOwrwBV0AcSkcfat4dMYQXzwH4YJx+vQ1BtKhWRQm6eYkJIFl4vlMwUI238fBstO8K
aHgCQ+k5wNBXJv5pCuCEUCnstLRK4aNIzs+PgvrdCoB8XDMJDJRo5E+1xl+bl2Vc5aTppeoY/m5o
5WkzZPxpZ1uf1gvIiuroQ+MhbBLxt0Li7cAA6KJs9XX+iJsEZyKJVd6c6CvENNzCIrD1z5YYrnGO
DkeDsohrf5zBm8m2+ecEpvkAUAQ4GWzVY3tPqfKNFWFy4SvosjG6Y7O6qYuUwRASUe8rDKJOAzzc
t6FpFNjZgZe2885zatUh8kKIFy3/UNHkdUoaZZkbkhWYOaDfKnzfjLOxfjsRuecHHk8WMm8bSwtc
KANblnWFmEmjzvGMJTFU0wMirCHz7FWfJXCGgTHrHdNagHadPrwlh9ouOKkb97bVaeu+Xbr//rI3
i0xRFWnsRWOFDM3RIxQwi/IVVZ//xAR/oWj4AGeG5EoDgDLAFA3GCu1OMfbNxGq63+y0bLRIkG/F
8Ljq89wau4qI0wZh/kxYmju8Ytv0VKKqWPCM/NIvONqKOTdqLz+oK8RZaxqt42+CBrbhQ/nOe2HK
rH5wf/qn6s5I7c8y9u89+t8LvCk9mqQqaz/kAnkNR34fsPhUZyQQFYsiIG0AVaMzMmXjxF0vdQi/
F4+uH+yWaMF5TqU/JcwrkanWTL1gNKP3HHZO+ZqZy6JnZu6UNDlyZBoTnxogXPCbozarhhUvC/bB
0g1RKQxo9yGaMv0FtESfA1+SJTiNhU56gUu9acEqufCBDcCIxfz6K2ce3dvkNOuVGwBQRxahriBx
+cLGl59CsNfkbN37Kb/pZvBT6qKMmtaYTu03M6RCE2NJ9urqqNeYoCf+qD6sEnT62G2nCJnFNVrV
/NVELzWn/wRDNl1eHV4rNg48ZVRV7BzGsNDJVOiB7Ew8aR0IHm2wPwrKYWYkIFYcVhChWqI0CCiL
emBm8653Y4imHLALW6d5jAYr2qKLsiYP7gLOGm+ajPC+YTeyRVaY4kgUUeIfU/0k4rXFKJXSd+X0
MeXP10/66ecl8huTw7SWqFNpL1FVWjdFNIW/XlWFUjAGrvhx7IijzQkTkLYwBFsqnLo++9Y0aCjH
rZjGtL3bWS9C35lXq7BhhRT2nNW9zRU8qgAXXFgmyT5/Og+ne6NAa3qg//PAU8TxIxogPgx0hbcr
YBbxyA9KLh0N374mM0A8+cp8NyDHQsCbSU3FVFIo1sGhui6SXyC8DRgw+RbkX+9tXKjVHJsu0ZnI
V/oQO6Y60BbJ616xHo4zbUOjACW8ndkC2Wabgnb8RgEj5bmh8hihSjwnD4y9YIavze4JTQxPUgIl
zfbe6l8YHs16h+AW6g7tKWNlIGueKOnzzqa63lrePhyee1CmnptbLUJU4JkLxgic5yyH6YSsXxTe
JLzB3QLZqj/+0ol7CNZSwXhFtcm4nMAwA3Qzkh3qZvXzU/AnOfWfW8t4mYgtycRKcnOuENJC6sw4
lY7ek+w58g5fvrAF2LIknaI6RYsi+kzAmANYAmUnLPwv+cFc9Rsghwd6fPikLqViZ2djDno8teit
ML8DOkQCBSQjSsKV8cDDka1jhFS0X6Y27h0thTbtf//9CpYyWSAMCd08f78Zw+ZFmHe+HnfHkJbJ
ExE5RbTxlLMlbMQdULZBfQ3fGyT/xUUHrpVsPzAVSN7KquyxW+g+lfuswiKG1rxdq5CRRFZEMkOT
MyJHoKwdNnxxaxV7efwlhetMXMPf8FgfWta+zNiw4PHFhzOJh0GxVdmRnqLu1T8HwjKQ7tTg/+hG
LMPUpWkcz9HboE1789IajaxElk62FPs82rs8EOw27eg0z01m81JKypk7pMdwULcVz01V3xksS1Ph
9PfNvr2Am71H7AUr7QczOPXDXsxJfnBQS0pF7dDO7+V1O75mCANFgCvvPz+p/4gg/nyyiT9Nx6Wm
E27Flf1V0qnCEApDZwQn3M1V/NxdnVLfSUk2jzGOyhc1dASrsA3B/flzb9eePx9rSXAJNMRnuG3+
+7F50EqjbykoIut1Zh2b5MPyD4ns1jRCAuX5//5hsq5bCsuxQcLFTfVjIWu3ul4OTmW7YcGBxpMy
JsTqlqyDfvfzZ337U/79YTevft3k4jWKwXhO08nmJI45yRG/Yw9ofHby1JJZ6zA3unfubKHf+/Dp
Qb19jvABKcbU1UCIe3NUS1NtbIKuBjMOtFmK56TbREjwphJGiJwM89oV5ISJCQc+qUWiysgkU04n
lqeFTrzoL3fuxvSB/14Q9TU5fAQOSjelQlkRat+MXFBM57msj2V/4cECDdhdd3iX1WDjWe852bSF
Y+IV+fnTpz/8hw//k1Lz17Nd1GlVW0YVnDiKGsqF3x3urVZsYuXioWTr7n3ZW6nc9FAr4jTD4GWa
RMX/faiVLM562SuCkxc+p+XvVnmHiFTnRN/47215UWioU4PPYUL+/D2n5/f2e3KQoZWl4jg2bwet
TZrKXmAo/ikpDzm5M40bdK8/f8Q/8rY/3+2vz7j5bnkwdGWkqD4Rwid00gKPEpMOXiKRFIssOPIs
D+Kd8+Z3T/P0zoqc0NiFpJvPrOTEDLwWv4NKW4jzPwpesnPQC9yL//7zGN7eQV1Do4s1lf7irXCQ
4kgYPaHyT5FJl6qqZw383V57Sqp6J0cmUu1dzcSzghRocSgV4bVCi7fF61vfwjsYfNe8lksze7vq
d37b7xbK/72yfxLSzTTwc7+q8XxQaJOS8//Xrp4+V3Hns76737pORQjfjFGcOO1Sf70vnVCXUunH
/ol1K0xcXFrsPbwpd7/Ut/d7anmppjaVoLe5AGap+mOvJnxSuGoxZ2kgGSBkh15hW8abRNUj6OtR
dZuOyON3sXWV5FLH6MOPRqraXFIelHcOqN8tFn9f0s2OZOaeNYhi6p8E611M12L+XpkPdbbXfSqA
9hBBd/z5lfrTXL596AzCQC19YsoZ0s2mr3llrni1NnlEEISPsyw8xW0z9wbwFuuh4chS2Dk0m2hk
VgdgayDZnc5uNziWWc4T9DwD5lsMIQASQm2ZodwzqI2u7bpDAGfVINiMkc4zJDNURNFL2ZKnM7DR
4l8A3OiHG1qfP3+n756gv7/SzXKvWerQ+7EpHPOR4w8gzo1ar3PsRtnp5w+aXv0f7t3t0m5khu6j
axeOHdbs8plFAeG81rs/f8qflfOnj5lW/L/eiDiLpbyOVeH454eBC8LSd83d6TkVtNEJUzbUljSf
eOWRFSjViFOM16hm7prTw3wyrUOnHcLh1EcbwYNxl/A4M0nWJuHn58/X+u0KbSkK+75FTg/alP9e
a6H2nRx4Cdeqdva1ppad8xyJ5UGE04uZvjO+7i6c//SG2RZ4cCdHmiix8Vk3BUcx+FqXaZZ3HMeH
K+129UHydhOXFW2Zd4a0YnT7AIUW8YxwU1VsJ8j+Yw4Kuyh4KKfcweLNavXFUE6KBbyDBGSJ3UzK
HS6a7myBBh4ctUg4V7HOJ4dEvyPHRYu+elos9efI9M4/BeXlf0g7y+XG1XZNH5GqxPBXMjOG/qji
gNBisHX0cynf7NlpJxPXnlnqdLK60xG98MANmbHSAKYZaIxhi4jLO7+bkDmTHTHQnSf9yz5vgJzt
42VDAdh0s1QgXlX6WZK52xQHmmDcZJTi28C+Fs0klJ61CPWbF5WSRSuX0zun7l/izYA0lN6HidRd
ZP28ed7BxZTSyzVxt7C6Yh4vdhv0Nddghpt2AGy4rraZ/Jh2dwbXL/Oa0yJlQUsKYarbCDpS0osQ
KYG79YSV2xfpupXrnsJ4iCnd33d470w3e/6lserMT0J3K4qQibDJKdZeTxAnyW+F/2mO249ewNio
adH0JGjuL+bb9O7cLBZqoX+ayTozwmWeuKMKcq2g058DDZ/hjVB4oiPUF1BDZ9gW0ShUd6qyDUBl
4olcnI9uVk8jy53kPuj5kc7Sh4M9bqvyWI/6gfiIyzQUaBpJpnFs62AcKWggBRXwfFYsZdsB4Dwr
GEA2aMOl42trUdUSBtWVjDu16DI0iMZjbJVs68u6ERpqRw9nfGGizNiFiDZ5vnZnY/othTE0KPM6
/R7Gmn6zkpCxWY3nl+42xCkG1KiyJEWT8N8Txth8oGofmpJtpgNJuXPmHwIM/QshH1QMFRNhwrGb
maUm3oVcgheidjkuFKATZoLxIis7pRm1tIKUWWqmQDlQCQP8ExSOGm5Uc10j7DQKkdCUWsQJALXT
1EeyvCeCQYagUfHZAK5rXH+UtE4ApwZ6/biDtf332P0lhDBwOyKuQTSEmPVmOIVxBYWzlK1tEr6U
DWhT96ltn1XpMQ12YYY96L3t9kdwaIoErXBNNLpzYBBvIojMvbSx37E9EZQrSYm3aZ/ZNhB+iQOs
6M7U/AEQgLihseJhFIn+LV/dnM5KEjVISnYYxsX1CtoekW8X+jbAoAbpPvhewZYMy2wcP/vUgDeo
UW+X+nk+b9N7vagf6wTXAnpCUuD7mDq83n+n7rnKtdgrDXfLPWPkEvvoWzg+MaRyT8bnKw77Z83l
VIZMOg1yD66NfrMkSW2JLZvvultXbAciDrANvX2iMDnxBgzNUlgSkOKJ0V53XbHWrAfRR1MRwnkp
DQzqR4W8/3uc/Xbv3y/oZpx5ke+lTSq42/bSd6ZclL7yeYXIaH7njf+Qjuzf+Pcz3bzxog3STtG4
deKeoHnRAc8UgjmKJcwZ0lcFdLrnAqiLhjEmfFbvdir0Mw9BUdHaNh/AwUsVLRhENrRBALji7+cA
lPh2O/y6vj6LoKpDlfJmO0wu0PAzsxC2EksErGNCaK+FrNjgIKk8CHmOJ9JIEk4mNsVxEGCDs71q
Tx5skih7axsAfsHcs/IxWdy8RcI9z64zI1mq3csFBE4lLL3ys3KPvlfbibQ3kGK+Xlg8uiMdQB4J
2F+9105GJKGZKe5rhJaOrC4rbeV3xxYzswqEboGkQUj5J4ke5PJUJjMkka/yLIFvVKerBgFnzThd
tS2jSkq2Vgdi4fxRXWYqqEQX3mzjvknkm3IyR0jM2ybaOkXyMbgsFZNkgTShwVOiiQcXyu16+ypJ
MjBi6uB4CHvtm2hBMqGufF5DD3OJkKwaFyTwe1cBeCRGCm21IcMxmrHViMtsf0YoUj+jumGtTULq
AKmys3jS64td0xtvO27AdxTmGRz2JIVxkhPCYWjTqaM+tPXaeGUJxwKtqwqAmxsA7vWAsxCgdSte
EpllTq9BC4a1AZG5HUcYDvaXk0eYIDgN1VXt8umjD5BCDKuEOUAHlPNEa4TNMH4rq0hEwSvKTx3y
JFGyTHVY7WU8iCzyJzjOF3AgKdopjYlBGSbpEmZKvLFYP+XXV4ZsHicDoGkjS1sKhPNFWgw77FHO
XAUvM/RWkuaPL/ThWpxlEvMj5ucWFx+/eFJUXI8oCGAP+WT1HvY5HilKvJUQSM3Ny0jSuPYUqCf5
1dUdaxH1tFS3FTUaSOG6wufVtCgs5HDDw0d+1NnEsFy/2AII5cbnpdEZ989w41hBC4Tj2hAaKSQV
bSemINPSZEEZ62JWA1HBuPGMdwOcPsmaX3E8rvHgptyUuOrFXl8wT0yybOJG4FbxgtSwAPESaALk
kqhum4J0iESDMTMtGdtRUI15Y9D2cUV/MFVI1zA1PAV1cii7HgXx8NE903CzaEVhoZIYL568VDKM
r45nYmtRSzZNoa8LEKmdq4PxCxCbPG9SLRu2UrGQ3XpBsaLDvUbQZgpKl2blYQiOO4R1Rc6FngYv
/czL8KRyVhjqUMS7TRJmIuXJzPQIaYNJUDxa0QDC8Pmdlv24AL9LPlCbWzaYUJNwm88HrjY1i6VY
o7OmTSrw4Ln0rqPxkZbYTynD8KwPIzruV8oNzSe+shZNXiTrZgl+FvLUcMqzPsgoRQdzwbtspPMs
o1KJ3tAoCsCHQMquHzPWBhOh4TQzkd7sBhVeo3CfIGJcL+U7Sbv8SQ0obF+9K4VXnl/Q9IE5cpdK
PiySGTPJFeUBS0lTZusQ7qUlv7AusG2o2hLrBSEagxBINGNUhczxaC3FxYhpQ2GWImkuwIlvl4kJ
PhVgthhjv9OPFGhJgVYMVPdVJ3dSfWsaM56DHvNLEnjNUkj7KIEIL1Ts+hqwEqEegEhEQ8dav1Dh
uA6oTRcQZft2R/9vWvNVpVMnnOcsSZokzsRgayivJvoFVroSgZsk0AD1s3wQoBEI2QO07kxHcBE9
UheyDQhmnbHbgrbWLLqbKDhbjxoQ5fP5JBUVydnx2unbyHjxDYuy2j5nwRAkYJpMCgSXFx56n7IG
+B8fICUYl/TwpAsLmmIOU+v1DGxX9yH5gOq60mESsQN9vbY9setMsRUyK3heoSmZMaNI2WlAvA3/
UFs7A5ZLeylmQms8XIInE7BFl+drI31Vsz0POY4+pLSZGLQxZaUYxc0F3ly1yJCNicPUPht4jYgq
HU9iLXPbKsZAirOFpT6SNMRSRusZbaMRPyiyYB2HFtgdWjjNjhbEJGx7ylVIe/+drcLiPTCJo978
CU5ImKBLCcJf7WCMdMdC2WZwYM+4herFVqwc2dhauGqEXITJik4LYFoAFil0d1SarCqoqhk9cGhG
eoj8MUbmT4qx7Wp0zyFe0I4LeaAJXdQAHhQTi8J0h7SN5KuT2P+ECDlQ/HgC2LP/FhcHS5xh1Uib
NWCkjXJtgowNWWVIVaTPuF6xjFBEl8SX+HxCeRpRH7x5eP9NLM8zK55T4pbUYFxB2eLNeCa2mf5b
pOP1jfGfqqDgS2+r8D5jPBEKTeJ+9InVF//K68BE6Jxqskvr0BTvCsN/RWs/ojk001RamhTexJuQ
RouLipRHJKShoKvgbBlhyJ4G1vhs0n3ndvUI7sE5ndH61ppgp4jvcp9oXBC0r8YRfAA2EbTsaE/3
YvY6HUwi336TqSz9FDYQTVJUBcSTFOnTiPXdcq9OE8yLXsVFswMJoHGyDOtV1u3yZGZRcPaBqgXy
oQZqGrHCtuDfs9RcZoI+zwUqo+B22J+R3gvkEerINW/aj8lKuQFCEUVCybpEBzKuhq3uv3OlFBSv
1wscHXEcErM0NNWM9qloxx7mu+a1nJhBb/46YXlHTiqYsf4rVjVR3KfCj4eCOzeCYtK6b32nCF+Z
M68CEYBpGtFSx9iFtbpO37qLgtLhpw9NF15m/xD6XT+tl7KGH2rzmvWIWZgKtdmsM+Kf4NywxqJY
Vr1qF/nhgu6cfC6dy+Uyjamp56kxP79VWftpZfzwricgC0Pt+pz6mJP7Lviy6DGRN+xXLITcBgsp
QXclvSRBNld759LrwMUEsTPbIfVAije9zY4ira/+a56IcAh3HXws94wKM3BS/nlIuJaDqYnYl5UO
/yGtHKoZmheRtGwrUusimhsxLKYCNYFB6AfowahLMoQB+5Hi11MzQw0aYKMKB6ctFOSil1eiCVSQ
Rn9Huj+Le32gq6Fhp5F9A9G+SXeuZ/3cNG2BBQ8RIZEnanCR5mh5ZdttPcshEkrO36fs58GPeUKm
R82WgqJ123y5CqLXtS1FACqsJHokGZyQrY1q7t2y8Y/EmbszRRHYDGU10ljt32SuMaTsWmgxBbVq
x4ajh6sEq3ReGJseLe8I5sDfN/dbBgUKXwGEb2qsATcnzBtRumquhltL4zAtFEI30rhAPVbu7u8z
/Sym9PeGDwVtOZgfsPT+vbeL1mqmJ3dWf2/EkGzBXoghAROxObGXCpg4xktzlxn3aBi/PtRvJ+7/
/ltxS9FNoTSvqrVt2xdZ3ZcWcCwSNSRXcasDW3aJ7qEY+mzrdshQjKAarNI9giP/7xnVS3DO2xzt
GvquNuV/q+wG2DW43kQDNllviQHJi6hLJEfr3hv97W7BE5is60AMUdz599xN7odZiXTallKzVGHG
ixT3toApByH2siUp//u19jn/j1v9drqbAdQVeiaqbZ/keiIBOQJL7jEJiW/Cp/+/E90UH2Iz0tKS
evD24vXhGwsbwIHq3u388vR68AucHWASlqXf3E7VdGJw9ZmAJNAy4N5kh6kq88/yP6MaYYB7hdcf
FXSTvZealQYhVDcJIP99W2blSrUZUuWtdQQ/AHx3BvGsvMwUbZUmkOZKb9uE4rhw8QFk9pci1dAL
nT+2npwChIwlaiJizJexYhs95jkGwobjaxbg7c5mUqFpsNLA1zUKznfhrLnCWTOg0eODyNaZQyRM
WEn71KiFhxcjLsDaVngum3Q50xMY85TQtISLWyluN4nqdt/XcgSmkIFSgNtgaKMN/8fvmqcCaIx1
SaQDezOGOysUujNAim3QvsIV9cS5UJ3M7B7R55fFT6eOpWg4kKksTDcLgyCdz5mkukhMKQ80tvNy
zZs+Q8ry13/fzw8YHOUjCqFUZmSwcNSRb84E/AfaZ8jal1M48nv1AX/tmxgbNOHIKED7tUDX0E5O
MALQqb4A9Y9Uw8ktd6RmLQD9Y6XXu4uX7r1mq3XkyaBHA2DA3bkadNJYSR60+sEjaLvyY66hTGUK
YXAwpJ449KxjL/1o4NMOO0AmYU3KBKEKedhggWzsr/k+TndyKXFlH3/f+C+rgw6Z1ZDkXmddE28m
bScElCmKfiGEG5QMmU4kmUykv8/yW1Dwz2lu6oBVcTZdQW9Y4S+g1Xds1Gczt/t6LJmr6II6RMIV
xvT/y2kJRXqkCc2/WxEUzeyyIDILWgLujHKWhU0thh3sn3GKakeKn+30oi/unPSXcESXGUJsLwaS
al9a6992s0RFmNOQUwtLlH2gjvJC3SvJsvGLQ26iTSwhEm3NNNxPBRUG81kai/5rig61IkuHutRH
lOV7L9e/r+q3ZfP7Rd3s7QY1gPTaVl+bTg+OHZ8F5OqHxZfp8r1i/0+UIrPpCwhD4VsjJbsZVU1b
F40b1NZWbwJs49y4ot+qTdwLxtwaOUY68wqK00lv00ZMHmBnrd4VTfpt8SB1ksBsWMSGtzuFfOk7
NGdWi0vz2ANleLSXQhxWBXZIOK30BQSGuyKOW6RrRFNAQAMfMNUdl3RlPPKDewCZH4zKfpHR1F7H
SaNBidDzv3tJyX/mperM7VlmcSj1wcVIhpBPSXFVDLP6spqK2npf7BCyiVZFTpJEi4zCIaIvepVs
6gLjgPzkRvKAvoVIAVCmapaicKSXrROdfdXpv/h76PyQw/q6bJo3hIVIT9J+/Peyu+ycqREuGVvB
mjGRCLHTlDI6xkf5xZFa7Ih0b0SOCPrUkrbsRAXgIyaZiLwILGbrOvPgxuTU9C4B3l8wKv6+wB+1
dR0gB4s3xfX++lTzZnVR/a6MqzquD5hxzOKDulWm0XqoHFAymtHjHyAGNUlf402bDKg65qvp9SHa
4e01aVfV3Ji7mwRig12+XWbRtNtmq/MBnctRtMZJcmgtjW3zEK/STTGhEjmoHvyVvOi/gyB1fV7g
QpufAAP/fUtgxm7Cttt7upmwYa6F57MS1YfqDY1moDWb7gkiSonq7BXd/gWE1uuDt6WGks4AJoy8
eTmGeu96s1BwghSwm6MOm6kfLeJN8dzNlV312E20OarEr95cm5QiYtdwuuG0Q2Gc5h8tPHw2oIU+
MHbNSfhQeHPb4oHwg8Ix/P2papdIrs1RDEIGVX3C4eU8ah/bqT/phKGKUDLX9q7EtgM7XB7UiMGU
AzpdKG5m7VQTeqJnr1O6rAb5A/LjBwPFA290AYTPRul0PMZinFDGGcmPZemUj94aT+dJ1k50cwTT
Z0qGFQ9TqqF3FmyYgb89axMpPpCfGgCnm2jGC0u5kASedT0rH8QH/x1Gn/l5fWmXvRr+ggxA3vkH
5FPrB9bOamPQu9tbb7Qpyodi3+x9VGwxuAWfLyzcnfroRz0ZDL9Y8RTKtjRPkTCLN1pvtQOvHFVh
uh8OJdFojjjysBkoe8R9BsaBhoB9CEepzR41EXFHjp3aBlruKDDTwydE1RGV5me0rxjrMub0FwN0
O6Ugu1Bs3MD0DA3uYe0OPNFmfIiw2nI7Nm2maYCVyGu7i5BR7UlJGIQh3PuWbc65nYKGn3fuAMA+
MID4A4cfBU6KLTxeXxrdUY5g9rF+9h7w+wDYZmIJAvnXt9OJ8g7aHTEj87H3HHvFhE15p6SJGoX0
BOmaVhCtbxSODGwL0VCkpG9bG3GSrifOxBlMJiBvpKHxZLwxLtRHeQW96sV4I+510FN35PED2pS2
jJRSOBRtfXV+kE6djSYDZi/SBIr8Ot6Y79dj9nSmDrdScMHEZkyxia5DWr6vzZt0QtLeu9h6brcr
6RRyF73Zw0VEVrl/DS6SmFTNh9KhmCJOSDi9hFKlTctZ3MMVnHyivyjA/xE+eZe5jH09juY0iwj1
5/wEf43ZUbhm2l03WMTtqeSHu8QYNNQSBTupbPdw3rKTwNN+Z+5tL4dkncxBUejIbwvArmx0Y4gI
jyz81InTN5RQQtchF8Tqlym/4tKvSwrk5gNK+57dPYanAFerV+4zXei9QnW3srYMKV6jsiw+xDfF
gW8x8DbiRkGnDAqTXXzWB5G3ha6lapsTFzb2E2prxgmE3hlfcDhitriHFGa+lh/KgkIvBtaSk6JU
RYSWOGE6CAhhmXywjEsMMEcIiCP5irK8Ogl3EbZTMcQDOigLLZl1FtYnA7hwUToN4XYWL2a9atBD
g+i8sZIxVGcJQpqM4GpvGor8k4XAIEpe/BjURXFqxzeaVt9TeLVxm2SjUyCQQSp9rqcGOiawSjFu
Y79TuOgYgm7uXFD3mVkL7xML6GTRp17o6HwZNgSvquhQ775Qbz6gbIu+x/XxvM5Hl3X20R7KA3Cd
LsNNgdEuPQWfTOjiEOz049XALo1JomTY9uCDktvevRX+/7Lo4JmHyCEKG7dAJV+JcDlS/fpweUt3
yaY6lCvpkBxyEvSP8si4pV/KhDIcY+uuiczX9LWfEaKfd0fx1ETD4ohvAXTvOxvPr/sOBaf/uqyb
0E0XL+c6FcP6ECOI1DjisUzgK0/AUJgoW06R6FziMVvbxnsI8G3ovv59/h8k8699j5Cd2gzIGuxC
/g02EmLFFu/T+pAdKpRzXiRmEcqDImXPXvGySCZXY+juLx/NlvWle2ZtoZlzCt4gLhlP0iEnqutX
JI02Unfn4fxgGvUXJ0Mwx3SAciOUqX8vTq8BsQiZWx1oJ0/x1hlKeMaGmHM003UzYBEbG7Zhiw76
MDMM7x9T5zx2N8gCQDHHWUZbGUN1YMykoTp6w4/Fwc9kbk3d1VbdvgPiQl/MKTfpQJ1A350Lm/pO
MUO95cf/e/0843+vPzWSFtNvqzo0I9HJpkwLu7cWOTyZTjF40kYS4UEzeHEx9HDHl3k0pnk0MjC/
gxA6Ehco7NngSkbXAcEHSzPVwDt1hR+J4tcV6qIJoAqwNVnpv1coBFqamq1UHc6fylv9Gn1Yx3gu
HPN1W94La29rgLenuglr066urTzTqsODtPbflITtGDfmWVfZ6VaP7WZuWU76lj3oj+Ip20G0B6El
o6TIdjb4e9DfZoy3V3ITfwhKVhuhIfJaFuIDstaRbc7LvX4vCe+f3fdK4O1pbkpnKDRmXaDwbDs0
I99aUr95ChWWbXBarHjClV09/31jX+Dmn6dUZSQ4env2L5XSb7nw1XALzxSYMIDicDQQ7PMQC+KJ
sWQTtmWWcZttb5Sv/aG6gzVwJ7L7YUbxnzv+79PfBNFJds1iMEhsgJ/NoFu4m/NHPvaG3uwy9wfh
Xtw0w2iD5NTEmMkjYxM77HJLk2lZjfXhdUh04OR35uCXbO1fj+RmDfEipTXE0qsP3ud1LI/9KV7K
+2JEbD+kQzkux9HYf1MHG89m/8UJkn1eGjdOsCiGZ2eDU/0I79GBaa/AG+PGiETm5O+XJvXD7Y8r
VG5WCU+Kr1IO3v8gzOMpHrcra+c+F3N5rU+MZ2vjL893nskPm92b9/T1Hr8Nk07Lr6Vx5YzGOltc
h8CipvKsGNSsgcksXOjHeCFv6bGktrx1X/DfGjW4sOIb8KhMqhP9Yst5DMb+Ph3rz8FS2SWP2eRC
6DN33wkUTPidb/UCE4FVvSm22jae1yM0gpbBHg/GNQJKtoGQynUSj4kQ0P9Ym6ustY19SrP+zhby
A6d2e6s3C5wfVUmUgdI6XB13XEzFYWl/0Pe038izWFw7R3IQ+iId8Eaucw+1+kNnqj+7Dq6KZgvK
XrpyMyHMWkB5PLBKMuVwk21ARJRHZZI9ImUyTqfygJM710n/GWX/ub8UBsrUvLMO/fC5ur2ImxnQ
qo1lcoXlQXhCOJYQOpjInzrwSNuSifAGVTuXNVtZu/Hgeh4m11EAXnkjTeI1GZCA/ChQo8cSmFoG
asrxIvw6BgYbL3UdhxxrQBVn0E/yjeYIY1qdUxGsG2Y9pR08RSfrGW9R9bFZGVv14H8qL/WeMmxw
kmmNP2qf+LoR6HaGDTCPMu51Iz4lL4iTroBs5YsQMj76S3ivFmO0UsHBBKe/Zx8aW79MPx39ia9C
kYXlB3//bTIQLXZmLFx5PP7gkk71dpjGU7fHWw+z89JvNkG0kYR5gVr/FL2OwXnMQmHt+i+xZHFA
cjsun/2RsOv/MhqT5RSPcksbAg6/NTT5NoQSNyKRk2MOtBUqIQNUQPl32BxwqHaDnp9uMy+2+/2M
/1T7Y/zM5/1+/zn5fHh4qO059lWtvfft/cxzjrM9vz6Fwedn4uwnoY1VxvB1tpod+2+49t+JIJhd
TmIHVW6+Jt8dWRvUkCgSOMEg4SMY4ObqoCzBeOAPsvHVJkMeACjBE9pjUugjDG/sI4kKJ6AHYx9J
EezESY7tY+K0djD6/Hx/fzdQyzWmfULNWb01mrn8HdLbA96bEzquYwxMPhSSbPSuuKrzyTt1LeLV
1CbXsTdVq1V71062H9O3ayrwVLkXwcdVSL15qbVVNn6n1+XhYX06vYDbR2aBFHGD1YB9wgzPDoDi
kwXyhqjoOOEgGIbIXvd/csGJ1bSHq9XMCe3ZsZ0ecW2wKVnaM3/oD//z9BJMfXmsE252fm8/+OLi
/rh4HfgTHWgE18SbSKm9JLkbqkJ1kBYg0RFCATmLgOMbkhlzd5w7FtoH+ApVQ/k8CN8vi3iPUIvy
gibAAsBZtLNGMWIJ/VfSQJtLj2Ajh0hfIprkzurPuXFQnoKHeCHOlDV4XNQVuqf0lVomTEoJZ+WA
SpV6SJ+weoNxsEDicRiYg/NEeIxH8aP/SIYiH4oJ9jyD8hVrkJd40T25W3+DyNCpMw+hYcfzxgDD
6pwn8eZ0HvMvgvHlEWLiB/adKtJKGyF0MGnesY6om2zItH/XNzhhjATnYrdvxhYvU0o0Dtn2m66i
9l8JD9kymVVHrGYG6b662NGTDgIUVT6QpDH3r9rpczjxGbgTfyY8mxPBBw8xTDrHQmV3Al7Aximg
neZTa3bdR1A3xxgteXYyI1HHSwYpNozo9rQPeeaUYCQKcQB+DVsjYti4d1blH9jxflXuZUD+6yXf
BKGX9uqFICerA5nBKJ0F1KZ4VxMN7yuTeRdPspluo6v9fDfe+G3B+37mm7g0aTJFqj22xGLh7eqx
MpLH5CZI+43jOaZ/o3aQ7ZqVO9cn8R0a6a/x6fdT32SbjavGrLfcdDsUHqkoLRoOd0ZKt61mkuMS
nJ5HD0QJo3Tk3Yn6f0j088ShmdM8lSBg0Bi42Yzr7ty6gmiw0IPhw72gsNvY9p+bSXeqTvIGC6BV
+kGpJp5bQyC9M/0teKfQJi3FU19+O4HnJtv9e/tR+zu+mev/XNTN5pzFSn4NIrc8wFHp1W8Y9MAm
K+fy5C80jCgvG3+hLxFmWgF/eroOMQicJ8/Jc7UOZmhm+eYIO08k48+QBytHQJIsc3wk4C80XHol
5eqh3KiL5ihsjI2ykVfd3rgT9f+W5X6/Be0mfo16gnmU6uWhdSw7t08SCyqG7c5l0tj91sfOOHSn
bzgdvYKVYrfBg+rkDtVxMZjILKo2TqODh2rgDTJnX7N3/P2Iv+Ln20csy7oCHUYHBfJVAvm2wbuG
C/zDa8pDIUFRQiEfF0BHeEOXDPX0ZZcCXEVbCqUZsy9ohu9obAa2WOPPYzem86wrQCQdHLAq2Pt0
iu3AtKV7yklIPv8yEJAI6MvhcFb46t8wJKjPstXkCQPBLgaa3QwsG6U3NHBkh1q+gynakOCMFTIf
J6zI8agcB/ye7KMXKotUR3FnDbbRSxoNohfphBtt/hFScvwQduaGsqOn2tGymTfzjkOZA2IGnnLs
j+uxQi3x6xfFbn4Zj+0RE8yT8nVop/LCdqn2zTq7zRfV3nrs/1ki2WD3ZCJ4zAUpV70Wz/856m2k
2fX2ujpPumnzHszloYG9qjqMhv2w6HdbVPQGZz768InL5ujDSAWvy/apHWlb4+sw197BX3kHdI0t
JAYdPgsaGPkpPKpkrL4B1n67fOpv3iZekWssItzYxhKGBF9hCjHOFc9TzemG+SHenQ/R4XwId/lU
GKujcqqOajYCfPMm8aTadsfeVupYzNw5xfNhMcNqYptt831zrI7ROtr722BvbchWV7jmzpVpTe1a
W6tUkpQ1gp8qWGjs/cJFO7uOJWaafzR39WM7R4ibj3ZO3YziPDV/WhyUnqiZ4gZClZOWxYt8kk8i
3ue2ME2W7Ry5k6W3LukpbBSKBStOe4yP3t7bB1xGtA63xbJa4oY2Uz5UGmckDrPrPAP6yXtaJ8tk
aU3Dj3ZST+hojPvP9aTE/qmc+KTZ95JJWf8lf7W+j9ybJaz2yywtTUZu2ps6jnAXGaEzNvEmwURF
5c+a/+fQFlVmi0tx2TCAQPeKx2p9wSR7bczbZcHv+aw/umkwv0xxRZxVU4yHZogoTPWZzmdzdmGv
6P8MX+hVuDmvAI8TxZDCzsTZddbO/Gkf1cRTdSbPsmkxZbnkACnt9HUQadIf+bKb58v+kCb1hzQJ
ZuelsBJWOiG6vEEiaqfs+pjeYmhecNXNmXqSfRIIHFGfHAE+d/o63ulEGEmHahwP+uCR30f/+yAr
dp/pKhGo/dchTTrOQ61rIiAniANIMY8Y9yj42t4HeQHGv7a1wk2E1RK9p0HYtzKCZbCs5tU8WBYT
fVr1Uv58a4CP9tg90NHQCqdw54G6Srbp2kKRctmxYSz7/+tjoXW1dHEYREhw2+Kgy5+W+2xbrguG
NRKQ/f9cjvke10LZaY6GN9VPzUf8Uh0zwOPITx3RyN6n+2apz825Pm++fnC8rQlO5vCh+u9WT/FL
/2FcDqXgVDnWDL3gFB0nxjVBmCz2QzLDikC13XzczmsOBL/m2jS9FzTLt8CxfndXKGDK7O8qq/1N
VKMabYJgL6OwGBGTjoWJPA6n+rg/zLHsgHcZUoua0RHv5unyzEHz7dRnZPBO+BCG4N/JzLSVSXbW
Z3ZnDpXkBv7BcGpOi0f12Tuex+PGtt94ec6GAp79+LiYHSetva1tGoUOcahtOv1B2oNJXeicK3a0
7XvibPefZGdkdatVZj8vLg6+DOWgInXzHKTZeV7XSbDetxOLYBN50mftWXlOH8+PyjSfpBNp+ve2
aPw6bb89sJtYLPQqsUk6Hlhka1z7lWuHs+NcqBr2B65+djLCestmjtjhqOvTpYln7/rCCS01jsRG
JY0js3FftjGzJpWt7Lds0tfTeDDPi9XqGLCvewRztf3OJkEGyPo5QSeZ4M+l79i3XPtH9/fN/cDW
QnlVUUztxY6Q8fxhWhyYnZB7spQe4oU6TD+ak/wsHOupuzN3rL73Cp+/lNH70+GbhbUp0KevEsy3
EKNEBvec5V3K5n1BnH8a7vWFNMtWJlWuO3f2s2H076n6OOLbqbRCybxQF9PDdRwvUEqEwXJ9VR4z
6DxPktG3Ov3XENdKurCPtJPLx7/P34ch/wZT/57+JjeNG6vLa5XTp0NTH+XHgjiPIs26vXefP3sn
/57oJj8yOzEz5Y4TCXNt7Y7jNcKbaH1i+XCnGvpVhPtxSwa4Kd2UVFaRm4lwTi95drmG6UGbx3uo
Hqh7tzv/Ceh/TA3Kc2jjz96KB7rs4+AQPFfL7CWbMdaxeO4NFLIl3kA93gllxJFC42ykr+qTvlMg
XN0rZ/4+rr9daz86vr39sgqvtdtfa3Kol95Rsr1ttwqH/hZfcmQ07jwauV80fzwaVGh4NhpP5ksl
/dvpBCM2wzrzUhZVIpx9/gktJNipL51lY9ZDztisvRdvqa7jedG7d9JF7z2gYKrQNp+BVRn+Pfp+
yAN9zev/vqBbUbqsdo3KO3NByaIIbOEtPAh7/1C8axN/D/VmmE/RQK0DO16dN+1BvDMof5l7Grxy
mmUiSl7KVwz/7XGkVhuBHy1zmqXUAOV1NfbuplO/nwNBbaBVDMfbbErVohgZqjQ/iC/NBh8yevsI
PNx5sb/MYtRgsJ/VxR6Da91slpqKtzELFi67b/6zsvIfkT4vjncFwn/uyUDEYFJIpN3wRL58oL49
L6mVrjLU6PygrFFYlw4i4C5/Bw+Ke1oad/L73+/p/5zs9sElVyWsYiHODxHxHVKlU6o7u3vil7++
nf++I+2mrih2qRm6BicRx+edNFGWWL/cGWRfkcrNpMN8sidLKAob2O0oa0LX9LPM7zfm6BW3IrA0
0TzcN/OIMGqKk/dSGleh8xHPk4fXyxAW/XSiEoJQbn7WV8hFSxt3SAgxjJ3L89/z76sz9OPaqFyZ
rAngtm8FQBpZvLa5gOf1UznMH9B+fTdGaHSCq19eTucPJSOOQh5594yD1/CygoBo1QN/Gw7l03Vy
tTHxIZy5F/z9xAkA9GR5Av3LOoWM9M1e0YSGH5tCHh5ifFsGxtp/10bVPnjBqvCiTZCl6HwIlrjk
OP4Taa/+Eb0AoIFtIg4syeld80KSUUSFMECpsKGxcadqMLYe4XsnU7CIyV9VoDJDiLOgrqInidlP
tUC26zXo9EZ7NEMHvnA9sDYGCiSg8O5hIX54LOg393gzZfOmwy6yycIDXHJQbBbE+MA51Du3w9xu
IC2y/0Xaee5GriXL+okI0Bf5l768vPtDyLToikVvik9/P2qAM+pSHxUuzmhvjXYbkSLXypUZGRnh
LdYYGE70Zm7ifT5a4ojAACk5xCjsMlBfNde8p7bbhZiJIkNAAa7tjp+zkA1C0r1l5i7GK9Z0PQLt
KoItaXsUh5fhLU4Jh10Y+QKcImYOjzhNsX1Lh5K2ooeHsV/rnOC7eZhMnrRlea9Y0A8xYQNUmexo
FznuaZ2uZ3pabDV7vMvw/7PH1PoYHj+Sd/lNGH3jhTFhX3iW7rPbj9/XrPwDYjNQMabBw1ADBYJ6
Lk5ShUoKfVyK71pYGIx14BmgP0TW0/R4kCzaISStb4x1KH7v2hUVmQ3XdJ3TGcGw2B4eUVT7/Ya+
qEZ/bSLYs4gJMpsDHIU01lkQQYJl0Y5mJdxyJ2Lu5gHsI9QEWobFcQvBBm4joD8Be+wFVuH4/zsP
RZbz19XPEkjBwGimRbTuFlrC1NmQ80oZB/k5c0RqX+suhGXph534fMEFfHNiGRQj8Yt6++0UiOHF
GAZm1bc8ejJ9RvottBdsOoh8DO5ccsj2yZ0r6/+UHm9vgy9QXL/dTdbdcnnzx+d/mw0eKM+T/Yxi
HR8ibXn8t5zHzhGfNpvdZnd/+1pa7ubxz5+byLq7u6Nkn6uYt/3LC765y5eC8mYLxQkCqGkZPrAf
YOV/Pt5evsr5/d3cFVre3LxfPR6tR2zMHZooy7nYad35srv7yMbFXgFiam06Y4BuLloMbuYBan71
1GiP8TE33Ob2V0hxg/fkm2Ffkuj+iaRD2WHVIsaEDiajOmchTxCFIdeOmnHbuRDCqdO0oPDx3V6m
OxrvWMOn9p3JT3ybeeGlJOzHsf51bWYWF1CzjP8AQt9eaJqNME8q2bjNLdFH7WHFJrINNg4SbRcK
uZ/g7dm1zsOe2gsMqnMtDFw2UaDbgqvTR40svuJdnkBnCh+lNZC/wUl8cBvemkx3M14dXPFNu7uU
Zsxo1t+bd37w//3hz6oF6aCIjSlyQzx2cEydyvcVgualXfMjmzn7uc8SfWGcSDRTLtM6xcOClYzm
unM3Wu/PuKrWcFVrmkTdpac97/3ffrj5rr692UpTullQh6cNe2ikuYgEu3/cyP4LQiorKYAtwwEP
vdQdSbbhptGpwWfNNf167gz7iVf66oV8iMGHn3c1UyhQ/SLzYN7gbK0fp6nV1SLWbp31ditYLwgs
seQBhYkfM0r+8lJZL28vd3debiOhHrnLyGKNxI6/nMEaNrTnNdbdfr9/edu/3XW+R1SJ3NhZLu/2
MzYoWbHN7zS2NAeO5XK0iAMAdvSCYQn69PVH68ZY/rm5utpYgHZXvnVlAX9sNoOzGd2v0DR4G3c3
uZq9e97p/M6Vn9j+jGljpAiv76rxNjNuQlvJupq7/Y/Z8vlRtR43nfO8eX4mdt3vVnP7Pvg82J80
491rYfnVYLZMB+jk+iElmjw417f3tyua/p/OdUCPnf4/bfjP9cd6vc6tp6fCenIckkF+yVln1vrD
+fi4jpxrcznzCFpIk3MMHuyHD8N+OPm0NvmP2vlPWBbtJyLk9uRut6a1nbwnZ+0Ezq0dW/wDmAgD
me6C8xl8OBcKkh8mILohy/PYp07WO48Ezmvg28rLNTEmr1sc7xa3GU1JbOA3h2f4gS5so+K+ZXgP
TPNe2Sq7ys5X+T3KH5vjKn6p9u2N8Kk+3h4qS2RYYQBfOuVW8njhzJ5xjbOdISucVMhZoslqnE+Z
Mac9NU2sHEkijNUApy7yMR6zJuIe7l0g8P/H653txPaQl4fG1CEog2Crrm5PQexpbDnFPZDcXyw6
fsAt8/P/9vOdgfjq6SjVucb1yiX5CAqzgJ/i0gSpboOE/o3qVvfluvEGT6ZFm9we74tHfOnX6T1p
oLE7vYU32oUY+BOY+fueFmeNxfTYTcYEifau+Jz2i02+ns8ACPzyg/DY/VE8qDkrdWneVH9YHD0G
77klPKi3i+vijlwK9elqk1EFjn55ndFUhcT/1j02jwO2ircXXtc/TgWEQ0QTsBHrX+lrQu/b8oVc
LVViPR7BJca77qXYRi/5/eAPvnnTMnTq9Nf1C7SaPcSXtsMN88Ll//n2yGxZm5xOFGd/7x6NbaWl
i+p4Fz0kO9lNXkoM4g47nV7S71f6yRfnneh0KUmYFRGs8ywWm1BWTIQvsS3ftbcLi84pIXPufMz4
8B+ytEf/6ooUDIFDGlUCgxcXMTBxvsbZXlSYPptTD8aHtS/7km8PO5fkU9ulQsreiJea9YARltd7
p9Xkhb5Ecgc0aZ+oS+LNkb45U2n+6CnLcPYFd4mMJrkaaDSmiW65FN45Sdb1TMyDktKvx8d0rz1C
T6A/gxXIUl+qS/VKx4RjPliUIFst7HGFXtxW31cbzRd8IKel4idLjX/lfbIZvGqZXGkr/IPhlqQB
9aFfeBmzWzT34HB3gXJV0Y47kCaWtoCZXAwWIni/vyjpZ9XDftYM4ulc+yy+EqtvD0k0jWPUiVnG
VJ65rx4rN/8sbiK3DA6O5rdB6zKGUjD48n+87FltoxiJkVcnLou5l6ft633jSGRl46rzMLQC+JeJ
7fWf36/6c7iDMYG5hqP8/4L8z7JEOVSaaIpTOrykRlg2H512naONZbXLxYIiQNn1SBiRJrrlwwjz
KLGLZfEx/YFq6INJULZXewnkV72UUP3zLejMuRkqfilgFH9vzIXeNkrBpPsdagRuvqWooSPJqElH
SJUcylFLXLW461Q086NrmFCzr2NORqVDoLRec+e4GkeL/pDAmrnw0P61jzRlFjtBmxQNGelsL0tK
bqgHHJbvhIAm2SpCb8iWmYljgseZZ+OQcnUmi7kLBOA4hUbv40CxQaV2IzMSlgHnrCBzr+fxCeh+
UIiFvWofISaof9BxIoMM3cxRd703Ojj4UB8xT8LjDpnXgJhGi1h2p2UJpUFbR666XLh9EHNBuq6+
ytYjy/db7EVp7zMClq6bP+K96cmMXgWpF399iyQYcHSuVsKbOgaiyxC/d3zWNsc7+D1HmFWC9QZ3
mabtzQiHYm4Ex44KxQlvHZ8Mz9pIcLup8hjqhcqK4gvsq9I1kU/HS8jpVykOdEttFUIcceJgfChu
tXsElQ4PEqwCCe4wn12m97zTUoZ3hnAQSJy8Pl6n1+JafMwdhKNs+vPuwT8F9Uvvt359nxAMcCmD
W7ucmQHiuiVnZhZlW/rxdXhDB1UOIm/hJI8GlsnhzaXZdCbjfwZQ2h1kMcwYSz8HMMWDXmddxqrs
3+WV6lcuirQrky5Lu5nLSdXvnYFYN6wGO/JasvpPRvyWOFvbo5ftBr/ZTkE+l+jMSpKVwi84gZJF
nuZ0tugj6k3nPfTp0FvhCjyK3uLJxZnbeqep6sfwBltLpbFe0e7mxdvpVcfiOi4lL9/lbgFLBY4t
yEzphUsEtAPdydw/IHHUejHnjEBXHt1F3yRIh7CLTEi2ox2S/KNEBKcWBpsXkX3PLcnQq3i/GIPP
lH67dUGfNwn1InqQruaSv7lMB2k2o0HeyL9YpG9kIn65ppkGJzYiMT7RowXGwnftDqMUe0GdqTGm
MIdvGi/85XRl8BSos6Ex0djcpuzcxKmtkqdBa9P5nH/581aEPfuBsS9lEuvCphXKv0NwuL+0sbV/
vV6glnkKBLabeO401nRdUgxhQ2/kHe1Zq6dUmth7hoshnLXwQJx4Ro03Y6WK93bTBpBwWfyJL61Y
wWQrGVQtuklLaK9B680jE4g3wqEUoPLOBK3RYbZkaVzAxcxL932W84a5kIsp2NSdviVmeCKQEHO7
Nld3PxkTsMoNrmiwFUXWZerPN3NcYvvhMxlrNQSo2BZdzWo3A6vJuJ48Ha5ReBUG876unNqdPzde
T+qOOu2yhBLCCnxixBccFfqRbmGwToCIXGS87IFBrHQHaupmy+wKDVOO6mIJt5pQ5ytwmeeWNoM9
NPp/j8vajx7DLAiF9hTpFRIaunxWCmWjkqTi6ZBSanBMMB5rBvOwW7HD5uzrV4hqR+c4wztgWfnD
6NCUI2qO1iP6qf4Ikpk+MEeGf1x133mIEFuv5YojhF0wl6BgW+Vs/s5AHAv1VgyG4FL//Wfj8Oxn
mMupb9mHZpjReIjz9G6B9gWCx/bkVERg5onlZcfuHO1iA3zHmTA3/6l9GcHwLi2ofyC/fz/JswNO
DWsg84S7MO41D9NUEMYc1DB2ZuqO5o7u1WT9IR2Hy25Yr8DctrYXYbL//kKVf9SOf73Qs+ykrmtt
ES14oXN6SvRyOFohm7+xwDmhQh4H7uuWRiQqbR2CuUHgOsK/P9of8jWxk9dU+x+/39TXKjpLoikL
YBoCIqIfp549mzDLijLNonmVndxuy9tZ5dY1XqMzL8aKfBguxMfIRnnQO32d8L/fwH/MIM/vgNFD
RJxoDioQ9f9eI81JP5pFlKZ3Ght8gjOW7/6D6nyhwTvmwZjVdiVvYJXPqO3A14qn8SG64WcUtMsk
iDAT5GDf4DW8YZZySTcqUEm1mEfeo0bsKI7svr1BSk2s/QzvzBTEP3/mHGMeAkDsOWiYkWNbAWyN
1p/398fH5+fJfR6c3u1d0ZM4GngGfDASga0eFHpejuQf12WQ+RAfOIsyqvP5I7YTvsPV1eNu93pP
JG1n/QQ+KzbG1fSRZmR4HotgmJfIeyIaL6yPeVJiHinIYDyj/+oiZYyfuuEh6AvvzFXIL0TKljnP
EJ35ux1oS6UsktOaKXkykJOXU3qYDN6g+sfv4lHt3N/fJuzvyJsnMH5/bT9Z1OxsYtIcmphaJk79
/daMUj8lh1ZJ7tDH0qziIdKt+IOXcYsyAs+bh9zYNVqL/pEYlPiH13vl88Bk51V/HYGzuQZg5vFC
sfMvlJi+HxghdamJ9ehZ/SsMuoTat5ww5dU/v3zSanBLqkICIK8H2ajRbm+re9i9DO6LkJO0l9MV
k0fHV/QzxDucBPFU6CFQyl73pjz//sTUf8CXcwE2TzKbTNl+UcC/xUL40WiY1X0CPzrZdQ+ng0s7
MiX3wKKafDfdIHaGVkRD4GaS/uh1T4dHeT+tYCH3lkwSvte26nvJFMohWFSYkE/2tcx0fUZUyI/W
4R7p18WG0fQyDKL2QgXz1Z0526Wz/5+igXxhx3fe8a3Ftpq0UYzvBNpF3ul1gC2ZInBsie+J5KhP
zX54i7ez1jlKFJfo8VT1LKe/Lm+CaND6RAsO3U5Upf5ebtgO6A1DyvKtsWVYEbXR07L2TGij3oJq
JZqlMiyoo4zqjMpbWILztjSjR+oYJVAoJoYbMVmRap62WLzDILabXQWleiJDVd0oKPi6kwL008dm
i/VGj1I6fKo69+TPmrGWbJ3burbJqieBYyp3I0jjazQjxpvcPqxDB4WF/lqGAIfGyJL/53TTg+YZ
O1rNHhceAiHIgzs5mcPRPW4x9WYKanSlJdPziWhlb2x/zHjIodd41q95m60vrqFewuAi4Vq3NfF3
2CfA8L1XQhB9HG4l2tboi8D3niEt5lgS+esPaa/QnVfGYznyMKJymZEWZAwSoDmjo8Ud4BmMyxxd
kdkiHjmOXezXnv6SLrU7Vo16AQj44nb8eHEcK3PHlXNGPKt8DWMKJSGM5FuUoUUSzZyeuN0wKzc6
BSMKGnLJrnnY45lUtvZbvW/JRyqXkv3UOYQQvGRF1CG7XV7enCCnRssERlu7l1FeQToaqRWmESFh
pd6seT5c1SdE69YZaXy1bpAcVry4emVLh/3VkG/RBGsRHhYuldA/OmHz6vzvD/nFC/y2taW8HKpO
F6Rb5q0Plooh7av+Gr/Dxs//6EiCRJv+8/gaPasbhZcKQ2sa7PiS1Nh8Uv980nRG6I1wL+JZRAZe
yHRlMKTbaV894BZWCDups8tk1qTJqOh13IUd9RT0qoteoVxezd7rDT6sUGCNa0NeVxAWIycGKHqc
Mma2UFf3LNPDrTVKVsnpGhcjU7TyVTEGOYyKMogOvh4HmuyqQ4AdW8JCVX1F9VUhqKm0XjGfFXQ4
YPhOOF3p6ILTsM3uOvj5OlYgDr/TpR7jVScfe+t7FrMO6x8/AVJUY1NUq2ix1Q93p9YugRWv0s/q
nQA44gO1Mh9UBkXvx6PT3yjRcgAen5yIiYwLUfsn0+zr1f73qZ4VI2bW5h0Sm9JtqblIbx+pP1Fl
Gm169QU9Z+S/oFY/G8v2QaEJoNrmaDdowE9OWl443X4eINwKbAGYzaqMK712lkwnBxHtYRxPbmfN
HGZkPycF++fXWnuoSR0UV6EhPriLx9O97A6KJ8hu/G6kTqr5KflB78aqb8r7UfWGnhpvscGOMRRd
Y40vuE7blkFRtHWYRb0v1EBvIXOGNHKB01NIyL+fhT9RybMf5SzrjMJWMaWUDRMvsx2jAIalIZp/
P+ORTDTa/cvhuoYyfn9pk/wvzxCBExEdYWLSeTg6dmOTjBJWHShKQVuO7AZXa9HpGP/EGMvu4kCS
3ajyiEPd4OqpL6aOBLxAFZ+55AwGI58fJtniVX4L/31oCdueqAbTyW8zNKXtpnTGzE+KJZLVNROF
tT/JXjKgL+hKl+znzH/teUn8nx/nCwL4FngSZcxRPWV1jp0VQuAGqDDs8uAJ9bKJt5HxlKY3oUZG
3T2MrWJnmCm7fXPNqAY7U7foYTiahm+mUzOBjPEthFfMV5/MzCY3aV4EJBnomLB6OqcA+AJC65/z
caWL60LD1VPYyMq7JF43xt4sSVvcyPDx+WiMpQI6ojMYZOc828mZWgwEgrjwjNJFhFNJfZ4L4tkt
+BLOGaadk/5CM1dWAvM71fMUXdf9TSfu2uoqxKepxP5gSfoYk0FWz4MRyAl/0YF0JeI6VTjzyZVZ
7XtbXGvMu2jYZrPuL+S80r/C/PenfZaEqFGctrA1pdvs4fBRNNZ0F24OD9mVuGl3TIv+vkeUH/ni
vEcQ0ZDQUmSk4VyC+miIaRqh7HuLPPz4nINfN26UWxP+x2xVzC5EJ1kbryfUimhMG3PCk5qejmoP
QjLv2UeFZArRV7A16Al8zhxBteLeSSpnlgy7RNH4WWWf3e+MgX9biyWqeeoQcb/1XUoaFloTsZIp
aga8e4dgtEDYmmMDMTCQXUQHJow5LEwmVFIXcsrR4j8jQB6R/eOIicfExO9P9Get+3WHcDZIJXmg
581lWNNy3MStdNug46bYjDrPqztEwA3dLLsAi6R2ZKYldfWP5IoRv/7PMbIZhBk1R56cjiH2i3YD
c9F/fmpL6n/v6SyoN8XM/9Ua6daALc2MMi52TMZNTpM6phwgmqk/qfn2gHNF5Y6820uL+idEc/ZQ
zkKxZmQHczC5AUmxDWMmEdaMEjSW/iq/TvIXcRBbCQnnGqcxLQmAhgYqdXDiNLCh6AyAIPY4a8Kn
c47HC1vuf1lU/308Z5hJEdeLKRO5uwX+LYPDxGaTozTmDoKL8RxRSzOsjAzY8AohEE7OqXJyZiIj
P54Q5VseIo/6qEPRF25iY2eVK5+c31fV4gdOd/YAz9Z9PQ5jpjXcInOlMXPUB884rBb1dS/uEmFX
leuu2whNoMEjrLBqYBsvMWs1a4f1J8XuAtZFRlaLsptboiwAAl87Sk23xT22riA7qozNipegzndw
apDGxGlDaPc2Jh01u16y6XcvXqBtluUu0m/acjeWO+TdRO6lfqiapZAFQu4mykZBxqW61sNthrcM
xoJ003XuzmdCPt21st9BmWIc84CyB0LBq25Cg3ErDEui9Ej6YF7aj/88vb6t/bOMtSv0XI9N9qNE
bQC4BWUfWL+Zc6tw9HvN5/gtuj0c+wMMwQ7BA38cnWNpj4ObDu7BcGV0NJUgHuzcvPBaf6J1Z6/1
LPGLClkfDYGbayN0DRH2dGKEMNgg07wnZIbycQch4yo88kAMleTCCynmQ1tOHcRZS4apeIkI6UFQ
nIjXNrRYIrEckmNhVWMfZC8qgjJ1f1+OcwLzWzw5S3BqtSzzpuG2i89kTVEMlhBu0l0JnfVSVxNw
7veLfbETv4d8Xc0UOediIeU4E6tTcJA3obgK8YYG4kINhhzg5DYHaywsXIzep8hVIqeid8jjQYpH
DqTezXsv9UcBPVPMkhDodgp0QkDLcAPZAdy0iZuButMzQha2cnvOBwXnS3egiEzsiAmyftUCiDFS
9i5DjUdWInWh9Oqx3THYjx+UZRrofyNz6JVcE9IpMKGBtLsj0h+Sdi3QJxtSWurNMjLnfYOuYput
qoj5f6XytMINjxvlGIijnw3cY5AMAYXpoVnLWAFVPpmhJrlS4p1YA0KAlY8crQTVF3QnlemnUlZd
j8rqKG8rM9C14MRQKokvA6wL/ON86ld447DGJQ2QAVdAK5lcQXEkSEyo6ILARrbWktlZykNzZyY2
eqELIZBSX1EurPp/J+b/3ZJf45Xf3ug45qmWVJ10C8PpDgVcJBrzILrHkde4nfA73dWr7k1+TJ7E
m9/X7Rc15ufCNWlVYWQCgeVsv50mRRqLtJZuc4Ow6Gi4roCyojf5wVYqK7vWrRJT68wpLx2BXwSi
3y59tmck6Dwlrj/sGY0K1k3rZUsj5YOhTzIrrH3wzVlgvwZ/hNW9sOWZro3vKWeJTVKt0RlNl6np
F6aN4SPlw2h6ZoKzmlsY7knyEnxmsCjGWmtyEGdoK05Li0xWDa0FY5ZHV5UdA/AfdWlIbbVTwPMS
Xlrw/sbCSCgWcQeaYb6SvnZiS88hUy2KY6AkGxhXE8jvNNk5Z0nmpDqtgstuxvMJ9svzOZ+2EpVU
XiQSJxyrM5lsZCkkfKplp2zdfvK01q10p9OcjH49ilZEPUAuqKBNIKCqd/IwzdHqZaGxyzwBMJMB
Oagnsi3zw8RuIS7VLEj5VhC1gIYme4xdyBut7AyGU5Hz87MajtTbWWLn5CX8GReyGbEUC62kwbHc
JizPv4w2wx02P/osPmuzKUtlzkFJapC57yGg3PUfVW2DbRC6SaOhFKLVynOcoNMd/YXmLejITi5S
yLIjHFZjvD12m1rci/VWFuavk2i9CHcDrTT0rfV1yXiucKWH+8YIOH9FQp5hD3iLdG4FMb3yisFP
9OXJWPXQHQTkNO1yYVNiky3Jqo0YfnnJMx7dmAsv66xIOUaKWqtqKd82KJ0bh88uCxb5VhRe8n4r
VEwv90dnyMmzJ9QvRN3DvRPDCkiFYe4vSiRYTA/PqHTh572DeesBf0Y0C3sFGJFI2ta4U6IeZSHj
LkeewOy66CkbeXo1j9fJGi/N8epUX1FaC5ndNX/aj0U+g7FwCuJdEixm/WDg+AXdm662vRaBFWe6
SwKMb5SAX+GV8Go9YNg5xEdBONyYFpP1kLU82UbPaHQI+jh3yDd9XzJLhitgoMSYXzpJ8JbiDHab
BP0+CQ7vcKV3ObKku/o5mr915wOu+9z3MEEXnpYz+ltRyEPtvWHdjlxBsFIEs67bjwTJimGrtNfs
wGeRbqXdX43O/HeyNU4C8xc9fyjHKMeqn/lOVqhDgwAaStacdzdUP60O1wGPb6l+FotbpdkivcSv
xYobwTuDQaP4UrPt2+AYLmWc3JRtMb3m0b48eliSFpEnIrYXosZrNzUOIz7f4VTvejQq+qeYTlK6
1esrqQ1OzUOlrvrsphyeSm0jSbs4ejDkrS4tswKX6i6okF/q8UJci1Jg9lgavirSLtOulU0dryf5
Sqmfw4hDMcBGI1NXRvNwiKnJgzFc9mbQ8lePt0ftgTucEveYWv14hRWqMybsGotvwcPjJbM1cpb3
n6jfHOOdFC5DeTuFvp6vomIeUxpQ+CEXrtZTtRcqHJn9kik2iFC6p/W+1gamuknFWzTuuYepXcoG
1lobMt9CXS2Qvek3p8OyM+2SQaPJi/IgTXB/8dt8U0j7sV+J6vXh+KImW0G45693bHE8h/MVj9eM
GEaNdkLvi9Jy5O+YAXeWlH7Xv2nNtklIzqo9oUw0nwz8iITJMwX4L+gRT7HfLz5180kcmWFrtlK7
nFC5VuXtsdmO0S5tr7mksrjBut7o3xq48c1D1HplGzTM4uZB1XrqYckN8Z34YXhQ9BnMyZvMgBXA
r0SnJcbVnA5t6iWTL8eBkm9bYNfeqxOvL4K+XPW9R0ah9zi6eqWCnk5teJpoqzjDIluboJtnh7Pp
GbvSAzGpUzQgcCDf5tFLN+zy8aopwL5XfYJH4FO3eO+Ndag9JLOw4wA2LuzrfCcCwWfqEldTtXQE
mge90+q2RkrS2EJhY5RAfY6hbOU12r4j32LebwwoGRawgaFLMZiAOA0cmQa42G1yT588VbW7KuDQ
ilrMfoGDqzbQBDcVg0ZYycIKR0GMn3robWKQa64wOPmd9CnHbtat5MjHKaM/+hn10tEFSjqcHEDj
slpzEHJqyv1T0zgiB2oNFOueErdnCpKuSuslnSu2gQj1A3E0IxCBuGrGhCNbB5XQvSlfvSq6Jx2C
sAmKHvNID2NEQfManuip3qpNECqbXlnJQGULjn+vPCxLEbTASUSvj7zJcBrEyNulSAmsewsxOI6v
Am6lcXu8xTkr4TIVdkUW+ttoZw8YFWYvERPT9JqSm7jbqKS3DSidN3S+3q6OgosmzejEjVfh7olB
hzYFxbTr0+UxXR6wbWEjo1EJq/H4aWQeZrLAuFFna4iCSAuLBuZDHlq0Q8gUOhwuZUesHZ7agaGY
xEmP8z9x4ZbQuNDYT2/ydhlKtgA4PFmnp6JyFpVV686hd+KDL5aBYDh1ElT1ajH5LV8gVVv47QHH
JyturUHy0pSwNF+Bv8vrqGvbqNyC8Nw7vAWZBPfgN4OnkKxKbHE/eUcM/cvK0m3gVynkSG5beVwt
rtAW96qBr101cWUiHbr7phsfdos4MCSbZ/BRP43sR1TrVQd2f07TwHBBECtQWXYKlVTtGsn8OV54
GPiGktUpVjk5dW7VzHUwAwtegNYOy9p0ZVripqWg7kHSxKOBIzi6R6xjaTsgvx7NKfc0G6F5JHgR
+cBugISGqiGzJBp/fHUcglReF5MzFEHEcZl4YrmKo6Whk+N7JytXgxYyjWQVstthBlpscpPJUQwK
MDlZHU7+kHgN4kgIWjKowMxkOE8ssHYDkAoehgh+TyO69PotlogkiwVTXWkaaAeOQFhHldVDuRMd
GWyVI+ouZMN89Du2wjpEp5zN2VyVdGJ7JIzaG9lTc6+i54LE5s2sW9Xbn0U/i4LF7AG8LNCtL62w
XYEQCC/6lfZGLqWUzyV8qT1etiW63ug+RoxBuqznFs/g0/2J1YYaFlPHDMqi3dcHN40Hja5+6Wbz
0eV0upsKqHHTbXJycVwb66WKGhQmt2Rjnb3AfAVv4zWe4NfKZ3XX3WnA/uj5vevrzJsNkZCA4xP2
WjBS8AZ4YJNrUHZMp/eVh3EnM29xWEca/ed1tadhKqDwLcxNjHal3Jj2fUs/GD7bYhUC9tEhwjfl
8IJvZtfOzXNt8hu6UTi9xEHBo94CeoBAavdEDn12v7Sw18SwoUtc8raOJdw99sONhuw4YoSMBCdu
XlowdRBYi56JgFW9nxgPhCbKOCDxnc1vqwtiMlmA/MLuvRlICaBGvqKnKdD6nPtf4kabXjPpUWk8
tfNPnGoIJFbOkQEbmk141MTzQO6B4MeUIiRQtCZDK3unWQMAUk0PWuYvwo+T9K4dHsaR+VV06kfZ
Whze84ZGhBhaDQPImYQWjwBzk8JJkqQLII5yqTiQyUe/VYzdZMZdqFE8SZ0FuiXXeFTbrJ0F82k9
TuFOnMwWV+CKpDIK9MKFfTS92WQHe/OjXbTOUDum4FaNE9bOgNokTFDRVtBAriz8jW9VWlCU+nSo
Bg8I9veyU/43BvU/Zadxhr+SLEsD3duv2zdhBg9O3bqHkCoFsVkMvmdEB89Qot4RyEKwMKaBsKZi
k+uwDgZkW2+6Nzyt6ovQ53zl36qu+c6/P9gq7xAT5s7E0J3gIRtYq9onw567NaFF7QUGJcFKnf+x
k9gpGYj8KpNPsBZUO4b0wGcknC7d2U9i6QyNaWjXMWkPkv4FnX27s3GR9JqZcGcxJxBEUDhUT83r
8UN8ONwZyCij4p7g5GLKcKq6F/MNLTnlTYeBKs7uHO0bD7PHDRdfd2T4ttJK3TOnEz4VH+1N9k7s
3NZwbhHeHO8P1zJciFlZRXybxdGS2/zx9wVg/HMBfPthzh7zOB2NrhVK6Rb3mYE3LltibBdYXMyt
AcuobHDxYVdLlmo4VKZZvBWLdT2u02xTZ5thzk+IVH4d+RSwkRh04NPmbpp2hxBWw06rto18Lcsz
InySfTzfyf21MjAyt+mgJnkzTnQMjkqgw7VHHl20B4Uo5TYmeql7Snu1do7yCjCx6vzuhL+vC2TL
14uQ3MYXTvtW3B6nvTAFRzLOyNErVwOwPToEaBoXnKnt6OZ04M0gVfwDbEPIJxBacf8IveH698f5
1UP5sWq/Pc4zwH4Qp5MpxgUdyXd5cOTGQzXQGCwaGSrmMB/ZeyjY5UUk8p8YPHw0CCYQq374COp6
kad1BkKh4Plbb9GppQI7JI7+2pdOEtkJJtVweRMng7mNECCowJyTXQgm0r/WkszWwDoRrQEGPf7e
sqoZh+bRYC2pmNig7NxbKvuPAQaE1hDhly2D6MxAP+y4ue/lXXj2XxSP84f//fpnGBrylkJYaWBo
JaPopxl9fWJpqhqFhdtHvjrA/0AC2Mk+sYYL4eUxeRGtSnk9lEG8CMzKOSh2cXIhFgDjjNDOGgQd
KeaNxKbApUNMVD8mDl9ocKcPjvrKl7EZHM2AykhLXJGflyYkDlj4RmY7ZLOjbn/ortRuWxYrJd4P
3XWTQBux4hgLGWw8aVe6ycHTILjG86KkrRvThaYHvzWTJWnugkx3AaNtlWbQn9aZsMT385D7BYMz
GK8hQFF4pgnvOfEF0Rnk4IjYtbBWEPYPqZZ8aQJh/QJcFRfESIDdXTh96qsUWNn8OT35ZuceJa/L
l7+/kZ+aB0TK7y/kDFks2mkxnEbWZah40+gBfB82A+qBcMwhzwMBoQh+dDkVw97FIckA8ECDu7Vq
00movBTADodCj8ZW2tMusNsQGNg1kBAsgrZyMQhnpgQLbma0DQeV0il0e9UbF+Rv9pQG2ckzGrfT
LL3HCttbAOKofsJEh74Kj6T0m16/0s07FoCMnVm7Sy8RFKSfItbzE5i717SyTQa3z+CoZCxrqRlS
2ihwkZZ0eRpUASWvbAKYSdrT+MSBgRQrUo0vPXoizIHozrEJBgpC055aV+TxIIY8eThzdzV5rFfS
Q1CcAhtJye1Eq3lD8RRKZ4lcF8fEZKUsCmYbcie7r4b5yNaI6kiyV/d56Z3kdXvaxAJgxZKygGw0
nVwDzBUl9IOtCk6mWBKaj2T9WKst5kpCeQmPXqjZjPztCCUdhDtmYjuUAaXi/xF2XsttY027viJU
IYdTAkRgDpIs6QRlJeRMxKvfD3w03/xT21WesZwoEFxYq/tNHYD/fxAU1h8fCzKSzVL6xZH0DmJV
KpJ4SPG9VoU9BgCMy5ZUrIcd35bfI9rcEYFvfQSYyDtfzT1D2ZRowuhQy01xFt6WdCutiaE6AxHv
WNZsvonwshAxES2OZTBM0ynfx/Owm361xGfi0II0exAPRBL/N986eiYBxtpChogk0FeObGzhtxmI
g2DwBcMfd5WUlgfwkhu5fg5Xiuqdil0IFLqpeyq8YNRSn+P5rTXWxuLBU2ly3zfd33ycf0S5/2fT
+scK+VcBSbBFpc5SxgE8c8baMXE7xQr9WsxnkO3pgYjA1pgUTzH9nUW7cfDbMtBS1rfdMjstdVrG
kH0JmkPuJbsBTWhS2iJbFf00WlRKNWlj0T1y8oLdg0XVGxU7BRJ38S+1sKqvz/P/fS8cf2iPZQsf
4v8eALk0LZK0cPqNzLfU9mYSgKpGvzvDMVpfZhhZtO3SICkctdiGwIBkoku7pPDM0qlkf+jOD2Mb
SRzeIGnbsjwwvZitm9KvLFz2bYPoxNmOn1Jo4+ZoWidZPC6qTPN2W8RLAlwCTUEik+FERGeXW7Kt
8UmrPzHQlnxtgKsJI9Hcsj320rGRjomxT5SrBNbRHqvmVKoHq/c0GOMYiaAtMQJA26LzaU0/qVbk
D8nQXJ86+PZqw/C34ja+o+mMOQLAQTqH4YYD1QYY1OLW+tbsgTq2WuhF74/7OtSK0F/T0XHJSQHR
85Ci4Pu3JdwwjhtFqLYeygiBNsanBPkj+bXlsx44xUfdBc0EA46KAAawwB5Ru8riyJPXVYdYO4b9
MdWOXXrKmCPXaXZBIY/WEbNPaC+H4ZUkJk7kjAFvlJ94tEbbALOMeW27IdiJMMExmPVNprtJc4qt
gLc9876Q40/O+GHhCVpccB7g/+nYzc6gIYR0wsZVWpTAjsLGTQTKrSVAqt4UtPOxK30SvK8irmST
JtcejyMcoWB36oa7Ol36H5VUaUY5vgs3JswpoU3EG6xxQ2au6omlzenYWJuIhkhBp+aZ2EIlxyTe
BPhCoR3wYzYv1eWNPpKgMoJR99Ny/4DSjB35d/UsvSMdLzzZYnrzTuTkydys2/H12ATGHCRGIEuH
xuGFOpkVwpEeA3IhnwiU8qQlQb0cH5j5QgcUpMXfBv1PjqnA8CDGAzgL+Nq0HenSwi0neE5xpzgP
VM0GxOu2SjfyF+QK8v9U9lcuvKa720qSx7i5MXS01AuBcmB7cZHCl5tuqO/MxrMiX2AkYurNZTDP
q9SFgzoK7XLY6kyO6aEqbAlq16tC5ly6I7seOWPjqrgziLzNtxEgQuUty7bCDAZMTEQJ4B4D1fAm
nAYDHd8vS3p6tK6wBEBxS7Hl+IzeEvQt2qpHynGXQXfgEIo9sfMjPvRiO+jIpRj+udHRKkMQcD3I
THrgso1Cc8C4MFp3M2CosG56YweqZUevnHEPvHIIhpiXQmIwawEt8BeJ7C2bPxFENPTzxtA2cKps
ZYh9DIy1syMgv5zt7NAclHUEqLJGeILkQP5FCJ6/GP6ZfY0yaqWN+Rq/o9ckJkptAvmJ4VWIPBEy
TbcmX4HCxhFNDy1Io31DPTcDM+tsygSAhwmI0LyJoiPEQXWOIVcBWsDQSoCta/n98AQygKN7+d77
8kdP+iXRlx8Pr2w203d4kvdZRo22Nd4an4hdNgHk5YAMzDWlKVW2DQzStJEHL28Js2KuZbwJP9rd
zFDEx/qRDqM3MHGEean1IUnPQrKP01OvHsPuZIn78HHhd6L4L5Wx/l8qK1kxDVnBSUcG1b+aPGJj
ZrGZQ/EO/05ldNe9HNaWs0y96YwbOrXiCxNwplfZTg+G4VerMQeBDZ4rmdgnD7Go9tg1uDOov4SN
UZ7Cck24HIpdF3RUAipwIWMBnfCtk/YyyU/dG9P7QAwECCbEdr0bYkT6qV/yG5i1CYDzTOI3EXJu
9ytzuckoRUv0mxl+nv9/CfqfildDsvB2GRKj4f/0v/9o1sW8tsZW50iyyo0CbH9IXhS2x2KbFc6k
UgZsdD47niwWGEuXqR+MRXgpEhsGjb0R1y6aimHlsRVrBRs0GEzW/cwkVDvV99q1bOwHFkxkLqYN
dK/iv1U2FanBvdP9Fa6R/7OkJnmFqRmShD7y3xEbcd6bYaEL4r3ENJFvML1Ygy09vJQMXFZY5lJo
xpGnpIfcRP+1NbvDA0yw9Tl4AeQkI1Cr00QuNknYj4NYnTrrviTPjXVqrDsnZ057RLtdn4zq3CoH
hUnQgydRZ+Iaira4OBC4a9nVYuthy872AiTNQG/U/kqrYGHLs65mFHSIV89hfcqlC8EMTJig92Oi
6HDA8JNlPzO49+TCJI74arPnVtsm0rkuXIFs8RbuGaBuI1EExFuRWOpsZxnIkp3psQ0zn2M+Kr1U
dkAFFU6Rket1MkCreq/GW3ho5nMSegKYNmG/j7dDzqwDu11tJVvqj5g0tH6r6L4YXsbuMBlBagQ1
4p3svgz3adgz6zdV7OaDnZ904bOCu+ue++xiKW7l2NHv7HxD5bXzMZfPcvTc8XQb322OJMbTjS8k
d7DgqxwtgsCC/3/SOaRwTsPvZJt1B1M2EVZL8hF/d69zzGvZo7xNrzKb80YKwoevH8I7SpNbS5nM
OrrTVCYExd1DjyFl8rogW0IuyUT93VKL80L+1HqC5pmEDCRnuT/GaiAx3LzaTQzCKPeVSRzsOckO
ExWQdDQxLthN7SfDxYpTJly+ivMhUv3qS8T2gEwbdbN5ykkQwAtfXSpKEiF517FyEMOFdVjbWXpQ
o9CwOCnKS2Lem+pLq59QR8j83YRpLbiCJM7twDQuYn6Jp4uZX8phLzyu0rKPiMjUn2T93i/XoTp2
6j6yLplxV6aLFL2M7Y/cXvTqXssnS/MH7QDnC1+e3ZZ2p8mX9HGUpTNsrq5eJ+kEeTuJv6rwFVo3
phV4XJXoYrRvM2NptaeMIQLxHrqRmeXaI1DNPaQuFVio7CbLD0mWp7qCTZMvSXqELC3MPZxlC6Vv
+XFxgG7tSjSBOyU/mDCr3VMMMxyxXd7hjTNMVep1NPc91K5EQRFI+SGN9yJUUfn+0H9G7UnXI+oR
qGwKuI5xOmZ8nYRnRXtZyneT3ROGWlIPBYufC++uUXvJzZtBsAB8LCSxuR+E50TdTfRBywOujs9p
95AvbXbLRTdf9sbgRXt+ruVLvOwFBiPJnimcshZByLbh7T4CM/d5E3QT6E1KylNyAGguqIhXUYk3
FsxPIdPSjUWGqe9nhhPBuzMhIfcLiMQ8mKD7YaP/sNQVv1NtBW21pBbcmBe2R3Ohu/R4z0vhLuph
LnZDdyR3lMmO82++H5Q+CdlQ76axz+RjNhzi+FRA/ZLihMQ9Bhs8yslx6J4S7amLnsryveXE7J7E
+feUFJQmL938vEQf8/ARDreq+UF+2CTHHiUkRw+VqhREecCFW/MerajE1AdrvVOyssuxjHfHx+C1
3Dv5CHI8IRioPHxuj6dpTercxVDl0frm+dEwoKBwqfwH9dBJAX8rhvyXqDU9w4TP8nXGPfc7WnKq
ftY4VL+sPnWVpzy2c3NKwTakoFGvtXQyBXrI51CCsfZ1Y8+f5ixdyxdwqCJyRdKzbNNkO/PZsOoY
Z4E6QVm/KBhcMzOBRzrrwt2MMDD8zuZn9AuheJ7QGIinIjlGzGZe7BoGvrvKXNNyz6NT2eBtORjt
0eAOkNkRexiIaWpYEwsIU6Ch4SpjRiHvOvkoNidBfTFFPwSxJSWJe7gKDHxNPHG5lRRoxXsZnfT+
wPUtfF8TeeJ5rveEoEgQrBI31ilZPss2YnAKEzY4JFiLisc/ybvj2FwehwcA2m/UX6saJD9wrcK8
588mPifxzIbcCKdEvfLNeNFmgnYMLIS5OWv8usz7XtlVw42r4RWb6Cl9rCuo4Oqbi0HV0VzEF5yK
gunzKTPRXcx9rpMXQ3ow8u4ij/di9odeClTRV5WdDhYLSBTte9kb2y/L9BvzlZaHHZVlY6gvKkdc
Jp0rflpQ5BftVx0yhPktDT+k/jVckfjl17vZvoziexG/Ignpm0vVfvEexum5hHA3X+fyjo6iS44V
AwZlEE+DTX9Y7nysG5UwmwrJSNZ8c6Q2C0ocaluULqP5qmnfinDWJHbkbRitv0zi14EJccsvhGAZ
3Vq/W+pzHJ1kGtbwecme0VQP7ROfQSGc+KOcS2S5df5DPZj1qQyfmwapFjjOjaau5MPLfw3J70F9
YUUgvc76g1yflvY6Gq9z9Crhk8sOfXyMhXMknLrfI6Js5aoXdz089cq1VV8aTCnt04y4jaKbQIPZ
GS2naYmayRl7AZBCDf0lahvtC156VLDLbDXFEehY7GxxMoP7sRkZcvjGbHZ1cjjoSyIRcNn9IEZD
iSY2G4FSEzzTaSkwOk9K9nrtWUiMam6TndRYpGrI0GgT33tiR0C8BpR2bia7zGesBcSLBF0VXKXX
mAej248qI4W1+8PcGCzFVa7lIQDi/8awQ0uVMgamcxfCCKhvP0ziyUIwNBtHhASmiKbxQyVfo97K
RKBmrlT6MoDkuB+KYD1jTbIJUC6dGmM7pxCVQTO5WuHVaBUZCBr9XiSEQ2fazEWlSPJHa9ckh7Tw
WtnvE88YD2Oyr7OjPO7E8MY8kzI5B6n2bjbvgvmWjy9G/sqPJX9VJBQjuJyX29B4CmMbGFeSeFrp
mDouRE8c9mXqd7o/kDmDyuPS0qyMO00PItPNb4Qxi1cEMoJxSs2T8XhO4pdC+CzVo2i8PIynzPpJ
hy9hopJIgWSPOpBkAhTy3jDFNP2YcLjL90Ry+au69RNPn3H0ljNfJ6Gg+CgYHDesfXz/pgxfynxb
rsmlGK8iPeUIEJFW2F1UbME/8vJq1s+5/q6qDVAfZc/4LcRvVfYZjz9qdlLqXRTda+VZTL4eyrOq
3lvxlmvBUu/E+FuNfszu3RrcR+uN01VtnqP0a2ye45EqiP/q7q7ClGtg4rP4WphbXbdz/Wim2SYG
EzJChh4OrjkEEgNYUSlwyUt9b+aTqd4q5HMSBFxc/qBWDmnzBIACTLYQ9Z5ZP4np+yA9ieSWSW+x
9CaIcOAOLWr7Gsk/Xfk2q8wFWexQpeK7FuLJEP2scyLptFRe/2QtO6bWLz8Uq+htkmVvSf6EhMCw
5ycomQaHPvUfDSgxCvnKtyeYZDu3VK5zcitF6j2PyVu9cNTqy0TttlmqfcTxNHhh/aYw9qC4R2ys
TGfjkHqKplXoCZQV9jfhjwWj7F+TBjaSRz1/j7JANK4PHA03iCCmuYF4Vnh2MRsNJ9PcxWj+poBq
lP60jHc9JSXzagCaUoSuTtTDKjnFuOUTZfFHhSvRzxO4ne1LZc8/ZOYAwdEYEkjGfoDv33LlSfnd
/4oQkcVX0NYs8RaidHQUGcja7RQqLzqEsYPkHFqf5/wmZdv5CUXIAFduOpT3nXJA9zR17hvq0QaN
E3FGxOYTcYiF9gEGg7l7TQkbvlGDIFASZzf39VuEyBX9/OgpUiCYe6Vw4NflhhhNDJ8GDg/C6ky7
+ESmhCa9vHFNCcI49rbWho/njfVkAHWrJTQkRhdiSKfiASxHyU9v5aUQFGw10D4cnqZfdI4qYu7e
VdJFyncVyuZmgwws52mlnBgdTqtfnAacOb58kOWN9Z28IYwfXqAeDi0UwA6LGsYI083CgBds8e7A
GtvipftCG8HkteIifgwkRxCzVa6Z4/3odd027KHEN8NLjqbD2Mqb6AnDDGlh3xGH/2GuNvMD0coG
rZI478tjBpl/FX7H80Zk9wpXL5NxkT+GlwK1aoCqQicAHI8hmCQN+W2Fj8j/0jbd4jZMJWRu6rB+
cDKnDKOBiHnt3OlnTjfh/XGj1ULhxj3OoMEEt33HfN++KERRYGdpkEMzc/dAcnyHpiTyFmOvyV7L
8CkuGOfVr1xHRrfSkojALGIihcdB1pCx0Qr67QkYu38EtYn8CR/1js9/lh1NcScEh6OHbClBMCue
onmfcfwKx6HaGws+I7dkjCOEUws67vakFvw2sl04n3oDfeI26XbCclQEqnZblA4WMlbBD9PthOad
Bl8H4/QnaWeRM0/pnm5lvBMCoJgjoHNm3NuPlAcPMajUA+RJGgdz61VvfRUUn2LqNjRmaONgoEM3
nn3V8hGKES0OsS01mwJcn0yF7KBp7ipvIcuUyrLfzaodffZQpjT1v8enSPDmJ9BtjkuYcNlBBlNp
oIlBY/qIHWsaU+CsYSOQLMcYYnaxW/8V4zSE6GtdyXC0F+vK/FIFBJ6IAxJbOPC09Q94U3zBHeq5
N7oDakZWw0J4C7rz1omQThgrsjhg7uF0H/2ZSCXZnSq75R3J21ZxH5ado98vPL3b6jCYjDUjp4aI
PFJhTWLvxHobGWhXdwtunyPSSSP7Y1plxCWXEm77g4i9DwGnvptUB0d3SGpVvJ1Z97AXCH9eldLW
AULxlbX+AxQ29aJunzEtWvCn8tb3l6Fijfsq+OpjI+fHsL33JqGtR+zzxRv7RPaVaQGut7JyuXiF
xAfV30mcDVMgLbuKCNuOxeOJq3PcVQjGjw9145a5V5JOsmxKNKMUnOpBRNdE22CB+rtsNgV0DImA
whbN0yg4LEs0RjUGGvg66jc4BIrRihcJIFz72m9WHsct2fmZMsw0sHeeMXb+eDiM0Uskb01S9vmE
d5SYeu1zWWro1aeezD6mntFziW7J/v1cgPvqAUs+o4uR7crykTWgqIcGLjD3CU5IGk/o9nUQUZyz
YnnkakfFyYYAUQ+qxi90r5hWeShKMN4336GrAmkGOQhYwfjdESGatIbGTqoPYrKtStd4uGPsQa8i
FVusLS5CkE0e3QTSMPQGa6uvlh5A45IwLpy2DIFO7AoYeUYh6Mqc/5APyCYZqci4YQFDG84lHzS2
Bcwgd6jk8NwV3aqCjUtnodtSPKPYNcx4RMtIREa+XmwiYCxBRbm6P7Zgtquyew+zPS2ocNeNi3kT
7HsS0XsDt3YjS7aKu4yxZZiICoytOzRyk2k3Cg5Xm2EPZnybe69Cx0LoVO6Gwwa5WAisMnMOn2Rf
1s86RnjtHPfnghS1cVeJXvKDyKsD/YtXlgefIqM0lFPyTNDFJNkQRHTZ5svjktywhWt2QjTypfuJ
IOXAy3dI+IAIE7pXsHAm4L0wNArZsPrAm+hAr4BYAS0hU2VjjRuEuhupI2ZYcABHAb05ryxtVXfC
x4A99pgsKDzybX/BrsVykDl621XQyh2IMweZFhLJOVk1w4256b8WxZO1gAMWiQ3i5Y4PLaJT4H67
j/maMarvDpwkJfbvNa8JDzIQVcGkvXhTp57+QcEwI6ikmGOnJZCQry2EEnvUNIKyA1qfGd+32MYu
GjedvlUu4GdrtMU2P5GOgxKuZzDIQUFkTPBT52ZffDOxgNY+yuIJwgE3EKfuwoPzzi2Au0AKR10A
XyDcsv1qt+jXDRDsNVeI4gia3IVO4PyWqj2rc9Uoovf7M1wjzCmuWIUNpDYSTHXT3fmZ4cgoXnBP
IqUDTsn/lF1IIJcRT57NNFOKoYnB2P2mYeThH8X3vGYW2FLhFM/qnQwOcdhwNPJk8c+sdkXAi89I
gJZ0ELgy+09mjt7H8NzKf/S5ZWDSMkio/7AdbJPa4f96RTQIO+MuRv9bu9K8S878aqoPWk120VGR
98Z4lLK93iJU2CL5S3WnpVgU+BDxMOzk8fJQ9qOB48FTtNNcXB+MeZZdXfXN6MCuHE++oJ4QgFTT
Szoe1eHC70vZhddXrauIOCoKChLYGLGIvyG+lsmxHm4KB3F6mwCEew9XICJ1CqGY2YEouJajVu67
P+hhi91HcGPsRur2Ue61JWhlDLU74Rg/Dop1D3mqltOjc403mBuOOWazIZxtnXp05nXi5TsU2Fq7
EtEg75CGU1b1lrfEMGHTflgCVC+l5LGw8Q4mhCm0wMNAN8xNdLrOn6r9nLM7QU2dMuY7djcjZDjo
pWuvnMiUKprkE5bCvoHzcHA4vtZsFNSLBCIRcWrsJvPQFFctOxkzjBsA1E4DPgH2ETAN77PeT6Ff
Db5VgNeW8gMFYT6RPyZ55LkgGBbXiwcEZkee72iUhZ3xLhwXkygXhiLbaR4YK9lE/3DssbuYOIhO
o3hCyyr9XuXVGgcF48Sd5EFgk424m+2UC406j6LbIn9mlSVAVBQ8SMEqxUBNyA3jOTZ2beoZxpYn
W+pg1pzqsZdom6qbaF1166qOMEc7i9MKK0h+GJjxmQe0G4nlJ91REc/sqWgE5hh26aJB3cBBP9wQ
yIqxyPnOREAPgy5e1OVSzudUcxcCLVK/H/cWIHl1ysyAuy+jQiK1SXR0f9JOgn6JrYM2+GPF0nQ7
xW/o0HDC9/s0Yju8RNlTODArKH2Jo7uZXzmWddwc5sE0r2l2ekxXXT8a2cXoz7Fxycdjpv6eKpoA
4OBdpx85tKTmkMcQ8jtrOuKlMPt9yDJv3EY7JAwyFFZLYLznSKI3SOL9vAAZBFV4HaNDlz9J/bmt
bmV2WsZrt9zg1taGRg3KaTdhm5e+K4HmmTuHDMgZDNiD26icwyJQlaCeX+PhSY/P/XhYirNk7SAN
GI/8CrgqLnRPNsFCM5x+AaFloyxA9wurne866uoBnc8qMafkTBs7edN+4l/qEypoccPNx0ZAJUCb
86DkIq+j/4sJWrL+S4lHUBjSI5IFLfPfw54TNZQehVmL9/jwOhJIrLz2LxUMf2J3aK8QklNhxVt0
BiO+LY4MuhsYL/Y2MlFhsuCMgVzg6vAubEYGXWDogLcfoH///GskytSpgKDMaO6JJFkFow3mwdgx
W3eVaLROD4FIAU3gMMuVKAnmOaNPnw4UdGNoP8gzNHhk6EyIm9ukIErxqj3F/IpanpFJayQcUTh8
DdcDJSWAJa2JFVysxR9x1hQUQLYBc1TewfVCNmmKqj8XDECcgBFhjzt0p4wgREDto3EybgmzE9Xz
fAaTE14e0BX9JoHr1Dbpj3YsDsYVKY2Gvb7dAHkQ7GdBXNn5iEzAptwJmX6O9QzxuWMARSn2grEV
n/WfF+nehO/2p/8sX0jG/aTDQ4gA/4SpBQsDxR3OgRE5O6xVt+6HlrF649kMccsA2mgIVQhrJ6vv
RUbAwFAF7jki+pbEqA0FOicNX1AvgAWg24DQ5wuNBpaahRXWbTiaaZ1open3cNxjT6AoFCbUdRu8
HpxLs+49MFKQyfMcna3AIoDxL0Trf3HMpkEM2BqMCOP6L+WrUQhyo42xeH/EHSKJoDQ9VcXVQlFt
9/PGOmuvqK/W6guJYuwmqaPVnhafwZaEagvihlpNBRDkqS7d9hfa+Lj+Zdjm2Zg3bMsICCgmOaOj
Zms4yVlgUnqJidwV9qnqhN9YSYf48pf39F8G/3++p3/rmfJZndI4Ee9dutOs43JXcOWHCTCSl6pb
KeKU9HHrj+FWpds6awn45FbcDTJSnU16pvLHVdH0hEHeRiLAjpa0C+tjWX/OMN+TW6P4wj70PRTe
2NsMjuyfapQbf2H//2+gsGWRvGhaCgnsErlP/1JhEkGrxJn0eNwHa6PPdFcIXmzzGx+fgLyB/M93
KV4zAkijY2/jcQdv5iHjh06aErIkRhn/Ud9HrR2JNv8HuEURrsOM984Y2UwH5YfcOwaNFBIftHoY
Y3lB2Y4R6lFzSFtEMrO1mX7oyqyf5Ev4iRFI5ChrNw82CC6JJYuT7z36ZM0yS7VjqCexGAMPmkMr
xh9TjGbsShT6zIEnk1UBWMfkY+focEhQ+pQ/AF1ICaDaNTCDkJ/F6DdSSxH6dZxl2/pv4TX/kcr4
Pzf238ZwfVSHRYvqxz0G3WMGBLsoYhf66RiObZ2xNr/jGUY8LE8rhr86FyiE+SVWGdVe6LE/iV8o
0L6tQhZcc8ZL8olGGpPR+ixL9AFscdwkHm2qX3JRNDcutzU7LYGdJ9ITOU/oDvjx93QL479E5Qj5
FIOoNRJO/6i9/6GckNJMmxoxg+v8jC80N93DVdSY3CWkVJtsD4ECJ4vL5Q1HeUv6hPk+jdgyN/HZ
eGzqOpCGC3v0rvqurmN9AFnpvxFDV0TMZs/9s3DqRx+Fghu9o04VyHXF0M55sEHLWr2H6Zopkn2j
GqsZWMDfyRhCbad3+k3h1kd+dG2QUV1QXDXeY7NsQFw8JK7j5A2/lsZDLiq/LX79oTSe1P+YT9G1
T73GNiBcGtSi0oel+GxN0fcyHSTZt36jc0oR7DOdm4cie/rsD48fMJIiZ1aa4dc/bNHrg2x/0jOG
n1ZBGq0uPOPqk35jlAIak45W5vX4gpenYb4Cz5jvtDiU7FLtZtoztoQiPkzfiLLF5TvskMLSR+xr
r/llvVmUEmqP6wY87qtjFF3kjx9MxGie2+d8TWAyjV1zX1sTZq3Z0Yds2K36qY+wUfgzM5d/VxV7
UcRaxJnDOKTJE/aRCIQy6IcI6R+RuTTUoy0Mf9n2ZeW/NJ+mSZqUrDKnk9mT/6v5fBhDF+tDgXU5
tmuezll/itFgzo6e+g9gtsV/EO4g+igxSTAKGQiegatxjK0CcBx9S+KqtEH0OGNQLoe8RmvhTXWg
LrssDtT60K3iKSotYmARObehWwFtkDQ877r3wrBranGsgnfWT2vuOmRw6augBSaqdutJH4NmeZIz
bz52mSerqy1fJgpFt6FgyZ2vbJFTUX9CwFxvjF8iCER0qJUNtYTlDg/Sf9z2LlpYKD1M++LvXgGz
RLno6BQbp2EhmhQN14anoypXR7g8v0FjNcfx2H4VQKSy017m5/YNzk1x5pecQVO6xxBKkmmQQwrl
1fgooCuJw3CN5m5I224kdB6riBCS8XSG00hgnvDNoQ3RLGioG1hKtYK5+ivs97wxDZJ4KCyEHRit
9jscXTAQimYGehBCM0ELkMLgqsaRHNByAX0BMvC6O9X0H4sRQkp1v6Im+HtiryZklRWm4wen9VOO
8yFfnjtgLX/4Ta4q+hymnePm7jbRm/ZbJMsUcewO4AscOX58lgQ0JWvRUsBDyzsaeEIi2efQDnjt
qQqmHNEN5bfNC1iypy1EMF0zHDv6ikzQuwJ5A27gkqTMXwikR9Xy1vwqv/GyfgsHqzrQQTe/Vp8j
anO7y64kt/aufIpcKkwJ8BnHsDNvml8thkK3aP+iJWNg+n/om/+51lfP2j+2xKwJRSkpJxE8gc/2
0NUXLTzDi2anqnNryyOZS0sPfRoUKcrnLVYR8jhknB7M45GIANxyLIicryKnmlfLToeWidIvxCXt
Q7FDz5tgoQfI6+GgtcepPiNRVsEZ533XufEXDw3OAT0NyBa5QAIM6Jm+gSus9jz3rsSkCtU1DQeD
PxqWgWkm01M2PeXFVQEnKK5169WGIz/XaBcmOw7dOdkpdVDq52wCUAGdgDU7D+Nl1E+KuSMG8SN+
zUVHdMM3gx2ODBIC+PAzMpeDWeS9rzIfC/Uc9ST5JeWGMsLY172PtmsSnIVQUngLxPUtfNwm/9I5
+gk8MeGCWWAIg9eMC3LBkCqUwwqfTbItZt5E74cRu91ay1fWuKiMwsoLTSd+bdM3nUQcwWtj17il
kj3VVP1bnqdw8fJX0EJIoGXyRwbjvSlBA/xSBMh3E7/kdxjPJDgzLlfOWSaN4O+vfXaekLTK3Bme
Pj6mAHvejHngiLJ6JkKFoSxfI71yvEG0hj71EOteA5iduk/G4NIdqeRC1i6ymShYBc7QeBzxaNDL
Dfpf6wO/HJ9VUp9mede/RJgUyjUzAo3FR+/X6nYWPYdKecyggMkMeZpML2HVoI/VNsq4n2rQ310a
ngsJg+5BhVamoulZL2uyAvoIk1Hs+DxWLeJm+ZLBHOyFeKnUB/nVclssHKTluuTlkadnuzzeFsBv
x/AebTN0tzQa+NeRwhDrCoUFhgY3kLsy64e9MPZoClnVSb7D2Gd8asw9qe2GAYgoryldmaH0WO1S
VMAPwc0RB39oJIQ+No71ZWoevnQNXfj7ow14ox0FMmpscFvy3lu/IDcehsgIQogHUnDKzVPWr2J1
HCOztrpOWxQEKWS7h+JyflssRzLcFFRSCQQSsXalr3DzUUCR+y2hKnci0o9Txwz9TsJ9tU3GAJOE
PO2M6WBouxz9qb5Vja3WuyMRRbFNYBzp8/TvGNr/RF8nYqAJO+xhmsp62takCyXniBfG8goURYoP
pxu3C2wMHTeqo8G2lFUbrKY2QVWDiXlxS7enk6QFhPNwZCJORDtF5BCB265eQ/r98byUDmJ6tswQ
186v3AAPphDYtvb0LVE+EjhY0Nfgr/FGDGvpwWKGdW+DPVlrjqSdv4ArgJMByo3dbiovanEuRXI0
fBLTq2kHh99JTvdKGYZGa8BXH9pFBoW8EY7RAdBB/6TNUn7phLG5BFGGQ0C4dM8jEPvkazSg379w
FsDZ0BHQ5LLFzAwDUqd9XHnDrfhCYw4qIw8rQtoOZ2SEaJRMZD3suHCdlO0ObjXSOCwil0MYZahy
hfhudjzJSVUvrljrPo4cCrNoDEh7x/FV4Uq0dUz2ykYvkWE5RIxPoifNMMl/APbMy7EIkG3B2CgO
Z3VbzpvswI2BksnJw8BqZFcIk5nqkhJW5podwWZUGQ6HOc7l0O6s3cNEmhPUaTBDdT12NNt04MLj
RkOim0EkXZr2qZW9st7XJKl3ARgzw24s4gtorxNHInHB6dlArS2EHlMJ6K4B5hoidVw+S440xDzw
dEhPTcyxjrErLsu7XDM1ew0se1igzK70HX0mnQePkmXuWsVv5XgPkj/C2e3T9JiXO0XdxaKXmcdJ
3Yt6kLbAwld5uMjtL7OnDMfz5RnWsSaSr3WV6VfeXvUM0jKQNfrJfRS5sgSFwanvJO2+Mq5+Wd66
4nU0r9pwjNKziAQixitr9+HTNJwN6wAvBtkHSJp8wrPCI4ZkFuH1IDySiVAywbbEQtnZe7v6vdd2
xQwM6TqHx/9H2Jn2Nopta/gXITEPXxlt8Dwm+WLFToKNwQaMmX79fcjRlarSpSq1+vRRqzph2Oy9
1jutXpw25TLu1j0YLA0azU0+ZxljryV9vhwwu05aGfnKhM8aiGMzdfhD9G8ZPPIaQ/xl2b0+HqEJ
6igve3mpwSNrqyRbe+bhYAvZ+imRp7RRLyu5XJbPFUBtf0ZJGZ5v61Qa86ldWXbXmc5Y82z5qNZq
tb6z0EmLEb3nZTxsh0SgO3mJjcNRQvYniXl3xqJCVmQC/fq1QGoXzBnODZDl5d1cduX+Kq4e5b5L
l5W1a+tljyL3seirqVhO7k+/OMJBGjS5uU2YBdtAUzAwfWE0YX8YVciGr8uHMs+e/+jjZeWPqJ4l
MXtWFTVk/D8glj5ri05qhX59J9SjCktUIaRXosw/T1MrwCzVHTzE7TirgCOotPE64YJiO5MbakLX
uPl1G4hvIGykBSuGR1ugw89vbpXTMIUP9pFKdFyQDvuSnvoZ4GW/F7dtZt9yV5toE8rZVl70rAg4
K6TFnOFgd4BYc54mxT0Q4IUUzziwYMn5SNGYkM1Jh78BT35BXk+pLE1MckzpkdFYNyjAKBBsKyJ9
I9RQK0zvLz3GkG1J0toHMoXzSj8mERlliPJKsv8vhL3BcbnX1iY4GyvYAbkRdiwvpw3EQ54EObCD
QCtnG5BF0G4PBhDgNyEgCOAcpb5tVbhhwJQICABbB25DuXOlAacwYBAPJA8zfWEtc6ehSeCTTgnS
GNKDERng7CBjFAKPhX4YEKnmA/cp3DvE4ZOYBgyquBC3gFQA9FQjHBLs4kUVIgHXyc7C/nM6qBxo
kIDSCrEYZoJ747AyH5ULMoYr6xIT33VI3cPX7exIFDQKjlCP/d3CIooMBYcT3i4qc+kLE01GzNAN
d59HrAsiIqJckKqcMSixWZtDqB4JQ8gECKtFN5HgogV947YfQZKN6rvH2cNBSW478AVPfZfg9LqS
WQIYLsVglMEjdSkwCLNjPT3hzGovsuoRzoYOzgoIV5viVfo75ibpfwQSf1nlP0C3PmX2ZmEBJGa4
q8ij0CDKA4NhSZyco6707xmBg6jtIUWc7vbB8NsDILxnMcwcLQXWxlPP3i6OwYzB48kV7hb9F9MS
0KnUa6SE5ZHdh2CBwYHEFOAYDSLqfLvNvV50SmKIFeppvxxi4ZaNQNwMmMsIlHLQs+2fCf0lRWBY
G2zVwaUNKTR6EzQbNYOXR3wsGKWoaKojGEZCQgqsiOKoGx1zBqLJi1eSuwU9Pr7H1EGcflgnBksV
oCkiRjF8fps02TwIM6+PWOFMxY1j/I7+fihd3pASYmZL5ZGB2OnjLA0/rzd8+TBSDEQ6o4Y5RRfE
hAiR0V4H9wn9GJ0avK4VD7b7vOYPegmzJPSwqsc35oDdxrmEd2JgMJPcz3Cild5NQCTvq+gBVei/
CXsbkeL96+ECdT+Ky6hRkPxO8yTK6cpuqAM9g/lxjW2KlEbueSozQgYGmJkeAP7wLs1tpDcTRrP8
fbUY+p/y/ixRYgiPIhuy9j0995eWzBLMu3grzH4NJqsxnrQneHLCKjkQ+nCHVie2yylBW1FmlrTn
ZOFQ03m8ckG02zWL64Dor/P45K4Yzhpbc62JpThIiyUGqV5H2XXM+ard51q5NK6TixLmqI+FBaUx
3n8TZrEZsyPSzyj4oDxtQuzHYXfQ0dq7yOPZiEAGUbaQZYc1tcFRRcRpUNI4HNs5pf55INIDtj4x
OKi+viTFEeBQeBki+HJpABQRKFP3X/CcYe5+H0qyCMGstIcVfycoe4mpkoRs8P2cAVaHIfDExjJ8
SWei6ipv8qKIw7QIDkPZR/PBUtprE4ydZM/BWyn7fjwYWIksw6plIIKBl7YxHt/mhOnBD22BzApC
/hn7QpaGfZg/U4fAZFFy1dOzHAuthy1TW7GksavU+0/LQQX5Zlyxz54YyiCJE/wWCGxpJnGt3tlB
KzupbG7jhlrpOyOf0kFBZ2/jQ89X1T2C9WR/RmnF72H7pWrNZ9fzoJIAIm2n2gcGIZihZNJ1Y/yn
8PGko+mPfdsHF6ba8MEBAlOwj8oQ8h+8FAffvN1hOI8dMOUYriZzkaalYHeY0hu06IQxAbGi9XNK
KOev805Z1p3dzw6YdRpHHxdTwm8pqjGUY3OP2+CZ2xov8kPCVHtwFfjc4IjulFb+Qo+2t+I5dSfA
ZKQmLtj4IYSaIk/FKqfSN/oz+GME9MyKAVcFJrAkcEql/5nyTmROgWHhdMjdCuLYXZlCg2cyw+ge
Tw0iqepFMYUGmjOKxMJvhl4bYMZFw33Gob6rXvoPwrmIZrHBG/qTED2iM6bEWeNBitV+NsNV3nyy
LI7tVxoZM+SxAGooomPF5yLPH/fnilACObyPBCxz5lgs/OeuOtvmTk7Hd4QcpOKCkrXVvq/s0/UT
S7TZzIm8Ofm3SdwNeNgBXOMl/SCZmKtmiRJgTI4m/1Ff24RBnF2AEZoGjzVHT04rVgw2I6oJn4pk
UBnaIjVGiPNzBcoTEIDtvbQ+AQr017z5zK2HuuPRMVjPGNzV/SnHIZxR3iDu4N2bJno/93ZqX7SX
ekyj/mAQ7gAyAFkTfiiyX40Qk5/XMq34l6T58Hkhh3SGtxTt3SreXr16bxzrvbDTY0+gF6FRaYM4
5FRFXXqNCLg1x9KxJYpL9q4Rr4qxq9W4tcbkLteXLbiPLobQw1ie63jG/RUWZjavlxwQzPMLGZ/P
oMY1QNYHCysADI/ofgc5JZPVJY91Qbq7ilCSRElbWKWWyydT3YJ0x/9oX613GkBplTrXLj2yW/kK
uskBIc/DxTE7+G4ZdkTqTBPyCoBqznPS8tDZj0E3jmSuIf4RXHH1JL12r/utwy8vOJl8U7RlJOth
cidCxO78+0JP5+jsFHS/q+sRtfArygmT6I1bILpD0vxOfeHS4FIb1wq5qCEBUbZPpPiBmct+ZT8n
fSiUs/MOmvOySN6J+EMplob95xOl1ndRjtIGeLENsovbvuGngNxg5MBQf7VoVfDNLQo/D+ThPONX
s3PQFCfv5TtKXgfeFvXvShirR/4k4LdbMTHgxMeuQHo/3OodRQs5CPBKFZFtX1j5n9idI7zA0nWU
7gD7ue9hA7ClABgeWyHD/9jIcWuMreBEhhwER+GgQarfnwdiKR0BvOedJy1WI4yBckRX3BNa/Ppc
pKMh7HrQEaODHfIYpHcGUIk4x3IfozXAP0JAaD67f+Pq6gLxWYAih6fd7/hpNbGMcSDtDtoo5Uf1
/Am7W5cNT9TTPsnMQ5V08Mikv1EBaeMzT1tAcGhfOgQ0jvDGlYvjCs6VxCScF2PWyimdwWeIJ+2L
kbxbVMRE4/Y4Dhr8GDZS6U6fxn5LY12hGYzIhpGA8em2eWDFqKpcKAqyK79n5JQQsGt0m2L/GrtN
BmHvH5q5TrKvoyN1sbdEARCWQbPGI9q0ice40CPCQjoyS52xAThVEkBPWOO+JmTcQ1+qMpwDGACQ
H9EVMRY97SvphiQ/TPDD521I4DR9xN8LB8Uckld+ZlVYojlMpDNU639zGX8pHBrxnCSHwqKZOniS
vgWQ6k98uMSyALE275dvGpQtCsyOPVHEDHYY8yUPbsgj24gpeMNOThFWEMj8RJnUbnVp1HmNdyd6
DI/YV4+L5+IM04EBuXJEui9MMoGob1zRi2fM/Zqj72/XLGMCINjnLsTrKRyQB3BkF5WOZVd+WtuD
EWoYRRETJ8Q8E4/oHDQaVDDie8zpNaRIz4YBFb2Lp9/Huo9gP7ii22CYpjDt5CkMyQGmPXiQ8bjC
DoHpiSLFZMpy7MPNISFkmB5I2g2hZshBwOCfOB6LwGhvIEhXryJkmqNNA7q322MJ2EGAGRJgy7/L
EdkNTIy/LvG5rDVWCcA0JnOnMb3DOeRZ6ij3YEfY1Kzhu4KlSN6N2TVkX31D5HzfZOcA9OhBPI5d
Llln6hGei28V4WEB3YPhuGGatLYl70/xBxkFOqvOTZfZSQsywEukwgNhTUVT8cEBwDDEd0QHRyXU
nUcwQem8OvL7RtoI20vq8yIQmjx6Tz1P4aTuHkArmgjFtk4lBjL47dSjwZrKSC+ZZcxM1BgRM2w+
/0MRlQkjrLf0kboG4eObJCvZ7agP0WPcMR869IVu9ta8DTm7uX2bV9ZG3sQL1Kpb+Giowpwx7FCf
16hFoUGeIfJytyPl4ogAZyZN609hcaj9w+q6zk7tdvhx1B2Cc8w+k3yUoaa97VXqD4JSPpM9iYf+
/aMj2yZG86+sEEqQu029Tz2TwIkUn4XiMiuTwFEICpGYza1lAuAQ4DmlJeSbBj8pSC+h0csJzNs9
N9KUvVNwLyfwGgnxKq/QBrfJZ2yCbAirdvdYcOIQ9aAzwJut9AabzbAOWpQBOIqvK1Iq4ZyAYbrn
jBYTtc/2uUfKGNOhetqrcPeBS/FQ2M1RYLjGKIHTVDmX6Nwp5QxQUK/S1ijdMr+JUEnqGsRgeGHb
xeKDRyF+K6exEfAvqn4jFuEgvlYjVNtWHzzP9s3ct9tmnkOvAnOk2c5KPzCfSP8Qh8jqH3cQKE9V
lyxdVX6KrOT4bHZaK/brdk50QuYCgpzHfKD95EloDaIo9FYMOEBYapMOzPACOx2baO5fjJMcpJqn
B2LqsuWQDcmu0oHIARvqQdzy/VzeNAwrRHJDVhy7GeDB13NXKvw33BMD0MiE6Wb4cdtsC72iXoMD
Z+eZLsFmFpvlNhz7Y+ENHhtTXmoLS+p1ikjm4vnoCQAi4vFhwXaBN2qec+At+ECpajj+8RTv9dfr
22V09x7Hbm/wWfrGuuvsZ06eic209AVIEZ0OWXxmoBBhBRstMzK4RWvnFPt2zhdGccrUveiOSWcH
FTQY7OYl3cRKOeagqqQsIH1Hg9LAs5LGhJbkq6AKBDau2GJy8AcNlOY2Mthd3ul7mxPOB/jkHTYI
LjKhDtpVX7J/wuzfM3eTI577X13Dy0iJkBEUp8uGYKAyrLfop3G8cu8kBEqCZ+z496QD1ksUIgCV
CHTklwHQZUi6gACMbcsFU7nP4zoCDSVEMJsTn5R4DWXbg9m3eARPMud56iBZR6fMI2VT45Gy+ZE5
0PHRQALdPfKEW24JdUZDFjUhIYR7MiPBb45FxN7Gd5fqjKV0at3Be0+VgPZYWWwLxROP2mvd2ucl
otXuPohF/372wcz/6ez7ZeX+UARVZ+HRdrWOL5URVAp5xQ750KwDGoYIDeqafbHa0ImgE3q+Fzv8
9vTGYFaWXbybLL4vM7xGqEDApMDJ0KGROUwPhT8l9kqsAOaKEEzt8p6g6LnQcCpH9kxKzzgxKKOY
I0fHKq3ao+D0UTZFHYhutAi619jaxddZHuFDuY2kp683jj3kv82qA1TK+o6aO+xnw0bM/Gg1kIVh
0RJGoGLTcahpCNGlNINmdW+jck+mbR6yeV6n+EI3aWR+QPfwDTHokf07MbGMkhs3dFrW3mwcmmPW
oELtOHAfnMjtkc4tXsrQFMMZGXA0mvnk+6S01c3zBdtuSbyJXTAKgj4KEDGdtSWV9jj96hpQejeZ
n66IpF7jqbXl6EKlZ+zIp4YsYF8lNPogvOr6HIHIY55aUBVwe1emHxfamHnJ1+isrXFmWK/DTsnf
++Gf2Rw5BCKb1mHXmxKGZ/qG2+0FlHNU9EOgsnT5oICRCFfBe2N6DxVZsVVjiWL3ZwN+4sSBJFHn
0nlEAGLiPUjw4OfwhAlfZou2nwd32JK3IvP9jjQSd35uvsVxg3sGgUpjy0QPrfgY/r4stT/up7Kl
aMyQMyz1e7/9pSITnkKfPjrc0jhfT+QUoEdt5xwa8oxxOLcFgj+K4bECOAuq/GDmvfJCpNyFatZO
UFcoZPS4zBeomiBbUqJ0i1W2UZnoicT1FbAWvWRiVx5R4Pp5CFA3rmMk4501xsIwnD0deWSDrJsZ
n/8IWVX+cGeKqFmWTGaLMkiqftcNPBI9Ecv+3q8RQnLBQuyK77T7tPlNaQtYzgd5rUoPTwIIuzDi
1ZdyrW+QlkqU9xzMg8wIsBeDBacyPktNtxE+A0zjcP37W5D/JHJANSwi+rJ03dClnymaXVzKhsnF
InI4oFqLV+aFqT8UE25/kkqvejFAGlirZM+oyG2qRZfZ5+2FgUcjlQaLSugl7uct9hrDvb+D2j8I
tiIjN0bMVtukGDALgJgGDfE5Wrh+S/FKDYca6NKNUt0jj6CsxjfrjeOwjUgalEybw7Af1YyqQBPc
j6xyYrU4r8ZnyJgbOUpeproqEZJIfo/G6LkEAmPDIR6P7xw7Oe0zOYH74oQGBdvpez+DELXeOUWe
z/HtfTAZvneT9gsvT+ycsWgMmxeEpN2M9P0hoqNSlvexSWmBUg2FGvwJzALmOs9aiWPOqRlrDAAL
19ytt3k1IcQZAVPL58tz0mFTjwgrFNz883EsGUo8v69ZjneKnzs/htLtNMzKDOmdvw0leLdKGnkU
vumKNK38S3+OYhxubrwltAWohiUNcuJCIqDQN/GyYiNyQO+cggd2hIFjbGXUruh0uYKNgkaDknd0
J3LVTWdPn5O53IN7rrkva4q3ivEV3p3JBuir8Bix4KBuCCSmFcbXfH2hGeRK3QdFmEOmP35YPFxo
3RCvNSHa9XtCekBgmZ+U/wrlBvq6FSg5t82Ic4xvbpavSSYVwUIeX0T7pS/FP1BgzRiENz+aOdYs
qYMoXFX1f83eL1tH0eiyWKtCt2anaElyFP3q5bBEVaexW81iZicx0fo6FFvi+wsG8NKDK6UJ0kZA
d+0HR1l5t/V0DS6zeBoD40F4xWWmMv26+6Jmk14434rdfYYchLK6RMtFOA5kTIjA4FQBKV1x+QWX
Gd8xijW7430gqkAN/PDOaGP8K+GESLymyDKeO3bucftyQBf0ZBfXXvACADZSLhYOTfiMKguKDZSq
N9E0OjJBHq3CP5IN8/WoBM0HqrU3QhUV8hAzir77TMindbOm9XysLGP7hLswAjEUmE2yb1LkYk4Z
ryrt+OzGgt+JDuY0rR73CBU+Md1VK2irJ0QZ3Q2RbOgHkB4irB8Vu87DTzm7TQqNsx7wLnmtUTa+
I+muTwwwK/bncb4hKFAEIp/jA8BFgLmWUZtmmPjCns+aLe153lwe25s+1oqQuTKM4SYM+JMOso6U
fbtn6BQTPV6fUyOBDHRgd2hGgLEl+7qkx3FJIBdYfoTvNQ75eJQUR/lDPxlvxt1Lv9KdyeEwqveA
eVV0ojiMP9OoZvCIi5SnJlpsRCr4HoVoP4LOG7YFNoTRZZuQVVqM7xbDA4uJ4SQmXeTwAaSRMFOO
PVqLtTrmO7amxEjkEbVGHhkwNPowKTP+nmtd7fUPK3HkBY3iY6thHwYT3Sv78pXtfc53+eCa4VD1
1/RYHZM9d5cPHzT+pscYZAcXV4eFjFmxU2pWbWVtq6+r6tRL5iBgoyvD21u8ti7DqAUKcff2yXtp
B9++NWRoCFGBDYgRDeSvJsPsc8IK3X4GY7aM12kSUAsxdz2ledwZSxEfgo1q4nKJwFc8hmbN4s92
BeSe4pzYMA1x1jMrwKO3i8QVDDGhKq41BPqBiVPU6Mmk5DgoXHNe7YjeBlrSZGbcwGhC2DbG9lJM
6SH4bcycqMvJ+cjDvgoBvxJ+q+TjeYRXfaTNdBqPfsZec/Dlj2rEQ6qiNLpseAN7XhhCkQe294dn
BUCHsHS0msWGOssK8x3iLnjbo0yI69O/Wh8AjodT6fHeOB03VN8kwQMkgOat2MDYyQwGW+wgAKbl
jEKA/asZsmW31eCXh8R9Tsw1ngSrATqwkZFu7mMWw9iMGGVM9qM804neWD4iIdIDjkP/Qb62/zDw
zJchgrbVkBFYQplP47W04Ac3jmz5eN3RPyEMBqXkVV0kJw/0GUQUlo856CT/j7i5JsLcTIHFBKKB
BnGhJhAwDtmCOLdd0AKWIxqkdxRGiNsReqqng6+/IkciEjpd0aHkO5SZEUVfRxWBrOrmQIuki3RC
t4xVCSexCwt9OZEDy9FUfXa0b9PBMIxBi7w04FGEg8JGXFEEM/PLHNGC4wGOwFd4OgLhmkLYL4Vk
hLftORYjg2hcxhLg5WC08eh2OsBXJy4AcX31EFCrxAG58jFeK+Omo267hfrLzTNXf69OJG1gf3/f
6S1VkVRT0yhCJFP+0bpIZX7OjUPegvmvhew1Vz6E5O1G2qR5ZpX2b2J5ykSg6tUNG5DFeHC0cKo8
tbTPmi38nDPVA+ePiOzyYc7kdp5cJqkYyeXkor/QuIrCzFC2HQmwcfGeYSPtJ4giLgxpMTBSrqv2
ozU3tydy8EhoJgR6Py+7XpnfkKlSN7bhrVqYwjiOMWgXdiVt49uqIWCNbed6xueTLZt2ek8X6NvQ
L8ecSLJfH2/6GxtV1U7kw0rJPeIGJciCLrQeTItaJ+pUNadkXorA9x3uWNqfU5qtse8b4nQoQ6RX
jm+Cr+McLyKZe0sNv4lMlBo7Akdg2HT7PH65VBjNwzJeKsI6y2Ay+W6fUVOGpjUq8AXe4L4chbFG
avQoiFMdpEjPGgoNO/rYYh5FO5L02RV1KHZDBLh48uopoaX5lCxL6tBbdmzg1Jhqap8v2AUo16gI
1Mu8PqxYLJIAfjiVMjAqJkASmLXPGS0uRYKyTy6zK9EB0uSgBNJ9m8t7VX/9x8Kx/mtnYOGYIiGQ
rBtccfLvNXgjZFIsF7d2TUYYEzo2N3iEQHuBc1LD6wyhN0oO++H0o7eU1oKQGvfmy+TAOPclect4
Uuxkd/GeS5IogmKKJlTanJ2By0Ve46VuMR04LF5oIB3xeH5mWw2GNnXRWgYXrwgHReO0CG9zfZG6
1QIBvDI6jIntmGBtYOYZVlWbdBUCAkIKSdtyzm7GuCo7297WBpPZNGQrV6J7p+QiSQ6QakkAtzRA
sVqUATIwUjAi0qC2raDWI7JdG8mVguYVfaQp+SaZ3HtGWH5dx9KXhXlhS1ZH5osEQM45jZIdJW/r
gWk0FolrPiJs1IM7FCbMVJJPj7EGtGdrTHIjPH6E7klEn5C4+qpW4Y4wfnJCUWaB9Al2yi40FSM8
+fH8mXvngEhbD3UMwcDkexPh4Gdzw8VSbgyamXKZb59REV0vPsZo+lHU3dTJGEhg/lAdLRgNmry1
0zIgMjJQgckidh1NQfgOSXUOD5728Y+V8t9mzSLZ2tJNVVENi47t94ViyfL50Orac005ZkLdqgTn
OobhVO/VkqtKsA38a8ak8YffqekmvaFs6pqMj+L331lfzUqLhaxamwGYaWxPqUitE+wBGy4tImgK
NSaCXPjbhAhbHKZK4PvJR/KBvAq6lCw0kpjWcM8IjzmE29i+fcFhfx1O9VI/qsf7OomcamdOtBW9
T7ew3uQTyMPs+RpvVL+aWovuyFGmbKWt9XVfGO/SdnACiFjvnPqzXjbz62m4+e3fH7b5h+2cG7dk
VcVBYpEF+vuNHyjon62WVmulcBvOFlSSHuVnI4eMzZSeZA+GXYZ4eMgBj5kELS4ISGf4S4b6Et9q
OWjpG+pt4roBV44S07Gec1iLAh0HIfTMEue7u3qkeKHgllW3iUeJ6SNUvRMyyte7QUUPZQVDdUe+
8UD3MYzXIt0DwQyoIu7KIS+YdNGZRHTL2StJjcUQitDeE/i4MXl2HvknCsU4ab/seJ/Mq8K5/RgG
ptg6ZEs+jHfX9wzykxmLaXeJk0u+/8T37v79WVp/aII0RtLIHI2myF73o3Gvns97f8vybq2qUdnN
iNW/4v3JQUvO6VZ6TKHaTWsitV+9SlBHMz1o60d6ipu5bE66nsyyvVrDVwwi3HWVrG4fJBSKGWzk
+LDL8MHHeSANQfSRqbcD6yLrM/K9k7PfmUN8hyCs23InyIN8ffXMX/XLOzkzpQnff7PA5TCNqQ4n
lnljyGMgkhXZLhCqScyD6UIa4id7VxZk5yH5oS9mRkP+EMHaO4a4aVsA/PTlkcG8XP0rZrHnotQd
iIrzZZmk3zVNjX3EJeThoO7wlAwnj+iVUsR4d9voYTHS46GhwkqKfwAmfzBAWRpea52vVrV49D9U
mXFtHYzewAV4+HyynyNxxKVxpq52MkYS3W38kkh4WKQCFCA5dHR7+BTvg6YG+2S81N7SXfledTZy
v86yiwl2wIY+2xxpiIC2MB7mkWl1rc6rHHIqlPxfd/Cn3efXO/ihuLsYRd0bl6Jax5mLSpIpciMi
hNvBwU6zR4Q/gfsmOQz9YBEtBjIcv2bjaBBXTBt4jKx4ii4SS/kgFIJPmt8ADOERP0qUIP9Y5X9g
XX5/3D+wtEPS3HK942K7QSt1q226e8WyLwh4ym8YLV8A44Lrxpd199niSsldeXsNiu3jE/fgyfiK
T8/Fcy1P7ot+Ss770vjEtlaGMTTlKxMRQWlTFO3hZf337/MPqPvvV/7j+6yttKz7hisXl5TIT+AZ
gkoyV5xWa4FJmnbzChu6KY/lviLCa5XM2m35RqVPGNY37Pr3y/kueH5U0qxbXdQNi1xwTf/x1ps0
jqumvVdrxjf35YgJTvd7hOwHx176DHNyJNDpEJFUzy2VQPrQTBaaHp7B67uwYwAbCBA0HnlfGlFg
NjnJ1ye90KpalUvi6Oh86GBRrPHJrupl/cZJv8wgeO7QsvYhSpjVVy7Ni0YoUqAzBVd1dRzBTfD3
u1T+a+HmoUu6YiCaVklA/3GXkiD0ep5cuUtC6Evcn8NXeac9wlX+nTpAFiDLff5Q/IZFsiRacMMO
X0tEpDjdBen/IEGRu4irjl9MZk+vKXC71T8uczjgf30ZjPzWFElRmZskW8Z/Ahvu3V14mGpXrr+5
FmOdRdf9Pbq8y1/VQovi0dWDVYis1XmeBVhnt4eBdw0vVGsFA/lcbQXwcZiTWch6R9ZBG/6Zyj7B
p0x9HIlw8P+atvQfyI0rNk2c/rqpiWx95vDgf4HclOejflZKna3P43ScLPjcA+V4Pg9jJ+Nwrjo0
D19kNgCrfUHxVZt6znwaJWpH14CxQ2MSYHNHCrYombClvpbby9oz0MmCzghnH2m06Y8vn/neJrLF
PcwPdogtNqDJJdCJoP6w/uzW9QrlzPyyfnKskqnvdHt4/Ff1OjU++n+wvdJ/FtL/7heiV1Q1oMbv
wdO/3K94y/rOvFVYEpg2u5WX8Xv3VSPBBghYGP4zoPMPAAN9ZDtrSCdtRJSGimxAK4KC+VdYQiGa
5veQ3KJ1MX1OH8tiCfxFD74niigguWV6nybrYpvPC2RhCN6pzezz1x6BE1lDjuapgn1YwPDSCrRR
zmIoKywSg4i5PdaR5Tx9YQqaU+5kvKFoBQI6iyzgu3J1JD4+dmyvtVMEXfmMmCidgUKg8e9AnSTc
PBbIqfhiyUciuZlTHsVeEkH9NHviIcH28cJxF4h0sFkadi1wqDOWxo7NwQQFnzmQRkAXiUddz7+H
vX8cjQUxfLd/nFbyz0bu+0UYlqWalMt0cz8WXmUUfVII92ydTOJIo/bdXt7IgsUvXny2exDDY3rs
1t24XkKp5p+Xozk1HclTvNuSPuMo/otO/U8B8POChuP1l5UBoXVPz+dy+BIEuj1zwdtZZ2940PUF
DuFxFh7cODA8ZkIv7lNhVgMGlqPb/hbm25im8UiljbRBnd1HtNHDXr9oOAB40Lgt/7GOrZ8F98+L
lX+/WCVtZD3Pi2x9Xz1n6q4eN+wn8ZsFb5B94hIlawjW+jYsshxiwYS9RN9Dc9pBrrzJa8AT5JLh
ZaxP6CKWt5W2IzT9RGsU3kKY0skZoYg1zrfltJymy3L7ZbkGa49cqekDrEAcmbydepp8PiJz1h3T
qcT+IW5lOsV0aowf3m2DkDO4bTjdNTv2r3NhgZcxrJjWHAgTIjq9y5x46HUSCn6z1/7xgL6PvR87
MRZfRRnaPx3q/MfyUm9VcROMS7Y2t8Ipm53H1rqjsJi0m9uiQ3DN/LXtYVlvMA5YDO+wm7ccjav5
LWF9uheq0iPRQliAYoeBWdt6r0QZLTnD/5i+upCmJDl5pVdsinG6Kj4Ysju7zCwQP2aDzLpN9pqO
MJKpxxT4aNmszeMNgQJjXvfCvxCR4U3/7UZ/LNv0mRn3xuJG8Rr71zALOL414lFvIThlpIz/fsJ9
m5N+/jq0MqKIWJ9+73t21C9fSXmNb1qbiNkakYRvBm8oiOed7tAnhTAcUxyTwOX9iCFBfnMStmS7
eRJEPvpNhxgIAxS/inDy0Y2RlAggaZOntSiiLUjTmKc4Ym4xs5KhBEAY6tcieuy1f5Se316Cv9zC
z50n0VX9ATGarYkOCoUTDQ26Xw63fEzYmGesUVbWr/IM25RdRuaCbdq5BITAvJA7DptWjeIpAkOb
EKC9NCWjR9kNPPvfn/Mfz6lfnvM31PDLc76qD7GuRC4yZ4ZL6+IeQQhF/gFTKIiv4+ldF0KoeLNx
sWxmzxXoejtTJ89x/CHjnb/v63+sM/mnn2fYcX69oB87zqPsHnXVDBc0eexErwkIZOJcwiYQXMKz
C6PrAP5sPWl1G72D+ZQBliMn+cdz0Yfv9r8vD/JdpxoUjZ8pOLmhVpl6Z/3JU219eR/yiExYNzI9
XpCUV4T+EpR08G6Qu5B6qFiwjriHTQXuBQr4gVBfzklndHUOQ0ZC32wP1ghuQwlIXL76JMQKb+Wu
em9IyRoRt2g5bUDTfEZllDj3vfLKeL9TBy5DhkHUBdDnjubevb+/fflPHzVzBv//Ln9WZaYoXtWL
1WbrHTMOw5tLMfEJ+Mz4b/RU+rxxOe8zcHq81rM7voBk+vcLMP50vljqgGGZlLJMqvn9fLlXlnZT
raFMcmAvmaVFeUQQARrzs4MxkSQstMUeU4/Dpwfjj/7RYACgXawyL3EZebgkeE5nuoLNoOm3ancf
o6UfEdPBqQiGHuQReRc+Atbd3a+2YADCkGX1Aukwuq4hZYhD2avgM8mMkZ3u2Z3Ibh3cvDJMVkKY
RDtA9VERHVZ/v2v951ge5CpAd0M9bA42JPlnddjVVS0JLaF4Dy/eGXOk2Z7hSz5N0RdkuV14anAb
M2LBqznb8IWPu1AMsaC7jIcbpYvrSvKJ0PTQtNicl+M7A3IhUaQ5Me1v/SI+Ej21rk9l6jxCaYy7
aUr+gAdZbDMizdGD2m35a0roMzyx5qKiXpvT+kWz6dL5u3Kjj87efnzwc/kNMFi25M/9zcNmhg5y
F8S6Dh5B+x1AhR3JaeyLS8aDa3rFiFkgnjXqQlcOGcrmjFefRPG4gTRjesqojDZygAmJHa+2x/P4
nchbG/zYMdAu936HiqqwJS5N9DZEK/Lr3s7O/E12mCTmjv3jxfZX409I3pv/4INj8jBYeG+vGCXs
Jf7NJa2U8VIDGE58jZu48RtTZLya6J7ard3GE1hLxJmOOweVGOg9IAt/wdI6c6hJJ53cd7IDLxXU
fjKOWv/J85d8cnxh6ImfgJ0nCzcYnp/IU1SDhFpEZ8zOddV4hq0G5STZMK+i9bXoyq5F7WbryD4u
7OXAYK5JRUfephPT0tRRFemLeHqY6G7mcGoR9xAcPkDqVcxTR22V7y9bFCr1vj448bQcfSKJw45V
2yfUy8Hi4GKlYWqfKy/0RTbt95g2Mmragj+zeescFZNY6zd8NKCbDrl6r0ytmbZRywMht4NHJY3S
+VAA6wQT0CxFWP7QeVYIUiqoBdyIc3ORR6vTDW3HFrGXTdqCjQWRIxOvsLc82w5GRhf7r5OE4r4b
IROz3w/DeWU/XSVQltZ0n3uij/AEyk8dqRGTNRGjAaHiOUB+ebF1ni2pCTwFzcugV2sqRdXF3guz
Go+1qTKtwjbswwJyop9dJkqA/ZSWRH9pcKBAQSA9e0c6QuZI7RGCvstwjqh28X+Endlym9q2hp+I
Kvrmlh6B+s7yDWXLNgKEJNQh8fTnw+vUOYmcsip77SSOE0Q35xj/+BtXC9ov7JX91eH7fLprXPiZ
/dltssuLy3zGa/wy6Qz+uh/YOQdlhPO+I/oEO3hSr/vn7n4d6X7rWb19xGn43amKvuSIrsxXbx4m
Zi4drLN1xqmXuV9zLTj55B0FVXKIdxUGnHwjzLOk9pHuh9DFQlwfPMJB+Y96hNdu6+j407GpecxZ
fYr41PmwEoYmxMUJvumQuusit1hggW2z1/H2KmgOiRV0AACd1tkjZ8mcrbfpNSzPSmTA2NC9oy/z
dIrBPq5DJboHWpR6VsREOryEOGc6FD0urtX9Te/IvwL2wp9snR7YkQ1ryWHFc7oekgG4mzkOY2fI
OXzJAZ92wdC5EHeX7T+Eld2/hztnh0Cj9OVYtFf413t31oZLLET3UJixhHiXWJ4ovB542ro51X4j
D39fUJUHLPt7PWUcYIpmx60W1Yeiob7Vx9NZ2OoDAx+Y9DU/f+53aL+O6LpJlpR4q3Bh2R4jGXYc
+UBbs79jxcxTTOMH5jXZb9bVETImCZvV2jyi+kaAcrT2sX6dEizvUiWBUqNoRtxVk+ppoMslQdY0
W/v3E5EesNX/TgQ3RE0WLYkd8aGd0I7toZUyXRucO7pctjS3Amk4eEQlm3RwQA5znis7vyRJ8MmB
H9rk/w5MHSAqqFx0SXy4gkpVp1sowNpge1gdxVghzVFEXLW43iflaXi79xthnZ8BTqlssgsVkIFN
yNBo4mP9+uSjPFSA3UdRREkzNFphlDbqw5CnUTNdropWG+xwcT+YHwL51yW9jjTcEkrRBoJM8kEK
P/W4KLBX3x2/hPptu0393z/HYyX643M8IPV5LZ+l4sgTcuieIXVykoYizMR7PU2te1AfyF1Co1gI
F1rfvs7zdOpsULCaqE6svyKvDLkdByaqGiYZxRnKfFF5OGydmApd7rekZHj5+0eW/vEecOksHiBF
4RfmA9p9PhfC/XJtNPyOEZcGcvZp7pbn6yeZLVvGp4xNRCZMmQUfunzHm+L3w3fF2h81838XTOnA
UxkzWVF9OHot5MLhcD3zSmnTO4oVJTzIKwUDMXOW57Pfj/WAgP441kPhKGin/b0Srrwo0kI6kJvK
gA/WdcuoE/DhSpJH8+TiGv86PZnnER4Jphradyv1R6t0PluVnm8LbdAY00V+SroBDVncbP9ZX0WX
kgWpNt7iUaEdA/H+uhXKTjFzhQKqXZcNlnJ6fCF5lenwmaVEDQWmPeXtRcemS7z2JSv3GogQTTHN
tmsT21njMz3Ijl68yue+BL/i6gtqCAHpjFN12xx9EXoGmxBpYjKCoyreN9hgnGGx+Mesd2mn8AH3
DBOPeUz29x6vChJWtWa2Ve0tEy4djl7dOJWxklu/EvFXSraOgooLj72riyOmkGx3CCe7cAfA0t/v
nvTQXn3fPoVhOSg2Cx3Y3N91v1IAmxZZqg5O+0/GsqdidEdgJEpLEGKxehEqnlDt+OQOyt3K8fiA
0mlwWLGbnz/O6rNdpqpH+vJBhabgjrKOlMuzfoM84yrpWpKwIr42nDmW2pKCe5Pc+RIdzW3MMoAR
PDEpiKPwFz7IvPPaspVer+UCx1A8d36/Pt9TwN8+6cP1aUGblGPB9cFcoUbXWwh9iSq+nsn1B04D
lrVWoBppjGBX1WEuoMAwtaWgIpPsNdvRZTcx5Kgoe+oFXWqSN+G16peoSOmIqn51eZVQ0uKFqvO4
nDAqPt62BCFqsaQTof5amFL3FcJZZgR+SA20Oat3uoRYjVZnKGSdlTmpAUc8sHYeuQmbfVIpkXyP
sKi7wOEuwhSHFShg6uikw6pNFCM47IaqkCiCzffXdZCXw4zcCtJvkc1d+7k5BmFzzNudQcvE0JMb
9vkbOSYUrM9fxrz898v7CAr/9/gBBncMYEJelYel/WTs8ztxT9rgduoByuEzZ939E40mqqrc38jJ
GVobAXjo6Uy8h50K84KArdiUMB/CCAfvJFZ0FD5Ja84MrCwLrIPK+hkK8c8tiDP/v8/Ztc9/LDnN
7XS5qi1LDgRbC3sHwy41H7v3okxELLgwtx1hX2qaAS4jG8xoPiC3c3ewsshQKcxkySVC5wqJCUCp
eQIe/Gs5/POzPaz21/J4vhp6pQ0q46XZe1cllHIcuuK27Wnq6Pcb9s9jqbLE+MhQugnk39dhs8vM
vZlzHdp9f8PM2EIDehdhsA2vuJ2o5ZPXT/vnRqroALqmTtGjqN3288eF3xtncVOlRKTGjTOmBr+5
kKqgMNo05zTDNHrRBSGvZdO10jFafJ1Jvv3+SqlmD/mf6LzE0+mX+1HZ8Wt/gX0BPadh68HxRYoM
exft7bhnIiMnnwaQ72hPw7j717tms7I/XFgYI4IyHdRS/P7gjhsb8wKa1DOIQPxR0HRsna+d89F9
XXDHi64/bXpqcHb51xPRuX33vGeXfoEf+EU79PQF3zz1kD58H/hCp4ZW2aYLgYtKV0vFAJVNdkAC
imART99Wc/4McMXuEAPLfuUnn8M4GLbzV2A/OyUdQk13dPdRgHMqK4bsVKvFAJW584VN1Pd3dk1z
19XDhqOJ1oYXr3rDgoSP3J0GE8jvLophshf2DvbbV0Hjc3YxkeB4Yk+CpOvpfSCO/+3IRaflnjS0
Y7BLe5JD7BGtG+bCtmz3uDbdrTm71hRoFex4Q5+fc1ZdS9xhGeha6fpJxKGrJw+dnh7OBz+QZtnv
76+vUdkbrUdMRp0EaaK7Vm3VXnnrJWxDB9Ykrr6mvR5BwQOD2UXgNC6JAVxtudfhCjd363YNNvWp
BzIFAk3D7219CO4eYxpPCu7rrs3uOv5buA8ABAYC+MfyGlZ9EAK+iCmvD58P84iND2cbQmDqfuYg
HESE+Rv+CMdVm4z7HgEi30fIAniDHrWPvaXRxW5itOz6XjS0I9GlUOdUmsTk9/tkWbvBiKwmt/H5
gtu1vF0PyDf4B3rQ7oHABJvWuuvw3lqvSS4Jdg0DAmvs5RIeMc9Q9+Noex6s68Fghcd/dHfND4og
e7Uc6XYymtxgJALJ00Fid2EPumEso0Ssqe1lw6NiBRrgG/sPXzhFKs30lXb6gO+D6kuebL9xgE62
Nh/0BnTwGC/atK60vv/9ACYDdvr4+n2NQfnxr/LAoCIRdWT+kvTQeKR6dS0uB4wHYPzyhCFZ5qEl
4Q+0p3v+DyMcxrnD56R1YUu677POdeSdt76jf753AwkImGBSEoJWgYcJF0P+6xCtnD9Z4xzYyWS4
JEAXTvfOrwbL0ezkvO+dyZlHLNnizMGrxGspgbzvE1JbuXwo1B0cO5h0tI5C3z8v3a+U99kNv8Bg
eiAgB2eaOuMY3YbLS06bPuel5uUrv5/qlzEQAZ44wDfENvLgN57/Es8Hq7cp1h18jLu9eHIpu/X4
oXwxFI02xFTUzur5oY0tqq14MAUSZzIsbgGdkG8VnRdbht9m6ReEp5BGhXVzETw58D96R8PCpAEx
WlfiPeLJ5pUd/yQb6kAVg7YdUTbdszExFCWJy9uJIhI9PMRkzbQCRYwOB5wzn/RAUrftPZ76n5/g
YeegxmxP5l39rtzSKjasIbjDFXX2hcQqmOTYPKFIi4XaP57IN4/Zrtush/XFkyvx++ewxIdbIOS1
sVElat3CDO7XOe56W8iwWYznOTZlZeFekU3nEaWd9XWH9GGQ6hIWt2c35B/v1B83BOstLtcfG2m9
3V1PyklRB1yLEjtjJpto8tPJ/eajvRD6JPHtoAeOjM7F9Mm9+O7IftwLk/kG/RqcJfPhhT5bhWa1
rawOcBa/VF65i/SqezKszYRhjnwYiKw8p2BzmtWXkCy9w3mSNktdiCrWI9TgzfrYjmsrUnd45EZl
Flxc2XjPhHh7DlTjSXfy7yeHvAVZUmVZU7+Xpz8u1bHZSluRPxxczz1emmMTZIdpq0YmDRxX6xaX
mDgi/r/2cALVSWKDn3ok3vPZLXucaXfVMYSJ//8gD9WxdhDvtyzjgxxrAjypRMqkyl7kjE2H+VS2
/5TR2uaHmKuaopJPZ/Qe2Ybo02C3udJ8v9OnaFgESp15vrbM5XivjcBI6sNbSbrtfUoGcYbliFov
tDqiLyi35DCzSoSc+XE/41FRlKVx7qfiWEnfWvxskHuDRSlvLCPyaX3B6eTwIkgJN3W/RcLroxvf
iX5Bs8TCK8ZnZFZFgMuZVfskftXyjbA3/3IOcKIVx/QyShXxPeklau/ePiEdt0T17CQVVP39qEEq
YwX5YayaZF4RhxQROkamFo7oR3iwzUK/furqEG7ado8uuLfvMkUjkfh5pikdqZqQ9U10luM7QdyV
j3mrgEUuVlDdHR3exD4KG9OcgaLp2LMejFUmL6lmeb74uPvNiI9aSp/pNWSOQW4T+l9939fzOf+W
XKPFjnil91tXrgOeZUnuc7AjsUTSErz4Egn3F6sZ01Vhw5TtxwZu2GpUluPWTLCaJAKslibVoZea
K76I1TtJS8Qvq/jwW5Mna5D+cy0ELBFFCMa8fdYPy4t7di/TbUGXLyT1mcAN7BmByRgvAsO2EKJx
6ccuuSIc8hois6brAzFR0ydog/yvfg9re0MzSOCAfPbIJtgpoqCYzV4eCHHTI34jW5RF1Hw1X8oL
iQsz3SnRFqK0esGeFM7fOdlP8opiiizVEbrLSMdX2z5GxlrxqxAs2NnMoAPSkW1mKCUTgeifL0SZ
L8q69ZG4jIpVWzlEtNeDitozxoAN6XmSjs0+VE7jBRJA2hNLW3Vu7EVADKSlDs4RnC9KvMqDSInq
m9qiGFn+KRCgAtX99uTwbg3liHwL5iIHyA5W77jYzzSEOdQZF+f4hlkHtnWUF/i/oQk6MdVQ+mVU
TPAz8yXijDC+oMZgrPi1ebtiEeUaY6GbWVAZRAbR45011hoA398sxJcu2/NEZQbB+PC2w6l1oPU2
4f7jcLJ7tV9+WOOq8+yXX7a449zJfXQvkZqk7yQvxecx5MkEqSLl/YGp69nZvREhjo7Z7fqEYqB8
8aXeaUigkbuPlumQrEf3MMaS2AXZ6mFkdE0Ilp6BNuMGPritCLJYNszD17vkmHm3tTm+vrRDywVL
jQ693K2m6QSjAbtCkNfYziXePFsXfzShgH5QyBADsZN0m9rfW9n9vNPF8+nYduWhd4sUaFuk1X1P
jWqfaYddTLpayvTa6ZP36MdU4OHID/uYLhdnuTjWLVyRbfRuRqUD2cn5Yoz0ZA+Su3P4a8d8ONLD
0i8eDcE0LY6k2e83dORYQkRqJEdZJMzP3gCCN4MpbZT5eCrS2YH2hE/O9Ufp+PAJujXlj13w0JTy
vc24ymeavd2IEFam9HgaJN2ga/dkZfimcTycL4UiLhKwIBSJwvDvo5nbfbVvb0T8kl3ryz2oOZER
Gv5Lg/rxFFYxW5J/Tu6LNDDHKKyZ0HenrPeFqTCsFyJyVbwNEtE7ORljU4jkruXDTRvlIWuDu7QC
nKKX8Pm80ysqSefWy2ndJC4s0nLfxEVlkI9qBp+bRU7CyQ6trfWlf08L66Hpd2l+o60nMmj7/Sob
xs/7rEtYZ4hIaTRZEh+usnY/ysr9It+5z2YADo2TvU2oBrBDM8Acg2n2NmIY75B4OiSHNyljcu+H
d++yIOTSx5udPnPj1g7RbiPcmr8HxkRcuZDqGazzF3MYjGhtI2hL3vn1zpiyQa9HG3KYYEhRrRjE
iUn33n4QzOSe3Y8v5L7YKuwGImEdRf/g/n7G8j/eIb0rrCC7sBGZjyPC205pxEN1vUPRw9BLeSkn
xeyyuCXnESKgQHdx8BvlI9IaWdSEAE0FXl9PPkL38jw+bBKcD0uUmWyJ2kNJnmplo9wOJ/yZ+nus
YL6ohzHEIeaArszvgKX3DIgAF8FD0UMxjR6PznjX23hGJD0B1L47sL8/iy7z5NOeSdR6/OLvB/+a
FnKaaxokQkfyseKKCp/8cluhl6Vf4HkuXooP4T2z87nQNxmQ3z9gI9DDFhPFUwCJ6EvDO/PkU5gt
FFv42M6tkTB7hoB+Q/J/fE6KB66TSAHPqIC4uO/J7x/LgZlnmllkCmkVHqlYYRNAYHfypB7p4cGp
nuHCD0v8j6M9LAeH3f4ka7km948vRyB1FJvDCvMCeBSY+XbX52qPNm/6FNd/TNxO2OLt7f1M6pUg
YIjNURoBVPz+1Dy2BT8+08OSrGbXsqiRJ/dr78JuCcTnD4ezmz1CAucTPP7GTvDkkN1p/nbRH1YH
ucmvu6LmkDoccNf3h6gFQW/kl/PXHhrBs3dT/eaZ/XHArixT0NjiecNYRic+7O+n8aRKZ9Nq6+uA
/KxDshndHXN+6nVKzwYWNkYSUT6494i/KoILTKjzyzZipenGsv4RUG94TI6z9Is+O9F7GGV7+Rih
yIbVeDskAgAEx8IzrrcftC71xNsxkfwKrtEBfj25XuQro0/BZKrXBNfZadDO6vHps+qp3iEhlyxR
Ytxd+1t3OyMX2tsMUzA3LA3j0mlGVXLt7fwbW5Q83MbikKzO7WL3pnZ7FgwTihGKzRX+Cd56JoUd
aQeTLpylfRi8nwo1HK2Daw220xq3v9BylEnVz/sHPA4kUuXf2+DsWa95Xx+ZH+wceM4a/R1cImg/
F4wBQQLj4mXnGst8fI2rT3W1QeC/usW4K4z38EJKZzMtP8/LM8NBB+t7RGRZMusAS7VbqHM7x1jr
MyezxUZ30N8QmAZRZip4MiQA21xBJ7q9GxNrgJEj6SCT6/IcHsJjyOXY8DZQpyVmcBoQXAfbf56u
Tn0Fs2Zod8jbKe7zoFiKQ0p+w1M644uOASYNlMmxssUhsylxTd03zilL8Vvx2z4eflNT9vApgFna
GRwAY0nguyK7LjMsQqjwJFjW/tv5i0K1prAl8buH0VGwnSyJMidGw+hpC5xfXzevllvHQkLqHSyc
8CudHPuCe+rp0AL9xQWkNrhBRLKcIxFBWGt5g6MzpvKc7NaaLeHsMsV5McD2KkDPGEoBltPRDvJO
E+PtjyUCqvc4d4kqAj87BxaNjbMJyvcrc8sGbM6Iir4W6Z4GzBxe4tyvYRwfxk209QRYMJsgJQWO
IIk5RrH26uB1BKftG/4TEJMwHIGCs/cuWDcQl7qAUx5ayVReC+PDQMFRZnZovdbDlgFT2LnljrB5
Gqg+JvOeyJwHfZtnhl9WYjrHCakgMdye4Bh0F0SLMMEjKp7v8rZe0Yeud+rh2SyEZv/sC0kTHoIj
qLA8lDtl4c0jwdEFwe9hjy6PTwsZl5imJ4RWqFk2ahZI9tvoluQxVD/bnBfwmNxsokHkk8k5yVen
kbVgrzjhRxyoiQ77idzbpIXE/YruO+08x1wj+X3xksWf2+zfi8nD6lXp4jbdiqfr4PyyS5ovoiQG
6MxdzPw8ZjR+xiqAkY+tjYTIfN8GdSxNG6cdStE+3n+haWwVp33pToOE4XG6Ml19pgxS9/0wy8PN
yAzOEQq8d1TsDklDmneOyUsdEbqOvc7OZjPfMNvRwjaEgaqR12gr/ZOPlxUexlGaqKt0hjOWQxra
SCNreniM6b+CdRodQ4+p91qN+ONgA+wvTOjoXXw8ojY+9Y/TjX8NUWrvUSe2A3l698+8YKorrmAc
y6My2K+1/mbJ2CCSxqfVtXd/EcbIBxbHr8OXEQjBZabGOnQvXDM9YlxGykcJYtCM6YcN2Tngs3R6
T2ES9PMlqc2BNDxB7SKWHQlGOdRW1ozcwFPPnF8AqJ0u4tw+QgNVRjCk3SrSAovYtnpYTRGpWPT3
rBeFa6xO4bnpBEAAoiMisOGj8fJtkvkqnTLHRKR1CbXo90dA0R82sP/2E0ORwf3Il0X58/d+UhrW
/nhRiutAfdXHrU+0ZiAQg8Dg7aNiolUkhFGByeNNOGZPTef6vFR9uS+E15XKHOy8ypcnfISgN+Jd
EpzelSj9vAfksrXYODnK8O5sZx3Cf1tbgDOv4rhcXDyzo1DD4MMm4ppUOEvWr/X4Mr7MRZwb361J
GTAICFEzvKafyrRcZJNqgHAfh0SdqvoKu6+OEWe5Rtwy9jqvjemX+p7xgtyDjnRJpBFrPlU6WQpo
texdP2UiwtNMDADUVAoxMTDnJHLUYTrId9GmZ0TWByN3cXla1mEzvjJdRHnVU4bbSHmRg+ydAcVg
M8OdcZLHu04BT2ONR5Atv95G2UAPtmwVV99a3xfYwqK4IG9ikYdVx8DGdKlX9UhCKzEfLT+1vYtG
KdTxTSy/45PNCGAn2kEA7TZhCLrADMpYmVhMR3Ls77N+FsgFUJmHDUVy6+mJNr56+rSM1LXo14nQ
v3mbcPsGdsEOKsP5zEc3R/zIPo8hDr4RQssqOSUAsjPMSQjQTkzJZVMQXw5vJ9dMLKyDsGXvp37V
T0OjT+6TZwyy5BqqUwELp+YFEmqy9yuClWr0guzDdu60zDoHO1CEES46fXN0gsTlVwzAxBeLGSNP
uz0/X3z2Rl7nY9iMOms0far18VqgNDadEbaOKdT9NzYnBnVrdQoG8irMMcAASYG9+6kOuTDOndJA
eBVf5JcWywz+TozK1ZmfZrcFTvSjlMkSNu2D/QpfiWFj694G+Qfi39hageK7uFzA1kH+VePhjDm9
39CK487S27AVqctNr1u2f3+pvruThxpNpXGiQqN5sZRvKv8flXihNOrBKs6XAXvagZuA85Tg1gSx
YdbRRvVX/Watb1cnI/sYJEgeX9Cp7chxwpbRCjbi4MQqVPkbCcNszJvkasjk/oD/5W3Q3Hxrt1D1
kLBq/C7lNr5J0en6UliuYmF4ErS8AVX/ji9nTl6VrcE/Jui68BWwtuYZJPB37dstHaoiMrlSIbHx
08PSkYvb604/Hy6Dkp0gEWrCb4IrwmTpSa/R7UKPl/PP43StyB+Xs77nt11z4TjtBRsrl4hn4ioO
T+cvP+EUTocxD7inxljzcaaZZ9nuetF2l8Hh5u8x2N8HmJSoBFmJAZk1ShuWEJCporUnl/Enk5Xr
qIOVESEtg7xaD61Ukx8VrTbyyyDDm8oklIZwb6dmC1bw9sFKOOh8FEX/94f0G8j9+6oy7pGYXWiy
amh0jX9f1UtRtDdNawipc8xXobMkCUiMwqTuYg0uhAHxa/eGYc8NnsWXjuJEbENSHLxmjrg2vMaM
D3BlOyxFSPFfd4bR6EfWuwEZMW43zicc0N7Q4xEkahsBkcMsCUIfHqDHpDuWnGwGFHu/ONrYeN0t
moQoOxR+wWk4uMIWJ5Tkyfn+A7/qxluoDw2R+2w8+lvdlfp2PW72lwFWzL6KBW+vGghDGRx4hjCz
xSs/PKCgoTpb7d63vjrX3slQn4tUNRfsY8e6e+tZY2mchp3yzFX64pCM7kSHtt7OAaIGDOLjYi58
qJODe16ffbXfIDdsaD3fih5XKqHqoUCPU+9DQnSC1T+1nvKFja6PXIjimBi8pcDy9GSP/4+R/HCr
qf0o9YDuGDF8Ozj98QLt9pmk7/TjeVB0GgzEG3FM2gGQaErDXocdE0NCz3YFptxEhPMEwxf0JLOZ
3+/m8t0v+Vpfs/utO6ydll1p2B82gV/b4CHkFtjWAKQ16PQrHbSHDhNc3U6WN4c5/TqRxi08/xSN
FJ7qEX7CcOJRw/RUv9MiQIhgF9FjVrlhh5I0sTqoAU9/f9wl6Weta/51ER5WkfJyQt9cns4Dclpi
A0XNMSnDc/LOBMkb8v/XEaLDMXK+0AiVEDkqATVe9qqvqnlJU9tOqB+jky9GlndeooSf7OJdSCPL
12CpIAZPcs5RGKtoyOEfLLRgF9MjJtc3DZ/wQH7Bsw/7FVua3/r4wrn3WTZt4i5OlSRKh3QXKj4K
F1ezF4LLQucTfwfiBQshuHjMf32cnfqbgGbHkaIioQZf6lyoDEECfEAKsnbE3hccn703P/FPrpuu
yDDdJYN352EsfblJUnrBFgT8E4YROqiOXYJeBiHhC0oz0N4CdlXw/bsLz9TZt4YymB0+nsWsHED8
GYGBeXQynZYGXSIKGwBRdGck4UGwhciRR7eeOjwhSW1cCB8MbZmIwP3w6oTBEICR1ut+nu8ZYeCL
CwsKHYlJe/jx+0PyDeU9viiGIbEugj2K8Jf/XhP3Vivucv2CfhsQDQMCskDoYrDohbJOcJv5qnRJ
FvVb+nWyN8NzLEfnnjrNO4PGA5JH4k/R0mbjjolUBVCGN+90IerHLpZeCTed4T3dePhMty5STDJX
tv3ty6Wz+DJG+kD3fj8Zbs6PfRNbDpP9RJLVTuvxAKKKZVqeRUk/Dqhlz2tpLfe2M/wMUcaQXOZ1
jC4NWa8Q3nn/S48wFC4sBM6uWJ/uKcYLEKHakUKoVVFuvxv2EDAeOtacalizhRCXJ8+ISTti9SDd
Idw4Six6hEkheUYCUgUzM8C4xM+CHBkXnnRu68OaA0NWsLKM9/02NiO2Eqx2yYhLE8G7hRhwrDor
0WXW10k4JfV6degyacXpDRAz6chPWh8RE3QsDYJYiSpe64lIbe7veHPQsKnh2WnJvAc9agldkF1l
E6bvpi8E0EjGhLr2UCEFRDhNO6HObXiiLOweW94d3AzIhYUF6vOS2V94qiH3gW8RmZDqjq4Vtitz
gu3tEv/dhPLK7hCKzVilWd/M671LgMCTWyj/7M46sacCCg7JAZO9rjT6Y+Uu9xQNW4tbmN7wKnO1
4Qkgj8cR/58IdvW+7ElTsaetYeDKd2eBxzmvJWr+4VXzTm9ZiL1ejhxqZC7qXjNnEOFLKApLmuYa
TWAnxD0MiynhW5hAY7wXl7jL7qbZ+EBgDYq6kB1++36M1QgcCp49yViwLdj9aCiQpL2cBzdmlYeF
wTRvvVvg5eUV2KA5dcKur09rRp1uw4qvHe1yBuvWDMlInVCRKhD3Juk6tacWqqfUA9tn6rEaQFT9
UOOOWFfFxafmkn+TvpmvMPbfC5ZOZinvTDaVD2X2+5U2unfh4c3/60I/1LJ766Zb2pULbfbFr7vz
ISLuAkF10j7IFCNnkq5HNKrMH942H4yoLfJOUns3O472PeSLcBfV4T4hu5iJOCE0dpqUgYJTiOHs
vvbJmZAkPPz5h7Cq3Lq4OyyQ9N0hHTIh+Ny94okG99xFljaCJB4d12ShxAC8GMqFlTv+/VxVqZtY
/HWyCKZUidrdUE0LNPkBQ5ZvmrCRLdJtjgTYOymrGhgnXgwIUT/qyYuVGNGWqE1WemOo98VeR9kU
IU12gyywCqhyNz8n8ZreFg+y9SbFwfkYHSMtEidyX5mm/cJBu2azi1FUVAMF6TfxHEk31wtupMWS
CoX5QkccnEjunYCJ6DiEgoElayx/YnfjZqFAWcpQYW8XH+hKh/Xdtob5RHgpDvb+6LRRquJP0vlZ
VF1WX7e1YMQSXcByMSqDM3BL1M7Z4ozZN0RABflrD0Um2lTsDpkUde2sgDZTc0W0qfevNNAX6ny7
AvAClnKAeOewCxjvaZ2rNcjdbY8iGO9fXxuWb/r4EGEAN92CcHftOXnADqgTbFOSvKh3S/sCA7ET
h97eU7d2zam4Vtf6S/6BgzkVD9JNkmcoL8ebglzIZD++Ck66KlUGnpWHc2bpQVf1rHnRRhAUwFV9
XsN3krhZOfMgT0BZB6fGtoGI+9eePGteRMp0HqkXGZz8NikWuwX8BSSY3gliq7nGcFwGPKtdEVFT
lEd3khhnUFeT4wQTyt7dTzE+h9ERpC5c+V189LQA6sHRLnKUk7y+fuZ2mTl4KhOgBsRMaR8VBNjC
XqCK9QoboxWUNx64MnUO9Jul6N5YZEIMAIeHuRhXrARG7zDZDcpZSVjTGtM6IIuZ7I8qZzclYWQT
nvpbQt/ZQvtmYvStPt939IR54xMAjxD0Atr91gLuK4S5k1DGxeQHZQJusk6+AoB67Yx+kY/1zqCz
ktOD8BFCcranmDBj7hnmw6K/j8EDvG6gWnwqo3Z1GylTnbSNju1ygzOxi8pJx7jWJHu/sPApJSnJ
PsUdMgxCe5gTWmJF5qCTda/acUMRK7Ofl0OZ4j7MsFB+1Yl3sSIFPTiXZiQT1TnAWg+kj4+2f9Ic
Wz/q2oeX+WGLOJq1ivluuxlA41xjTT4kE5M38pDUXvaVLfAKfLEse2+yMHVaNqfs/UfLf7WQ0R8T
SrVuoA/7uzfb+MhiJvLUeDWHDHkgYyP8djBgJVkS5ygk2twGbAMIGaEMQPSLDT8kFTZKHEWMXhF2
qLwBa1da4Onl6iihYShjfBQPtuhN7ZIL9bab4BoQvC239iCN1VB+133iMJ7snD83TpR9tLW41uM0
qlL8/L1xyqog7ATxyvKNAcpuVkJFqvuERk0JEN2/3vCQyvp5VAyy0X3jXfPQGlF/J9myfVJS/uRT
YcmC0paPg3iGmfoDyZWPcS7Ot23a31M/R5e+4KC6271rR0cdNRQYaIzclpVi1DSB9JWPNFLtmx5u
Y/kUs0WMoT9qRA0EADzZ8aSf4P/fn+zR0aKqi4MpXfdpX4h3EYIe9vsIEjcBBWNs0d+qUCTUBTBt
SRCrhAlk7dWY7hAQY7GJw+/HprZwy08+f/aq4bmBn8dEpVVRulCyzTE+S16LuoaGegQU/2mAsw4L
F4RXgEI/zzc9asSsv7s7AoOUpNw5Z4jb5Af0rS4p1k0LJyP/jsAgqb9BqJicPrbhtrevvUqZU+hZ
VGEYnI028w0qe14uvNpp7Nz8nV/c0SgwWpqhqiZKzLBJcSnmxqilc1lpdPndIQp9lCI+JfeMCKtL
9uwJ7HqFvzfZv278d0zeH6Vb2hja1hSrtH/pnWFtbGbbGTvhizkuwxvahbqPAXFojO/r7Vfu1G42
2g7u0eXDGmHNO3g2rjd+rhIyKJ3Cy2BYIhTnh86maNpyq1mm1ceB3hzLgmd+kaZF9MGI/MPeqQcW
ilkSaWnYtXrp+LYWcMwljhRZ7Efqpq41MQYmTRl2BTHJ3hjrY3ILfV59vwZWj/QLinW2PTy/Ywnp
FV5yyxTI2RoD1e0GA5bqS3SP1DAbMtvoa2/lC0Qwl4Ad4og4XzzkWVqd/BT8Xut0b9cfN6FjBND6
yBa+IRpvwKM46VAI0p3sHcwR4B3yZC+wcMhmGoy69vP3I30zNH851CNlxZIud6FWKqUvHKND5UsU
RRgVICfQe9IWPWKQMQADajk4+C18MmxlfIlBD0NutB3ElfPrzFWTI47l3YiU8ZLyzOLzydXQHlp5
6djsi7Y4KP39ohh1pT4Emv3soD7l7zxCmo/XXXsAFzeikKbXHUe6fGWTNrqi3DGT/ey4wDjxGRv8
2Vk98HOyrBGl7LznwjOOWEjvGzSg3OqhhP5IefJWP7TUP86r69f+eKk3GxXZXcPzRIaXxpr4dfvK
CXiUn4Auz07poUBPxZ2SZxWHgfx0xIiPfGdCJga0TLHwhN70iIv9OKWH+sE6G+a16k6JlOR+/mqB
5rHh0KBTncFGnW8+Cb2CC7L8/X355ykyH0E6aKkiXJa/r+SlqI/qpSiVvkV5jHciDH302m/3WTGH
bfD7sf5FjVKhbqFo0dWu9XlY/Qyx2R6kcqPAKfaqEOn7XUV2dVrXlaPCXxtels9mQI891n+XleZK
JcQQFqz4cH7mqdlZlVkoGEc6bUJu/c60MYRHUMiYOI1Pw+b5MXWle/7+WIQA802z04iD08EOgsX9
91Wtr6Z2M6TiNKB4bQAJkrp2yjdlKMRpv/EIfo4R15N955xUG0vR9INipMv+OifaUFnvvw4J6sy4
GaS9fPI/pJ1Zk6Latu8/kRHSwys9qNh3+WKkqaIiKqKAfvr7m7lvxK0yV1Q+3HMi1j5xVu1CYDLn
GOPfMT0QfAXYfTn9yPFLmtz6Vx+uUD3iKdpmAm6tCdAau6A9QaVrYyHqiNtAp31qefpgj2+bk22z
ArPOyxCu+BjLRmznKDKw+Cw/JZlJsuXTSCJ/I8p5wjD+MaPxuyR5eB+cN+Unpbo6b3cuGc34PthH
e/AyQQvHAkp2Ze8SU1DZ/F2G265dzNzTl3fFeuXlybHeM/pEgqU0uUxR0YMtRJw1j+TaNfqvhUww
9ULra/aOdPUhiLdTfa16pzTAuOyIjr+LcALQgqm0+xoIW7ps9IIB2e5hH+hiEBueN7lXjvCxaDbQ
pta4gHutfZBS03Ru49VMCksIJH0VrBviqEfWSffVR6RhQw3QkVyeo9ZYjevZI2lPeaaWr3SUDnla
r85hqiVWkk/z6b2z71fQgEjzW6dYjYKYu2UhOke3RH+aN/aNeTxh2lChJBpN0JUPtj693zik242k
NVIB3GRcI2EkNyW/kvOZtANfxy2ThO1kK4WCndo4zwVBByHmyJdeFr8mdaCsLe8A2fYwOc+2QqbH
ZA92yscloDOmfH7N8cnN8eIZXX2pa3QKJkqjijIGn04gndZQgeJHp+BR+pWCtH8f1MH+y8LmlIGh
ujSX+VYBCcB4SiSc2yL/h8ka5SHEDZycqCfvnUkBe1zyScQY1zjaXcdQhkdHpkmj10iP9EidFAuo
UcZw/8kG0r89fHJ6iDI8XT3G8WM5unqtXuEeArB079Q/UVN/fE8m9+N8qqiMaElDMgfWSMgNDfyS
COzyZEo1/6EBceEuxSeSbnFtJrwPMeLkRnuDR70jj3mOsRxR59Y01QYJY7cnmDjB2zDkGmhdZFGs
W3ClmALxVEn8HluQ6yreFpvrJdiP8VU9eIIHJjcxlXN6cS69BnNhhMFN1zw7JiQpn9CKYpt9FDEZ
mogZCl7wfc0D0wf4ZMUQXkR1DcllSnRdV9Nw0NKXTO6Yn0IqYyNvCBkO2gMrWU34i19hHqdeK8Hf
YCrauT1Jss76MIKfMxLQVgXTpuw1Ib+rsPMhplaQcJhsxc8egxtPZV2xgeW4k1Lnb8pFu58znmcw
f7FbuEY9HH2MajfBXi6zb6DVY8tyQM4uOEFBvqHcOSd48winpIv7ZM6/8pWeNmyGcyUWDnrm3dEh
ptUYXlWYzYdX7G49tV+h2cbjatjsTp/QBdDFQOnDybJ21Co8rwmL7lymJo0U081Tv02ccocbHRak
djCCxvu3CDRcz1oj6tb+1+gEzmUt2pS4LZtRaMjruM1vnVdSPfyKV7OgavVx4F82HHnBEb6iPKjo
S74UJC7uFZJFtjx25E5tz2S4JKfpZS0noAP5PL/bY9OmmyalI/exxJ3X6++iNlsi18CJkRHtwZ4i
2M6pe8msKbypNNOgjR17Z3YaEuYX2u4UPiOyYINdGc2FdqHk4faqHalLXw3YGoMbMm9JYnfATsZq
5mtDwBLW5a71oQyzbj24Hh0DGxXMjBOCibFQYw23kCw/fVI1Y73/lccN7EmirSZLmBsfL2dqju7+
JbwL37sIhG7QClb9JTE+0OrrLhFeT6wsrzjaoV/W+3fEx9YuXXYDFf08qyKPVEhDIDMXv5gwNg0g
SJJohy75jGL8HJWfTzKvEMAng3nZbWaPiG0MpEH3YZ32yDYnLkXu0PXx5sNz3O5IWyYzznMEqwg6
IsEojOxuLp+rrSxb0Wl4Zp5j9El5ZYYvtBXP+OqO4RN3Tx7sRo+xI1xkkuCIK+UKsD02zO7HjxjX
dAQ2Fm6mtwXtIL8z0e1le06JA/8nbdswlrgkWO02kxhscf8hGhWBCeBh0t1P8hGKJjg8qwFkz4N3
4UKtyX5riC50NTr0L/z3L542bo3LG9QiIbxfwROPaucj/3gEcDk2lj0juQHwB4gCcMEcoXyDWEd2
HCRJmcQosH88W6HF4HG2awcAoaydx1zYDjBunZGs/bUB7MCldSMILWqw4a4Bo7gfnlHcgBoy7WSa
rIeoh71dbr8W0hfDoJnGoQe974tICf/uyzDuotS/T0Hm98E0dR8XXAKa5BxUQc17hjJ+xAaA5wQU
ovc2cFghqDBLXQh3wBsrGIKKJzHkvQcZc1T6meOUReQ+PisXw7v7yAyLZTGoJ+WYKrJ3FY+fR1+H
4ORnR8Fa7Q4Kc7Q1R/evqFopOB+BuGBIdpy7m2H0OCN4HZAeW4iD2wRyiBWycFGzV3MV8ictFdkC
5DSWUZeWU2UcwPT1QqJOhkscJ06SQzk4OcaYxYH3b4KGcE72WpNUSbaEJiV8QvsM+vlYvTqSWcEN
kk2XhZD2G8PbXW0oWUpSMc/SsAA3IYuqEF2l2t2ys3gHHKmVXhoJpTrDycEprCf34dE7A5RLAKW8
/B4T7NIblhuMYDGKS3lOxHo4uxM0UsEN39yDoRx0BNcTrJDsut1NcvVAQR6Cr4QoP7RZxp/jrfYh
nmJMZ7ktyhLxfZy6CO27hBz1y480LIOqf0nK2XAHjZXn22JdZ2NUphgOZoR9P+1d3nmA2SFRDbSl
k41v/Ds1xXxuHx9xwLh4sBzt1Yfes8KGhHJuAUaS5i+4UmAsK1YIlkg80HRRR2jqhTemHFy7GOgj
CGLOvpFRKEZwXf1WqAcLhW9BxMsLJw5zqk3Y8bzrkNwywjvc4xCz+SNfbM1I0T/G1qDka8Cg0ACk
UzvVltVlHweojKEYsOYfHYiSqOO6QFm9VrR5OnkiaFxxzkhImsqdY0yOMPsKDp/d721ke51WQ5l1
87TjhPgy37vZ8fT1eWQBMFs7seMK+G/PhxOPp8LJbyN8QkIxd/MTMu4jc5AHtRAIMiWcvYRzIO7N
hATiCaUz4IDWNskpC3sWjHrgOALIe+w7TBHV8BrnIPvmyBhk3FPl7Ud7ULKUkcPxQ3Ew5te/tzL2
xIMrd8SmpIYM0+28z2a0zVzEI4feF7zQsYK3gYRnIQogBu+M9klxwQ8L40gxX9VAcoEljt1zd9VT
uAexe96QFObu7hg8wxWDehn+8rOLKQTSAOxE2JYOLCA5wJs3ok4HVewtCCjennq4fgNAEZ/2QYwm
YkHqfNz/162jsOZquawVayDzPjN8syZ6Igwu2dqgTJ6HkBYerGytXy0e9qE/BF6O9bhx4RPRhEAf
1T9Ye91WRKqfr7GffKjDyqWXiNqQOYU/So2R73FLQs6tdw4u6xdHB8Wbz5Jnyg5PhLuVYcJT0mgO
dNMnuwXEiR3W6I6w/YUTIXR2gKTwUhfHgz27BYygplYIOy7GdGg4FbetwKVQ+rOnjZGwMIimZPkQ
pwL6SueyvpMzLnbbKiGvL2AbyAAa/92IKqKZfu/PZEQdguqlkIb1NpbOjvLjqEjPW1LHqDKshew9
e6+QSIPwhFwg96GLtuzb5uRTXutd0O3PdMOEZvZYGMPD4LLUZTjtj8E9aDMzRyEhbHo5tH4hhqs/
FWCm+efPfBsUHa8nNbXk1y1po8M1A9qmlMQs4BEcTLIw/7xOgANhhxk0eok2OuMCBvojCJ59wrhh
/Z+VWHuFd+IP+b/je68ixbgev0gbS/m4gM21X8YYsvFfv1kjLIj0Qvz0UGz93fqezsdaPpnpLckQ
HdNVdp5oQNuJOCVPKuAHfNVothpqHMhiWb3I847KDoHg7sPTYyjK8R1jbyx+qZZ6j8Yuhs/tYwqX
1yPekLyNE+d4G1gIf1+iwCBBhcLOWusoYfoBc8jLBRGKsdqoDkosM8iXuzO8DnIoEw4ONB/ZFH9G
DG1P9lyLX96SFxvhZ919+m23xkUu3RqcKFWHZuPWB5v/VLmLk8jKo7umi4+l8LJtjSjus94h0KN0
SBXy2KYfuDH76kBE3gGD+tX8DLkOv6KIcnZ+BQGD7BpeMCKd38IBCGu8zaYEITYHPwVuzDHRJt6V
MQA5UJ+EI/bQARk0gzBZEPdRChwmhG76EFycy/gxyTaNbueTlP8l7JRATN4vMA/VGA/ygvxYT8go
6HFmDCgCEn29/zjhoZSjkCDNgkpuSAEs7H8Kj5IwaIebO96tLaG8mLahbughVn1xe3IPDv7Kw2pC
ZJMM22sVdAEzHU4dwkuXOWccN2/5MpsR/rugqeQdGl2o3Z2C/1cVuuVaI0cjElVgxh5SToygjMqI
Yti9T0/DdogY5tjByiC6Al+SHv6rw+RP6IdhjEaGi8EEWtJ+JGoe00qXH4ZRsAYliusaGskOZA53
hUD0iapNsoYIrdBR+2ijVbcdtZxrR/OeQqbCSxGdI0r2C50geSI2XdmINw23SHdRw5p+lQQXAk6y
UIJyVuEhtH30Ls4XC6pL70+bh4D2RM5EJJo5FtYap2QhQyekN8qjbJAvyz4n8uIYyiGVM0+25ea4
93WqqXZx7gwaInATE2KMcFQ38ElKKOAQ+XMqC3kYL0QbGJtjwKz6NJVHvBlf8fGGCpsjztCnLpbd
IzkuvXK9v3Bc/3svJdzgPzZT3EqExaRFtL35Nrk0VUu2ytosqAWQmkzEcOa+qcmLyUZESQPxHZxy
IZ7fiTFMM25/CpqBEaJV+ZAg8TMJCwSjQfWEYT9zDJfnaKv2CK5TrdqHYWZ6JHTxJa2WdMZ+1lse
R7w0R3JrsgD7Akrluc6FVqWKdey0IUcd14Kw1B7nNE5owAjkoUEaM5hmDCEo9elUSggaorMjrCL8
OkyI0wXrl/tdVCfg/oNnN/cPiPVF9Y1RCFHTSp+JVG+HlArHa5+O+/Man4Y43U6FyRZnFd3nWESE
IH9NGVfxp2EsnXpyR2K8sa62L5rLwtPXpy2SLnX04rWB+HIE0yuMkHegIewMs/4j3Hdrh9Kvdghb
CDBoWKjDDN2djwrLMz75m4k80od8Phi+m5Rpqf+ry/1/DTA1orOgPQlu+Q8fjLy61VdNKb5Vd5at
+BnDEWpMGE1wVy2bHuHJquebEJnotjp70piiyTAh4azZtevtpJzypRRbNkAypba3dYNFGlbLxYbY
XUIEHNlFNTeWu3Mi7GeierwSJhDXc3LL6eRA31iqJCX7RoA791ij+LtDb5CYicBUJauFjokn8viF
Bf4TsRa7BexkRXj5Enj3NqNWrXOW6sXhhpr/MitmDQnnQ06kgskJ4icETeznoiRo9WRM2wbFGE0b
OdXHLScqm+FvuvfvZMy/ShWTjAFZUuAVqpD8v435/4A6brenebmZlyJRWO3tlkwyJAEMrUtY1a1h
+gCZeOz1MNfTC/utWxTmSLkfgzzfb59kS55emiEkOKvbjfDJfZRrvxlAQ0J9//7FLwRaxxZVFzjC
G0piVZVyV8ysSPSpNiazaNbqNoPT4iQJxVI2u+yYGSTXCN1AlHWI5+Y7JkDIJ3AJx52s85g2SMBW
3dVkNYFhuBq0B+UU2mGkhHf+xYP6E3OYjsqG0iCDLRJGCIZblGSso8nBYyg+xK35ITxgmo9jPWO2
Bj4jeS+4kmgR1N4+FdO5K8eWn3rnDgh7R0McyXCSxop29sUmYGBTZzHhNIMTtuUHj7Avbx+h4Q1x
rIkOuJxwVrgnnFLwBYStl+EVYA4uJ4xDyMjh2KLzhpPU6gBoo6GECIyIEmUirfV++KAROPhtwcVq
I0AndwCGVt7B9jxpRS+yBqqY+Rzk2wDefac5wGGCbTx5DdvRca1384imZWMunt1TcuEPPbAieyBQ
gAf2baVOjR5irhHgD49WU8xQivCBtlKK08ENiQ9kQHohmkdMbTqPzjGow5b7JJvoN3Bb+rFpEBBB
xqsmWBaKAr7zd+lnpFph3rOmSKyQlIHtDR/+pY7itOxKBFTo65b7Wv778FF+UOjeLvkG79xM3Xi8
smeRrKbq8PCZfwJsFNgq40M3KUYXsFUd70BlyNdBVjg7yIpEueQyuEQPHuujazFzprg5OtmSguWX
NkN6gyn5LP5+IG+QqFRK6uFS8uv2EejP4jy4T/BhX58JMpZ2ePRPsGpl1CSP/v1U/vu6Ov0NOW7Q
jpW3F/Hcyzdde9biRNYD49uQh8CE/YrhH2kHFODEtNQ2o6D8V/eD/3whf1z67YXc8/MzlwiBTATQ
lYaMt0anDnEFLrSGR8eY/PtO1R98CvGELUxu4BbRyH3/+z92xyN2s/nROuBaZMOgwp6imGVJ28Op
qGb0Ogfsu6+Z60tJu59F+9HrMlCe3mvHkkiu1MPpUoghpjgFk+QOhXfYwIwWFKWC1rtcNypi0cP8
hidp9O8fLr1tmgKX/Msl4g0h3NdH83JZ4RJROySDMw0/+RdnW/s1wvKCGbXg1v92tr3Dkv+7qIZV
my6R7/cjdKA+PG+Ph3STgeRAIeW4mD2FeRTmkMh/RX7Giixh3+xXTqkAR/GtNCcaj2LRjEpcU2nF
3X3vxIBCiHBp267BL0/lbQf5vz+QDQTTON7oOyPWKDPlLF1LyKv2g8622BL/J3KmnoTc4EPoksZn
/nLg/xdHAnPt/3fNt/I1U4j6UZ5c88GoBF9k9072IO0rovffrmX+9/1ZkmxK2LIb34btfyzX5+Mm
7fdVgVsH01tOM1S9sBMhcDkP4oKqbu2h1sCL6zRo4eUwwfvwE2MtEbnLzhXflg0M2Aozz0pxzc+n
4j9pE/WJsBeBvEveicz82L7tLghQYaWDT+wd1BAvOJhwu5AQVfhitYYINR/RnWxJxkliHGoMGH6Z
DuCG2Vec6qNN6xaSTh21uvmaEdux1yzxIthgGO3WxIcg4/33e3/rIL5fu4yTBnl0xB3q37v8H49F
v8lG87i1xSuoxCvwzyH6E/TD/77MN7/gj1rqx3XE6/njOvvrXUkr4yX3FuveWnEnk9EomNMQF/4Y
NOO3q/12V291kfKQ5bTKcbsjBCnOOuvMSz1wa1qdDDdbbtDDAiHJZIJYflUsvLHeftzp26I+3hWj
kp5sL0IcIkKD8nA9CdAjS87nmTu+O8Pf7ld+O+1+XPNtS1Pqu6yVV1Xu5bPXotq7Rl8b37o1yiNf
d1FVA/MARTsTSMfufJ+c0J+hQKBFoh7ZB8/f9pLfHsFbIW8+dOmpVzwCYcycJSmlp2QDuzpfzFsI
PIQra/o3CA3Z/N/LTH4bgf14EGJh/LHMLhf9ol7PvHigYMKj1i30eRhMpTZa8v+pq26cwifO383/
74t/J9wamXpW9ydegtRfDfHVn6kx8I3HQxfsxvai7OaTe4KPS/jvm/5fLOkfH9f/ih2LHgBtGjvb
N8Hpj7tuckUtK42T32Aq8fi8TYwQZxomJkjphBcyXO6u6uTxZUQWTO3NzoG0fUa5C4B2Rft9664C
RAWr4Lk7w9F8eENQK7tk3oRC4cwDrBDmWV0dy3A90L5u8EekMXog7Fz2OAl+Y0xMzUv7vBgLRiSt
BWPmjVDwNTho8OrB1S0yfeiYdMC0I/ModVTMj0GLkDh08p/CxOXYy+bKSjifOHUU0jr098EV0LP6
IvqrCxxKPtFYBtEzYfjzx4ksqnyUKjC0GUV6H3JgjU0wI4jf0OrBrNAJdYtYmwP/3kungRzCNB+X
CYwojm4zlAfnjj5mQOIHJ//sjyDpKOEFIkHpklvrkRW3n5GZFSEXIB7oSwrpOqZQEXrIu5jCw9aJ
znfHmDMACc8dAHt9vP9Udo8IPn5cuiV6Xsm79xAq8F+XhgWqvyqUyZx7ooe9ehMIPTOj15o2Q3OC
wCsYFNh7y8vWw793DiDUBxyJVCpoQbgQglLh8yyfMPFuR2e0FandXu594fOo9y0huvGUYbEY0NKg
ybsRF1aj1kTnBlul8o5rKXkNTzN1bI41TCZja4Qd2+yMrC2dypsSN5wcPxZBjOlKSFPhVZS+2Cah
dfDO+OmXITMfRkGWULtOmdT1n/32+C5UT2jQINuQxIWHG9YlWBzoE4Y9SODumBzp0Daqp4NqY9V9
DY+uOTsvlbDppNMG4kF47qcx9gj12XkFp5OdC7BfI5WrCq+ehYrf+6IT1Eg+RgmzYC/16l4eiChP
zZvDmhb7WoM870Anubw7x04+wDju9In67YqBwo2nuEeMfQ+Ft5ABCQBUFGQU04fxeYaApYSwG4Nz
Ndjp8wtxKRETawlixN6x1riw9s6dB0wRTI6iC1R/K1CCGh6CmFgJ1/IVb3OwGly5zYlEGG0aQ+NL
e4yoXxg4PWCxHNyzZp8RBqKhCC5RyQkktmTUJ1QFp+TAWBl4xm7ResZqeIyfHPrerURZd3ZAyRjO
blsk2hXC6RQESkcsPCpol72KvxxtmHcOkpo6eq2BtRnRg4+29vCGIz7vAxEOxO8JI8xWpAKzY+wT
mwnTrxuOIWI0WYEOY2Ds757DVmj0Z7t60mJebnrIWfdgviTiNvyHUPm1JiHIIDZQ+G9cGNl/iSd7
cLSg+sR6AwRPcrYnd4vz4k7mVDmzD8h+e6HEbbD03Kn7GdZBEdZM6GeFu6nWv39lmJADQ8ar3iHB
OLFXYQAIxNc1AMQ+m8nVfzHYFfmnV7cM03HMxWYI5grv3G0gMKijm+uDLOCgQ9HO6A9XIrgktrbj
+d2BN5/x7jP2UWreMM0YHka1wwjz0nMjt51gIQ0Q/ES1K/AjaVCwnwmdsR4w7lWcctc2ndkZKAf8
VIqh+YkiuPNh8JfC3AiFtIsN0tdj0gCoV49TmUpyfsXKyIpFD4GfCjUbG4KQZqb9siMNMBonqSQq
oerhpsAokYIf6y9YB/gY3oLWQEAMaJw9TG/uX0xH8EAJljuD3Vc/ueQ3+jJiQjYQKkqPnZlQgdUQ
t7kv4YFWc6yC4pMhrwwgUzjs2p3C+cAJDyub22KFI6VYTVCnAs0ONcfAZ//gq+vr9tlpMe3bw5bQ
QwBj/8LQEB6cxzymf6XifeyeMSnXoI1Nf69yiaIPI2lzolMQ3ve1J4BXlXdOcwviKkX7rvoxMz2I
IH1zSpm9WAXXKLeHFYcfc5ntCWc25ozjIRSJjuAdEsCAE8LNBpeUu+dYIJcFHlI4cNMXDDks5g9Y
I7YRCtYl6kiA5Jni7fkpVwgFlvvv81QWjfK/jtO3Cq51uVbSrbgXiUkJAbUgQwvPffcaGwhbDxEA
ja7OFOmYP2Xh/3L1dzbyj8P8rZbTtTq/PW5c/RzhG7SoIs5PNiUnwOy4i/4DJcnyFwWV/t6JfV/U
ahPoRoOqqfiJ/103MVlcrXTrXCT4CiGsrfx9t/LNHjVAvqu+8s8bEYRIB+FwgTNjDWZM9i2bZXrJ
PcGpWZE8MkITmr5EeWFNWpTV0HVmV3DoYmeNMdEUawgkcvH6Mr4WmTvLMUHq4ykXYKxJo0VhksPS
LUGy910UqE/71IVf4UhdYXiZolUs5+m4XDO/h6k0o3BwOCV0ptHw/KgmrInVbYXHqAWJF4M++LZl
sDAGz/np4xkSlQiRii+5mLeIJAEqgTmA4wRbLKoXws3maT/rH/ARSNcmCAIEfTbbp6tsSpIt6Lmc
+2xsuM1AJCJqG75Y2LWg/WNzmH4qm5tvjDUqPOSQ8OdsSPjXBUZuNBdmoiyb5T1FOa3ZfbSCcImg
CkzgHu1rh9jV5SNm3Zew3HYL84Wn6tD0r1D8kIaxvZPmu0t9iAIffUECzUdneCZX7q/VX18C2tW2
N7rb8tcXaT7OflDwODiFEN0KwKcMev8jOQjXAVz4qJBwtxIRnyDVOeZcZYhPV7fNnic7z+0HG7K7
Vj1y2AhkXFLPmORsMnEnVHN0gK+pDlJRyVBnOEjTLQ6YPTsIMHALQzocyibtwXZ9ZvkIj1IxCao9
QZotYaopOCiKyW3WywKd0iGL6i4+/pn9GgoyXeYv5WhCZGlgDBWAYcyVbKYeuOi5508Yg9KszZA1
WAvBNt65/LXCoO0cErjSR+ogCJ7HefGlfYwkoD5WIWc/uUIx8QEBE6XZlRKiimDT7DQSLMbH8QUP
hkzwQGGD3sJmeJojmcV1qoqt3hHa7kjDZ1AJ2lGKGxtEqx30QiJZgVJAXSk3odoRCw5zl9ozj0HH
KLjgto4xQO2t+Jtfc722AZQLKrhJFTMTeC5OCUJQP11CzIKJo3ia0z13Wtv6y5yswsrLN3oHlz0R
GHP6PJnO/vPKYHsMi/E1gmT7GqKWhgmpjhuUqlpAwmlcMlO/wRVtgY2bkfKC78jFA3kiJWjIdhp6
O4dUc3DyLXVQty7cEiHwV3Fzq3u3xBOJEtYDSWqIDTknekicFSic5l3h+MJZCYRBNgGpi+voBmNJ
TOtW9pco5ZcU1EGF6wBC1sp5TBhhTCHuoua+RK0gpW7pvHqybw0/GVpAESRfFAY4ND0BRJMq5GYT
BWbXw5b6Q2LCQKSFV1nqunsx3xq1wA5SP/WxAUkB9wqYdw9IVSIJPbM3iE1WyYUvV1teHdHMPTnG
990SZzaoh0LXeuyNEyWg0MGEBlUneUbgsfoN3ZH9y0EhtuK3g0JkTirMy5ifKO9mGZYqy3eryBn2
ehBETpPzBJ1D5ZyWJCqWzuCYVJj/+DpjJJMwlpw9lGUhqNZkEX0XCJt//yBJMDx+/iBaQCF1E95G
f2/jxrncm1l5LJK7qwLS9lHUkcn6+OW+//MyRDYC6uNPzImh/H0ZSWnn0uHG6PcD0IglpwILxmlf
/iXwW/mv2/nzOm+n0kFX9tLryHUqPx3JjDbQ7bKziw3HjAyv5ZFlxAeHXI9mBZVtOoZISHQudeYy
HVuEWf/yfN/mSuKYhLUETCnckJERvs2VpOc1fbavOkzKAGOP5PLi9yBb98klmVk9kqzC3RgW5uAY
WL80+T/B0bdLvxUlT7VRnzdduQJo0EmQEGWNiGHGPo8Ea6QCR6B+McBmUOtMobHC3IcT4F3m59+E
xZIsXu/7KvvzKbxVKO3KejzNg3HFI4b6leixoUG0JaVxP2c72TukZncZDFx2DYS0KayjxYlUADZh
pt0+LhpDjmk26fXTAbQULPB8d0CpjxmvREH7oLjcM2uG6NmBU8f0xly+bD1eQ8ig24MeRsl/9vPE
4EyD8W4vq9k8H+ZTA38iNLdxvSyXmBD0kzo8uAmt8rBpExpp73dp7WRYZeuuortnMpOfIUR9tlFm
tVLumeOLxfH2JLwZNlKfyoLNCmrBDZeotg0ZpIZdBF1bWWobPGuwb41KijHD5jRv/bbS/mtr+fMZ
v43Q0kZvF6s9K+3wiQp1sIaSNVApuEUam3uKhUvUHHd5798L/Ftz9uPVEiHIR43lOxS9v79srakt
POAIu6m+sFMmbxrOpChpoELeqFdaHfPjuthHrVDaqL2GjPEZeqT20OpbzBsR2Rv9Q3KLIMgR6E5g
BXYG8HU29MtQGOitmAIJ1ym4I/TU5baZozaJSC7rHysfLfQ56+3XimHXtSNxIsO4pvirbE2O23tX
XgiN/Qnmct1/YoNjiDZ0zMspMudxRzLuFPN/P42fBnHim2MXtwwdxTDQwd9PQz0fr1YpSWRZ9OGL
Jzj9fj4FK4Sx6mPWjrHlfcBrantnF/LcZzWBHkDYWI/Nf2f1wQmWJz8bolqCC8/kIptKKHv0LmWT
Om6PzQmZmMHxwYQWDg7ZmtAeVXx9NXTxY+wQ6+NEN+hqc46vgdo5e6s5edMdS7WPMbwjBeOif9/u
+xSZ3Y0dTZwapPIqKr3A37fbbiEeNB7na9JQFp38YnYE+tj3DDCpzN7fnfxjrWbwsV6u8vDbWE+c
O0gv9lJPe3naK9bvncLy85Yj0d6t3GsVGr85Ohlix/97fdKlYMuv0aQYgN1vW0952R8er+Z+EVvP
UHUOdvjNkFXGKeI6hAM0HBf4ABnLzAygPEAsLbbmEjiGwjSHQCjBn2kkpFVNR96YS+AmGgqMlvLp
bY1WCZ6MEuzxqhkgMXm66oGv7b6VO7C1Xy0bqUKYBCRzCT97pPcY2DqCx80QgcGc1+rcfkUr1Z+b
LXcMnmxwqop/vB0598exMuX8CrWdMMQ0qT+hQ5Z2TdrCJu1IkOjicnru65+ph6CKmB7hQqB8pOiF
skl78YrlPrkSSRMYQl3evoSnHn0zcwq6/gGexkT1oWr75cPRxEr58Zr++NFvh5VsVQ9rdb9cyGSp
mCjXM8ENgNSpISNbruHoxQYt7fQ0VjrkFQryH/O0w7bADG3emr0SA4v0r/3oycOHTdu9b63BGc7V
7eOKu1phZy0Hm90B4zBjkwuzPBgdaJAYPfz7i/je7n7cB7l0xFuJ/1HfvoimKPatRi8veCJJiwap
pv2Kmqj+KOjflhZT47Pwh8hodfbj88FHvmayUFj7bF3bMpA6VefBkWhGCAjXl94BozDLe9S4BaIL
va9fo5UrR/WAuRaqR+RZCyazXuvzPgMnvI6eXaxn8Ch3MlZcz4oYDVYfTbKCSHAXu14dPteZX4xf
+MHJHiKHObM8pk3tkAg9LB4MUQZoE8ZOOJphFjxQhMnDjXWc/Ps5KT/rIhbpH8/prSBM68tBWl34
LDVCe3Z3/+aXMQIOWQwEDqGOqI6bgsKOhxwGsJhvXV3TfQ50BPHtLrIaHQtJFQYw5leofk6pc0Od
6DY6t/JksPTbTve9Tfzrvb4Vlg9cSM9XGFyJDPneoGCR7DLA1wPze8NnXotXI1SAe+/cM73jb7TY
b1uR96tbQvVNeiQftfz2dbRe54d0aRWX5BQdJyXblRo/vQlsMfjiGCYiTe5R2UCExpJsPEHL553G
kDlDoAzAGP451pdYJNOS6UhR8v631S/BDmUk9UwY310hADKifXAY6Y7s3SdpaCwWdefEYFLL3XvC
nJCUGOJbZnhPORvZhpXDxJb5CVoJ/iLmH79BlO8AsDhcCBGxFDJkLAwGv018/sCo5PalSK+5gQsO
CWcPRBdZmM2MRRnwGXDiYUEOCN6Ki8kxJH1Y/2WFfrckb8/8r8u/PfOnXL2KWtaFCY8HdpPP1DIh
reOxd+p2b3Vy93XnULsH1KkLa/2KHp/WYjUrtir61lbwans5yTfMkZGAoAw/wzdHF7zD8bC+uRee
3+Ie3sc5glS9r99EblZlOg35pCfX3Dy2EobeLGdxfzignT7nvKUz01jEWm61Jbmi7l7Tr39/k+/y
+x8P/O2oPFz2uaI0PHBM+Mng2ZgzJNqqS1XFD9ftlLICcWzp/H9e9q1m0o0q1U8ll7379e4RYOzT
PnqrFnMf4oo0yjSiFD2MoX677H9UBti7IoqQ8ARQiGf6u3iR1Id0sG7VKVHgMA8qouyRDs1MSPQm
zH7F5mU/iZQERrIYtgknwQ1DZ4QxrYk6bCNIZeBZJMcBqSB39/BxjohYwxAyjTMMUCkWJtRnrZd9
x1aHlDNnv7HmB9V+CXTxZPopcd/IaSH2L/lzTccaaQXU5yMgyvw0ObklsBhuAkmGVbWDvofCrndz
aiOoF4yTe21UEPmycEGoXGuZjw1kTYgSYImpaMwgp/SUByXG5RE+EHS5HJ4ZMmqvvXj6eAd/1l3g
/EoQrHH9WBRLJY1yvK+wM7zaiOpQSKm6ffb3tDTBvkdUI3ok8kogl/SbJJ2ohJePLM6wqdE4+6Hx
28ux3lB5MoMkvnzdoH5BlcJ//P1urKydPW+v9JjkO5DcidGXgYtI9OAlkIu+M1cCpOD+yM5hLoKF
F46qAzisPgpuiUMXOsMXXoPHCdWds18Xi/rrmLsrSPwYpgPRFBjPwlTqr8bgh19ItWlaeBrdRmiw
/ycfACYkJ6RbW0B2mMy++lCOvqB+gnyI6Lkpa9SRxpXPr7I/DyTqTbERgMmTd6HwwABnR22QaP1W
cpu/PZq3z4XI+ZvRSo8YzXGf5UieojRoLbFMSwRY3tPxf98xW8YJUR9emPV9Nd3roIZQQJKMOtNC
WB1wt4llahZ0QiWzHtKIIX9epo+pAe+iHNKCfYOwe1+Z7/noY6ljLhVCls92OcWkImpGhbvql77J
5Iqxu8HwGRZ57z5goJ91ajQC7JOfqxjD5FgdWrwRvA6carLH7SBGK3TuXwLAU8ZA/aKLhamVGJ4h
QGLm4GGz+h5MWFAwUM47xoeKVTAJGGCuB7CosxjndnDcc+tF9bSbNeio/YmLNIN9MgB6wNwrHJJx
4g6EYjs+BVdnqSu2vrl6SzX8LP3loYbEfkdeeuDTObAeqtmZ1BJASx176WNQsjKQ1ah+CWqpoMUy
yD6ZZv3T8PiBSRFZPNb0NGvzrw5IhID+oWuI3v8kOEKMJdwG5VyxprQan3v6iNHjF9/U+YIhRhVp
uIUQlnPnH6+vfWWvGJv3CIyEuwfrBKN/cEUiZMd7vs//Q9p7LTeubdm2X8QIOILAK+gNaEVK4gtD
hglHOMLz60+b2hF3K5G6wjlVsWrvVbVylaamwTRjjN76S/pHYSQJX/pDJpeS0GnzTPxy5D31bP8E
DGlbUg1hzmVdWMJMycO+OE/Z/A8MqlNhHR6neKQTApki+zteNp6GlXlFAH7MNQtudvEO3fFrqQop
3+/bq961TFuBRRWOVxU/AmhxfxDuEiJnIRExOSMK32oE/E+mBTWyOSlvwd5Z+lynyLNi34CAIEc9
jArj6UscN4ogqQ7Gqp1+lOCd7D7sRnntzQX8/HiDC0l11sI4PKjv2HNIktEnZMyNPzpe9jzAPF4N
s9+7JrcPynbNULt2ulCdgVIH1O3UL0Ju0iAj7yElbsD0Al697PzP8AYxZ+zA4P3DPZvbGKU0a21h
4Aaxzj+1MUYeSj1Mjypa+yWFNieftGlm3bGx7sGfCCnSeEZvxLV+xAtB7P8jd89ZOGoQt/PGJopd
Xx/D3i5a11RI36cGN7F4js3EBuuKXk7+RZ6K68OuXAyG/YZI+4NkBSH2hUNu4HzbeeRBq8WAAI07
TZE0iQqT++ktmt5JtMIlkCbKvFzkuGSkB/29moGQ7RhGcYH6dsH6ZxRb528VFkEo+4yiNkV8COBa
51L9RHrqjv1Qn6q3e7f+qfU2/mpT5eEhU/qObOQrfvztTunVd83T6kaxHytUimh2J7gmUmmdrLNt
hK1F+drRSbEbtzv5vUHxmXxrsOhpTSj1qWJcvkCtGQdk2GuOYm9IWgfDSXySSGdPPzta/Wlov7fa
GtqylKtHrNFNf9usBaGwXlUIqNj5hxTSz9NJdkAy3RF8bz3p/hnb1pPu9jCIEfk0igqESiTCPrwe
illXultpxfj/aaf1FPM8yQ/1O0MKZP/+Kg0xjmFc51tz+GDDR4CZD7EPBCTDzvm/HNdWaKXIjVLp
376axrFSXiWTzX6Kc22+X8w+O1Ls7bT+f/oJwRrdswbvq30/TWM50zWn+k+h7QN3Qu2tWYtphJtM
Ho5zqJwSSP69iz9O4rdGW5OYRo8siR+5KOpWNzVbEmWwAtfQ1bkfJ/FbO61JDENes7LoHLr3Yb4V
mVHhyCMAh793qJ16+mcYW3PWLy9ynrm0BIUfkPuN2GnPxm6Z9fF7Sz9+6t+61Howqnqce6kYuoYE
+WDmXbN5OfU6utM1P62Lca1UyuBx+xo3+gL/c0wcZFVzyfm9M13ttG6ZuJzc5SAtxPxQTkUZNPsk
m3JX5UxXM+LPv22Pg3tWXZyYZoqxiaERMB4yKJdxVxRYbt1G2ovga0/51o7T91QpJk2BgqPcZDt1
6Yz7i4tVTqOzt/l95Drbam35QeZBlKO+2vYxy1CXPkMnzBUxprF7T//LtlobvdO7yMG9/zV+PVBZ
4QJFBBxtMgAJX3BHY+JL+ecsE8R3ojHwgfXWmqhqw/Or0lHsDBQU4eXdYNbHnS75U624UH7chwrA
lo42xXr+rc3WAtG8sM403/2PCsb9LOGsoS4eSVvl4/IBaWkiysjMUbXraPfH/em/fR2IP/+2YIrC
kG65Tl+F1uO2yS3tSSOEz4u6ayf8cWl+a6m1XKrmYpphQg9TakvMNVhjSP4kZelVV3T6x6NT60vI
6kkLkLRrjWYYaF5llD3Z5rmBtXQ9Uk5qPu/PLttohmjowvuB2Pk+RemW2N5HCaaoY1y1H+YT3qck
eLooeb6Yu9/GNVJvYa/XyPIX4bdY9DdIuNhdKM1ZXIS6kwRsR4s/ja8uo3KUDXTvRvsY1bK7OYij
SubTf6BXiTY+1c8ocM7Opkte/9MJ8L2p1uFZ9dUycZxStrOF6BZwO7pU/E8WzPdWxBB/G0IlMD2j
DOiQbmd/Bksh2UeUSljCn3Vtz0rX4LUOz7xXVDr72dfgTeQDQIYpQG5KVSj4nvks1sH0tq4pQSJd
Ly5cXZ+/GLH25/+9r60z1byrch096Ks4hrCEexK9rYl50VuBzu/a4sR++U97qknyTBf8caW1n5aP
JgtvUiHbKrVt9YpY3xDbheEdEQS1uZ0lGl3NtRbMree5ee+RyQCk+ht0fmCfxH4jzBncUVPBPM8+
5GHJ6V6wr1cj8WF2fB4/bXT6tx63VlMcuVrSN+6yfSabNOHw4AAGToZfUkdDP50e3xtqLaXm4vlF
rNFXEqvEcMC67NyNgqbax2GAwkfCql1tqj8un2+day2fRyR7wa1hOrHpXAknWcquMBbQjw3YDeKD
DvXgJuCYamqMCMsOYCsSjK+IKQDwGyzEy9DbgifE96DzZOua+9ZNrjeoL1rvwngI1rm/JQ/+tbSp
4R4WIFg6Rl9M428Lu3V2p6ERlkpDa/IB5gwRPeEFn1Pw2DDfylKMf0eLP24d38a+ddbEaYUWuKTF
+2RJkS5TPt32d9SEWB0NdQxk+00f136m98QkY0lEznIurlwiLd+M+kQlMcvpaK9jKNXWgZ0XoXl5
iC+mAkmLXHDkjwpb48NJ1ioFz1xHOlpsV3J93V6/fTrtMotHrja9YpDL2DIgJ537BnELBYojnmDg
Ki8zPDDBTxYriJ5ABpspXC9WbNev8XVS/rKGvr62bwfPQ471IPYZaPJVFDQTQV7htnrEv1pgVrrO
nq95+6251s6k6GXjqB69jkx4bcJNKjhVeK2A7gApWZOHRAXATqkugxmg3InJcUtZLK6Bb/IfuDAp
9iudB5JYtb/9Uq1d7OIonnPXmXzx1aK54XLfgwE+mMHEwatRFpQRwQnAGuB/1jaGGNpXYkRVW99w
UJv3W9ikMg8LrDFC7BHcbfSUiVgL9rc9myQiVrXuPlpDQO+Onf10Fdf7Ei6BOiWs0ldi4tv0u/nN
cfMgEF3XqGLHoyheB7j5CYqS+wbrF9wexgXT3z+3n68gfbWP3SY1FZre2ierhgKzfuVzbkx6GwrG
Ci7HWFLAlS5H8TrdsxxgYiKMH182CP2IlnayMn4Kp0FL+f9+hdbAq27qBZ7Or1Dy/ZHwXRuflF9p
T/gw8MEbayEiCt8lqWsL/fqw/1lt3xpu7aF5rnpadWfI5U0qTxvHlj8oayUXKTJ0/pO/fShDrR5m
u+b8mPuXyWV7+cRCT2F8YCFta4jT7E4+NLRDNNOelPkALnY0yxfkhda9daRSK3kZqeAmt/Ue3V5p
UyeivFO2KC2pGIu5UIK3GlGoCyyFkxNCBLTG4KWciocQfEHqAGTCKdK84MwkKy/NxeXszn4ERGyh
UemyuswE31dhkVB3SkW8Qum9eG0YmBdy7R/iUkdoATwSdHV84RwgmOZnD1qisc7t7ICCZFMgkvji
mSI7eoqX/NEeWzN+QcpUzNXFHGaL3xfdj294Ym4DQ6DxFKNdr1xWDy1zS0OyEVpQeWoDoGGDF1Ej
qkE7bkY/flcCG0RhtEK6s7XAazeP8+A2kDi/gIEOlRcx1L/358eHn/6tjdYKdtXYle75Vxv5qsZG
eS9iYS4TMgCD3Tu6a3kYfwqdM16r+67m/3+G879dbK3jxmjMQVJ+NR/MEmroMhCdwYsgC3fukj8e
z//tavvlXvpVrPQd2kJIjgYUo0WyhclSBhyQbkimdO/LP11ABrKBMQPMJ1lr2xU1QR1mj34q8cLk
lVJSzCqiMMbHw/7c/T6PYpra+8G3lr7qhL5twWRL+k5h0JJEray4wWWratY1gl2NtO43dzPoexTr
iwEUhI1oJo2iaVcjP14mvndFDOq3rlTBXdMUOBK8tABTjwMEuljDoumai+jH/+Qb+96a+ndrd6Nk
4kwG7j/UEGUOMu7597n5MSv4vY3WfQVr78Z7eJlYBljd79mZGT1ljhs7GiL4GJ037B+ebjpZHtXQ
YSVinNR63WQaV5GLmki2g2bKhMBLaaZwaOts6YdLz18NtXaooqmbi9vQUD35z6bBu5/cTueTqKtD
rV1K9UNVSiNmqRyJLnnjZIkrw+o+7Qq6dXWotR9FgeY6zk18sSw8cQRSUzkqNl1wiZ9yD98H7mtb
/rbIk6gcZL76texqVJkwDci/aZylnY+gjqH7ukV9a6mnlsTVxNBxS6ZHztixb3vofJ0t/bA7/NWl
1neLpEk87FgLDRH73lCZJ8iCu+bnp92BVtjFFTCV0j+eLLcwCtWHf2N34KZXzsVWBwWO0Cj2J91H
xg8b+F+ttdadplyaLDICiTAMaPwx9bo8M6KZO1NG2DKOOvaJHx7Gf7XWWnxZ5Gte36Vvwujzgk8F
9AU0JAIv1rXtdY2jLpbNt2VR3dTI7zu0JRa6CJwnPJEeY4Jnzqh+7eiY2ERbpxMoYTjNUh+4IE55
fzeWlrGXu31PXGTCNWC5iUh9UM2HJIMyGwCRVkeDP67Fbw22HmN1IMO9LF3KMXdi5mqWPmrPXXBE
52QnSzx1sdREidP9Ffy4gXxrubX1JmZ5l3Pf/5rDuUcwa7C7UT7Q1cMfHh5/jWhr4/VN1fPjhyNR
+irQCe6ya4GIH/DblLVWPgWfhu4rjKCoPkmWCtf9zpP+x63p21i11rvhKg8nj2ijxhJXtJNC7DVI
LnR1pmM5tANBZd9R0rBiUhBtwdKgXhx/4K5TV/khjvl9Ttrhn0EQl7emojvBiXLQMB3CV/D2osBC
f6LGisPEoxDB27pLd538MXD8u81EvZUECPh/t/7bcSEtu/Q8wl8SuHEAvvWs/86rjjcYkHOKS5BA
b2+2hvkwbpOTrqXZsXLawaDo4tdqI7E0VQT8OHas8Wr+H+2U/105X4i8b7tXc+sbWVjShtgpsVpD
8iG9kGskHN4xlD9/z9AwdQ3LM+XrAfOtpfLChAaiJcpo2UUuW29oTCRMyn+fsZ+/5/820zo8BxfP
vAS93oMQimgGhbYy+72Fn68cKPFQ2qITUNqAV6XRDSNVdZqg3KEiXyPOaPnO27rrkdz2xzRQtFKV
wqtnQERIAT/8934vhXmTRE6vtHNIjN48SW2PR76/0uJlreAJMgwpzumPimTiJ6IC2Y/sB3j2dHyh
pJsoBdoBPIzUdYBvNpwg1O9T+LC7IP2ydjpGwPKjibOjUH6RTWC4isOLajZMDs4kZIJwCC4V54EL
4FrVckOrR/1tggqmoITwRJlb5o3N1LoQoYMQWc1dPHzcmcT3SGUuYFh9iGwEb4QKKJLesXRh/rZ3
VjE4qgCZk28VisC/ByfkuVjfEqO0kfwNX9Lx6ASAYrlE/+mvQF+BG2MNTKCvTRS8siFII71Y5Cub
qiYQGtZLNVz28BfC3WF0Ui12ZUSv1nJJjfxwp1rLz9PyNFoib+cnL5en+2gJ0dp6WZ5eXpbLevLS
4MZWjvqWPeAfx5Ztv9j8J5lDvpm4yP/32LFQaPhFfB09poNzBdFpBUghsijJTSxraI2fbxb3rmfs
o8bUFGynz3P4t9spCqMhNa/W9kKJ4H5ojgfj8fzjw0HUTUoBue1HvpCnxQguAB5R6UcCw8oco3jl
9gvODZQD4u/xWtzmxutszv9CvPLtMV6vh7ODy/1OiN4jHoGwdADORJS1Lp2JGL2OT+XfsMTXHAkY
uoYOAI3233OU52YUlxeTBTzR7fojPjl786N6u5Dj1MYQIFbhnlAbWtIh4ClOkgB0gOD2N2BAOcYA
Dd1Hn+j4KEO/7FCzviRPKvwAEapGSTVShvZ7yt95Dc4U4f3AHoah0ai39rkaJU8hNY9MAqkKqGEC
qWCJavyN92ROG2qPY2jCgBXqccF4veYnGeIOQTZKfmocxBryVNKWEs87PinAgAhNSZQyG551o0TU
X0RT8PMdHhdyW/DJJ6+pg74sI6ns4878Twja0S6NJuUFzwxt+sDN6U/6R90kiFPuI30nkt4DkX05
DqjCpqgrOiSb+lM/PVbBXrgUYrPGv1bGLPaQz3slUxMN+nj/ePHTOez2z/iUfxDgvVkay/luKTtt
OgAVjf8F8KziVZoHEP9BXFCT9mnG4xwqCWtlGb0LuhmgiFdUwHG8AtiB7A9ycmANlvrJNGbFXgWZ
9Ww+x2d8BPyNQlTvCHh+3reFUY0x86jfbuZ5Pb68uPsar/TTnVLNaYIVkLu420o2jM7xJlOEcrg+
y/XsfpaP7t0yRPIFv+WjDM8ZrDXv4ubpjnwS96KO0+PrQf/XbU2Mvi5r/EUppWm077sFrN7cSQo7
gVqBjQycuSeZEKiNHf1YqQRsS/qgTh3LJW/adEXx2sLS/0z+t+Zbn4sXqplbp3FhK1g/4D//JHsU
CZKwRnu5U/7oYPk3fRKqa/mcw0VxnmTMnhBpa099G9vmhelbpGWyCQ7XijLqr31vVGqTSzY0lOGN
XeoVCQM6lffoRTrnXT6+ffH6+G3wWqeVXMmFQliroHqJLLA3fqyAt257aDGdMcICd5Ph8hnOLovb
E+oIKBVYPqwuG3Phvd7W5i6k4prKAxA02UjkhPWZdzC40mEWxH/Eo/Q+ku+saWQZn5c9/hlCAUL0
vGvXIuHzb09wZiVepVCnICG7/3vbqsyqLDXXL3iuJugBkydzUh1RW+fJyJTHSCaLq0b7cAheKbHX
Cb+zJgejDDv72KrCcfkxiHAOs/oAym7w8MeFNNQfsBj5O/ImqCfsTGuAZz2L/wEZp5ijdBZRnYBp
J9iV9/hdfcVLIX03t24xuvVHSJrxPgqD4f1azYwz2gVnmWyCYuQeZDSJEbv6DhG0cw6vvWR8KycR
Hnew+dBpKMk8fw5sDbUbICGE4sZEwymBHdP/CKt5AL3PmcfB1NQXqTLJ+mst3t/6c91YRcksCoYO
gmUK8FO82Efprs+fwD2+4ac49EgGryQBFw+5Ouj42QC7GBOGgQ3BAwEkYxFPB55lLIq1s0rVu4XH
DFO8orrWIjPBMKnT+yYYX0g73j+TV9xLueh61gWivQe+ysTXDZuxeQ9vOGnhP0lnEiqutA7XCn4I
6rBH3hLIi2JJEGdwJAbi8+HOvRO8CmVXWdUMnhKuEzoF8Cdv/dAY+nu59jkSsCji3y71/jTFOfM1
O9Vg9TVbs92Vu4IWVVJM+OJu7yupN+6JTFD8VirioGrAXqiCrwIyZpqcRNrC4Qao849yTC73IJod
Z+gsEpzZnmMUCMJRNAmGkjJJbyfka0kyCoPRwwOkpw3jszy7BfAbbxulsr2dGs+lyobTrTDrhhVg
9YpHCZ7zvdl9eZkYr6Aht+peS6y4Gt7efV4gHJzvHkM4LxzsVMOrc829SQk6CVGENwmwDCk26RUm
E8vWO5dg+/jArGQSLJJNBrxl+eCjPGcGhKQongc7mk0U9BSZDisCb4JZyiIbpbhOys/BouC45ffl
R0yjEao+15KO5nt1rkjQzpHzzyQmcPWY628mFgIFMBrMYHfqTCtGdbq4cwSzMq0MUfkES6FaGOWQ
GjMHQqqXxcKHlOF6wNVClvws+Aa7YCelllSNC1idorU7vlj50EHUcy12zTp3rXtiaUcWRs4ioiwz
HaWDIWrwCv8H+MkUXtAaDnp4LOGxhvXnYKizfxtWGcB55hDDmnJ46wn/4UE863PhzZe3zeM9OwYL
E4MusA8pjMcpv57PNooJ48R8LxiBs//Re4b4B1GD4dlgmvMcsu5ZEDvnzA+sZ/7h8QwCILX5rxw7
Nc2q+F0QghxqA7ktP6T/XB1x6+2v+IX9DxPGH56yAYSpdxXrx6VMUoVbEA6ewZAplJ8NsnIM2vJ9
gAcDxJWxhJXLAg1/ugjG8e5hFXZxbs7hTL8m2/IzWytvhTyTdOvxFOLUkcK8tB7eSI/GqTHqvchi
HzGuScmnbyeXqa5MU5SIWJ0MWRqjglJQr2+do9dmnHxme3a8xxMGx/qoeVgG3/z2wrzOM1uhZyje
IWK6M6dmDsb8lhXFIXjyvNfPQn5/nzKuVSHMrJLNAJNSeJ73BXNHssx0R3cij5noaXw093xJjniy
jNngLri/xDNWuEEZjb/ky3X6I1OdOdW4JGYJ0ZMqEeywYAI6QzawmzkZyEMfV0iUPVeGeMBkjW4H
tkg8c/nqIMuOvGUwVpcamAUMkuOFdGKvcrcDbcwugkfAJtlqY74TEDbrfM4oTDxwoyW6Y+vWUETU
X2NnFeC2gY+ANkcNN+wvIAPA22I9AVX1cNTaylzhlXn2Ip+zF96hCXvSwWO8FctVFnmDCEfN8Hwj
j/UUv2gbvBxXfNdgXA8K6J5NBa1nlWAvFw1TbYR17uW1xHGXJ5qzxfHqpdg288GpQWrSv+bDZHfP
uCbhDrqs7fsiPws2SbJzd+Zrvz9UGZad8pzXlm+OM8yhjxprf9F/w9Jqd0lGVNqEQ34AueaTfGqe
qK/kUyHgViPzOheR9YiH3ovzEnAfQhtB5QfD9GG6Q7bQqYu/Fgq86+OsTwaL27KHNLBeBPMIM6hm
VRxQ661NVNgzIT9wPmURG/V3lz131a3Bgp+gJgmGaT6Ur6kyfBwbY5HvpVX6mm37pzuDffK22ua2
Dp+KefV0j0CVccm5bJRJsRl6hz4XAOAZXCDcdfNiQqvjhglcVUEWaOrjjDegBBmKc7qgYsPHC9OD
YqxBpcUkmNy6ECYJf8f7dObbYCBmGA3iPci/a1KiO5OgjSQYKn/ge/uczHKy7A1vAXWcTjA5Gte4
pkbD+x4q0a5amsmX0yRpZi7hzaxh2182S+n9wbbPRjzBzGhaYOtzH8a8JNBfLYKCOlnwmoSwwERM
vQNTaa18ygC4GvPYWCqrwfWyTDcKHFBtKWR3fINHmS+NQ2pHGXq6wUNUhuPGLWqmTbxXTMUWykoZ
YaDFH0Iv3TV4jaivgBLnOkmy9axa9j6Ld3GxIBAAu20fHmIa0J/jA8+ac34uDrqA2kjcKkCpSEPe
/cHr4815jZ9ib/Q4xhP5Ki0f19vicc0O5REjU3w7QG0Zs+yQY/J4t1E6c9Ws+OE9Z3a7YgvEP2lw
lbkGh/yas5emlnv1SAyF4HncYw9e6cDKsKBBMItHGFvjNXxN1oNryIGkWYOe5fZHxmX0uF5etBLq
hhoPIeHW/dEDFDInxUeOp1s4VLiDqCPzZkX5BMlp/5hEI8bzTkkyTB9ziHncI7B6+DwCDn1mxVWb
6tMHgQWd7ZQ9JftwUh6xqZk1S/+K8loE8i/rWzEKNnU1vnMKUYDBdr6r7Zs3U7mwvg2+ZiODVLyH
HVzN9ZmJHV1iOa9w5or5QsF8YFTNB1ePug4CJvEkpn4M+1lYfLMIssYZkzkEiI83QprL3gLww1iD
AEvb/QqoHs+N6BoekiNKNvY4QCZcBXEewP7zXODaZa6Sc7gpr5fn/HxfiJ8dvMQo0MwrM+gvNW3Y
f8M1+L33qcjj4t3kXgi7CkTTId5G4/pY6vjZZ8RM3nNniJtoiRPXOfwIPyA5sYqBhEAXBIaM7LO2
Bv5nHYyM5/LqY1bnnqVn7RnwiS7SAAwNm4UH0OfgfFT8P+3UY7K4vGMLdejNI/t+lI9JMsynt/Pd
DlmUV6bxWJ6Lz3xfn/WLRaRJwgVAsqQngpC74ONBn5NjOOkL7ghVMvEofXavt6s3EWzGy/JxEltM
tIu5TARTGjcm3AZZ0+/5NKmH8cY7FPzFZ8bHgvAFvdwTk1KejGAFUZ3LwxRfs2pWwg0IxtmGkaVL
bNzPYnnMLlREO5OSUERi+Q8K3pqSxGwxkibPjNQ44QHibWC88DB+j+9T2RizdjFRuuK9O0knKnsF
LoWIrnwh/VcgRqnjEHCqggWRezVHNRiQz4Kpdq+BwX2Vx974tpLncJN4dxjg1y53lLyVoAs/xJkF
vV2ec5+1Yb1WO3jTKqJseXzZl0Q9nqKps4FOxbe8FPh2yI3j+6QSWFRI8vUI0heGTyLW0geQpLzr
rDplRuZ8zEfo2h4y6/eHMVbW3ilaQfs9XzCSNRYvzk7UeOQbZ4kfx/whWwFcFIH6uR1v8bC8qnOT
uYk3zdLbSNzgQLu+Fu/hc7Nvdhf73gVracPuxDOZYgKIubIOB+wfBJBWDdI4NZOcnBuYVGJDOeWS
ypchoUEG7rIdjPFiH+lEtrAhnXsjRLcdkS3jn1SI+B1IU4hXIoyu9hNR1puaxyO/w2Oj/+FSxdWI
izF8bGVc7LNzNPHGBiFQ3kJPwtSLW2Rwrq7RIVjGe/9j8Jz4kyIepmeuxNJViYfFrn5q3sh0lJSV
+pqgCzgMMPeJ56waJpcRAZ98Zq4JwwTT+gk/lOd45dAuRonVM+9gZlKbQSFdgzblmmE4QCmw2JqE
c2D0gaUh/Yrn6lTFe3vJHbW3do4JEi0PHuVgWo4pbmxQ2usT/MVm0djcybsbFQIylWThCrfNM6Y3
r/KOI/i9Bxxony6jRTji2DxWz9yat9o+udZXf8dqeFUP2k7d4KZ9LW1j6e/dfYBJWzCLTv4sPPRe
zdfLPnt27d5KWWu76s8NJ9c9xMJNs++P6nxkfkYvzlv5ouyQ0AxiizfZFD3/7VjlVIpn4GhqG0TW
zS7IPIJOetaWR5zADgET7ozwlV5CXTD2l/3vk/7TlEMxAcaswM5g8f0dFXgo2mMQK35mJ/FroQLD
leYV737k1MFay7e/N/ZP9of1RarfAPoG2RIvp78by0JHiyMnoDFerRnHyqWgcn52x/EAVvDvbfHt
8NNaoZs+GliIIH1V1c1BO+DhmmpeJm5mm9pn3ruvMvEqvidsd++hC6/B2A56FyvWpJEZbcLmLBsb
V8H1t+lvdd+OVkkvtAeeMpHlckdp2EQPBjNpGIWYKGjqRnm8pb2aDZbtLLgvFT2bBtVtLjnmvI7S
zxgvXs5XJYDRXq4ygC5GMjfufeS3iWVGFZ7f6GNTYPI+LJgUTENKuspLeIGgKOhRFs7iMIguZLf+
tMptw4ltRy6miopJEAWMBSB/B9qKG0aHst8sygF4Eg0er2ZYuokPbumOoxvfiadu49yYKUQgKv09
K8vt7dIsHT8hbJCfYqV6ut0eQym7r7TwLa+uGNaWXFQ0hRt1iqDrwUtMtZOeOi5Sd3InYmu6qC/u
g6Fc814C8u+6qhWkM+URzG8PggMqAH4Pi3cFZHxKOTWvYb1nQGLrDe/cbHCt4h3/LN+hxQQJuIFy
mGvO5uY14yrUR4MB/1qPGPlDXnlyOWuyZl4b/TkE3KWLr12ajfyeOSx7HwOtnPjRKij1kSP77xfp
VaoEr7CkEVe9j28R9e73C2iQPRUNe7kpJ9jEruOgv1Y0wGa6N8wrGfaeszHYjjqW3z9rXQBoTB0C
lSkN8JcSH9633GDs1X5YyU5jJy8o2zeNKBm68nSighWn8y2iuQnwLMruf2/333Ok1W4rg6SGoZ4N
XLfBACyDqpn+gW26Lp/ybbgIZ83RGRM1wy1lWwmIl0QtLtiGZRfsou2+bYB4/977dgnTLb2rXtDQ
+3x02fU+HquHPpa9ryroHBX6YJGRh5vceDRtnSWhiq862U1fmvmz8mHdIDucvsQInBu4RqOO6HGB
+H+XJrR+y9YO4URFXiomv6W7VTF7mOV/CEfYuS10Lf8X6tB/agBazbXyuLdEMfWeRnOXq7GrKfnE
t2sJhrTe9c7OVn7Dq2vtPf++Htoky39mQmQcv61DJ5OUshIzUeASNNj0yikMR65e5/Q2vn0Yb1pt
SQ/Lwbl1g7xqjcJ5aU485AH+RDCPk6X2JB1M29goA+BR0Tqd8DzccPG7gHASZezy3NiVIw9NlMvj
GmU0ejNUdutIt/K326xei3ruDW9zGegMHm9bd218xK+oxThvqdre6gbmtl3G6rL0TwEJo61QHD2Q
NKEBUMUH+q3jES5sziUua3Km8J+I432e7NLak9Uk2js+o1Ub3ScHyHSf+Jfg4TEknLEicMLTKAN6
hMG1RS3wQujbSouxAWKGZgLPNWxh0tGV+zapud5a2coWpsXjVTPSrf327bmxPqbjw5hw+OTw5/gq
EnQrxpsM5zNRQKotH2NYUJCeuPaDXwlHHzyPcX3+fd7bLKyveWc9SaLSE67sF5rwW/e1WNGL2yWr
7VFq9bgbG8PlJhy/96yNNFx+LjC6wNlgtf4TCYzzUlucsBGDqcyfZ9Z1u3qmAr+2wNDxl0hsENqc
IP0lEpSPeaTDxyKcCGpJQEnoGbkwSErCV0QiYjOeopQd3y2R4cCJfPgysE7H4y4a/kmGf0Qc4ve+
fknI/zrpmWpVwljOEJ6kYNL/nmq1r6RJcEtrWyStMyuDCZMRrVfGzVodPV74x3Zm8evunyZg1ax3
GJDO58d1FY3Xw48VRhMH6DbUnIXDZ35z3iwjXky8XESfEG+zFVjHBdXTgcWrpmFCfetPV2XMDxs3
hfwSVsxUYAzELfzvTpi9gV/1ew/cpBcRm2Jz7BOHA/mrLrG255cbjJ2V/yfniXUJse5p5qRPggMH
2e+D2f/34OL3AOsOPRGDZDKGf/8eYfDw03RQ3GycemLLACNvc8g/4CqbI/w1cqISxMR33rrZ10Su
LJCrQTgyyROg5JVeDBJMfbsvj7FeIlaK/P3ovrqf/Q/3Mz3iFWDOQa163H9nBMj6N6sAL/XHkUby
1SGE6471UsRMYKCBYL09rPsxfA+VGZGB8hx0MBf+Te5RAk21KPdRCl+g2bfWDcLGMnecgU+CpEJU
ftmRnBRWXsvk4O360NvixaXgXLislNdcX2THqp4PnouzQsCCjYG8wWBdLozNZRPiPLTiHY2c6OXG
0zhaYHZ9NGTicrdFiaGmgnFBb6/O8Vp0Ng0Ri3ztUWPVkWo3/klX6lAJUaBwtxZeAe1F5JjewPEC
CXsIO1xHGxIQVTBObXmZHuVl/SwvC1v8XwTt3dsTFTSOAXMEP5AMj/Z4ER9FxD96NlahCcTO2XJH
bVbKCi+YZFFPjWdep5F48S+crb65L7HqsJ3V7WTu6Dzheox91NQSGc546a9k6FxLH4TFXNrXGz3j
Ne6QGCUKemDTX/eW8L3CZV5Yg1W9ATO99H123t9Xs/bvav57QFrHnz5w+nHoPjzbWdcrPBoJQs56
6/RIdsY7uxuZww58LHm9pV/gQ4oVx6qQeW0Td482hV3Kw/6+oWbFWfV3VEystBlxz1s9jIKxfzQC
lIwb8RcxPGfj2ximdnTgSzv+996m836hoFmSBzqPmda2kIfuIHXi2rMNQrhcVOrVY4Xqd8fbZE8n
iK47K33jbUGaTgjkEUw14e921XB8nZa//RqtcfSDRDdyvfJs8ZlUY/y2L6Qnn9yVuepvwaX1VtnC
fbosCpvUX2/vaFbynkiWPLDuzyoFKt6qxzvbmGHFPDeMuRhIYlRqJ2ZN/+fVRzGeokkaEGsMDGHA
/r193WKEkI1SuLZ5MDcl8u0qE5moRbww3nAmX2lYgX/oOwNjsPhUnIRnJPnBTe1N0mgvvg8/mJCT
izYpxqs8hleUiHlPwSraa0sClbdd+NFbuEudFO3+Dt6UOPttQdQy3vBanyMAb1a9hUHYIrHNwYrY
0TKxB9uufH5fTHtrPv7qZut5Mbi4GRj10uVa19tgxXwShIroYKKupRZh6+3J3mMckU+8pdBt+xv1
XSHjx84NxnFDqc2+ZxdYjYvwNi5jG2NyWapvET4beKLN+crvR3awRf94o+Jmej/iCOsPpfX/4Lny
93S1niv1QHooUUI/zENvc//Ex4d9yFvH+2r6eL7j6xeyutmIFgqxkplCRse+2YnfceiZP+ybnLx9
3dBwGmH/bL0EKFvyIle+4Kg3gxO6k1+KU7APZnliKUcfwHY1gbOyxOV7Wy2ktTpX54ONucmfBKpH
XvI18qfqh7wxZyH8h5U5qxbOm4lGydmLKl9l/H4/SJiSLqPNbYOP3zJNnuJVz64Xl4O869uJsC2U
BmNN5e99W8fuY5fAh1xQSbQhoRQxAeGGGPBtZvAIx2nV23rkRMwFxQ4vhbGIDyRmHnx1trEXQahe
RwHJvzVcfFcqPiy6uE3LFOz//V0J7p7UqzTHbnY3vnNwnbZj35ccF4fLopeNo6d6Hu56a3kPIxWk
5OZ+qoDG3dz5wEd72bVwvu6v7Q/g++/TmrFC1uUoafh9LuDqjGD2fzg7j924uTQNXxEB5rAtkhVZ
QVWK3hCSZTHnzKufh5rF+JcNCxi02u62pCJ5eMIX3oBK+jk8qzvdC3bBfXxaOhYU7WukNP99pPwJ
5WYkVNPAlsXCu8D6PIN/i6zRCMzMKSvxprrlHrtgzBZ8yN+tdcmeQddWuLaHfBt4FBY9M4Y+qCWk
RPIhOccP0jcVtb++lt9v5gu4S0t7U+kbbgbY4XaBk/e78iXBjiA+J0fjqFr4XPLXOaSXiBXfwbpo
pOQn1CxI3L4LPyTxL8ctutsooIDrxUTgq9iTZUSDJeVJAD9PQgL3rsTmUd53j6q4q1Kk2otX2TpB
drO2HW6MoScjXH00CQ0Wsj5vMrOrU3qhXLAzDtUxJLu407YGGnb+PrZ2w+On+Vh20tB4BaEQ3pKH
6Chd230MAGZf3JeP/i19jDyUPff1Y+fVpxIfzUXeXj+HH75nXYnZoHp8Tl1/u6ggUEgO7QRBUw8v
BiwkzW16DS4mN8/CnDfh4yLlS4xyx5TyoAbQEN/TRinHlXqQD5UIASzdq2/fsRL+Or9/H8kvG6M+
dVptWjGzDCQFbiez1x2TB9RdFjhzeKq89CTskVvi6P1mqX8CAr8urd8ubXxZ6jj3YZaucWmZKL9E
Y6SVbU1AMSGgzp8Zh5b1D0DipDDlqn2Hlxg7YEHAhATnLkCh99Dpq96bkA2Wx8XVcCceI9xWaDM+
qfC4swtt+exi7CsPOepLcbH2wr5rdug235ME1NcMMWaUiTv0mZkda+uxP9W0f/M96IBqJYJ/pcAP
krvbLSFFJrsxwIprdM5/lDM7ZnEWLuHDv1e9uuwnXwdFk2VJE9kB8Sn8st8Y5dzMncCgoF7PTGVn
PwEKJJqOby0N/x8JZ4AANglWu/hMYEB5+N4867hvMnPU9Wu1RtaPEDE7KB0g7mFPR+QosjNW2TeH
2af71p+3qmkwPCVNE7/CbbtuTAUMJQSvovOCQmy5rrAyqg8bQHSIDs9w7YlX1vXRuhi7b4ZpiQP/
de0v0zbqOjXuOq4dnMCWJdec/nS3jy8+EP3l9Mv21b5B/txa9x4IHlCIgt0d8/NMbhKeYW7u0xNS
o/MtBg63rXxazc29glJzdq5upXKAaM7W9e+b/luMrWqyJcIbNC2aE1/ebVRVsTTlvFvsNwhvC8RP
tUNy1E5WAS61PgTHeROfKGmxgdb0rQv6199FdFBv/zp0/3cXS8j3+7mihbVvluydQrOZLybJ82SP
6GwD4VsCixncJRTNE/+5Jq/Za+yvyFzKC/jEzLKFc3KtKRNQkTk14ALT+0k8Fq/WbX4WzqEXvOrH
9tnnqWhBzc/BSb4Dsxl6NbnOsUf5nE1uP2yGY3A3MF0FcNjWSUiP5INX4kre0QP5bnLQZkpe9SEC
Zp5cKmJf5THwdxrIKnZuhABe2/zwxHaZITVCRuIfp+fwMX0Mp5UKxuwg7nw6b6m8Z3+Va9TA68de
P2h3wiLinW+FH0rLJxfvqgfWQe0XXEN4KO7xqiSfVl6KA5FXzUnw8e8J8LcsUTMkCgCWxpllfA1u
lEzvx6pUhOUI8pB2us+AY4Le8isgnxmpfnW0TqRaKh7Mo1c94oj5Uemr+H1e1KHYBjiJjpC2Pc5b
dSY2I5AGfjFu6KSMG/gj5rpQViKt5CVLrL+zSvu8vy+rTl8spIxlAqOP92XHDsp2aI1QokjOSXUO
Lz1yRtEdHSMCwu0y6FhYAT5CsensoztSfXNiKH/ZHLm+TltP0wmgvzb2rKYzy8rvBa/b60fhht6K
yeFuebhYnRdSZ0Ve8WhQ8XEQcX8QTiX2aSOHtlGhAMTm37zrW9Krh/AbceHPeseXgTEl2aL8Kxl4
oBhfKjyh4JNSa7pPTB6ctMCllgVg4Iq7lLVu0KGx1sXeoiQDIlMAtKkAbgs/ZoTbKyIMxTP2AI4O
1ewBHRMZvO8Yy9/e35dsFfc1QNmG4TNwKXa0uWfeJSerA0h0rsYFUpocMXv4PPXhK1Av8XS8gfbC
XXqKTQcEzLoF0Ve51sU/EQr4wBb+vTT+NrUW4UdYSZZKLflrbXWea+zhaKN5sRedtDXNe8p/9ey0
b/VT+RR4JmCc9oGGcRrs5hf94Tvh5q+GLhSydW5ANT/B62RmX+qRgiXXlZy2vhfAFEhtfe+ngK8z
qlowsyALTT8TD/Xy9Drc+qtsfHeY/tm00c2FmqxRXNYs82sfLwcw0Qlj7HtTCGocCa3lnBJqu/kp
AOd61cnNMO+x3r9LcOS/rCkKk0v1nrADUt6Xk7TrizaWp4CgFVDpBQeuJNngb2SAvMVR1lvC0Xir
cyDGKlL/YJtuPiH9v9/+5+B+XT+/3cTXjaXTx7kkElzefnKqXxTrfsA22NOBCOx0nL2o4PiW8137
8E8Ra97575f9ciBnSVfmtShYnrpHLwpHhpsELBbhEhwk3iVE9gAqUR7WHO09/a5z+7f8jpatCr/L
MoBFaF9SqrwYRb0rNGyJz8kSx1ICDy+mBi1gwGmrYceiqb2zUOmHV4Qww9a6DBTiDiTmCZMB+4B/
v4TlRf/3HSCBrhjigs8wRelrRStI08iXUnn2FgvER+Tn2amafC0MjoTOhbz999XkP7mgnIALPVNH
rAvghPolDinTSmvGiOtFKDJZ+GPX7S5Tg40cAX8cFhOCwLj4Suf02THSJzszym1Rt+9G6k2FK7Ty
zhT6/eyPTm1c0+lQ79TqNPeV0yp22jh+stdKczfAewBhRkNs4QON1SUL87MWr/3up6BvCCO3gn71
Z9sQjjJaG/i1SU4CmkKLf1h5tNcnt63um/YqB3edNm3UWF6prIbm2vpH/seE/0wWezGALgtwMlSs
2Z3ibDMqJQ3oHscdsNN8J+ne9IqAPtnHvZ0hJzkYjtm8mQAvxN1M1gNcwY5oxYj+wS9/6vJdxi+G
OVwP88EKccDSNXdS/LURnAzxLc52mvbcTE/1SMKTvKrqh2hcMyyfem2ll/dqW607GmWq4ZbzilML
rUif5yxhslaKOyNRCpAjBqe7PN9pAAwSoUmII9wMXrrQA7sJUSKfMk8w2jWuu9o1kB3kvuyigQeD
M9CmiXYTTOR6lVhrWq8h2Ume7gpA6Y21Qq3MBmBlVcGTll+aCCSE07KlUNCGZjVD50HHE3x7c/DH
W5xAAqquOTY1ZumMCTK446uQb/jUThQPHYu/E2+qX+2M3O104edAXFkHNk/BTfMEBuZi4eg2ULja
Dqeix856y9vs2RwlQPWrcoZDdJvnDTdeYUqU7FT5ZwOTAKpLCO4XXyHO5ln+EQz5ZjRipzCAljni
cJqHuwjMTKYfp1XZ8zyq4LTxJQc1P5ursPumUSQtU/6PJWhqkiyi5mYo+pf4ShmFJgq7jBxc3DBB
/E1LhoqEY7GVfShOoGRcRV1NWI18sxj/PH1Yi79d+MtGGEbSXAdmMntt/IOJrUCvApU9/4JQ52j0
zWE/ttdpGjeUuhQNFPuOZaLGN4BGiuGCIBbBofHe5w4wzUpSIRk439zi8ux/jI3FRmlijSGrn022
39IWrZvUKrRiiHGInKmu2NBSh3WRWzsoC8ytWTswG5ilabJf5uriSxUCcAc/MO5Kef3N7fxxbBoi
ATwFW1huJkT2L+GCWaF0XAwd+i9g8XFbaJmF94V6l2tejelpse00mwGp0XHN2udJclr5TmnWbKUi
KhPGyqKD1Qrfvcg/6mJf7urLmaIlxhwNWjt6hfIsgcPApyhfg+W1itd/P7/03fN/iXjj1qhCReX5
marsrkwXMdzGEIA0WBoO5g9150TSNx34P46oL4/3JYwV9NaI+qBHKxdGsfE2W9smfjQjr5pujb9m
6/z3Q2p/VBk+r4fIjyrSM/+jBKsNchqNgBu8fFxrkG9y870a7+ZgEyLQC74OuHRyICvuYFqAjObg
sawH+EFd/1b6zWoeLnyAbY0Z3l+M0IxgIHRrASz/mT9jiCvDZmo3ibVhC0vFhwZagbLN+zW0NX9a
s1+VqdsW08YICzsjXo9E8ILiPqOxzTdVSJ0QHxvpum3Vb4oVfx/q/3v0LzOpSfBKGadi9Jr2la2o
xTQXlhng4Jji14qX+++h/vvW99vy/jKfkG+1KiFgBzIbj/O8heGmgrSV2NXhJpYAoyGOkKfgtPmd
kscf2NQlEMEKnXK7ygsXl6H4bWdpI10PlSbFdCe1Q80twq1m3HGW6Y1d+N895992WmYTmzuJjoF6
5n8vRmiB9rzENsYUbmVH77ypPIQIUbavVbNMEmaI0dGmibyMGmcHYSl//mas/7gHeLlU7EyVLFqW
/ihDTNqUCJZlUGXmHobbvEAoXDhoobYp6h/EDf97stpJexT0y7er+LMw+J+tfLn+UjRUoIyTdX3Z
O/E+MtNuCmdPglo4OtTnonSbK4+sn3Jc69kmQYMxPdTxWddstrGutoV2EzdOLbvl8MggJdWj1NxP
APjZb4rQlcPXed6p4QN7z2IpuPMHUCtN7PTKIW8np5sffcn9Fk0v/WWD4EksqiGc15wFy/d/mzqC
OChNNwufI8mTEJcG4j5FifR/527G2oYjWMU2U3dWbt+8x79efUEkaZTR0W35cmrXcdKpQ2hN3jCf
TUoyWmvaTB/+0Z6bS9I4GTQpCBcDHvaz8/3T/xGuLO8RI0SSdqAtJDL/ffqsSOQ2TszJa0xShfZq
WRtfO2HKmUUPhn9qJADoH4RX386gP3OHL1f+sltohlyMvBHsIPwj04G4sgzXnD7aZLMpcsm5e/n3
YP9lP/zPs345emKrH/VU1iacTR02CeZs3h6S/BopsO53ffFtdf0vR/l/Lvil8z7rmWHpLYPLIuHV
xaEzTC4TjGeFxxBtKutawwwjPWM/ZnrlyOP6Xql+t2H95aD/z3182R0Fv2pyPdWRpDRt8iTlUCJx
QzFYqu1OsRnqoXQ0Ctj/n+HGWpPpjTLrJ/D3t4XV53OsiY3EC0a5CYdDWnWfD1rd/NmTw2+iub+9
XBnLD/rNJrH31xMAzRBVnCaFqyl2A9pSJbx12UoInni678f0j1iW6fvb9T6n929PV7Zg37qA67Fw
aVcp+CBzuJI2Id/8i3BNGzb/Hs4/iw2fV+TIAamqcdR92aiCMB/FfmQ8ebySTHha8mpYtOj2lMDg
UMNDJr3dBNm8akDYqPt8viez0pVxlSvPxYwA0k1Sq1WHtW97Tik2F69d8Q0ISUKfiS3jt6NBgz+h
GViwaDLdb2giXzIgIYlNXx3G6TZWjmC+xWO4zuULcEXXJEvEENemTFJIP7I+taPmXdIqKiR3VfaE
GNcqhcegZrwzq2cDxvtVRdYPyLGUvIzBo1Koq7NmwqQXf2WNtRWh40rxi5EITj6DYtnr0YeCeIhm
wKUkbKM8ATvAX03QyOYWaEs1vFQipkwDMLUJeyYaT3WVbEgOVvHEOqBnaJrG2kowQrSoQbS6O5b6
vvQJ/CVHDBRp1Qv1RlTgESfwGxLF1tPIUV1dqzYcJPYo/fTrVzMEUjpugZThb3/LWvwXYuyTmk2D
hLVlvM/GR5b8wgpk1RnNNhkBcxi2KYmrlg6zKlEx0HLb6vO7qv5Is8EZF2r6TDl1XdaxjayJD00k
hM03TggSkPl3IuFGffKn14b8Bd8JfB9bpHoM0FPVh9gkTmfZHMn6uCXvqoPVLIzH2IdXQsASbZa6
lf9j9t+mHukb5W6mahk397J614pA89qfMi24noiuWynNnT89CKtaH1edVa/T+kUtbgkdzebYqYcx
9XKD5uF8mxpKEZCxYv0xGtOVIsfuvL4IHOp15xbzyoCkBTGVA0cuNjEi3fNBTreUglJIwtVBQ/On
Dh29WSf5kyQMdhU9a+Z2qA4m7NDEUeo7y7jK2c1sppUog0IyrlHhKu19bAHPRptjaNfWdKuZUIoP
9QQaV6Xa6vAWJ9cqIjj04vBgLVI2/XP4UkVHRf9oURPivmSkHdutZFynZAd6xPGp0LTJVaiPAx/R
GezU+AFEmwjCcICfc3UQkeSgD0BpmpdEt037JaIjoEyIcPXXpiXaiY6Zuk+AyUqpp+i8MRjixQ9D
uqjyMW+3WvoQv4xo2UgLkCjVV7UpU6uwe3rmPZt0n3rZ9CB3wVqFypsgDVH6s6MtvxC5gXlIhjdZ
3avaepB2pfZRQPp9iUxnyB1d/EHBKZpBAqPZo7xk8nEQz8a87k0e+Rr7O3F8FaXdDO5+jFwxd4tm
LdaXETRbGLnD6AA2tHv46CjUFNazaRxMaCmUMeZ1MD6EjC2qJfU9C3hOHxrDX1tkVtKFP3XlPjXe
rfIlpQTapE8s0URc5Ayl2s2EQ92cRcxvIP2HNu2zrncGAOgjgjlzeA3Srb6jnFT8MiNHcQrB5cBC
RiN5AHgp2nG/MVHUtW5gRjTZGTlP9cxBy4M3YJo27ezy3YjPPkC28Lm23hppS6NEtuxJu1mjl9F9
K+CNv9a/WDksq/ncTq4sPaWonWi5M7QbJbSLnzFgzfGov2jlLefjT0iKkPUt4jHLOtkbq0Te1C8C
jXN0xDK3hlpqghZNu0vVbUf1zL1n7NSXsXRRoENBRuvW45ZwR2hdC1kq1R5A1g73srTSsk2IvzC4
wWs3PZlSbs9lBGLo4jfaSuJjNcY8VCcnjIeNIlSbSMMivCdSq59zpbT7eD+ocPYPLe1aX9C29fgm
Ze+tjPOrIVJKvBNKxN60Q5VTl3fG6AkyV39KbiPcyWhHjaylcyCakJqldSbZkn7p500Wr6FS9bEb
l15XOBlwMX+XT6dYOGbaGt2baCJuc1tzq9wiXumwCnRIadQ6V0JvC3QyJSTwnBxA20UzNgqV2QKX
3ZvINoayB+p5ooe5MMxu9AyqTRDakUnk6zbzOfNdmNlgHhrTjuFwk0xP6/Doy54muOOHbOzE2EkP
s7QJ32QcvtKdiqha+NDQ9dFFeSvMLxZuKepBp7fZBFeTmR55g5HydI9tzuYIdnGmWF/+LFpKzvJL
EkO+r4iRkrUePHThVSkBmkcPRX1P6CLTaC7bV4HSPWNqaQfZOrb6oYGiYexm303pUIqodclEztM2
b7xeuTdCO1v4qB9jeRLR1JH2ORyTbjNlm66AIA7GL0R60lA+aLlXMCbCaxk/BG1t9+V9Q4W6uuMA
HJJN/gIrMWXXc9TJFrADDjfGs5afGW2RmvdkV09cengK6HhIjmzY9KCKCs6/o6OOOK0jy05rR55t
1poSYG3gjGdJtWkYGZRmkRR9oqgtnZe0p1jNRzDoJB6IM5WdHXRXHbo+vu3nBu3AZofnvE+s06zw
jkYfSNdX0plPqQt7/mVodo3LnObGnvBecKt4WJd2DTsoW6M/k5SP9aL1MoS/WETdwBa5oxwhta9m
s8/S9VD0dqI9+u1+ys95/abPzI3I5zJ7o8Vv/qPX9zTTCvOtAU7nI/RUCcea2kx5KhtP1XcJTDbf
leT7elq9SJ78IZfvCNAizziuawo7EBHV4aFQ7hTlI+xtpe32EUonUfFRw3GXB2ghJZPjHFd3fjAi
m3A2p63VbphPZX7W2wdgSwhT4V6BNFV9qBSoPyYsEnVG30jbDZ21pia8miry4BoPCxViC40FHxUJ
o7taCUc2zLVKcqdQtOviIk+nWWZUYTiGD4qMxorkWDUdrB5wVDQhRoVz6fikzVvNOskUrELlxZLv
RYhunbHS/WMwHoboQZiQ0kJiRfEvShe5DSIK1UuHyJj4c+hCuw3RvjQxtEbbQnvtEskLpztTkO0M
WaFcfi4xacD1OsXmZJ1prylsu1yw2DobJ0Rwo5+OerUP080gekFWYd4cEngZBTov0VvRH2pk8siY
7SBZR/V5qKRVKZrAOCaE18js9EeZuE1fKPvBY2H8SuTTwHRq0foBIV9MhyJ7iNDhRi6slc4DYF5Q
ocHE3RMDDPytZE+NpsHv7Jm+GSo5SEFFrzqLyxgUAoljoG8DfSdVXs8OnDSJPfn3vf40jL9yyxvH
ozj+yozU9gkL9enXXM2rYn7s00e9O3TdqTkXqh39jJFPsORyZZhuqhz69Gfd/TCzuwFqT7QdkMUZ
X7rghx6/xOJepsM89pBcEPPWT+VICPquCLCi9GAzK4dM35j0TpqRUmG+HsG9qvUqGrWV2hB4bFNp
O2kIvmS3KrjMQXlEUkadBQre8k7ForRx+nSrpMSsLJmSOKoTUEeJ7gJ8xfRNrjuCvFaGYxF4gvSs
wJOf9NQu0QgKxJ99lNppnNzN6ckUYMwXwkYEhRsLTkDWmxByQyVr0XP8oRlPy0ubo1vBQo0DayVN
L4V80mLiJzS1pShwsyCEehmvTPpKQl7A0mVLSHVHffIjeaMbS5SFQoM2u21iXurxRTBMzOwefX3Y
T0hLtS2BGa2WLrloY2aP3Gu4V8dfWvVgqMa6Ll/j/E3IIlvM7tK45nyBYFhJDqV5lkGyVlC0mlG2
b3+YhOQGd6IUb0V+DJV1LCLCwzHMCy1MYyX7dyphVUDt3nySgqcZxwLjYEBMQ06TelzJeXQey7WQ
/IT4UCfuZLDJJpd66mmH3OJt43XnJl6Lb7npNgh7tQI1NISBkJLVkMZCdwkNusrJ8mNS7bPsmHIy
9fy3pXABAZsSX7Mgk/K3OtrG9a8+JTzcZdVTD302n2j4HnSUctGfG2lR3qURyDAJU8UEnaPZM0rP
NwnhSyeC7rutEUAYV3r71CUvIsIk5RYYsSP5XtHdSgGYPVyv4I49BSkSHf7UpvDqp2InG7rLenWa
c0glML3VHJzNKhfdqd6H8sY4ycKx8jfheDTym97Z+iXBQqL5xSVQ+rPQpNoJKNamFymh23eGOz6h
FZOH+1l9mkkr5xsxmK4eYXgNxIL5Sp+vZIN2oB8XxQEuxU1bq/5EKVtk7w/2iIoMuzlzlUer9ITx
RTW/SfuNLwUssk1a3dQh+RvDUapY/y1gzWnoJ5GlTjftbL4mySHCHQuBwo3Z76A24eAjs1ktOldH
6AwZS+RBgjX8GOduPTjibUBM1AUsyz6UutpaEp1e34imK9jIQRW2cNK9ec/kn7GqhvXDPwP0eZCf
0F1IkGFDoSbZM4j5VedwQzYouXG01pWTbvwDUTziOm/JW6YhX7qrgw3FWgKfglacsC0Nt3tCHeDf
VQLrz+x70QI2dPAIiwWq8qXWU4jRWKWWPN7QYZzJTVDlb3YG4qkkehAPMBy49Pc9DezeC6Zdqm1H
fSPP+5RdnKayiOarGytuGq+XpiXkFnNVJLRKnTBaU+PIEERrnaraab1DbJvEbsFUxZpLWpsLvUhF
TgC1S8PVmJs1hTxXOqWS21ICINDSiQJW+jvSEYjEQE0MaQbc0GTK6TNVblDu418kephKoBCkH+U3
NVpHsq0gLUj7K9gJyWnmq/RYWPO00dXdPGxZQxRGIdBFcHH2YAHYFUfgmKBD+x0NnH8Pr/QJafhv
dcOC/oH2iqQsdMBPTuRvdR+TXiL2suN4y7FRzDYl2iIhfaNYfRTTJ62+Uz/K+h7IPxn2cQqeW/Ux
be5U5Q6ZgRU7YBTeJdLZBCjo73p9p6J2B0adjdy6E57GcpuqD9ngZtN+Sk5LPcC/17XbMO9F1mx3
4DfEaG/kR/7kV0UqPakrdQcgHtXesO7k9JSHXjqchvFojveG9aLTA66fTMStdzGai5JtKWcJUDvA
98CV4l0tXErSAPmOuvMoPPUk6uXFFPZSBrzguX8Nq0sgnooMguPHrNyfxGBTaW6jPiofnXhK5hsh
C0cWP1uO0FDPZvJQ+Q/8u6g+NiqR+qnwdzU4ZjG+Dv5ZV2xR38nmvhI9sTs0xnEeXqT0zRjsQTuG
8c8uvtfVjcTa6H/p5n1veGjz6MFLgrRLsFcBG0iuqB3Nwll0QMLqgQkTF9egcpPkXsTVtHoodbQx
b8wtsfmmoUZj+EuZ8XObob2DWAM9bFNVv9TL+yBJh3lI+psPkk3e6Rka67vQfNXaTT7Vq1x1YxRc
SzS5quYqoUCnuj0WkdlLzslbvxnVs1Ecp+zdnxXkyh8GcT9kB0vfTSUlYccU95G077SDL94FwZFN
Y9APo39WAL2HR+o3c3xV+6uvvgyUF1jCRrZWyw/5VS/JyM5DNK4mNK18XNYAiiDytG/iXSt7ZXit
mY6d5yNwCD9Q2tW6SzBpRvvROGflW5U9TgZRJlV3+Vo2m6K6KkR83U2x7gqKYl16quN1M+8pkifp
Jm3tMChW1Q+Kj/B6adCcizt4cKhWrqI9csqutMUthjs89xygsYaIoIZcpwMcSE8uyfjS8t15eh8r
wC2eibokCiCTV6t0Tk+xf98EN813JvF51M59cu6Sx2A4psYPMXqPm6d2/om0aBh4KEWKxXX2X1rx
qikPs3/v65dZO8scp/5jN96J4a9W/Im2aN+fpPGxb255ej8m59m6M8e7pPT0EEaeVwdeAGg53CrG
XpUPw3Cc0dM29nyNnPT+faxvZnUraWchvTOLq66dinlPbJMKjpYdtfZgtAepqVdysKuTM19Behjg
s4qrJtnwWehCVtO9Vezy+KWCkDChVnuUZtbNDz/cMyRasQvSR26FDxWl5xKcVHoSSy+Z98240qBA
jlspIT/bpcMlAAkU7PiWnxzmeoM14bw8yKjtDE6n4eLT/pw9jcgs00+d5fWLTqVYrrmXUXZRlKl5
eYly8Bl3hAVxuEsORr0h5hIRqAy3QrGTGFwC23JbVqR+W3/Ypt2hJg4pvZTwKz+22i4DWxXuuZNu
3huBB6dJOaTCfRQS9qz5yCDcVfopqK5cJ4LyFVHp5LEuU3oR1C0cfJEYNb3E3cHsz6lxzs19r58H
2hPgT8gfUCDTHGpPZWubqNyQqpZbSguzYFMHQotUH1x6dDk6l4NbjFt+RiNWQi2iQPHRnfVNiZh2
gLqiY0hXpi/nmomQY+oGlsufi52hbrecdPWGXzRKpxWchoAYZQ/UUWVbTJykd9phzbVCfy2VDr/o
oxgjrQigB2qqXBdcqbxcIktdcbSZ4pHlggWrZdtCRvbzEvxf33SJhBhfKmfWUrKfESUT7Miw+2HN
YHCzZrleMmV5+dk8Bpuw4wd2PGM2btHHqeZ9wABaAL/WRbTnZiiCZv2iQN7jbMZ1UzeXbb5UhgXq
ElYoCeI77kRzApE8cr2UgABxW45bcj6b71K3QksW9LBIpis6QuXyk4kLksoc3Cbao+Algxvk8xKn
FIg0n5d/UVey5YmUJaFx/4ApiionnVE0e4mp0QbklWkOl0PUi5fFSErDJUo30wNpto6WbrfiMwPD
5jPhUYPI4KN4yonAk4CS+c0W0jsIl0qJrehUumjO2RQxkBfj7eXSSuQNUP78vHFmh4baHTU/lMdG
W4dwzVET2EwBRo/b4U++1ZGS4RAwui3pk2yjoTuKKKu68i8dudqlMeEyD4gAw8oRC5vb5JWzyTE6
MXaUyFlyZWah5izzkqvxAzlvfcW/88Z4cGoCqIv+5ETm0bnn0KCP6iCxy4xYRo/6Hgw1ZtPnd9Vf
aCPwhvjiUbgcE4GfUmLCpC038/m1mUBR5oqrTuy080agiwXofLSZe2ntMj9ZIAyNIjCrVjywwHxT
XInh4MIy5QcXUbZEoz7kMW8ZUH20p3RTA6gr7DdKrbNsr63SydcKaj/mrzd0g0m3UpSEdZcHMcyV
mLoCzQhlxSwbQNEycV4yBPAR6302X5XIZRRGhDsORbnh92rM2vFV0KjwU8Cwab5YPuBIW2o2/GDH
CrHcieIqvYthRajNWuWp6acwjDyDyZxCZJxxZnOnyoDhO4KKlksnhbfNxhj/lBsyvOVhGc1E/DyN
AA/gZ0Ghj0i1ts1q9cYcyWinjMuX0dv0yEjneAJmVv1S1y5NkaJ3GEnGB1yCD3kW9aPaHpHg5gL8
FnlmCoQCSUx/VbXr9t18nFKXQm9mI00ElMWXdhEtEixAZuRvVrGy/HwVrGk78CufZZqVrFMKtEd1
ablSajOo7fDDA4hQIgE7Vhwps8uekoGrmouZyUhcTMG/3anlodTd47p7nTN7euWTO1Sle1DFCsxz
mkEoa+z4V8S09FfKcEZm89W++4+gmfwP/XGk+UJu5raX5tpd63f1NX4BdBut1mO/6qBS3bhDuiTW
zwnWCn2l6MiLYpmwNVIoYozpwT/QHUL0rGzu4gILhBfGi41Ppd4YPjMOKitP2wickeVujlyrXQIB
1oLEWR/eFCjzgzuKiL9vNQ5pUHQnqHqDin6NsUNPFAsJ8q0NXQlAnCcoHflK+KDUpJ/bQ+HJJFyP
ATqa9yW8tFP/EOPg2m79Vbynypg/FNtpOx+hYrJDP8VH8yl9KEi0V13pQi8o3tuPhsgbaXBY9y/B
C4VbbVEpNd/mXzodB2TeFx3wRWWVpp/8hl9Lq9sIeCL7+pi9oDCqH5DilF4X0V+6aMO9/yb94qcr
+HgmueBqpEsBs6BlF3UQ1+RTcpyaqXxj6wPxPFjr81rKXR0Z2tzpMloibiyRUFMQQ3UdCOs5rm3C
BTp15KBo6JqOlTlZgxzsUmeglKvidFzbFAklfaVIO7/fiBlkxu6+eo+exx9knjTPjHRFgt8in4Qc
axjBoloPiitIG2E+L5BZDySFIe/5N3J+sdznx07bmDMFhcUgwdDWpbyZHAPUC4I9k+sjKZ9veFkh
eme8aBAC/0PYmTYnriRt+xcpQhJav2plM8aAaewvBDZGQqAV7b/+uco98b49nhOnZzp8bBCiVJWV
lcuddzJWeoqoToZvfJuCCbxCwIzF1znSrn+m2wYE9BWBGOL2dLP4NHf2GysAmSc0LIOTvPRfhLkJ
4sratJb9bgwmCrw5tUkIK7SHF2I75ZsOPXDkuiVw3Mht6DHZeGWcE1zZ3HqAxJRDDhrR5VCrpybc
S9Fm8kLetSI317rUs0cCcOyXKfWh9Ya6dwVNr308SDkRA6Kq2rxE/CLgOwRxeBO/45gGZUO0LGAV
YMeroIU7pwReLKf5ZStBA6Uy/DMWrKZbCUefU5PAxkf/lEOCWy8Nohmprw5BOtlLEEZhWDvV4GvV
VK5mQA56y9WGgMAOoUtigj2leB2hPM7sBQtWyfM4w1GFSp0UxSy/cpw64uenfhm0z7ycCcs6YT1c
3QQx6FRaoICnsp06RbrngAoNO+xif1CpnXOKfEGnFiPejHdIeEIT+AFewONxKE39Tqg/C2qjn9FY
nSBaebn3RLjbVKFoKdkRoeys4zbLKBLR6bwJgv7uvAGvtr8ILUEy3KMZac7Qcoi5+dXXjcUE0lh5
W3fwpC7aOlCMwNLciSUIfps4RO4HEEu0qeP0Nty8mD70Wc9qUsLZ+eQrcyKzsD5103oIlSEssCpv
C6klYDDXExxLTnug0YL+BXzIrQxz/UmDXz6fapTqYnaWG+o6ayroJC9RCnSuO5QEu10CWIAhRg50
aOdvDvTD6tUHRMbOY08ByWAfGA8fETchM9QdvwdlQEeTo2N+wRQ8TfftG6h5Ym5FPIXh2fJh/ibP
wy5z1RpAeTBu2JAPaHjWY3bq2iCHAB2adShsZDIo25u8S4dpTqQDwmJ42xHi4jVW2V8YdUK5aHYQ
fbd2seBqx4BlL4N0bl3CfTktpcwgKr0R6e8AGOxVHWopCFKMaTXA3+ynZL/QZJ1TX7Ho3Nv6upaX
VFIOKdSYnoLBDtUqVLsPD5W1S2gXRMP662YkKRI/PeywMg995g/WlDy8hlhWU+0W2FD1lNardKd2
sZ7DVU7+Z6Ta8kXDEjoGIK57TmvJ1XFjIB1vFzHcSvWTbMaOJn3o9CFCwSQbezCd+2OfUt0DqT2c
+HnY2R+V9nazZxRa1RTmhsPRudcBFJGoRzL1iYlcuglWCko3eQaeU+X0TIHEW1vZs0n7NBrrGpcN
D0J6m9z2WTcdpIWZ+CUBEVhj2pcGFs10dowDC/L648LGANHCop0BatFSckALlVPu9rgj+yvCdiVe
KhTwugcFFvzaEu0/ciBBTiprWAKxq0qLFgejJ9SF7nbhJ7p9lm8Eau3oF+kwmY1WCB0f6w65jeju
DnA1YMi9HqFD3pNG5pPY17U70PUCQAbWd+3yXeKUoMqyd1WLJCZoiK1y4jbml4X1Ao3woXwzT3ZJ
nxTXgiwcd9L2TVDCsGJi8D9zH6AGXMhJSLCxxSAv6bLxnEhf5pcg8NGc5MbcuUSs+/h8h0+rWSjS
1E58O1nBWA0JDcxfto4VTLLTBevA7mu2I8Q7EJPrLBlM7OSaSAYS1qfRgOZZMPnTyT0O1Cbojsip
U3yOa6Vzunx6hCDZInNNutKJRk9NOC1cAxx87SlKMHIX6i7oj2k5xpXUsENy/woH1BE4v2fO9Dei
cQSC7p0Yy0CzKTYq39lRm+xyXYwbAnkx0R6wO4rb0bZUIbG51LSZ1qwqyM/ZdXQaYWthKTce+qOH
CxJHTw0QpJqoPQ4aGlzB70AtukT9oxvt4jy5XtnXMKPzahOMnWsNkLQZccA+bQx6RywRqEkz1SuM
mLA7+lfqJQArv0XwGMCjzPKW+AIoe09XZpkZdPfn66HjgFILYAk7TRVN4JL006i3Qv3gC9PIA5L7
6jXPaE5gLGCKHQqxu5NyCFo8uIv+hd1ALiCCUooUwnV2fC5W1tSqwgEVgz58/Er1EKozlKcGIB+v
6xo86gUc30oRoEKkgfhfYAjFCOiBlIk/Jn5r+iZIo86Po2lm+owQZU8a4waHGFEzsqiF/2gD4KSc
sG0uqCwISpKC4ysm5AFtYc3ougdTOpXh2lT7NXywS5N4rvNrGzCh2UCKECuHfXSkYwjOsatpYd+H
d1fl5tcgaXDdnkAvdYAFfj2ObmnMzxIOBD1GqH1UCFeRKvK7YzC+Zm7xdH9tphNIFo83+gCFVk/P
Aje7GNsGPjmOxdYhK0ulMO0iYEwjSUp++hf785g+oUUl1KFJez18K//GSQO5NOGiJ9IlWBxkLpRX
ZjQZQyw72/IntKj9xLaD/YaqsJqsEtGv8UTKsSBzIQHD9Ose4+YlVz7hMCsCeOj7aQzNOsQEk6Cl
wUgSTJiPHoZZvFpXgXcbY6FZp8cRIIhrfFRj2Dfk5EPSzBLdnOLZrVmM0n6ksRqW7W3RF8u6WD7S
p8ewRHf11r42lqn8akzCoffv6VsyWakbXYb0xzU2/x67nvyAo37HLnX60MH1qE5s42foWuluUhQP
bbONFS9N/YjSsQi7ydNSj7zOiNbDj0ebJ26FC5eGgFLkyrdgtIcxn8Pn7l0b96g4kG/M9EGsTOzD
nb4BGo07R+JfVBc4Kv0Srt5j+AuaVBeI8h+Bd8FToRg6xZaW/BNxLmttBBK9aLbtJ4HWDiQhtMMT
IJeevr1tokWjBjl6GDlm2JFb07lJsPW7Q+OlKA+dYJJr1B6A8hLYwbvmtRei4muA8yExtln0WQYS
1A2YaSdMCA5/bFKIBTkPUDm/NWnyas/GBIonUncQn7r/vj7KN9j65yMaMkBsXaPW3Pqunf8jt9Co
6kOTtGO9JThao2JcC5fjIt0BpeApOmbjeMO8p0iF5Nvo5gZgo+kdNgVq7z7bT5W9TJb2gGNHQBhf
BCcCnUo9vdA83u0uojtEkghtAESKq5A+TDTLosIv5A/aqyjulc1XzK8o14IuN6g/lFHQdNObGvRH
srecAo5MB4/a0XE7qOeka2TltRi4D6/O/JHuVqOPYVVZFJx68QMH7lWLwwiPd+IUFU0qbNFkePLd
HqI7U0RIOv/2mTf8wDBoOBthhQbxDmsiJwcdPdF/qUMKIOGINJ2B7U8RO93hOLtwcU2OEif/oISt
rYmekNPFzna6l39fmO+Cjv9ZF5UCE5OMj6VNhGj+sS6pZjw6uTLrbbJEE4mWBCd4dvYlKR8HsCYe
dL+lY1PHsXK+vufv6k7fEPq94s6eB+z2OxYSeqt+Fy5b74gQ8hSaABKodCB5/Pr30dr/kBGlzSy1
DCYsJfzvB7D+PknMTMvKelvCPwrJx/5KnWoaTmwH8s1W84cULNp01HyLAMvRj/ACh4A/6SOm2xDb
jkMgU3irEAPzxonbT9yxceXOq2kI2QF5AIFEL0CPhm+30oUNhEZkKT33sCuZjalFXseRXok9809W
cJmJ1jr6nU5ejvQeE2+AEXYGfgV8XVLi3bkaEHRhmzuAGBqS0ltqhohE0Zoz9vD/QGipijfG7jBx
uyFQARSp3iPGSOeURfmTN8A2AxDlttzCdvCGFEvY1UBzg+4v5WTqP+V//pxcoWP/EAWjb81Ro95+
myZkcGcPKjzvolmBhkw2vgX0mApYOTCWNp2XCDldLIWop6M+457OonW9NwBWnCAzRSiq1f0Jk+nf
l/8ftfyfI/xRdDCZHG9ppBf1dqRxKAAtV2nA/3hAxBRgpA8fbXG9cJpCWLpUyD44MK7gwBZ4RETY
hyl7Ggc0u9wZIxiyhti70zH1wBinWTiSUScscZzGnPzVXzSg+qOq6fuE+nPsP5LXWd/0IKkY+xGU
HIoNPQEkfCttoLUY3uRz+dm8SV+PQ8sBcNCWJQaK+aZhL+JUSs71V/U3tj/tn06dP0b0s+W3lEqd
PphZvY0bFz4QwWoLYIN9dA96yjlGAOoCZKeD4iP2NrjR/na6e/C7PFk7MKlgTCSq/2mNUzklGwAW
7IbQPFy5LgIPYpi0KzBMBHZyAQREoyHcLSwjNAfgi8S9/Y2k4ieNyH+mmN6qUJ0Y1En8EGArK6My
zmS0w+Wx707jTv7SfzVfdKUbad1Fj7GOvU5HTfMdsc13/ak5d1sDzI2DFTd+cu6mdwcp4Ph4rt8B
Quz+XX6Nf57x/z/AH/KrgfLqoptSb/O7B2VARPfUqwtfETBHwqF66trwiKD+iU4Ku8wJKM+979h2
5LsJaIBKpDPrxAc5leBLE64HwHOuq2XzCdkQEDlQzEdbdPCSLj7OnYSS5FZg5ECNgqob2J412I+3
8u126La4azhg2MipyMu5RQn20Jl8cVLh0OFeyDlO7V+2sP3PSsYS/DiYAdZPIpU4jxOjGwbOG7hT
4eM2PcA3LeUKEGoTOLDcWIgKjE9gLLwiEkhoZBAbLjuDfc2IeNSkgNwOYOZ3iBl6ourqJWeivTlA
7O+IMRg45lIitQImBggTbtUojv2i/xwTl+AZB9cIsh765ciJPmUwBGh6cA7U+Yv5IHByVmju2UIk
INQ5proeu5jt0WOKdm4ONXkCLHhKZsGB4DsRQ6AfEKO+FCVgXoKCVCngN0Ge4+WYJ594tMwphLmP
0meqr3Qcw5loA0l3wUtSnoYdhleJWwaPSK3/Tff8k3VsUEhJg3aqLdSf5DH2Qy87a8KkS6XX7LtN
9VyD0sfDZMnfH+RgP5QPWogLBAvIRECJnHCnatO+1u8tkwI+zCLa6FJaX9V/EQjV/LkpTFkwSII5
Uaj2pOxInPl/HDudfC16cHgABvcPYkMvk+2DvtEsj2j5qd3JLFC2LNqAggfuCQ0SBcwBKDrJWRCE
E/B90ekimi2r3UC7I8gujnQ13GFTtq1g522X2bp76j+kTU63gXIhBWqYz9MnElsXTnXA3A8/DsdP
iwBI6VpoX76dA4zCeFIaBOI+SQdUOOcdGFCvommciF96NlJL2x7DKy28bl/Z1Vv5td1iJMyIVa+w
nsT4gCNtG0jx2nPyhjVl4vldyA9FpAbo5wj9H4FcULRXt7vwxMZFBcnGGTW6j0t3uRqUC4nuiVxY
4LVffbY/nFZOTPPHZA0HGagaD5dA+yLxRwKLlBwoGNB3lUJWkRVzaAO0mCwm4WMGqhKo7nn9OPT0
WRgOnHnFqr4Mh/qEixgd1Onj2dz3wqwF8kNWwTwlg2u0xCxFkOBoO9daBOtsy43eiJ/apYvvbzNo
0u0Aw0FWX9pTvbmTmeBU2N0+ldfb5y0hXkKDuZLsGX0l9E02JetBkO8clbPbQX/tzvRwk6ftF821
rodiL69hGaepwNP9nUZmEliz4smYUr20KKewwfnaRzbHcxGNDlfHXKQHGN94Ss+oPpuoMkis2DUe
c/mTF+TDGLbT1G1fqvkr4yTkScSMdEz/HlcurV0S2pBBr4fCqx0N+SaUBJAXB5jOQysaE33ET/nU
npZ/7Qyi/Cixw379b6EXULc/hH4wuuIx0B9mm/vkApuN6nMyPc5wi7+QXfjLsfPTahZfRtdx+CAM
aqp/94j488seaXW1iijdtjuI7sLHIt61V8fg2N5jRGP2ozl74rUpOFKRmq5QVTSqINxF1pLWb4QY
wG++9R9If/Rqn5QQ0wq0+4kyk2KPaXrFniGBVbnGR8e5AQMX/a1eEnobxu/318mMPkJf9VfzK18I
UuCjX70O4tSN36Nnc/3vD8tzMXV/ejTfT0urb40KPVnRvt//42lj+I3ruKjv2wk8hu3CbhcaSLz2
dVQIkAYPJIrDnra3mCZNKBJr1LjFvojjUcgBsXA+JeJnTjziFq05jeliDQaMDkWQpwOChuDj8Uux
XyBLuGkAeRZ3GmPQKjlf9s36AVKdgJcUFFnkPIzPSvLhwZsYB0l9k5dGQU1gQJmsmsxs+1ka15W8
TulzIM1BQ5mNrycAlBfHJlDtBeUudOYELq12C6Oh/GMl1StDmlmtiNoXt7lGD9fKu5Hs/CJMahHP
rJ1kj1Gm12tbJDvpBxYq4+xIMDf1NVI3MPJj0FmzzAh6+q4QDKaX+F3Ujz4m084m3UXsitXz/7Ii
/2P6ihWxZA06Evx/GKV+VE0+FOMe5ff0tp1gaJrTAqBmsunj8FatJ7LHmU7hBgodUEKzmny2Kcna
2eQxmxAcs7xxWNxr+FSnxwwwp2t9ASPAGCK7fCXYCRQJRQz+5dAfZ1cq9aikeXhRHphxoNibxJpV
tFp4zHrowduN2ixvCmmsJ7sNn6+Gl1jzHvh8N6tQfInx1JM1NzTK1n61k/c8Xh/rp7he1+Yu+aBm
Ac4vUNjlZy0t8fmomlHkWf/ecfrcQtJrePya+dxepy1V0Fd/gmVXuVfJI1IOTcZVXtJnSKIJGzFx
ahpwTdyUFne0DoZU/+tRUTe4t5MvfbKobMr5pqLZE80Dr1si5MTi0VqKQZXEVARGSSkRBoWEyl6q
LDuN2V4nQ1iBttrU2H/Hv9gPP5vXf2srS6FrGQz8uk07jP/WVnTTOnZxYyfb4pAqT5rldthpJtD5
ZMZZjeOgXTBSS/pRrYcvaQUwJScL6OhEm6m8px3q4FGIDugf5Yx5gTNMXct1Dc/tW0zPL3OOU0AE
Xv2F7UnO0v5CPdcvNlAI6y/CaP+oF/+fR/lhgqe3yk4LObptTdo1Ki9HeuENq9Qklbw82tt0fG7l
9b32Qcrkq2YIM9Gwuzjz1PZkSUjqSlfzeKXXO4WdWQRtdqConXOaPAiBbFoVniF8Ls4tYWxpkTy2
GvVvOdVNH3LzdqWT8s1Xo2mfe9pZab3ko/y0gXxEoSn5x3sQYXOs45e+nQmqKEAFgbqWFXLZOLGg
emZdtRPQePWpGRdIRVqFj+2Ye91SpoN3P73a84TmPEMA0XOf+veNBr5IPVTjSz2+lNYTiNQiOUsd
SN123Sp/QatbPy37711OiyFx2HyT7v63kKScZoV8bJNtnCy7fK0bU0nZJyonAa2ZB2AJn1gzhh5k
UjAQWq1N+t2+a7dpbgTHwafTJbRJ0DTh16eSn1Ww3PuZiLWD/pyz9xVysEszeqUCol4qKG+YZRLh
MIAEjc8ga0BxlaOvRL55qKxAJ/+petX2frlWM9DZTKJMrf7g1s9q5j++jjX5xe+MlhGMha9uY6wW
mtzQ2vk+P1Yz1X6+Y+qADlBeVOI6Fb1t83VuvTb65lrRrw+82LS40QiY0o9kpiBB+VdR7oveu338
RYEKmfx5osHmZAvdqaj/Q30n5dTHa3WebC2wT5GteUUXe6kMan3sQfhR6mWTv7eKZ1s3SSeqsxsI
D3tUPUPLNsmNtF1S0BkZKCvFD38ZmyEslX8b3I8N1fePZKJlVbIlydQqgm9JlwPNpBxkpg5u9UlM
QRTuAV2Dl64/X8dZEvnZUro68edVnemiVt/pTlG5jhF/4EGZowcCwAO8w9iMdiiDDqZsG4YfuLVV
lhuTOADIcxtpXkyczKObCYHjXiGAHB9uL3jPaYz6pNG8R8i83FC/Ebe0t19RxzCJAhL4tkblVkhO
zQCkFlaw1RoLbPOq9q/KUwSoRCfxF0aEcFs80TC1BcKJJAKeQK+4dPiBL64tw7bwLarF8dlljxY4
BBD5l/rNoXv41x2WMLr+SEMw8OarrtvhQBLPa8s9bmQuMu9glEPCg7k1rcmpUFyUwt3hYN7mb0RT
EXMKW5p3yskIuMn94nh8jt7AJpywzNClmN9INHVjPcktmh9TToWXWRClgynHqd5JInb0VE4c6qFx
LgrYn4TLHVxPRDjHZFk3GL1Z7tiAFxugi1Q/YuJnzYTGm2uzXtbRS6b+hYn2n0+SP0T5RxRMGVRj
7Cdlsr2fgXvhoambG4nMndS46sVIqW4kkst8gjBygDhSJkC83abveEKt4RwcXvmKc0pv7BjrbHMF
FcN0Xc9NFCYf6etkQ+QJhyKjZu+F4mcATIfsZfL2F5kXNRH/I/WY0RDLyCaM2SqJm/9Wdm0+mfQT
xbpvsSprCtQU6E/cvWV4BJFKqlMiTzaJn/l15MvXWUef4KNfm5ghQZOtpH6VaL6Cn71tIy/7bGBo
4HhE07O9j75khlIf1JrPptG0QDv6R8CzVpjfpgpuFuFlMpKhSglxIOuQOnpHulBy7BMZTr2OgxUV
hCKM/e7qEhABpWeNrja6Yxze8SHTeWKAIpoDyzNyErG+2YY6/fByjBivyTwdXEMGaM83uI+1kC1P
IjWUBnVN/UkgpxT2zG/3Wcl9IDjLQ9uams08o2i3mWuZz2U9bHMUUtAYHkwGnCxjcKsD4jZwART1
tNoZcK9Teo/wYg7ZYVJPYUfAeGua5WhN896b6P7EmsZxaEh+B18ZHJq132Q+r0R5CIlCmoe/P9gY
AfhD7eq2kBcYwVWZNgLeSVtuI+BhrV6wM5lAnmXvZgpkpfXF/6EgwFsG4capQWD4++27GSbU2C4A
Uxpf5bynwRddGexlSnNODLdiOtjL7lX/KCMXHkz+QfVv1iBQHbP0h5t37wKQvygoMMWAeclHHW8+
2OUMJ/Ybz22qlBj6OoD5IlBo0o39TehtXuknIjAcXpru8T6IXZWacj7HiO8+r/MLr/CuXfq/wcSx
gjpwozLgq0B6A5zmg0CyuRIA8e+bADvFGi4FGJz3wTyD5gaSC5CWX8Bu80ufCFxxN0LyAMIhAKcL
nDa/h3zttfeNL5C4STntgTtDwm776XXbkeXxIkNgdEGlMl0TfUoerux9Kn2Mrw7g+eetgFiQNL2X
ldOHO8oeeFRgvXz3+uofZ9GX4U3CI/nusQ3v7ZyeYWIlKmOmgyYG3dzPrNJRyw0Y2ofpDivuJ2r3
x/DR+6n/rC/ig43GMMIjgPteYILNbpXlT2CCGWrO3S2xomBaJdDtHSlfgbZPPnk/0gFpbNXrFOxv
9WbdBdnDhCTBoZcD64v7w/thxHCy+k061eGeICwoe8FDncnp1LhOra8aHxLQY++X2RxkqDoJm4lg
eMri1TH7VR9nOd0M4LHIqC1GI3uFvtSiwK6nBhwN8aqlJBa6kzykRCWtAANS0E2vjcVAaTAXQONB
kWweyuT+01doFFTmleYRnlJTV+SNtMm8L9vbplVWNOJtIRe9v6b0fVZWDSyojf+wwbRto3wLI0Sr
QksTZEw4DVEg/GgPNHilpCaGioRelWw8OGWUKbQikrZs4dmmc0q5GNm8j6fnSRu29XQ4TVKXqhoI
NKhgiABTqj3FayXZKKP7VHMl6JLUk+6vfZRv+pvuyvGLZknvyYR+PvSZ5hNZWUxLEfUCclHHYW9V
fqZU+8njJdJeKNBj0FA05l+DdifOkBCd9gwyrplXbsYH3PwtzAPxx82G54CqdsSw6A4wmDDG6+TF
flizVIHioqej7nZIfzG0MN2kGrQHbzwbmwxChOJOyq938PbwvO/JCfMdAHZcvVRqBqJXcUu4jK89
WGlSw1cnayiGXtgazE5uDP3HHZs6OMKaWy9LaWtpu/4RkoCuzakurxoeTcWfWxjgMJ/j4wwr5a7T
PPgDuLF93RzzsH14IKKHyU5FlKIWhOgY+Ti7emDWc9u4GFRXRbTdhiEYiPz9fLwMJ3g6KKcj8Mdc
yDB5vZUrJUDBOyZtGym256cS0OHMwctwPj5oQuLgIU+7Pe0LQsILrs17ot8lmtGnsSC/A7WcYYyE
9ZJQqgupHckz+wCy3yGM6MjcR+eOZGxX72CJ5yof+v0x8UXYCPyV/+e/jxWQkvXHO+lIvgoilvgs
Okhr2huWqMqy4NxWxjnJ3tHexGlws4zQgFfHflVQFimdK+6oTXlZ4yXJOI9StMB7rMFwS+ZUUYEg
V/oemkqDMFw6Tvzb9WWIXgbYQqKXmPLMBzxjEYnzX1m7iPKFRkzlHsqDb3Hw5aDTnqHbwa9QQOnT
Ys1cTNr5UX2RHwQPbnjbuBvUsS8rSswGwj2wbogjTO07WHtXHdWCjxkUPhQGFGfCx+pFin2i0HqM
enGoxlugMaz9KA7aCgi0yEo0Lxwa7ey2IoYMUc0Fvk2beMuS57ySP2cfgx/QfTP2iSMlZ1h40iiI
gJgiBoRhz9GiXrIkFy6Dnxk6CwQAQ4ioHJfyEU7VIfN5sW5F3lBDRPLNMfWaVbkh25lu4gLfRWQV
of8hu2FgM6yQHTYh7Sz2RMwTsPhXnxyLbofklLghREtR5RZv2IRIPaE/MJEeIcEjof/UzTf6kiwT
Qs5klfvJZ7oqdhk9bWl2mXLMAj624EEJhGSQZ0JiEOloCkHvjEY3S9G9KFnfVtdNupH3FHCRnOHX
4zzf5BuanRwmWO2bYT+QpRv2jP/MHe1DsetOzem26ZceFxQ7iHc2KpdU/MYsNie4mlfZuljDzsAc
TwIqfbzBlxFDCtq9STAJZH/0ZJ9WrZ4S4D4j5Yv970F+74mV7KOa+VQmPStBNaNYc0Wp/iyn0UVP
l7yRdsR438G4zDfXaTQ1AzPI1kx1sSt2CGj8hl0ynChcON/f6rV8ulL0/2ZJ8Ao5mEj8RFSGU3Ku
v5d2ghuD0U8KnbwixSZn/BpWHEoqFpPYP+kFihLu63r2WxRYdN7jSuwb3ibJhQhx0/hNZq7it3r2
/Awv76zeWRfym0fagzJlfEtjiPtO8Aj2fI6/kAhuQ6SL17r7FBgHLz6u7g06I2C5oBVVJ9BH0fUR
ESUFyUv8I+XBEzE4XuERuIW49AokUiBB+MldeJHfuUY6HC/EEw7DXjqkm/u6JwVD+5Vdvoqm+Ur8
XuyiiLmUDjxGDxmi+CwPFb8xD9zgfmaYfD3vMhySLmJKzsblfhbbggobVo50fbRg+m55iJwyQfxr
yCWAgWBvAOv4/Q//b6SohAutCw+YnOW9FIsbEJpFPKJpuRIqUt7fGXC2th0E936WkZ1qxtcTTVvz
KGjXPTPEt8v7Yne8SIfuxD34mu7EMw/fD4+lez/zXFzIe1x7/2x32KR0cG8se2ZrewWWAxLqA2o9
l1ZytoUReCp2RHy+bay5JU9Jg1KJmIAbNHxpUs7oGz1LN9y0moljbqJ/KZUudqpx0VKWT5nSahzQ
kYerOkS+Sg22Ss6moDZD9XR8NyrR8YDXE+nZJpCKA36SnptLyo6pzvDrnJtVd2IXcqyQaxVj3lkv
9awL61m1lLbKgQHssrfhxFyQbcLlJNXUsAWuG/N5mGezbNesmFykATgAe1H/TkebwKlJG54huQDG
JdJnsfvYEx+sxyBGweR+mgliniwNVPmZxSdzC08q6IIRF4FZHoHXiM2BEkU4O1y9GJibwB7w7C35
8MesFMEsqt9cPstPTHu0F9sF2wQ+L/Qimgc1yR7lekl6ytYYTIMFjVwA/xoeJtPOw5Jb2w8nyHtw
PoRGRiNdxS0ZAolksdz2Z3q673iJkeAAUfqUb9D9OP/dqghkV6fFmBEOTGp8ZkQ1FVSqQKUhHSJ4
TfDC8tgqjw1VexK6LHo4uGvxGe8F0RBX1T4PUFAdARGQ7U5QCFcCvH6C7Ky5l3QY5RXaP4d5ynYZ
Ibq+h+Wx91gwpFk8X+xdp3hHbFJtX5zva6H+jcC4lKdu9BHHu0Z+whMH+ARZakAtfX+vfKKYS9sT
lfUfF+mZYaabkmwobIsakRqXe/A75ItMI6ND0Ei6MwheZNOzFlzGn3xOJ4YwcARZl+KMfcTIlOCx
5w02j8jhr9XTOKu20i+L3JKHm3fbKAdjTnXX/OZjOgCde0NBcNaY3oNBC4RJtsP43MCGO7VgcwEC
6FkcvCTgR5efLOEDYwAYiR3C8YA7m5yr5eSTvoPo7Q9lySA5DbiM+KIS41Q6DJUTL/r+mXF963Km
NaPPg1jyjLOF8TLYGjoGDqI8ZEbFrCFgUJ6l78hEXq54ZKSLC7gbE8LUPyzPYpaD6hmTX/aZGUwC
+ZJlDxfaud/TxQhlznB8UNBbsFJ9B8Y3Ebi6FWHLgxUeQzyecqXNSWqbfJIv+z1QRllO5sJfZsl2
JHyJj+DUnsgOExaNdyZarV539BEaKy9fGfOUANhhfHi3zIOnEZFg6yP4NArhxMEeYG2Ol/ispmR5
hOIu9+2ynWknBI+nKss1K81XMwB5zzch0DlNsygvf8e5CpnSYk0s5sEJDsHHMoFOcom4M5/sEeSX
74TE6zl/vyPRy/qzWFrzzKOU0VyAVOH3WU8YbJXtkGS+hl3FjPKQzBOSnJxx2gv0klC6ZPhB32J5
AEFi01MjxDXUqqD/eoQZVRVo79qLEXaoa6huZswvmCSgsTZWLE837JsTBwtPRglns5L34gF7yj/J
Qty990nQuepGmmqhFQZI2hvKKTtT/cjmZjgoPVL1fNnpW8lBjnmkBcZnj0Qjl3SFRkmxMdDdA4c1
E83E8QXMBPJL/v6xZ4HIYRU72mRNKdpvHSYTpQCJQeNiHge6aJ+Sr250dL1tALdCSc9k/NYDDAC1
iimASca4eDE5P07cY6SfJk7oAjk70quOIAjp1lm/pDxSofcgI2A8jTxldOqezC1K9E7shi1ruwyX
IxLVo5mL+A7vrlhmPsFe/73k/N6d2p1WOZZQknwKSx4vgcOWzD7xovLbARndcqOdKGEP+kURgFtQ
5+meAyebYZ61rtwsf283VpdQU9YKg4SZWqH8MJEMH92KN0eHMFCMBCAPqOx2WHB/Iqv8REUMq3bb
cjdat50S0cYN4YnfODFXwPkD62UMzAP1QismFMozdiE9MCHemlOIs0ZSslnjG+/NRXQj45lQsGT4
kCYCikwyVruYz4dQc/yi0XwTq4B7WG7KE0ONj8tAv5AlRIq7x0n24W/Dgh6XLB6Lta+xQLbV8r5m
zosddShnHpotyie5nYULQNUnha3Dgg3B8/x+/f/95Jjg9yfm8p2J5ULWl6uw+YTll3nCP+OomBmh
huMqC7BGwDqhnRhjusnEDv2t+Nlj3IWbIXRsaMbPOcyf3JMh8Av/uNhkhb8v49l5nd3Gx/kgi8T1
GAPr+pkSOoR4BQGjMYdOFcubC7gMs4nLUO44tvxZAPmtUkGuZ2GQGQA9aAZzkvcsjzhCySSXLqvF
wrObxfKL8lCPbXiqzoyKmUeEsfOGfYm1THk/HZgnSxxcMJqZf93E9YwP8rQYVgEf5nY8AC8d73Pj
UgCHw/EBTQUB42+VcEKfsTZchyGIcZpuFOmZjyBSXIGbxFHHF2PC/g53soTIATsU1fd7xHED6Rem
HY4DbVcBPIdsIBg2FXbqzjr1O/x8LFK+RDpQW8IZ5aLLNtj7e449ppSNwnezgmw1DFVqIRnMdy6a
L+BbabOBWYJO+/WtonRguoP4HOsgFF86Z1vyqGLRmPhvncgDICWo/Kqe8jtvcc9bKigLf09HuUrO
6GKk1Ni3z6VLYZinecAzMG1TVB5dDAkP31bofD7Ah/nJrVkaBIAjjTiPJsw6XmbP8b7Ydt+GN37m
9/wwRagY3mEUhIwRPSHJOWc5Q0fSxDsNhDxComj75xR4YEgTHxM2CsbStyEl7Hoy+YCnTjwQw9du
MLw4LaVy31udD/PoLApLi8ZmZLyuNHMG1YB3QoCQ5u8r0WeYjYSCEAbpExuKyeJa7sq4eI1P8JX8
5Pffr6N3rEsk5o/78L3IiN7Mf1uOjL7/HgOTyHVINlODiYjNyG5BcpgEBJfPYt5LpAhjj9eZwR3j
8YcgIjU9z9Z8mpGQFKQZ1297COVDSIEjq/WwwjDUmCEGyCNhwPGtv6eFsfMiOgkLoWhDeHa5bEhx
9L4NTXGOJqIWnlObj/EeI0pQFA8PwRSeyYJah0jYKczb4wQxJqf6t27G4hS7jfA3G43Zva+NkBAB
8lDMMLMYAV/MIISzzrmFDYRBc0ICs7OxJypK2gwHbM2hItlQz4lAA+vJP7EHQdt9n3msCNrqujCn
AM9AcgFqODqIvLGPD+3MuKQrTkuEHP2EsBAUwLhifgfCGaduxYU9XW9hl55Ln8NkfoWAC4pL0B8P
adU3B6l4U6huMahkDZTPaom3wbIJV5rQuo9dY82xwFEQWAJCdWIGcq7ZszhasdBDOpf3R8qtK7Gp
eBOPgjVkgnoalypTyB9EDAAYoU75UYC+FWbIZA7gpDvVut/851f8CewJzgOCIywq08S8D2qIcuTP
+33ZfC8Mpwj68P9IOrMmVZEgCv8iIlRE4JUd3HftF8PbtrIJyCLgr5+vnAinx6tYFEVVkXny5Ela
ER5QE9BHIihclH5ivsjxprkqJ5zi1IlXTNUEJrmIxUH0s+PHdCTZRDMZQc4k+jL0+yujxer636vF
YsGwTgPFYYXEq8mds6Ul+Y4lHrz1ZMapvS5MGvCsGBYK86iWlhkIAB293IeK2CvL735IdSTuQDT0
R4nPtWTPH6hLzB8WhXbHU0CROhJgUl8SjNT95A3fbbDQhnNCJjlbiYTeAcM8qH6bq/h3C+r2mD6h
RX7/Q+KRcWa0+IC5cBHWw5DKCq/bJJxHdLSMN1qLqLRwNfcMd5gOxMNWVaCcNrNhsSx37HKSdOWH
zOH3DE9NKpYiixtJba4EiIX5O+j2XBJS1j9DXcznr8VpPykxH83VC2KRguPLZs9dbCX0IAUEw8NZ
x7v5ml957nZvCFDOeOTKj39wgingxidcHWEHdsURKgBcTATXw1UxsFHpJLwkJOKECUIUTHG4iayS
kGSDw/vW20sRmpTRUDbkWX2rd69FvkCNGePvbbE5qL/kmGRgSp1Pih4FCjsL5ds5ceo4tMvUSR9u
AowmsMv9YN/vG8DQH0R75tn04pT3oTtajS0Sc+/xorsPfrvSCYWXasi9mSC1RVzl/Bhb/Rm1cR0N
98wMrRAKN1o9c6IgMclrv/UWLAjFlMZq/9LtuwgoVIkyEpB4TELOcoDgkCYCV1JFUikpwQYRrLQm
GodOtynCTbUQvIFlMP7rxUeomBBpehOfQfUJsRIhT0LoLDyJkNAPJGLUeJBW4fQj3eYLDR6ngQwP
2jytjNXLqD+9AdH2dQNkVHnCoyUuKVSyLR7hOGw8xOzXnlAzqa259fmHxs5zAI/oYaygsp6rHQJ8
FiIpqM0IqcNyyXU2PwR4KJJHaGh87W4KV1KY9Yop0R/wqiIeAMH4Ct7pweIJYosiMcEfitpWZPKo
nbIUeH7GztMFE8e/AFyCtOo7hR/uGqLwyLJZz8XuF/zMkC3Wo+pAk/e0FXfjh7O6lOg1yYw5P+3Y
Iol8TqOe7iRsOFEg2TwQZ6wVE5aDuBSoZgrPzR1BLOrjNZv2s0cnBmGWZGIpPMNkq0QSageJvdoA
qBP6IcQG/2CwVWsPipuCOBEM7cIn262QLe1QoLdDcPwBxcXFjGyv4wBptcPQH55V5sS8toRfLFtD
g3LgmJlGOxdCidbIXoIqurotER9IMG546N1ASr3Mojah2awzinp2/6I/QjGa/6LIY2wpDrAg0QNT
cWF3GHDqhphTJrfMQBthmgRIkhlDvFEAbCeeyctBwONxVy1SJ0LfJrE7Ei9a83Iuvd9F7uB+L6l2
jgnlQCKekTree0h7S+Z7TyrxLDp3hwzTYxeV1ovH/j2kpMhyJBamM7gZcDicZFeFaKuQclLe6x5d
XZGzV1xsuHnKXE4tdAWqczR7ovZB1i1xnoMylw76OMhP+h4B3RDKo2zEuSXnqJbYj9hqzjFPiMp4
k8JXW8SBit4c+UVstrAud1HOpmVIfxcG50v6VtkSEPTLTBX1CLLPF0lrIByLqEV/ViCMHOXe4hV1
blVbY5RZn37+9p9vuNOWimm6i6NlSyrKZEawOXZ10m2h9xDxwNPONk9ZIyr4mVImZxxboiohYTHq
x7FcK0Hsrr/vqXzJP9NmwdCiTvloyNU1NTTYSTx/MeuLoWCAQzQbxdYlE+/5BemQgrsS41ijjGQ/
odmReQDjWXM4j34RhyV/tCLllva2Q91BCLtDAIvMv9YU30eOps4mb3viS4ukofiEFf11x1gyH6hW
IbMaY5uy09Ay/3qhmD0Uaao56k3kS+fkZ5FGQCQaMSDxnk/ovvj2AtpixJqYKPyKn3BAlZs0zOfR
A3AKYRRS6kUKJ5dAVzgmFjmw4KdfpjKT8vtD8jqZoDg4TwSbeZFwKT4Xf5HPpz+ZGiSo0KOQMzZ8
yCUw+iHTVOj9VKZMfZ6BkfwU6PYl4jOOJEs0gYVCb0ndyAHkxIl4r9Si8GEoovtiR+XDF1VYLxY6
rLTETziY3/ZcI5J7qBVQ7p31wOb+4RgEzL2GzPOhSfEKXv3EfLMouQrEeiTzxV9S3192s+dRgXwU
PGBEANAXQXfkR9PsD0MOpEEkAK426m5IEX25CGzpaMKNExcWAOp9fEhGAMfQgEpnRL0yU/0HIQFh
LnSyeAiUIQkg/IYjYqokosjwv9wXwKuJAGGfICNgMlZMC25yNK+ny5KVHvp5UMuWOiXpICT48r0Q
eeyRb3MZnjj1u7BonUboPm/+/wt/i4PROkvYIAndfJXbRqj8toKlEJY2vAb+yUBpZJwgofSv3dMx
roq/tIIUYYfgSIHWgUWL+br90YCmCF/OIY0Nj0CHL0TSLHlGjMe5+HzIXY8CtM/Gf8U23Q4vYlrm
+4ddwyPgcbhv97HzN3AI4zsIP6/e3uvvuY5R+PI+08+/bIkwWLxt/rhxE6LDkpDNiz4uTLAnG37l
4hukW7gfzc97q/5DRZFnKVQLROKga0AWk/7Bdr6hGKgcw5N8RHMWxJ6Le6GjRxr07bkBJnGav88R
9W7KykMmN5BpnqtH9OJIkQ6E5GT1MjIHukU0xeE+6ioiW+JphIgL0jy30seP3naEMkIT03P5nMP2
sMJl9MOM5BZhA+e2QnQMBQd7Yu5SC+ac0Tkfn6vInBDRH0PD7JiGwJpDHqtOdmtdKGHvl505mQlW
adTLQrKwKSK7s1cEuY1st9NAa6EsDNFUs3nao8sGBxYBREYIiwEVQEggSWphGfAV1wsfT59GXrNm
kqGuB98Ey2qwfwY+18cwjxCImTcu+QlBteYOnl8BJLElYY0m9AG3wlPlAt1QE1d26srtJKsNfQgf
6Ao+en/UeegFPsbTJCK/ErFxIZeIJUN6+CgKED7jsAJ9DngrVCRAKA/27NtiYkBmYeLxF4JQ16JY
IagyiOnxLTK453LVRx70H+QVUcrjQ6waTorKINcMDbH9iXrRC6To6nBGzCSHf4I4Bc/oC6F12Wpc
bjQPe0hJEBdVZBFTF2bBGIvmXKQbNO5AnEbP1Wdkqqh8f1wYKxgAYeck/ZxyWoXqRjDzT3xMxRRS
2shBGChrSChcmqDGYGupFBIVHKdR6NNblOYwZ9pNVZrty6knPl+OH8tnfoRgkyNozaOTgNHEKlsX
tbfuBhxdnqG69D+c9d3Y43EwaZedMutKtMDhJYrsX7zMyZVqOtTXyKlQkgm7ZUwEO5w1zGWMExYK
H5Z2NbB1oSRnN8RNNijlFZlT5uvHaPlvzCfj4H3D0mbdnmlHi/B+jfj0/kz5XZVDdzE02VE977WW
QFdh8g2c9uGAvpEQ+Xkj6G5xxUT2GRQGgB8jzoW6m/aglIeLKB/B+RG1cTAtbRjAsGs4BVA6MnoY
oFwcRAWWF8dZ2PZo0/X0iTUYG0vSiWsH6+rlQayBfcDCuunUCIhcB0V+c3QltMNN/Jt8XGEurvRp
d4M/Rss6SWhDZwmd7qpM83WD8KfxQRhduBRATnQGhFOBPAdj28we1uQq+GqNDcitzJgpwJkQGyEc
DADjZVdcJjTXQ7l6fa1HlP+4hd3tXysmBwAWUyCWVwjgc9O4KhXBqMamBhCRF34Hkqab2J30jS2a
+4VmoXYYX6kxYPMvGEndBPYTc5L71Gy0P02bopA3mWDR8f++dmgT3hwu90gHrxGzKcICJgMTYxLa
KYDgNUbZJOKBZ2Qv0mbE7/LcriNLg60CZE35hxWtEx/iuee2Czw1WqFT3+DDa0N7XPF4j2HbfZv5
R5CJyszIEe7Cxsf1gH1BhS0R0SAcqSizyR+L6TXy+YALw5qmdw8HPMyoV7TCe0hhcIpfG2WGsmKG
71/7wLkbfhZBeBke+x+GbnxFxBHfj3vBuswaqmxRY0b0vwIdUEU0kznT+f2PMkNwsLu9b8ROcdmZ
gNB8keifsa6rjUjdgzEkaj0WBPCYwwSErvVzBmqFa9RsMMyZwPrTwSVlqBkAaMlY8KwTNrPBPPyd
HEDTxRw+Ay6RBRacSpYUsajar2Q3Id4I5EWsFEBQs4hHsp5YIK9NcROrdgJSvcRrpUk2EGIlXThl
jVJUw37xMOKyROvAOUyHAy1xQ9k/BLsThDS1uBv9D9vVBHgotTpfOLwVYkLIIIsbzN9+wSZHmOFQ
rWEqctFsHWTjcA+bDfQ2xoQNhnmsT2FA6ke2H+iEbEg8PLU/eoUPyUmGM2Zn+ou3y0a8H+7QaYVc
ueZhju+YrDFrMHZKaG5hUKEoRmUCRtlJl/kcJp4lz/W9Ph/99o5CATJKq5nSHOWFi2x3mwwTHplB
zNkCPXyz1i1I/iEm6J3n80KBBIGjjkAAu6BsvFXsM/PJBvX0B+w+lpB8Ic2qdfMMlSgrU4FAzHQq
cevIDD9FlX1hehBdObGU1/r1HeiQQV9W/6v+KOvxCCEJABmzKtEUMkYnxBpknAgygnoQZkKIROMo
PCbSER/EZVjyqVk1kPqs4k4KDHoJKD34qHntyHWMF4MKtq6pUlBrbOtkAxIYnHCq0W8E0LaMiY0P
rZB6BxpWiCFQm69yxJDjYU3/DkovAuR/2LPycqQi0zO0BgB6pcPpOLso5tNO0YbrmRqgW63Vniaa
m5K6oBvFncRx9CfizH32jvSjbUkryzTkqawHwe3S6dAEwRyiSlOJXj2TXnzOWLRjZLmYO5QhEwcP
NMob2ZcH5h8JW0twCyoGIwcwojDJUnFfaGA8bTpGtS/KxAyfdn1XL+zQtnpZoZRBg71G1SCRwE7i
GnkYnKUipZphImxxeEGil2x+yUkogVO0FCww9TElNBx+NNKBgsAbzDBzyUhEdmPYWnlo9ZQGgrXV
4vEhIwYQBoHCYZRJuSmeVkyhJRVEDzMBdSnrJW4pH6il8wzthmAv4bUK6SWb9nIKdit2D4SDd6rY
VB68VPb7afUCNaWvLDZ8hzmVXjMIy5T6EGSxNeIf6fefb6I1aChS+UkAziJtjxeHdcClrZV+lqh+
0CP+2ZIq01p8KJVo6lnML9QYxXQCA0RpiypBmZsAJsHzphFinDApyKAn9gGlv7cZDI5ktEhAYCQm
ujEaY7gwVVESIb/ekriRGgXXjFX+cNPKoZULkm+5gYKg9OTJbbf5kuZolE5Q1Wn8SyUaxuH/DvML
VO7pJwdKvd0+3JpRpFRXC9/VboFB6TlKjqUVg+mtP3cOLTL3/08ZMnLpSa0hlzgR1yNeGkFBblBp
8ZuKfVmxQ6T3QpsPFVW8cIg5wYOoF1E7FFQakwsoiZFxGaD8SEyg50lYAKhQPnMkcv58yz95z8EX
YrkIfIRCN4WzPJ/Ybht6QsvcnmrWSkGRBnnll5rCs/n0poIRYpOaOWCy3dAy6YkIDHykIXfI+bBa
c6raMe48OqG93+U0kBGZgptBLF5xSMlAGrD8qhqSEIsEw8ihcz3fD7zoptF/5jhfYLMk/gNhMJKN
so+dAY+yuFMnByR9VX6ru/X1k0/1kq0L7y60c/iqVDp4NIHaNmZJWIfhl4LHZCPm6WWOoNhbwVRy
64EPQlJcFnK7Ty+L4QfQUug/KKx3lPajTUuKdQXPcMFc5lUQqCjX72LVSAE3U1F7q5Z31Szvj4wR
H5LbWz1c7irrJER88pTLM6opvOQDt/w1srib6J7yvszEjLognTWiErhiD5NjVjkDgL58+kj2NNiP
/47ns2kT0DDdxR5NXWOFvpNhLwrDfNv73A8WnR165ZUUe9s9L1rrTAEn4zXrHYR43oYSXHW3swcC
SKIN1s6imkGACs6LczV7+Z19XNBWZpzPpL8byU5y08X52FsmMOgM9MO9HjNksPIdOnQrUjbtidFa
5mJmxwuQSfuyHJrjEwEN44rkpnkGULRmMzoY01p2VYKPOdPobjVTAt2Ndvi9tJoueDYZVzA5fvPy
C+P4sY+o/AH2r14+UvcOxoFzPjPPLWmNIrARXEjvw+u2NIagMBaBuzibhuny/9n1yMUcA5SMDVxO
83ieab9USTAp0GYwse3A5VydzWKxCyNwg8I488PzYmEsrm+75qs9Wh6GWxqx0cxKgnKGTYvoGlgX
49jMVH4BIr1pZrK5/9iLa8ubwtjP9iwVQw9YkEHo9Za45IF1PaIFxDjRqg3aYfD10AxiY8ZJBtYi
WHDt9AMTytoukFgzA3domkfu5+xqG9eFScPBIjZWwdMK7P3xYvCDzi6Nc2wYtTl7u+7IuJrBeb9Y
jBmnobmgUdo3FyU/X/CXG7rXjNcO/hskfIQpCNzdNQe+hDGjEZH/2Pps/ugZFJsAEIeO5Rw72Jku
1Q8NcFcT68M4P38X+1lt2ouAsUYhlHqgaBN35LEMvRThBfREKZxJrm1CgVLcZsnKFY86gSM0BgFo
jLxx9Imtdquudsfa4nk5lqPZZDD/xHuNZ54800tKs+8RMBm+fMQWP/kuhKYhb5ThESm8NHE0ZX2p
D9V4/h4dKyWI8/1zeJWTf2Ftpc38NdzHSPEUkA5UXIequX90NnfmUfEm2kOFgV9FeqDZsq/j6Zi6
IdCsatLU/dGwNrL8KmfI8uEivnSAYGzglrAg7kk0xlArO+TSVUNUx/tFRAv0HOHLnQYiqQDhUxaL
XeCIJonOd5d0LscEH8YSaRw9O5VKaTIU+ImDjHUMkALmaQmrFbSTCjWjYkJJMmSwEjCryWpEMkta
qWxOU5kqFN3fA4HyNlkO3k6DsBhqNsVVGZyKZNVfzskyf67DMNiTt8rPB//Qb447DDVjMsQyNNHy
RLZ0TME+sECB8qMIYw50h6/EP7EVgbvA7JZ8X4YeoqEFyqsADASp9zReWBxAC5FkoqrQgdJhpoIA
MZ0ADrG9QUJyE2UWijvx+kzMMQArcNfFEhqJ6PsDraIKgKjvHzFOihJskXxmbDnHGBRzTKE3oduC
4GT2AMwTfS6BG4EPNaGxh4inBsNLd+gJOs7JxH0U3jNBe8+afKwLkqCViQ6COB4MnIRpDQPKjH8Q
6+U8fMZ41A+fTolTgedoNqeiYZReuQJaLclxTMipNqMldblyIQIQsa1USGuL/iAhwHlHA0NCKnRo
9tjdVKZM7AnFO1DqPTb0/UFZD/tFcYQtP+D3DNnzJUQ2ZKp5HdOfmqARUSp2AyqBERpAdpAhl0wu
PQfmyX0S+Ogh4jaQ9gZC5IYxpUe0nTg15v08nTdHhKZpaAxoCqxIqjcvREq+o82PGGrOwfhf3g6X
R+Fw5LKZWBmw8cRkSnD9LyRJmRKgTAKRQPOYa648aiM9qOfB5ktbgIVUOLgI3ViusyARiwtGDJSf
CW1LQhkkW4r7R4klPmcIOfjTiHb5nElEu2PI4SBWCGkyIRgYYhQ1dUfNDvCV9LEKdRHxnrEW44uK
D0DTxUKrVUNjHSJggUgoVAEx9ExDbhQTRSzMh88/GRZeCDtvZaqLANoDkVO9jvgakzFdqNwrUsBI
4ECqrqWohqkATZMuxqym04kVfgU/0Q1QKS/wmZEErqP8iX4upSyAruDfs875ObVkL4g8UNIEw9rQ
C6cg7EM5igsl+uwIuK4+oiaOpgAa4hnOkTbv2qXaeW3lkuj39JBJ6cGIIxv58KAe+RfufmSTZfqO
5z0tAynWTgRogdeEfna4qFXmwGJ0cYcgU0/nQ3QekOVa1w66yC0KG6QREEvDzQTyAZwYegnCqBDq
CaqQ3wTvCHLBGY2w5sYGrGpWBLQzIBQsysfznYZqPll7OJ4EvfBiUyomWrGAU9g4CBhAxBU6jM/I
1qCLViIt9kFmD+IL4ijkbCZwI59Omvps/Jpio1UfYagAqWFE8qzVRb0zNG0u+DgQZWj1nECngktF
W3AroFWuLgTZAQpwpqEpEkp8mySEAzJ97BdO+scpNvSmn6lo50AghXwDNSR3J2ijnKvCeJK7ysMI
jOuc3xDBFym/4O3hTJ0sOmDrH5JufWk22DQqIR9DisIFbiUWYITcPgkDELBOyuQUXj/wJKHTC3sA
q7Oapdgl3VWBWTxx4tytJ87oiTA8vwkBggRxAIUsZDGnEXybQ1E7F6A00iYn0O2/Ev6E7LWpfBjX
9uf67iySZQwp8Rk5tMKiC0nE4nrkiaHfP4MlEX+RumCh+sgojXFQvcEUPDcYBlgaMb/gOzK0CLrj
K1Vr9IKS15kfcGv0e0XwHcQC/jVWW+V0E4Pa0FO8Eiza+tAdxiMjJVCfeiH4AsdqgO42Neg6KEhw
Yc6fg4Z7CNsbN2Dg0XYpBxMcVRMtiWzDBbYzWzvpwQj1bKwWjPf3hE0Lm4N6CpCwHkZGcId0F1QM
ISMF2QE3cFiyZjAyqf+FT/eAxPyx8TYw7CcIrAB8Emf/iPoOlILEI5C7/YwvnlQ5RmUWci0eAkoB
cJ9wybBRIQWSx0OQGV8ZRObrLBT0QqHOjYOrwFccT6M0zQvtGe7T/69OnUoSXphVEp7FkQOWgzcJ
VxFqLlU2YLTj9cDJwhzBFETTHkABctuJPGgGeyxE1zlCdJlrwhlhdqJbyjkRl+D8fEdtU87PuMSa
VcIegzRiJLd2h2toycbwgCYagjepFV+z6wuOP0CqYtMMuedcFRepfYeEZj6wemGXCLdPvKicdtH3
FWQ6pBpwWBkt4fuJr8byDG+NTjNkEsnbO3wdhq64RjCY0ILB/1GnfDfA76bPtd3iF6J0yZ0hc/7r
XjEMDCenZEbgLMVsGXjwMGsg7XAA/iYDxvBDwgqtc/j9mia4cjxKDmVIuGylWA3JIksdCe45Ccoj
8QOpBVeE170g+f2NXg+/QniOtALI5IwK3jjFsXFxofbCEiev+vtP/nIJnJKeUc7DTM1tbjGU8FkO
yp2r57pZeDLAAiAdiAx8TlIeAHEGS24DBSwYTkaFaxYFQWDgM2DfYWNQOZivOClDg8/Iexosv3eY
33LTuRxWx4el0cV2DfHprp20EzLwcH/ZnkrR587O4bYBhDyF+1sMvBfsplZ4wLREvy6/Get12u0j
DGRQwt/sgCwmkffHDjgELwj3+3s4F5ltqLJB2Ej7KWYFuAL4C5w2AE3zYm4h50HAl+Ycx5t+smHU
E9hb5JkMYZFziw0sRkxJIdVFx1hm3CD9s9RShznCxcbNhtHGZfzI0RSApODCENod+JfLHE1/tkHw
CBAOtj0wjxr1Pwh6aDXUwgtCK/V/9561K1qR5riruPocydrGI+XDd+Z2xQr3lmMK/PEv3MBZhswD
egeBlM3yJRT+4HPf812Ff4lGsYBpQH9iOkI4AaCHkjUwE9AoQV1MiLSSxgPcZgO0gbaU9Wxw4gSA
RS2pSWxXoLJ4WlCZIEvSbwiUEmWqTCAULrKGWIljQqykRXETuhSQlQBwaC9cvMCeFWfAAA2phW7j
3Y8o7Q0hsBJXxOctrHmyAAAGIKPh2iPCNrJ4ZV+0BRIFbrk2tmkeARg2T9UCvarvwIMxVD8V7xDZ
+wCL6vgUetwvD50W9Oklf+x1ByhY7mUruwN/Ihvy5uM+/OwAgMS9kD4IJgMfC6QKWIunEAUVWRWs
GVYRrkqr+eeBM3KkILUJZZm9qeiCIYW4ByIdcKF6JpeKthXZZPZA5Z46KjIJEmFOc8Azbv083K6o
cHOtv3Q83HBrWJbcxKfuMvoMoYDlIJeBMYK54iCRRwO3vTQYePAm/slfhogOM24DoINSqD3qH4+/
MwFUMPjMCRJegXPECNqAZilTJ2R7ovgwZ+YmjEkYnL8Fz4Sf5Tuev9RMR+gPLVluAqXBK/ECugWS
KykXD0+RqQTSVzrAdmmxqp5fNE7JF9rjyu1Qk0CTHLQ/eNHt/7ERQBOuRQ9e/vjUO8ySbIP5a+kr
zumDe6/1OYJ5k23MkH0vg/I/ICrgUg1pw2iVCMgthgtHgoAiUDouHJSTDgEHAtgCZ4reMLdLnyX6
2yLENGtSZzK2R9UXESwdrgdEVoNQVpOV3FrqUwCVIYgVM4/rIy2GsSgp8+ulisMYcAKxIHrx4rrb
L5QGuU13Wafgl0xtPqZLNMZI8VPQRv75f8f4JwuTWwb0xN3gDECEtESXSI/m3nFDAAr5nOVJLVtu
K1OLresDtxik8w5O9iEvtbKZJOCtDC2ALCcEveWaGA+xDpgmqkd3GKrH7v/PuMtgp/SPvy+6+x07
DmQBitmcbsffX8iPOZ3mQ+YJ48AbjqEFhgUQ+kX53SVD0g3d911slGBpX5wZILgkZalxAeXB7ZkY
XCVNcOmckkkyUr2B6gFTIxQDhpc0KMBYrFEmmgClL8CmPiegGhGzCMga+JoWBO79cEHHQcRHv3Ss
jn303EBtY6xNcQrMTewnpvxJKEwPeXR6NE8z4O3MAFzzl+plpOXC9fr4tPoAHwQ3RbtL9ajxQySg
HLr04lIFMYQv2Yzhi7GnlN5bOL0etc7TesPfjMWmekQQCGd0TLsDYYzm1AFh8XjfJv7bLm0cZju9
h9eSp+NnVUF/RD8VdEYnIZn9GdkDRNCsVN/KQGchNe+IlghAn9rw7wu1axzCHZTnqMXHfBCqVkSQ
pTdfyLF/XzkICUg3iZIUDkK8uwoqyblw4hQn0WlqN2EvJLby9JmGFH3ZUoD2KhFoNOUA0/RA1aIY
ljVPYpJQsOIhkcK+BheG2owjAOQHYX4kLNlkR6RATGEUSHALVhgLHIpBB2jNSiPUUZEh1EIgNCkt
mRtaHbBD8kLfRpSZYvtiHvNio0SEl3UOospBGY4MeAsuwIE5yHOKRxIPtf9fYs8jOiyseQNoW5yQ
ljkDf5kThJV+OSuBESw19kViEcLAxz7m9WwCnrpcCy/e0KCwUbop7WDCcXXA1oMIO17H3oisN64Y
krlvjHyD83DOisGAaT1yo8GYa4bAAgHPYZOn3LOwDHvUpgSqzUpMSYQDBGI/GAUg78M7m1B9YAPj
6EzesTWrsU/XecNfHouqq+C4wKkFX8MX4yYRymWXAzLHaMZ0QrVYEX8JdDCteQ/aTPgpxMwNxfgV
iDdiVWEW9VhMrFBW9k2+8w4LihegunJX0PaG7Ghg/r8pkQ5Ab3wGnlRQcNhvyZukYh1xrlJY6Zjy
lDF7X/kpY4d5ytBki7SZKfciMtV7dOMbfl9/bP5yNr7nKYCJz/R4IeuG4Y1kH7kwDA4x/okRf0Aj
OTO3li5wIOYzb/gr1FJpPbnpUAEXRG+2+MjZ9OMhnoIcSn342sWQXVOPcjyicMCZWrEQ9D3FDKjb
vWluY0zAckY5nYdiVmhTULujNt77khhCImqpgDUVY8r4AOEZIWUWC1FSKJbIFjV7tCTPpWS8z+gF
Lj7Lxs7JelemJQAadWWg0Umm/JWy+UzfU3RiR8iUINqnY2s7o3VLKh/ZZwqPs0UfTOY1MVNq7Rz1
1dOJ7XaKnmdLWQqjgtCz6TehSwWJsWpweupODWOeUEb3pogLBABjvNHetyTz1dtQVF6cvyCKE4vN
sFfM6N9n1aOZYacxjw3i/OcJMhWwJpDbgYHIuOxfQ7NT7Uo1RuhcEhj4l70JCHp94Y5FUwrpc3QF
vtWQUaEULOAOzp6blwZqSyiERffXHeHpFOMIFbDQuPxFBwrusoXWrgqvdknlk2XVG+1j3vL33vCc
wYJZaj/UFyCxTdHc5EBGGLlTRF8/XrjLYL9b8M0sbaaakv106Z4VLlQ38aW1uqYcABwF8i/iG2kV
pE8mOKA+6RU1GSC4972Tk8SMM8TsJ7yIa7ic/JBQ4g9Mi3vf7HpDOGaUO3g7SNsNf/Or+ist493o
XsNP7tjthTmu8FviskuG4NQc4hU0G+dDhYARaO6iuoAGWckhNjuHZD80GmTyA6bOi9RdsryPqGRZ
KOTY1B7SV8jgxnM42PfPCekP8/mXoqcwDkbuGgwMyTng1scynstGw/jYgnw8Xmez1gzYNiUXcuwS
Ge3UncA5gyjx98Jr0L3hdoBgZmoOf8dspzvSeclLmdyTRTP497bHDlJp9YJlguXtv13ZzhbRiqQQ
iLr2Nlyn89AtTq+ncSd0cGhnOFo/cUB5iRcCZtCb17GbullA5ZMbjiABYD/zp7ql2bmt/iKKQSEm
53HIZjXhWQx79+P0bu6Ffwfqz27qG8ki1C4MRkGMe/JLYTnpwQV/LGVaraHHYsMydfOjBrWT4DZP
PgSXF0Nk1c7FXnSC+NyxMZG+P8gGmQLHzNQ27XTgXckFMpGL/pfBZtw+rOHnWsJBWg/4jPpZ/BKa
BtfdfAOFoYce8dAG/SjIGwdGaRFBHhyJHFG11WhnQFhAGLvHqvIpBAZrGub0XMO8nnAfzMZ7bNt/
wNmP39KVLG2jr0ZeGEgrVv4q99B0WrbT0JWmLC6znz6322RJ6JJiXubAqQPFvSxxNR3IiRuwumm2
7g0yDDYPC7GF2Tfs8l4A7e5168mIKOh+SA5IIF3SfumeGrR+aoNkI9u56Fx5j0jGDNSuWhbB4wRK
CaycOHHwGnt0Y677/ZRCi6MjwCyDM/73sEqHQmiob8wlHzY0UJiFn+S+T4V1Z5MyyK9cRluhOGr3
rrIcuW8x1vEa2s9MJ7nTuJCePwoUY93tiVQsLjzu3MzFypk9NinMhPmE2SAyxlubMmxUnmHdaGv4
4MY1WcXeAObJPJvHTGHFJGd0jh27JIxOmdEQ4SRSAU8Z0bK/l9O5YOfUUg5S7m1LyXoG6LIdOcTQ
zIcDsGGFBlAhc9mhHeYetY5ZA/f3HL6QAeq9pASJgznhRJbkExLyunkcRM4QIeKapTXmlkPjFXbr
tXSJfMA1RRFRMmT/s0opTFDM2xo/TULWCnAb0gzLDYbomExMJ2qxJUuzORfEqhGCApYjpSaaEdSp
yZXYYgJihWE1pXfhnITWYxVvcMZ5ZuMxQ4c/NauRM/5lRRIe+1ESS/tXAmKL+IHBc4WQiYjM4r+a
z61u6TPtZw20xtyBigOG2RmD42N5sYdL9t31y0FuijFgrygNtievc7u9/A1tpAFI6suJAL730gpR
diqmNrvolm1qzB4PG9mW5vhbuELtsWCOQtvjDvGkcWKfO+pL3mE/cjAzD8nqtQPwO738agfuNqVO
1xz1XPuxpQTML/WEbW4/pFnmarjARqBYuj1yKkudJzMgcAN+1pIsC/Pp9NM4eAi0QQngzomiXQab
/q4nsEweo9nMGn+4pyJXviWGgZQ4cVPWhNvwfEBOu7kn12RxCUheEWL0M7Kb2PHRAkh35NneqMz8
N/YSh2yOhbIm9L5p/OiX2ufWxWyDdc80GE0zl3m8y9yI+lxsA1Sit9njJvMBug3ryKrnsECtAVQd
qsKYw1M9o907xEnz48XLiz84/53aOxvuSlnpfmQ9HQl0kPyTPSu9+yPCEr8MmaJp5BxMKxt5sLeR
+iYSg1zD0x4sRX4Fc+F5y618OTqW5owgkUXioh066RYSuHJ8udH8+Tc+q/uJpRDKrmbgwf3uPRcS
vhgD9fwqB/BnHeI3BgDjGqzI7w75jVykIPtTz+pNvvUb3fOGY5LUjCfrmuJ9IKnei33KHPjqXF+L
ALuM4UNiBKlLzKR+m23KzdB0PwgvtD9YL17zMqC0I+3VsW9MdSKZc0owfIJ4EXpsqSS+vD2qftX/
iMraJNrch/eP6Uv/CE6tkFFeqXgrk61qS5unO7lx7Bz5yLXsqq77/hfNiXKYKCOI+SOCYYo5qz3o
Zpk3WuKOjH4FuQDcLNsQZXid85WM4KHRepWXCUhMncs/YGA88g8ENYhWB5AD7qS/HXAk15cl9l6+
wlfZJo1xmVKc64o9OXaIEAxtHW+YE7AADjUDRw3NiYccvgUauf6s8WEWmK4Dko7s+ic6IaYPR/NM
1KEMyh/F1H55UtxUWw7eLtXkSNE6ZcBvyS8X0d6Y35yrs9XDxNFOLDZAwHRBModH2NKHeLGJp9W2
Q17NGN7fB+2X6TB23pscxvP0tRpZtcsqf/9FZN2QYAtcAclm7Hx+uoQqUPm2RQmVKB4rh619Xh0b
r1nJ97GjEgx139f3vPvjjjJSE5IxwCMNLLdjO1NM9kcCx3a2QQwVk3bfoOzkKUTwUIkBI+O7J/Wx
zHjaLttlcvrMJ/DtecAoDRAeSQswlI1kYA0h3IgkDcJLP+3bIeqYIHQo3aVzi57OOllSd3SRXbPF
55BbsR3/UOek9ZAIZ5MHFum+0YaQABNyQ4fPaxVdfA3e5JbWJV12s2l8H2+Fu64CFKJWXU1LMmYy
EcUrfyTyPugCXMktUVfMLlmFTe0qxPJJs6N/cAq/JdeIDeqtx4ExiYPwFambSFQEpbQzOuBtZDfL
5GEVhamgg05a/dvViH/DdU+XRTp997vuDwuC7Z+AZEloca900OpMKqUSbq/NiCSLztiK2oHEpXku
Q9Jf/8fZmfWojm1b+q8cnedC5RbjUt16wD2m7+EF0YWNDdhgG9v8+vpWHJXuzbxHmVIpt3buHbED
sL3WXHOOMeaY2i/VKthoRlnkNjtPvqrcqcTN9xzQOp8Ovec1i9iuTGmFh/GZD5MtYGk5YepTjDaA
wcgk7Wglp9EGj2e8UZyKuUl3Tn8TNoZRHUOqSUo1aBUUCWHtktyBogrqzeIpfuCjLpRK0Q19vdUc
WVZynzXaDV+YgsOA0wYAW/nqV5OIoUiqw2GhdSwWb3BbOq1997todmjZaQiNO9Amh9W45z8Icb+0
2GEAMEHXJaFdlCPGWwt+vE9aAkzbDT8zjrcaqfgwOn/3mfuawDQ/3F7IynqglRFG64yRnhs/1Hd3
n13A6zBXgxBs9U7IADj4m6tuoURaNmuUH3454rW5+svjAgP4njM0tWMVzDRF/wqBDNltMvO37OdX
sj0s6defI6QYFBvUo0arO/MaWRE0Ka+qaTXVfA4A2ivFBokUrPhxcpuChiCvrLcgAIg6exNqYqGD
IljT7NHYVOsIPfycO5QfccznaDZn7zUlOsgvGjxKdAACQS5xyK9hOQlGt6165CpBbcbNmCHc35G2
0XzkJOfnnDA9x4DnyplxZOdRaaJOcDmKpCFDCpzHFNZl8PaaUceLfZPrkezv9TFhCDKFYCD1c7Kc
HsH6Tnoaz5BELIog9sW5V64gCodc4wlmn4p8CkWej3pjibkjmosvplNMkb6GOZk8qaLzJs9At58P
9GLdDQ7+bUTPXU7FREPyNg3UlswTKADtzzICcC7XEn4+MyrnDNOR9X2O0A4ZGoc5BFAVNKitIElo
4GfRwC762TK9SOJtRXWNR+4RflisSbo3wXLsavme3f3OgBvJ8caS7bo58UriUnCNFTTCY/pyi8VT
EIKfNfi9dr4fOTzXUDy/CCUB/rCFqSyP7bBeqOsSe6UH7XHW5wj2EE1ZCqCoWR+Oldsb92fwasct
+QnQEO2DpG1FbOJu6iBRgvSCJQT7hDj9oi3v2S1UdOyMv7iVA06B4CxBiV9DzW1RQvEiQF3gGXx4
MlBqO7goW/MulG67LPgOzCN8ex8GnPHQKFF889oOIWa4PUBJ9ZC03tL2kb2Q7PeRG90ZMAx1dJgb
9n17QGcF4f6hWrPUNR+6662FwKo8omuyaZUjJSLn81BP7j5z6L/SaXfRsNgiNtZ6HsAoyDFnCtAy
GDwIVScJAI0EW/Yr6+SRdrdcE3wC1KLAfUGwYHJ6NhIlVjOsmeA9PfiPW7uAb+ieQTQBdHMdWMeF
5OgApAKcC+WkDRMEvNZ7jWAoBHyEm5dOu7eYo4fMFFmlkDr+fhEojX8DzAUWBz7Hd2GL+IqgWgGj
KEfYb5RISDR/AcOemN/KaRFdiHhgdq/CB4SGUST6MQBKo5OJG4oRuA+7xEbtlVsuBm65PIy5MD4G
L4sylW8xn5M0V6f2sDfkE/4RU/Ml7awzAH8usHx6jFoB9MLHtAXoDEDI//VSgHPA4wJIp+kYiwNI
EMwQqVpi58O9I/vDdAAdLiQqRjbI97pMPxny9FqyaeizvH/4uix+iUHRgs5NL8XUXFfTVAy/ImwA
bgEZXg7kz7ziWBlGfCoxyu095gwd07QERrp7Pu1mLB8r2HUnso1peQ9orA5BzKznGLJlRFHZ1ybo
/X5utuSPjQFn8rByDYSCcIIF+TX7wm6Hio7K8Imy4Yd0yO94m8h7DAEASe1RmQK5QtVAiOPrg0vA
j2AYL1Rf5dHw+D57AH4NLFAVkB/XiGykCr4jYmlNa5ilYaJusbqFdiDDaclCmYWmcoxgnzABacXr
3scCNz9yiLDQnmP9qB4B2ioe9Bt4MgAML/uPAJxDVGjoifMj3+puWWGC3Q1Yskg1wHpZw58xyCq3
S3EfU06PLzuDXJB1D0PKnf4itwdzAIkEvcWTFMULfXe0zoi1h8bxcYku5g/XRG3aP5z5xJC+RCHB
3nPFtx0PRKCV/YYbPEfThpYBlwlasGx0K1OA3XSnUGTCYczJ3sZHHQNSGnxckFNtqK4kRpj5uEg8
lucEqCU9P3bcL/WHu8Old8/FYcIfkzlVIKsE9dmYrJFbwjEugOTBc4bbfDFJ9l03urAhuOI7QypU
u5xRSpkoDiAfLZJZvNgJrNnN4Xd0MqQICGD4oKhuOGEv6HwYFB5kldj9pHXcsCGBs122DAnqrm7E
UMAQgM1ftBZZDxdhDmQuT9xaGSKqzw0DeTY9TPBAhYXUiDMAyOAt0llOUDpwvn0TivwYmbgycjH8
+HMusknaykDziYSfUaaKUXi8OUjCafemp45eXE56ki6yzJReWkylQZGCZMyI5Vrz44bI1V+R5So+
eq1b13tfx4+ulzfWjrxBZCQnFdEYQqwFGjOkXrkQOUqUCOw6mza2a8/lp0FRE7uYHErnLLCgBpaC
ej61n4OXQle87FC58TrtBm+Gqxby/dZH0fVlDIaoHRMvCWC9BG3RGRjr28s+nGJaReU+K7eMrGNv
Q+ohhHTex+N/9MfQuT/uAg+MR+kPUJa+AMhTGFoQW9Ig3TRnBTP6OhCqf/975aHz72meI28UcIfi
dl0qhs8akiUbIjSk42pHoslyKOe9c883bXnRCZl5e5RQLXCnEW6suFOdHQnR+2NLKSes4ZEDChcv
3KmpwvN1vmbnRlOGqdbTdHjf0Ie7Z1wDqqUJDhdvelPbMc1mCFI/rH8CkB3Nv0E8iU/8CKQG6w/u
C4b+sXxbn73iU6McQmRXgZBD+K8lI+OxU6O3JGAHf0c4bgdGY93OnzsLg/qKZO0ERnUYk81HYuO4
dUWoEcpzWxkWi2zx2rWLYQGYY5HovefNUeR5JPaXDi3TdAOA7cx5dEwmeNEvg+Nvv7e5Tb48QX2N
/IGqVHW0Xr/nP8dAaUOigTFAGobafq4fUQamZ1Je4H99XU++r74UFgU8XB/5hwkQInZlwZQIJEh0
o/cfO8kMakgeHBaXr8tnnF14KjwMdd2My1lOQo7KZiCvlM1r0iCsBlt9zw8n+UqSz4QixqErQ2YS
XPTjYcPjKxbqVb++99Xkds5nh9N3ddioK/hFY62u2Y2LasnZd2OrJLMqPIw7u/c+n6dTAtftwoaN
/e+RHSVRtb+Pva3Y4JxrSyIWMew+jnYougmmT3YaawEEgiUVa30VEBVQacQXIhqYxN+749pP9vWi
GD5F6kHEAtl8DW+jZPKclJPeADNSwBVhlSbGPdzJNjafEx3R2u6ALcH9ZFC/94IPDh1NgM2Zf5vR
U934lG6YSxbeN7j58Myn+0YL2klBcSmOszg0Vs8fEmuOlsOk+XmT2UY7bmmzjnlYUC1bOluHHZLH
BnN/LrpZm4N62DjV8NhzS3JWXBSGwFDDlxsteCp+9AsnsRq9NniPvw56CB8ol/X0CJoBkgpvcpgl
wXeb8nkUXItlrFBaR3VN+jCjwcPTAgwivANGHLWX+irOjarbwfH7CVNNTY9CJPk5+NKku2CBHLVJ
dn6dewv0NmQwj3QoiEMemCkalNgYOd2GFjeU+gHFyG0J+alsifJQWgChZ1IWzjIyI36exASJC6cg
uiOBHRzO1bIZM2Nv+vmBeuSeAVUQeaNpvoaVhH++HzkNeUPOUGKxSsZmCjkNNjlk8S0ucnaOq9Qv
sY9mBzYyulBiix8gtwYlZiHjvkWVjxEZMjpM/eZPmsxpbaUbB9gNYRBCzA/lMKAJxRk77WisOZxY
oZ95dEbHiqyU10BiJUN6CtI9JLGJnkK2yHlA0OL1eJzgbshR6aQicVirg9s0W3JQv6/oXangsiVs
XbYUnTs3wSCS/Al5EO/NvfvhklM0reRJH4+wgmbrPqeXDT7niwgGK6KQ1cEAS85QpCkYxCHwpErB
AJIWZOy7hdZIiP9IILhR/IEs5L1WtvIAjRFMKLeedy4W1SkrxVZ4ABb7uJjc6Cege/2Hj821y6Mb
w8QnPILbrpwTMw42q2UgrdLBF7vqArftzEPAM0vc91QePnwjjMICY1tILjgr8/yafXwl6C46+/cP
KY35DGHEScrJj+9HCs1Fvk4LoZyAmy7Kgfz/JBkkWdQI7Gf1hzOX28x1wHlym9n5On+A/GSOLCcL
UC5FGuEFrnhvcBRh0rKpttrigEsR6pAHed3X6w71cUHZjXX5RLsUo3QQQfluP9Pe+ndWJpbkRH9b
3UtbGOGc5ItfCBh/SXVUF8gxUPhQidXmitQQWp57wsJFP0eeJ5I4bilAHFIokDW+jlkt/T7ogmlh
iCwZfTsR732VTtxr6EqBvnOQbeqQcxJ0SkqRzvdhaL6YPOxF7U+zAHX9KUX9fkoR4Jf9VupzLEKZ
GRfYxy55Q23xu0lm/SCjdHWGQBwwmHNuT7/lLi0NjP7xsnhaUJjyRa+xQhTwPgdHdGadChBvHR+7
Z9Yhn7fueCZtelhMXmhMxiSBKT3VtTFYGjb2M+jo4JGivj5OTvK82t03DLKXnnS+IYbv0/Zqmrbw
quEO81dTTMLuXOONuSLJxjUn5uHTZdtXxw32PhFwNYUfHgnAOBgYIFyjFKYLUyScj6U0LEpLb/gJ
+3ZHCII5it3S/Q7Dil73/dPCvIJ84xH+RIBP3WIjDVfoD6cRmbQQo01h2ufkkCDk8KmFhJ3+GjTr
4Hd1j9miItUi5SFtAePhlBKAI8D/U8BBnJscUgYpu9Q3AjXI/N6+QnLSCsNRjfoHgTZBk0ONvWab
EJGkuUczxDyCdmQMUBLbQGvfc0rRwY49i/0v6Jt4/5OtjUV2gl+BRGH6rwa4ce2CuZ9IvL6MaInF
XL90+9lni/sexHJ4v/UNmu3Q+yH9psxF0m72s5/7Vr2wkFhC4JgN4DcjJyaRmwDI4C/BPdUZTd4h
a0Z+DlRNESbY8gq70arPNoj4AO9+Z61cpLzPeOH454nd5jmH1bqApd1P+eawi5x0pm5w2FU3JnK9
BRqF36Bo/DRHUOJk8Nxrm3j4PUdrJvNsytF7T5oZPsTkKXNk7okk7x/ETNrZdPId9vs/FXJcKq6t
JNiwYn0L6ekdfcffuTpXdo/ra/9ImXt/x5HM9NCsk3a/wYiy6X3+HlNnaRyN8Z7S129I5ial+MiV
K2/qFZ3gNwpDshySEk4T9LdEphbKGbc5roeIfar2LTwn17pTjjwqPEdeQNTXR9NXRZtJ3+Aa3eoM
XE3pApgZWV/G1UCOkbPTv0IYjMUvPtcDOwNRNxnoPwjT7y6a5q9T44wojvDEz6aoL+hndWuirXRW
deDn/tPXJgIco6cRiRJ5qmqRShLZEVwT5TmPviSgJLs44B/NK11Xo2T/maHPkMm2fzo/xECiO8GQ
c5UQdT+SQHCuikZvHNBjizbtAoXnYUSn+L/CFoGJk5boD2sK1d/2EZpyMnHUoHuRUJMg+0pRzy7r
STZ5rxBksqSUsTLCr3QgDxsxm6DfrPJRG/bm8vTgpQR37B1Gmte4OLXQoHNiHVN9mGSlv+Aw1VMJ
LE0Xy8vRToy6VU7mDoYMJxHgndpRuiN6pkRbC9IKTdAtEXe4FH+A8I8btF0OrTXkadWmR163VHeP
UzuriBVeR9gNPRfmqXMqFzjWYGzS2WQD/sSDrBqx+XqYA7DbmfGzNBDM/NA0hiUBPhbaSmKfgIBS
cTFDDWiKliqe+bg5FatP8DoRUn8t4te4OBw/rvkDE9dDh447JvoWGwCcFUCmfDgRIcwrHSq0GRB4
WWyp2LmMEfkKmPxSW8nyMGu2MJD3ZT6nVFIi73B+r9kygJDcHYQ0D9zSyNtXnHmLcvZpaBVAoWXD
l3EvCkofCbpU7G7ugV+EjxN6WTYvtQ0l1Jl1/pxmyKl3OJuik2lAGTh9OHE5s8iRWUEIeimeqdPR
I4iOGGoWfEyE20SM3yBLf89OMcEDp+XC2PxOnE4m31DeRPsDqW0x0gurwyBengywPBOQub3ESoiE
DXY63OZiDxVWArtvjLkp9RlE9eXTrqt11/su5Ik01sbq1BxKXtrfo+jA3FtblyO0FgC3ghGlLvLk
ee9ijFFsOjkdsWwY2C+Acrfc05FVIYUYSWIJNavm2iNGCgYj3/MYXuTfGwpmEoB2I51AdMPnteYD
YyEMSUOrG9qT0WvCUcddfOsWReYLmkrn3mGnT/53NJHvAcz9GOcbvRLH7g9efOvOFu9P7ivx/IOz
kLj0x4qJtZeJNJLwUDQ3GEpI11R1GcCCy4+2YkVpq/ulAChBeAUnRSn1a+AK3UyOAnROvjmX4d+P
Df25oAuEcHJREwSvH5+LvfLrRsQSxkmGkth5jA+s30V74tl3LlhJkGSgKSNTXuO/uURGkLN1+Qqr
K0BKxAPHjkDGUpDJ79YdWIr9zJJ798tz+qPso80N6oaUgpC8iOYanT1bAIF0Wq6/P0SlaleyWdho
x8eWo/gwqQLsh/wX4srODMPSNapQmjZEMi3SbBEw0Hizuo70qJh6n+KARJFFTvFFkxJtQV1UwGnA
Xz/HVnQOmHvKNiL5v2gPSIk9QfQ+qxbGWj7KiBxgWO6D3MO6YfxZNsvX/BZiMe0i1qg2HFzssJSb
RrPVOd8fNu2SaXuCkKOTYGGubxe2IeTVFd7+WgzNlbK4H1+X58C4Qu9wnFK+EmDNH7Ky1U1UkPE4
BZOWPZgtSwDIiUOQcgkLgek0WP6BGWsmPPMbGhjqYPedf9B9t5h5i9Z+uA2GjDMP47vnDCCkcsVF
1wGe7kFF0TNxCBTuxPxz9wS/QzxrRMYFMdgebOiWTubeGObDJuex0Cy7EQ8mPpcjmkontd+x8bO0
O27IEGsncTo2PiOIxA7O04sm8Yg9YQzDmPzCVuYqtDtVbDziaM+YVm4MGVDaXcmX28FSl1VivU7x
Hi1FCRlEXuPIJ/nETj7sypOXhwdwj+/4hfzkdA/JAJqZcoHUlnbUuOQE4Bu0J/k9u/QxgrNVPkqy
j/fmjkMC7BiBHb+Qe3XIKkWINBKvOuDogp2toB6ptqknpNwxzuAnrDrpqByrOb6TC3mTTDQn2Znb
zqQe4IkfZieDjwVSIY/eHDX5ADwgfOz0NWT3JQ7L/WdEOy1Xwq8kd989R9q0m3ifLqSTFOIBAwtH
6rSUV9lOGb7nYIgcoq8dLW+HMLsA4hVTQjVfpvhCgEn/Ng1JCHOQQkCfkzU598EYUZJLTh5Qz/OP
smV3m3EuSkuAhGV0aX5U6HSmrXY8VhIvFft3JpJTlXGmgpJQgwFYgAAajE/ZQWcbAqGoptISOo9s
EliMZUDeR0AHE8u++NODPnToie5/674xZTF8EoZ+ktunp85Qnpqg36hgpvxGEOtMHwv+ZyyjTby6
rxh3t+rgGsncRLRi4Gtk+skqQzgTgKBFthRGC36wB7xBu9zgPiM+ntBCzehJhF6BFUO7tTCniGzq
jR7wUN/Xzo5p9PDgz+t91dmx4NzIJvcOxDiQbPzdmkOhsuuM6uHjUsH7FFMlpJ7hsLq56sfhh9H8
DV8hijYPa82VtIlnmDCwL5+rOqz92wRukgeZoBR4w3iC3yvWgsDOkfjRbVBPQjuNproA07IJJRCq
s5ggimaZAlCk8RWmfYC0tSstQVy521AOxCEex2P3OZLuQO8kvx4oMHGkR6KHwx3c11jfTPl3hy2M
Vm8LBIHi9jmGCDMG+ZoeJ7NwqeAQXoN4o8DWscJQGHZMUzP/dJ3BFCaWhJBPGxROtDEYWXFYiQ1H
MgOkMP7saD+coHuz7nvdrgnjh7WYBUUFNTJ2rc/ynwiaDxtG+6X2OxYQPoYRS0CEwJhpkwjBj8L3
dOd6UpyivySxQtSJAF07C/sOsr75Y5oFpgdZLuIyAlJcei4vVCCIOly6pQSzcXd6oX79rujp1deq
85ooob5S8LLl2/RYO+Rbn1Uy4ym0oYxckQxq9YZubXx6p9sF/PAhrBZ4wwCIVEu8igdK+NnHTJl0
imB1I+jc1ngYWG9P8/lhNCI1XS9eRV5E9bGtL+X+xWeRIPnAKDK7uX6uIFWFxSqrNqw4BJHjxLm5
XwLEgDQQ4nW2fvTXN5fnT1qVz+6z6LmlBbvClpLx7TbtzUiyXk65ovZFVpUBSMFt4GunOCSLQN1q
6tA2TWs67dH0M39qnOBmDzwnb37B6mE9IRD5rPgUH9JNTDGf/XrR4cwnaZAQgjXUPwyxhJdFLLXL
Fkwg5RLDx7r4QfcE8mQpV83BtAp7Wn6/YDGMhTSPwPoR0i+sUV1p0PVKG0NOOwlQ8NukcAS/xMk9
6mcO6GE6BrLHBiqaHex2egUEQ+GnbrXYOuzx3B4WIS5wzMgDtQJ9hjTgJb/ubf6xZ/jDCiWkl1gf
2+zXK/WCgouYx9y7UeNkQ4AKzUZ/Y+mzmLN69wSMt/Qpnj1oiarhfc3iiYa5b84fdOL71HZwbEE+
/3jVhGIAO0hlVYyoQ4bdpba7eRu65H3gdXafdOqeBN9TDREHAuvRuBgATmLpY1pyt98Gt13EOX1w
4KiNAfWLyOG917T9QPUnoQAsIYO8xsPURJvo9MrSJNDz5eMhpLBKz4s5ieTk40TimeweLvPXSfYO
iEW2fABWRDwwGEByGGBs3vPyKzD7gNPUHKAVA/62skU2+axM7BcprgbKhngYDYh/TR+2xMxcredi
HqAnzmvD8O7o45Y17QahMXxvD/vbpofMjW7jI0lyOn8cOaYKp4fABB3bVFDYoBrW69j1Or5OMYij
5SdAzew20+4cIEWZ3zY0m/eL/lZxyJJzbAIhZxyjz/pBOETo4IMMfGKw+wricf7jSdMyvHEueqAu
7I52iAwKdkKiCnGiIJpisJXzeGyaSPpA9XDnUFnDaKiTznulE88BvhEAxU4PUiE/8RwV0fYRXTpS
EF2A3CH75J8YmB1+lfgABMIxCJEquLPmiqXEhpUZ/25qDoQRGiLKMuaZWalbnG4uWfVnhDtsWF5h
ipJBNaEuKVfkKgaSefwtXi/6z4Q8p2JxhOw3Mi6+uZvw9wd+G9gAryCu+IaMxn+AxuewMcSuptHN
zi2jQZRCFXgf/B5lUYeEL0F7eB9QAkovR/HNna2ECIkRxJq2drotICoeE0JIWK74dMkMAZK5e68e
Ez6ML6QbzwF/zoXJg/h3qL5yqgdGJVngMhQDo9LLB5+VOGDgeDmJZewEBD0HZgRrAMnltb4QkteB
em1LH2GpB7vh9hTnc+1u8pk8InNNnNYHnpGvMFyfERpgeOXEIdoLfPM7+U2/IoQqDGdii6Ae9qtN
Mnp6sccEwwWbzjWdm0dj9kjkmKBSbneNxa/3JuSLHqZ4TDua0OoB+RE4zQGgMeXiEk40IsbH8yN3
RbhRlaDpU6xxMGNw7/PPUf4ROlIGyjsMIEZd6CZzXBRCFL5o+eH+Yj+eE9cWpQdhSs+w0E71mPva
zzlO4jedvkLsUAc0vV0SU9gWNI1NN/8B6BeVheoCiQFc6td6+T02zC6nFhroQtvJMc6mhfqiOJxy
dJbj775SgLqtZw4DVkx6JyVM6YrwUFufO3QY7Q02KvpbBusuOPfbHHOTUCAAYDDEgVNO1x8tf+Lv
bB+uZ6euVNCgEWi7mtqfyHrPEJCEsThQOBakDQrgGwzXzcXeBOyp3+uvWBLAJk+E6CQ/JDoYytI1
67DdINKSAUrhgGAB2LbWfMmvQip8GaFCs3oOigVNITzo7gY07bmiCkOfTlkiHrgaPEkyZc4pvEGd
hvWXDFKRs1OCLpDYfYhK6+egZXeynGfAiSjVQjocyCtTqik6CidPj/hk1cv3mJvgSSH3QnWQpKww
FnTyUWkdwbsWRG36DZCh2EXIjfDUy5MdamLUAMvszWhcDJBBo8ebkF2zmB6jG+HkEexWB8fgU2oh
SJ/7JgNk9Qs407iiu3cyG3Nx9wY8vJBoFeBcTPwieLgaJxSrO2CfZlal+W9kjnjQQGfS+YKHSTPO
aa0EyPewDg8oxnv9N4GApowvnk2bd2VHCxLX1hc6cZAgyS/3JIUa4m0bjQzLmYsI+Y2ITOwRmGfq
vK/MQaNo4BXfo3TBtAXk0+AfbHZADJC2kA3tGUE8k34rJWjnfhHEYYp0OeeQfSzu1ppoPiwplnpz
A8Xwifzztog90z8InDy/gmMdSInC1kt/EGfK1gP1B8GEXGTZG7OkGYm2JV0MzCUyD1cc/0oYua9N
x9URgt5XNBER9bpwPiPgGJLcPHcT1O8sw9+ykvpTpfvPkq+kKpxVIja+cYZ0kRYmM/xeSMOLTewh
TG8HlO9o/lzmfuyqKRER5gCBAicd6y+C+CXqhz2iJqO+iZkglleeEO/DHaHnYJGsXoAicB7kvNQ0
FBcvEl4YG36nZ6UVgQ0FgQIH2WDFamdcTMcyNLwNsBTpJ0DBXEr45cnx4i0euXAGsk88BmsGQz8g
MbrZlK0UOqioSOU9dLkruOk6s7l3h9y5x36CQ/nLSZjszZRv6lTaPnBBmoNYsj3Fh+bh7h/ckdRL
sUzF5aYniAZwvoRjBBU0YPoxmZFKj+TLgfOPYqvXH7BRVVLiUmBf4DekecKFaYEkmKRfg9k0p73f
kvO5+iIIx6WeY4ZEI0XmZAEW1gh3D3bOSuwIvyEfFSQmOJwJ6HKpRbXTE+VgUIUFlQTLhcKbs43j
wgVhcGMfQNuBfbdNrx5SdE4U/+VShPr8t4kH8PBs9cfkh08mCUiG0tbcoY6g+DqM0wWflqrl1G5q
/zAXZ5xEWEFtGNxXxeYwT7zenN9RHmJL1GApb5OIc/sSCGzYhbLfAwSl94KFmeMCNOaiSGpvpntD
IJAPuCisktiGLCtagij5sGTCthYuCC0u5uKYHh2Ys+JlPOKuIcBbmjLMj//NXEmmpRHnH69jMAXS
M/mz6muZzV+1l8edVPgrCoWPywNg8LFBN3ZtQSBRltIbwkuBOGabD9+x1WmLn/+FeQ+8eaiL/8FH
AcF3cnqgjIt+yUJ5p8wfYXfesGg23KiUQQIZTszut9OPaYuff+jKo9vt951YUw2lJla6cDgMzuVd
D37sdTrnJ1w9NjwAKpj3tjiSwCov3yVj/vhgdtMJEsO5l5h+uPfEMWrPlNwKVwgmnz+tCmc5VXyX
3r5HPfznP/7n//nf5+Z/RVdsc+5tlD3/8ayoom7PsviPf6rqP/+R/+vLweU//tnVDUmWJF3uyrqm
S4aq6Hz/fJzfnhH/Wv4fWRrVlRIp5CQL46T1ALLRNQ+lLmfRsNJQ2gyxls0ZS3BzYyyadnpiKWR2
Xrn/1oFGTIoCnekVqVdhtP/25GrCKgbDQIZF8wh+8sH/1wfuaT1DNXua1JX/+IFvVZo16re9Ldpq
2K2PnZNkrmWMd2/AfI9KtzLcjXrJ5dUu74Ax2CapIJSQVtXoXY17TKD5KfSVzqAv0dzDFqzJ7JCs
v6lc9WTd8AofJCFNPYux8iUzKvy/vgDZ+Hd3vCubiqoaiqJJ2h8vwHi+9KRXcwEMh5w/J2nr3ReP
xpfoPd1Mu1sSs9eEHCBqL8SAnvU37y5e/c/PWzVkHrgkG7ou9/747tnn/XoUipousL+0T0hTrDl9
L32Ru7/p0Yudv3k/3fw3b2j2zK7aVaWebHT/dLlx1kbPou4lCw2pET21Twu3Z41ZBXEQU/OYQ435
sG/a+hkd6X4p7qJNhxZvtEAvTFzHDb74kmsaI7ypD3loShu9DMQgXJK78VtfA0sr9DrRjIlJUKdP
ixZqCOIn9Gen54Jjf0jC4YbIV0iKMHjbqLgAK7YR24ySkYALtLHxneunWxrmcDvZ/G3iT+tA5CIV
xZm5KNznUh5mA8PPBvnE1Cfx4ksxBwQKxMNpMf1kwTP3Ve0o0RdMl2oH3/qyLwCRrjDQoryn6YbO
5WqAjALcNm1c2hFeBy+W/eYzrxeAwCglQD/yzLk1NUnITEHr99zf6/nzOUDSfyOYTePnIG4cOsSE
11jPdJ8YTtfTKA+oIe5qeHuOcgRShlW/PZTkauT3suCT2l99c4uGam2BEhLfHka/pWgBkEvHcjwg
o5FOJFScHXca1THm0bHytXhPSR+93h6oZJZOlBZ3tq0Z2bdNVPzNklTEjv3DklS7LEVZUnRNNUzZ
+NOSvL9eVW0wr35epIu4mzvPqh12keY9D9fmHaYHPkFDiW6CNlJJ1IytSBn+YTAqKqecl1UvQ1/U
ScPXt1jot473un3nf7OK/+4jikX+X6Kk3G3iprhLzfxQT944dGO0cqNKEM4zhMpcHtXGFR10t/D+
+o3Fpf/FrelJf3zfbqXUXS1RmjlvqNPqgG9l22yLzijVjgcA279+N+W/BYc/Ponen2Lr2/ho7b1b
N/OqPLWPmND50zIZ+xkzNWFS1tfkrgKBUf+Ro9yfcMFf8F5QlLa3N7DBrKZ3HkzS3IJEjnDZR29g
IEGQsZupB3/9UWVTXPofbg0Hl2mqEjG0p0iy+qdV0z7vWR1JarIocbKIMVLzK9o5kDO8+lItvOQJ
C/Qpv/Gmg0/ewp3yBbXw1dKXu04OW7ivV13V7iIcxcFBx38E2dSQxuVnPnnFXiJh5uNk8Gk55okC
iNa373jweG4pHbvo8YsRchjYkboM4M7vhhXPDGbGhBWjXZn+66EG1caYxkzbPITJ+gxRVmQbkFhI
0mojB8XXl+AGMQNB1x7NXqaVnDu1m9NZKqG9CSN18MrH33ynI0q/3KXFje4cadjFYU0NP9FQihcM
DSmNSa+hEqBaQdcofYbMIdBbFDHkTQeXkRJtHBT38H2foANlsGYchS0YBp3HKN8QmaSOoQUl9o20
tpPPnjQkhC214iyn8cT0M22ofyeY/MT4pWhuDBdPtUXCmtlS5EtJ+K6mmTH8vBmIEdSt6MwAb9Dv
/lfaIxzA7pxwmKVhm7pK4dTyFKW+8Z7qj7H8mNZI4ykxEIE1lMOjJg7SaHV/jF8HV/16ueF+okmP
Vm3J/RyGRTykCavpOb5JkJVi7yBPFeMilUF2n7T11Gy96O1lua1+t+Bjh02a+7c3bujcnL851H63
3X9fe11d6im63usq3T9uy6J4Nap8kJPFZ6kOO3ThIOztzn6FGbeVpludsX5qgszpXA5zEzUXqqz0
2JxhsnP8z/H7G/FHjsG3n07NvfxExtuKQT3wpZFPDaEMJEE4ukiSNjqT4SGsseKNOdf6wGodg5YJ
HlVnlcFBLZINtPVhJ9jICSjA4XzbGUe0R+AT03zW9kZIgjC/1Oug3aQCerqnnkyr2S6x8r8JV7Ly
bzflf94Ykfv81zh5aLRPrXSTRevBQPuYvc3EsDT8QsDvJlX410FA+3eplGn+59v9KQaU3ULXjZvC
243LRb16TqSr+REkMT4E3M425RO8ZgxMKsOnOsjpYGvErKYYsQH9/Ru60heIIlvRhSDTf1UsULaX
e7rYoQnmoFUsb5wX0eEhpoXKyq0Y7bIj7/76MuTfJPuv1tOfjpdIbtL49jSTRUKz9g1IytN7fmz6
igmw5H7pCFrqtIiV1ulDtaA66ICY/5TvUpT5qvukNXNRsJE8snWtw+AV96kFt3yodKdZ6tTgSdSu
oHOfAJ8SxpU9kukb0Q6ZPP3HNfIN2SnoeA3UiEmhz14/P71Rrx9pgKFNQX8xtTekDQfOG06wBXaa
S0uoqy6Oqy+b9QRaxamt0QI3K6Czg2IigWeATaZAJTgYW4LQzEdoH8oV1XKDYGUsgG3IY2WTTYzj
S1hs4BzR9QqcFehMsW4+pADGBICyv9irT5dm68OFe/cRL1s/RlA7qc68HIGtU453yJAeiIVeCMP+
+unoogL6i4ej/ukM/mraWzHvLLJif8cDed8Z55PPtjMsBrJbed0gNzG+RadjJZN4AhUyraEVph33
a/O11yobpSPDUkc83MkLQnlOmzEcNAW3B9oJkgY2QgckAO31TXcYq5CclYeZBfdrcq2Y0hb/TcIl
/yb5f3VJfzrn4/Z7T7KK+BXjBklAcbEqmivrZ9436IDXdqkXDZ7LevAI4yUtlGv93J29A9mPEZ74
7QB0e10O61HEiKxDwEieIwKhiPknNNXtuuSuFNz9dEDagMCSjrlyGS2MXTpHd/nuWHJ4Aw4NEgu7
ozN3DoOQeeUVV1RNMETGRJqha/q/nJ3XbuvYtm2/iABzeJVIisrRcngRHJZJMUjM6etPow9wl0vL
1wLO3oVCYe+qEkWRc445Ru+tFy/nWU07bp54jEn0o/iH+LdQwg89Aa0vbc016KgBoUTcaeGCaoSL
isYeqdpgJUSAFr/qQM6Oymv+EO8wJEk4kYcM66mq4ZCHzDHNX9AMclil909L4bQiqTm8sx5+HUb/
vdGWpaqybOnWV8H1bT3sk3MsR2Ud7iW63MigAdtjXN8nI/81wDr42vwReRCIfEx212TUIsOPR4OI
UTFGZ8R/LsNnNLWoRRjnkeZuk+6BEPy5+GNJ452v2RxoMHGu0nk0Hub0PhOlp4s8sT4zdYFPEoit
iETpYl+ZSNJSpIk6Cw+0j7K59PH7ayL9Uzt+1WN/v+pNI+FsqW0lmnxVepNkONHVWwfiSEMKRTnJ
LAKVArPix+7s3vlg858i+eaTb3ZjWUpzoTrxgvqvtT/vT27BLKPErkbD123NZVkuKZryYEU4UQqv
6yPCEYignbYXWCOEzbSrc5IcJ126aoy5id6IDiQAK3l0VWcKjzaroTC5DKq08ommZ/DeYWlzY9PN
ykWujPxskM9WvjukYm8EhC78LKWbkTJLU7QdEeZKhGHEX9Ay81TaZSSHsR4zWL0sGedHjZNBngaF
fR3LHxgQh6kk5HysIP1EEXdFP0MKj+Iln5BbF8ZbJDqwo5ErDRO6fNa/Beq6MZyucfK37iMKXvF3
XmLGYiQyu63TKYvcAFNlw22OsEFgXvmjrq7QTAAptTjtB2zj9XCyGCV6kmmfX5p2bD43HLQeSmPQ
MWMcSOhLKE4tOhjqGw0ktkd/VzukyL/gxCmIyh1VJxN4nRrKWOnhZ61DfxE3m5rIDjrK3WnK8EEt
DzRn40uJKtuuUAP2SPA4YJAiOhUZu5sOhiKUh2Lo4ggyOWenHnP/iLE/ZAgo28z54LmHuLYdgF2N
PqFJPLSekCxYC6bkJ3NbB54BzkGftBH51m4ncS67syl8Lfq/vdg3hY7SCpzFyo5F/YAy0XoHrjTT
V+I248e4rP35lUC0lXk0XPXhynoGMM8/gEAkiZeTwDDzkR7SbThL7Tsvww+bFQdpUdNFDkaGrA0F
2rcFR2lNURPK5qvbEvqrMNkaGj16hGBsVoLXp049q3kXDclTg+cAQXTwfucS9B86Pv+5BuW/1yDF
QqPlbRvudQ5K/dQ/cyYbK+dRtRWezLeytpWD5aFF7PQxlRhK8gDR0rt4DM7I2Mcs9wpYGWyZHKpI
BEMS5Nu65J1xVPdbDeAEZ4HkvSoe6mRBenGLDIDxzWEQC72nJay+EUHLUeeVmVcN4YQTqig1mwc8
vI1LhKIaH9vMYWkQTpA1XapCbSUSvHAiOdlDTeAjtUQ7faUb6/nSPK7Po7gb3AD+eRXpnk5MZDdg
GMT9kASUu1As8fOcXBTTOH9AXdYoI3BGrwDXEg849w0P6iZ2IDwuGjRQwACJRxOH15BhCv8UD/SF
m8KRmh1UHyqcIxNJAyJ9sKDNA7qBNyB5a18ZODE9EA/MNrDQ8RjRDmIowJ/ps2vK/HJahADCeL+M
TWwtmLRcU0/IBm4DlRpGAdj9TCTA+jNlJviSnOJ2VvoeLAq6zcplHB+SFfEcskZgc93OpHrK2IHR
iE7NqM9CkhWurhQ67fsgStXuliX/dFlE6T8PzrDFfHt4izYST5JaUpbgt9rTNUAC3Ll657SHE569
d/+tc/IPhPsmZtLO5hEK4IhRGDeu+qeAG/dIuiYyXuqL06ZedyvjZJcwaWUbu5z5SfnAj6wPrepR
gJHxD9MdGkqgs1BOCTNMa8Q6PluQtBjUsk/sQGJsBwoIqIwH3PtjEtbkblLgMhwTzzsQHHM8s2PF
Y4SEfweYnHpUvOwhnZe0FQfdO2J6tmWYgyyQxsN1gfe2hZH/JAw5yDjDyx3oCvJOhwR2Fo3VeSUy
Y1oyqsVk0DqoWfZlPmam2j2q6Z1TrHbvdt/s2IGh9HmhsGOLEwvRNqBYgrwRO68CNpaCHMLR5aN4
yef4rYtpNKs/iofLxlh3O2TpJANX5AmLnKx0HvND/GY48pOwJd7awzS1K6ZYybJnwhKYc4dz6nQL
OBlazznviLjH79DeWZKle8vOTRkQx7Vw0YI83OfvGkSAZ2WApThDd4jlP0iW2BXyN0nxQCHgWT9F
Dz48LHPUThhh/b4E/tvRvHmQb3aHrilFJem4FPXF8jGxfkbBMqwmNfly1qpDkceZaFlQ2z3HBHAK
LgrkOn8HW58mj9oxefz9cn6aOPznvbo5Jp9q1cpUifdKW3efaLoWQ3tK3Jt2jfLsHTwLEBfG/N69
8ven3j8fbKiKzJ6kWF/n928vtK4FUpt2GU/Y1vfqRbZCclm9SpgrT6PzLgHNNS3404Y2FadUlnoT
isvZudCVS+eKuiC5lLWcsOcM1ZTq4ZEgpOXD3PevMoR8QBoQLuSRicVkia9K8V0D0UhrW5+CuAxf
jes8tsYtKEC0yoyPkRPSPr56Wr1kBo4Ik6Dp2hXuFMLqsL3dlAb/+dI3d5t+rVQEFV+6fTfaubI+
Q/Kn9YVcySi2sfXuX/e5+Niwhi87ktWfUjchFx2L17xC8p6P23QcixN9jfYa9ZB+JinX1SLH98Gp
lNcJ+RLoQjMFOvpY3hl/aL/ms0Ad8DuyeKec+P8sEX9/wJvGRHMOUkESinBvIPwHd9W4hAYLZKv0
s+DkZplLDugJM31rJ8zwC9Q6Y51uy8fpGLz3gk2zCmVY/YZzVk/XbTqnv3IVXTxt0ANydeZDpuA+
yOP0hZm46lxQ1mxMwCRosbAL0PBqR1K9btJBl6kI3qWZ4pO600WSf+gkf//BtJsDftJH19A883qI
E9ExkfwvixdlLv8xHvvHhHn2WrSZ13Q0XDFHDFdFJwMjz+8vqfrDKeY/V3FzJu9K5XxuK2519Cof
zS9jS3ww3q33ahKuU0ypSwQsoOJnxHk6waadtl49cNTiGQdY5O3DwQAJpLxQUSYbZMpM2R/bBca9
Zb5ltW3eKnrEE6Yml4Nw0AHl+fvfv8JPnRJJZMqnGxwDZdm4eVpOcRAZRkjhx4DrqQe1gyyrG0XK
rMNtSqxAtGCbZAnwvUonT8Bldnfe1nPMMi+AEgC1n3n+IS9ibVkCWXD7ibZCToYWb6xMgA1CdczR
QUlLmFev+U6fK8zhxTXYDtbx7uzUL9ETMq5ywoH596/2NYP656X++9X+GcQ0ge/7lUiW9lOGbQ0t
0gAaqnDOYp94sdbXY96MgWgu9K3i4WM5veSutte3Z4Yoez9wzZdk5z9wUn9TQdkqS1xq2HR5qHmg
cCH5Y+WNFVCaX9bhup2rU2aXBspcaR4iej7ZxUOcT/RwogtETo/VZsRQApl3AXOk6xfkXVHOFdCH
CVdCGAejd3UGxVHYQ0PAGmzW4OOOiFtpd/x+Y/QfX55vN+bmsW2zky6LCQchZhntaV1AdSJ55IUV
AUcAkpjc5n6J+LZjAnPsyxltkKMuwRHzf2c4SCEwUS8oI0LEE0LBWQeZjvwhtj7fF8vaSxb6umLQ
hDcBn2g3mOkN1n1as19/4KPmZKsjh/8ClLADxOAyqeindC7Ndwo57gNTOcRBxCBhjP392zMz/2mx
//b15f+WrE3aULQO58CGyYiwEv2tGM1KrAJoT30UmaOUQ9fJsn1ougxOoB1jlYTNka4riFNwkoIJ
qd1a9GASZInzFnA1oUnkuLbLXlwE5AB7Senm8SItvO6Tu8mzVZL7AwmhekpihkhQzBCTjMUjJl7C
isWltvAfEDOcOYtYIzYW4zzFqSxbyJKmarq1or0AsAUNPkX2F9SAKSZpBGWK9W4acTKFV4DtzoAf
mNFOOZ4oxHeN4lh0OF/oFiKmQWrlXDyeYpctiRR1NGXku7oqlAZ/ruCr4jWPPLPbE5cUSh494t/v
uzIUUP++jqpCUaFzojWGPfhbYXEurUg899z286sxwh0GERr7WwK0ABJe7qbK4oJNkLYMQEy+Zras
YDhhN/i4UhlC+cQdjliNAxkFPJ5S6ArSdeUHNn+B+phQm2jTHvGTdgfV+/3SpR/LA8VAvWKpTDWV
myemi9U4usgsks3OeMsQqZ+3ODsAkOA53oqPCPR+/0BzODX9e6/+fuDNvQrOlVD6Qw+yfE+n19WJ
k8pDN5OPJbAIdO60n4nQGZrA/Xuy8nmeAHtjJ7O758xulj3jK0CSnFIyHokRFJDkSv9lpKNEXOCS
Lx/VZ3Ej7hXQphKiX0bxwJHzcTetDrLbP+b76wMycZTUM32jfgV3Ngfjz3V9ds1td4X5ac4RjSEg
C8f5RzwN8EYm+/yB5UGFxbI7AaAiOAHOkXa8N3j52pB+uzU3B84g1vpOVtlz2/W5AfesL1tWmUVm
2A3UW210WiYRotvM6TfyUijHmNqKYwQqgM6Xlz5DiwBQ9GDNjUcEHxcPP1++8sHCK3a0uG67JXPa
MeSToRHNSszot3DPL0ykeU+50cwCKYHzj4J+ngPj/LmFSAfa7LV7SllM1am0pbgD6VQdsrUJfLmv
neQAMhWy1fSyC+b5S/EWvf3+uEg/dpC+PZ83p8JYSbIs7KiGyid8npTnVTuSOdxNN7wckMyKNW2I
7M2W7u2x0k8tZOqHv0/qzQmuMuteKC2e1FzBd+r2p8k5nZyUGf1kRgICHiffFVu7lEYF/pGMhEAC
p8Y5JwQTABuZNrj0xkFv9yR1mTRExvkToZsRCTpIZjSalPOEsbLq9e0irdzTeR6rk0SyFYnonRHR
wqI5RflzUQ/lyblao3PrQRLRLAf4RdgNeZHmDkk0DVuEwrHsivUoazzS/Di4FckLvx+zsJrRGoTt
OeoJDLqMu6RncWsRCo+EdUdyZSeAsFIUsHsjlDgU+CnZ8JshVDsfS8vrXPxkVptw1qmXTTiOgOmB
uYa6yEMjT5PIueyZrZzkSXt6o4MayFNAjVnjdrKTWF5TYsJ29HiBoQxt750n46fpriSqEmIdS9Jo
Lt6sJGmipkEY8bqATWYjUAkqdIYF2CjwxS4u2lGXl50y0fxNyYFSdIOEgCVHrXeIvs7bBsgKWDFs
aKHHqruh9ct+eCG6bSuQB4thEfrCn9ya+qVbXB2c+BD6jHknTzri/xrq2/rJzDYXuK5X59odAn2a
sSgFwEYlJ/va6sh3KciPxarJ0FwfcjGCCojfJ44TiDnR+bXQ0ZrhN+AggktgLKufqjATTntJOSTp
+pRvgejgw1VYhagsZDIa9oV/rJu1Lr/55d7wvdY6RupUY7BVe0b6MEw9LbdINhfqrn6mpF6uO2bm
COmCgTva4eC0yAmQxKCiuARRkl+Zn2ecZniEfv95ZP3HE4QmqaZioixUvuYk3zZFOU/SSu0vtM8k
tNLb7LQ5cVQ2HzrsFdc/cv1QNbai7Qph44vLkkyw0DtxlABc2a2K+kE29x1O8r3UbSJOEhxHtSex
ABv0ZFyeLZa+BPSPzugkmsryJJdWyqA9Z+JBZfcgYf2jhoCt92Su2Gxj9EqUdhjCNdVWLu7l9HJB
F6GjbviQTq9lvqQgrOSZZE67y14k+RpuEPI+aaMIM5ldGI5etEAIGIXLFNsPuznibsxURNG1tg7m
DDMAQwmeD/WgKhTS6drIlzlFtEyrtpO3heDwRy9uGkYUQTdXQdkoR3qB4HZ74VXLD9SjKa9sWU/o
NjNf1wGnNxumMga8KRwYsHjVxRW3NDt19GpIOz2YMWKxtKkZzRtAQHLgCcZLA/stf/DbaYEfDihc
OLleXxnInCwGnhdXJ/MydnT0D6QpgskODpqFXoMd12xXsbnqxedSmvnFkxU+6sYbj2FLWuiJRrN0
lIbDJpuQ/m5dPkE4MZHnqTW7x5L0MvLNNUfPt2Y1aayplP4haSVdR9Im4ut04opnuqD/6LNJR8JS
0ObX8y4Emwnlkmbmda0STES1WO6orONoaobAI0AT9WizezQsZb8UpIMAqjndROm6B51T8a76b1L3
AKdSWrXXPT0JTIoQQjV11kTPaT0EuIsCSmU3fzivYwMFur+J9Gm7zC1H6w+S4tL/P6Pip4VROkkF
bnMiBVNMTbTDdRTr0k4lBsHEgd3T2R6OtpwK8/Ygw8GM7WxIed2L9BVSbZ/kj0ZJf9EL8iHDMjRs
/0ogZfJRB/jXvw47BtnfTNZIC/YXqOgzEQX4m54AYVkJqZslSxI9rHj3+5uo/ngm0lRLskwa2kga
/1udpqEln/RAOO/lCVkXEsxh3hoOuIRzbZtPzjryrCekSnOCZ+E92fEmGO/Zpz5rH82pkcy7p8a9
gqjyv2aDU3Lz4iv7CXu/sG2P+ntKkN7oMpHvXPbX8v1PNfTtsuX/XnYTyefyapzO+zKbluqHqtuS
MmYQDTXytKzSTWwiFP1EGmjKs6B/PDUPJ3kW12QhfGCCJzT5Cjh2RPQt+3CHrTKKXR8IuwlkktA8
jmFO8VEeY2XbM7HvXAMuZW1iqzI8AgovPWdH9+Q7Bpr/92jD6Qjq1POJFgGpM/e6LZI61BL/fllT
QSBkqpYi3nzZ0EokIZWHdstl7lurU788cW4oPCOzqcsKzT1rrq66UjHTyCVDeR8ug7cQpc1UwBKI
LeMPOBqdVw/+J29PEU9NUkfB4lYLOcDQx72bImDQe0YMJOhMstiTCrKiHKZZrT6xcqhTY78dowCI
CGZzsxbkmXseGDMOnDL+rYXoXaGnINaiEkwdhhZnuA2hHdUkcNqR9ng1HeHElGF6wR1OM0SaQM9D
L0ZHARXvyI8WZ7i5kQfdCMcZnjQmOUj0wUDl6azARlLOoX+BZwyRHSPYNxgC67u+XBDeJIsbgKRk
fCZIA5spJ+ekWeohEuljO6ynyT56at5kArX8eUEoMZYFxcXYHEk7umOMlv9XuCJc19XgyAMoJpOC
8t6SeX4shDmOjUDHkg532VUU22C2Wz3kxZp2yQlTKAh1/s2MaMoJGni9s/Vkmt2zPlg/75d/H4Gb
ckY2Kv/SCNeh0hVUR8TJRsSi6dXE9cUzPZ7lxrs8DNOu15EG9z1bnh803b4QjgPBQhnSiBp2ELDJ
1UKB7Ls+c0IyXAHcgRJuEyBQ56mpMHMHK2MTtEZMG50MGof4UBIIY3zJryxMdIDCm/7MPAhUHIF6
8Wu6ygHmPBtbQSNxmikLIVd2BRosXF5BYXzK5OSiN9gEJqGpBSqEdxF5yUwY0O4+N27ODTy9D0Qm
SD9MyFGI4glFpDoEehM6kYNlm5LMXrY4Y4MXHTcKRjAI6KitwjstZOnHDon29y7fnLEMwRdqI+U8
IVmzdMHJCCoBsDRpd8IUvUbg9fvi+5OhRRK/fd7N+SUyar/OVGYvl6fed4rczT5PW/1VbsfKnFtS
Ov6Mn+YDLg0aWoEQJL465XztmhpF7Vh81z6No78u47lKn1uENuhQpfP7n/e/X6k+PF+/LUE3xx2r
kLWLMtwZ9CgXc9JtlY+WbiLqxU8mkxnpajFRcvYFZkINBoymr0xh9cHwU/yTgs7YXR5p+aZHRsgW
HmoS1BLQEyPqoTEZqri8mbpTcqBAVjm2TVpPPkgzXnfUUJwrTcTGQ6Dx5ZVkYjg8RF9JE0pzHzo2
qRRItIaks7D2mJ5hX/r9u8s/fndk/8j9NdPQvxo832rVPhD6i1jGjKSqkfjZHX3Njf+kdk3z5bU+
1F71JG3JFe2mCdcFp2bW0lmQPWN65/H8cWj47TqGNeLbdYhRllwFJQn311mP9/Kt/GRG1D1iq0zu
jRl+fBG+fdRNd/ySyq2ZqnyUfzQsQsbCDVigZFxX43ZRH2IUbNjW2DlHJBQQe0nd9Cy/pX+y/9M0
8O91fFUv375yE2oq4zqug85Y9toTZ0yBtS4f+22EoR92OxSDdFceVTddatM7v/uP2+63D78pjczO
l05FzBklNqcSGs/ZeQXLDMLUaSrt0NuzuQ05Mw1EohVYBeVB5zneEwH3CX+XKC6DaLvfL0kbFqB/
XsNvl3RTCeRBqSWRwCWVZD0cziHQfo2MTVCXlz1kK5zu/GltTeMFMMSnkNDCY/vEGyngdmWucWwP
0kHBo7rv5+az+gz2Lx+ihZUXfS9XI/n98tlu2c5Z7kzkZqDOvzIoSKyzqzmtahoCnb4+Y7EnRlgY
//7lfj6y6xrDGLx9uqjerL6+oau+FQwPHTjbT4AQL/Vef6WxYWNxgNXaLn//QPnHzuy3D7xZftO8
E8pQScM9NW9rTc40hxn2IJkgC0531J5k2pEMFaU9MhlsngBhgi2owPfEXmNNALLHolNmO5otlu9h
bLpKaN/v3JWf1FuS+O0ib1bexq/yoMpZfSCI4VAhOVmrJuk0BSAfYG0ASha9lsq4od3E4rfpVuTB
ajG835oEQpz38ux/wZ4lRDMbdBYaB4yfcXPnOn/uFX+7zuFmf3tV80Zs/cDk1+v3+mf8bGTOlRA8
dIKhndNi5YxKX6Fx7pfHys/r4t/n5mZdTIVC98WInzGXmHMJTwEy1fOCocrlQakQHy4Nxr+NTSVS
oRc0xlQ41Pj9VDDewvyQrsvrVOoXrebleEjSeRU/0rMyg20EcURfS7FdMEJj0PAhBe71tSLmErzw
Z0NAgNf4I0gmMChI/6ZUfa62KCPVveShrvR9SHMw/0a9wdjfQcXZBI/JVhhrMCViOxAmVbP2a5tj
xGUmgry6LlVpQP8Sw6NO5WeztMUNEbz9Z/QcIkzB8vipvYBAow/Ay0p1XQLwcesHBqik8nIEi+hh
6e+oDLL9gJg3hgBzVAXU1H2wTD6IlPrkGF6EkwyxUmKf1sF1TgyyZa0IPO17JzTwzY4bY5np6xOU
CWHEwYKzrolcqMW4ih34/VQSIvIeWiOcRcEVdP2qv7xKhIgrk9/fTu3e23mzB2knwe/MhAcqluxc
dYrG1gkgZpwjjTgbD+WiE31y5vKP51Ww6WYD7AwZbcwgZcyLIhIaDWoaoxLQxKY9VLJbISa+jNlK
6swJRDt5ANfJqQKRDTTEOTqxThtTAstPjPCIoIa/VlSUGVM12CF8kZ/qo0IP3XJT2b2Wo/O9rphk
3fnKt9P9zGhqXxb4yuq2NydtSG8UDyEgzXQtEqfqyj30sQR8I9TimZmPLIIdUMSqvXf1ADp8DvBr
R4Q+onts1dkq8U40ZYkPm3QLkHnlBHgLSi/p87LrCQ7KbBYO8k7zjxCuFn3HyhGaMd0e/63OptZp
ZgJjH6DgTJ9wMY3loU+G5tG44iXjeWWHGGcf8SyY5oxg4JuYjJNnvEKndEVOaX44M5ZI7K9ETvTI
4ZMPl2KsKzM6xGAsy02ejNUvMXGO7YeQKmSEVDREMM7DYFx+5rl7hkUMwB3/1yvKLHYmf5KvCBJE
xYjghhVQPJocIp+GHUv3LtJBJtGa5hnZk6zdGwxJ9F/EZg7kcE6rjBeMqjM+bYqCaThgHvNwcgnE
Jopa98lcQlc35NK8RQyVOGHm0zIfyZx/5iUeSkdegzTja5uP4FbrLTAHKtvrTN7sFsbL0PSgQoXf
0thXFGlL4Bd4u857Xv+Uo+9QIlKwSJrbRtPrkLYEYAIFXb48d4tSmqsqwwpUK+PsjTlsXdr39LZf
etp/i4f/t05qN/VMGnZx2AbsJMo+zp468lRPXlw4mT4vhibzSoRPIaBzsakWmnZE2wvn19DERDbo
z8V4elXcOp+kbxYgbQlJ0lIFUVN1jz4xiumq9pd+uJC7TYxXBCIdEUzqJIQOdhoj9H8wSLV49Z+Y
+ee4MYQx4s70C3LArBnb8e+Lh/RjW0s3dap1UUffcVMoJUog+90loFb+ZDwmcxSmoyaMJANeBbF0
RXLvA388oGNSVzRdU0VLu92EGjOWJJmGlLSOD+d5tktgIV9Gwspfai/lLNjR5CNe40F/jF+Uj9+/
rfFTuc6Uw7IsUdYl80vj923vbTMt1gq9waZPYq3idOYqjN2UeJtqbPhOCW3xMg8AqxOxzv9iTvRt
Js9KdL9kg9Elvwiz1g4TRlNTn6nfUig8UT1o2jEuD22wksBIzy5e+1nxMl4cfm2Rd6h3Hoi/QZi4
SqD6m9OCbgB9MQ2gH8mu5qSEeVTsom5liRNoyyU8UmIEqlnsu1QhZ8y5lFO0JYopUgki0jsPxoR1
KIURrK879+enSl7SwTCIlqGY2pcy4tv96ZpWUU+n+rxXcucKPxGdrDVKKemvK3bmKwDJATtoX06I
VlbiEdlPQ3xMRU9plE3wFYTjyk0JBb6i7Gf4tsVCKl5cE3EvM1ONXXikKJNLx8i0FrESjavK00/v
YbtDfc20x0ocAhFIUeA2mQPiMAd8ZD0IwqPqDmQhMqwVBoOgM1h1dsYhOHnM29TEiwIXhihNmpoc
0sqJ9O3AEgc6rKzYClR5moE7Wf1+s34yXEmSxdOkcq+G//63kOsDpVfOVchoxp9Ivu0D05NnNehB
mO2e8mZ0Uw33MSl0hC8hijl2e7YBf/1/ugrAE6Ih8freohhay6/SSrLOe8GrnPK9+ATxUTCYrx6s
FWcTMG4AZS9DNgfwg8ffP1z+qaKUrL8ffnMwUOm0iWbDy5zaGOT6BXyeT4aGTzU9oSuBIhXh8dS4
wSaaB/szEpSZ3n1p6nMIk+GctJkhrxc66+/X9eOq9v26bs4CSZv2Yp9xU8AWweBf948SqKD+RXwU
7nU9vrQdt7sFZ2ud/5g6spWb01gHtiRPza8fQLOocsUZuy1bmatArGYIUC+KV4Y0HygutIXgIFNW
QLHTGSQMmlMSs5lRcGSIOO5fi4/uToPix8m/zCs9tM8kVTSGSurbG51FxqU7N7zRBVByCoSt4Zy8
FkTIhEn6spkrmxLU2b115KdOkMykRNU1TZNV+ebVyGXpJCstn9q74jEil/GoSaj/zW26xzw5TpzT
LN9Y88tH7DJ41BxrInzSHVtWE//qpB/lh/aIHOVCB5VjgQQdOHTMgwDKkThWVkCLkBfJeeU9GzOi
H0sTShQSkzGG73FD0H7kzJ2/wGSl/ZmNPto1OewWfiebP8dPjUfSwvsQcgqe8s6T96NQWFYUzRJV
TdSsr6P0t/sdlGJoXIKKFZSPOuBa5oyeLhKY20D3Abky9iwdlRMnaYdM3kiC2QBQsR6xHZg0DAdb
2YV0rZX6zlDQWtJczg7kIzKVJZyBJvSRHLMWEHE5tXxiwWSQKmcncjX7zhtk/FQYfP8iNz9hdC0N
PZJLvghKcrxOJK0g5Y5tSt1e3dHh6327fjpBQ4FY9yl++vNwM+wHTjFjCsA+9ix4uJVJLGPXyvEz
j0wCG7YmxJ6xuewtcJAjkW3tyJowEbfRqp2GHzoRb7OCCngarXSSmyNsO+N0auEbQWf+GD6Zr/4L
vIyinVQ1kWVv4rMMLnN20rCMjKKJSfg2JvXEY/JiQYwa6c/mHkfrrFvyTxFcvDanUFnXOvbTRTtv
1FH/KMDddDBGM36kU6yQhBDMwxUGvj/Wjg1Lgk5O1+OT4Qt9HgRmijgRXtDZmdbIwavP4ZCPIbGd
o9BG2GpLibwjqpvXYdQ1aWf+obCTP9EEsCbHrhG0GJw7jE6Mr8RE6lpIhunW6CfyHAG7aJP39aLO
AcUR6NFQZ5ICMGVqglNEs4k7BCgErmmk9qNwctcWrfxUH8lUgmwjsqoqt2IQMbTSrEx5ei/oEEmC
Z0yo8quRkfTU7zVMeY7IeMoO9jipWow20thngDTSHImJ1InECZ6QMUvbmZRsSGH+wBCzNncezZ+f
zL8XebPgBmF8kWuRJ7Ny8HyFOAftysb8MdgTQe7d+bR7t+RmixPi4tqLwwvdv8OcAkZkWw4Jb+Xn
a/pg3QF3/biffr//N/tWEYaNb9V8Nf0lnTIBeAPuro78l7QYx3CWGTNtGQyILo6CIdf2vGHVc6t5
n44Q31ofuqNQuk8vzajZ3rkNw+v+zy4H10qXIXTJ+u26lkiJKgUdt0GO7RrneDd+a+fxJ+m5b71l
MxoG9OqGY6iJLVCZO/vJ14nrn08fWti6bIGz+TqxfVtVleakSk1SUOTMzyv1k/qG6OfXcs+gsaS7
FK3ESTc2nrJdS6A8EBQEtSqn/x2jV6Lt5DVFR0/JOERZ0Ka52nAGFrzV1pIXES8X53YSVpnKrMy3
y9LaDAHdM99N7crpJnR3fr+XP+8R377NsHt++zZ+k2lGWfBt6MEgK+a9EtMxjkrycsL3659oi1Xx
DAuaAS4tBFvZtQYwEXnauP7maqcPGK9xWTrthJYAYxX1A0AWc0rVJpBsbujjZM0kE0UCcF+YiHfR
TsMT/9uPcfP+qV0mGYmenfeJNio+2wMUvRdUEKSatnPpgHDIbmNbmkG/Igw6IPCa3RkhptsPKY/A
Fe85kn6swJSh8mLXBYKm3jTArm2shOm1ZUF4ReNMoNfi4/pIxJJjvkbIhug0fFxXMESizA32ZjDC
qzlgBlC2YluiGpMXl7MnLYcQtEk3j+4UyVThP9ywb9d3261qm9xQzwbXFy7oFWn51GdkWXg6tEIR
WZbXdo8npC6ssNCvSuD0M2j8JHIwqzds9JoyvP7TahBTrdTeMYY5BdVEX4+LXV5Oc2mEjGoYauwu
G1w6OHdWGoCAehy/I0dI59x+1S524UZQqLz8l8tzceQF/qwR6nxcPiQ350T3gbOuWfkspSv+bXE5
RjKFKNESeKXtMx3axaB5mgUu6bwMtUkvxCxJIStvfUyR6Uoo3zSSn9nz5Bk9H06/wpqIt4Kj/JEx
gE8WDze9dz/h+ObKpM9c7dhhhirsrp5Y1wkxWK3kZfWc8KxLNzWBOSiMM+ZBPOUIHIpIGmikjKqN
9fz72/jj1FKRaAegGTEZaQ/bzbe3UT3nfiGVw57XukY5tECSnKXWKybxCXDkWN6k19mV8DIysUPw
lmPNGFMMKJ/N4xUFBxlmzcTs760RP9jsVINrQpipitTRX2OEb5cVV/VJPGlcFqUUjn4vncaV46PB
qG2a3xhiA9oE54bFdtNbWx15JMmaPAQixgGPHmED4lR20Pn2ANWNWZIt0niNBcNvl7i8zqS6IrYN
ry/BU8j6gxKZshjOdmyj9KzQtg1BrTDZsKbgWxgp/qL5UwUzyBZGMb7Q2qUL+dwm04ADnPlspew8
Q4oY9hDbeKOuKhm2NlsjRTTpoH6pogky3ZIgooczOpuK1ENEt+GkMxwc7EBsaipcLreyQSaK/l6a
W4+Yf/maaXwoovcMvintS311Pns+rfeHvD1eq7UWrrt0Ae/KP/+RScfUIGN5BdjlZpvmj8HaJN8A
VFWzzXwvqN2TQevxLecLxBLl6Nj8YO8iLS47H636Q66nXO/wN9dOAGIgf0lMB2MwL5GqEs3kZUMu
K6f7akmDvHlIEGBEY8iVUDqY90Lq8cnfdQt0TgV2DOcMRI4+cksIJi3Ly7Q33RMVHlFrKEUju/rD
sKIEbSVz7x2Dv/EQgXWIbL/zroSoja8viIGyB37a3vPBV0p0lPV21oSbUpswM6q6SaLuY/Lp+ie5
Qs+CoZvD0FvKlmj9SaMnvVjnZA7Td0lG1gvq80m4RZQXgDNkl/RnrT5WhCMI26o9nt6qYkJeBbhd
TZkBC+xNG9NHoFDNtseKLDkMKm66C8mBubiV5eVbdhrxkWEA6QSIkV4l2sxM9Qn8nFTzS7JWw6dL
tRTxwg6Z7SQHGJIb4gAj/aSct3/4WNCrbfBBbBX0+YSJqTo15QcOcLAeEprSPEFryLLZGn2t/rgX
L8ueR8fEgLMjhpDg6PSFXimzGDobLDVAhmnoa7hMmYKMIENTTudPHMkFmvsj7PDNZZr+D2HntZy4
1rXrK1KVcjhVRGRENCcqYxNEEAoIAVe/n+nvr9q97K52ue12BElojjnCGx5d+Q7b3UcwFhAUDHKG
tUo11wsghe7jtkDzenLo5gMJWaUuKhTFGjnc18M9MQ7B8osSflfJ1Ja3rdaM0MhNIefgQgCoW0FB
zbOoQwwAzqiLdBl5KRplga80KO8i9cLLtXFiern8s7ABgEwZA6qiufy08P/tyfX48vSuZFNCrhRB
ZPFKWRmycF2uFCIZaK28XisYrnCPqmOvwfvHr9AWI0ZtcOa7C78uIF8AhaDAcqp7bgSUeHPP+IR5
sc/eFLV3PPmXegpI8siKDJVXd68w4yRaC9VpaLRvdONJo516DfWMMXbd9NT+g/3q/Sj8pZuxUGra
UIEUxIeOcwy4njpePHkBGn8IEg2GEVdI76AVXBsRI9+LknCjqXi1iPG7gX1yV0EE3VqeOzgHSsDA
BjYK509sHYlWxYS9+Pjo1PIHHhh2AYM/PpyxjTCixhhxczyNyIYZcGR817F+Ky1+9rPYAmRHl6Hw
OLb2HUZxKpTiJDvqYao+kF8HweaM8Nosbb+tQzZGT41TBNAxyboElDsAa00VD/V7Hv57T/rLhN/Q
LE1TEKNDPdOSv2WIqnVK68fT0JPaKvqvMh/oteq3p7qrZkxfyLbvZ71T7jHl1i5heaw6JpoO/z6G
v5AAAcAZtAAcU6evZX7rHOlK/qj2FzOlNQ0AMu1r0sRMxycM2krPuIdtMZeEikaBzIK+TtWpdNve
Cm3nANB/XTsqwAvp+oBS9HJfqY49KPKm+H094UPDjD8Qap41bElUSl/psK5xpwW+pIqF1iBTXfiq
2b2mqEpNmuO0OBlJZXrYhOaPKD9tDtf58fJmgsM84WvSvKW33R2rbTjFPg5PpuNLUmSoywZtRbNv
Zr/VQurPDNgwZNOxdN0EfmFr38o086w+T7b0shOEQuIiviR64LiX4DJRt6i/ErlRKAxPJOKTawmp
CHufDmXcU/dfHSc84RkGGnsDkS2gRdi+K3hqILHgUqGQtblHaH7Bo1ME6Zvp72Pg7ssTQkMD07fj
fAkQbEwK5xfTqvCRHmsHJwdrDFeeG3eviq1OPs79Q3hY0gSLpZ3et7qHnrMwl5SIdBeOQ3BgTHNN
XE7Ar/YZBc4pFm66v59aQtYcC1ah6QZwtWYUQUIsd7CjQCspwKxiQKKaoMTd9iBTCZMcgOIIDxK+
QaE6iGcfOlcnbIxIiIz80m7/C76DdpqiGaoD/Jpm67c1cbL2e6OoaiXJpdCWI82O8nSErKeTJRpB
2+mg1ZT1SF5tRMjtANFSCfFwPbLqbYZETn1HKSTHnzesX8ujGp9UhDXDPE90ea6rI0n6Zf38DCW0
g1WKAUO3EDP9LpNQkPArGVzB5CnHpjZpJQaFjle+gNgHUjl/2Yt/r9e/Ph8RQ2PB6jQgv/Upzsc6
S23DlpNrcUSwJr7uM7cWYvWJdIifqEBJ8b+fUBF3+X/rQM7wj2f8tgoyJXs8Di/O0LBi6Zb3CpXa
hTWdthYWnxC2opSsCzE/KWHqc3Raml4NhWk51I+/TEH+dvIWV1uWCd2K9jUP+CNZTg9ZVUH4lxM1
Wxr6p7mPnzLMrhSBYaE9uoez+8vJi+j3/eQtW7UUE0FgdNa/3Y1nrVBz9ZyhFX9fFnR1NYZxF+XZ
kUbpAr3AfYcXG8EuFXXWW/H5kJmSMWtvV2369suR/GxQMa1jBMU+Ycq88N8atc7FrrRTa9PskKPK
+HxkG43+fnqMbo+NJRy5ENG7PfETnv77iX90hL7pCouq949rXlSNVbZ0+RMVVhEddVkKDFvCs9dD
TCy7yL+B0H5U0eL5TGSBDUZdsv1Fif3j+Y5KZt5U5fpItPTdgGkpvRKG1FgB21W+vZ8JwMoUNoz6
2iIdLb16KkCNk40N4L47Sd0788prXADw+fj3Zfhx63FYts7VNy1N0Z3vIgJ5cWxL63J+JHdpUEnv
D2Oem92TtjA5RHDhhvPLOld/LDvNVG0gtqZtGYqlfilf/HEdTif264Nz4DrUx8E9w9lGAJnSwm0r
6EcQHp5nDBrg3BPGC2FcS3jfg0U5rq7EbBTnLtL8SBWjtyUcEJAkloTsD54Y8wyLJftmxZllef++
SPrPHdNSWCe2oTKm1H5ImB2y60ORtOqeKOx2+8ABqQQoTwoZAtxDuHkfKMvS2ESW3FVkt9xeI4nM
+g68Y3ilqat2MiW8gtNi2qv7IASsGhcLTGpLpvEv8Gqpr6gQsFDllKLiGFT49WEKMzjf40sRXPJO
nvdzdXm4/RLk/zJotASewEAMX0cL/2uK8seLoUpF3pRXp0kuKRKgMn0MFPCysXmANWFLYSqBmPHa
w+zfl/OvT4vYv4CoKHQH5G+5mSKfjIO5v2M1QPfngBphnkWKCtlifHiuT4B5WPTW/ZeA/xf8IPuu
4zBYRflf0ZxvnZLqIBmGCcJ7Rk4aOz0TD9rnup5cEXahDsOHLS59CvcNzssdZ3gg38g9sUiNybOP
g9URYK3j0mW7TdQN9RL+JHiH5GsNZ0ggaUePj2b+2yv0M1CzUhQVQDrK4pbxBQn54xXSnRs8osyp
Z9rKmta4qNWDfdd8QyVh31ff2hD6y8BOHNTr/v0afaFw/7tD/PeJv8VHW2qk/aFK69k1gH3jn7pa
By2oUOvQQO+knSo4umc8PeEQ+kf/EpSRBJwLZw6/7ENejJ+RGuFDOX50L3iA6j0EQKfp4DmRh8+O
3kt/WaB/0fcTsZXAYsgkLeZ3TLF6sCSbn9azA365pOiM8YXp0XOCKdD54h0+IVClAxCcRYijuQOa
tulIbya2MRIGTYhqArN4f77nb1Ayy3d7zjxCidE8Xd6Xevwci8S1/tBnZv/Ul6f67LLFR867xOCf
isDuCDjZjGYfZuZ4CM8QwccDvMBovPJxJ6d3D3+jBMB+/XU8rv3YxzlvTWhZoW5jWfa3lVQ0lXPI
jEc9kye31TPKhkVfmuYxs3JmqqlHNhO13aeLuAbQH5zPvKZrr8uF6LXKXS28RNowDU9k0+iCYjV7
BF6KSoeHdACa1Mxz92ukFEYI7fdOPbwZVu2CSRm9/NdEmbyG+TLFvRzBYf+cPOPb4BoTx5vB893e
5W/tgGjIBFTHgVGMw43lK9Y2iDUwOJ9ZI42b4jQtlwCF6WaoSd6vh6+ZffWsoXL31Zk61SZ1v+6f
Znlid9AX7Z0ndi9d5vN8jhyxvnwMikE1PwQYNHSNsTHej/JtOnp0EZZPzpgT2p4wGcSoqq9GcLkZ
MGzUUAn0vtppN7f5bV4NyqnqQzO6zffTuqP8Uo0DXvnLi0NL31FVVDWEmcS3FON6as+mdK9n+uAI
bOLsHcYQrplBLirv6M7RNvQYLmNdqrnAtXwgR7iEVQACLb/smcE1eE4sPDlTeB/6QBmBzKDzxvCo
crNdOj/09ejgDdToDlzjGrQeIB0fsR0XBnOoB2X3Rs2E0hWuGURzrLYQJjTVHuxx+kE4a/iG7Npv
5Fon3GTpNSHctHsAcb77r7N/pWH0cpMnHWMemI4j0t5fYNpz0WFnftIhpYNyE2KZfOk44WWi0fMq
sAoIHK1TyW7TcvMQGUCqbV74hfaookuKaKAEgNNNRLvQ5hGTLlToG89YXTFXw4IVo2euR+EB4L1f
3Ct+w347Ls4+CrSQbvFRYXHdQftiAQ5K7d3+SBWhkAJUCDDv8dzF8YKRtzVpPuwP4UoLGg54t+09
MQET1obod81VhelDADBREAnvAXqsaOXT39qjayS57HjPTQH2mvnT5stGiloS1L+QIcRpaXvHRlzG
2cAFBYE4CsUDZDmcC/mL5XOTbW7UL0u+ujDRx/AFhYEj7EeEND0egUTF2FZrneYYu56QRnIlhu+J
NMvnau+83Y/qZb18IKm0LPmz4y9xUrH/ck9S91PQUdk5hql9q7Meld62L/XezE7uarUu3fVIoecN
ij1Q3E3pQr9xR1cP82xUFE8RU1spYI7jE0JhyW234/H4Y7w8u0u6dcEN+E/jj+8uN1SEPxECLZJH
p86N+BfFS5yu+UK8Qylyk49x6fPXdzeCaz2kT9rZjt/e3g/uLvUWdvD5uctCZCcnn5+a+4nOQucT
r7poshPG0Vi7Rtx27ufkMw0+d4U3HA53k8lidXEXvekOI0i3t7pySjvxWwf303Ank88J+qsupt/u
RnI3V3exwFN3sVqvVqsFdrFuyw6G9c//vaXejmdt3M9/b6TmV6n8bSe1dFhlNFtUIKNfGKc/tnD7
LCl6ZhybGe0S1DpAAib6tSf5T44Ue0Lhz8sh7P3PT55c+OUZaJQ/EcJ5fOT9c9/gDFDlYGGLc7Gw
tzN4RyjZx605uPsEFE/vynggX7BVFfZ34ozTSPw2+t2h+J8zfnr8u/via/FmYLmqfDSBGdmReOwB
bpReGnFH0HF21wM44n3JHSHh5Y5mow0fR7Pcn40O3oiLaYSjteTWeczZ1HhueGYEfsQFb+mz9wW6
N1jzSJuNH679wSCcjUJxr4WDwUBdrEe1q7ijCzfcDIrrYLThufwXeIHNwYMl7JZf9xA3To80OmCW
PHi420P4cJnMuocQU+8wufI7M/RJ3cyd8Y8A5UNX22TuyPT4iExoKD4W4Ubhydh7p/kUGVQPBS+v
GTCB4rw2nNX/3fKOy0FtGGyAV8I++MVHVAFZBlSiY+jSHXEb0+XnNs6iu3t3x0mSmP7HNlrm7jiL
xuNh7vb7hLDIdB/eEke+U8AcBpEPAZR9byco9jyDcxvfFi9o6IX7Ct74i+X4o9/vvzz8aZfj5cfH
iXUnnojOINque04eKgoHIQ5FfC4F1bJa4pwQZdGWY/Eyb7xkLdIuI/nsY1aViKOj/RWjN8ObWJF3
d4s6SMKDE2E5OlRf+m0IntBTvDm1LvaRMg6Wqqu6cGmSQ0cP39Foc8X7y8PH6eutDm88shWA5eG5
XhFh+jX53wMCLnaX1Q7wE3+Bv/Bb3X8EwxbUl+2+CZNMPnTvBXAXry4jCB1uF2qMd/PmcMlD8bzi
+VGP804+WTefY6qHz/CBhXx03+dfNmDu+xvX+G045I+6SjAcvmnd4du75g3febJXkLrvhBKx+tE0
c7EP9Xe76cEV/8QKb3t7zCafPQnhJiZSmif54pu7MyKwWCFi072b7JoO0BPx7n6aw8/dZ8sqpSuH
Fek+bDufTU9n3sFK3WMaykrtLRYXsbSQmODty3gSMXvsLHJ3dQ0EhuHifvbqnhPbwTlKeSc6MXJw
M38nY737dKeSL+LAbooVMpGv6Uwmu+mudSef4jTolX/FKFJY4pJIFpCqI5cTicPRsz3aY6EZEMo+
P/HwBdJ/9dgUdQDMvC6/Qe3/h57+HsdMDOKYM+umpTvf0hk9L3LreNFus4EIP5zhxe2te/8LOKve
QnNXPaIx3+S6fLbEZT6/uIMmIEivFitxvfgF4oM3EBHJr/yVvxJBe7AalGLfWYsYwnVc8fOru16J
iI7Ou0/wYZ1uNrm/XvM74LmD9YZ4MlqvV6Cu3XhEKJih3ecRCNjPRqOXGydxfPFm2ySZJfHVY9km
X0sjisduZHkfrNntdhvFhJY44paOoujhJslWopPNnMdNoojlFfE38dbdbqEBeduxGSfji7fl71EO
CT4cz/THW7FeY8dLxtF2nJy8D+w3EvEoD3csNlHbv3Vm8Z4Domzyt1u2wZOXJDxxFI154x8PueXZ
t2LrJKxdiT38l/xv67x6fD/5+tlsH1Br8rOLx+H2o6A/7L+J1RkRRIZ9t+/eveGyL1bg29vXUgRA
yjIOPLFdDlkhw27gdefz+XQq7qPdji2Uvjnbb+fT8BuXmdxnym3oWuOvOw8fXSCOrI6puPHmCCC6
8yFLb96dH9xO9+u/g9vtDivW8LwbdFmVwbwrHj2Pdie/y+qbiPv5k8XFXxBq3N0k9T4ni0M0mXjT
3XSym7DtWf6OZ23dr18FB4ZIewAY3+1MPs9R404WHFlPfGOxYHHwOXv7hN19scKRxcO+V2zs6KXj
Fih2UfGFNzl6k1+aV0AXfqb0lqUCCzZBIzNg+5Y+YfR2OByu2W1WhSt04WNIY9E5NiNms/G9/+gr
/X1P6SOxH7xmVqj4alAP1YB0rqN7zBi4ncX72nG5j8VWXgdiJbkVnsPMTvnG153/9eOV2KTFb8hR
+bWExGoSm/8Cxx8gNiJT0CNkr/lM6qiDBT8pgzLo3UKpt7iFKK0HrMBGXB4wq15JR2qYvi8eI2xO
iEvg/cmBbK61iGKD1VqkEkooU58oPj3fGN0y3siMvz6KM2CP3GzICUB1BuuH//C1UOQO9LY4bjTu
fU5FfAPp5KBeyN5a7PqqR5aphUzhArHKs47IEviKRys9kXpKya1361W9Ao1RXML2g6JXdOD2sbmV
vsV2BfJ+qvt3j+TxY7tFgoa9MJkpLIXx+WtpiCUoVkvUf3h96F5iP/xY9t9sN5DDYb8vElbkvYRE
HXsUJUecgUargtrHZsLlUT8+2CIhunfouXpb09/aMxEGkG/00PvkI/6i20vEWt+OnYDin3XOXMQf
O94W1iX7PhMwDy0VTx+Vvsx7BYtMPAWmbKEVyeE1RpgSfLEv/G8LtsDiawdEvy/Q5hDezN4jurEl
IsDiGbzLMAwodaRIQmVWil7BBTfyp/9iSwXu1wWQNmKc/rWXAxIkpaBq4U+QhBiLxxZb5v82VkyS
wuP6FD4OHazIpgUu8Gxq7DbwPNOgQWD7f2/KW40vrPVZp4h7uOaQSTdu0Qec1aXw3xmx8qWk8H0n
saBP6ZrDsEOzv+0krWw1h1dj1rMS2CMGOvmwpoVw9tTnoOnW3Zo9uq9M9SzWJ9BSTowaJ+apu9Jg
6qCitOLDLT605HjVm/qe7UMTkit9G/c5lD2HG47UlExOZJCHaRq/EK09j149ECO9F0sVqyPWRiQN
y5t/AP9U9W1mnh/0chrdN98Qy5KJKhs8W0Kg+iQMhQSgBiJbwu7a0L1Nz14ZAyNDFijtGIYra955
oTruU/ElfM314OsrfWRN9NFz1bS9+gz73lNHgjhohEjXkPRQHQLgz9j/xcthxUas8XbtiLofpbmR
Mi3YYqWOvMbgeqVN07k2LvziHpjJUx2VqPuhpTo+6D6Sfr8yqRRLvAT/fYmoEdEhYmapMCIwxdjm
4/978JrmqXpVdxpLQOUfEGLsLjzMcqghYav1gFw1NI+6B6DqFzyRfOfmXljyxlCnz1RF1Rcy6Hoe
X+bakunueXqQZvo8TydYR7yXhJitaORjMYPIEOpzZVDDom7azh4HmhYVYY84kHeebwfSynsX+BFG
HEit+XU/ZQZ/dxUcKjrZRxk++22//HS67ei8LoPCX5jgzJ0ZLja0VcRGcPZIRXafO8wEYuCotFbA
igUi5yO/osVFFwakrNisKg88ROfC/6jxkQ3fPEDgrEWmzl2zoy7xd13iEdBVYXqMKOAvI4zcb+vq
OTDDlv1xeuyAbvgi7X79f770jq/Jq2To755uJIEt5tjiPfcOXZHaUfGhISoyucAMpPAW8nLDJOxI
RHBzvq89m+nvfishaPqr1pT8sw/A60utaurYFdMZ1f/7+tanV3Ww07pmI5M6+MfC9OtXftNtvZuf
x1WcdW7xLT6Py2FJP86FGnGL0y4eaCFs+KiNmkjpwH4JuKNDxRVlFaIoYTMvo3abk3/loSihANeS
yWxJcCiZPhjquOd3EQ0duLOxGjrEtVcgQ8vmHuZNhD+AEeGxoy2KpJm9gpp31YcSD+oZ4xXXDElB
xKtDWPN5rSIVD/BDt+3UvF07v4aqv43HBC9NUEsNy5K/zQzyZ1voxV19oSDl3WutW8P1lIthJlOr
SMnl2WWsFt33oBUeiwtgECWfSPcPy0QtGYOb1uror8cWdcV/R9AfWQgrEoaDiY6bShLyfZZoG1X+
OrbHZ6I3yc1k/tR+2EBMMlRJN79Oa/52CaBAEaxtxyImfAvW9Ut2Hi9JeiRViisSYkzN1Q51bSjr
rdcUykBTB7a8+fcJ/ph6iBOEk4gXtMKc0PkWfaTmaFv1zXok+yZJySQOH4c8UOp5+puL7m9P9O3k
qubwaPMrJydMdG3EwxbVDRiY5t3TX3JHGI3fQ6qwm0bzhIDKpVS+D9sMKcfY/Fm1CVJrSKkNa8zC
hUg2loSZXwL7hkmVcYkbt1yD0GxekfxyMaZ44XA4xOflQeFfbgEmFWyZJfrSftZNO9cB+eUI1/oZ
EosbZ6kvLhYyS24TWSQz748+vdorCgHOUl7sh3Z0XD2K2Ib0tHdzko3kvnqF99mBohaoaCg/2EYP
zHyO88ZTUapuEFagZ19O7rR3Xt79lDTrNPOu+SVAZPRuRpdti/7HM2oGKn87p9H/ughw6qtXdUh7
Clc6d+ASGYDQoOYbfruxFkBytkgX4MtCehcUueneF0zYjK55AYXbuSXpEnMZfIU3Q9hmAPG8l+VX
w/LtEWgD2sxCXdzFO7QHBg/F1PAWAcd8RE50Xy6XxyHmeqNshDi5WyA/N765xyHq/EkDJ5fuObnZ
do7uMd8g7SIp/LxNrqN8bk9WFBeiqVxyFKFFDta/UPxPzABmbi1cYo8JHe9HII0BlyMNGRS08R+C
+YtqVc+iV4YrGO5pdYTRVz40STRCRhX53tvbxK8DM5JiC1IeGdewBSgVYkCIgix9Aqh/vbv823To
JwmOOw4MHGxx5KwYX4s48scmrpUnXbHPlzaRvfOYbp8YKeM67N8PAQG/whx6ss/Jymkj9h8Vw4PD
FBhjAkMZHSEPmzbSe81HMdqXmTye4Rsi/xlihWKTqwey7SsZBCtQm06vgCrxtJbIPTD51m5MjeeP
aUnjytj372VwnxZmZFbz5ryQCzTkgTadvGpaVvN78WVsVR57WRdjASl4Iv43rPfBIe/dO+feve7j
duEMHHuIeCOeF1VnPzt9Itsgr55N9HZgxRi5r7zT7c/BLFz4tFhoi0tI54mXLZuhaP8uoGSq7DOO
Zz4A1dfuNXKIvoQN70NYuJ1cJAjlzW0Nvle8eHOVmVQ45w4DJbxpNhydmMrU3t4cMPC9z/NTVOPV
lfXqons9tqhBwMIfgQHOPQXs7R75l9hU5wX91D442JYhFTI17nFu33ePY0QHqXVvrVcvybhffrq6
kJVr7r+j6F8jjmI4Fu1nYUytftvkc/1YgHHCsf1Au99hruNlCSPOrUrIsdZg1s+XQUXKCbziiSCy
K4A37hNIxouVOKlwlzJ8+fH5NLtWn/I0cJAc//chKj+DogVFAEIWQ0yh4PytoH6YFWD2s9kkezkG
cmU0w1qdHpn7HM3wfFrQL7wcV78858/tk+fEjY6sl/1M/mrY/7EsnLP1TFtDA/WQlaOzXkeNA1oQ
Ol77ecJpMTtUYSMDCWgXTdqEL6iV3FtGgdND2bvbDqjkuG7130YzPzIyBJJlAYdgpUIF+hIt/OOo
WqbaZb3Pb+hM+erDiWUAQI2J7bYUsgtKJWaV+UqFE3zD9VbLKT8cBNrac/A8RL8i0n7qnnM0qsOM
SFPwCJW/D5aV86ssHeV4S/aVxk7x2H+8tHNQWvf+CwezSm1i52WPtQJagXPn+0VQVqV3vacdRWt+
u0nELvyfYoSDMXUN+pwhA+X94h3+cWmcyk739Um8YPQa9PciZnAGmJll7t0g/fyybFT5x1Qd9DIq
uRrCs7oKXulb+mFWl1p9XW63hEk6A+mwXMD6BUlQZfRU9glxcgTWh2EFmk7BNdI6WaIvbtPzW4Fa
Kj4oXQ0BcGa1Pkc5pxFPS4+SSdD8iHxz6h9qIoFT9zYmDZzTslky+xXecfeOMSwHjCviOnn10Gg+
j66v6NWrhwWIpx3SfAcVehqSP6iwNyjAnnxpiXz/1IJO8IZhm7gwNEgm9dZAKfLh6tvr/IXMJ+2o
dq2j4m74WHWrb7CLT/Pn9tbRosdy31F6h9qDk+EEYHJfTwQoI9zRtwCpjJN7D7T1lYnBY1KcXWnC
MQb2CNh0DFvCNd8s5ste3jO6x46xK/bhPaq2oJ9xnqcKo62Fm8i9L4LKKTgistpBRbirb+QZbLp8
+Ow9BhkpdR97udNYGl/HDqk+u2yCVnM5zqPHSHXvzPcA+aeJhrKOh5bVUtKHVAqzbMT89JEiWwDR
+ubaXEsoOrZrwa9GaMg9oevAgDWuJmlCYH8dfZnxT7VUEdt4+3dQUX9mktwzqmVoOgLLyAZ822tt
sy3q2+N6S1DS2cORLtpeafm3WTnBTAca5CuBz+QU8QvAQ0mL9wjVQqhPSY8BuVGq+lk1OGnbEkUr
yXsAt+Vo6/0vt/bXePfbSvrPUYpk/4+V9HQyCotHeUsQ7A2Vj8cBn1Mser2UjocdXg9dFPDulnsY
OkC26XkM2rhZmnvGVegrORgXjLLNxZ5YjKsxMhihuM/0GxkIXDh+M8/DG/Rn6cE1tR0aRFQ5pmx/
2xxOZ+dhys3llthV//pc28eOehgZOLoiwwaZDu/e4ZOBixxm83OIvpOnjfL4Su/nMFhX5JxZ4Lz6
atspZH9/GZ5HTuri5ea+VC+E2U87SX4PkZuMB6c8kucK+Y4Rt7sC24YGHWT/hgDfmAd8sqweHb17
x/CBSfO02Af68BSiUcvtbOnDulsujoOHMTzsY+0YnZZYXz6Qfbg3o9vRT7fOKdTCxkOdHa83PboX
7omlA+MJ+v3eq9dPGrhGAD37ikZPjH0EUlfPB1Q+j9YKLxGJvDlXZjDV6+g0rEKczQbAK6xQs6jS
Ty846iCQ0DarPWsMpl91OaUG+wbYVH6YC/UYEpoJwngaqthqFzmDIOVxjjOpdwSDH0vxAUp4610W
T4E5KLbmvMnCgh7JIO/qw3x49Z+964Z1SdojtUErIPIog/qD+LnLYRDgl4r35GtkPgLx0OhJaW3E
9ZHbXSb18mfXTv2S9Ksd3O4jGbxF6uNSsF8cZ3SVaBuYblZ4VRvKxpC88Fm/6xQtAKzqeYuMG77G
7aGr+Y3phRkmbWELt3wfNIsKMDwayGa878I9Hmu+ssHBwdyGzseViBcCYD3TPsPDibHiYEDhjjeR
rIWHPDy8aR8Q0q5zA9l+7655WXBeZj0t3A+xsc96SJ6I/lAV3j9znE6HULaqkBeCyorb5yVo21Ll
2wuAY8qMWJ+dBN35tdTHry4j0iDr0feenwInPE/tMY6Uvt3XOtduenTbLXsAxcIcq2esbO5UCFPg
M8NyLz6XIMqTNCoeEtsIFEBXbOEnFG54IjWnUGrEwRp0DEG7hCmI4BVypQl+SOE+URFqtfwaVQ6E
1AANM9AFDPFGetpQOaGOyJTXpIFqAxbLV02P69Nu4EGk6Oxt4FgIhxsz2S/vq+fO7tZJPbDf2C4K
Quv4vrlMQG6NKyTTSBJ3aTcfOUgm5xgGndbPOdVfTef++J6/U8wN5ZUxOCxvm2yevgECE1SP+W30
mAlZGfyJGXlkbrHCPQP4mJTUkROGh/E5fjDEedN78DoGRdTEQYaTuIAUYqHeVSb4R6VTeZUPiyGh
oMeRmwxJ3oio2uzctyf4YLe7euf0S/x62ilOSb3nkkzempFxj6oBzLHxZcZ01F4dMZtrl+wR9Yb9
57w+dutRnlAanOLn6tx7joHDVZvXxgCww7gbXUZE6XievQsfdV0tToVbM8XHigZdDDJnRhAD4yEq
EHypC9NFQ0tCdRDtcIfyg+UJjdn+kFcXABNCM6fl27s7uDxUCnf5ez7EHm3V9til2nuIoy5NQ30D
u+9xivTleXBbowa5hxk33a/yNVR0qtJz/7TIdleq+sOASwG4bSgtniN1dRlTZu5d7Y3qg4dgiecP
UYKCaHI+rX71weVH3wUIswikHzmxIy4XGDcWFCvZQurXm1boUqF1f47LLsqZ/fuHvH6MYfNS2zSb
h9iPwbKcAY+gJt6Xk/NcYeZjhUdgDqheflnJ7JCrKXf2+rXK+Y3jhK7mzt49d+UQM8FtjWMPagub
55s6VjZKbx9bXSQDulZPfst7j4mTYIaOdTjacS9XxYthWw72c/Mt61gzTbzkyhjm60DbnDplp5ye
RuaQYzrMGaUFxWhQxU58H5SjyzQdPqNb6ypKaLwd5s3mMMkH5gC/h3xC2VesDxOkPjJ4mcBaKDuu
XrNk4Tcbx/Borb2Is4V72VyWbafxpKkEUB/g1+wehxWi9L68BB/LrRxDqV7tk5ol7/OTdLHGUCEe
tIG9GChIMbS2t0gZeuVjdS574DA7YnLnuLiJ9kAj94u55csI9nKbXYZsEz2NGduGs5vX4Wkw2sPM
MNewc6f53IhFJVm+M2NklsY4Y3Ce2RPZ9K3RKy4jTK/C0OxqwKqCLNlbwPDsMbPID/J0DfdFvH89
QsYQV7LuKSlCO8JaftC+rwZsUTB0XUYqHNZ1/nA3jOqB+cEEY+bhovXmP5fAEJjcXQeXII9ZWr0b
bQN8vAkcEaijBR46rrVqlFif10BNYnhk7oUR5UR9t7F37uhTeKjeIEQlgHbXFaAfAZsRH1cj0Db7
ST1AtBFrNPcY6jNEOo83tx2DM1OEXwDuA/RKwD8ogTIp3s3+Hg9owEhCO9TVF1fDv7wTJYNz74El
JZjA26KeSZM5YXQxbvpHWk74TNNyM3poH2a95kmkpvrNO9d4Tt9Befr37v5zCRbyNJu1IY0pASYc
PHrso7InAV+oFy/gBGjqW4jD+nzAmUmd05PoXjrX7b53X2KWB8gzHKie08v2o81A9hY7BRmtgnbU
LQqY1pFKjYnQjW9YgRZjBs8NZ3sUGwxBXGkEriO26MGd49f02eX+RQN6kQOQenABU38TPply4VBg
CbKB0k/feMFvfZYLTL0kG1LCNlEZbUIzaoZiV6iFrTmOFgxb+X3gLC7HRPfCHtoTekLzO3SzKaTW
9O4G2Cy4T/jaQE1U0ZCD3I6TnmtuuAv2PgOzCL8oZBa9KlJy7zhX19JUAyzATLftOj7Zgzkw/Axl
gZ7KDh9er/6C88hcjUmPGxYxzSMY1sNCxw6ZCfC8YkJnzffrF/zUDReZpKGre8hUspNDBiTnEdZu
x027SjtacmAyIvR8Wkbf2TXAV3CC4mO+yTtWREtvefbZPC8Dc/ayqITEtW/QJ5ux/tMhTde2pw7Z
OGfZMOOCkkbYC1y2OhjCd8fSIGNgDOGrWKaj8aODGUU//0wnMi86rihFPNKYfRSj/QRkLE2uR9Iw
mNjHe3jlmxZ2dOkmzAAX2mhxO0aL/8fRmS0pqm1R9IuIUKR9pRdExDbTFyO1FGkUFATk68/gvNw4
tyrLRNjsvdZcsynPhISQ/qcAQjEAC4+aZFRRen1atIgRy8kvYIaktjWfMKoiSBcwxsyg02I2d7Iu
4yJ5LldEQi2lX05PcWT6+big8vX4cWoMzDaNS6axEPiW7UWIVMdyiLRP1qOV3omNeQjGUJrWge1L
wI5RHdJQ/DfzJ1aLiRq2/YR2AR9z7mLBxWthzcV46uhQ/BJ7ZjkfGxjEE9f3OSfBfU4WiZHengvJ
7s+0oRv4bZJxZm87D4GASd0Zpu9rHb03+TL10nhSOsBkRntWlzWevaiuUffwwMHMTJXpNLCbky1X
rX2pocyPqKs8dTc2l5YZZvHXrM3lr/vLy3XD8hW/BU+QIbWppiQY4nx6xPGYs45B0SnaDW7i60G5
pswgWlIZ/c3zRbKlgsKFs7RguQ1xDXbLB3dOatds1nkSceX4/h4+WPpBoyJdUHJnFV34vtyzht0b
ytiLFFM52WWQ4bttSEfGcKURZQ7qyy7ug4efHJPrFLaay/bQWqc/Tk1VXWREUI3sX3IKpj9fWFLZ
imBZ5/R0G3rZhUBVdpuYlcVL9jT3Awg7xlSkT+dL9lp3eFun9cfniMZZl1oJoNvuF7KHZsGsKKTO
tCCNWy1fjjCXIREwEBNcP7Um0Eksw1OwYK29zk/W1TjDi9hYT3DKVWM8l1Q+41/nIW54WyUkapFl
9bTec/JNLUfy3/j5/Ex/1KlBd0TfDx9FMe4ris9jtq19YVtV0ZaQIJOepPtTnYHzi2J4tmDH4Vvh
+YChBH4YAnuwn3sPqG8TH4sA3QJepYwMJ8vuRv34hd7IV6dskveARrPbE2QJvuHH2lQxQn3iWVGp
Q7G2RTJMNHPiCFwPO2a6KS37tVhpq8QelkTIPm/K2/ug4DeyiSda9owk0sLAkTa3hV88j3/gL8N/
7KzG/R5GPHhisbM/dw/H5iMfG0CD6koG8WlXH+iAV2Plspxu6AIAmuPM/i5MNaR5dDhNE9NUCkc0
7jYXoRkX1VUcs7UTl+X8POq/uQPtIqZO5TqhxK9ekCv23T6bIxP7pWswwq99XyQWZrlbxeSdfTu6
tR+fc0T3GX8CUBT+KVe8ekAuR5aA07ChLlKyfb3Gwo/mh88YnGZL05N7IU72Jwit+NS9o+7vgwMU
DNga2eYmh0a0/gIkKWwBn5hN9e5CmeuushPCVFQXeGyVbLSlZnQQ0UOwYclufvZMS8g9MP/JEa3x
OZR/+pmpVCv6CfQzHD8nF100EWZ/qoo+1LjjGhIR0SlZDQNw0DBc6V+YWFMOJRMTM6DSf7ny4rGs
j2xZ5ZVqYs9RwqjmNLXvxlLfJau3PzmAEOX/TmPiZk7AdusUsrVLIUXkZjmQR4AjBVyHl/2vcXhS
vIXMpyVb2kWy9Wa+79sfROewbu0qLo6jmQcEmdSVcEYaz4I8zE52w83GcGx3STRyReDTvoHLNOd1
6U3inAG0QGiyOb4/tWHK9K7MFiwTE2eRNftyepu/X8DCsQamWXOQ+vnb6jyGZ5G47AKsWTkO9e3T
rCMw/LnAoHpk1orEbxaugpE5cijb+jpD/EhcbIkVSKB0zrML9ddScuv95xgeP0coKpmTiaOPjDJH
jiaSErwSdhCfDDzUdq2f/Qn+6cDHtqHuv/cdh3EkH3qPc8++B9imQyS+JFuUJj78KXeHd6Tk0aPs
UM9CBX4nlEP+a7HjZA8RLu51vAL5tgCLo7DfxtL6uUZi6dswlN5nLL+5r4b5Wtga2FX4MVgz091G
XzUmrkwzSGSHFmHELjVVNsx/3xXZQDcN8pUyd7+8J1iijPV0jFnl5EACHH91xU2FHimsoAVEFX4n
tDtTUzIeVwDRkpxEuFmtXbn/uI+E4JmG+YVxE5nvvb7DsAIFHl/+xpZRrCcLJbCX99zemRCsRokK
txtXIXM8zoz3Vv7Bh4PSFLBkxiaJCxFU+hel1DfWo2isjihMa7a9xjm5PXDdpj3XoDzyMo3vEWXZ
yXp6wswjfuV/s9HUwsVnk2yU9ZP3JbF4WXamjHe7ic0SiYXRSbPbMx5Be+hYB51azXTFHw5y9CWb
ciMaBsytVcUVRtK8eOB+hyKq5X94Wi8qL1tfk5u+7F17VS/YaoqluodUQsAgNOzzuL5KjGHM59/t
/xvmFmeC+6ZLio4qeC0I4uHcpEa+tvsGRrew6A6wJHgKE4eFv0Uea8qMlA8TIrxQwPAKxpLJxpDf
PkHyNQhB4uCntvb/GpsFlLlYvFtc8H0D22WRu59rCQ2Pw9mbrjPoVwJvG24meM05hYtiwRvrY6JE
cLhDruF3B8OTfrJzanK6a4bf0ILatvtY4D40vxvm8rV55taTupOnRkcV3O0/cwBnw5/r6/SHSYQh
0HRnLvOfiWZk5BTaMFenbm+3sV0sm/BeOVhKDhuOP/NkgJZKW2Aziht8OQwsu8bZL3vDc0e7csjG
na7fGd7XudTXtjFOTrHklhkjhHzBLCIx7RXvj/NcUhshBpPnwi/WcwsKJ9XMlhW9/WerBPdjhzGV
N77iu6/zcfgkwo40gxK5A0XF3/zgcgLVm3Qc9JWcxh+HGovtKBItn3+hhQRWv1aAURw5SynUrT+T
oM/laQ7l0fD1VWGblER/RYF6cHz5cEpz6Bvecb6Z2er+HRK8BD/P6SIsYuGxCwgDYNW4w2pyzn/u
MbjabCvGAbM+mKaLD0zOB0INlsMbWcYdkYMWSj5W+pS07fxr0zy2lmberzJVBkXcitOesJtyfG3a
S+QA5J3/r24AVsynW9++7uSWgg//OtHQGOExt0mG/0elbQGkTtyTOTMmvkbwtjGNdCuAlFB7MqpB
/HiWhBuGjkK5wlT4i8got09WQrsaAlGejqedjlEa19RH0F6XjsOCUq5prLdUGSLykmGex9hDcmAh
dWH/qmH8AR5Nz7l512hYrfngqNbg1AaTzJQKtQg4Zr8c84TlWuohCYj0caiB4MczbNiAfR2GGTt8
vx/P9/IG09gLepxPqAEk23ksJ2FNyseLTaK1QAMm7rBA+2i2q9euocIhkft/4NFJl29e0N8Mb9aX
+47S+DTn7zELxIRNX6dH4jbA9Uw8yc037cOZf0DypTnQvITNQp1X4X03veCvAFZDj0jh7+7rP7Yt
Kt8RhCx2k2US8TC9M31eFz56o3M5IVIbTZ1Q04475R7vE+fBiClq+SnF5fYbatDA5DQdIXpyJFsM
t2Ohd0eA2FH/3ecAziqc3t3LZ/flCkOewmzFnYDNCoDRbsf22KdVUS//6+cWG8350o4jUwRLYcHM
nKcl7aPH35g/DZjpOAM3kk0/YSshjdbh/J0gYgeQoG7Z438z+k3FhA2Gis1O7GaoF3FVYk1gIIi7
s02HOB97NhBt4T3PVl9AW/PErmim/2aQLBg5IBdFpLOYmRPa0/HsLefl5aoY/EEwgTA7pyO1dvBj
uXlob22UJtFsNfxrKP7Fj4Hj5wbxiguC1tuTuRC+Vp/D9yz/cgsozOPnliwHS3Ie284rbY3xHIPv
4L6moQUxQAn39EQnd55XbclX5eQkcBSUuFlDQqvN6QqL2TUEgXRqQhqw2SJLhzM1hJMdfcBJRh9i
LnIDLqsB5lKX3VLoqTynYqMGdwckym5XyZpYXKLi4X7COLgAHCAersxfOhVSHY3909wBLiKjhDAE
wgwgz8yDni09FgEm9L3/3L9RK2mAmxPvtJz+K8KKlLkLLT9kDLMPsyWqUIioKUXLtqzn/A12uHat
ehd5+QvwzoHIL0W5SCsjnjMjj7oNTontctzoNo+AHYQbNu5RMnKt1fNGtZJeJ+QDFusBMPWB73GG
4e/UxiuLjWWJm12V2lxwNbV7mlf2FwYxP8M8c4BXjcsUIIka4EB9HLRhcQ20NdVW73z2tYvzUNs6
3chDXBfb11q8DofzaQ4WywZ9f9upB/xz39ATUjLyNrz2BJu+jMvdmi6x6rfV293HG5mjxhbJ7BFt
FjvyWIg3lobjAAKlhumudTLEnx1k4jUDugWrcoUznoPYia+yUMDYZhb1jurlKOXsJEaCBfxUY243
2bAXBDDFjc+Cafyhg8T5yw0SYjTG8M1VE4SDgxewgx8LFVDLz1K7vdZZ1FBv5OGHlcSm5nGbtwkx
4z8dE0sdq3Ni78Z+g7kCjSDyn9YFrIwzX//tOEUJunEArGxEmveNCqxEMVdakyCjvWHvZVWg7DvZ
0uFzHj11PKk2lYDgPucx2gLqtrL4Xr6/b3sKmECh8nW6rUBBIsQkvLiPIHGoDDfvPfUi2yU1i6Gz
NX04vJynJ/u9C27+CmgWyZJh1oVs+Q0NffC5oUSojLV5tpMtzOo+eCPa8rUaH8gkfJHatGa1SHgJ
gjcDU4cTh+wWUnWxjG09Kjyb0uWS/Ja/ss8v391hgo7toXHpzxd15PRA9Fo/5hov6Q7W1TfYtSNr
CLGtzw7AhVGB5/iBzhk0lzz0750/oPu+4IKMClSi3eYVqkoTpulOc0UoryOYfJbQbj1NiUasmn+4
dxp2AdyKzCuZWdul5qo71TVXDktvqa9XaWv8+vmGxFi2BclKRWvFocbGvoKj/yPwmE8WrOW4d08R
hOnDa9OdH6vpGiAeRIPaAYklzcgiWzKkUQMmqsZh/KBsKZtsHCe2Gyb4l3G7W4kni8JNWPjgPUuZ
iYYNXY8xRUmKFJA1G/NBO7/meMJvpMXoU2vKvtsGeqCB3S1Oq3fAca2aipGtWWrt8lL9Md+gfQKr
+wFhDBqTaAFYddK5gPknbGj/MzuFzhSKFox3NhoWGHwo1nVLv4hWAS1d8MQJjN31ycLAqsVN2fdn
/CclKy8/g5HdWSbx0sLVaJU6CjzrN4xF6iEK1B2pVsbIeXragvuwmv3TBQhF8x60S4wFR0gUOQLH
13AgvGtOXPc8N7Ql8Wc4gyXOq7AgRpNqCyd+nKbTVWQ4Hqh4R409NOO6VgKBsWg7xMlZF4Ph+KSX
Ay5KNmONwsZxpUqpD0kTMPn47eLiqm4n7W1fLZL1XlhVPTdRH0leKPZK4x4oZ04vWHN/KTsZRYzi
Ipk6K7sZpG94yzwFeSPwTOcFpGSmPfQKqjED/Eii+0IjG+yMfSTnufXC+ewXKgUfly1ef/Rhu//B
DZqUYv7lpGS0U5ptyL10GosZw/MPnAosFaOJeq7xjH5YzKVBA5Oc1QtgvDsBkz5TSng9TD11k5KI
bMjbwsVuDheEz55vTB2/utvMORpi153mWphwugIWzJ2LzDfdQd3GqVPEX+RVwqqIx40QZhpj7rEh
7+1d/raBUg2WO6Np3tIY7kZiSroj4sZIgCxmdXTZi0a2KtJA1+J+3NIpHII9+RnjIQwGbRXbCmwH
hUptobQn4t1q8t8EqfMBn4KERubkIOz4YHg57vEcrQ96PEfzy5gSg2m3NwSyh80vw0zI9/DJG1DY
xJcUs1v3i/dn9Bu/M8s9zw4NFVD+px0JfnH1HTEn5vsfx65KXAN2/PvH+9LW9pkyGTrNYJIZ/QGs
ZbV17uthBaSwYKQg/7zwuR9g+yTLbIE0pmVyc3xca4yYxkyBZN1QdyhWdmURCgsGE/SeY2s9593C
og3RP8NIG+QDl2nKDqMrqJ0hSc4OUWYxNOVQkCChmmlcOEJlUdSRg5yVXpe7E32Ba8OEcuvAoOxB
N8v3Gc1XOYUAiZY8Aq86Wa4UPcKIYmyhuTXqGJTjqQekCnBJGYUgwmUwsTv9K/iZHOajU63aiJvJ
wMR8xTL1BSQloLGfCiihc09uZd0py8Tb/Qc6iO5Mz4rJMXsakUAG7AcoP9FsydHKO++O25i+fO36
O1MYkSStPSRkKJX8KqNw95IvUzojxU+QIVqKW4+2SMOctSs4VJ/4QfpcSe+ph9K8fC53ntx1vHDd
Q6zrSvHkVnoFBSuGJfHgYYWe8bYzQyCu/ZAukZfQGqjgpNLuEYJKWrB7GWlg4zJXbMWXbBIfoWt9
uXdM2j0dk1BmSF//uXndAUFNXCsUqNWJndKFKIPJxEG8SW+jYIKEPlg8f3zJ/5ivA9RVHiCR8fTR
jrrozvvPvqWi40aPMLujiugdpocz0z4TcMglNhYtr2wl5Ka8kEWbOdj4yAabBUliujRpyzsyus6u
fibkYvA0LVAxrCK6mOr5s3/rDuQwCiv0Mj00Dl39/44+L7JxhhgbpdyjfvVRAVELvwjF24e2dJ+t
zmX4P6NM3UIKmfUUhnd42BJHPuXWD2ffdwnoL6P1iPg5qGBzzCxmBqIUT9i85+d39Aq//xJU2PCp
xpnm9nMWHDSE+8kOHbwDH2kS8+BS1hETVUcPhmBGBLVbztu9hMoK5oTL9i6ZT3DQ1lddNHYjS2fq
iDETMEY81ClfHO3fAQw1bLWJIDXV6Ev6oXOSnWqBrUlMsrEvGOpZv4hshryJzx8tnM6Z5K+fcWUB
0LLGoL+Bt33mHyTUHHfWvzfXiX7xQVvZUZeuUK5pNn1Zj3abvfzjE6B5BNR3MVsBqWwvzFodNF74
GS/OUy9dPoJ8sADB6YAwxOVUskr7mbhRf6CuVFCYAtuN/LP7Nn2DLULKY+WRAWWDDbNldlRo98e4
lbCCagYf+N+YiArJdd4zVWiZY/8Mq++Nw/O3ZJgjmlNqmsEqAiadIw/fmRzBxsvblDkw1tXG9Off
kzHNahytYdw8GMU/tqaw2bRB7XCaM5HtXPUC+dMn7PVnNi9Ggc6Sg0LhfJvcagMplRygKOBXrr7b
r7dPIbdCTdAsPZLB2sjZrnxaAHxHix0NLuR8rFuAFJxmeTq0PLhxHkZM93ss9L8B6LQF9QeiRCgC
5HAQBwQmUPUZUxBqZ9//3tW5WNoY1hDTXP38kx4BdtSgg2t9Jf9rZjxtR6kDxsZCMJG5fdpOoZGM
M6rrLoZXAK6KF/yfYpPKCdz8ZDMDSmEGrcT7xHpfiEZkKiUzEBBc9febOlLrcAhlYE6dnZJAv+GC
htWnMmtcm5e6p16YXsygu5uPpbSv4xyHz5Hdc+x2nB/eDM3fUkGea8O2PJJ+2AeMNJAF7MfzNgf8
ONbX+2+emEVpzb6MNwnPcAbFVwC9S+9Jkdeb0GNevLXgTcTnqsRMQgayFG7KsYEKX1oPmWknsxr/
KdoiFfHbRdkAJaoNJzAvh7U4DbD61AGcKEqe+No4OU3XawctHRK25An5NsucB12Zjw957c4AKlP/
e1W+jNChTG0UPAt2ow3Pod7BhFf9c0WiOa0/rUZiPiGpTJLaEA4TnLMxLUv9Xg2bU3x6A6u770/w
7cMJWrveeQzbVAoGze9rFw8MbNTBcdSwRc9VvCEvep/Uw82JIdtj/4R1xSnTRHV2nVbWZCdAvdRt
NcPAz8Xt0EBAnEAAGP1kC/tYHzWY9MC9nzdX4ImMsoG6R5N6BylhQ8XPjIhzdTwRx62HF7mh8kzB
bVumLpBGcA6q3SnTYBS4PDsMUKCtMvulC0Fjxwf8MdNH6FAZ8pj5uQIJ5/sppnxm3jQFNbV10cr+
PRl/a9TdTcQFg0PHKsKT1nntZgFdJKPx3EfFMkdsE8g/s8UkJLHnmjJPn27JuNQdApi5KQfqUSgj
Z+zlOVtyfwCNWDBrQ1VTH6sV+5rf7QVDB5gZfyGj+tLPnO63OcO03Pbe5eGm9Gc5E7pOMmSMOtgP
zl1izvCLhuYDGw4iSD9O68sYfiYQE5yOT8z+nLlTDt2zwMWxizDGfK+6I0gLrvfHQjTr68cdGF6z
tB/LM0rr5YdafsOeVSMrhXHof8LTghMBZHLfbEtGKr0pn/jzdI16nUeK2Vtcw+Y6dpSeVvErexDI
+gk7UMPwM3GJsXfyoFl9jjJ698FLQ8oWXE5+4OBRDygRLLlQ2xO/QLq9taI6gRg+GCw7xDaQcaAW
mRU3hc1uBH2OENtmCxWvEeu5ncIIKmmYx2fsoi7EbvHc8bB4xdwighTJTvgNkTSlwVBEKUwBBuLE
BeRxMVgrYc2WbqU7jqH5Gw7X6Vdl7+OyKBKoeKChhGWYH7njY0XFhxjNZHSxapBUB5ByeXWVlbSt
9uIW+Aic+xsZ91vDgtlOGmv1nBAJzr/kifjaAlUntJQlA2mNnOUoIgyY4gaJ/k4/KDNni1A1gsQN
n0+ovJ6ZouIW/+jluL9dT8eoAR98lFUlwIdhy+H9VSgFWcpgklHFwBvEEhNpaALiKo1lj9XwQb2V
eCBA9Vq+UF2C0TDQpo8lDKpyxL9idW4PCQya1H4dWcfuK+4GowZ8Eq0PxM/ylq77OQb9LLE8ENi9
juJOtLeJD166xKDFy97uRyReweSVP+fH1wfb7tHUH/e3uHLqsD98AeAEA+ibTa5ixt9ssgtrhz0m
rI9UVtd0J6+HA3Uqqzmn1mLjGs7PzbGmhOIefzAFO624pw8391n1GB23XnkR1s8AJN3BwGW7mPws
usKsgAgTaxZK25wBmIvfZzLP9lP/dRHMLGKzBPpUz0W7pOZngShbDAAepkwuSvBmSNC7hfjzrEyV
AuyHaCdJZTjOJf1jXlgTRIP0q7Anh2xHHNj2RS/haof2iK6iYEz+04g+THhIwrHsZp0lf9n7jt3U
+JDZI8KHqOy2WVWVfbfafqEuH4kPDPMe50WXDrGQCytFTDzMzz6dmUPimcLCGOeR4x6hrLSMnuuO
rSfvDaInmTVykEwOqxWAvc2rD+3zJG2e2HIRbCFKG7qELwlbYGe4GCnQ7WEW6usR+Ok5MBHJfjeT
84k4KXLJzJMj4msI10wI2NnYGu/gwSdL7OOTtuhSP0m9vFjNJtYbawPIbI3F9Ph0lfxZ5+SMAWUa
1H3GQoW2i/fc7IetD1X2uasWvDTlAoXerlieTl5OUQOef2u/I6FD2kyg3HfzBFyYTA5GyddZPZJI
6IV59TjcwCLuvMGkkFgKBJoIpFl3+DpggjmbkJMx7t8WUfsAXccs8IcdWj1xhv0PtgNc5mam+tqm
5DEsxMwS9vclQUpsTgQF0/WjuDDrPegDFVj1L/FLzip2Qsl/BOUf8rTOLFkpFXv7aUMYSznHYOJ6
Ut0MdkwLfOthLi5/rWe3V0bu/Q3d40ARDAym2TPqZubUpL/crZ4f68wvICK8WdmhGv4uy10HnQNZ
514pYMbNFnUXdlh1pgTcgZ38vx9LNkq4LEIw8VO8NkwGEAAUfve18wDDdC+7vCl0Eq/EwmF+WkG8
hQLN8TkD1hpFg7X/OWsxW3URke+BBnNh4EFBftzgftO4XJfr58ftTDTkkMgpERGs45J3hUSsNNY1
z6yZ4tPBNHk0VfZTlGeE+RWLoSUh1W0Kp4bFTvy2D247AOTDziuidQUsx6FUm+9RLGZOt/cNh0G6
voPcOJnqjpRYTlfE2QKaJKOXkTl+Wlt7YziB4aHIY1Va3Z7iXPiVU6LYqaVhnrTdidkDc4b7w0tT
gBC+gEi/LNQ0ZlruiGLq3Xlx65rmT0nnef6wPvgX1i1nZk4R8C7vqd1IRFxoM96tryyibiORtSLv
AGNZbmxv31kGbyarUnuc6l0oCRR6J/p5BTAW72cDKYQxk84CVWKp2CfB+wrCqldpFQEThfzj6NgL
9/enKfKrgMIzgFcq4fdz/a0bsjIkazLUIJdpsVHy52pWPxaHNLXT2dSpS+i8YLdfAvlKoOR+9Kug
cwNRTHoyg+70KlPJ0fMZs656mCu4Ln5l0Lxv8gkHKXjhoNCmnTv7iGaVxBM2nqEWgwmQ99AA48m/
g4SP3Mt/IKm5T7xZyRH86YfwPjy3jUaSIJ1tPx1pORKsiX0Bl0l+r/sTDNIC4cGTm8Irf4dGQ7aO
eNQFyRRnP90DqieUu/RBByfsTkK9er58pdbXWUnqIN4VOXEfCe/xCz0OCm6I6GTZIvLtOxiJCem1
1dPOaWin8OYox7o7BxwADXf6qezGJ560jBVOKSqCWyImjqgK9COimUvRZHhaGRTne36PBjJpefml
V/B4T1i3ktc913kn/L6HKijbR2K3xdTL2tzKpPB1YlLwfT92yoOvJqyefIMTOBHjpIc1SFS+Pb0Q
D10f1h/h4wudMhd2Q88O1DK7KbE7h9WtUEo8lnzduoleconNaQ8kUFGtT1GfGXe+QuEp4irhTWiF
+797C0f2TVJ9zkGfciPfg1eIVTwMGmrqNAa6Hf/4qb6tRj9kY9Rf95c+pkajWflddLSsXE0fiv1O
P3FfFk4rTZaNBtogXSp6lNMMAYAWiyUM2Qb6X7VLH19rpk/9QW19VNH/HqSoNe9g9aih6otuArQk
8UvVwiy/pHzoDOzbepcANNZdHo51dyPgINaq5oNi68SP6x8lMXo2MWX/TEhIEBBsFTNLebW+cMrt
vJlt2tGhWZ8+tsL35Wu1vhAUUMXiZExAm1ZEXmUtdJYZELacxy92g3oiIUzrzbqJx3emImVF1GBl
t6qnd1SiU5yTpwpzEK15krEeys1Oxne6nW2fcSNiCpEm5p25mPwW/ef3z5TfjJgeG6XfDEjeZCaF
MINEsonvgynE01x3H3Ll5iLV8lOI7mp5nWooe7EBfQhwKAUCn+BbtihyPjiakwdy0AsGCq/vz0x0
1QHj7RcQZ0KaudquHtJcHanyLPCSkWnJIdHwIumn10ZJPjELb9nXEBDJFBuSl582nDPqqnw3dgV6
CGcEu9HhNAFnmwUoAh5v6hAhIxwJf2jJbJJtX9UrQengx3WTE/ETnA7DRS8hKquu/JoaJ05myROR
5UAJq1HYL77Qqqv1RGrgrrHb6U8w6GnyJzT1BY+2pT5tHMBindiQ4eSlyiSQIG09htQfDSmk3i4F
6oHZThnpyqLCZgqljH2F0/YJWVGGr0U6jfwiVjbtnbeS/Wmg1u/s9taUZfLyWqV17sJVREQEKOlB
og9uQWzVB+a1ktW3c6s8z+a37u50hjUhXOkcf1lTFQzC4E6W1j9trSw73jIGwsRbN1YzxZkvGLt5
YTFtcL7ZMyrVtwVb85cOkM8prUBeqf86BHD4kM2Iufpih9viV5gtX+JOb+f14ZWixQlBZHJyvIRg
CuMghhrPgMLwb8q5xiwBpkLrlIwrMV2E2q+UVnkC0HAK4ohaR8OmjvGlzMOhgUr82UqeOiMvAuTH
DPSZsf/HAAy3nddZ1By9d+9XJAe5ET9KqzNQiQGvP3CRYaR9FWN9ahSkvMJ/uAqLIhRWPIIFfcc0
luPfnfqLt29n1AGk+HXPTdminbBvp3TLzdAt3DR0a0aQXlhPbW1dnqFl2yS7E1Y+Ryxv4wIzlA4X
L0LiRBwUwO6oMEUIak+sbMK2GOvZicVw/h23mBZQyYYVtl40VB/mXjjXVrvPIXPZJBmbbAQimLgL
LuTMFtfa+eT2XH32nEcQZ2b78rcC/ikSYEz1939Lc3xqJkYChzaz9v87Qu24iL7J1+MVnXCRQiXC
rSqDbyyjvvvapxsWFH93Tr2dsBjJ7KSuoB3XQgAZzZU5J4zbn0+wOBBelFo+llWm9uuiMPpaIrlm
hntgBJivUNhg8ezy7Ipdx50BhoTgBFSqsSMCEqC3t5hTYxcZvrlcXBYyGzJMbomH3ZRZA1g+5baj
nZnHwiwKpMPTZzhEtNNuRilOL4r70lKoHOYZGvN3m4PeaK5+CSzAv7v3aEFQbf0U69eqd4FhNBug
dKsg+fFz4q9xsIZDwqgPTtfebexyTskRKEELn+1l95rNZEUgmEbfco9mcw32jeyTmaVjf/PxUjQH
zfVBhTLaVSrIvI0nY67UG8mxE3OrEwAxQiS0Buya/VZ36Ape8YtdxS7V5RasCkwIVVWO7IoekwAd
mMUWP5tdZJq1YexG6RV2nx2QL+1hkDAPm8DoQi547CVHdtVQholn8ucC8tTWGVdxzOwQrnyCFSCJ
c4zj7sAvYJxfChfC0F12LtxecZu2hdY4I6YLxxk4/m+vAHzQY/ltQXCr4wRbW23xHSySde62jw7L
26Wj2Rm1wiYL7qyyTRp9YEHtkSMjs1ggPKHk5CRGP9FGrzXOc8t2JXsjLgEHZZRrqB7fDF/UETnh
19O/zhYisBimeCQ5bUU7zNf42ZqIfc33OBlw2iiEsg3CjZso40zntJxVRjyBjEd5hH8pgw+yT+CM
Wf1uJzq9Zv4S8xgog9W6/bIfF5ZVs9iiqW5OLPGn/IXF9/jnV2HJiAIAPZJCiMG2EBa4kOLZxuD+
ZtrLWDRu0JGn5pq/WcsMUJndd/+mts24lhbfz0Gl+1WyyeAv/vLhT18MtODt9uFwvSkBZCOMsK+Z
DVVj5kBXojEaZ/+5VUY5N45dfLLWdg2CVKczH38cUmIskA+SWsj43B2o7edQe0H6wQZeWuvzFKBT
t0T3uRinAF/jsW8vJS2RiQlcCOVcUy0gQobXCFBi3K4sopAo9/eq7/Ma/s1uL/4oePpPtwj1rYqx
S0BGhPxLQgXnOBzv5KaEjAdwRMNuGxmRf4YkNFhOt48cDu4Uoa5JuAwZ7o+YAxktChMOJi9GyES+
e2/SzcSrIAPzwq5BvH/eC9UIniasvzujfk4/EcvW+LGFhnujsP78m4Z1VEaZPwLUrrKWlt+1stO9
8nDjyJDWEIzWJH6froQj/KrsDMyEmdGfiVESoOReHjdho1QMaysH5+/Jk5HyXkgvKkCugTkN/i/t
XCPsoD7qc6SD3e+dbY+fpOp/J/Nv+cNjbGOKwheBblgxshNwi+njodKL4WmZCUaV+JkwH3bJnkX/
Hrl5rWJyHD9lazZuLmZR2H0SfUcNl5ui/MDBnJ9E/8fFNhA1UB2gqFlyvqwS87OYbLvgOded2eVz
nkU6gyhmTbmlkYH1ihiX45VBpYibwFk2zfGzrIrRvgxpdbaHYXmcrtoywTHClZVlqyxFfbykd2xq
usH3ePw+GvP02FErj253OPHM7GSyfkV3RoonUznzRSFbEHco0mDuWn2h0Y4/jI08/eF7yXA+BsYu
QoDoHt42GmM2pxhuyNvhSOL/4plzhdONes3VixXRW09lWYHAiCv9cTCbP9o9fpBA0jIP5Tp64TQG
c4A6vp/D3NTJ5ftT/yYM3Entq/ffNdpFMVQjVjp+yhby8555za62sx+m5uN9z+TO0CN1UYU1hkGo
fcwnD8+ZJbbCSfClDUHRhScw2zRH++20VCiLGXjOBcFILmWykPftsQv61dPWNVP+629S8x9p57Uc
t7Jl2y9CBFzCvLJ8sehFI74gSBl47/H1d6ROdwcJVhDRfc+D9t5HopB25TJzzfmcO8DL+POgwDly
0arn5UhuTUysf9Al1uCiwhC82+26PeCcaKgaIywmeY4TSFfEmh2y3LuRRhXW3OmuN+se+ZsWteO1
+s4vshZTbCeaIx9Amt76xVrCoFsQvu27udNppVBI1XDQ8nfthqMiX45oZ/zOaP98Uw7JS8Vfh/34
B193/uUpHpSDemfCZk+UA2EZZrB+CCjwPaCnWN1VGGh4pFB+aG9K9WSEpCiNR4fueSI5+ojGv4lJ
RiXgjlxN466kaveg++BOylNg32r+sf9hWle4SeqqvwHZq29xZxlkd5W/U/7G7wJKpFwirCZJdoz3
bAPG/ljhUNmAR8YdCo+0lydlBW6A1E1LVRoI8lNAblvIFnLUNpFuE88e7Z1YV5GqB+2WdsfXFABe
C0ABbQnOGDijgticQHWVokAnz1kFQSb5vhxqxeQIkP0Qb5Vo195CvINOybvsr+Kh5wFnCwHiw/9o
BSS/INnIG3SnMrB/9o1+xc2yyOj4l9VW725r3KvXVGFMEwDBZ1e71K7YDQPcGZqruBeASvDpHZTD
1u0P6ReZ0uvoARVFtwUHsllTWNMIDqnb7jEbSXCMn4V9GsisTbBBQHFiazJcfYpscYioxCSl/rM1
/qrjKS3QsKPub3OtRu7L4FU/J117qkbb3kTF25RscwIHZHCrNVk98CY0fOJwRZvkVdUfLf0tG7FW
N7wRlMlAH6yc6hK0hhL8KUMQgv6f70kxtDPsPga0Q5aj2qbkkZmRYpSG3cTZaFf3CqLe0VufHh2a
Htpha0ExC4We+j4GC1pq53g4Pn5yxnDR6qK2Rcwn0fVKfZeU0aVwn5vxKiS0/X56uuRPmrFpOFLK
jxmSg7BsOZYPbBp2lqphXWYV8dnW14J9kE50wg6ABSjROCoBTEc7WjG6tLsP0bEyo6MOrKvdsBxm
ygYV9U50I7mrwtl5yrAyhH1bWeODadx03WHCy14Y8Re1Nei70fPTbJ0gW/DXfR5xYCljmLt5eV9M
eI5lV6wnbkBZ0jONGxRQ5Siy6CDc4FoPMZrGL1GE0IvSFC/oMyph4KcsU2YvET0EUDDIMHRRkuwM
EZJjIweHdrRtoJQ2GyOr5JS52pT3YoyBfZsEkkcl5ul1+4WzcoYI6tOXZsczm4LMV5S6vB/MZDvk
+kZNNqEPK53fUyj/k5YLvI3auQMj6dPhYEFrTTdmU6unMJzs0Szue+858a/HFGDHANU9zq+bgfAE
RBSCQvaoWhX0Sfag/bpXHo6FU3BmhSGORAwLKiUI3d0Zq2U0hl4XoLN2H5c9PB73Y/4Hi+fDcdlX
v/NqG7ZvsXmHZOWqHmg3oJqttZfNpCfrzKph0XPJenmHVNyPwWtT0OcaWc4q9py/Soffj5TQ0C8y
ls6WDguiIkiJaKkFAT1Dn93rqE4TXQvUgUCByiVtldrBpX2oIgeTdH/EuKpG+F/adSfpR06uuG7E
EkPX90P4QgZahn3YRNk4nIpg/dJWtw04R8CQjnNLmaWlDKHvqgQSWfDQw6pSFrh75tZmtgK2OmOl
SmubTJPJ5xsT7Oa07ZstueSeGhNNgT05r2s4a6LmQNrSBGQ7rk1rP/XrkI4sFoTAZ9JuDIcnlrz/
Lb7R94fKnJH1/Gd4kmVQt4UjVHdG1hOodW+ZKRvEeahq0uvVxaD85tekOigxVQbzt6bBgoXfz+CF
We11/8UFUKmv+TWiQG/t3XHTFrThk4OnuNfDeBMaK19fw/9XEV2w0RcjnPTuDT5CAdVGv45BaiEc
jm8xhZsKAE3tXgy07qXNy/RGzDIeMoTMSaEBLv1+wvKufjD+X+YrL9kH4180UZ30PdtR0zA9rFlv
5sBiF/r2/+9DM6OBKFw3Nm4/nFp1VyOwAtmNe9HAs7M0I21pSjN76PWt6xQ9X2JKFEqC5gcgfZu+
5mbL3GxzXLM7A3ev2VXXHbTsODbJXVOZC2dJmz1TX9Z2dtmtMAh9Lxjoe6bKfRC/yjvyl3y7hZgV
BOUdjaDfr/H5w2uhhWkbkE39O9wfNnNKJ93NCmYewrpRA6IhMkrWvthYCqLGCydn9uz81+z+52Ni
Zn6DLvfSUlA3tmwO7zouLkcgrNXGMk5tusCdt/StmdEIws7tUpRuTxKomhywFnQYmNXaz7aLN0Kb
vStfJqZ/vhKt1qd4GKyiHj9gEVVchafIOYZozUcrl1KXvxvhfO7X9bTl7MhI8f37fdRn1H3/GYJl
aqolYOA11dkQXBF0rjFqbGQLBZx6y7SVXBxSiGxAaqlXo/E3D+4r+6Gzf7jZtUKyhyS9MHZOtTf+
ueCcfWy3VwOUs8KFnT97zD6MTo7+wzEryjCLNJXRse0j+juTvFAcamk2eDKWXizj7Iv14Xvy9z98
zzErr8oNvscyYKNy6vl9KG5hkOpt+kDB1tEXCsH9tKnEluOXeQ+N+1BFaAI/yQeEdSBsBrNgm8de
AJiHcmwTDqcuvbdq2o9uNOxuSncEECOolPbfb+Y8fPiymbMnxUzDJCgHhl+nm4A3o98CmMT46bn8
MPEdtYP/yycR3EQaGt0+XZ3dTV1vpsZN9OGU5rfV+EApkVBNgxS222jGMQDzLfrdwjflNL68JA46
29InU4U1M7txlLt6FmMPeCxh2bBf7HY3KrDEGVctQCmOSvIqyOxWKWVQyB+IExdGcNZKoJ1pqDp0
218CmcJLerW25ELTh9SvTZ+3m5RjdaUMpLkAA3orPzpxQLi1WvWr9PbsAnycGY1m/YKTrJ99hVzp
5OmwgHOHPx/aeoqmolExWTxBHNEcmLRBUHyUx7VbBWITocE0rP30ADwJT0f0fwflJyeDf2/sH1zy
yhIbFawbeStbfSnGZM24s27BtIqzr9SHgc5sqzkMjuJrrBqWzssgqwevGtDNZa3RE7+qdHovsrWl
HiJvp1poHKTXWgaLtf9sU2ByKWgUxiPoF6CMrGYM8ZzkwCZxh/kBhQl7GTUMOtBIKlTrOlxnYKv6
nTaQILtJ+5c8TKkJkOgwfwytfjTIXeMSVdPrWKT0Bv/k51xyRmyYuXBczp0WvHFohXH20LWbWbFG
nQalG9rhFE+Hjgp2cXSg4KKjA0KcaOFyGOcux8ePzUwYCtGtkXl8DDmQCRyRisiYZ+yK4Jrt1oGf
uheUZNX+zqKjO7x3NOjTy3vFvNLLF0xYkB5CsbHFmixZk58y+yEtXkKglNGNbgIhMy5ND694JRDj
Vq8i885YWi3j3DH5OIOZFYuzKPOFUyMORNHTvSnaoyZobloN1sZxoPe4RR+alwBTY0luDHHNZKS7
VfwhKRzBWOFdhu7Woq46pc88nlW42vAPB6mvfhuYD4H7tGAOzq45sgc8RRgDzMLnG+g4qeZNVTWc
1HLbQwKPgbePtf+Hk5oBmXBdaYS1ZKP3fwPzaLm3pn23MISzZ4wT5hqWcC2hzhbN9bMksxK2HYvE
EOgSLn506PCQ7QeV9RyYr7ycVn0kYuDU83hSEtGjH5W3/z8MBAZSrrmpu66jzQaSD7k1FWHeS+MM
Wbr24pS/63xXIl6SXsPq25Pop5E+XPX91msfGuCj08UDUuQL4zi3Jx/HMQs3hqwwjKJkHMV47dJ6
qVUUFbKt9Gr+24swtP21r7wF5GQAkCx4Vmd9cpTC4c3WScuo/6SxPvgSgZ8ruVck/cnHQaIZKoQG
6MJE+4kmhfFA6yDddvXSOTCksZ+/ja6FUIl8jKXq3OejaJbjkI1q2J8EpRG8JtvDqhGEgNpm6lH2
w+wg3ikOSWu9T+LNEkgE0ZyUbDiSKij0saXUIi5C6jMDMSOVlalHl51eiVS6wQIqlPK3pa1IXy9s
mLwk34x87uUrSqNUqh33p5SmIJ7RGBYbNLWluzfyn1q6HnCET5wWxUHKfsn3m+eapPPk8oByeVxb
xQecvU5BlA9DakLYncZHblCDPhW9JnA7geJG882gsKZMu1znTq20JbOtST97NvtPX5/54VlQ65oH
NfiJx7rNf4/pRqkP9AJN4ognUeWXTb4Lfy6GsGcc7E+fnVkut4pFJXyfRacntSMPS/73v5IgGqAk
fck6WGeupaujJ68LlltV7dk8XdW1xjaH3m/0NhxPdeeo4zoOSfRTPwbV56owJLk3xO0yOZHSgOYC
BIF+iGKbGu08fSe8n6KBTPZKQQqtvgOlmtCiX/xx4QhDFaK8EVS3EYzlrzD0d+kEmTQ7+McAKFl0
Y9Iz7RwTkF0cM0IKOpbizlob5YvTPakThV2UI4ddTf9jeM8WmLW/nqZnn44VDBrnIjRfCmqr/LRw
DwQB/Y0Hi41zlZOXLD0ESWnKBcnQIooUmpt8Ok70ukK9VSY79B7COKHFGH2O+C1XIhnNygxFALFH
cin6FxI9vnkMhnqrOicCDVPTd1El1TvSH1W2tpNnrbzlGqoh3DE+uC3y5+MzXa5lE2zxo7oA4q+O
Uic13digyA3+Ema/oaNMW3OQXiMYdenF6tegbJPupoa9D8IOa+w2dkaXRLBPUxnegPO8IC8DgXEK
BtGpL+P4RocgHXQQJU1MRFcCh1NunwsBTBCt1nLNDwn/oMI1D9IEbTKDbpkOqFWI9emMXfs7rsFN
lZvGfVHgjrH+WvlBBkS6dNhc6mmjuzeNx++NyteADvccURzTQCqAXIU784amMi+qKumj0+A2G0ul
czvIjkPRXjnUw7V0A432lVUUf4ZKP5gZOlQdvUuuASBTjddGaG5141ntdiH4XZiZp+MIv6pWcvxc
59KkMlRJbGBsgrRiRwLYDZL6YOTFU0qGWomNbRhDbxUtCZV8yRvIWemIVduuI2zNml0i0ywH143b
6JSwdooGZhYs8RQjape/GuNTVwC8fWjKh9pG90tBP5D2K2/wdtH0GIoFh/OL48FYHAe5dpvx6MKc
rXDW15Hf1FZ8Kqtf4XQXtNc64GB6Y5KnuHr4fjvPzds1qI1R5EBtwZpFOoNSBr1XjfGpcN5VqbXt
o4xFYzg00N9/6ItZZFIuGtREd6bGP2eT0lvD7r06jU80BsIFEWSP4KIz99KrNyZqPurC586soWUQ
HxgGQbTAd/r8aCdV51S6XUanFvok/7o1n3OThrSDV2z8bOFbX6JFB20bFy0smPdV3fp3Yz64Jblf
GXUtiuhk0PuUX6LgFOl7RbtS1fvv1/DMZllUzEyHr5BznX8oLmorVN0kPgVGBTJiB5p4tN9rgGjf
f+fchAQeD4GvgQc+D38jM1eCyTSjk6/KtlJY2yDEUd5Q9+rM6+8/9fWVZvHYKcHhcJiVM3suO000
WV2l0SlVnrHwigkDJNpu3pOqP1SxJDKEezY6hmRfy2zh7TxzJi1HimxQjTTFl0tf5qmSKqEdntRo
n0HDC8KheAOrxvZ11VOFbf5+sv+KzZ9cEk6kStlTCrHjT86Lb4HjG7ZnifAkqoPer8vqTziKVWf/
4cwYiF8E45Me3vHUr3H6qYzjV+JHh3TyVOaLjbs2FvCP0xcOZpCk6soNb/uk3cWeciFHa9Ey1t0p
7f9+mWxVyIrhPyWWea3ODF2nrq06PPURAKLx2UrfB+tniqGsjLuQ+rHRnb5fqC8uDevERXJxt3WV
gtvMWJB5Up3cNIJT3MNhXEomv8e0XrD5Z24Tj7bFmVM1k5TXzPT1rj4mkV8Ep6p60bI7H7YG+ECt
JSG5L4cMr0yg12sIVyCXZ8wOeGorImrsrEe+qCABDlfhO0Es/gLP+3Ia7cvKzb42W7kpdkfDjfha
DJxueKzsZmWgSjmtfbhViPyhGAD6W1+Sxhmte3D7i0XCcyl4V5i2xvvl4nzqckE+mMPQ7sxGrYk6
iJsdGATEc6M9ZtPacGSoSKYEt6V3rmI6U6f12D4Sd2jawt6eXXSBNTZktZYt/jyGVC+rZnKU7tSA
LTRP1Bz+k+gmOCsArVCJ/P7AnssTu+LDB2eTrhu36CPBBwlNcWnJpJTw5gHUNzcQ8uP7LUdXZ+JS
fBVsp2vyP6AKn+eYmJHOs8Pdw62O6nVY3ZKOYoKqts7SBxG+LJefz+SRPn1ytqxVYRoFSYru1PEu
aDIrQ/xv0ohuIx9ymSUHJtrmC9lYTd6QT1aTM/1xorO1zYywH+rQJIwE8n96pYearqio2DBX0i/4
7tykLNi39o+FTV34sD6zEOSjR8vwmK6ojxk07BnCL121mYodFcgxeuymmwIM4Fuj7XG9v/+4vrDW
/37/wzUacpWoziGsI0giDS2gBgmqq366IfTZFe775O7/k3mJphslw7npoOuzwgtjKNZOe8zrB9Cm
Y0I2cemsf3EPPu+Hrn8+eLXeBkqXsyx19OwN6GpDWVzJHFDTbn9NFniAh/SHynqxL9R1SBFSU6zt
pWGcP/9gWIRMApMa+zyMNkyUwndU7jiHAIQq9M/pFYnMjlyLK7POU7+QEvynVvj1JP7PJ/+lij7s
yWgiYytcPhlVL04Dr7iDsKLBk2y9EPgisgMpxGRcEwFryhWtrSrEyVwTWuaz/tVP9hWou8q7SSSj
UtQTax8qRzsVGWxIHtl62rToIdoFySPFBX52oHFPH9/G5BZLQr5TohGapFnXlk7c/Nsan+sO76iS
r0nngkHuj5njQIecSDswWK/siWHc2CDHw8fceYzq04BA9+jKsp+PAmdGetcN3bumhWxaW3fdmyG2
NnSDZPZc6DjybqdoNwmYlgS2Xb/H6YDeoG4BY8qEp49ICmDNHh/AAigvVkF7U/fbPAIKs4Q9OW8F
cJ9UIUMIfe4oTonS+sDKWPvyQAXGhVoQLMIq0FZZK8dMCNxqksF70dL+u+dftv3Dp2ePKq1biRdP
fBr4UVMD0eKkrW7UP+WjB7D/pzKAV6XFeot2y6Z7ffTgOYONM1x/bxHOvjHSgfzvFZBv/4fT11pa
X4qYe6e5R6qpHPhwOJTOk5fxrm9UKE4X79g5d8JxZCClGwBq3FkGL/c6q7Z71NPC8OASyutIG6lw
IcJD0h48CKtIrdFwBlHVvoHqpVpAx/0Luz+vvKZSR3cZApi1Lzn4hJCnD/oC8PEIzciLVTX7jAZe
mYvS74aq/vcEKQD4K1r91e51tK5Hfz+N78P4Phl7kR9l1gfOEkGLl9gpAgYPHG4aZqrp5JUAyH+R
TDH7ywrr6amDrHNFzZaDXQGKr61f8tatQ/W2pNGJRJHvP1Eo1ypzTU7GA66rwHtEz7hjvVbaqY1e
uAGAGsh6pXTdUxkpol0HwUXn/VEh7Vg4EF+eCF5FRMmEphO/qEQynw+EQitpTbIvOUXWPs1/02G3
SgL3NS92mYY2QrPCC/obQAhhL+VL9C8HQ4bxGhKFjq3pgOJmV8KNqixXjThlYxJIO6GdwvGRgNIM
QDRRVAvUPFfegzG9mibzvvf3fQvniRVskpAGcb17SbU/6NlTYLlLkvqa/toSwkw9pedKz+jnoI9x
YbXODhmlcWrcgGXNefSsgMIiWZ2lpH5J4id3UxhsGiDmnXgsnXxL1tMyuEvlpabCspbAhb9zO4y0
83dhIF/eT7l2uMa0gQJTM+eXyol6a4ozBlI0MgmPGkGlrjS3pTnxyme3yMg2QGRcU0B9cd3K5LiD
X4WymaEWK1NGwv6iAysf7U83bTao2aM+qFXQumOSnkaUA5W0X8uRdAW9TQncwvtpokWtBrQxYWlL
2p2U++9X5V/sOx8AkGDNJUdE3sacxUl201FfcgQa1Ln/U9GQicVrN3L1YizuXQdNQrJTidcc001k
Qz6BLHTS+NekKldEkBtR0tzhlQclV0+VJi6LFjG66spB9ap5T5A9cNCnCPwLq+jWJINq2tlD2Unf
Nc9FDjtfFt6IlJJ4SG0xs+gCDIvd9xOUvvF385vdmEItSsVwwUFqzSbN0Q1L36PkATBzB/HoYnB7
7owhvOxwSS2KAursrXCTRnHSCdNgDM8y+Vq2e4cGfbO9jsMf30/sTBxtYp6lKTJJSs1TiFanTk1b
pNwr5Sg1DmFnSPSdyYL/779Ddl6V4GWLbMTM3xuMuNGNMUxPlrupmruw2zvingl9/5VzC/fhK3Of
P0xjU8+aKD3lxtGPqxVpgTJ9zDjyi7kvOeD5iTCp2gCENgCa23JhP7znvVXkwN295OSNe7JfyKwW
yYvpP5JVabwnpV54TM8dQFaOB1UXhu7MpSy54OT0eyM5kcLxqzfPw0cZNz0QhNB8M5aq1uesLcLG
DveZUq0+zyGWQ1HkrWoyuSRFp0nbJPWTEtx+v1lfK8JYLYoRRMEkyg2eos9LSFRo+rU3JCdb3DsC
ya6B5jrrSL58mOC+qoyN3LmR0gquw+r7j587KZQMXBxhhK1JoX/+9uRXros5TE6NFoAJsi+0CJIH
Z8eRjPwl8PnZj0kviDkCb1ZnH0tHMwo6TWOi1R4khG4pezZ5bUN0Urbb//3EyE8iiU0HBOgaOZYP
53Kqm9Spxzo5pe07idjG+sGJFNGvbOlEaueOJEB6cjSmfBLnszKCKvSCji9lMEJa06OrN2uudhGI
1RhdKT2xha2sMc7gLHZV2276/Eoxx0sDduj6kjLJttC7hW09d3BtFe4UWQ0ySN19nr3tG9XQtH5y
EnB58FS4EKot+k/nJm5rZG1MjZqB5c4eOz12Qj8z3PiUi8sAMmWjD/5lnZt3phZEv77fUHk45oaG
Cg+vKkUeTIAczYcNHcssrCPbpm4A47sHlFCtq833nzg7IQFAQoLRdDbz8yfsqRCx1+jxKRQvRXf0
4ifuYCyD8OnoL9nos1vEhcdoAhR05ralr0LTtyMtPqUDjHDWX7+GSAtW3e+n9BW+gHFxVDKIeFoI
AIuZfR6Nzo36akLWk7xwijukxepNaQtYWh8xMt6YrcoiRyqz26nRm1nfqXBLFwujOHPxheoAPKGS
JUtMs71T43i08ihn7ypxIT18VhepNyoydiEWMm3W14ACqBXPEddeWHgOsxkHlSPgRorRLptcqKGB
D3bweaSTutVifa8GdbEe/XzXZv5rEv4YRLdvA2s9pr+ceG278P+Mt2iSoFGbtCdL+QUHWJXBmRUx
Wq51PFhrNbuc6KYoputI/vlAbH0opiLdPWgJFF5RvvZD87bX/Z30PyML3C89PjSw1qOxSiAkMQqE
u3hOZPmjtfttipFQfYgxVYtWy8oNoapoqEwg8ZfGA5LAYYRCKIL2DawoPm2zYw+vV5CufR8dvKBe
cFLMs/v1YQlnxjOvW0MPSvarmSgiu9eRDXekou6wpVZbrD2OUgIHWFm++SWMYW6ytpCHClmAOjvK
6peOEMUQ7acWZhsB9Q4UKOPwptbGxumsncfIrRJVidDY23r51KJ87jnjhSzaGk3+NFmQ2cEpI1cF
PKTt6FcmjEaqQpNyrp0U1z9I17jwIADzYVC36aySKi5DuGBGv2YrKPhS+QAERF3ZFcbMXQvqyPJE
pESnTnkzAxgHxLDrzWuekiLI98ZGOIR7mL3vL+0ZO/Txq3PTMJW1pQyZH596/UgdMR9cWWTGgxO4
26G9MMlzm60DWnbljcHAzl7lOjKCtmq4L7VWX7GlgXGjFddBgehy6S+crK99BSyoSSJGpSgrHLoo
P5tYXzWrwQMYcapQqrZ/6cVvNT1GoCE0lW5nHTbAdpeaxl5rYDILpMooXVBuRnd3txl02KQK6Dos
60YuvCr+0ji3+Kx9BU7LMToYK3wHF6zczICoWuJ0+IJUjpE9CBwks10KXkp2KESyMcxH3lMOQF2q
OwN/SbH3gz++WSPlkRSSH+My1MNTFpRbMy8vy7E6mg7N1PC+qv11XuRUrhL/gfTmDv/4+3NzzhUh
VgRsSr7JlDi/z6ura50e+F4endTkT4R0wwDXnEL7faneGCn4b4j5Ql2y7g9cuOqubO7IXpjGM7Fl
3h2zaReOC6/2uaP8cUSz/eZN0KxpAOdoutcwiUnDG7S01sOeNg13Wur97yMfGb2R1XEd3lRz5viM
mdEkFbn9k0Z9OnqrJQMTkG9XbLg7C6v9JXePM0IO15FvmgBhP/tWqcWxiIUF3Ea9juBkt45QXlYC
NhZl3VaXsSrFHxZqgue22DYNUHIUDMgUG7MFrfMgr0ZVRHKCgN1cHiBtFL/MqINgLt363nBsBM2o
MKQpzbgScbxtfKKjlizDT796bmt4zKNuqfHrXBBDiZuVl088ndyzxYgG2yyqnnEl6F4ZR9J3PmS+
OBlRvRKwLzbNo29fBUuboP9b5ZlfKN1CncSqrtL4MVuQMrQqOsQHJCA8KAMK0vsNaLeuf/DI0fm9
v9Xox1dFdwm1/Ni/RZpCN5y9jlN9ZWW0NZbVXrTVntTkBUxrVxj63HkeewTYSNdGUNk40aVVXAGk
gmcxh9zF/W0Oz+Dk7PhPYqg7q/6hJHs92GX5uJVYkxDN8QaJQSintH5lTCs60tfpAEE7mDDZqhyQ
GvTg4zP5w3XzqLnTMcGs+fDU5VFwbJIbY6STs35BMNClI9NuUTsLb/IGxUlIT6cuPoje50nMrwrb
u2EFVlNzkfZXHliD6kpHiwGql867aHVn5bvTLWW458z3bn14yuKh3nc5pLuOZIi+AX3jmHdFc0c7
5OD8MBXlZ1y8Ksau8v0biQ8kdHxLeO9bGBRCTEoCbF6LIE2EYcGGu0zxoQ+yCwiX623V/dWV/UBq
Q4WZKDRRtg4dsPcRKRU4obtthaSIBxRH6fyt2SorE8aTRLd2PZI7xQSRtXsrSd7AKN830FQSKLXg
52jYEBSH8hud8mHfv5jdg6c8Vk4KF4QTXMqfULJhk/KNYsqfU3cLEngVVMVNoJKK0G8jAAupuvV/
aZoHj+ibAknZxTbF+aIzatUBiKPaIe7ydlM2P1IyTHmrXRbjdBkosKtfdHC5QKdnXFX5rzy8r328
FO+6j70VcQH/tSl9FG5o2YY48aGSJCTCXTXTuOkyGKUcM9lLl03+H57/qoKV5AmP6S5me4O8flqn
zfRTp68hGUGldlXMzjZXkCLAouItvL/nzceH2zJzaHo3CmvPAubFJsUeRGKBtR9xyBE6cPTdIaUo
IqrnEo6TmMxirRzhlJUgGbZiMUv1L9k1v7okPjTLIf5x3HnuyMm8oNbMKJKJjz4VG3ydwL5KUpfW
HcipIvuCc5E2e/Md39A5ySKAah1s+NrD4T4HA1IuWVeDB3I+IotSDU8o9RpHnRcjRN7pag6Yyobs
jGyxsMmoEkEjyO5eAl9qDfiBlKvmekItYykiPAcjcwRZNIogIHrEvDLrTEPjhX4QnKxxpRbXcEeG
8W0NC1oBr1x7hM3zQkLINNDvC0/ZmWDUoearAfomGWTPm86H2tTaqBn9U5g8I4rdXlewiqFdh87C
eCTwcdpdhzPIw9ZAqpfcdcPL9yOQVnq28J8GMPO5nFa3ojaf/JPW7ay4XeVwj1KkzO5Y5UVuk3Ne
KF/Dv+NXcHNi5vJawkkmVxugJoJ+swRgXqGztXLip5rbm7iwRyKD3YpXlZit0V4x6NkI1RqaTGad
Pic7t4YETiDQZVFMo3oODXfRLFzVcytC354OLMbAx5iDean0KCVUCf6JtyRV4VOUaaXwhqy05LPA
Hd19vwNyhT/vAK05QHaBeBn0/BqzHVAHvYTIo/NlNoc4F+QiRYfF9/rrrEiy47m4Eq8LEk/+/ocs
Du69biixUC5xEzA4LYA/cuAkHI3hChqb76dkn8kFOJQPIOiQ/U98dOYQJ1FtQOFSBafJpx2TTHiS
qpsuj7ZGfSXTrBrxc22O+zIBXjBWD10A6dZrDZt37NIapkLUQmrZUQoUP/uHvF1Z0S9t5OXsBRRB
wSpjDg6QztcSroSJRy8pm5emVzd5lF5h1QAMr0wv3rrgvimH0bEmYK2tV11qntyQdpVMO6V4IjUg
0VqHnDwIbn3cA7+vt3SBr0waV4tm2sq0cEmWsHGntSAaycPsCLExGIJkFbew5zr2voaDJK9vBOzZ
lQH5PT9m88h3kOqEtCkEubspY2+dFriDZsoFI+Rq4Uouimg/mMVVKtAQKbN165pwXPknH0r0ukpe
cjvYT1ZwrHtjK2xvb26QJBA0sz4nyBuE+u+A+D+Bs5wXk3aCETxTui2G352W3itxeke1f6/T21Cj
YzGJ+Dh2gIzt6pSSw4sSJMfFwQeAYVEWzJEtMUrnEAMH0XUYdot8I6tnGCElPKQN9M3oAGlazbQs
NrM8msGRoYUGQjhcXWp8g5kBnim2ie1sDeikOguSw6H92VbdPh1L+4Ly3LvBe9w6aAkSWU8x6l7Q
XYvnUrEvCUzIvyirViAgSFWjUtEXQse3GdO1MyIS0Gn7rC42dlttnF6/h4eJZtQLeTl19bLSq20B
lKauVUgdgDCV/r2bXva+AEkh2aRvQMC75BGCED0pzoSpNofrTHdoq4x2av7qtVRPneIa6p6LIZ0e
Gts+9vYfIdUDzCcXtgg01CIzvWnbdu+bw6VjZ5sUbiq544JuOXNCiMVANQQSS9PfG9N9bVRXaWGt
XSLPymy3gVo+SR0Tn+PVoz4yZT28IGjHYWO0vl57JR0aXko5ETbvoQf+qNi3CpGvoyB+C+GgwZBg
t6fMijZdsB0H6hKA0usWaWl8v6cU+USQmQ4steDxLURNEvduQk9coQAqD3scXbXmMSIMjCAKSy0o
mtnjKVXvwxAGxqxXdyp5tCZzXhpbubMVbZdT5+l190ixMYaoNQKamAzTDy9WYdxsrrkJZgTbPA5D
3WxaP0QS9MfYJdwLZScB2Eb6O6qnyzRIH+BJ3/Z9/tzlEPtlLz3un5lAXQgseKqnG99Ga2wUYOyT
5wkG1o69wVON9VeHVNNUZ7sK1KmBQF0GRW9Mm5y/tutjKp7z+GnSntPul11rb15EkRfqeDovWg7m
5BibAe5ds9GpCECPC8yQZpPwT44QQRcWmyZSAATKVamqValqO6CfWwBMqV/+UbJiZ7rlihf64tDW
NKt4v7tkWjWjiXKX01wXqnmtR7/s7Mq0kVnI21NLI6XTmftci69jQ9nYuA3DSPNUFCPiRSuLFqwz
H+1K847q/BBVGxV3LxtXLu87L9KL3iOMhXFuYA7Rh2SXgw0kvgoxoTVCAqEdHeO8vYkHCMnEIUyp
Gvmhk6yGMtrb97gTtDFa29pxfoVNfjmo+T6q7UuCiZ2ih7vxOuW81/BwcsD3woTZrVD0y97o0J3I
H6a2/qthKWyn3xW1uh8qtb6guSsZNbjz6gdbpJeZ7W1GS7K4lejoIm7MbSqGpwrqMPlqu+q7PkKl
h9PtUjSrFP3GpUuuycRFa8c/4uLeg7C6poUQNJsdEs4F1bMHl3wDKiFCAlGdEK0NM3qaoccrjUM0
WttOj9dJovxq0YcJs/ChLtLj/6PsvJbjxpJu/USIgDe3BVe+yGKJ7gZBUhS893j6/wPPTUuckOJM
x0x3ayRWAdjYO3PlMuX8ZsrmYWhxrIZYWZfOXCq+1Ov3MQyMpQnuBt7DrhzuquWQmD8TaXDDySJu
M0GeUgz79a3tlZMk6A94njkWbvOdaPzsJYx6upa8VnaiLmHKr2aHPEGZDvNtbF/Uujggh3QX/WV9
38V6W01IuQhRkIdhExjthfmGH5vxPlEuWiw5ZdJ4KjuaqcKD41XOxrtKHbcIFyDpWz+tQSLjOyZa
h4RKxGTgrVYx0jLnz92EnSf76YOZDJ4cTu99UdxNv+ZYIEzF2miECqBJWyGd3ND3YYWrYZBbFMqQ
PlIJl+VOP6Ik2MW87XNuYsFPP6e91jpn4YwvX6U+acN1oTNu2vmgW8vGnHGpAHgHCfH4dLw8p404
wHbgSiO6lXWc1RufSnZnkDyjQIeYATlsBS+2cm0v8Zks13WT5/sBol8Q176apZdKDXfspmIX7Rqy
PDKxvBNli3yn2lYUhF1xI/oGxWeXxt6USbsHs6wJGhicZiGALRU+wr5mthXbsVG95LQpWio+y7Kb
yDUF5Gy4kdofRAmr0VhwjBIpfAbPI9pWsUJu3YTXL40WnI9q5PTVJ/lZEfWbNWXOwhuWJcVW1Ydd
HmVuNLzKar4eCKEmOXTFLV5h6VywzZAiVrxLZe2CW3LqqvdWWOHRW5SnWJR266eYW7mTP/sEE2U8
9VXEomNFPyzo+PWGY23LI+91qHSHki6P28EacZaotqv6TaoYQbB0Fflk8tbkGT4muMYtVniuF4wu
tRWRj1+s3lwIr+sOohhsA25cUGCu0S2OnM13VaUfW42dSYhIXVaqBXsD1a8bjNozitZ8Ia8tN0e8
DqQHgaq6AiZSMdymPSHkTnDldiXDkLTJXiEvn+NguvhoF9W8Cyl8RPOqxM9W0P4U6vJ+rIFVsedm
RY0WqZfSWrO91/iDwv8pyjXMYv7JoXZH842rcNoc8QWFcILjZ7jZihJPbQ03sfqHoCsQ0KhkxqjY
u8rrj2k4xA0t+NFQEw1jgl83c+rSIuFBwDl3lAmUoZRIl9RpBs3uB2JEgfuq8cUAYuEcxpB54r2T
MnFnZvUjhpZzG/2gJOciuH3yyrWt9koS3npl3vXBGjBD5hf6qG0fQD0t4hJd63JoCgZWXLQREoHQ
EnEUEJs5steqBfTMTtVvpWzs9Py26OpBDWM/oebF5ETc9ah0Ng+dadoGN2mCohPFyY74ABzyF8IV
KWLzHpzSSJy0FEh70lROy8OQPgrLOcXh2pRTL9PNrTpVJ6lSHoweZkAqE/6NBQT+pNwpCjdW9GiN
294SKYi1GRZdiwMOySxgXENR/oMu8Z3IyjBf07/aIli0uNn93kLk4tiIc5lYh7Ak+3JMdjGTmBnP
kky7Qdzb9fOJvTzU8O6PSdZJqIdjCFa58qvLLZvCzW700J4r3U1U9MXFsP171/Gd77l+QQNeIXMj
9rU/x8idnlRCE6bWgQagTImzt3KPGJCG9LnYPDY8qSh5K+et2REUyYEkiVRm7W5Jjz0nIjEsFd44
ekvAJqDhPFDngqRlDSFrARK2ZIbjiSwWUDBF90uwBT1M1qLxJBGkY3cF4uIFTxPemqEaDvGMYysc
M2KF548VhqwFnQCp+zp+Ay/UmmAnZBY+vhm61pdawIsguIotnsY3uTtAxFag9xx6VruRxAcGDC9i
GZJnMXt/v2tfzMXf+k/u2krWwBVBA97+Apj/0xmG0VQLwWyYZC0R675lITtm82nStFAoikBlghfH
T7NEIk70CjqydLIv1h8B61ZDPqasFeN8AjTQeNVHcJqPMXQk8pQoBYg+W5KnKgm3qnLOyrMQ3Ru6
hQfev2QF39hQf1zEHyh4rY71lCHTOpTdFTQLGEEnmKuNeS9fUw6MMX3++21jUPdn374yr9A4stoA
wfUvyvl/7tvQLnmQlJl56CqcPJrwaSR6MibICxFeDKegVokoVXFxZitSG0Klof6WrwBvxLXpm0zF
mq6Rp01LWMpoEuQ5Mt9WWJzT6C0GZivSbBdNdMi7zI6V0S2ntwquhxazz9C8djEO5MbrzAR9pCFQ
+2ueukEZekaw64zYmQs+I3xnq/VgNW4i7XFhF56k5G5sUPojdlh5MmV+R9AQEtcADn8j3uXtY5gT
Vr3AGl3uxOmi0wBFGs35TB27SrFb14pweXOQOdBt8NUGQGDyq0Qid6JKvmM8u8vV8Fo3VFE/oRBv
6zHerldcYLXDLLoJrD0EVrT/yhYqgLdQ85dA0Or0siB/tzJi7VNIz0AuRXflQcIFcxtUEEYy+ZWQ
nBpVPEQh5kPdfcgWD+2VH4Eb2YSfBx6GFtbH2ZNYdXdlVp0ijSQvbKeC55avrtVwOUUUkHF2XfTr
V2fOa0uPEZgkdpWtU5QkEyl7SKqhLTNiN02W8Kj1cA5UbhCbyNsIQB50uc95u6/y4bo+sLzMXdGg
pa4+xuCxNGocHYkqxOcnVu7r3NgKJfHfM1cbB7dMT7bQlYKschS9cgukm/2Mh/9oyxUp8OW1yq6I
mgX8Dob9WlQyG17/aSTdL8CDQQMSL9bfZxSGo2bs/ZAmc+QLmUVKB/1yPDxU5t1Y3MvWayipLp7Y
23C29kZc7zu2YGxAPYl8tXx6GKPr+ium2b1W1mG9NNgDUlb9mILMGYhYEzIEOt1gesK0eu/x0zSr
d7totFdqMdUUqlEZK2e9L57Gcjok6bCjfJK+6LNkWQuzY2XafZJ8LhKOmBJM0uK106OtVoTHhd4v
b5JtZU03MxO9kZRmLdd3nTlu1naThu5g1e1el6evsmutDwVkFH3gzaH4CGbrUyfvApl0iUapIe9t
NDXeNobhYTJBLnfPiQ3ApOCoklt3iWDQ7hp02IlwFfhvy0vEMNuQu+OMPlmPYFqU4bkhiCqr8IxQ
a3tF5EtSJjTO11nqdmvRPdWj3+kx87VmcQuQE5kImsKVYbxoE6GIBfiRTHS70bDaeteMms81bWkk
YDxs9pOYnuuhRejSeT1tvqATYpJaTp5npEJQB6rvU80+jE/A37es76QKfKVXxhgEAFQwCIF/P8Dj
AbcLnNr0g1HdLztL5Rns5uQwCmgNT1HFBPH1758IV+P7JqmuxzFcKzi+INy/f2QyyOMMPqEflhbC
xqQBxLkKp2JWJ45ajl6tYIdGK4LeQQTPEOGt9DWDrvJ1wKyInTSHtgIaHs64dsqvSTHcIWLLhulN
7noXMPbaGhmtlxQS1Do+VSls5aULfq19+ELLI07Vce0aazpMQKoSE4ZkHVelpl1RVsYwWcf5EfNg
OMgHBjCRpZIsSvjcMNyt85ApozBM4x0ZZNiSAdOR7RqzBUZe0Eb3MgWEMv2yaImTMfbF+NdckjFG
vWgSYbVCWJ0pucrgLTAR5vqXsch4rQZth3VkchGi4NZlz0UnbwyFdMF53K3Xb9RIBvnnRimuayGi
a/kek4VrzN8ycs0YYK36bqu81ONbT7JERoZeUNUu5jy7AlpZEoLqLp8FDZnBGLXuKk90jZlBYI/a
kREZ7MELW6wrdV+t9aEVsaKtVW/USzfdDkCds6n4cvujCUhJrzJnfUrrT8R3bMBDUVTLK+w6OM3E
Hyx0CfDogFHaqr7KjEiCfqfmbyR/geVSoZYnZncivkd5P0C+om7NNbsuhLueu75M29UIQ1JTt9dx
tU/Jl6gYUpo1r2N3X7Mp9Klw1/J6ZevIsDXQjODoXZoPI0NJnprN0Y9bi3oZJN0vQBFTFfPnxG1M
iGSjQj3ee23fXpJrrXGQKBxGNfOcom9xpREXMrwLlPGE/Hanth1f+izYdwm64kB5WAt3BbVOoO/b
NHkqtM4Psua4NsEJ3tIpnZqJs5koEhwvypsonw+pSTKCXFNR5uarFZK8mgOL9K+qNH4E6CIqZH4h
JaFSRn7eaf68bYnby0CZhXy+VHJ5N9GOj6y6BEQuTobj2IpuMm9TrSV4mO0XKYCncBSESXFQadnX
+bBenMKOkFo8D7H5+Ps7/G1wwKZBPyVT7xs4i3y5Ov+nzJFMa4K2E2iHsXtfJ+yUGSCrFfUATWKZ
/aOs0v4kEcKEWjmElootnypq30yiM1OaRd7aU0ySaTSTGWvitkoUpov4ZpsyY8+OfUUpvjyrY3cZ
1Paiq2Aw2ORoJpS0+Tw13hp4t4Dj1YbX4hAkHCl1jDHaaPqllo+daT0JKWZ5sroVZRDpcBLcXvnM
wTrNHbob8iIld7Yam9LYNyYfnehZakXwo+5JGHpXNOmJA8LMefBK+zjJsI1KO1ni3d9v/bfS/Otm
MBzSDKhbovGN4ZxQOYtJUyFMfVTw3ENAjQ0TIdRiBIJo+pNYO17Qia+i9WOSCcDDIgACoNDgaG5Y
mCYN8EGYtMmAp3roZtkvQz+s31rUIDcOhfGSQ2zARNAgKuxFqo5VjfE20wOUS4P5Sxb/QUdFLvXH
efB1RTrcW0WBisbg8/fzoK2KQjOqvDoFeWY3pFp3mM+ZpbFlQ/Sz8dfYfZSMY0YQ/yT3GwYb5nSX
M7anrhbrz7Ai3T0enFFSdpVwstLLINwLQcFgSJp94FPwItF8WmjHZLDN1EzvlQzBqfa86DKbT2sL
i7ZtA+Sfa7mA7ESd2W2r5RE4OKzSW12Tz2t9GqHlUDpuJuI8wiL18mogXTP66IZfeWt+NCSdEG1K
e7mE7UkZ44NZNIdRTDxp0byhC12UJoy82g38f1eV5S3mNi/WPPsymk8sCI+VQSUTXgoS1koC3H0z
I2uQTC9B+Jyqc1M+DOMxi+jEwnfZ+rHG/9UIcatJtKcx9MvBC437WXxpkmFbjfOptoLTpJ6XonWD
nlSua6j6AfGsoXJJxfo4ZylBq0ici3fAaX9ZEpDNxlHy8D6P8KJNTKdLHgfl3Da4U46PepdvMiX1
E7N40/rEXkL6uPBXAb4vMqD/xyr/JlZnUUiY8kEjMtGzocT4fVGE1pRMYlFVJ7FIHw2TqFSjJyys
xrkLztw8tqcW4mqjkDvE4he1+3TZd3FxTBJSYoga6vbLQzlSJmb4ypNQP6v6cdFcuTpGre4RAB+y
jgqNkD1iYeV31XSSiZwuMtYAZux3ClYWm209WA/6PXk/mKAldm+LV8tpqHDfCMQ7CscQD6rduI92
ANkb/OfcwDUIsaMy3HCTN8od9mX27MpufJBdwxt2w061VXs80x1Kx/ZcXhdHdMXH5iaQgR2TCwYA
5nTO4dFwDtVuOUqOQKA38czb1n6/mD7xuZvAj+5wXfUoRHapmziRg/rap9OxB7vYHM1NsXl6Kk9k
mLvKtvDyreW9k7WW2+GhPauPhhdv+TtfQ3bnt25HQO2mPUvO4mC0fze7iqd4pKFtTutvwSt5jzWV
Mz5KHhJHD6sq+/XU2w6Etg2z+mN+Ls+rUP058AM/vsbX7CZ5AQDvZna74+RgtvKs8At0LN2w6R/7
x/LN+CBMCxGNQDyf8qMj96WisypBCdXlVoy5M2i/2owlmdeORNjqYMTPSR/fkhgzuTR7F4YWgW1l
y1bkFW1wjx6WVEUaUbUSnTLHcd+IXXHiaARS0hWWbpk89bVFDEbtphYJmnHrqQy2emFbNulNkkHg
e3w5AX9UO17VDGN2JAJi29aEa0X9vVA+YYJwVVLVznBBQ8vnW3l6PxrxSc6oQtSeU4KkKoY7sqk+
jYlCg4P4fiDZFFPXQGbWhPievKKlfozlnM1s0jZDnxDpG25X2NxIczeP4qe8UE8S9oJT9ThogXdO
ZpKdkp45Ag7AWfY8Mb8qQJwEZj/ED6n1JQ19xRqPU49PHj67RJDutar29dU8LpToRrdkDmXkWgX1
VDOVIYsqVhwxFY6y9C5pjllgy4rgvJwxCVjKf/QX34r9r/dYwYAefqa4OkD9/h6LKvByLUdAljI0
p9q1kiuIbCrdE+pQ0tJSDjGscGs2rDwu70oOmzGE/Vdqe6NjaNksmzklftXo7ZTnjoqIAfQ1V37M
h3EgjLiCkpx9EAnyCIHpH7uQ+T8KDwnRAp4+kCMsnGN///JaVmXGmA/lKQ9xDDKg3qjrul0il+LS
NiZQ2nzbC8ca1N4IfzaYaNXMBZfkOuojqWSubDzWFNgjowG1eZXMeCsnZzHVHQmXzskrpx2wp1OI
UBpDr48MR5BaR4erqog72Xwcyo+pj69dDk+Z4yso3hVjtAvFmZPgVQoeIKSsicRxy/ZYb8XqvsCp
UE/PHBQWRgzqXdVk0B1Gj6nh0Uo4WdXW7cf5GMj1QUBVETE70g8tRaiG4UeQvBFbFsYatojPFaLV
yTyahexHNC9JWLpJap2GdNq18XSOl4yMnacaG55E+xf95Suy57/447pq6BGpMU20u5L4BzMuW4Qu
z4qOG98ylF5+jGINPSV2xqjaSwn+AAPSBsvgTcSdVlLxEjOZImmbdAnvwtLaxkO/G63nWfVy8UFP
bqP4oMSPcrrLUzyWQ8WNyAPV97AiKYRIS+RHpMljlgAKXZh70aI5SPEw9hy2okC2+3RMqsYu0G8b
8BIhJVpCtTHE6s5kwLTM8VEPI7caeO2C2F0ii2lX77ZKcunE5jzmC2OwMfopWuO/VNYrvv7HjUIs
gGgQIRaEMW3l0P2nEhejSFDb1shPNaYuutXgxOTroW8w7fn7ifzNaYxHAr6PzR62z8p3balWkttd
hmV2KpazQNA2ldxlNKELodJPkg/FEF/aQTuoM6m4YXJScg3Cg4qTGL6YIx6NZceYc7VMHfJnwPaf
6Sw4Dbr0mcZYL+3uVBsZfT4HcDbsQ9m4/v37/6+6GYa2DIuLQaUOpfD3O9UbWWKi9yU1WiAVux/P
2awwWQpdkQpG1YmVNS9wTRImwNLgiWtYXgyK5ctkqA3tsUVZv/7bsFUqov+wOSXCzJ7gtHLateYp
4A8EJzYugiB7GFsN6UfCp0W+21Sm/7iWb6ANYioRF2k45yDjKMn+2JdKfUYF1VXpiSMC8GRWH6RZ
J1aJPN+Tjrkl6Uqp0f9jNyRL69tiQ3lD44dUmpkPXgO/38IyNcwZz8vg2I79ZhaD6zi7RvCRkK9q
pOT7haeqzdwuzHxNXE1LZWJ2yS5cjEtgPKRT4C5huGcYXoo5KlqQPzcKyWAKOAaNwxIEbHKLDSNt
F5BaOCPgKDiTLe1UVqulneRLICJS7Eqby6XdXF5fZfs0XHq/8CqvtjEzcj5N5wp6froljl9tfsBp
2byZG3cjbd7fe7+9lzblfi3vJEd2oebY+OPZ8ebS+rfWvt0iZ9rouyuRPM7tUp+WTebF/NGb571f
vM+NDyCySZx4c6M+5BOuV8G9Rs6NHPXLdIC+bBtn08Eldk9s48Z07j6rAzN3u9pSJZ7lHR4uP2Lb
ck0+5sOwP54s+85PfcGlgaR061wfb9gNl8Af8qfN53QgJxJW2MSlMRa4SETfpnvcvyi+CH+7wJc4
5e74+o5lNd4YnupCO7OxN72l0MKW3bLjrKxeipf1KnNqQRis6xV48MQoKd8p4PhLtE+v3u76CSPI
XTbhRtrWrzC7uFCQ3c1w+Iz3y6a24Zvzv6E78X9l3voX+xxfsOSbft21aUsJYQ+HyMntbovahT99
uzKGnt7bz9q/MQC06x/pZMf76VB+Up3u4z2ewMT4Ymbt4VzHDbxeS597wa8QJPpAOe6Hm8+UHE/f
3K0/OF/vS27719S+fkYOodw8dB5YzIeF7ufn3SbiJ5HE6uR+xHUuPL7dtLnymPgNXEDi1Db8OOf9
lrvvuHs7N/7T2hdt+77+csafpmyizGVL4G7x6TsuY0fjyQq73Qix5N++PjJ0+Vj35hXOe7jxd5vr
jk/zDlvn4Dnl5lXYvF/Wkv8dzsIBTw6HbnSzHN/DA+w2Mkn6pyjFUAnTiCah4okoL2o2n5IePmGV
xqXj5AU7YyO0m7yEfVIo8htmFZtGh/ilvbb1vpkrr9Af1DHdV/PoZADcVonnzAjfAmyc8ZBsdnTF
oIgyOV7DZcoeRfHVagnuRMoujYmTga0bqxiCJrjNJ7eaEm4K05agHiFegRisLspaQFlyTKs7DV1f
A/xSr3WwerfEb7DvG2Ongr0oOuV79QFzw67wlZQl0CvVgMCg0K3z3GLRnRiChnDztECys9A3J5pX
eymPKpmO5MKnvF/yE8E653nAQ0fxZLQUgyi4qlhsRxFqKGDN4qsB/URkbULV+HItGaWbnDu5ccgr
v5c5lRX0FKtYrTs2Mmnoza7Da5mGyfgYhOqEpHmzzMc5/LC68BAOmhc0cBUb45mNIZfOXVEjGIcu
kGQgDrOrTek+xOEHqoSTEfeeioWrCl5+RDpB39K5NK/vQ+Gb5fNaF0iV7rdZ5xWxfD8AUWR8THIg
eakaf62xM32k+KElu4Wp3FQtQE4RXDpt3o8JshKRtnEU/DiWDolhYtWSPZRFGgJYW168cM6Umt9W
4nWozswYidPLTlFkEdAGXEq+tSstuKssUa75deePgOu4TcfxWey3oofAeVMYpp0V8P5YE0H1LFHL
1gOBpKJOQLECLyZbD2sNL2u0dBUONgXOf0P8KOX0Mq14r0HgyhRG2gtzRCXZVS07HPouSGm11xih
IxciWQ/EljMnURjtM9kfTVeKaK6ZuuSwROvxI9Qug8Z+R3hFkscPc5z9A1H6FionyZhLSSrJBthj
os36g1FuNWbU5VUToHCmKSf3UBhFqKYAg499IDoxPmSMb51IZ8wO17gxvMl6MY3BQ4KskA0pY9tk
wuYablUKf7ckSaiga+xf5UL4R1mFJcH/OFRNJsU47mDFIKp/HKoQxdI00uLgmOFY2+Y7ncmYFUdb
se9vAYKPJhC8KPeCrH9fCmFXF6AHOWl3GDRSj22bRmJ9wPc1HiXzR1ZGIPexJ+lcV93BLZ4NQhx0
38jL/TTpzK2E2l/ElMHjh641jqBRGKuOrAUnTcwuRSb4It4uZXcQcJUp1eCjBXOtlPQoGJHbaxza
HQdeN3kDXdrUZY5VSUR9IU6iXGGEwSY2YlT30fbnVQOG2gR47Yx3J7y1a5SD/4saDp74v3WVK+Ob
niYQSz0tMfwhTe2arQoYx4WdtBHn2h/ZPwEeLc640gzvUvQ9Wninpp3diu1WbjibKqzSRhFkRMbp
ByYvzUo5kihCOxCmJGQHdnPDhIcQyHqTCDbz8uadGZ/OMAbvo2aXsHWQogAQ5reIxAnmWzghy8Q2
FFZ0daOs62jSuvGxk38k0ystVJYhcqbwXbHIIDyPsOEaiLpVeAmmbgetbidowz5ZiPKgi0C5Enfb
ubVIgq6yPeOAjVKZXmbSIibJnZjKrmlcgNtR/MhPRrEuWUdi42pC3ZVq0BcKLHMBx0X8UePxZ2Df
NPgFC9tMj0reeEn8if7a557PA53MSpQTGVErHBcl9qTZcWwEJtW5Fxf1ee7GK9YZG6nrr0K83Niu
94OYuoI/KbOXK9pWx52efUghn2eZlaNiVXCkxwclzbbS2DiB+SMgnLvAt3Kdl9Bo/n+X6qhu0P2h
RgLmNv4s1RUGI4OmheYxX07EYzL2bO/ChGMKSqCij9uVXZN01lnuHlOIzWpm2JrIYE8iA8Kql604
v1YCv6x50vSjF15mfdm26WsilwS7RvcZ/F2Egfc0xhtNqrwYPAYh5cO0UGlIMMhQ+odN+fD3q0It
8v1NNxUZPQ9+K/gD/+nbO8BUCxWBy6rT5CUgeFBb7oQgsjOMLQ3ps4qFB7inULWPci6c6cfxaQud
ErLdSggSFOU0Jp+y8jrV9xAcFEF/tpTUCbEs1EkHYsX6aZpdRaX9MYOOhe0Pw2ycFHhYh/8pw/WO
oLkFcOwksrslmJSiEV3Son9e5hmZX37DGfvY5Ewlh/s65fBKhnPBmBq/zxKAyFh+DMm0GbtTb+2K
6bUFPLIS6inhLpTvoE84NZV8EL/G7UnsazIWyTLaJXKyl4L8NZriS04BgEll0r8Fk68bx6FDzzfO
m3a1VrA4V4dtnHxMCgldMz6QKiDWM1LVnEY/Jha14juJuXRC69nXzUZp9lFS2VLIlzcLu4vIRhhG
VzCUhwopQUavncigNegsxwQ+AS/C0yQS58SntXL/2FjALVNo62npRPHnAL8A3ZtjZqdaf1Wsz8Ti
PsI3ztFpNiQqwNBucooftbT7QNoOq2KC6IsxnqHuq0czUhxDnd9ijTKYgzKejGtc7eNy8apAI8t9
L2A40QnApKLiB1yTwDH69zX2pZX6HQ4gY1jRV9gci5FvDqalWsER73L9KGStn1j3yQAxu3qTtGMN
F0cGQIuLM9lTjMrCXXzOIh+VF+VeZL7P8kTS0HQ3i2sG0ey0PWgGNFhLCZAg3NXUQ+lK0YtBWyjw
0sXcrhTfLvplRAb932MNVGOo537+pNYUSw2qC/otJfbk8VmZRY/WO32fSTpqRnI+ZbLhA6IowY86
o7yVVHTCGMAwGmwrjP/BZ/sfDTP3xWRQKf2/W/MHniRU6bDUhqwdDbz65+KXIlGNnjTpnvgNUSAM
cMQj7x/uWN/8RSlDLKyU4Ueu2CEycfaD/2AzShFPyxSV+jGANtgXFskto12aR1GJfa39SPIzdy0J
VqAAc1SG5LnxD/uV/4G+YkUuqegnMcKDtPvHdaMNL0x40lz3dB7k2it+xpa1VYLIz+bwJM27hMRT
TT0MSuxIYu7rWeGsiI0lio48rzYq+5TCssgeK+kiBAyW4odxrI8qHGNJKM5Dp7LrHmQ4+pL2jw3z
y9rh98WM7wNTThgkmsSdVH6/f0OfJuB7onZc0gEe11sDMbnKoq2h/xqhhDAObKBfNOZOE256fCiT
ZTcugtt27c9kHiDj+n7Qz3aopux0TAgAt1Pyvxs6YPM4yQ9RdVPvSbNfrvL9nMFR6Lah3m6C6dFA
89lL97D+aZV2XXoW9bcqijcdh7xkPFKo/OPF/UpV/+NaSQvA9YuXl2rQWs+O/6wVTQwTqV8U9RjE
EHqXwh27eGNK5V1v/TLTw5JSWFvFNsbesvFNCBNxD6pAbBYqIqwUSXSM4ITtpSb1ZbhgJWYsBIdZ
8p4AG7PVb3h9XYWwoqY1di1zysV4WESYB9QvFlz9Mt/1UefpZrfrYKmgXIAtouAY8EAsS8RgrO72
VsII9OdU/ZRmzLGxCsG4l824PeB6T9dwnp9jAJcpBeqjMuSkkGFmly3nG1GL2YX7lpHsNypwgmlp
pLdB6D3JxOm0eIwNZtEYC3Mem4W7sHuOIZSz9F8WMl+GDN9uM7cY4/zVY/TPIzgZJymQ8kk9Ktrg
6FCWM/U9oVwqk8yDMCdNwQEnohFKGPXGJkAj1rQJzD6RsDbBC/vkDXRrU0JoNQ2sINdp6F0V0/Iu
xUMcSM7IDU0NP16z8IYUy7hkB4mgM55MOXO17iMz+CzzhxF/ml25Fak7/34AfLPKXx0fGLQQfIHE
UtTMFS/+zzrqg2TG+CGyjos5OdUQHIzWlZrWNyM7rX5NReRaZY18NWdKqFZ4vCvmFtrfRi+jSy3c
/v5tvsP4kGFl+Nci/jLMcf8klwlpYKi9EhhHko8ZkmBFEMi3MEegu5ylYfIMMCvjvRRgx0O2XoTq
Hh7NFifYfYxpgZOXkA+U3pHiC9NpBX0VSk2MmWImWqZ4qJLimLJ6yWXP09EiT+p1YMAfSxHNAn55
Y4RwIc3Xif8moxfKJ9lLdCcI7mf4/0vG5ZeS9DlKWPKS9/JLHT7H/m5kRL6oT8ECw4Ip7aJXG4yI
e3EfRrw+QunEI2ypvv5HQMXXG/7b0mTKBClQY+LBsInn+PuTg1TW5+QfKIzlxF2nVb6MkkmvzlZX
O22dfIyc3Vbj1doDdLJ8uifAqI9+VeXLFACWxeZmxVynyHKnZHbmWPGE9eWeWL3ND6i7TYQ2MYZp
ni0PaVu8BDPxccpIYheUU7HErZvMuQwcqIRRgyAybZWdWc6OHhovNUhzp6fbBjlSAK/WEp6ssb9Z
WXRf8owGBvK6+BBGL/0wb1TO0r4469MxyhQaQmtvmaKrIcAxQMYr2bd0xlEAEQzmC0s/SVa+b4Pe
R8RvWOmPqD8yN4uL69Tw1CrxCMjg9eYJ7F2ZPkJoy2NFvlWYJa5YYZdGdZYEV16rZOHLHKJ+n/b1
fkbfFdHKpZPR2H9f1PK3Mp4HZUJToZ+VjdXN7fcHFeSmYuVonI+NytgNbmcKRCsM+OBpaDuU3lOg
JLBdA4JIAQPZ6WnSC4cAjaw+l7TysSMD/TX1zIDb2KTaqa9V/+/f8SvA8c/FhBUOk5rVdfE7Dx2o
ackjVcE16XkKTlEruCLkmhBTqRYWZK/RZSsXBQgm1OWtKgVMNEZPQYVaLS9//y4rfvHtq6iEJpEa
pxNA9cftglpaJlO7KEdsfxiF2Bhe/3tS+x3yobxis0GuwISCK/9j38ti3aCUrCBy1Y4CoQljPXuW
kQjDChME9GnOANu6WpSrksHcmLszCm5vSpDiCai22+KwmvfqTbU1pMynmX9Yq1ICP5yoHp3/I+08
mtvGui36i1CFHKZIzKQSFThBWbKMnDN+/Vvw14O23GUPnlutwEwQwL33nL3XjkrxL0CB/9iLKKut
M9J1dgiy+cvhLolz3lZ5Kx+TETb1TEzMmJMJrOyJ0/MyS32TmWQUrBIUjVma4M5UQdSGuCRKsEiL
s4JiCYE3BJedgkKDrTy4jHj7Vij/ti+tc8RfP0C63+r6WvkMRSbQv+7viSp32SSE5CTL9yl2r1S9
CCXONxR/Qj6wAhg3uSZuZ/kzaIoNEQpE7Cm2nDUPhMIfxHyiaDo9J6nqTsnfhrvfj0VeG8OLBJMB
r/hXABPy/4mrTPnIkr8vfxj6Z1Hvo3ZCxcnktdiIRMFpLNKW7mZU1z/v2OuO+3W7UF1kFsFSayVD
/LpdxNIKRWns5GMK8dtCeuYyzRfGqzXe//mJfl+9wNj99zOth9i/BvVg1o0qmXgmnfqH+gnOSaGC
CySILPdauoO7lqLu+38+6Zcjqs0GqZalUT6O4n5krwMNJw4nFud1rdlt5FHnHeK/TdB+ng1+26i8
VwN+lYkEYFWe/uutKkpcGWXQyMeAYBKoit8k2j9m9SPeG3QhiElJ94h1UMqbBTg4JuvpFQ7KWP1l
4bS+ua8vw1xbrNSgUCZ+FVkGZTFJcVfIx7Bew8O6/CRmVyH8y7P8HNN/exqI96KFBH9NQPz13Wpd
GajJmMkQvJ2RSm1FByAQMrdVropxHYKZisR8nbOtWgW2lpBgSDEjrzqfMwBaazMAdAYJS44oNxAq
Hh2sJPc6pJGd+jabG0vLqW5kblQwwdI+e+AL8ht2GRfv7V9Gxf+YeOpMSIhl5QwM+OurJDgN1Yjk
cE081pSeaozpAz3exKZPztNG4YkKDWSKyDpX8KmI9/jL3roebF+2JE9voRNWgf+yjvp1S6pZYCJG
0MU1uiWIo1sedmi7/DTg1ei1LXaXQkTtZDizsGxrKm1JQMCn+tcAha/KaAk2jEwkIcUXTIfA7359
HdTxGZ96NsOkz2i+1S080HY0qHhjEtY+sDXEEunzarPBEyXHJRyhwMu0N85OERtqPVeNdLr/vHV+
qkC+bh2U02wbCfk0SttfX5Vq5XMQL4Z4zAKVg0rbgb/3RxG9LGq49keFGFUQ5I20pBejDp2oxsqA
VEPtcxaazafReSoWSZAixEAQuYnmKpU+c2t1WM13elI/yinBp/11IbcjsVoTiVR8GUb5Gk059JWr
Cmm2q/RbEALS6or+SW2FSxdGnJ8lNxcGZH6TNyJPM+SQslj7UJcC/UdxU4nzXQFf2JZnA89e5Q81
HVJdoiSc/2Us+dlo+W0j6auygeBAGKNfzrJtz6xuHiTxyITq2qUtzU11W+mnaBydqlO9PFAPOdLe
Be1jFF2GHM9YLx2MBQrLVFF1H/YoT66cN97UcPyIp+YoKThN5JZOZvhdaTRC4fonPnSf48+jxJm0
MnwT9Y7P5hXIxgm/CNhvejzKdJeUxbuhyV5Hi2XJC7cMyQXNB6+TYhbw2X2hxd8M6eXPO8r/Bq2v
GwE/0NqH0lgj/ywo/ev8G0vLP4dxJR0bamVhcajafdZtht6m0Fobj1PhywhB6QLFxTaks2vshswp
VxXQibhKWhe5fuhNh69CJtjck16l15D2WXpLKbwWm7j9CHCU9JvKvFazT7RRjRJNmw5Ss8uFoz64
JCeqEXpJA++L3wZPIkLHGF9UYM/zQ2U9SxQKWmXLrLrWB5ZoIHG3EJMI0T4NwbYgvEb12sCjfTO9
Zk/V93xrbC0sfVf1Lkqc+tW66hTDX+TvJUFj7wSv9x4a1g65r7AvFydHTBLsK6icM0K4h6Qj5tkz
zA3BXCY9pfIwyk+GdQmXi9lhTyKJGo6OdK/mHnZCNTphxglpfhZPWOymCk3Tt6jC7LeN1G9Nsxma
zVi8ZzpnZ+r1h5DQI1q/IKyQvLQY7nyaL1qzUaNtvGwk2ZO2LSRLPE56csc5LELMWW4D6TDgosY7
VmFe3qTzphY+B2VLiSjLaBO4yDzH4Uk2PJm9TXovoQZpG42quSwdhOAQh4BMoABvND5HiYQreZsn
HseZRYGL/t+pPinNI5jXwAAE19qdvk+KHb1k6K9kE/eCvfR+ETh54TQt4jc36FhcuNa36IdI3zkP
vaXY18TwiQ7NU/tanAIP+CPyixflLQppdzMGkIaz10ZMGI6YXGSABYurW0+FCarRI7+vlpwQ1kv7
wmcvqa5iGxrJZX7EY8svMHJ6xGXdWeooRbvKcKIECZxNVXe9aE9veuA1rL2uMm28kUStqxz7euy3
xYqIMDQankdUp7HuLaYrPknXTDuvtkuHwRHTADQiWhPm6NNflJHIPw+eSJyL3Rws+jK7YMR05Ojl
MZ6cBrnY6A8Xy6eq3uOp1Oz1HMaBW9g0L3v5kOoOO5+m76fWKVInMvfrgr2jmwVM2Ib7FKk7iSod
EuL4uS19I/KN+CkcPOoNfbBtEkcswByk3PmpWx6qkG6cvufLTEO3n1/H+bXVazetb8H0GnV3fD58
IVkrFShpTotoRGmPWQjLaEeuAEDo0Ro8kGa2LlOM5yoTn4ojLy+YrywWIPMhqegxu9rojjI6HvUI
u74oHkUMX4Jn6Ye5Z4hwrOQxaNCeeXJwUTJ7eq4mtx81hGHnoMS29IQDrs383mIdn+0jkSQVCjXN
jilchULJQtkFc4hkcPnJHB9H5fvc8GZ30XKhkEaMPDbUJff4yvQDMhSJ88nkxm8jtcwdw0OSusm4
1fG/ItZIGTriQ9wezPCtN318IxIpVr2vmn6inRvC0XocQ7Pda6fFODbK/EmrAKRMvwmaQ4guFlUt
codpPwzbRti2xmK32kmcjqV0bQzPTUpfo8thtZe4OzcoVYTlL7TD3yvAzBxYJhtwU9EtMPv9dYyW
86VEC9uJxzZgF9I0v40lD+QXnnlZQB8zMpSqAnUr4UZnav2N2YM+3GrpvuWkNSD0Vg10vEuDBOia
E57E7LmiRFFqoTsGxoH1QipFNos8h4VK12yotgScwJpsPqp7ZcCYmGQbCnGMSxuxhbIc3sz+HoX8
lsnrhqDdbZOmu66CWsBmTnRUHV39UvahYqtMahLY4i0562Zen4JuozSKL8WMD8xrxQV050gFJN0r
RNZ3hvmi0rqLeL3FQKJOor0VDKH98DklymYqo2MkRTSpZOoRFOe0hEDd3PSEWfhLceI/pq1Ec4si
5T3gg9RzvsyMDHLSqbdN0lGme4VK3majJTQWLL/qf4zG0ejOAxIGBRZqsVlooOSHdpm8Lvj888j7
Hwuf9YWwA1AQIKVW/TJxNKRhrMtsQWcVtbsQrI7Yp7zx0AkCDUNzbGvEFsfVfZtzrsKQFZ/UZPZE
C5Zp8hkK8j4R/vKS/qNEYZDfDZBRXfOtiPz5dY9s20qRpSkTCdnCcDCN2ODooJTqfcccIGLwWQz6
e+QO9Zkbm/JuGG9DdEKlZVJrtJrPQWqfzUTjNnjohQc1x9+MCPTPG+4nl/TXGYuBbAbLIWYh1Mlf
Zyw9/UorymU2XP1cU44IptsUXLsa6Rey+CmcOHIjr5I4w8X3VZCuJWEvNsH7CSUlRAg8bssZfxD9
Ukm9hZ7peIeAdsfaOjbXoE7OHEWAdYzzZp7sKxoaK/mp1oitKovLEqCnYQ7PByLoV1RR8IN6x2uR
yWWgj6syeUzgoYTFjzY/6Y156t3Z2uq4B9LBzXCApEOElvrUGxQR0bKO983AEZLrbkgjOa2Vhyll
0GPzZrDcNKwfuZGRmHhj2s0U+VUKtCO2Z1/kRIlcYpHoYT0vyfOft/J/VKfhxJvMX6l3aJLy1Qkx
ppI2B0UqHed6vkQ9ejeELWoa+jEnzyvmFkuyOLNvo70k0SbbzoE3zMUOyfADZG7fcOkPOI1Z7s2x
OyeF9pDprZ+BBl+XvU0tPUmz7DdT/FSSd241w/exQ3xQ13dibd7XBUb5mJgu7ZaLh3KCgjjcpZbl
6OtipYpSgGPMkpP4oRILZF2nsr4WuLxKxJMssFEOIolEPBB3wTkITTf+XCghlx118iDa1uaL7hQC
xf5MmvY5cLN+uU8M5lZjdsBc6LF2d9Q0OgWjaJc9xgDDCaBnCavqUTC8Rs53WtP80HpmJwjJ/SLS
XqM4YYleVqcWXyil1+95Hdx1MqNjSKvNaZfyGvKp9eEbb1j+S+3mf9P0Xw8KE+OKqYEgWSO2f7rr
/jWNB4ecTVNIPENOcoB+DRktajaNwQmumEEJz9c1tkxntbmi8uOVHiE5Kp1/URU3IXoaZcUvpZdl
IDGtEkGXHaTI2I8KqoXYOAwI9lWW1XGKmk8hL1Q8rSKcvCM9s8PNbg53iZ5vWphgJSGkM0EZi6nt
65FJ+/gUtsp3JV4ubVIBpfOKtL/vDc2GczqkcJrFgZprcU1iDjKcMok60+jcCYr5NMW1vyzFXZMp
h54qR0bVKzRYQyfpThAOkvTeTxxqabQ3EstL+rRwKk1faE6cxir0w4hMy/TemuSjRcqmpWzr6N4t
UzAq2S7H7jKWmNax8gzdy2Ikfl/PdtLvQZZTRRnx3qkRnR/xVq311vh+LTOCLebWsLMBlc3ak4Ql
vTfFXYXXYT1fW5Xq150AmmmdkM+MHwMI8UDVHWU2D+oEf2C5yRU8uWLEoo9xaO2CqrAslgueoVOS
ZHd1s2ub3azG9LF2UrpHXMZ3fhdhvEnBXVMYP8yM7I5gtzKfAIgLnKJmAYgVJWGV5iNzhtiEAh5i
XkM43NhtRl8CwSnsTCdk/bLuo3qKfWoA+5FQwG2K6KlCXqzRZM5NwRkRxGTY7CDuhUjQL1myK7uQ
SRXgsduSzLslUXyVOmiVx289H6CY1pyzGvRXLoc/OeFQRt9CipY/i1NRDFHIdFI6rUgNUihjSMhr
ZprLQ4Oh+oWSL9277D5LP4P8dZAPq1JmHTomBfBnUHpyPR6E7gLUzy50DVZt+pbDjQBQrQy3ciAj
Bcp5v2xkPjrwbVYdnBX28VgElS6wzl7z+AYsfJ9xCjO+iB47ub8s+nySX4o88CdOSjR/q52GDsBQ
YIRBFf3zCZX+J6Pnb4eoQq9PWvsikH5/HV0h1zWU4gbKDafwufwhXRp/eNM98SwcFJvd0xnxjuJo
sjlnOItf7JpjdQzP6r15gt3usgTxkW3JG9a1NvR3G3No4+bnwTW4vYzFIXJWNwBLEE/fTP7s5HhH
xX3yBEMAmkbBsU6xpl+/cFlQCeNPvpYCb4B45UfU23wmbWpj0YPmANZRA8PDd3n9Yg7c80AgfAJk
Aqz4sGLbLc2Jzo7e8V6yfieHMnpWoRViFJtszjOjauPShNFMXA0Md1Y/PC3rJKBzVDNpGlSiLRjr
o7BDQGtXxHVVzO25ZEBbzVdko6KcOvyfqJHWayOKTQjBVfTK61Nwx+wjq2xU9tzWwIsn/vP8vEke
cnoXH2lStlQmcErcACtC4kOvMKjYM2F52QpHS4rK3rU+UwbnhOKqDZaPnwPoBWQBNsSKlEwH2a4y
u3gI3tNXZrAtvtzIFj4ZF4DCwpJIctgP9vidiTEPCbOfqQnPkPJyEesSq47EABRpimh0veHMdgVh
PaOv54iwIeIpNAtpUxvo6BU2/pbv5s/FDt8LFHnYAX++Wif/4HU1dIcrO3gBoqS/aM/9ZXyvTsPz
8qy+85To7hC/iDR6jX3zgUV5CwzBZK956w+smc7CEWbpg/hg/KWp/bvkkd6LghSb5QxACO1rW07r
6RO3TSiSAdo4QVqBLa380kJp0hWPOZXueB2V2F2ybtqI1rlkass4oDH1WUmz2bqMj6dTiHRV187l
KR3SszY3EEbV+FKhL24W9Xsww089l1Hm4nsAUb/szPymqW9SAVFzgQy0SDiKFlhONbqSbseCZd+q
LFqQYHTl9c8Htr7W7L8c10yXIenD0ZeBGXyp6Y+IcdI+T8RjJP5QlMmdWXK3DzPIikFE50k5XhJL
GHG7pZF3AgqjgZJZUoheMYinoPkcC3lPdY4DEVMyg9yU3/Rmwpem09Fnx0MnNsWhPw6FZ1aEqrJS
nvUti8BQ/i5WnKtqBBNDsmuyfJfE6DVLPMoq5tIMXvraWZDKZK+uWGuzw7t6ECqo2HiwTWJ3mcRa
4usPsYYmPO7nAieNbp3mhimvtKdrs51hdqXjJ+MItbY/b7j/aIawryBaQbOv0AD6ugDWtYjK8CSQ
orwMjyr84ryM3UqPvol5dRCK2zrhwJvy0Yn0dDsRiSojti77Eov10Prse8wklCzo3QLvpSUXQ9GM
EQ0v11wR9/GUeWp6K0I8JSpHCiTxuu9alqX4wmVSIdL8VJZ/O83/LjhaD4B/vakvAjxi8fRBliOR
hBjRY93gDeyiorhNExBrQoD81TfEl5BdPMX7bFMEWtsluBZkQD0PJi+UwzfoUMAn4aXSZc5A1uc4
GPt1BloW8zFOSuIIOE3cDX3n1rNw/JHK6lnrzEs29a4eQ9aS/MLQdn/+uH7LssNxSqwbmW4yrQ7W
rV88iLmEzyQ1lOXYaPQshms0zpAoqYMnKM+Z5dTCNhmvbbTc0thTwTxX++Gv/d91kPztYEPNpaKO
l2Td+tKDtYZ6kSt5fREdVcfZ6yvr3pySN1lDy4rGWvA01H958KM0J92uWvPN0N4yBg9s039ZiKpr
qeDLa1Ghmv3cgS2k618OfHUsBqUL8umIfzjCMxBk9jKopyEJDp0xkQ6HNRtXVGV+GjMsKFY7DHgR
guLZsgdcScl4IwuBdhW2Y0CqUKQicFHBtre0K7rFUKUuW4tezVxISe/x4XjN8PliMgvUl8wDHF7I
nijlj8hnSoS1RukqJWK7UmSt2oA4S8/jOygkSxX+pmUgU+g/3jv6C9wtJJeqLBW5/l/rjaTOpDxX
qPBEBayHiML7YCHLRpU01Toz15yBrrNytHLKa8Gaz8kF8daHrzGC/W0oMrRZ/feemf0IhNsNUC1X
sw7qC+yh+FnH5nWQnmVEGGaSQvFuvGRiQhfZNP8f0Cup0XNU7SSGkQHnjqy8tmCZNbHcKGHL+RLW
K3JQJXoSB5bwryLCW23JdoysQQ6Tlf3YCyYV8t3D+hV0F7Gn7sg2U5qlt0dBOdZF5tD1HpeZWe1w
NRKRInz8PGTsdWnXIrKTwf0NrhWbjqaoqJo/6duG5ktVPMly6jWsU8sRYXnPspFgXsuI4N2r0YNW
3E/V65rIRIANVmhmNB+N0XiITy4hzmjf99330/qdaYDND//C141LuODGT1xyGDhPl9L2Z88/cYOT
f+Kik8+V6x+uf4PlwS/cgi/XL8/rhdCrvhHy18IN0+3TiVv+88+POSfGNn/7MjlAu9v6CFx3ydRj
9J0HKs9cwsN3u/VRa/t04x8v9HSz7BNf66V84zY3n5d348/15vyEfG1n3/mpyLyVk887AGISbnmQ
2ZPc0w2FunNbGSiwR06Ly9NeqBKvz8D161NBE+EJeKP0emyJR+f+Ek9U23xx/exdToK9vhhAPvZ7
5FzYdO882bvPC7lc/Mjxfcn2dzw31/g+PuJ3/33Hb098w+nrP1381uaOt4t/w+hb25f31l5vfhHs
y/okDOfO+nvk3N5vXMKr5S8ZyMvPH7ef93xfb17jAZX4uLiEv27y+rK5j+y9c01r3xQ+wxO/q84/
j2/5N9B/YF0uunPKt0+K679zZXrA8cz8jofTHazMPPX7Ey/q8q64Fz/18C6v12KKdnBC40+++Kvl
l/fBjfzdhUvWt8YbXH+vcTz7u53/9OT/vHz3hKf16WmHe3W3e1r/w8jK1rC5ev2+Wy8vHR8j7I67
LTY/sErv+Dv0SmeHHXa9HzeZbC5buHr15XJbrnzyuXq1FZefqwGXi0on3K92XJzEu03pPHF54v40
+v7vXg/ccb33wz+PtzqJd094eNfnxWW7e9gNtv+wmnAnG5vwsEU3z22e1ufkGXjt/MGD8AD88b9f
8PDaWIe5yN7Yjs0/n//lvvwmJBBVx08xeY/oZSXz5M1y634alA7FOdzM2CQrqpnkdvvLBD7vU9Hu
BXFyqug+XzR3HJJtvVDdqIIdEM/2R6SIlOPKXZ/cQY180HGQWpRAu3mkRVpuKjmwdQoC4fI2zdke
T5wfSR9jbm3FSfTTaln9FX7DOkxIT3PiDdlnZoT3y8hegShZrG+ycUdlui2DK2n25FIM5jnRvgFU
oDuldm4Y5fuwIfIwFk9dJ1/zSbzQ+HcGaRPggx1U4SDWlCK0l8R8s6LQzyLWZoBiXKv7sWg9JWas
uDTfzfwgrhknJHcY48dIeJk8A28eZGtjEfaUqcLrgFK2VQuqrlzRhSptS79uVC+aHxoV1CzCCzdR
1G1odG+xBsiq6rpDYKqXqVKAnNBgmBQnjLrUMYLoxdAA3DyOsri1KHYXyJPX5RLFA1aP0bbU3MVE
jDBjHpSTI7BQm+EIQhUgL8m4ijOYf7h/+B5ZZQU7NUYIFpDWkQysxCawATISupYeti5u45r07mQi
V0aSL2l9MfOCdcSWghPJD6ov5BXmaVh2wag9gEc8NLGvGOYPBmCGANZaCVStki6jRDRVzghQ9/l2
IOvODJfjrMtujJqWWDFXy5uLYUFnm7pzJDXEgbA6iWLfMt/7+HUlUBZzhFpleQyz8T4wZW/Mcf+q
g18xHCFcrdTb0h6xxGCRwQ3QpmQnNo7GRw4e4q1N27tq1UwAqdZKkSUdDdEZ/Tncy2YkMUUiT6Xc
LUp37vCDt8VHMT/vej6YUpq3ikVAggHBsiFXYMy8NA6vA9y8VnB04JOzfh+hIx5LyLmQhHH9pU24
nxlLDUzgUSLcVVKw0StjW5egldeG/ggRmBzZsvOT6D0IKz+d6sdwGRmsx0tpKt9lgQ57Vx7Tw4Tv
fGbhX9FFlknqa/lUKL4d8SHZWc2WZA8sdMMxg+dUK9yQBnMyf2ZAcfXptIzMCL6HiuWV1CSGovLy
2yxDeRko6bOHLt15ioT3QqlOJPjgTw+8VIwavwE+xBp5RIMr5ZsgxOocoN1jnj2MdknLWhGDXSsR
nwtjiViNdabeRGeKjh9Q2v3iIhg1DvQ4fxaoO82aRPbLekTlZ718n2vBFjNlF8pkiRgoANpyPshW
/6oRpKKymzOz12PYZOgDsDe+CCOlxhFxiYE0K16rLfBIZl+qFzgoV7WvQb4Gd0kX8xOgrnURO9PB
DX9qltOw7y2m+iahQcZjGZvuuLxWMrUBShUKUxdB6fwgLr6VlB214EXRwEtFATJpoB06KgBJIX5E
3XZAvBcTXT3uSS5avaxD9SGZjPt3ff6NJB+yvzzAU29DPz9p6SNETOSmcEV76VRBbu+VGowudeMl
ui4d0BwK2dB4namwtrHGNqqS/Bgr4iEI0k1LkUMyZxcvj2uWPR47kgU0Dv24eghH3U8NZN6L4Ukw
f1jXiykN/fLUeD2tuISU6C4yNjpNcEvJWKrWjxNW4IAgQrEldLNJhs2SjOw8gkiNSgGFs+z1RPbj
aX5VjQ7XFQ1jOXANub4oKSGJ9VmrP/N6fDACqjddXD80in7LAbFx3A6gOgRry7F+bwKB05fIVdZT
XGmcl+FDhAYg6td5ejErYJ0g8RSylgFh+0lwV87UnigmwVAapwimIlW8NjjUrOLyFJyfKTpC1F+C
6E5XWp8e0hhElNWRhGHDiJ0RqpPsTqQtITtQwvhUNmjK0x+qVNm9NNmT3DpNUh/JfEC4f5P0cjNI
p3aNptAhqKn2YhleBWpaYUOyTlgoS6fBc7wCLYN7pXgEFfQ8ijFm7cZH47Qbp5eQjr4uWI4yxf4s
NscgbzEMDtuMMbCQbvNIYZ3hB5hsHcpk2Of7KgK4Yo0nXUYTyQmZ1inZ26dYFmxVfc2W15WVoGCi
VvN93Z5DmsxC2iKStaV2X5XXiCG2rp+VnkqzSJ9hwHU0Ja5m4Iszeo7JuxkZhSEQjzEvnl5Vm6a6
ovtZ6u5i1jWOhhdGrIvZWns87E62D1OO0U7eZjAL5mS4GGEMUlfZanHoRtJzD5tNqEwn4rCiGXjp
UQ5RKwewYByVHq1bJPntzH4o4GabB5ax30r86IHADhOGnqx2Z5NKvgwHWFLqyyRX7mDlFxEs11it
MhzxLKoSzVg4zwRSR1HvaDxMWVIrL1/CFxg5szi7mUG7Behdh/QljD2ZOp+QtLuogghIpTLTKM5h
FAUwWxktlMf6LAmwUeg6wR3wuw5dC6tCMyxJCDn1IScqzXoSxxGAWmWXqrqRrY8kBXuHrkcSbzU1
M67UEWkEylHT+zflUBFP0jAHkbJ6l8eKZ8axr43qU9UQzM7lFfBbQtmh8z1nikcwGj20B/Qp6DSA
i6PU0i3XjGpPiKXHVZw+5hiU0RPl9OB0E5tYBYQ8etYn/A/JjNNy3hlWRLw9e2Yub3Dx61Hjks/m
Cnl9Lybf9eR7E9JB6q/aFLi9OH5UMyPkIrshxY0utdAqULeyXMhCFExlJFPgPxOBMQwIRwtBUEp8
IZI2Y8NkRacETUoJfYal5oQ6STiIWWFWsBCox5KZ4II8Jded/kvfsCuwYqso9pL9ExTfxnggugVD
+zCTkjI7CpQTndKiwjxEBu3RlxBRlVc1u1a45UP85qSRo4QON0X1wwxit08Vt9MHp6LmC8+WQFKv
NnZN9WAIJQIeBZT5+5LnRJV9jCrlXxJUtPne5EDJOVxXYjXupXU+IxxaAudzDAG6tq+yO1XJD3Wd
7pJ22Od4NRQ4+MRDSoYXIiyrH9hRkb6Hu0Ej5SyzoLGrj31N8k8bgvSuCWNQpO2Y9rjyIIhI4uj1
EUg9ufKjDje6TFJe2uxZNysBHao0cRs60zU0EPiNkNBkvFNGeCeb4UZMnlJlZs9HHlIXMk5SpKCc
f+Po1AjhGSTzXpSzx5r2T5hDOq8SL0roIGAvzYdgNynjFbw5u4rpE+z5ABBl1LFwFt9m7MkTVRIJ
iH+mfzeleIvNKlpfM5wwJMcHieq9XvuGJDsDLYywHrgfjHmYFpo1wGqR7KmR7g10q7kkuTr9rQFS
1yI+UYVx1jlYFxO1EpxieMBCewvTpym4ZUHqdHKwT4LgukCjmHqKDMYpzwx3nI4/1+uc1CqSPIDG
TUv6YIDBqFr1hyYKcPktBT3fbuY4TzMks8G2XfM8mD9JDYkWy3BaGoqWYwVORPfngYgEJJJKnPPO
WeTnazlBvSzps1m5Fr2GukLYmLZbU3wss4dKaTGaCb45Rvtej0+NhM86NDZhYsAuHxzyAhEF0Ius
ZXfMpYtVG/gRG+5T2ImefofX4I0pmoYuv2vRaOQy27cTX2MwvwGNnHVnX0TVLgDWM5Oq1cVZh/W8
KegQktqlib7O8bwozSaU5lNBWTFv062oPFpzuyvbm0q5CbmX8hjX9Gp5RZrIngNbJL1luURPBas4
86Ik6e8LyO3EPjrcYJRKN40NsouUYwdstwFJOBgvYsyElxbWkggsShCZqj9Seqjw+zVvqJJHbbip
w70SvDRVd5+3rrJcOku69AtTzuXD1DieMXHnnVMwzcK2t7doqCicMLGc7zJeXJXKTlVkh6pHTYt6
cmjlQ8teI5AWGbENROE0TczKNHhvU7mRAeaEFge4OOOJI9WJ2KZqgr0NidKowK0awR4pvhPRRJ1G
Tjhgobtb0aBVrqttbOnkpFAtIFFmEN2e4LJlqRzSeMi527ac01tN9MaeRlBT4BdjLyToQqKDuS4V
QzKzrE48rTPHgElCmpWHXIhcUkHdqRKOyjo8KuQvzyvE/TnhWFCJdS+QOmqyDkAz2hjq98ncYWyH
/jwfIFk6uoD+sCn9eN1OrOcS0boLdcEFtOhOwAtC6CLIysh+AnxOdJ28gBha4n0fHC3MxdSoihsK
jSsVsoemhkDTa1QWOfGr2XgaOO2IGQ29HC4p+2Lbard1DTRBS+AdUqn7VlFPIhCo+laXxxAhCf3a
M12RbHomR8vqn5fhnPcntRMok8oIsRLjmBNxCJkieZw63GkFlVxZ3sQWs3GxyakBRdUBvEKUn9v8
RlLluCBF3QStACYWLEhU3JNp5U4LC4mEldToY70limubg8qWZSCo6ITVDiVQcZRSbT8pykaPe6fJ
j2IvOlGhMicvUR1GQE6eLYsAQFYGTdOeOedIc/AhsF7uG4khmU5ELUKHRhjYj/suZ76bBn5AhwKH
ntcNQM0iyxWi2i/jz6w1z9382WMsa0e89wmPQGxoRNLAXPhZbmy6hf0/BXO8ZmLE9Q48C/tlwtKX
szKAv5EBJe+wTo/FLqwL+1MrRpYxz11xpxYyfaLcacPQjbvlHjyM05r0vcvjVHoBcVZa6baidhbD
M2uYHewDcU/OtTtk+Z6YgVctgXlU5OdoaO+ZGmxNdl1juUkE+KVh55fJUeuP2B82PbAnERBkZeCz
jAq3C4DwaCbxOhUfBeD+Kl23n61j/ZNuUf2gzclPJk1f9W9B2cH4qZ10fM2RkFnJRy33fjwcpHHe
5lRkB+S9KHxG5XkFLOanhQYHlYqwzH3LeqkqpE6cukLrGVTVWiVoy/AeOXVCLVm0mCrQKw8+c53j
iD6aQVFlRs0dC4UjPRjV4wTci/ZbNlL6bamtF7Lbx+i6+WweQyQv7Aijuc2YwlQseLTWoNndeR3T
mLVwb9zHGohpaT0AKW9xWhNETuusAoIx8rIpxlAPeLl6FQljoXfhYDyG0D1NMEqfi3GnoDEYRMVL
OL3NSFEqvb2qLWwvSfWTB1SUHNKfxnfqAt+Uj/8j7Lx2HEcWNP1EBOjNrSQaeZ/uhqh09N7z6fdj
DRa702cwje7K7sxKSbTBiN9adwQB+hMHHvzvhyHHT27ifcQJj8AhMlLLEBsbYrxpC2ElddJOEqHT
fdkxJsNBQemKQ297c00UMQsXJaS2ZiAm1FJYt7HdpxlNcMkD0xrcnggiUy25GRpXynjuSZ2dB+M2
DckZ5DlKVAWZx8QQzYiCsPbakrD1I1ad1BYSBOI1TWC3C4WRe4TTm+ryHFHXk0hRMkx9TCWFUdEO
oXy02EUaLYOyFr9mmv/gvsN9HnMdtXRkqc4Mj9lYFALyCDIg7iLkBcOUpGujBzlSontgzSe1KYWV
LrEzMbZPQb4Os75Ni9wda2vTStNvN1pe3QHSye0taonJbAlOaqlsGdO91RdnMVK9EXlpx/JSi+vd
HEEXUa5tWYiklE3S1JAy+JuRKoEtJMyE8ln2pn2q1J5IzrtuxGuLGbuuCKjx60c9nhJdPqYqWkS5
2RWVT9tEF58mIlMy7a00/kxgeF1G9Cm19DotsrVJizQRNh2KjeKl62m2TJjpvSSc8m4XTYyC0ksK
mUk1iSHXXoeOQAiRrvcU+7SYjyPHVNrb1H9ZyCLiSlzXc/6S99uySh6ppVytUCauCUkHIScI6eYE
yRArsSB5NcZ+HcCciuZjto7+5PnyVjdYEeTfMM/HUZRxxxKK0ZsiiYrkS8j3QX/Lm3M+0rpkIiJS
mq04APEVuX5Va/KB4kWIjTcxEK9dnjpgF75R0XS3CX79kW0yhFejZ3aqh/Yk0mQfc18IzoCdQbfa
Q++Xds8nK0CmpkwZIM87fckiUwEKBWE7huOZ/oGy8ylxXobhD6i/N6VlQTzxMDd05FkhkXOlJ90j
QVuVyujBYE/rnuyLVdsOXK0rxVikBtm66n9kDP6h1l/pJUfnIQ132nxIR+ofSc0z0wof/8KX/g96
H+zJ/48i+wc9OGjJrBDcOjBt5w6+4irUq49o1NdZ8iyETaJ9EO30v3+m/J82RjyxCIwMImIRGkn/
oOUmqwfErhWW1L2+KaGXFryQUJU/AkHnVUsBhkWLNnKaHpxrPgyoQiJiPYCahrzY0Uy6GqmPUEy7
RA3DqsoU8EP042ZYGEmF9LKz+W/bLC288T9oVE3HpEZEh4QW/Z9Gwi6RSWKPuu4g1p9xu6Ap52Lc
yvNTyrxlwSehSDIy3I4oev/3w/U/uOZN0lcMPnQJ1SWr67+zmCHhIHGQ+C1FLUtXCLFyKSsCzSvm
PxJujaSg+mUmGKZyNPFcMHALMMlyAZ71b8ZQvFb/eRjIELBEErBFlM1/6ff/j1GdpkKdy7idD7DK
5yIh9dw0d1l1MXSQLHxhYy5c/brfB136qAX1KZyL4U8st/csHUAkEqfLCXeyhrUUodITsEkFNld9
rn3VaCO5GrHvJNtiDC+KGB+PVbnv4l8CJVLKiOWuo761WoOQm2FHqxFiDHPxpv31BsYQlcWm0ogR
4DC1pEsGzXASTK/oz5qG7UD4M1TCRwEoJFsv+ahgF9dW1sSSd4jbTVs/ZPNOrylBJK5YpmvBXNyH
+S1F0CUAD8+F4PlLnKgwZJ4ghxAno93Xy5iJnKXOxr08sEaNo8HWqUbqSVOlZ3sIrLtsXhRNOJbr
atqWEol3/b62dglSnwBFC/Ij8HKSlrJ3Qs715oqwdY87xUslZdcxnPpV5OnReCnF4TuICURUb7Sm
K8ViiJzWktATk7JbTLmBP+3M+WOpc8trwAHzztRxF+HykfJxr/UsfumZSHU8AyNsyUVX940irks5
uM9jtY3j4KhrnZ39SVu2YDT3dfcmt3/Epl6L0WtE8AVVYfcaxXSv/KJ7/EPW2z5tZOTUyAWhe8KR
1eXw1PXcm63E1ZMfzfzDZSI9DVYiB42HxoQEtWdLVBQ063qA4pA4NwJ4oPyY4bJ1ortjEKgWUEoV
nwTEr0sRf7V8TLLvqD3INVVqiIqODbjYIgJU3xTrK+MklkK2WbK+zIHs7Arth/mm027CskjBqNQb
3yHW7FzG/q8nxIv1h0RnVjm8tvMlMZpLFDdkyIEBlHeBeIWCJ4aqgH41dDfEnhLsyZce/D1xIFP6
mBt0cS3VzepXx/ANnMGA4YY8+OPxTbJQprJaC6XoNe+5xISdKChuGuXPiAY2g7jRcilzYRTj0lIz
yW2wwsT1hGmLPIwZP2BmuQhzvN6P34ib2tcqj320VQay+qMRFo6YtEvMbVZHnpDn8bqQoj2Sk3We
AT4V2F1ehYWBgQQyllttvrSkNsaip+m1rY5eam079OCQN0PRekiNToJ4US2gKT/fZu2XQCzPVJ9G
2qqq8pOEzXVfbJXuXo/aRuA20EZCW3SiuBKEQ6G/kyLLzpny5SQpAEpn1ciyPVWOXVu/tTP0khBc
ogHgnw5GGaGvgakpBbzQS/yXwOCaSayvXm2D+pAC3uuq4cjzH8Sm4rGa4E25n8OeJEywRZPHd/81
5d9VRM2Kz0o+OykNTKaJ5JP8tyUdvddvpG7YBl65GhjD5/ItX+g7AB6/BmFyZ5W/YbW9GhFeZD7K
eYFsGcR/8oSlXnDjEIKvKLzcR4cJRKxA8VVQer89vI+BTn9AFdOTYGOQ/uN3DMl5YQdARwOiKbnY
Dqz5hQkb074ngaXRO/aR0OsB7qzrsYEiC+1OrTY8Gg1iBgA/LLAEhrvQvEXKNTQjAlikl4wsJLMk
Ulv+AWLGv72SqBxOYZIka9eF9SqzyDd7ratniNV+HrZDcl+uXzFAXt3+MSFMtKIiVPY+9yHhY+CJ
YIlGtoqLp5n721BSj3KRvaFZZjwGUKVHQNKvvdz8ZlJ0kK2K3kyuZxagWdTYWfnQsp+alWSUXdjE
nEmgroi/tfUFx2xNv6Z8rOELNCPZJLSQj/5OMxM3q+c1Dem7kiKngBDnick0OSEuBBhqHTyI05pS
dxxzfPvtExmpkmnVZOY9iiOvVPH2DKOXCEi5Zjg1odoXVoSLNyBoBD9HEIMcdOwucrOMohyNYr21
3yxtHh/YLI1VFstIcoksoMuRrJf3SClck+HMnOyEdTy5Jnuz0Pa5/0cysdYoHgyAbEI3PEqdyqae
eEVXHQZurIFWDOxpeNWF8Dlmwhbqahf5tJaIwM25OxBYh52MfHuW4zApMyhPrs5eUiypZK6enUpC
SUe/x5mCWp8EQpKHWGxhLZyJh43cQk+PUkOdRLwdjS/STFYx7nSRzKU+2VI1JZLkRSEbM8VbPyn7
sX6rh8htAgQo6WtaRVvV15wIqKPPHtoQ78lKPI4L2tXuEaBxlzGklvakTHY93fB5EJabuKHPM24g
CRKw1JBvTbM8n0nFCrZi+bR6bmzuord8OuXwhBKwclQghzAo1Y0jp8+eMp2pROysm1jaq1pwm+vZ
6cPqMzDt8zC7ftmAsWLKxRoERDDSeLwuFesVpemauNgXiTBRAaovl1xBidY6wGMrqwetd5T4PiUX
ajg/tOK1Jh+0lL1V2Y6bumK1xfqgjtmg6dz7KLQFnr8Vz5WA5E+RU5NHwYFlAjpkf4mIu2fANmZ1
bEFSju+d9TvWr7qGhS461XqI0Kl6svy8kCzlKj23/WTaNe+qaU+5bF2TtJ5UOIcB+nUJzhe99VCc
YqKvpR6CoELryy+ng+rm7bAHrTjCxx6a5OJDpNf+owsh4cZs0yTZbsZ2XpWHXt5Jeezqva3mvqMD
cihta8tAsHlGS2pNtHpP7iE1W8vSIY1QqDPA4Xrng/WRDCz/JDHlScd0Z5YACokbJFyE/vBiRLFn
hOHGBHxJLVw+lGFNLWe/wqeAMqA5tap2BP/0CQ8k7okW3s+STqGzWt6Gsj0Plde0b6MEYxVQB3tr
U7iudD7MLHhGKK0ufMhgFTIJyL7vMzvR3aidzhlr8fykSttlIRj3ttydeNYHyrgu4Lx9bOTndHiH
nRPzF55E8fhatDCN5NwFXenIi08fcKcCSlxpr2J8Cutw7QctAmWsA6R4DSLh9BY1AqUzqt4Uf+np
p2wFmITwJ0/XITzGPN47MH+hcX3lYnY4a8GmlCjf9vK8a4KE1TQVBxVCAGVMNhPZZeALRkTuPUwa
tZWb2toTg3aJ+vpQ5OmutKYHycNB6qhEZejNK0J12utdFbF6rGFFZcWsEzcOLm9opDO157EBMC3u
JfJJhvoeQEIpf4UUrqK7G+k+glieG/mWPKaex4/mTJWFeEFcQ9+hD6EQORTtMIydRNDtGm68EL6y
iCK8gdET/V5SHbJQ2dYUOYqavxtp29Hh/RX9bJCcR64IezRxzCn/QCAw480VVmnG+ATz1kfhgTxj
lMsdmDAa/obAVwXeNGEKztWiU8iQotNEj9Jhqg9qW5d/xPIjEca9KNQngUPbhdsA04Iok1yUX8zg
KxDfZAMvETs7vcuR+gO277FfrUKCAiglQG2ynnXak3sFhahGYsd0kAdYwvkDnpnrrJ+PpvwttEje
DZ0nzJsYjk415KdMncATKS1RtnTmUuf5p4deUe/ITUnax16OoEhwQ2Lvh5jJuVo8C6C4UlRfpdzr
UvE3tMSDNlSUN5MiRug+1+0URUcGCDtvjxbHbpjRVbzM80kcmAgwF80ZNjPtGOs/MHlS8yYS6Gdm
qVf50bkdLol5hvhbSB8moZl+nNEDQPfQSGecg+GTFEaJ+8hE/MwSpqeBqdWxnRuvE2h1GOxj+SUN
Lgij8R+juSQNM3+O6rb4yOPQVid1lxZETFh0o4Kae/PUOUECzTo4MfKvlMkaudL7ftTupglsV6Gd
Xbg+ll+K9cSEmAa2UA77JBA9wlMr7ZVewFQODiOWhB5NvRxAWoGNlspHAWXYwg8NhDCapbGpgQxT
HqIBYfomIX5ztC5kugnHzVi8zYaxjpiJR+2bQsmwT3NCGP4mxnccvFVRfjwUxIAk6UtdwJ4BO80V
wQsly7fFApKzxPnuAzw5MXA5OwMwdMka6jpIVjGMvWAdOosaLcIfeSZiTFvYyOfEQsnYyzWBhqa0
7ixiDphD9IC5qkkswgyPpfXPPPttfYvHWf7oRIrCkl8lNOGCo3oX4T6IxldZ+k2ymNXVIWWaVvef
ZvBnbGBWx3MSMYvN3JRH9gh3pfYk/7CSoEi6LJ06wnNQH9Pie+T6KtL+0AB8B9HeEGJ0z0xaA0hd
emIhrpb01iZzozRfJYTRDAloodBtLcVZroQpPSMR5pkP0gZX5wkRNYZaAwEg24TUnJQ0d/qZ0yjZ
g/BO7wzsLlre17yjwdCWU4rbmA/Vbkcv2jRYuwWnBjkhWAAjFrM2vUe7YirDa0rayCxNe4sgNOM7
7RtCXCS3t8h+7m+RCGwP2KhaHpILzMe7IsoI2tmZgrrJOipxa+Xb0BFNRcwz9OEoCWj4rlD6G1DN
VbnKE9qoh/idaRDZPOOOoJo71gG7FHVv/tHkxss0qAitR6DbjKty4kooY8dMmLcvciWN6aFaUE+e
YhIumcemSJhHKPyasN6GmU9jgbAjQolhQiYk4x0CQ2Gev43EM7V8/9eWWHY32sM9rVF4AoxriKkV
kr6LrMGaCMFxEFPXLJ+1cJiW/VWevVV/j4ujibyBDGMYJt3u2UfdQY/FrV4Ul0pKePqj3lu2MavK
S7TUa5Uled3ThrasvUAQcTdSO09sxoBBNu1JvlVDFGqTdFTU2BujTT689Xq7sZrSW3YoapsXS4vP
nUZOWN9tSPo1iBHPIt+B7rCrvNwFwzuDrp6uLTEgeNtgsH3Dr3Osi59mxDg94g7zpdcmAwwVcKO2
dselWfHs5+M3ZkeABuosC0RAK74EpOKQxg1Aoc+WlzweFW5o066au2FV62UYKsavvDBWsUATgpoh
owSp0sKLaNL3KSoHaSJnxMieuiZHLD/rj5I5TsqdHJdMO6zZy+eArP8PoQWnxYquhbsCZ0cA0tJN
5MtqDIZKse1n8BJi2ProIUt0NFAhUPv6IWwBYGIE0TOBjn171wt+rvuUOtPjEYy21Leu1bQY1dcI
/DZlYL7X9cGCRzDlGCEK8bvZZcZ5HXT57jsrDVcaQLwX0T6xgybLOAXETe3nmyBN77GGG1hS71bc
Xq32s/PNj0bPnkJiGqtAq9GisK6xpnhlgQq3VXYyTWobMuNcFKmrF/Kravh7BPCaJcEu9ZfBmk5Y
vlezSSqtwWyDz5JSkHYSyGsSxYUpdOIp9mKB/lK6fpnXGxLFGNF7BEQixTMCQRRfor/D+QIZwYnx
wXkGPAJDgpc4dbBhegzRtsZoGxgyglum8I2xmxLmc1MikprRbOvOuCkG6TIDg1fA7DPaWWVrT5Sm
6FrDei/ayZbvmpoADi+fAkt1Bx8PYKc/1VHf+UbtjR1NG2Q3ZIz9ydBh87cjIwbepmeWttJm/ta5
hmpAmqTsHatGE0rmiBj2VzM61JHh0ebyIk7jkUSgUdkJ1EeIq4QYngR0AVZxYywdM2qckveo2xTe
ni3xiOaCigpr3CQUpIYW04ZU2806fpBpJfqZB5edNx98HVpSX16mokOXkeJAxrWpCLi7hm09KaRc
h2921sW48puTHM7gVVgkWeGsq2aT0kIx6plzE/ViJ43MCfzB7mfxkJmzO8vaWjBAbdoCI77MAZ2W
+YbVJ7CiWLvrg2JCalnGuRHz36SlGI6HlXoPJHQBGmIJ9BSL9hoscXI78ZsckR7KBEuIF6eEuZAS
Ik9gUdbowktD7dC1TvNRBs9JnJ2MSVR/kyTqjTJbC69Sq1PR8RBq7pT+02p8B7oCF3K7IkMH52ax
09pb7puXRGy3hvxWQCD2jMaRdY5Nw5HyLx/V1BCbLm7obfQ1jJdBWlpi0wy170s9Ra7SvhFvm2eW
R0OuYCLf0sftSByYFOwU09pMGY0C/k6vZm43WJAMIIc1hrzNxb0qBHaj0ycUvUnCUe4Le8oDL0cQ
EIYMHyEiv1R29CJ1pEndi5H4UPHgU1WuJKeuS7YlFvEktbgx7/4CvgnY1wDsZEavPoxds55dnYFr
2CZIBBckY8q7/ZSbiPF6ON7hEonW2vqeDPh8M4H4/xryb3VkSSEhzrcoDGoDFNimLaN1aeh8nAMC
VXl5hQpeWbrdpeOUjHjUiE81kreB+XpPUrwFD6ep0kONaVeO/0zD4OUtqLPcbTSGNXSQBu2EaY08
fRkmZLzEKuIIRWcfBgJVhuviAm9T2nfKJQHqVVbXGgDEqj7O6kTw0Lc5X3U89W2gnPKpZ3SYN0mu
ASYDNwK0vk2Le7+X8RFjniRkKKev2ZiXe1q69niNRQMi0brRREBUEsV/ay2UaBJn1s52CKlBth3L
3+yagNNBlEhbg7QmU3YmdBEdOhgrIuXC5M4U6S/tUQTl1RpzqhND1g08shqL+15xiko56lmNz+c6
Vi1xBo+S1JzCjy9zqZ0NtXxZpJWBl+FZTssFSTfJEUikDZUj54xpdigf51BfU3fplkbvapi5lljx
OKLmPt2lfbGuVQ1Ghu6eZZR516KHIZmrGmpiWb/pYnLKI+FY9YvsSexfIwVFo9E9LSF08zq+9vqX
ZSy8W8u9OQWIDFi0k6WB0q82rzrUNPrGiPhweebZQH/12BRuwXSGFOgAwUrO9cjsEs6+tofpaeT9
OdRGW6hEVxBMjKaKreG4kfCmfDqZ1/x10FTYVfj2k/9idjkOUCjtlRZ7cXaxo+A9IW0Fg8h/WVDw
nWAp4c/iDXncnNhZvCePpZpv6YnjO/4OI4qzrdb86t9SNife8N9tYPMXwWIM+es34WXhZvW4LTVx
/IxiOIS229ViJ1m+bm+rW4aFZbXl689iL+GLg59ke3N4CeaRyl3+ln/4bH/zwEfCRvmbn7/lcjwr
VqvFPhOttvhuls16PJZtvGFhmffL9i8/xWvDzx+LdWbZtsXD8ne7+OulnY5/8bNsMcXwecum8VHL
m/BCWgZLJz3jTThHVw4ShwPLzI0DEDrs1/Li5aNufGXv2PQbX5djtXzh3ZcuvMdSoscOsGH/9aPl
0CzvHtAdjaJ42bPbuLwcdQVvVaxD+gALd9kLvpm9wEbYT3PeYhFaTELRcojZGXaX9+RdzxwBQgPI
A9qMW/FYXOsz2OGNU82/wR7Tk0pp9BEbmrXCpIXctQuP+ZZE+n3uVG5xFE5+uSpff344Lv1qdYOP
xJ6zXa2Etbtd8dPF/fOzFdY3vhXYT3b35/bDXlMGuJzAnx9O3M+PQ4fhjfPL4dlwOJ3R47By1p3b
gyO1ZWsdNr16jnvBXnoEl93N1iteu906BikwRyxi2h7/FCdM+nuQcBKxhz/bL64ULqPbzdwsv728
luPFxcEb/72Gbj+3ZQNvbNpyQrhWbbZvOTt8Cn6n1Tbe3H7c5cXcCufbw12ulpu7Wh1crslwQ/Vj
yPlgM5cXufzhHbnm/74DP+eKWvnLxtyWs8qv8c728i0/u2GwWi/nkI/mJvi/r+HH/IAt2vrL7bNl
6zgwtx8upOXELTv09+LmAsGKdft7MIdrJsTXCIlh2N4jHOAExXgiLo6R4LgxPsctTFp+MCpWQfZY
nvX+2uQEIYjVJm8b4mgxToHDdoSYqaS+knBOwsy+zTqF2ThpInl7y1AEibAnvXrDoHOoWd0NgNAz
Sj4jy7dVRESAZKw39NHFqAW26VadSXzDECsBaKOgyzNxx8Mzll5a/J7DYJD5km0UBK89CRISA+FE
y0mqo4cRZ5476wX60NGhFoiYuiYDwGTdPP6EFaQMgQutjnInWkr7lGMJ3SGOxkZmqzR4vkzLt0mP
kFI466TnlGg6KlbyMYhqTppGxmy/uaYdyuL8rpS3vylxIcWxdU3iytKrgEASpXk0IFj8mPUMJSr6
waV1zvJPc/prDJET1CPCzXU8/qkJTKxZTzyHEoAN/qzNyKNsGmwT905NnWRIiesYRO/GLNit259B
/UoXLHCGmB8FuKOaVKbeCeNmPwTaS67QGdKB1Bal4yOFmbMHSreNHspIzgFxwyXf4o6POAnwn4IW
J/XomML4acxIEX3l7s/Tkd88zn62nxGJm1Sh012OCUGAd/tSivoULcUBOrZC0d/oO33+IK2FrJuU
4+RIZKUNcrduWbljaKFrhXgQ0yNPcyBaVgD37xGtyNYJf3qe3GSWYyYoQtX8iAmoChzXwjVNzY1Z
/FamMLISlM9kui1SJlGqYZSAhvyQ4qVbgwYVxc52nl90c68QXxoyYQpXQXtosi8BtUnWqjh0l/pC
4kSkdptUppOBLqDdai39Is+enEiuRmiUpuAK0rZlSr46M71q9IYJvra3XFWbjgYoTsWqO54sZ5IK
RPOvYxZzzabboIfTjqJVR3SP6ohLihc3R6hUB1+XcL/S06ybW5T/+yHrtjoGfSoajfjR9aLqKsDt
enya0cbkBDz2zb0Ek6xZxBbxxcxkErXMjdzIdtdeE2zd8XTNrYPa76DCd2YX2wbkrWieRoGc33XW
xzcA/EOAIBTkhfwQ3au0gNiXnOzFCGMtLWjFojRK+++xjj4aokJNwesB//MFnytPcz3s5d7D4Jww
cZSj5iKiCw0k6yDPuPUihbVMKUFDUfgwk7w/P8nBQkuj3axxtCG+3KBKyC8ELljQrwX5mnX45QlH
Qytzt+cBIQUkQLLAJPEXZyLLMnBSA6C/yz/VIseXNcFJoypuTbtY6rZUQ6rJr+EQq69scFKa17gO
t35buRkoaizbCt92Svsn6hEqYwJTw71hXVL8SBpDmBT4lxBnC+K5PdMq3Dn09nYaJxcOigA2jQm7
HGBXaFi4I7+Xy6tSvPj4pqS2PKZzTk0JkRj8NhNpEmdi269YM9UtGcb9vtBGZ9Tno5/B6snGiSXS
Pa6wLU/KI0icuDIQ9y0h+Sw0zMkbR+nSl8rLHCzyBMxhrFonmcDLyo2V5qjr1lPley0iy4yqjrEv
D4XT1Mk9VuUDS/FjSRRvip5Kmyg9Td5U6BV5wO9WNY5oTWch/TTDdzJQSbsmlx4N3pStEw2zl4yf
SESyjtlo/pjM3aLKb5H8CYyOeqmvqYu7JDWG7c5QnoX4bRGfJKPQ1NUjjUg64x196gWYH4hqjVY8
thuu3p6iFHRBnfLZ6ntyI6fpVZ7ytWIxNP6YLO0NTH8wwYgFf4L6rvlfbayscFJpRAWX5r5KG4Dn
90rAfDn3zvAX/P80kYrSeEozWOi/UnrK7Ns6JdRyD3CPmryj84QraGXQxR0yWk1oBzFJqIhepzlc
1ZayrYTErQDn6hx9LdtumscS8FBDadYhN57vSljY1xTId2l5avLEHQwqmOBjWJdNVrMCAiTv7ZDT
Ty1gB4mjO5YHyHrqc823yELQSJYSS+VupIyv9T09JUy7JnyXpduY4wYjChfDSD1/JT9DhQeYdNx4
oKLkO5aUdd9dG3OHWMNEXFKH1zrIbgsY64d4DKwfqlp4yJBl+BeJAASYp11tYncIJk/U1NOoKk7/
4X+KsyOMaPCYcplf+bzCkDuDEvMp2JbeCU+l7JZhecx2NbOgbpf5BDM445/uglC9/UiBnzeTh3h6
499+m8/mMyC3z7z5NmD0Mz7GR2VY/RIdRDjcyrRj13qw3ADuihCCXqQL3pO1fNQYPNZErCJ2XkGC
nJckq/Dn9zd1r4rt35o/dFV1n9F5+RCWq7bxMNemrd74v416UzMyL9H5OKmbu8p7/bNjmLMjR7iI
HoLLz/sv6JVLxdTn77DK3d0TWNVrSZVePYlx2sj84+9ZSq9qZK848nneFspm5Krr1JoHLPbJYaMR
xNvP0kuow39qG0nr0cDJmEPnHb2aqyBS1iFDVDwqttixFKQdN0gokGRD08kOmICoxm/EA5BF7ipv
GVO6wcFYkiYt0igw7qI7xP01SHGJclsl6Fj1q8DBA2z3YkKKCRlWsEElc3aUgns2qIdWnY4NrlGx
CjelPH+G6mAr8nCyFJXHR3xUGT7TEd40wb9gxdcUXqCsTbyIyS7mWSjAWKUBkCbDMX/wU0E8EJxU
EOOnUb+bFmigjO6dtL7VtLAiMdyXr4M+TuTDziuDaRxgN/321UuNzLeOx3dpkHZJBCeHbaUJYmdA
7qQvGJVP5O/UU1aSbjVVu6mk0wqpJ6adJ7E8jOc3TTBXTRM6aUrEZag7EQReHg3HtkivuC1zKbOl
erYNg6lckZDPicMVEVikIjuWSPLiAa8ZsOERqpEvdaKVu0aAxmrRRJyokeCjykv8FQHskfDMjbtQ
/ajGuSSdM41+hdr67prq0k/tY2A9KuIxprjQ07J2FfkziZwIvPVefVSBAXqxydS5WTFoElOK3idN
f2rUzlVj7TMVi68eAGXjtlhS7GpoptSP7a5LMZxDomgOBhjbSnv665kWKmjdAWE7CJzONIEQoBN0
cpNK082L0Kl8jM3yuZV/w4D47lpH+NLcYKpKX38XafPsSXuCPlirxRtVvRBMuBa3WQP/XmLqRRQR
Ugo1/qBJGy0ftVVxHgKRKSYVRGLjtMG3AQA3z+ynIuBiItWgR5zU6OZLPddbyNHOsBuR1iXtLkz9
SSD9XPPTnaigwX/Nc8KPlCy5VextkmTHJr4aITZKUBkjTN9wE2gBYiqgmtjyEnm2G3BYU8v2dTm+
l5LopKLFlQ0B3GJgKWbgiUs8QU7OtkUS+JR74XBNs8XIAuybF15WQpR2jA7AvFOioTriuMf6d4TN
e/R/g+6SZtMmQTgHivGMK8YBSA05AkPPeljyCSw53A+Fsvc74JYxfSsA/xGr0ry2mpAytJX+UpFj
XYg9K5XJWa6GhAYiBTAnK8JtPkcYZK4BsxHc+Uu5utjcRv97UgckPQqyGDvQHcJic26AFMy2/2Vc
7wO3ibH9xPChdswsxmRRhDPFFE6yQWC+9qaN10pMPY2CcKF6Y1ImK28G8pHqxei2k15v4oTlSPaA
4zT8+jKasu2XtMFxSb1oVHqxOB63ldxvmxab3eIvp42zQtUsJ59SvJ+mOeCxR1iU3TPIJspiIHjm
uO8WM42rDeI6S2s87wTNj59CuGvGH3EWUBjqbx1henN8mSjJLXruC/C0mQCsRv2QmZkLOanriKoY
qozBgJAnepBoV+44tHhHcyTXyPqJEEGVx7lU1hFkOhO9zzGaD5V4NZu/4jIkoSnPHrI31SFzUfhY
1nLrcPigiAwSKvuZ8i/OrGw2CKvmtYpFiPqLxHwg6VHCUxLv0MesYs6SNGFD6tWTVam7kXRVJBFV
BuWrqufYL3b0WNpAXa7aQUlqeUgweh8dBEtFHcypaP0nzjMkqatBec7ihyhzhufPpFnLvH9CdhYi
00hhIApJ7h0G28S8V4bFySzGEzaaUfBfKsF6nTXtSBjCHg3CGieUF/KRUGo9RsR6i6lcNEM36Wo0
8sklzjsGM0b9SRwoPlPPU0ICYyqtMLAzBPtPznsKLqzxHGJC9tmmrEnwwdRQ0qwaoVSFfEMSrYna
wbqZs/xRgRWaabBPRPlfVMb/2VViGjJN6dRI6Cr/+498Z2NipVGjczg0uzj9kMMdFDgIo0+fjv8v
EVHSEsT131Tdf2Mu6SLTiLk2aUz679LqUtELq4ungjQL+aduOk9t/Y2PxiYY2ouSXzXMYXJ4wia+
kgbUKH7SPKAsGuVf4vn+I6RrUcMbIpVzRFVB+P1DhU8DsjiRTYHK2Pwj57/FgFVh6WQhjKH8l4jP
/5ST/+Oz/rHPcd1r8azxWUO8K9KI0oYrx/szDbvj/6HsvHbcRrso+0QEmMMts3KokircCKUKpMSc
ST39LPYAg992o425aXe37VLgF8/Ze200ktidezUgx+vM0Nlypgsj6spcboThb/lRf375ELvgeGvk
aevo6n97I9T6TQxt1I+z+sh9TKUlXx8mtJQx7YrSHdrg/z52SvkzoxWB6V+E9bNw/ten/+sbmDFu
/yNmJxLllpnYVteFxziA27ukHDEcJBIYrFMqkxgdNNmGJfYvr/uHiF7/9XXn3/+f1wVPb42RzAdv
6Ev3jjA9UO7ByO2o+Sggop0mPV6iD9kEHkZwyyFDkqYDLv77I/jD1cA7AaGuq8D9NZXB9+s70e9G
Ol1MeAOEqNEIB7C9EIgpjH6K/L2hpZ1lB3LDrP4v3/yfDPd/XtfQJM1SiANUf6P0TZVsSo+Kbz5R
s12bivgGKLrDP2jKATbJ3dO5MSRmDgr5JzYjb6jeaUrY3TSR10ltS/2pKMK0A5aQBoEbOdlGj9ZJ
/Qv88R843u8jBPDj/3ufv1kvikci5IUZc3HQCUqxTjwt5sgDMAhh5PjiaUo86/IZCvFwf4YV8ZeB
Mk/7P15eBmVomWQ3ydZv4QtCmtFxEyJjLRY0li+NL0TNGufMc3LMwK7rLaCO6hCZOoJCZSsV5eqS
/W2W/tskQQogihYLpAhT8dchQhJ8d69oAq41BImXi7KQ0/naf2BT0ltAF9VqbmDKoDyyjhOs9hez
kPSHQUknfIIRolgaccs8iV9fP5miGP6mIa9RdsQ3bzRpSp+h4JP5YdoDcsPsL4OTr/fPr528MOxJ
omXoCvPj15eEQHBv7yCT1iiWo7AabOGsE7HxnS2LiLM4ouD7G1fopCVFxBGu/fpO7TRCPmUrYW/Q
Yom29E6v0VL2igZZOYZOm6AitCCCHy9uIUW6Xj9gyfAB/XNyJyr6XXzjDkwX/fZ9v7g3EqJtRpYL
7uCGO9MZ+XHik/l1WdwWVmB4SjiGtLS5981gl0UawERniVaJng8JbcnR/8ME9jTq6UsLLLFLy6+R
0fc7iIqFwHju5N34RnEvf80dUf5AUiSMQa6jZ9+WnGBBLIE3OEs/0sWjqx7IZVBulJFSFIJdTztP
T3Jkp2sSlodl8sL6YAhBY/gmAGvj+a/LhfrnGFBlCiOGblhziLz52zwgJyxXMh3Mi5qnoSGM3zeD
hmSOv+E+aVRac78EJaWa9Tap8CBWyCcMrgFs2+COpYd36x+vkCj8WsZOc5/QKGeHylB33RDUMgEH
9xmqKC8x8WBmZbe59SeLqNqqayDnt26pNJ8oiraj2JymAtLBcDlIWnNFaEyHWRPDjnsHUbz/Pfv/
tMnpqqyJikJSpCSKqvXbNpEohSxhD5HWeRfEGhqgBwWRzMRrzUTr2veMS/3l0nNe7J7KRLhOANb0
Nw5l5N3ACfi+5O8PY3+zbjR+Sw84wmdNz5VojGNbFtuhJrSH3L7/ftPan3NHlQ0y5kymjoWt8Dey
LDGuhZAVqbJG1g+zEZ1lIy1i8eWGf0/xVK/X1ma9z+Sdle66bN8au1R0MaZbdyfeJdxeJZ8jGJFv
VLsX6Fc0DBbyGPAUCC5YglGADa+gT0UTYkOOvtzfOtrh1VJLXCFa1Bgu8s19qQlnsJwXY3nXn7oh
c3VjKegOgsI4OSNF+etRxpg/1q8r9fyxybeWOEiS8/fbKpVeJmolRQbQxjfSnZnuqY159/xQvY/W
IYpepuqDf3ZjeEFFMD13QZ3uMmObKL4iusLl0FRHUeEU4NGsAg17a07yqTY2InUgHR29r1HTJz6q
+siWlvA2luEsoVc/quoDDEYXLbL7V5s+gxyXGlD59EOooQMGYcWRPK16ubT4+J+kZjWNy4cM6uCD
OjaZIBQzqXYBXmgRbK3qFoOGF3WuuTCAtlE/F+yE4MKvQnm5te5Mfl6rPgI5yshQl9FPPrgFDhTH
3QRZOkqTFXdzmzrgXNOliau5X9W1WiPS89sg6p700n3wic29iE6BkydD4InHtc3ZP3fAefXClQJl
WaCMom6PysfOXmZJTvsTh8KEYeZDrryiXOhqmL/33Bllv4hQ+i6aYjEJK13FJ7641UFxNcVrlh6E
/VgQr7FS2L1mwsQu33TmQes9oycZYlPA6KIigI6LVyrllYxcajtdVpZKvAMXaEelgUkcWv3CzYP/
w+njoVKYCoz8qJV0vLRgvAd/I/YSiPFvg8lkHDGFRGjdvy13StnG2ITuyhrBwxGITFY6A8Ig1GqH
CYpuc2JYsDNoAMPCKT3zP9R+RzGxwFYjiZ9Vuur4btQQoRAcIKwz22nGSyNJJYBg5q3JHdzUsGH2
P9RdNoS3OTH+IBfruFxaTD2uzIXylPH5vyrh64H+zXwuhC85p6S2QC7bUVIqbOUknbp8o18VfZsU
rxRC89cy/dQ1MhSdS/46TV8awwG472hSnwQ5wPUTnW3YMsIIKmPwNU/td/Z0AbZz20HAUIq1gaCG
QbtKjGUek3YHJp2AVTgKC+jy/K12WvJAyYvUkAIigERW309LJYrsTsZPQeAGsNp1Gy1FtP/9Bi8X
PCIVLW3hI+Dlki3RW1QI6Qv/e+GTzD/P0ipJo5xVLEnSZBbAX08Nxf0iXtLIIpw1dgZ8GzEtT2h2
3m08EUFhCvwLo/+M+givlaxtS/kaS0eIkkq/v2lukgQ3eVVtCnlVGkto6f0K6vCmfwAKIAHdflzc
glLlIgevSlGkupzbh3vf6c89k5rSmMvNTbkQ/uNKYc7AmQJOEVxtaFBtHtO6LJetxjK609XtPdvI
+OSgGnaMYl4QfnfpgV2n3v5we/MwCEeEgCPyoZoOQ86yQZzdPZj2PPg25FTRA1SaO76BQSo1xZrb
Qm5xMbgp+kObOyX1a1V4Q7pFUw6tLpbJZPyhrVgPocoF+75jig2rKtQnG55yOH4AZZAS/L9BG+Bq
oKk+KdzAVqoEbdJm9lVQlhpK6RgvaXOCKr29/ZNDwCFmhdUPQQrpAe2x/3Yo3zTUjDiAbYTWZbxT
+S6XarMSw7F1uVJQbuFGyS7QSiv8p4XfiXZYUBJhj5RW6aYrQlllCcc8GX8xMh84Upe66ZvsRDAj
7gSzUJ690hCQmA/t9oJf529J6eafp26O+1g/VHK3uB//c4H6nysiKkiCY6k+r++L6Mg+Sg+I7+qC
vh83qRgCkpvpAU04/7Owsy2+/QJILDlHBhl8G8uA/vLN2j/KJ0ZVI4Q6LLmgtd7a5DDyQQz+wOXY
3T6l+T/6r1g+maVNCutllUveXXJu9wBMVVO9w3lkDKLHfahBHdIxJuC7DOlaMcnlfk9f3L5YHWVl
nsxAjwyWB2TtJ1Fp6ZJu7nNYlEe9pCrdBDdWHS+tKFSHs8QP7A/JVQVwY3gPbLNQqlDCy3+Zl3+i
7rncilwxOfDpqqiZv52imqkZxvv44P6wNZHOvnRTAEQCI7TycCXALBe8oweLp12S7NL7U7TEASB4
EdvS48P4gVY6fivsMO1KQnaBvYuuDm3XKiKEeYlkVoE0KHnlGJS3PZ7N6i/vX/pntf/taMEV2SA9
mCg+hc7Zr+vK0Cm1eVFieW2eEEf7w1Hi3tO7F9pntB6BZgIj8ct2kyq4lz6jZk9pFv8UKvnMF0+p
4EYT4VzbW+FhD21h6F671CspSubOzdx3wUM60k/tdwI9cNQD7dPYbw0JkwoPw2fVSYqjwAO+RMu+
XHbqFo9cnR6SOIwOpjavXKwu6gikp55jqCT4KXhPCxTfh2g8dGRxIxNgGGpVYKFZUJ4G62wuSATV
o/BGXb7XNiOdOtaaaFZiyic8qiayUVYvcg8lryuIxISC68faO5zX1HxWsgWLkeVF/bOEoADPvXTS
1A1/9kH9asTJRggL2ml+jBv1oXFDUBiQ/3QbXsTEB6kb7ScOame+nlVdYdOchbaCEBrIRyMQZteY
W9eVfQdWG9TDGSaXF0ctChHclsVRNA8pjXWsF+Z53tvYhwg2Y095DM83uuLqttT3UYY/aDOvFvNq
pIrHvttFCOUR5vZejXoOnXGCAX7T3mmh0Z3ExzQu+b0LE1N7B6jLJugPHQqUPUV6qHBEesXY2rJr
lVC0ppRLLmkEhLhgMSDbXrSzK6FacfRkCCEhJAPV2U2TPHNa6QAF55wg/Ll5ypr1l41Pn48j/zVA
fzv7As9v1P7G7SxXAeDhN8slTOcV0qo6qVZYf7dlMVGwMWlr5qvbRJM+cx7w6C+TthLrscbmqrsg
RX16VmsBv7aJSTpHAJqLI2aoGLOtsiyN5C3pID0pJRgf4UOzQJnHKE6Ng6JJr11XLO69tbrnhWvF
6jm9l3RI8jddiFeaUX4WpMAND3WZ9dmTAhbMbkf5YAnqNoPY296addlLz2YvcP39ThI8X2gVcgvd
MJ1rFNB5X9GsIb0JOCJFiPTQXSqSySocQvXK5BxtYfSV71eZrpGG62xMMTAR8jIRmZK1kN9mMgEK
YCp7iowCN3Ef0gCa7FQhWbtUS74ue+5iXXi4aRodeovtiuuQcI+XkTIuqaDirqDkzn03mqxty/Ts
5yM22R0SFfL3EfXQHNmFAiRWe+AzhyruT7I4sEU5VcqxsY0Y5MSdan5FW1KHGl023C2U76oznYyT
VsXHEWXy1+q34lnDgninKJkwQyKRR1AV21KjB8f3qpKDU4ONG5DcdmnlD4iwL3f/EnEYMPeXSMdM
C/5oynxNqp5U0iLNeES7wcdHnGzUu4L2fJYB166jfdnQPEWgwUYlBmL/Iz7kXS/WOl7EDZK9F421
m53WPIzSSjL0klZWQwdcMzunAu6gETyt9l1Lj/kJXup/j21j3hx+H9rzqmsYpHjIf1zBHxKqGXAo
0rr1B94AlBD3hi0JqYm1TWUgB8iUV1gUZQa9sCRVGyF4Yc+cXDS2L5VHD5ZT3zDCCSVbwyZZhes7
By42VXwaabvizouBnYrmnaJPJPvtKn1hUUs5xKBmy0PgUnBIKXMCU7wrlG3cZl0k79W6igJjiRgd
CAnuXs3ypPkbOyq5d0dM+ORwDIyWY+EPsImhN67uKZBDh/2KdzYd//trsv6sU5K0wkWFCz9HFUP6
La60rC8PYQb9EAUm7G4Tk4IQmGBEJkTsds75qFhptVd3Dt+HCq+Qfikxjec8AbNoU8gsuYo+8dux
FcgZvXncb5AHcIuiQue7CHt3+pH7UzHTjtdTA+90jRURS0/aO6o3IDH95yuFKqgYfucrtY3yQfTp
mK/xlEc10q35zlL/KCUBvfgIXiweYRsUNYlvnsKodabPiMvEzdUmO5rzOBxJXNzejKV22QrpEn7a
zGQzQ+SH/Xzec7Rz0R5yj6Uh6jxN2sk4rjfa7S8VYFn7szOkKqosGhg7ZZXq62+VckNRsjoqB2kt
tZA1He0JYQdDUBYDBWeW5EocEflFsGyRAxy/PDIn75a421LfkOxEn79IbVwpAsYPR/wYlOWcG5ku
HoSHIszbsmP15Ora4/ryUz8gz2BAcDke1DePAqcUByMG8mYzgPopnoi0fjy1Cw6kqCDAHfCcSito
FzwKDlcKXedl+iVLIToPpAdlH+CRHZ+hU052sqV5DpznBtjUnj4sZd2TGhV/yOAwOTCKjvmDeBWu
dUSur3PPfSCMPdpLejErYGRceRH3c1sajP2AOIEV99oFRJnXaCkPucGnCut2xeFBhGmpLG7cJqsX
9Vl1dWDDOTknoUgPfsexgPsLF6X8OuYLhF2cGcTUmRQHU4raMal49koeRNCIMzf5ijA/ut06bX2B
BGNQ0azj0j77ysHeoK7FCrBlTOg+LBENVVVsP07TJ+g4yJbR66w4pT9ga2fEcCX++WYjnS7yqf9u
tAU9eu1MDQWpGCA4iicIJHDMu9mb2YQWAIu9ycsBs4wC5QwY69H6qraGxj02fsLtB51kJrrjR9Yt
GdskH2+RVRkuL8f4x17ZuyhIcLFLu+yNW5lkesMTf1Va0l4eIC/+9ChX0p10WSsnvHxt71Y+RTVS
EEfMPmXQLKq1LtkNMMk1iw/LvezV700LesdGr5diZ/mQ/pkB43QakXGNnt7gfbGbkGVmaG0Kc7Xm
NCvr67+Xm39YW7+vynQO6UgYKq0R47c5ISl6Ax69kdZEILOWPD4ZQPJSPWuFPT6R23AhQmeRE39J
5cAxlgaj7gLgzukWBZjlsFuJf1kA/+nP/tc7mq9z/3Ndu0nJZCQWwaZykG1h6jJ/0psbixzAcfwI
zi1IFt26P1o/sLrhlzNKce4APN4X2GX/koGl/UsxUhVNKsZAulAmifOB7X/ejWLEcqXg1l8ngyth
FAbaQusGr1v+nUOjMRcp35ew5qSGdKD22bGgMTCIuWBm3uUH/w6JysiRKBaai5tAyoWTKEflRvXJ
UdmWJMi3KFNDbYvoCfvfTVxiNeXCFx24ZhLaURKhvmWAYQnQDq3yOkCdTkjg3iDulsYNYQ4U1zQu
8ddS+9tx9N8+PP18YA2mIZr678HLg9CMalMY0nqQAiKzu/s3fxpzuoZ93c0Ka1NPp0rfXITTT0pq
hoRRVqLhXDmD/p7Ago7qv70j9V9q4uRv8TxICDURG/x2g6u7qTRNWA9rerHOQPWnkmbQQNwdzPLH
aJdz/i0Btxd1U3DMHO4zxDJMasyj7bnSQPNHH7EqBx3ykLZZAvF0J5axouaRwX7grU/sDBfoN9GP
cTvfGkp+iFty4RTnJxNFR5ZO1xRBSSs1TwWB5ublJzP5G4oYTFMwgPie/WZR825pG609Z0RrWHRb
JbodkE11b4wOj8JTSv7MyFL7zo0z78I8O2RjgD5jTq/WH6ceEzsHRK1YNhh65xDcBOkV+jBSObr4
3Koq8QmI4c3T2J2xeKGi+2mpIxknvTuIBQRuyI9npdHnupI6cKgBrgcWaaAeWQftkEDzTdHKQQtq
HPqcBP6hqEIoe8+9ojNcDBVm+3zPgxiVZvEhymEZ4Q6OSy7nSA+zzB7jmVV7kPqAbHCqy8hV91WN
R/V9BLRCr/0CHZ/OJkG1aACa2EtotKis2XeysCu6KB/4q3Fa1yrXxE535t9uLOV0mf9CwpzWqN5d
PFEGKLP9/17zGDuiLmkmxkDOWL+tMHnRjSn0jBHIpq35YNJZ/T2DIqxbbUzDo26vPyvQg9bNIvc4
s2eCg9YIbovusd6tku4vR+M/cxF1HWC7yLFO0eZ59tugBgTSDoMCOLLGbeuC6IKRpn/3CxZhFGjy
D+JHBNnU0Jzbgkt4eFtSXQrIOs6Aejg0O5FasiaPH81XvhyuScFFPYCg9t/fmyT+eYDifdLDpyll
/Qs9sTfaWq6JsV9rpAyX55GZIfM8HxyTxQn+Bs4BDklltO2hat8ep/b2MdT0BgacIvly0jr3ltU+
FVwOYDFTr04ZSML7o9+U9WmOa0TflnOA16kgsfHOcxmUptUVbq3SNWVuyO27VLw/cpIR+EllzqMC
NhABkhApLVRwcVrJcHPzWzBxmCeTY9K7gkxLLrgzTwdsFCMNSXU5z9SLvo8fLOOz7vqbkGkZmgyA
YDU6Q9OjsLkn7t7Qb7va4qhLt3pa3R8nxvlANnZs7QfxscBPvNVYHSF7m6kAxJUCbWHCdzqINZgW
LoYF2DouhkZBFIS6uc2R5vyhKqPPsBUMEL23W9Ckk8OCMycniy3JBUzTrGFOqJweIqotGgUnBHzM
xPqe/uWpyqyev97MNANVgEV8q06OkiwqvzfcBjMyobnK3VFAURe71o49rSFPHXxcAFOyCK3FiZSC
pbWIF+b7w1oazw/Jlt6mxuHS+Eka0Ml08t7WD/hnCy8/KYseIbEnXpPze3ZCWx+kiS/cPHOTyAee
wvSTrIBU23LA8Db87OFNmZuF1OTp2ae7XU7gK2Eqi1b74jhCyAodHGjqftcei5/GAAxpR1wzhHX7
Vt2dW2zfqdw63bV1+nO/uQE1B95Oujub71xgnljx0FTa6bO1G1/P/GBk0S7X3LfiMF5vTs9pbgpP
xG3COPSncxMkG0jZHIsFIlhWRbYVXoXdYyfsNF+jtLWysGdK71JLRN1oayEsCN0RT/C8JKQBWChv
Xkw4TMpr23wQcYRYZReHbrKxclDhWstAzqjwQQjmK2A03E9ni+uYYucWDjjodNzoXbc4g4cAmPD4
glM6AWyldE2XvvUeilPX4aV3R9mOKe9TKarpR9nF58gGJ4fJsBCKsLHWgBmyMM12bJO9tDVoFN59
wKIxMTxLxfLp5x1qSHc5V0jv9jhM1AFvtLLcLP6hOwI7DIZ5xHUYRbEiOMT6jI9z8YCP4D5wmY8L
4cp/5Vr4eKy7wcMLZ67VT1Ihb32A/a1Zg0nwMJhckNWXXI7MIH0jyyMmnEZNvkQFo1K6T/UFrRJA
MuH4VO8om0jXR1gtuwM5kIbgpPqON3fvsHCDpeRbvmO1Mey4dBXsALNTgl0EGo5jUrDzIzDzEvAN
2AqUxyEy2BRthLPwURs2rFk1TOugtHyBfexBV8W2Sk+nQQl9AxgNrtj+SXp5N4S3luP5U1p5+p6d
YJOtHz/1VsfUKrvKZO9jV/OLM8WI5kDGtvaKs6V/pX+u2d2x1wPAcymXlCfiLpDUsNKZ2OkhQwTA
SLAvuiQK0I2yu1MWOV3v1ixQ6hVwBp1Bu3oXT8JVjBbt3S/rpRnhrk2tJR7Ie7q7Y3+M2aOxrSVO
Y3pK4YqqS3I2ReJJ8rHhgPpJbxBgPCrHorbPKXWiLbmQ9bGVx2W0zLUgu+8LoIwbSvbyeECYi+wd
PHj63AybylwfGTyaCscj4gdzwnGMxiEkh4gmsuUUmWJ3yJdDzY27gUhjjTOWyhWQErGLuLnCgPPP
6ZWmOTB7aTvcqY0j93f6a7madukZTBIXiT7D6eaBDZOfyjswMNfcWxxwVxEIHx2zmB9LDhCI6M4u
THXPe1ycmBoymgPJib4xMUmxTwe1uHMvgNJnG4fx43G6PYV3stpe5uTrl+qLTeFTwSdnZ2AwiHmy
b9KKIR9R1z4b9pk2RSMeYQW5FEuch2mLH6VPy7+hXmwBoLDeyuapmYJ++BETwx4SusZb1INc7/t9
Qz2WzJtlom/B1pGQdSNtBEmPPc7GUcYwJ3jGFAJnkhGq0elO5S55L5+qDZDMSOF9AKtQHONkwrzZ
EorkadRO9vYVg7U/LJENeQS7hpZin2n2uspncqz3gOqig5jQnXIIfkR0HDkz8nK+LZCIMtpDINx8
fudb9ZqTid0mjDEJQIXDTqFv626lsQKEstW4Wr4ZhWeML+muflJHm4cXOXfJvpVXHOPxehTcdp/Q
rpEdyqCx3YGgSIgtt/PyNanX8hi+F5Wvk8Q6vTX6mxwR7uWoSU3qBmPN4/YzbSw7/pyW1VGB2gXq
CgK9o2xvzG8aru/NIZZs9YRIQ00CViN2x+q2fIScVj9SQpKuqrhixNbot9jSNXywzA4MEPb9g2v+
XV4Q4pWBWyP1ftxW69KTXyGi2fU3O/jV1IJiR/QR6XYyITWw0VMXoOj9IGLEVUNrfH6z3Pw9D7pd
sls+BigY55rYsaXUoEm/pmO4NV8oW5jLKnF0Dsn2/Z0iK20CW3xJp7fiTaYgQ53Cb53kmet/cGJk
rjoXlmtLLQc1nbjXnE/thzuRgz4ASMiaua06beUEFzfoPXENjEIu7ATWT2AdG79a49wwPeZFGL3j
sxvmGiM0ekfASUPdm51mcqrCflFfGzKlyQIkLBhooQjXYhHtu9uxij/IwdOh0+orI2V8eNosUFEc
S/KzGzRIf9wMxFr1bqwuH/3x4meyzSq/VDCMfRjn/h1PFUcoe4mygFh6PjvYR5lhEr1ki8GHNkpy
++hE0Knt7LnyJZJNTLv3yHrZVTvZzham217phGcDWyrrHhFl6mfAxhHkIbaJeQ+M7E9afqYN0nBH
Zhppcpx4bPOzdaaX1rk9czveEeKCtcpNbNGpaodryB7RHoBcmxOecLPfQS6BiwnkTcaHfxuDj2SB
R8g+1d9M6dgbN9RbdiU2JU/GLtVv6TtTSyq/NZAX3MZdYT8hAUjt7K1Y4Lw1Jvu+anaw5MgGi0eb
ys2zSUaSTZxfZhdPKMcLerKGP0aOtCHKZeLebZPSRt8oKxZqmHxSGK6/ux1dkxVBna/oBk+U85Fp
DLU7/mjLeJUuubit8L5h96EVHI5Yz+82R5JNiarwjYZSDM+OwId43vEH5QOD5nwFconQwwXHyYAv
Xbds6HXbzL8c8Qa3jv5s4e0Kpi9W231GPt0c1IR2wDkxVk+X3bDGvesQlXHaY4kznXpb+Bdv9Lmw
xcT2OIDaIArZkf9afLCqubvso1jFzwrkB+qJ2itHOcwXzn3FVyS+Jmu6bbqPXxaBgJT63VwX52dT
nPYhAmGsdAVSN5yLd3PH7U/9imrj2kqwE7slvC+Zsqcz7O7ZE7EbuBNpuPBWf/QVbV/b+tQydhe7
dedPqjO7lpRKclddcryj8eN0TOKNvI2/qR0uCpcj5lfuXPg2Uyd3TvWZxf0J9SZ//bbV3B/ZJszK
Zi34SQPOLj/5ptwmO/w8C6xkbnyM3B6zIyXUyC0diz9SQZqxhX38rGNND5uXeMmdZlpd6FWsIIZS
9Y+d6AfrYvGWUWPExukVFw+WESPE1j5pOnrCAQmxcpRH//IU41nP3H211vIfwXD22OZdjly6W5+b
LwBWaLZSFr0mGJ5wK+Fpml6qBU52cKJMOZCXAfXQg+A+vnVfOJSktflTiK4D98yy30SkGbimzcNx
5Esg/cTe6faG5RTzNTvD4v4hP9FUB6jHtsZC8HzZWd/lh8bkdotFtLudvy6bCfdlXNOPc29EWGyp
TvHzxJfkcay/Ww61rGisDtNqsuHnfUpn/FRO67ErB+Lq5stHcArUH14ee/pkcXDFl7pGE2oTgbel
Y8AZzB3gXFLM1a9DCN/5PLmn+3u1MDwYkcxQOWGmc6ug6Ek2rU2lc8HHst5Hr9h38ox1K2l+83Af
XI84qlxxLRT7ll7nquR5xd4yPhQ+5k9IapeFGaJrUXg/uA/wGTCkWVXd8/AT80UOC05RL4PNq9XO
ZJ/zdfs57q0cIqKdPENe6J4u27PBPSYjGgkppKM7eL0XIrvsI8Sp5lbe5fCgW+afH/50IDhLw36k
LSXF5W7kjnszDYRdu6PwM/qPJ/Q1KpktCa+0wIO/kkT0i4/a3alLeSMsrK/7AhRywHh7bn0Cmc7S
y/BDAW+LeKYAphGoyAsYjlczoICWV2G5E44c6MYVmgKUiCuOTCymnNZhe1J3ZnX8NKjcP6krOt6s
UvjIC4qmW8CiPja04P4KN84FM6G+X7aJncJlgX24mz6MT5Os6vF1dKX5mAYBzWEuuijhPTGg6pyv
Jy92qg2Pt1h13rDt3XN3NR0aU+/DUa/t1rdcaNR72RUWtc+thueO43pzP3HM2xXfVEvDh08QGOa7
BXD3Jaua4T5eEdm/9nSuAugDm93ovkfv0Yc1N67WkcerRVfZcBv8mrwU+Vd2C87gSJNwFHxiOX+o
tsbf53J9C+9IUdpPZQHrqvfpdlQut4qBl8FcS/N23sesHWInx9zwTURMccJ+iHkqLP/xecZr5t94
upC+1kQgwbs45GtOSlRs/bMedPxCR4WtSl9ZrBzphm6L3TmWu0K5pKoLAp+yXVQH+opzQUhh7P8O
EeP55p4SBuv9wC7J/0USCWo9IJJoefPPyDiyUPKNZ/zBR2Fl7U93MHbz0n9OF42d801aLsiEINtZ
C/ax6FNYnMtFB1vRA+03oKL3QYPTpGZfUq/SrN3fT0/xkXXRAU3JgXNvtvawyD9wQ0LE3STPdw6s
R7AnrTc6RF46RkDEPQsw082V9hw5r+oDu7YYkq1E/Y0gMPrEPK/2KWMXuMBMYCJwl4XAAR0jc+5P
w3Ys7Mu22lEYJEMpC00Z2IiNmJzNh9Xk5rDGhfSq25EtGfJqGHvGnvcNroGWGxoYLoEOvRqaJM0O
N97hrQ06MktoGUW+yv6TM89vZLP60E8Rn+zNIjRfpivoqvZjPp+QU8PtEkUayRNkdLCfi88AEq6y
FqSHOwI5Cup3X8T97wPxX2LGPUaZj3SjCfgrhKnuHx83hUMdiwklPtK8VJMdlPqMLa/oDTXPSEjC
LGhtDYygU3HYK/nKhmt9rDd4NBgxbzGeYFcPR/Ltn6Ld/LQ5xfjV2Xw/czzQljc3W6H2pyPNt+G1
W/ZmkbfQe7zrXA7KLevfERN5OFdLvsTepfWtYCBmajxer1xckJrRgeKwu9V8OoTqg2j4ofHjZ7iF
3ZmWLuRseTN+Wo2XHFPdK3UPdjItGuLtwFsQnXZB2+08cgfx0kxmcIU3661bcZpyVhUSUv/u8akQ
+dk1D+XZqgLjgs7MJvqq/hnPEwcS+mW63/LT4sUdNBaXUI5jBgFJ9u05WT8uWz31NcGjN/R4Z/kB
nE4mAaNzR+2UQ46LHocxipbkjX2SM/BKw3Gahlg7Ic3VBd5sqCHlqiS0T1uX4tJ4YMJcJLue5zRu
6AZCmZ1eYkKRGX3etfmoLIg5Pv2hN8QsebVqYJ+zTbHjU7oOpsYjOWBOQLWLL+2HQNsftLxnk8MT
jSLktKtym9HfDUDbkf0Z3LfFl0AsLU1YUtqc4qvZx+/qCtESSbusqHGC5p1y/bla3adlQRHhkC7l
F07KWblQhh1SFoJ1LLrkNvIBHTYBCobvpbHUd/RzHfXlbn9IDJBX8uPE57r5wjwbH4Xax9wP9vBc
DZFNG0f5bvZgAenfum8cXIdrZdJvDvg2ZyU+UIRNfuAnl8fkqwLq7lZXjEz3g7oi9y80AhL2pG3A
T3YaDnPPDF9M9UuTM31tS4H8WSzm7ZOOXUMxG17DmfPniHATbMUuIaPCWhEaH7lnQ7HNLVIttseZ
j0uPGPXF+KZuYdbgItjFJ+7iJ0jyXAKuzQsSiPvmzGbKUgXrtj8APVaAMW7Sd3IHSVnG244iZTVd
i6d82VpIMNz0WOxxyMDrI4mc7bw8sFkKz+zb/12wpqn/b5VNIKOUNS1Fo2n0a/cOIZX5uPRpd6zX
5IUGsmMeWEtF+uL4jxAJedG22sa76r3f5WbYvdfPO+HFDIZjdYKnE+/oekoUgWClIx3lY5xnJiYs
ODZLjD6AqPwefpziUrGLQlhJbJ61PznxWufIztnStbjGwWX1rE+6KlT6pmX5zB0v9cVj563YagPt
VVoQPdjZwme9F9ir7k/m4bKPwuZwdy3QcLcQkGG607+xSVGisdPPwoH4wZYNjaBa1osEG5JF5QBU
4JZr0SwdIIN5buhe5/Y8Q+L/EHaePapj2Rr+RUjO4SvOmByL+mJVOgYbG3AC+9ffx2ekq9NUqZBG
mp7p7oPD9t5rvesNsHQJSiGBrEZ9bXVLAu6Gg0XuM9J0iq22+sACtkJtQf3W90IBmnEKYLwCVodp
KbF/wvKf9I3eGZB3Vo6PWJWVLvkHlJfxp77Azc0ZACHSKdfwnEfEGVrZ+ozVyHVWzukYhkeX9gU2
BfWF/gFe5x931BiLWzj41NlIY7oJjt/Wv08GxCIP69md3Fc/nRt+OqNXfOl6M8Ihz2+HV1TE53Od
F8wW7I+b/Za8khPhNm/823TWmv8muJs6LLzENz0cvMcRBpM0HPp+qy3o+Z+MJNUf0fN/1tjDNClt
tLYWy6xeHtZs1TR2FBguIS+pU+26XfklqTaoEXKCS2SXWOFdIkv4TKbAz4Q+jf1q23BSEr9UB6j5
/XRXwC8oguZDX7ewEj8449mjLWGhYZKi7ZJN+w5NaveUG/vIz+qnADLROoqqMuNRkOD891vRNKOU
7rgqLcmEQs1eUNBqX5z31+n57BDxdoMBMdEqF/NkfDoGL2cjBHnWX46UZ+vkRXrT/pDjRgBzewoM
2aVIqK4z80Xt3HwtbcvOKpeoh0zVSea35Q3pzsW9cVZx0lDEaoeJKdl493QKfhTDy1wClMrc0xpn
XxT8t1l6twrOEMjmnE43J+YkgdtuWnlkg7NB/GKpN2H1buwhgRY8rwTBPlCpd7k4ORt/65g55qi2
stYnRK4ORqcvMWC200p+sjl4Cagj4rX5kc4vnoM89qMD2PGEjbOo4cVvNvmU/iSgmBvVnzwhr3Ov
0799uSO+SS+89l2OGxD/LN5eb3QoC9ZcD2qc14aPX13/L9LIMQkFjIBjJ01Zt1f3flyliXtEjJXa
NZSPwjO3dxiG8Vi/w68aGsCp3cgkbl737tG4D7cvpljBnW+eelwlwqhccVYaPmwTUX6yfyr90v2H
ivG/JSGLsqSriiL+j079D/kBN+i7eL521bJzU+e05mVNLju4s7Oo3xvfyg1LGoUUdmqXXbUTLsPI
J1AYWBM3LOtWe/nouOoqGyx6Ku4b3VMuDmObEDsO2H6mzxed0ZofvN+3/Z8vG9Ec2WrQ6BTlgbOR
neV8cDheqyU+WswGw/pKQu0NmH8zYQYj+4fz8LatuxnT3qN3WOUX3LRIDfrAs0BnxnFCqQlIbFjK
Z7VF5qm8HF6TNMDwZkUHEX8AGcufreiUzZ+C6Fz7jIcM9KeX3+8CWeIPT5//F52wIAlIyh9uQz+J
QpmJTbXk0AhydwC8mYFUg6XgOvPnOso/zVm2LL8OL806WypOOoKoMZG2iV0uIUjegx518bbA05h7
gtJfv067dq4ECnXxyYm/EncNzntaMQMQd1fN6oHsI4eAZW6grL2pTjzCnohIOYaRNgRvws3ZZ3HQ
v4XdnA6ncUqXL2RffVE2FBNhPbgOKXoxWenL4aB6pSBKAYVutKZ8T8oOtj/hYhC5ELMQqsHqphiR
v6T3J09OfqCa/l23oqCZooHQWuXgf9jKClmN9DNPrnNNXGONt+uQsYqKqTRmqzgWL0CmsN+Lhuct
rV8AbsYnOeTwdbA+wWU7TGAF3H3oYcyy6JeaQH+h/elr7zwAObGYNcyKD0Y2mFkoznmbtdZxW43N
EFvFsHtHGXB8rT287JKX1sl7nXND/U9RtxxwFvu6e2RgNWc2t1LHh9R6T9ZF5MaOQs4Izcc8/jw5
+bTupsApzt1Jx9c1yuahPAHWcVuXXsQurlbtCi+H5fFz1LeYN+BZaIWzK8dtjf2gf56xyVC9X3CS
SW14ded986rQ5sxk4A3Q0WGLE0xwoCsBwYktgC8VcOj3V/HIbPj2Jh747KqhH1L5yNwWzLHVw0s0
Y1yPJwRF4jiSwwMd6LvcLZNkzwDiVAci93KinjCX6VqcRJJTLVM3LaknW0YZ920pEE7zUUeMgnFr
tn+/2r/698f97t9106+rf/a7tLlJ9/ReVEuhDYBLEmFMRo6IhikJu9w335gMZadlK7/lfX9Z60/2
W+mH/dbs91nE8irmJY+yN6U4nU2zNPMlxnFq34XrgQndrKkmh7KCIAodAmlPcQRGvs2OTL8M+eIc
ird6MEkTkm2b1lWvW6gJVw7wOi5mWZQ6vz+jftN5eESY63CVvYpGV/8KGP55RKd7dUoOAjoWg/P3
0oywsVT1JLiQyHgq3QZ8/vffe/Qs6FfQf37wQQoYY2TQHJAALIkHMMnnUzoO3fbjxM9rMZM/hER3
GBKDJ4fIj/epC/CFVREtovKwcC84JMaZquRL0o/pgBfXTCbFaSpy9Ja55gyk3ZP7/PEHDQiGKKtM
TRYfyi+C2aqyOWj5ss8wxhij0oHRhTI4whCLkGRKWUwIgnXpzMCk/dSBJAi2v01EZIdK+qISTq+d
8/GTq/rhDMInoifaiYrBWfRwVfdrfG9jtcmXx+LNGJCvI15ICclHSvSGd08kXaacXi7U0iePv/9z
H5fZv7/7cPbVRDFkSVbny+aCoAL+kHKf9AvebDvQnmfuAN/bRBievdBURWWvCErPyf9nUR/FWFQG
onFe3qnFs2E7cNiGiQDRDWySgX+ar2OzJ2PoeHpvcn+ARfEgvJfTU4eezWDCgTBFFsNIHiyl0wv5
kU9ewgPnkU/gv5f3cJyJp6N8zJX4sjwA6xKfR/6LPjyXNST6xi341JND4d8u7WsqbxkuKDX1wL0c
RiT7yEX7zMdFf2CF/r0c7BRwMVFNSZP0hzUBTbTWDF3Nl5yJeOJ68WvvtuYjFl6f1qp7+kRRwG4P
v2pRSMPbn+MWpj2QrjwvRzTBy1tYh90eFJ1sScDX8o+KN9Ne/STMPSQ9UB76t+HnyYL44hKJYb8n
s8o/uHd/CGI4JATIAj+lDkI6YMGZGO5FD3mSd3BJD/IUcWjMyESCmZbdhoWv7aNAd4tgcncvYKtr
hs+wNxyiAMOzJ/p4Br2cRwiFF7J9HGI3ZueBhJPTkGYWUCwNzAVjm9HVltZFGHsqWBEcdVDB2sZ+
dEwNOL65lI+eBpfEAd7V3lNGunSqM8K5HPgCtvV2nKveYFL9yd9qW1tBCTuaw1FuXSbFlxACF0Fb
Vnz6c4xH+v5Y885/ulXp516zAcd8zTe1XzxhHP78Dg1NQ4yjssOJD7tqFpN7Uot81yHT1MnJvgTm
KmSWNDZGgtM68tjYSsBIMbSEcpKssHUbDvwbZABziKjJ6txyenGzUeC9BTJ0RIKoHMWOAjJYZ0Cg
Q5q38Gjtm6EXz5tt4oMTwKLHjIAJ1Vs5r2cQ4vd1UM4Bxb+qic5sNPHEQJ2bfuWenuwl33dWQ+Tr
FgVZJ3NafKRwk9hQYqyJ7JBTtcP2ma1MMxs7i4ITRJlnB8cPhzg/J+FBhtpYRm/8sJlkdUaHHfFz
WFWjxrltY8x28k2Ubm8R7xQ5+4Eq+aagZSLoWbqD9AKBVu3AK4TX/P4mN6/AjPHgDr25b/4qYtSz
JxRY4/v+aog61ZfA4+hrjYf99SCaxYHIwXxpDhXsgoelV6wIZ3QhmOVkNjmRslgxtnHOlBoMPRxU
Q45o36aMm95O9nERA1HdVYIw5bfzwQZimjW+Mkf96URDENFhbZ8Mi4zp9jwsxyDUzKFPo4LKOXYx
Eo6WA7vYDOZQGHD4RNa/kkK6KCAbzVZhRMJD6Nkchh+/nIDQYf/TWfQwqBRC9kSITtzpyrwB/duf
T/ZaGqtvRw+PRlPZ5lgw2OY97LbNMT3XitLmy6tT/9E8w8PUEV98u/8Grg4EChe3+lGxLo7DSzBD
s0ZLO5JGBmNwJkkuAarTTvf6BZ3cR7cFaCkEqXljk15s33ZqwMPu6WblX4Ya5H4thVjBZKrFdv8M
RfCApmCDrSBSF4a51MNTyQU4SJYHB5RiAOHMPgVQ0zyTsXvp8FeOtLz65qeSWCSykE8WiokN7grv
47ChP9UDeY8kZndw4BiUO9IyuYsIKvPALR1sjuYoaxg4wuF1bg4WCU7nKh7Ynk0v/FJbET9ieDPp
Ak/MG3yWvrruVSnW2TkEwgiiZy8fGzfjbnwPLu6aELhTZjdw+5b8QgCTHuomsdl84vnXze/ng9Km
gMT3TjQmWwk9KnclMReMLMbsfumfE0sOBB784ZNZmH3gr6rxiRasfnt5wSOJpUAmJ/NwrxhHHky9
vdHeGZclkwYZ9k7cmz6Yq09hOJVKCJdWEVwCBtSzG4PSywsu7C8nEgewyTO85BMqcDcRFgoxdWSc
OtVlInBZx0BEPdeG3WDYrXpcnNJnV9bgo+XIcBbpKrav7MoDnx4W/LJ5SUSbKXcQfXEXIQb01oAL
0BbZEILJPvGOTE0PwSd2tvZhAUcFC9yJ9C6EoJ34dWC48E61B+uZ/1gwUZBWe0cS3OwYqf/sssGw
nLHAhel1/7s8ESgtIeI1Lgv/C+ZspBExYmQob4mBaePkuurjwDEJWaUuWiMcLSbNkqQsJ50xKa93
oPhL5mt3gNnD4ghTkqRrmBhEf4PVXyaXCVeYumifLWCpmdxfVroiopdfcErmAFAYerYF5Eog32HN
3gCwy+8zPfeMiTqnRg8grw81jmlSpKH45MRJYksDh4fYCIvq4E/NfBmVIXhpjj/lIWheCA8ZybTe
8Myw9krmvcTBkkPoDzTnpFZa+HrerXrCgT1p/OLzlB7ITps0RraBYwn8AEvGGoSYJpxZ4iQQWCi+
bWGq4f85FOcwojjYBScJSgftDnPcKOMur7NB8CkDd4O582wxSYaH8n613nmv+9qSFrzMsTLJx4f1
jbNRtLsgtwWAeBJt4hE05hjb5oME4lKEp1vmXOQGc9rDrCv/wAge3qZ9zsjBhgNp3UCX2BuxiLcb
Yr8ZoCdrFaOSd6aR1gC+aLYQOWKhRPaMJ4e4M0oUsKnpjU8UgepasY7OwCHCiT8K9RCNf8MfvT5b
cLEoWJR5/7cwdMamjCGx6pU38AmsACGlnj1cVIadRas//DCn+OtiBQrFAqOAsx1D8YlsZV/k+ATJ
p1l5XKGCROUyJJNgjUmsh0vCAjxjAsmVKyEoc3Ol5pIQBN6GH5D+yas5Ol/K0MOIEihiVcTQROXU
Px0q9274CvMiIf8y92eAb+vM4oVcBR6YeOWIQZMx7dP0YO80MJQOHlQtgC4+nX6JYWjE3VNgsXKw
stonbEjRAi9/5I8zfBgwWSRr48wH2LHxHK72QAKpHWLf+smjHLdWzb8My2J4hdVNJklfNx4oUWII
uwoGCqLtMWVmt+WL4e8bnD7wsvkHoKqVGC7t2VzeOgvpsHXfoHAcI6tdHF3yDb24p37hDSsY7yKc
4AZOldNTO9MJVv9Uop21kXvun0YKgmEvEXTbhxmwEm+vc7QXeNxD7MiLKYHs29uY5A5HtoT1IWQg
YOFubPE7cFqV9YC8QRT5GGtDMmdY9rEDDfGhFdqH1ReSPPvGRNvCUTZjERjcysEZrK87qg6GMmyW
vWXy6w2uSgVmANULAoQjee1IhFE2opt1s/fzux7wShjLmwHmdZrxOch3LfbL+PfqE3Sr/f0cln1g
3PaMBRX8yUV9SybRZ4eUFqHQkKwolywQuw72Jy5DmNPH2uKU6e9EeumrdszPbXyDbKgGORC+e5ow
gIwg2XCm8X3i6kdtrNsv0o21gpn5rC+Qqs4vp3E3rN+ST1BN/tX5aV+tS3ig1CX5uv8gdV/e4bDE
Beo9t9KNXk6if1uL2/RTceU/zKav6GcQB8gVAhMIKHdCkMsWCn3ix4ottliEE+AS0mCqS4WgIrbT
PFCxW6aPKI0g9QakMc1O7zeR4BXzvG8P1/fkgg9IYiuxR4b6nZFv/aboAYls3GU1hePGS6DaQdE3
HHxywItqTzzB1gRL/WtIKliaAzLZ151WTQfIBUKAUjMJYSCmM5TePZePobLgK8om6tykmGK+6GTV
JB2Xe3QJe9PRxpxtDnMBBz5MqPnn+dmuvgRYU0xHJtRfVr+96vZpA6NTx9/xVdpdvOuM0wDfFmx/
BhkvS3PTT9EhiBMqleTmjuIryD5gW/Wb/xBgc1nBkAYBceI/A84r57qLXfgXRK+x6Vcu9sjdsW+S
ndangnNyD6O8C+MiC2ifNoyjOmwj28RX6NrfVBuShyOJFn+jYtvLh/b1MI6uUqC8gBKr3oVNCen/
UAsI9IYWRtazA3PFP7yaxA9EDgaNBiMx48kc76cuAVtE+lpV02TpG7BVEbBxVLVsmfdGA/XyTD+W
svtXhBboEyzl7d8rTek7tGL8BVYA+GXsOB9LcKxoIj6va768sKwzbDgnxOuMigonc7jlJ3MR4ZnS
gLnfcfPXE8Cey1Y98VywQIj1S5BC9pfv1CYwhLuo9n+/PPE7FsnlYcFn4FeqaMiD/ouJKPG5FI5V
AhZpeB3+AnfJxQbergd/skMyFwmMoK258YkdFQQiTyAPrS+y/4v/8Oumqeoaqjj+4gGJNQgGNcRE
ziC6wvxMDUvvkjA9yBNeS5Sn8+x83x5YpDEqt+JiUibcYYkaJ1zKKmFyVeJpa1Jbg0PE6tk5keFy
5Q3y/wWXmk0T74KTYNhnmBeGoI7bq9MdDtNM22Ti6nLfGrAaMgFZ5hEjS7hfLbxBUQpK1ek0LcAK
62BeCfM7uc1dAA5sLSqz4564l3HcgMZdQy1VF1cD34B3rWIQKVb+RRC8M/dxhpSZ3NjfMWEPDYYt
RQZqgQzk99cn/fT6eqtZWntTYFU/dDGYyef5KZeyZXxcCJjXC3l4rV8VeZeUnNCDMEelYDJD0pB0
S8s+OYta8EyncYH+JVmX40jQvEP5riGGgvHz+9X97YEfX++/V/eArl67gXyQTa4Oowq9k+0i2xyu
DtFQFYWoIk/18+54AlFmssYrLLv3J7//fUBkiCiIdVVF9SbgxfvfxS0kUUUuwZWPvfABs4ZILpN4
e0unJ2wMTz1qddv1H78Gbe72fmcAD3oA05Akq9+v5McLAfRFUyn0FmUPWNoBLC26S6dsKUU3eBpX
HDqs/qmf1SeP/NkPPXzOrag2ybU6Z0u2tvI46iN1k+y9PT2zMFIerPt6dFAitUiSgVw04PMHZOnW
XPHf0ePT8o42o8OpBi/qoSC6abSs4g2r71hgv2YRSwvIbWI+CZn84uB6Nxhw4PVGl16zywdhJ2ww
iT/D2b6PTVQ56GhOV1/WJqIe1oN3HTcc0jwOEl47920DQweVhgWgo+TVk3f019bsYbVKHA145Zqq
ZHzTRxZFh6+3KCfLvnmkZJJFKgQ8o/wKXu8qfYvfmWhrr2RItaQ2QGaHFY3hJ4aXN/scT6IvCQML
onpim0wBqRh2vX6rncJz6OgUpuUX/dHpPsY5N7+PxUXGEY6mpHapUjXaKyavV7f5ujsN/PNR7BXU
kkPy1LphOs63+h+h8ZqtQqUCw3sAw0GEP+Je7c6TSOeBRtP/2o1+ne76g0UNJHOcw/JBNVnbl9ua
7CiO9d+XtfgDvoSBo4HfNg42Mu61//3Asq5N2uP9ki4v532ZriruQ8Dw56QvdexfyBuBS8S0ur66
ShQNsS/vPSXa6+jauPnt2fv7fpbIgtYTwLiUHkv/77UkMbuAcG+z5Unecnyw0VxrP2V2FGOAet39
fufqD3euSBhd8xngNY7J3H9/rVKquBkcJOjKwF6L4oME+BcT/5fEAtwxP25TNSyhgUzRbiqOwfKG
7cQ5Fubz7NXMqAAt4eu26cKutHjNGYK41A6MPRwLYidwBy9aAH7LKGxSRoqlYMDzPSN3WNNYCiQb
oXqGhqfhqphCKXEO9CPv5x1d3e+3qfywnzAaQ7euCJzPeCv+9zZvwi0hkTg/LluglhyvDsS/22Q8
8LNQWcizekTjhZ0r+NniBjr2l+njZRNjbswH9EHF+w19gO4kO218H6XRMHq5rrstyq9pvT74xPT4
kfMM9ZZ+2JvgNWECLSNfF6VHOmAq1Wl2aQSMYEt8FBeDLILzSdmAK18zOvUnDbtMCYdTvcK1QIGZ
IeZzJOEzRt896AXIDIRM+rcIq1rtyRRK/PnqgBxNXE8JnpP++0iV6tKQF9Iel6rhsUW36RR3hfi0
xUT0Dgn+ODG4Qp2K7/dXKfd/7sP2xoRTABw3+GSFv6XEP9OvlM8jyg/34/LuHubNOh+fvhTV1f60
02Z3xBjuC5cuUJsxwXvaHinwfXk8ONqQImx/LCfmV8z8AlUBHf0yntXG8PJsM/mhUlbk3p2mNx0A
sn54MAazrzLSosMSWyeIwwTI5XgKLCrAucsVsJhWWvGBJ39/LuJPS1xWTJY5tmXqt31DOOUZ/UDM
l6wSmTRk35AyyAj1zEi3JF3b12IaHZPhGh+8xjoTa3rqVw9int+v44dxGw2CRC0uy/j3Pxbix/Z6
qM4kYC6lDFVK0y+NC+bK5lthGMPBddwKT37wxxvXGe1h9sCU3/j77f+zIC6CIkTaXY6XCZtkQZhQ
Y+ShedU9EfPhXHkjbcm6w34gPQsLYGYZq+h038WQYJLEDGKUzr8/AfHbAlAEWe2d0LHhgYz22Crl
plR15HPHyyvdAHLcy5Ta4YQqVMntcUUZ0Tx7BN8eev+LlP7kyHCCiY+PQFavx3ucZfGylciDWLR4
TRo7kjtTOD30CBocR2xcSsj65Sa7aUO5xRWIHk0pv4AyOiCX22H95Cl82x8erqk/ef55LUKqdJe7
yjUp2MAJsicA3yX1tBDflrk8KptpFYF1GYvff/bbV/Dwqw+FYxy1+SAlwH5ZYco3gJLgUG+kz+b9
P/0KrR4dJ4WwyBT+v/eWH7NIairuTa6xWOTsu1/hbzrmVXzSWX7va7mff37pb1v+z1OUeIDFTT/G
y0s3LU/4VfQ2QktZbDEpn3aXKRkxGD4ewbMa5Ult8J1fhGkuDocyJw//JTxmLxzlU0WG1Sla8G1x
4pio8tUGV2aqZOSo1zAGp+HAUTGcOKMWKjAiwtjl8uyg6Yuv/2z4D5fx8LDvqn4visMxWpybo9PU
o8vpjTrj3Dj1gOFk9W5CVgYoa7BAyp2nC0p68vPmQ4V06pSkLm48heIC6JNjAUpGr+gODo3V9KDw
9aU4rhOiolW1DNp2alAH5RdOwnp+aTcVsykjiPPNGZlgJb7qrTiikHuy6Pvy5T+PSIULLQkSHsc4
HmN4/N/1aNxKLb0cT7fNcSt/tM7Rb7AL5r2BwEIAlJmXN2MEcQ7ehnYVXkJhjiQF3mvDREAbx4B0
F0cFne8VmQN4Cc1I9Yy1uThD3vS0WQxloVcX4D4XFBMMF6cAsPxG7omUReC2yhQIol2Yn3rw+519
H28+3NnDYZoVxKoVZXrbKJOaUY6OHHvSzTQrX2mj5qVdKp5A/YYF8J6glY9++CfO5GDA6OM4adCC
IDSw3wkZ8o8ByRjYEaWTwTYPI5F8+NiRnM5Lx7Ith+28cJiiwZjAVd4p/v7vu+Vgoeuj1goIQ3M7
x5hiYTGTZonf+oO14g62+jJamcj3s12KY89anWvL3x8AHciTd9uvz392gEpOalO/HW4b8jKYAyqJ
f9ziujVpPiTmNGPjVV81Y/VDnkWbs9PNQ81RpgWC0tpybTxzHSwwZ+0I4w6XNPI+tyV9y7Y4Aw5D
ZdLrTPAa3pI/MVECk8FpOsWmAIECUjuz94lR5vI0DsxlNZKnKlySFnbIcaxaxvQ0KRzyFabyNNmp
U2lN6t2KPFAGwOY+Xome8Rl77bxb4FV2muaToyvMKIcYIaiTywhV7lheKDNmBiGH9eQUyiPg8JG+
MD3NNabt0li2IXPFieaIT9aU/u2LflhTD81AfB/kpzhLbpvWC4sPdRZvT2OXWcLkMmYKO+Sp1N7F
l0ODboDy0sZvdXrckHGYesJMs4VAnGJIPZFYLkiyPSFYAy9D0onnhZ+HmAf7xjgbC247P00HG2UF
2o58ZQEbu4fTaaCQuayB2LXlYNzNpEn8R0REed93MI5+Xz1Sf9x93xgoRagNqEj+Emv+WTwn6ZpT
LsRMvxzs4bb3j8iDDj+OMAzDX9lXPrkZrx0Xboc5hDkaxfa557zbTDs8/Ulh/H0n7Z+7rAjsUxSo
yJz+u5LbVEsQjxnNppsdp7or+1iqOwgiwsJRl+rkMNXG6kR0kKY6wvQ+5zHdZ9X+9yfyaAqv6g8X
8VAgKMdIqcVIbzb3l8Eq+xNh3j7sZpePy1ifZVuGhRio6h9Qnr25CkXqvsA5rp0ZM8w55uLUXAxe
B4tynE9UqxkpL8IYgtgzIZjyvYJ8uMiHIy8r4xqza7756i9Jo5wQZzC5BIOlPmVqTKuqefbL3eVj
HdMP2rqTeTmchnSiTjMPzpNrC0ttolnqhCTTke5C+/aUhTZKVt3yOOkgQd0QeikT4dXY4E6FgmsD
qwGimDk9rNQlHi0rZSKucFQaZw760/HJTRfnyWl89dPp3VZ9bU4w+ug4OnsKJ4OOGjM0Fwc3DRv+
iCo8zjW3mKIPseKJwpwWF55NNmPSh3IfA6vxrAglm5DjMWN7L9letoOJOUqmmnsL2mCA3jgaGVw2
XiKMlW9Q9rDSnFVhPLqEShAHp6mJaEtzD8tszL7h4jjEKO/sofiYHvak0Y6rNd4/aJrui3iMOs0x
wy405i2/K8xvc448/IplG9PKYLCQ3DpIAwUMyphh87FEbMBwTplHY4hy83pyWnXv2VchYgyCy+xU
XKgoGDMXusiaGaRd+NJeXmAy55EWOWl9fYRXWzyWZsJLyRZQv8TIl9MAR1lkbKnHCYT+BT+HhTqH
rAO1KF4J4S1Mxnf4GiP/DpU+GZFcsSb7w4tXEpuEMj2yRekrhHd+PWJXbxfI1GfaVFpWL9WLMdGD
YjOeHoPIb12FWT1H0+SIZ0sPq9Xj2OZwmFx77sV0MBbn0oKje9btVAiL9AGWte3mHG3vyWQQljw2
JIFwFyb3MBoRDR1AnViZc31meNLi5DQeU7L6Xd0P1ud3WPh4dZFR1uwKX5inQTtTFzzJAGfw8M6/
C4lnpEwijuzq5dRbPh9GtxApqaVNzeBuAfoFvbqvFzVjqebqlmwnbuGb1ry0kQArDGZVBzpi2p8J
PPRbqE2RP/VqcHVO5THJJ0wi/SNKtrn8pIP5S5p+2DxNGkqitgRI3abwUHtUsXw9Dbq63rRWNi1I
aiTUirmxNMwRsPRFQzJr7AoO4h2HhIvb+RFrF1tknAvcKJRCljpnBO4HXk9jgAyDqtDkDxgxlx+V
a6xg45P155kM6i9k9+2yMWlnVEAzyHDwYZttT+lZU8t6A+jm3ZxqXiAE6V6ytyKY9Y+XxC1L5LQV
R92fc2YxfYejJc8SaDyVJzsYEgx/33P/tkPfrkjDxpp4rB/om+Vdk9K2KeoNCeNDEfgvLBfISpa9
QkS1OqQUDrnt4/Ayuk/L1e8//lP9RJrS///4YwdVH7TzvRLO9aYn8jAoHdVL7U1gZUFHs0jIw1LM
2pWBQnlO/DNfI1DztWf3Iew8EShWeE9a1L8zhW+PQ5ckbD2hzivGQ0V3lQ7nrDpzRQZpE04vuoSD
QtllU4SjIdett3zUbKDaxratjiFdMf63FeulQReGFi3Mn3Gkvw93OY51nTZPhzsvQAb975JRKpHj
RsnrDeSmoAkOL+dXfOcOs+q9251fy9cugIbUIM/KrWYi7JINWxX7Mn9rIY4RT4b15LZJXJRaCzwD
beDgEGGvnc9qZRjNM2vZWEC++LEoBxt77Xgtegr36Q2oIJH7RrmlTouw2PUuDJUHVcXZ9PP6i5fZ
jjJn4oj+p5rEK3V+mAz2LW5XsNf2CgMG0rs8FONWZmOWxcB9e9oA8BEB5spONpMQLu4Y3w9Pw2ni
3CBMkfXRH/MQO8uLnbw+Qye1H2pLxr8iwlSF2RKTzP8+yUa9mTSAVUXBlaa+crFy2br+OULpMGA4
2gzr5diLWqdOfSwoQUgPFNs+mrbkJdo2hECOMg++1RhvYthXMGbir3hDSo6FIzisbAIzVtlLso3g
tiDClV5wEV4IbjbvJjL2dggwXUJJtAYigsI/lmEBhv+Bf5s1XwNKu98/Le0bxMOy+fdmHxbyQO6i
86Cqqw06+4N9/ziMBwTqyjVU+HxewvAKZBf+9SbFWiYOMYjHYXGpu2qIGgbzOWOOJeBxcods8opv
Kirdbeep4BnDy1ZfwOARESpcLAXjBrgp8wt5Mli31NyrtOvt8HbZTnilSgTMMv3mw/QLCCRPDoHv
6OLDPT40Cwft2BaxVlaUYnc7c5i8rpoQk589ZBbYeHWIwclOnP/+ZGWVZfK4RSBr1lBSyCJyygfQ
QTrU6ZWMi2qjD3Wf8ZrVhdmmeTfs40axv3qHGGH/pTq1+6bQixpTPguXMxIe0sHLwhI2Tw059RoK
T5jY3+dF/ePQRRX1SR9M8Ig0JqV4MdF1VJsGOi+JHihMX+9+sVNg1uE0mY5KL3EHU5F3OtXWNVwc
9J1EsomuAnVy3n5E/sBai66IyLPyhU9MI3qVpouYz4U+7WHFN05tc67uz+eRXk+MdEICMnxjNJ5M
BFub901MTPYEZ/urmfn2wP+5r4cdsK5icKaO19ygrKwsveqtlfTZ9Y1P9FXaiuv6NZ/Fr9pezX0V
l21kN0TT7csPYWYCbwal3boC1iqwtJakbuAYZXd/buNmgQPVDoIa25KtLGGP/b5Q9B8Xyj/X/dDO
SDfETNfuSnk9vIyvW5yH9NklwJdm0ryfN/kM38Kbl8+hb9zHaQgHFHqmatW3oT69D9VQDePXyM5D
cYFjHn6ElYU70sdpGwfisr0NB4KV+71sVrLhXI00tv3UJcFnoVHMYx2zqtE1XmhkEy+alu/dvmf6
Mqr/ujOIqeCwnp3sj9qThqPWJi4srp7c/w+lBf0koAlSNE1hfvmw33Yiztmpfqg28Z8Y1UaETh+5
x4yUmrDGvMXsR/LNqLOyfbW4TExbe7IHKt/3QC4AzJ0Uc0lAdfbwAor8eDqe0qTe4KYxu9jSFBeN
4ew6omM6W4RrouCIxh8aeX2obDnYShxT5lipDGv/jE4BlmyPWa30NVZbNkxl7+QdCAfIOM1+Xyrq
t7EEw0/KQRO6Awe98jjqla9mJBXqoORoUmd3V6C5QqjNnkYkTdVvbO4X4/fhF+CafX9Pv0yL7sXG
RbAcOqivzZA2yoKmC2I2gNpaIGxoQxV8Ed8o7qWETTAj7lied0TNPNl3/o6N/vt9KmAHBEEzDSU0
/pGn0YkEuUWDqNyUTl+3iX7qC1DUW0/CUx+KNLZirUOYUnh81TE6CbPrkC2p89NFFESf2j4GtRJw
Idc9U2c13zfEEbJW37Ekw5hhDkHwFvY1wy3AxoHq4vdn/13AwrP/5/K/PftBpcRFwrOvXCgDQevQ
TdWQ3/ksX2SWwsnCQkt0z0fY/7qLvn0om5RYHKD2yX0RcG/I/GJ1wJcPDM1T1mSzOV3Qs4O/9L9G
d8r41heuGAFYHBbDenHmu8aj06WGoEzQoWsbieMJ88FWWl3tXhCWIweDKbYTDDde9XXu/xF2Zk2K
Yl3b/kVGiAjoKfMgOGvqCWGmqYggDojir/+unc8b0ZlWfulBdXRXV6UIm73Xutc9FPa+vztgRImX
Jsp678Ue+0tjwk2AYoNA9ovn9VQu3OJ7B5lk6zK9+bwXjPyhPTchaCNEQKdipoNdkC8FtxnVnHUC
H6gApa8e5px+W5j+Rcfp+u/noojT+59l9e2Snk73ZjupDnKlMBWD/X8ymCS8l0LkZ5ULjlELyjW5
gJAGYB/nFsaQ9iwe5itosEblxr3sfdcjYNtEuydH+BnvWfgTaVi/kUnrxf3tQFBd9zZ+5CcPxVyI
S40Dh694dWMFHPTvt+gikIPDofLPp6Lzsmucr9dKfIuWIWGJdtLpGmjfHx4UcmfHRsThC1Xe2Vpw
vTGRmB8iWEyGZJUODF5tAE0RQPfobOC7X4IkLILLq4v8F8cWT/+/i3x6+t2Suej9zkXecLtr6BMN
DUF3fvZKj5pwh/8DYzRIVFMl+HwYc2EY0MsX9bjAEBHpsHBlzHUUKbhGmzf0LM3R30vh15OEYa3o
95vwaVUx8/sGlcalVmVH+Xyh5OLVM8691AhIcce84CMPqUV9GXEJfGEAk78/Wf1q+P55ft8++qn4
SA6P9i3bcWsA8QiyIRzpozO7T8iLvQCv9DGUx/+QOIGLKpRKKLUcelkfD0aLHnLVNLBtfE+u9A6V
y2+FUq+e7qxB3KfZjR0SCjArx5GjMyOQYUjWLBtLmxz5EyvhaGHwbqYmoeiFkfvM1/TG0rnoEob4
iCTjQTY+jE+fpNYDGYwaegufQQnjiD1ew1iTAAX2d5kuj++DfA7Xecrci7K41oW1VIxrtdCmkBjs
HNBeiaeOAMqHihBcjfBhwx5DaoJn4yAzKUSwXmzhXlH20Uj1cDP7uMDhD+9oqLQe/F2sago0RbHF
8MNX9DMlYwNF08Fbvt+9CRm7QyRZo/RkEUaDV77d8nfRGev8jIJFNVn6OlnqiD72wWkKbQlH9Qff
4AFGgkmQ/TBJsjELvxJUt3qGjabXRj2zB2/dWxwhKBdqZD3za5hb6E2QlUKt760BNUcXVFU3C+77
FGExjhAPksoS3BI1TDm75pFe+a1lnMcyshF25D2xZXtr2XYQ4ljLu5mZeE1kPUXPpooJZHukNVpA
YkG8Ag4xLQCUoLkzkDnM2zqb9BSb+p1/nyMb0HHT9nOzkemLfXjGY6uLp3xiDhBafAjsNZ/CHTZh
/yEl7lDQLUgLpNyeZ0Gbv2GeP/d2SkBIjmuvhsm53/TAH6LEakLSQvGj3993/tb67B39zMfF9JOp
jjHd2U1ofV0fxTY+iSTI+pWjrbCl5c1UjNxGM+Cd2VoQCy3F7l33IO+NK8iDqxQAL1m2gtu44wJy
Lvlgq8C1MCcfwSveukR/6aMmvfmAYhklGW3gNJ0ejaNuXciAT0zcAHm6N3Nc2CuhJfhgO3PoovVo
jzDBL8HrcWxzulHXmAPIDrkWPjLWZRjP4qMjnOHd2H0EZE6+HTYMM4FY/K2XAlVT7sBftwCVkUGA
LhwQivncrg1Z0whDZBCGk0ecOWo1KPbhMGIvt+r+iZtOdUcCH+rHzfjU8zODqFzinyYdmILT1N/2
NQ9k++Mwo4nvx3jjLjpoBUROhvOwUldDC0XqgU4ShM0UtQgk1lSMIAyettdCZkzR7ZzwsiSVBJjs
bgp9g/wx8zHDFtF2xRsDWk9xDpuOvtgai73jnK3DRt3bGKdjrvJY7u01dpNWmupvw3JYheUQwkcW
7sdCDQje5dYjXgFT4+1MF2eCFIyWhbqu7ZLzi+yb61o1cQ7FHxdfNFSPMWovtJLCrRXyHKnfrLAl
WjPeTRzBzOs76hjuBoacPBpO87fa25uFKUDeWRxeZsdJMgjWub3HHHRP4pGJ0taJOzreu/xs8YM7
1MSqDz1EWGHXVEcY+yEUi5Cf8cevfbAcXZx12UdDR5t1uAsj8MxRvEz46L7Ynn89uL7tzk8VviLf
GbtvSyKRDKKPzZjNZNYd3zYHuFyAX5TL9j24TOOBWIkjYcCLL47dxSU4wKLeOQakIdgMCnn9M32+
YwhP4rYFrzXF+o0kZX2jDI746JfmEA9ju+FXAGX43bgocYY4WQ7P05wD7267ryZy/zI8RFn67as9
zZk0KU8OuwtnHlXYTG7pE/z8AdxBI1f7yRkf0y572N+386sj+/ew07A5aipwW6Sn23lGO9NNlfQy
JUtkmIGklxVeRc5pWAx3bOK5M1jM8XM9YfNjz3ED7T3uuEjWEzacA7vUdP9RLvGFdF9dWOvfVlrc
jP8u7OlmHDIlvnWLvaiiKkymsQfzu2BzezJMebSAclhn+6fBySa1gs4HyudWx0Vp5j9e4LFfiU5/
3KJnyDrd767yqeAWyZhU3DhN+/uZ8nb3qj78WtFZ+uSp2ZSr9jujZOSSVXCwJy3jXQke7ufV3lf6
qQca0zEdRg+FbeTrYpJFjMvWHBmUD4ROjMymHmGxfTHvFjq3ILWEi+8NkkhlHhEdUmaQcY7VxSv4
G5bUb+Xqfzf6i/f6rdLKLo9jo33JxarbRxx8SCaFzbN8FY3d22VGzkxz0+3Lb483vrX9eKt61GSo
gTlh9BlbIDP5x3uDEnw7bTz07bRecNxKnjaRvZuxhJ/fHCDfNcXWMj7ME0DG0qygone8k1m6pUbk
fWXUNmdZreNSzunASQH7QDTlB0fFjVTVV82Akb5QAbZwtdriHt/RV3cGUai+Ur/jHlH132D93oyO
1XDJasRZHXCZLDVctYUQvUt/jJ2ezc50Da4vcI9fAEKIYS0FkFkF+sAw9Ge1KhXxbZ+qbErxkgJM
ZdYWHBnV0c/hFHpgWtuy5PeWBX5jbi3EkdiPYL/OQXFEbE4+pPCO1WuG/rQng85Iw2MXKbv797v+
CxrOVcqgMl8WQQTa/7zKRrbXTi2VV+qCpCAxkEy02M0lcrWs7DjcrsoPspsA2pDPyuBjTpueAAHQ
52lIwinjMWgYKcG4d3idbKcgJQtsQS90jf35R54RK6QTv83AgHN/GGMp7ME4rxnT332keGTWCHsG
d4upMUNOHEIzlPogFH9/San5GwSEDxacT0QxjLiensVWUS/ZUduJ5p4wqsmDSVJpsYXwGl1npYdz
ho/9gR7asVN6GuA4Wv2mtQ3wQ6XTpDrDfh8vmtsKQUa8IY6xlv189MCA2u6+UR2+YQAonqR9MEsP
4LQp7hLZavVb6y1blbXe6/QvfCg9cxslxmHUxFoYfr1NqIsVjytsZx4iDKhj7wbn2XZ9n+3wbsby
X79hSA8GMH1sKONOUL8S17CmaVCRGPFeft6nzQmozgsgSvplboBrkdTWcA4TwoPu004ba7dru8i1
87RlZbjVhcxx9BTPg3hBej0tSzo4TmgLMTqXccS7hTjdBHIgZudFSLfjJQyzxWiTVw2rnS7GCIop
igmM93F5YBnhGZE5cYgollqpEmPPZBAbZyfDfaLR37rEx4aEWevvtHcOljtRPNmG21Aeoas1NT/3
UlNyU5PoDGbbBSyVpn1ktB/rZRCzh5BVgIr14JPBYRH1PpTcxmjnPPjxJwa/mZ8N8UCAS1A6mGta
mn/qITMG8K7QSFPrUHk13cqBE2wVwHwXRt+EGVDdkghlaWiq6aEYfuM6y0A2DTXcL9hA2lHD/MBk
08ptcoZedOe/4N88Emaz2CTBzWk/s+pbcZpdlRZHTup13dMXMCk8DLCfYTDb0N8pakRLeCX1Hukd
RDpD9tMV9SGbyA2QsDBPPdnB9I/fuQEYJ+60DqRFt4dDweTvFw4z5F8OkO8X+wQl7NVE7WQZ24o0
VvR6kw00rI1rC7G4l/ZJAFpoPdw26P3yUH5/I4ANQC+UeywjNzEzHjp6E70B+yHoUqmdPSj6vWRw
7yUg1FbuyjY7uKno63pe0ipSBDX4lUO8wfFBlybdOc4HDl4DBjkENkq4Choc3tFOZWisA2GQq9qS
1WPQAaBhdC1sDVJz75zfMZCZ3GFePtzRFVOKm0tKA0DRCNd7RjrY0/pM71COmjVNrM3Bsu5S5Kd+
NiU85hpM55DQDtjYvONiIKO+oWUpehIt4kEfpwYuVbQ5snEZ1IBnbU8s7KO1JaNn57BDOucI+bVx
9xH8D0eqSYvE9+1f3Cxs27nJbJTepoPndma8bQMNzb0Yt9bOptcaC7H8qUdUBiceWd49sR+tafGD
M5NUupYN9J4Lbvz8KwMaAmbnfz/zX2hbP9fnE1D3kO/1UemwPvMZoQsR+UK9SyS5faBqrxgBx9HW
cgvvurMbdHG+auDGL1rSC0BnlLnDzBteK73JNoF584sTQBYf/lyvoUlBeIH2V8Kk6ucxV8XN4+6q
xGc6hNtG9Gn6PtDeHhNC9MKtL6o1IvaMa3Ty7/pcg1Bb+ldE9yde6l67d5lgLg+Teiiw81dqlF8L
BQQZiDYZ1nWU5yO4s1eqOCk75yk+/Ttd+yiwEGdvdaSIbJPZHS8scj783NhjDYa1PHtbhwwVWCCG
mCXS1fmkZcGO2vVT5+9n+gsPgmf67dKeYK/0Hss7rSWOgbCJb5dYqNyp6X7a8ZqL0s9mMZwsmliR
bIOJS0G9lTmngDkv+R7E3rzYA7808/88xm/X89SZPC6HtN4n3KrrpvZbQ3UJ+dPjHFikk6TSu2My
0+dJT/rIJjtXBLEWBC9eiGZkuB8Cujtbh9LcefjgBXbMdn4IYC85bTz+zwYeRANSHeFjMf4nckfy
L5zGip/3thOiWfy438B/OFl2YGgBqHgN71V/8yXI+uvrPZ26aZFJ1+32ayVgZx3uVjGEvngJuc87
9gRTGGiuV2E81zWE6RwmKYwPdkRp770VEAdvGMShnYNL3f85wpRYzopQsRaFBiHq1BeZ1WIS9LJg
+K1h+LZQ1KcC63K8y/JZXLnUb7A3A7TjwkNoOdTHwskpEtWeFt48MOIXS/R/tgb/3DSqbNTX4Lb/
eJwmh1jLu+X2ArP+3GNctsC85doEPz3aHQyMZbOv9JAddd/yqOrhXTNO+6qXmIyT/Du0y2JYjj9V
sLi9f3fJbXzfO5flbbqF5cGWyinJafAmjyq/KKjfDlH7Q7LuESw7ayV4LQRDfJQW+zTe91t2ZhyQ
Uv2wwojFaUDZixl9NcZ4TLG797e0Ul3zbMhWi6R3vE2A4B5he35119hzDiVMjt2jsYjt1ZeHbgbv
SREL7dVb9AvNl9cahi/iNwlh6Vf19629u50a1U5W1POUAQovR1R8XpEgKK4wQtoOi89LeA33Q3Qr
/b2vBMfx0d7jmdLGyY9Tx9bsdEBv6zO1hihy4W9KgWJXZA13bQXMugjF70BrxQamoqa64IYDTD+C
q2o+eho1MhmtYNoZwKcEdguK6DT1TaGHF3BZFifLNaLEMjv8iHA3OniE6dBRX/g8qkmeXJtdjxoU
6yi8fXyOR/7Egary3BPXEfsk3bqMhqw4qgB/Hq7iCjPre7Djbx17qdN0Mk8NMWgyCM80MZvFhKTE
yfkIS1D1t+7WxY+NIeAZ7m4O5f6AW9MRPupphjmMi/uVhfsRxknC50yEH7FwcDdTN0ePZDzMjGLv
HDQicm9sqJIQbrfhDW0CLkQkMOLZNJir7Ej3IHfw76ECALmHj7g1cq+08L4zMUOksRI0wMrq4KLU
0GUIG6VgX01VDwu/6BA8BCTAr5y6gGCfgCVGBQTThW230SNUyBQJXA3vatb97rSmQMUPjBHjjhEJ
5mP8VHXQtc6WDDEXgxniiLqLhoddFUBuByCX0TLIK1mYHNm0IMKxnvO6dBvcAAleOlg5cX48uYUg
iHujBFLZzgdF8wnawXpy18+IFxCgYurjR1mbu2WD8ikB72262OM4e/9Bv7BnI75bnf4ZREuEiQik
Maba1sx6lCD3FU8GvQHVE2/jwyedzub1qcK8zzy4O0DyzC4eA4ltcbHS+AAsgaAIakzpyf9wV+Ti
MBDHJR78F4NNuhFugINnnFFAbVNFhA4sLsEjvrtYylhaROQg9ACBYx/MnXUMutw0bdTluG1xU7ml
Zo6xUcaKPeuLHBQerySOZOGQJIONYudEUHECrqF4qkXib4+EKR596pV2QlhT102gaPOMqHpqonKA
zT3A5l5sy7Q4x6DlKeHFLt2YfV2z4GI7F8o6NqI7oVCEW9qYenHain7EwBLIaQcHQrsLzrXCZ6yB
Z9Lea75dewg1qGA0hAIpaDl/hmssMA9KjZQeoE2OJRGjnChcGQ6LzCIY3Mi8TEdEBTtgpuWSeD9A
X4GkqU6MFyHyzKWgFOa4jYt2jmWE9j1Ah2+qzH1UKGxA+ywGgVYhPCEYShJLoD/MQuAj1lLiExaI
7WHpAesEeT/v3xCQ3PRhSawla29Hn3JGnyK+pmi8WDtYAHVxgVNHDDXgHj+Yhl7dOCrm7agTXV1I
VXi/Nvj/r/gA/+Ol/HOufNskn0rG/aO6pmWlcKS9JQOxg1Tw97W32L+MhBJBI8G5nhWrZJD7x/F+
qLnZOHbVPsix22GX4c8Gh3HVV967gfZ+6J+mGbOneT4Uua3EvcgwMPchQI8y3IP81eYK2r3+idSB
Mbts28jVCFumHyqGeXjmwQYQMfs4onpAY5DIUx8WgFn0GtY2ROOkV1HiMvOBbo1bDKz7u69N68G2
V80yfpdAYT4RZJLe5ea1gl3/ROqe5MUhofTuwyLN0KtNFgBJVRkLmXOB944GRz+6n7w8A9FAoQ6g
PU6tlEErgz6mcop34GUit9DlGSADkgS8z0hNjVJ0MwnTE1GhnNlnLuYhii3MBgXtnE2SLRYgM8OA
MwvVUS1i0qjUrg7HjNPgmacOzBWac+KOAnoCu8EgNLYVFtVjduPtefATEfux0HA848VOkCt0vY71
RalzCVgbyRhEqtGNMUprlHNLXCjU3kv5jqiA/1olT41u86Hsz7dOm7R5v4WrpIQwqZiS2+4yi6yQ
ybCa7SK89DKSaMpQDLnYOIza3ZO/+MpxCo7Qv1eD1WgHGwUVIg4a/J9tDkbu1/xY16dp0xGRxvqJ
5KytkYyxvuqRXpIRVG3KBAYofZHm+wZ2DLjnPmg3IyLI/TLI907npu9gfacjypkgwYQV79GBOsbi
BdUkM5yoHrffqqU6qUl4uBuno03qZMSwmi/sKTDu70HH2/XI+BnBCoRV/3EGEDbAWmTQNMzDXLbd
OYBLrxl0yNEF8YtDtNBBMUhIBGq6zV6D3NNrH3QCyvuBkpIdeVL3mMdglSBTHxzIRt33L++pV0fF
sum3I3IlxgTxaQPSrYjAFLNYYXzXSC31vePCbmsGmleRHIrh41JeJz69to5TGmuwmD9eGYR84eNP
q4ImU2nLmK/LkM6eCvnDpa6SrLifpnf6cHWWfLQJuMsoeQLJufEOkD5UMNoEuYPMhHPbNXi1f0m/
dLzfL+EZ8kz2OXvbjktoGTlEAYbVJvYvlyG7U/80xvp221c0zte/O0ZFrLB/vzmFJQbvuN0/A4fb
c5VfSulymmK9GEjvUImFPR2QsC4yLNyHjnaI8CloPInJmFzIRxoWC1AFr1pV0SC1oTsYsTuFxSiG
OO+ValSf9ftaZQJxxI9WWxe0F7OTe3tRFn+FIfz/Lx3O4M+XJ2+VreRxL9moJwjMXHJceIFQXlWD
5p1kIHs3PI7lg54Awizr1JTfpbYD79tHQEU6LMANjip2+w1hErxTE0LjR9fBXg165pnhNNl0lP2c
2+A1wFdsmtsP3hCGVCr3xweygRpunZHzYhdoSmBEyGhu7zJ4MA0H9HoIVijJrCTIxy0yMnek2TXg
aYBlYqEpkfzY8tUl726L3UUa/P1YW//I6RUAR1WWMW5jV8HJ4ee9uR2TFMuIx2nagVTStlrbsCx9
hXiTvZdN4jMEysbw9sYIQFkytdhusQrScZG5bJ2KGoJwtgQMS31BOfzyHHt6Yi3sV/CM6QgjB+3p
iZ1zqX3Pb7fT9GZdV/22BU4Y7ZaP+Q7Vxkl/RHGfF+0eYnAzHx8sJkkhlFcNwPnF3fnyi3i+EPQZ
2EngjQa76wn70ur8dGjutOM0ob+5slrstEeNBHW34+cuhrKuHD0o3N+l4OCS5osKDrue28PACrqX
TjHWpPxpeKjINvvZCd6hGh08/gI2xQRAYao4Ig3L0eAOpezVXqnvhhSeFPD3ALI7SCmBfybr0MT/
B53wxw5kFV4x75USdbwKUNMXyJaELO4wulBE45JNDDCGidQl++GdsuRAJuxuyN/XRoeoE2TLo38e
PaCAfzbnWLiRMh6PATZvzoMSOg9rWBiVE/cB1gHEW2bpEL4UA5CVS9YBDULSby2yGU3KrKSNKYfw
INT+2blMsJPstin2b3A1KDiYAj7m2E/ahSfNKqxyYI+2aj3xNrWJ72VIxc0g8IGDvttgxl7BPIAy
PCMd2pedfLA3PhgeHvTYOp2YEp5shCWBlBmXsYw1MaSkHvMr8l9BRffkTyOmxgYcALXox9TPOVFu
PulYp3Ey3F/YEv9eGPIvcyeIzwpZF4RetFrPnNhcbZ3y8lYW0+54F71V5mXaoflMQy7gE2PaIUG6
AYr/KJsryyzI3o/zbY9UxRDp8d5TYfnFo1cg02906O/X9Ex01eLTSaqal2L66JVfNsm3ULbZU9yO
FYPynWHLG/uhfDFKWrxpEbZuBAVj1zokLmWAkAP8ywEPox7LvU16AvSuAw3ZoMgwXbwSsPx2jLHh
qNheIfBrQUv9ufHIVyyxtuekmB49UgwYpBefW3xZF0SV++fp/+xAlcXfj+3rbHx+nb9/6FPp34mP
ZUOW+VBGW5/dIKdUWBF809AwLbqu8s/O5LgpiXVaaB2LrGk8SC9IMN//vgpZfMrTVSAKb+Lp2ZWx
zlGeigglrSppH58O0870fgUZ6aLhqnP8dRmE2DUpkwANYWrGg46X92A6wOdx22OMezX8AKrZkQah
Dlpu6qovhsa/VJnfL+wZ7NNu9/qMr+Fh2mDO0fKSYQMm5t9f/l9XFYonHKSIiEH1BrInruEbRLUt
zmmzkvdkVThX7JMH9/cmtu/0I4dp6h6myvrF5/1SLv34vCdkWZOu92ZyFp+Hd+pmi/RRnWAidyKc
7mI0lp0PhZBu0uhe+TX+ItdpawL3b7bb0pcp4M8vWlwuWpVKST5tDmsQ020Eeuptoc4XswaTsuuI
+laTqKDafg410cp7B03vkGFgoAIfqwsukpn9mzw788/rYju54DIdsVPiwoeSuLFWH0zVAXAAALYm
oSiGi6k/vK2/b2DrX26O0lRF1ccYo6lIX9/z2wOTYrloXpNGOs16+1VzJCNSVKcw6KBgQWU7mhmp
tlMsOhS0hDrW1L2S2i9skOOMUyjVnqy8WEKdfx/pzyt6eqTSLZZu9Y4rOs06m72PjqNtnD92boKi
idiyO8NSLA5v8Pm6a5Cm3jWC2tt2jsyf8NrPvLsLfN5r09+D541jsx40aaqc/WQP9VR2m9PCqbmn
Tu5VTJ5LQw5bvI123YUVKVnow/FNDskoLKH/q3Ac0k8GxIMja7fb29vSgPkzbPQa4E+14iU7aRv+
qX1U9euk+a68dJpQfntCsDxAOtQOe+qz71exz07Hxu28ozmk7Tt/NKjBiVXHdyJKAG7QzZsXbKBx
KO3VoyvH8MGsGYvhFQADWIHMtKNDz/qNaIsEy94ydTXyAp/2NCAVsfW+tZOwTTxBCB6kpzUzZl5W
69RPl/jgd82/l5sm+uqfm6PS7Iq0kTZ+OuIN+vnanNXdsUxu+W6a9rrjrj6JBw/97ct9JoWfDbUY
f8qAXDiE/isct+wj3BIP5hRymgeWgoTCeJStt5XcOzGS5CUSjFgNMwTRiNR2hfpaaH3vFpxIWEc9
aCvdMMblXYz+ndVh1rZLq7kGxzFKJrJm4cbGtDGcolp9sduqYp9/+qoM/bUuTIw2j+5r8PrtzerG
SUPDNA1/E1gmGPZhTK6Y22myKibHmbre3Tl9ANkx1/e2mde4eA8P+B6+M9jLAB9eEv5wSrhO5Acm
5CRq5hPVbhLlt1DgDjjd6QXHY5xC3ZpWPGy2jTuhCvTdjLgZwhduHVBeZThVGI3PJJI+b6QCYDg+
OIbxKmXrx+q4TxrC/uAog7IG4/77Sf8yFIPz0EIs32x92Xk9HcaNxlnaEpCTTPdRumiMu4sO3FoG
Osm6dTePk0awJWe+7NUWZPR03YTd+X6Sx0qk+SXvbOVVTf2u6VWTpyrjFuKUoeJnK1itpF8vQSiw
USe5WoY66tf0nsszaosZkLXAjSrIpDCz7y82S/nfdopyEJWUhEWiMDB42pqSDubS3VhNppUp296X
b03S76waesGrmAKRUmzAGWCmC7ttIOkfMI5g6AJp9M7OaQ3vCLgNapIvr1/m9v4yZOXiMNttq/jt
KlSvP1+ttJWcj7eDkkwl8KE3jK95QyBWEp+SYwxymqMX4FyyJBh0CikNSBnx4IVxYmxHEI0rWxpL
i1O0BwkncWBCeLSCLl5HWdz0DwSFg/awmmS9/hSubAiiAryvMruUjTbB9CSpY451wrJXZGFw2JG5
3Pa0pQjnakvEAUmg9l1r6z3w/ceHZoOO1pM3zFdG0rz9IP0ltnOEAW0P2D9qYgF6w8R0TdcEJ58s
i0I/j3ZIDIxqfcIOjZmITKz6F83QPcwxP8Us1DnBRJSQd6/PobAGqWHY+Ep0YtBS26p7oXmB2RYh
ViPbIGC48MFq2jHOe2z2k9TaMZZQpnTs6I4kAM6bK9jtrLHCvk4I5Lox5ruuG8Ns1iJ2E4TwaHQY
Oy/q0d9vzi/OXAq2QniTEgBI7tDXxvJt4yiT7l077TrJVIVzR0qmCmuWMHelqxeb7jhfXeOo29f0
AwguISOEl0KAvln3NWqfD2APzrHMIM0B0pBmP9akqcgGLSurIHcf7xx9uy62bkfj0HIPm91EstpQ
5yfJxQZ+u5mUJHBAyUFt4E+mzWTMhTlfiHEhy+bKkAPxu34EQWyabXxPPi9lgGCcjaVNStS8Be78
2bCpfMaosUCMC5K+s7C7bo46S2VNlP38+upIUX+pF3DRUyVStjq08F8682+3Sz7GZBNer8m0fSLH
qOy1/YvVvFsa9sazE2XLEsIroPWZw4VoOjNh4oekGsZ4Et1HhD0c54SvYHp3hIGP4nYHkRWukqWK
EJbGSCK9HG0Zi0Ilb0Htk2SiDMtZPXmEBaykWee9fmfiS1r0Vd+3LEj/AcW+os320lS6etlnHL2S
bGq/bUNqF1YMRRtOqP8gXttMOSa7ajstUbkyqx9gCMHs76Iz64kuFvTM6AaQXJqbo9/wxJ5TMbNV
3i+zWQM2UuzsXQTmDENJbBhtfWdx8xCBWzCgeNuWHKtbksthTTGLFLP1O1yEYgG0zCzyvAQcc/dX
/c7ILxRFGNABM8eUgbkYCDMnt/9+HX7h2eDX3G0Lu17xXnSfNl35sVcOpC80JmkPLgBNL0+GfIS1
beN0gPyOLYw4MUf4gzED/TA69nhnMmZM0ED0gRsOfq3Dal+/msf/gtqTTEnAITGdbUxs2k8bbvNS
nq8Sut/JUWjDcbVuxVbJafXR2uQHk+z3BEsDLvCKJUva1OXwMDv75ag7zHvn2rzDzIz2i2JCzNNp
QNbZdVI5B4uRiadGzRd7yi9NKdeKPBSFLzREvDV/Hg7ysdtOrtdbY7LXZ+3hGxw03e73Uxu+kkNN
0QdqMhC8Dg6zvOdYkeGuD0Cl5HX//TAJDP+lKuLsFKlzqgpVVRSI397WKsvTpFNdGpPmcKahX7OX
GujydUr8l8U5qtpFJGRt8RCNG+TloZsMN+srnnqVibaNfrqhu+5xuGNTz6Yb2JtsZmEI/0B/q96C
wL0G67WMsmezHw/dYK8TroAgDMGmfe5dZjkvBdbZV2jlangke9EkOZZ7QS6YqaERiZYHeMSnHMkN
RyIBNW58M8PiovcRle2QA+IHvdDcSjZjZrNIr4jCg7MATZyDVp/c30ejBCa0AMf34ag1wFrUnncz
UxvejflH00PtMMqN8p2Merag7lTMDqFj4+bQHtxdD3VG1r+73REVnoUKoX8XoDQv5Kf3GU9we8mn
n+l7GbQGnxdbCStKO8dg+Gc0FhtEYE0myytcT8iNXq0iZbpq28SvvS0wIDf9xakX+f6GUd78pvu5
OW2604gRPlYXJ8iadKMYmhz1hr/oJWI+3itnK6wWlrVe3o1yiQU9oWD8V1sybjggS7z0N3d9CTRZ
z+dDM/GnB8tXu06Uwr0sUc7xrwyDsRxxNhk7ReqsXyD/v4xrCP1tMbPAEbnZbT8DGh1tqzTLfN+Y
oB6W7KUNAGaN7i7BOYa1MGqvZU6hXK5fLeFfVvD3T32CtrZ5EdcXLW1MZpUZPnrqrD/pQjI0Jw4A
bw+9QK1Hl8G4FYw3N32TokX/+wJ+2xDBcRQNdQKu1Fjl/nyFsvsj0XYPXqE+3DJ8SEnpuOrJRzJI
UO+XPaL0cOX8IPMNUXumC1KStVIZMsfzJqzSulfYaKehAbzaqdtiE3nqeH5c2BP4c43LpHG6c2FC
dIUlD7Shzur6QHoIMem8QO9DmQfZBKa53ZWYBGuzA5RwcPJ5HHB+poqeDAWX5QAzq9ZniJEgRKS0
u3/fwd82IRYMKb9UV5KKv+vPO3jq4ABTHFg4Zgib1AxNlDKGGYbEf/SJmTOYXaHs1IJ+aDLjmwVh
WEQhtbDHrrncnvW+h4RULDMa0E9d74HcpPq4NR/7Vk9R9MV5Rr0bnVd+PfHFaJ5sYKDxuz50Z39/
k/YvTeaPb/K0GFv3bnPb3vNNZuHbXVCsZid9aYZBsDniPqYGG3c4fLMT4117nzBBviJ7dQaOAevI
n0ZNe9GE/XZbj8c11/b3pcmvLu2pAbxKJTQ2cZNxyv7frcNd1nvoHoVo6F0dZS7PR0l/NCq5g9E0
1f1seeq7W5vTm31mvO27LzaM9i+lIjVTE8quKK0xFvn53Ot2keQH+vLJDO308qT3J9AwIOLnPhNv
PQ85A7cOdZ5p5Yh0rchv6WBuW3sdLMUJUxvbaGYO62CDTnzxCor7RbwhKrr/ru7p9UkuWlbJ8Vas
yq6+FMdKx1+qn33v9PngtIbFE/btrV44SM4nk08sUh3rblkr2UIxlVm+O1QtFxaOtpq27Olq7A5P
1hB1rU+M8t/P9heC8c9Lfa7JKDaKQmrEkxlJbSvupHhzPB5mbsg1AJNjRAfOJZBs/eAkOtpCc9M1
h6/GDF8uq887joTSpU1lI2MX/rTGmt1rVl47XIcsUKS3m4VEf3JyJu1V/2hPcmeysyYczaO7Dt2P
/+FtQ8dp61bv5C14ZW9933CoHPmFrk+fK+E8mvruunhnInZwhpoZ7DbD1NkMXR9l9th1rwy64tWL
u/kLKMaDJ1cGr3kV1Fws22810blzK+VbR4l5U1iX9sPrZ7b3CTHasHQrUgw2D+hYwxcP8beaELsQ
LHYYEIvkoaeHeKyOh7gpxzzE9vLtDRqoHh5M7hpkpr010Rls6fud3nsYSLw47OHtbTZF3x3+/e2/
yuR/nuG3yxD7yLdvn9Xnh9rI1XgiYupoJJ1weR9POE8vOpok9azzNrDA3L5O8JbBIBjuodOTNguL
sibRRRfirtsj102tx9J1X9yltlhCf1zeMzfnlsqJpN14OEkv19+aBkYLBh5setXX3Aknvm5TBk7e
eWLUdHMLpE5flFEE+GD5d+e6npZYbx2M9fXVS6iIvf2vK3va+5WimxFWIceTt/BuhktIG8uQkiRQ
0dmG+2iJs03f61BZsuneA07hMSppBPRR01SoUVYUBVO2tx1nnL6+uYj5/n6yv3gks0v892Q7T29n
61R3HmnVYYGFaIHI5YQvqE/2/mSEf+pcvHLRYRTl5nhnN0grFtONl+EdYhH/e5OAxRhFtkmrF/3I
t9WVxp2yStvcpIb7FkJgw5xc9/T5AoTYnI5fnTDqr6+ySBn/v497OmGa991equLW14YkaMfwGLw+
yxhBwI7GJimt5UXFEQfBF74ZjdHe8SiHmBHRQb71bQ9qHA8JF6jWx02U46cWhNPHjNELrIzEgizo
Gy7kZ1xrS44lspTDV9/h9xdSbkNIQ0kIK+LpHKrSpBWrl3s8UZfh3Q6Xu+D9NsOZw05sjyN8UhhF
+NA/Obd7cFr/H2nnueSqkm3rJyJCIBDwN/HyruT+KMpIyIIkZHn686U67llVlLqIOLc7evfae69V
maSZOc2YY6SYqDegrV8HN3TrIHfbsROeWqd63S3xKF4f+G8TKxis422VHDZIHXKedJpxP7Zhp5Y6
w1gI6yB4I3O6AoY6zYtx+EGjYUTjIMfN4zcsms13CKg+4bywyCkCcjbJ2fC4B3SudiUPxN9H/0VS
igQsBWCUdMhLVZ51kG/HLp8fq/uNjW09+USnQ0V6G4dhDK9L1j72tREkTd6+B+Lk6X8ATG9Rj27N
oxrCvU1L1IFiu/W6M1+5b0AuBIWYh1Bb03U0Vb0TLrGB9+k64dL9ujgjCI9HZd7IC+jQzy8oPEp5
Vbus5vJpbYDCc2bXSMvEfKR7nVgEQRPJEbO3hbB3RyOOEezeDYASCIlXS4KdZwz38/7+nEbh/tYq
11qe7qSncasjKU3KK/e3fTp/vU3XqiPYJLT3E5GPGR46D46l5NPmHDiRiDzhiPqBULstW3ElZFxz
1wfRvnvEprt3u4foR0S94SR42ZeNsnv07Oz8a+oFW1C9nk+3ypapo9NufM78IzxYELIIBGUXT5YZ
mP+oU0mzVwpt+p1m+blshTu8rmzMvSnHPqukOHT4Fh4OtBrrdqvlSxK/PhD+ik2P5N1peuS/aZj6
+wZg539Z3p9TKNzW7XF1yNUHU9jj/0sGoso7nCoU+WzQ5rjS7xtEF2oB8r1XF8bWebDr2sI3msxS
VMcrEpApZEtrsUKPvupXRhAJwaIQt+kYu/JLetU93/elMacl3bVna5IWqDfDZOEAx6FLm1ZGZ9wN
RORXJUj+1K5XvcFKLHtLq98LvS4FCpqweAhrAJqqHjIrtUQeFnGRquapq9RpaRFvmIkyn0eVW//r
aMBrWKPkrpENK2TB1sfqOb1dbWkekgg2KqwDmdw6MpeuWr+/T63JHkj93ztSKxu0cKMr8U2bnzMG
HXGlZd6LlL1jTs7NI0Wgijfp8Hdi1iKAJGEGi9RhKAm7crfTyZwPZijjJfiqgH6OzzSg0KDsppEl
xg/fCI5N2Ia691EWvb9RJoBlhUyDeIhGz/37K14gTDhW35auYBDSk5nOzycsa3UAtC6FxfUePmAv
ELsw7QA4LRlOXpTiTpm8gSYcBEiFFndqa8U79XjczodgrDr9mtNHyoVS1ntN1HmGSynGf/sPFsQT
/4Yr7NEDSZJ0U2M4AoERCvMcdFNMWkP8JnTLxVAIwPwOwCX3XSONU98KqDDqJQ/t86P++ujCGlvp
42IfTsxiNJHuUguY8whSBY6GP2y1JlT18ibU5x8dSLH4t42WP/T91sSdSS8h6sdeIDzPefOm43Eb
hg9UzT2SkLn3zu17o20YqKvTdpbtN7fM5XxRdWcBLZASJjEoDcMFo7vb65fzcbWaD6FccdQBzCfU
Q+40Dq3o0e2Yg8lHPyFDaNBWvmsojldzP5Ea2IzJyqIh0B1LPhqDOmPU8SedSCyCz89u/xzaJBZx
XqMIDijcsvf2VPD0xMTo0WcQfUSLJNyJwGvOBS091FtF8Alf2DhYDNc8l960G2leFADlF9GQhvpo
DDObaAds6YcCt1i32zz6bGtzEQ1n82BGStH5xFXPiSfOoktwfaOJdMZmIIQO0Bp4BFLHC4m/HLfP
zjhx+6Y3MwRTtr0dbN/kb2klc7YRhbxoB3+U7e5a1A1ptggVunhgF4X0SFarBgiVRsY09k2XP88I
vo9Lga4h8jxnT7QlyyzMEBLb2pu0oo0/m1Sj3qq+TJzGjSz5qOZJvrgKbG1wtXj8bbysioYlNcN7
KXIYkFi5PUesm/D96dDdNZuDkjtqv3rtAFqAdIapFoXPQgiZ3fUY2NncJg0gLdtkNluL2YiutN7/
M3MzpIqOmDsCJBxHblMUQOk1FzXRpHvnKvwP+TbJ382OyEQabo7soAuaAGVEe9yNSRF17u6dittH
LGYTKg/QGGMfec9gCpJ8exvaHOddkq/4xuOD/MFNb4DeC6v/EPXmp6ShkD/T9BZwenNCmtyHNew7
DxBetFMtSUYsgoMIhjvuVT+Y0nifCEzpIHGW9XYixosFf6z5RjrAHdTrQXSERkK25i+60zq/aecM
6Jtxess38tH07CXB2icNCK+FLJTvHHtKq6EgZTP6istu3otsAhJZJoUdCX1ELq+wB6myqSX3Y9Um
+btBMbk+QSUTvRNILZzTCCKdiDKGAxjvM25ArYTEUU2y1VsoqcT0Ng5CE0+uX5aSfsGI9H1WZNcw
79/88Cy9pKYRG/ZwBQtK1j7RDri4S9XcT289XeUi61YJ0dqAjuwSI/rqofq2IP8ht/k29Hl3sdUr
letho0I52e7D3kdCbEAe7Fhm9V64Wj+GKgTam5SyuAISdWjRz6T3YLaB6nJ26cHb0UVxNw2s5nVp
0WkF2yYMgOaw7AL+fiR/jF9wZ+xNsrEOimajGYq3SYwTrOuARKA3QbdjCz4rGWVd0GYwMJc4NS/w
iz83uPBgnubJ+voAxz2UnY5HdOlJtpC7jdYiQqoTvJXaTkaWyCaUpHaZ2CApm3ZoR6E9u2QXXjl1
P1ah8GrW1Pk+Ph9qNpRZtQAAZdW9MSCdn9pc1OmMrk0sfzkqWfrfSaCf319477Jknp3UPVt/czQI
MmVhcTwGIUfHeslIL4xsjUwrBK4w4VaRTP95lbTTcXWJFdUewtAZEVZfG13cVUlMc4JIhf7akvU0
ZIBQ8ELAjqO1jYPMm14tnKrr0ThbuXlShupFkGaGXZpc4OzWn83rH+oQDpo6NkWfWkoAFf41TDJs
62oAV+knRdfHyb0ua3iq4mz6TZJyjygcKGjZ9XL+l7SWylfGEQUPQr2MNGKYK0LvrxZfecnr9Jzm
X59ROKGHa34/pMaRosPkMpptGx/SatOo7Awj6FVxOe6W0wTgRhYsdkPQ3xTfK/3ScyIPwl/TKGxf
Ojf1421+UGSqvEaO1fBx8+N+60oN0fxUKHDf3Q7cG0eHx+/cnMlc8OK+cS5VAU4kAzHbWvT7w49h
lDe4XSuHufdNR0ynbUdvArm4hc54G3XRscQVGucOySEdQ+8FpIdo56Y00MUTsvCf366zkOiA0qxS
89JQb43SD9ulBnVyHNmaEFbEgIxHOLqXNHY8Czx/LULhtmi5fspqKkdKb22OtHZDSIiHbSDijn7j
kTYo3qZVh6SM158n/mkP6Q0ZcMjbP5tN0D47eFB1gUvgOfRxQ5nc+uopfi/k7+rkkqizXKdfvc0b
e/335au+CEN+3AX57789Jofsnj2MhEMULw8TPByZ3yWMh9d1ofSHw0swjPpIPuEdVHzootrOpWO+
Q4C5tJyv0iDl91FCtJSKC5UKi8Yps5B4jpNjVsuRvSFjP5lQNcjEwZdRewocmXIaNxPVGYHiY7Pd
1kSdgtnedyiG91atLMzGjZLF0X/bwJ/zKTx/CDSv491VMWU1iszgUbR2n60THjc8GBSBcPAqkfKW
4DczHcfuhnVP1AZErKR+SIAr3eWVFlNRuk6/SwfMq4b6D3RsBuXmwmnLD6ekdtCu5rAx053OcN/b
4F73KfME3Xt/TI8t+Pnax7IxovjSauwboyR4lNUvXiThf06icHLU0/W0M/dMoooRhfBuB51lxxoR
l6z8xamR97msntfOZ4Nri142ql0ldrwqDdzPS/dzBoVE0Pqc6cm5kpvDZOeMiCE7+N851VbjAPkD
mqi3bhc2CQdVNU/iUgYPRNsGF9HTc/E193olN+n3q0IUz5vCya1UEPIqbIoRK6Zu7qrGcHRy4cZf
tyvL2SzfO/j/24iglhQHzfrdLiFWRIIQXJZ7RxMYsNZ723wfQAMDfQgpoZLn9cUN55zIZw7Bdx7Y
X21DK13bK7WVvFRnspt008FksfElQzbU4aM9oNfVYPF5Ft77O4wE9SllXaUpk9cHtDdA5vGMEd7R
oPr3gr3wsH5MrIiy0Wz4Ww0gJ+TxOrnoyCiRS5/hzedPqM2RrBsICE0MbmNJZPz19/gviva2pmo1
Ff5HyhFEFj9Nn2Wt0utxbxgEFuuRKZTOTHX9fjIOJJZgMiehCb1C3/paE6zx6pCyq3sPv0kZwhms
ZiuPwKhXWnm2X9jA77N6Zj+/GeRNbZ2s0hWzygeTyZEcIzHFXQw//Mlj2eJtNaEel/m1Wd6cVRzI
SUYZ/Z5NinMH9/wp+aYRdqoeWU3a4wXvruhfYxrlw2znHD8tYvoxZLMoVgUqyASnD8EMue0+mJPx
btn13j2ey9jtxchSEb+HPLEE/M2sSVT7iG7DjYCVpcyWvHBlfmyFWjD89wsQn9ODj25c+IDZto2s
xqxDNN3v3xRxaBxCVI3hfcXhVh2yp9SqFPfL3ni9RlmFpXQDCkb/kWyNR67pxvDoTVppv9Ui5dCg
1XHuoOU4IQUgiVVy3vM+DbyZCPZO5BOq83hqvcZs2CGf0zW9T9Qlm7qQHOUCvkHpPudtmlYnCWWt
MKTyomeiB9lsHQ/SbXqfV3wCrz5YXdwvwwUZRHPHpBUOjoOlpKwtrV++kPZgyanPP4Vwqnq1YK7u
1fVmt7/c5DmT1XFFMnb7LcAN/X4/DhY62BlK4daAopFXp1JEpXn09wV8ZQB+TKH4ghjmzVL3TGFC
R2WLdljpG1JUU9qLNcRE42m+nDpvjoRe/j3yi5zCz48vvBzWxkgecXY3hqnXajw8X/kY7vB6FnMf
Z2xLMdsSwDV6YaX/RbZKMggB0DDKZvHyqhP3kNmwK+CuCzmEVXq+H+L9weAFbUxaFVSrHW15FLDX
QbjC2ed2cpmdbtM7gL5EM2/0TgciJ6Yi4MbB7ynNtfyO91mXbzMq3MP1mf5k5ZoaQ3fUaq2+TrBV
uJP9skGtVlCW/TRnzQxpvrZH8sgJy1LwLwpbP4cvXL2DedneHhrDGywIObUOcb4fBTshSFe26aoK
y0q/mv7bh/jxxYVY8HGcg+KrJlieSQstB+Ah/aASdcmYOg7Rgrs03R7ig3+fv2elu+C5/BhVzuqb
ka+sb5ubXdnhKzyhHz5t7s7Hvs7Z78uvbbfr9qjuSKBxycAvnJQfAxeCtZqe1uaHnBVuNJ6Za3jw
YDlWZVYy6htt/EeH1OBFPnIDZ9ko8ZEMuZp/fXfB6MwreR7XNFa7KsAVZqO7O7nU3dlsRtgP+SmN
AuNF3u4C4aDcX3ecxkgCqR91kmgkGAeDDcYTpwCiaPKXHv2KAtT130v05GL5a44Fq7RPL7lye+zZ
m8mMVYm6MdGlGDiDr3JP/ukU/jVYwRDdjnYlu1SeC3J2J1ZgYgMULr/EHEQ8MF0xhcE+kmjKcNDo
lVjg0m8tuECKruj7XH7rweX4+z4J6+4iILqiMlm2sK/N/T/jYhfMXbLempkpbzf1HCgBwRr6/T5V
EbBoTvvohwS6Idnvv7fzVZgCzwJE5qpNdc9UC1ftoF3U3ebOVbvURyjqgmPysa2kGJTRWLKyTC0B
NM/hlXV6Jbft+YYWd7eq0mViWmj7oqL185rTzp7dNU3RJf4O15sQpUX50wrkDCJOe5cdzvxmMJ0e
aZSRUF/y7EzkIty/V+FVqKR9n0nh3j/WSZLE2Ure+4nfqiCJw/B4t/2aG1BNYAUGMLUO6qA93cFX
r/Spf/XUfR+/cPHXcRJX1QfjV4VLrDibkVOrRxFeKB6+523w8ut8O20ZJUf8pYH/PnLhOq92bMw6
XssjTj0xRegPjwxkj+l56NKAQKT/XZTt/AtGTZQNv+184V5XTnQVGNpc7nyr1UkgQ8wcH1RAgGfh
ABgZOEmwLF1leZ7+Om+F66xtTN7P7cZ4jtrqfPh3kk4RD3eX1BLPGYPeyOBexP/XIpvEvz8P+jE/
q9ZjzufaYWNGQfsDvFTqiP7aEWLafK++OwPKR2WjykP7Xz+XUQveimbsDSuZx3grz+qbQhEZgw3s
VniUUjFiRGg4KUbJZXpptP93cxm34Kac57uTedA5zE9b8jFcy2RQP+p+Nh1gN4TPNjR4y95XiTl5
GbBWacuA582C8r1WGHduH3Z3MvK6PMp8sWxaa90ceAc1B0HnI43Cuepcx8/MFM0/svJseGOgXZzz
9t6nS989o8wShCSm6OSELT3428y8NPHfZ1jwpk5qsltdH4Y+lG/ZDPIlMrpe/zMIphdodgS98mAK
bmF51PaiZUdeuH9rUzC1a02PD0bOyI1JQjcFZx8uri4hhNNuY1h6blkS7r9c8X8jFkyqNr/E6w02
X5q0h9OarcjE8WgH8AUE3sNtvw0U1y1xoP7L0fs3aMGOHrTtZgdsWCdnAhZXldESPfyEbMANmkD2
gSGRmNjB1Dgvz8/q8oD9vnD/Ri/Y0v2pOrceKp9sU5In4CVio2pdbahhLD5Wnx/9e4M2M6xr9wEI
qlN79mrFTg617gCW17HEK+/eyGbDrV0Wu+ivYpfvJ6Bgcs2YC6Nn8gScmVru41TDlxINN4NIGiIw
FOpJPnWOG0L+QEFEJmtFcwrs9e9b8Izb/lqmghmG6i+hi0rOZNSa9+AQmbdnp+EV1cSjQLSu1YFh
qfmBasjso0NPwR5SbN1dQ03YbJ48jyTAV9r4Cpeh542rvWlNrIe0zwXEfum0Xm96Y7rgyRnQS0lG
Mxy82aP9lG6gJf1wm+B8Ax/x9/c8u5b++J5ij6dmre47fW/Jx4yVbbUIFzhvutt0aK6hD6h0QHmO
fg1IgU6DMhCV4KdP9y08Uh7n9GAfKpgRCRFtzZLuNYGqV97oJjt4G4JvqG/9wYDWj96hZPteBmfV
b6MXts9cGUo8n+dsH29ZC2oXehdoZxV90SQP6JF+WsE8OMCMldzupwH/47uLVFwnICja46zJ+0U2
KZAXrJO7B/JgPmidfhT5127kj8dEQad+fboeykKDQ1nvS7ZCGfSgyk7VHkm79ripdagvEUmWYtFf
utTfFqhaeHc3NpKw6pYFGk1AaOlgTymKU3kM8DMI3BzPkTtD9FjyAJbtzDOt8+1cWJdkpa8fcmd4
/nwfil3SVSDFgr7hdeFTpKFk7i0hAQvLMkal31x42cxanJg0SOrDSkA/H66GbO1agRI1vQDECekJ
Ga/SXdaz2mVh83NB/zoXhcdtlZ0fZnZg8Emrc2l3aKMhBfkf/92mQ100KbSA3SZVteqtO7Q84NJ+
/d8evH/34tk++m31j+vYPKu5yurLppAOAURfcQKblRfQAEvEewgZZJnxkd/217cXXrwbSh1b84It
ICN17lAoEFHXdkQg05I0GxI0kiUpjRrlT/1r1MJLl66qld0ckVdiVeCJ5NEp4CS+jMnPwO7aqmyO
wwwM3EaZPPlrH+rbMhfesWxT26vGlmU+yIqIjFepNz4zQ0dXNNPmtP1ex30r9aZf5Wa+3+qC2duu
9YpiXR86/UiTSaczHPZF3hcC/4nHhQNVBmvRS9b4+aB/O095fl7fKzk7y7NCJ6xVJ/+mJe7HJgMm
V6EOJAxEXodEykETRF37JN693fuUMlXFzWGlElfYfx1w+GCCAwjOvsoeArnSfxyCZ3n42wSTo7bL
dxbmuEXwPiNLhiG+kvhHJywUTRliYOnC5RP8USpT//rV/XcOns7Yt9HvtyP6MBtdju77GDq0w/tB
IEBlcs/BSJaxRb/Mvn47AL8YFBJDrd0vfO6oJTH1sl4JhYN029t3uP4Hy7L37rU3++0TC3btDK/E
+nZjxBOAiYl0oo/kvij50wry6eHPnoS3HeKglT0kJWddL/jumZaBRqJLiTiFXNQtGKpjmWZ+1jre
6mt323F7pZas7LwXLJl+Pa7OlVS+XpgyerI4TXuowaNgDDEG4GtwOjvnBh9tyde+aJgmNvq2zAVj
Fldzfa3sqs+LNtm2c5+AcXZBHUUFgg+24o5rQfm32Xw04XRvbiHqoH/lIC57fItefIaHuMzFK51T
wcrlmaVldoa1Sb0JJi6PhocBqX5pb1LX8fC2QARHgpCasqNDwSxcfiHv/bdn+7II9n1lCjbvdjOy
dQzKD1vbclu6t6MsDvmtY/f7EKvI009qkqN/bq3pk7o1ej3LuxtOWDKNkjfOKKRPkqOJnYHTBL+G
sgv+1GFAHzs2P33jJpBEkY1F7feTeAt75vAr1MagonBySqbxMoL6d06Mgl+XWrv1dg+HsjTIZIMB
LokZOtjDWRR7kTBa3jiVaUpyhAeA9mAVysLbp4n5w+I+ud++2TwFzkj9nvEkNNzJPOAVAHcJCYoD
sONEWyckA3AUDzurASHmgrzxiVegmrgQ0/qU5AenoGLRGyKzmNf2W/h/yyV+W6CiE3iuZnND5dDi
AfFC9q/jBYTDTVmcqtc5oEpTgiZKdqXkFTIKRhLC12wXJ0ST3JQJfTQd6uIbH3U6XUQLftWvVUVX
dz+fXlgd8BhgjWgZy/og0GeALv835wjeSBpKyGzT4M27+W2Xdup+jj1hGUY3p4WcEu3KyLNTrSSd
6wgHAMFjfGrBCFPqhr/2hL8NXTAbmzxGqWgrh0ZQqj6hMb/ikOuheoTqo7PoHsIuwTHaj6Jt+W8o
U/c25fHwyx35NomC1dg/9qmSy+933QPtHL4Ep1UbEZDk/p52S7AVnswDVhprV0EVWiDB8/eZeB2N
/JtBESRyzI355XaQy+BObCp4CAlDk0fNaOOS2g4AR+Iutd815AJxUmN3VHIoXye/vk2gYCq07KHe
9uZdHz4Ih/CQaYCOiIY4AdIvIlVR75F7LTFQr+O/b6MWEqAr466t9gaj0g4ywStvcRVw/xDz7n9+
UqRTnTY1QlR1esuyoV/mmqs2paSaZvCfwtDz9cGcV+yrzPalD/ASspTg07T8gZcUobsW7JsXie24
A9gs2e0nEesvq/ht7ILZsZLVXNXPt+cr5VNEGva3aLAMW/6oAZMEjRfHkJjUj7SrR0DG+W+O84A4
waOqg5VeqqibI2dXlo/+L6fw35oULNPaVB727XiR5tCUfNS0LSH+iqyM6NtOtzsFJwDjzqX7rGo1
ygzj68rOt2UpOHEH43RJ9lW25D+vJk3uq0GfAuYneYA3h17sAARkycWTn/TXVhR8uNspV9VkzVYw
5rpN7qMDYADsVNBsxl2eI9ko0ysNvV/iVeBt/N/TV7C4W3v10JUjw578Bk3/kw6em9HYucfWarAi
vxl8AhKZbgB7v122zpILAAa67Aq8dJq/TaJge9cbLdulBts9mkwOEflu2+frcZIoLrU1t22Fg7DM
Q3sdIkArR72DJiA4SH++NdvjwbonaSLPGMAwm27W4Ydsluvy6HrgpetvdS57yafa8jYXtrlqAMOD
2QHF7sqTSfPbC5c9agodtnsdAjCXnlYiE7z1Zz3+8dXvQ5pT9ZFx6syuTOr6OYJ/YYhw0h4A1baR
1qlrn6E3hGWlmTLVfn/bI020GleisdqTUMJ52BVQrkXdE3SzPe3Q2lEDPXYdJ5aqsL2l4va41Xbi
j44H5DMNGGkRMJu/f/19ml/B7hDPVC35nZauFRkQ15XcvihxrIO3waKBKczamgNaf4brKUWDF7Um
/H2pqM4EkGsCzxWKTSBnTRd6xrgs0yPfjF+LDrk76tOQ7VeLfSA3TUuTLLWrQ9eHyt6HYkdSJ9GJ
QVhwid4GPShTa+2SrX6VbsGR+Tdq4YCp9+qmdloxqhKioHuB0XJGq6PpGfy3S98BaL1Bj2Cw5pUF
3K/sOny6Neh+YXqHKadgP7eWFuuXk1YdUhGXRSvOjwspE2B3XW8vatNtcFHYhb1zl2G4G8zDz25A
F8eqbj0+4W6PNvAMnvyvMMTwHJzlHP2suVMmCf/KzoIdBsQAnw9XosgiVEsOtlHZ3qpPFPwResKa
0KD/RoSwIxMEdISadhvO05rEpoUSMFVyTF8Y3Sq9QTq2B8C3VeS82Bm17XVzjasUvWBrnM06kZ++
RR93cJc4HGvaZZv33ph3r/0eDi5jjqhzpyEQxvu87Ma8cAN0JOOhVDKNKo5A4bTMjTtUsceTNtQQ
2ZGcQrK7c2bsndluCDVyx5fAULo7kxCiAOmITtd4gO4FAC15tFqpfXxVE9ZpASQVBEwNGveCX6Kv
yEvvrwdtuF4ekCk0wXivhpuhDfMkj9PRIUihd8OK0SU6TjSo52n0nbsVJG7bqHASOezPblfIVGbi
2BuRK6F6Q1Bl5xjUFEqZTV88IcyWlatwnMCiFwLdtaZd1crpqBFvE/UrogPuTL85VurTvbC4TMfH
yfbW6N78hz8FhFZHGNFyIBN/XN0NbVRZuyyWeZWHMFBasFX0nVjGYi3/fj9Y1dVcqwz3K7y6SVwD
m6IOMw737BC1PjJADNHc/xzTrvM4uljDi9OUxWys4bMKFPs9++sLDuC8zBzKN/2HOUSJVdeA55og
l2x+/fPly+N8VbmcDBUX++acfSLyD3Ky/XNDJgQk25IEYYZA0N2/r5v6amCUElRdN1CpMZ5e+LfH
z7DW+328yVV8HFnf7aSBdHBQxxmEZUnn3wA0PvL7WAWfIq7tVo/97a6Czpq0ZlQ2oNQxURcSzTqI
t7C8uPfrkSkMWIjd7GN6SfKcAZUQzD+QZ5lekC97QNZr260DNy5Zz9/YKzmkWpMCuypCfE+xqG/r
ecgvx4sVM+RWrKoOQF9HB9p67GVOH2Q4tFVkdmmFo9w7PQnMRdumlnMijLgAlPh7b63fGZYaQg8G
mufYCt78omcDamFt39K8Mmwwlwp088doAyO7uJ6ii3deo4XUsj8PZ+/hzZfVSx1O61GCWUikLu8d
dmcZcF0gST/TlAXtexRJMTn+2Rz1tlMOpTUqtojcWr373N3gHu7R3RJkB/iLRf1kNdgMtFsEPfy8
1oUpSeFf4GxsU8fiyaWi5pqomwmkB05IXFoAmNYLWw9qN5GnbnxBePKEoGY10hOntiHaqV58ZR+p
NEWoJCA2SPTOHduDinserRWEDNvqyk9QPFEOgWG7YOy3zuPsLipXOkwQm7seg2y+2B3gZeAfGRsH
UZk7WsT35rWR71rXasjPfShfmuHUpjosYwevFtU2jR3NjU4/OqXhoSLUtF7d8Lv6tWu4hR46769T
R80a4Lf1a6igIDuManFdTaLdnmlPK5vgfvAQJKMlYOPEUNCh3r2wU3dIPvjooFJgdVfufEozZD++
cTguC2S3MpbZouZmz+VUEd3YevxRGG+6B9WZb4A4iAiFhyGr+UjxSsf3Y6DgxoUHFsOtKeGCP6t6
R3r7XJvJrT0DXRmabfiB0TA6yZ+f8Xvmm7ZaEegD8im0clkQBl8zZx07Z+RhHXUMm/Bwy557u0FO
wnrAniachQt0AR94s3Au862xt50ZHydF5pY37n3MOVgYmTwwUDIvIvi1Y89GvWmhHPg5sailzSe3
UjWVetHOkHuBOkVqeRCHz6/4gEeHg4Q2Vir1JfkA1UExcFvnB67cA8OIveYfFxDBnlOwKDtIVBsX
agl0VEGMsIUfgQxN5UOuEbNFrPltaJEqwcG8cQiP/P+Jzhk5uxQVAffCOqQ6cLLhdUx5ef+WDO4V
YcJGk3JeoX6cd2HbuLJM7KEFBfFzgH1LLj5ro/GcbR9BTfXpGY4oGWkbJtm4bRrZNbxdvQst1YmT
I2o6d4xbc7Vx9K1fObpdu0UFQjItV1zr7Blvb/mR5gOEcQ7O5ehx0uTf5q3VSewqUDzF0ENATHSB
HET1zJ043egto3hhR+kQsc7m7St104FG2cxbR4kw6pJyYrNpvV8ilC2eY5ydSzdfxBM+xcm+Kk1z
FNYhhcCHU6IVTCvWXKBlsIUVRo19xIOnZrBqK71p3VMovsZOO7sK5/1tEMPJ2ZNcSHt6bGOVrJMd
++8Jyjk7UeUsXYS+ElZYPTTeleAWPQaD/WBQC9seHSZw0LnT98EgtQSU/w9xhdNTy10tc/h8IlrL
zzL3vnYONV9DfWXHEor5WtiQ5fC1wd25TGnCOTe40cIY+wuSMXQDX9/vskbY3t1dWuRxwtauY9b1
OMBPrWNlt+qgglxBcL0791j23ukfuNC2a+hu4tzOVNJTeo9hW04of5qxc8UqJazfnZffTAj1lZp4
O834EQYc1bRY+xeIXuZuldN5E2vICbZo/pwXiIGhgYuMXoRi45Lm5EXl45bJGp6R+usBSrkuYEEl
IlGTAI2yVv7qDTqDB+SOt3DthqnS4A8FKHT3yeOsEBanIUr1ISKvwLf9lRtAHmg1N7ogO0NJcews
9T785KejW7145jwkjIxrdcuJVcQCXSt/q1aWj5Ozr7wdN452atA5eydvfQEzdeqYVffMDwJM4l5I
6SI9SOfR1uQvvezjSm5js7iJ+cnJPlJ4bgJWzNiQgaps4AhhFl9mxG0gNSvizvKEeQKm36N2nDVo
1uL3oe+7F2nuXnUX2eaDx28FruHtArPajuUs7C9zQxSTJ03GlvQxoP57mQrUKdy9mdG8H7uswvUa
xnKVATHecBkGJyYVW2IPLErEPjvIzi0RT7jU6hoCApthz9yIr+MZ9opQnc4d1V5a21Zaq1dUrwJZ
fMVBm+m6CfTUvetMExGkg3eSQFmj6l4Tx3LunfMnqppcOFWkh4Eyj3ZoJa3dDOXpzWC/CfV9uLvV
L/u9O3rQX3pWgm119ghsszPP32MYb5AN2Teq++YRtZlac556uTogNw1L2V4PtipZ+pUS/f3aP4lW
Cy4kDhyxgYUwEiFcITiYH++plZ9r+bBhDO7+4eRWq87lwIiZn/uodyCDFFnLqn+GPRJFWoLcozM7
WCHSLfzv2oVqojH0YfI/NC6+aK769t5Fy7T5QLCyuXpXZldndXPHq3fLFtM5fA1J4K0Mvya2K++Y
IcaSUItpx6SHBhsvxEasKOCg2QpOpeZwF24NAo0Hxtf/+8NfubD4WrYKNUlVk2HrT98Z2o5sszHy
HJdLdTVP5SFzToNhN9XcTfuGUlPVCRHyybt/j/u7PCF5176NW1hw86JUs3RVyYd6cBnlw42fh5pX
q1+8fHJfIxqo+oafsKAWSuzkVeLICOaQ31e9LLLRpgztUaVhR2XCLyhL8r2/DgJLQU89ghIoDf1c
D00xa1mlesqHIyUklOCdkM2hzz727dZFEnorqwcRTDlO7uYaidzOubtBjOPsHKb6KFZDOpSSAE0Y
/vlaKKjYulXX8BVxbCNMfm92jvVOQmmO1r0b192nWbPdPjn5YiV0MpMpz882aqYrDLNyEsAV9+LN
XoNes+veei72UfP88JRWgnDu1Ky/16/BYMel/qKaNV2ukLQdJHUudfj29n6M2nUL0fJrT+O6q9DR
Y+t4IRPHvEnBGLr1/97V4upZ0muHGg7JKdSZoHUvRK3m4aFpycW6Ns+Ir26ibebryx2K9jX4QYJt
cK6fUOBL4MRiDzU7Ug7tB0e9njwCVMuv7jlx/p6QWshC/JpQ4Xgf1dX1so+ZEK57pW5twtuyAm9m
Bd2y4DaFhgydiThAYiHD+JUMXqTGfg4OQwPqCEQQpl3MWim3+JbM9/q1qe282xqJpst7ddV+5ChK
O3vkL46j6y3GH1yes3r6sB29GmwQpMjf1tlb9ngzTltnX20c0DQx7ssc78I+9dSzoyA3vm7vLmf/
Ok8Ccz1KLoGy710NEpGHupp6/NXAac3RRMyW8U0XRrZ3zfXJs64HHG2cKM0QK3UrMu3mHe3mLcFV
2wWVzSh/zJTT22ZT3+93bjVZVmPVramLZFevnGtOZQVTPaNc9bszT5Arxtucf2bH8GDqQln1LJTG
T/IN3mM81g8x13fh6t7SKO2p997VfJQscJED/bnAkHWTcTOk1Gkxx1S7GvuKctEvzbu2OCutvV5z
K1vPpk0/ftulR0fbQnu/zx0lf1eMYxMf+LJur88GmRR+eW6dTXgXj8E6w5nfR+uzOKxH29NJZNWt
e9vLha5wWmpGaUGmIoPnb2ZGztwku4NUEkk6TkahImMfK7ly2t0vzdvd27+bvpV7lV3dtIMa8h7Y
nJq/s6NV91Gn97mG771x5rZr6u6W0GA3OfmnyflWVweP+rZ9jsyQkv99oP0Paefa3LbRbOtfhCrc
L18JgBQpUhZlS7b1BaUkEu73O379eUY5e78SzBLP3idVScWxowEGM92rV6/upj0eYNBvsB01Rsve
AdwOg7phKhg/IiToc4Nsn/vlKfnW7CNGD6dH5jveMeovNjcVg7SZTGQR8/jyYTwPhB5I+X4Fywak
Vh3jG/uQ5FvkZn8tsRcwS86bIMaau44Wp9GmzPwl4AZvwtmNKUHvNyMD3HXP8dvgBuQPsu9uxn6j
zN/sYNuZ/Ko+MdXKeI4jgDhZwazZMOoYdJ7/tt5axbOxvIdmJ91PhidD96s3lb4x/zK3ju0qB+mx
phU5U+9/m7HvvKSncAC35/eLsY27/TJvpEfzR36q7E1V3RDG5ZxbmdF9scOs8QrXKx065gCG4R3r
6NvW2qmpmwZb69D2rjN6BKBUFMcp2SqNDrtPLdW8jMnYdjb9i1kfZkvfakwQxIAxpubG/qtJdwOl
//ZmMt0uugmTbelsJZDDc7PrnjP+6A0d+0yBGPmH8nsa/MhhcsttMHuO4drLRpZdLfFVIPXBuoJw
1hkMceJANyZCcSZZOn/06U9L5pM7Rdsdkz1HImECbr3pbktmkam3yy0N2Yjbupu52hDc6R4RPOYj
erKYy9Yf9ciTATLVRsl85btKb6sz7iOZdtLWVr9V8e5/brV5VqoQeVDYz3W5d6Wbc1IseXfUOndR
aBBiP00qM294QNrhS0yNnLfZnfJ4fZv0FaX37zaxsgoYhO587xHygYJKB2UOSyvujhZNFI72QaMh
LPRuc5PbbtYzlGTOPeev4J5QtXTTk/Ps3CXf+51yGzAg7ldNtaaz5ezXzxAxbK4N0Ka/tW9gVPZq
tBm/5/0GvC3fFr7F3LBtmBEvwUq4SnKNFl0ReH+8ygrKtEOSOEOYdcee8YHOLo5OSX+W7HNT7jMi
zTpmvBHjcOGVI5BemiZuVL1qI9ybWW9wK2M8u8mSeWZ5pTHxuyBzZf0ACCpuhkokjTTWZ5DV54uW
JkvQHnvIs3mz0F/d3Ge/q9h7Rw753fziNF46e+1z8q0s3PxU0vTlpjwZ8F4J26l+N8Mb+wcWQ9O3
dbYt7ibrjtF3Rnpv/5U3flkwsR5XWaTwIp6W+oZ0bXdXQPF9dxnkZWnUt5HjWGu8h2nWGEIkt0ft
+/wg0xztTvXTQ3wTApZ/dLfSo8WU7+CoftcOue4O52aXHNorJOXFS/3xIVYbuQTkZB2Vh0j2+OT8
ztomeI2YFpmj1+2H+wxmgGbK9IrZY1pbaLWNdrB8rdkwQX7XbzV/jLb1sWKYfHKI6o3cbeKfX1/m
Py4U0idbNI6xcXN/+mh6IhZZ3LfVcShoUt7uhoZjZm+xJEV45VytW03aCmvRH4LUGwZO+NXP5ypU
onKOp6o6tpK9S+du1yJ8BguU5cuULLs6atyxeFnayuO/KMY5D1+KpNkUZu+15kkv6JSYdaev3198
gk9nHftFWMVfusLsvLV2W5KDVsusqQTSn4PmuRzPdXMqhvEKd75O/4t3J0EKTU2ve0D4OoLNAnMI
mSRdHnuGotXD33oUnPRA2w1SeoyWbRnDDUfaNqt+tlLi8y0UpXStpfLCgLaMXbrR9WmztK8gtWxg
ruWmlqEM+8faAZHwW/YUXXFJ64Ty/31km1Tl+1BlRxydD7a2C5ehKlFKHOde86cerkcaVN+uaJg7
ht/qkI4GKcP4EpPMur4Zped8MDYj3tiKT06j+JHtSeWC09b9RMo8Pr3b9XAW5uQmk/FQa5S9JNY1
0CmySX98UP0/T706ZB0y7HLQeOpGsr5ltXpuo5c08Zuq2vW14+mSse/Sb+nwTcDqbMj31aAeqALa
hO1dpCgurMLiMJQ8IZbszU0XSrsQmN2qjMMsHr4+fBcuny0S0qqFIdBUU/u8w9aUz5NuNeXRsneT
9UqmYe59ewb1GleO+R+AVhy/DyuJXfvwLeWxqPOur8sj9E2ivlndgYjC0g/Z9JxlB6KAr19MbPIf
H8GAQdBUFVO89iBNmFP8UfBi+LaZ7Y0Og74bmfPSH8bqillZV8z+e05NQyfDqBNurKNax57MVkJb
c9QHuB5GINr+oi3+DMoe1GirdoznzOatzTBJXpu7klmDOyjPU5bdMDFXw53mTJVOzGqXxvQTq5Ur
Z1K5tPsWJYBMejEslYm1n3ffmWjTGU+cSU3K74Ol9CWbPszpcjfJtCzKs424J7MleTJBglw+O2Pu
q63fOBVjZGH/tcfFOUj2yQ7T4//8Q318slWgo9PXoTC0hL2Td7p6UokDG7eZH2froP719VKXLO3H
pVbOUJOVKrD7tDwSWJPMsKyz6TzKw9vXq1y6UtwnUT9LZK+9yww+HHTVyCY51sPyGDmPS3/Anps2
xG8LJXrl3Cnidq4PuUXfKTFPmomha5MedYNZ5aNdHMP2OBWPir4cWht3NbSbeDyY7a9E8uv8Edel
dIFb6JH/v3hV0c1bVbhjZJ8/nypTbpUh1tnQWjl1I3Odd3lzbuKDNe2+Xuj9Tf540w8rrWiaVlar
ygyk4rhED3J+aCrFawrt0H1bnuRGOc2kN+yYxk4tuM6+Jqe69EUZX4Z/BqgojDb4/JrT0AwERmpx
xJDU6dPUP/GaiQNfo115z8srcUUJajTIRXGNP5wdZt8pYCG5OI7KLtcrZhQDCc5h+LgkT1/v6JWV
1qijdgppGEtWyrMDqN+eds3ybBanq4dU+wMHY/jF9F1ZyI10JmJ+fqdc0qPWtvh0Rad5rf3dIeA2
vqmMzVHqv6KFfmkD9HXyjxQrG6l4sjoV/uibInmpPd1QObhBsEl3uDvkIuX0T6WHLrcWEio0GzdR
jqNJOhHs2nWyW8KPL628MZb4ChS5eNU+vsXqADbNGI3OzFVLdVCha1YvZp6yGKFuRqowschZnYo0
dgVROJPSh2D4+otx3Nip9SVwHCQ/Ok2eGUK4ctaOlsZtpZnF0SinbdJHvoGOxiHXMJEt6Dtkw73k
xkW7SfN+q9oFsz2V8Mlyvuk1Y9m79naqk22RkoZvLK9FJDAx6T38LpeMACf+xPRKkkIumHTc6FAG
Hdsu1kO1cm9WER9Dh83pzWTqm3QCLOS7VO9v4RXrMvCVAsGC48vGDMGWbiMSA6qOKKr1Wl25Tar+
mPLB81z15/ox79ifovbh+DfKM3LsTU9yXBvuFnOnLP90teTTMhtK0PaVxAEWkeUEEFXdTzUgLU1L
eNVud074PILx5BbnFZX3qnoWeCptFndQSZsZ/a+6AZlOJwuiL7MqtyKPKmXnJTLpgGgy3Ynan/si
3VegfqCR16Ph0JfXMa/cNA62GRtZpq2vRgSO+yA/p/ycAK5qKZnvZN9bBadOuO7hPUO1+LCiIcHq
zJlwmLouF/4ArVWps7/0zk0T8TAmmeY63acyDBON3qfwzQ6f55A5OUxtZ+w6251JtWsEb2V+ptE3
7dCfA5MQRWNMmTr8BCHc1I7mW2Z6JVK8ZGFJ8qAMplKQUdnWysjVyZTUcdsXx2js/Dx2Xso4QtRB
cjb6pZC2NBK/S8IbJ4ndtOu3s/zy9fG+gFBICCBOVtDeIdQSBuuD6au6gq5Pc1EcbWEDDl2YoR15
JQzD1qa03661x68X/JP6t0gv0cZK1TT0utypzytqfZaWipEVx8re85EyMnKmfp7ssx0/0fPFmRy3
xJfEubHDp01h4zpx7duRcuVi/5kUWT3ICpyZUWZOUpRwryMinJrZYWHOuDRSzl1848inZHhNB5nA
5hRn3U0xdQcOZNyfq7Txsyx1o6Byl+65iYJtP70a1UsaDVe6cl9wF0jmGQr+b+Jmre1LqkSJgqEs
RJygxufEOmskaOQ7Ggdd2Y1L5+DjSquvoqqV3vVaXhwVsqLGXpefx+kxmclMKZTSls/XscUFs/rp
3VbbT6m2HMQLJy+30AeX6ja3qZGbZ3dIkbqMFvoqCcL3kUs9yNWV170Qp4iKUogPW1MtdIKfD6Gu
VLQMt/j2QCiBwy213YPdjGJXzAfJtK6kVS8FAlAtaCF1UCMx3+pl9Zm8i2rFYBn5RA4oCW0Yj4eG
yQuzbIKhnhSnusV8W6qvyXut29qhRmAQbptOxlOjPsO/FuP5yl28eL4wf8b7iFXn3f1+uP2GXTVS
0YV89THyhuguiF15ie46LYCfI2cx7jLH2QVL5AY9/c6as9bFR3CRLpFB5B1iSbuCbS+aB0olZKIl
ABnS8s9fZla7UpZmg2Ik5Zkc3VaqD4mhHJVhJ/D1wND5unM8me1wskMp2/6YnWv0cWZqX3uUi4fE
0vD6YmASI5k/P0pnhF1hz2p+jBkbklZvWuds59IX5yVUT31FcyrnUfyq7tqb2HmkGhwKpN/GkwVM
PmT8Tj5cAZDvEfQKjQh2878fSv38UErcmQBjPT8aFbKA6GVUnrtmF+cPoZRurOXUj7sKPVm0MAxJ
xnK5CYCJaKvk2H19ei7F30x7Ry9A8QXi0PcalA+nx85sW5vUJT9WzinTTVo0IyJM9lOZeOCTYniC
Ew5s3BkfTVdNdIXQmPmyCYJ4J81eTEOtYDN2xTEONL9z3r5+vEvYkU77NoOu4Abwr6uTVKX5mDH2
pjyO+attuUlq74sOohMlZUy73sU4GEOqIURDzVjuoCdInFx5BHGt1x+LBCgNS/FzMK2rwKIzxiTs
6AV0jOVdOsLpVSYYrNrlJV3eg7fAfHJKzbctxioloxeGhQfCkccrZ+bSOf7PU9Dc/fOR0efcaRyj
LQGqDF/xyWIH7/6duMMEXH39zn8uRscjRxNTxCkIMZTVpcmlMbKLvsuPbe73jVtyCXBbZvd+HYKr
10ETjunzFn9eb3UfslbPenVsuQ+N46Vm4k5ysY9CiUxos8mnzFUKalOi3A2zJ3M6dxKUB3nluv7Z
6Bpzd1XXlNAzw/JZo4z7Tz0rKd0muR+XYttX02aMFzc3e/jBv0mMbco82jHKFl4UY1CjDVTSY9wt
t13guNiIISL7GU93wN1DpQ+EKdImiZ1D29wl9vS9TpVtGSUv9ljdjDqnPw+9oUHrppMGkLk3pC9L
ZV91rUdcoDo0shZ5ca36p0sb2nCr/lJlrqzQ4L6bNg15zlPaO26mJQ96MgPoLd4fyZBF0pV7j/vU
yHPR88wVyC4fZFDkIdRTbzHI9JJmN43I7dLYL8rSx4Qp8ksvOVzftzhUvSpDj5CNWyd1NpLGVSH5
1ui7sP0eRL9D1R+N2DWWx1DDAEG21Kq01c3HsD2ptIKW23PaR3hzX00ZKltPm46MkB10fqzTHXrS
H5zxrNXksTpUuanthSS/Zo3+sZLsZfGTgLw5s2gdQ/L19iQXBDHTa63FrpmW3teH9k8/KA4RiVjj
vZDsXTHywZJFSRIP01RgybQnOT4BgNgI/EtE9Pv1Sn/irE8rrVOoAR88rOUyPzpJ6yaxPy4/wuk8
9v4U5pzGg5le8fGXFjTo8GhThmFTCrECdouUOEYj82qG8mRLjKDRn8oRyQriQ5HwqHZWcvf1K4qQ
ZX0jP664wjpD0RdWUFZsJgmuEI0CvCcHUZDqXy/0XiT+1UorFNd2rYkkrMbWZMGmSICP3NMeDZOm
7TCkwgFbwVtuhlc837ruDeYZlYisES6JcdZoqj5bVFmK5AzbkgPnztam5IzLtuYLAsIcF/TMtZcP
+qa205+6nH1rc3VD0+obxfpuorCsz11kAvCetbjcTX28TRG6W8WrSvovxAaFlrqNmtjlFM7W7AWp
jzqmarUjVDphvDHTJq3bDM7vQI5urEX/XtZURZFQ6ePK11LDpyMNkbWx69kNJToEysuSXNuBi8dK
lUVooirg2dUOWNNkLMWU58cpHza9Xnhdn9yF1gDf3/+OaGOh97+SLvaryfa6HGWgqlGoMLuS+aSb
6RY24QGkkkAbNLTL10915FcM5COt3WjE99kPbXhLsWD0m7kpZceLaBmvmrbLBuJLCtlwBS9QtO1m
dqr7UNibWN0psgrfNRE2nNPlZLS/qTzfGIhXNaPcDBW4bbjGUl4+hP/ZiTUbW0/pyHD1KD9G/9Rh
fotaq4wtYUu1bGdktR8gXKKh25Wjf3n/hQiD0iqV6q/PJ7BVJ9nsNCk7hmh/m/ilJpTu2nCrFdD4
Wbttw2DT5oUnGcUN+Ze2tXdUjJS7IN5G/ewliBUD7kW4VFfszQUAz91gTOt/PdnKIcMZL/2Qsh8L
tJhVnNTeixSqCdAINSyMo/2XSJxTYyPlGm7Xz/BPdn0Nv6974/x7S6HsxKOIAEcYqg9WvY1zsxod
g/nyNaXIz5NZusavMbhrq6ds+ZmEt6k8uabVbQtsMQFGzOmjQd6uyktP7Gc1PDI5WWfKsqEjkFKV
W75qVTMcNa0O0r5eim9KhL+aZU8D1n79hS8kjtlHhrUSnFJfJq9zR8aA1x1l9lEbkTy1CfYgPNq2
va/z1p+yX6hINupQZ36TjYaXmczpoupJLl8C7Xshq99UE/EzR7+pjmOpo2RPeUd2vywVpjzSAsXN
i+X3Uj2mAYjh64e/dDqpGdP42yFUWfMWje3UTTzY2VEAskxphACygDLRZopUmnM1nqagu+JZLwHP
j2uuHJ0ZKKMVaxZrFn5FSUL/FrV3QS+AvdTYV17wEmD4uNjKx5VWN+eRaWYifQakFhJN8FPsC5fz
9VZe8qYmdoumITo6hbXwOTaCsg9UnddCW9fv6HZP8cDjAOf69ToXt+/DOiuDzuynJp17LkvTHqiX
44PRSWnD/rXNzshfvl7sAu1poQf577daZyc0pkeoeMHsPU8sn2r0e9LfXMEpO3fOLYkfF4cQt7ur
CZi1sP7dKBCLqXSjMphbshb/kq/I+t6Zs2MuRdu0G3ackhyoKcd/UcXW2H4u7drID4x9O76pSeMv
Sb8XLEzQv3VG9L8AniRpiJ1l9H+mLb7KBxOVdGFTd2ObHTO4R04tFH+dEtBjlq7Y5XXrmX9f3GA2
CuXfZITeRbsflir0WioircEaUigzRcbRodtKE6B5C3UEHvFBKidPTQxfHnI3M5+ZD+baqN8CK0Ws
RAr6eVzwuGl0P9TjbZrLfumcojn4ZmXdmfmX95ZFRVDY7wsjuMaSX7pusEGOhaujme57suvDswdN
EbNVmtimh6kXKmorS/d2chsQHETBuU7RRRqHQHvlMcMuck2ykkOKQnTeXcedFx2LrdE33aTGWMwk
+/zVikHT+97kTmrVmVRPlMkuQfsgibxHegPn7akYXiyCyEbMZu0JJyI8H9gvQAFQlC9oMRDBWfAQ
o/ncDtZmSHwFNSoZjGbHFSzrw0jNFTnkKzfPuLSX5FMd6H7HIK+6Ml1NGdXLoi+cA/NXo9V3dfei
U7GJao4c7muoOQ9l1ezNmaxLgnBHVMp0W9LpiUjgIJdBqTI7AAwI2/S2MBkYbla3VoARDJwWRuct
0ZgbqVrUMxGt5taO3hS0vRgPMvRDVSa+FmyVkSSPFFB6UFoIlisqI23GdcXDwVmiySvT0Itk62Fc
QpfC1VxRKPh5no1zoH934u1MTmCgRC/JnQMgsojO6Fj0pjgyoMGXIyZxDG3moY8Wn17LTJGs2w/p
wSoRSucnWb+zpmeR2yl1iqDk50S6T4LKkxDaWQX1voUXR4xq5jV05xEV89xZP0lafCdgP6gIQ+3y
KA0HweGoFoOLlxOBVCIZLpuZKfY32LAmQ61ZmTcdsvGWIDgJom0Vtq4QsSvxWWil5iD01C576tXG
k5zjID1outdV8naSjGPGnTOhpAVp19rynaNku8YgHq8OcRzvejJtWfqKyv6oiz2QD3Wl+EDr6Eex
FK4Gj0QuZ2ZLraL+LquPhLJK+aRlg+9kDhxdtgcTjtrAHE9fit5u6kS96TVUvGV4S3+Db0USPnRO
+7Omd12meBOztWap/3HlKF5CCagP0fMquiZM4OdrpGVtoA6qzEkkaIrbeeNQudDDoyjFW+cgBpxF
NbntpdJrVf60jPIkhGZmu4PO1DL722whz6W0N9TVK1ji0h1x5PdKGcRTAJnPT6ZIZmM6BU6CbTSz
ZNONb+iGBkoHr4mYLvC5zO37sNTqOlpkoWQG9ryD1H9zcDpSdWUjDnmb5J5NEIQzrpbnSSt9E91Q
be7bjDTJtZjuYiSD5o8BkMAM8pFiVz5Y2Zh+rUUjLAOCi6TdtcvyS1IbN6tmLqsXz/pObYO9ASy4
chDEh17H8R8XXnnBoBzrYLA5CF1Mle6TyBxjPGXrcQrPMBRLQ049/uvKoiJC+mrRFeBp0qkrcvG2
kfI0DuDiaqd2ZIUbd66pGXceUUNVRr1p8nT7/7f0Gv20aAt1ZWDpVN6HwV2uPgvD2o6nwqn2QK4l
iPdzVbukNr5e+aLxF/le+FmFGG09zyfT56W3Eg522LwaQfxrGY2fKi+pTuU+QHKrRMVeGp+WpTg4
xZMgb6eEViJ4VCxeW74tQ+mJaKl793WnCrlF2byBHO8NSNUOraXUv5GMkLJq38kOAIKaZg4MmVO1
OKdD33radBJAwoyaoxQbfo4jH0uIQTU9TAnZFeQPVZKeXQOr7Mh3ufY6ce7FkcjSrUj8R8W3NH81
cafhEtx8vUEXgenHDVpRSkrcmEqp9+93AIWyjAAiDwPPkt2xPyn5waGkJ5RTT2RV0BFcWf0S2P+4
+gpYDLkxDkM4vtsddJoC3XAf5gCUULxMlKpBAYVz5cJvBWrkkokTLs6SFFfN6sevH+aSdf74LCtr
oGr1HKTplAlRVFa4mEARe5B/7uKD4GZ7fff1gheNLrM3EBzYAlitjG4rR5Ikh112nILHLj+p1hN+
1ZGonuuvsFeKKqzqn5f/P2utrK5pZ+MSWODuInwZwWmK7L8GLJWTsvBGvF6YkWyMHgb7cclbF8mM
79j/8CfHJt+09bFuHjvaUsiltokBEllgg4Z2ErXh78ZLdYuaFgLw4pOd3RAdpurbRKG7EGyjs4Tx
RXPZIk3JYT5GKr6IezQpfRfRwcxvFOM0ZW8GR7zuGJhIWdAjX34ombY71rsG6085oQbplZQHdeFY
tPQs4bKoKaehpAY/uTPtlx7WXj/ZLCEixuS1GrstEu2oVgShPtuEd9QWGdWNOj0t414g0wzw002I
uu2zyJJ0nfYXBlioU8kbKFrO85zxgWX5U6BsMAg6OS1+FeAxVRw36BZRoVLar3b6CPVIPaTAOtp8
VpxjiI0riMSRDC3hcyP/YyP1MeLQG0EfNuIeQBP/Z9Xmex4vLA1wW+w2REWj4xXONeLuIsECO2Hq
DuJ8iwHDn92dLSdD2VVcNhuSIoqpwgzcBZWhLFu71hwfhcZjamxP5J1nKaLqzvAnq9pWGm1RFusA
pI2WR4sPEgd9urH5+J1MY4tk10rGrTKaxcaZq1/XhZGXQnXHInUJfkccuY6GhjYd+ySMuSj9AWjA
N0YshXSByMHmmb++lRdN0ofFVrfS7ts5GKokO8rU+rVG7dFTm5AlvhafXra8HxZaXUmrq6gJdkJA
gHTiFsrDicoCYfq0ltSyfsAvShMUMdBcEO3/f2+5Mvt1I+WJkfOWkiMWF5I28le859fLXDRxH95x
Zd9zwH5Bw4d32qjpzp0mrnVePEM1fL3QexekPwzch5VWh3sIEmjJkN2Ug5JKyPl7WQSbfvQkfXgS
1Tc5rYnkCS421La6I3lN3IqYQZyfpk+2yGLipbmVaWsU4nKJl7KQRjvj4zyGD3rL3X6hbCI3IJjz
sy39k9KoZ2yelHQmO5eL3GUBgkOOcK/UdNVrTnZX34Ojk8Zrc4PiwRiNz7ANkSLWhkGN49lATsIt
2wIehHA7wrjxr5CFwiyBfkXAV8QkK+NDoJ8yminJBlICfjPWH0sSlRKKb+KITCR86Nlj6JvSeu50
mojgtmAcqybZwMcfMsy6uTR0FXrup/xOH3tULdTUYp2SWt5e+Q6X/MyHz7BGtl060XQ3eicu0IzM
FNRbZ/FSGLVrocRFWsKxFUqs6JlBY+vVVW2G2Z4Xy06Piz15Jr0EEBsJ85l3FnXktU8oa8LFcpcy
4tDYoNAFQqtQBk8likoj+v0BAav0ackPIv4XuRsh/A37l6mQfWHIbBI2DklEtSUETjfDdEVbf5Gl
+vgOKyuQlcMgW0WQHmdddq1wQbwJBO95H/XNMH6zdXZhUfFue3JP5q18qbOHObJoDUIGyHokVAyr
sxXcIS/x+hFVbaGQWuioLNfvwGs6EpSvv7B5MY6w0XUJgQfB4iqOqIxBggriia2EWqfmYYr0zaLl
ty09sJQnVfqVBtJekghcw5AUIVLlZvRMkngg20ihhlb/nZrRzYiHaYr9aJq7ip6ZEt36DDoxZL+W
7sVQ93AX0VaDNsmiO1Wh0ReqbTt0S/M1oyNBqd/0Bf0EIFMM428z+S2iB7LJQpivK2eZPha00ep7
6l7/Xu6FL+W7erak3CAx3rbKQtaUli8OkoKm2oQGQl4N1gIn9/VmXdDkEO2CKkXZk4WoSmzmhxBz
KiIZA15lovVC3j6JLMui0EDEPkiEEsLTikhhmLwozX2hTxAvcuUZLnq0D8+gfn6GLmyNcLAhQjlm
G01dXCobWkN1SwrasP3N/ArZ1Ef0Qsr7wwDoJmJBFyxyjL1d7a88zYXYF0+uOJomOqk61srzNASh
STwVPI32j/FNACkiLeoC5KS6ySmzfqWRz5UlhR1Y+YZPS669kGkXpWSJJcMXDH3YPqqG2PynHARE
aPEvxs8jx8v7N4umKF+vf8lOsT7jH3lppH7vwtwPhyBzBkOy5BzgNaU0xDqLKw4fKhQqAlQP0m9x
h4n4jOI+shovLunBMY0e9CQGtEs7RPH0Q0vMA2bU4DdhTYXPCPiefdL8QGxVE7s7B1QkDNW9dn4u
OHEen6kBoqJTtHX9fH6aSZHiesGJJyiCzdy3R3zkPdRumdLjA25cU09i81L0LBI92trvVDz3oYPM
+fFqRH9BhId7oV+OLoo1VWVd75yOY4RwF0dflf1Bp4K3xWInSrErlXNMAOFMyVYuoDfgVFF2G9rO
KdInoZg35t8BF84xJlcUGwBDtPbx/6GA4uIJ//CEq/2qs7xqjZJyVz51JD9E8e+hlLbAA/Rn8aTv
x/5ac/8LN/zTnqzAzyh18pJNfKEqINVBADLmz1XzWEXXavmvLbRy7xmyMTm1WIj6KDAjFQeEC/Rd
q6/Zzfc6gD/u7IdNXHkZCO2JKjq8jKb8I1Woh0XfCutHUkTfBqPea5myMWz6PnbfESNsaoo+6PZm
aq6W/zBBN7N1F5lHq3F+LfqTRrTbjb+iLHH7LqMJR/7TVp9rtfa1EHki2e+iSOjrdxA1FWgG+OF+
YEWuQe8YS3pV0Wd3EtKaRvYJTOca7wLg6LWTSiFOnr6WwHQKvskvR+6YlDtFd8OmugPXh1aMkhjO
yNR/5dX00MzBRppT1LV5JipdaGgzTgfRIqai4gNnj4rHgYSiwHVbRG8kWHN6OtS7jFttQitB6o+q
tc0segZjnov8TdhzEQHzY2D2JyqrZf01CxDjRLWxkUuF+3gKEaMmAAMD7UTUPWgZNmag6RPJLyG6
AYUa3X1Pu7eO/ATvoEy+NYkxLcTusx0f7M4bssIv418TXUgAjoSCwMnYfDVb3wpPiYZVIF9mn+um
cZFtZ01PT9jML5tTHj8JWkeWk7dseiioV3UIHEVMLrr1wOiAYyORec3PbfyiorXm58fqS2TRHqqj
e0xObUS76wf9eexllH8pecOHMB88s6d0IXZQ6yfboR68eFl2VvmdDjs3tQBQ+mMIcTCHnWeK1irt
oxY8UgBj8YtF1bcQ3MtwMtW/5+I2y8pNY02uQpOieX792v5f4pnh1FVblE5i/a2VA5ZGlE5GC05F
L1kXh8CJ94LLIANrFUK3JVU0XGqN7dfLXuCzWNVUHU1GtASt/9lsT9Ykd3nJqpghBA9lfk+Zn0WB
vai3pynhcC3TdgEYsiCdthGfQPG/B7wf3FzXOJqzOGYqNAKCmAFbAP4DIWsM3oguBbuRkvEgD/j1
m14C0Z9WXgUCBWIxsxlZGVlhXtz38QGt/a5K240V9ecwOC60LxJMkj4Zp3z5NTTmTqQoW8XyBODq
6SPrtM8CpFqxvEeTv7HQdwfUSYuMmmnQr6zeKfdfP/ZFv6prCk21dQoW9ZWfGGBohlZxUqEcLuQ7
y8jcUPpWWHcEb1+vdIFAQbP+n5VW/iHva9s2ZXymFT4g4RcM03QIyDaRJyM3+/VilzDvp9VWTsKu
pShrUlbryTJQrxvKz2g5ouTBCvblfCj00wR9tIST0H/ipq4sL27TH57jw8uuPMdM6dfsNLhfqfVR
WPRatRGkJGXY6rLtdVenqWSS7ODyKDf/eu13ccqfa9MxGnfMdTdWN10vlcqyFbxWSbevfP6RkQl2
OnUr0V5OJv5UqUFVG8qmUUDG9DgKqDux2k0FC1GROahtHfCt417QMJc9ObF5W86ZF+du6aBvG9Pj
VGv7KfHt9JcO5CK42AbzP8lMSSXNVSjg1Xa2RrPa5IcS0KSXn/X1G14o7AF+Uf7wX2+4umpz3DqZ
XfFx8/ER4K6klW83r/O4b5mj0by1sUVNE9cnRuMy0fEGbhck29Ahh0IjQTxSHor/u/JUFyHXh6da
RdGWk7ZKG3OV4sKPuyd5Qg5OV6H4lNCG7X7Sb6+Xc128vch+AcRUOinrzg9GpraUirERQSkfk6LA
pP89dCe5fAp1ujVxwI1Do+a+I41edpPX8g1Z3AT1OfGNrIQ3X+/AxRv+4WlWN9zRljiWFg7ev1UI
MSYL3w2W4X5dFTxfvuEGLe7JmhIZrEsapyxWJLkyUkFdhv3iFtZzlnZkaYkdjZOgUdqJ+B9YYkFe
RHlDOfAVm29evOYfnmH1yfMhQZVh8gz/h7QzW24b2db0EyEC83BLgDMpiZps6QYh2zLmecbT95fa
3X0kmiH26XNVu7arCgSQyFzrX/+AUhpMTpw0zauB3bctFSumBRWO30r/l/0nwX25SDai1cR7RI/9
+x5rYBgbOKNE+/yOMIa7GDCI2g5oOeV9tS1jhdnCVHiNaTXTC5qdrqoWA/rkunw3dnNur4w0dDGp
YWqqo1hohrXJWdHHIza3TzLGT5ztCqwYP0w2wJ2OTCx08ox6IKdaHPG5Q1lJBUD17BRvhSEzX4pv
tX6T5un6+7Xxrz0hQSB0bpZNE0cizzlOZjezptSGmsD2R1NRRC7GHbBTJugZUDBAn+duJTOJ1MtF
MWobBjf8tWQC+mzx6EZ0YNwpQgk80Bl/6GXqqQjmHOgjspr/LItp1TFbqexghSLwyqd9cWGjZ8Kg
ENmec76jVkZPrG8/fhQVjXaaAjFtZVhNuUiz/v2DuryusQ6AVYqc5x92mixJdq1LGkdH8FYP626m
rscfeKYtYPA0UfQPxXFCBEKxII2FmAtc+QUXaygubuK2YTr6xxzvUw0VV3MRmcGMH2IJk8a+43Oi
caTsF+Nm0e+P07rHCeD6kOU8G0zw5YhqIbLFFF4fwKpf68VkclofkhAftdUS2hIsVav7S7uq8a7J
HfppoULpgY1ImrgTXUcDR1A0AYBXSjjtim5aDR/0wWcaG0vqD0kFJod2n7mYaQomSRj5ro3p3/fP
7OIK+fS7zzaCpkpMu6nFI2NEnUtPhvEasmz5IAUGAXj7/eWUy6/IEjpaDsJ/mOj20Ldy4vR0pmwo
rJImRbqgH/MOQz59F5d/J3aXNG52lI9XLn3xzEGZ+X8uLfbET6uDna1RJ2ZvhxGHIXVH78bgE59W
cA7RHbakKQjMG1k7zB1uvrNNsVRJo1xcV6Jdew5n6yUvh0Sah4YzV15rP/30AVgx1Z9CzAdK5Sj8
+yqnc/MrJdYHQ/SfEgvyDPuBJfRLZ89ArTJnmCceP/t+IQde8mbH4Xaaxycf7o5s+m5tS0i91pjU
NnNyVDprC78Bx9WdMv7RcLx06J6FijVUaq905oc2p3RyEtfWHkZ8lHFeZhyMPXm4C62dKGa02XEF
qsLMFJCJqifK8k2RLBsL9wr+Q6LogZHpDabhOtKT02v3wtXWZngoyHVgDS2BBxME9OSdEYUP/Mxf
UKB7/zlyBOY6mq91VB8064Mw/sG1C98KaysYJ7XyZpj74I7DI8SnwVkPDSBirsVwUcKnPPXfC7x5
BUmuVIPlkFSrMJvWUvarTAlbCrTbEOEN1Ud5DQ661GLiCYRdjY3oFEns1/XoyCk9t2CFV9GPUcMe
bXgDsITTa+C0jLzl6ql/6VvXLa7FZoV/hHbWMklp2ptWaTFewh+Avg0Pv2oZy+vO2V5HGi8VlZ8v
dlZTBVnYSXolOO/qSR3u1XTbh+Anve3mt0VNXJUTb3rzFUambMN+DR4rnUIDxl5j7zLmdE3ou1O4
jjXrSmd/cQv6/MvEY/q0DxQjss0k5jH0WNPSKtTvYyZU0UW3Hp8ju1nI+YmD4vvd59qzP+urpIG4
+T7ncfjqusFDWcw7czyLYUs8hdcI81cuds4Ys/u+sBC2QUvKb8AvLFAfZgQZ0zzNeLy6rC4iNGBq
GHSwqqg1zhZyLummn89wf+gfxGc0vfsoqkZUams9P2bWa9+f/vtPkwMXQjJ0DDx4zraxXpe1wM+V
9ABW7nPWo3pDp43VNZhfVV95dZe+088XO9uq50JL2tqEb8ieCIGC5r82T2CP5bwe++PVl3dJLkgw
l8iiUgFHZFscHZ/WZ+dPXVwpTJyQch0VLXhQmV0KJ/GBUJ++9zAVGGoNTebrHKtrAL8j5hg3DdCp
BFIlYyLmoP3p1WGl1w2m0W+qDlvJa0IbyIbutr8BOfBtIkHSwK1SYUgeLBofbylku/DV8AlmSI4o
rkCJbZ4U7aFi16zDhz7cQivOw602Pkq1fzPHN3nlX6kQdPHuzo+oz7d/9m51ooZzyxS3n90obA2c
ZYtEfZnTVVDu9WaVEtnhwGst//qVi5SQdpCWn196F0iTCy+zLrcNjUc2vCSGtYOR4vlKv6KhU7WD
tFbLW9rJpdOmbuVDrq/f5TJd2vJv88cwH2Z6jkL+jddskD5KOsEm5XhF8HpJ8iZmmSh0LI0O8Fyq
FSWx0totU03C1zSCY2aBF7/zEyd5ZbWHRsaW6N6Ydoq0IV8lH1ylvmIU82Eg8s8zpkpFkmDjFnOu
8ddMAp3NoGASYa19fVU2G8hBUv5a9TOJJb87rBCjd7TH2DrZJ5ajazfF1iyfpuRmqN6aDG6E9FTk
5H90uH5xYC3LYW0FmPQsSGdKW4TsGDztqpbF1ZV3Zv3CTEWpLFdC1Mlswm15K7JfrkzAQvoXzOiC
dQ3FQw2v3OrFzYnASXxUgF2Y457t9mVQhTStjC91IiiCUy1XhGMt8QV3YP/bwsWTnveaAuXyN2zj
0ER7z7D/wzT10zeMUxcecQ5bYoN8ZuCIhUQj5aUbU2+7yjRvfB5Skt756a+kT45GLK3k4H7w4dHc
TFi5ZtD0klRemNIKYZwH/REz9GJZzttmXEnRpp22Wka5WhFw9Za8p5TP9dTAuPLGsCfg52kIt5G2
0oDrVCyi5GijltMmmgGTtKdUkGbBl6iVYQa+hhx5vrRUswc2mQDPxbmMV830aKv72HqV0MYEwgMD
06zgUR1ecJpdRrQIskW8iLyc0nt7sDdme+phX3WQIbOZ1KX8t97sAit/dnCcbaafmhGuA1QGDbpC
+2bUs8dOyt1OOUjDUxR5U7YassHznS1JT0VvLqccHlFxr+tP2IYsnIQ9HoTXSn4LowKdkc9s3rDF
7aQ4XxJqNrp9djIMf2nOp8HpV6HERjYsexLOnIXuYzFw5zO2qSCG4HPQB48d/GIHY089W0sxVu0M
q+S+XtjSW+jc1dPJ0cnwsnZG8rsmtEw3Nm09rTPJpUIeyyfHvPP1TVZUK+e9z7NlIss+5WT1VFbB
ndqwixqtfluOGLTFti9f2SIvTnHpshFCkK5nOPJZ02bw+fK2U8EIXwfSUgrWfrCKotqNmr9Rjhr1
1u88dSDyxXOCYyEd5WlYhEPtthbxFG+JsQbNN/IrJqGXOHkq2lPGypoMYH6u0DCccipyJ2HnftLq
rWX/oqehwsQpiXUX9/fp5M0mNFDv+2LgUkHHdYXrFf7U4KuiFP30sdlxkU96x3XVY616iGBSc63q
HqfanHnM0WqehHIFQVPEMz7bQpFxs6tgWoJa2D67qKVPMFdkKzkoeJujXDoQMojn+jr+ETzOf/Xe
VcND0f6oCa+9Fkly8UHz7hX6OJxi/tldhlJx6igGsK2gvTVY0TJsXcKV/SiZvdZcMX8MqIyukmBF
JXd+058vfNZBxJj2QZ3gwlry6sc/aum2UG7pVoYeAHeB1bsZEZMVutNw1B/n+ZQXqy47TcPdrJ9a
66fmu912hAU4Yw/pjfWVd3KhwVepCfH+RCMEOebs12WpbxS9D1JHEgviV0QpAzkM+vvVivCjUzp/
DhAoFIhzQgBzPpPUu6Zxxq5KDj6trkFOirPOaWc79RYVBbvwERv+agDoW+vDkrFEXRz1LFkW4Xto
3qZUMJ3/2gFE0f0Ucbg3/WNcgkn8El6E8LHVpxZ+lzGvA38tt24jeVb5ZNb7Nr77//h0kLpzCwCb
HJBnq7hk+xwdK08OZsOJPZn70PqTm4mHCcui0LARJ18dgkhb7o2q2165+KXVxLhTVwnlJqfJOOuJ
cnkUdhwZM1Y4AnKjLWWhWeB6evRut8HdqCU72TqAgEMqwLAir7ARrzEESDdadQU7vFDk40AkWxrL
G8+jf4qycYqboIqSg2FvsSHQ/BcdpLT50Oal4HNXaVUfA8rzNQQKg90UriDyP/zLHhIssy6aNIVN
Ec7iAvU+2M+Ngr1/R1mU9MTHKIlbaNU6Hosdi25T9fq+hsvBny1KJ1niH+Ql6ugapG3VzeM4//CN
n9IEcbcvduaMM2i0dzJnEWsVlT7GOfjUtJGLab5wkDKY9ejvTbNDcjCQByy3rzFyeDw72di8strp
+I+YCCyLtyGb3/XeWQbDJkR6V3evSf2jmf3lMJgr2om5SRfoXWhmq8oS/NkkkmF0vDIf1dvSY5C8
ksppDVO/12uw/hNayViYPLQ7p583AloHEnKUF1BWceUIY7QPMoj6JJw86c6NkoIA98eQzCVLyFig
7DJhkONqSS82QbIAN5tLYA0qUQH/lvMSL/PHoKyWI4M+FMELabTcCvJSWEBxraPtkGVUtuAMdolU
voPiOJ7KyGbuTS5Yb0H+2Kc4t1YWVVRODN9wcPpXmyLX5h0JbaQmNd7cpkf226G+bXnwMa4VCvk+
sQKvRivdaS6PpaluE6xClZMNY8aQbnj366jYOrMMPYVEP7n8EebdNo0Yuli3o2T3i+8/tUvwNPEW
SKLx7hMONGcVwxh2qjx0NMwZTHnN5siad72Su0ZWUSfqe1uGRPMmxekKQTtMmrBvF13qLNKUhEFb
pWRySD/hhIHwqZsSLeNtUNh4VSE7gySTvwza6GEQuFCaa3q/C2AGx6vIXZDZJdRzY+fO6kOnSocP
uZ/AbMc1BcVUgexT59ZXSqvLF9Mh6FLGqOb5BEHNxiKNDKTjHE60+615ZDRGnpYwxrnqRmZdqiFA
/6jgaEzoTs4OrI4JkhIGPQUTo06RrFEYyjJR8ltAG3qWleG3ex87vE6K3RzOfNw/9mQr+PVDX7+l
vedb7+qCtwVyLvIVBD1EoNU9r3hwERZHerEOocXHk9tM/Zb/qqaNWCBmnpAw8p1/uHcxF0n5oBgD
Zv0hl3/wjwWQsIDJNpOBKOdNMA+IhGKFYNgDMK6YuPkyF50czzfeho4e0LBdPXzJfBKK8UPL/GM/
EgpFDJGSuql0pIA6KJa0DmEjWYpLCrmYBTEAYnA2xs9mVy386S/M2UkPDlmN+Vcdre2YozB66Qgw
joldHP3b3KAzyvU7S9oH+rNUNq7sy96ACruMfUQAyQ7HAg4I/DkXakNTK1shnN3aJVU3nRd5Gd21
pbUNmQb1zb1fw1Nbz82bSUSqar9qbXEitRXnkWU+EhUqG3dMxW9mpycWK3atRmWbjuA5L1vV2Viq
hE3Ta+rXKzHBHCZrXfAROQYesP2d0nZLUkj2AUa0hfzqD/0aBcecYXlYDzfaqAF3M1ao1W2n/52Z
s/vytOnmljAuY73aOOldHL87JuFN6Y+5uFE6+NYTxK+GxF78uBhpJf6H6FMon+VgCR3L5uHQVgEs
xgyVgN/09LXOCOCqNqHp3Ed+tWuuWi1cOsIJWMTdAdMcSDjizz+V3kFmSGaGydyhzG/HprspjIni
kzurskUeVB52GQEbrkZoWTywg7Kz3Qxz8YAd4JUv92IXAEfKVoXVPVX5WTVRNqFjVA6Yhg2uElli
qKzsMkJne1WnHxWIusHmXDvWfsY36/sN9lL5gD6QoSP2O4Km/PU5NK1d9LygDzUi4oFFiI01VB1e
QU4bji9JBm3v+0teIpOoLCdsXuh7cPY/wwlDjT4zMAOQDayFcaPEJF7YnffMow35DxbJptNCDHzh
eIQ7azg1X9WHxzaaeKHcMyevKPsrNfjFB/HpR52hd3EYN0w14A+x/ZQOYFq5tqV3ps7M9fEyYOT/
/VO4xF4jj8fEE9vCGpud9OuT980qsGryDYT4vjaGjRBj9Q4O6a3q/1YY2siaK/Rgsr8LODtGhCIY
fwimKIQ6p8Yvl27EEoOmnuFRoyJq5hnClexIq5oUNJl4D9mttSXo9ApP98Kz4qfjOqpZdCxQDb/+
dDI7xtqsaCEpupiLoSNA31XVR0RLzHuvauYuXe7jDMVv07SV89MmzIoyjUrm89APwUldhdqKNOCe
pKE5xVHwr47y48rbubA/wA8W1f1/rnk2BarUPLDnHJ5JzVqYIK7p44Qq9K23tAWxlRouAYUFZFvd
iD2YRD5C0lMYsNBhOds1W3ukf+OoCAVyFRPllidrc2qWrXhBuJN9/3PFeXtWkjPEsPiWKDhE4NXX
F1KiNWjGDh4QAYu9vJLllVb+muQrn4gq3uv5ZTRNNDzE9QJfnT2UOBuMPJ6ho6kpprYh2p2R3E4y
IOX8draGlaCFzYzBSbIawmAXW+iaSBKuqEq1AcPgWSpdt9CNB9MmuTh4ykNzW0fjbS5dMxy6hDSh
NAHRYXPTZAYOX59IXFqdWsgQSBjt8CkLib9QgDGU9bO/kBI51Dqq3rq7sbo7eM1+9agWeHHjzCG9
aMVIrQLSypcmrM++f1kXuv0vP+3s6+nbvJecEMYF+54QYdJO4wJFDXHd+PrSC8NOC6E5bDWhmPv6
FIp66k01ZGouNEAR9jcwIxH+iKqJVqrM91P96GCfHL9YyTuc9+9v9NJGL9y8/u/lzyDsfmqCFELj
Bz0tpMaYpltcQLZZ/DtHFFk2z0JqDauHzgfOmnDKG6T9QEtoVNlKmMhoiM4F7+X73/WB552vYxTF
uoqnkYEf1VlTERAPYZUqHIbZPpKjA3uEzk2IBZGK4YIHNmycaDfElithFSNIOEXwhldWJ1ubSqIX
gx6gc1J2o35tyHKhtGbCDT6K/xP6xnOINMILT4FQgzJQPmJIhgIVhwSmd5hjUjzlaYsbxSvtKASP
D0oShuXfP51/Owk4QbqpCnAD9tiHnvxTZWQGemGXRRYLTiHOrUGyDkZCzhboPq4ylC/sKF8vdrZA
caQdVMlP40M+3gT0y3hnLyV8olM5WDg4fwfRCdw/QKWHebypIKQHQe/MwB0nOuX0LR9pt6uTFqPS
72JMMrP1ZKgbSb46fP/3EPr6S8/WcqzTNs8WjyXtFzblcnnsnBuruAXAjIkXqWgwSFz3dzgdF8Wm
n4E1kPdigiB7+NtjSfT9W/p3x+fngBcK2If9/pwgp1mhXxVaHB/8p+7Gvoser0WcXbvA2S5VpppW
ttBbDq2zBcWgx4vVo1E+fX8b/+6FX2/j7Eu007lO00BcpRNQsE2c/R++uHG4Um1duxvj60aITpOq
SuFxFffBSb+td/PL9zdycXl8eh/iB3z6asoEc5dK3EiWL4Peq5JluS8JGn+HtdBfi3W49tTOvpq0
CJTAzLmYjsBDXRfDkZFBqGzhWv/P7ups0dta12V2z4VAFcouXM0i05SxLnorxy3DEzSQ7y8o3sPX
nfnrejgrZOANJ0Ypc8FeOsLFmIPTVcHKlYdnniHHtZokXR5ziSTdpqrbprfx+NtsSPHRruzl1650
1ucMOANFpsKViPClDAHWR4rThwI++P6pXdyyDQcKp86x9s+oOLHNyFK76GM9RN0buXCIxwCbEpzO
r9X+F9pVXhG0EkgAqMDhgX9d6XNWoVOom/hgaYQuuEaz1pE4fES9HjPjUEzv7UTGzJVT6eKzhF0B
CRKMS7PFn3/6vjKlMZTALviA0a5UO0gz2Ov65TK6Fnv3YZd7vgRtheKWHAPa4nNCrJSqGK83dXwg
wXQ2kcXZ+TFpbIKf6b7G1i0GahYzWKmDjL8wkXh3xHFCMVfuWka0UT4y+65c2T5WubF1uqexuc+6
YzUctX5clSAuKeEvfibd1A4zUCbsHKwoCGx8l5AYEiVp9dmmJ4g79ZV3v1IWWuNsjUg/DDoe+3pO
a+wHv1Kcs7EKSSbriAGzztSdiTO8pd4svQnoW2lI9XnA6+yDFIazmISphD8QpIrjgZJVbtsCdKQ7
/i3hi+tX9IlGsMp824uM2wzoXcMm2GAShm/F7JAV7WM+mRuWCER9iltwPWDGaoRKkbhZS4ueZwvK
qXoqQZnKzfcL/MLgkFfCvIdCFitHwzhbdH3fBTUgVHzQxoeeZIAsQly5MEgWiNNF+Rz5t5VFQTCv
cgix/8Nrn+1JvZZnnL9SRCuI8hjZg/kEhUC4FtH38cgbXrtsbk2eNQ3wlYtfWvefbvx8t7Ilu5Gl
gk8bJ4Gkeq6sxuULqMh619e2/1EWhQyhSlTQ6SuDDOzy9O7Nzm5yao/vf8ulI47PD3WuTaLRP/ka
sV0lECwC9mZrXc2vTb7DvwnUTre3Rf561ecD+OnCYfD5gmf7ZyM5nR+bvPRUs47z+DDJ0M/735FU
EmCBK5GULUR3HivPJfRLwF4f4m8W3Is4tzpjd5dX4n/KMuERf+twqfO1yaW6MxTAf/M1cKTbyBiX
rSDWB/cN+hUnsBY+E5xO1z1gGVt5yrHjSZ1lE8uHRjE9g0SgwfZABSlUm2qliciuTR95JEmZ1TPl
ajZu1PqmaVYZ0VoY00+rNrr/KfrlTdDvh3AthVt/CJZj/VPOcrgb8zbBIx+nj2xQkKuuOyYXjvQQ
aAok7ufA7MC78w2cskaSV+VPZhuc+rO99Fn8/bq0033QPxTDs2njn4mlDckRBeFGnbyTk8fOtF/l
fqKTxfGktEjeIxReJRu+fZlg0sqgKaW+yxu0UyjX1HI1z1BDFhBcMBWpmwrD7fBNHbtFNNUrhTHP
oJpbR+6XmJdFeU1URbBNkhNbUFVEu6neyZmbSLskXbVWc8oME8MLCA1JukmIhFHUP3pjuwHzG/ha
nam4c3QzKwYDpydb2WkaHnwygkGsyNrpIVVe6+CnBHEPHpfT/0gNVF54NushemTDNdMbI0C/qyPI
yO5Q1nRoDCZgd39v1D9HCDn9Q6z/8YMXX7oDyGnrlzD8VfdHsjgYGi6n/tkG2dWB9OklMD+lx3us
LIZ1rb3omjsfKUGhbOzxUU2gnaw0NWZ9/DGm3E2Vv4F+CziaVj35ttjWGQ8R4kKKwIUaRItORhFA
oyK+zIJuZmi1Ex2thmJMPpVjvMXyCus13JhNHV3ua2VJy6E/RYHsTmSFwSpfV6mDK8gMzXl6yMhs
JmHZC+ChRYG9n335YKPonezmmSJpkl6tZFgb870KrWLAw8+vmrskfExF+6G/6Roz2elQcdRUtWfG
2zRYai+ZSlww+Xt4gCjQrFbQ+XXj2Pke8dyjurKtHaJp81hojxHj/saNamixLJF1/ge3TBDZziNu
Y02KgxfsJWet+cdiWioKwbRrrdi2sK8mOz4FJsyj+sYvGYPL3X6OCi+27FWFewOi8HVddHeQqdt8
J1XZVkJ8Fc/aotVfJhhIjf3EMWpyZDrzEbzCTHMvh8davHFK6kxuWjpUm4hEOi3H6deMu5jCMf/R
YGzh52P/7YbitlLipeTL63lgjIz1synv6rrZ11K7alrrJHGcW6Ctwdh4JSKwjLFqxlky+NWpseNN
N4Jb4GzHdUzpvRLHTYa8jJcaFOsarfGgT6+O88DV2loYuuD4VKNI4Va62Dimwy8SZOM+dC0VavhP
XSvuBOktUp57P/UCcMMksxl2YQdrlxzp+Y3fxh6t3SJ3jFUe/aybaMFSCaRF7XslwT+FN96jKkBq
UI6sWY88+Wb+Y05/IPXyFhtkd6HX7Bg7q7KnY+bWvPVkXIpdA5Kort5hfAJ5fpbTRb9n9kScyMmY
CbYs146zzCdCKPZJ+N438mNUpT/SYoIqGbgWVFo8fiMIFpbU3to4kRhkGlqSa+jwLI1yHTr4PpnD
IWxbrzac3/hFm6W/a6UNzkQd870MA02tKrYxGT5O4UYlL19n3pEOS5hrenKyiCiMbNsrjHnJSF4d
Ak+C9ChX8XaoV3ENwdd4hcOyqjWYsAN0gQZvALACNms5LZaFvDPL/TjyEeOITxwXBqPKqSNB1NwS
Qe00W742R+ErWvXpPUs2y+HnTZu+8qJ4G7UHe7rVX1PDrZwVSYl2mbu1vMvLPUgulVKe7EdlZZsv
peHKP8qbLvTUiGFjuM7xHKQ8KOrWnX4weaRGwE9yUBjs9bi+SNH6+7P4gqsfBRFrHBaGbWHPclYQ
hWppRLnOYSxY5JrmKbhWVcpJHGJzV62FLEML3wRS4rCrqsX7rD2XGRI+vE+AqZnYLXqyyw2D78IL
b0qDMCJr7+BBCotzM9ThleLhYh0DmI4pO56XkHa+1u/0i3ZbZ050aAmWjZZ+sGNegBWHXF15MuLG
/ynfP13o7MFoQTxZSseFOLkpUYSEwCh2LPkcKmZ/zT30cmGKaJSORAOMOa/PjMBps1Qzo4Mkear6
QV0ZlgElgYXNGtXKzvQXT+U1GezFJuwj5uh/X/asNOosq8ym0I4YHtGOb9uHRltZs8eENTLvcbsJ
9/Gw/X7JXSAks+Q+3eoZpK6mJr6tnRXhZ7QYin0Quz0bUkZI4MLu1iaEH9/7/pIXUPyvlxQV4qeu
L/WrspUnXqbTAOHvRcQGZO+GQxqNb5pvrRv6qrrAkmhpGocM6/Gh2ToaumO8+dAw9q/YqVjdFV+F
i4WwgRgJsgWju/PYjwb8JS9bLTpUnBuTa0HGcSDDDPGThW+cSOX5/jFc/HY+Xe/sKSQECZZ6Y3ws
aXoNDj/gHtCXq98O0Pylr+fTpc7wOGMK5QHlUnQo4dJ7+ngMrVeHuWKEAM4n1WxZwbEImPsskoCm
dOlzzNEwrBt8eKLmd/5I6EyGpyyEdSt8y62t+ZTzOpq3Qd+osQsiKq3UeTMb93362hrvElvSmLzU
6rLCbSdzNRVz1Ru6bTcOEds5PxQVo3ezR6jsuMRUirFsbB0Lo1qUVC+ypHpNkOychs5XDFQctvZ0
OahPfYhsaGNIZI3GJyPEOsEYt8YIt4t0mf6Z0sS162bVKTtHKzxDbZczyc+18yp8IP3J2gXjcTTG
RYlSBXMTryWDToO+o48AzURWa/aaal1Ot7mm031R8gTLEKPJSWqXCf887PAytpdTmPxUqE2NFB04
Nfik5y58MrAE/W7upfVEHHTO3/vcDBInKDFViaMjgXghWUdw35qSmQjKxFh/tevhEeCfwj4pfQJ+
vD6If6OU2FpSeKwi7adaaF6J8Uk0Lm3Y8KTEbFoACxUtYYtqdxw41wKPdk0j57q1r2y8F2TU4mN1
TC5pf0Qef/1YzaYse63S+SwooxzI74gC0aWKB1nuULE4lKzIqui8ogKPomsb/4WpDtdnmIMokYkf
5t9fr49cnfmoxmcpwErmXVYfuD3JFANzJR3SHfWOA3Kv+tI+kpki2/Z6NLFPgv5K9Vy2d2okLWSb
aVx9RC12Zfu8eC59+nVnX1bpVKUZ6vw6/En4rkACQQ/S6NiZr+m1QM5LG4agpyIZJgGGvL+vT8JG
LzxULYeSn+7YLcDmOP/k+v9BmnwJV3cU6MQygICB1+HXK+VqVvuG2JqkHsJOqx0sx3HV6tfQv2UF
sNIA3jksSgIVqZpn7dXvsucseYLu4l6PY7q4AnDlgCXIQmQ+ffZrgmau5kmdIwGWAOiO2EKEIGNN
Ei4wfrzJOuNnV/zV9N6TCpJRfTqA1F+XDqysvrilS5J+a+ppshJPCDW+38QvnmUO/kgWOV0IVD5G
YZ/Osspn2Am/MzpoP5sqBq6nJeDIVgm8VMdsYTLlM+616kWphdsxHBxRjDkKDuRpftOQWF9LFb62
/LwTuZjf/7hL276DXRThkBp63n+CIVnuBj4HHxCXQ4duWITiMDLnqzWgnuZJT1DylQnWxUX6X9c8
1yFoVgNmWgzRoRie/kOPBI5EBjlfY9roFxfppyudLQtCv0ldmFQKl0pFJea4jb2vuhKzUQP9UAvj
po1hrjFqrpp1nAxPlBN5PdHIIZqxQjgu+O7O/V+qW0S37Uqn6ap0fNSY2z8bqRfOm2CY2Mctln6H
xxpuL0X/BPtaI2JpjJ7ShBq7l26D/C/bHuONU2C3287QvFrOlpbxEhc0bUbsAfe6gXFlOvARUnhW
EhPNy4rj06B+08/uH9imIkKPYrGW3qwB+6DyuZDI8FqRFmep+MkNd/A0W2MVWj/9HM27v8jKgWSC
PU42i/kGQqekRV7S7izpDsBPHJFZd5vpDzTlwlwuzp7LGU4ts3PoeikP1V6OckMsgkU225sp5x4K
gwb6QXw3q3sliNzU5kLjS11BEckmN2iPWXKlTFMuKDJtoepFZsssm2ZJLMFPn9yghno1gp4cBqs4
yTHGRBE9T3XIDXNZJQ/ET4QWyFqzINLaVcy32ci3KbdhFi3s1Bm+VYH++BlZtZLcKGG0km7HTr/v
gpWU0WIOfxL5Z1r+iH9IOBA6T2qyDLOVWeyRZWs65C1ua+WoXjf+quR3bdhYdMIyY+zfOiieL+kb
i2LdwtL+SZxX+fxjsPpFqv4NzU2gLJrR8aIy3dUhiFNTACfkhzIIvLLW91Nv7GO47lL7qBjNJkjm
ew2mK97ti7LftJKzq/VhIWcqSCHRV3q+sdP0DuSYVAw39cs1u0wvlfvUkQ8Y7K4imHiJbSwgWtv9
PToCAa+EQbaJVMtlAu/MYKTUEby6NUjIjDkI714BCjWNEedSaVnPrwINmUG0hH2MkAri2kKPOWvl
TtGHA9v1AeJ+Gpm7Ot608ouqVKu8CFZlOd1P9cYqgCYr2dUK6oQgGbaZ7j84r2P/NNnarT7Ozw6p
xZguAB750IwMnjSRwYGCh9bGcPp92YO6uTlfZlalWNenm//2JqkqnC2mmLFplAdfV1PbwProzSoS
LgR5fZqKNfsElTj8A4rxq/vjBfYMq/fT9cSm/Wn12n2bqIrF9appmVC/VMUNpxeModH3CgfjVV1e
wpZtHAwrPNhm4nlKsMysUyrjNY40Ak3j94/gUrtLnhZllKnw04jX+vqbMj+zkwBxBq4rN0F7yKy9
RbGrGGvhpNnd98GtsN5mDnHVh+CCyRqP478ufS7S8+cak0qsm0TCb4wHSyJPe3IQNwPf7yAnSExG
12ISh+xRZJIhAlITt+lq/o/XdqyWrc50JOzW9uwc0ulWc8jKDniR936zzE1aZ4+2kvhapziY40Ho
QQlHQlBebnvpRE9nIFPsMH6PNePKU/3Q+Z1v0BCRdZpJ0zEg3Xx9qoOiRKqS8VQNOVm3DS5V2U8H
E7c8WtUioQsVg7Kwew8puZ4vEbsyfkk7x6tHsOAF5HnyvMZMWQ4zNPZG2plOvE/JoNSZGkBcEhhp
56xLWUenujIGMTRNGGy2/YMtry3wIVt83sFODO5U+NlXFo04X767vbMPpzeytDDK+KMcxfCkKla5
tqHmnlR44UJzY3Qn+5qr04XyAs9NxVHR0xADdC4QM6d2EMP3SFhJ4P5Mr4r/gcCSm6tZc4IxcH5/
GjuCIcZiOh6EX18fwYIJaumWj0LZqeOT3LwzoUbBN9Qo0HAnn0SWyPfP9BL+p36+5hkYA8sS8n/f
RIe5erRwBgzGW8e4D6uThbGgPq2j+iZEQ4AhjDLvM2Dd+gdG0ra8SpS7sDroziYDpSzmZZPZixTN
gx2Bg7eeei1w8xJUpUJyVoUMBltS5+ztW7PdVUNuhYdwcFbddOwtOFrwynO3Md7NPvbM4HXGuZlD
6ftndKGoFR+Vquu4akCLPeP81MpABmDWhoJgLc5XlkCVPFPSzqj1cJy9Sre0xEP/shBQIxqAKjBk
DRSuHy3Apx277+MsqAvZOFRt9L84O8/dyLFzXV8RAebwt1hZpWqVcusPoe6RmHPm1e9nyTh7JJag
Ot4w4LHH7VnFFb/whnWn3ZjF32CMkEfAscSUF2WNrn2P6aaFRKXqEG75VASqfyJVfrTo/RSRTK5C
VaMLlgNh6Rg4OwuwjYI9ZUk1O8gVHHKzX2GXP0kQwfJDGF2VWXWVAjpz4mobGOOvLMvcMIyxzVk0
VsLa5tNaHrtNB/duRwNFGWzKoIuofhtCpIGTI+aDlWEufQce31W6Liasazx07NCygxWNNyDuCBod
TSvDx2JYelq8TKUCdkbsQkdzHSd+RP1XCbVDUwwPCviEUaPog6dR5V9Y0Q/1gfkEw5AAe4xXsHKm
Aj7yxGmDYekHGcXxxunQJ87XOg40Ix7cdkhv3qjXWpJt5FFf9sFzgGV4aty2ODZ6qP1LSUNFpUcy
WLuxsn4tyeUKVTQSRYJaHIirV1syL9Qw2eVnuwLFclVwLKiL2IjBf70eQisKnTZsjUNUtVuKxfeh
RcMxkFlov3jo0DqolcUUbbr6wcCbCbFM63fSuvRxYu7pfN8S19kZjDZ3qp9Tmmc2rZ+6IolFShQp
Ljdt7VUT3uU8hnaWQlgHKiDvlUx4YOAbImt3YVGtveF3j0BmjBBgrRTraMBlV7d/14O6DwJ/k7Ql
d8Cr7+AWG9JqXI+RTypzam9s6Y8aYETOrtQ2Cg4PCpWUkG7oWI77eFg476b5jyn/k09P41St2qxZ
+2H2OzPbRWn2eJTSvSUiAMkAFyx/Gw0U+BV1kbftEiHctzZvVyYgayOieqWMuxIGjPXkaav2MNbb
NkDHex9jz9mF6rs5wcyhd5q20++qRsU3VtzO8u6Nqj5YffhHS2ms6zSjg+w+8cNl1uQX3uqPt/jr
FrRlAkDBoCeV55x/Xc3RqGR9Kkz9MIzanoKHZiK5Za9bw1X1aGcY7zJBbgPDrCcxoty3rdvD1NBA
yhZBmazzLCeeCNep7SxLZ2BVnMfIr3dViwjFuCwsCVyDBLqjWJiBtjQVTrCt41HabEs1uVK150Qo
xMbROu8AqV+i9p0XgBEEAESmCE9riPpz06W87+Oqliv9kIUycurd1s/G24AipALIQ+DHcVRJt7li
PTQWCRLGOfpYLSNa+Q4csX54qSwiLl52Vq2d9n51svqDVD126IiEdAJ7jxSreoT2Itd7NJkVbHto
nSNkURRXKY6eBl9eRCKkUV1rei7H6UIhBonobw7k52+cHcjKsaG+jrmOssqzqUFKMx6HWl2NJc/f
KOPtSmW3HX8pNSww40Erx6NoxI8ll6KMXZpNelzdhNZqos8bxseC67lztH2vYj5PJ73N+oXUIjI3
TJyol7y9V5N6VQCcDBzIvnKwyumvhy+K8lojOteNq2E4DBZQuu7FIOvsS460/2KP3krPq1UvrTRa
sKEBqbDyl5UFQ1K/SwqPBl6/yrzgasJRLCy3tbx2kt2UbOJqRSiLZEZsbLMQdIprrKotU4zcsIrF
hMvJTmNa1W6B5Z/nxvGqpU1vulmA/qmrZpSilzA4U2PrmxtdWaXGzqw2Ur8ayGeH5aDsguA0JU+S
feiJiLW6vQ2dgGL2CQ7XTsov6HOcuwKwKS1gR6KoB8FuTpWyxrxXJrXVD5IRLZTiXgaGLdfJMWgt
DpHKna4uKuNJTpKVAloBAuimGVXUnxZankrATmCabexxKSEOGwbEglQ7aGLlyJe2RM3FWzD97bJT
JGdu7xmu3WpULtUlhpwLr76xs7dco5jRFuvYgAposm+NjVyrPkRRLJiSN2N4vPd3/ngsaHLHDuba
sndTiu6w5/+K4LsmONCpVrSQYt0tanNZSU9h1i+5aBDR3E3dfdEto/DZizEDSrVFlda71p7W0EJk
6Oi1ba+ykMYWqHJu1pXBDesAbEq1C5G69REVz2835CEcDr5Ne2vepg2CtA9GEJhkdri/YadQcxn1
ur3sx5DyxZ+O2m4e1nTzjxkIIVSgAvuXLa380tnBN1tZduBSmV4VueeWsgqPNijdOCRBNtywO8gR
+MnM3w1T9uSn/XWnPXqQZhP4fh0pTmhx0aibRqdum8nwT8HOo4md36rYDpv1QyJlO1+RFvHwYuZC
Ub5wkx4D5/Qd+y8skAmrILNyTfm2zrXpbVupfshUa9kFi8FLryotfUomq8QM6h+FMzUgNlT2w662
nusKuaMBMyXvuU50t1a1dd+ALOKIm44btDcD+VTsZC60p6WTBCvrqjArvrHatd67NcrLqkAutn+x
I1yFFI5iLHAjizwjr0SsLx9rVy2UX5o8nRp5jQDSPjOtX1oGjKYZf/vBgEZv2T510kvkDztZA2FA
SKaaJx/R1cAWXBhypSF9CHLgD0iiBcLYED6+4y0nvXtSKHh7tpAFCGnH7mjWuqHyJnf3Qqh0Uh9G
c5v56xG2WtL8zf1kmQOfG1A/KviVlbhnFP/og79A8rbgt8MC4bkulgbKldm11I77ML+xulXo0O7l
qm8q76Da07bVHQ6KvrPk5KGwy7eOC8GPm02a5/miPYZUiey/Y/VWKq0rJQ8CIVfGy9YReJjsd6e7
zY2oAQUb7VBjcfNP5W2wrZCHZREua1A2r9V9T7nwZuQ/yI85uT7+I4fhYD0n/9j76ZAf8VjLbspj
dyju0+PI9/3Ob418If2d1sYakvSjiQ0rxO9fk7rw9jUC/7xhWF+ClFjHW+CwWepWHf97dh/d90rG
nb6zpScZpjm23YuCjf0LS7ky2o5g6hzuk/YeUYVGeotVj6YlNlb2QVI8l9hJK8ONQne08t58XrYh
glPGmY+pitX136buF+1p0P+YbQPqJV5mXrfMK+OGIgr6mRRLQT2FYX+YqGGwiBaOJEV9M2bZEveS
pU5JTwr0Vew5iynLVh6qPcUYw+jKD33Wb0LUGtDv0fphNeXOvlfqbaCBlAruAPHjIqKE9HHZ1yUK
pK1/bdZcRna3axy6rQjvKdRhM8/H2UO+D+zBWNhy84sKC2XQ6gp1Ykrjwbrzq6vY0LammaNQg84+
9yXsPRuIF3FqBEhILuO1b90UPp0XUHW/K/jbpeVvJi63yo7WTa/gzgFSqg9+y5PqDs0qMDTwctVe
Cv/YOkB8OIOmsTdwbzCBvlX6sI7aVZq+J6Hm6p2+9YVhNCdTR0qhrJRtSCYT69GDFAdLWhUT2W2j
dihYPfeo0AQ6yhw1wE5ubq3vrulPP9Q8E7H6Bo5kWfDqdYOy9VXzDmQd1ctwrevR0fHuYq/73aPd
LnogGPYuIpZtUF7GCbI9fzKy1aOQIcTU2aWdEIzJTta3JdilRjCUzDtbS1Y+iEuTaw6I0ZinbjJx
RGnm+FjCeHQX8K6JUzqk7H3JT7FIt1Ztpa47y+wXngBCqmNdomMmrz3pJJqT2uBhX2qSPC6N4QG8
KPsL4HONiZV5RFpNIuqIQIoj1LuRB1o5TXSg8l0GRI1StyzYCBH8zCL/Gyn5okCjQPKUq3hQMIYv
CDq7p8xoXZsucexhTdA7EPDuE4rXo888Jeo27DNE2oQeoXyyo2xrtcEulyGQ1/VzlxQEN8HfOuL1
HITwiCpuobaX7qzx1NQvUR7fx1O37EukEtLQzWgSyvnwj5Xuc8lH60S911p9EfMQNOGmoxeekuz0
DpjC6CjJB2d6jgoN+zgkYPt21afPAXg0PVdvpNHHQ45cLgX55yHT2o7Put4SRRuLTO5cP413rZDu
hbqXYfrRPo7FG5WbdTIgGaMGixJIFALEBy3Tl0YmXclJuRxIjHO9XINq7SoVd/hK4yTymvhetE6y
ZlNGt13ubGIl/1UF/dYuom1PzjXV+SIGYuBYw9bGcm7KtCM5zDrq+mNCiJhG1Uk18BnMpJ0TWofQ
gDLshqBJzc5YVp2/ypCT8Z2N0rVuDgxX4SscPbwr8EoTL0xj8PoSQMolosdoJYDnnRJkc3p5XyR3
bWls2HBu7D+EvBRqBo8RWKqOvkGBbWv+t+t2LfIgVFGbAogHMAdkm2xODyZPyMSHR7VrNxVE5o6X
OTLKhRP6KL9TviD5CsBLd4inBImKm9ZzG0IPDPRrtLq5L7WFj/5/0CRXIU0zR71qtT8aDG1AfZXc
beh7LXMTkVzb2hokoWBnp2bdSwAJeSTbMeSJc8f8sbIOtr5pwFeIbtpkYWGCW7yMtJ2aXvkETG1u
3gytKH8tUsu4s2Mgy9a0z4KQPQs+w54WpfTQ9CvkzjZjEbu6r7mBQcrZA+t8CcHEOjJsEn6wnTwn
k7xKwnaPF7ybXcOAdJMx3hYxcWDXu0nX3NvjGgzbXS8nK916GYgMK3NA+ldDjXqtB3iIZtE6TMt1
neUc9OcBIY7Co1qsGkh+tFukMlxTqOZDq2w3Vn/dCwBkVz6GqURDrtrmlb6WcgJSP7qeMmkTQ0sC
3yhZS1s+dcnNFNC0DM0rO31umzt/yNdG9M/k1ze1XW/DMt9Wqe1Kjr6yrZZQSAXom60UGah8VECU
CIhP1oNxjK2J+ACas9RXy6Gtd1ZYHmjguwFs6IutR0UU92bxpHA+wi8S0wjzzAMp0IwxloJePWCr
ighLVJr4QgDHkF+6flNlg5s1lJjCt7E7FU2xxrQqcG6kYt3kf9oY5PelpvN5NdK2VUS7gOvB7sGZ
aVZqz5FcGMbOVw9FHO6Q+UNLxmuvo8EkJNnFxqFJ/3IS+refS5Hnw+LqI6QeVHSAaEnObUPURk+U
uhkVNLOiVY7yFGSNboPfNsLSiI6GOs/+KvKffD+6UH86K1iotiqj7EENFrUNitMzvpvdBHoQ9F2J
CvBKrW9L9b4an7IKQyyKoC5aBpL1ore/TP/OcX436a7utjYPAgdJ0h5Ki829NfVl9u51G8Nxu/Kt
wV2tvzVwWYn2dQ9+/zn0fpfyn9C5tx1swPDQvlB0me8i8QkU+zQFnKVjaMaMXBlqWJwYdVMcrGSt
eepCqPCgMV8BbC129Oh/XqzvRkOHhR1i6YZGIvS1wuPZQxWWY14cJi456F1K/ygY4Grwir3NRYrl
mQ6I+DjKgg79A5MG10e14lPRWLcrI9Y9vzhI1ibYKbKxHaT0KreddKE0puhjLnujvTIzedlm1bpE
sl7VmAeDoit26v66tINFDTI7N6j72TGeZ6Q6A7Jo2ZBfBfzfI99bJgOR/YVdfVaO/fjpVDXJRmRI
/uas8WHkLXL0Fg0zpZVa3E0GSNCotAVlvCPcgE/24RpHMy6wCqx28YBHIw8jjhU2HscEpcvIHty6
oMCBbUCDDrSv+VucP3gizF/gXOruYgPz28X99JNn5btKyexQ8b2cVpvitrrxbIK6L7RsleXl714t
7zSHunB1LLpwnfcQhMy3IYNeAHYPqRyPoNGlabsSYv4/77ozfJCYTMQ1oHGqKqqg8/byGEx2VPZm
figqCXw+SrYUbkweyFR5rni8LDiVGaaFqvVoIg4TktWlMeoR7aKg/h7G65bwvBzC+yJ4rySHMvD9
z7/wu6nTNLHYCvof8hzrNdqx2hGc5QeoVCAEhsTaCHyQ8XsgodLxGfx5OH3eVvvPhPw73myp0lKl
CtcZOf6t6MqQjamlvDP0YFwA4RkH46qy9bVaRpuxKe5NLXoMmvGmSnCJHIYrqyxe2oiss1BWlU7y
U7X3Xm+Ty46rNNcXkurQDaIygIBw8+Jr0T1QCwgg4W4wp+vAD7ehgiJv4w6Of5OMyp4E7y3kYE2h
ufPh/k3hn5+/90Oi7fNb+fG9JtqslsxFZ340wD9dBG3cGmalxcXBr3C4TGWspNAlwe2w9MM7Vamu
pIDaEAqKW6MbjrUpr6jgbDOxX4+dL/0tpHqv2MpjSHwFwPHal/+MpnXrZMOqBIy3C/1Lcv3fXgA0
1wBDoMRJ4Xh2VWYUUf00nWhEYbURRa+SVyIYCErkmPyeml2a3AxEjgtFq+gjFc+Fkq0nS4UX5Vz1
pLq6DpK891Epiu8I8K54nV2SKaC45kHvgQWP9aXXcN6LFpMMp9dEVJvjBkzw6+Xedj0G4GaZHybD
FEJyNgJKidzsJ2WlmeRwvbULPXUFC8lb6r7ckmNy/yL6jSCYVoO9iBCc2CljcB/E6N/AmamSv2Wp
iEh4bDBbxAEmN6f7UpkgHdT3xWTyWTiTIpT98345i63mnzJ7FfE0pa2kE1HCY+mhYfJDG+wPsaYI
j2GH3LPRbDtgDLj9SZB4e9teO+jGd/LCuBlR6pEwTPn5J324sMy3sG4AxCLaINCZN91LJClkpJMI
cimERiBBYGCgkQKVKUGHerp16uFYFQUdk3zZqA9eqLoSbVmhAZjJBsza+OjEx1ygLEzrzuqTjeME
d02g/l9+qACG4cCIHjVp3ddt4Djp1GoDcyfuFdnOtpKjbn2hIKJ6SzNA4FO1oxUMU4TY1E0ity5/
zlayFR7MLZZgmttPT2XmrKbmJXH6BWosCDv9PJsfuIH5bFKM5eeZ3AYEI7MfaWZKU+FTe2gLxIkb
aZkrMM6KbZZ3APKI7g1jGZITNtUqh3/kpCcU3E5anO0knicrmq7rXF1Zpio67akB2oqn2HJAkBU1
q7MLSaBljNAKBUv2hoRbJgeNq3v74rM7B2OIrfr5S+ZbNY5zqgtJfkhIDsPpBHGYWMoZoaiOF2bt
u1cKnQC8ksDRCJzW10mT+hxOoRcxacoGrJQ68rwjyZ73K5z5jDi8INM/Bxn858v+HW6+kUbCyMQL
8kMZv1MhtPVlnh3k5FX/m3au1F9ogH8E6+db4t/htNnXKd4YGAbDobyGCZUHfgdW4oSM0uCfVCh/
AVYSeLWuft6KYn1+Glb/OmyatAjz9HEuwOvAW+xhg7UXXhs/j/KRfM2GUWjxYCWL0iWQ8tnXhW0u
51rL5ZzW9HH9diE59AGvg7Wd/BlqcLo0QBoLSoGHKjUuwGrrcrkBrgl1KyBVby5cE9/spS+/Z/bZ
UVDKqUcdG03AfQJe1T7F3js5KiNG0X8pFsJGAkAEWlbhYYJaNBtLq0Ovl1qOSNS5KD6hCrFA36Gv
qwVRwM/z/F2oqeoygSZYYMAqc9JaURdVnHZyerCi1x4LAskM3S5vUBWsqHRvTPXdoBgWWeMv20Lu
RRU6LwU3TK1XriR5m9C4jgfjTkNrYYQMKUUXnrZv5p0Q3UKIX0bxA2O+r9stqGRJD8HbHgpzpToH
Ybbl6KIygCVP2V4Shz8jrjD1X4YTZ/xT4KXGfZcOWQh+K6AoC3HHfkPbAteKUHrLlFOlXI8BHfls
iUYbpOifF+OsNDAbfZ6fN5WpNHHL6Ci/w24q82Thp39ymRB2PfbrCVh4Ozwik3lhXHGYvh42QJz4
/ZFRIqFOx2/21eVQxp5ppIcMFoJQ4iTiAoTxq3wAiJvey/VWiLrLEKlbCbruJQX384vz6/Cz/d6N
amPh7p0e/OjJaBD6XJFnW/pe9YSgCZ7iP3/u+ZYi5jM0UDhopYMind3T0B5QWpBVtjwRCISYzDlR
PxZi36gKgNT/ebTvPk4FHaLA8wB4P9/AShSOXZAPjObfYoS0oNaDij5FxhR/aaTuuEB+HvC7z8NB
QnY0CwQpwe3XxZTwPvYaLwLD5F0zmDlsivwJZT25f5SS25/HOvMBQpkOGc5/B5vV0LKSRCX141Q4
fhegguJM4L43vvIIGxNlHu4tlhCFdI3Xqdln+LNf2r3ffi+RPLclZhWaOfsJHUQbDnWYCitaXvl0
3JOK0i5HIVa3/g9bR2QN/2+s2W1kagkcsZi5FUEt40FrK5PbSmjeX7eX9uk3LzyTa4Jv45GnAT/X
//PRXJWqjMmFv2w6j07G4QwAOhO0EU+ccpHLgiX6eUnFdH29C3SE/IWav0HM5GizSDMFdDOhL5oe
puCW6QTXPtW3VCSNS6/cN3ft15FmG1UGhKzFJiOpReLi3USCwL87OAZRjCUspKFtcihpLq3AjF08
J998qI51s8plAFDvzMI4rZrSsyouvcbC/GlfTps6PAreUfbfX+sUWz+NNLvf5DJFSnpiJFU9JTEg
G/3ELoUuwKFgwN57wMErTS/s1fOLBy1rE/CoEN0EvjU7Fz6vBShUblW+7z8BMPdOoL4yYhXu/3vO
JVCQL+PNzkbXBbFgxouLLl3E9F69xF6q3aFMt20rHTNluG4T6KtGcBRZS0+lCBzPKhi1g69VLQYC
3n4Af46xU65nVxYv/c87+5sJEZxQcn0Qo9CfZhPSVYMlmY0ZHPz2VVdPXrxK+9OgXaOlyf4au/ef
h/vm+LKrPo03mxA1s00J8EhwGAX6S93AKK76d6ieRrYx0SLIR9gz0ebCqOL1mp1fHDkwtzAgsiqG
NRt1COHxZJYM1Hk4huq1Gp785FHk/sjaSsjT5NegdbXhBPP555HFP3g+MOUqh1hS1IDmEXsU1L1U
hzgGlWiXwE9BxYglhBEzpfuLd+OlwWZHqimHqB7bka/0b9HYYC25MIQKNBzo/8tNIQpx//tl8ytx
0EolFFMK1SeqN2ikQH7DbbTWLyye2IE/TeHsRmwGDY86gynE3VcIE5tCUwvXuYtBybfTh7sV+DmZ
Dti85lGb1IqadArEmzmgBoPuDo8mrHN+LuToCxfgNwcPRjCwZxtheS712cEzMz0yYhuuNeh7sR/J
S6kru8SWBNNa0MPBuRADfVMQA68h8Pe20OPQP+iAn+J4JRzAXw+qdOVVtwrCOpb+pxv2aNjynjnt
eyi00r13TdtQw13I6sKst6SxVv2yLC+65Ijt8XVVQfSDoiOwVkhl5xGgngZjE3iIxkXTTRzvi/HY
Di9GJy15cuzObRyhqLTt9kmBtH3xnhhL+hE/n81v3lp+AxV7Q/ARRNuR3/hpPvqA3swUoJ5RhLeW
0q3KPcTiWj32Cf7J0qaFpYhqiRa+W/krGfSFm/dsX7PLcBXgX7TsIGLM7qRGLQdA6j55jdI98As4
RISl5FNxZly4hT627pfZZquBV7ZwdACvf2a14lWpV48Nt25YPubY1kF6b3ycmwFqgB5pkXgDCkqJ
egxeWu31wjSfLbXDy0KgpihsP3wTZ9OctZAzZa79q3pyJxCbtn/sqit/E/HiwwN6iqALJyquCoLi
coWZyM/jnx1rhqf0jvaM5dho8s/6uyN8ybr0IOuCDCV2E0JVibFBw0AIrKPV8fNo54eMzg8sHhk+
NdrDljVLG2NsEqgeNJ441/qIAIz9Fmeo4IXgRE1vn/t/HTQKU+2x7jBcIYTzlrEM5bqChDA91HKH
efnzz7/JPHv+OGQmC+9gaGdY8Jy/bnTZyrpErybvqjP+9FUDPbVaGX25bKQEHBC2SKJdEq9rAN6a
CpECfTcKGdBZ+cswactsV7bjtnDQDpPeA3uT50BzzHU3gbcfV7VTLrUCUG8RrZDqUv1bgXm0rWCZ
q+9N9JQOinuDjB+FjPvQfqBRMMgrLWQgG+osGCtkjpIBwfseFjkkQhWuOLa2Yxitp2HbUKlPjWqp
lc/hdF0aGDjdBFjmKOPJ+0P69vNUnbn/qUyVY3BBQl2AxmArX6fKLzUrJ5/3rvwewbsMTVBsOLUj
jxCYnMdO2eje2sQDkArXAGClQQr90sVwnj9SbxevAtpVKlKec6+iAVaEb2ilJ5rUa0l/jzHeG2Jb
RIFrRKs044VLqgpQ6CWobNAKo/Xup+rauJRFnkdrlD24oWVOLYSAs41TRPkY+kHhXFlW4MaWD6Op
gFPruZr6KjIR+kJScOXh+3JhGc7vjI+4Geku7kY2xiy6QKtXtiIgM1fqNEG38ncVRpjFQBOfcA13
0GF8oUwg0HEezDUPSKGAvElJurp8pM/LgZxlzCNYFCqPsFpmF1jbNUbXYlEmigeciBA53w6gG56J
RLAvGVaq7XuCH5CX/u41QLVcpGoj0dTvBbuM4kbtovyqKE+6HABjvf15rs7fEQJb1omy8Memme1Y
0NEjANg6FU4O9IqoPY8Ym7TN9ej5y5+H+ngRv74jYiwQQkSyuCU4s6AlgcPSRHCoDubLBHg6WWrj
W3zqMkCH4MsyrHArFak72C3UN+jHt5hKyWBDgv7S232+QTBaRseEhUHMBMmQr+eUp1OqzLhODnBX
KQeLqHoCpUVr74gsIIQMNwIqdhO95camu9gf++ZgfFDcQSpxQC1tXo0O63Ssu6n88Cn3aXsSQWGF
g21dplx7f6XfUnTBefgsXGQDGngx8algAdV589v2PPgUSoOxc3BLM/M/34tWwzUADBy7JPPSRSi2
zXypPw8oftCn4KjSehirYZ8cAjDvmf9KFYKPJDi0puuiLK6RYkLgs5vU9c977Lvt/GncD9TDp3HT
bJKV0G4xP8ICV37BeII1FYf8YsnzvLIs5tQGbEYhEqvseXfeRi/XpMyKAZ1KgU5DxuWlkJYYKUTD
iwo6G8yke7EyJy6Ls3kF60c49iHVPLtMqtxuQ1q8H653jIZMsaD5XqrJfbtdPo0yO6iy1yHWpP1n
f9KT4l7Ao+C2am/oB7XcWz+v2ZkUg/DWwXzwfz9qdhpxwrNzSeI0NiYKmtN4r5ePTb9ptAfVCFYK
MH3U1uvI3vG5mQaNb3rhhqBcRxlGxmES1W4XDOClS+IMITP7WbM9PNQNuGAbx/mEEIR4rAzebbTH
yR8bsmIaVcJp87J9igjx5kssEosPGCU6GLPZQHsyK3Bnwf2vfJQ19ECypUBTqJA4ceI0lTWcAGH8
Br3cxZVRMv2VTZRjZ6hATS/8nYL2tFyfWgy/mqpGMVigFLC7urBq3x1xE39lW8hVgLGbbcURl6pc
7lg1AEuUYsR7NvaeGwFViinDcOD8+liifnKxuXIOumRlPg89259hGecV3TSmaMLkrz0EA8whBINq
+5iMaKtndB/QzQEhQRXDiuXrAJh7oGT7oD0hkVDk7wYirdNDKd3jVtn42mqKAYjKW0dZSfVNpLiV
sjLLXRnTJMXH1zS2Nv41KJ+N5n7yt0llXJhNsajni/7vZM4Wvc2SXM58LhPGQK4+8rFg795ZTDKN
DiD2z2v33fkGLqxRV6LwTmL39XbO/Ck1iyZLDnklKG/rhhYUoxKICNyQrTY77xLI9BzMJNbs3zHn
glR+7Tv54GBObnVua/5OACeZ8q/Rx/N5hHLxa6pPeQmXr8W7iBSetBboebhoNGSfSO665h8LAz1U
+5bF+NApFDfTe2t8RWc6vdyz/O7oI3MnPIIsICzzlAeyUFLFXZSg/4oa/n5CE9fs90DLIbxo4Knp
GyOg+/OifGSyZ3sASTliRYalX/11VbyUNogsMUP4HoC/2NGuHLR3rHLb7jWPcf2VdADv2M5m6KFv
ENqANwtpFYvc/Cmh89VpuLZxCkVEYflHHI60CVib+Vjo7612bSG6xtvfKPBOvYMdHRMg2rm05PAs
0rRZT9A6kdvhQtOJQEFkCmek6ikF5B4jPWDkxlKR021l7jPI/X1i/Lb6BzPW9gBhXdqCS7tXFhIE
r4qgWxusVai2hYgkTQYeMV+gWjTVb1L+ak/W0iuSC0//t5v60/TN7iOIOnqpTayZQqsdXfn05CXp
noCWI5Qo9PwB8f68Yt8GtKbwlOQxpv/5ESJ8ijaisZKdGHWNg940m/hJ8xHX5klK9ypBu17/ClF/
UGRYVHBAVHtX3TrNX0qpWXw5tP72NsZUA/EGto8zLxy0cUwUj0vtoWv0daEKlmLlCqdFLZ0WPSLW
HZrFQp4M8XqRm2MsmPDfMC4trNvYit4UpDTMov0VZIiXlcaDAMSKa5OSUoI8f5rL4DTI6X1l0Zsv
+HoFKuklyXbVrHrrmUIA2ypYV95dgEBlHXfbspX3KHFCiOIutl8m016TvdtUmOUatTaUtqd34sAQ
uCfIgxDzZzDMVYbIKH91ssci0K7H8Faqyl8lzNMkg3LNw9KB3ahKHck8fykNe7uE6bCX65Uz7YSX
abc2qzspOEnTrjz4RbLzRlgwiFS2prlR6RMoHQQWJ0L0y9smRY54P2A9eXSDIr0u+bq2VcBDYKT6
HsjjYkA6NMC7rg74CF63+LpvYVh4L2pkAVdDvD3AMgRVs2S4xUCyz27rMVnG0XFKp1WWvpcgyoIE
oAEzXefmVr+zwgZ0Xnk7jN4aw2zhgmfCMjXNFICCAs4cF8ZwdCfJuvEHG1EldZnjuS1E7obr0MjR
2FNehaevJU9LsYZKIi+JAsvxTeVSdVH8Ea1Uv/G2OlaIQdWvAlO6wW8sA9XG+2Jgd5qFKsroaIYD
XyswEEzIgCpUTD3Y7ZhgdtmFNPPblIc82OaYIFGNnOXXy22S/XKiuJUcMhvypfqi9+ndkJwokecV
XMkNsNFlEBgX8GOaaFrM71TeHXIsg6yHp+7rsDDmpjbqhO+oaZJHRm5Z9KhJIH6gvudILMtXmVZA
tRwfp6gQNhBhNq2bej+C2xE+fiHpi4r4ehn9QSR2aeEzSaYWkKPT8KttfSuHDgqFD+LvjLqzL1so
mBqODSZ9OhW0s33hzhG32E8fNAsU+h69CiXGi1LSUGvWr5k9tv9lpQpR1Dsbh/Iy9V7AG8ALv06c
MqFr2AhzQSzyZOtm1GAgtPshS96QmDtVQXyXomFnZi20zfeBnL5jUuUGJfxkrSj3lTXuqcLJoGLL
3Af/ie6rQ/0pi57wK0a3HkExVPc7xIqGt9yjbZHky6CVebwuIL++qcnBQ0IVHefuD2TFbAuURcye
lIv4AD8Rg/KTH+zD+E9TTBC0HmUStWKC2wth1duRUoA8qy5BOs6UEkWCY5Pyw3dB3w7zv6+Tyd5O
WiMRLhnWxq+hBbZ0rJV90wRrQNIRvsxZbbIlmaTk1q5OAjpP78RMb1Vinm5KxHuuyO+sQBzipoGH
tVL4MIUxISA4lPgDcpvf88SYMAd8nKOVK2QLqxKuOIpm2kMkZQ84bxYdLgUg+ZVHzcMKRWu2Pz+I
30Wxn79T+/qdst5Mcq3wnbly4herw4nEDdwIQcDl/Fv8w+Y79PNgs36lVOsIU3hC6iR/RGqIe+Rd
mEwWSg4ktQkX8piv0VfcjFimTmN8nSuJ9v9RSvouVBRG7TpNEtGbnh0UvSntcUzij6iNiCnvsExQ
wqWMhIt2As+WgPGzjPJSLe27CpbDvjIZF0uyDw/5T6FHKEuWxzMaHwzvpXJei8oGzol3hJNCsxB1
gQTd6xQ8pXct4++Y8apAwbsoyvXdin/+GbOYtR1CW5Y0rqOuPBkd3KTVWNoLXlmYXIp/KYn4pj0i
8DMCuSi0wM56bpZUFJXTMFykvicKbzWwQdGKorYUwNQgmkizF/bcaKLxhb+okr1zrIlXxB92kH9S
rMcLW/7bhdCAkAuFQQ2s39c9Lzm5UXWR+ElVsprMfInabsE7HgT4Bd/oEcRv17LblYrfOe2dva9u
taUcPVJGcLpXdDYdA22D4pXHsEnpIuIqIyqwsmSskxhYATGIMSauM7buOD0Jre/mWjOuS7Na3Kg4
jqRmcIVS2FrEarmDQ9j/kHZm240j17b9IoyBvnllK1KkJColZaZeMFSVEvq+x9efGbSvLUG45LGP
X1xVdiUIIBCx99qrebZVXEJ8TTS7IvXaJEpEJMEWPtrcuFlLtUTmxlZUATW1izDASNqX1Dk22gl4
ubT0ezUIngYb33RppbOBxBqmd6ayVqIEHS9GzgpZ8jetE6+lbh/Xr0VH9K8pr+qc4BIKkzZUkMoU
mxByf+q+DLLzw2Jrd/wHNNtScAU+0ma/QEN40LHLMnaZHImtX/f5UCh8Cs6zRRU1GCcRRhzH9W2I
D7gbPFSKucwj5J8EpfjyCYbHKi9+2Ajx7Z3hFa8M0sRT0oyUgRb9j/Hqy9kmUqtdl96VbMaDug+Z
T6n4SYxOeuVbPsO9053MMZmQcDhAyZ2qZqMsrqLYZCejLMRLI8T4Rl1zM5yFJVZXRflcKx9R94Za
knlSHDdbJWFHtdK7WCtXVeUcCJSnrzBjSvH4ZHYUvLIoC6pq7+BoJknP/wxbJ6VOIULHG9/JW12K
3lq8r4SiD4xWB2oXTVJYZLepjedh9HsILACma5/M7AuzIHAxSgaWnnbX6himpqTVBJwnMAVYmg6W
QXRNHapwtZVuR2LDCAgO8IbgK3FtjDPQTPggfKH6NmrBr3FBdzdYK8neWvpz9h57yqHsxluwHV09
ykj5lwEvUJyTnImoR3gcwiUKnpZJLIExPsf8oQhAlhTNOq6VAXz3qNqqqbQhkJ6/YvtGqz+4LoPE
kgaYUrCUXzzU55zbqhBcqUcFdQV9tVSFKzmg80ms30O5jXQbBeFPbXwILX9dxiAs+ak0x8UgP6zR
ltESY1oM6I4PmOh7DGjeIjta6skqyN4u707fzKlF5cHUWlAeMWmWp5iC2tqVqqiEN5g19i+Z+5Dq
5j0CR1fFq4npa4kzyaA4j01kMX1tjqrp3S0C11nVIY2AQnkZvI7Zhnik0HmwobVEGPpH/kCcJz6q
fP2gkxWmy2m7IGTpzcXROsjMdShpC4Ic7go0lKxiH92cre98+dXwTQC5F7EVVwnCaGuXDM3G1x9U
TDIziPKw+u516PGXn8M37/rpc5iAA6aTW2GvU84OohWWfgfjc45KymH1F6KKol9XMFfqY/2JRQL7
Zcmh0YGHCPVlRZ0Wc66byGsk4Uzm/MeyGvGaYIvLMB0EfXKyhY1+GQWJT2R2Vr+BfLd+uFHkNyDm
COxErJDLj2MGKuEIxb0V3p7KOE6ACZ+Kh3wox9QM1XNyOLpCDor6zIuii/TSZyrEy5c7Kx4mG9yX
603qXy8bMfHDV/EAsG8E3moMOQjoXAuDpAogKLtuCYPLHnOkgs2RfUfr2oVpWUuxvCRKmz5qdlhH
L5qa4jm4E/8YhSjl8NiS/sG+hdLKXBbSn6CKt4AMYxkuoofEJZJipfo35A0+4qWHp3az0p1FFm+6
bJONv/jKKZHYNdhmDDzA8ekdAarYAqijy6hY53n62y/ICGzjrdHiqqvsrLT4ERrj7vIjOjei00ek
8H2amkEVoeqTMoL6jRwIRECHJnsZPZzRvB+BiS2XkuMIUj3XhYc3T3TXOsbfI67iva7etlq38c1g
VTreMkisNfZHlemvA89cuWYNebpda1VHgh6ubgWKwDJZldizjPicCpbW8IqlpO7/zgH4BuIDo+h3
BhrQeg3GgzgpkWLqte26RQotPoSYPVq8Bkn31+jIB2GmXI1XjsLvGiXUUyTaMByG3mvo02wNt43y
tNT4EEA4nRafbaLZ4+EtoHMn4OWGYV6YbmteEahJH7R7Rep2dO3gpGX4VxlcI1PM7Rtffs+kvrW6
tOxTj7x4zkcfO0HmCdRu4jjKcQo1y9/1UGDxXh+UeNzAWOcUFr0kZWZA+KJWJxsd0xPbx41GHHSX
F83cCFKFBaczQzZQ5RmTFmjUJDnp2gR0Iz95bObd1jePCZiD2y4hmzAkwwrAo4K8fF2xWU7XKoMD
eLg2zCtt6qkQGoEkNQ4lb+w9ptJz0m/FQAxA+v92mcndWV1Grg7WwlhrnKiBuCeK26ub0+xDFPpJ
kt4gy0BK/boZwiNXEyN2ogNtsYDOEXggtAh5i6y2QoQofegMh8Jra2tuE/583cmm2PlW6HJyU/VJ
x1Yvt1m4Sn9SiQbOJiOoIr4mDhA4x/e39u/7nOwwQKZu5Hs8TpFiqJ1Q/mGiLWos1uzlF3ftSpMX
BybeNIbLnVEr8TShEQ8N8pyjfJUPLp7Rt3ti9Mjej+8MNKOv706NfEVv/THCqEiFOobfpprsCl8/
daCmaO3goVuMbAXgl1XhbdJ0N5dvdfYlYoINDZR3yST06w9QItvWzZYf4NmIltNHMT/TKA9V/86Q
HlqMIhTL3V6+5vyKtQQhUVBpsGr+etHAtUM3HLNIOKIT7CU5+c6jZDMYFpfCDD3LJQ4Oh13gmsHH
7Jv9dOXJmpWiKAl8KaZw0E5qDYi7F2MN+6FPrxSuV+9xslqLzhkSKU7BOWlMzwwZW+o3hpXvWEuQ
t0RFnhredbBuhu2KGeqne5ysKXcIawv/vfN3aTieKMQaI7+RuhbPNiwtFJz/jdfOMW6LTJh0Xkc5
xPv7tqrBKi1ZOJUgHPr6fmUn9zuzBz8gD5YIZGU8CCjapAwUmlUzW57Tna72Zd8tMjh8MSZVWFFs
E8r5MPxUFjbO6OZhyGEH2aF7tCps7cqlrMSHDpBRXF5KkkcoIBZ0A8MMtmDRIAAnsebJRFkpKBzL
fVPf1eMdVUrwVystbNzuLq/+GcSJHABoW7C3sHL5Rm9UGHeMGg9HpZFF10jWpQvEJpTK7qq2r5Su
35IAuBSUfosHAxBugd9+fReuq43N6Li4/AXxe9TUm5zpqCeyiZm7ltnPJpU/mr68S3GhSNx0PVTi
C4SzsrcCdxMw2On8cj2GlLR7oIunBPvI0svuqsG8j533Hk8ynRi3y89o7jOlLAAZxNCXGJFJOyF7
NZwl0WBD2BazKSpiK4X1dZ61Xb7U7Ofy+Vpih/y8aJpMxduRio3FmmE5EAIB+oXQPojBGyo3t8lu
OkbTfm4SkxNdWQ6zFeO/r0+b8fX6ahZ0niGxaBV7J2gTXn6X4m2Y0L5axgPm8GdIx7XTOzH7A07v
VWsz6qS8F9YCldQWbP7KBj37+BFFEcAkhHBnKsSnR5Kavlq4MjsIGjgYaEwG47OO3r5G3pzjlqqM
vP91pcnx46W9VfslD59YLXbJmmGlPj6TDDREaDYtXPod+0aB5tv/BTbqSs8Ex4ids21+x3gSpiRP
u5GCw22wF3PiK0tD7NHTfUwjL47kOoiW3xw2wk7v8hJ3wEPLDsHcucO1r0yUZQIYa/Wvsv7O0Fcw
qByzQLy2gsdw5RfMIE2qJkjQhkluAVP6r4vDjTzLrYKQArk8ghGH1rjglFTVFUk23g/yshq4UVeu
KXbnb3dtqibYPFgeTgBfrxm5eIg2PjsGjFqg+IoIAaydDjCKyOSMViZhA0XSLcJhPzKhuHzx2X4F
9eW/Lj654SGV0oBQI/CedE1UJz8hrn8bT5GbrzgvgDEBRw1K20E2F7mJqFDdiEF2J/MkfHxJERPa
hKnXV77Ss6vbpYcyOdKywaqTfGTXxrV/vE/7B8FJCfZF9hw2WNQDvp6ttqjRnO5dy5s9qxkqpcD8
Ss28cY1dxjoFyWMZN0WyBKThn9VkyesGHuz68F4Q6XH5YZ51ud9/tCNSgwzVQvj99U3aRWXm5CtQ
3Il5L9+WV5vbEKtgI7WOOZ6bad1/jEm9NrWHQfkx+DiYOSVZP7ibebl+y/i/1yEs4Olg99HmjPRh
cw2HARKMmLbHhrQW/G4IAPaeBBALGzkD8m+MqoI0iXXJZL6Oois164xCgDMNQQcdI1p2pilf70uy
m1aqc15GhIeNdjKhFeAwDJTpAu7bqbFz2KZt8xkcJIBzzrZBQJPHTODy850/Oqhi2RosXZONye7l
ypbp55IdHhzvzVOPrFeypJmAirGGAYjjNRv610h9c8Acrlx7rsbSKNgV2Ne2ok9jQ6xea42u5Csl
OXuh9DCuNAxpZdjgGMWum+aFuRrVRAbcefnKcx3D5wtPCgrZ98K2ipzw0Ep7mcm46a4K+5njmVlh
1OirOL9C9ps9jUQpYODuyJE0KQbUcmjHatBxY83uIH657gfQAB8Pa/Dync2/z09XmpQCIQk1amUZ
4aEvGCYdvRzQw3rIssfa0SgD8A6AYg+XzwyN67YrcwwT9IBCeo4wHOxInEafTt0+8hwby8RQVK8o
1Fqan4aF1NgvVrq1A0zviW2Ir+nD5p/uv686eZ2DmiZVYGihYJ1lylGO7sASfVUAQZef7lzdy3SI
GSPSCRR/k4ebpU1dR8haDuEBsplK+Ee4CtID1gUm+/nla80xslXqa0ylYM3YLNevz7JuwqhpDRx8
4XnV3Qc8kxLvaTZkiFGQUuFNCl6YqLtTyJfoCGK93YiWACJKRIGsFDAD7WvfrNgPpvvx5181eda6
0iWkICjhwU1fYByr6YeqHrPsrWIr5b9ElSv0nne6ey+1R2k3VsSN5Fed4eaKCsRdkIoQZUP6m7wJ
SZYrpxyHUIgpBEYJqRLvIjN5k01CkFSg6fClb9rtlXcyt9I+XXa6awem7qEt68JDopkH/A5C/Rnz
A2JxlqX01DOpSuM3MfcOtOiAoG5DW57aGKuCRoCbJUw6Lv+g2XaRmB5ENJCxoatPjkdL6mrmXvwg
23uK2xeTjA7Oslx76kgvagPcsgL0gFaIX4l6Sii0Yjdi5rhhMAmATHEqJEaWRVhT9JfmV3u9pEkw
g71RxKvLP3UWTQClgc/Efq+gCPu6nn3Prrwm4iQPBPumJI5JhJes7CZbgLg5DOUoxyhGr/pOzbGP
QIdoVsk0YrlMzxmzCiU5zaTwULjqBjU/A0vcoMhUpy1jS1T8PdYJTrvsszcl+NMQ1xFU/7n458tP
mHw2ftLIIa7q0aG0n5MuXjDrERsyNw4ziEGH4P5dft6zS/XTTU9Qcw+ynT5I3DTgDUMaMy7IoMJV
1aoXGO5deblzB+rnJzypIgYvlZNRlJYCRx0NcXui+YQRJJBvKAxjewWYnj1qUDSir8T7mWndZDmN
eK0nWsCmD1M7JZ6ohvNQA28ew/xD8Dwol67X0Oc/9dv2h8mGQz2KvcrZ6vjTAddUSaqXuLQfIkLM
1C7YhPpLqDyYDNEzLXq2LYZoNcMG0JnCOQ4hk2ZhDtkkK8Y9CEIYQizN/Gh17zGZwwZzV/65mHX5
hPrIJy1/F9gSy8KD63HmQeB4lzMdRSlBNUjl7ZG4UNI2y2O+1lnHausSeOk8i0Ndqex9dx80t+Gr
X2+lg3mfItrF795ZmM1pJyRntF4QxMgJipYSp7MKclbU8NRU8OEX7OVinB9/KzX+v/SlkkYwZ0RG
S37Snea1csA4810gN89S+igF0i1Wwve6UpF2k7/+F8sXPFdTRdw5h+DX3aIzi0IdHerSJBb9e8Ug
kGNWr2mQ+Nn/t2tNN9G4qgajoBxk4AUk72LfjPoBqpY5/MdWGEBZOi4i2N86umxOnbdTPzOI2h7Z
ipK1TzhB6gmUJoIxViVXvpCz0PnbWv10rckZ2ZfROAx+T62iNdthrfnO2nKlBfMOGOISL5UQPOlX
6zCCT+JtnvRPhme+KAOhUydOtaY01kporRoFFahcrrxWW+dd+yTa1iDO9w5ftof/QKTn94rebazx
HguK3juVRb9MKvlnKvjMkKuleiMWbGjhU8mfIxAIEd2AxSpZDT7sdjleegoTU8N6CoWeizpRT4ho
rhmEKvjJCHroK6MtSWsftIeqvuvdeN3q3tr37/M2W9CurQWbSnqXbIxt+2BngVOLLVWCbJl6eMPQ
OGYZYtfe3o6k9hQ1RnsQury/c846S160/ruD8v3yupodKHMmo/cUWDb6i6+L2CelOFVKqpQEfpk2
FLvcJjmj7pHtH5vQ2lIlG8LRsvV3QUEUjGvddna4UpQBCS5mfBYw70NBZVUnR70gKYdZfcfkVXSx
Zj4sTP00aM4i6I95h222/Cp3/k1Up2tk3ThXbHxnWLW4/LEdjs1fCD9K39wEGNn0mbxTvZfWDnYu
k4u++IgRDOTRy+UHMH/yfnoAk76nQlVoyw5LkLmeXZEjCHaekfyx1MlQD2lF+M4E1yN9ZcIHTnnV
e16f6zERVwnjL4S+CKy/vgLTB/KoS44Ju2Iq1GFKgIdFbPjb/ieszMZaCt2VF2drtEWO9pSPMOxI
o2LmIOi+/put7zOrXegD+cms2R9lZS0Hv1t16XAX6c+1f+T0bsHmlQD3q3xtgGYys+QFqGdSH2ch
E3E0RUuhBSTWy+fdXXnKs8UwZnCGibwYk47JXqmi4FdGnU0F+BfmCo2XUBD9Q7hWYyxunglOVy4q
6odvu8uni042TSyxgzwpqDxr65n8GL/fxt0y+wjvvXDrSL/ggaCRUjiHxUveEJtw+fqzKBvTRs05
wyf4yH19sY0r12Pecv2OY5OApeaUQ4cKLWvrqlvLeYI2sHHqYDloL0p98FCOAb1jlENNwigZhE32
fstWc+VdnKmm3x8LU0F+GuXmVJGchGlTRGKDh2bDWUK5JygLFow3QGHLgcMVbGQ92BrmPna8lway
iKfnNzR4KXuDzYQ7i+RVXEnLysVeJHQ2iYtGe3wBlunJ2MKliaFmDAiXQP1sySTX4l1TJzgnL7uw
eAaeo4auNXmtOVh8QMbWYUyxBBBUBFnE2qX4LwgKpC0JpXdKD0G/8wnk21JcBCT5aFq7SD9qe0W0
9DIkq5LTYZGC/mROvkSGnIDdW/AeDfVDl4x15L12YX8rhWSfIPbsgzP1dNS8Ky98dsgAkP2vJzs5
zgJ3JEymb1hw0pHUsqWu720Kp2C8i4gJZCvsC3eXy3g+n0yrJy14rXEalEP0VPMpC5HN5RU4v7k5
wADwbum/nElNXzP4cYtBhE/BmPqHgUC/l+j0NEHHcOqRAFhh8+mBVqbOH0JhrvwA8YlN1xrVL1gL
8Dol6aQE1gO6UdIHz7iHo72n7R5hYKR++BvXWhvyFhytJkmJSvLyhedgkM/Xnew3ru4nY+GV7Knp
C4UCnHPDOun+nZK/D9fcIufwhs/XmmwzmUdSawyVTHzmafwYo5dS262jX2lgZl8mBkucENiVAIRO
XmbiubXVSaRugrZwYjI1YifV4HMLeiJyFSAsNIwpdjKdDK+ZTCbn6fJTne1oRFPBf6h3ZWOywIsM
z33ZyMKD5/4gPzfvDAKtGJYp6jOzK12O9oGZPIXhn8vXnWsUP112uopiywigvrCKYIr4wRrBCNR2
0IrsmnPjnHJA5CT9vxucciZQ0LcoB1r2xnBPT4NEhCSdUdlXiXQrqc9ASyOJFfHaAcgaLWiyqYKO
vFlG3Z3kOMSUEQjdVutCe778BGZHeFC+MZiio+M/k/a1cCUlG7s0PBCkKZB4xnBJNGDcE9/Ibb0R
PCQEDRha8jW7pbmgZ/dlYhEgDxs7yynhBdw5QbOU46NlXoscOFOxv33m1C8wEpGZICz9etJZvmcS
G5ADudFlDl12CiWXBHVlT0TbSmm8ezRPkOLyVR+ZDxKTXtvdZUq0wh3LSJkgUKI4W+BDZq9SlK3t
kJhdFT5mvSQneOGH9o9a19c6c1tXR0Hc+zuZ5Naq3BbONRfW2bGHqMX+eS/TxcYXmLmawWfGBzYa
+lKHW2m7L2Qr/kQfEFHxb8k5xfW8eMqUDorhNeh/du/CERq0TMUg0JigqrhDDUVV+Gf8UnGPiGVg
XEtQpiEO/i/Gr3OlGc50OA9h2ufY+qRKYbDU1HrHx4USnA0FlJCvuScmMn/h9QyMQG39St83v498
uuZkNftFlrXE+XJQFqdW6jnqycQwtpY5rGjHKqQ6RUmfe+U4nJ3UYftiY/AuRHZTw6feSGrfV7jV
KvtAXFq12QPEM1RoSfVi6gkKiGwhbyTTXozjpjXXsfQ7BPWgeSnp94SRM3mcVr61CZvurHdtsFcO
PgVmKZNfzMx0D+KcyqTwDe/kRsfjA9FpIrToKmF/dol8upHJ86udrq+Q9XMjyboyhhV34RKlStnV
qSk0kpfLu8/8tgi5BRqZgHGnThA5C3VoYQgfIGjvSitaANchbWBWTk8iRK1V/OjTDDeFUFaNxZ8R
+SacH/vo9Wd+/JXfI466b/vNv3/PGQP7hHENOfFN/cjvSUsVVJ1GrfE3iZPcB+e2098IuXVQ2ch5
MrISTsIERUf1TCrT5V8y+yLwawYrsZmUTh2TOlMJDKvhhwjZpfZhsFogwwJXn6So+3V1ujNbYRoW
r4AhHUqyKY3FkHufGRXX0+hO89zYFTVX7N4kcny1lYGZXcrf7sJxbUS7GMNF/qhdRNE7xM/XO9fZ
6k6wCwlOw+JlKmrzVKiDpSp2qmFtaR+W/ywsaGCvL6zodyjMiJVXhWxWavu8lhbC4SFWf9i2hzOF
vq/a5Ic5PAiBiwfEAMteiBEdBv1l+ObqP8ecs8R69ANzldp4epjoE0OUT7V5E/igBuF76JwRS+E1
VLfFNuSl6zHBzMQ2S/qVUvZMEv225oSXJ7FbIl5n8s0lne2Ech9QhIS+t/jhBuG6dd4bBQV41d0O
3SOhPsso5WwTLS5OPGqBeOVngRLXYPwzqvWN0/5R4NOar0Gpb7NKYpLvrNjvURtki6EnkTOIVr32
aOC1Eq2FpiSnfWJptUN409egTAzWpOzB57RXiKB1MvnYSPLjmP0JRrog81QpxOBE6qLV3/BVQNxq
rFoSXk0z3ZV+vomRc2n5nzrELQ3st3lW5JsoI25XtfYayXUdu33ZQ/+oyiuP73xqXXp8E6BJssKB
VGrWSiPvCU/BRj1jiH3PAiJ9CoPu4Kekwbhi1BKVjxa8FHydZNhJcHLjRl3UhP5av/kSl9pIaI5T
8KZvA1lb2waktXIdlUAiibKo+EOZzQ8SngfW0vXurOF3JXra+lB5/q0cNovI7DYB80i6ML0elvlC
gZCB9rho+pXhqSgx7whrXNYErPV4vnW0usZ12EeURN+eB7Q7COUoVPFM/VoyZVZnWL34knkeobtR
OubQosjUj9BWvcHcCDDm8mY1f+x+uuaksjC1VOo1BlyijqYxlRjDYQIVJG/s26AwopQRuN3lq87i
WxCQ/3Wnk76F78DtXS9m4i4qUh6rlGercOhunP4xqV5t/WTr8b0Ln2IQKiqHXDjsqxKq6qqu1rHV
EUINFYlBBZGQ2C8Gt453LBgeaiYyyFPe3svFOuNGEKfyh6iU51b5ziE4Svoa/x3fNBYJwnkBFgw4
DUACW6jyH1tzr9zpbJtCrAU0b9WEzzeppORG7QEM2SHotivyFpJiMQS3MZw7aIaXH+rsqJJ++l/X
muxGrtd2JZ5eEFPKE7S6ZbIF96CEYoMo2r0kLYhDW2rEMl++7twt4miPSwbTJQiFk37erfH4DXoz
EG0IHLGh33v1ujSfmmtTCAwkZj4QEQ/HQYeCBFfMrx9IrY4kQuIEeTBCeYHa51Qj9hp+dz3qP/9D
7oUU2sKMQS3Xle9gcvFRMa5kPpKTcQ6yvuYQFuC8UDx7DLrFMDfxqp2IviWuCaLYXooAuP3xxvOl
lwaxWIRTL1pEPGPinV7YVPl4FJUG+GQT35R2dDuoUAXi7SAZgF+psotRVUOt/LsAtuqwplAtY1EN
1bIiJN6o6HHybdfZxCoTJonqtknklcXApkXBLTynRZXi4CvjETIsdzgzKBuO1IdMwu0qIXsBSnmu
/Ynh6IcZgo9nzyYbbChwujrF6m8fzbVQuo2ufmONtyZaHv7GapZqeFf3GOf6mAvhVwo3Sjafehz+
Few5BHlvJAF0KJ6HJl9jW0i+EXizdRR0nEzaGC0OPx2++XW/VoIHx3z29L0YBtfdcoBMEnyYVvpe
oEMFcBDzP9F/+jhg2YSjSm6LO467swzgf7KKFpL3Zo2/nIfaW9fO0cNNo0gXPeJ/QT+AMse36CJE
F7yMYN0jIEuQ3DbNsKx7e42Hz9lc6EwqJ54ujt49EPkIjmopC9EXqilsLt5TPP1z3IrqmH+XcsIg
sDMEggyeut9CpZq4GI4w4hWxSvV5bomhJQL3RTPijQMA6VkvvYfpUbYGxkD2LOZC/P+hzC7q4eQE
L5ryonoHx78ZC4w12Kb85i2W/9bjZgktO9M/SIRWHbT38XPOD5WEPw7/sqEezYhMu+rIIbBGJZQy
z3cYW4qdEFM6+FxWqoF/WhtRHOnVHTpLYcE0UhigDisyRi/CXEx9JukaRepJR9oAHDpCHGEP0+RX
sYYA8di+A25ElKGwBxI8pHDT9DVS7+892JFi2sT2OObFEn9ZXHYeRkxjW/NBI61dM6V1aja/zJKL
St1BcA5N/VmhvZGVZpNrIXmSsERZb1pwNAkQp1yzMAaIBuc2dj+q7qMSCdJEyhvcn870qFV/ot9e
qOVePLAuTRYJ/niWBBHoYGvF8vxwEGRC7m0Yi7scx5X2kENzh++GD9ZSg7N0JptmEbaZ0MPMl8z+
45c9t/I+6u8xXkBML4rhueYzjfbs66ZSvOdxu0mauwycvTCvUKtm975PG9IEUxwHSR/wmmDva97o
+v7R/NAVXgUUZwcHmOCpfHzYhUC//Lr18cIivUm4kjAsSTNW+jEWLsxGudDc36q29UDAtC0jR8oW
yknmO6Dk/EMW8KjuCSgS/i2Xd/7Z4gEVH47jbMgw6CanW5r7IepmNTgY5g058xnTSgsvhFc3z/A/
Ymi7c6417LOQ5+drTk65RMr8NC24ZqFsARebRF/CEV6UKvh/edSGQyaqSH9XYwloeDcGvMhrzL3/
z30TVwpB3Ub4IlrAT72mpQJ5doEmjjw6fWfp4Uw9qC+BZ2x9zgvkh+dIoEC5ctTOtZYMaAwcTNDY
kCPz9bqq7vYV+ciM7TATdI8cJYqx50sn1ENqr5QT8ysO0hz2+cD0sjoB8JCaoL422kAoy7EpWY5M
afWE3bfci9mPlZrbtv7wjB91inEmtSrLjzm623XLGzHMSSpMTfpl2V1BimYZ4Qwu8IDQTGaHUxOI
xvMdJxxRzrlsq4Itw2hFLbg4R4VXlDuRkQdBSvI/YOVSPHNK+kz9B+KifeacSVo9Uz4I9KzMmBhJ
NwSkI6i8rR11rdfVgujhVYrbmT/4N5c/mLn3B8+UDCm0BQTDTD7iMnQ8Zu6obvGGXXRltzEkWzju
iH7XTuIV8MjlC57ry2lLgSBaJG5CrfyW2EcqVe5jqxQdevOvamAPxUk82FMgQad7zlu4y+mqC98T
68GOcdFOd1rsLLyG5ihv4fcLqPhnJf+qCWMb0rciYnKHpUxA8TIgFhbmFKbqLHoFM1WJDhKeTpMM
d53cLdvEgiyBWII6i5hGrMcWIrdOHKPCCRBiRJlheEgAwdbw8xV0bUbqhKNBJgKoTvN+4xnVzhuA
OhmCCTeDy48G7h5fy/dnQ2KaRjIP+WyT3UvGYV63WxwuhH9D6jsrwjASTIJ7zbihqhQuD4r34vKD
tYrefQyWSQgmKd36mKyUFGOxtE+id1FMmnhkBMQmmfoPNcU9Ecs4irdbHPV3IZYwnLaCtjTCYTHT
R7S0iyqM1q5vLWz7JRmQWUXFxoqeWLiirkF3AnQDoZ7JPIMNiPay9EGhIo5qR3ruyo0UtdCTHypF
PegmJhQeDrbZRtj3iLpRUkgg5dtgPLTSqcZCWmcqoxRzKYuCIBvEuBQwkurXzo8umFx+8G2yrdUQ
QcWw1DHjxRNL5dmnGGBDyJa68bmP3sQfxt/hjSOUe3Lwl07lmUVbnTZKCO1Fm8qXRuEBLg21gJcq
jIVFMcfgBCiyVN5aL1nh2sdr7+NEGBNG/Ay3THkDrIrgTcsPst9v/ChZdTEiPYgewl5GIB8+NVzn
20uDXAJgOwwnTFCDmP8lZrqrSsWhou1BTAsTij801rAO2fPJkQH9yiYgPBcF7uUS3SaMWjC3spDl
tcorLCYZTWDITER0hlSCNvPh+IQzgIA9TJim7Gx8ncLKIHQ/yj5cCdtBzJYXbb+zurUeG8swudEo
zEB2hacqZhMVicrCWQdddks+vf2Yp9J5Li2+90ArHjFcC7mniGq+iIB+qmwhzFwCxEaXF/tcnUJ2
q07HDSKJl+LXgyNLWkcfQZJE6JlbvXS9ODVq5ZXJ0OULzaGRyPpxooXhCAvuTO/6dDTGjOXCppEE
d4YmJqMN8ciNXuOJiW6Lkl4sHNYPPNZ/KI5djAitV2hcYjx1+bfMwCkaJGM46ARfY4Ix2W3BSpve
EbstZDwYayVYDkRvsTL9fY4+9X8xOBEH8GRL4ZLAn5ixiBi7SYNaphapM4IwayoCDI8SMiL4mD2s
M9Ys/7oHyPDeJe/KuTLzeoHbCeiljNM4XSavNwpG2MsFl3VCKGbNQ+v+6Kxj1gq/pmujqLlriTmY
YWKNCNowucWo0ezCKDlRDJpJPg7VRQ3oIVhTjuLr+89f4eeLTQqeWG0i3cKh9izZxWM6x9r1NzAP
IvmwhiR3Napq7gV+vuBkzdiV43apAd1bWOIBnyBVx01bmJ9kWNiyafH1s1CvqoXnxinMn7DwES8R
K5fJnXZ6glxY47th5YhkPsN47SG+m5q7x7R/k0F8QSidhgrEiHRtd++W+5ENj05aHXJipQP9+ar5
5HTsaTi2DEcDfzoqQFbXdAzoSOyWRVEKhcI2ww+PHq1/AA1nAz5KyYLQE9lfh1G8vOnaTfretVf6
i2kJ+s8f4JD3oZ/zLydvI3Edoxl6JBJtcRP1DQfiKHKnMUfeluW4/ZsRk61SdYTaKmcM0JYvqFSL
LlrF2SP7K7HiSKtvM/OaAce0Cfn2w6aoqd/HqZHww8L2Rxo8cr6CxpMghXkE7dgbpKkk5jyVSTuK
ntln++iKN6kqbv3TTnP+BSSv6GjuCSHhW/y6ow8YfqtFG9nU2fjN1cna0N1FH9Nz8UC0Nl8Y9laj
J1djlQ68XnVdvsD+cF3n0bJN7yzN3KUL2pv1kMjkApIApR9H98q+NKl3xY+0OG+YgZH6aprOpIVI
m05SFDuBZmPeUnwO0Vo31+54l3o7mHeXtwrUI98fyaer8ZdfH4kVBqpbGFxNlZP7skAvqp5a+uOg
e/O6v1PnLcBcseuTRYM1X9ygCf2p4Jji/Cp76lLtJXxSzL8jaHbW4C6oRJ3uVeRX6A6U+UWjglHV
zsJ2fuUJelLxr/Qd3Z+67JLqtixWqeGv8Ldox35VxD9K58bJutvYfLN58JWKEdUjBs0LGYdFjMbz
db8Y2hZL9p+FU23B8qQQW3sMq+q0WyrUmkZ6mw7qfd0iTdoOXbfrjZaZqn3TV+6qkZSVlGzlEZO0
5C2XLAKSpGXXRg9Bt0sTc51JW01PF2P6s8f1ogjMB7ul3MnBC+NV2JvEC5J7CRLoBQsYgZzP8HND
Y52zxTn1PZYFi7bg/3yM5WCDDpD7dleIcALpJJjNcfx3I90OsULm7QEBjKEhP7WcG8i6CFoWl9/s
5MSZrKJvNjtqXOa5PPJe8/S+gGucrXXVx7frTr2WDji7XrFrwESKZBZDm2zCZtNqQz+k1slLybz9
CIcXIn5J1tHQP9jFj8u3NXXY+8d9wThQRZIPD3nydZRWNcitZJsn/NTAMFKE3fhKSzs394G8bu0I
gy4dbzuY6sCoQWCSclTugXXrPD3ISoUH9Z3mRKu23o0iqxXnPMN5somylUJ9kWsVgH/66qr3cflb
8vN1k0UbrZDeyv65bbFOdH6N6V99Vrw5cnnUA3Nv0J/ha761c6pcPGjyHtr7rVk/pXlC3xMsGiwo
8Cu8/BwmZdr0MZw/608VI/LALEhizzpZGsvRW8m4lJqblO+UeXXjWDAT/5sF9e8Hfx6kfLpi54/j
kJMqd7LLQ1qdVMLegl1c/Y0p9+Vbm11Pny40Ob+0Rho7o5PEGz6E2VEaHz3j7xZjyvEx+W/WrmIw
OiTWUWQ1TUZqVROppVHH1olsONP8UWWHvAHhkLGD7xfZtcU799Lomk0U7iIQW5usXXmobaUdeWll
tYOouuiitarfdSgnEezRRtZ0Opef5XS8dV4naJDBQC3KESr6r9s7KXD40LW8NZNPpSJLUr8zs7/C
cqvYd1L9aJg/AudU1ld84KeC1vNl6ZgUIr8JL/3WOnmupw1a6TsnyU+WvvkeKfXTmAQBoZH1PbPK
Cq6jb+MrF2urQcqgKic3zCXj6sHRo3XjFo+JXN4nse1j9u9ceSjilJ9UARavgNAGXoVFwvDXZ5Jp
ReKptU0/nq3/h7Pz2o0b27r1ExFgDrdFVpZKYtmSLN8Qsmwx58ynPx/VG7sluqA6/wYaDbTbwGKR
K8w15gi+eARFT/gQ6ZVpfG2URa2BMUHE0LBlc+VQTOe+ndFGAvmufOBLc4qKhr4w+goFodHnH1OI
BMpo9HjcOFJtnRhEpdPtNledqkPuSPdUkbNmlejyXWjOtO9o6nZxdYiit2B081qyM1jTRHr/6cv8
yhu4OPmsWQDKy4Zou0R8U89IxSEpDRcwyRY1tymgp3uPkfWEfVAp0WusARtehGsuQpfeyZw2R8gV
NMq/WJR6UhiVZA6GG6v1QdP/hMqTHOcrXyeYiWIYjsb173Dpc38Yc3mJxQS4b4SUMbuy2Ys0WZu1
QAIiaRmQKTSEdSkYd1U+iSMNdMFDdnLfl9VaKVAAXIufW4K978vPmqPSVOKi4IzPxcGHvVoVcdiI
g5BtLciwgRnsDoGAPz9E8ToOD3HR0fMPVuK6iKF20e2sw4OZ/qq7Y2tBmDCFm2CMN0FHRaeLN1Kp
gGy+tdpkj4hlao8QAq06pUZx7LzXK/N5gS/+9eiLDSvrvDQ1VcAOT3xuKdY40RK/BH9+xHqtM2Ep
gG0SyD7KMx0QJWXVrk31Gtdi6UP1n8eAzAl/FXeXZZNGlwUymzK2an8Qtlhf4UMVrGbvVjnYK7Xx
J6qql0BodliN21ZHzGr0rbTy3QBtTKx8shvO3kikKiz2onwCppTzfY03pFfeGNCZwIFWsaVdEzfK
8w1qubPhxfDfp17sOb7mqSNNSN0V0juj0xx1gP0kajthEFDcYUHT/0hFGxsMqW22ydvUCyspU9aw
fNZ5VaJKvfUF4kLUlyqVn0m7T0ANivDKLezSPZDL6ewcTgAXp9LiGLR8oksnPTbcCdC7ejTYgIGD
j60nHDwgLa08mrkId0DaxCTTpHm5mUS6Zb145RxYRkr/85H/fZDl3tl2XV6aBTVyVq9T5bsX7fnC
lUiYmmWtjMkZAYzncBzfy22Nlmp+TV1x+YOReKWpOt0NyNKfF6rUGDCXeqrZrjWcXvfpZkgOGDoc
K8Gu5GRdTskPBQJ1WYCIzc/jJxQnZjDB7xNPkcQrm+i3q4MtQp6NJmUllBPBbMYqs25EyANXlucC
6vnPK/v3gRfL0xK8OlVMZljs9/a8GMTpwKoc6rOoT04mc4bj+xQRW3jNU3oJkv4zNMcc+YQqjoDL
FM9aMaRUqVVEUUEGHI8cOnStPFuXZboK8vJeqEjCA0Bo0mBFKPDKzIk1oj8DXQ7JEIB+D1miS/Zf
v5ElK+s/jwWAo0I/U//CbuNaG8ZOYMPKWmkVSjIBecp+krDpkEcHElGGlXqcEiGIzzE+SyLxULoH
FwCOQV7Y3dDepqG6nY0CMjlaS2j2m3IXDPQqh/B703ybw+0b5SWC0YihtZP7Umb3UL1NPf1DimO/
GlAVp1F75GZ2sIj0EYvd4NuIqLliNsXL1z+XeOW/9xjiNyFMyTjKEwyxqJ68tCobqfLYY0r8gmt8
lKoDMTx7SWbpjv6rWYyPEXk+pOlKt3L6lHbjg6aMGERb2HlPb51hbaWWX+9Pe1lQ9uXJN+qTH3d7
3ahvhDDZ6x0dHVPkzBHWBbTBvNL3kpXYBG4JCAyTYzxiEBu0R0jDa8E/qv147sXCMdiixwTP2sSz
u1Lctnm5bjDdkqPCwQj9txjGGMQLt34wEu1o/ZaaYBex+TQdLJca2wwOw6Z9moJuVVmkWT9Gyczv
UfKOZCnlbqPL9UNNgN5sox/p0U9p+pMX46Gq5waTvCsa762XtxqhAgbAOTldSZBtJ0u2tRY2qiFt
G7132sp6mOgQNjT5FXzotVhz1a49dXX6gyhpuy71oxT97urgVlUCUo1wEySwz4cWIjwIko5rW3Xf
sd7ntabRQm9JuIiIVCzYPkPvBT0mTcmb3ieYS7FbqNtlXrnjN6P2IHNbG5JGV4kl3eVB8cPQW4fS
8ps+Fbd6sM3Ns1g7ssfc4q28Pwy/RYExmkjpzfwYY244UhFvCPmxBQ5f1noRmWtdzZ1evRn8kiMZ
5pG3F9G7W/xYGU+itCYabBjtctPIDTZMhZ0b2ylJb9LMNRvJ5mZ28EQgn1SzCy/bFYXM0oAzRccv
psYQYwooyiTzScnN+76ANZ+Pqm3t+/rUoG0AtjRm3LDxNgp8ejqmPRGdSr3xrdYV8v6ENOZbq4J0
4pWS5ugqM4xPpvikki5FnPY6wF4nqZQdtydiu+OhWKURGs5Qu4JdXDpvZj9glRAIaB+42n/e7QXB
DybiqbmMEY0kSCuaHW23HuDspENyI3ZPUvRtDM5FYddium3k4IozyaVrGaAiLACFoxcvGfnzAxBk
ZUyeIequjB3BTZPfTeUtfu/7OH6zqKFCb86xW3dYu7UlzLHuJQsgKBEt1QWH1NecdnXNLGVpYjVv
n+bs2chLmeVi72j2h1I1FeqiqfRIdzOBRVI5Oai1RYxwdlaoUSYdQ/p4X8AvGLf5NSLShZrdpEjG
lgzJDhvaArmq+k5mpnM/mcO4O3v0d/RjtGtG0BdHARTGmlJUQXUXo9RlFfV5FHAzaA8+cxpauGn8
jGv76535wqWHL4t9LeUq3tpL6djQzl5gMfsy50UvH2Z0fdw2nCztlmjk1HK/Hu4CvvhxuOV9xyoH
f8ABmkKAiSIcGGvQDma7vQravzdMFkUtpFWo3ajesfWxFpPWKpIp0xRGGsMU8owEG2J0vJDLhwxA
LGzq1jFyJ2VrPljeMe9ua7JMWhU2/HNYno3CUaF0+Rj6+vte+F0K8tpsLNwa64NQpM6Aa25Z741J
xKFC2jfYqiAdNziOS2+bi5sy24TDpiHmoLD1H7LK1o0Nv5SnGwUVYFhc2SPm+umvH6vOhyuUJVxj
F9f5LjDUvBJzsImDYMwGCpF+0PeCdOuX15CDd+LMX2NhFgon6B0+WEzMKDBTq6dRwi1RcUscVwbY
J0oNLUIoaBeNG9Xs76027VbTq+kV3+e7WCF0eECWyNtyYaeE3HbqcJdj1Gsnk/4tLZS1ZXCAOwnh
6s02MrdmtGtb/ykcor32w/K6tWUdxkrfKBJbrJ87Rf/kJY1TegRXKo9Fs5NDchOwSp+lZFArAyws
QmHY0ax1m364ifTaJkdngCyjGeFTwyOMeeoIlrf2OuFlqu4iKdoVcUsU6VoB6RD8V98w6PK0Gx+V
pPWol0dP1uwW1j7X17ypHNTUphzf+nm3G8T1VKrfSrGzgSnG3tqoVBWg92cJajbL7waewS4rvV3e
36rTS63UzmCupPHRErNNioQ+bQkuSmsbSnnd4IDHgahQqyLFk70XXEyUuluHyqksofJodxnUH/wp
40ex2yKvV6VmVcT0Tcc/iWqgPyZ0pzNwBUJFGwUPiuEKgNZ5r2wTKtosHU4ti6ALtftM0yh66III
0+1gVftI0u6IjDriWPxSJnighvFZMEenFhpaf0R8Q9vmhuWBSkA8hDFSvl93stKy5zITDYvYSjdZ
Ge4MJaeW7jYzJTeztnUWHoZJdiazX1u3Saa+Tn63N31hhTHUSsfeJssJNc72vdI+IDf+nqTqfZ0p
h3j6HYjiRskhsKa3cdXYBOF8vSktG8LvpwnTmRRv9HXgnYvlYxXKmPZK834BDtuzkHGUKm5h/pkv
B3UQrqRu02q/ILopTLMEKT+itqF4qYViA7VcuXbVnZfQconhWEUVbSmz9eXixA/JCulLP9XdScz2
NVq+wYJ0VL7I1jmVq3MMGXWm/1Tm+nprb/6tf42NOtMgqwK4eembV3u4sBSdrLtG82SE2ewvAdPM
yOhd6Rsf66nCoC8+XvsE83b8xbDLA71o+7zTrUkHVd5G3VZN9lb1PId4CP0KPlGp3ViDE6p3E3zr
r7/+pRMQTi2kFQN/U5zcebIPpYQxCLFqJaPuoi2Xk6OKTLpFBpWHD3n+oyXjdbhOrL10G/o45uI+
bCQSv7UbdNeiyehPNIg6GaKZ5ig+lMDymX6gAnAFwK9U/W40Yycy4UpVvR0V0hVe9aWrKDb2/HIF
SSeOZTM89OEFSFxoFGNg9mvGXZg190KeraT+QEc3zQ4yZrMRLe6k3wL/5w9hhWKg24dB+H4JAgiB
8s9tufw9opSTbmLrKIkNsCUywnCwYdKl/pzM8zLkupN0hAO38lrR4p1pBRRovy0x3UyRv2PvSLu9
Ih+VXlxbvnXlvn2pmvr4GxcriuixTu6ESnfJMA/yQ0NCQL7u9Csmrsuo6feNhHVDb4gGxqxL/fwq
+aKjEcyzeBCGNfvNujF/6fK4me9+bcieyX5pRNzufTudFMeD8YePAmGM+6D7mbJHfz21L5UFsEpo
VswIA/zdz49TiVps6pOnuUKTrBvxD4CAUZ1VAG0pnnV/j18Pd2klwY7AIgP0nijV+SN8mEhpktX5
mLaai4dtRLZNcyvoh77cJR7m2par/1+Nw99fN2poY3Zb1UTUPYsBUx4m9XOuwhSv8TfNe4Gm3ZQN
5/zaKB8bWMikMX39Iy8eFjMTGjU2BwYpyZ8HHYckJlIi0902/oZVd6gnWz951PR2xSWMI8Kq/swX
av/OTzSm9g7JCxE/4nx+N+VBgSbz9QNdKqnp0sFSR5gMT2xxeCnC4Gd6UmmuZyGm9xtbg+Og+Gwt
gHznr8d65+kut2lOBiprgnIRSCw2S7PT5SiMGEzuVUehZ5QW5TqgvB3U7jkxonXZv+Z6u46U6Afs
VnGCmmFVztD/UJwJ7F1LURI3iZ0Xr8qPNj+GvDk5sXUBrS3TH0GpCl8jE900eKh61QbVlb3DGJtE
bUFB+jVQnRUnqZ79TnrtF+5R4/itGXnRP8cGY7N9CoTXx9q+K0MENrsShkSVSyjDOifcU6P90jk8
a6AbTCa+cd8lMzwmdtIvbP5jU0dAKX53N+ZXNtn3r/DXi9MtaXZ9or3yvgl/WBtWXkUx/Ge6WeqZ
2s7qyJwHZ1XELRe7AT1tJB+99v7rz3WplcYy/HfUxVwVChoVXpNprjGcNoh15H5XmMiuOryjZrbD
W0LVOMMWX4/7Tt7469f+kw6mQUpf/lrwRWwREgHzORmRmBu2TiZNa3zujrUubyQV1StudkEr2NhQ
4Bv4M25juiAE3R+JM5TSXVGa67j7FpjWLoioAb2dLtXfAsB8ffilj8SrV4RAMsUbrASrYjO0xv/y
xeiAz3mMM5NXX7y7NM/y1EwLzTXTe4IJxvg0AMoxAb16rRq3GAwF9f/V/eR9R7Mo+5CAoO6kofN5
c7GMolFNvo0LPx7Psj7pd2nfb7WCdBLP7ZSXnlyd7gzZZB3m3U2skfOoQJpCdvj1J7xESDRnYwH6
r1jiqsuzI48g9AWRr7qFihXMhKVM+wBnZ9tFgRNPD3qE/ls5+QIqO6E9lhqhq2Z/K+Tghf41H/h3
/ctiPvEN5piO2U8OUsLn1xJ3yoAHpKG4s1uJadEjjQge2DUqDeIpdErY8yJCN18h1GXiYtSwvifv
QRmh6iAV084zfqhY5JcqAsz5uZDlDEwPahkDdLozSKmm3ZZseDtiRVw9qS6cjJ+ef/FZE1mQojyx
iJyX4bS/KJ2EkdvRUG9r+ZRQG3A6fv35rg24OIqbZpDKutIUt0LGnR0C4zbC9Cx/YbNJVXZIZJxf
D3gJpeQnWlidmSLE6GXpQ/iQMqqTpLDYz5JGRCPE+pSbeGriDiuR65wc0pIoCclpNa6m0TZoeufK
M8zT4K9pomLLgbG8BFK5OJ1ECtykSBvIExbxMmdLCZEhfu/Lh9CvSJMRaT25ffGjTtyBVqoFH6+K
tl8/w4XKHjb6v4+wKLnEsB/60uARonZf9D8paAlU/nqIS+DnpzHmj//hLBE7xegbD7RHi35a9R4G
kjGe5fCXhEFn6nTeDyHfJH8G68/X416oJj8Ou2Sj5/h260NeMGwIGp4+ZNFdhzqU8dT2JF3TxF06
MT8Nt8CZ5GJSm0oGZhVFRC/7Ntin8pEFOnFsTt2Dj51jLl6bQReKqU+DLjZ9RJa+kNNVdX3hFOkv
g3BUI5JQGZJLsCQ9e96+lJ9af6uV4QqTkFwyN/z0QQ82o/jy9fu+uIY1MtTpdlvQohZTKYwTcyo7
WGbsFiX6rUd+f1Pfcw037lv5ymCYCFxYPLO9GTwz7BO4q32eVSYNFJ1QZgDTSvtRjZIjZcI+8tD3
CcR6Vv1ehUwBXVIn4pG7Sxmhcs2yVdX/bBR1ZfQ3JtTVDs/qCIaCJJ3CntZ3PT7KKQllxJJn2DE0
j2PXr+XQX48isakWaU8tWtmbUoX3XuOiV1IYJOe8etQCGujCSY7oX2pQYFRkWn64t/If83WZqslP
bW6UQ/sUJsIJI3PE8vBiZjGBv1M99FGYQU+aZYvjuK7NO9UkioEravRWiXBn+AtFf4ODrhxzMACv
I+Cwg+ZmwDKK1GlH77SdvycW6aDQRcD4ze5489Z3MTjjR7dCqfo4qM+F0PzqyHkQ49qxqtAZUsxm
MrD64VfxbIhE3ba7TC7LVSl0bt8QiPOrE793uMCkMkb7/YNWv6rNrh/GN30WyUQHFWViQj8pkp6z
6jHJf4XyQx9NFKdk64jjvvNUPJRVNzYCIr8jVx9ee15sEKio64e1X5snkYjR9KHx41XCPA2955jK
mSZz0D2MJOF1U35W8+zKzffSXJUMBEBcekESltVCQfMVrLedrUc3in8DX7BL1/xjPaYaWrqHr1fG
pZ0I9wuKE3mWy76XvR82wHQ2b5s8rmC8+8qf8W5VKqF7ryGUa961O8+FdfFxsMWWYJZB30Z+Sfer
vqmw70uPkrqyhP3XP+ldT7w8uz4Os0Bh4JQbfRnwm5JqP2k3ClZAg0ak0qzEAC9PYKhb9lAlmyxC
iq4bTjmQLCFyk3jG6xRnZtmJsudeLhxdYB2mN52f7XNlM4ZvXlmv66R5ydBuCIkbp8M6tbB7ax6G
+iZjF1O6kEBwrAJBn3pLsH1OxyFnQuK0h4p2NRJ4oEXDjRnFdhTsqtbJoS2bJAnKAfbFhrcChwzN
A62ALSgAejwc6iuYYvTpxzePOHarXQ1meOWsvXQVxygdkiAKbUMVl6AhpYjfQJrX3V58hmW8EXBg
iUVM5OBvyPJN7f2KBGhT2e9qgHwMoh7dVpPr6+xcoGpK7BBH/fVnvLQOVHhf77I8IOXFZInrvpRi
DZwpNE8xBiXhtsIZRwx/KuXxHTgtrryDS7s2zC3UfwDXwLbz//+wFLJB6ipugNzwdH/VSG5hbLzh
f1jcH8dYFJODrMRSKDCGPr6j0Q1wVU9xdxYqslyrk0JI3dev8b2W+LwaJAn3GSjA7+pzY3EYTUJB
EyVSJKrJhn4aPi0p6RsQQctwMysr5HzVK7dlrmz3UpbZY60eZhJPa5YYk2U294PtbG3ulz80rXIw
6s8ryRamn5rmROW5yc7cr4Zy1wSJ3TfSlbV8+ZtAY0YiKLEG5yLjwzdp4UEhNQV2Q8sF4T0MzldR
qGtDLGoDU2yzXs/++SSoFGr1FUL219/gUimEMuO/v2Ke6h9+RdyWxEB0DBFaR+ogkNza36psS8gm
vh7p0nb+YaQlguV5/ijCPdPmQkeCpcUP8gJc1tw6OlvdlcHmyfp5ZkFj/fdnLc+OturLsuj4OEO7
zdpjV99os2nr178IZ9hLw1AQozdBpGq9C1I+vj2xjwrIitospNHUydE13ymxRIsD4aZFmx7AKDHy
YauPrmgKjkk1RR0PLZqrqelQhUImemb7UFucexLrQRs241TZfT+r3fudF8TOmBPk9OwZ95FXb8LU
shN93Z7ELKFEG57GxvsjJKMrGw9DpayScdo2Rs02P9wpBensCAmohG1PMe0ajN/In1L1D/k7q4JW
Dwn1jiBOdhTdJbW3q9XSSVkw4nMUBnaaidjJoJeEHRzNZN8KHLTbJH1/8FPR1RsRYBveI5r2babh
fjDBjZmCaC20BNYVL1N624FnILXCxVWKKvp633VPOYzh80wcGcpqM2u7Z3lUWBeYRf3USSjhha4K
r1sRbbxOaBmK+IcZOVoeyi0lXEv4ksTI8ea/GlUPvFpb+z5EK+23Pke5bomkr/dttiXoIkRl7t+U
9a3U3vhUX8nGQKdlAoetxHjbSWvhD+mPVbUqp5MsneZybLTUPdwjuqrPOLQfmqbYC2gRsLzcBgkh
GM20jlJ5FVDyqmnpTNVPQ3xMrF+ZhDiE9AxvH0ArlGNlT2kmczinmL0Wz5PV3E7pS1bgyOhLji8F
2xh1fhz3lNblVi9es7za+3W1khuarbzOB2lwRhFabvxKQEHj2XMhqDdPX0/fi0uf7j6WH5AK8Kj/
vPSNqGuMRqwB8tNtkpzL4J6lH1QPrXfluLy0jelg9/RMINQgY/88kJQOSj/JDIQ5P6NYxn2vXBOV
XNpdPo6xOEqMumPkFMhaFFqUR+gAQ8zTlLuUfrxJuCP5JGWCsbGbMeElJrGmH2dexzybSn/8Zk5H
mfro6zd8CZlFevzvL18UCpbqh3Fu8VQE4hbBugEbj/xXowUOWoc1WZUYfxTrq7ufcunToq2hPSW/
q8oXZWYvpHGFT7zqdqa8orV9GgNCJ1LqP4p3VdnmrUK5R4cf22VrLA8ChiCGX+wLxdoL4c4z7gok
j0qmHDM4kqr0pPKacu810LqVpISbLkt2Leho8LuED6Ckpi2YyEIt1/Lh3Ij9oX7Shu0scjO831fe
6fzOllv7LMyB7IMfqvjenfuw5w694FscyapbKXDjpnWX3w3p9zmBJlxbP3WLxCk6CpityVcYcpfO
lI8Dzy/9w8Cd3qZp4DEwC5mJhDQL4e3VQ0W7BG9hRyTTlYfP/JcqK1KTYJRLTXVzyJXxWNgTbjvK
Lw1lakj4U/+zVJFcwPeozX3YhE7DpdmUwam5AlsZLFXhtRd+jHrtFqOFB8TGr352SXvfJxPkTlca
92TmkY0aOhM5v0Ou2hmOT51YvKSTimz1lkSpHfaruF31t/CkndzDNC2q2Y32Kotn4pLqQaqNA0eE
kxpiwiwh44Vp2Q1u5yHI7aV9rMMkuXZHuwgWoc1GnQXla3be+PwFEFaPUh0NXIwzQm/kZ7+Q5wI1
NR8Vnz3MhCNqbFJfX3895S7tLRzwsJ1wZFSI/Po8bG/Ah02yhC+Sbv18a6UPUnXmHqoN37mKfj3W
JUQeptB/BzMWvzESozDrRzIF50ue356jGo5T9zqlo1tRDvgW6yzx9wXrkpJz8GMbPGKnxqNLCtiV
LujFAl0hPBnjDWnuEiz3Ly9SrXHwFVeQG7vklkrzNZR18osPuf4rtB6ngrBUpTp1LDihUjcRPRxw
DrN3ae8I3bh7aqBtxYidpFHcmKK6LzOUmz3n3XCnauIeWg0Um5JW3ahdsbW6sPvitAV2YODkoXJN
XJTPqjbiUahBr4gNhyac90Lg6yqo7Wl8746r9VbXtmNx5Vi9QA9gWPK9LDQsXFmXhW45eaY8xJ3s
slw1+IC69lxYPRy4TZn7Dq0lDc52nds+ycJNfy5yDh9v14dg1bV25ei9+AVhRuILa0D6+IvVKwcN
QIDXy24Oa1HG5iHOHv0GjmQ84t6IlVf85inSKgmmtZlraAXM+zFLvk1QpYX+Nh93U2zttPIxiL41
CNeUYKeFntNjhJKnx8CIt5KyjvLz0KIjKyZKq2tdRvnvbReVHrYMxixeosZefEVZGgfD80u+Yvpb
KNQzGcyV91swSxuGFl76Uaiuw+qlMKyjllS7Ea8KyTq2sbHCvSLvja2U3se64tTQzH2929MJIoDz
IDVnmJMGfaArC/jy85oyDtwyMNm7VOXDMSHqRdsYYc29pnsZc7g8aPxE4xHTj7DDGmzE902dDmLy
ML+vWvwTwo6P8sKR0KqLODZdeZy/iy9eH1AFNysIG0yDz5tXkflm1YmR7BbVDt5vQGtGoFxPzW7d
pFTqZX6fZKjDqz9QOJ0BGlzX7wn7uxmn6fuVZ/m7LOFZ1JnwhhwGaveiLEEYkmoCtYZbVep77F2r
YliOPkEppmM8WTf0/iXj1GNCrk1Q7+gr0fr0DTAqekt92ax9OJBXHmrewz7XEzyUbqkAOjM5bLnH
sTiG0DLgQVnKo5isk/KgAnkNzPCmQaAv3EKXJ4kCbu/wKNZXdtj3Ivuv0SGwgG9x2P/VgNX8oJ1k
rSFmD/2HksqbEIJ9mnzz9ODUedN2wjqtGr7Ra9r4SAo1C38Ko1vFmoqe6DALzwCE0x57VBQ0wH+O
Jb/2ZCuE0wuN9x+9ZjeafKc27bq28G1NdyHo30BfNMcbLuhu1Gpa4Tq576AmkNcbWDa6jG2qnQ1T
tGvtT0dSXG1RRGp/TMi+rXhfRXvc4rHvKvZdL2MRY1dcpPq+Q3n0VsvhKioV3pe5ks19q79JInaZ
8UkeIPWRDAV+OeGtMbkd2kzojTUedTUN3h4T0/gUK4XNXRhjnoOIGyWhX7uKXLsULQ1TVcjv8L+z
Ad+u7JIXTwoNNSwcCigv0OM+LxLF94JCMgrZVcvHocf0mrQyfdjOVNDuJ7x/7NWKSURSs70y+f4u
LUDAJHhUs8QBmd88OT9sFkpeJPCeBWmmUMgD7VvB7sY3bGgwVuyhESGD9u/gFpnRi9T9bDMdJ4KJ
P4u2g3EftiftmhPnXMss5qMM6YllCu9JxZDz8wPVnWZUxdgByYlcyOk5lGu4XZM4G6ZrYG+M+fUr
eC9o/hoRRjtsMmSmHNWfR1SqljSPLicfhFya2umn9dT/aJSbULwttQPQ3SRkeB5uC31fo8kJNxpL
06gRrBa3YrNRmzuJ+Mf01gv4dI9R9D0mPlg/mWiUMygV6174UyfrdjrkczRO/9hnExDDutd/y/03
2Qyc3vRXUvikVvidr/U+XI0SCqIqW+laaCu+Atn/WxVvUlwJ+Q2rWS5thb8tuI+6iHr/YGD/fyt1
zzLQeELc86ntDvnwptJy6rbcFWroznl7bebMdeBXr21RlFqp2hlTHUnAtbZhPZAnuuoSt2x3KLow
4PNR8SjX1CoXilNJVixRpzID8gL5/PytZFTNXpLF4syKm81yxbyePb2YJJmOhQQOxFr2qgPuIZMQ
q0ONH07m4c3YPn49ad4x/+Wvx7NXw4QTEo2iLtZN5Me9lUeoc8shW3mpt0rCsy+IqHHlR1zLqbxG
yXuogpmYd5f7FYx7c4UhBa5N2akmAbQr/H2M+Vh8lBA4f/10FzoW89UNbjciDUIslrED3Tikk24g
+wzNb6aEak0Mn6KBZg5dxnlRKVizTA8Svp9I2jcDRrshguyaJKaEXBOpNGy5DEjwvuadr16aNLoo
8g1VMmfh9n3+fhO9wkZLUegSHKPia2cP8g2N2QBQq3KIorV2Ub7SXek1ue/u05/RXXPMWEHKSRKJ
nXEajdQAh7yTbfUW78PvlLJ2tGbL7jd9tlJ3Y0OFtX7Yff06L2xJCg8NiQ11HA6IixuRh0VvgtyT
S0i9juotllSOFe4C+RbZl4cyrVZevh7wAvUCX4QPIy7AJK0s2qgDY3BrYiOoPszqjyecJfWIXkrq
6bK5qf5AQMlauXbVvFTtfhp68YVUIWrVomRoqpGaI6efQJCnaQ92bg/xc+EDWfnpIRbk06DdetZw
eMIGMjQ4kPkbKXimJ4TrxFc2mY6hBjSCWXsdQhaleWxxbkzt/8Ch43Uh0GP/JuqS2LzPs2qsAGTM
PFRdIhki67cniHdd/hpQbIaugTgzNTHfoi9+5SvNR9FiD1BmEwtNxeOE2m0xbDiUJVlTsjLzguvy
sbrxs6OlAUycuHv2EDDDc6ivfbvUr1wsLxzanwaeS+4Ph3YWNESjcOl0NRD7cI0cMSgf01nE7CbX
CDLXxppvGx/HqtMyIoGHqxeJ6vob5xes5xEB00x+u6Z5vFCf09qfkRUdJjn91s+DCcNQCVEPu4ua
EiZZBcZAeaYMt/lwZQO/tKZBclRjdr38u4NahT0m9h2vUIx2fDPIzHF+ZlVTcXE/S665UL6rNf+a
KwYUz5kzNvccP/8yua7KzpAHxR28hzgJN3SH9nKYbarctZrVOMa7GAeAed5kIl8zpO6hDlAGHJAe
osntKzKA1NAJ05484OigXBMDXXofJpCmguc7vjRLLH7oIsvA7EF16/gp7H7q1PXzsUDlh+C31ysn
sK58gfdVuXwlYCMmJzkOmXC9P7+SkuBcOZiaGUwLVnLoTq0/By+4YtPf16Z3CMzhrUySo0iWRAo1
Jg4QesgS4M1Lnbuzh4Pe+zd+MazEDF8KwTpbdfQijKR89+ImplD/er1fgjKwhxdn38q5kbD0ZM0t
PVESvVL+oRuHNjFDmxhUo5G0k0yrOJdIoS3rENuX8CFA/NFowJJUKaUQkpBAcBp4dGkYm7FN7a57
ieFfeN5BMo/cwWzgr9IxNYKt+nATx5CXq/Cg9MZmEIxh9fVPuQBkUhXMeyUkLJUGzPKAieAteSo/
Bfa8L98alttHDYT1I2xVK37kREuvre0LM4wh5w0aEAj96GJt92OneVqasZEY28r8xdUyZpKN4wlY
J5u29bXmqHJhe1bpPiizgwlgiLio6zU9icTcMyWXhNjtCMCEGD/DYRDD694nbr45zfYHQUhLQQ5D
rApI1m7XQXbUaN1ZyPQN8WDiPxPwwcbNoGp23RRY0QhvMNqF9if7P9wTvCRa4kE9vADSyXquVcqm
3h40IpfL8lrNPb+jxZLhnOOrAaaIEr/r85Lpzb5vPZjSbmrEm0yo91odH0o/dqEfDzDCLK06+oT1
GUDyDZOu167Q1S+VBzq+8/RuYL4SCbeYOC1VSSqrgEvv3kfTWyD4az2k4YunetV6UPHatdeiWAcn
0QHqWon+AfelDHSAS1xpbBFgbqQQS/ERaUAdfs/Mx9m+vAkxQfROKnf3/4+j+kLd+emxF5PPGhSl
zHXu11V37DuMOdS3eYtDgS5DPUz6l4YM1atT8NK1Xsejgj4YgRq6Li6+F5funJeiS27cnhN/pGOr
kM1KNNY6919nM4W43fTmbc05d2WBX5opMofojHSJXAIWm2vV+1HkAee4LYYzcKWzaCUCiRQU09ov
/i3Su/pn1VX1/1IYIc+CUoNnIXqpJStBjmXQGKOUXDIL9fBHIJ/mXU8W/JWqNHbs7Zv41Oe3Ey2z
nH2uvwa8v4spl+sE/7y5SIJLitPa53USZ0lFcocguhjbVP0p9W4wPWmIzwyII/sNvrzqaifQz3n3
omb3/4+z8+qNG4uS8C8iwBxemTpKrdSSWi+EWoE5Z/76/egFFh55MAYWMDS2R1Z3k5f3nlNVp6qd
vWF+MLqvMn9vGsQnh664wfef757ae1J0zOlNJisJDlUS3Dy7pvy/Z31ipOVmTJ9V/bjEO4FY9Pwp
FbHenU17ykdbqTyURdjpJPNR0/aEwE35oxBtIaqkaTu2N4V+6PRDku9D7VNUjwq97KD7JI2MgrsE
R03apNFGDXYtwS/KCxOaUfotdaeuPcXS1Zxje9R2PZMRvUnI3y1gW9l/ScXDGoYBrdpw2Iy4OVr7
In4e/2YF8G8kA104YysAqazuX0mAv9WF9ZK2gWAojFDh4oztD2AlCO+Gqi0OM5RR10Ta1/HDavjE
OReJb0QIKNNGLT7+HysdswfyiEFwVDiGf95rOVUTFF4T9zp6z6sDyoeeo8wYPsKN2TDnew6sp1xw
+uX63y9MKMzP3RhSQ8e8lkkaDDTI8v3nK6uRFauGNVRUZ5gyg+nsFow6C0fvGUWNentQvzVEHeNW
mo9WtW3aQxrt2+YMrbnU+zl/HrRdWPkVmZaBY5Xu/BWMLuObNXYVFmC9q9d2OGFg4HXlNrU8wh60
5SiPJ63bJvFGqE9qdhco+Nxt+uyF9JRO9wrBlSViZL4i4ZRFR7TLcHeaeKwuUeIb4kNV7chSjIXn
OGOvPc8YG6Snqdp2la2EWA/c5N1zEN+I77l5GKPXuD5Y+gbvOK2/VYnq6rbgA0204X6nRGJ2TvvQ
3XXLwYR9kTBK81QFHZErI2bP3IIohYqRxFO8osLb0vAsL1VdMbkdW8ZQdwWoDewUmdEoJSvqO4/g
HTVDtew2xQZZzJDs6h7NhBe86Npb2d+lxIj0J7PZzIxz5dj9u6A+8+B3pteQyT17o7lbUCl12yD3
a31XYTFAWuhVxqoiIaPiEHeHX0376ucZkKaa7eQAsPm5kW947aolOmIzSq6ueggM5H4fdPg6nFJa
SFIUw8ca2Wt6ihN/ival+VZr24rEaMYBZUdfU1m9QnnS8OlAYqU7SXZncMm02yF7LuttkB01EtzR
Dem+3u7SD/SqbEJEWVT2UDMMtL5G8dXKXlAxOXw3G/uU2Ft8Qfrb4kZAw3XNzjmVrlSjniIUMSEY
bnloiuNsPha84WTTzJtGPpTNIzYxUvrcaI+lQd7j39Cl/xXp/2N//bHyf1QBYjELliBO1X37nZKD
RuD4c/OZXNpnA2JfccoIby23eSou2cV8jirOeVt/nmu7vO/u9H33ihd19NTsjIM02J1sNzv06Mkr
A4vBs/zVoUP+qh67x+5J37e3Q7UdQychSeQNZgK9eV06YGksZsJUbR6w6TMiqPm9+4wuwkf8Psjr
y4nv2WX4zHgIyTI44Zl9rZ6yJ/FbOo7n7HMiBc1W9+GzuEGGhgXl2N6JyU7EAQpf7GfhpcemtHfT
yh91p7ylOp/4e9NhOj7Eqim2QzLvYjtFfabaMHrfAFgMd1XkxGk2xcy412/Mt+Gj+VjzTXCKYrwh
t8MCATMjrGjPbPkluykP0J/P4UO3m55a3D9LoExy/uzkIn0Em+5Undqzcoi/huuE6QZxGmjtP9qH
/n54Kc8Mvn6Lus3FtWLbOgU3JKQR1/xWHFffyVP4bSAu+2DyW3woX6aPJNxAhQw2o1LLQGKdXV3m
dzYtKXIVc1fn5C8404dkUYfZYs24m6PjFMYHxU2M+vibdyZ8SB/pM3Ve+I2SL36sUjt+Nb7yjzUO
I7GhtlMG+MG2cfQnG/gr/UgO8QUzQAY2xoEAQXt8Us7BNUekHTokaUlf3X35Oco2Y7mzjBbNU567
++EsArfDtp3aT36mHtj1RXwan/LP4YFAYIVoGZlwPmi7Aw8/xjfkYWSaPTKWMeFd7hnv7SM1XfOl
Hkd73vff0kcBbzTbxkW/dufkK77i8q6+9d/1e3RRVVv/wtcRGhwQ9D3k7Ve28MJazT4wHBiJoUxt
67CgUKfAXa8nY8WR4hQf2oW7SpZqcq+oxCjaDeyInZ+S++VSvyRf/X5iMdZk5PQO2uBFBnglu9YZ
SrveVve4rsQXGmw+8bJePeV9vT5chMyG5YpiZ8J3MnYk/njB6nIbvVlPLKTlIwnsMMb9yu5rh+qG
pJzyIfmQv0hpfNVvhN6ONG/56F+GL/2FHeNr3FNrcTjhbnwOXzTJRkWt3hJcsinesjOBRj5537vS
n87FjbLLjv17c1pe4jNpEOl9+cASYWImPZjvjNCIoSOf6/vwYfYEL7gbQNzfBG5faaumw0ZQPbG8
qk/lWl3Dc4dBjSN+dlcs8mkGVpuj9bHRXnGwK28zEPNPfGkQgcLxvBY7nsPlUX8zPiSWM1Yoss27
5uO03zjYqTytrNWnifcOep061YUDi+0gu2R343n59XgsoAhgAfC1dNnkR7broWw8Kpf+MJ2CxicS
imTM6a58SV+k1+gDvT6r6FsJPWY6eXkur/Zp3jLsUF+bY/7AK3J118fqe01cehW/+reRlfLWSOsi
gQRVGakkGqqywRe7nfyuvIbvlJM3iKGGa9PZy5W3aF2TRwN3WNhV6jm3/0heqqv2kh+bbVrbjbhu
aTGGhJF9YufjmhJbZLymD+MtnzaFh4MHulSirX6Ss6O81a/TA0PxOsI3W7xkJ+UgPJifwzZzEVrt
q62yl77Fj5Jb8il/Vrx/FgifzSfTazCdAN+PwFbQf+iQAG4beZPmG4gCb3VYWdMxNBSv60lMblH1
0Nwj8PmeyCN8I0p1tCORgTwbhaxk2IxHmZUdf+ElKT8JZ35PXfzVXKXb/oMWO0MeHLu8svwawhaz
+rg7nyOBqW/qk45Qt3Rj7KANO3jqqHw0Zyzt4t088p/qEEmbpH6JcK7YJcUv+4oe3Du3E8npExf1
mcpXjCZVV6Wy4L2sZklut7jBZbrSXBF0ZjWPkeylI/a7bpBQN7lpf5yG2/VBfg6f23eRpXKuad7Z
jh/HZ+lDJ1ZVtlmk/RvD3uM5PhSfyKXZM9kEmsEh8SslL9V0WAw4sEpH4zq1jnFlOC3BhaSCW7ZZ
iDw3TesAFoB+zwTRlU6u40bCZLoTjA6+rQs2fiWhvdDIzK85+eRgYDK9BJdwzXZdf7FydHIoFJuP
lveuKazrg/qQj4n9a8ibS7AEtAXN7i8hlQPTVtwi/ETR/lqYTOKaDZ/D9bcNgs5mLEHYeZFcB9f5
UcIyj9SBC+Th/IA7x6wxWsfUoS0laIrZeHB3skM8l1EfcKomTo8GUHDYUFPEV+/wR9MzldfaQT03
D8m72NssxIqEsgYnFkfkCn72T3AybwXTm18gJNN5vMoPwlN9YoTjPGyad6IzIDlJ42GjZzIa652E
zbp5iC9d7bAIBewYKQrQQRMFptvxpWmZyrPDj+I+fDU5Schi/G6Ut3zxVaYuBFcabjhVdWCYUKTJ
4jGZL5rBZhXs5Jx8EHoyRjosm2ISO+k8B1lD6WIrWGuldxZgheU1k2f0bpv4JdcpBq5gTM/n7Bos
pwAncpbnilKazbJwlfeSqbjZJvjsYXmv3vmR1pvK7qisj1dFAhsSljeiM3F9WAKPoAmu3vBVJRTU
7POGikm1XVJvs/jM9QJwkfJH8dbMPI7a5mPdit7nd+Ok3tA8sfJYf+o7u4xFDfLeXKh6MHLmF/vD
qpK60mpgWn4gjwubiXckiexZzQc0vZg4ykjKo42f30IAYG3n3/FDup9e2jeGlsfIQU33kr8YR/0m
+uqvya58xhRnm9wsuo1VBkQ/lQ8OCvQ37PXY3SOutEly1b7WI+uZt7QpnnnI69f5VB5NP0febtq9
tlNqLsGkk3lrB6/94/xShY61/qP+joO/Oy838qvwzrLV3jBfxbpNvqD5eqF98rWb4UW/GDcDj9nq
k7v+El+Fc3Rqv8yjda/GNtMLla0isaa8m3jKnIDnJvUinL0oIc/5M6ut2vJCJEkypz+mTlfbdOaZ
ui5zXNJMu61cgOP15L6KqWPxP76ae/lQnHEXv1Ffhg32OVu8PLfZvXTDDVXeayLk6bUxPjlX98Zo
W38TJ/3qF/+oqmGq6GQtpFvij6p6UKph0Ye4uu8zgH631PwMj9XMpR7Lt9z3NW7Rnm8t7d2QHkJU
N6ibu50wbHImE5HPLUht0FSRqmvTmWUYIKm7uXfxh6apJCV4ad3i0g2OwfMbungUB5R9VBqULZWv
J9jUuRzZS4MuHTdxZ92XBZ5RYhmQG7tEH+S4LwCaxR6mUTHnuTe8FNfihRy+9+YWO0I5dsWnqvbJ
RcazokEsod8lwvMSMQG118tto92aySktdx1jvpYvUN8UXhi7+WffugTkhNEGMIrBQ/j0RKK3cqTO
nxWXZ1IbPX5qhPEqHiaTTTQOZs48QFh71F4uOdCSf2nvf81P/bwdUEMiGBKJsNYvnfRvCEcnV5jQ
SBJsEA1h5UQBW5IzyK4IUnirHfD4UwJcu3wrsIVj8hWlnlG79eL0KfK1YyAC8fgUf82qWMfuxa5I
laCIl2x0taa26djZcbfqNn1AH4dzkaO0mzpDAo/FhWt0jp57PKGrqirxFfrNckenq1AY02aySY0e
SCJflWqr6tgPbwTGbDS/QBYcnOoQJhBDfFp0rxe8afFNXOJzhnxvormjTfUG1oG1k591GZO/PTEQ
S7ur6X870p8x+2aL9FX8T1KWodtgvgOMZflJtV0EtxMcffAAEUGdlxnlFAbGTpz5degWlkt+rQYW
xvdM+6E5kOsWDC8aNn0Zj/mI/XwukclYfSfh6/Qs9xu92YqZM2g+JxV21GzYxhdWK9bg9Yh2W2K4
HBJ/tcRdwr2oYT2ES6CrTPdGltqL5U3SLg4PorDv0yOij7p1+XyC4erJUV1uS3aUcIMoneqFsQET
f7sCwoMekrfihu1WaJy6oCW3h7Mpu2uEJpkDEy9xL48+znemvE1N35QgdryxctkJJ54bldF0n8DJ
yoDHcVu6f3Y9Gs2vUrTbF3OxsSLucxSfVEC4prhy7hmkRTa8kMNuJOLy2TrB4KvULpcRi3TR/+/V
+6dPxiq4xROHtYumDw3yP7GpwmCEq4iE8n4xz2ZfuPFYuK1GB16dNemim0xPnBlUjwiIKjIM5Lli
//0O/gTHMBLG8lXFJhQ/4Z/sXjKGadkEc3unipuVOjbv1QQX04rI933yVxnbujX+81nl1VZzqlXx
zDzsygX99qzGahWYWRv+ejUYVql8s0gGs/rvSem9nmnCYP4y9dhZWvMv+8R6IX++Mj46CtcZxlox
fmza0lhNmSbrzZ3Yfg2i083n6a+h3P/26X5/jR8QZ1EIVaEOZnNnQMeS8AuxREHT1OFWbu+7cGdK
V4RY5Pf+dRjgD9KOUYffX/nHdU2X2jRaSWvuOsCLgaIn7BVPMt96g52gZ38DC4uA8DUDx6nUH/M3
RRtuIC6JbnMaTbjkqFdm6l3VuP/v9fVDKqDj/LYOZTP2iP3un6rs0TQCpV6a7q5trhFDdiJys/69
Bv39K5G4Xt7fbvEfL/WTTcgibdTqsrszEtkfJ0z0ZdN2iZcz5nX3k7ymMg5ZLuLNO9t1IUFkYYVz
n2XduWkoYQiWE3dhTiYwDelcWmdLDnwhofimiSkAlMYsoxqhKSjIFK0Lt2lEaKFkx3Tc9r+v2q/n
/h+fhaEsDDcZvVJ/hVb/IEUXYcEvLi2YfdiXb4afXIpd52uoOe/gquXn8k19ngmm20oP+KT3br5p
/XRTfpnDbtguDwYNyddMIwhxEzr4vDNFgEt+rzmT4VeZ24lI//Y0IVS4s8VnQDrkdN9D6eBR+Grt
zPlYX0sv20UXa9ekroLd+9d4Cl4zb9yC4RoeDjOaXXv9vebLG9iPxIlFu9+KWwr8dtv5ALaevqFf
YaCObxdFb/zLwvrFTv15iZhKFddUIPNXxsDve4me5sQ652AGsMbbwsdR12cW7YKZh8J4EtUnas6t
umGeTn0eHtuv4JJVXvqluoT2TQ/qo/oE8l3jJILuKeTRsPlYr8tb9gUVxycWMIHGqxh1L6OhtrkZ
H/DBBtmU7Pkvd/tPS/X1FEBcIRPVCGms/BTvZJy7gyGW9+bqI9NvjPlW744tRYo+v43xvYDTqflo
TO9C8VUzs5qMbhPfCOldV7zP8+cYXv57+emrJOq3awthzBvi0hKVvgp9jB+PUjKPoiZUZom6d6fK
5AKgjyXchMVYlE4PBpUYLpwpdpUPC5Gtg744eS+6M0BgPUQbmbB6y7rKfbQxKMNm8oclz5BGu4yA
BlqMg6noR12+VZBkZQt45qGOnkWU3hbDl0NQgcSSmieE/qxG7pTKdLWXkApD0g6lCjYipQ99KHhS
gxS9x1GxyhzSpp8aKh32lbY2bK2nSpZpWEr1mFFXS9zRXBs3sSy/USPICLe1UN+V5XLqMtBrq/nL
gfO/6s2fF5EGYR3uQHrK138edhj8dbk+5eV9kp4hvh7EQkUpb3jjwnKizwvNQ2aAkabggLHuo47A
uH65KQDcjV2AkaSElFIKz7pCZyjH+w5YShZmXNUMNxDnmwZIY/0HuvmqDvO+pq6D/aqBd53AMMAF
AYxm6TBqIBwzxV8vHtbhnpQ8n2o4VMsH45EbKY5IXFHJuWDfKwE6je8sezezD1I2EiRPIfBQwLR2
LZ4r5TkmioFzaBc8l+brPHYooaitw1vVwmJHOqwRhilj5Ikh33ZN6HbUz9l8kcvXojoLft2NN1Jy
zNRrqTuYdWwMi5FtGNvJ0rbyqPhKAkI03qZadlRLkzhxk1c7D2HmkY/Y54ojyWc16UBiDDuUIRbK
fheZgScKg1PF5y6ltS8/0UU6qUR9fMiGkf6ze04VLqvM3kblDBP40GIuHaQADWW0j1Y9l75L6kse
8o9SEIhcdNP0Iyb/TGZJtnW7bcXXZe1Lr8J4ipTJMZQnnSofcbGtCosvidveAvrCWULR2YuUBl8q
QKeCEeLJvMjwjRnleqDik7FATETLU9eiNTavuak7QXvJl8QJCNLI+tuqBC5AsGgnGQxJxSBnerMw
2j6n0Y0QYKDI4xisMg5hgXaKmNXVU3ZABV1h3SGK2QglEt0S/TmPEebrTiHkjpZ2d2nSA/2knpbS
AaFn0gxtI2WF29tjvwAZMJ+RDW5lKceAvs9IdmRLeZQUZnRJY/romJQSuBitfG3N3L2E8eh2hTfI
pJROuadQV2s1O0J0ktpyOxcPc73sjJR9eUVBmEhcuttidaARb0dJuskN2LmeijZnDgsUI+m2PdW+
XtV3CmAhkEXWeqJ6TU3q8NJW2sZtwqc6IcdJUnyxE3ZNaTCkp2yKHNhtxoGmofUNIPQrUQbqXb7Z
CeAJysnci4z069LgDkBM0INS5uWz9U2IabE2ifFMM6djMyy6Dbk4iRHtJoPmpMsFe8wbP49fYrie
fmcCYZtnq7yU2pPpCn1rd+Z9aeDyTuWajFggcPQEPmPbQzECGppeNfF0gYPhblzq35YVuZ0leFxR
YbmN0DAKhuDkI6bA5AeU7E31Nkl74IKid0cGbq1O9kK2ynUXxB/fXqStVn2r1GkDKBjxqEK0s2Jh
37b3gd55pZKReC9vagEORGh8HfA9roiZAWVupo34kamlJ4zLS54o+DC8hyIEKc1bAIVWRodUeln3
5fWaRNJRRjFlBk8IF7wWIDNxjKa8K4JPJcbgaiTRWGRNc7HjBzKMoW1np5zuM0iDTuXC6E23lRKU
NGJy6I2DOkAmKYprSbXb12e5HnYzA1R53mF1sLiWL+bVbZa0T+pSb5EPbxJhV1uuOEcOCYNEqPpS
C+E8vySsFZm/1cPan1jMwQJkoj5F80kOH2rryoOCtXwJLsZgWMpGoETTbn3U15+RhNVNyaczeGjI
bo5x8u4GIMa8cnKt9oNFczW1cuuY9SHIDlfr3az2cYOtJKv7v49Y4kn+5YxlRhgVrbzKjn5p8H+r
X4ZJ7trBLJAlJNtRuo/A+HW4ueZWxsnTYLxp1yk7ybwEn2bjxsK2k7CudImc1Tu/6F76/LbKTqZ1
zPKTEobI7uFXHmP9ZSp3hrotpy0rskkdsPUB6wyDrB/PyG+AkEC/B21Th/scp//ZoZMeZqcAw31Z
ZnfOHpIYKYsv1iuC3wvbonVAscfIkzWPgAEl2yXoAx4FAaPNrZgfDHzhpINloN1BObKH3I6R0mxa
ePPKFVS7vCOyqmHhYRJgvHTaYzF4icCw2tMc9E4YX0SeHqM6llAz1SVd9Ta3or6XYqCXXVxsY9Mv
0oPKnEoDOvVXxyTjz84Qb9W12FZWZbou/+gMiwpBT47x232WXxb5K4sydx2kq26M8qYRD3pwHK3H
odv3up+p50G+msbdgAFriq5hd9eP9510tdLTnO2EwCYNseOKbZvyEqjgEZvqmEI64ZFCFR5jNxf4
se4qBYKSo8ZdYlLKGu6WZmP0d+W0V0Rw4feMIU9YK+EuHd3C2FWdy2UITXdU9gFLtN7T1YXpIbHu
w2gftG6d+uq479TdNH4DNlPsLwaTw05A2S47suJ3FMQ4hvBsy15d+r3qZiA0qWdJToZSiowI3Wm/
snJtJfD0VwZij7zyDf3d4Js94ygIXV2IfAXVFfX9slfTDby7BD6r+FXnJOOmuLPGOyO4DBDjdTVB
odY8glcirdJxhW74CuUSjX4x+hKe+i0noa2YsHmOGvGBXGgZLXBzDuTEH0qupcvnMJATg24l7pxQ
26xES9qdeOxb3L0GP5APOt+vbxbJ6X6ROePooOOZo+2gb1LdZSisXeHUunEiqKvQyZDXmbSEJKDZ
6Zbiq1ketdyZPoHd9NHLTQ/aBvRpeDHoiVSHltkMbnXlEmfbsPSIcJwGQNstGpw+27byJkx3QnJs
5GMjuTD5M4Nv1xhfVbvG0a9HLQvWZ2PHyw9S0LGsbKpyHDEpJgiSkga/3nknNXsyy1E7NmTGbFlE
jN/i+qNZ2znfRsYG4/hF3RXNZpzZF12jRpVoB6YrlwSDbXH70SIYiT3J2UK3Sy0eO6eCX0acZtq5
7opIFkTbUh3gpeFJ8/XQ4eKyxrCNoDyAyKLYKAK31rBOdmY26tlD3WOqHrYQoeaV7Vap7saIvdFv
tAOBzVAj0oIRza5YMFPcCsVGJRw9vrEgEkQ3yTYyXy0XYWsZHVHYwEQoFHpMCvW3sbYx9X0Q+ZZ0
EKa9qm0U7qXmTp1vCuek/4BBkjJiTKDRbNwQqfAZYaXIfaVdZfPHoAh+tMmIRV/pd5xR+CNePAVb
PXaLkVN+tJqzdhCwKPdKAj9kNxxBzyzAhiLrMaU8Df2ucKe3/nH5qjQXbKTWN1ili9dEtWFigIj5
ainuAIg5HjnxCH7veH4FFxJCj31IOmWl1wjvMSav7GHyaE2YG6Med7oUIBatql10aKgcytS42sJj
qJUnJF6hMUe4N0W30+3FiwRAcZd0AInTevYB1rluRMvKCOFMIjZQJYChrllnweIjptDEU7k8WlAf
wn5q/TJ3xM5bMDCODgZfFXtQ/HVCLHXwHRL7gxRvB4vMe0SdjnSzKAcpO5QDx7EdMVyLd+G0NVJv
LHejQcbNnh6JtxtlANGbArKtdLhL1ugEmCufjFdkEUjoWtoLx3AnZGKCjQxKWikjaDooHhz2iwlc
1oYmhFCCGsosHkK7MZ3kfXWigrxGl0KTdpxbT1YceKflXdiP3T20wvTGu2MB8VOogScsvwUH8YPm
ChCygo1/VEcHeV1whb9NRWxm0IIDujv1S3GcXstv8xzcx1cMaKzLfC25UWDqT4Lmm+1Wmx39yTR3
AZ5iSXzDXRItAON9re3k26R3NfAR0i99/TWc/cZYmQxmZ+Kezeu2QQkIHVgLdpmeguUYJJmHGZW5
PMj6TZ/eZxAG/cCMo3kbt8c5o9HyLkhXHA65JXV73VM16miUNzoE+lZeE1xzW0JtkyC3URK3lsnr
SQ6R8CUOn434l/kN5QcCt/byzG4QYLyOEEhAcf9sQ+n7p1iaGGBB89TqEFP4qZW4n3BX8cAjRNKN
O2ohj1h7aUspRLTwW/Zscgde2K710m96PyIMcb3zZNv72bQbqgd9vOuUg6xuo3nTJR5FfbIymP9d
JGn/UiPx3glzMOmjLe0nDjHPs5F1Zsl73+h7aFO8LGVnWQ5aiIHXJkiZAkZatktknFvRJq4bfaj7
CZY1KjPqdEZusR1uza16Cnyp3picQ1Tall1oNtgP+xuWlrC9FH1IABPuD3TO4Kiti8GWrDo4DjSK
z/4jRN+syvil+YDNiP4yLoCxwZ+l4O8f0/yhUJ3MKdIzFaRgeSxQrJSrcAEJI/R+7dTPCzUzea0X
+ni98jpEK4VDsp5KfCtZCYzlH5tPzvDWoIXk+TpnrZtEHoowcfGgqIj0bkcXDQFoVn8Q8O6oMOx0
WZr4XfZMC5IhmG/w46DBnLvjWGwKYT+4tNVj4EWZn7ReD2Am4JJJLwmXsyp+zPtkv9xYd8Ijt4QX
R0zX6qwiDNMZlrkp0JK0/gLXNFLE28ic4+v4jRp11eTonrwuOFd+lxGJbZRw0/R7nX2936DAsvij
6nD2UgJxIxEoouOjqOD4FGvHNNwYfR/yBiBZEJ1v4wQjx5mpDftFdkaK3QV8zxYfjTdiewKgj1t4
VhSAIsNpNFI81670xKAvDBq6IPk8vwUMUDooo8R0L44uogoTgRpuArUDzw8h2EAklwfpA02KyRQR
Z/gH7y3gFJLdLvOF2uVa60CfkWuEG7jdSXXgX6POwUOOogdxEUSgUb0iguTEH28oxETWbepocKJb
44ouBXERQhREyRLpP7f608gBjgRCchX408yOO0bGV7XF6pH3PX03zwhHev7IVDr6xszne9pj+oTS
duHyZFC02Cy78ql4RuQDH1DuVILTXgLzHCZn+DSERxxYRe6hTmECK+gcYGEL/QQP+lWs7OBoXsQL
UWB6goSBbEcP5RBBoZg/Z1QVIToFJ+Y4gdAXXEY30UYe1f0EFImvlNO/8ZGwR2iHLZAHwpg03TRo
ESeISs484n2d+QuFmImw6lF6yW+wwv+ucycrvARvDaf+GHl/39U74pOaPZKDHR0NWVuQo/KGIw/0
DmyfQdbCQSajpk6rOmZEY+0i3M0sJpHp4sg9RXx9F+fHmJFk0+OMQvhQoNqenvBElxIPVJInIbyI
kd9Xbvs5baaN/Ap2zNkuoLLCq6j1246fC/uLwNKlOAEBK7ojHaTYrwIsUnkHDV8tZ0T5Wvpm6QMn
a0dqK0wXP/XT8hzfzR/JcxwgYaJaIKbNW0KutofooZSd2txbZKAhXwXME1aRjSx73bSrvigi+Ls1
LMe0B0pSIBgNE2xnADpd3Lb2qA1QTWi//mmOT6a+MrK3ek85ZE/vbF8JnA4SlrvKdGkhcZ5tdDqA
DfaExKoa5qrL5u0HzZb6iUOZVlh6ZgdEhMFr86rG3X9v538OI/w6iv5vOzd/tFp61aTTAkh4H3cP
cvVVU6FXu2l5CMN9VHyTnNiTVHtoTxCg0eDm2ilN/zKS+2/DAIz5YMPKjDhRy7+cC37ruiVglWLK
o/J+/s4fUCCaCJfYS9EL4oipb+Roq1h+Izsd1R9wYkgPmze7GtyirF6T6SZoNki2kX7P6lZIN9O4
Rf2Nbid4/+9rJf/rmfDbG/3BCUS9OlilGKClMp0FXeGihNuheo3HEqlaQvaukdxLZePJbFjSIrym
mfUOjbH0RJKsJqN7Ua7dxEBHBlQsB5JXzGwVXSm+kW62Ha3QjyiesXVZLQ5eZbogYRn+Rm//C49g
kgKBVTzEK/MXPw62gcSWKLE42JBSsAnZFpAmcXkcpfc92rx2FVet6mBbOv/35dPWpfQDfMe3QF0p
tJV6/LUUf7vPsrbEkySkLDXA4DUBcsf0m1i4+XTDHsRUgykfZmpxy0FaXSLixYJj3OjZXdc9GsZb
JV9j6dVIn6IYPYYnSRuKbp2g9Oa+zn2Bmuemp55QN9roxKmDvxVkamE4gnFozMNE5nq11edjWW4X
YvnifZieZPrz5FAIfyGP5F9A0Z8flfGtdcJlTbX4Z4HXqMqCK41Q3OfPrafY6S2h8064NbYR3S9N
lIdzn0tiae5hxi1dKSk26Zt0aM/LoUC6Xr+l98rhCS3IU/mA7tGlQrptOFi+hVN3JLvrTt/MHuYh
NiiajQravqJe9BS/uVs50LsY8yF6nLfMbW18cLbGwbqqXwUq13gvHaSt7rBbORymfuTmHs6B2/iQ
bpEmBfv8wdwHANar1n1E7Jmh/Ud4fFe+izftc3YXP1Q7fS8wqOvCDBSMC6HavFoPHdJbgKEjRSoi
RExhbQ8tuiO7xrPpy7binMUjbNTO9AFt/egwPs3H5KE/WpvR1facKPjN3kub2S/dZGv606a7zbCn
YNjxpuOwx9xpL7rmQfFksPjTsCk8jLBccyud0dct52ZPBs422qeP8QlFibnVt7XPV58y1NYcjC49
cAZ+3zmFh4D2VXMi+/ac2AhL7MxTPOLX7rUzPdt7ugYZ0DTZ8nbLYMJm3rKTj/Y2dK1deMrOaI6g
VUc78CyQUkQr4Wm0Qzeh9Mr+Uob+Yhn/WEcqdpk4qEGoyj92nFkZBpjxpIQbtnXc7eunqN1heiJl
x7rzUx1bOk8uUQD7uuTnhgeoPrCY+j0lhxU51YzxtkdLDKgr/Q9lZ9qkpva1/U9ElUwCb5XZuefu
N1S6kzAICoKIfvrnt/Sc53/SSaXrjmXHAWGz95r2Gq41muJ7bQGYP7ogDyq917AB1SdpR3NvwNi8
bYdqmv6d5/U/8vx/buDTTofwnpqaDrKdoDN5k93WxytTEbcncRc1T9FSvbxUNIrykyJQz+x73Kbw
aBOb5hOq4CjANIRdO7qK6XGK/iSXnZZiD8D99OyMrS92N9cJ/duEfw7yH7rxOGkZb7aXeg5KBpDC
9c6nrclu5I5gHEDq24lF4mqM7Uc0CVODsY7uzcXuTiVfkBgKHSqI6ZjTs/WF8P6TAtIMyzB0HO7k
zHyKAR+SpFKMst1tDmA9U/wU7dmyGtldAYqk9iFO278v3x+vR8MgcnSoiP2twcnukvRnZdjtNnuq
RMofW+pjBDJIe6xTmoVlEfDwX+Q+XZEAPi+ARociukaMRoTdP6kn89SbGrvL3SbRXquGjl6UhxIz
Q8xv84Wl7V2zJk2zr9ZFRhVNDbBDeao87fjaU71E1HyqAFyUezX5FrqOs3zbznXSsXfYv8CltcRr
VZr5qsaDMzrftXiMizNbB0p71Hamcn9l13gqCSfNcQDWj8bzqHY2sqP2PUUwVj8uJ58yrR2mZaWn
0y0BwVFxr0AP5/1zvZsmI+XuzE7X7FdaDdBN/YVqEX752/R8MtfSrqntUi12G13/PrJeEty6w0AV
Is7lNPr74v+OGCVYvCadUsYW8KGs/69KrCovzf7Y1LtNG5sfB+XbYN3h/aS9coLj2JrS9CRBG5iv
GMsMo/kqjfRPpqljjscAXaj8Mz5nkTq6famqpqs2amYCs25RIWZNLxoBWyCZto/Daelkr4122LTp
OThr3y80GaxQ/+RU1V/YLn9KCsTXIXhVYqXan2t22+KcUrbLWBQ18zVW3dxtTtug2v5oycwLaELc
DmHDDrBWTFzMX/D9FXjy07KDvEhCimBBwh2flmLcni90dsqqzan+fjYfSqk9cFpAgUk7KalTOe4y
LOSDv9shTkfmS1ktB3qb7wkW0gtEa13LaR/+Th6/Y3pAHmMgyDUq1QFgdD7pprJMssGs0moDaZSn
0eORYDh8YFfpNwfgMBvENs0OOnvVWx8HXNq1P6SUuGgvddH5/YgAOVSrp4anj+r57kQvolrzO2VL
pKp26Tnp2l2xVlRCm9/2zigmAP73G9D+EGUCvwMganIPIbJrxs1/7NHLxRgupjEusYSBq9gMrbdl
gwm09zZsAcqiuvG+WSjL5CGfOwszMH9SotGwqSX7FW+CE2TYG38f0h/XWZKNQEYDd4MUvV9Zzs7M
2kw6rRT2hsR7A+w8BWs5W2bp9zO1wSqYB/pxdiI3pisvAdKA/ZD1kdqSklpmXzVLu27/PhOesB8j
IjvU+Wyz64NqnJ1hkJ40AtJ/TO5B08c9ZGmu6oQ5Udp6mp7oOj7RTux7QqUOTIqyFYp9KdCdKGRo
FGzx3V6TYp7UnKja9LBjQz4396GGwxNnujVVLy6wfsdWoP7r0QLcytyY0vXDpszZoXSajoWzxpif
Sbw23bHpca9jM2pwIXAkreVp/g0+eiUlKurPZfMuuW/v58325zm2PsrazwdxeSlk9r9g8Si6O6JC
3PCbxCNXJjNdeuRsdeLzX6jP33F6HBXENtLhaDNhgUomFPgfCsvKi6o1l5zlPGaUCXTuGDeLmlp+
l1DEdIn6dKk6G9Mi/mY/OP3y1N2BFR7koweNKqP+sA/32dM4Sda2uWVef7CDCg/nA7APX6Fe/MHS
pFZZ1y0xNQ0NlJ5fh1pUWUtGQL/dDKs81F0qgRoSoCdkHLCGR4OauJJKxDWJ6MTi9PcqIFL10t/V
y4I6nnYt9vfovX0u2Nx+37+ThXD4YemT6gyIxBez+jvEG7OqYf6M9LFjgg3yyaYcDWaZATpSbvbj
WaPPSnIPcuoJzgSZ9lY06C/5QN8L6/m0x+N2+CqJ7Bp8/pUl6F5FIy1ax5CPo1+3uf9ZVMeps7M6
GNvNuZ23Qz8jWx1M1V1NbSY7KLXTpwoZ+OcRfvFx5GgP5em9VRbAuU2IKG3HZBa0+lTraP2UkWbz
hcGt/nF2gJewMJMc4Ds+O3Qu4LDmZXfeboyWjed4lvXdW3Y05yP8f0di22lZ3e2+q1axKE0qjrKG
xmMUYTaIGWUPVOCYDCNywHJa9rYnEmCUZUcS0O6oT4+gc2R5P60IVFqk7hxyg8JsYyqnAIXVVbNl
8eKflLBSwlQJ+wMu2PoN02xPMWBlaN4PtSJNpltQsj7YJcHFZorSndbJw6Bl/mCq/iU7kBxDBuJg
am9nJwuNnekfybFNz0RFu7DSknWSv40/lDSbHgmViNLriSPa22/H8+ExtwYyTdJZRj163t/XMZud
rKR+h0TFM7QMc2Vbe21cyGAxKDTXseHrEamJ6WqXNzEfn3egskuHedqKkdZiBIaTzktAxmiOHBUM
HKTKcZqCWsUGK7oYywuACo7bHQ6LPtG8faaF57rERKg9aiDaw1zylkiROGfVemyfvkBg/YONpBr0
HwR1fowiJun2V7Y9dJVO3ycHv1PrldkIx2QVpeNZSwc71SDaQtInlrBGV/Nt4VGchK2SbYvvtk7t
7fsXyktExCfGMEj6RXaYtqHjy/t1LKfhSP/rRCs2DT0BM9q44Je9OL5xoMDwZLmg7hPntJMvWjv8
QWeCeAtYDwi8wN79hhRkVaVh59uh2KTFPdA18bBfATBT5IShs5XWEVyxJKf4LZGdbnVZGOdZq/Wu
QRIguakWqMx/nwf9dw8bXUNMOBDXD432zE/G2qWldqPM2mKDyZppVHKPjTUVxo4epebJP0+3o0Wa
DfMDJUokXemV1yTnNdjyuip58gCRbE23BjwbnN+wOJ6nuvNoUVGtAe7cjeuHrDo+NRlo8A8jGMXq
aNZRjvDa0mEXdI/sq2qU3xFRQRSmdwZbQPoyQWiflFheXKpsZyTZhryXbLTE+hDlZIwv690+Mp2H
zvpZMzynvStY8LpxgnxY7tiYqtnIO6hPR6P+YsntP8wwbZ9VZBw9v3VA8H6lNNU6t/bOspQ1IAG9
E5CHs61nUki/A+9lsvtw9guKZqiIUmY1jUIp7nOVNfWLCe4wcgLw5KguAUpaNJzrNSExskEuDnjR
k/NTnQTUC8aDe1g5JM4RBoqbl9S7zGH9kKBxbOAxy9zxvfZwCJU7Qtj9VHnsMjb7gUaGp1dvPrLV
x7AhnNMRujtErR2U3yqiU0mcHCflLkgrEjCnID6cKBfLZuzjSwq3B7e8yyb2F8T4hzgmsyTtSSlo
YsqMTxvG5LAr7SG/mCwWMC7dvNEfcCx7FKZgTu1JdFW9tAJYf14fTzvMcVphUilHKEzxtPHdqcv8
cux/CYTyB1e6BQ6bQydisYsQXr+uYHoyy/Y02ulrmyCxf4mqeAhZp9ynArwLy1mRTSmMjklbm8yP
r1bwqLhk7FhUXjtRXbipX71bXzTRs36XX4zJgG0dUEk1yhd/HRMVO6k90OdrvZund/psPD0/9a4a
pf7eI97pOAGoFqVLpBW+BUrBZZm10+SDbHi2plGypm52jqhbVdPmB0Fwh3jj8/Ej+6mtxi+Gf1kU
cXZ0lQfFLd/6t93yQ1+ccEgilerpPio8LK7RBCCPWHMJoj+Di6G4ZxyRH8WCsrj/s4ziXikyIwUB
a2Y0+mRDAap/pp9kpa9l+ovXmgynk3siffiDVhekDI9DArpwzMGvBcWB4DdJjk8EM3D3XkYe4H7m
2N0m8b71iGae91TNT0lh0Sm0XUiY6qu92u8c/+t4P3F8S+OgXDP3ukS3Zyfv+JhSW/luKJOkcy/V
BJi8fkq0zj/PcGyqlArO2Bg96ZMnypqt73+fvD+YWL8O5pOAz/JD1pt0WFrT9gP/uhUiTfyPfZTM
7kf/d6UqxYg68Kc2m1VD/USUSGVLMUkOXnfz8bT0U2+dfi8mua/8H10MY/Va3vS/2p1PHJlZo1Gp
tFvwbyh5VB+09g73sj5yj9sPxX6lMGQA8uG8B+KFymRCyGV+35pBflyfv9yLyGL+x5C4DYXtL4Dl
Ns2OP28697VDTxKnGFYmyUnk8DvsIyZS/ZTRiu5tdNf7uygPW1K03ne+TRrI1FkSIIcamsId3Ttv
KsW/JFH/7L6BgLA8Vv7xwXyixLoOaMA3O9/9nR6uXcs/j1e96vwx+xJ8RL8KjjRLQZ3OQRdzPvT7
7PW02b8BXhyeH9slib3UG471ydgtpW620Vyzco9rXN6voyD9WUZ76reshy9G9KcZFGBnS5USbGBK
fx1RZhp2elAup1X6dHnIYy3Q7swIF7zxtIsaAkeossQlu8GqvRTgu/gEttbdCGhiRdK6YP0DMLpk
8wWI3L8PDfehTMd/pgv5Ko3k8KbRN8G2fttAGXpSDJesU9eNlzwWEdkD8W6uxedYWd1eFRGAUgy6
iNLlYX6Y9zyy9WGeL+VRLeVd9t1ZDQ+nRe1LgIvy70Ua060oMD3aadVuv5Zd/4Rwml/78mwW20Uf
2tF2AVzuLI/LFTlX6/2iWqSbYTbMbKr0yDHhfzuqOHaYFW5xv6XXzESdWe9gzflkZuAAmoyIDBEz
A5Xxn6dBGA9HUR+cfo4Z82FePuwdUG3a4DI7BmUXnYhd2XgsJHlm9/30aMdddIi6qPyeh2kozw56
Nn15hW8gKl7lPTkHHNFFJp8Q7ZjnoR1rT/Lu9pkcL8eCQsNnli/fyFmK15xzyrnS0OAccvTtfR6C
IHZ9T0eS6zHyDdl4fHobg+5avjzt+BDJM+cM8g0jeJKzy/U46/W1XPE2Bjl2HKd31OvfbkPzrt/c
xiS/p7c3f+W4fp4yCjuullx1fvtE3svIqPFMw/3kZwKiVL06ANKQAL65JdtylzxaICxZq94vot38
fHKbpe6rgEP5qJ5ZG3C7d5pHUnSshscgO880uQIoelH1SKiXJT8GNTdtQ2RJNk3v0jv+Y8DpXTff
LuWZbMghWW6hLjs2/dG3fq27BGq5fxLA8LV2WAXZWo6rluSBHbQJuY0cXzwoq3yZ3tV876yU1XYp
r27v0js5Xq4mn8s38i6HqpUVmUzJhj9C03KGms/O54kWp7yUt5yCLxweo/gF/JQrTwhfnGOw7eGR
js9gbd7TSyMYv8nrDmul8+Wx90jw90mTCZ31KNQIqprx2K98mpJ49A3wyKoDXqK5J10bDKUFSJlr
GpVrYRdUfhEXb7sh1O9B8ZieZ/mqXIAAUi6MduZ8ZyUWVnScUUkYZQEp2M+dT049N7VfylJ2UR1l
awXxsRbKdVgU47GOAAhY1IvjTCgBKRQ6jJ8MbXh3Gx+DCkqlys53nvVQDwu4s7Anwyzd7BfqrFmo
oTrbxm0gBJ2yRMJzlSdrSpNYLiAiIN0k0TgyXMs7+vIgUzI6hPW7MH6FI3eYZStl2cDazeLCmZMo
DQAaDY4+uEc8LC8P7GiYqdAKvJ7A5kL/wht7KETWtJ537mm691qAXo5huWhn2Ia+syqisXebjgwV
Yz6MPQwnVwt2c1k1nNdzFFXUhV1ILTA3cgxEeKRhxdrXcyQy6ynH5csdbX1IH/x3sdEOGwp7WVii
bSy9LLw8+zk0HxerZJ2t5H5SaDxbNYvs/sJdMnXMH2+TNUBLylLuany9fIcIlIHIXzvaL0AWDYFp
I8I58sA85Cb23hgC4oqHyQhSpKstdwS6CHebBZfXMVQFTHh0ZBoN7zYs7gKXYc7dKKvLi0aBhfDF
TYak4Y2AR/DjOL4dB3bHq0iT0zeRKCKJRHaNHmFekhPKVboRlpVF58knl5kelv75R8uyyILL4td+
v6Z5GNeFxqa1yFO4t+cp9HWTbsNDbpFrIT/YIb2FmSEuV3ne+Xq4jeXvMUB9uLIceWiR+Yh0gKnp
VQ0240q00g7CFioQKk036aZiykZTICn2LFqNIkIUXHlZuNRgwWuGcBNnItzk6s1Czi9XF50xPIi4
ThlHzfX1UMaFbc3SZ+uU8eSbLjTc07r2QE2KrRCH2E3mj5nBTjQfD5EmMlTEhxClqE2gPP2DX8CT
7cyKnDXZCMKz6eo4uz3acAzdamTt3i6thjIRNPNa9/7ouuynjSw/XvhZEZceiLTxblHCsZwybEOh
bJE1FRrY5HcNurNa7Bc6mqqfj2NQXlLI+VchRCkOoxpDxXJqoa+CXEIoiB4pT1fARbnvfi5KStRV
zYkBB/FbWRdKXeNshddvITo5W/GEvIXVhQpYDzS+MK3lKcuc1JYkyq/63/HSoHwWbpNvZTqP/iXA
0Y78U4J2brjtq/W2D4CA3YjsZ165vGg+IRAV60DsAmEQusOH1tTyDmEeON6YUfSzfiZ/5axk+8/3
cyBjgOLz86APk7VIKVnT0aOs6k25sraU1kD9EAtaUtZPtIxYAHYs+lS4wAZs8Cb0ryzOZLHB8WXa
ts90jmLi5Ln3QEB0O9ZL5L/wmfxGCzDuXCsyWadj2ITCocgcph0InHwlJCBs63wvF/mqXpxmpNgH
QtZyw0JW/VyMJJGzMskVwJzXuxRRKLdzmfX/fy5FJN9ki6ha1v5RTmJhRwg/9vdijd34tljtFxQ0
YYVhaNrraoEJBoPnMdIKNhJTSwion+2D/bS1XeRmRBq0l2xE/4Ifend4bb6hO7lHG91GpgtiEKAt
En5ZMmclym7scWsZcAcyR3ukLri3XnbVilpwQBaJKLPm6Qw3MmJAbCryBEREyLCF2oQFhEtFm4gu
Ea4UyTDM8iAP9otiJe/5FH6V7xhxCFF4J1+W39kUSxBj49Y/rQF6cvkFkJ6kR90ZD+W74QoR3ohX
7hwrxNdPrhqDcwSYmFzEjqjcYxpEWsv076803gZic9F4GFWmBqi0aYtCG/nWVVklEfU52Lm1pwZU
Dc6VjRVTLBK0kQoKGBhHnua2URdobh8c7w9vXYAvu4gPAciVpDqZcbHMsV7wCUdqQCY7lxB9KWwC
Kz0aLnAVngnkMHE+GEi0IhWmr/JKHqQZ8ekBY1vYsUEAiCyV4Yte/fd/BPcsN11Z4owpFDEn1i0l
n9wj6neY5PFVe+fubb1Nr1zKPchfGaIeFMsmUgJaDHrHtc5dGb7une8vnhozjcBrUIofnNemN36Q
Qckz+U5DdnrqirggeKuHlMizvpQ5sdbyivjZg0hKyMgrIrLpMFBk7eUeRBMY3s3sFc61riLhdNev
RdyJrSFKoEHkFfciBDKMlMv13oX8xWC/WSO344RW9kh+5JVwhMgVMWJ4BSGoaOdC5NlKhnpTyB0y
RqRVN3MQgc2jyFfhQxCZv3dwoBgwdqQsLQ9uhDgBzoiauRlP27kap2shAJ2JObyzlcEGUGe6ywog
CPMjJpF+NXXwGnMFuklCmGPoC5OIaWKPM3AZsZ0aN4+2kR6Tc8ukH6AXDdORVn6L/L78kd6P3jCt
w727k4Q5FMRopqx3i9FsFBaxvBuFdHab1YvURvCMQqHELqhBYd0W3xLjyRqFDon9/hbKblyLtRWy
HHHKjB8XsbJ2kGHCz0dOooUV1Lx3+w3IOULVnA8nWox+QiudOKJenGfbFRjP6/SeT8Gk8zIPG5oR
Cq0DCe/u/dOKk2D47v0u2PvcS8D3/F9dn/LpadVvslBzs/DGQHtwSvYcjztrp72a4ImffXL3L3Ez
1wOZ9W1E/5LoEusBoVs+0QP5XFZE/gfS/k1YSl6jeeITzHWJzx9iav7vIdwrRurtSGE+MURHK2fx
L0serkcoj8KgByRBC4uefBNT9casYrQarnZvuM5jgzYSifC/55EjG9e8Hlt7lzsxcKkH5YjbE77h
2///2Q7phewC+l74W1jq9hBiEQVoP5ge2Hn/MJpIOnlQtvqcBnKEUI9IDFG6N6lxO0IuJqQt59he
/+YQ4flVjsPT+0yaLhLS8kQQEtamtDrShINFLNoRTsaF5W2DMRLoyhz/WK6iPeS5e+9DtBU7/0XC
B6CH8CNyNnj2AG/CQPKSDoP8FeMbRuIhTMePCGFfX8hHN63ez6hRpIkOragRGv+zNds3golXE1Ls
Tj2Ub4SnRWxUAWWN3vaaWruNb//fZLn8FY4XSc9x3vmH/HKHsBBdJPtLEUr9WmwZsXNEDrCNYVpk
YmTSZFSATs6Ef4WDTa8K6nd0cMz9zW7TQlc3pu+qZoIURoanqVPEfV1GNjJL1HfKiURGY33OZNGL
ezGhTL8K1DiPUvSSfjVxRUHKrTUL2Re15AuLXDh4SkDh9KSPT2tZA7ERxDi6rfT1FdOXsNfqQtbw
upeqIrCe7kmXxYC0SJs9wOpUdkRCQNhTchDlzvN03URtJFm6wqrmk4QseZOFhk/1aPZ0fK0RZ2Jr
6YHzlkcms3BBe944Dm6MgQcKbACBIZKoncvZWnQG7V1i8kHICrlx5X6u34QBgot05LAk1Wdynu0Q
MSKtyBsGTrb3xcwVI1kexaKbah/bKFnpcbk0YzmlnPh2gSOXop8yareNjvM9rKF42zV1MqJQzz53
49P0Zt5y0G08hm8hVHm2gJlM1ThbmnC/8L6srZgOwrvIA/TZZUmJL2ib3rNo+dNauF14HSPDF2a5
mRSiWW+642bnyhyJbMqWx7lca8+clkhN7vwF1CKSlhEvQkQilG7TKRMprzFmSLbll/soWzbzBoWi
EzNlecioQRPHJ/cyFam355sKuXeTfzJiy7vyJbDKcKiYyLjY4Nb//YU7xYC4/ZWxs5rC33AjZI0K
ujPcgydaR/SOXJz5ZIl+OtFpliwB0RVFIMbM3u83BlObE1okpEZi5z/zRqgdKOUjAuYm28SAEYFD
zRZzd3zB2r+OVMZRLboQGYfyYaxi1nawUR4MdyKctxCYiHUm/2bxH9C9QvL/2hci2oQJTKyNsXul
uiDl5zeRd1vJm0tBbujkX5UpoxQZLfsFWZ9iKUQz9g1f1E0WymOYnokwvaWR9jAC//if6ZO5sqN/
Zkte3qbvX/nF4gP6MdtzR/LV1dJyh0nDDlWMGfkrEir3HsQoF9tW/pftk9jhoIlCPjllPTgQxpHy
KEK7piG4W9NKQ8zY/00a3L0uVtnKDIAQEPMGd+f0h8hzMSGw54eJzFEaXJY3Q/hGkTcFIbQrmsjA
3Mzi84zqVWZRnDRUTl6pWV6Z8d4HBljkslibN/0iX8uiiQDYRgWE3bB5u4lG2OHlyAQfybWY5oAZ
Q8eyhjLJgDKsxCRuIvl7xEiyYrCDmfw9r49zIIc87f6mtIc7B+I4vybRbkUugEj3hJPKA+1IMBLp
OuXiwJfwSzFYMnKdVE9ei6tMbAvCznc3IUbIBGlJOTR0moXITUCzKaIDoXRwmz5opf8EkkAJrPhm
44oJfoAlhVKEB4U2lODwJieB6DFSKHlwkVlws5yUls4IIo6CTcx4KQJEiF7mSSZ1uLup/IqtgBJQ
IEettG+kHMGmROwGmSCdK/5rRdx4GJRQ72ZhnBF5N+mKDEDWNvNymaxabVIu03W55IVYPWKb61hm
Yv6J6Sdi9BAcpgo7bLlxGanQdkWbjruDwCFMMeYZsMIm/LZVkc2KsIFKM/hqKoISqCfEFTUN3KBM
RbHcz9urijjO6T0dd4GcsoluopzciBg7k/2sGIH//t0tgP1IXPlYtrojxnUzTsfvYviJiSoHU7KB
bBGfljgyxcOBLy88zpzX8pFaO5E0zbrxm7UxZ8k6Nk7YsvyqDcUXsn2mWhM1IXtOxScj8epnrV2T
TYXYrvKN/C/+sobgjhkVfCa/UnxlrU/HK3s1DpFsyWhK4XB3nFRamCZTQsEFkAidSym99VC923e7
5M4Y5kr+UZhuwZaY6Fe52QVj52FXfvTNt/w4szHSezdvojPbqK2r0TIgDavD82llYQ5fPkh/6HfH
KUAQgCRRBiMGNXDZZMhNREOIgUy1xUvNHYoJr0RGN/HJulcmTnR8x0t7HE2UKPuR+repOoaEVB2Z
r07++wGw5QrD+0zfmAnzyctTWDeTJ3R/wFB7MC3PQDyxCchYrx1teyfsRm9Eo71r7we+6fgRYh4/
NJdXac4g1f7OUz2aJs8d2DVAItPhhaTi+k3gydzKb1f3BfsBMeG3/uURJBw2KWdokI6HP2XdC3IH
mu/FXbIC2MA1QXOHjYRXS/mZO37fjMLt6ielZIs62O4mfhnsHokNzsAqeaeeB8uF+xJ0QdOVl+Lu
Lh9pqgCVVO/4G+6IjrPg7zb4hjQxDcX5YnvgFLxfzQgxIazInjbvjnujGgsqsNbKg7wzI8vNHi23
CIqFCZLT25UGrcgSCvoBlgOv5FEEzOjVpcc6hBaZl1zT4QvcPURGuGx7/WUbJncO4zzOeIbHd3IM
FtaJ2WRRiN/zqdBt+WMjxF4ulKh9pij3ergSKa9yGRzzq2OorPm5qN0Zl32Vk8kFyqB5BkyZKbje
FE2jJwv11fkOif/QZRA8KI6vJjOTm214RwYTKMTGlQma67wAArE6iXPqHf+kC6ySzKX4qxQAlv85
h4UbXXkV1qI9F9tA5XsZcH0mjCu/M7KQ4UCGofXK+NqZjGbsWa/CanIMy8IYZIlkA0kydzHB/mTq
2DAqkfmqQLYFiwkl2vMtKGak3UC5IxyN0AFrT5spSrlEmBAOicpmMr0RghKNqbJmEsvFKTSV64wy
lWEG+d8+5tQ/rPX16O1U5pjZJPb7rLhwEvPdTR5PsxyL+BjWP96uO9aVQkkxG9/b/plOIlRdbmh9
6ePeujqjNG9F9sWLshpPq6W60tfFpt/kO5oEAYovm2H96fLEznYlok12tbKvvQZvrpJRBnabFSuS
NSlwE1pXowoKIIdgpeAiFtknEye77hudyl8mb8lOXIggUqBn0x2lzJGUvFnrIq6uO2l2065I4TOn
OAk4SDa5d1wHcuastjdeZgEo0DjKIQaiJiA8BuOA9KoHcbFI5ENZSZRMHJDi2SZ+yPMaSaNbfCh+
7VvA1yGoJq8lhXt1mB/ZcBOzpMjwCH7OjKYLo424lkUaX8P7V2WQrnIe/yoIFZ8R+4NIpP9pdqWh
KyMcZ4h1ZX2G9uWmJQp25QNeJUDZgT/CySj/E3pQ1smdDgfSpczTITv9i6A9paG/B8Z1Mu1BlRyP
HU0ff8ojUJXR4byl//j6kJIy+nE4+y1eKCt0AKd8G71pd4hiANs10L/oEiVoKxVtw8DTI86pBCfg
7ts5PWrSd+PsDmtlNwEHYUQPWlIhQKjdAPimP5xiZ15QWxexoBoIkbQQeKXrZgqwRTGFZ3tsc2rd
XoCY6JK4oEUNTjMQm3BxTwq3BA7qR35e6G+glAFDeVlqwChMSQc5hEfgVFztMfMpDULZAPOANyE8
UHPojqLy2WonP6rF7j6N82kNw4G16ZGaeuwXR7Kl0RLd5Fh4agH43gaQSbWfXOY0ccgIf9CbgS4K
XgM8zyEqHw6UYy5BMCxHkyEa6GngHZSp7m6XVMV08wJ0BOCkJmTaA2F1OnmqyzYYjBnQJF7TuHTp
PqMf/f2UZG37FaP1DRT/nTI9q+6R5BbvMjuMJktUDf1c9uA4TKV1rvQXErS7nd9+7wCCnYDp+Uo6
NCw7VmbgkNTs80C8ovafMv0U/KJJtzz20p7JThbN+dluFrtve4WWwMtuGx5oiUFvGU8HpU9wo0Kg
dk4Pl28kUVFECAD9BXRAt18Sj/179gVAdr/TmEHh29gATJYepJ+T3MrULruuyqEx1R2BF1yE5ztl
Rb7CCMw/K+peDhYrGemqe6C5VUH2IsE1S/G33wiWm/o0/3YBaO3Dpq6atvEHunt5+WVuv/dvHdBI
APHiIf1pAXIMop1+b0K51EdSEkURAUlL8xNotPTbeehA2gJztpgWQVJ72ePo7GZRY08HUK42pNOz
5loz7aiuI0HNpW8M8LU9Xm2mbUf1q7+nf9cDECSE+EFkGweHdXp3Imof1y/qd0pev+13AdXsxykY
fl1GJIWalSEClSsB4mI/HXSQkrCLJrv7DNwggF8D6vmHdwCoT4E0Z1qOpoeXk4fZSkiCbi4u+Pr6
yDPuz2xyMjBPvMEBbHoyoqbVAyvXOEu4qoof6KQCvnOO90Wdbo0JhTH0UNtOSZmnTtdSpiShW9X0
vCgqFzfAc3nFRba+aa4C1uSEgot1T9cs0mkDwK+ek5kZg7DlkNQMSqRb3yV0bXDLEPLpMANV3BuX
XVDN6VbhX54guGSV/bSCC9Ac2wm9M4vYtgLypEDBIkeNblBdzO65ewJPbBfukukDlRLqnQkI126u
31lv9uRAZ5PUTXCmkpy/AZFHgBkXQ+6m4pJQvCOVrfQeBj2GzIXpnmTW5eVwn7jF+4FM5bfu7PaH
qTHR7rt2TvtBW1CbGFVJl2DqNr8BicqdvfViZZ9HLgnDuyzavuxGU3YDx6lOXuz62aGRTQZ8nK9u
w2YgW3vyyE3OCqxYasq/7UhGhC3NKfiGEwPzCgL6gUmC5jnQ4G7TDaS5T49RT9SNUvACRBIyK0HL
odjn8kUu4JVfPiUzmSbZeWRGW1Sr2p+yo/uy3erUdpzXWRJrtCboVNC1bXq95aAgAQKTPoH1Oqa5
V07ntwxAPq2NzZImII4RACFz1n9aFqAQKUCO7RfFAX9IRJfaSYM6PY0sLKCjkQX/qVSxhkTLtKM9
rPMed+aLNYCpsg3UB7KaSeOU3S11AFU1BWzFxVVG5fgBdAI6ttDABqhfkCDB+6EFw8O6JQu6CHaD
ayQ+xVI2iaq0sknDrwH7/5AZbI8tKt9IdaSZumN9Sl27ZNXhOGiXYa0JVOzJaZd7TTq10I8TwASg
gvrEB9G12PpdAUBgCGAPcIf993MpXT5prdkYk5pdTQEQoEAHbjGe8Blc+zpdio1j+eOdb9ZGVKpe
Y1AKH+h6OC68HDQabdZ3sxM/O3mHxE2IuSRczgWDUyUcTz8YYHCbIBkCsIGPQPdSeEzjjoTeLxPb
1alY1J/65L5tw5RaZHJCMCVJKkAcYXlQ2UY/KXppANtqTi5vwxuCD/ztugDGO8zZxZ3C4UT3sPCQ
RmoaGXi1QCvL11uTAIlNY/OTTxfYipowxmgAQzo3EtdUZ0DQ11msFC4AZ1gH9h6Uxlg9v9D1FhO3
bdVoKN/t3qeMPq/dw3g6oF1UHBIANmAhe2rvHYpZf9o07awDrJ4kqbP7hdr5vWyZQgjyWMcUhjiq
ccXL+A8lFq1CUeflMKx3rbcnjJtvUpxwA7aMMumedbh/2SJl1wXtwx9PH9W8+Gar7q4SxCT6+u3v
rdfje51GRzB/tm32RZK8fe10+4mLsbioA9UAorFJjP6VU85aezF66kHXVFRU32hpflCVhXLePTSl
7Ss7SpyJXlJqCxbRQm89ZfAP1H+CMdPsAGVr3MoBNBtogj4Y7B85jemeayyny7I4IZYUvKWMvsIe
Gp5OF+iPupwPB5S2MqAmXeqH6AFLO6rCJbadv28p2hm545FgahkFRedVpJf0LztP+jrS0udqABcf
D7E9qzUCyWlg4KWmoyk5m1UH1BBTXEeNtkxAk2vxOQkQdzhsXRsDhXY3feiM5+NdbNO0XY/2DjAw
05Yef+h6Unc0clu8GswR2r6xU7+AxuOaqSd17pDXOXZAQuy9E1kudMihhIFKnxcShYsOXqPr7nR3
39MN7uJ2xZRu5ViBdA4bYY3RAAaLEHi7impWXAihkvmkk1ckIPSbFBcaDDaa7aq9m+abgg4ItUWF
V8mlAIkoB38MssLifFgOZlRWi3ocKNQXl5ti+J7kH7nzpPWhqq/qbq03vlmFKn2FFMHJNBWvJy3N
WR2LR1BjbAAFE99QNmPrUbVqGgqBSz08j5LVqd1U5Xz4ppPTiJZ0Vvvdq6H/cEAZ2NUf+2Q1PxWP
l/r7xVnqCn2wUEM0LoltqoYz75jEvX3fDys794rtZit4HCRV0bHdNQqP+oDKWdTpwkgWSAl17KYY
pacAiCpQvkyUM9W0RXTpH8EYqwq3G02N1LMBcQUrE0DN1sN4PWZuchD3bPOhvwE+fTLxk/icqK+n
zhs2rbRT9IqLC6SmgWxqptgTgwpmnqtjMvQ++LJaGv8/ws5ruW1s26JfhCrk8IrATIqURFrSC0q2
JOSc8fV3wPc8tGWXVOe0u9t2myCAvfcKc40JNiwYNhGaY8Lf4lCpDx3VlTbOt2FOEUq4xePoMguK
ixA53dusaq7ZrMrI62GjFTzEtQmrXodr+9TOMD1Aj0+PqXmx5vtsvLQCfsbbRnswxacmuQ3sl9bi
h9QgGwo+FEi4ZrgjI0jYtVY9JZmOzQqG71Yqd77pMSyllLtKfJLMixE+l8aOOZCWOIbuOcpPEyOk
W29d8HTmO4CD9XtPzRnwW16pWVvr2imo7sP5Vs+HhGHAYZvE+4BfgiYVePgfWtGKhCCq4PRuBPMi
audUuZuNR463juqpsjbx+44OPSXTcaVNbkaDgP5Zdx56r02wCncV6VXqb6a0gvs8tovD6XJ0SPQk
Ni1G4uMuFfESvpPN4zwe0qTGZsrue77qZlBOibQSc6p9MeBkNVVWg2LdlTLAX4w7yeEWd8SfYO9P
0kU7cUar7+MP2HPCTTnlLtZ26UO6b46M32KIqBybZ3ErUuKhlwETNLCzq/lW87uvcNn6D+FVvYue
ZkQWTD1RcURITyrCy4mpCIDTM7OZYAOy4m4GvuonyWbCozoZpmNaebwuQGhJ9Raori2BqKoHBqhZ
Pf5wqdG4UY0jejsT+xoE+OqWIw2aMofg9Ca9MAtCLKHfMeukq572kTFuNwx3ETxsxgKLkvMHM3Ii
6JeQrIeBkmKNUa1iecZAwdsnvBdwilTbfTxIu7yvt+KsrlX1OgJtFusd1s0RNJJKuXZYkg7BIQkK
DHRXsFtzppaaW1NgAtCC0ofpeRyXidx5U1m3IngtpWMZXmSw9C3zLk1msCQaTy0btzHgiYtktBs4
9MIOJNyMBSA7e7aZs40SbSbZZuJePRjvNM4gb9/pohsAeAEjDwTkl3Yb18Oj9Gq8KreJRodx1Q/y
gfx2K2+Y+9krr/Mr1rsMyAB/E3IPI6yhdyDmKYzO7RzuAuh8nBo3vD8n/1dy1p+4h9x4n9ixpVG5
aE2Dh7ik4LsVQRiKq3wDg4IuYnGgyYBir9nnFPF0r9pr54qNYL6ycfn3/cQxcodFVTOvwMvxyCS4
t5mUb0lAqhZbRCwsQZ+SiJO+i7b/PJ2tE51xkmDOZgiDPNlYZJDXlpVllEFwgou0l7cRqiN905yb
c0vu+Bj8iqguvAcSc9/p0Ty1V3WPhy4wZQqoZ3VdmDPeVaWjgXtM9HcZs/GfJbcZqx97ulOO+qGm
Dxc+CMeWBukzATLOgdkzap+b9d5esXqMngRmy1+5h8mb/6t6ZH6uu9OrdU1UGJAXMKQIF6BboqAa
1Zscrv2h2iXNA45ofsQeg/GGQy2O0fQJ09tmccfxOX2ZZ6KLxtwIPE/yqWlBaWJOQpGBS9VaOyWn
xW+OqgJJ7WhLoq39FH76C9W7xoOSPxZ6EgU5BvoXU9QBXDFVmtFu1AUjblElznHWVj8aCw/SWVhT
pMAiOp+1x2yCXEUYlAMHlEZ6Vhi4JVW60vqNQlEehG2+GdSjLDx1ce1NrN5Quc+SH4V8EYUHXPIs
UXJL2Am+UrsytQKleVHNCwPfK95KwsIgvdS4xlM3pwwccA96b2SJ4dim514IfSuV1iFVPBLo+EGw
QrsayNw19WeOjyADIPBy7kjIK6Bl3akyngPudAWNfAMxuZVWUo81ghutLEawSsDqxCsuANohP/oF
YclGGR9j5M70PXXQvG6k3inCdmSrVbctWDP+P+Ab7oS4XICo5PcPj4TBikk7fV21e73y9GZvJhfN
ODSzG/acOeu+gW36HV5F+8dECigBiVHdZZyUGcA/wz9Frjp5iLLxLP1iYNu/JmZl+yyXYARxsZJ8
Z1CIFAB2r4hSCxln9FX6kfRbteNMOLY418HgYlVCpGoJquz5Y6FkhoR2wIMAdG0W2hb1gCU0dyU6
z6UHV0hGI4VG3XeHctc1e+5MpWwAKPCfDD7+jS7DN3CW5R/69etwXLL+8YWZ54I0oqmqCu9B/fML
J03jC7MpDWdB38o5P246CiklRvNcFUJ/Wdvk5fyiFbFj1UdTDY+tbqwtK3PV8SgJrqy5pPVKtvBD
WQV49maB53de17rsTrkGjnhbDucheGiCTSjZ4rRuqY+onWpnGClo/PNE3CMmv2oSMfVVj89yX9iT
8tCoPwIU8fG6V+845LtgGwyPKgrO4j7rn1Vhw4GnTQfDeiwnJli3KXLC4dFs7lqGu2De59j0eC1K
QWmnggKngNBskVzKxmYUgOH/aPxjDUN0cDsMWJcIcavx+hsb39hECpzck5buoHphWYpnoRFAB7FJ
swz6z75jVqugv85In1WoNEcte22VE+lTUG6SaJWxVxDHB06QH6Ni26ibLiI4W03WpWqdAZDoyEj8
jgRvTvb4JoCqjOdd57vY6C7gUbhTpKM8+3glIlFMQMq7CpOg6jYg5s5I33dVjZfP0lAYKi/wV6Kx
g0CpDVvIhtBLR7Tzo4djBll8t52WigIoaAyH3VDdN9amYGQ13RYNQcxa4pbA04VvxcwMqpr+CENd
A+cvrAtkqTRezVWauJoG5sXjFY1+dYpL2j/JHM0eXPSqx2XTUUAcRKuw94xu8/U7+o9p3MV9y1AX
Z0Lod79Ttv+kjLI06bkqCcMZ/3X8ORWLx+uCzCDZ8BPc++gpQyCEfrTBRyGpCADWOg3niP4gzjzo
F7W1pK3DYmNMLnZ/se/KsdcisOs9X1oZkkeBrv0R/iSOtojJDRe0TzXzFDGKWOd42CikqW5SuSbe
m81CeVUIfCk/YN2GLwKQKfK90Q7f6RIZLePkK9Y5T8qK1yoBb7kzIPLxH2HOheSGhGpkOP+7oU35
nwv5P3dp+fX/3KWoKOo6kvMRl0F3BK48LucbeFLwx2SxYJaLhMhtJao2XDOqkqrCeQU10BGqNcB/
vKBkT2AEfNjowYYoN5FXmD0Ug0dMJ7eUY1243M2wlC0zXu7SFZ/JAsjvwP0EhoPddzOtZ7ggmPTk
y26A74PBWkCU7Lt5uROLg95vo5jZ6bXlk3yuOqyaMJ2l/o7oYLbz27S4s8uFDWAam2wKdk+qG9/P
UFVg54/wpLBCdomiKYbQjhrXsbwfSAZoKiE37Paw/fEi8QF7IqmQV5wpIPgEGTMKz4rx0VqJLN9p
bbzrFD/mtS57OAf4vivEa1JsquBwu2lU+uUa6Lz0XsJXJoQzVr3P+Qo82BtE5+tX2/zuoX3afYNe
Uf1OjMZzlmHW4NCcaPEiIP3BzwB9tLppgYsIVHKwLnLH0m3eaXDEaL8wjZnXA2ctt853+Ek8QCJe
9Wg1V2tg8eQi9FBkbSk3V4kLdAvH+Mol4rXEpSDdSraCZc0ROChU5JS0sPToouBY7z8lz/Uuv+Aq
5rui70SVR/2IbWYONx249n4VjhsTD5Bgy+HOGa0BeCG78zc1SQ3E8he6IWyU4bIZ7ZTh4nfnStjX
8ZomU1atS/W7ktI/yAZsEKasUlTS4dR9ZqL1lUC1KRWHczpWvFKkp+Z4fMkmNzVejSzHKgMn7Ziv
IpwpqwSEdM8iQFisWpJ0bSXXYxhC7aT3PBD6Ku1mIBwtN/0gAewFlG5QBCIlqJKUXdWywb8AVQdY
1ZBw8h/lTJorh64A5Co0mNY+KCOH4xLwkoRJMFNpjzTpry5+G5J9F731CLx0gr1S+qlQCDL6D4ni
fnQH82NAnqOuetACRBTY4Q37XHrOUR7A3VHpq83klQ9ms9NFBCAHv3uc55+VeuIJhqxprKK1tdWv
dDDepg3hG9xngOuNRl0CzcgpylZAs02Up9RKGU3GC3n6Vce/qBxa/aOoHrv40ZRfOZlSfgNd9ULZ
J0wJ6l6awU/fEtQBvK7JohEDpXdR7Zn6WlS3YnaxhqPAWsVWWnfY9pi5r/iVjRXuqF8aFJxkYoLT
IN7TvRj8NXDsYnaNaN31K5kKkbJXolOPybvsQzcZrJUQXoYC+W7wNJTh3uzCDHqYE4IyNcE0YsXt
6vKC7GbbJSUAnIu69XWJUjubM9EY8ICz5/fl5MQjByIibQhidsprvAg0XyAxm24WuRnKAxoxwl5l
0SBWbPdcdCoTgL0rLc2adQasjKkDpLmdS3Ar5M6yCUWPsnSV+q1MLl/s+BF+KlAjzs0U7RIGOED7
W6/D/oU7/k7aBnkPv4lR2rMJaS0VMe/rfURS/qarUlSl90AEp2BW/LnAn0CWzrMsHc6VxTBnu4vN
0ZXJ0zvlYo3KnWpQlehBOgsDFef4tcmVrTXKK0u1rmMdXcyefXm8qihFqrnYSi1u6f1L9ZtyX65I
Niz8oq0A3ztijNpKr6MWgtRq6KvQvLR6jVA83SvyWSXLLKhgDotVZPai9czfR+3slFinZKHk+RYr
ZoRvrcjqtsnwg86KY0B9MRiz1YCNHaZWGBiMpGZNd05klJjk+FNvHqO6vgXyudN9qA6YrmKeFK2M
IvOixQdoZgxXTXe/S6+gPP3FeQEYa8rZbZbAErOXQv4ANOrm40RQw+QmFxSY+VOq7obgPLWm02Y4
oyU9BxJq3egVs+NW93clnHYtFEmJqWNCk2vVU04LK/cFbyKQxwBjLVHKVkPLjUjj+3nXCI/zUDgh
RRyBQKEBzKjxzz5hUxV6NSTRuLoBPV3RNBg41mBU5AoHTv8SLw3pmBISDTgKRoJ0kYNrNagHLXog
q6OTgX9Qw7tUlaexw3SFnenrF+kf8De6V9iLgvkR4SB+xgUYWRb7QjH3Z1ySKzITM6QyVk2nhjyW
uj2KeP0cjphF0D55UfJjWO9mSpsdeWIQ9viioxKR+OJGw1ruNjU2cTMDW21watQPmd1zKCYMD6f9
pOg/Jl3B3ptp4KFaB2Nja2m3rXRlFRiXWg+/OSakf5y18Ck12aCppOOl/YmfMY1BE4xG1Z4l83WC
61yZZ3wgt0Z/S+SPGvVCiUEGrVT1mtGmzcnlvr63uvIXiwG7ZUU3VBCKi6Os9im5tERBVVpFaM8s
xcOQDi/zUB3bWTql6n1WKVgPNK9ax/RvX216mt4djaCh/jDoa9Mgw/VetGtjEWTEnS3XZwrWeY6p
ocGwkvyiii8FNsjmXF5j/X0Y8BZjij4lJ4vh9ufX3IJIT6VtPAYRRhQcYkb8mozUaJ0YxLGQl7Dz
Ko8UX8WCKZYphTf3sAwdy++f25aGGy7gQSNuq6k4TgM6DNw3fHpiFVrt7kX3P1IJ6QnmHVNH2BSg
kLc+RiK9FlVFKyCXlaYt4310noRBtxP/g2AWgCyASxHZ8DGkpNAxq44dfD18dLW44jEcW/wyReqJ
FOLV7iJ0/qbg2PXxC0yKbN9VYOP1mLoFewbJ3DhNh45ylolotBTQDhhsBfhEWxK2FvWTRrkpgmDD
8TyAp4njlc+nFWsBaIwilbyiILmcrkGB4HOlPTQ4gthGe6Js2x51HVFgMhxaQTv3vQ/2GAWi1d8M
aSfoDyn9PQtpgIBJhFH+yorHgUGckQ2jokIa32I4QFOMjLG+dARis7STsjXEKADXQrULIxWNDk6v
efqqW9VdiVecdo0YdJMxJPEfy5J1NVMGel2+vuIjRUhu1TL/qAYbfPNwLCK8HS++/55ROLJDqTpM
hLp86GJkWZ+0Trc7uo0hf88VC/dTJIf5URPnjTIxYy0fMxiYpRk64oS6VCixzaxWuiEgM0WL2a0L
fCTnYHqfcfTKyhZNymygsWziX0HWYB41sPcN4yos7sQcKdKkHJZ6tlmBhScR9plKV90+KNdm8yLw
PMtZgwLu8ZYfMtqpltjgADLTRmFMTST/VZhbNzsE6C+RdZUVgt5YPIaScqo4p6uw8RShumtm3Ssp
4TUFStVek7yeAqYp0NBCOyNanALyadB59kZAcymaIG5mYE5IRsI2cQIJuJXgD5s6SbdsSQ8sjySc
Vsl8ycZTSetNGh2tNuy6r+/o17T9sB4s6VAo8zqmY+TAD/SEEAXpSoTr0VPxqLRFkwXyXkb8o/Qv
afHaUPMICKGiNkOegBvtSBXFHFaDdiUwmOO3kGp2mNym8EU2X7FeH2lvx5rqjvOxmE5mco2MY4oo
qwdcqNfdepB9L9T8XYKSOstfct7gvs6BYRORZFjNGLxm06VMmPjLEaTQEFfL+9lAIVOPP4d2zQdb
FNr86VdZvdcmfnDha17qoNhxAaDa1ckW7SMnE6udHsz3Id4/g7YuIcwq12FOHloRL4Gp2Chqv1pq
q6XF1hCuZSWl0g6OIKIiz5jnbD4ayC5EMzgtYQQOnyw4Aa0nNcg8kC9RFsB334PCK+KfY9LYQUPU
WuwVg9ec0YosdynRUcNFPyVmoCeiaeXrJI045AVEihl+Nw0RpIbOmztTitVhJgiIAWQlaCwI7rWO
2mW3FlFmjTkeAhkjs6A3CwsT5/tl3ao7KW1pG0E2KiWc1/A+YFcoUB1rR1W6RZJkp3yFBCXLnGL2
A8IU5rmOr8LiQx8LhIqMBeqoOVjfCsy0tsKUkZOvIoKop/tQouPFHmHwu6Ye1bKEc7hP74sqINY8
YYB8s2aTp1XTvtaUx/lcmhU6PdAZDVxj9m4TqAg0TjLWw37orybhg1VdwTKIhuQuq/J9FxuXRLvv
QXYFdMQVDcmSuC2SeSvIC2GfMw6dQi8e0XCI6VXMtB90UBTeJzHD9SzAsrcNMKyibE2m2yrTayZ2
N8lkSEhI81/q+BFOGGaG7w1dSkFXWd2XhmiIGm8nSBSJJDfs0OjFzS5FuTLmh7B/XOKSMrkVghvz
KIzB+JEk6kqUfpoUjbGfpqRg2CVGzsu7M+evqhh8hJhn9tE5jtX3jGcuzsrR16GsoZvLI/1g0FYz
+MPK7iWhGEpw1qO165eadac+6wGxU+hGhKKNzB29pz0UTbd6oHWQDhTg6AvST2YljRLCCvxGYh6q
Ft06vAF9Ul+mzWSe1rI2FqEeLkkE/KklbHldiXt1R1EohIzHjJOr8pmR0sM90ZE499uHwX8Evrry
q13LyRGwJPK63oY9akI6GtZjTFeyD0nfKRQ6RQe5kfSjfemkFhcYjhjDAnJDg70Pr6ow7BpMP4UK
/wO6WZoVboZOehOwJPRnw3XkNLqJHN2a5VX93oqDD60kGZv6yyTOWwvP1zposR+SqeKy2IpE3vSC
8Dzj/6bNikMYrGnP3WKITI7CgrbeJ1yiBsgqQ7peVk8FGH98sFho2kzcyh1fLtfKEjjd2BLl06Oe
t0frcfGL74wMQW+BREA0k/dQF57zpqNIkoB8lki1/KtS+fi12SYDTrq106nBzmH8CkdyM/fBs0Qq
YFC7qybprEjyWYcbURA8NuDcMOAWOQOKOvsgv0pYu2MavX8dkH3m94LuJR4zAJTCHaTW/7s2/p+S
WS9OMNx9qzmHpYzDIXWXRroYTYw7ue8sle9aoXjgxxgw8+bJ5aNZDFuzZbJZelXSxvZTg+pn/bMb
J6dtr71fc/2vX1+k9kkK/L+LJCKHlgXo/jMIvMz0su0Gvzln8rQyTTqDuJKXw+K3Rf1bHYGlYxGb
R29S7j/oYvoxUy2iZbFfdsrExDk6ih5qpqlInBSdWCwS07WoJ/d5XV1x/3GbZqeYgrc8dymO9+Zs
pLAxmXXwn+SowoAc1XCKlrAEgUgTntS84giD6r2szdkS3HA8tiO9Qepw3cuAZIzR6SefImAChsP0
zxxqWt+vfXwUljdUQzLogwAf6QSozc9iiL6zkfqEb/x9y2hmgGVefuRf/yyFCnhV10nGc5W6ai9m
64yWeVlE64YWX49mpWWWsQnopaKRZ2Uo40EX2ZDbmhpteKHasOKL0EIbxlsYfyPF+4wM/P+L09Dd
GqTqyNs+IQMHgKVFxilxrq3XNteuSTo8Zf501GAFdyplZ0l/UOgOatVtzsyHKUd58/Ur9c/3XtW5
Ak1RNQWd05/3J66krKYXxHvfYrLYGqx5hSS7iWhNHX0E9nJAHekm5bVrNM3DGCUPvPEGMZpuXVP8
lYKcsRIOvLDIN13SXcY0+CZb+50L/UeH9fs2aSKKRdy3sYoyPuVKatUmTR5xjRHAeD/dUcfbdiDS
l7fdb0LLtngDC+RGBs1D2vms1GDpVwUc9OJuVAnPxxuxrFOr2f2sHaU62Mvac99eDGQtEhME1XIA
4biNQxM1bFZwjfA0D1xM4S3FqyIIpPQG8rHlZUmayxLNZEG64+jJuhT5c2RRGGkOZWhkVHc6sCXt
Ph+fBePczCnSWqPcDLxsadSuQ5QCU2HcqzOG7BCDplb9JnH/XP7nfmHKAqp0yS15tT7vZVHT1IHa
ts25tFCXyjStU8p3Pku0Rpst0QHLOWzaRKP8wkgDDZAKncmIb+Crcq3r9hGBLC66ATTvdggeQy3+
oTQSvgPjN+2c39Y0fz5ZC4Alz5Uni7nB545jO5typah1fSZL6yrxodQ4QAT/VDVLMJWvWpkZ0FI7
ROK06lAGTQW1+c6TY9OV5gHOKIyL8mDGw0EljNATnnFGHLVse2O56+f5NKTirdN82w9eA9TPmfEi
8KytZORlL/BqZJQ9wqR4OdGKZfzoUQyVcxEKm04AWQqbjAJPLIxvSnfUUsNrVGZjO/0l0hdHwO7+
69X4jw1huR9UA5C48pf+qS5hpVrYVmpW07ghB/SpnSkA7QihVIqhymS6KqeRlXgCFQmir868fH0B
yqfCyPLqWKKO84Uusx0gevxzOxiaue0mUa3OQrMz23tpXoy7zfI1o0jdUuVhkqoOIVHk16q4b+J9
q++mfFUA8TbudeyOAHYg0ipfNWbaICLjH8UGGu+px9ciEitvaD7kCi3sXtYfv7506ZOa9K9L/yQR
bmRZ7yNLqs7FfKforzmCr3qntftUfG2GXS2uk3nlMz0xXmQ+3rzM1bUrtm38DYb6Mxn7f9cBK1gm
TJR05dOOqpqlrvc91zGq94pP5+9VYbZVJQHx75fIvh3vOg3FTYJHk80TTLmL466FeKTvuumbN+r3
/v1phVmLKwG8WN1atOh/PtBeDaq2iafqHFG6UN+sGnrwqlEh7QCeMATm/2v6dbaGTg5fJKDT1o9B
OdMzl/tH5M3ddMFfdKs/jblr4B+8teiSxBsLzGDqkpz4mtMle2zeNDbRt/jE7/CZ+mMJfsQ/tYuM
3v0avky9OwubJH7UYhfEvksHicGSViB4WulXhM4Bqg4JQbwbxy5CkJAh83gDVQY9E6rNnL6XjUVH
ptlfvzO/S+F/3R1VNqGiqopm/NbK/yfqK8a5SFK/qc4zuoX4oImrOXC1YU8RTGYU4pdKZYxZDtGl
8dmxp8iObuBKm/JWhYc0PGNYaAguLs35dKBlZkQYQJXXlGmJBKnktWRwWaOB6vS6XfqntNhn4b4t
9z17SEFr6V7uGntgTfmkRy9ffzf9s2b+94sISlXl24kc7r+Pif98ucQMJE1Ms+qMMI7//TzeEvth
9+E7N4PxzxvBjo0uxSMSW9jV9gtnPxBYNIHuiLmg6rwMnraSDhKmgItlYGWrzrhNGBDz6Ck6sqOs
MIbwjAftrvIMJF4WhUN7WutM91HHdQabnrObO5HLNKQHXsvx7SuqVFexL85uff5R2qjJNvHyk7en
PaVwZxlLvSw/rFZbd3V0GeF3I3wUcmdgIu+Klt/r7+kXO4xe2W+5s3/L7Kf9G9v6qV2R19l7inb8
OThFrHo+R4ADOm9RSK3S1QsjSNgrIqL1xHdpD73sB2GptoFKuZ1/obUM9vrNugMiyU7rKj9RZnjZ
NV8Z9/4jFSX7UULNz0jqOvKa9QhrJbjkD/ANILjAMqDMfQTRwYR6eMoOrdc7v3pQCYzdr1VXWqPV
3pU3BBNQmlBOuPUeGV0CMm2BXi3KSf4USrj+DWVi95KlXnfM74b1fMjP9VbmMWggYQRb9PCVWjW2
xaMgc3YZbfKWx4NE3EEYBwBx+TXE828q8LXl3yIvc8ic7XeM5tfZulhX6+k6Yq7rkqw7gf1Ok3Qf
7REqQ2BVnTuE6dz+8HHwIOZvpdXkZaeSv1fLn8rfTVB/0p3/4h/DBc57AUXO8JZ/FRne5I/gj8J/
/kfJxkZ3TSC3tbPLdA1/WaJdBQ6y+EUZb6/tAWxZ95huzD2iPrwVg+duAZaBFgBBsBe3/gpyuP1D
BsbJoQsJorCoX9slcss7CpIdttsanVMap0tXm1If7mPMB1oALNQ7uqNP2RkBM2KrhmEHfsN79Vbh
2kc2wzTUryikg+1QriOvzd5oMpHAIY1mejE4tDu4I84CZ0q2Jsj+nfYyF165aZ45AqVTwc+MngFp
YXA/Yq/cMWa+TzcTLAIsyiH4V4/oS/h39am/VbwD5IGP+c56ts7MOjMpqt9HP6aLcQivwmP3I7ww
Zlw95B7elcfsDoPkEanXQ/RgnJWteuI3r2Q4WIKbQ2xVTyy0u/ZJPRabcItZyarY94wd24a7THBb
j3BZj9OGeeo99pSu5sgb2pAslysMhkdm74qNuE5piELKX/7Cs2EvbB8wLLzQY9u8PTjvVIzs3Emd
293L/uOWOkxpsZw19w3Ri4vIkZXHckXez5LGcWjP8BVvJXVR13Qmh3qKfXySttYhsS/LByMNsqEb
rwHNeQ/es2i/3T4um2njXD8+nNZ5GOzL5u3JxUWTy+b3TPZD7nxgc80SviK65JvRjXc2F2pUgO+7
b/Z/Q+X0+2v/t9j6FVmTJBL/P09Hc0R8HjRxdSaUph2xCyLZCQzRCxA8dwYFEDV/kOhpMZoyG+Z9
jXxtpMvAPCjNuiV19OexRbDW73zCTolBiiq5SWgiNW1r9qKjRLy2M1qtABRcWngqCP1OKl/6QV9L
2U6P6JBG10JBTen15OhLtJkm7xMevPMgu+oE7ItGo2q1jlLTihCS/YhKvZBnL0WJuJS/JF5LkQ+W
AWpMhU/lkefSOAZiwWlEkT4w0WU0d/G4LjidBGgSBhcm1NeJTnVKaN9GuzBgosnCKG4g2UMfs1SF
LK0/f30iSf+62zJIdIUKDvG+tfz6fw6kIqoGYS78kinTDw3dvkJAXuKvw5BCZ960hdWjcFkQH44i
EbxeMn+LmvDrq/i7hmJZRGbmMkkm4XUg/3kReUP2FykaDh/FZVZ9am0BVKkda9zKPro0c1rMi77+
yCXy/PyWmQjWCKexJ8EN58+PFJrKtKpi5nu3lyQ+pdGxqdeoi77+lN+ljL8+RsedUZZwrPir799n
Zd5bsl6cjeC+KN9yvEbk5kp8l6c7pXLSiGrMSEPzm0Dj78+lf4oPHA9WRHdjftbJTlEeDdiIFefE
fyjDtTSv4HNr0y+E4wpaM0PZY6dbfiNy+zu6+fSpn25qME1ioQlicQb/H0eeVrsprZnsntkjDlFL
u7PUvcJgQw+GJ9vKw7FHZEv0ImJEyKAo3bojiVQfe/N0bs3cm9WlOHlsfqbky7iFfv1w/mr3LldL
fivLFi5cf/lvNW1l4fJWFee5ucwNFYA+YBLxZ41ucEBa1U7brz/v77X26QM/vebtrAl+1zXF2YRR
MXY7vxXsnNBG015COoE0errotHQ+5qMZvCxbQoMe8uuL+O5LL8nmf9Z7VouzL2EXela0j7nP0DPt
lup2xNhGjAHQd+//X7nrp6/8aXvRYjUYpaJY7rEnZy5N8xKvs8SltEfRHzknPQFkC5V+/PbxfhYU
6GxooqhjXoBtiqYzMPjnV50nnZFKOSnO9GkbhElzX2wael3taMBUWHoKyqzuNPbZmp9V6S/04zc2
keo/bjc2fZqMOauCK9NfubtRS4MRy9k5qe1Gs9MOwSuDvG6HeoBWxYibIq+AQ588YGw9dA3ofNPz
Yl3M6DZ8jhs2ypXCZJXNoCoiGMwysoN2yQjdAUpzAtOlW9TY9BgZfUda8GKdu8XbryGOp9Vo2AFI
H4a1Hr9+jeR/PFjmlCkT/d658fj78+bGUl/Q5svTczW/xAgVTOZ36ebz9q5qRkAoYeMLSr3H12/0
VKwaYWSzbnE4ZU6L0f2fZo2C7Bg1aymQ3a+v7a+iAweZTgF3KS+bi+L2z0tDuq4KVZem51GixYLl
K8HCXE3Ycq9H4ePrz/rXS/bHh32qcOhdouKEKiRndIoy24YMMpYGkXrkxY7FbV45s4oSKkI8AfAt
q72vP/+vY+zTd13uxX+Wcxn41VCWQXq2TMUO0R1Q/lze5kn8ps/xeXx+WU24nWoYlYiaZsq/b8R/
PimU46bt1IqJJ7aqMZXXndXbPw0pBIPfHEVsoTQa5TWDYlP7KqGUDH1wo0hjUI65mJ88VHqzDdRN
kEBfR/ny9X2Q9H/cCVUkhkCAjrGdbH166mWlaU2UmdG5oJaDm7rhzk+1gDj4RX7JJGYWT4AmGESr
XgsEMeaiwcaaDYDF0+IppkNNyVxUMFSugQ8so38NMIZ7TXFYmJJ4XlpOTXtfDVclXTUcYYf6begS
agYfIco4Y4+0lO/fHDF896HWqQd/ZFR/E9Ye6yHGbyw9NK8V07mYqzekXjmVrwbOZwaE5VlqPbzi
862yUkE1vGTX6jjl9x1gJoERp50hb9kSGKs/WfXeaE5kBM8W5BgKjiUDeWfVmOz81NvVL1n/yTi2
XLmC7haNl7f3BmQ83VWaM7Px+c/sOr1RVnqi+IFkAkiGjwLXKzLH2BWRS9Nx2sbqReD6LOFUyseg
YY1essjDoCdzBBANzbAvGF3OEa9kTEefUcVwesCTI8qVd6RWafPG3Lpg/MhHb9C2rXBrzcMsr1TE
yQ36JzdGsHIGF/W7JSX/6Ei1kbqSKDLyhVBZ2AzkFdJepCeqEEoTrHyzQfwuYf8RlcniH+/Kp0Wb
qcRdVGmi81Nnhzjj2eUjQ1qjdbWCRaw7Y6tirhOmJ3CGO4F6oZ/+1DL1Vzs4dF7gDeXxN5f0r32E
sSbqgZIu47mjfjqsaIWncddI0Vl66G7WD4ZRGdVB0pg9ib+yM+6jiChSafX1qvm71i8juAOKYTC7
oani57popudIH6MgOk+XRLdl4KO3ifj/wSp3wzV8qs8qJJJXpgYGBO+70Jk3KN8lkWF34iOXwRrC
yfSxeUHmHjcOA2x33CYOUgNQfkJr3wM2h66bTlTitldLRX/sTj/Kl7R3+2t9Tf1bp3/XXfwrmWBU
ijrvcuRTYv3rTjadP+izIIfnXLkv9Y0FMbje9OI5sv6PsvPabRxbougXEWAOr6JE5egk64Ww3TZz
zvz6u9hPPeqGjTsYNDCYhmUxnFOnau+1mYU7OhQc9xP/RMkI2d3m6lJ4xqno4efsLwxXTP+SWGs1
XevxVXBXou9ob9G7GJ5xgn1/8f++5RjYrKkAZQ+lw3+f7FaTbif4ognT5wtJ2PBs1HQ1yTzEz4Sa
iHJ5akZb4HKHHwpfSf5ri7z76Kls+WMxTysOvkGgCUcUn2K2LaDT00UaFqLmKMKmqne9uRx/NVAI
U5QWs3hHmZIAozCQWM8UkDK0fYKZuWHRyjV7xB7+YuzMWyvNMcMxm0aWODZzD2/DVtwICrOtuWjM
FQeD8m8reaxPVhTZXKT4pKKtwUImOwXi62Kph9BXB+Zzb+NzcGW+nSmzguxXzP7yXJYmPgjpjcZt
QESdLrXBhkQRIo2YdAlz0FABultIVAgjNjVoipmISohIcN8xoQtW1byhKwqeCuLbvP0KWIefvRMo
+4V7gC2o0hLzZxdsBpHzsXnikLStbf6cY/6nBSTOonkJ9xh0V9otCoLMkNz/dHOmjeo/i5NCbjza
KZOzsAwV5u6UUKVym4tthOHc2kv+W6nQXxufBOOWC4ghM5x82onq0JTSBWIRlCp+Thcylf7vFYlU
MkIHeZN0ZhSqdLeh+nodRFrpw2MgEQbZjjnudYTRaFeVPe77SCxpj+S2kn822An1H06wfxXOd59+
t0RHVUn0mArcoYTZUEKo4PjAOaHknMDINPhh6q9O5ep/L7oukXmriQZqTMlQpnL3jxdCGVQtHevM
PHJWiKdnflHrewH3rIDIqXJRH8QU3VuD3iJWPmPjjZsaz3K/9nBE+RtLZnQjfAUEYdVJvix1betS
kQdDsQm1AetQvk4ta94i9eWNQhLkpechpLls3Ep5y7+cPAxEZ5ZwicUrFoHvl5q/X3dcedPXo8mi
ipJxdzHrou9RgkbGMWjeuJiIetvS9sVbPPxw3pF+7xh3F5IaEZ8DEtBpHb6TT6R5LIRxIanHkJbl
CT/YpPL7SsaFVS8S4GCgSBU7GuZ1basd+wlEIB/3vD7ZnTplIiBY2KQRr/iweJz+QUQlTBZI6+Q+
0k0OUAvrURqcdpN8yp+EXRJsj5mm6m2WlAICBljLZh4MG/+3c000F8VNPaXvA7D4U8ZSVTouTpMr
oEAa3YBCh72bnBmR9oDGkZJZk5tdjGxhb76QoZDNMNGy3B3jtxTJ6aw+1u9YdlL0jTBhzyhErZ1W
zLKtexveIoRY2xhxD5y/F7mYdZfhS7HoiIPHmbEi4rtHq8sQPzjlb9anceYtxmD9kCHsPMICoX7G
SU1L2Kfjj6B0H3/2N/zU0+Hvte8Ju4ZQRDkKYGb5/fPxd3GvoLiXUKJPUX+6/Hti+cfjLyq5NxT1
OBl556I+hxlHxh9x49R1dOhJCcWGFs6nkmREP/4B2kHwzlZha+rk5/n+lzGmd+3+ETJo/lILqbqF
J+C/72Je6XneZfA+4jW+4HXpUCkveRMftZk2i1Y92KvGDi7CToSECU3y2d+lj0wFrWNwaZa6jZ9o
HZ78Xbc0nO4JZPYrJpQz5lLce1u4TjjD5YfsKlzA46/1FaX/ALHlA2DJpjm5Hwo0eH1VboQNzE0w
4woBGkwfF/LWe1BOMRO677/vP1Y6tAV0B8myNeEa3e3Fll+1klFq8rEgm6B5G8R9PSGm4PkQDhX9
UHT8XRzxQewsMhAlFCn6/bF98ummRikek3ij25l8NIVPaG6om9PM9pIfarG/v5qhUeOomkrz4++c
3jAMZL5ZIh5TIDnkHBGeM847VZqJZLNI4w+r3LSK/fe5QaSh4N5g9ySS9L6eUsQ0p92jiUdsFiml
nMuMd9jLJD5/f8PUnz7o7o51nRLWtc8Hdf0CPcgQz3gmS0AlrPRMl1nlOIC/CaajAO9oDirwHlKb
05WSriTTGcil1pByT85mD7o7vrm3qEUVHOd4fZHAzPAaYGln02GtYKlhF0LL1LEQhHND2vZTqbqs
qWAnIPXq++/2e7ry3UW8W7+TQPRDlgjxKMDG5DAvrgadlc48GPVKfM6CfZLb6tfUs+3nCmUbtvd4
6UGHfGCWKD0m6kPVrbN2wUFcKpZyvxI5BEjOCPI0m6xUqjzZmkN1412NV+WzeiFw7xFy3Yve2o2I
WHdtRsdaf0nKZa89yCuzOQztiVUVH+L3X9X4e8/necGUpyLaZHs0p3Xoj0UvH7OuVZtaPIrP3tbc
M/1BAbL0dtoWgAjyJHQZOeXxKv7CEQoTMfgALI7iH/ZvtlB2xCZWtDOPfG99HT1a9riuYW+Zc4B3
ESqtGgKlzcjVf7eesif8S5zVVTA0AHP3yqk6ITsJPhB2w06h8DRnIgz4HN81Ngxa83jYGbMbJ0Sb
djzFHZ3zfXngyP39RVD++Sz/cRHU/14EdxSy0hIKwmzojkk7OdkG44pOCQxRALMAzpRdv6U4NwHP
ecjzTm6zrvBKqnul2zWRM7nnciqaVZhtJwjkEX8NLkufkiYCneFoJ4Q0GkQCZS9UP9zB3zvB/cNq
TgpS3nvOT79f1D/uYCuElpKiDzy2Bsf1XZQsI3dRMJvDQw0VBWtSB0ufMCN6pArbctHgrqcXE+A9
Lqojjh2vecx8ZA7oPUwIKO28M58aOZsP8U0mZGAmkabUpOvUTO3RhU6pEn1qzZCJAVnjAMSMe5jD
4v3+pmj/WjctlbmNovD1NO2uXpO7qq/SURyPBAHn6/C16eY+s2zWhwbyC0HArsmQYB7E87xz4PVk
N8pQFUcwyLDoUAwInEDo1gBr3qULBr6E2fqXoCGIpkM1q1BqOCXcHtx+mDamrR0u2A7yQdzNpFds
5XG0gIE/QOHaJtBy8pXR0bezJV7cpfHIyHRZvH//lf/1GP75je/6mJhJXdfUxvHogpIi3ULYwXdK
f9r9/nFddRoCqFZ1nhhTvXvYu7HzzaFi9ysbqDuerXj7yMfzwVC7r4/ffyPpd+D33dP5n0+7O0C1
nuT2RdiIR4YbPpNTO97B2fYwFVHAzLKv1gLKNusVQidmPdSiX8igucHRW7PRoxl8QIXgQX9BY4al
RogdLFw9s1EOr4+gkzvMO8D4QflSOWZzIcOP48Ab46GGl9kStlHbBgaXgRZSfzYfgQLCcYAYpr76
72xADfU5I30MxVd8VvqD96iz6sEj6ewhtfkrwXbEHequwvrgIb3sNwALsONYr0DNgwdsQjgF4xto
w4uwia6EBXgf4S2GyDNrIhv/ib4SXidjtb+yPMYAGzHe/6JylYslEI4xm2Amg2sD0lEJxqCy735Y
2vTpbt5df1OGEsS9ltFxK3fX36sL3vs6QXkoz2sS+bytR/SHOa8izBp2TZTFGX+R8ZJJazK2pfcW
kgI2EHQyWM271ThrUzYjp08W1N4TfiuBaTNc2L68iLnMNZRXVrLF9hEAqIE5o089r0CYi/LUpOif
ZMFmTQ/UXSDhSWZl2bSyw3CzlrZ6+Gi1a4ksvgEjMk0HZK/JKg9pcCy64FjTTKl/OOL+o+fDFof0
cUK1SqL+m9Lwx2KZt7pv9OIwHCGOWPSjj8Yp+aKVMMvn+UnbtQ+cWD4jUlA2iDDDpfCUAW0+Tlvf
L3YptK8BV+aH157P/cdNUnRdn+BGKoXbXUHqppUZe9U4oFcrVAefaLLB4zTMxSeIGmS/SLN+hT+J
vBvpiwV6JYgz/DrDud9pMKGdbF++F5+yBcvxtdGgIeP8nv68COkqQEkHNxUKxIga6ZTiXSc2y6Jl
PyO/hnZ2VK/Y2EiCWoC1Gnt0SLa17L9U2lB4JMyPjjCs/NMLnZRMI6KBHHHF4pjnO0WYhcvh0rdr
chsie7iYS/ESrgPS1TDAzZqLRqazR7eIdvm74OhkW7qkpL0YpMsvJn4gyQLWWguWvjtldNQZApNF
9UMp949zFDcceJQpMhChML5b7XQjU9Soa4dj/iHjG33L3vRkWdMLhaTiLrxwbSB8EW3xpkYQ6ucd
rrUSaDMvBnYaSpsOHRrRygFExyXWxRyDe4Sc0knaOTYV3LkBc1xYL6gHTYdTe0KSVbdm2OY1tmsd
sZqb1dJV5hgYWFpqYgAA3xGaPWzBPA6QzGeTyVTatF+555C9IywbiY4t/LC50RylaCtGx0w7doQA
9EuKXYYPxnr8seL9Deu/XydUkSOYriOAwcLz3xLIK+vQSCReDGulOPi/jlS3FAqsqzxLYXvQCGyg
/UQ/c59+5VuGPr5sC2B601lrsaDsclhowhaZfBUtu2iligAVU3ljAavfpxZEFRv3bD3ToNcpMxW8
CUOdL9hlla2dcKOt9S8xoYyewaulbAmffOJgkEdmtkbFsTUeu2cLAiub9UxPGPDN1DcikB5E1uqD
uBeRAV54K+rHqNkl/Ry00YsC6JUNpqGfD188sVtuAkF17VIhP8E7uvFaQSQIhBk7hcy0sA+PQk1/
4wJUqKUMEODscLNhJoM1dnwkX9We+ZUYE5fDb8gPt/y5GdiT0TGaj0DRoKbxHpkOQyaR3ObPmsSD
cM4uxANC84afkmC0dG2NkDDGw91i5PCjY/5Yg+yD7lLQj6KfWC2NfB6cq6WyrdgCkap9Ik6MPrF5
o/H3I1t/lB+sS/eaI3fVbJXADtpLT94+WEKLuXR7WkUv2TJ8R/gLijThQtLvZ5sk4AA0Yjcb3304
57JD1m1NavmuPpq/WnrBmcMFiCsbOg+7qlLZNHPUJ0ZbivJG6du/a/oGmK+F1vOB4QfNEEldNoCi
+mWq7fmq/jtwGUiaeTUzPscJJ2+3/MZn74OIADTHMG47YwUhRXzwblSSoFaDCIQZlND55NDjTqc2
RAz5g118yZQQE8WsesjJUUs3+SVbB6f+zT8QNqAz+yckAvGoTEuIPRTk9Q5+FaSUkCH8A6tJiTGa
Xx0J+UY/GntMJuqVdvkbKzoCTxD6xkYnZARuzTF7Da407E0wBNpMeuoRQZwLhw6YSIvsU1kP7/Ul
PYvvnMfY7/WDdiKERnZ0BK69LWjIWPCXrTzpouYb5OL+LfwEpKi+l5RvjMvUVwb9Qr3TxpscPsnQ
PutdRwQYW2QyH0gFVNfCBcTUxPan8MCOg0MbVXlnNx/C2b2CnVc+SR44FI6CepLQHm85NEQArKtm
iaE11rekPRQfGaXTk/5rusM8ENksvlib7JikM+u1OGpvLmYTqt7d+EX92z1WJxmOejZLbPPkLftz
48Rb8Wqu6n16iR4RDqu/s9x20hnR3bhPzxmKVRMgns2rqXUgdCaQjkvJBU7sUyCpBWgyLMVpeJkM
OwHiEhjd/ivsV+kIjH3hKsQu4IouqmVa7KrQ6Tpn6Bwo4qO/cREDaTZ7hf+EExBGz1PfzdIPywPn
PK9fGdG0gwO+1RtmyXv61MNozogZ8b7axq7h0cJgdclT1sLZ8AIV0vVtDYZe/5BoTnktVjG0UfHg
HdyzfE67GYaa8Bau8rfhQXyHH8WepBo4jGdpS5gCbYs1HbThMF7N4Th2D1pwGxuAqdFbDb08WtDy
bE7tRb/Wb+2ZzDTqAx4vblP04bODcpjYpm+Fw754854tKMJP/TW5yBvxEp+5bNUme86JeyzsQqbD
ONdQkpPetBMvJGmB1Ev0vc/C35xiLMccUFp5i/WP9+xKNsJeRcbrrU19U3obzngdP9VDzUxQTPfD
5vmv4n2CVYmT58bCq3F3BBPrzlDaJByOggKkKntFv2amYED6yC6EV5+BvL8K0933Z4bfrrn7rYjJ
D+Uqox8MWHfdF7Hvh8hKo/7YjbbMa6F6+77dp9JDFOVLNT1o/UOTLF3U9yrAZ5ZPTOn6xciONNBT
rmvFMB0/XsjIMOleReGiyE89Y69iT1qE5Tt9uhIhJaSc5aXZmH0aTPEy7TlWrkqCu0vYxyCuQS8U
m9ba1SpnaNb+dG0hJLqO0A5EeFEX0HldgB/kvaWZmojE2Zwt9SFWlgJoffobayl+0NJ5Ei0Sdy/B
Gh+cLNyFnG5K1jRdP7FoWiL4mpeEpn8Am3mIfugMIGX8u65kqErZw3ibtvb9yEPximJM86KfJpze
c7xuH1zW5yc5O7HRdm/Vxf/I1RVccmzYeGp6lh3CKFdS8QBEGku++grr2gVuuRrPim/jutEmATre
GWqgZR7YOJ7PGQg6VGxL9YPjdJQwAMe+Z9jWjWJRQO8Fo2RVE+FUbUnLYQ+qTtD7Fs1KCeeUAai0
yuWoo9rutTntV2ARmCkU6k9y817cln1gyrJiOSezE/kkf4ao9+etZnsE5wQnQXTCz2IbkXEUnKP3
gHAQusY3Cs+pAXnRF+XncPn+CZX+rtdNVHUaB1tV1yZaz3+LpTCJJF+ueULpjlGBU3BgG9bqRbEU
SPpZ+xSa8i4gs6qA3LBvCcP7iSdnTP3/P18SZH2SjKSPM52MQ/H3XP2Pg8yg0aDRdCSDgvcGm6Wl
LqpzeW2RVw2lRqfmodpowKU2koPNQNfWjDZYpay5JPdYYlKnHdKXshEe+BvLcSQHqHYPmQgk09i7
mrhSSMVzNSCKgQb0pV/EbI1ZYrxYtH90UhtkJV96LQMq7naVnRM93E4ayjiP0NlgHYCGVokHzUMv
EX91/nMqppSGNwleSZUJZDj4Z0F+hdqa1tIy1JJNOhyNuHiszF99piwrWgKN/hxXt5LaQYfV14TI
FCu7DcuN2SNwZ0jp0gf44dZOt+7+uioEpCACN6D13WsVVUPw9ZhB0R6dqh0Sg9G2FeXhlyc+9kbC
tL7aJat6uITiykB6aHrZOgP+KBpcBrDCUf/DavjXVGq60by6qiyJChbj+zV4LCJDNUZD2ytDstKI
Fihgy6gLv38XhQ1NZdX/aoE+y0D5zcFbMP6rsA8l+qdq3aJxR2uA7CrrrMbLH67U/YRq+sVUSTIm
TtSkWr/bHIJRgmweyNo+VxdK5dllIs46Or+l5VTFWsSwDLrMVuneIeKd9dH0gP7ok/g9GLq/X3h0
zWnQCjLr/n4FoCyUasA7DeVwK3nzKK8OATxyMjjTD698zuVdWHbvbUhDnnCMUXDXkkDUdgV9VtE/
+l5YWMYuZssY01czgRzBXp4/pUgptEIgoefR7BDrMm+3yNUEd6EUHDOCtxC/lfnsQ1MzW0Rx45uv
+AuvVclPpbli5SBRBogcqjUTdhkRIEa1nGyzhQX9YjqthMo2pMedoX7GOF75DBKsYJbWoBCGYJHG
DBkNaQckS1SR5utUyL9MIC7xSOhUfmwHC3XHp47NHGYNbuKWqjsan4b4OZMIOOtVWmpPlvteajfX
J6Va7Rl448UyOC9goRdjfHQJgN2Ml3L4LFDaNPynUlNT5+QTsZLL9MDiHmpKdDOKs9p8hdqlyckq
osOQdf7FapqN2JMCgQzEWOpQTZKrGYgL4CjATMelaohfMEZWERzFCBCdWHz6JIylr77w1ObyKunX
poAfx3tUSOqiy5xGuZ1Jt0Bh5JpuRY+uWV/Pk1Bbd3iiWl62HkZ8MPT7QH8HLjS3SJeQcwR96XWA
HsVpifMMurShJ4LFLJ3eHZ0qHl8UNC26jmNQ0W2xoRYED+7zWFZt+6Bwio2GGgMLiSRDv7ZGzzYR
qdZpw6S+BJPDoSKfkIognBK47TDq4b8RusP6OM/p8+XhBS1Ij+Um1qDwEQA2BObcKvt5kNBgbWA6
JtGnGNI8y/t1SoKIkZHqVgIkDgKSPp9y+eSCeRyynRlHKysPKOcoV9ODWxFcmPxKlRT3aTQXDI9s
EOiBgOClq6ueK1RlTcSBA4c6XansqcRIIA9LH+Ob6PGMVSezW7sIJHMaB6r8YPq/ZOloZGy80rrU
b2qoOZ3oE0swntwKWgEoyAhQZdxN9jRyrrWbh0rcVe3QOls4eEIyn8tnXTu2hFA3Oy85jfqnDzvb
iG12Bu8kt29J6TLUizjbHay+4IneFtZTZUKa1OyCXVuUbk237xgRds8R9LKsOAjTYSl/k9RbDFKl
Usd5EV9EuZprkTKnK2GbAS3i/rlXPxXum+8TevSsW7bJQbDO15HW7iRkQSjq4+xATxilnnCLTviQ
hDGB41PPh5IgAhjZmehkIiO6pgCoCPM4ah+bsXhlhz2GVTAXTILVwk1kyVwzEyxM9KpUT4JJUcPE
qy58fNKcxRAiGvmhHdydTrkxIg1YVulTIH8JRA/2ZbJWrZXRrP2OuRXtrQLzrv8xhLR64ler6Ga+
wMOgPFXGMZVuY/oMqF2uruhW5jqLdcMg0U3FJZGy3iaMhGVRSfOhap1qUC8+p6GQ1F2DTCmp4V7D
KvWD105wvC6BZFidVWtp9et2vEbN14DfJdQIPXwoI+TvmMN2gwAdquyIw7tEggHEnia4LBMc++ai
cig81odYtA21WnQcxhp6Vm5HP1HwF6l8jXjZM96Otpyo6S9yeHRptsNwYDHCi0t7RUAfFLfBqqys
szLIT36mLNoAA7OFi04m5IwMwXoEDoa1u1enK6wfpAwKE0ZfpDAZA7huQll1O65TxOFNoMJPqjeV
w7ClYKGlg5EaqRPo3ruSSMs8Xw6hPFcouXvGMyCBDDeAuz3rGxTAIvr/lGOj+64NKOaiU0rvwiPD
ocIUx84x05A7druQQ1uPGnOwCJpGGjQAyeCsHioc7ks6L1SrjbevObLXWv3UI4zraAYHIU5Zgdxn
P74IJlq95MWgBZV0rF9+/KiXy0SJAE9ilBQ/QqOaT7MzF3JX6/HBmeuAzKUOA+rUE6IQlVCZVLCE
8QPKooUeuY/CcBvco2i+R1HCuE5IvyDnrwO0U3KAbi+46p7llB0FSGltk+kHu8IJaMS8Rkmpluqj
0sdrXe2WfdM/6nSnpJyFMKbNKJXzoMBdbO4tsd56IznKdG/gJa490M69pyzRK8AnEHCe5itRErZy
zJ0vdWeQH4EU2ZDali6t8DIMF5y6jDw8jxTx5avBWUksC0bdX1okLURXJ0iPNDkF0YoW74x0GoJO
LEJl60vZ0aTtlIGh90IuCePHWqdgPhnjwS21BUcHrcZlDdc3uQ7EW0iUEhbYNP8k4SmM4AUkY7AL
OauZ6kdP06SNCM6MsAc3OKc4DHqJ46JiV8rHXucAa21KkrG3HRNOGV58SAOBp2t0GVH4/rK/krkb
bkNz1Wu/UNbi2eLIEpmkm5EsQrSoFRjnoSemvIu3GitJAhtVmQDdRP2JzsCIsfe+vPETzMqseOS9
HhrMLn3naMJBwadfMBJqiHhzcSmEajPnOp36urtB27Ot4dGPDlXNVcbIOdbkdKRXFz+W2rC0t5u+
ZvVtvKWL0igjmKGlMvcsE5HS3hPHRQO0ISllXDLIMKytQb8xnDIgNlk5IY7rjLu0HNBw9wufJZeD
MXyFljAbTF7L6hQuA3zNJEIQdPrqY9e+BbiR2Rk/CGyaYvRyHk7Wq3mxCkcnI6wKRmzw4W8QLnfH
9lO60gRTO8f4Up7Vl/DRgIrASZpeyi6raSdOTQ0D50c5P+CNKH7RugOhxdSsmI2nCaHQLnR1LXWr
SvwoQgdSemTUa8SP8HGihQWYdlSzZdxoZ9x1mE5lFiVzFReHUUNNwl+LoDpq3lX0iRMPD5pf2HJB
H6u2dhnNvB8K338dvQDDTKYarBbi75HbH0cvMQ98KysKbW8M+QIEEIXXphvDeUgmirXJo4/E/AVD
+ftPvdcsTdW2iQpVl3SNQLj7814zxpVa+Iq6L5LhEjAFV4qlNe4DN3ZkdlvmvOiJfijxtfv+we8P
RUZEqoEOzvneTuJlidwYBADvfWPdE2ku0vXtvMvQrRXC0MTywAh2kM6+shvJrE73ElNxc92lrxlE
+0FCqcM6mUsFdBhjVlQU2BrgOs3YiiC/ArOn6bYTmb4I41vYPCnpF4y8vHBKH7BpA9jcMLYFTG8h
+AQDDGbcsJtqoeK9oDev7+dCZWyGaSsn7mxaIodWWSc8cN9feeVfR0IcNTIUKpyyTEf+e9qvy6IL
5KrX9jWsG1W5FvnCZTnE9AJh2JXpkff7VEMfp0WH0Ni3wquhYaS+Gdp4iMZTi1owGK6mHiyTfUYp
2TPfNCcXmIrUk0CDmi5/GHIG0F/74qkeUfyBrolhkVYF2Wdl9C5JwkIwix++2F/tven2oqzguwGy
njSP//1ine8ZjTzm2p6CNEnRrDccZNvHqFpbCkvrIemWBYif7y/nb+n23YlNFnmKMebqBnS7u0+V
8lgr+ibjcgYaiItSgjmCfL2R81mY/Yppxg0iHDmfxvq5NK8/fPo07/7r01V4ejQ0+SXE6Wb/8fJW
kd8JJlvY3leJYCBESTxMjFgqzAXHaDvoHyBkky0zmcAx76xLWsEiTmXX/0HfIsv/+k1MBNd4NLgR
91c/C0w5El00RK0GALGcFwUK4ZtPVZFNGwg7psrBpWctlYlz0iN6/B3A83VffUg5HRsG5oq/C4ya
Le85TRQmT/0P3ZB/NR9ktANo3yeRGKac/14tLaSEH4dG3ZvnLJn39FZF9L/yV+I5UbxtSQux9D37
tJr1kJSXZYnt69SJ87F9bIlZ4DCWRY/f30HrH68jTDokosiraW7er4RSVJqpOFTq3qgIg5SPWaMs
BsxWGpMya8QjRAKnDC2n9z9q2aay5Hoy7iqmHv3VUGrb5ASV1el8VOZB9wbSczpSRRZ9AFqcEsrj
msN+ZC7BLcgMGZRknygfvuVEwbXWjnGOaxYtM3EMaEfejfDRb64d4VW/pOHD6/NVon2IyGnF8JKc
tDJ1pppea24ZERlFewpoXYH5syVXXhTRK61+IT7lxWcgP4/C1ZVvEYNRyXcK82mMmT0fdLjzk1wr
ljlZerBkoD7nKmURlpSy23n5Y2GEs1hMZpbMADmy5f7TRYM3ai9uRNhLp0EFaY6mj2skJwqJKbWx
KDjct8JNCA9NesolNKLN+vvbhMn0H88375epIbvXDCCC/3126lhXBbWQlL3vYShcCenRNdQtYhMN
mL67MMCgtCHfIzjp3LEW61Tok2NCk9fVzZkHp7IZXtnWMp80o0BZmJ20MNKrqri2L7+rFOaB8Fz9
Ngi5HyDDiXnBEiNdgvIwRt1CpPvuFp8cTWd+4GTkKBk3r/psfI6+MkhmDKoB036Zo3xWQW2DAurT
TOjIHy1o81iczCJIWZXTiI9qHDpJeA5eGmJEVffQgr1Q9Xhduk/sjGL7FkTosS190YOkCR2P43gh
YpmgpOoYKTTeBZTEXDv0UCp9wghzWmaRee3i51RN7QwZvWiQ7fgUBM+xhEK0wgnpKWt/6Occ06Xq
rRReArRLo0l9Mx0bFJCBeAsa9aBygAu1vcys3hiqWVuPE3l7rZctcShE+jDjFZNVyoQKQ83MiNBr
MhCZ+ljKrsmXBU+QeY6Kk9s+ls1z3+1i6xYyMjRI3i2poWPg7Un8In1ITXjoKndRtfyo8SqnV08H
vc9phCgRxADdvC/R5qmoyLAohFNfhU7l4DMIx9uguU6Rk101qUkbR/K/tA5pDdq8rp3FZPi5aCux
ggfq0vPEA7I+q2JCIXxM3ytT6t04AMsVrSPg31kr4r8KcpKKlP7oY4YQ6cuE8bMuf4wemanhY57y
dicGJ89h2zVfrUshGSNzyw4IoXmb3iT4N3UFdlncdYzlXahYRZ+fUo67Ge2zdGorKJZDKEPfUIIs
JH0RKY7B7LudM1VvEMAnC0+1M21RP+uxEyGZIbpqsKVyCq+kGZG0HLGJq3NI6tJrwoSAgM8lJk/B
RAR2sVOIJv3uq6UZNJFB0uTkbF+bdh8+SFqlLLws+xzhjpkpFg3y7lPUYVPBL7iUPB+Mx5Yyg/JI
Ehc+RHaVB6EClitoq6gS7ZCG8MiQRBJ5sSYHvPrSF82ugwrdxum680mDMfJ9yGMtBb1jFTpJedZK
cuvDUCPRlqrHfNzVzbNSRvS8OSyUk69ZQyOUdQQGc681aQ3Hax4NZ0VDbQe4dc85aS8ZIHpJyPVW
rRkwky/fIrWj1QOByBfmlfvVcvYceb9VmnHJWDhSPkW42gGlnBTwrMgEkVTYq1k/T0Fxk+qvWqcx
g15IIss9xJhZg4Su4l1KhomrKLCeO67luMg7RLeJ2UGtj38JTMgzst7brD10WvGSp8M8Y8AW9PVm
9PvnEhmKm1HECQydhy5dVmW2aZnCBcaR7iCO8kNukenSf0UhBzyKXSUSbB1ZXO2KwKQpe0dy9Viq
BzVZWkLmUEgtxIzEWV+ft2V3HuNlZumbtK/2mrSU4+EwDDTZcntk6KhmLaGeNCkAMuDPf2lH+WLS
f9Uz/EFDx9kseTTSSUDk2yEH+sgjcyR02xwBnrpwM2GdekRdVOuGmIAiJ95lSA9lQfDuSMw8/6ui
TZaFrKJItU2Sq4W1T8tgeobE6k2mfBZzf91ZKF6CYJZUr0rQU6sj/WMGuC+TD50ESwWKdY50TPWW
UWxxgGyJoinQiH5Y5OCJWwNplCehGGDFCpuRgScW80eSWWwT85jHrBUXT8F5tSDcJlcAHKok0LTp
xgBbR3LyQgf9IzFGiV90nEPjITCKfdsGiyEmDrK5hZBvsp6TNvFnSeB4OIdy48G03o326DWHMfR2
CWG7IOvbiLgaJDli8CBQ/hfyLuJUGz8Nw6Ghz1oZZGuJ9AfRl5TutZAVmicrKzM/PIL9pq5Ln9RO
ArELdCeA1LOlZcvchSSBOn3gqYlqdVdNfUampNGy5gSty0+KmP9QGRv3Wk3qcUhPmqUzWyTU5rdR
+Y/aNHB5VKtBV/Zk9pWgTofqooXYKaKHbLwNaI99ngDOf8SrD9taUWbmMLKmkKEM5r1kcZBoZ+S0
6wilIOr6OYQAB6c0jK4DHHxhvGgt1kXqRRr2lU6ybn+SQY3nbQurQnP8cd0xOxWUs5vh4qKJFLfq
nJJqbpJWUygS/VF+r0uGum2wcNTnbw36tUZF9S+YKAIgDxbioaZzbCbFPB6vbI6J2SwEps5qkpLA
te65B530WE59xsDd5dfU1xZD0Kw4R+0iGXRzgVy0hIJaNreKd0qjZ/V9ZfKv+pGLzHbMQG365791
Sa7Ilui6InUJQyuZCLo0XBH+07AnhsrD95/12x96f9zgduImM2jOGeqd/LDUVD/Py1bZNyjPG+El
QdLwP8LOY7lxLImiX4QIeLOlJ0UjijKUNgiJJcF74D0AXz8HWk2rK1oTMbuuKhB4JvPmNek96QF9
TVYo0edIW6Dnbgj9Ma1dPd12IWVEbf2ytr6r4p8P4hi4qCKwggzwU2CVj4lTtoGjH6yogBWdzhId
oF+7uJa6jhJjRt+XNw9wKddd3GxSD0quUf3y5jGy+ndNCLWQN+EyssNRduKm/98KV/2kTfTM1Q8e
wxP9M8+GpQ2NwNA/BlofRvpaMB/wko41D+dKZ2GS8+GE5VSetpCrGwAjLFW+y3wXNW4l5MUoop1t
dlsneovMAzXHXCEKedDfR8K4DJJldM8nXxBPkmMWf5VEvEtHXLQIek4Zr/TI4V7DywNqCXKmWQ8H
ZzhE0CMiuZ/KbY7peeuTAWKtMFe+mBxBAdGCoczuSziRoFN49yl4R+TmkwOEHKkoMMdVANboHMlC
WoZoegY2QMaNCeS4bAE3YrOcKSpn2oB1+3BvoglNCMLLn0xTW8S+vRXpXW4uWvKxsniTouNTPsm/
mTOFc/VFzcAsSJ4uSVYdc0RlAxswouIdiEtpElQf+WeZLsiN75gzeM2DzSk+7dlflva0T36sKAMH
Vw33Vmg6UKr/+S1JmCknvyH90NfknYVPDm0h9XwJ8G2NFL1MTJxxGRj9ssUYUbEusfilx9D/0swj
q8NSmv+baCR/PILTW2YQ16NxmBaD534OsXY2UeKAjxNremkJIZhKXbNU4UNQftHIdwjvBuPmM+eL
TW/rSSKAQnCsbIkCnG7g6NEoMurwpcdKrH/ZAdZfmiL8/Gimv50ZyHf550uLitzu0i7SD8DcRrRo
AayJl2jFNSnvI2U/Uk9qNxOSW+58FvVxCGCv0vD4xhTyGa/iwp0BR1yqEpts331MkFlpQbIgoQAY
QYVGn69UYotNAZGu+xO5D1Ga7HuagYyrgQVDTLGzdnCcVAdjoRGXim1FxQTmVWCqT3njcmeDM85F
kazcLthU0YdXw/VFC4uRmWOpv6Agf0ODbBJTkZ7Zpg2h5ceJ0NTaSOqQrx0McR3jvXyWwBvqC+Jl
PPhqs4TRuWtdOeu45/97AX8zJ34sYNsgjk4lkVFDFPCjQbX9si8Sch0Okc7OdBZeCPs4hMt6stv2
VETxHfNuEEc8gQERegDGBGCmo8xqppET9XU4pnOX+CQTt9kSaJs3FOGk464qIISiDFGaEALk9ptK
9LhAtOQBD4O7HLr7DOyPlKCd2xgPkqL2v3/aX057DXsiPFQs1UQ+9RMjEVEaj1pckwXiDDszbFam
svfCdyfciwIiCfMPjSqUAVgqsqVgCGMl3S+A9b/spieQz7CweLbgibBDf2zOUpR5FOLAd3C1R8k/
IRBLShIndYe4inYW4WjozlLUAhTXc6ZSPlehGz80hAunHaZ4v3FF9AlY/Of3nh7InBBc11Xdbwr8
/10+g1ELRS0DeTAxYolhHGTjkxZUq1hZGxZE/uyoIgPCQwLZNZE9MCTUL0JGZqa9VhJGENaLxRcG
uoTYFGyylThmCdY5+EG6Ky3Nf1ue08r/r8ed7tL/e1xX4Jk5Koo4CM8+27VNbJnceNMAk4zj1KWL
dut5AqeuS8TdGKAcBSnSso0Nv1bPHxvS0Op0y4gwLB6N6NmzLn0LJc17YyfPE4VYVva7AhnfH0Lk
fToZA+0yhK+sN+qyhgPO1dO2kL/ghXAgxb8J/P72+6DQUQVgd6lTEvzz92FH6bCHCnmo8gB2Id44
NM9+RvirsfJNpqee/EX9w+X0l3f6///mj+O3U2o7KzlwDlno72tscAYlRhZTMuOFdMMsZVBK8AGs
pYjldFQ8sV20vTI8NgOccNdbtfCbC2K0yZeb98Znhix4UHYYdX9/mchbmtW2KR/1kahnnUTfB0uJ
5h25Srl9IHU1b3sUB1ggZBNDqWPFJfpiAPIO/bNUH/XqOeMyU1DMwH7ogcIGZsV2eCXBODa5/70/
VnHU8ksYzDJtoQYfHsG6ZnRzrbkQeONFRCUgWh2GM7x6kyEe2C1QV3Yi/mEowrugvmYa0TFEnxQm
aWS8cPui+5+TJWzp3hwYNBxG4Xdvy3RPIKlsGaE/yqvitsyaMebO75nQ2Q7+4uzp5KT0ADhuNbNU
LIbiRwMKp8VAVnQRs27Elv6BmnM0rl2hr6R5c3HKwdWF/isNSDeVSDkoaJyVSrGWoQlUspsGYxt5
SH/rxzeFvCWCroOehCgc6zOdxCGYZu5LO2Y4nhNYbjXr/z47uYv/skgc2oOpDYPdZv1oEArg4Krx
LUFgDJHDeMm7QmwxhEAW3DNqG2AKWDVz7+RQ16iccbcLtXgzqv664L+KYh98+E/jX9L4cVT3TfPG
tGtj1fgdskGb/Fbh4vksYGF2PfHEpFyPibE21K8Rgr4KEc13muXgSILWiWrla5Bq76aPpf9p9dAf
G30fjqgaG6aqDEaN9lrnb60+pSVrR2UyFTH2eWsuI2rKQlsP2Vc6XloP7/TxAoUt9U+9hFUjNBxu
scnP7ibuldFV21SUy9z69Dqxz5Fec3vB+0qdAFFwEgsYhQ13MUe0mhK9ALJn7TINZ3b7qg6IYKon
F0lh0hRzUW8lTHqtUkmwuDPKR3jLJPuOX44NhYtpX16ZaHhQtn8O6RfkvK2j7w2qRRnT7tX6VgOY
j2OSXR5dyHgeecLePKkjRouS1HMorSF+VfydJlOjzK+4TTScQ7wlDGjK5YPNIa1MrxI+DP29Dvm+
B+UTR9XAOgj34Sp7iM0JxenPNfQLwH1/qFnl7lZlfAvSp4gNZ+5MLYYTUYq1as67+AvlIIYkPBnQ
CqcC9jvQE6AxjVp3ZDJqXyhylsXgLblaFwVcGtG/WV+tcc74UlHHl3N2+AZXAdgIjAdheZseuVCq
reuwR1yZdPhom+lKtXGmT6xV/qG3sPj0ZdI8RTBiID3pl6Zk3WGLYijd1rCumX6pmA3544MJFdBQ
Vml3hUbgK/YlsRaAaP49vJxBoQs44oXX02lB6gXoLlZlsSK+AIId1Govbzct0cv8Kj+8RwCUoSyo
tr77UbibABKDFZ517sXqJcqwciRDEHrplEbrm5/EBG2rV07IbPgjxX1B72U3zBT4lkOLu2uoLCfc
BG48Q44c4lEO2pAzy4DllMXkiHcYWGcEGN/GxljxD8kClCZnho6Epe/XxlCviqpZkGFDHdrShmVZ
txyTeq0ZHCXQAbrxooYQzTm1dTzzBwZUUfDioRvO7HDpvI3Twh2N3QSWFCENGRJ8haA05cUdL4p7
8QqdfjOfdfZHg5QgtSCr2ocofIRBrdpPrVD+EO07y0hdhM8+cGzpBgqSoZtZGFaUexOXGzfAukAY
m9GWh1BFmGayZoyVN9w7Zr33GmwFEDET6rO222hZ2zHCNmMxraxMdWhIIcHbbzp/kV7u1cAlIQ5n
IrHICbEzsj/FuDKQFfJGfG+bknFpxQzIZX5nqR3TLGOR5O7ar5q9a13kYCxN+2qEd44H7ftKSbRM
y2PF4N2Cg6TJD3uADXaMgxriQL/MyUINAOimuYcRORC1nFdNOwXYMRKuXr3UMptDCFqFGtIx5sMD
thA95a9FXnt5tHX5UHegB/4urm6a+CD6W9HyXazjmOMx/Sv2ZA6ldrqJbYB7cg8DLjZZ3utkjSN1
VHtCU5t5FN9MsfWcQ0c1lSOVa4Iv2z3FYj9NiPIiWtkMPlJEOh1aHKIXQAhVyIU2REU9J32TPrn5
7v0njgB3D/9Ew74ifMmsFjOEtWl70/zniMfC5JiQQ2edQ5Zu2h2Rb4OKVWU/zjPTetJH8zSG3SZt
zxmy56DCe3xqi5g98byZR+p9C1Nvi5f40m04j5i54lFAdh73rLzV6aWvjonC4IVCLc6areS7a9Wn
PUb3IoGe7ZydxtrEwZ9IjTmMOX5CfeboF00V69E6egSYZewX6SX7wDqFPiZD8RH6fY5rQfxcsdA5
0LC9HRHPMgBg3UVUqlOLX9qrJn4teBhbfjpI0pTy6E1ax5BkZA8K84Z/EQjOQJJnDoyDSDuhBA4X
StBsKRcclAyOeC4JHfKgYnHkTcveg+5n+RRDFCMppB5qFpOxlmMcdFh2FnnQI845EDiL6oQV7SzX
zi51E3z4NcqJrSxwdzbeBaINZQAKZ6WbPtO3wtt0EMcG9xwyHeKeCJpVoG5Fu1u1xNiH2r5XniNc
ZLCz77jnG15BNtKnEHdo0Q46oCe+6i6ZRNWNha+V0Nekrz4E/DdDMskCnaUXvMdOvcR7ENoYG7tR
d4Pe32cOg+mwp+Szdmr1IuK1ze8yjGZhOpMDlzsP+5z5IrbQdNdUqGitfsMg/6UgmZojMqwteOu6
PnVo/yx+R23Mc0fW4lDrMB3JdEN8jdGUHVU7pQgXyJX8U4iBRVs9BJYGLxTOHRxu6IYief7vguev
z4I3O9YhON0x658wi/9rNLSu15QOvdVBNcyZiQZ/eCgA15kWY6hbz1OGSW70lqb9vWl+9C2ePZyg
ZYVlG0PQXwwj7L90BQ51O8Z3LJHpLf3zYWLVSIIhbORBRVfXK29mHl86lTppJOwXs1eGazHDs+Uw
YovKCmpPMaRBv/bmDd7RWkeoTbQswnFJQVVMw/yMyB8+ccGwzgYbS7tFk1Z7Sw57x/4zWMGUqruU
bbAoG0wwur2qBJu22zf6LYdYphivqSB82UUfMJh/EF50jkOs8KHsPrLGIHQUS2tvUyZr0acHkbVr
B+x9sD87r3iLQnU1LVYBpzoQRyJg0VPj9U4X1rD3kd3DwYsbfSGzaxj+9ln/DY5pjjNxSyBUojP4
mSfQG3mU+4kuDoMFYiHJaoWfG2U+lnLoJMWTJkvo5ceJnpBELH4GvVgDAts/BfkvQN2/QsX5kBMD
ANCd/1nGTy6AUQQ9zzOKQ5KvPeszg1rjv9e4VNpiOhNXClNQoyxnoXarSUvh7Kn7Yu+TExso0MMK
xuWmMsumjgNGaO5l6PauBlgn98jofAq/3WSQa5N96mpv3AaxHiEALYJnH2mez5x5MPqdSp6NZJ75
68/DnfbfLYPjaprNdvbAIu0ffSXU4DwRHdNbqT/aAOtmTW4Lj9ehWsBonsktUVHFNZHGsmGmnpoz
XTuwx2Dr1+Kzs8qFjkBgQGGPxN0MiJ1UVn38EG4jsBNiasw94xzek4ZFir/IHlrcHajkpwPKw62i
DZ4dyqbSL1cqY5ugDjjrCQXu9sl0VgbvNkpqeqoGAwkFiyduTSp5u9tbyq0q7xTGjLRnPi1Dz0XS
Kydpw20WezmcWz+eZRHoaPkJThLAOrL7ncIHoGv/BlcTiBiB/eLm3Ra1SLYL/SeufJ+BbeoSFsnY
jYjDAI5XeJBVtHG9uU31Z2b3PWbSo/IRkmOoOPACdGuucXmVrvciNMJdMoOa7ljVV8Mh3aXbjAGC
YNjZYevulPLZoZrtKI+N8kGaBGZrL1S+TvBQUpH50VxJ3UWrjxRoGsGZzOZ18pexJ2Nr6+otFcEi
xQKv8HZd9mR4yrrmoDUWwVwhNVkC9WnOS4ZEE+j7buLejtHNZtbIb037J6u8jcnWbK9qnlGrMuUM
+tXQTA6v18bG42QeTimtL9297CBui50zMLkml5dM5ZwRkLKYGke65t+GPH9RBcKnM224ihYmeox7
/nl65hmE5qwBMyqY3GVU26b26iEqVjVrbmN5Mk5yfN1c9iSIQ8/WR/LS7fw4UkZ4sKl623vsjF2T
U+d2t8pSNr6LFJnZ2FkE0bZM9W270EuNpuATWTBG99g0rsgsn/WIoBgvzYQsSVAjLwhLBEWtZoXo
l26irKzs1bHDreOfPGV8bpOHVp8y5YlDhvlmBo8FRtdFOHzEsQcHoN87QjzQWA3xXiO5Qw7p0m63
HeIaEAGVIt7J7anBctp+WRC4xHWyCoCszejZ8tcpzW037vpB4jUQrIoO6EJhhaUPBXQYWjpPBUmD
rosdIgCFsNVF5h70nj2VrzP1S4Nrah86qn3SdpmK9ZgOuS6eUVT1cUAxgilYHakLYZMtRD2spRsL
P5DaIKPHYgWXycqBj6UWuOJAoWls/B7IX4choZ/MVGzsbhPhBkepkqTPbO8OHAbYm8EgJP95h1+L
XuoXRbBMcdmm8qsU+hGKdz9c4Iq7qrwVYu194a+zmiww7yOBve/hK05zQmmHp1H/liYk40XsZ2pA
4CQF2nbeb/TyUZZvDrp9o3FmCm/DZzBUdggX+WOK1a6ciW8OTmEBeEWe9RxidCSdP67y6iMEddVh
McQYw1jKFnbworac+/+uRv52lOJSpKGv1SbJ8s/xrDGmgROYY3to4DwhDpuZCDQase/4NWYxrBpN
snX7mfNgQ91rEn8VMxV0u1ukXJAehvnGM56EtcekAnUWl41spqxxnRP31ETZTvNwHcBRuPmM+6d2
egvkESQ6Gdb9VZQ3EV6LeFhBnNAsgYNThbODibWqPLUHHVM+Pj8hzwtu3gP+RXqP4tXVv0EgLSTs
Bf5Fal1MYmdT+G1KSbpxeh0pcX0A2hAx+3+/rW8G9g+QmLEywy+0j6ZJ5fTPDa/mXWDrkcbbsmB+
jNA1qmyT1SwbIfGSfzNpbIXerPC0tuQ17F/yPZ2RkR9ysTOfk7JFW/HqatNxfkcMokttHLeYOBAy
hvdFHzBLA2QSyrnjQu2B7S15TIxdp1/0fqsLA0c5WlSoAUXIRyjf8XFaepTTaIvRIo5NvwBgTKNH
s+2WZWXPFeeig+KNhgNBCSmXhi1MfExaDRcw6OByZ+OkGCaoRtRqTos8UcBNne0xaW8r4nM5WpwW
ETDePT0yt7TbBN5TW8GgM3BoLggUypF2BEgh4E+rkTuzcvXo5Z8F5rfS+RixEHTEzK3XqX2cstvL
bFjHgznrZIga62rA0ppQ/uJX3vO3LOBfnwqyr80QHQHxzwk8PJ5IGWK1PZhJigXocC2ZCqMixy2x
OLjguD3HVkKdavfBqiyVjWH2dFX4dJX+wq3kPHGsUxk8hLgveG2492DJKbRH5F5IqK9oMVnsFcpt
GlX6Rtp9WD4gK6A4AYwiXzsOIeAXBXAFIuWLat47bAUL2aqjrBQgkSjN77syXKF9zey1Jzd4RmKR
hsoyuyrD41iJraF2jwYD9ZJUAL3Z1tLF+ZAY9OFlwmy42MOG1pEwX4PbTQ9/6Q6+N//PdwiUNWUI
I4LQ7Z/3WyQ7VQijOVQeMLCW3gb4gFBKB6zZA6W+jAUBY1BMgIc3GcSqcBKEgDVG+AhjdxdEzypX
XBiV2740VjbIp5cv3aC7ZLQSiL479VU7jcU+suSm0Iaz9DYpOWqTwk0M8S+b19D+TUVBUzHldaDg
16Gk/Gh2gtJnFDvG3SGhEKTZwWt765Xewgzh+xrgAmHz7mCWVjs21tEbqqU+fNf56RaJ4HGhgzPd
pubCI6C+Lvp5XOFkVTzXQ7xEEnlXDjYGcz4c4Qj68CIgZi1xuGfVt4QVX2vPvX6p8YmRQBC1xQvQ
dIJeQcLIypH9PqXu0ZNknYtq7bpgMNBWapzSANpc1NwxrLjAIM2xW0ObCo2T1xGlHn1FOdmpiCnD
Aroahj7ZIrAGsOQFzuLzMdIO6BaXg56tsWgYOpIgY6LYMebACbCA6GiDX7vnzhebCQgTdCZJJg6a
UiO0xqNItujTmnteFkIvTqNoh/vFekSm5QIbjJhpQWohbImoOJzFJy8hN1zI2vxmffvsk1RBNDWs
k0nu2RJsUqdoi2FOMxvzgo8UXxXhcOOa5w6bbA+nVqM66OlWSnNWzds/QwRNDEp1zMpiBiFgdU/0
Jh9m7mBbmFg867yNNLBmDYb07pPTPxXozY2MiQfeXTakvnEyLjiFAVIY7DLSjJIKY7lpyyr2Gd53
5X3G8p2DT0WnHDA7VVBpffRl8OL6wZ1ZX/ugeixIJhSfbfCgBsa8B57qWZ8TX8Vhlb8m7fabCYcm
x4Ech0rtNW7sk+ZKDIz0hWeuQ6IrpHah/KGi8u6FKMhPZhZoffaTrg9Jio0OQuEFykrMyFUyqm2W
kyfLTaoIbWOn0IiU6MxsA5U7j+BxvmIzkoqUP83PbykgpvO3TbENwvRGaT6d6n4iXtKfmS6CHVYX
VrA6Q5ZWYOgPyzTXopWnXwuKbZBBzNV8UiGAff1pKgcObUDCm1BAhJRO8qVr9dLDsy2wlFWrvMiS
IcUk7fcCbGDSFTtvHmEJqgJJp5b1YGRHo4oW4FQM6FoyO6toqRfNooZbHtgQzW5NawLHPZjjp96S
npA+l+VXASHVir8Uz75zvWUZLKSysHQk+UhHCIiR+eMAiFeDRVdBuUFpuUzSlZ8+JHgdeNJdqiFC
T/SCaP/r8JhUUMWPYeEu0/65cV7sSJk77i203yptX2R0Ew+OTOe1ke0cTHApdKW3sDUcvvJXrueR
mkLSewFcj9XzUF7TpMDMD6Y53l3YgcyL4K0q68cOmz+l/MzR5pHV4PUEKPf7CrVL3z0itdzE0a+F
yN9Gq0iJmKvrxpSQ9M3V+T8UiWFS1w+D3h5Uke39VnIu8OIdz5yHKaQVjFmL0Tr53YMrIjKB0k1X
lHcppuNlaL/0CLzj3N1UE8/F3YXp2fCfFOuJEfTAro/x4ujsu5Kf7htnqT2FyrNSvuHT4GGNJHXm
qc/Z5A7DiSXNt8K/K1J90xs3Z7waGlZh7rmhVoHUTW1CmetsSvrTiMIuJxR4eMqnhoEIIH/cdMba
i8L30WBAhUB0wJdKgj+OLvp+/xTU+x6JOB1Hxx/u9UXMQZz3RxrARUMjqGJhbNLhB8wpAO9pZpWF
RCM5idOMpQeLE5P2PxW8dh1gnHzTQV0Fxgk4o3+JCJnFezA9soW9rZBnZnNSX6YopzOvnc2t/glf
DbrJaYuj2mXWO9mVu0f0kcvKO4rxEmXIxxEfWExyhKv9MUcsxuArCNtCm2zix6gMk7UYvxvUoAit
l6nRD3oUJ4W1dSvGQFmIYi8u3mL1OQdOYdoBY1gZ73Vmv/Q/uGSEDHZqhDLH1ubLhAbiH29dEXwf
FPourSoUKu5W6Jsu5J8Z96hoHIlFnnJGxDBgYVHZYBidS2GyS4cn011L5YxZq0XRUEVPcXmv0VaW
1lUGm8H/8txXx2S2iWH2iObhvWvZjwLa6LseY9vUPqjWuYuvcT4Q4GRziiynmESZfbrFOgq/svJo
mDjd4XkRqU9x82hA30c1PNeHraMBbcMeJ4SqH2MK3UuKD1IjjgQqdA9SgLa06KVjoko/kcctgb3N
6FXAs+eKGhHdkHS5sjVyoCpmG4V5NzXBIVHDmFN9jGXLm9uieZ9PZ17ktruE8B0too4K8YlgINjH
N6eG1ByN88ZaM+h3VZbpu24h/m26P5MTiW0M69IeTx3xeDm9SNByL3yEBGga+rHtroq6T2xGfvzi
6OphKWec80TZBLVcFx1f1jgxNNCd8/SZVUpMUuB2ahHyWO2y8flcNY6ITGUGkp3rfi3RnNRX2T1B
HkKJ4+4NeN7WcGkr0sJwXvJOzUguQB6ekafNPbNepo8y4vwuHweCYyksfG8qBfZjYm2NEJF64u/C
vr1UfkVqhc5iuAI5JlOfQipY+2YylcwIncQlIMfuJFQx+mvjexzAUJRiqRkqWEpk28G+VAOWDCX0
m75beUG4TZFHYwVeHU2rxRcTGzsz2eTZozYgotdWMQMHqR0qKg+zxM2ijsAE69lEoI4tc63Jz1Bj
nSAxzEGeEBTQGU6jPWpnrBikoMDEoXI/dTWOs2OAPHUrcXC1uQxVGS5bKApRzp2P65w+0+QHt4XZ
7TrTQeqRLRUzWDRhfj/mxYaKaq4JooPj75Udo/RnuoMo/U/PE+QWmvnNINGv989wqZaFcoAO3zJy
UV08FDEYqfYjU2ThLV3/wBiP6ZyAX2kol8xbW5yKvgu7UVL8MUxC0Z/cSo7BnKxgA+cSoiZH6oPn
WHnBFoLbbFdpDxaW2J5CHOkR6kULctoU+wwsscFEiCpg0dRknVe4NXjkbozMBsNlml77jK1Q7JVk
O7Lb1Q7FIVdKEzKrFJ9Ne0WbaIMCepA6dP72wdkXJcBadrXj+6L4KJF8Tz4cHWYN0hMrc3IjYEZd
d0dG6dLH1OZM7ksDaMvqq/I3g0VjM7NE2x1GuEOmb766zwE0nEsPfU7LtsG0CcnGydW3sEQfyaB7
3nZPprgCyM4rgNfJDkERsNDPYXN7xTuwvfj2WTXeA+9m1NqysJ9k/5VTnUake/m2tvTbd0ltqCVY
9yMxBPpTJWjIxctem/6zw3BTbdCdb8lJnbjpiP+sGrgQHcUQvzEDnudQOPT6ajND07DFRzgQ4pYa
dReGE5l7xWewoHYUMOE6+KUGlMJRvn7JCmEiXj4lEevVtgfNlWITqZjtYhiDoWmYL7kM+mSTqflz
yfhqaqEnXwQpOHBPEdhbAmsg6R+n8jy8FTB64COzZKGEmcy13ZuRX2JHgC1bS+xJVWMZQTfXQab9
xNsAifTmZeSyxfGkx1GVkaHKSV1md0MJtJs4i0FBgVDuGu9ks9B2DUOPxj/DpsBohy7rnBsu13M9
S4K14sg1BJIOmpCs7oMGI7zwy22NteGhvNWfsdqfDk5Xj1Y94bx2623aJrhrvYD56lt5SbFuqRjc
7OrPhGPN0E5efCHmM1MnVgp66uIxDK492ksgthC7ZpPLIb0MvHoNqiVIdap/qSg06g4EorG4o790
LMZGiHLeUgvzhYpi1BnunGFfkb87QEsJ2wu7HyH/cYjEOtHxsGrWtoVd08nFMsexIbNwU8YMIEo0
VXszEzOtpqhV7sZkweI2m2KXQLSqzBdOY8XzlsKrlsaIeQL6MUF2fQ/rHcIdryytblzjHf7lwhm+
NQ824KYNO73RKVQqJHrBUsnrVUk5mKbymlPiDw7dV9Avm8HYaU2wpUugEpt1ebNG8bXomcwRIJuy
N3LJKRmizYC4B+fLGc8Thtkb5l1MkhpfldJmTPCFE83GCW5y/HCMowo2I5/T8k9hLmBuSyVa6Fhl
WLC3nTDdiPxLhfhQAScPhNerUkOFNHex24igxkysEIc7TLiLoX9J8RjXF5kCcZg3dpKTmDPiWgtv
rktckP4QQCto0JFNUSBEu/ohnj1Y10Um2Hnw6CWPuRvdqfmr1VDNDD7cPE6k+E8ORSwdKKSi+dSi
dDB2B1jUcwMYRQZvDdS6IH7i4Xu6r4T/uPGfOD87iA6+SVgR+QHo8to/bPu88zfMaOEQ4KicfIX1
RY+hh+slytpVSwFdMvvUYoYagCXavsHOT6Gt8TOQK3GLTDQzFDhw1uYaT+I2B5q3CIDP7nD68HcT
IuIeW/VVsXHp0C+iJOy2WVropydVDZoTmjmofZOCmgxI+WZpTz5iqneSQ0lreFJH7Dnc8i6W2Uzy
k8eptGsf+Zi11kHyG2bN5C4Tr70MAwIkion+JIfn6RLocWxWCSYbqIilTWpdiaJ+itXbTf2DlSt4
c839fusMq977VOJ9mt6FXsluXFaIdBKTa3IzuHgIEo0c8maHPFwM7X0SXINxC5XUcJchOXj1Acyn
AgWWibYfUoepxn7ECMdC8aBlFw36ekWIH/4h0zuuVHhEI+dBBqEOKs73bAe3XZTIeJziUnKsBYqF
ddzBEnNcDsN1pqzdEmp18kdp39scxyPt1JoITPttn39G8XNuG3z2dy/MTkW2Us3nRpsMzOBepndF
dldO1AKyk8onE0ZS4oOs7UsOaoYhOpWRs5Q1r99DEcjP1i7/Dc2aE/T6T6xKh0A4aV1wnId1/AOa
9YbML9NQbw4qNowqql3FvilyF7X7pgvXhp6j3pvcvpHnRQ8MkoYKmhv6YiwZx2zfIfb3EoIPiFlt
045iQ1sxuRj7W2dg6Id7ezex5Npll8BglcE2Ve11XUDkyUsIpxBd4mlAlqj4Bb7WI6kr4KtChayX
fQ8lmGb98nunGefP32vq0Hkt+kDgzR9gFvPRuDTaAXxznLow9epEHWoj/85kHuWgIOtoA4biOMJn
zDuEjZN3CH1/9GVwPaF8n4alDf5WEqWGsa+1vcX0TNAlWXAlbQaZNVw3+Ixx9BmgdFF4ZdZFJNex
Ik7Rw3+DrMCkdsg7idaKReWRx+sq+rArH/+eTJ3XpfEcljADqnslcjYg2neuAu3EXf33m/AmZvu/
3oSr4TEB2qu6PzkMgs/OnQPSCzNoIcmKiSyoXRzT26FVjr4WMjSIZw6zT8oFA71baiU7CyKkB8fM
xdQAVEwLlrYCE9ae0rFh2rD59JYrgStg1EKoKsGiFuvecYArlQ0WAGTs5VtAoFXLKw+qD50rDDdC
jcvAvHVACK5E3Bg9KyQBI+Ms4mMgKEMmbg1urlAAcQYi9gyiMW+avAY3DE9d0N2lpr6o+npfxuVd
Aoic9eEiS8VKulvPL+48x12nI0mpqfGJ6IXzxcBUrmLykn+NGjgecVdEa/gQn00ju6t85L8BeaSC
CcVrUGrUmoQDK7Ds+xH+pbal8FP1+KEwHRDGBg/5+4RBXFrTs6i/UH0JWP7Ll7I1F2omGxXXjx94
shqmY9AJDm+klsZEIGx8YgHkorB9QqfIyrs0Ca2gw/m4UQyIvkZxjWVz0kplWxJsZYKaO6J+Eh1Y
rNLttaFa5XKYR35xNqccK/8aF+8N2aoD5VrsrWOfdKROrnRLrMugeLDA+Ufa5wAPXst90Lw1sMmn
Vh5UB97cANGaK5airCpqXOzoBhrEBrZyHyRoNZ3V+FKH1dlmejUW4G/2i42hY8rATJTvqSAjOQjv
VQwVjRjxJsnKeKZ60pxbar/PSn+VG4S8ivnYSBj3nDeqde0bIhGc5EyQRxBmczV5yzBKUM5NjVdE
+QBV6MnIUDAKRsSME0KlWo/44rmNsuiEcqqF/lSG5saCQikM9VoN+lqvfUSz+NS/6W6+F8yV0lI7
N7jV6iF2enlsrxjgANdgw44zVuutU1h/aoAqMo7OoJlF/eDm7bzGckR332SCroaqteSJq855aIt8
VjHRxEiCpvv0P87OazdubFvXT0SAOdyyGCqXSlIp3RCSLDHnYnz689H7ALstGRawgeXuXt22yGJN
zjnGP/4QlPPaiojzCPuXtiq2w9jZBiXGVOVYd7+UMplO96JpnUwfCTl6sBrEYE3UkB3OA9wHEdcd
3R0oKGW60DiBL4I3VW/8sF0qf116MqEUMqI+TKS+yGOSqR5T/UqmQIC/Ywj3AF/MqLho402fYP55
Lb3fbT1qtmk4Gf3nAjFVnQ8uz4lNfw4iC+nSUo+ID+E832o1BrBw/xdFR2rNvqVETy3kXCziF1Jk
KZLQ8jwb+yyKd7KImiH8iGMFyOWH3c/8zjuCSgYMiLKDKfT/xO7+BwhMhWBiTssHw6QF68HkrSB/
oSlrNymwYbnSM+GL52ETagNJM9WDe6KBmonnqDhdO+hUDe/D0Lopa2JQhga/N9npseE24GNUGcP7
OwG4okWhMoDiXvut3h9MCH45WodIfhamaS0iI1lAM3mq/YA47WBXyJderbwEdV8pHmXDByS4dkel
wBlTIvRc0Fwheze2ZuNI0y0tQd09a9LWBANvPTNDIYJUzwSAHImEUvp7zXzKZuGli0FbBuj9YeXK
ZGeSbe5AndYS7OCNzpmxFJgLcW+hyde6Pb15yfkbhiawP2RswgsiMamYUbzI4huQzr8Pov9Jifxy
EikKQTccyqjsENmw//3nu1BUHiDpJ+1B1XHGpWE2u02ZbFqxfDZ1gjacIP7IaFnALBxtrNxswqsL
ZnoGRV9MJJ/Z+VtYhN5CygLLgz3a1RA6Y7/Tn9Jy3tYiWh1YBOaMv5eCfwCx8bpGXjPjOKw3RXHy
lRzghrwOacKsUFI9CVbIQJSYnUCdFYeGCmhhIsO0bDWnjqqHBpofLYoUWi+iNdGyR3jVoOTXnlKt
XSm64ZgjSoPynbSXi6Q0bjhoJ2moD0o2ORFTBDNwMc2tWgDa/IFdoaRbLhuM2BVAiCv5OLADkyC2
q5EKSu58oXwZopkkCmldqbTamJyEIhLhLN3NgrrKlBZA309yyEg1BW2SR3BU9a2OZUFBUoHKJDxV
pXMCSCk22LxY5wm9IJLjRdijpMQVGxz+V7vIs1NhxJyuQ3AoY0zzwFeSiLWdPdPN+2KqPVWKtcU5
517SmudoOFdR6YrtXRR94tsToo9ihueODIAx75kSFJ0SBTPJzuMgoueDuV7L99ooPkQY+RZL8I4Z
aHbVKuc5AfzjXobXIaCimrAPVWqq8W6sT32h3Mw5w6yrBL4Mv9O8ajsmGk5BSy3W4l4tsQNO5d1E
27Xwy+N1TKrKMMRMkj9CKrZ6lFcB9huz/o4xIvis4QSWtQyL1ziK/yYDVdALISHuBdW6lLjxDHHn
hRHioUHJbmW+4gQblVpXNlONycl8U16DvSxtLRZlKYJPKw9Xk7TyFmfQSIJqwCqOxcartfK8CLx7
ppXKStdxRQyvK0Q2jP2ZU5n4dnROYIKrdOvFOxLPsVVpmgsZLxC1rVoSMdoIla8jqBinY2iQvBMz
RNWfCrNxZxmifs+E1EIaNlLCltpOQLCJ7kVCMoLPh1OadzTUCQ8S0xiYpFee/AKMF03vBsi9FcJe
LLRWy3ORiC7ppW2bz3eR1fglnV6Cuc8Qr7tZWaNKhPCGswwUqEIzXlI44swuDBK5lkH9LP7unycw
w1yfXyS4fle0ZUEp3zNIgkX0e0BmMFNoHkdOS3YiEmdwbKnfBplOsJTr9wbnjznPb0xdcGaBLk09
SfcCo6yG7J1+nDYWG7bNttrjm9Vj1UMz116f866FdBXdaWHj6zO26N0e3TVbWO+k5nU10lGOcNul
/PqbnkV9/9uNz9ymRJ/pElBCOyz50W4aQz2L2nNVZf6ctI7eL2GghauAFJhhf1ESha2GyMQsdyNz
H5EfMzLtbsHs2/hhoteugw89P5Hhe4z0kPMuu1Ou7yCgAOLii6iESz8KEspo2kDZCuKJ6qQ0inuc
JZBAJx689YqJXggOPNardrScdKwPyWtLwEYuJh6eEK40tFtzfqrifpUHBrZSBOiIk9uYfAnFBiB6
FSCaoEh14kp0TH2vmrfX+tJK7wtVexwvBg5PyWdugp8n5dpCHrXM6DKzXw1EoM0TYQgMPFvDbXlU
QjTdBpSeeIbj7klkppT4IjD9xM5t067gRtRDcwVoRXgEdx1KF+UjZr+dyuAoQoXSmduibg9VkO26
UEORGo8ukcKutIy86pUQVmfa6JKaYq8jPYL8grWIKAB4YTqO32vNbHRJb6uaO7xU/UQkU0lXSOI1
MVeReMXyS5ojdwmi7hDp7Zafw2dBb56k+OIRxly8tEDfcngwNGkXMg7FmFu7qpCuX2citCyt2mEV
wYAUrxny61tUI7ZWEYzdaWtpzrddeDtEoM9560u54MVFi9shB0tR7jjILxU+aCo8DYtv9NpN94ZF
jtxCqU7T3TDgOouVmkWNkYQfkppx9tZbCyJBDAdEIGXgqtyPvXGsZUzZQsufx2TxqZtHTOAwLlpc
jyNqwFSlezI4vqKcxOMqeeGqn7iAAlZZN8nY+LQKXtHNz1J77AFecHTntMHUJsU7kQPWZN+sRjQ+
jGYZFbTxUZaKDRCQppe7rsZdbtKwnGU+0XmgPjdSLh5SmGMiTVjW0XV1O7n6zA3sjTn/2OiGuxqB
VtqCoEwv2tUg+ea6sXKc/OE/ycqeeXXESmZ9JxygVOhGMYNGt6sSPpsgXB0cplPKRmHaNCrOSXl0
bkIvlky8KvHWLfqzGWoXzMXXet7caBYpz/noxkFHmNJpuuuAYIvieiOqbh2/a0pwq4MlXEfFA4YW
qzsgNSDk8aDSWDM5w602hlfdkIdtdxsS1FaK29ikAW+kVQULlCgnbdvuAfwAJ2xra5Esjd3HCs3q
qnAvYGtb0olsg99Fko5J5DU5X0+8pG5lv0oPslM6uVOdI1uEV22ra9PDQMYLsdHYDnvBZ3+3o9vB
UVaik9iXYAdK78wuwxMuTC/qLz+8/qV77PL8xGOyXm6uOkpIz62twm0w/HMhjWyYX2A8thk2pAvz
r3PnItoqSgfkyT670Ily3LY2id+u4VTZjUOoua37Bn9N4MZqtuxrJxxh7eSA77A9e08PsVesPjV+
44PgdfZgy7vUYWThT/Zn7kGBs8W1uIZlKa9LDzE6n7B/yaEA2dNG3SvcLSt9o9ouvs0OC8Kb+CPk
kfETcBLnBq+r5dOQ3eeKDu69vz9Zc4uBz/YibDEQ9ngz7OVKZBavmxXTNodnOruXLUl0fBoCxO2J
n/gJ8fPECT+DVzJ55F29IVrgAcXUA4OkY3MMuoW8T+4jdwizOqnn1TLJi2EAUr9TcWfy9Tenqoxz
hDr9uoODOGT3QYVTdUQwwC5TAOSQINZBuKpifP8IIW/0nRR8JChMNYLWAqLkk+uqk2I/6KG8maiZ
5AIk8jNFhvLv8lj6ztqHq0CVqGkYTyyR2X9Wx2qaFmmgp3QqmUNp2/IlXAle4PczCfL0KWGeypgP
Cm9KndcyKv73Dch/AYqozpeUI8uQdeMr/GDgflcmsdUc5OmlKF4GkBcs54zwJZyZlHghAlU4juqv
5roPTln6ocQf02ONvX9gvCiZ3yqXf9+Q+ZcnooGHyBKj66WB+4KHJERMAGsl1aGbJq/7zNI8wHn0
c2KVq7zbpUa3XgJKLWoGgAllyU4MN01jvAkcWaP8IUY0bXrgTBEEgPjqhEwTMzTzc2newuLA9uQD
sPRSp2iMcnmLgY+HPjIbd/20lCRwL1VvwvDWgLyJN3+t7Godnz4jgf82P4+jQUppgHS5DV+1+i6F
29AlD/BrGk3elvTwJCPMU38nxPOjJWvwqMLtEKxrEzUsnoCBauwWUWhXmGwwsFHY75OZkBR52FxJ
aLLIketTeUtn8BzDo+k59ttg8CGFLWT6Ba5aBr5WjHQPoz9PwaVfRjb58O+vYUFKv3RtBogxWYyg
qdD5vzg/dAPOXKFUVgds6qnqYUwhvjCA4l/+fR1l+UFfLmSKBqoeCXsqAmK/vABTga/MbLblQRo6
nhMQATEBxB3s6j5HNUWgLkOspdJsRuODcB7kfJndEWk+Ms1QjcJlSNgp9RnhTVnc9xg3NfiqpghV
rGa2Fc18s6SMobOrFMRKDi2sQvq97KnGI6jEbRdiopvE8uqHj/V9FZPlbUIRxezDYDl/WcVTmrDU
zLo/Eroi5d6I42YhvdXNRUZKLR9C6SBqu4lZWHW+soLZeLPtaK4l+ZJ0H3ivDtUlrl6u1qMl3ATs
AHn+kmjPqXKTXh+n8QPkxo6UxyE7/3Df3xF03ZJELGkkhcw15SuC3kP0FlUDy0IlufSO0JwJA9CV
89S+qEzWYAKrIQFeL2Z1yUlZVZVHIRhXpnaTJ652vRCFIEgXoDtdPeIoLEs3UvSRQDBRCXmuuzuB
hWTAA2L/7YjGsprTQKJSeYHSbmfhXT5+JOUP+4n+fYPjE0kqW4msycCvCwj2H/xBlqsZs4KiP17b
dSBu43Ij1E8FsH7X7kUECwZ+elqDtHklUS0pCl14FzhsyRueBICV02H2CIOuQn2h4yGqx+sh/gS2
XaUxJE0c0DlBmKCH4MkkW2BdtIiI4HxEl6C8f8QNy1bMO7wuUS09Duov64yzyNowcAYjh1M1Mlok
ACYFRrp6H1/7VUCwgIQH0lRtChE990SKYoU9GP5i+YnpTVDBwv3hGPhN0v/zNYS4r6m86L894uQv
73s6ClUO3o2denVOyFljOWocnRX8pAlbasYXCuYfBrQcJfE7DeMmBBr/XnvftxzDMlWEl/iNLktv
AfX+80XRsZezGMvNMYctI1x3+XwzR+dRu/n3Zb6vcHNZ3IuuAxo3Z++flwHyzLu+ttCj00+M2D7k
TxjvRETztqizLqX0Ey8Rbv23PY6lojJ6EC1dszi9/rxkomJEynnXHBuvfyJk0kMY+JQ/GHeNAs9y
NUuwC5w0XY9PdPRgV9L7oW9dCEXKxnBqV/d7T7FHBzvyU3is3WiJMT7gJ7YdAfER8NjVU/OuHtQD
QSwbkkJ2yVZdR1sUIPIuWctrVKFPCQxFJnbYgDrWXULSBxxZL/Kt55ao8nvpTtwq71njZJBHnigs
d9EHOZZwDYYzGdUWyPeTcnd9sk7KST4PhEfWD+0xd+sD4bSr+mh4QAEbxSHSbdOQW6xTdKHJWOln
aIo25hM2yiB39q77cLZzQsYhHUfu2K26LeSYk/nZHheTjw9tjWnBGS6B168Tj7hoz/LAZFbpgdZ/
15ziXdc85OkGIHqGNO42e9lHv+hZJwYRu7Rc1R+LBQhI57o9Xmev15bYdqw9fcEr9uI2uqHGesVv
0ulcBlwO2Wp33aU4kWSarrRHmTKLlFhOZ5QJT8t7TwoonJyj8lzu9GO9Vo/ysX6bHuM37S4jWhOl
o2bZTHxnL7uX9s2J5vMFvvpwGe+DT2wCoXJ7Bji/vNW3hkM6KUmn/Q7XV6AUPugxe5b2w+3wquH4
RkY5VHQ0++iEXwWUQiv1M/kVAez49RkKgLarDzWpTHZ9HnxuNaGZz1gs1nvyixdyNxyuv7AkYV1M
K33V+tVJf0hD70q+CF7D7bo+QqtaJafro3yDhQ3gJKwBFKK5W16CZ3BlaNJAO8MRcx9n3hYPwuFK
wqc93za72LcO0hn0CseZt/ltfOw+pstwC3h8j0tyv+dr84cDL250V/Jtq/ZN5HCnQAInbs3ji1lZ
K8kv78MbfKpprmaU94sawr7mkBrs6SLtxOfmgc4H9ra+ue6wL2NObpEzQgCuZBc3hMYrUEbu29v8
Rbx0t9m9cRo32g7KePHMMLNlZfmqIx05LqfEX3jcb90lf2nwnJ4XP+SESyIZ4bVys/PzBeXWujio
u+qjOivutM9vlIfmtr2/HsX9BCiIuw9+rvvqVt5P97L3/CGs4tXHuLpIK9F+ZsNfLb/oZexnv3Pg
HdlLP4iM4XevMzmE1fsVnaXhvy72YvAY7N6m5aoOv/i7v7r7/Lzc4QvpQGZx6vvmNYA+aXeU2d2+
3nAIROJam1wJyiAvwH7yRGdy0k1mbxpX96pVekOQSX/LXAEyLsqBT8GfNe/avj0mgLiaPdxYr+0z
tp/v9ZNwULbJg+bOPtGiO2pgXsr3K3YKjzx78946ppfwbNxqtHqjH5+QiIukr7zH9+0TXxcurJ8Z
2iuOLJQHS0ine93C/XnAUIP5TVc7BqIJ3ZVEBJi2+ov4I5ifBHWOtzUjc8iZAUoZF7SC1fOYPAKp
3brlHpclTECtl97Fpf5TONDgbZXXDtye2C1zVb0q52wX3sc37Q3/kgaerw5JcTU66YxTrM1Is/ZS
7/oxnNDlQpij4KtaGwIVD0pf62+UdWTkLmLaFQMGZE2odLzETQ4T1mnpiU53ndnJrr2ztn3hGA/1
ab7IOeY8K9ZgKNvmqXSMGyR81Wh3j0Cl/SXFFJSRNujVm4bhS+DEd+qOzLNL8tJeUZ+5WOSKb1e/
P6D62+Q3tL+gWt6MATX0l0t6ImYewk23I1IsvBMfMSi6NL76aD5Kh/HQX3AYpW56zE8AZo9kQ9v0
QI743iKjdD9HL7kPj+I22YhnbWNsBtZe9rJ9fk62wyr2UPl76KzP6YPq1y4qj+PED8rOxbl56S9X
n4bXvtHvgnW5IQHrIK4bn9zTQ3d3flIc1RXdYVW9h59se7SZw3mSN2prW+t8p2wYsnM9vLY9cZfe
4Vnp/PtQ/j6JXEyuNOpNKmYiOb6I17NowrMVVt0xhBg+Z+dh8K/KixrAEY1+KDOkpfT+s9ThWqai
mpa1MGO+FoRpK8Rd1UfNcUnzRBeAcgkrExz1rpBaBbYfhnXIZMbwLlKnH/oC+XtfYKIr1SlIDaoQ
6fdI9j9FzjxoNY1MUiP8o/iTnwlMUtKXEe7ZPN5I3W5qCHzEt1qLvMKgPuk/1GwFEIZQloQfTCnz
Qx1DBnRi8ddo/RS28Rc4gtuj80bXJjOsU5ca7T+3JxZ9UE9FWh/HJvI6sGszIlIqLhYx93sYP4VY
Ii5AYI8P/qDGdGKm8frvpSB/WwsUSFSiMoQIUaUZ+bIWIq2HSRopw/E6HrPoNjVX19btSKkel2z7
vlrMs0Zlo2RkwbljsSkafLxe9dfwLGckbtNlc2avSaEgXGYFZVsSKO5/ck/5202iRbOwk4Bco351
WzD6sR11QRqOmWowgfhcVo5Ka9ENjAW3/34i3x2ceSK6TENGKKxCk/ylfiQYMu3isRuOQT/ifUVN
Agtp0M5Mmz8spdqVnNoaFDshOmsDza4goZzcMGADRP+pQfz29iz3gjGiKiGQZsb+pV8vZTWbeD2G
o472PnLqfrHwGQusbDDkcRdm8XxQpAfhWtskxVWlo+uXOlyTFlLHfl2dJ5iAzPoar7kdKVKux1jl
qTk4SPWYVQF3hT+8798RBu7YxJBAFXEC1tSvA2hVzAdFj65YZRY74YT47wqZ31NXyrrAgc2rap+A
w9arQz8bHOFV79x+XfenvD9dMVyx9TWqNdLCZuCG2N5qnHRvk3Vv4vx/0POfxuVf96blXjVRBDIw
lhboy/tnVYKujnjyHPOZBGRPl18SrF/rQ1aT4XT/w7L6vhNyNYTulgH6SL6ktnzX/3nbm15pmkRo
edP22fviAWx5BLRq5TqP1j3aE2p2HBjNvQ5NKtqW0Trcjv2nNkMZckXJi4eNvkHhCwEefRBkkVOz
ZiJWtmtCPWfJJ7m4a9YFzAt5zeqE1GkxEH2M1zI8YOyjTJJ5bBpc/KM6XKtXqkpatS3ezQHGIkvN
wMC4yH0Th/D4yOTwATNQX03uVfUkg5o3r9Rn2LIgA0au0sA/wltqowira2/HKEmn9YzYlBGpcszL
bXLQfmUH8IcSi0H876jDhl3wIjVLFW/dzNLdFGK76WBCLBJZI4VrgWJ/JDZEdbCIUtEsJafwVIzn
6gPWcjnHP6zT3y32H+fS8m3oNKVo1RW8B76wcWJBzi2sZbB/Jr3xpt9Aun+kVXizjvQmzMv0BMej
leYXhJquhg0sEcYBaw0JvDM+xz8pg3/rmL/cjopcGCXdAl9Z4pelWBeCMot11B2tu/CoeJKDQcN5
OGi7eMuQR3TqM8me2MDszW13NjzjCdu+DRKh++4hxYfYtuzIC91mB6l7M/vGodyX98D5WFgsmXzD
k3xKXotXEXqCmx3r+4RCNpVXn9WBtFvMaaDlEM2uVDZo/E8L/xsEIOHzDKzJO7bQY79i3nFepWkX
ZO0R9IkccFQABg0Wy0+VDzWrIPa0Yttg+hQXdiNCEXOU6aIFd/2D3uyk/Aca1nfshdvhm5cU2cC6
R/sKD+QC3PQOwfpR0DKvCnoX2K1g5qLt4/EwiheMOPF/P0JzPzCYFiPv3/vA9xEA11c1wBcOF8j6
X4+XaSrjJpKx+pYDkiwryAheMiAVoYPrEreVX8T8djaeEzwVgvgY1e9JuQtlB2IfwbMMw8rWrilo
x49/39d3aTr3hYoTUiSlGgvwy/aUxXplyWnWHKtJe25r65y+il28FshMAGZxleB5mG6wHIdWJHtj
NN50yJpF/R1j652i3WuMeH+4owUF+/JO6BpAGQeghq3013diIiZpmiu1PiKJI+2RLL7OvOsxtEFX
bVcwHPLoPpPujbDwrCJ1uitZGe0PpbL8lxNYR/TNdETn2Xx7LC0Wjm1WtPUxA6ypCiAk+bNOHusZ
oV2G+lF2c/2pHS51RQDy7dRYbqe9jXF3HycvuRE8ltDeGiwKF131j6XKX+oiJgaiDNlclWB9fSne
8NeqmDKH9TGkU8N3EBePIXfn4VGu/RYj6yH8DIhkL8SLKN6ojYY6F1OAW2w2+vinmL9vPm6/i+wF
eqO3AHb7soO15UD6V1VeMXAibnd+URbLlvQs5B8zaihD+Gm9fkOauR6WEJjqGQbxfl9N7KYkGMJC
IkxabsxdKT+zPyptj6vZpQ1xOsbuaigPC3Poh1VpLR/ky7I08BKHW8eWZuhfhw1ZoKu5MQsV7Fgo
GrY0eu2EzaojEUZ2xdPPZWgUdaslsdey8cW94ko4H2X5Xk02zbibxx14nPEuqG6IqAUYG0Tx919R
HBPfZODuBYAEroOX1cOCMAH8bQe/8DrCJwZMCaDYvVlv7QdBYzDxIuhBH+Yzyq3wI7xEuPlv0gM0
+xkK1zOiGPUmeTT3GR2/dc5erbN+x9mwz/eVa3BexJfQDTaCS3aE169CEB0VMIrAZOOA4ZXz3jmG
H29qh5xkn1Tr7ezP/riNN3gB7xHIbqtdsa4dzGM2oAhu7Vgr3wR3SJxwX8HbO2ETS9nA/7oV/9Ah
nc3JenaATorX5Cj4l8Kn695ApTgWtzhzeNM+fOaYYj1PCwEUSvgKpZXoBe/tHlTltttXR7KiaUjs
8kb3mm19J+/k3VUn6tZGFksLUhxY5V7iF4fM73aVP+wgdBzM2/bRus/f6keRJ4NQBiYOeYDBDz0n
fcJf1gcbKHuGrjLl/ZqhKjSZJRZWVx/1C1r9Q7dlq9gvsCnqNGHdbsWztTYv0eaKOjvZQ/c7t9ur
d/UEj/IJY2P+dbu11uILrN9T9V7jZedLd9Fm8sXjeLLW5Rqxt7Sx1uGjsBN21ppAjhvpbjxdn8F3
vf653bYIRh4FYGxevD1SP1+5a7fjSWJ5gkqfEVwiYHppnsRz8xQcrDsiA87Cnelf90vpAamWScu4
w6TmBqYxw/4N+u5d82jcivB4jsZteAjuU198jn35Rjuqm9hv1soRg3WQy+wxuA8wcvbk53h1Ex7U
jbqZnrXb6UbfEGe8ljfKEUTU147DTbNTN8mjyPqq1tYKrzq/35r72pl9c0+7Xa2D9Q1LcdV61Vp1
Qh8j4bXmFutqjT+wd90WayRe6///X/kpmBo6wTrcQyS9m+kylj+Z7mefP+FGj8U6uALtgXOKG92R
/Ksb7/vt8ivdB2vFj/fiSXsZz7F/tTuvdeDxufZ1Z7kj/wAD8/X1Gc2fAwxov3/470D67g1BijZI
1H668d+t1bu8SYEtUYqtjFWx4/Vea8eY1wp29mo+6nu5s/NNik0KzhVQKJIVmZmyaJtr65kEoHod
HUwXPQw2KsJe9LV7wbP2Cwq+IOrZynCYBu0o+P3IT990l+/VrteVI21gvzuNZ+wjX9iVbm7rbuNJ
m2XZ9c/L74OWeG/scYHk97KaNj/siX85h1C/mCrmDtR6svzlHGpGTNJCEgaOaQKmWrh4/MuLsZlR
e316bosLRt0W6W0DnmlYYQ9raTiTyynLFyPa/XAvfzmwkV5RMpg0dpzbX1pmoxIiJQ8AVYrMMyyf
NjdgVdAmTU42OguTNP/pSPjrJVWVI8Gi40UExo7wn84OKM3oiQ2rj4KA6OIUGrvlMCJXwdgYDT6B
rgWmO/6w0XwP8+WJK0xYqb7IU6FQ+vOqkawLYsaM/lh0viyu28yv34vZzUpG4M740Sf/t4/5vxeU
/7zgZJVSkMQFaBqsJ2iDizh8VTE24vhDecYEKfFzZf3D97nALV+OW5N62UBabkma8htw+M/DLZJo
rNN+rqDqpuv2SnrJlUD2Sy58KEe9IpSjo/Vk3hsgb294U2P/3zfwl/YFjIBwFVaTJqu/tV//uX5T
wczuywYV+tWPBj8d0TIRUe8wJJbRy1buvy/3u275+nmpw3WceTk85N8F6X+uJ8ZKWRMXSXmRRkxs
ZugTzDiSyYVJ+Zs0Sj7HZ5K9QN+O1TP0i1VVb7PWFxJGLCRNFQeNyqsS7mW67lFMnUpwSjnETSJ1
svQsCdYNxAiCrMEfFqfSURttebwEDN9i2EaIS3UdCk+yrUd1l5uZGyISGPc6yvZZUNYlJbDaNR9j
RH2wUCnzbYvPY6WkLsFnXkszGbedE7epj50CKddDkqz1AoMpTcLPJ4i3hDD/qsSnHGmSiXcDdkH4
7ZTHWrhPpXzhxBNZQt8BNt+Y4eHfT/e72SAvzVK70XhBfwF9/XMNy0JawoVAlNg0GSMZ6gWFIibQ
Wwd9zqouHqxr7V3TCA5gDeEcomUvPKfacx1uq+Eyx5mbX6EhUmrXW1P9dSUj9kpUIlZcGdYJ14sA
Jrc8UWVYqGXmkVFOendtfBEyR66XnoWRaSOoTkPk0jwpD/MQ4o2E8Xux6+dwm0jTLkq0XVu9xF3m
x+amDrA/4m/aYrtnMiNB1dzQukcE6Qioj1U1ddqFLFBddOBtWgKvC0q3idsfFiYeTn95Ew1KGvBI
Rvl00H8+u74tTTmSovI4MkXPsHNZBZmDGxTRy8H51B6nz6i34QvNv5R3+Sz9aslNfTPP4z59Sdf1
mu+5fiyeRDKX0SN8sg13W3w77pINEqz0ARMdMAEeE/7b02uEWWjnTsUaZ1Lcw8LH5EZ4w4sW+BMu
yIzvJpE4eDKUG0PYNYETwFYGxcIDBEmX5hsyh40Law2tDQOHBgYw2pPeQxKMx0SLOm0fyH7LUIZS
PHJlc7UIMwFRsA97UF/BIw/aXtoYqB3tTFiR/xaiVYFjvi4/LC6CKTuHMDXB7Cz/GYEL+pWX/pOI
hIjgjU/Fb3bBc+pHx2EJaVmND8ZD/MQowcWCdr/MYbfSLdPrNTLLe8WpqZJgR5lk2OLC61q1jwIS
jT2naXl1gHWxyu2KVTTBzscKYdUteAXySqc38AAmOhgzMLdD2JJusZ/B0FyFW/CqBa72Ip9kC7bM
avg1MXzZRg/MDLEcZnwLLmjA32deiMjwTCdRf5hX5A2ummCY5gYwan8hEocgJg6rVvZQCAGNZXew
U9j3oYKrG/1u6PD8sqlo8vfwHT7HI///UX2cD+3deDHX2OF78Sr3W8fall4GtaLZoNzYY+axSS5J
jTzMRs2nXcqT/jZ/9NBot0j64cKimunu+7Oypbvem2sewVFfDx5O4NTH+Wf+yaDiUjG/e2wfhRtI
7lXqEAUYvRCYZoB9hiRM2AZNwr6j3qO/2oj3mKjgk3oWnouRYfwKhepIwsQH/t3jR/WC2w+CjOqA
oPOAw/022su3MCHP4i3QWP6WPlq/6sfwrX+2fnW5rfwCvYJgO+PLYSeXjMqqZmLJrqWi3zfs+FGT
7OADZlHyoT7mD43Hgod6FL8Jv9o7fQ3fY8C38omWhWJcvpVhXP40NvlbiWBRBdEco+Rcxkx/vrEG
6bgo2bLuOGKZ020FppT3UYKjugUq6ybaY1+8/nuDJV/y+y5BtqoF5IcamoLoS5UAcTy1oqa7HsfW
1ck694wWSx2JRs4OP4G5cPHH74xmOVioEuZrDDNTwlz4hNCR3BdCNLpq1y+0txYOaHZoWjbOnSF5
Y7mKXzV5lWguS1ekguS9y6x7+uGk29TYXVcWuUqYb+G2ZW3l4ZzKT0rMkKOho7LYFtTb0XibBDdr
S2dIfuFDw2TJndkgEnlemVO6jCBImg6Fra7wytTpTXBjofOT9y2uwSgqJPB16KiHcBuEqatAnLyK
ua+k0ypl2DJpjjGKJEAMTtxI2wQ/pymf9oTanwe535M9s8KCzJsa6CA6NHlZ99sYAWcSgpSkbks0
GUlkoW9ETJznzFEUKqtfQgZ9UQiOWj99pHjsQRRFufI2GcRrC2gvyCluWOtEF3P+JIAC1txtgvQy
V9VtM5GKgIFCBjPgoboYz9oPpf93o3eJqaEpI4ygAv1OIJYTg+zZLGiPqnwO28uYv2jipxZfGmUJ
xPOhlbL2rtpHZX5AgNDbjRyfBXhugL95oeEoWHsTEr3YVD5IOmaOjOVWtpDhiwlvdBgt5HVNMqwc
4dlKGq/V6en4hcedWxGuHMnxJisv449pbL81+1/qMEs34THCXTOYwn3paTJCKBtQMkZm1UcPf6vv
P7TgGfmzXW7iZi1oO/mxipnWvAATmyOjDrLDhR8e79+GkdD0ZFUCqV4q7y+thZD3Ic0VaPW13WKo
npSWy8NUmQWibXf18KGvEl9FbC3NfqlvNDHEonNT/lCEm39p8CzqJix1IasawNZ/biQy8KXUm3Dq
RuwWGuxiRTzPkgl3lPjQCPflkDmyiF+4euggOl2h/1SLPJ15Za994OPupPjjmYtni3KAzZrOxP3y
NkBfncTOGWWcXa7/j7Pz2m0cC9b1ExFgDreiqCxZsi0H3RC2W2bOmU+/P/rinG6Ntw1soAfome6x
KJJrrar6UzSXsaVGFWULFIjm3iOLMZKu1EA+BJo3sht56kQwlYy9OsEJuvIQs3wbEckH06AQsdZQ
zQzXelCZklHgxr6ylXoskXy7i6ol3vm2oVdY6cq21spgn5D+2HpDfesH1yrX5lGsb0UmSZppPHgD
lp+mtI8T8dSVTl6QzaWw3yAUJrIODLa3JQrsEpe0hoNEY1zREe1EGQZJf0iLRfKRVqyFaC3HKjwh
9bdubNpHb99PGOPorulMdPWW21AF5sBwOqwOzXDCciuiqW7KRYLzUTybDY/o5UsDlkv3SzukffOx
FsxelWBhXZRui0Bio/OuUrB60cVl3S3dfM+t/fkM+e5ls5hpEyAh8fLfsqJHIvd0Lxy/PiKNzgH+
0MpFhxVR/AL1//eoAvwFlqJnJzBDvW0tY31sSqnjPTLQdOnTzsmJUhhrqT8XGjJx95Vcyp+/23+n
5P9+5HR7/+ruwLjcJqnbctou04Hui9I13+veUvbOQfFLyf7fG8mHkTfDtqHBmlBujmLLwm1ADEuY
sAXNHQ1DU0IxgWyF65RgXn/5Zt9+GrYaiiGKEItvw8yFSpJRMXA3NXyKfaVECxmzZ2G7KCp3XUEG
SLboOfoMIkGmwyIe1lFNZi9G83ANiV9TAvFOha4l4gmGH2XTElUm7rswegyRWbPVpEsBaaYEG18D
HaM+httv6e4KXiYTknlIBIGRLr0odsT4DA0Bd9TBIUFtTq7zPEWunAJdgwqkbFe+Ma5B62dawsgQ
1/KQGl+MPwP0bql7ydS9hUZpyVvHckaQEk0SHViP5dKqLiKFpESaS2keCz9eWnQquAPvxuJDUV5J
api3/j4tryLckem8EIV+5dWABQlRNPi2NmD4MWWIxDYlDjGG7OiyKM2k9hfw6vsnYtLo0rRZhnKz
a7dSN2aBGbJP0nR1VW8b2aaQd9wcY3j9+el/A6vyrgHXafh0Iy3Rp2v568V2Q0n342LieSWfqFmc
stwbkw0PcjHrqgdnPMW4K2aRzVDU/0ra0f+7LU0fTyXCsSxaOGj9+/F+6xWY0nnlIc33lr8MfYjX
0qFPX8f+UPtvGq6Wxipxt2aLaWy4HSSM8JZN+CiOH5IE/65X51NVkhGgLfF0veBqZL5dFoSoYSwh
Wk6Il/0A5ZlitptEnPtClWdU3I48gcc0Gr2MwOlVSMh7ua/FlSCrhAEzwRlWqULybHqvTmlY837Z
D2QrK09m+RhGiCsZ3tCAqeHG5bUYOVIjDztZjamxcu8T+xmHe1/dGNHHLw/s25fjrzt283IksWcl
URB87bLKyNg2cRodEWF58tVq0bvnormgvyguZcHbbuZ2MJS7rkPzr2BHXv52nmn/nS6QKY4sjqeI
eQXquH+fYNITq5B5I1imunBJIYD8nCy5VQGML2TLuKpCDMCKdsToH3OsOVIOTCdgXQVoNS07KxYu
3XW+MsCQQkeVFiXtOYyCV7jcJOjotgeDNLZlz8GseFlGK7FeERNeEltornTFNqt1L+LXuNJQAhL1
AdXeWhTGRocEbkLCXfxy/6f7++/5/e/3vV0wsWww6RGLA+2HJGNObTVvJBvlFtzwq9pEW8zq2SeP
QLm/fPJ3T/7vO307IZfSOCo6qTgwwWEIZ8gzN7MVd45drEWKEZciIxYiQGA2XuDidiQAhXja2r9c
xn8LGG4ArEwsxODhYIjz7wMfvCzQtAAWakHbb/gDlB8H6uDSM1CsC9HcYqhWYrgQB6wX8a3H2fuX
K/gvUscVgFeT0CBPUVU3S8BEJT5AW4QHmz3FKPEbj1MmcrTm2rjMTcWeZBc76X45KL/dKv/+2Jtj
WY/hcKQhHzt9caLoHAtcMroa2sVsTlp+lXE/Sz2dg/KaWTq+eaefv/d3ZQ/AuQbDEd6T/NVz/LVV
i0FcGGltAFeUp0jZBzj627A3unpfD8wyfkPqZfG/RA6qAsbZEN++eBQ3T7qjP7bqHg4FwdRyhIQZ
oV1wkaMHUTpp0YID2qeh0lc45dWw78p9NlkELLA692jbmXOLTq84Vbw1ENoIcNEeAokoTGccUKTO
hm6dYe9v7fp2ITxVRLLjEoJZmgtn8MjMuZHnZJLm4SpqH5B4IYd49LwrnsAJo0Lst3Mn0I6juqzj
06i84USJazk8wIKUSccAgvTXxGSTEtuKu0Lc4GzqG3cMKtQOu+dFJDFuXymq3YoH/OnSEqH9vAeS
A/IGJaEoYdTjH4T6lTgqc9skNpULiRy6uhzNfRPyh/NSmDPEtbC905xWd3zpoBa2iE4EIM2yE9Ck
cl+PB4g/BPKQqd7jJ8xpyhC1orZwtGIuDpj8nFQF90Qne5W3nfusf2ZnnzhBE1XOMteASGblYHuG
4xdL2ikhWcXKHfbV5OFiQpuWp0R+xZAjSA+FcYLzV+dvBi5+/bLMd4a/ST6aZ+mhGlemTsoW32A2
klEibQv1Qek+U6IMJC926nclm5sWBhxPFo4L4doX9w3WxxpYKI4Xffs2ysE2gsJTlx9J8Nb6J1c+
Jv4xY3Kjmx8ZeEQiPbtuNfNxQTfki6sMSAd5uhfX2NfNJYM32EKAHNjdSxSBw3QbGhLWsgTM476J
Tmp9JO325xXzzSAN4hqEeRjzhiEz7fh3r0o0JM2uz5JhRjdNHzCJkuFTzjWCILD9h9Mw/rI5fTUf
N+fDPx95szmFvYLfj2hxHo7rKIX0VUmrjlmmj4dcd+rDrVBtMpwmtIWB0WpXn1trAwvTC/bD9Kyn
nM07D8M2GZWbH64JoiEn833IdnGAw0R9JFfZgjyMs3uDKUnYfCh0rNEvDNtfb9zNXheJBHCmhcnS
R3npz0PFYZUacDKKfV8vcEEXjV+elfndbkNragDZ0USiAfz3WXmDnPZRLJPKOgNBgK81S9eDuEof
tZcpkrdyan8uMWRrbEHYD2/VG3624gqxU1rNfbp8kt2Tx6HYYnHExGDoZgwXqtYuAY8Ji9zlRDQ8
eAvt6C917vO+PkkgF3BbZDaemX/oN9ZeQOJUL4V18lDaxmf+FN7Dun3UH7TL8EdzDCLydgR1L9BH
idkM+4v8oNn+tntIT8VD88BwhCkk0UtICkNcH5pfpjnfMJF5m5nWgeHAURFvG2yzJk9OFikAoGmJ
mNHH+JWjWux7G7fwylviNDAdvgFn8i/r6JvSg0/mrGWwxgd/Dd3+OnpkX5GTrhwoPca9EF0oP7GB
dPHajZ9zbEzl4DNhWjnI1yJLj5PNiUAUoEufTHbfZtoR4N7/fElfo6v/rDOTrpU6YBo43CztVKnT
Yoy4pDbC9li/4jRgBwFRHBC4fDxEDE7juuwYDSdMphQfA2efqDWSIBJgBuss8eeDgjSrJpEU5CHD
FV1Rr6pbLxTjj9VdA8JLTGSjEyFOo6ltqadznDoxoiD/IVlbxbjS0s80SxdVAXwjj1eMWcgzlPcA
iZ2BsM/w3JWW9SfXF5eKmR2SDnfZ7k6VP1pZJKMRhov3y2xE/W4ZMeCZ+NHw1Wnt/l1Gvp8pWaa6
+cE3+3kBtJ+zJqwIpvBAT58W6FS7g1RVn4U37k2FcRj5p5pnhyIHr5cdso7BnpEsBZC36iMy1onr
HjsldPxu3Ke5Pk8J+g5BmWoP35aQgR7uN1VyRmXvFqaD7N7M8NUMyUvAAqlRZwo1ipUAL+LFYNLy
jyoiTTqzIhh/WSDfFEjSRGOZREt8d+OmQNZdxVXqQoVoNuw1/y0YMJZz55JvKxLyVNwx1fPPL+E3
w2aNOw3PlBOG0dqXSuevdUEqkiUC26IZNc5YzG6UF6xBEN6d2S174JvxVaaIEPeZ9qcA/BPwBBfL
jR79Uhl+owb69zpuvrkmpNYgyFwHKEo5gxoPfzEkPe3TeEEzG76md8q9ium+awvYYBMi94Fakl8a
6Ud3YF/0CoVgs5HgSt29/3KTvinXJR0OObF3YFqKcvNGdjCMzFKamD01zUJh2FY42BnSl1g4AhiA
ksOgxpA++T80TP988E1r6lq1WUsBH5yU0qrw/BON/aoN43nk79sc76HA6fMNjrxYlpAZiNtx2C3D
KlgV5Xiq8XhRfe2XbevbPdxQWJgkecJ0+iI6/PXGBIw1Y7D4/DBPg2CttpcS06wW0o/QndMcEkJx
ztvX+S+PYHr+t5vl3586NfF/faqiVUJGODYZK+XGV69RIS26aB2JG0w5xXBJPzurabJNSs0cSpC1
1ls02OUy9D4VnJh+g0emG/+fy2HiJPFWSMiNbh5Mg0GYERQisfR4lnsn2BiIdMvul5ktTKNvPgc4
c2oSmaKBbt587bTKil6DkxPhzpoF1VYx8cVbB0Qg2aLWURH7dtqd0la5CxtpZ6yt7MyoUIWgrsaY
vgu70hcdSXCPWSDfTydMQmCsDGrduu3cjPBWhPswbaJ5Bcucf3QFG31J3NAJEMO5cccTNt9HDHIt
7B2FR58uAoRU6pijBlcl0SjoTzWcgDHF+iRjANqOB4WwGI3wnMbbZtUFTkoQ7SZ4JovdQ1Wwk/WW
g4OeXVTeabTQNLPftuJ95q2FCOB2PqZb5pnGeK6qztFwcBqrfKG34TxMl1H9GlLHZHk+qyrHS9Nl
ltUPrSSuSygvizSfjzgd3NMOoC9SqS8YZBFZCH2U34xzAD3+o/4Hng2/Jm88/qRCRB0PH3Ug4oPj
mOMRGlCcg4sO0vsgCRRbnJz95JEk4yJYsNSZ2CXu2hO1eTilFRuOzpnsFpswtoCc4RXgKeIpWL4b
OQYAbbQltNkZ68uE5ExHSujDrTbo73qnxS29Kga7xjsU8NQi704n6hYCk1Jc/KihFhS2Q23HxFW2
bUw4yWeoshNHOnjQqRziObpNmSNeF8lrGHtHQQctZYh3PGXRe58AQx4PjYGCWGGomFeQfN0sObYe
VWQ1/maD8d3KANWQDBN5L2OWm7q7SEolx6M05xg+R9FnCGhWZCfhtypB+m5DAKuZCklYiMx//10Z
eSSPSq6xArkfUwHVAZKr+BhOuJtPt5nRn4wMVMtMWjXMv1sG+DnJIOBUbkZ1XcYLDeAl+nXI8rX2
b/YGYCqccHEahAV6S4/s5LBPxVjODvE0S6ocSEfKA9zpi4fGitTgGYl1c3nZXYQPZUdzpGO9A59J
SBFSsV1HanfsAv/REI94l7ISPEeEx07CdzwTSN1Dr45t3aWi94WpbuetrclgxBgQ4w4XoYJ/Q3TH
0UlzXaDCCmwdmjMOwGQHKfbEkyImmPgL/CcSW6V/xKdQxv/GZgygsocVK5DeAaBfI3sEx/HFCKlJ
AmdewsGTtu5aO5g7FlX5HD8ITgoFgByXwklO5lq5r17cdfpu7etZsq/f7/P3UMLTg4mSyY2YBfaz
PjNnr/of6M6Q/4srckH+BugJosGQTmWTLKNlvtLwfXiFYMCh2n72wuDgc5xqlaMo3nrwMDdR2yfV
g8ojAqIS1MjyNZhikxgihqvGXIaIcqohmjDRzHgMQY2p7aanLbLZtNHSC1+ZBIw5g2fXHprfpOfo
+f67bTPdAv+COaqg1LiZOyVeUhW13HFaVcQ8I6Dycnottzn52R36l1h4U6ZE+vGcgEwLZG7g58jI
z1+XWkw+Ae1pvGQDTvAegKel/YGzoFDtaxWGMf1qqtDiIYdFBhSenxTvKeyOo3UKTGLQBFI0MYGt
pL1KF1MJ/bqQB3Yzb89Z9tqQaTcwwyjuZLTVSZVNUColRHallFCwQxmLfdZfGtibJ6tv7aK+ksFr
5a/Tl2iNpcew3rrG/RT4iqXiBxtWj/whYVUBV4FVWRiVsS118BVbvO44iCmQUGmp1Njd8JlGA6aP
9uBuOccNzHtlHzpFByGTAkeZQggp8lz9SD/GDn9sh+e4YJaEY6YRTHYNyLyRaILMzbv4OEx6Ci1c
aslg88ZmekN40Scof4i3rhsTP3VijDETmetPINu091LWEJXZzCPwewGlZcouMe3HbSqRHsZN7oir
FbBg1LFFRVfuGi7OHOoMfnWSeItUP5dQHtt6nyGEhjDDIySwxjH50dXAbzuoOcOMrU8PN0IFgZ8s
unKfQtKg0ZnjibrwZWvyHcDrjrQNDuvk06/2HbqXMicGpc5IJMO1xVsYLRFzTgDLpCUtYfDq+ybY
hBwMqZksNXy2vCw7SEmziyAM+calFcnPadt3KFkLqRSx4baI2LR1hPSyjD048tEA5Dwc6HAyDKOf
UL7ZY8NuRCRBiCohKhbeAFbYM9OBY1DBE0vHfcGXSDxycugV44ipIQNDV2KMmIrrfiTG/SIUm6E4
t+XSGzqnVJOtiWNYV150iEht2869JDtmEGiaRCNks7etKcN9cFepyrLsXk2WZR9BshDWFqYx3Z1M
mGGDx74gzBLopgkm6DVcRiyeUBydGpAVI1bvLPy5AJ9BXHAXmU5nbVhqBvoeodpVFEX+GDlp5ZPM
8dATKDS4pCkWO3zkQt3byEJLiM0s0e7Lzt1h4jCnt2rLSwEv0PVyLBnbeZL1KzdTTjhSE0pvnORA
XrtMVv3m6nom7+2mNXmrod5B5Yvii0jC7bQuyjJYURPwA8VCJVNp3w1XmRD21Fa4pDhs3pMYAVCM
/YnpPsg5RCs2/YSgmenNCviBUnqdrp4k4MdQoapQYHjiP8aiTsk/a64ZvqllOFcYFcTa62TQlSBv
0Jtpdr/J2QMkpoSN71EqZTuX/5eS/KoW2S7F46+KLgYle+XbzdCjDaBely4Go4+s87f8vXIiy6ru
UuhOSEXtfsqddx/D1l82CkVjNMvcRQypu6YAD6f9BgsPwb8OeFlk3L2eF9kLMIgKD30CvbYkDivZ
6gORifmy6PYRUqSExTL1CzEPo5eOwZAcusY8KNPrEyADctGgaDwIYh70zB483Bp5DyhUwvEkjfFS
8ddkfcy8oxojYC0XxPrmti51dGQDikOg35ZHNvq4X7/A75/lOrN2KLSRh3frYCwm8rI3Xr0eZqaa
LNN4WKlY0I457aUsPKhMSsLYX7QSaUeNsKuHfROx3PAI0Nr1dEKL7muj70UyRsDgtVG8SGSeWOw+
tfradjrMo6NfD07sJZt8UnMzcijIGZ/QzcDExFugWq5i8u6auSKqW8zpGDoBiEEf1ZK5oQbrsPjF
f1H6hi6n/XMk3fSwktLkpar2GQnoBs7cC79ZwbifjEeniZOTs3eGqx7LPDygK81w6hzOOIHd+THX
HKAAUV+EWEBbzyphuzEk59fMexb9h+FOEnfmmaj3hJbTXXrJwe3nzUgk/HtHAZKq99V4p9b3Ufvu
9q+yt6kydSNljuu+CdPDEjEOUJKZNZAZUkE3/xPmT54E8RjBTLfBlDnQ7119JRshSOWZSWeY4yzl
zXcF1X6zq12HpoGIOR3nKhE597Mvob5cVkAEoTNWlMIE25Fvy4Rj3mtbo34TXKeGMtYstHwzRnex
N2/CP9ghoDfIn6PKaT/D8a7MrgFJIfGTGS4IUarMVS44WEbrChkG6VbCX0LEVXtOoDnG+lkKFEOU
+2PE6FIM8Ev3MZ++CGG8taCNZ+7joGFqwlolL9pMkKq+i4SECmupOXn6psSV3OoQwfvHCtlqidUB
ijHJf/qli4YK+11lYtC8qwxC2dluhvsS/YgqZ7wG9Yd78d5iSOIyDAKQMbvAbQofctw0ZThJCCmo
TKdfKEJRimKYpj5hjFv/aaqZyuD5SXbaO7jubbhrNsaHeiVZh/+HSEb2Ae2RSjP+Qz81a07JQbvr
j/4leZBX+rOAufxDNFde9WwyNIAIHjp4sNInEbTF8ObUfigP5kF6UF4oaY0dKIKAfHCdrnUSGt60
u3RX74IDkRJTeDfTSw5v23h0L+TDIoxV7kwMtReseb7VxfzkkuOPmMRDdpRN+lgeyfF0CLCfCS+E
sziDI28wzNOsWfNkxtiPBStvJduDjWRkRuD70jywUGYhpnLTU5kYzLPqM+8AY2YYm9BM4/AkcHb9
gastHdOXSRFpnpNP/Rx8Vhtjl8+hqy3Yo7dYpCO27D9ozU+89MJdu2P2b72kRwWHq0O5hpy/dpeD
Yy7LdbdUtoETL0RH4/Y71h0HhoSbiTUb7C2+W9vqGUDK3Adv3BUJ5e6aC8T+2bTFTf8in7oTctOD
9hhwzz4tDKQ/kzfjJV0Ld8pLdM/RO4UwoPC973dY+a2ZEcgrAMQuX2Yzc9kv1E26xvsifIxIscIa
7Cg60BNXypbktgM10w7juyUmhxmGhcHsHrerebgQZgatzeUxsbH+gu9kozh+6J+jTXYONuldWe8N
4jaNRbpAvyM9uuY8f20YujK9c1IsrMdty5VgJDef/hmcyRaw2wNrrnWUDI+MI/9oO/3JWwUr8a24
R2KBHeDO4hJGzOekuTXLMf6LDpgIYds3NVnjiwobeCbb8aO56eftjvv05G7wllsZC76XvlFtg9ta
zN49ZzKzsPjb22jGlwgX4V34gCXbyt0QrPlqZdM7/0TEpe1ttV17153vxL23zSnXJr30IuPby3Y1
w52sXmE9E7/iMj3n3+d47z3VO2mezokwWr1jsbaLtsm9iuCjPEIQp4IrX0mFfWreZBS54pI9iC80
fv0P2XKcLVCVLDN+hrspNsmp3aaLnMoJceGsJtMLf3HCNsFwsUFEBNpvga5p6sbGLqJViQV7PzfH
lQqg+Wl98M5xT4qnzDHuwt0k8kU5n28UVB663c2iyk6eo+f+aKzTF3/95M1Jg7KltcL9rPCdDHf9
AhiY68Hk8V7cEP883fsZqUu2NO/O78oiwBmQfZd3Gr8xG5+CVTpnFeIa6WNYyMuMI2Nz0pHMPeMk
iAj8ED8g5tqj9n1E4nuK77pld/VO5XNljy/j2r9L8PdTnuutedTek1X44PLYenzanr1Ttffv2oWF
HIY8WU6MFfUas5j6vZjroL0+9a2dnYEy0siGv1fA+D4xLOS3LUKSa0PI0yz8KI+gw/faKtkrzxZO
rlt/oR/NY3YtruDUBoLc5+rcdc5wpdakYh3fsytZV6viImBRg/PgSlkRaf1uTGe5LdUztDKUGXE1
/cJQT/2j7eW77hhyfL3znxp1aogJJBzo8CrbhRDwHmIcWM/6SWzESKg4MyPDOwWUNz8El3SLmoZ4
EPch3xY7k9xo1XZfNGJGeJb4g9a29cZPHLlJ3V44hLKDrQ8lI0w45lfJ2fwjHeLt8JL5c/2lf0sP
/qF8ih67R+Ri4jvTcwK+kaPk2Dl1OMrnBz4O177xU32R7sUHoPT0E9Li+Bk/odU/9hv5BQIXXndQ
1vDE4HAIuE5GrwLkNfT3zQxDQflDtCAczmh+kWriImjBBoRMRYE3zCzTxp8ffz80QgNMoBffsmV3
EsYoV6IeaEHAbzgVROBjYjSYDpjIldt76YmJh2PsxyVtxlG8Q93fMvqol6Mxp8KTBRsKW2nZ3bjo
5uqI4eiiT6kOzh3MaxgZyPpTByK1hi0VRp28BxQa0K9m4nP0J83Yb6mXp/8I0lU8F0cZI0nOIXHN
NUtPWOo/cEoVD/3b+Bm+Iaxej4fxgJGgRXHtUsbMrMJm9MrIrXkUkUcjchRxfSOQY2b+wXbQMBwF
DSu9JcsGM86an81gYoZ+EY9xnSBslkR6FLCHmbk76Ak1kkDA2jWDq+dk3S7Z9wWIE3i2JrP0gBkj
rvUijk4z4xM3fZ5DiDvzrB5n2qf/BmrIfIP7yfWUb8ITk0N5wTipWntnfJV4WtFuWis4HDwTneof
w7vcqXbBUnqO9pptriZ7wmGbII1a8TzQL4XI3I33+pm0dCY/W9YArokXrEfDl+bc2+k9qDRPtXyr
uHE5FpDSPTqqWTNX77DdXKcP+V3i4BWyqreo4dd03IZtPgZX81E/BnaxiTaIDrFzqK7Fmb6kx28i
u1TFTLj3du4j9qUQMNRwhvlrQYtH8BaytYEKjlx0eI9zSsqM7mtWnc3X+l09YmyKKKDf+tDdbGmf
rJWTZMxJCg0CR6ydKd7VslGDcut4e3iXw633h+htxt0um9bnIM3acsa8cN4j02wJzp01D+YzLv3x
ZbJNh/EufeoP3hrvRmD15FX7bBnbzcoTt5eHUTwqNPLs0KASR6L0Fvp2uomb8pk5NN0JX5G3oH7X
2Qi28Cc8hg0IuPNZDYHoxdspJ35w/USkBdtqMJM245P2hG+pjhDDxBfG6fUZywYWc1pCSrEFvG2l
SdpWvcPJMXhLKrINoGngvD31GN7cu0ue0/34qd/p86OybbfJWkfJ8PXRPjH0pBPtE38OHYn8MBX3
wlmizHlxiTIOYT8GcI2giCJoo0ECJ2ZOge5PhCYprk04DtWiJYYHjgITdobSuTMMFMyTxiz5nDzd
t+OZ4By9sbWCKf6sa5ceN4KpggteQ6b2jBbRRaZziV+U1+G9eWcQYSDzexbvwzNaYS+fm4t0D70I
l406cj7L6/BQPajvgLuX7k55Kh55v1NEinYMn9X9sjz4GFizPBQuiInkQ75nS1mRYELKsPbavMeZ
jWsAgwf9YvESlIvxA29VZqUP1dZ60PfGi3vqttUmPfYLcTtsCeA4BveqNmtfsk9t553albnDWCJb
EgwurUFFxj+uYyjwsGaewMAZqQZ+vzO81WkOYvTQHnvEtCWUpZ3chXsY3lTC4Vr5SGXc0WyBwA9y
tT5kSk+2JwIvVHpYeFd2jNwZrHvq3SHtkuwIjE2stl3jc8wLmkARIuF8ll6gu2XvhDTnNboZJzYc
8f7nbkKZRvn/GXQbeDgizEHY/GU49Rcmp9ddIZU6Y6iGkyJAJC/qEBncu9yDhCaPd5VHuoxnIKpK
x03Ova/h2Q16tIaH4Wid5khR+mDSmU/wRyCHK0UwjwiQPYZ/tPLTtDctzwZx9BE5PI0lnZgxdu4S
ETuRmb/QDr6xoQLP02Ud8eBED739NmYsdlFaMLMtkjnluY9a1mUsCcY71w0nV95MFMLj3Izt3DoI
45I5pILZe/IL5vcNfgIWr8gQFy1FIVmAm/7XTRUkVygz7JWgsyNEXubCWegvVfYL3v7dgBrEXzcx
fsPg4Avk/etTlBJXS7kAxGVM2ufJqua8G7TurpUnMcK5h+FgGq8/vy/fcQ0mmsH/+9AbaAhVVGCS
MQbn6IFYxtg6B+JFQF2eeNkyiJYR9QXUwFLT7GHciiE9wPhIcunS+42I/AXY37y50xPm/momsRTy
TRfs9eNQSF6FGN/aM3hk4i1iFSU2qIeJSBMD02lUkMfpDDeANatwXgnd3PAxrSW9gjqJiScSMqY5
+P0GBH+mOOknK7NRNn6BnPtY6/26A5VS2ss0RxpaZuRasXOHcenV40oiJAQQ8+f7+w0iNjkKYu0P
+QTw4QZ0iLvSKNtxWo7AAs0J4ogpXZE+dPmGQfPPn/Xds1TQO/AwJ1kej/Xf19S1IlHJWoEPc4+F
tGcInLTqFpkHQXb4I5/dONsO6atSnXUi6ycmdccwT2c6otWd8/PFfH2z28eJzEhUoN5hV/qFFf71
NusK9KeAT6Qgpfkq1rEJr5t8XEhVA/tlbiRbmeiGIG94lv5aMl+T9UidbrmTN7q2iOjkh8Z02m4p
6SEHMnOaIeqXrqrDYux/u9xvljjJM5ZqsNWYk7Psv/fO6yRydishPcQuObUdvNtipjNJiTBm8hZq
kC/u5OgPr5iR7idNSBkmy66KnRhYWo6jlYczEuhzqh+9hGgv9axl75z5ZY/hPVSYn2/ud3CmivWt
qU9kefDMm7VSwqYbtJInTaLCqvbEe4FmI0+1J2hXHcGcotGAqocbyby4FGVijbcylUNNGnNzCqBJ
TXgA8bddD5cYb9+sP2ey5agxEhSWhgEOMlrYhGa0p8ofFE8TpB3F4kKrANp9Ykcq+vxguJu4R3FW
70rsHIv8pJOq7npPmVsseM8FHAPH/KnttRekC3oPDQhV1yUtlQecY1ZJaLxM+I8ORID+awYD4fnn
+/QdLwYzYxMuCJYxIvvqv09V8K1gEPKCyZrJxgBrjN2D1KU5zxEVUjvsR2SlJZsF2NrPH/3NZg51
S9Mn8Qpq3VsySmmRRRfWbXog2Am/1h5vXXFgeG2iJzxlISOdX77r1yF0s+CYHxpo44xJjnl7VnZV
ktdEbiYHUci2CrLpzgJdR4DVIqgFE1MaPr6qAeFcp01TnB2jLZk3DUoKSfdOxajNm6BxvOoErgg9
Xl7AaUoD625sMAnjxo1MtfIOXs11emo/367v0FkVcJ5DdooiMm73rlTO66QMi+Rgorkixy1aqYin
ArS5dv8VogCtm++B10SZzwlvgXQG59wDOBNWWFTEz+knrQGutR3/Ms5b0Q6HqUdsaGR1x4SG1q06
UgS0ta7vPSr+5li2j172y2P/rmLheyCoMNmFIULcbPht3Ee+VlbJIYDEOfprxOIYZceUVZCgJKiS
bG/Ajjaxz1B7DEp3w1YI6GsgFSs+01jvPOE2P9/d/+WqDEPEi1mBun5Da20RfubCkCaHdghXrbAf
M+buUg8UQlFvhHOJDTVCLT6BJgaZBoNgOlElT4ojqGNWMazwdD3+fFHGdCv+88LCSoFqqxA+dbuJ
5S4xU14TpQdR3OM5hHZ+QoB94zzRnworxMdoXH/JgVJCXMsrWxfROARgg9uJDDLljqm1fswkprNY
tTTkg04YrFpC2xbHVTQSqJDRLvHX9CLciPXFJIhxggZjIV5OnJSu3uflVW+iZZOly9w/Vb66SPRz
C1JcgPypxh+x69ZEsmvhk0pyRguUBnwewgFNewjAeJyklwkQnKyNoKq6vQ35bMyWE+QFcdrNE1DZ
PTFvqB4+J7KmBU7nF5eJIzatIq1GRJidWiYrP9/dbwoPDMF4/0zOsync59+dT0JqquellhyGGGKJ
Gs81Ziig1QnH8Fh0G2wKfv7AL6HQfx4nil8IQLgNwCj/9xP7WpUbv2L/KZBKiYGHo7jlCDjzuLCn
hI6Co7v63plyRMKpBXRWA+ERczyU5N/4Tt9tvrQNvFWKTD35pbn6q/bQIkERJKtLpnrdBffncdXp
BgQYMFDvrn34y3f/2lv/893pt3iJWWDabbETJ3LtDwarvuS5liNdJPEuGd87A5YPRQR1cMEkiUWl
kvxoZIuouBT6n1FX553LIUltk0PTDIi/8xj3wZH55eF8t9YoCjFsIJZdRun178NJR5eiJgqTQx1d
Kp8xXX6lEPOsawQJA825ZAzLSe9lUasg3IaKtAR7//kivuMT45j2/y/i5g3pitqQCysCehqPnrxR
uS95u9Ggh8KMiSQqDNlfDQmkFiZshrIeYdUdxI5NssQLFfYz0dFQ4dth1QE84s67cMHM2Tem1CwT
IkRgPP5yyd9Ac/gBqDLWA5rM0XqzjDpzLMrO97+2c8r4hWad/ab8Yu97UFCMVF2AJyL4NpawvXzk
vcmVcmnqJ6YHmYz3QvBhhZCahFcMcpz8nPbZ+ueL/Hqdb9++vy9S+/fhlgWnvjGq8UHypvY0ZA5W
pRvYHxKCq/B/GDuv5caxZIt+ESLgzSsJgE608npBqEoqeO/x9XehX6bEUoh3Zrp7uqtaJMEDnDyZ
e699ATMERbx78+emk/vza8+Kvp9e+qrAyv0wMWvTSA66EuKwY55X7GeOxjzPRwP784up3yhvIY5h
KwfVbfHH1SqOZU2J1dBKZ+MVkz+dsBl9UZ6L0pE1m7FyjzgVhhUd6qVs2mha0LVGwlLqXIKYA2aC
pF/96V8ig/vSBixA93GiEUiSNBmFsqt2wN4cwAs6DdQOW7cbaDY60qa/8XCGx/zddZsNJiDHQcpY
V0rJXkxHYOBUYbPL1JqVDmO0T8O9Xz8m+qfSKS+zzsxK6NWSmhBjfu7Zk+RyWSmfcebM7nQdDW4d
dZyA37mb5aA4pLhHZ7RcGZkOB4+59qCXtc8aa77tS0SXQU6bvzqP1PUBMxkOzs2EdvEzBjrkoaFF
ybbopN+jZoGGmNVxndOXv0lZvBPSAnNG6u8jbsZSe8GbwrDmkoy4Lo2drxOMbEqLXAwuMpP/0Y4i
uyf8M0vw92vdzvRf0vG9AUNckx5VHjM63PyrMcQwdYlVUug/JDRW0zmCgTwUBAAk/DN+Cau3aD2R
Hl84evecRGtjcukxG8YsE1rAUQARJWfYRgFtpf3Gqu6ROeRYlsqt1P9BQKAScRQTabtMAZTDFk4d
RlBC7oDhG99ownGwETtq3BPjzwb+KqPyoza6aeOiamL8ju9zmqmW9/KwKdIeh+gGhmItkI8MvQ3v
XQ9NkXNtyqrXwM2Q1gIBAGEMMpUhOddIrP1ORfSrnX1cj3R9yZiVozeB3z+fk2RzWHd9vA0rADda
/cvyERgvh5qsex+pD6fkYKvTfoUo2BusaOlErSHH/NQQJmz9HsSFKwb5jgbVip6fHTcUmChZclV2
iTXY0WsHu8BbbjsV3N5H7hdbU0NHZemw+s4ae2MFnaBOknu/pVZNzqI+rWG6uD1WXItPYmECl8yZ
3gCgabzTNGQ/PW7XAO9R1pG0Tdh0xbmwzqsPlQ7saGHqVT9mXacgFZwXx3AVUJSNYe/MokTfgPgY
2g0IH6nI3FmrSKORWNVg2bxThBkhlm+okxlXstT2owLzkPb8MIS23606Oj2G8AF4g11yLM+STzRF
tfIQtCIBbGhGNntCuE4Weehy8kgDHG7Uf9otBjQAGaSJOUS1n8VfqeH/HgGD9NmEHRUMGkVJQsxi
o9uW0K2lYLIJB9h4gAbBZXJuOqUABedXHlYzuzJG3qVgcpICH9nmkoORYoDH9mjw+8e2aBwoLOyo
wHfbVyV8MpD94ephMranqM5yaZuTrZqm55CqlapTCrYz3zFC7I/faUoPGTAjn0g446TW73m9G/Z1
c190e2g+QWPPCX6GLQzMxzmMz2azgIdZFwafaRXOcuvlFFLrCYmTGdkhEv+MWveemNKDmjXg501W
rOCKQnSnFMmqGOpfclqewJ+tO0ndiWX/3oUp5AQqk4RkN34MBiNUVAacu58f69+1ijQSmejxSrT9
aMJ83b+CstXiPlXTg3KPvKGFJMmFepteEtQFDTJmjBDSMgpdMVtOlxJhz6yKnp2SInzlZpb2cOVv
1XTSN510TZSJxVJE4O5gdb++qz6Sm2mSB85M5qOuvY5Feq/zVrCV4DAKwrMOHmjuI5ac6m4fiL99
+Rn8qpIOwwNWudohskYozbCjWCLFFkEqqdC4B9NmWAbeK2pE9vM63Q95z8jyRrH43QxBo5aljQAR
YO7gff3kkSQUfWC1CRFQzvQh3GOFtVLX5EkgOUW16nH3ha5iur1q66FNwN/0h8kcBB6RuTju63qR
K0gwGXVDobIL04HGyP2hKHOABvl2AMl/XkHmN4XBHPaLu4H8amCDVytoUPOYL0tIDtVLCEyeyfW5
51GySO7rzxb58KtApmu9IE6cP6OxRFDVfBg0uNA2Eel0TwwulrFHkgxRx6XshchShGUWurLhhLGj
ajb/G3a1C7u5PU2gYVrkggtGjwzbvAvjIJUnCKgfRK9v6l38AEJkHjEiL2Lkqy9ATrYnKbPVZ+pr
1QAIu8xF25rBAMi2ImkBZX3P5F6fbL90srOH4IdAPOE1ff75Ssna/OVdVWwatxhZqHSkYVRffblD
xrGwaZP0IPeXuiQChiht4yMUwLPGrTtM1I6kLWExDyuCJfmD3HdGZuYyFTokTcy8OmGrEgwusQd1
4CLEPnjJwfPhMWqLj556BqOkMnNwDVfraUF+TmVCt5kp8MGcmCsrTNsaSGgcQXsmqc3jhK7BzKC2
AM8cMIzWOPuTbSyGyPvO9axfCDsSt0dHaXI3jaRgwW2zSNtxkTXFukQLF4UAN5lqwkQd8D1p61at
11OQPdSCjLFatwvls2S/qfkNgsiOZ9HnwIxWlsmuuTfEfif3yU4y27UKaLdk7QYitgh6ArinZnvV
CCXVY5SsoMjOOEHG20pX3Cg+e0iT83jeZsxI3giKv81IdfXBMBh5Awo1ckJdXwJ9zbJ7mIaEaWZE
CLLRgk5bplUCHZ1ybgiPbUwAUvc5iXvAjTlidKGHZvExRk/s/BNOBM0/R3RKu55MH/O1MvJDPwkn
sk62U/tHM1iQWY16clr10SMB8W1F/3ze3KxuMxttIyF+7zlLjdm4Z59rGwaaWJbrWZkfcF8E4YYz
cotPqc4vaf0G47ilAThEBL2VnzxxGvZs7H73pDWIOI8HmjTZmlpktjSyL+PQ0hJ9Wcivzfg4b91F
wdiVIxrCnsBHyomil6kDfl0rT53ZGzWfE7Q0QyWxz0zpiOxBpYmOU64cY4JJuktgBGs12/PrcA8f
WVUhkavF3qB6mSKggsjgmUUG3ZtYE1HPviwV2gJUHPyY3pmB2fP8M0/E/Wi+WipHy2CFQdQ1lcK1
wv3cc5k7EU3prasdv1bWS5Uq04B4Y50EAdCC0q8TjqWl3xl8+58m+/1sWeJYxeNX7E2gHG+idW5i
vnWkxhi7ctJye0x5AOPG7pFeVmuCMM10oj32BlmZzNGqAFfUZFC4l8gsRBMzhuvniTurvOsyeOra
xh3XCMB+vvO/u+812iEmxApu/euGtKa3elN0ZXLwpj2bydwOwsNQWrOy5sYG8u3epdFlBOFEupFs
XB1IJzmrcjognAoZlAROgeYpTbbixMwLnx/+WP88EuVZC69mdMsL+80gR9Nmnzr4UfYuc+4N/dX7
KXIN7w+37UErzt60CjWYzCfBuhEc9U177e9XueYERFo6ZcxqE3qXZ6nFKdnsw/KtIHuFWky8Fcf0
7XcHlwh/iDbvy9fDqbbXamTxyYGhKBMeanQOEHSKa/3GoPu7F9JF+ncyECSR2K2vF8/y637qNF6I
m41HcOa/TfpZLo/c5j+vxm/AwFy/v17paolIXWRJmL1YjvEWhFdP09nk5DIKm9n5VKyoeqJuJRJd
TJmVINhCKa7IbwlxvfRVQi3dRdbNCM7vyoi/39RVNyOdIBkGRpEcBrSTxTGqV167VypAhXfTu2m4
8xTk5+tw64LPv/7XahV0q05HnXVEVW0kb0T9CcWKYxmngp9f6JuW6JfrfbWEBAB2qaZwvQH02kFg
e8EaA8s8cDWCvVffe+2NztB3MwdekdYGEIO52riqn73UH/oxSrgReQrQlqqSkQPnSiKCZdplDN+x
CPCltm28lODdydKyQ93H4RBfamdq9s+f/7v2NI8F9AXMQMD2/AOkbLw2UC0rPsz9xgh7FwREQfcR
/jxAa+ZYzcDS9FeliOYAWix0fqHfMjf9+W2QU/pN/fXX+7juYQV1JFSqEVJcIy+868+j6KDE0lyT
hwhBf7Z1Cj6TR69a5vTt/swKX8xUKKce44vBuefP+BS8DLPa/pI/pe/qeWDjpA9ho80iCZLS8qNQ
7eQl2Wg2p2JHd2rH2yZH82TO8u2n6CPdystw5+/aQ/vY6yhLDkG4qsm9JlDCz+z8kpEouqW5MeJK
Are0mJXQH2NmewwS0JoFTi+v8CIIL+kFr+IU4ARdYmYN1GWYrANzLSoPwrCLMGe0xEbYgXjI0dlN
jp+sTd43GuL4LprcoV5byGdrV5TPVZmt9BUn2s5YF6PbIZLGHfvhYfTznWAxSAyIF+I6qOyp382h
Cpzh/UX+XD5P7KGvgk3BsBTtdpM4REIf1V2z1JY5/9SyzYvglg7dmiUSsRWGAEKXtMW4LYjDUY5J
ODcSpxfjmD7122QzEsUs05H7rT6hZE8+mK7fGzt8YMfErfd8DwRk2YZb3ekrzUXISO7i2NuMHN8p
pf0H9XdPIIY9rONz7KD33ORI1zFCLgeXJsnK3HabIyW/M9mtA11/IaHKJnDYtV6E3+klWEb2G92N
RbiuD+FO2ynZonmOXMVuD5mbOsYa+fAqOkprhNE7KF5306bet/vqiNx6jbHpFRW0tK4/CZHPFh2B
n8bCOmRr9YgE0bGWxBbBUXRwhC1O4eYEB3FJytcGDRj/pXWwmP8eUawtbWm/iRtksBYR9A3C8YFV
SHF3zLcGfgDE466wrG1h7z/4NO/26CD9j5wfRpiRSQlu69ifOQbOERSwGOwyW2IdRj3Z8I4yG2eN
blfrdOURGNXtjEO591Y6L1JyBYbl79Mvoi4dGsqb5L45hrzvB2lRHKddup/W05rgAUQNiJRCOuy0
gcH693fVk3mkA/6kv3i/py0f1ynv4lNwUM5QleR7Cup8m5/RguMb4+pglAbb76P8bn555FmR5LQh
utcRnPKxfqxovKxjZ7CTZbInknKhYv/AX7HQVmDdXBN5/PDQbaIHze02mSsSEDC52YZBtb17Os65
bQv6Fov8EDq6Ha7MjXHAguaItrHUN/kKn/NaGO18WFUeYdeL+pVGZvCMcjxPGAItwM8fK8Eh9pZU
xYH0+u4dphqKahZZ/du6MJpES9B/tq8Zonj5JN73v5M/ykU8EQfiiKS3SWfl3L5Ef3Rm4uPCPJGY
9TDGrsTbSJ6ydfxJFrD1bt73L9Ihe8bwLo22Ri3MQwiMNYTN9wi2fGhHmDmMXVmv6ZzFxOtI5wHv
xvxAD9cmlhr1Qw5p1hALF92pvjPTHxpyKNyIg8bvlJjU1JZtayPbdGtoDcR3NRpTcqIbR9dXoX5M
kieJEw5HLtTZCNwiJNMBt5nR1es4xT3S2BO5GDIu34MxrYTurtQ3+nQn9yd1fMJWG0LjRsGajk+p
4vjtAvp2dJ5kl13FfykxC0GYQK32Wp/grpanboWFzX9hYku3jbZER0sSuh/mMBU57aI/0x1EUSa9
/vzY/6+6vj51Mxico5AVQFvXm2Gi02xDHxYfDDSv1SK707f4ndxxPz7WUKY5ScMceC12xl46h3fW
2Tvmd8YeNSbpaiYryHCQidvkiznNslpqT7kdOHMEGIpW3cnX45Y8h7W4Grc9fw325sF6zc4oW4WP
+NfPH0Waa8CfPso8Mvu7ZOktrdNGPgpw3bB2dXTsfnhGFjWfk+ehmD4P9OjVYRadRVvR1BJmeqNQ
/Q41wXb+vwt6Xalm5iRrGe9inrS2A0f6alpJEKIrBUkozs4EP3qTrET2897bzKdVtnUD4+jEreNz
B4kqfkhSXm5cnm9ryL/e2FVhGxPBWRJeFR/m+tlaWc1mCJF+kMI4vuG5R6HH1OZGcfdtFclRRyQa
AL7F9ZRyGgXfzycuBmUWOj9OWCBTWOA3X+i/vLR/vnxakopJrjcp9Vf1qqT2ygiFLT4Udun0W/0c
PeD5f493+dnaFa+SjXXtYXpQ7pRnHjq/gnuaA0DbV/JGW0WHcJO//D6FK31TrFt73qFztzyaO28n
ryE1n4h3dmOXLv6KZ97Wu6TH8D57FH8l+/pWMNx3Bzg+w4yIpguGYufrKiYnwJAKC+Cx0qwy713R
fjfCuyZyYt3kwXORn3PzDsdq6AH0sDyOr0eECopj9e8NJpqf18x30i0NXIpOjpKJ9lebp4V/3VLI
CrwuqAFKBgXo4QyCgm4uNPxjShnZaew5yixsGlCZRxeD/rjiJ3cltiUoRwIROeGlSu0soEfEvaih
ZM9JNupkDcFsbneFtaQl5ZQAF2VUYUp3K+v120qfy4iGB+w2PYars0UyNdJUy2Rc5jIIbZhYe6lZ
9jyDLGDVn2X6TPfG7JelsTak7YwO8pM3HTn35N1KziZy9ZunE/pNxJHEwJLTcXWEm3Sr8MuZ94g/
NVKWPXTFeUps139kGEZkayYU/46JOg5BLv8n3IzaghQzVPIe0qgX0NY1+yxlBmsZYychCvlHmYdr
g3TzrLJLqr0Nf9IEF0frIN/xo6LR1Yk1o14T3LS3+Tk1IVX+HspliTapwNFNxieySBT5eBfZEs/G
JnajvXhInejILVL9yn4lz+IHwzo0QhJOHU6B4tLKgRMs5Y96xqos6Qci37MwonwoFvDMo8XvCwDU
z86UFoJL/7oyHmWmZVBmgFl8AGGhwtFtA24sdlxYtc8wX5ihsEcLmc3cjh/ZiUsCLgtES45UutUs
j7bTZE6XUpvlcDYOxbP6UDgEc/aL8JOiST/1rxrRy+17Rx9PsokbEV01djWJlbhQDkRweUe5XkIb
6ohqhWEYB04g0qedi4hS/dSmoznstGwFYbtI1pClzdRVMjv2bYxiUbila1mQW8UPX4Y8Z/K1Fe7w
E4tkhJUrzCgtoAQsRzcjpr8Re2gQQhUieIj24yn39Tbs27KvagXencqErniQyr3c3snhulOPxXhp
vW03HWNOEI12HyY3HuHfDsEsg6htIhpEGXb91xf3RNEI2oA8xYlsVAVP4FFoHmCGLcL20sBrMfE8
5jUmxukYgcwSNjGJuXgxZafQtnH1UsT3DOAFQnVb5Q8UKMwb5a1B3TdnVwLpeVLNMFXCF696azw+
mqjRMQvE/l4uDHKKOvIGTaiqVCVocBC60MLhoZ8eG5XjB7m9cvSrUskaIw3FakKnjAUn93s7Q2go
kW4+fo7NnxtP029aHZzwSQlHKQIG7vpd1k1kZVbt4dAkezpgmZgldw74EVzrSoIFHjutFFJymd6C
QJqMVGLzySSRKDAB+YoULDPWd5PVHMQ8omS4+7oZjOzdT1MLMJp2t7AKxlMj3U/S/Y03/011BVNY
mvl1/AeU1tdlMJLimY7BxGS9RaZQgva1w4svePRI2KTSlSuhmEPHjXh7ALGTTG44Mc+HcwCIxdQv
HSpnLZx2pk5xGyHC0U+zKvHGu/y3yGHIhsmIZyzKavk6VlXKakWdmhIRcSsttJ6GHI7dhE6drPZL
1Yegj9ssdXpsgJW3mcN9ED4TkJEPg6P5MGe6E+0YDFTMPGTpxnaqzs/4r0UK6ezknIEpxQAlKVf3
se+NCvAO5H8KElaDxHNmNIUxJ/g8VmNMRiDTG7gEWrqkQqZND2ZpjDa9IC4Nc3qihpqqypnDMuv2
IShRGIHGUwX0/cg8TCxiBA/tJrNiBJZ9JtjUkilhjcmclAD3Zn+EFaxdR1YHVjzFJ1K1DItcoc24
broq4QP5WGijJkPcRUw0bn01/64gHiE8wpiEgruimvi6gopW0MS2UeJDbZ3GDqMpArkCvVATt8Qj
LSfSPzr502g14kr7VR7PFD5SmZpF2f/uGHCHMUjoiBoeYpJVbWW0o/4ADYxOvRehwAVFnyJPKXua
JNj7IG5LJc6BES8cp38Ln/szHTwayGIOTUk8WalJRKLM0FphyoTyx9Gr9C6UKMhB2MpbDTVs/OZB
UJeozEUfZFJFX4P0J8nX/yvvaTNuc5304vQxAhVIASG16TrNg0Xh/zIrxale4vQzRbAkYUJtUEXU
+Sc88G2TYRect6qGtD2oNGWU3Ut0zid5W1qviYY6H6pQXQK+GUCYJQoWZKPax9VHPzlN25P4Q58B
T62/FiNaJKH6omsYNeP9OIJLYxDeYQD06lWosNIF766V8j+Cqe16K30N/UvFqdoQTnKDfUWWVoVV
kxwGD7WopXbhN/Q0gB2mtdou5Jz7NgmKR7mP0NIpR5KrHBGxG9jM7JCO9S81SxcyZmSV7OBintxl
ipvgQY6ks5ZlJYxIbWXCwpBCLMWyznRFlx7EpL4T4aok5I171jJQistzlhlPvjWtmqopbWGeTMZr
eYpcWRafBEydk2IuIk3/RLi98FGq56mwqeTzfGfHCLFZGFp1V8boWqPBgXJ0HlUGV0a3MbIenJiG
yiY4k0SL62RX9vFqwGoitNZdO/zW0+mpCfNDp8tO7JnbZoC2432KCkE6Jtz73Jm/ChU2mMbkvCNr
JR3eCm3aeMiH6zja5DmdSemuBss1eIF9jtSDOvwe1V2Iv0LBIxon8XZexD/fVN8ID7/eU1dVJawk
UQqwnh3UmqKriP3fWT24g+bdG573rLafUV+61sjzD/0MwuNVEqfA4K3SDTWm18KHiiQtaaFqTAOe
BL7SQG+JLjEWmtUyuvbuhLfSaO8iOX+aMos1NUD7xNxsxmBIIG8FfbdQuHsLk0F9GHsvlprcR7Fo
pyEPYImGVoQd/OdP/Y2qmU9tsQvhJxXpmV/tRXWYTpEYtPHBSo91E6515KR4EZl1IUXBEkRDGpJT
BcRaekiG0IVHP96L+bxkzj3j56nbF/Lzz29K++bxhreFAoSnGzXa9eNNLYTCMuDvHuR5dv5YGZsE
3IxfFptJ/QU5rFJ/K78D5Q8NbFbxIpPx7mJU0jvfKYMO+IBHLBrl/zSuZ9BfapaoFqdjq/r7fHYD
E/5be0wISv3U0CUg8mbChVYWewEagwVxL6cbk0/r2cjBZHEWq3UC7sgEdVYWEFL1zNTDidHgzs2P
FglN3IIEb+AglAuFQVoaWa4IZ+cmflP/t/DBwQYxUAH3a5ni9a7cGV4m6NkUHXwTU7leW2djdBOa
H8TA92sv2WKEYSue8800XLNy2lJDvOGLUOnabLrJW0tR4XTPgoeQxvTA+Yk2msCVKcXyIlYIgpXu
teEyDskxUlEe6bK/yJg6VJO4ySfm6xkgvBBuubYw1emYtMSm6Jw4fXpyfs/c/tVqm+OYvfhydhTZ
UzQlv9T+uFQRWMuEulTsyEqwmpBseruqrn8p1p+SB0qvY1JSAQiMAYM5etJJNGxM/sWANC/jtc0r
Ok2k8pbB5ufV9l/O0NdSYrYf48blUCDpGMm+bqYIjqza8NBP+xzj5nVjDpWrNVut4ctsGQTQuEW8
nusnvcUtZbxSQ3IDmHSuwyXNAjEWIek+KyXlEUiSJFt14AnEct81EdCE1Y23+88KAH2MUn1m6kvE
Xl0Pir1pMIU2GRqs9FDvmpdAuktopNJkBSWQgsizRujC1ZsUBnZTBMvaAI2L9qCgUp40Nss+cEad
Qh6n7HjHSSQMIjebDhngGxx7KnNYDflUi3JfNgv7xrv/pyczv3uSzvGKM342rlVcodVlZs8ZZz+l
mLqweklmYPs56mLboz+qRn/i+CkGVhIJM7LwqIKwM0Zb55Ab+x9JXrKxclJOEegKPBTh7XAgFdGK
j1Pr+uy9RXqZib1Jc+Odz6vgyyoBjS9yaGPMSQgjLaWvqyTKxVTsQwHhqfEBv3ORFi9Tcvn56vzr
ZfzvReDCA2WXdflawFHH4eR7nteAGz0n3aaQbTEzFv1wltGDitH7HDxZVXdgQm/tA/98LxInPup8
zsYy+FTxavdTs6yKzawJDmbPAZ5wE4MnbqRnW3XaWuPvqffWzO1D7FwAZNBmmwXpW9MZNYREM6o3
LhPwm1ln7MlO1urrP/n0O9Dzy6yWNaC9hjJZ6t2hBrx845r9t2S+fDP4cSSTmNK5GNbMf86Ckd63
Gaacg2SgZuMcqHT3JuCXsXji7LgA5b7o20ecBhtTfZkUpiUcWxQeh55onXJDupjMEmsLaka58SbN
CTqinQfzQq976SObViUcX4SUtjRxsmyDXBN5vU8cKgoctFOGG5REB6fWSa+T53qAIRZCGQrSkzFK
n0qtH0vUwDzz7i9db61qNWTXx5LXaK8D5Wyt3IX8rQyOoWVvCmNtWULnMpmcEFGCLBzYRwiUeGno
r5HaLWoqhpGTrZ68zQ/dsXIMGCyBmD4ULMrEdHUz2RGPpvabRLgzVLcn2arNHyt8l5L4CwPXDrnF
r6ZLT3Gm22Lk2TRAH2OVlqcWI3J8FGjU5k9QG/FZvsk9Z4hGfRxjhYJP4bdsxxSIXhtgn4he+MpR
ocNFlp6tcVgO+b2J3TCyHkr9VRZwyqwwY0SPUquTkQTcWJKW+lhuVMXiS2EDE9KS+RBO5MlaNzK8
MWSSmPsjy3KqyGwR/XEqmfSdFtFboL+w8MfoUJjJShAZ6Uza2vOJiwcuFU/GBi3Zx5jXbqlLq8lL
14GaU/HyvRgFvNLpVVHqC345+C0WUvtHOudaD8lYJOljgAuCS9Nq88sEjsES+8tYn+QMaFdi9AQ8
t8smK0Cl0U5EvNgha+t0hfhfmIhV0fN1HyoB6Gl9p5nQwP3WDYo7bXzFMNgFQHu1wg3izG6QzVfR
jXv3v8HSPzeAZeh0ZlFEcVr/+mjCNVJaeiH4B1Sdk/cgiBdzfDSx4av3qBxD9tSiZzQXkcUudq+p
PlyqYQQgjSVhYfElkNmDhI+egrA0fFSpIUjXEuFk3G78Dvu0fI5if6fnjWsK+b2htccmXif0SYZo
L1AjoJCrwfikzF+NGqQks7F1pYYIQPKlaT3o7CRJ/QahSYrXQ0Ec4kYUT34pLdr2uefIqco3tvRv
Hma69NcFuXpWm2EgTCNnyMNQnttqKXZONtmzLTtx0Cb+/PyZL+5PF3/erv/q64utLstlZvhzrYq5
Zw/+oaHtfEtM9V8V8sPrGHO75q/XEQShlJrEokoZOEDOru9VLZ9F+VUJRgwPiWNwcMM+O6N+MewL
v0acBUyJ0Lt40x2PsITRhgmqTM4gGyK51NJLCdsxvtHk/GZ2yOP4fxf/+kTRBl4otY3pH0bPEYvs
fsxXMd1qsq5nWSDaU/rUlqjakwq0CgxUN8lAIm/sCv/1cX+6XPLXy9W3fQ+oV+ddSFvY3HZstY5A
q0CnzQbVuyTgrHozznHPUpULOEiAV7xNDngCdS2uFql/gBkAVMT6TPHH5JzGf1430jf9tS/X6aqD
JVSZ5c9/zDNWvbnIwrPirVitBdwAQnNnAGt2a6I6/8yfrsp88PprEQ1BLxZCz2JFilbwWPb2ukTO
T7lV8EyNr3l1xo2WKB5TOzS6Nz7wfJT86cWv62zfS4u65cWZHHGWnoMdluG0SocNCjzuTmhXIRJ8
XJQ3Xnj+rn964avaxhjaKiDMnBf2nRgxOyT+ABFyvzGUo5o9IsWLMgRJ/x9P7j9VI7WJzKQY3rGM
R/n6JAuDJeOxrfn/CeS6GnCV+GmI1NukAkALQAjYeSe8W7GXPiumthT1DWkmiX7T6fLvI5EIHV0V
8biooshfv37zvlUWUMar4pAQ+DU+Nt24JKGZ56PRg83DJ1U8tjIdzEQjLNpfFj2xTBp7Iub5xxFb
COy9G9/Kv8uBd2SyW2kQIYizuVr/cmr5UcRh9GAUZ43BAoLlOZskD9+8gdwnzu2Eb/TqJhluLMR/
W8dfX/jqJhA6bFtpERcHEx8Ymor4DxJFYD03Pt+/GwN4J1z58I4MEk+vO9Sq0SbY5KLsoMEFbbcR
I29hp2IkUd9Cb01sdYTEnSdLu1Ijt1OfPdZCz0TwxhT8G+YSTJQ50wrwjUwb/+pJWPuKp2sxsO+G
lqtEgi5qHriu+FuGt25ATyK9TqJMeAGTwZDnDgZTPApBZe4CBPzzVoMFIpEfIN9IkFRmQkwbv+Ej
mH3vlfCAgtYUPkcSoGuvX86BTLPwn0yzcsh2oxHbI47OG9f232cnum+TUTQTFJkz+9WmG02+QvWi
CHsMs3mHo0SqFgQqYAusmoZUBHNeOzebL98Imk3EnjOtTLYYgv/Xt/rr8WlKw9TgwxT2kJ4kCHAD
59Sw6g9hka4msIKkbtMFsWWaQoP4iAOj5Fw0oUFjlefVQ232D4YJDeDG0VT/53JwbJTmQfh8LVTe
3NebO0gIMTf1pNmnGXNN2W4yb0VkjTPUtd2TtxoyA66ovCJTB6S1qnHkdtWDl/t4OCGQ9hBVcVSo
00r2PoOCHo+xyLA1RtRyjfEmmPe1Cpr9pVTpxqH14Jiijed2ui84nARK72RYMwzZt0eCJapG33TY
svny1knAAC44FxbiL61dtd268h6bksFB5KpEZ6BqDRiSBGQmdjRUBHk3WP2dMeyFQD3laeVU6Xup
30IUfHu1VDAJM8OFs+5VdSgUTR8JgAr2Fg2eZiZsCmxGzCWqoV1bYHOV3yJ8QhLpdcIHzeFF6j9F
JjwGHihvb4r3Q/mrFLYKnYmfl7Xxnwvyr52KGkjlKS+J+CRlyVSvXXm1VLVWmarhOTBXWfGwU5MV
eSMj3CTyYSf8RE4Foxl/hYjliC7IsiFDFkVcoF8m89Ecjp16SXFn+cGelBkeo2q88UhDeMAzH3yA
lB6hWE1LP15b0sKjy83pljhQOMONDYWYE1phbVMWibm2VCdqnGpyMdQN+Ws5h0ls4vEt8ujurUoE
g9lKnJic7kfIrCLWiI/Y2CEW1o0dfLs4P5R/Jm9rlOesfBiTe6xjXnMRrcOIXEPb5fqLUu1R4uje
wRruR0TD1mEw8Nzu0f7Sg5C9Q1oQhXr0wYp6p4AWl86/tVNYv4IzAI8Qtqm0abpVpT5VRHGiQEUd
0y9q4NgiWT3L6sVK8PeBCmQAaOMkayqoQCQbbviNtbZrfAedjRptiF/hM5tEaoErB7mMPjAM3Uyy
9XH+97mSSmiPn/UeZip3Oe2oDoY9ldouxT2dresWxxVZocuJG0Rw+ou35W/glCOceM1UB/WJZx4y
GLj6hQsKrC6UuEdcvgOD0NBmJdOPKPdY0Txp7zV3gffoyQjLfmEvzg/R7zrZWuEjR7h+3HifQn7s
mnWlO6nhetKGF1Tj+8bYlKTOAFIvj+C955VR22W1BMBOiNCYLVsJY5cjRg6GpNznGLRuihVzjkYm
eHGJKlN4ntcNSCX8kek6D14yxs7K2QovabqSZ3fdXTXu6ncVuxXiTmVVZuvBwE59roSLIfDGGDqq
BdCmfSg43YsEhMZDy1AJW8JWpWGnwggPkSYtNHKZcP1XTN8dBsQy3gtroTKL/BOknEPdSF5M0kL6
kA+WuOvIfkTkZmxFde2Ld6kOou1BC0954STDdsofU3lNNlvyEI9OIAMt3pA6bZibEKC3sBqU+4zP
1nSOn2/SYiNEuzzbWK/oByXfNa21Zt1lhSsA74ps8U15kToMZawGe6zfZRkH+Vqr9mKy9oZ9hs4l
Q+RyEunCdDE42nSXB24MZtzjp8I9XWPJF9C+MqBLljSTbBO8e4hIcF/9H2HntSM7lm3XXxH0Toje
CJIegi68SZ/5EkhL7z2/XoN1BagrqnCyG6g63ciTEcEg9157rTnH7JyGzkbt4CTv8YDRUhDr50Dd
kAotcs0R+pL5JNyJxVYcP5v2mMNaD70G4W/NBJDAXrCXmxlgy0P+NZU7tfB7xSmHs6RyokZzQ/ie
K0nubHqKsqGhi/FubWB0i33of9rzQuuRdkGwTfp1o9mS6g9M1YS1Vaz763IX99FJjD8Z7kvCTiT/
OX/Rw3XHu53aN6l5juSX1rpY6YOBJDz7ZAimVneW7oMfHMOPWT4rwU4G5GWuU/FoebH6Pjc7JDXV
sJbIpxPaHVjHsHZT3W1nj7cnDWTS0BJ5yLF/92d0V3CLyLJQFY86hF9lyQ6Wg7DfDndmxFdJJbjk
fuvSTg/W2bSd8PcNP4kFS8qPBccTIk+CU02AENFwgy8/DjNAg5XW1St+SGqf+U4bpKIzozayt5w0
85vPbCA05y2ULmq1zq0zc7wCjdPozplfofEfdqHMkIslanut141IaLVfzUdV3utkSqAmMDdi8WqU
T2J+muR9x9qLuyPaXGt31nYYXrCCBtdtnR+n7HWWYCh/JaobmL6kevwhzP3wbtiD+uX3irVjAXZQ
bMTTU+NKLBkRMfEOlvjkkbVGZATIoSzZzQlgLDetXFKAOCom1kpsXLnzr3g2Mgi0PHXlazXdp+Qr
5H6L0JAhwqqWAkdVIKoHA9w1uNdAvTP+3ZefgAZXLY+lXlyi4mHUX3Px3dRgYAu+VN1zEzUIbSs3
UTwuJMmwJKFfdaJ5NkVyDIjLMb1J9KYvxs966kUNU5otZYARLkRyS3g2jBdjeEfmjr1YZdak++m0
NXNSd5DvnbLkIdMPHchR+TBadqK7w+D19dEMdswc8+hwjR/J60GKvknwd9doJqP6cK0vkeIq4yr4
NCo+i1uHl0G2r+1Oyj4K6zIIr1V+6GAPD+2zLLF1V/uw3quCEyqHitMvGWiiU2We2LpD6/KHPHd5
OhsiBnRXg1bdkrDm9pNbCZ4yOOYaIIVYMPtx89jF2G2VHhnRGg0OlrDUMz/7dF1Ey9Ntar7SrwMV
Edl6uL7K+YuZXdItQvZO3HcGRh7if8+mgLoeICaJH61wH2mAmkALDdZKM0v27LcJYVBfPhXyvm3u
xuY48pASpSc/ys3JNN5N6xCItJBBARkOzWe+ZNRjkeiE4MjYsOaFoQ6/3ZC8Mt6RyKMMBxZAS7mX
yvfh+nBV15Z23/anzDik1V1k+C1EDlKwSX9xG8sfrifupTn3pQjr2FrOvElyInYW7hQmLBPg662l
euH1WEeHLHmvU05RW2JYm5bO16Y0bfDn0VegkPzoptlWkLc9zc8Cbco+C97UqyeFF606dhstfDGy
rYTnYeIkZuwy60NpPCVZx7lrzGsMzLjQeV8Aq6/PYmsr7528KuXtdTeYqwXek+6Q91PGdKU7MqLI
fznF6Te9g6UiM5GZcWhWdXKRb7tZem2SNqda0WVsNgkfIPHFcRuKDndmuM3JsZnJ73GJ8mSfUk9t
sZUVtxueBbg3nR10PvGTxMylpwIoY2ur0xHQShG/peU+Vx3iVVCd9A5y0dKZduZzA/vmM3imIKMF
27udxJyB8QIogmMvHulZVX66bz6ievWF7osElKpypwug5GbHY5Rlmz8XpLed5X98+puzYwc3V5ta
ExBGuo33HB0CkWj6JVI9btfNW7rvkk2ePtQC9A4A4Z6K40/zp8EO3AJMNuIdwS6C+1S8Y14uJgzo
NoQULDdW7siDB6MxnjhJrVge4uZxPsy20b0H53w7sjcNDwo67cXvpu9qHZfaIVLW3IHR+c+fUlJv
ujT/72My/lqcGxZReX8/P2mpWk2FwpdsSHvCogwEPF4i8Liz5brBh1W7WLcycs3W8hkUy+iFktOQ
yMTKqVr3pj3O56XWYnateljFLDxT6jOZC+iu+NIjX1HWUExcodgk5WNaPyeUIQRAIfIGIdBuU91v
t0HGmNthgwRuWQZIHBw4q73CudGTcNHVfltuRUaCoRfhTwOtI9lld27wdla+fu7eapIn9i1SWhgx
41P7zCyMqai88BtWowKS7K3D5c/fFjBJENPmdM12fjcQrAm4TxAEGwyDep8+SCS546N2ntTvudgL
iTtdneIseoiC0jspPOCsj8COQWn44EO+Qd68Ujzwl4/asCK86qr6mekhGYDeibQJt4JK43eVmGsN
a47iGo8jAwXC/C6xuWuhbjBSIcOSfYuVa3ysEQmbK+PpKtjp9Evnh7YL3+TNAYuWE3IXE2+Dzn/+
/k0X7dUU68qILpZso/BWQuCcqwJTHrsuU/PvqsGWBITUZcBPS7h71z6IPZifcaFR9DBJUYE9IGoo
GIoxm93D8hnIulU5t9g9uFth8Xy1mt/kdxyiqy3ciiDZtaUrWYicPTgjImLP3q2+OSJLMYFgGBAp
SgTGSK/wTpcaDlm1tJL/SgvlAJJafswSmNrIVHVWAgD0yirS+0PY2Tj1slXfsyjbTQ3wBH6/iyC9
rDdV5jOHWsp2OCmoGhpvIv0mdDLwvUSq2czRaxkn2l9uUl5bIUWO1s4KE8EuuBufg7fqiQhBHWGh
E8oOxtWUABPSRwf2LRTIiHEY5BEJtsqxQFJLIGrnxntekJho2BZvotaQCkR9DqoKiBnbP+FhNj+N
zJY+vOomj8reuueP5V9fwsxA8DD86G/RrvpRPulNhK+c8kjQe1DW04/6E91F79hWuWIoE/mDGeOB
cBIiPa4UCh61a7EFD2e6qWwDWzVVR6M0/yYNjff0RogI0QeB7EyvtDoqAYY/YAbAJ7AhbOSpMf/s
XBbviIMSfS2056xJNMVHz8BwypSViOXlkMxziAOKcOClCoJAV2ZekeM6AEHgICdl+inArIWvTB8K
BgTiU/Mbhozwg/OPiYzwPryEO8aOS7pE6RMWuQRlYN94Im2++KITITwCSZXs6YF3GHAvYl39Ztcl
ZFvRVtWXMTiR7ARs0pobizbRJyI0Ne7g9+we9XxJ9Gy5KrBlMXu7Ok3s0cjve2jA8LxWzGAGiUgS
V8RQwDJ3B6AED2dJYUeSEzzphAjApX5gGkhzpIBkVvsiJQ27F2kdH9fPEcxD7yUFRQHYK5zIVEPa
6EcowVtH+SIooV7MWASl27m1Ko94/SqTDCAn11fLln2l1URNYV+xWTSEAy/XXo5QbcD4t5eXjOon
3ij46WlP1yqAorugYFYNPgPGErE9fgPNk0lAgfLcOVbsXvP1VDg8z80HohcAduRSnRKPvBBMw7v2
Uf2wcOINH8Q1VEgSOeJzNkcchrXOJCvI42Li/kR4uso/KPpj2yC741594WcAeKClylVrLYouaJT0
YGKTbUNvVuxKhJJMqs0xA5kVO3BAFeZt0z5ImLs6hWBn1kIaxH8ICX3s3ULzW8Ntpo3uKT/RQ40j
kHRfjB4tiDgnyQGorEijkCwiLGZ8w+AkF/jsUnCSCvjf/9v/+D//63P8n8E3fZh0Cor8v+VdRrh4
3jb/+7//pRH6z2UQSL1IiDo0UlHESXMrmRAB0khzHmenEuZuOQte0zuV+KJThxkjImexO0YZ3iMs
Bil3dNpZTgIi6IrgQKWx06dQ5ffF5CnTSbHU9aICm8Lm0nYFcMqfRZBQmT2DlZeG3UyAhyTi8NC7
Yl1WDCI1mQV035jPJoMnITyk8BsbyEsigWRZbCtjtERmb5SaEKaftA78haJCvusvis9bmz7M8OUq
0KJfhNREBt9UN2GeVoVVBdlpGHk2iYYyIuBWCbswKscmYS7VXO2s35o0bQYO31ojen/+Im63o+Ud
KCLKs6Xrx5u4eQfSGLX5pPMOjITD8F5qXfBbXNqufZErt1N+65svo43b711R+KiKRka4rN683qwO
TTy0UnpKCLUeMrCQVXpQ2FnSZtqH+WOZPFw78v5iBIDjIeR2GMB5TeMvZJXbRvpy5bE/YN4ABseo
2LyZRukkCCO1CrNTPgqO0MTuyJ6fx+l+1H29u2gT7E/pztO7DzHLEBrq0KkeFzEbJwn00OSTBiC+
fntXN43hv94VVT5Xh6eC5uxNcdBZcZCZ6TU9RfOGqHV76EwHoA3H2xA9ei9xbEGP+qv26t/uQ4RL
fBtge0E53/oUSwh0Ys2R8LRkOihYCyRWuJJkK5ZmjfCfOrX1q+mGIbtCc59Jj3++CW8n0X99blTA
YNnBzwB1vh0fKH1Fmz5IT5Lx2FcPTGhrrV1euSczi4e4EnZa95tM4GYU/V8vylSM2xDR1j/Gf9Gc
WYaYRNkpUGg6gLE9Vu2HaC/5Ok+Llgt3Wz695+F9Wv7yef/loZP0/3jlm/lfYY6ZlUw8dIvNrPhm
5B7Iu17eBOVp0H0+7J8v77+9nIEyx8CnomhEOfy95Oy0OuvKmruqSB2uLi9XC7sS6tbM0c+vu9Of
X44L+M+HHO2gJErICxhAGjeD1cTUEsnK8HGUDpWQby0BmS9F53XwC8Iz5qj5pSlo3DpUbyAqAswR
/nRJGoI72f4Q5TilujG/adS8tgm7oZM/ExsLSH5aapXKekJoLHwwMxYqGkkSGB/yax9Q+uuuNLyk
jRON75m1058q6iIRecOpiSFPNGviGHXiCJ5GIV1VhFC9T41XktDVrYi5hQA0fQ3tW1tswA6iURZU
3zz3LeXuO9EmAUsRgHinmCSEGieMPuVRDN8rtM3KTxgcoLB7QX8RRLcK1tZ4lzfHMLmE+VkHMX3o
P4Lsg8o76Q8xxeMzGbTjJctPFAEtJsj7dhckPpNDrXCpYCuB7Pg1rFADaNGZ6odsObirtgSBpXLQ
hGT6uspPqfVc9K6GXZEClKP4Epobgb8BGbjWX8Nn4Jwz0TQki93JD2l7t7SNEavrjjZucnzSg3xk
jKC+CO/qhoLUEt3pVNACEv0+WZfxlh/m1w9OcyZdDcjnnVj7+Vabt4myFAuNuodz0I5b82rH1nJg
NIZLMd8l2QsybhSwpEhSMLovdb2cAlK03NPBin252EinBJnwfJY8GVt351qO8NBN2H9OA07R4R5w
AWMTnHT0c4tTuCFbonAICIh1OzO3gnMv69vpwumARgXdiQmiDXxW8DRNu+uL/QwOLbEn7a2IvSja
MPpAWOAXp0WE9LiIpTVILWA3yvZVTWksroPeI2YPBozCCGpFKvdOnPZPxI3U0F7oFl8lG6Q6cRpt
4hNXVn5CF1Q8mupX0Q1Iiiax/B2nTI8807Ze4f7lXJ+esssA/7yD+QZ1Snpk9rHvraP2w0yaqtXY
ZO05K7dWuL/SdT1G+i+nTfNGaLAscfSGGHQyapShot/sJ5XemLUuTvGFvAucSYD5aNkC2nF6oJrV
TvatF+rB+mUy7okynjljmPAimsOGw1QzODXtoOMUbEVEg1F/GcnHwgZ63QMRrGI/gwo60DmpbeVw
lW0wLCqHIzd76T/GgueOA4uT1167XQ78NfweqpsNN3sNJsfVn1vQf8UWigTXJVwzIqNUXgZSy14D
dFm9K5lsM7xZJx9mfKDfbjNwRASJ5/gYOMCne8nrY7dojnpsV1dHan5Zx/5l2VS4gkhmFDJwlFtR
YznVbSghj7pYpt9+hV6V7wcHfBHRjmSn/nnN/Ld65G8vdjMSxseYIq00gkswUZIcCSdJZD+Tt/Vm
OprEbE4fZQZv3bPeBNWTXzrjruPI+M33+ssb+ZdbZrHjGLrMfYOvdRHN/IfCQKnzoDaiIb4IuxDp
6QM6U9r/Ik0EZ4Juw2GK2NmtMKzEZwEH+MefX9680eQsd+zfXv6mPuxx0uhBCP6WzoF2QvxaP4Rf
DC7pjajpiv/N6K8n8ZOWB3Y6KK/iisOf8KAfMw6XZHFgzeNs8FOeIXYkbwFCasklAIGZDUdibfjW
IroTDJ8Q0uIq9kPTM45t5BG9hLUN9xlGd25srMZU/NnLfBcv1Fma0vVd9nXF9rxBHmDaKFUOyC84
bMYgmCQvmB1enPZTyDnzDS1kSZg2pjcWgbf8DQYks22TQUgOluOXQ8Rtvvs/LtnNbtsUEkQS669v
TL+o+KQDnz4FI84X+nu55gor8nejy/U1eZTPJOm9skGI5+GsvJEDeT/6TA7Ffb1tSLMc9kw3X1i6
+GzSsGJZ+/PXewtU+cd7vSlFmula6l3WxRcm3uXZ8lDHfmfbAEvbPSee9ileq2tzl144jSYf2sMv
r/6PNit3l0q8gsKCSFMd7srfb+5pGgVMrTJyu8AdNfD0OrBnjtrzhnYU+nKt3163Cvg4pHgWNmdA
VWsaV4DC6kNFFSNzDpggbJFo6b4l2bbDlFPs5BlVyaGvCU73Km7S6FF5KSN49eorU63BAr70SJYo
KKvxyu7GbOLHfG3YCgBW9Wf9XRJO+MOYHwLCN5p7BCBy6elMp5JDSo9s0OzIemqsn8FwAcYxRB9k
VlUJO3DDhsJcatg24ZPBQ+GAp0n97kMvttMaPKtW3in94Srs2I/po9T5Z6c9KekWkkdNyGD5dL0P
zXvh6bqGwoW/ZZsgAZv3/Y6OHmZ2Rym/+fhn85UVv07WHVeGbBxE1WV1LjT3XGzwq8I/s9apSfOI
LfYQPw8OeaGKDZO4ZdcX8W0G8xMGRFpTjR1N353xRj4pwKWeMRVzahkKRQny9DfSwq2zcLnZYO1B
BuWop2AtvF3KVCMMOSwFlwTIHam6gZ8Kj7n1yMnTzO+Rl8jlJw04uqq0EpS7VghsYaxJUnljjEar
0YicP9+A/37//cc7ulndpqsxd5GQBcw5PxEZSJ8CA8vZ7n7Y5WISJNzQBQVD+YC1x0u/rpozjA+N
tWfQTBcziGHNpyu1ozJ0qtE3Nym4ttEdi+PEBc+3NMBk2t4ROc4A0a4eeQs5Jb/parErKMQT/HKa
v83TWq4wTHX+sdQXSyjg35+nDIu+LFVBcJmRvcToprwZwo4og5h+hV3QaSsHANcd2GvsdLWyMQJa
l486c13toESnuXxmoVWJFUfgQU0Uzwectek7sbHzuv9pyQp2oZfRvNmV/WugvSlj/8vqeWu6/esj
cPIlSwgRKJSem403SdKp1ROJc6/gGldm/9DVjKtPsnvrAbi5XqR9fap83v9wxHgRRJvli2tIor76
ET6X0Ta0Q8Ok7BUvnGmX9WfWIwG60j4w7JAGBxPl/o6mtadXXvCUPga/bJn/GJHxJZDzBj2eSk8y
0N/9/UtQgm42c3UKL4rw1sI2nlNPJ4eXiORp38S++ZXQa7Yces15s6uzAwd5S/OZ0jC/nyafM1cr
U3K5VoHuyL6+sgoJoQf8hf0eL9M42Uw8KaRTJiXiKqucuPKYWetEzlvbova1gcp5jatFIKBAdsdp
y6S3jv2hfwqZ0SS/SMj/Zb9j+eYwS0bLooO89cGFmZFdh2y0zoi1MiYAsjMgUhoMTNqQb/Y9pabp
JHd5u2S4vmAN6uJNyKB3rRzH1JnKB+txhAOAM0iFIPOSPTC1Nne6CIhhR6dYCb41zijKWo7tvBV/
2QH/Mf/B3blY+JBxMv0BZnQz6cuKsSzTITHOFVC1+oO1KEz3CHaaaS2Obrtp1XVvXpThM6b9g24A
QMJKPSH4BPGofwpQQ5jtXIGiOPVB4X2q/vjadr882CiEuWn+3qdb1KWsnMDbIXCJNyuVOgu1LtWB
cc6Ftx4spPEgT1DPbJb5Sd5SAT8z6KdnKa85X4X1C+Gj9GUDJrPVBbBma64L9jlbujpCf84mf+o5
9XN+iPPNtV9HJFzLsFnYE7FaaWvpOXB1jodfOiPPFSnjkI2073EhYPNSJgwfX5VBTZD/nZN8xfLw
qcfEehPWwDhxq7nqg0QG+LF0Q0pVNCzMPSfu+srPx/1VghBgt0/hOrr68WTXl0p7V1qva4knWYEP
rC232EwVmCAyqZfVk/EETRhRWSsaMhPica+gFwsRhdmVd8eO9Yw8HFJCoB0qyyFaK1XRTr2VrGvn
WeLpu5NOhg97sIc8IC7deOYCsx3uQlf4pWX4lyDz5otS4Xcb4Fwobf4R0hmAWdYTrHxnJsKcF0b9
LtV/GoWRLihMFF8MR+6U2A62d9WhNlehuQXRVGZubR3n/Ce8utc1i1TNFH14TAgdeC+pv4jjhTH9
buzL3r3aur7Vrzsj+uV0Kt/o01l6oeeINKVU+s4EHt/sHorYF0ZrTGi3VvjqX8ZoT6ybvJ33V+r4
HlXsw/Aahl5MZVHs+QzUKEzjyVe0Xo3eZbdUNpJ8lO9oEBubP+/U/3ZZ//belvf+H8eguiquZkaL
+BxaK6TpzVpiiE1ROhxot5BPI+2AfxqEsthhupIhF0SP1xPBloOTbjWS/M4J8hy6EviymRztTb/g
AAzo3ysc+k0kBZv2+8+f3/Ot7+n/XU9AyCjDCagwbjaCUrxqQx938pl6R0AWdAQUMH5SZKJNV/cJ
VvyV9KqhNPwtaeofGpX/+ib//yvf1NUmjIghnAf5zMgmOppb1Ko5XXW0SM/Ndwo8ykQQhKK5TC7I
i1qM1Xl66IS1LNx9l26AqCY5MWBZReFrDQjiC6BabasvqOfeSa2Xtu0bWBWXvt9Z3AWOshmIOlJ2
iKl6B8rZPaexi7K5vrPwTGgREDVqB4LH9We6BDQWkBP8+UpT2fxzecRPY+GPVsjXQoHz99tjUuao
E/pWPlfv5fktc6ttRGeq35jKc8wrFoOr964cwVf6iaJz2P/ItE9Y9dC0i92GQXbOXHet7asP0ZdC
JPJLQHx8ERkq+qJvdYyr273RruUfxpgKQp7kJ/0yn7QH0bR1F9MG81gj3YnPiOpoFa4G9aL60v1A
kw7g88Hayz5z//o843ez029OxDnDUiRZuzEAsUz8mB0KHoBjjbQ5x3xDoqFMO+KWrB0LaCnsBFbQ
hrFZ0GV2OjyNwSu1Nso30S5G70qFF48dM3emJAxwp089XFLqGWjOECjtiuAcztWv4kX2h2nVf4oI
VXHR7wOneEbH3tTPPS3P2Ln6NZxhBKIAelYIB5XXGVb0A4YPwe1OmJID2aXDltJvlPrDtHSJtAdj
1cbe8NRsw8eoA8urvemVD9EFF0Dkirzgnh5RdISniPpBXTPtB2ICPKh4b3vEPN/NtMUeMYVbgjYc
FCpl9Ek4aYLshIKHxKLC2Br9uoJW7kbTKhv27H+IBDpY0c50ZDoyGPdoeK+2Ka+z55JDkt3t9Y8Q
UZ64k1koUYj2XreTvjgiOqwfaJP15RyWISh5+fOdyIzu3+5EHvdldEMcrHRz+h9lsW/kQJHPWkce
nmOcXsKH9DM5NCXjKnLlVqm2CYoPeMRYoL2qyZk4vOspo3d0Y5WXXALOnKvrOmImfckglYIFBmXs
YScWL0lwl/B5MQvhwyifm2CNogGoR4g8SPMHdFNWelmia876ft//6C+VY+o2OgPSwkBuPwquXoIl
OafPmW0R+vt2depdyQj90q7C07gQRNcWZZaxQooGqnFL15toQ+LxtJXiEc/LqgtiJeTGlWhLOMoJ
ZXxFkWoDNDcGjhkfTbaC9lZy69FdXQ+8z4X8XpW7eU9T9jEg5aQFH8PvRmmkP+jzC114jRthXNMy
75jt18qpn5NVBOWlA3r5OqunCEviR+Dj7G5ewIQgEIBeKNlG9JTwMyK6HOhazB6SeT9NHxCJpDN9
zRV33J4Q1non6JceCNO86hyR89hfYbyrTPLw77dXGwPoWG5GhGR/qWeneBeFMpradSjs5GDTf2S+
4hvk+aR3GbJFmqrGlnQ5QXILY69uZAb8EJ0lvkKkU2ukgAjBHg2Q0V/Ic7SPQj0ura41qN6jABZ6
ckBjuVjzLdLeVki5fbOFgd0chwFA42MXnRBMhUt6tItj4D7aBjwr+/b56ijIwDHd0P8uyWHK9+I9
lIv9+Ji/pSOdtnP5hmiYRkJteJPhjpUfkFtTQqdZxLdctUR4vZgA/CSPZhJ/RV3rJ5THtDHH+GFE
ei2BMc824brsT5O6jhuICMcBy47hoGfcC6xrhuHg6VKa+4SmQ+FIottpZ5iSdQsD3C3Rl3jSG+Q0
7afYGIfpazkca0i2qyM1dfCkGZsxwyHkjC/5i9Q9KMvN0n3zwugB0ZE4VJ2lQZfZzneC8hh7Atqh
ByFeS9tX6u+HzCutpyx6DS8RfgKbNrZyFzuIjvWNeCqlbWwsWra08hkQtbsu2Grs+eVaQma8HcF5
d0/UjhUXK1w1QLPcSvManUAmuivrPjoHypuAjijbldYXIXxJ7msq8VUHTp9MvfTIBqbShq4429nk
oC9SMNHAHVPdwTPvW5IGj+N4Ip9GXU/9JoTAl3SgxwfoajNpd9OxVDt7CD47hNX7Z13wwgI61quK
9O+60ldE62SI315yDiGoj2B/56x3hE9dm5cgvpP31ysyCS/OBfq+JPFxG0sMxbjHGJil8RMdV9r3
KJGiY9QjPTTQ7qOXgniU7bTGXEF3r3USeh4leOvFu1jScHHL/G7YpcO6AOB5Z1Z+ItgK+0wJEJ3V
vedeC9Fxtcp9QzghXf3oswW8vtqm9pb6pQy/2vYkE3cdwYEu0osJb73YJsKLZUKuVE51v9G+lhh0
ADgyC0kfQ4FX/El8bItLTQ8t5gChnivVz6s3HALDaoyeJrpsRmgApwGiao81VT95Y51qrBSKlquA
HWindt5P/Fg9E/DNnSbh4V0LX+Poo5hpBkQrX4FUk8B0HuceKvQu/FaC9chb5be+RtOd0PzWS1qq
uZvCf0meASEKkBkf4k3NlYmtFKWFIJ2RafxM76nzhpvZtL7lfp2B8hKd+rXex2zE2VrYd83uSpVM
k4bvkilKsks9hGo8rIK2VLR1d6weGb22awklt+KA4oD2Fp3JSM88XXAUzUGn9djxnIwPOquncu6a
85/3MnVp/v7hE92KYMNWMvuhDEgDh29USntJ+rY0pg3qXYTiESuX0GzH6ZjjfFFpJSrFAwLKMnTJ
5cK47Xqk+tG6oMPKbJXwwVF9afg0mvXcDPdjcg+FzmvHeNs13MH0YvxYeucslO2zLwGR17TP8o2i
79H/8Ij++aP9i8BB0znpMEwijdVUjZsvS5ypFev5Kp2vSD6xNbnDZ7GfUk/c689UYX9+tX+/kABU
FwaCiSPzpsdQKqOsXjsuZE883EztIsYc8rbyT9u61x+J6NpkHybvwql2mPFYwhoxHZJ69Gylg7Rx
pgfkUc/R8CWdIvLoQGQbCeYzoDFvUvYpvi3JV0NfJyvhlcP2gyL6jJnr9DnWXjvjl4/zX82Gf9wY
iMTwl8Ibw3X792o7lKes7GiCnRtuQnMTXOFmskLek+yhV08tunXyVsHyEcE0or0jFXTGZORhXisJ
b4SJY3Ury9rqOKHrLWboVNji8so3+QP2v+h6xKIjxtskva/UFzyVMrMbwjUhh26IZsV/R+jYJpxf
+P9FYg4aL3tS7kcWLaZQjTvLTra+Pk2Adu717/ysqF/h65vmJb0Tt/bkMonpQVaCLM/ep/GtFs9G
SwW/Kly9YS6K+2zVo/mmfpie6VlpaBIHr+1R+G2mmaMlE//VKXHn56tmq+0hfOY8VXULzzkeaVKi
0RwY2Mz5gVzZiuJe/RSCU0jN8zGVfG/W+IiIqpJQh6LEru+JRsXqTozhSovJ/zoM2uewHw9ye5y1
Szhd2jeLiQZBGc2m2yQdvrDoHYMQmk3TNpD40kQnH82/0tZgEJySMeYhU6B5JVyC0df3+DUOBDTQ
rpK22HEKyOaVo2FO3sbSqZK8+FjNHNcSBgfGanqoQteVeDurig8TQ2LhulHysRnVgadIfl3uqs4f
9ZeEQ+yc4+B8EB7lcT+0ZzxzXX0yg32PdMSZJb/Caki4Q70XV4W6kSa/e/7zg/VvXTEQT8SN4WTX
RPqPf78RyeOVizniRmyzk6itGLNVh7le1+PO1Lxhehv3mGKyYh8pS3KoJ8y40daKSM8Ow6o3tb88
GUBN/mXJlJbWNYAHyPzWTfUvh2I665MhnYVTfPVZCzvz/prvKBuwoGEBLXnAbY4psovJT062eAuS
O26+CV1xfg6Qnz7X7AjxSeTgV7sQB3vrrjTAAqzGfRPd9w88OslTrK+1F3xzGsYD2WnG9wqVy3uU
PM812PMdQ6/Zk+tPnkc5JXdi2hnr8Z6ClpOp+mPEWOHcUL/TtyT/5BT8hPcwZcGh7VydskV93JGM
gR+VhOw9kR81OcUtrp2VGDyW81tWvBbaJ/4A9UxkMLbYwom+W8YlPFvvafthrvgV5PR8s1rJrAjz
OWq2FWdv7bAJCZxE9P6dXh3d2OfWRdEO3LrC3bwmtg3f6RBtmQUPHN5RxXe2Rbom9T6GytO4RWDt
xR8iRkgUsMOTUhMIg13vziTqCNkJGRsHRqkDprZmRPaBxbzYE28yY32yJtu1tsmZMcDCcdpgL7EY
l2cmuTwDs0WVOnQnlfTXDprwHcY7fVqX8pMcQwh6o3ejfWLP2cOFeKhpreM6fG7Er5KWRrMTujVy
3ABR62oUcORmLzlt4OMsfpucNb9Gog/lnbLpvXxPuFPh9sHazH/bz/79vkNQthjYgSDf9D/kUJa1
kmHEuZhsq3oBa9kljE51+y27XGNHfhARLkR75eqW5Vn5/g0jIyv/rBWWB3DBSYgapM7byZMwQrAL
NcC/8hsALHhCBvsQ9gOilz8B6A8o7J9wCr5LPSnPC2wl/hp+GO4h9cfJQINlxqB8Vh8BUAXJF3zz
7rsDMJs73WxbIVHTq+a9lZ2K+vVcn/RvCmrEatKDhAWQ4Bhv/NISjEV2Rq1uT2gGP9VvZYfkntpI
t4G7j87YrxbfBDM+u8eDXjsginltrAv0aCiHnzpSYN3FjHCP/tViPrQKLkSlASarHnuUBaVTPHL3
ipSj8GpjJMwr9V39wSYu407nwPJZPxgfMt3lbHH5EPyMVlyE95ut5tJeockZzgInhmeMEM2nMtni
S8BNREBN9wDXDwgjMTgwOJH+p/y3czrzkROBieXSxkrKjj5f3Tl1EMizhudMttmkOJMAIUtW4Rtj
yiY9aFD+hRU58ByzKck5tho/yhZXA6Plu9lVPxCH0SaC4hXZLSrapR0KOs7uITHT9eKLuLrW20L4
/ymfOKCZtmZnJ04Vg7EKvznOqLTCvudH7Vt7J/M3BZQdrdKfZNO643Ee3ArNe2bj3NEqexydCPY1
yGw3f9M/6kf9/1J2XruNa0u3fiICzOFWOQdLtmTdEJZtMecgkk9/Pnpf/L3UDQsH2NhotHuZEjk5
Z9WoEZRZuHYteGT+GJpYRMQ6A0i6Ha6PXKxFLTRwKd7dAS0DsKj21X3ZxaDqAE6HCJFEOCI4Ub+L
T/k+5t+4DW8PQztGd70lzo+n4B8As5xVxj1rK3GHi1mZz+GW58W4D6tvB9pXdtL0cWSNoLnn+DCE
E4NsMowIuIXEvcNGGFTUkRgxUNcAw9HVk/eyIasBymowkK/1O2YDCNqtI423ctTHBoziAe5xDmof
KmokOdN0Luv4MAxwXEleEcgkzDPIzkNwQWLp1cbQ/mhzCuf9ABBPNv4cXtm6FPzq2ONYtRjOViPC
vzFhxq+XrCypwLUX35FBn5rFL1DoRS+A5myuBaK5QXFj+Y+C5Zy4TN0fUa/cy5F6xJia1Ru34GlD
lgQLAwVyZG09sAUwFdYzURkTBk5rk6OCedkLpUCCzpl39DNiQ2Wdigu5AgQdo3q0mB2pWM7yVnAV
DpAhUAw4BTqQ8MV7Z710qFsG6DlZjiZsUaBKxuMzymJ9DxUBBfp3xoJwB4d0qr2HZ5ZJ/lnM1c+c
UmuSzMNZ3TB/G9fNDOoMfMJiaDMkwuMBqKMa14SvakPbGuW9JrP/EXWed5M+3fn96O3alUrz/4Th
i/X6X4XAf5fTQ4lsZT757jHFpU8cSTuUo5lIEgnJb/6QUhKjPImKYMlDgGXLbuhRPvN9MVgEPsN9
EHv2stetEGAQ3No90VvkFnXvTjD0aSpf6B/KM0uqjyLTTqGJv+LEpFM/VN/p1qku7SubVcl45mc1
KFgRjMlYZ5lF0BUuMHl2wsp+JQPawtphcD8xTUyHvjv2eEQs+Wh0Zj1TaLcMLrb4ItvGkIZEvYHd
WFhTX7Rr9mKdyZaJrXlpzdm+70R9bIxljqCcWLGjMsG2g9/Ovo9+hXciXkktUNKQfqA+U6olb+oN
Bc2rdkJbpX9Y3kC+dT25zVvYc+HNeDW/UNLJc6Y5PmrZdlzQ+kr9zkoxyh54N+bCh/At0u0rA8Nf
sARZVlav0Bogf4qOzGpb3i/MC52RRfQfwS4czhbpxTWe1UzludeQG3FkNgbVpd4yi7OMwf0+qCNI
Yz0LhYDSiCQUG5DcA0MM1pT46cFs4R8O7Df9rTw013Cbb+UPfAnsGyYne+8iv4cn4RVf79UKApWZ
w+DV9tj/SVQ6pEgMun2BpOeC1qs9JCe0fd3Yb0bJkVcE6XleDHLENP3rwSYZ48tCGhAqxC0iJbE4
wILCvrG+YDWzQM1EHctWL5sTJEquPMmuPQXv3dzrJgwCxNUDsCyHUwAAAp2AMrvjXsoKLIeWjqRm
EH1C60z3iDlLIh0B34bWG3ZFkEaTCXs2aeRj54tbJ1y8BL/UQfEufiHAksVJu7X2zECorVRloAMl
1hOPYGFquvcOHaQw4E90FnCo72MigDAEiK/ZGRha2dwB2aao3jqMVO6jjtRuThY0g7yY0KmpEo7m
Mpuxv2Mvlu04EJubsbiv+MuJeYqO7puwNhbmEo/KZGue8zf9nG7keqhiwLzlZqDPfVfufVxMSS9Y
bLqv9sX9dl/zSYI1x6AX6ldzxgIMPYCLpZ/Kz17CwZdHwaezTa46buv4ofBgAMpRwbDgUQCFw0Qb
BBI2WITdQbYacHilz1w7/0GkgNpKlhJO/wwMkUH8t5sBhUx03Y5EYIKh8wIPyTgQvq4u2jcbBJXh
sfsp84oOwnfxI+jZYfC1phn4/7wXMLpoCYYsfdZQe1TG1o2pVP5Sb7yz8l4sfW7B780XBI9/7HEK
VmZ8WkhHcBP++3mtkDhpMwzEXbziPqVzZesf4YXqH/cX9VW8NfE2P9vf0PTc12bns2/wdqrDsJ7a
FADVkDrMbZb3kM4mmcIFgQY+wd9Y+qxuMq5R0VC+ticR46m1sGKcFK7wEbC2ajOu2BBgzlOqhEPn
hlDXbnqPnxL9LWfmlW0z0wb3BPZ5dmt2wVU5cC7zPNmK4TPzUsBS0aRB80mlal+kA6GiCLqlbNTX
5zfksFR0yqHbsgGCLzDhI9KieOODuiRbcvLiDT/M60HQjKDAsnO3RV9lVms6lvu7vYPyg0yAuJ4Y
lu5rea1n0K+FF31HyWjQJsHZuVinEkr1zaGAAvnlIhH1RH8WMBSAo4ilC/fKHjSkJH3wu7VV+yYy
yr21oLvCRLxETAa23ke5Sl4oXqObv+I0MOOx5w0Ds7+zfDXhUN3IWVbaCZDHmZ24337zmQrawGzp
M4UAgnPCu2dhT0r0AiPgIVbICqUYCMuK2iNaIGccIuKL4TyO4hpzDyTLQ7bBLOuLX0iSDDBA0KIS
Shnz5TGHAw5f/LRNmKiTtoiEG0PYgQi4/Raipn2lLIE5V8MBRvmKzpTekYSJfrY5AAlh+/1u3+U7
pQO2w9qq1lF1YJVEwPzAxr5jjKhZYdoCSMZgDGFAMcO6MT56FA03PIr2KpsRvGOeCZA6WDIsSmr3
a1/Fj/MZI4amL6MBsHv9bfCeEwZojOKPIpxQqbBD1yAq9qCYG4uMrWcPCv+/egUzC/ADuCmBM0XG
r6HFPDur4lx9YhPtAeeOMcGaiDjbrYD4KJtbmEL5LLsPciYSXy4a0tcO06Qxv5HKDXGH6SFWnpTG
AB8ImmeySjRriYo/UEc01Hk6RjOSkv/GmcNCnWlwBYC/Dey1+klTiFrfnyJyNpS5iCQrHUfyEpAK
yBmHn1ibutgs3Mc+hb494s8kJ5CwdUKxriyVDtE3Nzg11u4Zo6D8i8GGVo7bjwJ6H9hUNCKNBfYK
aZ7dTMLYQGJoheAMLGzcRojcp3gaSUD09aDdRNkHjxwOUHqyXjkr/WgUqhNkQRZ4AtqYaGQfuLee
O8ZBRoS3wfsujF2v185A8Gl5juGh4yhoxyWzJYxuzKHsTBscrlpicwbEyc95qoi8uWl42zDdZepS
nUHEa6wKIP8c62vHLDDBNJ7bNRTf++P7aF0aMBVqqs9anCs3epLgnVhaYaqNKZkpjX1zUCOjIbh9
K9MLHiGBWBefYsDh8OKx9W0WX6Nl4IDtJWG5BhK8QakNqIaRLpNyVQUrA1CeWuISj/NLuTcR1Vh9
VwUwBxPFisYWDEWicmGlSGu2Z28no24HJVyr14DBHLPZ+9D9bvwlRmviMt6X33DWtQNjX6mcMg9k
u8EJf4tBVP7qCSPqW+Hd5J254pjKu2AC9a3KM0jKqiS3bC18EQLAv+/e+Q8L7h+JauCSePJRZLUj
oGBcUegQocfbzYruxMXlGl7+NqkG9IvFVROmQK1xb/c5DqjlED7zCkFT2t8P9y/pu9xTHrAvX/kh
PFAUwPyvvSq75NRwpF7Fq3mqpxYgIQzidXihMkGATScX1mN2ZCpySlt+K2JneEOE4iDa1ogW+KL8
Vz7iAn07fLIhYzK3GfWFUT3kjrlE3umTZEdCPRwBjEGp5z472GxAfuYNIZhyUda8QX45YLyrHk16
/IHx5pEhcWzeWGue3av7nV39ZoKxDkwASToOuEt4Hb6CAzlELCP5wXDgJC5NYLd5xhHBYmbBY2AG
oEQ35M/cI0UVUBDFKvD8zaaMpZUJsVUbFAuQFyMb5Z8kfEtfHETcePdbkIchfQ7/wTT0V54xim7d
Fydi77H9Sf2GcxY8kwWemRyG03QaLtw95mBwLnRrKtxHSTGnSMuR9DQjgx/i4s76bUbyys+HUvbz
DHapPqC/Fw8psAOPpbeK8pHR04LjSDTlXoJypRd5yQiO63L3mw1gnm0SiSu98qURy6MUY8CECxna
tLkA/wsMbssNZwII23clT9oVoJZDd5U+0V5SJ/yjjED0rKuwd0z4Zw+0M8kq2zyRjG5nvwrsiGfQ
y+KN2st7CT5MqDMsLM5vNobP/Nwn27aQq72ldzXxuR+YaLPX/qt2TNoBvQU3u91rB9qcs7D0tvrS
XRJNfmJcMEecxl+X7/W71zdVIS3+gEKEv8Mkj1OYUyZCrId9IjUf5g2MVLF4YctiCtO3aOmXrQ+0
mqkxFpGk3PR/x/FHPcaBLbk9uZVDic2TmoFOS8Y7D4TmiDiGN/iNwZ/djgN+wyenl0RcI9gMxTgQ
GUUHID1qxmJwfwF0sq6c+AYxwRyjr0W/oQ+wE6mEgX+NpGXFg2LVlmTsYZzQx0ObMFqkacVYg+/B
EYk9RO8zZl3oyRN70W04giweJMLJK5nPOG/D9t9IG3GO0HJCRPwKBKe+sU8pnK4/XUoEeLe+p5Pi
GzaI9VKx7XLCojpADDsQMesfM3doz/GNv0bqCJ1x7s05Md2X8sNaFLt4n78q7Af4M7Ab2UveYeMj
mOA0kV7we+mGGjyhL3kG/WkLp3uZeGPom3h4HXI42dKOGg8u/UDCNANXsUO2ZTHO+yTZHnrg9u2l
DWc8tES+FGRW+4iQ5mKuzFE9t/fxvCJr1pmbB+li7a0pqz/ZhnsLDLqHu1J4Qx825z81jEmDPYhJ
SdNG4b779j5FTjf+tSiTaD3ML9o3xtTL6mC/FKeWIBemGd/uGp6toT3hjUr/KqZVdP+Q9nrCoPRA
cNTMNml0E9+gcOW8CANpSUdFVPoRq7qpcxzXb9HkPrPmZBpA+302t/gZ5f53okfaE+JEwjKwKJYf
56H3Rg2qe0br4a6EblNFI6xjFMwJ3REFATguBz4dhwEQS2XO4uawhttHICqCMEp6xpK40QEM2iPM
JSlOXDbZr87oS8EUshBJFpSO4C9vOM5g1qkhDbU3VI6NO67Jn1f7/+n6wEunRTEQTjW9wAs0qByK
kNPDTw484Hzk8D/ePqYLPkrG3nmTkvq+Ez85qt1rZrFlU5UPlFP0HS/BR4V9cWZH1A/5G8044Ocq
XoT7Ul6KMw6+lgr9G/cSTEgc2v5iELw3VKQNJCSOHlxLRkyvWCIYB5c5eT8cUJUMQjfUCJi4QkRQ
jir1u4LWtn+h25P2yqmHUQG/sO4T0IZ08mzXIUhfMxL2uIxkOP7SDT1rxP61gf7fw3uksJuGYHZy
wMNTDj/N6iTbsLe5O9Ac6+gD9qsv+Qpzzbn94q69D+Zx8LWWkTysv6nHONFciJvDBAfSIyU9mw/o
pXU1+KTFSFOH8TvYiLtlozjGM/zH5m04bLdEWByqT/XAeND+zHYUNbI6zObiZ/GJ+gLdsjbWedZA
TitSAsFevJ1Jht4oB7/itIXm1wzSV/Pl93uh9bjaXwtZ6fVFGFrga/4w2L9n96SRIQrv2IVbKkkM
In5sYGlrXKxz4iWNXw/pbosPYiJp4UBKHGVBj0I161ChfisnjILYX4E2zGP77qy1DaamPlsmhbsJ
g5ssYYHiaNyamCoNxZGACtcapu1rGi2CrwivnZ0+8S9V0oPbyclfj54ZCGDL8vvXlB4YBZ2s1XFW
Cgi2D92nE0+dNyhM1UIJJzm4Lg8ffKnnrdJUTRqam2Ks8+Ku2hsLIz9G+IXeUCL2VrbGjM5RvBUY
c+EV646tMy9k+oXpK8ZS2UUgX4b2NhiWJzq+8CvCJXzao8rG0L+JcwxylnTAdKHn1hvCZe//6/y9
e+HFmzUvVboub3j1xOEiOnZsIy4DPiDkUY9WCDh/jkORzbQbhmPtHQn3rHzj52BhnTCmKFdu9Ye6
8j4df0BpnWwJN/3GJR0zon7ofZdXlIO8V2eLQ3dkn5JDSSMJiLdXN78vK7Wf2/61rJDhqhgoqLps
PNQoZO1ZXeGzOyuofJMBNy5tJ8gvcEBmfsQ9J3l3oy/qpTtJ+jOTHjdZY66VDeJrfOo27ps376au
OolvjP4Bzpp9MWnSoXkIsFwhtp1MOqLVr1bdE6Rx+PHvT3wL5b8VJGzxf3yFhwMmbg0jS+u62+Wf
8NGdU/wpHcSFNXHG7kSd2xM6cAqL4l3fGvsKFO4ZXqT9Y82Sdi5p+o/Li6g/3MMyNYSkSDEZSJlG
n5NgprhjMIEUxwlvrGH0CxT6jl42w5T6xw4ihULJ9skpb1MoLcJufv+kxrXWO8oY98qnhToK+c4D
HGBLcqY4fsK3okHBEZUTfAsPYuBpkFrH9IB+OXEqvCwnAQStahP7T+hSxj9usI5XDIYtiKD6lFzW
0B8TJNZHZLgxdWxnDdR9dLPXxpYlsSJVZVPO2zfrLN/0BaNFf6d9Np9sxPN4Z5zFmzKRIaeiTP1w
36kDxTfcUWUUFwNioUfVRpkN3FE+LkbGXqHooqcFcbG3+jYCKJ6QkxkcXTAHOiMs728UOVI7CDD1
541xRvUF/mb3CnW7W3PuUS49GXVY/9hx//O1HzgYTujXkZIy5Q822QeWxJR9bJ6XcGf2UFp3tm/p
EfoFUJl8w7i40Ac5G3FOl5u8MSljQwL8auQBR5BfD/VuC6JDLS7x8bvBHeOnD2MGUz4Gdz31h7s6
13DHavpaAw1K98KgCsq7g3/WMP+gMa/yo8CsApyOunifX9NDRBe8xDq0xoWSvvMd/iBNEfPJRKGH
h04/ACOFCYFyk1xYFdu3HvXBnEM2sMSlNMEhfOSl5AUN4Ew64FrY7VoQNgYZ+EoyZDRFPIv9RAn5
wxT/756D3zvnmCiTT278TxL2x3oiNjXOUlsWd1hlx+/wg9S5ow6qCZseNjECgPvCeM+fqXR/Cs2/
LqsZhJIrptHPQv+7jHPfsAQtbMQdfUqT79fhDi00qEW5vO/qBX1lOwnKudKhwH9tqvnvG+1fZbDF
i9PT5jXYBKqhaw8EGivRNBvvBW+rSW9QaYYmskBdsc+Q9aCDduOu5cC1rbmZW5Pah8hrmmQavTp+
i8/ywo52UUg666JgYvXkkz1uX//7ZH3an4j9xF/ofJaplaC2gbfFsofUX7gJixx8Ci+oe6X1zkSu
tZP9bfXMcFZ55Hb8XBgHKplsOpkctL5//nMd2EYsabHtbnU8Om1aMqLJRM54GTpuFfHicGRmZTox
DCxFCRBumC260sm8X6oIDM7ZSjL9ZJrjI8rgipGLDzJaMj+qyPxpY0y38bIy3XxXSKtPl9Ve+rBg
klsr4DhZndMkWsT1SRVfE/WJdPSRMtt/M4PgSstU+gDTnxPjj2+mtqqjaLXhbmV9eScGWDyXxsQn
XpeZpvf25Pn105M/1/XjxR6mK0Xbxfcy6S/G+SzZwB7OObcuHuScaC4w0ire4G6Och7rs6NBeoQ4
+mv32eQYmxkElP+Uc3980buk3g1TFdxtKa8gxhRAopjIpZgGJwin1hXYfi4xJO2mjvJhNAsN/sST
r//YXz5+hIevHzZOWJeS720Df5FCQPGiL/KysQiosRsWBNAE8l9DJ5vyFNxiY+TGRi7WDearJq7m
BQBvwRSxTrTJ7x/s2ed6eOHjKEciVTreVkjPkXFug2WjzETjTeAAFUa+8P375X4q48dlQFiq2JN+
WXqPlbMnSoWoKLxNKsl8gI3CMooE3qHPikACzO/J5uuMJ2tP/ufz/+OiD5MyrdJqbKq4aB+UHdFy
FR5EYF8ZCHSQDft4cMmIYLE7AtuCYKjD5fB0nLGIxe1TGE1cpAKa71R+T6VLCY+0Ax0owSWb7lWU
sydYxD8fyR+f9mGptIZihJJtudtcXgXCxpPOPBLM33o7NAwlnj6SvvD7+5FQNvUEMk6chw0uieom
6/3mtiVMcEXZZZ0+yujFiu4a15gYl7sAQrjjvbZNPDbrQ5xc75yEeYZNWPesTO6/3MOH0UQ2WmAY
3YDT1t+cP17VULuXIsQ9d+sCSfc2kDo9cd5aIB/OPGDrMJRvzVjLijzWqlc/SJiesWyig+ThD8EI
HyJzOs2g1MQxeBTZCneUJL8v4n/sm9g89G80c2I4Sw/dn6ynWpKonbvlDcZ1ra52bCKe8ZkEx1p/
shj+tXZRMyDrB5TqH9BDfacFvuirUeVu4/C1w1Qe8VOnxbAKdnfvohPX7sDW7IgJttdpdqqTRVMV
IH9bT4Dsykl1/w6w3YktYUT+R0BhKoDsmZrzZB/5q1ziduBDoCD+VBU+rvKwagtZTFvXEN1t4p2M
nq20Cb13xQSvlE5RtyuTbw/L5OQkIyV56phI3O/DujGp+cGw+3A37GxM8WERE45LjJjRiruQ4RWD
Tx+AVIeQcpLjVY2twJI8mJXBrNbeaQ0JqioZIyP5AqRYlCgb9Vc5wFJurBIMcJHStUmuzUr/JuBC
AnNy59LMjkl5xdClVZb3bJkyPkRyN4tmknJ10mn1orvr2rgmELAc8SNP90n+wv9rAnMCd2deyNBx
biVxrUcfCiNT9RyIe+ipU8grjFqOATMPHIXTcsZs3SEW9TM+35NF5h/yeGVAb/E2ffcwShlFeTOh
WRBWViH81k7oqCWopcastK7RRquGvrJidCXqS7PzJpjxdPXSjqZezDTsNfuAm2rwz/NZkCwVmCzW
zHYPtTBy2hn2nyjWEshGGeYjxVGPPnVxa3cXvRtii9E2cwu5XDOS8qNH5oRztkWGuQRKyuviRWRY
dy/ecnBS5FkbAXZPxQSFSY2QM+GJCJhhAcYOQbHUR/ROTqjOFClmDuDMdQe78w5sQ16AhUy94bcP
9ck6OVVP9Jh7Hlor+c2Wbo70ZujRhPmsUt17SqhvTyDtIWvZUEbY8zaYMq3UzAl0ZBvnimgdfEv+
1uKlwd3j2ypOvQ3+rLmSW9Jns5yyZna/HwOgRj34JDDcCadwoBUokELwKqVb78VikiriekWtGZMM
Ai3E/YhhMnFDIVnwRla+RU4XNL1SGTsNOLoWjYpb8Jbl2Sy0PhhTsaqwehQXAfPsfvRUR+O7UowV
CsPEwX1Lm4jVCoCX3Axvoo7pvSqgUW9F+1290cVh9wvRAcAuXSuw1mg6KgMyIbyYnNErA4r4WryK
Y2ELGMLsEh5D9Zq8Yo4uvwcr8dzcR5xuQDYKIw6Y2XgIFHBoUd/1HEP9CHLcHLioF0/VfXKL3GHF
4AV/ynRcoarsFeoTS5hgiI8AmBQcZ5suaMa67zQbeCdmbLY3b7B8UEY88EZa9COQfGwB/OUTFSnF
C1WxV30E4nsZv9+JJIqoeFWsiTtvpTOiNEw0dixsAIphhmciMyG9MoZelRIMA1WNtQH9K0vakecQ
aoH2AmqYMY6EeYTC2N1gCU56TJscIyanddYf6yX0p48MR5QC+rCIR3/liD3BIA0WWepNBb3bgGx3
Iff8vrRQSfd23PyTotsZUKPgb088cyvtqRpxWyBbfG2rL0i9E+VbKD9cuAjakHF0rC+UbHoHIFPj
D22TRC9peiB+Qt+Rl1zaO1pZQdg1wi6n4LgrK9Netwa61p2G48dI54W4a/FcC04mmEwwuwOwk+Ll
S3uDGMAJo/ryBYYvQSiAMDHG4oyVWxJf3DIjzxcKgbbE0VLSJoqyIETeEJthNxQrYUQCMYkjL/iS
u80rHd9AdLHDx0YgEupRnSKX7Pme/tzwD420Txm63AWegfPhRT26GiP2oSyABPmCgtdek9w6MC4K
k0Ed+x/1XBXbAsCDc4n1OyTta77WF6Jwyt5igkp6lzmnIWhsitbaDDfuKsLoahJsg4PfLSDkonF0
Jl/GnGauWjC8LZtTej+p8CmZQryRXjhPUUAfuxCypgktF/MnvC9dIsun+c72x8GUnNSlvBD0K6OS
BIlF1hyjRehNA2eCB5kMlFo7G1t5B5QpxgiPjja9+4t6SD67SbBBVMqLwuTAMNeVjhnkWJ9CL0IM
Ag6tTfBCvwmfKS7XB8z2WxUx66JGVlcvIFUa6EFFXFhAUKBquv4KzNY4AwmMvWWzTOQvvETc+jU0
0EyASuODqn6VyN7zT9F8DetXwV75bEHuiEGiufLLncQ8xymnpn/RfIxHyHBDqS+IRPBA6aXDtm0i
UUU8fK6O3NBH7qzsLUrfedP0XJ4XUTIItE95GyqXu7qTTvp97+JLdO4rpQ30nixd4RUbkWiKI0NR
r6Gw0H7CQzZ6fvO0h0IJ82DXuoeXwMa3AwnVLIGgJEiEfi1QkSrpuAzWRnYI8aIvDqi17Vl+0zEG
WsvJ+929Y1u7CZi84APq7rCuFd4xNS3iswdvvA0zTIs3Tv5eibuTlV2Zued7WCcuj9OfOuY0JS5N
fVPhP8VLt1vzAlbuCPUVh8gxIRwz4ht2UOwWjuYOcyzgibOOh9jNzmoihl7FhBD5IaVx2YDQjBB4
G/Fr6E8Fd+l/QzMk0aTB9ysTrgxcyCcHjAuzlHQc3pGGwHLOF2XqeVM/B1fRPu7KqwXpr00XTtmM
2quszSFK2IQMQG6xjhrQJ/522EoMRHVO0GIVrTBAdNa+sh879lUwl055sObYJVXSGFrotGhHzh03
hR1Rao6x1Mxp5c9y60XqPeaY3ikniApkqjXwzStG6d+CtLQdiAwtgmFnW3Ur4853mxX6mqoh7861
v1QhFoCixozAth4iCkT9Ovyabo5QE/lumF/u5p4ip2O41o2capfKSw1tUDCp7c/fS2HpsXl4rLt6
ePKPet2Qw6II/QyUDJm8NmjSdfcZzo1P2Tn7wgd7lTZOfE5viKnMo3wg9/Hvn0D/GwCl8jOlPmZT
VOkbHqpxX7WSTEn4BPYbGAlOI+VEfbOnBMlq8K94jb2P1ia8EmLsrlTHOjxC1kWAH1Jszn2YBsdW
2FC96dP088aCIV3EJ71o6GHN0pTTfCVDRoG9YGwhOKTYP41wyoO6/s0JJQyECPE0pzkkj2iocrhb
SPG7fCBTuYi4uQk4FcS9RW7z2ih7o7sgAdcZvzLBSIfqVby/5c+IrNKPxdmfTVT/UIB2JBnPHhzQ
5Id+NxeEtA09JpJ2MFOtTQWTd0zGiA6JtpuBOjU74+jiWItjQzXJqUL6rBuszSNM9qgDmFgxArHj
hf1N6RPeWlQAiL7m7T0CkD2UnTLCravO51XLBoRqM/p2GVrp4+SDiR6Fkmwuk02jfLvqW0QtFG77
ce/egKEnTmWUHWDk9dQ421jwhjdOe3lRjTlOhHXQIfLBGLnkXbcXcCDrZVXvPeI/Ejwm/CWhRaE3
R1aG86lknbqqnRji2L0SUqpKExmbDvhN2JvGGOcYkyKgyvQ2HMLYJvgv3U1WhspUZWBUTXCZQLtU
igN4oQrhSTkulE6FN+REE8aZ8WWfTSThzRK+W9CcySCBqoEFk/WhKi+mOXVTrJmYg69Mf6X21Wm+
blFZ7aX0xkFaFpOwmHTkW+QnRtkpnQIPQphUwsLHJBvJ81ivlu1SIqejuZHwfV/hjsp/DQWoGcor
6OLV1AOvR0PgRl/M+iGryUthZaBys+UZIQ5okWYQZwP3icuv/Ah39muHtwm7ctOUNOVx1KZWdy3M
Oo8AJcKCI+7kiPQk+Ac6Jk3aWAtWNUYLjAfTTZW8yPnZYGKAgQ+Za8xT4jHDD53jVZtkOwXuoTWL
GEjUX7+/89K/3nlEQixtUVUVSXuY9XiqHOFcULe7Jtq2KF2TKSlXSnZywAg6ODbwzMGm4U1mMOKv
XYVFQjr4/TP8xGE/vGS6BA5NXDhGY+LPz//Y+cpCSZwyT9rdHQJmku6MfK/jzeXZJK+El5CZmvQi
mQMSFy1lHlVzJ7yY+QizXCO7uc21MP2BpkMCdtdSOO/k7Mnn+wtp40H+5/M9dMRBXRcMxLJ2V8I2
qrEp3XmVCbFpJzgnu/eWYK7ybPX8hbT+76K60ZszgwaYDztP5Ctt0ETclLrdYOQndtOKKBtj7JFr
m43s9KiigZ6X1QpWR4p+6/dn8g8DTr4zRvuKwbroPRH/exopTatlRhe3Oxd3DhooU96KkF+1iYcs
pJZxgBvWzkprgJSqBUMEaN5Ru5awgoVz0dbqIMOUCW9XcR2QO1oflPZ4917w/yhD/EJQih0qjjmJ
mFiUwc7k7k/kaI3Bulvw0DG9DNInp9tfsMrPDf2/b/SINbVKId9jWp+dmU86Yd02x8D51qu1aeCN
MkE3kZHgCa0Dc5iG3ez3+/mIRILliJgd6ng0MnT5a/QRBVlVaEYZbiEiF1Y61Dy8p/ayT+YwDWS9
abAB/f2Kf8E4P1dUe4ze6OPfHl7sWmgDRy8yrijudXXfNatO5OAggmX6/z8W4OvJosjkQ+dibHXy
f1eLVKZ3TOKCsJ9/iMV31x4ccVr4O7lZg0ur3qhkos0xLTU02wIb9NPBxD++7n8+wQP6Xgq+rAsF
nyDGWUqyXyyxmpkcixlmQmZAkO+yLtcGcik/0yjhEIFDTZPXHu7zzLqSzBzlcLV+fwR/v8MPt+Vh
4+iESInLnPSRvK/dZwzahBzrMXVRd5+M22oySFIUvZhkwCyqCBIDWfj9I8j9nf/P3vrzEXAVkCUN
k5Cfn/+xt2pYyJSG5YbbQljpDHrjO3Qzi5b1PlUSdMR1NIvrheEshXzqeLOsGZnumtCSDEljXkyr
O3FbJOBhvTsSBUDhZw/un89N1nXeCz7hXzFBreBIZmFzi0gkRLUiy2Ru94klFuQO7/33m/GPl1CW
UPlYpsk5o1gPqzSx7ESUXSfYuunWDMYOZm0sTZwiMUCdkkiUo9/6/Yp/25Jz+3tfFobAkqL8FVgi
tGkqpKLuMxRSCJigV9ZfAEU9d++W6EHAOAVzW+JZ5W0NEw4eFOGmSaaibUy9XgFVwtC5/f6Z/ipL
+EiyCLqsM8Pr/Yn/+67mQmO7jaf4fUYMr6utbbgJstgvw98v9K9H++eFHm634yeSKNRghqTDEOWt
ORtGlCx7kQim4vD7tf5qnh6+1MPrH9ztVPUdzd/aysQ1PkvoVT253X9S0z27dw8vtOyqSdmW/Nqe
/1FtQQHZUfusVunJYOTZhfqy7Y/XVmoVQXQr7p3YXojVKaud223tbGE+c5x8dqH+xv5xISWtrZLz
3N/WOIl2cJhIoJrl4SxKR78/oWcX6n/+x4VawbNS21T9rZ/uwbXZfwL7JlvXpylBzy7UL8s/LuTX
2A8nIrcuQJ3MOcvJxzkrZu9hvf///0r9zJ+mmYQ1Cv3HK6l+XNqpvyXfLJdeWNqONib47Wl81w9/
4M9dnJEQgzyIBTDfsHj++fkf3ynMI5xjNE43Zt6yJI+YeceIGNSwxO6MbJUA+vz9SPTY3E6cSYCp
nmOhkqGjlFyi9tQx/8oJ8MJ0NmZCBt6+4jSi07a2wLC1vev/LN+gFvOHKjvesyPkBfBgxqVlBnAd
HcryVUK6ZOvGR8MsEUa+cb+QbOcg8SzgQkuhtgiFHf+ytfeM736/0z+T08cboBgGoX4w71TFeHi/
ndJKdezIuQHMOhyldwoq4nnThAQZXdM7Ll16PKO1mMTmq+uO2oXR+evijhzTi9eFTSueYgmrRBoE
rW6uOe7EtcqxpJbDMI7XTp8y3zDqkvOhl5szD06+4zSnQNJGiZIQkW2QQ9DMSUIgsKNmYiCn2kbm
9W9Lb8ooucjDScYvrzptZQD5y3k2T5Kjj02Nm5XvHsBAVUColRCKZY29le41wR35s9PmkbjXLxP8
5nHnUqAeqT8Q0x/LRLQV3SuSOtyWwcWUp1oyM2CDsy5tdVy2a3Zd/ykb5XHn5ZoKk25RZ8TMtPKR
cJ+0nRlI99bfRu7aUr/iAgq9gT1VQdIE3HWSzUsZlBFpSlZhbB+s/MidCoUzydFYqvcnQ97Hl//h
0zwyyB3DJgVB4NNwuBngSIF+dIN1x8ws1J9Qaf/q7/trSWQUQDDriaA/PNU/7nYdO7GnNaW/NVth
YcrChiTGReiSch59wL5d+kE6KRmfq1gKiHE8/azcdpXIyrLAQEKNo5UovVfYrnPwgrqybwjV2uGI
5B135aUvX1zEir+/R49H8v8+sgVBSWQIbj4qlCo/1/4fZ+e127iSte0rIsAcTm1lWZJzOiHsDsw5
8+r/p7x/zLZpwcS3Txoz3ZhhsVRctcIb3CQpMMNSbzTtN70vVK3uKuVO6b3l//m2/Hgafm0quvSA
Saf5VmgEeTkoaEDxRgyyScBDnBZg2xnMFH9+MV3cvJMAQQNBMzGGk6GdT4fmhlz6aqt34Uk3hoVU
bpSx2AYFIu7+sB0yc2FFL4oJSnxQLirvpaDhU5anVgGkipWb1b+GIOAMMC02bJ+0h7vc/SqoAsvO
w+r8vipODN8lVDccmF2d8paju9RXrwkDv65swXzXgKOtbI3XYxytAx0wemcf0Lsty+Q5QtDGKt5+
fmNF3C4/vfEkJEqa0wcSWN1TD3xb6PyEt6QkoFsqiNFoLQTGo6gs5ozTp0m0+FFVS3NMjDmAek1j
TFH0alupbXhKc4ig9zIY52gfOLfiVugIMNnq5/c8F19UBykynghucHpk06LT6saKw5NRbIHWcZsr
5n72qH4r1T5ey9ENvglE780pdCcycTfUM16LAn2sqIOgtx9DOI34hurGZcvRoGpEHLtqrku9RSZ7
rlQ7922qn1YwSfnsoFNSu2IFrYpGJjp5xhNnjvwyDHeYBvy8q9+MOafvO8n7LE8f3EAXP+N47Si4
B0bQWpdd+lYqL4HniiyAgbzSzeNwzj4arySTEGQKbO4kia7NMsskpGKRVKXfLw/IPdyrwU2kPBcp
xpzsdKvSzzYxKMoOgfE68+bnQgU1ILB9BZtYXIInG+2js9drfoA6sYyqIVZFOdNc8BK55e/6TjlI
gJ+SdG03Nmpx7iIZnMsRyncLdZa8q0fxO9CVNegxTb8raGqkPdOu7DDCwE4b7JhAm6atA/wzOuU6
uPelhuG7ocKF532LBuCHDfYfNpmOTB5YW+EBaxaYQygQWtFkHPzXqIRLiYpn0v8GhptX+AeF7x5T
Tb76B7/u15arrLAr2ZHfls6L2yOF0uhXbfNIKDN0MjZchoIYcTwQvaqi4f6tXUVZsm3cYd2Z1TLM
YB538qXhGEcXDvk/iNWAbkDix2vNpI0Og33EqbQmiQxU83oI0Fq0nzwQQS0W0EWoL5SwAXSzBa67
CnGFcStp4RRAcdR971DLBi9kHikty8Z4b1Vvx99T3vNn4/4aGjByIsPsUqw6mlOJFkE3oN/lgZiD
jNRHDhmpAh4CMrTTLEuUHmrNQqlZReU6v1Jh+cugA5jyep7/JxuTTWiY95mZHzJqsw6ytxX7G1+7
7RBvzITXHFtqx91KR6cltdHgSUEtDaj+pw/ir1Tp3VA23Lszp+1MuGR+5DiOaQLrgpX4tUZQNE+K
ZIv5vEDgVeFfL9bWhedsG0s5mB6w5SJeYJaNZD15c6KjzHkbkIc3XrrSOrS0oXR1EKclPEB/XtmZ
cGPQsaMzKO5n1GO/LkzLHa+1utzHLxMDvI3s/QFbJkUbcve0mYFHn4uuXx42aQXEhdf6Zs3DZKgS
8kGRr9v8VCS7rF3kHRAURtXSAbCLxfUFWHa2fvjWwifcMVxQDH4Im0R1au0TcJl1jdqBBMUssrI3
1NQEdsCGoHMjYCkCLN3MNAvOJYgkWgClqdhM09EnN7ScmpYXxj1wUMiuSfKOaYUwN6AXSV90cKI3
EnQ+gUgIffDieoFHu5qtYAGEvZAx2iUijGAVKjEWcrdRdENeL3m/cvk55UTPHtZzR+LzeidnNXBi
VXPqFnBv+8C8MzVOAtJtbTQcV+fY8ufSF0MhWWN78Bf5xkLIxjLvTL5RcSRaYOPZiGL3HwDbgY/2
mfWMAh/HgLf9+dif+R4NRTNVzr0OR3naqXa0vIo1JwE8z6ypxhG6FRbJqvUIJJlDAGbg5+d9G+uL
k6fQ+aM3TmX+LX9RoUNkTc90kc6Upf92Uc0HMk/OZCLR0aXvxEgVOoMegMJCznV8CDymmQfF+zOz
kDMZ8peFTBowaSh7ftr5sC+So8DNwxpQIJtkCKTpCWBXpAhiIEYa9HtTEh16OXst5gr5c5e/oYBL
VhRo2hZJ1dew45aRWiqy44mawDFRBYIIT7IT2Uu6kDLjfhtWopVdA3Gt5z7Is7+9wTOp1uDufXyv
nwq2rMi9rHN1RIy12xbkQodDc4Pgsbt15QL/9Y9S7OddP/tJfXqk+PdPj3T7pPHCCOqK8D/vwNOB
ZYFNSt5sbuc3VwSUSUnA5pq2remOLLR7vz7NH2mctL6BUEHyV4CH6QuFWM2V3ZphUwO1i0MetIhL
gBiQ0OmcuVLOnXVHRRYc6LuGqvbUBbNrgSTWIQhrHl73xUpWbhz1T2XiuGHuY5LpRIdtbMpLFOLL
uLi09d9BQktKerAhmP68899oonx4nxczRbNYmWlVcVXD90Yr9qr3ulu/1BFw2jPm8JVxaYWkQPIK
r/K6vQXp7kM49LDwIu2lKUZCR5FhNDc/r+pc2GNVdPBIPZntfmBwPh2IIvByfLUIey3Sg3WwsKtH
zj5HsO5RPe3hIO8VTF7l55nnip9+cjQcEzFnApFsaXxhX49G1ISx5o6pJ8qo1vrFeC4ZdyoJ594D
BJIit/kKF49TEeUiBTCNGTqCeebjc5CoV6geRatUm1yG4+i1al7I3kkFFq798ZQDHn5ZdOAUSuEa
7Rm/qBYDtMcevDm+k+EuyPcdFXTBmlG+cEDVqkhe432OTOeOAi3OMSVbhyLTRRiSKZbXb3WwSCEi
08fK3jYtVrtIZa/rYu+bq8jb+4j4BlupWGnhTVjuXQdx4VfeXPJrID09llrrvnpMwQGfPPPAXaAp
G8M9Dvh3q+hQWw+5KWCiJPmVfkIC1i8vG2cVh8uff6zvTayPAMleIYNsY5T39bdqtMYzlVaRjiQr
0Ehr/URspFebty8/P+j7b/LlQR9iGp8Oo+UbWYlMn3SMwHkWFwDSE5QMiBoJ7dElE7GfHzfzXtok
5ZRr1B2CUDTK3BWTJ368zrxKrWe0p39+0Peo+/W9Jumm37RjOI5soIo653iSEW90t3761/kzW0jP
beHkWJetqweOyxYyX6XwGMZdhThX1hxgYXU5t0o60+H8hmOgRcD1iYmiTMufXvjkSglsZVRtSZeO
2QjSLgCp3MIhQhodKJ1qbkX6VEdPqRh+pMvZod6ZTJrHUzLA4ITUq9iTF07tpAxjBaAf/Z8RwQNH
WZIlik537R4lvAu42KmuZ6L52aPz6amTtCEPxr7IIraZLCrwQJBFyzw60JZdUeX9fHjO/qK0e5BI
QEb5W8UWNl1FksL+2skRBkmB8I++c9t70f3TvG080484+2Zkh4x3YFRq0y5yKodxaRicVZLRLP6l
+CtuAQ3cxNyk/ewvRyaKKaIh0GhTZfNItXzSXz6/ntxHd3AxALDjr6BbpQjNYfR9SaJPRP55O89k
fFC8Pj1WbMCnICNnau7UmXhB9UpDEqo+UO/X8h/RXCO0Nc7aAv7bWTEiv/c/P/uj6/v11mMoQab/
MYBXSUu+PturQy9wa0c6JnCIjF+oDevy2iweR0DncoYKmH5VRU9KeDWWN/54R8svMJHEvtTLZ1t6
TYtfZp5fVDKuN9DwDWycU4CbsAS4KOJs2fsb1Dpz/c7VgaX935MpWGBwx8ENWQpHYxIt1S5y0zYc
pSMRLAIysqVNlqFmROkafGTLRYFqHMQEKrQiu6m9AXUxEpzZrO576iBsceGZMlzCbGY6U1Fo4md+
wLc39ivQNTRIbfdudGixXxmYJFUn7lQnu061XdHu6YkhR/Tzz3iGS88KeDg4Sl12DGMSz/soKDrF
KQEXg2DRAeQLCJUTYCDhoEtJ5575OKmc5ZcXABlcUVbQTGAYSz4DMOgyQnvT0NHpJDzNLO3s5uD5
joGMqUKam/xKRev4hl7kxP+sXBT1uwXZw0IUsKTCMiAE9BUOQcXloBSHGrqZSDLFSuR8Z6K/8/Ni
bNG0nR537dNiJvsE0sfA/bYgcejuhuRurO6DAnvVKyfAmNy+r7CoslvvgukJjcb6Lkc3sXKXwN1L
2mw9nTgXVc8E6d0cucLeKG7wE75sBiHEz3xBwY2u13aeYl7B7ojBr9jyaahAsuVCvhBXkqxeVvWD
r//J6HIOtnKrIkGHWgqEN1CSAepMVnWIDfWSO+To2tFaRewHhSLbSY99itSvlh2axHq3pTcj8HkE
Mv2wMwgNLUSKvnpoMTvUevhNiOS5VXJ568T+dgA7V4RXUnpXITMb41kTpfcFSZpBj3UAmq3lj725
qpD3Lkwka7ZRjQAQrim+gZwkrmLKuxS/683jz7/GmVSfUwt20rTBcBIBJ79G4o+5g9crvOMQwet7
0p2B7m7npJf09ZmvQ5L38fyVK3XuUJ7LfzTBQjYc9AiYnHwNe6PqgGetwo8EkqgrQHnjUtajJTDT
K1BodB8a5heZly9YSocxVcCRdexqARp42RlvhTOTaVriO/h2NC3cJC1Lh5FtTW6Byi9SN7X4TkC/
s5g+32npIUF9ZKuqN7Z7rVmHBDVLeEEjAixo54/SK+rGIeyqQX5x5JUJPSVU8ExDOY128963tpp7
C0vYlu+N+KpLnsb+t4Q4JvssCoUaFMKjUT3VyUFzXuzqVYkY46FXr2/lAX9v9bct3IDGZeG9dc7J
iO6aYG/hWqz/JtUGJalrb7Tgmly+KMy/lb0zBlKAK8NeJCClx73UbdWrQluMyY4kq+5n6qWzpwfZ
L8UiyYMcPTVfV9DRKAwlJc0LN1AiW36bBkELbqI1Tn2GvPXQcXNvZ87sueTn81PFv3+6rEc98YHp
cGZdnPaKraIvQiwMSlr4NIuuEnDgGEYpD35z3TXbUrrK7aOKHKi3h9iTqnNX4LnciC6RaVoaF8+3
AbJqt+rQdz71CemlBCXEdXJQ8weNhj39QjQnQse4RIgXTjS5Sy9CHnTidkfp3vVzibfIMadHmF6e
RRGLQ+8/XJFPexMoZa7GkuIeq3JVAnnhyKnB78D92yJfyR0YqQuzOIjGlbcr9WPfOTN14TdFG5H6
IypjOyRx0ArkSepfprEhMx2RjpYBOWDQF7L37PQq5ewpDp9FQ4NKnsjitAGSbUxQ0ldLerSFEBfV
8sN/OSuOidAjHHWO6SS+WUNvm73quEcaimhQhPnL6N6Q2ynZaxi8iOBS1shSU3D7KghL2M6Mk4A5
ZKl5GSGw7NvR5QDrf2ZZogCZ/kwiXTBsC/I6KfXkCBthpBW15R4V6yFtkFQj5iKWws4wS+U7JrYZ
Gup3gGOkx3GuzXruyH5++qRQySJf7Z3YdEV11pj6b7XdkJlEzKhm5wvnHmXKjvUxjNdB4X590bRG
KUBTcoxNs19F8TvxN26zVQG9kIP9vKdnemlifPPvoybRO+lVD0H/yj2O9gHxbntNIh9hkIRNZYGR
Q4/1xYgdOLBmMFFBKG9SDw2qEPet+iFR32PStFGSFn9/Xta5YIUduQkkTmFoP0WyOoUyuNXIBhwU
c5Nbt023oZ5BbTtyH2Z3+9yd+vlhk9Muy9FQNX7iirq3HR8dpMZ5V1HlZwc5i+ZO8Zm8Eu4F4wJ6
hCD4p8mDYZa2W/QEGzx6KnpAwCWLKzM8Ev4DJpb2No2XqnLbQOG2lhBGS20G3vTRkJt8RyQtGvmL
TLSRp4Wp7Y12Etuje5Tzo7vOGrpCFP2QTvChj4nCOxDtPVpiL3nwJMuP7srU3yv5b+HukuTFrtd0
Vc3ihbBMi8yXNqG9VtKVjQxZhaF4eCW/Vsploc6FyDNf/5dVT/Jxs8CzztB7V/TO5OIXaUVRPnj+
TmWeWl2Y9XOHKwsOwMqeTfv5OJ4rU5gwUgXQ2+XKMicf5KB6VR8hOHOUXz3/mdoyUrYpZiDFUwRL
0ZDXlrrtCsQhluLY6NtOfpcN6MkbT1/b2lzdfea6+rKayTfbWkFddGj1HGN7TSuVjm+mrUFIDu1S
yZdgoWTpxG+EmmDaLY1gpgX3jXjAXQWpTON2UGl2fyuMyq7uDEZA7pE0IuyQj6Q/i5mC7B6L+Amt
vLo7Nms3bbZmc8OVxVfEPHOMl1xk/Ffihu/T0oKQO9cUOBM2FVMDji8jgGkq+uQS9S3XjI2+4X5g
D5CKov/NA5GIamchPd/g/x+b8OlZk3QqK4MuiluehQAR+sOje1rkxiOpCw+9UqtnMiiB1hC1K8wc
MCTeH4FT8Ib3n4/m2XfWoT6An6Wh/KHM9il10QrVz9yR4EVtBmSEnh2kTqt5n93cb3zCjzdmwE7f
AolRUxNx7dOTumqQy7gp3SNQGdMSZ6u8YJxMooJCF5CQXHnrhcW2uxV9Zkdvlq6CWgmejT+/8TcP
mulCJh+jXaRAn0euLM5f7p7s7BoMdJmuRmOTZMsm3+fjiv+Q3NT34J9cdeeP+yFb0pFiQGc0+sLp
6KB68B9rcFAmaM5FjhV5Sw2FDvBGtm8pIWtpYxu7sdsG9g0IHe1+sFY/v8cZ1SIxrPx3QyefsYQQ
XuiX9Fa5d4gTjEaAp/X1zv3AqWX4VUsb5jitu5SyJe5ZXBAEOkuBmL9hXEFJnuLXBZk7viEK/7y4
MxcwawMFKxrSVLkiGH/6sdtqNGqLEYLYY3aXzhQnC/WYWBXgsdki8gyMROzFv8+bJFeaCXcsGnme
OFXAFXC24M3xoGCUrlBG+w3Ga4gH+lqyY8A66N26B+Q0WwrMvffkkMdNNwSSzzroRnO4ia4UnbV5
8/+74POB5Oz3++nFJ4dZi3o/iGUOM1SafwYaJDpMT2fHGR8iWNNbn9m4JWgGfL76JM1JB8cdWgbj
xzaQcf1CPFkzF2OwNjy0wrHyAjXDjKjfhy2cdIQvLOREkO5X1lF6Cry1gu6Me6krNBR2tnnqAsjM
eBqhpdqFHbYjCPmPv34+hOcazCSBCpMysWDr49R8OoV66WWarxDc6LPA7CK6tmC+uFY69w1NzWqd
XobdAcfhmRBzJiP88tzJKehpihlRkrrHut+Tn2X4p1BkECpoHnicxJnX/A7up/YUcBGHubYBxPnr
x6ZHNeKGXugeG2SczJVSL1VryWdPz4JedMIbO4ufH3nuBS0epOGIRTifYqrDxJAcv2ZjR/uN9BqM
ILcGdyWQpFmcjCp2a3rwuDRUrIYhkX6rri3JcCKp8t1jXy5j+0Q+lNRXgqkYUcxm7VUjgPFLSd/y
Z+f+jWH1oAVcuW+jfEAHFw0iSvCyPuIYrmtXqtLtdElb/rwhytnfwAA35PBDON8KcF9xwmwYFOcI
5DHQXgS7qMYTYsOVwddIb0rUtj8/82wiRQ5uf1CH2aHJtx8NTR5ZtuQc5WHLNcqutGhIoPalCMdx
UnFuVQmt+zi4t7ODku3l4S50n5iB05rytVUdHqX6RNL987rONahEbfC/dU0uprxW9NHhdvoYyTlH
tThSodBzY/aJoF9JOzhB3dicuQ/P9UC+PHaSvlnglfq4ZDuGfhmB/lQOcFbFBRjtTDJNSEHaxjJ2
gtNYLtRiSYj0muv/ll6LMInPqsxBmAZKV9HgV/ujwzC7Jk/AbAP1bjqboPsoiGpHZDoaphz2iBe2
9avKur3UvMz8BuK3//bRAPdhUomk+7fhYacZktvLhCDKd/Tk8JyrsfY7llGDeMhS6n9zTTCdbbNf
hhSvxXxkbKQLk0bRLMbzbLBwIJVgYU5CMFW7CEtTGqyB8JR7b3CPgPnSnhM5Hl+FoV/PvLi4hr69
+KenTQ7faNldJ0tECxpPNHnK7EYGfk14QqPfod3vFGKaaCzs/L8cexu4KPQqA9zitLceNVEhR2ha
IixbXIhJqoBgwy5XtwkqW90AcH2dIZwRzsSBj7pk8sow3IHOGPzOoFinr+xyBaJx5mKJcUB5Jsgf
EWikEW6qWwvzy/YBj9OmfcgjBMONGyBu/BtYGgKEQsnRLXNzJyUEq72GVpuFDCitc3ebORdluGmg
HBjoi3TJqbbvSCQdY4f982gcEtwng8VgbJBgl+TDGF80yNK0NVo+yxB5pOYvycnMq2pnjjVaCRro
UHjljKpFGP50owd6WXiWZzhElBGNGwPA9u8OrZtkeMsNAV9q2luueWTVi3iZRi9U1CnWyzuOGlmv
h50Cbh3uDQk65lJahfLBIUnQDIGapV857XjJVAHZfGS1VqF8E6O2xKzLD6y5K/vsezBpJyuhdwZT
7Ot7SFrvDKFTO0ebOqdF2j/K8xXXaOc6K0dL1p6VcUtB+UYlTirHQ2Y8Eq7kOF6ZdrIM0vo/3F9M
hf5d0CR46lhtlEFafcRsvhxbWQ/dg1YsQSFLTXAZIxY/xwI/uwe2jI4I9E3aWZPfctTqMI3EI+UP
rjlHTlMPcj0XEM50O1TZFvUtMRmG/yQ7qgxtYDieiXC8EmgmgYkhL6ck6bw7MexyBTfXhTI6XgzC
itkLQCHe/xyWzsTAL4uY1CdqWZAwBbyrBh+rInkGDqQ0Kx18L7Lqs8n6uSuYMQBzeZrdtD+nGjF1
mhaWZ4WOgFYQhsBPm3zYY/QMDVfMus3ogKTmhe/c/vye5woxFS8XQVdCtNf5SMk/faBZqpSw7X3n
oyhN/0aGvFDogdoLKwfKdwn9+jJtyzU4XrGMmKAswxWZWcSZjBE5B4oVTtfHSOTr19WrlWWHHoug
KPJRTxxtaeVWaNMJI/L4NetBa/wRw2EnKS8svsCM2t/CuW/+hzh3yJnIWbDBZRvvq8npcxRtkF0m
JcCnbxk7WGBsvT7cAmwGRM+IVR8wn1SP6EsIsg/4aKLoA82eAOWsmV35vhSYBtB2uKAELX3a3nJi
Ja6DNOV7G5f0H2P3oe+uQ/9KBqySXZEjd8lrpF9Jya4fd71xpIXBDfLzIj6Sn6931ddFiAL60/mQ
7MEsY7Ug8LnXdIqhLUCRR9FSLx7zehuWS9f75cPBjIdfCBsxom3ZCN/e0ajNwn2LiK+9ZEhdRe/K
sG3dp0h7DOgh6s4D5YfVXJnSe1bu1PGq6lZGeCTB64J7x0M3Or0s/egiy7DkpDqtZpriZ9pbAHHY
VDq8GkOHKfsxp7JMstKjEA9FR7uxFr0jyCQsP8cMqoFPsieKusmK/nyHuGUxc+rP3I1fVzC5U9JR
Cd1RJv8dq53sLm0MRnDfg6X6xl0ZvZqvEbbfJ6HbfJc9mOGCZhBuee9Vd+G8mdDEbrRu0VxjDqI9
RAiKfbjGKddgbBG1fVFvdXemiDyTsEPb5PazSV3Q0ZuyYKwMxyHJt5xj11OlXsXGrea+OTmutjfU
dLr/SNbWBA99dgQKihwOQv1UsnJfzyzkQ47h66H8upBJdHZzv7btwHSOoX0a2RZagmAPBvCnmNw4
e9FKw3pWh+uCoBXCz3f58Op0D5RTIKNNg818Sca5SCoiw3RRCMMoSDtgHalMZZrq0hoK1+TeMkE7
BPgtJVuEtV19VeAFXfa/swfCee/dRD0q0PVMk/5Mk5T56KenT/IBrcDwJjMIFkl+lJnw5PgRe3sn
XbXalRtvdf1Otp51ygZZCSgk7YugvUUHoVsPxrEPsZAXMIBaOxX8jb+3kqfIBVJEfohfpQno5RiW
xxZd2GYNBY4R4KauY9xJ74bZD/P71cubCE6pcKagdTWNwGnj+XlIxImqN24jEzwjLMAt3B63Ryz9
IUDwwoD2uFSzZ/cdUR0JJd66wjd2Dqp65nJkKQ5KHaAEGHFMu6LIxTuZbpMF6OAj0pOa7ZFXSvwt
V7M1IBuLeOpq0P8CUFKaRdvPBQhZPXOkIB0JNT2VTpE+Cb61arS5nUn2saeN0r8q3huDu6RYJUCq
WMZoIiareFit37T4COZogg/8YARjgI9GCvkKA9gRs6oqXirdjepZ8PEOnveC1jw+bSWmr7F1Kz82
zS/a6cL60Dk999WmtncleKIOtMpNFD533UlTruNhL1sL7ERLmZyr2CXx3u4xrcUxrE/QkDe4Hg5l
Azwvvqqsa+gRmLpcdO51XG5RtuQCk6z3numZeRMhHMD3F9r8hBvQsW6xclE0A+7MNJGPN07oCN0j
fCGSvfYwFtJl6gu2gFPsqH06CWlxXuM69e5N7+jDerzgumEQ4+aCPfAY9WuMRRZqfMuZpjjiVgqi
NUgXaAVomnn+ve3dJR4ecdq6ijeRsgbKZGXb2FzT++BO6/pdrb9U3rUq7ah9B+/3MDyLv0wOjo28
u3FdubdJy66viTJk3Y6+beoVoTDFxhBEKrUL97MoCKJwkfl/afFTz9PTHzNsxUAir3TnsZD33DFY
RNLW76otpyipsYhEGxfN5jW4IIYTRr4ij2cCEyEvnm0SZzM4Gyl+9KT7arxFtDi6gb7seL/z7l6L
333Pv4D24WQoj0KFe2CEq7ciQ6GJz98MGKoaMnaJAE2dP/yBPStEeC5gKq2hOGA+hWgu8dvqLwL5
yu82MDssYWS2RnS/bbaahX71beDgynJLgsS4UdJ2tQIfNlgCpjX7vaWuGVGA2qm7jRWRS+6jehdU
i9FbCdhmB2fjOs3uUuOaFXOtim+nuKTzyf82VE5u9IBkEXvCbwh72s3oIAqVu1B/6qM9/8+GLYg1
rY/SS7XiYbBryx1IHctsL9kv9q5V11zaWK9R8NJktKVHWlm+eRDMi2rrSg+KhF1WzKj9pszCtZ2o
65zDyu6SQAXWvh2fGIwDSsPvp+IHN455cNP7WxgoGipvwWuFJL6qnniXHBHW7gDpwZoFjYnLf3qb
AO92KAfA2JnO5NN3hi4b6pY8lAYBihuVvguGg+ztlGTjpxs/WMnxqmUKtkikBTLp+zB5n2V5nM2R
/l0EfKOvyV8zSE00prp95Lvk+wcp7MQ3fBCNtJHDdY6PY7punUuQm0F0AqfRSjMh8GwE/ryCCQgg
8JxaCQZWgGy++EitjeVuA/iXWM4HWz/cJtWGo6WhPA+Zv5yrsr8XJohm4p8Bbg3BPS6krxuQJoVi
lnTKRGfUbq7c7NJzrjTyLXvZNUsIRHK95MiF+t5ULhnKBeXMvX6GI0K5rcqortjQTr9hN0ozU8yh
MuyjYfHVLsYGkO9OcTZF8Jhr2xCdEu3Ki257BYGemdx/9tmTzW/qQgyA2fw2v+G2r/OTGLP6m38C
MDsPNYsTSBwHWvhz3XH26DEjQV3CpivLq3/d+Tbv0szp2flCXzEmZcTLpKSt1px8FdpjuWcuCmmL
L52gwIcLfObnFZzNqKCXwtwSuQjoma8r0NS2bAq1to8a4GrenVWE6nUAXrFblsptqT3QrgckR1Sn
Wsj7ky7dRKSa2SOozn685M8oe8O2GpNIW8d2fS+RncqYQTwXyi+zuqiqo44tRemFKE1El4WyA5af
h0fH/vPzq5z/IUEKc34At3/rdNa2Xw8IVdtHLN0H78bVdka34rbjO8Y8u3IeuGyi7poQ6LQz4JUz
Qw8AXTJO6h8CyugVft1GyTfqGPCIdczQm7bXTr0uEJPKLtTuQu7XibfhVAv3ifo+bjYj/KO/WbWz
htsBkGqK4Tcyrku3njnaH1oz0/D6eVWTo60Vae7nnmMdSxtZq2qdBKeyOrjOHh+Est7Z2lpK7MvM
FnBrv0d5o1k44O0lZ8OkRrBxRTUereQMj3SLe+WqitdyfmNhOa4YYoKhW2tULGi+NuERsFAsv5Cz
EDAixpr1xk5vghbHkvHaU25H5zFuT5J2xMCxkVfMYuvxhKMGyKshRd4SX3DjiJWbsHz++WCo31sM
/DgqjR/hpKRBNP7644y1QnwvK/uYRVjR03SCGuK/d/DeoiC4zHz8hjmdpnaswuVgXBLtiLHEen1f
YKgBymVccwca3bbFf97OnzzjtWn/yOrDz+s8Gw1s1ifkN2jZTydng+FZcdOXtpjWVRoeCEgr4EHm
3wSYJCi0H7TxZNrA6341459C5ntVIQevZlZxrjL5vIpJRKgGf3QB9RCL4RI1+oEpTZFfF9LvNDop
cKAQ4IpahNmeYmWj2XvFbi+ScKNWx2IgwZ6rN0WR++0If9qTyd0k2YGG4mphH2XM2xz9lxwjKLiJ
u2vzIzelLGaAHcdbJz5G0W1Uz50d8Yl8e74gAiNJi2ndR3vjU2docOJSi0zVQkh7TwrNgILeVOVc
eYjSXyPuhNYSFVlp7CnYMnMpsDUcFz5oW0OAfxHPlUuqKAynC2LKAFIJvjjEuElXAK6jG8S5Zh0j
T1APiCuV/Eo1YsUn3NGYJpNiFhQy6RqwFvOR2BYTBQGuwas1WNF6AllNiheGM/0Kc25lIs34tFV2
76cjqYRFbbGLkCqQwje6ThSM9K1pYerhSylttRrJfNwaiv1Q/taq+wY3mTgtLgvQCEN3kMO9XC7k
7GSbt3Cgk/rkwj/p053WXEeIfXbdrrIf5YCh8arm6kGSU7ogBYaVpwMz7ajb94p671s3tY2vyFpv
r/tmoQXsB1bjv8M3/VCam0bms1KCRVU8us1f13ny8U7yu3u3eaxw7XWSt5lvam5rRIT6tDUGThly
0HGK2BDZPg4sTN5SSDGzAksHpR9SAuNfRDV8Y+5nOVdeox6FoK/+AW+cXAKS2zQD6hY8O8+fHPnR
lHfusLXMd71Fx0XTLnL1ofb3JYFf5uJW3egyLzZDuLaafZc8xgXhsEJ3L5cukz69TKl3MQJKy+sO
4Ix8l+Y7pb5NqLJTh2rHhQKzT+1jpD6WGEa4TwX9PQ/nN7tcj/F7jiMI6R9O5O+q/dvrHmWXxB93
k6OPpoqGbUds/K2q27GiTFaeDGspZKok+zEJ75riVLhrOhWscw6//HEHfPuskDyy0RZCSd6axBm7
T/wuCTp+G5169QX5C1ohMC/55ms8QXX7TrHftOweNiGXpcNeLLP8TeTJ9bE3dm12TQOOuzCzHlUa
ONZTVb6RJ1Hi+g2uzEhX81EKFoyxxPI0qhaFfDdYryAdKG5nTtvZX/zTu0yqqkAZaxh+LQWNJ4RU
W0+MlYJu09VrgbPDD6VYUtfBBf35wWfAWBZp1/82ccq8jN3QjKyRTeSpUrsOupck2iNN5jDUQGSW
vczMiwG302C4jMGN6tpT0EEHx6vpir2hiGdlVMlYHBFEqfesjqaBckkRDYDk58WeEf/4utjJd5H5
nT1Wbf9RdGnjyi0eYiBXOcjOtv2N/ghRhTW5fSUm8236VmtHyPG5PFP7nLtu0VtiQk6/GSXISWio
o9odfIc9Y+KgRLoYz4uENa6ACJGw3M+89ZmzQaVBlWejZUeyOnnrTqmGIgtFLiQtQ+uvWkUX9OEp
N//RduoQXelfkxGTp+6/PZpLlFpTBxapfw2CvtGWpedxlQspYOE4i/Fw+6LShSn/DuoVwDcUKvGL
mf8gxM0z+bh5aeS0GNKD95iO/9qiDTxJIiqB+wSOyBYPofgWLpH8l61Ho3kYwgfzFzgxRwKjNTBW
Nuay0HPlCbRKJp9g/wjEH1itT3dA13thbXTZxyIi65nNb50tzmNpvgheadsI8Top6i7Zh/8gMIHf
7qdnT371KFUbRD1FWA53XXJHSccDc0xt83lrAxFdvm32p2eJE/jpPavIbNTKg2iXYs4Xv7LZaFvz
OC9/0d1Vpm9mTvSZu5V3MznTbC0Ax2m0842uU3TKPk37kCi8HgzjoFWSoLsAQy6gW+eJs417G331
uz5LkZDy5yKf2MDvL/2/RViTEkPzrdrr1NiGvPBuwcpPrYu8gcgl3dbesRvWZXsddn9MNdjSQiZn
zJDofMsSSL7jheYPm0AmzMgQlrtqZmln4Kb89lC8qICgpGtTG9mqLiM8JPg9cB1tlQUgA3q/xGXK
eWg5xFlmkhiae3czv8uZqovnwtDlSrWBU0zOXNvYodn4nDl4N7TVtPpmlOgcL4Rb57in7KN14NYb
2diwBmRf6W7Not7OCCrw8sR5B8cgSww3vh7GUDLVCg0E++g99h+tJdd4juSDh8NXWQqqjWrCfXde
aH63bXCxpa/OHBdUeJ3XF5Hyh+aLH60hBZEuI+2pt38kONFp9AiE1R0fM5SqRX90ZuvOHmnLEoJL
uGAwjPy6ara1qIoxZOtwe3R3NDPA6wa0pLCpkfeD9e4qC8BCUIwlb47HK6Lwt5NsUyZTLpM2Totl
uWwUPSttSxCfBe1JYsq4CaOToZ9UckJ3ibIQzUC60KLNPff4s8ED2QSBkYCSNEXlOVUSNnbEm4MP
I3KA3gYXjfwYgYq7cFbsw/x/jJ1nc9zYmbb/ytR8hxc5bK1dtUid2E2yGUTxC4pBQs4Zv/69IPtd
a1os0a6xajSUGg3gnOc84Q4f3i3cWPDCPFXjUq137CxrHiquB1HMamFoH+mB1tnaIUeRm5HNis2h
k5SZRyZHiGYsEc2NPfJPhrWh3c5UpJFu0JdY0UJoARY7ozta4YaOGViapb1jiTFzYTwDW3ueT424
gcJNEpigrzYchuyGxY+aNuODVj03E/ZqR/4MmGEA0qwxBiv0IYd/siOmWyBvVXkwK5fcSBiOjC5Y
A/DVfr/+PqBPsmt+eioX609WA2MBHm6eei8sNox18myd/DBn4IUwUFkHGcG56P1VihIWs4lRYumh
EIZlQavuwk/2wwdQwrXyRhhgpTLTiL4I8aKVc4IJkXlqcKvF1rVrSV5vdFThxC2VmzlfF7FHCzXt
XiFCO3K21dHqREC+eSy1ylnNZguvCV5rBQeRnRx6POXVgnWR78n0r2O4gdKeAp5XI7b3KC508WTL
EDMBoFSUhDjl3TJtYrW3Mk6olsuECHRANNz//sF/GKsxFrdIz9YRu3ZxdvZpWhHJQzpA000uMYhC
bmyLcFD7leqQkRHxkm9Tfqrd8lFWqNB6R7gFJqD4g9Tz05kdCsTpuKapAI2+kV1GkzAlwSZTMXBG
mNaGuy9l7/MLfxTpIG2i57q26KRfDqfBmIwSNZk1MQF4w+G0DHuANeMPIAhVcSXfrtEG9Qt19/uH
/VHre6UJ4AGgU/TJP37+003PU9e0TTcbJ2a3gNP5BpxCcY7vqY4OIRYI+FAQB+R807ReIDJ+NfAj
dcFrm/1uEV+xcdOLczZe4QzWzqsWLZO3lSzGYlry73P+FVh7CpkRxBINvdiNLV8rzhQzkvH4+3sx
PopjP9/LxQ7pRsVc0owXGPUrEInArSjn1H5M5zMzJUJafUM4pVxFRZMvLYD3mWs7Kp6ITIWGL3tO
bwUxbeWBh89NV9o71BTkcpg/aaQn44GOfw1EiY4S42YUykTzKgSFq6uBvSKjFoUKV8beF6NwaaoJ
cYnNjloHJ8I3HKXpAU3hu4RafQ3JHr3FccLOJ98Ry/L2vhmeyQOElhRtuoaznYQG8Lgrolzd6nB4
SpvtVqYWj/ZQFIINVetTctiHCToObpBQ4RMxk7loAeRzXqdJ3Bsnors1nwCF06FhpN6SmNDP5+Kd
Tz6AjkVefXLqamtEvTx10XdlBAMvHuGgyzxliqzJCETjlBfvpXIPLmRsz3G2EfrbMn4Sqn2v7PN5
FzR7fKy1YrvEmt0VT5X1ptFJb9U7gCNad4JPks43Rv4qlVfMOSiteH86RmI/eD5M3Zm9r+3tcG2Z
0jlTDY8FECX3dX4tNI/q7Gphgw7Nm0qxq5/4oF4O8Y49Sgvumg/mCkDpj9F0qxorBuGz8PfxUwAr
jkMFOJRLWOIQNhnio82PMAQYQy0YPPsmI2pAyIcyukFOBAU1LAuiXV7tmMjV3elTMOAPyucv78Kk
Qlu1uIhLF+/CrMXJKETWwQK0CDCgsRNGO0o8Od5m2VWSSjbjOZCBff2A6SAWzs+DiBwh3zC5Aigx
tTdx8tTHmyzwK9XPgwcG92V+u0TfJ7z62vRrH9XYujwJ6pfaOhQhjcnC/n08+DDvXUndq3HGakKz
xoufYlsZKDAP89JY21k0FjpEkcMH9tImGjIvTHaoUzLdFZNX5LCS8kZcgKccGciUoccop04fSWAI
/sKyBbNBWKvDdRTMsUnmSS42T+9Lsunrz2qGj44DgACrfMzaRTIuzr84zIxmbHJ6lZlLFAKriPoP
EC16MTRJQTuAwGAVg1X8tH39Ee5PWuWvxXWGt4o0/PWRSet1jZBrk0jQnYWl0eX3jEB5Euto6GvV
nbv6UapPoCRwQCTxpx1Etvf7N/cBfxbYufYj9V4N8KyL3KsXrSUJBlU/Fcriru40GAbpj238JC57
Jf5q4ZGrqc9iLDoi1Zu6IRjoN/iYizRfvdyCv9LfdPpWMLdqpjHtKj9ZWh9l6NjewbTEchk888Vj
SsaqbONI1lfBApJ09FDgDgFUZwzDOm8/E2L6oD0GCv/fl7toj83FlOsCqeoJ2Xcar5N45rTClYdr
caT8/tl/FH6IwQZTwhWj/uOA+GnTFEscdqmE8Q6MRaI/KSbKSnA0PvXH+uxCF7uzSZuiaTouhPUT
KQ9yOCTViGhnn4kKf3imUUZxoJHPgzK8WE2jsUi5mqY6yBLFnlPch8lsyQRW3wIYKVS+HcR6AJOr
YYGl9/+BlP1He/rnr3BxrFpxKRNNuVlTs3tpY4Qn7nftzeiuoh4G8A5oY44OEsJ0AH7/Qj8gHIAq
QboYUCH9VdSk/7qnxy4VkrAkxSMhAlkBvp02OOi1FmlHPDXLVW90+BTV8RGiEcoTUg1AO8hrL3k0
vSlUmpB3xopozJhp4G8N6Y/HTpMV7pWZugzssC8JwesR2sy5sqt6smsz8nWZ9oLR2+L8pJcPzeqv
2H+PqsYOgnc1OGc9ejUOZEUD+mCzBYBhfZMmJ8SztnVT80g5yKFvaJhHewyXSJv2pJ/AmJjR0/AB
nQ69LrD2JDSMv6kxwZUUtY9NH7B08GzVGvlvyFIbrlU9WP0O4LPiSxkmpfjXr0RezPAQCQGdRIlQ
JDb1F++NYGCS+TLeygI0nDYac/5oa8QHYiTYLoanK6lCC8760CJ0CDiwO3W454KwnfZidwjRK6t8
skUMiT6dS3yEr/rL+7hYgn1eFk0V1GR2ZJeTH+p+xKSQylk+VD2ColuKnLndwhqTZP/zifoH253L
U72ubTBLvlT1HJMKeFNaGSeEG4TmNkXOoXFowgEzA+hGyqDlGxzPEOlUE38lgZmeoV8xqf1kN3z8
PUwmxz805S85R3mY6fpUcMLBzMVzyeg20r2pkYlvoMgD98QkXdDsMdwsHIKyF0sONh9gAH//NX70
cC7yKx7Hv7/GRfSr1aLP0pHchNk17aUq9OBA0W3iuYz6HVsE5TsyEMITj0ldtUjAVboQgjXFISPA
ABQc7MoWoeUAUR/4LqBXkl9w8NwHoKlV4rM8gNTMsZanIyPvlhzI5o6GI60kHjabh9GOKJ5Y/Qzs
QXASCgDYsQZWMgSi4uWRzURw4Kf8SgtwyBy+R043LF+/LisZICIrWBq+ookDgJQ8lE0AcgMBe14g
i/jzFOWDOQb8KZITzBWB6132BbNGNTp9zY/1+UiGBJmQRQxWOMqPzIx4j/+URFcAq1Q+1SZNmd+/
uw9Y7wasiBV2wPFoofX614DaplZTCDlLKCS+dGdU/lqn0XekSTQqLPMeTUPOFEO9BhkEchwIO484
mTYAB8MZZNG4mypgN+jrr82rT5XIP5A04vsh9SwyCVi7ehdrq5tE6oc6Nk5d+CIXs93EzyWuQ+p1
1nu68N7Iir2YvrTsqnly5moVwIuER+x0LeWU58e0/KSw+zD0SLQ3wNebjAcu26mamU5ZNkQ0GZY7
bN4GN3JFabUQOjbJrm92wnRLCTxE266lifXJbPGjnBYsGoWAhQADfaWLUkYXsoRCy9DJVqmkb9Bj
AZyGbWo3rLK8Q30HvLumAmDPJNBufQAILHdgy79fNh8hm/7yPS7yemvU4iUf+B6U1hrcPxSjYxdB
/1l3WkhmVB00QKfQb8cNSyQtENn8JOp8mAroqGNTDaH8ov2owH9K7rQylA0Bt84TfV3iH8cZ2QDr
l+4aC5XslbqYuuL3N/6jZ3AZ63TYV7jPrZXkZX+rnPt5bCTW45K0biEurlgBuJg7IJ2HCFavOf3o
LI2YiPGNYqw4TXBOTXnfNq84nUnFdfSj3ExFjndZwupvbb/03ROHlsTxrWZnsfBRJXQVYXK0RHLZ
hDSlmfkn6hX/sgQONGi6aLDScAgFnsfdkgxI2pExFPapvHIQQ/LS2FRYQxU5unBL04BBPMgdfp2b
W6IKEmRkBEF0zdqQqGKz5hmGBY/y05b8jwLi10cGBxlqPuKRl/O8otCaWtPoPpTZ97VJZK7/LxAp
sNv+RU3vNMZ8kCwM+bsR2xJPdEgc+BOcGErN2t6s1PH0iFaqBXqdI0JC5u8LWRd5ENnQml9x16x1
TgMhOEzNARE4Rb6WSVHKk1a887hAE5H5C/UrbbzV2YtgBqXBjM70+NAfI7gS4XmDZDYrvKly6QwD
zaUY7OfWg0NHm2VsHHQ3OTlIbWbtaJRHjgfSIkX5At4+HH2QzH3/SR8QRzgC8C9Pz6Iwo3SUFc26
GERO2VxYQrvutHk9j8CrgehVgj3pt7gq2a3eZ9XXsn5nFN53vRMCujAkiAEpWqRbzXqg8xU2r61+
a2QOoF9VQ49GesjEW2F8pDdYVNdKuAkhUNTzM+9/dZBbP6cOJxt6ywr8CA7FcubCNFTRVkhwe+w0
j8SRLQ96r2r2Y3UGqra6N2vveBBY0XmVWqfpyqIfTceQ7cy0w/TVVG8YhKicZtMBPlAkulriMz7s
q1vGmWpV2QnwBXmVMVAeISmtOKrQq9R7RhJisoLfGO6ruJLxVkt0JlfvLPm7hkEcWAR7A2ZHDXu7
HpgApjJ6Aq0dTI2dN7dr679BxLB+bACmtFfz7Ecnhjb0Qv5ZM9D8IEMDkM3YaJC/sw7UdF0K6P7W
0ksw+KF00+PfYd2sjZ8QpY87fmXaA6qUjPj3QYZX+8FLp9CR8Romv/zFpCXAe2MJAcCupzLQ43Rx
MuWKmfA640SxmAHOWnskPg9RMs6oxkPwIhdFkgGBa17hE/0hhOaZNkIBi4wdH8NKZV2jp7vIdyqs
f1IhBlXjSjrhv1MgcJDwdivtzYgfLPWsMdvqRnsdrEK6onNOpB+mPR9D25fTZ7WvsqRvSbdnoEny
xoaM5leyb/4lHI+r0jS7Hiyax9Kg1UGtswqZsTHX0hjbhGIjGHfRq1zZ/HF8xrBB7XqPH6JhxEKB
r8Hrp7HJf7HaM2+v7QqPRp2l4BW3r1QDS8K7NnvhrTOHgwkEyBDgPXseiL/CelhTwAVazw6aLrer
wrtW/bJ8XLvP5HT0exDAJjfkITACtb6B1COeU0Wx1BgkqfDz+JLYr5BjEkCgDJHK08FmYqgax/Ct
ef7UDP2Hs8rlbseUCmwLQruYa1ycq0Y59V2mzTRjpBslFZ3GEFwpzx2j6Pe9rG9Ts3WYXvbg31cM
cQMSQ1+qbYU9pIK8uVBnJznDeLbT7PDYzedKeR6a9DEw3xJ6/fjP2UZveVH4rUZjrv36+3X74apF
q4nqHGNWUb1o7ShVLZpVIRLosX4KCIarsxVKAFL8/vsLaR/lzbQg/u9K6zf56eyfyz4ZF2vUT4wo
tax18+S2yq9SeVfIladOK53wqm9TL2mvReUZDiLw1LbQboVqsEfxtplySlO8umdwqgvHbQ9iPJBX
wVjYfzUEO9ErY/EgpxAPpNkThQ4cveEkJYLUzSZbYEHI0NmrwY+k1hvHajsMoac3kx8EKk0+zUnU
e8N80gfJz8C7xuDAMINyAi1z6nbw2fdO2T1F4nWtRQ6WVZ/0ST5osuFt9u/nc5HVZ0sY51bNmwCq
sfZI5AP9GVKi/wQeJK0n0C9rlsoBbwSwDb/YqS5trcbtOOk/TN0qPQJvtVmwvyxcPDUDdE0wR4IL
9/sl8NGwT+YGIbjQtkTa46ITVAeDWFhjr5+yPHF7qrkcDKlmvmZpj4FptLHYyLqS+mGCjSsWW+vr
jiw7mElZS3so9kWsekssrZqQHVBVQpQOLrTEeGBuGw/siaMMwVZQntDrdCWLhkzydcE+vbRWCZVs
a9LcAwPsxeYDmaY4Jp/0ZT98hz/d4EXl02SSlRpqq5NpwuD6vkznTDtgzQKz79Mc7cNrIaC4OtKC
Kr6ssoQlQyBmTvQTcb7GzIDAzfXm5WTEPd3pT97dZ1dbd/dPu1c0x6wzdRqI1N1JetU2DmcGsGlc
Xp1Qef79Qvl4ea5TcMQSsFC+FJGjYBKMKF3vbfYziKTYvaU3HflIt0rlSc1if85A/OgO0b6AgWXJ
1Am/Ps9xiIOo1ilB16le0R0YzsjjjrRWhJ0CeI65I2fuqGwBeyCCkbZ3fX+zGpJ9CgX48LtAd2CD
cqaY2sVGsbpsVBtk4dYRTJBvFvlKCjDVdAX6Y9kJQi/ZF5MhDs0svGUlC9E2H/1k/6ma30cAXRki
CvkM7wK9sMvDTa+Sqs9zeteVQ6N8QSosxJHXX49zfd/UG/qYNNzwTtlxzJLvkr+Mn1ETPxh3yAjG
r01kNNN+MV9OLXGu80LUTqgvUDLn8TZuyfr78zh96Xhds5J/spF/dId/CpA4POOUZREYVZ06FSDU
X9d7oWOPPKiJclTwXpVd1XTl0CHtRTJNrvwcOWQ8l1R7SZ0SKDzKxE9LxEjEzVNXRnFQ9Nr0YM5+
UPgc+6PiVBlNZw+gtTh4ae8kk4cfuN4dknBvxachdRMIzuhiLl1p68cW55SnRsbOmX60jR6f8Mlp
fPFE19vDkYtBN6cWqveXM77cWHCojgz5qFxHiC/gQ22rPdI/zkz2/smzvNzNv1zs4lm2xZwWQ2HK
x7lywJJX7+JiCy/DzAQABVZb9X8fPS42zy+XuwjCMKesugNzeNQfECQIcQv+Aru/YDz32Z19dqWL
oNi34aLqMVcyKyeYbVDr6rsROUilVZ9JE3/2wi7yNGnWJ1mrudSooQDhdIiWeXhHiG/aS/WvgdV/
vU3/HX5Dsjibw7Jo//E//P6trOYmDqPu4rf/OMZvTdmW37v/Wf/a//2xv/6lf/xvD3L1JYtfij/s
vvn20v9Rfv/jrnvp4raL39rLv/uXj+KK//pG7kv38pffeEUXd/Nt/62Zz9/aPut+XJbvvv7J//SH
f3z78Sn3c/Xt73++lX3RrZ8WxmXx579+tHv/+59YS/60utbP/9cPTy85f+8uK4eXNH755a98e2m7
v/8py39DMoO+EsNRNKVAif75x/ht/Ymk/42RE/Isq7AT0mLrcVKUTRf9/U/V+puOaguShyCfEDr/
84+27H/8wPgbijdAZcnJcP5Bo+rP/3/jf3lp/36JfxR9flOi6db+/U96NX9N7lcImQ6EFOkhIhgK
3j8Isz8d2tUC52doqsGRU+QqmqApdmFQb6aEk7WSxPukTKxNn8rjvq4ax8gz+ZTro4vHN4BbFOgU
aRT8zBxiZynTfKtn6n3MqXw19sNTM9exV+rL5MTTgje2QO5Wh213ahUi1jSjLyFUjIsLzMYyUy+v
ZT7fXgbJ8pZcE/fmgrB818X38EInO68t2cvUjMR6is2dUi+lHVVDufONejF39TReZRnfoJnHgyYM
dE47fXSKWlm8YlZSRmwCf1/HyqyTZ3Gbw/oBAQ4TTtzEatC41UBCq8yu2eM0MFvfuhymbVrXqdNJ
56wdcRBtkEKMzfQwU5tlYviIk9qtmiWPYRvzIZkaOHK3zthC0U7zjlxLMt1Glqhb+NOeBoXE6VTN
LTtZtvFhyI5xVV+FoVa7YzhHTj7jMzUJ0p1mBAyBu69h0r9n4vw9VMq3Xsm9Oq0YCkbbokz8McdJ
NuvOnLyHLIJLaJXog2FKkpnmY5iUD1Vr7Cyjf1M6rSB1pmLJ6O/MzYRdb+oP4nwjz2Fmx0Ez2sn0
FMTxuclAU+MiDxOsfps685yPbqVKQAgw+oqnGHf7Lg5sKRhQV5cHb5p9neR7KlJkavtrWZ0f+iKk
8fDYCTQq+yy4HszyvtFNZwqNr8nM6aHVTeeUQUgqPhRen5Uy6DzhOQ0WfTvk1V0Vx/tYMQywZ1Hh
LBXC8kzljrUg7KUhukujzPLbGdF7a1rowuqChPkDNmK9PqtO2pPxaAxU8yCb7QiKXJAX+qapp862
eK9jrYtbuaiJ+bEquFEPDqPp6ZUYUejWQn+vLXP3qDbd10VUXENrbuNQusvCavWNUh0k6B1j6OhB
yDMmv+aIb1SbeyrjVSwr80NaYLYbhhYtj2GS3FmlTdVIYYmmuAaPo2ofsrqwnETrYn8Ix7cgttp9
WA8LSCkVySCrdoW+eipTw52xMpZNGsejhH2wlFeQI6OcR8WN1JHozA1yA7grzKZFdRMgsJS3Qwdt
/xgL2WhLKU2Nfsqv1AwX+FEMFMcsRjgMpflsJobpBsIcub2o+EXRWSDUpwEbXP0cNJInNYHph1NH
bpGmD/kcVps4X/lG2E0XXc/3D2mDK9SivpavbENxpy9jsC+C7FtkoFauxMImaqN3syzD7Zg010U+
i/aM3dq8SBbEZKXaKKn61FZTzaiJ91rHqP3YDQsiUjOs2KrJT1Q6tTp/xBP7CCiENdiaHlpeIgrg
4brqa53ICSIr9TaLpQoHzd5vQ+Q/hEzUWTvgcaLpYVzS98GqREezWioeE5s/3toNf5B3kgYvJipi
NI2syZ5l/RtGLJ09yi9FZNYuW0Em0mTXogwDThGUyC9lGBJhI28I5amT5F+aslNdrZkBSD5NU4/T
bS9rdpNphFPycCmdpy06iin38dobYu/2ST7uQRW/wB+ZPCPCBi+OI5J3Q3E7g/vpk+g8Z3qE+v4S
OUNbTxupUiI3VQZimZxlG5PsCM0sNUNoAsSYIhc30gJDdBCGa2WZTGdWOnODt11nx+BFTKvT0btT
ITkH6dEwdFxV69qxIFXo/SpZWdrqPO/lmDZZPhd3Seh1Bv2SOpR5/DFell3Pkq0l8ni9C+2xZSnF
aq7brRmlbkA+a5Zg1ZoCvDfv82SlCyiJ2XJjKWmdSerAEFgARgVCSGJCMylWcZBxvoqC4pSOz+LY
am6tqHbV4RQqGhD6pBjR24BXFEQoNFWKeU7nOLquWxN2tGnhcq8IPXCHvnY6UcT3CaT/wMXqsImd
UertMAtcVYy/JjRlkKS9XRay5DADI5daNNXSN2VRr/KKPRnLEY2dtL2PWiBcStkwdMqL4Sa4tcKz
nCTBdhGJ5kqUuLUx7AWzgTDauIkqXU1dJrhtX8CYSkvG8STuSzaftLK4ycwigMGdKLaxkOYVZRr4
ylaRFpXeKi2pehPyqlw4OaND/Mxw3wIrkp6SYFTsNJJxP4RnPAVX0yKiAKEOuauXS3Oq1lY6pyry
w1LqDkK9r/nfFW7Wu9IoIUHkyXUkAstVx3eBwV0SUxum1KQSn27D9eLYDTEuL3P4RCBUqhC5ISMw
dppYoBAxSe+okGs0PZQZ9zPWUrHoqSsaEYE/qmW/7ZNNLcbXcRL0XmUWtW0OdF0jWpZ5L/aOFKY9
x1yacbpNrxH338BQYLhBdZOEgx9ToWEDGL91jHnltpndRo/cYma4gFqIN3UUNUVfzXaxFNlWreL7
Vl48yZppfsdRhU5SuoBHolsTxeq3IjIGO+lUFKplDTvI5mVZsgX2Q4xilf4SdhKeq5R+VYd4etAJ
mVNVw2ZQBGjNmZhucr0osRKjSiwHwdGadTJiBISSOTzprVkfmvGLKrfq7WI+EGotsD9cKxssNMFU
9ircyciTxBBwjl409JLgBKZE4xZzlk1UEA5Ui5owC3IPYBC8pHxmpBeMiyvkqNalpGYuIvSFPXXL
d3nOjkLrcdDKnplCtdY6glAiRc4Uo/CkNr3upXobul0jBXZVhfNhqIPSbZGFcyrA3Fo6pgwlGd6H
ZbQCiM09EEqkpEXpvkna91gOWifM+9HGWdoZsqA5GcN0H+iYH3LvCvIiYenoOoQlzZcS672fzNIt
8iFg9cSvXSY+l8OcM4KpAM4u9T4KFDdte1K0tnrrYxprRlMa2G6Or8UoJI4w14kfsfMbcXrHcxA9
S0mar3NNY+l2A6zi0EAQLgrcIKsQ18+QOMmmlA20MNlqQyK5nG+XlOmrapam2/fVeEy6Mna0WLHb
IjwJFWqTlYxIptuUTXGIQu260mgTLywTIUemoEqML5k1N9AAtIg7swRA8Nr9rBSuINGYKZIXzAFC
93G2aDdSHTBG0b0hlpNtJXXPhtVAN2sLeOJMDYaQEBHHpastrYRGS/Iqx/KE8WYX+XJBLzmQ2NSL
hTCdNra918lB7wgKs+I6XOi+6YKtRSPKGFWC6zyo2UD7vvSJl8bonOjqwxTiPCrkiKbFLcV2Xbcc
abNjWWm9SWPOKMV6kUv6r9hLl55u3NbZ6tvIeWNp4GfS1GtD3W4UDDZAOtyqOpme2b62bL9nItDA
Hn4MrPMsMI5VnifzS6avj/aaNDeBNSFHz3V/36nHaH6r8qOmXZfZzWuivibZixk9jc3NkouOsgLb
kk23CvGOTleR0CWardYvA2lOSdctkd+q8LGixpV0b8zea7yppGsRe0uL5ogvyQzgaJuHpjtpiIQu
V1M/Ik3NwklyPgD7qFB3psa4WSKT4Uztl2HtKClAN3RUxGVXVsoxy5pTa85bY9R2UTpsRgvo/UCq
dUp0T+QzgC1xtx07O3faGthQXXKOIWbKuEC2h1n2xMH0NRmnnbp3jeSlg2VBbuIOdGZifXLEsLZ1
6VkZNlMAFPI16Qlc0rPAKNtqby36/TKSL2X5aorH2hq2tXRd0/aryO2nm75DQ6m+FmcQgHrpqgEa
GNVoG/lDMYSOimpwRnliIRYlfhlUMtBcY5ofnXlTfgejpgjRV84ECNad4yNz1qDw27R20u8SuuD1
ejzE0LkejH4VaVU903gqxtEeo4n96tfVd3EBezvJSOOlvqIDYCvA+HHQk95kRe/yYYdcGLalluyz
lulKt+zihaSCJC9CxdFkoFcgtZzQsNAFUPLkP/NdfZYXp7tRv6/y6IMb9G7yRufPllNvZT0udthf
DT3ya16AMVDoFoWjz65s+NgbdUlma8iF4ZgU2cNIZHoILE9i7g0qUboSdbdByll3ObquQLwFzwyZ
4zMNfVKVrN+06T6GXtJ6U4uaQ+kkV+Zt8STPXsHcR/Cs4Bq7Bj3dzoBm0exgYp2K20F4kRo3Ek+i
6ZjyPlEZ0fjJbtQPKVPEMtkNxOzWM3PTF4zdgAhp+ThgihceB7JPspVO2FB+oB+Difl0LqPrEZVN
+BWxcV8m+3y8qnlOarEfareR3LDg4TuacCQhgAuDd0usH4bpS/7CYml8E55kdU9obTI/ynw6tnW6
VZptFbkDJ4Or3wbpPouCNVUMUbPNfEVxipRxF5Ue00vfXK6Zyi/o2rRuKG8ajukWutB7GDuG+i3B
nVHmMPR4ZZXsRsJ1QCsY2EC6i8/kjwgiYfEt1064eEvkNfp5ke1K8yYTmHp61VzVL/LeRCryLrsZ
AGHZzVcCa6xhsWN3WMAszhTZBIlwdgLzoIeOpm1rODaGL1CQyLAqHBDsIP2IvNbiE64j3Qs2iczT
ctXbnq5e3dn97Kj4N1pHo962ABuNjZ5s9eLQLtuCHFfz52RXzhCj9lqwTxC7ZiWN0iaQ9qJBqKJ+
qeE41m8jCjFfka6Kt8XqxmcPN7Nqqw8YQCvFPXsEZ9nt0HqoZxXBMZsJOlfGeMitOzGzHC4WiiEo
nT3Lqm5fwfOMozuX7ysRnNhh3sbZnYL5Rlp8H3lf8/qtlhbfPWRO5T2rLu2uVBHxEPSzsjuZUZMM
x8bubnSV7WX3z21L34DayGf9sUWj7ol11qzySzsmieC6Q1fND0FxkxexPau+wLcpDuOyM1B+zt14
ceKa9u9djiOsXVI1gfnosaS5wbTa1A49Q2B8kWYv559iozQuNsNvKGShmoXUdY4jIIxYG+QM2QLW
MSi+MPiSXH1wG+Vsrr8S4L+GgSdqtqnZAmf/SxAeNcnFHaAUd2Z3Ft7S3LXyryk2TOBCWMG1q9xk
E/xsPAWaN8va16aTsMAM18CSK/DKyMHzOyyYsDqZuZ2E/Ww6VoZf0gv7XOkcIFRRizvzNWonS7M1
mOfBeaocffIKxUmXI3Kxhnk94ICDrLrsFG9dfsYFrYHRg++LdDUPbl3cNKFbWTblN9OG6onWSfyd
2FE+InMcNr5I4ipRyKzcmXp0+YKK7AitKyhuT3jh7ce7sIVmeupwn3iZ5Q1EUSbNFiRBieA+tbea
tUk7nFUBZor2ksMNAofl4WJQMgB3eLd66wuaJyG3Bch6Ii+50ntQ4puyOuhT7FQse+FBsTY01Uhc
h2bfxZ5ooVh2GxsAjaAtbzrlJue2Qzcv9pZJjubnL7y4FPc42TZ8aHReeg4nl33EeKsYVnBQQHq0
+LrgsftD4a7iG8/Bae7QQRGORgSQgzLUNdptRLAoNrq8T5X9Ym0g11owUGizYK4hHc1hm27KFBSz
G+EikxzQPpCI1VF8Zv3UiW73ws0Khp+mO0t5lOV7EwHBeAZdYO7ax45nKbtKeqXKG5HzINq0APRj
F/WgoL/ihGCT0odYMQ4duKS9mrrNVybW6XOt+Nn8mGbwA90hdcYN+DCxtRXRFcQ7EC9Buek5VmZv
UULqh10teLwQ40tZOs1CSCWW2SPFWuBqW6U98LvsDv9dUGV64dNZazlj4sTNJeDEziiAN4Yq6qUq
Gv6uiB4SZ5+6ZWvM8qHW3IFOgErTyOmI7qo9PsvfdZKnwpY7XKHwiLqOrqEoNzS1SHkdCeY0yBe8
+kSXOkGjsjX83HrvZjdL7hpAbCDYsKlL7VSwRcXuvqRMalTwB8i+Klvgb4wm5+Mggzy+AlYT5+u9
C8L11HlkRS2GnqjEtr6kv2uQzodN2/o83hxzY9P2OXWj2yS6aUQ0/ja5shn7BK2iDYF3znbdDQgJ
c3LwHtZPs+ZaqQOgMPcSbtradKQpwpcaEFdwLYtQDQ+LsI9W2OH3AZlf6IoZgHofmFEr3RaRV0q3
ZOgku24VvsXqhm0mTKkjFNe86CB32+COs6flXO48GsHU4PRuIjABrtHtRXErorErbgWOP+NgBcdx
eKlbHv0uAcaSXLVfmAyXCz/3h2ZnmdfpF9BoIITYhF6/7IqdpXhlybSLGddy1PQtOKl1sA+yDBVE
4Sii3Nzvm5nwuVGSh5ngjS8vVdIbW7EaRub4Tpb7ONoKka9U3vRFNw9q7Uj3PIup2bWI6Pw/5s5r
yZH0iM6vohcoqry5LV8A2qEb7W4q2kyX976eXh9WJLUcUtwIXSmCF4zd2QFQ5s/Mk8fkF2nzm8GX
8XKsXKyQk/mzqXDt83kEYJdNRchpjWAiwdyviGLwrR6mGD7PHhWb6r3MF0nws+RGrWg3/Vnw+UlT
769mQEPT8BGowFXeAC/NoaBzkN6QGgGA0voysQRapLXuKJHyczMV7gCQo16kwYFT5yk7c79TflFz
MRofcenCM40DldMJ/As35FP5BArD6cR7Q6HlDaFDkKQvWMVOvdwmGxzSM12sXemPQnLS+H9gEVMZ
1Igmcn+dXvQk+uxNhk1nvkuR63ZAfyMod1rclU00a1gXnlo17N7F5HHAZQf1dHdRW18aHlM+vMDj
/iLD7Qdu4PACOfU2hUy+I3AM7dqX1N2sRogbPu0VvQnrNQq0voS8ONl811IHfqFpMrtfMieqFOFV
6qvvtCd4jsK3VqcTtzc+9Mmx1075jh1JmCg3NcOjjIM1duPHHlCzPTbqIVVVj6myBdJKTjARJa4y
gkPpUcAuHCk1zh/wvLaXmd5oPGyCV+k+ADtGEXAhFsvZNY8raljhyhgZc9RfW6h+w6fAcKuWcE5X
BYELKzw3q/cU1jF/jHoy4wbtUjmzjzyzhdoW8IyWnjULjwl3xl918GZ/6W1rpPAfpjqoilDFgv9Z
FW9oSOhj5cozhlc6W/4UX6Y6U6H72ZFEt1RshniADnzL+I58u1bCCQG3LXu5lZ9VMNjT7BYLkrCw
/6LpXKXtp8sm5M+V+llf5dfSgdbRAjYrwcT3QYQo1U9uJfuSeieqhCM4KdEW5VP9R0diIl7+2Dau
D/fuDLfrjJY3q10opK/8ZbujjUST2vqH0bp0guJ1eW1vF/EZ4PlgNkcwOmpiHt91t8bXTpDSOc6c
FfRTc7fJLd3tUrFu4ai9pWVkyGiCts2vBWRtccQ4Cj2LAWNlEjxLnCE73tt1YfnJXEYGbmNEsrlV
03mm2kQFnUKc4fxha8boTWNGr9XL0SqYHlcshSI9EUEB3lVLI8mwQ3lTly3H/b2cD/AkYxImsR63
rrjwgKpA0z1BUC/0X8nuSNHACGyxVLcmu31Vlsd4jyBncvMs1Tuvqy99l681tvKIKbC95mZuWAcU
Ps1TbQYyXe2VWHo9MRCe0OAzhsu9Pb/m2Tl/i02XQRCyLF9uqa9PplAx1NhckdSFK+hraRkp02pP
vIsxk4kcKYOL9kyxOGucWsH+0F/7u7m7sR53PGsZ+IhmlN2tvV8S1cllOGDo9fP50ZhfGvBGbZdD
aNdYSQWymh1XDbuS6SLNuf+sKF/WSnQ0hJAEFxRkw4IUbr1upwRXt96i3pnbmVjOVIgf9uGtZz0h
3uQ8Uam7xkjPox0Wrpk6av1jVuBQoFcs0g+NGTv11Y3BKPB3Z5eRlFVE1sbEShjugDCfOrO/jVPe
WZK+yOByRAI9TW9a33KRFDC7cYxN+pyQ0y/GU7fPuB6N8JRpI+/68oTz2ah7G41qpkjQ3NMHRef1
ETP3MbuNW3bdZgF5cn9akT0bUnzU9qOVTR7IdAT/6ZR0+Z3Um/asTWga+rMCXQ+RnMZhvVYtGbeV
DbQBmZZeIPGbW8z4Je7PehbHwohWyyWFa4zGLVqGWmHdtefE/ymwa4F1erxAPGXdJPwS8aiUIJOX
63m0xBGJWHzOqup5k0HCoMq/WunbWMY1TY4lnETYu+zB8Llkv8C2Y4SjKPIy1fWEDf6sHdYRDxSd
PWwiVDftvhSnTr2GVMqi4Oi53AZLlv/IWIz6Vit86N8WZ22by6M9kGy5SFJuG9n63ZrVEe/o+2Ya
QiFPL+Om17AfCTCrt/dEpagXtXjMcRrdOXiaKeHE6d7LkdUMZyFdrNxGHfglMP+1/dGrY4NbgaBc
8qyVwz3dBZ77GUNsofQA+LTjrgNVKluRO83WsuPJfs0arsGFll8KErI9JU+pJXLmqnL1qMvJfSL8
9Hl3MXKnTZVj3U434/SqKdX9NKH9aXbFkUEmxbmTg8ky7qVmkG6hAAX0iTpRC7XgTwUO7OqeK4w8
bFvH2jq0lQ64GEusl3XsAtWY8TMzOOa7hiaqwPJZm/XS69L7eB4tz5hhxOUxarAKXicmDzydax3K
xddS6aarcyVYkqHwbL5TguMehhRbUgUKEI8e8MhQXEqFjmnMGmfsFjwxtSLcO+NXkbaKs22JM05l
wr50ccqlw5JZEiSnGHcMB8q0seHpXfIWBLWrzQQLA7prgw5Wsno1ELUsSFRX7K2zsVgRS4SN2bqK
ZtXQ6brSFysdKloJCv1WbBuTVk8+ZjXDK85fJKPhvBbEys6rdnEtnbWBXCk5GxzxSRtU2u9JU9ku
9bc7yZKK9lWN4mqrJROZhx/ZyVLAvQUWc6QfAoHW+YLST3mXCu1XWddAV8DuLG3a9z27MsMtBK5N
3PB6yVPYtfODoqapM8UqYC5LV0FTvPTarynyp5aMYZWrOaAA/V0h6bYOfYLMDfDsOs13FgF5fJjB
qs2h8su0eJYU4lZ0vO4hgBHZh37WXNEVJunEKBcDsDYWaF8zPJtFhS96Q8UALG3HKj10+kA9F3ic
F/N5MZkW0McBpU3a22KmUayInyK8UW3DsqRthKiAIj8JKNh3FjxELgm7m5o5Nqy6dEnukWtdFT7w
kKWZnYEMYpvm8pVgLh5NBMX2nO2tH48rFkUx2HC1fZc4ZlBMi0NuGrJfSMbmJgY5GqVU+8baweEe
Un+eN7S1DUykagIjqE1Bc1jaX+KlN+kXYyYZ6dUwNdMVWcAgEfC2cT1V0yi7w1jW/kIgNcnB0DTW
/p1Uds/oc2pxMzB8UOaKuXo2Ju1xrRQ/sSj2DUH18pJnLt76rgzV6zY2t5+pY3q3oEivBltlfamJ
LDdW1gpcrBimgsD+YeNA0dMxdbS9eh+Ei9wUIYfcj54Rr5IS/iQ2HcoTi5NdmpnAklJh25AHw5Y8
rT1tco/VYCXPLMv1SGJ17qkD5hoWJp4iqLRfLvO9WW536wzIVGBktVC4s9IwQwXRU/ks1PpdWVpp
EG9ANPHGV5r71cMbP9KTpjqO0va55VmwaFXKLxNvNTxLoMoVt8aw/qgGlWNUcQOaBmwK8mNvGAPZ
NVmH2Kd61TOAAlb68aY/j7Kn4nZBy0er316znlMW+naxADXxFtr6XFZuKoMWG4bpK9N9XKqdl6ZX
HAhVtXrdYlbb9hKrwr3QVa9xvg5uv6cZBZDO2rppYhGVajn0qDB4hPReJj+wzE61WYDvSPBMiw4/
wH5onKqlsUhRmLtd4bPz9PWazVCqpa+acT21paGzxba/7FsTjKKJoX3xKBBfyGgPsKtMBW+7ZnKq
op3NO2qgrC93e6wDxy718z5q7SHZ6uehaYAFgWkmtfHzlOKm6riKbABHmOLcmjoLDUXKFBezXC5w
7olw7el3ttHFb+JRsIT3keZVZuqOaQmmTDkUnTnYWqE+w366WxTpLR2nD82oDrk4YGFPP1Sp3ow8
HbIlVlKwsBflpddAgPtU8YSODDFzNXMyVN4Uo6cKrfX7VABKQtnAgmq472sQqqIb3bxtL2mhfX+Y
Yv0u9RtbKumtTskxs5DEYo5cvKwFI3/dFm49q6Wt0qiVCfCUWDBs600XiNushetDvCmWK3VWTrP0
lIk1RgDZVc4HnUhQms9qti6J3AmHqb9JR0JpxEYGuK40XhmRbbOqJSbL9zTCw8TEqdrgZs/1qVEy
w7O290k2yN5RAHE1rQ+npRpdzazuJqwXlUYqolW3PmskIyHL2yZbG69Z+q8tXhD0qzMzdP7IHvJh
2ZIvo0gE9Frge50MsLtg8LyPhm5jS/JVpbN5XWq7VVpOaByS514i+kiaY9AgtRbcvFhv23yHLzvf
FRQMt0BoBEZMDdhM7WThMLQucdQ3EJ/kDhyrSmbchoYpqHl9VBK8IkNlw5f1HRrI8X6XZVeW+VD8
LYUgaZh2pik2eH7JzENNiYdYmDEnVb05k2CswYgw1nCOU82Oq9QkoAm2C+/Xpt53ciwyyevvcS08
zIoSjD2O/sn+C0qFzIKFhQW8KrMc7K0r0Hso/ersrHl0CeZPObL16MpH2DNAJAWEptkyPqpVVZEA
LsB6m99rpOmaI+MGS/dTKRrfixbDQuCXdM5ssA4Us71wof4u9mgsLVCXkoeVFsuubq5PFg65rL/k
zyUlE8+Y6o8OcpE3NADVw7Z4eBYzMg1guUMVs0LndFvjTPfaesOAa66fS8K+Qlnrn9RuTvxVIFY7
a6iT3ZdYF3CHd3oFOIMvao8zUK6zKpHyDCraOB2ryjp1lDQkVT3M4aVeYD2Ixh+zay1mlpvvxuLE
KSVRiC+TeWwS8ydOyvPerSejNyGdGKnsrCOCyHQ4IsXo7WKfrovecXcQQQcqSHPJ4kXRkvey/q50
pyrXKkq6Szo0KalJ3erJZQszUHg2CjBLUa53Si1lu9e0kdQp3QyKivqVD0E+Af0la9hYmNAsKQby
zbLAK6lZzm1bmgTlpzrplbtkdZhkmeCI0uDKokLcc2fLgpR56867qxRXnlRi4vJXLlhb1i2KxFdL
gjzdoF1rFQS5eqKILBDJ5KwB+wSBoeaEiVdCdindkjJa97E53RtWgvlg96pupeSxGGWyVOMXs4XB
PuJiLuadYVsXswZu7cfxU3uwpolJJhue91QjEXy7M40NjFRGibbK7MzF3M93xGkaT+Q6vhVqzbeI
8XLKWf8NnTSTHI5CtwVvUvrLvA4nmPtvRWbcLXp6gpr03Qkj6fOA/fWR9NXa6VSQkkSbn8epyXzY
B2T5dq+KSTe5FzKWk/prq83weViadsC38M8wm0xjw9NmSjduKv6WYfuWqAahzEgWHIPLNfDq5f1S
wUJUbpp6qh1FBCrQ5pz3XZCjNn1b9lcpn1tviCF74TKS1sdGrh6SDUJ2Ymjs/0dxoOlVok67lviG
5CehKK4yHdbBmS46M50rwbw9XbsFxLnvT3uPp/hqIcxoGZ7zTH1fdd3TMnliSdsSv4JmeFYk4tuK
LRAn5XHa5gBva8MeKrD+Keset3W4tJVxSGVGtlFlWVTJg696JWnpYKyN6KlC+4I7vCNDreKBqHbO
ke0hTkQ9ak2kqSLLlb4zjx0xrixaNk9oAIPalQl6WRgmrCyU9VUJFKl25zzPb+fBolalePAKrGE0
ZTvMwtSfULmgIDaE2IXYHVYYhrgjlcEd+vVr7Iw4gAZcs3ey2NJU7XDUkpmxbLQMuPv7L726GmUZ
WiRhlBkKffmxzy0+lUtHym6MdGDWfFGqAdMrzGPqmmvd9bEQqKnWH7eVlLG9j0/TnHZ3ul4yVihT
CgyRTkes+hPSSfWVZIa1iwq0VYSd1We12SNNGNDPoYoThQUbqqW8zuE3g7SDsCbzB8RDMieGbA3T
qaVTWITRGfSm9Rlr/XopjFOSAtDBMLhXp5wYHFA606puC9yQD1adQcjSiR/TGi0YYeEKXZocuolV
m6l/QcBODuXSL2G+EUIiMYWkmpWH2hbTEuz7o1UtSGUSGu6UI91pldWBeTuEs9JZTrKqI344AG2y
WpTn1GLWytNMPEBJm8pL0k5uoq45o522YyZqzt7c5GmYAGU0S6uedXVbQmjHJPzNilsbtXCjJJvl
mxawRJkx/2gDBwp5NKGowOtsZGhTOQ6N0Imx0bSMu5gw3BsW4Qiyl+2uvT7fHcdS32SDw3ndecNM
qyjGOcOWrAR/fES9Wr2vZawjGR4VvypOgqLuwK95Z2NLh8fkUBMKOEjvSysXt+3Q/YzxeoagqXGu
UZZyrZp9qS0Met5Gd7edPZbUlRlvJYeVrMPuV/kv2ejAJhN7bxaHLdqq9VBsohXVRh9xVnZHfbLc
ZCIppzbhHrYG7kRlaRShPpsfXaxNHFY5ji4tXMAlIWU2zzRnl4yRyrzMJ0Oew0SvmU+ECkRw6W5g
ZsuAMmMTKXPxYVbAt4VUJZ6IJ6UoEDUuLlvUNDES7J1VZNHnvtzksDCQ1Kkpp55BTOSSL2XUXOex
+UrB3UYFImv3LqwQH7Ylr+EnbvQjciyhV0rdZklFrxjExiX/ekXSX9cEM5gQeMsYX6OVNZqeqcaT
BnxQGdaBONTxY5iyoFviQJ8E/UNXgCNqWf1QoCNUPZyxQc+WO7PNq2Ob9COXiNw4LP1x+R1grCmk
tzfAS2W1sUW2aEoNIN6ZvyEsh6pxl93kn2XK07aK82NWryE8fbrWEsoL7/GPsbE9H7Dsh5Eeqhhn
V0vuKPn4iT/ai4XLF+xhc4NXrTzNnfK1QKMtljpoVdE4aiuaKeoXtOrswEWEX9A1pt2Zy1Nf62MA
AetugiQgJjl8knF57but9mQjG+0KzxknxoKhoFeBa9TYQ1+c5rjYbGllnacq+49u1qiEx7UAb6Rx
aqbmJ40ZETcOPT8ZIjUTXtRBzemlq9xLVtPbR75vZ6iVE8vw/2drCsd+SaKsPSj0/o6iNwdLpyfu
CwCxbAVpqNVD27LMK5ekCzNa91Q3ZqfiC8f7vtzlKvwkw+i/hpR/N1sKOEe+0uCndeoUOTYFsiTW
7lCreGex0xaBQJJBxvEfpDlZBBTbsXFkQEYIpRwNNdt8q6rWcLTYkOSrxHwkpex2kK86xs6WV84I
ldygCo84iOxsrXWrme/MZGWFwmK1V3m0LCSidX21kNPKlyEuwwkzMHHKcdhdGrcU2BBYuALsAsyz
rNdedLAKKDJ6aG6kSqZUbp29WDwOcZjpH+j1uGgNMThNEp/EavqlZ2IZoSjuqoKvvzGsxMOdtcTb
XRlU1UDgaBWoBrjpVmaCRyLECHFFNpyGPg2w34T8EhfTqew6v5uUs2XBmBSWuCMwrY0Sc8QRRjB4
+qCeFTWc7kFPoxFoz2A9uJtTF2qdCFIrlhjLVaZs77EpQ/iz4BkPu4+XKByURQXBWOrOG7u9Y22I
n7ZOlHed/ELEVD1TzAKpW00EwPqVeyjWocacKpeNFpYp+0ijZirNdZ5ZY3mYpfWpzvbkwTLnB/5q
WMKSnLDAG16o+8nTBEoeGwwZk1tbSRygF6gdkYRxu1zZjZrpurPLEOujKMZl0A4cEqOYRf0210QD
+MgQ6nujFXjaIXgKxvRq9WXBcj1JPTwZ2WPHwmxL6vCypODlBSRHxrgWl4R87L18AS+IexWGfwsF
DuEAvaEMyUcwyehMgNOhkMxK+pYZOoyuXvhIJx5TcSYsqVTUC8fB1u4jo4aoeJ1MM2k2FkwCCYOw
QYcuQpWIiSartJ4HI8tI4zWWc54mKpZx4rntGNRxrj4KLVEaK4S6ulwHEgVbu0QuFA4xnrHNtnN4
VufeQHmub5BXtW19MSppC1gdiBdhxppJTblgWdbvga5U22lnC7BnFXIPATJwWe3YYJhsFVIL0Qv8
7/h/q+j+Lrn6Fz3RP9Vdv4vAnpqK//0h0/rnn/lNAfZ/1Yn9/6j1MlHN/c9/SKr+Tet1n41fH1lf
/48IB4r6e/gXzdf1P/31cVV2CahQ/0ZGp0JAnIgnJsaO/xB9CTj2/83gBCBGhkeef/53yZcgK3/D
H1PWLaS0ik4OAnKwv6u+BFn7G25IqE3xVhdxYUBj+4/v+C+36T/LvuD5Ik39s3TVlBTEZZKq4jRp
Ecjxm9FCUVrxaoLWwCv0MRacAbMYo6EMLT9bekf9erfuBT+V7eRxv6DqLTw4IL56kFmSZO/zXX3a
Qniybh8tP6WFIOiwbI7xVF/SYHPEH0ZjiEPQ9VzZwyc/Sr8Sj+YqGKMBDooBJxp6rgOap83sF9xp
9zbdnwA5biGAt4IvNKdJO3Bm0wEJhb/VB/WcSbbgZkoIac9X3OpBe9V3oP75QQ5o3GDWm2Blvh6s
burU/hV1R0QDe+nKpdnd4mD4XYBt8yv0dzlQ/MHunNTPXxZPdQg59iwHjxPij1Jcf506wjDETx6I
w8rOgKB9REHq7Oa29VO/P2IgfgAiekl+JQS22ft5DNdQ8YufbuM/Vb0m0M76SXmoQ+AGD177l3rQ
fNJC0f3a4rf8Zr6ZUe4b/sAGkIXhHZuvIPfj6Ey0dNh/YkAIqgHDwybn0ds/YaW0KBLMdzVoI8XN
fSIF16P0wh2TPfpHvinfHJqi4RgBeFmUPLUZ3CubxgzfmPR5aWyRy/cBKxvxcZ/5tUR/bLcv/Uvy
jjWPdEwfoQidtUDy8sNw99b/9GF8z+KW8XZ+qmOb7vCh/a79FMzIBT9Yr1tdiDD6YpeFY3nCDf/Q
Hj4GBxr18frFuSFufVew1gyShyVQGwd7fJ9GpDwWNwhPLrlvOeLdbvMJ7uibD4sHZfhIz8m9qB+n
d0jPznKPeMPLotKV+FxMWB3oL47E5YZF7KzeErEasAPBQWbtwGx0kkD5rEGwbqBZhPAyj2gP7zOH
iS/kInndiarA7VTc3Re90m8uqmsEEJMDbFYjTE8DNYofBUcKtrceEd8xOcj3i29dJBytY9e4NfhQ
sGaukxqH1w8tn7tgjqoHdnnOfGT0ZHoMJ8yw6zB+20+AuKRfHyffcMof5IfcbsNB7WBfr6L1YWw3
/CyumVHZ+yecp9tSdtIdfrwt2KUPqz9anIlHqPQlGNcvi6/62Wsf7v0jhHhX9GPw9jC53U+1m/pg
j4af+1D4uVSgy8Ux8wTnCzqKx4PEsxHb1jNNF+CZu0Qmt4i5PWi98YgHyh0rBg9N0hm2iGscqDXO
6gjgdu+mm0TTSXykEKF84zfHmNAon/2xOkk/ue7GRD+To5P7hJ3wwdzV+NC95rFT0fFkdpfZu9fd
7Y74KB30xk5O1rvot7fQw7zEF25Un9ySAKq8fEoPS+uBWnSvmy+63R02/6fFFd0+mLgUJLYu+HLa
GIJVnEyyPX6A91n8MEwL+aGEfjhJCxkAWxIHOOVU8Au6KP6mHTip98Sdh+L99EZIKtOD06NksWvN
JujMrb32l3bhg1f4p8q1i5YcxYPe6uLI9xr7K4ECLO0cPGD7H+55WDx2d2U4fmhOhsxCdVQ0FA+z
BwvBhJRHZrnDDwXeKu4TRz/SwRuElGEQ9wRvDz7NGQmm10Wyrb5AhTAcp7SR1DpA0sFD98mSoeH+
8zMgVNSeecC8Q3PjYDvoXvUsReUp/sgjhoDAdLIPGbGmW73sd9tZ+4bDHSSPmltHaSTf6rfGmxZZ
keZOx8I32kuS+4lyEY8ZSIyNeMuTg/SEdS2LjAYfzBOrmlwA/ZxC/Syf5HCIpB/rUJOaAOMR6RIP
kMyNECPCVzmNm3DhONaD5EPaWcPD2Jzh070jAtBfJ7zbHHAqjsdLe4k9IbQWm7/bfBkvwFufON5N
wX4lRNCENh9G5uo0QhYbBxrqDvZSxCDe2VagOalXBtzynxmgL3XGmkrhrssBVlnLJpodJK3wUw8p
L2Vv5whuCS5o18H0WF8ar5+cHS2fXdyKPORJOMNKx3kB+mjzXUI7/aCnSyaSAtzxagEHlef4V649
v6eFoKv+12p79Qj4k8Z63CurV8ZMvs2j7bny1lAKZg9WrXN9wkrnTw3J34v9nzXd0tUq4b/V9qtN
wJ8+rYnlSjVLansejdH8iGWjA+Ae4YzCM7+8/OWvu3ol/Pvn0c+wrkBK/rt14hLHstLWlnQ7eJK/
P1FlPxH3ctq0t3+8D1jChv9PP/H/fORvP3GbIfpbhSDdssyEpGW9XKsCTcyhuZft9JAHf/F5V/vN
//ITld/M+tjgLGPScwPLaHXRvxxid7Q1Sm0bDH9hBXrtAP/rZ/1mBboLiVLIE78NMaTT3eJZ5ndn
JhUuquWN3ld10d3dYedyaB3oA+H4PNyrn0b0Fz/5P3eI/7zEyvUp+9NTlItabo5A3LeoXYM1olly
KRTPLArc2vmrZ+h346/rGyKruA9YItk2fOhvP9qYW3NWu1G+kR5hcGditKEcQAChvNZFbcMOFDXW
6C58V3mkkULdaQs3K2ysL7FBm+uJIB2o1qhW3wa1mwPzVN8O31Vk3OhPqeQ0Dtv+6gDEDB+N7uvJ
eFc4UoCCIou/SgrJOtlvsAAL5DM8L9rMVfkLi5P/dGP/5Tder/ifruhg5YmQJRO/MXE1Sr/iaGyC
3tdj/7LUNEe1ae9g+MfsZlKundsKO7B3jSv52oGPsstHna7tc3z773f69yCDf7v2v93pbhWbHWm6
fBOTSUC2eIlQCZ0/vpvIN+DjOYKnQKO0d1j5N6f5p5tt60emlVCOHfHJUEt+zX/1nbT/cIj9y8X6
zaCl1bq00tZOxowTK0c4IggVEFAIHuTloYhqC+QRC4i3cniYLAe0gxV0tkaxjpzAmX41RbDPwByy
18PNGDG3uJ1WkYH9mM+Q48GCIKXZ83C7qj4+q4l6rphiENXV6PJtIIxC8HG40NK79EV6LzcEabKj
yleRaIQXg4CYLlYI5/N36YBMU5hdcQykKpjMQOl9OAcTZcdwk+0x2f1ChVDkwMJIe4y47PmSPU4v
whO7ccSaxj11EZSf0lwNL8iNkIc2KES/FTjTc5S7CHSkl3pkF2jDCBahsFZ+LHjbgEGDB5+8SW9g
SI1fWQ/o4VDBk5fuB/xcs2x0uBAw2jFghKH7wO0GbYibPYOBYVmEgEntfBkeGGLTx4Evn4cIVAlQ
KaM2UoM0oP7Cs/9EyxVv4VLf06M/+/GNdWIlqik2+T7XvYkNFzY9sbNKhFPySZHOfjTigrytshkN
1/aG1CH9yiP3pMW2XL5D+jCJ+Gj49Y2pYWnu5jCe6WVmv/ggtDh+GF+tkxWhaCDex5bt9bJFpl+e
WSuG8tmICvQmqV0in6BsI7Rztq/8Z5Hs4Qt/oonJandg5Xv0JosNpWLHTjnSvqECO2QkWUc8KxEI
Rs3rkB+V2/lQnURf9/EIKG+thyqzl8mpnliQ4xaXKKxqUcfa00mCZHw1D7Umd+XEQF5g2DoUN1gO
ovPf30iJRLt/LwLXYR/PNh0lqP6Ha8ufzopy2oyYrVZzuxoBjSB8AjEwmL4i2hnzggA9q382T33u
p6B1yyB2lgNmeGn6sTHNEVdoa1w2jrr1CeY4ZGLYpdZ01Lmfl+2iQpwCabyIrX+d/ZL3HCbFtEam
cc+YCdPuAjmzyn8h6jvC3Tb8wpNO8YqWcbQVPcAlZf1eymBC9VHtb/jBclEeZ0yoLHaNuD2sdOVl
AyN2htUZB634a0TuRUaS8W5lzN7K/tZus2coQPf4J0rnfiqcia0lgfWFPX7Pj8XZOg43GD3inQUR
G+jY7E6sgY+w0MPdVVyRWREdHbPG5P4Ck1xfSt7C0aY9jLDq6LzyqQrJ0UocpDcMAWiynD9GZ7e6
sY7b5Q83q8LTNOIEiP0J9mP7iZSkcPqKEX77YUFn/jKwh10jrAAHSM9p/dDmfsPravlgks5i3Cuw
zusHAsMRwAGFrPet8CB2x6bCotk8L8unukCEawKkvkpxWaoXDR7SK3TqfIzgksMy30/oQA3ZNptA
Uh3WkSLxdxAjHrDB0b5AHVp7pf6X0RZAHESK9FpHygmNS1C70zOqpJ3xgX+vXJEbD1CGy6KExTF9
wxhsjpJQPCwe/rEAINkZHrJae1kI2tL6+4sRNgzY6t0e4H34ZHxsr8upOhk3UI6qExYZJzIsXe12
PUyn8TxzyDjtjwwr9pRcLCe+y5+HU4JYF8al3d6Wt2zlPenWuixv2FsfxK/0GThfI0bJT+4lrwy7
SIsRCnA92GYE0xdbfybJ9pbx7kuHWmN/XSdjMmAp4oL0NII3O70nPjLHuSSwMu8ROk34u+HWMlKO
W3AX8wvNC4Y9WdB7eACeTVvnVEOu17KwY9ATvMEH+jdT13zEuRz/OvZ7iY2LLiGCm19wMExOqh2F
7rMXg5i2YiRIAYOa4yii4DhlmBKPGAgtrNNfheUEaJK3nqHheRs22TMka6l9WbdzqgVIjMoRiu1D
2uAx40J3qWASuthSLxMwTn+FMOpAbmzhof/pTsJy4ecpe7Q8FdjpeJxuhwVbPGdxjfcmyjEhgvpv
b5uvHaAAevhMHHkN8KVEAh3tjvDef5j+SL0+Tt+JI/2wvkCD+ID/Nw+V1xnB8t3c8/8ZhyHOYenC
2tNZnhbUwff7cqZ6bwgebsywHP3+gz+1YovDNX4Thwc5vqvaO6Pl7HH1V7Jvme5LG8KEy4v0Naie
iKBy80zpf7F3JsuRY9eW/ZeaIw09LqbucMBbOnsnOYGRDBJ93+PrayFSZYpgSKLJ3uQNSqZJJpOE
O5qLe87Ze+1VBYLTjR/bT+NE9qWXy9scy9oOc3L7mj7Sr6CdBn6BU45KHek/WTK3vcdnvrf2abQO
t/7P0vixfal+xEyL+XP35SPvOd6u72STrHuvO8ZbPEyvXDttbXL77IhWtD5LGoyMrWgmXLMXOca3
3Fnto/LI4Fx7tbllYevmpB7giV4Jl8K+lrfpLQZO7RHIK7rDFhX5qr+SPs0t2tWX7Ny/FNf+QT1O
x3JP6/IImmKN3/O8FPc8kQ2zbL7AQwBh/IUMPqZ+KJgLVzMpPunHLw1I84CoaWYKxTDdyQ43w04+
MBZHWsE2ijHwe/2g0DJ6QG0uLjQKwIpsmDMRvCCXMETcpfyngy/TSSMwE1kHape1aeHovEfzhugb
uXS5H8wT53nf5LA3XMT+wxad573NpuGIlilicn8BEnXLG1La5fvUcKxdfdt6MlFoLJJs35tz/1Aa
jnSNOF1epQ/FBa2IdOh6N6er51Vnzif9EPOCrJXY6WivFLx4pWfOhhu/wPzo3nQLCse6nDzoOekW
k52D6pwQXvWARu/QXdpTzEXGardNT/PdcJBc3sQXuBAU6x/dQRu9/FQubPV031/xN7rrnq5Ed5iL
NVV9xB/dk0pPA+uMbI5sEbdel6fww4YAAN58W3osrwf5rb9NfmQOW7L2gZ6nW5+mLZgT5UF6Hu50
3lUxv/xBk4VfZ8t3GqZHbFO7qr8a4ufIqbYIttfqlrzjD/9Kp3ytQZlgMPksKLCGp2JnLt2UM/5l
iOdn67m9Ke4hLDGORarPv9o+yE/syKt9cK5JAGIaTz+JN/PKYOyChWqF5gsRzU3lyocHa8+Y8bxo
yU745RA7PDBui+5Qz7OrR34jPWeX5HMxIrglD8taYhhUuNWbtrOI9rF2bDdGBkGVF65UJ3ELJ3HY
OFrxJtZX2q53lw5LdgEFv/c3A1dtlT8Bwgk94E87wGpOcVe5kWvx9WQWvw1t8W7Fp4nuzCtbR221
lnZoGPO9tIPSvh+ZcPHC1Om7cEESOi0ts7LVj/kZAMwGAWjfb5qNfTZPYlNd2AjycUcIZ058MnE+
hyQIbcv34DJjaOL9gN952lndJjz6G4EMej2fIa4jiGC+ELPv07hWq+jSXZjotfaq2oaqKzY9P/4M
d+WxeaXx7RhIeznp7XPI5YeA/rK4ODbNRcO0zttx9IJHse62lk6I1Ip0UFQ1u/YJRyA2K9mDMcRo
e1V70o6WUbhHSOmIW+toX9eAW2+511kqUGYcaFi5UDXGNQ+AK7m1w0hC40Siw3zOnDhY5x/tg3lL
PfSAA6B1kJlhBFmP14FbvmAvWZfr6DxcugO/Av+Hy+jFL2qFYJLHO6G1jAnmRclvoSTFyGc9mvH7
lP3WJTxad91Kw+C8tLYmhTuWsyLxdAHevMLx81Gc633uVYf5vdiy1z6HWHE2+VOxabbBOTnXhhO+
LKdmPEdv4YPPt/iwSwQb6/AhuCsQvZ6qLUoSaDbrGyYIr+qW7TiaunVNg04pb4hBWOlP+YZn6+q7
Le1XDiYVvmHD6bUU/m8pYtnx/rKj1QIjInMhn69klBnOXDlk8umbeCffKDuqXHryFgrUY65eI73Q
GxyLq9FVX5iDZ64u1hARwJEpN2F1Q0VRKo/YwLE9RPGdrVwMdqo+laFLvkGburhZlcCzOw//mvyY
/0AhZq6neWUdkO0X6ZURHGfpuWtfgIQ0xp0VHNUHjNo0B5IN7xWv3bOWEwd7z2u6TS8jm+TwlgEt
8kufFeJWNKAPTj2icFC7OhYUco9CTBA7IHT2CjJUm20G/qmiyRv0u9nTpg3DoNeAYQ+19OC0n+jo
DY/Sc0SEfcyuTRR+W5PtH5vA1+m+cNnBmGtKLNqDy0ITvH1zOX6nPppLzc/VIL4ThrGx/O/3q9FK
iT4afjhf5cf+qD8OJ+Ui5TuJHtrgmK55CF/w5VabiCfhPx/5Z6vsSyvttyN/gZR2ttKJcIjnq9r5
iYzond6dn6dLvGc1pm+dqeC7ls+Es1Ngofo5UOgcM/DC6sMKT2jOe/0mPswPTKL+/nD/1Tz73w6r
f0OcnsuP/K6tPz7a02v5dfj9v3GsrdNt+vdj7WP09lF/JZjyG/+YZlt/0ZWzDNsiu0CgOV6g7cPH
34Nu5S9DNplnKzIja8VQaeT8Y6At/jIMxVa5zTRhmQQb0dT7fxTTv2gV2zIVrq2pJIzp/800m8jP
36plIfPRfiZtESSlGrL2s5r+ZW3RO1ubi0W57Os5kDERYevPImva2lLMvMivopEsclXuqD0aTT4k
1KygXlQweYXZb9NktD5R+1b3fiEtVYDa/0BxVN7aoRo/BGCsrjWcZNs0L8IK7JlKUkc3s3/UR2SP
y7O2jXORPY6LoBXqmHzTp924H5Fi4F2OjKteiJ6UrUnGrykAw9VyczXJqbaTwO99NnWsvatF2z43
2ajcqAhhm1UmrKxfx61vnexqju/KQg43Y5ZiUPPnAdRQLU34K3v1YiNv/JhMG3dtXMMSMSAohKpk
eHlR1Vs9HXmgVF3yT2UHl72Nahz/yNGxBMlE23aKTc46FKYyqtlegdjyz526UG4Cv2PwJiuDg5go
cqMwqFA3GxlCGTEkzMkGDPbIilS3GOQU/3Wn0o7Q68OgxeAIkK5ucqXxb6xgTCBgtLA81bF47Sx7
vkuzEhZCXDCJGoV8nbZKfIh8BZVu+9PROlCu6SIDLCTqAK1MLqPXU7T6Pm4t7YcZw9pbJT3vRcVM
cVprtOomU8w3Vp6q+z4pYZSirYFFPqrBuJHaEK+6KKK3tBbDViS6BVEaJc160NX2gDNgqbzHAZ11
m/hOUQWm15hS7WC+xH4qmmaHuplcIVkqTymyyNMoFOkmmSzY9ggtH4Swyq08D7pyyGqVTFJEaXfC
rrhPiJiACihHB1OamsvUWcFA3yyaDq1P5SpNJvNmQ2238SgNd/MAUV7vDdtVfdxxc5BSSRQh2icp
0+rbMNGH91ApW3ASUb7WsQ/W66hVgesEVVQ+S3EHIGBApqfrNcDwWJEPKSrMS5ak0rGNW7CGYGYP
MfzZd62pMYjbSdTgESbab4iFAZ7CzLxM5eOJIPbfpkgRVLJKWsK+NaeIirhiYxU0evlp1fj97HhA
jBzKJqqtpsHr38Bq6Q3tmIQEMpOzxgBT+DAKxmjMD0g6oYWUA6WQnct3uV2PThCmC1OklmlyZTOt
two2ntOahnSL1hI4Ut3UIXwSS5w0qerf6ylR75pmnL1sUhuPJpr0QvAKr8rSnotLWcrRQ5j386YQ
SrfTSkM9GUmgXJU9VpzKT7OjUPrcC+YYgs4YhQ/4T+QTOULaKbbwGaJDQyGQhiTYStqdaUKTSqLK
3GVMLtaBKRCAdQG6dDskdAv5L5QoFcP2oMmyU2jATar5lmZ6gwYbem1YQcUtrJoe+Wj5pOHAmrDk
mk6ABl52NCvfFQjOEBqjMNeNKeFepiEbZ2jtxnhir54UyaNp4+asYAy+N1XV00Tphs1YVMIBYA5Q
kH7TvTwpGrN2YdxoCa1dXZ2oFdAiE/5taP7Oh8kJjcJWNlEocgfEcH1sFB/fhlZnGai+EKdtYmFw
zoJC8MDMI5cjljyWXazoMVb6TWx26aORGMnOMg029UKCtN9gUUN0ANfRTaKxhoBXN/hKsS9jpOm7
H1rOKbHKxW8JK09fFyCHSyyEWPLgs8j2EbBs8RRNtmC/Pk/2oUshwRiZouNFkOgV5alS6KQnhmDF
wNzVsIwaUE2h1GJLUtG4nzq/wh6u8Lxe1bE6PvRKCT1Ris0GMk1b3SXGHB6T3oiBv4iS+UZRwHTo
TIk85ILeqhElw9Wg4dgoCqhTvBt6fSPlpXoqa7+DDYHROlIWI34NQsbwa/Vc1tMMKThT6Whb1N8x
XjDIkfkWviD94mGQdHLbNd8Z1CG6hmwAMWkks7exbJQ0fkkbdiDzWVay/DKJQC2Ih8MvK3d9y04S
TXsZA+edMPJeYnm+UvEXPrSVpmx1JZrWnQkmwVSm9HoyQBnMOQ6/YEiwHFV9tFMHhRtdtnO8vyJv
XEsuYwKF1FhCGyjykN51U0zHdjZQh6YCTUbvxxsxTESqjEAxirixNoElqbe6gbQ7aztIDabkn82+
xDwS4ZViLijhW66kjzyQZxnyZrNWhO/kpiy7WmOC67VrDH2mX9QPeSchuaj94CGKZDAYaYN4Ca//
AEVFa/LIDWh1PyGJ1L1WRNULT1a6abN5vumyoV7IFRF0rqrvEs9I7XEH6I5OhS0HNZOXsE1+zLzD
opXmm2GOiV9LXXPuMgCXUSwBg/UF5s0oC8tr7GPoFfza/Ex7ncTehMlWzmU5WD5CckM1hpEmjoTC
K5hxK8Yt6IG0rKrbFtHu8yI8ztaAoWMMJjbtgbGgR9vbUcCApe7LywBp1KvGWH7zVVQMYaYNezKH
sHNnECVr3zTcJEFZXup4Gvl3WnnmLS3fmJJJWRbV6OJmrb/OZtlclAyVcY6KdH4py8z24rw1LnE6
c/ePXf0sinTYY/Q016rfIwbHfmlEGMcGbVc02rTScG9WUERQLmP6opLGsxTr4PwqdavZ87y30dn+
IC6rv4gFIQmYmtCphYIQPWdpD4unkwvgJ2Pg39a2b79E8uIMxMZ1K8usFn04q2umFjzpqSR/YGtU
t36q6s+9ikcZ9595IxFGgMZJTyKqPHN0hlK3EPZIGtFdGu3l3qZAUxSEWKE1cJMN3U3XtLTa9Aay
tzr3SHhFoNMe1i2oVNIwF/dlXzPYsHs6mX1mVod+rrsbpUvHQzH3I/26qI9wvNn+9DabEEUaqynA
m1azsp5nH89GYNYUivYcaICTgvC1bUXXvXcFZARi9UoMHYvZz8PgBrM4sWzsjqFfBXToZBrfVQeQ
fZLxqQktnjYs++VloojaFQB0NqaSTfupSBSsIIb22Rai7K7bUNWvCq1Hnd+wjXzW+DJY9X2e5Khq
QqCYrAJhPdG4NpUceUYED34lmVEauZWRCC+PSumxxre9ybIA32ATAuaCeyEjmMbxCYpYy27H3iqW
vSg90TYmTrFTJ8nBM0THFGAt7jtlaYakPesjvgPX7wa2kyF+0lVbK9lTW0f+U6PCMo7LOnUsJTOO
rdDrMxiPHAOllp+a2A5cWSoGD04MILUZhNBkSWj5ZMIh96Cp/Y85zPyLFTAw8fUBp/xEmumHapcQ
u+18sJJNWgXBJcpD44ewNERL4zD3t+wk8M9mFhFNz7mvxQH5UrralOCMk3Lk9SNRIZdVWJwqCNW7
ISjGo5zqw9Hi6b7qA5yP8jQ+4NI1HrWeBdDNcp3+Uo0GPORhYYW8ltWZF/rKsKUA03YFr+OxAMF6
qttMYclIYn9ngpNB7GYFfXBssMC+jEFnPQ2+Mcr7tg+D4jZJNfqRkbZIwC17UjV3Fgthh7onGKGn
xHr5WJbhdBpx63YetgAsVWwQ1PPE3hu/tSGh/lb0fFCp9WPY8PjVxXH2A8zuWpMcx0xNuoMq5emw
znxZ9zH6pj20M5joWNcQ0MdTj9iBMArViy3M/cgoouQVz1O9kE9lWnxZM8PZbnicV77WVxN0i354
tnDWMDvpYC0EELWLtifIrybPr27RwUESIGcukxiVgZEOLpLIqmslMxm6w4mXjUsVVcW4JzPQP7H9
aGgTymFtrYSqB2dTagM+boO8PCzJn1oXGuSxQoPs0vi8CFYq3uKSSfOYfJOlqP6eTkbNZ8roRQzb
wJtlYer50sEQUziVRY2AC87OeFhUqs0aKNKbOKpP2Mdxua8XaWHhTm83/u13bYzf57N/H524WFtH
Ok0GlU3V+2s3y+AVAtjDWKviqjY/lPRjnr6RQPxR05qyphgmccSUysIwvyhiZklN2WtJKG2DDSYw
Nt3fHOCLTuznd9Bl3RRLigihx9aX7+AnNZbZKHAYKu+qfYy2E5UqCj/2n5t03a1+aShc/93h+VWW
9uf3sWy+kKYZxCUZSN9/P2MQVXzeUGzt25Pe7QK4Wf/57//eX1y+jWWT3msby8icRNovf78xY+G3
8wKvqja6tu/VB1wl5XjyF+9m2H5zNGX5c/9sY/19OOwd3ALKosn/Gfj4S8shktRAr4m2pKzeZfv+
ANvUkbycJtZ3J+6LevCPQ30Vn4XKxNrHoapPKmon2iPOAS+8tj3ahIzPnf98Hr893JcTSa03ZQYe
WOtuApi7Sp1ijdtuER4XHbrh//HxaDv99ijlcaPbXe4suv5Fit9voXqtJW9pThffCQeXP/bnZbNI
eMb7oGDS+v1gXVLPWiXlTvDYw7Piy40H7g2TSTRq+V6n1frN2fxzobCQcfzzgF/anUo3hOqML1dG
rLdbVAu1QPot2QjWB0c99o89mjOmJN8cdnl2/9P3/OLvyIFciQH4jbwPEONSnrtszHYNytp18JTe
SI6//uaI/+r5+/WLLj//5YEw0ikUArRVuhOf0GupotvYjT58ZAQDpKcVI8UHDXXHK5He7ren+V9d
V6YLCjANQ5g/A5N+PXo19KquJSiJduOx8zKPdh/6atAxDB6/W/u/RMUvDyT5YUwxbItF0/rjJgqK
aegrq3Ja2tXpNa3GGx4Rp1/3m+xH64Ub8c3w5M+l8/fjfbmHiHMxJ3hnjpK+RBSsCXy7by7en7cL
C6auCl5l4Ic09cvtMkx9aDTqRCteXsMQd4w3/xmvHDKq5syO9Ds9rfrH6inYSeNksmxMUIIkxd9v
FqvHzJlPICRe5D0a8Ktky41z11+GZ31Yw/f3BgehKYDgN+aFt+nLd+rWf/UBVFkxtSWOS156079/
gCCLe/bP80b3/MULtCEgZhk1uBKrjrIelqCWleaheWDQv4remcwXr9U3a8MXQSj30XKuTVUWNjYs
Gj5fVtqBdnWt+RVM8oCxHPi/FdNdLC7Q8w4sUXsdQ0Z8W7nSjgHTJnOmbSOvwpfhW4H6H4vUlw+y
PF2/PLs93Y7Bt3AMCggtGIdzccjibxd6m7/y25rEUXDC8fDYy4Iolp//cpQ8Tg19go636JrVNQDd
Gu/XGzxlrCvnFjNNdZw3doIR1TXG+xqd7uab2/yPVWL5BCwSCpse7r+vrrduMLRMb2tX9wZmjNi0
rA0tJtldhPEg8Lyfh/v/06T/s+x2/v0wafWRvtZd86s1cvmFv2dJmoovkucecyR3vaoI3hN/j5Kw
P9KRYhykM2uiZbsMmf4xSTJMfkRIHquuwnzHllkB/zFJMpS/VMPUbC6shcmCRu9/M0qylJ8P3T/v
UiZcbLixV2LcVPihon+R+lf2DKGG4zjcGCpwgSK9CwGPnPxuob7Y1UqDsLQVMug+NrE3VqrCPR3s
1WAhXomN5NCqpeKNvc2OUKnVQzpXeIHDF8Av2gpJc+tSnfVivIN9it9/kLZCSHet316nk2kAHrsl
inlRFyPQyvIQzzyo1WYxDTWYjGZDeus0uMJB/qZ2CjMmSsRCaj17gvdvgu7CxWzdNTPcsqrQYOqU
NB8KFe6hXYIh0GkOSzHyRVMlwcnI1Y00iAQNZnNRbbiM6aIBV6zHgidpBZRqMYPT9awnTE048c9a
gAAILH8b9JvU6n9UNzMMqHXTFDs2qeqWRAlPEwPtCSJQ4o1iNW6TdZUzme2PCgDkVDfXQ/42mB2w
am1DwYBMx1AbqIDFBpmsD21e2bQFgbEDQMYGQMW6I0137hqkVVmKA2Dcw9JwY1h2rWlGrmi0Y1FZ
m1bWvSCE3jMm6ELsYd43sgL0JJ72QcG2p5/fEzxZsS0+Ir+SnJ6O4zqUqR4dBWwNMXjBbigLtATS
Nk39Tz23FpgPfMFWj/Z10GETsoYXXRw0lagiqX/MlfnzifmOTtBtS1QS7Zkp23TF8KmMkHvp1J0L
onJqQUOvxEUYtoNrVhTutlQfAdZYLTlQkDUrmtzZqqnK8fCY9W3D2KxvcK9Cz7Wk+3lE8ovmqoRL
bnWGsp4GBFOWOVx8s7wdC/8QWvGSdjX3gBIx3WfzNo6QIsGaZCWXNHh7+VpozTGEii93xiupeN2W
4gUZEKLwru4Pthh6os6WiJJYutZGrgUZyNEGOM4qoy9g+8Y+0GgiENFz8v3mOpjDK02KAGqfC5qP
ACIjRE1RDeOWCafXRCSD+IILCpPej+Y3ieQ4IuAmhyXYOrZF9gaAF4lreJ0PGM/aCgZwUA3M/w24
42NNhIilW8cx5Oiq0no8cvvKgibdZeC9SUAUK4Ig140GaXOQEqxN3SObT/bXEc9dGhrPmi+eFO42
L6oAY810aoRSvgIUwMwbv3fKbpriH2MNrjLRg4dasNmI8+heCZEfiUhDCTGLY2TTpxK0sTfBYNib
sKdJ1MZIGqcuchWDqjy25+6mCdutlGKaUAWKknJ6pItICyoadY8mEa6/wQt1nvpU9WcAYTLS3NBg
2yNH75VBdpABWWrFNFN1mQe+T30iDra92D1eJivSyVQZxj2sJiIXe/WKAfbSIJVst5hkRx4q7SwX
+yIuZU9TGWlmIeZo2apu9NBtyW+7ruupIEgYukqR42psR+U4K0hFNQjQRkk7MU6RH7VDSNZua9zo
QwVYg2UglAiZrCbtXjanwZNo3G2Yf93J66ExtXMHiytKKpu55mYumCVk5WfSBP45n0hGW8JD1YQp
9qxfFlnBpm+6gyRNAXpPicy5abg3c/Ew0VqHImi8RfNs7IWRgBqUDJI5hqfSzs2DPPvGgSW/cWiA
weELB+nQap3YcsPu6j5uj9Vgj/jEFQbH2QTGVCfGs0MyI9uN6hhBtJcS6aa0y2IPuyY723WFqT2I
PTWbPBEHNdFvfCAGwPKaDC6jUkBDK6NDMhixZH7cudVwqgvI/0ZR0RVpgdpKYUvPpCRKpeySS7Xc
unlUPYIOfQ2CEmzpTJ6JgqxPDN3R7wnIoRPKpGHutnGG1JOJtVsZYQnrpGWwVN+HutvAffKkIjui
IDb8sXS5INpPEb7/MdjYW/tUAwFitAyg7Br3V+i7Cv+F0yLTVZUQLXcgDs0EVt4ciXG1FbLb5lJ7
gnNEFls8+x5TADM4BHF2z0a0wiq1t2xW7tQgQcNIzLWYw/c6UOGWjfNliGsWQFg3IuJ5A/dSLFlN
ugCRGtbzTtMLC0NJjSV26Jq1lhYTPpKXKK6gvwba5Omiu8zFiEFdh+pvUPwODS0lKKajWjE7UGwC
5ZogddupvshDyTmwIZvEGDGJ5GL2yApbKtpjUJnRAaoKgSKhceLld0X3s7yd0rdcDNk6tNLhSqjK
7RBJe+aGocwiPIsMlToafO2ttLTAa2ZDeENc8RkkaWBSrnZIEYutrOvnqvPNa6AMP6IU3sdo7Yjm
W1lSl50y335t5h7TT+Hbjg88JQkhhEOeLc9ZxDaAULbHqmFDHth6eKg0bdsUjK/tKUPF8NarWBp8
no187qeDHfNPmWczibth+vyUWoRHxB0eB7sWIOxTXhAsQPo8NQRADjKpBMlJVZdIPoM0c+an24Kw
tSamfW9LCivgNBGFZIxv5L7HafsG2tIEvpPqXpJnd5nSFLSIsdz4WHcmhtirWsABnpsG74QaHJmk
0GF/kbgBDgPQ/UBLs3PlV/CHVZDbBXrlzu5vdD+AwWw3nmWnihcY2YyMM3wf+h7JuSQ+TGGADEy7
vVaWqtfn3Vb1Y8ur1fDZJ1HYUcvxhvcbZY3WBpu8gxhgy50EnjppgfjKIMfCxvFNVBR+1exnNN6R
olnHBsGdzEiMqIxqNyrDRxmHSOsmq72fK+12WL6QIZOgFAQwH4moPsuRoZxyGHsr2Qyf4q7BFWW6
Ka8U5kH4z+n/f84oaGG3vTCkOvZEfGHJtoMN0LK9TYjwKTN9B8QoZmtFschCU0bi2YFA1loaOrAo
3wWBcm7aWT3JE3m1btCouHkok3mo/mC9e65p2uMUKeqF7YPZyiT6qsUcv0B68hTyaaHvqqoqD1Yw
7ZVy6FAhh62nFSiV5VYjfkOPdacLmidlYI0uomSEypmZjpTflgiInBF40S6UAw8Arn4txkX5AuSX
sxBrjt2r6hrgFP95U6ZQJhFkh4zwseZoYJVgNPDJcJ1HV0OvqavEhI5kSPLZV5E9tkVSbyRz3nXY
06YE8jdpvtkmIUvH7K6TOQm2eQMMlTkPaQb8uNPVzzEBKWoTpNzF5OHo+bjTl/RmOuaji+CmIp8T
qfQMYHIPeFl1Cf9l3zAjY65k06nSfar1GobD6b7vyVgKLHAf2LsnZKK879XPTNEQmMzV5OryDUS1
aaOKDNmBKUPzAD/WaSM5sLGcuUEMnRF6DpaiUR2YG2JUbLBD9dmAgygms1IHVziWxFpF2ZnNGXDU
pME/H2/nXGH0wtC4nOvmaAcyTvs54gGJT7IWETuSRuH1YBJtWI1Upjq0zKIQBA4n4X5GwkWiCIPN
rsLZUYUWOMMuxV9oTRujQnAa9e17E2CCSaF9R3JFJ0XH96BUsBlKegMrlEkAG1ma0gLokTZPqEXL
+4n3/Dq3tmoPUUnL2QyCTHanGbGJubxh0lH/rKThekjyY1CbZxQgK6iPVygL3oZOJ50SU373CreP
ehpCK9G1OJKwNPlgaLlcTyI+zZEPqkoeuMTMzduCFqUdsbA2mpOGEbkECXGJLHpt7e8kCJp0J15n
f8y2RiRtZ9XSNrnNF9D9gcHe/JIqUX8Y70EM+ogXKnpgnXFjlgpqubDyxIyCvo2mm8FazBKx0wRR
vC8C4zaY2skFBAYyrIMan0XDW43qhyAOEJ/gOsmhwRIVm0wB5XzERtOCkQGC5Pgow1AFtE91ExK8
kLeqO8SLGAZSJnArSMe2tR2bchuOYifBzF2rU2e7Q2jap8Qjhs930iVbOA6q6zwvUGk0Dd7RDIhx
z9Y4k0S+HwuSFdoFKB8yHVPRFSIeEeopAtwvNWnstgDSQHLWxCm1/XpupOiY2cFOCo1FgI5qvk6J
5kBDQwws4Q9dmJ87Y9ZcuY821lxbhJ76KNsDAj1qtQm8kTuuNsoJ8UK5ljUydGUNHuPco/oAj3s1
i/EYjYt7k+YGkSFtdwowItikw02a3Gx8AbAmtaoXshIhSKY1Q0RhX6m9pKIAQReWcavlloXtTEyB
B7vv3bDm/Zgts/ohKjYAX0Hc8Qpdcn5y9GltqTj9hAU70KW7yCgu/pLwKiO1Ws1d8hY3ozMZ3ECy
2VrrJLM2WksZFveV1wX1AxnuUHTEQArSSO+3oi5w5oLOKeVYUlprv9/GqnrO9STAfoVIWhfKAd0j
IqpquJ1nmxyRFk9KpSJeqGHEpXZ7qQWWY7Cpr10NtAhi3TbLK2nbGthGxiTU0Qy291khjzs7vzbh
Zm/ZfzlNqPBcqIR0ZvcGRYejzwZ7T2JqxjG8KZFPrsKG3jwpylcR3t/IRpZATQ8puLqPU577PNtD
57uokB/XiTCtjalRAwfhiOoEBngikxStOxXbJ0eosC2Ib80czTaoYkW2VXzTMxONbKEserDLkCsO
0XtQrR+SUeEYKdBBK0TPaGnybCED8oP5Luynp9YnHEYpT1Ne0pxMgNnKLJzzPTSvRxEDSuzC9paO
G9Udjbu610BxkkKplgCByFe2EyikJljj3KguTaCRVmqh6hogsXdKCn238DfE9IDFdo2ebXbS3SEi
g9csD8RydNiWtQyU7CCovyLyzbUQr0if++D8bWIn+0OcavtU4J7oZUuB5g4oP8VZH4rpyRd17KgN
NFgbF1ITiM1E5DGeVzD7+mNmt4+mJWhHDBqOXNHtoBECBhHosMBrrcrCXgKMi9c2lkZi9UbCDrSd
PuK9EjEh6z2RNrEyPpQzMjmtUDmhfXYxRXLLsvMEvjIcbPShQ3+xqDD4dpG9lXtcOCJ75xGi4Cob
CgZY+8uGfvvzvy6QM9Lb4FaNZObHkZrQcIiKksw0Xn+pFfXrBno6TFvG8RMcvHVM9seu7+zsKDX0
FEfZTrdSb1MYEpuA8IvChAHuGsg+W8N5iZ8r7nUEgOtQWANKkOZEC2wVK3125Uf4V6HHP8kdEP2s
aH4ootLJDKQJ1Awl/us6dJsWrY2e9HcsLJ7R69hHJtgm/kwiRQnApKnpS9kSMCJ4+ve8C/qrDzXr
r5JgmK5bTENpLJ0M0PL5EIxHpYsPUnzf+3a7iQrEELEGGEXDk9rQBvbamMggk3IwTIVBGhiBTkmq
36At89JaA9rUZT8sHRapEkX7olYJG9Sgbw0kJc1MgtqsuikqcLdoQW8Al6JjyJIbbciubYGaVgWq
vRp4s8REaWyGjlTAqmQRkwgQJPwZtbGTD22zsiCwAjnVnksw3luJnZsrG8TndKr9UZotPGSlLtbj
SHD5VPfK3u5/RIktrmaoDkRRB5tYPzU9b8BZi178enL4HYy7XX5CjgXfihhXrYjvAbcTshRQPE3h
ieyUK2S5D1JuSU6Y2A9zQ/bIPMusMDBVFfbRXekmtGxIxmRNkWMkh7ka4zsdQUaqxNsESuHqA9hY
ZsOxwuI4pShZpPw+yJXPvifuDmuqnhQeG8kDmb2spz1eaiXbzHq1H/hBkul40muQy8Ws0EcDFrVE
4JIsGSiteU6SQwm6J+mV/8vRee04rmRL9IsI0JtXSZQ3JZVU7oUoc5ouSSaZ9F8/S/NwgcHFdE+1
imLujB2xAntZ5r35ZrNtarFMDKtH/LlwNVxh2w+TCYZXQAa/woZSYtZaCsCuVYT+7dDPEUX22s40
6Fz+zk5A2DcW7yNbYPztfW8py12F1WyVtqFTEY5vjA5rbQ4OdqlMdcMUyk215eGcKTBIyuOk7eZi
inY2et0IVTIe8Chr9RPo7VfbyuIintpvUSHpHKDN3cvVu2qDpxvIJY9XSgBlWG+WBQQfN0MCywTd
uFOccWXXoYdzjaaIwnseNkZJ33HlU1ZXJ2fbRkKxB7R9t4pffEqaz+AzD6IrxGXQmquQLYg5wz3N
EdxTkwn64DrzTjflfDAarj15BXn3ZKV0UGP02ro041Kl3Sz46/BYzw4uF36mQzcGPMpFv2m7gFVZ
5LU0YHT88tLmh36FeT36HEp4xL+9qBhfnZFSzGwmfT3U9gri37lvc6gxDS2og4pGenHJznXSgkIw
TZcsK7KFmRYelvGoOiHYEngzwJcE1KET0R2+vTp6gTesrRXiLpJw0ZLESxnKmU085X4nddkfRXvw
n7RtE0cS5Hbljpehq/lbWH/wOPSk2FxcxvjOor3w3pC3+5NJi0Rh8og6pna1uVwtDbt4wem44Ock
soc2vabi5BnlzXgRo5fkWGjDaXa3+aiefaY8EX0en6Ald+NcHcopeENRxmTWI74JqYHMhf6b0kBZ
uTTX2lmzcjgHF5Yn021hwMoS6gzE1gvTOdrzMbkXg59y7mJz7ZECWPczIE3O7m/eyME+mOZt2oNJ
MZUowdRmcJ9sjitTEYxO7OEgaurQstgM1uQrMKfW9GeLTG2biI2/iKk+KcfZWzcpwXIX3jLHMyUc
Lo/TWWrxIenROEa+HRvM/t9VXxxjfpwVj9grf5hKPzvmhkErxlLYDh0D2uiEZCs2btHOX5oqznpT
vNZurp00HKhF3JCGDzp9PWc2afoeFTjovUVdbJocv78+Q2inf7YLkY4PnifV2bGLe90+dLIaC93T
DnTUp9u0SPOVZpnbsogOU1qVKyN1sV0HwD5kRXtBjGd3zr+nHp52TkHTKq2nfGlyAi8SR1Ii7M+H
2aDjqi/USdcZsE2U3k3G2BJOXjcgvkL5tQIixHb75AvsLbycL9GIY81Ch3Sjce/0xN3M2eQU49a2
dAd/EaQRzrM+efONluVENe4GoShDqShznlowUGX1QsM6OIbepvG1dVbC9Zmm026DXZEWWhFnC8dC
LFMp24/Zia7mqF/ra2N3w05DK8zKEe+2TsvAPND+E+uAkjXjL1DD3edOLAbrn8awU5COoWbP/MKf
WqzkvPKiPjg0z0trX/PbrysHaL6AWN6MP9pY3zLcStRjaAylxJU2ja3dphawId7IFK5MFqyV+VGW
Wbeankz50h2TsMiQQpqU8rioyVVolnezhLutWy+xOTJiWFRq2xBbkxGFjRKtpUjb+SQMe/v/Somi
L/1wzO6mb+q7F0DoPUzl6EKv1E0UMRTqlpu/1Z8NLr1LKb2PQvb/qMeBMSeemAs/5hBDHbCnZx9e
nNMTrYENpMgGWkzfIp2lSbo1JPW/sz1ze5z1ZA8+Guif4/sht2jKFslGV0I9Rs8YlwP326awTs3Q
3dIoNddm7pzNJqKiyxtczJQT+Fjs+sTNhbE2zfdmzK/Y+3EZSnfvi+rLt/A1Pv2jNBNXtCYE/l6K
KN1acJXqKtOObuygIA017+eZREzZbBjlcJzJFlu+G6GoMl1MfnmjMJ1csmmFRMtUCBp9y1vuP9Ga
h96mBNwE5xNgWJ8TJjfIq/1qoLkCOJD/gQjFBZBwb1H73iYd9JZ11yKZE2MT1Pxz1aqm+4yON1yD
nfWb+wWLdSu0SyvfuMGegiZctDrvBS6KsI3tuNnWQ/YVG6I/9J7cuww0nInBLw55sWXmOfVFKzeF
C1BwcCXTn+BJF+lwlmaCYyAl6hVINwnNDHFTMwCcyDpP1rLkIGSpdSqT9pDHKQDnIcDR3+prm3aW
t6D96/QC1E8ZNSuqcLW0p8DcERG1sPF3SqBtxN5NJ8ziqah5dNi0Zo4S8sRD0OXAziZN/43zX2b8
qurH87/U9Mm8lBd0ML7XbQkGz0eFK6kEUBVB8SHQ8k0u3qFtf+PT91cAWjLmVi6xo5k5R12f38uY
jUFqGbSmNH+qjE26KQMAgA72Ir5pjyrg+01zUzj1BJ4Euxb+6XylqbsBOGBZ66Ywj0Gv5xuf+0Pc
HmIPCl7pfnuq/5VO+TU6ZHe9zgTqamXr/9rBvHTT1JyywGJ7UWKOHrXERRXr5bZp5KeRzsM1yD9k
+czKGzGakBQjTIZyM8Wat/eqFFiHEaG3mz+zlTiAGfB9F43YMNZ/GSO1rengcfEY//xnDxug/uEo
MMOyDMVQ20tprdmO8OoekuI0pjLsJvOdJ44Tq/HoPG+yz+wbmQfWu3ONTeMX6Y7Pwf6auuw97oBk
ZeMI/yLZGSM/Xk+JuTvH3m7mE4mrSuD4nZcVl4LXrk7WpZe+lmZBQW5Sx/uuSeplEGtnBHR2L3H8
wA16mHR7ZoGS/KsTF5qR6pbVqEAlDr1B4fsMIahu/6sadbNy+1w61SPrW6xfilIxtw7Cwnp6tevi
Jsq6470S/0MfvzMaW2vMOPHBt3mzzX2wVZ1vcQbIE//Gq8aAvCIRiLHaQ6WOJ17CIHlVGjSH1mXx
heIb53b5S3EB/R3yOI5RvXeoY52xG6F1XXpJW7LIgfBrylgycm0HSho4QCMibAGiBNJCpw+PNpi8
k2lTnsGtn1FPrwhZpzZyhBY5IX0G3D+dHyHmnmWOnA4iZ41bFrzWAm28tSMfx4AF2RX03QaqMFmK
JWDDiLYVPn2naKz3Ubm31gy25VPSMJOB1ARSyoEPBXxP47xqKBcHjF8bUVKKWimdEIQdhJXiGBtT
x1nY9XcX5N6VzjfAwT1Xs8YV4uwJnWDgvfTs+AQsqNnjRL3kmq/vKqzrPf13YeZwSoZGR8N1Xy+i
CE2kAOpWfiG2HI0K/HtrgIsfws7OweG8uXyCHVcLtyQEnchNlBQ/z+o8drK7ZEQmZGk0njzsM0EJ
ACT7EOKtQCWuzRuw8iM7A/JoN5Bl9AQBozEXXV2gM0BTasE+BAkjCyGuDOBXk77l8Y+y+B4x8D5P
Qskm1mBLXwyLorlE5efgflUAd+IyP+Ph2Bhx/jryS+0tFxIt2jIHKU2Q5l4ztAfBl6U+wJzUMnPd
6eztmgh51JgAhOasy6H7PFNXZ6831n1Wv+gIXXzTZo4zWrnr7LP03X9B2dMJCI2X/5/Bbn1AVlTV
lbzQrhXtqtPrE30SZzIaGHlmZzNZoF+t/1qdE1DgHIoAqvZ/wVSyaqWsg10Dq1/gVVRr+PpVjcBR
FMU9rXOvrBe3dDYy5/Vpx78TfbpPpkv8T5VfAkErC3BsxJS70+baH/UJK2eCshsDFQg4vgWirKl9
lVX04ZhipaZswbIaqezNQJ7GThGSfsUdMcCWykaTWCoNiD4uEgrLPOSbvPSX+ZDQVKnzIqWcOALs
71gb5bGb8MMk/zW7vSxClfg7nteXcYrfJj/dBH4aTlV2VpLroYYUiSIZhzp4o4xLTvNus65sSzpr
AY6wfKEiaKeT0PQk5YslG5v6X1eP9P5tTbN/mxKecdo3KFBXhrtnpbR2JvONddyzAIH1CXueOGnW
fUfpbJ6vXW9cV7G+JPlyT8z83XBihaBWTOgtIOcA/+DDCOboZdKvFgyrwtomsQWGrgZd/1xEK94v
wXAlgrywKZllk5GQkZPWZbJqLoDRwbKnDQMIbzQACQ7G4Pgc4SF99vgYD7cF0yqSfU4yr7lOJfBr
/cWS51zDt8C+UtaHoL9bJg9xy6dabUvr0xnwMJcffn2liS3s6OcWGlVv9bzp3GeYeqkzjXj8fFqc
bBwJMjw9AWl/yVlpcIlYBIiOmh2tdKMMqw5Bt57Bu4CMzn9bZi++02vb+XYGUHE9C2FPf+1i/gmo
hO2+N+BjGx900ONHQvgnUT2Y55z+qt4QR5fOLDuAXpg9WH2EpN0WBrYJt4Ap1P57rgpcFO7YoRlR
QckpZzaR/DqspWpgRgT5oZpovczoK6FsvbqlffLbcSHhD90HLIWplh/ysqRq+ZiYn4bBH2eT4VPz
fuMSN9DykONQSoi1JEl7lRaXxyI6FXZsgwR0Ldjf2l2v8+YsS99fzYrQNZ1XJ8kz0lmEx8l6ilWu
ShkWddDsRNdPVwQwAidVa+3yXBwzd0jPdh6ku5pe+7n/oQ/NdL6i+Huma/0pEswkmO1gN5VQzSSG
BLnRwZVLQxzMhkmCJpdqieLNjzvWySaZ9SMTExsFx6CI3rC/0pGC+kLPPyqkpmUaU9vmxFTpai2w
azvxrxpxMxnPT3xdNYaUkyBwEMXUeGBcvfvnzRlNT1xK45rr+AzMS9Z+tq95m3RYapIqPqiHGPu/
XMy7sfm2Sp70wF8VVv3b9VTwRDwri0aLOZjMR9kYh7RQctFlpr8SQ7R2ed1yyHBAWDMl9ZTPZ2P+
rQFvmp8ZkmEmsZ9B5RvqDxEByKLSIstBYbjabjCf2ZoUsgs1vgW9yWn2YiUA+ilyjcqHePdn59YQ
I8dt1h+DJyeya4GOZ97Cdrm9QRwtiKT5HOrYSnmTeBsFMTtOZ2vFwmShPOvKNo8As7Uc0YVcS98k
vbZLR+999GL8BimNhKZ50gpaMgnW6MmWK+yPJMToQ2f0cghIxnjoI7nukmnfBc7KlcOPQigeM3WY
/OKFZqz/CDAH9Zts8je3UBuUPLD82BBGbAFMBkXy0weMul36xBbQ5krl5CJuPKorusfo+xunirf4
MFCRnbA1xmJh98aRzXvJhPncDwUnFgVP/xMTHi2OnbmhK3QdU57Cr3Xhe3hh5HuniLdN405qGpOt
uDKXnw0uD478sVtMG5P3XZNgXwBO5FMcmOCSGT2q/GyBIaasRCBgnFWcXSsPWGdNr1LVdVwSA2jb
VgvPKVnPINhtvugYXdd6Zv3pxXeVVt/m7P48k4Ny8BCT2lD4I9XylaPWSaR/jDYWEA+DN+HrReRr
R4cz2Aqig5fwjaij7tilvXHCPsHeux3qhRQ2zCX/ta6NU5107UEQyHIq8ZLmU0CjDZdo+kwdQ+NX
2QERTo132sTUQSSJu6ydcMrRPwcu3L1Frk+VJq+1/MOJQR+65qUQApCaRP1J7maguXvqm4CzdyyR
kpklnQh6fvdcxLQ+A2xeKS4DPb6LHteUQDlYB40DX4qzbChvqoPoskODXDo6eO15ybJ1NQVXarfx
5sx3CkD5O1x1szXrzYpMqnopU4MmCmnBSuswq6NxoUV8TZrMyVZ2YEPgIREaW6scuD3vTxopF8rO
L26KQ4j+qcHw2PxT6taolV5gCeN/ux7eHRtWrZ1vojS7WtOPZdLoYGvrUXgLi1fF4MEI9wqIZHCG
xtHd1c2H+kjTm96cBIVKMZXbAHsrQJkATCNgdcV2knub+nazfffmreqDFZ3ZeN6yjY/NKO5OU/+Z
dQ2draRoQEWYDmvmbN70xqdPYpS6tkXwNTEaElYkpWCON0uf2S3otMGVCyW8ZeePmwHpl0tkxOi5
SgvpHrsiYysRT9tJmAELej0c3IgdS1T8dmwkRAO5GDuI2NcSGtGcMRIq9a2Z3puABBVRhdZMzK0k
9+R+ZA0e2lN8LgWMpHLcx4pgURnfxZyftKqi2puM+J7e3F8DQ2Zo1cQMuSKfy1p9Svpxl0PpnF2+
b/vGozzHrJ0xLMZgVXTGcRDZ2fesl6lxboES9ziaN81knjwcQGU1s/huU5gQtQt49qvyqz3q56fJ
pF0HG9eG7aD7IHcXDlA9pZOgdee7JG2eQBJNxIvZeVsMWKfn5TM659VPpY6jszSqdo1pAC2Ns+dD
JMz6fbSfgM3a0ISGsb1V7Mk4zOk5e7XbR2ZQs2ilK41RTw3BNkop2sIYV/7Tu+iSx3MIWWCVuxSf
5FxejWlVod31Gl0TPcZFe95Msgzd+lXXmlPAfq817IfkVJ3S4pSjli3lwOhV/Y6pClE414H/UvUH
rfcvaYmBI0Ob734kiwSmjPUcVSuDvHLWSmyvHy2PnIhvrvZS9uNGd9q1Pk6svpA5YBpk3L5kzyLv
EehamNbNckAhN1OXnWCzSfuJg/NtploZNHED3KzB/ll1G1O+8qZaNMCBK7xreuxQk4LHq9vYWrzx
rKdQDkxxTrYTQ0WTgA1oBH9HtGjxehGrX/AJLCQF4d0IyorCWhf2stdsczoMBx4Slp/LBp8Bdy9v
PeYNVsuw6cIaFyAOqiFlw8GI3niPuD7WLJaewxe+5VJZ21LPd5mXLxhb4RA3L7IXl9g9ofSzf1BH
X6cq12rCZKZzgHWlhJBse6+9Vy9xZYYu69oI6a1IiG/32qatP9OJvSD20Nr9r0gNMIc9/QFszGYd
FGKRz3s2Z6HIcyAhvFT8Zwdd4WDPEfZ/lH7t1XhhPkalKo92HEANTuhWTbm6zaAMaMgMnxtiKW+A
CdbdIM9VZuAMzsK05M04G685oVs8G30NxfmJkG0d4IbNhSYo5svflLNT0siparwOwSmDR4rnEg7I
qXWnUMEnAG8DZDpY1uAjMY9tvGoIn7J0Xh0SP1jnPdjZst2qoT3VzfvksPWh1H6R1E+hM9kbc06p
aLMlHQ2Hz0mnlRl3h6zDSC4jqNNWYxwJ4iC/qvFP5IwMMjsLx79HlnbkprHyguDiBaGCQzmb8Z5J
dexZ5+CNE5H3CFikLRyG46Qx+DG/CxPTkQUVJA8YVn2cJDXNl8pYBXgssybC3ATjq4SgS0NKBNDH
OOYN00U5/Esb/NUVV97Iy/RjpUq+bg1zQJmxrpviUCkqIHW/+c82k1+Zzzct4EmbDVbV0mPjsYVW
/y+R6pixyKWkJnmLbDjFWvMx19qFEryP2YCrqsblmCEYaJmzH0bVbG1VX5NeP8qEFTuPfty77Hx6
daPVMQ/j9OHSys3CibiqmgB9g/vWOgmLXsdqm9o6DkizQNcLRgzDrDwjfe0H+Wvc4I0Miveg/wrE
h5ewC8ZrkgeIf8ORt/V6wqJY+5zrCkYuS5y8+cgzL6xZT5rJm4L+gQH4hAftaSXztJeOvcMWDogM
hY7PdOoMfNjtCRjTjoDroYjVXfjoCnpD2XNb/1pdV+zVwNg4wY1VCmohAnWWzT+9DdM2Tm0wgE52
zWf/L2nfnJkk6ehqtzmn59P7lvqR2kHOHjZX0x+mfp542NruAFjAqzfA/N9MhQjtyy8j18LcBsfI
CsJtMjZxv6NnPUQBr2MWbBwGqMnBf0Oa0G1UtQyYxtmLwXrC5o1yVnUxHzp2WRZ9J8T1GM9MsDXy
PJyMcQNe5TU34p+pPxDT17d4xPZ1Qq1Pxq1SjND6+7WY0gt7IBbCeB39AbZfNHnbNJheND2fYKJ3
8YFSLvqG8/0cG1ztic9WVDPSOLDxVPRoAs1e5fzNdsn1TE+oCMVU02mgkCpeEaw1zTvv2494jJh7
ngXVAF5eZMutzMGF1YKtYCRCKUkOQ9UeynI2F/XQXJPYySkclyeuGDuzqG61neBoUONCqWJb+Pon
raBcm41f0XLgR12Cfb350J/6iaCc0DEOfqIuaU674nhOy2EXx+br2E3bRJ82Vi3XaYUjAAxxMqYH
bM8gKuiJwGODX+qznOr3oRZh3Hb6SvOmlTPKezfDj4Y7BWPsl2bjjddaD/6PyacrYSa6IctG2kbd
vWKzszBMzC2VW+G99Oofc+jFAUvsrQ30ELrFaYqSna+nX3PgO7RVOXdm5qM7//luGq18jVYrz7gY
eURG2bFe+LVu3ExfpXN/nDGAQkMZYTdQFD9l4DZmi50SUBX9wub8YADUdLLg2CTyE9rIhH1FHpBM
7uCiEEe9C+gGgijuRcr+UOIxruyn/CrZUrCZC+qcYXkHsYV9fUuB1ED0ZqBBLP/BD7DKvBHZMs7/
FrPZguXE+1nB5hmTNVP2GVswTi1lHWKft6vjgHkM2L65vXUtiupoOuBY0r9cNmHFqqDR3yZs0n1r
gvHm18+FUafly3bDzpavld6A+RzOlFKCjsdnGUQ3tzYW2EJJEa2ATKxbu1zZFO9m0GVqKp5EHd0s
hrFRznut+cEk1ff3wC2Wswth2/S5XTA25g7tqwkOC0yDtKpbMx+g826hABUIwpYGUQq9QPYnC36y
FEvLjanZoWzASg8wj/bK5gvJH9njoVCMltGjj/VzEAM/4fjIzaMPAwhLgBbR3uTsFEtdaY075pkX
a7KOrc3z2lARkeZIeihKWRN2IKt8Kn2ll15iE0mwajZtr8JmsO7S8rEU2LcEJ3ky6juwWxmOuCVv
g9bbp0wiUseRQOApKv/VrXOeUYOm5xjp2jcKQDra0KtdOr3R2LuLW8PbTKWztY2fOSKZMg1ocY6v
9hnp+ClZx7HtrksLrreZ3PsnMa9KWFGWfXIXmM4B26VXjRDvKrvqfv6ZMRf0SfVqDi3E3PRouDPB
+m4W13kiBjFGt4l1C6CjrR8F9zgnO+0hK0xYZhNbD+PXaMSglLF6safmbWLlC843bCPt0HS/equt
o/4Dw9E6YHNgJNqmivy1O9LqBZxLc9WqgMDWNaSacP/Oc/vtFTWV3n2751uNyJPKLXfpg0tvBVa0
dgVR6FCi6HmxuZ9sJzpEIxhsV9KZ0LrrFJuhKpwNmkK7afmv9ACRk9ZaD0E3fojO33dt9HwYS+zk
I3Ob4Qc7qbsRIm2x18bH/JRM1W9AwCXgJuT62TESWP9kTuu8c6uDZN8ripjfkj49BNG7HCvuZyRc
YsJWI0XkXH1BnrPB+20pPFkQzdo1sysX5RCEnQFR2uQ/M12TrpppIKY96MUKDnaAYXIVyVCO04kx
s8ZYjRmNvZ+3hiClrWLPf/CM5NGLbTAdSDxbYeS0YacF2sIjZEwUAkHSMXetYcDNKZ8BCnit/Uxt
jle/ehDOCKzgh+z/hgnQUCTmw+QEe5X1PMCdte9m7wcY128hs5WlFTg0OfFa06W2AvsJ/lkmR5x/
c88iZQwDkZyCioWS79iIt7zcfe/IZ8J+I6Kg1KAhGJyhjYMnz5MPw8ShOLtCMStjZRfzxhhlzm05
73aJcM/MdHjK3CV222VpNNuigGTEr0B2GhXtYPYtk0p7zwBm6EHhMommhJbFbY/lLziedu+07njz
Zf3w0vGR+9gj0jlkQki4p+KGj5Tg3ibpRYjs+R5hrPSAMpkjFkDXcn54fzz6jPCVpJgd7jIofJtS
2jRLNmkyLCU6UUU8cEkL6Q82eB0/2try4fUDc1z6MPHjVrGJ9pO/Bicg27ZPqisujtOt/CjGnk2D
8xN/lAYXGq7RuyRCGXOKtM2j5Qa3SIu3XrEZ49dkD2hxH4jgBBNiXTFORmZ7nRzUM4tO1CJ7SNc8
T/ldeQNtu4j9YLeNilG/p/pkkOup1Q8Ga+CpTh9yeDTesxCdglznZXDidVBmb742Fayw/K2tqWMj
jEs3GpecWUOBomL1W6993kde/OPYp6QyuKT+l/npMhXNZjT/y4s9Db1LFx78aLM6GR4aNoGGtdMg
+qULqJhres3N3hX6MtVSRCHkqXJOwzSgBibTG7y51j2zmkduFp9RERxNdjN6ZZ5yGxt3V7OmSOo8
9LPuXE8GIaToLRY3d/B2Xg4EfiICoKK/KsPq4Bkrq2M/ZuWv3P4x5GT3QVOUDqcCgEZPSoKdy6ao
G7xO+slQ7iYnKNRfE83f19n438K/EBjFBza57xry0NBUFCxgbYCWd9S8hjKCqboo3dpG3MMqp7rr
ttxPKt2OtfPqGvkmyHBqJhZgYxh8GLrdbdt66BZ1RXOeg8FWEKCzDeuQ+dA2SuPHt2jbMQRmoqSt
1q2RrpyiWM2OfTT87BAXBtEpqoYHBAqdzh72++9opkdXOd+Fap8e+LBt9Rt1yeGQIKFy4+aFszVa
wS7VVZhVBOh9FB/O1BBr+Jqr7imOoB2ZOMos7zcxuF6OZf6qR9FGmNCqWqpymHWU9u2lPE28mHjg
L4On9p2LxDuwquCrYZRvqIw8+OKe1jDf+igJLa4TMTez0enXhvKQej9FMv3kzcacDd5ydfKLcLNT
ljgx/v9rIu4AKbVGFM8jyrbRXRnVta+prJPqX5/NJ0hAtwnzIKYMovHafWS06KAw6jLl0KkO5jgv
C+PTigkM1X66ywyAM2CdWHL22wjmDiZN6gOT9hujxtppWO45xAG0lMuu1ls3lBOzkfs4FV9KDPOi
y+vXMecwK1gN0kH+X9zlH5EU/9l+9c8fm087IraolEcEg1e5is/ZwBpE3ZIEQCyAPMol9E0Ro94T
9zDJJD2l88LYdkDw2Xy+F462T8WAf5bfE3JvUdJFX5nOYsi0rUaeYJWVxgbgGQYHxbeG2P4ZotS/
KXJ/LFZJqn8aqSv9VcN/0bQILzlAEc/8iGyYbUk6faZ5dZxYAA4paHTicQSG+eDxsWegFC3Kujlu
CHkvB06YDOEtcZZj8F5AtCLjR0aXy6+YucLm+iEynWfntEdyzEyu3tPAi/ey4TO2LNwn2Fri2ON7
9exTjjcVEcbpLpj4kmoX9Zw98Z/psR2u9hBjWax8z0igSmNEx5MXL/RCQAj1QW6ZjfXnucjqjl6U
KxeAudRXA5BXz+IVyxDbqHyF7/+ILvCGLLhs+mc9dUx0DMyVjzyoVetBV981NL022BYx+H0htjqi
SUUFjTf4q8yH0y8AgKnslnvFA//Ga17p65JueoY3fOvlumLX1tgtV2nPX8mqvkFGuxra9J7v/Ea2
y07Vp4xCzNT7JV25l3Z0kzZwRjB+LJ04rWPtFQfMdq6IkCVJn4QT1Sll0Wy8yPykv4tYgNVsnckC
BkbIHLDcofa2TkUxQOOeya3hVhHym3vVaxXQ/kvFHkO1o5ZAB3+bBiiGjK5z96ewF1AUGRgM1ihX
Qc03k2RXUAYPlfanCTbn2FO2SeoZf2wa/eElXhrd/Onl0bdCVnOeZd24xq9kkxuy3hE5H9vCwmVZ
J0JNx3Ty//OQLchpYpx1o+DglW8l03AdjJvaCeJl4ddvIKZQ8OA/+g+p0xJsPTdhfDl5lGOv2qrA
/DBdB686q1stL8PWGa/J4FwIyO/zABvMRHtox6LNRrGI2yQ0/OkRdWHRm6yRCb3MYClHB1udMpN0
EacOFtya+M4MMpri9bvJ5ENO3fuoWVxQTI8BNP3/2/SvnX7LoMCmX78EtdxxWH2bmbdOcsEQWp39
tAwxSuzqAhOkpAMzPTSGhlmte5Awu0kPvcYS095X/iO2HpGWXYLZo4oCn3PLltCpfnzJDgz7Z2GC
1mUh66HlMEkP67E+BmJ4tY1k1VNjVILedMWwKpp62bHaK83onnLXIFr86mftiUg7ERXF18DCi9Vo
67jV4KRS6QVtiwLz+NwIvI6gO4VF2Nq6piajmS1RhKNFRiQ2hvPDllrbFlq+L92Mhi6Vf+naV4p0
XTvFJrW+2e0dxmFY+egemI/2IiCFGtt84M3VbbA9Wd7lOYbZlKzgFA+8+R1huWkQuOds1yV8ilOx
j5h5pe4j/jr07/JmS73yLBP2dH6nfiDxLBPLY5ei7im/WaUnS1e6r57P35BOx8J8q+dX8hBLnTVi
42CD0LR7/GSBOvYf+8sFv3N/TZSW6GFBbXI/sd0QGLLNddLYSz31F8RMCMa1WMuFzuY7ZbXNW6nu
MrqjjFfN+pCWea94s2GKWdXkX4RAujWnbJfMT3kUg17RrSfhf7YBn3TZ3UiHr6ukWEWZFq/KOFvR
fcXK9yxKesJUxmKSvc8c2CjTk7zqnQwH8twJynPUMYlKlS8dn2KD9C6GbGeY3O2r6U6086ct3fWA
cTcb08tstNcq3nPmotQXLzpqj2v3OBTGMHZ87D+QvXhdmAZ8iieWmUBihNXAmRXPkod3vgPKkhfF
m0N4hNUfUk900sgnqLSgmIyMtq32QxXceuOq5hfbMbdDZx1MfFTaqQv+RKEtmzFgPGvW3hNRQDuJ
jbnCajD4CgLLk89itNkA0iVQ7H03psWBcU1l86Dh9KObUYjdqKOy7jMRVCU9zam27NA/hyMEgT3z
Sb4SmQe1W9wtZOzO7W9dtDeqF6cwb05rhdB/Vs3TIp4QqTf/R9l57WiOrFf2VQRdKw7oDSDp4vfe
pM+8IbLS0Lsgg+7ptdhHwEzPYIAR0DgH3VWVVfUnGfGZvddGQ2nwffamjcrVZYD13NgXYTp7ACRf
rJk3ecuInZLcQjhi5dkhrrtbXdEOTRAuSO8r5E/bMjVOWGTATj8lZrWx5h1qFj4VFrr6Hj83Tbk5
0951xmvLUXO3LOk+S+Dcgh7NdLUTFcJjjClywQzz06OAJnTMb+K3KdeXqmLeq4bQn4XEnwggdTq1
Zd92F2S5hK0lDhNTfBawReuo2CTUVrrGEoIgtyIrV7OzrGmiE4BUbWvZZDBXVszILHyYlHvOhvyp
HMW7brGUl/0xCPQnQQvqh5d4yvdpgRtv/FLSemts+zSgkEtCoHMqtV9qg2M/k2A02Ing7tty7eyU
hzDeCY6Fcwir54qrQgWSvUSxKl2W3IZ57DqyvBqBidHayREB5dj7z2TwctrWx5FSIyrNNXaPnSM2
sYYcJBjJRkaoYuQnmda/tSVefZMtTEqhEvYHx5p2itYrDYGpxpQ7o5RnDutl6zGyT4N2pfvjcxtE
H1Y+3irmF4KXJjLya8aFWILNBAjK/qzbR2RHDjxJi6rPWDkEzt1gmBmEzFYTgJaLeiKyJhaiBfCZ
BQwx0MgMmrcNDWM34Fih18XFrg+7HmFDFjv3vrsXOmaPtPEZkGYnycFoNljkMxxGyGGtnsewGG+R
yD5xU75NYwQ4YP6rMSsai4knyrE+HJVjZ97mRA0O0LspthM2smOlMw8PQcAKcfKscKGb7zJ882tq
mST/9IlXjMGWyrFaAQne1oyoOaOmP4WjX8fG3xDRirR7WZIf2MNmZdyZkS8aO9631PDE4mgjqdnT
7zHk0mVG0s4o1S5wso3hZtHSTYhKtWr/wiNCDGPZsKM3P0wBij2oUBEkJIhpHeui1GZRbMfrlLV6
+EjXsJEZdW4Z3LRO7CJaVxjwFIy695hF+VYkwHU6j2t9xoUA5qdVYJb0mg/JvQ1wzKM2wtxQ4U43
mi9mnsTVz7gcNr/zAZxb+dkTW8UAWETWuRpaEiWbA/rSnYd8IMoUj3B9C7wfdGsMwDOipZnKMbwb
Ka48Aq4UBjZrxXq1nZMLtF99RNUfxCfZWrwMPn1/uNP0V8+CnIxwKScoCJ2ZIiCOZUMQsY1PZ0Fm
eBsYs9dIBxbSN1+S2llRgdnyJeJLT+Upyb7y4NlNdqw3fmJKpiItHzXq3jie9mFebJMhv2rTLRmb
Q9pF30IQsAaBrVftG3jLAw5PY0QRUxQ2WBKNmmQWGBbaC0iQW1r6lzRNSMOsnr0aViSXoBBIy0Pj
Ixzlmnf+pMxq7cTvYXMY8HkGXHEFzmFsOFFiL/PxyaVUypkfMcXvtqxJKAG7xYiDoyvF8iHG747O
bcmAY+136cEZnGWcW8eWrNSyaQ4jqmmvK/axzsvEuisIfrJcEfxDIrr9Da8YKdmDK38HRqd2Fi8S
zPS2fkgJivD87qbJteGUuzD49ZXimnWZTXP3Nhuz++yTT9dP15LXiplL6ICc5k0yEp2v92h172IU
y1A2u5oTRpYkUWmAfx70qH520rnetK8ixciX7pKGjG8gYzohCqvUsn2aO39voiZZRL12aWINKXO+
LjTOLitz+1sy4JU2I5ii4BvZZp0aD/590a00iYUtvvAhAnJAc+R/sMC45MOLlp5DrmQxW4J5M5z0
EZw/8+6ezoQJlkmMiN2tQRTskv5pPgVjd7GMxLg0RXJ3s28ueEwUw7Qb+9+8LLaCVW+X/9bGgD6A
QOIyfTKrm5vgaP2N2Xca5oBa5VgWDy2td6L98ZwdqINlZD22drHVfbngbqSAeXKCe4LAnNtpqSfl
yomee4u50Hil5jbYxMqa0DZuIWSxhmQ8gJaRPIJ0k/Xk0gF9XvCpNH8QF76HyuFnSm9rxM4j982y
vTc2+/M4wTefVeNrUnS/hmO4C2wragX+JFt6TC12ZvZF5xWmyw5PBdMIdK3s2dr2w+gS+7kfvAvU
gm2Hpe3k9pgHe6VdorK816p0Fn5Yv8kuclahnXsvXT1+63U4IDPGJRbEZGfpeNlA2+w9m+wqO3jE
kaHwYfDZGpr1PmXTTwJohrACvqCgGmtwKTF5jLayMJB1uEW5Lnh5HS/WGe3Y2b4wdGdPhEfIQKX7
0jCZL5xRa3Zu+QBPqLrl2RPb9nHDihLBbC1JbaxIrUjGZ5vDdQz+9ByAUCtK94vZdDl9yG4n6h8j
fSrzfY/8OvefDUSKI5m/SUCyFs5qnfFF4LuLQvvNjDc1FhumZVKjYSqWjr+XpNxa6QbqiF19Thz8
HWuVEQUtdSQPZLN2QelMGwRUrIRBqi9KC2EjH3voHEP7DXeil+yMBBJHDS/aIo1nHZT3nqdZmGI/
2t5GN7YVCwIOIfJOgKEsoxaNU7nBzEuhdJc908FrQ2Nf2z9oiq2E1T22cKcD8QtbZd2CmDDSaTmh
kbCeCwx+TrCXBWClEBIE8a0O+nP5kyAPiSdJjADfI/9XCrWpwR6kaObyilUWoODsZygI54Zh5uys
iLdc20iXGhcdnESZPXe0IccxMp/B/0n6sxE9t6QdVPGhir5beROEcljen6FfJ4TYMg3GU3JgZJT4
iADnVDryQ5zgKZBHokhgGADMJi5EkfNVEz7Ww+UmOwaroTzgXln1zTnBZKNGEnAuarpF3U+tH/2f
bqTh1Q+8KUtBDk/1llcSCVZ8KtjklaQat/LSMfsJ1CsBEJpBeHDScYqCNKo3Rce7xSiSXp0cw450
uFeAeAu3epd4OQkVyrOTT9ltxfWmZW5vR92KYcty1hLobKodWt3Seahq5htIx4nWY+ZvhJcsuKjK
X/n6O8gDoDCLkDeeTRkeQ08h0qZpMRI0QdWy/fzryWGYEfQ4CzWyb3OqBm82lO8c8jNC5jZlu3Zj
QorARTLqbEuM8/qDY3+Ejbfqra0Pe2xKeQ+4kPzpSiMBJq8yT46+tZx7Cra+X9YSgQ4FyJQcABzh
TZi485eJSvaCW5rloY/5GPMVO3JoOewY0XXZ6PwO2oTZm48mx1oz4t5uJrQHfr4yEmPl8tGk5Zsz
G3iDJ59odskgLaQeTcrX0hiQn39kJu4GykQZ3SP3VGjNyW3o4cjeI8Mz6t5bPmWLS8rgkKr4/x6v
nnLvoY3TtYT05ZK/0Ow9xERFBY/9kZmL1146FOS5/YlSINC4IWqqzh6SWIzLF4NHCgOir7cGE334
mbGzDagia2vXVCyc0MDQJIJew2Ln8DDc2/45AEwg4ajl1XdRKtJpUUfZH6R9onvZ9XayCwlKnWrE
JghH0cNAQAkhlJBWyPZzfmCslecwKi53ihUTttplbH+6fGoVWRHV+KkRvq2mhwKOJzgD2aidsp47
7uQh4ZnpfpFpojRBgsuSiT1QwXGVsCJ1OrTWbCoN1qimIo8P7lQwgihqD24HcpE9/jQgrCJzGdWs
Z9Nec5LEvMM1doaMBfNIlYapiICHVRThjkDd5pdPZVQ8SX1+rrGV2gVFiJ5qy65A/se2hvda44+Q
iqciAinUhykLdi9ieGWoP61wAIKM0603GBiSDcr8smK5UxEnJoxHG54X64gN5V0s135Q4UOpgwJC
EmLLXJkWSCesOkUqV6Uv50kkA9cgQmJgRYPaEPEFa2PMzW2dpFii+IuyJViJbN8XsdgSmnCzYujY
hOUQG0rVEBbFGj12/wrLEsNn80WYAXW7qKtVmdrxJVbaS/AYVKZitZFoL2HaoPpLsidFm3W03e7R
RI3cgxycYSqJw+TSYcOLahZxgC17CtbX1CZrASRRaCcMjhg6o+fuJgHY76Qn16KzEOW7W5NvrGIH
R8/HqKhajt6whlq1n1hYcZggheyOUXavujeFkTEwLmb5jTNuEZLZ84IS/aBFKRyUZh8wxTHRhnHV
rT2LKayObVCz81dThwySu1F6+ut/TBa96dDpR4sGTmdL7pv4j7XS+k3LvlkVDgrhUJMRZEP9T9iH
HflkrJDCAAKS3fsPmmNT3cfy26flW6iiWQ260d3n8oz1wDYJO21ptpAzRA2txPARvKZlvDHr6Oaa
KVV58p6SgkRri9ER8x0OZmWueYzVOfeZILlSWB8J9CoZU/G4q3TADhKWU/Uoi4AlDzeHi++pdRmd
3caKhZFGvFbVMt10R9wCGlgpd7Ym1COHRZOPy760ARt22B2n4jWagre+HU9lbnz3PL4vAu8mFLlw
OzpZfBRVdUvSxnp16z5fWyI9QUeiGtj2PE8JAh88/2AJZ6TlOGVInQ9KYQvScG41qwapFu+wb47H
lKiY1uRELqNzO9WP0FNvNXW5bfG9UyddA9KGklSLvDfgNzo2HQJWRK6WgW0//rLaumjTgyzSc5GH
BHfWzZ8xODr18NGO3abOgntkqnNh872sM5aNLttCz/9BudMuQsR2ZWqeajNyZszJFWTwC4bRe01j
Z3E09CWMSp2csm3V8peymZ83KAEGFNh4STTIb5FGAnnX/DHsBKlsuxwNbWlh9cAYjVyBTQwPa5j3
R2LKHovIhPr42SCqrGv+c8fFz6SwET/SUveOHnvAK97ieC+4MbinmRr/5MmnKB9G7SFuL4GMN5nm
cJGFe716Ktw/CoVh7ZWEZHSbsdjjczDDxxpTA46/lR0l4AVhH+dnPWU3gY66ChFilSyJkG1Wq8pM
Fj5/odpO7zGXNM4piBfPJG4AlmOgp7GfipAktgiMttR4JYf8LHr3ire+YfrfqhdT/AzW6xTyhwKA
5GhvLXLMhPDZePrmLT8QJ4dcrdi+5PQ2Y6pvJW4SW8bP+Sg3Y9JvuuC7SOt13lKrjGmymev+aBOE
5J9G9r7mtiuy8WKCTFiURLlZmf2ZxA+mTg/K/RiigDQqFAwp43GVTruBa7UfMdWOgIgglNRje8g0
bS35ZKfB3aqMbdqk2e+xOzwUQ7XTCbmi0gu+yrY4pKp7Slx7UcszC81Vh3ap8pKX0jjqNVNQ+gQr
1lYDO8caMV/9PgbvsizeO20AZJ0/ygBSjceSD3MPU6JVcc9xy2ckCBF8tySyhh2089DRjrMzhUF7
nxpocWlbHwIMqFJ/iRP5FtvwuZxx0XJ4u2Ax6j9+Hq5Ko7jWpXOAY7MsSfUJKVgFYy8zxkXsKSYK
HUWDi4I5xCuMCKF3Gbp3mzDeR6K7JikcvHGlBTQXhARJhlkWa3kLh6cXXpyGo0vv10WKq1aRcC1e
AjYfRl3tShriCACV77hk9RCdLRgt0O5pTO9QSmcwdlQbnWPrbhfNdtLZOalVxj8iuvZ+DFt3owri
u1pwtw2evqaloNLfOxxzZdPj7djaLcMmkJoNd7thdx+dNS6J9R4pI1FEZb4LwZe+xAhwCiPfLRzr
JeUbUNDG2nIGJrHyJeBATEQyiW6basnZpAmnTRKhs8pzue5k80KJ74uIj+SYGw2PVXuY9+9JxxLS
YPzcdVQKWYA7oQErgw9m+h7HH7aZh1QLUH6cNb3bxb+/UWLyi7kJmmcYBOsoZ8FemqccKWllHSNh
QNPlYUNGknXVOgq/bcLzxoLJGFSqMXnm/F80XnhGKf7eJo99RgmCjhHvxy2gZ3GM4aaYDlipc4f3
uhYRtjuHsGR6oHQsWbqiyJDcjioQaEPYlhrp+yx7Upq+d9yAFMHqFCTFbbZPpsG9gvBYcpb1Ut8j
oV15E6gn7bNIR35fRLqamJ7ijuNg6g+g+d50SqFEoJkgaHrS3E1t5NvCF1jKm4cBwhx3Sj34C8ZN
jEkaFlxmxMyOKHVU0lr0Z4Ai4HT0NlF998BkdCOwHvNeYgzAo7DfAiBc+YP6igr5OJdWOoKTZRSo
fY3/xhcKdXhFfDeWBMNwDgPm/wIUgEiOBnLdNvT2HC48NwATRcCvznn/uyMMnXPDO1zAInSjY0mk
VggZpfSsfV7bWxs9Mz2mVPJXIBhMWiK3Df2xoRcYg3NYXD1IroOWfVZTsbG+h+hqNe3eG9SlILcx
xJ6EkbTnjYOrwc4GXZgx7jXyIi1ygNiznRrMFVlTQxQj3jBICGWvy33R77i0rq5uXVuNhlYBIB0e
zQk8Qtp5PxFNbKxeHZvwG6B7sKGe8VHsYoQSbbMZGIzaNJGO/y2sCt4Tm0vxwEyv8M1NYVTPST/u
+q/SdLcuBiBsuHvH8Pmo03HXOGAiXfmufGYxE9ual0Hb+fQkuVUfI72ExmFuYnlPBu81Gcm5MomQ
nr8/cJEt72B7LwFl5aBPV3d2ysw7HV4Pj/kWW5NCtFfh9avMe4vKrTX9ZGO+6dhWOBEQhiT/SVTx
ZPLwC9wNvHiU6ntNg5KCNjoCcZOOzXbUJjTU6qC3CLRa8QVT9QZQqRXRo0gxhFn9QVdoaMBg6l28
6yxEtV12aTNnp7OMDpGtYgA5l8wpnRJVLlvvhM+n3piReIp6AER2R2SzgR0MS5CVIcuPlnpxy9Wc
L5NtsCCx54KPcNC5BMyfsJ/xEguT1pzYwXWaPOMh9Ex3l1YQivCouEH05Pf+tunqS1d9eZJJVsSr
T3tQw9vp0r3B/CukojXbh7aqr8Cb6UbV2mlgouj6IjPHa64nb910lQzqS+NHquc0cuDVpLMOgTN1
a0TVobVauHGEihQDAlnua/S8WlrtCvqStAq/w4LKmuLHz6fXcLq4ufZjyw3g620WT6jDXuzOAliO
YvkPAg0AQsFtyhS45+A7gX5Syvci/xOzfcOeHKFH7OLiGsEnPTKh37VhvkxqdPcbGqkCD3RcvfT6
HbgUgFXWNaiPjPDdHeeGK1w7f0TabhXQHw1dWZiprR3ze+sflHwfNTU6xkcMPtDD8T4WjDpz5qHM
sdn5cRVdyomhrxgXKPcISGC4/ZFasPXyD6PEV5q4rxoBbtP4JoOfptBXLY1z0O785s8c0iYURbWm
PVCl6iya4HDvXecVodZGlqz5fTTElL1leirlfXKzB+E89p74FM4tG9Saxf0iVAhj3N+0sE+Qaha4
K6s6/CyQyZJattYqAUwYsLboFyOHVDD9GlzzQ7a3B7Q7QHsot7e19TtGAtep2DvY6HLj2ST9j/Y/
p+mrkIdN5FqOoB1hEiEvLPcdfSjcNdTnyWZez3c4Qfz6MtvcHF1fmxxmEdrljGhTb4RH1ySfxEEv
Vd4/5GGytF2ERSwgCIwMelYKI/Y657EpuN28m5nZ99m3VBDbFLNzH0BCaGWzseN6BwbmMPwEFaBK
BXgjHppViCVB2XKlIaNbsIyEO2NtkHLt01Bj1Nd/xYAy6PXwIks/RVkIohyi4C7pzpq1l88sWgQF
aLbr7vxJg0k7DpcBV7Cb3OLsjhAc+amobcYxL0F0TTpAeN8aE7dww8y295+i7jpN2z49xRF+t5X7
4ZczjOu9RJinJHtPo14LyUl3gF64NzlpnF9j8DcW+3ULgn/DjeWNp05XSwfEctfwbF2jeF7W+49O
wUCK/De2l6NMjrXlb8HvHb2GeZL9jRyAhwf9vU95IAihlAwlG+fOO0V93PFeRVvSBRjQNFer+y0E
mdTm2eJOg4lF72E+R3pE5Kq8EqnQhs3R5UKvB6yy/dIQ1zaqNkMrLt4xaZ8dIB6p8Rwy1xxzd49W
380PABdXSa6zOjpKVo4kzy69C/mjGJOHL83MxdaOjOZaDh85kcy9GMILMoliJUCVOUr6i7ZPjt0o
jUMcqYTvD11KgRwPehdVu4sgYczstYaCpRvH9iXkT4K3lvE8ZKhRrTpGQ3CC0HGkSW7s9L54IiRW
HLU6Xk2pLK5T2Gh3VHWrYJKwN7DcrO2k8tdhqkNKtDyLlSzzkUaHdpXiEied0irRryyFX6z9BgV3
ntn4/WFjjYC3nrVqi+e1BQDOidB4rnEY9PCiHPBjA5Q2jmxhxSvCvj9blHds3vM3Uj2nTWPvYesQ
kR2Zv+yEPpUqkjORjSsO/PCggUc/BZAUWd75dI0A11E3HGIAX8cWfBoS8ao6R8LOyaFoMtY6tLlm
0IWvttXBAoRLtP3rX4nI5RvvVyhD5x/FG7DTCUJ+ILshf0LX7lDZN4hnvpISLYDeJeMV9JNzTFsL
TbQoeH9s5mD2HNnhtsU9pU/Z44vRvEOkV87VS6Fxte2UbAp7QqzslPpqaidvW44ENo6FZx8ZAX/H
1gg9zvQ+dFIaKK96b03uvDg2VQQEMZ3CZU0aBXwxPYGFUtt/eplpx5bV0tEv1W8BKHPTKC1fKT1B
PDr1uDyhNeH+8oedrOgiRmNqdv3ILm/wO3vnu/nNH8aa39SGUeqFwaazQfIrwt/3BupGf4YCdF1V
o7qV6dFpkgqnQ+UyeTHFIVNK8Bfs7tIcyk3edCvy2odTNM/mNA+0ataOxiHMCmcnwdGluSD3Fu/C
qCAnl659zJHJ8hg2t7qISsy++CepR0HPxP0V6LB3aCXT70AjndWzDWubR2F8iuKL3U/6sVQvsedU
JxCMhopRzZimwt/KnEwvgGK7eszcIZiQvqm63hfhDpocbiDMRhuraD78uAOvyoXrJGAjrTCWS8/h
wdbYRd4mdeeDs4+aXA5xLPcTDzCEToj6hsfgGdVTlhX22dZ+4ZtwiJXVOzLzCQWMuDXANykBQzZ7
yvB2k8s1hDnoPGHamcQm1YOvQavgYJLq60VVf4islKO8Kj9ipFZnKQKS1mW+D53ypx+ZyKPXhhgU
xMdmEAfHxeTnBHW5TgxrXcBeXdOqMlYTWbptiezmantsIeKIAGZGpLE6i7o0OrLYg3kDBsc3gxc1
lrg5U0VfS5jSQqnRRxW1nQIV7FpBxV5ax3qyYdvjemMTb6PCygMqgwEhBLi+YUpnWSFUg0hm+wiP
DLav/oxPGsMTPQMhaBlzMKuYx+0xZsPexdiRkZ+8LtnEj+UwLcA6adoYYH25huwqd64Bfid339uZ
4u3NFkZrqp9sUc8onc7cDnXz7JmY2ZK8ukL3Y21QDhqc48I62cVzAx173zkINxkwbsmJhgsEfrEu
weiF1jlT2rirbCZIZgcpFg48uQncoiRccFblFvtXASB1mqiKHAUkYgBwCs10w+4NHOoYDUztdGSg
MVryGlVmYAXy1aGg2WmRvepnI2ysaPbSPJ5DPVjdhkN5MbJZBMORrEUq2ri9oa5d1HRXZMVflkzS
/QSaIyyMcy7huOTdSNRhjMor5srystvEw7BAp+Uv8wkZbxPDFfRL78s2ONHTSJ87x5BSKSdMJ3eh
VQMfYiXrzKdD9iRV/gK2jc0mtvk6aoeNZ/T4792I8A7RvxpR4sBsT7WNr56qWKsvZhT/WKkVbzW8
pahahbtqlA2QLWVQoZVAAFTs7kaMK88p5kPf7aeVIUrcprHz4AuWaOY8smj9l7iRztqw1Heddeyj
O40wnR3i13xpprq90pCOFTn+fVBl8WYg9YPayef1zZVYa5n4JrGBcYGBlxBYRYyyHkFKM2oAYQOI
bKPpvRmqxS4EZHwfOHhjGfUtkoMAynVikL6SigWOXwA5tFrj2YocXBk+Wdu2NnzrsQkxLi4c1NzF
80QTRuhpD9WI71URyq2YznpOu9ZXSPWgNOHCJvfHVARwqwo66V9M+0LVxyoaPr3GzTCN055IE/lq
PptDp7L/7lVYntk1l+dE/x3CwTsE+uBsq8m96UOaHlwHlK1QyUnImjmQbq5H4OGLeILl27GAozLG
xa3Gfg8N8jgy9DrViBEC1CFBoz1GjL73fpsuZYXBvQLUs7D+YF7yyIqHvRD036nQv0SpH8wQvLDX
ONV+YkedohUKU/sR6YedwiePXMxAjhgfEJVZd7/+GENjxxzPwvwJ8y0c6NlUpDuLxJBrnFg91EcZ
rOvZvB4OXE0q3+pm6wC70w58z7S1rxXZymPO3tblhdR5VOtcLmuX9blh0rtEuSLmCh5z3CMLhnpG
WPUku0PkwL4gtZz6cfI3YebDhrcEjnLAMWaaluQkDM0yTvtF5JSH+SG/TDbYLsFgC1Vag/vvoRZm
uBMo2twKuH+Zcvhm4oQa9N1zK0bLmb+cwio7M4rslqZ/jX07O9Z6wEJyrGsMC6R7SA1Wgnh1BuuQ
F6WH3crlLgjbLZhmWgGh1v7YByDn8oquVnoYRBSUTdegDS/RNvmu1u4zH61g+9FWrnW2SnJqGhRr
gVtdas8g48+jMON+KlcsoHLm8WG4zkQlDjmB1Lbe4fTNODljMdvFSgM+HqscObQfUdv+ZrZLBV1Y
AIGLZqeNVBYCB9Ia5HpqgCNr/OaQh6i09bCJ1z79vlVE0UYznZ8qdF8Taaz54WjJme9tAw3VW5br
uDhZz+Iifc+k1x+n1ntAgGdjX4M3Sq4diHWbd0l1Dj5EFIB+zX9vWV+OXsXliZPRCmxnUacDuApo
HPhUcMt7XkP/F9XfDJTuaTYDlIbQ3qkc61oqKgvmglsxU8ThGkEg/Rphb82eGpkjkYzS/tapimjL
1HhqqtQ+F0QqgLhBCAsvW2MkxI7xhi7/DNrafA5CNq+9DQBZNdYfmFQ6ufS4y4cp9M/TLMPuaR7s
zthlVWAebVQ6Cb/HqUJ5srT4+cS1jO1u5N5Elpy/ACXMNzXMXxxp4VWrIT9O6cS3poKnazR/NF+8
hUlHWQMB0ClriR6COaSsh01t4t9IWkSRzC2ATCsPSH4MVZieuens9oGtw14nEAsLk3+IEgD8Zgzt
i3Yf9Cyt46rOnR6+8iA20rNneJt50tCEsGltF1Bj6KRdfc9HiPisZU3uxjGQyNyJVs4Q4HhNeXqA
/WIAtK4685MF2e7pjJ/NN3p2lXVlPUsPJlsJYDU2RLIeKX/eUu0jsofhndG9IFVgpZXIz2TW1Ye2
QC1hGcYLpoDHmrryOqXxwaZ3uADGv7D56TaUas+o5UlyM9BhlQ1/omp0N5ODGgAwN9A8x214tRx2
AM25M8vTZGOnGMGvLl3N0elFMxNVtGAeG0zmB0zVz2F87drBObeJ266o3ava+C6GXDuPiBh0m/Wl
rYVn6BHN0YbIpTs1cuvSAfpBYxAP8dn1WD7amX/UNfEeDKj2aDKZJeqzIcF/HlU+jwh76Ipj+sCY
h8GmVp9cguEfC3hxwNb9QxVq+07Qt6BDVmsj4ybqU/M4DG16ZdO6rEXwXkFWR4+znhxYej10qgVh
o+icY9RycNj8zmdaQSrezZ06FO5x+N73QX7yxzvJhCE6kjkYxWXSlNOQJ6lvrCzZ4pwVUbePvWxl
gcRC53XCLADHR+/eMcDvxzgjRTQYvwtN2Fs3PnakXBFEv6tbz1wo22GtXqhf4lXwtMRMmTp0voWD
ZCdWKH/59gGHMOpTDnMV72TQL1NTfvSeRYNRBoDOwg/DG5+5O7cNzfjOGTm7egUSzWwJfzOKGPF5
O6e8dxhc+6YSZ8nWsBjSAca1s8/kyImFqFfzpkdHL/1rPpAX3xsuF/gIiLdlmA+whMgnqpawkIiY
4Foh8M32ufJmbUT8HqnQvLoInCoRAWyT+rjDuwahxOxfqhZTZmwBlylmnaOnD3svAbxbeHm/Yyfx
3WoM9BGIgKlOdGeVYu7Ro+aBDSDQJECRu55vNB78vHHbkxuojRnzxyV8gLRwQ20nZSeofX0kNEk1
7kQe6Ng6TRYmNjUfjzLha5q5LVSyqYxH1O4oSNDALtI6/YNQnA298ImYy/2rtNPHSCJTNTlkVpGT
EV0gNZCBAwRAw5Vq6/n2t2FLxphRAb+99k9FG7vk16WrejCm1eAQ98A08xiabfUeo8lL/VrSBGQl
IgD/ZgiBF34/CEwObQsOZiKTaZAoCpnErmLe50VezOSqNPol5Qh2SYJIaXJh9g64cfu+2bro7mrT
ulRD86KFgnSfKro7FtrENLRYOKPZbd2hf/Ug7bdwYPuQfQpNELkWejNgt4r6DVpp7L2FPDUK/Yrh
NHt9cn4lBLdVOOFqZ7CzCv2uI8uSVmUY1GLwa2NNP4OMMzn2Ywt7JyovQCEDIAvbdLQxueDZxOn+
RXaXD8uwPPKcmJt/08gsIOOnC9eR/qAL91RhT8Q6t5IYjFbu1KKLiQ+WVP2m55TclcjLGijtq3BE
SAlvhijlyRuW2eTv/q3MEgOojjWt4BzEq8anqKhcINY2mHIH/S2O1NZFLZ3G74V4qAKEKWXcEEBo
PPmB0/8zpvd/FOOKOo5//n3+NV9lNcIEj9r//Pe//ds5/pJlU/62/+fP+tsvav7zrx8Of8rVZ/v5
t39Z8xS14139yPHhp1HZP3+D//6Z/78/+C8/f32Vp7H6+Y9//SpV0c5fLQQE/rc4VoPA5f93gOtT
9Blnn8X3//VL/hnhSgznPxzTN8m+dgm+d/5XhKvv/sO0bMdwPJOfZP31I/8d4Wpo/7AceICaNodm
26ZNNm9Tson8j3/lqxEEqbGw1FCN2HT2/5MIV+vvWdYkWPsGfzoLL4OGmdTgq/3L/x4zrFWcMviy
2h16d5+tZB9upm6EfCXS8hJa3aX16wec6snVbskuc3X2KF0ukVNNgfMyMZYL0/8i7EyW40a2bPsr
ZTWHmbujH9SE0QcjyGAvcgIjRQl93ziAr38LoWtWN/M+y5owSUpKMgKAu59z9l67OkKyFR9j521m
QaUX2zQciY9DxGFjfxX98NLFsTz1nSVO3oRttIEUN1duSfJrTzPa4PyePunUHZ5Vl4uBcZtF1LUa
vX3DQ8pAaTwnii5ZOiYMPmkwztl0slglntKms1EqEDKLrvn4b9fx8ifG9r+KPr8QkdG1/3MN6uUs
PYVlcfj+n/9e3hyCpl3TY4juqiVo969vjp1WEZon2nSlTmJsK/14xnwwdsIAJIfWMJzlcLToql1i
o9h1ai53Pcr5x7QLAwQgugfu1sGsr1OaAok/PUVukGxt3Xlg0JbXmSQI24l2CM9NC2u5HSyWuwKA
2hSOyVoHhn6CHg1r9PpZy7Don1+hXF7Bv79C1xZKuJYtXZsV37P+dvndcujdoS9H6DN8oLarTvhX
9lUV0FUR8Zv0rAplro3HDKqkw/q1t5Oo2jRBPa8NDGjEo+DYANAFVl076jb2w9///Dsu6cd/+x1t
dkHhmTZ3vpIWScf/foumvj8p3MEuWumUY6YLV7wde5rMYTacqsxgpN11987AjlzzYpBOyehxyrvP
xsQc0CBKQzvL0LVe/qo/RRdqbv9lSMnkaLxh2xI1sojpyBjIOMOnNuYPbHz1ofT98eIk8mY0Zjjw
k4/8zKHY/OeXZy4RyX+9BLbl2hY9OtNzFJfjry+vSqUHPlbY+CxKgbA5aU36YbJkN4izp7YnnDZx
Sa27kUbzWBSjeQfVlN0rFwL6ATmjLpkZByWwDXZAN4n3hD05cXRoVU7cZccd6xIN9miAUxtLJwUX
o8yDO0g64JYfwt1LnFsjQrhO77/0bwF+F5cwhqz7zy9ULtfpLy/UUayDHrAn2xfSFX8LcA9ryyYQ
LB12nlFxOMVQjXDpKWmS+KkvYSeFk2bDC+xVOOJqqacfXhvE34Am7ntV53gOK9KXcFaiFaQOSoKB
Hm7MXOGff01FOvbff01b2Tzxvu34jvP3R0L6helYsHd3ZoimBPwoMMVwGZIbZMlc1wCHydZNF2VQ
oTB/LtVtuNcNj3yC3flCy+QrjMj4+fOIF4jHscbR1nXhm9dTdmcg0X9ACUichZ6f0NKNYOhCnGvL
OtCisfs/gtzV39d4l63EEa7ybZJCfeEur/jfouRVjdajG4th1xOIdLJjeEiMfheNs5P/nG/HabVg
bUOCIRcU3wxNZWcVOQejOXpqcETedj71ndOK/KEjwms/+6Gzm+iUVI3XbOqxsZ9IJakP/3whzOV+
+Ov9wg7oSCUENCyBvPivv7a2o0b1keh3BQs2/j9GzaExnALbBXVT9/3R8PqGU74+EnYzP5TKeW3G
IuYvFF+BIet14hsBTX3Oc+U0VR8l2iDyZG8sOFTn0tLRbV1Y28jhatBNqrZ2jrLV184rdWD+MxvQ
v2vUSEYvX2Q9l5z15P9xr8n/vNfYwB2eBU66lun9fYOBejhX89Q3O/O6HdTARxPzxc/PCiPpI/+q
xTFbFJd6aovDsEgcO78CQx56D+zS5GET7HouMvkCxfKf331p/8e7z+2v6I4IC0y/Lf62LBWlO1tQ
fpsdm7110HmWHkICpo6RonTsGNlQYFQH07DwBE1Fv3bM6sfYkL4yIkQi0wAaKcYHf6ze//kXM//z
brY5STmKd4v/EmX/19sidHwp+4404FGrcidk0kIoB0yArd9ORyKLqoVxoHMIeYqiqywbMHsL2Np1
H+geC0j4MVNUy58/XbDAA1xQyHlIkEd7ak6i9ppTpUgNjnD3bHqaE7cihaISmeMl8dHrtgntyMRA
XFi4mftNLi7h2DQPEFpTH4ntP79cj5vh71fCd33Xdk3LYqt2/uMUEuk6YOsuh13TGWsyZyZ3OsZl
g7tOJP6xQIo22ONThMAaK5qDp8edXkncRPxb5weHPC6kCRfHx9tiCU2QPIOvVaUweXeERZal0Cjl
KKnFML3ip/kRWXABZMjGohmEtwwIV2kuih08bbrxMU6kOHIZpJXxU647cWiq8JeVeQ66RQ9lE1ZE
kFjVEuYHWnagQ7JeRHOWoZJz2eePaSrxNohe39hLEmc81G9RfJnMOlvTTodfyU5tVwB7CKFC/V18
Q0D4SNx+D1NnydFGi1ZHJ1eWpJ43wt7QqcVy50n75I7gVDMFwi+YkPoleZ1siQxF7x7BeVJuv3az
zN76cYg3hB9t5+233xkQ++djyM1ENNG3Y4Jq8Mc3Y5rC05Ab+9ilaWTPF1kOKzpfIIjbdKL+wCPt
JI658yJ5YboVPpqFca+bDqgrSYX9FAcorfJbtE8IWceA6Q0cOOKhcfip4CY7Mlcim8ehzM+DarnZ
4l3TjPSIXfZrs1EkQpk3bYndqYXNTXGN9G0MaZbNheJNi1Hjc1YrDDDo7fClZ1R25Oph2ViYmRK7
EsrKXZGQsB41n0FDuyxmAFvEbrU1iabIE3HmMLedSuNF2P5XJ5NtX/6qg5AyV6FOZbi6VrJ/S5wI
yftgQV2v/J/ZiAqEB+amYdsi9YNbLiUyMnGLF88lMC0owQqqBpdCwYhxNKnHqwZRLqlgVdqCklDE
/oUONlbPToh74MGJJlgxPS4bBIiD0M+CeG5234vjuYRL91bNybn/hFN5JBByM9snogDa1lpDFjRX
MiyrjQq5hb04OLsFAmqkqFtrWm76xeUX9h+qFbAYzeHWzZgJCnubOQjGsBsg6lrs7Y3EF5cU2xaR
opDGc2uheZQVTrnAMN8hQBFG25r0X0DPhNHDNC20PZMeCMoBpg4z5nwEu1EbjgC3BrWRTUp7CQmu
ssa3loP/2P60SIJemXbzVrMYBT3h31Z3amo7X3dx8QIB6QNj/WszwUvHyezTIdxWJencVXeoy+qL
FFEMoGP/FiKUXjedR0sLEQzkFgsmiL+pyaRB42zotWB6cpOiRgbRzK1uojANGE8VLSfnrkDoAaUK
9WVwF/EbHMfxlmQY5k2OeM6QphG7EsLXQS0FjhXZXMn8zuuGPbGzSKojfIEBj+V+7DYiru6S0i12
rWJ96J35h5el3bOTvya2Y65lwHDIJRE39n8URoxswUYrRgUHeo3KqHV+ciIdt6SVIfwqLkAtYFdr
f3p0keXUFTJ+iEQHZHztLi7DboOW0v3MzyJGpYmvjOjVdgaFx1H5ZBLJmgDjXBk6VPfgJeODbPAA
QuIXl7pV06othP3cdvmWk65Y9SFs0GY5s6SN84w8nwXFHo0ni54nccy5+00bDwVzEn/V4wOSdZiq
eoyOqVk5P2zxWFhqeitjBW7Sgm/tI6f4MRAzC4EXuE4gB+u1t5m3sIVtZRdXiDCdfl9lswEgtZLv
M4Uw47PouZ4i92R2SMbG0BXvoq554BtV3yWzAToSCP2USfMe6QfYN5/khsobbj2jfWuLLqOrPv8g
H0k+hr0lHt2IPuyo2343wkGPQ3UXKd3eG7aYtnMWvVAmYCNa3r1JTp9+5iX3Vm2NF5+YMIr3+HVe
NuosxETFJq/fXVrr9uBmP7XrogfDyJJOTM7ZT9OjrfHm9F2oHlov29RcO+gA3bRxxgbbfiC/Kjs/
0mK1n7UN1HkpMZzeNhFa0u9s3WHtEHd+HIy+OU3aak5GtjETTd2rrMeJ5fepbdEG5KO5rhie2SV0
xDR1SXcz2+ShgSPYQKzc9uSfb7TlGc+GtTMjoV5Kzzv0BBYcJqOBANQK/63T8SP7fPfLkO5eV21w
G1sQ0V3wonchlS1MPcc8zyaBMfRg0W/3WXNUAbe+zjJua4u8+3lkxj8kCxtldtnkojR/Tj356lUy
+rJj4o69yR0vnuWmpxAwz7owFnJN7pZnPwA6SGg7OCOdM5Ud3TfK5lPmsprGuVs9dGQpE82HX9Rn
oMYIadbbxfzTq7z4nFqFk43j55GMguS5MIzH6/c9HParJO8VZAnQH1oEaL2yqr0nnSLZlXFEAoI/
c/FBVZ1cw8d5b3YXhRp+RfXkwNBvuotevldzHjiK2CQVAc9xRobsBg2ld5ctH66fQadPaaz+7zca
rCsb1ges5TPIlTKq1LYrg+S+FqRCXD/Mfq43PCTYYpY/kArtflhm46b25unE/T6dkKyTHVL6KF7i
Lry9fq/j8f/zp//7pZ3Xa3A51dlgsNq28gLmQF6ayZQAZTF/cHTuDklKAOPNoMHoB8yJk9QD7sIp
Ok8kpUNVRJuS08FdaoM1rIvu3Kr2VEYx0A9EEDgEtEaeFCLzQJZR3usoBhA2qvjBL6GA13ke7dIS
/nAjm4fKYE+6nmlHH5reUq+5dR6d2844k+NUvRupOKdzYaFr50YUQZpstBuIHW88MTl2JjEqI+Ik
avwDXRIT6jl3n9WCukRrvjfGipE9UsMXazlCDMWFdjht1PbBsu35LomSNSfEBOQEWWIeRoE/XyXa
K+D7JC8MdFksDMfkPveYYxgd2/7gwmg2iR47RoOD9BfRFE9Nlm1dj6Z0XAF58YKyvr1+uP6xXP6O
19QttBCQbcCVoiFHoT7zfoRRGv8sg8ZEiFU6l6S337Q2iltNV54zTfMrj7SH06Pg3O3YT3gRbyCE
I4bWFW+d8kPzRSHnIhgrfEonazHK/lmJSmsaLxiDJuTfxEJxSi42FGTEcg6OehEGjFJCxDdkg6SQ
v3DuGoyKf87jgHsyLR4hiDfo0Tji+jX8CAYuKuU+S9tH0l2SRxLYkf8x+DqEPnPkgMnEGq1e+yBH
90VD7GBi1je3WWHqM+rm+Vo+tAZhrI7ZR09miVwQuRzGPaMKN9flJijjX5x/6ZX10tmVCc6vym9O
HnS1MltKyloFx2CJQCD0OcFqoen3pRMZVdNMtaJL4Cai7V6Yl82XshO/LFn/HnozvZ+GGKvcZAV3
nl4m0q0f3cN2yTdDZYoj2XHZkySyEcxmubdocO+dwXzqdBT9MCpTM4CTj2hPUJBXQ3ln58RLX392
Lc0GDBDS4BCoBadljeE5Rao5hMg6l8h34SWPOkgEiRlUDtcvhzB/+fPPzaJYZJ+8Z607E7wZ+swr
IPlwvkwQzEVVeWaq8O3CAN5dvxLYTTfxWFiH0hB6XXQ55/Qu84+mx3i4a2Bx5qCQHjHWPwrZO6eu
7uAZevNwE3syP2CidaYx/lE437ZAK4IlzNlzbIwvkQeeAPx4a/TRZcAHwlA3PjfWgJmq7Idnye9w
M1mQ50Pk5Xc0b/7VQatz/7MqTecbDdSNS/QZqsMK00/DbnH3MBKW/Nji9HGW/SExnfRf75zIdXzS
DixG5RAlLCd0URB2uTDqbcbzshoYSWIEKqw7HP3WXVTQVlk21MHPUWlxoz4PIwDCwg6TXVXr6tXK
xkubC/xgxNOeQhBy7QyYkE+sQsIPT8U+RYwXECiJCzhpzw0P5Y10eWB0mAX7OBXdY1ugtR4i/6Q5
5btdFCHh5INtkXlzbSe4GKiIm10O6jx8diTu4yYPd1af5Yepxojm2/xjuAG7gS7bSvayuY0ELcJz
Gg/i2NN1PLQ1Lo6uOUb9D9jE8XsLbmaPM0+v3Lr5xnpp389YFTZ26IWHIpieONNn58zKMK7CULpe
/1SJ30qfK7djEO/b2OEEg+Zgyggro73MKQ4rTw/WnYy6d+QlECqjigy4LicPuCn00bZG9AtjZK7n
RoF3Y5Ff+7HbPHDuwF/aatS2y5fX2/P6PTkb1sH0FVKNLMDRZiKcjua05dwxDm96xtxejf6PKt+O
uuiOUz0AlNaV+VLyTP/5sim77IHJ3YPW2l21AWCC/99ndLRebNL+bq97sNl7cu+TKHCLz2hQcfQQ
yvJshxXW0nQEvAwS+Km6R2A8XlIgq7d4Y+Gocjq9nXOKvbDI5ZmwnJfENMzL6Af1ji4GLnSF2qA0
XOtlNEjCorizXnSJi7jN4399dv3T85+1mTRfH3kT2RtmYubHP/3jtEpxHBfwmqOySLF4Ljn2lWVz
BFl2smmovRvSnOMNIUxTSxVBHIzexSRM32SNybUMI4k/P3/TydDszU6557xq3TMhzfOhBNvpRnic
b8SUlLu46H9igI1p2VEKn1WMJEyUdxLz2VZZMc6DFJXV9Xuqbzxm9ktkQL0fE8i3OcMnHiecurVR
5lumKWJ9bbzOROmtCpNwA8J68T3ndXEhnp2SYaAKqSibV61lyhN92PbR9soPSmJ9zJqWGQYatS61
F/ICqdPOdBf0+l8f4gCz6bVPznnCOgt7+nXtkxPSnexGB5svJ+6nkbVqnbdpshMxVqBZTx9FJTAs
LCtcSs34UHQaQ4kJXJmjgHekEgehA+Ygi407whd/ibxpb4wUOvhkx82eQKNiM2HB243CzeH+WvKm
rKOMm6NlojLCA2YmjD7BTSpsrYRUugo5lS5RUqgmcglaoNewTUQUw1/w52c/Mx/q9MFv2+80n5xb
e9m60sEajgRWIolrxJceKQ8TLG/H2vUiEgQQBgQVHK9KoILK2ojDiXbLU2ZFCNSu84i0NFmt59m/
zwK72U3RgL+UhuvdzLDEs8iXr1ER75PecH9Yw68hL+Lnwoug2tWKpO0m3ZKyNG+zrmWblGyFAD6X
pqUhgLpe513aw+rUGahoQxFxQZVVb2y51PKLEnVAKe4lfnGfSRyugrY7On7OCqFbulttJpeG9Ez2
QR2upR70tqjV9JEVEM8Aw6Vdab8kzUj4hVlgGJHdKYuG9lz9gncUftE+WCEB6k7acukX2sGQXHoQ
ChoU9Beb4AwT0b8ra4CQ3rK+GJ2RIQGFM1VxP0L3KHAUy3KJplt+Vcz2T39GeAp4SAEGKfDS5AKo
Eg/NMnzKVal2lKjTRtPavUF4suHyqBcu5y8jxA9e6GzHMVQy/BeU9SbyETjFAXbtlu3u+m4JPetT
U0Y3qa2mp+upU8wL3p48YzJa8NjKhhNt56bJIzPkYYVAd94mg4QYuNwQQVF8XN9APZcWWg1fQnFN
iiPtznbzZ/ud44z0HX8EdQnfPM9rvErXLrRKsgOsPdy3KYDHVLplyv3fHhKFjYG5xyuRFYi51fgl
SC99lNlknXo0mtFi6DKbAcb9UskStVUe89n7PSxfzbQhiYpp1dqnBXH0A648fLoDtlfjDmfjdyDp
w5FLDGDpepmuI78/t05QjvhyqoWasfyvMANRjPZesId7OX3MdgcFwu9KbMWjeO+A101YIo/ZEPX3
th8fpeMSxxgwTiBA7ikozcdBR82OLKNom87KfJu65DaasDuUhv+MsOuoiGkCa6H1rWVqbMZWce/k
QfYwOGJCYtM48H/LFOVipel3JM1b+jslP4oNkTK4TJOvOgqSYxS2FokBcJHGpfN6rS1oQU37Ies3
2stYRQsDkVil3kqHYlEjEHv02ybZk3j9XLCibA0GZcfJZeIcggVlPABwcJrnw/WzwnNn/Mp87/qZ
US6M7nYOiEOh/1WnU/M4kou1Cri0u0H09dJtbVl42H8o2XKGJJjQs5fYXH44c7nNVFWMf+FvLUPv
9qiJ3Dn5CGl4ZguhX/0wkIfOGXANqs84gGhg48M8ZCMEw4IliPDHTByur9PJu3iFjcjeRfX4cp2x
IpS+XLeg6wed8pO6vDrPLU7OhW8Qzs64i1s6tLroKcHpld/VncRTUBhbda39Xfvil0lGFUO54qEk
2Dau653i1jMPGVaKoGjte9cpGjo6S1Ip2ixjAHMzKfAiIXrydwN+IF5dPzqhuSw3Ghwg2MHpw+SO
2Lrgf1xkCH9qvn6Isn0/Zr88NIgxzVyDpkHibYlEJ4g3jOj0UEi8YsssUkbRRV6Za6N0k399Fkp7
lZIotKlcBVg5IR2rYjPC2LEkrUTDV5KqdzuOPQy1xLT3M0niSdSeREUZRS/qLs+S7oEmvEEK1pJr
XlJOaPsYL5g0mRDIIaf8Dfgw6DyPeHg8CXT3XT9ax5Y8lhkC97QhFNDfuknerOl3ohW1Ke6sBuaQ
pZ9D3dzOZv/KIvfpJka6YhuidUOWoV3Hj17AXR64dFkXsgn9+m5l7yOrocGpBXDVeaLkG51978Th
3meLXqOzJnI5xH850C7pfFynuflpFA02jCk4pEtDA341PM4w+zlbxVFaZG6qDIAw0zv436jODG9G
wkgULHK64bZBd1JGe1Egu/Nbh8KKwfpCCqZVHe0A9ObwaVzU0UF2PxoTIixaouzeaI6lJhBOVGEE
gKNJtkS40HCLYT9Xwa+K35bkLQJmR1JvDCPbp7LxVk0WxbcFyR2+H0VMBcYnbVb3TWYkR0kAUDAE
1FqeWqMWnwxQKYau7HXNbMrzCBLPcJbVBBTQjFsWJ0Ae2IkIa/JJBOrabM9t+4kaFMWWEWIW/Zai
VQfMC1vsjbiq5A0qaiTo0sGo4ZGYB2m1DyQ9qdRNt5PYJTWBt46Aw1JaWHYLbBxl4gbQ/PDlGyn4
EXr4BxKrJkF0B9ORMVYFNvy3CR/FTcAdf9NA/IBhRIflFR8sjsh6Zfek40iio/oQMRnuoRfqhBjb
Z5sDbXJ2Y4nTsx9w1HtDCzRR3gh/NO50jBUgCgD7Z7mJ3K4mrwRmowWwS8VoC+uPoAUlO5ifucGO
JBLnZHnwlMfMwYPAv6PsQnC+7FZM1d6GGEYdIFwGOcWh8fPstWawcCMa/0dDk2bXwXCzsU9bdkyT
u4C4HDdy3M9WiKbO/jlOIJmnuNv5KegFNn65z1SFoJBWP+iiO7MSxOxOaquUwiU6yGMFVGcV+SjV
8fK/tm0Fxby7ay1lHeaDyLzXPLYlkyOIXSJB5W9Izk0hZzgE+Xuq7u8pKvbTWLb4F+sTvro30yE5
Q03vNOJKGV0KH0cOYNdsF07pK7aRLxkDejTc9jOxohdzaZzHrg0IExhDmRPD4eZ5BnRVHmsZvydj
AGtpmpnULYCcluyJ3BjOQxJ9MdN6mqJfy7PSsyF6gQF7y0x/sGQG67jEfWUM8a6iXQtw+HeYuYyG
WvIRhulTx9WvLtQA0nzgWrZXjTc98mUs02SJBIV/RmpsIjyNmeCNyUa5LGgOqL5Eg88YYut5QOtE
SGi/sZvqXTgepAOy2Kg6ke03IOXT5tHK/YOH2f5pKqq1a/vvddDBRBHiIbfKGG/ib6fcuhWIS08y
2x9tO11OoMl6LrN3MXEk8hJzS0J0lQTeOZTFkwMskcMQIa9ZMa8DChfUv0+20TOmCNmoSLohVeI6
3o/yl7pBTeyV8sNIAHZoTOotFCAniYK9qeYD4aifXljLG9Nk0ofzqlvqCRcKY3BQXgUrLMsfqd8B
lWfI/tOJ8hykRLHl7WHg6drhxrKsNRtUt5MdlgBIWpDjOir0Ds124JA16dJ1dzFiS9t6P3Qq/ByR
lFAHI3Ez6ljzZhxy5kPejBtF1ktrhQHVyg0gxhR6bbQVnQ7cBoj4sTeVsGr0kqk0VZsyM9i7GKRF
BgauqEj31uieFF2cNfrpd5U66TEqQPcIPG+YnXrAR3TLvnvVpIwNqmlJLWBQBsIYIHy28bvx2CjF
uakd2v0Adkn3JugBJmB0iywK1HjPSe9FHIfMlDsV5od+oeC0TIxwEoAz6dDDMEiCHNKBR48qZ1OE
cFfKOAVeaizTOfqSMDPIJWGstCYydTePYOlyQB02uyjC2V0qUjJj2ZNLuEPKonE7PRMYBNBzLL3V
8JNwxYC70yKwHVhi2JAO19JHgvuDu0gYxY3ONXpeEKGk5YBCJjPXJQcGBIenJ+c+8e9lY/0WeKWq
vrd5Z3o4FT3MNRKMnvGJYsPIWN49XjXl5p2nHpj6tfvULb9tL/koRFy8jxHueYrmm2xKp2OBQHdD
RI6xsjX1BgSgF7Q+PX3PYp1zOcDaaLoC9I4xkGyA5r6wkcB9kYNJwigVDIzUagkl0A0DGC8F/CPi
GGoVTPJ4VNgrwKuWBpNhF6+hWycfGvjj4nKjAS4quesi6yOTGD3JR+egv6ivHXY7GrEOup1yngCE
a7hNoc9MktGlbppdpBaU38DvwcnurjJq0rNAQKB290B6Vg5HivynQyOyrV3aKTN8G5dm9djHr00O
BshThMm37js8I+zEZrDzqSJnWuKMsEmqI9ye7pv5ywZL641g8KsCm9+SX1YbHq3YvrqEqD1Xln9H
9oU4RZkyNrQBEDT49q52ISdwwxzmgTC9uGlvhV17m64DXtnV+2oS/m1m5GenyohDH7vdzBZI27i9
0Gc78Nv3pPDCiG+xTSdGVG6xI/7qZbsZBu9kEuJxoGiM1kR3yVVgJSfkaw9JD6u0jeVuCIcZikll
HtvpIwkZIc+hdybcbgVGOdzjMFkZpl7MQbTs8imnVrerU9fhsozsce8WKWREUp6ruvvIWSADm3qT
iFgmIz5E0DDHBR8CuvXqgTTr8MHy0nzTuMBie0yXXdWcNEPFzYjoCs419MtxRp7Vj8HaSPU3+Cgd
GXR0oEomhdOfwBBiohIfTESJMG0crKq9v8X5DPLIz6ZDLpgzheDT5zq5jMqHUGRVmGEaZ4+ynbaG
+Cozc6BVT3duzpiyqgElnplXZFz5r+3MGxE3yVfR0p+QCAxTA6CYUartBJmEeluvZr9+IO/pksxT
SN6Vw9AYN0mahznX1502vZbfWqlo65Mi6SdQNbI2/iUCeUkNYezMknl1lHDws7qAEgf6CCeHt9Hn
OEBc2A6z/aadgTi4ODBT9PFMahBazDUanJikhJ4buCXveJ0g10ewMLHBLsHm9Sz3pM15O0K5wBQ7
8h1r2YFdPdjX8by1U47+FaXwZhqrZ9TSp3L2JVlQ9UIw5WiD3YfxyE3kmcBcOqjNKZO6taG+wyr9
9BSuzA4FGwhYOkQThdKQYC0lOzjYukO+ban6CQoSrzAOsH348SnsIQ/7A8agcSCkYhJpsXMqPHC+
/zJXErLXMx2612nE0Lntwo5zf2A/dJG5cxyqaWuCrAkJgLTG8NPDCMBK2d6Cw9lGbi/IU6brn4+n
XAq5Sj310vhgiZSFkUYpll60qKQ5hNxFJfpkm4hOoAVG/hzGE5Fa+HPs6Cf6oTfO9AimMNraJ2vR
vlmxlT3IAs7wqnCDNzUUza7KgHO6wGxaq0MWhu9lcoaF/Y3/qDRGKJ2UHs7AlhK00ZouVOmx5Qjs
+cCrmWcFzUAe4IihMB0/Jym3sW9myCGhaSZWzRyx58siSFcd4uBVF/Vk3lNpJJpECLZILH5oSRj3
P2YL/D3M37PqXnTdO9Bzb91Pc0d5MMJKtxUNFopRcznWlKy3O9KEum3mxkesbAAz8Rxj4ia4IcUZ
WXR4N30NPBXiAV157oNkMSUyz6v3WOi8WQ04xcrs9lyXwNETWUUbnG0LlRfLchiZR7JXVnadhDuw
VhQtIMVXrZsQJ9k+01BxyAFrvYPh2O+Kie0qZRqET3sab3zxQ5h5t+mG8b6a8EeP+QhpJSCRzHbI
H/AHnJ0x20hsgjCromfFJrtsN3RM7ceCW2lfa25I2qI/nDK1tmagnX1iQ0SOLOC+gzOtnNI4Dvbj
iEVkNfdRvmcP3YZEfJdiul+ATgbWmPPoDKdRQoGyS851FCerSSo6ODORK0HvRkvjiwkwgbL7CKvG
ypDEOhZQgCg6hrOZ06cfmjc5kTEJdA0UxK2PjvqmnkCJefhYCjm+6gK4Y8XEaAagBMc7BATXvXUW
5PHW+4qV/56HyEncxD8ECOFXUeZj0fP0HgQf8ONYEWFdgMAZzK9+9m/TuQvonBIEhpvhGOY/6K6Z
Z3Nhy+Fvw7TqmxwF5M5kNT3bXX22/XuDoKljp6zfdv2ccmrdN5JouVk76PsC+kCwPuCI2e1B12Qw
1vkxBuPkhh46JqUM+vd6ayQjsehFK7bSCE990X9bA4Kc+BMcJhH1OdMvu5Kvyou31phjDyPBMwlg
bSKzgMphkF46g+KgJ2gQF5/h7jnYU4pjGRI5zziH0rqfDeC1OcIrf0blFX2OWAW3vdIA9qr+y1BM
NWfEfXFN8ltskRzfCfs3xEvzxh4ANvYj3svlW0iZ9774VZnzcAhVSBCDM0L7TbI9+9t4ss3wi3kK
oIZSnSLrZ+uUPADL/09NsBcLKU0OswtyB4B0VCQr0SYskn6+KInMS+5ByNAISpi9DO84W6Nb3dnV
phsjJkSCWwABB929BOpN7byPGX+xzREswCKMYTnYp6bL1DYgQop0GpIQAuP3wARl5dcOa6hImuOg
QcWPzLMajp0rYCT3aWp9x9UIlqGn2VxH0T7tTDjnfv5rTDi/eNXEyopLsJvyF/QM0Iha58uw3Y9Y
y1c7gBPkCyxYPOeQ5WGOewXxa53eSRxVK83PZysK99HSeo4U67w1gjcWPYfeOOM0qgi8ccM435ma
JJRZKx7X4nFKcJP62EepEFn16/bUdjV/Ox5/SpuTpg4jUkZRN3Pue0dIirGNbsaq480XGVjMaGQ8
zwpYclyvNFnmAFW2xPvQiKmguMkf/TA0Nwqk+K42C1CjNRvybHyU7YCXux5Z+ZYPTWCjrBdJt0E/
xiUjC82Ocfo42uDWq6r9oIlF1Zm0kR4yQ6hoa9vO8AvBOIw9OZuUNGQ5CigcTQXht9N6b6JpWU5U
sAicE2cyFitaG4Timow/nLXDmLD2oex48/hGN56+jjq0gs2cpGrOnADZVevoLU29VIecY2UOLUlD
gBgWl7AECYCshPkDDXZlPvVTxVRun8cemVI3husIesp33TLRJ7o85oDTHWe/4X+RWM02kOfGNNfF
sngXiYmOInAEj4XAvegH7AbAi+wsB1W2yCUbg+23NG2JiPqj7IlktxrAl2UCwcfludNRcBJ59VlI
Micj5j03MkBgayLwEgbt2IOO5D2oPh8ccfz/ODqz5khxNIr+IiJYBbzmnulM71vVC+FyuRCIRWKH
X9+HfpiImZ7qsp0G6VvuPReoiQ+imrfNHu2jHSzqZBXhs+3qBc3xcvS0s5ZsXKC+DU28l3/BgDbw
2M1bX5ElvaLkkZ8QnqEveVC8Z2RReYmSO7SWbwEIiaGc42d0DTQ8xAnNPlpOVQPxnTNyBZva7iht
qCki3F5PwpuPOLELj67Yk8MBr+q/3OByZ/UcIvH8rX1zKBI+INOQY8G5QflUUoNh0gq3BSLv1dB5
7KpXmEKGrfjzUiTvsc1GNSEle9uHcBgSpnliyIEkkkeWVWG4WTvAne8Ajl3sN3ahAxF6Haqt1D+S
k+Lu8o5FM2jujD0iBeBEDFlVU1QIpF2C4GZWXFCgsbTX07wzVi+OIo6+WEir2T0R4IcWxYof44L/
AjGTlKgUgqFNVWAD+BFLT2XcAFGlinWHfjcH1kujW70HIPNoNfqjSQXn6OSqXV3nOLXlG6q76Jwv
xUknyXeb30Pl6jaTxMRLj0HkrA/IgceuKPo78hCAikYObvHoH0i9bTxFEMELjNEdXKSKu8P33Otc
lt114I6K0jwg2U7HGx2Hv62OzAeVvpD+2l1duEhtn7lP6cAw2HfmmxXN/sFqkE4lQ3/mCW33kHiK
E61quP8/gs6ER825uAew9ceLiFQbW5TStiTKsoJdZKv+6OKjGxoJWAfSwBRwwWjz1LTLM9HNm9a0
7cn1BD3JjEW7lcGzBhDMZpsCf/Qg2E01xPepJgJDRZO3D6KCu5NpcWySk55UeGcj8SSl/Fg3/efM
xKxPx3xvBNF7cBwQP08E0iT6NOMbUQWpjNKGZhOEbfvyEy5288Ji5S3WTXJNy2jZhZazJmGwRczu
e4Rdd8YJ3toG3WRL+Q3V6Rq3oIYU1pJLS+MYlHG2Q4Z7l+NKPvfsjVZjjiaklZgwB383cRegwLum
3rhjyNTJdojr4iJuU5bF9UKSxQCZSmWuC2KDybnXev+wSpOmmCKI0RT6uYLGAqzwcc6q6WD5/K8w
Bv+gLPdQ+KLd20GojlP4NKa+ZC5MdlDGhcvpAB8JT8ohkL8UOnNoYi9ujPYnSb3i1PbRU11hjQ9o
5HRMaGqXjx82QRwgJKu/DrbmrUgWF1G0PFEd0ndhLepD61TxvRzlaFGzIvI5+ySyJYN6TrBFI49o
uO+7TlxHLfBCc8HnHekcmKiRIinYTwlxapJR3RIiRdKI2GpSgry5iO7ZRhzsmffeixC7hm6hrkVJ
MIaKPdRpKxu5xflBa08gIMU94oiuGsCCRv3JN8meOhEIdw0TH0kK88pcz0cTMwvvrZRUWeodOfbx
IxyjEqdBw1EenPyZEZkoYMGly+zdoQ99sWx3nyfKe6JsuGOB3B+GJvioy3BBFha9kTeKglssdBKM
eKe+Hy5p73wOZflWCC7HBhN9I8glyusp3dst304dMB7ys+FHmh4YZDk+YOoIQA2CFzfazLsoQI0Z
sb872A2Ws0Xm/VnzyAOnCL6WPIHHwJ1oQjIHeu08IqNiXKrm5VT24geG6HNMgmSpRjZCGEYyC4yh
hq3fywfSaL4FMnyknN6dGXq0sPxqmjDzjgtOsU1XWONeeNFxXtRj4gfPXVhh4banes9PhQDNSGgO
FU1yW0GPqTTbWNnQsrIVSkDEi1Yub0VjUK6kMfNiSSCjXXYYUV36f0hCqY4FUsr5sdcdgX5L8gCO
4eCErWAqULl3shbEQxL0oKMRjClwuniOt8YtSKob5nLvoXNFu/FBBTU8xiGyAc3hqsjb2UCYW14h
75fryfI+Dl589FukAr0HTQte6F4nzske1yhKq3tM829FdPizGE45SSFSDfkbIvSbDpjjm7zeR5hR
j30z12fM9ujUBMdO3fCgGuzQLwvB3CqvabmG6sKo2n2kOonYUA7PPsNc7J3L+JEJ97rEEdVtlei7
obzVk5dec788ajsJzxl5s+SE/lFIt3Y55Ts3o/fOoyTxOafvY85uO/OmHRg1dR4bm8Af/o7xB+Sb
3KVKEg2mKVJVPErWDj3Bh09KL/e8qPaDiXg5g4EEjSJ+am3zghGabqnhHGnVfcRWlzlQOt9VVvwy
N617jzTmHDI1zTr7HyXEbdaszMiw8ddkanIN5tTB6dF0l0ELjCBjdI5ddmgxrNQ+Ug5UdRj/niPF
axQlbympVPcgAj4VE2Y4gz0b+s7eWXZ9Arb0RD6QAVALr7+xrG2PlbhOz3Y2tne4DZ+qgJlJqOzl
XEmEsW0e/qopMb3BeppmefEpCA5l7SQQrXm3/XZBeEJaMd0rUW4zeVp19Y+yIN61QfzaoJinPYrf
I7eCD5P3RK2az8StGAqSoa48dBEzSLW+DdVuQgLL5Hfaiqm4FlbFhqmi1O5UZB0sJPFNig3LhxSv
CRBack0scmLtaNKzO2w+W38n+hwoYUWVOJfBChTHoCqgWiIsCifGfoiEEcpBhh1IWAIoIi3GoZ42
HzzOv9vhFxsB/2vpH73GB6HqEpKt3a9QOTOMBZvdUxiQxhc3O0qF71B4Bk6z/AuArkaLQoNQpfZL
5OgTQhgaqFAACuSGHCDzxH3w6bg+wPPSnCdV/9XKf6mY4N1ZpPV0YfEEjq19bHswc4nZsbN+Kgm4
3HyPczNfi0nsgG+XUwNJuiUWxCN9eMrkYzOJ8NANaX0J/cs4xMBXUK0JP+Cvyp4nFqfscdbMunzo
1sqIPYIO+HTbL9HW3qM10pctyuVfLeiZgkNPQqkMtbMXsvgzG7XykPjwLOODMcu2ZUNH3ybkNqTN
8IDHkseO4nlhv53O7Qdigkd4bnITBMhMDO3jxU+RW8GhQAo+YAbMRuuMf/Sjnkm2IUqu9Fe+qQ6/
EpdIO5P9rsnuw7TDATThHaLjBkSs83wbVssrq9T0ksXQP8H3jChb0Iz+yUSgjoBgeIzZMhziwMac
EBWvRn2t5qhVRe9pYsZXGlHxjdP9XHRrRVT2e6/BHCQAIdIi8MiNZN0UJry2Q+edgTEQLTVoRh+k
MmJau88FoYROVMEemqMtD3NwLLruEd3SLoJTz3fpHLxozE7U7IfZmX5S5B47mHP23YYPiHlRLnwk
nPDikq5HkB7jz8OOjXf8LvQ9by+0Zq7i/9KiM9tY14CawI9RGqRbz7ec3QyDq8+G+uBrgxZD1cPL
RKYG6dyHomU2jN7yT52xFok7cC64yFpWNPLZ98rl7JDju8lS7sKZC247eNkDWAmiMVl/D9aLrez8
lbRuC+nxRlX4bcZQHqIp9HbuUtAL1WOytfteICzjC5Qz0dVR0d+rZWaxwTp3W9m2PAeghTfJBOk/
3+JE2GX5MIGFIDMgewE9yGSxZH2xdGwZYzg2KZGiegzdrWNbz4yy5MGz+zdPUd3jlrr5bWE9iL8M
TSUJS1zuajyxMGHXU50tn/WdZDdh2pg3wYvrTyt/9haCvg3QplsOrXA3ncnSIMYdORV0J7AV7DU8
yIdehnSF4uAHqsE2WWUU4AWJGCR3i8bvIlvxuQzEzuflQBAXIatxQpWMHSxV0S2w2NTZeZQSabV6
oqtxDcj8smxihtIESnwTvsRg7He+7r6SgkipoFj2kdV0+yF/daM8QCvk8UOQY6Aok15hmALwKu+b
BQ9LO4Lv5J48V10FMK1HBc8D/q/2+pZ0huKtjGRwhInxm/hOUPAO0FQHyBNZ2Xyi5it0Wc7VOWl3
qU2KU2ez65Zj9Ultp+jjYejn2rqui2/XQ3/CFO9BhywoQrFcgpbRtzez1PPzdxZjtEALmXLM2OE3
i3cmNMSfZz11u/MWjj8aRakoyguJPukGcK137O30Pk1Pwdzh03PsXcF6B277qtgtLARi/rwhPJkf
CKHYQk9Eg8GP4B3k7EZoeSR01NihI4mXZh+E3TtrxeygSJl1ZiJmU+gDpJBJ03VHTpEXEOeRSE+d
P73RU+3mAnxd4vqcWIHzr1MhgVvjvdfMb4Fb2EeHOIk9FkGeeHIbKp+I6IS3cBujy/YxXfhyqTdN
R/8f+J59ahkcD2skvfS1Qytov0Ct+BLDfF/U4XXGEb0RLOx0xKmTBa+w5C4hWE0HOdEFJh9tJ3DO
cSkeYgVZNadysQdmxAiEXkVeIOM0zE3g+x7xIcLrEjmcuL3v3PV+rY/G7a+e731khXOLFUfzfNVG
A20d5jPsn5O/5HuSK9pVQ/uoix66nlvcy74v9gUIpLwIr4HCQDUxnOwtIvIQ2MGdcuXvFn2zAa2C
pJ4en03QLVuGx37yqyOMD3S6jcvu2ONMmqZ2TwXIz74g7M0m5sVx/QzYguVp9YRS/6nLnd/5e27z
p+10Ido9fFNimo+TNuRpqJLELxAuMbrqXWjnF+1ax0HHRyCLDRZZ3LhAPr+WzoVuLx3FMM/lW4xe
3HB5muP83wAbYt8yIs4k0EV89QJBq7SiRzcPl10esa5NhMRcrRiXW3axq5r31bdsQOFsmDnwBhj/
VfkFiPmWeGmp5o/ema4dvp7eCwgLCl2kFlzgQ8a8rSY6PlrUGVjAjjOQ13MiBS5QPZsY6I4WjSUQ
xlMr838IRHwQ9ou1RaxKMI39bnAkS6+5syosnojhKJ7y9F2s+T42GV2LHL7b+cmLUP+zzu7ZAytb
MD4B0Qmjj8ENMAtV4bisZXgQ5W4tW/HAvkmXkNTm3XOnh9h1HqrOdTetk/5Pcm+28SrmGVA1MXZ6
+xYTP4a9gG0iJxRHkglYihGZKP9mpN+xLmMU2yF3KDSdqN3Gv6QfpUSZoICrWx7//mn0EzQpPSif
+eIydewQfCXRcmx195kXjGezXn0GZfPPTh/DaKQf6FS6dfXBUcGu8NEuxUo8te3wpibnA1AWBW5T
0L5ldwaxhJUln1GY/lSBCQ68ehc8nnd9iCCxid/qJCtOkqmLZwfroj6JmbehmnUfbHf8rjK8w4wx
S2N91BPXoZ0w/kboiD+f5HnbgQKULrho+Wi8KJd7E4/EsYZ3A5cyel1yxUILVqLymo95+ZZZtMv9
tWCINHk5xCdsuIYjm4F+2DXe5Wuhi6UTS66mCf82sJd2vj3djRDnDo3Mv6vI/mFw9TuPizPbYrmv
RtQNerolh4zYrDpFec76nXVq8szdq1H1EnLM7Y+4ujr6dXAr8Zt2gXvhQN4oQQgG/TkLYoxfVsqK
JCb0l81/PhMUxrbNX5vnReGy7Rjt+016bMdfKqvQaC7pMUJwv03n7tCwH96tvwLPwGN3hzci0r78
Mv1Gh3QAzP+Q1pI4MNxPImZmoL1/SZcyB0w9gkCSl/UpzY14HOZ/ABqQiXVwJamFZ9jrZqIPNEP3
MVk418FfW4yXuPU4JAugghAVGMybYo/D90mkzNmAAqmNiM17mMtHvAPIaLAdV0h93gCWuZuQ6XMo
8omxLK73ihILmcy8jXGtsETKXk2EuJJtRc8BEm1a12WaIJgeLAXZMwOETsFsGE4hAa8WChqG4Ijx
HPmWOQScUro/D9ko9lOZzeRW/DBMeV+E+NtW/FmXcRom3W2CPJM9CriE+dqH+Q/C2t/gAtHrTLjI
evV34Wbb2jJ+qLOQOA6DLzUjLgknFqFWUj7wlz9Eozi6FhlfI/h11yO2Ik2zHTRhazVwDgxNTDVv
Ar/9Mbm8LD2hcyZ9ykJ6gDFOfyeJePOf/NhOnu3mT4jP9LhkAHt8Pz7nBSEGIivLawnGcGMGible
uO7a4pCWODAGcZJ/C0vkg7YEwZZ+eQVgHOuPAcHmrs2RJiQwBdjhIiZsffLoZs7KAYrhrEiHWhyW
2e49HIKadUPwATMx3xNPw5WIbqPHfsVDV98pthCn4lEEGM8TPbLkIsIgGjejdgKWBRRf3sQQPfM4
jMmBSncJoHy/J3mYJB9CQZwNixstgVdDla10ys9UTYBCYlIxIMTsRvTRk63+GkND7Jra4vgNDqH7
jJAguHNkfx+O9o3/g2CYgTRRAPawNpX9kMRMjUiCpZAeCrD+8q4ThDsitHPd8hOCDqOx9o8TNeCb
qcQBk6On6Xuic2ivRl6f4xQh12E7eMrsfFd23M8lsQKEpCqfRCZ4son94pDvTdo7DcMAjhqb1IbQ
jxKCQf0FZvQTnKJuwJxl/Vju8mD6DekE6E+HNmRO0NwAiLoRQ8jsTyWUuUvZAPcL4UmwR8rszzAc
T208H4oUUQyd58lJdf7k58NXXmEv9hL5Q8rgS517BFvb3rkp7Y55OKBBCyk20WxHd0zqRyv4Dp3i
O+o8wKPWzi6pkxyF8NdxlyO60PAyPtNv30YwsyceSLkrwcDCOi/JsaQLcEJuCjMx7tLs5MKhv5Su
rU/YxLI92vc3Z4Tu0Hri7A39Oou+zAxlKs9c+9749zH6XoXbex+6zkGzM1vS6s7BQcUxnVxW0iOa
/VpnJ+WWD43HN1+2LVzhpv3iAcRPQVyNdL+DgMyZKaN57UgXqDWzdpK5RsUYNhbDXwPSncU6mxWO
djYGl3B2bgzH2b/OGUvQpsY+RMxB5+MGTpfitXDzA/Kit3Kg71DDgF/a4mooO6IhMD2z1AnTs+dm
H7N9ztbteiPtYLN6bjY6S1nfWMRW5YbuNQKDCCE12QGXI5DJmW4+xz9qtOmLQICrw4REeRFQWUQ+
hpZwI4mi3gq3CHfuVN8ZSSzRmB41uQGH2dPrb7qC7G6Lu7ntybR055CtHqbeoBcb7U32Fm/UfRAh
zGVqoC9qvJVz/WELy74gsb0HugP+LdAvos3r82ijUmUWhdlofpchi1MEqOTqZn5DClZSIlpIIZdN
Ct0Yumo0qndxGsSnLKjPss6SHYbdZFf32a8M3PPWSy3JFjd4mjvWMkmtL4UxjwuQ0Z3D37vpAv8E
zwl4q0bAlynrLlAFSivz3psvUQUPPc6+Qw/Tkl9Te/HBNKAPy67+0oGS8lxA4AQPM2GyqFFstGqM
O3YaXfipByBAE8Z6YGn3cvQn0mVqwc70G4UAsOVGH2mMURuWOJkqAcCSlJpR4dHEfyE3sbtApC2s
NyxxnGipJC0Sd+Q+jP8UHRQJRJR3nsGTGSQpI+zKOZZkXZEfdE/3mB+SkMx0w71fuKtBpU6OcMfu
2E13Gyeefrk5abmQxLre7GaeS4x3Zis8RxJ3332BrP0hshcE/kxakzfPr3mj9ig0viKGWvyGuOZ9
8+Qk/mVp7FvTUX/GtTricu+o0z2+Kaw59rKmYtM2T5qFxiBW1ChOYw/vBEdxu9YZghjYVONaVS6s
bvGLiE6GMqGN1D2/87HHIPCLHzQQIxQU5skKJnn01Es4kcnjM0rdo494dPUAUUSY380Cqxl4Ifu7
CeUh2a8DgQx80ZuIaPC9PtcISJgPON3NmyIQwTW8oMY+DWVWv/XNUuyzYVlu3KQfY9QPh0GMEEPj
4i4YMWvMvNiLlMdaQW/PXaoUrhckTr5/XMaaiEaLv1wq9VBAWnSSguMHkeCkcatEgT9fZodMwVS/
zVapkHrF1yxEJTlFh8aqnOscyV9Wg6LVt/lxsMQROBpRdfNqRWX5zrH6ErYNeXT8Kqc1K2XRR0lL
wvaNcpF/TUH1W+KcwWa2nxIUoeHk3Xttuu/CDNlCCD81X0p0gxRASRmhw094RBiyNiZM7/L4F1wz
+te486hd+ArF3L/bEXs1KJeKxA12Pe2jCuG2hZKdJsO7Q9skqxODtwfm4GXKUlIiJZydZTbhJUrx
lNXRdVrhmEPA7nKU4jmqOhCPhaEqTurXYOw1wvP0wDR6Zct60WZwxnMsvvEXYWeHzrQLs/idofjq
Fx1RpDW4R4wvT9MA218V7ZObYfSI4uWPs0qUjWlinqdWbZcMnBlbf4gsvrzWqfNo3jnKC6quzOF0
e2LaWz9MIdkuNnMkhwsqYbbAiSzsYzbz4uXZmwMYyox30Yxq2+0aLKiUkpUvLkn/p7Xi8To7BAJ1
4h+lD4t7r4IdpcU50nwwM1ERQC3UeyPdaxFZjHxXh5zdXGb5CrQuvUc/zXuDj3eSmBIQt6N5MgRw
EdbLrdsuuLwGXtDUDO6N+HlAcBmmIpwvdI75xm6UewbhdIDFHF3AOtxzxMZnMg8yJikFPhlqpo1Q
DHKHrIZuzk4CYW/42pYy3DRRxWZSQctd2AOQmlPFLkTfvAXewRHWJv2/VhPWm+TiLbLQVBTIZvni
M89eAA0HmJJ1FO3yksAujH14zX5xnyF421EFAOafaICD2v6OkDh1k/U12Kgqo7ExO6yOFLfOF+wo
Yu1r9yYqTNGapCY7Zj8uC4sKONFn9gqtCqjJ83WHVLyLYinpq3kx9MwcaGKcgRCO+2i5poYAeh3U
IXOTu6FqkdnWZJFDS/hjlVByonH6hkf6l5k0oiiP+KaO3IUFQOZlhv8RL/ajxgaf2fWn4xiO9OVg
/PCvshCsIt2qoRSOTMNRALh12VJcXfo1RqBMDEnUCLiH7G8xJQ4lXfIn8mL+Aa5tvyc7mQH0jbOp
fGABvOu0D7hJVffoGugnWEemEc66hQ+tbahvLMTERIZDz15cgU+0SrbjBAfLdtIXMUv35K1+nCZq
LeykjHSSMEGqAyZ0Y0AukfabbrHvs/hN6MjhuLXYZ5mtLvvFIKDP9t4oxClsu1uSqGCf2dTEynTP
gijjLagbonP9R8BDJMfInyjKPzQE/ok8PG7HEAyU+tvY9Usuu4JRQfGTj+1EpqN9L4Icv35w4fE8
xrX72NftV8eIY65+KzZR06RIFF3DyYfXafaP+Amu1A6PVToCsecV6W1mgcQuDe55dteK1YS3dEDJ
brKX1YxTFzTLBObUjFEFAk+9jar+U3gYdkqr/DVNJD37YfTtWmaHkm5P/sMlRX1jmeIgldmV9oKe
Bdec01hX6XaEd0fOizP8IagWWJM8so39VCRjKhSCLlNov34bZHlGFEkdGZ6rufYurKLJjSFwMGuC
cEPi26VzEAHRSFvlQocFlU+60ESLEnY2g1ia4wkYSWlhCowf/Mi+BHb815ls9PrLh7WuPubGX85B
F94zDj8S5rOKO6kBwoJhBJKnI4EjfDnCLza2KYsT1j3Kgr40p8FbfhxzmHq2Eqzk6N1Yf7kEHJdh
ao4zmRl00JgUnZy6LXDs7dosjO1C/LVTNKco3INFr9ZBlbOblP8n9tqncG7BsLIf5MUy+jmFf+XD
O6mZ3PGIUyl5NfpCRF1MtIhiM91hmWR/oiKbd127jZp+VRGdQ1UXZKAwt1mmdtjZBFmThoMfZ3Ev
URjtxQpcjnxYLvlA6FFw83p3gnv6QmxSfK3JgjM99VYcqRenFFd3oPxV5JahkqqAkzbur4kIJEjD
3SGd0pZhfWqQm0wEGur5qbCZWoVrUF8EI8Uv1bGMnZhkkmAT5CiddU0EY6EvYWW9Jb65deTvTViT
esaOm6qvrSNXB+e5YcTSCH5Vnhs/KSKtg0GkRHRYa9/706fDNbWb8a63JwhQJDNtv2NGVTtApCnB
tYfAF1eRQp7VGoGtPbETcmb5WQUuDoPFxdc0GzIgl58e9DDLL8K9+Q/CjrZ4Ldmkc9WV/cENMmoD
6RxCj3QGQh3nXaKZi8TYFddx9hSPWDz9iVXPcOoC88NI4athnH8Lw2zP4vAbKdE/ZaBplnV8DNqf
ihCuVsxqP7fNM6wejMFaHxNIRZW5QZt65Gyi1Qnoxfvx1JvmLusomnU6EB6EBbdF4TP/oTod74oF
tM7MlgZ3A3sQtqQhwekI9p2rHPAEFEHw0y4ClUkJQj+2BWs1xDYC7BT1rf0qp1CCgUuJrnSZD0UW
anOWpQxo22/KSXs3rgvosAEooYpfDDaBJfIP5CiZyFLBpMGK7uvba5IQMj38TiTnJC5tfYuKKd8U
Ia5Cu7bloYS14wq+vc757CVFKpbgTRzFAzfxxR2wPqYc8gJTzBnByD3MNaCPaXHuDLVAPFby3srM
1VqMdYg0wrEoH3cu4gN8MNFWa/9DJKCG+OKe/Yb7bziK6sCghg0fXABW53+yATejD8h+4wQIqEe0
QZVqr0Xv1oex8EnrEAfkyHsIRja7pI1nNfYhLdl5FO5wLh3O+WrpF3KS2kvPcvCmNKtcKtOtncFv
tTtgK8GMNxgHTF2nN9LCAnqbDyJux51qc0Dh2MRBAGasHwmKM7N7zCVz6pq+fpta/rxrd96QUk5a
6e8AUc5YsufDwrFTfItDi1AcuwhrwqUgO0nzhFTJJ/YkZoC8LMexc49FI3FglcQquS6XXpbg+Rwc
EqREd4AuhpUQRbwFx8GM7bNu5nMkLGgsqj3KGRYO/p7YGZG0TeJmyfgjpl+Dglwh/u7815qt/KKQ
YgoLz1bWjPgX0OasMsewhX6TE/wJUFF/0GAfRJe9DWTqAI8rjwrDTNIb9+yyu8X/xL+eZxxzfRlI
dumIyFAH9HGDQawgVcjmLRiWCWNbEA7HzH2RU6VPfu68FZHLJEiAg5oqccsINYAFJ7xDHBc7JVBT
doPHa80LkPXgDZ0WBXSTn1uHAedgszZnVolwlE8IWRY+OoUAYhmara/ylZo1fCXBfIq67iM32NcZ
DlOtJcmVDGa8Zz7Wudw9Jk1JpREyrYkVqgFC3TI0TOVrXnlMoxwiFBj9xG3RHgdM71CZP71iHG5t
8F2OlMv4snMEuGHhPk2sNFHNhi+V8Qz5PsG+yPxDUfMuINacDo2TwgHj908n9mw7aIrKpTrOyfSV
F3NI9/HLSXlog2X8jfDiNksNWnVpH0Of7K6ULQHWoL+9mzAvwBRWN0wMuhjoWBVBDho029C82Fdz
tIsQUxzYV7y1/vw7TBlsaLd7bguHDbErg02U2oj0yoLgIzlv5cBUoxoJrUuynBzkhHWQD8ACfMTz
wCQTgSofggzvE2Hg3bJhJRkpvBr3WqG62EuCcNiNrQvdakHgTKnXysd+rB/K2LoFLjm60J2Ri6FW
KNJwz4+6oj2dq5iaZq89/6ejO0czCsxehhGnDfj0XSwZ2SSGAMSkj7dJV7IuD06ISfAWL06+mZyc
zGqNMlGLgJ4MhWWrl5PKvuqpTTgTOcYi/rCNqgJZUvoCRYslrs8C1A7Dn1yl4YlibUPeRUO5GyN0
i6MLbROwWnMiUK498usFlj6xfEPetAqFio2bL/kJQ2zIQLp5zif2AZI0xk2mEKeEUXD0/eleYJ1H
w4SJqUymg0mLF87L5Zi3E86KnjGHLd1VgHQR45rFXdIVJKrKd9IB7G1scosVYiQ2OB5fHi4gmwmW
B3LpH0yVatb3/bK33ZyIoRyjVdShesPUUTaxv4lhLKDKJGRsJdAmfrQHUPRpVPI25VGIXlkiHfOq
0+jMyOcaryS+pb2o2nroJ0HPVBbmBKub6JJA7zQo+40+ZSv01hWIzhwH3otmbFOFtD3dIFnzVxjf
GgFSJEt3NiROLYhM7kJNkJl1VKkQR0S+7O6C+NamhHpb4qWLjcs4nrs3GFDTJh5b30iq51i4z4y8
MfTk4AO8rObgQReJ2LTOk0dJAYgn3bRPiebI1bU7bGRamOsUzS/Wav7qp8Glru4ZWlv2cSZMGAUA
+fHIOy2BVI08rUMkSEhzUv40zZ9eySDVpqH3vi1ltGvthRhnny2QFz/p3IIgU2Fw8nKW/oaRXPIw
21n9SiMdlbTkxHzBU0MT5BPsfGEqyMQOBvtOzESPWtVvYROSWIgZiFFzIQ5M0Dzo4mCmDDL30t/b
Q/CLpdYzBu98W8dG4u3iM3GL33lUd+cGA0ym0r/DjPmZC/NQOBxdpYzOw6yKbd4i065B7G2T/Nqm
CwnOTGcDJv8bY53Z4bPLrJI/tgEW1ecgXGzx7JF0sNXDcCPGPd5I2I2HjOs8RONaty79WinQqihE
WeY1aWjNQi25B2xWGiKACpC/Jm53ZuP64ABsRlhaswLG7MUuJH+oRmJ/lZwhXcwJbRmrmy5wEuq2
/A8K0fSKNkkawPRFK1jIYdeHuHTs8wyjuPjtYOjdaz9f1pH1iVIz3rSiqaBzWe9pOtubia3tmRno
Tq+uchuZwWYMQULb4w/QULmP0LqMmXc/iezm5TggAY5ufFoTytI8wtLgxuhEvb1OA7reKY+3TTDf
yhbEMCflX3jq775YIvi7ePycZrlWGkiyDHyUBqH/aSEZ2YdS/YtCJELA3czemAvTgRYqqQMTwkuJ
KtUNezseII8xZSoYrPqaqZk938YsefQgxzUKfzcLf+IugvJaBwHg58i7xArIoL3uLQYSGzh+w5xZ
OGdFWwz6qyv8nY29CYf4XqvyJXXxlxQj8t8w+3G79jADpWeqfWmrHOVGQ7CHqtSv0mcB0Xn3nJLj
Hjnx69KN327mHESEjNn3gBUsQXKv68E7tSXPjYy6z8YGn6aJxViJBIrDGqGMgQQSYVBmsYj3UAcW
TDIUG9acEB+E53oawfw6zBmipgV82T84A+PQhpDffaC6P56BgeTrlw7/x2YpHeTFtHFAGRBNWY8x
Ctxt08BEzovq4gOpKDnRKdlrZMrct176j/MetXvTV48AT3e9V75intmWrkUe/VDD3pMrvko5GzDY
mOb4lgYDgnSIOkYkEpxiHEDwxatZkbDKARY+6wjrQ9U/+SMjjVgxSnHGwsVhr2i2iSR3HOh8A0vY
xjqVkfOhkYL3ykAxxIcHjiqWvBxlU7Lzw8kZz+K+KNENGAH+9qEXGNXjIk8+GFKBVQXfN0OpKBBz
qeE/vs5jR3YgO6K/ImhPiGRm0gjCLMr7alftNkRbeu/59TrsESRICwGDwXszbepVkcnMuBEniKXg
YFtEFYoEssFNUgYi/A4Mb0sIVVNQPFHCDbeCD8I3WbAm16WmfeHHvahg+upLDqF4Vs1VjCt4kWBu
wPh2zFz7F28WjyOZtWtHPtcEX1ZBpj7z2MM6rfSNVxE2qVnIzE4/p7H3GA/lp7ILomo1zaXprVIX
EMn4xgtuH8LT1y6GPdoYIY2HxUHm5FEZSC2DEZ5EmJYXe8Q9oXfetctoh/eS6GhE4P0S5y6cClwv
TnAf8Y9FBx232WyG4pwJlVKEPISENRs6dmXgRKsu95/8MR+xiL4goVNneGhzqsc9h8djLqZlWBDW
gyRwS8e+2fYuTQFVhzomUY1XyovfB3JBSxmhW3WEHW17RqYGIVlnEBFLiWfiIhvCPq1OtdrYXcko
xQhpbA5Ij7ZZ+T00Rc2GnNGGdR5ynscUor03Q8N4s9trHDXbWr453W+Dasjwz03XLNZ2OBZLOUe9
AgH7pyuMa2xon3C5F4FLzA+8+3tPcnKaoRfNBHFbqZ3f9kceaLLry1VtjnAPg4Lk5YiLsMlpH+HQ
h6UynI4Tx8tmotMQ9WjQuoMpqh9yBU8K70I7xl+Fbc7fzOoUOF4M6sI9x605IgiLZVd677UgoMtB
5Lf1qQvSHHFXKnIauYHpiNpzGCklVNUCLMSUPtqp1ewVjLGF/+opvsJxM9zZTv7khUTw0irZMNy8
KqYKAmyGVUDEsc3oGXwEZ8FrDcaN5ku5CvBpoAPCehE5RCB/Z/P/LAjK0X7KXqJp5Q/SYMfUhcDG
9xiXdy0ba0YVxjWNC4JcfXxIgE6mIj32OonauioxE5WXLGWjBwZpU3QNUH98N2Xo6ogj46nOg08N
bS0lIosT+EhNZiFTAHUYjbqC4AOTyYXve2/pSGUfdu6TXwRXjxfqYejQqgGzN+U1Ec//gFjpCh/l
EqRct0rpJcFJHd1bMwFCYY6NgbwkkkWlTWIW6cG4wmt4AXXOoMlvPjOeAs1UrLpAP9d99TNxgI8s
yvaUUbp8KNaPO0bfbkQiirg8/CQXGVl5n5TlXUZX32C9PHRgXd20e52iIYRCzHPO2JiWk5IoIKjc
jLZYiHrE4ZhVEFKGu0ovzjl9baugqtB70we8AcBhSraqgbeNuQ7XQ9TfEee5KwNWyKoyNAoYFAl6
ehOIkNo6Zmb0LKY5XJcI3mqrvIZls5EcABgBWltNziG0LnxlN3TNElRLHmtPXuvcomLQ1wX11Wvy
FJQ1OYcu1PdyejbGdp+4TsBBhT2JbqLATovRQFcJEhhCFg5FEPt3bGHuqQlH0bU5lFDyWwPYG+gQ
TSz7aBrmNSQAEI4zel9UT+nYnAst+0Q9vjebY+omN6+sDh4tsyALsxUkN7zEL30714CLXUMFaVMy
umjMzVTR/MDLwKB5rlLr17LZVjODX4dh/zEV3dltsbs01PuJ6SmDfyFHzGM6LaqTUuvMjNGBgi9X
G148IPO6ofHLFAc1PN9m9jCwto3xPcGPPepln+arIp9nNJ3zVAfhWWsbjhgerhimWtq4ierp0Cbq
xjt+i9B8B62YsaMZPOU0erYwdUBpYf2wi7dBk0RNvBRa1STh5TbDS4PqASGU82s0YaokD1k69bDS
iCz27t6q6xXO3VXqg3/LuE31Aff2RExFAV1lxD6/OJ2KWNW659Kzl/6E5C99JE6HzFvkOK/WYL97
rs+uNex/siT7NFpnWEV+eNXLtwH2AeUhy7R2dnGdUnNrYonu1KvdWQRMochJWnKMTB5Bv6yYNry4
XbWqTKoEvV1vTZvR629emt+F0bDrCNpYjcrxfxWvpBxxv4pX8FLnXPe/SHDO667aMoZkR8t0AFtS
tWIQKvLhvZi4H/X6rDP54TrjK/qAmYrtf8zHKUZ2CgYY0cgJJ8DIYmVo7y6tqFFvQnlo85y8XFnx
bLPWYVKtddxUrIn72gFzgQEoCLSHNILtjq/8EKUTG5TYeNG0/u3vDe8YVOPHwuIaQ9+QEXMCc14u
Khw8JjIUWUGG+reKIq2MQJyt78L2d4LG4kf5o6SSHG9y1JPaHAJYu9JGdutZAloy1KzEK62fTlXQ
oM2QJRZBtI86pn7zJ92n4Xs8BLeOA9aiaAggtZeg+TKhJhG/6VdNlD8bstvpDhkEiUVEZ0i6ansT
gFlZHMw0e2jzaA0Ga+d3/VIMgmd3+Sg5xnMid8xNquufHqYqXLjC2tC1vFFMMc+lGE44lvAIl6pH
gE7v8xwWN2lSTAxSo9WaFXQiw1Pg0irL8c5rU+KuiX8Omn4zukBgCle7aREDU1tKRlX4XKP7uBvH
/VQVVwl4kl1cu7Ekzok/haNv0jddeusgEBflYSVD1zsz6/lsXW6APn+tmTalbWtDAXLpY9Wp3B2S
8YmRVuTUz77qQOnb/rMzD4IqAQeT4j0Mg3d2aG0JJNLrLsZ14LVkDf7ochJL6LAvfes+CsaYEsCl
UO6PX3PD0GocLh1HfmkVjAM0glvM0WVZM2uNgTWK9hyYDpUaFe5vIaKLVW+qiqzMYHuPBTgZNGQO
UIH3TbUaJvAjp2J6VsxlVQ47xk/nMoVyFwb3fVIlKy0bXrKn2rL2MwqqbiFaFLV+ZMmGqZynsP8o
k2AsE39oSXafWVa5s6MHO8/ue51ihWmrIsq2B+ezd8DZUUDNs+Ndp3xuTTUAF6fAL8gFmw3ZU2IM
7Yrq8S1JzIiqlHJVNMatVClj2ALyBF05B6Ux+QwyML74hvHvGE9FafRHy2KoD0lxXImUTRu3N8aE
PBQHkYoWlbV769pi7+D0hQhLvQyTHndvwieYzAm0CVjkhdGxsUp1+Ws2vD0QO40ThtBF5o7HasQd
AyWJvnUldvCKTqboP7Bfsd8Mqp9ifHKHCDUfMQtzRfNrxT6Y7LxjBP3YoOosAz2oj9hEdJqSlTbs
8WgzExzqEgtb8VNikJzdsJeeoBROV+j1vA4M8gaDknTu90OTd/6k5uCMPb/chZPxZNaDv+lIZZrV
lWUZZ33AbrH6DJimr2oeZ+sG9XtJMu+9nohckeZ0pe/uOofNKRlWrxu6ZdJ6J0vASGgdlgvO5dAj
gm2SwF6m6CpiOcSXlXi/geSSwHK4GAc0Tb9nPubFSNRWdYirSgFhAh4zmtrj2FSXTpXalof5fTSG
68BWV62surWhae9Tlxyh+b4qNtqkK0ub47p9hiM7l25B0Su20unPvVCkkdL66PXtyXVwTNZVTQaC
KOkiYZw+9fqGrgL2FIn5OQY+Dw6MT1g3kkXIzmKZZe2wtzNxzkv6fpis7vgEYp2jojSiQ8NYHdcM
njsD/KLThOZqCne21W1ZMWlctyuCjMCZQt37tYu0WZgM07aGxtmpGo2d0inolbVGYFsiYcnSti76
dHRbLO8BFbVCQIzgquJ34Glih6QT5cQ3xv73LYuMn0KYyTEVPT0zQbQUqPmL3CJ6zazsMOratGXX
R/mKXhC5xtYj7QrzcyRR/0AiYctm4GBMp4FnBoVLLYnbZaWF6RkbJIYiJl7AEJA0eM5Q2LKsncY6
s00/lA4tCq7VcIWr/iPQzaemIRclqmQ2xc9syqsgi36wTTb8uuoZyTj9RGavudP7YUCWsWvqisPf
ehw2uc/ZUORyz6Dr2tnmIxe+AUzYICGdpo9wQT5zQ99ChkBYSu1h3fIgXdSRE+6IhjIfaC7QeNiM
6jDuSHFdHe2q6x580NE4tZP/SVvzpS76CNsYRZ0MtpdjzGgDdOmXxDEhtV1bU3BExgVpObprWi6v
qQrqZajcY6hz6C/6uc7Lkr9CH25WyHye4wmW6WqvEdBdWEmubwsnOHZjsicWsaxNrb4MXrepUIHZ
iKY1IhUetASzTsbuNK9L1NrMo4Q7IZgsh/wFymi3ramcYp7FaNHXMBhUhbMSWXUlLfBUOxp7kp5x
akRZ8zoP7ohTMhvQ8flrouNTL4D2cknjB1vQ4YUDSarXVlcXe7p2JOzo8SijVRs8mPYMjkL9Zu/S
rSUDQjppDLgF8K1VW169JJ14oA17wiI5TkFNW07HWEMq8OKexnvgB02iRma82hemcorrrPcAhM1a
zhZBS+JQTxkbhKpJ9g7UP9onGImOsCCXWlI8tJC94IDQxBbVGV/PM5yIGRudzrJfIgH2Ixtquem8
4Ip28qhKWyzHrV46txCT3LIDU0n5aImtmdgCewMcPn1pr3Q3gX8D8N4rBRYHPBCVW4MvJ5BQDD1x
Luq4N0AAadGYIa2axtIIrNhNjWitG2SAk/yS1D3uW9t+R1E3yYLG7HtkkyE+MyJSuQOWCKJOr06i
boNdhG9tEWCjDUYicXRgxUTVywfLBFBHv6UREbQqMgqrC4P0jotm4DLJ6OP03nRIteWq+8hxzc5Z
pOPYTzenMe/bqYSR4W2a2qm3dAb+jp1/7ceOBbt9ZYx+b/QN6DbVLL1RZFvHpNAXujEEfO5d148O
Hf6nnjCtF1QPee++4KSFydgFclksmdnZCMNQaWBXYMrJu2+yBAhjTO8tl448TFKS60BbsqmL+XGu
u2FOSxcYcePRgttJZkE6cD1thvrugyyx5AestBjFFUPWSfs1nfJD2GyoQ6/CfCl2hlnfOp5Rq042
1y7wENEQ//u6J9BbGSTT/B8S4ziNwo9GwGvh2Qjvx2+e2OZ/M9HaqjI6DHV/V9LWBaUs/mJCx7sh
f+wkvaaNXTIJmj7wFvobjVM6YLMoDGk1x/enPCZ3lb9LnOFbGX6/lXrwYoS8u4H2rBclfG7lLqcO
/lgF8WwhSq3bWG7GQZHE72J2cJYq/Kr15j7TBGXMRN8bC6kHx5WNV9QmWJK7xOEt873TvGNVc3X5
zDyx4InXlqien8DXFDGumZK54SJELsJZOzziC4Kou3U5aTP+qyc+Gh54NWP2YnR56mDMZ95y+OXM
96zNEepSe5vi4YElh0o0j1HNKMhrDmg4Jr88wRZj+TTbQ1r6sSztg0cnZFPzq5pUv2kMyV1hBlvs
pq8ZAkJqYMnKtBZWBmtcqeCTqvYmmwl+CGNOz38zvPqpkxzZbFYGgtFYu8Pkpy4TkPW8UVUMGIwT
/62CBOM54fsth26+cG2cdlgT3qrQauEzhOsmnUWfAQiUb6X7Qt6VBTdXNTjbDFAqAlGDNhqxHJAJ
ZBzzpIflUblU2bcu24Yy9TeWSP2l7XgfsuCSoTPq12Jwz8eSHtgXCxduq9lzoiPwwnGGZzuXxB3k
hAqtXuKfBTPVZpwktHhYpmLa+w4O1i7t3U0C6mucT0ElOpytinfL7qm8sz1WCM/bdhOxYwyP7Hl5
uEB/RteYJiz2QXDJIjtdobHAVjRoMRxk/EohE5/MyDi4aIdrozOHVw7PRyqzb4bHuGnkObIg//pr
SKpdVEhInHzAMthW9vho+cM2aDEXjJPDZOo+4BC6oecNA4WMPkydgdFUhG/TzNRD+eMihUGQhvFJ
2S3KOrdKhpMxdbo9g6rHqqdIT3b5XWSXuD/ziysw0TL8IjGtf3usYb0B6mayYsy7DmVdNBGf4rrg
ug13LdCeQ/pFhORNtMRgI3seETATBME4eRuWQCu8UA6yr0xEXMR4xNS8e5257gz6FywJTzY4ajYP
CHQ+W4jYY8zRFdbsmnA3+OquHPy2ZWrdJQlAA4+rrJ88UOmSsF6Ht+/vwOtQY86wF8lJQyU02890
CPZl0UDpLNxdZfXDGn7iDFJEyGGCwkfdZUuqsr7axISahUIAOsx8izshcXy8h7ExbZyaFFXZvOVh
9eXOT6BATAJw7HQsk/eEGRUdXTwbbZThNU6oK0HbQbQrnLtAPkraZUz57QsDb4aTXDz/SOUMJVXT
xETerLcR7HyDn8JYRO0NVM4NQPUfEe6rBH+GGSOF66aCS9L0B6N5GLk40dx4sdHC5p7muG6nKE0T
J5OgvsOufrQmGNytaZB4YG8ZEqFA4TY/cw5e3DRtg36T+qc6oyw5qRUJjzQFlqdhH7bT4b4QsEUS
KQG4NGy3fJK/JZsi2L9AW+eBLPbJgLVkCbAlIiTGh4b/VkR8dprdY/MKT4MbWJt++NIFgXctmuVP
wcbQtTTm6oq1aJTJrRD9WzUNOKSdcekEPTaqgRr2BK8JHkC2jgQDYd+FtGQMCstS3ZyyOPTXo5m9
EBlfWVhrlu0LnveXDAII/L8hWLV+dRwthjWQv8Afli04bobOXOvM2kubrAC0TFIyCeYF0B7byYZr
080nJ46FugcJ23HR3NsI+m9sy11ejWv8q8lyHMx0xWrFr64w5ubEiBpZ7CpEG7amXFQwy/oqXKd9
8aCg4BixfxcE+UdUxuzbquILQtYkXbVWevRMhHo6ETZbJSYnECqU4ahQ1zBGWFpa1YilrqG2y5yK
z8J/rejbvA74y01Le6ir7puc+LRh1tesGnmhrDtd9aP/gSbyrNzvqYO12nuY43xddlSekD0YPO3O
1hnOGWykhGhuul499CrgvDdnyUyve5sXDZlCCRwD+zGJoqvlp19aoH9PgBcXImagxTipsZmpe63Z
osW9GB1CWQIm2Av7m0kQfzWU465Myu8ElNk6E/mDXSXvrRMqRNMYZiFdW6tYZa/1ICyAZfWnQtTF
QefzfGSnpVAPnOzFsIN65VhkmDqs3uN4o0BsYAsV74Phw2AdDrPuntzfK9bAgzdr8pWZf3gpt0Ql
redODTyeNIeCTE4kkbIPfv1izo7wMR9scJToTPOYjdFnswROEp1iLN36lL1kLvRGtiSfqVkeooyh
rukxtHL4jHTdMZfcinTPcpnS1Jvq0SWmtQXlE7GlI7ekclD2nLL7KcywioN0kSJ8EC4yXG0kH0Mw
XoY6jRZ0znF2new5uBWvvYaUqoixMZUWa2Lu1xsZWd8UFWXbgEjcmDa70YHyOtYkRdD5yX48hQL6
Ypd/yRQuWG6QyCjxgdmtvqICAtJF1j0qWCPMIZ0Hr29ea5R7MDg2xsClKkKbQwdXIob/cFk2errG
pu4NjbtAMv0tKPGMs66gjoQ7m411s+iYaMMpF7xb4VfGrhCrfM5Pr6pdbQNPZZioR9mHWVf3Vke/
R6h91wlUHRSStWExisuLjghhDkXIJm5Z9/2XgqL395c+UPhEK6BwQ6bQTekF8GVxJ3GvAGPGBxoW
p1xw5I9Hnmbe1L1Qxri2OoOMa1ni8uWlxYDWt+zHGdYn2yLD268J5xNL1yqqkZiEzXEEwWmAF0BE
iUkhxw5mUGL6pLNyiU8LKodbPVdgks26/pkapvvzC5UFSTQ/Lt4VW4TVJFlntcxbu7k4VzXTe1z6
mqMjaZNiNmw4jzHaXoJvH0Ic7vT5BevS2eXg+Ik/GHx3XNzFjOgT8xB4zfM4/2bfKNO1qTR7ZXcr
KASLzpwecyI90OuYi3JRHFLQWiMR8XUZGg8BZwgCyXsl4JuRmHXJ/4itULT4+MWPxclxYfW8hsgm
gaWKYzKSLbT7lTHwVGYXjqvETZZ6IZ977PFIhP3VqZibVJdm8N/JeEKIk+Krox9lysA3eanC1TK0
L4Bg1jDFeOAi4mleLbYmNZNeNVMVGU3rPudKrSzwjkriq57pHVG2SKb2YCIzzWecwfCYZ1ePpIvd
tV7qc8TBc7IrBTRovfQ5JDHtkt1cvBOSBN1g7V/YE0db9kUaDx91KsXS1GXBAB8nt+fnDCojVFoG
iWKj+eavK8YdehMEgTaQG2aW5LLh57gMEhXQW+QEA5IveYRahs/oQuGp7LZ9ZjxNosPf1AyPKrdW
rZeIrVu5KU9fuG0DYD0/IylqFZBTVHzQsyFZKja0khV9FSJmbt3pammK3nCO7CDJAY0SH1gMNPqA
SOFTdkM2w1JmL6gR4wVU0LCopvcq74sN0ckKzXZWkOdPKk1e3B5zv9fME0qyOmTtBrkkJPULe5eT
cSTW1cBsJ8/fhJPvPZ0SYZ4nK7/h1fkUTqCZ4RvwIavAXUWOB22EE5LTJ1bOrWscaLiDx0EBEWz4
SCwnvVrpEO0WTUjC1WQZgErzJqTXLTt0Z9Xy3ht285I7iQ7Em61LZSIEmNNnodLrGE3lSm8FhGjG
nVo5skgPv3iVPoOsRPYeAuogEKiaklfqUj5G0RFVSEtJUG4Y/H1Zyoc4op8WLZMyLpJcuDQUqe+A
7qoqmz7A0aiN0VOOIvufQu+LnY+LKNcnuDOy3CMyZVzrhEQzTEV4iqrPmjnWwpjcbMOa3mn46oTf
nPEMQSRi0sbMORzpH0365sgfzqhUuNAgX/PsuRTFuopJ/weylcAseGgDIsXmk/ps2I6lgyAmcxIG
XplqjNdms1Fi8Gmj3ocYdhfuPJCgnuhJZL9Nmymm1bQTBVT54QWEDD6siVlOG7tymbqCp4KSZC3b
YSJTwZ20pOaqX4eCo4rLU4wnlL0tvVuPMipaECHhTbROzSBWPpqYvUQXrNsMQw+q7EtSZo+cS3DD
8i7QLTWM9sy62Pzl1iKqTsYCxgGxBnyyrXEKA/zRamAtLxT7YQvVnb3WZph8rkzXvksNY00rL3Ib
sfulZiLh6sZtSvVNZKXFLhUCmlWnFk1B5zpz2nHhN0eqdvH6hS9tyMli8n4ys2b/0CwFeb8T4suL
NaP8DXI5i6nJv1BIP/NudpCa4K6pCEzJAmwwcLcJHvBwzrt1AwN7juMknOrFmDDhYj7h9NyfPscB
rPa0cIMpIPfDfNCYo1ZTrCFVReE1iWAqmySUlzanB45rfQaDvTYeyt78TiV3oJOOdOBMYXknrMTe
6ROBMKsgQW7Uqjk6rijviMg9aBHJWStnXpVFHhNaChzaEuJ5OrLojKw41shQmWj3DSm9X3Vx52xb
3wVM54Uf1F89V53TPvkT44rGMa+ml3dPTRvH3F44eHEw7jkJdi9M9o5tozUoXVb4GGHRNZOx473s
4b5NDpOECmBkaZpb0snDOxW2xTqpkUgo4X3z5uq03m7lXgEN4KKFBkvM8RhbUX1VY43Y2M0BiwmQ
wkG3ondjaqPvKtIvLt1RL9k4fbsDE6W1UpzGbPwNN9/qZtGreXCdAVxiEsJELbqiWgutUavMA+RK
bZc4EEsoHibGCbbNpNdwgk8v7thsgW144B/2MXfYuqbu7ZlLMZKKKLFldBqdcty/p2Ac3/Juovmg
bJz9mEWuddDE0ZnLEv/+y5D+a/1XykYcF6ur1fjn0IRW1o9syIPJZ2biSgWkztZQMvV2Ysz2avRO
TRIG6IGXIuvgSEewMejl9Apmm1GYrwOVplun63861ISdNgn/bGhgRSpJjDgpwRHP/1NsatoWxOVj
SRnxsRrS+JgpBGosogl34r3nVDvPmMhxtHIrDWqjVJ4fvJKKqtGCu6VJWI2mToWhXWryngVQ3Zu2
6S79MDQ31LDGAOLTai2tsbskmdtdIuCbgNw89vb9XCQYiHnH8ffRsMMotlxK9qbFvb+XBpW3ZW35
Au0RNrCX5N6xgNtCCI+z/l+FcuZDwMv4vg1tjcXFG0E5T+RNlrHdzF+S4My2mKMTDQ1X9COFn5nF
qFzCSf3nmz6Zcjz+eWSEbccXlyIQNQbjrmi03V8TaJXRuh2bHTlrO+KY6QbnXlmg3+c/STkBT4ub
jFTdCH7agIpEj8ZzHATNqhS6fzR6a34gJYB3bZM6ADskV00z6s5IZsTCXEIo5h5PPhpxCvgAtgom
D5q9snlCx688mKL9YGnTvQ4XchdKDacQ4qZvOBxQKwy5IzRE5jtR9jQq139KH8r5gVab1GURlWpf
JkVozaaW3mpfDH8oBWfIjTF3pvr8lUwGV6JvBvGxrjFHzgWbPjyzVVpFcq8DUoWjgVG8YeN1EE2K
UUWr/fJOxuNzIzPv0Pzz2k3nbMr8o2ISfbvClY++FQ9nGdJAZ81XLraV6DSqSLskQ/WMNXq8i9I6
PNtOzHRCjOFnz4RlERb4djAB5rsurKtjBsWOpAE/d+xAxqbESnq2qYCiBVgNpD82HlGw+ee9Dx0F
pL2BDwllOGJZ0xmb+t35ny8RqpO3/quNNEy/WESYBTZ+jhEIpP93mpjjywg7Qi8G8rcufpiavMj5
70KsVIU5SBrpjru5w+U5RHvmUIhJ1gTWRbZEI/PsW4saVnk9kE//86fMjzGtzO8aNwRNZf4MPjHz
ZtfX5bcdCGudUs+0NPhXukQITjxrM9pIq3I5EYDcBZXvHJTxxRBjOI+iSI8peCyRq/oamObj32cE
5GZOXaM80FqRnyZdV0+xhYEtKIy3zs6bVaJzjAyxAMrmyBWRE860vX10i7pKrmmQ4POSEYXnmAgX
pp6pp6Gh5k9CmsW07iFFNeCmgtRcWqSir5QtIIpAXnVEeaignV7Tlt2H45b3hFQe2Khbd7llN7eS
I2iQFqvJqJg3KyZ0cFSrk3L05EQ5FPiicYM1GfDnMJaPFm2mpVZ8hq47vpa6pTNq6Wm7sNt1WPsI
/ckQH5UoEWBkHd3bbnkxO9ddG7qX36N/kg2glnbl1/O74U7kInUfnDen3SXmqP5MjlQj80BPMRnl
4KHqnfuqo6urqPsHyIDWniM75qy4L17S4dcLprWEVTKQvXj0PVc9WtLhwKKid+BX+jLSOAL7TXlx
DOL3UsJ8ks0J0qt2zVgz59IpZvqRCfRGGtnJKzwMtRA1LrBC9Tuf4DQb/0kswGZ13obqoQtyBycS
o7QLAO1ffSaC/VARViossoqdT3eTRZ6b8ygcPN32x3cSJWxtg2qbO7Dguspem2OVfvUJVFuQV8ZZ
GBmNMkP5QtQPAGQEY9BX2PMjJNlHEB9UAGhp9M3sYDsOwaFqCutW4q5dNtC27vq4vZ/dqeu46wso
T8T17TynUTOFX/N3W/RmHJ68cdJPvaYPjGuoCQTWz0XTSfchXGlkj0CyO/EFrYp6yUqFJxUk9DY6
EAerkUbCREhOH719zCV7aPL36aFBbDmIETNN8KQjk4FEtqrlVPbl3lZ2tc0KiLcqkzkLJe4ykNJb
ZoVqN8WOs1Y+xUwEyM6tweEmCgyWecKDkRNBiu4gKqbmQBEsgkAP6C/IuuuAsxGEKlaZMMoQ56VL
LyuLOuZF7SII9igRLxOfPB+F3LuEGhCMRTkQDf3UsV5sm6bX4XlOV6HnPbchvs2QYekaDzM3Uw8J
oB8mECquvSwrinhrGonXg0l+yyJtFmnVnR2DlHew4IIghtTQtLsAXztYxYcKvAS8lX7VA9E44eFy
dzHPUTrmKC3Bq077ZUjegydqCE20PzlQSgGGJ/EqZYQlk4oyHDNFE4G4ioQT0GRb2DuTBtJ8qNjU
pg5Hoc67tU66djxvfjp5n1qVTjNKC7GsrddTqR4q4fpb03LVwi3MrZ3V9q5J9LfMlM/sI1K2roWz
nBwMgq4JqVdwa5BMASDbxbuUizGLfOMcDjS6jLj1GaY5GDr1I2tbzrkMe1GmhR8pTyhV44tyDLb1
XZ1uLS7KddQ2xjZPcvwx4RtzsHDBok5GicAl5OnHNtXew3n9G2tx17GII6yW1zG2zsHIQF8P9Gkl
Ov1ZoFYtcafP3i87hrR4wnk8PPNymAri1slpvhhhd9KuJO/sbIS2YB041TCBkfzQAeLHHI5BKcIw
SKpHbsgcrPxAxvuEJTcjeWOn2m+uwS00VAkEpE+adQ4GYGhwgoowobek8w9DF74VbNQxR0M0IMxw
G4oc7vxEYWA8/Q5GalNXya/l6bSBZ+GtMO2edZMo2Yz4oD4s2Id6T6Zw2uR2z7GdsdNSlwMjvNKe
FZml9KLq6NL7PJgEGx29fCiFOLPhzblrqu8Kud5OFKoaTqTC0ohS82VKBQ7N1qm9nwwHe2v5KnPv
2hj9t9cTIq1r693l4BY76sgn2mw9Ge+MQWD/tsdnQFhUhsb9Vcu6ch82lFd287SySQ30WhzBFUJw
o2jbiDrSB2DLA0779c1ocmcNtzmn/pVtl2UUJ8dxgm2ndOpUGY/AjcELKxhQ1CJG5SzSFQd6qiXm
H9qUw/MgNA7JiSF5C6qc2jlKyOncrKTYTVlBYiaPtiJpvhsQWUvff0itoTkNoSxWjHFOMs9ogOgZ
GGnWsYuhdXfTNU2x+FfGeCgYu27duH4eTfPw90LiCc4M9QyLezYu+tnLjHQlFSWPtIGyTCzChHA/
kiw94HV3b8e8y5pTQaLEE5CW3T1h/GRFPPtATdGzAQxiITpw56RIKVEc9cdIjG81F/GqmXMrdoSR
0UEQw2IYv5Ute6O5RkXFErd/cD/mev9mRRhesq9IoQJ2McQteyKobOn7WOueaRB7tkael+HZAYAN
CLyAyzXS08ZKPD99X5kEoAvPnu0pBPStZ8emjL5qG8rYaGxkT1xDau5zS0fZrmBRwzzPKKTEsBG0
wX00tZ+yQtSizS9ZkRJ+y5RNSCw17qxRv1kaNlQOUig+efKO2dFaUw+oqnafsTtYlDmCUG6iXXkg
3BylMEA7iOrwHIG2RYi30Twd3mle9VWTJPFH9UHjPMSU+u/9c5SBMzssN64geVbzb42LEkHKBv/F
3OXvJsur8p4ZChyPKaVZgtfjBvo+y/A1q3Q8oMV6Dz7aUWOFP4XkDOF2/lMBK4fqcs4gMtcx+1H0
+q//8m//+I9/+xr+3f/J73KyMXlW/+M/+PtXXowVgL3m//z1H095yn/+vue/v+Z/f8c/zuFXRfvT
b/P/ftX2J798pD/1//2i+dX890/mt//Xq1t9NB//6y/rrKFW6b79qcb/ZOw8dmNX0mz9KoU9viwE
XZAcnInS+1TKa0LI0vugffr+eLoubjUa6L6TgypIW1IymcHfrPWt20/Tpurvv4LXMX/n/+8X//Hz
909BevDz15+vos3V/NOCqMj//OtLu++//uhC/H2h/vM6zT//X1+cX8Bffxju5D8f/+0f/Hw06q8/
mvNPptiwBcgGcYVu66bz5x/9z99f0u1/mlJKD8YlzPc//8ihnIf8OuOf0rElvafjEb9oG/yLpmjn
Lzn/1D1he56H3EDaoCzsP//3Zf+Xt+//vZ3/yNvsWkS5av76Y/35R/mfb/L8qlzhUBNI6Vj6/NM8
ojv4+tfHDYAl36z/HzPJAbG1+YkMIArPA2kti3+7Dv/6hf/+C+T/8gvM//oLArtCB+cUWI9H5oTD
XaUf4H9vgSqs/+dfZApz/mP/pxczv9h/ezFTYrFGF3JFyBWQ6Y58J0DWMNLRgZ9ClGV0jp0w0LlO
zQOjdlbUDBt2mSpNpK0xEIWcor+RoXanFUAfcibvs1lsvCSp6XNaFjYTm4ZPbG4QMubFnffEggrq
0pQZq9T1p0cAsMYlqxGbgGFmLWkZ5Yb4gG4bFKVx6lRYDqsxaGBJJLZYDiBc7irYw2cdeTmGs8zy
F6XAv8VzbXY8Z6m1Te0pPOI4VA9BhdLbHZmRVPHIIqlpkvKZrWN9Bg1cs221U/eUYgxlmNOMBej2
0mbWm3cdYEajIQnBnJ1JddXyhEkVOyKfG5DYC2y9KrQZTDp9/Gy1mfnmwP0AL6InF9qN8sNHujDc
Bejk2ARBaUavHMsOu6w9B6r7/mMms3hV25DtseB1wa2My6kFfU/4zkLy0g6VUffERabhs6YxTGFU
AN7ImlitFk2afpmNlp7yMgP8B/7WPgP5rlBCuojUmLcdG7N1PtqBDxFCCc25M8bCQssRT2fDieJV
msBzKQr4A54l6ldqGIOnk+fs9TGf9nPM1MEvHY7cIiDCC+OzCzbK7xlkkYHzHA52O/N5pzkadpQ/
QwM/jS0h8bfzUlYZmLq1Vrc/IMY0N1o6vBp5pqk1fU39EXpW/YZ/Nz+LunBvRiVg3YG5WBlBWjJI
ZSf/HqK5OsKc8442s8lPN0ByhyghS8l/zbESsCKiqSQF7cCnpHl0e4tli4RNLyulIQRPJkYqmssM
srJP0qRnYWOjCHyBypZq+HQkccqbOB6+Bgus+FgYJJ7MAIKB8+jM/VyeUnye91UAIqxRef8OCMTa
CzP293rPungcg+gw4rmkA7XkMussuUJCnG56afff2aDjuTUNfpRrE4IcZD+ZrUePfgrINKGonAHB
wQY9j1wrEWSkeSRvvTburT49BEPerzuyJxZoWZPvLidoSBVkQpo1QU8eY+QlGzj/oOBtsW1LJNpb
C0WZEYzcHEPnML9vyjb+QYY4XRAtobhiHzsdoLvrK1FGGny4fngmTR7J9FDiEgWtYWxk2yCjCpMa
eFOQP2QUW/RasmB+SIfoHi29Br9dGOTgwiCJnWiBb24mqg79GeMWyXGt2d7nXaD2uRGWzyHilEXG
9Ocy6kW5Dn2WFMkUmGdhyGgHgsVZtaklLg3Gs4+omyn3fdW5eLRSCoBa4DTTVcAdYXZZfWmtHtVj
W2cuuvO5Pk8Q8O3s+O8kMrfXqKMdTJrsxbkqwsiznd9M41k1FE8lkC5x1/Z6Bikts5h0hwoOdaZ5
ME4rXV6BEPscQow5EKaTpYNYqPhpGrBo0Mp0SF1kbjDzo/S8lpmbMqGVgyVWmja4RNiVRMXJDKAp
1UPz0orEwh4zjQ+xno9M2LTqoibGvvMVgBbi+VrzSnBdQlZxHJ44O5qnYYRgHDhqejVwGS+T2k/3
OXq+A4WOyxJKss9sjMbfm7UdE1TglZfGZnoVhyTIDZJXULhxvHEL0Rxq3zDXUV55B5nU5kvHQ/Mu
Q/ax9AcMfqKXLvJAaayhCnQXaQVz6Am2OyfTu12RjVTQk2t/dkzvQWKM0xrUpViPUeHfUxzSj/Ox
YJukxgt2XdIPKaQOlVNox4Rj6S5oYiqp+eyEVROGuy5WxontdLj1ShzqU2PX95ZRmxGfGHc6tYXo
TmxNPKhnMUGzRtJ/ah6bMNsKvXuZp36ECIiNGreifFIBCCa37LP9FII6CTvNJOt55LBaGDKYM4sF
0Wvomj04B6P9QKVgHoIOAj2vqetu8CmMbRe3YpX7g7W3Q6ddN02bFGAmTJB8bTl+DEz2mA24MdlN
HZ3rRrdTG8UbH8CDMAT2P0K8VnYXB69FFKs53lNL7qM2bJdCi5iUTQhVJpEzTqqSqLnDFBMdC/aB
NzMOKHf7BPta6aBXugtrb2xWEJ5IXMJ0xNqXK93dPFtDMKT7iu4BMVKwGwo3eC8rl9l2PmYpsJbW
G980x1SX2vVIHGYluLFNyeeUEZDwIB2I4ZiqWNtHwsn2+L2RrkHx6k+KRIUAj4oX1yvXruSvAeet
RDiWdJ9xXzI3x+LzISwnfDfpK7+6Xqp3o+L4ZAUOTl3PTUH7q+pdmfhYuEn+vQSeow6y9RwUiKLO
PyZs1fiFKqkQKMUBaSVh6X6adYl7vQs6Azqr7o9PVGnF1hdt/qCBQ0EowOalwV17xaqP5wdrnP6g
tMlgy1I3R1WFM9FyQJTY48oBbIXsdZFahB+GY+BzsIfFJeo9xgSZm5w47IenIHYG4kvcvtkHcI3t
5ejJ7CuGv7uzgwxC71hU6uZDasNsWgT5fV1a1RU6v//EeJF5En9svNetwmkWttMMB0uiPaxN9iB3
sSVAIVm8Z/hDEEt3cBsB2hNFbRgxfG5CC5Y9Jc/PkA4j2ODMOcMgQyPbTr1PInTbfsas4Y6udKuL
bmBtVER2bgWPc+xdLUFvsp8x3y3AwlRKtM1OtiVVvDu7dHJLp4yYlyGLWGIB6u4MlShaF1TCPfOO
QxYnunOEDoxOt2N5jE7DRAyfRNK8laPQrdU0tp4P/HlgNFFwSoGgSqzpMILauh+rogf0A8jpHFex
uRsHJNil7bgnXI08rtqGGWHlomJAGWUdOGX5njoRJzFCqmSKPgJcRz+Rhzyjwlz2O0KNtXl54QT7
Cuco4gsodZmWyjNuNMG6M6rfDKwLS3an+cVThJKZoyj2eqMFa1ao2RtILHmPaVPg12BxHvhsGfKs
CiFLzjHFfIV/3OrpfrQVS/u0SHEUMNneVIEonjHzmnsikoFxGbmthSuS4+Hr1xiv+Uj1vfXs6vyv
ykOFgWiBseRsffX2rp1nH07jujvG1sZGdZn7EMdoA5UHLYRUyR4dANEo27zRq3uluew60oYMWUmE
HfDZWm4ihpZfOYDwFW51NkzoebkcQbKBnUwYbEMEbowxf+llkyL+lG42FoG3N12Okjju9NfUsnGQ
TQHH92R70OADjPVYrMvhTBU4nTw20KccKdtCGshKAa2DDOi1aN8Lqu4eutpLqBOlbGe9WKRuAc2r
nTg1W11cYJXMPoWuuke1WyFk1vK9k1nuoTeC7smsKiLQBVa0ABn8gyBr8MQKtHtF4l17ECL16Qzg
0VjBY4k3tUuSWic8A4fnxKJsDFCBml6lfXoZcHg2Uxbml4nS/W7yoKoCB2yPtWti/PTaeCMznDQL
WBPoeT0Cx9YT6JoXQ/nMyKMa5H4xmSnTX12bHhk4ArWzgS7fdXYg32vC4dk7YztkjBs27o8RE5lO
+FC+lkGdLBmDaW/wAW1IsWjNBi3sblPeIxaEvqxtqiRwl0oruquYipyy2x2PVt1UC0v22tJzCvvI
NhFZN+tgUFR14rjs5ox0TyE6ncKkLM6OwLtD9nPYX82iMlm+oM+t0pB0Vw8cBHYUqjpLRB92EVXL
oonzAT1xJU9dFHTRMgy98XtKBxa7aaTKZM1ctN61PNt3gxOQUdU341teAzlggwO+AigfJ73XHYnE
tq89YgksXnpRf5gVYMAgRfufamNz7wUZshq/CImIYV1kJMSBxli+6RgcRGN9nMGKTpn6tg2SLZuA
gK1kJ/fTktR01hoJx052yOXMug2+KsF+BzcSMgscIX61qMUwMOJBi826Nu52hCkabKmGe5gYDFHw
DUVrVl/ZXpPodctUR6fSVV9MzzCqaBfbhkjtgjjbhFaDAdQN1VPiNcB4hah+uXsFSh8zYKqrJqs2
IVOaSPDNKgselEOZ40PoW0EgAUeHiCVGD15h1ekqYtt8r2QBRw06vemjGwESxmBwsFvialasGJyn
3Ij6b5JfOcjxB3avwOg0C3BFal2k65LCEAMTW5MiAEkoHh08owyLv522SbwteR/YYd2kUU/S98XR
jYbhseXRxJYtnNYU4vJFg1jEn8XlB/uVoTA3fWdt6jXMgYCA+kPGmv/mN9L7qJF8Eh7NfrlyBgfr
uWuUC8gW81M/KO8dMCXnnC7gBMsCeHfstsGxlqwILE2yYA9sxDaRh6jZbasfz5PpeWLbQvhv8puN
gIK8wBhWcsIqPqILvzFVDzdJjndaAr7baGOuwLWNqNA0vJgvABT1ne1NiFN1G2yjN+GzLkldgy6x
tJJIvJVIFVaOxBCKhO08ROabWTINzQSCZZ6/NV5yW3btVpclRAlSoPJ2r88cTaLxMrA3WIDEQowd
aGXSg18rlL8zjmBqv0gty+/xU5sHtFvZrgHySFJdinrN56B+7VO/PmaI+b+6uo1wSOrIufFCHMkM
FvPIO2dBV6by2egFjAw6aqpJUR683M1O7NRcF8umzRqGciu7NFDIdgYpnVhPc0xTY2/E8CPrdnho
PK0w8LmKEQgLAjSH5dY1yzjC8UmxzgY6x17GcuquOU1N0rP703zaf+VPZ1U1Gr3XSPK4yTaazyMA
GsSURF955Nr1yNf2TaIVvKVV9KUVpv1cDxERpODUgC72/Ighq42NYatyxRsED0An9Bx7GMqQIrN2
ncdCpQl7+80xCvtMOYh6uK5Ldg4kXc6pz2mL41tUkjskdJxtzbP2MwDOT1AvO73PPJjPYYgqIxbH
XllgYIwyvQ3V5Gp7NH2JeskKmx2b8EOv3bENwEQcDwiXkW+XursdtKhEi1mHuX5NoUP95Dm9Muzv
0P1wKnSCgWv9BmlKfzcEJ62zoJGaCHh06ZEm21jxvk6dLwj18cZ3uBl1cLZLu4o+eileezv/GTtr
O2nT+wAJt5TmzJK/BFP/qwn/raZn12y1wd15pDZ5jJmSKfA4tYugbBwxMlhGcENsuEHXsDQ9lsI5
5VVrZy81CdILDH39dsxg0ugOIZQJnMUs4oTRuunbkh3Bp+6E5L4BK2npzge4dHCysjvJod2XvnxM
syA++W2NNzF2PLpMgmTJrQ2PsIBZwnZiM40NNsYeiSiytfHOpOWcBTbYXnrxk4LEZrOavsAExAkH
AmWVjGG9TlLiXqYJoSs1w3uOFmY1tUa08NzpN7LobiyCTfAaoauepp3vgUSjgVmGgU1Cg7jgTXoC
Vr7sA29hYHEC9bpvh2qbhbjGymGXmvXaUYibWg5k6d0CKlA/YZ7TdmQ4t+yXQ3B2rRqO5cx+VUaq
jpocvPNQCkDdipkG7Q0KLwJvsp6wYMsePrsSon5RQrUhjPTM2c8TuOnqBzVSTLatdD9GzQp3WOBI
Qcnd/NTMC2iD+eC8jqDe1Ct2lMEEeQhMJKMT3I3BmM7ZDO6sj6ejrlLj4AREqngM0/AiIf8tq7ha
dhIwoHRm1hdCyxXbI+IwpF0dSMUp11XvaSvpOg+EPIBDi0pKATXIrZFH0+NghwRwdN1KjXFD6U6m
ygCUfh9HALASty72noBxy7v7a6RJvaea6tcqQh7f+iZwF8+11swLWOJ45aMlnc+WhnyT80glIhcd
Se7UD02rfWIx7XbCwifdVQ3HY5JFmEGzR6ZYJFSYlCttBaMKDf63HosXndINhbBl7Aj6GSF9CAxY
xpDtOFWJR9dbiRQjlYtBxF/KgUzTCPPVjJo3N/PeizE7aDXEmFpUJEvjT1ypKMK1HELeqnzx6uom
nVsdIjs2xgdKfpYo1WQvmRbYpxFoGl4uV9vSm4PiCjNvbYbV2UujVyoJwbqqsiGugVlyPJls3AQw
NtnR+B7qtkX4U+CESjH0d4F5r9clnUuIb65Cgqgrc1nks7kn82p6NS3ZSE1L19AV3A3a1vrZ0EV7
oGpiwZQ58jAERbyNB+1KR5cu4AaoVeTK90Ra3GqWbIGbhmqXQl5ZoOosSF6Y3hJDrbrKOelFAQnY
q9ZhZTz5OWswDevAosjKh77Kr6xWmeR4t9HGR85H+t6fnK1m+U9hq7ZhTq+VmxHwadhJphqfOmXc
uix8teJ6F3nD99CWJE5nBekgFvNu3PrIB+LfvuDBSSDO/G+nvvtwexNribQuoP72nWq/iCdcsWnc
NMaWsnIpCEK7c1TNYdIes05tJlE8ykKdCALoNloa3HLF0R6Ijckurm6wxcfJcxpr6zyM16NWJlva
6HUd4RUomVVZ1GL4bW9kBm4NgkhixZbGP2clIQMWogRqQlSjE+hx8rVRzHTWHG7lckeKGJcH+7eX
caQOjoruGLpkfJefTigoq/Vgg978UFcKQnW4KQ1y4ZH4vPjljLlCqqZjumOQUGb6TbZqP/j2zkxH
GsgsXGmQMYFV9rBh2j2Cgp1FY0oKETrconu2bLTcZQbS0reRh+Mj5dkW5/eRL0Da6FBOv6fQOej4
h7B8wWQSrfZOHXmykfmvptgRHEfqOSAtiClRgCGQ3CroruMzYRYvvq89BqSoYdKbcXRTix5xVn+1
tf6bNDxNRvtctKgHE4+BvJiQn0afZHauXI65SjO1Ve6W38QELXXTfYJ6ACh8ei/LjijVTDu7ycRF
bh9mbwmqriPw8Ddi4chRqZDOmtFm8FrW57VgAuFCwsL+VViYz+igpwzin62RaNQaHYr4ACtY4Z88
r0NdMzDj15cQPT9I1L5rGDhg1KSSwIU+9y0qcT/C2INFhlhOdkgjK/1jBCPqugpCCgJaqbFe580l
+lVnekWNrRfoqJtWPXFvNaA1S3FXDGOGOARdcUk5h2Gz7FS/wGX+qSv57ON1gF9kXcnHa+4ctOJQ
2aCyqPzaWjzrxarpzDeL5EzExQ9GM6+BoCuRfKksHaadvoA5i2xv1QcIYuHj9fuafCrDDy5WAbMh
teKfbiDzRG/Dq12MF98gBCnksmwsJ+KKyLOqyY/pzW1fW5tQ9/ZqXmmIcjUg/rKN/DAN0b4EYKvH
3fwUech7e2k4w9J1uvuMwQLhqjRoTXzUJ+dxMFBuTtF9RCvdw6uSJcme0LV6pCFaWcaryUnHdQhY
2qVwQNp8KEzvKRFMN3C1DgR3uV0ES2aAVHFft99yOveEdaW/0AQXo19uMoChRUoLwbfXIOZM0xFP
Zd872PsdF3hXuHQ0iDtJyqxB7/BnKbEW+G8RcVwS5R5bHWMxGw3iI8xDmV0bmW690V+OMPMHfaXr
LJSsh8pH+5E9Qh2mhHuNRgMJ3MZx6pNbslahJ+UcSOqzDtamtyKg4O6yLltgke0WNn7eF49F0a85
Ze7AHC5wzcClfhpsPHbE4jIzoj9rNiYPTF/N8XMzrIUAItPAkWZ9kaN5N1uj6nEzxoSVaDDDdOMW
G4gxPA+TLFERusnCRZ0BcePybcDF2MupMg5kDPNRoAjyNaJ+NPzj4KEYgqxqAmAC9xAT1FBwXgZW
taoFvoN2WA7oW6fwGuHQtRxn5SXc3u540Ry4IYlxL+Yb09Vfq8DbFahFq1w8t2i+MpTJouGecAcy
16nQ6CnHldljDawfZAJVFxkac+V7N0bUFBckNIgj4bbosIS1cnUMQYkeHNgTLYak2TdBy4+Bt0lx
fkc/tUPPWTDTQ/TcP0QahYvDVO8uBx0jppK9QFK/TJm3JPiDPqV6SdD1D4H9ooIed01ywGxwcRhv
knVjLkqnPAwObwaqQsA5GMofwnFTZ1s1gCQPKEPCqzC2ov9owbUF1lvbUHG9wGO+m8EqQ3uL0e9m
OlYBsapwH1g1h0JZfCRcQywzOwOVIq7Raw/0QY92gFeY1XiPWmR/2sDBFY013gzkdHHYsGxrnoJe
f2hN94z+6mmEDkde8Eqv2mjRJeLgawAKiuQIqfqxoHI3vexIgY2GM35xeMQALQcPowPJH8t7I+gX
PHaXypT3wcRBYQ9LY4D/OPonhVSynn4h46MEq+5jkhbwZqD/HTns5ME38TjXbnZMya3nUZvfd3Z6
LUFNi1hnoMIJnennyfUIaZCHamSNMIvy+4lS0o6eOwQsAxOGWOnfoqK58fJ61aB6z5ma8yJZgKbu
FhH1IuMNHp2eILyo2ll1Pz98KGba/ODgdp2wuINdWffCeRFN89nr1QkMorxz6vphEhzFJWxd221D
/CgdM0B2Iw26NVAkbK9MHFrEV+ApqZppVxcjiAGF3OTFm3ZTzviqhndUIlaX33ZeLk0XnayDmLvE
Lsv/R0QHd5KxXdS+GKS4YF/CUnHu5iCF5ruH+DklAdHkyTl0vKvPN7o1/0nZUo3RE0oKjF7vKg8f
EzWsB8g0gRlfk05CZ0g/NYJ76TXJmkVkFnEnxT0LA1eNyKH8t6gMjxNIJmsqzmybN+0glji81pI+
rRHeszDa5WQOa7258qHbJpZGw+6z5JW3yuVaTPExD0hNkEJeCWxg9GeG11RGl2KCOhyr5svsgRLY
DfvpqAHKEGvEBFK0P9LBrEQYXWOB3U4UxSehCkwSA0osNhQ5/yFNVfnfytEfew1HFcc7vW9yl7ny
ObYZd/b8ujCK7wE7HezG2E0Ogwbs8D477Vakz1lofpEzt2jBLlslczuyVoosP+lt/xA0xkrI7ssv
qvtAYFksKSv6wX4kuemb5aKz5M/GfVdFhAJLIuSk/GjHISem2z17zJQ3llZ6eEOITo0H/UlLMm1N
WyzfpAHYMMNotcPQF614o6Kd6dv060rrvC+UiEQEGvLsuqzOrQhFWTrJB59ynHLNommdMHwm5iph
mHY3EME+DbVHTLV49d34rOMBJ7Y3oHbjY59OxRdMAF71uLZLfzWSbGwTNa+g/cMywHyXD9k76ulb
6BrPoldPIfLTQjVUOfUNFSi+UvcWDRWLLgvrfO0Fn1FsvXTSW9jenIGpXv38ixQqvN0JZM5xWWXd
QXXDxtVlv6i67mUQzx4Iz9bU9kM0/TYux48/be22Omgl0Wk8g0YdHGMTUAjSQFCbqzJnqtQSut5V
K9aiOwoPumpvil+y0CPhxF+oUuzIfMGISdB1VzbLUAULu4HdXQJsYdq3reNhP8XGmbmgB22DAnBp
9nBXUPiGGrCaiBZXW9jmgwd8q6AJ6mO1/XvcP3gMSqDPe9ZW8PgWs/y9CPYKAltjZptaF0zNrYPB
jer4GrcLbqohucBfgrDenCMXclWBW0mLV7bM7toZI1DvcxcHGusHTKXMbB5zRZRBII9i+CwAQw5g
6jrCtyMFVIOiKB+/suE1YXLvmRuGImwtvjrWREaplqRV7HJ0FrV+K0YclSZlLVOw5eD8NL76SuOn
3DqWMWewgy0Pn4ifXB353YsPA9/vTNfgzuyypwqgrx6AQgQ+Vu3L4JA5TBL7cYHEd6G6tWL2BPG/
oVOL3XARBt0cVky0JuPnYdiggGE8/pmGLwVXyRJHRai9sIyNRwRciphULz4tsmapvjskMIJqG6MP
juWHkuBTINWxp1+wvZFyUnIh13V57Ar4vjb+vOQpIyGvbtZTGiwLm5JwVSj26iQDEQu00sMRWCP5
sJDku4a9Woc5ihHLonDKpd0KdEpvk42iwnqyyJmWnBl1BBGBm2tC7ZPjuCzJBfXtejuPn0IqcAeR
Ctt4Lve7DG6hfspsROrj3QSzIWFBO5LwSD75vQXdafJvilDAuN20JZ4bozZ4cjSrXN33FNIUAous
dC6C55XosoUjYVsT0oiPlTJaboVLW1vuRoH40uSpMIccwVjI3+d9bw98CzQf4new5MuecjHzjyLY
uvHemR6b9Akhs2+d4KltHXE20ueopEbx+GST4QAmzG5WwBwC/ZDXp85bF9q5AH9Wg6MbM26si6qu
ymWuv7SsixGtOKcEjYWHXJkEJJLsv2rtjPHXK6NzRLbMAHvKxAqqt2QhDzn+9Sd/erLNF5foJ/8z
bMIjigd0LDh4jYLol2qpx3M/++qFH9SRS4VVq5ZPkx8uy+oUVuEybUKKGPtQaidtMCkFfhwHyk0g
FhmLGUVEWFieOv/XttAZ9MmKw27hwDQQKEir6oSofzVgm+0iEkYQ1Be0q1Z8GgNr37g8XuZDZLpK
zJB9c6msb0Z7qKlKMsUuXvtpFu3aNLOVD5+hTQQWpnjvcYUdM99GJCBAcLmz9A+e1tui09eV294B
oVkBK1i62JkNY8oWCcyEQQ076SICAceRCaAaJjQxc6/YEIbauw5EENDt1Q7qhes/jiR92CFJBub3
nFIum9emOXX92wjHwevTHeYplFqYVNPmJbDsdU5CZeFFq4oOGGrcsuwEH9IEuyyEODIH9EibCx8w
uooNglhNmOCSSG0BQ8BWcO/tmrfXJhbd2DLahWcZLRq2slb9W03NsecDwAG9ZUWwnPLhMGE+RQi3
MDWI3ISZhQ4Wljo8WKN5q4G+t6gAZZ4vWwBn/UAolOajfi/ONDVQg8Kd6puddMr33rolMIZgQntB
yV4+3Tg4B/FRq3vNk5+FNlwSM92RccC6X0AGirJ17HTPae+wO5bPaehjDHLhBNb6Oc+58Ur8z1DS
8q0MG/Zp4GCJGKvQc64bQP8ma26mBwkmPvumU8zkdn1MoCUtEhu5DAg/QUVmMt3NDeNDSJuOUdB3
0Gezz8qIZoumaYVgriRVcFn6KTJ30GEWP6m2sZHatUD5Ye0dAq4rlxa4yrsvJy4fTUb0JaGwTKoQ
JBKAC2URggLl5BwuZE3TQqbxEZPfCSLnSQXBvVfiHdBjC090k72i/nrqxkxfDPbnEBuLvLO3s/R7
7PqtRvvZ+tmqia21NXcOxJF5BkVNnhNB4rBrABH/62Hv4km1C1rtljJh6fQwuyKbnyMfaBOd2ua5
GHivgifFYkxrdW07GJtpG/7mWl6cyoGtpR74u37KnjU6S4Lb3HM8UxLIsgBa1E+g6AYE5nUVPJJC
vSlTgLRxxozE0J2VX0fFbLZ5ztroDBiGds6jee4yYv+gcd35eOpRp2IyRdF4H/vZA/NrgHRR9gpY
llFSy4zDZQc5Wfp9r1vs6JBC3sUE0BojZ0LcsBe3pVWtaytP9w0t393YVnukm+3K9ADRBKj+oLVt
PMf/1gRGFeCSxsLAPL21MUVh3eb+Cb3O3JEQxI2TZs6j7sXpLulhsbSTv7A86zfCMs5QtYsXVm+/
DIl+I7riTOjSNRzbt1iATZalt3QhPyz9puqAhKlbSTQNO1wpP7NS6255BiS72tMjfOsz5i5jT7ON
yZnh4BzBA5NJ8GxNdbWPJLybO/a0OYdWoRO/or3JLt7azOiUnFFA6BvzTcPY+S22yggLlg+xWzfI
bzNzk12TcMtTVikKUcmpfyPaKTxDAcTx7Cawn4h0jnHEgZImYbViBE08MKmu9VtcYSQlgvNKXPPC
7HuTZ6z9PoTNje3OwYztekU44q4BbpU1qO2GYirvXDmHeNuPaTEwQKXJ89tok7rlI7lGHS6OZN3l
xoG03K2dBnvoPf2q66xDAQA5xBhgjOmJpI2jmZHLDHjNBqmgUob3DZjMqZhX7nDTiv5dBYS1hj2J
d55c6l1YLvLM/aTXuwZt92ma8qrYN3WZxj6z3ENSP7RFg8KnhSgaOcOW6msF+/nRsVgc2SYiW3Mz
2NGyxWAwpR7blzrfgxU9lh1TQFSRd4LkcNjR2ZKoJEz76btN2nBj6Ysmg7UK/ZgFuDOLvt7Zk+/J
+V06I7TElAAQ1eRLlze1sqpfp2zPKAuuWCjPTKxYo5jaTuvMSzhaK7aXX5UltnhNPxs3fMgreXAS
kxSK/AavYqeb4tLmyBJzOhmdUKHcNPeDKxfKnW1oQ7EqWvdshe2G6dg6ZpwlhjdyubcSBcPohmcR
zTtA46MpKj4a0yHE1AB+9llKvjVM7r3mR/Ne7YAFUd4UdBnGLSPh1qndlZNU36UC3kVsoAqdrUwr
YnvFmo/+yszj3zocLn1gvo+5c+gM+xJqzZueCX2jRrH0MR5fzciF1xwbPMHIgerDlgVE+1p0xQOZ
mTCUzY/Ag/Oj6SXCTtmXB6ZhsFv9tA6Ib8Wj77I0JCiFzSZu0EU0CuYeIAWJcyh06QEB0J01ossW
pkOCr8prJHIuR+RPGFChtvhI3DZ+2nq/aHL0cGmxntLvlDuJqxUOM/e3dDS4CSG1Gw8EyuYQOspW
lf2ICMBXKBNGQxZcMZvAlNryxh3iDf2pTgJcQ2g23M1Y9Fy5tEufSL8tn0Vei2zhGvRPqm6NE5Wg
O3MeJFI2FsOrbpyTry3YS4jm9FE/ay2LIB+pBtukMvGOfoPFB8gQkeN3Ra4H1yrxnLWdw6+AfhrT
8jfqIlhBGivkF+EPvXVypn3JfyujGgArTaZ+oXRyeICCzfoPzs5ruXFki7JfhAiYTJhXkgC9RIly
pRdEqQy89/j6WayHmSpKIU3fjo5+ubcKBJBIc87eayeqgxZraANlG5REngtywWGjC7i1Bj0Hy2ho
neVdvCdYyXiDqTDtnFZYLxfhMFToMRpvWlOSilxiMDsGLe8TYR6eyXqgDw/kvz5T7562qspmx+zI
lUfLTlpUwv61ERl0YEsIcZenrfrsRHl9UBBB4XzNjV0QzfS67ZrkMOLG450caQBP+FsvK0J2NnpM
asMAsouerFHgh65oliIfrFZxbo9vJgLvEyycaDdVSVkuVZSA34uKvWwEb5StXIhCa0z8lPph3/h0
RGqd4rwVVsYx7YzmPh/0kaqg6f/M1HE+5WpsoqrB+SjW9iA1Qv0KopqNTdxDzGM57Yv7cq77hyjW
jX1d5HUNPGNCCupAYNGsvj8QzmO7SaOn9yrch4njiU8bTYZx/EiMKt0hYM27dOyo5StN7g11T520
kGBHALIGd2qt419v8wmUFjEP9LYI/xjM3vlp4RXdgaTtcDXKwJ35HbDGRipNGWQ6NKvApmMVkCwh
Jb+Er0974sDKjT+VNcV8i6QVw2DjUKctVC7UMuPRjCyJRi7Qlpo9N/e+UYD55h2uhixUbhMk/fuW
6tqhyC9CF8sKiLdpo7WpwRf0A1RfOLfnc6jFciWQ3+2Ksp08tWqwWrILJcZzAPdnK4P4YQ8d8rDZ
6W+LocmeBZ8CUbkymndVM6zqrtDv2qqy2Vlk1r7Otd5LSFqM3MAYYK3K1Bqi5VjGoG5DW4SezNjI
T0ZkQC0qZus3YcYo4FK1/5VFg/E22WrULwE3Q82RIp/cSgOGqKjqKos0RImkVb62YpJYwcpLzGZ6
6cdWNkkyuG5JwWzHJ7WYbLdURlyc6VDsKtTB9yUqHkR0DOhFiKzpoc2VcBUb2AAdoHhPdEOJ9J1S
ythCYLZTp8NQScD4lqkdBX3Yex4rkD9ye7KtKABKkENmLxNHbd2y081fqPzKrejo6M65b+6bsE+W
Nm60Te+38kmJoFyVHKP1RSZV8U0YDfqQLhHnMtOfWx3J8MLEbHoynJGkvLjNtsCR9C3sbx8CRROk
97Rw6ILkQ0AV26J/GzVM7qxjg2uV2JSoouLlhGjW+8g6oob9uRoozlq0JNQCwE/cDiSPhba9JCYv
c9TEQ1g1/y6YYt280yiXoO45xLB3NIKpC+vOyJD9jLLp38K61zd4JNRfXZW3D11IXRcSQEw8dlfd
g7wm2WcYnNdhUp37Vi3gptL3o4xvqhHEianX3XkmfJFJOG/u2RJGP3WIQbuSI1nQN6sLsxAUwj3t
ANa4AsQJ0b+DsY0olpHQ5cPKXRaqjgKQLsBGU4pvUTrTasdtIp8H3Qo3rR84rzjJJDt7A36kiXr7
FlZZe5CQgo8KgVzriP4XGv22u9Fajc6gjbjGK0Y6giFlHrXviZPLctM6xEXAX94BVQ4XFG8pvfZj
QUBDFmMclHXLHlLDIrBEMZd8Gwe/vI/aUbnVwoAjzUQx0BsCOoQ8IrXb5VGDUhE4zEMQ2PJ3U5fF
piIV9NT72LZRqAnEEsqkhZimmlx3dWKeckr82OFWNYlpT2VdVDvaN9adAy73qdBavyRQqAITpU/K
WevSaTv0Bmh1p7Ip1EP77dAuzXQ6EpsztR1VrwXGlTXMmuyFwmjCfi4b+5R+kAWR0kDzzaC0gONU
qvXkp3n03KLtZbGsOIQIOHSuNppuADnPlz06sSlW/Z+sXISfodh6SAyLVMiknnZ6qEOy6pF2Kqai
34tqslyFgbG0BmrqYw4a0GDbfV+UQev5TTEd8sgJkdbpCKEXUP0jKJGWnTdezMHtuQ71eGshF2av
FQ4uUzlVCgjBW4L24tvwApX53AyHc/AfJ5yjYeqTtilw5AghtSvXndZKSplqvQM8auxk0EgP+0FN
MFNRLz6/kqG/vxSaC0akzb7WFublp/xluotaTB422KJhOXvBhvQ1io9uvupX84rskhXBvrSGl/Wb
WBFDsVJXB8UdPPLBlxfOotctneJQbaZn64snoH34u4TBJGdoqmmbOCj//l09ySuJFV1+Fw98ES7j
1bjHpLQ2XOXbVxczr12OPG/bAGMmhZSWJayr5+3jbkktS2FdxJBfCaP+kRh8sb54CrMou2VXcjmu
QNVLUP1t+qmf1pSVdmmkUBmzbNNNWo6XRnpJv3OAveUNcE1d1Sl2+sNE1RbhWh0nzBsRTaSxFT9N
aez0eUQGUbbPEznTXT5uAHsQ9NSotyxx5tow/JdK9Numq9GlGE9tgLxnVMR9IWTlIvhWmezSX9k8
/uDwrD8nZiu2aUrXOVaxks3woJQgf6sr6qf2qOwg7q+7OnflgE1SUWbsYM2zaf4xxPtH1P3Rq66K
LRhNIGv0YhbOxFdph1V7CrFJumC7/uynX1WaX5+Pwo+ev1A1CrWGsIXQrl52ptZZEI4o6HW721R9
Vd7xG8Wq62vxAgKt+GLQ6x8NLqFrJp+Ro0ECvxr0fq0ZLPPhPkIIs8cxRYiTLkl/M3v0ZzOwlZiK
L0bzvj04ndE+qE2Yr6bKjKjv5N2K6QVVZl1pdwHBAQ9BHVW3Y83ic2Hi/LRUSew0NrOVSZyhJ3Jj
3H7+uP58/387ZS/jVehSdQT3oDvO1Xil8IOiWeX3I62D9qHQHKCagDsCpk6vcWC8sH7WQ5zTLiJA
uIC3a2EEw/7HZqhr1d9Kkubu5z/qo3doaZYmNX4VxJSr32TqE0y3RO4Qk8WPplSncUmQreJFKN44
2peiePr8gtfe58tDsABjmRYuaCHsK++zP4+lbCq5G42IhOniTWqhtvz8Eh/Mw/9c4jKO/pocpRzo
Hhdyh+1qK/oju0yoieKLi2gfPjlJ8cfiqzcN/erJSd1MEGGbu+w3FYNTsh8eszUMyZXw8pvgodqi
SdpVz5/fmYb//XqJsdHN/N+LXpmtJyn9vjbMXd3iYNW65JUu5WtWFdu8joEVB9HZHuKNjRMS40bw
+PnVP3yuf1388r//9VzZ1mtRrJg7xSJCN7+f0ke9/uIGL1PG9SdiM8UamiZ5rNdLqNBVZaQBDMDq
KanuE4KiSMtuNZWcy/GL6eSju7F1S1NZqfh7hfPv3eiV37NVsHZT8GD7P2WxzhAufP7APvziWaIw
+qu65CO7GiNTp8WjKK2dfheexBNQ2JWzBBGCqneZrEDx/g9j0gHaauiMPsfWrh9fPhiB1vnhXjub
r/b6shNQlvmeNBtWlWY1rCBQr+nu0Dn84kbt9+/tnwtfjUt8SlrjOyFW6kUC/PrOX4NnXRXraJ1v
0qeElhZETu46W1F6/OKuPxgzjqlbbLpU1QaLdPWQBacZBe7fnhJBDgIsS5TDKIP5gEFNYMGpJ+NN
7VP/9Pktv5/HmMB06Wi2ZBTZ4moeS7E6BRwK95BlhpPi4MwKCGd4+/wi7x+r5TAzM8Ozchj69TbP
CBtSGFtrx+JEnEaDy7ArRkC7baEkm9QEqoqyX0NdNA3J3eeXfr+V06XA+2mAyLpss67H0jC2rTYZ
2l6vh8GVjTlvu45Q3Qmn57N+yQPAy9CVHKLIrlrUZiXJ4MtLrxzY/A5kUpy/+D3vvtc/v8fWKeGz
iybb8N/vNdQsi21Zu0cexmGWMhhG7VXkOkskCMsh8+gCx/2qe5u/eNHv3gHX5eSnaY4JUITX/e91
bY78jh8b+35sfQpyakyuWxYcYcWpm9qezHJFhla2Geh7fPEK9Hez/eXSwrFYzXQy5MyrWy4wEv2Z
otqVhmJ35fnzEuTXyqc9/hLQuVwAqjgmXrmbf1HJW33+wD963o6kCuwwSeqMsH/vO7ayLrN5/0UG
UqCguZdienz8/Br65Sv5Z77X5Z+vlraxZdv69ZYulOQp6KO6d0ybOlU9Wsz3psDL6PguPal206VW
tR06jWMMJXm4jiUBroYfrPpSKdcDVDLiQAJrWWqNfgf/Z9xjiiu8KmTDR1CM8diEMOWXJT7vrwbk
h78dbidTu6ZLtjT/PiAtNenpWnI/1RU2a0fGdwXanHNigfBjTciX1mySFKllFJiQ0Sz7lCbEoDTz
Fw/xgwEqVdPQqKOaqv5u0te1cprazthTzLNVeH1swfVOEUufzea+BX4KX58W6kYQabH7/P0Z7zZB
vD/DpBApNJujgH41QpXSmjqDsh2i5XxzSQWfm7E5OgTeL2QlboTD0Zc2F13zxqRlwJYyUaGDjZP9
O8SSBxKc+G2s+OD3zQxnkAGpqmq3oR8/OgYoCig2+dLoc9yKeUiXQzz7FGBjjvpIPoxXKK4UHwS9
uSYEpS99EuY5lSC0mP+Q+WiqWhXmZoqN3ud3/udwcz1yQQFJ7hrjMh/pv28/S/NGiXq5x9eL/Nom
RywUanfHI7K80Or9NZWiDAU/wQdkuSmrvm3KAeG2pW+mejbd7tJWRBqM1gvK9Y1Gfsp2Crv/vBf+
84L+38+8DJ6/9mwy19TI7K19UvkHIWioK235WDn2F49DfjBbMBD+33WuBsKQGanfSWNvKR0C5+hm
wGW5ZlVDyz9zvnWi3+QLXCxN+vMUgqObyww9WP29qjoC4CX5ExLOPbIbaPD5G+W8N52oQGBoRCeQ
EuDozRObz4cIKQtdEwTXIDXQH4pHf7L7n1YfmSvVMb4bgQFEv7h4IXXN820Cuy4NYGcMb8Y0XHe6
s3f4O+i8BL8VQGSgap7NLvMc/J/kaucv2NBOaDkOkcN5njLUssCGsJxKDH72PDN6E/ESFngvAOw0
X5yn328XeVkgyygdoYFnW3o15epFSGmJknKY5xQ0SLkn6D2bkFmXQb0CQHJowLC1jh3A4gsn15zy
0dPnpNp3aqavIiWJzf++CPzziy7f/1/DB4AgbDPD2psU5WpM9UmpbE3l2+ff0gdjB74z/xgcQC8z
/b8X0YtqHnPN2TcJXBW0MfBXMeV/MUt+9HAtJkmNtdRhK/5nKfrrVgIj6LWkDg+X0pS2gpNesneg
KuBBgFzRtvpqW/rBtPzP9fR/7yrz+1kJDYfTvlhlw/icqgj9TH3l0LjAebjGX334/Dm+Q3Gh7+Du
AN2yZKssqVcfYUeJ2naowhu3lI+NF3SDEgeBbCiPjML117mXrUs3HjO3N1lpq2W6R40FR+/SPnhB
xIG24BB6yZKgZldftcdybf/XzTo/EQ6HBQ1I1wTby3+fSmkPiaGa2mHU8SvhO52ha0GlcQ6O6FKs
E429iYmP+eLJvB9hrIyW7bBTp+ZA+eHfq+aIBSJLJAe0PIQc7BPi2oz/fJ7U/73G1Uzb5n0qBsM4
UPmwNwifY2auqd6QDaNsPn/PH96N7eiOetmdvTt66DPMRX3mGZYiBAA+DDt1DP0nvlHlP78t7onB
pLP15eGpVwMKMOcYBUly0HQulKLl7rINlnRXVZS9pqjb/35fBiPXZp9ta++Hb236NLCTg9M2a300
kO2Y2xZ+6/9wFZNUF25HJY7taiwEcRXl9JgOaPTJJp1bCzlf1mGPC/X151fS3u8QTZVboVLJEc4S
148vqx1FG0odNmQaXGLLpEVys5S7ClHQXrHa4URsCsuUU6sLvaKt6UQNXleE+1+MmPfFKgYn1EKq
AjoPmGPy1QcAOSzvL0if3m72SF+NVWm07W3oyMLDzoGsN3PMsxnaHbH0TQGRTK0XIqPfOA491gVB
4l7mC2Ck6uxQ2y7/h7XPJIrYNC90RBa/69diNCHqiHE84Bdea5zr8EmtIbWtxxuSdVbFVw/k/dGK
y1H8uWAemTCva9cVPXHmKTamTWtsLKNKvyllEL1i3tCQR6Pk+K60YXqUIh5v5n4oH1OwnukXQ/GD
TaSpWlSyLakxSqzrsyU2AuEPAeu6Wz29QnNB+kBOF+tS7QanpZ96wqu5e/+Lz/qDCYTmEU+ZAWG9
P1casyTdsg+PZtryOWP71c1tUJlfXOWju9MEpyNhahQS1Ovash0jxpG9xhTlo41TNDV7bXQSJBwE
CkCU01I5gIgft6MtUFSzYh9MM7G3+Gnnk1WL4I2SiFiCrW3doUTb1lfSThZtg2Dhixfx0QNhJPDC
NRNS0nUxx7RHvUlkcARN8oMOMOETtl+6yF6cL57JhS56deBF3fDXla52BVCL7Rzh1sEOwhnFnsgR
cOo5yPaLqtHWgPNlNRGjUU/QcEh0EnaecehOftofDZA9y95pzrkADTLGhITT+hg83epGMi31tybB
gt6JsFinIPpWudOe8qpbG0DGFkpaeWnk7PLReMYXCjCg5CMf6fVrsP4CwX/MJn3zxbyTOUFFYXNC
17cpYpwwhq09MI4gokE518KCMBSt2+Rhf6JH+UAk4U2ZZ+QmtlxHd8jtTLFokWajL3SkjC74GHwe
cJHweMASL8adNZrjr44jgjsJ7Y02XblOLg71MOh+juMAkdjCFFlow1aQTbSydD3w/DI4ZlZ9L+wY
vlnmqURALRuOHGB6vzrcffWSjH9nS6tvxVza1kGAgXlC+crTBpP5YAJJ+mJj8q6KSE1PqCx1dEXg
wJrX83IVFt1chsdIApIBEnxfjsHL56uQ/X7ESaHpLKzmpZpzfUTPbdV06NNd+PYK2c0TPo55UEKv
0KLkjmodFsSxl+33rlTwuH1x7csG4d9TMmdC05CcZVSwue823VVgJUMaHanObKXVIomMd0NpLYn6
cc3kB6RLyCWqR4DD1lEaz6+JbkjqRYyRBuUqkWTjorempRyO7Aq9wRo2Rv3K9n6hj8PGVu+Ja9m0
BHSbLQJ3AZzLAPc1wQRpsK7zhRVag0VZOeMlSjA/zCTXKN2Lb4U/AnGx+kzymPnFoe8RYZTZUxBO
OrbK4V4pi6OR1t4cm4dUicnWQBpP+Y20zGN4saM1PRmgwz0z2zriXOuM9jKI73rABtEhs1BJYqQu
DnmGzWhuKU/yf9fICphI+wHqqqiQCQl+Ue+G/LuYT4MQnpP/GrpuF4B6SXoC62hDVzNxeVLyUVfG
Ly2Jbx3iL418PiiBHXA7w/TF9PS+nMProsFkMlz497qoUUZwIEEQYqpIDqperGkzu36KbcrovhgZ
H17JUWHy6Q5/6bvK9sUON1oxOLALmiDQo3MAvceNySJ0gygtX78YiB+MQ1ZYwXJ02c9e7y7ygtPF
PKRHzP+EtVum8mqFI4uSmQbON8cJhkfsFc4LrHb1q0bhB5MJu0DVZiPNB2BdF3HHhmgpDNxHW0Va
TUTs3L/lceV+fn8fXoQDDuYEm4d6/Z1FuaUPQxofNbOCby9tu/uu0qGgJA6o83/YQcNGMtjR6sxd
7yrDbULYRzSGRwiXixaTnBLctdFXtZDLQng1c5hom6lpchJATnM1M8JiK+p5sg76Hd0HT9tgwlj6
5/+/DtIHtQHzn4tdrcrszCxtAHlsz1ws0k+tYroxId5BhjTVFrvACSFwdo+Rztln0E9mYNx2M063
//4WAZajDrhM1FDLeSZ/lSjoqhQ53vLjEF1mmmGTxQGSza+OWeZH5xJqtqaBbgaljnn9bGE9dZVv
4gHHax/XWbRMI3UT6u0yKG4gnyKUWrXdOlCPtbLjpxI7R6gJClvdAN8WnQd2ANTL1mryMx1Ow1P+
4jsIxx4dKghtfZwVIipQfctNxYxuU6/7nUONRfQ7fq+ZhkXy3FiQVuNk1Sknf3wMk+/OcFOYN6BJ
F5fAsWmYULXLZYRjwRE89RhvyjppnhROJX5DgO+SxC30+v6p72ui2ZRFl/bbcA7dvqRm1v1Qo2Ch
lBBSksIN7PzRYkXH66kgLW09LbkbjVsjfO601dCC7Xa7NU01Nl/2QFLSimS6uXDLiF7iKlnLelXd
md0mTTaT+DWOK0d6tkUKKRHHyW8HQmLE0W5ZJ091/kbBMDSOZnUkR2Q5/Ai709Bhs/Bystb6Wxmv
7fjOh7QiF5ja+C9RseDY+AVTv0k0177zTVxNa3kU8aPe7xXlxcYyMdyEkQvdKKu9QK6tcFFA19Ev
GD/Co7yiMdbgAtkC7kIVcodba3cFfIxoa6U7EmsX+IHj9lCJkzIfSSNszK1M9sZwN/gPcb7LL+mM
3RL2wdivfFyosepSUE+/E2JoRz+AW0ztLsHXHYGe9SSIVv9g59sOIll1K63ndqb4TjTNTmQo3E/N
JRjY9THLgR0CYjJ59YMuFt2elNEwPVvAZsHuNDtCpopmo5XnmoqUvJ1Q9GHWN90C+2AAzmuNd0Ra
XoWKzYRrAxR1JxKkdQsT+ZV4JZLVSpb58NuEu9NuO/Uomx2xumO2RIBL2jEar9F58PUXXBJTsrVh
xkL0NuFYNa5qvfi15zxLXO/zbV14SbDKx/Vs30YVHF2oUIOxKBS3cJaIdPmjmrawhnNsLrMiIx0R
cw74SQSkkeGFwQ/kcOgu0SpS9S9VGnXQ0r5pcYpXt+x72EbFqWsZEmNxTmsyv5VwnhZ0ROxtIeUG
EuhLN1deDsqlSYnP5jigFb8nouMmGAF9CWMi8RUPbdeh0YioD25CY5fm7aF1lrlVLXxNbGv0zHGC
ZhQcHXhJXMgM9/SJQETSmG+wkyXp+Q9yL1HcBv/TPJ0uCXzshxpLc5XuW1GkngOxPG0ITtogya66
Nx/3TsIXOUs+ulNfb/m46/QQqLeleprkfhxvxHRPBks9unwUhCE7eJrxYOe3WUCgDCyJ7aC8GSVS
OhrFDmGRD7h8/eA5q/aDtgXkRKU9q38P/T3CbWaPvMexG2+DzPPVGyHc1FEW7ML06kGBe9DTTPLV
GMp67s7+PnGORMFu8jpZdALA+AwVeX7NRmilD2HIJ+dN/UHiH7RJFSJwdQN3jgJ+s/Sx3pI3spjl
K0hcJz+Z9uMAYLDoXkL50LG964Z2KSPIbSAVVOpd2uzfUMYrJJvDg1M+1uKcxbdxdZgJAQXWJJSX
jAmmzb7XFF0RJqLGrt0Ip3XXPo/DEYInQaqT8qxn5zh57KZXqx53k40Wdlq0RIfmz2BR1OAW+RVc
BT9dCbNamrNnFLSXdRf2raPddKgAHdwEx1bddfpqZk4xQMkv45xwtCUpTHDPN8V8iCMP1gKQ2opT
1DBsQGoAwwIvkStL/PX49jHzwsqAfKbd4AYhYI60DgTA3zEz9zGc8HGPymiRhl4N14EtNJbyOMnd
FBTLZMuVH96EsMQusWFoL2A8Jis4GcymBnhqvN6danpQLJJ+Z+IMbkYFT229JsN8Qyyf54ttGZ17
NNIFOILCQj2Qn8nUq4l/LVZxN60wV/cK7ggE/gooMXqCRD5F6LIxJDfJPaG6eAhB0iNV5ztuvznV
I5wLzu715AHLXEiVDTulgsBH3d65lvJLmOtK9STuZu57AoM0vVjW1ppvZvEE6BAfAl3avttmvlum
XqNRo3Cbt7r8VcfIyLGDv9WZGxMcKcQ9wlEr3yTTnR5twuReIekqX0XTrhp3JI5d8skGIIYD3wq1
G22dmFgJ1/SYJmXXgPoQBwUXenhW2tW0VtsDmeRU/rpigwsNYg9vXyMPfZH8kMO2AqkQ3KjWrW62
+M12ZGxVvgIspV6ThDVUb0KLtS925h9tJXUN0YHGt2Go10XLRNqc44vwONbskg11Asvj29GdGH0w
EZ/vdz44/Zo6sh10hZpG6sW7/Q6RkNOcHAHtQrwNxnQfDr1/+/lFProfmrTkQGkX7eh1xyHzAaCm
NkfQkk1d3eXDHiIaUaGGiL+oX18qx9db1r+vdLndv7Zv1TBRj1D5PGNiruIqfMOzC7Gsr1GmTnxx
NMm/eIAf3RulQ4unZ9CEv5ZPDJbuN40sgGcqGNqV1jWDi3sy/vH5I9QoEr+/N+uiQOIYQzfgXd9G
pqaW6U14rHw2HT3UqcSXyxRXqx9UB0X74QjyLpsHZ7YPA1IO3cQGXv5ozIYvzFzMRXruOgAIYWye
g5rgtmYunXULGnJrAzRmqsE3xEMSrvjjZ59Sk+9FKxaO9WtSRhZEo19qartTYRvLlGDKomI9kppL
cvBNCulymKkKdIHcxg0mmTBz57zehMXGKrH9O8fC+V0nxGTfRvjVzTVEV3IyV1XFlmltSc9XglsE
XftB6Yn0OmaaF9guSGW/x4QXvaigF8DIQkdFNLgwiJfxT4R1T4Q9Y4fCSD77K4xWQFXVBEzPAgOf
ZK2AUpUSeFmtnRIi1Kr7Ff4acK2Gu5AsHnOd5T67GRcgPaTlcn4ksLxgh9fBiba35Yxla6X6S+WC
CbU4PpL14rwYjnsJlAYVjLuqJrRgBfzFjjfsVsauOl6g5LH8qUw33dDRTF2aKGcscgXt6FdWnFXA
AwoIgccAXpXg8RrDunka56ep/en0yVpUylr4Ty2luyC7J82UULU3ZfyRYXaim7W0om+6spX5zyb8
HgNB8aEHtuYLxUNuNQzvTdgI8nYgl89C/A6I4VY5sCCKbpl1t+H3liCXXW4gRgBTup7bvRG6RGyS
VOE8x+q9LTEW8e5co4FOgG/iIluk4oGj3hnsBQAFMAdTeQyBdLB1q+JTkS9HC4xHtIEgvkwN0ryY
4WcvYutKgpryQtbK5MA+IqJRI0qRrbNvf+OcQIN5CWgjJvCPzDThuHUJ08A4KMaheI2TO589aAoO
J7bg2fQwFdZB/F0CcQq1bX7JDGxWZr2ZoMFRhWJVGGqa9L9ntpYV8WRiNUTPMBXqRAWxvxFVeMr1
py68HfstBzOgeN/reF+S/drlnDsyjBvGWTosj3qBOsRYaRkVW1aQrOA80QvPwPio2+PWcG6bS8yR
065LPXd164XKzI3RvuTzDSQgNlwRyd7GgsyHBbDfJZOvq9X2FlYbHtuzMxw5zi8z7Vul77raExig
B2AwuNWf4nmrkNwRl6C+FdYzmI5h3lB9Y+kdG15pYstNAxe866Sr5hdw9vwSJNPtYPrLEed8lm1q
KwXJA47mTgaHMd/Ibjto900J5/yAVzGa8HRN1CDFSRVP8YUnDhgChDdsEMAoBcmX+MzGwGuR8+Wh
ua2NkmQDRmFUVcAPYDEkmBZxo+mnJCPGEvT/otTBh0YWWanEVuZA5MKO2JE87k6dyiYohlTQJRf0
BvZaPj5IGjdx+jyC/B/19GaYIizuhzHYKt2xjtaRGuy0/jkVJ2DXq8u+YvptJUDVOR+W1W+7/BYo
x5DNkqJDXjn3XbqM6oBtnGfLtYzIXSKrGboMRcrypncOTSaXoX+22WePnLKShcKdFcecHKlxl/TP
CmSNBKDaqUiQL9U/4c2GEtRJsgrHXd9/6+xvfXUu4h8qmTfhbuAOOPBIFQ/aNoaGoGqbuT4O7T18
RPyxa/Ke5hFCzfNc/wwl+9fFkK9JQyyt34bNy4l+DuG5Un75wVM3PKgB/i2Ms6Aq8/PUbUv1zRFb
x9+nykYOIGK6Y4O/XXnMHgmozeTKrA4pKmk5eNFM835dYvfuFy1u4AwGj82BaZenb1FAdhSwtUU9
n2brfuYI6PwunaOZ72EvuN1824rWrZTn0fxZXiIPtWDjB+ckEoBBD1N5p8EgwUm7TIadU51FT+H/
BC2Um5GS+vDWec5SCqCBEf6MI7lSwDhkcmIYkLtDViS2kKeoxWtTsFttl3ClXYs/mETBumCwlGBN
UGavFCdBJ0ikbQtESelcXbCqXaK7jdJtIorD5q+CMI6Awaqt2qZGMXJqicqYy5taW+f5pm9IxFA2
CgxFCryL4aYqb5z4YNrnMHANYJD4hyBsZjauq8fs8ifTV6xKq4Ettqhu+ggjZfuDKuhmluEBsNcC
PIFL8runVbdlNO4awHhG88B21is65cYa5QJfDELgpzhk/vINFwH7tg2VAwiCdrytDUoTceE5JBxJ
q2HlAStKbUKlHQNBKRs8CzRLVbJRp7oywgPC3bToWYLUe1HSeQQ2U/+wxtcUY3VzMsdoy7TgOOck
YYN93+rHAX6T31P1OBbWsesSTLv3c9ByVLmBN7Nj4YCRdhD2NtBOkek6BZP7Y2rCNfQ0KFMKpXde
4iPokWg85MU3ES8DY2WWDxjb42yV/bTrdbZVxIZzPEftGXrVCeRknQNuXEfi5PebiRNF+Byfs+pu
Gj24TpQ7b0T70t4bLFDWKmoehDxEhcmppVxI53cMQvZHiwdEAJF8INDV7Bf9L7M70QoLic2deevf
y/oZZemkr20iIQ2NQYMn8RD1G6WCqEbkS8GHurRaVNe/oIGzLO0y9S4uHs3xVpQ3Vg1x/BYDOUYF
3IxY1uGzA1a70yZvtJoFnt2BOaohUSvKwBI86BpD/s4Bghz036Hh9mS0BdYiFdWKUM3Mv5H1nVqd
BLN9aq57sWb/UDo3SbSvzLO07pPi3k+ppWXpS1/ssmLepuq0DsL4AfsE1F7iLxI2BhB+zfgxbAlI
F8sCnKIPtA5SnBkQItGeZbSpoH34prlo4u+QuReBsrOBQabJljm4jYleHjCC0s1TfgGSZ4F50Jtl
IG4bPNdMPA6UXUiiez+7M8yjZt0TohZpXlTfMdePwTe4pUCAgmpPYB6BRMSzHEGXuHPbLue7bton
wYNkcPrkuJbEyp3K6WFOd/2vgb5QflLKfpmWBZrFl5qlmlLoElZNNOGAdYP0BKIA+pk8I7CyB3VX
aLDFRqAWUe91KbZg0DJ97NzxbW+HyDhN9UMfgtCa13F3Oz8aBdnuIUDSEFpsQm9GO+mpF0AKLo9O
TdCy/TKZrg0Rt648wJqpchqLfVn66AThx/a4hMFCUa9dprj4o1mSXMx5uWIJJXJY216Q9UnzbcTH
19P6gV290KbvTe1SY9Y1lwRjJKx8wJuRJjAnFCZ2lIunbLofgIyV4WNZbzW2zDMK2BgIX6LfZRQk
L2mo9WtV7xwiw6r0NTVu0fAv/OyQlHc+GFqn/pEKWPsVcWX5XUnGQba1632EwzDHdKIyEzw15XML
oLS6af8PdWfWGzmSpdm/Uuh3JrgvD90Pvi9yybVL8UJICok7zbgaab9+DqtmClWJnqmuxwESCWRG
hKRwd5J27/3uOcOWHJwoOADvGcC274AH0RtfEziG2R5cB17d3Lvxm5PqDsLdVtOeOwLPZ869NJtW
bv89sunZcD1cnXiLmZ4yFSb1VoEzc/jDnOni6b51rg7TOEfjAW9YRUFdleSPpf3YRO/zsPOJlkfH
ntatD3eHywTRbabf2mgj51+d9VIVO4HzKrJpDaQUUhWq+0OXcRmztWlNH67HD+1feFVZg1DqxqRX
9D2NN5JKJGA6zSGeW64NUS56CkoFjZfJ8bqzvqP2PBu7xAWmBrK6fgwKOHbBqQVql79wpA3zXYQL
IcDZeOJsM/V79yHWG93BI3lGplHT2GQmP28Z6GCGa5unyN4mz3217+bHolwHDcXFcdIPQHMYw8yv
DRdDvvHFDbwvE/SSuc31tucq7Ld5sPasi3gsgMYsBRSIZQ78x9Zk3ZrTBWyvvZqPKLdb2nLJoSf9
j4MwwFjJsSKvCdHir3uSxikJIXpfvfHRt06UCDgrtvWXvzxdwM/HT6W6Rc+Jyyr3Tll+9fPbcD5x
cm7UuAZl6xyi5tJbr4m6Y1hlcfVl1YlFcEi8pFNYVqEh9pXkv73MghPw1OTqCWYHYULvnI+gBkkc
PCVi+ghCNvjdXuODGdc2L57nnaOHiPNyGj42+LpWZQcKQZ1VdBriHz1/dYqr60caamPzqDeJ92vA
8jPgDxOilw6vbkK0WgUrCzpDvmnMTat/WTFdfDpriJDW2jgVctu3tw5tIufauk9KP1TmJoLRlbIx
kt7l8a1bnsKRFv+uqfdt1K1cGHfTvg/5QH825smnv63OSbu1043RP5fGS0fvEvIGF+trDik0uprw
ymB7JVcISlwV6BhTtav7Axbowjqq7sE3rgle6WYPNtjQ2Lg6pn7lMckf2voXmOQ9SWfdPiJDipLN
1N6H6Xm5UsRVhbuc0rorjiI7hB1MxIe5OFfd3dS9cSTyvE3/Ziw/A60qPOcgONbOU8HRrX5gx8vh
aD1lUJVI8zGuiTn6DS2AxEXVNK6XA/lbQmPSui0B1niQt9Fn6HNdNm9RNQbbEQ3XtgJtfbJlCkHa
tgW1m2QuYdPZZ1tvj17iM2gjxtmqLc9MzPiewEL+xRDM+m8CC7QaIm+JiJqg7v8UOiyj2p4bCvTu
xIePjkBxmxyiXblBsLomDbh8HrgvfS2jQADb/+K7/zcdlX/85t6SG/uHHk4VxGPhOHRUpkesgKsY
aqn7t4bUv2Vz/p+pmu/kd/3Yt9/f/eVD/n/ga7Zp4OG1/r/omlffZZIN1T/6mpc/8Ddds/+Hazqh
zyLfMsReGll/czXbfyyzX1TNsIfZtOBR9ndds2f9sYRKUJp5S5+ShuXfdc1u9Ae64SACi2NzbGfj
+t/RNf9ziIW4JIGAiE0sRrJkWQL7T309kwxg2cDhpS/PVk+VBrdFh9CiLZ+g5pyi3H1k07ilz+39
i4binwLd//s7MwC3XboIpuv96TvDMRIqD11vlSlXrV1dPEG6ePLSjpruRzrmEd3EDe2wTS7cF9y6
r+Y4fwyuvpsStJfRqTqhGkfMaY2M49Q1cNTdmWDXkFzC7nawXVoTCjbgPnHiDEA05BAjrK9TVb//
wxt9/VsP9C//ILzmkPvnF5HFF9dmiZEWLIknwgP/fGENCDl8pMX2SgPRWltWvqsnILKDr1/zscUd
P0SfY80pFZ48YoVKHzsiMvtOOO/J1H8qO2T2gjQOXJ+9hnmf+AcnLt5yot3YDqafsR9aFoAkvO6J
QV9kZBcDlujakeGBGL69lnHwkcRpsekqa4v795w5/nfC8vumm8CkDwrNGw+EjYN0cxdOpbNC0QAU
0VRgj1PAYDlOmORD1Us2aZmxGZV9YwQjqpAf582r75VZf5HBXWUpY42eTvAmsVsqRJcfuO8HQIIt
k5aKgsuIfmYTTh2V23mI1VX4xhmSQ/6SOW1x53I8HbrPqUdqDBewpyzDag3aALFI8BgONaikFqqm
jH643I5NqROUqnimYAC/RmP73gxefjLC7KoeXIfGDGgIdgaZCOqwYQQxKIa95SWAmty71L+eNPGS
RjbUccvb0Fgp7/KlyxSONNwQda7NPlk+9vGB4DnvX15EJ6jQ6taZ6pMTQKFpeHy2siQGZddAroaU
QGHh7klIIFZkD4JZVL68GMyd4cnyML0ZyKofokwMt4nNw91AdbR3GaFBWZa7RE6EBfNi3hb2sK9t
He/KxSKbSqB7vsVecV6+zQOrDdKlWcJUhx5ho59k9uk11HeRkzxGDY3ZIM+XXirdIkxDZhd0xzaJ
1+h7gY9SniVJemu3zt4Q5qvKqH8FK5ib1jcfswHDXdCO4VFLgO47GnAKJQSYc84hrV4laXR2EK/x
GoUFwAQJczCWB9fk/Bv6jIJn5qGmyzBWWHCOyFdzpOyUfqondq/Ri95HwOrKJPksivB9puiIWXox
R1du4cwRgPDmAxpxqZiGewbUL4RFR9GKe7ftTl4g98YEBtEoYJs6ZgKpXvMD9OV1mKbjAG6Mzl56
28nkVDnZ0YvjzaCRNsR+Ay+KM3Fqe5Cqgvmn6ZNtMDHdRkrjroI7oppvk/ahdAKtrciICwIYTNHW
3kgOdGKut7EmjsyyhQzdkxiYdHHIuza9Iz6MFiniVZsF9EML9r927VM865vRMHAU1JSFLROk3iHq
kMC87+tpvC7z/ApcibccVYd3sLCs93bTtIJS/JpZdJnUVH54nUtRPRi0WSoc0hGO98B8S/p2w6aU
tTbhyrpitHFSF5fGhoKkHPEmrOBuCqC/TF7I+ZTVslVVprjqJg952LB4vhN7Ywb1e2k6zFvPrAJg
xYqAqgtapVULPrEHrpaHzU0g2N9MJwObjsXqvjAFww6sX7R9gNWVJTEXrfbCbx8F8vKxEA3Hs8gF
IEfvFj4jAGs6p7XBXHC5OoppmWRbzgikh57MWYz+DZwfAsERH1izhQI2mDPm5gAYug8Kc64f0yo+
BTUHZfYxVpNr/S4lPUk81wC6U4/OBn3ITTO2e1bgyt3k98bKZbNHTfSEdEx7JXJrBrkScY7NXTGC
AhWVFcqtmOidYPHKWY47dYvwyVBXAFyrwJwfO6Nyji0FjlN3Wz4Zei1im94v0CmT1PZRhtkTgUaO
ldJ5mmXcbzom1m4UfhYWWQWf4+wrdUww/Ral+UvSqePy6+N9XgHodbvhrksk6M74fYG73Jvou1hg
hUs/+XG7RqFW6lcHVOC6zSHrp8a9l42fRqjtBxYJ8NlwWefxc+byBlcBRaNh9PZOtv7O8uVzi5Vk
14/1nVH7l0zRper96d50DYgvb3bg6k0YLfpzW+ychpdKSsW7IgI6hkbKLEkXbwocz7nlcM5w6b6Y
xasXMI9IWmYuUX2cxbmFYEWewz03z5bkwwW4W1nRS+XQ7ROz+JgyyZND0oQesS5XfJ+bwcUn1lf0
veOA6bgVPiNhmda+l5QbP/U/cst6GcoaWtYiELYmJusxwSGpcTEWjjy1odfvGnN6qFlKLMsGOnDB
6aPt50Mp4sNYyvcWQXcnhXEDTVDH8Q7UFXn72nwO8uanc8q7Zq6OOsnIH8WLD96tHhq6BKWO3wej
dOjbS29fYIEZgCvvitD4UVn0lnPXIOykH0lpcBaXbFlG1Axr38B02tl43SHS7hjEnEPgNacmllTP
JsDyZniPrOB9MAGmhmnAKAIP4dDT4O0Lutlu4ydrhzZl1LHbLcZfohLTkZXNe7uQNBPC7GaO7WBr
arD5gPraCosXY4x2QCeTNRnegHS5EwCplxhLcuIOQVHQ163AMKoJlXtb7dDGwTw2nM+MLQ4IbecW
PxyPrdEIn3hUrhPprjMyZGgFNy6aGUZ4OdEf6cIDnyfusCrYJy1E/C50rjnvoNuE/r3b9dXKH1w4
2ejeNyUuvp3l5gYDPVpnVTefXEEeADgUH41gZi9cXL1ppLthWfXO8dlNzpsYfYLx2adgQX1Myes4
DN66KXgEOptuqqqGPIAuYHzhvMbfRc4beJF8XMJwY5NZ3WncvzSXb1kkSY6NmO5FTwSiqMRz6nMj
6eevwg5oD7Y873m23Q7NOF+yidFaq4pwL9LjkHlvVhF8WPmNGM3+0iTdr8S0ru3EfaUI0lstupi1
JCYLMre/ElCBJ15zmiZA+jtniG/tKr8xOnW0Y8dABWiVO6fuf4yYKdbAqG5DpirZKkwrh1BVqDXw
Z9ELTfvLSHjC3g8zvfNwaB+zCfOaSaeospaDiw0zWMURJFgNCrQugzvfk5xx0/mSO2x5h0VHfzzY
gMJ7sp3o0WhlSA9dvgA6hY3XypWZ9i/BQBNKx96nolFpEMaza++OincN4uLLCqYYNt28GRI4RGmN
V9Ap6l/eFJHJyCKmASqip6bhQpmExBvMlb6CpNgWWUyA5iMcKi5LdgtX+ghrGl+WW9KvAzHGR7V4
gEW0ldNc70c7Y4DTv9hhvE+7CTC9+TJ69t0QTa9tH9LSFEFzbTOHo4wOQxqCEXOccPHIqBp3Es6F
gCfkvvN5jpnOYyZCfe7qeNzjK37uHJNpwdQdIow2+3JOC6Rr4ZGJ50yXfxfDtN3sc4eGWhpyZ5HY
OWghFG+TKvxH5tOZwcHH8ww8txNSLFBf4zojvXDhTvKYhzDtJwvmwiDV0SMbu+Ow/dqVJtRd3fNc
sJqn1IXdN6D0ubAYnWzmWKdnO/otoEttgmhZUFHpCNnaHVhWBMTc8tOApEGUzQmDQsTs1ML33CGs
TNaB5cjV5NQuhED7t03AnonBTzdimYLyF4J0HsoDJ9TR0Mllbjwa/BO6h57QgdsSDjWm7qh6Nlye
OPEiHTLF0caTvLe9ab7RZUF33tNPg+sYr4hot6yGdm+uW2G9yiOcTf7QHnjJCCQUPhkwznopZPJT
xqSqoLsvp4q5vlG+pFH9XksdrszptUeudpvp3tlafLcY+0k0kPKb4+Yr9/IIarNmpwuGxTtczO+i
GftrWUSITQr/YtDa5Xmn35rFL6LBB3uyzrfIVpx1mJC/9Xv7thJMQKbJLc9WNHNdmRAHChKUaDzZ
T0+tszlYIec+MW9cs/kwlUMGwB7CYylYiZ8c9WhNwYVp6UyGtLXWyYDk18HGEBuMSqCf8AI6a6CB
faD2tBN1Rl8+j337kGTOox46faFTf8ot+5cIbeZ/Q7ZqIG9gpgAJnFGCHxpkwAsyNdq69KENHWLm
GuyvWbkkzvIEV1cRvjkudyfZ9APn+fyuEumZIq80WO7p8zcvpktYlwRknY5jqrmEhg0OdX/9lz+7
aoff1VnFil61Mv3rWJhi3xceMTRv53azwLP67vbdvA0S0N1ZdgBD91zO5Bkqvw/Pns/00Cv0HtnT
m0nhsAMPzN9VG0+txFXe4lQoojnaG/W8kuihVzMM4/vZ8pNTkqA0sPg+OEx4zOU8C5TJMSnMTUba
oFpvPTN+xrnsP8yife5q/yRG42uaUvsYGDdJXeqz0v6XUfLYSQwsPlCJBiY+tuYuTxpuFONdVs2/
DZBAzBwiznSaja1RtdEp0QHRj6TesbCDeVm1TLCzu4oSgJmBCxuT7N/gVWQi6WBz8WC9CiEC05LM
hyHaGoXYywbjtmqZ1CtGuCKOrqJNkQ1kqBcGW55dxuRriTQZW5N+hyL1I2ZOyUJl39RxDH1ZgSGx
10XbcpxupFkC4AkinO+d8hi+EwsqJ/JpDtOwvESuMmNe3+FhoJ1t6OFcYNjbG6Yt2e/j0k8CciBe
Is8F4uw39pfplBt4NEbHIdeTphptR1EdszbDS5xTsLlIIs9wPdMt7GN/3dgjE+l64EAdI7gaLLlP
uBv7vKWDz35bY0LZKkaHviaVSbtMLIBtMych4u6N42sXOVeba5JBTnodkyzfgbAAlu2Pu8ohW05x
cWtE4ZPTkKwKkk/cbm5IJLcEfY7O+RUGxZerTeQfyOPYU3iB4y6PDQ6lhge2MZtHHoNcwjXhp7gH
ECXSQ1hVZ2riehMVCSfzhun8gK2rt/wtrtfSNLlv1iAkBwcYhp3tYGZ/Fbzx9pBy4hufHLcL7jji
Zb49nIfZoLcP0jQqiRQXs0OKtf7oI5Lpo9cMa8h7NgLbozIFYWgcIAotrOdhmDbTN68H3t+xcBk1
4qB6MlDVUN64TfCbmBmpoIqTh9cQ02ktb966SHyTUR8nHBprIx3N22L0EbNmZrkT2ezs/S56srwi
OXuZRA2JlGldE5buRST3PH+SDWPKc1XmaKPZeuqyTB7juh7eq33q8yACcvRo8cjyyckUk3pcaK0u
A2qdtsFJBr55EQkbCFDFHWdAjhIAAlLWWziWdEQa/L8UeO5hZMKh+TCsZFLlJMbjtzqojYsmgC+M
PLuFioxyFe3ZgY3Hkw7gbKDO6bmRHnJRficpFZ5LVMBqG5SsDaVqiHULlL3LKyTbwxBwlOQAzQSj
r6kK67uimXg8FIx0yM3G6GFLwUTLskMmrfkPMJonayooRpdrzosYY/NWjDfZES4lokk/CfbZRDIM
8uJt27TdXdV7AO3ZjAN4N2wGa0yeU/g4p6qxcYWmgmR9Qhh+inv7YZTWIW2ExzjY2DVKug+5449H
rzLALzs5R/9yeBIZfF3J1Irf0zaskYat4R15sUhWVYw1dK/ZBl9+k6CmX3XGgGvSsdhTGmV129Xd
frRsvEBMvhNLoYgfWZSXGNRAo0XXIqm6TZwXTGP64InBAMKFPtiYhDmvdmWxJu6SKEvalyGbquvf
/gWbtZfIIKW7Mm0WOEPIooescM61UuGdtgUPELscd+Vo7UVkkvxxUEDHY/OtCveJBSsmr5HX7eOw
ecgz4lxmw7wwBY8cKRy0w7wF1hRsmyi7cHwhhGKIN+lw8XvV5K5mjI+Idcnc5gOuuonCG0Kc7ux3
X/UXdPXmOvKh0WuLx3gBuX0574gzDRF7lUumZkbA2Klsb0HA1hucH0mBJKn1f8SQPnukpHatP7B4
23ccB53roBu9R1f00NXnXA5kIQL3dyGJBOFJMZ2M/Rt6emJWsLaNqUIcMh/qhDA1u8+8EctJ4iNA
owA8j35LYCIA8QtKi5Lasm/Y0ugoyGIBAZiV413YSbbmSUKtKmXtLJB4ezdS7PT4JCAZ02w0fcKy
ovvnlll8zgTPrlEQmgyLrFurMYCN3wNacmHge555iAaZr6uxOFUYWVauRLvdxfO7FFhf06rtV4Gd
8oPPn/wK0RvVldugSRcti7UyBJdIVg2fxswxgcztorx5sjNvZpPWW2xc7CqozsFtQoKVaBrxnCgh
Xz590OfnwuNsItu0wGjTPnhj8+VaJN/7wd1mU00ubG6+Oo6+rS3HczuZh9Iw7JUvVLNlgcPr4po1
USq3wEirc1bpHSMdOhOe/buWHzXf9jbwZQetO1S8rgSGCk3xRc/jWiY5KrjC3MXs23BzTvoyWjcK
Lwb7K71g5QVAGQGLaeAyhqe0bi3T2OUZvQd4Ph/tEJGKJ/GduvGDLlnO6U32a0uPlRQ53EULW7w0
UayiSLmyBXLx8pJZP7KJvZ2De4UQ73uV8xJO0Q+Ojk/YUYb/njtswdBA/qUmC2SWtHDeztwNSWLk
FRHUtCb12C4vcluh0uskZjE5DveCBlzfC/ckF81uk4fhpbD6g5watk0lHck6cIi20X5fCUmtUOby
0Ds1I8yi2mZy8Ub5BXYd1rodM2eRKrPPivG9iK2aIia408uEPqoI8CCp7dymuQl9nzP9gMBPPM9p
WqEi44VenF5NOCEwY95qecZD2Mcxi6zB2p9Cg45yjyISl3Wv3eEmdUa8yoJkH4zyPIM2L8r4hs27
cB2wbKWzjozXSyWo/aauaXd+pvbVdKO9kIZMcnCyBN+XWT2MAZNC6s4TxKHx7Mt9P02fSpEj9vP5
MoqO2hG60sFxrYOp3F8+vbEy9biBJcWDi2GHvXfGvpkzjpsSX91Y8vPKztIUJcnTgG/KkJ/pxF0h
yqc7LPPJOsxwr5bQ7d1Mp/vljdT+iuNIRBQ4fS4Q/GzNIrhtSgbCHCSxJKFX6Ldp1O1zO2Ue3fmv
eK2RHaHNKJwm3pfljbNDP2zufDq967IlLF+0WwW++igIJpelFRz9yeDCdsjGdunZH2axsbjp5M1d
0JePTda5p04X96ClyntRTbdGS4ym976sBi1NXl+7vjgZdbDtUswZScUR1h0OLEtdZDobF1H/tntv
3oceWRlb56fW9EvKnwB7mkX970ibAoqkiKfJINd26ZJz9MhGJ1GBU3MV9LNcVbxUCg3BLouHr8Gq
8CzY3AXwc0UUPzzRXXY8/PGqdBexGVUE68JQzdKvAwnGZ0vktIeKCe1u3SX+3m+YBIDTq3iviBcb
xJORORO4s9gZHLgwerYOHecr61nRNGLV0Yphy8Tz5UF26J6CgDO3YCV0HVRBRj/ez9YQdditClin
EOzX+bUiOuZLAlPILGn17sZ4GLGls9tHCdiGdAbKrGcDjd/NZc0+3yjIOgAJB18jj9gdLrJOubuL
6jNTWbPjQfcaCWFQvLTttka/tR7HhcZee3sSeTzXCt6eyMQ5tcHLSpZX31ZNeCi0Wd+YGS+rkQ4P
raPzNSB/wmyvZkYhazodd4Ha/Wl9vTeyItvz2afZlPBoIApor0fCeJamQK0IOntWHqwmF8B/Qzc9
cAckRcn8GAQzLjFQE2g3HmbdIU2I6DXVlXa2pkuGnnZAHbG3LvgsryNMJ5cq6V5rj1i7jbQ7ECRF
IGiu5+bQGgGBOgwGPERIBucWuRizzrmdD3fYSG6lnFICZPrdt6sfp4te2pY5jq/Y1w8oDuBHrHRS
NevEGxF6W6SmAXFY7KCrrL3rKM3qvn+dCwaJMw6HtdRMa5LpiRbSwR+Co8WQY23HLrJLN+ZiJBYe
pfYj8ZfnYvBAxjm/w9TqNkjr1b7wzGu+FBeiG9TOMV8sjf5mMjTrbOOSISa00sldn1ImJ+RyaHAS
rzHaX1YA7yKboe5PFfbXDtigcMdh1wezdYEEsKNyUqs5yFIIF+zUVoARpTWzpmgeY+2pQ12b73Hm
yJuB/2EHvA0zNbdEoE54tb+KCXdEpqxi69r5ZwtEcAPXLNoA4PFn+wJIiMhOro46j+p1GHQenyX6
m342Z2vRGL9m31ynfKFThsnV7AHGEj4Hzl6vZRH4ey9Qn36gxvMEXwFR0kA/JBk4XqTYZy1W/uut
Y2U/rbSiO7d2Dw4ORLeaklujGBm3CDaFq8I9WIH5VOTcFV0a4ZURrXgWdrshnO6SnrkIprD2HM6u
3BDGZLyseKEz+nZEptgXUx39Ia5bxlvBSluo7psQOSbM03NPn4fHC7rDYgvD/mWc9K3URPdkkbyh
mI/ugnpyKXOWDHCeXwbXIFcmEcRUpr31UXzls3zIW1uvs0A81Fn6kI2c9W3QClGun+yJXQ3ixEsS
1Ad5gsGOvgg/hHgW+eSvwNTlG56nP9g8rnNMCZfUEy8Ulb1KKEDS2O/3RRSiU4Etr4oiXZuNvpez
s40jyg1MGf1Rtzl9XyI0inawYv6GtJHdFVacN1EUgLnwCSu7GKlPM6eLPOGCSXvS+G3rfGLneFbW
0luos2FN7IYPFOxOXSF4juKTnnPnwGDhmhokYpKa2i6faAInJZtsA64VmMRHyJNnM+kOpiCDWSW4
6GVzIyvVwialHafgpug53LetPFt9v1jD6GO20LDirHykoVUEeuuZ5aYqUnMjDHta1XF+Dvp4bXVA
9/1gukaqfo4KNk6M2CFDXBFHz8NdXxYpB+xDNc0PjPIwfoXD/YjyZt1nz9gzPsEz4qWbWCuM/JxG
qD+tZRkXG+3k4UZe4soho+yg1zQMkg0jxCnkm+DGzf4zC5OfYbiNEL2v8lRjfHfoKjXggGcKOrJn
BDSb0r3Mdin2c2uGm4pQfVCyGtkTahh6hzc2FA8YEsywv9oD9kBdq1cTKv2mHb01zx61mi5tpSSg
RfUyNl5M9zq4xwuIejZtfwvbfirBjIYlvZdi9t+amRsamw9b7c3VfpbhsIpKzgwVHuc10I6XUo/p
sQYxvJpacSx0Yu9iRu07ZMknWvN0Sni2Iy7tS5ZMLAZgC4Qk8JwjmJx2DUAlINRNassy7qK3HU5R
0snxEC+SxHwVFFz3VFTzuok6JKpd9xJWw7cJ52JbDIQNzH761RrzY0UDis3HIX519dK6QYbWGCF7
A2l2O5nuibA3dvGJuTfdwWIHZD5aZbJ+u9cLJaAfLWZp8+JGUs5aZ6yoT2lCqqBhqdJ4HrsRa6j0
xq3ZBu0RredDPwGrrq2PZnlq/zVN8m8FqJ5ExT9/zkSRPPoSkkd9kvb/9T/LWO2/xe1H9d39+Ust
P83fv1b3X3/95eRbbD76j3/6D4qirJ/vh+92fvjuhrL/x/zT//QX//L916/ChPT7P//jC0lXv3y1
JBP1P6WlSEX9P+JVoquzj7981L//cvhu9XcCBLf++POf/1vayor+8NniY0bkBsSKACP+n7yV5f1B
aMoh7OSaCx5tyfHUlHTpf/6H6/1hBwDPAX5AhwFcBNOlE8Nff4mYFrYXWHduEJlQ9ax/J29lW+4/
x/AC21qIaMS3SA2Zvut6fwJyBEghJ9t3CBgqw7g3q584G+R9ljTPlkrqQ1w3bwmtn13jD/FRluVp
Vko9jNw8L2bsLcdYHlFdR0diYvSJYgxuYYFNWwP00IP51aeChYPZaW+iGcqcG+hDA8H5oY0clhEj
ynKYSSbCMpqfKl2ls+k9qIkpT+Y40ym12zuGOKtEhuIlgGPURnjBiDetR3Fn9UTSy7b9bOQ4Yyws
nGNRXtFtjY+dSBjmpqxcsx6+M5J0fHF78kuemCrm4jU+RyWvUyP0Wed1DRBsim8kLff1TL095eYI
oi8od16ecePknM/Tcjg2s09keW6X0cRw9LJoV89FfSbWMd9VUfY9FRnH90l4N62VJDsDIDXf0euA
hKpp7TV1fESg3DJw/fCk880m0quWanxNK0+yBEMxU/y0o7wUugR+4HIwDDV3yQqXaZc1H1VYEQqa
k55TOpkU3HZGCeaoqNqK9v4VkxYn98R8rsyjZ0AEKEWdHwyHZ2Yo3GtBk3PNYuw+HNmeyuw0WVe6
mHd22TKurBAW2SUsli57XhQ0KyOMniqMa/zNuen71r0vyDVhyzvmc9gcAkv3R5dq2BjZP7dF8Vtk
7ICbQVHemA4nYjWzEV6O8U6Fhy5tqPyTbNoYSyejDkq2UpL5vggwZLttwQmmVkyHInZeJsmCU56G
tOAUU/kq7LqTnaizTYaMQFq8qrov8nf9uq5nzOHUCmuKx5y1CSx4foW+ireRWlV3QA38aaQOYaEh
kE3xnFsPVjOqG0u29BzmbFONdHkaZT6hwkjPSSKjbaABEdQYK7cj2x45z59tIopDN0n7znUmVJMe
z1kn8OkCkReRkoyIHdDJpbyMd45T5gdngn1qSJYnmPt3xzSakGmVYi04j9OChcsR5XR+xsisV03a
6LvUbcp11/8A7eb0bxCXEKKjEzBMFlYwWd/kxMJuRO+Xu3qkXMdGEl6teNpyYQ8s/lPXL7CGNiB9
H4gaNLObIgWN53PKyImDirySUlK3uz5m6cxPmaNGXUd/ZaB9MDBQWIgGw47XqDuHVXcJookZhsNg
k3ieSIaPdC43RljQvAtGi+w7U9oYhXNEQ9qQFWEYJu/8R3FXkZ3WZlscpUN2a2rUU9krgy1D+zWV
oXlsdcqgRyY+3QWYLM7kPYcV8fKym8K9Ss1wpaMIhIilX6Nk/nDHRa5caLpwo/+rhGxBI/R2ToIj
HspvDjH9pgKPcEqqaTM2zacXt8l5Ute6N/WVLiBjdWcrvU7wdxsCNhOIV4M7uu+SOf+wVH2COz3t
nKqRRzb06Z46R9lJ+eIOgU/9QnVmlB64gC65zskEa8VY9aGqbypbwOytAuM+LOv31iHMEMT6t1fp
Bzeqq0+rLr/9nNbYmDUPFhLKbePXL1gyxQnjFIO8mBhVWccbQhvJOqurX6HDkKOEgKQfZepvknmQ
F48TYO2PMEnargCCYrQrTW5zFzJeWukBkPdETcK9u6ZAC24INJkQALHRzUbvrEtVCg4+/anu1Ra5
aIDnPkm2jdPd+12KuLy1vjvHeWGWNe8yr0B6KfoTFZM4lm9Oa6AYjS0OPBaZDD2gvBp+poEpV2sy
phHRck/IQ47yuZT08/Rv1dzWhSLtDi2bGM6KVvZLEbAYKHmXWV4zkU32N5yRL6KK+gMs8UsuczY1
DKLyRMCe0ya7bxMWhHFA3IX1cBj6+Qfz9WOAOdiMNSCIcjxU/4u981qyHLmy7BeBBukAHucCuDLi
hpYvsFAJrbV/fS8kq62TwbLMGfbrvNDKmEXehHL3c87ea+Mtx7D4ac4J9BdE4/o078H93aUuuY3D
WU6aCqqChCcxyMtlIBsrbnk72uRWhIgKJnOv15hJmpKJW1tZDinw7b1qAMEdZ0dDKYhbiFai7mvw
PGLSFiOEJ7TCqiN7m6ejuRowh6slolO6TWECkSJc0F4sDawmA4MixKKXECs0/AvKFDoVzKxwNyP0
dzXtzYlrPIwNSzvCPKQboKJVzudOIc5pR5VbDNhC+uQ2k4BG1AajnTpl2wMfaL3NZXIkXpOxQ5vv
c7OlE0P5pES8vs0umlmMtSdzIJ2jbHvpQWx5I9X3DfHtqTSbyFeaXvEno/joWnShjIlJXC7iaDu4
FFBqHZPdgPoE6SpHYRACm2kFtLYUPBs3bq7HmhZU3tLgnoFWTnOIJFHDPGoO1zUHixOa0usJ398Y
46BRukTiwpBfMR4gUiE+DRSdBHHSbJNGQig5OpvCmp9qxdh2jbxLLUV6uVMgk0TJMCfveg5XxXGj
Q12WnZ/14Zstm0vLCWkMzzkEFSVcMwqwMSnoj2ixPimmfZhVqz/mL05CfhyihEuJGo0Bke+wVmN1
6V7SykXcbFtQ8Wd2vKSpb0a10T0t5QUfG1XSRGgPc4um0gLPx+pCtVoLe9dbqND6jMZUUnVHRfSc
kMZj2PF6pfjypiIJcmefawWeDp3holg+dKt9HlyZ0DUYlgMwkS/VjIFwGRdp02RwEnUOIXixlbw4
aHytPtCF7mICEwbszZ0FzNFQeZA1/XsCgR6pIbdt11K3FUMaEN7MoAorTLYk5XaUMKWkimFHj2Ts
q1V4kaYG2J2Fv1PV4EFpm0fuBBoYjH0ZSbHlMDGQNvLHcnLqvYE8b6MXFtLFpcr83DK+ZpeSR6rU
4EO57Gd1etNUZz+6guNT3//ICXtcR5Z3rUrOupjqgDTPZaMjaNWW8nkKy2tDrc9hg9YkEfGj41T0
FmNV3jXlKh0Znkk1D/H4o9EcwmpCBNYyYenLCChSj1dnpYvNffYQgiDwlRodvsNUNe/aH32Ncqcr
03HHGcsjlydkrLRZCDHfja1OXZnU+OWWZadY6Hfyfu3lqNxWh0WpLyxxmGZ9l4zk2FvGU58O/XEi
0mNsq/SIlhCggm4cOFYhlcCm5a7DSrWrXlW0rsQppNtGa79WOeRWqF8TClDmMiim28xYbao0J2ej
QnzAuJ0dsN2GZf+ar/+2K4cPd+mULTI+UxYvIQeyGXdcE6rgh1p8iPqsYTou0X+XiJtseip+WGYc
RmvmUbSD3i0ze7fjWD83RfNqSGcPawF+5PSZrYSfMlOp40s0R9N83/LZWbXy3ljWbdeOKa41ce/E
cw46SCO4z0roIKg90I3qE4EobTmNBbDtmgezKdrjIoHjFMYWboPVP2emleyqND04zvxkGeldeNGp
5bhH5X2lSP1H5qjOTrE9eLW8uEZ44wjVlzV4FFMNz6IFSIQwvZpt5jthdBkrju+2TnoUY35QZzPx
SPK7LKfRvBxm8zRa6TWKpaCU9NtEfIkwlEHHUry7Ednoo5xBIqQ/hh6m7uDSqUXGI+iFckDKaW15
FUNlKgrruqV5ZXDgjidnQcsUAVnDimYq8qbMBCoBZSsyGcysonTKF5qmaHWbVHvFwWYmDHjsvvGa
OLqJ3HztzmCP6m+sjt6O4X7kY4cNT75PfXbVqMqB4I9zUiLZnbRZ+paBbqaj+2nQ8Xal+y5j5nij
dYxaCNBWNGOtyOLHrJM3CmHGDEKAZCRKsjV13AE9YhrbTbZL3F9FHCsr9hb6Z8NIT08UZVCoy7Rd
UvmAuvgyY8JZcfhDhbIzKkxczEYyyAh8UHZan5zwLeKvF0/dJuVsb0qshXbCH4JT243JPdxiezu5
4SF17fVFC2mLy9cxpGxqyjfsD+9zk9zbJj0IujsbzkIJS3vMwyzUV1bJm6VqHPqKND8Upkt9KKyD
2juvg90lRzV8LVNjPuUruHIcGUhqrftuLTSGWLg5v4e+hbKCUyLedfT4l+FE+nuZ9H5Ss5WOJrG1
/Ms/eglMfSqn3UJiI5Ji/A+rviJNblX2+SANtaNt55SWdHyVnLhsi0bu5DB5b5kvceFk0WIHzjVa
fvTZgRxkJy2DPlPU5FkNug4HJI19jeZdjVIfWnZPVPjCBhoRxxFXREs3w8NUIHVx8BAXKA28cbJF
EN63IJtIcNbg3JgVGctX0cwumtrO7Tx2O5jutK7rc2mzRnW09iaS1tk3nQX2ldryGrBOwMWgRbZG
nAeIM6glhHUOQ0RGamw5m8FgaTPGNKdLKx+zrLuOl/7dmBkQydG+r2TcnCLdfWiXLvP6aGj8JmQ2
VCtceE9JrLr4Y8NEYOgZ5i0i0Sptzoq50ECeHKbMLIfnxWZw7ExPMhPyrmLiLbPWvVzm80LIod/O
S4tFHxlI19gbwD1i3xnWrpKcYIyOFqxmOsluLMp4P7VGCBYA0+zoomJqXPer1CPzEZl2eSxkys6z
4pPmtRM60Vib46D8eXht43jDdG0jZHuTaLGXiAqTfzTt4lqzdqrNd9472qkvobVhD8FfvFg/mO+A
Lz/3c4agyKjzdZvBxJwDnWTd52/mp3Z46ZRahmWrvyzmcNUiDodFTYp9rWowwai2HAP0ZftgktrE
dTsGVSpjG3VWLpgVEFHLQNgrLfxDK51bNozIB86jq1wnS/ehEb2ENt4dLbH38+q0x173ybxJ4wTp
+qnC1lq2RM5bboK8nCalqs2fWhI/TQ7VCZSmzC9tsSJTmNyNsXw3WjaggfOxB6f4VV/cYhvTtqGG
Lq9biwF2gZAscNz6WUENPzSUW/lwSGu92ziOQMnJ0X/bLkxUiuKJ+SxzqFbfrku+m7V7om/9vmdS
SCr2jzDq2atN8BXjwlGtCIqMkXsWjyMzxOVHhcqsEaA182raRVkI9IpoHM/R01c7NdZ9rn7TSoaO
c7Xs3aU+qBZKK5ozo89E7KA1zLTrBl6AAmpNt/T4Mi5wXvfYTXgx48p+LU279Sqzq+4nwWhx1ClK
qoLs6jmvksBG2c4W1X1GsQU9MbQ5B1MK8bfG957hIMqq9Z9MSTx4uZwG6hW22GGTzCdXrsJzxZo2
BA/cjSxcetbTsFEdJkLtpc3es2mK8IfaGjdaQfXczEhXBntvNwi3kVKBc8ojXOr5PUHYlAozangZ
Ns9iplPRr4IMxrTM2s3wPMv6cxDlTo6TiYULuZ1IOiijI3IpWCFpzP40J+yz9r2YBuSDoV0Ho/oR
dtRWFf+bEoPAxkiyjwazyI6imBNyy2QsxQo+Kk8Mm3GlZculrbHIdm5+rK35cSzCSzdPEcTrOXHJ
ivE0tDdjBr6HlS72O6KSQa/whi1o+li+n/k7p2utgkixXKJN3wMWDe3qIBfh19kIFiVztpWygLhk
8rOV8/s8OBMaVs6nZYPyI273RIN5IlGZ+84ZkhwbxbwzSfZIZElNr0dX4/ghBH2IcuR9i+QI+s/W
MR+tB7v41Q7nnm7GNPtxLba62uSbfv5hIjPfxhye0D3EO/Sd96SY13t8f5kuD1LpdzHBZViZED9D
ljmSQqYGnZZTAzU3dauqpxDYOYMPKIVRCbd4wnozhGT55pZylIaGhJbW28hNZlvjMWoodgg3bLd1
LaNDBIXNQ6ZEPJVYav8C/2PkjdDhvTQvOJQiMEjZUXdCxlbg5AaYKryP6WKvefTlD0d+qKO+Ij9h
JUbuGJjWR6M0065PKQIExsMNqSoo10APZAABHKPVKf6TFyOObwsXcauoBeSXgsnuzIw8kcgg+qYO
PQNSVBtyNuY+bJowhV6BwTG8oJHk0mpZ3Vo0SuFo9f5UcHiM9MahuZcErZ6/oXTPeJDtQVUoQzG1
IjuNE2btufu2aLxLev6oLRY8A4lqYuJvmWogWpF4e7I49Pk6tBgMNkBaVXoMs0jNutrPQMNm2BTs
sAEfOSqPmp4yL9LMXdmh7DWWi8mNPxtNjOdy+BomuCW1SO+MPiyY5uuYFZi+JRNewrzicfQslyjF
71JxlWdZ7uemClQG1bFVQoIALBXH01vktlgeqSGMxHnA22EBOsL4E5v5szpxxWVRw/nQA8Iv7pyx
Y77vHhGDgFdgXfYKlWajVSqf5diGwZDfSiJ+AlnDB1Hc8Fwgs90q0MkRW1w7TdtvR1G+JJH9mSCq
JvEck3+P6CdBjFriqNjYYyGoKLorOr9UT1MHlIRT1rIq+sJeGHRr5g5ql+MVPKBlhc61Ktxc9hCX
IkpExd5IxW6xaSqaI0IE21lbhvwYQ5Z6bxflVuEN8R2DGWNfhEA+2XjZgB2PE/59vkTPDm8Pttrl
tW+MJ95bbkiBCqCWjCfNmebboh3LNb5xcLvngUOdTXcJlAt4ZU50c8nLWNWsAqr+okYx/KYZ0pHN
ac4IHzPkRa2MnlCIcBi+pQKVvO7UmR3GgpLodoNzNba9/AqjCC1zlQ13cRllwbDcJByAnAW6J0ED
2qYsoSRQW711447yoaYXMlDtyWZE9Gk9V1H5hJqeHYIDpZPG3aaNDHh3HD44TjNvHpeXtlHOrtNc
VTqcngJ4LUoTShyGX+t76vZIXCMH9K7KMazujh3YQUOhHHd6DQ5pAYjGhCxFz3qbKvbiL7ER+emU
w2+KwmDSrY8pxUWmqEtgLRHlvtNkQNKsjyS7V3V11WVwYJiRQtU6JUpYKjrqISbT0XT8+R+pqPA0
8fn7mUkfOkm+8rUD0+jZZ9h2QArNpzXnxktHjnCERvmRTdvTnGITAyEvjM76OLsBQ2Q0MwgnV7ZW
iOm2oiElKYBd9CN9ta1MIn2LZlrD9DSvZ633i1J/thfjru9LVP/oGETO91cNrout42mxlHw3Cbwb
k1FyerBPVmV8ZL0+o7CpHRbH+tSwn2/crCfkb7oj1m+VcOBbHKOjao7UcKpRBA3T1dBpf6hpc003
kmsYOduihmTf4ixROvPH3Nq0oB3ASil2BHS6YD24PNIJM/BiV25mNb7RpmDLOvc6HtO7BPGTT7UP
oiS7NrLoBl/yjrkS1MEq6jzh8jICukCnWBYVGYXkMtRWz81nsKmO3abPdQy0zhZFATKYVkFdpdMz
7sfw6JQKsroGwOXoKKpPa75JMDn3LSJH1I4ImMSoYn6r7X0v3Bu9ItiFF5zvR1MeXQjKiWQ1kzYP
qy6V0iPM8WKJ2otalnJjS47whRyD3O4eZTrfRkr9maRu69nwr7OOuVWNvhYzSXInyvgOBQoUyuwu
tblvk6WQF17v7NH8Gqph52Z82VmV8f9YjKzXy1lBTbUx2/ET83zQY3tb2XlvMfExM+QaCs83IYoT
kt0nrUO2S7PnDY2uvlF0xAdQrjbTPpvRftMO/KoRWuq1ApKLWgeFKQq9LA2KyE12Tqb5UYYbFGch
JJ4M+/ZUvqQ1V2vH6o+1dWDSMN2kN5G1CukYI3iKQz0aWjt8TG9qkeIV6LNbssP8xspeOs5OZcoU
wzJI31A4ITNGsXH8s+SUvfM5F1V9vUw83giwVyjxr1OysaLPX1U107ms+7cwZ8CHDZCTHfbqwgRR
1HHTuhkbW2SYZ63p763wlmwn2p09b2pPZ2TjYDkfk/FHsXqYUB0xRBSwk2ImPbXNRmiBu+wEfxYt
uGa1+JhVyWuzylMRr2zYhmmZN9DiivBlceFK2Y2T+0sTlX51lbtoteKYVZUDJSxOA6BB7rw7udyb
gjZlzb6BpDpbtf60txGtSwt4VNhZ2VZGTILULKu2izwpKg+as/KtIBKbw7hBpFB+IdtXQ8tNaJrZ
SUx4NpME9Qw4N0QPc3vSamtrSeNTZaJMFzBU8LyHx8nR+q2loJKbEhOJsH2jmuxyekeIWSutnUC4
w8GiWECmV3eKmr5FcXTlGCL1ewgv9DfRSbd2dJlonmaWD9XAA+6s4kdh8A9xzZ/qKWW4Sg5XxMMY
ah7aMk77RRm/enf9KCY2VDVVLu0+fevFNY8WvVev5YHSZjgvjBgwav7EKPz6n98PvBqf2qNBrrlp
m/Izx1/J2GlKvM42HuaZPWoMZyQ62jaNVzF6x7Goy25S8LFR8pUtlgH9GtZVk7wv2CCVwb4bovyl
KgYn4Lwl0DcPB84Ww9qQcGwGyZ1SgX6oZ99yOfcQKoZgtKSVARQt0pW3Ko2ukM23XpLkLFBKfiYB
gvaPWQ0cr/RzIsRVhzaYGM4RHETcr28hC9j6sJiEokurX9RaeYada/hjORYU65ztEDJz0EY2PKmO
J5X2qOXVKW4iF8Hm+l47WEPVWLmccLer0n1JXFZr3KcIo9rkONvGmaS63ZjnKhuxkQUO4ud4VNh8
3Bj8NZu/Wy+nJlXpPVl3EpdMoJDFO+c8d21WX6eKBJ5OM2bctLwNWjMfGBb4fDwvzcQYq3VG7GAU
cFMd+5Xk2mIlBQiqFbegHEd6sBw27fsw7k99t9JMe9jfmaK+kUiIRR7fMnkB3Gcc+EiVq7u4y/Yy
ZcWqGzajUguPgxq99Tn/De9wLo13imaK+YzwVIG/Z+4FnSv+gYSqD52cJyJ9WOG1hZtThu5XPt2P
CHx+fq5MrXVAqCRK211x5zJCFUBVKmHd9DHa6czO4i0yzD0DemUr1TXYh845HSg8Uy5Wro4R2DQp
WOD5Xmaz2oJ2hXq78NGj2dlJlOUU4zaIWpxf2y6n3okrKJcvFjoXLzHip0bKoKI689pppTW6+U09
OLtlAIDLKh+F0UMBZc2MxaeahXdJ31w7eqVSBTHeqPjLJ4Bb0ZxG0Nm5ftOmRM6U6E0YYwbeWPvQ
qkTxJAaqFLmjrbq8tWN/sBd0rbNZUzc55qPAt7mxRJQFrlqjhusGGFzh+DHMwiNuY9yWzvI0j9TW
SOMbZmjsklRTqbFLp+Qm7N2TaRNW1kIXLE2i0wHZ2KiGEvAAeolPTvZ7OaZXiM9vezKgkIOhVwv9
YgmvO5czto41a+Z061vJlT7Ski/M+CRH9zJp3QsCl6+I7DqVLdthNp+7uMaEq7/UZF8k8DHbrNRP
7GFBW5hfuWvZm1rtJ097yR2FPm6M2WjRXoZEYgJyH52GU52k96PCAfX0ha84pmi0y1snb5WdlYm9
ht4WyjGUBYuaudRrCsY8kZgRsYMumx7nARjOEetyZ5xpXb23zKV800rvJEJylKS0JAZpv2ojvtWV
ctuSfGAxD1V6FiMtHpqjrhnNTuSYOtP+ZVQfJ+p7/NQ1sns+RlOKNwM6V+kqCzcUGuKkC2jWtDtM
e+br5KSW6nj7tBWfrenXGkJkFMGexWvKd8Bp35ZHBV6MN8QAOmw+mQnn5L5FRkbDEqZnw3mauLU7
5tbPbQTVNkdSshdohNERXChKBd4WHVvaLRFDoMKLB3b9dc3FRcfim4j7Gu1CFfeUyrje/cidntuW
MK0ko3bsmvfZ5bAi6YP4NnnvRZj3QV8wi88TfCizAd9UigUz1YPqmAYwUZWC3Bljv9e2TbdMXmLt
c4MVr4kNDIKtNm1GqV4hZT0o4zrejOfbNKqPtaRp1iymV0bqaznEnMZKwWyiWd2vnDnNSnnr5MDK
CjcEyQR/nkW4r+P50LnmU5rSwTcUbC8zHtBNlrzwrjwkeUcwjp6XW5X6gaTbGJABYMjFRNE3DZzV
McPjJRa44ucgWr2NWVETZgfc2oB7s0CpIbrO4QtQGtg30ALHKMfTOP5IpvW4GzK5alb+Z4iMqUxb
wnvpu2yyWu4Xm8XQ6EqMoArqb9uEesoOggkVBc/8iApY82M1YcXui/+vvfu/0979Tnr3f1DvITj5
qb3bvLXvw+e/6u7+G3KmCO0fgtRRcGI227FFIt5/6+4Uof8DC4AOIsv6KcgzYX39JbzT7H/Yussk
00GQh89FRS33l/BOE/9wEeO5+GpUfcUB/L/o7v5VdOcwTyV5nAEv7BQd7J5Y//wX9t1sOEYmU4o+
fXqt1dX/cue2D7/cmOt/J4Hp3+h+P3/EIK0AhoBlQDVbOWG//MgUVrUpAZFxMn934V+w9V8l+NtM
LdvNXR/YKGClYINRG8oV/SJaJwypRz8oWN/oCltbuppvENppg48R1bdxescuRMzivcxmFg+DOeVD
bFCBz3+gA35LQfj+l/9OB1R0A+9lxV/eKaNNKulz98z1OA6XECNTp93+/mb93QP55V5ZAO5+vVfp
RK+6hvzmm6axGzAZxI0RdFClfv8z34mLf12WEDbGF5s4sG9sNsjpCCNda+LYu3E/oEo2R+1p2MVb
9RMZjOvNR8QAHlGlzJiyoNv/Jz9vqBpHOlWDkPbtvdOGsSqjhRgWZQ+F20PuslVu+yu05x5jw01y
D7SXbukOAMWfrvzvHujqhOZlt2Cc2d+uvE4AULo1V47E+SL2sqC4RYsB3j1oA+2H8TheNtfjbtpr
h99fM1NVnt0vYSE/7zm7ArHMpq0xi/72bJdKodCPuGhdbbe0YhkL3LqkDpjTAyAhJHyvERY0hwaJ
W1yhj8fSx4AA1U9CnSvSdsfpf6PpV5n5aOPMyXEBWAYMHe1dM7B1RVTKuTepsF+RNhiEyKVWFaxp
u0gC6c0QOjZWTyozVSwrBwFHLpQNgUF4trBuzhlKQ+RKIryL4jsa/H5OzZPd4JX0c4wPtTIe3GS4
YLgbGFhsZH+uyoUGM3v7mvKDabzQbJyI2m1RyOMwrpPoKEjjcUf0MP2m8lgz63a64VEwXzsxVmUe
YgzvlgyvE0yJFuyN+Thb86lrGZ9TGde8lq722bENj0mNTxrVVrtxmH1ztOOAaxzTks6fpBFZR1ux
2qAZNNk9ASNIlSwyfzqbm+iYexsncAvuZWMIhmA8gdapDyVzC8vtyWDtN7XbnDVGPgLCcJITA8dc
2MLjqjtvDqNht7sf9R+W9SZyQnzI20LwF4a3WLnp+XB6hqEHuQBZ0VboX5r2vmhWUJsIdo3WHzVj
69JJQETJVETbaTHJJPdFjOEU2KGiLMd0zX9yYpTNzgoj83qLZKPM3RFPupHIT2zlVGFDntxLTiNM
dyHlWjd5soKVcRxJQpoIJjMxQY06uMMQgAVjhGS4pCUHX9jc9erLXHS7AYuVq32lQC9Ep1D4iB0q
G0/XIZdRnPTRe508jJxHXVotlmrjGcLnp7Z3ZlZ65vKaO5Kh/wkFl8fni2R6RhqMCofzbFm/OJp5
Tos5qOlmyN7E6pl7qRX5hbixy5E686pSOgiy1Fr9vkJamI2vYMEuU5xFC49L1e/osHpZDbK5fBTx
3YKPpI0+S/5cS0n7014LZiSNShYNU0Y8X2i8P8byJlepJsPPUaiYUqjl8UyWZRh0451kopmaKkir
FXVs++P8ZdOKTafqeWHIMrZXdgvdToxrM58mi31fMExycgCFE1Iusk5CXEkm3krASzEPZg1rdlqO
pySsZJgVY76XBUd85Eq/tpHBji8ifgitr4U+gqhfQnX0Zskgse6u1ZVu0sWeC0REG37opYBzAvJK
Pk0Tmwqzd8oelgIHan59nusngzCPymoQHsP+Q9SAd3bnaCgtDtaII0dXfKRTNGVQOCYQjIiUmW3M
L4BqMPr7LaNC4ZLkN2KDrKsFShH8QMYPx55ZFYZkOp+A7uwxAOtxbEfn1kWwRSrrPo6uVe1UaySU
TEiNJsLCqMosMtSwfdaudTTy+gC17L6xyNVJ47PW3pU4caqh2UbFtWUn3Ghly77DXI0RL+CNJN0t
yV1fvMrkIgZuI6GOVc7il4SkAFyZBP4ZF5IBoYJz0aCpAsxVAVGz0GOohHBB29NrVFVwzbArbQw7
26IVCmz1akpOnA50uz81iHLIUoGndpbkEyUIj9oaUqRy5UjtUEg+QOtDhNhnn/LmwTK0o8wJSdPJ
r3bYcowLxa23BYWtUMeHQtd8l5e3AlRJ3blXmBGV1nZBpT72N1EBWURXETVrH1iCQN+IM3A3MOxI
GYC2Qbj7RINtKdpZUBRHM0p3SgLXvFIR9fR8sKoyBS1Qz8J57rQucFmDjfjCLO7M4rAa9PLqKmPO
UytXdPAD+gteF2ZozHdOO3kNkshuGRgByLM5nEOA/w7IORfpzTA62xFuVoE0BPnIVYp+R8+WY5J1
R5uMmpYXMI/OZvMqwxtTvaFF00vLb18miRhmpJadcgpKEHup3MIozxiwIjxjPFMC5MzU45KTfNPQ
xFDRatMFxE5KRaSRYl/tTbCuOaj8Zg70ftp0DfMSRd9BrbpWwd6n3N+a8lJPyr0ULzMiwYmHmBLL
0tT39I28NHqiAMOj3/mJBY0Ejna5otEjYi2r6QYJIy0YJ3pPiYlQyCqYGh5efcKB5mkNCEfcrJpZ
7SY5wixkvK2kny295HLW9orD8DfqWMfW2YegCBQMZyK6+C1mfXOWW2uGGo7MplsOi1wYAXQknMSE
H55414PQAgbiwGoxwVpmhLQxI63F3pmNU49ItidSpYAPam51HetW/mqRzaK6766BKmm+dfsZgCmG
Usf0Ci3eZ2IJIvcrWcVvpXuJc50kh20JB9UYlYvJeMwA/ynEXQsXE4tu71QTVpAV7eeu3ITwtFKB
7wtzgzlpvj3d5jK/bbo4wFSC4T7d2hUjk/IST+NWxxabWi86q2jX7TpjRTNcli48OoWuXlys+6kF
8aI41I5yTYvWjw0dvcty4YzLBoRoMPXNVcjyAsJSXJpQdaMu3U1hv5+ddIchImgF9bR5iH44w1Or
vkZ56s/ME2shDvPceswyoQuSj2THd5M1XoVd94bAlMb8gEtEJXQRA6xxaTJ6Vdj43AmJin4sy3e1
Tf1MM3xlZnGhHo+y+6g8xQ6T6/JFw+yWT+m2spXbzMpPjXmt07qS9XIEd7o1kjkoUQYJvQqWSGNe
chEOSpAAjOmKLEiVW5w1NM8JpLiv5g99BI66qHs1zQ+083nkmA6y+265ssr3lKldxoq/YClU4Szr
V6nkHEa+a1qea03fyeQFiSc4OVY262hVdxNFexgDBlquVWKbZpJKteK+YNAa0TSn4bt1lwf+ivsM
1qSo8nfE8Fd1/WGNw+eACSaTSiA04i2QbySskdCjaCLfmiytbaMegP2d63x5j9BnM4NHaqoge42r
HS3iwFhRy4iOgEZtZ3W5LoyXvrq1sttxIoQLIWpRXpgzaUIrchlBkQZSco7LPVvBLqWBZDXprYmV
KonKQzsT8cqwRnDu1PXrljzXenhVrPFWRXXbwFFeMBojggoWm52eiAdURmw/GgNOEwdVEdScNmXj
Mpoy8RKSFENPqDc/BoIU2rrxUfAeJkNezOw9wlhuU0GfOps4DJB4BTRMt5srNF+Xgp9Li3MencKu
uNI5LeKJJNes9yE9HFpsia2DSMF24y3PbNTNnaTvsuDkwvgEGWHfMmtmN/dycREh2VTScZs2A2SX
Jhj48NekjG64K4yjaAV4qatUnW5l+bQYtOjQCLQ2omFTPpQWuXEqwScYVNElX1SRAnqFsLAW3u4c
HlSijcLsK2OXHPTXsAnfWki7CViokDFrPVNB1s+D0wVibcjxcZUx4CH3UhuaHRxGn/42teWnUVzb
1TXLlzpidUMOgLCiDS8slAFt/CDnhiiiD4kApFv7yU5HFsqFZr8v2bPdZZcOraTfly6a8TeVC8YT
m56buWaNf6uZCuLWYKOGuCo2ow+KxGu+gCFsyMbb1MdkG1/+L39v7Sj80jEYVLctq/Tn7yVnmnh+
FISfdeDujCDzo23x9Pvf+1dQ+T+7IEJzbNozqmFTkf7rzxk5bdzZzWY/PfQH4+Qcpq25NU/2HypA
bf3/+V4ACsM1LM0wBa7J71Wv0WERz0m7mJbxMjFPVisxL5/ZDVE7XSfzvB1K2u8kJ7GNXPz+Gn9W
9L/7caycv97TSQnTvoKM4U9HutUxzLmN5neb6oH45I27w9HMokF64OnPNfffNYB+ve5vr09ep0te
J1w3g1NfZ81fQqZb+UVIuF8jBHPd4x8udr2Y313stxdI4mddapuLNTZDAFrMYw7tu+fRkx40Ax8W
V4Cq+w+tor/r3fx6md/6XHamV7ZVcJl9cyPlhUm9Vt/+4cL0v7swk76fbQAd0u31S/3ly5gcI6J7
kc5+789+smcbhcN+wqGzLYHUbZo/fBl/e0mm0OneuSbnou9fhtIOQuuj2R+sIcApy2rXH1C6/OGq
/vYD/OVn1qv+5arIrJINGiM8/WV+rYv62l3UI1ICCClv/dhQo92AAD/1GYu61DYSttG6G89mE9Qt
0hZK/KgvvQiqtyH+l7fg2x13e1eoaFWZakaXUDYLgmrsP32cf7rN30IfXEefUAlx/Zq4XbG/mAeV
/+zNoevl6mINz/j2dipRB+WyYpFTj8VZ+oSRXUMzOGhB+1p64X/yKaz95H/+mPYtU6VBfwsZlR+b
ke9agM5EZW/7+g9r2s99598+819+5tvrmc8gzQRZHT5Nji1i4+v0k0SrchP72iba5z65S4fx0NyA
n/L7AB8IuLZzUW84gvvJnX7+/Wus//1j/J+r/vYao4jFmdNx1eIyOhdnc6dtGXyrlxr6O8xwn8u5
OI6n4nl5xrAYtx6pVu5jeqxvV5n9/k+76M+Qkt/dnW9vrjXbqkN7b/Ynj1P6gQZRes1NupcXS6D5
7aEIqp3r9QH9IHeDyKNBLug3VzQWNr+/MX97fvg5Xvjrdfj2fqcDPs1U+7lqTUH5UpCJ4Ql/9uJb
6632It/6/E9+kKGGQWyxjU3828veMgVrwjb/69Kvh10SwBXZaEf3SJPhzzucuT7af7vX//OD38cE
w0RvtLK5wiTG7/9f1J1Jk+NIkqX/y9zRgn05zIUEuPkeHvsFEukZgZ3YQYK/fj7zrConzdFEReZp
WqRaSiS6XWkGNTU11afvUXPRRwAfo/4pK9ObDs6RnMw4dFToSxKUwylHGj+tluTUoOmu8oKHorBr
+nvDyoOy7gOwtLBtEm/NCB740N8f0blsrUfjxNNOEHFZENHxDgZmvVAPtzl/BayryxiYUzS82Z1l
FDNhdDDXVsVft811iZpwDvn2zE5P3rSO4Wg0qywNXonL0O04VVoySnqknJ576H8EFEC/gMcy7sbV
SDVgWa2NzwAdmrUbXDctsoZ3W/5m2ZNijF1RINBCvnFndzcQvgQdA+HHrFmnyQ5Qw0xE0yYPt0MT
j3KuCxBPOk31sbDi0uSFrT07PUDZ5X6rB9QAfbhwQbaACtFXeZA8GN+uL1ObdK0zw9LhOcLwl2VI
Z7DDBVjhhXdz3KD5u84Bia0UMpwZe+LvvdtX16Ep6dF3VC2x72eX8TDopeLahI0e1gu/29IhWber
wyrchA/Orlvqm3TGiYSPXLMoZWtH799Xk7lutgxYvubf82amd/JsZZKvIl2cK8cBjxlW7m54IAwp
y5fe15bDE8Kac6vSJo/GmzlbclCG/sojrKHCHJ0myFaXUYCq3qZf8ZBZap9UHzjbei4LnX5lnJmV
LkWdsXJNH/l+KqqUGrKaMQwb4wFVBwDeCil+V42LAhbeHlx1SfyY8Z9Jfz2zL/79zH8UFJWO9YB9
pLGXJx9Cr3jxoq2VdbFKno3tdWvTKcCZNelYeidGU9NMrPbJDva31dbwkcq6QU6RZ2pzG232qyhg
RonBLG3JSf2CADuXHYOhcN/N3nQzZ8eWzmprqmReOr8G3ucT3bto+Hx9vZNhiHtb5T+6YTGFd7m7
Kkz06PsRhtoAeMkGZfW7/AZafYBiC/3mcPNLe5yxKNxUPp3nFoWbn33P/mTuBZKUEG6+1I16q1JL
cTNlXYaN3yP1aqt/gIBmEHJmqfrU+Tk3LAUiZ2QagT4GNc1Thczq+BSN1AEQGe9QPrWcHZR/uxoq
BmQNFlZWrSzUmQxDPKmps2jp0g5tJqCHAIzDsqJ3BALI9yITzlVv2RpbxtTvI6Y8hzCfyUtf09t3
W6aZHg81OlowIUhbNiBADVGQyLUpou9gjFvFm2qp+OHMHTiJrXA8BPFURvp4oUnuMIYAUOO6Z49+
MBvMpfQn1Kh00sPtsIDz8fYUGOvs0b2FpM9/vY0hGa435Wq/Lp8jfy726FNnX0jX8YsMfpTcXG/2
obVP2pN4nh4CoK+PonhT/0Rb8hGJ0Y36gFryMloeYJf2kYt+Th7UDzPuak+4DdAYV4eMwHYdW26z
21D/N2XVjWizRPcw08Kbpz12R0EjcGJcsy7XKl0D3SwWaI0oBvDYOv2URfbjKYvvxpMHkHkfUJ1x
FBNladItCGL2/RcHkGY9Hp7M1qXIaDONHAaZY/q2WTFgMVALZOYmP0QPXn94gTh2p+oNyL8T/Pbq
zmFgxXCMhevZdzXUmzSCV+ASV23oJhDLGIxyGDd9U8BcW8AX0AHYDD9RHaXBhhhTGlF955vqSrfI
mCWkwVncJ6nyMYfaOTb6lQp5+HEQtUrVY/LDvNkP/YGZrX0ZnPrTNyV0bvVE3Q6Z56Pe9qv09Oeq
McCX8uLuPkbJ974boJVG/8JOdV/01hSrB8as3NYpfa34Y41kC3JGIAcetOqhi2gshr25yxrjpanD
9j6CWdsdB0ZhDDj+k8MO+HdwOpIsJMamM7v1HvGVvARzCIxWz14yBVKkrqJrqnMkmzUD7HcV3Bgn
C/ktqr/m4mAa33NAjvSLzHRbtOGTl0HWWNig4KACRGWDw55VO4iYgdGV+rdOh63glJdPbpEGZmd9
Gk90TW2tNxajl4HHL+oPiDcw52PDrblvjM9l2O2MUF/RxV7AjbP0kLgK7QJRXlsFSKfTHMndw02f
tt8FIgfpjVXVf0LeaoispUaqre8RrN03iJebD8wnoVNg6LcNxPcRPCWwjAIeHn9Sx350GvNnaVgv
e1v5FVYtDfTE+5jnABzj6MeM/8tXkKcDJqM7oGoGOfm7CpF7VO0yiQGfe8+MeAWoMt3B++c76+JP
0o0lE4VzmbGIZufRDou2qumaC5Ezg2u2lFbFkevpod7S42JqcORRO9reA5RLuA8TBwALmD6He3AM
YZHK6znrE+sFCKfTeQJRY1iy9azoLcCTA2D75/bHnhImQG+ely8p9KLb8SPtL6R35+5E+e3xuuQ3
o46U2vHMLSCoPBz9nIyjZSJkqfTL4gOND18JhOs7fvTx9Fnf9F/g/575wiKlebffZ8al26Xr+wZN
H4x3fv8LtiP/tOm+DKg+L5R1s9RvZl8gM1vsSBldbzNLP5zY4s7P7oUotu+stEX5EzVkJpydg1+v
kgcajdfXOW2VChKvEEtD2/XyEq20DBhVhtUUlffW+aF3X/6OAQ+9YXBgJGaS36LNBFFWO/IRT4Ll
lBiQ+9ctvCu6v/qJwQr4H9215XJt39ujN8aYaCjXQuiUBOFjeItDci0fg9Kvlt5WvZ/PQ99VXF4N
Q9AIulPz0K+V1uYdmhNzYjoFkF12n2y0TbZ8sR8ggFs2pCFz9/7kp3qzJlc/xiFXvVONtdT4OTBl
WZkzpbV3bynWw1VOydsx4YY0Xtd7loQqpBxq09XMTw7DDUVwn97mMssyX0u/tjwwhpHBXuZqxKBb
Vt9GADTRtPlAV//Zy2DQV8q/TuFvMZL+d3Sj/79JOnNrnHm5YD/9F1epIE39v/9n+/Izh3H0nGX0
9f/jL5pRNCagDDVVjq2HQLgJwPI/eGfd/B+LowDHuwskWtdF5vYvvLPt/A9sGGSNnqmZ9DVIY/8F
d7b5e1TYXUhIgSlzlH6LZ1SK2zqoWYMfAKYacU3DknGnig39cnSs0FF3d4W9qajkHICwtMVtxWPi
bFse/wrIFwrIUpzGGDLVAsLNJvBiM8S/n/ls4kAq5A3JwXeeB99Y9WtmEvab405kwN0nzy9vrhuU
TuFf9jQuBlDd9GrkV0cFmyWUXNgz+pa8sNUYYTqg6PHPrEiXAfM4UCB7MUHfux2PN0Y/0/ydW4W0
a1meGlUs/j4CQGvbU9Z2e5zJkaQXwruNEj/h7MPUjt1budgoyPwWhvZhrzwnTE4OUI5c3yu5FvPO
kvQ8U3teKoccS1m+K8IPjYv4xn7ThGtYbKAs2JRMo/dMrB/bvxTn/9JZn3I+8RnOkoR3lsUenK3R
ViO45BW28fQcb6utGcSr6C5FjCXYB/u1srq+0OmPxg0AvhlCYDkJ4351q71w9ZCmHTQMSDLObKXY
qffr+Y8FOeOqo7ExNRcLcAOuKQiAqxpXJwAr1xciX5z/2rc3O1JyZaDIrCDCBkT467hstvsVWFCU
r3iQ+EYwbtDNGb5dN/k+JqFnBRjA1l2dgCmnIbkXN021h8i9ZxTJphVzKm4ilBzN+7CPZpY3Y0vu
y8G4N8JqDvLTBvxXPLfQIxlQhDZPEY54fVlTO2lrtq2xJirJhox2cBXb4unGuhSd8nHo3KMV/LQ3
eBnh8DHdpgbKXKVBLLtuj6usUl/2iLIzgzr3Qyac8+KHSEehao7FqI78EP1OexGftABJjzjOwlgj
5LWE4PTbXL4y4a02dR+AHh7x35PvGbglSmbAa859fId0Xscg7jATJ6diy4UNaVkeMj/MbWMD5a0A
pWfDT1PF71RlXSPmYxrOmkD95XhyPo0GYMdT41//wFO+dL5G8e9nEUYteBPYHfZtaMTK5mtbD0sD
1ivt1klnbrZJX0KthmcAo4z8Fymd1WsdWoz2JE6lqOkCy/aZ3/6KcAMzKkwnzyxt6vM5jmnoGrAg
LlMpCCCw5TW8Ng8UAQDMHn5C6VkXn65v3+SaPEsHTqVbjIDJtTIrSxWlygEWiDrDLZJNq3SVrdtv
xtrYxRvaWOsZg/r7EAoB/JtBqc0CdWzcNzYoA2pQoGHZRfqIywPkhWvwfqs5DIDwPyliX5iTvtne
sKKmFFzbfXs7GiurAiYc3xHtfj8hObfjSm9xaJmtAyo4tF4VyL1HNN+LueafXNcUt4LtoclAVYX0
9V1NMYbNtHYP2FDX7hoQb8DELoqAvlUs2hXFH9/iXRX5ogMYrQBUA6mYy7um/eXsN4jPe3beagcU
upvRYk630Wa8o6uxABmzI1F6fdPpH2bcZfL7ndmTErFD4lZlmIum/dceVseVsXG/ZUvtyXmCR2PZ
3LkP5eN/4aVTZ+98q0U0P1tmuBfq7xZbrWxOKz0wbpovxd3LcSf6R/m6DPLd3DTa1P1wblH8ojOL
fUqF96hisYKCtfhB2fb6Ts6tSArUyqB7DbzPR+a+IIG/UcobZz/TcZg04Ri8k7SpebqY8eo+KsWm
dbse4sbmydxvr69i6r6hmUGJzfSYGCRludymUMvsIcrUI2oKC3tXBMMN9R8GB7fUSoM58IrcqxUn
7tyanKkohVpVVYe1NhgDrraVQ5H2g7PWAnUj6rVzFT0R0qVodWFPCvl9xxxZ277aSz4wc7KKUpI+
WEqCeIfO+9/ZSzrs1DNolGhyfnBCp/R4OlAwQbc42vTrkLltCLaCfqtuIr/7NmNuIvIDXHgzJ3kg
almeG+uYA6btvJhL5izX4yMMl/t7a5mt5pAZ0x/vzJ6UGiRer9rHUjCBPCG+sKrX7kfYAZYwmC4P
m7l7RkKXvnqK4Vi25qi0VylCX/qlAn+Wnacd4GTnABxyv406d+emf8ZQ0dSldqeYyszLfuK0OWSU
HAVqzhQnJIuwLqsedJi8dgbonZgd8Eprl5lzB27qqxF/DSojDuNz8sL2daYrIW7iI+/QL8dfms93
u9P/HJBz9s3NXBicyOfg+HwzJ90vo753lULHHCIpqEvAlw3Tb6o8colDSTp33kS0kM+bqFG4jkr6
o8nZT29V/J97pFicbyYQfFjNXrInpBJu7NvWPwHS7Z6O9oI5T995nFvqxNVGCDPAtXrc5kzfX7pM
AyupwlYwZW2osNwx0QqdOHdO0BxnsvSJu+XCknTyVKdHduWg8ww3fqbOQ138i53hf33oy75oUVi2
qbUR9j3kBeQquQLBTO0kGeD49LTdq0wD6sOH0yx6VN4x2YyUOxpo7hYuT8cAXSuaPL/SR4YAlt0m
/wW2ogu0ZbrQ0IRfzWXi8v7JdqVLR9OPnpIqLC/XoDStqoWarGaC48wOmlL+yLz2EdK9vAqsZ+U5
+pD9QAd5AbBrNSwrbR1/INeZzcUnbVKBdAyq2dBfScuCmteszSatAmLVKob7vHp2ijKYWdnkR+MF
qlJV9Wg+SGGYp6DKA4OVhebKYli8X7+GkLXykzac8auwgvq2WcDpOZ+sTi/wzbTkL5XXlxGTpVVw
GJdgYU+vQKBiLcqfztpEpSLh6fb7EC/91V/OlixtrMkVgY4HftojYrwQj/1hE61R5bhXgSDOPqnk
rEEyJ/sOA76hNjS4p1oiAeMmmy7bb2sNYs+6T24tz1odj0ehc9iukiFhVrOeuYomz8fbeuU7osiz
3lZGfkDU/eGOj9AAXfehub8vXQqt2lQNNSPCi3pflA+9NfMonfv70iOjPAzWkOgcBM1b1wbTzsym
XF+B3Dr6yyVMsLmawRkw5R4cUByL8VBcAmq9A9IQy/a+/ZR90pC2JCcZfWgAREV+HoA9eQbODIu1
n70rDmo/9l26r1Dliz6ZQxUcEQzS0Qm8vsDJLTwzI37GmZmkJEgiDFhBivbZC8VA0T/7+9IVpnmw
bkPuWEEB8ZBFH+y559Hc75eiFJl3l5sH4WLQ1NvO1oifri9g7jtIsYjXl5kfQwy0+kcvv1Nhf+v+
4R5JYSc5tQcHznd8rPujdG/H+I9/tAS5xgEVlGdULn+/qj/W2VpNb8dq889MSEmti26cqaZ85ti7
60EyIXBtzhzFmS/tSsFEPzELHNliFc6Lmn43q5lg+O7d8RqOSYU0zrkm8CiXR8Hb53v0jlkDurUP
ZlCvsyXzqMnCWgrgy1xuMulXZ9ak5SC+1iGTgjW1/HyEmzksPzp9/jf2DByhUEdkVby/L5fkOGmZ
eFrFkvbRp73irtt9HFz/8u9e9mLbzm1ICynbxkutumYhKjLlUPGNfl8xfZ/sTx+7g1r4p6ZB0rk6
DEFXuvYqCjXYWVvmvmd+yJSDnP8Q6TZAISIusobFMsm9ErmKVcMws9Sf+1trmQbxz0PpM+d13eq0
Ud6PmorwFc3Tyx3ulaOWR7D5BQZqLybUz6n79R9ZkCcVkPnuHWXEguN8iuKNc/h0/e9P5XkQef17
BUhxXtwAg8vtNh75+3loQsnA6P7NHm6Qxp7ZKbET52+2v/zkzY7kJwcYK09WKXZqPybrPETxLE4Q
SkN1Iw2GuP3WKxrpXmeOD/HpqM6kClMXOQVYpi+grdItw5E+VKKpdmfEYxWMu3hYHMAzFku48HzX
b4IeocF+CfV5uwUAMvsM0Sac5Nz2uwDsJroOnIZ8dtn/soxltDE2yhLGPyRzP2aPEVWUueRyzqT0
VXMAEgrM9gRkaq35h2wOKTv396Wvmbtey73C34fcZWGBTFJnsXnivEoOc7Fr0nk+oK15QA+O1OQz
eZ33VYTkZpNRoXkFIsXBbwKRRK53YVCs+SwXcsc4GSB05yQo3Z11FK3bw5frh20q6tNFMeloGi7s
feLfz0w0KCUee4JUcEIYKm9uTHRVoKK7bmTK13nUv1mRki6IaGMEpAjJSuSfSujYF92t5icBQmtb
OEF1QSsuXlA8uefqaZO36LltKSEb99rByfO2Csynvl4iarCxfe8OllxmRZeUY/zra53ww4ulSulZ
kqCfCmc35rpVfHro50ZE3jVOXsPW2V5KcaPs09zIdfYS9h1991f3sFvkKCx9bbfN2vPHD9dX9L/s
IMLJHrhYhmAlv1d1/mHoezL+r6gEm69zltm2Q1WeRCTxf7s19NcKIRagBiTmLKVQkZG3qZ7CF9PX
6UdnVa7FTL+1hjgGhCGI55l74H9Z35s9KXTortInbttVAbw+sK4Mt/162NQvTrHOPwh4STHX/xV/
UAok+MibQWlDjx3cJ71YIAqmn5HOYAAO2i0Rdv158OS0Q74Zk4IIM2IqRMNICY5mifjkKmmfZvxD
nKBry5FiiHu0k4PW8iLUnnMoupBL+8Co9BZazMAL4MhivC9eVj/+mwrJdPh6W5wUWKLW7b1MmC6y
5wrKo/7TkM0c6P8leL3ZkAJIqtuHFDE7Hr5wKN0bsHd0mwSSicDkwV1+BC3sp+v8k7W9vq1z300K
JGGW7L0D1MoBlPrbBPUQEz6w6ybmdk8KJTV0vjniIeye8jhkD1TuIcz5ft3G3OmSoU55daxDQxFG
YjSBFupn9BPXCnwrWeyjH1Gs5ohJZlblSOFDMZGGgIqRcJWgoTCshvF7Eq7+zqpgrPBUOiYGfBKX
9+bQR5Ha7zlVw9cj5F4rSLmWROF66X4FlDxbmps8Ym/mDKmqm2XDSSlazIW2ctPst72zZbLD1H6l
hzkgjPjl707zmSlp+yr7EMe5x/cS46ui4Iiq926+tjlnRgq6sRkqrWmLr1TCe/c4JD+KA7pHzkch
R3esYeb/eP2TTZ6ns3VJQRf1l2OnORgMTwaqRcqm6dS5m2TOhvj3s2zKjfblwTqxd8qmg55um2xo
FpLPoyAeA5IH2TCfJMozlK8VQe9sYVL45Zl51A8DRqnZFn77GYX6VejnX15gh3HhNGqf5xkxZo1K
gfeglsMJyWJeEMB9CqQaPse8XULfWbrNBg5LBYm4z5Dg7X67G/uaHZwtVwrHkP/l2iBOXngXG6Cn
eLkELfzrlMRF/jibjQh/v3YepDjcRLmWRsLecVV/dlbRzvSPv8RVjTTBnP8IH7xmS4oqdteH+A+2
xt3BvhluxdoQ3IohCGMkFvGuWWzYdHh+20655l9bpyKhFkIu8usQQAFAaG5X+ldkuMlF/l4yfmZN
Ci52qYdHxBCFr2or9XO2i4ElVPD/L8yVukHh9fqZn06Wz+xJUQa9wbKKIuxZi6i7FfEMzvplj1KS
xTwV422zkXrWpBRnTnYDwY44GftbWsEiP3dZY/erhvufADDvoZP33dkapaDTHBrXdE+8EiNThUf4
Z8folMWg4/WtnLMiRZl8ZM7w2LCsbmxuTeU5RRvuqM1lxtMHgE627VHzhGX+MoBGXauhHUtNJkYM
75fYvNBHG++pFJvXMevzt55r9ptB6XTbsa7FZk0qzijn8tQiBmn4f2PjgNkxNEHSz5oul9Qewmys
IjYujPYrM4EXPtXu4nGuWDx59byZkdOspomU/QjheoAQKUoY1bZaudv2W8W8RrwEVbtgmnU1R4Uj
ovy7eHVmVDrOWuxoQx9yvAy1C8r9Ly+ESjgvGFHd/qNNlGf28rjPh6bAxys3W7jWc8QQXWJurhuZ
20Lp5B4SeMvLjtUcofHV0ufSnMG1Td+aZ/slHVUGWQq1F1d1j8gkApC/xEB5sVa3ahS4MNhRAeEz
+fny+sKm6n1M7fzHBx3p8BpKrba6cA73e/pRX6LUvIC8g1f1yI8g0s/P0M2alBKEUIndLhT3Sr9r
8pV4U3OLwdB1+pCh3fNR99PvcyXGOW+UgkfStOikiZeGnu7M/oO3/zqU4wI+zZlQOGdHihl7pusV
RfhJPpRfWzfZojEslOLb+6o0/qFPStGjNMdkrzD3FKQF4rehX9JVvO4ck4H9zTfkWnATHdQuFPWB
VoH0/vTJ7S1fN3/+MyNSoKgzZPoQPSNQmL9S6Ho1/SlTkjk3n7g9zuulMgrLLctoOJbUgOGp7vSF
YMBfJkF1A6xTcNTAszybsk3EjAuTki+cHEiLzZoqfh0hidhAsn8EITu3sAmPQ15CTPtZtuO+IwCr
Txq8zIlBS+t7gajOZwX2nXId3uafYc7+oq7oCK7D5cxlPLm0N6PyGGyi1orWJ1YFscIhwOUfh0L5
hyYkt1APCG32yIwH2fGTCYls3H+77ndT6S075zg2uDhmLl9Hms9eZGNsN2EU2cR0cI3QJrzSxCVL
OByOgdi12WKi+MnSlXhhUHKIsKhHx4jZNU0/IXhQlFA+7GBqXRbNHQT8fMjFgJRoCQt6OFcbnjjK
F7alYJE6x645jabofD5ZxVKznvZ5cH1Dpz3xP/upS4UIWDVSsz6wvDwKl5W1JX1CO6FCSGDGNeYM
Sa7R5JmWJj1rgQr8EXrrHTR0S6szAwjVZ47XnCnpkVAm+zrNbNZUO8Y6LqGOFdJ0X0f36freTd2J
599HF/HrzBmLxjqWpcqampfTCy19+n3MMa7rr2XCQJ7O827uSpzxiFdSxTOLdjSmEIdj0d4/Wuq9
le707NP1VU2HiTePED/hzITmNr3u5ewe0vIrRAIGb5jJbSct6DAP6VDyWe/GnHNDOxmxSYyNK+tz
lFlbKJ1nXGCivmZAaYDeqclUNpNSl4tQD0qadw2BqGn1wBNc9KNHNQ8lWjfQj3/8jR1DiwrKK6ZL
zXc9t9gu7ThzSI1AZB4Jrsdyfd3C5HLOLAiPP/smrRKNhR65PHvLO+jQ72MblGvzEKbhzT6f49Oe
PD5Mq2quGEFnAuDSWBOZZM49xkZtvImgiB+PP1LdpRfQr64vawraAQ0MA/mew2MKDeRLU8qQFjG0
P1zwDAEXwXGD5J3vrbv1PMvn1MnB5cQoG+OzuswbeIxzzTmkUR0csh0UDHmK7tBvoqmpZBkaDAEM
lUIi8I7t6tg7ZVIdEwRrMueFZ+Jz381hHCaOjmvS1bUMA2g68zSXGyamm9VTqBfBqd0KNTRle/2L
THx7RqT56yhOuhBkSR+k6PMwNLyuCLIQrkPtGTWaAKmmoz3zcppYB+8Xw1KhBXNgT5B8DMUhXMxm
HTVkGaai+R0i39eXMtXnwaXQr6P6AMrdlW5uS0HFua7CIiDFKj6Ha2Yl/ejJ3tq3SNmvtF/mCppd
35tZ2VSGcmFW2sJjVIxtWmLWfp3nbdfdH8POXthfGcJbz40KTO0j0RFyCvG/3/PtVUdBShLR1VT/
qJG9SmaQg+/9gYktl0ESh0EEKGKky8B7vW3McI8evePv3U16+kNxnkunnXm0zNkR/34W4HStM6LC
wE4T1i9pJYhoy10PO8Q46KsZvxDX/2VGRxIMJ6NqgDq3YQK5tIXIw9HQkxRhqu3+EZbStaEGNvf1
cC9geLo644fvAw+oLd0h9DCt+55n43h0xqMV6/tgZBbYvKtbP5vLrSZMWEIm0dREAELG8HJFXWFV
1ljGZRAfvyjOztOeXHvmBpoodUCfS1wAgcaQrmtJpwnusMpKYbQGYoTuzzZ9HNuFqObV/vDL+OX8
KP1xM5f/TtReL41Kn6p1ijSsRozGCA8FRr9Ug9wPt+VLrG51OOXnJzomosaFSZkWtQOvrlEDKIPS
WnT+GDRN0MIQSEFxl3N3LA00LdaCqmyuzTlxGXJvMI2Pt3jwBck3VBlncYtI955GXbe1btB2WlhP
aNcyYzRHAPA+bKDcbII4NyG6gf9M2tesb0dVK+09uPl2lZbDlypuZ5K8ieT4wobc4nTdLOTFhI0W
du/u+bSxH6ub2kfgaKVv2pteXcy91YQLSgcbVh+XcAWzgYUGweUxQALdLZEp2weG/kE3mLbuvh0s
CAzDF7vblla/vB5I3p86REOZbrJhkWDQTt7ESB26mPwTL9TXhx5Cy8SPld8lFkHy49yIvIsHZljE
ydsHqaMtzUxZMCu5jPqZebf3/nBpRUoritItjk6Plf1or1IUmI3Q8v/GbgGLtEzG6t5/HCcpgNJ7
7j5QnI3LOOk+uWuKH3/HhgN8SdhB0fXSARQ13p/qHgewYTZ1lvt4te9mbo/JnUIx998mpLelpimt
YSnKPoD0epmihX3IqplQKw7fpRvzMc5MSG4ML0FujykmBufT4RQkGUS9x11i6khQ3hv2jRX+eX3b
5tYk/v3s8vXyk1oeOgymTXiT6sV6MJrtPzMhztKZidMh6kpD8/ZB7VlrjWkkHfnp6yYmLgv2zRMY
M7SAoKuRgtqBqurBPogbKts26h8KNPdlByL9uArj+6j7nkM7UufrRBu2Zqr5hyH/NPMLhH/JX86C
gN0BDq+Dv5RWWSejWpmIAvOcif+sALqh+DEExeM+OGxcbyb8TARYg2fMmzUpZwqVY3covdfLcVxS
6g2y7yhLfGD+1u+3AucG1d31BU45yrlF8Uw9+4qDPR7DMEvLwDwFlnmjZ0/X//5ERCXB0CDQU9GX
flfcQyLdS9SecTEz+zIqMODu4QmboZ6asGGSwNC845FGDVb6Rm1uWqdOzMRl40OvbasMxtdkxsbE
Pl3YkL4MXcO8y0xsuH23OCClkM0U0yayFAOeQRjpVHJzcd9dfgnlVIQewvXUgTI0r44+NMZrZGeG
m/xGMCkfv1fMJlfrue7qlM+ZcF3CR2G6FohHyQM8JBPtahzKQOvWGWzJPhUvH6R5slBfAEsdfMG2
MGv1fcZuXFiVcs/YPVm1qWM13fafdfCVVhD/OAYdoI1waQe/7YQXxuQw4jS515wwZiAT2TRfDtaf
8dwj8X2mcrEgGaQxWNpYaQ42huNNt4cB6aNq3g/t4766t6IZZ5x4kF4ak3ylMco+OYjdIzlB5ddd
C1RIs3H2sO5W938LMXFpUL4j3figEmUJE0/h0yu/gp/fqAK+FFTrfDlLdyuOkxR2z7+YKV2Y4xhD
Jiecsg1Q4mt/ZJskKFHqzhfqigkIMT6ZBocvc245Z1a6Np2UoYsK0erAFiKh6c2++WCGn7I6ngn0
E9GEo055EcryCbLUtg8by4tKSvTWnyfl9jTXApj6+5YunvikTfSipDNd8sI6emIMomQ8bFC/1b8/
u4d0HawsMGAAzHiHNz9kRaMhTksLJUc3tx/r+/Jk3Zf6aWajJj7IhR3pg1h1SbukEnZq39AaCtg7
r0Mu0/79a+rCjnSFaI3m9nmBnbEPfWN4LJXT2jbncLbCayWvhskbmhJdiBq+Q6S6B1tP+lSlNnpb
j3g1Q49+yUwPMgEIEzHRM1dLmrpUzi3Kb428O7q5HmJR/V6Vi/5XDvt5vzBWKDEtlaVz14Vf0nst
mMeOTl0rF5alEJUfVDcdxFqthftUgy8Hlpctm0AZl0jUEubHP2Zxh1Pecra/hhSlsn3dDx08Pkwl
hGtRe85ukJhaRrfhAynBAjWED8hNz+T2U8H4YqVSrGrbroxjYRWcpfXSoSeDrDYKnv5/B4eauGgu
zElHIrdOZeGiRBTQfdv16tcWJEyVLfTixh3yYB5bP3FTX9iTjkZ1cC205lneuKs+1rtwmyDATMEk
DxTf2o7/dDfFNz5LSMesycHBYA7Wj4pyCbBtJv8+10ArBDRvFu8ofv67M0k5j1c5hTb695f22sLL
4jDRaCtFUPPW1rJLf6rmTBth+jTAviDI3DR6V1JA1uve1pSarsiwEofPg6HIY8rUfhAcRfFOBY81
s5FTV4DtwsnPJYOIqtzB6u2jgwBBKBrNZfphTFyEI5zO+v3MyuKOoeaEIWagJefwlMNxTPK4DnKj
Xaja90pD5ybeXE/fpnYP9iMXEmVN8/gvUiwxijA24oIuzLDSysXX+Fvux361Oe2sXf2o+//F9OVE
pLap21EhdwVZitwwq0bv0LpVWoM5XCDqnvw4kRZDCRb07a7Y6n61rmfy/4nYdWFROtbZGNme2rOT
UdMsi25Vd/XCsb8WoX99Myf84sKO9MWc5qQA68dO6XrNotahh3ec3/e9CxvSGfZOUaupIzayJluM
vZ8gRvjPViGdJ9U4ta0p/C4u7RPiQOljpbozX0SbiLSUAgWZrEGb5B2nau2ODDoURQ1PT/TDqVG8
0VbmknEwQAHFmist9/fRXQkd3biZe7JMfSb6XNiFMorNlMLSqJHju9ae3ia15YWqF09I+c71tcS5
kWIfRZU3I5LPmX0aOdUeI6I8XT0LwcJsG2/yJ29Wp2oizF6YktwuYRo9CuOyDgpU2Md4MxovqvPh
ulPM2ZDcDvxBl1Y1Nhh8WBTluu+8xX5WYWHOiuR6ltIXdTdg5bAcfBPNr4T3+hf4feNfDnLR42ZI
fZU61UwQnHYIZoBFGUqM3l/eU/v+AMF2VCHK2NeLAd7ifTrTGJS1I5hSgaCMePdvE1L6tLePR10x
WFkbZB+0FyG6YWxi373tvcUAFMvcJPhF9jCnKTW3NMnXzU45OnsXu/H+m5N+VJWZ5/L0F3tbl+Tm
bWcXoq7GF9s/5onPpPMiPcxUQ6fCt45kALqUjih0SSWGdLDSvLDrGmBr851LZX04xrcHMGVWPVPY
n4xKb5bklL6pXNRYeiypFAMP6MT335Xwq6fcJBAwH+NsJtIKd34XI87MSX5n6FFpNXnDoepsfxz1
Jc+kxWi2i5F8qR5nQtKkK5xZk1wwso77U1izuKQ83HdjG1TqXI/nlchTXhEVSciW0bMDcSgd4NDI
YV8TSs7jbrgVrwRQSx9KMSK6vB6PphYDAAZVMFtIJMhHNu6TIU+JSCxmXJzqblG6Mx9n0oIHNyqg
Hh0lIuErZ8lyfrLGUya2Kxwf3PjRmvNqTbitvFcwFlpwo1KAf0foZrboj1rjiFs/wWR1iJcq/Vpm
9AVVipgky39Z41LNV/t7SDB8z5+j+Z96XAmlOUd3bPqA7ziruZgzVwt1zu5uv3VWp40TJNt/MxD/
jQ92YUzazj5TD5nRqVz48Y9Iv9UV/7pDzK5GihIFowXK6IjVLLN7Gt+rbgPVjG+umnW+nmvXTpzc
89XIqPFwiCPkoQ3CuaMuM/D25sJp9KWdf4/mqHonIuyFKSlI5EkSdkgqkUjsH+NuYxV/WtFMgJ0q
ZTiaDUuvUONx34mNJFboaqPNaYrLheAuj57EQ9u4Q/qBEvUxEA386GHOJSYOAOEcDJagQ3qPwwgT
NdqfwFkHgE8XQ353YspbgYw4uU2GXWPdpPlM1jlxkVwYFEf+7Eh7KITE5R6DUfV4bB9dC5WhrTMn
ATH1wc6XJf79zEo5elpRRFipo3gZ1Z8Oysr8fQoxXoSqReHYBATxjuaoi4autMVpavlPo4EQDldV
vbp+pKYWcmZEZjqCy8PU8x4DefZ9tGBEhAhxjjJwqg15vhKZ7ohBEr0F3iGO7TG9FaWlYm0Fp3hZ
xjhex8TwXCF6KvBemJQuQmDiugVNCZH90wjF6rhI9cWx2Zg7MxBjQR7zGc3q8KLnS/OlvU0Jvv3v
J5wXv0DKynLueZqzhI+jdly4xUM89+KdjIZwDSPNZLjqe9ISZUigEkycOjAe6s/RjbbpGGQveO1A
nBn5cy+qCbgT/kixWqfyCuxJTtHCE2XxpPJEehs/7h+9GxE/EpSmO/jUhNHleKPOxY+JGxqjHuGK
G0xlldJBa0+VbkYuT+E2W2jaxyyau1PEd5CuaAQqDIhGwZCCF5PSGbWLdCdLSNCar32QbEC/UfI0
/Ve2nv9mmH1qRYL8EQ071uXIHXFKQXlUFW0dQNH4NQuxl6tzk6xzNqSX3GDurdT6f6R9x3LkONPt
EzEC9OSWroxMyXVL3RvGtKP3nk9/D9T3G1EoROGXZjOzUAdPJZBIJNKcNIARZYe8v81G0VOHB2Bg
PB5dMxr5YxatGCR0oikSnOiddowixOEjHxnI2/lIe07iY74Thol5+7SFZJwLPBwKeUQQ0CdHHb19
D5qBDqE0yJ/nY/ZkxYjBi07wa4yPVY0tJONuLNNMQtkCZI0RDtlteMRU1+/NLWVISXwj9eqr5aQe
6TQHTCTbp7+1ESPlFUf7oQveLJxCOBXjTdAbAJZE9Aiw4YwWCa9eTurWn9XkfjTg7gyKn1ilWyiF
V84/6rp0cf86BJ3LrTL8uXxJ8AKI6H7QURpq6zj8LH9614d91mdNi572yads9DYe6L9td3ZpCSAc
W+KYTwJMaqHZxUdWHV3SeBJaMlsPXQ7DpA1V1eLSmHzaDZZ6/RUIkA+0FF4SvJuo8jBgmPqDamEc
TDzhWQETlYA/i9jgAZlvCRkx6cvNkltpPRV24bSj4GoQoTGXkz2nia1UQLPIaWpmt7du09bV08wh
xiGZBbJxzuo72ZiLqF6ayQDHWoteTuWwVMphCkXdexxX+R0E/QlbdygbrdEkgAiLr81XXCDuEmVO
p2h+OYy7y4ohWjzmRuhxGxo2Rpn7XfljKGKnKhwLBwHdC0YJZitLoPvUVF7SDMaU1nWyTp2EvZrK
1FnIzaJOTmx0rlF+nNYS7TIKYpWEOulnCp/NuTxHddL5w/zURDvb+np54Tiu3rvvM5ukRF3S9h2+
X1V3NUYJrTd9LHhk8FSNtn+hUcaUMfyTNZitlKz9UHR+bpyWFi2PieDBzpMB7ioSQOhagUFi7h25
mAqpTKvON6KbZsb0tfAkxb8/vk4YNUlMpGQw35Idg7amephFOkhvDf0K0yCdxToso2AveL6btQVh
1Ars/F3ZKAABSc815dBJdubNCP4c2oAhSuzyjucWjFm1am0sc8oApi37ML5RvuqWU4U3kvT44ZVD
iRq6ZVBxjJAN66zZdmx1XYeAfwENUwtHLXfycH8Zg6NiGDCMwgwDwVYbJWvvTc3SguwEVyRy1DYm
dj/keH99HABbj0YIEBLjzmUWK47RJNFi7LWvgBQ1DGLRLEuO/bLRRYRosYFpZRo76LdRysKOVCTj
MOct1e7WMXYScsqS1E2V42KJ+Ct4cHgd4ImgyZihynoOio55FkOMHEVIlJt0eCGgsUBYYxd1uU/S
yQlTUUMW54xiX1SoAWa/6sB8v0PdiHjnPIw0XPwVQ7artnE0K7i8SecYGqEHlNAKIBowfo8RzzFk
MAp6X7dIc7tz1jnrJ5rtgYLMNs0hgcmZ9QqmeAUph5K3fnyt3bfoxqP8Dv1ROSkBJWoRdbJy3snv
8Ri/QB2lSUlQGkTL0sr/T+VTX5HBWY80xIVxZQI/nlqZ95cbANFggXp6DcVOrBufyBPp5AI+FinW
mxDMl9msnkxcqoOI5IG7YTbOLe340aCO7zcsanWijRk6R9Jw2OkgobEMVO+IKGLotp/L84bCXHGy
RSLM7ISfGktSMJgg4kVuqb9PUHSsKSAxPyj502VFPDetdAXfEBlzpJAaZE895ErK8B+pNA9LNjta
dugy4oDEVFAHwd+vNzTm1pATCRNVC6AN3Y926Lw5ap0IUXGz/sz52ojFGEGj1HJtbAA06g9684yO
cYeIPHyRSlDLtXEa24kgkxBis6zE3tX9IxpsvSj8eXl/OGHP9xvEWAopMu0OsyihEgf1Jb+bD50L
IhpaYPTHOsluvO9vMGJLoBUC0djQsV6F1qStAE1XUNBg8cD1HdiDd1k2qs2stqMWDllHTMpAky2j
exYmYEPd0fkuYzBY0tieIb38NwRG35IenfVzj8Z3rVge4g6BVFs0YoC3VIghmGhMpz0KZ+GXcqiL
UkNlDylv+2FyuhkV7qLBOnwQ+Cb0ecepRDALEyXaErhZqtpJxusGtOvIZ15eLBEIs1jh2OhZPQHE
yEPHHN2IsnTn+8sgHMcRs9oxrP1/ojAnM0c5qYXOFDiOYLE+hbth11+F12XrSDeY1raLiMDj5irZ
Bo89pXWOS74BXt4d287rOoGKcVcNZSK0UxcTvthGTU2Jo2gJ8f26PFWVH+k/DVng0dGFPzsnGwgq
4sbQ9EkeVpUFiNLIA3m4Rfe1T6y9UT9f3huRKPTvG5yu6gtNjdFPb5HdLH3RZwmhg2+XMUSyMEpm
9ca0YL4bCqvQyqWRw6QsblqnTr2KmhX50qBxCO8UgmZdJidlKmu7mBFKhDAur7yWA8kpQCxe7LSD
vENJkgYir8URdXxytQ0j1v8HynhACYmLrkwBWoTPNYZIlqKuahEA44cs6FYz5AoAGCDnJVXkRnNw
eYc4+XGcUBPV6QiVo86E9biLeqjDwQCEplcYSKzOL3aPx/yoVkRyZaP40a2D7daq9RNNhqXqNQMJ
BUkw7t6BSwA9/niEgxjovSZKUlymbYo3TLukezPM/EzCqLxKEtgGrjEyEJbEyDUFQ5nYWPbUjEW0
DIid57JXH7BfaHxRiZ/mjrmrAtCKf3jaO9xEskVk9F/qzayGg4fX2U4OVHSqh09lijjk7FdeuZtT
p00FQvLWcovIGNy6Dcs1W4E4Tld5EkT2SRgP5K+jgdJMGtZQcQu+3y9FLhcVfMQoTvrZ/Ql3NSiJ
VeKiJLT3l+v0WI7+ZR3lyrTBY4/Z0g1JZwNP7o6l4qbVbSUJjC5dFtboInj7r0jMQbOrcVbSAqUV
8xLUSe4MytXcqK5chNeJ8s9lcXhGEbwFeJjjDUPO2jXs1iZzEmOLMFTXi1ALrKaOYfzIZ4FMPOOB
qdIG8kSY3Is+w/fbpGFmXDxMA3DK33PyvIg6m7lrtvk+o9zGmCaRhPo0f6pbNyybP13z1V7v6xqE
89UsuK14byWTYCKqCRIDNGUzOicVYxahBwr1AMnyotTDyS7soyKn9/06HFYlviGJ5AxGJFA9rq6b
IDlBQAq8Mxh1+H4RMTNMHRSq662M1BfoyjQ/Dmw3ag8If6FFU5gKpoKwmmiCBoLmLsBFw8YMc9WI
8pUe4BpzCJCdQfqCDqPPF3/EuNK9KNjGUxJUcsMqoiEQi8sofqs28hSl2MQlX391SvusKIJsEO/0
IkBMSZxQHHVWGNDNuD/kDkVFSCQEaXbKdT0IZdE+ceV4Q2ErA/KQ2Ek8AaVvPEs+hrsSSa/M7SKa
Gq0Xf/HoDHrRbnFQEb1TCSZnIe5ydnOFjRSl07CiXG7qbqV6eRo6Q3RB8zEMMMTImEWM7OV7DcSw
FH2qVwXWb3CggelT/MpSVl6Fe1goepNkJ1Fsh7NndFoV4n6gMYY/Rf++8Q3VKJSMKsRqrsp1hNzI
PLudLbj1uXJtMBjzMYMEGskeqhcx2edrfT2DE+SypeVDYJ4T4qJ0qjhjNFJpmpR4QaFS1d5KpXXV
SbkgJMVfqDcE5mrSpgnlBwM2p8vyuzGuv7UmOE41gXfLsbQ0kSpjOBVYkGQ2fggWFQ1jgFCcEZHS
m/PrrP+2tph6ER16EV8Qb8lkPNlUWoqOWS/0p2x2voGHVGU6oGrQL6vkW6h+/fiebAGYF9qMoZVG
uQKgU+7j8C4RvWv5AlivfZbgjGKdSbBraT28ZiTe1+/K9KiK2IeoWjL2WZbBf4EVxy10Npy7Q2mm
hAwzfn93bbZeKlU7VA4urWjsJk+ztjiMZuVG21WTZUMOcmiLX9bqpSIOL65abURhLIuqJQvcKgu+
ovoTwzcj+0Eefmf2rmo/XuGBDOEGiW7aVqtayVykBIumFm7Zw1FsPxGYAQJyLQR3JoZuM/c0Ak5j
IZdQK9v6ojaPZvOTJE+XNZe/8/9CsITe8jpqUqoBQpK/1liitEeL+exEk4gIg7v1ioL6R5qWOCtX
SdQIbpumY1+i0hnwiu1lpxWOxqAKdKbIIBCijyGkP1nPRsqLapF7lIvklVO/hu9D5AtiC9RqtNlP
VJDFPZdvcK/v0I0KtKOqgrILcCPuZeukRN8+sTswW5ScBv4um6hCQURaGzG+b6Y0wfJ9ionXhce4
FtQncA/NayURKqXBEMIYyD4ulciwYsSakZLqfw1h7LTJczFfEVNg9TllNDg1GyjGVDaxHSnVECF+
rjv0mUWpSePcoTVLYleGq3QoXMEEHVAQntXs2GuC3u82a/1IOcryF9O46lXBZclVgQ0EYwVIgQHz
WpMihF5Fjp2giJGIxpny/HUkQt/EoGJu1Gxaa7MHc2Pry6fJpxPt5h9oKAWPAELnX0Q1jaI1Y1yY
yY6jvCQQqEHwTMfQFUXKPB2lf5dVWwTDqNxCYvQ5yXRrqrtxDIzmgErRyxA826bgMsPFjyc9AkLv
lw0VKnVktiVKplSMY52fx+ZYpdKeiPoReaJscRiVRsq9lLoVOFGROIX5UqAyDh1Ol4XhZVEwF+9N
GuYymDBwNqlVoKiNpy1+s/jqy1+GbhN8ND9qeoboqDzxGB6BfAZ5v459NthRUgFZmxRvXB5l8lSY
s3dZPsFmsW4taWwzmyaAlFF6J63j5FhlXDrxj7Q1v16GEsnDeCFr2tXJFAFqbttrNdUeUCd6ZymS
IFPIh1FROA4OKfmsfbkg+VjWKQoGV/VhIQe5UR21Ci6LwrM+eMxYINpEUA51we+3ps7yDoN1uhY9
W/31mBSOPokSaQIItlkLwzfqbDIBYXR4rJHUWB1VmQTazd39NzlU5lFj6V1pkXRoEZGI3dI4SGnv
db0fiaKyIhx261vFau2ox9aHq0uah1obfN0IikpwzXH3fiMP44UmmO0xY5wIbjlyrPujPe5QAeRe
3nsuBnJ2tEgGkW72UTCW5jDrKzBMMn6VNNT/gre8kgX3GxcFQT0d7xs0kLABt2kp+15rgBL2/Q7J
fS+p9dtJRL4tQqH7trnhDCUqhoGM9Eg2XpmkHoo+b/pUNFCP5+fQESX/E4a5EZYS5wVE0ihc7NLU
SZMuccmcfm+T+XdoroHaih653MOzAWSuhgX9S0O2ALCcYm/RZm8YBJEoesJZjxcBV1T74CF9Pr69
TMYRcdcZeW6iXoVmeW9a1aFGSVaB/yMFEWiL6hmD9gnlQ+mPouNRapOzMsNY6aXJMgA7rPKpM56V
uPOXahSYN95x3aCw/rU6Y3yppAMl1n/m/c0iHdvydjAFhpqnFVsUxvhIZjQNw4JiybSqTvoqH/pu
3qUjBkkO1a9hWgVC8XR9C8fYIBuPeWTcAVdny3VeV0Gb2PfpKmoSFcEwJoj0id6EJmDM5mWNdwV6
cHrR1FIRBlX/zbFVlwqTklD/5YdhvlOU2R0aMNSgMvCypeOdou2K0Z+xgRlVOTSrhcIUf4b6Xis+
o8yoO8cTATQjZ0WTMThV9EGG9UE9rdMupTvVdiD0cLhSbFAYGzcj/x1rNSwp5qCu84ms3uVV4h6W
zfcZ4zajxBRD7/B9Sbof25u0STDh3THzfz4Bg1ZJuBvEQvEfo1fFNMSSQU21NX6fkIeuAnDTOVMp
8Ai4qrWBYVTLWpupzFVYTimtnHLcTWPpjqLmYO6S0eiKpr2OSmaWDCDrmNsrPHfUOTtDn7ngnPmz
6snoaOv8+xMLtwFj7oKRxCiaR3eIX6bfK5u4tnbMi8wzRCvH1bMNDuMTFqpUJvkAoTQzzv08ifMA
BaAfH+iExMQbCksWKC1FHK0xUBIUsWu/GxUZCVXgRQkkYfNj04hQdFcAY+l+hMXJCgU6xv8+4h3I
aINh6My3QYJMXWQCr9PcR8Zd1Qp+P6vDaCIwURiGqRXURzsLP8BxMrXa0idPbzF7bW9Wt/V4uKxU
rAgUwpShnchao5uNLeq02wqD4HsV7eQ5uY0045ibqsA6iiDo3zfWt++ndBgNQIyo1bCixxW6e1kI
3jpthaB/3yLY8UwtzeTVGGQUT7/69heJBbcue8mzC8VY38hS2jQi2AuMkfHWBJS/D12deuBL7okg
CSQSh7EqiDh0a6RBHB0ESBU46efnSRTb4G8KatBguWg5BuOz2Ho8qGutTV45ZldZFF8lzUf9lL8r
9gbB+Cl6mOgoTAZENCtuZd6OZuF20v1ntv4NhLlN5Baz9MhEQWQwfxb3KVp8qvCjBSSvoiB4gjoq
dLKhj++9goWVXhvrZELByva4VtK1PJq3na36nxBmA8NaeGOx5sk2Jm8tTuvohuNzKzK73H3fQDDG
HQ5MEc5UEnudnTm+MjDc/D8JwRbOJiN6I8rcmlAUlfll3qBnu/V66eETKGBtxiAPNJEYLC32mmRL
F2uQw5gUtzHvlglTV0U5h7NgM913FHO8EipiCAVbXG+HdZ/aVTd72i7a63tKvzq7KyqOyV7EU8m6
EoCykM1ENYWM1qiz7HJsRMmUzQp94Rlel/9E6bar1r/T6ON3yjscxo4tQ1asiSnPXlj+ihT0LsaB
av++vDkiWZjjkqgoaYxHyELIzjCvw444duOs3Ue5X9g1Y85LoeWT1NE1k+yTnv+OTUFa46xf/hUA
rVC0UQk5oVeKgs3FspRyKud2NntI+gerVwbqcj1Ff8xbuJW7IkAVqhPf564seJOf0a694qKXg9bX
4FJmC1DSuOzUNQQu1bvML76Qf+gsVBPDq7zBw0PMrW9Cd3kIEbATOARnHSwsNnNdq/2iTSqV2bi3
lCc63LiA2oePev+w+ii4FA43PiPdYhGZ65sorTpZBIi9irnszuwpoIUZf7TPiTv6itc85oYTOiiQ
/fh0Egqtgmsc/R8auuDZa7CJ0IkxDCpd6OkrGH0C5S5KnMGT/XY3iYgQzvIwr2ganWIKhQK3IiOo
3LRo65/wMDRP/WG5mfeSq99bTuRqz9Ne1DVGP7YN7FAwA/UqKvJHsGKsDnWqFo0pPYSlguGH411c
fw3t4PJB5x4QdKTKBh17R+cOvb8YUyW3O3WuF2+5x0Tn8lo6SU7shgfjKUIC9U96iyEBVyKecZ5Z
Bp0E+iJQagAaYTbWH2WkUNtSn702oLzf67680ncRJqdGQgIrIRbjxWhN0fZaiMgbOZZ31Xd6BVCC
wPV36Qr1g2M338nFODPYXtkAVwbkwtx5w838/I6yTFWufju7sts9adfKvnoW7KEIlTnwVkzMuQTt
mLeAza89GG7jjrJL5MA2HdMFM4hXeEsSGJU3VAJfgWdsbNRvwa2CmiICyejPOC8mqVeDnr9kvxi3
ERIRnumD4dwzp31FvCTQRIORzzJhOBlbUDYq2MxLN3YUlFIhKAYU1tR3Q+bYt4m7AHkonVL3JMNZ
9pXAtT+jYWCxGb87HqsqK1RgjwE6qxUX/SU/tG+ZWxz0P6/zcQtHqFZURRlLAHnRHYhiQ7hLrPeq
G3075g3MTnxN6VHygGAElOqMsK4Y83OKmp1Ao7iAlJIN1gdFgKyds+Y5zW0JPkbnE1cBP6QMDkX5
FjShwSQkrOef0A0a1e/NJT2vo92jjZWeUD0gN6lnefqueQKpxk5UAkjV8WwlN1CMYzMWrWlJNqAo
W2gZZLshkHbKXtRCIRSJcWxMstRm1gNHP9HlS47GoUc9vordElVr8o/gRibmCMqrVY2gdZw99VQf
FL8MUg/MSrfQfm86LXsRnmAJ2ZrUtV/UYi5wLdEllPe2j8k5fhaIdop3M9nam1gsYVXTo+4Jjzmq
g6MnYcS2Ggy7Ytc70nfLkV0UiAay6JnIP90bUOaymFPkoPUWoJQYlfiyQzLf7p3ki+l216hLzZy0
/j8YNMF5Y9tVzKxJ6ppuYXoId+sB2S9XOTUHxYmP/4dbit5CFw6BzdwXrWYBTgOavTfuo30ZoBR7
R04oxA76XRKIzBdXYRDdoePIEMRhm5hWIwdjlQqFGYP2oO4l/++ZEyoMVyywXoBjGtXLZ+n2uZj1
MW3prRCM3urF7urEXnRDzx3Ge92JzgH/jG/wGLOlFsMoFzGuXUqOY31d9+3V3zOeg3Zlf9kic3xB
FJm/ycbYrRwVehEajfDo66+V5Ksa3g7Lw2UI/oHbYDA2S+6QZ4tBoOslf3oPpAEgN/LptL9Zd1bX
+vlKLrYX7Rr9KKuLqFpAYStt5zgjE5lN+BWmLs1epB4nzBwodq25k6NvWt65iizIXPBWEcV0qHKl
7RYIB+DHbC6aPO4Mc5XjBXGmU0T8BVOKLBGNJO+NAF/9DYQ5XWgkG025A0jn03r9NLA884vmWA7l
Ve4K5/Ku0a+drR/qwOFHY5wsSFkYkfQFrclhtnhzfdOhBUsSvWR5pgmP2H8B6N83a2ZIUt0ONgCU
XX0AYyVUIjrQUZOxLzZNigiN2SFLyklEKFp+vYKYGiOVHkBajrsGDSOVa7uZ7BWHV4KWU+iufuqH
D58xVxgWAa5bNK2D5Zi5TgfQyRd2l6O1Arz5tqR5hfSzIqlTard5ci3rQaKqn9nEN0j2Si3rcFnN
ApB5uIvAbSH057hasgFgtETKV/REjFSm13cJznXj6A+Jq+9ChCJgr0J3EGkm1z5uFtJmNCdCv4Wy
9gWelkdwzvvRsTSdKUDAGg1GpbANkvcIwgMW6Rba8mOwzR1jr6mzNVb02Jk/wUc1zXsr81NEXY5h
QB9fU+fV6w7p6dFwRSx1/PV9A2euAvScl73Wl4uH4r+x+qpoh0+c8o1wjPmvZgypLHoIp6L/Uds3
uShOxj13GwDG9pt2I6PtDXtVXlvHzJcx3VX34ufOoxGjMttlon5wvpncIDLHLNPDMmxSLBnmIO46
V32WQ5zv1dWCIrAn1/710RVEoZRGa8JxqjVcpe/NWNJadU0ixDkU+buW3M3NKjjDHHWnCHgDI70A
ILZU20Q9TD2ZLQ5xhbpmUErelM/KoxIYICUU2SiOz0/BbBOzXiDL2SyWTlWzMO4Ahsi8Z7+oHh1M
JO+qQ7rHgJkgdD+zem9wjHqMipVKpKCydU9Nelssfy5/n6MNkAetqminQ3rmrFJX0TtpmNKOakN7
UDSnQLu0C65n2CfajBD0ou5bISIjEubzDHVUA7H6M/jZPj0NkqPITvV6uwzPvYhZjr9lGxEZhbcj
rVK0GICdT2NDaTCknjwGoAMMEKAJzPRqFWGe28R3q8rW7SZRHML3BuSiv8RlIPfXRnIlzwLjxF9K
aD2q6mhv1dnrhRhllDcDlewvM2Xk11cgx0CAXRLOiKbL9N7hgUwbMGqKN/5IGhVVPlQAU3bWUQXd
rrrrDuIJ9lyhcIjp1BQL/2Xv5BZNA5VqTvSEodiaRtElX/oq6XhVh1dJIKRWPbfAeBxt8BgDNTQT
ZpjqwFMfe48+yizMpZ5+SrsenFOikl5OBO09GnM3K6s5ECQRESFwo9sFdKLxz8adr7SnoYKAiNTv
4i/pd+GTibd5WyEZ9y7O09LOqZD0DER/Rk9xbVTl++OejofVXWWvLo50LND8idiPwIjxthT9hhas
C50ufpahs+u1tiRNpV6QtaO5AutADrNLl9j2lIePm7R3aIxP0MRFqbeh9tf9UT06HbT3ZTB2ZB4Y
3/6rbIyHoFZopDQjyNYi9+gk++QY7aQMBpQgTpK79tNl6c5eUqDBRSfla90pKCDZsvNRSRs7VebJ
yxXF6aegR7JzEPkIApCzwvMC47RaAhAyn1rVs/qnUNiNdHbsqCC0eAYlfiDnY2/tqgEnDf7F5C0Y
zI3o2bpXvqktZkIsgYqxoIao0uXMJFM8UPEjWG6hpY+NrIK924zyglahoBvAmv6ZJhn25SoVlQW9
xsDf2UkAUaZwUOYhJXHWYE3kOk6NEaUIU6H2VyAUjvCerpeHda1+17UawsGrEqT21xep7Qun0frH
j6vI9gcwhrqr26w3WvyAoVavFTK6mAZ1ZSTp/jIMb0G3MFSJNvdBo7dFidcASi50EJL+Wsx/8voB
vR3OZZjzjC6znsxxBiNlpDQVxKGTjTFJzWl2IWbXwHRSMjPDK65jA4nA9WbZ66onAKd28dJmMqfb
1jK9xe9D0UfpgNMGBPo0SL4+mN8xMwKjjUX8CbyTt11UxjmyUVs0ryWKM5o2+2KQ5JCqxZEsIiIg
/t7hdgXxO0hK2OTjVM9lHDeoNFmtH3n0RU4VR5lu7TK4vHxnt87r1v0Lw7a4LnpcxrMKGHuwrqOu
cvIuBtVV4yxVBBZtEHnnUWBg+ORlWP4ivsEyN3qXjslgJzYevJjhteR+2C7u8OEKCkY29iK3lr5N
Fsimg8UoHFOfdLN/WY7zwCCDQbVze8QUK89BcwQbuRt84hf73EtmN/SG3hvQgdjuSgxiTX3RfS1a
P8aArFM6FlYL0cI1DFr9NGXKoRLGXrgo4EJBCSXugTP6pNoc7LJTIiSfVEwH6x/SWvWHRlCzw1X0
DQhjPMwJYVV9BYjc7NfhqNh/luVKFtp83mWmWrRWAPOazh2ctF6IHikSlOFRtx3qRIZe75QmXvGU
K1XkznGXbgPHSBWp2KLSCLFBKnHSbqdqL1otmHtGLduZ5dtgMJZPJh1IC0xgKJiaKc+PqQ3NmxoX
pKL6HAm8KKpRl8AYs7cmiPNNM9ZPSSa3QBsAGCMvnyXRklFTtTlKuh1Ww2hBnDg8zpKrVDf9R0va
QXpD53KDbOe1G4h1zZbMLNtCS2avxkQw7Sqxb6I1KMKny4Lw9oU2pau2Zitwm5h9GdFwO9orSn50
dfWK2Yk71ZmqP8WEMPHwGUuAK8I2dQztQA0nXdXNqmW9kqPBskT+27J8MIOD4HW5zXKRLeWdUg2P
MAxpAFHRGWlyYttlgkcYYMAYWhu/MCFxF6J2qhd01PHUbIvDGDalbDGSsy1Q2FPiLlpORbK7vDln
k3eoDmwRmAXL1xattB0QWo/8SUGf7kqoq8b0Bsnvj6OPGNtL+Y+Gob2UPkj3BOj0YmOP0RadsQtt
aqCZqQc6Gg8oY3Ox6yYnOsy+lDtZIJq8yDtSWzRGE6tWazH1AGgKJgx1dejklRV0IgvOQ4FJlQ3w
1GD4OVvnoudoJK9TqhtZ6WBovFNatSMXInYzHoyJACUiYSiNAn3Ve02v9cEsMwWavmgwqcTL0YIv
iXJuvLML1jGw6suWbYF65z1IrPdR3sZYMVLfLeN+qJ8U+0FBpqXUP2FQt0iMd5LFXROGSoWa2PJX
ph4TmFSBrvEX7E0WZsHwzkIBLFK/nioF6ED5m/TN3KpyzO/yd9T6+v0OJcyiMiARLHuEOys36gmw
Rh45UXHoqtG1RcLx7ARI02h/h2oifc5odiuNsV6gcccbwkcj3SX9/eXF4+qBjLSxDYJ1zJFk1k4t
O6nOixrfzxJUaqKMqC/aR3QVuNbSBUMiemxzF22DxyxaqyuZBT6T2SvKX4k8u4m0uoP0z2WhuCAg
laKU8TY5o0wFUXJlNgNApPKbsbyg9aJIn/4bBKPVhTpmWRNCq5PlZBvHbr2rRJNyRVIwW2ObxUQW
ExBj95LqN2n+OOgfbHqld4SpaEgZE1pWxuY5q3GyI9nGQtlt8w2RrEM5zL6WYwZGVn/BqC7/M4v2
LxwbT80aoxvmHnBh+Ey0Rygfnl8CN5t7YN5EYkuG2nBU1yJt6YFpOseQUPBvN585NBsMZvObItQK
TK/FdWM9FzpxlM4B271TpLWbiuY08xySzRaxgfVaCus2pwdGM8d9g7KWUfMsO3OmQqALfHV72xzm
ZGLkdB7ONiyNQp5M7aS2D3kmcHpEEPTvGx/OnCsbra+AsOfK07TbunuwtD+XdYxr0ED1g7YSTNsA
Pd57DH3U0noYgIHYtltLV7J6k6i/i2GfD98uI/GleUNiXgpWbSzxWgIpqm9zs3SKGPWnL/8Ng3kr
wDJnmkoxpuw4qqdpCbqPsmH8tQH/isEmiGZSNzlKaXF7aj/DLiib3qGjIUT+KP9cvsEwDseUrvJQ
FoAZwegxPEX698srJdh3gzmT0Tzr2VxjpUaMzrTi1Cm6Yx/fmLq3Ko+Xobgbbygodqaj4M4aivQm
zWMjo2ZManZt1jh1X3uzrjuXYbgSbWAY/ZIrKRuWGjBy8S2ec9/SUd2MvqI8R0hOEKcSYTF6FoZq
nKKCAc8R60tsHCZJcaTpO/p9hlT2LovFVQSLDq9EYQ24WRkjsObSuhRVj7eptTj1cDdYogpOrsnc
IDBvj0Vv7NqwoWrT/F1TwgDEj54maW4r7S+LwlUEtJbBfaIVJ6xzpkmW1ZN8hm22bvXRTeX72HQ/
DmERAtovmDLMC2ZWK7fqNZVWrFa6BNF0UtB9W6Gh/zIIb8G2IMyClYrRDlUGkN4+1uofucTTNwbz
hfr833CoFm7sv95EBtx03JtVn2buMA9uoekHacREZyMVHR+enm2FYo5Pl8uVtkgAU3PFjxr5exrn
Hx3KQG2nhSCLZmkqWCBZ7zkG3WfRpVg4vfk2W51bhr8urxhfiDcA+vfNiillRKayBEBlvsj6FSHe
5e/zd/7t+4x6FYYSKqmFo1KXZHTyQa+dYZZv47aLHCTFRIWEfHEw3x2NDBrCK8wlYK6VEU+EKppn
YOowwpPy3kH1ONn1GLlW+vkO47cuS8g7ozAzFqgT6VhJ1h8obHlKKpCgexamM6R1hezCVZ5Pn0JB
DhTFK6DEYCvPkmqQe9KtMDnlndTemFnnjNnuE5KAbwHkrCj5OeNnncsy7zOKMasPaRGs5IdUiywB
5x6gxXNw7XULE+RYhV6ipkvDAhsUK79kydOrn+YQDNa+lw6XheFowjsgRrH1Poz1tQfQIF0vhhuF
gpjxeaIfhSgo8EU9Hlji8bphVA30lrEdjwDQHfmFjqjXQzdxy690gFcli9u+6PeYgNc7PMb/AJll
U1kD8LRdedBcOg4mdwynuGt3H640ZERTGaMw61pnLIBC7/oaXXXWj8t7Qy97VhSbqARznmndCxuA
6kiP5w21avHBOpaBfTsF3UERln2ft4xCji0OowPZoOVR1AKn+Dr5oY9S27+zK5Ib5bE6SH5yTQJa
DyKKfXGMHmjvZZqABy2HzqYc10TRo9CCSShlCdRfni0Pfm27iegpyjE9wEFkBfT66BdlG8/jKY1M
ewJODE8nH+5M/UXRBC4IV89t8BnAs1bB085yf8jLCA7/ET4IXUTFb3amn6A2mw5DjjxRiQnv1G7B
mB1rYwmTJCaAdeq3trrTFP+y5nFXDPcCxKC9AKxDZWbg4alzBWaUHOz+LusPXSlYMBEE4xZIcq4u
YweI3NgvaYvZmIsz5wJTzdWwjRyMOx0ZlYXYO0Asck/i/YD2IZQw5h/mGNFBMoC0pWorJshrWGs9
Lv0EETTYnPpXovxCqkJRBHaas1wmqkwtaDAmsSII+d7WWPOY9NWIBpdB1QPNGo6dErttqgeXN55z
77yDYRRr1GsyWSskAeHUcCiympzKRkMCbh7utVzug9gseoHXyxcN7wSMekdrAxsCt2IUpYw1MNUJ
hUVmfFqJtJM0UfcE58xgohqtaH31e9jqIgTYlkKp6Qq2rSsjVGyLhgHwBKHEjCDiQzLuzPko7WyV
M9kCwUFdR66RQdUKKbJvcrUUkSXxzA3C0W9YVPM3Dqk01xW8B2BJV+U1nXpW7JSDhRLnTyaXwZkE
h0oDQ/P5lAO1IBL6QGx4p4PpDVHuhn3sNVnsXVY+3vrhaYUaanrbIff3XqbaMPCskrFDcT7vF1OB
dSNPg94KjIIIhvEQiqiTEssGjGHUmElpYjzOdaUJ/B4RCHNeJyPq89IAyNKqDihbg6Y/1CgEuLxi
HDUAywkd24DeGBQasKRZZmVLed9IiH0tTnutubJDKbxBF0CCCrVI/4+0L1mOWwe2/CJGACQIAlsO
NZfmwdaGIdkWCY7gPHx9H94X/a5UqlaFb6+8sIJZABKJHM+51GXw9Q59FneidaaRt5gPhjhr/KOr
X3V3KZD7um2LAAeM84jkwA5xogJcpW2rcgxsVQhBomXQB9gH44VduyTkRAHGKZQlBhDQ3svuUPZz
dba5yBT59eX5vJCT889AfBeDaAct7ebOQV0CuHkz+ujbS/P3Xw32ZzknBru10s6pHJyI6GY3zPZ0
at08fOX5ivOH75Xt0rYt///B5Ni8ICHtsKSsOgKzGbQE67m5cG3+Hwr9rwKcaNjIYiD7KAj5n858
uhE+RoZ2C5Vj5pG771d06ZCWzf2wIuIkcVKAj8Tn5ZMAzL4cALjR+aZ9CQXw7NahyVSA0RP4Iae5
tiyTBfDaoNbApAiq5Di3GK8MH79fzVkhyIAgEQa2cfz7eTVGNQKMwYGQsX+O7GdTPZr2BdN5VtuQ
LkRRHE7Il7C0VLVjdSD18CXfFvVt23R+Dli12bHWOvz7TDUiX9D3LNOhoOo+jRy7wRwtFk9ogW/B
TmD9mi4hhH2NrwC2gml8B5hXYCQ4NTa0c1RaEQxaRWLaVfmmQrba6ugqk+UN5feJNbhGG16oi505
pQWdA3kXDDJ8pfsC4J0xFr2N5nC5Le0bTbdGd6GCdMZKfxTxTzvyB7VuTHMeqw7d7jKJlV9buQYO
VnLJbTtzeT5JOTHVoRxyzMFBitMUD0zmv8Y2DcxIB1ie/71mn10QYLyA9GM5pv3l+kxhXaSUTgtv
QFRcm5e4+c6eyYfvnxgdMhEyjAO+D16vOXkYDIw/X0jsnxcBjASUKxbiq5P3ANM/ORroMRMwIZ7O
C79Nn6S8lDX6OveG1oHlwvxfKctGfjj5Oo4KOmpIMdfwDF19LbbDiq34/vJ48BlT8EnUsuAPogiJ
GJlzc/KVQ7xWoOs0PXZdvFLkd3mpKnJp807Opyglo/myeZL9ycDo0dl3VnyJSvO8kv27dyePQVog
MDKWvauT1Uge+/IShtQZc/Npx04i3tBihd1z7FjtPFpj4zpsN7VvWfYDqWtf1y92e8EOnL2hH7Th
5EHI4rEYLYIV2V11dBSQsXi86mjxTs3i9r/c0P/dPJN81oZwFLCkE0SBVcpL56tIXirALLvzORn2
SbVPX4NhnMzWRs7Ab8d7lty0yX2nO5dNNymngYov+SHnVQ4TqmJ5SYF483lBsmNd6hg4LNNGNiwP
yrVjupkf+sXzsLJ3tcCEVByYlwa1zyvhv2JPXFPTSLhINIyqTajXLYH3JazSr7Aq/9iIf0WcWKJ5
mExCl+mkbtceYm94TAC9Q67T/h9YOHWfee3P75Xj7F5K+PNgxkZD5+nRpSw16cCX6Ssw8tB8pdG+
Xs8XXJNLQk52ToQ1BhETvKt0eLab20kDIeav4R6XrfuwkJOtMy2nLOAU4XSAAlfOax4zt/pbmH10
fnwScmLDp7LuYp5jt7Le2qd6OmZSrKjod2zsnv7/DmbZ0w82XBbGENsl1pPI3CVwgPuUu4a41IR6
6WhOzPcM6mXHGXE0w3StqheD7vgl5rRLIk6MN7BA41wVEJHXbyzeZeP13+NHn5zLifnuuzzr1aLF
wPHf9Txex132YDmXoJHPWoAPOnZitLVSJgkNrCRcspZPRfT7+zO/8P3TQb5OD3UdESxDJdwtABav
6IWo6utA6+edOuWPKcPCSdmiwfqXfR1twCa6To8xBvC5mz6YLnELr9mYF3qazj52/+6bdXL/QTOL
sGh5gXLwiLTD+2DdROU1UE3d7/fvgqadIu4bJmmiYlHm0fxtmUFsonp6KUN11lOQKJlhChLoeqft
gCqrynQgkNHX1LXQeTy/5Xxv6KBEv1bV3pNLz935Rf2vwNOGQCBtRWg9gUBzIc0aHpQFlMvkv7jA
/67qtCNQij7VauIQkjxH0y6hP5X4L27IBxEnShANRsdniXUMQ7WezMIrqsH/L+f/71advAF8Iu3E
KVZhDPdJ8sCQCxn/Q4iIN9hEuwmhwB09WUUypCA/+Oc0wiCPdqpby3Dz96v4KOJkFdHEnAgDSvCo
6Z8xRLe2CcAF73sZZ6ORj0IWU/TheUlDTHhHM4SgYS5wVvOG3OTbyMuCy7hm5/JGgJ79d88WDf8g
ixUkqniMY3GuxwMLxk2Lom/9WgPn1riIY3rO1pgLz5eNjgb5JetKRgpwpFRA2HxgMerLsdgr60Ij
3TlD/VHI6avpzGgGy7EiGl5n8n5m/0GRP37/5MnU7RAzAIBMPknvRXIzG88DDb7XgHNmBUG7I5HT
BUTvaV0s6Wazxpw/7Fi/b7Ur9OAm/cP3Ms6f/AchJ1oGvqXeKksIaQLzHR1Gu2zvAEoSg2PAO03f
vpd2aUUnahZOjTM4SsI5E9taPtDkeRp//QcRQBUHUjXBrPiptwz6CCtErxnCxPI6Hp6cZJteMpNn
BtKRT/sg48TCjE009BXDMhKx1fzA0ZJTV5ZLe8A1Jy+T9pvkx0VmxrO3RlgcyS+QsX1BmY97Q2YY
toFbkOaA4w9Gm7h8XhX/yXz+K+f0McOupiKpIWccn9P+OuMEZCj33x/S+bU4RAIL1gFT0cnlEbES
ANBQsz924dbOCJoW5h+x6o/SSi/YgbMqJ/4VdeJ38lDNua6gDyPoMpM22vROFwiVBd+v6Ky1BmAS
wCExgQAIwBPVVjGhLOuwpErz96JCLUE2InKd3hg8O5s2ece2Y32N59WfStAEJH9L0bgEPkiOUcAk
gE4dqb7PJtwKk6mlBD8gNZrbhAFmrp5/y+6/POBLIxKRgLvmXzJxnRH3mCuuZj8U82KZKIAinbTY
6jYW7vd7ek5L+FLLQL4cLHeng2pmNPO61DWIte3uFtNfq1EUv2qSoxTUX3B/z70WH0Sd5nzLqI+7
pmkAtdlNP0rNG6+zrf7Ci35OCJp1MNCMPpevyFBdVWU5pVhPWtPIb8sQUYpKLqF3ndu1j1JOFB5X
wRyLpJ39OpQPQ1WvjCKmnp38mQFudOGEvq4IUI2gbQGAiiO/3mM2zGEH/MjZj8x9xIJ2+vG9Bny9
vOgStIH4gSZr5nxpTAXqBsVYdkv8maATrbo2KN3/Pfk5hiA/STl5AnVcmlFnQEppFZup1cCMu9S+
uWz65/QbUFkA1Yl2IJhveFqfL2edsSptRYeF2H+m5KrD9Le6LpX2MhFIlIG+37avKoCHgAKIdMFV
w/TlibR8iOxWpjbxE1W4dbNunduoPk7lhdM5g6awTHdCoRdIb5TQT8x4PCw0Bg3k8KPdBL61sjZu
6NMXcd1sm8MCBXapZ/DryhbzCp9eCvS7fEHzbhfgUGljIryldSDrHoCPRwOcLgrIrt/v4VfVhiT0
bqG8JVAyOZ09B2o4oKETjK86416pR1i477//VbU/ff80kcDmkKV1ge+zaRtlgQ1AVfOCvbkk4kQN
Rny/tBcRvH/sVOaVYegWs/77jbLgCGN0wBLW19JMlRPkKmL0XnMJ5pvAHJ+/36gzB2FhagD0Ixbe
V/Qhfr46Rj6OEx2WMYj8PulfRbf6/vtnVMoyHaSpLaRW2RdisxCzKfWg0I9s59e6fiAYVbbHRzO+
RAt85jQ+yTmxMqJt9CQTyCnoDVE3XXI3XCr0nNkqwIw7/zRv4405HbLrokiDi7OCryP6YMa8NSeX
Wt8XnflsyABc8EHEySrIbErVFBAhq+3/gOhKz5g2S4erXl/ql/nHWT+RhtAEqW/0Pi8YticaPMuc
hamkSOFYByWBVn6M2ieaFmvJkk0qEa44W27/se3OrcFf0A7+aGiXwe+SU+fO1nrM39FG5LYi9drx
UhvpGZ8PhNhA6LbBfSf4lwHdROg6V0kD2Ku180Ovxk2/K7diBdhKX1y4y/9UOD9vBV/eWiKWYS0Y
pBNbaya9lJAGLop7Ayw/fn9PN04QPSCBVtxF3mXU+q/K9FngiR+R4s7NHOlUf5yfTfNPN999f+/O
RJ7wU0EnCPOKhrUvQUBvKfQUtsIEcwrgDtguD6LA8JTlEXThpatLQFBn5cF8YH6CLaTJp/0KYS8x
Upunls9sFA+D/wFwjw4h9ccMxZv2YoP71xuPpjIYlAWem8gvDdoGKykARzKOjhKv1C9ErvpLadsz
5ahPMk4BoWyURO2iTrlPbu3r8nUBl44CZHAnNz2g2AdMjEuXclG0z4qIDCF0fSG9wSDXqXPBhqYY
OnNw/IH+LMQ7ppNtUnoW613nErHaGQdjkQXMbsCeYf9OH2HFy2imOWQBVxHuReab3bURVD7a81aA
8q0f89Xl0vyZY/so9PRlBuIHPPi4d1C7XPEscx2ASsZ//2pKdGKhm35xnjCicPKqmQAIKwX6olHU
ey5tP78U9p7RdgDnIFgH0u2Cj3Gq7bQZmnSeE+FjCDKQRK4Nu/an3HBb68jRExgmsU+E9kW/jtHc
Mg+XVnhmGz/9APPzu60LR6aDVPgBg7EmnfPUt9Xo5e18IS9+7gqA9snmgP8wxVdiPGusmgrnJPzC
eqpCGe4Hom7totlkYX3LK2sleXEl+DWTbJ3HRcCS8EfFxapP1AXs6a8mU376JScms+3tpKJOKkBg
uo2r5+hi9eTL3eO4dEt4v3SPITI+0ZqRFbwcjF741BmDEgxBxq+2ctyw3rSXpkvOiUIMYS7uNoDf
TkfBIlbnIisjCYzxjdRB05cPKTE8CS7IkRj3378FXzYO68Lttq2FRFF8ueeyEqTkJJH+lF1Rvo8u
Ect/0cXl+2BVo6aNFX2ZcM2tshpyMQg/q4XHmuoO8C2PxL7EWv310p3IOVGAes4qrcZRgB+k96kP
5GwPoznXcl2uopV1IYL44rgiDWNJvnT+Iz8MQ/n5glGpyoynOCEgX6wGJryE6CAiic/mS0BcZ87n
k6iTdaVCh7OzKAOR2u2bzqvm9G/DCKyGUWfJJUC1v0wId8ALMgSJJdyNGzs86L+ld0fL5afvL7v5
ocKRNsjqtBJLSAFHJOjkAbVFD39bejoRcnIkFTHSvjSxCF7f2M2NtH5mhrqwUcsd//T+LjJMRCsY
98ChnCa4q3TsDaNR0o+LfiWTcaequ1IDgVhu2j5NXN71j0NZBN/f0HOqbS2ZGMwwAOASg6if949P
CQ1jEFD69Hoh7qKb0M9/2OuFuEL6xgVDeua+oqMUnhMCMrFEfp+FjTSiPGOd9MPsPmtjlzWYNrj9
fkUYlfxyg+B8MkC+gckHGTOwnX4W44iwAn4U5X4NsP3cT5I0mZ4bVWlg5k71WF3JsZt65E6AzLXm
eDOIG6OV7mXGTvyUaSObVa3jrt+arTnSTZQCnNPH2fRW5fECI7A+cj6hesmceSJXIXg66L2jRY8e
aRFm7thSY3S7DoOqKxIPeXq0w6axwR1qJRmoJSwKyibMhU7TqsBvmDdtB7R8YLRkXbZO5tLOD21I
Sh9yp9cB9KDmrm5lm2zwfCSBcCbhYjIyn11znuW+k7WBFJ0uij9hVILUMpodZCHjNPWBLnAV8r7l
rp0AtVrxyFwNUaNR/637AzoChAvEI+M6sqv5TdRZ7xlUgxiTcwqSTK4Psov1RlcJQB7GTHp5I40H
GQKeFPF8/VaYY+2jDBiuw0INQQvWV3eg5l3W5PGPGYPp93aRI3QbZuLmXd27Zt3qXTIB1rQtMxWQ
0OxcA4NJHjwq7eY5NT3LzKOrQfN6lXS8DDqr+K3HCe26Zp54VqFzNycIgJXUP0TfOx6aNpo1bxu6
thvF3Zb2LWYLRgYvQPY7jRrEusly0xu7+a21+tivkaFf9R0kZ3Yx3PB4bNZlyKt7kY/yd44hKcOL
83badoQpfB6D4M1Ewt2Q0w4FTQt+Iy9DFpSOyBtP03QIhkzGu5ENCbrXMQc2ojIFLOFibH43LdvM
Y5pf560JBBYhy8DMnDgYSi7XGepBXjcNtTurqNyA+qF9qUnKVroI8YNFyt+bSBgvNlr8NnC6lCeG
sKndMpudjTGNTZC3pPbHepJrS+WvKdzFG2aM060Kp/qxzlugccCN6Fw0aLVrqxvBdgiNOaSiZ6HP
c6uIr+YeKdKdUUcpQgyBHxQBR24DzIPO720KnI1WVu2+bWcaOOMYVe4A7Lp7sxHxAU6qDuKQhNIl
Uza/cpnIKxGaMUEZazZ2chZgPSz4qpBo3ltBxavraS6zAt3kYzm7M/ASvdCMhsdmqJPrJknKAGy1
R5PUBRCfmzp3wzlPr2jfDa6TDNEjQr0CCG1s8sAp9KtIMUMka3qojeqnlGG4zupK+9To4l1TJj/A
QszeC9Yxz3J60y8M4DjQhMUeOhjVHnOJDw5ol4OqLEFX4rBtm+SN3zXFi2lCdbWT2UcVV9kKE7Tj
quNp/xCroXmqkVFeWvtLLx9UvOF0FFcNiYuX0BIzgBJb0Ocm4by15s4JWoCwXQOsovKbOhrcUZtm
kLTdg4icwUtiR72DZZS6tjMZXhZR9FCq6m3u+2o9ZpwFCKPRE1ip2bVmgYKMAf3nZvKY8QEKRtLo
fki1dC1ouKtSkropzcK9bRR8Y7HkaNcV9eZqyAIznaULwzL7zpQkKw5UiBeNFNwLtSPmD4nhHKls
f7U0BdxjND2CCKNpXdIq9MgnUm5F3nFXsS7eJFVWFO5oSMPtVc+3Y0RwlYCZ742lTX8NGcorhVWg
BKgYdVnMygeVAb7FtSOOeoIsCP5QzlunUiC4N/MiSHsCpa544hdMD9cpCUePWOMqY3blOiq2Qalk
Rduh4W2A2r9eI8LK0c9YAzOeN81Vgg7bQOu4WnelOftiGPfSkMUGfEUzYJv74rYiIqvdIWzHtWxB
YOTkZnM9OWGLxTpN+zuSU7QzOhG6djObd4aDH5RkJF0303SXpOboNsaceQ3F/BAyH5iIkaH0erWl
WustbVJwiPZN5vFB18jNtfNOFPIhkW3q64iNW57m3U1a5elTZYXFquHjtOJgKIGJaa5iisJly6YE
hoVPq3QYKy+XfekXqsVOd13Rv4dZCfD61kLlvkv9kjgB0kZ/imHfpOE2FCnSK1lVHcOl3OJ25cDh
BtnskMUJ8yZY7tQrUDvYmFaJpl3Nq7VBotYrAA6JsHE0XsdEgvSVKONVVIm51ZgI3gL+E51Vceu8
dJmBacA2tL1qSsZfht0xsaW9wRxPNHm/tZz5T4N9dpNoRuenERWebc6hCwrGZ2NQLxHP7W4VJSw0
/KZJhmNkMrSrMwq2IKVi677r9JqWKOlHA7H2mOdDC6lkx6k3y13RCZBChwk5VlyHgcwJ36mYh1sF
P8m3tUyfQnMiN7Qpohcp018gb6jeq7wxAiKm97KR3SEl0H5EWFPtxqUwruJKCyChF6a9NwY2XA1c
vMxGDmIJu3cmC8xyVpG52Vy1wks1sGlB5zf+tHmGrudRYGjE1eCr+oPMXbMqk0K5PQNXmx2huUY7
713C3gyzP6SNuYqk+eDUzjYts2OmpfCmzDjEc5x7GZc7fLZxwxCkgzV5i9nsOZm8NtksAhTnfpBe
Ut8qzWRvpCBlGzgwbzBItbMidqvr+gAObdeS1LP6yFWFXoVV4eW5eIYd+B3KCma2R72TdJjzThJz
T838aBeKvKWVtgPdFLE7Oe0zKOHZbe0YG0WqB2IUcmWkc+q3fHwzK7P3iyrub8ySci+k05IcIpY7
lx1GRLnYwxS+kzm7LZja4ttBWWZPos/+RDnIi6iYX1SJZz+z4ycUlK7BG3tVsaj0GkHbu2mmK6dA
EctyIpdXsGDDFEZuXiM1M8z6amA2IIv05AKf069V/dQx64l06fvIhyc2KI/kHD8lvZHT8IwU8bEv
0302wFeBq3Q1mORGE3w5lPOrqOUvPVnC1yGekqlNcRlJsuNGP7rcNnKvrDR12yl+1TVmLC392PX4
FYym7WowomxVlClcGxA04cf0R5K2tm/V2c6g9YPm6qqMhONmLXtvo34jQ3ArCseTFmaO4/chtNAt
UCApY5VXLDM9kdeNNzbGMbRV4xpyWKdV8xbN7X5Ow1sjtm/rZvBSFf22wxBKPEeWV0uGkuJYB3kc
c6+t+eyOhAZtHAekaX/GkTw0tHmzQlO6vdU9sULv0MzmT6Gxqax2HTfxNpuH32NkbdI6ebNtcx2l
3QOm2t/gBxydht/mta5cOJcerXq/Z+XR4RPe1yJ6AtSs7dcDqtpZM7qTOdlurpOHsULDWlqsWj69
2TTf0UY/yr79ZfXJU9LbQZijLoUWjT9V77zVOqvXUQKHxyhWRT9d2739h6mSATFuMo7EoSlmDLtV
b6vjGE/WLzRg7+OCaARzzgZ/jCesX9l9dQBrww5TVtvebIxDLQ3jIFT4R/fZXpT1ocrGbYRGUFuz
a91Xqx6PtRGNXmXl20yATgJYArfwaK+EmRxQh9wkPM1uSiPsUWJQL04CA0niexR7AcUTO89W3B1Q
ILsRLP/VZZPlGeFk3cdF97OqrX0X5Z3rZAkcWPY44vEC3JZnVWaQ66WAAToVCiJvZfl9ZXmIMAof
cWN9ZbYEfKbJsRLNRmOiH5X2g2Pq0m86+WYnqVzrSnfwlLmrawqYyI5P7gzyFH/W8x0bw/t2VJ3L
pxzZ0zbeEVkO7tDljx0pV7VTgzRDleheS0Cq3SvHzZGsdMNKwFuxu0M3j/umaGtXKFgaUajMbbXN
fFnSDVHptLVAgONhgNrZEiXBIpFNJcKVztpmtqWBhjSDLXh0XnuV8jv0fDob0wyVnzAt90YRlYGy
6j8jDYk/DabjhUCDUwCfMon43RR9gWNSc+GGPbLzRhaXq9yObQAIOumG9FV13WqR+NJMSCA17eDz
x/OVpIsDUZWZF1Mrda1pdNxG4QXtZ4CBGVoQbwinfkedePDCCI8w4+jdivSmyOWBoaUbJCLtVHmg
KPVs1q2BG+d2VZK4qKYFcBRu7WFbxXrb8KNhJhtMCm4tdlWw94xON5HJt7ngOLEa6M3bsrEOXSW9
0Uy3xE52JImCdExRmGMekH7Bx1tIDC6VLhv6YxnpI2dNUIGWaS4TDywFPzC27sZVteL2DL8Hr8fc
+r35q2y650Zm1/CTXp3aPghQqCqn8MPK9ObmXrfUrcN3HZPNhMd1KMNVDKi1sVPbgYKMN8zvaV2u
EFwGszCV1w3ltgoBJdSmLkJyOH75XavoKnViP5PKN3S4LXONmT6Gs8ldq8EucQYH3wLumfCGWHtg
B9rqKXpCvEA9Leh6NJnXxujtHrTPxuzatge3dtLbSjv3RWGsurhcKyiUzpofBtePob6bnb71ZFVu
Ul49cUV3rERqE2750a56TP0WoE0Wesu4ciMuNo0EhYLMVlo+9BzPZApiipnBv+Nu1ZGg4caKdc16
SuAwNYIdMZG0DvEke4lowdBUM3tHcC2Dshfrwumh+xHcRLobJzgqikwuMcZNjWdlkD9MXtwgsPpT
2HnqGk7nMQWDG9tBJpMno8ofomTSCK27x9hobM8u+LBhQ/GoUrAJ9PGstmNvy/VEqmYTljPxljSu
X6YNPaDEVrlJiXtbMXUbZ+i5pmXsdnnpqmHa5mP221TMT7toZ8lfCeZDC2Wvyzpb0xQNUXhuu0hu
jKTBQ1LbML2WsrYYIvqBXl90Iwr7te/ae2p2kUvHuH6iFL542Mn8fmC92ojR6fZxotgzYtt801h9
4ZE6fzCSDtBfbX1lqyWwF3dN6mxUp/CwmRSvi72HtKeoWB7GuFvVBjqgRfqgB7XuhFppx1krzn0n
in9PXO36MHeVKldpXrtM9oFNgV6lZvyQ1hWGuJKlE3lCJesckCwyBVMebm/mIPRHj4ZrAXgE/AJA
BJqnmwp+lUdK8hNR0dqyZ/MaoJLZtZz65zbLVug3XtcgxnX7cngg42974oExRG6czP40pQEpk6OE
xupBV14W/7HKvHcjp1EurxUNQg6HfRZqHXMyrbMQsFRltBEdKDsicoyRbKkrcQDsl+GxJF6TQe+K
fFQr5ETcukQiIHGM1ZSluwpeRNwzBIXaj+3f3FzswdNodoeKxlEgs9p2S/iMyJ8k4NNl2S8RcT+K
2p+JpLDN/ROrszvFMg+/+lYNKH3FrT8Ja4tho2c+lu6Yzl6lkSgwpkMordeoVz6iG4TG5cauuxWm
FF0zK19BTbOOMgcD7QBHH/BTc7EGQ5vH83EN9zcgVvvoNMhZIsm7zaPsts3pczb0KwrfdmrELiuL
ZZ4O7xfmbvH2twR0M0kaNG36mtnVvs/pW0tMX/fD1jH4WuQJniJQO+fEPlIebiKZ3sBD20sV37cJ
CwZTeBWALEkrgxamiNjxVtWvhomNmASmJ6zAalDSR5jieODv2dkADM6Q1wnr8K7P2A81dEFt8b3V
pXjlUAbJwfxqREdbGe449uuIOTs2ITpse0CNh37WomNWOx4F9orVDnvGpgeVpquRRdijDvOjoTJ3
GVyrvjK2FGyUbhixDZ3HddFU+1qRHRkeczSN8t7YRSXdd6npYpLNcyzmjRpRSZNva27uBwMTYP1h
Kige2/wGtUtE0zMw/NObGPPddAZ43zDcD3OyrYi5mWPYW5X4JBYw67CXcDKe5z4MQtYghCv8IpZe
puAHptLPuePlqCYbIptcc6xMt2oyXxOAm2WpJ2h1RDioXKQTDPig7R13Gjx0QM0AzSqel5Uz0EMU
v4NWxUNBcpMD61frzKdwUjELGkgr3gL7L3YNgx1QnQRZcLwyWrVXtTqIGGxRPHvjIt3HTuYNg7V3
+GvuNGtnzvZlnLnV5KwbzIxglPBpZmkM+1V5E2yTjTfDYm7avch5dgmPAc3dexVsYY7HVzRDUJjl
mqdOYKd7IscNSs/r2qnW2jTcAj2ZufOKBozNXP3qZAWHw/QKwfyxeQWU1Lpss21kXpW4qmlquXGh
b6dIwORjhkGD4x6NYU1Zbu0885AI2s7WrRwxQIV3nTcVDgbZRj4G1HCCPq4Cm+3MHESnZbQOw9at
1buiyE7ALU+AqhSK6J5xpNqRG3EtTRu/nKAAJE5vIgVUpAh0NRKl+BAQmvYS5ttu0v6RxQt8/UBN
95k4ZmCictofOXlfAGOj8QgCXDMjftTnj2MlroCSuhqsbF30NS5ABSJPwC3p7k9UTo8zmR4mCmK3
ptjN+WPaWQeKpw4VlRVDEWAAsjYCRZ/av0UrQNMUHnuR31UWsEBSRJRA76ps4UU58ulaHsf8D6Ih
P0vyybWzZ0PNq5rhIS1LvzVR1aetCWaI+TCbrWuAtqjTiAQlf5H1jUSSI3TQiXlb5OFmtuybZFgP
0JvAGvQxNcznnBsvcwHTymtqrEcSI2M7pz9YqXfTECH9STD2xQJAf/lzJt22bXyE44dwTAvfoLGP
jh4HkfiEXY7WXX01meh4B5H6U2cdGzQecP27mRNcrsTxFFoB40IEc6UCqxg8J8bpxKy7K6bHXtG1
5AR5waFeDU6EcLRurgAS6zYgRaE0IM51gkQm4EODOh7gISQes5K7ao73yKcuee5VWNLnNL6qyzbo
IxpM4jGZZq/hOpisLHbrcUAaUT6yMC5/TuVkvyCykvu+jOH4p3M4/R+Srmw5Tp7bPpGqmAW30PTs
9mzHvqHsfA4CISE0MTz9Wf7PXSqVpJxukPZeY3GOOV3mKmID7MirXodHbCHhj8xnXsOq9M3Wpt+N
y9B+0XAd9jzbUK8VYDK8xktYxEDcTPofkOjiuIpgNmUQLullYxmuyngAxulXUbpiM2cEdfS0jLxh
T1kxZ1D7cZFB26Lj4rAlSQ/GS3Voa21F+yzavKgNbwFhERKsV9mwzJyHSaZlgITryyR7dpoGTw9g
ge8p6NmzELRFEHkwHHuSN0ADR3loi1jUUAX253wLAC4yyj+GlaJgHKniCDqyDdbVFX8EeZw7/APD
gbXUBlh+4uBF98zcZ5FJHuXI1qUEJYSdRCiZvWpO9Ds6sziSXAvjMW3ybaogx1LlFjC1jyV8Pc4t
fzM30E9QM7kvMemIL9JgJFikbcqoF2Q/Zj4sxTjHVbS0fUWBUoylHiBrCoseCZd2jO7WNXdXQzc8
1VuxMDwnDlMkRP7Lceq74X5KHjtHSMkzm55mCShxBop83yZoGaAA2qopHQDo0S7AS2+4SQasbwNm
7iwde7PjhZ2akuNrwVlocbBESX+vIXsbDn7uMKqyPHzJJ2rZvVMh0E40zoCpRmrDAmAxRtEItYnD
w6Z7aNu2FeBSbnTa7PIJOCj8R1y01Zwba2BGnbNPy+L2uEIWfJexbnkgMY/emnX6hR5GoFgl+kR5
i+Mh3r5CamEjjDZSLbTfSEmjYT4gV7DbSzLpJx1iY7iBTjdv87q5/4pA4UBiYqyJ3vyXAfNy0SnO
l1blySGNBkzKHovVDA+pnLrimRKE+W1gGIA8iRAlnjacWVd2C2S7PfDFx7zYpn0w5kGthzB9mkcd
n6RJpieOpKzrPAzbOYx6XJYswlkwr0U9/U4XAIZQUxg3GQ5sIFE6HDDzjOjanptuuARdd+T9JuGV
NXBfzHmKYuR4oF+ogFoPc+fAGOQNt1WbdewJeKP9ihKIMZOeb+/w9AY7O8vw3bQt3qAmY3d2XFRp
Ni0rH6wng+GkXrrMIgpx2JoHHrDmGrjGvmU5bFpJj8tJxKIFWp9l75ta5cFFoNDGhX+2hMidSLFv
eEHmE7GJKdmKu6lJcdbjmbAnSfRw6QyCpK2IDv5/vxiXbwMqcTdNgBtiZlsMHvQ9CIbPoBv+9U38
+qsnrhpAXcDbtgQFLpbegjYGWObs6yJACYfc1GBCdaUjiyXZqujE1JBUUiEobJ44Iq9amx64Zxpm
9vkVL1d4yhY7HdNN/UUsPcrxDMb0Qlm4nmONoONMXFB8/rNF5g8HPLFE0VrrjNFdg9Kueu2iJ++h
RPOoh27W/J9awU1oRCA+tG1b/FvMqqsIPjrACiN0JqpYSmBGxZkX0/fELH6e6Yo8QHKgcRFXYJnQ
rggFbZU0oymVIaRGFd0/zBfAfJpXhEf53dzIYbc047Sf11xekoDpz6Zx636jgT/IRVnwYE1xmUee
3LYGE+uiMInnicQ5ZN85zxzOmx4gelskANe2T6h2LdwTQlc+Kf7iLGRfiC8eaxCFut56N122fpkw
nTcoXhxWsV+KFFhIwYu77Te2DE7uvuY97co+7Kd6hClyN+c9gyYrk8eRWmpxNoh+R8dJ4+Vq9LUA
mXHSSgx/ApeCeev1Vqajoj9z3OJ6LMKuLJQHbhHG88lGQXvBC9C/rZxhutcI8k9+f2akBqOkUaAy
z3AMJUOu73rZT0ctcJR1GGdKHAbBMZtNCy64cWcRk790QvCDDKKsRjf1tosRcQCcBIqJFWFfh3Bw
wCVn9aXSgu9cONsdHmD5YF3U7mbrySEG93egYdE+kyVp/kRdC3JOSHmRdsvvndU0qVSwrvKO2iFO
j/mWsr4qSISleqIeGUJLa4odoiIouB4JAVU8kvVTgSy8a9YkQottFB8ai/VqjxLC/ACt3scSN3hZ
IrDKrgB0P2WLA5UStK9CN90eKpnxsUkm/ZIht/tzzEhWg67tKx+y+Njwlj4y7ukdDizIdwMS7SdN
s2OUT6CROD6ONefDrl9ogWVm4veJocGRofznzWJ8KUlHmkOrf9GmPm8xs2k17/NkK2pPzfBsQVzs
1x6I6C/wRfHAT4tN91jikr9yTIJPI7XfTbRvKkuxNlSrG4LtOJIAExt0S7stNtE/Hfj1DAa8eRO9
6OpllN0DXIjB80SCeR+Y2T9axRq0RdiwOBXxAghBGR0ccbgJ6Ptyew8frjpZvH0XpHqDrugyD6di
OPoTuICmDlrGUJ0bjIksE0rhG/FZ4S9iToo73478usgw3YPmFc/J8PhKcvVLa5Z0CsCji9F89+uC
z543OF7hu+8/JZpKf4pBzSecQri4YOoQ9eBtcf3dX+7gFhv3AP3f+CrXPV4mjMxd2oNS9+lr2EUt
4rQ9rMcSydBi/n0qE1AwhyHvt7t84PPRNAT6BCxVuxBjBVCT3p9Jr6NPE03qxIouOXU4B1RdNCTb
x0jquDO+t4AqtrnueAj+EHDlKsRP3wQvCSatY5f1PdZbQJLACwKiTnKh/NKvRh6StZ3vQjKlYE7b
6RYS78tlNc2BgKIoUbSHdBYDSYe1ze9GB8YpSHxbyWHM9otxXViamJGynVi6li2qfA6JEfOpi6Dz
UJtNLwAR8GdE150drrSrTXpoahdcejrrYgUAFBu+iPyK2TviT2Ri3TfhNjnE8bb9dFOz/Usl6ffe
BNNVYwmpwfuTe795dehIh/vekxBQ7GrJ3dxlHBclfwYo6SqmJxnXKzxQ+9Al9nMKfPNjqYfrznMN
N0+AuPsSSK+R1bI1AaSiToTXBA7un9hr9gnzVHEUW7y8eHzc/2W91g+rAxsL1nI8WjPlJUnm9L8p
5YyWVGv1MnVuPUUa+o58AZYZDXEJ9pSUMfilcouAAeVuNhdPAeyEQzBeaYA8Ejwj2YjovClry/43
S3jPlkI9r6oFS5qBA+ZkM8cQA+ojIOf1Lh1ockksbW4KurKwnCzuBs59fL8GyryjWFCeunDkx1Xy
Df+tlfn3Jcj9g/5dzYXvVqCm0uGpVetcSt+373yJ57BEnFZ2z7u5P690Ke7M9Ouv4hLgAhyfWK7n
KK1XkkCzIuIZxeWMqScgioAdSbT9uKXo/jHWbA8yCrK9WjL2HQdjejLT0MR1pohRh1jm7RXMKcbl
tfNV7JIF7wdfXtohGj9wdhbPzZh1uNCxWAC4ehkmM39YJOM8hCtvatAQwxGVAdG7TLZTlNlfCAgi
nmz46rNm/VlaxNRQE4zHyc1Y6SOwephLxrlOC7bePCaZV5Ek7kLzlaoyW/xPnmt1awog9LS13Q58
6UsilAJky4LnkIoe+ZlmPKyLRkmdCaPukIOc2IsQZQUyVZCKEef3fcbWP+i1Ws+hG5O6Men8IabY
7VXfsj9ughaAYWTf06VrKqUxi6yrTyqoDxLUfCfAOVyXnVpgMBWm8QD0QKGv7Zq6V7kOOMAGH35F
m2AvY8PWEIjRglVHJeMTlFwMzMy87FnX0H2/qQBcVUGHUqxAtCqUf/IKPHhRArwISutD4Cpmni9j
U/CXDovHczxP62mmg62dm0hFsHiipA+3FtsByFRnAVa9gqthq/JhI3ekUMlubMkT8egox53oKhwt
2QNdBOB3qB2PforYufMBeOjFB/skmHsoT4bwzsd+qgwJ+dXiIAPka8IHK6g/6T5ZwTCuMsdKhR1i
KWcbk/W0NBYvwAQs60+fQ9U0LzJ7gha0eV+FXr8WiNAfulERLGR0O07cGWjbGoefu/Bl2gj+Pi+u
hzZKyCMfs7TbtaH2T/1cRNeWiPUn1Go5pkOxnCTyGw5pE5u9iVb1PLTjthslWPV92A0piDPbOVVl
zaA/pihfrwAY+AST40xOmiEVOwS+hbcJrE4Ez/LfseuwT0QJfvTSmCQ/Bw1Fsl/rRvOH/h7HnrzF
SMp9ZlFAL3jr8ioYpAJ/5Yk50gAM8zqBreIQ1GB1TMfa4kApPZUO6jfMXkyoF3AarjYpiw9zm49I
UJFgFui9JuoaOXntAp9BSbVFK7bPoR/OvQEaAlnFdo3ZZWm3z0Gsj8tmz7LFV9nn9DPiDCIsTFnA
KS2m0tts3XQEwo94jgzztYB0r8WTA7qg/d93hNWhAa5hwo8xcThDYvopOv5AcWNg4wpwi+FYYwZq
PmEOxNpbLP3B2R4rJsW9N61oaB/EBfIRiDQCN0A60YGwWXRa5cr/mzr1ICeOUVaMF0DvB16QtwTI
35Zyc960xcwoMNEVCqBYm5LzmkObMXTHMWlvVKRLhTvlfdrCQ0ACDCzdBVcXWOzipu12aid732zT
P+q7F++DD5r/vg1e77Ajv2Xp+gN+t6ZNth/W6SkdzQpxantrRyg1sv45Jnynw+0CvvbXgiAriGRB
X4ivRsx7h88H8uayi+ad6NsHlINUXarPPoLEeDJFqfVaq9QDP9THzMq6jy0YYBxmPcIJzHwHM3hR
pkmHNSJp9wsapraW/kvW4q7JxVfquq8UQYs4tKOqWBd8ce6br9G12SBsn6J+rfDQHVDp9SKW4FHH
AAY31xO0GvdXEWALE5u5TUQ2T/NKYXKb0+05DtAzVBbp8IkX5NmZXJ5cm5CgguEiKSGUWUrF4uDf
bFdMuMUz5C5/lcFBW7aKgZLnQHhxEp2nZvnuiDj7loqKzBKiQazcQC8R7p1C5zM3tJTwM5UbpJo1
cIPn2Sdoz8GqGGQof9He3I8iP27ZdM1T/yhaqK2gthxRs4R/C5w0WLd1Bja3uc8w7z91AvBgzrOz
I+44hhZEEt3B3EJqtU5o1Z7YORczBDogcu60VK7K8caVbk1e6boBOgjIsZCZe+mxqJfUNn86GLMH
/L0dknOhRojstMsdV8dlShHZPC8RXqgVtyXQCOkpzn+e2n0em49hTK86DP8D4Akukc+fq5TnSLr/
ROMe0AL/hluT1shLvk5rYR40tImQTmBWRPaGxRjKLoqCq4ktHoUIdQhlikUWGheL7yjtILmiid5J
McyQ/vWXacs4sKCpBVGe/gGj8Qmi5s3JDtTJdgTPfhi3phrwBKNMpNxsdK/yFL+GEAD61t9O6GKu
R94C0e/4YRn5WZPCAUQpGArAun2T+KBE7tSR2vE+baE9c/aEdMS9k/M/uY3ffqGQaykEQ+UqOA4K
D7nqDmpBPRXa8HAlvy86A+zP6pzFjxu4uwSORpmSPy0bz64hFrhuU9ERdFzRDuCIwY3DDgi1jbui
B+SsnPoY5VLnIhzqAdBW69vnrNUVXWHhy4f3aG3uNgXOO+2x1I3JggcYk2weHx00r02gIR0IQOkK
A5kHPSP+CcRNeuqS4gTKDoDFr1i5CGyL+Va/qzm4IOs+wXcimjKTycNEAJyvYnn1GsA/R1nuExvJ
N96LB1XER0PT8cBGeO/iCUqoOJwTUIH9rsXBpYWuSQ7odZ5ynLtByHcQ4rX7wM1Xrw0+ZwNYTOTr
JTLZLgXRRePl2GbhvfA4IQKZnpKOn7ZB4Szp4Xnqx2WpWhqdlxB65iDsSQlHIMCJFtZQt5FTRCXk
8k4HgMQBeUH8tPczeFKxPLl5e+mg+igb292ZNDqacDiCW9+7OD5AR/CjxFYnsBVN7fbaRNslyLJz
0qeXJRafoQIq1CJRB+vXcMS25YGmgmAhw1hht/oLxO4mV6gzE+iX0O8HOlDlZyMgvc5lDkRi+Im0
+pABuHwEpYGQQfwK3t497nOYWiMJJUIL7d6q0r+gHCR01Hp4zif+pWl3F6fUwO+PwzQmIabu5h3L
PkVoEHiwCLhSjatZlFDnZugLMVNJgKz7VHx1CaIyiQ0rmwd3Qrl7toVX2DS+ItXdjen4RpQ78KW5
QvrxM+Gcwn+K/beQHomHM0QUbgBAt9Rq5K9Rgw9cJss9md2+IFDeUfrK5xyEGkQWE31S4+8cMGLP
796C1tRkKXY0ax87FT5OPj4PCqQBMhiMyHcr0mBal0GR2vE934BTqak9Gtu9q1ae5zGKcbzBamPH
KgwhDqG6gRFqAmTMR+R++RtvljrG8gn3+7kv6LXn7E9Km0dsAi/MLQceuedZ2auHuFBCETvR5mfx
2CmGvKstkBxM9PMj7SlUIKz5jyUA6i0PXueJnizGrAEagG7iWOn4jCjL7BRQrSqcf7t+y69ts/YV
0hmuiNZTv1pnW6qOAE7GZxY15pY6OAFWjtrNcTkXK9uNOd0Fi4vKJW3CGhEIIHjXj96F0FxTjWMy
1fhMU8C8uBItjgrbVD4ij0SuURlmiT72oTu1GG+7zdZoXcNKSUIPmDH4bqP0PpTQsE0OsCZ+5yJ9
AAwbAuxGhTijZM1Q+7fIPLrBNPcXekJMhu18W/wvlxfgxQECWoAFNiMU4CvG8aKDyn7Iv/vOv/PJ
vlBpnruIjnuahdOezGDnVGyP/QhdOwffC9t48CeFhuGNZwiLaYkOawkUaY+hjryjJlK9LRgPSlqI
Jy6NqKGGGlGAOX4KAVyuSEA0bs20G60SNUC9egpwI6dMPNBEvUCStIf8b7qXwn20KQQP2Mm+ucqr
SMdHWOP1DlV9fkdDlLNJsqrjEGAHwHELHooXEN9NQlTFjAXddoztSIQ3ZCbrnc5mZLwSevHcH8ai
bXHfuO6o+kbVeKrHekr7tAJGAgHVgvtm2TTDMRRi/efrH9f+MpBYiMtRg1VkuL6wtfk/XbhEJx8z
gG+4/iFaal57h+vBrPY7MV1zHKa2gDiCH4sxdTuX8mnXzd2frF/KfACUDlT9FC1L3VPQ1gU9Md+c
x6n4CONtB+nWg0HJewmhL5QNRXrlECnwFpfzNuzwN2HosOSaZhDBtATMVH7XeIzlAIUYbkE6ona4
eTELfmtKSSk83PYA6soxbq7Qe+kKN/hb15DvsRnPiSa/GiZdL8F8XCF37DX5D4kKjxwDb86iG8+C
F2r8aSvaPQeuhfisV4wtA/Iz+2oy6XFZ8NY1+4Cvz44utOQ8mmpLiy8NTR8q5CoVpQ9N6wRESfIh
MfkBapzj0JOvWIh/Ubh+oLPMVUBqPrdxAr9T9E3pewLNCx22SvXicZyNf+kS+gKu3JUGZYRlFAA7
0tEt7nhl0uWkPIyB6waEIx+G2+rpEbrQR7ICCF4WyU485HfgHN76onkeCDnr2VZ+ZYA7VT10BWTf
7O/YDLi6BGCVLL11UfiWA58TBUFU1xLg1W+HDJq4Dbl6kN9VrhjOW5A/sxZXq8DzwFv5FVA0w/QD
ucRURnddou5MWzSY9KNDg3enQqsZUPpW6p3v+dfaswudpmi3YlsvoQQMylTYvyYMljIk8XXu2YPU
BY75OHsQHiD4MCwb8EvpblkASfHYZ7du43cw1x6ZTG7BbOVJNBjG5nSOS6+nsyRAVqPxn+fwZEBp
9kBU8Bfw94kRcos0O4wUBzyKAw9iETvZ4ieCqG9I9DnPwnLEGF7KHmZ0G9AD+EGwmMvbNjZA3IvH
LeaHMEgPWd++iBBdx35b52OP2/qOSGlusYDMvd1cdO/aUMK4t0Gqg9+zxw6dOhdJ4G7OEwujhE//
W7kD6YkoLo9Je1P8e9yS6LoG5r+5nwDQWuglBjJB6uIwmEaYMKF+iwFo+BybfNuT37MHshH0eu2s
W26jZVAxJwzZtaWLMQNl2IUvepsgvMxZewNE2V+kTNktNot9gr9rsxXwlfm5FTBf2UBJ+KqAai7D
KmsXOrbLWCj3YSzACWVJc85TRGEnSy/rKEjaR0YErzJGmpoDY5p3c0SG05ht4hAyXdgKUjD/yVXD
cb+gsZ30ECXjA47NQ8+NvOvxpN3gJNNXa0wEZYPCQLhlqTqleNQOhsZg56eOYPmap53dApihA8NL
CEQRWpqAKvY5bc4wksCqgeW9zCcGds0neCXBVJzpyJbKpmGGHitHAPtPL33LkXmasSHegZePPjc2
qL1Q4+s2SAvqwMljgcDqh4A6xK5JAbGBZgv/lpiUbggv2kqF4w0lDkrOUNJDqLekhkHe3eTqfeyT
+Bt+OvoEQ34CN4XeoGuIcvUHAeOM78ho2jpu4puKOvtpHL8aMkLGmMVD/ACvDL2zNLKXxAzzk5+w
HoBa/3VNQL0PKUNvHxon7Fgb0idPILFQyJJpebA+t3si0vDYx/l8HR3NHheP54I3Kn+blEyfOMuz
h01Y/m4G1560aKL6tyMQxFsuGIAl0q4FptkIGhK28aJCk3dQ0SQEWqg9x7UMRvdNwRNV9gHet2nE
7r5rmUnbMo7U5wylyc00nB+925o7TQKINpwdYw9BaEF+8kGi2VT4BbwLCJxA105huR8aC/YHl3YB
gVny0fFuQXl00mWoOovg2GFzEoS7jDOkX2B7lzu4vPl/M0qcTnB2YeJtcG6mLGcPnQBWpwaalTMj
ULUZ1b31kJD+WYqtuyYqi+4tqqI/hTPubYZWv0ZzAmjJGBmVY5ulf1MVw7m0OBkfdEvp0WgGj0Ay
95+LmfNDFiv2brkCmgMbgjjHeEYqkqHTDue243BLqfiYOD+dId6n90gnoDeJ8wN+BPXfOsZzaWY1
IMCetkC9x8b4rYpoH2+Q02fDQQNR2AUjGUHxttkbQZPdvEOQmN4hspO96CZEFBp2t9jsGlFgHtCL
hUQpG2l60oAV4aPyUbbVk5O/nkI4ZR7R6Ja6Ovr0o+2ga20GiJ6jkNcQDLytatuDdLzFjd7bAtuL
HYFcEVAuT4kwCrdQMew8Fj6knq/TDh4ecqXs13khPK15noGVhNtxl5NsJzE0lJEANipceCOruLip
YXD6DHK/wcqxj5a+2U900vUcWgSoDlF004MdHxP8/8H2rw6UrqZ70YUJxuPhPthyqLFxABVgXmcv
IIKQT5jZq9nA7SS3pdpGfeozoGlD35+106fWzd/x2kAOEQHvodcEKmIQy8jbcvDCFB2doa7A8LpF
Gb5vTp+Nao9rZm9RKCDQkMA6gdcU0JImafYQQa4A9nMdq2JZ70PT3zjDOJiS8arb6Z5qWwdZN5+Q
AHJPAqhxEIDzs2ojAf5FMZY5tV3HUJNLGAJJ5C12QVBt7Z3MgbaMKnbfGDM9Yk+IB3IbB9As9GmG
Ncgvc7prxyb9C3Q0eACqih+rBX0KnLCHePl3kOkhae6LZIJfFQhlmLl5vza8eSe/aPUaby9TiLLq
sAjEq3GAg2SAIz/mW82wNu+aPkNHWdshVrLxcKHlI/QGWWFfQhawK9I6nzuru12kxsc5ZonFtTSy
PXYx/8V6ag5mKcynXeCJarQTp7QT+R9mRHbSkSjAxG2gHpNVs7oFtgzH8JzDlaY78tQxyIUKJk3J
gxBicq9VvotQ5nDZUDG242r8my46hFhvEcekmPvatE3AYA2EO2jdWkSzjTMU4TK0WDmg/Ax6SImE
KNhV+iGG4ybs/svI1H4gxJfuYObtqqEtsor0DYQToHM/MHwjlCtMB8AjMTYYzI7Sl0jyxNOG+JjX
eBrjj5SHyUG1Mf8SjUIR+4YEADyz8IL6DNIAQtf3XOef0SRe8Sw1b+k0EdgGVIe9voD57LHICJ4e
J9LtbJppOuZQ+UIV+msNQ2pKDhguTr+RutDCJ5OyJ9gApmtBEvNPqHb8DM0Qgn9Sjt3DejhcRTaF
Z4BR0HmrJIt38dqpdxd20CbZ0D6wuUDvG87HR5MEcEPbX/VUG26wcxGZeDwtHqx/nsuvPvYwNiqV
XhzJnlQTowEgEP7bA/RBwoTMZe2TGe4jBkYOmnkDvAw+ot/khEXh2NS/E8oUoDkv9pd4+z0gUjAB
rGJR8WRitEKpCSNcEuvuBH2gKscwTmFFI+ArhEQKDuh9dI978S8pOK+Bq0Bzq7sF0vTxmdr5SaCO
fE9cWNyv4UIPUHaCMVcYdnwa4Kg30TZloKoSeSZFPF74nL0igINBCdK+5wQ3ML4HetZm8I+mmXGp
9zTDXoOXSX3EuJOnX0F3UgOLAiQ7AxSzFuOan0V/9nJSY4W7nf2hLWQWoLWhDhggAuozp1+SxHzm
WEWXsp+K7AH8xfwC9RJI3LSFjCGOpGwx5Vr62k8Qk2IizHtAoH2x3VtZoDpi9aIRdQizbpV4yEeG
NYEgBIYhUKgtyXCHjSlzPwpKj/26Yp2Ooe2o3QhorPa9766d7JIbSVhcNin0JNHqW+ygwa/Gb+KX
wvG8TiVk2GEwdecIo1bVx1l2h3QAp3cTsc6XKCnS+ra0EXtfBmPCChdofGdyIt+pCzCE8z68mnjU
X+0SsYMww4hhL+4Z9u9mwxTvZHsPFgtmnjDNVvAEEp19ZIOm2km1PLpx3O7VFjddiYJC/B/SZEhr
fJS4uodZfWY6WzZMr0F6ds4/NWgAhbuWg6Cm+KerMZhUA/3o1j90JgPbIXuRvNo16P5h3ioO05ST
Vx1ky2MOq829ZRRNMMMM+2YzRBeNbfFvHDD7aOEKeRzEr28YCWi4tRL8i9nQz9dg6+YzXiGAaabP
VLuDrMF8uUh/aGctilFkMED02yGPLZzBgwTglu5AZHF/pWu6vepcJ29EZyGpwwTK+brD/XqKDOCy
g/ADWoTY6PDlYmXB2pogzvupaVHFlUNu9RgVrbnXQ6TfYWtTV79uy58ADUR1CkNVhsfMkxaCovWp
6y1Qqqxw412i0vw/BtfQS5oC79mNmENfqWzxCSc5ZIYcbi+4q2yEJ4Xreed8MWDvaTmsvbDysP9H
ClGhkL7QYeyfFrCwL/1kGO6VVUBxLF33g8wedlwYqks5kQPyHEZ6tXxR3Q4TQXBYc/0f8ohR1wvP
z0fYuttMVSwqxdXviJ/aVyil9T63W7SL2gj4ik+m9nWFpqsC9DmcUbPkq2xBNYPnOD6TbItBrg6Q
60y4g9olBP5uN24uhRxAgGWMx+c5lCFcrDAI4tWDoaniA9KDgLV1L1tjEwj3Y5pfFptFMDhu5LnJ
kVKAn5SXbnTTWatgqXwejlCbYvuZYr1p/BWMjniI19jvlBz6ohyCVYe/9mEXVfPCIBsXMNN2cT89
4hDKLaSnuMsxQuvPjkDGDf0GhHzap5DptZBBvsDce53gYFvuh8j+jbQRz1DBy6ge4+Avic39/3F0
HsuNI0sU/SJEwBXMliTojbzbICR1Nwrem6qvn8PZvnnRkkigKjPvvScznb0NMV4r2dC3Vmao3zmB
OJrHrFfrxsjDeTUYuOthSbrHzoqHz8qjtrDs/JWmOr2UMu2ex7lptunUhT8GbLr3uUhd5gseJp5i
HFRk5LbTEnBxGLgb6Pe/82h+GxjQ9kF+F7YBR6TxU5+NoC6SMj0Uvex+UhLih8BzwqMtyvna+Cy3
yR2Hvy8VBiZzx8v/1V0qqZxqAZmjyBLqiLj+MZN5YSjflg7ie0eevcpwPJblNPzLMqKquHIYNJGw
YmA/KGzsvTmT/Z5dV4FsWOz6MvkYGGZsiE++KYY9pu+zEonzYGOFcTj1/bxE5p7dr2qeh1NPV0d7
JMYPUVvxfahFBsQMx59iCdI/VUykqBoyZsStleMZ8fyCnLQKknJtNQWuONG7/gfOhioyOE/WxMey
/dwzNrTurpgm6FmFVAayPtHSj0cK0vyvrMW8m1BTSO4ESzQCkmL4YYJIarp2X8yh3rVOy8/t7H4X
2Il/qsLqe/GCZ5Loj0suw1UbFAtVyaQeg6SL8aItjEowldFkstSZEb4hxr/dfdLnBX4bjYXd0h+b
bpSOvbn2evPsNz7GvLv3PjA1woyMvY8ly/7Fc03Ebkgs2jJYJrPEMuVmZrJmQY24+l6WvkFEwBhl
w9w8mnXO3rEBMuyucxKHQaunLzoZ6aA7JsuRaMh6bWTbMPX2Bn0vFbMDPoJP0YXLddGLF2WN20Sm
6X8mOJ0jgV3hxZO9v09GGuhmLqZy1QvGvUM+D28wCT5wE7CQoe/fJ+U1e9YNSfKXlb1hiUqzCcOy
S1Z5xdXZcvERw0P9MhNm14tB4k01L4Vh3j3MzjprwSAMoQIc00zd2p3R3zmsCyoHrInSN5xq5RUc
O2VRqHOTCgQUvIh/sWpQilRsp5QZJBE5MDMpMnzOgR13v2WZJq9uwUeJ+9lCWjB8CLDjhHOLOUN3
qhN7OuF55SVNmbKpoon3E4s8t7FaLjZX5Jqqpt6IrPOIMDioht09X8L4BdnnPiRjTANxrInmFuO3
NzO3IbKZTEetRvdFMDU49JZDmmROlThXtZOfiJxj98JqdFyMkQikms2z5cNiyFkYuAmwdKxcNqTu
F43hnOqq/wy4z/ecId3Zx5/4ZNfaerPNWX3Hrmcdxrix9/4oL0Yd/+1k/xCwVgITprwoSQorvFs+
GTx+Fn3yvsTLCykhvUIt3JZlcRRu8zAJFzOeHzyw6vNJjsN+NMhzJrxP1DQMRG3i9JX55M/uMe4x
QTBmRKzy9iZBO18TniGCuyHZv3FKfMGoCaI12k2CHWswk5vThCnBec7yzMWKylrovU/uIDNrf5Ww
PgTve3yw5b0yqnzuCs/Jt6E/vTHvv4Gae3Uz4kdVqT8tOf0ip78we9UrxRx9ZQXFuO6dYj97XqTN
6dHzvbWicXIW/5guybTSRM9ELm6B0i82tk3u68eBatTka4YXYG3xjiHiS9lv2pH8xRRsQ5U+1rQ7
A7IJsBY5YCMs7rpI5kQwN85oCduy0r+EI69VUz2kRXZoEnK/g3yIARgswrhY8IZXgycooWdS/LO1
Lm2xyXrC51a8JmB5QO39wrOdrHSZbIpWPKbS4B3z1pk9XVRKPVHp4BAaA6kV0ogerAFySfFVlj0X
VRfefJV8jlIRNqpvy93/htWVUDIuxviCOPfYaxQ7SdSsM5x9yxPnFYxa8qqhWmsjR8Br8FAYdV29
yGVgGVBzMwJ692LBQD0PPILLw9K1m8a2HogaXgKFpZwZIk22uy8LUiaxzz3tnJeaYUPNwMa3uic6
E1qjQK9nYT2wFMyJtGtVm04a78lUbXCZtyiNeNUsHtlZIqenex9vlaXBAgyFh7V3rD/yzjy4LcGn
NkteZUNIJ56cbrVk/tGr2CihAzLJ4Pb3k2dRQ/rBDt+8dZxlVe27gLrLkQxiFedyz0R+Do117NmP
XdsB6erG9A6WorMYtL62ovycKvhdA6iY2IfrKgfmdd4j+irfnXsdPPVihryc4xLvAGZCreFLGlLI
UV78YkAs2i6mewtj+7Md+80iGL3kMzvHa7IctYv+16f2NS3Scl3e/+bW3U1ByD+NGap3DHqUMjya
nEaLj8FYGWZ49Bn9BRYWAiBY3+F9LtR0xAV8r12NsekT1mxOiR/+k3omPY+L165fMTMda3e+wTfZ
1HW/Xwa1waD3UtuBgQO5di85Tt02vm8RZ0hNFgCHqTpDRNr3ovvtbYAMbkP2TcU7p9SXTE67shUX
P2N1NlPgku92kTGfZbCTKAgLu6FdTB6zzE+0JM9JH28aT37qZNjMDYfmXJ6IFbDOwn4tc39LtsGJ
+mB6GnyeUSCE+7bQWycZb7QWaw7hA4UcmkG7mfGGVMV9Fg9twk383TgHz51pblxjOGt3xIpdn+DG
7PM+LdgijqpdwthydEUn5aMNOWmNp41RXjwneHfsU13JY8dCiyqHj4X2YvTFuWJXd90AFkNQIPxV
nDV51DEVG0rcneUZ/OuvcdreJCRLFtNujW7ZNjDehru1SBo7to884nff+IL2Wizbycg2Slan3ptP
iESPSTbxqovXrLIuFjQo0so0HG4ceTXdfJXsGy/fTUXOMMJ4BKN2P/v/BWSnCTecZ9hnA0CyxUnf
2EIC6ord2FZtsCvKfWnc8TstTFjsKaaJ5WCO7ZOXZ2tGWHvm9wATLPkvDHJ68gHkwG8aT6vMDo8g
sR6gZW16H8Dg/Smdy3ot7q6ehsLSQp7Jlq+xVB+t+lul4zGY02OCRDb75dWpgSdYxXBR7vTMPohT
Z94V9tyOfPxoQJq2DbiOzMsiNFkk9xJ7W+3Ks1NVu9y3rgEIohUrNOgYFNrk1F/aqdgrA6BdvCBY
ymvlmNegoacPG7FN3TrSQxC5/hDRjpH5zj5Uqk+w7ljPqesX3oJjOjTvskm/F4v/WJdRqbN2g7v+
1/aLD1+MFxnb7IUJc5hwwUOlgutQBleGbBG97PeYShcelMH7bTzVEJ5bhjbrfvLflYtfbx4oLjKR
PlWF/cykB6mTkicoyJXEGueAm9lri2BlVPlo0EnM/94PRFlqToqoVGRxuoBsrJ+ZuPgS961pWUci
0/5Gx+rw0ThXxyl+EquQkSQQsjKwsa1K2/3IhfM9Os1GzOKzIYO4LyWZC2z3/c6d1cFQfRs1RXhx
KhfMXowNXFnJcz7MvzDfdgxUt520Tv0ynweQRLODW7qiMcTvg3qcO491j3TlmGQHks/Z5nfpBoXT
Kwh/YvZYPI8mZ4BTB4c6D2+QO2+Gg9dKUXVGS1F+eRQJ+xEFY23x+3YWjiXexhRh/9kdxd8y7ldB
lnPskZFzGSVO1XwIeRMabe+ZyK5t4T4YvYr68SNjMmfcKTo1QnHdtX+7Mvwk5ffFcrdlZc5cwIZi
JObmZ8Z1P3gGNxP+DAdfXGvqq0xZMQRpI8GcJNBWp2JXdsDFZs/46KYYi9Z0SVXH5RlGAHd/6pC6
rABIyiSeSK+QHBLYUAkflTF7RP32xwW3gzLzys7reU1VQMSqDMqDstJxW/vQAbAVpHxAoDdGi/Cd
dpk45CqBDpNNEy9/je3InfaZbLC8ajwmpJbywxyQolrlQdyfCezkLFPGVK8L7xQL66kjG7IJeyxI
dT0AByadH9Ag0yO6YquS8M12sdPU+XgtUVPZQIZ5JjTRvhOimCz7zX+tskWAFRaw5GadD/XTkGAK
dGR8mFtilAjDzRJ+gq/JNkAfH5zAP1uud8yWHBtLt24XcWHusq3If2yz2GJuAD+CkPqXk4XjJauV
+Wdsa3Vd+r5fkcY5Gmn9mfZdxAJTIqzgdM4TFuVo8apy24pFMsbJGKUnXXlzCEctQb8jNfUkbefa
8+dZ2jvk9nyr53HHE2XTXhNXTzHZCOosSqAJitGKSvdEub8hxPDVlVj0wxDiFwwN36BeXNzaojqz
shVDobelvRsjiAruG5NEm10xHgliB1pc4M5/nKYvH1ObcC97bRBQU28vgNsMcw5yje+ucTO4cPlE
aKFeB4azGyVgIMZtW+KchF7abbakIceIXiHW7xJDEaUAiBMQP+6xbnN9p+tpGb+zuTr4TCAG7o+u
pba2uw1Xd0X2d9iLwDgKMiYE28KoKOQTYE5YLWqN6/XVL9InUH0DdUtNpr1uvY0iz4gd2zz5mnYu
ZKakQn8z1hYBPHu8tEn7oh1sHZa0I5Lf5zATNvwIj/Q+ni00BewopIa1uZ76PPLT5jbb7qumcFML
cJIxIWxKwbNNdPHZwNhQODtpMtElESe/pCj/1Ob0OTMzFLmfrfs+Rcor7e+kmK6WPV4l4Cq+gWZT
x+nL2MGZtGp3p3NqNPqwbVikBz3Lqyv+78c3TLQPjoGXVc1YEuw3J0OkH8InEGBnU7wXw3xWLExZ
5vG7HCqYFi2SCjlPgi7mfgY6YpsGwrP5qAKJ733xDkUZfs8diYPeBkO4WJgVNfPi+6nrrt3Be7Z7
H1YAER7sP1iOnaQLznaKwuk2BtiQvv9jass9VZ3HtzwRjRJ2n62W2CO97wy/uSP+Wnwm8Rg/VYG5
mzpjoydMbdi8KCoBzo3Ts5qYZDGEIRp+5jdodrl2d3MhCtwhKkJ6LdZ5WVIaMPpNZPlJmUmetnXO
yVBsfDUQ+8P/ESZM17ASIyvG6U2OrFBNjENhYnYldvO25P09FUEdNGQM2mngk5NCOsX8I7dJ/+O7
XyKNijFcWfeBN37U0Izf23nO9yk18Z6oBx+2M/aEATi6YPW9dF5Qneulb3e6qMc1Thwe6pbJqmfX
f8mdgSMlnyl6r1uFlnc1Cnd58uziSlKr35S6QEbYGJ7L0+x6D1nM3MmN1ynDjIzTjANDl21L8hIR
y8BezWxmK2r/RTZ8A6UAamweORgRgbNpi7N0Qxrj4Nc26Re3RFGhHMxLjpBCwKWmpwyxgoY+Ib16
sN7SonFQ4uZXXVWRYxtwcIDBVu7ncr8n4nCbmfDMtH4YOM9SaVkbYatro0toWjpZmXcHd5WdwqDY
grD6KDJz32GvhOlqbghH7VhA9ZnELsaL7NMztHlunA4qRbU38INhjfev0li2eL63lAAbPOd9NKBQ
kim/Nst4GmXxNyYfHy42huycQwVk1zIyJgABgqX3hAwNE6NJv1TeP5MH/B/RlpxSg9ZybN7BzkId
qLo/HeCO8J70Zxo2bt3EOznOFBG73QchRRIOFHKew9Zqw20VoOATc24YFXRXIoHrYaCbMGlAtQMi
RVseeBCoF2pMr1SZwB20dU9UiLMBEUr0SMkM2NaBWD7bKuZ7SdW4KXsEc7dPsAtkxJzioNuFmEbx
8063WuI0sscDBtFVY3X7mXw1Gibmhb4brMe4zsXeCka+qDb7JBxorZrZuNkpL3Qg+3yjPEOsi/td
0U7pAA8pgW6BBRXWkkWig7n/KWvHh1kxd5Fd82vzIjEh3ldz+5mU9TOTjeMiynvaMOJ0wAKnsay7
DD/8YXpnkklr1/U8wD5GLkclqCeKiOR4mbPmmhIjQzRGNauGFu85WzgwFRMfNaVciN3H2ck17HCf
g8vaxkTumXQwm6Y2fcUL0a81i/KagI5pvi99o9jh9MsQEfznNscVhYUDGpDy5qi14l2gMYtkxcnK
w/cUr+uiScN7tuHu+iR7aEr1Kn3MfAKmMxjHmYBX/2oH4lP5pbvBEjtd/DH+EB3V+SzjZZtn9IB5
xz7XLs0IWs39vxzyPXJsh/2y2ZgqeRrwnA1ywVvoDqfcMjY4aQ6DOW7ovhCiBnDYRfaJora56wpi
bK9tOlzSiY8A7M8qVuWrMehdcW98BEW6330jUP4s7nLybHARMIdD+QEI9zMrlxfhGtGSSVwLqXv3
Dz3VmF60hUCQJU8LpBDy+QeoJ+fMsX7G2HLA1PjAPnV450az8rQoBFhFlWxQvk+YTE52TLzVQpgp
e8gZRV9Rsi04vG0SSw8VKAfsYGuiiF+Y/Mk6SnteezgzBJHGY6qMmDK3yk8c6XKrbUAsAybrNe1G
VBc2ApRPIL1W07qfJUk7fjZDvZKZqyRqo25knD6JSm4yQrw0+ooosSOx7Ne7XrQjJr/0zx3ih2c5
56HG/rPwpHDApYX3xDUwUsMTCJ+svWfmhyqFl+qZT3issQX3oIss6B5qkRdSPDQ2Msrj/m/r3Pml
drEuum5ep5q8Wp4kFS8oNE+AVDrPL2ng4l/MUbGt4pGWi1RiOl/JsR1cs/6XNMNh9B3wME1wslwQ
Zc7Ir+fnu5F1REjDJy9Jj7NRneQQnL2yO6RJ8mqYsbcO8/Y6EQC1cWPzPFjNxusd8l7GLfAYbITz
QxzW22VKjqFv7R0hV7ITN87AB7QY9CgK6BYLSd7jCtXMbhaTjFVoP9VJeewC8zsorC/lpju3WvaB
AlVWDO+uXT8688iShoX+MbGZalhyr7UiGkpODTThpc27Hz90fvLUJByN/RYaCbQtPtchVtSazbXz
6gdBS23V0GtbvQ8nF6Idoh4U9X0oxpNm3YTbLLegtA9tKX9BgTxPYb/H8cbidXUxBAHioGp2RSpg
Kolj30Dtg1DgoDqii68l6Ay7MvHz5h9Odo9594hMhvmVzNTkaTzfqHmazf3ixhJ8ZPXHIUFDgr2d
HtOm2lVgS3zhvsMO2WQGTIN48IFSgmPx7wtLp9l8a3P3Hwmzt2B2YWQ0BcNUdaJoPC2V0x8wGCJ/
ZCcxasSt9mOwsueg6h5jetuUOKAcFaAO7AeL+c+buje7DfFgzF9x0j+ULgm9ZCQz6JcROatdSlIb
JJL1wvOFySUuP1mQ2a/dxP6j0KtGO3kZnODZrOIbvx7EGrAFOYmC9p5eqEEkUm2p64jPwmakstYZ
jXLo7/LZx6gzTRGf0m3pQCeXwmWsYDQ7M870Hsp0tTVk2OwaxBNWilZYPfWpT82dA82Tcax4SlNL
bAqrgOQI3WawXvM2OGpoZJAxuKdSjmUAPFfpWNtm5ukex/rnPpLXTna2FOGB1utfsio/cAm+ysLY
4pcS+OjDT9vi1bJd5uk2MsZl1OFD4uiTSMfPZXCPvHRqnebNX1tUdGvDsg+hd4WChhYh4eCPtT4L
oNaIMdmlzMlG5a26TX3yk44FlleVrueivIqiupbFePBdLPxWEr/lA3Z0UYuXlj9eZ6AGfaaFXDlH
7alhN7RgjuBKHasw7iJ05FvciRPxxCMGyYcy9a5FPrw4yjkA52tPyyjPaeoieHn0PgjO14R1Qyvy
yRfDqA2MLgCEmZVG2P83Pa/lBq8M31lesdkjVZEXW89w/tFETONDS56JlEU05IvRvFz7MVNWsSYa
S4aQOtSIuySCBPIBzOnLq/rvsKx/7IrYeGGo9qx8gMFFYOU3WzZv9ysVycHnG2mm9aDTX8NlHDt3
1ht8q5O5ZB+QOt98c9h1QwwA9A6Ir5vpUSzNdWBpAL7V9CGkUOJYxiXKw9KsZNL1W1pmeztg3Nnp
pTK+miA8JdgZgcUEW/g/z/UkLjm+0N/KxsSKi6vf57J5jlFtd4NZP1IPvE5V/N60NIkMEyO/yU65
jSZEjuckfHgdwjhgvuOv8eRzl/W3oS0jv1+Iw47mJazrL0owzJbeb9WPURyYD2A7xE6yc5mZVVlE
LY6FGEPGK2okaTS7jndLa0PB9SUTaYXPLA+Ocw6ctvLgSOpHZZe/FTso0wavsi7hQfC3nfreRAKF
haFz1BWvrfieXL6RzJ9T2ruWWUnLVCiJ2wOEW7GvhH5pMj4xjQbcusYnT10LiYd0pw8ps2zCW5x2
lP60pVrY/7SywAQ7rApkooOYnU2K5SsMP5rB/aPB+NDS5D1fhPNLqfU3uZ/RScqQDu7KufTHx2kk
OdcvyMEyXB5kbfnvGRXFR2LHYAOzQlyZUp4LX/2NR97UMoTLPfvmtW5KDvYgfy8LIvraISw4Y3FI
8dcdRJ1sKaaencT8hW6KGdUFURRUobMl7a6j0SDhhgRcR6abU92WExinIjagy8Ai3IT58phlPmpg
270G5GxQ8kj2VQp2qHaWeN/F/amUCC0iJ1Tau1CTcm0/gFiC7Wouf1EVisgS0tjMiN1rNesdLwaz
azvcMnib/mG5EltD1yVlQovrN10kb3LMZZHRFGns6St3kWcsEQQYMqG6q8t6xhOO1XSDVlI9jYtX
n5vF8S7hNPJ4mOweYzgH9176DPi7cD5YZvXHJRFOqUw7lk5Nv1K5fqr74rNwXKxrxYcq7wwTVwMS
GmS5c0xG4zJor54nb0Wb/disnBRu+Cdrlz0SwYliiYGlBy5+Pipl1YfcdHHLaucGnvcGr8xAYZ70
alLt98jvkZrGS6VoAb1hOCpK0RWpIzPKjMXHTqQOk8t0d4rzv+A6ejwBLYi4sjwViS6jVhqvqfD0
o2gd5I1u76ajufUTwWfp5v/arHuhZlYrC0Z0NHmJ3MHpME5+g9U7dmLFXcAdliD6vphWH+8X4Vsv
zFzAlXQT5XpuvtmhQUcERcqoA3RBpWk17PEO9r0YJunwEOBsjncxcpWFBZ16CRNVuVX2XO+XCpZl
XY1rWyd/aYj+ELG8QsKIDHvYhU72DEzu0esc4Eddvm+NIiZOK/yvwK+7qxHDzPGcejeJac9d9oNv
5KvQ+XenfL5081wlJrTx/hKWiiwuPtPHuJeU+xJJHQfVX8uc71IKRtrFoTfySOADr3XkO5L6szvB
NeLE9p4RRq3toH065SI0uz1BWpbiefnyB3Inh71/9yab9QhrPlzqtYs2jRe5iG89A/xt2pf5p1t6
bJhlhdtNYzGCKczSEBWqt3jsvzI9v1ZddSp9Vqup5b7bQB2hhW0aUqIu6WezuZvlmzxelyovHmv4
zH1ooUsFWClDUzpbw4u3vHIwatkym+bkMbwLZ+qzF4z3xi1Fmxib5oSRZ6M9nHtEBNZpVjzM5Exx
H0WwM8VamXLX+mLrDEG1dszePMaBaDHUk7iYwywghOvglNROZDhwkbkQtjzBhzKnKM4CqBpM0u3e
iGlc9b4jtOeSyChKNO5WgGqslXHN+yyMlF9cK7v7mXEpstymXh50q8d3n2gb5TQzPUrsZiFd6i4/
w9y7Z1vZ8g2OQRk5Bcd5nZoLddh86ULrEQXRPMxON34OS2Y9txXzzUnzmGQ9RUWaZL57gWdTR/Rt
M7kiGwNjV50Tc6AYab3yiCujJrILMSpwmulg4ejG/quWc04G8JvtFPerW8mzETvhpqYnP/bsFtmA
hCgfUmPEiDG2YKp7aGXzTABrhY+ccDBbUT4NabEgaqkRe43U5ODsYL7no3scWvEJTWNNrBq0R2cq
aJ2pjgi7bYcyfE1bJsdh9usmEmF6nDOYSe2HFUo+UQYPjEj22VjsedZ4nxLrlEsvJjNE90L++iko
J3JnThKNZorJX6WfucVSDr8rPmsPEjqW5N0wIodkgC3gafbkz1Lgzex2KKb2eyBpQYfpkGwbQvRa
riTZ5dB+GfdTRaxwU/u4qcedmDzwzfN0hNL/IohSE18mm9Z78a5EAmyIA86V/1W4xNwCH/OYx9CO
SWaU6/GJYP1rQ03HFez8SbnX49LnsmR/BbbgmvXPxYTMYwlafQtESB5XA/MdIFV+QA8z0o08VzNf
CB5f8zX/PxdUZ84ubcK11Eyk7pt9dqkh22MuAPT1PInpBCKgCJZdQChrlRPuZV43YEjnBxX5p5Ul
4d9JDn+XQr/3pDfNIbiAqYpwm791A5TCxvYOmFYfRjW8jW649ljzmwfwExeMOIX1qFJET7ACXgyI
K45pEpvx1VuwslZ3fLl88C37pRmnl9Yj1MS7NG6odR7w8D8IEDIwXkweic43WJTTZhFkwHI9OOqM
Dz9llUj63BYhZkcb16q5w0UOJ3jpj7hxd5bqzrPwsB7kJfSnmYFPWYiVRb13SAtO92SyNmbXP49a
nttEYoXhYBa8Mfh2O6D0UBPyrESpku0OVt0/w01e1ZBc7BAB3/4far1gQq3Dcs0cP13FXrEXIzNs
0we13dYzHeIASzPzr45V7mwbT5DTla8llcV6QnFJBzxFpXNuHS5oBxo6G/PYRnViGcHWiMNLO1IB
MHztTnGWPthA2tdZbl5d4jRDbp1ENr7oonjSPfE1izByYEfM6lgYAGXaG9IdwYp3Mh7V3jRQ/PpB
RLIuImMyoqAnjY4nwjQBFefucwOUr5it37hxnLVv6nvw1Hli1rcb6nAP6qha1Wbzc0f22B5Q6sBj
FwT2EcYY94n7Y5VWP+yEwD9Jn8A/YY3+jXQWNkSXmANgQZhs9j8nNn6zksQkOseEUscdX5PQ1fOl
VN3RLZkDZ2N6CWag+Nr1zvYSPtXMbQCyyINv90fzPmp0yE5jlyd0DGojnPXzYsRrO2zMtRnO4LBj
oq+2AaHTgYHK7t7YH4lkyoEZ8/QyU7l1TvPUlERoMe8Hm3A02OdG02FzZW8xtWOjHYN7gZtwRRsl
LQLV6Xdv59j05TnzmcqHvHeCGcmgt0SzLrkV8nz5b6XBcIOVUoRRStijw+zcpLoA5GRryIDEpWVb
r+XsoRkG3XfNnH3J3Ydi9g5BgrQip/fZjx+wc+4Hq4KHXEWlGLAp9JgJZnwVSwGdophvRijeVWB1
GxYBdQTigpVtESxd8MIz8MuwXTs4IlhJU9KjJbb1RzQVax3YzFR6y9NgS/CNrP9R3rntsoegcAni
tIQjy0fNrgSYmrswAyQryos3TNgUeuMxz9m+Qu6i9QeE1GmnagaebQIOuTE+wqH5beg/jkQ+CfYX
XYVwW0dZSmXn8OjIUj3H94A9nrW3keYF1fhfELvwRtQ54yLBmG3P58YrOqYwk3OQ6q4/mzY3BiHX
dQNTlwBmZz9A5PFWFvYvMoXzzJRw2SYDt5QJ0ohp89Fy8dC7kwSAulwaMIWW8l/m2ngQdbfJiA44
ZAIE5AfW0pO+gxBGKbPSk/lm3ecNobPLgz9mnAPcai/5veoQySY3+oexpiHwHLQido6NDPjUSFWJ
oPJGrJrbakHZIZUeV+tCFycMBbd8Cc4dQ9WxCT5MpTd26TyyYuHSAIFovbfciLFODQumfIW5PseC
HqQo73emecamkR6Mk1d+w5SHIM23N7X+UUx0Oy1TQqqzballRHL+Ktiq4WmkpYmyH9rAawWHWuVE
uAq7+LTmRRxxkdNHFe3areKja5ofusqefaSMe/9LQ7JvLH0RmGRYFocEM/5kCLGrAjXda7pXSEqb
ujf/2oQPVr7527nFFkftKVOqJjii8XeB2Uryd41fVrhc5r3cBksc9aVeInMByOmqfV/oi/IcvJAA
CS1mXa0LDnD4UqBFiSutF2EfZsbuUzu/uwi8fVES3+aPIJyNLn4uCcpSG3OP/NghHm32vqxGuFdI
GCAEpboRkcwQkcVRw5jyCWbGpKvWg11cYNo9YsPai9jc9gzq65Z1I8rbOffZYdp/S0DsDkvPWdkW
hRkYKSISvBJSPrWYlSr29VQUDggqhylz8WAx+7e1uXcwNvuWSbg5ZMDZVck7XDMUPhtDyaKZgUic
+QTgK4T/GO5oNezrLDhiQ961OsDq3EHNginYhtMX1so9+XVUfhd3MOsLothHuV2a+TSbdTSXxs6b
jVeMOAd9N5SFJQQcdDCPRVvTfRufb43fCz8xdeW3m2Wv8+SciHpHDptZVv2Svrqhz53ggEIPD4lw
bkBHdzLkk8I2pnI2THUYqRWxQyM52rVgZ6PAN1YZAdWeeQWi/jMMA0JJwv6IhGcjO2T2NfG7I6tW
juDp13Nd7mdJ6xvk7CVott5ErtDIySiOKMfyj+0/5Q73iV0zIScupcBdJ1IcZEsy5k4QJTk3uMzR
sqtLqo/4C5Ed/s8Obj3R5btSi32HTOBk2V7WXrKuFwK0w4TfmyTXAEEERb/bh8RqUFJB+9roeWTq
Aw5PEY6nMhhow4EJK3Zsso1yonMYC3EHHW4CFBd3dv/hekVvnJ2L27lnNlXsDaA+oUGsxU8wB9/L
heFFEBzuqvycBGximVFgM/PMRsX3bJxvM1TDtEIXzabnTuMoatXGL4OvqpfH6T/Szmw3diRJ069S
qOshhqRzbUz3RTAYq0IK7csNoXN0xH3f+fTzMfsipZCg6KpGoZGNyoI8nO5ubm72L2Py7JM4wyLb
1aO89DjAZZ8fIogGugZNOSrUhdmV2zSXVrXG/ZHa5BrWGleBDVpBruyn6z4sXdWk/y5B1aBmYtek
EcHoNrJ+oHzmqG2/1Sp/05jSzmrqo21U9SIlBlvdCF0J5xouNYWIk/joL0oyoCN1GQKn7LTGLX3l
src09C6Uq9CG+2c06LrZB4uAaYVQZKOqdPts2vT+eGPMeXZUIRsfXeY6cEXZbAix0rrFVwJdhV2L
hI0IqxVp0RPPnB1XxoPaNEjWJS/Aa6ltVOMmxegHyt7alvR+YU4COaz0AnX7i9aYNqjy05K2Nvjb
0SCktYIoOIRmlW1rxP0u7YpXTZI2VmrYNBcgp8J6Vt16Qiii1VwUK39RGAsds0AQTG9BIhr+FS2r
dTBoR3ijIaguaJpKZt00UkuZujlUQbubRZXaaVwjZ4RXhd/ZaIrm12Me3PG+vlGoNgxT/ViZoBxM
3SrXnUTbPa9+Yyi7FkGwbohUfiHu0jp+jcX4pwmgQAp6LWaLzU+gPeoaMNIRRq3BnNVqoHGLGkkP
y5A44SoiAuWUU4D3zeHG0uVbA3Eq356WpTbegWmh2lc+IMuHzGpuX5aqir9VO2yyHEhyoPWPhaQc
6YrpJFb5W1110N9sItbY3ER0injyCTcZdWeorRZrOONFG7Nr1W9vtR5VpKwernMZVLRvzGWwibeI
V9xDi1mDWA3dqsWlUOu3aAhCntODVxyHum3Xwj6gwoAw21UOxza1frfACyMIqLYfXjbgZ8HdbRLk
ohBuAyrjRy756T7BnGKw01fCwLG2ELJMkNqPSJmglAAex8HAoqbZontfzS1grz5KkLjqTr+sfMqB
6WxNVK4tRQLyHN9r6rjFXH4VxtUSJvdTHijbrDXfBI7HyCJiUZA+pkEBpSNzlDRwND3e6EjJxLTl
SLT3pkwFN0H0wJPjlU8J31B+SxUCd8CDIAqGVwUWpf2MMWuQ3AJSUhOs2PZpxGs/X46gZ0Gc48M1
SmsfBKovG0e01YF7dm4jmmEdaCM0uGBdNx6FJ6RoLJxHLGun6CUuepwoi+jKl3VLbIalkeRjgjXg
i+A3FCfMBRIUkHP5rWh8ILZtusNEzgnK9DgBh4Pl9Kex+sM4Q15MqANBDb4DKKPToS6yiFAoaoB0
/4X2d8reOESTukf4wNW8Bo8OBC7IEQ+y6G4jBV1ChHLQbMZGKF4mqnUhSShTqPTao6Re6ZY320G1
76MdYWRBPQFTBBiMW/ylKSF3dCCSFm0XKC9OSY2BFsmlhnDmWEL2N8al2tnugLgPu5f6XsXRLmBV
oaxBJ7PorhFuAY+vYLSID7OMexnJm8fvoEGBzAI0PGHKWz8uChfpvzsQH2ipAIrjhnpQMoSEZou6
hrukkNt1HeMxC/tEAUidN+lGLUigRoEsTgNuaCpoWihQ80f0vlJjE8Xa2sR9b8g50cLDPtHIS3wl
pENZ9XdQZWYX1UNrAi2zBxj+euAaebKrhLkCf0NN1hx3FTT0RVW2CuCsRFnZoQW9Bh0UEn81kh+r
ICM22MZVkOPr2ehQwpKigT6S4fozZWtyAV7JefC7nrRdjWGChRwpOgGHgXA9DvlOqfSXyk8e0a9A
7jZHsHMKsbrIVyO1aSwWSLhsb+OFcFna8T6dxZ9HG4EcJDGtXHkebNImLSthidxbsbIIa/Q3yDaq
CkmMIUPmo37AVwDpsJkxOGQYNqRuMEquagCC5EfOfoa5NK1lMiSPxDsaonWCj+EwoTEi2bshD5ce
cM2ezpuKUklSgkqztPvUxFNAwdQtU64DnKwaD3QZJCinVKkdKwVsBSBcjl+kT1MRvMOCQ78yjq40
q7mQcuwnk2kdepRdDA8dWJ506dJOmmeDMhw/Pn4Q5vhmQARphwqXBB2cGMDyw4TGlggbxHUE9iSt
ssuQn1/JNjhL2GXpUtOxQQ1N04X5eNWGJiaOOcLAibAfsC84wtbXlUZ2ccwArxmA7eupEPhEJ2gI
6rJBJKdUeCwFpnLEGOndJzHln1C/6Srj2hml6q6ndsfxL6/V3HrIys7Rx2CP5LdbNP0q6nRitgV9
s2mldRdNeLap+7Tl3ZIEGDWNLJqvz1jVI7C5C/on0DgR8Ip6RKqQzkK9UNqgnn9Fl1RfjH59QABh
0zXtHfhLKBLCfzbwykaVjU5cuzKy0KkH6RjE5UUsBSgMXddFdYszlcxVhqlwqql7RDiihaZ2V+gv
gYrun0r6b9wL3rAc29sJhzlUZw6jqm5UPXimh7Uumrmnr+GSkjVI8eOsgx4I3YVVzeHMqwR1Ko/b
jAwmLMU+sNo/E2Jb/IDXFEpfotprb5a2s8tfPhoGVVmmNBPCFaSu23gkYcKVZg8nDUZ7SYuEMhmd
cHgscFe9bot378aTKvqtcPzQZqgaIHI1OIAYxBsaEFtVFI7ZNqsAz7y073dWJ7B00S9spcP0N2mX
id09WSNJbT0qd6MGoRaMpaQNt3RKnrrG6yjDowMA0I7DRDtfMnhiIj84BfRPmlG978ecYD+6sU4C
38ggNe3eRLoUN6oF7ZV6ORb6pldgPsuBv2uM+BoHkjUOag4KCxfCGm56KV/2eLYMignvOsscWwtX
NSoXyxr4z7omm6oC9bolamxkozCcAtCskmdOO/jbEks8Sb+jurQBlvtLeMFt36J9VRYRPgl0QwAI
KHg9Q/puYp5JJvOplmk/biZtLDmlHuJw0LRFWF+HonzKMgOxmurCkNR9FCo3sJOdRJVW1F1haxGb
B/Opoc8HfCGjDhZZTh4bL0qlYO0LqUwqki2QHmDZAMBGCqBlP2Ncw+oQgDIIgrmqScDgEbdB33ZX
dsWhH+xffRw80jlFphIZdSpbC4PMkN3/3vRcm0oNCTJU+guY6TGWcck+sqnYI+YOAw2/rz6jO6uP
5RaTb3Sc2MoEp4dW0a+SjIr9YG/H+k8w4VqC4jSacMkBGfhLrfcTiMPkrgK2tRNK1REJSYCDCeWp
OJV2sdzO9y/pBTUbHnY3U9y89wbzKbpGW8gJffCWWGMnw1oKUaVF91fxx2UtYzxu1NO+t+RVOmBU
H5bNziLJbJHLTsN628b2vg7SvRZGz4TAuUCrHgWgEjADoPZUTQHeq8jGw1iaKsZBaBXQxBbAPZu3
AsY+/4vhobe6P3jq5sQTUSxMW99Gdhlt6YfifW3H10Pj7RTKmYXdHBod6koGKnbRg+sQqv6Hq6it
yncem6sUIweqkdVVH1uLcFRWRt1e02md+1lKvmBtaUKKTlrpdXpRycGTRs0K2wQkgEvrUQp5yqWR
hTbVWPkIY8426RUhKEJMZdxbY6/wqeJXs25vqdm/1J5PH7ounwsFJkJaG68VAhFCUp8bexIHoUgU
oeaGDOozz7Tdb2Tdx+8A9xgT3E6ht7fpWK8k4jr+6j7iksZzzH0DRYHsIErbcd+qZQXJMgwXRdoC
C0ICZoX6/SbBow+i99jetWn9u9LlR8MnNKGsew1WH/lw1i4YvBs9yU3E72F0mtJjD97YSoMLv1Tu
y8Ee2ULYikeCeorvRfEiq6gMDhIsoD7jR8J6e/ZpE/WRf5lR01vUcSyREoTWUgrJ3IrJeg2g/C4U
hf+KchPVc5ziXxRsqXvDxFgvOMbVDCopVwJ7siCYHjsDRYpkuhRacBdP3UOdwk+A63xJ/XBjG0Dh
JE8GhDVowtXDGaBMyX1hKNq9X/VvQMdIh/JqMwAcX00BYCMLaSqFXnFjzKVxixd4WRbHQKuRVw4V
WhO5+ZYjn71o0ukR2I/igC4GXhQgT46czl4aUGPJhnTL1r1Hmxr9SVNOdqnoUAMBSHFQsuZGDJBa
wkCAVZuL/a1FgxhnLChW3Fx4hZI8lD4tYnJ9zywf9ciiQNIvAW4B1cRI2c/kC4isWyu0sdatMCcZ
dn8ZZgP/Rb2J7IvIQG+tpMFQ3cSJ/CsiClizuUIOtRh0DOQsiEU2aSX2RMTWlhftSmnQ7NDLh2Qo
Vug8PYSl1N22hvFH6f+C45nQ6jtkifwhvq4745CiuclTsScXR+38OPg4NWIzHRKG+6raFrW/i8rZ
ERtrJ2vySx6/0ONyFTi8VlK9irpiJfvdjQl5dwm7BFtQgipgulKNrzIcuqwiWWHFvrLzlMLkUKeO
oQEXT4sHC7YYQH086rIG3QBoHXmavnB947dHEQeKujiGcGlwZ7utS55FQ9OjlccGKMLisrXKI8aR
EwRGOh4DIq1GHiV3tu67gW7gqsQ7WkNzzsnVlI5+9NxO/pVNptSOcGMK/BA7JF4R5FpjPk3ltF9T
S75sVfsRPVUZvSdsrduqvbf7V/q8z32otKRKSL3gyImG43RVjQ3ceYp7QUU5rrtTqv6PoB6o8dDS
0+ZSaa41DExB40jBnU2hymjbfa+GZDK8jd8R5VrGiXRdYWvX4RgAY08PDddX3iEiOypCjz1y8xnP
/bpvXlJmFj1p6jqi5Txa+b5NAh4/IDylZ7t47P1u5SXwDNGkhXtCsjpxCqgP/+nUK7V8rcnHbVDW
tYqDMsiFOuqd0sQ1w8J9sKfICQuj9EBaqf5qKp+Tnn4gd4aE+LtUX8N7mzJri6QzWhPUKcjrfdV0
jQyusgHwUJNAr+r5hvbDLk2WCOLjM1RLM9qRMosd3MYyLBKQ2aEPVDuhZKYBLfRIrnRV3nKRGBwx
Msh1TLXWK1+MEOK/j2Lyb4/jJWgTqV55LFBECNDAUT3kLIy3mi/qV7vIQymTGlXYmMtCloGh2m+l
Ul4nUBGs0NokvnGdyPFiQF8ljmeUDLSkyZ0oCtLB91DwL2hu9nYG50VddmCZ5cG8HSPQ4XO5T/Id
XbvqbYyb03qlaE/A9RemiC96wYtq2ASzvapPkC0amEnKfrDNY8P/2qqzX9n0kLYHjtdKn1Bb8dLZ
OIqEDy9skgpqDnZN8R+9XZpmtnRRgAcEcIocAFKveXkw0R4CBfAy6spdrXarplCfDIB3fGpo2iN3
1mDubZ250ZqlPg7U6KjijTMIKgQ4Ps6uylo3b7Acp3iamu20G+DOdcWADykqWMi/ZXhiSSnc+w5Y
j9RAFI5fFa5SX30q5XFPR+cFSd4bSa2etbbnsttmur2ItYcKv9dIkpZIgu9kohCIhPc+jt8S85fq
XRQg2EfSEQhdS6PDCbAJHU87yLzHyrHeVtSXvRCloyDbzjI7KnToOTA0vcWRbTcZENUBcNQAWbmC
joNF4kU/93OskDJ3hlD6WpnVVTrLBV4BpaNYxVjIyuJKmpm96S7OH4z0Gue0RcYb0RSgOOKS39HQ
nRhbzlsrr2nSrS2inGEB7GjpS8xEuHo7mg+BCk+4egEwkS8860H1fvfqH0qyMhYRHHU1u8KtzwnF
IcApNrK3iZE9izoijlROGk2LIA/4EdzyYuZ+pyNxE31a7agZxQoDUqSbUPJSmwVa5qABnAGL7rhz
8MnBCwDqcgZQKVlbII61clfDXs9mRpJR0U231lpQXdG0BJyLKo8soRgoPRpGc4E0ylZH6IjeOumz
QQyHiVsDUdRtilyZvKKrf8hxIoliE1y8vczwoG9MtGT0aBkV7319q6KIZ1FraKgcmMNs760d0PCm
7vxaRw+Gsh7nAjegLE2/aXrscySKxy5GLG45dQDkBaLG3OVrXcaDHfqEVVbLRrzkqHr4h6Z5b+3L
OtwJKXF8XCjA4VM3eOzid3RdKx2Dc/iF6OKbMg8qtB/YRzg8ow+1qLnsesRvIdYGMQbRakGpEv0C
GoMghBYWfPvoOjR+pez3ll3jQzuSSr7KLFQM5gWgtYlybw6MWmBNMSr1DSUVGM82byIdv7mnqL5N
s/owIoAL8AENVmqHcY2O3UCV4MqnbhtS0c5AZjTZL4wpF2NQr0qKLF7zOuIMEEvkBSJ3mvJqgr6S
dw/oMVOY1UAiwNbnqMMrpwdOymSoWyUv53fcUvUebHAiKYIhencJNJIO7bLvp0PFr2zoCaAbc0vh
8SnPhZPADG9rfeMh60yV/NZosA3Rbybjjo0CuRHF7JR/wDDRUWJFEKOPUITI9DsQFw+6zvor+bUZ
j8+GBOajpTSdmzsFLBGs03iRjrNx9rtWPylTtkTRDT6OAZ4To2iSAQ4a1WtqPInpAQEqDgXagC1q
blBOEW+j7Cbp2Dtj4irGnZTVF2pP449HWHkRzhqJAK4mBXW8+Jeu3eRh+cfze7ogDawGzIFz73rE
j8tvENkCpOmZGMDRw/dHQeLhdlSI/eI+x6deW/nRbxrRjhk94cIKPGITTIgUIxrZskVS0ptO/pU3
z1N77MTDCMGsnaLVhH4mHJqg7F2olagbor0YAbYBYBHznDBVfTu/0io9uB3rGsbW9GfKG1gLyBrq
/sOgXRaQmdQ6eZhdFaLyJQLv3uVXQfRLcGv4xlUd3gWBtLfSY9ffeSHoKoUI4y1L+qkyYNk4vikH
8yY0X9shcEfBC746oDh0CDrM8oA4VXgAjPRmRtygFyKAd5XsLNxZghYhNMCUg4+MCtzHyizXyIst
fRmvVotKHGKA5i8UaHYtbVqYTXTmKwdnhusClhSAD6iSA6KDPBDzZiOBHAkUm+rtteTLTs0/8hc6
0/h8wnAM16aFxFq6soI3RVFpryDERxO+z1oXsbilKIG73WVFQK+kpDIN8yv/bQxw20Z/XVuqA8+K
6uwGmyy30u6GsF8D2RzD8D1LkkMudTfpEK30Mr3KlHhVl7JD69hBjO4poNMIcIvaKjJgw32ucnrC
2w5b+lE7ihrIDuSQiMZOnV638QtflgLKC6IArp9YyCXgb8wRGuxHnD0RfbGWQ0ZfDr7pbL7LtTyW
OGvRiS+ufX+Vp+TJ6r7NIUpShlbwAwzfc5S8PXojzYi2WZJvvar+BbIa6v1rFXguOtkLQXl64v2B
TNIBVaZNyd2i1vGVl90odLfQQiPRe2wlJPnx08SyMKYcp1B6hiWO0Ghjw1ekrnuvma81Lc6kbl8F
tWEbQhsJYuU/y1V7G40dmrPThUJoE1SX5MngfTVeJsUFrVQ8wzFHw+EE3TmIhojS1RXMPL93NXSI
RK4uTYosqoLYWoK6YBbcBPi3a/JWsu/o56xCED/lDCSHwFxzC5isaqFOr1qdp2hsKC9lpK8FPXLN
HFFps66rHDJEM996xgAtzQ6Ntx63EyXpXEPBwhpVwwHODDKYknwzWBZ4DwUEcIyOxTjW62EqBwf/
qWu8Fy/rumrJsrycW1p/pjV7QOELkI6xrDWu2YC+FbTQdzBlEEiDazyK7ibZ+zWl7CbcIOlbr/VB
/2NBY9JpSfQj6mZ6w7IlLVgre2+j5Z4P/q9OyE9Sa93afeoaiXRIfHE3DPn1rEQ46bYbzPrF7JGk
e0Excg8CbBcE2P56Q7+QIIgujI5ufGNt9BkCRt/FTsCFKwMwX9oYQBqrftp3KCr40AB1aohwfenD
58lN1JU3KVLyAOmiYmfZEkgc2SJScGSaziQZmlTNHQNdXU9K3lKM4t0m5BwhhCmfxTPJRfyCtkTU
yNmSTQK0r4Jwo1EFdTxUwfcgkn2nQHSX/d8UKw3tWRoCAe9619RniQNYpZBbBSfQnGSf+aN8S2tM
F1DjeFTVeXWfz2cm4kg6RQbrCOqQvDSho2DKCa5um6vTCL44GTYp0MWnEqseIBRFiKgf/XBP13BN
l92mJfslVdUugtY3HFX1Kex048BGpEbYGd2tL7ALNrWYVi3ycdeBFUZb1OLyKw2pJce0Lfq6lafz
BOuMa18iy9dFabjMELHKUau7JYpP4X1fDdFz0pTc3ghb3WMD0K0H+osZtq3C25Q+tUvs7gOpdWFV
l66cU7iOOxkgvQmlpw5ILJUYbu3oocLfjNxjipLPghy8WrC9u63mVNpXL+WwBVGaQhmCcDN1NyJC
F0XYi1bvLgK0PNUU2O60D9lVhZkhNsN7oILOMXoPWSXvWh7Ug45fsKlfa7SNFyBVnjOzf6riHGCm
lxy0GKdvIyKBREZVanF1iIfLWPGOteId9Lx8Hyd1UXcxXjdkB7ryVmSEdFzEkdqjgy6n9PYDgbQV
lpN4CU/6a2/LRKShWaYSD/hiSn77nXSvNDWOOngI903JnYg8mJNn6G+Cxf5TACvzzXByUIcsXW2a
7mACXGkmRZZ0+BN4PbokBrIeOgK9ed5ScUY4Pc+vQxC4SwOFBM5shUAX3itKRnALwe2h1ERB2wr6
l3hsbxDMPg7Q/bOCF0FbOXYKsrFuzREeKHj2wriUSzRPfMGD0dCT1ylSp1U5B2EeiibiI7PWygHM
NBq7OMqo/Z8KBIppQwtueVcyN9HIKxDrd5jJDuC52/JZrksgjVoRrfmsMLVrcI/8vGU/VitJKHdy
jfgXQiot/CfEsHE1c/weSLIwEOSzQhDbwHUdCRQ0lnNzEh7MHB67Ao1DiWdfgGGoldTJSiC0tC0U
DeHrIX4cvWIVqE3wqoc2HtCVcFEnNbZGKnXbJtKOtY5UBc6pihavwE1Uh1wOm6VmZMOVN8bXej5Z
rtwiyKpV07L3rzyRGAsaONkSxpNY83S9NEjd1bTNkL5CucWQmxtJkLFLGnHcEBFygbT2VBF24CRI
TRoVipypSU7dNBH5H27LSWHIT2oCcI423LjDONlGshrMYpFjoFBawwMg5hQmZH6v4mrgiHF8GbAA
ouQgb9qQd4waAcYRPb0wo833TdYRAA2urereDgV2LNdWAKR1alHspKU5+hf2hEOC1VO28mVElZAB
wULBT729HyTpsQrbAcF3yQAOgLHyoomVR4R6uyO2ZnwOu6EfXd56bAIwXjkJEc0vrqFZdxYD4z4D
V2H3seG0ZfiCugLdjA6neW8jkTZKy9bqJ+1xMgG8bNUujnjTd+rcIEyqWPf/UGG3XqWiCBjXQtpR
boNrr+CFkWKv5ZG12joETwNg2TqMWwlpKC8RQK/MtLJnwKV38FVINE6ZjbA/YXHCVco0vIcT0d8R
v+lBJFYzXOFdm7yCtUmqbvHPf/zf//p/v4f/8P/kxxwubZ79A1PIYx5mTf2f/1TUf/6j+O//evv2
n/+0VM2yhAF6z4RyodrIjfPvf7/eALqZ/9f/B5PZXOvyCduttVhly2njvWV7UBWuvJEjJ3J+Hk47
M5r1eTSMGg0MyEZzWaprAwcqIuWZEc5OyP48hJRwYccJE6pd6vJOtMI4ZEVHhAl5znjz83z0n+ej
yp8Ha81a6WMqakv62lZ77Rtu421+HuLbCZmyKSuKLFTDtObf8GGFGjMfg64w5hXCbGidHkwXMcol
Gk6bxDHufx5tXu7T7fBxMOPzYBI6waLQdXTHzKvARh5apjqU7bqU1gWqPD8P9t3XM1WaEOhgIqZu
i8+DyfZgqiJG7MQsDvksHvQY+ee+3rkx5h354evFmdfSbwSf0SyDu2E53YU7mJN4xzrqE2n/lrYs
Flz+mWM1f6Yvn/HDzE7WjNzGy4GssC9Mso/gPYivAwDzEeJgP3/C7w7Ux094sl5cUvjgNAxUWYeq
vy/047/x94WmgVZShTDVk9OUjiqUDZ3Pl/jHNLqo9auf/74yn/jPX8o2NRkmpWoiX2mIkz0g6VVe
Z8jtLetdcuGti5W3VI+5g+ekWz/pawBtW0DOzvQ8nBn565f7PPDJxkACTErjjoEF4lfdFuTqzzP7
8vdtmVKlBttWJ7ry/37eeGCQcWswMQRBzB5nimKUz+yx+dN/+nIMIIjbxGxFCM7P5wHqorW8fPYZ
0NbeOlt1G2WtrZp1fe4EzSvwwzjmSYyTRmqTVss4VEOWwVuxytdIQDnmO/XRhb/0zgXwLyGIeRkq
0+KFpSC3cTIvs+xlGJ5F4II9WCfPoYtizkI/PA6O4mCZsmw3gev9q8fIlvW/NqBlyYZqqsrnbwlr
Ff1mxNmWlHE16BX+5c+b4csu5+8LHOqQ40bnyJBP5uQ3fS6pJX8fM+RFA9DACN7j6KVtn0KdGuNw
5tT+dWufrJkuhJD5D11L2zy51T3FZpZgypfmcClB08iH5xT9HGsTe+8ZnZtZ06zn9Z6Fd4V+KaVr
1DYXqgkTNEbv+O3nyc87/eTHGJqmWpptK7KJV+jnj5trtQmeT2by44YyUTlc8tb8eYivYcSWP40x
pzkfwvxIdwSKKGNgIV4tzQtQ4aDNF6qbLLGYi1wJpImrs2UL59wB+eagM7TBC8+y+Mfp2gYZ7jtx
xdA9iF9BCevfOOgGkqYyGZpp4VRxEkksOUQsC11O2mBoYOD+3kIkKLE7KdU3JFUpCZO004L5lz+p
oqoaiy5MzRTyaQALUc4sYBb5bon/UCYbkFyBqYPVQpV/qO/B0ld4v6bmKsdEaynL1FSU9l0IPDEk
r9lhZQvmBt91Gno7U3Qbje3180/Uvh4rhRDIPWsbxAzZOtlZiigas5FQYSStvg/HmY5I1uzULe3+
wJZAptjqO5AR6qOY6qQxebqVGO92AfSCh3dbRA/45KxhZsG+UZRdHgcbhOP3ldTtwTBig2dXu8aW
HR1m6uyBpnbZEXoEFUBQuUm1Qx9j66vGxijGpQC7aACSqxq83NCdllPxDrfpMtUfaNevtcjEvH4A
IjRsa7976HXhxs1jbOZ/gtZa//xlviaN9ucvc3IeYjmSI23iywxXUCq3LWnjdIOV2Ap5/fNXxNcj
8Hm0k0vc02IbARBGs29lF+WPdXofO4ULymGhXvBo35oXP8/vS351Mr35B3047nY5oXQ1QxpQrx2o
g4A/UvK1CM+EbWXeQJ9D1+eJnRw9VDTC0BBMDABhtc1W6Vp7o2CxwqpzZZ47cN8NBptI57BTj+U1
9nlSHpoKTVbagQuQYKksY7fb6AdpnbgUmc9d6vP6n07sw1ji5FKH3jtJvcEH7H7jXrhKbuUjoF6n
uEHeamWduV3Fd8v1cbSTc9pmGIFpLaN5hxzUmytjIb/QdqqrX/WuuUIbeAXByYnXdIGWttvwS8S7
ddEuIXa5igO/YAmU46K/8J1qnZ19lSrf7V9NkSEQq8Li/072b0c7yhbAn9zgwlhrDnJiK2WTOqA/
ba4NY1WtoRX+vIOV+W9+WQHL0PgPEYzk4PNq+3Fjl2MTI/xxNa3m8eB0qZvBwRjMzdYh/DRxZsiv
s2RmQpNt0nhVs09HHGRp5Av4UBpo7Jm4GLfqmRG+3vTzI0GxbCETj7+kHR3cJK7JPKCjjS4QMEiB
6Z+1PfPlvp6Tz6PMt8KHw4+HRS2HkGBc8CDFFtyTC6q7cOijL8Pzp3I+CZ/XidEsVZVlG9D2lzsG
A9rS5C4EPTWA0xpQZ7mNIq+FHVaaEbqeFHcXkxeza72+vihyu6MGSPX250mfrp0u85KwBPQVDds+
IZ+88+pM18sICiucowR447gf0+nMEMrp6p2OcZI0pmNYKnaLeV8Ch7J1mm3tRJSWMYCEwbEQDz1M
KBeXw+W/WkU5HfhkQX30enFAZHJjxVg1SnB6a+2boT+TJZ77iCdHrrVq0YmBCarNjSFu7OjMrXvm
7ysnQbUUkpiUhnnMGnCJsvPtM2H7zAr9dV192PkeB3hUBBOw6I+U4cYWcLf9c/vgNDL993KYKswm
06TidBINwyhv1ThjGqaPmuqQ6c+mHe+BFLspjPo+y5+koHBVqXDwo1trGGcHIb0hzEl+3vPzcnw8
eae/Y/7cH2dbNF6EfSE24c2wQ37X8SHxiUh2Uwg0Po8pIYMpHUz9TID59iujrIyJCg9QDt7ncZWy
6ey+QyRfDJeZ/wsHL2DIu5/n9t0YmFvyQOO1yRNt/vcf5oaXrR6mJnOrulthr7AlicWZdfxuN2qy
acuo4lJgOU2O0TDVGqqKMNtpXFkAssfO+XkS87k8XSDedbrCo5nHpnV6npQgaXEjZITwKQeHV6KX
m8rvHX3YFuapAWHm5wG//Wp/D2ifHrCybUWK6Y7rI2ruYwiF49pw8/MYX1LnedtpQrF1Iq3JypyE
QdCibRzliKBrawS5FtEqva/MxeCQ3a9G/Nzdn8f7dpk+DHcS/AKBV8ykhjPMFSEUNGgff/77f0Wd
L6v0YYCTVWqmDkatznz0RbcE2LrDhW4lXOjMZ8LfuZGMk+XB/zNpu5DlCSvodwrEGfW3KLJdII9r
TYUdM9m3Udhf0Lfp/53N/vckjZMziwxUW2URX9FCyl9bt9OZXfHtzvvw99XP57UxattGKImtPpvx
dtqlHQDtqmZA/s/LdWY7GCfBN8hSkhs0Vt2MXBmg+tidiapfEs+T/W3Mv+BD6JEaAFvRLPJvTdJs
ILO3YkyAetnxqtkDPRcueD2njBW3AiLS9vrvDBQ7HP/7/91M50/+4XdkUqvjn8wnDcKlFuz99vjz
35/P6Q/73jhJmbCk0Iukm79kUx4MbL5GAu5isC8E2EwJ2NzPw81/7utwc52GsG5bp+USETWWKckM
h3hwn+87ZD7s2/xckvbtPtRUrgxbtwz9dJ/z7g2bFr01t/M98NXBUmsSt48r9+fJnBvmZLtjQR93
CsKssCNvswCzJtxC+9//zhjUrRF3/eY5Iga1wNaO/n8xPHrBW94+yeJMvvTtYdJsyuOUB3linYRy
LNknMQWsiQx7GIC41OaLnyfx/W3xYYiT8D2k2Lab8xDNcokt+aZcL/w1qKf/QXz9dlF0lS9GlVox
jPnffzgwShHykI5Z+wBxVh9Y3nTr9+eiw7fb+MMgJ6fGN8CKA7tmg9HxA5K7NVeoz678e5gMv4FE
88paYP+71M8E8HOTO1mquG2kCSZG5UYB6DCw2L72C6WMn1drvuq+nNEPkztZrKpF1CWUGKRRzHXG
SzjzoW9QKttpWXgTAyjrRHsMsHj6edxzkzu5gmu9LpOoZdzMX0vNpaW5enSmVPXtVv97aqddmkJp
YYvgxgFV5SFQtI10NmU9N8LJFTtJfhfD7J2TL+x/G7eLkzOH6cxnMk+iToBWmeg05oCSU91tQVuU
w5nC4bkhTq5XrZ0kubCZRFcCAxqCdYsZcAnD53+14Ob8LT8cVXg2sUJ7sXJb/TbQd/DxMDn5eYhz
yzHP9MMQaqQWDWA2HrMYPdg3kX0mEpz7UieBwETAVOCyQxo8qI6nTC/VgCKXmZ3Zt9/e0rpB2dMi
4ZZPS28JZVx8f/lSY7wR1R4o82hty2pv1Gc21/dn/++BTpbEnJSxFxPfS4kuZHWvgb03u/eiJknd
KCbWTPGZ/GMOJl+Dzd8DniwQon61jAAjwUY+Dsmd3r0NNbhh6072addD3fl5P3y/XramKRatPd6W
n/eDXU3JpHgJr1blwR4usB9bSH54Jjv9/6RdV3PjOLP9RaxiAANeGURJlsfjMPGFNZE5Z/76e+D9
7pqGuMSuZ8pV86AqHQFoNBqN7nNEINwOnRUrAikizmwLtTsGysHQ/979fMNAkCc0TXbK4W3n9UAa
stRoaGInUAr5LkK/QojPTpTmfh9m86B7geEdJujqwNQBfnz0x/nj+EUbfigo9O6styzLCoZbFsgf
oppyBkyn/kIB9tiAiaASHGubq7LC4FbFUjuo6aKmzLMgiwhqyeDWjAXGvOltVhCc34xIOFsG+LQ9
CSToAyrDVNDi7C/I9ihQlMH+IEnJPl85NGvSjVFH261XRL7eQZbuqERvGsULBOfT5K6SW/Cuw9mA
LDd4jyaJ/SFs34AR0f7/GLgoJqj7tsoJACz9oMu/0ZNA0TBU9ODzANUHBACbx85MBZty+0a3QuXC
mqSKQEstY+YMA299uTcdtXf9F/Vx+a05so3unM/7wxStFLdDQ3A7hnkHvBD0NEYvs37aG7C9+vsw
2zb392Q+T/bKIJgGGCJ4wKQ9zgYUs46QldyH2HYCLxDc7gwD8DJAzI1lng9p+q6J7uhyNyGz9Gcw
3AYNIDs+tswJkEH92JAcHPHpk1WWB6MJTvtQm+fpiy0828p60saBalEKC8xRbWw+xdVvGapVqHum
ZuTuQ4nWh32+gkJ3RVz3EaAqtAmlt9pw+4bvR7WMihogkFfyediQmOkEmmes/4K02yGpBd5gc/FX
38+tSj2lcTtMOGjSVvM07ZIF+UHvHsJWEKkpm0CWBq/GCkWunsVQVZD9tV/0x+IEqonb3EPV1vvs
++DUp+E2eYCWPXRLBEa37RZWsJxbCMCHLYUGjFu9HZ0GfiFyJU+7RWesB7YVT/TKu+kVVnCcV1iS
uc8N1Fd7SltD8eQgQf1Es95icy8glvza5sAYWZYBc3Vj/j1Dn6j6bd/mtu/zKwDOI7S00KE2CIDW
m1zi5OfhCL56R/IhLXykgtvI5g6CuI5KDcXSUSn4ejRmH0lREtdw3OQdK7U3BO5tczQs3ydTgngK
GK8BwHkfkrQGwHIX3BrnAtWVhpsiFebq/8ICtuxcl02d6Cjl1HWdCxKaBeyCXQ69yAGN/yZaXkvl
d6v/noRF3lvztgbiPE+iQkIEHQN4qaxv6fJAFsGO3TLl9fdz09YUUq1AxBOeDS2/E/kKbuliEFjy
P6zNy2yx2Vy5T1UvR5p0AJkOgd9PdnjObkaX+si7OsUt6ob3LZttP/46orPMJB43kKXkSxyXKjAT
JCkxpuqJaDcU7f6lesFfNd6DLbu1Pu3jbc7hCo/zrqNi5p269Mi9oV14OS4oxi+O+xBbZ916SJy9
oQROhRliSGVlPKAMzAFBgY/W3CcL5To9dCb24TYd6hqPMzuidYUqZ8BDc/lyUFEnUn9A47yjnOsn
NPMfRRVBm/tJwY0OFdJUVfn3tbaYU6NFSy/aMj8yrgdlOc3lSQ9+vWVcmqKjMISVZ/KFIUGnSlkb
4aCFsjIIAXA4xbfyI3j/WcEtcoCOqMZ30zYQ4mvgTUKNIZ+XheYA+nVUHBUERSK1NF/08Y52s7c/
rs3pW6Fw5x9YLlRSyRWuXjVaMdNLQT5PypdiEoXf7Ei42lkrHO7g66schHbsnEV3k3GGWsqt5Soz
au3KQ+GL8qTbRvg3mi5zJ6AaWDOBQGKDWjvzR/mAGg2XokoKXZYDCmDSAx519qdx09muALkTcUS3
pB7KAMQj2KFQ688Z5G72IbZ94QqDdxbBkNCmx1IRPz6m5+BUHRXI7uCcKl3phA7ifbx9y4Advna9
Vd5mVsWumpX+fSLoAEMLYyOfJuWwj7Nv5ziIX+PMBXqv1QU4sXyPLmq1BNNSKQj4hXPHfsTqHGmm
GDHyCBDQHYO+z1uO5JSCluO36bNiT1GRy/bcodIZHgklt/wrBOohW3BPYKmmRLoPe/DR95+W9BiK
ioI2zQ48p7KuUJTp8olBJgI4SApClzrqQOAygtndDtq6/v6GJVrBcEtE6xppOhYhERBA9FAwgSoP
mDL2QVTRYLg1itVSSyQNKOjYAHWSGfto2bxdkOmydUsGiaOVlsdYxROV3JeaZqOLE4qN71UjP/TS
vdlC8XyJGqipGBGEkrPwMlSdemzhomX149i9JwMkQMG3f07GIXrLQU4QnSoKSsFxG3ttXwggowzC
kCxwuE8hMg29u8QQXMU2N8oKg9v/Mdre+gTk+d4UX4LxQxhaoHP5ur8IV1WeLBBGbPr3QLhdX0LE
xJLYUuNpy/rKDroEFyLyswedwp157nxIe77Jul4gOesaiSlNEbTXwe74DQd4EH6EDJJgWMzhXx0/
q2FxtpWbpjkHbO4IGjsMRvOvg3ceDOblFxW5poacS5mAou0tvm0Fy/zEyu0EZhiggQ8xeNBc8hJ0
158IFUBsViSihepvH8BhgMSrUBRQrj6XroAQxIk9+q70rYt5W55YA2R7rE17fz4Fpsjn0UkB0Qfo
hsIU80MC6lEDnE4Cd7Dtsl/mTubMHRfMMQShOjvutAPkDs/YvrGEGiN23s1H2gsi123387cZ8ufd
3BmRZEyw/Nk4dPpXKN794aRxdp4GA4lakLp7cv0j0W/Bmeg0wnIz0cpwhp5ESl9ILM6CTu9JydLa
LivwadFR8CS1ma9ZOQq+2FbLtTiYCaar+9yBsdVRvdYP3OLYfuk8ckjdGCXa8eFNQfHKKNhtZ7Wh
SnWQCgl9/V4cgvKCgC9Ug5zf533rFlkCFxObRG9aScKuncJvRvSjNwU5O7Yjd5wR3wxVlAT8ryYG
MQ/6ndQ1hwSinBQcceDv9vaHIjAHPj0sqfm8FATmgI6fZPkOJdEJXAZ/hsGdfcjb9XHWwxKa4Ezl
BwgEkORpH0J0LD07i9W6T0PRQ00NSwJqJI81H4QeqkEdYkM2wyY39CS6QogmjjsHE3Mxm5rto7q8
mSFWW6C/RBLY2VVDHnfYPo96NSoVldB6WWJUZm29I2Xn0gY0LZBLm6Af0oJCfESVaKJ/CWkM4To5
PjOhPitvv/fa4kIA6awH8yVrG1BriWqoBDb6fOqsfprSzZmUVmzC29HWwd6YgqZKe6Ki16arLkx+
DrjjK0nA+JWD85QFHOE7FJM6yV3rNzeLr99DOdNZvMGvnPAgCxyYaIE5TwLhhmVOJ2xCE+IRWWD4
ypTbvSHKxW5fRV881rMNrCayUnG9mRN2jN3K5/BYHCIXzQ/oFoCXTFAjVArScpsprBUed9HWY1CO
JMymklN3guz6aT4A6CxKZF91fXHrxrM6tF2Rh/kAHA0igCYU70EFp3+ITDBWBdCWk8bPUEP2ZiW1
DSv+khmKwCUI1k/l1s8yR1oVLMkdGAcFvGgdCFFA3rjvd0Qg3EmAWjJIDbLQtC281PQWxQ81wdVU
BMGtl4QElmSyW4+apG6hPASgLUxF4xBZId/KNs0hqJRZ1tl8nL3IaR4XO/WrY36yDuCEEXeLCY5Q
jTsTJgrNCYO9ENDwW48GsXn4ub8yAv+kcdEhbAqSLSyy7iYQTYVIhGSh/q2V+/sF6b99LFEoyl+z
WyhCx2mJNTJuwWV00o6TjdbNGZkXCJUcrD8zOo3N7cpj9MME1W4daEFzAMM+FGj9gAjueQKr09jn
KwyoylYS0lUwbC09JCCFnROQKAbk0/7MicyAc+6gdFboUgOmN26GDBrswSIIPtgOvI6l8G6DLgRT
p3whjDmSyNIpJotpn0RgWpXSxyq+m63zSB7w/CKAU9h2vMJDPlbRFHSZo5Hv9cSh6UGny4SNpPoW
lJls6TNUNw7jr+k7OPXcxbMgBm2nn4db6QS+5+MbpnMFzrkjqyvDEJSpiH5nsP9DqHWKROfVpmGs
IDh3lINVmSY1IJrBl4MQkp13gyTYT5t79wWDcNnZmrbUrCtgTMXdgrq5egSJst+ORLCRtmOLFRDn
hWZJaaEJBiDZl26kY3OBtsTsaW7pk5Os2NZj8RHaULZ4oQSzSDjvNJtQU9aYuy2h/qG7o6RChK8W
2OLm5lqNjgtRlaUflaTGS4tKIVFNyrx28ibJBDYnWizOG3WgZichwRYGVZvdB7+b6jGE9FtFqbtv
3Js7eTUcziXJxlyCdhZAcgHtOnQUK49VBbptwxvlL1Xq7aOJVojzTMMghUUlw28UnfGotZEjN1Cf
zA3BoESzx7kLyMlCVpYdU718D+kHfby08QdTE8SyIhTeL5DJAIUgWyMrc+f4p0HPFE8csXX/Z5PG
OQeKa14gW8CJkwlv1/WRVF8ICk/2Udic7LhYnXMPxlz/b85iCMMFeQ8Oc8h1gVcvX8DOHAVvOQpf
7E7nnQQtUcMbY1AjpEeaOfdbOTnMUSRwetsh2AqH8wkIy0u1X4ATXXoPXLDIllTHymNd+4y9QFTW
IDBwvs6g63VIZ5mAS8JLG/yCUlAoZPASrRTnGyjo/IwwZPYAfnIN2ppZYjhRudgSuEBl9cO+XWxf
l1czyIa8ClrSPldjogLOujVmR3UkW/tkPoBF0tG+susUSIdvJh8SAq6Ikk+4eJy7qFMzJwM79hlh
HsSDH3PfOEGgGTQXSIkXtvSmx77VWDnH0ZB2KgtIkHgpuNafn5slTz7FF0ZO8i8a+EXWwnmQKJmb
tGK3Obj26Qd4aRdQa7CZBS3bR/RR/8WwoQj2hAiV8ycxBFYtJOWx9cp3y+JS/Wb4Qz/Pt1vqw8j4
ywBhqtATAom8CulWYggcIzP0HZfFd5zN+Qg1RZAte1NEIIiCyof2577xixA479HKKa0VAgQl/jDJ
GuSFRHR827ecF5PjuyonPZHj0cBUTb3NKCNKB+IjuQ3G0lPmzUdRB7loROzz1W6WqKKESggL70J/
KiCvKFiTbePSUfwuU/CW8aXS6HUDS7WE2pp0zs+g8dLL5KS0h7csywsI5xeyuIFMLdIgkFr9tFQa
5MvfdDq9AHB+IIikWAazHK6eUJmMJHch8G+Juz8K0VRxux+Ug1AKKDAKJW39EoqBPUiYiyoQODUR
DLfdZYjIJlYIGKn+bBg3GjrGoae3P5R/sOK/J4zPeENcMAyrGCCyb4C0B1KuxcG4lCdGGGOALPfL
Pt526PUCx0UP2UAhxqdhfQJIzKPGt0pBmwmOaEvx9oG2z9oXIM4BdH0n53U54tGAfgrAhQ3XnD3S
ygGx+T7Qc+bu2pm9IHH3CojvBn3VYgbVwS0ukFJ2GVtVdxPBgT5n3MmB+sPvBXVPjSM+a0UzyvkF
C9TIc9JhRgfoUszGjVnFBwgDa9nD/jgF1shnuBdtaKIU7NEeyHBdsjigez4YtWAyRSCcfzBJC+r7
HiByHA/nYEYeXwpry6vB4r4/HNG0cY5iqdKUhj3cadg+xKpflZ/QI2ZFh7egUBkcOwYjKuRsg4z9
HCQs4oNUgI13Z7sYoEVBB5/ool60f9jJL1icIRgLRBEJy7pBZMtnDRvy+/nnBAqjwhsheiVIFmyv
1Asa+3x1HCVjGiQDS/XqtLNzNIVN1Ucl+Lk/fSIQzhzaOE1mLWXZKlWFSYdp60gx3mczcFS/yae/
jIezh0qbSWqMGI+afhqHYzu/o+PT/mi2Te4Fgjs2JEvPKjmDMYBuJLVVoqFFXQKv1ZKEtqZKVODa
2S++9ksvcNzxoYGAPlpyTF5LQ2fpvIpACA1M+xBWA0OuAGz7xfGZYhUUtaxj8LU9SKWZDhGLhqh1
V5woCF0pUr4g8bdBPn/+dyWf2ya/AuWcPDQkqjLFg54n3UA+BRXPfu535yyzFafwIs98i42s4Ljd
rDagfhhYdiIZILP1kEKSSdDUTbbWbIXAPl/tKgmksRVtMCC1+Q6lVakQ+FfR93O7VoNUfKOypFFD
EqSnyJA6kPYRTJMIhNu1EIAxoNeEQYwqRMxicuz7/8qt+/yatponbrdKiwF1GRUQ6VLemiWkKKGq
s79bN33PCoLbrYa6VFXLIMrYMeVvigHZwU9vgdCpDsokVKPxhQ0dxE1qNQREoUJTRrs1k4+6WQuO
oO0UvPE3Ch/hFdmwjDVLA+CeMh3Yc1YI9TeUPYEN+0t8MvDauXi1C/mQg3oUVQkxJ3PlhFbgnFsw
EDaYk4YhLjGxafoLKruVhJqkUXGX/ssA3bu26ARHE1uZPUzOKxihRLqRpWCb5V0ZB3Zu3PQW+pSi
TxKr9+x//9EqPudCVnt2glgjuocwxLEOPdq4mlWeIBQrMMd/8HUUXRYUxCMKT78c19lgVmAk8mZQ
WDPC7NTpD+UpRM9NKEzgbBv/Cxhn/L2eBATaLnitVn9CwJxMh2g67U/btpd4geCOJ0LGcozYeGrD
ztBUWL9pc/39/XxXF7g3Owi1Iiy3oJ68TCCJoje4zQt2l2AUPCEamotxoLOoeJDOcvjDWr7vz9L2
/nkZBWfLmjVWZcXC1LxLzjETejfL93o3O5ISPqE/G9pdkafPpqB2djuBB7WQ/1mbxR11DS1IpM4Y
V/Ch+8zCSZS1OjGIl12WwUtujbek5Fd4bJ5XmygltBpaitXKwvQmVZf3tO5BQZGiulCQ5xCtGHcE
Qp5nUIsaSLU6hXZT9h+Ztu3+qrHj59oDvcwedwLC8PocZV6wPSn0Z6t417Wx15iTP0DLMGlEl3jB
brW40zCvkPkcJsCV+a9C+TY3RyHrEfvFeyPiHAK4URU5HTFrnS5fNMoEh+zGuuhSIthQ24WSIIpE
axI6W1Ey+doSwrrsSMB6vLKTdki94GScCXh8Q6Rz89he7kGyg0LJmfj7S7ZpFitYbskCWi3VsmCA
VQBeUrVCTbpgK2/vqRUEt0ythBknrFuOotr9xFKGwfvgCRfBv9LiVm4Lu4SZe7hathUkt2ympGZU
GpEFIV9ntOu2foTkTn6ZPGiMu6LwePPcXYFxHr1Bhd0McSqEM8Xkd4NTWZXbQW3WKJ66yYkSEbWP
YMn4h68IncEGdL7wnNJ+H3SoRgpOqM1t9TIe/qWrJEoFcnWMJzcGu5EMfwnkg1nrgvJW0TA4Fz9Z
YTlkAQy+Lt8n3a9aRBQl+n7OlVOtnbqS5afKwXKHKX605kRwbdkOTlZTxX7Dyn1Peo2S6RmmPTpM
IClFu5/5rj/Up5J1OD/tb9VNX7QC4zyEtvTBKA0Aa40suJSkqHxJ02+gXgo58Xj8to8mmj7OMWTN
DL6dDNOnxaV8jvOaHKau+vVnILxraIxOUVjea8TL5ngzDMf97xeZMucHcrIQ1FTi+y1ieiSq3Cah
92lf/aEpcx4gLkiiKizpWkyfSH6XiyJ7wVrwr1NBqSyhxbLHEvGW6UGoTCRy0fzDlAEyPKMzsdgD
6ONBbnCY+kPrsqJpKA68Lz8VoyBS2B4R1KpA5GCh8ITbnCBjhBj6jBlToL05TrieVO5blv4Fgf2C
1dbMi7JJ5ggIprUch3Tx1bJ18bQguHSJBsJtyjhcsgi0sPBiUAy1Rzn6VkOS5s+Gwm1FtZfapsMk
eVAAZEW0kgt2jOwQj+bDPtD2SfYyZ9x2NNu0KyskvL0mle6H0kLJEL0Fx5/mlJD1awaIwGiSIAIW
TSC3RcNIaUNjYutE72aobqre/pi2vebLmLi9KStSNfQxJi8H42Ka+lSBvEjohG+h4IQ61f9bNF/o
HGVKWiQ9cOrkMQ0PmqRjsgQns2Cu+PZBY1anrpcwV1NqxieIIhc2NGJFRD7bOc3VULiTuW3mMFM0
DAW9+bhEojHaZ9egH5HlyJ/R9fQhdIWFDCwhch2xvUwf5xCg75X0YB6GGUA191kdBAwOn/9XOSsw
ie1T4QWLTfPKNYSq1BdQhYRJ9N8W6Sa2UtsSxdUiDPb5CsMiWTKYCjCGjrqSebAaaCyoj/u2LbIH
zjGMoLY1VLZfhyn/oI3RrayLnvtF4+BcgjwjGxIFgJAt9UnqILM6VeeaxoLbqWCXqpwXIPogJQNz
ozTXHKpDLNH4YIXfJgiM70/Z83vdnqFx/qCRY73uMywMuZXupgNrtQhc9sTsQM77VJ5q8AdpTwJQ
wULxdfVkwsET5zPy219j8BZ+KU6aG5/Jz/xz8ru8MFEUUQ2wYN34yvq6asIkkTFMtavcvrsMxlNk
ih7D/iH+BaOUTFHnrPJpIEhcoNwETwPg/IomO5egcr50yDwO6qewDBCe9i4Ir29AcfYr0nU/hQLx
LGSy3z61Xn4E566ykLahJcN22vinHkyfR2l6WOiIrt3KAB+BGrpEgriyYEnZt17b0Qsq57CCqMrN
hTmR6jPUs5GZZA07yQxCqNIVP8GIxsi7LLmBVHHKTrEqtjNZtyX1N3qwDzJotjJfCz7uj27bXl8G
x3kvsDDTNDYwOL0ivyuD/lwmWTSB2xb6gsE5L9qYOlKUGFIU2xOrlwOVV3QA/0Zj16Wt+ZNnHSJP
RLkgGhnnz2gqIec2A9Uq37XKJRm9/ZkTjYpzZKFRBXKfYOamAvrQyamkUDjT/X2QbW/5MnWcDytN
nC1hA5ChCNHR9L7pY3uQPi3hz30c0f7mRSLUNpOiMQVQ6zEZLSg9H0O/detTfvgXQlpsy+xsKcpi
hNWZOcZhCMp8bGT1a/mRJV+ZGtEEaXEUbTY+hRTh/vAEtkA5x6FBtRqFX/DKWRz+jKPlJC3BYR/i
agahDQXGdFWXIWi4wRpmdiSewxkKnPrj4IZHJoWFauXH2c0h/vOf608ZGlQ2TPyHyourxxJwhuVo
SOkjHG6GH6InCPlDTKETUFuD3Od/Zx9igDpuAYQRzDJygddLpoDRJmgrDaJuywele59H3/Lqv95+
nzGgTUjBXQg9N/4FqLRKJYkIhOPSwkfe2p8bSbBKvCEwBEvRwW1vgD4OCr2vR4Fmlh5kICAubnAZ
LaBduOSCdkveLQBBVwydIBpH/9F1QcwEoS9pmpEN1xLbsh5ngzjpj31bu8Z4FtWg+nNN1hXH4xiq
cb3MUepp3bmTO9da3jV95u6D8K4H93UVOjsQk5UpNFj5RqpIpRKKGePUY1KogyRfaGodCBz2mOSC
rApzxWt3wKAghwzGLsYhSPnSdMsymjAso8wzh+VLELTZcYbw42fG/+gsoQ7qvSVSRSLuW+MDpAnq
Zyb4wzduxXFZKaHUZF6Ry7KTFNPveOypoyl1DaJpQY5tY8UwlS9g3GFRocxHCeY282T9ptJcAwyW
ocC0NyEgCQ1iMFwFrgSYGt1cwk7tM0+TPqTDo6Tcdb0gdr/ePcznQGcR/k2FlAJ3pGazZoDBhMZe
oXyPTX+RBKfd1vcblqYoFqTNCZrpXu/OzEyjOhryxBurd43yrV0E+4aPrVgKCrS1hi5DJtmQeRam
IaehFNVh7i35lyU5tL15CJf3EhpfUfxAKlHJ0PVw4GSgjAzrMhE28zySukqWsOoKydWbtHFUrY7d
cQFv0f4+3Th4mC+zZF3H3qFXRRaRmclLB3I496+jO3OHY3VsXUa+mfkiDcxrKzM0qDJD58kiOlRb
OAeamXLZgUFCQrdhCY5mpTDsQIlApq8sgShuZMv92i1AfgTkQwRJQmbS7LesooQB2h3d3PeSKx3V
M2uQIe+Lm+LItCXlY3ujPuxP5BXfFKHAQ4rSolAww9nKmXc1QCtwyFuMLQwRZun6eD+PXWUPSv5p
ioIwstMiH88D7euLEcwmollajn6apuZRresFFeW0cGYFTYXKVLUfq8UIv2ZqgBBgoo2dozrOBg18
4mZG1d6GuqQ/6VMODcsy+a9dm89D0SC9iHUCFxB/zk0gT1fwgIChZK0tGV+XPLC1SbBdtywPup9/
o/DvU6yfO+lloGj9c20auxh1Z/b6lv+Lm9G1w8byoPSOqXGCR40fk9UVRSP1LCea3+nBh0EanKxy
0l7gR9kqX1kdSlk1E6qRxpUkwKgHCZWSUXKhy3VTRZKnVuRk9AZIk9RfZhKd961uC06TESxgyWDs
vJH3RhNLuEhILvKxF1OvEOlDyFTtvypJACYTtRLEJxtOiRFIahROHPuXv8gPigVtwkWGZSSlk6oz
5lARDEkEwUXbSmLIQWwAAp3enhYWeFIUJT1EENxJkRBrtKxWlVBeD76Th0Y67q/KlptbzxLDX7ke
uZeDIaWK5KJMsbHODTTzFuvjPsbmyq9WgnNvVMmSPG6BAdZcu6YXq66c0fghoS84FNWEiMbD9tZq
PJmixxLRsSSNVDqETsd6TLx8EDVYb21RDaqJmmrqkK7nt2hmybneBbPk5hFK2pv5tlvyu6wlt1Ek
Ug3YHtHfULzv6XStbKJiga5q9luK7yztoRXJTW4uEE4Ew4LaJLSl2eerSRtGfepbHRBaq/q9Frqj
WRT2SAYoT0Yyqu7ggd5gEhqqJQkSbVCI5EwC3D9gOZyAKA81hER93XzKk8EuycMynvahNp23ZuAi
AU/KUnrcSS7rTZC1CRwP8Ue0wCtHJEeP8YlVPxVO+X0fbXO/voDxadEuCKJ6XDo4VS3wtWm8ZF0q
uERsDch8Fvli1oeyGm65JKVb6raD4w7Ss5zcLuavUi9uu+Yim41TRfeS8jgPH2rrPIg6yzYM5RUy
F93Pcqw0GjuZErl2KtmNmkOj+zgvbCp6577KauOYeIXFLVti6n23SMBS7y2/+5m5kRtexh/Q/nYW
R3FKt/AnUaWwaGr5Z+mMgKRerbGvhwOrfog9y53f64x02w8cERHT1asUN0T+jTpEMUJlRUArRyRS
GEGSktvLAyP6AxsWqqMKX1S6tGGf61k1uCMrQr01lF8xq3L7vVJTGw8h9v4O2HCNrxC4EwvUE3Oq
phgUjS9qdweXX8n3Sf7wZyjcuSVVRisHFcYRtZGXLY8kjx2rTG+qQlSbxOyMC5MsaL9DTRHpDuvK
fYRJliRTosN9hKk7kNYOZycI4fh/ytZdp0EIYBB4rI01wt0Q10Lcp6CUzrtjnc5yW41N6CXkd6j9
imtvf+6ePR4/pDUAt421uTaSpAaA+VhdZEh5M3af+aPhQIEqeq+gAbo7LucQHGSaA57+iml7N/bg
m77kNyANEVcpX3W4Yyu8GjO324OkGMZgxk8aHctXLlDudRQ7cavvxU3t5k/SPcV2GMEjbEtP+7Ox
cb5aRIUEAgjOrWtlzkgKpyKpo9Cz2iz0SSbFB5Cd53dqq8qCePGKOgz3VtkkWFUNF2UkULlRjvh8
zKM0BfnQfT39qMuHRp582tyAAn8GzRaIfcHhe1isWRDmXW9Kihhfg46EifslRvv6hC/zlshZaWWe
MX4zcaNEtb4xoq1W9Hy74bVfAV21KAyzaQUjgJ6pur30tnpirDPUmQ9qBK/GBOItUZHuhtumSHUo
yNk+ZzxMbnh5hcaMAkzrQA2PaB26rY642Br2X8eE3Aiil43ZBA40s9EdhfwtX7QAjuMgrKcmR7dw
SNE/ZElPg7zEhz6IZluem1Ik1nJ97uKmjgANmRwLj/z8QTHWdU6Jkedenj2W8bE3Amf+qjSVK+HA
2N8OV02wsEFgIeEKKVFo1fJKtYVlWNClw1zSws5O/VHpbQO065D5dJcH63Fx8tvUsSBvgGKqAt3x
VSL4BVuzC7UBtDiCT5riN7y21VgqQLGb4weMjeGS/tIso59JXlKJzObaz2KkyO4Z7LoNiXIujtIW
Fa3lc5d7akCbQ0kWEFvMo4jd59q/oAlfRwpJQRoeSrNcqAvRCU1u4yj3FLRXdobf9N+oLNjeWyNB
Bg7FESg9wyMjhzHIVj/3C/QZ2uAdbok5Oe0bxeYGWwOwNVvdEJrQHPUsYwBMAsLJsKUlx3iU/A6P
WCIixy1r18BQRohl4dTl01NBb9CFWAAzQv0mUQNvrtscDz6DK2vt45IkH/ZHt7VCeCYhON41/OMr
93KlKSpVhcH19J00fFTpnSGS1d6CQPCAzAdULBW8+LyeP8hjIwFPezwHo3ZGSR1ohOMJX+CWtkAg
JQE/ATOAV+JAYGeWZJAl92azdUySOLnu1SJVlefZeB08YE/C7SkKxCvxgsXFd1YX0UXvpsLLLtpn
/aAcU2fx40t+kiEvQU8i2fgN08b+YZdSBe9yGn+hMqJ4CM1BK7wQtIN9p9h4Ddpf/i3jfgXBOZxa
6YcynwCRXboTTZ+jfumr4iArhZVya8Fm3YoC8PSjGRaCAQU+ndtM0E820mRqCohCKwfNTQ7lCK4R
xVGYNxWVpbKjj1suFMzhNRBvdZZ29fpjjSnqeJcx96RBH9x2GZtPUmn8KDISoCVseBfl0DXrA7VE
fVIdCN5RNm44lL1D4AfgpMSDMT/UTh/LpIZJDp+XO+0uAJ9PdKhulnfxpb1IZ3Co+29YTMRzVAUo
InbeFS5JoINGTcXpMTt/cbl0N2gktmVWeeeLmiI3thy18BBFLcMAEz3PJlk3ba520CP15C4+oBK3
sLqDkLFt40CkcISGifdvxTJ44eN+aAN9JBZeczQvOFfTrwyv7b2gT2xzJMjHKMiOmddZElKqSNNP
c44KydKdClzvi/hzkC4f99dnazvjSYppmsGFXDlCIxjTMEkJDIL0mtNldDlIRZkL7I5Hge4N/j1L
IyFcIXzuV+2hqNgpAU72NPmYxJObK7OgUYKfLx5Cfe3RCe4rcSNRnIiNcSoDBLig6E+CWHBl4M/C
ZxjUWuBcUmFk/I0h6JOw7s2wwLLo70Kd3ipme6Bjeh/r2ZdyiQSx1+aooKnIXg51vA2wz1fnvJla
uR7OZeH1+bGeQPb6o64iwTG10ReGxcHrKuofDFSk8AQDtJGzcLRq3OecNrwt1TOrNQtckJq35xz1
dvcRLtlgWImF1SSbdgF3iGdXvB/jQfz18EpoUhrBAOdA5cW1csuplbdM4AqBu4nMOui1USuYe42a
HcBh3k3pwQxFM8iMa+3UmVUo0OxTLc0y6ZVTl2vZGlHMzsKxRrUZ109wgabU4Gle5QeeiOpnyyqQ
a9Rwe0V0eVXqsVixqQ1KggXL8lOizXgozG6o0rv7voH3c2xUeK6BjwMpAEgzOOMbcmksImmGbuOg
ezkka8IEYjvUsYThLDvR+flDcGnhkRyXfo0XYK/VTm3C2cD1pTlYz7qH1qXskXaLbipf1Ex3FV+w
ca3RuHH1tURYKAXVem/2JFs/PhP33auHzEPKXeDHr45chobXPDhxg7DLDR/NRCiiytMeW9hJM8hT
1HYBQjMEaTpCjA+JLaZtvgoJeUjOFw6d1sWtCsjhID1SxU4fer90qKNkbnupHvKD6FVsy1LWY+Ri
UKq0ST4ywEkGf2n5W0KLcT7dRJMg1b7lfQ0YIoSsVMS8/NMB2sXGNiuBE853KNap6YNZOvnyvisE
dXubA0KhBkrq0CyL8/G1Y9Kz0ErjBkF118uDXRcD7j2JHcnGJYpa7Q0+CtEErve4YWNwnD0O8qih
3HIpPHnu7d7CA89YeEomOOm3rWIFw8a8OktiVanqscN2BpdtU9rkPPrTcXqQ78BNPUGMDobo/XcH
sh4YdwEakj5e6goDq6Xe7fsOKlmTFyFYIqIQfusgQTxGUVqHujGLZ4NC14yE2xzGFqR278nQHtJu
Ijd2wtNfhZDicmm2KLzLMglkGBEBKqjp4ba1llelipRi4SVF7Jvy+5FOngFGx/0Z3PRVaxhuK9cd
cjKjChjWtFLaTBQWeo/OEnj/rgp8c1imiToUuMDrcvtWTfBqOlh46jAWV7XqQ1bCb9DpsD+uLRiW
S0BZFGX+nn2+skWLKuGi1lKBfjPTT7LZMbXpoRxEfcabNg/W9WfJcFzDn0OfFU4SS1XUoA3YG8/B
fXBWbHhen34gik199mLVFKJQYHtkL4iczc+VpoAaFiNbfhDUDmV4RLKeyh+tywqMQ9dy4jvRBXYT
EmVYuNApOspiOFOEbKGRdUtUemWSvRvM2EFQf2f1qsAWRTCcKaL5MJeKFHPZTnegEdc0Xw39fbPY
NHdrNRTuIBmVpc21CEPRUT4P0sTwrDxEv6czstXIZogup1tefo3GvMrKOjpqprmiAw2pGifTfyRa
blegtZxE5JyiqWOfr4AKOVJqTQNQZw2uUfjRCE7s7Ov+5IlAOP+ejkYmaVFcepOSfV/GzKty49Yc
2v/cTYnindUScQbeq6WUQ3+29LLqSdfvp7dEnevv5+4EZo5H2Ob/SLuy5jp1ZvuLqAIBAl6BzR49
xWP8QiVxwjzP/Pq75PPdGMucrRPnyQ+uYu1utVqtVvdqCRvIbKJjaO501nmg13taP/6dvrgzPpBB
eKdKsOeqJ446f6FYmwKN7udRmDr4cwLXG40SVMci28ypqw+mWJkzrMpsTDcx8vQo47gY4gSTJMev
iZULHOvaQWgh98HS26glJNwmzUajT8dKyTfIMqHl8HbIRF01a2aGZAESOqgdQ9kDpzaJgmi21oEw
ltkuq5UN2Izu6CyQY21rWqjMlnEM4cWVj/TK0K/yIkUOsNBMW5IOEd5wfAWkOZrogWVVnjckPqHZ
65GSRTGQ4kACxZ5h47jf5tWnYMBbg+I3hAwoBX7vAkKiNT5uchAIj0UhYsm4sc365ryxrcqyAOFc
QJ0USYEWBKwNegBU/RdmxdiT9O08yJpF4477WxLOojUFZJFloyE2NqlXSelWsbav7SexfmhE93dm
Tfz2WYJx3gDUv0pKakikB1ujvZSyxpUTOy0KZ5IVl7b2QCXBjl01vYV8nIFHTdWYWQlIkvxK/X5D
W91totzORH3jq3v1Dcjgxgs0JUpq8AKSbyTpZui/GKaoWUcEwAUGiVpMwzgBoApChxgTyLoE4Y4I
gXM3Zt5kddgBoQ/UG0mbkfX4et7aRAhcROAnVZFTBdaGFy+3kZ5BwitYbxEC+//icM6I2U6VyZZB
Ji1I7LJ7axQVDa7YlIIXapkg12qyrO57jLLs8i4zLFzritBrpCdFC+xpqi6t6M8X5B0QtyDaYNbV
NAIoybahtSvb7+eXYy2ixiM0O1/Y09aHWnW8aCmzlfoA+IWXaDYQoNjm38HngIKUzX9J16yqbgHI
eYCWZr4RJQBE6nLTdV/i/qWaLv1AF2huxXei9hqtMiqOT9RAcoaWtJqeJ2FcbCL1K6i+hvhEzVxg
aiIMztTwjj6HKkUwoNY3Zr9r5QtL+iJYoBVzRp6YHc+g+MLNinPPZqKoSIRnBcbEuRl9iu9CVO6A
PtExA3cyvv+3a6MIlFukJDEpLvt5sYkV6qh65oD/4rxcK6cOggFLB5MdAqkPabQimxtdK3VkLwz/
tsqHywxcIREY7Yrovm1igddZWyj2do+UJOs95K9UflKiTH8qik0vgYM5/RE2hZMmgkh6LfGOKd3I
C+KKiuw7n0MgXTkrfd0hNrzqDHd0NQeTk9id0Xd7px5c07L7FLPdyM7Yn9fmqnwmRduohgesDxnk
qsIA4CBiRqLdGZ2ntN+VTpCrWzMJ5EZ+Q3C2HiaGNrYNIKbiJ/x2PwleYj6UNiHLidda1Cuj6ttC
6p3zqXUxafkoYY3kG+WH4kl26aE+dB+clK1U4vG23hr75PG83tayue9AOf8qzYM8GwYDNZwgtY0r
4lAn9qKtnthK6cwgfG2Bex51TZVLSXnXpEqtlFsAzarEDvTvKhVsrlWvzqoUcEKhVxC+/f35lJmh
AsbcqsBU23KvnHIvdoMLjAHeh7t6m29F7Hlr5reE49xFG4ZIkkSA8zUNiYTcafPIbgpRJ+mK3tAa
baDMx0CtFqoV3ktFakWibd4Xm3x+YdNW5CkROHT2Q7nwFO3QLA1IKUoI+csQOMcnWSumYqNlNTnW
flxsZTVoAnsOxsEJCF6h47nTvtRpKiL0XzkXUYCBe6UK50Hw1v1euF6t+7QgM677xuwpo7ZXS7rt
RvRwGOnNeftbMw+iorNCRQ0YXoJ4R0VnBEhlqRZoDXBTHCiVw14wJJQvYh5P5uUXiujVZFW6BSK3
zyw1blkzKA6UU3knN3Z1n2g2CII6V3XKQ/2l3yZeeKP+udt/Jyen04z4fhXkBAZDvySVZBepF0zC
Eajst38wmoVsnGcEt8LcBBVkmzAYhLUX5t9HJ7dl1EP8h4b9lb32Tib2/0V422h6PPcBk+kUXrNS
sSqwUy+5oHt904FT2VFB4GLPrXveZkSwbIEXsH6ppQlJYTJZmeDrj1V/28/35zE+VCnjCHgnG+e2
5iaOpzaEbP1TeDe686nblqGN8XngkmIjm0Hoe2j2GeKfK9FUM5GBci6sCGJfrUpA13Jgg3TGIpuw
wduvL7oBrwQ+72S03iuyKKa6tkoZLqY4dvl1FF10NcZ89bM9lcLstcA0+XLhKWm7uFYABpY+zBOd
d+lxRHMHKEC2ket/4tRZivZamLWwETz5GhlrTAbx9tjb5Feym3eGI12Uo/vPRJdO4K5XD4S3nfea
fl4A0t6MAj3GopH+ZEnXkahJeS2ig0QIqXRNNuUP74aV1JT5lGgFBsMxOvjoUH//OfoOktlPrNY6
/Gm8WDuRKa5FQktUPpHQDSjERt4cYm39bX+NN4dbyUlre/Jklz06VLvkynoR7D1mdx+92G9RDS78
kvupm+gEXQ6O7GD52saNf8w7yekdENNVe7Q+OfrXpodfq59ztOucx3+tez6Hz50QyRRjFq8O/NbV
DvRXdIyeu8ipr41j8zPbmuDiZRNVm1uMQVIPTA96bMc7sMq4usDViTTBnRrg4SvrQcEvSS2Mq8uc
uRs3SfnNJCclecniJ5UKTsdVl2DiOQsRm4KbA+f2UnMECz47jjv/WpbQ210mjo4ICowa9ux/Oa/o
VUe+AOMcXRckPekCgJXpt27o7bk4SpmoBWY9wligcF7OqMhkTSZQGrzeZpbD5o1ETv8rR8kOePh9
R7RpVl3BGyA/+tdPQLuQjtip4RTuZ7PZhJ2IqOn1lvjBRBcY3BaZTNoVXQEMcE8VtvWkOfL9vEfn
nGc0oJ+qv4WXikPsclt9D66aW/HhLzAUfvpvWc1WMbbQKpI2pl10yr1eya6qDZug8g9krAVFeKuH
4kJgbieQqJEnmkHg2HjRJzCVkTsSK3ZvCcozRHKxxV348aCWggQ1S7BJ9H8Z5FtUbge1wljWyQlF
DFXrhoLqd5Rm6Ki24uIn3Qi7pJ/0YqOMoT3FX4ioRfpD/fFrFGO+IXChUh1EJgZ8AwHFM8Gu2fYo
4QYh++SOW/GAzfXt/AbG+Y5IarLA7KE6P8/2DY32M9hBqqDdn/caH9pWeKE4t6HLICjJjFfbx43S
VY/apnowvKmyK81OLpTLyavuKJtR3le2NDjG/lOH/UKtnEvJQGlMjRq/IBq+tP7jNDycF3HdCH9r
ko+VErxPTYRg2Wh/bxQYQDbtQDcwS/s0E7XgCBaND5SoFKYyCQwEm1Zsp83smYnpDJGo3Zas7V9G
7iWDzgd9CzwPjhLIUUMb4KCMZu6c7lKecQdC1cmz7tVX2T3SHBd4jh0fYvsyPcQ788n8kV2nu9dJ
t9vz6l1LtZDlj+E2uVSrOph7oV9WpgfuItZxHD9SO76c7rRjfR9ciWKKNTUvEbmt3pWdpZQmxI8N
zaPjTYQ/lSW6TK85lCUKt90jiYzd2FCg7MNr6cl4MrwZO350oNnkDhsi8v58qBNS9ot15Ta9Hvom
PCUEC6rIDnzNLlRRRc9riog/7JYY3IYvTdY+OwPDuh02+Yt+yt3kOcMsncZVnGmffTWP2g498p+J
A5e43Db3UzWQCcMluE13D/6v1Nol8oaOdn+ro2XOM93WJpYt3agOPSa38Wxjahtp7goXfE9H0dEk
0gMfWCjNOIfoWmdmG18jkrFAb/xNdeedBU2gVtc4qA855knuWyEj6+r1Y6EL/pkpq3uJkgS6aDYt
sdvM6Ro7dYON5hYnxUF02iJhc2i3gy16aly9ii+huXC89o0WlVYQm2x799nAu/O3/Otw8RrFbaKv
yYuR2uXhII5xhArngo42iYs8jyD04AyYWmbndxpGNFpOaqffIPRWd+pncf2fYBdrnHeKpRBPeTPk
rWlol2SyS0kVmPYqBKo4UFMO6sMPzwNNOXdSX0OwOAmvFGV+oFrz87yTXfV4Cwhu1WJF180oMQsQ
Rxegr/hRTI90/kThGPo53+TgFkjrc91SU8hRKVsZ06I736Ol4LQQCcIthzZHoByhEKTTS0fWDiDO
xchWEffA6vm4kIQ7IKpmIj7RIUmmHnTldsSAsCl2pEn0iivC4Y4IPcklcFEBB0OK3UhKHJI3rq56
Y1PYf2cA3MmQ6x3tmxJ6M9PyWp2nqwSdscTSv5+HWU1RLG2AOx0o1r+Cc2KeSf9BUnv4hlcGeKbE
6Q9gM0iu49qRd6JSf5FVcGdDOw4pkWZIh5p0Q9uPRWSXf05kjLP1zSb4MJBEVtJrPdYqtagd0idr
EjF4rFVFvoPg7pGFaY6t30OMcD9sWIsnfQHb2V7ZhAdfOEda4HX4HFlISjnQa4Cp+VMVHLtW8Oop
sO3XTMDi7lbrQZqYbA/FVrk162JPwIKJOh/crzTREyFb3w8xyWJtOK8w+L5ZRAyLkT+HyH1bXnpd
ev0RbGcbhAM7+qT+Mzp6KyJ8XQ9fF9icr+iqLgvjENit27vaQ4eNDG7eaEuvJjeVneAHeRS9EwrM
na92rovR1yWFLV1yMrpfVX3V+rvzG1lkHZy/UFH50aP3EZeeCRU5J0pFS8aKnj4uGSIJcEegwYnv
vIjiprAoCHk38XQbWpkdmV6R7BvtFtxGY3kkM5L5koCabl1vvzH5/KkvVT14w4BZEZTYg2F9GnOn
zNpP+do3GG4bg0dwrNUJMINiunn5oqgdKtm8zyzQGwh3optyIgU+YSbf/jDpD+tvv88d5lFsBXnK
Dtq2vlDlG13EmL3uHt5+P7dlWykaEnnA93NcvuJgsIc5/1Kk0S4uRIV+67aM0Aq9Weg649OoxmBl
6NoAlCFdGPpFmT2cX4p1s3r7PnfmBXIGcnPLQohYfDWHC92/Vssv5yHWHdwbBHfAWX0RB7Mv4XEI
RCvqrt0NHnuxF/V3raaoNFC9/k9V/KXGT1GV00jAkcqK2Hi5fwyz3rV08xp3Pk/Oy5Oul63dhdSd
xsbAkGXjz6vbcQa+/QJu8/haXiVFAWXO9HsMEgBUtkqjwPmsGoSpM5JxPOajFOx9WrGQx3rWkqBE
8fROkreJiG6aLfgH34ame7TzolbgwwBGCer1zTgsNxIGSSpJfx1p0l0aRdsx93f93L5I1vxy3kBW
E+todvyNyfbb4rit9AoUAykwzWdiOn1vMxa1+hgiBAvx+NvfhAdR1LV+F1xgcnq0FD1GzzIw5S3a
YTHSm2DwCcqbNsGBXctiahcv8l3XHWq7dAJXlPhbjZdA6IBh6SBXMvD3vcxTHgdZzILaqbaVp3Zf
bdsdVewO1MSFWwqrWVZ1vMDjS8gtv8f0rAx4Mjp+pg3TMAi7tvWvbg/t7mfB88+ai1zCcVuBRKnf
0Fe/NbdOJd2W/TWa7h09FlXGrsYwSyTuMDGCKNWjCILpNgtfmnv2sKheam6HdiZ5VyiOJnBoa1tw
icgdL77a6chRMUS0a8dH2n7iqF9+n+EvtoOR9LRH9hPxS6ej2j/Cg72+Ye9mgm3HNMNv9SUOF/1J
1Jpi2gCn90Y3/xocarxslw+mV2LanXC01ZpjWaLxmzxPFS1m9xy2TuGL4lZOGtohWvhHB62d2GXU
K9B/Js6+sK38UU5qMBIz0GVb3FZvJBOsoqWPrJ+OJy1y3xjfZHLqjItGFl2+V62RoveINQ7qCviw
3q8djUtDawNgadvmod0XhwqkRyhdwQXchps55I4oq7W205aInF4pyaeCsJ1GCxWNntKeRIZD5uHR
jHWRxbBdy2tyicVpss+pHEc1DrjByfeMby86+HflA/XCg6i6am2TLaG4wKSloTSAzh2Bj3lQyG6O
RO8Vqzm5JQLngbNkJOoMyt9N8KvZqJ5W2+NJ3YUu3Q/X83Z4wuv4LtxY16Js8KorXgDzrjhTUWjf
GLCRDloMr/Wdf21g7FbyAuoCJxUayOpRt8TjfXGJCqVigKDy1twSFMzQu8bNfk4xpn0NLiiY3E62
o++tixFt3nkfsxZeLqGZC1q4sizW48Cv2darTaeuNn2CjqLp53mQtQBzCcL5437UM5ARA4RMVxG9
bAroMf1mmbdjdUrlb4MvSn2tOZQlIOegg1pL9MkCYEDurO5IusNk/Zwit4nvzksmUh/nTcwyNrUo
xco10xVNvxThJhTx1IsgOPdRj6mp+Tlkieubavg6GbtM/nFeitXIfKkvzm1MXYQRpDMw/AsUwLnJ
wbgcPLxeHf9DXLV2zCyxOL/RmPLsKz6wOjruZbDEq5161cchiNpiW89bhwSZW8np0aiN0EYEvB9M
ak957aBfwcNsGtefWLXKC4aa7QV6YIZ4xn2qnMfBHJdmmNn9YHDS/Yw5UnVoR/fRK23vjKJYz3QE
iGtH/EIb/J0oKUJw0ZZAZIcuQ8xD27qsXGubwpRsUXJH4LT5t505k9U8ZrfJBAcDGLRELLeCjcfX
ivjt0Ekpu/wM0kOq9yCjQGcfMtvTQB197LfntSdC4/yKNnSYa11i9w1FaOPFzLZC8Mpa27mY7VkR
ThEUKY/zKjEytGBcheVWm27DSvYrJ3PaXQ/zILgRWOI7iMAeeYYDudSlfiogYOsOm+FXhNJG/y46
9Zt4V9yiKlxgjQI/rXGuZgoDs80sRCpBpiLIbDOMvK9TzTZy6dbok9xOZgXbkKq5h8muomOXff3M
5tM4JzRMcxxaDdQrd/fJdDMqB03aN6iXOW80q/4UtIMEU1kYVRBnNBhvRQNcmXGvGzQ3U3sv6nU3
9nOBba7eHzEe+jcOZy2ppIwKqaJyE/0C50a9z9DjFj/qE2LpAjQpouzKqnEu4LiTqCqHwNAqiBV2
KP+xCreZzLvzmlvdbhgtAyIU3G7QGv4+VgC7LIbF5NjcHaq/K+pkqTcNO18d0VstvDWu2uICjAtM
DDUuwAgIsB7DI115ox8JemTc+nuwDfY4D1wttPMbdNSqm8S1rkVbYd1K3mTlrGTy51Y1A5bxaNv7
mmRHmWT3JhH5y3+xkjcczko0NAwaYw0xNd1mZVstBhey28h0+i/jOddD6oVWOStJqi6cgxBwzWZA
iiHZZIXDXtAsJzmZ4GcrrmQ388KfIrKx1b29wOU8i6nWcojcH6wzx4A/88nqaw8xjd0JWwbWL3gL
KM6NKN0UT5EJEWv4TN1LNubg0Ni2nHZjHMhO/xo/z6KrishauJiGxjPVig6YeNAIwp9ThRE/u/Ob
bx3CYnSUBhjA+HRUlcgl2J0SGGTV2lX1QMPOHUWdSOvL9BuEv/igiDALZws+awB1cn1Pou+j9CCJ
2MzWXdUbCudHpDrR54yhhPm484PgB019QSQn0JbKeY+6qkgQ1oCwmo3U/PTR4j9+Ob8g61sXr9gg
7bPgDfk6t8FsUeWWpVCWY+o2a8Hx2TALVnNZo9pYFCquam0Bx3kK8Hj26BEDnFlUV8oEHvQ+fBKI
tLr+CwzePfS1lCgjMLRn43Z8qpHVwtyA/khPfuWOlRN8ZWkg8aQAES7nHvqqivtSiktUOJsYy3aZ
WZZD50tD5IY+moUGz4C0/D9zoPmzP6KxLnc1puoSqbLlYVeg8jcvPYEWmXG9D2Teo/Ar5QeRpUuv
02iZk62cOHH80+hIW9Suxbby9TzeR+W9h+MWbah8zYwKwOkN2MqKgxlekDjfxqpAro8G+B6HWySl
zIJanjH2Fr2BrooRP5Vxc16S1zKHc5rjfHesVwHGm0KU/GTZaDnf1Ts2p6X8Y4pf1HUrYE5GvzQS
geB7Y9HHIu2hRLJWR8mMycQqOk/q5w79VyQXNC+vWtsbCD/kqaFqlRgZQPQsdnHtdc1dKSIcWF2U
BQbnS9UsAG9sINfgUbmP1B9d+pcy8I40qbQpJ5g9HClfQdzlWOROjf782Hm3GnyLrTx0QzVhxMKm
bg2XNh649Q8BcWr54bx9re6UhbK4jUnNZjB8htOoGMVDbL3v8P73nJmf2SkLHG5HGsUY0ZRNQW/L
0pbbizATvDF+jMTfK4zbilU9kzCdmCANRWbQ171ekU9GKj3nkuxlsogQan1jLiTiNuYcE62UNACy
5rDSw7G9q/YxzoJYYG8rudf3onGhVNRPmh70QArL4qma5mQ/a11qW1LwKEnm9VwOmZ2rwR63N8/I
rCMmAu67FhPAchGj5koh7PufwjuJaggrWcP+LSbMr2EcJekjGWzNlUEkx47Bf8bmCF8eBX6DsuqW
hXPy6WRZGJIF83FnDzkhjMwJb/vjTF3WRll48SFwk1BgsyLF87e7mdU35AakDR5G75/BVRhtcVAO
bAa4OJxZidOZdvGITeCB8STPmVTkh6kV0K7GQwxy+/exVz6qMyjzZ2fYyzv1uvpuvHxm+78hcqaF
sia1ploL0/JBHV+jky8vnM68z2NRkY5QON50/FgtmxHCTTc6iFL3xU22zY8+8pk/MF7Dke1hZ92d
l27dan5L99pLs7CagVDwrBU4ntVIs331Um/ZI7ng1Xgl6H23ajynSVsjIWvq0GHcOcwTsOfBCOmN
DSbvOWLy13VH9yYUd/xMo5ljlguE0katdNHiVNv1NL8oOqZuJKkmubkhoiZkVvAhBnmzS8Lf/FsS
jLTF0inx9NQl01U7WrOdhN97TFMdDOVSy0WjlkXm8jrbd7F2ep8rvt5Bq+ZFWyAPkIO8BZVK8+Xo
aF7mGbGdb0W8uiJ74Q6p3kRqDRO3odo4wczg2yC6l+nPv7NJ7pwKQEgslQPiuTEr7ChC1Wl1zI3Q
PY/Cju1zK8Z5ElomWSKl0N40T17hz3srzTbnIf7lAHwzRN53YDeDtJBhFI0tq9fdfFcPPwbrPg5v
Q+16ppeBLjjkRQvE+RApUoZZRd0NamiVx7Ast5Kl3SRVsheIJlAff+mv0kZHMgF7rGHDNVi/vuRU
ql0eNfjicJddWXtZUL4rguSi1jnAKCDJhO0VfYGmSxPGLnKHzLTOGAWfARhROtRVzHOYGB5NlGOv
PhP9i1+LBh8IVonPAuTF2FTRBMOgaXMRy9Km9pEibywRibMIh6l04SLmkWSFagCnt64i+TCHxB7B
AHneFlbdLcYToj4Co2wwb+g9iJyiDmqU2f2LSI4WHoJSs2lT2froKpUmAFs1ggUY5xzCalbzhAJM
SZ9n1P1JlYgpbeVhHafVAoLzDEVYSK06wAhYoH+luMVhek7dbFvu2oP8I7sDJcW9upHtdKsKdtWq
+S2QOX+R6ZIBpw5kjGUJHSmimN/UQtL20vAzwbONSJGco6gyaqYmM3WjRh38Tzl5Om8V64f+mzAW
F5Cqc1AUPfNE8nMXOtqBjTcy3Uzy/hlnKqKiFshjcd5h6DM9bnXIMyqtU6at0yaiG+e6P1+IxAUW
YYl8dId5TWCvQUuZ+T3BWAUf0zaC+Cppv+WtJ/e3UyLKb4gk42ILkAN3pdlDMu05Sm0U3e1LMLFb
DhIq2q3sgd1DSJ+/6jcs0EtpoBJh5fDvt7QxtRZFqyiMIzTtxNoUQ+VopkCwdbneQNj/F85Jxtjn
TvVhIMZ8LXcX6M06b4Gi73N+KVeiYqIBLoV6uFEx+VFHduDvEDhnZOVGOrUVEBT5uhyf00BwmK+H
eIt14FxRVZs1XrSgogRdfngMDDZ075+i+8qdHdmlj/lWExyyopXnXJAc+UaMVAROJur0w2kM0Mj5
lxCc5ymraqiIBQh1upSkJ4keiSWotfwX5/Pbtvjb8IiJTGmeYGU6HYorvQzkaLb0c/KUjYzXnE+F
Jm/r9OEabGSS1FOINIZuSW/S/Mt5QxOsCj+rudGkDuz+sAPfj7aVldg9GbwIbK5/B8Nt+1ZCXrAb
ASNVOxTX19Z1UYlMmvnhDyHWQlXcrk8M+j8DU/VkX5r6sQxkW5OG1CXyZCdaex2VII+vO3swpFMX
TyJWq/WcxeIXcH6BWKg20TFVeSPtuk2AzijfTY/+jhUWs9neo+D2y8z5nMCck9AHqS6GjJminNmy
MV02FE3gZL6JR8TLGLE2BdeS0Yla99a9HzLVsmEqKmj63nvXOTZCK2ewtXQY5Zs/Hk39mgzHqOb/
/z53FvqDFNSdD5MvM+OmzFCibXwmSqYYjAgSe5QOgNDivQh6XIS0TwgCMXLqxxct621lFJj8qqcA
YS3Y3jHpjA2zfA8C/hEpbGPoyb9H8etG/W4ENgqKGzfckaNv2ESwldei5SUep7ewD4vOALPaRtV8
NMXHtj/2TuJjkD21o0DEq7Fq7Es4bkvXpLD0SUaCTrv4p1Enc4xNf2C1EBkKSkTlOGuOagnH7e5o
nPx6jgBXWU5hvbQB+iufzzupNcNeQnBW4XdpOww6INRiOKZ95OL68Yk4fAnBbdlsMv0mRxXxZrAe
m/mQtZY95y5pBJ5BpCzudPezVtVHg23R4FiqO+qjtO7reWWJrI07zmu0HGlSjJee0PhuFokdP1Wl
tam7L00vLL4RLQx3rqddNTV1DK2NnuKxwiUls4fYNu6pjcv0Ce0HrjJs/0o+vn8y1st+CFm2PVDu
0HqaYkShlb2kpls2oko+tui8H18YBc86Z+Y9tYYeUCHFFEnjNIYzHlD2ZqC6fycT5yEkNan0ogJQ
0jzH07GQj6FV2nl06kpRDlEkE+cd5jwvJxBPIaWCdF6AaiJSXIAi1zFlUXJbYBz8nL0swiipaQJS
mUaHPgq/qOEo2LUiCM4xkDiLEj0ChEqYCw/tvhOQjIkQOL/Qt5kckRQIWXBjFD+iWXA2iL7POYRM
TvVZ9bHyZDpM5DGnln3etAQex+DcQdagksGYAFCjAy+56KVN9ZkE5HKbcF4gzDsFcwehIyncyFaI
ktqDLokiA4HdmlxuIQKT9KwNkEOVqZ1b24EmR0U7THMhuOEJFMYzfStNEM9ojcR1KDmkxUGvvfLP
Wz8xblwxEHpgJDhrHXwfgLSTVRjagAEz9YSPn+pw95k1//19PlM7SAihZgsLQubUVeD28zhyJyEf
9brtvsFwcVShl3qf+YAZG3MHp7LtO0vg7NcX4w2Cc4y6H+KFpYamUrxwdl7XHnrR9MUVtpB3q8Fn
ZnXEZ+nYAyN4eC2txzOq+VW7Vp+le9nDbLrtPNj5j/MrxHbdx5PlTS6m2mUiJFUkIikwsrYKTzXi
Tw0TzzAys8/shOSVDb5NuygSUb+LSJ3s/wtY6s+BhssXIt8stKWmd30fM21mgcsR2QXnM9N+Gn2j
B0oUPMGnpfn388pbdwVvyuN8phqaGPRtYMFIiJf10LBV6XEedpqocm8Vh8iWSvDwrHxoN8yK2I8j
jcmRaI5qXGrBYTQfRyKaNrGqrwUO56LDcSCaUQJnAp0Q6uWPra4L9pEIgvM4ZOr8OlCZypqTnF4G
vmBJVtNWGJP6P12hcO69ZcVxibZNdtiTm39YY+ojecFFnt06CnfYVVilu/NmIMTk/A9IkWedjCow
t8j55Mj5jLtJta1764K9hvqX5BNprKWQnDcaY7Bq1D5up3J4U41eRL/E0cN5oc7bnCFz4Vlqpl2K
AX64h0zxgYCzIxum3I5kMBIG7c+/w2JGs/AGczeD1ZSFghWGtObhKUYYrcv2pIgiwVW3szAOzu2A
BbSfqgFACearRdp1mv/slM15Ydim/+BRFxhMsQthMPAQg1lyrE2VbZtwTyU4bTVySulRT0TyrF+x
F2CcB4r02JgUJJg3jHt7fqr37CE+cULTId5/KYIRKZDzEDgcqqJOgKdN4aWEho22Ni7TWWTfq6fS
QizOS1h1PStNBuPTtKcod60qdJrymWibLvpqlcJXN7ZdzizZ69vLYskmqRwxRRJS1anTYhQI27/k
RX22UPmSXYnmbwp0yNOa+kM6gdSU7SxD3VKL7C2Uw9FCEoSPIq/0mn1aSGWZDSbtFPBKQRgpd21B
owPqfNEfGG2M5Gertzjs63jY5RhstckStbabqjqS7JRVj5LoYikSmnMn41wpRldCaMlEEw7Fk4JW
2H3/mWK8hWN81clCZqX1DcmkbCWfepe1p+gok92T2+hORfxkuLMwycV8+znbYYIvEEtfSkaaQDDy
TA6Gp7a26cZQZWSjh/3G/FRI87YzeLKrfAZtYcc2/Kw2tjJ/rTSB2awvlIY6YxS6YYY7J4+vj1nW
1bAaX9laJEOzKxIOogNTBML5yFTP9TxPNFRwbMAS5jROcd9tEe26yLem6Oohu+BWfTnvl9cPtDfB
OFfZoRq0yTE/ZpNNGBpT7MIZfD2j7ZvU/TsgzkcqY01ReAOgJN8O0pcuT3YdSsGqUPScse623iTi
vGTdSeMcsKVqf/hb1fUxXXcbnNiI5+GY3YaCyO1f/MlvOD7fVYR9ltYZFg3PWifrB+vtRF+zZpuw
dHmHURnC9s71BDlupv8zRj7v1baVMiQKIJWr7Fu7b7ZgtT10ha06LIEsmmjAwoyPWxmsoxghp5vg
Hn+/lTF4FQ2JLdAS1UvQWN4IUjjrFvj2fc7q1UqXdHPG96Xo2ZpOHbSXV9+bMN+cN0CRHJylzyTS
q9EAjpagHIGgXa7tBRD/sjJvsnBGbuSIAskAjOmgeIznN9+xCFvH+IvPdNvgYqxq1EDfg6rjAsQt
DC7GMchRADZa+zol27JO7gN5cCqtE7i/1cjjDYo38jCTQtMfAIVm4oe2Uo8koS5GjbuzjwyoPFi2
YYjmz6x6wwUmd30wq8wPVRmYFr0P251vprYqsm225h9se4HB3RjqSZV7tLHB42pgiq2uNfWy6NB9
0+4MTfC0sB6ULrC4sx5sakoR58CiF7RGcai6yxyybw/VKbpm4+ep4Da0au8LPPb/xRGsl4Gh9kx/
bV54RtkfW1+kPtESsf8vIPpuJM1YM5Hqk9puqvA6U0VbSiQG5x7apmAzsoChpk7x8P8F7Q3qLmzF
qe30JvAKQa0C2zgfrcJUFJDMYdADzwVYpKBrG3MTiTP5lOaOgrYEv5K9TjdcKxpdqQi2n9KkbqKI
XsXgUYNnCMhkpc9Tk12P8utZ/YkUjSNiWVjdwwsITpFaqcWDNCIko2ngTWntxIRcjRq9l4YMJB7z
YxwPAptftY8FJOdyq7wNrI5CqmZsDhoe241W37SjKLRYNZEFDO91g9G3MoPd+/1HWfYi0Rm/KgYF
0YBG0KsO7ur3Zq53Sje0I/u+6jWVa5iOqX7mEFxAcJs1DZFILWVA9GlpG1Z6EYCvWmrBDth96tWM
6pilTnQc6nwCHXltK6lqQE2xBdveWXWxnaz9GIiK81aXZQHEOdfEr+IxZDctHGI2ytIB8okTfQHA
rYvWxdpsVZDEpEcrvMoSwaKsr/ubprhFUTQkLwcJ37fMbSjfxyCgrQWuRgTB/r/woFQeJbNNETAY
Q5BvrDhKvHwO1Au9Es0CXj3qFsrit38f+DTH+PRNbu2NSLbbakOl1vWt/TAIJvKIhOK2vRxLyv+R
dmXNcdvM9hexiiTA7ZXrjHZZsqz4hWUrNvd956+/B/KNh4KYgT/lIVVJpWqOGmg0G43uc8B3wqBU
1Y4TdyojJxP1OO+CmOBqhfCrweg5uJUz5qKXCLwrVUEYA4ED627NRXeJ3WvsBoRz4b5l5Ioltmdi
PfWFl7oQbsidEdQfmS+iytw9LyDnxNsTyD91Xj80VZSqxDgcLrHtddMeksn/wHE5/T7f/jtXRpMq
C35/aJ5W8yZLBb+/O2inbwC4LQHnpJZJNQD+IUGKvBoiZGCf+av82RxzbzokqUP+nkW+IFg5i9um
uavj3mwAPPeWC0Eod6gFnrDvbb/3hp84t/IhzvoWCKkUEAKJGwq2ZlHFbfeIbtaPizdlPbaRGbP1
Kwg4G4Ouv0i1oFyPTSbo2Nk3xwL/BJqJwXDLndBliAfJNJBUKX1jK9HlGKEjJBKEgf1dOYFwn+Vh
BHvnUOnYlXE4KFJyNRez4F4isoO7As062spjHXaM7eIU6rGdwbEkenEW2MF3rqpVrc5aZmCx2iHo
rcJJe8s7fzQFdvAtb7GGUad4xlLpyZfYOtRpZ2sibYJ97/q9HXzHapZ2aF3ugDFVd712bFE9btvW
kUrNiWrBl3k317QsS8M/Onu+fRucm0kvFyUCViv7o/RVrW9yPUiIeigxoza9nF+83RdiiGziEgxZ
I6Q0nBdE5bx2yowNWjQISGNMs8Q8o3pXarZ1zfRK83sdBJOicL23ZxvUd7QAaT2NSBBQTxgXyzbL
PIjR2BnLSnDePBEOt5ZtTSRaJVjLNLzW2kA2jmlyOA+xW7cwdAWdo5oKcTt+YCizCiuC8Aw6qY4m
amZN0IKv+Zg8qm58sWqOqDlbiMclI9KYN6SsgMdkehSoeYUuvRt8KVAPw6VQiJWFf/4+t7WOi3at
TOt0TIE2Pg9ecsih0I7WLbSTwvuFGlR70WILxkU9Ugxr29cAa5brOWptFQ1353eLLc45czh3pxJJ
tJCZg+TRNtVg6Rp7gKI5ST6QnG5M4ROGCOQnoOBnuwQNXgw9z6s99D/PG7NbFtmCcO49GxLIBQ0c
I+tgzH59JG7imS6SR5C6q37uSa6IaEWwQ3y2MEr/IKZaedTV9VadRBprIgfn84UM18WiWmBVbWHa
gYCaS3LCEjywrA6d+KIbqnAVmc2be4TWtOm4xNiq9hnDT4fsAlMpPtbwyDroLXf5SEw6xQuLxawN
XLtmRWplgFObzM4nP+0+GcKgxK5vZ/zc4oKEUZe1VCRYQ/ni69fO8Ve7CKjLZtVQ5BZ8sHaD7MYg
LkRgnGudzAgGKShCp/7YfC8GwWkSuR0XGGKrLStZAoTWXybZVZeJXvlENnBxITHqqWnZpowTFDWr
7hqfjktpLP21iAOj65wiXD2N9HdphGaMJnfMBU8HsWYvJrjpl1yQm7El+/ftM/mWE0oT3NxGbN+K
f7GHhT6UhHxBAQqaXyg8rKYofRYcAlwM33plKM9dNrOvSkwc8ys7dqnfHnpI3E9g+4fas/8BgT+q
nKKXKXM3jzBbrF4JYWRa2YqvoOIvY8gfxz0JjIB4TKw4P6CRV8gpuu9NGl6BqGURhZ8HTJJY6Wd2
4Gs1dhoDk2GGYP92X7YMXBH+geBiSjqsYZOssK33pYcIc5XIDJhIl4npiNf3tOWL6BiKrOLiSgRG
DzkqATmn4+z0a/NMw/HT+S/Ovl+ezOLCShrHirqy0EwWxUmrzp2Mb1XX+GN0PYnKevup6WYNubhS
phIeR9gaRk8ssUKPASTiPExjowF/DtAG5UrH6f68gaJF5AINkg4KDQBghuut1N1l+eP539+9528d
gws0aTSP7chOdvlcPBmqo15g1uja8gwHk7e9XeE16FVbQ/SV2zUMg9aKRiljQeFw12kmkHa02ID0
40Ch5w6SvvOmCRD4jCdOpKRVdJyqAq2Lk/zTMAV34t0YfTKBn4mW5XIaNfYRGIwHRb1KGwOlBPe8
ESIMLiYpXTnl8chCA5SrUpBk1olqN8vfH0AxVaiq4B2axaC3wbZawDcylGwzzG9Kdey07+P8eB5i
96RuINhubbKMdbDmtJUBEZO/tcZb03uSeKp6NSeifRchcXEHQ8noAleBVGTo6vs6taBMMqDugLGF
xRJctthf/e67uLGKiz8LRO/0RQeWVN7W822eeedXbXf7N7/PhZxElrUyWvH7unVX1heS8dCKGor2
lwsEQZjZZPvPfWjXQcUg7yih85Y2z1JIvCVOr6buazeRi7o0Pn/EICy/RlhbPt+O3465ksZpAgZQ
Pb2aDdlfBsXvChEz636stlQDo5mMUYCXL7EybZrGPO68pvUV8NwcMi9228vimQ62+SzdK2AojlxZ
8Dna3a4NKhet87QG+3kYdV45j09d+0Jr/aHUPjJ7amxQuNCpzmUpZxlsM6xglB8V8uX8HjGnfefU
v39f4ZM9A2112cR+P0aaRW708ZpIdyjZCOIzW4xzMJzjyTMdKohmdV6WHuc2MMsLzfwWzu6YKV4/
/XXeplfqsnNoXCA1pCYPZYbWQTpKsekFuOOcXnGyoHFHz7pQb5mgcH8tVtLZdwpLl6G7buggcXkb
+WRz0POyATJk42xdv+nNztFnQQTf37MTCBdewWwYUpmBQCsyUGkFvsZbRVOdZJzd8yvJvItfSMw1
QqbHpJqKF/W35pTT0Hfq0HWMtcJTzJdhytxVnv5eqhrJOSYrrLA7kEY0nbJn4BaWMzBZqRZ2DNYA
DU49+eoUdHlla6Lq7V44BF0aCIRxxCyZz0vacK6nfu2h8Q2OmKaPPJXasTxe1/mlJRqv3POMDRaf
oaxSoxG0IiJclCS2W7N/6OQM77e6SIOILc67PTM0xaKYgpJh19s9I2qN9+hwaMBT/FTEB7l/Pu8T
u79vqrKu6wi1oMJ++/tFK4dzosyNl6YUfaFXKRWkwbvXQUtWdXwLNbwTGpzXFXlkanG6Nt6Su4z3
MXUlXDvt/OcMBSz5kAt5BfZMsmRLQ3oqyxRmvTWJTgWZ5VVu8H5T2bLyVHTB/75mGwC+IztTGyhs
jQCg2vhMDMvLF10AsedfWwguwpZt11JMC+JxuG3dWXJyK3SMTADy2szNO9cWhYusUU3yXqJAWXEz
fqr9KoiupRyEnH/Els9+7Rwa5whjl0U0jEiDvlq0WBv+eqBugz5rD0Q90BwwnfO7tPvdsCyViUYa
KKfz6iyWji5uedIbVt0GXvPaO19BZER6Ch/X+9kz/eKxtXshHfKuA26AuWWNdXWBDKLRgNq5djr1
R/eRjoutZdxKznUbR2MCgGmqArWd7MZa7POrJ7KB/f9N0t+jYShcNKT7Wfc9Vh4XkW6I6Pe5uJOu
apjgDDceOPLthdxR1f1vBnD5vaxKuVyt2P3OrO2hOaqtoNAnsoB9jjYrtFhTSZMeAHIR+RoFY4qI
unYfAe2+6EQDfRwfyMJBTpRosBq0ex706FMkYqMW/D4fx7S2NeZcxu9r2dd2+DxPgivWbvkdr4//
GPAafzZLlKzVOM4tAEZIcLKqlXWTfxmd1QFL3GEVdaru5RkW6hGQoVFlVeFnuC157uthQnypWsPG
3PNQa/ZMHirNO+9ZO7EZswcQXEDHL+5BfOfWkDZLmGmwqulVJzJkJ46moI9E380dcxC7VCgh6IoG
NRjuMxYpaTpPFg55YeNBtclfRW/QFHsdHuYLLaiu8hvc+A4foIvbwvLvqTSJQmuZTDiF1NsUTT2F
iBxszy3eQHAfN2hhV63FINbwgrHehmjnUSMv/TbjU1BjEOb8frGDyH133sBx4RiXcMkaZcCNY+wt
y3KQqDMlynWsUTv7wIcbYODMgdCyRd/xMIdJ3I9hJcE5yodofJzXQ7KKYvO+Z5wwuLtqIi9RMRth
45Uodyf1t1CO7WHwQhFjwV7p+Y0xnAtWWmcolg5j0iM6fl3olyafh9ruwFTIdIKMyV7/kgU9Ma8d
Y++3C0IgcHrcu/hHcL1JJmtIYJ0MnvDYIQOU6mxi3ab9RXZDof8Q+4bTdF5Y3maQuQM3QBn8oksW
OQ4z79xfwn1C9JXNA1McdEYQ1AVZgCYDXz2IRu52wjBW+WQw9yEpp6wiMto0vaRP3KGb7Kw/nj8B
/7KRJwjOY9oyKTp1hiWkvF2yiyk7EL90Y5+62aBgONyLHPYIL5J9ElnG+U/UVXOusK1cSunrlKQ2
redvAtNYrnNmk/ibmGpE4EtrgEGvzfv2sXNWG10MOA8OcSCLLtYYFHgFXztWzTxRuxyAYLUMvUoJ
ksYxiCN7nRNjSIzdOai3DKDatHPD/SVPJvLMvdr/1mf4x3MTvarVlOKP0GY/X3x8HabcHn6yXZ0P
iSOvd3F0LYNEXEyBuVege4PNZZ9Q7ZsWuQR263aTm0P44RniIngVTpwWRHVRMHuMvFxk8+5n93RM
LOZsm2QCkEYf6myj9aSxO1m6aCAE5hjJ3wKP2rmnvLGPS011XarTkJ1HKBGxV3w2tZw4pem8MoO5
IrsEh4R/X0/mUarkAnB6l9sJuehiUav5rseqkF7H+6SB3iJuw4qGYlTNjNDbEV4Y0IKZHiBrbJvK
Ew0DCdI9hSix3LtYIgU7IfJ71crSWCQx3leWW8u4H6S7qEEtv8I08WTH+j1qerau9pgwE3w99qoN
KGZAYd5QqaW+e3xuiziPYpBcejkIY1wmIyU5E7Gj4+oUd4Xb/ogF14Bdt9wActkFSqFTNiwAVKsX
FQxi5Z0y/O+vVW9s4vZvSvGUoHUZnkXyB1NO3dV4LjC0f97tRXZwW5a3a1vUTYpn5vkmHx1dfsL8
6XmIXU/fLBV3sFJwx9U1hR1s0iW9M4QzpyIA7oMtD7lRz4QBOFbusBYziG0d0cYf6H7/GY+8wi/c
3qoRFJkshVgY/ePLc+ocqkSZkSEZNPouN/ac0ANFQnJ+4XZD7gaGpyqqB6JUGssq1a/DYlf9FUvH
WB5kpIe0caBNAf4QXzzbuLegW1wuUx/SPpwJAW6iLJeShZZO0z1vGss8+M/3FoE7PklBq06HfhiG
FH6MKnoNZjunsTMnU9CmkEcTPcvtXj62gNxholqX59ECwN6FztwvllNqEySar+mCKLrvxd4tHFvh
zVcLxZm8LgfA0UHLbAk44xAGRS5jlqG57mnhFIsaTP3D+WUV+CU/LbwaimqWFUI+kawmUBXpWl/S
ws2Wnx/AgWIfa34hqsy/kMyl3ikV2z4wdD5Fdf8zzfKLeE688zC7fkjQIY+pL4z985WQrgUpuyTn
aEgxM7tR/w5FzD/7bnFC4GshpRquZWsAQbJ6u9NcXcv8wcQ90Y8hjRqnuTtgYkL6NtXthWKJXnIF
9vGFkkVViKSYQB/M53r6TEf//PrtXYGJpqtExk6plK8lzL3c93Faoultli9IEtnFGvoj2t/CUP2R
5kQQrwRwfA1hGgq8oraAM4vFHrqnePwh1ZXTNV9qERQL6e/ix8kyjYtQeZskegG+ITZei7uwH0KM
yEI9TvTgs28SqOhAcEVk87XYvDnHBnQpijAEzjR8LpIEJPoRakxX9XInpbngO7l7eKGj9w8Wd1tL
klHKDOjieHj8+TIVrZNl0Uvfi8qLuzA6Bl2Rp+EDxl+0E5Qv0IILmLW+bvDIrlzUIvHGXb/eQPAf
5CWDzktWsQbV/kmuqufeEjF17tYLoK7x2wy2c5udSXOLLGkHjPAzeSm+Nd+KQ/EVwzq6TdwqyBy4
RuPMqzeodnnDNAFypxH0lO5mnQSPZ8RE2d/Q+Ax7heDmIFX4G+rEZm1YDbJOyEY9VMfQZmQQoov1
frjaAHKflQ6XMMkE2xFrknidiPMtZ3gJFZvdvcRDFvv7eLKPudJmjUHhntNMAlzeF9SVtOXvxWp/
nI9Ru0WK7SJyzqKtodXkTY1FfDYe+qspiN3+ckDuntjpTeTIdnQLYnABKPvcv4sfm4XkvEdLlmpQ
mGXrbX0VBkOA5yEHjGw9Sj2sZXsVzGLv7hxlIx6mhilzXFTeLqWShek6syNR5BCAf71eZtDg1hZv
cXvUYEQJiBCQc5W87/F3xABMcx+X9VeZMWSOKdQFmMiY+5Gme3VrIe8syji1RsKW1LKll9hJ0L8z
OmXh/pn03V5kprjsgaTcYNJ3XJEpjmO9kjFC5ZkgE0ETA2Tu83gKVPUbBuvPe8tesrqB4pOEkFgT
E53AZ1q+X3FNp8PjbNS2VB3LeMYAn2jEZH/viAKKdzR46XhIeesshjmWyL4HzBPg6Vx/Xcn8C0HD
aotHSxGvGfsx/ijQDRh3/nJlmbqeCX9paGmQuvsRb85JdTy/hEKTuAPXxHG7GrRDKy5uLSx0VQE6
/Izj2vrW/eJi8uhwHnEvdoEuB1P2xMKU5Wvs3sSuFqlIiEFLsNCtM1oJ/05ED4H763YC4A6YWaV0
CUOsW1oXh6YewCNrOXn6gRdT9ICfYDhfqCOpWHuwX3lScWuQz+rw/N/Widv+Yu6nvonw+yHoVUMl
tjEufh5htyy0NYHf+wqSb2MFiPRY3RReeBwdLcDTrJ24H/okU9BEEJlQsPLwKW9NZwhipfCz2bKt
+rGFp4XHwV/X4x9XKHc97QTJp73qOBeq0cMRJrWyJ3KnR4FgAdlt+N0R3SBw2a4ejTSpMhilX6Ol
4VdpsrejGKH1VS9SsGEig7jLudqO8khKGNSM9EE1V0hZ9P8RgvsczlM/jXMDi9ZOszMoyyeiNFdk
BHc8Q6VSlrqGESZ5rMiP/CPPNxtH07hzmdZxPkD+EYsUlb7awArr+/ltF1nAnUxi1ag9rbBAlQeb
pF8mTRAid/PXrQ3cwVzIBMpaZkNoOCgwsbAc+5mTL7YEQia0AyWuaNl2nzC2mOxju4nLhqnrORlh
FXoBUelZK7u4YTOoTAN1etEVl7T26vVB5IqIhZg1504RlzGUxRCZCfO5gj6PEBqhFd6fE1C+Z+Bd
rd3zm7enmocb9+9AxM+th3PVhuBDxExb7sjOCgtTt/yy3DClMooRDcQK2W2RiA2yLeyBYsfnjKl8
i/istUwGAuDyfai76WivbolxLN21pCumkCZ+bRf5Ej/gHkpEGqABjKnHJ/Oe1WDZcxy5JxfMSvGg
L3P+9xbirRhXQPSL8xdzU63RhRcBbpb7r61VHGO8vFdhY6/Tp/M7yRzyHBLnsBFEc8tRYw475Z5m
ZE7TKF/XofVbvT00oLywoupjwetkHeeqE/pCylTG/mXRs14/joPIO3eTF/obgNc5hqBjnYUDjIqP
kQTGZif6hOZZvLErN0RDY6szM8rLPugEIUeEy33JMis3QxBTYXgpLW1q5TYmwKjhn9+xfRB4BZ6i
cMnhKxyG2ptVNyDfyPvFsXqvWCt3FWY1IhQuPEe4GJsJQ5EDPAjjyZCCi8/7VZ8H1/GYXeCQu6kn
iqD7n4WTdXzQrik0jNKJ1Tcei/VO7z70aT79PufvQ6Zk8TDBrgQqK4Pxuc5F6cx+dDohcN5dFRNV
a5Y5TyiLgzjTHwL2qNHjv35C2DvIA9077xG7Lymof/7jEny7AJ0sq55VQFoPoP/rOn/41jkpIz6w
WzwPygd2SZVcUSAW7BXfNGBNYRxVCdaSVZNn86YTVch3nZBNU5oq6obv3njHOizSuAYA6HEZG4Hc
Q3BPFdS5RCDMys0nO4KoVJoyQVsd8+ZG7S5aimdcwRaJQNj/34BIfZHUK8IqiNEUz+oezeq6bESF
SREId2bjdWkGyWJxNfmSSxdoUrGtShB99q+6mz3hDqg5ZSDEk+Br9OsCefchCN36Mn1iubq4RCey
iDutSVWxd5MRSeKsVyAVrO9B+ndvUBHXD1uZd1/BjVHcmS2tHvMIPXBk0t0X+g36eO+mDmXHphV8
mwRIfOJEhpGCWw7LN5bDTYwOZ4l295N0v4hqEruH82QSnyQtZVH/CuBJ+GBVL00nODZs6c8sGZ8R
GfOgTeAyR8yBAi+F5OBwoUvBbH6v+/So5oJugf0EbGMOd6WSS6hOzzIOEFHsuoJS8xREF/pj3dpo
SZIClmqagtRoP6xqIH9EeQyvdDwNXKL3a1Ix0UMJwkYDqpq6wzL53h5edDsrHIx425krSiL2N+6E
yt1PaxAfaXIEX2xSvEz/peb3gq8F+4H3O3cC4JayrKq6mJgGonIL4iymnZGi0E7MGy3AGKIv+qLv
n+ETHBdfB9ouMTWxis1yS+pDqH+XRQxq+zWYzU5x4VWf6pxQAxhDeviH5iU0gl9yySKD/iUEnizi
4mw1GVmqMzHtziOQviuCGQpkGUQkF5fx0Fmiz6DII7iQW1ZLXEsp8Nr+GJu4LU+1ICsSujoXaBVU
MFV0EAAi/aq8QDaKUcTHcIt68RLV1o0j6/kTB3jhznGRF/NhGJltYRtIkusjUiVclAeMTwGNqQec
d33BQvIdJ9Ua1bpiIYgohVUeS9J8afokFCSAIhDuEkC7sp0kCpDWPDZpkFr/0QguPkA0o1C7BFuV
gm83RXudTH5+ZJnQ/ICBAxB08DOHZOhQcu4R2tdVcfviMuk1+z8h8AkrKcwe6hhASA2830jfsjIT
fJ72d+G3DXxuWi7FJDXMBgmVmEE/KKIWub1JLAz/nRC4fTD7sBzHFghLgInhHhwtkm8ut+iDgXC3
5YWHJh/tUr98Zc4X5t77QUhXMUQDxVy8c3NBQa+jJIl6uEH/jEbZTdV09do/yMR285YNHBcglr6o
jbYFHGZEg8YAvXjVBaTNbVNUt2Mn/t3naYPERQQUQ/J+iIEkX2i+ckgC9lmqA1EU3/0snWD4RCyB
LICCN19wTECN18wuyy5xJtHNbNcLNyBcLOgzS64Ik/8dyY9suSlLQSwQeQGfhUlliHycKZ8vF6tP
veiit7FwrAYGUQBR3Wb3MZtuzOEyBzLD4TVmzoDOMvrpl2yP/ji8dFd9dfPrJfRDMXuDyZZ4c3My
0GCJUUh82kuzv6yHPpA6kV0iV+Cyh3Ja58JgyrxmnWKq7rlZ/VjkbiJP4HKGbmrVrGJe3fVXTfRJ
UfwPRNTNMnHhQMslKK13+P1w/ppLV1YjyhCYq545ljoXAOisF2bMDDBrpz/mYMG0HNn6f2FpYSsI
86RzaFwQkMKwrrUcaGN3ET9KNkp4F8Nko906PYKF8w9KrrtOYBmKrFkqlC0It4CNsU5lwuTH596r
49t4dFtJkBnsxFCCeXd0QBFDUd4NjYfLWEkRy+yLIQXD0MKY0pA0NpbbV93xvD/sfZ7egHHnZuot
ktMCF02iH9aX6tuIvoUHptTMRH8sw9EjSFFcjB5oOIVFvJ21fIPNHSizmRQ5YW+GcpU77d91872R
BS0nIgjuPFUyGRqZFVRi8Oik+VUFeoQ1EiyiaMM4n0iHaJKKChumQ5NzJldr9ylEOqEY3vnNYr/D
efub9eLOlo4n6pmqMCYjmkO0T0XzXR8+hUZ/PRf/O9n0GyjuYKlSGlOJVTqGebBT6bOSHCdZNLS6
E+y2ILxgb7OOcd8T2FNIUJZSflDhm/FOfHiDwH1Y47rstXEBQnrUosDwm8By0icMJc5P8SWodHxF
4Ap7BYg3iFy6h8lEeUmYw82RO4KO49HyGfFmUrHL0eu4v/DmLFpG7nNbLmu4rug59fR6sTXlUdjS
KgLgYgTIPv6/7KWr1fcw627NXviQsL9TFHEVLQsyeqjefr+hcZ2PGcsZaKA6eIUJjE94ZHpBzmUz
gd1FNBe0b9MJj9unuka/QqQiLbdS025xPWpzwWn9F1c4QXD7knfjVEfMJOmSUe/VcASMyJXO4KqY
pIyE7XX7YeiEx23TnIwRCF+BV9WhO4JieHrMoB9MRW8jLMy8D0MnHC5s111jDgrE1EDL8iI11117
WU4RCl2jI4e3wkH9/Qh+QuMi+NiNmrUOQJPTizjxwOdpr+Pj+cAqwuACeNkO8lKlwAgzy8GDuJX/
sKoP9DAhMpwM4aK3koOolrAL+bIeyPwpW0S1z32XBh+4gkY2aClyMTtaSq3pJHaX7bETXlS4xNcd
VrRr0FAAVd/XkcgPJN4w6zcq3xc4KKtm6mgM9CJNcxL6UrT3H9gcNO8boF1T0YHObU7WJUNilFi3
Xvc6+TKKgyH5yP5vILitiZrU6LIRZ8XAiAV7yC6szKaGkB121882ONwOtc3U5ymTiy5aewFJvOHn
buWM4GRWj8mxu0JVUniBVdiPvjuuJ1D+K8v44U0rhHHp0TQdkthGYku2dpm6/UF6yq5UtLhAT5xe
4rV7eKSXoivN3uUTPeq/N5DnjJikCixYBFanV/EjGybvDyjeMa3AP+n5FayxyQV2CV2E5tzB3FVP
7EV+arrnUBddBfeuuG9s4mL7MAx9DXIDeMzD6Eo2OfRf5Dvla3WlOOxzFa62+r/PWr5B5KL7Mpa6
lVpApOYXucGRfmh67z+dNL5lQEWhr8xqLJ0kQYIzO8yzdJmjM+c8yv53ceMPXERXBwhYTzMsYRot
OAJ+9mO04++/9CrroBRJIoo8ggsg02AlxqjDLGIdC6rYpgVeig8oTb3ZHi6EGMssMQ1JgMguRb8y
Dc6vmsgILnQMWpEUoYJFW9GgPBh3Wm/YmkigSXRU+YJrLeVqHLESx/gyu4pbZxgI0DztlWNixOD5
4T8ZxVdfiTzIkcSqEdDqsFVrtrvqthSJjux+Fk/uxtMFGGAk0XUG0ndu1l1kmuBgin6fCwUaK+Jn
zL0a5TqnR1kWfdd3SipwLXB4EbQ3sPT4bWrcysW85goADAUFXDalkTmIaLP3J9M1u0nkBow7nHps
EtphpsDLs9RZVU8eHtc+cdRBlA79Sxg4mcUdS2stUq3oYVZ6haJDeoeZFz/0lUADc9HrII9wOENk
G3dGx2jqS5ktZNLa7Yul2FrupI8GqN+SoHnpFLdY/F9leFGSJDSWO76RZCZVpwJ6cjAZ8qsMnznz
Rf/zzyZf9sPF78Xl27H7iiarFWEbq+xihPB8eqUq3vnDu/cmt/VLfvxwIlUi4+0bmV+R2DM9mPR5
mo9hJDsE4VUFfZIROdP6Vy5isP6XMHWyjvvGaznG0CbCkJ/qqxbqw+y1HQNgf0ZSses2FEPDGt65
VMw/vj1/y2pUej4BTY6vp/Z7O/3dYUpbDQVPUfs+ssHhrIomqylHGXs2+qP72qvq4mXocmaCHb51
lPzz+7cbtzZwXNyCtgVYD9giKmZqRzSxk+7hPILKfuJd6rmB4HKWeJTyUJ/w/kgDNMMi1W0ve9uy
Nb/0Z7twQl9HT0bupZ+rV3Khn5P9X43kYiek7ROQVeIvkJevZhp0osGR1+vNORO5eGlhaMgcLKwi
DrbfH/EQdT351KeXxvH8Yoq2iwuXMROdkpgXjtDZqcZ7IpoaeW13PWcKFx4rbchRL4D/1W5+1S1I
zjSMFWNeOrKZWfJRxgNO2dnpZX7TPbbOYouahUQ2clESN/1MH3P8BVnpmfFdnX6kGnzyRz69ycI6
0yiLwkpn+XN70ZYRYxw+v1H7d4MNChcvZPAelP3rfecYfZIGh7F9jnZ4IEE3sn7ie/HcoSBE8TmO
2SvV1EkwrGmeVHLZZg+Letd9KAfdGMZFDDlXlLRYsD0d6mWRZg/0JUvc86sncAGe6WgMJz0xWR6d
x9Se8+cBwek8gmituJBQK33ayBQInRIo0lHJ/mLFeloLcluhG3CRoRkzOe/ZvTvqP40qrtwlOm0z
B0JtIMgihfdnTFHskL47xJrCGg6IZrwbbB8VAgq5hODD34ZuU3xKSJD1gY6rfv8tTPzzS7n/Id6g
cTYmqhWFkYbXsAnjHWz0m97JxOs94lT+cKgTwSVo/xO5weOCoEIl8I4ymWW8SgwgH8UdhX1WMqeM
Hd2mSAMCUdzd38cNJhcWi2q11EbGJ4SkX9X8GJdXNLxtR4g8Yt52vKyR66RLaa/k0CR/pdM3tRdE
LeFfwIVFGY8YCSmxp0gdWWagPCoH7VNv5yZ6C2U8zEWZI8pYdxPIk9V8qNQMqJtUKVba0DwVcStR
HUuoNioC4SKlZNEcj2cwjBZ/r9L1YuLhVvYEPrqbhGws4dIqdamHsM8BMvszGArQsIYRD1eu7RWk
ZtHLciCCL7XIKi5MZlq1Fk0Oh0nGb7rx1GVXmkgoYjdKaibVNRnM/BbfchqDjEEaLdik67Xdahez
JPI5tirv48gJgVu1ZQkb9gaIxCmorzQ/uYiCwR/cDz+qY8L7BMat2DTiiqllGhx88ftEsUuUrBdR
hWZ/W04gbE03HSJrh8n4RYVFtMULE3VSLXe1HwJnEy0b+yM2INHQ5UlEsDFl7li3rDuyCuS7OnYw
Jo+64Acah94sHBd/zXIJySIDrqhvqHkbm955e0RrxsXbSLNAdthhzWrV1cg1FLRn0Yi6CIILr5Ei
lUXEhJOJlDs0cZaeuEX7cN6OvcbVNwvFhVClm+qp1LFQkG9xqaMc+kNyudqsOyWjHrko0ZDblIIU
QGAa30e6ZGPRjipAzfIuXS674rY0BZdGEQQXQbUozOucqYOTtAsqNXKLvrnsG5E40S4MxshUaoJc
Wudl7UwzU5UyDxFvIAujS4csGdzxI9w/RLd0FTR5UDCwdG6TUgVRM2wYiqI5cXi7dmkwRoJNYf70
LrCdQAz57QkFPX2fSC1ApgqT9wo4QvG6nHpGPV4qoGOPM0FCy44Ij2cQDAYgVkMZmJ/R7DJpWiqC
2AYBIScbVruZrqf8W9ShB1wXdG3slmS2YNxh0uKx7dZcR9sGautXtR/79eUw2Pqt7md+JKrk7y3l
Fo3brygzrFZhqtR95k/DJzM60PxbtdxIxmUvT7bgCO+F1g0aP63ZVH22hEzHTg7Ko+qxOxUjY2bk
OFBb/69o3MFSumxtQqZgN1HfhHJHhZyhSW01d1gvVOKLipN7J8ygEDmBPA3kj3kWJZ2m5JfCN00f
rOnGUB7lUeAde0nDFoL7AOoYxF5SpiynjHZjSK5aiB6QdsPsFoJZufn8aaNprZDVZAUfiWDemw2C
SiCJfzLZax+YKDM3/jr/dd4zRHZxH8F5Xgo1Z26YZ1818wKdqQJn2AegRMcoO+5VfLalaoVW5CGs
Smo49r1p3J83YDfBN+gJgLn+ZtnyeTGzlDlb5zGtgNRXqatEduMOrozh2eVy+EJF8wG7d6ktKJd0
FemYG52MWEGvZQ3USKwfPXM0XEs9xWsDDOx/Om/m7jJiPgpFYwPaiXwrupktSWJQFt6TY9jdKpN3
/vf3LdoAcNGv6utsXFZowoEgHe02/V3uR9cdsVlBrg3kJvhI/ymBQNFvk7gIODS5nskEiMt956mO
4naYczQfJ39xzT/Qe9+9b2/w+G70DoXGzOqA17uMTgF6up91TO+yAnHk64L9Yufm3ZfrZBw/GjhP
GtIXdpir+kmLrqKxhMTr9UQFtMUCt+B707W+UtTIgk1qdF8sN3kteD9je3DODM7P07lPRoPt0T9M
9r84pD7ylrndGmbm5gzrZQnBigneXemXrYRWr+q5lH4KPJwFgnO2cPG1LcxoXtmWZIyopERHGYrB
Fkofsk+vxHTnux+ljQdwkbUgbRxOJuAISArk2dY7vAELSUJEDsBdMlrS0ipTsXLqV3rfX6le4zDx
YunHjFvTcEwvRFslcmw+ThhK0lpMOzIyb/6PtCtbrlvXsV+kKomSSOlVwx48O46TOC+qJMfRPM/6
+l50+h7LtFrs61Qe8uAqrQ0SAEEQWCgGtwI7Ylk9adXj/m5trh5CVX5qYDypaD9jErKiGDBWkWDQ
dUSRjutOQTU5+yibq7dC4Sqz0jsMB4xV3NMQ8oF4q4scjJCQIGzLYYBejjCM2hR5npeqpzYmaeFO
i8HkwS0unJ5aSy5omxg8XUkI5suo4ig2a2AYWEWxVknww7BTsH5exZ3sHN92nysUQZ8xyr0yzQob
bz3yEw+MqU/GHcpdjs2FPKLbPtVXaIJeq8psD+jJhExn7aBf1Zi+VSuO8kPH+K3Sm0/N6E6VZK+k
oIJumzkITfIZCzm6gxdegjT9jpwnSHvLWbKzI/neyXgkNzVwJadwCNqFhmvUiFUd4CLK/HapJJdc
CYB4ZWuYncw9N6SxupkDMGJmMtZZ2bIxIdxv7E7J1REQ9Ho58H4y/jqpfcdoCU9HVxnzqMQ5bFFA
6ex11Zhgtxhs3uRFCETtwVQO6AvktCnlcThZV+MvME/lA56zQQLuWjcfcBgrYOE8bFNQxY85tsu0
Y3fRv1nSh+xN/7pC4Pu5ckmFaVWjZkC00keBV+Olp/BCyx0DGdcGlLDhA/1l4D4qKzTcvI6uYLmP
WcEaAwmViK9o2P7Es8fEH12SB1pR16Dn2TjvL6PEYzHBl5Rh2pdTBbTJPBO79OoIGeXsY/fQlVCC
E1lKGre6Bpg0cvk9FOPbP9l4g8VQPxDrzCfjI4Xxa70UHMiiqfoURPBatfEQdP6k/OW6Cd6C2cGc
IFEF5Yi/jt8r48hUSUGWzM2LFa+5jaRokEME4zhc6XghonfhVQc3j6r7h1zinLZvHa87JJaH5IWi
4uYIgTLwWTgEO6T4YO5V0e3B71EmckveX6meWOI6DrYxEY5I5xxdRhdI2DlR/nMfRCqX4CfMjLZ2
yzWPnyT82SQFhz9Y28At7fa386k87QNKvLwleI1FUTC0zgKeOR9I0jmg5JMcjhKTFetb8yTMSloC
oWhHR4tMJw8Mt0K0sS+IDEb0DCB96GkEmJh9q/o7M39gw1+uleAVugUZ2aUBBB2eRkyC1mvJUskO
REtwAzia2mbh7s26Hn0Su+2z/Sk4wB98GWPnpdH6cZAFmlKVE3zDnClJHvHgBXNf8c6JmbkYCOZm
Dn/lzHzFs//5q50SHzmjfom7ig8+V9ULFXzpQ32M5FRIkuNQrHINqgwToAe4o+HA48DR5xd33l6Z
2V4KknRQwN5imJP2tC+cxJ7EmpAw06IliDCzXscomP55CJ/3vy9TEVtwEHVVEZgTAMjxhTwcLdcO
geO7MzCUnFOyzsxhH3nxWh1PYn1IGucxjSZsmdL5fXwXqBK3JzFem/99FUSUIEydzQbRkY72gUy/
ndJTu/ySrBzBR95d41+PDHHsVZsrsWGlEGJ6mQ1aHit0DxiINelhPk2mxB/JzMoWvIWeEsV4mbJu
HLWXjqD0cUzQdLK40QlNVY9jLvEe/IN78gnOYx40FjYLt6vlWukvxvKqZV8mlridont/uZaCz9Ax
/6I3+M2x87hwMfrEHMS1Lk/5IYcZSkTjn3svGnpILM3WLUMc+sJ7O60oThBbYPQQrtvhoDpVODkx
uy/ix1C5TINSArltyK+Q/O8rlcwpKWbSw85Yj1qep2D5ub+E2ypvYWiYRhl9NzbMxGj6GXPlkDRN
HqznPr/NZLxB2xK8IpC3Eqh4elViAoS6O7TBqTAe9iXYfnfAfPX/iCC4ogGVkWPHAACCsV/FWfUz
D668cPSb8BzYOK/AQFk7sjhMJpawMbWejmM6pTgjC98sfhFpw5gMQHBGPWHD0NYQizA8v39XLckR
we3wvTK/LpsQqaSKntdBCGUup9vun075loReMV411mU8SnyeTMkEHzSYAUsx1RcqoJ4U8742XBJJ
Ci83Vwvv03iexrQ/TCR7q2VtFQyxVmA7CvUGiVJnDmXZFQmCmIhI0zhsZ3CQ84CIKd9qhEL7irwZ
KryKIKYhIhKNbUuyFl0+j/b0qWo/JeG5XkrZicAN7t3Gr3AEg6zTtG87Gzioo+P0LNFBfQrP+tFG
NXZxlBVhb+79Ck2wzkDJJrMN+cagRB8Pw0pyHOE695du++17hSJYY1l3vR0t0LAGSowH4thHFzRz
5wNnq/vQc+0KTLDMLtaVKm6wgNS41IvzzM6tJtskmbYJ1gllWALNhkAL2DFemhyYX+VOl4NCTnP5
5V8rXCZ5LZHtlWCnJh2CqtCwV11y1cXtIRtRWhJ6+3slU3MhPmBLGC/xABClYl4BKewZeVh0XEeW
KYGSqoXgFeaunUnNlW848MGBy2nuMJFlcemhOtaynhjJlomZB0bLYKxjgNnWeVquJxmtqmThxFzD
jJCkSQeoRJCcBvtAp29t/dnoWpktSfyDmGGgSxZZmgGc4cCpC18e8fXGrcAZVR6KYyhNGUrUzhJc
REZnQ+PTHZCyye7CTzY8EvW6xkkwDtGtHN1XzkXnmed9PZRtF//7KrKK2hov4AyouukXiLxlo+1k
yidmHHq1Z5jRAzcxDx4F/whyQ24xe9wnydnnZWso+IvaoJiVmmPTCD3UmukotdvnsuSGbMkE/6AY
WapMXAOJ9sTgitROkp6WrpngHKoWZAOxgTUbDsFRx0hnSz1wzszCz45lf9jXANmaCd4hH6k9Ea53
VfRpRgNqn1ylg8ycJGsmphmKIu4mTMrB+de5lvZAwZu5L4UMQHi9UOd2zhPudqrOJ9113kuqgSWr
JKYSFlLXSZ/g++N4yvWvpDsuYS857iSuTcwmRKHeRpGKbQeBm0OT4zL8stoLW5Z+3r4Mv57cYgKB
aP9ZK+UU//jDRtAfpnteaYOnCY/K1FniSsWEgl1bmhZGWDsj8zhzaenarvk9+cLbP6rjB7jWdYaB
pAamQahMFTlAeq1W0SiOVewnry4em/jXBzTt9fsi20dVRxOxYv59rThVRXWoZPX6W7psqZRoGHdu
6UzsdgbT0JBXPDTV0HHQPWv5IjGWLWW28I6NqY/wJKbokyfQ13ZFUSNfP1woVuqj6NSh0mrzTT1b
wwjeOCF2VustYJb6RNH+GPu5u6juRBF9jB7x1FMrS7tsLt1KMsE3F21CjXEEpNaBpf5brD3ub/7m
w8paJsE1g8t0Jp0OgMabfcPNDobiMNSL8VxL8viR7CwY/bFLyEnotlgSOSoktoyyRJQYK7dGUPlW
gg5+iUJva8MrCF/TVQgQZ/WygHAP99JkcW00wU6aK8PYPNLWkvAfsQIhRo8ZTDlAVOYWZwPceopL
CYYLoZLiJMtKyCQSFI9qDTjQwRToD8r3CHNnQL5a9h/xamuJRFVTqT2gNwASfa9C/09oY3klPf0J
bWTXLekKCprXhEEQ2V2FbZpfVhAPyp+qzMvPuj+fLJmL2OTMQWMN6lpAYaxSkdpYCTJDzawG92Pb
mZrzjGorjGjKPXpRHfJj7FYh6uD8cACXiBM4YBNwcRPz9q1t60Bc/QYxapgaK011bmwT7hJoiulj
1Ukm16SJvw+0adY2NzLU3XAuZ0E90Tg6BxNuEXwUCQoRgqN5So/kIcu9P/zaskNqQ0MNlbGXkaqa
8W6ecGYOrVLHUJ6WZpeq+bVpluvcfpJIxa8MQo7jDYqgMoWtT3OZA4Ve93584hTB7dMwe39iyfEU
yto9NjbsDaAQS1J1oY3dwPDK9FQmN1OFl9LasXpDEilJlk8shK+YOi69luPWElyYE8gzbupJkgXY
Or3Wsoglz4ZNkkzJsHjkqH+LTwsYm5YjOCC90E29+VKmEXxpdvaK8CBq5SCbecyDZoBIUeJE3e9I
PbBg9pnh6dFjFR46S/ZswDd/D5ArzwqwzbskV2sAMuux0HRnym1nic+addmHszuRr/vKuHEyv1lO
4ZQJgzwoAgXLaSGRO/9Ux3/2vy/dL8GEVTWrTJpDnuLb/EKQnx+1G5Y63B1HF5gF8HkfUCaQcMh0
8ULmeIRAJVG9qVgu02I57UNsuaU3iyacMfnUd2pocQMePONC9ziPZjV79Tf1wL0+/cA17Q2e4DDs
og9YWQGvLWMnL56YIYk8NxcN/R0v41i1d5OyR2blyqjBoxcaxSTTKEa3K5W4vU3nsMLgv2Gl2KnG
8nApcFCa81cV+afWODWBzHo2Pd0KRNA2apN07FOAzIp2UVTB2ewx57tuGifV6ShxdzIwQdWUrCvL
KcJZ3JbQttoJq3vU0s4pleDIdkdQtykqJmoSCKWYYLT5VM+/9vV5e2cY6oAtjdjvenYnpWi6McPF
Zuwf2/wUxN91/bAPwX+i6NXAoIrnDwS06NMT8gAUQXRaJTjIdTK6yRg5uKo5Dbi1YtRPKLKsw9ar
G6ez/BdO8NrxTJrAGFromqMdcB3A0BsDQ+bd7Dd1NDcEuXz/E6zV+zJuLeMaVPDcGWaJRVXGg5X0
Iai+K8tZTSUFZFuasIYQbGiZMBMCkyuhca2j9ved/oHTYP19wXzUwsgwTAjfR2J9SB6U6AOatv6+
YDFRaU9ZyLAvFnVZfVnWfiZrQJdpmmAsXRJOuMJjF/AS54bkiVYGnqdzBzRhi/X773Zc8MumoagF
XndaPwfxARKahHht/ZdbIsRuOerP9bEEhjI9ZMu1TiSWKbMV8ekwYTob1Rp7MqEIiA/+bodziQly
MBTeTpi58ydbweuYxKnxrd7xCOKDIlGaKGUL5Ooa0ysLL0sxk9S+TcrH/T2SmIxYzYzhklZRGRCv
o6eu9sdJUmUpsXomWH0VF1Oggd7Wn8YHsztpqLgIZY0oMhkEswcdNKq0FpilHR8M+0Kt/k7HmGD2
pa31ec/dSho6QVs6C/LN+7sgWyXB8BdCkGdm2G3caP3EDr1MO0bpcR9kM9ZcuReRkLdNTXtUF+x1
dkUv9G+4B9+Dz/VQ/OhuMOjs8AEOgvUpwwTz76dRVeuQw+UHcBBUixOMkuvOppVoBFkm+tKqI3iz
aij1pmuxblqfwaO1HtPC760B46wC2Tv11lVHW2GJ4jSDDmvp4TmD0YmWwYupBT7oyJmV+LNtTwcz
ST1rrmUVnZu6scIVPNwU1lGXasA1+9IbTLDIIJ9hj5a3rx37MKYqtNdnTa5MBh5dfQxCdtPkWaP5
IVuko3t5aPHOr/0rjSkSEmiVaigNh+kOfJBbeMG55AKwa4HUX9oMLpNJiHOUSc17xcTSqWja0T0T
A5YZefi7dRMcXBfn+WxVmBgwxZ6m3s9o5JJp+aZ/W62Z4N86ELsWXQwxohKTWRrjHM6axAHJIPhK
rm4fS6lUkZYAIqh7356KU7BEkmZpGYTg49Q4M1gMnhU/zX0y3Aat5Pv79gnOhrcixFQhAWv4KuWh
Wyp38/g9z52EoVAmPhsY+qqXsppCmX4JLmFAKcSg9IAMs9YJMaRZCb7Owz9/p2CC/dM+VZJS5etm
qq6VMEez25MRxKd9mM1b+6t/M8UXIsXOVCDBMvP5pcWOT+qbb1MMBuRs37LEsEQbXvLGK4UD9WKh
ldxsMjr4Den9YpQIJEMQjB/TVdKgmbBuepjclUqJOcmyxKEMQrD9mZEsj2MIUZSVoyX3ZJGk6yUK
9lLJvVqlpK9UPSKQwSTIYavloSrvsk6W3pChCMYPpqAQBLtAMYKrhLjLuLhDJGs2lIEI5q8sdVhh
Yh9/vfsaLiAN+tY2kuufDELwAE3YBoz2gCiC73gRWmLbaRdJxCHDEExei/RisRasFbFvGnqvVV+a
4nHfEveDGvPljWO16SZjTRdQiFEPP6xIdRbDKdX7MZC4fL4a709iy7JMfNHE6+Nbf0m7UJsinp7J
xgeKjHf3mII4VP+WM1mFwPaavSJxM1oJlNpGOqcJkBT2Ux/GCz0MncaWFoxxg94TiP+MFYxWx/a4
gEfH5ywSvPaJv9qCaI/zd6VfF8m5v9VFAUpNk+EfwSaJVavGYuRgcsQ2qUeldzBS7okT1NEzAk9z
RpWaerKfaolP21zJV0zxMtqPZp/MCjB7Vh+L5rpEQDBJH9H4zr9bSGKjTt5Af7gujkpT8NLUDzyq
rnQMRS4OiUe9sXIwpOhPApd5mKO3r/Pbp88KU7CrJQurpgmAaRyLz7x4yPSDW1yxMYA5c2U3k00L
W4EJR2pXlXNr1tyIG7BwaMdcIU5NnsF6vS/V9nb9u5CGEFMXSbxo8QihstZ21B9qMrht4P0dhpA6
nDpbNZsCtyzDvmuegu6z9RGyUGj6qxjCSdpbRZ1NNsRo0dSMYrjkMDj56PCiQuJ98N64ghMcUxsu
CcZiQaJQ+zx2t2382Mna8GTqZgguydB7RuIX461ckNjzq0iCwkV7Pv3/hu1saoJO8U5rGJSpYhok
C1K97jRECuBaT8LwMiWgSRjO+6qwGY6sQAShGEZEmksOkH6a3CgkzrRIFHp73VYQgo81bFYb8wSI
+Vi8ELgHHvOTL/8/LvzNE2oFJoQMRANF66ICbCxvSuWXwofSXofBUxNLwiypWELkoGKkAV4WgRSd
G7CzRA+l4qRX86HAc1X5VU72sHlUrSQTvF1cYupgyiVTTsvhz3Q75qIm4mXypYzsSKZ7grcLwymi
oLZGegxNVYt+NYAJRkrUKNE9sYA6aRO9Igok0sNPebI4bfptX7m3z9vXNRNLqPUBFT4xKhBeSpsL
mKtWXoCibDlyKrnU638iPRLWx33UzbUDDYzOdNvQLbEsz0AKO9UinBRd+y0ZvlA2+SwyD/sgm2v3
CiLevPKpYDXDewxG93xVsudAWpm7aUgrAOGMaNpwYDH3PvNFdR6vOZEmp9Il5/ob+iUbpLI5jab2
T/hzX7DtjOMKWDg5StYqxKpwcliPnceDsgSXyvaJ0x6VSJ5Hkt3atuMVnnB0zIpRJAHPMUBUPwWt
NebgPPOndBTtnWRP6VLpBH9rN2E1I+JEuHmNRnu/Pk5olLzgXLu8M1h7ks6o5Pv0LjBbiSd633wE
ESG/fIwuerv91g3O+jXnEFM8Q+ISJYr/woKyCqbZEuAZvIZsavej1s4JJoUMsopR7uX2xBG87jzR
YUgDiKNojaPW37PhU2j/RvrGqS3FGaznv9RGweuix8OqjA7a2HgD6iBbdzmRJ+WZ3qJa6jCeLFty
WsrsWnC8CUo7KqpDPlCR/1Nk4yEJZNSQ289Tryoh1hSNi1poLT+5jOviDFL1g+oarg4WnAG8LeBa
9ziVhXSgLf/lOzsnVhnNhp2PUQ7JyDE8YYbaiTP15QcZ35cm0RCxvCjuDdJVE3aMpk7nGZnDTtqv
0efk8Sl4xmq8xWDrDJS+OeQkIziW2ffLlJSVDRjmmFs1j3vB9wT7zu4wwgk1hMPs1OfGjb1FxqMg
MToiOBTSTLVaEgAu5i1TDScaz4v5ATINA+Nw/nOkEcGJxKzDfGDuI7HhTkouzLh2F9lrgkT1iRC6
DUo8KloGEJrcxNW9FnbOvjFLjjQi+o5qbpPRAoBt5Z7ZdXiZQxFk3YRng/4KUxlBqgxOcB19zcx0
4a4Kz+VReYqb3O3ShzpyBlNWPipTAsFrzFn5v1eTycAzM72sx8bp9OP+8kn2R2S4btMIVxWeWLTQ
vGdgtnYVf9lHkIihCzGH1Se2UiGN4GflU7X8zJfGKaSBtAxEjC9itVBabqF0KI+kVbEp9W1sm5JH
bNlqCWEFs+dam/lBr5e3i/21UE77ayVxp7pg901ODTXl7nRerqkWuovZO0X5pQsPfa07JXH1XkYB
vb1yoAZEkoeoplg6bI3tWCwaLgW1dQP+Z7P4YsT/fVs3HM0rhOADFiWoY/gBHH/KQ1U0XhlMkgNW
JoTgBHSzarU4wb6U2TMxD4qiOa0iwfg/ToFXMQTTBxkk0bsEYiRXs/vSVIn5q9rN5NZnUNucbUmC
+f+IYV/xBPvPxwo9ytzVJOf4VCH5lqPxiJebgIT5Vka9JllBcdycrbGpSnoIV7CfSntpNKZT9E/7
2r3tO/8VSBw3lyxm0rYldsmOr4zkBuUNbp26efkr/VAu7FXjTMEdFChLb1tup11ufk5GxOBZ57WB
4e0LJFs0wR30RThm6YxFS/vHpjlW+fMk25dtj/O6ZoJH0OrcHAcCiJocJ6I6OfoIPiCEqRNM8NVM
y35R+1VwUzI7I12oIsDPznyMuoHCAl3Sfri58ysMQQow6NdLXgEjYj8b7WGxH8t4OuGdtFMlHnpz
S1ZI/O8racLcTvTGWvh1hXpqjLE301eT+ftLxh3Wu6jXpBRloJbNiJiBUJiq2YxiU3S1u6z0Z6sp
na4BZ40VSJyODElQZFLPjdotMxTZvo5HFNBGPhRAmXUJzqaarSQSNBk9gahu0ybUzySqQ3VwC8lq
s7fd5wpC0AFSBWM/1NgZ4xqKduZXE6QADhgahLZNFB9LJNp2nys8QRPqRsmHRsEmLQoqTKrDcGqf
cBGitxiXjUue7E6+rXivOiEecnGSlEOFFcQR7qjq88hO3SQJ1qQyCecc5pFpQ8C3qQ58ziVZHqln
1Sf9gnNJ9E72bV/PN2WyQD5oIjAgmEj21phykmukyQEHyhQnyJxcyR3ZwB0ZhqAWS1LmQzzDVbfF
HWqozO6xSP2/E4P/hJVPaCPFmDQEOn6mfbFx5bfvmCxzt70zq6UStj8NDLMIeixV+oVnZOqj4urf
zSN6N/xQmpPZ9AorMEEN+FndxjoEGqrPfQqNG/zhGXUvkpNh0ymsYISAp2zCqOhTwDDtuWc8MyOZ
ZyHbeyHCGaKxRKk9AHT0uoaHevjahIf9vd9fKipWsw1lYoIIERA23tyywq3rwG3C63z+tI+zL8q7
+To67ax46LD/bXKRL8ek+lIv3j6ERMeoKhwGUVQtCNIgS3TmKVQ8jZY+74XjhB7lZcok27/Vsmlo
/+4/VQXzr0ld1GULmTAAqbpKT8nBxlAfn49PkT/27SsbVQU/wDRtMu0FwmXB5PVj88kaa0lELdMF
wQ8ouRJYHX9sYb3pxfXoxxNyY1n5rW+Uf/5yr/hvWfmcdDb0OuCnT6F53FNPp/kOPJ9/UtCJa37e
x5OtnuAR6GLrZZthq0Y9um4r9QJTbWXqwLf7XdSzUgfBHcxVTsNmgkiMuDMoeTkbygU5YzSaNni8
IKA4fqjMYQUpOogqLOesBqSm3BPQrw9fZZ3dkoUTn1yUiBrzGEAnRlyz+9BRq/P+zmxbrW0YDGQO
qKQQyfeVZpxQUIetaX4Z9zwQ4UNaQL7BXz6ijzALG9ormpjPGTVlrkjF49/6Z174/fBgNRKJNl3d
CkJI6Ix5F7GgQEwa5hdl/TgiyB4Y8feXbdNWVyCCr0unuikKDXJk8WOAmnErdcp6OqQyHK6075R6
hSP4OK0mWaeCfsXvUBg6da7KDN981svvyuyXMra+TWVbgfG/r5yCrZDRmkIIZaalk2W/B9mERBmA
6OFo1tBw5G6gYU7efy5ldYgyAMGtaRaFk9YBMJW3ffiplJWYyL4v+LEyHOi4FPh+udzm2tUwH/fV
atMaCTHBrsIoNaghKC9R9b7QUVSCmMaZ3e6sXw6n4ASGheWlulWWw908Q9d4gh6PSqXWgQk8M3PN
Q3uMj3g5/lOMNoJ+xd0Xb8tq1miCNs/o4rQaC2haZYN8676xw6NZfWGNJKO35QIIGFR1illh+juS
mqKeJoY50igwIZYTmW7R3lBY6L4wm09aKxTRN4dT3uQ9R0nmgxK90Bwm3uAUzFn4OIzspgHzsuLJ
xqhLhBMrklWFKmhX0XB098ahLMDU1nrZ8GNfOBmIoBelYYW1lQNEZz+CL039U3/eB9hUBQyQVi1q
MZBg8B+w8jU0rPukDAi/9FRHu3cTlAG1hDroKd0H2pTEpC8JJNV+R/JShyzSutxA5FvPn0n1pVCC
73P+gYpeQnVUVxrMwiVbCAS0YY5BMMcQ+iaFY2o/WNJ5ZVx6+6JseZ8VikjYkcxaOPejhTWrpqM5
RK5hdx/IT60hBP9DKcNFlECQtJwdXc9QmKx5Iy4m+5JsbsrretmCeoGcsVOiGpIk6BYcTknyNSMP
+xCyxRJ8TafYoTYagBjtmzB/ShLJSm2b/0oG/gNWGtxVumqHPQDi30rojb/5MMKXAXcMbJNgYApf
iqRk8zo2xWK6qRo4IzQm5jwYHxbekQABVHtQ7etINr10+wRaAQhihZZaqF0JgP/0kU6zN0EcXp2s
XA2ycnspnuAIho7Nxlza0LjZ+VMQXR5ttwEtI0689CA78Tb9zko8IUJoMsoCMPtC8/RPLHamKcXk
cTCZnfa1b1PBVzBCoGDiMpwnM1axiR7pj6T70cjYBGQIwnUn6dCjoKgQBBQJTvB7iUbHJvf7UmyH
BysxBL+G9+kpTQOAqBVIP/4McCz41vCWYtnWbKZgyb9olpgMofrY1CXfm/J3ccWZ8yKPuXj8pw4v
2gi9D8xRN9Z4grNTLaUA+zXwBnbWkRJTrqiM/nFf3TDg7K2TsDK9KO0cENl8V6ZHuihuN1zb/df9
jdr3CpaYCpkTU0GbBGCS6dKILmP7sP/9bWWjNqIpRFTaO96Hsbe0oFUQJpaf9eXQlp/D4i8hhJUy
ir6vkhAQGT016IUrbkgrOXW2RmJhw1/FEM6EqC6SQUGbKkjFZvdPmZ/i2/6dehee2bV6sJCpymV5
qq29MYiBMAfDrW2MJX2rAiCADYgdALRc/Cy5V5PP+3uz8X1T0zTLQnsx1d/RDdql2rKy0TE5xXqs
pxu19ve/v+Wh3wAILpORPFOVAgDLrf7LuuBm2YHxzeXF1PFBxtS0JQ5BL4BJKLgTmViyVWHEpUZo
1vtNEaJGLFUMdw5ZLrlobSi0uUYRtC1QksIKw6JHwIbmGzXDkT25cSIbJrJh/qYOJjKdoPcGE7oF
D8NYVQbNglZVi162U4nHy8Yxq0MW/N7fI+6HhTQBAx2LrRJiE5BOCopdWGDiGUeCSYP6VTJNXmN+
wqBiNf2ZGoqLNLYbk/a/T7O8geT7uAp/5izPymgAZN9f5b3qqsV9iPFU+3JtrB8zQQhpMNR+INwR
jtGkjMrcHsFtWk7NYRx1p4tst0AdXZLIemRf5qSLa4gHZqLZGnTv3UOzxXRaWxRYyvAQ0ps+uLPT
T5R8XhL1EFVgVJyeh0RzzCxyGLra23x21dRwat1wjeBWiZ73Rd/a0vXPEda3sHJVTTglLmZn+JH+
sxw/B9aP1KSONWFAUnWHQdKS1d5INuExzbZ4O5XJ3o2hNkILSleA44tm/tJcK7l+m45fF1tzjDR3
WUslQdLW7lK021Gi22AOEj1jMnOamqFCcmsMXQMXjUY76VnuDPrD/lpuWDvmjrwC8R+y0lWQIfRK
1AAoY6d6OtHiaW4l14EtCCyZjYpFTbXenZAGhhfnrTrh+VjtnVL7RhjydbGMEemlslJU0jWM4LeK
JZlGvEDwwnH9oBdOfrForvHYutRAxTrY5y9Td3DxhAwOvcBN/BT5j8zLJqiso0jeK2QiC04njUIr
VRT8FoUglP482rcaSbz9neMG/lZeE6emCQ5HC1ULulj9MVcNxs2qiAqK/iKYcKmCKJGFUoag8HAN
l5wKGwHCWzjR6CZap9oUYkA5H1uBN6yfxj+25eCSeldc8vGS8T/DcaoOo6yQ4v1avgXmf19paDew
MksKAI/LtRp8aZtzlEkq5V/KgPfWUrCCXleDcSLA6DD8jJdga1c5OaIKuz0mh0JzFdd60NzAwZWo
eIbWUFCPEgfT4TvH+LS/rVvimiqSMTq1MKldzJek5WIiR5chpKjvyxZDfx/0UqKdG7cJfub+iyFm
S2pQFespxzAfFox7u9JP7EZ9opHT+da34agknqwYauMIeQspHPeBqrcNiwCJCogf1RPul5mndU71
dTzQQ0SRxB3P6SG7Tgun/PmBFUXro81U01bfhU3jOGnZoJYYQklAg1CezSXDgEMZOf/WvoHWGuWS
Ju5pKDB6q6aKPfRGrQwQEBOnm8pLyl9z/oGNQyYNL1GwfJC/iREgSZSc4vbcQ08xaYk6/CkZ1ew+
q9GvUoEIV1qLsyHWG0TBq2baGKhNCsThkLagz2KHNnVCfwDscsFmxy58jltKzoyNyNoE+69qMw3P
b7hXCeFNVuVTWmKEt0/vwW8HMVPXeNAvOpdXZcgqgLbRdM2y4Wo2XvpYzxgO4W5AIzjniOaUq/2B
N6U1bujJ1nRjSQ3bwKxtHZcS490Ys2Kyo35K5sGPKIhUfsCRGN3vfZXnzljwZ28gBGfdVgUFs+o0
+JNuHGhonUHoediH2JQCPMJgbVJR6iEePwre9UKTNYPfdhnGPV0s9t1s3+9jbDkq9KO+gghy5HOw
DIpdQ8EfRt888Nqc4pI8/HmLz9zhaR+Pu/l3y4auCtyE2UZCnC0peCibfvCr+MocXAoaJf05q77v
o2ysHK5wNjNx8YUPFm8+dd4XeD5QB38ZHK2HI8SYH1tyirzTaNSd6lAtjAuwVJSCmIL9FHZp6rOl
FSh5bq6Ir0GjixNvT+2OsVSjRXV7AQMJha4bmgY2PQGsHFStxeKVPv2BCn5nmmVd+O+iD47ACS4Q
RSIiRkXbW+9ajwlucWmAHkeXuwPzgEYRzHRX7/606jWYeYmRQpIgXNwoDoqgHw9ZBk5iKoJa2jBa
i96XPnIYzkjdICzAAu7va8PmTlmo4AWlu7ZxQY2DajQzPSv98aL/zVuxFPfXErmLj/4kaQrhnUVx
mSzUVkIlLAquIOGYWkaMzVOCovQbdCpjsFXphtfdxeSSb8YhwZhXqWvlH1zblAgoHCDa0i9dFZWl
D0q85pz6wdkqnAl50ubivy9FegGDAtogyIWJiaZlDPGIVhJIV+l+Wd+3xn/5mMW/jzswHk5BvApW
DUHRh6gyWzUfS7/vFKefo1+xRZyG6bIH1C2DWuMIGWyj7xdttoEzZN+18ssw/5fle6Ic/Ia9iqnB
vx3SzBpQhGYe8vTnEmPAtMR3bxkPzxioRLVwQojnw1CooTrNc+mnmFlFhqt4Cp1wlKVGN63HNkz4
USTG8GAqSDJGZspipD0QEfV8Avhyst32W34OccMLbmRH97uXrZeFwzhQ0EibOq+sfbtwsZWbyBeh
eg8pDnJPwIxdo4M3NbzYTb7UnzH+1AtvZajisQRQZBlRvwImF84+IdisYhZVRnK99BWM1VR7nHuY
emcglUVld8qt5cTkF6LD2yJCeRcrIxeQTnMFZ9R5aXnJHxqs8+CW0+X8MgRa2u3NL8KCd8BKvjCF
8P8M4aIc170doP8Vzs9lDkHf64CLOx65ZtwK+gIlArK13HKAQEQ2GPuHw0QcyFvEtEkQUsCELwZP
care4YPBwqsF17tSc+Qud8OWKYG3NWEIyJSpgsosBh3weGOVfr3cWuX3Kvmyf4DIvs+1Z2XLZhvM
6bDg+9Nyo7JjqXj7398wZMR40AW8cKACXiSZMphiGGSgpR+DYNpeflF98fpK4pC2FI/qKup68G6r
MSSE30oxUtIr/0Pady3HrTPdPhGrmMMtwySNcvYNy5a3CeZMkHz6s+B9Pg0FcQ9+y1e6UBXXNNBo
NDqsLjMHFimgARslXMmpa/usDlve9cMvUXP8OqCKkRtsFBHeGZwpL8K0rfCewrJhDjRL30WXyXP9
e+pGtc1EROpri+hgOBRyEcgTmfwi5vJcNmqd1EGhPjnDxhm//XEiClYCXoqGg2thvgcy4B9XUI6c
KRmqtA6m9qh0F6S7K75wbXyA4O7ykTqYaFMAQpJNxCeCDBnI7I9L4f4VBIogW+A3xyCYj4KMNQqS
cgoUs3zq++u2f/lzhQYplqqaFnIP8BY+fn/uG1k2kqwOBueytX2rOdqiXuPPFlvXmR1VUPSiWTJ/
TdRTrGLcAPJNjjnvpF7zkrm7QwG4h0HcwXlpPh//j1Cfjn/jhKkFKHP4nnW/9FDwJloxmB8BuOVy
CNU7vQaAFgUk2mIcFHO9t/M2He9ZIQIJRNxeIpE472fslKaXKuhXWSYovJ4L25PUWhQw/nwkIRdC
DLaNuDTOJHde+hbZuxgjIYI0fO61+2F4tEWsLSII7rzIqV1JU6TWgdJSd9IfHAo6h/zxCwqwkIO7
Qqc2B8nHwPZnVr73UyUfbaNU78+DrEliIXvGjotuI+b88cwYhV3GSpk0gSxLj1HZ7qRE36mhiHPg
E0MQHHcktE443Iq1U2GSaEqbQK+8/Ol3nPk5/Nm53S+1dJ1D6hfeLOhwXFXwJSa3gKiyqZReixsM
L0bDLuMRGy+yC5TZaNt/GyZE1RyixWT6v7ixQ2T1pjnCYhrWY54/obvV01HA/uc7huyAadg6hmjh
gvsIMud6jje53ASRKXuZ9NgW7VYeRCjsKx/9N53lIN5RuKPaVToGcycKKIgw8IZUbtc/keoJw4Tp
w5+L42iyitZgDa/WT8VdZtENZo2c6lS+WWC1LS/HdP93ENy2JKSQGxoBoix+TqNbDHAN7dvzGKvK
tpSD6cZi73Ur1Bx481DwS9KjcIh1AmpX03X/Uh9Vv9mKbOmKn6PrCGlhzSwL2QS+iWFSs7IqRwCC
Mezp3zpm9dp0WesmLLd3Xrw1zV6A8T0MkWUM5lwBrKaIgOMMT+nRrLbnQdZ0Dk97BJrw7PvsKjaT
mfQStZpgltNjpsqxK1Xlj1j7XtnjY62LilREcNwFm014S8gR4NLGvshRljvFP8zW8eci9htNoB9r
Vx8qZRF1MkxEnHmSwSobkzQxnSZIqPwq6/1togiij2uuyRKB0/JC6pymTW1Y8lq7UvtkW5lR6ibZ
vWU9nd8nkSycqhuto9rjACSM93G7CiCp/8cIGJoHq4BAFu4kXrebqSYNPC0cpvmSpj8kW5BvWVHn
5fd5dVZ0PY27At9Xx8ivMgyUU1s3nN/+XAoVfYd4WmHuqsGH5My8HDVSSbDUTuLN+stoC5Ipa2Is
AbhLNRkbjIzpADBER7u8NeR9htlE54UQYXCXaNab8lBZIZYqHB8lOweTR+8Pk+B4rPkHqEA5rRWn
vQOKsO2uwvkAmxRkKHBZ19tmh3GUydPssbdiiGkufycap8ej1GhFN2P5zGkXlr8wQtGlncBwrhiZ
D3JxRibOujDMU2BQ+UFGb6NlX0ZIQDc1RnsJkt0rBgBQJvIP7AEEJuKPN1BfUhvEX0wbOoTTkVKT
9IOiu10neDisagRapvCsNywHFXgfcTIlt5WkSVCNUe6j+Ftf+YpoSu2KhTHwvEKLuw6f6VMsJ6Xl
2Nsxpj4qmICb3Cdkd37nV8J94NZYAHDuTSbHfVmy2YHUG/zZb70E3aeu+aBVHosXZaBcpLlLHMFh
Wru0EdBEhggxOOb0cGunJ0SLJkZzl5Vu/L3B6Op0W79Umfvvg0vkkH7KzrN4+RKPsxB63MaGwaZi
gbWoB0c0UgOFX9gIwGDy5OA2V+S74snoHXZ8WXC6VmXVUbOP8iAVEQw+EINxbWFMepDl2JkPhljU
BZCN5Y1T8O90JpGsazqzhOO2lIZ2U+eMmn3Qjnp0R+3NeZ0RfZ+LXmhGOMA/Yd8n20Q5DIMgBSFa
L56mFVSwaV+zcVlloKWb5uhsxl1xYY+b/1t396rJxWxGG0WGCLRrfDvSZMyghS16XLIYoKy6MkgX
kf93p2tdcecG9efdNgSX8PlVXLOHS1DeHhZaEWPSCJ5Ian8DUptOU10ngUZAG1F1J4g+rpmqJRpn
ElG14VilytDmEZ8vA1Xft6Kc/Jrrj+7F00JymheSypQkaWhYF7Z9K7nES65tHyzcQ+M6224Ltomv
na0TJKeMuWrGekVoE+QERd14a6CSyTzq90PAOphFA0EEy8gzURWa3MStAQHNbFvPbh6anpGJqC1E
IJxpHBtpLBQm0jBeOR3o3xU3Mb4QElhuFc9CFWnpkBo5QJR7xrdbbQi6F6ef+m/SW1Y+eF7b167k
hWbwNcpt0RtTnmLhwjm7aOdyO4XJjWRUOF1N9Os81rp9elcJg/1/8QAdC5CF2SF0vVe2tXJvaQL3
YnV/4I8ju2zaeHdyjqA6ofLMHkYsXRQU+t5QDrbxleO6gOBEKOU6aSMdu0MkzSXl6zgV/jgHX1in
BQiTc7FOzjAMRG8gRwnffwo1sOgIbop1g7CA4IycYZVj3KaAUG+7o7FRwKs03cTHIVCC7jIMhKl4
dotzwRoDBRrvW8OZOb0lCH1PwEsclzFblNvwgTznR8aCF21EJVzMtpxD48zd0MtmqiL1hXEQ3Z5N
AKcgcW62IoJZEQxn4hqtb4q5n5g90LtNLUvp7aR35YES3U3nTL+2kvgylhPDo138fF5HVs8tip8M
1D+B98TgRFTsObVnHTE2UEX8JGrqp538StRmMxW5/3dQnJi5kcVFTCFmhy50tDZ3M+beO8+hqBFo
1TycRDK5eRdSP6pzVEEkAwG9eSxcIhrHKTAQPN1xhr76fKDQC1rHqJwPaiXH+RIs17oY76rOv6k1
yXBiagEkNS9k+1IT1bOKhOAc5lFWuzlmR0mddkPoN9PO+lsIzpBKetXrJIYIg+o70Kdyeos0QTBI
tEzs/wsjFxmtIRcVxIjUQ51fa8PuvNaKTByfCGuHlpZmDLWdDr85nzdSoD9krumSnbxLtiLmTdG2
cBbVybJZq0vAlfO+TS6k+bIvBZcPO9NnzBrPWjzSSekjdr8RDB2Jwn8aZ98PD1Gzn4u3Jhc4cCJ5
OAPTRMNsNeymMxCQTt4oK0gsBBjrRux0VDjLkvSkT+wMApXJfBnR2XUactVVjWfZT+e1QSANH07T
yxhZ6wzSZM5j0umeWR0i1D+eB1l9OZwuOZ60uMnVuDZliCMVZKMbV5icANoB3c2nC9t6OI+1fnyQ
sMI4JTxe+awYUKS5QngtGI15oyTkzjHi7XmI/zhBJwzO0lTUiRKnZ2ZAcUfMUdqCos4LfXDDa5mf
75Ug3Ygsz/qVeoLkLA+dilCeYog16Jl5ndj7Uto5re+Qi3nEsHmjNqGGVeO8nhdVtJqcMapQdjVL
7PDGcnsYYlQY6LJ/HmI1oINIw/uOMRVdGDzFytK2k7CaMRi5XywXnUIYQxI9qj+TyS2PZFfhGTaK
RmOtS/buJ+jcETMzmUINZ1hBvbtTrHwzSlQg2frZeofg314yVVsa28zyIdCeZ7t4umk1wfkViMGz
AA9ym0WhCjGUWTmiDAUHuP1LMThtl0wT6Q9QpyLNd2E4fk/u4vELQX1URL87bZx2y2ajkmwCRJoT
F31iNRidShHltGip2P8XelYTM8MkO4BEBXGj9jocBHZBBMApsmVaWjRnAJCz7C6Raw9jk0XJ3fWr
7rRS3G1azLUUtjX2WwWFeTq76OPzqxpNO6VHoWUdFUX32e5+vltPgMy2L1ZtVEOjMEwAVqi2xvB0
TDXoq6DuEpdo1QPJhyAc/3Hs6RD38nZK5WCqRGO812/D95/AV4XoeWPoiQ7bFxNlWxh3/ax5bTZ4
RFTqINhAk9P0tm6yPvztGUklcsGm0wdIeYrKHUXicMqehxGxI6bsmaocu666S63cq4m0zyqR7/Uf
N9Vp6Tidn6zYoij7xW14rR4kV3Gze1A+7Yxtv8cwHWEpu0g07gSkltI3CrrGA4UOT2HfuWkUH/r8
ntSzIOS67lKcBOPOgZXrWRLLQLKz9lKTZ6+J7UOop0c56x7zWMRjs2rKVcUApYSNBkC+9UlGsY1d
jdgzpbzFxJlpuplFrPura7eA4PxKMJPP7ZwDgjo3qvMsR7uy25rqL8Ftu3qeFzDcvSdJLYYcs3sv
Oc4bFU0o6p5ubEx6Ya0NX1J1BJdAamYi7sS3TNdFIdFKQu1B3jReOm2jPPG1yMsGgZVa9Y4WOJw2
tJqlDsoMYtUMoRr5H0xWmiOKYYrPUroLGy9/Pr+I69pwEouziU1Da5kw/gKFPBaVW+av3de04QTB
aYPtFHajdICQZnSkZfdF0bhk+G41b+dFWb1PFivHqQOUGtFaipWzzdDTjLdZ8sfxGnWrrkWex1Gw
T6sLh4w6GhDQfYBWhI+XiWJK4wC+E5R10RyDS6LhSEr7uZLm7+elWvcpF0CcJZ/M2Vbmion1CGYw
41r+pfgKeiTRiCBtsieE9tGbZOzPo65eHxo6rtDrYqBDiVvLLA4jXS9xtODQXoM8sHazcBJ4Sp84
jlhaUD+B8H3Cdm6iSTgESA/Wvm21CfdD4zmP1lZD4rMRMZ8JRHK4DQPPRdw6FPdHbl4M8oMq4jQS
fZ/bp25qJ0dLII3S+L3UgnFERLS7rnLvm8IXqelaU+N+BUIrF37TosqqeZmUu7/aeYe7ZvNWSxE5
wzJVzvdKfk1E1mBdCNvCuESUx5p8fYBBelLHrHBQd54RWA/LW/sLbR9MsU4YnMWJEpCpli0wZgVk
Aqy9V74JN/J17+ubZuv4uaACZn3rT3jcaWmUOdRA3gbXJGofirz8meWiyRKCZeMDp5VmDhNKF/Fo
lolnSJmbxKnvdILNX3VFTgvHu6fVlJKisoASjRLugkMxXssIdJeDl4oafFehWFgDPaTo8eVDd2mJ
6V+VilvBMPubOcRwrspt1NtsqoPaEVizVX9kgcXdqcag9tPIxOrswR/m59ZO/a5s3cgURO9EQNxt
ihGn1lSnEKoKHS8efVm+CImNOfPe+UO6qg0LgTgFT4s2bytWCCnJT9r4nNBvSX5/HkIkCqfTdjoa
RBmxZkYkB7i4M7ve1s5WJQLGWAEOH7XL0ipsih44pSV3fq7ISDxM9oWm23gXCrAEy8YH79D5KyFn
jWUL++wuS2d/lKeLRP3TmSm/77XT7mjcTYDMVDjAacDlSZvmxora3ld7WQ/Ob9Cq0VmgcG8vjRRR
rjEaqGLM68vZ6bpdlCgPfwfC3Qa9HkUz0QGCAumn2jGPKag3BcossAQa27XFs3weplDJY4ZhmEca
ogBqPqTKEUVmF6Yjan0VqRv7/wJMHuAEFBJM9US/aSCRosYQaMp+MAXOzbqqGSbrAUGwhL+rMyrV
cp7Ba6PD7M7trkZFoRN+JRkO4hMF+XZUOPEFqoVtFKXEaocTs79NQ2nfTeYenqlA01ZlOcHwR3Qu
6DSpBWDMRgs6UNJOWrpNI+Kf17V1GDAKoEML0W6T/X+xNVUyWA0dHNyi8G+8lmgtCmJJvKmn8O08
0upLAVNr/ofEKUGcOmUKhglEt5IpO9JRn13LDF+zMQ93SVcdyr4LXd0Ekct53FUJ0a2JqkjLcMA3
8FHCIc7MFA18uMSTxGvUQMefQlS1vKrhCxDuyDbOPBB0beAOUkFqMqZeOOdeYg8H1M8K/J71mMwC
i9syNUYRvcYucdZWSbw0GF31tUP/PfOzyKPQsRMtILdxFM5IUodYwDrowdKAGa+P7WXpVRetL21z
xu9zTR7P79mqdVqIyF3pdTOg5p+9x1Ntviq6BynUfjh08BM5Ro0fFdxQos3jLnYV+UWEqA2g2RfZ
8LMMH237ORYSSzJF+xQJXQjFXe5KEsa/60/QkGRsym/lVt9XO1a3pfryrvzR0b9TfJ1L+0+kmVBy
x0x8cm/024k8JaIqdIX95jMy8UWtRYcIm4Q3UiDf2rfNPt/FgbmfXT1INsbVfIvWZfS/SH6Et7Mv
qrBaNSin9dS5G1/tpqjAYBcY4rH0NeuuUa8zROaH4c2przJR6TM7weck5cxIO1ZakUg44WqbX0sx
2RljXAl2bL0ucyESZ0Z0S06lfMaWKfXvOTUlxsFbZTBHLmNjMzfVFlQsf8qQ89tzWoBy9iTVkYxG
ezNiHa3lguWqQh6gbPdN9BU/fYHD2ZG8c8IkUeGh9cmhzN3JCurqdrQEPoDAdOic6SjTsHJUBKUC
C/NDiHE3mY2LLt1N3OEFZwo2TGA5dM5ylGATKrsZlqNHF2ibw9o/hF3tTonAQomUjzMdWpRpXWtA
qAKJrTBBHeafMuFzSsDnGru4a8J4hBJ0xWtaG56S7RRJlMdfD6udVIDPNtq1AqqGjMXvwHXmvBAv
88FP6eO9swXJtjtcFltRbbjoTPF1n7Zcm92YA9M0fVb2WW4RJ1L38y1FYALteR7dyQIXUXRF88Wf
USQ1Zd9ALxiHMKPksffWo3Fp3eobedfuRDovuKH5+s/JASG2HUI9msgJegsNJqkJ56rYnr+VhUvJ
WQraTLaezljKcUNyr71qYZ70vXxtRsFvDs5de0DrhABUcKANzmxkOq3aQsZaytv+FwULrTcFFerj
kx/jXb/pj6AqQy++SwIiSBEJ7jY+aEacHtQ07EWJ2QQ3U0s3iV6/NMq2dA7RQPxCUl1RW9IKJxaC
aIsDwhmU3jLnKUqwwpqLwYVeC9KM+DI9hH61o28ZyHAwLTPbKlSwsyJROfti6P87/WqMwXxkIBCt
tiS/K5oY45Gm2KsGG6NIM/jPihNHApstMKN8nC3JShpJ7IgiEOUlwxVFF1NqH2oqeIKsm1ETpFzg
3QGfBheNTqV4qkAhgwiOdJnSC10SuebMpfrsJJwAOJcE0x3iqGYHhHoggDtGh2JnbTE84F5k1dZX
7ATEeSNmLieyY0ISTf+lpSD9JLto+NnmL+cP37phOcFw/siMPjIasgXDaMtRu46lQyWawLF+vE8Q
nE0pNFo2dgGICLQNFCSsdUZ/hu3oh+guy1tRwbRIIs6aNFOu16POVMD4UUqjq5PvbSYwHOvtPOZJ
Jibz4lEtz2lWj0wN2l8KWO2YmZxeu4DsilvJF6WWRUrNmYysV+yKskBBGz7r3WUyeed1QPR9zjao
YWfPDsu5mfJlXRzJLHALBd/n50rRskKoWDLhWJdXdNhHItsm+j536BPJkEik4vty8kyVoz0ILqj1
7zusy01F9zpPbRPHRFWyEuujFdeOlruSiAzqP9TpHcHiHnJgrzSKhkICMJq8sJwdmFrRvNi4Q1AE
064UdcevG5cTHrdiSOPkmKALPAr2W78m07Mm9+2Do4/aIZfM+/P6tYoGEnYdLOI2ekvZ+i4Oi10b
cRGWiEDZ4U1n7Bot9tr2dsy/1GS0wOEMjYGiWzVTWPypvOiGn1p3l+RCZ4UZ+E8XwAKEMy9Taw+d
OkKYmqDfMg+In3vsaeCrmyxAVG13fu1W7+0FHGdoMD3G0hGSRmPipoOXiQAhikcbMeHEqo4vcDgb
M5SZhO4p4MzxUQdB3ryrLuY70KnAJUF6wk39yBfxTqz7QqDHU0C9DHJLvolUw8UjRS02LNkPxyF2
Wa/uvAv3aEAKqqfJNzfDZYTpBP75NV2VdQHLyTrToerjDrCT8VJqd4poktHqhbf4PmdPkxxeAqLX
LE9q3mRR4VNt3NnaeO9MmUvHZntenP94i5xOM+eTqBVyPZWBG282zJsGHIcwWIds0D30Fflk7nxZ
S8A0H9U+pdNWL61LQyq9uhgETp7wh3A+S6Zks1k4+CGOGV2UOvhJp/na1NvdOErbAQmhLtW9nDSH
BgNx5NR6sOUKsQIRj9e6B3BaD87emNhdB6NPEGOZbnL025ZPpWjKF1ORT1bAPEFwpiaSzQRz9yBp
EX+Pi38ajW6cf0oJT3fzri325zd4VV8XYJzJKSo9tmcCeUJUdMr9tW2HghtOtGKclVGiqtXCDuIQ
ZIYwqHkwb7X053kp1rXDwmEHOZwFlmMOBD6TXc4axDC/6QZa2dgTT90nT82vMTBQWvalxtYFHnfM
7aEYS2IATzcuVHUzl09U5Aeu7swCgjvpaq6WGd4h2JnIk+PjKGrLXL05T9/nA7wpMgGod8H3jS5/
RGwlwIyhZ7Xvd8jrCZzAVRVYQHEuQZumVkuYUWxRYJ2Gx1r7SZovGYgFCGepDM3OZL0BSHYcfJZo
0MHluWPjWU0MRGt/iLoZRUJxBgkl6aVOZuBZ7aGNdrZylEXJGhEEZ2wcEmWVjSmwgYOAiV03l41U
uU5qbM6fnk+DUn6H7xZLx37HwonqDBLPkwZVoIcJ8ZECDRA02tHWLTaSp0Vuuw331hXuNAyxyq+j
ewy9aB5j4hqSO4gcLYHa65xBymfbzpMKJ4tI0/UkN66Z5Dfn5V13iRmJvGOCBgtDID7K20xpZ3bZ
b1VJci/eMRZ5ghqdrbnRf0wXosFW69t4guNEkkAg3UioqAza9N5Kb4dmM0dfMeMLiTj7V9VhrvfM
WEgY1mFfJSJy1PVdOYnA2TszHcwhZSw7udRh0qTa39Zh83x+W0TLxBm82EoSs7KAMZDWU/sKEfdj
EgveCwIQ/r2YgjoSA4mwUA597vtXo/jH6h/Oy7GuXpjIiBlmugGWZs4yNAMhTpKD+ciqffbgKj3H
A0fdLZsSL54EuSrRAo0zEmBS19uC8SyRrD/I9kU0NTtCf5yXaXX/FyDsRywtREfM0UkYG1GkXuDe
29Na5NkKl407JiamOhRGAUGGzCtKVAFWG1YyS6WNvDFQMCty1UULx52ZskfVzyyx11ZzRyW0YMGR
7Mrg/MKxH/3JmVssHHdwnMQZY5VRntW2ctC/5+SpjoaNJWpSWZfl9AzmbtgUBc2hxp7BzrTJ+psk
O8ii6LIIgrtf025oatgYvASo8UqbGe6peqcbncCSrZcYL16L3Okx2qZLnAk4YxSw0xMF+k1Zuiz7
oaJB+Pz2sD3+tD2n5xRPnYPEZTyXLW4b1pVl1o+ZoWKowwUlr4MoBSyC4rYo7hsTFSYMKs2u4jw6
VC1x0evxAoJW11Qq0TqydTonGrdfctyg1MOC5pm3iCbj0Z16yrb1FQ/2Gw9uwz+/kqvqsVhJbtu6
Ng5nOjJFr+LAMr8PlFx2vSM4Tqu8VIz1/v8/623O2pnySOPShv0eMTluAruop20wyc2VvPlKQua5
BDEsSwayEUSiWOm6hVqAszVYWMERQfOoDQGOImXGAsM6RTFCjnXdqj45iPyGdY0Bva4D6hlkdji4
PpFSmjGjK5kJfK1HJ/1VUdVDHjqsVff89q0fOzB1/g+Ms75ROrYZpYwEDuznGhi3eurGe+priBGi
2Oo82rqynMCY5IuFlEktOxWLCNmp6vYG9RCt70WsoP+xXScUzvZG40gcDWR9KHXSNt0NvLwAHNWx
iwkxQbUFCe7fCcX5L5hfSofJxP2lWNtZ9kl4M8Wb8xDsE5/P9LtEfJ7dNEO1imR212MshKskZiDT
BLwD0aGffiqzemlPeO+qwtTtui054XK2a5jlKgwN2GRpZ1333wlLLG5B9c5m7YA19lZklgX6wWfd
+zYtdK2FflT0mdJ91X/PqMg+st98bi05g6XOxhyVEtYyyTz9wLhvjDu0fP8fOdNEK8jZrXgcm3GO
WQz02rrXXvTfaR3H6xXEdtlkYFHd3arDdjrOBmc7QhMbFiF2h3h1+oQRwT+0sf+SxT8pBWcxzB6j
SkfmP2E2jSs73jCVXp49nNd4kRycpRgK3dbmCOtmVkdJ+1bmoh6jdVVj3YHgfMDYEU4NJIpmqiSG
FKlD/UKh9y11fNAjC2pwRDBMzoXFo4kyaLOD/ZgwEjfKfxj5L/tLrQyYj/c/Ubg9Tyq5MmKm0TYm
V3lWLnlKKD3INHsd50Fgidb35YTFbX6l1I0lMc7QOg9/Nj09JphG85WtP0FwWx8ZYW+17M0Z98k+
HMlutEVl0ms3rIHuULB14Nmn8nQdNEplNOlAu+JJezaUfqfH5i4rB7eP7BetFHV4i+A4lyzD8Ak1
a7BoGBm0r+pXUBl6Sdb71Jqvq+7b+eVbjYkuheM0O8GkiTYvY0wMtvYoB0FBiOaXmKRjGBfwkEDd
KXpQrVb4LBE5Ja/HaJhiBfKhvTL/Nfi6R7dR0P2wQCvtlnuMoSYHUQ/f2sFaYnJKn/WG2WYdpCwR
W9Tlfay/9ZOgMmNN2ZcYnLJj6GA82BMw7PGbnl9/KQm8/D6n6aGatLPSY92GVn7s0FIxx63A41oX
QQfxrm4qYPvmnBMjCzOaUtIGo/KkqdeRKGmxvg3v3+c9k2rUciNS8f2kucUDlNpbYjyfV2gRBOeE
4BBP41ADYm5rV5PvMl12ZREdv2CdeM8D87TIIOsAUehFJ73MIrJWpiq812HIp3XiDmWK5lkHM0CQ
3InupvR57sDaU17posjxmqO4hOFOomaBbCTBYyWoi2r2GxsTyZVqS21tWxaD4oOIZJPZ5rbqO1EY
ntmwcwJy55GkeAcmzAakT7OPiRmY1LEzAmuLWoPnTsj1J9IJ7mSqpKSak2K7tEHzO+2XVv9Quq9Q
xy0XkzueVVMX49wCxLTvifQylbvziv0flvqkFNxDpe3TxEHtF6S4nzOMgGBlprqv3tu9S33V/1ro
aykRZw3GVO6K2YREfakdQQb/UBPSumNUC6yOQNv50rw+mvo57oETTrtI29RK7XbOkbQC5+o/Lp73
BeSbYGeZ5g4GMMJVeMqv4t28G1z9YepdhAlQ5EIvyKVBBKKt3+UnSHYOFg5dZ7ZFVyTYs0FJ95k9
gyzjKi2Ki8GiKDwTXEACNTc5qxE7BEgpLiALdWeDr+qJS0UdJusYeP9jSqxhf5qvXNAoRPUo9mrS
X9T6rUQTbDlvvqTpJxBO082CVsjKsKP0Lcx+F1SzEK+M+o/7cs9e5V9zD06AnKarsj7bVQXAOSu2
MwnmZvDJ1y5wBYNhwdDimBin+lEZMLEwb1WK/VGkkuJSUl8cReQOr5r0BQZn6uou7PWpBXu+4XS4
M3YmCN86I3LL6jaKvw9DHgjp+VaP7wKSM3wT5us0cg7Iuqp3Y+ha8uT39uQ2o6CKb1X3FkCcWoTg
9qYxAZClvVXhNiTfJmFcefViWmBwmoCey0xrmaMob80tCpF3Y+KB6xZaN+1i2RWRHwlE4pkyiOJY
aF2HSDqV3KndVMVNJhcCI7Qa4kKK6X+KxzNk9DHN4ihhhqHzVILcreaHe+UqTH9zv4svjtUeDNa8
KiMAi4wxz6EiESRNpBKdHk7htqhS86Mrds3HgRPUfpGjhIz1EX4lHrRE5YytQzCGbGBNRsq4CUcv
Se+NcSswTev6cZKMs7GZ7ZS53AEjmq4ZF3KyQUhD3ygGKL5Z+kk0h2n9cJ3wOBctjVWM4kiAh7oV
dE3jWZb5dTtupPHlvGSrLu1iyzjjNJW6PmmsnlhKvoPt8JAMhqBkeV3XT6JwpimsjIQWMatYlnV3
bF+s4g3kgwJdX71wF2JwxsgJNUlBBgqsA1OzKVQYwCa5rOTET61i38NvOr9qou3hTJI0J0lU9Nie
whz80LkBSxrJqo0078/jrDt/C7k4u6TPKUjfFAYkbf6tjrR/9m9jg8kekVd54pJvESLfHC7FUSNl
ORDVS9MCf6iFHJvtowDCvpc38lfdTRWTXDVNxrg2vhdm7FVUmbGKNnX0h+YYJ24umsO9qh0LCG67
ymZQWpXVURdod/NGE+y4eW01vma2vmFOb3klInRcN4ULSG7jZiut2jlDQm94GzfRrtiEvnbVRG5Y
IC6OwRRoKrLvnEGgl+u+7gmW96kVyXIivQeseTse44P9atyRH7CJV6o/7YzX/IewH231KCwQuYd3
K6VNniRIezX+6Ct+tkm31UV8OeyUu+g4vUnbLMi2pBC8JFeNygKVs/laM6P0foaceKPGJHXbYWsV
j+cPn0gyzuaTIiZySyEZePcxaSvNukDq210iq5tQdQQ7JxKIM/jELvXUYMtIw8CajlLyrIkoLETy
sJ+weJSMejGMJMJBG6R+o3QHkDbhTqFuKiICW5VFU5CTRMzSBC/DR6C06lvFSBBqNuwfFmrAYkxl
TQT31qowCwxuvQpq1plGEP8leutmst910UGhgayL3vfrwsAwKZgArGOQ4EdhnNiCoCzb1NugC7go
5K1DBA7uuiwnCE6ZmxIspuBhQRNGn47uUE7B0AehBPq0qhI9ukXicHsT2mmJJwqwyggsd81W02x3
0O7Pn5zVfDFm/7wvGrc7qZzibRUCpcDlsdV8NjN9Nv0JTbHpRuQr/S7L+hRVWqBxio2KLVOdWHVB
RMYbJ+yOKo0qL21ST66GrTKoXmkUb7JSo0wyUb7ieSzA2eYuTpU6JEralyx3o2DofY8rprxoqmML
YoTw7vyysjvjnJyck9OU1Ck6lsJJ9da+UqbwokTf6FHq9SxIjFF2R6NE53EGLmwVL5ovCWrrCpj1
MHuQJ6dpoy6r7RBhlG6+anriKiARdIqbofe7SQ7OS7qupe9YvBMyDB36NEdIOsM+TWRHMRIyNnZ/
B8KdbJOEqjG0AMmNF9q/Fs3G7AXd2usn+yQHd7K1Pg+7dgYEeh8eJjkP6tSo3UIJN9NYC7Rj/bmn
ncC4o12b9awUGcDkg/TGUtap1/rgvFHBnxr5Iv5U5jN9VsYTGnfEdTPrhgrN6EEJsVoUG2AknBfK
WYPhxMVdb2aughywQAfZRz+Bgo3b0NBmq6Ca/+NhqyVHtiUWMmyVV6O5m0Rxu9X9WnyfcxSJKqmZ
3sHYV+ip14mrol0FXSTCztRV/V7gcN5hm2O4gZZh8SLzYkS5TtF4Svt6Xr1XrcU7BqYSflwrW8cQ
9GqALGjetLvYHVVXLQvXia9LO3P18tVOROny89tj8U3QoAiw85HF02TMvS3N/MpwnM15qdbfJwux
uCPVULvqkxximY/ZPtwau9IbXOc7Wn7Qv04CUdry/E5ZMneoUAQ6xpiviEiu0bpV96vXnubh4bxM
omVj/19cIcSWaExZPqZV4mvDwpxnDBs8DyESg/1/ASFLcRcRAxCSdZ3kG1u9qnuBF7NufxY7w92E
eTsXRmczMYL0yvSyje0r34wtm7KaeaJZSusuxgKNMwVlPA5az0Ls+RNrSoD3d8fmrRWB8yrSASEW
ZxZGqttTFwJL6zECot9aFoZ6JhnKgVhUeuj8v9sszjpEhinh9Yi4XVxcgSilkF66SnCMVl/Ep9Xj
K93rWisxEQBq7fw/0q5suW5c136RqkRJFKlXSXu0HduJ47jzooozaJ5nff1dTJ9uy7TO5rnOg59c
pbVBAiBIAAva4i0kP3B9ilHjWnlmXGOO3DAqDtv/oh0YyuGgnAJVFZIGcrtvIq1GSNg96efwaB6r
L2zX7UDu/VH9Ermt7i9gkipmhIDyliMi1Ooj7vY5O2mWYpPEJ94eRS8Qkv7ZZm/TVFS9gdFiT1CD
qS0TXprulNnabe/wAiQpX95bY2SLViw7uFuSG6664Ch3RlK3YiImx/wJBCkHw0Pf7d7+q9ZcduOA
YUs7tSqiWMXeyC3nadHbyaSJWuD6+2Qe8+qeZ/eXDUixN0yK7FqSYc63aHghyQAi2qOmsX3u7A2r
9y4DibW/oARMOow07jiG0UOWUrvulx3Lwbi+YG525zvOh75SeFiFJsitI2FohV0vaA4XEEFx7aNG
VCkD1d6IX/DqmKBBMqdQhT77mYIZrLkN29PlJVNBiP+vIOI0CwrsB3IE9ejW+aeS4QVVFXer9kWy
/3opjUHLIce4RGjyi+fBjaZ8x/t6R/PlZsr0x75LFAG4SjLJI/TRHNBFdA9FM/F4gTtY6zXl4fLy
qXRA8gacmylLRGNhAcc9hIbLVbSdm83x4u3mP56aSf4gC/v/FLIzZHF2vwvZ/fQgrvAFOAXt2/Zk
HP+Hwc7CKC/Yktxt0fZsak3hF/oMDF5Isfial0X7cS9GBk+qhIFis+TivrLXWGKI96PYvnIw86s3
vKF/l6pzBkJXg3A0Hr9WdWLGc12KGtgw/ZJhchk6o1rr62V92JbjBUOy2KmZKR5DgYEJuqV+RRev
dN5TX0ANcGjoDrWR3HstBo2aceEh7pVDYuzDyfASat0h23FZkO0gawUj+VIr7fu/O7xikHCB36I8
mB9I5penAuwWmiIe3lbyFZq0N1pX5bFZ4waWnNLIs+5/J/Wgcb3pkkNfusQT+ZXCUzFLbu7XClfa
Ly1c8IYsSq97/a+4+liJ/u3l+fJSbvqIFYb4DSsX21lpNw0xZKu762B6isJPl7+/GTyuvi951z7M
6MzFQ0OOCRlkuauqeN/RygsyFPy/q/JkBSZ5VeYEeVB1AOP18zjdE9Av66kiXthOm6xAJK8a9Tkm
UZtYMfZp8ONjhs7m2EtPE4bYN0iy3f/4swWUPKyeVFOHWTdwDNqnsPpejvdha+1ay3RD1fDjzVDo
RTI50B/AR1VbJSSLF+3ByvJTwyfi2hYOjkKV9Pqd33/jwldgkqeoghH81eK5y7hxPhlnw2t+NNci
pox3ufcdnC7l9bLLjo3XXzfuOwsBVvCSB2kKmoa66BEdHRDZ9Qca8X3pHC/v3faCUuqAScWheIN6
bVxzmBpRZwLELkHSatPhuh6Xxo3zeZdZ5D25c/ov2JtYucXjUGhh96x5PsRJf4rwyKY3w+6yTNtO
6QVG2rc50MygEIVXQZV9aA3Q2wf1ZzraD++BQYscEr0miKQlU8aIYKcxMfN9RzAfO80ekdn2WlWj
+LbzewGRTDlskhJva7irL+nXkX2uVf5o+wHKRu7RQRkc5gVJ3pXlM6lKHYtlHeZH/QYJz5/wFr2H
tC5eOobkoHpp3dS4FaDkblui2dkkylinpPVyjR+TOvRYD0KdwlLs0ObiraCkHTJS3jQ1Oux3/eLc
JpH+KYfRvkMJVhDS/phDZY2TqAV38EyIks8FQ1z0z3+GIdkoyNLzyRLvkCnFimWPelK6IP76IxDZ
swZTs7To2oIg8521II363YkU6YPt7cDEActxiG7IF74oGUkficrBPrrh5dco/HlZhG3NQk0n6hIt
bluS3fdopMu7osD3qwCpYEwCJZ8ahvBbVzjNTQdjvwDJnpmPDUffntgQFzH9snjT+J7LMTMYAwzH
a7e051E4jnMvzLIbUGRJv6eqnulNGV4A5P2OTRpGgUgEz8nZKvys/dgbu3fsxwpC2g/ChpZGAiIf
2YOW1WgGi4d9kC0HTAo+XcbafvZZgUl7kiY6nyLRZtv5ohmn9aZjeLDAuVbuw72q0lZY9ZvIYAUm
hdsY1WVNWQMwZAbObZXsDD3x0oB/QJGM16SlF2jK4b1bjKl0hSmsaxUGW7NVMJIBsy5+0nhfth+H
6CofTktyBlcChgUdS9W0b5WOiP+vIKOwLmZNPIGPGs/dceTuiOmgXkFnRQgutPnSekpnwpjbtd3O
CAy0sDlnAXsa4tx0ORIVruZM+2bBjMt6fkKQ7l5Wm02XgXw6hpMQA0e4dEJEHcYmchMuKdauGTqM
y9DVyu9TESpwtkPyFZB0ToAVoyrR+gCNyXwuqsGtXXAa74rI659EGIlh4Mqc5iaBAGXCGXKOqZBy
U/1SpFOF4Z0ihREcwFZ+jnzwM99NZ+4Keu3RXe5AceS/hy1qDSvtZmpac52X8F1B/QEjs10y3Kb1
uzTmRTRp47KZByhVAEZf/rD509B3h8b6ahh+VnxLdNA4qeo+Nw8vbuocJ4tuYKbia1vo8iaMkHBE
01fwbTIHV1PVM23awApAsm+H9jnJhhxPVNlDYTU+T56NlrglO6fmbZD9Ip1qivJ27LeClOzbrEoD
IwEzaD/598UAZYUcVS7u31dFVfC3bQcrSEk3yri0QspxdLbU7QTxjeCVYDuWumnvzXt7L1o1VVV9
qr2TlGUM26HKYoDWdenpaCnoBv+yH1EhSOaddJM9DiM2r+X8Dqf5QzSo2HO3T7jV0kkhgdWxIkDs
jPsGmn1O/SH3Ug+8zN3u76mB7XsikBc4Q0q4a2R24rrDoo2Uu+nwlzWpirf+i/7ZFOOUELRZ8qtl
k4ymEYeQCOXA8Qcc2m6CLKtp+86NqK1SJ9K2t+kFUAoSNGsxNdsBYEpuSnZqVK9+mwcmRkP9I5Dk
JFICysbGwJqR3Kocd6iieUfLcAxcg0eaQuf+iy29oAlpV8fzUBnOiCJ3XN3E+wSKIPAwEfmxN2be
4kUfzZ12Uo2SVAkoeYy0oWOizYBspgr8WN5oaN5gHC4bkwpE8hEsGvIcJYQoUjAwnAENlZbu9ZYi
ht9UBcfEaFwG4iHj99m5WjxQYvQWaI3R5zwuLsVc91r1fqRCkHxC2jUhyR0gpHRAfguP8lWpCCtU
EJJLqFlE59QAxDCcGcHwp4+Xd0LxfdkHzDZvLNrj0NPn7rs5kF+2Hfv/fwhb11GMygwHQ1clk8E0
6XToFwRGET9V1ReqYvP7fZGRY8s1gJBxtdHxMAXYBNh8BhIHF10nKH2dz0kTHJesOUe8+5JVxKu0
KnBbPu7/TDrJXvDmMuJxAOAxdVN2cmLFlXrLVNbCSaaicQxBqjIoAItbz+Z+U2MGt/mHWyQdnzrY
BvKMAIQaj9w5U9W40M2TbS2FZCmmVtp6Mf59DvzOle2rL0Hk9t+H3Xj6H0i6xQ9+qxImrtWogDJM
ubErL+baLrJS3BX/LvJf9qDMPgxHFMEsXuDmfrhvbsajKvoRu3EJVzp+AnBJBk4C3IzfpsZh7u/t
5c6OFDq3rRMv0kkWFQ2aDYJgoDAanUhJT7PmXNVOqvDSKmEkuyIt5aMufMMUWq7R7tO2duPgNlYW
dKiAJBvqzDkL4wRA2tEhGM2OeS/Ep89oyQDLJEaGRP6yy/3YV9VJqdZR/K6V45hL9NjwSghYBIes
CEBGxg9Fr2qVEOt0SSkk6xrBhZG24iAytf4AX+7X03uGb9n6i0ZI9lVyTAcxxVaNFi4u8+zWVu6b
vZ+Os+JAUu2VdCA5IFVrIwy33jHnJs4e+/6B1d+LSOkxxNPRhUWTK6rDpSaNSSFREeof57JDlr3a
9zXon8zwlmnFp2UZnlobLVhp4uezquhHIaY8qZf3tMy5DjGXsfD0+ZA4d9z6aBrvSFWv9k2e1Ot0
g6lRcaug7XSmoDzr4sYNsmx/+ZBSKPqbxH7KbS0Q6hGFh3A8TuUdJulehtgM9W2dIQC2GVJNXFKM
IKE6NQKIUji/2U4Tf3Bj7TR4v0kLUNXmmg8KSOFN3+gIAQsMmnZ0JDYkw9JHlAvPIzYJ4fje9moP
PWsfzYO4LbHTe948UFHwL5hkYn2cVYk11jhSUNtPMenTuW3i42WJNvdphSGtYVKZoIueIdBcPg7c
1YpzrewcF4fDhUWTO+4Ku5gJ58DQi7C5rdPpMTQb+9i1tr6zU5v5XMOkwHHJT+lip+eWO+G5Q9vo
DyQrxw+GFqlu1lumxkBXZjHKuEGo9IisN3mXRkmPu7txLpODFjwFld/l3y4v7TYK3slMissblV93
lqGuWN8McMJopjQw45l9I8UVSXaXYTangDL6giMdmktSL7NTQ5pp7wfneOdqu/xYe7kHMo0dEc8g
ILx0QeNxzN/jsxjlJnHQx4YHQWkhW9rWpTXMeMACd3IYuhOoo4YFiWWVjFu+GVtlwtgtA4+Okt0h
B5NRvqBknleeqIzVduV37asoe3J8QxH/bh2eayzJ7FBpXkapBSwdjFiNc9epTufN2JRxx7DQIqRb
RO7+QzN+GJPYwo2XgODa2gkOj/Da6jFgjnroelWs3qYiruAkBUHWrCKhZiINlwLAiryOT7cDyDxV
1VzbK/cil3A2q+gmYmWHdh4A8XZfLnc0UDgrlSDi/6vvm0sTGAvB98vkU5HSQ7sYx0G761RT0bZw
bGZYBtLXjmPLao2i79gY0xaH11R7WvDNng5jQ1xcjRWhjViQN54RBkRtgvkKyGG+FmgICLersINA
ILmoWzfE7Gr687J/2NoUMCP/gyEzi5lTNeuZAwwn6p4aLd73ev0Oi1lDSG4g7fM8S8RBNQ/xFWPW
vZ2l3mUpNreE28S2dIbWJvlKb/edQUEu0e6M+OfAp0MVY66TGTy2tHpHQYm9QpKsJaOkjZ0OSM2M
Tknf1h8jVaX/5ravICQ7yZySli2i2p02XtHybAQ32aAwlc1dX0FIpoLUO2o8Zqhwj+dpbbHcvP1y
eUeEy5V1lyHlTihcC167JN21eZxnpoljp8cM0KT20VXvzdXXOvjLQrvWZaxtj0mYzhk3MW1Dbo0I
ioFXvJ5wy71e9tZuQeu8HYFfedqJVOyooiLe0ja2gpNWLxrI2BfJiA2K68OQTV8nUCxhCOlVxhrF
MI0tXVhDSSdba1pjwwTUGN4w7amMDqEqs7ylC2sI6UBri7qfixYQLebD5vSZqfRZbPVbVXjZHUkV
ilLHDNMeAGbIMUEy3zVJdWT6dK/HyQM1rNsgxUMYy08KrdgKLFeCybVfQdubddsAN/isfWpOBUbz
GYK2zHa5K9qOuIp3W7GSctdE2YbW1GQA1JzzYJ1qRyGRQu/kZolwNuY6rPH9cCl8cEZV3PLT6qEg
ocKdKrROLpuxSQerzWFPdfLFis559aBs2d+EQG4TfagmRYwjKXaTTJZVEIRRRdcf67xzkXF/olRT
LNmmG3qJ5eV8NButqQwWHG9j9dhGJ4MjT1tW7jTeZLWlcEOb27/CktxCp6eJ1pVweUvUu7FTXLej
ahjv5qqtIKRVw4jfWIvREb3DNHDXaT/mzW3BdpftRiWG5A+4HUxVOgAj7IarWKNHbaoU+iU+8cYj
rMSQPIJDo8WMDKwUa87d4DEW+HxKjnbpJ07q55h/d1kkBd6bIIeZfYMQBC2vGEISlvZhaZ8ovGmV
fE2Ta6IdL8NtKp1j2Ax/loHo7XXc1rRs1MsJ5sOy+BA3nzmPXBShefGyz5OHy1ibPmGFJZ4kVkFv
kqN4tlqApdfPKeg7mlutz127/XUZZkvxuA5pEFw5eCASvnYFU2AUoFXOiK3DJHAryyPLX2Xy+c8w
hGKuMIbIyrNZB0YT4vYRx+ch074qO9RVkoj/r1DKgkRRlQKlbJ8xQtmtkMKYny5LsqUA69WSPIEJ
9rFaH4ERse4mB/mY9kSa2FvmCfO7/ctYWwrACa6KYhaSgeK91/KIF/EgjylO13HMj3HukjCM3bnU
iQs+lt1lsM3FewGTj9RCNzobT5FIMGbhfiY3eRkc2PiOEJvjcmVjdBjmZcj1wWGYhHiQJggdi7s+
O9totjdVl97NkHENIm9RmGrGLK7xYNorM8w0tHYRmhZQli5GFOhXKsDNlVsJJXluE9O3MAcaKuEY
3c4B6BRGYGKk7ziD1mIJT7jS7jCbyUKEdvNi+ZGBV8qdNVuhccIOZe+9xpA0rm1DI2w59qfq2Leg
zf7CTeLPxJBLRac41tskx+7o/RR6NNJyD1e894BYGOtmcQuzxOTrtbHwski6CFY6f7HJda+qn9xc
p5fvy6eOMzQLt0UxasWPaXFbq4aLbqrU6vvSMVPUQVemgk/GaEO/0sYdmNr3cZN9vmzzmw5mBSOd
MDydOB7dIEbaXmvgOypzn7ef9Dn9s+2Q7/D51IfLLHCGea9jhJedqKp/VJKIDVsZB0kDYzBFVTu4
Y3ZBZLs9/5kvxG9VTA6b/l8Qh+qcOCgykow9Go0iqGxUQaYok0X92YeQTBoi3DRx06mevaVTTW7a
FG2FKNk91Yt4KrgQDXU44Bbi6b78q106xR5tqtwKRjL9IWaL3mUonXBI5OoRw0zbQ67qPVbIIpeA
TAhA2eIAZGS+030gTu1aNag9VKPUt4VBsSpOTXCQyQqnz46RFwNqAJBtsMLj3J5nsrtsO5suQBSm
/gdC0jiqFb3BY0D0wZeh+2ZViu9vL9XL94WIK43OLacjQ4W6pYyCszp7tsJHE7RkE6/fEUGDWfJf
QcQPWQEZy5iCTAhApLo3mkcHIygy/VSU32v7plY/6Gyum03wmINKK1AASK5Nb4w8ihnWbbk1v9vn
/hD41VXWuMuZeGh8u+mvyOnyTm0qwwpR8nJgQOMtLaF0oTUfWWu4M/LigdMprgbbMJiqYzGweKBD
/PU6juiRpHWDxGdiPBLiBeXDkCp0YnvtOAav2qjBtuVkCMYgdV0QCQjcEQfcOapkUizWJoR4WsHs
d4PqhqR2mUZp2hh40eVZ1B40c05Ps5W85xWCr1AknctAmN4jTSYSgxHqB0B2YIqG9sp/x86LfJ9h
mzaq86SrzRQuGOtlIk+cCx7MZdKumrS7ztQVBEKF3sRNDFaEh1ekDuTg2Q7Ckjp1Bb8GkmCX7s0j
98e7KkPhcy7IRRWbtKlqKzjJhiJGw2EYkFdtzMh1+nOB573IPFxevO04eoUi2U1V0gqEYrBU68DP
gr0091rN7VDUJLLeg4o0ZpMWFs+8/y6itFvopE84HijgGYhLb+fHwh9O6a7rXP3ThK5Y8i29y86t
wmq39f0FVPx/5f0sXasHIuqg28Rwy1R3o1ShhCoEyaL6hdB+nIDA7X2X3MejKpe0GZKs1k0yJsyX
SwaRV8Dg5+Uj0wI3q5YDi5PrEvcDs1QxMG1WX6z3SQqBkMqfiiHCPqH96lD48dn+EZ5+X61Q45Zf
qXZoUzwO0g2dQjXAm/l6h5KxR+W4A7i4iN2hGNxqwbT1mwpjELr2x2Wd3zSsFZbkw/uhqSou8lmO
Gc7Hnk6Wm9Iu/WyN9PtlpM3jHYlz1HebBFknSSuI0xLem9i0rHzI6tvY+awl94GqLlmFIquG2RZR
J/xSjylweJZDwsQ4GE2+L/NeUZSzCeWg/hGnBsoe5GckWwtjqy5auMD8B3NOi3MVgolnou/ImiDt
9C+MZK8tipR5YCOD1uazOw9/kblwdU1RKrXt+lYo0u4UaWuYmDuOV/IdeRIjDzRP+0wPup/6mq/y
5psG5aBoGa3fONpN+cGcs4DEk6g/y56Gp9/NXHfWXeH49GCCDHt+blSj4jfLmNeIkk2FixUtRQDt
s/Mh/zY7dr/rJ+rsU6sZvNkafB0cUbui70y3J6KdZmlV5atbbnH9EyRTyzATtuwn/ASK8sGkMzyq
mou9ZcyObiOSsXTkD+XHppLaVVKLUCawngzyieWx2+iPl814Wwq8ZKFCxWJvJpbTJnDiELmoHcn2
egNGFktV0r5lVw7IZf5BkBQe3DntFJZA6MAT7cT99bCE98yhfjDl/juEMXVCUBrF2Juhft0S2Haz
4O1+Ds1dbyw+sVVJm01pVhBSTFGHc54xA15CB5HzlIiGjIC2Lul0989kkYIJqifTGM1IdbAx8qfA
OpOy2/8ZhLQzLDe1wjAERBzeBlr9uaxRm3AZY9tS0eiD4n68ZiG2fH362bxbumhGLVkQP2H21F5P
Gk/vDeomzYypeoIT21wwzi24X+r38PE4lMGCYD8WHPtr7Dq0mzlr4QVD4y8SNTvTudZDFdnUpkYg
akY1FAeEHKPTLAURVAX9nsFH0Irh1NZ5EhlQpnDq20Ao/YNx2Gjql4LmMltYWWhQPStLwIVqm/s8
w4PNFE4+qzOFKW36HtSSgdtKJMPk0zCPs4xVHXI3WREfSuaVY4V5V4rX9E2JOPQCQKAkk8mn9DCq
hyIQRXisvy/5L6QK3KW1/URVOrwNhLpXE1VR5A2vS5rlxEBjDbLfuv2c0vk7azGeoU3picLnXdZ4
YTXyVQqTLv7Bkq9SaCA150JYVVxkHwpe/gxn1YjfrYhyDSFpQrb0tUU7iNPMYt5mVZ06aHc4zrVH
qp95ohretakMHONwHXhVNCVJNjxgUkLtDLDhpSjdODzNc+nXiaNwFSoU6Uy386icxhEqZ9q5b5Ps
XDQ/koju37M9L7JIx3Y6x5VjREABl7xbGMhJ9YqZdAo5LKlVFKkUyo0KGd1lIv6wfApK7oX0x2Ux
VCCSChh11pIwwpYMYfPM0uaIiRbHrCCK1VLBSMddwFkytDlgSG56SbezZxyqqiKcTesUk+5Ri4WJ
vHJJB5mGRLMZ3EBmB65ePGtwpEFwSFSTCzaFWeEIy11dlY2gW1IrBc6MjvW2utKCwauT96zYCkT8
iBVIs0QYB2cAZEBqpanT56GJ3XauFIWLKlnEmq5gMG53QMkNYDC/8VA1xCs7Z1+P78lDOStpJMsn
nWV3RQlrAfuVvtwR1XivTU+2+r5k8+PEqzAxxdYjyglYe2wi3cWr+rFYyO1i9oojdNM3r+Ak4w8z
Y0Sp7wLTNH7WBnHH/OkdZumgcB7Jbst6Q7ozhSTIrAny2NTODnWZO25dzolbOSpvuWE0okkQ1mLb
6EuXKXGQJkK5d6YjtrExFqLtwCaj73r6PVLdQohwJdKBZuvIFVHB6oV8pLRodAwWcQ/BRSdtv8XM
8LWlPWVRnbvMmT43Br/SO/KrdeJP+WgdAlL7l9d0Y9NszM0FIxsKjXE3l3SwtcKizRLkjW0e7Bsw
8cZ2rAhEtprHX2FIemhWSQcSTMg4zx4Rg1jz36Xtdo8skps8Cvr57NAoXMUWT+UrVGllnThObasC
anatj35zEmx6ofvA/Wq3UJcdll17VylH6m3YHKqR0eqJalSLvSlv60MdqxnDmUfByarGXViZ3vCT
EtxiQ1Vrmlg3WXcwzQHVHyZ0CPmS125qNlLMhzarbmfYgWcbez0LwRF1SJtsV1TXTqFKzm9ZxQpP
Ts6HKIxPuAa8nJTuHHuaOfpT6RmG4ozfevKw10DS+csKkoKxrenwhvjVccMrcnTQpODmJxRoHJXV
m4pl/P3cs/L2zE6KwejqblcMhcciv2IPMUoFUXPnDsZVZ6uIgLZMbi2ddPnMo6FwcsT/uyL5mJe3
5Tu4sF6tnsBfyYORn3UB/lx8X9uTxacYVhU84/bu/f89B25lxMBcG9xAuXQWz2Gg9VCIbte0fQtm
0f7cDLbCdWxtDQhwOLhzoeRv+nscq8PrtcAwE2Q3mzK41eLlhzYt7jQn3n3bZ8fLQm2c/GBoEslH
HbN63rTgOBgGm/TG71jMOeKI8Lqx+hjYqvTwJowoEMTMeCyeXCS/0NCpk6zowBLDr+Iq3HegCnFH
0EZfFmdL1XBt/gdH7l1NBrbYMyYq78qy/6I5wwcMzPIvQ2w5PAPTvUD6hGqaN0VbQR/beTdB23Tn
E3nAS81vTujmyB3Vu6QKSYrKstmKQbbZwitk5MYej8TpoN+7sjj2o2o21abiraSSjsU87yqM+wIW
cW7GwdyD1sEnmokAGq+R2cewGBTH1ZZvXS+j+EErox3MfEKNd4dLQLic7eyYO5+j7nla3pH0BIXk
y3ZJZ0Y0JMtccrjWEaSFRnqYbDTHqhILip2SDwo2s9hIe4CYmGocObYbs1NgnSywby6WgjtoM7pY
SfQ7wlqtHM3zwkRqptvhdWj4Pu5u2H664tex6bGD4Z7VzD6KrZLPC5MMcQu6TwA6zjlofuj0ua2D
q8A6XLaszQhmLZl0UPCuQee5UHjc2nuvrT5YvwQhMPdrny7HePDQWhN6qV94qud3lYjSEeKAsgak
Z9BGizwk7Smx8IboBqoilq1EyloZf+d8V1uXxk09YRANlNEb/MXPfMFcHxwFkeJ4VA36Vskk/r8C
K6Z4NCoNjiqNv3SVu5hfg+qGtarYRQUjeQ7MkJtTO4Z2dD5akkTMCfp/e3SNwhvO5fXoi1ZOq/SD
QuGIN339i2UT2YO0eUR6sAvtnAE01bZ2h3Lg+8saqYKQnEczW4Fui7jMKRNv1Buc+orl2zwYX4SQ
S8C4PYcIoaERefmBLddpc7K5wmEohJBLjGZ7wjQ+sU7DcGiMz1Wkyrir1NqQ3nXY3Kei0Bya9jju
2L48BNcYLnAKPcGIrjLVzWB55SUMyUvkVms36ErFAXzQg11huIuf7vKb5T7myLt33v8wNlKh44ZY
4pUpETIEM/hPsUvcS3Iv+MWORu3haNynnuXO854tnoZ/uZXHTn+kgnLWoSyCwUKLdLeL28yzjCdM
a9xdRvidNJGvVYiZcCNnSCQjvH0t3dKgOX9Kesys7TDe4O+Mawsz1iHPzjlMN7OP0tu9dXyXbCtg
SW/sDHLNNryuAePl6PxTPGttav7q+5Km9JwVdVbh+2ERuEmJ2ViqapZN810hSIpRpgOmTwqEVDNR
ZIJ54oZvpR8vb5BKDPEjVtpXlJjpEeTYn447s4sw49cSqcoeVYJIh0VWZUHfjcAAGYU7dV8qTE3M
EkV0rgKRjgqH8oHDTXQ7OmUIajvfdjCLef9nqyUdC9YIRvklHGCr1kPH7sflx599XzoTKp2OpUFh
kH0muMJr42TTRlE9su3jXvRKrqivhj4NA2GSU+jnmdtcY8jN3vHwjpNFCPNMzDlRFRYptEwmAxnG
PtU6C5AFxKEtCF2m2f+jpaOSvXdWOHdmh/2fpk9dfbbtP9sauc7ZbrSOhBzfx6BdDwPD+kzV+ajQ
YCoWcWWKzBkXy8iwSOj0dGs99LQy9Nvq6fI6bYf4q+2XLD7X07KoEwjS/moz6JgXXrWH9NDvG9RQ
lq4eg8jEOKqezzdPuRWq5AMwqmKYCh2oRa3v2qpLMfrTCt0mWOhOp6oJoMIOL5w68kOshbFbgRUA
rRqo32vtOTavRlwzlzk5FOa5tRVhkGrrJL+AW1OJdC7stsIYcJZ+DvNvmPms8HCbz9urs5RK3gEZ
rqVtMqGCWv45KVLXrHUP/Npuw7pjyYJ9Ta3PUz74IzqbNZYrwsnNi+jLFsoUQ0lQppyJE9XB82Ey
0g/9AkJsu3roTceLZsVrlcpNyUUEMyYCoMwbaxp+MxrMu0SJ9I7ulrNzT8//SyCm2ENbciBlsiBN
YUG8Xj8ThETxdaa6VShlkoKGlJC4jTRghDn4CrW70bjK49ELzQQNgF/yqPMCsuc6/1jWuovy8L0V
PF82f4UntiUn07QEPbwNnEyT0MeRgebW5JVKUVVLKbkYtFRFtSmMvdsX4JIIfuVnQb9j3ms3xLP3
qMHcc+/P5JL8izZxMgwEkFFfXDlh7fdpoDDyzaVjoEdCTQsSBDJjzaTHSz4kOPwbvfBa9pyoXl9U
AJIGDsQMuNWLUzL8oOegkbBVzTpbhd8ibf2vDJICMpzCcV9DhuU7+rd90y9Byph4lo9nAlTPR7Wb
o+t+rypvUuJKajeiHXroKuCO3rirP7TueBOfA595IApGxAGK6uKgAt3UwpWskhY2RNNrPQJmGjUu
XT465NzkilvAtkWvQCS9I0tYB72GPSt/Wefhrj1Evu2X1/SXudNdzVfJtHmMruCkKNdqjLKqxDpy
JwcJQxPkLoKG3gvCfPLmnKpotLZUUjyp6xYyYhaKal7HJHkXTWOF/kt0EaMiPJvd1FKcKlsIYBwD
exsKqyhquCQE22zCpmKiMfJ5jL8mk8IxbGkBijXAF/07ByG/UPRNAWY+nM07GtNTxb7SmdyWaem/
w/0wmBWhDGQrcuZZA91jaFZQA27Ox7Fn5yFSTeHZfgl5wZDjdjMZnK43hesG+614l9A+ME9cnsu9
46vol7e2BVNs/hFIjtgrdCV0qdDrufqx6J+5o3j92gwmVt+XfF2ihRbmHuL7UYFpffQhsfYO2kI0
42unKqbZFAX5eA4CP9FLKukwwZtOvBiwGY0ds+ZTFH26vPfbEfUKQIr+2g41+lo+YmNEPh4+9ZB9
MTQXVAXe7Nv7xkvu8/cc4ytIKRSM82ViQweZZjN5NsfusY5VNPWbMfQLhPx6iLKdYSIJpJoi8NHT
h5FiNmkZ+b0x+ZyVPs34/vJCbm2UqIFFGhRFuG8IqLI0yTHREfWIrb60V3Zdz3vTGXJFdKJCeeOx
WVEtFVB4TlDAxw/6exjkUSkKLglQSRgosZFO2cTpnAzxPwrJMTo9mPhXg5uKtdo6CNYQQsrVZRHk
ymWZmSh3suvU1aK/iuljnWLQ7zQo/OeWoa6BJP88ZElVByMqOEG+8NCz/Gi00x41BfuU2b4dPF1W
gS1vvUaTNsdihRkGMSoSR2tfTzchey5GhefZXDkuikMxPA8ng/QiOTjIw8eC0KpMgsydp+o4zuOX
ogHPP4137xBnhSV5uT5kPfQdu6Sb5Kqitkut+bnDUX0ZZlsk20S3DkhQqcxe0rYW6JQJYGLb+dYy
6y6flq9jEn9O8L5zGWpTHTCU6D9Qcs3w5Jg0MEVRat4Xvdtn4QOS4l+McfTSyfyalKr3yS2FQAUQ
ZNK5I9qYX+t5UKW5AzpgFBAbj/bkgSq0qBUPYlsOYQUhJ1irRrDezahP60pauMWQ4xgiqvuJQg45
sZqzlAQRRkuD7mN0Ucr9GKN8UG9rxR1lGwYE+VS38eQux2shCEuKoiZwC6gqElRdzeg6o0Krtzol
bNFHYBGQk1tE5gMb0j4IuwooxiE4VPv8EJ6MvYEExXtejdZAkjsIy3nUMdYJRb0t8rLldB1T40i0
6BzPqgkpm68r4Le2bG5B3dC28FrTtKQ1Fk0QqxpduUuH7BhifIlW3i+a18YfjOD7WP8fa1e2HDeO
bL+IEVxB8pVrVWmzVst+YbjlNved4Pb190A916IgdsFXcyd6nhyhUwlmJhK5nGw9xdIONSaBzxvV
7itiG6RyfkJr1yhpjQjdniu6CFBtz9ZRdjJLQe6/OpHS9PthdnLVPpmT4S6FfjGDz0EdZoEp7L7T
tj+Eu7kUNdGHqMUPIY9YeFYdVZ+VyOk3sAZIV8aJfePCFU3e7LmvLSh3l42VXGq6AlCjO5TSndoe
7NZt2u/nD3knnsHEHyjFwTcLvjzeNNqVcaNgRtNPZ9K4NgVV0Zxc5eY0BlNWOtaMsc0qLgVprD1U
xsFELNOGA+OzWLnSqrNi4bZR2qs1H1218lrsz8L6OicrvgoXv+zYP5v1N2TM3mCqjO+FIgoW8Skq
2obnKNDtGN7Mg08QqCuzBC67ChDNRrOkjok/mwuoVb2sacnabNEKijYiJxmO+hxG85fYeDEmGdX5
T6zkwY5bdEQREKEyRqv3tjlIc7QSRgVWpTKeucklKlYCz7mjhIBAlhYZVs34MF6Y0HrN1cyAg6aY
VOkVkGuCy0Ral7CPRM1Xe18JgYeuWuhTxpJHLgTpTEXqMlPHJRp9McfruEfanYqWR4hAOJ+SLjLo
K2IINHYPRE2dOQ97ETvoztXJIqjfgnDuQqZlb1IJgsj29Vhdp59osHr39znPYIygCU9q/P129ePi
ryK9IvPdebcgOiZOtfImKUeMAyLA6G1Plu7WLPcG0c6V/XNiu20NBR2Y/N2SKmB+aRqkUfIud4rs
kIkm7val+A3AxzDIfeYTBnQhhdVjxzB4tMlRS57+70elIUejagYmEz7sgqiwdpCx/SCt2zb3st7f
tU1yg323Avey16rFekaRfEDTKKM/eG/tfWF386pjOUhd5hq2Tahe3KbBmCs9+GS0EXF6HWpYqh6l
ycHU0bvamOl9NyAaJfeVlWL7gfwYSaNgImPPQWx/Ffv3zYsr62mHaV60f2p9e6wsyV1z+zYz0JUh
iWZZdoJsHAD4xAmcHSb8Of8wTsVSU9bUTPMVe53LENfI7TqlQTpmJ7yQBHfUnvIw38omuBUQbnJW
HOu6YekKXvrqonqlTJxGPS0iPioRCGfKWOAXzYsFkLi+BnGG1DskFZjynpVt5eD0JrZAc0OZHDYe
dgnYh5r07/+7BWwROB0oqZFHvTwjlbRcN60/5vdEVErc1/7N1+BuV1onJkl6YLBU+QgiGJf+PR60
MHpBWOjHQXH4k84n0dmxOGaj3ZqVGVbRMsmKDIuCL3oqeNmLALjw2lAh16QBINZu5/SmjwTP+r30
KMIRpHIxMYnMJR/fabXZmHWnQYtvqV9fg0jCb73kB7KLf7BjalcaRrsMqnS0nfM5RQnUzrqx6Og5
rxeHtZuvIiK/XXvZIHAfZEGniYrd0YMfaTKGskw3XapblBoEn2Xv6YFRqTdJuO8ySdmAHiAcW/kL
7W7dkVUwBqcPlpf4C9v9IXrS7cuF56OOWBwxMWekWJMAWrIScindHMSWV6ALJScvn7BT0Hb9Lwhn
p6j/y+a4AmSMrtL5qC/EX8zPBCe4cX+DcIY66auV5jNA1ji/mNqLLk8PsvQ5PXhD4fSgVOTIHhug
0OVm1Y+KHJqJIPRlf4KP57eCcCqwkFXqCso+STLlDtanuWrSHFe5PzZ25g5J8rwqopSVQA1sbvS4
gE7KtQS1q2jYzw+ke9aFJrRvpL+PzuauUbkx7VHrmFyZ5dTN1UwFF45ICPW901yReMtmAiHaPsd4
6xUBNf+CNrrzyrzv2d4UjedtUNoaFLcx5Iiu1sAM1kPutl52zVpgMWPlnUfblclmCSSwuOElxAUD
Ul62ckkMBF9RGxrGD1KmIV1+/Xcg7MttbhtbyeJEUggGNEggkdva8BcqgGAm/kGpN3JwfiaWE52o
iYkKSRS7Vmd4jl45XSHQgF0V26BwjiZf7KQeEwgyWwfN/mqI9oTu1ZZMVK1+fw7eyeSGPE0RPodx
vwZGoBxKt53AtexST3EL7JuKZsf8+d99Hc7lRNOqTF0PzAy0APYyeuZEjmhCDc7DiM6Oczu0mIrO
qHB2k7IckDl+TLXmeB5CoMx8y1KcLKmJxBpidpWAbg6DCqiW5KrgttlXNQ0uVMPqLOwkfq/N7RhF
ds2UAKfmpFZ6GMbJTVQtlFPRhPFelhL68IbFuZyhM41qxai7vxCk59iWFuuhth0jVPzuc3f1Bozz
BU1azwnYanF8ZeP2auL2UWCLdhWLTo/zBaWextZsASQaTKepZaejj/nYOkr5dF4Zdl9VG2k4jxCN
OsgBKwtl2ig6GksLtdZdbFB00soKcZv75+H2I6sNHhN84+T6xG5buYJguulWxyao3cSzK694Wt3s
0KDdhTyeR9zX9jfd4HyFIUdoIGoAiES2o0xfrBzXXiJIEe9b7RsI5xzk1RpotkIBI71VMqdEAjWU
m3kUkM/tZaLfKTrnHWp10FabwnRH2xlQrPuhuoUX+7lb6n6bOuuvP5wAERwiP+VpVXReBpM5XGd9
UU/xoQdtrumu4dfZbY/FQTwBsqeXSGyCgsEEfdqH3pFSq+qytXCiLfpxsS3RICcTe6dLLzEF346d
GX8nsmc+HkcYMP3QCaH2tE1qVKexslY/pvrqtCtmCG86+hOrIw+KdW8Jp9KYizgHyakLyYdIoTqM
Tr3KF0c/6WArkFzT9tdbM6z85ZCLZnj2PiCacNCtRCwD/+OcVgeugsjWImQB2lvVfKrrb2T+67yh
7d7KWwzOZ9URljClETBM+1QdzQCjdn4Oat3nunYmj2lmKpxN2lMTlCl1VNxMNujHWXeugdxCinMK
zlYMLi53ufINK9yCcr6vqcD49o6QAIlgHl02P6QrW9T8V7tk+ScLXejVjdJShFCCu3lHHvBoYRWK
pRH1I4lzCqLY2mwp9Se0lmn6DzUbHV3/2RioKXyCsx5Y+GKgBwPbMt8PjoxKjX9bKDZu6I1nj4k/
2NXq5F1111s/zyvHzuFhwF4HV5hlK/iP07+qHGgqsU2QhOXED+l8P+mChN2OHVvoWkNFnLkNzKS/
v1mQlFjiTLXAdZPf18uz3H5R9O8ovpTt1xk+JG1m77xMe2EHqklYdcKWkIKljkMcB3Ud+jKHNy5c
tgTstZ23cdWg9KpQNAW/K94GjLs455GU7cJ4A9Twn4VjNGiP4pGEvQsaQhkoJ+k2OHD4Nh2wFlqT
XkEo+bbB1ENIwwQzd+ZynLFLnu1ytUTtlEJIznGYeZzna1UgZ0Bf1ymXob06i+LMruKCrubYHzBA
cP7b7cRX76TkPp0k12mEIUpcL9a9Uh07xXDV3m0T0ZS/UDbuszWFrWOfH4Amd6AuY4jRDumj7epD
KAeaX4WpqBtWCMn5xGU1bDPJAamGZuxFKFI7hZcE1UWKlezB4KaB6HksOk3uPusmU8+xng5pzPyi
ii4GyzUNT9Wez3+zfQt400z275vQkarxMko95NJDFoBIvva6/lqUi9vLLFiseoc6JIiRP/CZtRXV
jF4GznK7BvmhuCkxcoroClR9YN8V3cz7XmQDx2l/RFStLxbAjRYaR2BuXu7KrVcUjh6UgakJNF8o
Hqf6rR7L1RQBj57WID20YXfog8nTXu9nkWawP8ZFOu/OklN/ScuUeVkBJrWHfn5csEvCEqUc9wKP
dyCcwhtql9Q9A+m8yWc9wGg315w6TF0QQNXHGt5YScPzyrir8puvxqm8Uo5YO1oDM21zX42vWiwq
0Kqwlx/P44gOkFd6XUkr2wCORbA2oFm70ukr+7oVcp/8i17Y2EwOQvCPjGRUTq1EN1DKy9DU7v1j
YYXpFI5yUnz5oIgUcdecEbH9B4+vzoKZQSVoLYFnnJpTbfsSRpow35l0rkYyN2eruUTV/33XuMHk
khKlTlqUkiCjekX94YgNMy6Wab7ApQTyoXDlu/Mf7180801G9b3LiicqJXaMoi3Y8JitXUlJQCec
6erKHuJh1Y9cELGdR91XmTdQLtbq14xGBQNNmgc9PpXodqO6oG+IOaWPdv2GwTstSSIVJt3w4J2k
RytfsSHGFkyR7FvYGwQTc+Puc4wP5AXTRxmrsGsMqyi3rE+gFzE1ixT/tfa4ARqrZe7rBIrIamQG
Rury0H6k3uqXGCEQcb+KPg7nqxDz22nf4OPU8rcW3bXqdVsG/93351zTgr1Dw4C9p76iXHayV5O/
hHvKhYbEuaUuVfSuZxiGM1KXOQvbH02Xvminzsk9+5iKhkl21QEtiCo2UmpoeuXUoVlNa6Yywvsi
st08diJsvkyir8J1GbsfaIPDfsdGG+QlTmQiAaemtV91t+BkOhTUO/+JdoUBuRfBEIRpKa/HuwFJ
C7RcdSZASGdCuddjp63XA3bR5PXhPNKuoW6QOEPFNr20xyJt9L4h2avk2BbaC2RhGvvBFbDuMAU8
agQryd4fmBlJSaanaFRccuzUHFGLj+OvrA9eNpKnuRJ5t32B3uA4lzp2SyJJGeDQo+TG6s8iP54/
sX2nvRGI859JXqfzQDEchSJshPbd1GE55SwgXjS46hCyVSO5MIbe1bsNKveh9EQbaCcDNaKrQ37E
se7A3Z0XbV/t3s6Os6G8mkCvrwLDGn6AF3wq7/Q6dqku+kYiWTgbsi3EebkOHMUePWL59To7Unl/
Xph9v705Mc6VrqBqVQs2xDY/g0L9tQKI9aRmaLhNWLi2IE0ohOPc6hotmaT2gEswWYgG7wRMUuut
divjSSWmABOpOedgS5Qhi8IC2tSnqDKkjmz4589P8JH4YnOaLIttD8xuMavQ0Dk0c/PaUkVpmb2c
NZKq6Iln+301bHZ47x9idSqxojDBU7tzTLxr0teNqCw5aF12iVtTN7nGmqqACjwf+x4f/NIGl/te
ZSGXakSAWy/VYYXjk5/i/i8LZsUMzPzE8op3YnIfzJCKSWssBtc8dU04CysnAnn40TOsrxxItsSg
U7Cd/peJKpeN9Mw/RLda4dm39NlCBuoWNS839kT3yK62vJ0mX85baJmYTZriUVxdJ/El0e9SOziv
kHtNXtsj5FmterVIiUEhIbmipT972AV9IKCji9B7kx7LzpPC5CIPPvfg38jGOfx1xGKGbMKnM+9Z
AKhgeRqCi/KIQQNEgMLlPvsfEmTISIPCJvhmnylpGyRMAJcgxftijd6g++UPRuSWeaU738Wg0iYH
vP/rIx4JoWhd8K5nMd/gOees9XFb5BW+ZJdJvj3PLukEmdh9XTFV9PWC9RkzZe8tPpUKqhSMU9WI
Qd4g1/LkqlPra6loQfX+Sb4BcXemOpoSVV5zolF9LAwfH9GRQEpcx4es+ytfvp5XUJFc7N83URtZ
U8PEaClei5Pha9qvVCZ+U/99HmT/87zJxH2eOjZoRxd8nkK/U+XDaIgYU5gj+ugX3wA4f1zi1tSH
EQBrpgbZS2Nf5NLXRUFEXQaFXrraLOik2r85MXrxv/rAeWKz1iVzLYCYHK1Q89ZDFLDULqsIxcJ8
muj8OD882LIWE5b9lKVLSfFtIuh4FknDt0+QWKviJGYEvpGvBSyFkLtj4VFPD/r7OBBtDxXIw8/K
KF1ZRlXB8v4xtgrH7iKsDTKNOqMQPMdLM3UFmQwglLhhnF6lzhJ3Tyk6bNzFzkSJM+H5cd7B0vtc
0tkHmk6jxxhsIs+6tK+ksAvjwD6ctyaByfLMLlY2UmPMIVuB58+QX1oR6B4jQVi9/2J4U3C+EFQa
eZ2ljJI9ehy9EkQeBaKb6VuHJak+CZZDf1juzssl+macl1jLtm07dogxVhVNIKuxaOWXYBfvRA1J
/3Ir/7ZewvmLoVf6QWZOtnnJNJecSl/2sWgMWi/fg/sC7FiLN4SxJxqAEyoK5zaGGtdkVcNt4B0R
aB6buZPvWU+PfDC9WcC4sZ/R2HxDzm9QtSmWmEDMpDuAWkn2FWc9GGhldtAU014mB/kgygUJTJsf
G1bzdG6mDJDISWKhSeNoc3heTUSaaXKP83UaZzT2MNdbO/RX9ZC4ilOGjb88d4szg7sz8UXxhcDk
TO6BjoaOGu1eUM0cQ0OmHSGnsR4j0fDbrgFYmCBUZFA/4Vnx/i7G5hGaWgPObh1MT7OcWHmqyt6J
Ze/8CTLt/uAcNzicNGj1kuOBxTJKOgZNcxiw71HLncYE+4NIpn2N34BxrlHWcHIaEyrOT4wVdMZN
iSettrhyUHtYGiYQbvdTbfCYgm4CmnLuyqVGrzt4pnV3xpWZUM/+BIOfhemu31+K/YgNCHZVR9lc
QB/KWfVoMrkLQt4lkd3zH2rXmDYwnEeMjKZIO2a/K3qjWtSZxERl7Fuf0wXOE7ZVB7YrsAT6CNgb
FA/QuQbG5TVxZ2SExFXV3egWM0ZsdBUjpfxCb9NqKNYTSBhfU1QnI7NX9Dfj6EZd5ffaT6N7OX+A
+8rwG47PB0RWVBA7AlykWg4bForkJiStwCMJhOLbz+txqEeNAKWOle8yGZ9nLflR6t2JNNPDNLRH
c6Bfzwu2b8JvgnEmjLq0EdcJIO0BXJ6zXv1SFcxUr9alWdqzo+qP5/H2NfENj7NiTFrT3DSAR8fH
Sbod1eATfx8rOS10QGNlBd/oQmw6LVkDgxrRlu7oaX+TmZUgbtqVAe0frKUKgzx8d31Zmflkshp4
Yj8ObOlL/KlHwQaB8z3G0uRZkqCCZObBcIlG0HBw9Hu7cSdP9ZpQRDWxf79v8Dg3pGFjtFLpkKh7
mQt3SB0dQ2SsY2cxjyyFJ25h3HfnG0jOJVkYIBwUC5AR2GhaDwtzAsYpK2Wn2Tf+PwA5B1XHWWPk
IwCzS0PBQqIqSALdQ4YtfpARo4kIbPejCxtL59l+WCwI5S5h2yynTMnwDTuvOdo36QGN1954MsLZ
l73MlzxRbLGfTNwgcrZsxanZ6QmTsHZ0wwFpwOJrnuyz5ivTbdtbKSy9OBCtSN71jRtYzqRrG2OU
ywxYlPm/1lH9qNYEKVnx43LXV22AOKtArJZULQueQPnldZdRqL82+KZu8iM+9h6L2MQXjQiUMw0l
MdSKMrUZBvNm6qcAxMQIF/PKXaLRGyVFcFXvt7xspOQMo2qyrlUmXKRoeemwq2s8DKdq8ugls/xW
4Mr+xQzftJSzinFah1alQCt/Tb+6o4ZpEVQQOxR4B7Dli2IqIRy7ATfxji1PhVGy/poIJbDb7mge
WAPdXIb1kRn9f43HP1xMcywwn4/Ap0Bdgr42ZqeX9SUjnxHryv7F8Psw+TdLb3fEjFg8nBPZteIn
WZRk+xdH/YbAOZW+UKXIjICg3cTXrLLMEizLS+WsSGyLySMFps0/V4a86MqM3UOJ+kvSjnS6aERp
StGZcd4jbkEvq5mQqMHi1XmSxLUcEQLnNtoIfCpyCSGa5asy36zx8XzIIVJqk3MRpKhLK8fOIqTw
7BuWIjd9/QZsvWiJSwNhS5xIHM4/2HJuT2aPA1tvYix5gB5fq7itE1yetnUtB6zCJ7IjESbnJRoz
+08Po0p/TOVNKWp3Ev19zi3IhbzoE0se56ONvRLR4pISiXHBd2Kq9OGJ8uZZTc4ZDAoIxbUaKEbr
RbeS07t12ByixFleGJmtdCS+AJF9Cx5RBbMO9hEiVMT/37s77Dqb5nVGm45+RRfHfE5wYUXe9G2+
TY9LwLK8xSkNpAcB7J6gW1juONOSTK01QePnlxkjgFXAikT0mZFLfnK03drCceeqFWmxkgZS2trf
PUrz8iCYLth1e28ICO3fn+MKxtfUKoEwjgho6p94IV8q1o/FJpdSm7pLojtp8UiK7tQ2I2ZFhmAV
daXsqej2J/Ced64H1WJtvEsTq70Dvjx6ayGCDc9/uz2Pu4XhYrgkwu4TSQFMgR2IShyaYGWTPrEn
evPBkPR/f5wGrZH4suGw4p6Wpw47Rz0jQlv5eVFEJ8b+fXPXjx24rw3Wo1bQJnbM2fhb60XEUsyA
/t3AbJ7mSW5Us8llSII++ZeGJr7RoLGVZOh+sn19EKUMRV+H871trmv9YkGknjxLtHSW+2kW+AzR
qXEuYylbaZBZ52cJngiNNA5Wef9334XzDlmj0mLEvhO/NHs3VQ41zQQy7L59MGSCmT/GSoPBk/ef
Hr5QIr2JRj7MGiNKVk86xk6zwcHK4FT9z7wT+ocEDn7X225Qua+jlkW9lhNQJ7NxZs10yuSHSh6m
1Dt/gLsX/lY8/hvZ41CaHZt2al7nNLOgu6hsjziWwxLwvYiEfVftNoJxX0xfMfieLBCMylflgHmF
/KiWn3p4bKXi3Pg8tJM5tUCp7MGxzWMqHYyhPJX1jzUnbqskoVRhQU7jTJlo+8ZrRvqDHb9JyPc7
o+o1LQsBdr+46oldzcl9fac4Gfr9rcsStX4Q8H1B2X/0/6mM/pe68/oq2zgrmoFcScrwA5Q+8Wl6
QfCGHvXRSRJRn9mugW9E5Tz8ki5pbZVAUo3ntfyZG4IbZP+y3ABw3r0nuYKCG7STlYYStw0tw40u
jZANMUhfksdZtEhp98m60ZxXd7A5vEmnNfaRQaTZPOontnLNdhvlhOmCoAqFQRU7oI+6ApYv3QSR
KIKr985FwbLW1F4gXxd7VmgGIJ24Q+d/8SSFGR51raCmvWt8bBMZsvSWhpTzezjbaFtJGbB1r+7R
EehW1jUR1TZ2VWIDwalEZLd6ukSQiMi3M8pOzU+BwxLJwB1Zn3d6SQvIoF/F16wGm/rDV+uhlBwN
atGiv1/LsDBecNGIUJnYG7XAs0iz7ZGtRGxu5uVujG9J/nxesl2Xvzk59hM2ELTu8iFmy6O11vRK
7SGjhm+Uf7fCCJR95Q9KtwHi7pbGJM2iqD0zqslneSf7OkUWoQ7Q5yB6T7KvcQ6Lv15MS7Iq9rWk
C+S5kKiMvPhKfejRRIE2AC//ev4MRZ+Ju13StDOUrsIZ1tHkaJi6kJ/MWmBE+y5ic37c5dL3cq/O
PQPB0vLLKiDf7J7V7nqktZZD+ZmGeBXZf5WlX0HRy+nF2jcm9qXjCCt9DY0MfFiRfjGwpheRYLu2
q4PZFDTapoFC3nsNJLreTypWlfjW4/hshawuWf3VsA615JrtSy9cUXvD/lliTlGGB8RoPt8jl2tx
llYaICUV4YfuM3cLfhf29M+hj+e1Yz/Y2aBxmj8i9MDGdKCtCgZQNWyZJF+qC90xb1/L/p9oj8NU
oc56/1Fh4eeu7T5DcqNB+DvM13HpqPUt2tY+I9EGg1P4pIwGQgtgTKf6aTgqh+5ivk3A7B4weoFR
lNzYvZAxDYdAGHSx2FXA2XOb5L1lSoRVVxa3eGDeI/Jecorn+J9krPc0UrdsjJKbKqjG+AtLkftM
kiKIp2JmYpmxuF206mM3vt9CcBeWpMRLigUWiJbu5VPy0KJBswVXSe6ui9s99ccuFDUs7zmpLSJ3
g9XFPGTx60MPE1sVWzwpfZ9q0eoC0dFxN5aVt3iysocxduA6En00hI3Ke759KwfnmMxlLI1EA4L1
HYX+J7afOA2t+9Wll39S9RIJxBmvMpK0bBncsLZuSfH8yoLz1iRC4JS7yOlgFDFekzrWC5HkMekE
5sqskb8NtyfGWau2FtG6svStShvPoo8RgpXqaQara0UsRxURFO9W0bZ43E3VDXKUyhLe+JNLf6Fs
QNWHf/oZclcinoKytdc//EGjNTuoM3Lyy3qWrrewjgy41F0Vb0EjKOYo2PtHv4/QQjY6BI8fVgMS
JXd3m9g2EvObe7BwgvaxBSUppMAsXDP2o5BtEyaeft+iGSF1MqxxOn6S29HaQnOOxByNoloJoJOI
lO4kVYdOIbW7TKLMze41BoIXXJigq4UP5vTUzKukTRO8UZpn86a9ZjXR1DWWVx8sLnTtuqsNGqe0
SythLQ1LgKha/qtDV4WW09aNhj48b32vd8cHrdkAcdoq9XarxmyedcEOd/ZuljEajxgkWZx/qlx5
gIEsD1HqgwB51/DfkC0uJ0uSZLYWBcjpemixyqz0WYe+fI+x8l77w2CEuasz0vLBFu0muVxZhocu
DVK+tYqCwY292i+qLOJQ3PuCqNuDwISAPcfgI0iySHOlTzBH3Zp7B9vCTg0odFpTlMEU4XAeOoqL
0szYB5zRDfMlHv0+Ewxn7TmWrSSc5i/tmEgj0/wZjV9EvZ3Gox2rTjE95MPhvFKIhOHUvo3rOJbY
AG8xRN/SyHCzWX6ebNE40Z4aGAoGXdH7hWF8PqBqwKldd1h0jc26T0YM3n17dBua+3MtuNx2j24D
xMlTIEwt2givlgIbPNT2MY7CXP05jF6eCFps96xpKxJnx+hOtvvGANLUFG6WRU6bu+e/zW4YuoHg
Z6T0RtYX2QLEjDU8BuY2wUIV6F90zG2+oEnvD7bF76rD2/HxfahxUaBokuAVNi3HafJjNLIL55OY
m+FdwlYq7gZJ44SSkkCqRnEo0uXdt9H+IqUPyXCZRK2DDUpRLNxRvxfFbUG5aJS0aqpkLLOR/2rQ
h4I5hzAOq0NVOGixCcRzDv/y7ZBMJ4ZCkIViJ73Jc6T22shjipO0rqzb9FBgwBIB6vd/mBLEdf/d
IAjLyH7jcV6pbXtLSxbg0VNRO/Ede7NId82h89fFYXXL3PuDpvZ9c3tD5TyV2vQj3ixAxfBX3LrK
M/nOWurng3zUqSO/pA/m1T+NIp9UozdoztJbSVsVNUd+R2/rv9Y5cTT4lVQp3N4uvHzs3XFZvkd5
OTpWPYpq+vv+7A2cM36aztEgsRSjlhqhXIGHTvNV+wYUtAIXsG+Qv4H4NlYaT9hE27IDpu60Hthz
npHrzVjkXjjFj+YX66H6ZH/hRp34xla9iZMcHcisy4hEXxpQW46HNcRE5tgFbCZZHE7v+9M3STm3
0OGVZScdEOX2KcUqhM+Ug7cScR7AWM0JlxM8QEVe+ukrbf3zn0r0pZh8G4PHBkq7Tmv8/hT0bMQI
kvppXD9157ydEedUzEU1pZYCg9ZhnF2un5pt2x4S50WwksMcYg0ABDTUrDEGPBin0f8zNiWRj+Sb
LcpO6lIkj5BmCcz71/5Ob3TqZ4JRjhqNOJ9qmsUSWov1AeNRwU9y6nWbFyXLMS6udB/fMflydwC3
v4OJ7T/YILDvlDeAnE6kSGktZQTAbLpPpgDFe7fMHaL8VOxj2R7t+bDaX+MlbBLiFHmY5ljssopc
yF4ifCs1pzRY6LJGuY0foZGj3Fz3WYF3+FWbFmiJuEjz56U/jPKT9omVrNjS8HbYnCq1ccdIdQDb
Nl9y+2pYwvP2tvs+3AJwd49SlnWujexrYrqkCTBdckDoAF6zHLxmomqj8FNy143S5SCqYu5JB7Ev
4OAJHasPZzR4s7tVwsh/EYqmJfctZHOI3D3TUENOVhDgwEIoxjMrOH9y1NE6K4WYqQ5FY/GiM+Wn
QSVJaaqEObHsGB+WKyZk55dIJDAaenIn+IICzeQbrrGPIJfrFWhYHR7Es5srv3KshSuMwpELyzHH
h1YtHUP9Zov6HXbjlrdz5YdEIwTuVceeCZiyCtf0bsYjvMS4kDV/VQcB8xPTjA/x7gaLu3imqJKM
psE3rIzkx7T2gSqXfkGii3rUL+K0/0FaUYpv9y7aQHJ+R81sI13YwZJ08BBmT2nmrsIKEbuRzwnG
O5YZIW5XMpNoXlt1E3jv9oVRKBsYxBMGfLsh/EYozqHE2pjmdgM40KLTxCUoJGeB5aWKh2hoYUkT
IZeC6Bw5F6PL4LB5jb4M5W9Ju7S10VktgX8WYXCOJR61NmtNiNXEd7N+o8/XmjD7v/vk2hwd50Y0
kxrSmkEFkyPrGB8P6ZGV3kH4fhCYNNOsMzrBN1QbQ1e2JXPK8a/oasQoA2P0SEPtqsT+OxRfK2FD
/Osr+BwkV8/LpjabIibcGqW3tJt9NL5cx0bxXa1UN82UsKSZW6NWbtkaym5T68kT3n5lcYhy0zXX
8lKRpYNsxBctyOx0VGC6SXAsolPhYlsk/LSJSjiVsb1thh+DKG4T6BDfYJGAUA5UKjiCYQRJ5LHB
2MokmHASQXAuJR17s6FMTWf0Uub5sbBjV/7U6PnmTucbs5M+Q8mWoUia312yQml3qA7tc/H0T76j
coVz2QK3YnJuRV+NapFMXAVyqJ7SQ3oC/4FLg9U1sFUK/SrueQsRnSPnUqo5/0/Uoq35DRn1qybF
4E8mokMS3eQm51aaQmm1geAk+8bVT2zeXHLRc6PeIJr3MQnpnxdrt8BooICPJh+2AZHPHKm6VDQZ
i1QGD++fGTXa3DV6zMCN/nDdgCudOoXknAfdN6s3TM6stKTCJttqAKb9w9AvahEXnOjvcze3quRp
CSJnJBNXUBFUV7km6nr4lwDvTQTOrGgbRTnNUKsfPBDnYyqgdiV3OOkO61ShF8LpoX31e8Nj/755
pYKNMFJWECqyCfrBK3+Qk+IxOmXTnVFZeXlNhnnat/PfiV0vHz30GyhnYmO3jlRnzyA1fKUYCf+Q
7Hs/qnvD4WxriasOJEUQzriPkHMDF/BfhQd2rCNx7MQF14KrMjZHT+0ERi3Ufs7aDEL1NG+h/eNL
ev26YC2IqN/9mrzuVfmNYyZSftGhcne6qshZaRgQVg8HbHTLQ+PP+KP3g/Tfh/phWUasyXXJcMit
jSlF5Pbiy/o4XDMvIipsMkU4oygad5XLSTsXdgSsar3OTH/FprXYXBw7vT+vkALD1jjHEZNxrIgO
hazm+vs0d3eR/PM8gkAVed75IkG+uWRBP2kXEg41/GCSgXIb0Uc7K65ZidJPIpE4R9JnoAKOR4qE
3Ygeo7lyMvV4XiQRAuc6prXQdNBRQaQmc8wqc2JdECb9yyP7Tdc4R4E2WyO2CgjRKR52zraty8hZ
MAvr55qLhKc0eZkjO+JEtsAtapznIPpiUewngkLIX2R6taon8Yi4SLk5H1FrpU1HlofpUZd/rpDJ
XQ/adRquB+IhR6+BS5/1+4pTF0ybz1kV5ymmIqp6VYVwgxeFxM0CE4tZ0fn+T2tC/PW8moiuNJ0r
M7dZGqmtDTjsrsCVxiofzYWOXnuw9Yf0QhIUS0W+l++ekvWYkFpneNgNMAcdm0v38lC7Hhe/+fVn
43UC89Y5B6KBPrC32Juj7wq3QsMb4/qOlS+EXA30QXCgAsXRuTDETFQ7lywICLLJKgKXT+X1rRP9
fOXdVp3hienNcojuPvfC19HugaIt0qX8qvlJrpY4WieYfH4qsmsbQ/HN7KbGX0t0Mw83SCmky02z
+qnin5d5V2SsLNVkbLjXCJ8ZthcSz7YJYLWNPCO7jJrW09YrpRZc3Ls+DQlvEDFjB/OHnSey3UiF
ra1IqM9oxRi/LpLg2aQwq/5gfBsEzqVZcjfWHWa2wdvpIKXuTYlr3rBVYfNh+oJ88IR+IeN7e8m4
EYUpk13LZ4KhGd7GNllOc6pMl4vSYlQ4Ibllw8fDQbllWwX/pItx14duwLgbyFqmVI8pvllTBPUc
ZuSikgRX0K7ZbSC4K0jX8rmZW0C0de6Y9W1Bwq676OOXwvpMlzA2S/0+Ou67mZHV12sNKETJTnon
+y1CLCf5xbqq5IPxRUjIy77FB0XBxKnONjJpHwbjkC5Xl3TEt4rR15q8cvKOB7yg0A46ebKHlNpJ
9Gjb1X5T1TBaaFtYqMypR2wntCGVDO0nFyvoGazgvBXvasTm73MaERkziciIv99Fp476Srk4qvXt
f0i7st26cWX7RQI0USRfJe3JQxzbHcfJi5DOSTTPs77+Ljq3Y5nW2TzZDTTSDwa0dpHFYrGGVZdg
EMHJRHGAZevfDBXp4wAYSZPsEpDvdOahveghiFnt/4BI5p4vpjNVkYHuuLn/UTHzS94/XiIGNwmm
wxG0y0p3dMg0YuWOKd5ldxVKxLtDNSoOz2YVOsYx/4Mht2zhhVLlVQUpdNT8vvBUjB/N76Mvcm0q
T35btV6xJE++Jw2etgTyJPZD4eyQq3H/1YK9xD9WD1k9M+hSUCEMCukd2+WgQc5UM7FUUkgHZCyp
ZiHWgWcdMV3HijF2S7UpKgjpjKR5o+NBAIh43qXMYy8lpJpnDX7wiEfrrwmIyqDX9sl83R7JkFqp
mRhWi9Wrl1OU7dsnkBO74S73HNRRHHh7oz/Pvg2mx/ObtnkZrjRQMqpN0BVmwHBY8zC4tTGdrS7t
n23t+BOGc8227oWOYn3FF99Z1RWi5NhHbTa2KcfyGi13o+pLRK7KfPBy0zsv2ebNtMKRnHuL8rJp
xdkiaMVcmsifu5u4yb0EHbuGqgxAtXuSseBDOFd6agEsRkTdPubj5zrJFRJt+9UMtxHh3CLvRlRo
Y9NhdLSNTm08JktUn5miJbgFpbN2W3yzEB2NfVORK9sOW3IHrgo3MPzOlkVL9ZT0M3xdUR1r+Ogq
9ekHQwz6Ap2q8fH8pm2u4yuYXMDdkiAykwlgTsJRRE19PZyu9b5QXIMvTN/vlHCFIxnD0uaLTgbg
NBzLqJ2SQ7nLTi8BqmvUQh4WN/KLEvVhYrpT7GfgjlW5gmLdzv0E6QazY26CaA0PlvlKhOC0Xbun
V52aQ0u1pJLFTHjvLEwECYa9sU+vh1P7QgOOd+7NS/oHsyYvGkKDDPE/OkMkE4pidDsZRayl7Uvw
Pac3hEz3pRntzmvL9oFY4QjZV1dO1KdjRYRuLnf0sbqJHzS3BiGJfmpA8oYpiWpGy83LYYUo2cvW
cBbdFHmdih7G5IapUtOb1nH1fck6zvpsgAsX8RbDSk/l1LlTniGhau/LcVY801WiSAayBJHbMC1i
8XLtXtOoh3Eyj+c3aNMGr6SRbEdGUBmONm2RCLzj8ZeiOHbWVWd/JLHiGlMouVwlMYSlUTcltmWk
IrPYeqSeXadWiKOyhXJ5BEkcMNQ0gImNU1X+FUT7AT1BVXtth09xf9vS45zcFcY9n+7PL6QSWbIW
Dfqni0jHSorYcnoVnOhD9jlA4R/bj9dmpLCP2xGj141zJKPBHFobqRC0w8S7l2a7U3yLuizU5naH
8Wg+nBdve/s4czhjjL8b4VE2UdvQBk+7JGPHHESkQXgYS0Wp3os3/d7ivqJICp/RxUhyCyjtLvlY
oHwyPpl7+1h4qlpU8aFzQJLa86UbeWoAKBybvdYex2RxKcv3deVGeDx2ymSH2P0zgHJZ+uK0eZAx
AE7fgSiKoaJ9cMPnoxjH2XxSNRIq5JMzi3rYzlyLAOfYy4dqLu4bjCUE1+l9bSJGTAbrOE7m4byK
bFur35snz+4oZ1T3VhRpuRGMEkUWubVqlOq26X1FkHQ+Hlk71ToQsvIvXlpenD9E8x1Sc+55SRTK
bkqXI00ax5xDrJ5mecT45kS7jD39OwjpXizqdtbmFBCsvSmm5mD9mFsVyY5KCcRyru7eNDXySHOE
znH+tGQo20yIh/nntbtUzmM9FNdlpeq/UCmBdDsObYtOowyYcRcfu5r5ZflvtUAyEiHRAz43uIAX
Nu00Dn79iLqhNn1Ae5NCEf6LUX/VOMlOYPp8WM4axEEksqS+cwWaglP+rKMPvXQtz1S+9hSqJ2cO
O3CnW30qctspeiEx9B7lUzE//Svlk1OGEYZKcVPot1l+N/pDb0Quyl/OYygUQU4X6k0URtEMjLGy
9saAIc6Gwt6oNkeO1JZOYWaUQBHmK1GtEV7ZPjmAB/5lqIiymFVhwS3JKFQNYu6m4CMY9vMuvq4P
FHchwowGcrqBt6gcGWHLzlwYlmQgTHuuoQkirfcsIk9iRobjt5iaYl7MfYg36z/3uyXZirnUEWNF
+/muq6K9s3yiVq6K6qskkkyDlpoazTIsIDqzmvJlzLcgX6bUi0+CDVmdGt/SQUdHQoSIIc7vxiyV
sbZoTgDEvvGy6M5c/j6v41uHdf19adGaJDBCG4/UXYn4j6WLaX11+/M8hkoGadVS1qSLmeAcJa3P
yE1PVX6r+JGyoq2FkMzpQLnmlILao+o95750XLqPdzleaMt9ehpvDFSRgeNzTy+wQQ4aCmyDWQ55
NyEqqgJCWTOjwh6DB2rrMJmlm5IflyzeK4h0ZntLw4jaCFqd2/a3ZViullwVr9/Mv68FkQ6qxhxQ
YOfAsB6n7/XTjPHTojgo9gzioqn8f5uwsen+r1El1Zv4GIUMcRj07zc32cfxtj5oXhy7uDXE1Npw
X4yKu3BbEV/XUlLEUUMdsS6uQs3cNWR/EevgWiJJD1mcdUXI8X1SgZ0nn/dopToMxrw7rxLbK2eg
nRZTV5Hek13jlva5xUSSyp6P8dOvuZ7MLxA27j12B0ZoZRxJrMy7E0YMW+dozQeTl7RyhHaOZjSI
czo5u7ILf6J7vWQeKlzdnqms7NY1hUZuZoMzTLfekRLmpKEk1m34yDfj7tdIzB6P0F8xcdUzaluy
VzBJCxOdZUYyOuC+GpJ9GaKWABPYejApJPaRqKaIbCrgSjJpGetlCbNqgGRNetMXd6Yqf76tGSsA
SQPLlMTEEcHb8icj7i9KqthLngYxJyfbxZcRha83S3IvCVKz1hhi/fJ8F38QxAbgVToyVFu/jCO4
JMG0gpOTWaFtdFEi4OpZc8uOu9UlRdtrBClqi4KgmJkDgfu/nNrG6+u/zp/ezRv3dYteXMLVk2Zo
lyEqIorLyk5c0BakNXFRXfHvQIQjswKx6rDgSws9MDEGZeH7YljcwFSY000+kvVSSXeTzpy4XEag
YCzidyu4cq7EBAyyi0/1TW159L5CvuAyiqE1rHRdLf3AeDgBthqvrcBvta8RVYQtVQfpRfTVAuqt
04EmChjEcOOnCFxQv+ZsIEj6vzl6KrWQTIM9DKWVCu4pPGjdlF7byYCmwP15tVCKJdkHo4mzzEb5
9C6PPBHBKb3cMyr0adBDjSaN8rOjIhdWySXZhwFUCVNqiOOU/SwsP0LaVklzpcCQI1OzmdRa70Aq
i54mtp8S8NQdz6+cCkKyCgYG/kRlaeHKHb9a07Vh2K714zzEphf7ahjk4JPNhqIxRHpvagx3xmCC
HCpQ1JZr8d15pO1riKHGygbr2DtiTtaAm8XWsCdOOPh2S32i6kzZluUVQbIMGiNB2wkjSp3oZAWu
Rf8agt5P6cN5STYf0A55BRL7tjqnUVNqppkAKHzK0LvYIsVl+9E3QdimLqncVoJXMMlXcMJkBn86
zuhi/DRLj0WfKn6R4X6FkMwAZk+Pc8TEccEcOM15CGsUB5SKh4tq/yUrUKZxm3YN5JiSr5Z93dsK
IZS7Ih16zeFVa4hDTx8H/yXhecxvlpdCV/WgBYU0Mr9RTScWjymk0ZPoL25p100bK266zY3HBCkQ
bWCM1Htq2RpBwa7BnR2Y6HXkXo+SQVXmYFOMFYbwileaTBeecE2smWHXH8yK+nBzFPuiEkPyCrBG
eDdwrBRYS70wdMfsWzk9nj+R22IQg4hUvqgweyvG0Bl2G/fAaMdTR/Z9o6rQ2xbiN4DsAVqaneRB
CQDjTvdMDzPRRe/M9+XKvGPoA4eT+5h//lcyvVRYrbamAn1A3udi3aqPVP9Skgu4NB2UsYELGqGC
dySogzaPvOihXnr1nVdX8Xhd08MFIqwgJNM1gnEnDlGIszO0a5IeO12xLZu7svq+ZLdsQxsw64Qh
TkUwDqG7YrXhUhUp4+atsgKR7FZDprIdbaxTPun+mPtGZLgDRlkOl1B/rzdEUmKLxVPJKkhTLpjx
3FA3YJdYlFdR5BqU3ET9iVlxIPSfBtuzrFubXeKyrCAklyUrMcIvtAHR0aOhfxrRm90rFHfb0K8w
JKMVl62WVC0Wyr4XT/X6wL0QLPAgikEPpaqMTKFjMo9HVNW8CcSuLGATH28W41CrSCVVEMK6rU66
ZRdWZZQ4JmXxccg9LfqrowojLE7Cu1AKUlScmoyCI0raFrvqeBrqUGJreFxQItn1Hjc85jBEjRSH
UgUl7c5okLDrkQDa4WHxqQ+1w9i1tTs4H2r6XA2Z4s20aflXgsm3i+5oYcQgWFjN7oyqyUg1gmqz
FMdZQUjbk9PSybIOEPHT4AseF22XJ77tD4jvYr7SnVa5uqI0TSWV0JiVRgTpWL/Q4+yauHDb/Euv
Im3YNGqMUIdjDCZcC9lyOhONjVgcU/IjSDGTymT7oar2M7+EwdBZIUnms69Nc1gaIBE8LFB92SMA
YWUKq7O5XisQyXSmMed1Q3FIB0oPLU8fe7van7/LNtUaLasYTspM4Qi83ZJKW1jcWeIu6+zbWPts
katuTveDVoNsWGHhNsVZYUkal2lax+Y47HdT/iWabmqVTVN9X1KvIZtIqo+QZbCe4vCbMiKo+r50
7w8TajYM9FbumnZ0c0RKCv/8ZqgAJPWd9DkhEwVAMWZfjNI+lC1X7Pf2LbPaBFlx8VZJeSswDAyS
sNGLGtyU6V6kLgukLktVTHhbJg7iQMPSDZjqtwqWRs6UV3HcI4Yfu03Sur2lOCX/RaTfEDLBW8Xm
oe05IOJmzw7mTlCaNMTVPgmWNWRjd+d3SYkn3TptQcBFnwKvzHPTnbVqF9mLTxe6i+kIGZ2Hqe57
d2zRM51PVxhCvR97xT5uXq78VWbpOpoSx8HMkwTLOoAksPxAstntHMWdtx3iWqFI1sGq0Uxs4Qmy
m/bBgVwLCgS+s27N784eTDG3VqXw5BTKwsXfVxdEo2W0bAxYiGDeUes5Nj6d3zrV9yULkU8WmeYM
8hD9Q1980VXFoMoFk0yEaNaBXw0BuOnlIIjHMB+MKERHAGoDULwLIuvo8O9EkmxGP1INFF5iyYwv
LL+LLqp5cVY6IBkMexj7uG2gaUl7JQiDlmMD7lnPxpvkUOwuGz2zxpMMRq0VI8cATixh/UxzL+Kf
tVjhNp5Xg3eT9ViTwLdasGbMnj/3ffq1q0L//LYojATXJSNB835ObQ2q1sEmiVZF8ySmY4Ze5akZ
UTbRqG7iwYskJt6+khYUo6PxgqT9r1i0DdIXjP9YDh1oFPcY1+UtF5T9r/EkpSjKUJvjCXhifArG
w3tG+Z96UIWKlGJJukDnaWIaWMR3LHUH7oqyHnGeBnsvWOHVA7rFMsnviZVYclWy2WlaFcVZv6vr
zm3aAeS6oDz6kdf9UcsumRRELQsDK/AgIcSRhMvRGmwOJRxwJ7/OLJdidp+KwkaYm3fyvELIVFKZ
UdAYFXiIJOiz30yPUQy+nNIvB4UR2uyLo6AMN1BPjcZLuYXQsDC9mcG/A5t+dBUuO70JPC33qE7R
MXRdI46Rp17SxV4VKs7ypsldQ0s34WzkA+dJ1KP0YXiZsoPZ0WIMDVKm6APxKtXBFnfeuzVdiSrd
iRhGXAdZKYzHJ+cQH4s7gpKvY4m5437jlQibeaGuuBa3LntK0ESOR65BqEzjH/FijPsEtqToaqzn
MTV/RplCri3VZ4L33TYwoZXI0wubnJss0aH6dm96xoTgX1Af6vSeNLXb1Irn7ebjc40m3ZMUEzRA
5wW0fva6Z3AcwGKFt33lsjvnWdjIwruoYm+NKdlIY0mHvInzfhfmGDDVHiIfUzMf9WfDyzCYXgW3
dces0SQLmczD4LAQaFlUuGV/WjrFGm6d7TWAZD74FCC3lQCgRBqQmE9m2HrNfFeo0t+bgtiYqqNj
2hPC9pK+N2FhTVNW9ru22+fs0+Io5Ng8wBjq9BtA/ICV06elrK7RVtvvHEy4D48FyC4GV7+zDv/b
pCCx8PL5XcNJPmCcWsQxYsiT1/Fubt1oxPU/uTrG6TrNjTHeKxyBzX1aiSepejUHpGGkgM/pIrG/
T3flLcYFd8fwhEjVc+mbx9Cnp0Y1n1C1bZK2m0WacaeBmAm4zLPiY63Mf6sQJA3vUYlY5ykQsuov
drB8lCs4PgZhoE85bFCyUl7YzbXePEnpy2XB8I0SmKQ99RmoQFXR6m3L9Lpdcv7bMGYMdm6BwD6V
T87P1hVzqzrXvotqb9klsBQqD35TQYiNBzLH6DZb7td0WDAFRiDWkZ94PSFNfd3EB0eVdd8+Z684
cpg8TTtwHC7A0aNjANoMauy1+GuD81Zco19+bE8tytCq/mNNjk2sXFjh8L47dyt4ySE20s7sp67C
QwUDC4QnJ9TFQsbhl6YoX+lb9zRb4Ul+QVMZ9mg3Au+r+bP90B7YKUHyoXcF+YSRuNknVahjeyMx
Dw9NzA6C0dKRy6oWJcYRTro1fGbLzsKTPGN+TxQ1fZvnTozd+38Y6dzVWjZNtTh3QR65dL61VKmh
bU2BJ2BxRm2LyEHBKJudNitbBFSoH4KLrT9gBChGL3xqMjAQZcfmE9sprOSmdqwgpUvAiZ25wawr
uDgoQwOxQng1Wq5g+zqJUYnF6J3H2/CokFEFWT24QsAgLmdWKVsSMyYdHH1Mvpt60HGSp34IFX7b
VlEXVAE9cjZlVOey40YXO8uX1uxBGjsyLzNdUVUR7cNDGrsgZlu8aceO7LPmq1RxawvfIEtKUgbE
AJcZkKvSzT+IZxMC1MuDccXwHgwf1d3RWysK+hPL1CmmT2KW4dtbnM9GOBoaAOPhW7J8D+yf+bA/
v2nCuEsWhKOpwiGOznQHNIRvIYImKaNaL4dd2lmNmyBhOWqjm4Va6uVxnntBszSnJCaY3qVbmUJj
Ng439tGAD444po4Z32/BF81KhlyHl2I3jp/PfhglXqJ9DirFSdg43W9wpI2bNVAgZgKnyZrRS53x
mmqTSjFVwkjXaIeJf7HhCBAQOYwR9wq0b8a6Xy+XiIPxLSbKq5kJhhxJLYzMnm3mVMMuAWNKUU3+
lLUKe7ileShhhGfKxChSLqnFgjGeYeTkw0sUNiLRgeeLl4aqfsatNRNjIwyoOBRdhqkq5GLaZhow
Ejn2HY4Jk9ZXWofulP19Xs3FDstqjgetzZCOwUtaZgzT6Dgv4QggK36oHBA0YbDBdJOUH7r2P2gI
U9iordVbockdZvZS5qw2gWYvhUvYfcMrdH9doNSor4dzg3Zhyt6Z26queDYaw47MdnhVTX24W6Jh
UIiy1XvBkS6zLQfJBuMd/1Oj8TLnIINFARuG2CR/WXvRCS1GdI7fLYzU2V1IMPAGVOjN6vkyGQjE
Tw7ilQucXucmv6Dr/833JcPjFFXQalTEwOIhcROj/NQNqoDolhIwsD/oeFCi0lgO3wxFEM6BjgAD
zyvXyVCi8dMyFcd0K5gHfwJ5Rh006sSSL8NgmYYiirBQRv2SeRKT87JE9FlYV6WvncwLymXfAEqm
dHT60GgWBBk0sF9/L7XcnUrF43Vz4VYySYa0oXadkURABFfzdGXxD4mq/FMBIZfkNVZvdGaAvcHs
WYxn9XIEIp1LHnPrtZIrKchgLmHUQJAo3AmaGvR8eYHlo/sAY1qNnRjprBqmuC0Y+ggdpJ4x+Fj8
fXVwbF4a0SAEc8A71XyJoN2hijdm8zalrxjS4dQxi6PNRZosGa/DxNOqp/O2WiWDdDgbELqzKcSy
BaZ5286tD8fIQ3/AeRSVFJIik3Q0l36GFJi5/TON+CcHGaXzEJsOI7z937shaXIL+pImCyBJ9zwg
CoNyEC+7Tn6inXo/H3tXRXGqWDj5MVqPYTTaNuAc/ZaNV4P20RkVZ1OxavKE17wrnKkVhrmhKSag
3PWqojCxufJFvVoyYr5VYNROZLjUIMO8tDvKPk216Y7o6zIHz6IKRfsv1vP3/shvMivJ8dsiuGwM
Y6VwPq9QduKXN5aX7NSxUtXSib+vjiblWTMlOu4cXp/g62rp5/Papvq+dPSteMprxxTHJkdv1U17
ASujeLr+o8xEOvaM5JjxFeH7k6Xd1nNzTOwv5yXY3PvVc0CKZlSVTZNFuOlDQ45L+C0ByWpim166
7Kn958m2N08CSc94OefGMAOLGz8HzXPyu1jfnxdHLMg7VV6JI/nQbbQsqGoFRMrSYzJ4kXPFAsvN
MUnyPJBq3STN6uK+mDE4CAG83jzkzPEz1h/SsPtG0d5Jl8Q/D7dt1laCSZqGi2fMlwmClZHX5odf
/Z0cDYp+n3n5jaCTuaAM6c12ScpH0maoMakVPoHR/ECtyM7OWgUzzqb1fJVKrngZwnbUJgtSLbXm
d9Gus3QvCe/Pr50KRFLxUZ8rkzQAqUBdlxdobuGuqRqtpgKRdJt0RaBXVFgCUE7YVuV2dfU5BAPK
eVkU+i0/3mhO22WyIUtAun0yuqVje2P4jdUKnG0zvdoZSb+xXpzOKYDqCDQNYuA23ZHb/Eb0fasp
QlXqzSX1JjHmKHPUGmBcQzljSAmKn/zJHShGAPL74oNauZWIknYPTu/UjriHCNpRulMNIorlAY1V
grSh2I1HYl12hG1u2oZuIZQmeSZZVuRxOiA0iCJORLNE0Vq4e6nwYo+ifzBVMq9uJQFwhH9Dyt4J
smr/HzvODDFT5GXI9w8TOwieaXqwdsXhkt4+zjg6Yhxk2cg7coo8zYokymA12iT5QluEF9LoYRkv
qFt9AyNtX24bo1YNwjiN1/lwGlK8xhUPvc2zBuoQxKc56nDljvqU5tUQpYDoi6cl+Rr1gSuGkapg
xEl6d2WtYCTLUSGBHIROjcc+qlyS/Ed/2VK9yiHdiVOSarSboHeTHny0It8Is1s6frrAMK2kkOyF
ZlhF06YASbX2Cw/bvR4Vj44efkmWeH8eSrVgkq0wCGN9K/JMHfuW2aeUK0RRfV9SrSq3gkmz8f1+
BEsRyckzGePdv5NBuBcrxzSCMo1Ux3LVwec0vjFV07NUMkgvrdjSMCIvw/edxnKNQXNTVRpu0wFa
bbhszUJulumMVcqX6qqNbjvzjurpfqm/p6rCWAWUHNpD9mtkHQeUpgVImGJGVoBUMIhVGjTExpXi
2CuWTmaRalvT6AJhpu2+6F0WFFcpDRV+z5ZEXMdcHotTSwfT+9vtn+pWt0oLEgVTcTRQhd3H147N
dgimupwqdG3zLl+hyV5WZsx9Uotkc5/5wnGMceuwAvO/xEAMdfHZ5q2zxpMcLjIOVTQPwItnVzNu
zCu+F7S2Gfh03Zwd0PUJNhIV8c7Wtq1BJTOaRFpdODVAF5bVbsntg1VFigfMVnkYX4NIpjRZZpKm
wjRYzlHc34mvebq1G3bxF3UmSiWR+PvKRvAAjrFB4KHQ2b6dQ/LXyFVFYMJUynfPWh7x9xWEzuue
ljOuuKQD7fDg0S5wI1WnpFL/JIPaF7rWNh1WLf1pHgIUkZYeSPvIC4eQ2unZSjusZZJMa2Uu8Qhy
e+FmVW5RHsvg89B9oNkhRZA2KR7+3JCv0SRDW5EuNRINsjXsaCVXJDye//72DiF1zZHhRSZAkiao
Q55zAylsxypBZ0eNh2YCY7QyfbLl7ODzv3EkOayOOMOSAieLvwZPWfW5HR+p6rm3DYIuN8KRXrXl
JFpT1BOZMJ1qRxvn0fk2c+5lA8onVHzl2yfnFUdSuKDRQPbeAKdO2T7sit2sur83twXDOZAFQGsu
ld9hQROBu7hD3r23nwvbYwhpm4Z3fus3L4kVhnT+aZemY1oCAzGZL7Q6mvq1UcV+p1dX3eSex9pc
MXhOyO876DeT+YV7PIbMoUc3TT/C3cmbR+aoEs/bS4bqSwtD100ipwN12tahaSFM3hpfsvmGtYYb
jN/Pi7GJgeklBmcGEkDyrCCNGmGqJahpBSlz/6Grk499NifuiIoGRUvJ5oKZDl44lOF14IhfsrKc
TtTWcxwgKBugwywDoU56QQO4+PBvBEmJNSOPM10HQtW2aNDUMfEpNTpvwQTb84u2fauZnODV5lj4
T7rVBnOK0gyVrMj8HYV5zg/Bvmj2GDvpa19U7PPbC/cKJml1ioL7Wm8BNqdgDQv6K0w1Vyjztha8
Qkh702tL0IPNHzYZpN/V4JULJvWoyEY3bdlq0aTtSaO6QVAWcozhhPHk+6QqPdAsN7FC0VQ40gUw
ZRNdmho4VF98nu9j/I90N2ahuGiEgX/nCoghWxRMbqiRlZw2s6/7BhUo8OfTR2e+6tvSQ6KpCV2K
ZmSojmKPNtXAcmwoHHhxMNbr7fkZIlLQwIbnEcW9P6D3Kw8VTbqbWoCqKPRTY1rZO0KbHpPupko8
UILsJylcG95AqppSuCkFgRgWQSXPO2ILWi5WNuXAYJ3pYTyaF42784dzU4pXBJnZAnmfgBcMCNOI
aXZm+WPSHsG5rXiPiNV+t/krFGnzSWiamJ0Lnwmh86sloj5evi16vXLw2ehPWbrcoFkA5RTBrFCD
bfHQPsEJ+gLQEvBWDRpzzpzEEmEcrUSwftcbptvPiiO0vUuvIJJvU5t9G0YVpJt5sG+j8c5qVY0j
m3c1OkZEqYspWkTfyoEwGEm6Gu4TMX8s/f2M9469uPkSetOo6nDYFGeFJf6+uno6OmHiZg8sjgrl
KL2yVeu1uSkrAPH3FcCUOSFzCrhPZhPvNfYwj/puZpZi61ViSAZ0zDJYIwox+sLPg/8YpWqykUoM
SbdAIhlqbQz/qRuvs+bRtNHjrtCs7W2n6H2y4dO+423IdDOrnBYQrA3RRZuceuuKVoe4YQ9R9HyB
JRBOM7dNWBy5KrfStHyOxK5U9oMR7/vxsVCVN22/1FYY8knprYqHeBRiSOCy13ftofqsfxz39l4Q
9qnehZs3zgpMugJSvYvqheFYtuHo8czy2uSk2YFvoTq3DG9qlZHb1AcQiIpCWZxTOZ470lqQBGD4
XFg1fhSgYNC8ie3D+V3azCsg5q6Dnxlvg3d94r0+Vk0+TUiopvtfWTpkOpvdx1+xFlV1+LZMv9Hk
0E6SBlnAF6Clzd9LeMhAQVf1/nmRNg8qR6WoGJoipmO+NQfDMEWYgTAi6IGmN25XmB2gOEYqBMkU
FC34IOJwxiMXvz/qvnXt/rwIm6q2EkEyBQHnGS0Ilil2sq9cOxAT89vqp7wGcVOW+Iu2O4+3uS0r
POkcjbQwMDcCeHnouEt0mPTCp6VCqPerRuCmmXi0G3A/bPkJklndRBYbIKL4leWhp6uKaVQI0r6g
CrFa8hz7kuehG5T35fDnTw8hAyavUJ1ZmLApOR4FW+KMdjpk4C/MtIK2C+lZ0TGlHqH0flfegplv
FVmnoU4qG2Aza046Sd0i5V7w51M23qJIrgAtHDrPhYEjmRk7Sh7CMLhupz9vi3qLIrZudUcTUfY8
BGLh0O81Wt+1QqHCG3fBWwSxmisErXAWByQGcM1eQp3LMfWaHZKGLzROf35XAwzt3oiuWgZKn6UD
miaaWdnCWefWd/BkZ8stUQqk4we/dXLfYkiHsptqTc9ETgTzeA6GAW6dxAt6xw87THuLdhq5t9H/
qppo9N5FeIsq3XLGqGcsF/1r3Bn82ryKaxt00pU7B7fVcP+nZgdYlumIFg2GUUmS6ulGOM2WkJBX
5dcY2fM4qh4nu1WoxqZZWMFIusdQxTtyHV4C7a6cGBe1f14MYVbebdTq+5LmjcvQTLEJMXI+eHHo
NvS+BgF8o4oTqOSQzFtowQNZLOCUep148axhulbRKtxclTCSZpMC4TBSY7G4PewYQ29r1PlDtngO
VSSuVEiSfocoEk2QFMctqg2HDpMaEQfDHBnvkoQS9AwzwBErNEGFIxfZTk5KjYH1+DxmrIsmJ8y7
6L8HBiL6lw2QJTquOIp/ORJm8uNqbgaGg7vAkbciNyLXoapzcUsRDEFNiUI7VPXL8tTcTMEepUPh
5h5Ehd8yXXHPbW3NGkC6eQYDY8ZCGxJMyF5iSmeRttidI1NR1W0ZmzWOZACsjGMIPQOOPmEaF+rr
yp8GOWBK132pKXy2zfthjSVZAa6ZdeaMWDTSu5i9fcpQI2T7FsHljbihsg9dHHrZKBhoc+M24rpw
rSWjgCBBHdAJcAMuvKZ36+HzWCvCIO/dRLzeEYUQ2uYg1yrZ6i4Ds1s34wTR3vgQNv1zZ2f70Sz3
dNY/ogLf76lxgclGMJyg40y3RVz87S2LKSUhKjxhHjTnlGJeA79G1e15c7ql3aZj4pji8xyxsLcQ
A3gF+6iB/74s9YdWN73E5H//Kwg5Qw/y1awAAT9ibea9UXy4pOcXO/Mqg5yUX+Kc5do8AGDwK6Sw
hZ8Ydr5+F9yZfnRVH/+8rvstoHRiF72M00Y0VhagPcjRalihoUQ1VWzLLKylko5rHkwhNWrsjFk8
8djtqkeeHHtV65oKRTqoepKTVMtgrUc2+zH/5qTXMQndJVW1Rm8d0bU4ki5X0zTPqFMX7ofmO87z
EtqeTS65UNcoQtyVXzqxsEJwRKiCnXid7UWEeqF22yh5TMXqyxYHL14LXBGcg4pRurltnjSBkwCo
eZ6eRQ0kym6PKGFgd6KPJPAumC8gdO4VULrAy8oYlkUoefcdI49vRMt+elg+jM8YfQOLSk7nD+22
XrzCSXahr7WxojHgljx5qMvk70gzHjJGv8yXvCNfBaO68MxXW9ZVGhks5Bd3efuQZzvb/s95SbYV
7x9JYL7ffn9m0zjnHb7PzH3bfA/wus/GP58yv94dsCu9BVlii+MXAKQf4fHQva19Ne1OYas3amfe
okgmoVtCMD/qQOmeg/vkixiZjFlit8238oSxGeCvZwrE7dvhde0k6+BEWq85SMCgkHL8uyiijylT
1coLRXp/kJD1x1GyMAtJsgtTVUwtyxCoMKPII/r8cWquKtAAIdJfeM7SHMoGkkWq3MK2ZK+wkqFg
uhVRLYB1Daavxvg1VBXPbH6fWTanooILjYBvFSLJiJG1FNGRYAHziam7DlN49Jt6zS2m23gX2+/a
GcO4a3M7h8/T10/Z9JV80lWv041wJfRtBSFptZFmaV5YEKJ45jVqhH8Rk82G2z5HH0SdlqqrYNPq
rAAlBR/CKLACE4D6MB9J/G0OEINBDrBWlcpvOqgWplmgS9MSLLqSfcuqsnKC0RKdRuOOgIfa/pj8
PXiLp/uYwPXnTAwEoYvfaHKpdddPQdBrIlyCqhbwkC945hl/XqbxFkQydJ1GDMzpADmBM2BwPJxT
TZUC2FI5lDqbiMgxcHTJbjbXI92JTBv6AIV35z780TfmzilrhdlR4UiHM4j1MmIaQZUl/1w1t/C1
MOvUP38tbL2G1rJIBzTNmzSnITBqzOlchoNJn8YZXQXO9aQq09qyBWso6eoex2Y2WAyoKCo+zGil
SorP54XZPKlrCEmdzbRcHDTpQp0n16ZecRIUluGtfuITwnI6KDn/PLkAbbPRf44xk2LGhXRUuyCI
DNY78Oda9J73D1E4HtD7fl6uzU1agYiVXfkGNWsTmucAiZHh9uYh8INOPzSW9bnXl7sw+PLv4IRe
ruDGvkuL0gQcptF4df2Ydt/yxgscvs9qVYx2U8dXokk6DtoqFCBQYP0faV/WHLeOZP1XJvqdPdyX
L6b7gWtVabGsxbL8wvAmANxJcAN//XdAe9oSVSF233m4EdeqJQtEIjdknlNXme/NdzbuuJXlrxyk
F0K2Si4KqxkwIg7+GR4Lu/VJnV1j5i1+/7ntrWWj4Jymjr4sEOOBiKhubzyuBy7fObBnT5FpGegE
8Fz1TRfapCzDPGYurjgp/zob4nHEev7KOv6I2Pg7Z+y8ujIdJENAjioGP/NuVOP5fRnnPc+LdWwO
zkDdpV4aCOkVgKaiTRhYn+zSJAAT08N/Y3pq77ltzhDNFkXlhYdMhSArimcjEFEVyuZk9Im2zb2T
SLF75mFP6uYozQR2owbvJOYDnyt08GTmTgfPnoDN+bFMZiM4gQDAtAYtiLCLu//jRm0OTznYvYkK
J4pKykpeLwuZ3oPTAM/or6G+SYP6R/k2h4goqkEyIhcEkjoFYD+3O+s5b0z/CNj4iEy4LRpGsR79
y6yFRRELGmgxYjpAVJBLtU8GHjEGwGPZ97/X2XfeQ/1ZnrNJ8zDtmKe0h3QugqnzU6CK/iLIa7rY
+6jH+2y7OxribOIhjo7VVHUgsRMdGtfZLv/aWQHAtEWFTqLavUldFJOCjnvGjqmj6qdN/0Vb9sBt
z5pWG5VtBPi4Zd/mEUbfk9EoEaeigOKjB0Ir533ytbNCgNBr6Bg9dN7wpy6a11vqjOhBZHetHaN2
Ei3FHsSmPJDbRM94IWRzYF2mpqI2ETx2+b3bTlGVtr6elpE79eH7mn52XxxgaIFlWQdm0sbC8kYd
lrGAO0qZBDICJJO9d4e/J0K+/iJSMNmc8kWFCMN4mPMrwLn/Fc/9Yg0b+2m3vQWFwtOiGAAqTQU4
cUXu1xXdg58+vy1IU00DiEJvmMpEJvsX5Uqmfir9zNCuCqEC4LfA1HhPd1Z1ppsYRs75I23jYek8
FmL0IK1HJ5RrPzoIiNP7Qn9KXYCdlVHq3ZvdvSY+/xWN+CN2oxHAFabclbY17zjxNaEki7XH9X7W
vAITzsS4PUoZ24uogjPmwush1spGn4JCtS/AdVyYuDNiQb8XGZ87siYeJWBccdf2puGLerWtKQ2k
cWCT97np60aetHtEGufU/KWUjU/Ks4Z1tIaUiny1+AU3P72/L+eUDyk4AO9UXUf32sbFojN3sqdJ
gXVT9M9aNgA8rS99r3NN3ENkx78izERPsefBOLy5TTFNeL8ixZ2UBgo4zFan2Jv8wMWOoz27Nfof
ORtDZ+oLTtEMOeXw4H5tip/DHkbgnoTNY2PEQvXCgASzu9XA+grX0LKd6649GZutN818aRCR4Fqa
X47NnQ1MJmNnQ86LwJ2qNAiqt00hxwX+s6UQ4XVemH0n7rPI/vP5ZsDLoVzxvzI2hlqtFTLlJh0B
Dv9koX1II3A64fuKdfaUvJAh1/nCGQxFOVqEQAYXX2Y1mvOd53TOspgGhn3A9QdIvu38jSvyqhAu
vt9CNu9yw2/yK6Wqg57pPk79+4vRZBi49dOmgd54DyMfjrO9ERQIN3QvzzG2+Gx/ofcc1FyRxLHt
Dsuteud9tE7T5ylUQxC2xcOefzj7KP8I394V8sqdadFAuNcH7hfv+xJqPjlVFyn1EcCx+yXSd6FM
zqrhC5mbOBHMH5mNFUPT2aPNAtV52J052xOxcXuLNqBjoijGiLh3PPd7924Ppkkex3d2bTumY9bz
VKcAz4t4k4azTn1WRznA0g2bB9xLIPp9NdnbKPn6C53Pc69Xiykbo1LNH4e5O0yDF74v4qxzeLEv
m2MFIlsz5wAkjWrAjSnlVdl88ObK78nO8Tq3FPSPYMYAzTbo79hYU9UqcPZ6PKFcIQGrSFDtNcme
235QDptovkLp9A3UcO41Ar0DAO/sm/s0D5c6AyD74f2ntXYobzRA09DyCYQDpKXatoN5yNM5p2Y+
4XJIBNlN9SOdDyxSruvvQ2gEJQCGWRHMD8qJXku6FBKWe00fZx6klCsxqQDr+aaXYDEYdkvrJzB3
+4iB0sQ4jAfjqvDRZfKshpnfBHsXBmeerIYCPqQCgdiwthMwtaLOrd3MYKgzp8AsH206xnbx8f1H
e+7eDQkeKEZUA3MwQGB9rexj16WjMlvgRAu1mAJtE0/2wQnmQIS6X96l0d5t7xnVfyVwE0KomOwF
pzP4yada+GhtuZnL/ppS9waNvju7dsa5vBK10f6i527XW1iboCcD3TrT8IGBxylTG38wp/j/+CQ3
UUVOBq1Akgz6z4Qcmg/zRd2H9geQivglEPhoIj6mey0BZ1QEaS2oM2UXMf5vs3mZ0wJKXEMTTe5e
UxZ6de7Pys7hOwPKCvXACLYK5hLTfDMgRzrX40zCPDafybX1mQYMXSjVN/04hHNURPWNenB2zOOZ
jXslcuNTaNe4M/BTEM6Cl8A4NHkVdMvRyVA8+isXz69kbfInB/dVlGGuCHwBIlA+SMBZOaZPLs0P
/14x7NyReyVR2poX/mUhQunSFhItH0iAAQ3KUx141z3gxOmtG1eJugcXfa5C9UrkRlEatU4rTUK3
duiw4J/kIssE6QhgzJ3TmHihc79zGmRksTHZSIaRXeto8MIk4uax5lWKwSYyIxteK8FgKYzr4y9i
mN05XqkO78naPFAbV+lzUUGWdYfrlBX6crrRTmpYht4u8e65IjesJToyEXs7KMPIIPPF9mF+s/bA
w4AM5aMkK1wOTlReauBzV/19Pvc9advaosuFa7ERa6NH7zs7LAc3NJLmqxqq/r+BOn9u14Cqb6DL
w0JL6LYkVxqdpnM+oS4cG3EFX4ByBg/XxsajXUfv68gZTyCpznQHybGj69uuQ1tUrLIJghNee1fo
DD44Xzu7ShRD36mnnzGTyPR1XFJbugnQio32O7RWKzEjRmnMo8n1SwIw6WYnpzxX/nklZOPXrBpB
Uo10aaWxMgMezIfiQo6SY0U7rkbq80bfX4na+LVhpmpRVRBFFn/pqQ/H47+/Nbur2TgzayktpJcQ
oXW/4YSVSJsB+AKurGTP3J9ZD4LTlWYBMAlvPExK1Z4M6KuOWrUJwSGZgI58J/s6o2uYsjFwtW9D
ExDBvT60um4U1BxBPTDw3tfauxSUzM4U7WLWnntwEOTomIuUXnnbUt11DlWEXgEv3/uqLl9U+6SN
d6T53o6h6hJf0a1AR3tEtscDfHaBGnA5UK2X5GZbnUhZPtQCCxT196n5UbURyGLCZdpJKM4cJXDc
2LqD7h+EBVvM5xoDmhRt49DyFpw6tk9AhdTl4fvad04fXgrZHKWsK0zSqxAiWobREY6pyJ3I8NzT
spAO2SDvAyLHtjxjKGAIQr898qL6h4XoApQR/uhG2W54ce55vRQkl/rCWah9Psy5haU07oe6vCXd
of0LpSbADf5Zy8a6laWSd16JtQyG63fK55Hf0r3umLNq/VLIZkvGWdFcpYEQsEAYcROnYfXIjvZn
9OYlf+U+DSsCjL2Kgw5q+I2HncxFmJVtS1OqBsWPMhoPOtpP/SXqMB1HH/Ya2s5v0r/kbSszRla5
+oQxpWjUI6v/Yfzs7G7HoJ5T6RdL2vZxM3CaD/3ijKigMfAcjh3zy274z9vmXj43YxM256lO2pph
HY7xnAHCjzq+yv9zX/pKxsaQsiovM8axkLLJfQOhIwZttGwHb2zvaW1ODaUAKZ0EhFBDo0Gvm18B
hbdjyc7FxK9Wsjk3AiC8s0EgpHGO1VFSIytBDVPwcXyeIx0J/R5S27nA/5XEzSFSOMAJSS6XdbnE
Vtzrvha2CUtqJQZ9B1itXMf3dkDUzwWQoDxx5S0rxpZA7fPaAvF6NMvCUydcRnpHURY3XXs0nAyY
Og/mEOr5HKTO95bTeKLdp90O6HNP+aX4bRVjVLuOA3VliqZT/cmKOeBmi4vqeQEXm37Ikr3qwjlD
ZcNQrfAqYKrY+l+1QiFFFPUc4cL/mhzKk3cLBQ2GeznJ/76bOvtogeQCTC/MZwNmY3MWUgdonFra
z2BEw3BGE9PYiYDt/8E4WTCLezb4jM9Cu626Qi44GH/e1HKrwVSXWe0mDJ9VgTHFBEfDGi6nPX9y
blnydlZe9OFJoji00RjOPcB8z3NkX8l0qk2UID1YGICVbdh7NJtnbC+u/gHtAOUEfsi2hGGpZQO2
JsQttLi1FdvXlSc679GSn1vSKymbk9cK3WotByxGy3ynLTRwq4vBaDFL9VUrPi966VMgfrD5kwcO
nbLfxUY4M4H7SvwmOFMnt9W6FItMu9vefXKdD1Z6UYJsF2iUuCbuaOYj4ArfV88z+iLLlSC7wvwQ
ELU2+mL3vclVpYWlLrmvDTeF8zQoV3TZe7hnd/CFnI3XqecSiQ+VDFH1sdUSyu7nXRlnHMKrtWxU
kuB2SMktrMXNT21621s7Xu3ts4INQiVNVrFBn7tNRckg2ionHgrM9i3DzH9RPoBWFAxlwft78vZZ
2cgNXHAcySnSN5fCg5gWxczyOWpxx+UqxOdoj0sf3hdyxs9ACuJzJCCqh1v0jbp5naVxXRNI19Dc
tVyKB/fJuDVDzF8nRaR+w739XgZ3pkj4WuQmXwQt0GK7I0ROJ3Q7tNfsQnZAoVB+qC+tE3mqw+zj
nkE8J1TD3CJq43iWzhu6qF7LrVpV8DTJV+UgTVV+cmJ2Mq5R410CK2g+Fle7xSapaq+Tb/uV0I0p
yVKHzNSA0C4Uwndi7dBcjIcRnXPNre7T0+4q39ZkgD2io0cKo5ma8wYJM/eykfddI6JxuvjlZSBw
OU7hv0OgfsZSIt6WFH0ot+OCatu2oE3gcLDnBUWZyMB9AFCWnvQjatpAwnGe9NsdTX37MAEDbIBf
Trps7OTmXHuDa/eTioiIR3O4hG2ARuHIiuAG4jr2wnon7ZOxzuu9ey1uE1dqg2VkA2boIj3pQSDd
H6aYHvYbAuX52ojBjlm49seVCtrHN+cvt83a6DXEIBp4gZfvLpBWRBpO7bdp3ovu3houuOoXojbn
rkeUnBeimQFWITpQRB6mZ8AXBVmc42rU19HXacYGKqH7WdoZyQDGMYA1aYO67w1jvN1lduWliog6
A6w5daAOH436Zs53LPM5hXwlZ+NemGHwucYMbGTMcV74v6CF7NBkl9jGcB/F+a2JdiAPY8losFMx
dL2JlzvuTTrxCHJNL0nBMtHlYOv6jQH239/n/0d+1je/lIH/83/w7+91IzpGaL/55z+v2Peu5vVz
/z/yY/962+sP/fND87O667ufP/urr832na8+iO//LT/82n999Q/wyrNefBx+duL2Jx+KfhWCXyrf
+e+++F8/12+5F83Pf/ztez1Uvfw2wurqb79fOv74x99kgfq/X37979euv5b4GDjG64p93X7g51fe
/+Nvuvt3PHHAKpi4UJZtp7AG08/1Fe3vqEq7uE9AfRCIeSrUvKq7nv7jb5b3dxvXoyAlRLyKqzCp
P2B3Xl9y/o4iNkB24G3lt+Gl//1hr3boz479VzWUNzWrei5/zatTDVfqSJIzyEEGgXh1C9m30CVT
cptoIQBb5psSDfVJMw6fM1Wd/cUBb9Bseongs+sXrfsTnIIPZuc+Ai/X8D0+GH41Wh+EYtgBczwg
GZdW4SPPzXzFnvpIA45u6fax2ZozbkLzIxvYeKyW4jI1uRbqg9L5Y1rv0cY5a03gj62SqzLAoosm
O4mlhIe1iRInp2+neWhxhT2rn/RmFIHudcI3qTYGaaOOgaXw8dJLvZM5uCEzFveDqj0tlpMlI3GV
sK2e7VpL1rcCZ8b2a43dFRjWikcQSQTjZFmR3kwgPiTZErulfiWceQkaT8M8D62DsmmVmNQNSqLg
tvbNUSOxA+BCX6EUfTKFdcpN3qNJzxmD9WtBPmT4bd8vcTsDMgBIDACvGQvwzvSIouuZh1bVOFGh
pj7aficfpYQuKMo0GNXSS3RjVCIsWT2oOhoWGNPiisx5aKTFN8ZIEdqckiBXPZ5YGYMfaru7wqDo
FGIjYC555dx6jWceAej8k2kFi6guJOcNZCONCavZqwI8bvxWsQCBZCBJZ4IuG6Q4S2zDZvqzXv3M
x/yJWrmXdCUPRIEewaJqmK+BxTPIsku3Aodf25SPetofFIvzMGuGxkcflm9Q0BpU1sjDjjdNKJri
ul48fuJ5+TxmAExX7pfu0/i1muzUr7l7UXd6i0yx/4RW5ALkVrbnr49N8EtPOErIpAYSCzOpelci
i+0wDETrHimzUpjBnInJ91oDbbrpeKcuyhcqSgPBq/Nz3QbMvKPzgVdeQlMQqbrNeOHm3scO59T3
qDMmas+aXwKzNMeMRl6jkQwkv4Wp3FbV+C0dXTRrMHDbr48wIx05LiUPFc9ITzbugQFgmB+sSQuF
Wth+5Y3fC3vpI6fCX7n+WBNjQI2rVC+sFg/PNbIjWZbvBlei2kM32VynNEDQ3ftWO9hBBiT5kymf
Ya92UKq5fGCt3oV6oYN4WC2tECzv39f9c/Xsm43/hIWD4A0nV8tptL5PK3EM9Q54cO1UhwWcRUJa
HYG2MT6UTmH4ylh7Ca/zAHbCO+VDftLADsFscs9cMFdNqXY59ro88/gihLV9pA5xkRd1XDSKiFVO
P+mzi2udye4jOmKGyjF6ftHVla9l9b2d9adVl1tgdGTVtTcKzycTZNJ54mFhYAvX48uyhofrwezt
A9H0IXHTCYtpwPaTdcrgG2hDCqsK0j1iBcxIL53M/bGqRF+7x0kbfn8+0xc3+QZUNMM3y5aHao+H
0mh4dWBF6A2QQ1O8WA9fOS4Oos4WoNCTz5lzBmKC4ebPe1btzYyahwQdy35OcODXzXdZWkeKrsLf
HnP5eqMUS9wY2ccSiJnB0A9myNLihlWwqD33rHCSRBUdGaEqGiwVo4vwlyq9WLd+Xfj6fwXq1gEi
aMC1MO9qNUapfAaC4VeuoteVrW/rJoxm52MaTAYD3ehEAQepa+wja5GpCzU91a11uww5D8pMD221
U6LMIL0/NHUPqFq8ff1qB1G7X2AyCXK9+8VK6tzxZ7sX/pylCiivyx8K6e5Rg8CfWX5nM9EdEWXh
qQFXE+90WbD+U4Vp9oFtMoXpPI2JYybrr6aKek0sc4kIIVEDrPzEKwYglHH3W6pljwK+E/01D6QX
abSeaXRUR4JMVTJQY859pa6diBTfqkKJK2WwI1EBYojJureOTmv4OgunnCXCVodjXdbHySRjIFiH
4R3boIE3EjOGY/Jtw45U1tTJutu12nf+VCgueCiSwqrsq5xccKXi4ey44TjboIqTJgPJ6+WQuTet
NB2GN37N+xwIDJXvpY92ip015WkuhvzBWMQ9q6C1Zd/wR+AWdkcCqlvojkhqZlXxAtyky7K5LJow
paL5kNewKBm/qORJ1OUJczWuXa4/T+v4sSfkmdlGSHFffDn0JcVZmT7Z7CFrmxQWIfNwc9fH61Nu
RQXmYWPpcM3VttEM8Cqa26AH7f1R43MAXE0NDY9qPA7cDeYUJ2N15unYL8hA28dKcd3EqfsscAob
uHg4nlap9aFQ0N66Ll5pkgaE0f66SQ26Dg+LtvjrERWsNvzBy7xAozXsEE5TNqb3s/wzCD/KwK5P
HNpFOBxrxeAmTOkauWmB/qGdbxqVkpCZ5lUn/eSMXoaE68tNyZXUdwf7uuqgac0Aa2pXQr+tJnZl
mssNl66qM0jh67pyWE/G6rimcZn9wYpoCscm5aLKA4R56VTdlqo+2gS8VI8dG8ZAx6mNU1u7Aish
vp5MQ0iAqaw5rj+2GGhrWub6quC+qKAbsNpL/BXDFV3IKVxbmpffFl2Aq8vj87XmLYqfwsEFw5jb
R7AbJPZQ3pWOyw5Zx6bQQaO1LxRse1/kJKhtNLU0KtdvqHWFA9niaPQ8HEt7PHKbHofGqXBkFGgz
jn9jA7xWqUoQrrV1eso8A1U5075fI7NajOpB13A65Fsd7jl+1pa3oMnWTlOOqcbWeVSbdjmt2lW0
4kOdTZHaPgojnQ5iUHCl4M6H0tKidhagyQAbYzd6qd9pz6t5Ukzgi1cT7lAnH4A4hj9m0FpPRc7R
8akD8Og4+jMKH0GpsiVW8v5jN4JCrdGxR3IPlPspx1Wvahy5uaDtn9RLUEh3OhpOi7DzC9XgUbTM
mo4zc3iAcwY3oWZzMNbl/SCdIDdN6stp5AsOm19TT7vUnPlCKzHiMeeNFjC3vFXN7Daf7cf1QdS2
NcW10B5W36c41PLLOs7d8QYjDjCrgBzFNOZA76ZWwIHJCKNK9aiyOxqXKew7ZmD7oAcoZUzo/LnR
x1gb2kOuWnMoFwVV54nWzK0/dYuJ7dOCFqCfEStt5psugGyrEjrocGiDjsBLfgYmvo/WKFz+i2SI
tAYiAosSY43CAJd+z2QEmrd8CSnFqOMaSGD8rAs7zcp8aajH5ks+EzdaQ4T1EK7/Ryk6BtH+irtH
uZhpgofVp+JQewtMrd0d+wH64WYGWsfarvIVgC/Ele4CsilTb5y6Gy+Eb1Tu/eoFHfQPJcwxHgi/
Y/ZVYcIGOjI0rAG9FFSsvaZ5y/yqcxCBu+KhBGo3zgT6nlcxq/+cpK3xZHhe1ye1WJ5GAG0FJWF6
2NdtwudUwBHJ6D0fETCmADXv9Ts+ievW7b61Lii7U+iXpUwRaac8yM1b1RiXA+M26BWFdpjpjNB+
6o6m1upRydgz43kwz8W0nn09c8vAyNgVWWCbV60Y5DOYBvt5yj0Rrn9aTYlVDY+t0d3yBd58zpgC
JZ9vWvOHoLPxaw0tNb72Bou5DdO2Wqs0b3vgSiOk0GRoViPAo9KoN98JyDhDW7oHY41E4IlxMYL+
eekkVqPfqcVFM3qwwANs4mq7FAtHIq2VxXf78iKXERLqXE8uoxNcIXpRmxoJUNuC7HEwT2Jx77mM
KioMV/kv0t3fWeWrLFKWK17mW8i20PCEkgngPtF9sL0zGltYTbvr3F8x1KrI7ezeETdFO6ViPlJR
NIHQ1TRZSjlBqGUgpUdwkDE0gNWkDFWTPikmh61Sreel1R/tGeat5GaJ9vHqQNTuQ+egBvv+7zZe
V+AdFWxdKLHiV6NKp1togMO6XjQy0Moz+3zSSATM4oumrMqo0vwcQ6Kh3PhY8ZZTnqtFQIyLNZ5v
6PAxb3H6gBIO2kfKl8TNCy+ZNAQalpolXFGudAexfmpN5QGZkM/dwaeZ5fqTMrbhoMN4GD3oi/TF
DHKm3eHojqHn/RjhbxJBh6c1LF7oHsyn/rq0ta4VoHS4jnItFF71bZOLh1zF6miVhqrAMaMlInSF
IKerpEIqzeQlMwWeAUbUkMHrv1Nby+5Sn5jKzRrvAOTb9HmT6X7FGyMqXUS1pOuOIOuCC5jrw7rz
qtYfET0GY+8WIansC7tEv/fOzr0uaP1eDSqsaN7FHbC9Fthe7JxdIepdFpaGeRX2zHoezF4Emp6C
9ZiTgEzkRuuGMVC5U8IEjey4Go5GdY+DzZ2wFgXoiqeHUhl/n7L1bBeKNx1sr8UooP4kChq6aikQ
7pE2BvxQkHHwXFlTnR80b4ZvRYTaC6MOcfG8PtRBFabfmslIv+8s93VJeV2u5YCKABeYtmNj8OG1
ok7ulGej1bJoMmnqo9gbKuUHA2Q4HFS4FzVHMaFjTVRn6XUpMlTtO8QXujbScHWHawAnfci6FaU7
xRgkKgKL9TJgyfx0gKUGBU6Pz9ig7wX4J0haG6M7ugWg7DL0GvmrgUEhSQT2yO90VoeTqz+/v87N
xTrWibEAANWYKHphxAxXSpt19uqCDDhHJVTmWa5o+5COcJACXtk31AIFpREpJYYGZu0kvPxuUojw
R1HVkVYon97/NRg03No1/ByAWeN6Ai1oULVNaX1iuJEiWm6Gnq39GDxAlbJFQabRyBg6nXiR4OoL
/EQzkEbzltqB2QgRt0BPjKzUvvFUrTgZqXa9kBR1jV4lB+6KHn5vPqam2R2piQ+O/GpNPdOcfeEZ
QuBK9S6RpiJ6kg4UmafbYWBwDY/GVnWDdoGvSDKBc9s0roiGYfHX3GKN9pQUlRwnHT6aXvc7ccsm
nqigBQl1FSXtpUCpQX7zevxdVFfc8kLtUhISWdYjmdUG+Do1WCz3a46mNZ95GNKYCQ1amQLLeD0D
DSka2J55Nd/i5Fz8ynV7I0JA9m3147V0M5qO2L1L3QOfc6TzoKd1xwXZMXlcz0vHEKe3M0oaQHMV
8SR6WNZlStKOpae1xqguU5eYLsAOZMFCFhn0kd2mILL25wqd3gUxQKil1H4/ihYUAADMN7z7QsFQ
n4G4AzUfmeyPmb+k+CXKDKMnQyIyZdOV0rXxIvrTZCKxaTmXAPIdamDIK6rRvMaNEfdB090dMTqO
OGZiP0luX/am9WRYmEvIHdRKeUaOBfV0wLOmRZxZY5/ktb0EBDCjpKcPxE4mEzu5hsBzrUXFYH6r
UCe+LFWhXXYlu+nIDBRZN9Ztkd9O+DK0Hor5ehEo9dWL6Q+ytKTb2bOpDaGaj+HUWSdamDTUXcQT
qVwTacQpMyaUFjuq3JcI9UdtuSc6IkC5Wwi4x0OOnQ7tEb7JKfr5hhNEaEI5KkzQy5oAPmVUpnjk
s+KbyAeCVOUIwW8sAdut2R6iHKMOpowFWjMGnfQBRb+A2oE2PNDLTvVxI/Zp9SX2zADwsWQ/VpOb
OwI1JaX9FTxpKb7uZ4leyACTYpIpE46TOxliQbX9SBR2DwzDxjfKvPXnhS2+44hbIoRz0qwhaKvM
9o1UhQ22uuPkMdhfBfnaiBE9rumev3opzNXp8YKa27rYno9OyOYMqK/efLLc0b00f6xBJlMCZeQt
Imkkd2u4LdD0iS6w0ECNMavo7a+6tcw/C3VpjzA0ZmdDi0SNIDPDX0tAj/dt7Q+uc1wdiE37Dw3C
8sCS8Ysl00ZYlTFQOAZlp4lCGlqqk6rHMJKsq+QzO/ZtOh6Hur3zaG7GKUZ4A9JhqmGROt+bynXG
TTdYTbjiKuqxQZOqKKv0hN6mU2Y52DUt/1m2ixKnZNIu00WPJzcXF03WYmtQLFBKuGbHJFd2Vwa1
cES8Zo9alxs+5rHSNeNWEeGFjpah6gnDQmrRxJgQHOiAzJZdoIRFIjK1AzKUygSGKnKi9QwDFSJU
6hapgLTYv6q4BO6IZv2j1qKPexFIXU1hgLVJbfgSrxlKhoAJIW4TN5r3gNz1WMgyQp15H5vaWkKn
SvOYN97T6gaGAhaiZCjB9p4bAyCp8HmflcfeZolSdvwAaCY8XU/B11k3et3nkYZYca1YosWuDTtw
kaPK7Z0q6SgV5CaBolAcfgRCuTugFkWNwm9AHH1yZazCZtTLZmJfqovzwcv6G9Oqntcyoyr1d4CL
J26HaQV7ppExHtelT9JKsDatDm5mJaCrqY91Ov/SrgkjCBd8uOHfxvTGzbpvTIZf7sQe57w/rFq7
RobriSEChkdBguTb+mzGk6IdXPRDXK6JIKg1PhtmtiR6a32TqBnJ+z5Pk7dOr2N59B0ACRoxIppV
AYIp48gXkZVRmV6hV2CNEoDmvKzMRCtdFtYyOe1r+/f9iSldjl6klyCCJZOOcpPcfIo8vHZyVGoL
ql6mEUxZjTJ7barw51BmV2CytYaRXgZ2ZTP+adT7HAp13SLxvpSWu1PMHINtzeVaOnLzPj0tLuyj
pyGy4wynoH5YD1pF7/K89wKZgKJ21vs49NgYJM4DUKGOWtUHaeZ20borjsJdv0QDltZqUHZZunPk
PitukWjznPprmlcZSFk9MP/kbRNpuXPUp4oGpv6o5rN2uZah5tmC61zmUNPqq1mb7tCF9OAx92FN
yMB8BXcGW/urSrzmYDPKPaE1ZcEElhlfMY3AHii7cnR6cJoSDEPjgAqPkujIKMLO9IFXzUPpouTT
MCflM2Hu9OsS5V8vXWioucZrRdsDO27KHC34VRMeiOE7TDmu2wFuApShugrxW6LKYBjp7RTWltHf
7ujMm2AcKoPhGmSAoE0CW+PmdlnzwFPAC+KEhoqbqjXD1Qt25/T+Wrdfdadwxy+jKr4rg+kh3swu
JqwHmREsJEtRbOnG4rjzs95Gb2gTw/y9jnt8oOSYm1vAKgOS7OyMdtjiOinwqBKNo3lvWjMqkKum
yOQe4WhQAHEt5i2dMIitD/HOz7Bfd07IoBZEfIj10HiCkBY3Zq9PlAcAsa5YUADutMxLyvxKz3ol
VCf6uWaYo5SlkjXqwGQKQnHuEb8aLHk/Az+H5BLdtTSYLM1X0VG3RkXru5dZO6Id65MCdq+DSX8o
SpvHYDT+UqoL9Qvoh/aQ5k7Ep6DVp6dUFmgUgXpCR1LcmTW39qA/IHFFSemK2Cgq9E7NIqHMvuGp
170L76Rl5GIsteaajAeW9eIaqPc3jHXVRY+rTSbUwzigiD8rE4b+LGadtFQ8DJoKi1t5Tpg5Cj6B
ysZ6YtfKb9YiCZ5Q52g1XC0wAzeq3vRNOL0da5b4NJfGg0ueKguD3atRHeumAohOdjsrFTlMnYvK
NH4YSpuf+sFASlAbTzMqL7/yVKdKCg7HNP1/5r5kS1Ic2/aLVAtEI5i8AWBgrbfhXUy0onNAAgSi
5+vvRp7r3ZdZ69advkFFZUS4e5hhas7Z3dk5ZZsscbO4YCkMZ2YPFjp7WkVVuT51M1A5tEDfhMRT
MafuuC7Ffvm62KkMdDGu79WRXuJ0Vmpb1h9UHNdSirQB5zGjNsrwB6jxbMFTQ60JjnoJtdoXv4yk
Iw8yYLoAxzdnAyYiffOK/qNq3EfTJX9t0Xb6uSr7xw7OAKr+Q/KjedumAjS0b1icQ0izkmoBVkg4
g7GefcHmZlflxTFvr8rCnjLbbm9w+07jfNsLfNOyWfuZN6tLy1do11CojCMAKfOvCf8qXN3EQh8H
IFPDXN6ZDWkYUPOye38+CO1B56NA3vSde2de38jyn97qAt3ASbXTtH0Q/m9BIPTfQCUoZxHVDdWE
Z3mw6v5j+wYF9CpTrWiS76yG54v3TX63iX4T+7Jx9k/IfLTmqjA0cwsPzxduZ15lvhV/6OJdFSzT
rwGsjPt9/3/rlSmcc4C24u0/b/d/U1Rgt0MMifsTM8ncXW7z993OG1ZaZJ6QwKEYuo39oKE9DNTa
by+hzo8LG9FAGnbLG5/WYQco9ssVQxvB7QzuEx3b7VAw/s3smHabLqHHdfoFqQIeZjWGX3r7KbFT
5kM437du88KhvDVELfjZ/w1t+YcmcT/BkOEI6GEPSgpcGA7//p6GkDSj79Xsi8KWFUr0wvYfSNlA
8j+XDFCrJomB5fvGy+YFxd5guw+Sa9A2O18E+9hLj4Ir+c9P27hY/oY84lS1IAPG8kCKAjJ8/v7K
WKWaqZAz5v5w9QKLzbdtxd4PA8OQtykwouVuAPMvJgA9pt8UAkSM3PUS+GS2GQdto2o7xmI81eCT
s+pz75/MBWHgV8Nitqx/nAvhHKBMA/m2M84GNccASZSCUqH9COz/RQYHqOHfYB9APgBDgMLvQJf/
T/whrzBGLYfeAvqCyr9xoUHxqfnUbhxSBHv9pDMaO/jmblaY0MIV2VCyR79320TKc66b+nleXnym
XoIhDC9qXIYnTfXRmtR4GpHDczG/5PPEoCdI0Jz1qRLF9xoGgHu7S+xWr9cOHg6rvcKL7J2tMzyN
7I75pIk6P/xFqikdC+4/VRPIa3vJQl+uB/e2gpNK8ahE3KzYZXbtH8u8VymvnacJty1eMyZ1QVfi
wTVEdOySfDv1gAg2e8JEP0eil55B7IAX+aa8G/h4sKcL7rmFs6RabfubJW+hPeC5E70dBzbfQ/QG
hNwawqsPxp0XnF/ViBcQEgGQqyO/bW96dP0mz3hXXrSFnaiYYAlGUGi6ehEJOnFaibyVU5cnNswW
eFUeog9RyibdmIKnS1yZEAmDMvoEtN2ZtMgZxs6jpiya5tc6WDPkJQIteSpdfUYoQ7wyjntou5e9
vA0A0uyEQ34j0Y2UefPbyZc0cMfPDYcvJr8ldQiouSjaGRLHORbWZ0DIN5EH9wVmmMxYms7kprhQ
cuGSxGEgLlVxEsjXzcu4gu4o6qvhsSGMQMWwRMWSR6CqooKTa7M6931ZHcsuzPxk0xTYTRdtQhzX
aj3X5NdQn7q6AQXaV9+DzreiFndOGXjvIN/TgjVvEE6ERbK+OBKTMwCYRVZZY3Qtxo/YNrrjtwW5
h1EZFAc7p4e29bJCIef+Qj+hTr2zFih0+vahgP2iC2xsxCNeamTZNzknHcr6xv/diekGv6I/bnFq
1yAzpRvdVnEL2/cZ6GRcjs4dJ1bi5GPClnR/jlX+Og11Mvvq1KDe34I6mu3pk80t+OYrY25MNxb7
HYwQIT26mK4YFWV52twcLYmNpzn9xL+oVYjl27xIndUXosKDNecJivZA3w1g9IPVuVsHPEaEgoHh
i0JJjnjEmGcHXRXHBKgGP9L217sNo9xB7NSHcCmh5WLhLe9goS/HC4gr8Oj+pXfmROKHq8796XVV
Qkb2oxqLA1e/J4QeVq48wesaTTJ82CykluYUFKs3Py8uhmXJ1oV4Yjq1tEh6n9+YrtOhWO59Ohyr
0HtFAgk0C9UFL+tjRbyzh3db8SpW8qESSFTsvNfVK95J7wKMCo5qDjDLkNIsV9OlWTTq0DbnUd23
seTIuLWbVPbucfHRwNPhrgO3sQTbuajnFGZkCq6dZpZak9nDFI2av1e8A4rF5zM4YUwGAFrrSdSW
3VQcFYdTSSPIg3ZPq0ohArp61ZIi4vYxp9apDh4IWe/nmcdt/w6VWOx66kkqJ16o/LBcchVtfmkA
oiE4D8JkNHLFHSX9Q7u195w0H5ArR7mu4mkBY+bWzXnxVcab5p5W4F9VfxsITOX5Y8n5XZODZw7s
rOtSVVrXInDuy0o+bqp4W3z+EGJ2cWlZiR+SaCfx3eCCgyTBJY/CmKey7CBsLE5FiMuEaPeQDw8r
PRL5GOryu2ztn2Hp1ZFrDU9zG16W8EoKgGjUT6h6VnZaOeJgT29O8ccuXi5No6Jy7A9wToMKdhPr
uQz8xyZP7un0Ay994UhccQB2v4zuC2/WqGKfyp2TBnBjlR+3oY3bUUFowFA2OIf2CnA/2ZCCHNyG
so9D+mw5MVN3fH2i+pfVPlgaimp6lxNs+WE9gbFJ2wJaKY9GfK0eJROxUPv5mcczsN4Q8BxKFT6q
Q7iJhA76eQT+1ozyvltYlFshhJDZMCDsC3OO9Lm3FVIoS0h/MA+vLQEMyCjAkFF7QG5Mf9bY0C2p
IQnQkQuxpJx+Drn3xLbh0rt5mhRLGI38EuATgu0I6ZbsWLSQ+bmPm/NrIeNxmfST5y/HHj76FS9u
dtsLcatzvpNr0OYRe7oGRGVN/tmFK5Do69aFiT3ZMKUOSVjqFNNQXN2mQQ6JD2L3YTqHgkwexuCu
d8pk8nZHEUYKUJZVDfQRrD7ovokt/lDwGzCoY2d3MqLyKtbMslHpB+3D6NYnzCZOe08D8/w5tfS6
NPrkAPCEqxwVB56BludlyTrPOaiCtPHMqiAJgR0A28Yt7maCLypFK3fSqso68NTE3hIR9NFYDOge
ehZBL+dGHjmxxnqi3psA+UJAjc7TySrzhPNP1V3C/SThuEKdIWbB74UOMT3bFN2f20QcI8qAiEfD
AFbS83+Njn/qA3VB8xxZ+tUu4EPG26/kvT0DEYfW0t+yYn0bSoQpy4PDSVyW1oktnx7Ar4JuB28D
wmIHb2WIYtTjB6jCv414iXau8mioLYg7AKyo/skF6U6g7FgAsUFteljt5iW31mdtQV0ZEhCKnj57
03aeyXKAhhB7DJBhFbuWPpJOwNbmtCt0qPdKjqkju8zWyHyrMQM+6LMaFhl7+hg2TiOK4CDkUc4X
blX3yEv45QOut5z2qFcXl3OVbCGuFyeP6/DCFfYRDKPn0X1oC/lr6TE/qVYD5DwNe5UM8XXhYlvR
AvhW/XatYorypklcivczsrc5VC9Mjmd78WNC5fNWAo4eIMe14Rqmr7WoE588bcOSUO7cTTxyEwRz
Prt2/qCtWQKrdH8rW6Cdxwz2xsNi3np5nSx2dJR4GufbaDtx4bxM/u92ai6UdBD72jFlMp7IDgqj
rvEhnGzPffM2NjlWAnDbhuLmTHsAbatUP5zJTvnqf+jAT0QtHSxXcqRSPubT/bSJSwBCk9byCLr6
oXBdMLxVqiAjqZ3wwca3Bh+wFBwkzrPQGuPiAkXdrUR6oY9HL3n3kFtgkECBdJt6kcFwVRQVCJTR
P7sh+Nnx8exvqrz4/XSeckxQ74rgQitUOqiaNoC03mHVuf0EAj62eWV9bFDQQxKKsm1qxvFRuEcb
d9AcSgy3sss11tTC2SLsn0O1gPfM81i4jUYdUDgQDSa19q0fUAZCoDXy8xJW/Iz4WOgJVgzObIZG
X+chmHB2zM2l9dFVF0W9nmSD2dtqzbsjJZw862DZoj22/tx2Ov/m+/WYOVXQJuZv/YrM98Gwnqd6
RVAfGSgA6arBXYRv5V7Ik61ZIKLdf1soZV1aZ62jry8W6x+/VBNGRTpD2tWb/OYziQs4WKpz2OUU
CgPbOaAyVteeB10k/Yte8+Z1bcLqjM0LSHGu61drHodjoNslmXnVnrg3kHiZPD/V7eAdzJdoG0PY
4dtoMvMDFmC5OCA2dpyXrX5lAgdaTyz7bP7W2SlfNaO9Nn8bCii3SR2jb6W+hF6Ov4WKHuTcgQ92
uYK6qI+BUc5H4aCi4B8rX3/uM+jyhka71L5V5cnpnyu/fhLlRrEdSNKskO6NbD2CN5pzwDnrhIJ/
Kg/2XP0SV9vuHgsBybjw28yfqgpX1pTOvXdW9pA2gU7cyXkOGNwq8CKACgar9S6gOgOzVb7N/W9A
x2draZ6LAPnUYsRJuiBgtw+RTTqzBIKHOYKuIXPJ9ifATbv/z9ZdLFtwE3MwpZ0lYW5oGUYdYmLo
etTQe0GjpfFiq2Mx0zmtMDPFa+o8CcYanLR93/trUs1LWioLdFyRv4ROn460PzQ6OJaMP3U9VdEq
tvOk7vm4zBmBVKIhIodhIM+GbTyvtP5eWCkfNz/d1WlF38eVNbZxoGK+WSj1KKiWFirNYiugerUf
w2COtWhuLIIMtzhPlEC+5ecfrGBQHWto/t2+TJp5mCB82+5WKT5w5pzDuXl0ar9FgxsidQDBra3A
GdWAVNh0OkAHVbo4bZUqHhAmR615gimgBwre+jewmJDsgeoe5wAoKRnF2SrefB3g5gcnBSXd8mu0
QNo6MrwuwT311YWR7kGFA5aF2rLBchK3hwJSU6hlW6azalvSDhRzghJ+oF00KNWkeg3+NCgPwk6g
5zz1cE2LOrhZbh3DIPsq4bboZkh71Yz5jf5Ve06yzl5se0XErOHZ7R4K9rvFD8UwuT9glyNM74nK
kh3R8L4gUyilwuNpLUm25AAk5qo7MFIekZ8TDwNwLbnWC17J9uoVAGmt7g/VAx42ExxDpR/DWSN1
YsV967jY0LkHvbAoQFnhQnNHeTeXUB94vK4PymnfFS5CDCZ3HsiaQOd64EF1ALw8RbWPyoZPIdLs
NBqT/mlb86tDIElduuKFeSpe2/7sihF5lkLYWfvqVMQ951PU0EbdlSOVmAB8qCUNb8THGdFBR3iD
WuRh7B4dfxMnb/XWaID744omw/B6PvU34ABV0rXUvyB/uoy3mgTZgIjrzG78lLR1cWIU+h2KyNoj
2BWKTjKBdvVJDUStp3BgA46iOQto0Z2lWm9Gv7rtNAXxtzde1vWlCghMsbnjHnQTzLd85ufVQSZh
NWmeMEmtO0hi/bjYev7RQWd4qm2SX6zKiT1UVGVW7Shv7XjdbR5rHemgwq+wW8xxTVpydqC9Sgr0
rlG/8ucNYvYst9vu2NX6sq4dv3QTu9hgUNCzgf4G3ORkQ2c5FzoGuLfHTqQA16ZjYa8TbG/QKU2B
68Hex94QCCUewgmgb24ND8ib+CML+zI67gJNN+rzqSydK6lxLZbSfZxt1EHj5ExHI1yeqsnJdJNf
zDMdaSqaLmoRN3YYXZcC099WyKNdSC6AMkftsNEDzrFHFRyWNlTxl2jd4JhBPx7JFGwx2gYFzwL5
0fTBY7Py3zb8DmAmoXzELLk/W948ozbxEvMoW4izDyuQFgUWwIffylkVXIvB/GLsKAZ1NwIGFiZW
SaDjGFBcugys6f7VgfTvqooTBD2gQXSAJXx9h8Jm6PzFOfgYrgrxV1UnQoYf8+SiTNn607Rr2KbR
6w+/auNokI6NiNR6+mLWrBI4Ql6se4btxs9lVWMbyukyhc6xcqArtRRsEFYXIukf/1IAdb7xdPQa
YleIAoYrVI7hTs+5RXjUZfdaM3LKQ9IfOqJnkNnBixE1GYC6LnqctDQQiZHphkCYIlQ7WdhAe+cV
CB/eJSvm/bKB/6GNbC6L7X6Jmw0/75PlDxMYMNj2FaID8ePMP25EGkau8N9AoXnnqmZxUEDwYLgt
85PpZhEwkXtmNbTHgjbkm5UvN2/wsPB2zX8QgnZBe2UeMJRqNaB0GG9AF2Ul1Y+4n8CJfQkuzJcU
NswdWwCVa7DLvMkuz4KxpMMBt8RstyqUEMBAFpe4ITijSrRN0vrVG+ZnwApV94/TjvEbpl851nEu
Cp2W88kb8zJbll/DzhDY4By+3CFWtO5HmLS9k0E2d061tSH+onC4SVe6BwjxH4k7o37eaYWc5h+0
7jMjwGBwqoEgtQDWlbEOG2zCBY51SIYT8PZtJJj1wOvASGGJXqsEPOeCY4oIeZJ7UctQoMz9u1Ek
9KP9uvXbRYRd/aVRkDtBU8JmFVG/fzM2l2178n2x3XaK1rxFg9VS3cIa7FuZOZ8ME5Av3TOQCN9o
YOYaGkuB0988sdwJdTaX3cEIeI0CxKDtObwPzrRWXwpdoyAwbM0awhivezQxoXUwNisjISEQ78OW
AHiQQQwTExttWhtirOPsvRICiN4oic3jNp4CzjDkq95OPkHKWB1YPjSUYWoIaTLiDFwgNk18rwAn
VdE16ieC3m+sr8tIl8je6WVDdhgO7MuXQ7ZPn5cNAC/ybQr7LzdEowVBuwjYu0F5B6mjaF2akC7E
vu3c035FJa0FLj/PwexzyJ8mHCNoxPwIad4sYrt4ZVY7TRRgpaigmdPamWMjLzG2T75rZjBf8jRZ
uD/boEYFsf/UwXNevFLjBNzRdSDRU7xrY4zIED1x7DhqvQecr40y3TDaC5qlzkMLW7QgScYWGf+A
p2OzHor2wLAAIW2fbEA4JPti9nzaxkXeJdNbX/ZtYrhEQ3/5lsJBUGczgVOlznSQy2Opa4oFg3Wr
0WNk5nNYRihqdPnNHA5+uJd1I3BqTbDqrOa4Fvp3P6AndktgerS/N/4ePYHZ3wm2dqkv26YGDBnL
L8W8wi8HR09MnfBoPp4KGB1MP9D1fl3CDu0jXGbh1/b3WtTsC+tTJwd8ugdk5zIn4FPyOfL69lG3
OIton9OnTa84ZXBMfyltDKclF3gqi6Mhg8Kl/z0i0zDeWTgVht+s0fsWlCzN+xql8K5Pk2xaI4RJ
wOyzQny9G1f4rHoIufAzQZSAdYeyc9feNCv081YtJ/jt/5+jzTj5CG7iYFD6IKoRtbFd9rBTgjYc
cNiaQ97VuoswPrPPzILXHe79rbg3P52XsJB6k5wiInwQzBMQZCqm37lyP+bcJ3Elw5shU4RYn7SL
oSZer37aznbX1u2HDdCqCPW7KqAOLymEAp4tLlw6z85UF0fL7ZA3gmmgxGrbUwfh2peBoKsLNLx9
ava32WAWKqgTRclp1pCF+P9oL2emSoypRu035vTGGgdsA3W/jznGQ5djDXKgnVuooHZ/2QCzUAwH
Q2ROSSPpN0J+s8wFRc3FYZtFetOdUZ4V0FskI2uteKjYhuuWdXHZ3XgNidDgFCjicAkzf7l3EW5m
TJKYgQOrE6TNEeaIBGnQtW1sjjzZ1C6UaT5sbVjC0N9ux04XoMjdIgVhIJN16q7G2rHrEDKwiB/t
XsjLAK7U3US1TPbnzF66SQNi0N4vlwwMK2H8roMyRSodZsdgRyP7cIFvcbcrFYHUkb36TeyGVCVe
4UMF6OQpzLaAHVUFyE0uXhbYFaiT/Y2Y7W82oUVgGpT03siryJqBzD6GuVJfBpd6creozT0L7MWW
DLu4UZRY4trFslx2ix93ftTjlulBll9GB8cuMbugTuVukrWmELA7thue509D0BkS2BwX5sgznwuF
y+Pg6O5sPv9a5r8Jgti/il+jvXIwMqChH40/k5OpGgfM/LyjcINBmcXuzBsxtOx+GWKg1KmF1AQK
jPKP73tQRWGsj7Xxl3FXUXaAvpcxV7e+7yIj/BOYtYhkekB4MDiZ499cSJb0j20ens0mKagHnQR8
VHjacKoHNo/CBpyN2klsw9FLH/488ghG5alU5dtILJ66kHSaEkEiOejQFyQjJajmXcP/dUg5kI3M
q9VFE8FmZ6rFgq9R1OTQR0fmKZnFaVRMVYPhOhZQmfOoj6akNKrducnfS2/8NNeMOXXEED5aUG58
3T4QaA1gsOQG7RGmDpnPObB/CZED5nKjZgv9VGzoc3d9TemU7w1OUXOrmU/QSBn8qvjZ5IAczd2L
WVY45P07VOlP/30ZDzxI1r6cMqGBtjI9H415x9mlZL78Do9izBoY7bcxBBS/e7V3SaVXutcVLRO6
fMgb+2YTqavc235Gsj6HwV4v0GEJfK/RQEPXEDW5OEvAD9yvPiaY7rIa+7iz1+ZonpVopxVKTX4y
G30ChoZzEyJfuPaaCAmsoMUbCen8LvYw6ka9oG9f8hHTL3e70qCmMZ7X8cX8zmgQKwX0zdfevV14
/Cx3W/1cjmFmCfgH87VM7XZmRwQUJIFDLrOgTyuc/eZo83Y9qnEXmtul8gYAvfdyd2wb6VvQ4oOG
Fvg3E6I4WKyG0g5Wm6K2o7nAQAE89dTczpsegRRbS1zC1Y3xTi3y+GkIkyjufcjae9T/5GR2GLSc
7YH+GlvIl3JevjoEc80mAXStClTUOG4Tm5VhNHLMhuWvcEKcU/sD9is8FYvND6IvDsblvOtutgnV
TtmLp14WL65Klk0CotlFhM4i4NCveYY5MJjusPL7bleJ75I4Uy4EUEBsEKYvfXgop+oF75SfPdc/
ed7yrd/EgHIAL9Pn/duKrpuOu80IGuiaEuhX88ylHc0mDZkzUb+cwRke2cx3hxpOyTyArr4J8jsE
JxwwbKWCorwcsAh+G6mFcUmYB8ImfgVYsw9yet/mcT7SCbKAdm81oOa9lq7A8tvlu8azZxaaiXkw
CpSQwvuHUbZblC8V/8g3uFH0liFoA9yWHv8YnedY7P5ZDmW7YzVF1jnWg8+AngqvAFWg/esq2a3j
WKvKolnfqqtcrfIghJ/0u0Jqf8vO0MKpMw2A7fYnOMCqlnfsG9Ic/YzxITbP2w3H16n3j+ZO2zeJ
kS2aKqnJv7mbwhlma4Jwg+9mZZiuxzwEU2gPe9dmdtqqvKeA+77RBJkrAagekOm/lEnUKz79Vr2b
v+ErUPgV89GKqbOPuKH4wRxqekc6t2C/CSy0LXpJrNA/d2x4tuwiEwjaMwom3VjQl+jxkyiUoau3
S0D5mM1z1SLTQfQpiABsYYiGd23d1wm2O7SD0U3VWG0XYtFrN65NatSakwYtTveHVeNhfRX28xIA
ORgq9Kbrg+kDQompJnPXTJHZgeYMx7Db8tANX2VfX4430nOEQWpYMpFrckWDd/VFfcd3n5WRmrhU
vHIPlJTv7/760SohQMQRMdv+IyRU70oOV+AAX5o10I3vHfcy7nloIS2VmNNhGPVP88nRen6qFvvo
2B3DPkUtZiShu/0q3JQL84Pzx9RV5tgxdYQY/DDxm+FO9SAeVhDku4rKaHO3tUecxgy//G4oNeYS
D25gaI2aLzGZUWEP027AtbqL6WvNgjcXGGZ6PgR5e+Ce9VqGcxtvr2bVz9tuk88XGi+V+3UgzJDb
8qE5vHQLoZHe149s0e4Cgc2kU2d8ciA3E5DTlL31NvPg09wasKSRqLbBYwSkPpjO3QjVuVU/8LD5
vjUwApTDED6ABskhIzRCbguxd7zdbqU/PGHJt1FFPvXuBbfQPJrPcZU+/BPwJE7rBZUKiU2TzyeG
ihqyc/Psyjkd1fjIdjnyOBLYFRtAWHZzMAvDqHWRhHimEqKCYn3HLAScJfCYHkeneGz2vohWvbUP
BLyYtzqT4JtTiVe/6IvYasGemX9Lico6j55vxXr3jC49foz5pKfB+tQkROsMzNoc/eaPuzBH5SpY
5Kujtx+DhBCMiZ3cdyIuZLa6szkxvaWC+bnMxGZRjIoE4DgqyCWMj9nFwbkfFebD2v9D7L3Asjsr
2jouZ3Be2s2f62Xbvo4Li8I9Aa7jy7ZrDpYRyaTAIeQnAMkb1DzNyfLt89fNt5eS64gEC44Q9Kmi
bryzVebd5oQAE4fJAdJ+nL18cZoY0pOrVbv2VVIBB4qH55/jyvagmQhwXnK1rCmZnie0T0BxG3EY
PMx6daf2Wz613YUH9lOwWeNfpmJ0lOhbRiRtl4aIQalpznGz6M3rE16bo0xEgxJIF1hU0b/z9lCH
K8Dwxh3R4bh/8k1+dBW3n8o5y5dw+uqiPF89Lps4V0gAxakNQSLGUiFdIIDxUWq3x8VaYY4OCgcf
winQ8tyJu5GWB7bVQ1og4r4YPrahgqrB31qw3ENiFRB3LjmIjaB9MjkEaBXmi1cBXDUflk8gl7H7
Fp06zmmjOh0FetIpDO6ly27mvoVzEW2/MWXADj67FYaMON86t3wpevpZWN7FHOOmZ2ZrCdF8CWmB
OT4Uo/WBFdulEijoZYB3AUtuDjaRPGgPOA+R7aPn4gOpGgt8QIt7Elli5jJYOnDsuHndmENyHSmB
O8Y5DA2srqx9LRrbO9R2mRUTfnI+AvKpwWuaeowF0zkIAe170HAsqMuPxKlh0EDitxgYgk0DPBr0
qxgEyO+HXfLVyfYYOhNcziCo6q7pTwLQ2Ia7uG94nTgV5ElUwg7ZOJufjDKMuYNp5JgiOGY2Eq5S
hpCnxEcKkwddAUY+jlWqaxzCMyhTJ5gw9QgCY7Ctfn2grH+o2o6nII5/kMVlaU+B9Dfs2ASow+pZ
/OSczwnM2B/M00evofV5ggZm7BANJIls0lFfYEi7oOXCcRcInoApvc8VxNekkFkhBejZOra06KIi
H/JMONhexPfGxHbHMenWeBPjDEEAwxReWHrWbuwuHaRifiPPFENXYCqbwFnDBDUSmQPcheTaCfJL
sAokfSCy4ynIfXYSm/4zzyuHAAD5JXNfXoo8iOTaI8FoREAhCw5buYDEchQ5UazEmDdwsg2I9qDI
NYkBSJWbbK+T2jOsZPvQ12Ebj7RFxHx+GGdruHFHRcrjHnQf3iM8JjUaf6BLSzPQeECDkdgrjsli
uQuKpTjap053mHO1kbOvsKqnwnnGfsj7z6FsfhUau2SyF/fizO7DsHTvG7cs5EUiwsH80gKBUX2L
U5gSlTbF/ACECYD16HxuKzSGst0ShyzdiTMrrXsbOjsoVf2RjSCj8dH2Nay0eDINPMQzUjtyOp4W
CFrrohW4b70H3w2eew9B2rxd82gDPz5M81vX19fGAzhEGVT8PSXvLcuR1uUhr1DDl1hggvH3IOx+
hHnfppo1kDdVqPU2KKTpKBFLIcbq2IcIf19BS4F1A+TgQHcyq+IlXBFxFUAZAoiZPshGbJHjFBD4
8hWVJXJvGPHjYGmRA7D3c6CffuQsfwQlDjXgCj9M09fPsK79hus0qUKEH2ipLzooykMIVTJakbmK
gr567ZZxQr8glogPl6KegBeOIehmL4+rIRO3YUFQjkCffXCEK4+F3r+vK52dI8mEmIYU31xD9krg
3wjhzVvm6gPNBiaHjfqVAGfdZoS0aPXugtJJodNLIbsD0BU+O/lvBjHFtRUO5IPBcmFzH76O9EfY
Ob+9JURCZ17+LK2F3koY7OjGi7tXKI03DBUEBQTrEOK4AG05TCVDgN4b+niIDNC4SNDtUBudigX9
28ZomDWseB7BAiBQB74DNuHpI4Q6gbosRHjK+jramiEe1wLP56iT2wpExcDhPGtM6Vw7e7rZiIaY
4UmSwo4CUUCIH7rNlbXu+wIM59JMOy7UgyJBYB+GEHHxK6xIeXLrITgzZ74ftxnpraiiIAhByzGr
H3VL85h2gPEsCWK5UJ+SLRUsDeMJ2Ji4LN2Et1GuEupNGCzJfrah20R+R9Agug1arb0rUHUDNWMe
wPworatCVDrknB6K/JEeem985UvnZb2PaCWYyg9Ic+LXABiRW7DuNLP2BVBc5riQ3voeTGo1pz4M
xkWejcHc3wQwetI769ln9QBNGJh7C2jHWQcNLDRYhTjcoLGQl760qgimLkwDDyeoeDw8iDbMW8hy
a3hD986Ide5XasNfMY9/xU38I1fyH7/9P9kftWcv9v/Mjvxb5uQ3pL2o+j9+yf8YV/n/YQgl3SOP
/+cUyuf2R/m30Erz9V8hlO6/YJEI3DCgGAsSWK4Ph9ZXCCUmXPwL+bv7HyIZN8RcPtgs/kqhdJ1/
oRe3PIZgD/yfxWAV/CuFkrJ/+dZ/UXYeS5EDbRZ9IkXIpNy2vK/CNWajoKGR9yaVevo5Kv4Ys5yN
AuhuGsqkPnPvuUKH9YHzULdsw/n/UCgFyeXo9P9Hxw8E2BJ4CwTQVXMOZjXnP/9frsNK6W2Mr+AH
JBngHDMibh6DzXLQs+6x8D+Zzsun2N6oriheTNRAhWge2rizV6UVsxXRxumS2mJiERnnX+hj1UH1
eYHIHblHpKLyEqEgSwqRbPxecsKIJ2J1rEOtnwenj/Ehz+1YM7pne4jrF2r7JXWXxczNMBcuw99V
6ozeKo0z/RM8AQWYLN5xTGubtgSQ0dXWutE98wXecbUeEjtlxODVZ6N3RuBQbsYZJdJnpQljPYmv
sanVLWhtgzLg0ufaeON8/JN6Xnvopsm/1qFOC5RV0JATMz5kdfHYWHp6UlmQggVr0pOnH7yywxcg
3fQ2NR6lFsfxivokv7dX1qGDJBLY6cOQWtM5GHGQrMsw+B7m7+8YpX+NYvml967cty0wiyIeumNe
y5iJek6+me8m+8Il6X1oqdy10mB9niAyI5ATC+P8772i/A6iqt/ff+Qq4TSImnGndZ6304mi2vdV
l1701CzX+Lqv1aQp3EWhufPVrM5Qvb8P47EEVFwJgHeuqx0ovFHUzx9V82U0RVAsrLZDhkHhtJo0
GsYa9RK5M4W6OLAWLp3lqYvekbI4hjnlqoZspu5vKYYyYKPqTU5xtk3yydr2EvEkHmgLceLA8FZZ
txAq25OKGYMBC+12tgXeKdfkeM5tH9V0Z2xbvDgsWQ0ibrRJBMf7pUuo6FUgDpl80IspXtiIA149
iuYt4fXa2vSeEy13TqZnim1c2W8yfhfBylRN/tUZDBZ+f0wmtafaY3am6ci+dKH8TZQ2MVIShDqF
XztbZSTtgxk7AaQO06dLTc21o8UesDaeRcsvvOvvb+P5yDgyoy1uXeMScVBP7dLhcO4XbhDs/LrX
dmkwBcf7BaHMrBWaHykx0brVCTKTZFThStVD/yjFvnDKjcZuEEU/nupCaMZftNj70g67azSKc4oB
4RBgzNmlFNXsg2V7jecLvH9qHLikC0/UxnJkeHLg5YR4GAsTPj5p3BB5ZCoS3w1G+0U3HgP0IC9O
LaNt3rbWSgI9Bbuef4liW5W5QJ3qRscpLYqb7xqwXgah8YALsFV0a/yCxret1/EJZGa+bFqnP/w+
IhiW1kPgN0i7a3fTOFgnsfO9SztDKzGgdEdu8QWuwLv8fiYSBFFyCtjhltpKBE54LsreXbqx8QI3
p0CHVRv2sVU+eMIhYbJuImnX7Ul/klK6S4bA90/8+cuDbsQAWvp5hEHV5BvPRmk/90aqFqXZRjeO
6uodWt3H2BXlgxdnP97IGn+YP7NTL12zHJe731/Vw+XQjn17vV/8yr25jXrCg6YfiqRwHoKs//YT
zYU5K4qdH7vNQ1Z1aGhnq4q1gydV3Mo2EetpSPMVgk2E/FOJu3T+m5oW2KsY/zSRKXWJUNVZO6AZ
lOt2/7ziJ2JAT9EmoktUD/ID5GiybB0jeEQukNLYjhackuqVpyjb+rRnK50J31+OFhsKahaV9sqt
i2ZVgo+AxFpYL2ydvqPErNdxpcqlMTjmS58F386MD7wDiF3BaAmA3CWmQT0qOjm6cVu+9p28BDK6
OfHdeD3aT2koUfiFMdLvYTiWLBHXMC/cq+35Hh1mDGqJedRYRONZryREw/sLpxv8+NRyf1i6YxPt
JTiHUI+KmyubC4/adOSg/INOL3nSQmevlVBmGpRsqyCbIrbhjfNUBtnbmKbpuomUdlaFp51xdAfT
QmcLvgptZ5f4zYI7Tb/E6aTeQBHSN8WJv0ON0l6nalLHqUAc2oXNIUu7H31+kze2x3l3P73ZvrQ7
Maodm9AcbVdUPMcJU4EmvebKhF7Zsx4QIq5e/aGskfXp7c60xcoAgna6X0wn8La+/lroq144F9WG
yPktO0gOJYIlDpC9yKr2mvhTe2UQzg2utJtN7/TjOa2CeFGndroYwrG83FmkowrMpWxD5ylvqhc7
74ZDNWbGwu1Artx/+rDTKaw75okigmnF+ljWaMWnhwI3NIpGCzdN0URYoMg/H0R5vb/4KCankiPZ
CNu/7K5eZ97sQfgaazopmlMxNS1v6yhe+nQOVNXdoyV1ULyNxcnI0cj6tsw/kqw4Oyx4fvquAdPz
hVgILqQZe6uqBXRRNcQIMhxBHOWN2qaWlfVSeQ2/ENujPombW2cZnK9epd5KoYAnM6wasl6eIxmP
uxQtwsrizStc0z3MztqrbaVqrxnh+1g9lLrR44jleR0H2jGYP822CFwegXIc0TBjxtDdpryo+WLT
QZ6UhUls6qw/YxR/GtVUv+liOFauHy3oVVlDVa5xTEcL/dvIZCCcavUkI/0Cfm4aFlaimm/dRIVZ
6pvIzJn8I4685AyiWrWWrhW92l6ZHPMgGpeah0uQMQquiIyMcVciwCqnotgFTl6/0/+RGSm9rzKu
8s//8wH41ZFn12y2vq0VwQJiEWOGYeNHwImS+ZyP5svAS+RkmOyElYIaiw2Q0UXUn5oxsVbdaMrP
yPnoy/IIxtd5I+uEUshsrUcz4W/GUEH3VjNgP3GHbEnhGlHA4cynX63fbZ//SVO0SDgP9nWcWC9G
Rk85OgqPXmNuTd1LHu+X+UuJ8uq9VjXYcOjfRei8eX15q0oGKlY8PLPGH56RwXPHDPxLAHVw2WRu
dSj05EgP3z2JbOqueM/xg8ZNfHCjmoy2qJpuqmYEAYX+0SzEJ+8tlhEhG5F9OetnqU99ah6h70TP
fiylpNi0gTSXQx6IVSRd9+zHgzhKm/GkWUar+3kXgbNcRYxp7iezMR/P3X5q+3MS5cWrpqf9clLm
9OCbKt6i5RVemmI4Mt2XGFyy0ILmM+gLwN8WO4wpmOQpQHg8hmW7o2hq2KRZePR17WMaIvpILXC+
m5r+zfLA6sgxP6czwbbsTJq0vqpeYfG9g7Uxl7a0DFCGqn5HyX2MmeAAbksrFu/Vv9odrFfkEHBN
YDAhDq/Fq2EZmKQCmR1b9Lml03hrRBXGo+a1xmPVJStpeenNisNhG/cqQvQlqZZrCo4YPwUyzt44
R1q675PqglPU/uOVIlvUjBUWVhN0j04Bm1GkZvoZCGtfReyDEJh8jiMstlBEbJZMsiEcUKJdZnwP
fLnsh+hBBpB2ggnPzVAQ/JWOqOHioA62XTiSvVcerdjHucAHehypswgqb8Mn9v2rg3a4307cnklo
Mk7os3pshEaRoDuvGvtUu5488cKPOOFbBlt4Js9j25QoY1trO5Y8hLU3vrPznO8IQFsPOM5O91uF
NjjOKWd1tw1Mjcqp7waCu/161Q6MQ52kNvfZnDvHIkPtcuFP28L3x9vo1+5ao8C8wAoTF9eB7ojL
Ag9Gbtg75Xv9ubMlvzy7zweXOwKogL586fFWLeqw6Y9dhEC/w+ANUcs53Ivm+0V1kAxc1XSb0UZ/
0sGp76WNB6P09Y3dFeJC+kC16QyPg6cMO4bUsj1N3A2+5w/GPmnfHBvThLD+BFHi7EWQtVcrSRCw
NvpMmSqAlw5JeupotFKjS76ntvtJkXk9O7PKR8wA+iQfnbNnVvk2+++P5idWTl50vH/9f/6GMR4J
H8AmZRn9YySwm5TFWF0o+qqV1Mt1yWGJnkHlSBmjCa2Z3u/u9yfTHKAwJzxoCHyiFbPGii5JVSUl
w4DZV9bLECXZyY7Kw2+dUA9h+THiok21Wn21frL8LSvtGeORJM2LRn7Nw70LTcbihyF1HkFfplJw
W39TJ9PwTC8zPJs6VjEnM2+CyXjnmNrp/lQWXuKtZeGlUEkWMu6i0/3SDWZ0aubL//pa51Q7Jltv
UWXgm+CliFEKrDaw5PM095GxcE5Da6SnTPkh3CmeUAfq0+V+8cJZAyABrWRIo+73r9+b2HzPIhPK
WmkJN7EVB+BSiTE8JDKwzkGrW2d8PeJ8/zTiDbauWQRDOTG3fiWoTyI/fI4D/6uIYnfv8L9u4ib6
KA263KaCzJ74s65bb/JXX9Bmh7XxV/dwspky+KzSKL6ytGjXKP3ddR8Uw5PKkulq402nDO272HjW
MpU/5mGx+S0c58/ctNx4beRuS9wupMT13a0fw/jU5OrUYDlnEI5bBXrQvoFQcExQTybLoSFIYSwf
0mCId4Fng50yrfaCeGn9W3nNk4Si6X6/dJ8m5HlQMkXHg9OFmbGyGP0/hmH+MYzdB0+cPGld3BC2
6yMNcLHZ4d1unibDaZ48dDHJvAeiDCofsc0zNGxRqDAr85ee4Mfo3IzeyzWeK7c3aAmI8x6H/gTj
MFs4I5y+OtPyRwwxrF0oQZeTP1bvbpaqK4hfZyNDS2Nsqx1xLAcbfYzr99yy9oFmOk+DDxQM2y2r
WK3MsnXihiEyv2loLpllLPXOtL8CMMZYmN3ZFsFMMtR+MLOrNwCu296cJ69xNCICLv6Ukx4ee6Pn
ZY0SErrxUAEKZpD5JrTyInQT+5zlrkSh3OW9grYyXM9+ZcjNveaOagf1a8/WE05vvZ00Rz8oU/un
wjDb6vZQbJTR0jQDKlauTK5MlL1DMwY5K0FTrVoLn0g4ji08XknD10Z+d6hlnW17C7Uta1CSB9oH
I9WGq8YcOsXhsiIzdlWpx8IZPtkWP8RT3y9Z0wI5dgPWrBn7ReMJh+hTGxov+j3igjJ6Yf8QfrVK
ovAVgsJTniQvbGT/hp65tpwW1+BUn2ofdW+c0+6L9hGw9cyoXJJYfEwi3GEeMIIkah7bCCacI9V6
qAjdTS9djGnJG/RoLbBkVYjROn2rmuTFMOScOtI4u3zyPhKQiH7iveizgKJBSR5TkgcB5IMhNo9a
MJ0CF8xTI3u1dGus+5XfMABiOUygB0LaMdlqBnqWgkfm6A/puhvK4D1jr+EU0w+dhICT0kXLxlB/
g9wxweqC4Epj3z1Pkm62w0DMYtlcQp6Lz1n9ZeDpOOuNx4mgPly4zydHx5Ikk1Mf6fliqi5Qo/01
8jZYDLa5DYwJ5npqAfwezQdrdC8xqAuOnECtKpjReWcdCpTeGs6sq18lQJ5DJ1l5DrrlsqsvDsTJ
BTQysTNrBaSgr5Bss3BlrMKrI3Beowy5HfFvHQZYqT21Iv2IpyhlsDf9CRG8Yl5JN4GrhYee+Lmd
XixrkNxXBtHGddD0z9bO5d6vnE2fDuE+UEh9EQr3Zw9FMTjfbdqW0cnnhnKqGbeNNR4kyRuwKhA/
56kONQCRgvjKtNLbJC0GVYe7Xafai+U8twzFj71prktXL15Gp10jR3vw89b/bstrNmkLt1fOtch5
E9mNN53msGxBbMWoJWKfFQxSGnbGidF7y8QaHzJm9asE5yhNK/x5sdK8yXz0jChCylOqZV+Ne2HT
XVIEsuv05GHwa9DkpW8j5GUHGA/eQxZnuKjxOuxUbqOIw82TMqfMgyBZ1c3ediPiQeatFCSpVz/P
7efUm+yNaNit1T6OlSbKIHyo3D8TMuLH1SGsAfNPlWWAN4DCajdGtGN2RRliFQ+aGn/oMX6SZCQY
w29m1SoeTU9Ij3UeGFBJGIdWVywcw2OdoJGPg7UVWvUC8IyB7auiE1HlxQUxMlQGMuOAnrZCA6an
8UOW4nL1URXo6LRbRg/LiBEI+lPLo+mUYttUAxVOqZdnhdRs4Pmo82oi3IRHZOoNZANmtstcuWtM
my/1IyQjn2WYSlS5H4Jmq3vujxUyD4sT+IcuuWBrzKxvldf9mC/BVN6aWC8fWacuMzvfJpKtC2bk
gJXsc+Jaf3rZkFfRoKLjKD+MdrN2nKlYty6jPlO3dq0hjpnsjj77wkxnn2uxcGW0HTFPLoynMSaA
1I/bp8KMP8ooyvZ+6xZMngrjtWnCnd+y5mVffO6H6qqHsNdd8xvVyEar84tSONWsVCNDrMgfsStB
KgHHfJjCBomV1kY4Ag1GyCApXQuLjuvKS9hlp9QK7L2GSA+CkQQxFW1ZMlMGecMXtyjM4tK82mP7
BKPQOBZJhRnH7YBIfsQdAnkeE2OJKFUd0GVpH7lseXxReI8ROnCzZf/eKMc9DLp8Y2KfrUjBeNd0
tz5WNup+P9tgmWe/BV+TorJM+eYIdc1L2UyzDwRsWfwzPwYr301flal+MHNFmzpy063KumuotB8r
95JzYaELqBhsnYfQfLBpPZiDaGhl10ZW+JeKQ/mUAohm2JntmcbuLWwpPPeYsyZLclPvvPBR3NCY
2ps4rqJt1RHm4Cv76qUDyL7S07aiatDcGGW1dCZlL8fp6rWmfxij9qmpEBJF/p/IMC/NRJ+Qu9Fy
NNzntM+/k0FAJ0ta3Hu8DJrWaFZZlS14wxZbhgOIyDNemm4bUy6W+tKJzNdoUq9NB2zRLfxjaBGR
0yT5z3T3KpRMpRES0w+ak1z3aQ8ksx5MHHFewBw60w6lBHuSBz12XfVTOuGReSBye/bPmQVDVAUG
1h+J7zte6xSuaOnNtTYh6p2gt28kYOG1GVQfFuIVOtX8MUvmrL0AsEKa0Z1KlJ4lnM83leOGFLAE
LH+K96Mf9os8am45lJHtVIjTIJ1rr2uY4+292eBYN3tQQm7LarwjBwzPePrNvB7lb2Klm2rCdpBY
TkUCznCh1v17Z2FZYEpa/5rOtVSszVkJ7YBj0MZ0OwVDtbEmVGm+Wy4mPWPe3fjgR0t0v3E6j0Vc
SHvI3/2+1q4IueRUZWsrM1/4dq9FBp7BoMyhNRyN9V3WHVcOM38q56XZsedWduavYrf4y5HyWStQ
byGQb0AwPXbUifQbb/g3ifqfdHmx45sjgCJxeQ13UBzN8qOe/FNA0wZ5Pr1eiXpimg/QKEtrLBBh
9zBlrBpyzEQMXT7YsqHNjpEZjbNDMjZYoDr2LfTgD6HOeXe4iTHbaU3+KVEymN9eYXRY27p6qUGl
/tGr7h8+0W6DDmRriaa/4qUUGx6zf/XEFKcM3nRp+HveJC+OUZeHaoppZpwaai9mTRAO5iJ18uBA
9srGwn3DMQHJxy4QZIuh7Zb2lBobsmOQKRFxY6Skipn2t1czJLfMf45tfOFNYgDBKGedqvglcKxD
h9Nm0aaAenna3qOyosoNyToxZXNWtH+kpVz9fHbCBxmpCn36wdH07blwOXonfWzLsVlPMETmwIjQ
HfEH99bKiPvppQ277Vg5D7JwaXhypHihgyQoGMJ4ky8jlvRlh/K/9zLvYHtjveCe0SPOr+K9FpYL
zS+Hxzj6l2DpIBJjFxEzsMYgtASo9T5ETA6qkYEfx3JGEVcNvDfQcBdOtJ8ayLvEWDAOgrlKj3Y1
UunvvdjcYB8AExDj9hqKzqEGVsRYO11wE26L7dxptyy7Vn6E1SUmKORFWrcqTvpDUcHOiYyWBRoQ
wTZC+Oy6/VI5lvgQsFxQYlpfiZvit0j1S5xvAomtR7RJsM7ZKS4MHXlqn9cfDoXncjJksnJjfuXK
1nESea22qUb4samhb0Vf7uPInWhOGHoLHbdzXlwVy6olkldt0fklFHMMDoNm+ae5g7BL8mdAEWj7
qf+Xuo2zKrH8rLF9niLFjdcZpMQCAHSmqk9jnu2deZVEN31OnOCvlTDAzMIufwBJdIhsdN2VqXgf
5cPOaRnLsD2pzoHNfieu5PuEEG5dGvjuQ6HKhVuHn6C5OEomzPBGm50GUEK6DY8/w6+8zhqXCV41
dYcqETVTef+dSLThyrN58rH2+5yHbMxwp0x5fXBG9Ehtme99PfX3ykUTFZS3IByyzaCXV8se64tw
9ZUW4EfuPB8QExCBsEi+vaStb/EIVThVHqMCmAC5NlO9bBUtESQ+Ir/+MkMdgkzBiC2j5HEDCMmj
1j1ooIUWhM+VhAZAlQ4aH2iNbY8L09b4AxeXRjUrYTup3uZaKW+jaqlJmD5szm5o0HHS+6oDvgRV
R7eNpcNzuYUauPZNhnJg31fUqWLv0lM3g/J2Yfo3cnD0sz1gYpsGBNAB3gJWgqbQnqgOBhw3TvJu
IS9fpB3vWFrE3Ap9JFAWWUSa3hwECO1R5QkSrZDOxczIYm9QaU4m+KcJF81KOa+Nbv1kCXGCjbjB
4s8p1ZNLRAJKHzOfqCoSO8iRQldSPyUBpSJBLnujqV41CiTg3YlY7cnt+okUzjezHTgLPWQ1pt1+
G/AZycMJ4oMOWwmnpTqxR2ZoMwbmcbSG8SRN9HrafGOcbIt7LpeCALBj6MNDEinEZS1/vX95TFKx
T6fhJcZ3fLMa1W1s5KFLDRTa7f61EoNC5WTBIrIpGDS9s4+x74xQIg2iShL3zK6femWK6Fv5jOCp
FB/0jIBrsxKhN5cp7d/1UnhbPTSrbQmOnZZX6I+5I9qDU4NpvH/qmuN0s1hxlbG8TZlHuslEmhDz
CyZYOliN0CO9N/UikGYmZL6uiNk+5/RUVJmHAMDTKq9QXMFZ9fciQX6QlXK2IEoWrZGO0i+fNzxD
NaYnkuL6fWXg6ovE1JwqOzH41Nv00FJWABOw/nWo5LEvWutg3mg35RAcK2Swv9/Oh+O2hkrerNU0
Dq8uTt0Q7d9gRAJdg5ffBF40sD1ItzzphWcjhB3YxCO36eBfPm+go3mfRubWh5krd0GasFqz/7M3
mNWrd8bdWAmo285Wi4oyFMBeZfyYIh861tBP6D7s5JHx5oPTNNbJnbIURW/HeeWiwjqLATV+1vTv
1djYT/4U1Y9m8G+WZzidi8ZAqgaI/M5JHGPDPT3YwIKr3xul9nbp9tswui9+QMxJdlK7UZnhjaJ6
HRlVLEnb8o+OiBdDRb92v0S9dwRnhByUGVFoOuFBt9xuWaruLdTD/K8UyLcRNb8EXb+uRi+YNRyL
eCzE/ndsimOX2xU0DYpn95zMF1AJ2bFGMFiPlXvEOR4vvNQWT9qs1ZBxsMO31ZzUvAHzQ7HMjBoq
F07l1f1VeP8WZhbCpB3ogUJekBcJvZ9nzxuXcqCms30cimgw7aPuDXAUsEfg3KVmCTamXxuHsg1r
EkO4pOFU4Yce+2yFHd1kMM0oAMYR7pLRQhGxMlLg0QZSBqYuLNDLNCl2OQqTS9GNwUXVgM1qmq9l
NmsL7iQGzem/rZggAVDfq64ws1PmQkAynElc4nGb23OoSoRHble0KoYQXPmr+3e8XzTGnqsqaCi0
aiMLWBr6+snX8pSXDMI4hVDWtM+ig9FcOkR2hhVUp8gzmqck7qbl73fv0FnWdmtsyjQwnsIgYDag
u5MgV5TXkQNL4Xj/eX09iBE3ztOlDMbB8v646/PjDstFWaTiwRcr9ZbafNaFTMwdHVcfD3eQPo0O
t64s2ACjqK9VmxD94RbzaDrl9zYrIlTtXayUfKoL41D5sr4GPprCJCVisFPFCDp3yNNVLuWXT+bR
WukO79aw9Y9iZCbce/VwqJvsK+ybamfP89wxn8fFtcIEarfNQw8dDhuFfW6Rli9+f/UsroJlRN9/
xN39dn83pJ0dr2FqGUs4osbRSoXBaclHFSLJTQ9bdKG1bnROxdf9fxF01OfQ3RezygjXEXojN0pP
Jey139Oy0/VTrvKUH1b+5xKaxiIBZ3XU1MQfpimlSkhm4q8nsmFQ/ftRElqH3s3W9+fg/nK5PxEY
HpulnjjKIN6CPq5GvFmk88vRYTLlY4dB6Rx7m/u7sLNtjFZsE8xrE+U/Tl2JCz5ZcRlqiijHA/Yp
POtBg6m1y520P7IdY7ptWq+eFN1itHpxJlbqn6nb45YNQbzrkxyOgJlqZ+p1ghMtBktT7GhbBrnq
rWiKExa87Glo4WhVSemge3DXbYalsUU5s72/OJjmsd0/JLQv2GScawaE2unY6PAY6auo050dwJJx
UyT5lpOq+CxcyJG4BCmkmPUSb6PSDdK28uBp2u53cEs5euokO5r7sUtDlx5+/4A0mH+pFuVbOw+7
VdZlaJhAMUd+KW4tNxo7gf8wTMj1R7DnSMbIryrz/lRh4F2gttF38DVBkfCCJFyGfFysfM4S16AF
2oNALvhdxaWf1/9x0fvL1tag5LTVVhOA7pFdPCKPyL+qqVz/HnJDUL9JQ9CGgX/ft3edxe/NpMWc
fTBqn2A+2L3canpzgXlkXDQ4gL6T4AlPN3H1RtpuDN0oIYPQYXcDQcHDffJMYkf1PtqVWnnCiR7K
fU1y51lTirOxjtWvju2uhaqGUazwca3wFwQ8pixz7iKCytVJPU05ntlG/gutUXv9fct7Y0FERfIt
Cbr40B2QJROOkNXvlsc35wyOeceNEZBFt2Xd0mg46TyheHi0V/MuIXOi4ltzq42N1ePR9EPkLXxG
RgaBioON9IbF20sQNpvI8UuqdWID2g4qiKM5GCgKD/iusRrEgBHAca/3uyUyFoKm+GdVnoxbfWQw
qGYFy/2OSRrBeIYdBmpDM2d6royB4lrmh++4xNFaGFPmgkBaVHr3I+L+hjEkqiNPq3sorRHsz/nu
cr/gUspXQ89tw4mHCU28Xm0nIzJeRjN/DNNq+ArhcIYjkzhzKtiN4d0xunSTdz7/+XwETX6u0XNG
xsJoZboNRCl/CzNFJt+6Sx215UH8K1q2GsiHl0aW2Pu+Ec0f6ZKklLIsnE9fs0lujh1yH28bnoXG
eGJ8+fsrR6Ejd2avPn/PMhDxe26WBa5ebsgdMIJdL1jFCsw1wBiz9zIeHibVyy/a5o0l+vHlrioa
151XHTq2aF9NjKoA8wI7TUMf1J6jzN/LlmQiYmN+jDDr/tiuRqGSs3S2G0J4ioEuAIALhDI5RGv0
KWg4O40C3m9z7D0Yxw7ACgjBromviS257WicSSA54CogEbYrMC5lzZNmGsjVlM7DFWMQ2XQCX6ec
zgk3pYQ0ErezmoNmJLTckAe3HP4cwNBf7+ljxvzyikekRInr743c8pYwCfxDJySs0xRFTB1OGFwt
GxWl7RXXVJLlVuYBsOpa17etvmfSXv69r5N6CfTYDrU1qav0Vm2Az4pxWrXzhtR9aqzkL1Tl+inN
qmIzNtZGGuitbFl9prFjnSxjeCLdgR2xPjQPqcJTjByw2eRa91ZjaNoVzK7ZTL3lsgPdwEtmV8yf
ZpF8UkxfzvefIXWct1Q56bHwnPf7olsYXnWGvcJ+vYw/SyHUm94XI8r74PO+qXOo0VdD5dFFMEe6
yQa8m+8wZIhrt74UXtCsfjMqQ8O+DEgNEOt4zMwXhosSwi7t/2joiETBElbCbc3VXzpxCw1aT2Qd
gJOwbMYzEVUDKkKdxGDbkTw//V8HPjWh5cy7mtry1pUlMi4hy7EgJAzoXhLEHlBbkZA72dVRizAE
e7DrX34PywiJr8yemUgwRZur1LKYWrb3nG+ezKONrAZArX/5qYk1Iy/2elc8JgksjpRND9bXODr7
SY5QTwRQXN0ovDql+DKYfLwyMxH7Rnoa937/0GuOtY9N/Y8U3qMx9cm3locvFd72P3lRQKrxMKbp
mJtPlunv9KSo/lMFCbNrbrp6DUh5erPZExmzJtA0TA2ggLl3BzEPwKTY3NfenCb+ynXzai2loSGm
yC73xd/9Es+PI9/+0ARE9BlldnO6Pj6ILuDMj9VLNOXTp472BseSDlAQkcOG4WPx6PQSE7cO9oMQ
+DahsPck03hjFg+OfcrOPMVcBMX5SQQT+8sIvxSzSIhBHmhCz3WrWyPf760G4uceL6jQMaZOIKDR
ppxSAmBOuaZ/ybvUzs/LbadC74wczj2bnYmlGpAPHiETIHrfD4fR7bN1P16Lhl7YCliwUyljtZmd
zWmYDIvWM66BCzJRBT9haKFq0Dzz1gcZigS8p03ZsRlBeoNN1cQaFP1phWHuaK+ZCfv9A/y3ne6y
o28bcuScbPjHml3T6+IyhDhEBvy0a60mTtHNbnb4SPgKg1l2O4Enbwas7CecI7YGjd3Cx1u6mntt
M45WRDQbycBuDfmBWQbjF5Cx7bYFCrjwWGVKYdNksy1H6plB6nXqGKKk/4kyelyMvnPM88zbOaxE
tepcRIwFOncPc9dknpWei5gELmd8o/7QScj1z7zSrG2IPZ06FB09+jpOQ0ypomD+4ke3LAa3MMKt
pLca/4uw81iOG+u29Kt09BwRAI4BMOhJesMkk17kBEE5eO/x9PdD6nZ0Vd2O+idZSkolkUjgnH32
XutbX22g/U0o7V9NV/+uihv1wL8LxmBjoLRbhz66IiYH3/Vs7PvecQ5xAwgrCt2PjvL1SLL42RZQ
8Qg6WCGWLQ+56Ldh4NCRbMENtyWOz1mj82BwRrZM9Fyl4Ynq+WFy7FOPFtHE5kZD76vJIon1MNtb
qYtr21wg9mgDVlaS3aWUZoj/fkm/IlGD0Ts85LLfVmTxxXAkMW8FlnVtveneGTj7K2n08KS8aB2g
lZPVpXmWtj0Sa1V8VAq0h+zr+OiWw7HrlfFUkm+CPhv8XGzcqdI6wM0KHpA+4/aZ18x0jgT4fWUj
rfZeW9gNqqE+1qjtaXW7yzJNF6ScfwVpPa1NG+c37So8WjC36oredRlGuykxrWMKcibOxPN0YEHH
Fpo2/tEQzY+6j4NDXANU9WP6D+SH3RfDQPjtMtMvkW4NAsvcEi5fYVPYjY4ht+iI0h1Sa55rvQ4U
T8E02JuuN9VeIjDp6dec+278misTzM3C7R2ocX3u7pXpTue6tsCKu3zAcUnbj3WUbiOy5pjrvhrN
roP7Ul77uU75aDBDmMtNO3OJwqpY23F1N4Xes85ltc4xK3IqQrMUzp+tzi4jYYnAII1n29B7QeE7
OtV1Mvf0sQi3X5Utg8YgRYvpMcW458wRHrJs8Y3J1wHzwzpr+LcKt0apjKds5bb68q3suYHiBCdf
g3igwZSw8mq1MSEvHnM/PA1ry638gyqxUWmZPXJM38rcRi6Y5BPAIlrSQ7pLBrjLJhYrhIXqLZqw
8PiLWoExa9s0P1MixhhU+CjPybsz22pYcHlXr/W2Yxx8A5yI3trpf6OIfmxzBodB0DHsNlgL2Nio
guLvlaq+nedef8T8TuhG8CIc0t7tnFDGrnmUWMKAXB3KOt/FQu2nXqMi9pkbDd1rP5PUYyLFsGbW
O69KZjqW3rTqpPo1UDFhiEmflKOC/QAicj1k3Xur5GsXVzxly7aRYJodA13BLoReCsb2sXOJ/hMd
cUCzQPas9JcbVxvaO0xbLHKsBHl7IdSnfV98kYO9T1I6uy6ZAKsEUiK4sWnLE5AcfGva8PmXvUm4
Kr7XyU3rPQCwtcytfVvXxgncxK95BrdbMFdm0ZlD0EEEgEycMCJI26gTGJGnLx69wa0sk7eOG2kL
7+HsqFRsuKPfZMnylCw8vy4nmjOWzh7h2D1x4mB3sMXtnBAhfW0q3L28Q479UFVM2O2iQScFr7SS
Nj131R0oNY751HyZJrO+fPYppgW+Fthr4mVuXnTAACuvXJB2Q7soa2F9zvo4auntMD0n34cA7ywi
hiXZ6+IN9VPRm/mJCneOroyxn8vQp6aqwjvKGejps//d7OhGWl5Nbkfdw1JnCje0NCdrV96JnBO0
K7MR8Kj9Fk5q080waHFzMRvoenbNB6NJPhlNc7NnSz6eMe68LP1E+MrS2YTAw6buOZpJBUhs7ypr
61dZB8nO86Ir93eydQB5hCHHI6RaJ5dg3C7ndPcxjN66ijLAQSV21Zo+Y4x7RnUdXPo8PfG8Xguy
QHZz9VCkTb+NOJCB3k1npkzt2SgTcgUMRlCMsviivAOABiLEt/TR7Yw7GeGGrTjerN0RGEBEL28q
wFcy8Pvgx8o2qc8kp/Dy58k3C0RwgNEG0lOzeIHncc+cdf6GRNPZVhmPpR0HO10Z8ybHZr7Nw3PP
39N0CDgX4HmfPI0lCZHCppHT2Pmu9GGOIPnB0+Az3WrvY9Sz5BGwNVUCmEYl1KEkTpiQqV6vY9ZN
XMZYgjWV5PIgvaJEgG5bBE8p+xJ7pAn3hSVCQyoqqiWky5qNtUNT3RkXiCDtOkRg3bokkjlvDMJB
EPAxyHwk4OFr7M0vgUl148s7VQWEiSE5PjqecWrNbaHg/BnwQvC6MoQwGuSuUVW0KyKCQDQC5Y77
6YPJIJDDKts3PbswFLByrHqcwgNT0t+tYhY6Woz+495Fie4CU4PqyCGTUJZo/umUQfLQFDVbaQ0r
cYqqM/EmOOj8+8IOXkBTJQzU3XvTPrQEejdDOGwnOWy9AirfbNjPhHLeLYK2Q8axMhboSHISFVeA
lmAWIB8XNZMOt+C8IxKIly66kXKmFJLXue/zbRszdfWLkPulxdLgY62lVhXcJt2iy4Iwhka02Tkd
XRrrGiYQT4ze3OUNBAg55sdm6H/IwM/2Um6BHu2EHf9KXDvCWIW0mrX/Hm7eRw49dh49HOoGAtsc
zsG6bsHszpFB8QQVrX2aQuvFN4f3NsMdaPIEbyR6hVU78CfkTNsifslFMxwzgBVJZz8z77E2DVhM
JmvFSg8dcqACjvqUEfQ3/sxqrPUO4rDOQLBFOwknAaeUxVeM5uI9tQpOyIvWKxPMdMhq2mcwztsy
cXZGhFmYCZ5VD8hQslOLLqPtQkhucc7D6NHsCeo52ti29VWo7K3O0axPiLxqaEmuGp1j1iFG9tp0
bRYhVHqS6MR0RNtMkk910aM68DkjICn9O7TCMzWsdZ2XdPMyAoINZ+snmRs83/I10YJFurkrYgW3
vNBgklAWrTRBZDsyT+JV/tb46M3i5D2o5YPrZ2pDF/2ghXo1JtpNuOI+e6/cNEb4AfPn0QkFmTYK
2EAXbkCEtzwsUc8+zLfhOtgeXWjOqYfIbiZ5OaN8CmPzi4W9pgsEnNvDHDAOT7rgHMhdM610giFw
YPRINFEmnuiaQH55tEafcbL/6DjbMMGEbVVtthUWQS3N+NroBsSNFg9dc2hHFb5hq1mnpDaszchF
18PUfzcFTMOa4mdn3w2xNdN35bejCnhD3qcTbjvjghnOZUVSOxal6GwG811j4542SVet4vHLWYjb
jqv5vwxkZkXy4E0fWM4fUtsDeWLDC8qQBe6dqPpktWMqagwp0RrmJ5OLblPU1joOKrohE+C5Iky3
TV69ZhhhXdW3d2nHikZnlzxrzktcTZoybqYf0x58NzNq25QfwixdKI4z8yuF6A7JPYtSCJnTa/Qq
svW2JFEFsqJcaWP4srPwTEvaWkGBcBch6FbgZwEAw2B1yRlJpv5xMJmuoq+mFKW9sfKXpSiTRrWt
mMKb1bVMbf6hxCLCNQLWr4J5bY0V5v+Es+NkOea6MOR9mWfDXc3El01pDuNkMzrFT8Pl885T1ewS
+IBw8vUp67t4i0JwhJTiFGtRFl9S+Q2XjUliUIqn0Qx/+L6ssd+38yG65WgUx1IiqSPDkM8Uu+1q
MMglLvri07OqDotKotYmhnqWLDy3EpehJHnCtQPYxbJkyr/oomfjPudIc5gq1J/2+1iO3NrDsJKN
F3EkEzDjM3grUeQzN/UOod/fRXP17oMW2Dq9s+sCSU299HiY3F3F5J5JfPaQv4gHiA/xTsOlXUfO
bxg0FeohVqt50BExEZSXcWjt+hm5cw5YGUB8gQtVxcPBe2wqkJQwYNdFLHhAMnAnY8JIA1WTHUTF
jrwRaM08/pIDm0fez9lYXgbqpJZKVSXH6CcANsaV1gjI3dRn5CJyN3kTa3aGzB7ZDHLAeNhrlAvr
MPNRFbkbaktKz6kaNy0rH6wtIpcQfERtxQ4NPbLsNintOURDR85rpOkwMm46kkpGgkBMsJXwMVgS
2R0yFpwwH35YXrwsOqe4zUEGzUzKcYLeLdApzVmgtxx7oYWkG+FAtK5kgK/R+z2O3nYYeVLdaVhr
T7yawh5JYo9e1FS8+A1ZJoE+pA0eSlC5cx4cq47gnkHFiFVmYNNM/wVKiGjwHwKdrcY6+Jw5MXdl
dqlC/kAEcHYQFcol/xsbQQIVp6bZYJQnCwTXqP3+OoGditDSIexhC+R+3tO6SqHAuPpQv3Wccdzc
gA6VkDSU5j3i1VZG29y3WI3oczL27YC69cP3uGPYb88TGdilv7UXAT2p5kRTGc+kn+ZrEizj7Whc
Dc6YJKkF5km3VNZtUwfIDrjZtUU963xZHM8IqEr1uetOLkTeFbna32ry1NaqwpqNSoHpzEpMXrmb
BFZ4Tg7BNs5ZCYMoPQKyJ9LQbT/ztn11Mmfp7w0gPkQPPKn95sDaIleRgGDRw2Q0vnpbdyjDGJg5
62piLhhPNit4j+u7pDe5y3uATY4EeOoLtNR2w8Df/W1TOKyKVGbnZS0+j1lIiVk+h8vhvMWIXtnB
fLXEmN4NJrkmU2eeO0Ssf17K0T4jOEJWkdn22s++COecKf/kGeCnWtKO/G0f5u4BnOkVr8f3QGh3
nQb1Qz2QRZuZqd6G7ABJPe77mr6d5ZJUMl9ot4ZH1QYJAXESh647JesJjsiFmmabr/uQXbLvE28z
xRQxRZ74Kyf0iZrKspUR0mBMx57ys3YpERo0XXXT0O1sfngJWoGK9t6qsfsDuv0f/VJL10b5zfdK
4xw5BUZVj+6S7MTaVuC7yjTY9BU9T+ada6tpOtpTkDlaMId0OgFxuYxyBadSVTRvkT8Ha088x5N8
JIn81ZlcB+xW9gM4v9rN0/gKzZF2U2tOG6kI4yg5llgtqbh2Hf4SeZRtaYkN96gVHhlVAbYqPPqk
jrgweAEkN8z8E3n3Ai1qmwZ585B74/ekT509LL+RwLP+B3PR0XWhIXWRuZWWoodgFSh8ouwY4Fha
YTOqjmH00zLCTRtG5j7LCmer80PCzrAtGnQ1wkiSSxhvCJ616Ealj1G/sNigTm50/dK0lfvgiZFd
iBONV/dbnJ1PFgN0RAW7jIFuMrX0CHnOaAkgGm/t8az8gHuTpwLbf4TSIELyaEnOy+UL0GTmranu
+KjkL88B9OKDx31IUVFSwtWYcJP0V2fPzb6I4/nYq36nWwmGN3quyzHaVKX1EhJh0g6PRnzPsLyi
UK2evCR9jZtriZnyWnZ8ptwlW8jhyTcy5X+50qG6znBieBO5eGFQIwokr6LwWVvYui2m58VInvrw
bkykqass5TPA9sSEZ0aonottFKpgF076twqf2+hiGtkvaasNotQKH4Wr6OvVr3OQEnvu4pwi04vY
JOxdVNvt0W/cb1iy2VGQhq403CtrqE+xuW9jA0ZSa3UojfIvAcCTut/rLqVdwJlBwB84gDD8uXvk
nBJVekZTwF+TW5R/PvHpc4qDO47cO7svvoG+QIAaGKgE+cMzzVCvkwevLXDNDYH1VnJwJbxIzetW
Fsc68z8NMfOAJvQuc3rn/nM/5PZpEIy+4aqpaTqMYajXumK99LonkFwAhFWeb62YqDd2BNxJvyK9
nWsLIzYMyhVQD9hnErlXj9d+CMdi2x1TiHn6GpXpmyMU4XFwBQnoIxNI4PdMgogcxi5gwerPZsfp
gfb89yjsDqjh800xM3b1GcVNWYXTlfWOJPFQIhlJfs51gAh0wLlrdzwPTETrJ3ygRN1F8WEe8+k1
K0b8d+b4W0cGsYiu7HeG7waMaQri0kOOcGM8eBuVzNbBSryvkdkcpQkdVdNPVukUYfW1a/OBtKCi
dx77EcRBigoI1lTx0Y2/jNI6gSov16bRdJvA+YjG7kcjPgtGv31EhjN8VPZPZz+U3kfrlZgrXgfL
nU5ji+888x5GNkaIrRLhwhs4Msbb1mFk+Gaxfzkz8Ye5+EqhmLQz8M2GIZcrxD4b8dgVo3cFT3Nh
FLrSSH47Mp0O5Ux3YMpQJbbEQdIQQgz5fcyfrcb2r2gPl4YvUo8yFxuCxxQENXFkiA0Ky3bPvpK/
uR+rl7Bo270SnL1iMV8YqxbesAkd9VWr5C2u1/Uwj1uRi/QwxOk25bvB1NDlh3JoHQRCdk1nld6h
WXOm5NK+cXizsFrXq6pCBywbhHGJpHZhunxtbbxCthAnnefzsRsJQ1DY/dwSUEPPX+Tsq858mcf0
iTW4wqlDMIcnAvPMmPH3iGDUdpAL1IzADZu1Npzp1Q2NoYEzRZye8+CO1JACj8ayoc/9vkeNX1HL
Wl0B1VS1aOeC8CR78hCLcG9rm7A6dr6imtWadOlh4ymn3YcTPw5F7bGFFL1OSSvI7HHb+LbzihcA
pCKCGR+ndcdv+Dy1ixj03sY9twuuoeF5R7vUYgfRMd6BczzGY+PiY4E25n1vGk7BLvOsVe2LQ14V
7C2Zw03R27tKYverSaxTk7tuFFYIRSL8wQziiaxXmMbMgSbaNXycRpW+I9mEkpoZ0FXRtUqvoTSH
jcUoKdyYHo1AT7R706DHaEzlY5R7lzSklujSV3Pi5+7nZ+JC93ImvwbFrMjGV3sqiJcLSNrEovkw
hHQUes2diHgXQ073jop/US5XnxGjD7yfjjwqXT1Xxgtshm+G9N9AQ+AEUayDRfKcVpXFkgo8NPMw
C+NyhAcw6xVqn0fpE88ijAaijHtvi8xC1jGnm7xK2jXONszslcu+X4l9U0ZfPdfKcBpU0OmVMKqt
VYX3bpuj0PXnT+dYDu5DmdZkVKU8zG4R0NTScj+IlIQx243X9Gf3FYUUoVz9VxdA01PFgKVGFMV6
EOFrkEyfAyJj7lG+0nIUawz3d/urzjjbj8L7xhz0A5d0Jqj981l/ohHeuh4tiJrd9pAn90bAVUGc
R6Rr9VN7UF9UUb5gpn1jGkTrgpYtNyXJWf6w95tJcm5z+eRK5BI3e6hDEyqPPXm8OUbZhgy6YR18
vyR23hpaBbQB/RiG3KBPVus056D2MwJ0FySRwR6cFWGyzXAL48yYmMDdXmqmER62NtJDaadiadDn
SnXGG+3zC6t8/IgsjpMBinG0JCZ24QjB+EJZEKGnThM+BINT47NSMdvFmNwLJRSbxgBAUPukSw70
T4uB8iIIiV1t+wq+4SK8uL2VDIToiyTGM0lVq842sExANLtYhTmem0wmO0fZAWs2t1KN3vvIRJJH
D1V5Jkr5Wcyi20Q29DhmwPAcfWx5s03gU8taruHUHpXr2xuFI5zOi4Pe0pfxMmTa5XU3PY5N9B1Z
XXTt4rZee6Ao70afoDHlkjlXTycXpMPDn9ExwLp7nxrqHAm2lXgeps/ObkmzJL3V8aynUOI2Wdat
6jashpaq90kZoeVZklhug/gg6t/AMiHzJrABtHrNUgo6k7UMHgwhwVGudg06virtp89ClnIjIiDb
fRSD/JiJJRAi+U1vL3u51aYAmW0gVqHLUUL1B3PK443OZokgkLaRzn7YPuMAM2DM5+WXqnPVcblI
3N318QZICk8W+T2rabGXLxhT9j/c9n+ApvOdMzY0e7PoA8fqcGLkhGA4mR98158+fQReGz38VjpT
dwoV6jHsRnKNx8C5EAaM0xGW/Mau0LTObsyaVFgNxMfbJJh6ltRXwTDICr3ooVoMWH3MyXY2/OJp
6nkoaoRoX6lJPShjd7rOwalfJu00y1UfdxfLNZjyLXLTzuJWdkrEr3/+boPTJL3Eu8iyPzuCVq6e
2euTH7YWnV1+gL9A3/4bjve/8i67FlHeNv/nf9v6/0NSU1IppaVpW47+RyJ6VUgYFARZWZ5khZz0
qQgtxra5Og8xtN9+Tj9iYF3Q/sRLjGRnq5BTARcJKEv+qG5uaqMMLzzWw/EudhmfOQQzka5RhI88
6asJUsrG9R/xOwxbV+fOJupUdvwPPwjguX8g4bTr2UIrz9Km44KY+xsSztU9m3Mxo5WrNECC2tzb
WfUUtsa2BFm3pYVVHRe5vlkEL27VBQsG7PeoKJunCOgLBSGHTAQPuaI89nuKfAgFbGvafjAi4zyG
pK78+7fsyH9+y9qRQpmu6Um0Bo75D4rdgJ05CCuymVS6SG9lJrN9UmX5vknp5ydYgD7q1j66kyFw
lCfBMZ+t5FIMUM+ZW9p4bGnX7AtdjkgmbxGW9DtyZT03RJVmiyQGyR9qSNc+e4v6+vZSluGGzN5q
k7m+f2Lr6+9xDdAVtVxaQQ49AdgS9SaageG6TvIcmgSReVInOBBQosiY2YvpgRpqpXnXLC+3X+lW
fAogF7B3JE0n0GEXWtHdummLcT/5wK1yCueZ/vSViSquCBfYZKBm9AvScb8R2MyvjPChcoz6fVmD
Qij1z21jnAkJRq+pY0xFZrpkvjfyPgmH8TCO1LJliR7MkeQGh/YbXW3jjGAnfuq13V4LyqBEELD2
75+b9z+eGddxBTebhJOJlFD+45mhYgzpehkwRdjio6I6tuUcPE+tri9ROT1gtFjZoaGzPaGL0Zpc
kWxdmgzZbgA5MBHqOXB9+tkQkzHblvthoTa1iuRE5LLj8fa20yXuwHKBOZjtU9WlydEIDYwx9EOf
qshK1rFju3si79kapDVse4++b9Vgr6vG8Lmp52c9OcmljhTK1pnz6yLRzEbMysJjiBd5uSItmAg6
rOwPt+V6csZ+o2crPUsQOCsmldEZbHSwnXyPjq/bZGdEGYckNZ03Fx7coXaX5L2MDIx1mBp0dVMY
SDBO+vDPe1WJu7jqmAhge3uudVQd5t59HzPv8aZDvb0gL34Ev4ZqR/qEzGSUmv4Udq+FgdZdaHN8
bWvr6leCY/uYodqQNj2ZySeBV+UMOxLcFGTcz6Tc5ar8ZJqzKXNP/XAXlV7fwSDTPTa0XhtwCXGm
Y5pIvcsc5d8pqZPDf3+tCPTl3+8S/T8WJG8hYSrPheXKf+Q/nm4j1ByILCA1eFNJ7UJjDZFRNztD
0eXtZWge2hnRTuCYtBlg2l48kXTPYmIxmrjDxAqJG4jGvsR96yL4cyJrYxmk/HZR+9gZU/gwq28O
1sinKqYpR9IG1VfNsSe2Hs2GpPtIGunvckh/eyDtUWYaZ9VxlB1rJiLlTJINSN1mW4ZorG8wlrlB
yTlYYh+TlLElz3R6cLESRbVbPN9eio60SYX66cUuqVmmcXRRkZpqLUCXbdtlLRhFjW5qjrPjoKxf
URo1HwZg9VVetO8BgD8YDBnJ77GZvoGFnNaQPOX+3y+8tP+5rHos/56phOexpXHt/74TCDF1CmdV
unJcD7eJLkk8CrIiO5ATbmbDZ2wmMyy90FzHeaHv/NIHoZE3X7VM6vvaRNEVI7BDwFUwtkFrQY/T
CS6Ncq5BEo9PpG0mrNWca2WN2XOhBrK4OifHHz9u4uvbCznotBGs4Ls72biGdO/Zr5CAdgzgzbXZ
dOPahw5JIyOrUSMhNhvkMN9ZnHKpg+nHhMV9IMxs8+/XxjL/eXHAlCrmC65CdSS15y570l/IqQ1k
utInRZMTaBjujSkwD4BoKLfD8nAjTrn4BTVHblp9zlrlpnjls22WpI0/9UlpVWuf3vtzJgg68FJV
n+du9O+EM7wrHTBcAQFlnW+EwK7VvzhAWVBLm5OdWc2rkZvtacSkBOksOMbkSmwt8MrAJIZsVyBl
pHscfcP5FEJ6srsNLcbsYg8u/XNZZJeo8+lzzvTDvckLiX7NA5rgbsbJIBRvnDu8DcShzWgmw4Ws
spYzsacfmTuipuGKsorad25FUj36f+o6AsZBjhfR5kYoSxV0SqwCyLZzsERJadH57C1zvRQJAnzX
QzRj7E7SathZy9vb11zmPgejAtW/2C6CiiwXiq1527Ue2Wej/A5fd8tptSBwCKw9kydI6dVoTedK
Gzjt3HA4TTHHQtVq+VKL+j4qGyianfOJFuV37sflIxnY8DATpMA3SKmBAZ5pNm1wPV9xUiZP5eKD
Qvv4EzhjdL69C8ou+g9PliWWne2v3F1uGhYyRZlFGIm0TfPvdw8s0Dn1QmLtcTDK/Q1vWi2OMDSb
85rv22Wi5AznQnWMNWTR5l9JL38ERfjZK0VyJUgJSAwthLNs9jaiRSvJxjHu69rszmPbO6cZ+Oah
bDEcWK18HHSbrIq6Cu7CSmRMYBY1decWTNU+bl9xWOXPKoNGdXs7RXH9YBS++d1Lus2QxOWukeVw
F42WdXK5E/diUs1SuzCHsTBVu1oDKB/aYxeG+Y9m0E+ydO7ZsefzjSTUmw77WuxBYayGmYilHnSv
AYkxKUK0Et2JIVT5PZI0ukK6aG84oYtVZM4P+Cz8O9l7L398MEbs3/256UiFLdYeUAIgfHkybQZa
3Cczr/JnU1vfw84Jv89Qe6Jp3DMwnL4xqsm3orH0gRnfhtQ8Jq+hOdhbQv3yddi1oP3NCcDi2MTg
XSoMqylUM8aChnv/Z4eOiFDdVyQtPXgoRRdb3oAijGQAcCu3O/+2/A9N15w5MC3YlvHKnKJZzykR
OLe3/YIdRqjxKNzs7qb0FYvc19wUMAIvIi89rqDEphZ57QNo1mmDpbV485TFJG8arziJOdfrxtje
jp1NpddTakxgr9JNH49cUdtAd8A2/x7T1N6gS/T30DJZOrvYbPbM3+b13AzzR5qOD1oM8jfMrbXF
HvcfqnJLLjfx329y6bA3S9NzqFW1+kd5NwejlTmVxSkgThJYg1W6iXmk3kZAnivfmYKfQGswOHdO
sHJARTJLb/Bq29Wjra2H0bbi1256aIH4PZRmfMjnEAgJQ1paz4EW+6RAp9HCXgAGDYSEgS7iSAWd
lYkF4d1OatrnNo7X1WxiD3ScHopMFFFpMqyI7UZde+V0r2VBtMVC5EstT13agdtOoA6K85eS0eyT
M1p/nog2HNvrn9NC7RnrIBpwTJtCnrpKhM+aQHuctfXJGtq+XekoJq3gw2nD8HJ7uXE4VUuVxCNl
0jXDy2B6qzDvyveJnvouc7iHJIkG70mrX7SHHSyU8Pp6hBkrIyImtB8YON9MQnxf5UYJA/vJopS/
vQyBIoPBScSfrwXWmCCVR3qn4NedmNqkZP8K79IgWUWl4yYnRPDh6mYm8NIGZVXdw+Eh2hu5FwOq
Fp/5lPfOvRFNzIvAhzGPffzTniDP+ZIZX6NU00ER446i3/Yf6kw75DdUIQQM9BCFZaV7F0QlnIN4
AZ4iOnXy56gbTPBLotgPVNvUsgw0mmXkzYJcnyjW5ROQkg3CNPvVFk5wX2sEcEn9x/mJdO6bO47p
2fdho5mT+RGBkrvvF71nNFlQT/PB6w5ulnA20+xY6KmZ7alq3/n2TEIjzfsehTsau3sE4cbh36sC
GzL7X+54xza1zUxSy2VpNyXAmr8v6+FgTZNMfJRFOEBSWx2cBNVBMT+F7DklqNZDSW+Y7iYW2dE9
WrKID21wJWuC6Wj4FqKcjuGpTRYhLUMnXvw0v/cClzjrZau00FtZDXSGEYspmALweCU1Z0cP96jb
fPfvP4z3dzY8PwxPrVbsT8LTiou1/LB/qXBmpqq0kZp45UUGklG0J++yZDB2s4HYJctlsMDAIlHN
kCq6vRxIoLsdmsyyQtTYDCeLkS8OA07YQeahSbhBDfHpRscZuC0Sw+m9d2AnpCGma6F/4lZg+hxX
n3/+pO5bgwGfUQJS7Hap5dcQSCobsmE/b29ug2nkyenYSqJF7hSRwS6qFEnYzdbooHY818raK9OL
75oIAm/po+KyIxiSAdPOFzoq5FCMibxzx+d0YphDiAeREa16zgNruFg3qHaV/sa1iZ9ryEjIHSsc
GDzqlA7TfEJFU9wbw74PyVoZCtgVVrBpbC+5TA3aAM6b7TYfFIETkrZ46/8ME5/BMDGhB8NTxxn0
N7l7pXj3QNGtUXPnpyHL17f6JH4NlD8cRpfJ6g2SXqXmD7Br3hnzUATlNLnejHK1Tcc8rgN1uL0t
4af9hxvb/ftJ3cEjJYTluhYDYoEOSizV8F/uBRVq2Pi6/UncLVvavBje7Nu1KcVCmmZ5WZVmYFzj
hQ7lu0S6YrN+ksiM13HfUyQvj78x0cVdqGu5MyID7zBqjMLw17g+k4sIgWkPXbuv6AcS6U4pgUnB
X6dx3aOJl9MKZkd/nbpFpMpUyqK4OlLugdfxO3EqEjSFt1sC8dj/s+HVeRrs+wnfgu3K8mMR6inW
OHswhy0P2HyyvYyONl+E5A/Q1XQ0QgnbrhYT0h1i6pyjviDkfGz26Zg1j/EMTJkITjjHN8O0Lh80
o2X4pRVQ6GgAtBP7pDinj/40rQtfmKtbrwat/nQX2dnLgPvlRIAZM8/lV8Gg5UaTO/o0u2w5+Z2t
Gxe8UwD5JZjPrT+v3QjWR2r9DgkYoawjyS5G5eX5X1Fav/z7My8IpPjbAsbn7JoUpQ5gZUu57j/q
UlBrTqqK9Odovw3C6f+cZDh8l0T6zP0hSsP6IZs5WJCo8+bY4QHk4/Rp9XAV2vj655YYlkTNuO2p
HSfaUlJzHXpRfVQ+bYIsrfHITE75gTQStvxjnTnpF/qbH7N2k2cj7ZNTOSqxhZGxDlikvgfBMK4T
wcmIk1257vONMYvgcntxlw0W6Pi/XwUOYP/jMrig8S2BsNiCmef8owdKyy/iaEz/cqgzVHMWlWPc
2/OXSqGx+8FnnpsEFsXp+1Tz2WAGkzvHxgELJ7o8oJYsYBdQupgCVVjELPyryveg+C7CbeoPFbI7
pakEShqW38qQDXnKoul6e3FRgp5kOAPm8r9ZWYEpkF+YRBo1rQ6+LW/m//tVqr0Gy/T7kNcJuhow
V7gnq/WtIImW+kRL0smXdhWokowJ3Yxoi37hbg6CPU+UywgPDnKOnBK1DzCtMO5QLEIVLr6mDIEJ
Hsj6EmhvJZcxTttH3zoSYzF+lD9IZOweHGE8MaxP7vLR/9bPxIKkfL4XGRndPm3Z2TGNNqtbdyrK
vOLcJOKnsGcgJxrjNmpKevFxccB+K98rX0DK0ziW6rqGcu936rUPJeC/GCo6DtODrd9pOPwXd2fS
HDmSZOm/0lJ3tGBfDn1xwFfuS5DMuECcZCT2fcevnw+Mmk4n6ENIZt2mDiVSwigqzaCmpqb69L33
chpCzRX0hkZgWIAXSziVQBceWoXhEA456lgfdbK2VtTtx7FXh1reodmY72n8//5HGvPgB6+ZhsLC
9LZGTPyDHhl5CYBL8HbupB7wSN+5v/o62VUxE6llCd0GU9HVhTL9F6/z6oIJHK0TowtKr/Lu9wtF
djNjm6T68CPQE8cN283veVuvjLr7j5nOsddurF65doMovWpLz71CRYQ6ZEyT+vfviHrjRkzCEk78
5xys+zN4mSvgggJqS3xEWDT8VxgvcquiyDwUIKK8lASseZSp1/5IfJ/R+sbc5SqzypaStrd5pg+Q
uMXqIdf1Zi+rHX0W3i+ZOMbbtPE9WyiNxzQbsjtFiRH4oj+/SzL5IRky4U6rDcBGRX019ahg/42s
g6CIdG56BU1LA0jiOKJ6DBUpkuMD/Kyw/MQOSqEG2O8gOyAsQ0KoGwjLTgO8giaIV3laiE/QU3Q7
rTXiNz0FQv7RGXPFtwZyTTgSo3qXFONOVrThyh0H99rr4P9UNU/ZppU6HlRRWI1em73VhC0GE4Yn
lfz4uoLbDGXYbJt6A8NHhaU8x3CZr4uqoK+pw5gx8KqQ+udhcEsYFsk/lBZp3Q/dikIp/0xRimK4
D3IQT1Hhc8w24EtfvTG8hga3vqw0sd5GzOxu3MbrdpUW1rt2EMH9FNUeAfP+qgvgpqml+F6B4Q96
LuO+VI3O+SBsDbVkOPxmO1ZNkcBgdlepK957YWD9m+1Y1mKbcdLsMXPhm4y6GAVda3xCOw4BnBFe
Q4kHExMtbtzDGQYB4YPYqvXdRxD8W3JPj/9/KTkxdnFyETjH+vhfv1Jo5IdJ0+p//nX9q/uvn7+O
8TF9/9e/f7B//59/ffy/fus5CZKh/bcpa6poWoqGurFJTtz9qmr+lc5PaJwxXkjXTJUlbtY0K2v/
f/4lyNZ/y4qEzJOlakz7KBo/+7egk6DJ/63LvD9FSdYh9kYN/e8oOkmfc3Zdga3VVET+GNXUDVL2
Wa0caXlavzjIu7zt1pQ2Nv0ufQUovK325RYYx/3JBt3+fsufdj2nCvBfL/yv5mbvnaAX2lxPFend
I+sKG5Q1WuWHMtQ3/8QMWbpoUqsX1SlrOck+Q7kcBbUYpfc4v2OILJKYSlwqyX3OcP/vUv7XhjbP
fJTer2k/Se+d3a2VDcCyLRCcLSgBu7fBjKbr4IaSQb5QJTm/g3+ZnZofJ0szRCNvRzhY3juaDd1O
NX7Qsv5+9/4fTvGXjVnyDsNukAqhKL338Ao4xkbaCbb8mASr0Zad8qe3yS4WLH5u2fx7M+kpSYgR
6Yqiz9xQTSQd3a5WeofBb0O+sRP32hZiVMdzXHvB1vTXf/HBE1szHxQtOD0ogGIr6h4lxFC4VR/Q
bNoolrAJlGSTFsEtVwUSQ8YPQYSgElRhsvAZJyPf/RGzVgmvFTTGELt8D/z8APzjdpjAZt+v1Pic
lf7eVUTCKajxGifQzIxA9zqEeipL76omXWSuuafps4PjfZU1PZdvfzGWcHGaA2QoOiP0oFF97c9x
DK/Gun3KLRH65Upbl1BSMWgD9ivTzUOreuiFQPdZRpDRjIMdiN5BjizG2skcbT0xr4qWuVtF2PVB
4NTorUsdc+9m/TrI7Tq3EByr4BzXfPUWdTAa5aJTKHVm6xK8S4orTnPZF3IPOxg11FWfwbyR9fuc
dEQKgHe0DZIELbwzK8itHhmiWZlGdZd1yVVMyhel7nPs9j/CEuUoU7sq+tFuRvhC1Zp5Ubip8DP6
kKio5sEOJY91YU7jNMLBz8u9qiY7aHp3ENhe6xLUhaN/DCVXWHLAc85++llmjwUIY2u5qIkcCDce
1LW/YdzqTl6Jq3/o7Ke2ZiVVrfVlZk4/bOX7ZJ1t9cvelmyepBytxZh4LjidWptVgMSOt4slYq2/
KdEnOkIpZ8dOAoPzqnmBBTO9j9fBRrr93s/PnSXNUgxuRJXa8Tx4FJFkVIJH8OAfrGokELRq4SSd
jYinJmYxQxNq8saImNFv9INFQIRACnpwAiJVRSiw1+0f/9maZkfXLKnAe0MnvZvZOwc4jq6///1n
v9TJns18sMgVs8fXpfe6e67yH4zfparzvYkP4M88xmmovZFaSIYFjcjnq0pljL+dqqgfN2RzqJ1y
X20tbyXdWz8QHl+hwH2j/JEtlJ7OrWzKqDSdPjSF1dlVkpZ6J1t9JL3nAMgSaCyzCl7RcvEUT79n
vrpTOzOXMPO8KIs+ld7dK3er25XtHYJtcunvik3kwO2wsJvTr/tijsYxLAWiSb1ltqyRQTf6ISyr
hlgnFi6rdiGhObtvsikasoLeoa7OEgu4cQo4NwXxXavlTcOrPIeEPuna/fdecdYMqe30ZUT6nLOA
pCYxFXFU8d5ldWJlMRxBeGqbBQjIkpFZHJJBkFedgJHIzO5DiniJOa6VJFhKlL5+FFJ0mSQeGJ+l
afJszxSKtYD3jRQP7+FCZAxijzyhQ1yIDhQyd8nG20gLG/g17/xsc0pvThJAL4S4VwuxKWmvelDS
wHoKobFj6vH7DyVNv+izx302NPM4ua0iumZ6+h5f1pdTTsaU9dbYhjuYnBxjwb2XVjXt9MmqRBrG
rdqZ6XstvysJXFAWEySSR/194ZstfbLJdU4MxehlgotmVSXjtxK0u4CaFzZu8q75xtGk1xRQHrRC
JjngUxP6ALAlzaX0vVrX9HRtpbtAyHM9vQxcBhFX+g1T1oK6KfaTfyzl0l99H67WE+sz36/aQtLa
UU7f054Cc007/70Sjt8vcVrBdyucRXbN1JpKc1lh7YlIUd8o6g26PU6lv/vFv2WkUYD2fmW3v3/r
6ZPxnGecrEeevbM6OgFCE7MeGcyUhYLl0L2VInDhBceY/uZv1jQ/y2JbeXIfD+l7A16MIfK1AUsU
PUK7dx/UmKRJaQ+FJC04yzl31CRa4RQIJAbn576iWlkRtFX6XoBIG82HQV84xmc/1YmBmTvQJfEZ
nGrZvqS6AuhqW6TEbmTuO8pY3tL7Xpq+xpddPDE384yi0GMvipr03TWqnSlWqLQEP13vSVSrjQzX
qCDAbWits8BfCCBn3f4vw/rMTQxj9Cp/ZCNbBnPS5AWa6MhYKCtIS0Zm8b6EW1RFDyJ9h9zszt1C
dv/KODLEEMZVu5YdgIWd3bwKm39w2k6WNov4oq/Xra7wCVVAGZV3YMqrKG41+mhioCxs44I/znPp
dICLuyxq3KUfoUhRV0K/4JBnz/PJaqa/4CQAw4spihHSiO8T50yJzleG9gS4oLXhCguLORuIT0xN
n/PEFPNb0GlHHc5oddBfQNA/4flT6E/esvG6b3fff6ezEeTE3LTyE3OtNIwmRe90atmCmWh29Hwq
uHvqyl0berlnkgokw+v3RqWlLzaLIIh1+XUS4B3STbP2djQiEIFZZcFK3+Rby5EewkO48AmXTvm8
0x9MxRo9YKUqOAqr+8X8wqYDlk1LyY6zX5p30GBXBea7EC3PPCm43E62eBZeDDMT4IjnlAtIklRM
iqyiHUNJWwblra321MLK6PyAyGxnLlmeZ0OWTLHWkrjRNRkSXGu2zSEzf7ncqe6rvC0vGRndujyk
0Q1yyIY2S9nQ3JPmxmZBm6GqrOlU2X319+Ve2dUXylbYyrulLv30N58Ga8xYIvMlBhqgU0Y+C2dZ
2SDcntUuA51+tdJjJMlSRjiacB+KwQMCPenqe2ed++rc4CyS5aYcKZKGQZT6WvVGHhbqiPP4PP/9
s5QVNQYNSvDcfe3K17Bn6pCnUr//z9Ywi1+DpfoZkoLuazEycp4eDGHhab60SbOolSM453OJYaA7
WihreKhHf7+EL+WM+T7NIpURJn5fTPsk3cDb/1Rs22f5HfbIwZne5PBnGO/fW/x4nn7narPj44GZ
ERs63q+JFGh2WxoOTB9bHuuNk8vtT6Rb5HVkDP5jDik0eq0mXCuekTzC9NGO0msUMTkpmOC2gLyH
00wtE60/ZMaHa8anJ70xU1PhFWVw2mdyxxZhp17TC4RxU48UGR5MoFaXAPXdPTHEoNg5uPugKjUY
XXm5aWWnUXfUAdkbdU8M08pXpI41i1vDyrcl8352zDDHWy5kIkQZaOjmYtvuSj2NVpKswLqh6MNt
OWTGQywXdEdHGfEWkQO2j1QJVCXCEHY9oNbO42Bf1SOaaXpioIZUIfyBAv1dIEEx6vkt4NQcsFuD
2BVqjiM4vmwwvafSGNGblmUE0RvRsHM/+kONUX6Wm5FGfRdJjhlE4UYDqLkewrZZOFhfHoMfHvMB
QCZW0Hyafb/Ir5DQhAngdbzJ9+3tuItsdAf+RD1mLTjhkn+eCbaWSAmCWR9DnTb6802axsD6FUvi
HB/MrbyGPeoSiIwD6ejac8wFa2fPm25oBiHQZIptFjSAofd+l8DVN+TvdX1MluZRln7/9POTtEBs
ICwt+eKvinW0cEUl+/H94Tob9QzDNGXToJU3v5oE10DGPmzcV7VBz6CC29R8Ddx/5AEguixgfpKO
C3xehjnCsBnGofs65b5U8mz0g380m2rPvNmiB5y5AOnd/WVsdlHImusyioYxVAMpGrY7Zatu5N1S
InPu0/DqAmshM7uIs31eU5p5RqNXqvXaQqMHh2GpaAs33tlQC1cQDdbJEL2tzybcrBGTKBMtVjKs
UycEe7yRH40t5aE1sB/9ulhqLZ03aaqKZYrMZEri7PSEhZXBiyhbr7UDj5ETrN18BcR49VH2v7Ec
a+Hl/CUFnYIDSJn/NTi7TgLDH6pYZo3hPn3UXqKdd0CLgHmnFYxq6/RnsNjEO+cf0jQMqIrUldV5
NbQicsiVNVqv4iHYBQdvC8H7ZljO+uaPlY+VWZJs8CjRDZrJn79ew/2kGkGHg2xah++38e5zWuRT
8AMuRRNtLT4jA/oPItKUlvH5TBDC4rT6k4ihjArcNVBivabCsY5f2uTt+4AhTX/2/DY+MfCR358Y
KGrm+02Y8Phg8W3D8UIqlwyz3nqbpbWcC06npmY7OAbQaw8ua9GHG9lHof6tz5b8b8nGLFpEDJ21
gs9yKhrxg907isPECB6YXE6XBu++q8X3wHRuv9vC2bmOojwbkV6yPq4oyWmuSNSugMvdQCe4nfqb
zvff7PwaTXRWLUY/tXndHFAW7EXMV74GtX6vC+2dWjGcgbDD92a+PO1+e/xfdmZPj5q5HwaSC+t1
OLiHZN3vpG18DzGpsxR7Pwpqn3fQEAG9c23JJnWT+YUCt0LrUsuevlqN+PkTjB5bxjnoh+Zri+Z/
aac2vIdvEKCiHsr/WHLNr9H/8x8wdxtgkYIIQPm1c58l49ErFuoBXz/Z598/cxGBmamsjVlgHV2q
3sFFixPO/oULZmkR089PjrIW62NnWRgZumOl3hvdwiLOBHdWAUJMUxk+A5U0uyMTw3R702OXyo35
M3qqLyHp2qKs8/IR3mFuX3z9nt03BRStSKqhKOr085MlCQyiK8HAcXbriEphupNqlBrhM1hw9en7
fnFARSPEMrIq8Qj+bMd3a5GBzMF69Z6io7ertsJafDBviIN2sHHXC9a+Bgz28cTa7EOJQEpBKxAw
ijWd+N14AVrBBhO9ldYlor6rxVrJ+W38a3mzbazgYan7rCbIZytrN3Ugsl/jtXBVr9FZ4XQt31tn
LaoyFyXXpanOYVddy8QEvFV8OL095IVxH/albVTJ5vutnDzuy3f7y8wceTVWY+7FXclOaojHTozM
PQxK7UTrR1vl+Xtj5/3/xNrsAjPE0CstBWtwMG4Z+d4iDwoY1qaKvgK0sRMcs7S/t3nuTPPKIquC
8A304OzLJbrUaZqRsI8qRPmlBJzYWIjzZ01ogK0ArdMrnz96/MAwgMDAFmUqB0raa+YiF77Sl2K5
RdaknJiYOzxyf21F+en1hTy0sMUniLLWqFgdEl6stsrGvd99v28fvaC5Z4CW1ESJ/8i03j6faI0Z
d+g8MdlvpE34Vlyp3Sqys7v+vbvKtqoDfg2hPAh6n41bKPsR4VuAopxzzdM/YHalJE2uFkzsWa8j
K66tP7IagsDnLgI7pSwF5nMBZWoxgnKEvpgv+XmxqEwqpWA0nG86R4DmpAuGVvb1utgzsuygVb7g
ldPN/2VzT+zNsvxCbEKNyXDrNUsBVkS/iuLOiBA/uBSl6wB+6e+/5dfMG+8xMWdOJUpIBT6vrkSZ
OmEYzHo1jPClAeCfi/C9+SUDipKy8NXOHgYLawQtS/8CfbDMyDTq2MNt8keYbpgu8xdWcy4yKicW
Zn6RVnU9DoZPKiAJG816c5XkTSmXYK/nj9yJmcllTm5OLwuyzo8nMxvGCd+bbYjetKPfentk8i50
cQXd6qZdSkHOhsjT1c1OuguNkQgJIvvH0OI+34z1quRJMdrQC4CDoMvtLLnHuQ1VdQCjiNVxreqz
J5IL2ajXUEF4VUhDiuTo85JZauSfc/gTG8a8pZjlSESH2CiLK1l71uPjCJeMYVzDWGgKL9/7+zkf
PDU2C11lx0OpUy3zNRwuDOVFC96+//3S0mpmLlhA3JjLlDNfJURPxn0NfSv6RFuetOASIvi5bqvH
fkDX1/aABzJOthA+lhY4880MnGpdaDgJA9hsX3KtJ95uYY3nggaDaCZvCpUq1TxojLE4+ELBJpZv
SNOAHnWMVb65RzR36/or5qc7Z0pYl3K7s0s7MTuLjF6VlLB74yg1bDqDCHOk8U+8gxECEXyjCFJg
tnmBmUlMOqssLJ6ma4p7sLDO95t39kSdmJgWeRI7Bn1IuqHGRNsgQQCNlVLuCk7y91a+lh5g5mHQ
gFLYRIjyZeBgGh2PTK8ojtpN7yDAsYm26U7cTJ/FXGikfHX5ma3ZkuAbUtvEyIqjgRLeSlt16/gW
Kg/8XXWSS+WA3P0m2k+FxcXywHRcP12WmJ5etvAZwEBEJfPzbmZCGfXMLxZH9Q6ZIRs1HUd/JBiu
/YOyX9jS6eTObFFgFBGYQWRB++L1QuAxVBlm+VHdVsfpyR7Y9bp9gmuIHL9ZOMZf3EQ1GKKkykyO
BVJvnjgqug6rbD4WRyVCaVGBrDMGQa+OC2a+nGTMTM9NkxhOc9KcxXc/ssS4qWrxZ9490JsZ1RdG
pG3BtBa8/pw/Gh8jrCJckMoXkKriIYNcIrtyRD8ZrNSkf017RVKfETlHVYsx3xrmW/RrmUH0TX1d
W162dCam0zv/gCd/gzK7aLq86t3cCrIjjJMbZZdvwo1yPdx6wQq43cVwkTWb713m7O5Oc7u/F63M
vBORs4b+lZAe41wXnbht3uKJuxdpXORhDt/bOucwp4ub3TtmWaidlPrZURNvNRjke+WPbnj9z2zM
wqMEBT7KplV2FJQnxkIfy0G9qZK77418uUBxSZVcW5IsTtqXYyb3aqRQJM4ps/zRVr4tw2QL2yjY
Uvh0I7RwYHb53uK5z6QBZbZQiFEpc09bexKSKwsNNPhFimMIz6v/Zwx2qlcuxmoJYve1u8fSTg1N
f8ipoRBdN7XtsiOS1qByGHsF4GDZRrCfLkx/vXRhfk1UJ4OSyBORMElHcfbBNKNIerggsmN8iQCI
E1H0E+zeN5xo29r6agI7xEmxXgI8nF/oid3ZjaCHaSmWRZkezR/jS7mfSt8uLeKVckA45GKpxHnO
9TWwzgY8dKRu81ipjZoYF4OWHocSDh9TucvzGJo+f6lEce4CmNDH3DSAOOiMfv58tVnEKD114s/g
aTS3YE6hurGDbSpeQWS9jX8Jf7vgPn2+vwx+EPmc+IsIxiKPYgy2m6kTGKyrLc8MJ9g2G1RK7PIK
ENyCzenLzGPkqclZyIJENNTFCpOFNGzVSN5Y+j84bWB86LkoE4GgNvNJX0nUCo6U/Jg2o9N26rrK
m/WQijs4WtbfH+yzfnhqa+aHiF83zKH5xTGlOOJuk7W79597e8qD8u0SmuijOT/fu1NrszjCKypF
qScg51q1Tv1IvSC4r8hJUANEZ2hYiS/jWl5BmFavqoW28ZkQZlJdAiqhSSAE5u3PMESW13Dj4ihZ
0EbWCJ/fjW2AxIO7cImeOWtQhpkmU4uqBBHD7AzocYn4jKrnRxdhlQqt5hFCY7ghvv9wZ7zQ5DRb
JD6GgqXZTkoxyBAf8vFjyVj6pFnTPn1v4Fw+YnG4ZMreTOUyO/z5LBu9GIhRWZLMlcraK6ULep23
3OOH3lR2ceGu1TZ6bQVrVYbypoy09T+wT7hS2ETZ+jq0E+TQVrWtkn4krqip2omtPyZ75Co2S8Wy
r5+MyQnGtqzpavtadingC9G9HrILbfRgghp1DX7iEPVFsRH+9nf7bGqWhDQpuhyKzAlQq9dafBzU
hZfnV7/4/PtnsaNRYBsf2zw/Uo87pJp2a3UQ0Cx8msmFPx/jz0ZmQSOrYC8szV78CcndC8lH/Agv
6Sq50u6RCbz2tsKPIVshWEvG2DxHr99bX/pYM7/s6syrxp4dNAWYTMNNz/hOai1435KRWR5S9wOD
xwLOX1fcxkm4E6rqysuXeIS/VGl5T5w63vTzk+urRRAgVocxPw59sFZjVAoyFHl6xKB7VX5BrGSh
vvi1QDYzOKWWJwbDIByUyiMKJgaQDNke97AGMlQtPBUASJ1w7d4vNTfP2+QVSidGNyRq/J9t6iFk
pFanFUeaFdkKpsrN+IoMamTDIU9hLmvQHFkc4/mKPWGlGngJ0CBT+27eLUytCJZcSGWOpSNtJuyJ
74zJ6m20kSPfxlvt/XuvXLQ321mziVwpKvOSt6+3ix14Ai2XgNVtUGBfJT5Uvutk4Uo7E6I/r3F2
1UiZIMOHoibYVDaoz+885RmSVgYAhH1i/rGwwnNnQiMUM8CtWDAPzZzV61xJbdHXOqIiRn+8sIvS
rrbRFshGdJDsckUnbyMs4QDOxZpTq7N9hWJwZFaagNa1DGA3E+V2IP+Zy8J9X7UXfa/eJfkHqYh+
/H69586mNjkPzwLIAOY9RCj868JNcVvf2BrCm95cVlnqVBCOwwi0FFHPhe0TY/NOYgfdbSXSsuFL
CjejQ8pnC9ftSl0hUbwJXoTl87FkcZbG6oOq99IQl5zK4Lred9vYMW8hsvGnoWwCQXfReUurnC6f
+b0BNpD3B3U3MEWzy6ma5kn9hjNZO1W8QvsyWTMEIdgw6nVOuZL6iRsmWLgvzp6SU6uz2yrR6w40
XDvFH9GGu8+Wdmi5bJV1frWU4H7dVBIIVvHRCKP5PDuQUU0XP0i88ogg0SNKyY9Kly+M/nx1S7gN
oYgTKbBRAJvjX72mCvMantdjEFl3fQ9VQZ0PUz+qu4wNmtyGsZQIyl++mgUgdWITo72Hwdm5J2OC
fbdn/4p1txaP1Sp8iJ+tu/I+2piw99nfH7szLxJrohY25Al4S+dtdl1UQyPASIs5tDm25a20a3dv
BQ3T8l7c6fcLxr56JJ4oWwbaFzron/kh74rWjMaKQ+7+zPdxuKof3L1+2dowWz5BFlE9L7WL5veE
KpJRg/FliSg/ACqeLU/LobQIm0g7IqdQrScwhP/gPkLW9KAdMmfYLWF/oOT5/P0+LAKaYQpdgnrj
C4hP8qHisxJfO0q1FV2Ylh7dBnIOxWnoKnaNmAeFIzVfJ5nQ3XleHN2UI5ySSYn0ahFFCSJyuhbY
eZFwg0lIFjUoGf4w3bFcR51u/RSCqnuArTR2JD8GcTZA9AbTlWDTYkFXOqAMpjn12ArbMRnyDXDQ
N4ZSx01nleUtNOR6uIKjDb2yZBw8B4UV5VrTYnisYkW7MjpIaVEsNB/jhDqO7aXUoWxFj0QHrrbO
VhOttGMI3MDLI1IPiyVyBCgGCH94KHre1bwv9qnVdDupiqy32uNXCF4p3yKtjG6uL6gvSCprf/ZB
3txmQm8+1Sqy5eaYNFTSkujnKAf9G7HSuJESK7pvGzfYVkWVdbbWahYdYJMJJykV/gRAFDwiwHLf
mTn5qIQaUROP3j4SXG/XW3SOlUy+LDvIyNHKVOKt0KNa5XZB5cQZ9GKWGEGKL4bqpkUu6qIKgniT
RAZSHAIiNUqDCI/TVELo2yK5L3ycOiVgyKrFW0szEdZJ2hexVVx7yJv6PQKy7LSCrF0hHy+tdXns
bMNkgiGAdx1EoKiNt2iu0l8us+i5gzTw2gpw97pIEGEaLHOtGYiGGmUPo14vNQ+hCKluZCIPB9l/
bgd+lt80jAhc9aLu2kqjG6sql4eH1KgZb2/z3uHZUV9KAlNZvUKdxIv11hERunG6PjDXSRnThBiT
AMJYRglzSH+RbQ9GPjo8lNbQifC2lPENUVvcMP49rmPmC+6FJjJ2ZXEBh7AJBrby3WQ15Fq/Fivl
XYKaEdXP9Cf6Ke0FVDqgY9xNyez/Dl0TFZGKtkUmvDO4ZBA5HV1kpiDTEJwxKPVXs236qyaKoJWH
33CVp5B+ozNbObrnJbarmpKdwmC5ycQwtwW1qu8is37r45zqXYJcbJsjgJ6m+luUW4hz5UafXIaI
zK/pNfbbrjd625Lz5BJFI3eT9Mj6qrDgQs0HwmZNtUDYqGKsXcDMX74JcexeJ5b7auUKOl9W4F4K
kqDeC9mACG9jFuK6C6F5WzFTqMM6I/qOQkl46zH2B4dM223LJGX+xJI7tBfDaF3oWr3OjBS99M5E
b3hIc2Xz9yLpR5QBIzE91emWfKmvqIWstFWVKR/5xEgh1Vsr3gp0Mhd7ceNt1KWe2ix0fzE4u9ab
CQvoZRgsX/Staler8YJYdZE/KfY0CrLYSFuyNwvc0D1L4aQZf2w33Vq1qRQ79YXq9La8Aa7sZM8L
GzrLJX6vjyfMNBNH9JgDC8REd0OE35Wje4UI1TpCmRIg8cCcQ321Q47y/Xt7Hwjyk+Rssgc9E/P6
+DIwhjlkye+ogrtDrx7FCCbXlZoG/iZlgqdF4BoGpJVW5JOQErprq7hxcycTBQsNdT26DnS0CEuv
7a+9rKUcFYhdPKluZOJWj6xiIwlhe4i9bNjkcadcBqZl3qtF1wPPqGWQGWE3PMhKX60rs/WgG1Zi
CNXHfmUWaXvQYgWBwDLXLmvmAG+DbFBurBBcc9eMd3Wn9m95brVICqTjDWTA5YOlZTf84sBRDD9Z
oPOYtws+Nokaojh19UHjz+c0Wg3GZWsU5WN4SW/Czg7xJpA30Y+UqLIpr0mbXUeCg6NbSJ1nb6/f
dmlCWroBdx+Uxp/f0GIR1lmCDNMxEHd9dBejXBkuvSbPOBxUKBqtx4kO/AsMGo2+ukutQuYEd+vR
QX/0pmRI6H7c8kz/c9gPF6q4/t7pzmVDn2xOuedJPSKpuOBV7cMmL4L2Mt+4t+I+XhUwcK0j4DpL
I+zzasS/d/KvVc52cuhaP46ZADzKd8JNtItvDGTWn8dtu4bwa5X+SkSKSgtfb2lnp5+frDKqNCUe
YAM6uvlGEw+qt/Q0PxObPm3jLDYlVSiEdcWipAftYQI+JVcDXDMTMdT0msu34t9s3H7ZxlmBDJnO
QMxhfT82aFDnAYFhklN0V61c/IebN3t+oJYDPf/A2rT2z8zai0t4p0WPmFUYAviOkwqZ0KNR20Kz
mqjCvHX9jDoJ73w0jpgcYuJ5iW/jnFmewUxwT7m5/EVjopTDSCwGAxHcl+xpGo9KN/6mEVbVxr93
L8Td8gTMGTf8ZHG20Lj240LMTG6w7LGXbY/7eeE4n7VgAHnlxQgOb/7AJ/smn+NxfFQeerqaqQPO
9rZBGZH3vWbHPwVHWXD9M4GRV9QUjGk4woU3e3H3A8X7UOqUoyju1OpG9Ndper+wqgn1MLsZT23M
URFeWbpD0bfK0aA0A03Ej/zCu6UbfVgsz545x58szYoykI2jnsUdSQiWXkSm9HwHKO1jb38w9DjF
Uo5x1h7Eq9Q/ELNj5vRzYKL1oyp6TI6hXw32RB0abhLbf0aUapsRfBftTVFhtpPkGIYCMl+fkozZ
WUYZCTRNX6jHNGZ8eBVdq+vxQrALyO231p2xnbp/kRMvDticO2yqpFG+0Mml4MmaGQ6Qr406wVKO
9aYaVumjT6vYddIdJEjFJRomG8FZrC3IZxZ7anN23HJBUgKzmw54QLdTXEfQshUvSPfsYBPd6AtX
6ZmDQMcdWB5EdzpziLMVGkHuwRGEtdy6IXHikXfljy/fn4Qzx/uTjdmKoH3TXIFa+zGrLtvwRsr/
SQrC38h4I9B50t6ZP2YRcEwG2Cf/N7eQ2zzXF+Vaf3NX5iYBSG7sy6Vny7Qtc488tTi7x3wfZwlz
jYh145HmvHS9oz5NF4BgSz8hmu0cKbCbxG7vlseLznvlyXJn3yyIAH0JLcbFg1E61gvB3+53utMC
ALOAzicP5Ll/d0j24+o+XfLsK4roPZBFs8nxpX9rbSZEoLWuHGkrbmpmgbuLf/J0mtAg//tZZ0Fa
yjzGzSL8plr7t9V9U6zA9jIpax2am+hhGeF77iww0DcJN4HYw/TnsNZGlenXfsfTsDKcFBhsAa1s
3S8OPpw74YBd8Hjo56BjmYXrEob4zBjraV3SZuI0RX88uhQ3DD3sVW8VL70C5rXRj08HgsFA4Yci
KSX0zwuD5KHNwLEpR+vB3fp29DO4emsAT9Ns9Q/aEsMzh27yhU/Hg9HfCRhlGhNAivjy2SBsSHmn
5m16HHPLQZV8JaMf0mvqVeGrjpUj3JTnjqc8one0S3s9WJWd5LRyTJmqKdYUv9ClimzoUldFGR28
KtyKVG7Qwd5QiXhMhwJ1bd+uK3+tKNbK1OtN3xmOT/Nz9G4hE/hDqx/93rwfVKpTQ3SZCBKaab1j
ttq6yoSV4VV245e2qqhPkktpun3mFti1ZblqR2vbpD/bIbPzYbjwAu+HaSLfrRcvsZLauXdv8aJ2
u+JCGn+im3PVmB3K0xKUk2j9oYVY0laSyn4VD4UD0Htb1ho1nBd6fI4XqCTyJTJaT2hPb0oS3wJh
+0K/qAd/l090L2JJppCMdpaqtlz7Kz+0dl2FAmyk8ZsGp8gnCXtvh4Tmsalpa7V1Y/veY5WMP9KU
R7R/gayIXee3I39PPqZOjtRSIT4gKld5pt1wf3pSvB5dyaZnd5GBWRtMceUPrR0lfKg2sw2PxDUt
brQOQW/ZRP7ml8B73svNTWfqW839JaPxXrq+4xY0RQqgN/korgQEAozhKayY1O+Lqw7Vnwjd6ia7
rBR+Gra7QkxXRjyucoVFolttduphUIp1hpiGrK9crVhbTBLmSWS3dXgIhOJJa3TH0/+MtdAO+nRd
VehADeEajk/qh8gJov542fS9nVsCOx5Sl42eAkrOcq6vGliZCxFF4jhaJYm7luADSkRSdYV46Q/r
UNdtLdGQn3ZfMzG5K4zxIUlKW+55QLbobesoPsnPsegdUbGzJQNpNTH/aTbydpTgFQfCgPrqajCp
W0nqlZ6+0O63ozAlcNyGtOdHpOujUkZKotzk6rXpJ8VKRvR+5VYPddFu44JaZ7cqq3Y/pt2m8GS6
hHV0obumI2j08owBnT7VaUxUxym962OLbBg8tCPSvOMfWvMeRuYqgVXa1cuV5Xe20E2CtSRjcn1A
imkvdunaCzLUaW6l8ADuvtGbq1qLnSrfh01gd5KwTqCpjvlp6Me3mevduL5xF1Q3ahQiVnqfhMKe
WiG7Ev/s1Wd+6TpPmEqTsz9l5f+Qdl3NsfJM+hdRJZG5JQyTPc723FCOCBFEBvHr9+Hdqv3ssdfU
u3vtU6cHkFqt7ieIIEo7+Foyb8JFLpV3+aAEcD69EvhNSvnESsXNlR4uGNPGLD6tooDbGuDJ/Gx2
qWviwMqbZEdqmGl2/JOofO1I4ybTky18BQIjelNyeIamm4hm68rOQkwOMEolEAu1XaKsYd29jeyP
PNNDq65fQZ8LBL0e+s+GT6HBLFefmmvHzn2RwKEaez/mc48VN8/oJW0gyDP0903xmBLutzBJivt6
NXQZ9iDxO2iFuKJRYWlrwQHRQPbK/Xy0XTtp1wPEoWUHC87i2oT7NwOFh8FXOYcCB43vNQYxr6y6
ZcZzV0xhY6xlXq3NzAicHjq7Wb8p6/GYwYVT2HuKdRYDfBvze0zoXIMXfh/TA4ErH4Qj/SJBuZuh
f0eU0LKlb9JXkjYHGA/YMIhugP3sTSfQ1WrXW45fR0dFO0ktyKxkbfWZxyyY4mF3t+lpKnrPsSuo
Fd1prY39DioodOOpvtHrBFbfKVJREaKZc6Xgd9BpcNWIAGE3zpOaK3WECDbWfwZkWtsXq7R81qFz
1MWwEre2chi3KhxJNFIEhOD6gVkGnB3dznoah3ehlKpb9u2NUtI3NdGvy97yrDx+gavUzkjslYSZ
/aTh68Ro/trtqoja68mJAJ7R3VLJPJVipNZi5qXCCrbbVOVDrbMVDliX5Bh6y/fOjO+KKvakagWy
i4JCz1Y1DKq1PnKZesq1YUVy6rMBeDB6ZGZ/YnU2axC5JbSVhZ75pUaDYYDFc72FLaobtfZOY+Fo
du5E0n2s3hS97XNtNxigv1EN0xQFTqZb1Ro3IOSdnKhb9aK+h17T3ob7V5y9OBBmN/R1j9+uI2l1
OOQaZmxifNCov+uz7srOitAqPwcBPVB5RxW55w5shOL7XPJtySp37Lk3tB60hNxJOam68Hrt1PeD
a6OPajX2rqbZPnPy1T9BKBTjNc2LY4YkD7euXnpO3gQ1G3cOO4kcXapo3pRqULWNK6J+W5fKVcbw
0Cnb2UJ4QktwCNdrnpZebee4C8zT9mzXtQ9289kVb1aMVUGeWMNhS5Z7sFd32VjuzCEPiIBFMoOX
bZvvnAK2t5jIhE1t72y1Xlmx9jRKM0i72tc4BFzKmeiMLNXe56rhWrnuwjQa584JrqwrLal8uBvf
EX1c9zAuh3U17BH5usP27uEUozl1kE32NUa0mxKYb1hW+6Dce6xsV1UEtzUdo6HsYSB5iKmDX2Jn
d2gvF+i45iMsmVNATmgKn3riF0PlduNbTEUQm5h9pWJFOEfmJ8mRqcjWZYGrhN4dDEFOpO59pypX
VTOFJLM+WzirZn20rQwrrDFwslTziDvspigt7sL2eFMyE0phEQyJIJGPlC0a+95h7C7jct3Z4+DF
XXfnJPwhF+Q2VsSJW5qXsjzM6sntSEU9aO94RR/dwb78JJLxqbK7VU4xsaxK9Ta11CtCIL/TTQq6
3s5w1DIStDW4tHF6p3CkEF4rtU9G9R4O3RVMfeQ6geOBRoSfJe0HOjLvQF7daEb0AFOgdQs67BCZ
N3ArhZRQj5FXXOqhU4BLxa1DHlvraWJvQ2qee7gKaZ26sRwW6KmoXKnqMJ/tzrwFa4131tZOrGOu
IA+oU/fYVaCg6Ax2VxRCz00bDCXfxkUboIW/zxTsCsL3cC0NaALIk9VQL2eTdNHzeO/a6QE7aqWn
ZaBOps/bZA8jhI1VWdsc4Loq7yC0DCuIeshWWIz4jtgfArPClIcQl3hgtAyRuz9GFf8mbvZkgNi0
jO3SrwxxMkbbI3jzmpEXbgmVNrhLD34yIHpctgFLylutG19StfY6DMCrQmCp2k7pjhmdXDNqMs/u
JMy4Y0xGsSyLJoDA3gEiJfAVNj8N2Cy5VkFcTD1v1BTMVZpgYycJYB56soYf8pva0zBS0l0S935s
OTcSPlk8V+JVHPVHxptrNoitasQrHAW7ijWrJBEfVtM8xrjrKZHqDw3GnEOznzBzL5XprELLEgYo
QTRGmMJC27VNB+FF0RCaJVa/0uzwyoKk15+pQvcqFvSUJE9ZA+pkQTFqEYEmKr+qBJZgubc5X1d6
s4Wp91sddddpXz8ixb7LoXyWGfHGRj9MdnzsTX4XSVZ4HVzDvDTpNjHcSGSq3UI1d6fQIjCr5NnS
5RXVABeEtZtLU9vvDeiNc5zEyGxajitd37yTUjlKk24nAbavYazSmcDUN/CzyhN/dDRPx32ATeUq
btqjmutyFk9AhYziGhyFdc2xSmxn28BkHPOfbSSbjcUTZKfszmhx4gm67jDa9jNthJb1WO8qqd7r
ZnYf1+zajMb3punuWidKPWl3PapKY99gH2Q0XmMxf1Y8W8FkcQX3gWOGjkYtVR8A9W3WCgemi9TP
8SOiXAupzTHoSn3I3mwtO3/hrR1Ipbjl0AV32zrzmSLXphqvxrZc1Q1HpZMNZycmm3iMt6zGGV9I
z7B7v5oA70zVLRtxAscsbOEvWppaimk0WzfwtGoT4zpjmTdq6mmcFN+AbvYAxIMCyEWjJgGm5feN
brzmsnmo4TgnJ/agjonHRO7bFUXbQLnFp9hXcHKEdFniqs100GPTl20MI95uBJNLMOZXXHmMtea9
rxPFT+GMlzZxkCfOJtKb3Iffq1/Ew0tKqWcxsuJgMgmYr3jDCD8hI7c/iqYL4DO1sgU6JQPIOimA
SGmtbRnQQu4w8c+IiXVE2FUlYHKH2xVW+2HM1RWcv7atya6gCBLqSXKnRRMFoS2bjU8ObW9sqVIG
Gp7VHUw27bqO+xpNcVGg0ckqYOTWTxu9h0KvlZgZjOTgv4KSfwcVpIBo2Q5KSG/RNDauMVKQCHq+
yWW1n9QuwSUFH3jSYV+aR7gz1+I5T9M3YmCCS1CQRPEdl+lOaXFWd9AZ4tlDazm7Iu22faaGBe+e
h1EQlMG5X7fIPaAPP+r28GxHJBQ6brsVPM0iuznqVb4Rce3D1XlXAwIgQEw0pnLHkb9jNdmCZXUN
U3mJ06m95kpyMFKxnrJs0ystpKIwVmWCwn3TTj6NyA40pdrGkXossz52G4xEHTXCHStT7xpMYVxa
dWGnl1vTiLYsiZDfeovhxhGhejM2SmS8pxU7TlW3LqnYd22qeRGHJGSaQ93SwXfu71RT7kaFHG1H
nK3SDBtVvcVozleKMmwdfL9E28RGH+PtcR9nWxjXyn6IoDomyr0eVfd5rna4lUWvvUo2UxodG73e
S7w5QyvNANaR9wOuBrSwHjBt8VMuTH8oEjgB0ZvK6VeUadejYvp269xnOmXuYFFv4vI5HnCB7rmP
CmKXxWQVx6pXGShdqSRhMRlbOcGwJnJWmdX5JNc8uG2/VMRayan+aAxxgLbZWtfrD2fIzylOSpGo
cr65AsdR3A0CZr9GAgUVvb2denaQMGRMLXM1YlMkRbqGe+aa2yPDSDcb3XzqH+x23KRRZoSWk7W+
OmVrkzVtCMcgL1PYPVfiK8dBO0IaJ7XqN70p1iNS/qRavuq0d63oWpdC1n3sn7LKhk+8knVeVI6H
WhH3etbBsqFR3JZgEbHklffGU92mz73KNtpsy6RDcFjvNT9phR9X9R4m6rBo5yxkuHD2ZYuUGieF
T212B6vuABCJtdL1N8oYaa4i8dVxYwwaWVyrmnSrJDrWjYhd22bHbixuLLwp11JwxaodedVIx580
rmHJGWgl51e9o2z5mL4YsEjwZCJRhMUB0FOHUhk3mJjvJRoWUF4mm5Zbn3D6Q9Jh7wprNpxR1e0N
wNphnvmQwuOlUoHwqmDD1DAY8lq0/yh4nfiZibLBqYubBDgYuB1XVxMdt7jdaUHTJzA/76LnWsoj
rMBhhVsPuCsXtjsVHaDHPUQMdaZg5jkpZzqgA0QNcO8tZ6/aqNudnuveUBlnJcptF4aseyiz3mdi
2Mk5E7NYnOqu/TDj4rYAY2KcIJCFn3QH/dT7FksdHqQ3mq3AGRTGkkFHBwpvz2pViGztdA7KsAK/
CEQ3MWkf1piehw75Ry+t96acfGJPK7ttbpu6CLVSfUxHfjLRsKFZLv1GZtuJwG+VDnyLYdZtXTuP
uVPe8waj25G9aTI6SwteQpgmICtmB1KhTjQ6utNEfRixYA3OAyJlSBhxM6O4doQ4j71xHAb2Ygj7
GAMOkZtgDuusO2Rjc+5Kda/mNUAzjb4bUf5rZe7DDbhwpTFeDZUSQCPUjuugBAQQDSEbd0Le9i4w
X8h3HKmjanYgagKNRR4cI31ucKnHkx2ogQt7pa6NOUPSHmD7KdtwqhymETabRrmxcWo5IoUuKK9X
kk8nYsLhmuhBHYutlUQ+qdujNCLhjRMJm9HZmq2yLSMcLUP3hPIrUHsYBmhRgy5ym19DcfYWtN4Y
5xrB79PJtp20E2XNde70oFBEYd9VvjXYsQ8bVROLCqYeDgdBJe/6VSuSMJ0ba5YNaJWmF4fCpntS
6Js8soHUKyoLq3OANxm6kwagapCDxWV1bt+lOzh7Tm6ijm+1Et+igMelLOMnSo2wN9AriMx7KJVu
lMSccCKmQWZWe+Qf3KZVfYctAu+vhp2sMn0D9O3QSOUjmeLPSqYvUAaGmvN4yziaMTBOPNF4il05
xhQ4Fy2c4gj2Zep2ahMvycw30rVPY6FKKEHWW6XB6NgUKN3Quagnc1U53akGtK7m06tFZeKrynRT
OAJiveOjhBNwmuO4o6I8Z5zBOdcoD6BxrMdYnGls1G4ytbeG7uBeY67SgdheNRSxN5TD3VCxN6dl
9yjh3mxS7Oo6x3mNzy3HLfjLO8Acryxz3LfSukpgLYwzZzgAOxTEo/0RO+xDreru1OZm7QNzeAAm
MHF5a70xy1obk3ll9iZ6fwLWMmpWbirLLF0INqzZ2FxFWfJs98RnWePbwGRCes7l6XgE7tRyDTmA
PWyZoEKI9MFqm2oF4i/6BJMKFaS+Nd3CcSwXxufYlCZOGIa8VWHbUF2+1dToA2vqPzvb2iXNGLY6
u4bqReXp5vSpjQWMr43KHeY6RzbjWmvSo23nB+7IXdHa5SGyYrQ2mcBvkViiNkFHZ7itFf5WRiDV
W+ONVMbSyzFuKiJ5w81xpaLkoV1uXEHWZSuFY6PtW5k4diPgTKn6oMSTPw5oCpdSz91Ix5BGtQ+T
OpzKIb3jBGsUnfPCSkInyregZoUmc+6iSnO2VYq+YJT1Li2tdYUalZJireLSNNnOpnfikDnSyyPH
y6hxk5eFiTZzK8Kq0TiwnvScihy9HKCs7FxINyMOxByqhLlFX39wNFhsVFfFaPusy64I2qxmFYVJ
Ea2novVzRcwOUeW6ghEs/J8DGK1vUCndmCVfS4b+eduIzWRX75C9vuZUv4Ih6cYes+tpEJu+VG8k
pU/ozD7b6I3ztFiXPX/P4anklg5uhUjLzIvRaNP4eNOWMcCG5ojJpx4RaHXrVWhP5hOJ6f1Yqjrc
kvOAKmp2pbbIlAl8f1caUCu32TR6eV37HdpBIdMgk2GIbSv6zq1j+xmo39Ok0MMkxpeMJ885yzYy
Z59j1GytNoLIdx1WBUHr03hgueobWuUpFVbqLKrk4Gc7nfqIRLFCDwwSVbT2kOVNv6UpwBFo1QBZ
J9GdJTeiWzdKd5qEfMU9M5gkvYs5uVUjTDe6SoG/cjeoPkWt4HYVP41xdlTrbFdnme1itP9gRzle
S1+iktTSj7xz7jvG0SJAO8BpzMQjifkQD1Y4AAHmTVFz7Acn1LTpkKvRbcSUx7xuoWxJ5F0/aW7c
Ond2b95WXQM7d6R0bvtFN6KNl1p3PTE19PiRDY0436fjuDXSHs81bsZq/p7QPs/ifCewx2h3zc1H
ZUS3wAazkhGvQxKLJ+OqMgZfrwUMEWnQOkZooy/IIxbU07jrnQmn02FCve5o5ywVz3QsfDW7r8dk
gwajp8A/uc2ilWm/VQSIY4H2VNrMF5whlAa88HC/Mos+kELbV9awKmUKFCJBQ3L0NPgrxw0JegHg
LYLGZRRaGPs0IwmNhO+trHsvpHKOdXlyOhhyOuK6T6wgpXLVQmWhS186uFb2MvVsDXvJepR6e+9A
27CD2YZUp51A/aAlOu6lUFuzmN+NDn4ZoHRxu7Wym7yuPBn1z1YHZSqNX5tWtxcCuIDiRmXoOWpi
PE3ltJsUO+xR4ENJHb0H0t/aRvXgMHRFnQKrmYWz4zdBozOPX7v+Hfd6h/RInNpjSvE/Wua2Jriw
gqieoRuJ1vaYvSnSeuqGamNIifKo8Ux+I4YPx2C+NTXBxPPQVgH/szpvrMZVyVS/SjukwwBmA0EF
n2A3LtAQyeG6CVPOugSWgrdYdpiYcaCmy11WPlaEei16ylZ3U9kvE4qLsVVdMBBc2jJPNm9EQCGu
NnHwAnLXkW1aGJukvaaNCAlmAkWdrbLCwN1OoMv6Yg1Pku1Jim4LEPOJOvm28QD/azeHqbkZpdsS
6bjA/cMqPpP2yga9O8n1DbjL92A3WdkTakLclrgHxzkftteuSHWP1Gj94lKKhWMp4M2VEW5qyj1K
XEwwVR9XLt9sq1VpxHcjnA9Q/MG/QXHtmngQs8T8hgfNCKn7/JpOB+iperOmamJomOJpbqEU8NbG
Ld/kgXBQdeIGMWnxdaS9ogseSLAVJoGMW50FGDtNP2zLNnXtXgk6413E7yrOVydSD1VheuaoeJ0O
XYjuPP9mnmMmwNCnsxRj1RivcwVSxJHfwu8Ewp7oh91bOM2N9KMtHhLMG1TQKzr0x8X0OKFrXGYb
FjcoVBQHnV6O6VwfxoUS9NmrNoPCkEKsfqv3JyG7dZHgP0UZnBF8a3T9vFQBngvrHuYcfkM0Pzda
P2sJuI2jmwJKo8gN0TNXddDdmMxj5ki3ZShcVFit4kqu4O1RDJI6W4GbD24xcY7mkrkuTR2mq53b
w8w1SYdwjLmHHvE+i+5sUEKGwQzNqPMVHUduWqPmVNON2Si3MFDzpYnQpb2xU8PPmLHqB+KaSXyA
72KYSDTM93m5GRK2GVIx4txnz22kXncVO+kERrtD5gv6KKo3QgB5MjD8xRZqsI/HujvSmL+MYgxN
IPSMT4vhKsQ614Jx5N+wmh8YlFk0CVAFjNfJbGpwMdXH8F320uD5i8QRW5koLvi9Vt3aE3Pbf2lI
qJM5lgmBdFAeYCNzCVkY2tIUTYNYinKO0pDQB2Gs/36cS2+cHzFm2MQXuKtFDZtPIstf7EO5sdYC
2ibdM5ZWsyKrbC3X3KtXxnO7hLL9CSb+59ms2RQHXC4Ad77Hba2uyI2szhAXiaqFXgBUvZxj86w3
AQDTATrD+s3fz/oDEfU9pHOBj+hrbJcC++M85hjFiucUjJS/I/zAsiCCoUHvSQNGb1Zi//5QUVT2
LLZMjmYc+hNnUd85/9K24Z/v9TXEBQYKQrm5SqeueBmRuePYhi8xplcLwgc/wU4XD3IByjGpYppW
SooXi7rYfQDgjWv12TrHdzguvDoc1uMC2/0H2vAi4gXQKU9Q9I8OBXglOlDyVpR20HQwCsE49u9v
9BOXM0cC2cuZhUVsekmRRBe8VBSzKoBbKzajj9JuS29mkTVUQuGSufGvK+JLsIvHstCx54Y+FS8d
0kUPnhYqyrBQ/q0g2X8viy9xLrYTFQyS1wNWXgsGvR4kQXJf7OQKGM21XGJ9/oIz+voC7Yt9lJEy
GtBTLl5q3M5r9Z5Yu55dFc7tlN9owC8sfK8ZmHUBa/oW7gK4JXpBLJro/EVD1/umWEWb6dg0oFrn
KzCvllCNP1C231eHfZEPhZ5ErAQA7qUBN3FbrjLmos2xyTfUYzuMO6+t/+d6tOdf9CUDx0lV8tIp
ZmGA+Eb15EE5olZyWQOr48RnS6yYpQecs+SXcHo9dNDN1XCAMc+uUfu6bHC5j4MSrqbAFzoegE+4
1yw95lLci9zINYOBAogXO3jRNX/GIOYKM7cXyGH7/JrfL3J35+f4a9lcJEpNdmLMFDlv8zzHplAD
CHW0bvcMwLSBMscVq2GHAnBhtS5sePsic4LeXYkcBQLCTp0noQ2QBM4NMF2maz5hFgtdtO51yd13
6VkvsowZUSVyIH38MmCMrQE6t3QezKv+r5d5kV5YFmWTHJHGZiDbuliVr0AjKYfBB44E/jrLbjQL
r/HyrO4MMIjtDKsFaTOScEgewsprX0EZlOjNAUI52wnzQ/y68Pl+e5Nw3Zlh2Si5fjD2YZhlqcJI
chAHZ0pEdqVz9w2YHwDB/9FE85cSzlLAi09nqJipFxHqoDy71eP3nt0uPNFv++7rE118ukTmWVQa
KPCAe30C13fFb7UybPzZQoAH6BUDKbkQ8rfV8iXkpflumWGCTqSYQw6ZCw/jbbSyryhc73MfVPaF
cL8tla/RLs4HNWdxwXpEG7q9mhzLKajqhZf48yMB16SrFEJhNly7L+u6hOe6ohgoh9oWWNXsA/Yc
/sI7+zWEo4HvAGUrStSL9Kg4PXN4w8XLuKpeHBdDyCpQgmyngQcM3vC6DHWAMR//jvrz1c1KERSC
+wDaEvuSqSh6JU4M0RYvjrXRJXFLoLtosiT++rNe+B5lfvQvJ45BY6DnBh2Chr3mqsNBtx5sI0FL
4B0WDF2x/vuZfqldv4e7eJM5BqP1RGYtsjA/Uh9Zfw1C/H9bWdWuuMKSX5IZ/P09WjA5A9UUehEX
eyzT06rQnTF/oVBBHkrUy4kMtOl+4cl+buX5yf4nzCXAe9ANrBGOMOLTDnVwVEAGQGpC22n2vYkX
tfvnn/096yMehJfB7oCH6Q9Lcslr6ijzzso27aYK27URzvawS4KXv1TkuE2DWzfTme2ZefB9gcQA
OWCSLOSZbzABOgmQHGanjOZOB3d6SVH857cCsWjmG5gOgGg/TMDsJDErkhjy3EYvsJMB7vm2ihfR
+D8/1fcoF2s+LVRI8qmWfcZtBvX4TBTJIG2PLiz0lZV/K2yP8v97uIs1z5O4Mk2Jh3KiF4Ex8Kwu
q+rnhfX3M69/j3JRUpm5knA1RZT4ZVafpI+mn+7hb76fV0WtuAvhfuaN7+EuSikJ4PUA6Xn7DBjQ
KXd10N5mv538EL1P1zPX01yDX+/JNV24i/6SQr5HvjiUnbIqlGgy7fNcq4LatxpfreP8BQc/9tC6
BmNkSSHhZ/7/HvIihTRTn+qMze/2YeafMc96nMC8mUpshNlglQXQBfn7Bf9zDn/f34hJqQk+IZoV
P8RmSgP8P4C77TO0PSVqVebBu5QEgPT59XpmMjphGzjzTtzYryxYvIrMH/CP+PTiIpnKrMiGCvHN
w7SawKkdNwVUrIvX+UWbqz4wkNbQD7U2fz/4P5yivwJfJBxFiyH8Y6ny3D+1aJtOa3YyPepGm+E0
8g177T1w2okP/oS/dFT8+p3/887/yYVfDkNSg7QA3T15FsXtGD2SbOl+9+uu+RJgzkxfAuiq4jQ8
xkIaPPEAbgldQRwAPQ44K3rR2n7LHqjXH8k6w3RnYcf+mlrB2zRwChLyg8rlFGk8ZATPhq+KHvSn
rb+LqVkI8vuq/RLlYnNOYw/YW6TJc7flG2Ah98BgozMMx2PP9q1DrEOnkAf/aNyF7AP75v+QHXDK
g4cLkUTys1RjjVoNRtvQM4bd9kHdOrCgg7rIBkhE+TSnwsgjS+nhZ3tM/RbzIvWSZmrr0UTM+GHW
LCzgphZv1JNZeBRqCFpQ3zsbeuqf/94oPwsARIU7AHIDKGWgAX9fS22bq1mtCu2sKSg0+siPofk2
0XTVW0+mflDGDqOihZr0lw3yLeZ8CH1Zv9ggZV22tXZOdNvtx9cxW//9UEsBLjZIyRO1AIx6OoNN
1jo7ABEXVuhSgPnvX55AnQrd6JNKO9fgOXT5lREtrYZfEue3d3Rx3AN0KlOgYLVz6+tbGIqb2y6M
TkAyePFdDj/JCXLa7XmZBPvrKvyyHi5WYWdYXUJVMp1HLb2awYkK61/bAV50Nl9YBkuPOP/9y0uc
9Xug6BJr57EYQ6vD3BQwTwVkjAb0s3ap6zefNBcHwrcXepFT1N5q+q7usOiAzRCVvAGiHrSihBxy
zqAlyXM/Iu1ay/OglerCo9Kf20wHjhAqczrGIT/p4B0ZLa0YBnkGjj0AxkWbFZLSbR4aQefHzwkL
ms0/MkkQ6DqzYOkC/XO9wjPbgCYDbp0q4AcXu7zmFFMFW5KzPoCmB00QPft3MuwoT79HuNzTtLcq
Z4QGcSMgrqp+8HL1957+ZxT21wecX/GX5dKJaioBaAAAYa9viWdd6aXXfAIiSdCBU476Rr0d3hog
2gPgPib0IeDns1BO/XyN35Ll5e1MViSCGxg2JRlzQKw/63Tp4FnYE9bFh2psmkGWD6lRo26xBz5/
wu12eoRnbe0q13E4ejboxfq6CKuFDbL0bBcfcDAAdoCkLDa+jG95nB8Tyvy/P+EvxcPXLXhpzgxD
dzjFNRM5Z0Rc6bXyCfzmQTGK8P8XZn7SLwulaLRkbLVpOmdGisphOFJgymXJFhbDT/EpdHIIQXVt
gaf5UxEMILiikGmlnlXcWo7oJaKodgI78etACck+9UFD24iFo+2XqSrckZBFbMuicNO8bOgAIEoi
o0FFPZPcgS3esSslsGDsUx5n3bOELBx1v9yUENCkOlQyYZ1lX341J2ponuYIqIf93kSvWw5uu+1Q
vRfb2cC7XakLh98vW/17yIsv2BWc6/kcsl/Fa5DVp8ckyO4sXBxyD3TWFUTnT62XXXeP+S3ZOf6S
RerPhfo9/sXhWzSqE7d2jwo+/0STbipqr0+W5ghLQS5OWpW2XV1CdfVsFM95g1Ll0C050/zMJt+f
Y/77l51QVopiG2J+DglCqw4G7d2k7QCkMqKbf7vnvke6OF0dQIvNQkPFDoklT4UZI9DMm0r++6vV
PHqH+ynkdm3cXS/OgFIfu8Fg2HK5DoIBBQ5HmAsb7JfPAn0FbKxZcs340REzIZrUGbjjnG37KNQV
M3ZmuTRr+VkN4DFmWWIbJjAqWrPfv4vRclIXbUnOajh3gtV5mAuFE+g59B47VnfcRT2wdm4f1EXx
j59pHqHRhLYJJCtgGXexJEZJeghypkBI6OCqaOciWzhHfn1/XwJcrATMxhBX9Oo5sw6aAywn0HIp
iLF/r7efZer3x7hYCDqD6B+BkxzURVnjj0226g0ARw1L7OEFslDb/NK9/BoNaff79yqLMa95n5Az
YKkBFGm8ZNvuQGNbASt5WGxd/P0GKbmoAbRU0JhB1hCNxfQmx8oQofqsvoMpuqlOZAcpXGjGLrUz
f18XELBGOxi1nHlxZdJGkztCq7EuaoLevTxS3gd/f7NfgEjza/xPjIu0nlUVz50ESwMsMJdsR1/1
yqs4dSE5DlZJaO66q2V32t/f5n+Czn//kgP7RhtapUDQFABZ0G1tgK9La6E4/V9WyH+iXCRz2jt9
lIMWcJ6ddPpNc7B9sACPsxM02y6dj/MW+l4Jf3+PF3uYAQBNZG1PZ5B3QRUAbixKxptKm8k45V6T
OpjfdCFn/Zqyvny7i21t6kMB1LeK16gerPi+aEbfaPfN8GBqJ73xy+hzYbHM9eZfD3mxw6nSTvpI
kKhmw4h+MzuBpV73BMYiTDGW1LrovKcuo6ko5gw4NOhw17mIJkzou8bzDk9iyIpA24MjByd3WbuP
+CukWt1Mu2pA2Bj6hSryt+X5JfClmB2kcEBUN3AUjPKIIZ6bxqdBX2gY/lIGwLrKRI/HwhAQDa3v
W0CvsiHv4Ndw1uMRSNWNQMd5hMH3Zxr5f3+137II5tkEUnIGRmWX0Mkkq5BeeEfPmv0SK9CxEJu/
A/z2ulCHzoU3Km9oDH5/FKOTTuZwh55H81XVtoCfQuFgId3/0n7UbAuqu8B+QtSJ/NCrGmg7pQKL
wb6P+BqYyRUgHtcKBozDCsSfzLUM1zg4YRYUof4IlP7CmvjtLc7+lvNADqp8lz056JGXcWFJcnbU
4hP0nk0xLcnQ/7rgAcvEIQknGMyHL9LiBLqHyWqK7aVNmRJEaGRVQc27qnGJOsFSczBr7eSAxren
pp0fRayC70cmKJz8F2nXtRw5riy/iBH05pW2u9XyZiS9MHpmVvTe8+tvQnPPDoXGaezOeVgToQiV
ABYKhaqsTKR5nNuc9ahBgwKJAfqDuF5p3n9BnFJF7pF0dR54YoqdtFveEg08lZ+qcQ54HzBOddmT
PlsP9JG3dPiRDL5PDYDOr64kKVmfiX2OUxHIjgoVil/NzzbgiQuyfHZriHzuzQ1UDkqhdV0jvped
iTmjElMGT73BcVpWQrQ1Qn1PMTEX3SpQkVS7ddCcWFMsrxwK5VUUcO1ixrZTvl3eQJ5F6sobymaN
UTPAKQF3/zQ/1QZ0X8GVY3GeFozTYAGZAcEEZMtQWKNWNk1CWkR1J79H4/JcLmrQpD2v7clYC8r9
mDiQJQC/z9rTmJdZxXgZlvfGGz6Szq773fyYHAwHXDMfJkgwj9FPQbczn4uZY1xzFsTcIMWE94AC
GPhX57By3ZIrC5aJGgomknG+0PEnyB0A+4F/4oQW1kJNBa8avOVFAM4pp+/ibBayHi/CNnteI8sV
R3RXkXjpwWXnYCREqohCp4GSAQFK0++MDPRWVthiXWownIyrCnJxI2QMQQAR8AMm0xp6GMDuKERn
SqEyomkwBwGkVcQa5siDefcjR7lMgV554nacB85nLvA1cID4b2OMSoWgKDP0RghjHd4CI5iC3HXX
vnWNTZAoFZQTSW/TahztfgHLLiCsnhz0b+rRWh35FdLSYM7899Bq9HGBSAeaDcgi3BlfvWjqzWUw
1Fp6b8CL6OoFRhatIgNW5YeU6S+XP+25C32xRRdBrcZch75bzXdrko41SPniRg2qfg6GKuN4K+Ne
+GqLuu6ndBaicpzJd52PheGkbvTe7ki7vL2vQArg887HebCBQcRGBRAffGUaOR61yhQJYgecivkj
0X5iJPny5jGqaV8NUM4DgQshyjUYmA7ZDZC5iJnIa1W7fNEOug9/5YeY8/sHJgmzNbA3GpTVqU0E
y9cQqwWOInmb1HeWaSeHDJVkC5SfIXjdJUy4fOMGNuZOglfYlBC0EQsol9SNtjHGAVbrykYH65gd
BAfksXvUbA6KM9z+g4WSX0kfTIKSAZwJ/Qh8w6+nYB26WBFqmISs+2oTXYjppvkrbOx1l/06lAfj
eYWs6VMDUjqu73wC+C7Zp75tnsiRVGewDxpNl1BTj67mD+Du167mKxCKg367cMT94IIwyzUfpRfM
5d+BII6XcDCSO6wfMEYRYlC4MOkEck6FWtQE/CHp3vwgWsZo6TrjCUwyDg/ZxYoGyNosBF3Uy0yN
2nN9wfMTgnA4oeE3SduNJR6kzcvUf3DODcOJSbnbMkRgJ6HVRGUBIBQzMMRdrOiHTh/hIdlJdvOs
Rbb+qANK6WfuY5g68xvHKrkOqS8qwXVRENGgMXzGU51JWqmJHXKP9Yd1iwm/wPKg8o5XgIM47qfX
PDkE1ioVXGISEnMMhtEvj0HL2jVc0CEpRem4gucoia1nYVg5ySLrvkQ/8LcdylOTvIPitIHcrfOK
mykAqdXP+GPEVNayM0AaxknvmauCAJIsYl2SRA+5VWZfAvyETNvC+x3kRLESlKDJvfytGK82dCBB
3m/hTYNkjvbEpKyysS9RG45IXE0xG+2OvgroRgKOT3t+sO7B4XT4hHfdon32nUurzIh4X/4AalOF
uNB1vKJk4qKeBgLi9Xu/I1JpBMbWPocer2rB3Fc8DxHrJLyIabp4aU20RJLS9b2MrggdgTbvQ64c
g8WIqhKqB39bIRFg83xJp7WOoqkkvWO8XzKhve9GMAbWS+80hnKASEziVgh8d9Ys7Wt5eltM81sq
ZeF+NuTyaRTKu9pQD2Mx7WtF36/9MNudooM8E7KuAfiHd/liYVR2haxxlvlggg1tC+onbgPAqN/2
8QfQFsJtZ3XdrikV3PqL6lflVNtJ2zxiZHRwBLDXlLFwlNaoBq2I9TbI4D8RQCpoL5lY2UsOJbEl
OkTgnnCsqIX61KDHLlQ6KhuUY4mtGeVPcRV2YV09Q47lbjSRF4+9YdiLADnlZS5jRwaLaiaYPyHn
ewBVDuZ0wZ0LFg5wOcoq5qihVVdEuwZSUkaH6lGSqGDZsI5KVux7DDXbotZjWl2S/VVFw06a7tR5
DZRuAh8b6F7bxTPV/Ecm9B+LnIHgRNWvMDM1BGVhXaVIekGqqgGZmPXvuYRJa23CaPE0HxtV/QA/
3K08YgBXBIpviFJXbrtTlnZ3C2gDgFMh7HipAELBLhhAiAWNLgkj15PgFEZXeomZS5iJr6XArAzX
1NtvkpzsE0P/MZiro2eyG7YzKGFTD7R6vaeV5qFRRFxuYI9IW/VgqNn1ClZeu1bzQxMJD2lYHkwj
389x48VrGICa8y4TLQt9ofQvoTEzL8yN93A2sjtlKK0fFlgNwBzd99/TtQXLIdhAbK0sIzc35CTo
jQa94vDDkpfZXZpa2RUR2FzSsre1FixpljEFfWxcz/lyW8fTDQjnNNDorMB21Mnt2hQv2jBgQNvC
VDgUqp6WYb5vV+tpEAwLLKhGjY0FU6DYPiCHPdZ9AtHNYg0kTGi3k/haidE1uI1721qz4Uq1wAhT
C/usTPctGKTXubgtFRGEpiCqn0eIjwkC4ptk9ldNWIHD0JJ3bTbdKbmOuSS13a+6dat37a0VgWN5
yuS7fkoftKnD+L+QPKcJRP7ycf5xOTSy4gQeziYEI3WQmdFJLVihZTlJEO3V8i9NfI7wtOVJSbBM
4AEiWUDLIQbTwbexkHc28PL3PBzdziqDOK7v8tDkVDJZDwKAWX/boWKsEiXow5BCUXg9I8FqnOgg
eL0NHo19Qvrt7uWdY2Q3EqQoASJHmQgfi0pioVs1KeqA0k3RSeqVuXQg0C5TfZcNgu5VAn8SkqRL
dMJhgFIetU0RavX0+xwEK10ZWSG0DvpqvqkMo1BszYo631oa8M7Oq+r0aJAGw5RKL50pqgcNvd1v
mtUKjg4iEicb1re46/AULTCBlwqHNtEljj+xdgV3LYEgoEaJUcKvN4JhDD0IUHEjoHARB1GovKLf
iE6foUMFLOTc66xbFZo8SFcUCWVK+hMIGOherdXAjqAyCHITewYN9OWvzHJegE9ElH80MOvT92jV
yqWMkLC+L0Xvrl18yMyfCZQI/zcr1D06J0kXdjqsTPWPfriS8OJbnv43E1QyboHPvMhW9Ezi9DhX
e8O8KQxOH4j5OTZ7RR3AMhLmdO3Qr1C7761+P9X7y0tg/X7oN8g4c3jJndWNNDGUzSpFcQUi71Zz
KOfny7+fmfpuDVALsLTRAifyZ6kovltdY0f01lHZd8GMUfi8Zi5zOSqUXiF9DrleGq0TT8IiGdMi
gZf9OFpXevHKWQ4rO4Ny7d8GyB+wyc6iJq4mdK5IhcQ8lD7YMh60q8gLn8Ld5zv7Dtxb1l6xB8/i
YpFY52Zrm4oDulKNY4ob4b2dIYNwv3QCeGd5WtysYGOgo0T0h9ELpy8v6Iqg5DeipdTiFpeXQ7re
zulrM/EQBczIa5mA1ZuaZJw9UoouG8UyhGN3TTve5GW1M8FQ64CuOXH1SQOPXxJc/nYs30Azjjws
ZQ21GepyGes5mYt4BoZBd1fjEQrnfxDXkCfiLYnCjyrTyC1dyBq0W3rpPTc/JQe0GJOGYJ25vAwG
Dk7Fwx+tUxN1JlRdqKgDwZ4eupOD/D4AOtu67T7ZKW7qFkF5tbagfD/8s9E1Bpzgq13qJAtJjGpo
lKAX6CcPqtPeNo5Z+aYbAoD6BEFxp3Ah/ziPHq8swPxwmwVTH26WygV3I5CohvpSogMf80aFWL64
2VGafqEEN6eSK2jmNDpEF9W7BjOHQ3IbgdenijkC5qxDvLVFVQfzqRLBuAm0pNQ8ycmLhrpU0nNc
hHWGtzbkr0GqMItyBFkvwOx64WYogisY4I0cvX/kuCKrXrM1RH6+iYZTZSTJIAHkTcYZifDijNKX
cg+V6YAUv3hqd8zLZGuPir7gWFP7KsYLnIAUdCf35wq4j8HFeIqdPPa8cS6eX1ABl4zmQdYFfjGV
GGpaxNm32gijgBUEHzG/72aC9P3yjvK8g0pa0jRadDA9ru+pPtyD6FPHLLkA2q9G/uuyIc6ZokkV
1F7uGng7AGniHfj0xJhT8uIthAoWNXSgeznTMbHR7oru1EdAsXz735ZAhQVN0vsEcVB51+WnZr4Z
o/3l3885RTRhQhZZtZ5DXeFdiEtb0qFxjkKJ+lbV3mU7nK2yqIigVlXXD/moYGYQhRLwHy9N6obq
6bIVVpF6e21YVFBI8mjSQeEBZ0bnEywa6EqEx8WX3eyWW5rjLYmKC4o+ZmucCcu7sJt9BXCiHBcU
2OI10mcFii+DAiBP2I33uajYMKlq3+C1qryP+egIcgoifS2Y+kd9+t9c2yKL3wS9dgJ7If61vgNa
72bx4BR5ZY/NM+d78dZDhQJEugFSmLjmzXdUf0AXuNoxGnKhq7rybXM0DpLpVBBu5NG8cIIe3UnG
qUrHyuoxJgTEaqzHdt7qTjbnniomtpW8XF4mA3v+JauwqEAhQObbGiWYI265uroTBiok02+G6wZU
6WDVmD0IBGjXZACr8kENWHIBI5xY+FmR3XxQA6Py0JfAn9Akr2V9l/Fg4ZdPA0obXx0mzMumMqse
73dpB5ZmJ2ygFsaDt19eBKoZX43ItTi1RqYo72CXBvm8IWLQWmp5Y128pVBBpOkwPC6umMgJp8TL
6s4TrMGrotS77BXsXBP5LTRtQRyDPvvX1XQhGKzBs4Iz5rUD5O2NnZ+6wk3mgKJZfq1fNGd+hqRO
7ly2y9zEjVlqeWqtCuFYthjKKeNbyCNcqavKuVWYJTWQVv+9NCo2akq3SqOYre8iGhfpEypHfgVN
NluU7GIPwvBg4Y1RMSPJxiIVGYVoQKFWqdCpWaBSlDfacUigaiX22TGbZk7JkOkhG2Pk55vDtIZt
UepKKb9r85WhDeAk8YeKc/PzbFChUcrTsEF/A2275l6snjMr6HioE3aquVkHCZObdej6iFllgGKR
2soO0ZqEThTmvWeP6Inzyrlcp6CiIIiLBxU0Sdi1W/lg+E2QBPItyH5B8EPmygUOpoZrj8qdUrQ9
CcReBCxCRHO3CWLf8IbXX31Wy+WxaTHAf4jyv3eTht3OodBJOSg83tPCRCcDglSC8g799GsTglPA
S7pSlXr1EN8tkWZfPtPsL2mpCqiUQbqi0jxAs2ENc9giGSFEfrGTuyUYF/EpVV+Gvo3NQ4uznBMA
OgQtoCLwSqe2Fm/zoswsVGtTfQItsHqNpP6o9rN7eVnEI+jK9cYMvaPWXMnmlKF+oid17KKY/tCb
+nOZ5fchlP6URt1J9bi7bJOVGmAHoWwO+VXSF/h6JgqhE8YZ8nLvY4Jn0IJyTaVHN3W4fF+ARVCg
iHjZHtNttgapyNUCeTItC5DUcqCj2gacGdgzgh5zfpcNMb/ZZmFU0Fq6EduZ4bBLxl5XD5Wxl6d/
P2QHWeeNDSpoNc3ctsDAomxz6F+N2/iu35f7ARg1sOhlweDX0Ho2IGJq4RrA89lPboWny6tk3QPb
v4AKaXlvCXK1oGE+hjnkPXW7Ww4TCH7ljFPjIJ/lzDclE+gAC41lILq/+olqtdU4DQ0+2xwpe0uY
+3sk58Xj5eUwD7YF+DtG4VAWPQNa5UKW5aKEgl7/ifqBfDs0LG4gDwkPWb5rHB/5L+YA+jU+S3w0
WAQaZakQCpgp7120RrobDAo5oV+/VHf/CEZGco2zTURn6j/mqCtBSbRsjovPEfbhhfAdlQDiyb7m
ZAA08gbWmQcA9BuqokEF+WyQACTfarWApP09Xe4m5VpNX8qeizrnGaFOgJkNU6KZMAKy6+Jj8iQA
tcYr4AtTp/OFQL0yXjKfB5hi+uJmZZTTR6ul6k2E5BtDXoCi1YPuACDzB09CyDT+vX3Utwqhaozh
GbJ9YG+aj2UFwTdOXsWI95jCBIeOaWFMEt25r2dqbiNNDw04ewqi0aqevUSEKqhCOthyoX3LDf0u
FWXOulg+D4wrfBAahQr+S53kzhqbREQH6n25HzzzoOzQ/T1o92TcP/J5TkhuRsrjvxijsm+5WJTM
KpCUpHvCSmXuJ5/c0X/gEV/MUDsZL+3YN+hOvpv1SwOS1ll8vRyYGH7+xQB1a6UDJgLGFAagHe4A
yGeP0NfQNB53Afk7v2yXJqsKHEEBQkYEepZKNBqIaMSYM5BPcjB5UEMN9Lc5AmHJL1xZ+jzxuLjP
wbSfFk2ATDE5Ar43yuJQlmEYtYV8kn5UNyoyqXWn7snQyPoSgYSNjwc4z1O/WjSop/MoqSVkSHP5
VP8YvGRXHVJX35fg1fdQevGnHS/In0ULyh7l77qKt9JYlPJJFL6l67XZBpdd47x5QxmgfHyWzXkG
rax8aj6y6mrxBFuyU5/QUgoAi4LM2ql+tnw+wDOXJGaBTkVGCtLNM7rNbtXarMthFjy9EN4DRGux
qwccZ0fzdAg5DGB4Wp8T7r3C3E9kAQDHKga6y1T0TYV2FKvBlE9VFF/rBdjA1Z4HJzivbJLFEbIX
HX039BKpA23mgHAOkIc5LYcwAOvYVegukH3wQWUHYUeH8wWZS9pYo043JvwN2ZphjVDLQN3ieghQ
mnAMB2KOXv4e3vCe7+xjZwCkauIRY6o0tDtJ4141VRz0AUoeQe3XkJd/iK5DPzuiJFeimmpCnILX
RGK6zG+rGnX0mlYd0R9o5ROZso2OJhHBGOV//Tgj3w5NTDBsgH4YUPKv19oAYgEZhXaElEfowe9B
uuQub4Nf7RVv2XGn8M5yKsoadU8LWSlkILUh3+7zKehnzwaGAbq9esUvSJ8XsShrVLiE/tdsqAm+
m/RY7gXQDhQHiK2jV+snzz0mEPLO1ku7b/iAdM46derbmZkyxHmKdY4+KarGThVkQbkT/cpPfN5F
xDwQvz8hjX7XjDAGOSscxZKPcwYyU0P2OWeOedVZmBTD8CAg6fQTXkI504w0XAPqfYnx0PR2BHOD
cT9h3idzLVdzOfZYS0KdVsd0PugizmBhSphOSrLAXuMZt5gTwzh06pr7+mrGTFV8VT1yRwhYK9xa
pKIKtLTCQmsQoPPjCmL1JoDYMmFNhN6fK+5UZCl/FDa3JkkA2FS4hkIys2TCIqF45LV3HVwkQQHS
vEq4mR0zRGMoBQks6rlIJOl7FXJjcRnNf4cwCIkfpx+z1zv/YMaPvZe/jVF3rG7Gy5D1MKYGYRCD
8yDct1eEK7a8afzo0XjieAsrUm4XR/6e7UZWRrHMAux13rXiZ16EARjzp4SXqOSQamEm2lyb5x4K
9RpVtixQTEOPkE7FLBCcx6FZKycZrbXY/f/ee2GbEM2Botqr6ade5P7r2hYGTzZW6XRMjNdJDddG
OZkJJtuhptwakF8DFvnyjnIWR7NyWcbSAmtSKadYke06fShGXoPh/JN9XQjlImofRmYxYyEF9FdV
sEjFpj3zcCs8I5RfdIqazeYEI90q2GJ8sCChlRm8WdrzWI+lYJSWDH0x+PVVMcqKaMBmFS/NDRlv
i65FnCwFJ2va8bj1GQn5V2vUDVquodhJEvyO5FqS212TDFK7ljBMJ+66q5lTSTp/gBKP26yOukN7
DOZblloop/A9fSITQaa73PY5qGRTT3B5Ex6MVOuLuc+hl81Rhv5fN0F4DZ4HAe6PX/mIfGedoPT2
qxYPsUnubXNWl/tcI+iz8V/8Qz/ttaUWh6iOcaqujfAgQKmzcDS/OYBkB3AaKIhky7fsDlcdtzjy
X9b72zR17SiKtS6tJuAOiB2x8FLQIx8JE+oK1S/Hyg4Q/nX+weQg22d/m6WuHjOKklZtQnKfCz+0
Y3VtHpVAgCCmkx7Q7eBUMVjhRBGB8LZQOwGZFWVtSU1r0psVj5+6vxKt3M/EmlOd4ZmgSltlhIpn
FOIKSNb3dTgNq3s5IjI/lCJC1QtlVaDV6Qt0mvMO0gI6HsLuEDsxwiLQVpjGcLTczXEc/AoyKDw4
PnNV4NsD456E1yPdyhhrq+5HCxsnl/kum0Y/LmrOt2HFSADN/2OCbmOo6Htp4ijCE0rJi4bFSzQ4
QcebVmO8uzF8v7FDJSDIULUI46Iy4gjEgDMIIeefcArUHjFWc0pAcfwygQ6Jt4XSWd0Oh3prmLpp
lFRWExNEPqfWsqElYwFZiDIk5k8wsEZo+eNvcfityDHiCCSO3+14RTVmxMazEcOUuinrZ7PqMaoZ
qrnihQVq4c6DGmAAt4HctG1dawcw7/gVr7nI/Ka/LdJZQgLooV6KeBBUml0sdt2604sCvmzVXboD
1IGha/mPxBUYDy7s9cYw9ZGtSLTKWIVhFJgb8JpgRuixCQp0+4T7/EUeYBmYlmVfBtX3y+eTeVI2
lqmvLNfCZKo1HlxmEjtC+G3m0YUyL0KU+kA6oKPOgRz6a5K5SGi9WVYsnwTJNu8JX3XyLD3g6Mv+
GEBwgfMRmd9wY4665+uiA/RoiHAxLLMjpCDRteJ9rL1d3rbPnsnXGia+2MYMdb1rrWpKrRFKp/kH
4NjjES9iZ4CDmvvWa47gAgGBQ4xElicix4ynZGhdBrEEqH/oVmarpFra14KEwmK8X31C0S9UrvxG
eCxUv75fvvPKzqxbfmuRuNAmtUha6H9GKiyW9XWt/xQwJ6lnx0HlZEwsT0ShD+NTBmECoOlbom7q
iiFJ8OGifdMd5oaXb56/rpBwgWIAc1ro6DMaESB468JMPqX7xSNQBbw+epSdZ2f19F3+F+9oMQPY
1iC9cVOpCWn9+fgfXfK+0lPbfEoc3TYOfTB9W3lOyfL9rUHy882XqpG0Z5mVyqfiA8nYeMSMvQjk
xy79ZlyPXvnQr3aDDha3CMD+dL93lkoioK7cZwnmX091eG0WDzKvuM2MIduFUTFkaEyxEVPspHSb
f7ZYQrfcpS+/OFK4IFBWkqfqQAngH4yS0PMWgrKs3SzDEzuPzAsg7QqqV9BgHAofJZsnTiQhsZ2O
JESCBnRyGuoL9CRftlpN2tSGdOpfCQ2EtKu/h4+whSlF7iuBubKNLcojMZ7dlmJlSqe2ssND7HTP
UAE2POG6vtEcGUrXvFoN0zM2BimPhNqxIZSxJZ0U+H7eflf+oMKGU72xQPlenUlCBnCfhJpJvV/d
gcgv2NETYc4gpMM8xl+2K5rgSAdNHqFIpwK/qaNoOJItzBH23QTtPv2u3I3edARB0lXocbyDuYG/
zdFppmQogtQR7xhf6/340/oO9KIjzLYVrKDpWOwUuFOOTWa835ikkpG2aYtItzTsKERDQIBStlcN
iA0rnfP0YGY96sYQlXtIIHsoWgFrg5Lg5NVP3QNhPhGc2tM0G4IPJxTZXOuOm9ny9pQqbyRGC1AX
QFc436TtkniQESqdzIE6NbymdszU4Z5ynk3y801oltXRjOqBnDyUvHSnQc1yNGwV44QKUsryr9DJ
Xzmuwzzsm+2lzp4IXdsZk5PSKd6rhUcSL8Ct7jSo+7jtA/9JzlshdRDLGANfCHEwt4qHaZSOarPu
OEvi2aDugUgYk1geiWuC5qlzpmfwDTyVu/mzXtkHSuryaNTJJp1F580mUunkMGZ1CKIAJD9j6UyW
5kjjaocmDxR3duZ0QlWJ+jJm8EibmjpzgtXGZophrlMstbt++AbpUD+VSkz+P3G28MwriCXoO4Ea
G5xrKGt/dUTw7otaVpnKiWCPZCK17aJ28mAFMi6cf39xU9aoIy5gmsuMW1gbcld5lSHAUAX6vlM9
0h6ouWP4Z1+LMked7HEYo2FC0nwqoOZaZTfiZNkSLx8+z+soK9RZrrRyyLXWwscCYAaXwOrWqDyV
36rKtu4lLz7w6kDnlw5lkTrKgl50sTViXeE1WrefkCpMo4C1LnPBHeH9jy5CneSki/q2UmCtdXuX
SIFBNxGJK8CZXuZzlb/YDqkSpnH0wM+IDUV1TnqzN5QTlMdGl+Bn+p14qz8SUWfLVfaXF0fO65fz
THYSHWkVin9IWOmSWjdWUq03KkqW83NUz07bzG5SROhCPxpx5cWazNvNs/yOskjtpqSGI9ReFAUx
yzx0aBOPn2E/3oncNjEJf2eLM1AVIbPJIPWizra5GhoIeDo4Zvs6Kl5Zz/aKrG4Y7waxci5vJNsn
wdWEkWQ8RMG78DWQFNOaKUWTKKfpIGN6F0vLgt5GAazZYxqae7S59qhTt05RBg+KFbSGFZSgYj/u
HOO5gLHY0wu7MOzLCzy7a4DNFEFe8ekqhDDx6/oSwZDTmTSqVvWoTMe5Pl3+/ecvecoAdbVgmCIX
qhhfS8awiH7Akm7rq0lCeYt03+JDHKw/OSbJN6Ec5MuaqOQ1C0MrK0Dffpojtz6uLiA8briXIHyC
Qiyp0/NySVas3Fqk+xJRHjXlpMKisJuAg1p34tty+5n2eAsY6kPOpjLuUTKgousggFMkSD98/Wgg
B67zNkbXRUafL+52KxKtZg5SqXM5W8l2j9+Wzo41xHRjBe6vQvaNPANGEP2nKUAZEG3y6sCqba7a
HCOUfFkd5ZKlpc5TquVkM83gs9d+JYEjsXUELv8r67hBBAqk0ojIeAzTj2AtqvsMjJDKqWrtdl94
RZBCi7H3ZB9S9Cj3Xt5ORuTaWqNHVsVykjBg0eISUDB7EIEjCqrsK9BBJWgP44H38mBuJFQdSaYF
jlv6zb1oSZ6OcYpAuSd6aePuRweuxQg8ugNnYcThzk4caGlMUvnELlKfDMjrtp47RBFNyAYnVMXU
XVajwf+Zq395D5mmoBsGER5TU86GHIYhNeNmQG8q0dG4zwuUj2ertQu1/IMrjXCeommLrh8Ap2R7
N4+ZsAabQgm83kkramlfij2YQcEs27oQFZPvpLXt7LSYzRt50VpvGSPZmQ1tsZVC4EGzmWsGMTkI
eXCtn/ExT3oej/2ooEmhNKGTSlLkGksHHc/M4mkFskMZEOa47ERCiE4Fz3KOIYcBdUTScjReVSfz
5t5WwRjolKd4N/9V/sVtgTCDzG+Tn2Mmm402rHhZOtKDMZ/ROVMPAtQtIxQAxNsRbU+cxPjAfR0z
8jFCCvqfZX4iYjY2QY9Wovy1AEmKsKZ8j/0i9bIKHQiSbZoFNK2Dy357jrEhF+HGIvVISAXZbLUe
Gyvfm8EE9cJFgXAUQdIlYHTj5C3MLQUblUpwwOfEvagXlVG4oJ82oL0TtYuT8ua2mHfQxgJ1r084
CAPGSFBnTtyoLOxxvV7S22L4eXnbeAuh3HHIjEFvFJhRRM1N1NhJeCRqzMP1eyE0u0i7dGk3Y9bt
JA+6q8WVOxk/KvPp8jLYxwoBCxxkKvrcNGFrD24bPH1hZToMHiT6AoCedqGvBGSkdNrJDxx7TP/e
2KMubrDyFSO+O8LkB1Q0QGpaPJtPwDDHuzYAzzlneoq7POoCyLM0EpQMzk1IwAnxd3Ror1RXt4Wg
DaJbiQeuZy0P9Gdk0A3FyTO1gjqscyXMkJdot6uLeIEZXeVGuCYCMyJfHZvl61trxEk3wQJkHJJe
yrAmXFXoW96QyZjcTSoHjLsYeVu98l6ObT7skJUvbO0S193YTXDXtf1K7GqJPS9gM3huDTuPrxUU
tDkOw0qat7Yoh6mAEZ3XNSKZ3vTxqTruWI50H9/80o7kMYszPWZrj/IYMRfiUE1IZnmvIgQnh9Eu
d8WRSGATaByvYcp8h2DAlLx2TDTa6Sdx3Lar0uqIiBpa/J/Q8O5Z8CowQT1CWf3YBnnAxXCyQouE
Nz/JHjQJfL9fvx8azgmYaXpgtLO9Uh2U/ihMHAK6c+QErhUwQGuYDINSiE6zWi2Z0ULgFzaW2glr
pwUpxB2RAA3vIO2t2eAxzW/Azupz03Tm4jaGqUOB5qwmC8QwkeMFTPsgA4Qbu7PolK1tvBd7Mhtt
uMrPP3FUkpwQ9k6S137d1DlK8JFD9K2MR2lwyrvsYLpgFNFs/XX5VBP4M1fdWKSuujKx2i5BSfak
Xw+oMHcBivf/z2RM1Av+pPJGSDf+XiF157VF1YdyjBWq17mMrvuAHm7maO8GFBSEA7+eyPah3wbp
5+uiidNqpOhsxnv4D2phb9ZV7pt7w8lPGGEQn9p/gjIjDkI/GjbLpGu041iFbU0+ZHyM7wRb2VXX
hkceltaBPNKjP3vtbS2SW2UTT4fYHDUrxYc0n9M9GdUw9/KTiqSPlHK4BUZmRAVcUIGTyiiPUac/
B0w2MlZ0JqbQU9ab6KrEIJF8p9rzeKpvKhSieRPEzA9JRjVQxyH8rGdno0gwF9JigQXIYD+mj9Xt
QAorOPG3BPCmVytIr+prLqCItdCtVep8jFFpCc0M9+lfB2/cJ5A2mN5U9LZEtw+sO+7ADevy39qj
zkdBqIvWFvZGy1591Snd+bv6s6hQ3TH9zF+4AYBjkD4fTd7kiQKo2CnLbenH8qLtQjf0Rcs2XwGV
4o+DsR7umwXSnqNL4brUCwk49xMK4esOpIF3ZITvH1RAWKcQ019E/xK11DMql8wSuzhe0J4cWvuz
4ohp9zC10++da/5ANmVbbxN3Q5keszFKHcRJ0NU2LYErAm/0XsGcYvhT3g8+GY2sA/NG4SHWmbf/
dpXkD9qcfGPFE2I0gO6xHoGVcsAJ+k6IkusXQk2nfg8fuEtkXY9bi9T1GMqFPmQhafs+mkH/KZpG
onjtyT8kJ0UW/g/g0Uw/3WwrlS8KVZ3nWYH2a7yXfNJAIVIqBM6H4U+Hdwx5jkMljKEioNUnwpiO
SVa9BXKQl9qwvQRAJk3HVMNZcU5Fj6uNSgRQ7bZ6gcQFxiEzp3ttjkRtgp8isr/Y3+bo6hxIj2NT
ahTsHgoBUfsSG2+gaLI56Qt7235boW4Fw+jUMBvQah39eq8C1xaTkVlMLhFtt/TeuuP1dv+L74OY
GkzYJlJuKmFqRKNX9RrRK/lYYmd2O7vwpKvoL/nRjNz2RUErrxZ4y2R/u99GqTuhj3LFijXA0NTP
nEnaoUlT2KVhd6/VHsrct6LocXaW9UoDfOrvdVLXQo2huqgfsU5wzo9udYPyHPJR8U2s7XDXQ4S8
d8rGDh1eNZ63wfQ4X2Zmcq6RtSqoWp0i0L2i8unqrmI4Yu4Ud+V96Ek/OavlbDCNOBejRUoEslry
4gbXphu+kc5UdSQz+cYbT1CP+V7b7K5OheymAH3QsAKcJl9rt+kdQYEWDsmesieS6HN76sw78PfX
pBV4J8hn/FqfeT0eLXDL1Dvjc6Iw9nhpE/tI/u04Ovn55nKIBqBQRzJOKCg/tewWJNW800A2h051
t5tHBea+a0fLIKBM0h+SAaEVHrJjg1pj7eQBjyGQ2dQAwZECgheDMVDRZyPUUWS4Rn4UManSOZEn
v42H8qbyrT230sT8UBtr1D0gVAOgaRKsRcCSo4Wy7nDQlXsrqMjbiNPTYH4q8JVDvAsqBGcjD30M
NbIqxa1ahxjR7U2nW5s952QxPxY4tiHVRZradDMjTDRBnOUVF9u9SNQ3o4PhrYf4Id/l3j+YvWQv
6bc5KlLWUtuih7/g2pHtFl1zR34mcctwZIictLbmNLfWHTc9YYaPzSKpYFnmYSotnSidso/xlTyF
Yt9y4g/hnSgKRz53tJv8vrMT8Lc9lCq+nrGyKIqxgIAt0BbFi/wR1/Z0s7zILxnkvCFk7KOjrld2
vtrLU3vor3mdN2b1HcpVoBYnbPpnYxZ9nwh5i3cTxvAmDwE6kG7yEyk1WS4XPMnc29+26AELrYl0
PTRhC7MA8mLndzLCc6PaRP6oXh2zwOuWR5HFvPw2Nqm0IjabdLAiCQcDENQsXp1pGO3ZXPzW+LMU
ZmOLugqMqlSHSoAt8WCiWdOWdoXEbHYmVCeWfeaWDveJyTwkG5NkyzchOhn6Os0bbCl5txOZAoJr
T79B+AczMun98O3PDgjwY9AcRrg5G+gwIK0E8aIZUeB69Qlgub+SHvpDeEva3tr+X7Mlo4ynSSo0
RNCoVc/6A7Ie9nVcjdIpgjpXipJa9a/FqCkLVJyW5tkyO32QTlCpdbVIt+ecFzlZ9ertIqhM00qs
RYxiLEKUDl3rW4MdAVmOIw4yjDByx0M7uXW2+9XL/5P3yNY4FUfNRjcmcCYCsjw2bte+9u1PzsXA
Wx4VMzPJ+D/SvrQ3bhzY9hcJ0L581dLqbu+Ol9hfhI4Ta993/fp72PPuWM3mbWb8gACZgYGUSRWL
xapT5+RhpGEH9fZ66Z3o9/KUbQI39qfGnry0dVXJTW7/WR3XH1m30mp5NN9HP80zHkkwLmz/GQ6A
SvVm2S/eX9XmWG+htTUqnHTRUnSS3EhgWDD94r5/kK7SG/VJ/5HvAoyBVs8WyFGdy/vLs0mFlboQ
xEYIYDMbX6umsecB/faY1zliRRLgQcF2Aw0SIMiolamCgHNmlDgGvvpg2MEnwJrI1pE5x39bzuGZ
pBZm6mlQiIDkkRKL2dhpcdS+tDz9RzrYfe409vL8F9VO1jW0XikVMw1zkKW0qfANP8lEGgHlYUTm
mfSroOwy4iV0+fvJvHWSn6+C9NyY4qCJWKdV2NlO+Bn9HJ4a2dYjZ/loXwhRq+wpVyYkAUIZ7Sw7
R7ZjPXePQPbseNVXpjOtPjOVcZdjlJpNid9FyodNOnppcMjmmLNinhEqpHZJqEdziR2uhMkrh8XJ
TPkGzUqOGWZCv/6SVFwNQkUNMr1G4Hk3AFMivFDivX5X7/5mfIaVSRDZSNJegQo33Sibm24K4gbp
7zBB+80s7Cj5IUaPgcrjK2O6y8oQtXuZLA1WmCIFlarxwxBBcKspvBISzwa1cwuIP9qkxGJkn2DJ
ko35ZjzKO2nf75obaxfd8DrhTJcgKrNAXTEGF6OhQb8vwy3UmL8gsTiVIPyY/MsHjfkWP0rZ/j8j
1EETQLDcaSCYO1LDGLGtgAXehabuLSHvDxswL/DONm9Z1HGa42VpkwUWc7Oy9XHXqapd86bomR9r
tXeUQ8iFlhXj3GJiRSzsWv0weEGBfZBWFih3iCU1bPUSFvLPDg8OcNbmvvqkaLi+ydgxb4yV9ehZ
fycqJZmiti6qGOZUP9yme8sbNwR/wTPDXpZBRqsNBTzUdJ95kRMRwomID/mn9SPwez/357sis2cX
V7XPu6f/D3N4G6t4tUJCm8qDQj0IMXaTkvyflJmlrfE43neeuuluvll4wsjg/1qjX1PKHOgp9KeQ
+l+Ht8FeQu8F4pEb40F0SerD9RHyEqVfqmt7VIKgL/Uoz12BYT5RyN/0qa+3Rag8VkmheZkl9NvZ
il8Je5cNVeLarsuAq/NOTFz6FaiEIZv1rhw13CszyinXxZ3lJZ8WWe/+L+iYiM9fMkalCakkJl2k
ZKg/SK7VOXidg0+9BvWB/ts6DLND2GpIH4jfQWC2KwGrl3QR3AeEZu40Yai6LNWxfRKYVSZX9Mr9
ULna4+IvgClJN6poz9t+W7mc6MmMZSur1KlEd32u0xoL7jbxAZe1UoL7DZrPx2Hbvnekz2Sb3/Fo
2LiLpU4NIetLuiEnFRDSEMq3UOv0tFsFq213hZf/MPiVCGZE/VqqSlVdcmCDjaKGTe0ufsQwOCym
frhrrwO7hki48A1qNvLKXFmkTk+oRmFULbBYxFD3BWkM2O1iL0LONypOl24Xb3iI+QB8phOvzFIn
pm1NZQgSmNUBpB5AwxhvjdfSgb6yn5u+cEN0ruHCqCsNPGWPY1P97AABiA+wsAYkDk2iWSRTXegB
2WT7CiK62T1Yno49nfEegLvRlfBEm+3+KuUG4vM4AS12A6gfkEtBHZVmJpr7EsnGkuco9Ibk8/rJ
qwZA4eDzw+K5J52aIj9f5fa4cypBaMr8ICavZvaYKRvOqTwPu6cGqAwjjiArrORFfjC04TERp8UG
2etN2YSPQ6NsOs10FA0p4qSB29voOawM5zkvjFsYggclJIqQdDNlaaIMLAZZfoiGn2Z0G6u7qrov
Aw5pB6NRdGqG8tK+qgcjnMMc8a54MjbLVrudf1vP84awaZpefsVlCT0OQ50656lJKroveAVNrR7n
h0lbNlOqX6W1stGDYD9j/jJPDQ8Mi95gTg+6NG/aLt/USfFjVEB8GUz1dmmgm9lb7tjo23jQ92UZ
fpD2SDkIvhGFD4KS76JcLr1MK58LTYrsFCXsvh0FV0qKXwUUeCEQ4I9j9VuWC3fp2q3cR6ndymXh
ZnruQiZkP5j9z37SnSUyuWKMZEep5RPkDe5z0QQ2TqHcVtJCoy6KvEIXniAp4r0I1mrSaa3+IjE6
v1gsRD9QKErApAKRR11nSzYIKH4F5cEQ763hRZEfVPONc0yYC1rZoC8vw4qHJYENMhxDkBPVtndN
m0S3+BsVmdMFUVdWgWnnui278lBj25KXOLvOSg7B1HngPjFB31BDLQRjWqTVQauBy5RNO1i8aAT/
Uht7//0ZTWxBOFVBmRUoKeosFKVVQaG5q5COK+iKFT/CP1BN9wVfBi8KD6LMdoYvY5TnlSA7yuu0
rw4myAXUUHat+cnAXMxlf+BZoaKm2unLOJttdRiU63kE/FPagX3DvmyEFbdONo56mEnSEsp6psPK
Bmr3Kfrq1eIuj+JPUussU8e4X94mTqGOEZKRFAL7ATwLSNXoR0ZXycpc5sHybkFBdZq9HoO62gbM
+rzFka9Oh4iVIfp9kQ4xGo0WhKj/IR2OPS1wdLfzwB+wl7fRDRcuwFkZTZ85oZEe1qKVglRJucOF
6hVuWdumK96JPztIZ6nbcMNPtom/Ucs8ueIofzStHBhFA1fc1D5l47ORcC43hiee/PuUJy6BZFVJ
l+QHUNLZQ/Q0a48Sr/DBWwPth1rZJiK5psf+VypsrIyzBpajg2+KCM2D+ITMfZ1mOT1mLjWtETIA
qOJDJrvdDmBfT9xBkCUObDJdMNv/vXOHvtbKJrWoIo/lWk/07LDkrZsBWlipNiTOYq7CJMPRTwxR
15MQCWrR91gcaKesI0FhtAn9/kO9O85YeTwcM8PPT+xRV1UcLfVQVkF2EPJNj85uDMWI2stak3OC
WZ633kDqliorTPIvoK84zN3jOA523DxMA5ehkJVrYwIcPiFJRDWHetjE1Vz2PaIgKomBnwNbt/j1
LgGAo3C4eT3ZGfqsrm2RJGCVbKeKlqpZrWbovrQvw7UJSQA0IAHj/ZT8Af/T2Ppmhu7YdJc884yz
zhjKSBDgBo0l+AOoS3IWOyMfVCk7pEX0U+uM7SDzHIP5wVYmqFBUZImAXE8GtlwubVPcTvhr4Q0y
8oxQR7mq9WCwMi07ZGa0y0X1KhXLn6Vk+Zy7kXyLs2+1Wgx1fK2uXqzYwGKinXAnA/1CwCL/8N38
BVqXeaYwAgq5bYySYfz71DPKThis3BAzINgbgJ9/5rcE4p243VWDmcWPtocEEUGp8CT9GDU/RKmV
Yeowt6DmX6wKbpFcL6Udb7ONBV5hnG0oSYNRxb28q8yPt7JGHekRKkRGPWBTByV3A93OOjA3Ft+J
G/8akWhISlAsuAMiLCkLDzUwkCDgjMan/74QABJFQAhEYLHoJ4GVSgkulA7fawwew7hzBGN6q5PI
u2yGkUWLazPU11myaS7SFGZGvLK6WnL6UHTM5iEfQ1QpebckywnX1qiv03fRFGUSrKl+Efpk3i/e
4+lX3si7zpOc+UcAvZIXdcsD8bDCIjT1UOFWgGPFwOep8weDUqn13GQHQ4YSyzLdWEPsB0Ju91Fu
G0G3kQdze3lj2Uv9Mkmdbsy4BoYRwaRWQtg2CTw1eBe1ys8C3gAe+xN+WaJOtpFKsZiPNQ6Y8mEI
d0bynpsjOjvZtjBfLy+KFeLX+0h5S49K2STGLS7MaLIrvPIL1blsgQG3suCQX6uhXKSQ53AK5ipD
v8gBIBZ3l7wDZfU/wlQ8cBkrWqyM0fPjRW+V42hi64L5RlT3TfuoBhvOgjiOcFzw6kpGeaqHlhds
yA8BpuqyDWEoKu6A/nBU1Ute5p/yptlH+29Qi5zs5DEwrwwPY9zXeYGPNe7TW3woUFkBqddvNN+0
BdORuchbxm6uSyY09d8UlEI/16gwQL1VH+4MlMcTnfO449ig+f4gW0MAa1kFHvfHWr7K0m2V8UaS
GQnbeh0KlbAtiCFlEqP0Y96YfgoUp3ndQAcL2uYur2fEOFAnpqh8banQFhI0FBYsvbVNCQzAc8C5
rHgmqLRsKaY5lvsStYv+sQruU+O/d8pBgvL13jaoNRhRPEXqZJJnMLiirlpn2FbgmFygw1qCY9LY
8TiqWCnFiUVqSWmgBJHao/RDBE6qN6uzgx3hqRX89CMBFZfHOcKMCHtij2zx6iQ1aVTKdR3Uh+Vj
cGUHnYmnDlgKKLbbCoZkMT8GRSqUBbntWZa3r7eW/HxlWGyVHBKmWOj0kd+Oiy3/QXvtB1h5xR1S
m9v+XjA9YbS/wXFx+kmpy2sKM1PsBgM6nw//QBgFp9iSBkEDMimeNUaA1EE5BtwDqKQ0jJmcLjIB
BEaQRwsZYdi7TXOnJoVbt5rdodJ7+UOyjsLaErWsuZvSdon06KAIna23lq1ySSWJ61FJPdhlkONg
JE6EUDB1fcVlNgaiYKR47NU5mO/AIPVDcBY/AqHBHgyomGu+vCYGpAPf6ssiDe8rYlnIjSVCoihc
p7dEOyB3ErzzarfsneQ2Q4Mg4g3pMP1yZZOKkJk85hZE4qODEWNac/Ghi+xUARcuTDaL2kwozaoK
NApUiKTRL2cproVyUNvmEPePcvVoGLnbjX+UDHDv4lqcnyvxuQ1Du51EvxtACSaAfq+cHAUAkP5G
FSDnbaKz1fDuBxLQzn8tFIItzM9jkJz6xqmgN3EXaiT8BA/V7yJ14hsg0d3+enpHCYb36GVEH/Be
EoVQ6ITiDqCiXR1M6mJUVXMI69tlimw9HmxtHuxG+5DCHxxvYq1tbYwKdWasAwaeWDUy9GY3p+DH
MLDBij1u8vvsAcyvS+FcNsn6yLoFrmARmBDj7PgHddDH5VI3sEiKZt1W8XUwm/CeAMxdXJmhz74h
9m1iFc1h1FTQYUhuFHxAIuxTTdsnIYq4VR/mRqK3S2qBaBvQXIOjOHaRWoc1oC7dDoIvr3MBnXnC
fSZuQcc3/GcmaR06ECt71C1cYX8LzSzhJWIOTaLCtoTP73yorxVRfmiYoSXmVdhgRSFGKjtcCGhQ
c2eYGUH6ZCGUB2YQR+7V3qwOIrDsIQYqq5STQ7LyhxMT1I0jd0k0ARGF1tFduO39+EZFM6fdkUZY
5vQc/+ath3K8oY3mJYvhCFG1i/VtOHA+C6v0fLIa4vmrJCGdQKCmlq34rtwBc+OBiu7ZeKyuBgAI
0BL4ld1YnM4bc/8MkYjWQBr5nOlrlJqiVCP4mv5ANAjBkPsc+smtCQ3C4JZXVuRZox9pWtjFSyQi
/rVWvqlMgK3FbFcCQKVC8yMz34JctKX5frJqF4LyEYrvl/2ecdkBKvHvaukHXN2U6PLUanVQxqtu
uDWV34PCC7ssJ1nboE4vhJjHVtHqGldKcy2+oHcQ2rljHeaPxSEVWzVwlKf/v2VRx7leFqXvanzE
vvicgLvuIozxK7V92QoDvARx2NXukZWvvHNMyikxA3y9OnKgALT8RNnRln6lvuap9a6+xlCMM/J5
4VnhF/gW8HfrRJ2QhtZEcqcOfYHVYQgUALECIo/q0+T01+Um83kjrozyEgHT/GuMKotooRIC5oK7
RSz+9NFdsCCHVXw5f2+55GnM025IpJMAzBDh8Dzdz7aKU8tKjsmHZd+kj1AddXM/u1L22bZ65mpq
s+oxmCz6skeFL2VZCj3u8xqxkgz7hft8tI9laq/wC15eyUpmYU2F0q4G3tyzGYtcj0U9TdEvXu60
DzJ5YN6b15NTvUCvYJM8cwdeiZPTqRxRHxVNNCygs0elctEMuu+iD0gqF94Stm+g+XbmdfyEzcSA
LW+innnMv8zRuXo2hkbapQjVqH6OuWCrMY9cjx0tVyao1FxMNBX060J16FxAbDE+2C2u6ZK3cedn
4K/Ycc4386Ct7FGRyxprw8wV7GADe4S/DVOEKO3CHrARz9xxPp45KmolqqEOUQcHGZ1ksAlyrbvq
bAv8vEfZ8P+uCIKcCqfMQPoNGY0zOni5XRJZGPH0L67LW9K8azfp7oiOdvjVIPbHUzA6AU1vzGTR
hAvprJgVCAdrtO+6Y9QKPfWt8iw/87I/vIuVda+ZuMENiUy7YGj5NJLoad8q89Q1hykPnFr4zJfZ
UaO3y/7BSrvXRij3yIVYClW1woEu559Smd5gPnorCWNhq3L3My9HTouBdcLW9ij/iHJDq2IRiyqV
hwI6pjEmpy6viBWjINaHTifGXPDKp1v95gTSkZa8SlVf+NBxVw+/LKd1w3vjJXWrPzyGXKY92TJB
NAzIJqpB1HfqwzADT79Ugdw+faxfiM+D08sTe0d01a3ArUky/MLUcG1CGxAh8Wx+Fa1PFfU8ZMfJ
UnnI9Nx0UG+GtOMgJ1nODu5kInSL2EuENk79bwSdydC1cHbE3gW1fvL265KtDs2Pwhu3MW8ShWnQ
kvCMxhtG1c8f0lE0CaUIgwWmLWO7fUH5HRXxONiLm79RW2B+ubVBKvepoahqmmSF80PvEc1RQiry
MW9mt0ZOx60EkQ2jLjPoYH6tj0oNrKWrKjCY14CnBw8qpKblXfgEahiPjwkit/65KUxBYsQZwvV0
7DBEdOFnw8CjJn+vtPupuatjACN5pXiWK2IiCrSLJmaczx7RnRAA3JeJ1UGfM2h9jKCY0ycbhCk8
uCfPEBWmOqktg6hDmAfXnSNLla3IhidassOJHYzwZK4XRIWnUWmERUthBwm38SE73X0R2dqjddDt
GVXk+3wzvvLwhKwUHEaBTDJxolGUpJIccQElunH0C3ceXbwuAOZHSvCISVkFf5zCm19Bt/h0ea3s
pf5rlX629SL6AqKEpaIHZYvZ4Cw8xTqmBUs2NBU8meZZjj+oUylJJWmeVJHoVIIsbI1kHjaX18He
vpUZKrvXZxMM2qYMX8cwi9M8kQdv80toHNQmJqd+AmrCjUqnGXkXDXG6s0O2Mkx/t7LJKwgskAA5
HUvJy1W3HZxyV2+KG15qyoqOINdQwO+CBBynmgrHw4wHk9SbsLY/vpjA65H8qkB+lANTCJ36y7vK
+HYn1qgDN1vdnAXkwBndtJHE1iss77IF1kvpxAR11oAMNUs1R+MLqZRDRpNEaIGh66oDjicdRHBd
2DwZdfJFqC8G3C4GxEWSwZ3hDIDjMPRESchVTe6z4UrxiSoeD/h3PDvndnBx6kjdgL6klpapc1RX
S4EaGYqLILTYdHa6OyqmcNIpRlzEgr4Mkc+4er13jdIuooIGVNPutPo1HXzpO7WPExvkd1jZKICd
7KsQLd3WUxuw2Jh/QAI92fqOMJsNpltjJvw7vCCgbVqtjHrX4j2fFxlZmWaDudT8LCB5bt5X3mRC
/2veEW1Snmw8+4itbFKVuqwpuiAW8dmmj/KF1FBzf7wHURwZq4cUKofxiFGVwAQHJrHJXIF0pnaT
ScNcmoBSHDIjvRai+Brkl66Uih8NhuWGsr8TwoTXC2akILBp6poqEag8XXbR01FrlBkrrD9Fh2C9
itfln/WBLec7vrmyRcXleOoVueiRHFRq7vYK0I5W9Gccl+8UJQiBDMFJgY4V1YlTB42EQoyy5dhu
Ll9UJ98m7rCdf2Oy3cYcaWTzykmM5OrEHuWaYVjHuTgPCFxZv6/E36D0Ne0mGrwwbD8vB0lmGF4t
jfLIYFChPlyN1SE1En8ywqd+zJ4vm2CGEAz7ymSQBlkcFauKJlfa2tLLg27kzlxehygQDN37ZSPn
Wok6jvPKChWoQEMsjK2Gd2b80jcboha02IKj/lafsisDEmSfZM7FehMU97Jh3uoo34CMQWKmKg6Z
nm774c0Sd2Xz47IJ9jcyQVgvEvVf+mIWqjoaxEUtD2J1L8R3OW9egr2Er3+fuorbbh7zfhjLw2L6
qHKLamSHydPlNbCeQgQG+u8iKC9IQBlTyNVSArdjQ4uBPIYET33q9rptfhBS0/470WFlkHKISQS5
HBAM5SFRP80ggnTrTuNju8mvfXYRg/ECZUIFLWq6ftgUaQcGKFRHO/fIfz36Rw7jyh4AZ1ye443w
+/JGMp3B0nAjixiaOOcwhxSjnitScTASCEg+S/HD5X+ffUetDFBR1SjGPh2NoUTSOXqknjddEQFJ
Un8NbnnlNd5qqAy3L3Il6qOyPFRaa3dCbUfVhrMe5o30tR6agdkswgkyVDCRvjS7cj/96nIbQoTk
xT9fVYnHMcfI2YG6QzkDdQ3wcZlUPFDrMpQjpJ0oDkkbxS39xbDlJ80HT7jTgniQ+0hge+CXQeqy
qDRVKOIukt9HB+5NEJMZsIVQwEWrGQSAwD5zS77sLf0ySV0atTR2sdoKxSHIXMIxL3jCAVnM5GXg
DzE5aAtmdFptKOWPQZFLMwQQq4Mk3pti6GhNYncTj+aZUaY8+WyUI5ZAevRJlKSHYLyTpfAprW8x
pnkzdPLzEEWctw/rlSCJFh6slqiA6JgyNulxpVpLXIOSjqjODkA8kFcW95XAcg3AU4hsjCZaIDA8
zVvEqDH0eYzJA2hwm13qxe9Z6wjPg9fvoHVieLzjzHxySbJC1ABRsNToaegynCMQAOHFWnsYmnUs
8AZEUAevIeciOeaVsOOxejLDFeHIJ9PzCL805lRSwro3wHCEcFW/IFxtJMOWHhaHIBOse24Gz/KT
lTkafiqMYTUHSyG+ZxAjJ49ybYuHHigvuqvoV78Z3fSt2PPp+XlmyYlcPZEmYdJqgQxrArcgXi2y
EPwMpkLcN9CX3MQpAFGq+R20HJjO/t1ahcoL1L4NQEMjIC+wQAyp3UOEjnMQmFmBRCgSoSOPdiY9
5BAZo9YFDVKb40lw0wfDsIsrqKq4JrlvQlvhHXRWPxNleyJshzFrPNOprTTGYClHGXlBbLiE8GbY
gqgqs5NbYS9y5w7YC1xZo/ZQHHCdymNJ3HP8HHaFK0G78rcKefJsK9piwC3esw/EyiKVaKl93TZV
WpAjODsL+J3DfQh8i+EXGO7ROcGZfeBX1qgsKzMwPg9+AJItaB+Lm3s11MFt8T4DuXO9wSMadExb
zhXLDGsrm1RY6yZTxyQTDoOYQ5+8BzldeAOEWp85Bq5ZkuWnpcuxSb4TneeB3EFCIxBcD1DPPD2A
oDcQxILk4APg+8cusSvvlr2Eh3vg8KpIrCtvZYyunIpSqaj1JJaHVh3tPH8z5n2hWpyzx0q91kbo
c1AEsSE28EzTuq3r3rZ63pTUMbW6sGlHV11FrTYI2iCUGyTHCJbxY1LZ5eIAKZrhoFsO+L9lt7mt
38QGf5F5yHHLa3Eyn4XrVVKnIVIjOewqrLJxjQ9CHVw7pH9WQqEqswcMDxyg2ewCQs2FbjO99Mtj
jidntXhdHOZQnGEZ0MLxs9lp29KpXuGn6Y4M2jXfwolauO0x9q6aIHahay+FNYm6kaAcnud7LZlB
lTjak7Kvs9FOxcXhnAj2+r6sUXnZIuZTmxcJ0eYN/Nau7goTk+jtBuzdG/mV0OV7HIvsM/hlkTqD
EXpbmOqPS+gBzw6RUqud4aosHO1B3YjbgVf2IYnzufcijwGlLuTw6KpPO9byKIgwl6HrClo5GTzM
DTjsOuDMLq+Mebuj6E5kroHyPV4iK1dpCGNq0sbyeyBp3hxlTlDetYsMVMM+yV4u22LGlpUtKmAv
YSvoVobPFsRhbKO95gPCDc3VouCABJnxxSCzwCpaCmfoAmHOc8UYsahMcI38t1DywgvLAADR0MWU
QPGIwfvTkDwIgQLigCI9xEliK9K27TiXG8sBZDTe0ec3AUOnYd4QfYm10sTdBjqbUC9tYVad2hqd
Lum+EYtlEDEhUxfRO6DL+SmK7GE+q+lBLZC5gr1M+cbkg4WWBFEiN2Voe1LRHmGjFawQVBVFVdlh
LNpB+vDfHYvQ+hFpdR1a9dTp7BbNmPrFxBTHorhRsmykMbPNKuecFWbGsbJDX44ohab5ItQl8Ggj
JNW6u9qZXpXHcEAjk1CIj1dY3eWlMbM4KDlANcBEf0yiI2taRZW2gJ+TUJMFsw1dpV/xnyoHaFhy
8srOXRSBzZZnlengK6tUhO07ecrkeMwOk2RHTzLEqkKv6QCuAv4fxHpu6mZchkZWeFivlPqKYRbV
jQx5VlC4trYyeY1yJSS/ONvJWRitmyonCLo99JcPquEQil8XGgKu4CkNET0RfPU6doNbLjqCZ5U6
ArlQD2YYTxiHdKIn8u4GdQom7jXATRQnd7M/mTO8cVbKuiQJsgXsQTIiCF0ezBRNaAMRMcr4kdxr
2+UqxyhQeb14JOvg6xCxWtXoF0voa6EniKkD8nlXN4nedhgZz7voUP1Ub8oaXc/5Fi8OCKrab3no
z5Dj+wsVZgYBG/rvQCYBNiSbMl1naKqmK9FNQw38odulkG8dN+qm2IcuF67JDMkrS+Tnq/WNdWAF
EeF8Cl9S4CcE2cZ8lVu9+vdW5SzOdMi8XuSPwzFdB6NpZJ4Lf+iyRi6As7QsMdhqRfa0MQkM1uuu
lMfMbj5J5SZ0rafLnsM6h2gfYztRVRZFGmMG7JK4pB1KN30UeLIR7/U42lrCuLtshhnZUIFCYwbO
YqoKdYmOkGDpag3vmuK62RWb+kYuN/o1QTg2oGpXJp8HwmJtJTBDCiGlBhMFHUpxA0axGYPcSmt2
gX6fyDxUGYlQdNqmKJaBPokmKqCUPHURXOWDMcVHEBQEc7wUs8/mPr1KXMH50O3mhZAcyqDNE694
9Tbm0pDBoaYA7OYZvMwautkYUiCzzWnctPK0Vcb6B+d7kSB1tjpgvMC+qQH0QvuFjJZA1IH26l0j
QlWP2qu5I2OZ0jOSLJdji7melS3qsA1oFaNtB7Cy6pvddbxdtgDtv6edp6O23N0mKPYqnMkcptuv
TJJMeXW+Q8yBioXVJYexyUFr1Rupb4az6hZzxYVVsrJugukFABb4XgDZTm0ZVWla86CkB6Fz+r2u
2YCYiTfLleBlV9Y7jnbuziDIRt2ez8ZCru7zz/hlm2z9ap1ppFVdqeCFr5edPcyfs9K697082bOG
ByKPFZj9Ib+sUUdCy6fcwAiN/C51mh2Pr0iWL7sK+7N9GaA8RZCKIAw05K9pea+MG7HdZ8bmsglm
3W79uSjX0IsoUdvOTEklbUafo/XTmzqxsxdSg5F5hQP2igCXswxRO+dsygqxruWsiA6WuZW7u3C5
SnUeVkJmOsGXDfLzlROoVZ5lwG2QmtKx07aJawhZT+D0TTfjFRfiyMyc0aj8d02Uw4chXlKRUGak
V9m4ZAe71+URwiqkU9Q442vm8CSX2Z73ZZLy80UX4zluW5yxWr/K0awEs0L6nTx5vS7KvSUgtRMx
LbJDHDmttzSuct3eWI+xoyCzm5FQkgv6e5Hqa2WUy4ttWvXT1OH1mb7GsWGLvQ+KGd7SWC6CdyGu
Sx3aPmdUhq0R5Z0eZMRFpI2xSb3gTf09bhav84W3hTdCyswGMCwF0BCuZqCkqTPWJ1qYJxpCYuth
tvgazw7ojoIH+QkDuQ6YHFzOmWa5x9oe9cJp1UgMNAH2foKCyoOQsxvu5V2+W0AbLux07zfHHuv2
xKADFkhAjmejxoM691ID0BcoUNNbIguavKY7sra/AGOT00SHeGhxIwshhGhnoNtBlhdBCHqk/pKd
o/VcQcJZd+fM0ZB+lG7Ip5/nWKRfxmIwyL0wwyUbV/vQNtlGeLTAhYyCI5mnTv4YvO1keufXEo8h
exXABlkpMM4Eg4T4Q7lOvRQK1Q+9q26yvZK4psP5fKygvNpSup4syno06f3RXoDB08KNPSGAfhjm
f9DdiN6n529JImIwbLVIKmoWbdF3xhgCuAL9MKKMq9zoyAqIAGP4HRJ0WJPxhAIdhowxOOoEjnnd
ZtaUZsj7HeNDB5v+9KruitkWf0oO0Rofr3jwH1bCvDZJHcJ0sIY2yIb0KJAGviWv3RigL+XN37OD
y2pp5PdYeYugzrOSh/h6457IZ2R4Sql3ltN50VbeFvJGrjzeLc4s/6/WRlcaAiOJDLWpU1x54WOa
260j4QlOFOd0y0YnziUj3xA0+lb1X5XRPoWqBhg6j5uxWqwEAWdhMPDwxxwjOOVzL0shpa7a4VGM
GzQKvHcV83ZfWySxdmVx6mZhKqsYNCA3Q2xPLuY/HCAX+sSeNxU8FgWH7IZ3v/8fH/VrndTdGyRh
rHRmTrIyUJ446TaTPcvr7Aw6tvZ4N79WIycKsFLn9TrpizdQ29KsUeIYqw89hZSGADhhPoO7H/NQ
M/575L0ombfG6ltSZzKdZqXUDKwxgQ4Vhph/odtv19eyq75yoTXMGL6yRR3GJajbuknwFZufaOC0
Nmk15g6QGpK7eInHn65nxlQFLMVA7KJqS1eoijgDWrcHO1neQaE+8DvrdQ6/8arDMC/aGxqZPqEx
GmUymHLVSvVBDu5NzY2hLymUCy9XYiUTKys0NEPJ9cHo0Zw5VPPmn7awdlvqGCcDW51LZEiMe65y
NMsmBuWQmwHPg9Yb5RrQs4m0PNLqgyI/omFrN3Pvci491iW7NkF5RGyV86L2KuGeIojq2hdw37V/
+zAlp4fOWtbWqCANJolIai0yf21ltjq3Tjzu5woyJ8bTd9ZlKig7obeGShcVOaJhNnpTwecaHREl
4NbGZe4ZHsEpzFdcBi/WuYIir6ihJ4RWEe2C9RiVUZNiF0enxTPfQybtIljMH//cqqEr8gZcmEAM
k2hrQDgWACza5NwEcWAUMNm5dQadGGmr7vJryZm8DiRaPJIgZvwHtxVKQyqA6mdPhUIYwqaIk+ag
/AA/uFvmKIxOr8EGjZFZhvCivNVDm3fBHlUQaH9ZWaUp0NsZ2NhCicF8IO7aNLOV2nT05LaLHqdE
gi7vrZx8pGN2bbYvWhvu6uClMz9yLfEy5DTF/Bwmd7ke2U0AdMCLYnrhgrvDipAnN34RLX6z3I7q
oSwFp6xR380Lt5kfZultEB45/sjyEKBqwTmAWS48GamjnOrdNCRAkB+aj2qnetGdqTlQGQQwiCDH
MTnPe/2wIi+qu6pKMIAYYSO/0OrCHuu6qYcFB0CKVDsTI1+pHhe07P/rukC+IeHJg1IrOsxn0gWy
OoczBggAHdvNn6SIlzvZlXpHEHKp279yS/RnIZGyR36+WpYWJ3JWk2EJ1MpHp4Lroa4s3CqL3brT
Z3Qlb/urzLm8SPJtTrwQORY4WAzw3+NpZ9I8YUWmSsOgZ9FBLj+sOnSG8bMO3uMEqgZyyLF1ftBg
DNMM2lFe4PyR3KVCDOJ/pAPQaK52utOnPmA6uqsgY/8s3XmLyk0QcN3lPNWi7FIXQaAamZKYIbiv
oZ1m4XmnvoF4DIpFNuIYtpSX27E2db1O6irIlLoIw7hKAbPKcycfstvAivfdnPi5MPkLuLy+4arr
naUVPZpQsYQ5wApxxBvsbYE2C3BCEjLY0S1dPvPgeYw+3VO6LV4oS9Ol6Zyi/UGGldI/nQWqDDJ/
Pm8nvBleL/vp/2EPLzxgVYEroc98mSVxEOdLiqEzKCnjEt8Kt4NTXwt+fSfs/nOEIatDTAPMWEfn
n87twihpMaqYITmf3vvSU8QnU9tyVnSWHMOGDvFpZHe6CQ4c8vPVcS/GqBeKVkANANy2KHKUDnwl
c8RNuRFc3huSuDh9zqGjgP1TFTR46EmYLAinuEzU4lCoH0n7VBXoRQDBiXpwa/jglvM5i2MdAZ0s
TUSGTC7x08WZilBNiYias3IHGkwJBCf/q3AHtEHlKBCivf5H9V7glbvPeqpkX1emqWdOnzToQ9bH
cvfgDpiWSf14h944t2vFXCOw2hpuPSQONBi9bSM5TWsDAlZGaxvIiVTptZmeR+shgtDl5Q09u/Kw
KODQCdcfmo7nd+zYjUJk/Q9pV9LcOM4sfxEjuC9XUqIWW3Z77ZYuDLkXEtz37de/hPubMQ3hCTM9
l750hEsgCoVCVVZmkJ+12c78uhxQEDONfmVJslCQQ2SLCZdDO0tGVoURraRo3w+Uuwg0SV9j+Aqg
PJsnpCCeJUQXX2QRgBSjwIgXP6o3gODRr704DmM9T/WoDDkaWJDbbSCuSn5ORzXxKQC+x5DTSARO
epGxU4sOesQ0s4XEBJNGQAFBAUcmShwmqgpk3hhINqckd6Eden3zOBf7J0PMxQ5GkGZUJNSJ9NoP
hufx32OJmZUwpy2tLNKZAwpEfedCDS/cjjtMH71JHkCTCgLmufDBrqkKEj+On3xaFnPQZrUOq9GC
TxrG2K+nvOi3phUEoKfRJEGwvKi0YYEKOFUA8kKr/eK1GPeFYZSgvnknUAS1FQTFmt2fVNoYO4zr
S2M5mRVQhbRV9j7C9V4lBS/qPnCbJzwDRNLFHNfQEP8B28HrQ7voSkekahzNmLNzJT0pynFq/u0s
nyV/+vvMHqlE6SM1GrKzVAy7zkjvorGs3HiQ/esuzruf8fM1Ex8QZKsXUi3oi6CAWWEh9MvpXuOG
e8q4QMvL+aYSrIqXSX6ypn4OFmkrGyQMxwxPNiX1KKyk8CSv61yyQVKw6+7LjSgluKyI0k+Jniae
AhSVxD5zmlyWwqCo6ArxEJZc8xyvElAp/oA4IsBtkIML3qK1EbuiMjN/tcBpUloh7ZLmOekUNYuH
LjvHYEPF1Fiw24EBTXsYJL+nCsAIjvko2FCuYy5sso7Tln0B8o7srISbpJRc2xYJub93VZicBPLJ
tKmk6AooaphNlJLUwvwsVZbyAHLfkj1e+TvKJiRKfvjOubDERHob4t1TFdcZmoHt7ficrKXYK29o
BtJvMsjfCqp2vAcHVgYIElDsKNyx/STTkXrJaqaMoh5xRwM2n3l4D79SRdQM6DWhb3J3a2GQySWn
ISmmoMWn1DcUuhP7Pbjk3R7sf6avbwlWKErIRRaZzUsrqD+EGg1cuGMG5cmuBRwM/E0D/QLybxND
oTrjgVqt5V1Pz3izdr5T1UX7luov6H6McRzRaAx3OQtjTPbhVHg+kanHB5yAV++Odv18PUDSX3vh
7AsDzM0CWT1Db4Y0P0u17QHj5ekgUrciVN1FMzB871uYYp6fObSRqrxvM3QzQ5BcVhvnsTv2uMNC
YBXCJyHbDicPQFnw740yaEK+yNyK3jYl6CHCXo/exQTRsV73iSXI1vjxd2GG8fEcsB8NIt3vN8wv
1VPQxYxzt982q/eabroFrOoL6E7W1zdO9DkNxtMHxWiltC/pXaOBVHCvr8M1eclv2gzsgvWe+CL2
kf/H8zEXj2sU9Uj2sSa10RCPtgYs1966p69rELrssx1tnUorUfuLv3sfxpjlNWTo56xFhpBAZJJU
d0kHKcF+JfiIvPMFcB0o/5DAXZL7IwcpFauTMzzfnXvVk5DeF4cA/KTRo0mH3fxMkCLwzhsAhZie
sJGQXPBBzukgTypFSjuTkXpAFEBfnaAOogb+ZJN/n55icpeyyqKChmhFv/HiBISNEUw6OKdQDKFj
5JSIPaLEDAIz3BsTFwtEp0GhDwJA5h6LhzDLpBqXcrwj2+ZAecRNH43YP0BEINnRoAIKeW0Hk3vs
BEeVoJo02fCKovalewntX+DMPSld568dRgVyIasQd78+DLLlcFnqlFFKsF+ZlnmSnG2SBCmOsour
1hf4IvVoNhSjKgGSHbQXLqmm4thI5QZogbPTATvTP6crCtYJ/D51rVd8S++6Pd4BW5qjK184B3RH
Y2I5GIGQm/nQmekuzPIvUmAJHP4S5ve+ZR/LYq6w2YIADikg5j1B/R1BI1i1IUST3GgL6ayN+ifX
83JZzIVmJ2GoahHan9aTZEOekeIfpFdSr4Zb7aXciPpQfP/4WB1zqanOaLezgtWFKTjIwiOZ0flq
ntJQNFHENQRMq4JMG28MttCI8QAiqx3CfaId7dhy7eiLKb1hRNC97haXEwd0vxaGaMhc+AXUE2QI
qiTZmaDsgHkDEiIo9g4GOjCkgkpqWntO5ZYvomRRtEAmWGVqXYIOHrliKkPrBECHnqoFtMealIKo
zw36ixUynu9YJZ5MMXLEJnuq+udSyClAr/yLk7wwwLh8rERl2aaIh/ktxifWIUQ33qKz6Sd+91UT
Vaguh3LfN4yKMqNqC1YwZsNqJ63yKaA54sbe4zrZYMeQg6zs3NMee3QnDXQnnV0WufkaoL9/ML/N
KW3CZT5+AbN1dU4rvLZC3zHdqwYFQBMjab2rQBhDEYmLcPOepTFm93LZJmkXIf/uffJY+mSdK95w
DJ8pXXQMPkBverx+IriBcrE6Zjf1ZIZYroUDYSn5M8CNa1nrHvJOxJrH98qPj8gErjFG4U8d8I53
gnElyeCLTt+uL4T7YAdFApqHIAMGEzATrJSqq6KhQchXH4zvmq9txxv7R7PS9v0dqAtuxOq13DVh
bkkF/6SO2iljEPKxRJmoEPQY3pD8haAYLVgS96h9WGDxYJUUp7FRwQKetBAF8LMDnrQdysEUIpwJ
PiA3RC2MMam+EpAk7AqEKPzzHGr9pg7m7zWZjiATmEQr4387FHYok/clR90QEr0gKmQT+2/mXvfo
WFT9RkOwto+2lKG0+nr9W3L9HP0CoNtk7ZKIalLKuhsKoMkV7XWU34IgcRVTMEPMv13AmWkhL6Uo
aCZV7OTJqWw7wmvpHQ6JglXm5U/JgXguCIfCzJdCL9/8SSWajhD9bZaJkVPsNF0TUkdE2jhC4ST1
x63lZbfGvvJLzxE2tvgf88MgExK1sJczaYBss9WTcSvL3eSDhGLcQXQu9a/vG88rkXbTaXNMAtsO
887VK0x3juGMKYAG9ACy37THobgXEvKJzDDObwQVVHYayA2PUf/QkWAV6BADLNEXlCPBIAXv42G0
WTfBLgehJbb7H4fBGJsSMuExUceNVYzl2oyNyVcSI91c/3i8U7Y0pX7Odio5mrRShSld38ftW0gE
WEMa4dhUAJN4dMhQgzewDxZ5nNDKtRRIuQJsTHPRED2/diOCGdLL4cIMGhiI6Sh4XNDuUGIDpWzx
TFHj9ogHixfY0t6UyCap0h+9EtxJZb27/uV4/qAvTDL3VSIrGa4sFZdJso1lFIwCDLpIx8Egq+uG
uNfW0hJzi8xpYka1HNIKi/5Q7yhbs3l0ya19P4OgbNjOojop1yk+lsbCFgaj74kTYWntitzRaFFt
Qt1V1K1zGNe2L+0kaTf/EKySRr4rW8j23cepDfScEFpXjAEQ7ZF1j9vA179pmPp1IfUhHA1XaOZy
zSTj/NO7FkaNx0uzTgE72UhfMVqsQ7g5vSNHvNJQxkLyiFZn7CUioJnoGzMXQR8bILen7lNMSOEG
awsqMNHTk/7+a+ujv2HxlAnjYJISSXFOow/qAlqrTUASA1QnrTiKZwBFS2Jivkxmyc4jDYDtZKsZ
mQu4kiAp4FvAEAGkIwzNYIU1J7sqS1Ljio6S2zB7dcZUYIAbeemUwv8M0EO/+GJpW2Iiz8DklTLl
z7JcemMReZNlPgmcnbsQEMjq0JGH4Bjr7HMbp3MvhTI4Dg17E1MpY+UmWEVfiYoyLZpzdJjeWF23
yjcK0lodpftLyqdew0ANbhQca+1WT94C5e0//X22vTJMoPEZJBBmROZPs9rZyuN/+/vMDaw6ctP3
Db1L5hutfnLGP0BzULzkXx/ovQC82P3WCBrNDDAfXCbRvZ5YnjyMfjUKoTDcULeww5z9MpHyWCbY
iPBV3dN3CKC7X9T7CSQDme+shJ0H3iMBOGGKvgGMAyn1Z6/WG70r5xYfLr9V/Gwd7uXdDE5w1U1W
wkxT5cQcAxhoJGQWAGGsZ8dR1zZ2grQd5V0K7q6/5tNK21DlvmRlQ8ix9q57hcK7+1ECgE4SoLmX
M3BDGwwyRJsA+J92c/bYjZbXqy+OdBj0zFM74tVNvFEhLqPX0XoApajtzNupPmhlB6J0sOU1k5fo
jiCx4kWS5a9iIkk31lNVB/hVabexm1Oj/epmwXnjlhaXNuj9tvDXaJQBYSGac+rQqYX2rwdE9hdj
E2/lrXD+h7evIHIC9zrUUS6n/5JY7k25naeTeRjAF2ebXrYJoLyurrLWE1dn+Wv7sMcGEwVavMoc
w16kuhrmRFFEwm4qeNmm6yAWg1G5+wXpAToYB2mWC5xTlIBy14A9fRN/mSGzdINpo1VqYdhQ8azX
bPWjaYVoc25LCchJwNQs07ycqmqK2jAGU3XAOSb/+n1Baxtt/949ELejuXu4sEYviIW/FKqVSXn9
bq1fSd8ofoxyUwbu9ER8UT1T5UW55dqYqBM7mRJBa9M5lSDLm1fzrqzX5rl5wDDzpv0a39urdo3B
Ub8+2bo3HuaTpbtifAjv0oM+Eu5aoCagK81cGvMgl2nQY19T5z5X32ThzCjXcSCNQfWsLDDjMIdQ
NqR5ytpgOhmKG97piOfqOkW1mHg4l1DAuZVXslDEkBvzFkaZx4dS60FklYjohvZrxKSHNkVu4PzU
h2ilTjcEyZcgyHI3c2GQeYPUdpslnY5HtrxJ7hKcjcwLX6DRgQmhV6ptJcuCsM7dtw+DLMt1kHa9
ExRY4dzurehZ+SMwiAViE0umZRhwp34+DEGrRVpWIHhSLRrVwyDlttjYK90tdsVKFg7Ccd1Ex+yk
idIjZmFZP0zayJnGCclX+EW1X2391W5/Xd8kkQl6/BfH29KkKrcJTOgl1MfMO7MF/bij/JErLFbC
fLiob0jaT/hwf7E8SMC0B9vZ0zGU7awsUcmMG7UW9pioFdhpGxclblLD7dYaBgWCnXWwMbEMDl+h
xAi3vG4trDFRq2vHoBkBQMebqd5le7JHbW4zP1JlaHlbyK6YxYJ7tBYWmUyBDGoHojlkTM4TIHrr
eRs8UxqQXxj6cwvKmyGCTnCP1kfBjAVIm0GLGfAclay5fVJRJkkervsh/+7GwDeYDIGhv2jyS71m
SdKIs9uuZp+qwgS7xLPvu120F+WbXJ83KFQNTWrzosUv12UIoDs40CK725hJvx2ifjOpokkOlfvN
FnaYTcqjqYrqokbKHnRrJ3hO5i0mJDUNGpPPSdK4NrrUaT+uytr0YwzuguPCMyD1E5JNoPyIx+2A
cYJBAU0rqd2qlXxTBXOZFaBs5KwEn1/0TZgbiUiQ7jVp6jl4geFqt9XGiL0Cw19e9z5l+UBWzVvq
Ob0gZPPPDmTZLAgHY2KPfWeQSTElMLnOyBHLXbLNHij6U9UQU3Fc1+VG1QVJNv3qbIEDr4y/DTK7
ogdZIrWqNJ+I/RRqp7JIPHNF1bOvf1H6wa6ZYT5oYcnSaAJBdVLKIyGv+tS7hrwP5Fs1ytfXTXH9
DNxzVG8LOEW2zZ0qIUbBB6QrGGJ+GGRc7X2kvf03G/Q3LO6J1hhDySlhQy5DdwofS+XbdQNcB1ws
gv7/woAR5Kpd6/N8iuuH0jkq1V2oC6qvIhPMzpfppJOyVOVTnduQ8jK+A+K+LoLqT0oCVIvvr/1g
th4UekpaWs18cnrlUFvaOjJrXx/HP7rkaH4KEDOwzGxrUh8MLR+TbvpfNgIOSdTKgUTcaBjcEvG6
8Z8dH9bYx5U8ExVTnOb8TnWc+8BwrqZ7PHRwxZl3kqgMyWuPWwtrbOpjB9WslFibvgmgzogypHnb
vioHMWiOH4EWpmgusfC8QY6rCajV+aTdR19UCIZKnnk7QyQd3XEw1IhuUqE9JhdK+6huZ72dTuqm
ONNIG62CbXAPaQhw8AxCQVSe1wMSCFQ2RtQANmO8MeunwAa5iXJy7Hwf1Mq+srX91Od/cH6XZpjX
RaEM4QxIhXIqAwzh3GbBfpCer4cIXpxbmmDeEw2JMRBGn9tWcNCCwk1jEYuW4FuxnfEM3MC9ofZ4
+OXSTtUx/5I1nlp/vb4Ohf5Q9m5AORWcSNCHQ5+fiXWgRK9Ip6Uy+AvVyEvGleMbN9WhvVGfs9tm
19xrnrJXvHSb7qUvIng0N9NaWmfC4Fw2owMAjHyiipDll2ZDDoMfbfMHsUAu3fRrC2V8LyiCXK5j
eT5V6VOX3ExW7KnjUa4Gt45VF/3J1fUvy9+/jw/LOKGulkSjoponoJjXOQJ73fwqnMa/boXvhx9W
GD/M2xr9BHBin0yM+2M8UNFE8+oq7/2y2CMWh50HJqhPdTiihimwnYxJgPgLxTOgAS9Dz63zy1fl
DgJOEMxdQS13qzxNoduEghxG4KcGE4TDPC0ncNYpJ8khja/pbeV36A550WDeBWF9aOvW11uyr1DP
EJjmQsSXX4CJyvaQ1LIyImzltyZGvcddvArdx+/NKr0roZNAcaui9hr3ikOUpERlGFu80DHDhWoW
WhHied8UaxTZKs/Jh2MXFutOjztPmtGjSsq7ttC/BVL7bBjdt0ZW1n/gXR8/gt36tJ6yUDIl+1Tm
RwPJt2OL8ga6bRencmGB2VYr0CtMLWCZ3+jbGA127ycNALVwWId7HFUZAAuKQAZl+Oeb1bSKPp8i
GJLiFzNIvDL051zoKdzjuLDCHHormqd4JCim6QdzU40Qe1FAX5rH3pB6oAv+mQDV1BuCd4vIKBMD
ikgC5BIwt5Pc6/sma7ZSmxDRGeAbwbwdlVFTL4A/QWKpg9lZE1KucdXdpavYtzXXgXYv2Kzd8YXc
y8KiHdc5wAv4l036m5bZUByXWtDB/YLDtM624zbfVpjk+ie9X/49uLDF3IMFGfXBkp0JN5HkuIik
BWqhkjsdRtmd0fa579cRpg/RBBpa1wR70VYEReZ6KJ6CVIRMBU0y46GqGuEtaJnwHa3adkGxHezh
NR8H4YAcN5QuDDFOKsdSQZTBnk4U01IhVqNRoNym/jutFSADueG2EEtU3Q44FMvtNZEv0Xh5cegX
P4BxWNCFOxqZsVLtafIoMxRg+V75a1r9o06M4LuaDL5qinN5akzsbLMGxnb2snXk6ysbSS5tIGq/
QLW6EZL/CJbIEpS3YY2Ry9GxT4riNusSdAHjtso9+fvvIqOwRSqyR/9/cVRigkmHucAi62/lreFD
6XoLbcMUQsYtkBKi4R7uu8H+2EGTeTckqWnnU4odVDfQlYDIW+T37vzONPmPaqi8J9jSHhMJtEid
ugzAw5PzRP1FumvBeJ19aYUbJzgbLJ23E6ZOP88afeu1O2VLNoNPcd/C0VH6ga4cAZNJfKHwazVd
jw8oP0TPlp/to5W1jlNIH1Bdyvwg6mYJd4yJLtXcFeYQ6DS+9SuqImpKbgs2JcXD7Og9+PJ/XE8d
uKiv5ZaxUYaoYxWqNJxtogDYXswYb9V7sB9qoEfP/O5N3gpPAf2b174qE1iUXEkJZrem9+I3aCYm
1KMVt/DaAN0RZ61tzG/zKd2XB2hfbwXrpR/wim120iiT5yEPqvf1trt68KdDsJs0cCzNvwLK9vW1
/Gl70jZPXEcEK+KicqEY4EDg0dFQ+WCyKKc0e1P/XX2R7lPUSSl5W+TbYPQE62Ox0t9GAhyYKMpx
I+vCLBN06rAz6zky5lPW+lZ8cOyVFImKL/QgXHzWhQ0m0jTo2clDpCK5eahvwztK90IeIOGqQZ52
T3u/COJP8UvYCJIq0dqYiNOmUt+UFp5vCvB7FQSN5lL3+uT7da+hf+Xa6uivWITtxBiAAStQWiq0
YzLsJvnr9b/PPRBoHgP0rujOBeAsm0ozL4JuPk0yhLbHvJ9decikEG/93HE1TbO2w0DidZ9LAJdc
t80POQvjTIybDLBxW0WFZxNxp3OyBpNcC/bH+By4NqatoUgmckh+FoeuDdWSNOmQxOfvqcRJkPea
gsJgGdkvkyJPx3FOqkMT6alfa6MZrkpzJhstUbOTOTrZs5E5YbQjSmN5DVGKH6mtJW4u69beUUj8
2HeSRdxSBljaVcc4XTXJaJ8FH4pzeesWeKGA3YDYlGwzPp506lxaBnhWyrxojopkYA5Tj4nvlBVk
ceowv+8yFUIqo6U+qnau7GOjlT01V/NVpc+26KnNC93QssAoI4WjA1LC3BWTmZEoJ7RjeQ9VJ1/Z
SplrP+tuBqVwUBtM7vCmCWMYJ9n/ZJS5L6pWC7Kecg2MzgAG6WaebvS8ryGDaAavVh0je3Pa/Dt4
fMkvXVI0d25qyxuVMd8JtoN79D+ciK0uayiJ5T0paS0bsNrkcYzc+asEztcx8vRvaQN5qXwTvgkJ
KrmhbmGXieJTa8ddZ04qgkF52yXpSTGQDgTZvVRnvmCN3MCzsMWE7qbINaMyC6xxHwEKsR02yhvy
f69b2RG43kvvT0saC5usmxuymYHnHpCoXfxMiQ97ZCA1dD3wQcVoXn74WZhjIniuTWFg13ixVut4
VwOX6njVHqwFSAMCPGKJp94I4w/vJINQCKyOUIOhU5if489Magf8s6AitA/KN9o5ljzigd6K8ueL
IUq8whQoTj7MMUu0I7mRA3QNAS2gEKXIK7xg8BzZBf+huuvAUGzfpKNrB54hmuPjHBKAT1TzXawF
zDyMs6pBa0u9boLSCDi6KPEGHQw1c+kJ/JR+MOaC/GSG8dMk7tqu1XW6Qpvydkdetsf1NQAmOK0g
kgoSIEEiJ1oYs4UtlPJqEmILg+ggj/s03WfJs2BVXDdB05+SyitUzvKzmxjQjh5KynKIRjq5w8Sx
V2zCwwwOkjvTn26EuSnntOtgjPnbHnMTx2k1ldCuA6vi985wIVxBXND9WGvMCOhuBVLVCC/h8vBn
x8EAd5MG+VNAKRgniQENzJvknSET6plUTMLyUCl2NqFXetObqILCK5pCGUBHU1M1IT7AEiYkoxxH
ZgI2x+h2xPHLAWODZ1JieYw6CSfweREGrE0gMrBB9wYVSCbb6PVBHXMdVItWtaqBy9239zgMt6j1
GSgyAMUqHmbldUyWNi8uJ42YJQQ6oOxD1bJ/E3Kq4Xpe00tJ1MN4v+nZ4wcWMawR4GTromqq6ElY
Oga47Gi2+J0qHsbQDnXHwANKuV3LK0o7pMOL3pyVJjglvIOIeWgVZ8Sw1AuScsPUMC7vgN5uhEKm
nL8MxmOnCe56Tn6sL2ywFOUBZCSrrI+Kc1mo56g316hGb3odKoTmdBMnIRDfmSCk8c7i0iRzJqxO
SWZglPNzr/+Mi9hVdIFKKtfAIptkDJDRrtveoTon2JgW96sDOqDrAYy7NQsTTFQuB8fM5ELOz7qy
L/JHtdvUImo+3psW+lUgCYFYC0A3LFeqlkZ5P/SwQZnfxlttVUdue0O8CVJx+hstxJKVsOvCScGW
RtmGh9IBta3MMNr6xatCXHBsAckQ+ca6fKVU4aHXniCyJvBC7uf8WCrb2+q6uOjmacrPc3DWs24d
jJjdAlvzv9800J9TsVlLxYAwE61I0ddRX+ISgHKkG3dfCgzsNoPICv0rTMSgVHJo2lD1yYu+FSlK
fdRzCCQFoxJvwqiSfEsbfspzEL+aZpxuSTgltz2UXUFL3olwbhzfB1LaBJkjpuQxxMFcrF3Ut5XT
WRjhqmRrC05241adLeFsN+f+xpsaVXqQ5QAq9n4xLJ7tbRrEuaVhOrhexb3b3CnbetvuwZcOHLi0
El5rnCTokzm66oU5SW+0SYUg8dl+6dbNuYFee7u1EhR3dN+8yYWSkLyzBw0AMEfqOmWPZIdgsqyW
mjwz8nMyuTbYQ+odJgocDOfPjxIAaigfQhwWlHP/IGvnfVoMMdmUuRhhkr1Tbd2ZptZAeOz29sYA
tCd4pqwldOJvEqvRc+rKVEj8L2vsbZrWSoCeC7hG8ULYUYalcd/sYMkVHXFeavLJEhOVq3k2JSvC
HjZrxddRDY31nYpRTZomNMQXSyQLPuT7D1o4TagpldT27/OolBR93iqx55yzHb2zHRCUC+eYuAZN
xGoAlGTlompQ6K0zaARkqrTPQmcIAs2Nvha3MaWsal3j+Xo442VfKPJ82GMKBn0Yp3ppwZ5236/A
yByvCB49OQ4hTUpELQ9eZFlaY6JnHedNZKbwS6M6yNEp6F8Fy+G64sdy2IEBTIFZaUVLV/J838uJ
W3Sxl4HAbEq8rtzIwTNxwB0hShb4fonJdiqpBUIHFtcfVsinMxt3j+GCWB67Fq6hZ4IX1vswXyIq
qwrtUS9auCVEPqVRCrBrTgix8AYkgtJ58LPn7guV71L+/c0KUrOP1TGPuViejCAANBF3XuMZGDJB
bu2quQgjw7nAP5lhAjQaRoMWTgSXHib1tV1Q3je2oGLD9b/FSpibTdZLMzNmFXGxfQOFiZsSUVLH
yX2gLqADCAaBzUvCksQeMF1rIUIp9VCsm240t2VQa6ugn3RgpFptdd3jeR8N3LMgODeBtUZK8tkT
SB/OatZQXp5y3Ntx4eEpdePEIikK3rIAWaD6EKBvuKBTn9oq1lRwK5yzTvVq7ZyNoac3h0o4YyQw
xPJ4yImT1UUEAiCzsdysunHAJjZ8zcBJf/278exAvRySKA7Gfi7yuK4icg/+W8RYS4VK4+g8yLpx
W+fqo6xlX67b4u2RiVIW8kWgetEO+LxH2ZSWWV2CaovMuZsAaaU9jpbgvcLNNuiYBR1Q1BSZxYyH
sWEk8m+OZ80BdR5EQyGzJ+srY3YnDZe/Bt6rMHdNef3vVwdWaQ3zTJDXxJX1eXXO0M1SYYA8Va1u
5+h+7FfCGVfesV2aYMKdKZkjyGMyJBhV7RbKa6GJ6DV4W4T9AR0laAcV0Dd+XsQMlGhXSqAOCUNg
cepDTXRP1QWPVl7ZgXrBX1ZY5zbRCusHrQAZ6zcVC3nUtmrsDt+U1DV9VTgeKFiTw2zMBALJWIHK
yTmNNhO5sY11UQg4ajgvf1Ro4dqU2upSQb7DxOEQ2FjQkJZ+WUG8so3vnNDexmR6LcL8BUMTAnfj
3n2YzUJOTaG2psOcJmMO9W7McHKnPaVTJpC8sm/Newp3CzzR3Bn3G0LFCGwylOyVLdBmcaMlxKZH
V32u09xzIPnTPV8/QHy3WBhh3NvJcjPIAGE8oQpsQ4wzXNurNFvHd8gyhaAJ0YqYC2Me0AruJ9Cd
aGN1MyvRZmyy28EoBTkD3QX2BYtuHFSKaRUf2/T5QAFRWSFXB8t21ZarsL8lcQ6upO9Dvc6kb9e/
H8+ULat4qGIGCMJkzIpCtYksSLWADnUiXtsG7lhsgtBwDedpJKIwS/eCXZej4VkHwQMqTcF4Xznm
OMUJMtjBw6OVtvVA9JqgHUvHJrobEe0eb23Qv7DR1FMw5M8OU6W93jlgAM7PJtmFKRTWjC20k72x
vh2jp+ufkXuwlrbolblIKvXZyAO9pU8B97d0HeZ7Nwak6wrQvosaBNz26NIa8yGRShpJacAPwdhv
Y/h23CUP0aqJXUhgrurHjCIERWyv3JO2NMq8dsrcqfq2BEdjRLnf212zCX6EhZth6KWG4I4gx+Ad
taU15gxoRB8n9Fjj82j8sAD8HZxN/ydVRMw2/u0h7OM7JrPcWXqTn4l2bPtfdTS6KIT9t5W8f9eF
a8zBhEqQCukNyUzcvl6rg+LFsRDSyEvKlmthAqE2pzEKizTavnbWKgT+5ib1y6/Eixp/NICN1yAW
XL6kXi9K2/nOjyo2FKUobwlbMcnkAPNJNVIMClkD6dTXYUBflY4zYxrKcoUgK15KA6Wsv+yx25bO
UUYIpWz8n3Kjsc1+Jp7+bD9F23ETrbuv5Ov180297SJyoTuMmh6gxxdjQ/PYqjVumfhMzMYrk8eq
P1bNvYyXcTnsyuKmh87hdYvcNS4sMqfNnMraqgheW220sciDRL7/wd+3QFsObk2wvrCB37ZzdegI
Ar8WpG5VnOvpfN0A3ysWFugKF35vEa1IYgO7lN7SXKPaJIfEk5+Ce/Ci700R8J3r/ou3HJOwVeBL
dAyqhBFK6C/Wz2WpQUExd4tAhAejV+KFLywsMQdNze1ZmsBYcQ5eMKZc3HUbUnjKXZvfOIj20zY4
B8LKFusNDoRywXCC5yPVbruoSY6KVg4JoEVHzEjtx/euAADLgS+d+jXGpfeheIyfLmO5zHeT4LWn
GsBwebaQLaOKDkCQ7hybyGtvDTAsaaFbl578TUPnI3wqhK0P9sO+W0S9XndwW9uos352mHLKDUWa
nOZsHqZfeeZrQPgnmLl25h26Hg/kSQRJZX2GMcj2WiBvYlltZjpHdTqE22w/QIVY0wWpAXuRsUYY
xxzKtkoxDeIcu3mGvHnmAaSotMd/edhYK4xTokmK2Xk0+o+DN4M+JVkDDEGgaQ4N9S25dwRDM1x3
/NgpNnhUUimpQWg5x9megcm6zepsJViQwBkMJnok5iTLmE1vztV6WAevcuUWoJEIn2lttQ+99EXk
fmy2yH5Buo/LcBUoc0LG2TmSCUMX0a43Tm1JVnXaukr0en11ou9HHXNhq1czqNCP8IlK2xfqVwV4
kusGRE7HJIh9H8+kNbr0NIEN12lML+/CteZM3n8zw1xSg2X3DdT6MKCuJ/IqSAr1MAAS5Nl4kgle
yxfXCbs/THTI7AxCGwUc4n/SQ2SfeWB1/Y7hCY+ImZ4EX5Cd2VCNNKnpqPnRPqTQeCc3xSlahZVr
3yrvVGwFyNDBFb6+/kEvWgrMKtmpDagNF3qRwAuVDk8xCN5pAMrbO3nXD8BSAUNyLwqCooUykcOK
2z7PIDp81GcwvG9V6yUXEZNfoMTYVdHDvvB32ZpBTR7ReHFPJ0QR2aGQW72ooNfwrU23y1Yg2qnk
Fb72H3koTUtNZG3oK3+2XJbdEEqoYx7bqPRaZfaaKfS0dPIF+8b2Tn6v8MMO4524t4GjruAu4ChZ
g6p8n28pTID4sUiegt4XF/ey+rcltg42yUMeaxki/bQ399qqOZCX9K1eN7v8QS5EUZh+ngtjJp0F
0xVgmdkSTk6mLrbaoTkHB8D78J5NPfQOURutTI9O3umaFxGvB5LRzU/dzb9teb1/1YV5xjebJlZ7
KJo4xxGYX4AY7cYUBEr+gVuYYFwz060pNAlMdHt9Xx6h8wTeMW1vf/sNQf2vK2KuNVACF5UjyfZR
L35Z+as6Cm6W/2c9Jt4p4Ix2AEL47PBpU2VBK5UV1YCpd47fVuvMk7+kZ3J8nxPuViKMHfcyQ7vm
L4vMJln9aMRzi9zU7MCIepuLCIouqh2/veDDALNFsx5mnVkhQtV+C73d/Eu3oWho+T6412l6E7mi
mEjv30u3/7DI7FIrE3TqcpzmLN31/a+GnPowdO325/WowT9dH2ZoaF6ExS5s4lzq4vxUJy+h/FKR
w9wTNwSnUVneSJMI4M7NcEzKyw9csAXOts/mimzSSGrDnII+uTfXMFDW9UtklC/gbow2rUZEYZHu
/eWH/DBJP/RihXVhtJMG8cejvO/O+nrcfh+9+vX33KOQj060PibpaQOC5naJWB/dguVbxeWZrStv
vKlvsm/zA+pUKIA099GDJkq+qQNerNJCgZGOq5hQlvq8SjXJc0drx9/Bf14pbvWSQK5T9vM1+FJv
hGgc7mUDPhjVQOH2Um6+0JtByXM8zeS9vU/2VAYaQ53QaBEdbX7StbDEXJ+TqgGKKOGFFO3KHcZ3
IFVIx63p2KpY7JF7HBbGmDu0mXo7p0MhR8Uctl3abqM5vtfLau0Y4UtgjKc5sUTxnxu8PmyyRO1S
4GBYx7Ga8zxO3qC+yt3X62ecG0pAUW0qaC9ecusqdh/MRYYT0KKKAx6k3O2iirhZWDw60h9lOygC
AhAGtgjgVj87olL3TjbUun0sjUerebLj27kXyBFwD5kDXBSQ46CxffeYxYm29FJKugYmquCLZYSu
mTSuFCgbTHNtAkkSXc9cV1+YY2J/KfVDZ0ZlikkY5FWQoKu3FBeibkUSdNx9WhhiQn5dgguLlD2w
bWrhjkm0q8vY7eqn/yPtypbi2JXtF1VEzcNrTT0AzWDAbl4qGhvXPM/19XeJfY6pFtotXw6vRJBI
JWWmMleuZVqh+4UTsbJEfSQzGhe5DjRYGiDCJTS2IEDat//dJW+XDX3iTXkPnCtLlPdVjDRLpF4x
URT4R/R5eY01V0B1IMYM6KHyICQBGHyi2gEeUckLkvDsjcfVzbxhq3+C8sqxjpmAugyrk2K+tmA7
VblkiTwLtJOap0IcWzXFYHH0OD9XfnIroGxUPVt72S6/hS6vos9yixqkoJEUSzJG1HTKomZN1QJ0
pnkMT/+o4ApOeG3dSyCdt9z/N3E0PuOZNcov6lXSBwFwJUdxU+wMABJDzIS/03d6f7E2RjBbW6On
iLuoLbsuG62jsDU3QwAhsNDTH8UfBHosvQn8lzYjRzgzSGWsnTXlVVIgA/+HDbXwU9kPN61LZrRD
i6sAybjoZ+aodFVUCis2Stk8xqnlpOlbXJngNX8U/t+4Nuqz0aCSLDTmMtWxLu2WMIunXumENxCP
gPsCuzjnWci4A2erIr9fueU0HVV9QVQ4mhhJMuIbOX687ExYWfiZBcptiQVE1rsZy9Fvei+7Q2p1
g7p36mg3EPDxB9W2jrzH0idczj9bCNml93EF1IXPV9UoVlEaIVbVuROmyzK3Ea7IPNu0J80lIiwS
34ZfqTRhpR9WqdstmZWp9BiVhdskVsnEiXVQXaL4bh15Tw3Wg+3MGnW7JS3rS3MiL8LNKJA+iZO/
Vbmt305etk3dGryvnD48+6z8d30wfr6rUhxFNQQGkZIMld2CvhaiApcPC/mfqYR4tSaMfZ1bCKQZ
jEATLKgbgrBMNwrIf/+C44RRCzmzQ93lzsikJATpyDHZTa7qAD59Rbib1O1f+EVGdnpmi8pEmjKv
/qnMjY650VECKZ15tBOoTN7Vb6bb+92z6GpP8qs2ghLMubyh5HJd2lDqeiv6JGEcWjOPeYHBjK6x
Y8yUiSmv6f4vge3jaFCXXE57HA6MVaCMFR86gLYTcPLIj9kBtJ33X/SQH9ao/ETtU1VM4xYHEdx7
ZLTrvY2L4bzMQ4fw4fIWMi8aETgDRg0M4sDbnR/KAUWgRowH8zhlzuzoe0j9beoO1LqjTwS1wsgW
OG0SVqhZW6TWF3dzVlhLiFKdPm/k8sZU72vw700NLyFhJOVAl34sjfKTfSsVuqjO1rESHiUh9YQi
dQwxdxb9KUpqj7ORLP+xtkb5x7ayKhXTenhluL0nPnfXMii3wWI4OdkhuUpd4ch98ZKLTJ9/WcdU
JX6AU3pXMFmFtyUrRCmddfPYN/bsVX4JmtAI5PnXsg8GHpK/fmWNK4OUVx4MyBvVZWUei9CbUH/3
SBo0QHUY58U0tvBmeG7zYgHzvHwYpQH4Vp7OY5pq3SkL29tAFN4iCT3XMUHXq5ePl1fI8iirHaWR
p4U+pIAfIpzPBrS7KqT/zcHgAmyYEXxthvLQ9VTUeoHiP6Aauby37BuQBoKXV8e4r+wK96qvbq07
3jP4X6wCioIcHBrfdGNXzSujiowFOV7giUjvAOeNbrOrJXOtGww8EpkgEXb/3xLLJF8Bgxua9CLg
6xgcPXcxILKYFyWQuxOQ2KJTRFG/jdAjc4Ux6B1zwjjfFz4ijBLNRujbWZSDkYywCuYZuSw5J/Wy
MZprKX++bIO9mQQhD3FgoG8N6hNWmDLTzME0j8MPyMraEJJ50YCreInfpgd0FBFur6LxhieBzHQy
K6tUuC3RHwUDSWAeBRQZRiUCFdzj5YUxb9vKAhVTMcqgjrlidCe8Puxl7PYN4Bxp8aOqeBKR7NCz
MkWFnqweQpC/qrgFe+OnKnjjob4Z7MEpcte0tYnoDm8uL+4TWu/9KFpASYkoEULRkXJgVWYGYdji
q2m3zU6ypW16g0jnytd/kYYxvfOHLbpXqgaSBA3RRscDXN+o4EeC8LxfbPMdVHi23DIvK+mTV9ao
S9Zp+aLNFpJLEzpK5Dk83yn7d1rELS+ufmLzoXZRp85+kQSYArYQwYkOQ7zFVMBGTzYqdHeA4dv2
fvmzdxWn9PsriFZWifu/fUSa5K4WTFPPJ6QsKPSm23Qb3oPj7pBC2VH8CzIt9pX7c2R06kLURpcB
DkmuXP441a/WyBu9Yt+4DwPUNRjHSaxkawDeRjmC1cgd1Z9qaLlBe3d535ixbXVCKLdYgiq30zsD
5ZkcNJnxzyn4prY8mXveblE5l9QOYpBhuug4a4+J/JSX1pec+8duUWlWWE1DL4EL9RhN39voRyj/
jmROMZe3UZSTSE0jLvsRTqK3RjvoTYxlSpuFV5vgfHa6ojQloDKqSL7YaldJgRNsHg3kG6CFufzZ
mT4PWpDQwyWzPIpBeYZBjgNINE4Vko3RI1zew1a7b3fdxtpxE0QSf+iMdG2L8gypbKDln3QEcEUa
/pFTCGgdqzZUTCRQ7QBJzGVnYoaRtU0qJqa10gJKXLXv65MdxSUCa82WTCcTT8ttvJI1fF6jDsA+
OiRAPFLHw0imHr1d2FM32aPqNLeRa3mTY2y0Z9Ajc3CVrLOItOm/xj6Beke5K5BrdJB3miD5l6Yu
JgGvI41L68D+ch+GqFMyFVotR4lenqTbUtqo2EMUDkgyY0qu5CiTy4+QrPfZem3UYVGtSRNmowG2
DPg/M91B9QD0z7VbYa5obL9dvgbkq1z4au+naPVWssZYluOoIQWlBiD9dEPAIfw1/ctp/NhHKlws
Q9AMZlaS4pzkg7jfSzGkuW1dIotZFrblLhy3zoIRQaMI1UDTQAsbIqPn6bVciaPSVCRAbUeH9CMz
ALPequ3gBXZg2uh/Pt3/uryZ7FP5YZL8frWZ8WDNSqIZ5SkLxNHRC6PdJGGqu4oCkdnLppgV1vXy
qLBVDPmcCymifefWGZ65BGeTPxmA2SStjUBmhy5vNPVfPuLH+qgoJvRRWQ01EhztW/8MiuBXa3Yx
kgOldIzk5N/B587DWXJNUnGtkQZ5jgfkb7WH8oFX+OUNKhUHHcKUqMLwaWDZXuxjiZQXwxSf2Uw5
ghwI/CDi3B7Q/qpt4VkPvTh3Cg9sV4Z9+VOycgMFoHrCTmZakKE/PzWjLpVJMyDOhagERmHh6fNX
KoJrE9SHy3pd760eZeO+PkzBVSHtpIRTJ2Z/qdUyqC81mEkcA4xODqRwWy42Xu4PygYzTo551d0U
XDlx5mVb2aO+1FAk3WwlM5oY0IJUM1vuJFtUSufyx2EWOVdbR1cHlhL8eI2Er0OI5FUHtOOmV6Fw
jGLElSX5vAPPWRXNrQP5zDKWpcw8ZknltIXmx0JqpwUXq8f0+5i2xHynieFBGt4zCGLexWWNvrLX
xDb4x7C2whc80Me3T+AVQZYwPBT7/g54Wa5WKdt56TCvKhhVQAXk/MgnIpgyx2LoTqBWXA4Q/gP7
r+HEYBlZHOGdbS3kkiUxd3Zlk4oHfZnOcjqlzSmrzB+xYB2MWrvK5P4H58Aww/fKDhUE0kjuoS6F
jGHeiPfCN+wwPDPJhSADcj+XUB0h0LrM4T0/2esDPEpUgFyFWvv5nmYZiKCkuDePkOFwDP12GUvw
mPzmrI71nsYM3B8rVD7ULXorDCVWl0obQhNv7oSnJAfa+G+48HlLojKhxczDOgiz5mRJz8GyH7TW
UQoeaoTpflcros5iGUl4ZFozyi3pd2O67hqeY+QZoA5eHFlCWGnjezl6KUEtDvpEx+zc9of+U3RL
v3IMgS91zHpH4VEDchs8AgBnpo6hlIZ9NOVRdZp8sMLOnvQIdcDDT5Q0dxmQxtUB832br9Sk10bp
UCareV31hvYCMVlbAYWAMPWQYXyQzOfL55C5p6vVUQGtncZ8SKrZONZ5ZMvKIRY4j13283BlgQpn
IV6O7QKqGRQyhZ8W0g7poP9s7OWG7w5Zi1Ehm2Oi7SKRYabzm9sU0NQs0f8/4bljS9nvQfEv7xbr
Hq0NUKEyKOamm3PMG3far374ri++nu8um+CsgQaaZ1M9Ggso5U9B+SxanjrUnCzpE7cjqa6tFkGT
LERw3pUoY5fSyAlrZ/49gURJuwJt/KN1AvGy2AAEAtpaTJtxWwTEd9KvpLVtyhGVw9IZ0oS3betF
d5U/bVs/eZDtGQJTl7eRdWvXhihnFFSWkWiDYRyD6lcNZzFZd3l8kuWFk9bwPhf5/eqlogdBJyo9
PtcAwsiomu1E+3Z5JWwLFgiKQDVqQqL03AKA5ZJYZkV16obJa5cU34wnR8pMOTFA/McGtVttX1l1
GmG3GtfcEJGI966bR1q0uc/XTGDlTGtz1KaV4pSPi9UB6mFUdmmFTlvjJRvdSOboi83shJqM+bbN
5X1k5kprq5Qjj4YoTJC/l8iVMMwUAE2gfUdNDNTXywJsbeyOXJ459in82Ffy+9XpUEpQmOpCiE6R
CakUPbStufbCGK585jS933uxn2/WhynKkadT0cp90qLP3tuzo/1oH+ab8ql/Kveh12zn28wG5hEI
htBNwQLJ2VvmOhEiLdBLYmaW1neUqjJfJAHhypQKu50fC+O+KX+DbJ9z25jBBDMxfwxRHl7Jslyv
S9kA9CTelnuChBr9yQNL4IY78sN09itblLNvzGqp04acUoiS2ziSSuvJApRFMr/bDo6S7LQevit1
uRVAznbSEpApajyt1GmkfTu4CnTnzLdwTyTeJ894Fq9FiFDx03r2/fhYL03aDCqzRVcCTXsJT1C7
c1soF6VOei3trX2H2ePA4XEjMj3byiDl2aJU0CLLxAabs+7qIESseURP3DVRji0Fl6xWNjiYyc58
H9wK953d+yMi3Du5FJcukPnMXZ3QT9WyJigmVclINZxQkkQQoEk3RBAX+mU3XDkhskWfbv1qCymf
NooDIAURTkrzA/1uO3ISVz+2fn893fCVNN+LwZesUe4sQ8dz6Oa5PgGs58VSCAn29GaUMkwwAsdj
9PNjaCkvdWAUdiUnPAJldpRaLZZycbHWT2E7ocTa76NHgnAzoGHmd15xICzfPbcPSf7epeVSzsYs
IJGbBHCpEmqsWSfahuwOkWQX0mtbihzXRv7YJ2OyAnYNSIHI8vviV6EiGrKqkyZkZWYgS9dSNMvu
HMmdq0zTbyNR+w3wZ5YzBSP3DDGv4coyFY0rKRLrtgyMo3yfH8A5AIKgwd5NDkoIZMqXryLGdKwr
g9ShNfS0LvJiLE+DUDrZUkB4HmQYoL7kBHyeHeq4NnkZtGA+JiX57jp8EH5ABAse7UbZVIdhcKuH
v+jmMqvlkJEnnCUmElA6FIJscEmCAh5H+VZgEDD7hrq5g+7UPoaec06qQG591fDIYNhL/bBKHVW1
MNtRJxEjU3631UMG8GD7xNlO4is/n9APG1Q8hEZLVg4jrkPtTfA26Xa5yjFJjG/3l8Pg7IP5xyAd
BuNQ1CHXg/jQ+Ys/F970rQS9k36d72a3jN3ylk9DzDQJemgRcqHaZ+ECw+j7uTCRsAXB89jsjODt
8iYyv9Pq71Mhb6iKSBb7oTgZ8bU+vFpDbi/c9IH5oVZGqKA3yWjAJxh/QgiCnszigMwctCWtX6Em
uCdlSG5blpmwrCxSLkTRchXk86qB2q66X9x+g4HeEhjWEko6YCSCCspWM7yw4o4xMA1DUdwEX7wi
gzQFZ3blNSthjgYtSPTjopjXVtP6oth5s9xvh6LkdErZ0W9li7pjo6a2+KuTjtwTyh12vFd3ZNgc
UwWcbJqJ/QJZ4J9VUTet1aTFyuJKR6AzMQE+o9BVO9DtU8EnhaYUAUF+QabnvS7wYZXGQUbA/QeR
WeWnwR9Ke4AKouCoNnh9/ocosDJHFUCDReslY7KMYyTelXHmNHVrT19qphDeewkIOkM0THIhVwek
a3rcsQwXTr+JdfBXkpJhjmWJLUQsENx2vMod04OsDFJBR5LzMjEjRXuJ88DuO8sWSs5Tj/l6Xlmg
znxUBlOWjLL2Mu8xmndFYP6qn+15bzp2urWyQ513MLOAO7WAGxl8CdXpHy2Sy8Bt/RKP535T7fne
l508r0xSBz9Oy2wKB12DdBN5+LQOhqCOlUdGXeJbHvSBt0C61CZMlt4vIT4VgBaBDZzXnnD3hHfF
A5Gp+QuVCWa2/rE8uvIGDstZGhoNarT3hDRz2VqOdK/sNdzn0OVNADKz15UxKtSko7yUEOEBllp7
FpTbPoz3nXZnSOmmTXk1Xs6ht6iIo+RpX+dqQhBzwUZx0wPBilsAG9nhneIlXviN93ZkBtLV6qiI
U1VJIocVvl0iYSrEuNMj09ZLbq2UGUrBBweWb9B/gS743H2URZS1qN3kRCcAEKodaUCpO0xdNXYB
MDq0Yr7g+wmrA5JHZCCAAFFbKSqjLFhKTzQfwBcLTuTYM0cH0tO2BMXidxHsO57PYt27M6PUbk5l
X0DmHqFtBNGIYFeAd5ouebTikfzEHStgbOqZNconj7UeS3UEErxkJ/n1Q3ErPOSO9BIdiEZyHvDf
5IzDcmaQ+op10gZDbpU6ECyzMwx2j3P5rtGmeXq36V1MkPrzq/V4Odfj7irlqPsibclUD5F+UGdb
PJX38ZMee52nYnyirPb/82ekPHa2SMaQ6JmOB0+BHAX62jfQX8Brp4E/+4r71FHtA9IfuddnxY5w
SdVyERocGih2hFfZbVo6gy3/IjqfjYN20mB4l3eU4WbWFmmwWpqDb1+aO/1oCnfN+FI2377y9y0I
6xlQd1EMKvw00NCRo3zWMX5yMKClO808VAKrgAnpPF2ESClIGoEQP3coYV2HYSQgqGLAvbvuMVAT
b4zMlf3ME1xt94X1rIxR577r5nSQ0hoZqwDBxRSkuGroXDbBCqJnC6IOuWTNoTzgPX/q3GJX3LUQ
HCH1ruhA3rqzXb9y7DFi6Jk96oxbcdsZo4GMH33fZ6IsV3naRnI6VCr+oibK6NLDGgR08cGgRUXj
K5YqtECygxMnbtQ9Qb3Lu+hANGn4VRH2TqrgiAGKFgwP76j4Vaoa1kMhyRG5T87Lj/ZAMIQqXDDE
Afc9cH2cfWT6RPJmAskUTjo9qWA1xlKaYaBhH+ffy4DSYY22dv4jOUjOtOme/gaGwFgiQhuGfPED
evJPUjFSO8ZBEYXSMclLPxit3MmS5H6OQOfdji9mmz6UUiw6ujHc4iVuh6F5yLP6TrNkjidhPOZI
RICGJn4YD8esFawC8tLZiWQsPSDLGCmogVnmecnP23xuhzqugx5G2aSJkNQ1WzuZnoUFkrrNd87H
/OwYz61QjqtaUDtcDFj5p+gs2YkfqzaYhoz70SXFe6H6C+EfztroB+M0ylI3alJ2Ck/NLvWyws6T
O+WgbciDMQqd5SnyNLA6foGXlXw7FTyhsqoTrN+5E+30OoyLwCJyj+o+vKpyh4zM6m72jB5XAA6x
1P8CRSBsQvgLNW4VnViaItAsGi1Qic3yd3yYn/ExXZIiVTmQt18SxILAmAzWY4VIO2C2jYaBp32U
xqpQzrig0eOERgLJPZcQIFHdz154/XLGCYIiqYS4R17LSHjPt3Toy6Ix1SY6YfJF2MlKLTgFhsF4
0eKz99Zl/EDxQ1Jw7egek1QsrYi8KDoV1+VDvU9cIgW8OOGxwHOSB+Ri1FFAt6WCRlcWTR189CQR
XXlUwNTCRg/6Dls4AJYHDdkXIlRQYwQSvVBIHQchtxXKyPpgFGJ08HMiEbmhAqJgVi0EtrsOZVJ9
IzsSeAwiV38kDaDonvdcIH/svCYLgBxRMAFYjdCiUEUUI0y1pSLYzSCDWDWU1Yfltcvf+uDealT7
spdhXPczW+TbrnYz1DG2MnakmV09FsppBGBZajXeCfmMEDlfEfXNxgVYh05fupPeCG+hkVyPon5I
o3mvhNlmVAe/mrtXqU4qG2J8PPpv1sc7WyO5Jqs1QhkvncIkItjbEUhw6O29qu7ktDuQovjG4+UN
ZZ3PM2vUpQuVQZqVHtjRbJf8yrr3sTqMkEMD7Frb53dJTvCNGy4BANlC+tCAqMqUoA9ExhSpE6rM
aTViyNrAkKJwSzxL5lsP6mPvBvb8LdpzC6ckzbxkj4qBRZ23Fqi7yRxmfFL3ya//VJLc7ND9BvTi
nVKE98okf/SSUSpG5JFYtaUqde8qshpYgobvIYbyI2VAWl/aTdzzTi5nW+lwOJemEiQxCpr6/RBu
8gbjz//AaLLaMe1GB86ZO5XJs0ndf20aUrEXy+o0T526l/p58qW5lxy9HSI7VMpqo2g9WMQrjGSb
iRkelKIpNkNhVI4Qq2Zth3G98KpBDCeP4sWf8/VOkLW6RHkvVPrY4Hw1uETTI4lb8i7fQb71Kttw
nTz5kBc+NC0nJo5NMWE83DgCy0bA16mXPzWFje4DvrTz3bTsaU9YlFK/KJ2O13hjIAzwMlgtlvIY
kSHXqYjqM1ofJty9cp24gtP7wS2KNbi+hcPtDvC+OeU1BMDau0bDdZr8yrIrYL7rN8ETd8omf2wO
zYaXGrCy9rMlUs9IqD+BjhtdfSyxfZawwAiJj/kNVVlU0MftF8oY51tK+ac07pU0bzEAMTrKz2hw
um9WaOcA+ULOu3MKLgc50+uvvyHloOK+nutMACpx3qPXYktX3Wt7DL6hywht7Zg7MsAKpMh/MC6p
grDgk/qPEUlAMkxoEYPu3IWswAQhdgdjk6KteeptQSDgKeAUR27xgWeYOqt4O0+VQaDM6sbUfCu2
iYcCqMApTsUBai/gaH6LPB7ok2eVOq+5HgFXnZrai2GdasNvAL7rMg42/N25fvICqz2lzmjRyaKW
doH2IsXQxPPVfSAW2/AWbLxANEI1B2VUUrlF81gEGaSIkMMHbZPtu/Q/UOdWUgq17VNsb5tB+XSp
HVl/u5wxsLfSkCQQUeMZTad7+ZAHkzUWqLPnd0N/pza7UeUOpzHdt/RhhMrz+ng00AucAAn3Zmf2
dJwR807ziMwGXwyCuWeQdgEiWwaVq0yF6Wxppz5diOKbVQj3gbBMvqIIKYenjZUmmx9WaLl3M7Pa
pNam4mQmi2kL4D+ypcKEwkC2bS0wyy/x0xc+1MogFZfVemjyDNIaJx3MUUGe2232svDABGzHvLJC
fSkzC5t4kN67E4A4y864GV47O7MBHrf7b3+hD81Kztf7SELTKrJrYikIc9caKDAP14TJiUDpArvj
xxzeF6NcVZgrcVpMtXEsSlsBc/2CbsR3wgmn3xEgjeIkV3lvx34p2tyMgnMm6ZEuscTlqyVMLFSu
uJcaoOMltEPSjPSzBo80CyLweTuXTww7CK0+JuXBFoh+SurYGCinq3uIBO51F2WxdwFsvqox2xqY
ZBGA0Bb/1GaK5kkF0Axl2/e+uIrZqtLRDpkNlgsdxUCPm0QwXdfKIPVBm7Qz46KHLhHe4v17ogbJ
qq1aOOCmzg4qmImQK3E1q5i50soq+a9WB1bo81JFwQGaqTcTmEQANUO9PXvWbdL8j11eqGO+dFbm
qG+oT0EUYiAP4M84epwntO4ELQdscFPy+p/MtyMq0n8+IBVs5EaS9TxEE036lupXiuJAwxnVcMNp
p2/yLyJBQzoKXDo3ZnBANgg1QVSOdYXyAKM+oKtsFCQXfB8/3wfHwAe2fDNsxu+8lyrTCWCuEaU+
C+GBVmRUxlCXmyrXj0Y7O7lykFBCgS7xcpcohc25fsyT8mGLpsuAXIVclArOZ5zZk9se+icd44WO
fNtfYz7hNnVVHl0j232vTFJBwowFpSujQj9a30gDbQHeJtxhGsEjXd6/uPOMJQKWCMI9VN4ga0Xr
BzVLRDJPtEEHnzxVRgC8cfmGZzJ/w6duZKVkMAdVKXw72ZLoZ6BexEWqqqF+1CYfE+DhVncMzM+1
NhFphL4U8okOxKy7sndmFKn5xG6st9nZf0AdVjEWMBMexfmpcvX7brDHQ3uDAVKndc3GhTw9oHBc
N04+GpUE6iLAraomWWjx0bVpIxezSulwL0GGfx1v6024qbD495YRN1VjOFUYgwCgBC+OWg6VPRXI
LoxCJc23n/FhcS2i7fmaF45eASu2OKBEuWo7u628y5eF8eRem6WZp+IuL9RpSkmfudkV/rCNd8JG
3nKRycwD+7E8uube6XO0oCGbn3on27XPGnCM0Ki3Cb2QKyL4cz8eI/JjdBBUcoaIt8SnKninN6WZ
a61+TKEng4/nSK0jONPDf7herhT0VzgvF55JKmRUkZhiwgvq62mk2+Z4G4+Ce/lrMXtdQCJrItRm
QeZIu7ZlNuQkVuBG5Y2+J72uEJ+r24B7yLlsieGvsWloJ4KmEeQ17w5vFW3reEitRYODEctgvBaz
Ttkoc2hsoiaOt30TdHZRZDlnA1luVJegkkM6me/MD+cxvlgWWe/USAct+OjluHFw3Ggr7MH3T/h5
rF0o8oIF66OtTNLIsckYEC0sXPLR6T08wp4GsJJJcGONLW//ZjaHdRPWBqlQMYq51fQ1DE542s4H
tGpzO3dqd3GQ6d/NQHnsLn9KRiaz3lSLelrEadYkYggIahM+oEINgVZ02IPKjlUuMQTjUYF2N1pr
porE+lNnTetiXR5b9NgHX0OyjySm2+s/lpu/wBeynPPaFLWqDhKS4QglBziu9kTGT2Nn/GGBjj/y
yu+XN5CVYZ8tiwo+oFsxRSMXNFSxBre4M1IgI/CKgG7vKP8NBpu3NnJmV5dvNK3ZHHpkEwSOo3rl
BhVBMPGTNhfXT/JsUWn1IkthGcV4eGYYw1NaR0xAkKdtIAn/XUvslkfswr7iqyNCOck27jKw8eP4
k6wTMuN+oDkFJCkIHT9KkK86bxqHa5FKr5tcknsNOp3HubjSeifHpNEmcAdnSff5YAd2/YvPHskK
q+vTSZUh6zLT0nSJ4T73mt9uui05LOKW1zNkxoO1HSpryDUMlYMY65+TGV9JWwJkJ3qm3Ecf0219
fDc68pRpUPbiiBVBg7n3UB13tdf0Tb+WQ2B6FU/YzV/AtQAKsTJJecpATNEUnd+PCriqBjv3AuA1
dbuyQfC7lW0C3LnnXHVW3FvbpNyKUtVzroV4OxRDvSvKXZS9KIvkBEHmGvVVDeJpq3sylrd4ucvC
cTtaqhOoIURyt6qx2LU88+ITb98p36OOeiMJDVJvoNydloDeASaa0IXqHxvQ8n2lYnK26ZTv6cU6
TMvhHbokAkE67CrUhrq9tP+HlqO/4lpkeiDFggiIgvKFKFIWKzkVUmQ7GnpMhLIr309XIZqmBCfO
7V8yo72qqHj0omf66RkapnEiCdOcnZZbQqY8HtJ7jBC4yC8kx4QC1F+0QJgn6sMkfXGCaezqsa8I
Oqt8BjfeMX4ArRD4XQkQWIUXBIOW+RpilIxzlJn7quoYXcMct2kolG8oOqUwuijSjsX1P7gojMtC
g4EASLnegWnLBOINeDfGbIai5JUela2GaDxdt4BC4oXmL14BXWXeeWE9lKSVKSqApEo8J21jZqdp
uTPjN70b7ZKHwmK675UNKmQkxpgWadKR5YRbbTtslQ3GrTZc983bNipMKL05jU3baO8z8Pn7DDwZ
ssq2Cbdqxzz5qyVRp6HNxVErhbQ4jRCybVEbTNvHrxy4DxN0Kj22ogRQLA5Bca34Fd6Snd0RhaSN
xT0E7KC+skV2dpUimdYwVFILmBwZU9P81KtL6NdPzuQpzvKGzIWn2MwOtSuLVGRYcjEwBakrT71s
QfJpMvPrzLLi625QqqtE6MVbLS+BBK6B9SiTXPENJaw5DyTOR6RRUKqCkYIqlHFeup0C9M5Y8sIN
50Ra5D9Y7WvSqOmYZSo5+Wi1bSIIQS0b9afizduKK5bBdI2rLaVyz0JTo94ycPwx3Sjb2S+AHd0Q
c2rP9QBmsMVJ7/SrCjmhJPnaL85hJZ+LLu6s3AjN/J6NtZzGMQJ9dF0/h1f1jeAgmfkRgota2PGK
yQysOEF1/vGPNJIs08M5VwWdBAHw4/0EsMCTb6H3dhX7FmdlHP9oUT4F/W8jxCSNdoyLyM56sKFk
T6HGAYbwjFDexEzFrhbERTvWy0sr+3H3Yxi3l78Q2wQeVpKFmrFElzglaclmXc/gTYJbQb2Vy1uL
V5RmTHiTz/JhgzrtZhDkiVwGmM5pbH2vb+ItCEGupofxp3lLKF9DV3ONO+6bi5nTrcxS577tQ0kT
gxiX7L67Vr34HpNxWx30HDqmZkC/oPCES8k6Ph127KGISg4YBulmcyNnQA2pgXpcCtFO81cp51JH
80xQ7rFcxHKc9BRreiE6gxCJhtr3k2onh/rXsKmc4MBLBNgxwFIt1BpMEDbS9dmxShVLIO6jc5tr
1bGuAM4S7HAzeMLefBW5PQx2HeDDIB3golESoQ/Z49RjppHoWuVA9WMCFfVvP6u5IrqsxhBAJX8W
SA8ZZtI4J0KAIFfCXn2IHPEtfhE8qEgDly3bE2qZV9zDyXSMK6PUh1SiJC7zUSLp+ORKLsAWvgxA
EqAsiOMGZwCWWddfL5F+3oRykloWgOcR8E/XZEhufMoEVGqDbQ2aHkcG9u0bb43ss/qxr9S17wM1
lUAHhCWm12kQ2dhm+7Lz4h4V6oo3sxhDtGUmuRBRa89uQXASbAlFb+6Pr18Q0IUjW300KimOg0qF
RCpWpOBxXkF2KnMJvcI/Q+0hv7rOdM4re1SCrE4jym8Krt7gBxt1snXowhOpq024S3TQeY7fFkCR
bnh4Mp5ZOrYVWZiAy0U76prmaGGJEfrUw5yc+z9+PSq8NSP0aDuynZ1r2IT5J8W1G5zBwxDlG+8V
wHxs/NlLi1aTGw0jDARt0iAR3OyUrYnLRlowPDPvWODPQeC/p/6TFP0ijU3a6IjZnWvmniHZgytj
2qJ/M3ednUCR3iLtmGgrb4GlX+44W3r5zlki5VYg/rwEXYYLkewUH+fztn+Q7Ag6lUQOWUVxJ7Lr
7xybzDi72lnKuYidUluGDueCUjvm1x6i3i4d69C6028Zz/6r4kZ94Jhk5s8rk5RrSdJpFKH7QVLa
yQ23xS2Z/BrdcQeM2u6yLWZdHzzB0EnQZRXTm+epuqkKhl7qQEJlteJYghtJLWZgtylPuJL95T7s
UJeuN5o4gwQ5loQeDI5GpXIfAuTjfz6aHybo+yYZhSUPSnZSbqGV4C1XgU/0UjVwwf1F85yzILrn
GTai3sfoXp1m1e+9KXe6X+1G8PIfk+lUC1BB4ntp8fLX+pfr92eNdAe0Mic16DWUuVqvtMHyVdrp
Axk9SjfWi+UhAimbdjel6IUqX4xGH7apy6fUlZBVoakdZ4zIqSijkpe5tZFtvK64rcN/ycs+rFHX
DtKwIPEgj53WA+Mdhlm2HUoB5J6bV7jmoa/YnL1lX/QPi9StiwUzljPwaLzfOqIfD3qLO8INQiRH
x1deGGLdPAyO4cybCsiEZSq4V30+9pGqAGprydtIfAij3NFAGR5CpIyzMtbNWJuiAntXt13Wakir
698D/Im0DW/UW91ePEJYzFsX6z2+NkZ5lEVWMDLdS8WpVtW70Ky/TW24j5ZhI8dLbWMi4uXy6nj7
SHmWMDZGs5pRje2E2Y7qxssM0c4WEUp3T5ctMfMx4IZlDV8N9A+fKif5Eom4gOp/wE4FGobVVrXr
HZ77rvD4P1qjzqNudqJaV3jgkfZPk/hW4sg9AIehM7xUTj/44etli6zEaL086kTmRZeHGXGgerYP
S8HO+70lpF86jJhMwxge2NAwrHYecZqiUQ1hltWjhtyBECf9l1sCYK49bziCeThkjGlJumHJSLjO
jWWmJkRtLgN9M9+EGkiGJ1+3QCUjfekdCVzTH0vU19KsrAtmYVbhHSVfdeQn7VW/g7T1TnLyn83b
F+beQX2wskd9rKnELurWpB6NW/I2mCBHDrkQMtfi/kWjnOlBVtYoDxKZHUhIF4NUStFw3WZuJYFq
VbezQ+nr5RdovM4XR/sQUR/GcMBnS7IeY4w4+IBM5wXI1pOYdx55R4TyHwuwMFY8YSOFbfRIusn5
CJ6+2Buu0N3FpJC1/z/SrmtJclxXfpEi5M2rbNn2tl4U3WPkvdfX32TP3h0VS6e4O/s8E40iBYIg
kMgcbo34T4hdztdIpSsFF4FflceWEggHeOrfyKDQN4C0fqJ8aKM4fGS9WNfj1++vKBPkxaIuW8WA
okkljl4NHb0EXzFw8tfO1XYEGioGrAuVsbMyddKTLJ0SNUO4JOJcwgHvElyqkFwEjexAKFfBCPJs
MIHT5KDRaeDiYND82H2gcHFXYZFJ3kd2hxTNC6MgeLweK5l7SUWWOhC0YUgMspfKW+YEuwRzM9kT
kaD4Q4AFQJMSuo2iaig08tWQuIkLRAKwQBuONFP5bbUlrFT/4KyvXuC/bdG9xkrDA1nwwVjbOKBI
y5+INkt4W4Il+tYAWc1khziL3ypoS22ZHkoO2+XH+3udtHZclki+lhZk/KNADWK2o8zsTjiMoCx5
BZm6DqSF032HbWFgoljWHee3bRIDF6ej5ypfGEfs8eiDMju48ZM3hs+wLFA+M0Prd2jIfAaHN+SD
aEHAlYwhlU5X28n3XWxmtyITVfyFq722p9TNJOW6WPr8DGh/nXFe3sjcoRZ4zqrHUX1Q5DbZ+mNm
/CzKfLKQj2KGQstDS4y5+CkLxR/FGBugaiygeB5UnRVnWujG5aC4YiUEGyiqFk5edoYty371BEJe
dVP5GW+rkAkzRaEEniFrMytR08KGIHBh5YVaWnIp65ikK3PojrToiXY+50695B98qdZ7wAJl/gZA
yB9NO5avfR9gNkBqRHsIWt7O5rFyg7oyNmVaChk41KH13tZi5EDXrgcqrQAF96xEXt2DTrMXi9RM
Iw4ohKIAjHPYZuNr3PxU8ZSQxnfwh7f7VMtcZdbLbbQf21q2s2JjDPv0LU363JSMQjCnUZ/wV+TJ
KoshcyZZRNmoBmlT6Br9mNwNAy8cSwMVNDMLDFREZh+lkXQu7tuZH254TBU5kpQouwlvKDNspHTT
aaG2nQM/OEGSTrmNlRRszf5UON2U6s44QGM7z7XQTlB/cIak1s0iKpWNpOQ69ivtNkHaJFsAAXVz
ThqE1r5IrVBVPnxQZJg+Vw+W0eSlnVY6lqoYzTat/O6+ruVqE9VzYId6EJh6082R2eWtf8i4sd2K
ftTfFq002MKEavRYNYLT+FLgjUWm4T822mxfPxVrlStFhGo6OGAAQqe7WrMKmipJwy0R8aVvBvWk
mVWke4M+un4g3Ppj481que9knnX1rwW6pWXq5jfGRh1EHgSXE0JL2wMbl3uD8j0Pfwis3snqc3Zp
i7rtkxnw6Dhpso/5GxQVDpkTOb493GFQe9sC2cjsFa4lbL/tqXQ9UOZEqRZKmTxVggeC/pNtxSPc
L/+EFmktri2NURd9ixQqDeEgH2p4HxXv5XB/3UXWHibLv09FZrA9pJ1SavJ7rs92ysWPuVGRURoW
2GUtYVEAiSZzhwCfilSk7MNw9PuhyD+aHb8LIosA1IC7ex0fIIMi7YAtNOXX+Afz1iNxn47QS7tU
Lt9pg1DlEMLGxxptCd2SDPy8/oYAKBM3tfr369u52khGkQgFFEHGYAI9ZMkbk1jhxSSjPy+5lQYe
z97Uc1N9E54bn5nMr4IeFuboacsmDlMEu0B+T7eYpLHiRw0UXZJTegqrPkwc7WIjfy+MflvKYROU
vFyQjJMQvADn9uxvSPkmuFUdxiauwZSXq6KcclZyqOlCxA6YV+Ao9vXX5yIJGZNqiLUqKm3gw7nu
EwwgAl2OcaQNIR2Tb3tHwVOP2QNi2aKOAGiNmmJIsYPkdT5+CZcm225LipnMXsKq2y++FuX2Bq+o
0xzIGHV4EdwULCCBk6DcJkqo2Sb2sGcFxdUwtbBHPWLbSR2zdIbbc+W2F1NTKUeL4RSsJVEP136O
5kgQczw+zH2LzohsRXgYGPB30eb3rFIba0HUBVYETR1Maiq/6/6NHN3U9fP15axekKhMIicG5xQG
b84z4rwam7EVB+m9Snal0ZlZ+j0cInMaBLMs1M11Y+tX5MIa9XmasmwxcqdK70jY8qcGZATjq7jl
ja/OePQYMPvG5OdfRIuFQepjRXrZTjIkBd/LCSjOubVKyWvDb4xlrX6khRXqI/FznFQg2JF+vYJt
tMiOQeJwEvC3o0MIJYbO7UfvulXW0qh0o2oLQy7yCVzNqsOJkV2O23nsGd7+dR8uN5CH+pSgoUgh
GRqGfHjKPyKt9H1jTuYTAcL6k+nfYw7chg6f1+/bDX+XbHVMusWQi8EoP+gzSKvgHzxY6UNH/wzK
cdpsLMopawAiAmYEM+G3kWySdIfQx2rbaQNRqeu7e/H4py1SnpPIUP+s6nQ+cRvjNtlUxwhUp6Du
3xGTBcYpGTvNNEg5ETp3pdyTJZKLjei6pI89UCOkl5zcsubsaOehV0c5T5M1ulKgWn8S5Nqs6tCV
64cE/EGMTaQPBmXmK21YvLcVuUr7pMvnU7fTbvHhXDl2xKdf+KXU0gaTNVpHp3e/DIK80zCAXzLo
IsqkRtNQ8CX8pI+sFoqUymx1imS30XfG0tY8UjdkEMcquMSUL0zOYmnhzPt8iBfFiSD1wEfttXvl
pnUKcB7BHe3g9bo98kHoc4h5N7CSgiAaA73kUl+Y6wQxVbl+EkFcTmRwWqQisxPvWBRaax8MKxLI
yDAaVyJ1zoq20BVf8eGEBeAufWKlzO4A8WNqJRJ48oD+Vg0ZNJ7kJyxWEmZ+ZUhhwJ9EsX3xs9aR
RuNZS4x7zcgfNT/aD2q5vb55F/cO3OLMJhXFWrWLEx/P4FPvji6UsO3CQgABBw8aO6mTQMCM8c5Y
OV9nBql9zOWi81sBh7nUJjOpONPQSytMGFZWvtaZFSpG8UPLhWPYzqc0ekiiU9Mxku2V03T296mQ
pMspnzQ9J5x0VAacFgOg+0AZOjMEa63JGz4LtszaNToqyXnLlaMmnCq+3ElSB8oWkHW3ibBj+MPK
aVoujH6u+MPEh77kC6fa5oAueYJUtBOYv4aNe0v+VofWQSeEEV7FM+VlGaukXzDi3HZtWvbzSYt5
UxpiU2kfqt69vkTy6a+cMol6uvh9hC54D48PFN0cy8qs68c5v9NBLJ/UHOvuYu0nCZaLMw2eHT/M
M1gDveCe8JBn4GgFYyrS/XKvncCGN9j1DRlX6Dbj+/WVMpxUouJJV0utXDfqdKqab7n0KRuJlfOZ
JeK1e93QRZWViiI0SUwiiLUaxDgOg6V72UsIMiZzPEibENxoErIf5VgdCA86JGkwWxfuqg0LBvkV
5i8/K170EjhwMZtEnZAk7YogIidSvI8PwQ1v+UfSLJhfdVsWQKzQ2IQ+hsyGSBDg4eyEcQ1d1BV+
7cHfP4CGtoJiKynkGrLxPQSaRPCrRjvpQSNVjFvm43H9oPy2Rd15oQhYgdThpuC95EMoQCcBCZ77
4BgdeqC0DoJTe8MnawqaZZQ6OHGQQ6tsQN5XdpgrH6RvYqgwHIm5idRx6aeum1NOnJE78FZ5J4E+
fYCAHxiOdiGDBmv1dAgCDx0LjFljwuv8ZOaF8Jcppa0PSXanah/lPG3i3r5+ONa2TTZ0Q5QATEQb
nvpWYyoEIUrR/ClMUruLFLfXeXMeNUZYW8uSpaUd6vOUvi5WQV/wyIOSBzLoyd+SgXii5WpsWeQG
q9aQ3oErHdoc4BWhLlihkiqFqKrgniA8k4Rkm8CqiQw4t2V53tptvjRG3bajwDdjJHbiaape5vy7
7zOyhbUgrRAnAOMUf0kcHDaR1PI1N2Hr9N0vCo9qCwoPhplV7wYTioIXoywZF3QoJa8VMZcI84mM
d2UOEXxWgdCWN/9AnnIlC5cU0EoDXyUZIjj0z91bbZOw4XoNiR3k6Qj1Cvh0cJYGGz0kgCT+bTWG
RL+lOcr7+CiOBvwY3HNjd+gNdRtW/1bwgjZBxYY46MexB3cudHWPM45s83j9oH49TOgrBHrpkPAA
q/klFWXfRYHY8gp5Zw5Ofmgh7bRrPB0qTzm4wJ5mJ0Ndjln/Jh/imlXqlp77FLP8GazWfyGlg53v
Eth56bHKtmuhaLlAKuS1varNqS/NJ5nPTTH2VO1zHrbXd5Flg4TdRcIDyS8l0+sBm9glTqeEm5mX
bgpJ3vw3M1T8CeNU0OvCwFK4u2LyOv15jBk5/lrUAbMPqCXx6Lvkl5yD0M+LXsZKhszkOY9n8Yex
DFBnppz0OO5HpLuBfyj5dzkWGNfpalK0XAJ1ZAJ1BBNOJ0NO6MCXVhmZ8UHdVQ+EGy1HkUo76R0o
51unAiNxf8ObIEtizFuuucPyF1DenQoSZtBKeHdaJB0KDh1vRyHax+Kf3BFLQ5RvN0BllgVQRSex
/D7pt2HqXXe41ZcyqnwI3KgH6xc6C6iVSHHRqMKJJJbTMbaBeoaSKRkHF/8By83qxgEniAwFWEGA
08/PkahV0Qie+/kUYhS3k3Z9/JjMjJz1gpWMhFQA6TDBB80T0vg7N6KiTgMNNNzi6tF4rIFBfBKd
xNG3sQtAzwNYfIBdhXoNb8/HCOTrrHj0peJCx76Fffq1KSiQtKhi2Afa5kGOtwMeRpEjvweedoqe
4od61xyaLQH1sQlGLkTiqcXTr01DDwQ+6XAbQ87GGzsryWzfA4/nEXX3b8F2vE8O4YP2ktwG7A71
6tEnCkogh0KRjIZmDn2RBJIK2+pRVEztrTFTu99oVukk9V/6Ryw2g9WPDZklsLEhXQMJNxUyZSlu
AD9FuJGPRrX170UycATYXRpbkF068lvtvnSKg2CJZnzf7Jnj3ySc0R+biGOBmQ2U1pC8OXe2VOZC
WfFH7Pcu2oAN8l0szeAJrDXIGKtNz4K0r22xpiIlxmwjRKboDJUXIcg1yqgLCvltMb6JKqtUsnZC
lwaorDRsDV/Wy5kUHjFdfYh2jebEMfj0yA4ChQP0FlA/rwbj5lsN6ku71KGdaxT8wxbZcPM1p4bx
LfjtcFM+GoADWQpmIGKzxXnlzfoGSiJ3rNx/dd0awHjA7ss8sr7z7yg2sRoZHY9UL8bLc98on2Nl
MYLtqq/oMli+NIDxdDr6BS2XKkaN652wtMlfkADJK7akh8IGTa4+ZrSFNSpn4YQs1woNJ0M9zq6+
kzacI9v5i+ySTJnVziBucXEMFsaoY5i2Ysl1MZYmGIlZj3dctq2FXRZ/SOVJNxjZ2MV0KAlyy6VR
TqrnvpJrE5xUuRUtDmzuWWVGx8QKP0ghpPT0m4GZ0a6evMUKKQcFan+qDaDckXUYt8pXd6MAYFp7
Hq3yhbfFDWuOa90gbkkFbonMnfLIBuTSpdDF/CmVVRMCbJY6fGc45Fq1QNN/myA/YZHWNlwSzXOF
fTRCU7ltXkI8eYOdEpiJYjXvDbjnVLf0mk+VyeG0ehSIBjdQ/OC1pB9yPgdqsSIKefQZjcdgkznG
TeAhbxNdIsPCupJXD/fCGvk1i3UmcRy144zKUilxx6kHvrfrPmqtYFQriJNfHAJDhka1qiCdohOP
BtWDMQ7wxXjwH8/8d34EzB1aL8aYWoJqmNe/3nrI/G2OzjMkfdZmNcbrdLBmt/hZH0TwB1XP2ich
reAfRyt+MLxhm9zpoJOQ7kbGS4I4/JXV0plG1NR5CQoFcvMproTEW/FAuOr9QesSo4x/bypd2VZ7
jZuhqovyQv6m+u4Q2Vn3J43LMyPUWZu4asoHctbAYpYeCLkeySGUowbMAriRiE9KjO1b98nf66LO
nhHnIO4uYbIdXvvmSdEAbWLRcTAckq5g62BXnjMDDaOmK5xmaA51ELzKWrrjexlEMfzDdY+8gIV9
xeXFt6KunLGI9EnvAuISONM7DBA7o+ObbNq51dhoQOsbiT7EzGiEaeErraTnyDQHWU+sBI/OfRmk
EisZWnNxEGFDrhHIOmQFlFvIYd7CFFyciOZqUCtES5tzprv4UXxXTiBLkqwMhX9jm3y2LsfgQFjt
PyytUx4CRZpM1rqIR0qU3IiecYD+DNKGFOIsyk1v6Y/lxt92bvEESjRbv4ESH+OeXXPR5Q8g/74I
m62o8kmbYflAJO1nDgM0UXwQqpphhrXLlNeEsRwPwaQLp1Ydu63fcdV7IkvQKJbHBk+Ihi8h5dDO
rhTVb9C0EP7gMY/yGLBQgmYYykXmh3wQPGXDfIrH/Sjdpo2bsGqka9nR0gT1JaskysumhYk5PqUi
0GPVpy9vxNbLjB8ax+JcWf1siwVRny3ORZQUweJ+0ss7wUDRPHOLqbWvn/W1E4gXCHDcgqipF52p
Wklbo49CLEmXTF/fAjXEuN8uWHhINFmYoHtPnCSPdVRGpIsvuOOhdPGA98CKaziV3R14u0zML3U/
1nDt6tdSoSYIyWPwf9ID9KlYzbUi4v2uly8od5t59wNgb/DiHsbiwx9YO7nq/gtzVDILzImWhiGw
A7WcmtGGywRbHuJNmWHEvfz0uaNWGs6ffLzfKyQ/aXGwVd/o0lhH/QqqKKrwKNfef/r7Kn/+9/Mk
Sg1FqHFno/8cSd+mgDEhvB4bf28anT8KuTYolYbGqHbbbqE3AdxzDQkgwU7d5CjeSffNgWvMBP3Z
wGqfubvUE96vr3H1EaIvfgKVVBaBUNSqiJ8w3Y9u/YRRDxAbGZaMBhXnYQz7ljX5ulrKX1qkriM1
L6N+qtH67nblIX/KNt0R9bMf5b51eFuqzPaeZw81kj9Kp3lLo1Tsyooi7JoKOQTRS+TMxAlGs93U
TncAJsRUhn/NS/117DVAhr4EDC5amByXCnIx4dbpjMaq0n2sQFcHV4Dwdv0Drh7zhR3q2smFrlbr
GWEyj2UzBDGV0m6mJgaFH5r6gEPFiWZdt3jB9UAvjXolq7EkNlBPJhFtdlvIusVuYPav/qGyCc9x
CGpxPyPSLIxgvXojLJZKhZhYKyQJOgKoV2ufPER2tMyaC1byt+ooCyNUUBGCBjRjCTrpxU9UHIlQ
iRM9V5Bc7r3k1mBWHNZPA1SlAJKDfohEv495bjRCoyKdDCvfFpDmG0gLwFEh/kr4TGMwknisjVxL
qEGZ+rdN6jBwRuSHGKVCgltHbh7ehCp4vhp8sHAzGj+vewvxv4uDR3j20cZHhkuHOB4TMirHwdYs
clbTumONpp2+0QZWlrv+4X4bogKZIJWSnyp4RwLeXpuCbezjW+3BxyQjiZ7y3rjLWcwuq3eejh6U
Svh9Bfql3I58MKdjIp78Pg6OXVEOdhOF/Vud6hiPUzE/6PMTVDyKWnHQyGaxJ68mL7/N0y/nSZI1
6OSpeBeh9W686vn2+qdbvxsWBqg+dZRqoR7GQLbF22ADEtJn7qZ8hRILYUuLf0wb1pAHa0HUJ5TE
Kss6Axd61Rw0PjI5kTMZS2J8MvotVHdhn4uhIZykR0LyEHvhlghTFp5qt06zJXX+YMu7EDZ0WSjV
1ZMA/BpaORrEJ+jXnlYXAarhMz5XCRb64FCqqt2r+6Tv3OuLXI2TC0NUnBSisTJKUsUEVHoyRS57
DYtyLxd/lKEv7FCh0o/1sJZ53AMSXzpxuy/j2ZHD9+uLWfeJ/981IInPkzBZjUcJpCnIK4tbcdqF
wdP1v7+en+saiDLx5Adehnpn+PkgxHOLCxSv4zffI92eBAHfgGTcDE//BcjgGJ9oFW6iL6wSZ1nk
rpwsDzP4XObT6BLkobRp97KZoyuQuawK7Lo7/F4gdV3XJRfXXIQwUbWBM+rfWq6zp4CpSL16qRg8
KhkGVB8xNXu+oqJORTFEpebkP7dgHhhe0u/qS/8Y7ETg+zLFkV7yXfcU75hTaCQqXNwwC8PEgxZb
mShGKQYdthKETG8ykDvDHZHBwRG22bScq5u5MEZ5S8a3UQEcP74bWr9h85hWsRmIDsMnV++yhRXK
O6JSarKWQO0UARXt7oWDU2ZHzRlBNGKJNpsbabWDri8sUk7Cc0h7igZv+8IRUQhNXfWu3CtgVQAk
ydXuBEbZcDVrXZijQlTdzt0IwCJOtdSlJgi73TJVbzI+9vCQdGWjkTEEn2wY27oaSxZWqYDFR33R
JCKOeu9OP2dMEaYEUn+sncEWD9wOl5p33SLDIM1rArneuEdBDkdPkbZqlnuKWjFuNOIKl94PfV5S
qgcWhrqjdSVqQIOPWyX1U1OI7Lx8DeonINGvr2S1I48I+bcd6m5OuMBIVREd4uqn8Y1kV5WVHIXP
iGBAt+qt7PbPoxc7hs3iVlzfw9+Gqbgy8Emad+SWaeTuQ9BHYHFyxnlbf4cvFkeFkFqqNU0syNUM
FqHhZnKkb8VHaEn7bBPsZJs7DoHXEBWF4YnI1OiOcqt9v77B6+Hz9zKpwGJAjz3qedSCtVGwezne
xFzgtfVkCunPYGIUZddfHYsFUwFGhL5Q1cZYcG3nh+QmfkfHDDOuDSpSPRGBg2gZ86nDWiEVYgSj
0lAHQwsEAxOJiTmoY1bPZpOnHt+K20H1GSDi/xHTfm8pFWT0kNO7uIDndCC/JkPXlWcguyP0wjXG
/VjN49VW9fKIUOGl11S/GVossHbjyKyRVmbPkScoaAcSHjYWaIRlj55TK+Sq1cMKHzF7aV6ifbTr
0eYJIwwpf01FW9cdlBFovjKaxTU7+mkjheA5PQmBbkadBhKQ2sx41QpZiTLZpysh7WvdC0uyOsno
WeD2+6qGQQZucDkPQtWs62A9cfjbP2jQS+2HUHEOcB0QaRbCBc094HN5nU3U2JhabKz9o2JMUzdT
QBhqT/Vcm6K8K/j9VLw308v1z/Q/vEKT8SJVFbxLKS+U0ogXJwXfSYr1yDBBdijclhiStqJi5O9x
AjmXB4Of2Y5RaPWlUlnjVPsvM96nR2j6hQxgNYlb9Mck4HqCdjbAc0edellRQJlTBHj/Iz3Da1wM
H9K4ZVyCq/FsaYU66nHs+wEHLioEcN4Cdx8YeAsPpFAYKfFN6BDYw4YlbLv2PZcmqX1u5yIYMeeB
fFfY9f2NPk/O0BwLPXCvf9C107CwQ+cQQLrKad6jRfFLsyLxCIEyGtSM77R6wS/tUIlEL/q12Bs4
DaKnpWjFy1bixI/1p4z0nQOFH274G8LRknoV6yCylkjlFhggTqG5iIowVCvx9UIrvE3uucBUt7WT
739dTJA+IcQc/WZmDk0zvqRMZRiGJkhNL32tHFBDMiUe2oCLuUR/lfOKw2SnDv/KinJreQ1qw6Qz
CewKRtXPny0yuGMUP0c80NPXlP/s5oZ1KFgWqIgjGEIy+DJStsIZ3ckhXHBQKHZksJVJVnE7bViK
E6sbiRkNGVOyAsqLlAsFtQa2ckhbnOSu8CTInuqfSS+7kc+i/F0NKmhqaaoGVhydp87eNCmBkMVY
marHP3otjUwDxJlG2LM8c+WKIIhMTVEwnS3qMmVIjMrcr3o0rwnhNSh+UJlFoQ/XUewM+4JhbeV7
YTJbhTaoohvgvaZSwGIGTsrIEFEkKFWnb/nIszxiZd/OLJAPuLhZqxlCFgZnTECcYQ7OmTdRZQbH
8OfkEpnxHIILc2wy8RQk+FJXwJlV+grg8qxWQ58c71/kN7Gtaab/5LvhC+/mTu7Nd5zdbCaPNfj3
hUW8Zpr8tMWCDajSJJyKewG41gdCRppswEkNyWHcDBVKBe0GAgk1qAOhuOe2nu5bgIaCK63aiPtc
Npm1CtYHoPwpVHwtj2P8HjLGQkazsgQ0s0QreLa0Xb4Ld/7DHwSa5fbTDejZCDq5arD9aXKbaS9T
mjMyw7USGoZycE54gh0G0u98lwM1U8JShFtN99VglxDVQwNjm+7zV+gt3+cvIRSsDdScWO5M/i79
dcHzAXIBcGLpF9hCTpjFJARY52s30zvCJtZucG9oN8FBNDDdShLvYZMj5jGD61pkWNqmgqtRh2Ad
B5IStfEZQ3ZkbCMC279uTtsYM7TXc4C1ciFhNPl7pVRoCNL8rx0m+OzkPgJHCzCiFkpQuz95VgCR
rSigooC+NCbizr+m1qScUFcaeQxr38iegk/BnEH+WlrRvyZFRS/xzBi1jdk8C4QBHLwKM+gG/N5S
07fre7dGBnNmgto7ji+0BngucF686U7jtAf/2G6FjaSZhNTJAIs72nwOZ0Xb2cpvyhmz0KVXQTSC
cUxWwvvZ76CCb+5DQ7DIMQRataKlS5WdJi/Xl7rWmYUJjMAQaL0KuO35pytHY479CjfI6ILQ7EYC
skqWTGUD/WDvF/Y93U2bcGJ2FNcS8DPL5LgsAq0qDLIBlm5kwyfVm5xqV3n+Nt8TWvz5ONgKtpQV
19baU2c2KUfNNGT8DZmqHd1gM+poQctbEbiFyZ624j78Ue1Zk+xr0MAzk5S74siPEYhJAXdU6o0I
IlYhTt2uUJ2CUza6CFpto7iThMkrQplRs1lJrjALJCKUI++B8CV1deji1AFOlgNr3OcWiMIm1Iaj
6JnTWRXFtZfA0hJ9YXQJBo9mFXjq+ECyhMqbfSu+TZ6LwZLfK5sQvMVONR00ux7MkaG9tv5Vf6+T
loXCRJpcST4Q6kSG6itrvY+O4E36JqGsgR71lmO9fIifUNfI2Xop350gHQOVUVgEP5IH8RaMGflP
splscW95vqMwHxwrCREMKjpirCxImNQ+PyxhPmqp7OPBUbvpVnkTDt0xcKA7oj7NN8aJzHSlTv6j
+QQ/FNODV+6tM9tURqQnBVf0AS+CIapzeEyU+Vt1qz4S5SZQ5TJAiayFUj4bNIMWqRmMBdlWiO8G
ztEw46B1ANMmr7wueNfj30p2tVwbDdjihrnqDDIyJ6c/uaa1ANvHgWQxaqzVFVWRB+U1BqaQ8dCN
3BZqVBrqbhh5v8+3siNtCqvez/dfARbDcALrtSOuOagIcigICCv4zXRrDa+CQuqgSXUyHtVdV1v9
XzCteUdI7wpTdkm9NoSCGQ8EDhlxgiKdIz1d3921ypIqwl0x+IhJfAyRnLttUUE3TZzAP0PibeIU
RyQ84ZcIauoMG47F4rZ2Xy7NUcdS02IfvfpZOAG7ZarCCye6/3FB1AUygc4mlesObTZwSnJmY1bQ
n8Z8IzhAI5fFabGWw51tH3V35KGgRQqBoPkh/xi09Vvbcjup87dGPB8DCbYrSCaH4ecY6sdJbbbX
V7vW5DizT+VBsQyNnnnGkGxtt6GdQrlNtko3vYXE+V2wnW/AMfiS3RUYEoCMvJtDfjsxr/+EtfMJ
dQ0Jb2kZmob0lGM2jH4BjluUkLmTOm6K/F1rGd90LeKg/qDDRTE7C6qucx/t/TbQ5womQPNgDUVk
ZtFL2SLKhS8yZjuE1+srWvVRMttEmt48MK7n5rpMFeQpB3qLnzoTc+JQebluYG0MFxyNvy1Q8bpL
MlELRiyodUlqVW7FFwlcjfOnAenaAaXqGG/obts/538ys2KAoALFW8hqAhtNLc7okhT04oHwkaqq
yWMiVMuhzDPcM1a4Et3OzFArBJUjaM75SPggnIVEBCizIku6nyEZQsAXrDR8LYyd2aMvJWHiSoUs
i9R0RCtzQsgHyGZzyJ2JPVl7fXXYzHMPqVO5UMYhFD4qtBYlO3ZL5RgdNauzST2zLg6sRuJaKr5Y
34USnp41vT5WWF+365zMgAiesOn34jZModGT3+ib9BSwRTVWzvaZVSpaY3IymhUQ6ny0+kfQvnAj
KsUR6yZkGaECtphVQz6kifARZ+9pcCOo72HNSFnWbvezhVBhes6lkG9+fTAi9UqKwe0+3zQY/W49
/4E1H7OW75KaH8CY0B665LKN2iovU5DzfrQuv4NDYjKGVE9Uu3N1s3zgNywVP+Lfy3RXB1oRxlTM
e6NYc4FD440+D+uYk0i6Cw6VxKshY85WZKS/1bkZhQYmNEojYeRiUj4yn3dHNTKlpD3EIQuXQEdg
HVhd8D4C+2BIiop68Pn5ilqeyzo+I+2R5mW2E+ASiDR7/ELqI/7nP6BXulgYZZFykCaYpbznUU8r
vyUvUwU2scQBlDxD81WX8PhE+cDqNqzJ7ouvhvFZXdBRFsa4Ke428qsWD2yl9uOs6lLxpKJIgll9
N046M8esxaCB2E1vrbCHGglr9O7iNGB7z8xSd4AGmst4DGrlQz6Ju36bQjGdfwRDNTjn/xHjDh0u
v+xBJQfT60CsgeD5fJlVppdDqgBS29oliJj0H9C6s2VTNZPv/UPusXZ1fX0Le/S2is3cxSXW176N
tuIqm8oqP3tLfGu2mQ12ru+My27FXUFTImFYWOcFwrdwvj6tmIqxRKX/lICFD2n0cOxUS78jlSiA
h2F4EzwyF0m/+bCpZ0apj1iH/ZDqtSB9yJ4BSSAikDiD41lGQAtsluDYyvHAsxZdE0kToZ5B1yl8
TuCzIk7VU5v2JihMzUps3CIX7Os7yTBDFylaMGnorR6rJ8PYBvFebDZi/HTdxEVo/tq330uhnVGu
q6Kfiln6MDZQoNmJTn7bfwLF7mqgcIYqR2WyAGNr/rjcPYP4z+KYD/FkFFzASx89JjUxCKR9Rs/h
SzfgmUXuH753s9frq1zdSHDg6SBTJzVmyjmCBpdSnBXKSSkUD08USNFkgy356vt/s0OlXZzQViXk
xaWPYUpRNhIre9KDfVymP6/buXhnka9GGONUQ8CMA7oS51vYGkrTITwLeNWpHgd/Hzezlz0JUDNh
5ZJre7c0Ra0Jrc5smsNa+kiMt9JX7Wy8y8WY4ekXCStZkC4pYD7TUIdCBZBakNaGCTdEyl84FUgO
7fP9aIlu6hh3LFjDRbmctkZFYKMRVC6qJxHBIthUuzaE0FWyJ9NEtxhqsIjOlrSbd/mNaNdHHo3D
fCdAd3gww2fGh1wLWwCNCGiO4zSrdJd35rt4GvHvaET4HoCTlYixZcIVqlhSZw8NahwMiyu3D3b6
b4s0xqmPijBM9F7E0yB+ml6g1buJrIAA//Q3sPB70eefGCSU0qTri74v5avdLBeVBhDOSepMsH+l
TmX5mPwJMiv4rrv5KWDOY69GGH1hkvJZNH2qmstKESpqKmRjUN4ll09nty8SENP/gO2QrOEs38S0
Aw4JocoCHglJ7rn7lhUgsDmCy0k86kfeUiQr/V53QDTHKOvYo6XepmgT5I7yg2PqttFFczjz0rZE
7W+fKl3Q6tP8oVWvengv9c+Dsummf1vY+GUG5O2EZ1FD4+x8ifE0+V2mRyrYwaO9VDTunKU3Sjj/
27cJbYf6dq0PBCX6rPNH+w0NdK/zfFua7G+dPYM3V8bQn/Wv/RNYfkxtQQELIBUMrZwvTImMFM8I
eUToGVKz/J4iG9PxzVpgja32fmJKoVxGVIJ+gAirrIErWKTrN7Oh9HqcZekp1Ldj+2j0H13M6DBc
+iMxoQMah7CC5w8V4EbVzyIl7+NTaXzWwmDm6XMnK6Ye8g5uDlZIuQxi59aoCz1thikCsCoGAmHC
4Gkvgl263RgTXiejJ/MmavzXvxn5g+fH7dwg5YtDkZV81fDJKSn3zfA+A4p63cDKBXtugRy6RY6i
leMoTEib8eQKv3decpS84I5QSJeWwpgTuChmQEz77GNRB1hpCgxOFkoCjCvhsp0he/daWPK2h6hl
fiM5dWAZ76yEeW0LUSrFexIaVLpKX7j9FEd9NevxaWo6cGb7Ou8UrcYs7V3eNqKqgnkALJYyXP4r
Ui/2Ua/rWA8mI0M9Xa/N2S5vuYfMqh0crnCTudMrs7V/GQ7PLVLOaCQzpCV4+f9Iu64lt5Uk+0WI
gDevAAi69kbd4ksF1VLDe6Bgvn5P9eyOyCKWdaX7oIiZ0A0ls5CVlfYcGCPoUJQg3GNhAKvmawZq
ikriroi95rF6FXVqly71qaKcSaKIn/Y9zejBKt9VYFpl5Q8zFQEJiYRwVqkkoV4PPXSbh9rt9Tup
bN0qFJUbFqRYmIoABxlqzAhJOHvMymwAVcc0IkKoMPjBUEziW2M1egrGrlEfWnVC3vIlkRpKRIyx
A+Vk3hrH2tLZREZ6kNpdEd6047M0itRaMEWUsB22mog9Vp0Hws5Cx84VSilqQmSdb5LAqN90n9wr
K3mjtvuyc9UngRdZuGRnIpnjPLF+pY4mSaNNd5g/dGwcxavxrQNXdI+RS/0mDcid6Fazt4pzjNi9
BBYGQEUQbfGJqV4onaq2MJBpx55OG6Az1k5c91q4Y9jjxscCwPPCk6lMUWuEbZscclBZVkT3W5Ou
YoqpJGIKPPHCS3YqyuBqy3ZMpL6u4IhHM3Hj5lefPNSyujFGsJoOgeB7se/BHR8CY1RmNMwoWhcA
2RIB3oY9NyFMxHofX9o1lnPBt6Xsqid14yR/3m6E6z8VyGf49hBFoV2V7dF4lgCu1iLYKfZN5k4A
yY5Wwu2NhStwJo4LU/MyBImHXrRH7R6g3K3LhoJsX1sn6H34KWpB/1oidwMKdMPiKG/DQ6K69KZn
oDDRm3UovjFyqsbLfnWiSb2FOwcd4UaQGiOn5NONUI6GKXLK7khpHbQ93RiZKoiu+Abcf77abxFc
Nwdvpz0rCZG+E8dZjeFOAg6fJOmuHFZ4vVs3nD6uG+aCezzTiQtRRwzHS46MAGuOnTsyhneZOqE4
KvvXxVxeawxpw0UCnRWh8MV6a2PpI2LKlhyG5qOnnVsVWyIVQUxF67qXl/pcENP3xC/KTUeaSp3V
I20nr3dCNytqt7IMb04f2vLtulYL2SASPjaCh/aeqRh8glTLoVVNVDYOlT+/G4GCWVR5a7qYtv9H
zbdLH3wujvtYDrEJKOca9ZhsydrYUCCwFHedsHP5hbxw7qwskB8ARxaM5BhV4GN8tae6HWmddJCs
rtwMedUpvkxJChq0elKqPSl68jSopnQTx3pjeKYe1SRotRKbUwnGyPXQMe/mXsFwp5HnG5toAfZR
nyswAb+Mcjzuw75x9hXQF4Iqan2rxqpzXViuMs/5uozBp5yWsXGrY77htrJzyZWTKHq//u0uDd8C
QDG2PmGQGHtRuVCkmlKSTWFuHJ0MC9bSz1bC6Jv9cl3Ipcc4P0jOGnO9z4dmzrVjgXvslBg4NQUh
/oIEbK2CxhFzLeDX+soATuxdtTELNduWdLAt+q41iExrRxU8lF8MYJw9nAnhvJIDuim7NTv1OIbF
Ax0qVzUR6UhgwEmfQCu3IthLx/AyIZ5SZ6CcbV1KXnrgtqnYVYJvkdpnc2oCte/3saSv57D0cv0H
CK09p/g1NqkP4vE/7YvbFpgL8d5i3gYUaprNfd+UtnkeKr0EqFagw9s7lu137vQx74C/4YlfwMUP
8Vse/97q+M51NNbq0Y6GtZ7ZG4c8XTemBYtlYP0mU8vECAj3xFI0BnrNjsMjrVAEAoGZHbdeGos6
EJdPEA7uRAxT9MSipobaGIKN1WOemZ0LNIyNNj3Jk6W4/fQBzFRvSERJ90KeinoFcgKEfMAEgz/l
ZKZZViMnxlxLtvoPt55Wuhgp8qLA8kiFEdgSQYuoYLnwKJ1K/YIVP9G0Bqxjbua1cpx1GxOZpuI5
gMmbRzlIWlM497ZgIOx+IlkFpB26O5zzBgFeNXVdR9CbI4/AKXMT33nS3VhFNwmroH4YKD//2GBO
JfKDbzTCDSjzWDv2tm/1yV4fi20uycfrUti34ZwDilsWbhhWsUwMuJ1/u4aSqhp7vIGxRD/tDDGL
Um/tVtvYbUy83pYFk7wL53gmj7MVxUbqI1PbOGKFoHyPKAIla6bK9rpWC5ft7HngtKr1yBnQUCAg
5nE+JkO9aUpwZYTFLLjUCzYIikcQuYM/CX94y3eSvG0yFNAOyFBNVD3n70P8NFMqcOEXo9dwh2dy
OOsr7NyUa9rqoLVmaNn1utmzpUR5I8ILvZh/ZpJA8QgKAAVTlxd2bjZEi7N5RkfMDe/mm8jLB/RM
U68P1A/pOH7abocB6GnjmCssLVz/ahfzXpxwHo+4lmOHNETXUJ4PsRMUWG+gcI1fq810b9+zsEx2
p0126/wsbpNHkT9ZsBkHoM9oM2G1TrnYQLMqlY19QvM+BlIkSJXn3iW9CDdooaFlnYnhLkBC1N6O
8lQ7GvdsC6rAuhC5iW+cdRmISewv7RMcWED4RB8XoSAY6M5vN3aEZl2f9OlIQ2klK9FDGY8bkCDc
yLYIcvPy+IDogyoKW5xB7ZB/34BsaFh2pUuHVG4C0hKvRDwZhc8CE1Ev/NW5GO59S6mmNQnRKEzE
Xoc59jvoBpMDGgAbGa7BKII5W1ALHCSYFrJArapeMJHoXdGY1FZgFSZoDbAhSOMiUJTQu64Xu8Dn
bhgJ1G8xPJyZkocAY+0S6TDpxhw4g1z4EanTybVqu7y3EqwfJEYley1qO2DhHarNdfkLudD5D2AV
gpPXdLKGHoiidnusStdeK/4MKP77pvU+ss8pdsfUjQxfuH18+RicC+U+5iBnse1EEGr1O4mUbkRt
kUu5tBcHkybowLF6NoITznPaWjiPdqMaX9iXGQYyvHEfY6O734ZYIfmbusaZPIsrS9GG9g1yJwMs
Ci7DLmq9/JdyN4HfrH9INmJgtYU5jXOBXFzZppo6hcxAYSzau226Mfy1taq+tX4Klj2/vC+8P8VQ
xCTW6aFa7NBPjEXp+qgfS804OHN0U9jVh6zV3xMjxcRl4tmxqBl+eQfPxPGuxVKJXo89bY/lfD9n
t5X6OCai7qJIBqeS0fTA0bL6FrVtJ/NC06Xb9KA+1B/TR1+iCAbuGeC2PJSC/RuRWO7aVTDcxNSh
2ljeG+mjoqxj0RibSAR3yRBBVnFEIELSPnsFb2h01/45/D4zCQQMwLpgzE0X/Zy4zmetLUcDm0vt
NyNaTUdnH6+wPIXA4X2grlyB21RkhwuZx7lUpvupIeY5SQ0ra48t+oulCzRWv/oRgeI0RliuAofG
a24H1macBYn7omQUEzGzCsUxIM5du06ae2JE0BfwkE/V925LCzcC9RZD1R3vBtYRjH0R4cClv8Sc
54lQzlp0JFoTcBPao0mgVYih9P7H9XfgQgLiBRA/yYiBkM1dcDGFYzSOekTx3KHCnWs/tUw0LnAZ
AHEiOI88xKYaxWZVH+GwWrTSv4AFQOytuNW3ye/WopriZcuWCVQRvQEShoV2XMRlmqEyAl7TYHvw
m+lX5Dse6/hVmAQXtVkWj+9EFKcbCi1JNFRFfewdurHt/CPSO0HCdunwv9QBK5rNhuUuaI4Am5FI
hE4Ek0HOh5r7M/0q1zNqdKxDjW3QP4gx8i6cCCeUu2il0Rp63Uf4aGF1a5ndJi3BLKWYggL6ohgN
KIqY0UY5gR+X0VC8aHSpMQ6Fo7+qUrwlSfJChvn1upVfJL1MmxMx3D1COBWWBJsQx75Lv9nK8DgW
9a61697F8JybpSKG0GW1sJVsAoseunEWqJPIrLKicQ6F1dbu7KSx1zrVmqbgWLuu2UX550uz/0ri
EYd1PVPKMSXVUZ40tzTUYK4+yuxmKn8mjuJOTry6Lm9JM2zIIOwHgCJ8E3eSckGtsa4K5xBPuYuy
8yoO91Zo+telXHpbqHUqhv2MEz8/NDQbo8iojqpcE9dMwBuQUeMuV5NtZtCf9pxshm68C/v2G6ri
q1EPvxWF+ZoYdHRbTfK7NlwLfhLT7CxiZz8JTkXFwjlm0vmOqqlhMMMyC3hKb/Ksd8lFJveYe9Sj
q/qnuKq/eNC/xfEFypyUiT0NGCSLrMR6HrJm3na2He0ddRIR0S85sRPN+CVkfUyrWGWaIXP8QIE2
dGNDtJC36JRPhXDxVtWoipFLEMJgj2IsPtn+h4HdQ3BViVKbi9zq/EvxYwvhWI35NHYVxtwpxtwZ
wRIjGqi9+k73koDue0TnWuxZIQrLfx6icNLZjT0x3XGsqK5lbYWR0hYDjt+wM+HH6G251lr1pV22
ekR8/lNgnCzLuGKcDvcOqTHptan4Ekpv8hXdhFusuWCD/M9nts/U0/gVL9PJkyykONzcKtdyNVlu
maToEKrKvRGXawnc4pFd7pq63SmGdFt0005qkjsqT3+KeAhEYRlsJmimYNEMzHy8kw1LWYoyjJPq
awZer+ypuYvx0rOV4AYsvGv96fopXxRXOIHcl1VJBryJGgjhdURBpTAiHkv1NPZTRUYrxehFG94X
UDOchrxzl0e1a7BhUKL2ET8VN8pXzzLysWYAtB6MqzTr+kEMmL8QsJ0drMld1Z5UYxdLc3lUsYE5
bxnBLAzYr+7YqrXotl76OSbMwPgIKtImKi7n12WOK7nH4jwmAcIfpfqmd9v2z1cbvj7cbxlcVSxL
0iGVMln/mq22ArJjW0x0k+2NtRnQEDhvolnSSxd0rhV3HyX0uFQd5Kpfc+Vs7WxA9bYRQu5eFlDP
NePLSFWD8RUlhxzwAOyi78V32cS7FAUMuCJ7MrCgJd/Mq+GF1VH/uH76JRvT1ZqtAyyMXxjJsUtR
Ol2lHvBpXZPe2lHhJlIjCHAuHyd2kr+lsL8/cadqqsZSEWrKIVbuTeBXaWD3uX6t/x97/y2CM8Ex
JnpYVqEB8xj96Q4VI7fYMDAXbZXeCwvuy6bxWxpnjJUlp4VOFKbQtJY6uoooCYBZ5VflG+ZM93Nq
+dGke1PS+pla+aP9PISHYXxKS9OrCJhx09KvHLJVVRH64mUweXLWWGLkgjuTtrSQpLY8lpq1MpJ7
IBW6UnRvjsBgkVVvEDHXLt/9/z0KyOO+rZNMbZ6NkKfnn+q8g/QVm1G+/nmvGhCEcF/X1iUJlBR1
eUzVwXVUGagDbXBdhEgP7pP2eZgYUg49ZCDFGhhNj7ogC39eF7KoB3aWHAe5rQYe4fOL0NKczkUE
KyX2uzLd61RU4biMIfD1TwRwbj9WJ/B7lBDA0ubiHqGtCyCTlb4XXQGRJpyZ6YpZ1A7ARg6x+b2N
j4n9py1H5phOFOGcrwykMlqjOHXM28Rt23cpFRQPBQrwNV+jykvAS3TlUSIpi5XdqRd9jMts40wH
i/vaSZnWmOlpymOReemdg6YRpjDMmzpm09L+5PZvoidrIeey2O4Rkjok4oxb/tzA9KlzNGJ1OtYf
UttrtkVgopyduAWwNB8YcCHIFCd3+CGKmJduz4lcPv0o2kzNnGEsjlJpFuvRjpxXuRxsN9EjYRLH
bPg8TmY6ouWJuV/MdfIxo9yNIbZD8Wa1q2k1PjMIlBhTuMSdnuWNcAJdJI070Rp8QJ3tNMWxeicR
TpTxOWu3MtubLgHSKypGLR4k9EJQzAg9+Qd5SOaqpclkHmRzr1s3ibqT9T+u1+D8TkSwm3HyGndS
V1WllpuHvrvpzbcac1JaKMjfLos15zI4h23RTo0SleoHKe2oW6bd3Rw3GMkyb7KkesLH/XbdsV62
wuAvTpXiPpOtzbGVpPhMyjMFkTgIQ8nD11zg5+QXSFCFN23RLv57iiqfQ02xqeUzEzhgm9DtHhBx
bORn7TPaA3P4/l+L43yJraYDOOIhTtqMAUu9JY+A+ReIiitxq4i9dRc3zMZwG8YtMMfPL1FlE2jU
B7nVDu18axrPRfNW2vehE/uCj7Z4hr/lGJxSat60TjvkBSJsE3Vlxysf019k0630Hjl2ARID97rE
pdvFKj8GOGUV/OHSzaZuxt4GlenBMc3Rj2UJ0USpVF5jS3R1XdSiRZ7K4jLNPtQqhBREx1CGutMC
cHyj690H5J4Nqk6u9PLv5PFbF0lXOJkxzPlx0IPW8mVsvwX5r/musD0t2TKhwEn6d+epsw984koS
LC1ncQ2ZrWF4mbUOSec2zrtAsyUzsWGFQD1AgnkBPN3EXTfmKRwWY/UqAHanG55yZ60V3OsayACi
ofPLYVxIORXIeUi1H8o+V2r1kLVbjPjcFWPtKvmjXnaB0bwY6l3RPRsE7yjYC0mJ5QX6wwTtRtaj
mF/4szm6ClB5VRNdixovcHScLeoRUvlx/6p3o69JY0DCPnRl69mWbMG1WjTyk+PifO9YKomJlM44
2P0rsQ3ftHZy//P6N2EnwHuI0xPijHvqmh6UwEN+zGUsuNEPOX+8LmDJBZ0K4Pw5JibqZML811HL
rccihQuvk5sirlZYuBRVhZmb4ZRRZBuFGhZwYoKKc0NWplmU2GgLqla3HiUzaENsNHcwr6K/KxLy
Qh3QmsSYugX3/A9QE2yv68oO65p8LpaOJy2qFAe3qAOUgpe2IWhbULpxZ4VshnQ23aHPuvWck1b0
ai4804qMPoCO1TDWDOb8od02gxn2HfKRW+MdE3AqQ5SLAukXgHyQPN/N2BIrg0Z3s1dRIW6hJYZF
whPZnAkVZltWlAys9BdubKBY3ue6K6EWP/jDthtdWfHEK1VLXvlUKu8lFWdijR05P1aOGx/NnbXv
FK/KXYAwhzfko7+fiJ//uP59L+fzMP50oirvJgdDL4duhlDwdnhwzNbH7KPYuSF+gzXeAbC+GRYY
lFUqAT5MmDwvnjR63ugOKxp2vPjnfNTT3gJmKMr2uxl5AehrwxWYVwJj8tIXA8SBrfzH2MG4TQwb
6v9k8pteaZY2FMj6xgFD6IaMFC46CA514VU4k8DdWrPFa650GILNtsT2Cj8+0I1zy4Ch0sT9m5kd
TiPOreYRkNHGcMJbt7IAfaAA0658bVBjgr3eVxhjE5bpF3zgmYbs709eVydSWzpII3tdMQi+AjoN
4wRKfMkDd3mIxwUxBRC1GQ7+38SbZ7I5z5DZmd4XNbTFaNnwGW6wNb3WbknvzqtqJ25VLzkiGCea
45hkQHWEO1zbHMwZK9rkQPQgjSM3696z1Fx1YJO1QiJ4IC8nc9mnPJHGHewM5m/J0SbjQHvDz5IH
QsNV0u4xoJjHnRv1nWtFb1P+IrDYpXfmVCx3pomO7WkrR6PcuB9v2vW4oa62dnZ0/Rc4L5yGnHMt
NUXPGoq5WE2GQ0cwkoEopJYFjm0hCjg7R+6RJlmTyFVlkENPp+ItjI34FpVeUfFvqYVyKoZvo6Lz
T4HxwvwX2o70BvCAP4w31pBj9V35pUK+pW6EZEsL1ZszqdzXiolqam3W5kf6oX5ic3StbNI1OsUI
p/Em/oMUT3CaDvfNpNbS+qTu8qP62NyYR9ZzdPAwJEcoCYy25lboYBZd6O97wHcc27iXCtpARWnT
3AA7BpiLys528ST4jrCdslSi/++BAkKAz5htEA+bVsb0wy4/HsAgTF15CySXG7ru34QwhQth8Jk4
7n1oqkgi+dwjRP0EyyZA79rXyCc/ozfKAIF+Ta6TuKIyGDN4PpL7vxvOVGQHfuKx2zkZkwgF8WNx
wza26T7eDjfqRtRvW37RkZ1j2ssExwIfscZ2VssIn4xD2bi3ZF0Fo4sJ2dsUNyL8+fWiC0YehRI5
zVDFMVI9wzxW5zcRGvIM9BTTKhOEbdEvYiZTI5ASpWKLB3qiKBcaqxaov/sKc1NjgPb/F/QjQ5oQ
Heji83Mihl3Nk+82DJIJ9DvHOdjpLsm1R6udfUWunupa86Pi6fo7IBLGeU15aLNsLozsOEih10bv
DpvyxBx1sStF2FhfY3IXBvlbsa+X8ESxvsOyvTTp2VFSXAyhS25HgtkFvREYXHbK5OYPGkKJn7lf
jG7/Q1TMXIy2lRPx3B1M6iIpaAtV9VvtI95o+/hVu+1W6QMoYVE8FV2/hQEVPOwn8jgrjZ1wsusc
6uprLVDBlRG67Tvc542+79+E1aQFh42CBLAZvqpkF83TsgCUWmxQ5ZDXD+PwrZw+rxvKggc7+/c5
q+xKs8J8VQ/4ci31re4zT5JVOgmsUaQEF3nlelX3nQz8SqO9bYd93j5fV2IhuT1TgrP2RsUoD+gK
4qMUtZ6j32jaYSxrz2hfw15xHUfkMa4eGmZiWYfsxOLDdoRGOeRpGVA4QSBWV+4UC9cnrx4bxHCW
baGkPZhMLfo+oA0ReTVgkhxPf7YwjtCAl0oIvsBsl7vKKttCAgcDkLsvgFy0MpULJwaeKnCZvnVg
t2BZYwuYK78E9nkqzAAWD/JEHvfh5HYqumzWYgzXD6vie32UXA1jv9aT+Uw+TPQVg2GvCppyCxmP
pgM+j+1VY7GRr0c4haYOIGVRDwp2bcPpcYzCQIt+Ka2zum6VS47xTBIXbJW1UiUIt1Q8LMO3qsLK
R7ibyiAFSpOxAy/wI8oP+L9+6AsDk4Ue7alovgRhWfkUkyaO4aTiDfDJvs+hq39M22kjN55AzYUg
9kwW5xCLubDCpoYsdV1icK5fs0Eg9QWkTz4g/ANREXrh+1kGKLXQisFKAeDlzy+f1Vi5YUy2clDT
jYVbnoad68wrzYnXAsUWHtEzSVxgQEAlNBBljAA7OmPV6efQ+86dvO398Cdqsnurcf+D70XumtoX
yF64iUAGRH8OyxM2gB65m1FmZpoaI2bIGMxj5PW340ZFHMu2AZE6Ch/RBQ96Ku7r0TvxaFUpjXNG
oaq+RqdJ8fMdM1aGgditkh8DMIFKwL3kRLypsawoMDbAFQAMKR5pte3iRO0UKMp48GakrPmaIRtn
wM8Jfc0VHOuCS4Wev6VxVzJTw2IsUhiP5iJaGVYqih3zmw1YcSDa/DN0j6V++ZlM7lPOchbl+gAN
ky1jl6gfy1vbN7GHkm0YaifY7VainculoOhUps2ZrtUmjTmRIULncIxdgtgLIPsOHE9XoJ9XPQ6b
v/HlZyLZ0Z+YUJ3H+aQpTCQYBJqf+RGcoXiv9MoFUZrHwCMOw5swGlv0Br8/KF/UiWlk2XEKw9Xu
4zstsDYSsBi/q9t8y/JZEJYYLhqzr6Km1OJHNbEJo+lgFDMAbHWubRqFml2TVjmgaq5gn8mxfTpm
Kyp1q7oK/SH9oWq/1BRZp/oZds9J9dOaplXc6wLvu/CCWqe/g53PyalnXWsr3SBrh7y13LGx1nky
P8pTLvCFIjGcDaeNXtEUex7HuKnrfaW3w1tnyPln2iihaFVh6Y6eqMTnEyMWvXsqU3zSvlopDTq1
hWiSfWkeknVoFSxdADwOwK/nx5Y7uTooNQt7nQ7IJm918bMxVFexk1UsryRM7BYD1iIA0WSmALKb
ClehiPeraF2ksWsoYMwjiTebD44t6h8vmRYQbNAt0hQs9+N/nf82B4wwA806DU3d/rOdPd2zAMAe
IW4A3UK/jjbJSvJFs1ZL/YMzqdwrLjuxKjUAFztOjTuY+3l6yyI/eQk31T3dW2AgRFMBAHjfetDz
fDHFixzIwmuLsqwCoGFUNbDlw/7+xJJjUw/Nqa7RNweVWzv02Bf9KHXgZFWNl1DBfMqyupiQA7IF
VtIdfpx4wDYuFmQ75pS7bdd5oBw1dZT7GgAZzN8SDDDjjCvMFrlYKQFrh+DaLjloaPtbPndv05wk
SjtC23I1wV+i6H6b1siY7cIF4DgABvU+uP72MZPmYvszidz5hjapwAcOs2K9MIb0p8CUMGosGLdf
uL1nYrgXNp7VOLONwjxW9jaPgBjXT6JHfMHnn4ngLu+szMnQOBDBsga2SZ2G4HOpPWlVrcbPYZv6
3WvsV6IasUAsP0ONtQlCUVXBKr4xrWVNchV5RcY6KBvhpDF7nq98qwu8C4vmzhDJ0heHaxq6Hdsh
RTvNn/z6e4P9RNHlE9mjxl1/ouVdO01fEhXMkTDKhyiI19ou2mCafy2EWGP/3jUNuQCFRkoiyw3k
JVtm/f0t4MUwRtpuGWmbKUj5Fl6vU4PRuNBkbhO85BT8WqOGVto0rOxY9vpQmD4vuTBQdQFWA3gX
2CrlrlgG9zU2M6oP5LU+ooWQevEKt7r/DvDa/6QKIZreu8rLbkUR/NK1OxXNXTs1Lxq5BNbRoSfU
DY2fRfR53X0sCtAxlMXSZvzhAp44lqx0ABDgIVPvzOKeRN+v//tLpXskOr8FcIdH8lKtJ7WJ0PuM
Hnp0rsBA/bWjU6H3KPxU7BHl7Q8AcQAvVDWAXvO7vzqqhmAPmDX0q1W8sDX2vfQtW/OQ9yKg36WK
oX0qi/NXYQRAQY0qzsEqnJd6bmtfzdoMkao0uzHGGHezBODfttLyR0kn6a1jW9Ma4Yv56y+O2MZe
OiZQ2DA9v5QZZTW1BjQ0oHT2km/yWxkqK16xSv1sLXrilt6bU2HcpbOUfpTsVNVQSzKCdOeshiDa
yJu/aTDhdH8rxRlm3RMtyWij4F1rtsYNa11nrnnPmvR/d81OhXGfMgFQURJ3PdZau4+pfa8qwUj6
kqc6+fd5ss6mqoGXALqTQ9Ht9KZwM3VtUNFNW7b9/54YvyFQak0XVgmUoIESqJ626fbjrt026wyj
2wKTW3IbDEIMQB2wt4th8ZHoxYAFVQ20uVXky6v6kT0suee8qr2n+uYPSbhrv2h4v0Xyc+JKMWGr
ciqdr0CnCGzY+D/ZqVrQzGHhI8hHATkJ4jB4mJN4NbLNPJI6OPsUmUCaHIpc1A9biAKAY4mukIop
WRUQzecSCPbNizDFdW1X7Tf03zao/bqKpweMdfwvOIownaViSIvxqSgYVePyDtkKI4L/BAtH5Dnu
77Puh5o+Csxh4dmHJegGCj0MQp4fPY8kSdPqDDLktb3W/BlFrdljyL4pppJEiBILl+lMGOeByFjY
yTzIEFbNHupMAZENP8RW1HWllgxBYwagqRpY5HhsgkaRWpKHFMy3KegnwfmSaOvrEpZSQkfD8r6K
vAhz+/ymZTwnuU16XQHf5chqkQp1I9xbxBYW1solaWVvqn/SD1gIaM7kclGaNiY1xoOwVMdao4rb
vkrUTVeSAgxjNzpK6zqovLL1WskDHK8oaluItx1QAKLW64BI1OFz9AFxiD2UmJCNZXmb6KOrZl0w
zx0goUUAc0uibOwmgnMGII4XoC1zao9DL0kwfaSDzodiP5rY1mkyS+QOl640FpGBF4c8Fx0dLsgp
4ghLJXjp4Zs0LPMBLDJ9bQtvCDQsI1PdRTXBbgVCL/2hDeBPjAwAxB6EQbxMaR4sexhwjjTotsoe
hK8Ic8Tr9JdnyMSAsgEYMQzxk7MVm4Agcoxm+TC1mqt0bwWKJk62K/Wj4DJcPl+2bEIdhNiAbQE4
/7lbzNus6DNJk5EcxXesLRbusje2NJ8/C4OLy7sNWYwvC6xZDiCoORdcGFrYZkY4H6TIrW5Ub8S2
E0YA7+zn/MbZ1ffDXhTIL0xB4DsBfRqlEIZPxqtXF4Sq84AXU3tubtQVa6egl26t5ga+P/TkDRsd
E7iwL0zU83D4XCgX1zS11cxl3OHNJKvK70Hx2dxrDgDfND99zEGGNBqu1AQ1dXukF1gIAUSO4Lsu
HDUuHqabMcaK9Im3Hy3Sh6TWQSBOtRsJOFRRIiJKXZjJA/XeiQj2E06ebAePadKk4LQnt1owrMn2
w3STJ108O3PZfjsXxJmNaUpmosV45gy6l1LwVmWxV8nPcZkHjWRj+u9WUirXyXPBVb+EdLbPBbNL
eqKhYjdy5ViJcohSs95YYYL7kViF6qq92bh2ZWKJXTOSjS3nxRaAzQX2Chrju96Gzi6k0+BZczmh
DKoSV7GkybOHEIBSGvFMY3Szd12Z7DVogtS1Jg+DB/ik+9aKx7XRRNOmKcZyc/2ui2yCu+rKoKQt
QA2xhmfabt4MriFa0byMEc4PjMubS+gndY2uHpLkyax1tyaPSv/y77TgLhdVLWrJMZpOTXwkmMbW
TVFYdfmsnGnBpw1jkk4h5iNVuMRMdYuH1is9yTNQPXcR13vyXuQwRFeJzyFAlTBhJwfnxlji6TZ5
/g9DfLUWMcQLTOAi9LF0cAEXKgob4C0fiw4GK2IMWQivzo+Pe7rUFLgSYDIA/yhagj0mPl+AlZi4
uWd5xtr5dEA1gOlBYQ3iMhg+F8u5I6VUTXDY4AzZsKLi46OVXgPQ0npbBkMrBGf8eug5J4/3GUu7
bL+JpX/nzsGmYMdtRzgHeR3i4dT8HIwaz1gqfCv2dCX71U7+Mb1Ut8b36/a/UNqBoieC2UGceCWs
I8lSbEXwStvuhkX91K1W7Q1LY2Jh+rdsmifSuK/pyGpE9BbOl1gyFsZ+oTrgVvbPRK5XtN0PVHGL
qPPwgwTOV6gm9z11AOGP7E1HlJ5Qd75h2EV0hzGBf9ZYXgi4zk6Ve2RidKISzWrAQZzHANSAO5bg
W7BprqXf/uoDAv8Zh4fQhC9sOtMYljPF26zrQX1k5TKyLT86i9F/e5N4xm7x0qu/5XFeuQYPGQFm
EFIqYGg1W6AxdZ4CFgpveMCjJO2atZW487j+l2pyjjoEB+KcsAxYX6fp1gmS+2rTDX7I4FLz++xW
NIq0+Pj8VpN32y1RDFpQZqny96l4Lkjo1Y7obVj0MidCuFuvOk5n1GD9g1Xaa/M4dm54yyYsiNvf
R5hjWQkOcfHbOToCEUDXaBfsiKXWVYPRIuvWD7O+Sh70VZq66Kv2AfBS1cDAzQNpqBDMcUkssA+B
8QTSeCDJc7feIKWetApS5OoDhSY1wx5L4keB7tLPUgdNMGhhhZR4C1sDgHk7Ecrd+EQBgmrrjOoh
IlJQV5abDdXKkgevrpAblM9Dmm6aTL6JEFQVBCl6fDCG73ZDvQRt5AyLIILDX/rYjo1ikYXFRqQR
XMBUxCQKsR8qH+Z7QKVjkTUKqr3xOPkZesaiVIVdB/49cYBaCEgt08AYBGdZzTiPYyNHM3o4RvAH
4EVL0c2pHKb0yfMRgjusGCnkjPfMG2A7dz1ogLbCQw1oq9BP366f4qIpnejFmVI5l+DH1FP50Gid
NyjfNP0v7iQKh4y1HkumhvYVkJxoRMJJyxpjVA5KuMpNF4uJPt3kmYct3tV4SIVseQvtbkwToLKP
awkaEFvjVOryblKcTmI5MwEKOyMOTpCH+CZo5EFcvGIQcPG79cnyS2GsuHCemqLaYI0EkgZwcTnh
hYQDSDBvcVCeO19HeoERz0Z2sz1ok0uXUSySJ2FDc1Eo6EdQlAMEJZzRudG0VMomM5LlQwxEDb/Y
whUFTefqL9Jr+BKi2iJtheh6zOC5C4GZjd8yueyL9npMADuJ29e71ZZxytsvDIFtRj9fWJpYuBVn
wrirntRJM7RxI6M6rO8AYK5snCcwUdvY1/uqDwea4f3xvTiTyL3KRiQNZUkxszDFvxRtZwurw6Lz
497fHuxVhqLkrFLVfwNF+T72tMd6C3XW6tO/0oVv5rfosRSaDIAXI3mtB9kdVOGYwuIHslFSxKgx
6zNy2sikpamSoTHFUiTy2X9NNoKnCJ+nfQ4DocUv+H4AurAqH+OqNE3O4iVSlFOVZjMopZmbxPLf
nrrSAZTEjBdJ8Mwv+P4zYZypVyqtGoqg8IApmu/TXGNd1aPObRN9x8xuuwLI6rjT60gWdPKXYmzI
BQoL8gkAovCOTEkKveynasaOEOgQ3jUfI9X32iemUwPyP6Rd15LcOJD8IkbQm1e69uON1C+M0axE
7z2//hKztztsNG6g1T3oaSJUDRCoKlRlZvFfTEwnsrJG/r7y09Ab7Ksoi2HNj2tHalzZi738NN6p
dngX5z5IwC6PJ8TApsFXr4xS37GAMk8iqaV4zo7Rsc1sDcwyQtQL/ppeiY6smjndW/ERz5tnHnKc
t2LquwpD09TQlBXPYv1utHdxzanoMD8gvh5ENpA6ESju5ZYaYoSx58izsaVdaSs+uo/bZQNsOgZY
xlx4Mfm5tEdeW6M+oKpOM4b7VuK5xlAaM4L/z7834q3+B6BF6EZDgp10tgz5SvU3iuXcAIZGhL5D
66gSRoBmnHYgcymfFmiGathggoQ8BECsyY09KH/V9XEsWleSubwTluNC3xE1fF3GtEC6Ag1lHm1q
RuQ/kz8cp0fl1exctEOEk4l5B+p2/FFJnLUxTwWQJaC/QSTSQF50eSqKLoLynjGNCGaGLYNICeK7
U2yJHHvBF/5lHXJCWdAg74VuJK1gFhZd2ok1EkqhsHvI2DjFXe6VqHLX76a5mTySLLe8JbK+n4L+
HSFTErVv6uB3lqg3SgP3TMLBMtg2cdCmO/rDixPYBVBBwLvvvo5yDFgXcr2VUer8o6Zv5eL4v0YB
jzig4QR4RO82NwRoxfVdrBhE1L4R8tDkAq7m8juOal+q7QJ7g0/kiNrT8CM+yn7pC3fGHRdcwDqo
a2vUw0Cdg7QzClhTTyGYJ5Yf7wl9WoRf+a1Bncw0em2Q+oZTJxZJmpCDs63fDADy4JZNN+82jeTM
dzUqWphQC2Xxzs6cUrMxyO/r78k8uKvtpT6nVRZ5Zalwnj1U1Zv5rFv+1wbYB+YjvJKXAgip1Acs
mxy1nnL8QNNIbuIaOUROiUaL7HanwNOeOAZZOR/mZCCe/22Q+obQcOuBTB3Gs376GHt1Gz4TvgAk
zrg1AhI46WCwNkV9vWoZ4hCUMzgZMzuUqujNi3mEgjGnjMT6SGhcYwoDpCY0DDK63MIB4nfaJCrz
WVJ+NsBYGbHN2TPWuV9ZoEPBMo2ioJjYs8k33id32eXPgQ+iHlTw3Gpj7XipJWvj0IM3ZFRzMKSS
fkvlaR2KWQMYwJw95tqjWHzvQi7sneU6LPRaDZGo+F5xD00hHPLFKsjJU6DFvhwyZK57617xSLcx
4mqnsTJYBGvUM1FFxWQy6jNNtViiFRbNkLHU70dPaiG2Mm3Do9bZ6QZC5S+mnWH2tBdiIudreMt9
FTM39dO+QZFI29AANzFKSchT/NbO3PEBQxahoG1sRKgkAYEe+tN3zslhBaHVomm5UMWUkwhk7fGc
Zzb44MMd4sGpdqMb66ZDPYUMo1Jf+Zw9BgTSVABbxKR0mUS/K7BU2Q11FeUzcloJnVfMmjsSYQ0M
T/L0B84aReYiV8bI31dZOwZW6uHYIplIZkU+AZsT7LS0iT3ML1RUu1Sz6F3RK8kulUR26ikLzkYW
Cb7c5vXNqIyaJ0JyzoWMLhS5FLjDPYRN5m2JzMXWhk55bq2w2k/6Ym61pcldIAiSwzQqyVZM1WHf
CbKw68Ikui+TJTyoZRL5ozlBDwJM030QhgVe5lLhGyFUmawsEXwD1ZPbpDSyb0YRWY7ZmPluMkzF
noYy9iEjoznjkrZ3ujRaB2tAZhnPQ+wWXaHvDCtKkJzlzU5fIrRTsnw4KLlc3Yx90dh1qWc7ALva
LfRwxPdJ15JjYJrtLi+zYmOmmWZ34Wh5civGpz4MhINYYU+kpakdq66IKm5q+OWcpXu51yZXQlt5
l2fG5NVLIOyKRRXdNgIrRrFCdT9EWbJZKhDitabs3DHoQqebGnPTjInhGGq92MYs19/1LoxEu5Dn
3k+FcPGKJIy9cFSs1w6D0d0e9CVPaxY8uLJc3nTFEgLzpLZ2GRZ472GGwaOBsdVHVYg1O5DbbGNN
hmZLaiF45aJjAKQmQ8qsLEC+Mqr8WFVD76ohRIQ5B43hsVQRQRKjDWUVj24qVqZLU3VNlyy4wZK/
AB81LW6zbV1hox8a3eGqmZH6ChW/IF2ECGapBsYZ0FRJJROnQBhQ3CX2yr0Odl0ISmp3BzXw+Ni8
yKBoKrjQylaVPP2mrjmBjZUc4OlCysokCFw1EBdofOXgm5GKxtR6/YvlZ7710GKuLvBL0+Y3GkEM
J4kyNnyHATQMRj9TW6zGrRXMOSpqM9ih4SHz82cIfQWij4ePU4MdvgTbns8qZH1ZAr8hCp5krBYV
G8SmyY2xx7t/ec+eDH8hQiS31QshPiX3fxIJgAdDZdQSDQDQ6PdWPiVtNNbt399VB2egQ49mI+3J
IIXYve+3Hefkkp9PHyQJURYMOIAWQVS4dJCd3i9D1CJv/rtwP2wJNJs/dYBnhvLDgSSi7gwJe0T0
bldvOiK6itG0vEoo84xoSLRIcoL0gVrNAgmevo9jVA3lX6b1YnU9xPZ4yBrW3cOD8V8j1FoW5Fvq
LOLuSaPi1EN5KJtvhuJb3ewOi2F3CZfCyzyDK4tUfVeYJXFEo0eEgBiKyZWfuEXrCMqmdUW/wKBd
Wdt/7c8YeSt5E/+7RKq8m+pKovVJjlpJeteJz3LGk81gGLhIAqgVGZlYCJocTOdKjO1eOMnTX1+v
gIVwuLBALWGWk9FAuJjP8n342hzDQwsREEe5mZwRE9Be3m4Sb+QLojO+1IVVyls0kI+vYzmbP9ha
Kno5mLmwmzB4Nvf7Q+N/vUbGpVobM6m0MVUkPYv7iKTJwT7dEzSn5GV77kuedatEGb0p9Ls/JBYv
fYQRIgrpUjufE3wrcOvs/uZvVNHgFLkrk9GXUK7wuVrojEMC/PmnXbLZq+QNj888KfJwPCMJmD3Z
y/wS40MdeZfu2icrBlA8dJe7r/eUBQBClR7lLg1qykC3US4kj7JymMjLEFPqv3U7Y0smNr4vNzaG
VKJ4UahcxCUzloqANyOMm5jYR0e2RMNTVNHLGXMxe0+LbfMF58ZdHgrMOoTe7cwPaswvurJI7SzW
PhrV2M3ndrblX8G+8NNT9kjAAA3kQn+Zh/wxdHkQB1ZlT12vk3p0w99IeRHieyZH0ZGdfI/ZT860
FzbqNub3QHhrJKdrdXqyUEjauilwFfeYdOMM8JvTDxCCEid4lDxSYTaJs7Y554fxIL9YJHV+IAO0
9GaB8zPugVjxdGcS7W6L7tW+8PLH4IZX+WItc+2qKY8T5X2ejXilnCNV31up+qKM1Z06py5nXWw7
ZJQqoNaoz1IfD9p2saaXFslMzI3qVJBZtTvRXqBl+yLdK3vRjbyodPrpP9OggJDXMWxdNlV4O7oc
jLptFkSivpylvLT7KHMMA28v7mxf1mdbmaGVBuQxzBPgXxFilQVu5lClz50GBdT8tUw22vwcBDuh
uknGu1n9KUC9l7O7LFe3Nk8lt1AQkM2xQa8l/hXHztS66C39NJ8GgA6F0R1uTLQlX3mgDRa+fL23
Hxd2dUXipBUCM4ZVdRPdTZCeQxIveGD4292bMbk1nACPCvjhP68Szs/v+eEMVzZNMN31PgvRHdnU
0IzfKW4BRrOvu4032LEtgoGpbQHWgbZOYA833QZv6dfqPnjQeCeat+fk76tfUlqlnvZRgMz+tjri
QevOz8sWbSE7I33Z1OUD+nkWKd/QtoYihlqGtZcAXAW9izDEWRXzmhronQBbgctKM7eiQunDVjHn
87Lc6dPT2Gxl6YFzWBl1WmiCoSQlk6fYFayrkQKpm0rUHE3UaTED2wtcDICc31Vf3oq8giMzaqys
0dLOmOqZTpPZk+KY5JMnkWXYkLBSIFkgbi1XSrz/3/I06i7WbV6ZggqDRFOASCBDMmsjksaFy5ta
zl0cFYhVCNt34iASW4MrgMkVe+ju+uVOwfAcXsOVkS+uvxvdb42iZjIaPSH5Itg/kJeNd2QPefoh
zCNoomGAf8Y1sSmv+7iKNBwPS30fs8xOrWd94Z1BsjFXbgQQVFQQCYiJFvsBxL0XJINkMKTg4mY+
UEQpEQfdZHstsXXeoWBeXdyqDw4QIfhdOoupk5GizemMeofQoy0puYsNFWfRfp+c9ogn809ujYe5
jyuTlH8yzLDUxNiCVhLORnWX7xegtAzP2ByBk/J+AYe+5Zx8lkUgKTDNSTOhqEa3K8oy6mSxQcdH
uZ1/TUfVQR3rNQbTNIcejjMfidqMyoFxMG1C4UYnU1LMq16oFZvVEEoAvhZ1MTlGpd93eQwiqDU+
clbHCvF4JP9ridpPs6qrbi7wqFUee298KQA9S9HobUvb2MuQcP+TYsTaHln5Kr5USSWEo4Gahz6q
biVDzDwS5+9GUXJ2kFWPQB3OgNS+JqGIQ2WAmVmXc5RJ8zkof8nzg9TvK+tp6tGsK16DmKeWw7oI
K2s0WmpM4yLAbMflbD4jfgeb8QbcdCSCSfMxmz3zetOOC/4jiXXh13YprxwMcW2qmMgNxkI02N2O
yB0Xh4+Phx79HZeRQao4tINZ26M8s1EFQxKS9jUZ+yWpjoKUjIBuYqfzQtVBQR31Kz3gS+EzCGOq
rJi4fnhWo8FLlUYKjORFU33EJQQ4gIjYNh8zRxP+u565pSrBBwN6qgC8fHlAhbyQ1FFDcwQF+o9A
R2ReKg8u1BN2AqdYwUw2cULR9SEVcpl+QKRKZvTApKGKsFN8bTvtlm0CkR6neFM+oLvQd6r/IHmA
bCKkpNBGlAhfgVqiEiGprkQxAt1k9Aw/3BcHTKWFfjRpqfGsXbsylGwhkg1Hhj4ibuTlfpoTUB2Y
U1ijavaKrXWivnEN7nwNlhXtY9iepQBtTZeI67hT27kcqvMMIlwyHTE0zE5515xhRAfVVUczFF0N
AHUvlyLEoSB2mZqcB1FNN7WZQpVH0EW7msLlv3sUMvRLhr4BWO3AxFChNZ2SJu+rIDmPTeYUwTnO
93M022pq2iUQFFN0K3YPGCZjm3qLPpgI9l/pm9IzJzxc3wb8DMjZyHjcEkVRysEssR53AYhs53kP
Wr3qhXvxcXFkX3bFQ+Fw315kBy/9C8RuUdxCoR8aQVd04sWwwGKLlw868ZgBCK3+xBhsSPBbp378
6L+SBj5mGvKfIYyC06VtqoJtJJE+DLneILNQIfAE4B1pNqu3zcuCwgjUztyv9/Y6ZsCeCm4AOOdo
b9C3MMhQaB5FozlHyl1t/mz70fnaAKNqB/43EHEQKjYxUYkuoU1VXnTSpETo4ANgC5XUEgN5/Y/t
vG934EGes2des4axKgNDKAEqxw1Rr4D0edrpg6hr0TkNT5kKcXqZp1rBtgDNfeWDVEEjcICzANsi
k6KzViZuXyhOLz5wNo5xDLGITxNUmFPyOFbNIu7OxmP1FM4uRjKRGgDEXn/J35KH6a2+a5zu1KN0
vuOYvo6wFhjYeNqZGG1tXA1hMcqwj+c4J98seUpzu1JRa42dcofpWzc5Ssr96/KzOPE+23UgwrMB
D1eY1KH9fBWITIzVsRIp70jrUnG6BsMhWkfqbKAnLcxH+iZk9vCcObxC3TXwgdgFywOKWRJml9OB
fYqjqlxqfYBdEK5hM9jNtxaCLQAFvEz+6uRQtqjuh1ENSRGWgIUptx98h9sZOoaGbZ0mr3TnrYbm
sI2ePueLXrlQyiqViQal3Op11qJgvyeFHaJTTOBipJiCaivvzl/l85fWVKr9UUxqn6EP2IPmNTrW
+8dLfSc+Em6wB8F/LnPm6vkMexDggQa+BWgSqpKXMTHPe72TG9gjCQyB8EsboizFfYWxdnFth7qS
0lRJtbDAzt/1B8lOIFxUedamdMNHnmu+rkB8rMqCBg9oeriHVKQPByWMEgmncvAHd/YKd3o1PNQd
9yjKu1xADnttn9aoc9nn6Vglmjkgi29IQX5LAIUmIE6kgcTLx9gf7NMYdRzV0hp7sYIxjOzax/sG
GGLJ4+fRHDN0Gw4D140kmXDqJ9/c/zM0ROb2tpl+C89yJP/AlcNnUstZQCnuqsDsz/mv6ggozj5x
1Z1x0m8XDOwBMO6R6ynJib7IUcjZgFgMJI1QUcTbkjrxlah2XWKRE08eXIK3bIhAUwIoHI+0eZVw
UqaIQ1s9lnG3ijjPk+Gs92+VvtjifJh5SS17BzUJeGRNB0SAxl2PyGPDFPLFqD3rmk14MdAh05zO
Lo/Cptljkq7PHcbHPB0rm9TCmrkXoSkh4RAeuyNRb69vINzrvk+QwQt846HxkJ9sjbso5d62qwBL
9nRlmuz5ak97yOPowlTjsuEhAuEru8A7ucydgFuNY1oyJEA2AQrSrkZaLlFaZXqIgwKir1/fVD4G
jydQKe3f5Xd5sMmBMT3jEUjlryMOK8whd0Y7AY0hsO2oFWK8mRbo6bic8yFwdagpLhEnkjItAIKK
dxagd0iVLvcQVe7abEV1OLewIBqBHS4cNgDr5FsrC5S7r8JSD+eqG89F0u3KRPOHBsO/Ii7RlBUu
LSTaBKIGThHdeGnKRk7lUiSOXgFErXgEOhAN39FF4eYew6m4mnUMXw/o/wcLDbgiNPIvty43E9VK
q2g49/sFM6QJcirwtQ0RY+cTkFl3WxHBtiGANHDB6LudpqFZSYs4YXn5jXJsn3NHuwmP0Q2Blkb3
Olhp3teH7xpiYoHbsDJJXe2y1KwhCLHAxp1cuC0/xmt1cUnbDkoBmMBrL8/WDgpYtyLv4P8fywVK
AaRWlHDoB0+vCPEE9veAVKs7Lq6x7UGChjaUI+1HN33PQe1wSs5JvX5lfSz40yh1VIc0auVCQmZS
g5pzssDzI2Q0C+nC7Cse+r8cAWlWcoId/jRIBSA5WNrOMElo/RZuAXJMbYhpbEh3JH+0dtwMnXEV
L8xRHzQVOmORcmzqQDTuMohxdzuMdSpru3gd/Ry2oeHrYmwCD3TCuJswbOmmhfa6eAUynAVLMDIL
J2l0AJF9wtRNvztAr8BDY+Fe4KfOzKsJRCMRESTkHDrpW5YMlceQBMLuSDDY1YfALknUf0NQmrmt
K2tU0jcKudUr6dzjnnSxPcg2mecG2G+tQOTO7WNMhyGk87qzFe4dvaqmkiNLns+ISwj6dIQowzEp
anJkTVT8tuk++KsCjXJf+rHPq3AyQsWFKaqqkmYA8sSK0p9DAXV3EQt95DgcRj52YYH6bALoMVHV
4Jio9xO6hWQ4q3FjnaJttudePeaRRPVZRd1UJfjQS+8to2JVJyT3kzdEBTzfgxJxqLbtsXRL6J/w
cnX2VV/Zo3ZPRI0IYgvIblWMDhJD50OcJHaih9AxSmf+Eb9+vZnMr7WyR+0lqDiFbKVIOCdza/WJ
rYER+rWF6zIbOXsrE9S5Dww1l3Nh7FFf1yM4E8uXPuaISpqt/CJMbJmnO8RcFFRbCf4V5W76MTeI
eVCNOjaxCTZ1fivLb3+wJADVgLrRQCbUaXjBlIcVKsKQbxqdYjcA5564zQ8VQ8ECe3pGx/pPIs7a
HhVxol4SA1E3+rNQu9mOCH4Q1qKW2pOTQSBDtInoBzcOsNzj2ioVdtBlG0BLgNUOb2IwcpxyU71+
vMB96zu3jsFInskbC/NHIBcvX/HYgykCE8LKOpx8c4+TD60aFzCUW/G2d1GfcsYf4sFylb++/pTk
8FFvO2RJIBaZIBJcT62JomlM6xZHpQWAcwDQXHxOwWURq/tUwaDGyNh8bY+5ypU96n4r4TIVlj4h
kW78MHoMRVTfgpdJ4DHiyL2l16WKeCKrYDAB2E75rRbSJkZbzkiMgtrujJ96CaXY+qVon1GN59zw
a61M3PC1MWpRWZpoGB89TWf93mzsxY0PWm/3XnWnbBNXvhN7fEZUwLz61prtcSdueQAS5moxJQVL
Rff8igciZ0NQ162EmBNaw13eIQONRyXdjrUGClediS7YQ1yEDCs24KH3r1XKsY3SqIJ6imV3bvki
e9ohB5AzPBKl9WZTnKTvXx8dZrILoWg829HmueZg4HlUK1U+9Wft0dwIdu61z+lpwHQUkmaH77+R
ILFSlpVFusudNEsvDgJOK1pS5a/qqXDLfXAn3kFeLXjvXv6e4MADzjAfFKqOfBdlccwiotOyrsJg
csOAVUlC73fG0KyqwKTdDkKAvUsoPe2RpEoga/P8LCtwrC1TX1TstS6zZoSq6n3yCQavPUURVA8T
AwTx6gZe9lHjiguwXBDk4JHwopx1PX6x7aZQSfQc6cymfRG9wgeuUnWNjYZKBbA8m8aTfkU5SoOF
I2nOLHp/cqxW9qlFx1WcT+m89OciBqIHyhobC+qmCuiPvStCg8KChKZ680eZznrZVB2v6ZRqMdSY
JPvgmgKFErnhibTdiz34a1vOIlmxDM0pdKkwwPCaEhObzdx1YvYPiqjdBKjLpDvV1xFUeOhO9k1d
WaMcYg6FBSVahgGeIXqa39ozGQCZHkGUKZ86p9gsic19lTK90comlclNetjlTQubym10Z/j1ZrI7
zD+ziURF4lnun+T56x2ljk3Xdnm/hCnsiY9i/Nab/tefjOzRVQRbrYc6H4IkDFIjoUqZy/sZasFQ
D7MFiAVZMucCsJwcZsmS8oGMJ5JKbVzf92Lag+1wjtWnSHkOcoCMB06awUyC10ao3YIUbT4Yek9i
hXC7uClUc9LaBh5+Y23aW/FVfvh691htNgUzawFLBfBDv9KdaJsyinst6VBwJY+kFI18y1v2YMbc
8xBebFtgqIuQGoQLo1tCgpaGRS/HpEAuehHQcj/UHYSDd5knBy7XGuugA/HxrzVy1Vf1XD23onbW
0wnWgg0YyBGcpDPsRT+wx8jOQrQsuUU8nk3y95VNrQjiWYwi0oyaSrt+yNzSIbMnktjRQIH8jWoB
KxShNwu9BLxgMPSOOv59Wg+K0izDOX6Zc/Rmx5u5dAaM5gNNfMGcPbswnOonb3NZidTKKo3/byH5
WwUivmQ/hRhWBsUZ6DRORmkny3bM778+o0xjROUC8uYaGsHUxRNka2pqGdiyTE6PhaFB4SbS3amx
ZHsWl9aONl/buxanRJ6KWR4EMARiJB6ll18xL6dBaXTQ7UiTr/lLqr3QM7zkLUBpPvWz5+kMEvaf
venXZqlo0EBUvB8ydQJ3FuNOveiWCM6MCLb275wcxsEBGhhcZMgVgapGd6vmfGoyMyGP30w7AS2y
ExeQqTg7yQinF0bIj1jdhzqxBkEegc4bfIxgD+3lMB2IgEHwrtV2tE9/fG2PcVJU4HDRw8SEC+CF
qMuQWnGw5Bq6R0IBdMKS/uhMDZOqge1EO0erR/drc4yIsDZHp73xNKRxlgzduWm/TdbTsGz7kVfr
ZIS3CxtURyVTpCaWpx61xxn5j/gGrA7G9QE+Gj9PqCOnd8NmfrXuuKUERiUQLsWQcAU0KCbQIh9Z
QhRKTb07t0LYO2WgQWJMqGLPxMVwMfQB048wTdAx60Q74AvPBymOcs7iWfurSQZOKabnAERAeVMB
g836aoE3zU1MNA8ir5vfZL3hfEVWWALQEkEJLyZQ1+mwZI2tOhVq2iFQ5BBDUrbGjWrPvnhE85v3
cmDUJC9sUUEpbMOsyiqjQ4CQ9wTVEt1KN+2x8GKfWyZn3fD1uqjtM/pmNLJCaIEeWNAQAIXhND0Q
QK4KQHzyk6tqy/xcgCeRphIyJLraBWUbs7egSnQe59AVh+9mDKHUaPf1nWMuamWE2sBKWdDPSuvu
3EFfYxjDY2VwmZeMKA4osSYD8ITKHfp/l16rVRZlSPXyH0hJ6i0ixohMjrXRCNHpBw/Uz8r6LgxS
i7LkIsprscFl88KHeDufyDsgOE5OeDc8RHvuDEnml4JogogRQeiiXHX/dHEx4hInXr6XN5bkNpBc
JcTd5Fd+lNHIAeqp4AIA2fcMglUYHAxUl0I34YKqnztlROWOIIJ8kOfM3egTFhQvO2Euz4DTQFUL
DVw6DIRZmbWdSvyGdFtmPyzz0MrPXx/D/2Mx/9qgfb+phrIs1RGQgLfFk4F2reD0EKTrb3+jWctZ
j0Kdx1QtdaEJ5u483+sbPL29dF8trgV1nLt8J3nqVnAVYTv995nvyNPh/zGADkVP5ENU4qVCarnu
0gBvg2nw5Fg8AZ3rziJ0nfv+qLbQACzi8FHQId2T1w+ytcTOWFt2XEZ+mYvvX+84cxOAOQZND29z
VLYuL6WZdJg9rbTAIfYbscxtsz71dWN/bYT1Ikch69MK9f7qMMt5EicZ7uVdhU4MFLNlv3o1nnUb
E3wkL9qrGBbecSIQK8avjVJpiwpkc9xIMKphVrT0rU2OM5q2wx/UNlTgtXWIy4sMAVEIhSsFLHUo
vxKhSEEEkbTY4gQ5eFnixeB9vZesD4ZsHYEAylXA1pC/r3I/MykwizsI+7MRvzXaSVAQEHhgeOIY
qcc/0oJPG1TKjIGFjRL1kD4DdaD1SKMUkky3eu8QUVSBP+yXFb4xIBEofwmSbledZzUIE6Euxw5z
kCQ/36LFB4JZgMm0BZfZwty+T1O0gxmqriugygFvGW36EWPrgm9WxOFCsdqI6mo9tGcxuiEF9Qkn
jwDBywcMxjtNTg14l7zli+Exw9zaGhXm0rYSrUYTOkBcqmO8bVEGVx46PFMhjnqIIUP89QFkpQpr
c1T+o0adWViZ1J3zOLL1+GbQFI4F5jeCh4RzRIlSpjWVxVILBQ303nMdAas2n7Kw8BCSOO9Rcv2v
DvnKClnn6iIlYxwoGtAWeGakh8ma9l0UbHJIY9h1pZ7yNPWh2vYyF+BhfL2BvOVRN1jXi04rJRgO
kH9DB8yZdD8wYo73Y/pcY7U+6hKHaiaYs1gRhHmBUo1c2+VGeQCnZXGqN6LIPv7oZ55Rls9dG6XC
STjLE9RncPIJYa17avBefCWjnzBep7Shn3gDgCE6VFxYNHu1oM5AQxdO+Go4Yygt0zKXJMLgyqXb
+YXMxUPHIsbAKdR8neCGV2Zmnh944Y9RkJjSSC01H7RSVMqmO6cqFOYapffLuH1JRAyeNDtPydUb
awFup53ip6/PDwsBBQ/2aZmKpkXfyoNU4n7g+Q/KHCYJuMFdinoYGaKynNDk48/XYoaElU0qmKLQ
0VeCgtNEaHoSpCmFBw25O+btYErvH2XuqxXSqHqrLcpmySxiTd2jOwESTfWjszv0J3I/eBA4O6qy
XMHn4uinahzNYjBaCprf5SGfnjrj9esvxvv/KQ8dC1aiLSMOpzg9t+rdlPz19f/P9Cir30+55Ggu
MCw0w+tNNR+DBe37t0bxvzbBzMwJSQfsERW5Il2900p5To0WVRlxvxwxnhwk8L+H/yZ7bguS/N4r
12xogPJakiFdybyEKd64xYSrhfzDnlwiN/93/Vz30QTkQvSZ8RrzhTG0WyLkMPqJbdZavUg9KpPy
Jtio3nLAhMTN8EvCmAw82zjlF+ZOrq3Rp6Ho86AB5fUsaJjCk6l2VezM5DkFhTltTp26s8qXvPd0
5Fucb8i6xGvL1DlZeksMm9qczvOmB7UebTgytsbYzG6D9zAvU2UmJmtz5FqsIqxq1s2iLwbpugyN
S0byQF78TnzHOu9KV7j7kyYc+tWA1oPJqV2TE6RQy8euMYazCWyO30JMBhhGy7NOcuYTBW6+nj/z
6IBBpqA0g5T5ip2QVWKoFlH8qdMxvVoOqWkQpQ4uc4WVKK+tUTsaiXI3dKkIzuS+9wiaWXnIdwTL
HHLTPFYkX5uispSsKKBJO0IOOGqfcmFfx4odNrdjx5sGzDwla0NUniJmbRbMldwgT1l8oj6CKs2J
dODBwHPGLe9UstcFzh/Iviqg6FQgqzB5WNX6ejzHg2EDwmML2gv42bcFX0+JY+pKFnvRa10KIDWG
tpUbbiMn84Nde0Lv21kcqDb69e285Sp2sJwn1vXPAulx8+kyZ1MIAU84s2oXOdVj6Ameclqcxla3
1bPGc2eM4IYmGWZNQLGOwPGoDZ0LTBiqYpzJ9Jd5H2z6DRFUE35O4FDKbra3uAXR64GKUAnAwxfD
//B9gO2nMq+JhKE5xArNU7XrboOdchpeOmS0vLyAdbthCUcFs7EkgqO89GCmPCiZQBzKuE/uyKBI
NMg+0KAEDsLFZDC+3IU16iaoOuTi5kmDNUfyRa9/iCGnaDmkGDUW9rjlGmTEgwuD1EZGvaqWQ4Hl
abcjxm8u2wrsNBPCBBhtyH/l86xRaatk1hE61bCmbhoZ4WAh4j+Ohdkad52Dd6rHiXbsg/n58aiD
WaYCZjHkYB6NGNpIYoEQY/xc9gNvkZ25Td3M9CTeZWBkYusdpTu4Qb804zJ/XPkReTiU9/L70qkF
wMQkJ/+OIIuVcilyDEcDuQeCayQFIZQUL49prY1xjigETcNdvO2f2/v657DVI7t11Q9KhOWW3vgb
dpkH9tMuvdp8sKJUtmCXAHFliFQRpBiQuAQyqmCi273F0eFjflIVcl/QbtfRsqYObDqD65P3+KRl
hynCQOBq0X9XwSPeZWWDOqa1ZTZyokJ/KDgRPFa/Sc8ErZTDm8mHav8bF4MR1S8sUp8PA9YDDTpS
5KCCmkDCenDs3wdP8lKfT9phfrTP9dFM0a7ui7AIYW34BpU/UveWtsUrstAaMWm8LTbcdJ55KYhE
FoongFPQygtdaKptHqJ/XHuzk/zV2tLBuqm88kiQkyiXetnzHxSpNBEjnRSIZIG5QzdFFOAIM0EB
eLqf3vrueyVwS9rkGFBvlAsLVBafjU1dKwkAdIMvvMeWq++12/Zt3MT7HFNhJye9k93kQe626iuP
psq87hgVZECXH9AUurwYBguUmNuQNK/n2Taha+2qGFHrJdYUe7IVqDxPKjLWiqwa0qjk3FyBw7tR
Ls1RkonnHnbFrQCyqrJPoJeqcyqnrJWtDVH5rValMcIEwJglZGWgqe8M060W/2oxPpUTHFjBCFrq
QH2qaNdBZebSZaZKWbd4RZA7JzqLCx2u22YbP+l+6sJb8vrTzHV96P9g9B5GjZE7uXoJleqgVU0J
a9qtdUxvdHTDi8fIHz4YBCM0fWXIrNScqgPr2kkro9Rm4loYmGEloFOA5pItBeONFhpbOTb/wCmv
7ZDfsVqcngVW2wJgd4Y8liPOqZOoj5yvxVwKrrECeTETbU7KQ2qh1pVVF/QgGuqNLecoCcwnIGWd
6d5svbSyc3e2rTteYOWYpeNbkZRS2Y4q4lsCYcSkRbn7odbP/7/FfdQLVvuX1rGViTkIVXNjzx5R
XzQxG86FBjIa48a+cxL0QbiaK6wwAOrdP1v6kfqurJb4opGewkNO3yoMtJ4e69NwCKCC+qAfkgmb
yc02mbuJ4TaQ6wTYE8jyy3OSKlWvFTPIXOJe6x3ZKyS7L0HdNED7696SxplOGBiCrIVz+1hJAxmq
8792ae1OSairoUkVVAW0TLntRtV8JbNUHr7+jDwrlEORNMGoMQ0aHD/tYNSvacS5Zcy3yHoZVMBJ
pNoqQhnHhCC2NUwkCvcE52ltps1voFyYx2O1aZTHmpokM6cFx0PY9ijl58DqmbsMdNB6l/vjlsv0
Y/rjlT3KWZmdrE1LCdxcdlyghQiRtOZgTXYdgxteeMVJbJyvv5fMtoi2rQVpNtT8qFyymcvWiC1E
0dYbveYvwq9qN/mpAmkmR4ALTx2mdI+38o9+Gz/qXrbhaQ+x7wP4ttAOIAgp8vfVDeynRpbRspjO
DbiFYweFAqQrGg+HxT6Xn1ZIaFpZkXRtEKqpms6tLpVepczvRZ6U9tebyYxvGK/3z1KovaxilByy
Ihregl532y5zRdQvjQct/Pm1Hd6WUbn5YszLMubh8LYMtT2Folvk+aaE///aDG/PKE/VatK8gNUl
n8fY2Gaa4ZlgX/93EzK0IgisiyGgVxkVKGIqBBeMyDg0orKrJh6OklVZA9rq0wa1W2XbdyHENwj1
829pRRRDb3QElnpX+hjuyJNeYn2dtT1q28xMzcSFvCwwAgWDqr7N06PFlWJmHbVPI5D2vTzPpVi0
aTiYoCe1u9YyDnr9Patfi3TigCBUln8wgKoCMRHPapBZLw11nSRC4Lcozv9D2nctR64rQX4RI+jN
K11b2ZHtF4ZGZ4bee379JnR2r9ho3Mbc2WdFqBpgoVCoysqEPpc9ZcdxFuyhG5ysGe25j2zV8nJk
3kk9bdX8fohiO2wNO64wGQqJNjmTIbtouuncYJrHa6edJc9u3/b2WBzTodtZgbSfDIAQcuh33YTp
Jxxha3UQ+5wXW2gOs/mZJU9D+CYMn1YJUaowhzAVuMmTt7Rb3OveyPpy0AfEEAdowUxkhudrNZEc
ZlOF+ZxijFx0f+wIgTc0H65bITtGP5lMkH+gNAlJjYtqWhv3lhkKGUkAuh1AEaB+JpCIhEPYwDi9
eKOAzYTI3gIjQwWjbrS6JsgaLEYDrFd9LfKJc3hZJ8vArSFiLJ3o2KvUySrKsNJ6CTSNpNvc6+Cg
+EraDK93+2P+2QCFzVkU4wudWaS8UZDDxRBDRTkF6b5INcjEwhXC9+sfiNVZRvsEtWM89mTC/Hru
B/0YDIJmtCnuROWtjZ05xWx1vlluyVu9uV1Suy7s0OVRDF7qmALitrZLXVJFL6FHOjcmHtNAKnzk
pKPt1ppDsmCweoDsqYHWZ5fY2YknLMOIJ2emKW9B6b8PkrDNTkEw2sOwGYVPC8T145aztYxwYoD+
QYSEsWXhpqTywyYXjLBvyhTj3KAsbu4lQBtroA1RdGlQE+QOdJP/Rx22M3vk96zufaHJ8yVpx+Sr
rWIRUneki4R7TDzwgKEs8MWZLSpZbLRwthD8k69pJ80HzwDBRXeHKiek3cEbkdvlDSWw8uEzoyQM
rBZo9bEoqMaQnmrwJaJrG3rxs9I4hMqq20De9+n6B2QdwPX3o46GPMddEgb4flYCGkrlLYgelZDn
JGwjuGtAAUsYKalTLsaFmDZzkZwE0TXe8q9U1HoORqfZ/kuSVEt2teFWyhm+aYIuGDqYiGVgLaLO
gN4lQxvJUgzg8uJDXu6QArBTH0nLNOS2bxhrxOoIoQ4ofdFXoTaytZLarBQ45hw9SMouAGsQV3eL
8XrB8LJEqHwtktxT+xi2eReYVQ5eAY/wsLY3ULBL0ZYlNJDZqbjhqdSzLgRAFRQwreMNI6NGdu6M
sjmKo7xIyil7m53oXrAxTbXRHovf7VF2hR1PREFm3HGEtBTMOeDtBU0wdQFJhT7WRRy1JzMYxb0g
tZOdFbGyFcMZgq1G3f2zSJn0WkbquFPqKbcXEwwLEkasXcPKkft17XvSZJmrRNr0T50s4l1t6dmm
C8Cv3I5m4Ixpp1a2lArlY9fIih0vk+qmhlhy3mHEt6g4hWI+YOUIjSrYc6lPNWSiaFaygPZhKk5A
+xk/zEbcT7XhAeH0BoF29/o5Zu3cyh79pbpsElRRt9BCr1+WFOPl8+f/bmD9aagFNUoth5Zaq6dU
GBx91B2NCzlmuvf31/9ihFiFvnouxCbD0CzwMbOnfoi6E4CzmbCcSjfDn7QmyW+mP9JqTfToRtQN
YRrlqL/FSQKQuNaH/aOOjDFBvjsKH7WsRfdhNgy7YZYe9KqIOFKAEusHrL8adXuC5Fiu0xo/AIyJ
x3Cb+WDmMXeBv4BSVoXWYVNhvrbzwBztC8mmiZRdcvMXzae1p+rUjRrGido0AAKe5MlVxI/RLOzr
nsOIjGcGyGdffdY4a5s6aKXmVELJKnoRWl/m3WI87yd/X5nQBQWnrJjrU57/mONPLfp9fQks9oiz
NVDRHSSPmIguw/aUxfYbUZNp3mNU9dBjIqqezUcJZaUXeRuASJ0TSBiJnGVCiZZMGeAOo9P+JRvn
AlMVzamNGkwnbiHZY4t6a6utzPlOrJCF6wWvGNyakqxQJ1wsIa1WJpAiVIdFdxoz/W0tyVuP6Va7
hOqMJ8a8oTOmRRWKZ5BwB/Pv1/Wz+mzBrAZ6LZjNaZJfBHm2JdPch8tvqQJ6K6o4EZLlhkRdHc9B
ouRBZ6piJQRaNiJCZmrzq+iqrZzmsTOoIifbYdohwoqA7ULTkU520LzqxDET61Oqg0ZF+qn1YNqK
/7nukBwjdPFXDkN0xpKpOTUiHuZlfiNV46ZNq811MzIvJFPBYYoGNU+DZfr4F7vR3U/H5o6wjw5O
ONjZ4Qvwcxe70UbcF6DbjvCM4lFGsda6jtJU/JC0JDRzFZNgg3Ba6juwwHm1wTPCTnVWlw8VQvrF
kBdtxv1G6tCE2gCKpvqOsE02dn+H+r31dH1vWZk+QNZ40gOKA0ExeqY66CCJMOhjj4684tdgHM6B
dSZsufJ23HLXx9zFlTVqfYC5jlVNrA2+uWnB8zMdyfzL6KcjAMhf3M2HWOIEL5ZRkCcB0YBBBpQV
qPstLaNhGQUMlWLm2So7R6oO4cCFNhAnpK9xpPlEk80wAGciYWYVRiB5b4wG5uGRFhvNbjpCcgG0
mY28BzMK5np47TPWuxCmvu1RWarZy0XbmiihdW5ao88qeyDCACfp0wS67fpemvCY4RrlLZKKzkZW
RaIwVQVShcEVQV+04Ot1aKZl23nLq+GzwLwW8kVwOSOA4cVBb2nSjUqUT9NHsitBOUx8s/eL2wIt
O97AAQv3dmaL2s5yrgY1SebpQ9jqe9InHLbSBg1CrgYX6yqFECpOHK4B3KbUorovPt2oghasqZdO
l2qSY+aYS4wHOXJQIvrfa1uY2fg2R61LQGt8HqV8PvViXNqdktwEqZrYoEXi1XQZ/r82RLkGKjyL
FUcDnoXSZopru0YZ9y9iFd4ymmyAWQPPT+ogd0nbREsNzRrzZolc2asBhhycNvIC9Kj/ADtEohF9
pFFMgnwLER65YM5PhhwDJpFEKpH1i+xoxwwwvvDGmEGeT5hUi03Pa+SyYpUOakdI9+LddlHJmtAW
H5K2K06CtRe0u2C6HcIf17eR5YBrE9RtCobRqBBjFOWWwbL7sHGWaStACdWa364bYt4twM3JoBjV
MTstUr4nQwpDqzUlx1MK7CAO4pNnYbKFKGKgis8NTuTf0Z8L/R6FAEpF1FuoK7ow8iYqa1Ip202y
jYcE2rie6fZvi6PHtiGBhKJ28yfFCUQ0x7ngZ2ZERr4F6m1I2aKbTJ3sLBczuVO+iBJGL3k3vipM
NawTODKG8LkqzyxnIYOdBJoIq/R5KIOki/WyxYJndJ/01DWz5qYQeo7DsCrX4F7/tkN5jKEkgzAr
qJyRmSjgefzozihcFSoc2bZCKO5tSbLNx+vew1ociuU4fRpGf5GcnN+ndZLpw2wgnmQpWsblL7Pf
GTPn6cu0oYMgUwLqEQPjVECJSw3kDKNUnzrj5zxuZeujLXfXl8HcPHNlg9o8XVWmPugB0MOw72eD
G2yTRPZwGJzoVvRzzGoEHfj+eBi9//JWROWfAEIIj+P59kmiMOdah0xrdALNjpBPAqYLqFcFmHxR
AiU/SF/kiqmb/uCNATBPwqqiQCeVOfR3VJXounefvRdkduYmrvZooEiY3fa76uEPxMDJNtKHf22S
yiyRezXaMODx/S/mrHVa1SZYuvDePMw/uaAz4hnXzBHPWmV7MhrYqjFjilvMtIPQDj/iJj+WqbLT
VWg9LBIafMvDYimfRtc+j53BQ1gQ779mnwT5lf0shVJN3gPSoUyGm6vlEya8HwtpelgiObLlMh5c
jh/zNpg6jxFw0KEmzygBoOxrotQrOBIE/Vxr09jKr1jlxlPWPbX+otTtIehTmWvjpJ7CIfXTdjjE
ASgGA/Uej2hu9k6OA72fePz8v/cyLQmcGMlg5ALe5ZqtbwgTfflcdLb1kfcYNyq8casXnNjDPCRr
k1RgiHQjmkyhQClg1x0ld3wOdoaTH4n+SgkmUOGehxVm+Qw6t5jBU8FwcKGoK6Zm1llzP5+y3jw2
g2RH5pO6dI4hQaOHGwNY/oIX5deMOWroGuUvUzBGUZAWBCAxAFLYotk5HFRXBGi+uOE1Gi8zNTzr
QAlM9lMCeQOVfBqDpEb1QpYmFrse49DdaPIOwKWLnNmgAYtZNlth3qDaAe3cLyRhcF9tCzDFyjbR
mlx44w6XIebcHnU51VGN2AHKMwi3FU+y9y9dS/WiHvnR8/KonZuiXDFT50IH6qc+BUnyjwxuvKQa
vEXJ900acwCDjBIHbIFORzeQp4FFmIqccWdGZVm25D5U/AQvObCjijvSPhoeuukPZmMu00IYBBIN
M6+YM7ro+y2dEQGlmLanMQolLy6r20SfH+YZGqVT/IhxUWUnS+2v/zlcnlmla2MgH8uzVMNLmVRy
1Beww/+sDpmtvg0bS+DmvpeJzLk1ylfKKWzMgZQV0fLxknqbD5NvzRvOmpgeSejGDInIeNLdRVWY
cMNEDckpRAes6eDGK7bGhkix8XClbDdZ2aIuuCoOc/hOXiDnrD8WkDMrkH3Bfd674xE3XAew5M/r
y2PGkJVFOmDFc5OnKgTHl6EtXKsQ9jGgO/Z1I5cxGB9qZYS61HIzb9RZE6G62CfHuq39sFRdxGM/
NhMnF3m9HaZfrMxRcTFaMHRuLOLwMRWtcEiMOHJR5oidYk46zvuf8dojS9MIaAeDUiAhO09JdLMe
46xEASx/mVyol22qL6KeEBAM/tucvTATE4oi3iUXfGfhEuQL2FLmU15JHsQ/wkS1RSNyrn8tnhUq
Lg7tGMaVhaJQrD0ZQ2KHijsrPM4qtt99L4XK1LMoyjsMXNYnYbLsUHrTxL+YTSef5tsE+QmrbDEN
tXkWWhym1pP8/hHZqSfvpL14RA3jhodY4a2H8oPMAFhFD+v5JIQKgHuDNnZvgzDwhoR4ZqgAYcaS
PoODaj6NPSZz1Fx9DGV94RzX/+LU3ztHBYUu7ioweA01krQQ7D/pTS+AAU7ABPq4XQqHzyzDvK0g
F0cEGwAXpNEVRqyAQQlSCuh1DG57m3vGXbhNRnwxA0QoXr0LR3A3VY+NU23+6st926ZnqjFDIDSt
CBJBKar9UkCzrZZ+XD9RjKwXroh6GgB+MoCKdFqYTbVYTcqApyHSwqiyicwm5PlKkHn/y7kf5Dbv
Mcx0lZVNKuiWCXCRegZKV607NOXrkAscN+EZoMJsnUKkoQrQtNTq+LmJwtcmkTmhiOmJMmBEuH6J
uLpM+Xs95r2QCDEgs+R9An5m1xw85VE4yX7uZ+Gu40kus4IfiBfAtquoCqb9qJxCqUOpDDDOeEpQ
mG5m8E/PoJ+u3q47BGvr1lboEFuP0lipWFaq5PW+6kvTNfqSB0xhtBLgb9BgAQ863niosZ9HQChx
N+bcRiQCdsfgBbRJj+FR2RceEgle7kK+9vlb8twWWfIq2prKqBaWCfHtuoptIRoccch3KGvbtfwy
G4uTz4nXdJp/fSOZGROYOUgdUAfcR6SWOMSpGsmFlZzSzO6+GEFA7APdr8kZjxjg5zeDWOng2iC1
zkRN8qHLBFLe7UlZ0IWgRLFV9jXYOXjJGXd11K2iLaE0FrKSfMFyZC/zjQRig2RtRFksCG3libOf
zOWBkkeWRYSri7lCywwWvGPA0g/Gn13hjqUjj4Ce46Ei2/pPM+J9P+ZJQEMIZ42wL9DFyMms9DKY
4aIlaa5BRK3el6ED+qvOFk5TZuuBPdvhHbdsTk7Yhbuu7FIncOrqoi4X2O3cYteCFyG++SyPpq++
ZhteA5i1RiJwpmp4pOM9Rn1FTExk3YB68gmwBVvrWrs0/+d+F7gkAB5B9wSTPyBtPT982mK0Il7N
6FDKkjtZha0vjSeUhnfdO0i0pTdtbYa6UqIu0UYxFvOTJFiOVb0lAVxRe1QbnRP3GQpEWBAgfHjD
AkuNXv35gkDrsNRt0SSIXM1RfAghHJVCgQjyX3sNkubo+gauvBMVRw29OQa/RMKXimNdBRBbQksF
lRwCAjr/DZOeDk1iAJ8rbtS97DU/gl2Kt1i3tzbJFun9ff56fXuZfvJtkH49Vxi8mcscBs0U1ZW+
tSGNzLmzGYV5bOzKBnW/9WqUohJRNafgufNV8LkoaBehNWret5nTxnayjfaGW/ByBabnrMxSx62Z
BFMRhxFAtH7ataVfStpWLQU8BDkFxq/BkgsfXVmiLoSlHFtJCpYWnjPLe8zMjKajEFRjfAg2GiT/
Ele/R/Nhp2cOZvjTt0q3Qw106QCbEHAyr7fJXLklg+1FQuYH8oBzL0ojNFvkEB81SF4V9VkPZUfs
XrvB5H1ZVuRWVoaId60u4CEYpFnHocF8ZXdUPaJSH95r4LD5G1gQnGhligpoViyGYEEZi1Mt1NaN
Wrc5aUiP8UZNa17jlnkHAg+BwpkILiBouZ+vK4ziSpKzAnMa3hTbZgZ9yMiHYiOmHF5KFGGCx5Rz
DlmfbG2R/H21k702JtqcyNJJFABphKrDiGmRBkqwiexeP/HM/FZF/QD0kpDGsXRqcUogqvlUl8kp
2im9A+VBqAl39tx6Xxo/9zxEI3sz0RqDLQ1dMprFYs5bqUyi/GscB7y4yzb+pR9Vu3lRMMVh/BNy
dpJrjzr30iDURlvB++PIUfeKm/jpc+6ASEYAlBIcBfO24oUaVhSFCDpmR7FIAOepCCfPUYrGYzGf
dC2pHEsb3Ulu/oJjjHA9kJY7/BLvEvrDyUU2xhMyeELWIcVeBYYqp9gmHxl0TjSIe82S8xewtXOj
lGOOTdAE0HtYTupNB/ovZdttQ5DPEzVFPhcPWQEdSKHyiT2ElJJ62V3QIzinARa1bnkNhxszuBPH
F477k+B3xQbdXZBVCIN3S18QqbLuSESuBiR+CzQHIcODbpDLbdCwvAOsI5D6xFwiqDOo76YluSaU
GuASg188ocIgbVUUpoH+C4Kb2SXUo0noaf9cXyervKFjxBT8KhDsvSAZMsLaKEQNMMo6iiFqVIrH
0BS3UhU9WXmC2JJ192PYcXJC1oMMkhzADEFzCNIcVE4oFMmkD5kUgeGiwWxkB7A04Trtt9fX9oXU
p78h1JsAJSbs8yjznkdLvYkM1OHFCPdO+IiWlxMAQK/ZokNohyTDtp4hcGQ68x2pmVeb0bCNjgtU
ZczeA2mDhy7UYaEng1LB+a9IwMcgJN0c4ZawLMg42fJedpp7cwaxQQy6uvG++Q0B0GyxZcsuP8EP
cRvtM0flBQaWfxGEogy8J6ICLWkw52JQzNOAITlJcqICidXyN72klQmacLyv5Uoda5ggMpWobG5q
EAB+9u70styAlpiTijND+Noc9X2lQlDapJWTk3pSA8/6hNyvHezyt1z1stv4XdxyOSnJpUB5FJQM
wHeOd70CJCSVeEeotuutoJGmO9irvqJCaENhyY22HchaeR1iVnUOVzBuCgP84AYC+rnvpLWcQmVJ
bU5CZCdPE5TDpS14TAenPMqxXfvdTejyeresbZVUEPeoJlATBkLsudFoDDGxn2XhSfpRYf6k36Dr
koi2/KN36yd5C/rN2b1+UpnrXJukLuOymLKlyorwNFZO90ZATe1DVkF4OBS+tldscR9zNUwYMf5s
oVQCrJlQglGCNCQ1jN95iPStG3yoUteutlc8ad6g9skF0TKNYlZbAwMvart00pjEmhYrMVkqAQAh
KNWYDYc+31H2s636mmv8whDjvsQwrmyKxGNhl/KiPKvDTK0t4R1KwPFL+0IkMEMNnCqEvVVIt/qn
6Ka+wLlaWDW+M7NUTtDHbVKVkyG8kwopqOU2EngBGyiRFQ7XZ1kHE5cnJN4IE9pFsaZt+0iJMi06
TXfBg7lP96Bh30J4fnYzL3a5ySojloJMBDhKS5MQ2C0qDixWE6qNofzfmF7fglDFMbziZXmYkTom
XvvKC3Zks+jI821Rpqkg2jZJyyLBnQnJYdAyZL6uQy7PlCBEyOuJslJ/JOIydhIU2JjgpgY8C2XU
oI8tk9VJPkHZ6u/ZAXq4KGwXv3inkLWVpgQtTEiKwOCXF62eNFEamFYlSelJ6iNXa1GCqnmdUJ4J
KrpMeVQX4rjEJwyIDC5hxwQ78y7YEvib6jfQhecW8cgW0Z/LxPgGBKDAFqtb1JGTa7QRC92M8Hoy
9y2YmYetspmPOb8xz1wchqiR4kBsFgKH59G6LTpz0guQ1Tefwp1WftEz5A5kdN6UBnoAf7Q6RgyT
UTSARaQSOAHUDaG3gBgPQ9l+mDfzS/UOGSY3doK75LH287s/uOgZAezMHvUB9caIR7HPQ6DBquPi
Kq7wM3A1L94NXmMnh2bTvvKKI6wrSQasAheEJQNaQX9B8KTLfaI0Ifo7qgnqyBbImOFnPmK4QvGa
X83DH8g3kn2jvEbGfQ/wMGTUMY5Gfct40ntt6coQT4Dytt8MGITvXWHTbSxuWso65GtbdK4WNHrT
J4ImvEdH6N6E28IP8BELw41B5sjvZbI+IQoziCiY6MPLjVpapNUVJpBRTpCmVrLzBB2CYElnT9ck
/3oyQf7T+SaiQiJZJNFFse0CX1SGCSBEJjAIyQ59gq+DV+/4CmGMNOnMDl0TXRQpmJoAYtao/2at
B1JYL8FBkObdAr7ICukgD5nANomQgrFIBRU7ulzfZHNQWA1o0VCQQe6gOy24b4lUueRU+9jnkSpy
7VE3uBIKkFsgbH1YHuRbvOkw4dV0mn3dJwTz2c3CY6PimqReS9EcKlrcgmq0A1XfsgsfUscAnzc0
3lzCkM495peJA77iaksvGgeVuRgGvOULF4aZCCG3McNol7thI7zzuAwug/W5NeoUVBHKGq0JmHBk
fOYoGPZoiFz3ft4G0pd3n0tSblUgwmo9fU+4egQv8KXN4kTwyczRnq7bY64IDSTwD0Fn8wIfoVnD
OLejDja3+j4q78f5f6cCxJZ9G6DXI2JSUBUScNgTfamFqBy4wzbwyx0RvORqll7ebOfWqJvNUMol
EeUZ45fPHTQN200JxWdkCntUYP6gksXYPWQ84AoGPB1yYPSITNXkiTx2IKzT1X1vvjQjt/bOs0D+
vkqv+jwGHSBR1EQL+hOaT17tdK+Nt/yGDgYq8NkNL1G9DPSY3lgticp86kxI1WrM5pMy34+g4M83
Rbi77nOMu/ncBhWXqmkIknGGdnTnik7/Ibnxg56gVibtcVk6MoDifEbPywT83CYVmBqlMYqUbKRk
2ebvYkfmbmIMdWIzo8KbXZNkx7WdOdwXI/sTEhYxwJBAukL5pJiBkjiUoGRCYJ656ZIOiraATnf+
YovUfv2BXiQjLOIrftukMq407nPTSjCu0vnSW/E07ZbDchs+5ffT5g+QC8wVgl0AY7pA00DP4dxJ
03hWKzNHDtt6XxJIaPwpOcqtBIXc2PUPy13er7sQoxmHz0kQyCaSEpilInFQBGkb9pjD7Fzhrttl
fifasVNC9s//hdeBG+9Ev/RnUOeHIJSffEAoXUyFpj637svc6u9fQge4RMRYrWYUkEg7jR76LAcL
EvPFh+Kk4C3U3OvrZl0P63XTihlRALnySmhHoOYnMFYoWxTMnP7t34d57PIUOpjRYLU4yo+Svhzr
KsI2y8UBhSVwRnyICud9x/SelQ2qjKO2qlWDhwUjtf3Pvnw2It40CjnaVEZ5tmfkB6xiqKRkeqJ2
wMhh5K4G8qOpBccQRlsIHyCe7P1/fiEqgPb9KC4iEi/yWi2AciSJeatBx916WLxmowg2LwlifyQT
ar4o+iFppizqWlXHVadPJ6m+UVrIqNQv7RTYf7WubytU0I76CXLfGqSgJl/xMQ+1/IRAsV/9Hl5k
W95OwpZbpWGfrG+LVMjG+1wRRx0axWSIaMZ0fA0G5vAo7U2/2HBH0Nhu+G2NyiSNvtKDthOmU4Gi
aepNrwZIABK8qSB86+qvWY+hQmtwru/qZf+GhLFvo1QYm5Q0h8YBNlVeosdRtY6jWX+mOoiLpdhF
aLntKu7ECPMm/LZJvxxLK0StUca2RqU9O+2HdpxrW0KpdBtvWnfx1KP+U3rJHrhFPtYOA+CmKFgz
4TKmvudopYmqdBJhRlcAl5h/xTqyM8KvENjDTVdC+JB3NCTW2Zd1dKpwORloJlFXk6nNYrGMyNAG
fwk3ogdUnWs8gpEpd8R7gKiJ+BXKxMvkJM9c4ywHXhunoqcmIdEpKiw4eEb13wXfdmJXEdZb3HZO
c2NwH5isTwuEHWj7MRN0qSwZDWYRjnk3ndKXaPHLD1L2SKCBMD3MaOMML+j9aza/ocu8lVZ2Dari
uACIII4FdlndEMXFfjNhrp8oRwW2erDeeTkqo/iBdPt7nQb1VYE/U0arxjoHX/IxdQ/Qs3xXo1hG
xqf/Kg6trVGfESoueJX1YJyNXwibOWHDDPzg7g9V2hhPGOwWAUhCqRnfkTolzWDIaSXCaQhiXXUU
V4IYaryZnMqed39AiMnymbU9Ku7FQ1cA89CQuBfdq07uNYNPBDo905bd4qG7gRLdO6/Ayrqy1kap
uKfOCmYnNTiMofxS09thPkXV4/XQyjSBUf4vtS+QN1JpRZAsXYrHzAIW2s5NUhTGzHQX9jxYN9P3
gTL9jx0qu0ibpIrnXiVFFsmXvdgDTPgAEJgdbZtNwBVDYAW0tTnqsl9qo8QET7ScYuk9SA95hDGa
8RV6oEr5fH0Dmc+0tSnqxg9SRVliPCWgzkae7rkngZlyo9oZklvCA6sl3FSGgSJErECvFJReJm4K
us441XXQia05AiXc7tU9xmkTdzr07/lx8pr99Nw8VhtuCs88ct9G6RtRia1UCkcwTWg/xsYWLHtx
Uw+zKb1dN2ibZB4/hDG9c2WSimBD32RLHZiYsE2awxgkD+EQgeORi2Jnnu6VHSp2zWoRWnB+AEQC
TwRcIz5kbumIo7PcqrYy4rpHF/rZcv9iuJF8SBWK2KoOrBR92ZtSOKlaKJI6lnA37epN+Gw9R7dE
p1QqOFkU85ZfG6NiWC3khlnrpJa7UQAiUA7qCwRD7y1Hvht+z0cU4CvkqKErc2IM8yJaG6biWJwo
QgqNe3IRzQ7YKISf+XN4zD5mV4zs+ScvbH510+inzLe9C0Z5re5VeSphD5BFNz7UN9WBoLSqvbjl
1TrZawOYBJpDuI5AFnn+bKqCYc5HcMWeVDDtkoHp5FV4JtA6sPo6y4+/CTZAsUOjGq1EIDTOrZVK
pIqTAH8ZnfAWlTtnsdNngKd+gDoNU8yhr3sci8T1L/ZyZZEKb1mdqT16HbiDfiyuDnvRXXbId0Bj
etaO++WYB3FljbrWh0acKnlMOqL3CuwJ6HsO4N11QrBqkA6AmTnWHspAW65hZqQBYT46MSrofr/u
r9XrVynFJRDzDOWnh0S2e0IAv2wjPze8UbGBsUXdqzG9WuTHcuZVtbJM3YxyqZfiPGC+OTsOLlqb
zZOAN9xNeoOE1DE23a3QA3hDbpK/ShDByPCfRVPeJEVDkYcKLuUes1axTaQ+I9IeA0OeRwCpvFE/
dhawMkg5k1hJkzbpMJgcibyg4QOt9i48K3vVJ4Vn5f2685K4cum73+ujvGlpE8jLS2Rrdx2q3PoO
mo0oLvDU29gpALoCeE5gbudCbXqWBmVMQ6QApHpP6KlTr3SUx9mf3YRAUbe8jWR6KxDEqOnhzgDm
7jwMpMZUFIMVdCc9+yHWz9JyJ/+FnBSuppUN6raIzSgJyk7rTvJNtvtSgQXCttsv+8nrACbgpRfM
b7UyR90R6MAl6hRXC/gSe+0hNYzOzupK2FfCsHiYCZRtI7Qyd47r0g0XLsstZ0dpAmY9U+ollnp0
5D5zw+0sFKVUaBaY91D6jBUymVH/ox9Cl0sByMyqvtdNoww6VYsSPSCf8qZ4qvzwAdkj6FggIAfP
yXCHXD8SzGizMkdlOkraW2mvCvOp6SxfLRbRrTtkqOmyxNjvGkibnttgZV4hK5vUFTkbmtpYqtmh
zK4JeIqOm8gPN6rgT6gZYYzOu75E5pVMyN9wIvH+RYf8/HQAN94kOZ5OqHobyFKP0kF386P0G1zS
fyAYztrRlTU6LZZmsH80Pcr6eiidylS8Dwb9JuvmnVopOyGSJs4XZKZxa4NUUjw1ZlgXM5anP4A4
OHsnzcLukD+ril1tCUxTL8EOU0d2kDh8sVFWeUoFlhqCFwqgmvTmamlrJpGOwm0eeObG+OLH1Ay/
+dngKaxhDAVtKd5gFutwrmzSWzwVS6/im6L2Pao/1Eg6yHF0aFSZo1XJM0NtbB1FmVWr8owKuGrP
4w5PYbtWn697J88IdQDTLoqiJEIjJIo+rOUx1B679OW6CVYoXW8Xdd6MdOmjKkUlX90E+xg06v9e
e39VqQSeDdkfsIhoLlG3kJTUSh6I84JzvfhhDuLgBXSHjrqrZmi8AHO2SVVuisiqBa+NUteSVXT6
HDRgMg2qMbA7s9/OmuVGnb5NlOxQpenDIIk8Rgbmjq5WSkWU2UqaZDDR7u2twImCDijaXnEDKX0a
huxWyeMjopBbWWBLuP4p2bHsP5YxoXsey6JpLNpST8FMvslvCzd9EAdP+EWwKdG+Cfe8YizzdK/M
UUdAD+SsFrMSwzvVz7Cd/CZOfc6KiPfRSdn3BwQD9PmKxgS6yNOSd8gB2xfVGX5EtQc5i9btXsK3
6katPN6dx8zPLAyc6NBhQVGdTpeyZcnNUsDcjmYDGCk7hRt7G8FTXQMsa8J9tOEs8RIXiUI6ZltE
VcXY6oUgSpqVgjqrCvloaMjYGG7eaBvdrzZ/cwTPLFEJtVQPvdwtJekpE9Hb1BteidbLBP64eYeu
rs8V6WHErzOL1KFvoITUQ7YKyAfQnDa27HT3iVs+p06r2Flmm5+St4Cnb8MbCmS9Hc4MUwe/n0ZV
KCYcfGFbfpD6co5Sgk34QMmsXvKLW9BmnIUzg9Shj6M5K+NZJNNeeBwtrvgBAow4hISVtBlMgLXQ
DmlAicHzHs4O063yqq7lMl2ww61nov8D1jej3GaiW/6KNwVqJq3sjDpB7XObe4yjuV4x3Ta3siyN
unLq0LzMb0VcfsgsSOnEwrNpLuw/aDzxLFLBAGw6eq6HSJ4wgEY69aTsFvwjfpJOvYiCRvnz+tHk
7S19NU4yeLAUdNEH4zlIfs9Fb5cdb3qeVX+SwQwIyJFiErFGynNGHbpgba8upwijgUck9Z5x20G5
bodxYC5/DvtgfFuj/QW17Vic8rpDTaho3G7XI7T179pNdCtsqgfB5UojMQ/GyiB1SWilGg9WBsCk
IBFC9hdSheq22oPY28kt9LbvoDX0cP27se7B9ZZalKPEQjaaiTWPKCGKjuhlLpmvJlq5AyCovIPA
9JLVAikvCQTVzLW5QzlYO4yVrwqRg5lk5/qS2EZAuY2xOYzu0fOBYa/p9ZwsyJ7ijw6jcXPbupP6
et0I+1N9G6GC5iTOUx1nOF/h8lAsgC/+uP7/eYugPH0W+yzPdR09geDZMB+M7DVXnq+b+C/+/Z81
0PpO6qAuYQdCL/j3v7NEiSs4RPSUUHoLu7+peMLVvu1R7i3qiMBzqoynvoF24bgZ8HycP6UGN02O
CSLuPUO8iUqIzuxRro0q3CzqOu7wmeCdF6f6Yd4PYN2SnDixg598vTaOU+iUe5tVPYFsEelQLQz7
em5emyp8vP7RyHe/tibyE1blVHOUMHY+d8tpsoYXKazvC7Xf6718TJrlWZ7DO4yN/CNG2ft1s2x3
NJDnEfjEBcYn63s5MIVlPlXJUVqORv4rbjgnSiIp1eXSvm1QKZc2CcuoCQCG9I0d7awn5d9SkV+I
NqiBDEd7GF3Fmw81L2D8lxj4bZlKvYwe7MQSRmGgtjqh5z0/R9AIIw/+/v4PiprEzS/WqeAcmNAN
vaRCbzSlIbpIHUSDYjB4m8ND02GIbwp3Yj3dgZ/udcxQa1g60OojfAGes/2Lj7n6AVTsGqAdvugR
WtNp8avH6Glxq5octhL2x1zZoOKXDK28SAc9EF4GKJrsp6P1GuwAAlF+9zsZGJDe5oYXpo/+xyRG
4M+PRlUHarpMpDqF15Wd3gpoNYT/h7Qr23IU17JfxFrMwyuDx3DYjsgYX1iRQ4AASYBAAr6+N3l7
VTmd7qS67ku9VJUVEtLR0Tl7OPuxfpwiDp8ABo7D4ta5GWMuBr2KaehRS2WYKAn4h/pLd5rb76iv
htrZiKynfzDe0iSvYlrKVU+sRnbvE+yRx9D+nFO7PG4hhRtA+0XFWTQ04PxHS42cG3T4GcRk/wfL
ZEGy52p5jcbIxDjL7iE3sVZu1IEkWcdFsaKop0LE0EwCODL4PGRJVULxak/pmdSxD2jX9z9v4HmD
/n6C/v5TriKFSQvXQ7o5vnNb3BssQ0WO+PeW0aAsaAMtZ8EgAjiWpZrB7bX/e9irMJFZfmUYGh7Y
gfns9sdOlKEjt3+e2u1LGdJ2OqA3gBhdtz0HYijuTBawTGfz04YpSpDAuezsh/22A4Nl8Ql/80K5
GO/qQkmbkjS5C7yPcTTB+NOBTJ+24xRNdyyGIPCLdoATaBFq3UMWUeDHFtPsm2H/4g+42lcEIlu5
V6APCpxTFFhd6JovVluGk2NFf17b29/v76W92jZ5r9rOHjBV6amIBoCM0m7VyyVw+OInvNonbECP
Ge6HAwox02qCuTkInDgrCZsiMKX/iXvU0hpeRXTauSD3BuheO6FK0s9BoXoM7avgY37FQ3JrCPuT
HlZZBJGKP6/p7bsTOGXQOaFkBJnTX8OCZgc1MEFzlR5p1nDHVr4Vjt/Vt7kCxNbjovTjHOB+O/sX
4119RDU4zJhsd1Ycne9qEdHDjBudYTJktYQ/v7muF4NdfUniq9rsYL33XtZpiCM/DA+MpyEjS3qg
N7fmrLYDD15nFjD6dRVTI4AuE+RS3hv8fOsdRgsgP/9fKAcjhl8Mc3XYzcrTG8mREaeHGSw2bWRY
J8X9T/ejxRvjZ/Xv+lPNAohwmARz8zf3o3IgNuWeZqDeAsBtFXGyy5JaD50WmAOQKmGUQiEBDitW
6G2sli6smzvzcvirq5L0HiwE3AG49OPcc5z2s4s4+QLKb/IPSMa39iWgMZDD9XFD/Eau1MmsdqXw
BYPHQYblrnySUIJQcUHDFi/pJenFW6VXCK3+Pd7VOXBgFqRRgfYmHK/v/B0/D/iYxplvYVAHe6Lq
XyHUfxnx6jAEJSrmTUDV+/QI4tQY6hArlBv+yvZzlGkfytVSFfbWqbic41VYcwmcSruxQPvffWih
kca9B6t4/nMAuznGzOOBP5c+Y/5+PXmG4021SXTUXOANPNlVSAoaOYQsxclbiaJ1Mc7V0SvrtpPd
MEl8r+w+/bRgJ8Ve3KOzm/WgYAW52Kxdmtj87y9ein1p2UNA8cyYeV/kQQLTZGyAn4xdFJOKjbkh
j4tHbt4C1yd+loGeMZRwsbrmmjE7kPZY6qiKfAaP7m52mne3AvlLBk9x/TE7qS9tNOqhSxfhPvP6
/Wnoq9PuZyOcBykKJnJ4yVA/14cff94oN0/c5eSudopvFBUUNIy5+433xawDUQLIUM08M9B9zy28
BRdBDLcuoMsxr3aNLdJaa0csaPM5xOoDblPxAO5Ai2I1Yss9oHdlCHqbEy3M9dZuBewOGCboBwEO
c3XWG6OkeZra3awcZO/aE2OhspHrRwqOjeCWwWaqHpbejLe6O0gjAMyee0m/VXdR8sp7Q6EeNe46
CAbOLym1ml1El87Gzb0CQdlZL/CGfDQUQ5iZyqF5b51vzvBgWat/s3wXA1x9tgoGJkramIlIJJ6i
m2wHR913ujUgaDdT+42lV8PNg3cx4NVhl7LkgxwxYAdvPnIPASTknF7iv3Wod80kEw35Xxm7C439
mwV5iLDpDlqbECO61iSE1UzeVm4/+3SpZLw3QMqCANIdTIHQ5FjSB7t1xdroNMK8zrsh4eybNLUY
U8N7bkMvAcFlRyMWoNfoRO4Lixbf9rf2IxJaB5rpSJ5/UwWyWOBNuZqad9b1B60jZSiLPhmgDdw1
8mSWZhlmLINvcVejt2p6mz/volu79HL4q4hm8NyhokNvfLCsvVD1Mevc078YYk43ISw3yytfVS90
u/dq7uOYC/l1KHcjW5Dqu/kU+pnP/u8AV3MgE+GkalLjPTfiGdQybdpNPsXeT9EJ5wnSKwub5Nat
B3NP0wLD7IYqrU5pMNoZUgbJ5J10UL6rmrss9RdO+K3zBhlOUGTQhoLG6VV8zGo8VicF2oNG+l1j
uGtWsLvUJ1vWq40icIz784e6eflcDniVCsGzAqKHCs+smeYRQPmvneDBR7COsx1lu6bTIrr85lIC
UGDhAkAz5XpzwNdBUeIq3HfZByE/Mh9lgYXk69b1BsvEv4a42h5+2/ZNNWAIWH6FvaVCp0H1DNmQ
V78vLOD8U9f5gTdTtiFNZWGDXBUk+2xqzYDB+mNeQBdqPIY3K3JC14KDID4+LAx36wL9qTWPxPKW
jGrhVDnzMkgzvGci1ML8ddr4uLQZSLjQMPsHQOtb4eJyxHmtL/K9kaYBtfJieE+rOAXsGNKYcj89
iFjSWXhvdjVblgFamubVOQAcw2VNO4JAukb38LlfZ4kGV+f5FSKO/7L8CbtgMG8DvLNQI/t1kjkK
Kz2aVvNXBERvTNjKwHuShkHkpclsq57u8531ppYMGm8GssuBr3aqVUwKmGFsn/8YWOHl81VDdcUA
xXB4ymIQPBY20M39ejHTeeUvPicvy5QWAj5CE3Q3pi8z99gHUuBxSDignaWI/s148COB7x7Uo+Ch
+ut4LWk9Q3TGjG2jKJ3TXXCvVrD3i+w9Wy9drbdCCyRc/xrsajWzqZJSZFr9rqlHWRzT6dQumcHe
jJiXY1wtYGtOo6UTG7T71xHCX2k467blqyAqoXKWxfW9XC9rHi1N7Crx84rBn5w2qN9Zus2dg1dt
TO/85y91K2Zezmv+Ey42RgFP6Z4YGCJvvmjmA7EeAp6HffP/d2SygfH9+xtdxZNBgM2rIK357nVq
q3hwl9p04bL+P75RACIB0nCUpq6CcqqnvQqKrHn3340VdFgSWIFKKLHAfYGEQOIlVSTf/rx8tyh+
mNdfY15LM/M2RfmmRfIvEv7BJ7B3tft648LaBWd5ZhVUh3bRRetm9+Ry1KvjlfWlnrneoHAfzNfP
tEm/y1P5nq880JRhQHVnwYek+6nFAjnRZebWzUB9MeurE2c4fe+REbvGXru7FDiy2Mw26sTvahiU
sjPrj0twq5v30cWIV+cPGGfB8nHC+etfh+DkNE8LH/JmhLwY4OqsuXRymRC5eFc761u2MaAEDfH1
PtZj2B0cl0LW0l79ua8uzp2R9hwoLlO9Q4N5Wo0EpWd8xThP0Sk2dqBS/Eg5VF4WJnnzuyFb8SEz
48Bf6+qChbq2rKwM4hrQmfeyZFo19wqXrBvz4DgkM+xpacg5k/wtUXJgfI5MKdB/c/TsSiUFuGnD
u5NVceNa6y67n2yI26oqnLpTPaULc1wa8CrQ6GZBB+phQK9bc/NdZ/eGjvpK8AgRzKjTlz7kzRB9
Mb+rFe3TzLJQK6rfh6aIRfrs2qBKuh9//m43N//FIFfpejkYyrDErFZiPTfswWcLl8DSJK4CpzTN
tBWZqt8tU4RlSWIxwmV4WGKX35gGVKPmYh6gCjPt4+qu0fXawpWGLn7fhMoCk23p498CClwOcQ2y
gy7WxI086BCYglfxaUH2m0fI6Pg39gldwnt/X0cCTcGl6DF/5qttDvFRG25o6LjgCTKv8MVxnnKt
bWRAMC6YSajnZS/uwV/PPRFdhcChK7jHfOuh6YBUffvnzXErmfxl7Ksd73EGqCRr5zkjboW0DH2M
CdhAdQ/jljgv42BJB+9G1vDLkFe7nrBWENhv41SjQzg7YmdJ96L/mNXw7Dh/KPaggRXL1PYbMfqX
Ya/OAVWBJy0iZuCrSmY5wQqBJJRJvil2bhYu1sHma/RPX/Vqw/aksUupYZpyVZxokm7rRF/NFl/Y
RP8iebmc23UiAYMvq80pxtKhT1BDvxNAjEfrPjgDmzpX+ZavoIWP+LMad7FnrVzSvuMQkfMhL+i2
IQmiaVvuYPTQhbPMpeoS8f2nNMJCnehGuPllqlfZw8T1Qq8VBsagpXPOyEetlg7F0hhX+YI+ENnS
Lkct4HGGZjfvBcCIXiJUWOI1aYbFELqQ5nOi5Wr3zTD3dyz4efVfrGsGqSde+BVAPE+Mh+RhruyD
SXfos3i+Y/091OOXds+Nix0+ClA4hzoQLHav31te6Wm48WGoPqzkrKQWNxEaF2t4SdyROX1ZL8Sc
m8sL0gRgZ5YboLb/a7xrOw5oXQU3UApZ88SOfHOlJdnahVQp0JDd88yiQLa9pAk0/+xvB/LvYa8P
CfyGrGmARMFPx9XyJ19j1mBYnN7t5fxretdHgyrQz7VZrMte9/BkTMjZ31pr9xUKQHeQjD8sgktv
RpqLiV0dCVPP2qo0EcPhzzgiiQjpgUbBu/ygffgPrBxuDuchA9TnxzkabL9+PpcbZp3qYEKP0Bj6
otaQclIniPI82yt+XLygbm6Wi9HmA3NxIEpgWIdcB057BCQIuoYQQ0jouoykE2Y58LP63QBdHtBb
04+FbXrzKHo+DgXc6X7XcmSZqUrCcGEAGjk/lIx9nUI5MQYj5BmvliQ/D0Uyff8vR736mK1hWxVz
UTVWkfNtFgfr7VB+TVdu2GydJxvQmWgRrnjzaryY6dUXzTSf5DJF0FG7/GQmxiaI2oR8+WcG27dT
jovRrr5oWpX94CkIN3avBuaHEuHWPZHIDY2oP9brReuRm7MLUIR30VWAm9K8ny92kITvmZ5bQJq0
r+R+ViHUErZp8HICHIksQr1v7ppgVrV2YET3W+fQJnoA8qAJ6pv/PjX3AVtIn26eh79//zpJzYRs
BbVwHkjq7UTpHyyk3IHLF4a59caE5tBf87jmCdlQkLNVhn7MuJvrIc1s7WF5UBbVDvnG3kAcgMIB
M1zY/TfTiotRr3b/pIjF/WmacfIeWN1jmVRv7JFHQaSCUIcEUVweAy2UoAm8/XnopXW9OgNSDqjz
SoBYOuuZjxB0rCWSGHdpgrc349/LerX5+8ZsGLgiMxSi/Bg/oLzLI+QV/mP10K1TL1yspi7Na/73
F7vfNTtp9hwrWtdvZvDsyQ+mff53Szd/1IshWCrqyqlnZIB8IG4TBnkb+vZi3XtpJlfvBsugE4N1
9Lx0so+a+/59ZYlIt36K6wIX2j50B9DhF2Gptz7ZLFI/q6gE6CxfjVtxk6i0R4PNP0wrOF3BbEas
6PY/0XFptFvh43Kwq1eKMmonzRmCVcM+x+DBmhaQDbd/H3ADGw5evyuk6loX+NoIIpnd3nds15PF
bgHajrcyBKiW/DXI1YaYyOjpLRTiP6yawsxjciqa2DaBZ5/PS3ulm1XQbVwv7w45QJtng9IqZlWl
vRLhN4neiz4eizawQi8AAjnUNaqMMNcGrgH8S42n3FHt1yLL8JKqa6SsdykV4xPTO+2eDDVKmn4P
95wuU0+FbWYfHrQbytAkRV2HZNQ0HgLrPLG4aLyyhI+apM0Kvn94bEN2yQEgz7EBBhQY5WViJvSI
XCdlTuRM1TTE4MMDcy6lFsOg2qxCytrJjzPPA2iZus6XoDKCdVfBPCIsa7eHnhJUwT6cgXZvXTPl
h6lyALRCuWvV0NZqEjZ0wWbkaLGHQ2ZU1lpk1HAiWQs062BNjRcdoVXCmiF4tTvu7VoNFdSw8Jpy
CAX+kSAVo3tiwjkzEk4WPLJMdF8rh+ReyEFcXgdZ5cBfWsvFpjPF+AajGo4lcvK3FiICL9bEOcDU
uEqOLGi8AnbQtHwuh6BtQ4P1xYEwRc8ZJEX60JSZ+DCMNvOBt3dkREVhqdCmJEO1k9oND7su92BD
2UvWRmVgDmiDab4fDblfJzU3zU2gp04Ou08pyrgrU5MCiyn9JgqmLqCh6aXI83qrN8KOeiAcF+jA
aq1ZHKxmeArMCogxMWLVa615QtiBjVhDtVBQ77EOsnLVKlPH6k7ZcWrz4M0DE6OPJl5PfQSqr5XU
Mp/K0zSlfAOUJNAhyjS/YS3Gdi0bsyq3viEPZIQebJvr8ZDTNK5L+AlyU3TtoUwrkW8yTZb6CmTF
qvkxVeXYb0wRACVOxkIePXOUCacNOxfFkG9bDjeuyeHY0Gqq49TX0xBGAFSGwmZuMnRpsBtH4TyO
lV681qWm3vQK1iWw2yJPxWC6duJkZXt2RZp/BYC1eBu62jmwye6cqDNdcCR7y/tRgza9MstqTIas
zVaAHvRPujmzEVqUlnC2RhmO4AhuUoOk+34SJmi/re482kaftmsXlOsnKfq2CCtN1mfFR7KR1UjW
BUge2wZ5DpB7TmkdNeVNb9wdjZ3lgljmQkEX6zt6fhm3YECu3M5Itah0KDsjTalOQV2OAfKESdt2
jUe+DFXrrtBoL/cpNZtnB5jmRGleC4YTS811ZWgGT/o643rENJvR2DNJBjPqiuPeV6B7ISN37wbH
ZRulmcCABdUYmcLjMR+n9OS6koHUHJhry2lB9aEmtIPh0DhA4drpnjQiq32F7c3DMnAL/JjbrW1H
KzakHZER0rIOIk7zeossvBWhJ9vpqNU18J7UM+Xa1VLrofaEt6O6DGJi5eMJLG54Zjd6/rWrXe2z
y61uQ41GbbQsz+4stKX3snJ98JqIxN9XTTSsPWbf90bDbcQNvVkxvPlfmzYwySYYLHEwq66JMsrZ
98rXwIFPg3ZvAv59HBhJEd1aOTxmxlggjmF5cdcq/CexTsS41oemOpcW74/VBPPlqnDkYYC3b9QN
daZtrJxpiVf48iUbEfQghcJP4F6KdFtIzcc5csvqcxKDdi5gOLmq+OSRFbE6egdEv7+lJfNXDncI
HrU11JxCPfe1u2aoJUPPSjYwf1N5ep+hLgQlNzRW0dKC6dJTzkifRZ2t3JWXGeYXlCKsKBumMrEG
r4gs2qkEXsB0S92iXsOzfHpuba3jODmyPVdBbZ+YzvImElOdRpaWeomtWpeFrcYVgp5FksY3VOQK
CXU86g7fcOxaZ8eVlW/14MNLSfk48kGrw6Fy7WgomZk4BRMPeSA5jmauhSbX6FbXPfD+S0Pt3Qky
lOGkIFXRaVq+L92ePhdmOiSwpJ3QC6BwKq8bKyK+1JOsG/tVTQLASVOE/LbJizXJ629gt41RYY5x
rmQMXe1YtUMZFqZZJbXRor83SZFMdeOEVcnyEPuEJ1mlgyEfBAxSKw3rpg3soqA3X/mFdRpLrd6K
PLUOdeu/qsG3HqaWVXSdt0Y7frgF1L4gRpqP9oqYRlqt0CQiwSZF/vdpp+P0iFXsV44kIqyYoz+P
EibMYQaWSFJXmX8yfeGTsNd1ExwDgUzk1esKVa6kk3Z1JJEcxYJxe6+lk3poHc2+ZwPC2pARGVlA
VyVm0LtrA3oVUZeJbzppioP0efA0cKsPLQkp75Qw/uSDG7c28NaNfVyld9zi0AHkVhA6mTUca1yG
K2l7ePBXQZs4QwNiM9BNoZFmbkLsHrxIT8FSFhLwK51VeeikuFajynDGUOuJfwaYTN/pJHD3HVgO
iWVbZjI0nf6NO5oeWm7ZJIaB62bwOihjMpsC0JAVkaszCGYGxZTgUhehbTl2ZFiD8d7KTK2UcNjK
G4wgShtbXytIR4Qyw3+i1blaTSWDKscIV3eC1VqrCb6kaCahUCCCYO8XCL6138vQN9MyNvqpfBbC
gBemp/oTV76faOA+RbYGJp3SsupQYU2PRl0M0dA7wAuUZb2CszREq6kYQoVuY5I7BSxxpHrljgsg
rqiM77ZGq02bOlmkD2Ma942kidQ6e8OEstZpmw+Iri5/yRixwxLP172wM7gvKdx4Tc7NF30a01DT
fTNMvebTpSI4eAUx4o7l6my5vP/ij451N07cDrN0GJ5U6ueHTEmGa8XzzgRc41PTu3zlyTxfQUfk
bPqyjHx4ZIVMqccqLc2jkPUznVXeAEMvHkvuq62T4g5RbaU9VqP+RSC+PRljBu6y5+drk3s02Djj
5H0Kd2B7386cxwINOWg1aoZ5TG2hP6ObjiOjxu6e5Y6XgHfPE1rV+D56m8ajr6HW52Vs02caOQTp
WCe0FGLdcl8m0PYDutjSXzOv+zJoOU2EV3vYk552prl4Ja01wuueaieAMKs9ru08cZtBf28LkEaq
bKo3ZZ31h8YZ3EgDMS+mlLHNOEBUDvbcEC/ypI7KeFqBIo2kJPaYhcjHq76A5XmeQ4cKIsa5/2Hr
xfdW1P4qlV66SysY/Vo+6e56oehHxpFnaW7w3XeL74HK64iPeZX4qfeYVgbba15mQco2q064HZAX
u5LeO2SCQmquit2A+z0RhZqSPEjdN52XKC95lRtbOgsS1TWvzahb27Tyh7hkVK5qva2jlLcod5Na
feW6i7zTIZs8GB5s5otw1LFGXKTHKqi23O5xyQ1QTOIJeHyJNG20Ap1Hs3OSKYcuq9TWWWWyEMW+
J7fIYq2wvliUxbYaN3ZG7oAa3uspP04ueueylnOMCnaWpRHcM3IniX0vSXBOXefVQZIcOozdZ9rn
UDpbMsEP2dPXOu8Tt+ZONKSI3mJsnNgohj22WtKUVmKxokVODAaCpobQL6cfxNSimfkYktbYCA4m
gmpWngGLSMfZ0JqvhpZvtKDvIkryjee02zEXNM5HunY99onwYcRIor/XRCXULKYIkWwTWDnomE53
nhpdRLjHEu6BC6uNe7/JYHuRf9Oq9qutkZVhl4fR8B7yWj0y2vVIZPv7dizfCp4/smquBzR9RJwB
B4g2SdqLOG/5FpJEoVO6Zy6x4/1W6dHIusimTQ7aCIKNlr8x017DFu8Ha8cH6rLV/NeaEhB6v7E2
okZZOMi+mSP9VivyPpXkh9MqC64OEGQpnbXdwfwg1b54oPeGw4T8qUrl2mowLzI6X4yu/tA8+x7Q
rd2oqi0b+zsNMuah3Q0QqhXpuSzSsDJBOCzrckfFR+aaW7Nv1zUHnTzN41y0Z1r3Seula89Dr6iB
K2HhJNLPNp027lKJfLbKE6qGFQCu8ZTW8AkVqwzpXmbUG515O6uzX1VOTipHvle05doi5sopvV2l
YTWcvswjJaDsQYo8sjy1xt0b01x9apnikW1q+9Yf72vHfuJ0eNZSPAWHFNd12UsgKfpHVMA2fq92
QauDmlZrcZ/a0zqH+8VUpujTO/xc90gvbLEL9DzhfbaTXN/qQnJ4SOi7HgLryOdjDf97gaeJ52YI
KKP/VXfqbYvmzqDne0Shve+4JFaC0u+jotPZstN0W+WZcer4iKNLUBKa7wd4f3ah3Q+HaqBrvwOu
Mu+az04vu5XqYcGNzEArc+iEfy8L54525bgWUxmbAv0cj1pRr6Vnx4IYjl3Dk11IPWoIDZEQ4mnc
1+/NpK8bWX0bmfGMHvyc7Mk+CWgAm+9JvgluPJqls9d6b9dXMOXM3QSvCCep8O6KikYbw95rXoFc
37j2lGS8jSqYhCuX47HmDUk29RuDotqQV9PeNZCBe12auKl/Z4541gORtcszfUMDb1V5RpHoEuKx
Y4ALEnf10LZ4xopsPYghIjrOz2iHrkBKQdsskqWNjVc82dy8tzsztjX5UFEjGof81W6Mh7RmB7ei
x6JG8BGk3wZIfYEr2fYm3+sZSn0VX2eBHmtaDZ8GV4sEUy9dpodtnSeqp1FF6mhw1K7FgwTUs5gZ
A1hS7XicDIgI+l2Jymj5Id3srtfIt5wWyIMaN1JG9QVokpPO26NVwJLIdjei809WIJpVPmkUSiAk
HnwahAZ6GZ0vdqamthlVGV4hFLCzgOzHYjiSge8r4m2KFBecZ4dOx9fBMAFpbW4m3KL6ZL1XtRW3
wxTa+PssJGH6SO4MS915breRBbyhquCkNdB5EtXB5u5j7zl3UoD2aGifop+2U9GAVI3+PyASj0aN
igx3nDUsQz6NqXuR7rgC7j9xamDTDCd9w0NtV+taPAr77FDj4OMjiNzc9HMUcWFKk5p78Km3KFN8
aTr/Ebn3GBqBC8pV9YBiw12pabuiNzdVarhR77MEO3qd+9MxGOA7WdgHP4NYFClWyJLKB6ZVLwYz
3gYZvACk8V3LgO8NYGWF7enLdG3UVui4Pt4u5mvqtKFjBLED5y3HzWFp4iK99fi+H7Dr0vrOqyrE
+OAMTe+nal5G338fvQ5vxFEhUvAAUT/4WpnFzsJN0HnNh+0LvEDyu9J1SNwyMDiN4mHw2bvgLO6E
nph+kfiu2GDnRCLQngdkBSKdosLSD5R+dJmtx1btj0mrlW2UIQRuoZI8y6lZeb1Cn02FrBcyKk1v
Wpda+86aAFHSapsdnDKtUPNV+jbpWXYmgsm1rk/qIA08nk0NtyBkPL1jDmgJSno6jTnRTfxmTXmo
McNAUcZKyWHyc2AzkS5v7VFp0WTZz0HaVCsj0D4nm/Gon886Q2nVtpuXihXbnmjPnkFZ1Gc4atM0
fvfaZm02xTZP7WPl+x/4mDHzuoNpNQ9jUD0NHaSasv44dig2FxJiN773WImChV09xnaVP5jmtCN8
rpY4Hi5KuclQ1Seu9tbrBnpdrbl1KlwfZn9yS1DnLKdbjUbfrGylNrmJq88E5oyY9zOzIqlLR4RF
ka0Y7lErK0hk5LazqluIxk2W/oPo9p3Bm49CiU2uoCfHuzPnKDa0UntOU+MeNbIE0kNbiXgvMlwT
hJ90p330CQHPzH+lfD4geMabxt1Ap51RDw/C7hI5FXGTDSsjF8e+c79XpVOHfoqUmsAhosledAgM
k9ZBCjYm/uQmgWj3xoBOBk/fLI63gFfRV0bt+yrFIePwIQhwbKd+rzjdFiWOslUlLS3XCKzrEpXI
yHSKNXTb1iorVoNtH2pzQFFPpdBjAlpTFlGQgmg1wZZFQ3Bx4O2LFLVu1VbLXmWNaqM27biQJ0s0
B80m29YNvhki22GfQMe6JqvB8ved6vf5DKlgwxBX7as/mnewR46NrN65aMjLfkgCoz0PXXdnifSe
sfqpcd0P1NO+QjzhEXn/0VUtiVnafICMkPQWnrXGaD9OQ/Di5fJRn8iL6eWJVdHt6FonbjRrZIyv
1aR9NwS964biKFzzZBTlHWn1EFKSB4S9DwpCkCadle/5STdlWdimHAZs9qMuHIm7gK4N6T8QY0p8
3dmMVnbHjfKjV+N2ZOaGqeLdcq3Iq/hRFeapQzIecVmtTJav0jw/qsprEDoLlPiKsxxH7DG6crL2
CykY4kN73/vpmrf0ByLShvrDh115a72GyonnhWAAffV6PTaCFFmTF0HkOhn4sO+8dgrN0d96QXYI
pH9whzTpSqQXnb7SfSeB4UDYGCgppCrRHYjEVArvsXLVVXjwgwu1ZlW/nWSRuJlrhFkPOUuLHnIT
DyU8O11rWvtNsSng6tKa1ibnXdz0aNTZ5masKhuFh96Bs7pAaAE5wdSgsu9LVNpMiFy3/F6M9avq
0n3ARIbac/amNcEp97s77kNYWBP+ERhyEeZuXyB5gI6DXt0HXXF0U4xpuiKyMucbo/65DfIiGin4
n22aNbEVtG8onP5wUk1D4U3XIj9oN2LIYTRXCzzjYJ8XuR0eeZN2tqmz6+zpgHJzt7FG+5XaFPa4
TduEGTR0oibQg9Aax+89vhvq4bDkcfv2hZRUJNRnx9zFgS+qYIsy3Ql8gi9U0O95JyDub5mPPl6o
a7cyT3XQrb0aRc3B+urYwz38wOdiA+oFkDvAZFE36n331BrGFEJmD+6XZo9N2pZfRStYJBrYr1hT
+RH8D0fn1dQ4s4ThX6Qq5XCr5IBtbDLfjQoW0CinUfz15/G5263aAGZmuvtNXTAti1YjNECXw6Ww
PfFXsfXmsXYGBPDpdgVePHW1/gUaDQS2BKrbLL5Mim+3EvpRc+t/mcE2xMKh0tbjqybSxwk/qzLV
0jc6Lz82Rds8O1O2M+wyWjkdTmeXvoVk/WPKh5h4+sgpXC0q0lE+uaU9B86ydT5AvBZY+aYElbO5
525gpafsDbHrNQ9N5pL9dl6zM8AB0ROiYkwsQKjkjqVvmct/ZLrA+w2oyiSdNtqGFlujWlPU54TM
ur79TwPr3i3q9lk7zs5pesWfN4rFRtBA5K75FxFT+16ZP8pqQEM0lHacN+kX/rdnRSwaYE1zadTy
lMkp7umdi0pCB+XzdSuMB9dzr+nYXVrVfRsUHrRSrDc9Hfdu03+nWhMTwXvTm2WvbiWFVSDJt9yB
oLHmX7aCgDJL1XstLfcs4DxUogbPVZ+L0Xzs1m3n6PJ1dRpnl3vDHJPwe4a1OBkLSabSKAFz2D0h
B5q9dre47c+mOwdxF5dJN3Yzc4+QL1D0O++w+V7ivVVzvfi6bn5Jx/rHxsGgtadvT+8wQ88a1vK6
ve8hUn9BFK59Xt88vTixDBqMwWtJY2jd38HMVxZ0etVjoUy3xoQyzTzuK2ICbkhLAzd51iOoza+6
6bG5DvukXnaFJxnDZPVobvwic6wyyNibA6iiPWyJKLjc9s2029t27yuseSI4NfV2VWZNsatluwJr
w9oHCPfCXs6XhGOdp3/uUkX2xPqivg8NkT3mYgk1BZvuCtoKypUbHIGyi9WiCFZZP1iIoB3N8Sej
8BPXiXoNPL/SH7VBj1aRPVcgq9XihnPusjTQaT8UjxdSxaw6mfqnoruBpnUR25SAGJTAkGlYp3bY
WfWHV9h/y1AG+Tge1Lq6dBo+zd4KHFmyfGiNRnfeGaUWTuNT0zDbFOnFMdeQZOiA2TNY9NavDWza
xh/lLlJNCzNW4/rqYEbE+Earlx7Lrf3cXOVhaJ9aVPNza4bGqob6VB3mme9z8R5lpe/mqQ0MwL25
k7tKNLsV1K0Xuu/12ZOSjAfcbaHAbJ8T0erZVsTAERurCOe5CtIEOLKW665x1H0BXKOJ9bGcnNdO
G1/kMMMxjuWPIamRhcO+9cQrPuhRn1rpJkE6DJ/82TLq5lTzc3V5dFKJljJdHAQr1QsDqB4SLUaq
/rCiwegLxMkZaaBq8V/nzd+8irxcVnpILURZBPjGnLKHPh/O+OdzfyqM1m+l8gA+/L0544NqdAXs
qrX4qrdFQzH1frn0sSfS20TxFk12W9P6BnX735pVTHmMupPzI9LkkizqvmZQLzLrbIzmQ6YVYK+y
fmsGZ/J5rBlhNu9W9NW1M/UX1i6861Lv/ClbN0gpVvUsRjgKdwcZntKWDqE2OJcOtndZFhpkQDXX
g2804mbxqGTtcWOOLotiNzZ6nNSi9B23vG2esWvdPJ6EEqeOHeWVGrAw4OgVzKCFwqiuxK1Z/P84
rCUTVCP50ssorQy/WbIDnWgaaDkxJetPs01v5fgEyOyPKL1yDs0ITyHQeQ5au5NV/cwC2HCrnUCf
UxDRW2apPk1LvGUYZ7opatnc6I4P+vDVym9FzcMeU6IPIxpbm/CFNCO30EKzVwNzFiEO8qBvp0tp
rZHsuge7FKD2VxIPfXa2HFmL98M6Ll+V61lv+iO7k4+lroZTxh4g8msMWwe77I7pav6K+T/Y17MN
gq4Da3tj91dVyKs3GCHZRxBkQb04wbShC+zNE0BxOzgvs1oSzN2HCjKKYc3PZrodDEYyWJTdNvSh
OrugFwZN/L+0+GxzsbcG50EX5V7rkBV3aVQ6W2yMqp+qL7JU9ubGUA0tmLdfSfVXLX3glWBacjux
BXbXJe8ZDFDmOMe6YbPebAV37L5OWTBgdnGi2uhrNW50uUWZ7j2lnjyvXROLhpWUPVRmgzi9yoJk
7sKKAbxT89hM2nd9aAEgycGd8WqJ8awp+a7Y3ur2uQTgSIRGM6fF0mFzW+EGKzOvNv/WOErconya
a+OTjncNpyU7913rF67lm+awc9M50Ox8vwAlLz3aW/13gHhIRpwvTheK7DVxFARY9qHUv3IteWrq
8ZLWrGQ1meXYHl/P9vO6Kg9zWwT1anEdkn0KWgsD8ULGNXxEGgzurXKfGfOijKlEL3EGDkNMLtgx
MYaTMyZv1to+J4mHKOLHdGAtMhWRwmtt0t+nV4cZqBDqU++0lKo5nDB7VyXHl1MmS/fsrg5ngSUH
OeXNkME2dL7erod5Ki6j7CLhILlw5c7qk50HytbRr5UekK5dRTLTLtVgrsx99/Oo9FQm87POoJ5y
5Aaj+9R0477rh/2WV4fWMiKwbi9QYe7XstjPrX1ZpquQ9eNWnVUjJakKZI/Vm/py86Y6RHQYe60W
DSqf8fotPO+autppdKtzK2Ev2yBz6J6X2k+L2a8ULd5a0AtPOazrFnlTudOGT8c1riZqCZ0ZoFhO
ichPk/vLFHAkQvNZBeKX07qzm26X38cEtybDcuh5hLSwKfOgVt0XNx9PZt6Fq6jiJS/C0V38bQVl
XIbAonO6cxYj35SzGtFY/HgV4EQaT8VN8oc7ZEc5fa81Lsct92JDqAhTSWDgYUjMF61mnXvPV5s0
WMk5T4rlC72O+2I+jB3WMLUgpPCiiHy/rXRqeb4vJm3HlxhtVRFUJAGl4tDp9k+XWKEYabQ6trlJ
eG+LOjheyvlvUNLH1fUCI5mi1GJOIQ1JmfYYlg6Npr7ayV66PyXbEhR9P4spyqyrrQKqjr9amRzV
9UMtnYeMLlZ9rrVXZfu3qjkf8cdg96cZQqOQnHn4mAu5wmIGmGf7R6XASnVXc6gCTd2nxXevLkFn
MF8o3DMZ1Nu3yYgkHtlSEUATBvOY+BZ494BsRuIdk3NsmfO77cRZwpDPxR2G9aMrYq3zdoBaKz8A
qzqwX90XeYf64gpVEyWmG6Tpo1Cg0AvSPZSPpXxPCsWv1+zS29be1KZfo4zVrB18T5kYqhN/c6vT
5uiBxWCtESZYpVaAPMNvqz86iIkkzkUehFr6DaKMUfNe3cmjQDpBVqiINN5bSQqarMJJW/ed6Uat
BdEo3vUJPWI9h5nTh64NLAdj1jBHGWqzq2HjVBPwQ88uq+L6k61zQueDU83XlgHprpbpi6//d7EJ
qDO1gSSaiDYZ+kAL+4JGdHqlfrClq72NcFRagQtN9shoSN4vrGvn3VJ9Oc4UraLzhfNdrm+TSEJ4
6KDdhpunHeZC+dqKy2AAnGvfLXThYL5my0ur1SGjc8lsZY5qgIwDC7LYJ+MHMUXbtp2nxt5781cJ
WFbR1Ki24Ys1P8DW+WhUfK1/qgeXn/ZD0jqAI12g2/DStt+n4MDLunetISqMj17Xj5ujRbYkicKY
Do7JXc+HnacxRH31dKHpZkSVusZJ9ovW6AHRDTXXDnHx+0SP+2wtO29wpL6yXBacM0kPau0BUmp/
ekrYZ+uGcl3myGAm8FuzZSfIXk2GB2UivL+/khfBkoIyzOoPtbJQ8dgfuE73dcd0qX3L8rBVf1pL
a6k6P8NU75lOP4WLorwZDyWvLDmqVfVfMR1yIwlZa7pPZ3lsFG1XLO8reD/h6L7e10HrmoGuAAWn
STDlpS9GxYcGDkcOQbaAgFddyBTiJ4Xm052HTS+CmsrdqqG59YHZ7HVXRhrphDUfgKssSD2mOLtT
vtrBla7fuk8tP4N6K+I0Y3FUTvK60oa9wBWWXe9UeyEus/neUOBdnukqee2Wi9m+LeJij5+l8mJ2
P8Ib+feYScjAbT9logdTSx6PM0JPUw/NnlogA3WajvAIF695JxUp4swGbA8js7GJSFvzUwuao/ms
FssftzbKtHeRvVjtrelTH7cA1Ps12Wp/0i5JIV7yMQfoyF6dGVxv6KBPas6us3MnMvfqLe5Xb98h
oNgGLVo0EW4rqSUTIztiN5untjos1cck6p3QWToEYrj1VSi1v07vWbqOyUGekLsFGc26tnyX6aXq
+2DD614pcX//d1njYFq3RtuCokvjLgPBQN1WVU3LLNdfm1W50Gs95r2yh494WlJx2kojTMvkAuiw
K+DGXCPaJitIdY8L64VFb96k24YEaoaWpuzWVid3wfusCPGk9vDLhiwIg/wQVyLsRVg1F19pNf1l
OaoPhzxM7omdXfXx1XVZjZKIi5n9DMoaLkm/18R2te9qLZN5sLcRgmwsQyx2+uy+tDrZkiAATkGy
hDsHkoknz6uz24JsVohtZuM81Z9Vpl6lwWTD9JOs4rYO726Jlmi7Y00uZSl5sFc6strxZw8QpY5b
GFqjf4AC5hlA8tABNulGoAxjQN19zMfBr4S8arX6oMvPfKyiIr9uvZaDnpDCml2N1Tio40deuiGg
Qax421FM8xkv5VfKn2rry1iPYXXvDj20hTT7jut8zcAok9nGcq4PC1xuPf5VHnqmdK59K39yzC9b
v5UDh8y7mJASi97ATjCOiu+6e1aUx0mtdkkxsCXqQ21enaS4COlc3Ineq9Z8XQ570t/QNXzm1PxV
wjrCc2mGDIdBCVmKxyIf3rUui9NJhA3JSaP5pA4vrQeQWq5x5tGLD8vtjmWUKBcaBdRuvpi69lIO
aYxmkubBe9zWM/LOaGLWLgvnlKfvU6V+5ZAAHZwekp3QFHmkCZj//MdEjgeJT7N2rmoqnp7u6tHl
2hPT477NG1K/9ZTn+skyv4uxe1ydK4QkQnQezuVTGzhzK2F5RfeyNQn5NAoZBUylC5uW9STGEu6v
6Riw+tJ3ssdZ/c8YnlvWJ2X0CpC+D5b40vXsMcNNKmx5cNXfO9UlxsWftpL69dIsWtAkEqp4jRI4
LdaChpXKG49iyrK92MnYOLa9DW1yqCiEKLn2Cx1AlbdRmbth37o3YpkDB2VJM21xm/4oQ8Fhm2jb
eJcyMfuTKI95f6zHm7xLp1K+enbRFyODQvq5OI88fXw1XSBdyZLqN8f4Ax0Ju2oM5LjB51uPToN0
iue5NJowqx7K/GVA1YU8yZ+dT61nOlBYSUWvo4/YyOo1LBdxzmZui7CiLkshIfLAFDjdyE8Ri9+q
SBxYBdaaCcOFHte1zb8bIVnxvYmFwKt9rOkiUNA+LsJEEbjLsTnrNq1MFdjzU5kgvvwrcV5tChy/
mYKKvnrOcevmEPKRq9fv7mz5VJ4cD6tb437qThK0SawVH8NQR2JiO95sHIrFAYRlvSs29zUZomG4
i3A/zDpa6vzFnNtrCrGsZ8u1yLRDPf867XYoveVcadMzpH/fNZ9DB9SAXajs/FEQs7Y90xX5QnWP
q1zg86IyqfkkOazuHNtZjSZ0CcTc+K3xkZLVjcCDId89Ot3gyxwxqH7sN+dd6EPY9QjYWD3iwulT
4UOrJRk/34/JweInkxakAChjTKN89oz6VEyfVv3rLAnT8j9h1vuyuOri35TeeDX8zvvWS7atGs7D
TH3vFfJ60vRZznAoqI8YQ31dfKZZdrAkjIjt7FvBElHNjFd+m1bXLbMiHcpiKGU45WDnSfFe0Mh4
01NSs1aGD3qEDZE6bXw7/+ek6dmW1lGfb0myvBbQUbn+oJjqoTO9GOQ2kvTwpvLSKR8zif+LuA7Z
l7mhgSumxzvX48ACDCp41AptIKdIbZKgZ0DQlrNMPl3rNc8PBTlzmaKE+aDvJSo/V/lrqjyk9WWW
uHbFt5cl+xnYVLsLBqF93MK7NPahSRY/zV36uxWU97rNj9W4ni2HPc2LEazIEjbSmiWiLx0jWoeo
z67PM9aAogi3DKSPuXWgQgr14OBO43mQG2lEtMC8PRi4kY1IYCJyDEzKXz+QjN5zLuvJXwwqpPLl
6GWYM7QmoxYP8pzzWuVrfkQYQMwDE6ndheW4BtVGa54PJ0W/4TT2FU1cDOsFmyw9TAPWlgVtNe3X
OdupG12TrKnh7mXJnLiDzM2dHQlCXNvnpDf8jh0i4wonYZ6VseEtZujzGBF7PYJ/DRNqVFcoWwBU
z3Hj+I11tRsaI9INPiW9ARD39Lv+dM1bapa4rpmWhIMCszMvF2EsT96Q79GbHhyWM/oFc1fvZu8w
AMeOLRWcEBTsib7ulMz6tMwaWUKzncWaBEqh7HPURpuQ4Wh08TjsleHXUDo3QLWdB0up/+nd+qJ6
+UenTgGpg7GOzDggIs8O0BMCJ22GxixHJevt4Ze45tOAGMCukge9kA+G9B5NU7kWLm/V2keLMe8X
h+kficJbWojHrukje6WzmbINzN74vGv6fD01er9rkx+31v9jRmeqlmNYwnEUuoqYu3bZQzbfhwtN
G2IwK/3eQGPjl6XYzVRfDVg1m+doVNLjVt/rR1XgnhTF59rYYnfXOPkOHp5BruZh62XtL7WxT+BZ
A5ZeUhSbw6DNFwlXgCL+TUy0xXnahAZjknnHJaHk74r5+taU+uQbLQVQFTlnyUMD57bWbhSn3vpW
nV8jzXxNOr5TMTWoS4hSJirWL7d+Erxl7aiwk+ekl5+u8eaJlYVHpT/10P4X9prvLTQMRWkCGaLR
356As/2kQWVl7JsZF4FqfWrdxOulBkuNmVC24YCyu5Vo6seT3IjpTv+RR+u3Y7pX6oK7+dGnD7Dc
fHJ8BBkMp9IsceXmwbYRqzgDB+KODuph2S3l/NLpeZS4l9Fow9a1HxAm4gd3AVZr27L8ARNJs5xb
h8hzl5AKGJ3ALgEDeiZOUZ5asR2d8bexL57e+7V7USvt0Oj4ybmAi/evd2Mpn1bKpisuDTEn7kZH
I2AfPJwkXpjk7wsWXz0woRZX4zkzUMn1F7MHpau1SLiUIekL65SwlKGs0LsU175w4lZ/MvPI6rNo
8RBpmGzYvEr1kvAak/7A3R6DqhhRwrxpUGd6cWmNxxFiZR6bo5j/AacGRS/ihSKVmE/J+jA7r0MK
gTJy7bvK15QyHHLyrPO4UXYliPKYl6tvsC0FDjKlnli8hZZHQKaVnoT5n0VbVnjQWc1BOEReqKBO
qO40lBOZ5rf2TkeKX8CJFh4gQ2ojUuYON2erOSZ5fZ1ycTNpNGpFRUjxmIE5D0IeJ42LwdnOM4+1
kRyBhcYIgMDi6ahHlqh2Ow0tDC6QMB/PdEeBDcNf4jAwShK5Vs9vu5syqv7aZlGTTHsXiUWjpseh
fU154pevxQVQpuFW8Z21zM/mYKGFR9ZMwDxLEaYxrkHGJS2rm7F3sIQg83JEiFmQWup3atqPSUK3
Y+GhvHMZ6nTpEdqnpthNOifaThMEu1BiO6Lg74bLBogNiMSRzsNUM1qyh+XilMrBSrOjZYp9P6+N
PyjiNqMw6XXEv4NW+gOAZTPal761gIrQsTTdE6lPf3Izzhbfjqm6l5kMYSbYckb4O6KYLOW5Gu0U
/KDZY5162pL11IyjDI3MuG5K953M2m+T9KfWLr/trX9GTpPvyKSP5zY3UHCBTurjATOHHVT1tML1
5pxPgNs5yVTYdlMLUGn/08Xwa27z51A6N2nOp25zKUPSwQhUlFDly1MhzL98634LbXnzlJJuEyZ3
zW7CsLU9f/rPtSaoTg3lz3OiP0PYRV4hzxlPlWnALq71Ua+9r8lE7Nm+jslxVD86pEdeQjOPlnZz
h8DW1kBB3UdyDceh2pkswjTGJ7uXgT7tPYw1AkassIKkeOvwnqJlDO6K9AVkAtmQ7daQVi7P12Ur
b3Ol/pmNGm9qh6Rtp9qva/VtZ3q46S/w+b6jdKiOR38Z7FDV7QByMpfrHqic/4FkMfjmDpbYwpFS
Gj4iWr9bQnv9xnYWLKqMFEO/ZqbJ3YYZnTR08PMDIuKgF2QhyyxQzNRfu7jhkVk5vKoy7xGR+gjT
QqFjqEhysn/5fKufWiyHxLAf195G6JWH3oKCDCLWsE5Z8rvA2myTHuXzmXBbqExOKDAxTvigVZ14
ujcvlk1zpO11r1yulT4FuqkD+L63Sx5rdrtbWUe5Huvyv74HkSjiLsfD4xWPdl36OQqSkqdgVhcf
ZKjm/13XV0SqavvPTtLXwnw018emekhy7zjZ9tWsSsaJx2IoHxIe8awAZ1B1RA4DiojksC7TTuba
p7uqkCtNpG0DK+4XP2lZuwP6INMkWtMsZobwPfvTHl4k9AJLoyNz857wm8DPaA9rA6poATrVzW9T
EKhrGMAM+t1IcGjbGskoRTrPXuepDDzzm92+dBxL6ELCqvNXLgxcM8aOlZnYBDEJlHWUpCv0VnGS
k7tDr3JUdRit0kBbPwQrzcxS31J4fz/hM9GGiR+CvRe4+YTdBlItX+xyCsqqHwN1kOgDtebSKt7B
ROwvS+JCnYoO342B3JGQchgAZEuVnwxmZcdS40JTfBel2YIywF0nhOg2JFsSpYb54Na/irDiyv7X
MCUPNCvLrCOvLpvQ6j9y3GY9MPKiyEOqmldW3aJObsNKd4DfaMsmPSiL9DAP5qXxZFiW076oqkOZ
Drx/OPs6JKUmjAmKUiAcsSKqMqzYsvuorWtacScwtPq9qlmHvNzygXStYfxUxXBT7f66pZdlsPZC
TBd7pcnlso4wPq1QXkb0aikqF8RdOAS9M6KPKO/Mi9FUZ3qieF7IaSI7C89OAKcQWAj8LFkEWbIy
9/e+3LZj5YUD76cqieKx2X1iJm/3c6PTdsJ5BajmI9sYd/jbwn4c4l7MD8qcX2jrblu2xPaWRQa2
LHEn/E0CJ+bqVONrGPoqXuW0n7hvGYVWguul9vaYWPTqhntq83KnFk2kYIC6o0BD555Qfccj/Nbi
hHD1UTuT7eC+ibIOGyM/bgxi+nptdek3xXtF1gbK2o8+2fw7lVC25U4hAUttR7rzGhG7Fg6N9z20
7qvi0HNj5BjRKPdlvTdKoHEiajaekc0s9p74Ecv7bKa7LNdi0xvCrcqObVYdBDqIdYNfde9OGP28
osUQbB+F6gnc4W0DsE5LVMvDiCepI8bV3mf1T+7WMb4llO1ZUALvFjI/dbl3VsvPvkamp3Altjqo
+gaIeo4WKw2bLmOIeCnQNBnKh02jkcztfqr4i0a+s5r54W6Q8twvB7zflRufqXabWiKpVOOYIkbX
bDT2WrVrt5a4k3mnUsSo/KCLVtBNCRTYT6mTO9Shy+SS2KMXDel6muUbnpsdvf/TjGbX8bo4nxMA
vDI0GNCmhpBYLnW5pc+r82DSto49K60YaGZTPPXj77gaWJ9e0ZujK+0Oo6ZEul0HTq0GRd5FrqZf
U1U9SkP1GxRXeZIFG2qvsdgO6ZLFhlIfWavOZzHv8qk4SvRnaYpWJ29P3Zw8D7V6s6QWdEsVI/9k
VfK47lzlqiXtT5lee2JP4CINdD6SvpVGJdDb37JXgJKRSC9XRAPhOpbhBDiBoJH8tXH2M7U4sibA
rxcRbStozdhLXlzOV4/9ouEmyOI1na+WBtNNo+2gIHJwgQ2aE2EWPdy7Qgycu2VlUNhcBAX2ocVl
bACETJm1x3sddMVZQ04/StrTShwG5z/LmEMNg1mVun62PverdksU4CALz7CrnU2YD5y9e1sCt9bJ
OW/TFzPXwhpZqbl1B1xqn6h5frxJHSOK5imr60O+eF6QqtkFFve52JxbA4ZoKfUlb2uP977bTwmM
sKUkn7MiQqer9pizf5V2vBSWzTBpeo/Zip1CE8q+cyAVIReflRaMw2FgXhTv1zaB+tRUQfIu3hyM
rX67AVZW0hA8+8VeU9cv6O+cv4lYqLGNu8rB3tNBn4bFRkI5eth9FWnt83b+p5gbCXXOUAS6GO3Q
rI2NibbrmOezk96wxHxt3/lWsWjK6WqmxRomiBoC0gDnUFjbpSrtfTkxinuFzrws8Ia5m3FAUh4W
GCCjZlpfC684lSUrmu3xTGj8R4KNesnKqKkzVI9WJEwi4xwrBLRyU5DvfDqUSC+LPqNxqdInZ9t8
1ttie7gsPZxrp4euZ4aqku4UrY6qpkEgVkBNv+GMAYGYcUd/TIoZrhma5bw5KtavjZzZXdLd1NuP
9YzPKTNjXZ13rYfDkvyhHrVEP7v7IunCfHP2bqEeFC3Bg6cE5fhrcRgNkncdWu8OtwI40CehqP4m
GjuoLbY8mNsW2UhYgsFGidzbCEDM+ZBU1dmmn8GBslMpRepK0Rk883J/N8aOiDfd3Wt8U6s7mvSJ
zlXNszeWUUaiXvZV55z1DRPrxEricUgDa+jetz6h2LRpWKwbKRI5cx3yI3IYlquwre/US2J3rC4G
+LFO5UMTluIYSvb15Nm8FmMbIPd5YxvrbfCWT5DA3ZxZz4tdnhbUW8YKxDRbdHnuNvEjMzasa5jd
fbMHN/JWGy/heM+aLBsjVGyj2CXzHDcWZIUmhxfoz1uuro/eiEyvdjOitHPn1GzbI1vmyhPdnXz2
HOSM3kDNzFo3YxzeYPQ7lePWXIr7OEnyQ2B3G/IqrNLLpkOBQKJ5Q8sWjaZ604fxNM3OpRREjqUU
iGyiJbHQIlaOb7vOS72tMlpzGTjVghDI25d5/VJseJxIz9XDoeQQd1n32CB0GRYVIXwT1Ur7jI6q
jMzF/M1NHLc1IpQUS0Hb3YWMQHL4krHOayy1grxS8Pu7qnOxhHKzBOc4Hw+mLM+Szsad+NAUtLOT
VOdwybmeWwYK0bavRTJbvtJIBehKvA7CfhWz+KzQUyHHSB7yAjhfAG+hYaSFVxif68cVpUq38mvW
Jflt5nyxzAuN8QIaSK4qJPm/esUuPhlE9jmqi/VNMhy4CsLRTT6hw/9ZEQUESdIN+xon7Z/o571m
sBalOvaIEsDwY1MAs7GC0OOa1GZOAcr2vUNWvl5eFjwLyOzD2eXRsZCAoBrrkWdOnAU5v2iIvZ1+
Qn/0NLoPCFfLk+mwLwRBnPGXme5duGnX8N90L0QZ3MlFXiRmePrv0jwpSRotyxXAOFgGN1qJAADB
XwaeBK9KdjTfNke3fDOqNK465bBl1YkzjspPL3405sBUty4N464vK4sN6LYOzCvkn57wrjaE1bfF
zUEtSzBEaJlt2Gn9qRtwMzpO1Hbmt44luCjSxz4/NPyUdYe+XGEbZSIRY+mg30NYKPw9C7R3FE6A
RJJGeH1kMW+gQeOMjhtY0r0ZuAeCETefO/zHEYKyjFUTS/OGPk/S7FS6fHbLhIKlI+P8J+TThEJe
Wf4Miriqzbsa+VX7P47OZMlVZAmiX4RZMiZsSwjNQ83VtcFu3YF5JoHk69/R2/Wiu00lQWZEuPuJ
kiFC2SGt1VvPLF887iZh99euKtCzmm1qvC/rbxWv+yEOTtL5WwvzjKF8rzO5CRTVZ9lfVj6hwYkt
mS0liPMu7sLBD0JzvSLcNGN+Wnvg7427c4MGuxrdDVM0p/47o3z4JoXBwigpbo4BOEE6ipp9qsM5
m+svrx3Cqj0WbHGM8YBwM196kZHteKgqxUtbxFFe9Xe1/gf9gDF3h02zO9lxG46gQczWLJ5S87Pz
9QlB4J/Mx1cbcy/5yHChY3RzfY1bcuTSRZyIka7N/vaYDUGRIkxmccr4m6r58ZP6ZmA4y1mWmUgR
tunEdMx/csr1XJFBGddqByU7YhRF46GjIMXB56NfF/hz+csRc5+t3rnFGGvrHFG+NMiW+lc3ni4y
drez2dC5GGcj+6PpujkRT+bM+b8UMxUBmiM6i17USRe4kyX/LiPUo8YIVBRu5FQ4Rxn9eyhnTXZu
O2qcogxufaraV5GvzC4TgtjY1evlYzSbU1sXEVmJjbLXLfyjm51NF7Pm1eisSx8Pu2aa3hLDxI6V
hsv84lnq1AbvnnSpCKbb4onzkCzvgDYI/eT/spaJjiMovKdgeHVXTXHd7OO+eGsAOGU1+o9t/VMJ
Kag8N94eKeC8Y+Tp2zuZvi/TxGy76ZmEz6hTeZ4dpWTwl8N87YRI99WiX8qSTeua4V8Z7CeyR3lc
hwY0mrUSXIeMNDPvd2bgCWHI12ONzvo+qjvrlZj/e57Gxzbh8zTHytaH3JyYj8uPmHepoI+Yciq0
2XhOg+QaYG2WJO4IIG8c339NJhLrLVW69sP00UvmFawCp5MCVQjbTmHHX/PM8Lk3/eZrTvSh940/
U1/Qe5DCMyw0oY6RmtXlT2qpEZXbG9/gxUkTamojOAZxf89G9+p0ztEx+rcRm19qon8l066tsr3t
Sgq3abs2E8klJP/Cuvf8jfH0eCTSqEqZjJjxPnVMSoSVYK2OEuJyK4MH2XOqMIkz1i6Mez/0qOFG
TBl22yI80mftM4OTtcQKujF9Dq0hv+UJNlSXFEYimSdM3byLNX4ph5d6fFR9Q3k0murTeAR+O6GO
ZF922pp65GbOZc/4pezmraB8ZRz/CMam63XxrbdlSN9mBrmS+XRcVve5MI890RrlLedlrRlrDJ+e
oItrJvPcWjCk2vWPBJO6NO4FxxY+SHQ5vNLaNd84vKOu9XpcBT7dFjbfMXMQahsWULnlb1VJTUix
x7HP/5L5cLNtveVg4q7sh8c6vLH/WI3pW8bQPiyjpzh1GHEa1cbJ6F/6BUeGR6/cZBi5zDk5GhU6
tA4+e5sfRzie3IxpVu7WwDGeNPqxpHfiZmMq3XFuGH6HtDVd7MkNHc33ZtYf6aCCJwxPDNTq2wxs
5QmvSbOdC/89pu0IzSL5UynKZ2UUFqMW81+JNc0oeGFcp8NwxqCTzHAq21dutRuQhFvc+B/azI+V
I6+Y3Xa1rLa5afLrVuUr0IaDM6wb2fpMa6fijTF2TiAdjbSAHrSR0o+KOr8XMv/pahxWqylqpioJ
nIOHUtcZ8RzCf3kpyMeySDFaai6izPXDaqDm0nG2X6CPRDrnuQYuaG7SJH0P6mo5tV7wLhjIRrzI
fx2sPk26Mkxx8e0mxHD4vmOayt7b9ZZzch96RZsnh67sD12Vw2zKGPMa5R8jT7gh6FOb2rt3PS41
Cz96UzX/7NisOeSb69yL97mJ76BcaMBT9UY5t+CcJH5cJRTW49ydinm8LuC03LbMiZkNf8wmA+sz
Hfw22/jSoHEc1VlXpb/JRoaDGRN71RUYJDv2sXYNUWKujL641VVxctfk7NEGjHn3vmZ49RZKv1F5
p9ykSHbso2iM78ELqDRG7zAyc+wZnK2dQlaz2C854EWiGjaNceOl5pmE/903JCXStK/bPpoegxEj
+AQz8mzaaUTc7qNT7X7MnT3NUv+0ThIxZdmzWHUrWg6B0YTQaLT4u9VR+c5+dRrUhPEUM0y2cu7f
ZDmsafYy4HkjI0ya7olU0sfcEeesFHrKI9C2MnH3e8kRF29LM+UMV82vbDV/NVYatjTIAwuzinw+
rBABnNT+5WlAdjkiZJvZB3Myt53bfapg5hlwo9kp31Or349O/UaY5Mkvh6/AcvfGiJZdrFk0kpt5
MpUHzciOILw/+XI64u/HfppvyK5t4qH7Y6FCrnP1OjTDJ0vQz4ExX715fpthjMxkgsw4OHNavHW2
+6sLlpsw8vimgVnkOVFD7hiEDOqQ3K2xNCNYM36/r524WHN5Gw1aaDjyA+5YzRFVO+1mNeXZNJhA
WCrp3jjP5FbGSbUpMtBocdXeLaL/8Ur3Q1U62C8iKZ9Flm0qZri9clEycOP6fFem/vCz+AJM58WW
dPkaJ6ZpsPmpJasuPcIiK7JLcpKz3k41InxOlKvmme/L5GJVivjjciHyvx8yIgdrQJWTIkMmC6Nl
60kFD81peFJtzW/uPgVOurGC9EgI5jzUDh3HgKODZLZb7AJcHOh91BTa9p+CvKDpNX/zctDbMWoq
pMkHIXKTZf19omGovDYyZfw0rPmtmrwQX8fJU4g09Xj3h/ToTwb5a2vTWOR7XTa1zkVItIMD+se0
2YoxsaWlRcOkETSG7Kra4Lpi5lWzj4rebGariJEix5vHkpLES8ADZefMLw5O6lzW+qFPOBdViqum
Lc4crM6NPHXD+FMs+XftxlEnuqts83hbueop5v/cahlCzTs8Uj5DWu0avuKO8yZ281D0/Digm441
TJ3E9J9HZRxn4kKEuw5BFjByMI+eQeROqQ5cwnjSpfVNv3KqlyqMk3w/jzjZx+fCDZ4WE2nGbTZ5
QHK9mDcN3uTVWSP/EWs1qcCEwMqSyn/OsuJIYeCPEp5TARRJQiiec9ccdrlphaoZo9wns+hkcAby
5DJ58k5begJoi4Vw+ZNn/lbhxEv5DU3tEzfMMWmhVY/df5ZgdJ7rvWu435xO7+nQbXv6FUxDkeFJ
ZgPfOsl50qmLeHssLJKlSCLHtm+LDdA96wkqJy95gimzljtidEffZ9mhuV70WIZydc9Nm96r2tu1
KdT3pn7J9RyOAw6g1T8qqBlO+2PWKXHfYpNP1pkILdk/582nBLAaE4+9vTNmIxy4eYFyoCFOkUtf
Fa9Q+LDGSYsBv91vAKYdFCaLFKe2U/EEE2dah/rDmWCQGDjrjGHfjtZ5XujE1hl5xWShzRAMZzUW
+PnwEycKSzcPq9Dq4Ob8cwAxSyFzGia9nueltK/WV+60h9Uejz0oZhSq3ZLhkkJh8NN5s6JEYfaK
LMPZzSgNC9g9LiI8tq9c8Pe5dF7SsfpbMJzIMmybQZqGMLVuYEf+Ftj4noyy+ZzWf0VevebD8DOQ
gxErJBHX2hnDcE56ai5coT6HfReUwAnqbWfQMHfEOMpsqzgIiL1x2hENwIZUNuVVGf1eGt5TAU1d
4OuJBb9lkO0ao9zNeR01IPqEyxqTqsP2jq48U5hYlDZqImYkVDTHyK6WHQbY/8pRYcbx9othZKh1
PtZNz98lGBQ8Jf+Auog3ufli9tj3wDde3O5vlSJSTfMFZyXDqXXvTGovCuNUW8NWzv6zekxyneWy
VIR+VyQTIzljMgRVpKiZ+cjyj+EPe8hM2z4Q17YaiFECi1pYV1CM1waJrm/TTebax7EtI7JTvA1x
KMR8Fumr6TQfDaNsC1E2VvW5LvhZU+hZlR1lJFMKRueZeMuYy2bo7AzdXye3PjrVryVdd12VhIPr
HOeEokSaoTWq7TwHyNvWhqg6+QRuPAMASoKTxzfIeNMTOT9YyY7pklA0tEThpqem74CstJFtwfOt
YjIhOLFnrOVYPtjJPnUvhl1cQN5R7nL8AlWz1pQHnlcQ1XluPPSkNgp0fF699MT1++Qw2fMbcj0z
v+EjrhG02NOoRUhW+Rl+4yL9oVE6eNh3vba8iFlEpA0vbv5Yl9bvM+lui/l3TG+lGgR4PIxY21pE
AE14x34xhdqnudjmBgHhdsGeCjaOja+dePE5dtdck9gdXsfO4UpmiN0PF8tQe5lBfwp+Wrv8Lh8U
piaRYTfPV/ZU3+Bo7fQyhrXr8Z39qtHwhKv+lCQAVrPnxGi+nJaEEzoxXNh9UqsIssFKHQfBxU+e
ax2/9o1ERFbvcz+8LgG+tCB4mF7vj8qEAeSXn49nLzEiseSIB/6OLPS2nr8y3F5zQMXvGu96zQ5x
bF8n2EOWqvgp7beEKiZza7JZxrZJTaSviV9iISf/MOU2IQ7JTR7zGNv5jV2gx5jczMC4J6HQy+vs
7DtWyFr3HVTRJ2dh0OhybpD8zlUW1Yyjp/TNwW/sLvYhq5HvA/Nkd+2uspqnGgNI0a2MXTXD3v4H
pEmh2chk/q5bxqS5JCg3R3CSP6ZVRUMaAKjxtlpWoUZghut1q7XxB9/9E16nCDLVLufFdPhDctVs
Rp5Pp8ifOvRvgFdbX2MTMCTilYVPvtrO1qeLQcwPxKkr8O8FMpwBeLHq9JBmYj/V9pnqHF+l96Tp
aCZbn4Z+okMb0Se885TK7wk5uhxhbFjBxaIYa5P61FhrWBEXyAyGq/MjHEdFsy3ReQsmMlUZfHnL
+EUC/cgtezZG6w5odZ/FXFE9vF+vOJm2JJUk9mWnr0axvBUEHSt33WUg4URpf+EuvI3uHCZ+cLBA
bkzMXuVkXdxSnE2TDVoY9hOHu8cIvpOkAbKDM4dR92xju7P8V94bahW2YQfB30QlkZF/migdwSh3
afEgBDUgq5Kbn0yv1PjR44GpOCnIp7/pQZ1izzp3Jig7ewWuiDOfiAjA1h/HF+zhlEa4TMhPpR5g
7xo3oq3fWfVe4F8ucifiPSe7Ye/oebYZmIqhB17J4KoEJbAiwC7VTEIuv8qKvFllfjfYdFTSfxgS
M0Pmvj8OSfru4+NMx+iTYT8IPgVBfce3XxyTpV4jKIGaGDpdHkydQpPgGv4t1vo1CRzhqcPoWT6G
C44EEJl1UUH42zNIUFHRQ8w81v3823Ewos1gpgbzMkgb1L+/QJtzokS7l1x5d2Y8odTrKR3qQy28
bZM0z87c7a21/iGOnVE99Ye1xPi0LBdvtvcdzlZDDs/Tymqnns/tNwCv+i4iy//jDowfs05ENe/a
7MffilQhBi3rMiJguDOllNv/LqdiR77+c1iXfa5KuGDY543F+wYjrWE1dDvtFGGVux/SsMqNqdV7
Q8vGt/yilX/Wgu1goHJBQ6mfepwvwTL+ty7zcWQ6PXLN9sFI8h3h0662bT5uk7qPXMikSndMx4gU
LuZh6N1t78xHyWAf9MI+aNUZ08Z9GLKTiS+97NPfzEF4IjwmKpuuRjDWmNcGT9zAJLLVqj8Fms6E
Q+rsAYrRVbWtK0levN1XxXJkbvLW+5IJvMdjQ0afKdxiur+L2r21kg9bmm+dHrl0Cthu8E6wPmyH
oNz4Pjeo7plGqVB6+SYLnJeqce5di++yWN612Z06SaisXz/tAJRqIl4TigVwkxuRwWTDjZs334q8
uCE41Nv6LuiScjEdbflASNgbvyvvFqBfbUhmRITzCyx09tAcu4bHyBfPHU7HKa6+khHcHhK1EZgY
xNJodi3IXG0HXnIEpds6W5PGqdLOxqaj6jBGdDiSuDi2lsqYzGMsqQVrNdsoVsRgXR0+yIVu7+wL
s9/VAQTbHJG0RfQCn6BqunoO5IqSciET1Nb9yfSnWyrdW6rdH79QYTbW59KWzF/GixEvbwnIGQBk
L4ked+phF8Theuox6sWp2pE9uq7VcO5r6Gt1O/7CEgh1tP43xMBCp4TcMCHpQIc9idfUrP4ThfNG
jHSre38TzPk/SJ/0MBPFHQRI0R1XU2MQTa5au1eh0+MiqjPj+HvZGKHvims2jFtusj0K3xUd+7nD
Ctill27CO+7Nu2wsrxXCeDu4b/UDd5KMVCye44SFdUpjyqJJn2AznYpg3QGP+JtMxYuCGooJk5G8
AdSLYqOmVwfflxmsw0yeUl/t7BniitPuCnDR5SzebXI8CfZJAJF5oxE2p2jCXOwjcQzeTztxra71
tenntzSgeseb5K+URXiau5yHzg+w0bP+FZCVmYx7H+rlkxvAXsraPZLsYcrVfSpnwntTqHLmtx5a
TqZG3DcNGab+P1eJvWNY1+ShD5ITVPlwsxYcOl58iQNBWMP6NU4tbIIKqBWbEVrr3KfpR2CNBxcr
n6znp6AGXpB33pZNCs8PV3/Tyy243q1LbErF8XGsp2djsHaw7lDVFBAbFo3ZU4JxzXlNyw4Or39h
/oco2Ty7DUPHyRu3rUW4zHd85KLu5CbVvqwNdq8l3sErg7MJREHY62YVGRcb83tcM5rcaEKslBP4
xasKIvjx8KoDpn8OkRJ7ONEyIoc6x9RlDK1oOHuj/mwqcZadfFkDxpOLdXKY8bmGscvIC9vpw/s+
XMBEb+qCRCyirkbkGTQ6TKeeJonzj+uAJCR1/MPhLWvC0JgvTKs4GpaJbmdduSD3Vm8eLGzBLYEG
EBKnBcGn98FbzKl5BHkZjpl7SvwpqsCp5O2EFpBEMX9UqbvHa/na28ZhQhA2WL3xcINv0qbdspV7
b+TDEZHglGXtlfwHEwSAion9JuEhmWwyx0HwlDrLQfsCR5z1spBo4MSi7I0vvdGBJZnDYRoj08T2
j/kP3DkBHdYmY92Me8xSi4v3Tu/cRYWq4PbIxUtZdHuALeQ3/N3s06oxRs6IRvCYf+ReQMv92s8s
r3FL+eFJK9La/D0Sz1WNOidDt4MLvTERybUonluZkd0W57nCvNFx93jurRF15CrclWRGckxkk6e2
vrQww/mbBpncrZvXhHNMdyKMKUeGaqH1wcdvV8HzIIubPxqQG4x7YHtggw2GYKQBKPkax3+H0sWP
iI3Dl8fcJRzoevN2tNwfVQav1Iz8FJSfUIrQLkkgVl9tKy5DTzuct83Nb6bfmjxqLhz8YsahNOg9
hLnlHie0T9uCfgpu8lCSvBMZlEnMjpbdhfAvohGnxyDJsnb2ViYOfhSqCLbZf5cg2BG9z3Fd0Vcz
l5+aw1ICKgiaszuR203BSJKgPi49z1kSGMBTvmLZHnz6FPCvPPbZnoF0KMYhfLhrE2S7ZlUfVYtV
bSDUijVj9srfPq4IVZsvmCm3enH+NVglao5aA/iml1db7U7P0vbegwLOOA5grS0MmdPOsboDSPAN
IN6nDg/RbKOhmatxnuKYW4F9YTCG0ZzPLoMiStpfLcFAsgxkqgQ2jywcBYMLh9QjAaKcYeKMEVrE
E28doWropRaRDWmSoQny1wATFXJOHSVA6Nq+vHYPRo/K+k/t4g6oMehk6lR13W1YjC+zdy4JE9Si
9aIZxutSYc2UNbZH57MiJLNmzTXLOYXK9QP0MQCaqcMZNwBoFDt/yEiRYGvzEotIBY1h24doftGs
vVecC7cux+b/4MNAQrsKdtzrjsw63R3pzodfzGOvOfLqTIOmFq4AcO1JFZyduWEpwNofYlS7hr81
y3IueftSJ8uuS/WrtMytlDpa7SZy+gkhoUDZ66Nx9piwOBzQ1R1t4OHG0HicglC146W2DBwP+A5M
99AsI2UT1OAHO6VPdvGE3Ec360OryKX5tGpo9RR8bCL4MqAzlHPOJiuE/zhvbhqieO8td0M4B7LB
VBQYapz6Pe3Gi11i6bdwn45Twl4H/Usk0z0Dwo4BgvkEayvmrvhoQeOIgWSOBVy2aoKL4mmZC4of
iIYl/piGBwQE38G0K2ujs/HkEgMyYrKv6N+jRBy0+svIdgKZFM+Tv/AC9aGHuU07cuMW/l33A677
hhA2EBjXwcC+bo1qPTPV3UycBRyIm16XRx+VtFvcs87R9Zy8vJed/atyBPIPUjcMXJaalsgmSzZw
oHpXw0yi1gY52D+yroj0aINJEoclk9e2z3fllJ9FNx7Z4sETXJ1z9nqsbIPt6+y/daDZFFyy3IGf
MvVCJtO7MuByeMQ/jAovGPNzLXZmDIhhYcUq9O+4K16quLrYwZcwB0ICmbOL7XjT9eUlqPoNDvtd
4kx7EeDRlSzkJJ7Jk89pkWCSjIcrdpenNRB77cxvvVNFhEBDB99dmQ67DofPMuEbLpz0m7r7F0uu
oBViMTNLn6wulKup3rZAD4fAPwR4vQccM6rpX4dxhCTjXAp3Pk/MFKxeP6/xcnIyd9NPM3FA6bwj
MCNZgRRtiuTdq9hcV1TOo5Ai//o9ENWCXX9ainKfQft8oM6GeL6itLIJRX6DTt3mMj0qBqpdVlJM
+Wz/wSuyxNB0u0PR5ID2y+NkkxrXhElAoJ650v4+AKdQk/4QsTjnWUkGbiGDLJt5Z0mcVnZwcEEo
OND2jJlzbiSPGTAcf4RlrHUDjf/C/mcGXs3VachMFERehIGl1UYNzg34qdmLrunyyebH9bBbYW2w
NPDWZ2CSliAqV+/EC/3RuevGJ61mF3KzeNaHbbWblBqG2uW1g19Qm/OtB+encSxmefl3WOZzZbp3
7ZJQAa2OwQ5G4LobPStsLImlCVC6xo5XiPpW+cDWHsELc3ha5mqfS+4OI3srGyznsIagz7xPQfyS
j8VRBw5/LfwFcjtx4Hx5K+/yvObP+AmZbY1HBIq9O3hRsRLYdx6v5bpmUMjHu1MvUa6Wc9m1x4TK
RRFl4HeMNPxonC6bRdvHB5thxeo3pz1xgSGE/fWrUEB9J9ZU+Al6gn2dH10ajuUp0J/YwQkqgn7g
e5xRwkS/gtCciYgMv10hDo2Rcr4lh2FpCEy1R97usJkhd2hJQosIm1gQmzTSMrZsy0pvuYAiLv8h
C0RItu8VFmML3WPQ5l82JnA/0HP17efq2jfGPtBycUihwtRsyRl5K5N1ulQTuyQnpvVJwMlk1WKH
/ApOKOCxeZhBdJRDnhadD1Ot+5t6GfFGdfLc+qB495NFbAPQPwHR3nVsXpfGfEayoaYqn2IT2t9A
4LLpN16tuCoDGAjWe1mpe1GQlOgV/ExsqR0nsKz9O5sBwsJXkZVDnRA5BWQDvFgyoWSve2UfmD3A
BSopKX75U3ZYmq+1lD+aiCBrd3CClt8B5ZRh87Ht5MNibetIpILwx27S+Q7t+1wnjJpg4IsB298a
44bV5cvD5+G1FXa94owV8zkTy9nkHszTJjJ454u5CWdpH03wUnO8RpM/8lUGj1QZ/NfG3wLK2q/N
GonOfcPAuiPQ8bRW9SFr0u8amX5cx9/wRHFaQ0TrW3Qtb9s64zlWsg29hjBxDdkvXbrljJnuEQR4
XgozarL2FowjqTkYh0SmsXa8D6xMaIbsmA+kj3zW6njwI3UQ5YUMoSu8tYZ9xFobTkMdrT12V+wG
OAU9ultS9PBYWSd87mPjo849UBKcHz7rfEyG++W47NXo3kacBHVuH2Poe5y4hIUdgrJYDrEhkh3D
DIdxcYvLFfnYukyYzutOgR1z/8b++GYWXejGwI0V399a4GZBtqXMsicBXpYRouW1x7yYPo1MUqh1
LEhRu7JaQ9t2cNYHh6SEhe1U28b2uAdIrlRaknhrGecNWzbVoPMYm84M9r3jbFOcOgbNYSk0XoIA
kASwRs4LgaSaQsiFS3/G/BLy3z/G7qBzMmvjIWWyOOKQ6uqOhnLBD7vBPhEKG2dRsLYYr4Z+17nD
ntlBqIDCJK19MQbNweHvRrhfJtPfWBlhNsyknqcQEaB5CuAvKWkcmvzxuFXPI7sp6sS+Z5nzVS42
HROPYjPux6HaPshsaZ+/NdgjgMlgoBjoCuowkNwidcUvqi8xCwAmr3uVg3EBkMS+Cnno5uG3rYhW
LtLC6Knsf6Jk+Drw+k9uwT4Bk5Kp3TnImqw8ILUAEVV15IzkUTIrN5w4QveMwK9dwDY8LVgrmmo5
1E38bzTlQZcJufqcgk/Jp0p0lwy3aUpkxkrExgQGrP0q6oaewtk6uh5tXM9Nl+b6rkS/RWz5YKpJ
e4H3kDQdW67uzM6/utF71o0JZRWuuo73k3IiIAKopOnW9WnZQTyV9rCXo3UVBE3B7+ZbyelpGP1L
P3hbCqObj6G5rqvLTFEn8Ck0nfjwscHMKyGLbLibo7gRzjiPfY/J1np+vJa+axA1cgEt4BtUfVhy
80AHe7VwZCbAhXhlcV3CcCLWTFmLqZNEUM2wWoy8NTRyZZs/VxYrt9cJ0Sxm4OXIX2Q0y0d2eiew
CmOYw2vS7LhKrkvHArHBjj9ZnhH2UmyITmyXYgK1AaeIkbKNli7Yr0D64V7my7VznQ392gE95m5R
g3cUr657MC2fkTgrb8kvSXu5Q1DmWJ6Rc+AEITFYeqHMSw9A+T6nloRvsLyWEPEkmK/M5nLwVwLn
ZhRgGF8He2eOyQE/yp1jGdqcXkL8RiE8cFoTvLq9IJKZfsRWqyJ/KLjHmfunBot/Kgy37iDYHzSe
1qW9tKb41bXpX2N2PxzhfutHOCZf1//ydbjxxpFWmtqGGPl41MDOBpgloHD3TaWRt8xnk3tsaOAY
Ec9gRdQxNdcvTtbfhjIu47Rc1pm1vuDs8YGSgbLUK+b9z8DNIgFhGdsBhVqpfpbW+V33xXk2pn8y
sZ7d0j8YuiIj33xlggoBZ9rrrKZTWo0XZ51OppdV2CpZN+az720OeHxc+yR8piDAKWHnPzwsRq8e
WWZNyr712bNjXLocDbaa7saQvy8zgwCZzycUVu9pdjJ8ADTBjJztNdkaTH2NqbqMmf2ssbwVsFjs
St/HAh9MUvp3WTT/eW3LPbSCN2JGsljzsWP9hQjAqJjM2cFIHETPxoF5uJbewgMCFllZD896uRDP
bra+haFzWpDd2f2WIS+19vNsEZoB6/wEd+YyMTvPOozkwt/HrWZeH9QnGLCsJ3Ev8KsOEvi/MpcC
YzTd6NITghy8785ROVLimciX3axH29dAI7hWsqQP2RHxTsp035nI3g4mET81fsaMCRTYEdTIV/qA
LVic25gljACpdjLnEToM+ESNuRuIPzmzgzRamicDFUBXNP8rXhC2Kn2ZDRxjbwG57J5LoBHOKr76
Tu8B/nrHWaQMhlbjXczxX0cln70FcDr3rY+6Ct5rufytvfkw1fOpHsRLW7NKYbbyCGPELSjEzrIK
+BKQ0Ob5YPasHsgngZDUvKSM8gckNCS8Mr0qnqWzwqbLWY6ebWUoGtZEBZtlLNNBJ1c3acfJAXCQ
xaR+8cI2I0c+VsmpVyX1LDthVO39+7+VbsBAJYP6FgcA+2b1rufhlBn6NUGPUSWEghHYXrU0f0wE
VVMA24/1oYgfbBSxt7riCjk6TEF6WiTEqhmpESQnlLNCvc15H2lhREpP/7Gh5FdauYR9iwMc35MW
cDcpDLvUPnRNhaPFvdOOYSnAXFLUVxf3LdDO/FCztmJcaVgXi1VIj41KjOXiw9BM5yEd7komf/zO
y57aNtgGnv87zvDlyIU2HKIXFtwPIUk2mm6KO7a52Xn3YTsA74futZM+Ubj4K7OWt2WeM27M/nUp
xCVrBSNScPlitNpwBViGkNSelsl5Swi9uNnynVQwgIjiINP4ZL29/YzbY9ONZrWRwtuASU9DPU0s
dGLBwFLiVq77HrzZg8mznMeg+VeWEEyG5aiS7JQK/G66jjRXcjAavxZawWZYB6zKw7ei6sQvkPzj
CHubtXWsWgvrMOvruElUxQx8tt/bBX62Yf+YMeZ2D/BIX5h7OSdfwWQIplvWDQvheSmzZ6Mxt6Ni
9mkppuf6JYVawjKpXd+P14wMBWmNIyHKd+3KHXMO2oSK4bBpBgeMpmBRDYZO4lC4xdYTNBBgYHHo
6teRbKrP7pUnGOzMR4v0P4Yvl26wbz7Rr2nCIdnxCcp1/YNb8M1kX2uKEMJmqr9eZV792bipfoxk
nf7qiOImKOZ2CtAEU+edjX9vscW4qgZqxElnEupTuGUQuP7QR1GKd8iWbn4ttfpuPIIijcvpwvUG
7oDIb1qE+PwegMpTNnh3DDR36JI4W8BbsYUh7DyuaZuOMTE13p+Z5zxjNWKG+d/to1j+j6PzWpLU
iILoFxEBRVHA67T3490LseOwhfdfr4P0Ku2qpweqrsk8aT/ojmyAGRFA4pYvk8xKpGVoYiCe3qV9
fxqy/jbb6kyS6xE/+Eep5KfX1UeQqwgJgc9E2JIDhqxeG17tMH/1K6hNHYYyIbKTrSBH+ui96rl6
Fmm3DUbgk3H66lLRBK6JNacFH9y6DKKc69Cj+40wCJj28BW0pr6zbY5PapotQvablvNKWKwPee46
YW4Hr75PR/sHutjRMotHx2tfEPkuvSbk5GwEQVNs5qnaG4WCKt2+dDp9c/CZZSmz+Dk2z0XthdDZ
csGVWy2K1uQSNukT/PfLaOgts+RXx/EXGBl5CwiCVWr+qnH+CoFBgPr4KSacmh1GAg/OrDDWCEbx
56fp6zxAxZvRbKBYumfAv2X0ubYqlCRpz+q2c/+AF893rZTvwqp2XkwpXTImxDDFSd6BtFwIWq1d
f49l8RaXcjtCLWfmfZh665gn475OKdAyMt88YKAjeA92Ee4/pZc8Eyblcn6eO+NFLSANqGI3ki0Z
lRmnAAArYtttJgk9AX+LNZfCMCCdnUwRHYpHwYlGXlW6nqbuzx/sUyQrbiL3oyYncFWG9RficGZh
ufvi5s2xcZC0NtAgUpbFtC35zhdIgIcKqQIb7oRi4tyVjLKFmODGxPG2z7A+qGUCwuLplWDRJ11M
J1urN7zUH17TXLAAAW4mgGRIaWCFFTxNutj0rcJKmqdfZkcarMrIPrFG6sHUZzwz1fQtGqFX9hDk
iAgt7b0zG3hDjC7xnBjoH1nmjPYp7INTUaPPyKNrrvNTEOLp4BJDfquOxVwcgEDt54gaVGUnskvR
dzcN+kOJNmHMxgdMJqeqUh2ZOMPVJe9P1gg6hvIdHc9ZYGrs5Pzepe7rmJuXOmRlZpjU9HpYdzq7
REzJhZoQ/jnp2qVeROkn9kk4Ayvw1XvcdZc5ylitN85PPSkAFOAVVF/8m+Lib6psQI3UShMfBCob
EWpAv0Hu7EwX368P+DJJMTGMc4cgLPkuVXfo5uyM23rFPunenoLPXuavfdeekrZ8yn3C7+BbruZI
a4I6DPAnsufWMh8Dw2XXp56LLnsdens9k1ZzV6bitXLt185nsh/Za0S1TyUD9ypRSHIwyGBKlB6u
ArVmGPephPlG8N4HdNnshCTnbRraBxlZL0Plrqa+Yh8qr2EaXiqObSwf8U/sgA4X7rQbRInX1EJc
ZM8/ZR1Ud2WhiYqqiHkYDm2SfZXI64o4AhvqPPe87g2EDOwkGcCBsf3HXPZqIKBiyrNPjOHey3ve
FwIj3S5+77yUqQPNMJ2NRDVk6OLeNhRnIKaFsXWJ6RE8aUVWYPGGShTNbEmH6EkIBqVyil+6Nvmc
TdJVGbN8+oaNcJgtC96Uv3ac2FPh9Q2dH2K4iMaV4x4Dy0NaWQ/Sjw8lh3jQqMfMzQRWfLy6QvAz
s2HfRRiMlBfhOK7WsoEXEAvv0SpKkP1t99c5iG87Zw/JlSFlU76ZAua5pIrWk321Uz6aqJgHpvQh
nxCvp49Q1OIWF019Eplqz2Em9QqC17jFlsqfmuMrTFxuHJYDhlwCKsYvw9dHS4pDURbfGakQd8yK
vyrgNCsCA6kbE/VYDNZRDMAca3GhIEN07zZfXWG+1U54b1XAEAbCT8rA4reB2GOqlmkOlQEw1AMz
3+ZuTqx/Oa6uGjD7XayClxp53aUDYtn1PmIGtE0NQWZhgx6/D25ithesDxQ4/kbLbx/QfNHSFPFG
5hMq83mFluJS9Mn7MDtPacD818LGbeEkZJ/DG5iwQGrB83bkwaqx+VAyvnWIiY3ROIAZXDeGfci6
+iYx9hcyOoUJwcpVN+3/lzdXPvk+hO4eA2t8m1ttbSvLOwErAToE7YF7tLsQI8ruuSxfgVj+mnH4
PvbjC1TiB9KTIPXopWuwql9kRO/gW+IdWZr2SVix+2QObnaxhHlFeXFwO894K7tsSe9biPBF/DX6
jGeQRQd3QzmeeJCxuKpIHicX14UcOGcq5+YJ7jErmY51w8vFl80p7cWmcemGat7QavZnoygudW8d
wtj7y0qmWyRtbboewPE0ogsKAD0P83iidyKwjA1wkLAid8z00UjRqaDLUxjcwNO/T9Lce24LcCHf
MeF+mSscNnV38oT81THTT8alBHvEBH5V9KnmhP0lgnHoF5iSRje+zzwsgG4hnuxF3ZpmOYuxYYDW
Zx2tPn0NFBLKqTpPU44prGS50EoV0Sgal6ZD0tHRGjJf2+m6/Qd5c+dKezNU5km3wYMFktQcmCdo
4+y5OEqAPQQyxkRpb7MmoGnC7RoOzZ2lGYaiMhhVf8BV/dMo/CW6r3aOFYLFCjWS29htVgXOaGc2
TqqxjixWQLOMVBQeyxEqhdbBthY6xT4XMQ7yfD37DA2bkXIh/VKut8/K+ZF13hnxOxq2gLoTW1TZ
57uykYd0YIERB6wJfDTBxXQOyVSQEMO1W+5xAGCTA05bU8TiJUva+G2mNua1V1tOGkSb/Zm1yP04
TAebxixO/INvQGNBE6TlwXGA1bB1RZejDmFCJiTau3vy827EuGEAE/lHIowb4crlyglJi5r7j0m4
z8ZUgwthZ9chvUtNsV/YBKkR/i5pmdIZXrouWkti9yYbiIJhNLg1h/VQeFcPFN8RCCZ1ZSC2pu16
a5r+33SsDNR6dYOoz9uVRHmiePkLQUlHQl6kU+TAUmhYmRAgcmZQ7/lO8ou8y98lWW4ffNC+t9HD
pJv4lVy5/MIANPmIwvJzp9zszvQcInry6ziZX32AgimbrM1g69+ssA42oAPtMHwRwb+0hmxeApDl
0UZp7zvPdKCcbEw0R7f/qpOa5z2eH5OMfXDY4ruSJTLdYUTm4lkwZCIDjwGB45DRsva5ED1JgANl
fJ2QB+DC+mNqx7hDltFpkC3vTIWPZxnz9mEFVzqHPpBWKTFGMXQGrZ7gEl9r/OJqYjYzxcv43sSw
y7Zl1eFswGoBIg/V2mUU/cU09bdlKDKXlDzphroLV55TJddOyFvhRO8z/yMF5AHpClzgFg+Q15ru
GSoHzgF0hmtnQcDW+gl5NltWlmgxbNHSm0+FExKbESaYQqAMmc+KRJwfZxZse6kJq6fGQ8tC0s5Y
nQ0oCGQ6sKtAmGes4snPDwWomFcnmJ7yEldxIqWxMSP15VsVsAkvyu8qCWCrGisH22xGadjDnw0L
89WPDVD8DmpnN2fbg7C1y9jrNaGpFp5JvPMngSwrZaJTGpBqaEvbtep0uXYHHLSDidkhaa0P4oJh
vFKJHyZkEikouQGKjJHkF0CBDGfmILhvUoQSEJdsgG5eccyNRLDCamockojWhlz6iHnr39ySTESk
NxxqarJV5UHshchnHnM5xq95ACvAsBPjkHLA7PTA711C7T1YY4m8umHhm3lqvqD2jwi8RHJXzyWt
XMJ+p/u/xdE1oUPsATxBEoGKi+qAsTnayrBrEGDgSfJTkIzd1CZro9Sk0Dk2e0qC2QjHKFiejJPG
bl960YvphOOKkKElq4VCpavRT1QJuHMyx4O1tHQCe1xDy5cQ7hwQ34BnVL2rS2pD38OYR2sjtjUs
2Key8prdMFHlE3GFuanO3Kuyk/u8fJj8omAvZQz+bfQbkweJ1jx2tPHmj0P2JoLSuMX4Q69WZnbn
yjH0vosW6XtPRkxajclT0EXmKxDWdgX4N8Hf3mUgk7jQwQT5AErLlLMiTAjZ0BN2EmMKmH+kjqvu
CweBfGH4BEdTCR9rCc3wDini9McqmLWgb9K2dbCJrw2r7LOn+QfJQZvFF9sq58FFm1qLAS5dNj+Y
BjoQO/+0wuGhLgh3EBHFxCZuTBZGE9Evu4YlgFlTEiFuJrGtCsaW+Y7jXxKZyRO7cYFwICmepDON
z0mGL3UoCrgkZfndNQjwrL4INoB1mJ5bsJ9jE2UxAql+P8oCJGRAYV0no3c3yZ5mtyn8D/6Pe5U6
DKRAvviRmWK0DuNPKzVScgwHdz9UOGNskoM2NecRKoj0zSskR54bvtcxiuNmwAM0aSPZGGX8zyCD
ZIwRhRjlPrR7hL70O2TfDABfKx/x6WxdaNiZhGvw6a2Q961H6VBhSmzx5t4pasx1JKGDdChxXYh0
FWMtjdwykeZWeeLeycInW7LfEOweLW0fkc+8ANz4raawRhHkbUREJB7Srg9IiIzX8xzA15A8ob86
MDu5jtq4dr31PtfefanmZq2y7NI5yW2uFmWHWZILasB1ymbcx9HNgn3j8xShxfT2vckVQZP05NgN
ScgWfyKO3SNz21MMlm81RTAMO6gw7OdRC3EDghntCJwikYFUjhjksHHLHcTjUc5kOpu+rIklSu/D
1a/n4bfuiN5J53ChGkXfNdNrH5E9FTg+nkVj40UgHBKXFYNro0XRfXfzyCyj4QjuORio3Yxbgb8P
GHC18XP323LLn0ia7qrSfJQORbmvOLNzHp0qSW/9UO4DraY74ZlHCFdLxCliWCMDo4ZUrItYOCm5
I5x+UfNfGwvbBVpUQtucC6ATmm0NSLWOi5eCaOG16bmXqsjgFhQO4hGJbcQOcNCTyW10qCS7xthD
DbnSQFWsO+d175ZowmPFPlvIc2/n6BkhkBWKLCvHtv9N00QbCA0KcDOrKAaX/LBiVNbSUd20SyUb
YOq0De4ijW2jbj+cdCjviklxCVmZu5G8nRstoRdoMX5KgBIVjjo3rl9LcEn4hCYkSQRptMPyEfdI
DGg+l5NCMk3KpXqefSxqXbpUZDVODzPGQIKs4y6y6wfhQ7lsZpyFlrkefO85i4L0m0ENAGqMRUiD
yb1HuBySuwZlAWj38zxXXI0xsXGJDJ/c3v7rWvMcsKbcFIa0LmhOCASN55OnedRImT5K9Kaq50xw
+/zTTr23mbXC7HVr3rUz2lfwrjJkza+IkMLga3TZ9+w3h64dH+o5vgUQ6QYf8EI+gjxjvkJE8M0S
HE04RPDRGfVDG/kvKfFzd8pyn3CyHfqQ2pwljo/Jx9kK8DGuSXPTJu+M9V7UiKGYee9AyRz+TFW1
0V35nhJniSQnvGRmvZ8KwrDl9Fw77LGm4CMrvKUHRclvhyBGrRKhZuG+eQheeDdH4lgHLIwRfgPy
PsF1+etBJ/+iCNN2PRafoSnwt2pmRN63jdIF76LzkITWRWTmonwFWoSwP7HFBiECekT30+fYr8ca
7JTUz00wkuNO63hnE9ehQAC4Y/MZW3rjD9DBVYAOWefVQ85dsinD4lX57dvkkV8+ojKN0HAlS0Az
TuVTnDf3MA4ISm/9IzEYL2M5Enkful99uRz9ITKcrqDgoC9/tyf6Wp0uAOv66trhp9mb56oAz0mT
ezeMHgix+sdL+pPpNI+VUT7mjfNJyOsuSxBHmCZXcDKrw4hyaiB5KXarnYrIFqujmpyhTLubAV9C
2kdEEibvRVl/uwP0Z5Ks+8h/It6RU6m4D/vsHg7W3smms+5gY2PEIts2+EFrxj4a2Sf77WhVaKYi
Q/9WDO5zJsAk6aJB5SHFvR/5v6PHK4S8AwNQb7DTr6tVWVSvbSM4mbR3pzWIU9Xmz9QmK7TVAEJq
n6Q5pqVDg7lpaL56M71VM8DwATbY2nCdE08wA2+CmLz8BcAH39rARYByd1tPzR96yuZQVvnGnIdL
6bYLbJwSIgbsVlvOk2S6qDqkNWKYXl3qWdI0MW0lb35lvRaD92ZNw2/vzfddxUZMl08FeCeWkGy2
Z5dux2RCGg4dgmDD4aFgnAUqxWASi17cckl443r7ZzvtT930n0PkXa1quPIHzjYBDpknj7BSGSmn
W59g3SznPUwb46Dz4D43ons1qi3CKpyTARGANuont5bPA1lSXq3OkbGEfygGbNUEiz5jfYZg6xza
0SFojGNf918x2gN7pAdsPbySHp52RxkJi5L2ArEcuYWcP0us75VRHXqSMQapE+5YFyEzZZdDtHwS
cWLmKGXWTrLYS+zFMEL4iM4zJt2a3+e0ZExjdzF0eslTj+svI4Y2lvqFFL5NNSXXinmy0fbX2WAT
6ETqnNtmvyPW0WVvJN44BNitDrNJLxoyHR6+OgZarXIeJoVrM8bqxOSVS6PuhveQu3Zsgtc4FU9e
U628zL9ofxg3icmZF/o+yRuwrzVQBwuhV4AmsI7SYl8UuQQDOnPcLsbU/MP3abcrc2jXiZ9+lnYI
mK5kBc51z+67a84BkiOQKdfEBC8lLQfNnZ3tGlSHK2UCA3BrlpjzIvo0UVfGojxMi6PDk4Am3ZCe
feIb46YsHlPNas2qmRHkRRbu+yjdOZq7QPcIs3O/JoB7+lZFdEqzlDBy9zxW+kwcKZgUu33siTi3
WtAjxQDzMBreGxzKQkOwBtx9ZO0MVMRNv7igLyqYWY10IUgYXWyRAX0nOgkJhvA9FDOQ4YcxHZcr
9V+lYdJq862YUGa59afnGz9u7SDwdx9ESxDuqF8NVT+URNfdFXYF0tVeVneTfZkYWdiarito351F
yenMqb/xak2ugtqhbXnzhYTpAMdjWkRLLf4r6vG16PyNShzMHx0QoZFk7NbhdSwE6PT5UHX+LQOY
SeofNiyq87ukQeZJZK0fs33pKwMZURzqRR26doDNNA7bQ6T+qHcargRJ+EU6pHtQaLthjt7jNr23
6/mEv02tmjH/jfEfGBU5QzYCu4R8XSuSqEPNx7C3Cc4t8OQ2PZct2+RBMrBpZnEVFZpKzAoXu24e
8pwY0mKIOT1qdTMrOhsjPjKbuwZML8clVAuc++SRfhaIgWG39D6NwPyofX2qC4OEZlL32DYXNFiM
S5uGukaQsTVN/RnH8XYGeuO2xN1a2rGXNc5rWoa3TJCaNkTsnIaa7rRzfvHkP+d1OexdU24q2gEZ
qzfZs+nyvPjYR9OrM4b3NqZqVk6A5q3mRUXD3rGmH1ws7zqGOOcr+3ukwSIA1gNGPPHElnRWmctp
24kB7UttkmlKb7YW2r4nWoUQDpfcisCaxzucn0drSh9se5jvorH8WGb0Y5e+gv0kfXY6Vazw1xnj
TNH7wPyYL1YeJhkh2YyM/gVJv/vmoodwPapvvzbPqnHvSkIiepfNPlueB9sZXslnf2djtvcGUDpi
8DTgdAt9nelWX1p1j2qIn/vZqUGKuhbxc+zDnqO0hKzcY92sfFfujBBNS4AsZnZOtoU2njok3Lfg
MMvG3Sj+BvwAxANzy69K3qL+zuzllXdyzS7VRETHfGXsVj2aqCoIW2OtrFkgKK0i/TbOSfNnGQsB
It3rKKYxQeP4OILSLXuTeEGDTXq7aqQD+6g3bZJ2Aie8hkA5/2Ke5Dugli/+QPphJTzkTdr/cKe0
f51Ttqsta7fLPLrFtlEsC4xClFsp+SgN/EWUcug2psn7EMZIO0HFQn1ATwcQKE6ibaExVNtvQvvQ
Kjk37L8hw0GQOfsGPFORZKtlsW562ZE89Mti2OlI93IQtwfOeK/C9hzN8z4IBPD3aEwPY4tQrk1R
XtvRieLokgXzybCDJSlpb9uvTUPZh8yKvh1XxDSgfqqeIl9Sg+FFp/88FJKgs9Q5RsH8jZ/xqFT4
bFnNugWuQa20cSfUCL2NYneBOhGs7OL6CCGfSfSfHYdBAPWMcD+8UqAs3ZDz2gC4SQpzlpxsRpvY
9remb98rTFgSGQRA63VWiLMmb2B0KviexU44+cWwyo8QRARopZMAnJtpwig6+e5X9hKbcQcP82dI
jHtgF8fRaLYyz04SRSCSkdPcAPpJDI9gr5mUE7SlJSH2MCzM0ecb7gEvZVvmJIjJ4g2c55MHg8hz
SAvHhEyR+c/gvndQT8WVeqw6fYzq+IhkeTND6VUEAVV9vR4UD85ol4ypsEuXxb4jRMhIySBTMRx+
Hvmkk2vcH0fPj5/b3Of7RZIDxKcru88qcnYl+HIJHj7zsR1kB4dtXD0Eh34QG5Zxe9k9p0l29gDl
AfLeOplzaEgB8430XLskD7TMbwfkAp5uH4klXbM9XpupxzMzzXyN4pKRV+thmJoVZpIJnB2lLNqg
v9FWWz+xYH0xb9cxUWpNy5YkuhGvig/A/JdF4UX4Dung/lfqBC+JJ/8FPTAcngZUkuVJifZSt4qA
zPTRG3xn5dlB8BEadNMtlsy1YuK07kuj2uByBXyvZ2NnQiZYIfDNrrZ0m0uUmlDIS/Fu9+1vFYPK
t5bPGSu0XfGABIYV7NDm6yHFV4YizO/ya99nxEKIC+IMyXSD5yzetYSKS+s+JVpVG9T8ad88ejYY
rsgBP5BYqzwIi5trsafTccXQxCzgkTg/+GeRhE48xQih/gjI2KL5uXct8l9FiKLM2o4x6bde81LP
AU/V4ncPt2Y/AEgRe6dtDnYeQhUJ1X7Gsg6JeZcU4iRCd0fOOdCw9n35xogpewnM8OR34zZNaxJs
cvCqyDUIhgvPk9vvmTYzmaIHZSXOdqnAc0f4p0gufegxXiTCusZlVFtInAOygyO2hn1zRXiI2lTv
K1q81vculcnyZrDLVxUrBibqg/39xRnmZZLi/dCGbdMaPVoYwp1URQkOVN7asPzsZLOOaEVXfSYf
lERsUuIvJBSr+GcZWnKB4+uARkGqzwTn04oR3xdZ+drK/g/JF9ZUniE70J9OaN+YYj1XNbvsgpG8
la6bKT+EVb9HP4KUksgfbb/4EhZ3g8QCiNY+W5KD2tQ4Th14hU7Te/P1UPAPyADT4eYNhMwF8RYQ
E7wvQapCktxnTcvwqh4fm7ncD3jpVlWQAr1MIcV0b0M73ru1e2grn8wR48mcJTlmn10yY0Sobq5b
vcrKOaocM2tHPFlpk4Jm77DED3dZSPyoEvf4AFDd0vyw45lz+2ZH6aGTYK2UH+CKjvSma4MTLRBR
MOYG/8UxJua4rY3PenHn4mjipf0uzX6diQZ+MOpHUoqae2fyHv3Ug4XSei/dWIco59InhjfoHBf+
IJfNIa8WbIb552moc6o4hczlmXNUHIvwn85Nlm76Wt9Ckx580khNomsP7smETZdMBdujfL1QMPmt
/yZ+Cf4DgkGuTk1Q0T55v0ZVfxZV9KUiVqaoiMLR4m3t7wsetibAmuwPe93MX/Dwd2D1YTkoyni8
m9qvrpaJlTdvSIAD36E/VIU8h4x1A1oM9zppERKhqLWJJ3dbl8nbOAHUtpHjRtm6cwy+tHZfGhlp
tuJJFAHPFv1OMuLI0f6hpg52+uBQ9wQYiqx56Wcier3opPLwJ4oInKixS0QQQdv4bNMaKcA7I8SN
WJAq1AywYIrfiiwyPOFYd5IUFmMomBCiMyEKcmOjiyidYWMxuQ+6eUW5z9qho06gsmnUN7LRQ+hP
R5FRcM7lVzoRMYJ/ODWJByzdowNdz7SmHWfjeyuxH4XNzmmig0HkrUR0E/fxV95Brofv04EsVF6/
S+F7sNNb9T0HoVtvKTZQeMOudmoGtf2DolbQaFiYc6+U0ZFj0j+XabSDn7WoYJ+1mxtkWLM7Cezt
yBreNOlFjGQ7Tvmj2zgH/Fm7gBCuRpDeENpP3ew+263zMnnNQfb1sU/6+8yiQ08EVFUAI3Z4RflV
rtCHIQuyzyTELUl/d5OnJg4fgNRt9GxkoC8slL/TPOwFru5Q4cey7BlwQ1l/OaLeoVg5sSxbGYsw
Gl6EnT5GxPyqub3nZd96eXadquTWB+F5nhlLZ2MKoSJD59vDC85/Opk+NByPSRrvslR8D4na5Vlx
toCtW5i63TjACWbnt9C3/nRUbiKY4tnsPysr2pnN8JUM1Vufds/Sa38d2bNGS25Q3WAshsV3n9hb
Acie42/TETafhag2fLWdRsJyQO6xos8fiE1EANpCcETemvbZZsqjl2x2IbcQ+kDK5WDSdoAVscJ8
4aKxT43r+F9jo0putHGxnJEmgSZ7MhIL+ky6FlKewsaLcXGTMtr/cIDulCogIwAMI6BJzvrR4t5H
MXFLrAx7cL228uJf70MxcyePizu8Mn67jKCyPDbyY+zjO8YV0HcbkAa3NONbmJzxI6JE6JtKMKCk
vuzompuSIYHBIiJO3A0aT8IukOp7Ur0PDCQU3HkmC5C+ou5W+bR2gzoCClg54MES5qZjEb940ces
/L0Zk2yQNzc7tdexne/iiom0Ddc4K55sazqG1nCknHyZXfulIPUh6KpDaNQbG3uRm6nLQqjT9nvv
eSzN0k2TB8SeyL2XOVejV1uSRH7hIa+KJplJC2c8qPzua2rVCbkIaPS0ORemfAH2/WcRiyWjhsLU
Nt9sIOe1rR/Y917TxEIIpUFyOmV5HxKfZ/TdJZ7IFdKIOxusruG0K6BpJYF1IclvWwTzVXoJENHw
XfOWE7vAPpFa2Ka1ciVxQdLdNKrZhaW56sqJ9mk8gi8+edJ+ZxVyLDz1VYWEg5Qk6hUwHAzPf5VD
tjem5k1G0cOsqnu/LCaG8wbMIm5UNRC1POfOoWS8Ddr+23RJcnQECu/ks4FkZBjJGdQ1QhMfRaT8
mSEq14t6JYBa4RDcZ+tXbzGYBdG+8cOLQZxUUw5QOiYdAxPlKhayenYJu6tI4dZW+swej4hk+R4Z
1nra5TGCvYzGi+0scggQUGAn7ZhAz/ZSYblECXbwUvJ4Is3gmrc09ABDDdZ3YaYvfjSjMxXXxu8x
EbVnds7BXa30unLZJnjq5vr2U9IG//B+3FGnHFpEKUP9F+plJET4szthomLUXz0k2B8nzuFOfxYw
IBWChopdromtzJvrHRKMlWowEqIABArOCHnap4P86KbF992v7OqHoN+dkKCQcU30VXP02/pQutO1
brEiTVLfzSyS+pEn1gM9WCVogwBpJxlGmYasSyUw1/ItVNMFFTGVG8w6UiuDDvrFhG20fQqxyYZd
e8hya+uyuDVSh+GreZHaXosGVB75aOUIx5MIvdLczPqUFgL5PHPR5DCPz658d2xm2vBp45L/8jHx
ulXeQtVAdxw39D0d4j+HntkSKyPEo5WhlvSZgQb1QWh37fHvWbruig63ow+soAPwJrc9eg+79jYM
Fs5ummxNozvWMX16vsSYJsx8QiysQH6AFE9btSQtAgFS7ITaxeJkiFfT7FYT7BynReLsFp8tEWl+
128Icocqw7SC7Nso/GNTDdrltaed4x5f/29kHDGCCbkXSYJojHwd8gMyQlhbkQOnKLcFM3rVJ3d2
562QBV5YbK9ojFe9hZnRt/Y1vEl/OgFe2eYF6+nEXqv5NSkZmcUWd5qzNaJiJ50QdlJ9aDgKsF5g
F5jXEfO4rLGfehgDAVyXAaiCg9bM5hNUpJshpN72VnpSfnoKrBYy1tbXPuefSUQZLCRc4VHOmg8c
2ejZe+BO2wTXVRJuivEWxRObgPQqRozvEvsYfuTinp78gbpxYamidHHYsoMnzAFLhOxsi3w9EWJm
OqQ+9KQQ5YeaK8WgfU0w52K9TknrzD8LLMcNCsGRtIlJn30vOzXzqYcYYfIYeWDYGRZ95LOiVUC6
ARyRkSVHAonxM3kvSLKsdTQRTRUA7tzOYiKNJ5Qdta3jEVDqkQDaDeKUsSFH1+6wdlItoD2LQhJw
qYPoKQDbi3YPUxdbgaxmsxgGBLn5tkblx06FiUplHjEDDxvPhq/hTBlTmHqwTp05Wbt+YDLhWW1+
NIZBw2PD+IZLPJ6/g0gQGyeAoZFBGy1HYshYyyDcJzR9Rh8jYASXaB1+M4Jsr9H+zj2WfWxuTm4Y
8/N2F7yre+ZJS/QNipPoFSUO3Whzk6AfFh5mWNN8mMWatHsiESNepuWJc055sh1KQuAjd5M0Hmxh
87lrypc4sDGbN1iD012C1HQswePL7BBH44aC7tyQNjOoACYZDE40etDyzWzhryDcE7BkKSrKycSP
ILkNIJnDvk5l/OCV4oBT9o4JtkCiO6Ig69Hr8Hjs2C2u8N1sLWPfVqfJ7aBBv/YT7FIgAjnBTZ0d
/hUEVnVUMTBGX2tEu1QXQPVhBaFmEnmNpZHgWK99VNJZ+1mzjacLGp6VSdxk0VRfNWK7UId7C24a
ZIDgsRK8ZLpEJkpYJuLrNR73oxP3D036q2bnPmyQ0WG+ZegcbsrI3iuBbw+TahhRsKDvwBVzch3M
Ci3nQU8OKVRmmcBnSsqNFPOHQ7RXlbqPiOHWY/0J93Vt0KfYYb2tqmrvy+FnoO5l4Uv0HDbwCbIi
w6IUiZg0k1MCcMs3s5tg3uMiZlQoKD2zOTUx2gSAh/xQBz/zILrUG/RfKzOqHq2JmOFseMiw46Q4
Oc3yF/fnmmp2k+LPHWcPU/mTJgWDAG7mehfH54aIq1OZ2bsh8ndxMxF1UcHW6B5Lz0I6QJj2mF4t
u35xQVjxQt6FywfATcsGbovaFA6bBbOan9+t7xSRYqE2GbVmhyzVJ+7JvzCVdyZhoRICnoHiCnTk
WRIh0opkN44fCUHCRYyDusof/+PoPJabx7kg+kSsYgDTVjnLkoNsb1hOHyMYwfj0czjb+cPYskhc
9O0+nRCFYUO31SLB+rFaNm33LaDTRBCzI7aQwi5xEoFEYZHQInnbdH5K/u+V0p/SejiZWnEEc7Hg
KrNROlR+5MyWO7ILAJgTbpkqeYqSHsPovJYqF1xWl70//nhl/TmEHeJ+CdqA9FyAi0r32A2kSyt/
rul0U4AuB67faVxTJRruEjP6Ql1YqSo/9qhiJueUmyB00SjJy0/ALqntj9j5VzAB48rZGzweWA7m
QjKM8o8q/6TJYxFTpWrNcYqwXDvcF0zKn8gwUPOV0BfAMc4rH8T2Jktu3sApnuJJiPOr75mXwIpu
IE128aR2YZUtQ8Q7vizvUXOCcbpTEUqRJp9j+qJazmefJURNrVRkgY9KLNTWaZHBYADXij5q07AA
zy3R90BE/o0+DEUNBu3Ee38a9yBFFyr6MPt7DjS0ncI/G+KEUFhCkX+GlE8SsgS/TArS5ysYnmyn
fDQGoKLYWwWxcZ+8C3djM8cDptRepwlEc82H8nsqSSCXCQDXwA8bUHu9cK/0eF2QmnZWzLauV6+D
iFZWqdbKrhdajFq1TVqIdtZ0dqzgyUdGGiEUpn1/HfLuzINFzQ7ftbbfwmS9jnjLKuZHnTdO0p8K
2jrHaVhZ9JD79Uk5IDVIJgByElp7DiltM6AtKW0uPLbJjc9DR/lWl+XBUN4mKna6GUCzGg4KA4Bv
oXXNBxptq5iLwGHo6wCT4dTzpxs/UqO9DJZ7EYLluwdC0xLPrWP+eUm4DdnkYBJYFpxNWAKWMhvX
LWsk32lgCdJ63e/j+hLhy9brl/Z/xj5djfPUxGlgEVgYCYVDxdzXAZXWyVPLG35yg0sXGDfJsNvT
EyMmaBHpbxTTHwj2sY/LNRua9UgxJHMZ5Vx/pX4a+XmtCUgMzWwN+QgXXqhFWW87p0ssIL92KRk+
g3hb1vDvysb8YFEPfCrwKPJzYgiziVRLYJomZhRCkPTPVRuXIxP5t+xvgJSCY9wyEYnGr6+G6FiZ
oCq/mcrS1jYgqfm1oO8b6bEGoSuLK5mD1dCPq2tLkcqH1o6oNuHnaADAmcya6HqPQMC/kKZu4rUb
6IJ814WvsfRO6RDJZF9D8NA4YZRfcXCHFGnkimyHo1UYYTw6BCLccfTBKM2m/B1LrWNAIfmDFnP0
wWmM3W8XMgGo8mhXfI7O8+yBwiC4nTTzt3BSmmyalRf3f5yYq6p+1MEcnRSAduMVDUMPgJVgo8VN
av9PLVinxx0aCgHXYSup2RQ0vehufUgYZ/oedoXg25j/sIcnR/lb0YzGhSDQG/40JNPD9I3DORHj
Jvbc94g++AyyoAtla0CEnxlAGfPFiOcjJBQWj6tBPxBlg7rtb8PEXDEAcTl4CXzWNHq2VEWwzaro
0Ei176qBG/fcLn0oEYgSoApV/WeU7tk03pLqgyjCWoRQvNtsk/FyC4qQPR109mbhMxSpjgLk9sug
8bzBMY22hORBxwtXR7N7dcHMua7z4UN1NH163JppZc87NBd6cIKhozoWJP6Ted6T2VEZLls4/lY4
aSsLFaA24bPKdYNxsK0x01MvqPn1w6kuuWHupPJvsfOhjH+qJqSNwwNUWhRbLx4ZXldxClEB41DL
jabSpT4x4ZNn/rRW/opLYe2a1F1R9L4qtbckZ1axaAkeZiWWEafstgWoXSeFLwaLTBbyaWjCTTi9
oTnug5zH2IPb5r9Cb9wULtTBQn0JSRq9KREv7QCjNgUq2PVsbv4Dz8hUNdw18Jq59aoxi+8Bemmj
lytaRFay69Yd4FGED4dNL1ylpU4LqGPLVaHb89TN2qo7lMl7qJILLMZdT4+GOeZrLs7fUz7cpix8
08f8WlZfrvFRmp9N02xyDneMQJg/m1sWRBjqrh0PgQ1QJ6u6f77h33pVbfrYQwsjxFcua9v+8Kvg
lcqrRcrok/dkV5S3Alt+Qz5xBUVhrbHVkoSO6+al1oITDzbtVVTAU22d4gAXTuCssf3e2iHcd+gu
lVO88QQ+e3w1iEnfB9176xHtEZ2OBgJPK2iViPONGabvSGtPzoSNnwSG40Lg08xnpx+PGs2+0iq5
8zmk3fVvSPEf+sScF03f+JCXImDZWjV7UGIX3iUPXc9PsRwuJFGvnflwCnXCz3qBELhWnbPV2/o0
tvUu8JNzCuyF1sePFnK6CSQzZGHpANYZgt+YyV/k3sa3Xgc/XQe9tZ7CaJOwuCzmZZzg/Qsl3rNe
adlYadAatXk/55XwKwc0Tt4TXz5ldiWrqol9uhe9G6ZapewCuArgBo1WkUPnR4zViAwHseFupIlQ
dK9eYGwio11jpd9UIDAkLIYBq3dnz+h0NmElQRfCk9OY3Ss41HGPes+e08NvJgv3JUF98tDvB+1t
SKc3W1LjPGk7/k43zXJebM07N8RYgAqRZb5PhYlcjaEIkwPFzhgNUapq58/zX8z6p+o+qTtW6tXn
93ZRFELg6y7KC1kZsrPTItdJOjV9u0Lp3ZblUTe/ba4TnQSeT/LAZw4NOK7Az2xEXK+NmrY4T/4r
85NNlDhWzv8rzWxwD9VwL1Ks64HADxuiX+gmlA39pOxmU0ntTpjoWsPWnAhwSthILt+I8GcymGzd
bB8xxGSRuc3iCncYGt3kLOGF+qG9VawYWkPfB7W+FuriUNerLM4/ZGN35PGGV2J35aHQW+zcDtHB
4TAmlDlqKfRvrh9kIuwiWZlzhT2BF57C7Viw7E6ifSoeGJn24/9qvrWJYEfiFoeJxb9cGb8Oxz1r
mUWZ1Lt6Ai1hZ+s0L472DL7jtZdP+9jNcAl4/+YKvagWYskdcGVajyh5ECFej6R/IwG1ElMdM/1p
0mjcjqO7W+DqxXKliVttJbfMwYQGEZgw3xKb0nKUPUdXv9fH8jck3usnw8nNyatyM1xlyRP6176w
5HHiXuTVxFjr5k6abt3X8VsBor2nD2HkjtqczHyP27igdkIOPijGazUcQ7PZsmc5lFVJW4q+A1pD
64SmPqDwH+yUG0u79pVNCBKaJO7oU00cW/6rcnbc4nnkvTiOJzc51N0na6xuApsDqRM1K8YRNeP3
h5+p5rpVtE+23qzR9MncRNup/qVze5NhYkps99jPqKOeSuYGr0l3UdpT3X34DVWqWEz96RS1OXVT
NXTTnsrUae9ZMLnNLVp6xQ5TO9Etofg0y541j5Gsxjbi27Fr/VNKQ7yAqRNHJcbj7MNyjlb61qXD
yQ+clV/W29Lst115gZFKvMvAa6dvCYcCjTx0pFLAkzTyXfhqOTJFG5Ixi9jc8Evc/NinDv0BEQzp
8BZm4270gr1XGY8Ed4dD37pyeXcAzRPBqQv/8ggtcj4eXbzgW72L19kklr5VLILh1eOR1q8dSTgX
+S5OtjFaExrGyvIYR71Llv6YYO7w0a9Yyi6I2W/z+qRrp9Je9d65nphN5MHlM/OfJKg+4xfYijCv
U/I7WvdQPUgIr0v2MBEr/mx6toCGaaazLzAr2wF9Ya+2eGuLF9t4SQdtlRu/dnQt8YSV/s6ov+PZ
GSg66p8J1gX/JIjF2gYcjWdcU9tpYofDT0VucDl4tHY4Tz4uSzGO9FUjZnCJmsUL0flLnzY91q+L
KDwxeC8M/Tup3/PmX+w8Yemsq93Y4X8tXooOubU8y+qem3D0+anGtyH+kYFx9Kh2iQuSW010zorq
CdfbSzK0b7L0VzJgAxf+VfPeK+i3FhentGgvuf4VWbea8k3WnYSv6GPVn61CO5SGAdxuZNLz2zbf
MKWkT0lf4j2c7DfHReTmigaslX9SqvRu6tEFg7OzqOnUlJLXjiqpPigc6GYlSpRDn/vKGgpoRTXk
AcJneOnTPGRyokVZkkkjdfLjUH67jqQLVanUgg12R23t0Wx7yQtES09nlJAys/b4iOSiyqS+iaUT
besKJbAANbeZnJGQmicLohhEYKufIp7iWRkM7CetM9OfIev/cObkP0WJNZh+JucLlpUNZADCsE9f
pxYzcBLLKn+4LVH85QOT9HLtexiyElwWYFsLcBsM/Cnd5INL0O2j9w62fvQy6joHEIpwgE0WZOaQ
0a9jrxpY+D2/cuQ9DWm4cgi6TTF/IwyTUr7m/LkscZlbafAb0x+aHoTpzcnGdcLIqYOHqmcfw9hs
09QjB6ddZ9GtSa+N4Z0NfGuWJujMuZOBpJwMEYuwdmrkp66g4ybNiKcxM5PRaeTVarxNrv0WyBM1
ukFjX/v/7yvHavwcu0+sSMsOHmw+sLAi5K1q9OEU78uQzoEMenyD3wLFzGGO7pkOKFvmeF6V9Aw1
iIGAXKmvXomJZANfMkXdfKD/Vuq9ROQdYYe6gJuITWwaoDF1+A9bwLqu/JNKiRTmUAClzoA1wBvj
WAtm4C7P2MBr0m3NbSEClAPk5xQNvo7iSwT8d+rQ7SwsF+OwmTyqZGmq1mikHghjFwXx3QYNEo9d
NKon0GScjl651eR4pt9pH49M51wubW/YsinbSzT/l6mz5Jk6zKvyh2+839PB0wS81/rHCatrBBKP
/ehO0/VuYSZyb9fUQhSg0oXI+KOKOx/bn3Co8DJGtZddoxa2W10UFpJUFLzSpbltBvk+xM6bNVAa
UgYAegjBVsZ73PCGS02f/Kz9Og0WcRNaTqLwkDjDQW+cgwl1kqPGO1kevmc1sfwtjK+MjoBGF7ve
qtaGW8Hf5yYwpD9xTT9N5zKVTNN3Ir2TLfx/rTkAfs1xaMD4wbk1khgR9HeInbCsX6fIYXziHGGR
ZHbPekMIDtusjHVmyRnnIWLKmItvpIeroWm7CawK3vg/pY+IUE30mLija/20FaQWmlbfdFUxu2tp
/+h+Ri8hut/dS3bBJL2XsWXgZAseOFM2A8KVHvcPwujfVgxwNGH8KHooKRN7RqN+c2yeQUXPMe7s
byHCmzK1O9fGlW2rczGGG0/oTyhvJt8+EK+R4BpbCve9zFw45N5Rr8nbcTFCYQMrkh0nyzhURvPp
DRa3TnPn5eqVgXdjk3tPaPEYkx1JykstqJC0qYfr4ossJljcOFoMvNt8QuCqohFMKgAgC8t2oi8z
mkLKuegPkPRG60ENtu+mB28qHNalXl/Cgc/QdVBPOPL56GxTg8ISrZ3+zXXQDzXrtUP6URAdsqY4
9rSrVONL1FJbOUOjDdxxs9hqUPqgIt7P0ueOjamronm6Ns6aF2+miSgjY1GmQ5KOoOmx7qY2Zic8
ennJqbMrnytad0pIRrtiOYTpuTIR5kqNYIKovL95DveInzhjvSvycAOf+1mZc+7ivcinvwTuVBHQ
CIiXrxT5+8iLXkwVru6STH7FyB5uks6keZDoVMX91kCOxL2ObHnodOM9HMn/S+Ou+uDkinYj/eA5
qbgd2BznXPCH/sOyvGMcWkcfGJ0UBi6x0T+aSmwrPVknlfOsJptdEZJSyY7CkHtP9Gxmh+kYl5RD
K7TlwiReNq2mHAyBndTXAgyhP7kcLMMCF9XOpGsJeBnOfooO3AYEsrFi3MYbQt+ZAofa1WcTWs9Q
2Fzg3OU8Io4NdNYGbnrQFFuOl7U0kRT70DkGrJJ4GYY/UZQcpfaj5MhSpX1SVI/4aKbG+K03xjnq
Asgo3bkXDzZcpKT67aiir9i0jl5gfnZNtuUWy50Cc3/z24En3sB4Wk+m+BR9fLdAz2rUajv6RJAN
1JE0sk3Y0rMdyeJltLL3kUh6r+aMDKXcVVGu2BpRb+ZS1kmDYsr6rOpgDODwrWcP49DvFGMbaYK3
KYYUB0++tzmxkG2oaKGQK8XeO664BMNWN9YWxTJd6W+ESV9kBCQrfOjUMLFbR9jovn0ed9fKj7wk
9gmeFz2F3mxEryZPrm00Z4ueGU4RVNJFS4OmDioPIMqhpaLFTTOgxtwzzHkw7m+lRmtJkK1LJzzi
BDkL76kPizNd0Ssrrd4czTvkHR1GmsultES9HeAtaXtlGZtAB9sOfRoDbYh3p90VE1dkbzolVvTb
TrSYyuYxYFggdbuYDIP6pvoVPg9x6/CfdOw9tYUECgWqc7IOq/BGsuZO9uM+VclXQI1WCR55GP9i
tAtyqqBjk0MYoifB3cZtCJ5aLtuWFWv22xjUbOHANlBFEAjJDdo3YD6wC3i6JMs30cDBpWdcG9xt
aIeHqGfZAHSFystfL3a/c5dBPyFw1eGyQB8LlrHMLrb+7FEq6gHwLju1dvmdRE/VrAXwNR+P0uQq
4Tb70Mp2htVdLUdbC47fTHm7KPvQJmDbWsH7ZsRdZC6FZ1P3M+wohdm3jkRScr/nzocRpDXsFrJQ
HnDP+Ay94CfCeiDA35RWcJjmNECltUuYNkeURiDt5j7KbYTGfxYtFikziItygQOUl840rTzb/zHN
7hEZL82Q7rToxch7ZCC1qg3/ClD+Lqr8t/eBU6BuUDhYfsfCPI71uJvC4SiL/k96wff/SqWhnjND
W9W9vcP3Q3bTp46IISdDmw/Fq8zYS3C3DDq0Rx0cajin6nPYAP3DZbNeJg62evwMykNSUJRKmP56
BPbpqZgOT7T7yNvnTr7rHMo8OmZyAZ5LGfcRe13BaNKn0U3YhAVxTTV4ZH3Mt4Om3zIVfAZ01Fa+
/mTRHzA0EUvZtl2DM2RoFhc+Wapu7BkBvwg1gjwOe5lYYb5DZDOoLgtz/EYpIYU2m5ORtNT8S7P6
V9MhZSXqWGpqU9UYREN6JCy+wQGhchIju4YWVY1oL2Vjq8EqdiEXu7aU/JQsOrrk0A03mFyHHoQW
kXGL8C6+oXVM6SE+7RXF9teaKpGY5i3TpEw8yk4xdUsKgo4lq3FRVyR1vGgZhiBfR+/GF2prFVR2
Oc2G/qk1DvHXyrDQ/0N86TNQn9RjgN4tTTxJvD7nPhk6BZKpfWH9zsNtLssxfu1YiNAbs4thTOik
ghJOuFGBGhE2vUJc91jJWrCC2lzb54bCE/GUOi1mKRFeh0wdwqxaYiA9h4VYe11zTRFv08zd5BRM
KNaTTRJfBmbalmyQo0WMjNMxYEqd5X86s54zeovrPnwrWjLqaTeeejMFuaJdrLxb02jRgNNIGr4Z
ZEt4w2vui94wx4Pju6UJLC8/4VcYDxPB1TBydnU3fYD/pFMoOtsugQzwtsoV5x7PfYIebRTWLeDg
Dvxg288k1e7iR5QjEELQErFWxVOrAT42yNfqs6MLWsxYN39p2J0THy1BcQ7COOEGHICBo2E2I2oa
5TdbaIcJFNdCm0mHsAsZiEDzIczOLcIxfWUjjtKU3kz55ZZqFxn2IQDXk0jWKBNB0HKusLCBNwfX
jpBZOhG3MhK190W2Et50jkZt25vyWtHu4sc9UjIdRRa4tAQPdzBZV9IqL1lNf5tRXMrhn6uytS5u
UQWYiOiiJ1DKO0wK7leqxCni4pdgZS902iRrWourbi+lvZEglsf0xx2IoUX6JhvFW+yBi4M7hc2P
RTA3jER74At8DtgHebH9Yln4zSztVQ3RxvXLS2cbV90hSOp9YG+89FOH4hPZjF+QnYigjau+4eSb
6uc4obZ4jDnV0OFxhkYxLzwXD4jT1Y9QsvIbsbIuW17Q6GbhOY9j8Gpz01x0xiGwDDSuKtR8FRSW
F2UAtNC4VX1+Gknuj6LhXfhWj4jXWFfpqMJozyKH0KmeBUvPnAd2Dgf8HBrCBq81lt670fo143Ep
+bBam+WiTXhv3oDa5M8sNhAAuxadTDam2x2M3j5V+nQCNLu1Mv8yEHh2PJvhxuF7MgiQpq6OeCPW
Es4cmJkDSP/tQNQaQyLGsooaof6QuvmmKeN1rccPuxze9BLkoM3nQDEbV2GDZzO8K9rSW/1WJx92
z9bYf4QIm6NTH4vEuJfKFixAnOfAKEk3GMFXX8PYcSf1lqKPB7hTTAm8YsL0uI0yWbxBHUKhcfR3
s4ufTAJ7Cxxdv40fxai81JunubpkIthJSAMM5Kepqc9idHxQffq6KPqjnNirkaBa6NEr13O2BuSI
uYl7DkbPprzHwtqXAhoMcpXu6tDw+XJn7gu5f8w7aAitKM9upt09n65dnFk6uLEmC19H1zhaZrA2
HRLXI72xWsabnT70lH/GS2tQ+dEbs50Djj0o24qNJsy6wpq31cmm9Ih7zCb+MszuLgvzoTDPHsve
rvwaWfHLegIUQNtkPTtwkcXEuGaHs4sEU6BpnFVinS1azEGWvBQBUXmjdQD1NOmiJ5BSOMap4GcN
x2njZAr0NG+CYP4qc4xVTYV5a9iUzCAlNdIa/mXHEEdgLveMB8Txs9csaJnUkJqky/AxDJs+HVdp
027dato0rEQqKXgG5K7HNoJ9+BDG4zacjO9W5+PWx3qpyy87Ch+26f015ngLYuK/dboCSn0FEXQh
f3qMkugliELo6xrG3hKBgwh+oZ4aH9Ex/A1DbpVt/HB9nYNKv1seyZGA/2q4cT2i3gO7Zjqf7Kwe
iT+E6BfumRaEvV+y24y6WwMwrwqzvVcDua6N/Dtso69wBHtHo8liqgz6qXPYFQAYMjrsMfbFufkF
ludbDN2mMf3XTo7H2sDzYFXQ3HW44Lb2JYD/YdaIPvoif41d80iSHhjClwRU6DBegPNgqefvSI/t
4YEgbZO/40EVgdgEnPLSazHKzDv7Vn9tw2ZtW+al80A74s5uNMzPTG9NXzx1Sl7rOdnQp88irjCp
DUstltuhv7OrGwB7x9mmzrhtEh908PVDV9ayGp6/y0UQuDoWe5fGBTwYDDtFllwbLX9rejzdpjsj
r6sYbl7Bmpi5BVfTtXWSG8YtMiP4aVNHBwlWdicfAAHQsTvFl0ePv1bgGL8N9WkNPl9bBQsngjjd
seSOrbTbEW0zEYX7r1brPmLVflOjeRhF9VxHTNGdYnNr9HQEAFszINMWLo0beseAZwXHwcioHbRd
SlKcizWyzGkH6xPqDUyM9FTMCyKYSF9egYc2KpEyowopJpy/ccKEr2JpGgUDgBDDMMZZG3ofEaBO
/jP2hvP6zZ5TuBP2L4zC1PrYiiRH0XwnDg29c4ucQLVPIYqFDVdorS9fJiznfFbiM3OjeuURMMWn
ab4WhryObfoZKR2RHdvcIoOnP4XYz3pYVmH9EXg+mPSg/rRr31+6pr3SpMKzEXcLzLWCJ8YAGEIg
DczPEQD6O7ZfWpBCoCXUZflbn54KyIvmIWx6jmYfGqDlJ9e2CE++rx2Vp/32kIZWYT595yYg2Jal
vt3IP80vnpvA/hsBgUys4ocQ3oYQ8nNoHRrmJHRvabPKszXCtIaE1yxtbtK2HE7W2HyWNmRynOHt
UgLOHpjvBlc8DU550zzZc9ZAqyd6RmvPnBHXuigm1afAs/Om3WWxPQcgqurQ6xa9f5QzzjLBuoyL
HeQsi513MptMsPNCPAIUL323WMUpvDcs67XiVpmHd2gscILz3tln9GVglMcPGQzuYxQanYI1H019
c6M+e+/ammm5McJ72fInGKrktffUo6WoUXSN/QE2xNhBE/kLeI1KqHt4KQvSuwjiE0Z+WxpPFu22
oDdPvg32r/XVO7TNmInUzIlNNBi57S2kzR1Eg6OmIUw40ozxtEHR8urkReSYfNqgG7d1oHi+Hfzt
mtEihU4SpKJi8PFMvn/0CN4TUWzBkp7ZVn61ZTfrEAJMo+195QFiyNT8KyEl8Hvn0Y/Fut7QkatL
Xrp8MfnJ5whD3oDPakN2l32lfSjyNNPAet6nS1YHi5OxYF20tovzgoMSpx7+Kdbo4O15JT9yq+Ju
i1b6D65Pgj7b4J+aS44Gh+bcphKnKuERHrWxfPdHY1xNtlfjTY1Zc6UolioQp9zwf0sfWqjVPpca
hYpScDEwySppQRNRGYJvZILs6Y7dtvaJvIRdfUReR+jJvWNQKow1eGgSUINdbr8HYEsxhn6GNVB1
vXhpc31nmJAeHdIkS/QuOBb+bx47n4NbgWO25hqqLJEUfHcEYJvXcazuLekgh+j0Im2aPdBqGKdd
cqQ3I+WWKwgx04NaOiertIFlVkce/uPUQp7Gw1wL2NxDdfGn8TT5IYe+oGU8055sbcBQXm4dL+Tv
lZybSB1jQTa2TYqDGyeQWLNNYnX7Nm+xQzR7ahlXU0jUwxDxRkosxyI+GvRdwQ9gAI82g5auupTj
TIJdWUIUu5R+8MT+isiS+1ykw4b8OdmIjhq3FuBbqbJ33da/2mz64Q25QBZYWyk/76QgwuBiIsOA
XcnoPxzcF3HkoMRypDUJriwiboCeWsJYtUBd874H/C87g3MmCUBcw0UtnPqUjqyOg2456fl2aMRy
gPUHfuPYmOZnPsXvfhC+BExMGYHLQIMv6fDtZK0To+s1r2FEv4bt/faCmL5Wv/M733TKS5BtiQen
rliSqV8CeSa5QoM23OezLcU3MttWRAMeZy2+x7H7bpEaMEpMFbpDVNMuX6U/T5O804364FHUYsQW
Z/9EcmA0fyl2nI6zrtJRNs/kP/t/WOy5mYmFy7HeZJR/JUbHlgk3DUEUYPAvEYUfro9jgv05rWn5
0VHeLZjKFX3F5sJI0u9c8qnkwTOTwndQ2Cc4/2tbURMtcJxwDxaV3MSKjPUAHWOKTqQPysVUTo/c
pUoHoywg13VXme5yyuxw7UWsLpPm4ZRnpdeHqWlfRuiRo+W/8Xf/HuL6XckYQg433rGkhBWcn5Zz
n/f5amINxaNLPcs03yFhR0igsgs9kI8w4DHypwTUR7ur7eZit5xRsejRzaptQwVm0zhvupGvR7s7
phXvwczdtS1vESMyOTDY7EelxwyRXZTt7FveGmM6vksifUSErkraX43bvooUOLxu/kjkIpnjt9Tq
Mw2Un/R0PpdYdkzV/fR2wDvKPGBYfZLBeNP1/qvsnC9rKEEjKX9d80Q5LrZ/p2aDXkKFSkaSqDzS
cwMdPZGayUCi9xT5gP3oUnGshumiD/a509z3pKUUTLrLZizXdsRtnB46iiqRHwnK5ATZGva7bW7t
wIZ9ZEFJenNgqHaT/FT66aOnQiMx63WVJvc6hT3VkCNbeUMslwEQtKUHdKHhG7RUeOEXXcbut2kO
UFq4BfAtxHC2ddPpD1IXICHFdDJEwUU3KOjR0jOkn23o6y6Ds09+cALaFuf+YXJ6ehj9vUvWjYuH
uct5T/6lVdTtlB+/e2kZbIskcN+0xi+Wtl4TDTEaPPVT8aQC4+TCChGRz/ptiPnVYL7U9q6y8oMt
pv0wtBeMuVfbB8UmUILooUEN6V+Mof3QAX8Jvl+8YWeaydHyaPgI5C2LbE7NYUPr4nqayldiR7fU
1zaFoz/atOdLVQPLj0ONC567VVX4krYu3u9qgp40fo3RSKZvvOYG+ZKCL5JKDjRubKqYV5TbYNNS
9hN/CLAqd5WaN/SQ8zg/9gM1VKM86u1443/7qcr2ZSjlOkIA4gvxsMZ8ZSvnVLqw4rRWLDMaHaDC
giEmLagK57dL/Bc9r55B3hPyRE436/ZS5OU6524Wj9pXC7l0UTnpBzpzRczJu5ZRyvsG3EfoqK++
q19NhmW4Bxe6mBguh/gc0kA1zHp/Yu+z+WDR2VkEFI/XxIGF5i8qNupRnz/5Ds5omcB5CQizLkhA
/LODktbZ2tk0BZHXMSpOjRlxTQXK59FiugCZeSQ57b1pXUCjV62GrSh4WLmR4FAdaZQ0A87FrtTJ
OOjE64yHyB2cU+GPrU+fmYSraE7g0XLj2Z3iddknR7cYr7QLXmvHgqqGOdDiPufjVOpwPzgGnAfa
nZ8qXXx7qW6yaaVLMy/mmLy7dxRg5BRGLJafqGz2VkUk3eUMbjucpu58LWC2m79AH2kRPQ3eAFya
WJlHkLggk5zPO4CgH19kC7A2dLaeja1BArTUe266sqfWGfts3XgnmvAuZlOxTQ0w4sn/W7SI16Ld
BjuV2M92iipmR1845/FdKP9cxCMbS8/B7DD/Z3U4XVpo1SWklKjpXnqe+KwrdpFWMqWSuWZrscwL
f1iWrn9tkuEWt7i1A2EyZgYhph5Xv9mEf3ON5GSdfKVVeXEy7wM2xIH57hAlrrXQ8OO3XbhNjHJl
stpysRvJpHkX3A/guHI1iF8j4HdkmCiZZBM/48qV4mSxU0zVcuJmn1ydkKYtmxNJshA2m7Xw62Xi
xFsfK2kRk8G0FQEOmOiWl30Q7Lt3ORyeEMdqMMt1g8Lc5obPLYXRHHgkEpkMIPf4DGMNp2BoDmuT
ks/IxeIxJWeC8esAZLrtRGuvGk8dHY42mntKhI+kxr7y0OKr/loCTeTMex3JzWjTuLY8Z4P9dtcM
7Rfz2qbi/ExJEY5IN7bXPA159KIrjYE9fnDP35SRw+mBK7zyjVOay0NAjN3KzYOmgRMGFOEa43qC
7RdVJd4nliRQjHiVi/RqBcmm1ptD5g3P/pztwBBZW92GaRwgSbTl+Gfl1JxZKT6CQABRDef1B0By
InaTDTzdbd/g652JCZxSRY2aXWx8/lh6Nq1jk72kBOxNRAMADcBJcQ+N5CucdwTOeKF7Ya+l0Jn5
33V4jv4j7cya5EaObP1XZHoW7GJfxu7chwRyrb1IFpn5AkuSTez7mvj19wM108xCQYU2tsz0oKaa
nhHw8PBwP36OxW0nFsz9qClze0xDdMAymRrXkSthfv6u15HlQ9hR7riahGLDkCkcGOTqeZhtdPjA
q2xAehyuEZipD5egvPPidkOlyo4t0MoyKsDBcFvULzIvqELq11ZT4PP9ba5GjzxrwBR79ZcaovPY
zUBw/WGZyYdhgP0yiTPHGAyYD2nChPlL0Zlrxs159cXHFC1MMjJk5VCHhVJ4cHkWRtTsBX0jNNWL
4OkPFq21NjF3Ypk6GcRHsYE0CrwSoaI+XMZ7rCWGGVpyr4Aar2By5X0NIYCa07Esmb/SLZ487db3
RWhPTL5pvq1zOqURxF2tIH2rCPlu7G6NUH7MuebKINx1cXH2zfprW0CdCynpaoTncXs+ZBLRBrB+
aIT7XveRQ46xIKytIX4UEquyFau6U2mzUn/ZBUwlG4El2h6MIaA8lW3oqnAh8wkyiFwwcPDA3ZYV
w2sZL3MjLsEblV98qz3lokLUlUBuNNAKQhgjgAylXXrH3QzFYPioZAiAuQL1Wlh3npjFgdu6bpio
qXg7SN/NhIEQeB8R7HOoyb7IEseYETUD9KsaQyHsgoGJgYM1WvxRrrzHQKJ6E1EoqIIfGiPvqwAk
NXSbd4kG3J9GTp9UYDfVjYq+fWIJ23YUlUAE6dJT5/bNNUnmIWRacdXKLgMPDKBEXfsi9JxTKOsY
EXiWvII8duAIwYwstQC33C5+aaGBoahHH7R+EVvh4xAIjxESCpZnPmda9xxe1A8oW5K5lzsJdjF6
qz2D9Rd+QlSBPsgYDISxX6GfU7yk/A+9sDZxLbeOYQjP8Afe9nRiV7DSlI4nXO5lwx87eY9oxdA4
Re5Dju8NjJGpVPclbUpJRgm666XgQyQhw1sAtZS1F+Hi1S8Z/C8rCVRwoYHEqw33uQfRy1JgdUNf
WTCCdK+lbuIkabVJRFEg9oQ/x7Cgxqw9ilVqujMUax2Wzccc5DvgG8F4uATBDwtXN2WLWdWLefB5
6jqRgoxVE/5QOonBLqW6ZeIc8qaEjqIQlMxKDrYGxzxhTX2kGoFAKl8vC/dkmbeyCTGk1Z/5ouuh
8b6YUmWgXhGIdu3xrxfDByYx4RHhObWpNMi6B3iRSutrDrq+9aEKFaRq7ZUIpGZF337w5EL+3GvG
YItqLD9bQUJjshB60AnSh1S6ULpp/e6z5KmPanWhA+E+R0FxryAepXka3kCnnRGEJtpbXhd8SKT6
y6VvnjRvZIR1I5pApmNmRGVUTVp4IFo/hq9ID9eJqX1NBIO9VPZqJ4F2NkUqxaPcUwJpYxomn1Sk
3mXGQXBOT6CV6MF+bFwuD1EB3Rhia0gQq/Jl37aNu0nSoTjnfat/isQ0cgqp/A6l5tbnJoA34hK8
tEUhPA7mcKoDc23q6qmXwkcLVvzqon2CGQetoMQvvivwPHx3+wtY/tTshsc0rhkEpispfo6omfOI
6mogaVLtVxtkXxRtNVaDYNxNtf5bVDTk2Rng5ZpOSgT4y9QqqA7NPHkWjE4Aq2i2XrO/RD3jYO6g
PzYXFD2qUGBgyEA2iyZ+1xNiyqGBN0fsXooi8iDisSJeoGYUI1gJy2ySHrISMc1VpWku3Hdqrf7o
ihhMRqvXFkpkeYmicBbCPfZxrFb8AQ0lEJY8qBV34yvjjIJhlc133bxI5Q0PUZo5LZ2gwm6H3OK1
jopz4ISdp13ORuLl+k2dq+gyX+rSjLe4aQpvqM+zZ1CM6CDKFM3vujoT9QNTHyZxJYklOnGmCytd
KlxgGrdovzlCrVjNWlKNQeDFpgSPbZxRTYcFJP3u6nL2wdCb6mumSd03P0mazzCBi9SaBBQlO6uA
yFpLhzXdevlL2DG7EnoW8jmp32wkmHc+mY0bAlLXo4NRD0yYFIOb3TUSDGqrXuzlh3Ck+QlKNG2N
4CKv3QpBLrkF/5OHRbMuxwTQazM6WR2PWCgkovhzovbx1ut0AM8psBo/iHMdzEzebwq9be9Nyt1n
vUNgm7qFq9005lDToIHnnllZcZ3SluUMQJWrDAx7Iv33ZVA0n36f4SH3ggIXfmPddLJBL95lYq1v
PQYjZbhveCCWVOMEmY8Gh89a1DFvIFXKnAyBHYSTCCkipf6N3sIBliRC9weMcvRDPUlNHoa6Z8w8
EtF9ANXkwV+OEpy6h20KYLubm+NoY5B+MuA0krfm5QJ+QTd0pGgixAWki6dEN5DbjXKCRgsfOiwk
x/DSyPelPqCAnHjNSWamCASKBqqnViKO4FADgPyX6JeNHvl+foLPiAEiqp705DUEaerhiBIV41js
nK25buv8K7ykaQo1WXHWi08Vmi2uDlku3dnhbGjKCUb5B5lUygf56Jgeg048+89CGdzkJsIiMLn8
8x//5//932/9f3l/ZI9ZfPGy9B9pkzxmjPRX//1PWfvnP/J//+P99//+p66aFrg+0dIlUUWITbIU
/vzb+ZnCLP9v6V9Etbgzlao/VWtpo9rJGmIM0Y6eq1XoZHfRXfwBwaktTAPrfAuNdLZX1sYhcShS
fX3/l0jywi9RX/8S1YsDEQT35WSeomd1nX1SP5oPFMHtyOk+u/bftDbuy9W6mYwo0lRp+pO2Gjbe
rtm2O8Zr16QDOwLswi5L4y6+2WXmyiG/NkTgvZNdhvLOypFm7E/pbQJVPPSLDswINwYw41VwTJxg
ky1t55LJyXYWuTr0cZ+NH1YtV96NtBNsWoWw6Tqo7TgIDSxt6bxFXEpW+Q9E46+3FKC4oFRtW5yE
nfCgbZRd1DjSs3FX7aHpflSEVbhgcVzC213906AivjZY+EpVwNB2OSVeV0IIVfg7A2bABSvS7BGR
FUVTFUuWdH3iKuB3PJ/y6ugq3brdG1/STbBG7YyDEL4Ue3lFjXjpXErjb3+zNgUxJB0IA9hV6fXa
IOApuyLXuhOTSofmk+9EtrFt9oBUtwsnYcnSeC6vTgIYOcu7+HqHb3q77s7c0wKzoUzcLVn66eVv
16TouqxICrF14iCMDyRSCs/4qWmE5MAQpAdIp6huWqENwciY1GcNr6NMnzSnKkI3ZKBLejNE/eUg
wqpxm5kxxIbAD15o/KY7WQD3WnRglCMKqRt3gHFMyaSMGaWoG1msUEUsZCZoIg2icENQH5tYNaiR
AbVBGqPaMxMD3EMIwRWIqCnoJtQ9tO3ymyFACYbMzHqIaO7BwNybt3pvguCAhfxTOJQ7L5XImSF9
bkeEiSI21ibJ1ebWvISXB9dzh70bw+9N7hJuzMINbamGvkCozW960oMGgiQ8+AQB44/esJqntkC2
U0TWjCqXKO9RjS43ltyrD6IJc1QTXirn/Y8+e3IUDoMpw8PNjO7rbw7nm554SLycfBhahsyn7r3o
wbPH5sqG+dpGVJoIX0PyfvJvJeTC7PCYHSjw+Y5hQ5pGknpDbfxoLp3W8WC8dbJfS5s4WVXz1qcJ
X52AEiB1L4TxA4h5WtZQXzD5HvaHTLGsW+B6xUvIC3UDELXf16qIhO/7mzyzAaqoSJKuiaLMaL/y
egOo2qKdHAftyQRS0YUQ/RKIqfm9b0Wa+ZavzIx/fnV+e4YYm9rQmlO4p4VUrUTIuFfkmgfkqBzm
y2s4JJPVUrTX324zVlVdFC1DVwAIvrYaN4HnCxe5O4WDiyw7KOU0+ZLmwVaN5N9b4S9bkwhlVGqB
QNHQnchTHfElWXunbAug0dEOwIyB+a+Mj+9v6vyn+2Vx8ulMsEY5qoUdnUqoLNOGEt4fabxwRc9/
uF9GJh8ulCEhIzPjw6kvUYOETt2v3l/GkoXJzeWLeum1BJjTkB2z6Cu89+///fN5za8zrk5uYFGT
pbY03PzUmTrEqsOTNCpKRO4PjTJCY6Y7rxKPiofcRBrdJwwA5W28KzL5y9/8HRNv7FJG+n3RyvEQ
cwurj6MB2F0BwF3LcEzb8fby/L7FmZ1VlKuFT1zSRFTOsBK3P5kwPrUy5dSL876F+Xz4ysTEB+Va
9y896CbWJG0gNt/CJHPobdjeNpYjL6xn8UtOnNE1EsJ1yhlrLvZoEMWUP7ItXJi0Js7IuO+qhVMt
LwRqdeKcdX4JzU60+pM1Hi9bf/J+BBtGHxg036rr0Emg8gajZfsvUD+guunZpe0tpuZLH3KMc1fR
M2XIu0Qwrz+FFRNQ8r6R8v3f/JCTyxYunh7SPbBD1Zp6vsPIMTNET9xNLCj8o00Xrp3FT2m+XhKD
iRFK4xwGJbaZ/lJt8Q7WpiZfFc0WXmEbwkoI7W/fX+V4rb5z7aqTa/diZvRWfak7xft6HxystbL1
d+KNv5StLnwvbRJx+rxQ8oGBslN3AEqTONCv2cIzGBZtJdkoYdzRWlhY2sxloCgQ4CuqrEuKJk4c
VZN9A7kUIYfZqnzO4H+sRYlpI6TmfmMLr+xMXHEQMkvRSw58vPd21bbeaVtpXW6X0vCl5UzcsZbC
Mu3IciFcNr51sgVYNfuqKeL6/dUsmZl4ISIeKlQnmOm1P5LkLEEFoBQLOzaX+7z6NBOvsy4Venvo
YpzEp+BZttF/GONGs6GUDHGY4zMttvjqnF+YYtH7VxAWmaZ1yJRSG671/iR6/ja04l1rtHeMqyzF
/9l3GU/O/7Uzjci60fiw15Unf1/ux/oEyGUH7s+tsRSgZs/UlaVxxVcxsK6MSIVKMz+Vji+jp7iu
sYfUMix74AY/lgfoJ7qVsbTA0QPehAzVgNtYFi1RnqaQeU9GLqZj8mDLCNsAOX+JDvUO3dSAR4ld
rnhZO5aDVorDWPXShScvWB///GrRdJqlRNa0/gRBkrvNNz9f2HTYqI/I1GMWV7tkb3KdW7pRtfCG
4zaHYOeilvSp3PVAjFZooNCru1m6X//D2fi1vRP/kYs6C3sZg+hW5Pt8460jW3oylTWANybOhW28
RpZDWwiWs76kiYzFS7wtdXFyIstCRXnAGCELYFLqWoFJ5XcCyy8LPysnVx9OYBAUtW68daSaDPvB
joWXpF3IbGcPuaYiECZpum4ZkyDZuJ4ktjoxP9CoPNej4OwXM//8foicT/GurExiZBUxDw/ScqyY
Rfcw6D8wuV0d5S9AtTZp4yz54Lj3bw7clbnJt+lQ2eKY8+pXt/W++J8LRtyZCx9IGjfnHTvm5I6u
ZK3NLgOvJ+SXNpHpIMO+053stoP0Yd2vazs8yBvIICnWrxZ2dOG7mZOHgHbRFIZa2NH8G7UVx7fT
B9cZtr64Cm6pOmzqO3hXFmsOs2f718aak1hi1oXidwreAm+Efsg3oVPvLg/+C6jgdXr3Nz+jOYkk
hdj6CN2RaomHMdUKthANb/LFPOE/eCfkGyqVa7Kfca+vDloYpSWSDwSQ9ku3hpN1B4nFY/4iO9GG
UbbfuoS0X9Ym2U8k6AwLMh+J0yBS3AoHYRXcFLa7jz+DZqlQBGoJlEtRcv5I/LI6OecIycV+HXHJ
hnuFijUSAxthW26b3YJfzofFX3YmJ90wgPyLo53cadbKJnWKbVSsIpsZwPFh8yQ41ve/aXJy2rOE
mp7iY7Jap3ug+ruxaO3dAlJY5eONvl8qCc2ePVhnifqGKYvTs1dYqhlYusyFI4KY7PIKAjKNCXlX
KZulN87sibuyNTlxbgPnfCg3/YnurxMeQdxsAaGvhW1/l26X+gzS6HtvAtqVtcmJ80CaS26TXU6t
EmRfdNGMvrhVGR2kGM0NOMp0aH8oIl5a94MA4H9dF7AtqEkO1KUyYAmGW3Cjj1PrFQwGL5bSencL
H3v2MX31C6eXfUpaOv6GMSZ8rLa+A4/UBp64OzraS3s/rva93ZjEhR7eeF+D6uLknct98UTitC3X
4ga12U1pj0/4hbXNJsJXa5tEBuZZ/FiH6vAUlvvwEj4n4JMG18zsohr26Cc80Vu/GbIIaMd6wfS8
m5m0YShliTS1XodAr0+SXnD9n020g2qnG+EesfN9s6fqaBc3C9Zmg4T+p7Xp29ZScj255MNoDXLW
jxW8fwCebJWXLUQon1zhZrn+MZ8mXhmd3JhAEppccknYUGlCTeCgroMn69lsQfXZjGWJjg41rr3k
RLOxwiBNo9ZuGZI58SFdK4rYVSgfK4a8iiiBws2OIMpqYUdnv9+VmYnrBEkhWZVGbwtYvY0+CcUC
38l5WHOJPSzdy/OFF8NUGAY0FE3TJmEC/GRpiE3Un6SH4gUQKyk3RBToFa/8XWmD+1w6GbOJ1pXB
yamPmyw2INzqTrA0plu0r+5B+ALpcfJNf+NuojsPCYF0bd6ALlyyPS7mTRS4sj35gqjMaAwoGZQn
N+oWt7FRUfvKLe206+p7sll6pM6ejStzky8Jhh4JTYS2TmJ22YMJufOSaLvgLUs2JslAUwc+JOMs
qVqj+eAF0G2sujt/A5PVeoCbz5HgNlvOs5Z2cpIbqD4scRo4Rp7f6KJ+j79567FVj+TtNoBreuMu
RLW5s0cpC9wHF7VsTOtZKWqGvlpf6lPZSyRaGQL2n0z5vLCZc0fv2srkg3kSUSWR2+aEeIQNptCp
bH9T3kR7fVPeLdW0ZnPVa2uTT5cCCIqkOKBhw1vXuIG1IFyBRXeqPckcI9yPv7M6sByqBYMGkurj
N73Kjfu4lcsqcWtcpb5l6mHjOvp3aTsW5+M76bhgbdyr6VlTr6xNznnVl5qmqvpobZTvfqEYvkad
yLIcIOn+GZ1q0DmwghaDI31fsD37Ha9sT865GF0G2L3HlR7ivbxWbtLPvT3e9glVmd8KodcrnXhN
bNRtG1hJfYpe6o++XWz7HcRXWINx1V5+Ss37zdXqJn5T5IbomVAOUAxd1x+VXXIHGDgbARDPdJA+
LUWx2Svien2Tsw65KGBNoFon9U77km/SD/7m8jAcxj6VemM9Lu7nXEi7tjdJYORGjGQlUOqTuL3w
NFVtGJKpkLof0xd/Z371HpYeAXOuapiGLMFdLkpvHo2xJyEkxYjrKY47HvhBPsqOfOrCHA2ythMW
Lvi5UHZtbeIuJIbU442CjEmq7kfYrl8aTJ40CxFzaVETL6kLCPg6mV2MJQP0uzsSWkruQZGhmMhl
I3lYOHNzGe/1sqZeUiiZmvjDeN7zvfmHe+yftUO6LnV7sVYz4yCAi4AYgQLhQlAmgQwYqC7qESCF
MefMGQcCtkiOBJYanmMnSG0NQpyt5ry/QnkmqtDpkAyTSqGmATx8HT99sS+D2PTbk36nb4MdRGsb
3t83EAJEtrZuHAQiVuJmrIM1O9GBictZ+glzR/9n6dk0Dd3gxToJbFKMXCc1PplqmLdDbSvemA5Q
5IfhBXlfgNef31/y6COTGP7K3MRVYUE1Ii8sq5NXPzcx83HKUzciU+E+Bblrv29s5ly8MjZxWB/V
ss7IyZYEuBSr/KtWwadbJAunb+7t8MrMxE8lSR7SMg2UEzRB+R42jTvvznqWtt2XzoGd7Km7WSoT
LS1sEs+8UNcEdVxYIAGRCr0HkPX3GvJKf3Np1qSG6ekxvKMWkaXdRPeDkzoQBiMQjocUe7iNvhqP
iyDR2aNIL+R/HNKanAnYBHWhT8SWHEbaNMAYmB2M78auD6LEzgXxD+YmFhxl6RNa40G9SmTMFuGN
Xgc9VDuAG5GkWPtflK/QntnZPqw37TMFhO3fcs4p5LisRYHZKk5Ckt4M1nGQ7hj6eN/E3D177ZnW
uNdXy8q0XJMvJqzbjCTs5bOyC54SG9pj2oJKvxJvltYkjY73zvG2JtFkaE0X7B4GESP6oVabaDfs
tGdEOPYV+YuqrNRVu0b1DDKpDQxiixf9GKffsz8JLz1UJ4Abh9E+tNrrYC3laxiVbKKLDUAKvtGv
C1s8cym+2uJJjFGbrCvMXFXHB2CyhjemOut2sIahDR7rVXgu7wGu/1iGkS7t9CToDHnvy3qlN+cS
hCElil6GMw7FjNYR8mrYmbXu7ZsihsI7iBhGAoNpZPuFtY+n4r3dnoQhJBdSMU/y9iQCW2UUJSh2
iLQU207ToMCXav1Z7DKe/FYkPRekn+sAcOqLDNuUnUsZIL33f488kzBcfQtIsF+7O8pr0HcJRfXT
+9DAuhEvKzAE9sDENaXAeiV+Ebaosrg37ZnAfJctlK5mw7IhK5aum8icm5P9yFS5gFNTbU4lfMsi
4I/8g8vj+f1VSmMAfLPrv6xMY/Ig9+nQVsDZ1Dv5gADiBwRN7iENWneLPayFBU1jsepdGFSN4hZm
8GLVQv4Vyh8rXOr9Fc3kBAabBYBSlyXZmMJwlaHR4WwR+rOZQmvg3qrpD1QP4Pct1m27e9/WzO1i
QllAZcrUTTDlk0TPbSsRwJWXnqqalpwU6nAHMMb28X0rb0rllgy8W7YUkSXplmZM4uCliKvW7ePk
XKwVa5UlH8R1tYXQ21agLzynP6BthYbwe77YyXmTz00tTyIgMiDShdtTPfab8JHBsdiB/eVrEazK
5yJlRHMRCDINgFODkwCYaJamS0KanKtLzLwgc/j5OVSOlrz0pnozgfDTEoUaRVMkiovTVJV0rhog
49KPDPtDW7WFkwxQ44axe/mjTnVYO9ceBcClS2V6CKZmJzsKk6kG752nH6FhUNp7v9g27tf3/WXq
lVMT0z1sIGrQcjc5J5AdJe2HNt6+b+BNgjO1MLkuvAL8K8Pp2hHm9O2w0TbjIExgVxuIhHhYNDdL
X2t6P00NTmJhLrqXHmo07dhu6v2I2uw26uYvlA2nMX9iZxoNL54H6Xof6kfxUH5M1i5zGxAGHpd7
pPMn65f7TYOhEAYqzxRAXOpdq/IiRcxyY9mIBisH0fkLK5vmMuPKgJYzl0xIVN80En3kDFAzluKz
uC1etA26umuYu8cyF4jJv1B0mvPza3vy69tTjgNBhWMeSah0xWTrt59tAn+lsqPoeqG6SbMntZf8
5E2OOl3mJCKjoeTHViTGZ5iKn/pbE/ofCr/NBs5I6K++CY6/0CWc88zrdU6S4iAPGJ7JQ74jL14G
cOiDqJtlZO+be3q6sMkdULp+fhGyXDuOdtqHEXikAqsSb+NDtZB4LG7iJEaJpQS3Yx8RhA/WA2TD
zni820P+otjh+i80P6dX9nRtk4DFAG8J1SIfzd9n9xA4bKMbRrvtcCOwRutimytUcSB0EJZRJktu
OolkfSj3slvgpgx6xCsCGSOa7vfx1EePnp05kLM+LL4P5y65a5+ZRDOYbmUxbLrRaLd2X9TBhhF5
rK5L2/B+LMtePkgQty/ePW8G4CYbPQ1vsdwWWucKoxNpG20HMaytMQBXLicOC+FmGt6MXM0k5cK+
aisUoMAMeQd1X6+srejQ5t0u5crzLsvNaZGIgWP7CZ+6epsqTLzHbosLeS++uxr7hLyanADFeEez
9Rthv9gnnF3hlcWJ5+jtoKVKGGtH+gem7f6o7GyL0s8n5Smo17Jz2bXKQmYrjX/lda4+fj5NVg3y
TQb95Okiw6KD5J/JnWNnR2f1YGyKrYme4Aq2DBdST9vdyF/gIrfzkSwRnS5n4dqfO6fX9idL7gyZ
h4qkJefGt6GXR8/sVlhBEOUIdvIFsln5G1RPPIXs5Rgxd06vTU+OTKM3noQiDDkNrXM63auq1Vaa
uQC0nE1srsz8fBNeudGlrtPEMqvkjMDVLSxi48T22NxGUABFDhpRrmsrjwvbOl6F73zWn0MdV0Zl
ZEitNoVGPLytbykzHMawhyf/vJgXg8+c314vcXIxW9QX4UBiJ+svzYv7EgPSRTdsnSV2uEJh3Fm8
kufSUQiMGfYF529o00RbcF2UqSpNRayZWBDcdChfhGvx+/DUONah+oAEN+x+wZKzTh+2/z4sv8xO
LjEvknwLai+V82lux2Kje7w8QENFhXPx1TIbfq7XOLnB0K7M1FQruTExxniNHRxcXhG0oAD2dbul
jzh/Gn6tbXIQXVdsdD0PkrMf3or5syQfEfx93yuXvtrkwNU9Y7JKyYo08XPRf/aC4/t///jvv3X6
P5fw5iqqot5EZ2TMm/492/LvwYzF2Zb5w/XLzqQADPuGEUadnpwRpCbvjTcGdLTHcs2k8tY4Dgur
mk3TrhxhWvrNFBj9LyHmxtKveJf94d0OPM7Tg3Usdu/v4OwT4trWJNeVfK82ap1gNZYnEd1Y+455
+++HkbteahLMFiGurY0Ocx2llK41EuSwebCIQJjseo/yzR0tyGaD2viqBH5M6F9Eciz44bQGTKc8
MMVUyM5Kg66xivix++lv7uMkUsC0Z7pdxLXWbvxHdd3voNTcXhx4mX/3ItNljWoOXPggRV5vo5Kr
dRHD1HT0vXsZyZncfyK3/51MQR8pI0RdMqU3tUMh04UqsVSZTAE+S1Zljx1qcy+81F+/wRS40mXw
DZETfFiqb8xeoWi30HNRmeMxpowVYhmpuQYslxxTounvDPvmE4yvTrfJz6NEPW3ApStmLhxemZxy
VvgBRMetVPDoM3dMGaxa4PHBtwUvmbs3r41MAolYJWWLEgxGnOi+WtUP4KjpOayhRtgXEW/ZpSA/
e76vLU5ual8XvG6IG/looO60drcNENT8xqcudhixKdp+YYVL2ziJJ1oXl3Xq1RI3JtJ7NlpcOEgO
Cqdcd05tGw1ETuu/gFJf2tlJZAkkMcsEmJyPJF0IZo0vMGqb6Tm/pwmx8j4spu5zMQXsq6jpY0GE
YfvXZ7AQlS4aVPwl6hz9FDx3W+Q7jlK+Lb6M0wXQpHVfl3z0P5yLX0Ynd7YUd5VYm4Z4vDD4QjkE
6uddh17Lt/YH6gWUfAwucXvhk85v7S+j4y18FbSFDAXQEAZSbj/GwbRNcCg/GzCo2/FZYYoCanb5
/n2T4zKm9zrsMVDVqKR76pTYpdW1zhLSTDwCLC6kBO7Ou0b9VAumk8SQ02nr9839h0Pyy94keKfI
nA0ooYqEm24t3VLXQoLsfqRUQhLkwxID0M9c/M3yNMmSoY8xSVDGM3S1oTpc6EGbszx1C2Hq03BT
PTMCcCftuhMQDyp4Fyqg7RMMeeWn9AQZ/+9c+mM3YISViHQcJr4bDIqSih2HpTo063Gk1fukres1
1xXf8/dCENxKNIhElf9OlmukXC9ByUlButMZI1D0qeoYOBK2yaaofy+P5o37p73J19RzmOxyGX6D
EmsU7yAwE9Cz2FrbkdGp/sPMlwG/s9EAdQlVlfmwojoJe5GYiZY61HjsvnfijxYw39XwjHaYfdmD
vV+GNM8eEUNDpBDdL2qxk0NpRH7UuCrZ+4jidLdjKEAnQhl9d23x9INfNfvoMVIef+q7pcxgfrV/
Gp9O+uWhPGS6NT7/SFDTo0IlGIrTXfIl26drHRbkxXtsXM70yBiSSHvM4jYj63l9ZDLB1QOKl2Om
X+4hsGKwQWXidnEcaC7Tv7IzfVHkcp5FkTem3pv6FtwMRAvl2tqivOUsQ/wXFjWtbwl+W2txpyjE
gZKGRLIN9uOM0xK2ca7icr2mSQqg5g30kH2XnOWoCFfapUYiBSlQn4F8Mzl0RbqEkptzj2uDk8Ng
Fv3FbPVmfC5Jih0M6wauc25kY60/dMFztU823sZaKrvMXVPXVsdfdRVV5biXe98zcJGn+tbaIKHj
XL4bTyNgLXhA5e/7+5fG7CLRRoQxayxYTSsSTL5EeQIb7FFEXDJpDjGI3/ctzL4Dgb/9aWISyCAn
1NygasdjJjObDE7bSW/GmUKEiBauwLlwcm1qciO0Q+YxbshLXaIfm3nuLk+gGClh3EOXJyklO2jS
w/vLm99AmBMMOtJMZUy8ROlheI0gmjyraB7DMm2Xycv7FmbvdYNRlv81MXEJIw0HRBs6hWS0RJxv
WI31VXW8e4Z1n/4F7pSlNU2uOr+1Mi9teTI1SMJdLp+1OltyiiUTE6cIAyHU1dSSj2a/glSH5v0+
3STbdDfAq3mWN+OLcymCjD/7TfS92seJd+SS6kIH0MtHncnuGO3A0PuYL7EuLX6t0UevDrAG+6pQ
Gr5Cub9bCyvF4cW3Vx3KbY6wTEc2Fy5McNCSJRmUwadPTA0maVdvO/GoP7nbatX6CF0x0+Xu/Ht4
9YFKHfv8d74dA5iMJdBCNc1pXusGyBhAbS/yom6dgcELeLyFe4P5SA95OSZKwkXyxzl3uTY5cZeL
7veNJpGYePKD3D6V8WJDYfwbps5xbWHiHBHkwaqfp1iAxty/r3KIgL1+FSsdmsovRmPd9GKJ8LMJ
k0S7KlPYxQvku0MntB6RRF6IKrNVVCp1zM9IIlM0U9x0r+JEbv9zj9GOIC3yRZ6Cga3TpLZefM9e
zKbnt/iXxfHPr/xWVXszTg22uLEhKV+TiKH2CJJhsC9Ov4UpY3F64O2Nbkhw14mmwROJqdZJGSEy
S6tPkGA5S9UhlWtESfdx86Nqv8DmZS/E0Lfn5LWtSfYQWOhMMBIY/cz1JBi8UJ+4t2AKlOlQa8el
WuvbnGg0p2gyvU19ZCt9vZmQrKd6larRubVScwVAvrutAr1s1+2AmELn+SZ63kYkreTIVE9R10UL
j6O3sY4fQKZpaSrz9dDIvP4BbXlpilyQo3PXZUcp/tGIzU7rlkgY3/rMayuTWBe70qVMGD8+e6WH
KFxWKZ+KNofTbuHrzdsxRsCG/jPOvV5Np/UJUizWcKy/hB9l27u5QFTzObDjxJGYb29yhO1W4vP7
VpeMTlzG9ZgIzDNfPEqXm1A5+8vjo/Mf6deyJrlD1sWaKfuBeESoxSn3KK2DKTOPEdN5lw0znU9/
4cU1exCkXzYnxzxVh0TOq3ErefRIDGOEJfi5ivtJs0fCk8xe4rd6w9dhEcSYxfjz603SiTwT0DCE
S/8oA5dWgpW8BvTY70yknFCYAV+g8A1J6dE6Xl2WUJ1Lezy5OQo/zJKgx7hZGDDOky7lpi2Qp73v
LDMYuteLnBw4Y+g6hoXYV/cOARR3heCZQ3+lTFZIh9L2qD7I4op+22KR+W1z77XhyRnsskvWqAVu
KpZ/iIm/yosHw3yqKB76vrqGFyvJCntg/rmVjc3CopeOyCTMGamcQz/Hoqt1dpYcBb6frfV8OVbg
0ouHwNqon4uv79t8e0+zXBlh3bGHqsvTJ3RT5ghyxSQ8qps8JHXqrzoXfm2lOCNC8vS+rZlb+JWx
6Tu6hz2rkE3uRDCfKCRDc1FQqrx8Z3Bds+GCW2wZzHorVFVUs6i06NrEi6C5S6OyzaTjYKqI3+g2
MgQ3kryAaprfw19WJi5jwphlRCkUw0K0yRr0ob+X2TpFg+r97Zv1DqyMuSnaD29qy1olIMMbSseU
kUcPwePOWLAwU0nmAzGAqIG1kNU3qWigoHXr5ZxunkZ7UyN8jviL8bxpZzh5NihsLhUC51f1y+Qk
oLShcoGsg1WhzHUbl8G6T+rtb2ycRt9oTP4k5hxfX3eai/bAxRQo/RnGXkMfV6rNBROjI71Od9m4
KxOTyw0NXl0jFRGPSDa8NErKqysVkH8OoaSFor+0hP37a5r9VKRCjAKOpVptWq2NBsmM4Y5Uxnrm
U+/0UAvlX2F0LVdMOIzcmx/UYck95o7Ttc2Jo0NxF5ZaHsbnvN7K23RvAIUCmGQh27nS7mCEAzhr
OcZCDWfJ6iQqooahCa1pRmdGM9YK2VDaowrs1uu/t6NTdlxPQNin0umfojdxcDXHQysV/FFJV//f
s5XIovpgBxeuurkDcLWpU149rxViZkcjCuHV5dEq5JvSWyInnDWhSxo8Pzpg/yk9mmrlnuSP2avv
XladQedLX8CqzoVA/crCxDPiWPSYI+AblehpD99Ecq0BmNrm/U80funpKaOGL0o0DHTDmFJcaYTz
IQ55dbhCYcuayciQ7AxdDJl7um/qO3RrVoV4ft/o/NKYexWZkkbcb5JVyh2U4QxJRGeRS18vAkdA
dERgnrFUhQUXlOeySWZy/rQ1fsirR6MrVZ2SXoToJ+5i7Kxbrs2QraHsy9Bu6Rv81IKw/TtkvOjs
BYxyrWppk3wOPr+/6JmyiyHpML2YtGF4cE0fk/pgRprra5efea3P9AJKptq6t0mjt83NIrjlLToe
W+L/J+26liPHlewXMYLevNKUlVfLVL0wSppuek+C5uv3QL07YqG4hdt9J6LnRRFKAUwkEpknz6Gj
SJKO9pfCnPHODFJC0nL8qvIkm2gXrMeV7PIn/5a+5swQe8i7Toyj0YShsbyDgKWTJmDrKd4hXsPx
1cUMdm6JuXUwGuKrUJdE9uY1r5KbeL15A7w4AEK0E9w1AJA6SGC5eNXlFVoKWk4KaljsbVdNLa74
XB1RThKehU/on2G8MFLx9aDwBah6f58/pi+8KLa8XCSRgI+CPB//nbsuAEO1BllHPNFXU2EPbiXf
Aoy/ydZQcHU6tNuDPcg7/6bHBs8B3ynIifA/7euenB0ZuU8t0vslPTJ4y3qIBU6+6YsVHcRVV+KG
CBtew30pnM5N0gtrZpLEcVdLJUwOUgc9dr+J0WOLQp9b6l8KB2AaxWe0FFW9qEaCjzPWq0qmLpSB
cFLbx6voheJCck+FLjMX7bL0tJRpkQOTS+h7m2y+rEDxorDoZrbuaLgD6JrzZ4iBWl7jRg/ZoXTq
nym4kXKH9+xa2FKgeqCcgtYzUludOSxJkrZKEVS4oSLlMRvFTW2NnBRtyYSkoNOs6+hpGOxEndlj
/EaCXNUpL+RVLxnrMeURHC9kKvLcBBO+k0gxy1yTgxPphG0eTqspklZJKD9ygvOCX5zZYRwwlNGL
0SYhOJkvlGAGxcUwt5Gn6CBhgGbFbf7C6wQtBBVYREtZpjBxif0+eQLwTjH48cm3slVN8tXUprYP
Jgj/lbO25c/0bYnJpLWonYIQ79DT+IiHdvgPfSNaT5HTvSujDSzCftzwnG/pspORU+gSVXdAG5mJ
XbGhVYohGd2h300rCpNOMNdjrBXgzQUuhf3SK/jMGpMrtaElFVUbhKf6vTqpDhTq3nQXREt41EHp
id9Q5hpkL9ewEPsWqA+EyNGDvl+zjjHsZkdQ4YTJzrTbgIsjXgwlkk7PGx4pknSB7+hIphtWH51Q
q3pWoY24EXrpucrNVRZoa0UGp2YH6dMoLjCc0kgQRvUhq6ZaB4SHZ9JaazXtV0qXriODBzhddLHZ
n0adfRa/k1Kvu2HSlJOQoZjc3g8qlxxiMRLMTDAeZehxGGYQvMSWSytgtjFw75oEWMXWoyP+2XP9
UyHcTedZZTxLQK7qh2kbnpJsU2RPRrMqpg/O+aSRmMnBZTRQZEtFFQLzMKwzQSsxHsVaBuai/FHf
Q8LPibbDq7r/Gyw6+jXfpthyUa8qfSpNenBShJXVvEVCaNdEc64vaMkZ5kaYmweykGrcy1jPCN2K
VP4BmdnrBpY+iqGg7kAnJMGyzQRrKW2ENuvq8BSDQKOFsi3YmLzB57W46Le9+C4zM4xTp/hSNUbu
o1Mn7dosc0IBFFn9ocuOgfoJSAln2xZjpkE56fAqQlWFvU4VKbNiybS6Axp9zmgeokF0Sn2wEV1d
2TjV/eg26ZGQR5Xs+vT9+p4uhrS5deamrSOhpfCnDs+T/AtQijZtvSHoraGVR4HA3BfK8mf8Xi/z
GRNBLZDB4DMCvgLlxcjzHyivm7ptQPyn7nO8irjjO4u+Odtj5ptCODzp1cjvDlCGRWfY2BSdqzxR
5lwM5UOGxTXvBs7IEP2VF26EYRpoS2IODFXh89hYBRMhmkzgrUJqi7gbOmMr1a8DH7KwbMlAQQVv
PpA6MYEkhpT8EPt9eNIAQS7uQHm8b27J24g2hjP9UrzaGUXb5MNIFzdV+9cuC5NPiDrItT+Fp4Eo
roaBOiiQX/dOngUmpBhK0MdBpIcnIPIhGClF21RXCKcYt3jeZ8tg8iRrnMJAE8TwlKVvmvDD0CbM
Pr0IoiuMEI2Mflxfkry4JsiOmhbeWcaFBJ2pyVo86TCnP/avVN5isskNhY1b6K5BDihHxmStq38g
M3tPS4DpOlzzRyMXfWb2VzAXXOcXSNXEMDhpbXxXJpgu6372FkGpLvqr+DYzxbgnUXJIEMYVwTO6
BxNt42SgBEJ7rdrqGwi08ZDjnP1l6xKRIQDbLGNlrY/Cvu8hffCuf0KeBcYrJ7ONg1iABSJhNrdP
7GHgwZAWY+T3nqmMT1aRmpuFBhOZ+hhqt0UMfYQy5H2ZBc8HvA4zqhq0WQGVZhYCkcIBaKpEgStK
W4xMPJUrsik30lq5g1LTU0vdEQ9/rbd56L6F9Z1ZZtZHhq6K02IgBxI+5QbgiwWeJJHFOdk8K0wI
FgTwUXQC7jYI1q+sfrQ1wHMmM+REqUUzqgWdVBQXkGcx29j1cSWFie4fRRJ5TavacQhlW40H+6R7
wlwoCppJhgXRGPMSo1sbqWy07dihqk7ZqqeNvyHIgaEtAXkwXhWKHsorxtiMcQpl0w9UzYc+QLDJ
4RbKGsW2HY8+bHHrvtfEQnRjcOilKsHWEWLZDYR32uifWOKR2i0c2PnOsQN/QOiaRWPI3SHLfjV9
bZOYM1CxlMPBAligZFOjzQG6ztlDqDKENtJSfBuyyu7oKfI3tEIo2yEYHLlvIvrmufw439ZocJ9Z
gyK8aCQR9YRb6EJikjXFWzt+JnvDi7bx3bT7OrWH5O163FvKFfEMNXXUBzUqjMQ6ul/4TW62Lapo
ojOhEFs49RsFhVBVE8x08UL5wiWlwN8BH7RUgM3Yl+8QWcJISgHrNFCuH/HhpMIRjcjVksa7vral
LUVDBz0RzIvgQUZ/PttSyfSr3kgncgig3mCJ3Z0qgxFBTzZJBAh+zjO3tDIFhRITrQGU6lh0M15I
QiBb8Hu1UN2h+ykJnW1h0G9oOC2/BZAzsnusR0KeJstob54vzDDaytRqswUIPtjI0FMWnGQr3uSP
/CGCpWMGW5jXQt0a4y/MIQiLlvi4U4JTXuHx166iQud8pcVzNjfBeL4F3eu2GTvlFG87kBv+Zh8R
V9auuuefsyWfgMoa3lmQ81SBEz/fOsDUqh5krv7RymO3D7eZCjaX7jFW882g8c4W3Rz2TFPufLDR
oodpioyx3PDbOldRVFXXSeQEhl2WmAYVtxDveS8O43PiJrltPfDi/LJZ08LVpZiKxL4dNDmB+l6v
kQMI1OxRiR8bNXGHKeAFyKVUQ9H+tcO+FcbCmPIerOgoDCqfxak7yS/GG+WmLDfBNj3hGtuQWytw
/gNVJrpzlzv7bZqJWrEom2nQIPpD6ubdWFFJphQw/8nRUCTs99wRzaVjQAs6eM0jbJls20gMNPSI
k7z56sBRFDJkiYc9VQgQV1/tBj711tK5UEXDEBFNIJt3gVhVUyWwmrhtsMbuVAKvjrqr254ogRP/
XHCtMdnbGOJV1iVli4ye1uQSj2zyjQ5lNTp4knEwQQtD7ShAzNbGnIw+LsY0KEmDCAZOLFvaT0AD
otS6oXrtzVa6lfftix5z4QRLwBAVsGNNp4PSgAkyD5eoKYUgiWN63ak7IOcKsKc90sHXbuWnkNgt
By/h6uUtHEjcBzrG+IAcAp6M8daywqtgELPpJNSy5UVynniS7xM3bQbLuX7nLX7HuS3mO0Kzw8iq
Hp6a3sQPv3vFKVRetJ0Gbkn96b+0xnxHc0zFcdRhjVIhiOgvxm791kB2Cj1c/pjiwik820f689mF
DqVUQ6piST/2KfE6EQFGFzecFS0EtTMb9FvObES1ACJtsW4Oyn3ngeH0ABHOdfQiPSnEHXb0tOdr
q7QDsOE88bA8vPUxN2GqDXKmJvCTNOpsVX3Se079avHcIRMCqaUMYlVcTOerK8NRMIRu1CHPQSvU
ugOw0LRRXd2ylaOE8fZxE31Y2+yDs6tLKzMsjHwBv4DBb/baNVtMs8aRYYEOWoNoGM48FPtwDbq/
+aD/Ax486ufMDYFCDPASwGhgdIQt1WVBhsYO8XU8dvpflJTd8MT73hV2NH/nMc8vZBVnxhjHzBoU
69SphrEocwZwPHR4OEL7s0e5J+FcuwtbeWaLcdBiCPqy7lr9OCUdquWPRvTz+sdaiFZnBhgv1IQe
oyuQbzoa4ivJVpHwKXGJLC9t4FmNqhiG1RXNuvg6kwRFBcNMJ4ws2MkdrreHEOOw4bPlDJrdglb1
BDbLN+PH9ZVdZuh40EuI/9QPLxv4TRQqWTTW0knSfkkhVAGayi7Gnyrx7euGLr/RuSEaZGZBRAyV
BnJNhnhq/Oehvxkn3gtgaf80HXtoQCoFvJL05zMDgk/ihhiphCpPMTn+DrS0P+IRLe7mBgQ7ADha
D82m8K6vauGtiGXNrDKeIWim6o8gQQJLl7kuDyneHWiURnaxle3q2XJ5rcjLWIzXG9qjyGQNTVXY
RDZqOgvk2MCsSdl452txb0txtoXUrROl1h76Yp5c8Ob2Fi7QM6NsViuWxShHmE0/Gc/qrl8HO3mL
EVx0ThI35Q76L3mkrgADjXbCQh+40MNcisDvfZLTXZ29k66xNf1ZQZPm+qdb8pe5HebL1bVWtxkY
G06l9ilH/4hx40SExwC9/Lm+F8O8t/UkLzNCcH0psvqSxmWKybXcyUuw4eqYDqgs4bbSecNPS0cN
oEDLEmmbBHfb+UlIFEGOqioXT+AUvrXkzEs6fXV98xb93qJZAQaLIQnJAn/GsSvQjtfH0/BOeTIV
FFF9RwYr86/WA9/FhsT7lksYQK/i8wsMTWSMqwFvpJj0tXq+sEFQIIcWVONJfkSmegMqUE/zkhtx
JXk0JeeO5PHs0Qt1FlKaXqx9tYM9/aUB6Q1EpFf1RtxGWxSCXL5qyoJHYlQMesQgL9TBAMF8t47k
gapOMNf0L/n0OWnvccGDZF9ey9hCDP2B7YmyN7Io8FZXpiBS+vrUtZ0TiJ0jAFbQ+u8YedAsXnC8
TDjOjTExvzci4gNBXJ+mT30ne9W63iA0Ek8EE535xK0XLn6u2dqYh0xW96GajIUClvzeU9x0ZYHz
5U7HcBWlwTVjPl3i4hf7tsg2YWJ5tBKQdijQH5RWdKoxdKM12be4dSSntuW98cCDay6bxOlGvUZW
gfU798lKEHpZy9L6pMk/mw4f7W4qOFfpQgSGj3yboPFl5vZ5EStBGRfwEZPcJmHqQVjaI1W767Nq
y4kjPFt0uTNbpVaGuazm9WncjZ5lg3DBjleYpoaOrbITdjFK8eMTl67usuxPHfN7hUzszyJjtEQt
q0/DCqqRPyuH7P1djuMdrCU8aMatuolwtaFysuLl/csH8Ns0c8gHkCXqeojN1UJjJUyfgXmf6I0N
xL09ckX6LlHS5+tkDqBPsrzSCHaXqJGd5fBIsAPVoTsVcM99XK/kaa9bAefcL7goAjSyE9S0TVpX
PP+mZMyDPgHi/tSEtR2aj3oM7Gk9cO7vhW94ZoVZW5mDLjkZ4vqUdWhNtrptiYcWM9ON+Chq6yF6
yUSX46wLFyuaH1RLio4TgFLufGGREpZaOIUSipfybnL9BPNOhmELr6md/DB0Gwm65JR/c+3p4AKi
81VUPIjtDzSjBVG5NBJPyvPoUIqX+N7ygrX6PHwN0Ih/XizFImf2mNNRtpI8ykEjntTqNZP3QV3a
RsNr8y2cAyiPIYFQgcEGip/Zy0YlljYISCD8F8o8RJEBlXET7TJHqEE8RFuyU4XxibXvdCPvQy7c
FGfGmQiXtqbVho0xnrJfrauhtlc5godZEGXdQP1JcDVekYFnkAlzQdyklg4xV3iOtJIhNDy9qflq
cHq3tjMXdaHR4qxxIfM8WyLzEWWjFAPoIownkcI2u48BUzxtmXq64du+JK9FUN9fPx48i8yxT3Eg
yVjX06lBdltB+0zKX+W2cnuMRKmfyaBy7C2EGV1Bj44ij+BI7GkstaRrR10bTwVOg/JWGo4Vfl5f
0lKae2aDcZS2HAqtq2BjWPnr8D3YBdLe74DpgKqxG/80RTBScD7cwmCEBZsYDwTOSRV1lpMrqIYm
MYNmRPOn3FKJCf9By2zxIdlSJChQTnvVsHVOCWUBfntmlSXjkv1aIySHVSqlDMILO12Rt+zRuutj
gFg6t/pBtRmaxsl5zIB0D5msXlcB3FRpVg+xJOZsGHEWEGtA2isJJyPD8NKfSuNYaDHODTBHoRIm
depiLA28rbdFOtzXzcgJZwuXEUwArYn6GhDMrC8mUm0Uaoo1pMAR0EIelV74D7jsFzJqlO9QNce0
Di5X1jeUcCxiSfyyU9x14PqaHmkIiVHAs9y/ef/MrV34RFDmSelr5KTflje0QKkLdhd7qo0KqZd6
GDvseXfPUhCZLfCrzzvLByMttOQONdnTqL+j9WJH5V4doJauohevbVLzlXPA6ZPxwvm+N/Sr9DGz
Z01KH0+K0Z1SOjJDX3iJM/kgGaXDcry5gUUvmRmjt8TMmJH5gQ5h0QFe0m6rdQTpGLBwcd+tSwcK
5CcooICABFBbJhAPVYfHn1kqxync6wagp2XGiVFLoXdugcm9GlUREt3AuwewBhAw9/ohS9PnMKu3
1z/PhR3wSqJbDLww+rbahbsLTdfLQVVmhzFr7AqSyL0JQWSJ03rjWGHdfJJGsQFLRXYwp7Wi3GN8
oJWf/2IhQK4if8NyLrIdq4UeRFmlGXgFjHU4RU9VWW6MpOS83C5hEHTDZnaoa8w8rAljWQkb2Okd
RXEMiCGNB0NcaztkNVsz57jBhT9TawCCQeUVBQXUj8+tkWmqy0rDxgmKGK5KzC6uSFdWTiR0rRPj
KDstGErdDr9hh0kNn3M7X/j5l3natzQMHVP6jJ9LuaJF2gjvyLtd5D+p9dtffDTj+/czXt4FuQII
JPW+Ydt0xBbEd6s9XLfBWwOzhX2AzqQPbtzDaN4F2YDZ+JrzTqK321mEo7tk4vEA1WbA9lhkjBBr
8lD6Qnoo0o0kbMp85VfHwDpeX8dljZgxw3gePABksAnMQA0a+XwG7vKwBTLbWueewKWuumxaM+bY
pMEn2ghsagYkWgx9HhBEO6oCIURaeAEcILGDVf/IWeLit5rtJJNH+FGZdnoBm40XPlAtojq3/S36
M5giUENbtMFTtL5uc9kk2kGqbkHej614pokG8q4qyQ4BEqOqg17N+OO/s0AzjlnEKIcyiowJFgQj
sRu5sceUM+p/oZ1K1QKB/fp3Ecy1lwSV1FtRlB0gME8TS1fwGtSMKcPsAHxBuklWPmqCNL/kpRNL
zo+pdDpOhkFEwN7OVwdoeicDXZcesnHTlHdG85aVpa02nEhBIw17xuZmGM/Ih6JLo3pKD4L2NKXO
mG66+C4uf4k6xx8W/R5y2iodsjfFiyEICN1FBaB2KXyweS3/Sd3hTXwYIJMKEGb9SKcBFY6DXHIM
4PPNTLLdnwHpM6gbtRRHrfxEYXUV3UGC1Iv20sZ3hdfOwhwBRra1nUKfJ+DzEPYQTeWdBN7KDab4
j3Fp39cE/Bm/8fUZhtTDEEpDGGNNtnT50f1geH9+OOZLZw6HmfryGGd6erAiFM3IfT8mnOi8lHvM
LTBnI24w/hsH+J46yPcA+5TUR9LziICW7um5ERplZmd8MszIAuAzPdQVSCrj4rbSIOlLBlDcR/1z
0WmfgOM4RZHz0hG6Pxfn4ttbWbVQMSEgY0mwOvNW+NQre7J9V36mhGOVZI+bPwbSwlMpLgzwdKS+
FotujbJ2HIQOx3A0MNcMTIUOrLriquT9ultclgUYQ0xmkEpWYJqDlB6C0JlWdKAgz+1WtPuHxm0n
L3NDSORyPIVrlEkVUsWsfDEU6dEXHeTD5SrwiJ1ZuPFUAJMxwiZwTC7dPrP9NGl5eeY3gi6WcV5g
mUX3NOgHn1efptvEusf89zNHWqjK2ioFrEhPfXvKda9t9qS9SbKPwTLtKeUVAi5LK+ffzaT+OluQ
Yan12OgwqK6L03jXrMVgo3lQKluNKx+FOPAyoMKh1w7HX5auoflCmVNOpLyVkgqOqa51ad2/DlDT
BrjD8ogTNyvzWTHQTJehL6HweFV5W8wcfcHsAgmFTgTvunLT9EZDlTNNJscMnnVo9aYabxiF5zPM
jVvWWV5qnUyPxq9e/BkKmnt9M3l7ydy1kOZuRr2FUyrTg5A+Wgrm2CK3SnPeR1sKzQbm18DGhuoi
8D/nzlJrho9WzUAvnHwrnlCu/SgLV0TVXfpVPwH6sK6gOcutTS/FzLlZ5ouV1VAKowaz4Za4Iy5a
0BncKbcW8IPW4Y+ZSb4OxPca2a+lDIJWhHCPhJC9OekPQiOurn+v/+fQfdtgPtgIesoeg/3pIcc0
D4rfqLavoWaruEVhU/Z93zGd/o1Xa1l8kMz3keZss7PuWwSDNjn9fI/iTkd3z9+COWBwwFzq5Ldc
cxetNmYnmSshEENS+wQ7SYU0QTu9aTfQqrmRN7xEiOeWzDXQ+mB4yxUYivIJSJIc05Rhs0/B8MGJ
/hxDrAChFAKLgWieHgY8biSyGjHDlnJKL//Ppfavc7APHBmy9qnV4ytROlTVyTypRU5HvniWm/sg
tHnEJIt55MwvZOYOKGRL7Etq0cKq3tH8+azWlhNpaDqB3MElCRjB+GoinFP9lWTPvFGqw0Gw6CGg
5XUJaPmkArszff4Uq/6D1+Beeo/M18jEkErIxskwYI2MlZM0r374SYdfe+kulHntSSbgowwIzCIV
tbOAvIPSPeOPGDrI00S1wP9pxI7cHwCI4EXiJRNAKKJWiRv6UmgmSUnbgjGhRBemOtFRgxhKkfFb
akc/yBMa9WveUDsbs74WRXsvQGRiNAucx+fBYzJyiBxbanlSj8Lz4DaYNpdEO3TFBzVwzXuKJxmK
Fe+1yvrmhVkmiCiVFon9aGIvHbgmsSkCtH4jTo3Rehn5Sb5u9tzBA6YEfmGU+YBaqqcmUoTqVLrE
lR3dqW6Vu3EFTbZ7HiiYPe5ftjQLxIJ4k1sWsAHn+wocdBe1ck4XCOWyu3yV/ARDr1U6IqJy7XRv
iuJyrh96Tc+STNYkO+KpY/qg1oeiOqU3kEEEHt/fTk+flN853qUOD0+7uEK073Q8zjWU4Fl2RoB2
TCE3zfTk35q4dKYPwdFoQ9u0KRMe6CCDjz9fIKY3ABxDjY92n5g8RdUrIhRVXICDq3rVX0EeEzjB
WrwPoBqduUnl8W6gheMIgyj5gqhHNED7cP4R68oEBkIAH1GDSTFffynHLWdJTLSk32xugS05VJNq
+OooUTnJ8dew/Q04HdHoUjeYAebVVBY85Mwa8wyRhwFT6IqVn8hnjSQc/TsZVHivZmcrv8g6ccEp
Ucb2f7lEugWzC2GaSAT0f0uliHrPghgomubwknvJq9fpLZeekbnML3aUcZJMKLqxixQIS35GT1/s
BC/Tnf98ONBGNrhfufnQkpMAJwNuYOhYaVAIO19fIctl6+dYXw/Zbdk2d5kH6p+fIPcLnYbQCgDU
Z/4UAkiXaYK1F9eQAfIcSGKfW5WCFBDA3MhBlSWHDpFtyolJ9vpNBaQjlNsddc+TqKe/kokvJi4n
OsCLjv3FJFNi6vII1bsc7XrRy1fm9nfrlxs6F8I07KjABSBhRleCWZpGpE5ua6hlkVUBbr901W7S
X0hm14GbvXGcc+FEzG2x5y/2q84f0ZU4Sc/mIwghnfQ+dA0ni2wDwyIAb3rXDS44C+yZYKm3RKxP
Ya5bJdRiXH1Ym6DotlYkdq38YaL55RlzE8zV6tc9OGc1I0VICZ5A++g2wcb6EtcI8Yrb+F7OYzxi
HqrUIhgMkByhHwdcAFuNMtrQnGo8VE/E3JrdvVS+xdldWr5c3zq6NYz7ASYCrB3SFUNGt/fc4/Nm
aMJM9KdjMua2Wj0EleZYmu/4QKSVvCV95T0X1sA3i/APQktc4+fWZDGR2ig0xqP+GDzVW19HNd93
AzSy+xvlJbyjdEqh13MZ9xYOGSUxx4w3GFIB3GRWGcuRRawIXSsq0dysLe+3tjDvKliIkhZ0uGgQ
EcEpyYaPIdXHKAr18UjK+1Z6MckuHNbXv9eSV2DQBuECnVPAl+ifMIv7OslqOVIho9alvwSyTivE
KGE35KfrZtjnL7wPHLwinShF5wiEDYydph5abQrJeBQHT19T4u12A7lNSLZSnlz+EV40iANm4fNA
zRRMK+cL67tA8bOkGY/9YwfRVqom1VGNLEpem7/wSr0LGTqynZk5pqowiTqWmGB9hSf7D3T6RvUC
kIsLP6v3XN+PLs2WeQn6ZZyCURNiOVCWQQbLxmAhMtB8iQXlKEaDBNBp9avxe470EMcGG3uJL/e9
lHXYR1ndlyLZj02/4TjHZXyHLCrFhoCfE61FNklN/L4kcgUboHXcNo8QPXEp5LK/qcGyknNx8jS2
zqIGmDQwJg7KCciwqrggdeb0mmFiBdqgSR8Y03M6InlhN9gAnG2ktrW1LLFT0DZylsgc5S+boPyh
0/6qdRkx8rEtUFtupQ+/dJpXE+NgY48Eq9hWrg70EuYBgLzh3WPM4b4wyiR1JMkSM5km6aPBW7gB
j79c3FTmCKlpmZM/8pbHpFdloWtN0I7SRyI9muqdPKzKieOIPBPUUWeRCppJXdMOAjUBQQIlQw0o
tfOOx0u2aIbO8kOCXFHB6XtuhkRjVldTLn1EpHMscoc2sp1PP667A8eIxnQyet2sGimAkdhfT71v
QzHMliveVBTPCuPnqiwMdaOl+PzFQ1Ltw3o18VKzpaMkf++WxniYmota73dw6ypJXALsNDAIRMNL
RTsU4X0FGfDrG8e+Z3+79Mwg42hapov1hLHKD7IyLDtCegYcoOB1K8j4SBhns7MVd96QCU8XNhnP
y0alLSUtkT5yy/4d1y1veKKNQ3X1JfrJiYe870Z/PvN0I5HNUMY43UeuhHYQ7QhousLwb47TbCOZ
C0tJY63Rw0n86EKpXktyVm0GIYm3eR+HHMTFYhiamWKyNLWIy8AIBvFDqKJ1o7/Jw52AwzXwJKh5
+0addbZvfdhZY0gi6WPMH7rCE5TbUt5e9z/eUpjokEVNX8phTYPQrSlsJv+hTb1G/u8cQGfCw2QE
jW/KsfSR+vdJvw3Lf4SIA7Dm7BV7B+ayQNKhhQm9ucmjQxc9iTygDf2s7DU7iw06ExuKuK87wBWk
jwyNDgP0g7X8MlqpXUgYcOob5/qXYYkT2FOqM5EhDPtSjQZEBhTSm1c1RbUy2uGZCJq7wNZGBxXL
1oFuoaveVry+lczxC50JERWKXnlcwbg66sod0ZXWlqYieRamSr/pZWu6kfWxFO3GkEqnisLcnSyt
QGqDY7gT+s50xrzRHlIpbakESNLf5WUi/BBKiCwMptb9zK3W8CD4kAHG5lebNjHT9eQrotOUiX8r
SoN+m4rE4jjicrjF2DPmM6FaCIap8yPVGk2KC7FDlNjp62hTrXvVRRod3BBPX417TXNqXpd/0TNn
JpnoJ5bl1LYAqH5URrsyuxgNg94Wek5M4llhwp+gRnJaxcLwMTaK3Y8/QhDRa4QDOKG7c3ECULMH
rwwkFy8GhCMhy4wuQSAPzQ9dQ6Yn8shkmGWgYo1nFUrXSCx1k/Y8zr9PauZSosRhfkz9k99vVX1j
9pxIwb6kftuguRCm55DCsqGiyUlYDODOAE8Hhk4c7S1MHEo/R5lWdJ9f/2Tixm97KlhIkCajAsO+
akI9NFGBSQieUp0HbICx0jaxm74N4rpxJweqKpvOlv6JK654HvO9fltGRQsCugZYs75Ow+wCKVoz
ls16wEohFDamwASqrXs9TPFMMB9MReVTUiJJOZaV5BZTYJOC89RetADdG0DUocNzAbCVtIZIZWS2
xzL8aIbnxP9xfQVM7eP3Jn1pCyt0UI5tkQph1cWKFPbHTCvsOAGVbCjdZ2kEiFFjQ/3TLfVwMwk8
cPeyG87sMtfJoPeC0TUaOcp40NNQFK2DLfpC6NNAYph3m9DfNju6X6uUIehjgKgV5SWWDkcLTMFq
OiXG8HYuu4YMgAwFiKajbaz7BgULXpJ0gZWnR3lukfGMsEMAyXQ1O6bo2ENWAWhG8NyuJS/d8TLa
pROGihI0BSGQRCtL51GjbvxSbn05O1ZjdD8l6mro09MY6m++1myDwXq47jHM5fi/e/ltjvly4GYl
Wl5gZRE4RpXpH9yEeO0QG+zg9nVLi04C2WsMb+FZDw0hJj+LhDosx7LIMQFf3oBKEpOU4K58yLbC
LtzxOOeWgi9IMtGOBbrvssRURmpTaMHYHJPhY4Co1qQRp6p5wy1sF/b39mGKi45rQEaHbV2QyG9q
SRCz49DZIPGKfjcR3ii7hW2NzuS1a+Egc6L+4tpmRhlvlMu0mXCvNMeuE3amXzhFhmZl9nT9e9GM
/OKUzazQv2IWcCvDAk65CLqjWo0b1Qosz5oMR8+mF9mYkGhMje2LPO9fCpDyzChz9RfQPQs0DP8d
iWo5Sv06FbwUZtkCZtVQT0WDlS2Cd0OSaHkWNsesCryx7dyyWl3fuKUjRecxJfQ9UW7XmSeVCJQD
KciUHSctssv0h1r0XlFIdgdR8j+3BHi3BfVqBF8Qgpx/oj7re5IIeXKsZUD1+rU+gZe6v9d8Xqq5
FJTmhpgoAVk8vWhRQwXvp52dZKd6qsC/5/qokEm74NDVbnnXOtVzesvjsFgMvag8In8CYB04XWY3
I6M2lJJ8hd5oY30ECTA/yi3YBvH22qUS59steQelU4FKKbBRgKqf72gxhJpYSNhR33wOBFQwrF/X
P9nS2Z0boM4zO1XEF4xwMiTcJMJLFuGhbdwhd+SFWvqeYs8upvIxZ6pi6OOCxjyDrtcYyAhLrSuP
tggRJ61w+wcd08j9PYSHDsnH9WUt7hvFMdDBk0tphybu/KqO1fpo5r+q7jH/45ljegPTKYb/M0D/
gNm+SVadBfjXHod3SfGAfAfLc7Iv1uWHj0GRdyhGdTeyTYXLuOkGPUUXmwmQuIbuNEr5bMexbwqQ
NOrTcJLX7Y3qFet8k97V6IXnDu+tuugdM1M0Js9WGRb6oIyK1R+rBuNxv+ruxhjer3+pxStLE7GX
IHcG2xQ7F6wOMVQKk75DgrHRwR9KmWiK3k598Alm2+Kf4bZHDs8xurSH4NMHOtaCwv0F3L5FqbsR
JNIdRZBhACAFfBQFUuuraMVrsrPFhq87eW6L2cQkI3GhhFig9UxtldCsBTDDVd1xNcIqGOJBOmUO
NzxHWfp4iBtQQaVEAyo72J3Hatb4YGM7ZvlDlXpa8Tlq6+v7uHTM5iaYUxCZdRt18jicdANdq/hT
1nXOlcJbBP35zAMVf8pJJknDKQ+Fh3YyfbtsdLC3IWxxfGJxLVQeAEEKFxj7VoHm20jkeOiOgv6h
CoMNCOL1zVpYCn49HkJoA8MKe9MXulwMfdsmxyDbtuo6Cvdi/YdQAeprZzbk8+2SG1BJ9uNEjh0A
RzsVKS0uqAiqVWME2XF0sPY8L2PLPhcmaeyffaFITRK5HWX9qAN+2ru06E2lhMVqEzxUOE//AZfy
wnVytkrG7UJVnMRQT9Ojdk9PVD+uBWe6awpgYLUX8Q0IAt6Lkp5RJuaeWWTdsO6EPtJIekw6w+5j
xW501U4UCY2lU2d9yoHqXXeWpTzjzCJ7MRO/NUOzT/A6wbTcathM6+iBIp56LsKX55hMShMDVNwE
VZ8e22YbJpKrpZ/Wnwt8frkm5uHBEwoJrYtra+xQM4r8nL6Sm9cEmjoYS7ubnBJ+2ULj9+/8cmaP
CbtKXsuSFiN1ajxoE1TtKvN8F3O9qh0C+vEUpy40MbnYsYWLBaya36tkHpVt3YHzaExiFMAohnKA
VAuVlKcsF7y3CYsj+H3yvm2xFG7pFIxjH2XxMaltjfa3qOBD8Bi3ttLY4ufoAnf7XIk2LytYNvw/
pF1Xj9w4s/1FApTDq1LnyTOe7hehba+Vc9avv4ftb3fUbN2hAxbYlwFcTapYLFadOgcIY1AtodYH
jczrIz90qWEUzXAxnLVW/4Og8iJXgb5EZ8n3A4AaG34dHVjX9kKIJmyewG2CZAYCc1So8TNM56Rp
Fp7y8OD1qVVpkf0nxw4s7aiQooiNqtj10rRaz1VPEcMTXxDtM8fbBF/058ERf4FTYzl0zoxRZ1wY
mkIXsyhCWtw71QuiyTpeJRgEL1+IWsKffTcNsw/kFgKOmVpcOmUEOdRHZHGBhzw8ARs2f6zd6An9
cSJU8yuanIvhZWaVWmUUAceh+WV0yiPVHMav6fSlZyZZ5GK7CdCA8V8wGpCCplySj8owNyYlOPXb
Dlcd2CM4y1tDWw04Yo69k+Q30+bwAMUeGhp4wGieuFpBXXYwSv0UIXEERKk8hY8clBJAsf8YPui7
6pDj6mPFtFv/J2AUAOZAxALEAc2HUKHL0XFt4Z/KeONDzUXKU0YStFAUuzZBXa1+ldZcPogchj1C
6C9gHw2Hg1jpPRGs6ZnZw+0+Eql5oL9RgAPWhYaUcbXKpRXXFyc/2uRA03ghbwq6nUus0sRCzMIj
g2jjQPuWhyHqkoOQdx1LwxTgrHV2iaGIDOz2BhS0CFuj5OTPBpPpYelzIe2G2IohqxBcocJVBwbM
okni9qRkvKP69bZVG0ZnfiGEYFmQXkDzA89cnQ7Fus71YNDgw9O4QqX7CbKJlgYdwZfExJle+fco
xHweIUWyUdeuf3mt4SGPGx09W+qGE4DQ9Ac/ak/aPYHX1qvAzez8UK+GdWg1EJrwH/ujajZv477c
+JiqB8P+Xj9g3BhXPyvfvT325MdoqDdh6fg9VETLFC6QxFgPcMmjsEB4WnnN8ffTDzKTGj6XhfP5
6hfPB04I2IkgVY6bj3Ijr0Qa76decIr2kxuup3Vnem6590CgCIlKi2FtyYOQL0FmAk+GW6L9egxr
XwxwQXCAytgSNjp71lJwhQDwJoI6q/iVccDb7BrHY2aUCgG9NOhDIsUJAKtFDcFRXBL/ZMgvArt7
y21xZzwILHDu7RVxbZL6jOoQQbAk9JNTLawi44VrniaZ0Vggbkm77XxV1C3Ed0hzmyIkiVmzEdbh
YXRll2eynrBWQvnHBK74aIR+wKmc1n7hxsATRP53hlssef18LVRq61e5oFeaF57UV+kbIayJng0H
oCZC/cWWQ1j2+ZlDUCe+GTWM1tZddBLBTWrGa39LxCGV8aLh/QuZO4Gs/L+fiiju4u+zFyWEKOOg
LJFDk4FDfxdvw9Wv9bYWj5ckggAKR1q7kY8Rajmd8rSOT22CmDm+5zKjqb8UKzGkhSsb2eQtZTXe
qZXcyFpw0sPBVPNXlLmcqXryZRBaBiwE+OJqZsYor0iB4FRrIQpPvi9YkocxAePIcDyWCcoT6qzS
1K7Oo1Oq2bLsQjbAzVcRb6Yc+ktpYCcTcDMgkGDYvWRvNx7xsTT6pZP3cZf0UdNcEmXunkczq8HA
CqRccOOo98ZjvRlWAUT1RJTw/vA1iQg1+wVUfimnA6lhY3MbFHpJ4uw7PPKHc/RGoA39OpY2jL1e
jCQziyQIzE6BpwQVP+D/p8rVnsnlZtVP8dZ4AmlMFUA7KlqLOy6yWTjghcLD9UqprMVvpK6Ne/is
vAq+txh377+lm0vn3GYRSi9mL/NdJf42W6Oh4HBM+eX6VlGIra1GsAxMHPZ7kj4bkclc3eLlNttV
6qbJtC5LlbRssDqtsrnOROnXDaEy3U5uso7M0GVd4uRMfOa71MUjC2Ul+z3KfmqYr7zEsEaQPvNl
YeppYWZ+aY7DD80LHIb7LN4Rs4VSF1GnDqqSC0hUGlve8oRxyPZe1HsR478+WzGcZY2KPWrYBUOV
GXh+QUG4eojxGAKn7aPqFivvifWOXXo0YGINwy4A/KBYS0WhbEjzOFNjLC1PVSdIsvcuEjYCX2/V
4jdhWaixoJUuEHklCA8h36X8Ra67tmwSITjF9Vc5eouZfDwLOwcDBgagFBB03wwYDFKbYhAKBsh3
Ag+/i9IpJEqQm6w9iyVJtdBsIcv5sEYFFS2NoPKnpLCmr4xvAqkXbTmrLe3ByjtTeyNCtSzc91JE
uTJKRZR4DPUhavlLRHkwXH9bu9XZt4jwHeuFvBRRIBPF47UFynHg7SnfqAKxy9oJcVo+pEDptZYM
GpKqMY1zXNnlBlxDkc0s+i0EFQh48uDHhJogJkWoBaqpUhgZh0Kc/or7Hdr1gqn2ZrPl3wmhUvgs
P/3+4b4ySMVNJQr7Iu9RpSLiDWBJdYYdFC8tIu/X7vL1X1qjzgBXo8E0pVN40g8h+KK4p8LRViDd
snkzZG/mQvYH/VDwxYsianC3Oq+NkWDeBi5KQsmwmdbVOt2IdnVg3QXkZ1OB+coQFbPqBlm00cGQ
1+zbsjXDZN+EzCGEpfM9Xw7lkF2TT+AJkWpcOBM+FX/ILaKzNFnTuVq1f/KpJFQ5oPCKkcMbWlO8
cqIY0rXkqGUvMUAYICzk72u8T6XX8J7p+IuLQ0EFerxEl4V2/DgTdS0QogaDvRLq64QCP7S0R8If
7dvM4LV0zLAyiGtj+OuWUbIsqyFTJFgrBcVp8sdKfGirBBwFaLNLdwquVkE5CmjQcNGuFgqnyRjn
buEqRyL/8QPIdszSFbAW+8YI3bGfb8hdsx6ha8uvf1cEidw5aEAa0LQEhhZKk9dmODExqmA0stOY
/lDk0BJ5plcu+r4KRAaYLIB8o1F9ke8bbR/q/inYqNt0nW9J1z0+NCnKYZxiSk6xAqy1ZZUXF94P
YN0FComAhMjlfb2yqIkjWfRw5Lr8kA/PevmFEapYBqgzLcvgSu9CGFBQLwnXhAi+yUy9Rw80uCOM
TdG4ZZ6CZaMSUDooBQPCQMVH3EWDlPA4dB7EvhuwuaIbEtjgdO1RWJcspTSTAysHYtmkskq1rNO6
kPz4lHLJRteKVZQNG8Zm3vayCK09hoqhlw7hNhpcjc4PX2Ux1iXcFxvZCZ6zdfxyubfdP1rOhyl6
crSs/UwvUTs5xeDQiyKz606MxSyGqpkF6gFXtFEr+eQjdW63J3pH8WF6IvJKmMp6lhmIyKWSyXzr
NCpSBCPiM6/AWrRJn6Ax9qX5qu4Hq3oTHPlLxwKKL57m2dqogGFUuV4ZLbweaBezEc+J8Z4prHfM
Yho3cweNuOQs+qVKknLpBCvALgw2Rpa3w1OcQqNZ3mWHv7ZGHSpuzFutJDuIsXl8r/RRu4s3wVr/
8gtJ46JvGABzaZjSx7AcZSsOA7TMyIMi2BD4AhBVu58qWEiHma6+7Bsza9TR5Sqhz32wfSDBIRAN
jPcISAlkM33JHBGZ6gvD85euTVlAYMJ8O9JTmoBAFnzMLIsBeWFkm8nObAgk44Shilzvh9UIYd/V
5xZJFKcTK1lENoyiF5DVCrWdU4R4qEIU+tQbia0mb4X22Km8lSdPDZpWn9taTPjJuBGSfUy3gz7l
2ivH1PNyFRVKaHmTCjkGuU7+SsXACbnDfgHushQUMaXDy2jAqfqNQlQTcHkWqLUP6P2FD9DybMXh
wUswMvOAC58bvZEKaLw0MD2Bj4m+WKZaVoB4RsLDVU7ljpa+zR/VFe9o4NyBXJsV3YU5aAH13BTf
Bevni4rVc1+KLfPfQHlrFuvY9KiuT5U/mV2PcrYBsWSVlRncMG2TpAddDhB0yIRNhb5s9AaSSgKJ
LpWdBU5nrDiwxHK+SYhGB6d+GSqTyIXE79ETJv1XLJ9d6g/O7dM3kNzyUpO0OU7JN+gqvQt2aU2A
TthdBaq79IXotAcQ62LBvxejwWzdNDd0a/ijAVE8cjrjEg1XosAS/Wht3vZ2bBmPpbRhbo26l6AV
jcGDgETVYhfm+6I8M47joruAJk0EcxJmzSQqAeOGwEMphVxFsQlxLIyAuSC4X3kv3Fuam2OOnoFo
Jq8903+Wgg4qKP8Zpt5ZfNfrhZ7GzXka4Db2+IMjFHSufExGK9It+duZW1WoTT//0ZtrZpkuTie5
UZV9iD1N9uoPxB8nPrRuvsGk/uMvtASX7qq5NSqP8dJ2iDQZG9wjoP6caEfBSFppW0ysgoye8T1Z
5iiHCcTW11tM9Z3SN/2HDGWEb7IJfE+0/qVJqqWrar44Kpj7XS9BySkKAJVFjR848VXzRbobrORu
uItRSGGdeoa3ylRKM3V5mREW2VMw9GYXqdbUnNBosBibuHjqwGOjEGlUIqJzfUdpWhLKk875p+l+
cgc7+YYaAHhxMUdl627gBP+wgvZinQ/I3/8sUlG7D41pxOxgjDZ1E+2J/mu+UhzMHaWoeBOVCVCl
/LVRckRnCaIm5zVaalhmYRe52eyhY2pDY1BDsyIgjaECRYE/NApFKTASQUyNBlmkRQ0KjiAjDXnl
vX+KoGsYW8Kj8UiWGdvckfncWypQkdmPfy1STiNkXp7kwaUK4G0lILbiDXlZ/sLaFmPazBLlN5zA
l00ZFMGphCosfw4EM78T7MjV7cbUCguYXsCb3CZ2Ekt8+txniYPcpB4z05QD6VWbRJnUZae80m3f
wGR1qOH611FYef3c0uLhANWNJorIp4B1uPYaXxi4SEy97AQ0n9ml777OQnYv5ogoriNJBHpKgFT8
tQmd0zSvVVqCEmkC218La0CMEtwJnklQIr7N2r3Ft9LcIrV9gZAlIwjMyWszfpLwyeRNU2EcNHPG
NZuQcXELZ+ujDt7kV0ETkRzCf1NXk224gjntwoP8HDyNdnNIDix5NbJhN94xM0jd8klUNUpRIzHN
ix95f2z097z+8rlbMD8adaGPSd/KXhc2Z1m1iw3Zw+aL8SpVJiFqI70DZihZvOs+VkXTrcoTNJ/z
EVerd+gdbxtvfRlS5yYhRexWoZvJ9t8t0aDu8ihs/Y4jBuMf5Vt9Vzz7KGva4DkbnMbKIURSsrG7
S++XmWca1IWOLt3IZeSKVczWQU/ZmnYF6pigzHVLFjprMYjMNpS6zvXWwEhZgHd1u41esod416IU
Bl7s78muttX38D0Bf1aOoYTflSa5PCZmhqkQ3ZRSrEjk4dRAOsDwapMTNUfkJpPxAZcOHio5IFpG
SRrjvdQCxyAsp8rD03oAFkK0xlPo6NDsrt48U3fRTLaZBc4lH51bpFZWqJk+ofFDShXVXnOnteZM
2x4ngnTu/qQqNzdGxc1kwpRlU5T1KeC2afzWMrmqWauhwqRcBz5IQ+CMyX4STQ2tQUx6QxMnuetf
2ECmpfI9aurofmKUEkR/1HErpg7EFS2+FmFiBAQM1I+EsvZPguPcDHXCtAFiibxWBid1nExDfyw7
w6wTgeV7i3s3Ww3le6C4rxTeQ7b1U1SIiHLEB9kmcJTQDV7/xNNn1ii/m9QhLYscJ6qoHXXEWHkM
QIFhqS06q0TLeXz+hcm5xeM1M0r5X1lJU94ZWKL+iu74jwz5JOd4bjGSLsWqWSUrFuqG5SKUQxYG
tFB1DsusHcK716wJWSdGGVafb+fS/amKgHEjiYS2nUHdbdHIt602YjyVjLEF0cvo33E9i51u8RHw
YQWUiddpTxZWcQ9wrH+qvvkpYOqKS6SqUWrUMGRAqo1eajKpKZbd8t+loe9/bTTR4yDOOp/kWvnZ
cKfdtCreSHEqcDKLJRawWD1BSodHFcTtbjXF1KwKPT/AEmuHUNUiHddtsLILwipYo7Bv/yZt2AUO
ooIqBbB//CdI1IcLOm9sEh/2emk7SPec4hrh2+e+sZj4aOCJAIcHmTGmq379IMUqp2j+SX40aoBp
pi+xpe41bg8q/dHOXWPTMWsYJFjQCd3cJuX3iShwGgcucVShuPsec+br+NDxloQ2/yUTUTXm1BlN
yHvZy7lNKmv12k5KOl71T+Pj4I7wFhVEJtNXfeOvDFTattp2AIN5DtYg6/MdXjrkmoKhjQsTB77i
tYtiVrUTuZwLT9neXxO1E9JY+IWS4uKmzuxQMVOOm8YQPD86Ze/cc/6kfOU7pzPH+16Ckktu+7rZ
RM7nS1s88/O1USGznvyp1gJAg8vAGuzJxpEP/wGv8vgNY2iAqLMh8cQ1blwHBKk8WIRkyGlQB14Q
u9jXMON8ivrS9bhnrfwS8vy2YgrRL2WuoFr6zxB1r3KdF4zQ+cFo1rbAGDBm6wpHvx8c/mVkkjYv
Bpa5McpHuLFMyjTQwlNQ2RUYgUlmkuwuaoWV2ayYs3xLYXNuj/IVrYrjUVcwmkVuc1K6nNacAyzF
SrSDLXNsYulinVujvURTWmUocQIS1IYkGyIFR3Ejox9ElMTGXWJN3z/3y6ULb26Qii++X+K4e2p8
6rrSrMrG0gXVAliLcbJZZqiQIo1tVleJHp7aMgLzyJuqfuP1x8+XshyfZ3548/hNQ9k3FKDGt6jZ
h1YhmSFK3GSSKMmcFFMZTImmhTMGvQpMt0EuWCY0LtcRC6xINYZOw/xUep6lgCWhRNeu/u4zoV4L
G3hliDpjpZwVY8CluHtOVWg2nWm48aPhZGsf7Iio6F+k5savE2sAZMEhr+xSx03o/DSXVBkTpWFy
4vzJKTNQaHz+4Vg2yN9n5UmDy6JM7pv8pMjywSvatd5M9ucmlsLG1TqogxUbpVfxVUKScqKVJJiR
3WFyuwWeuV//LuMiuUGvrFGnKunjMQryzMcFo5jA8WDwXnsis1/KNnOylfTw+epYG0idLi+ERvIo
ynCO6k3xVcBqmLgklgnqbLVg3JmyUfEBOSHEZrXVcVZqaQ5kdjwMiqf3SFnjr3+yLAQcUIFhiox+
FuYoTRZcjg6yrwhmj4EdFBAZfrF8fj9MUMcKHL1ZCaRhDtjt2o8lc7pTIUw2NQUj/i1d//CID0PU
OYrEIB3CHmVb5dmrQE5woaLjrNrOX0CKxIOLrjeZZR7yj1IZAAaKMeWIp4wI0QgqKR6Epq/LfsIz
7dC+eT46YOkh+OrpKzKBHtvRP2ylwUU/+TApUU8bsZbrEaOj5JzpismD91EC7yMZHRB0eMovNafI
R/pkmRIVhCt1yiH/FPnA9CAjsOvXOHYaM90TUrVWWbH6DIuhWCBiCCoI426ABmNa6lEbedwxCc7h
sFHGzEzC75+7/lKdGp/uwwh13rq292JeH5GDb38O83hrZUvKq78w1rWQv13ZotykzNM2aroA0Wr/
U0kRnRNL2grAabBeoSQS3X6qf5cFvOh1qFc4P1b8AUd6KHyrHV/6IDJB0GiG04+iYx66z78UZGCu
rfF1WealCmu9pa760iJjqHIBYEa9VyyUVTeNxQaHLF81/306QLCvraatweeNCKuj1SHRR8ZoBs8Y
fn3IsKHcy185Chjerq21mh8WEtlRgvRVSWM9s2owJhGG1YLJwrB8vD++H/n77KqemuB/36+3GrvZ
kKY65DHAI4tO4hoDLC6z9r8cwz4sUhd3CZBsxBtwTsXsL2Xx8pXk3/ELCSbZYWJcpUtJ5OwwQKj1
eoVFoRa8nIY+GkQow1/myVD63P8EJBq2wLK3HLw+1kfd3U2fCHXZeDWRJcPFmrndVyJhr2xztzgw
IWeLR10E/gskHZp6o+xTxZlSamP/szZZPKCQtpu26KIcfoGKYfHLzWzR54ADA0qkIk5GhunfNZvu
GZThX4u1ljqjra59NuqdZZE6C3HIhVHnwWL9wyCcK1tv06wJ3XD5wK/ZrA/LJx11Qk0HvkW+kamU
0oBXwqxozuqhLC0iIhRj8DEBscUKr7U1ay5iadoSoPD/7NFQKEUuJSHxdO6INDm4yHVvhsAGIgpc
IU/aoQUMazp0kACywVb5lJKCVG8x4s3yHn/8Biqm4jmghlrnk4up2qRO+apHJvQ/hTv1PtgFj2pk
/dkbZLZsypG0vMccxzj4J4nfZ9VT08jmXy6KcpxaklK0pfAhGzvpzGmfXMAKnRV3gEWhxcgeplk8
9rM1UYFUK8N2Kmuypn/D2iFedZaxym1gk54Y62NZo4Jo0gKSok0lsdbZA64kTB26hFdPtAvIf35u
baGKd+WlVAQ1ItCUtCOMheU3PwpAin8XNV+C8rnsBBO0OtYwMsg2Fu/52WZSMVT0uyHmJoM7CuND
mzhktt9jCSGwDrtGZWQQBmwwYobQWdnRC7TlFTfcZrvgrJsekmmm7M/yi2G2KCor0wGbAwMtFqUn
GE23Ywx4Ba74MDyViYVcekKDLHtl5bbLeeeHVZ1K0NSxRwyNOQ5K4YRlaVhna0IWUlg9u+PN8Eq6
QJnLKKiHPVY4vA9AP5dWeiDEY/VGcrgNc0iJZY38fZa6BDok5vIRgat2gofuIT0Zd6FF0OTKa56Z
rF7jYqI720cqooQNF9bTOEWnUON2g9RtovpJ7lQrr33QFTP8fwmjOz9yOhVNlDGKVT+qfIJVPaNz
BaJYNPA3oD+y8leZA6bcc8PQDFOr3RCsJetmIr5/k9bPVkvFl0AR6klukKSVIAfn4x94vVhNv2om
AIe4cRt28ubzGMM6jToVZCreM8Bcy/uET7F1iL4q5/QPtd0is/+FjgEjwuhUhOG0LMlD8LohC7XF
reBK9gSlR80qbQmvstj2nli9EJZFKtzwYx7EkPfmjtWA2Lnl5W9c9PaXm0iHmIKXorTBJRRsQJML
3oaBN/XvlUPGVTPZZGIkFl8PH25C43g8LVZCr7ocQW81fE/sCuAd1O5LxfGtyGnXQ2H+CYXN/GzQ
WJ66FiQ00GpwHDWS28fNvdqXdqdzLI8kHvfJGaDxO1OjlwCjIDnjApMfTckl+e7w5TLirCJkA/UY
OcU/iWoxgzYjtNFol0GIfDSZceP2lvTO/5yrlg4/0Y/yLzQIF+3JCib9MXNJEBXXobQQErEyysaH
uMeIZpZgkzK7CJFaQivASieWj/qHNYG6kiauAmeKhODWudGDWJsRNElfuENvqxngsv1aYbFiL7rp
zCCV4lZCnBQq5jtOoK6zALUxS5mFil90FtAYGpACkGWMN13vYFfxfZprbXRqC1AAf5ua3PE8KOIh
rWec8cV8fWaJiiOTAaxDib71kV+hMly8EDgKGPjcLrV/UvCxAtfy7n0sjXIODRweKEfAOYp6MMtu
1U5/ACLDrv1ngc5RfCnJZNHApI8U4vtnkykXWIrHmgBhLIROTxKIXYR9oKB6JB3HrjMDTTEZH2fx
OT5bCZWTVKHP9byWNOdxK7kFaHMmkJIS7Cv0JRlZ+VJX/2rXqIwEj/428Mh3adzJRWHDHXZjb42l
6TvgOlGc1ja2+i5wwnGPa5uxUIYX0gnKVIRqmCH3QYTChCJG6wQe9PyNSfTkKyuBSLnzuUXWx6My
krKverHT0IHxQaCZTAdVWX9uYDlTnn07KgOp60lXohj7qTwXiiO/YnQPatYbHmj+P66mzMxREUPh
8tiPDZLilXb+9rNOWzQm+N98kH65qd2vWbWpxRRkZpIKHeA51saWfDRMhVnl1NoTKI6kILQ/38nF
VHlmhgoYklJrIRoV0UmaonXP31dTY4/5S4NOsZobLE8kR+rmmv6wRucgRT5Ak22UuSMZuhzvMEy2
FjfailspFr9jZjyMA04nH5IQpd7oI/qWuCm9FeZYvup7bSU5/BcWdO3/uSf/C4t0AqLFeu/HfFaf
+ZW4JQhUAMpA1M9DtZhjQnUWzxeqBqoKgJcg0VAdgRtSGfrZBXhWH+LwW92zCk2LXjEzQH7A7Lmm
d4lShSUatpO07/TC5XW0zeLAHHV+X3Ahwy0WXX1mjQoXsjBlMUSvUVkTXrxklxvnqmRQzhE3vnG8
mQkqXuC5MkXQLEPbaJPf1St0n7fcii0LtewGMztUoBjFsfWFCkSxP6eKYwe0MKCgMVaJ4z+z1JOY
1qgY0XatqI0qcqXeyjb/qyzZyU5b6b+i2LB4nFRV0dBLBergcsfNnELKZWnUgv+94cl9+ZPwhtyX
zJXdejiQiyBuJaoAkMCgU7Q2BA2Hlk31kX+MXvQf+TZ/5XtLfPaeQ3RygDSK2LRrizY11OJwsMDG
LlJumHOcnme5r6NGEYkmedWCuptczaOdoGgOBMuKOUh4e9CwTkMlM9qESI9WpkrLTklA12WctNYM
XtCDwHCfZ+t78YEQXqtu8ghlaxS4WK+W2xRYh34OkJSEUeVW5asNFGDB80k9tUPjKkCoRZDB0nal
cP78ehGIC14fPB3MwphfBqsKZvzo18ogcM2QVzCkPlaAp+17MEEROnb+YYIWYXYOarCiizvfVjbC
5nPbt2FFFwlzAfFXnnzS6yA2oAoUe15SH6cptmpo0Kkof/ry699ZoSJLy4kKpCXy+ijH/XsTN7UZ
5lln5h1L6Wsh5zHQlBbw7INYJdQdyfmcnb8+BINAOo0qyLx/NuMiW33o3fSBDda/qX+iOSwAVoU+
FQC3IMKh4lgnGqDMVDrh7CdmA+mKFzIT423GhwR9nXvJQgK5SRlJMv29iE3CiIZQj37ODTBbU9Um
lBWPP0/aV06GQIfaOI1RMS6bxaXNzVDbKAq1EgycL0AoSMgB2R82eED/Iz2BMvN9OBUr7ch6lC0t
DHspG2DBEQlj8fWHKyo5IOJ34zlQ71V+laAlF5UsLY7FdanQMIUCEtCgUOC8tgLOxL6cPGU8e6ce
XAiRO5lafCicziESJ/59+0Vu3c99n46Y+GKoqoDrnYCyNUSwa5OBoWRJpcrjWZRL06jdsP3xBwYM
jK+LIECARhu1Ji9Sh5rHaM85Be4thWiLFDM4aehAeFnCzAKV6RSaEfBZFEI2yj8Ulb/Okq1ffwlH
lszswucRBJnngVfEnkGWlVoK5HillE/q8dxvsz2hBfMdXC/8Q+XoEGjJtuimHz/fvJv0AJgL9Jk1
UEiIYJMXaQSSbwjT2A/leK4gpCCARzR9lTcd+PDUnXfHMXxhwRoCBmg5wIkETCsIra6dQRqb2IuF
Oj2PjzVGHHBhb5ofo62g4q09/DYyAcgOCG9KEBoD1fntiMPEp22Meb0LI/85DazgAR2a52Q3eaAd
yYHWZV3VdAZJGaTbvzquaYwvSd4x2nSbEjMwhHyZPQNze6Su1kUTX3SdHuVB0WcQo7jLkndZZl3I
tw5PDKgQhZA1MqtBfaY0mbQxKhqUtt2fjB78K/CRwA8CDie6wZp/AcXmHet7LS5LkCBogFl/ogl7
7RxtJMeVLtfeERptm0ZStnKvMfSob8Ajly8E8nlc+jKGGOicMeoLLg0kyOmVXOMKRWpBNd0eB6jq
CaHJ5cWq1+p1klZOL3qayfei3ca8Iyu/i6j9+Ts0aFZjAPJWLGXqGy8vRozohtKx0+9qdfXb5xqf
ENKzGJPCZ4TW3fVmaqNHCLojD8iqCrMaNYEWWsNTdDdAVYDFqnl7eV0bowJkyItywSXAH4+ybipD
bfY8hjT6t8/XxLJC3SRNCXpBaYy9Y2dsa+kxC0uTK1//zgY5GbP8yUNJFAPanHEUjFXIBXakPGYp
c/iVtRLqfPFiExeZbqQYp1S3wDOI1hSY8SP4kGIz34+2vO91s/j93vHF62ZOQb0FwUrXqK2nGsep
NQn5vbdJvtZokAkYYWaWMxeP88wYldHEctopIR/ic73r2wkqDJHrobjom+GGd+V9F68GSMUBBspI
ERdu0StvFKl2RJA1ZQX+LO84uMGDYLeryA7Vi5Z6b0uJCX7szBQKRsq4+EnBEIZwCYklEHhdO84w
QfhOCuCcQvsulZUJVgaue/ncOW/0EC/fb2aEOmdK3k5cBCkwMHapiimCMgfdXPSw1vAbLbHJtGBu
lwGmp0XDZtgmC5g/0i62VTBNAcGIahLdwuLypBPClqtBWAp8dOhj0KZ99ZAq6ImV1ID64RnKEppe
3NSZTWq9ZeJFYqGNxrEyvko5xl6ko57mjJWRf+R2YTpSINAr4WFB5fohQCOxlAjGsVZ3Xf2lmxgh
5eZN9nPnPgyQguc8pvhTwA3Qlz4G+2KDDORecYKnChURjk3EsHhzqx+2KDcMAcSqolo0jn1ZnlCJ
XBda+6aJgNbp/TOXNnu/FLblIK64qH1Q1TE1lU7atX35T1kWOz9MN7qq+RbDd0g8u9liINwRDXRA
7OkkM1WmKOKzCVvseKvqGdpL9cFwBsxojS+G1aH1ytuREzjeyPi2l9bjrWXosIoYF76dCIW6YNcZ
oagfx20CMKX+kO5lN9v6TIGp5a8MmCHR6QVZCv3yxmtLGTGWpV/Y9IYN5CMdwyEN14rJIXLDuEY8
CsBXHEWoaEEVkwqtU6hyvRwijquHATR2gIvlj+k/qi2s8k38EO2qFZs2dcmzZjbpJm/Uglk3SlPv
WAUA3sZfG640I++5ZA5SLQUaQ4QcmYoaKUTJqMtxnLIEhEUw1Fvp2dsK66Yxu2FPuJBQ60LL1/19
baLLhuLRjXeCghlQndrQvMrFyRgE/di44494XUIVEzItFUiCKpxS1lt/KQtFFIWKHJRTMExLx9I4
j8q2NnTiK/rjT15JHaLOwFlsmpWxYSpvL8TRK3tUHB0nHPAKBOyoODehObjpBKR9gzGaHUEyi/pG
sfSvbMq8pefelV3yu2aRb9QLIeb5vD5zuwZT9KmDx+X37gKdDm3j++dRZiGOXxmjUrdq4kuOI0e9
aLe1+GUcv/3dv0/5ZRWhmVjjVXvMJhcj0Kbos3KI5f2CU0CVCzWaG/A3l/Gh0EYCQbmSGa7QQTUj
WxPGhtRVeuYc+aJbzMzRF1NYq3xfy/qxrr6VjWjLAW8NreZ8vm8sK9SVVPkpvMCY9GOafMnjbusH
yBlqVjdq0QqIPmUFPFgoAlFfJ+eHLpBLTjsa0y6LvkgD5ktfPl/I8ueZ2aDS5yblgmnIAx2RKXkh
0MsGkyrJ3S+KlS/688waFZOEwCtLroI1kAajzxAJmJUFjrstTPl+skhdYYp2HQsIsLSPAuhZUbJT
VfGGOLXuK1+FpkZ1zipMeqamL/tm3deMbHnpBkNd4cMMdVihjp50ujFo2EruudqA4yV49mzuHwz4
y65vJdt+nVgBkzZqaU9RYQP/rIE6GwpQ1wGpFvVS1ts+wzxAlZtkOj1dCU+Qf7VUjMMnDmezxtMX
95PUPXUdkPwbclagomop6KryPG3iBpRiyksQhtbnjrm8qv9s0GUnvkpxcauacorQVFC1s2g8fm7g
si9UGmXgtsKIJ5INlPCofRs8HVjH0s/O/jCuIK7sdFmxmgRMcCeQXR1APCRDATWsbEEJTBn4urr5
2o6h3fYgWBqkfT0eaqjsSqrq9NxbUu0ygQ/MDNONIy/tYk+1pcDbgHdqa9QGRAh8U5X6bdt1tpAU
9thVkP0RGLu29E68WhTZ1tnt5AVi5UGWixQj07NPFB/yVWo1W0zMkvNVrfSUGXIXP9VsI4m7zGyG
nN8IqQybKUb6bCD0Jiv3a9bbeyHfxjMUqiqEKAcE3NSTphL5xOc0PT2XjbINUL02uQwyHbme4xLJ
5dLSs+7r5y6yGBznNqnLJOVTLVP7Qj0moRk9BFZpxf9IB2ykFX7jmFpbJPjdOKQBqXkMzQqY7qdW
WMZFwrWYtDnyW9AwrNMVoXEVmWxDN61JJIZQB8W0OHrZKpFavf5eUmA0dZlIhNWo2iMMHzhAmaF/
6jaQKJDdaBtBW1zF6BKLQGwpbqAcr6EbIIAmmqay6Vooh4y9qh8DP+L2oLkO3jlDeR/VjjVhvfRG
IoScqPgKugAyBMonjaQ3VE7KDVStSUTsdsKq3IjrX8h7iQ/QXw2TbYaClydualpz1Jf0dijrDCdu
myZbcqtx5PXX2xlox21ITKwYTknc4DOD1DWjeJLh83GUnoVvaE5CJJrI1sYb1c3vdUaTaDGpl8Fk
hwcyKq43XWxOQdG84Pz6XLlJa8kYqwHOFypztic54nt1J65ZIwxLb07Uyv8zSb/JKnXwxyoN6rN+
mFwCKBLuortLJ+/3BVXJSZjbok7ckKZT2QiYjycQZiVH+UfaecdvcWgWqpk5AId/ZTXnF0/f3CYV
U6IESb3YC97x/0j7ruW4dWDbL2IVc3hlmqAZBUuyNH5hjWSbOWd+/V2Q79nmYHAE22f7ZVepSi2A
QHeje/Va/V67S8q74IEwKeNpve+24NQIkDXo/gheUgD8/2DsmnVcwcZvohcBtXb0rS4v/zA3AFKX
VnAKvqHkVfn1j2qbHsDhjJGz498PFPza4d/mqMOqJmotTkYRnEroRUexraaHKH3n3AhWAILOlqGg
1iVCAJj6jGVqWIky4XUNQtd+Yxrux8j1yTqDj66pnSi0l9r+ewKMj7UpCEr4D7IoV+JinWDEbYWa
rKCdJeMmmh4+XxcrHqi/f79G1XxlYRYzYUqLbxJIOn1ZbnNnzCfZEQuQHESlDs5TrdQcK9PvwmyM
f3xunbWpGsIQ+GVME9eEOihpWciZrqO+NSiTXSWPWcpLy5nJytoEdTgELZi6MERhz5DsELrQpU2U
WIJd8jLlm0y3eyA8wkceBIiZp6/NUs8qaZLTAXfQwiNE3xtE8xHg9Nvli/RQxnZ5Dw5gV0GHibdc
3oZSLy09nqOwg2jUKdVfZfkl4UH9/pftJK1GwC2u0ZF9LKR9Xehw1uC7b+Yb+VzcgULWrl/jJ9Nu
hoPM1TdmZkjIVnSgVlBFRzZx6U6apZaatplQDdnqG9mTIICteSkEQhPw+/HyB+YOroxRrlMIh6bQ
VUhRp0HvmQmGfnOeKyG5Dx1c8bDAHAahBL2i2RgaUx5nuWrPYBLZqE6F+NPhSUwm9oIbEClw4JmM
APuB0TKQpZgWWrfUWQQ3W2JAUNJA1Qz4eGhFQbxvG26EY7IltXSuEtH1+mAPAEPUrLHEK3yTKDUV
dDWQrYgPY4Yene6QfMU8TDOSlWGDCUj3czfCOCGwqKENB3iOCF1L6oQMEt6GKbFoRfavghmYSZ0I
Cra+BokCrj3mCgkTEnBTOnrE1I4GYyCAtBNfsHpVH9qvOhEs33R7AQTpLlEj5hmkgX6ozwFuQpgN
0EfCgaHsqdkcBHKNEl0KqE42HdTmXop3iXbIMANgKdy+w/UlICAuMJcDTg4dn6t3kJinGcTtDFBv
kInAxEfLGFqdTn4YPDJYrZziN84nJH748lJcmqTuXR8VIkAGWnmuXIhagNm4DG0JHTkvcMGn/LD8
xFzy9AffkrdU8qlXD0uAJxYF0kjmKch+tsqLPvO6qqyzAkUiEQUAESzAdM9Bb/MqzDsszHgMBc/o
wdFFOGWXW2nZyX78+gczndf5lwIclIZ8gQTVK7bJfmylSTFLHUUiwuzXOplp53gwgEB0AwrIvxbO
IsdzbY/s8WoPlaBIkobYI7MAswe5p0flWO5IWYj7WuCtjUoZxkzMc0OALUIbGm7TfXpMnXTXPon2
vOVCpVmnEs9Y4IiBhwJBBeVY9LGcmmhJ9NPU2/BlKHbIk53cpah2yK9QcB9j8KM2TnP8gyyadTLX
tqkboYsga9d12O7cwU1bO99ijtyRn6Q98NI3jdO/8WIfM1LgWSQpaCMBvmxSmwsWtKmPO8DM0B/z
QaLiEOXQ1i/Ov8S4eW6Na49KzqwMEsgZJnURCQdI9ZxbVD8MggsHMPacImHj8oszQ8V6ibQrFYel
i+cyR2Eivc23wS7YdgCgE6C9teM1rJjHZ7WfVDpWVTkUnhYrP6fhUWgfGzFzyu4lAMn+596TfBfa
ea4XRZW8g6AuJDlq9BNIPTd5GDu1jIF8nTc2xXg3Q0lGgiq1iJ4/SM2p65AqdVuqUqqfGnBtIAYh
b5mc0Z13DZ+elOU3IcwDB4bZESR91IcKTFTjkiVGK/OovfYymTDagpUYFAAj0XbRb8AJefp8G68f
Q1gesMQQ+BYVsCBTJjX46l4sYVLdTAekmVtl0+9IqepzM4zCEV6ROh49GA5Q0KulrlkxWLUAshsN
AzPTocd8fweWKfDd+7wiOuu0o4xJ0hTM4urQf7z0zIEkzEIIPDhercb79D1PEcbl3fwq7A3VFlwu
CxPjoyGnBWYUnEHIN+lgF/WxnKsddnDEk9GxXgl8jpSqUtklutT80hjj5Esi8GsqkLGqeVUZSztZ
GSehy85G9zDNb2200aAaw/lejGt8YYRyU2EfZHM8jRnKRSlqNvCLiTvZIqgojro7eIojwE+6xokH
7GTZxUsL/3AL0FynzqOeDbOhqoF2mjITTaX2XhyyfZWNvjLOHmeNjLiKeilKG7jeuHB0p6LPe9Wc
5Yxctxx9nacaKoOG13nZhIw2dXVe1Y8R3QCbtoBsERFX0Uy9PJmGEubomUX6CW0KKIqTpKh8JoOz
mOs7pJj55N461lFZW6SdcVNUEwbTazxdB1d2LL8BqOgXiS7hXJOe+dJpH5A5yjFfrJJyzLMpC2Yt
fMRweZ8DGLuXicgYstpTvk18fUf4li3DkfGY3aa+hceL8w8fFvrweJFhqy1MJl1udKRXQ6ImsvqB
ryGTJtldDnYPHFsv5tc9WA5AMeBoCMYGoxJUhAg6LQ4NAy+x1pP8AE9aZPDpRrWj2/6pL+xxy10f
06IpIs01QUKK+ZbL9WGDtSJIEZOSXXdYPvhvIxd9sU1+L2K4i1c7Zp0i5bc5umdojZOUyzPyz8p4
k3FKpdOice4GzwS1h0urN1apxUg6g12FAkv4onE5PcjvoA/mehlUcqmOcxGI6aCfUrB0Dbt4r+/K
g+QktnjDQ9EwoirA6f99INqztJjODzUTy1E3NcZDU7ScerRJuPebtSQVVVIy0ULmqqiDEAXjIok9
voy8qcDf9ovgieR1/Nyc5ZhXpuhDEM1zqxlRrZ9yjHKbQJjU/UnD//YRN0Vm+eW1KeowZLhicSDk
OiJ4kjuqt9xgKN5dfooH1BC5lQ3W0Vtbo45F0gkgDk6xh5P+BZBxe+j8UftbXWx4fMRqdHoM/ENN
g3L9ZZnL5YSePx42wYPoQTPTNe/H++pcQxebS3vJ3MCVNcrty1FpDHKJk/5LhTvxm3IrP2mbxcv2
RW2bvLkt5hau7FHHEAyCWZrL6Ocqy61qHLLx3PWcaQxW7EQhSJKwf0jeaFio2C7DXMtqdi7nc5L/
lAeexDHrfEOzFeTvUJJH8KC+kFYVvb7ManHOFcwIDnqGcTe9vO1V7etYy98/j1DM1WB2D5N1KJNg
wOTSgSuT1hsROsmnytyJVW+H3KER1idBuRVnDT1G7Br5+ao+EYOjFFyWiXpS458Az9jxdNt2PCAV
M9fWVSyCxD10Mql1oPOUKEuHXLtzQ1DalZvANzbgcgUf9R/AZplrgt4tNN/RQAGJ+OWaunxZhHDG
msh4OqmxSnYNokXwjdy1O2ITCenT5x+KZRLjPxj6xT5iJ6kFAsFfzCHUcE8Z2CPNGNzGEgYRyt3n
VhgtBjLkBsEbFJXQXKdrLlKopOACLcWT/tCDxMIt9zUpQ3T7UrYXT3vG0hKbW7RmuQnMbKEsjxlg
tCypI582gzjpgSR/VFtU7GacgscFUw87fTvyKy1Mc0jGAKZC5ewqK1tSvQSKd5Lxkg4+dKfLH+Gm
x5DYvJu30omzpTxr1ANGBYOkWcyyjBzJeu0fUH9Eol0eMKrzGu155UCyU3RqQXhj8QLEq+UK+tF2
mWIGcSafzGgXQ+9dAZeLerTEY5spLmdhLN+xtkV+vrrZdYVLFwL3jOQWnNS7DKApVDpVG7pFHyWr
x8AJX/6PNilvIqbhMg2JKeLmAUQuvAqAR6BoJd32qO1Cu6jaqIHDqySxb8VqV6lPaHSdvqRjLYG+
snjqkLt7pmCbh+zr6A6xo/xIXet++WttHxKqDQt4RiDxSC2GuhXTsIRiJ88iRoKgjtx+ydxIcPoR
7wcyCGouro6Pu+EyWjKP0MosFbODsgubpWnhadBfIQ/E2QMBOOoVuf2eQGuisdXXAOCJyOv+Aep4
uWQqfguLJJfZAvcTngFWdYb79AE73SZQIpG+Jhoat2iL8C4oK+CicwWWCh14iatnU2OFmD/pF6RE
Fkgf4239rSp3qgaamwkEgtW++yGT6SQ94FPssbz62jTxHasrBIGSFMnaJIINpHMJV5ei7oAF94jC
YzXZKEu51XPa2Z/fIrKLtJNYW6ViiRK2Q7yExOoecu37eNN5qv8HVUTmxkJjEf9QvYda1OXqQMYv
hn2Kskbn65vJ9VsbBBng9DO88hBtE8BvwOzufL42ZiZgYniUEHMoZOzs0ijA2qMx5IICDyE6hNCq
fQY+Egdo3EUP3HcPgWhcbSVIQFC6QVHxilpF0Mao1WIZVG5g5SfMKt2NtoFaOh8VxgojaA6gwwre
ETzpqKvRWENfjWVH6qPDIfcGNK1bt96BvMX5gwyHY40GaQlGCWExAesipQRSH0qP5qEDhWezGbe8
ZwLrPK6W9lH5Xt0CMwn6OgSYCY9UsoXkkUrOI696wEBmKaQf8D9b+HF0VnbEcOqSmixKA181Zt2d
GvMyhxr4WfUpB8+D03g10CJg4UkqXzf8z08mK1yi5AY+CR2jliDNuDyYdYvH3RwMCp53d3F6EI2H
/9Pvp9FEXaYWxbT0+dmwAsjs3sfy/ecGWB0IZBT/rUCj0t64qsUcAkQKMpniyUD7howSpPfmDf+R
z+pOkfwa1DpAzMAnU9c46cMFtR5FxsuxGWzlAJQXUAW6HQc22H83/1bMXhukw15RiWapzdqplFBX
zh4qYIW0jktmwrxYq3VRp8CYhKVV8kqG7yWUhc1dgGVBxsYZbv+g2UG+CO2eVouip4qL2YqNsYK1
eZ98rx/y4wCUeIXB1z/YQN4no4EgoRZFopYZ2ZlcLxWZws0EtFC8szaK0z8iU+EloJy9lMnPV/dZ
yIpSa+RZPpVe72n9pvKlF+uL9K2CMhsIDJF/ci4A+wr/dyhlKnBqdTzHYYIVzg3h1/d6MEwsxQ5F
IbvejXfN5PSdLXMqkv/LtfttlcqzS1EZ4iqzsnNh2WQWd7qJ3lIkv5ivsrgAIt4SqZjdFNq8aFkK
L2Xe9ejmBPGJs4lkkz47k1Qy3fbov0Wpnp0jaMy9k9de+yN+JhAssbQ1kMnyych414ByJpIgylJo
VaS/QiA1UJLcEopQpO38YWbeBlJ+JDaXIVatUT4ZHaSIbK3H1CLq/oVteSLqK+EGz8xH4Z7H4sLK
JOEnUThCUU8EVOnyLoRysah9qconvT8X02GOvrT15l++HEoQGEBBNwMdq0sbRp22DbyNDKjJL9qd
xG0gVgsU1KbYA1PJOynsNf22R91vKemkOYjxTicOhXRPhtQBl3hTeTpykRxAzka1ZcnLuIJEzAOz
Wim1m6gvD8IgfrzZf3GiCt67Bn7N1OeiXHiLpG633jVpO9QftQ+8aNWfqoPSr9Y66UY7IhuBs07f
G6f6oT19/jWZ53S1ROqit0mWTXONYG5MQeS1upY6fWAmnGopMx23Vmao2z5UZj1qDVwmgUORRJJw
u1WeBTnvYqN/+XxNDOQvMryVNeqii1E0p6AjJtaW3ulAS11iI0uI4YqxHdgdUKuhb/EwnuRKX3m0
lVXqyifDrAb6CKvVuxzh1QEpcRtEyC8CWvChp7saoImlPZylY4Xxc86tZJ8fYP0xpwfwBD0Frual
aiWkl5vWt8t0CMPb+O8ns8iu/meCJrdNl3ipzAlNpCZdfO1L2OTObMw2mJe3XSS6nG/IPpi/rVFe
Ro7ifCkqeJnWU/fyV61AF3NAWN0BwqrgOa5DXbywuckESbyuP+Jvs5SzSTIxTBaMlp4i4II1u/5K
IhPIOJ32ZImbubJNBWF+9nVffRlfMlRE7M8XzvyQJpAvFiqTKIZSF1LIzE6Xg0U5idX9qN2L5tug
cjJ4ngnqMlYNJtA0GSbq4j6tvsQJUqW/N6ErwK+hrApogULHCC23FmFZdOWcGdsF+P48tk1MaXy+
VSyvcmGF+ljiYk6iqvbKucmcEJOBGzLYXG21ZCv6QExwZXMYG6fjjQ9ILoBJYOKi/Eo8D1AzHIzk
LNXIZduvNYbOu+KFsyqeFcqPLCCntPJMm1AGj8LNHCPikVGsxksWJzyp74RZP3R5DoR8dOrgX6yN
epEscaEbCayehfl2hpyLlEe7DIwLKZclg7M++jVimt1cWQt2cQj2fZLY4VIDU8bj32H4j/V66BOY
NotaNZ0QnovybsiPwfLI+UxMAxpuKjIgDJvTrZgq0pu5BHnjSQnwkH+foGliKiBkM75m0+CpFZAW
hmybUuApxq2Zo3g722op8f4MRo6CvtrvP4P8mavXTyEIWlhMnYg5M3WveuHePLQHBUkt/23MXDGw
ch/NJxA9Ui65UWJM7VaFdBIgy6Yn3+SB4zXI/bk6gysD1H02ciEcLZUYyIyHBgocXfrYWJlfZ/1t
FVRbzhck6duVOTLwSLAy6lWXyzSkSq2ziHQRpNcZ6Xm7idzsDaX8velHABlzYjTriqHbhCl0zGUA
jU5dMTFqk6K0QvQP5sgrB7QqzL1atW4bjx5naaydXJm6itUinK8eoHo/On1mp4sNaZPMFxwDmEB3
2RMdrOGhOYJyYsfLg1inZG2aPiWSFccC2JcxCtg8LmL52EhjwfH8PBvUQcHouFAVCZZnLPdGOtoR
Rjk/30GmBRnNfcxPSuCQJhu8ulZGPZmVII/iKe+jTdih6aKbd5+bYFVKIOz22wbl6OegGqahx/kj
OOjkHdl+fIydsUSKijcNRIt+8IoIvFVRJ7AI2rio9RiAqVx0EvEs5JX7+aJYzh2xkUDXVQt8WdS+
VV0+tgsym5MSfjXbOyV/F0ueIJnIuLdrG9S+DYo8jU2cZKiBm5A/H7YTyO4BNHO5pWKWh1hbovYL
jOlGWIWw1P6UHc0X3sIf8p2JGVoQ1UFklI8UZBpEi9HCDqpol1AGy3FsTSCNZhyJDnrJBThfCbvS
/NrgSMR3DS/b/PgetA80DUyJEapjVA0og7VSFNU8ljMe872H/iKZxNbdaU/qka2L6Xao5ck3/FhC
fu+VXcAmyFrxZqLhLd1YhNbYLTMKu7+kTdMdYXLkuVyWH4Rj/88MdVTUvjEVK63nE8g/XHBkWfWh
HE9V8d62A8fnsu7W2hS1k2quJBjLFNNzJJiNY+aydieOWvj98/vFynnBRo0GJcCdmgGc3aVjCqZ2
nPIqXSDEUR00v92ou8qbfREjMH+gJMo4jxfWyM9XbhB9Z2XqG6UFESYh3Sbw/xj9EdKYzLyYf/4Z
m4hVoXwF9giM7FvEvazsLXLd5Ko0dOgBHZsnaMYBADLsQcwKckjIuXF7+oxjiMlnzQQ9OWDQQM1e
2hvTxhr7ZiT2wq20TT96oDkXscqqSFzYoc6h2EpaKctThyzt1/ws2uhag4q/icdsCREVUjdreUJg
rN3UgVEDBAQYJcWgdrMKwkKKB7I68zFJJVdUSodzHJkmDICgINj2wbp8uYFGEkeCshTiuQX8Y1/t
FDd8ICey8+Q78koG3/yOY5J1JsEI9J9Jai8HS5yKBRJdcB2KL+FAEpSQisJxYA8Pg2pnRx7yg/xG
ylmBZ/y3Repql1nYzpaxLOdpmDZxsc8y2a6zr4RGcAKRw6jzIhzDba0N0k08q41LqyvE9qPvqj4r
b6nuiDvjmNxWt/kTkTOEMt33OHF4Ee/jWfTJUunmnpGMitK1cnsa93hRixsi3Zjvx9vUKzeWo30T
d+N7vvtQESNUV/zAwJrMuVg75eCQPqIHnA39qcu/GeOTnm+iVoce9a7KjtO0M5f7XueJ8rHcwOoD
02XzQNLCLlCD9sMNKHADhCCHj49mPAAulkYu08q71blUR8rci2e8gdysHJxg+DL2074yS076ygwT
OnBtwAlAhO9qYB9C5UBiV0v7MSamYjg6etR3NcBt6jb0eSV6RtJnrI1Rn8yq+6rNSmk8K/F8q2AQ
4FlL+u0S6fOPf7n7q2VR8SiC6InZaUV3SjFH3+z6DWAkTu8TXbsO8Y9HDs5quhmY9UY3BaDEa5hv
ESZlAhLIlvRpD8JL4lofXdrxqbzjpSqsTSSzyaDxhZwB2HwvD8eIl2GHuggka7SHMAZHU/MkNBrP
X7NcmYWED+ADHWhfmkWumzDDsUzwLP0+/GL4xd0C3YTgVL1V2wbleNFN3eqo3qC0GvF6ACyntjZN
nf5xatowr6FXk+zSc31bPRb3hZs+6FDKUR5yEBtNm+G5xGw0r3PKChhrw1QYHKaqyDIRO6tuFB/q
gDfhXsttglqAtJ1vjQ53sooceNqLri1SFdZWlXpd6LDLaED4ZIfBz3FTeeUO8HqfRy7B8tngPARF
sAZxABNsX5cnpx2VsUoLCOcI22IHMH9iLyUmnHIPtOwjYiPytRiwXfAV70ETfdtA1pSL3WW8yQgH
F/hgFcCTr/iG4gQcoyC5N75pxgCNdLxhl/yAFoyTpamrgH2lGzVvzH2hf/rcJTCujQnAFWBXMvwC
YHKXi68jeSoCeWpP5Qx0pEDY9w5CGLufWyFnk/qgmGwifHSyguSUnqmqmkLKF9DPf5OlpzK7VUEV
+LkBVoZ4YYH2oeVQ9ZpcmxCBjp4UgORQp9kSHK1uh99B07n9Fw5VANdXi6Kcab2odZXLjfktsp61
JvGnpd6KqKZwVsbaOwO8SYSLBwbpHFss9M6UMKz2rTiMPwnSkPAgmHfxjgjDoBPnRhuORUY4JzTi
BPkHhj30qS/PhFg1VZahw/JN3OTn6ZBissryumozYWw/ukXC7ffbeZOeSy8X7fiFY51x+S+sU5e/
gXTLmNaGBb10ydcxfTsmSJ16t99FexSIc5491g1Yr5a6AWUbjRVx+NB1k+BsChditcONAHZkEylx
8RCldr/lSaCythhfDWR4MsrPVyCAvDG0STURGDHyt5O28UfG9AdgPdbhAdUR3i4yXjBXfc3MspY5
leHbWu8DgOzKH4oIZOaXJKHyW6TaHbfxz0jUQDgBtCqp7UsYjb08QP2iq1kbxQY+YX7Ovhd+eRQc
8bv2AFFFgGQTsGpo9zz8I+s7ro1S75pG0XKjq2r9W6F/zfr7FnxcjfWTczgZsZAwkgBQh4+H4gtl
JLAasEeBYvbb8Gq9C/a4gdS8h0T0bjqHjrjl9lNZcWFtj3o6RaZS9WmCy0AIGus9iFI35RNBq/K6
0xLzRP63Ml0kf8kqubZqGfw1NVbWuIvfDTbCAendki83PVRf5ztjg7rdXeGJdvTMK3qzEkWTsDEg
dcNb+0qyVFTqMJvygUR8kUxB3MUbQqBP5o7+AeODOXQU60wUpwmz5+VC8y42QtB6IuJNwOULshd1
mZOPOSfkMRQ7wB+1skNFJA3NmE4o+/YDdzPt1D3xZfExuxkTW8FUlWx3zxFewDwCNdacxYVhKi7l
EOAWDAWGSV28vk1vyCB8B6JjoDdMn1AYcCF9LJ8N1UHUIjGhhg4vdUytchHmSWv0b+KD/oE+Dlzp
Nt4RKinxhncpWD4Nmb6p45BihoumeAkD2RpzBWcl654S6RlgZE7IZXgSaKPh90uQIoCUErWB05AV
yiSTS2fslsBv42eJ5/8/6oxURnRhgyxydd3mVu7kburnM2h54luht9uvi2tsZUzFSAnSFgXTnfq2
svvYRuNf9GufcHJxaTYZH+7iz6BCfZEGmgg5qgnD7gRIm7kd9DdRuSZqBAmEpbcc/0ku12fLpoL7
qMlFN4z1dJ784UAouItxPDbe5JU+NLJ1ifdoYpyVi/VRkagFqcyyzM10nh2gMKtb6WO6Xhw8ZNSe
7JsDmIN5RSCWMwODuoRpfhPgjSuMutJ1UjDq4MyBgto7nJkvJoSwlJREsmP6D/nL2hpd7GozaOWE
hKAhSG2ph4R7/YWQEAle7OjATb1jStgr+IJSrJOzWiRd6QI4O7MiA2ZHpzXhsiUiaW3Xkas4ZKyb
V0NkVWQulkn+ntWF6dsCPcul1iGlI9zFW3RjvewmfCJoDmHHGwBkWIMmBgaZMDmGoIRuwaW1ZI5b
FIcws45Nlfe/2OID3+ztyUOhhDu0zrNHf8RCC/EC7WCve/0fB2oexNdfjDM858MITRero79daUVZ
KxqA2jX+7MjpVoWIzNTZ6k5+yg/Sz9JtNiLadHfcj3idPhHDYDcEyg4dfLq92c3yZMRLAQycBTCq
CDXj/Efxlu6K2wZ0SNkxczj+hmkQdRrMikgqZsGp+6+D7clqlRTPGNAA1nvokFX29KDsFS/ad+Mf
sHNdOxyscGWQShDVUouyBPC0U234QoA6QtXx1sQzQZ3NrBSiSgpk0K1bGBlVXidXPEIvpHfFR/Tx
06fxe+xrBc8q2alLz00WRkjlCdTjakZrknsTDVeQEHQ++XKE8sCqPOGFiAuC/OlV2ZNpo2Te80Z/
r6PxpWEqZJS5GsWSBIa1tGjtLn+A9rGdjbxAwT4ov5dHHZSirMPaCkf9ZD6D1BbkG1m5NQ+9KzmN
nT3o5b/kTJfrok6KPsvp3Jg4muqm2w0VibzzqfGCVxHpvawdlR3nLlx77EuD1LkBONnU0xAUax2o
zxaAiIVb1dUBO+822YZrjbOhCvWeGGWxHIIEG4pJO0iU58CfRuDBzHdJ4RJKE9Ay25wFXicXFwtU
qMy+LbpSHgxQf4CLD8kMpLGeu317KNDt4T1YOIdSoaJRUmrpJKOxAjnFxKsSy426/NAbMq+TxdtF
8vNV1MvF1AzECbs4PsxOCzQtoWnNbsR32ccmbnhxj7Us5EtoIZNqAXggLs0VmbBoZoojEunvBkGf
gmst5uF2WOcQZXK0qaHgABVUyojS5zKmV8CWQXgfOky8LzfxBtPue6jLbqNnzqFg7eDaGnXNam0c
lEhGZF3uxp9EwCFwQT7zoGPWSMOLnfe6ZLy+VEx1/F4ddcuqHmAoWUBsNZ8b2ZY0bwDJoF7ZzWyb
GfRtIML6bXzhvYlY3hmgFwxmyigo4dV5+eGqINXlpsIq0W2BmO3eHF+G6UHKd1H2xtlQ5udDxRgE
m0SvmgZutmiuDHg6I7t9zc8EnA9acKfYdj/JkAUXgcJAeWE/V+aohxKGkGXwXYJqR7prAOnJeqhe
5kBRQEJwtruHmVtzYd6BlUFqK3UtmdUQzYLTZFRebk42ahO+Mombz/eRZ4YKa0EsNoPQ4mZD1hMa
LZYdyo0tGS+fW2Emluvtoy6bXplp387IuDqMiUEPEhgUzQOIcQILcuSlov0v9jTQAIBck8G/GkhG
U3az+WtSBeQKjvRieCrS5uRG3PJaN4yqPw7Hyhq1iXVhiL3YBCracaODipXoiakNsfnpLd0YR0xv
6dDKKn7wbht7V1d2qV0NlmkuZQtTwiTSxFvlJnIHe9lX6KI2x7/vbJJFWlAXsUDpeTWUpghi3FWA
tZ3D5q2otobymmS8Hh8rdK5tULesMiKhEnONEFoNbrerv5UO4Aqb8r585AJQWPnr2hZ1wZJOz8ay
FTH/iZg2I5OUbOhs+MuevK3AdfYvI66XO0gdk05q1Egt1V+rUzEQ0P8Qbmu33Jk31Q9uo5Z5s3X0
TmR44+vafgD2p3mBWB08FuE1Io8r4iLJbGbS2iAf/5PchxnmVkaJ114lCl3SgmRLabWPhkJsN4+R
T+gaJFCWqn+g50N2jH4NWCtzVF5SJEosTirMDVYBpbgkOlbJ4mp9+Byn7U+OT2GvTQfODDj96yaG
MDdWVw+xBjAGnh5f1efQIwlDdBY20zM/lrK/33/maPB3geCmtGqiQU/w5zg8dV1iN+nfq8DjSOq/
jVC5ahqMal+VMKIaL0J5my/vnE0jecbVF4L6O2yAxhKdpssDMQqlOdQpXKO8IW20fI9RkXaTPUbA
YExOeTDwBgYA6dQWeAXzHvrMLVwZp9xJbM6ZMEoDcgT1u5G9BuJ9lfJY6XkLpNxIICz10PZdCTLU
0RML0OuU39IfxRaMA8stYYIk/IKVE0OF7JGv2MPOS1ZLpHzKEEpW07UIdL+modOHInAHx3gIbMXL
H2vR5o2aci1SQaeKW9UCaZqKF5W5n0DgLtrKlxaRvHPmt+nZOslfOGeImeqt1kjlzlK9DGlsYeyU
VIcNv3XyH+GxdYWNfvMHmqTsqLoyR6fOnRDPYy2qCEKLr4IQjtDcBBhGk13hxI3hTK/yn7Wrhpee
tVYRdmCV/fVaRG2hgpeOQe2gOEaNEiavkMHOVjAQgX/wxVcQJTMIorYrsb7Wq/HqJ5R3iZtYfo65
kgk62DMma5G+8L4ic6FAiYMVE6M6V5iltjebZWlwGUHU9pB87zflDxNHVXJmNKEQG3iPSGZ8X9mj
Ln/Rma04D70KOcBpo/X6rrP6vyfgVNFnIs1lMHvByVFHJSh1ULKqFYnok1/cE67UzjaOMabZK6d+
49wDxorW1miyVGuqUYQSZSS1+/Ks1065FxD0IHYIMET9vXHkt37LrWYwLt+FUSpCxKG1NIHYkWcy
iXrNXXfznu6WM0gLXe7IN+OMXBgjf8wqfZgaDWMaFR492a68DTBf7YIPzjyQuyD9KAs7uOX2DBkp
xIVJKkA1wmJhYh+VUu1xcJfDEtnVY/2sgxjx+4RUcNqAbLn7YYKjzfk/fk7qgIqQ+wYCC+T1jVue
6y+pF/mtr4R2sDX2zR7pWWGLvEtInDMVjiW0DAGqgcoiCiuU8w5kWckh51hC/zBeMFS2Nxfn6Q0O
Dk0T8bU+qPGX6gsp6fyLn7uwTDnxGdxa0jBp5K0i3DVP+LhEQy8/FLfdYieYQhCeOPvLOkzrtVKX
MxesoA41FepJe4LE6kGK/o63mZ+BHxx805zPycgDANsjyAWVwOdofrQmCTUh7hRSR/2FaP1DPVDW
eV3boQI+EqpIG6YPO72NKfY94WEA9NMr8PIbUdMklO/cr8fyAgSUiKlpDax+H0nB6mL2DeQcwgmq
scpj9F16ml4CX7UgClXi9R6EXJFaVpLxAYL8H3vU3dBFgtktEBWtR/J6z9zhpoEMufgxizDe8D4e
q1x2YY/K4rpAjLJ4kEhSQx5LkZP5wa73yQwuZIVBLcPzO+zj8ntDqc/YVao8LjKyqGQH8rKNviOP
JJHP5c2zQ1141cCo4GzguLQ/55/DDooEiPa+idIjmBccbd94xl7bgCbt+AfNUuYNXJ0a6s7HUZdK
sWaqp3mjb4r7D+k+R34imEGibizy2Ja5x4a68mmsBGWfjCR1E0F4Swx2YF9xAl98Nf35puPyenKW
SI/Bt3WX9g3JhgklyuJGTvFo3Q7O4Jl+8+MPmgvXSKxf6OD/fzFkKhwbIHSSyxHJm7gXoIBaH9Wd
scFj/siFD3BODj2ipidVn6fmxwkFjaajgNP+XgDpY7mJN03gEbWO3LV2YO3pBFsP7X/KPBQIFRLy
R4LXJVu/8jlhj/kZSYsLzMgRdnPANGpb/g6Wv33pAxTCu5HX2ZVmAImFkW6gaUG+RO2sJqSlGgqx
dC7AQKE+Wibnpcj+/cA365C5u6ad0IIobxNDF8+V+dybP+X+/q/jnWYQZhdMOqNBKtERKLQ0o7HU
UDprjyZEfrTObl4snETJUaDIURy5/fvroHBpkPJh/SAJdTVgx5LdLzqg4UY/kI5Gtwl93tDzddy7
NEY5sqWGin0RYeoGKnO2Ge5i7a2s70bz9PkuXpcMAOVC4wInQAYDOc0Ib4TJHAhR2ZyL+gkNm4ew
Tjc11KY+t6KLH/Ryl5kYqYiAD1EG78O1WHOpxOOoFWl/jqc8falqNXSbpMg21ZhXfjw1ii3PoeyH
XdltB0ifuPk4ybtaLc2jNBtzbWddgeqoNWYucGjLrlAX/ajNo7UzoP/n5nj4OVKYh+6ixfP3bir0
e3NqQ09S49CBukkGzVapeKxTE2DmcK68IFAxOZwY4+CMain4cVtGewyNTsDjt7Jr5Bl+a5Hom0oM
a1tJ1WkHgDYAFG0+HPNU0Z5KIU1uhFzsfUWf0PyvigFJrCJsLas0NkLVN/subLu3bhz0R00RhsOS
lugeTj2UyoIB2KspfRuMTnanPsjdtImVozAN1c3YpahuJ2p+pwRR4olio39vyqw+dEaaeiJQeJuo
k6bXGFT/Xoaexte+L+VtDnry9xTzOJvWaprcFoDs9OYq1baLtmhOkM/oB5RG6Mml2DpK08Yg0tEC
D2DNbJcoYAoaUVx3hAh4JlkIOt/qU80uS7HYq+aAaYxOA2ysnP8fR9fRZCevRH+RqsiILeHmMDlt
VGPPZwkQAkkk8evfmbewV64xc69odZ8+IW7AXsF0Unfz+EHhKrPkTMQ9f/SHNTlyMvAwN1M9CdCe
TewOK/ThaLflxkBfGOURBkle3izim9Kp2QVCRmc7U1lEstmezVB7OxdN+pqFbjyuLURF/oafK8LR
w4aeDUkxzTppyzGe0gur4+UV23VQxtOA5vMgTv2gsrnCTNDkUoQ2d2QSu2m2sPvEaFuOod+dEDeF
ohrzuMl1KLscwPEtmZv6sc7gyy1lPOfZ5IJTzKQqehkPZTMzUvhMva0Cg0qTZTZXWyqOhET41qfm
0hC37HzGfyZWv25dbQpwMx8X0dsqGDHzNzC4g9dKR25ruG5F79v3sI5k5dhkKxbG4o/oXHMN2zTO
zZZCaeuZtGIBiPDJCJuWQNuHoOdvyJj18qzOWCGdwOeo0vlhi7Dn7FX67i01PereYJCspzCvl3Yo
a4QJ4bc0aZ3zZVFIorJerpcA6zyq/lv0lu2yTH8kLNpgABOgoKnhm/Xqj2P4zmfQAw8IgX3kDhse
XiOIHM5J+A6mDbYxk55/FoY2IwhcnHvUfQXWGw8JM0i09rqnNmNP/ur7R6WnP2Pkj8c4bREyYNO/
Pt+WPF2XW7wyWyBg6UyJFDlWFO4Q9MP4aExgXjYR+DpH0vty4CMymJ3ftDu/plCajaufk2U4z/7S
HWJeS7jFRzeoK5KygdThy6MGZQPFCM5lHfDBNUHk3MDfEX7wj4cMvnyo5gUoN5D9UHtIwE8ugS++
x22CwL3+FfGCvMDn+cc3np8HGXIL9MrYjqd9V5p26vNx5XWFuOMpZ7N8oMnG7v2kPqSRWeHmNNqT
Xp+5IbrUtTccpkXi+E10KtIRvhx9pmjejzSuGNQQeTi3UWXUhlTfhJ+CyE23jW/w9Z5Vbg3BEtur
H4mo/zatDQsXKHS3DRkLQjp+nWh3qqU/VGbpVAnp0Xmm3Qclocs3L23yJVwPadT/kU3vlyQaH+I5
Oet0u/Nh/l7TbMqDbnju3Hh3ndh2TeZ0yUR9d9jgVPO6IuxHBtOFxeQVBiPmsCAs44xH/G9OsnPi
FnMwine3Ucu+8FpydltWg8OQqjyGoHPfRQa2DJzW1TRE/2EF65fTxMWBBtsXm9vXePLHPGxqP5cT
u5MN9uGOe3PuBf2W6568SssvvXavqrV/FxHG+eTMa9SnL40NEKAuuk8D29u2Z2hFXTCWWUjCMlob
U3Zp4C4y7sdq86OvDAupchItuG88bd59dLN3K/gXy6T+GFJLHwNPyjyJ2J/MJA96iYJTEDa6tFna
4We3xDtkVMCzdeTRsfb8Le/GwDtPAX7ptG7qjzYM5kdqhyv4tkgSXrTYwwcS7ACqkZ4V9gBZhfjR
SfB3dWObZ+1idlQ18R6bFnJw6xxcty0iL771qcrXUDePXLL5oV65d0pY5udiQXmjW8MOJIy6vAG8
UdJ6ZoUfGf/JGJTlQrPAVgMujoJ5CB7tkkAWsC29d0Du81Wse1Yv4nFILOuOksQqrhp4nfcnP16n
oewG38BTaBuW4DWNxuR5SaU2+wHvU3BLjVuPvG7nU80FDF19mx2aWIYHNdq0kCSUFUbqFq92lwkw
4oRdD37cGfLNosYLjq0fDRBtwI8zyRc+Rg7CP4Y16LUTrQUOhIJmK2PJuBxtQBWOa0Y8v+jq3oLM
m7pOV01IO9jOuBSWFbwZjbl4A9mCMsRqp6S0tmgH6oIO25t00W7SZ728BbN5Jv2fbE2LdP5E1thu
yDRejgQXOoIou4tZIuStNxCyqgPpXrZ1zdcVJDt4+BkqrnJGUFOLivpG1KdPIwgWcZqJy0ngFVbO
u6TrroJve7sp0AEXsvPSH5qyfMWqZ91MPkbweGst7Az2AX5Qkzy4iZXe4u/huvXMlvji4TWsiS0W
mB5MZHsx1pwn/9ZH12WmJc5ZjvzVXI3+da3h79/6RynWx1SOO+dthfY8kes0OVocb1SFvvTa/mUK
MPeS6DqEQ04G5E3orVh8emB0uaV0ybdaFKZtCi6a3TjpIJ8XUrVtXIrBe0X9L8WvMrJR+GINCj/A
l5GXsUFXn0EIy/Cetp+pekXOeqm2t5CvB6eXnY6CgtfLnvv8yJoAmgsyHhF5dRgIRlPGUZD6FQpL
Ix9IdhG194Ri/WGz6IGkZteuc6n1fA5ab0OTGOYL6MBxpkwV1eChKPOmlrTarPwrE/pjibnylNxs
vcEJdCqImh8DMu6iBaB7CCWiJ56o9wmDwlwM4lH9VhTBPl0aFKGDirg3Ref4YZMkZ3J4Q3H88udz
2D64uXlgCfbHCKuxnSu2rN0x11/dFOSWvwUrySGfyac1QDukqmBCbmUfF478UYgKwthV0HDKY26K
jUGwtwCKGGCL18FVMEiTgw7HvYuDfx7eGh2mOZKfimDGJ0PlSyajsvbhTTua3Nm2ald2CNuJ4R9C
+ywgQWz7Igr6HIZ0pR1koemn5EA6MoUyd9h8nqebLWKkmnuyuQinrunSXOsJ5WrhCAL/4NN21XrM
eYvUEW8oAVfiLAT7qLafDsldVqfVOqGAUfkYmmmn+uTRX1EyEEPILc89701HrqIhrOeJn9O+g6FE
UDKAY1237js3FSLiBwSuPWc1P5uGnVqe/POzP034Y2iCK60RuFTaR73YyzKAGJMGF86W1xS9juuG
k7Do0LwnG+G91lHeT2OerRffQFKT4Suc6X0MmyrGJ48+Ec2oG9+MQUcxjrtgSgvWDud2TouRpcdl
WPazjMuZtZe+RRNs2bGd5gPymU+/Bndtq181d09NrY9tt1ZhBruYNT2kAdyxp3HHDS5q8S/rI8Dk
q+0KOtKLTsR9TdI7j5YLbuSdiNfdKtiboldDx8dh848m/dcOpmzWptJ+WsQeuQ5OXtamBu6NdoJL
vUN3dogWdV5WgU+s2Yc63vW+XzFjyqyHlUUy3oQvdtIGDw0DmJyafbz0l3janrZxPDoGPagjOadT
mTbrcfW8e5vQt1badzeL3OKxogHikixA3su8mxq/XGuRT36zdwtuSkZxSFpTuSw4Wxv8tGNzC0bI
BUe4zVL+UsO3IkD/FE3NfkFL1wfeRfr9UxstO7LxfbfRQ91RhI6oGySPVZyGeNh6N+IObUJ7Wgb/
CoXbrvOzIsOD2oYXytW7zOhnzrp89qaSTa7wxq50a1aIVO5kb18tx8OhbqLbKihXz+uQvPXJq2Mo
uU2d906j5KYl8aLS1MHT1q0PxIOVeuSV0TCdMN2cpYaNoQ6rcaGlN8J6nNDCec2D9liauwB+L8rf
B9Y8xBuiUeufpvM/pEMeeISZvsbnvyFnfZF/pJ4P6ZBhlgQzWTT7Vj+jTX9U63wb7d2b2kqjdem9
FNOAfCYSpi4WGnK2FXHtPTQK2vXkaVtfoB+7nk6y/edkt5vHr6CP2nLNQpHj20YeIARQ9ynW6sg2
Te6k5emVxSK8bImuj8LDRYsIMRjwaZtVTBPMBKhNxbbJaIccz/gL57U/hInXXmrmu4ON0iV3mk+F
lwp+MILUp8Vr5gdKY44BJPEO8dbwHeUyfZ2RHXlEkFVYwKyiLgKJAdL6Qfu0YUjax5tPSi/xINzx
EKKlBx9myK2PgcYikzptA/gD1aGfm7pd78naJQ+BijCbzvOMk9f7CDgculOYzQYXSzCX/rjokyNj
enJ9CpzbrSH2eiGOAaiP9HtZaXruw8Q/22Tp3nUQiD3T8R4DXOGFHVREybATMqsGH+0DH8Jj37Bd
BkdCPaV4CFNtvYW5d32XKNxigYs5e9pEFuAKeBbQk8ixLWLRPwm2llaQ86YeRnMHfeJBmhRNebtT
zXvtfcj5u4dTzwalmIsdJsG6GJGmODS6iGb/YAgUdx2tpvBMMlV2cLbHTIGRlhWwF8kdo5Xavudf
Q1IbgNX4H51/tlEdXPgPRLYT+W1BRvtaJ8lznS3I8eA3ZXhpA1N5qJirZZeRASvvg2NN/WMym9c+
bL56hV90MAclh3PYoUH4pBtuyCWsDI+/h9Edl7gpB9I8jXV432b0/o4/siau/BnG1R1InGN3IJH3
EmVIMA/DYzTKq2dsPkcJjD/HHOPBu0qim/Zp2c+wm6jhIABOB5q9MjP0AywMhBQolCs+7mCScGjX
6cUg3yKJxrNKn70NMmBPcHQ9fZ7BTRR/9qEvTgK4qiX4PNbPeHA3CFOqYeOXxaP/RYl+pqF3AOhw
SYRXJVFwSLZlyS3tyg54Q7SygkzTo/CGS5dOe3hjjI48Jj7Z1xG+1GXockh3q8BA6Dy3pRDjgxLD
o8WztlTfww38dFTvoP1Kxq4wiTtgvM65TguE5FSj817p+kEjaPG6/ugmVbE4qsKgvzIUGq3wMWp5
iNCYNkhLkJmHc2tzHma3pk4PzsoqaYd8iZLT5OmdqpcdwmGqRcPfNP4R03zdSFq6Jti3PsDdxX0k
m8S1ER41prPRJqXXw3G1ibc8i+Yjs/09m+YjidldU/QVA6hE8SyqaLPXZoJXd6CeQdv6DzPdse15
AeCrINnBLFkeJjBEVz9OpQcq7FEE7NAu7rdtfdJAqup5PvUbbA0a/dgP5hwz/2RN9JSudaG4LJYt
2THQcCMYcpul3ws/zAHJ7Y1ER43oS28VZ/zaL7NpXe56vfN62O+iW+B+X/q4VJSPi/N3ILdtbpf0
PNVyF3sbz0ORPQKTfvfXtYJe/TT694nghIjnWAyvIQZrm4rDwuuTSAEP9F53lqHYpdF7qLe8T6Or
zkCuE3/Cdj6Kuv+sO2g4YbJKQgyIvwVy5QfSTM/GQWqvugNIxeela4+Y7vOEgO7OotKJpTSduadt
/YE0hyrh/ikZs9Lv21JnCGFszIukMFwY6FNSDxegWte4m8s+Rajpslayjng+G68U6OsoJVfiI7dt
cLkAl2X1aLm6pui9Z9mLHBvgfO3xcjZogh1amE08GB3mg2f2fkzOrdZ7n3k3nXpHFZpiTP91Xbxb
PZZTgyR5IaushzDU9MdpYyVfvmdwsbfQ5FaxLy9jMCwSeMviyrMMjuagY6UjbFq3skH/7We06MP1
OpHkuUUbvoYkD7CGqkPvlLlvhdBMX83lmvY7ZSCIybzCoOUcoquP4YVlO1HLMkhoQYK1AND0Aa/1
exsAEBrNawjSb7xoDJfzL3Z22+z0UgtW5w7/oc3y1I921Nym1Ls2vFSNw3Nn/r4BO9h5/NQnv5rb
DhM/nqWfUNuhwDHTTSyiCEHO5j2/INCxUrX5SNutWNvlaq2oaA0ok06P0SwvaoS3n5ifnUX6mI0q
Muld1jaHcAUZef2vsRb+9dCgsuDUunAfB6SIeZf3LDyw1u6aBa94T2496R+DzTtyYJ5iBC+cza92
javAfY5NfLSjfhpHV9atKgb8D7ofziScqzoZDz5aEZHiZpjpubPZSWZPk7cWTfNDdHgAXzmPW9iw
z+R1BqTpt6+Kzd9poDDfW8yWvGy9ekfQPVv4NGG35EaKKANkbtRffrfsu57u/PmucU35QXgKIGJX
61AANAAUt5436+86Nd4It9CoZB66xltD4/dF9a8uXB7YbzNDom8Vw0w3NFTmdSZx7ja0SOObqqnB
xTzdWXt34JGiW8uzZTn6YERp+W41tmzaL6JEfilAiEGLb2VTnSjmQA4FGtLmBn4TwgLUOhWK1HKf
qUDvJCVq5w/T9JzFDDMrlOMHPRrvxclweUKb4F0WBuCKi1mMB0JXsK/IOMaiGqJIkl0wxLKMeNjv
4oXJvdi4O2QJJNM7E829PYKi07ywbsQTEwn9T9D5YQ+UoE1eNhvCmRjtO8WQk/y6WQN8DEWVeIQY
bAFaOxYxkpHVzUd92cMxn+xieA3iQHtLhmFxqpmKMSgvwbPk23hSQuiT9VR4G8dBYlAbfx2QY4Nm
DoKMURcu+/16EOZzCl0mMLqPrJhERIosWsPKTtyv0i4Mjqlrl4q4ODnVo0LXy8PQvAz1wGnRTPV6
rBFqf6Ababty8ntcfnp0dxMlA0M32uGCcx1C7hrlPQ8xzS5+P8VHQUevAqUG9v6awvLUHzA1Ld3v
K5Xxo+btfG/GcCa5aoX9mkOfwf+V9vNz528XuWXLmUZwKSkTaI+uDNAF1mz9raX8A/ajkMTDPhzj
kEyrkATdndJm/oqD4a9oAziFDlw+br6/Hod09vLOowCd+j7C4Q2bGwTn8LEYliFvZz2XgzbJCQpN
da3jAbmslH8howXIU8t/WgPRpAJxryIUlRPW1qVkUG4b7g83hp7j3HsjpIepfQCkyY+YNBG949nk
OKxe9rOMHr0iRkmXgKX0frKcfWQSRZclWlbQ+qXYCYT+cZoTkqeOokg3PKxiG4ddnjXz9KS7UP1l
W52WhqCh7brWx8BOChK35xQbK4xu/T4Ma3wK6dFfTDl09jXr1Y/AmuFj2dqhEklyA7epSi3WECo6
RtozOZ46QdEa2S4RyILMUmDNS3MIuhEzy/w+RmQfpuQ4hGAhZvp9FsuTxp0SY96N1HgM+qTqm/WT
qvai47HySfqg+PZUW/nTCTEUtPcfwI67hTI4whH8pfZh7uJnz8NA8CD1eWDeS+vUowFNJ48j9Neg
Rp4D034nDIisml5m4ERTCrh4eu8a9iFD89SGiMzFQZmORnvYArGhzmUrq1DVx3oC/g5AM8Ao6Mo2
nJbz2quhDNTaHhczDUBHTPqYiTA7umatX7WD2MXJXSCb8xzOn4yb72xekUfpuesaL3/rOfKK1F+/
loTjRhX0aYzszq3Rvf89QGqYXe7L4NpE7kFGFjLwTsAXPIr/S5iqshGrjnF4N1Y/1m36NAzhwyzW
7yhERHPSy4NO6QOpAz+fGeBYYAkkHn6yGZe2WBWWZxSnpO5f26y+1D60pjUw9bwdgyu2JkfpQIFd
6jOeDF5WaV/5DqYQIMsX1JqtiNb+zbfmiJHoPJPtySTy1KZij2rHczN2O+y2bB6pvsSq4YHx+jGI
1YMY09vG5lxN0zmDu1uOvr20Y3AUY3QC1vk1EfGSAIyssQUdkuTO40TkcMSrtnreryS7aUNO6+oK
NU8LGuvma16geONY1Kz98mANPBlbL1JFlsZHMvmHOGNnROrua84qbC+vgw/Usuc/iQlUIbLwuFB2
nfhwdz3WWpPzXqASPLlZAcyi23VEiw8d5H7j9Qsl833i2WESBlgizI0STZ+abTu4YL6k2fgmsdXF
aC+f1tH+rZECIel2YQY61G2JkPnsE1wvdM+j8DwpXiZLXAISfk/Caa+BdAQSBT3ie7qkK7aO4hyH
yQvM4x5nx49Lb0pL6U753gucFL83Fv3TxJ5lZ+8tWT5kk/5EESyPiH9KM/kolfcisuZL9rjjMJ5e
RyuP84xFjg+jotobn3AG3uu2xQ4pSfewVPrbBlgtG4R4wTzxwWCuoXH8isR5bHEGjIC6KbFLegy1
SPMsSLd8kyHGVZ59N0ms88SwXWjil3pIdsHYvs4ueZlmt2dRcAci9sDC9kY98PLpeIp8NNFzOnx2
TLqDRjmEhP62kBVekL4+sJnaQvVLVYdkRQWtn/lES042zCS40CkOowj1DcZBKu/WzubCZbDsG+jd
ePw52fw4x07/kwZ6X7MugJNJdvRpX8RoVVvaI4Iw+X8UAu70vnfoXxReiW2drgTIHSK60TZOl9nN
OxtOpbJoCP0w2mMXI/JoSQHsmLYIrDyJ2l5DPRyDTcVlpvlr6LQ7zwqODTq5ozQcoqz9XAbvX7w2
e7XVH1gNo55s87+AmKWEp/uXVPhdGzb4+dYgFmsN/ikqfzJXk5KrGT17kj6lev03NOIJkrNq+702
yHaBMuXkVPDc89jLA+a/9fF6wSbx4pCpRXrMMWn06Pu80uY3uywABiTe3RL8G0h8aqw+dO2AFjR+
T3iKJkiNHzKiO2/VrKCNNLmI4Kqs5AeZwpOJ/b/TFl9cJ29T2z20Tbfr0LOzSb2JMXka5PTXs/ET
aumzaOUD9+ybN+LL+bVdwPwDAs+YvLCpea6hRIpjkOAcsBK+UXkJY/OqM3NSJL3olh/6aHpOxPZH
JfFP47tjglsmR34RYOha3m1qPlWXnEWDWCY7Emz5kjOhIDMMSFiR2L6y/upJ+EiJFro4xr+Uyh6y
gb6MdP2SLbs0zN+zYfkTDEFfKtft4x4QTRDjxpyaGfNRaBB7uIz/msx7xm5U59qrE/T4wydT5CPW
8tHI+Iur+HmzMRYrITYcjLzQDgTmpLv0SQu2qWD3KFvh75RMF6vHnY+dLmjVO5NQAHNIBvPU7yvD
l0MgyTFjwy5qFxz1jgOB9lI/jxU2T16449v8iQa/oFPwPbjp7nsLK1AHec6TCRa7tayoh6TjOTs2
tH5OPLS4WAjcos17TjK0cokv90sjTx72r2OMFp/oT67NocZ6A03UA2PdpZH9gI091m3dBhtK1QOh
t7FrymiSR0aHPW/807rN+x5bI67pY9NCIBFuD4G0p2GLT5ufVE2nv5gfnkH2CPI0Tb5nNwF9tYDb
m6x/A8L/EBIKiB+8kyIy0AsDlHsemxkwRc3zZe7RdwZDU7Z+CuLEGEZYj5gLopC/WglYoe2wDIFA
9nXJYPwiNw/DEwLfLfKlYw/G/kAad56XHNu0vvRpViaBm8rODOgSkzLB9BoDQ+O+Ow88PbX4q4D1
e59bXZe1VAjEQi3EHQJiiJT8A0KpSzfOL6pZsAuHb+Qc81MzDBcroqjsGlz9HXa7zu4WZ5+DZhXl
Cu851He0Wg22zx32WIrMlfOHs1+T522ke8wWN9he3rSevnFNfppUfNF2+L0eWOH1MsRFjS1MJ4O/
PXanSovLMMtnjyTfujZ/g2HYL319axxmUp89oWO+xggeyIMlfInH7OjRIcyBH1zdzE8h3aombu5I
dFCOPWcjeYB06SwZjuHURBcXd7iTsiGsFBid2EdZSNt89Q9O9Q+T7DmQJO9lak0JO9ub3shbx2WT
g/L9LVusGTCx/kzDegpBpED9AqjeDAuQfe+SihofYcp3xmGVndL/VNpcxqB772YU3HHz/i4R1jwN
ox9rDYZPkuzqlu77xNutyXa1+JpoAgaN7LrnLrCPy5IeB6dvPTapAIuHa8imeu8UBJV22mEfck10
egMZuxx6cmehTXOo/EtmxnOr1C2s2S6ohw+txMMwRnf0bflQT0eE4iCSbIHDZIcXVXnikMn1ARR9
pBuxU9SgkYgUw7LJvwaKf3WJgrluP3yI0TvZgD2tfQBsUr6T36oRz1oVnek4LlMMNw5MmDZM7pCQ
PDaRd1695tUF0cGp9U+yZQcwpf7IbHhGWXuZx+UPpUOMZZzehxiA0N/hJBptr5M3fRsxwadK6mer
xMvoq4tHZiwdmeK5G/S/qNEQDgQKMJPGTa37GK5P0VEvPvQacn3rha6Lho4fMGGFCBSj5FllMb7p
Vn3oZnlkErfbKJdzgopazi0/hwp7N7VmaIMD3I3Byp9E3wE2yx7XKWvyKU6u22pFAVOTskkIvA3q
7DXF7rKMf/FeNyXXbqjR43XdgeFsVSEYGEBdEMaBONuCLPNXM817OMWds3j6gJqbV6DwHtotAu16
CX48pz4YW3BB0ARe6RYaViHvWawfZuBhezrrA9wAfjLSfCQeNzuSkvtg5H84FhVCTF4ZTRbw1epX
ULz3MUH/2w0IfJsVLdFZhPC4RaUzTmC2Gx8DWv/np91/bM0uEZLCinDCMs24EDQfl956Dn7E+AvL
L/a76fGuUunD1R3CSaLkJ4lnCLiEXA5mTWyu8ebjvD1440Zz7NKXMmp+s3S7EVUIZ84fhC5szJcd
XAmz3I+Wik4e7s/xcxndJZpYU7h4xsIX9J0p6QiQGNLuZy+0Z3AKX9Zou8ab7ivQOJp9042vDhyh
IgqTDhVxG3NJ1zlnnP+XKbHPxjbNZYDHJQj0KbIwhlPCMKPpRzuS+0vwGAAv22HDaXKUhusktk9p
FDsm2GmzhqhyGZrzFCXApXqjQVlAq+GwmMZLrN9X4WNjUSfnYCA3dKhIbtvGsNgiGuUE7InMpY8a
pI0cc+y0t1j++9zfg+woiz5OvGodTVhqK3Dwx+TqUv896MJD1GRVELF3LVtVNqm5U988T+0ICqiH
piZTSZCTCGKSedA/ATiEBRulLF1LPte5fRnSZsKmUr+JGANSpPSncu33KrbrlIkf6fMTS7M9lVir
AQ78cs6+T0Oy5YC/D9PcvUW41MD3QHiLXtAvcvE+G/3WtthwjKR0y/84Oq/mtnUwiP4izrCXV1GU
qGq5O37huCTsYCdB/Pp7dJ8zSWyJBD7snl24L1WDW7dOJ1qFOz7S5EtLy/euC/6MhvNQBvANcgS9
8Aa5FbWK1NzM16oWnxzR/7TQm1wHx9rqycY4CqVtlalfzbndlUNX7ApZroAPwy+M9NbRs+3U67eq
KhaqmYuPDMUnrNrZYN7oK6TM9sbL3fJmGTCL3D23sVr3L/TPMdfFy+r68aAkunXaXqoOizq1nX3n
J93Z6Gp/A6ZzSbXplLhzs11889A3wYuRlodV6f96pqCNFFyUPBdGFbZle3M6bjZNV3zQoSl2y1S9
rTlc1dTLberfnx168atBvfA3GaiH6q/hyh7mj+GqXFkprNpTYW2rQ5bYbOa9fM7c/Jgaw+cobYsm
CsEIZNWAYkkCyUfOk0tZHjkzvZdG/94H89dqQpyhgLUbUah4LOEW9Lx7K6rxy1LpkzYvf7TMfPMq
/cqJJnIt572vG3Ycq/ieE++ZRwy7b6TqKC9/aZTku3GgbdKXIdE/27qxNmCVZzmBw2Uaj/NcmG/G
4t6KzN+6oKS0P3XqEfyDkZG9f25n5ghd/9BXlrfcVh8lt8ds0KD2wywxuzgdhHqSxxNAkFDlmaaF
gzuWVZi17hXKB0IkYPaXbUM3EXVWsnzj9BpPU82XJoKtb5OgSIF3VxIHm7bN0WUlp6R2JHSAsYHQ
lWxAWrlmZXSiuuTsbgTplsOBHZoIrKMx3UyXN3FN3Chb+mdnzNhM+WGZuY+dsT5W+PDGZEeTv+zc
3GMI0O8wktNoW21a8jDpOPx66bbznFvGjrLnztk+HLr0iB7rsarixjvesBsS7tcovKPsZj67vpAb
Q3M+SmbfhqjEZpGrE7Y4rnbpECo0vVvrecdASw59jaJ/37kzffwrXLeBZqJtMnPgJ4qTsJHB7GR5
XrADM36LTatGuUsW7kPJkxkxAr4n6cQdeXKPZbCW6D7dD2U1uA/BCtDI2zGlHin0znv1++EttWFW
Ejf5kNmCeTW2XMkomsgUeLhJ5l18bv8Zqxa/Het4k/YmE6G9Psihe7NWnutcZKfKVJgVCY8sAGbY
rDWXl1gUggY/S728cQXGRS1UZ6qENvW2GB41ub7mlhtp/TgdlsCdGbUcGHPfONUeGng+TV9upV/a
RbJTcLfdpkGMYsREQnM0nOOsLbhgvh/fXCYxaDvxqRJi2InXy6PDa37s0xYW1kMqsxV/O8317ZBM
HhAoTomeorfNOUORY4uY8sTITJfTlAVbrgPkgCJsUM1cfRpudhkZx1avfkNuw7QX782Sfcoyg6zl
9BlNi/XkjSDjLThHrRysBLsCrrL5lLtce9U9+2sMjLPszWuXjSfNHabI90z+oMoRuJ2XwPEP66j9
ZAoNxs33payieZiefYF+ZAzXZeyfMp4VVoe9aajIwMjPqnWnIIXS1ruUa/ui9K4L1eh8WsN0tXrz
wndXbaoOVa3W5rgyfR8gR/wrigTbTMg7dMSNsOVkfxu2cWm6hM3V/rRpWebZcGkBmXQjyko/1oP7
Z58EX63Fcd5PkL3GqfhFwNXDZexuZTocUqs7W5589h1xXBexG4P0tGrVaeoQPf0qznVn2lWt4CCg
zEfPDeBxHHWzJjcuGeg0LfDCwTX+WVh0OOXaj7SK7NBk/LITgkLuFn6UgjEvg/fQttWw6Z3kO8Mm
gVMqXuzWfQnc5mYUCRQ6/q9ux/w0gp96fk3NfN3ISdu0c/kVZMNrUXJU6IcTqIDgaVF7MdQH5vA9
vtWxYLRkXb5SXe/EQxMkmzxXV1NlZ61Sf0rbHNlmadf0mktvm7sVT014gDT4qty6gaVe7zvBVuTU
zsnILKwh+/3eLbHxkgxurTq3o/x0UKPZrCwdlUib9n1jTWF/3+FdJvdocOb6kA8LYKxdfAhzfSsc
iwBEO6dbb6lf6HH8kbVxyITNWag0nqoxeJM5mwCSvh3qst/7Axk6z8vCsianYKoiDzMmr9mEdfPT
ea/5UKFa1SZR5uGT+GvNuMCq6bYZYJRov21cdFn3z8TWOLkzCtdN9SPYi1qgbytw17BKAxkaSqh4
ENajqw3/7JyZz25VTUP8vMSNnOzrMI246uVJx47HbT0LB1ykWCYfzSkFloZp2VCoo05TmV3ried5
XtULsg9LuYJI7af+YhfrZz4Rv0BE2ifB8pD0tRu6Vg3IyPCh2fZVaka9MXs4q7l7m6z0YHnVJxGD
H8dpud95eKm1LMpg4BiWj5Y+n+VQXEuR/SpsuzBLu8sQpEw7tErZnPmsYqlwV5gSnVS1CDXrQRru
zxTk6J5AOXnbrNzQ6yYsoDbP9ezgKbfZRyttLQI+teDzqnPVdxG1G7x2OScqOijHW+WDyGqeGOEl
Eh9yxP4uEud7kKDcNSGcvc7lfI3pSQ49+b+0XjSOg9V7XVMVPU+jEwY1/pjQtUdd8/6o0XtsMSPM
Os9D7nS4pjPYccFp/GNh6d4grryQrqSaLsNkBr06Cw6EZtJvcjfHQ28dsEvnu9LSF9cXb+V9d84d
jJFxzpgDG4Qby/7Ecr00QGObIJA/9iT1sKvLV69kCDd0MuGtm66hTV8qmrX4YzUYiq1jl5t5tJ/y
anheq/WB+9HS0OSqqcBdsNJnBEN8PWI5zjnjpA4fM+4DeyhCYm4fiyHqsDS4TwyxOQUIsc9NVX6t
GOlhkRIRlem5yNq4qARw61oc5cLYo7fR/UhGRe5DobqJH1JaR4OqJqSW6t0e/DfUqCHsed9MHrGG
m1+3vRSnfHAIYQ7DV9MP12QFQ7WW5dZakNmVlp9WSz2PzfBRpTUCi3WAiHopsfAX1Z/qNT/ojvgO
DOis1cZ5z+TZDxh7zQTy1P/nJP5ltsuzLg0jFGPKxsX7UI4Td6Ryp7rbwpwAvjLp+d1RpfYKzzY+
uIG89pX2kw/aM9QMtYleASPot9w20sbWrP8uTGbY4NxRhvVmb0RXalBry2srMw2NrngtUqPeMUb/
rZSFywLO6wzNoz9ZgAH9nwxnBamXAcdzmwNXoMf96rO0WDO7aO9uNE1zt2bF7MKVSxGk+42fluOc
dOOsUlinoiE1AbdY29OtdrWn2QX6SrrQaNRPN6bsOOjCm8UBrVhhvXkUZnc7zN0lXRSWdPdgut7O
TYPHzPLPvly/da0Bt8qdHzvhfSsGdh1HspLOFrpuFfuF40aDPXcbv123lVPg6TvxPLOdOHpF51HN
Cb08m5n3WhpTsSHGFXte+ios9bD6494c8xN0mbetqjLY9Ev+NCzLt5XJZ6GT8pJp8e9/ubgsg70a
mqdgUJiIau/kKclZmzJX07xYk/noV0Ww6czykQqPeLTcU90s/2ZHLNiQaIp6z37hBsO3SqoO+qS5
SHssdu2cRF5dphtbTfvFBvseS+3XNJof5ayPJh6A3WqvdIG+EqfvGfKtS4YrELr+si/sOXLE8DNW
AZh8+sHFNNd1NqGJFN31gdeFRQYmIXlcRUZVl7rLp471RNsRhKTNW54tfww0vK2/6hfZZbdR9QdL
H79zFRRb10t+Og6HmwDLKmXc4k2ev9kUw9Ird0ojQNLPz37PhdCsvKRF+n+txResDem3EtNjW4OT
F55FPI2LNTt3H1Qap20OppukZJI3Am8ASHEfs1p3t5pK3kxRX52y/RRJou2MIcu2fpAd50bA9BZl
KJGKTURIbAc+sCLwPgO3fyomauMmc1eSyqil+8J7vV+mwgnZnJ/MLps2fUN8r5gFC+ZkPo1B9uDl
2jFYnHGHaFdsqMvFm/KXbGMk835gR2WLbl4IKpzQXGOf+3GhdLSWwwxMuSVr2Dpew6zLIsbt84pi
FlqufZlq8GInkxs8z9hY5q2WM2tb8+MasKih46L3LazW0rduOLtvwz21l3ScMgfFyDqinuHVPHq9
/obopiGszvt2LS+GVNwv2A9cqj0OV4EjnngCmnn1JW500oe93/9zjPHiT32+H3xAbmfQf7wgbyA1
ahrGJ/MdKO8hx2KPuGzwx00yhX8ubromsGX6Ehl5KPn9PYcMRqHhDnXljsf84hREyTwJQsnx5dkc
xJs3Wger0q4MWDWgf4B2PlsfVeP8jE0S0YydbbyhedUUj102ZS9oBrfUrd+0wPyzJAETTXFwzHRv
lopsi+Dz6LQK8wkTd+gwCcXiYDL4/W5S1duoGXQY1euh0s3zkpMFXLT02U7mNkyk423KwLqChAXb
tZMHZWlNODsF2Z6ad6zpJMb9iHzW6NqT50LSDNzLU6PZkgR88oXHqXPgnDuRvRjW/r0NtCfXdg/T
4n2RMXmQfnoMZp5ZY8KrmLwv/tVTIZ2HwOwesnSqdqBF66ZAqchWe9u1y6kxi1uddq++lfzR5+Sw
lKyJSTdttWG45nb5ZLjto5H2f8uEvIZRWZe07x8s3QTSFY+zmUdi0LSwmhF8iuImWrw8Jft71GL8
V0u9Jz0X4BcXMWTpfsyGf2nH1kE46UrxDuRkrnYuF1FnUxHKpD5WS/urwTmZVvI4mECETo5XkOlh
w2xINuFP5uRxadwHkgBKzkW86OTTIvkMEyVQ5MkKSd98TuwsrubkF7D0nzsY3lYfRixy0xq/RJpf
Em25Wlb9THjqwe0cVhcjJZHErNsoHsJ2al4caLRT0eXcpEqXidEGDkCZ8bfQpjw0dNWdc7wj0x9j
a1280ODUMrfmkzDSW2mPvyJgvxizYIgqxz5RVdvunT54Dyakdr/jWO8ceJVvYqS8WKS+zskUL7NA
Nal7g3mxu7MQ61G205NT8MdcTHfs81yGDIXvhUQdJl1vh3IhgeY5rkdBZWFuB6QdRpCodOyblwx7
rfPODlg/OyvCkeDNaFQaj0RDKXP6nAyeeH92QuaYOrIavqMMTm6d22tXGKcWt2YTzPXIeqMwjALF
4R4EHh0ydlwQLGt8Slfe5twvLx3E1KY3um+jUEbEwh4VGVrBaG3bQd9ai/rNdH+fu6zOGsuF3ltd
SA0BRKFhfBQ5gqZR8dV5ksxjPZigDbX5FnSgJm2VvXvDNMW2bYAJQQl0cjj7vfcr8uKglZbCdE/e
ZmJhoVUOc2grdnNrwPNwBEJ7IfsQPO6TGvdXHxEdjXE9WKm6MNNfGWO2ZPhfsiq5dU7+5tncOtXX
1h8G1COf67k1nBN4Lj6kcJtIlxUWnGb+MTqPU0jWdbsyT4v7Hmg9VwuvjJzxLzAxCM/mssXhK/Zu
QgV3ep/ri4NnzzCgoO92ciLMfGCue6uBcmbJBJkGxoMPd71OP5Wn3leRP+fKaXeBY/MUcVe8d/ez
PCDFEhJmcWj5yZtyr5ck9OeZT768pRojT6I3EI8ejLgzTLfV1w+22zw17XTFpucbXwN00R5nvT7P
hL6pnmA25g+b7jYm42vQrcBMXnvU/PVYuAwZq0yvVYF534K6xoXLTc1IEgm79AhYs3BxebVpzAUD
rXGq+mh26qaS5rGCGNQC3l1FznpftXn/OATdHQKuaLuaq5dMreKwlvhrSVWQuFn6X2uVf5Je10PB
mxxrjTlsqyXbO5wF1kQ9jcmLpoYoy1DJkZsG7aDJ/jzUOP2wE2ebBIaeLQe99U66XoDCPFYpzvmY
bJf+HtpR+cGk2pfUTcibetULfTes3Cmsl/vGIeVSizhrncelf1L3RI6TUsC3jG8tQ0dkOwloHIIt
dM9XL6k48+tQ9RZnnDH05V8DWiAkMbvr0+nQuf22nLNfS2h/s0JGi8p05BG0Q1GSturrFSB2fguk
vUuLCbNK0vfTq0O6Wp/r+CKDgqO49p2XDylz0daSuBn6BIjFMDOWby1KG8DZU5J0t3qk0OpOsGtf
U/Vd+9ZpaItblpd/dRDCgNtZRVYUYVHVhyBgpG6LJxr+t51pkUUnvSaDKCMhwr3noTY82Rr8AzGN
2U0urShieg7mTXG/KJAUgMfxYoZoLX0uA1jRpyaWaMPzSNN3O9vPdnoTPM8Wh4Y0jSCgz5pbRPiU
kQ9P6UpHbtIZD7Wz4BOX76QZz8J2dhNpIbs0upDbWw6zl+1yHQVCKu+Iy4X9msXkh+NMhx2QPgey
ttq5DXGxNQ29IN3BjxDqy5/QYg9kiq4W0vd27vPtjFe2MkLO5HRypsDGR1TKkOyraqd4JLIk2w+B
H9fgvzjz0ew21zRjS0WbNU3tZhjrfspp8PLzmM65L9te5s3gWhF2e4XNhoOjTfXGrsXjkk/hjPy2
BMX7Unk7M0W9bOtdZ4pTUsrXMtUOHrcuasaymxoucSdD7oJmEb6BF29yLTKRNVwuTGNzDgMXWiR3
NjAuZFVfe6ePp3X6stJla4gP05G/q6bF9Xwn3vgBCuvfbGSx2SdbE0l/tuhVI6wu7Xqnr16cSGsX
kGr3CKQufYNSPNwKNoUuKy4oBrit+bt0yu3UrscxF3sRfLRDi5ozP0JPHrleOYspqAAFMrU2rOf6
2av1vdtXJ+xvRBug8UflMQD0Eu846IV2VLb+rTLCCf2o0dLMIuPB9aRlx77u8Kt5LNLPDPObkgVa
3A/ZMFX9XN6m2Tt75sc6dhfox5/Anj660nqa10surYd2BYfx/ynx7FXzdzqyLtxT0P1tFlA1qPma
zflq4DK69hsTKSxn2O0EYb/1SapwLw9zTa1p96FvdiMW9OdUBCQ7TIRqw9j7qvtTsEEJ0kcB59cK
WEOKAapsYDtK4Qw45KXNxhVymxEUCBLq8sdkLxX5SJ+Po1+ZoNOtMSEqmn97hc8Iyq30cdv30HoJ
nNxk/WtL6pxRiEcyCF1VXTqz+MIbf6/85I8xMgsH0ur4Ffr3ZCb4mCZcK2IV88H3U3RYDFgOkUFN
pkjI57ZxP1ZDfdeTPAjPE7FRAl1N+XVZ0UTNt6bTtylCrJVRC3WPXbYoC6W+rbJs1zjdli0+Kjzj
5ubvZlOTRCcfScgiK7tNOXz7bfNs9O9G/irs76rlNTN6lmPSDyOXOtRir0MWFTPxyYueIJO7z1by
62hrOOcoU3l1rLP+CWs3Mro0JPi90e1x2gT1dMMTud+3YR8Sb7xUxlVrYCD//4iImM2E/ebgsVyr
SK5E5pwEh5SqN28JA63d9v4Q5RnqzuBFxuScfac7+YHa1+kUNS6fTz5drLqPSjc/d83KolWHRrbE
gHLEM2Co+a+t+wmpdEE7JejPxFPNLUr3gAIypr16IbQkrML6dZf7LKJ+/WDvqpyS8azl8jr3oXas
fdFzyxTrN+XPIUPXk0D/9/P6X8+FXvDv0VDTz2H4JOnl49Tot8BiW6AMQdP/5Pb612yMqKns58oJ
NrW+htL4K4X/MfLETNzrYkJWWfp7ULkhHlBU8aJ6BUQk/4AgkzgJPpHOCWAVR+QKj6Qjat3kis0i
ZDgZ5l4r76widYCjCKUuD6MzxiYtBTrZUk//zltjfz9WwwhvpDZfy958TQvzOANyui3YrPVees22
WzTguGxXeOs+JbsYeK910D173fBXT7InCgUuwvKRdtaXUidtlM/byfe2eQ/FZL0nzZ9x9Hbc70Ir
B5gEhRNEg5aNX/s7wvqxP2b44t1zwP8OVDGeUrLDZLJpdcGWVLJ5qdueL82H/uBipEGLu8SJLN3e
zYR9x3TdE57ngZKnqRjvAdNtIrCGyVgMCOaOP2xkhUex0hKQTNDooJmSGnAm/HS8AivvFssNwas2
BvNx462PTT+GluXvE83a0E+7qTNu5a76A6UdxwLQpxQ14ugb4OFON0iULjcxvZHrEfZMVlPFtjFu
fU7wgo4PjaP7qsKqZj4MPMa3kjPJUCBYdtpbMXzkhLls6Fw7965rk23Hoj91zv1X6BhOuJGtt+JG
My+aU8WO03MfKq9YkjJK1EcjL/eSZhBj4VnmxvsRVWZai10qpi2tNWFFUl060OaZeaAoMw40uV2b
ZOfYS9hKnAYXPXoenZ0px1Oedmc8NcJaECm6+1wTnC0GkkCWFnadhDz5zQwv9oNxT1wLRe3fotVb
p3MfrXncurlzFKyUqdtee2shsF2iUKz4FWAQHVpoxdcEXHieJw1ayIwUwWSqC+TLqIb75jXGVbWG
Y2B+6UP2Qe/GZqonfdMs343HDrrWUaCrOCkGsFhkucp6SFicA1OFKdnTsv3y22fdWs5iSE9Ga+56
nSgZKb8h63eL9pzyKttMSzOFMiWKm2foTCDUpffcbFRNYJMIXljtVeNyVrYj2+Rsv9Zv41Jenc4/
Gow6i9t/jVqBmkf/wkoivWUmmw16h9gx3PWWLuaG4HekW/ObR7hPkOPj6lt0fY+8zJelIYWs5l/b
eDIoRegMcnPSeu+0l1UVO7uFkXIqoC2wHxg5x9rWCm40+CeocZALVoj7wRrA86M+htKI21EdAkLu
rlfulebux9Q423QA6tU/UjAMxVsga7aXLmoW5zkz+nM+fJmuinUEm4HfgOGISycofuW/YbSNVn/Z
NgUbWiC3i6PzGXuR59MbUdjbssuPs3Gypva54GItwxm2bopSFGTf5irD1gTTs8y4QQmwIA2lX5E+
VjBFrV/NFDRwqPS1QzZM+7UYf+2m/It5vlPsjROq4Er3BHeebzLi13UvnjWoQOak0E3MJz7AQ7pY
585I7210w87Igp1rTJ/3g3NgExC/x8fGb90YXk0zILkzx8k4PhT6/GCz+Biuho0tw9HKLhR0vJem
Fqvl1UahC1I6lQAp0Hu6s2b1+9nr57jxg5UMczPEgIceGTc9OI890nqazizIXAD/Dqg6nxYnOAmR
m7Bg5YfI9fqgzCTY9gENCyjZ5UByNi2j3rPdeFwqO+6rmlU07+dPy5hryqq6Jl4qwZZcOXRS+Xq+
XUBt92vvY6biSSIzYeDk4oZ+t8ZWjSHEifB3pYGJMJqvx7XSi7M50Pgq7pfITbXEA0YZFPXQ/bqg
0enE11f+WNqnWbfhpI0xlwhtzR6BjZKdqZwir9OwM7Srk9D2xZc+AiXqipxgAQMi65YD+Qi+aQHd
G/DjPcl6oxxPCTIybGr5nSot0mtxSR3eZptxU1l3CyzUp7fMXaNJX37wCvd+voQVpziuFdslyV3q
CqzYT3AZDefScJb1g+Ys/29+CJ4Ey26B6tCo4AFH755IjruCh9JPH6ecLZMGBJdbHDjup2/OqHMU
o8OAsdip5gXVS++QDHEE0ymuOwfbVI+9hbIvNDFvkwWPlgS45miSCXGUsAUq/WpnOxwlWY72SaDo
yQGZeSA+VqeklsnEbTuooXyluca8te7C6su0UD73XXl2ppwiqHnfM5DZublzpyO9BUhJgqyhv8NV
Og2wEINHjMzotj4C2GqMu7ax9gv9B2m67jTTPSPBQ/5yOfTaxMP8XefG5xgktyH1QEWXxdyWC4e/
lu1myb85YGGT1qi0BXqTEQ8M0BXR5QQy1PHsF1HOlxLPR58/NKEesgLLyEBKc48g6JuhEtFseK9F
j7Q0gVznedSUYOLz36VCuw0aYm5UvzcTDenVau0MxULnypJeDonQtKT4TJN6JMh+NnQ+oHkMdtWS
d2GqW+WzWf7qufnipcMZ6iWUdLmMTfdO5w7MGqk6pkruuuHteM45N85LseG2o02PVUP2BeL/LTPl
x9S+UoDyAvrxkQP2WDk3hayGsR3Er57eK184wy7JxyLdT9XKIzIEPOH0vsqeaaCfWDogFYYpnPzm
0hTdUebzG/QUHSUGOntbf9CKJtic18NIl8kUmIehraO+KOIm0aOuEUy3gP65E6Xji54FRwJF52EY
yaBDuRhObJcpZ1nCGt01BTBJsa/kAlJTlJMZ63bzyj22LCbWoMBQpM5bl05nCuG3Y2m88n/sJjCf
x2SaduxrbIRJy7ztRJ45PGUlGyppmHbbridZqo9ATtQBBcRNy/RDVultSZlma+IylQH3kS+uDcED
voqqI+zntbfQpYomJxhfkgB8kpnj/J3soPPYjlnxObRqUcYweUIpYtyphTxwCVKGrublv6ri5Nyt
FKZo9mvTtSgOWdzP7R+Vi10u0peGF3BByAiY4aphhN5SYUZvisLf1M0Ut+9fQqR47ZyL3pgMaqDv
6O3GuNIlY0Vdan/M8CgG3mWhxqsxryevziPPmz+pfECH74AdmV/1YmKu8PB8HulbfMJvCYMpiW2y
W/5AvQE0cgmMPHgalIhHHnGh7irHwJZPCqvNy8yTi9eUz7T89P6+A7tT+AY5uSqJG88SF9XIHzMU
4yq+coD1IMVUgoZRpF8HvaP+5mTQg5J79T3ntKnB2f31by5/SmL9wn5Vw3c6oFIZ+ocxjscSCrQH
0GrThZ5HDnL2AkvmjdVHYAftpqmWMmyz5jFJ5LEbYT/BiMlMWhPZp6LeqpYSgXp2d4uCsDPGtt90
SfPXHoZ4mRnSq7T/qfXgfbGDn65D5iva3Srqz8Abj9PCrKNS/VEuVVQNy95NYf3W+ZSM3aNQzeek
5LmHiqSpbNpPdk0iznlVo3HoAvkwp3WUtwFr6mLtuwAm3/N+57l/zwxok26FuuAMKlyLLJ3+nGno
+RVrNsJtnSMdeIwv9p1JJ39Du8/UgrfIt3yqI/IZgDJ92K5/UNIPrfB5HAZoH30/SD80Udq6gqbD
kl7m9q1C+EYppOWiUbdVd9kVUFBHJ/YbLeyp5kjLaU/YNhLdh85amSnxwA0xF3empahITi5RXY8O
IrKZcKvBQavd2NY6inPeGsUYqDtbVXJJoO/+aWvvQAHZXtnUHZbahVjPic1q4zYNwAy3zFKXpzX+
rYZ+ngI3citxLtlM2hUJpDbSszuk9zKr35KIeVEYcVfzASg/7FAlPbsTUdMkrwaclOYl30Q76wdP
98uw0fL3lW9144MUeVXrbjPb+fLM4sidvtSVOfPFncp9bpQ/TspI38sVJWgFZDdzfV9PaxRY1Vsz
IKas7fg0g5XhfSgZdfwm0LbJk+uQTi2ndxa7rWzx5CuJ2BUMj7No90oifjiG9mGy39A2J6ANdbAN
KKAvg99sNK3rLOy91Flg1JDj1FWIO3SDsnY7x1Ho58Yed4MCjRSzo2iJzANEbut9lD2gJFyeXulb
2Bbm93Z5Jax3DYz2yW60F7jVXdYSDKyQPYyq/pRZ8EKVzanQjY8UtX6hv4LWuFeV0ngunFBrrRP2
Hb5OH2ZadsR5jUmF7HQNzqInt9+bCLsBl7UtAHhJhVwolibWzRbWc37Ma5uqsSpUKz3Rk9ehLdAH
2ptTdtZ0fzrp5Voe+05MkWopQhosV+ztilYfVs4ELFz2u9nGI13Son5sOFd8BEtHX2O/lDcxkzG1
cMlutbHqT4ht7OQMpine+8jOoJn6YdRZ2CclaAibzp6yFg5IxtUwtYif+bOoXE4DiXqtOjBjlB/w
Kb04kvW7KIMSFdeYY5/OAk2W9H9Jl+MyNYGkzPSdjwJQqfV1ccnCrL0BzPcfaee1IzmSrOlXOTj3
xFKLxdm9iCBDpZZVkTdEZglqrfn0+7FmZzqSGRPEzKC7UN0ooCzd6cLc7BfydRxF8jaMaISaUtQi
a8f2qiTxThNEiL45pYVMFmBrjK374iYCAGFZG90HV2qL2xFx5H2bNNGtDz0aLpykIMSbu3GEFEgX
wNsGe5r9qA0AEdaAhpcn3jTKyF3JiIB7IANRYviITmUDvQkQeH7dAbWCP1CYkFQSZS2qSLuMNaem
oLjyFtonwh3d2G+tKI/CrVWK6EVkPSkC3S3Xhrue0mEx9NIJmpTTxUp76cXPizi0JxBWteNi6cWN
Wyp+DWY1K1GT4GjayZ1pOVYK2nPt85589BH0R+Q91iF86v3oP2pl1b2PqVnAo0I4ATylt4kEHy2O
fuip+bX9S9KobKU4UbqPgN7dlTQOH6nqCt/kPCqw4UzF7AB+tX01QRI/k/fIjArB1w8zMLsHqZg0
CEUlRqpKrAPXiYdOvBbLBPnVUq+iW6UJkHFKMxP64KhW5O8+eO4SkcM9T+HhvcmUuFsDexm726p2
O5pLYehhnVwonX/le5U/XiWmwI84aELPo77kooUuHNEhpz81XV1p0wuPrhaBFEhzs0SDoEP1CSCC
6t6lFYqd100eFGiox5pxH0hqo2wGv/E+AC8FyQTWc3U2XFkXmyGKSX7DEqRdX8fhr7HxvJtAdCFQ
6HLXvodG0B7C3KP3JIV5CbKxFXeF3yX3ve/rq94jfU8UilJZ7B+BbefNhCXQDujGlre8haQnsRLE
jadTgrSjQSK5ajJ66uj5ymHCi4AuriPKQ15tSUl90HA9yGtH6gIE6mQjhSlVW4B46IJqlGFjM+KG
bk2f+yCTJ63bUBCv2hApQRLBjp6MQCMtMC1bM7ruzpDd+ufYe9b3mFIqAmuIwSApX3jZHZDymvrJ
KB5GLRngXSRG/QhBB5XlvE8BN0aRob2GtUChNcwHesNB36tvndtq2hpt1voeEY7hXcftAOyFEJWw
NHX1myTWzUjG0ZY7adSHa7/rQryVtDB77tzOfLGkJL+KDcvaVjSSdm6mZY99WAwK6nM6iqrSmMc/
G01DhbOT6oOrSpT/xTEZvstyvra6nLe9IRsAI6yqBU7eCc8ioF1a1WX21HaD9VxZremoQ+Dd6oUH
S3VwpV3vBr8HwBUZuZLRw/5ChACuP2mtb2QFEyJHB3cIva0Ayhm4ZyJukqAv974XZFtMGpXbEAIK
UALV0p9Ly8helcaKfnlSGzl10OY3CM41v5QSsg9EMf1RyVCJabPItLvcKp+6sGtv+0ACNupDoy9U
f9hHMoBKaGnIhiYd0GMV1eAfCVfOS5EY/q/Gb+NjOiLdQD9iejNnUFh0ShIJclmJfFUDVlft1jQ6
EtuumC6BwUfsBoV1nrkZrQyvlfGAwD6Bpn2CLIMpDP2VaPrjYwtwiBemXPh7dLhTB/5GTeMAgIxa
uQGEz1D7RRKfXzcFz37uXCmetDKN6rrk+ESxTOEVJwCzCDQ1+OYqhZtTLVJ6ANJV7cB8QGk/LGio
yp0I0UQPYZHpnf7ba4PuYFhC8yvrYLyNiYQU7RgIVWo3fUIrP/MjW6s6EX9xy4u/SYOnvdWkUpsg
0SkC+rBjKMuJwzZFGWSSQK3uSBlDhBQ1zISoB2i7RJbHG8os7GzV936GBY03wayybVrgcUYbw7EE
zqwmiYHd+Z3E49OSoZc0ZVT+soQh2mlt3qyHCloofEdP8deWFDCpAkhZ+tcuLSydel6fu9Wu8eEZ
6O4gX/OClnft0A8bMwnCqX2WjXDPUboH0if1uyyssieEWJOjkuReaEORRwypQcq07kz9Na8ogckm
jK4VcKLwsc0zytkCcP9nq6EeJ/HM3/ZNwCkVSyF4jQrVRJAe3QqYRgDIKa23BUJUh0ygSL4bvdb7
FouddGhA+NMqVkowmRxG4jUQUPnRl5L+oW3AwfV9WxcrX6EfoNNdvpdVijSNQa1QqSAep12BNo3Q
ouQqoUK2dhutv/FDo731Ih18c6MIwc7nYCZDCoWnTjL1bzCrJniJIIMCGjEiSKQc7G5axhujcIsb
P0cpIZFC+TqUEuXVCDxaPo2HcQnZ5yR4JBZHmTCOQSee25xzRbYketma+4uuAN0Vl9bLMfZF3rye
XGMLOSbydYvs+crjQYUYro7yUWUhqqUJOTOatzXiIX3zewiRaw2HQfveuXLyLAB2/AgZwapLrPh7
LSrYXqVF79myW8mbLmxQNpc6dtdaaSXvdzAa1W+zG6WnwKWXVEicE6jLFRJSYXnSrcDT5o+Fopt7
wW2Kfa4J40bKJEA6iNPBngnTF02qevhGVnpdg1C5tnxAoLpktIPTihEXnoE0z7Vs9SZVPlW6Kqiv
sylly0t26gCH3zSzYa/FTf9jbBT/GwAsTeSsa34MUgTggHx/ryIyvHWb8q0OfIVGmqRfqxKyAhyQ
2jt1gYwqD89bylo4zXeAnMFcKVeqbwVUaNUJB6oK9aFOgvZOj1WEdXnB7WszD68RMAG46gID+mEh
o7Jr4/qFNJCBG0X7K1ap6We6SaPPUjzbjWLjKa1c2vc69QZ16gxlKiVQxWt+x0mkbyXgNg+K6YLQ
FDrgKL4npbvRiMwDCGIhAnJQdDwT4mLfDqioqb0X7RoEX2/0zhBXaTEq64n7R9ojyvqT77fCqolL
2iNlO34TXCsoNm2oAdBzQ/fBc/UIFGVf3FTdAKi0TEzgRxXW2lcN4m1sRZl6uaKNymuhWdk2FPto
WylpQUWiVgFtqENEL80Izd9g2NH+V+s8oN2Qj98sUS++ZSnwW/jB5KSBCW50LQHH4yY2Kk4RxaPc
G2ZjMlUNR7A+7ZgpFOb8YCe3MHxgGOkSPPMsK6kHGGJymwSuZVCPLDyeWUpqPiVUj1CqsBrFiZQy
fJYHVfrGfZuthSQqwC+V1AfKYTTfdLfSv+tNOzWG+hJJSk1XRbxcFONXoSkDLW42vIxS86rq2mpf
CZ65M/KAhp/fjnnwKhWNudXAE2RrP6uV10qEMmGVYbzvlE7ZoDSQfQxqa+wUhJK2MVmt6uGGXHbS
KtWbR8SqeHGjwnSjerJpF2GIZk/VRJTHtfhJKw13DS32Y2yGGhluS9v5weDagtdJxwBE87bxaFWW
BuCLyYCi4KEMURAvQB5OVvkdphP9m3xEndFwxxUy4SiWFTQnexo7lHrL7CYKqwC5YmUSoaAkuMqU
/KnNXeED45HqTShzys6a3oxPuaD9lizUuOniuCACBZm7SgEgEHQ8eErwz8cBDsfvHMbYQyfAIc5d
H61/DWwHVTZKjtdoz+kATSR/C6Ag+yb3cXTXdEIo7PnxxKdKNc3dAETvHm0yCaQxaqO82NGEri1h
oxvgRDRJKl7w8f3Zdmp+H2qJdW8hvr+Tmr5am4gzOdpQ07sTwAyiTiQdRujTVwKYpnXOFeO40Whu
O372cB0pbQLYz+NC49BEp0jLCtsyU6Q+Y4G6IPAT7DUG8o9ASptdJ1PsL92KzkSY8LCU8yF4UC0v
f00M+BGGH7mPk7yBTa1h+E6yhZCkpKY+auEdpF001qP7sAjFO9lErg8YOfopVpTkxzAxYpZxFaWI
76tGvBYUvT/Ag25b+BBgQVL0JlYtqJOfVgmDSaGvc4hk+NJR5FZ3ICXNt6jVh1sLrUt4fpKFgDSP
y62XtT8005PoUrbyleQ1OnKDMi+NAkuIOtHcTcBZBeYgUrfg/vJVLtf4aGRjsdY4bDaVJyQ/QHuL
WzEvgb5xLm20rMQIV+ubH5qbdVdikye3epkrO50XmUPaSUE+FtsPX01Fe6iK4TDwwFxJWYdKmsfo
nL4ypBUtoTjjiVFd+1laPJpk7KwJIAQaGoWWeByCVn4L0wQf1SAA7Rmqt6GXiwdfLWnwS5G8ozJe
7NNYTjeNKYvkuBYiGVQ4eLPJvPlrO06CYbjBkMVoHwTXrJ+9Qs3AZESVSbkWXJLQMuXgtlMKxZEg
2UVf+rvGpFAjlC1C16gsrcKi63+JqH3dATrNNuaYK4dRtCpgz2N16wuZcdNbrmb3AnKF2JsA2kkl
9OamHGAw17zbBmQwGq9/DnMB6ThTs47jKCOEMnkSSVSoXRld7UqJ7aShyn0bQSzzUTTL3ddSin3K
mJF7l3jo/a4gixcPQiohJNJoCCEAGV65YQOpnqaTHTelcZNono5oSvsrqCCk5wYAVix7uoPCbW8b
pX7PU1vZQjvO9lUD7czoONaaJNA9YAaAZynOILNX0KqLDBJEHKWxbBjN/CbtR/XD61MqcG5gjm+4
KoD60BOg1l4mFG9yEdIV9xuzp09pUdYTu/iuAFG0C7pS3qAIEV1ZpcGjCJRJ6gSJVe50P9G3YlaV
Dx3fEhP1oX8Cc9sefN2luRDjxZMUXfJc0IKEs9FQ8qHBgww9Shtli1NUCHTTtWuQ6PcKZyFgQIt+
a167ysE0KI8Mrt/uNSQZaB0q4b4XdAqxXcCRFwTNUxdZ2mtu5hja9mOzMbsqfUkyQYclWNF+qoeM
BlHn9WoMM06XRxTmXLjKrdprnOCkmyuethB+piK7EA7ZfVehha/nI30iEbXnKHH1Jx7i6SoFt+8I
AZFXahhaqJBhJqGOmoriMM1gyaR8QbckmaTyUSp6KK202/33f/2v//s/P/r/7f3CDz0evCz9r7RJ
7rMgrav/899nLO8oiBv63w2IpMlp7MReSwGZU3R0mN4Kp7YBQmF55zmCkzu0alfh1bDT9pcjyl8t
nD5HnDlsGQX7bajwVgosFWMXbAyOyuQIEJeoaGZkJzS8jMFRgzRfqWDMYBM3nM9m+n0sUeEpS+m7
4PmeA08lsK0kTByUt4IrtUACG1Guhs1FOcJ0oR1qSt0cYokGhIn+677HhAKyYpcs+DidMZz7PKSZ
Yakga1KeQIx/x+/gUO8jR7gtd+6mX8sbOm3GasmkbGkKZ55oYELcRh1S5S3KMx7sUAmTXxpZo5dZ
q8tf64wR1qflMXNgjCFm4ibWl+8wMkEPDjomFE0h2bmYxvblUF9NST9P4sx8sexBadTwN9/zvAVj
fDexVKgLQ0fHsKhZ+GR/fOsuGG9JM9eyui1HPZBYhWgg1NeIJtny3rqNMZYed+Zz9NJsJivrEpGE
VXsj2miV78anywOWJuPDSz/DzMzMrBqtI49S3mobKRTsJsON4BS/cmltONoWUcSrbEN5cevfQA5c
iD0tkVlsS9IRxdQlbmBdn812Y0YmYOmofJfu3AdjI11N9ojKQ2d7a+jvtn9zOd6ZdWRJlJN0E804
8uTZpo8LFMmregrno6X2gLKm5v68HOKMY7f+KcZsF/oqwHi8Jst386a3hRWpx/1YroUb2IeOsA/r
hfV6Np4si7gFAsxQNG2a4pOjc6rGxDJvlnd1G95Ddnb0ffobDcRNuXXX0beF0Z3Z89ZptNlOjBQM
QvyKaDFwh9fyudmGeHXLe65EYFpb64CZhu3/ct8vx53+2k/rhKqQZoj0rEVFUSRztk6ockSCMSJR
6RW/NZSe+SkW5vHL0phFmO/Exqp0PQ7K9175LVJILAvUJjBPuzwO6cvxMgsz22xWGJZ+a4nT13K3
4mPym+b22rrybWRSqLvCOsPIFs/zhyULzaUZnNmfmnpm6ULIDKY0yF3Ms8xi6SD5sjZmY5sZnvac
xqKfu8V7/kNb+fhzFmuMa1kdz+qTuLnNNtATby/P58KorFneIOkBNh2RULyDov3wFOsAxdD5z0LM
zgwpMnCAEvzyPWwOYf27RoTuPwswOzBiQVVMyCLlO0IJE6ikUO4uBziztCVdlFQT2K6qaPPNo/gR
z4ZMz94TgbqhFMZ2oQFLrOjqLwzlzAr4FGm2iUD2RIkUV8U79NEHd9BuzMy/pgu/8z3AcJdH9fXg
k2RFklXKZbJFdqDMtpIIiavtW5Ybmr135jskiW/J2lhbD9V9Fq2NhYTx6yQSjX9EQlKKN2bHrGlp
aYG6QfGuJZUtAvZqejqtxtvlQX2dQMWw+NtBHsiiISuzKDKNGLCynEJlPaxl/b6kiFjFd012uBxH
mlbt5wNVMaXp0pBkUfy6JlCeURuNEvL7cLBW6noyJ8aSZ69vIPwtzNyX/EIilCRLCMoZKj292Zjo
FLRq5UsFXE8K8UZB7U1ZC/oGUlMe/1BgU14e25k5NHWuCtkAsaRjQvv5QjRq2t+ZxZeKo2tef6so
3YjdEx3IfyeObGg4AmNeL83HBfInlEeTKaRFsBKp/QW3fNVVDPDl8oC+Lj3FBIZi8uI2JFnW5gMa
QOoFocIhFyHGvzPqlzRbuF/PbCYm6s/iFjUdfZnZ2T3ZRKJegYNt5fQ2cvUbcEiIcjqjU9IdXOGZ
cHlMZxagpVmYxICCZ+tS0v38lUyhUaWsr/WjeEClz+6vknX2QzooTr7Nl77UNEGfF/vnWLMJtHh7
ebLe6kcNRSS6FN8BRvq2KreviCHAhpZ+XR7c1w/2Od7sru0HF5ERLdCPFID2BR07ZBP2U/n+cpiv
l9/nMLNvJpE5o/HT6EcpeO/Ho4/DyuUASx9JmV2vWu3VfeyG+h9D8fw+ONS7aE35YpO/uM7lWF9P
CQajwsCWTVlSDH12zapjEctK5OtHXQggfmPYmIA95UYf8GFp0IlSxW7hNfC16sBpdBpT/rwGYSYY
pp7H+rG/80Ys2rEw/wUyBMjZU+v4u9BB1mzJqPrr6fQ55uw0LBEJHGB26EdrvI37aqX7jxJqwMHr
5en8WgyYjW1aPCfPgg6FOrUbSv2YvOZ25SgbZZdsxb34Y+RBif7P9j+MN+2Jk3iVhh14GTCXwzq4
VTbN1rr9AR0fO3hsIG3DXgg3fZovW/pkucyPjxpIq+Z6BueVtGmf6BreIk6+GmzlJd1KS27mS9Fm
B0iiybhcCny0KVpzW2zhlK5J1YGZbuN1f7w8uGnfXhrb7Pjw4l43tTxKqOPU+2obbbuNuqGkvLDj
zq5EXYGvqYN4QNPz8xcrTV9vkpJB6SlNsgwyEcIU8e8QNuTl8XxdizKvbU3T6P/wQjX+VEFO1oam
5XI7Cq57hLLkP+M1tfNtSBR3wo13L9vLGceXCZzFm+2xVhmlDOdR4KxbiDC7v0/gv77mpzi6ZqEe
Z3KP/XnsnYwL8kWbGF3vsixQdCgeURhx/G/Ie62Ew7AXd/9eQDQTJI3URrPk2cqQxSgdrDx2j1Az
r6vbZkuRdF0fxrWyVl7w1dpf/nBf7jFZQ0Vcnn7hnaDMV4gcKYHoiX2O/gucFB4+WALbbjYubOYv
99ifMJpKU1Sz9C+JfFMCyacaLRxBxN2URudIcbCw1v8UkD/tqSmGiZW8iJSlqM4/VaIopLuZbh3D
vbRR1xE3mbIdruXd0jv7zGL/HGn2jdq2j2MQqdYRZRXH20VOvwParzloOm0TuoSrxVTq7Gc6Gdts
Iw+B6NO+lKex6YficXjpKaOpq2Svfxdt9KIc81bYXF4Z5z6ZouPvIKsy76E/k3Cy8quGTpMg1tV7
l7rAguC3LT6Lv6akfLLTGNPPcBID9QaalpY0DcvbVWsQux/iPrvG/PLQfKDs8Z+NaJrkk2hZ3wVh
qrJADBO5EfF3IT5eDrA4ntmV5QGr9GiuWZxK7lZdB44VrvNdY6sb/QqRh8VL60tGNc0fb2NRJKGS
eLR+HtEQKVqu96rJYeHSt9wgvJbb0VVsK8U2YX1oWwkLzDWGkWzudrN4RX95YhJfFRVKkyiN6Sgv
fo7fRzCIU9hrJI/ieqorI9e4M7aKE2yqq4W5XYo1XeAnX89HtmeEdVW9Y8iQ74H0OtYjgLVsD6vK
Vo6Xo53bb6osKqbJ0xn15dnAtDKNRdG0hKMnP0x6Pdp3OXq+HOLsKaKSKZI1kRDzvvw8IDr6aRg0
0XS1jFzNNvyd9NHiq8mb6mep2c3HcjF+mqT5GamJusyDjICcxp9jpq0ZpaGfTLcLJqB2bPt2/q3Z
FPt62+0Wt8M0gi/RFMUwNEkVVU2dbTipzuDpD2pFltM56OWvPTh8DqnBBr3nxAGpv0abeGsEV6gq
L8zu2ZGexJ5txTieHmhqbx3NmzhZN7fSDmiLHQBX5blr3S81yr7mI5o43dhTXceUZHO2YFBPhZNs
KCY7n5Ps/yd0wLW2C8M6tws0VRUx4tQlYKyzi6DuaaF6hVxRXPZ23Y1v08HaskAP6Xrx0plyqC+f
j9oHXmCmohrz6ofkVzXQJE4zbUWlit0dP7n2D2OLks3O2yyFO3ffAMgXRd2kb0O36PPSFCWz9Yw+
it/QBN4JJaoxYrWwKIyzi+IkxvTnJ2dI4QvIAqges4f0+pWG/do6Mnt33wYon6eRCR0DT6YdBqkm
ikpIJCtYxqGmY9abkQbFppW0+A0NW9Mpg6S/Bo9sYWRdWwfXfArUvTVAnfJytbsCQ/0y0MxxsGwo
75tRLe9Am7puafQIZerhjabg76kYXnowXKNvURwl7+LhaG1yKQc+1SmWDWipe006EYkCwIoWmMei
3I7YKlwnylh9U7UBDVXVeq8MM3kxfAkdRA81lbyusURrJARJ66F9Smp8BHU0M3fpYAgOWnO81gTE
QvoOrlQmWZDzkGfbVSgO7kDHQW+oO/darZXOKXN4XoMne2uxkqL7GMlcJ+c9bXeeUq9wOESTAIVE
JPM9YZsjq70qasNaSESkM4exyvNFIq1DnJXW2+evpolJpQ2ADt4hyVg35jbfhPRSsnSdTUDp1egA
uaBrurQg/3RmZ+ufuDrvGZPCMBnl57hDgP8Myl7Ve2lDLltjNrYukAGVHZeTZCjt5pkG5lN/r/zr
DT+ZVPkk8pd1Ko+1DMGMe1U+FLf5hgRzl7+nDmYbiw/tMxvvU7DZU0oIGqOP0z5509sX9HBXOIgt
7LulCNOfn2w76BGWmCJ+cAy1n5bboazwtHAsTlWqS59qdtP4luaLSBpOE4bB2Q4O1dV4kJz6ZjH3
P3OEfJqt2b0iK2gkInElHKvfnaNtkCBYIZoVr6bOPTWX9eWBnblWPkWb5Qg6AmuQ7YS/Hfeo5jlg
pxz533l1fl5wsxeNbrSyGsqae3Tf/HvZoTYc2sNPeNjKAT10G664t3Rjnt3VHPe0DChMIHvweVGE
2Fz0TTFSMVBUYP23GcicZHi9PH9nV95JkNnKy4xOT0Krco95lN7EKVIPQrG/HOJcHkfu+9dAZmtP
Uyxfxb7VPQ6HKcsRb/A6edSvkcbc6+CNV+bCmliauNkKBI3kWdwKAnbS0CUbzJjqXWI1C3v2/Kl7
MqzZ0oMCpuLRxqZFhbzjlYvZGPC3VdetkQOjChcpmHqvjPvFwGdSnE/zOVuLhRXqoYIewhFy4h7A
yM68du8msEi6XnrALE3lLJsqNVktonYI3yzlZ9A9mPCqE1QlFhbIwiKUZyV2SFUSC0QSjuPTMKzK
fcrbRb2fALskwNPdtZy7nR+YoqE+b0y/ZgML2gZpyLIJ37xgdCq0XqskW9Xu48LIFsKYs5ENvVYG
dcD2Eg/uVrhCo2nvr4NolV8h9zyu9Q2ISWfpo509E7V/jG2earfAYkcs66p3Pa9WmY48VvrRY2KB
iZkuAVKVUATEdXNhqGfOfZG+Oq9sKoEkqdNUnNxhwWRu4Wskw5Uj3IkOoBh/Nd5OT5juSTj6C3n+
mYklD5Y0WsQUAr+U5YD+Y0tTmuZRQhMyx0zLwturHV8uD2ohijH7fFC6IoiGrnmUhWRjTTYfGMIo
qGz862HAJejQDiRR+tL3wY0z1hNogMcGn7tefYW2vFLjdCHKuXNYxETK4Llu0Hacv9mReJYiJOL+
1t+cUFLwbT/i1bQM/YNwbe0uj+pra4niB093yh6iPGGWZgdkA7WW+UO2F1MZu99josr9HAADo1wG
Qir9tbTwz5aXTiPOTsa6qw1g4qNJliNtpgcZNHOAWVPBZbj6l3sHYEllVKoVxeJfzpDPC96Ds2Wk
hmwesV8FCfGiY16FUDHOIP/6PFIVhpfBc1aXTHm2s4qiqLu+5UlrYPlAXyndoIGq3pdO/Zrdl+vo
afl4PLdW6OZzNFrccGznWWofNqqmmbE/Fc7yfbXqbhL03K+Rj/jureF0ofbwsTDKKZ2ZZajE0yTD
tNgL1Kg/T2eSFmmUuUH9XjlesFbXieMdIgj0d1ToOCTB7i7lCWeuHYVGDK8X5NBFcV4qaIyBzQgA
HiTktdzlq6AUFjKRcznCaQhtdoCIgVCXjeHVvJAs1RkcDn8HulADSN1Bjdxb1wytGv+dJ8unuLPP
58EaqtWkS9+6+LUXvHUhLEKPzpyNn0JM98HJeW8aGO+4o+H+KW36PyWbE9+GP7ytHeMwvkW2sF8q
5y58sHm9pe8iUCAio4rjl6h50NE1urwIzweY2rTUc0zqm5/H1EFdMfJcdY9eqK/ggtmSOSwtiWle
vqxzACx/jzH7NHINek7BIOCIFxiWYHBlHN92n+tyU+3rG2rv9uUx/ZM1+FfA2YeqazkWkFOdNhYT
ZppohtvpPTI+tuF03wPpXtjWayQal+KeSVNZIJascH6YOtCdz5OJnBV7S2ftDwdpg/f6ftwaB3Qd
bKSbFr7b+TGCpOGimdqr8mxSMz8Tg9GncxG9dubaPQDgtpMbYa28jdIWBshKuIdO/vPyzE7viC9f
EgILnAhQQzSfZgPsTcHNvcw9WtGLrH0zStwck12nLSHkz11rCrUwVRJ1AzTG/AJIfTOjFG9V78Ju
Kuz7d1RXNn/LjGFBLs3lme+masCfFJkxUducfTfBbdGWbtuK75bvk6l1t9EO06mPS9XCZjhzhnwK
NXupyWKvQm1MwzfMmWtxoyMnXLT60oDO3CyfoswuajMUuqgvA+/NuJO5WCrI4XZN2iNuFKe8sfZL
o/rKJpiqU1O1m0c7gG1lthrLVK69yOXBiwWEg/DFVb/P3pGV2QqPylu/Tm/hvUg3ObCJeglcfeYE
AwEPT92wSIwtZbYmrdzyZSTUeBviYpkY0cpKHy+v+q+AqGl0JyFmFzX0Ny02YbgeSzvdU5PdJC84
7tFlaj6WqjvnVj7r/h+VzTni1OUIKX1kVf6UDkTKLgH1RSB5FFMf4hvteWFo59bjabhpdk/uNMEc
WyUdw+TNv8bJ7x2GLxr7GA1usRhbN89Q9fqVe7u4484t0NOwsx2HqGqAoYNPgpffBI/CCpF09CCv
YLjJB2U9lc2WlujSQGcbT+izMvTwXnlPUTczWuSEf0VI4CxM59K4ZhvPx8s9kEMSrPGutmGA7yht
ov0PTeJHuSp5jC4+fRcXzGz9SwJ61YZMYbjetPZoI76wTl7EPQ73m2DjvywM8OxuO1mes63QYVAY
NDkbXcAstFh3rxFN+gnXE//Wy13vZHawmNqde1ad7ol5TcFLQ13ORvZf9BszmexWoUsp3Oa79Hdy
jbvGJrrTFxgGS7M6ryjUQPKbLPsD8sn38ho7qI1+NNYGyDYVwebd5WldmFVT/rwLo75CU7wizRNy
YJ3TDlzi0p2tkPz13cxp4Z7s8xEHvbAeAEf5+/Za2dVXpdNd19ulgfyTBsk/ji9zdp7UYeDTWGJ9
SEhBbpXNRAfxCydEyf0pfkVm6yd9GXRvVtnSybmwwb8kX9PDGyco6uJCh04VamJIWfUo/V/+VOfe
iZ8W4+wgkVDt6qKQHr2P/Mdq6uz2V6rhINXJ/4GrkL/FSy3eM2nXp5CzUwWZGH9AKMA9YrMnDi+e
gmpx8lbES4tkKc7sKFG6Cpq+26RvvYVbC/3cGNCoBzN5szCH03qe5ZGfBjQ7RRBPM8pkuuSsp5Iq
iXkPZ4R2SUjhczk5WVgYc7bQGI+9H8tsZa/8rQt7VXhpw/vLAzo7cSf1x9n+bQU3c5XSp+6DhhNy
GGDLy/ojV58uhzm/9nRxYotA6vkCwMqpCnZpO3WanHyvrmGOUh/Zol5ExxOLx26R7Hv2YDoJONvO
Y6KmWCfwdKv691F6UOulGurZmTsJMH28k3MJkVRXqUrBPSIdj1P080RKoQqy7ntHBVEp2rDiDsHT
UiXr7Jo4CTv9WCdhh8aV0kLHRiyMBQeVSHSVEF72hoV8YNqYX9b5SZjZxlWyOO8bfNTfLCF5LyR1
J46AMxTxve8FuvyC/R+uj9kGDqomaHotmdYHPmy9rVxn637XPw5U+tdIpNpL83j+njwZ4Wwnh3UA
cDXIBVJjwVo1t+POcDBe8a6NLbrxgAwWZnRhQc7rFWUjhnKpcVNaGEPhRbRulyGIU83jwlebP60x
hxb8ampDqtuazky7wwpni3OYXfw71/5fkzdHSGPxQ5ahUnwRVNgHdJoK5X1hRZw9aU9CzO59QUNl
sh5Iezs6dvnPAjheftXY1rZ5AoG9cAwu7Cp5dlp4g4BaMzJ/b6m3lWp9FfFfrr+wAs5ngydDmh0Z
Sk+PIuw5Mix3I9JeAlKJlxHqo7coZT9I7yhOfljPC/N4rkSACuLfT945cakFwVMoA2tC3ppb9U+J
QPlTIlhu8C8OcHZq6IDk8HeVpsc0x0V+3dv4mN3pNoSzRl7hjcnzSFn4dP/kaoGzBxEMNs484Y1G
KQWvBlo/vsa3eo2ZJgKuXC7Ftb5pX7qrpXTt/KMaGsLfA04r9+QIlj0/oLlmTY/qiQ2d2v4dKgjk
17xaFig/5y8Zg+6Fjgsxv30OFVlWl6hRTjs+QojN3+XhrqOzIJdL9/P5DfBXoNmYmqQwBvCdLvC4
Mlglj/oaZTPyeV6cN8CSSrpA/gFnIPnx8vI8GxdMpYZfvUE1cLbLJav0qgHvACyj36pxi2nRNk2E
7X8WZLa70ZxCyZA0573Ic3GHAjWOTAbtH0Hpv12OdH4HnIxntsUNZK/HwKLSrm71Q/xDow2JDxAZ
gQF6WfRXmIOBnTaWNvk0gi8HvwlXQAO3jBzZbJ3EQqK6UahPn0/64W71NZ42v4S15vi3xb3+sbwJ
zr7KTgLO1gvQvKwVCzN5M6sWKyBNvRv/iA0HUEtzfBFjpHlXbRHGDgKFg7Mwy9PfPh+uCbN5wvlo
xpfuqJ/AOPEFUCPqVj2Mdn1XbDHJ2xTPzd1y/eXsNz2NNhtrn6oJMMl2mlwEw80t2FHbPMZX3OGF
LW7wWrpKjNXlIZ6b39OYs31hIlOoKg2pv7ot9/hW70BYHOLDEktcWooz2xpeGWOsg8YTxfjW1jbV
tume8eyrihU+8jHpubppnupfogbNWi+22Yf08/JAz+ZhpyOd7RjRyLCSK9LqPXlFsJsKLCqLYHKE
B8WJ34Ll6+LciXMab5ZAl1TSms6n1YGnEiZRV/HGuh3wcF6F78ra3FE6R4ekX4Jwn48KmBoalKJ+
6a+LfZvHqkLUpLxX5dsx/iYrC1z8c5wh0Bx/xZjl0FIzGDJQWZ4G+xIeXrtDZHgNfXK5VnLuuDmN
NMuds0nOLJ9apdKT3NnuIaVjlO6GCO0mdZPY6OTTslpfXigLM6hOue/JrZuDfWvxBaJA6d1SlCmU
61B4vBzibCpxMq45SBbb4P9H2pUtt5Ej21+Z6HfMrX25cWceauFOUZtl0S8VoizXvqL2r7+n5B6L
gkpEt+ehO8KWxWQCiUQil3NAqFpMoQRSuainAJtvD8oE8du4mSYakZZJT/+lSMa5xDXQfDHRhs60
fZ8sgu9TNSxethsgrI1uisIsbx0/OXC/zERhXIs0pFET9+hARpsd6l/+amr1IC9V6gxOumhOvPz1
J/7zTSDjYyIqgW9+SmMIy/5RXgB57K7CaBTyeIBNyu9wH3JF8oxl+vmZsZTlUOUDYDWPZWAXO9C/
4KlsAWMuXba29IyylbFCbfO3mloUAwMpioQ+p49DIqBI6CR07k6PFsEW0EJQfplaWqZ+WkBi8sx1
LrQ/l8a4shr98n7Vy/QVugntChsDY75AnF2gT4GT7pg98WeKMZH9UBcSiPymuKYIrKx5QdXJ4pyE
ydI/XOpnIhj31YTqAPxOhNVATgbEwiJdhhECJxBsAuQDXSzciR6eQMaL+T1QbAwDRiIsOxd9HSuv
/IKcyhL1sZuB3jWcN/OsTb7px/aXAC+QJoHkTYhGqnFFJVA/VuB4Pgp5J/7Gs8GQp1AQ814fB3iC
HoM9wF9GOR/w7rkPFE1zW4PuEWQOvF2b1epM1LTIZyctTcFpbVCM+IJCNLrGUIFtHI3WVoMFYIGL
p6kdiNZWGdlm+zsXwlTzBh4Muq51Jualcqf0Whp4R30AClsJ0NKhl1aSFgUcQbOlAUA3/JLE6KhU
vieqFRLnYBlLrMEFJRK8dLtS3XGTrj0rgjPxHV5O4nXG98OBOBPLOOo+ImVdGWiUAMvoAQxtrrfs
lrk9RbqY53f7Te9Gq2LPbQaZPveSXMZfK0MQ6hka3XElNe400Y/py7W/nmKJyO1WXHlzj9zz5WWc
9RCAfQU4Exic3eFKQlCGQjWoc63UzlYe0KnRJGIhwb43nZTj1eZDprMlZjxoUQkp2lMn0QiZmmW6
7DdkOSXzuYH2rANVUeoHsSUQ4dgXmkYjKdQHWCsSnA81Uj/5C7hF0deAJMWy2ofOb3TMYcr/TSBj
tJnpD1QBr8mTMaxouVOUB46/5mnEmGcui2OZAin8qNzUreUtVWBAEkx8xpJjyRhjImueSvORBM4h
2g6BzyCyA/5CI4h9ZMAyydbYA4LyZ8+LfJtUFvmWr1E3dkrOi3662D4chjeRbFtxIcpZGwJZ+YnE
KrlVU01y9FQM7yQlHDa6RvuVVrWCw1nb2SN4JpXxbZGHa8lDOR4tneYBgzloOxOO4xJMmoC39J3x
yJE368XP5DHGUiN/qMjoATh6e4SEo2N+9Y6gB3UaRwicyqIHwHp95UWi04V+aWkZA8IF1YcFIBaO
yZi+6FoP+kLwdWgkcRsiOmmNqTyQX/Gk8lRlvJvX60nUeIZ5DEDsO8jPcbtJx9vL6zn7qjYVAFGg
KQtJLSZaqo02D5Pan0YJwlW4CZcgg3Lixe85lTM5TMiUilpgjJSYR/FOfAZORG/Bq0zAjOBZlnYV
YBmTPS+2nl+/N93YqKmRlH4QINMA0L0n3VXlcxotLq8fRwb71mtUArLIyRxFgHqT+F4DYXqPKs1l
KbP3ztvqsa+9VpULMHPm9KnPrbL0HTPeKFUFFmJONDavDZoCwaWA/gK2SU80wUdQd236zYvvvACd
xKpmycPjZWV4QpibrFKLUZXzzDtidMEKwBlH/JsWT6vLUmZ9PgD//qMKY9g+5mU1oijVk4oiVmV8
M4SS4/rmN+VNAmPSBBQ3DVh1MWav08rSmghsCr4xuHItg5gBnRH2f6cRY85AimnDXlMxMCp8I/n3
nHBCjLkVA6SFYeqGAdg4titOz9Mo6tIo+UZAjK2NGP0aXy5rMLfz5xIYhxYreEBkqZ5+A6HOcvSa
20ZGZyuROWdybmPOxUxf4yzQT0pAqxUCShEZgCTTYCJu8Sy1ujJ5UGDz+iBHBqAnNCMrzF1UgGqq
HwxE2w3wYYCfIrxE4Cj9nTV7k8FcPaYOLpFgxKuFpj80rwKhwotA7y7LmIscTOFNBrMvclbHqWkg
4gN/Ue54Jd5DgK3uD106FnuwaEu2RGi1vix0rrtaMTExhMlyA9gYr8Wrs20qelAVgKXcQJMPKN2R
UdXs7IB6mAlOKRdFOBkoFbHDLwjMxmbngpltI8FIhGaA4AlzTPkSgEoqsDyntTtHwRy2W33BWIhy
y1F32ig2hjiXymxkHhaVAh4a4xjRVWEu/U7/muTd1ZDnTvSiPoNYrBfAEADGmWHRNxxfNRfAnAtn
djhMTLPV5b54UpLiKxmLZ8Xr3coU3ZQOuyrUr7oKoC6XNWaOIZ57gGuaMGpMwMlOqFrvj2EQNBk1
81Q8mSDJqoSbULsGU6DV05wjiDmGHwRNX+TMkAJdrkaV+OIpSoDxS0BnoneOzsOO40lhLhRFC6Mq
pIl4AnAupjhOjVBZJnn579aMuVOKWAh9YFyIJ50CsSUKHOonTiHvBV4djjGID2vGXCY5pr/FIWix
ZqARD5vQGUSQpivbIQxWgaFM1CWcXZpM7Mz+f0qUAVerC2AA/gDqKpFOG9oxxPqVT23zpQNA0uW1
Y9PFf0pQMKqBuQkdQ5zv7UA2jSjvdEM4UVfZ6AuUvjoUNFVkyeidf6fvLoubsQdJBQATnsiAxzBY
884LKjUVYGVPsQAqDRA1kc4JOveykDmd3klhbLtpihJj/Fi1bOevQG/0mlV5bt326i8US2aM4p0w
xsSNrpd7tDeJp2Ctyna4Ah1kY0+ltnDZDnaJV+tE2OzGC3LPd8uTxTH28U44Y/oIPzw/USE8QYJj
6giSl3Sdcl8ivG1jDB/8fUWTtnAWhfKsAyss2hrKj8ubNuP4zjVhH+JgfWkiqtXiSahlMD/SrS4D
NY4QsENLlGP0PFnM81vUUh+ks5F48rohuwZ20ETrBKrdtMDQL6nycXlZN84uvUL9nPlaw/eSQPXh
oHqgZkVpvEoFmIhcbMHNB0a1YFkWqJuAVPKyWN45YINTD/SSNVBQYR07VAztEjVDinElcDHYYDz8
e8+gyZG820DmtqQiqaMERGunBCziSb5u1MCuAh5Q+IxDfCdlstSzpWyiKgM1IxVP4qHYDQ/1TsMY
J/jrl8WDlCP64R/weWNRkCV8BXhnMdCLSpNx32vCKTSuvGaX9o9RswOA0uW9mj1huPsBgaCguMKm
FEhXCF1aaeNJ0LYmlSyzX/v6zWUZs5qcyWCcBe1HgNuIg3AiGihsw8cWDJhqAB7RsXUuS5rXBgjh
06UCmDFml0qUqdGy3Q6nvrsrqhIE6MC4BAfgZSlsevenyWE87j9iJoXPjEGvaFMSUgwnOgzLqLpP
aoyY0wEFLG+lyeGySGNH0pHYxhQzRzQT/X8QzXh9LavAWZiIwylad67yMFwBsRYDelvdLndAigMo
GHLaqM78hX6V6Ub+4PPPtGa2USv1Lh0oGXHh0IeJmSdGn0r25AP7hj8WyD44PijKuH6jr4WuJvGk
KEkWIG42Q0vfRguUmuof4g8C2jY7bSzhKw+Bm31xsJJfd/9sdwezFAhgv8YTWQ22vFDc7iW3q6/t
K76sskp8mzckMutc3laWfVylWlI3XQxdVbS9Zsq3iZj4st3wJDDRlp4P+oRtP5wafWtIV3X55fLn
c8zytQPibM1aQ2j6WMbng+5Pir5H0APEFJY3louo+LvDch92aNL2TFragUEvDJLJNtLb2BVPg+56
rxCi0ipQMW4FJuPL+v2MeFnr11SMhKMFE1tlMi9CNCWTMcsihI5ji+dfnsntbkC+97GTyhRU9kp1
HUneGC3N2PQ2mPyWVr5ZxBs5b+WFKqXKRqE+uM+HMd2pSSKtiETRDlSPnv4tazAmZAdDJTphXcoY
BeryBahE+y2oloFKWoaRA+Lsrwhvc7fWJOEBdJu160Vt+iU122Eh+L4g2+YQ5je1UGYb/Lg7pKZS
W0lO/SUt9QIN/RV1qqDBzFYbmluZjvpNqZqAxyhzMP4WRk97y2gHZdvEQbXU0PtXWkSTqu9tmORH
Smv9+ygMHrBkktxDmm4shc72FKLbgAIsXwZNN2/yKgW7edl0Sy3vSWOLXpw+o29RWBLah3AXqWz4
a4Q6IFMgZNRARGh42hYs4flNmPv5MvEq9brwUu2IVMY2l8Zq3SIC2EVh2d+EYimtFa0lmwywMAuw
vEnf0DIoC4C3IcmpBmOg6KCfQNSBB6Mato7BJLtWMPoOzmbMkYILNs9uSKFEN4OotbYhxJot6Z5x
owa9V1udQvHYh4P1wQ6IEBfA9zK1mtiklh81/UHv9HCl0Uxcm1RGyhDsxCrIcNJ6XYihAIw7L7qu
W61Z60Kt7zxdANNvhz5GzFOc5HpIHiqvCp8MOfF3pdfQztL6pl4lckJuyyYSN1U3Fos2A9lh7jdk
P2QeGHoTr16AAPTZi8J6mZNadbpg3Pe6WDpjWukglM0FW08y/a6IWwJTBMWYZI+ZX6iWaoTJY0bR
HSprcW9TkZquTILhugCPZbxW6DEFaPJDHPfZ99bzCoxjEFBQ6K3s1qaX3kTowjwYIN+0vWHo7LwW
VKfAtAH6XHtvoVWy/P3yOZu7wA1c3Th/APBEneP9yTZzk6oE7VKnoL8zwNRedZY//E2M41f3cSZE
Y1q+8lCK+9wvxpNGrlMQaFaE25I/fQTrLc5FMJG+3JcyXpz1eAJ2/U5x06W30jF/+hdG9ec8+7kk
1rOrQkarGJJGsFPfjM5EYUNs0lvBU49qaYBIgOt/57z9uUzGF4pBKw0ZhcxhMy7MBb1J1vW6w9if
v5Meu8cBM0ptb/Pr6rO66kDaEUz06IosVm4IbCnJB+LkqTAoIBi/VcXtZfObvfsB5fBLAhPZxaBZ
+ilBU63oXtyVe/VqOBhWdBvfi+BkSWxeuxBPJyagy/QgrBJRbk5JuRKavaLxr645WzzTiYnb+rI1
46HGqhkBkB9Bg6sPIlhR0TVXd3Y0NkBmBMSr+UUD1WwhRKtG/NJ7j0WRLEdeWyJPWeZ4N1kmKQWR
mlPQLof2hvYPnP2bLO/DuXvTlW2GSuo+7wTgT+KZZmDk4Ge7qtM8eoeJ74OPszZzEgDqPUFcYfgQ
ryjmJMSJECeZVo6nqlXrRYZyjZVlMQHqap46tKDKWms6ynmMzjjJd0KnVT4Lf6LAq9Azl4wnr0js
LpBdgwBFhvQjb7R35uH2ThDznAqLoewLEdqVehjZA66Bple+hsgeLAW94Zy9yQyZrQOAMto5JWCl
49HLLCXKJrJKWlU6RfXKVOi6jDE+jAhJQIGrU4Vdo/oux1pmzPGdSGYhJXOUqjFpxpPeWKjWgJV8
GzmmLRzazikeAJGDtqSYVyN6HfpiFYWxTIUUGVwMLIhzQ7VWLHQPUautLbP7dhHsJsaC8R5Q1Zml
fA/XnUM22le6htVu6HpqjkrsYXlZ+Tndz78Fc2+AL14v40wXT3kVW1WtoI7DRV2ZjvMlTZktlXyx
J6k4aboxNhOhcbHAPQXG6oOooxffQPlmWJGFCirtq+GUry5rOHdMzjVkdjeKk9JUiILMnrog+jEH
0ovHEfGapb6kIXNCKnRjNBNO9ymuLOXGuJnSvgDdv1Lu5W28V+57lKnwQF4kwFeakB7jRckpBPO0
ZG4sIKYFaiThG9DhPjce/ObOix4vLyTbvz4FTPL5SjJ3VNu2oGlHUfAkgRwXDeybwFFvw12MVvLE
JQ5PpXnTRIOLAgxJHZh37/2bjEGfNtM6PO+MyLdKX7itg9jm6DS/br+EsJxeVSorcRom0in8kaHF
8yHcxi5aL6lFnRgF6J+91Y7EcXLzJ+JNKhMXaqZMy04LpNNPCPx6NXEa8RlyOCsoM4db16J2AHMC
KlPZIat9Cy1mnOXjSWCOdhbrYTfEyE6+Mk2kq3Kv41yDK3aJDOx9u8yWyZKHzcPbMuZAx6Qr06pG
dm8Y5LXgh27ima6WqtZl3ebudJDQ/8f8ZOZMl35S5aSF+eUKOlSVYhN4a8DDPlT5VtXdy7I+OVpv
wpjji/S/jnc/duq1pcttT8ZOvult4MYs/EUL8AxOtpynHHOUO63Mxx5MyaewkxxzfDGU00Cc3HhS
6ZfLqs3d5+fLOP38LErJ/S4ZS3Vaxlz7luXZIRQwqIi5vlXhJUs5iUqLxurXy0J5Zsm4jhYXLnCx
JqF6hP7CCJCVmRqu/yshbBtZbgQjQFwV4STJwEUDLGysPF2WwLF0toVMqIJYJD6STb5RWLLk5gBj
KHmzFzNCpGliDYYOuF7ltU/8bIMUI4kqQ0dJI64rR/ILR6OyPao8tMN5MQoa6RVlBgOwSZOxM+tM
OgVKYNXRokKtyzOPf3vBoMubEOYYyeBzoFKsCqeSJE5KD5mQWdxdmX8dnklhDo/kabVRT3Wt/nlc
+NuJd8z7HhMr+2E855ipCgUr5TWSsWPhf2YrwERjAkhONAzWpFtk/PEuHU/1Yhonid36FO7M5XTx
kvvLq8iObbKyWGSYBFAF3gAgRaT4+4NqxVcamOpsuo/3WoRxNeFZWgj3wKu+Ma95l/5s0dBAdf5P
PVkGC/RsCa3ZGeNJPYihZS7ypXglPAI6eo2+opXmXlZ1xlGAgOYt0cRsJVrzJv+PFEYQ4t6CdrHK
weydtfszCYz/EyJAYdfwtqeqv8vSGw9HWK45Zj8ffwIUGI2TEz8SWySsqBT4iW6KJ4z5PQbraqEk
zvBjxCBJcjAc4bt6FYLE5Iex6MCeZE+lGj43BjvH8jM8PPsSzL0cybTBbYxA23/IAA0mQ3pcWjmS
DeFrnxaYUSz/LhMXOQ81e2YXgfT5pv60B2cuLJQEFQkMSPbMr1X9Iv1GdfTd5zNuBby8YI9usbxl
8lwC4tk03MDgYuTxtGBssaYBWAcxC4RnkraRV+RKvVVHq3JFW3bJ2hvxOqoWl81/1nA0zKQqyoR+
/wFPFLRJrW8KRDilPyaEytGJ7pUbDRNy1JrA5NK9cCA30k7FBAQIFCpnRECSLWXOTcrCZL6azvnX
YBaYKl0epAk8KnWBxnJsYgdPYGIbO3NP1+J+Mte0npBbwerCnXOcYlT28XYunFl3XRuatk4hXL8T
FzqmIXK7OaI9yJIcaZvZPLz6uZKmrAFSGCztoMlEh997azUlmg4VsHJPIqa6DtpScFWM0FhJbQmH
4Cn0gFlVAUFT4UH3TYv4Uc83ucz5zKghZ0GvtScRAArgUsBEku8CmxAJsgLwuI0j2tPmAohU4aET
cXVmTmgnlioSN4iVJjh2FOPd/pSJmDWT7vJd707v/0Z0vZfL1j13l7xbacaspC6IvbiFxlPTqOz4
rppa4S5dS86wQqqB9xiaDOXSAjOGFDatSMoi63B19WBPjl0ML4Gv5Q79ITfmzeAkbifadWn53Pfk
zCXzTlHmkpEjXcOkt9qe8nij0/sixChPzLMfnnpMBFKPmSSTTm9P2k2xVhfJovqKN6VsWLltXCvI
lIk23un10ss3LeeCm30fgflmwmfXJUVgCQC9wOt0iWao1exbhyAYiRztWlxOeNW4VLhcQnMhHjDj
3uQxC5qOeSV1MnKrnV2s89uJIqHe6t96F6dzX9jNlpeHm709zyUyq+vnEbpW1HSSmD9INqJJUHeR
K29BnRETirUtnfiQSrN280tNIN+/d0WxSWTSpAJwoRrRUpPH3Dzo2YlzCufutTfNQGvxXohshKLf
qNg78Q4DmB44ySYqPn8t3SeWf60Cx+7voq/9vE/O9JIYkZEmNG0FkaUrbSb/2lK7Xvnrcj3u/czi
UWC+vpE+nHww6UpAjNHwP8a94WXTZ0HoT70iIwBygD/otKBYcfS9lyGJ1L8WHZTUQtBgclpa553c
mWzGyZnCCMCRyhum2G8RroDy4MhX/r3ggHFtoTqczZy9RM6kMT4OFfvJC5DhpHwjd+qjiEJjCvgh
V75R997dlCsPXIICAScZ81EssLORB8SdiacBQNbfb2hVF3otGBSvHxzEILXroLXzMF+As2p5WcOP
1vpeEmOt9TilORUUO2r1xfc2ks7JvMwc9PcCGNtU8k6LNAXVhg4vKx0BF7EosImJ3d8Ih1K2y9Ci
6wJQZrzmZ55mTNyRtnKH1hSsoR8+pvJD0XBeOh/vh/eKTfLPovBeDepy7LFyqqa4ox7aon6vAOer
TWPLS01O9Wvyh+dHDuj3Orgv0YcDVuSPSPgp0dGzoPfRt068T5HkUc3QlvL7ol6Q0O1pYodoe7ls
Gh+OOZDUNXOaGgLG/kSuyKygQvJQKcJSPw7Ko18A/Tj5Yda9Q3N5LcUrwOC5iXKjyNd+i767pl2U
bevIErg+6iUxF60Q8U4j21/AfiFmySsJfTdaW+jAjmqdENnXaRZUdgUuw82HlMCrJF3EUDR49MC0
xJx7qY7QDqdUOuZvguvGlRexZlXX4spfVqCRQFfvRGDylK6npwp3fng6Eu/2elr3M+HsbWxmRqoM
EC5UgJFti6VCPTuSYkvXbmhXu/1Udqlus+EomV8NlcfJyBo2dEfQMbF0gAsEpOmMd2+UoFW00pSP
SoJmzrCxfC0HuU9vDQm1m6LjmBl7KbPiGIeukph4YxYqR1VTvU2SmJ6dCX2warw8Xl+26FdYUGZl
QauMd588O/Lea7IPTBldBvZE5zZX0ib/IWCIYKJdIwCCaFc62AzBztdeFZtsySvNfbi7dHMijgZJ
h4ihDLB4MUFPT9swJU1UH3Wh6e5G1QNxqAn+9DbKYzvHKOjzaKrwiYEB1tg2B2DsoJbiQau0DpyB
ptRyEq4fnMr778Mmvjq5lI16+j7KMgQzpul2CxEckrxGT57ebJJL9jQppplfH9U7YTO1J0w0FBo6
xCZgg7+NE2/8XGYMO06cIZgQZg6vMAKpAfROFG5iwO4mC3JLrYn0C0/OR7TjL3uuZ5pfyTeRzJEl
UeQFUaxR+AtA9fmrcY3eRYe+VFth3brpvYwxQX8xXov732hRZvVlzKqps0bLtZFiSlFbxqtxW6wq
F7NzFhCv/n4bFCON7SOLcl8Y1QyqDpjudgfPzSQnfZjIubw1+hTvYn+ZCGsf7A18GI4PaWFWOBOu
yEpq6H2NrRWW42LiWDV2IvBXwbnEfRRNW/beV0igpdMUBU7QFEW2qz7XckUbckqPfXGQmhcU1W0q
b8oOCc24OaBJ277snD48+ibdzgUyjjBSjUpUSEmPhlgvqyIDATV6QLKDEKwRv5QCtYUBiInCQhyf
gsBzRZ/XYvPR87//BszB0UKvM80oo0fNuBvyuzwdrXEMrdEsrDbIl5f1/ej33wtjjkxgUMAAoY3v
mGBwKyWBk+q1bUT3l6XM3OTvxTCHgxQEbFl1R49I9A2WujDBTt1beWmZAKcaFu3TxMoHUo7YQkMu
MDLcv/2YZ/aV7azPhLj2TBOKTsVOdSuuAmfiSRXBhAPYtCW3k5+zi2xfPUFTdkOB7QevDr5m4cl8
LI4lGsY9R3GCq+oBvJEa2FozqwA24+XVngKwC2fm9SI4i4kjIxBaCYMiRyUH+7Z0aP9uIZddSyYk
1VtVBQtsSo8ReRLKxgpK3CD5KioSK/Q0Xrw5fdoldZh4U/HTSCYGpKH/Y5dfTcR8tSUv+wcJZF5/
YfrjY+D3zlZf04pny6dmclYpQT9dXC36hjRb3IKW3QLllZvc8PBO5q6sM3fz+nA7EyZ6fhFQcKfD
THyMUcYIpaemDG5ygreIjFMxBlo1uZdTxFyjbEu2ugNvr0MdVXf+GjP2a4B6adsYz5JrcUdCggMA
UCN9V+0klzzqWwQCTr6nNuhorRgQQIpT7prQAq15uva/Y7zlLustHmUHx8m9eqezRdaJmiHYxiUy
5C+aH1m5/r3ntWPNHzoTYQ+wivEfY6W52mZmqxT0WDaVEwyN1Y0Pl4/1bACnSG8imCdBouPa04yE
TixzLiKMlWmHoBaScfGGv3nxvglj7kFUKEkgKdg+M6a24ov2WFwJGDEYvrWgFMh4QzzzW/QmjrHP
pm5bEk260XpH1EObYRipu+EsIG+PGJNMDFUP9AR3OwUXZg5sJie3i22NYpe56ZeBa64NXv56/ny/
6cVcfBGciSHLEFk5ACGXBivyLHkBn7IK7rR1u9HQ3i2ktrHI139lkHMmezA5s1/yWbamsRnlKBdg
lkj8NGh+WKZuvjTWiWCVKL0ITrNrFtIicoEhzlFdmg/d3kQzUSJ6d9Mun05Eu0D5xY1dAoLCu3qL
IY8bzwnxTaKF6eY7YYF0rOshh6c+lIcgdqM9rpT1n7AM//Pc/6//kl//dD303/+HPz/nxQBCvaBm
/vjvQ/GS3dXVy0u9fyr+b/rVX//0/S/+ex8+VznNf9Tsv3r3S/j8P+U7T/XTuz+4WR3Ww03zUg23
L7RJ6lcB+KbTv/yrP/zHy+un3A/Fy7/+eM6brJ4+zQ/z7I8/f7T+/q8/kBk5OwjT5//5w6unFL93
HYRJWBRh9kI//NbLE63/9QcgnP8JkmQZaXIArGiA4PjjH93L609E7Z+mZE69wmgnUEGj/Mc/sryq
g0nqP4HJgtQEiCEBVYn86B//oHkz/Uj5pyYCv9I08c5G7gq//Md/tH+3T2/79o+sSa/zEBfdv/6Y
PM3bRUKkidEbWTeJcQmeNMSdYKTGWq8N2xcjOwkPSXEVNvHybDn+FHgu4L1beBPAuDgvprHgx2W7
y9O7IHn01afLn/vZF2f8dG92vtb0gbEl6AC2xwDN+Um87hPjCCBPHq32e8f59uWZ+yZFHsIPGi3c
6V7jOSXuHgsYOZWr1MP176kxhRRnt6aahLQo5ULfytpwnbTSnRdilK9RlS/EaFtO/mnazLlNnoKx
MyGt3IADGth1Wwzk2Wr72KQpEJhCV6xe1Cq1L2vy3iO9rRXjicZINIieSMY2zoyFX5q2j5ph1Dwp
Hjgxy9Gu5bvLgj6zKKZioMljkxG1NrZ6odWLMS4ryyiairNWn3w6G8bUJtr3tQKf3unATwjxdnMS
gz5f/uqf2NNrt8TZRkSNLI1jpetbtak2g1I+yEXpKnHGqRx99vHMYW67RBRJ6OlgZysPiTSse8XE
NGT+tzrSf+0wG0ZTqntK1Kh4PAIpiVKybEk/JeuKxeXVYVIfbwKYM00o2sNMDC5shcFWUbdMcSxA
B6M9puV9Ly7bh24dckobn1jra5n4fCeEUuqyMdO2QaaJmOVPH42wPgSed0sD6W6gKH4HRvV7h5yt
LhBvqLOu8NSt6pmF41fNs94Wt1IGNevC55RPPjnk7IOUjq1ZyjGE5Hm6zUja28CH3omdGFlUlR2x
CHljlp+4XvbVTWnUJU03qSNHoLbI29DyDAWdi2W2H6nw47I1fHYQmWMuhlncGTmk1Ai9rMHHRGCs
xs5vfThLRI9LtQ6qEpamwftu+kgqbJUAMujyp39yDgUmBK4VcOcChVLdJi16QqLQwli3VdC/Vzr9
dUwE5pibGKEGbk6ob/36OdN0q+5jawweqd5xDuJn33/a+LPDgcamTsoG+JEsB3eQ1NLYUvoOLFOC
zwtgP7EhNuUIrh6/S30T1opJ0yXgwpDVUHVgeElChMITDwH4EyMSpr8/00QwO7nFV9e3pgcUXMO/
TYSCNwv82SoxV3dUxbnpo2a47WPqoHqer/wcNCQg1Fr+nhkx17aUjgHCZx/veS+/6UL5S0kAjZfQ
lOMxPvGBbPtGQBQgTI5E20ZBaklNuw80FAwGYO+pqAoBA1QZXi5r8tk2MGcZvEPRIOXAARCllFhd
VYCj3o849fd5U5JN5vXXRnIhap2pbSvaAWmpeBj7OrH0SkQqF2gplzWY32yAl703JFIXw0gyXduO
gvrgVeVj36hPI8XJ+L3PZ870AEQIv8EzYBvWuxF1zlKhjtKOq8uf/tkSMQc6oCnAAlRN2yb6dy0K
D10juGkPPimv5ER/n63P9PdnBy2OjVwTWnx/XayeJMmTj2Jehvfo1il+UwJzlNELA9ruFjuQB56J
+kTmOXnbS07viTwl5q9QIDC/V0IxBTqOEZRIotvBAM9XUlqVBPqDTHGkKHcub8ZnS8Uc66ov/EHR
imIXkkFcViAYW8q+IS9NLabryyKYbNZ/rgiZLUP6cl2TRlGTnRckpa33gBsZszItXJpmwTEfve44
CLTcJ17ali4qIbFvmcLQFIDrCI2Dafa8TmCmIfntqzBnn3rApPQymu+qTB7RPeKrsdXlNB7tspCy
AO0dRU4tXe8xiNuNlZQvO9CvrstCMfd9S5TrEqUay9ONcuHFmDDRx8D0HaI35bUgd+k2B8KVJQCM
1fVKnZaW6OtkV7Ql7TiGN+8mZbaUjYxjX6FbpdrVgZz5dqEFQHAxqoY8qpKsx1afZSb+oqtBsKdU
qcarHjEttr9Wji0/pnrU5hLJhi1wPha4WdCqeHttYKoWg8OWYCVL7ijKvH+WWVSOoYm9JA4hKU0s
8zE5xpvRc4xr3aXP8g8ttGrfFiPHP3Gs85MVVRlnKlZRGeQ+xBl7/eBf9U5UOoC19a3Weo6uBkdC
z4neozk+WPXfLsv8TEPGvzZ0IDoI/AaEZMWd6rf3/cCbh/tsn1TGu4phHvcSAqZt6cYgQExdavcg
QEQ3IiCsRHdK/fNKDZ94KJVxs5koVYYKlK6t1JMrtM5dD1G88Or6UTMKt0On8O9dRyrjbGOwIGke
UCW2cukflLL40rbVXSuDK+XydnxyIbH0jYWQj2OtG8hSao9F/q2sG7dU5Q1AXd3LAj5xsirjZONA
oHoLN7athm0HnKPCeOxRlLj84UyTza+TaTAGHOPuNEs1A/phBfwrVT4AD8aSS2k1ysC6nVD2DHPf
wk3FQbQh8r72R2uQpIVZjcuqe67NYRnjkg81cttnTWYZKuDdL3+3TxQ3GEMPIzM02jpMdn4rtpta
KdV1DyieXZSSYnVZBFPGf1OfMXikqmIhJkWyE8yoqK86LyK+HSa6sNYyNY6czFTj1FI6ub4iaH5e
daMP0OEWC/QQt/641xNR2nSkbX5wvtB0l3xMcGGU/f3F3WUaoUkfDtumbeojgoSisspQ0feyVLdX
cKP9Qhf0eF15FJiYAZozy6IKOLl4pv/z13Kwj8neoEYR9GO/FW7S2zF0vB/JUfkiHQHc7VnAsA58
K+wsA2Mua8K54D9xZ+wLkwZa4ykhRGZytKj7g0d5LEmffTJjP6Y8hrmkDv22N3SrV27U5HR5kz77
YMZoOvn/ObuyJTl1ZftFRICYX4Ea6dHdHl8U7W0bMQmBQAi+/q7acePcNqco4vbb3rZDKqTMVCq1
ci2TFT2z8JNdtTPYz7yuPnSPsZd3yVaPY0YdAnai7gHoq4i2D02tYkXedDHhpN4ofy1wFv+3z4ug
OMmJCUZMnY6xcya7KvkXyP9JpB0eWOpTccz3xb1/ancBHlpuL9qaN1/+/F1azSgq530jyjuXD1YM
ZS4Jpn4CoRMwKGxMsaAt+c9nBYvPqnthKBAm8TvWZSWErAfhR2E4NL+J31Y/8FdDVEMdcseaXO0V
7cy9E878AOyF/YW6rT479ix/e01l8QgCHwyCw9UAvatssN2v/SAKtJiK0k2zMLCfG7Oj37jXOWcm
lCVjFvbThh+uGdgie7dV3zsAFVzozb62iALjFuRj5dA1F2cJY5BKsUF1klbgibNrHksJJfbyCd3V
kZ63Wh4XLXP/2Yflddz0MqP3KMwYzXjf8rcMmM0LXhPAiAcozN83p+yJfeoe+JluLNiqQS9Sc9yO
x8DvbJ3SH3g3Bf+m9ep+rZ+bz/R7NiQlSAra/eQdaErusn+G4+aV4PrpT5Y3dt+plfIyfGkZ4SGC
Pup9n4y77mRDbzHblfG4B3n3g/hTnuqTeAvP/BNBDlXsqsNWy951W8HT7d9+Vc8B516DLcXx9K2u
swdasg1/stfGXkRQm2WzXwp8Xbtrd25kouNHHsZ7GTVRl/x4Zfsmrvbuz+ZQ3gcJTyWeiAvQuHW/
q12RchCuFLvwqbrf0km8HkLQS/v3pxZz5dUTGXSqRMYioLHLiLQyHql3uB2jru8mkNR/T5ABzGdW
NmJU1T3aPYCY6g9rnsJxq1R4fT3tYOF+Q2BKM3fq8i7oGif2KuLdd8YkNh4C1kZfpA6ZFYTzAFDy
nbpwJDU+GlHtYYso6VKCupKXLIEBbtmNord4c4fKzt6uzSivcDvwu11nP7rBN6rQcRx+sETlL+pg
TqZRegzq5i7znIhU7Y4b6OAbyEZiuRIF/YXL4G3GnwxP4B7fHZl51+d32jn2qo7a+ddtQ1rLK/2F
5/Ax132P9bqrndl9G2cXxOKesM4tnY2ja5D2G1rh6Z01WUY8Bk6Fd5rATntrwr/raHPgbVdv3BdX
jNpfeA2fNPNa1+F3Zt8eB6d6qpvizeXhUwCphI0V/VfD74p5+IvTPRBt67Kha+7GWCfVvj0gdQaI
w99bwMwEiUZ34HhSh4vOH2rkaJW+vc7/9lZdm/fiC++yCmp1l3QJJZkLZZe7/wm2wEMLWqsm/q2i
r3d3D3b89vlljNjOBF6URC+/fg0bxZTr0ci+4BneT92BitYOm6K5QxPmXc5VF4mhfLaI2t/+thV3
XjLiUy2obWpd3GVciDeSW3zfN4OzESzWrGIRLDxhUlwoEIqE95mSMyAcMWvLaPA+FqzBB/L38lR4
2EFLJSYYjJHHlTP4UcbBlhGQZismrXzDUguRza3f2B2mGN0pUTmYY3W967uncXi6vQVrEywChQpQ
aJZBVd7J7H7oJBiBeEQJ+qOBnv/YDIs4YZpG2fQEn+Caxd6qIfWJdJPgEYPydsM3V+zIu3zcOxfp
XM+UXjHwuyBonmffOhpVvfHrVwLpsqV0ZKFqGMEzuhFMTlKNXXHIiuI8DjvBgt1gUGMjv1s5fbzL
t737BonLf2FBKOdO9e1JOP6hrtRpmrrY0iwqzCZuBNmN9rzJd7FyDfcWzp3VTIPXqCrucDW4cyRJ
5pDEQxkk1lAc0DIS9ayKDSc7gNFuYzH/BSpdiWXeIjvwJ59nWYiKWJ9cuHMqsDzUO3WSD+qxSubj
P4CFw0SS/g2RJu5/88MQDdCYp7sq/qDTLvkeezQE8nK61Gn59FC75q6o+yNvjMNta18xxSXl6TSV
tiw0SlmtPzQvslXy1PnT1lv1yujOImsog5rYweAjFw9U1JOfdtFvhPq1kRdxgNqW78+Bp9MeMmIy
/1H//0i0/nNRchbu79g+hwYQkves/U1bHjXhPwZ5ub3YK87pLP0e3N0G76swFUBvTjbIuWg6AZyr
wFLib8GZ1yZZnvuu7HRBUWPxens3gbSjUw9uWO8np4O0w9aT4tosl3155/7N3NtInFHDDXAlD8N/
6gD0BrVKOtPdkbHZwBytzbLweSVNdypm2I8ljJOeXfCYCXnXleIXn7pd1Y5bJemVY8VZOLqSkvuZ
Ujp1JrTbC3EeZbN3aB6XWwfXmsEuTvehLQvtSlen4NtOOKsT2m1Y1Vpmu2SUUwyk75lAbcI50D+h
isZ74PMTtQv/yNcgRf/RB2tU9tKdh4IFYCXWKTv1BE1r850PIDSHMLaOrANYCx7dc/0r2Lfgg9lU
xb5swZUYbC88HU4+kCGHDQjX27UZPfbGfKQTLu/FkNTVIfPknhB9nmr35PLixaZfbnvr2rou1W0q
5tWmkeFzAQKcQQRT7L0TOvJOsMAIbz3xFo5kJW21F2HBIuNQlBNMI8xcICj3bU5xkG2c02sVuCUh
pZoaG+IMo04HuzPyCKRffoyKbn5X2QU9zYDclcjSnPxr5xp6r9Tgn3Qmh705OWHiuO24z1uq7m30
sJ/8hpb4r8q93JTHQ21SfkeYDThmXYsknEgFB7LrhHTQEogg/5pv3T/XXnqXPT0eL10lHWyG2k8x
P4lTgHab4VAl5RmH8qGMZTImGpJlwyk4cpCtj1tWv+K5SzSfOYPoWYSXkksVGd/E03hffian6bE8
+efye3XOX9RWL/eayf375+/C6kAVdbsGRTMPncTq1bwv0GOQnYJvwbF5RP75sRIVlN//Dt/Qcgyt
8FIOpEWZKAaq6mzzvXclli4RfONUGFPAMDa703vv4H4Dx8ExQ4dpfjL37Wk4uXH5GCa3nXTFd5ZN
ge7AGSpPWLAsh/b6WweaZPbr9tBXv8OFTNjfazSA4ppqIop04uJU9c5rDuXJ2PO8p8bMq8PtSa6e
cJjkYnTvNlx1oW50mc2pCSGwjt/bA993+X07Mjzz/b49x9U1whyLUzTn6N0MncJOPXd+mLoqNWn1
07LJxiF9CcT/FaAx/MKWZOWOXdDhfcwHRPvJI2OItj6X2uiOnPukMKsSyiXc/ZpXI4Cvtz/p6u0D
cy5OU+WzuVazytNCuHdNOKNxmSYzFAns/JnU+eciNGikKPozb8+3ZguLq3NReTyzJzanUO1MGpQ6
+eWhH01A4VZld+WLltDw0W9nq+7DIm3y0S4iIxf6Wz53MhYT8GHAwJb+vZK4B6AVrv2JR7R+44C4
Gt5cdwkbz3zTLDpKAc+wi7On0Qau5evtVVsxvCX7B6rDtoL8zZx6Ojwq3Z9sOiTEsj9SMMEvX5yb
tHWoM/aBfwbDV1yKw2Sy2Aq+Zf8/qtv/vQpg/EUAyOZOmEbh+WDzCZ5aKCXYLW6bjnW8vTrXcVQY
f+H7jQZWRZGcY+X1Y1ayhzwb9oYQ6KDie4BzXrOBdJEO6hO15ykejPZ7N/Qbi7cSeJYnDYf4LJF+
Oae0U+ypdHpxkoS7+97NWaQJNkzystswhOvnGj51ESNQapqB0pyCcwG1kkOQjf2pL0LoOlU1j0KL
B/d9JWViTqO970Avlph5V+81VWh2zdFPmtkUZD0b6361koAfswgeJOgbdEgFSOFc47kbwN2OROYb
aAqcmHM+RqEn6MFrSbdDsYwkRabdjS1fCZXL04pOlDLo0k2pDh8DbUeF/mKbYaSK8azkz4xvcSGs
hKslaCAzml4NvJrTTvkVWnMtN7YrQDK9sE3bvH6+vZBrs1y+8t3ZhQ6AILR7HZzt9lmZv/hYRDba
cuoteua18S+m+2588L6UdpeL4KyBEqMG1ilzI1tPCTf+3P6Cldh36Zp7PwNz6VCgBys459n0GPry
GAz97vbQK1u9xA30cgSid/DHtKzI/N1TTf5sTb2ZGEEXfJsNyd8IN9A9SuZ22jDstfVaxBNpFKRp
ChKcO7ONi+lLKP8I6EpW85aE5UrMuLQSvl8ui+aBk+XKPzNoncUOGfedtLqY2sAmGH4Z05Dq/ceW
bxEw3LbtiRPMc1qHX8tZg7tnSmZHxz7J4jbTcS2t5PZM/6ZBV/KX/3oaR2gidQszNg2hEzVoDang
Sccgj6z3AevYAe2WwEMSI3tWnPHUm538LmsDQE1VMRyJYVXAfxGorMhxiBWY9XZT5YTAjXr8rhvz
cFcpAy8tplHHemLFjnE2fL3969cseJGYyMbRnChY8KjUSyvFK0R7t4R8rh/fYG/5e7vHPJ/AEqOw
B+6go5q5e5VbJ7PgW6I2/9ZR/3vp0Yn69wxSDOhKLVFfDfngfq9MgggiDe+5rMcc+ntZkRQe9x5d
p4D4YCFogtfvx1mZFwTnrOFLQPuEXm4doK+HO+lgGBFQ23gYV2jmsYY8e7TBAfimaoq/sDn+Iu/s
mAYk/9GAa/c0e2UHiJ03pmHTAHpBDCOpO9JHhSqzmM5mEJlzTs4ex5XXgBRBNLVlsMtkJ5/HMBt2
Ptp2z57B/MgubR77YOiN5TCzA/5F+BlieTyqzN47djmDTJzr9nznMEdGDFrKwA12A4sIsfWMZL95
cuzuuaqnf6hnjT84NfUvAXYzvJRREDCACGvYjRySg6aDCt9GyLgepZzls27NbJfNUzuneTOezWZq
jn1fVrtWACDi2SqeZ+PeBBPK4ba1rlnUIqLzumNk8ltIYcgx4l4fCZsnQb4Vn647A5Rz/jYnVU4t
rY2mSx27gvoFc/LprmV1uVFoWxt+kQ86NozMZ6N3tsrsgYfVV5DDbNVT18a+/Pm7s84Pyq5ULCN4
t2n7vbQ9MNRO01ZD4kqq6SybD0yfWcCzB00aNNV9XZonsJWdixG38aFIZy+coglvQ9E0mXscuOCV
DrskMOyNYL72cYtgnrvCCrxp9M8Gh+Dw5M0no602kpA1k1okc0KG+UBHG080EILKLRVL78+A1orb
Bnv9SEWPxt/b0qMntRCM+Weh7PxeNxyad+YMMEDthp+oyz/UtuE6yzYAhlcej9POP/v6pcdFj37N
jO8f+oQlnNjggarmTOLQnruIjj9ZZifhUMWDmye3Z1jZgiUqGPyrQ2BoE37RAnPfV18KakCgr9xA
YK5YT7Dw6r73OuHj9SuVdrdvqf2mq/zXx375wqPNmnihkB5Q3PRpqB5C51vOv90e+vp9Hgopf1tO
5ZgUTWLTkDaOmYyGuRN1lbj20cbdrrDD3QRznaxPtydb24FFYlYqBTQJxDdSD8olXg/yVBReA/37
9uhQJcSPvnJOL1FSiKoTCgedSknIOnxFPh+ATeRTQqk2fnfSM17MNpdeUkMAk8emoduEzFZ3qlQp
foTOzFI7P816JofarX7M4D64l76BtiSXVB4OZDmkOZfk0hVlgiHTAA7G2uUQZtGRV8lSRFlrNw9e
Y+i7hprZYSQi+B6aA0lcqyxfSy/P9l4oM9SqidgXY5ntglAFj57XWiCidHIAKXCbx29xaR03VaZf
KTTYL1Ww73PV919QAcf53QUUdMtKjfOflocAIXW5CfReqGInyPp4GszqboCo015mgD9JossjLocA
2wHB+R11WxHnZsBA4moUR68vxBEJwT9WLYO935fkgAZ9edQm+VXOThNVlmwiNYOdE5QDPwbf0c+q
8fXehuG8zMT4SlXr7DKj5H8aTpH2dkazs1EwfLSbHP9fQww6pVNDQQGJRZQZ0uKJTcabXVVFNPjl
tMu7pktqkKZFs0fNHYFaVFKbot4NoEWOq5mNL0NFflTeEJ4m4st7h43kaBoegHZoHTh1cx7G1dQj
GcvRTz7N3hRbov7F3CpLtDX0UaZ8aLtkc7mTNoTjZ3OGjBdIY+oddwk/V8CDNBHhgDtEoZKTG9fz
FD6yqYGUgAvlj1jIItyDH8yOrNHhSV+PTuzo6s0pvT6xXemoqBoraBID+y+jSjgAiDXt9LXIHNBH
K9s9efZgRI4g7d7oR9uIGryu7dFJGX5ynBqZU4CE67E0wCfpdC19VJW29mM3DLtZVPXDkA3femg+
nXQu+BeDNhAaGUv5qe3H8SCgWi8i5Pf6Zzk6WkauCNCN5TjDDmkbqOB0Nf8ojPGPXXnNk9tlY4Kt
gRJ2Pgb2zvORnubBFCCT7PQOEtLzHrrFALUFrmTxZGj/KYN084Mp0DfUcteRe9cTIVaCuT+FIzUC
dknrVBiu+l7ntb1vCh/5YCOtY1N03yrth+deNPTJGS3CD7PNxsfJEFOSicuCa7RW1aqSd2Nh5Xsj
6z2IVlMZB4BNfFY5FD8VxQ0+coupKx/GueifWFBX38csgG6OO5Is6gYiY7/V9VE0ebCzC/nmue13
MQ48LuoGHLN4zz7TEb01eelYhwoysUFsUOnsGiIZclwoHNZJWITWaw/74RHT2v+U5xfdaTKSakys
WX0qWrfbe1ndJQMcNBGQox4s4xB2tEDC0NTVc5A1/t6sGoHTJX+thQnBib7IRLnjIQ43mGwRO15W
xRnr/KeyGb/OxJu9JGAye5xr4eKZw8BNGCwlZg9forZ754QtyEWlU4PFrAQyKr4dL1ei5RLM2KNq
5zSoFZ6BqSAQ45YPlU0+owizpTW3krUHi5xnZhygkKJDeccAv0Shg294cgkjx8vPpPRTIrNjaQ4b
9eHrl35nCTNV3TyYxFXBOSuhMaB+eGWGHpwX9EBib7eeQdaWbHExGMHI1g6ttJCfDm8lZwceEBJN
nHzs4rFEXE5tRQYnN0C1loFRkbtj+EgAtnssXEt/LE1Z4i1rPXltNo9Fykrh/9PTDFKl6D/oP5Zk
LdnpchA/tTq3mrR1SrKjtePs+xxs6Q6xPzrFIosYuCdsb/Td8zD7UQu+hA6iHYb44AcsLgGh2wS6
ql3nXKGax+j3nA2RcL5+zOWWHiHaaiRBSc+OL70nFC7wVpsbjMYqZO6f23OsOMISPon2XFTsTJRD
iDuPqYcGjbOcStB5Fx6JJJjGcQ435saj2opDLIGUYdibzoAWvrMluyO3NEA2lvxHuPr1Qx/jLSov
yA56akBRCHQ7GUAcZlDtaZ4VL01Vz+dajOUxQE30eHuy602srrNsYg0IOGorpEZnC8X92DcM8uBm
pZ3YU10mc+G/tYPTQS7K7ROeeTSWJaVR3TokoQbNDw0l9Fg6bZPMnjY37PE6IZAL9b+/M3Tp2ayq
pZtDlzOgh2Ag4F+GhEVkBBymn1s5+nCqMf8czh1esm2pDjCoMIGi3riRtq/E8SUOdNLh7HTgzjrP
4VvYvxAZPBOPoKKFFKDKnrl0Nq6xaxNdrOxddYFklVN3Ggc1oUGDhiuOOqc036ZRJP2cHbzC/Vz3
km7Mtma7zt+zNTieqLZtnH+GOSajiyPcCLMsMpnV7m5b1GWoKxeSJRgURUGfh0ERng3fStAPdgp0
vrEpK1f+JebTrjUk0husVVb0nyaD3DvGdEd9/rWw2AakZCWSLDGdWO4mA5MlopVLxJk04oXiMTCG
v9NdZo5QYv5g0PUW9YtC18U4axuCJL19B0Xtoy2DxHXnDXaUlW1YtvbjbpLnaLcLzuHMdhnpnr3u
Y48/kFT624hQIkcRSlnhOZjxQljxKDe92DMfsmLjAXTtty/c3wkzoVto3J2FcHbhlP/yJbc2POB6
vQ0Ph+TvX9+wIReF2Yk0DN6G/FnkT14w3hG8joHBcW8780MuqnNjQSvB+2mitHTbLa76OaZdHIOT
YfUVyMDa1NAS9U8aiTaeKxDnszISM9iixtPtia5aMCZa2FXuA8rKZt6kQzlaz0Tj/qdcw/6HI6Ce
5yIzYoujD+z2ZFd3yvGWsENd9UKVyhcpyrsRro+x2YrD7aGvOjuGXljZ4IWVZQwYWrSvVfG9Lh4Y
buZmY2389LXxF0Y2CFETjm6R1GpL981Qvnl089r7E5K8QIWkZhv7cTXk4jsu878L8BWBSKOuuyFl
jXeuLDOReGYaO53cXqa1HVicHyY6esqgB1JBKHayUZphsvl6e+i1X36Z8t0vhzjHQApm16nn2Ieh
b3eARHwO/P54e/irZTgszCKnLXNLe6wy63TIR28/zkFCobzSagUOg9l4bpVvHErKmh0ruy3hnxUv
JIvNkI3rF2bZDCktqwkN+mzfuuDLdsbvSE5Tt7T8KNfW2+0PXFm/JUqNcZBnlDMqQbmYYyLGZLJ/
V1mzuz36yvIt4WlBWzhNTdmQmmiU6/54HjiIaw02CmhWWGyfVfeiIRu+svYli62ygrzVHJEzncTP
yjugk6P2t7oo1rZkEY9NCxz0jiswthtl/RseoKApJy6NPeKIpPNji7WIvlno0H4e8zGt5U+a/yGD
/do5Yayr6bETKglQm+3lvLEza1+0jMBzbQltob4c8gs8DLVx9MSzf+pQJVzkKqKOc1/y/PX2p63E
+yU6rRjztpdo1gejpRtrC6fJQAHJgKSiOcQAC33MBJZYNFBtiLAuBQf5oL2zpHn0tXdiub1RylgJ
Y0s8mij60ek7PqROob8PRncA+/H+9gKtDb3w+YkbVeeGMF67nYMXxxpIFUnw9W8c7Cu+sYSiaeHW
E97w6pRA/bWb6bGj7F4Y7Qd//eWr3gVhQfwJq0z7VE72YRQ+Wvf059sLs/bLF17NGtqGYZ3hhV13
NCY2n3a1WZn7EczNG5ncmnEunLvo+saaZTmmI2r0vq4TxrqIWz/AP71dYVjb4IVzl7rChQOV5bTI
5BG9ut9difbk22u0NvbCl+G7zjzlZZ2O7cOMOrWJavjtkS/m91/3JMdbAsGGvA77luWIe92AFr3R
GF/bPBQ7qxzYMW+GLQNa2eUlZQzedi0pzaBPbbdp70c9la8Ul3jQAnjlxkm+9imLVMrCK0bvqrBP
Fe+eiUKlwCxYPGb8UxVmG262shFLPBgeh8pismiVjlN/x2j/GjTq1+2dWBv6snLvXAzUMZUeUBxP
mYM3LYA/pPnpYyNfZnw3sjXQappajFyMIzTmiojYH/PdJd6rCcoRaUyvUqMczp3X7htaPxVSbySt
a0uy8FtAcXw+Ah6T2r04AoXzDaX/ecPwV2LCEtTl+EEBTHOh0qBmh1JD5qrJAKouIs94ncnX2yu/
ZvULv/WarvM9Pg5p0PsPAZuObtP9KLtsw+KvD+8u8VelMDuW4QEsdQED9rrgQEwK1qQPtR057hJ8
Zc+1U6kcORFYvcykvaDaq8p+MGnufeg4d5fyy0NvgOhAzllqs+57g3JiqTmou8L29fb6Xw8JECT8
2/K7HjTCIDAaUjxgvYCf/FGCBo211R8ebKEnrtuoGy7cNii9SXSTQNQhTy1oLyDCc7j9468ncG64
cNt8sGROCEbWlnzpC7TGBOqTzObD7NgPhuWfAzfbkqS8nsa7S/hPBc7lEuAilVrMzKJJTQfHghQi
sfPHzmnP4IAqIxl6GvUCSGXe/r416114d9j14Pk0NL7PrPNYq2xEuysIjcaGb33Wv9eQ/z7e3CUT
aWmM0ChCk0QqcM7du60x3VuOqsxY5WHzVee+GQ/DszZzUSYTEDYiKsKge8zaHjyhpgh9KzZQcK6j
sqz6Q8aB0dO4KJJEqLF8y3HmPyqzdwEJML0G6uH2jJTXa/HO5tSy9qOgdpv97eVas+VFLJETZDim
0lMASqD8DLf/No/0TSm5M4CEvz3HijEvUUZSW/aoJOZwswefn1nx6/a4K1u9hBgR2gdial2Vtv2d
i9Wk6F+zN+63K+uyBBdZvtkFEFXpUh/oZhH5fJoENMqE40Q5rtN4q2i6Dy7P5Se8O0jn3ENzgj+p
tASrOu//eJAEvr1Aawu/jCLKcrPWwshj+1uT73iv/ti4yxhigEK9bEf49QwBIHTBNZn3dHvotXVf
5O25bbRjl+EAZaAUjozBfiKOeaxhPYmVuRvrsjbJIkaA8of1zlzQM8/5oQPChFjmIyv8Yxl+dOkX
ebvFx1o4eNlKK0nnI0CQ5FyKfuvKf53lDFXqhdvmoLbzVDdgB+rBP6qgHg553Za72bR6SFhnGlIP
dj0CHGFVsVOB0VNMKk9cpxYny5qNCHglnsyZAWI7SDaAzETURsy0EcQmJHUeZD9NG+nWipcusb4s
Fy249QDiCoeQfg5LCGBMQhpHlRP3Yx60RD5AzL4r2zzrz13d9nHVBObRAFxy4wNWrGXJ4GRNRQ4A
sVbolVQNhBf1HcvDL2zMrQQNzVuUhWuzXP78XRSwKxfngKNU2pU/SP0l76F96x9U/em2X62EgiVM
wPGzsLMNGEyp34T6JactCoO1gRexoO2yqdA2BhbG/UUHmbFm4yRfW5FFKODT0FHSzipVkryAonKM
CiO8Zww0KFOwEebXfv0iEjThMJsmxd6GZHzNw+musdTr7RVfs/tFBCB5mRV+gCApsu7ZcsOD4Oy1
rbyNGLaSWy1hAbNfhLKazSYlZv8FvfBpS+lDaZlFlLfNNzaXn22n+EVUtdW/trJUS2gA963cD3Fz
Ss32oc7+2OCSv71QawNfMtV3lt/15tR6ssfAULYzf4dsq7K7YkDLl3arQxONYzYj2FmLqAT2eMwf
Ms2SoNyoAK398oXP0r7TOLvxy+v2kzO8Qut9w/SvXyOhnP73klRTqOvZGZu0qH4MUx2XVR01zIwL
AchhqDdmWbHQJZcSB0glC6UcU9DsQSH4zhJl5Ja/PrarC+8tULkSdi9VyieI9dKvvfHl9sBra7Nw
We4wY8TzmUKLljxLRBsFnRU2vqEhPFF0q9N7bWsX3ht2nTbQDaFSpx1fOpXvTNJtWI19+aVXrg/L
1/HA7kdRTKpPqaCFAzyqrNHCM0DDlIxuzPwuSBTv/WT0OKoHqKbLQ8ZakIhmLWTJibCOYdZIgKLd
GcSUId1NXe+Ca8ugr+3gjqD4YW1cmqTFP67B4sAq/7fuqgDwbFHvKV46TzN1/XtEPnGQFW5jgygt
vBhBn1rzNouZG/6+vVkrLvgvsvudbw9G5hEaIghCyqmJCgKuLtWmZNZv2aA2zucVM3YuW/huDiFN
68L62qSQk/nSzcZbkA/f8nqro3LF3pyFITvEmrxGzBf6Au7Evem+ZEjrKClfjJw9cKm2JJBWTG75
eA+dxFLXPZ5W1FTs62E6cJt9u70Na0MvrLkXDNoSOS7i1dgmvfXdpD9vD7y2v4s8lPBmnIEZx22b
B7jiB5Xmu0a4A1AsHXupB+E+357o3+70K05DLufgu10uqi70K9fHW4E9tLseepRofhzqh4k7XmIY
brHrp8JOWtv1dxVrp6Sh1Ej4MAMfp8f5s7aK/ADoe7nxqLPy5UsMCg971w4K2aduwO0ILMovUsjX
frZ2SouPWfYSjAKXNcEGSiXmkBAKUffo+/tiELUF9lsxbffy5+/WNAha6hhei0KrHnXcOaWzm3PL
jEdoe1lRyWxoZ6rSYvFAe3BOzoBC5yje/MzxHHSq2Qi8rBbgnoO4z0sm6+bk9Xil5SYAZNBy8Hbd
qLJn8GeNn61i7nejp/r7ZqitGIgUQMG81j71Pq4CAqRkD3jS6x4JrsJfaMaYTpi2+B9X9hTlNa84
9s2o7us5LFE/Cow8HjpfgMzK8/ZWk9uRy/qE1F8LqGOFSdar5uSXgObbsy3vyKRBOUob6BFU3Pbw
SGPO9ZeisNljNTJ+KHuUPgKvCnd1BiS3pRr5lOXm8BjQvP1g2XOJJvE04Il1jWzW6bPdJOt95hP0
IW5hs69THTiwvb/3Uk3e5OUmqtpiNEs3cgwZgF2HC2CkRv9g1TYkOwaFt/Ng4A++pYonovz5ENIG
ZASFG9x7VTNsHNELKe//sNn9SyP9zrDQ05LxeQa1lBvxU/Csv9Hn+sE7B4cmYnEbM9xOH/0HFc0Q
Ei6/9zL6H86ubEdSXIl+ERJmsfErkBvU3tXd1fWCqnoBbPYdvv6e7Ierak+SSKV5GE1pZCe2IxyO
OHEO3WtB+wwut62Y8uzZ/uMugL9QvPaiJ0YHOYszHXfnD34CwuqX7IQoyr1/3j2dUvc92xf3k3u4
+fE2g60a3Fq6+/Zw1jg5U9QCxbRD64Lv7Lb4iS66YPwgJWyRrISAZdtCUCG6aYafyMBuRHFrjLum
4txz2WtOS/Gp2rHdoTvZtY8ldGc07zfo/cDI1u0c8N1KH3l2cIfpG/7vL7jr0gorrl8v+hkytWDG
AlfGvt9JV7uxz3xl+Gfezd7ooXHHE6fOL13uMrfd2X7vmtiA1iUQ0E7BzFsdu6D/yV/FHf0Zcdee
XYQ/uy2K+zVFE/XKSKy4mQx0qoN8HtmjmzgEvYnHvGY3Yk3QSn+odtQFOyHmjH0Al67fVBcvBgoB
5H8Nsa6YcDS9x0bLYNLCtHWAqg3Hcqt3euUgqerGnUatGXSHoHlvfkTdwRg3Mm9/cUIXNlTFD4mo
N7RFYuDhZ/wNcgnu+SyZfn+XHqPDa+2mbrwb3MHr/emPGZw3KxhvhFvdtsfrK6cIgP/fbaigIqdh
hYwc/AIbc0cHA1r1CaSH4l13jG6iG+bVfrPjt/pegGpN7DQ/giwF7pB978H1b9jTX7u5tA7nhf/g
vECJVLAhBsfn+Djv0Ix1HwXDzeITOJEMBwi5gp39ZJyMU3Us3DdI2ntJgHvtvgrae+NYePaD7W8s
yNlbXfopiher62ESrYYFYbU/wX/FTwyEgGda6+5YHSUs61V7jSB6fke82eV+G2rP9XFr+ssPFRxl
xWc1A6hEyuJ8InzLe+nd0YUQjOcckl/iIT7agzvfmVBlT79Ge+e+vRnerH3ul3sI0GJ3EAjtDFfz
t/blcgSIX6P4uQm8TpAghTnjHtfuu+cK7YXf6QP7GoN78qa9h4z5O9kwhsvXKSZTvJvGF47kHiZb
7tmX4kF7z2+ZV+3mvR0YN9jljcr/5UQuNVWEkzFYY0bJ+bAF1U3xUN+Nh/LAnrCgX9hhgViY7enu
WSXCPs2H66dqxYGoaKdJ0JbQBrsq09prU90DFdyG7az4PhXpNNckrXT9vEUmnpJ0Z9ovU4V4K9ni
mlmLLFTyLZ01hU4bXKPNvkCLXuIZj/apPsZ3+dEM66/o//2Z2Xvrvt3zXfcuby23wGVe3Ca/zR/X
l+/ic5Pikf2ve4i1JS9lB5mien4bp0B3fiZiA6B/mRMGYyuuJyttWjCBgkrvoQB3T3w7rPbTie/F
/XSkfgXnR4IZuiHF7XzM70HwAW2ez32W4mrSuXKaGgRc4UgdV9O/5tpbOW89NC66MYMrfsRcuq6n
aGQNE2L6sUhQbRi8HLXQ6z99xTMYaj0WldNYlAt+OxQoXppn65t+m31pwmjffQO+/tucuGRj8y++
mLBBilswojyji8BMTZT6aVyhtgJBwfgVTeVgquFb9bXzcP/1+4ZaMWW5EY3GubD2YnivxBX+8+ut
dHEp376nwf69dPep+5T4CPAyd/L4gYL7Vnf/JIhhhfsn/PaYeRuh/GVnYag11tScHIf30IdKSwFd
G1rvRkt7u75vK5GroRZZ0RiZLemMwctdiV5mOCI3BU7ga/WFPfHX4q49QYkOWoP24xQMOzDthGLD
B64YsUruMKNdvqhr7KNd4UnSge7OfJwNa8MNrnh1w1F8RBQJapMFbN7R19nTd/1tGoj76BTdaMDl
epAKO+g3hl/AqWeQq3i6vpxr36Q4Dxs8d9QswcCdGwcjfk7RyzaQDc90uZWOGo7iHqpUG7RsxoIN
e+1+uLHD9DH/6txMQf2APQrSe8jPbYSBa0dO8RZTXGXLuUE2hLC8Nxp4tmzlpPmKWSkRRK31/QRe
NHxE+lSUb5b2kBrC70Z7J8G/0Be/6VYwfbkTB+ulOIpMVENTM0wF2oT7OahO3F1grIOn30PU9ef1
Hf9L4HfBT6i1VT6mRtvO2PKqGqCIcGfUNshoIo+Y5oksaLBMk6Mo8iPPPtXZRcFA+e/tZxeazUuJ
GVsAgc03m9wu4/PG15y34dLXKOmoxRlBrkrOAoCwy6xyW/oyRz8r8GLJyPJq4z1L0M/Af7bLhsWs
rt85jvkQ6psjmN6HaJpCo0NkW4Cta4AMs2g8myBbrWlHC3lxnrx1bKvYtWKkah1WyxMjK3O4PLQG
uJH5Pdfuyy3c5IrhqL3aQJ8RgzPsTVomYCWQ3ZdWyx6ub87a2Ir9z+acVVPZsROvoGsK5sz2ziZm
vjH6SrhtqBI3coFo86Ll7JSgAJtBTd2hPmC3071O0+hEx8YIK7SPelE6I3M0TGPhtvVYQMUP+dFv
abMAlzM4jtwIWFaueaY4iqkCJdtUW/haa/FzkXl5/4NC9VLYz4u0/OtLunYUFBdBZVTEA1p/T80w
InChWfNgonPLdUTJN1zpyneoNVvKHYnQi/BTRDu2r2nSHvVaiMMEvgPPjMxpn6BBd+NOvRz8G2pv
N6FLW1ZT5pzizJwAGLVDCcj0UPXeWCUbkdFf/3nBR6g13ciBGsNADHbqTI3czJrVe4wIzVsoCBaS
2kl+9xrYxBxrcpDXjfTvOaRr931WaffaROLnuBBoSmTY3JMBio5da0Xt/aKZkPLRrAT/SeReh3bk
Pp6J9HImzae2mNIXyOZET11EWFgXk3aykqS6kyxtdjoHJWRG4+bktDp4NosYmhftmIPMsUh3UR/J
713n6IEEkhwEZ7X+EDd1/DzJod91WQrwjsnTxV2WunNLPQ7aqdKDNnXoKU+l/t2u6gVhXT/Wr7bI
Ue20hpg/Za0539E2E4cBeJrbeanFA2t041nLtMWbdYj/CZmDnpokDnUXE9QxntUKzW+KUfPHpa6P
WD+kLqKhGfZpU1GEr3mfPsysB9276UCKBQI7aE2zkeZ/7UDaDlnDM/lDOXFieCTLlpuZld0jhHmn
u7EZ5D6Z9OblU5ahNqjblShL3kURqgMJyG+ICLsEPVmOxV4/N4ESnyV6WdQLKkWnep4hFoXEAtSo
BqRJS/pJ61aL66yLGZhuYu1kgiFmAixDlKkr+RaH5fm+vWQHij8uHOi2g9XOOYE+6REPFSBKI3os
6+77Ui+36B9PvWZaNvZjxfmrvenUog3TMs5PZlk85LF9MKLGu74Ta4Gl2pQ+gFfcIqAtPVUDtGik
UyDPNmYmFHAqbt9HZU8OkjHfMVs35RNkJ2u7PqIHoxs8jYG/EPKDjZNAwpRMt8Uy0Q3PuebMVOes
L41dzho7EYQeZxJoTgZXl5ZbbeEYVhZVLSC2XSl6Du0/VMTlzuimkzTFxnW6crOodcOBGXbaksk5
ReB1OiCgPidjqAkqWGcLDbSyPmrp0GCjrccsi05tKQZA7gqo6kXxC+QOj7XMt3Awa2ukxGec13nc
wWhOJuTgUzTfdPkmcG1tkRQfkPFMFHbS4LrS6SlrIE84TLe1SfbXD/aKgdrnT/oQWmYLjWuQtnJc
C2PN3UJo1g0RI2gweKn5FvRQIvSzyiEox2KrHXttUxSn0JUxqjJaGYHZjaePYy/Lb1lPIS1qVPoT
W3S2cb5WtkWlVe80E8dp6kEyuPBTXPIbbmu768u2ErGoJOnC7IqMNHUT9lnsJo48ZGXi16194Hil
0eX9+iwrm/P3PfBhc0SHsGtosiY0Z+tP2c3ljpHpgfPp1JVQCG8nw+3SUnOvz7Z20pQHbcaivE2p
w06QMt01IAY0pv5IpmFj+LVdV4JVNMhqQ85y7VRPfedFVW0/WeVIggIkby+sXeqN+G7tMxSXCMr8
blkgxXMSo/aoJ8MrWk8fu9jYSK2tDK+KtlHTjp0CiZlTLrD67DeNI6+c441FWhv9fBI+7DjjSU6d
GP6qarLSK6ZJ92QDvL3Wxy+f2mVVwY1ZaOef0yQ6lTM96edWu3gwf1eO/bnlV1XcomGqoTCNGz+a
cjdZQLIBLsNl3JLqXsmNqEgtEDGDxw2SLScnb14Sg72Dnq72Rx2tcXbRQedEm91xnCC3VMmtS2Rt
UxQfmTQjJUk9EYR3vQsiRPesQ1uZ8UZssTa84g5FE7czW5oO6imgCLU72zW65N5si/frO77iBlXA
lh5PaV31dRdaUhtccOrEnu70T9cHX/vxilUPc9JUIKOrw5i9tGhfG8BDMn67PvbfAt6F6PE/PCqU
j11cFyQcxjY/xc08gMMTfBSetFmxsyMwQlJHm/+AqUu7E0u/eEXTgNuMjF3yYNLBephBuAr1E5FU
QTfyca9ZGuAsWT7cl6B17r2Yn2PeDgSR3GtaB4ETHlQgdrz+ASuHVQXTaETwbkHzT9g7GXXNYtgv
ZN5HRXEkNqlwb+i/ojj6MQ/seH3Cy6xdFPKR//oPXeNFhmXBipU9u4mHqHjOzQSkmc6s10+cMBuA
h76rUJNG3gh0jxIv+Yhnzi6BotOGC/ibZbuwb+b51vzgxbqsiUH5W0A9BdShkCdpU0ahrtimoMRt
Y9sCwrL5MzumfKex2aJgy0i1L0BneWOP83A0wAfqGqM+7KaM9YFTTb8d3rDbkTWTh2vEckuaWF6a
kw7N1DR9mxpNvvVJN9xpzJ5eY1qg/WlBM5Sb2X0V6rPgowf+xNIAUTw0V3VsekCjqIZkG+l3hR5R
hCFd/m2JjPymRj3FJ1Unv4ONVB6HpNUBy65H38pEuhuEBom4lGf5ISf59w6qMGE5tcneqCrjAK1Q
O2j6DGyyulV5oIrjB/Clpnt0M0ZgiBWNX7QdJOWM1vLOvXO+VXbFE155wnSNPENlehnYbdFzvgct
snGyZZcfGjmb0EcHRFyUbfkIYUlc0OUyxh4yaKh3VGCcnT2w6UCKq65nDcnONn2sE5mC77gwbOIW
09D8vH7GViz+P03zMo0KACBIWFb0lSRQvJPgVUkMK/2cP1TZerqKa3U/AXcMgljDB6g1cuPKBjob
XQO769+wEouoqn9WJ21eNUMToqvqtXPq4Nw/76bt/Edw5n9uDuXW4IPhVPHUN2EN8mP0noMS2SF/
YhzN6+OfTfqSkSnXBiiZ26UCg3NYZI7mD3BudOqYp6csKOSxK5znpd6iIVq5QlRUGFJBkUiNwjnZ
4OUq8ulFM8Xb9c84+4RLn6FcIEin8k72JS5X3HqelRb7aB4OedIc8rJHNYKKjWtw5dyaSlzIIY4J
GROUOpqi+UqlPOIRuLezLWHsleFVFBdSvaNAkmkK4deEz3KxnGa9tPZ9XY0bhrGyCypkq4OwXrEw
9AxrjsN+CTA5P2VZvZVMXhtdcdporKPQ8+zOaXnnx9RQn0RiIx26tjZnM/xwH4CobtSREiXorBUP
RGdPLQdOpdlKgqwNf/77h+E7Ei0zA/FkSNK3ua+AjL0xiy2qhBVX8R+OpyxpFqNoTHCgPSbDlypD
mpP97Id0w4xXzv9fjMWHH48n0QKBNgC0a1J3PmiwvCWSiVuCabxKyYPWbD1c1vbX+HeVDIuBGkTv
SdiYpk/RpE17ZwNkufYNig2bVCYlklpdmA+QTxhNA9LwGk+9akqqXZ2IVycr5v11f7Hi9lTEEza2
HkrCSSim+nGKO+6WBDmvbAHuCTTXvmnQnw0n367PtvJlKu6pMYgkwJuTUC9T/ZH3MffB4f1q8ZEc
Ae8BCqpptyhXVzZIBTx14KUyrKQDy7Nu3EZ6hup4+/36Z6xYiAp4OtNtaw2UnEJh9uVxTJzlxLRa
u+XRuEVOtbZSio2XjYxisswkBEb/Nmrn1DVIdpJ0OjRj8sR1upVSXlsmxdoRauGo5VyHNN+s38mI
5Sde6q1/faVWzP0vdueDOU6gtbEzDivh0LAcqhZvJZo+6nnyhdvz7+tzrH2BcnNzyHYPvQDRVlXT
KGgt2ULMAWmE66Nf3ghdvedqDtwcQ7I5GNEuF6cvOaiqizPlU3zP8y1OpsvLpKu3XQ3N6WUsQWIb
DW92jpbXOvfbrvDSzSjwsp3r6mVn29kk84I4gUHKd8vJbnFn1Pu8agtXWqaPyhNg28Ww4cEuG4iu
opWp1aPulMVmuAzw7I2W77QIjPe5TZINP782g2If1ixRC9GgKDnq836Yp70uzMe4eL6+6Wv7oRhF
AnWI3iTY9A5P2Lx8G5232L5xxOfwALp6C0pTcjFmLcafjWM2g3A7j+vDkm0BUdZ+v2ISiwZaeEvD
+lNtMXdY9eHGscUCTcOkhpB2G+2ur9PaLiiX4CxyiJoRA6KMsvcjaMGRpto30xYX69rwykU41u2Y
tKnAJifot6PD9N458YsQbOPnr9i2evlRK+mXRhg8KEzN40soUFd24rdy+c3yDUzB39aT/wbkunrl
sQQ6yLqcRYhOG/3JAVP1bTwmYPsmWXJj96g1gYLCdKFiDS3QpKIoq+goCidWBBwwqDzwFIQimq1p
+lGIrDr1CUP7G28tBN514XUGI+Gc91+dxp59YZiVP2g1hC/SGLiWAiTMtq0vXgZMgG/3aJqbl07e
1VYZHSEewl9lD0l7PNVyfSsCu+iOQfR0/vsHl58XEzFARkyDrmyfoygLwFS4UYG4eB4wtHKstWWY
bLSZFWGbR64GoZ6ST36/JaJ0cXSqqwFDkoJi2HBG6HOycz89HRIfvUS7Qsj9p6xFDRvMtoz5AuBR
GFtmfbBzQXaTrJcjbHSr6LByolWg9JylwOuZtoP6krk3DJm6c4OEnVF75Rh9nepo6322NtF5ET/s
spzTURYUEzmMI3e4DNmRikHDW5kQf0oXiJg78AWfWzjlSFlZP/Fah7sk0LFKQAebJC+5vgUkXrka
/6KTPnxKmmetaFknQl4fSxPYUBwsGR1io/SiiYeN+BxOXv8P4V9aJbItoVDNrJ9z+xU0mzDfU2pv
PAtXspW6qgK7gBONjE0hQisfo/fS0PMfFNnXrxnNZbmvSseoILFjl1/0MX9LHMfZdQnEN2Kh06/X
N2rl3tGVjcoq3GcGNGcDZiZuNRhufGuPb/0iNm79i76F6ipHIKdaVpSgfgxyww5zwp8LNn2//tNX
DrSuXGVpd5YwBplyMM4AhULaL02+tXCNjn2f4hV2fZIV6KGuMgW22pTLYiBz2GbyUZvJqe4fmfPS
mdmZr92Lnf1o3DsZ31ivFZemK0maUR9HnncORI2nKQCna9jJ6jcbkl/XP+fidoMy8Jyo/2A5kqQc
CW+sWZ+3bocaPYtHyE/dUPZ8fYKLm4IJzib7YQKaOuZSVjFuZmF7Yxaa2ZeFQpO19Jbk9/UpLlo/
pjhP/WEK6MjlQLdCP4kVQ+wK2gfWkJ5kn/5o9OxuGqvvLQi9r8+1tl7nv3+Yq5mTzCi10gkWJ7Nc
Kie0q9d7AjZ1FwoZG2fs4p7jg85//zAJ2JxA+9NC9jvldxGax6ynZQsOuja09e/QhpE1ojURdMeG
DelZvpwqIw17a9xIXp7H+U+shJ+u3O9GEqcCskY8SOBIniXgR0e9iuoN/7j26xULL0HKmdU6Vl/r
o9AxurfByF/sttlo6lrbXCVYLUZIXiYJ1p3qVQfwqpb7vYZirW4WVtA7dAsMufYZik2XA3NAdZEs
IWotbgJRpoUPrsi3aA5XPkNtQqFVOzkdpGeDHAXfDCp0cB9uDhJuxKyfsoL/NJfoEHoGVhRxVocG
4SpzO1v3bPtZ8G/XJ1hZIbXBhJECGo+MMog/sVeoy30rUwg5R5s5xrXxlYMELsZYZ2AACUVHdUgc
plXYIsvhzZH4nIQYV0XX0rrn8WKRInT4Hbe/RvFba3/OyNQehZkbzSK5U4XxAIWLoigXtze6zzz8
EW8oN4Jg2ZA0XC9CaTzqxXtW3Rnzxq5erP5iaOUuKPMe8vWpoHhPLPfmBCHDKX8G+93o6o616yvL
JUOdQLlx/py/UBngkAmLQeWZ1SGLCsflVcSA4jLT3ZlB4vpBvdzXiG86G+EHXw3pRbzwyrMk7NSJ
vSWQqa5ZJr2m7uU3WQ3xnzm1f/OGkgAUVmZQO5m504Yh8kvJJs+pOus4VxSaiKaWQuWqck7UTtCj
BjnCX3lctegFypg7O/n8YM+ptcudSHqI0GK/HTK+cUuvuG0Vxr8YWZRyCoYfEKTOezQNgTcJ4gQb
Cbi1fVf8agt4OZstuw7RGJJquuuUya1t3idoGECCFPoD5a6R79c3ZMWyVXq1EfiwBIkkO2A0ORXA
m7f28K1LP9WDCwZhxTpowxuIUkLzLgX7qqvFkPtMi2nD9FYct9pjAuhh2ZmzM4cGOM+itPeyrvRG
683+FAE1Dqty+xNWxiPY9MGCVHXvWkWQazVszTd7e0to63J4jCmUAAA6MhmUoq05LBrW+RUMYm/P
7bSvW3xTmgLDn01OtuNjngayhSYIydP0c+auNjIkQDQ2kFCeQ1vnYNMDDICDsCTbKsOvbI/awtBU
pJOgdsYx1g0081cJ9ZgdxX5GisJn1VaOYW0axaP0VDAS99CeZLUOPdfY1+VNQr+3n1RW5CpJXY1s
VFHSbg7j4jcEOmU2uEX651Pmp6LnE6fnEgrLUTAj5piRRpzGdx1EB9dHX4n0VRk3Z7SnsuwkZKRq
EbmSLI1XlXaagtq3bo8dtGm9XmjmY86jfCMmXPGMKoSe2FZKeMN5YFmLfFpAXrQXkOr2r3/QimdU
QfQNSBrGrgWhbSUGt8Kp0h249R8Vyz00MSXJrQmo4/Wp1j5ECTo7I66aBVCjQCzzA4jFEggpIkl2
ffCVM6ti4ic8UoWWYHDosPnWbNwkxd1oj0EfpcfrM6y8I1VoPCeir7ImhZ5pg/e1IeudHU+WV5Ys
dtu0St2cZhtTrayUCpGXoiAmZ0sVNpYZJhU0NWm1MfSae1SVLXtn6ltonJdhY/yBauARLcxBnQ9+
WpouJMugI3lOk7POK+zv1xdubWvOF+WHAKWvay2pi4QFVUlE59ZVVdzyv8j2uKq+yxl6zZ+b6Lyc
HyZqOR5+6VlTlYB4zJS13wLpFo0oucnnz82g3C1UItQFUo+ECUXjmDC9LjUC9E67bAsSc7n9F/T9
xr8fIWeyQHJmYgEFEWtpac8ONALcmLTHzAJ0l6NXJ6lsuLa6D4D0fDOJ9ty19cv1D1wJXmwlUNLm
jg5EQMFbW6KEe1qGooapLXrrFktFHj83ieII8PaUHCWIIoxQDu3K1yQZvWbL/6/YjgoG59lIdM05
A/QN+0cPLBli/g0fsza08+/WmGdKWAbUY2Cyn5P+KD7VzwNdBSV9tIB1M29qlCTkaIJGE3I6WyCD
FZ9lKTf5oFl5VGcZBYN49Jo3kGco9REIzJS43Zj+lqm2v76la0uj2HiZk94UHIFP6iR3ow64biYB
p/3c4OdJP9g1QTKKSrwJwy6ef0P+4Q8vtkKdletPpegswYaXgWp0CSveHCswBwCQfcgL/abozTtE
jP44NztNzhved8W8VNx3LCszRVUbxUhmAX37XPamN5Ov15dpbXDFdmsZLZk0Efh24pUh6SJkC8mI
LWHItdEVo21By8jA9ALJp9bc8YKjrw6VoT6Gi/3Uz1eR2RXNilRr8W5CthaKbV854reYboXOKz9f
RWFPDbgkBWnK0JHfR8t2K+elnbeCj5XTr4Kro2R2CMnaMqRznKI3f/xeyXh3fVlWTFiF3sadJnLY
VhlqhvESUVLux9hIXadPnX2Rh3O5BRFfu3lUBC5eQZModF6F6VJrD4AvgzraQmf2gSZ9fJh6DUSe
aH0KbKsrD3pegM0NLfT7cnC0nyVv+8/FuyoDZCXqhE8QPg2Kot6PNAkjR/t1fS3X9km5vrNkMBpJ
UaUbsuHnHHF0Wjf1xvFdiXJUPK7VDxNPR8aDGUQ0pSbxLuh/1EkC5o56C198+Swg8v/XEcbdOJhF
S7NADE6JPnMhf86FDfUYbpRyR4UD0jGQih+ur9blLyK2slqTPCcaopGd5DwfaVfd6In5aFfRjo7F
xrXxt2z932w9UaOdYZb6UlQdO+XZ1HVuNND0vealcRxpQx+rRraPPcvyQNjV9Jjn56K6M01GCHHM
+TSVdqF7XcTkXoxNho72ht4UXSE8SGeOGymRi47D+k99Sjda0CCUQxN0vPkWM/MtzsVjHiEFdn2V
L+4pxleCiiGpUh0QjiZImHBnKA2l8E7mgLad5Rlw3w0vsvYV59k/XKEa+lmshuMrgDh9NJAedEdR
PNkp/fOJr7DRKvPv+OjtS2lSWOCMjWp2FBBR3Eu8KB/0yuKg3SWx407LtEU/vHYylbsonjIQRVA7
A/QJlLvuGNUx2JwH+6RNEV4xtalvbM7FZbOJGkxO+pDbaUaboOhEf5gbs/RjS0v9npVb/UFrUyj7
L/iQkZboTUALbebumFmpnzdj7JtAeH2qXQ7foWy/Lk0yZyTG9pv8mz0apyyCvP1gU//69q9siBpn
zlnXgkgewlwAYXtRDnKxzPLM+H75XDmGqD2GTcsEy0uzCbLmVC9fl5y7ZrXFTLT26xW3mk+M1P1Y
NIHe9Pc1s4YTKUH5WhJzL5JYbqzReUMvuDo11LQbZ5HZOA7BBEaM2HhJiebhX138g1F9N3G+Mc/a
gTL+NUXu9H2bTznawxGPe9QaQO0pO+lTUm9RL5wX5sKnqDHJGDkkb0Vnn1gNtojU0IpdNRrlpwIA
osYhVh4vWQYme+RujMWlsa4fqypxNkLwtd9+/vsHTzgMOtfaWeaBGcnIhwguv0Vkm2xA9VbSK2DL
+nd4y+kGFg8CvAPN9KuZJtsFfuJO5ul7nxVv+rTspRyeh4X/Qlv/uBF7rGy5GnuYVittc06LwNHl
rk3jE3rXTi3ZOrlrwyvOfYbmVZ51tghyPtP7CbCwP4NN2pDpzNlYt7UpFI8+mGgStvFoCRP7d92d
6TnDUTxfd04rY6vA6HKonBm1rQpvO4iOgdKGINHZyPuGSmNjA1YOlYqMNkeelE2P0LlIIAdmoFHK
kJ/CexAV/Q6eJ9p1sWxC3hXhZPdgM4tdaE77OttKaq/8ehW8JtF2qsmR1KFNMgJ87zIi+Jg3rHll
9VXGh6GfSQkJiTqkYwcd+3rufQKOO9fKs2QjUF2bQjmfsSyWzunKOqyndJ9G6SnVaMjGLRWvNZv+
+/cPLoOZMePQh6lClgMOkyyBzu40PH4dMT0U46+Yz39iZ/hWiG/XDyz7Sz96wcGq2HfIK4OCCVQT
AWpHBKGT3vEv5Vk3D+kyo37oO7sIUZ4tD/g/deIu06y5c2dA4rwGWC/M08744ei12d9aAp3/rqVX
sj3m/AzVj+MBXbizIfJfOlg5oe1LCXSIUsO+K4luZ65uFzN4pEZosg99U4AsWkA7w06Yx2TKIGiI
zGq+dOYXoqXgJh/HeQmoM2qHiiMLbudLf3LqXr8zoeh+GvMIzyGraPczbdAeQMxDVoP9IZdRCm40
Y/pu6jbfz6NZ3DVcdM8SKdwXBHSQU6jsimdHlNBHT1K79JvJmb4zIUcfwi01OijMe8CvnwaQLaOD
en5qAYmCkKap7VqWJDt8prafKg4ayHJ03DoqZ38hTXTEKgxuOeWFB26Hdo8uxAUSo9ns1om5HBxp
6HukEK39okFIU7O1ZJcXOffBmeQcNZRfijkLkj7LnlKn/22bSFfY8XwHbhPACOZ28CZKmLcUBRIN
4ps2Tq3fpE3tjY3WHowseeVQtnFHDqkZEjknmUeThyp+7hbIgbhm05deVtMvJEMRY7IEBCrK6aYx
GORCZeM50uld1jvxvorIaYB1+YPZ5Luk0786hf6qCfwMKKDlB8bkYUT7kqeX+MBUd9gut6jmJjQT
e6Otn8UU/+or+Yc35Y1h02ddkOLgJPpNP8Rf83E+5FaqgbkO+pWmNZmo+Xc3AsRAblQ3ut9NEfBb
ItovXVUEAlnG1u2jcXnWU2gDjnZ0U5iF6YGmwS95vuNDiy5v3j8bgu4c2fg80U5ayn/ZBghBC2tw
oV7aojsm1vy+dSp3sR0PfTmdN9jQc6ytZD9G1TGPWeQlhYnQX4xokx8fOiATDmNWfKkXq78zhh7U
fhqUrtBY94OLUhwdVh5scwk0XSBlIuPZlSyb931Hj1nMX0d27pcuHbdts5ezk7U4fU2X9EecoaIK
DjXpliYS1axrC7+vosyPjOwun8h3CQJBPRdBZ4+7EjRTO8GjA7Xa0W0hnI1GVvAcmHkPnIRA7yYz
coZ6Qb1H4IfAA5ovLjWQI6WjMHx7MN/kxP9kuf3DhogKDnf8jnL8fcVp6g6iue268iaq09smTe5x
1VMXL+ZTBb7LYQDRXMrDJTPPWk3vhhPHJ/N/nF3ZcqS6tvwiIkBiEK8MNXpq2+3phXBPzEJICJC+
/mbtpz51bVdEv5wdp/duoEDSkjJzZYpRJF043bPRver85pb43a+1k69B7F7hHWJziF74qPKDTCAk
dq8L/RC3M+DnEqoCwtH2L4b3cIhuKOyIsqEefjYL83aRr/D1WMx3PZVtMnfF8xBiQMJDGTEYBM3O
bQR3bRH7rzUnh6a1c0I7yhIAYmAURbQjtQtvu2DKnZL8cPvwQbbrtoqra6XDGxLTq6Ip+M9+Xtw8
FD24Z7r8lLAX2aCfaUwa171uSsji4opKuOFQ3MtzQ6g42CM0mGjlr5tX0WEgDXUAk5NCoi8J9EgC
v7wsnukb2nIeYy22BRQBRcOOtRsh24IFcU61s+w7f6jzWLcNRvY0QJcg1qzsg7xmSwqaFMGK7Fn5
zgD3TWT3xDIo4C0Xfw9sbDFzi+Zdw0Ez7Sxxt/PcYG0dMLrbFuiMF7ssoQ1MLYCO5z66JYfglGjs
NQQjQrXIUymftK/LxPLw9yzJ3YKImcwvelgNdhMW1jK8NdHqZ07bP4teXeu1rxILwWMqluh7UPk/
gcLzrC9igrNXFG08vyepiWI/W+buF2DJPVyr5twW2k39MNh5VjxOziBTaYv4znMEQgtK97Yxyztc
FniGKDMKlFpUCex7HDQfR4fJ72+xBD5EDRoPaKCGJFhggIvlHqWp7PIWmSKJAwdqGHyY61WsIuHK
aRNq4yHp5unFceST24z3bajvBEGcKEfXf9r0DazuelWCSBsf4YATbN2I/hSrAeQyNRiVUCCRmmVO
ML1Bp5gNvvCzIBBeIiV7mKjcSIW+/rpSV9TX16sp71s+XLE4gFfqEhp4Fvivvl6fuaF4HQIyqIDp
NEailXVJh2Y5/IcDTDqBCr7xcXlDTvfeL6DimBzCk7gmr3XhwBHNLG+29EReLA0iUyY17ykEEga5
vh5HuoKdcxqqg3RVh6Z5t8ebw48aghBercNtGQ5jGlZwFXfG+HbqcXk3aPfCSqSrsLbPDHV6lOYu
h0IzgqM1X3LAXbDaECJHhKhKLE4QWcDKA2Qgb1EwLole6z8oODwxejnOMSRsgBTgzH8yQMMORQTX
RugCnYB+mUlG7BZeT0d0vqUwejs6KLYpxFC32ACGm4jBWL0keoN25z8BYk0kEgQzDkAHwrk6xSBP
C45IKeo+hibCw6zkgMJwBYcXdLjR4cVYW23QuNemcwE3GEQFDDvXOF0aEN/JJ2wctlUPeA7pL24y
rajhg+RTah3nx9TBW0SpU4Mf/D8TfwxFIuxapkU1iQ0N3G+8RBBRP0jki/DwW8Hh9SRdmWFDVG77
qacY12rKUKjrN98uqFtyWTM6BQ/d1J9c7PoVt2tPA6OzLUTZk76jwvWPzoS3P0Rre9tAiYkypdAk
pW5geFJhWNTr4zqba0cgabsPQplZTf5Mqrj3S330EVF77S7D7Qhn/0QP0z6ArhYFdmKpKsIfiIxa
9/D6ENf496DcLI3SoYTxyuAbuPQXdZtJZOom8GLWm3jxyTehWHPbCA++fujPT0U4DM9a9v8VsDIb
58OCSOne7zLu1P1V5cRzNpmKYD58H6c/fd/l0Wg6ZEHbZEW1nMPmmx5wBo2Ul5SycA5LW27REodi
Tgc0bs0qjUd80olkFlhrR4tHyFDTtlyBq06/NKNJ3a43XIz56K5bIicv6fUIUVhEU6Gnm7qts8lW
OZw3H0t5BXwj6dxl6zo8RNe8fxSMbrk3pKPwflif7zrrbdXU3FHVHlpOcgENr6lABUsn98hy1U1y
2/gTFM9Fakf24gN3Bgf31lKoqSZrUhYZHIGiMoPECj+yRJCDDJ0t5BLgxOfymjgCSVVl2jnyGf4P
G38od9igZNDr3A1unwX1mg9D+Fov4bee/YQ0MEE+6V1nnDSCgWpS2vZ6LvWVhS4tGQDzBjr8NjQt
chZRlqmGzN4Pv2tNkOUCc6iwsfO+6+pMlOK6FXFmHPrmNXgqp1bILFp/V2WDZBc4EBviHmtYVTkU
zYKeQuAcqlczuW/gZdMepUmRvIZnNSTf4wOpw01Z9zt/LMbMj7ADCpC2tghzcFr4HcSFfazUmi1K
pb7mxwmbq4DSb9CVFknABlQkXyWF08tTa+4pv3HY+fNzIJ/J7F75aEsbkPwKG9nOTXpiEOPcFd14
GOBevXXHYDM2Y7cRI5xX2Ej2K9L4tuHosq1WytvGyrnSvK3+FCWagPuQdodhbtskbvpr3UTlJvC0
3czFvAsJwTIxjzvZFSqr7Azr6hJJ9WnhOV5eTKvKuei+y2jezA3BvBj4exsjck2BM6kbdg0VAmID
KjehE97cNHsHjfVelC48XdfudaFelBU9eaewZvNMLbPBwxs59cZhucELI/7obQzNh3hOZUzlPohK
+Bu6BkIn2ndpNQVwDoqwCI/UlzlRw5C5iPhOhBiwrRJ++cqGRT2O1ERpCJ+5pJdieucOb29ddEj/
wLgc9oLhJ4E0K/eV7iEsbnlzBRWYe1U3VbMtY2Tw2cKOFMF4E61TGPWW3+IKO9q1D9UmgBVWmchQ
lBQmVFGQA3OUOKctMao+5WBc9npV4r0Va4x4PMWbG+UZDhsT0gUJSlh91Xaune7aKRrmfHGljS+A
ZZ8go+fGQnNrwhjWdwI2HtGGw2kBguas9VuoT56/Put+gj24Z/D3HHdrHI3lCO1D81CHznVALnnP
fgILuGegdwVTjUBVkBTDPQqLcqWOONNcueXF4LwTovr/T+nueZeMdsLWkTOgjalIeuQ9SWRYZ/33
8BX7/IQGWfhPKShY104v7y8AorAxwRaRA0OBLK8uArTyYgfHLmkAP/7K7nnLDHzuTuefUsLTjeeL
wWq34i4q8esLGvXPbnAGSXuQRDM1A2CSIw+w+8I0ZDiMI9B1QZMxiuLXY+njD+7+h6b89Zo4ayG5
XoDCSaz7aGJMbEWS0D58ffXTsPnoa59BlL2e3AY7Ogyn4mEqG+zMfw/N/YkN4s79P93ivG+mAlys
lziEf5SXTQK5aeGdUz+7/WPg/5NrQOCeN85Ep7XOhVnLqUUxVw50XfJ3L/5J/gxA4X/HabSuKHYB
WgniuX4uUPPyASIsBABcFHd/rNdxz9NXYAs3Lgrho/tGKtlkuvXK3Ur9QSY6XoEqznaM7vCzJ4Yk
gLq9xrl03rewGbw3fsgsNksRzkxV72Dv5tichZr/8j1AAjKKkD+KXpykUktxARb+eEB657l4Zdy7
btOY4tCoGTFwa1umJixhDEAueYV/PLO8/5pC/hry0LWjiHJeHCqY8XuDfTP9Gqa81T+LTuoL8+rj
l+6dO00sDZ2DwdHqKPzfCGvdIvQTp0yTaBw9edmmIUVBuKRi+niaeefmSz7U+M7gY5rJOTXwH4ZG
I7PrLprzr+fYJzTceTLdEtZ1WQ5BfKDY9vejjy/iZ90Ed0PyZ/a8Xb+ozdd3+qS0/Zdd9Ne3YbYs
a+x4xqOlONQPRVaxKvv60p999rO1qHR7wlYfbUWwz76bR+yK+jUHyPti10sizU+e/txzwsBlfPH9
Ar0G8imoH5f1z9eP/smcOHdIsGoueRFWIBsowjtjtW1V8xiy9e7ry38yfP4Tmvz10k1L1yEcCnns
sFOJ29uqtZkdu1R5P/youPD6P/sNp8/y101Kb46nqMa7WcnV4jxBEiP029fP/9lrP93yr0sjo35o
iMWlq+rOC18ulhYP3m0fFjCgYv97aQm/zFKPpti3jkNenLj3cuLEzr5Z53JbigqVWU5D3sDze+NO
UbwmgE+mPQIP+o27KHOUXmxunNifx7TGmfpbC/fXZJlXe5yDuLnrIWPYOF47ZejqhStnWEavQRvp
mwBIVYo1172uBtbcr6QFrTtTHApbshzgOO9v5ISDgsO725ZOXuaTGRmhwtgtFs9qp0zcpQ1CVfIQ
2uEmaZcOCcjj7Hu/+7g1P7WN6o2MVY0DIgwLTT2Nt6JnIuMw5aNp11qNsGBuwbuGM7lzPNk+Fi4b
vSTyB/PmF2sIMIbpKCvrju8heYoO9YqQvqn3oeOCJ+wPDtgSK8QwbxB9Ev12iQVgZ0JIr8jKxS5G
aMMuDqW3IR3p9y7vSIpz+QnxVJYksFO3NzBs4TlAa/nAplhnrvHH1Kpo2AOBU1sdOusNDpNwTzZG
pqOd9GYElJQz6+iMhyc/FjsDeXFMXf9yQqAzbbi013Ej7KsPc6k9c7hEJwKv3SsYuhQennRq4IQu
ybAdtBzvqhETQBKudRbB4/amMnWMF+w196YDtKKUX4cJ+mmb2wjtcm9q7MPrKOjk20gB0Xlxu+zi
eMYxOVjUD8sqRBGfLFdJK+Gzbtfu0cQxApEtjgmTDcdrhP4Ed21V2RTvv9/G8UK/V520uXSnWWVB
jwcLFltiNLmKelkriEZeSVTkq1OUad8wmyoGBJF5sdiMDh5iZLX7nRoaJstYFzeIwSlT6SEvPIhO
wCpEiS9NCJc7Ip3oqcKgylaj65uVUTlkINTm7eKj30FLMAVsput2FtRP1iVytwZ+5MeJeyYLEB2R
sInInVpjMEA09AHYo1RU79p141N1ZS/IPalgeaPYNoiR4IIWcJ6PdfPEY5c8rRx/jXH9uJK6v/OL
huPy0QQfCPB0snTodct7m2Ne3M6yMRmrpy515Aksd4JyvBKexAFR9mtmJxAUPruLW/0Db2E6LFBx
n8YO3fWEOptl7J2nABkQt0NkWCJjXsBAQVTfMQKrKyiK5iaZW6dHenG9uBxB56pNawXq2A/74EGs
S3xTz9Q/qrItjz78avJJ1l1SED9OFDKGMkYk4CVXV7kmYMwa3OKpAfpzXOHWDKdy4ixvnGmAUTHR
z8WIrA9TDgzb47rZsGKhz5NQ8c1MAeg0fV3eqoWPkBCCpglLja2iDvkW6HB15YbYFsV2RchQa5Dn
Z70F50we3ULV3HSJs4r+yatK5yFyfMiLXGAg3QYC7vB2gbotgWsxTFDdSaZRJOnNKr35YKahy0YM
r6OKQUusQKI28BVDLP0ArI8p7JWcFQk0c1OrvJt1KRI4V/YpDqP1dliCaWtGZnJt0PFTVn3/h3JY
XdO4CA5wUG6wbIUsW1bGN6RdEV3LFkQCVZAV+CP2RsbhYhsKz+QAVmUac2/ZIuC8y/t4rDdugAUN
ocVuDt8/BOo4IYJao2Da2BU9WOVaOls6KptFC6jV1Y7Vzk6u/EEa0maW9OZVoUS/LqzR927pt1mk
Gn4Vu/N65y1te6gXkA5V5z1jSzzdRbFat4UDRDvxYZWfTbSsjwLwROJ7c5EWBIillaCai479gbcx
e/fqASHgAv2RlY+jVES7eEvWZrfE/tEHLQfPSmlv156G2yjwHJhVg0oGfYKM31HJrbNGEhBNa2CH
wZ+rE1tSgXjOemfGhO4LjnYpZ/1V+rYE0FPpREckuoLprPag7GLmu/VN9w5hjgtQ3AVFM45gPkSk
NjwU9V5aOe5RitQOW5SSJ3AlGsdEqpDdI3CI/R4oXLUZkNF3d4Cin3cLYHPYVG9Kavk+4hR0o5QI
iBk7i0ZX5sIpYhg9RB2pZuc7YsiqGDxlEPlI0dVBsVt6h2BF7fyXaZqbjRYTukvAruZinubvbVUU
T/BkGfYFXOkBPbd0E2gPxyuhB6w5ALnnQIUZrOyanVfDjZYsqKUjjPRSiz3bdl28Pqs63sKHW5XZ
4iPYyeFmSdqWXxUu/txW3i2MpfmunAFZjnNFt4OCewNrDOKrePmT0EJnvb8galhJgkU2ro9ohcHf
1HpJPGwU7jBvDMgIALy0E/1DqU14IpieEYPzQhxW79Cb0G/5hFYLBOsMiURSVrZ6tvslTb9sJ7dE
V0EX/RqXCtxCh/Bf4Sm0iM7heFVJPGTVIHTRuG2QANvGEj6sGkxm7d0jTP0nCOC7Uow7DQIqCaxo
MugP8Hdm5FlIZsieAafZOsjVy+Qw8zQ8iejNQHhOJEL1GPjzrXJnhK5r+A0Y3cn7BhLljV+6DOBq
uGRlu1rUg1hhIpU6EzyE+zdxr0OJVaGmahsaQY86ah9i2P7dSBU7edOHTULaFgArqkQ6ONPL0oOG
mNbprirA4LRD1CUxZY9l0SNGl9H3eO6fmkFu/dH/wVco/rGGofLScsEWwf7mUTgmvsOeGwPqaq4s
ON5pDpG8oKa8b6N4s6JUgzdCyvBU/QpmpDIs/zUi14TkZUH/tHT5FsXRA4H19Q45sftyIdfMI6hC
bYGZ1+OJsJ95GqTLdsBtvd0Q4w3FMeEpdAkmGwlIF9ai3ycEdPS9I87z6HRTYmDdn8rCDBBUKJsC
kB0SOwIdm616WybzUkiBpjYUyTyc4ihtwvq2dMIXoNGv68yeVyJevNDrd0Uwm7zuDZZAY+sh8Ub3
9xiqKgtp+FgMWMViLL03wl/j9zYkwPYH4PLRHN7VS4fJ5Y/3YVi8tBW85vwSnKHvaNwOq9QGqhGV
yiX4EQfugAQn9stoXeMAJXqAn+o2hq05QnFmsOxR/Au9U9jjjKoH2O1iwfIX/Eq+LuAtPZOsK/D6
oh2jhKk6QBxFcFf39e+5QQqgE0ESsyJDIpNW3AjS6Iw6SCQKJAMSYAjgl6oe9pgROEWgVX3rtWiI
j73qT2eKP6wpQ3CXSMzEk8yJlvbEWUTfq4XvmAhPnRPFsz93Dwj/cyHgIeM+OPEgcK8dcwy5d6G7
Iguj2Z644PvKU122gGFN0UgxncQhv0fLaFqVBjvdwQnTWkC6QddYI89h8bNVwuehGuYn4btL7mlw
07ADlzu4No47rBfYCzfkT1DH9gBp9mu/lu6mXYUFbLgOu4gXT73L+iRa5Jo7TvnduLi3BsaVhM5U
pzM7iXhdF2FuYdFkHmQViG6Tb6EmbsJH6EkgyL0uu1VDdc8AOsc6wuOMwFlr+r5ScC09mxJp1wef
Rj8cycDpRcGQaxebZGagcVkkysraeXceKMeDAGWadnU8JSH8OdIlJsAUBqR2IU/9B4KzkRy5eFMC
SdCI7XX9p6MSarIQRovECXB7KGrIbJs0xEqSCKPWHNk5Q2bDGPlpBUCowO1Tx6D0IbECKQYKJ4ja
NcGm8Mbhd1XHZe6QwL3CGrzsCArHRngNJAMNeYB/w5jV2kL2TablN2ygsU2IFKg3KIqCTQnvt8el
lleDEDqRPaQx6EuwR0/qZ1bbG3iYTvACABg1auo89FE1PCxO6zwohoFed36RdB4y231S3UTgKqFR
MvWmUs4ezdLkqjixOu1Qb8TCygQiUruhRdhtwA7gt2tnV1vwUnCf+zFCg5h14/QgmjDMfa/5ZmGk
BgXKdF322O4AOSP7MgLlV8zz09h5XrI281s9G1D2+pRFOBbxEbLCJg3AuDFf3CwDWIWhvbWNBXmB
RnGogcpvnKMxDnhbD2St+MGqKEQdADU6lg3qIU5Kaauc74zwB9Iiv33QmH+ayyFfNQ+SECHo+B/1
A9ucbu9Fa5R0S/dDCHWz9g52lIVb5a4j+aaeCn9HnanMHDY8qKE9rmiyySAu4WmFWAqgedDaGOlc
1RUrcqdx3yhY+o2Q661RrUawnddh0oPRjUev3Chs9WBmsmC55WuTQjoH5dbUX8t5thsOK2ZNaYV4
BzSVlEGpc1/1v2IrqnTCfj4d2oZgVfT4Zi6LMMNxhgNjHJCmI9o55cBTs5lbH0sQyr5D3CsR8z5f
GZCZmMLLMELPyBY1us6qNcRCgmAL9I3TF8diJJdzgB9AYgggOIdsZMT2pWdjg9yUFudhv3hfC35n
pwHKA4QdbQg1t42/kNRRk0l9hDcmcIuq78iMVAYeUbYrJzTuI/rqTfU1XIZCZVI0ssxbMeOB+hnt
2BWldhOofky7XrOtidCc7fm0yxwnei2rkabIjXyZkNsIaptgOcBZVUMxtF2DUaJHAdo/T+AApvqB
pR5Q1G3EvSldR3YNFQzCI0MEccVtDAy+wqLZcrrRtehSzRa4JMCgDu5fvvzmD+oVVvHqlg8wTOvq
vtkGBffTqh36O2AWc1rQoXsYZl9j/YPd0DxA50PGleaiNxbmF2G9NSLy9zOkgduOLDqHLG3NNTNx
Hhp07rjqAU5UWFsD/gpj+rtuYjaZ9IxdBPYc+8idXxY7PLAVlOgyS/euFwj2VlRgkEgHVpFdt+Yc
KZi7gIv5nlYQ6wnloEgy8LodQgzAsgL3QPyDszUDkHtYYC2vkK+7m2GpUbewm8dk6xvoPSIXaikx
bakXrIkpzGYyCwxXmvIX18uST6fPy4upvW4guHhCZMu0Fzh/JV5Ti3xpVijnOqiEWjMdYwQvZUE3
PS2DjxyVoRy/OYto4M0YMbDz7oOxS5MVAptv2jowipHMSWrHrOjQaWRSw6I/YQKFkde2R4NA+6NZ
m9eQUp2oyYu+z3K5kxLRYGKlXo7Z9tRrDxQkARhRdCAjuwZRZ/XkF/vFBM/I1QHYVi0nO/6630iH
kSvEDEQgMccqq4aSl+lSF+Ww61iAyBi3OemaRF3MiUUaL6wLBUOYnut7D/U60buFGnuF8GBy27jL
dB1WA4osTrDIGS1IhEHnToNfHVaKPp1Mr876vZ6j+sUNTY/s6pkjuMWrb1wpK0gr86nZwvrnOXIF
5lfL9RVcYCjyvMJuyyiOLaZ1lhRdaO1tXBJxxVdVbJzADkePTN0WKcPDplnbcFuzYNjG1QLxrUuC
HJaiXQbBv7yJIV/Fua3zQaabDqg1GAeY7sP4UYcLVjpsIjZMngrbwmALM9dVtBXjQL4tkwv7/0Zx
YACiPBnnk+bo9JzeqqlQGwmZPUy9g2LfuYUL83NyqsXOlM391O4ip8TRMrQ4xijTHxsj2mena+EU
sCC4I6ygIyjQ+3X0MeYzEQzVru+p2AbmRNHbbt76cQVgrSmhmWPMn1OC3qoMBUpnbe2KewYvriYZ
Jsaf1ojXwGFqe8W8jt1YbI3yUsxtOjaqOozcxvdsMvTgdMOI4205PKP+LCn6jVasBjC2e19J590O
PjQuRTwuUFOR+jBzHkEfuCjkEame7EZaw/ouGKGSaqN5vLa84998Hg8ZJyy8hwWOd1UHa5t4OgwW
bOyC9oY4hOL/N9Nh1jgem6D0fjezGdCjD8AqZCewZYWiN8C0zGs3hmVHXDv1Br2g7LWoC7PFQt5D
WQewyheswi7M8oOhdQdBceOLIO3nqUAwUNz8E1UGXfX/grGlX/ckLog4OpDNNlif8A9e//oaRP4E
nz63UFU10o6US8XR1vfgw5ayB672bwD7uX2qtqut7Ona0XArqE2dchMdSPgOc5oLrNknELh7xhYP
MJ2d/DkejyZwTiZa1z7gv397MWedAggfpqGdnPHo+UiAvu/dG7ZceOefPfUZJWOt8hEyC/ORQjVX
tpiemeu8fP3UH1NW7rlFaj2OESy+fHaYq/r7Up4aX8mdGnWXaEZ2A1T2fn8pN+TjoeOet6My9AvA
YRQAwCpLnCXBbag0grbn619yoho+4tDPCOIg6AOz4AR8aLC7MHOdAQ/IaORCHH2Bpf/s+c9IDjPM
g1EViQ9gmbqkhMAoWul1R+3Pr3/BJ9dnpz//i5+BXNdd207Tg8IRJqIwWYc3tmjpv70gdhpdf11+
JETEhjBY9ZVQE8oAIY3cDb18rtfiwAxiw/7tZ9D/vU/rlqjaaggOHKpIH8jxaQ0OuktKjE++Mzub
wiD4aDMaSg5j8cyW+6hRiXIf6vbb10//8Vxz2dk07pqIlbpefezsINIsxnbXTOb162t/9oHP5nHg
GSSIG00OExx1ETMJVfsKrODSi//k0f+fuSWShSCKD+1hDPtbcAL3zGnzr5/8s0ufSakaVUyLODXj
AH99CEfsvcSl7/nZpc/mbaTRlwAYmRwiOLMjb+CEdl0yZfhkrJz7V67om4mMR8hBQcQsmldV3yBK
S9P3r9/KZ5c/m7Cupl3puxgrUf+mfJxWvN9IPkgW/5J66pMBc25pCBtUjVYpjxw4bOzAzgHY/kE1
vzBRPyZtIXr/34lK4zJqTaH9QwzzhCTsxjfbz4/DGh6XAuyecQEtf/2iPvvGZ3O2ZKIwPvPsgRfv
/RLihHYpUOCzT3A2XcHOOqaH09XB9Ypp01bAD+OezLfejGTmvi5wLPr6J3z2Kc7mbmRj8Epu5R36
cQpOKmF6Qj++FYP/T22q7rn5Zr0EvBdkJIcFZhXaefLL93W45Jr8ydOfm0dqbeYYMAo5VHW3LXWX
MeeWjO3+63fzXzfnB7U3PJvDaKiLmIkKc1hNc1PWt+rUXa1sm/Mi2PjSz32QyB6x1wTCGKIlQMh3
tA1eGF2f/bjT2PirsOm2nmt5muWsWpMa9LjFGyzVpcH7yRA7d5T0e4TGhAMKjlI/JbkhEY5zQHHK
C0Xhk1l4bio5GX9FW3pBDh6bcutDYO+/zUg0lvqnMVP29Rf67CZnU114Hk5hDgzl0PWYqPJxVcvR
oTZpGlAepLhw8PBPk+GjcXA2zxXlepa+ivbCadHV5s/0UJXFeuWpuLsDL02+VX2zoh0OgoodH9Bs
E5LaXEGSvXib2Sz+rRstKlkrx9vBUMlDAyOPEQy6tBkwvvUq4OH6wMt+uZlw5P+9iI6hgw52qze8
PLGzhQjFNRVk2RDmNJmYxSxTnIjB6ayiZbugaHReTpOPX04CkMEcjOGsRYmDY033kpNq3njd3O7j
zgd+ABKnuLDR/uwLnC1ULqErWmQa9K1FdhtaurEm3ioODUwnEhPSf2qJdsOzZapVEqSQ9QTiWm+c
kIKKB2E8//56FH2yjJ8bYTIO2gAiC3FkPlqBwFgpKfKvL/3JHD53wGxPkQBh04xoG7o/dXMu6Jma
1wvj8rOLny9PfOggzqlhAO08N3rNfITo1ubnvz352eoTjb5Eqyk6uL0ePMnQbqNTv4Bz4ZV/9uin
P/9rbbPGxkKbzh4sjhysEOkyP8jl0v7iv9ydDybsueuTUQaSH2bZvkZjASyMQ5AOTlciyjgCSxq0
0+ln8fVFr8a1idcX+ldNEYfuGDRcD2U1XIORZJlovQY8VTnkKnAu2ap9OGNCci7fdyMBygZ2IMfF
wk98glQD2D3obdi8onm3veDB9NldzsaGbVfWoMPLRQzjbQTr2wpRAmBLbPCqoPb+eoh8eMjGLzkb
IieqFxcL3KNuwSgGjQPOZwqOwei9wwJXoDfcGVLR+d++vt2H0xS3OxszDfouu3CJJRIYmqtBs10l
9YVK/9mlT3/+13AsFRe6gg3mEaqzfKmK1FuHCxusD8ssnvqsRKELYQQTBKaED9cOjIo6D8hS/9vo
P1+/lQ9nEq5/Vps4W1Za88CDwsQcS6Yf+p78iqt/cuPH5c/W99kg5AwyJVx+Iikx48PUVlsNTdLX
T//Ziz9b19FRhQaBQU/oBxlf24jcw+ngkoP9x8MT2df/+1EpF4UcYwZZtIVmyZZpy14g9kB3bZ9D
MSDVBf3px18AnRn/e5/QD6t+GZF9a5zokbehlxTN+lwy5l4YQh+/JO88KyfwlavbEWrSWve3NO63
QvxTKkXoxWdTGGYVCh2j0jsWinxfi+Yq1sGF1eGz13I2XdH5QR2E4yGtFZboCJ8FL/eDz+zCO/l4
Wnnn/T1irgoom0Do1PWwwIGlbzQER+F87PrB3SGfpb+wNHw2is7mr1uhsxXnSfQhtv5OhhAfrXAE
+T/OzmtHUl6Lwk+EZDA25raoTOc8c4MmdJPBgDHh6c/iv+rDNIXUVyPVtAjGaW/v9a24AOojSfBW
rOrrTR8nh+8MCNOdDefGcEhEQGfzoxiVX8g0DWOz0mRLbzIbynKoCwzlAip6Q56tSRzYGupF9GQv
KAdro4TLg3Lkyqj4OnhC15oN7cZIBGo9DYKqRzigJ1aL6ihTI+3NpcJxI+v1QQeE4Ah9GP5mcUSw
gw3UjuSoFRtRcbVruDu+fKtV5yohrUwxSLtWfjcENyhYe3Jsd/u9S89Gv4YguhU1JsiOo0IuEP1w
11tAuXzv6rNlHHmYHEftUvm6uoUnxlQ9fvnCC6NzrgoCdj9uSYULExL7XJO9lN1NVYvd5csv9LV5
ztdxQmysRmr6TXICH2AzNnJD0nQfoUAXZdFeka000MI8MM/+1tq0Na974ueosiCDhVJIpwdK2RR/
UIq/MpUt3WQ2B5gpqrYjpEVgUsiF5+SN3hsxiopZ1rVe3tThN+8zG/y0g1dM3Vfopr0BZsKPIREQ
uleo8vt9+bMsvchsCtBGjXUWJUt+E9iQQ0a2iy1wm/oR/KB2qEtsVgbF0n1mY7/kGWzGKow3Aksl
RDwE/qpRAGk04ufgrLjV3V1+oa+3ueY8N4z0OwzUTXRj5EU2uWAn6b5WEcJg/gfL/P7yTRbW37kF
Uqo5Bb8EC7wuLNTmuOYPY0zXPKgXBqIzG+GRjYIwiLqnGkvyRmUNps0Al83y8fKzL11++kKfdraa
jKmNlgf+Nag+TFgwbMyhvUWd7Nr5lLnUOtOdP90hz1jfj01GfdvK8iujiumuhmgGRQlFssss3R/r
xFRHGUb9CSaS3V3k5g7wTjL/CYhr9SZqczgDIku/+bWm5/z0PGBKI+4xBuoLJ3xS8JbdcEafL7fm
Qr+ep5bhxVGzpNPUH/rkvQmaXZDab5Xu/jjKXgnql24xmwNc6G1UGnfUp4n6MGFOCcGm39jkR5Ss
abGWBs1sFmhjA/XTRDI/yn6WICyBXXWIij+mG+1LujLTLPW72QwAQ5kGhA9t+U5xa3GKoivUGNor
k/7CC8xzygm3SQhiiOWjuuNe2+N9Vhi/C5efBqgCminHcvlzL3TteXrZQAkHKVlA/ZDL1hu1dM6B
0ervDc15dlmVQauTltu+I7UXwj5smP6Nq+3lh1/4Anw28oULm207MG3fDYWxrdPcvUL9bLhDJqP/
3no1TyE7qQU2Vg5kSZE24MHcOLLeEvcYlStnB0vfeTaUUUFuC1S35f4oYLsQonBmZ5M0unZwlnCk
fQSSuiPUN2fiuVFR3cCYD4kZ4G3sCJT+9zD7GX7TQhfeov8/KwGNAxKLCaACxOSFZ7uj6wfMilaC
lIVJY25JJERvhQLIAx8yA1RiR+G7SqI32bC/RI/f/NizEa2D2uxcilBRZdHRTst7UzuWx2HHIAOj
3F/utAsvMk/FNgOBI7tbw5mP8Qc3VPeAKjzwMT63bfW9TjVPyVrKCKB8yJHrkXdkQGiaHBC8bGL9
vib+Xhh5cy8iYXPUlkMa45tMxSdISewelZ2u9dbQNllZiZbuMRvdsdNyk1BS+TKD8Kt3BDl0sfNa
obJ6ZSFausP0+6d1FF3KgHULcmIRquCi3jmhrH1fmWsQ7ykL80+Klv8D5i86ltRhSkefq5psNHyV
NgVoSNjGX6cm+cHQghuXTCwmd+27LAQlczq/qaf9b4s687Hh9b1weX+om96MTq1w1E9XyfFO9g1C
CCmkeL/coZfuORv3rMl6S9nD6A+tGVzHyhVXoRLVW9yHCQr6gWja8UhHBTzPm+85d6BtZwv8KBoT
s6OlfaS/Nk2FQIX7YIytjNGFWZnNJgJjHFVqUIhqYpUgPV6Mhx7ihrpRIWKv8n4My5VlfqEHzlHy
3AkLiVk5ONdcXMFH9l2n+QEvtpaaXXgRexa6h4XLeoc6xrmwysfQiP4ahX4InJc4Ri6ptdrd5S6w
9BrT7T8NJEfnRdNBNXrWzlEG92n/OLLXy5demC7nEPmoJjGCn9EAZvpmcK80tvdZfF9kK5u4pctP
b/TpyfPesIwBtRTnDE8OCCYsOkzz1lLfcofipj1b33llly107/gAsflDBtSaDhGEd7ltlpp91k11
YbRT6hqZtPCBB6j7F45LvJI/X748dafo/4sZzJ5+/9Q6kIwUQdkEiY+qWhNc0aHZliKgXpJ14X2f
sAcB7cwm6ovnwAb+rSQRThYzqzigYi2Attvsrgg00CUEzDI5FmPzGg0h9EvUeOmRbACQFNi7LAV7
rBhMVDijgh5/DqExHdg2DOwPEMegCoQeoAxpeUp4BuMX+OpskYy2IPBCrXzY0F8w90whkdC/7Q5l
zyxx2RtVRG7TCgpqgEo4dEks27ZJUUIHAbLfFixKAkdc2+I7/JHjSYX6bPinvI9cYqUETjXzSgAW
J4Fl4TXQlW6tAfjYPnKHHTCEKMsdYBSUlXV8zsA7PiRG/ZGTqfhSA/JaN0UAEXKTe6EzkVOJC/wK
wh4AD7BhxemI7ruH3G3YQw/Kdg7pDRSlnHfBdd8C8IeECOCkgZJqy1WKasIBqhJ3NCSMoJ17ZZE0
22DbmEK7wkJfjyL1swpHrwG6L9iBjQtYZmzdpQPSgB2zIAytR8hPVFbh/KrSBrsF9A9Viq1ZOVDx
uc05bSX2nJEDXqnRD2fqIKEVpm4Om7f8o6DAnwZU26jTt2BJkgIAWlXlfZwKunWpfeNayVmOUMuw
6iMJ2ifoNgDPFNlrn7YQ5WctGMAsdt5KR5kejwsXCjMZe6aA/EYx6ARgzfmoRmg/rFzSAzRif5iq
9b7WxQuq+aF3ia1HBlrUliJjunfbGAq0Nia4h2ZeaqRk49pQ3mV9WG1Kizp7LqBDsWXy0VB1K8Ic
nEoH7FsBLIPHq/jd5VA6BJW6rfL2b+fmR4gs0k1Fx3aTZvKNGd1HhMM/rwqhlxYmbCkhRhiTZKdo
UN8RATwVeMRh9yOFRGoD5B/dpapobzOLobLIiIdjU0UAO2jq7KzEaXcyhsBASIlzGVf/ALuw3sGv
JN1hhiZekCUjGIxIHprx8DORdefbhrb3vapB2iwB5hZWQM5hi7KLDgZbWFTBhktYqQ9MGjfA3IWe
OYJ8DP4sMvUaRdfaRaZrLLB6MYjLAeHDXgOiWRz+qw51ehXOpINBX2dG8ZK5waPmfQXuNQAL0CPA
B4v1v1pVQIsDO+wdgL8DFBIQWCLr0V4TAiojsgPlr8KcsOe2404sQrg/NybzWAOI4QDM+D61BvUI
IOeV24XKw4C9VyqHwjsgKJtQ6q+VFNa9WSljm096Rjdqyr2CyMhULttYDX0VQv2kJHXxWiBOclk8
wN4wxNFiJDeuEb2JpHuKWPzKgY71HLwiLlv8FhRawDaor6BFqbYtSyGHAkQWMGZ4WO6wbTDIgcW6
5sdY8A6cSJgGDVtdhkC3uqbpJPtCJi4+BTAoudeiYPgqGABDHpHiq7Yga/NXpyuiQyTy8gGxlPCJ
at2dlCn3oiRCujSLOf3dcKc4uqBq30MtUuL/RypPedRZGlzcuNs1URMAElCE5yCp6SNve3UPtyhx
04659Foro8dau3m9KSzM85tMUZO+mENu38NO1sq2jskiv8IMuAd1F+RE9GHgJgSkvcJ9YIEj/8C+
pNXAzQGNnSv2hxdjcuUomZ06glloQrrq2yCoa1CP4XwcOWBXplYe7WQWpy+mo9PRI0WQwByIApyG
bd0TKnHMlxp5LUizBojaGuQNd1FRUrVraC1PYLvTQ2SIFtykIBtfRI4TYRuMDi/PsghKfYICC9iw
Ap/ZB+V117f3YjTtc23SfG8xoL1BN8YXbnGkHO46SFJeauBfjgDIxufI5Jj/oq7fJWn6MxTNkUkB
YitBTVo1gBwd48xH2IY6xKpLNrUFR4Syj5qTZTjolhXETyYv2VYFHPhhSz5FqRPjCxjOJhnS66Cz
gwPKxWAlFRTPbiRQABWwyovK/KHqWnWAah64bh23Wx1nr2iU7jk1UCttYird9s7wBp9nCgxqB0hF
L14zF9WefZuQ321ZkRfXsq4DXmrPcEqwUXvMBiTh3abHyrjvCjiPgPAH6EEO3ICAsBoCk6q670Zd
f4h0wP86aXjljAnHgtemb5cX+IX9w9xcT5mBDTyeUn7k2i8wK0g2kQLgB+eaKzVN//GbvthAzA32
LDscoTiGUmm8xXeK7rqX4Rc01NV1/NzfGz+tN/HWPal7dY0zq4fLL7Wwo5vb7kUVoM5RLMTZjAAT
aDINEDlPRyOB1DgD4yNK18wPl+40/f5pd2QCRI2sZSDOea7upJlfR0n/k6r2wSrMX5dfZukLTb9/
uoWSJo1MaolznJyS8q3I3kej+N7ucW6pp/vQFJwieyYiiJt5tLMjfVCYzC8/+lLoMQsLVZUzUH4s
41y1vxVHWSdwIDlUj+EQQiH63chjFgdmJJVKdZ3yc8Wjfdoy94lA/WptQPr9c/lFlj7zbBPcV5NN
MdeDnw81fBxNDFMJbR6sI5K3Rjsr+S1z6VPP2guyW1QWOXLwpVENWHfq05gJAHjpVlps65DiBfXj
/tgG91APP1I61BtaMbUZQ4rtHtgPtS6/F3PRWaO6Ud9UtLYzHKPnbJ815rjLmiy7N1Se7t0srFai
3ykI+mp2mMUvrRNXOLFHdGozbV2bbjyiMg0o/svfbeHqc4cfhNZjl2uq0TWAO8k/KmclbbR04VlQ
3Y5hji6WBWcbtip3GsD67eTyuL/82Av9YO7yot0gqVCk1/p5MHnjQB/eeU1rBNejnQ+Pl++x9Aaz
mcvgOcXOJYQxpGD6kNSsOGF5rf9+7+qzScsIAM2xTPRk3jLgUirJDzjKyD6+d/XpnT5NiSMyAqMs
UPlsW1hh41zfwIsl2V6++FLjz8a6gGo7Fq4DpkDOg63bl+GJmCrZFf2wZt30ZdszMT9xQYQTdBoE
Yh8V9nyTjB2qNd3i/vLzf31UiavPMjFxrJSmEY7vXFleof4U6KoYNAIKOdQpLu13o8pusOq/w8Rh
rwX7jWwgOAMWyPA0A/fJdKuVLvbl9I8HmXWxKovFgGIc6pPc/ClZdaWAXgQpg3tVWf2uJsbP5Vee
LvjPJIIbzXqbSwHYa4Dy8Q2BdIDDizO6HYB4FkN8r1ba9ct+gZvMOh0ONGiRKGRaeJLl3thZT2nr
AvFbPF9+iaVOMet3YZ8Ay0NxDMoL5BgHal8rCApXWui/Ff2rJpotLa7kJAppRXy2QSQBf57rAvZH
+/yevVY/uQ0Wzs5tELl55m/l85O9za+qk7WnO3GcGFPlA1x9AZaJHwswrTb1M+Y6svmeTZ2YH+zE
WWynmVDUz7A/ezRjN7kubZf6UV2N0rvcvAufb55mtahlAduT236UPFfyt21zAGV+XL72l+lvhnjv
/+cjEFfSQnWR7YeR3joIvU1UWbvNa9ezY8N+mcHKvLf0DrORDcZTEPZdZ/sZwjjsoUhHjwapV3bq
X55V4C1mwxUn8gXKF9BCRWIDw6kRmLSbJMJBQQ+M1F1auRuoPlY65MLcMPftlGEfgO5uUF+T1EtC
4JRCxzeMbuMYOBFp1uoMllpsNmgzJjQ4FU3lC1ZskUQEUdI6DPm4vfzhFyaeeXK0cIIW/mYRm2pW
d6BsADfX7tkICAjwF5dvsfAG8wAtcJEi5GbH/RZeDD0IFwR8SbB8Ll8dULev585/wzPXdICKYH6l
zHAbDga/C8Bzg3GbA2GBsIe/Xd6THyj2xWRUuhaYel3MgrvCNPA82qA3VjTywwAStNdbo+XBThhV
yDgN6g9yBN0avKEpFs+t8ZjEqBdGr7WB8IkiAAF5Z58HAx5PDhAo24wiA4vcR/gL+I8BxkhFc4hT
pDY3XQnAAwPFbK/h8bKB6Ur1COQP29c2sh/jYDuHWENo0JGx3IFIofZBK9uT7uPhBE9P8KZQRb+t
RdD7Zd85N1gtihOM7vr/YKLnuuqzM69t81gPASQ3qWy3Wa4GBKyJ8Z4l6gV5tu5HL1V4MJDB9wZW
AvrX8fxsDxzZKQTq8go7tn4bMa33QO9g4gQNeEecvr1xVFtpTyapc6NM2TzaNbjYZmvj8fO82ClW
2n5c6JuQ/HRHcoLUK9iSjrFDM9k5AlIMUBxlPABdI/xoE3gaw8eGgTrlds22b0e6U7yC3YdDgZJG
XucRINLyPkq72PRQVQnXHWp1/FcD9xOwkHT8VKVZXcKWisfDJmAAfVHk08hWE2l6Obf7bae44Wll
AwrppvmdiLKEbwMblkVbwwFZ95t9ezafpaWpNLzXWt8ZO3K0TSLg1Jha+6GsnLvLHXxp+MwmNQPs
SzuRTun3VJseju8SL1TIMiftsKZgXJjK6HTrT7tR15A9F3UAHgx4Z6aTvfQgqHoWeChgAAcnZ8qh
f+9lZrOZdEQVxjFtfctV5DSWtXvXDBEq0Uwxvl6+xcKMRme7ENdunc4tVeuDFDjA0SNzfVQUq4fG
ssWV6gb1+/J9Fucd6/9bTem2yWQD6mLEtYDvVOxchUB3veVJjHjXgDdSB2wUZDWVQUQITk/hPsMk
zbF2lx9gYbs1D3AxTCKJowTpVy08eQB43cNAce1UbqkVZ1Gt4IaLN4KQb0zqOyiU/jatABGb4ZCo
gNvLt95gHtzyYSy5gZSy34aJP5rhSYD9fPnSC88/t61tIkzaAclw6VQ/cjCzkI+FNWYGnyg71Gv2
wQufYB7mgr/B43awIXcscdptTODdTnxcfoOla09v9mlQxmACwkA6ln4T5dYOHOV677SNtZK1oAur
5txeobZ6Xbv5aPk9AdN1U+Lw8LU0R/O9p2I8VpiTb3oYz98CLAmnsqr6M+JIChbxDbkHJsneQjtq
vcPup0LJYMkea+gvNpQ6+klOKWa7i/vrmnRYEoqUvIOf7Gw4ML5gZSTk1NYdKg0HB5mSgDFQOa0R
27JmYHoPZ4F0ZSJYmNXmdgiBAlY1dx0YwBYfTv1DA94V47htiIEyjNhKP1u6ySzLZBVWiOzw0E01
RMnODYfullVx+YTdxp+hRGplI41Mr6TXlrrE9PvnLiGzIjcjuFXoRv/RVnPNgjXvcGd64C/CK2s2
bRYt+Oc5GWGc11c3jFlZB4R7aUYbWQt6ypVl3KuQtx+8dlBTjTCvuTZrFw5f0PdcZThhPTjwhtqJ
Nh28ECSrAwTUMPxEfdv1ZJAJcmFEz4U7BHtTllXqNQlKlpRl5z/UmOTbsLF6j2Ibc0uiAk7QLRL6
uRl3hzEc5NYoW8QkKaDEOFYWWMhLqH9Bni1OglU2nIOz3rerNDnbmBPvBMRALykOeH2gC8PbGM5U
JxFzc2vSIjorocdnatcJnPws4KJxPgIkulsfxVCnJx6FxXWaiOCYMbsFdz1NTyAu6w0AvuwlrWJY
mzpduMuSvCoObt0YO1huAcpaNtDJwkfLdV7ttga2F4y/Njn1CjVLCAfaSmwgGneRySAvZo/t0+VZ
Ylqiv/hsc7FlZsUaKGrE9C0Miiun2lhFA+eSlc31Qlg4p21xZRtAWoziLFSgvUyM4yltI79Pq58w
L30qDH1nNfXKeF3q3bMlRwWBDbfOqvPDEHY3ApDpZ+0M+crVF15lbvrBQSKkMnWILzvnnlTu0U5i
8EDqh86JDwpo8IEMK8N0YU6Y+4AUtQS4u+xNn5K7AbgBXSJA7IHOE68pvAEvf/iFBc6cbv5pLqij
UfR94th+H5AfvcrvhsI+hx2DbWkq6u/1rv90259uQnUI+9YQBWogouMw8hlkAlTofPPiU5f+dPGK
xSIcEomqJZyqSVtNXsQwmFxLySx0p/+Si58uH0g3gIV27Z6x8NtIyYudZaBy4XLr/1cj+sW4+09N
9+nqcOdNrLxGhbbZjRSQad7DuzGDZR94mvSNQdcEp4i4P2QxgOUmvCAArUZMdTRGlHZXtCPlJngB
SxzIScA/a/gUeNlHMtiWZwbpsJNwByiA7Y6jnVUAWqJ17uwzQIkPlsvJQ42KEGya6nbXBzsd9Pqm
C8fiEKkM4O2gHb18AJAeJQ7ZqU7ViCo5o229opLyLYxt80cbp8l9KBi74qlhn+qkS1/7JAivIjam
9SYran6wBExZQZlu4l0EU+wrDssIBwIx3t7n8MA8aTPUkI1zEkzceHcP3qBxCy8gSVbaeCkNbFr/
30FgM1oOLeXGmepil8sUKvx8h8h5b8dnYrBnJ3gN4/6spR87zwkFJD+Jt4KtDLClCWO2svdlEBVd
WU/ds383SbVN2ngfwi2yqNonu449OHGvjISlCWM28/EA5yUtxTAbh2RXwZS9yOHyHP2eON95+77S
ZRdWiilp9qnHNsWII3FwkM82iKsw3oCHA8yL42/hEpiY4xIsQfvQyYhx7uHrLrJ6YyINZpgFClTO
Y0VW4seFWW9ufGhS7kpH4iWkcR5bGB/ETzTVW0O5K52OLbTSbNfdRuD4YRdng1rbwiq67jYjrF6C
aLW4eekGs30WkYRlacNRaMzdq7JM75BCOMNo95sr9mzM2GZjwcEAdcxl1O/SBKT3PoOtC4D4AkWV
UHeW/ZpOeWGCnSMHDABesaVHZbjZGXB5d7xsrfR/6cqz8TCVeOWMQJUqEEKztHwMmPPz8ij4+tLO
HDaAILYci6Ct/CRvXq3MeU2R61sZxl93TmcOGGiIbRlgD0KkLyb3pEoCDCz5sa8DtqNqzQbs6w4E
r4T/H8eWjArmGk7l5yAdw9YnDVBIDGdYuL2w4/caaTYImDBoUwZd4SN7+AMebKfMHVYuvfT00++f
ZqFUGFY9tDgtL+VfA+RtIk4E2ODvPff00T9d3DYH+CPSAh7E8HS3m7Mzrs1uS489G7UKfkb12KTu
OSub8DloFbtmtEj/hjKPvtkys5FruY5sahsOk9NeC1zmbTi+jKZemTiXXmC2mpG+NeFsFAVngIc3
I81g2dFCP+GutPxS15+N2CpJkwzVyO6ZGdkG9gTIsz/Q4LGK6MrzL4zbORmAgr/eRMwc/XAqY0PB
6LCvajte2bEvXX3aA3zqOJy6kSzDEh0HHvQh59icMRT4Xe6VC00vZgO20hTKD8HEmaQNkJtv2oKv
zPd20RyYuf9/9Czugi5BSv9swwHDjKqtacKgTf66/OxTA/yzzcXVZ92GoUq8IC1HKcFooeAZdYwb
+J5cOTWshg3a/47rINjA1WTlO3zZVLjdrBul8ILTw8SDDaQNLnW3y8pHXsnD5Zf5spNycx4CFrar
yyzPUp9GvceLB+wkQKmHR1q2coOFx58HfkYKE3NA1lroLKVHSbIJcxRa5r8vP/6XnRSPP+tHo+zN
KWfX+THi7y1zefYcGEgwf2cI4/KzST814jRVk6OrQ17k8OGiEliplwiZ08uPv9Q40++fxhhLnJIK
2UIlJOnbgDRizPmdUMba6rvUPNPvn64v0TaAuLnB2UTrg+DejTvY5jgrn3ap78wWAEMz4eDEHUfL
GWwlefsMdxM41hlbosYflxto6RazkdwKqkubQCRExtuGvNlVddDJO0vY/vL1p37yxVg2Z2PZthng
Km7onjH94wi0T25GFEKoybGrQoyXy6fL91n6ELNB3Ba9E4NPim3/wKEKKZl1T5QVf2eZhHZyFsbU
MVVBXHYYY06/TRviJfKdJms7iIU2mkcxDby9LCCdoS2GyImov6m+LtpfRfSWAmZ4uXmmB/3iM8xD
GBUynrgG5rgSFhceKZ3GawenuSWsceutk5T9tQGvQ/BKwKra2vm4JqP7egASMfsuU+4S7gE4eytj
s4fdPdQXuZX9hZPi++U3W7jBHPKBqEP3rdWJc5hYtzDVu6VBfCLOGgR66fKzRdqgIaTNODOCsJnc
DrmGU0x8Sgf6cPnpF7rtnJIn+jBDk0PFWPLhQM3+LhjylRHx9ZP/44ggWzEmkjcBHCFh6DOgbimM
4DcHVs3K7LT07NPvn+Y+FPZpWRiosIau+Lrl1u8k7VfIb0vPPpv4qjYq7LEyUl9oi3lD0RhbbrOP
dMRJ2uWGX7rDbN7TaeOafYxuEwSvhGkvGSXs7tbSgEsjejbrYcarYEWnxNmS5R9IQzYxf8xJ5MHq
DceBTrPyBZZeYja4IsuJmGpxG5QhHkY3eSxLCXffbqWy6eu3+McnodTCRJkBJg023mUurCMmo6dn
2/2Z2WxlXvp6+fnHHgHuOgyxKwvObQaDXaeJ9gFp9rxpXmE7uXZctnST6f0+ddQSNmNwgsO3HjRs
ZOPrWDQHgbLvOFp7ja8/BDSJ/3+HDKpEGz60cJQIfg+mRNZ6hDhz5dT063FG3Ommnx4/N+FaA5Sr
ODuWquEsZr5pqt4vD4Ov6wk4maPycPyRwKFNizMvs6NsgA53lQGzOw3Z8FAdsG54hCV+mMHQsajW
1C1LrzQb38moZFq4BRJeVrEV02fBGrG2J1uQzpA5Jg8KyXRMoAjzLeSRDw1ODE8wpR+eMtZEuygE
Mxna32afVqK4Ehkz98CQGnvTwXFx5UZwVobP0Z4zQbtNXUEtRWme7wqcSEDVVYRrq/5SG8zmCBjO
w07NsWwf54/U61RevgaJKf5e/rBLV59NDUNQsUBKBJcdIrMwFVDCrhEnF4bTPCpOGqCWCSq0fFgD
/ap54hcKldBOVe5Q6vty+fEXBpSYLbskicBuUdjOwU9cDS8UqWllP16+9tfhJZmHxq5BcBxCsGe3
29/wstriH1vpTUibfcteOr3yCgtfYA7RS8u2rRl8bM+x274NVe/DeGtlRlj6ArMZAU6ndR72tnvm
Rg1dORmk1ycZPJlyGkLXJ7O1bePCCjAH6IUJiaGkkLYfEL1Jzey+EcN16br7buhOA+yiL3+RpfeZ
TQdmB80x7oXlsgUsookjWDi6OdvgsOc9iNn28l2WPshsyYcolUVdjZcxub3P+vxgjnzlgyxdejaW
S1gfp13Vi3OCorZNaXcdUEdwG7z84F9v3smcAleCo14XFLDUQMRgJhKAEKrAI1W0S0sIegcCI3I1
4FQvcelKW1H7P4DdvyEDmfuIFKNmVI5y9DsTCrdsMMOXio/2qUCS6gDf5QGZ/jTzedqFP1QM7ww5
OPkPUFTcXVBUut7wWnd7A2ZfT8UY6xPNRwPz/Nj2P90Q5Ef4YNa3LeOZ9ExYGdyykfdXY4eyy9AI
DN9x8uE6G2r36PQs36PeOXiCPKM9WH0dH3Lkorc6LBHGjLl44m4Z7hNRy6uA4TRImB00eVaEWWky
VitS0OUGh5SRR7pWohIiD0xUTzfpNUSz9bbooQ6P02G4k4NqahwvugryVds2z/Dq7s5aDdERGnpk
GPPKGm/g76NvAlrod+GG5svQivKkM7gyI91ZCa/qwgz+bDnsSwbUnh+nE9q7PFLtUaZZshuguniD
GF4erNwBWshOuu1YNpAe9ybU9gHn8EBE8Z4R7uJGljuAIuJNQvPUs4MIwB3eId3WAGxVIn94QqUH
mAyuNTwHhaOfIzT1AZ7G8UNcT76gOBezttKmADLZGVzXOpwVF+VjZcbvGSSmh4LUL2ZixTcZy3yr
rjPY4TV00w/QNWdGA8fSUZTbAFZ6cRCdAD+HY6XhweZOn4o2ls+2VQ67SMLilNqUehniDRxGp+Pe
qYzfMGU1du5YVruWlU/UiOESV9OH0YU/HuIF1COXao9623fIrz/qrBwfiSvTI245nkNCyKYlIj2I
xLo2+vYXg5W610r9aI0C5cj2M3FT0GUGflVbWH8yDrsbnchreIDuE5odHNHco5B5YhqGMNt0RbJJ
8+yn7GvbC2rEuiHy0x4KAZ1D6jY32oFLBBa25uiYcbQ1+xSFm7AGbz0nltYrPJDZWaM2zQOlw6sH
ovfgWBaehShi48Sp82SWg3EoEYD2CWE/qSMlPFAztQ1SN/MrCdgOagONqZ1aIL6ghSm0yw9ZVnde
BOOrYtvJCDrisFctypONjNNtDM3RjrBCw+G3jM5dH5iHQvD+VEU1aGfYdu5qkfRHEo7WNohq7jVB
lZ1IB8/isJf5mRRlfaIOJbveBv8iqTR/QYWfHjZqsOD+3eCosYbNxzGAad+mrmVZoK6pah4AeBLb
PM9dnxWZ2NHayq5TEes7UbhvuiqVZ6SyBvCl3g4xfTaTlG6LLnkyq3RnmOm5jMznvodmHWyGD3he
kCdamZDYExFsNeUfQ1mcjSb4KQrg1OqIo1BPi+x6OllPabhHpPoOm3Bya43FE6pXW08k2aEth+Jo
U4JndIJdUuVHIosfdl1cN5puhyg4ZFF1A7yIH+X8zOGbaifhQ0TdXz2PHxWBGCMasm3dDUcZ2agO
G/pxp+lwpHUT3Rhhez0E5V4SiTPYftcXzSNq/K9GK3zrWn2IR2dLIwMu0UVxxgbI3SCfeKUC89j3
5ZUdZz62z6eWslMtCwLaUbitWfoahvB7NS3uBWGSeUZkPGShcQ2nxpMIxgcTkA1H8RcIlfdtwlA+
b96TaNgXTvLRaeM+pv3RiOmt7RiPJbV7zyTBtW6cO5R0wGo5vGvNON12TgSpwP84OpPuSHUlCP8i
zgExSGwZaq6y3Z694djuviBAICGQEL/+Rb1dL+51t6tAyoyM/CJorgK7910/HDBW2FVrfRgFNvM3
p2GSrGSGYmQ+UHh3V1n9bQegAILulc/s1m39I57vcrP4X0YCYAN/AXUDEGscViBkgoAC9toeP20n
jLotPfkbU33mghII2c0OCfVJtvpTk1OqKyy/YGkZxpO6mLu08J39kf568aL1Og7TKeS6z/HR5/gM
Xgirr6gnOXp8+oiN/kJs4t2LsLMxdNN74rxXEXsfgZTXleFU7MJdQ+MvJLDe2jhA0trM/gnints1
eJEAP2AqgOeWzqyU4/RYwxZXx26Hi/8yxtYvdQ06K2vTPHTIc1devGtYWnDMGZmnz0OtC3BT/jBB
9y1AiJnnJQffY0cyeLfZRxjwJt/jdAOLzLe/SYp1cpOoG6av58Z37wjoRviqXB97qx+DNgXL6Rsx
ygLAF/Zoh2DXEHkwbX/ZhvjWifqSgIpTN/gtnPC7jNXJq4jUNe7ZK1bOrkD3Y0MZxxQ8FAhl7qL3
lBgDRBH7S8PwbCm5ASISgSoUP/tq+W9dk5caJwcXSQcAT/WZRvLSMltlSWTvGaF/enIHbg7PdgBl
otXxvrXqzIPloQvFK9JnHlPFdluKZ5hVH3DaXjYktaPChD/KHz6qDY7aZHtM7HANt+GocAPf+UWl
iuTOx7+sGYE+d/P0UBFzQDz6uQn5NY3dO8QJkqec7WGOIrhB+e8CYHUwDDdRmf5CgMEAXxwaPSap
9BaHdD4lcaN2UYMNZIz61S5BhnW+TP0zKIxvM4dMA6rsLQDEDKeXPCMh+wxU7rtJgbhSCNAoSKef
Yrw+SK0eyuFHAtL7xDhAsxSh0wdbM7LTGGgfVkpvSAoF0SUxdYGQ2bdgM8sF5CB3cJ0V+3aGbiYS
1+IWoDIHlGbLTJQg4LtyV7nx59hFDnm8/r9E4MnzazCLFsGRkk3Jgx8iO1zXhwADJmycDy9T37pM
2+kUEzzQaVvMcZtbMb+bRJ6qqIuyTcZ+BlImz0Ma77GbOeTBhA/a69t9025Pnlk3LGPNb5s/nFLb
P6ARePHC8B1MpZcFjmBH5zLCrvk8cNxt4jMeAAHSVnw4oR436l1iIImw9SOv40YlzE1NXbQpDKZz
0F7jWpUtdsuzMFn2Kwad3Ybtpc53B6uBZInZP6riAuc6NhxJ1GWt7M4m9pszv3uR5XZEsOaNdwGI
Pondk9b38xSaYAP6VcZMc4yq4bwCt5PTOPwTDbScPO8fij0I9k69yo5/pPX2UofEe1gQ7IzHy80Z
FukfIyoOWMO8pAonrgJSyrAWu3xKb+WA/fET6i5c7O1rZ93jtNGT6MXRrvxVczbkfh3cEjwM9Rrs
uDX3l1R9jdv0Sp3Zb0F/MMr7lFYWqFlQB4ZDXTKsMp0Cqg6h0vtG2jN02kNfJ9ewpuACpdPJEnsm
QYplVvNkfIGSw2/6ElITP3eGI5+9CXeVxt6U379OrTq1w+yOTSOrr9569u/E9PApp3qHlDKROWV0
QVLv1rXpfoiRMCzqM0yp7/CDYYtLdVW+Ubyc05BueZfQA0Vc40ujfXFksqEZstPvDuchLF3McGKk
bXxbgX9CVjuYKr0vSdESTTMPWEMUIOzU6eDZW+PgqAYssQJ0Qx7rWk+PgWyRe0yiDT4PPPNmTUzB
tY9M7qYGbMkqL7Mb+cXG0XJYewl3KXZjy3jRTb4t9q3yFQWqSX+SOELbK0i2JFNfgHnGi5V7c05G
vOt9Ww1FMM2oYLw7jqvdcIXK/uZH1cEP1y1rxiTNetiV4BSbZNbJ9FiP4+cW2qlEfPI3Etv/+Yas
+MicKNngIXx8Jgz4GYvD34/OEjuSuaLr09TgqAPq9j0Ou7clxCNj8DKlNaLcl7B5nH2kZgmRNHix
Db1If8OTJZNP4IteBmdAQFumFGnlyWMY8PBc1UH4gXZHIjxcwmtuIIi6xZ3ifnhtxhaSXwQ5K1D1
5yJ12UlzbHudg/eF9SaEGS0ABAXskLDtkoq0BJ5pP7RVg33RvtwkYsG0zrBssess3rUEq7ACmijI
b0UI8JtBvveQiP9ssGH1bVxOsZH7xLk3uDz3KbHvcQJUFPPca2sSBHUgG35Mbl4aXBf4sHD0I2I7
uFLGX6mo4gL13pmFEzb8Yvw2rh/3ZFBYBFxwyDGEyiKepwe0KvHf56rRWXwvYLq5PwQJ1ijDHmEQ
eopLUEoeLBwqWYfvB8Qv5NMH1rzziv6kYf9NrMLJal25WBl8jhscDqPibWFtm+zWbaJFkJjkWHUm
+rfqxgMyLqqPUnnzwVXBuKd6nY/OqwEE10yfUxLi7o1VNzz6lZv/rX4E1pzDd7Rjwk92EfPrV54g
PAJx2ws6Q7lMB4/N6lJRMZ1N54liHocZHVi67Ref0wIlPIHOiV9a4gzMLUMCjLKu3aNujp8xPB5v
JEyXvcZqwoEKz2FvuMYha9qxUK4WB4R4uj3Qt4jIWPiYFEBITS/b0tdHETP2DFy7eK7nbs1nOCaK
3lu8gul+LNhI/Nd4i5rnKrK6TKph/KjURs9INo/hm+st+aKBrfJmJm63xTPd+V5glgy52eTYztX0
Qn02X8KW+FdKA7+QcIDj/Zrhjo0Xc+VkRaD5rOw1XBKMfoIufFEo72+odOQO8JDtE91V8oBbB2qL
Uca/BoZvJ7ZsKtdkcZnRPsnRTuvDHGKChHoWq8CTXbKtJwyTjIjcxeg0LmfUgUeDFOLnBZ9XtNbr
aQGyDwuZ3fTsokWQnMKNjt1NPc8XBWH/gfdjgEj5drzMbB7QI7E52AV4iB5RVtQALCOSIw9I0xxh
BpkfgUcOgdngNr1HHfIXr8F7z9EtndGbocGTml6d32gQss3i6xLbQ+isTBWWPOHi1CLrvVijrtsj
bBIHKJH21NsEZqc1rvKpSqFAaNrvE48kOyY9dtjQI+0i6/Qbr/hUYtXBvKTR8B2PCxLSLfeeNVZQ
4X7DKqGh1F1QUW8FrIlJpk0bFjFboz+O8uYVunaPuNtu3uPcBk0CgcolokHrGyWJLbE7sWXUMGwe
EMH+mIkszwgqJqifGh8fuRnOtl75DwKSvdz1Uu6RTNaNxRhgt/T+1iWPqR9i2NDWFkUJrSV+XDOS
fFkbDhIOSYBuwsewxgbCWjM2A/CLs/VAFYvDDI6U4Nn2c/yB0k1EeAcWlAUwJX3cAYxXQLwKvTmC
17d6SOPqYaX1j4q8N451qTIl3VcjBrtLRmGxnCxv2E55DS3dE2yMwoWe41s52CEh+Tprg0tTDA+e
tiqP1uCuYES2iFs8bGFMDwOoeQEeq8yb6ZV6s9onwxIcRzld/T4sPUVBH5smdq69PkapEtrvZOL4
mByDmD8m423wwJsm9bYVRLe4EX05Y4loyafRfxl5+r2JacoxQ6xLGItm6CLThNUejMGhqay4J9uP
1MA/7Gp7Wpj7njq8mS4tnbZj0VBILrDiPabDag9IiPnFXKHJxmlNdqC5cdwQ/a3x1y9O0M2hNcwr
LfCeLDPPW1PjMB3A53HM+xTIewQsEzAzTs2N+PVc8Aq04bo+APYRFBwhDFkkqoc6aoqZs+OMU1b3
9AXlHVKYwqJG9ZCjZntFlBS+yhVxlppXXzrkO0AGdnHfg5xo36fFe/GX7tPpDZ2SjCG88VGbgx78
j6QeC62Ss9r8YgO6ORui6iFBjHsG3G0L5/F2WZLwI+zdd0fdQW38vKruCQtIT71Dty69ezGOIOpo
ivssWdljXE1bxvzFvCwg7zxM6EvqHHZ+BG+A0VKGDNtSKbp0r2bXdNRs1yftcMPs4y+6EO9nrrQt
BoBIL/0UbXkaumFnU+c/4f5TJy+25jiahD7IflwOfGzwat+BCt5A0jzmlXlKgA0scOz/mmDdL549
NhHKE+MO29rkevR3rSf+2cF/SvxkD+Jklw0LGHxb0l4nL1YFMvdepG7efdPfoEWc3DYd1lCtmTPg
E8R+8M/6/T5a+c7J7pFLtpV+SxxohfUtiBoBMCi4IBEeRROAoHjHtYSRgNhooNX205xmrIurrFog
0YbDGOyDWuMLCeaLRiVSmrtTekPcdBaoPoHDEEmrXDFbQA8CQ53fmYCbF2y7NJTjq6tEdKVjTYEP
VG+aujRbGb1OlH3VHO87KJsqM94wPlkb0zzqOHT0JYgzLbUPA5f9msaOZyN43dCeSuG3R7+VL1jp
/ZZV/S2S9MdfoRyOE+INaynfPKF+IyRqXWdLwCCMo0NshM5Bwd6NY/TkDd5zGmCdxEbIH+vqfEsH
PGCJxbA4VvgalgOZcEI0PXY6pII3w0UfC5jBAOFa4BqNC/+2DOMEEiUJdEEOrq1UEQPtssPZHquQ
wjYUzTozJhovHlq5ExAGc463b3gD+g8DtFpUZ+47CJX9Or8PPDRFhcIG+svsXcdFdDdcf8OBVoGP
XUHeLZBRDCgdvmWtybfEA4nULj5IslWHQqZlAJDOWBJ6SBZidmIi0VtgsexSCrTgkKpYM57TeYtf
lohXDOsppLrFGDoio7GO3G8r+uVTIDzjv8WL228fPMMJlM0O1Mley5eqq4ZDYmRVDGGfPGjVq30K
ju1LzOcRLC/aX8GN9ApKk+oQGoXn1UxgS2T3lpVms/K3l81JpKgQBHyWAQc0NW+aRNW71e+8AkV7
9LqSGCImj91/k7V9ESH46KNbVP+MtRZR5SglycNWa2BKau51l9Fb1CvqDWgOklR4PhpffPvhGETQ
rkT3u/EFCEko70dEuiqoIaF6SGg7HXxtvX8D2v18ikVKspH69ZFYb8IqJlu/mhEnlC9FWA7gLDz3
raeP3hSyOVPw25vCVHUEVT2OqX/oaL+0BY+92N20V7VlBQcXoKx9Oz17iTosKMLeILsoDguWEnsX
8/ZlIEz72cjQ3xHNjCjGqU8K3IbRDr+jXyTB5F2iBgsKORJLuyn3UX/hnwQI2RvFKGEXYO3oBnSr
mrN5awgoqzJan9apc3vjkeqf7qj6FpNsIHGjDirioMFb1RO3R2VaQ9IEEDgHHLc9i3GCbKUF2hG+
zg63SqR4vQv7pS8J1p6xVuOH22nhsUKUZBAfbFBVOdUquLJl6i4SV9TPuG6YWzdj9KDXdi1VPAxX
NzfbwfO0wVc7s/3Uz0uBTEpssnYTYAO46kqMkA2W8VySR3wMzj74cHnXJGxPtE6vkfXctw0mtDdd
OwieMedNO0/w8UmxlJSRpQYB5RXrnhChiRvWdYM6Kz2QR6UE6Bg47rJegYSeJVUyYx2TTn8xAJFH
t0we6OgQ4psBBacVw/aKGp/BosC9P041qOLTtl6LZRasQOZnva+Gxj/N2zLsFdKBXvDwph9a+80f
2JWAwtX4FwCAi72erPZZ0OdBC28r9GTvo44n+mG2cC14JMHilZoMOEeJXUqECTaPEvvPf4myHB9g
I/9YFqZo/laaNxoJ4AnXWCRFJNStD6YB0Tk2ZR9UUqQSc+dOQa3UO9fD9Culzw8jGCx7eMrt3pdY
LR+gKOzsmGzHHn3sj08d1vtAA2HHKpiaQ2xrc2maIDpwpEDlPvdRNKJx3jfhul5WCtBpxhgnr4G/
2O8ZsN3vCgUM/jRh0b1NtHle8JftTefoDphtyLk9IDzvWCVs9pqBC0z8AdkpMt3ekYbXnTwlt5du
9VWACFo9w7nQ0QDUDKztD3/GEPOtAl4OPuDmkAFknjZoX3snpQEFmaDR0STsUdcglM42qRSHnkgs
B0apRz5g7LZsZ+PIO09ThH2eWOi+qKyu/1qv5Z9+tU4PKujmF6ewA501dv4holY7NoLyHOuuB8gF
pFI/abGOaIJ7hZjSr95ZzAi1Jx0v9QDIwANLuJmfCQTL5rNBnjC8GfMAHXcV5jlVXEJFuksgWFzq
szXtsYu9Tl6eQNss27Zh5Sq9pSlGhBYeKxLcwZX4vSFKVVV/jvp7JYhBVIYZlPeasmDNF9/Qk1Zq
ApvbDgpPXp+ibWrDh0rigMg9+L/r0rfrhvuhp0uY1YavPzj13BVAZbUz6fLDgmQqBLYlSnxgNvMa
EAeLuKOaYdsz5EBwNJBFPdY9LkaLjza00c3vZ++OCg3v7xV58KoeJcms18dGCDB+zBaL5B5ngZmj
hyhoLL/CaTJjhROv08uKuxcZ3uTvWjtAB8WHUgqatYG+l2IZKp/6YN/N4+OqMQIy4SGm5lKHG4Rr
jixvbj/N6u0RKb6zlTjgIAbbmoUv2zoa6AndzYM7+trJZtt3UE1yCBhPnkpF0Rn6gblaqbl39vFb
ZFu08AKM5iFP+/ErWvW/CAH3yOZoOlid0q1wS/XfAn84BCC6Y4MEvrsGfnmL5hYKKrZtHWb6aOyT
GEdsNxSDPyATou8P+Ok6I6S5+JM6k57UaAm2qQTj97FaG4ZjwAAQhDWBMuLYfqTj9mvg5jYYMued
s89O4nSqPe+pTVSLb458MU3PAfRbtHVgFC+r/xdZ2OgFGmhaYku/avR8aDUqHJ7cq3N0d7gyRq/K
XR28S9Ejx81EwP80Dcpg9WZYdNoaL8yxBmIKvI0/mL/1WZ1iuCHYwQDHnSmGu6CWA8+2DdB2WBjQ
q/ugP/jj9LviCs3g8vSyCccKZC/Q+udpQaJBV5mD85bXlI7N3o9gLkpcdBR19wc0pmtUk2uo6p8J
oLQsCFAcossHyX45R5EBhT/Z9IQFXT844AuuHze8y49h3cbHAFyAQzKpe2g1SiUVDk+6bpDxhCqn
JI2HwO4GmmwURI+8pYUOsDpWT+tUEEEukYCuVUU1DF8cPyFK0l9/DWi+oqcsNp/slnSbsmjzT819
7ov7tNQuHXMMoBNMK7UuBFYws1gMf9GZo5k3G5IOQEXAoANCuIMIls2pKbQfg9JKk79jQx4AzljO
ydqmL3WlqxIU9AG5sPMbVStGInATtD3/damX7FrQiY+j5kHW+ovAEH1Ux955bS49zFMHMbIHAPGX
Y5Ia7IDS1GQgjP3D/9plqcSaKNbYugy/EIjm6/+TDJZ2F3QTLzy8iEjICOhOB7GXy8bFeQggdokr
/dQjgeXgNv95YR0tWyQlXDULocTG3UO9JK+Da+eDP67hcRjW90p5OGllsxQYfsQFJ7HElQ8FlhMs
VxHl2wLbLHPOcfaWwSpfSMcRcQqIJvyJQ1A2nOhiaMah1EQNIHz14AnG05US7Dx36GKztdLRE66s
IuIiBfYh8Y4jaUDOEiumHJKBRR0Pl3YbMaL28VSShVQ5Gyt9FFjQPs/huGRNACdCG230kDTtl2wm
GCSjZC/DcQDrjzaHRNQEA9I6LgDWJ3nrDwTf3JrmtpH7Kqpsvo7DpwIsIzPh5jLktmNC6QAaX6YF
wpAE3AyD0V8EPdaYT+on1iAAEG/S8JxuGAUmevrBV+RlmrIAWg2YAhHs52amYT6G429SBVGhWm/N
tO7/kG55dfMYZRxzstw1dCwSuWJ63ywk76sF6vkKD0wdd0BVN3jN4hCfx0YxykU18opOqDtHXjX+
ojW9xNvwsdno3nOGyMkYUvYoW8yj566UIfMOVRzNZZtKyD0aE35M0zcs1WAaQLo1LVe2fTLpi8sG
eMSxJvX849EFdw9lbY7TsD35VYQm3++THA81cjDY+o7qe8wNAaVypLHFnawfgrESuA3HB8SANxCW
8F5VG8Ju1wAr3yQC3NsPeBH6I5ISBEpcIQOKV9f/Rv0zXrFLvTxytBO5DuB1gdT0Jjy84FGiZ3iF
7F9Jt+k2Dq3b9z6EL+SpXAwYDvgv6X+AWEcPpkZhFJI2RJ3A0Zc7zKfUFPqY8eCrBmcK7cFs5iKe
xylffYgeMTpLnDv3EyKp0Z6Nvtk72FzKjQ4/ogJ+HU/OF/YK58ucgjDbQwrlohNF6y3/USLxpCR4
sIZlQgegj3Iy1wYvGm4PNZc9DhQMq8jwNowYK4soaIptrl8bE10X4hCvrOFgj6Pon00AdI7wz0MO
wAvA4TvWi/MwYGHar3DpQz55FQ2y1NzWeVkXx7/4KH6SHm80Y+i2ORe/EtlEVY3Qmqj71w4JhEDl
vclt0hnYx5jirUhKD1zJZ2nL0KzNvovkLTY9/k5/2XlL/OTX1bkHaz/ve8l3ybqSIkE9AC6TwJgl
wEuO5dD/XDj/16zbRSEHswA1foY3QIbdChohD/5h5D6jN/dTIGTJOJEXVldgBXo2Dkr8BPIwxjrZ
uWFGU4/8hyLeUIR7WB/e+0kdjLugaXG1hhoeJ5wf0+oQWIEqraDdFlxQU45gLC71LsGU+gVA/u3C
65EesPPZ7Knv16VOoxYhIo3+poSYi7/BJs3jfn52nVhOakQhhhKqgjm3U5aeJr4wpCgq1n+t4QIo
7jLNiFoZ4RDwAosL3Snd5nEC5UtLPO+4COcBffb8dwARz+aGRvUX3o1p52wvqucWGj6UrZb3h3mN
t695qDBgMLFejmlAVF+Idlr2qUS0KoanMxDa4rdtYnq2JBaFXHxypb0AJ0Jo8pe1aniCzqVLlrSw
/Eyh+MFM1x4WN67l1DEFfI8LDgF0HWAMK5d1KAwLqGMASURjhW9YI/FjTCv6UXtqPWAq2SHZcaz3
0TjPO+rmbW9bGf5dJ7Od+NQ2D5unlz2ECWwPzjz83HAX/ILf2/y3TCGmK7OV5Wo9clhWNh64N0TP
yN7ShU8FlLsBjpYsVTAWV0ixQIUX6DoXmjayYMnmYRxXqcMw2RBjDrgAukwKruCAoPhjFXO+6+/S
Gn4nb0dTLq4LqyeXtevIW7C1WH2bAInE0g3Xu0Br8qmQem9APUrDPJ0UMEet3P5gStyD8I/DEpqa
iskeyezT8uRj8oQ1RRMB165HgWxFB2ucmJbQZX4gGR4CPqDk6V19whTL+6LjoLBaFHvuCjcLiIhz
2jynHPO2Tkf/wVc9/4en1GVQj9cCAS7II1IgJaacQMft7ZgP97W/qE3upQgyp0Mmlo9EVE3eh9ru
ZohsL2lXD0jtCOHZa3h7TQ3rnlcU2leWImsVXXd0aCfNcxHTYd9b5l2wstPuYUBIc78ZixAXZigj
3RQyRnSJg8vrAdqTh2F3nEQHY0fylqgEM0g9Ybx0haEgvSvmK/zHMaQMcZdxlMvwhnEonLo6mpRC
ZNBbX8btavZ1iEIpgEhRWMTpwkffNfRYVzY9RkLLX2+KdOnaBQdF76s3Qo18mklDjmOULm/RatfH
jkJCpyaAGbmaIGUC22Bzt8hoHzdiRKlvmjKRCuFOdoRhyC6JOfq42IFLC9u/wDMC1BX6waULAv0i
mG2KFc9o2bqRHMZ1mAq9mACRSPNBm1EWNmlFDtpBk3v9sJawFrlnVIkwIko6zUjn5VCSXU3zBHLA
TXa4YDKFne7/KoEl9A3mpjWrKWyKcejjt+KCPCJxm0B3qOtdGrTehbkqhpLoze1LEifLyTR82sNb
r4+rmW3Oa1iMeKjsLQGYbx+CJLrnWHV/JgLQGuO6qUzieUBssJy+kAoY4FpIxS12DSnRoPS7BUJw
xkLT4uZZ4KqDSShTgVchShzTcstUfwAef9xF8FF8c5yUV+LQZeNVr88DhIxdhL/zEcYujWOYgall
cc0tI5lkgTydpGCUG6wFg6WzTM36NZMaeT+rRdQPVNyiYRG2bicPclMdm6no6sjEGd5QlM9b5ONY
Q5/xzVQrLk0KGUe6RgDziuYRTj7n5QFgvjWmP3eqDqJTsIqwynwQLRqELuXHDW/dZVB1+yecowiF
zLideYt1DQwX+pPuuCuQORA9oL3RmPtPApga1n2m8FScO1YhDAXpUnlqZ47BdhyhCcGEaFtM8wOF
CCdt46bmCc1zd1uFaNMCsXpI2upmRMX0sT2u7TLl+ODxsVo77KGlwcnTdcue4rw6p9EYnZZmlfuY
TuOXEJg2BpOzlyCCIzKjc8MfOEWnjp2W+Ui6dH11ug5lkTghrglMYf+SFd5MzA4RaUXtQ9ClBnZA
KMMwra4dZnpIciIM5Xa47JAmAdBYH+TdCg+KCwsWwbwvq/TJQyFi+ZC3lcQ5HkDcvpe56yR3qd/d
NKvn/TB7e6ROPLWp2eMxKXBqoxNQBi5RjAGJBn5oncplXU8UVr+t7goQXk51h2F1P5fTwk4h+OsI
4MEoeDtVrruoxld7v/XuzmiBalUeaxMiLIeJYm3DWzrjpKa+ByIuR2lHRfeEjTBUgzx5xDd0T896
IBXBq4eAsq4ORRaACdzJ/rGxfh545rlr5FO1YcQh50cVolOJJ3lLEVIJKxKPjrGokcsmFrbjbXoT
jkxnikOstEixPPaYFeeV1yADrN93nF87Fdu8gg8uDJsr+HdBNvrVu7Hzzg/ZVKwWIhYGh0jciq/w
79bHKupBBsIoMIXpDXPb8JCg7oXPM5fR+AoAnn+xoRecsP5c7/zOBDhO0g79Y8de5TrSP8kc0OM4
bu3TuorwdY4rPy2YceovgGjBWcE2xHfhgpxs9IZyXSGawPyLz6djj3RQcQmjYpChZLPIDKmXfIZn
OUfWI93JDnM9JDJOJySp9vmKl6dYwwEtdjx3soBBj+5DSvvdLOvoJCKA+AihNBei8vatTm1Rx5hK
+n2Hu1HAydIEGEj26r64xRK2HkyVrDmkjmjXqlVekFA+FSGamYtTwuLO7UJIsm33QmYHPn8D3eru
noNfPXmtwkU+s5isN7XBhzCBNXvkKN9PxiTupEUDFyWE7zIIUHgbEUefmFAvx5rRZU882v9gqn6P
Ab6rKrrFphIWVMJjAIcb9MPI7TTks4eIafwy6Amx0cmiV4B6WanQXweYjLplv/E+QX0UASq9IvYv
d5yYPfQ9lJwJUNOHQJkRtkr0SBmmC5N56rHi+jd1KnhqeTBhopyIC18IzCeJ6b57vtI/YiTLOU1F
j00wOo8FGWsRZrydKUo+5vU0E5OOimSq8S5SkFCuyq9H5K6lUemGQGAyU18ZJg2Qb2J3ShqMo3kg
/iNViqCOTujvBSLWrtrEGwkw2saI9DFlHWgJGoMPlprtGrYxzoohkdNuguEZhz9QTDIy48njGCVl
6+bWP1C9ur3jGygFyiE3FRd6CexZU9gKh20/YCCn05U94LK7r2OSaLwOHF2BJh2WTVUKXcO4JeeN
gNyIbov8j7PzWHaT67ruDf1UETfQVRbSycH206EcyTltuPp/yC2/fAep6vTs0xAS7MRac44JTadV
7nOjqX877NlogDp/b5ZpeTTMhkypDokN6Y1+dF+nTr5DbFysBsCF/7XEOeNXFXvq+G6EcTIe3tBp
xr90fQIqFpGTOU30fxOjC7wwt//UYfPMd4sPkZn/F7kFmQ9q6p5HRspDBXKX22Agc4Ek3RY/o84e
3yk8PUamPRDw2fF60HTFYaqVynOmJDuqBPmtp9AJOPqZ3RZva7qVySB3ox8Gh3jqx2065C3FZzc9
Tg7ZYaiDDeRdU8g2joCXFLDwlQWmQhcwVkeNfBnPbfmyvD5X22jIy/cub9TtoI3S8wNRHJVRvtu9
a+0y3hf2hamna5SWrxTrEds7HG1dVc3us+Qi+5gs/wkReP9QJTL/M+qouZK4FeuhmoZNbVvOPs8L
FowQs0nOsXQtmgypThhYiPsBNBnRaK4nlThAevbiRekirM0uRt7Cotnf8P7RdWTocsTRCVsbk/si
0WC+Nk21tvrOotBpGtQdpop+u4zMBxnUNu/lebSF48y9EIH7s4oqm/J38pvjLIeKWrfqoxRjfzab
ElECdZgXGoLIRcs636BNyg6KSWqj0g+Yrq0sfLTTyQHCWNvrngLaex063bNdm+pB1Zz4rvxJnVjs
9JJZ4dRUQUSoG+eaDuOz1QVy1Zblyarp3ObNmLIa0NtXjJCWhtrITWtbfNWKvJWhQL2VkKGlmaQG
tvGAMKActOfgclK3YvRWasZUt0btDXHgrtCrZ2VqvkXh+CRy+6nMBNZhSe0iTb0E5bQ2lW+Vgpab
utF9YwsVzLhRHKRQ1W2uEWXoXJqxvH5oW9G4ntFoj1Y3aJS2/D9D5e4ybhMJ6QwoW72UOFtjz+B7
TpXw1Upj2kY0/PokKlh2OfR3jWHdBTguty1hFiuRRf2dITnqGOZ0yB0FmWNpHTgKZhu6vuHBEO1L
0EsMYiqruZ/FME9t+WqXxu8gy196POMBSFRV0DOZ6PVdljwa+VP7JDRLbLpUhgcNmfyGVmR+cRDR
8Iyk2HZMdmRX+lOAUlvLxNZKq2yll3q8mUT6TSW/aRUpVEFsOnzgfGkfBIRYNbrOvOleFPqVKz9u
wx1IvXRbjTFdgtyxNxS2jJVmBN+By3bUNspwNcS5v0WfSyecaVt1LlwMw4EmbygsICVdhaFvKe6C
xKdhIMevXd62WxnpcDP88Rse1PGEOjhb9/Wl5VaH+R5yfblOGsvf9YDkKDXaKKVy7C2aCMrLTEae
zy52N4TKcLAbBAoVPqwDrwjFwc6NR/ZqxMhoDLiZzh2g24vWNFDOXehHuyxwELHTooRknHzR27ai
MmG8K00Ee77pPN/Rv8QRqpdKG381evvdUrG+cczFdoDAZ8sBRhztMmcj17P+KbazV78QX4MmMldF
0SMi1e2jqQf3k0IYoZ/r4X0r63ybyMqirc9jsELsh2K47CWXI1nQwDUVMZLJmlOQV4atskKT8MdP
TUYeesUNKs+Js0Psr9oGfe2QRPd+HFKRb9Fvqb1RrWmaq2ugZrSkyshZabJ+ys3gBbDRvaJY/4Vd
9DQl5Cr0sX8mkbfmfECxu9KQgl6cRBaOh7ND6tgD5/v70lTWhUi+Tkn1jTWposhUm7uC1O5zJBxQ
eNnw3KXoP/XElwfdUAPO6oZ8YER+i7t4G47itQknNCTi1aite3di3WCCogdNxlM95kcoyEd0Gy96
bp8Rk/B1AGOuu4Reri6beJPI+BvitAP6RmOjD6R2FGF/HzcV/QGODDvXVSmiRsNxMiYdOYFE7AZz
s1GprUIotdYtT5H+SsHLt1Nva0P+rKRPN0WV4X/M02YPfuYPSvDdMDjvI7A/Glbhg2JaBNq0yIZ0
XutWmWG+MRDeALkPh1SVLxo9K98O6SA34lkpplc0x/6WlsZGdBrKZM3pSHSsN4Nrvddqfue3CKHL
gq/oa2m4wxfGmLfz35f+3rpKgokfGrAv+g9ml8Qr0uvitauHL0NAxqtGWJbWbYSuvOkt0n1R7ARi
BJOi2Nqesu8ljMthMre8N7OwJXh02sJ+Cy9kjNRhw/YR6iDd53+V85DhVENYIzlXpOWj0OxHH1/C
2Ko7tYOlrMphHWvWV1cG+9BtDjizNm1oHlFAsg6o49dC81GbEiOx7qfA4RDv39WdyxvNVOwLmnse
rWWOHQ1CYBs9yAmp7BtNSuqz8qmpo/8mAdK6x6TDxE//qB3Kg141qE1W6TsAxwca0FhADaqRQdXg
wklDj2n+q9b6vdTkZUNHpMwmhwVIBJvcQuiYIkbdxrqgCV7xUl2WAZuqTmgmUudVXHDITUejXiMq
cJDNSareXabcxXHJ3pnwsEznAVF+S9FMfKl7BG42J8k7VSnkgz9Y9GSAhG9ts1GOoaNTYshcFbVI
1+7yrGXByRz3BxoZ7RD5LZorMuUyQMteT/o5ZzK73E6u/kWpYorCfld47kj/MqG0e8xK6jEaQbK7
JlJp55XVb6Flg7nK3NR/UKaI+R5Q02iMFGU0x7aWKd9ZykNTU17TYtne4a94HrKYfq1LHxDh13uc
6cV/NU2uI53w3Kt97b+oxsHYTr6+geXNvMoquUWAov3qCgU9UkkPgpdQ4nmpqH+JDTKkOfC15XQ3
lbx1VMiPdHt8MiRoINfcmAoDTCX+ekXB73VUtJ2DwGk/Do3mUXRRz/k0Wt6kcSLNewpJOtlbW6qH
xjr3x26rofjVy2aPDOulsotjlY1PaX5J+fY51xkSH1ukdPeZZngKL0pbRIW/awXDphsEr11t/tAV
SoFJi7Oos+W404m0XqlK+y0komCj0yNfExMFbqiM4rVwMHmGVvMddhKF3oi6a+O7xl5Tc7rs8pWS
fLIebdYKWkMc4ySt6hLl246yw6YLp2GdJSn52YKWE8YKIpX1oPTc3DjSaxrxVwRy7Uy62Lc0pXYK
BofI1x4aK/qhXWJqxAWZ2Km1Qt0EkZ1bhtqfsBwuZW+srwEhyKTABPU2kPhlcVlTViNiGc4ZpCdT
1dB9wsd6GiL+0TX7JO8ex1SKxwFnzyoLTXVtUTfa9Ajy9y5Gg9fC7AxPJUR2W+CsXlm6cobdcRw5
0Shi0DejxLomKlTwduXvOXPfF31kbhMx3RWGfIJPGXoiab46MPYVOzyGI1BVhYo10mTpp1tBsERZ
mMFGpYnFIqagUnDEK2vlc+qaz6FK9i3PJF+VhvG7062vY1nFG8rrD1Iz3jOKJTvaMX/yYOIQmzGv
Ed9HRfHCG9Zj4mhnx6XkX7AkrkAV74Iawh9YO4ojcdvzcOpveON4BiXiKYfIVlXjZXJSp8c4Kaic
lNGZV4q7tlbHTWPqRyQ7f+xhoB5T/Kariii/ZzurovoldNtylRWck7UhOiD4a1dNZp3Urv9Faf1i
DApMCi/Bs63QubdL+Rb0/NS42IPbuBMWIzYRFBiUu0k43+yGljRIQmo4jbIKOjSpgaKeY1U+5dAM
gBQW57GTnpJAkSZsmo637XpRyPEI5Ds2GJ+wh6JV14lq/9Ki7lt+eYK6T3cKa7I+mk9Riths0NuD
xiRZE9z+ohfqQ2trrwhSXqU70o3XRtSnrXcRSK60ojpNk34ep3FdB5EHqv2cy1zD/mQfOmpAmNzv
NHFR+adk4hreyOJbB6RCj91wUqueUlqeoU2jlmSSN7ACafYSt9MvDJKvjVng5MrlfeeLn41w30DF
cc53i/tAqMXa9tW7OA2oqNgX/8x9bevJZrzsW5ltB+vEoIOu5zSjnM7yyOBFTtkOOep7LY6s5wqp
xA7mzHBQYltb5YZo3kVilw9lEGPzQleF8C1A7DbaIW9EVkZkOoJns0Gl3qIHfKfP0ZyFiLUH4av5
H6UuOuBBHKexK18uLUstPaeTnTzq7P4/lWyqnrWBw5YlM+VX03c9VOqBHl/GADOLXGyV3qdh2uZU
ipskvOsMfM0Qu7FSCxztx76yumODjntnR4aV0YC3ld3Ug8MXRk2aEzXqPMT3u2ruZXGxGnNeoQod
PU+03C767GDXV6WxxhQo7xvVpmcbm3i2JrVusccno8Ulxj/aGHGWMbXsVMSl5v2/Mnd6R4RWdwro
Zf2uc4RQKwQILLfxbwxB97Hvfm+Fbd9ANSwAM+wZmSOxkyq1nUw7jZkrVqob/hpUs1hHqP1oY0Pl
H/y361CIBeSEffn7P1SgiIicPO4mroTvMMi7r/GAMfr6Zy/wOOwZj6NuwFgO7GinqOSUhxQ4StnY
afQwYsa9xavoDfDHAubFniE5YkNznGCAQd75L/l4rvyHIb6BEPsLxf+IXzFjcshhSjRHOheOUXNS
mmbXTzGabENfR2m5iaPKo067QlGxN8gl1kIO2OEj+rQf1+/h0k+bAXhAXEx1mVquF2Zvtf1Sq5RM
fn3qo8WMRigNJW1oOySnkBW+JtvOrX9i6Pjcw5+nrPpScWwjge0apLqXMr2rGAtf/1Rpz9e//sLo
EjMcV4ldNRuCKDjZ2m9D/LIrew26L+9fr3/8whQUl8v+MzE6LRFqK6v0NFW057tOW6dqd7D1YGcJ
As2BpVjrz11pNtkBfkGTicLgNJL1Q6GtpbLhN2iIUl6Om0+hJ9V5fqoY6kIzLgDWCp9Wm95R6V65
xa2YxIVVRMxmejV2+LWGFsS0lDuYFVvTvBUivYBZErO5jcTSKpLQAnybdPdGnP0iIY3UHHYanBcd
+zNSfSSUt4I9lkbVbLqjNHNQrk+ksGrftOrBxNeRN+/T0Nx42Et3ajafKVhqqM9qIJ3mNN2FoqZG
jv77+/WhtPDp1mxKBy0iRU6pjpf57laY/ZMby+PnPnqG0pI94ic3nqBkTw5shnKr5PanKNOCt7//
nWtFZdJEBurhOT6vEWavnSzd77acWm9M5oVV1JpN5rrKJweAW3cyOjVb4fBEaWllBIXGzuP127MA
V7Lmk9jFe4ZROzv54xhylPTDF9yy4U9B4W6vUsR4dmNRPxZT6dxNBRXzzy2z1mUk/LNMId5p+klA
OHNGqqSqrtwXcNXQnFb9JhtuDlvtMj4/2Aat2QxvgrptEBf4ntQVjlDJ3vDzs6JKyGrT1wDVrWak
724RbWssETfmirP02GZzHxVEriu8V59c0uruo2Yo39reqnk9R0ezKqYh9XyaCgefst9rBP9rR0Ye
Al2s5+u0KwwcBjqsbyGHbY78+8FKFOAwmotlmONCuVHhz6mUZ4bhG/YLfZeUMQ1eivuU7u1Wasia
R+UV9fx0Ll2tvncQuSOMqoMTJ2LqCC2Wb1O2cmfitrrXJ398yYYiadYuR959iDJqa3bDl3ZM9Je+
G1CsWypHyGGovk5OpeAJHxyqgJJ0RdR8mhWeUQVQBrGGZNu1WOKlVFyvoa7+g4aBiVTbsLRzOQVI
NQ3e+APF/OaYKErdLKy/WJ0qPHfSL83n1N4WYWOukPKo26xRx6M7DtFxMIpyNaTIPAobhSS8keBA
diEeCm0ojzgblINCOlC7lnZXbh0jF2dTGC1yaxOjGDPobKYBprmIUZetOJtzPzJk1nuT0tcuMBP9
zoG+0WyuT6qF52/OFmMaO9Wo5KHjVYSYtaj4corFMARuzJ2lj5+txagyWww0HFG69EuGNt2u7vX+
1of/RVN/MGPm0cHjpBBKnUBJKJzsIQqiB62m/EWb8Fs7UJLXzGqD4GaL+YGeRXx0Kv/GVr+wCcwz
ha2EKnrDSyiMt1Yec6UMDpLD0g2a68JNmwcbOR3gEbzybDFhmwDqqZ7dyfgGjeNTsbRC/Xs//1nR
Qomupq2xi04uQj/aLngvg+eJgv7u+qha2OKt2agyDBJNgSK5HsBeqjbp2kh/qxx/E+3t+gUWHoA1
G1e9GvROBX7MQ99AREgYjS+hpYQ3NuKFrz+PUu+KqHYBQbAR91/GEvAFNJy+/KEnX69/+4UHPI9T
V5SyhHFHWoWldY/TRAwYBrrVqIunz33+bLN3a8BBjuT7Z04GwGnaXuTWmKY+9+mznb4pYOPBtACX
mX1pAKjU2Xto3vhs7W8++gdz+u/f/xmbaIJVskJQaU4lvWQtM7qHoR93LlYGmEhZjw7L1e8Hq5bg
DcbpS9L37UnpUn9XE+H3Vkxmtp+MtvrhDiyoyYVEklGy2XR4FGB/CX8f93199oOLcCMPRvHkGoW/
wuTYsIwYqAUESJ3BltmGopp57CkUULaoI/dQJAP5pTDg6Qso6hO6I7LbWlX8NtmX7tUyznZaf/FF
TJq/dovC2FeJVmymaexPuY7Jur6ACY2WOlmghuXadOiJYtKK72xq2XSaWplC/MJcb+udclFF+nts
DTjGgib2fD51T3tNwioRr22sQU/MbRcWdomtUdfdjQlp9Ds2NhKLktgs97DU/K86Zb8TQnTrTfPT
9EGmDrpTgijuNUOtDxrIifNENTjFbVEZ+wIdysswsRGjnkVRD7wAkZQmv1B/NL8qiVvfiyBMqxUm
nPzghGRMh+gaH6rcpao5VhYgk654ttOWeIuyaqdXxzSnHJOvSvVp0vM94sfp2Ryj2tMrTacs7uue
PaY/8Mn5CLaFVgLyULJDjAz3XW+14k7kZZrRX0PdjYAUclmnwf/LKhx+OuLBxlfijaK7HV5rxUWj
pA7urkH8cpEDZWjQaoy2IHRoEaMuscwo2SJBpymhSLAgRkyIcWPE2FlHynC+7qdkMzN8DC3tqJtG
IU7j0T22HWLAsXPLU9siqnCzQltbXQRULPfVc1A48CcUqmWaY4ZnLGnNRcVaEftpA7O2O9ReEwmc
bdoYt+C+l8n8wUT5e4z8Z6Lg/cj0Wu0nXqPS5xFBGHF8qfmWKOKn0KmnX5/sC4fueZ4CLrckmWBV
npTkrczzdZ18C/QXXX1M1HutexijWwkaCyv6PFpBw3No+7AmTyOA1FWvgmIvwuDb9V+xtKBfLvrP
vSqIbMsC4C+eQJDl2wowqRAlMkQF+/y5K8wO75YrR2tEOOeZ/VucDKuOt6yUdkTn33gQS4cdc3ZS
T4VVTYxEx9Os4bVvtO9qaBwQq/9UVLLuddrkm7Ivj06u/emYN5vIjm6cdv6G/H4w1OaZFEVloTO3
QFSbdPEPJEJkuBtsIHK1aY24Q1VxTjqZP/tpKLY4NsqdpVTtXYlPAIkVpjfHRjAYkAa35zju/+xM
fPC5VmIWS7JC7um7xGdEI+oBabqmrGtlhACkm02t3bp7C8PLmG2JIEMzbE2a6/kkpJ0MvU++4EcN
X4vwUpUOQ17ourTU15mDPw1zDLg+PyYeU8MkHCDh+Ya0qd8WRuSfrg+YhTOAMdtFifmbBiO79E0S
fUXrYlUg2ElulrcX5q1xuew/I57yb0jSJ1lnQzy0W8QDcjukGqvSiMYpqzRzr1rj4DVKLbxWrZrq
xo1emGnGbKbpJrCjoXEcT+ivYK3aHKOA4+X68MnPn82zYmykSZQds0Ctvzg1Wt4wPOlVDJFx+OST
mU00K9A6Z0AP5tF23ThVyXs3GpqLDff6k1+6RbPD8ahn9DEnYZNipZT5mrjr/omCd/W9pAmJLwOZ
0I23+w8HveXOwea06lvTxzN/gsWj02LGA56Rqn79Z3w4gPnw2QjT7JLjjC4sr5qEs0JXf5fn0Pfj
Mr7VovnwCqatX8b2P2M4j0jIHmOTl21D25QsqrVDxQo14Sd+AB8/K7clkcO7NV3EEzjDP1JVvpYy
f9ExjV//+A9nIB8/W3EivTMzBfT3KXUwxrS+5xjJ49DKPfHmT1EWk1NQo3QX369f7sNRxeVm64kf
J9Ggj1SLwGBtRht5VUH/nyc+iVshJh8OJy4xe+KBSoKrkhWjZxcIcX10DyUYxRuzQlt62rOVY3Q4
6mOMzE/4ZrIdZIrEqyAWoB2xGV6Oof2xctpbmy6OdGPlOwo0qGFUAanXIqi/tNI3jwYclJNlV+ZX
3TQRdFy/tQu/ex4Mh0TKUW2c1ydlqoxDbShkOUdIJ69/+mW4/Z/N1bTnqXBJDAGsR1B4SkN9N+T+
qshwn4chjl24WtMZzOmNEbl0pdmINM3QZeGhPOaKdqsJpDCpuSXR9r5LSi9unS/Qb26R8Bee5jwu
Tkn7TBQTeSSd/6Vu9lPzrN16O196HLNh2PSWOqqsyyDl0nMZqF9khdDk+sNY+tqzQYgAPHfUKbK8
oQ1f26h/5gXgl9nfPMR9WOPlYc+2L4fCnYP7gHeCFg8nUV88aucSxWvlCNirLnoxL6spkBxlaxft
uFUp0N04xn34woCCafb4gTiHxWAEuqeSjLUKTYCD8QhDItrVFeZTx/zMYZtlYvYb0ei2fT02+cks
7T+4//TVhPtZwSS4qvzs9/UHtTCWdf1/9wazsPWxtbLyFGvaeqzEuMrxznfUsyD37CbDgc/4eP1S
C2NCn+3X5DG7eOaD4gQdZGPEz5U57Sp543csDOZ5pKXTYVU0Yof6O2atdRP16Ya0jhs73MKeMC8k
FoOWmXSJDa8l4SAW7aYpn0aq4Xklb1xh4d7MK4kTpZTEn2rTq5LJBWRjKneoW9pdW+Bju377l37E
rNQHfC1ts8Y3vAZvl9qgahdHHXGoXsc3fsTHE8Oev+PiiEC0o1rQysIOlblMEqAPeZo8I7LDmJD2
GCf1rr/xprhwy+Yvuu1UF1braMWpLguv67qt24s7ZbjVhV64XfN3tSnWseWouutRG6nWfuoGZ2St
2pYnNUKO0W+FmS7dtNl5A4KSJqzY0D2jqMgfgN1ndP4rRbdj6xdPIkyHTy1btnq5j/+cAmsJJ8Vo
G8PrbFS1LZquHnpRnqC1zfS9kjq3NuKlXzRb+4OxmjLqa4ZXFsoT3SZPB6uKB+a7zMd3FWnw9fG8
9PyN//09ENJtilCFeiqD7xTQkISA5UFBe/3TF9YTdbYuDj3av0njUFtH+clOtJ1S9jcexNIXn62D
ZU9FTNF5EKUTvgcB1pyoy9+NIbh1Plm6wGymwx2v/CZp1JPRu6tkPEryTWL7RvDPxx8u5snugiqv
wJ0qT8h9VpbEpA2MrBO3VqmPT/tiHu4+hn0Yj1NREDDQW/c0bqqTUo1fSWMv9w64/A2t/XRXNlmw
72UR3vhRH092MQ97j7sQr6Bu4XlNFXw/w9HscvzhdvZVBw1xY0gtXWQ20w0dxxaI7vrkR/nOjzpQ
EXb32LvyJ7DjG+/cHw9bMU/Oa4B2gZ5tihOO+xdBxmkio09t38KdTWsrJHcHCjqVH6NgVKmUnOB6
+LdWjY/b9iCWZvN51EEy5VqvnpQwepNGGp3hRP5urWqL1v1QVtlWKVN6wxBRI31/fZYvDebZLLeD
GE5eY08n6eC5xoxXx+khM24F3v09IPzfdxLhzqa6nrZJao4s7gq5Fh6S/fDQG136NNqG+QCJs34x
sPzclbYOvyKxQ/tVgsl+R0WaPqKPyW80Qj8+5Al3tiCAlq0bjkfVqQ3l2jLrbSrSdYEbIlZgooVg
5eWtYsDfA9cHP3meldepXekq+aB5hotrTPmCGGFVWqAhiwJ5a7OqErHNhminAlEfETkz2cAb8Hb6
QF8BGDfBFqW75kmH8jnNPqU9MVH3/+9mAWHGAhqAEQFrItimSgiwF3bi4CruIVoGvlluPzWk5mI8
KzLwQ+GDOuV1cXYd9R4yy0Fa9Y2VamHEisvf/9nFe9uqx1LtRq8Wym4I05Nr5JsS48+nvr1z2dP/
+XhDbUcz4wInM8Pi5DTVdjSCb4PdfWrvE/NKWtPY4L1opHtgh2xELXH87ACK31SVU96QwS4sgfN6
GqYmPAJdzjk3IbpohOmAw+VGhu5CcUU4s0WwyZWuVcrM94bR+l2VCqDlB6P8OukqlhIDXmx8rCtn
GwAe1kbzoCb5XZuY+/JCQ8cSdP0hLWwkzmylLBVgb6FySWgGoK13OE2cB1QUoFNvTZePj3DCma2L
tDEVCMoJugMtAMFqYygu1rr4c+HRm1p3Y7At/Y7Z6jjYsLTySOIOiuTWmpJfVZc+9JI8sTGMb9yr
xfVotvZJw6okxrP6hAF8iDw+GZCJmmXqd4pQWN6bsCpWpQwzD+BH+Ax9VhJ3lAwDYSaKcURIxvcj
MP41G6YBa9OU5P/ZkM8eAtdP4/UoFHNf47Q5mcgCbx0VFu7/XAKbO1MYuhqv/qDqN2pZ/iKvPgEo
3f/StYtqDG/N9aH09z3/g+V6LocdFaFkPYSsk/5f+1XuhLeTx25P8OKwan/g4HkRD8GjevZP+uEl
vQvfoh/XL7y0js1GGIGCKjgKrlurj2b6GLUwtiZ5Yw2+zMaPftRsYKkmb+tm1XSwC8p339Af5ZTd
GLNLHz0bTrp0SqIZeC9Q0+qBNJ6XoKUf/al7MpfEKkZDqTsay5MWTOG2y3HqA6581lHw3XhnWphx
1mwbjGs1dEDDEwbRWcNDb0/Bs5ok40ZqivPmu5F+Y9YtjN95RH3X2TlGctmeIrv0TGg6KyUwPPyR
GWnsfYWVXd1fv2cLz+Nvluc/G5bfu9nQtE55coOov6+jYkKX4mc37tfCKLUvv++fT4e/ZihiMspT
2BHH5Piveax7PQv+9S//t4r7wUCdJ47WEtiU3kvVA9qZH6w0Exsjk9Uu6GtzK4iyvC8sAHehIsUR
jWR61P0s3Rc9EWqqVMqNmSqxl8I3v8uNNnpv0tp5vf7VlkbK7Jf7ge0ACsbkJg0DS3p0JqzpXCXh
ThHhjXeVhUEyVzpPjZyieIrzk+5CWyraLdTHp9ooX1W9fR5N/+f1X7L0DC9//+cZagFRACo2Zk8P
wIlr7DR9tIuJ6Lz+8UsD8PL3fz5+wNZtCbKZPE0HjCoCw902YRzdOLkvffpsq3fiFrWFjMqTDF3z
GDlhdW9LNX66/t2Xbs1sEQZ6ZZqYPovTaJbPnRi+DVl5UMLhxscvPGB7tgwr+DF70lBUT/JWF5cu
emQPUNWuC8BepDcusvQbZgsyETqVsLXJ8IbJVb6FrdqfEkv0ANGT/vf127TwO+buozrX8yCTA3Sb
ElidsaY6u4U3R1TE1gda+bmLzJZm2BBppKdCkiQ07Ir2Vzkmm5jekkPGj933++tXuXzaBwvOXPuv
EkFshcS4eEWJls7Vvw+X/L5Mmk+iHDZN4gC0arVb0qqPc+lNMZf8A861U6PLGb6DsdFiTAUyol9L
EqZtkq873VeZRHMG4RlM3sBRbC3CApW7tU7gxydxsLYRO9dRslah1l+/BQtTam4PyIemiAJFlqcO
KpCJVDdPxxsfvTAWrdl8CoY0ICaG7UKdymfM4GCZ0Rs65vP1b7708bP5FJjBYDbd1BE/n5MoqBlv
YzYVcEeUT67Is7lEHEVm2ErGBeyfTcxTgQUDynDnjzDblfDGprqwtcxVweGQBFpe0XJq9eGnkZjv
Q1l7dtp/nYiBvX6nFp7xXBhsDorQfVMpT2MxEkdRYyy+pQVZqlOZl1XinwVfb828T1QMOoXR/LyI
v8M2eqM6Bs3Yce6qFiBC0L4SCbQzi6T83NHQvNzLfy6qxGHsEmWUnaBgwYDWvDwpAV6Nn3tnnouF
lQiIlrykCEAO2w9ZA4hD1dQbz3th2JqzHbKJqiKFc9Oduva5lHjGi2+Z+f36g/5YzWcKc7ZBoqqM
WkhhxakjMCzZ4K93PTJE8y3K4BEIgQooUcmNc9X0IUwF+LUd8stfWWulN7bohZ9nzCa95dO6GyJO
oDB95apuoP7ITKJgTQg2vf4rF4azMZv4fkZ8hi6r7qSrw/1IHFA6Ojc+eunbz6a8m3VZn03acJqU
V90NCSQ8JshCrn/vhd1mLjwiEWoaeq3JTo4CaLBQaWx+N0EtGO7ZaoEulzfWrYX7M1cgdWnvNDVZ
C6coBQOQD1sZFzfqbcblRnywY87lR0RRkyua81IGuKSD2JYmazfkTCyoXKzrTtHOEIhATNmj4WHs
NQ7JJQTKiSFKqmoDptCt2/1AW5eqZ6D8CAE4A/iwIiJqug7rV9a+AJnvvvRKHB9g6eIDgJRwbBOw
GoUY010VSwJHQ7vcTQFgr1pG4pnwoPwz5yfLnY+tNGplayEu9xqwQet6jJEBOAC/SreVN4bBhws+
l5iNsUSLrI6fTUCq9hpharwEW4vmFZjM5y4wH2euLFJ23VRwAQKZgy8T2Qba+BS1j58Yx5Y7H18i
VyetMtuCjFi92AUjqOKik52nmj0M604xiMa0o2PapPav61f8cFpyxdkmQxpD1Jotv0jkAjz3H9X9
iXj8k7drtpkkgeOUxKmZnpqMbPIygRobb9ngg5U1lMrmcz/h8tP+2bJYqrtYpbftVQNJUgAr72M7
OueqfmsnXrpHl9XgnwvAzIn1yBUAeYty14j0XAv3IODDXP/+Hy4qPILZzpIk+tQKI6HUW3FOFeW2
7aobp/Clb67/7zd3KzfOepfAqZD4zAByDYI9PBKfsqXxzWfbRR2VWRu5k+ldwiT0vljFOQx09fn6
fVn68rPZHKiTabgpccdB9LVu/mjGroC4d/2zL8P7/yy2ljtXCI6ODy/l8s0r4ymtxboEs+JDrRq/
F+qnDNZcY/aiZfk5L1rSlqfUDg7dELyOhUZ8ja3e2DEWxo02m7phXARDzvGJxBHtR415dhX29o3+
w8K9n6sBQa35/qiWNkak9CGbDB/Mcuw5gdHdeAAfM0S4O5cr/zOpRsUhPi0Nc3AuCWglLZR3iumS
vzqxO3QBMKNQJgSWGEqgAYUv+8dUOBbvwk78INom3tZamtz6NgsbhzobyKMmoGWbg3mqFJiItcmL
aVdVT5BQMUvIP9fH3MI9VWfjOeNHBLrWWKc8JnAaWE7T8cjcW46Jhd+gzVYpwyeiL8g4uUvzV2G+
GJ0Lo/bPpNzS+y5NmdkyBcIZYzj9yxNJCLhlnkosEL2ercm0XjU4Rj91k+YKOEmC3//n7Ex6I9Wh
KPyLkAwYbLZQM5mTTtLZoE4P2GY2M7/+nepVmhcKKVKv0hIUnn3vPecTZQzyJGhnEBPCnM3xpbNy
gl5qolk317jWSlniE2x9SgE1M2+q5F3375d/+tLTZ/079tWYQP6GE1v9AICuWwFfWT0M+bfLj18a
PvPiejPvpDAiF1Ud6V3GxU03IcAdier4tefPliudaTWkNhoHJY2BAdJyy38khvW1BeV/VW5E6Da1
FQ29HGgxagdmcePAlu7yb18Ym+TcJR8Wk8KAY3RTjlYIwt6NPfFfGQoiwFMyvR1xbQWfrjWp99Kb
ZssW0b1raEs7oYdq9hwQttKz/06Dlkm/WrttLvX1bC5LCm9hYbluCHziQeRgKjQGgzHetJafWdg7
yGwyi0E5IBWcPyP+MbFTAo755Z5Y+uXWvz1RjmksmGvhlwNSdqwLO91puxdbmmZie/kVn3cBnxeG
JXBaixqn0KGITXZvwGD/Ds498jiYSMnDZlRGG6dA5PTy2z6f1XweyIw0zE7hqI1ChTEFRdDtD5x0
zdnH7mmo9cq98vNW4/NitBIctwGQSRaC4OnXhXtAigze1GtuSp+HkhzoJP/tFWIBMzAZjIYl/IYb
sIM02Zfwl287iJphppcqFKlYsPBcOzL/3XX+f8Di3mxGKtulERUoN4thJzmxd27+KDvLH6PHqblB
PIvwu1y+kOp2KFvfNl7cfrVkf2l8nBv5w2IA1kpiRdA8hhTQEKJgQNhkz8kE/3JS/KqaBFDSOkxh
MFnk9U/gxvqNZfGnshPHAoXQSZ3sk8l+5kh/Xx5BS79nNplp0xpFRCsTnEpATHrxKh15jPN8b1ly
b2TuSpny51Oaz8vaOjLIoU1yJ8TYCfM4P3KTPl3+gqXhOZvUqZrsvDWYGwrYHJUdjMbhHZw/fO3h
s03ZSPKoMLIGlQCI3Ywt98e+91NjzUfpr4Dys5E425YbmdmA5VVZ6Dl2ccsgqtkXygJpV7nuBsI+
YEBqJY/gyFZPHhQcm7FOE/CgmgYGpQl8xhFUSIHXIDAEThWcNu0GPMpCa/tXP6awQgcfaptSQR5z
bpLnCTSmd9c0YKjYW0R/6+Bj80BTZr5KlcA1zVP0pfZKsgeR0Lw1UDK3g3/sGZUpUvIUKRd04wH2
5mshi4VhMS+0gq+KNTqI64WQLr4VnbgC3X6temRpXZlXWTUUunk4UpVhCk3kLw1oOVx7G6B42v73
ZFSk9Q3DyqtAe4Tcwp53gMfL1IJA8qWhMy8BJKo3+zoqUJltA4Dr2uR3XMS/bGl+bTdDWP3fpcTS
FLVDmjthXbdB1hKYDVGfrPlyLCwM/ysgc2rP1da5DCM37GsAUA2g2DKevk6xtO/guJ6CId+CiX25
tZZeN1uHcloRxmyvCc9sLBwosmMOz4SgNaIwKjEyjbVI3+KwmJ0u4rGBx2VdWmHkJN5NjLg5agxa
+8asU3Ls4ursdlzDRY7QM3Kn6AY3IE4n1qb8wnI1TwYCojwBLaHNUPFvCaewin2OYQhzuRUXHj6v
WJsSNmE2kz4siHsOq0rwBESClcBn8eoetnDo4PM1cWjytFao9RrFCCUz4AWD4f6ZULIOFzPchy9/
ytLSMFsZy37KOB+oFepJgfBdvueu8aXCPofPC3Ng8Z6Lrk/70LARdrItmNAbJey9OyBdRutVVe3K
GrDwEfO6HKsuOwnBbhdqPtyAjrLRcbTy6E8lAviG80T6cJBwTFLDtcUdw4L323r8UdYxzg0ufMae
4Rax1T1AdclaecfCuJpX6HQFLZW2lR3CnyT0rOg2V6C0MlhSXu7spY85v/fDx4gSRe9NXNoh0NFR
YAIa7CB9VHjb0gOtk4JXDvI1RKxgJrZ+1Ljj2khYePE8DU5AHzPHFL69dQr3GtiqFVaAbLjftTdG
9y3L2sekPFz+xoU2/F9a3JkgPitNoK5b90+pk5+maE56yr2VFfS87H9ylHBm0zI/u8RrPbmQKrIa
uMripWm8a8/roBgQJSzD699uX75f/piFNYDNluvMddPaydKzj/ZN4241nZ5A3DmYGOKXX7DQWnMr
Yo9SNnagXoZede+yOxCGYfy8cqFZaClm/TvaRqC5eUELK2yccu91zktZEoBlkMRukvanPZVvgGSs
NNTSCjDrFeiWDYm6WgQuzPIKAvTztWbtO/7mvT/pcjZbI0c1gVMjJA2BZmhRmSzhSd9R69qpjOkQ
iyEKYEiUbyrUgO+L+uynHannKAHxoUGx7n3kDMJXHdWBdOEihb/1fqUKF2oEDcoUqKrH2NHkqKOi
3XjI0cFgkBXbkTbgFTrwPHLcDLR0BiJHPqYAC7jGM8yPyRE5rRvUI9pHWZHvGSNvqhzJjtHoajIl
FsEkIQdQFn5PcTkFmVc991lUgZZTxj6KVvOdslCGM3Tu2ra4cLhwZ+2UV1NJEnANQy4nK96yvmme
apR2PGemV1+Bb673XpNn+y8N3XkBKy8y2cYxhq5l27DdajYWbiT1uHKTWpgY8+LVMa4mzpLcgjOq
eeNU8E2LPRDW8ufLP35hYs+dXdsaApmoh95Md4/V2XweAL0aeRmvWZnYCxNiXu+YeR0ywC74MNUA
fLcYo1+WIGuhtoXAPZ8XqfUF6UVfxoAVpAkIn6Auj36BaH5gwxEMWCNSB4pV3oMAIeYOGgZjFzfS
2BC3bL7xoTOCGh5rD5eb8nOjI4fPbQUzJEfbviyHUGtDH7u6G5DGdmAjmXAR75XniW8lY934MIEN
95AoAYw1Yv0DxUXcs2tfUY9vUDgQByRPy8DpAQQLdE8B7WCl2R55grwcIn76W8bJmXZV1f13xfgE
p+WERsX28ncsjLi5VRQsflKk0kgeGhB783PVnwFbCVgAXX78wmo89wwlzBnqzEVoF4BFH2RHIBVY
QNWbCYv7JAUxee1CuDDy6GwVmOqmcyVaN0SRwi3SM1d9V6xMys8XGPa/q6ZXpSVYurAOTfp9IUCo
w2IJvdcxlfeufLrcUJ/3A/vfjQy/PaJJyU4TVN8nCpTKBoCKYgNfOrqSg/i8idhc2CMJIj6V1Y8h
MW/z6Tqbfn7tp8/uXBOQX0VWnlO9GEt+5PFj5g03iZ2vtP/nY4jN7z0ciPUIdoCAcZNiwBjNtnmk
Hvus2bej2mnL/qbsbE0d9jeH+f9tFyS3f88PptubGuaOXdi9tlOgv3svkBwBa+JegbyHGNQNeRre
Hst7DhTw4+UG/Fvy8Nk7Z4O3rysYP9qxRv6m6bdFC8ri1hQcQQzFrOhUQFH7zOzB+wOv4PGNDgCf
J0bHHhBMt+D/Urc7lU/Ttqo8MAHBEQf1zpBV9aeCHP2W6MQGa4vaYI1URQNucNLcZpEEphtMKujg
vMx0boC7AfDETlCHG1S8i9bqupbac37WE00Mj2hUYoRQ9dCjqeEhIriO33JZiPe8i9p7Q5vuadQ9
fI4TzbdJCmWFj/WTnLgUZVg4kX3GI06gfyKiW7lnDmY/DCuzYmF2z8+LaWF2OWqfAa9t4pd27Mxj
puHonBasBIwpbu8TAyaZlzt6YZLPq8XlwBHag1MdjCFRQQeviDEFSlj9+trTZ6NIALsqdIynd1Me
mHmBIMdz58QrN5CF1WN+rXYLaXas1UmYwd48FeZNBoXtSrssPfs88z/cECOX9FmadFWYtYiPa/IS
y/HP5Ub5/MjD5jfpGLlQ0pWWGSaqD+IEjFUTVuWhEGvuRUsvOP/9w29PC1REmR12uDNwVI8cJUDJ
78ykAByN7vfLH7E0Rs/j6cM7LKah07Nt+FXZD278GiewflN1wA3QptZW2aXvOPfNh3fUU+04csIG
mg90W8kpiIm5URUNTOi2L3/GwvCfn9/GiKHUy0TZSNKxdG+B2ratCO332uqa3eVXLOwVc85JzksY
DuuWhoY73tGmAUNNdxsoGogfSfazMuW+M5zN5Zctfc+5uz40WZl1RgcYbx+WRp0+wwdQ7lrdoi6W
eO20svktTI251towxjil09m6dTraKFcEzumLvTEbVHkGbmcuKTY69guaqjp/E2uUkIXxOtd2jopo
G4DgMUzMZu8ZERidAI/6KoveXT6dUe7G2tKx1Aezw4fpdGSEhVMPE5O027pwstvU4JMDuzus7M5L
PWD928utZH1HXdaHMm5/S2mEqo6alUV16dfPDhs6LXRXScM4wV26BTe1AajSc1T+wKhw16LvSx8w
2xdim8OlnFEVuvGwRQTgzu7E/eUZ8Lm21kHh2r+NI9O8A/ZbqtAmVXQNLRdMbLsSrhnFJKa93brj
xkC3f5uaGqks8D5IkDWevNWG0x113oEQnLvZay6j7FQUbrVR3EY4w8lwzWlJmR3h76Iehroo9wqK
8KDxXOv18m9fyBWAPv3vb0cNc9/HXZ+HE0vpRkoJYh6cuzT7iVzOK1jij3Gch3E8fgf4eM2U9PNq
frTYbNHoYHhPPLeHZShCa20BeGRLA0TdtzVgB2aE7KPiMtvIVLk7B35/wo91u7KYLAy3+fWcRloY
jTFMYe+d8dQDrnlZUbINYojOymz5PObK5kUL0ibumUtzJsS2Ly2UNTjCAtub99kVSsJPCka2vsWH
O+oiFXO5Ixd2rnnSZaQKJNUOvBpDvTmDC5bDa1TeJvHayWdxoMzWGAwS9JVw2InTOEiFE8RGvdUo
creiZ3ustixN7+PiNSrWjGKWvmi25ED7JLXt4IXUApbZ+F4QugOyuE1WzrxLz58tOyZMHCNF+ikk
5c2U5scpor4lQta5KwWiSy+YLTm2FHViUehedXKFgihwLV9Kbvq0WhllC8+f66tU4ymYrOf8xICb
1vb76Hgbi77Tas1/YmEHm6urzKpRUZEneZgnb3H9zYisoIZRakwGcGSLr63+c5nVGFNFRYe5Uro/
cfPwI/qLY6+8PCsWTkJzOVUG/8SU2GwMLXVym58NWHlaABcN3Vab+4b8efk1Sw01O0U0ui54BNO4
sI3LY3fevyY724N2+YYMFmoZjPxrQ2ouseJMm1EEnVPI+keuBIC2IMyNzMcV+IvdYf+7HzipkyeU
OVWY5yhQ6hynCRqjvypg4fO1A+M82FaNwLKxanRP04AaH2oYw57XpXuDlPWauZi5EJhk85BbPhG3
JkqAxDwK94QUQb1xvXqE6r6xbwYyAkPUtfF2qkwN/y83KkI+Agus2tY5EBsZOZg02a8KBk0b8Nfb
U2fCdRxUXonDOhzDUL1nHiCghHRXVyAjSCfaxg0AtH7N5HQre975FN60qJ8e3JDqUgbDSPUR4Hrm
Cybzq9p1EbLVXvQ0oXL4Nhur6oA7WvMET4XoYURedSMUd7aNBwxvVhbeXk6gfBNWycDtrD4QtVFv
tCHfI2Y1gDTn6jippvBH7fHt4Jn9tonzJExhl7CDLVT7DWi9aZtYdX6KKUt2IhmMQA7d+Fznudim
aTXsitKM9yxroyM0vNHRjVhyNOIMT9Ugq90gfGu9tHBIfG8mrjy/nBzvd5OYCdxTevi0Zfj5jc2g
kMyiQuxkQbudxbIh6MWUPhMYs+wyCIR2refmV602xdbWCXmSWsUbJjLnXtRW/RC7OTgkXekd0l7n
L63r/TFMQNItA3wTQ6dqo2IXnKpsyg8uhFQ4DvUoD6S5HTgkzo4jL90XCUfnH1VExDPjnbPpVKx8
byS3IoXDMwptk13qtNYBwdjfFY9NEJz67JBTD3CirG4CbvP8LrHkeJA5SpJ0bZtbAgrQYzM26G8k
VE1fJqre0gyBysuLyNJyPtsuOkampDkvhCy24FxllhWAcMNjqShoTJXzxfV2zoCqeq2Z2ysd9qC/
w/P+Dh4Uz0lc7b70FXPSUxpXHczvmjFsy5ua3eV17I/8TfDny49fOMbPsQRe2yrdi9I9acXuCjN5
srvo/WuPPvfLx4tsW4vUwln1NKGtz+D0eM3vZelHz7aHxB4jbA8RlKOp99jS6sYe668dZuf4ACT2
LYVz+RjG5ZnpXQW1mQeVtdIkC0dle74ZtEk7mrwboeB2fZ4nPhtgExV5K7vz0uOtf1u8Aca2nYqp
CCeK9VkIBzZtFk7EEVNr4rSFSTVXPWajYxg51EUneMVEvojHP9Tsn1SKWljXWDOKXvqO+cw1Ep1o
lIqE1H7i0QPO3cMaJmVh6MwVjyWcuqssg/ltV4rslieAH/l1ZE4rHbxwcJkLHmO3ECMroM8dXKtH
XopjdQVKpgc+isZHxkdgj0ip10gOCw01Vzv2XqbbaYKkzJ3iUzuSg9tBZ9TRlfG09DWzGWxqYFK1
NChulcAlCUvpDS8cmM8bXRHkrIMHsqrV4+XlYulbzn//sFxYDdDbUWOP4cB+SsDz+IhqsTV93NJt
yzqPhw9PR8i/baIJT/diRMcrOZI9rG2GTWNQdmwdbQYelcO+E3F0iBqrvEcYy1g5ZC7cXueCyMZR
TZOlAv6lNVJMI2PuFjdlZ1c4nh9PCuZhomqAmB7YvihL82sr2d/gyocvjlNP9sPYotoLpkA9QEm5
7zgrX7TUV7Orns2jPs+azD1Zkh1aO383p/QmKcaVANDSuJvNf0jFMxj9YpnMhm/KSpDU+JWisCCV
j4SXmy8Nt7lisskpTHErXYSVdG8t1/7hFdVVTZ2fX3v8LAyUmBMEA1lRwUmNXcEZEmViJZy9neHX
5ecvrGN/E2MfetfmncQ/gX1KlDcJBVxNGU+XH73Quf/TSpo67VKHZ6GGA6nJ3hpowyuy0i5Lv3s2
y7uOojIws5AubptDEbmBir7k8OmwuWBQ67gzeSsRh0pdv4boW4gmcAHavtwsS798tnfHsnVc3VFQ
c8YsuzYzOR0TWxi7y09fuFjPdYLKLDVNS5aFY2m6vjMaBzsWL2OiTqZXbD0Un6DEaq1+YqmHZ9MX
oXNS9zFsH1QVB8iMBhNkOma2FhpemL5/1+APY7OvWQ9VeTqFGfzLUdoU2EPkR6CrV3UJodEYXG6y
ha+Yu+ZX1KtdUL+6UEK8dETNcnHnOdidUo9VPy6/YqFX5lb5UVGbjuNglnVutctliatS7v4Yeomr
ppfco6p533bD1xbsuaQwQw0VvH1NeFfSZ7u7K8ZHpb9d/o6FHpnrCU2cRuDyANBg1ZMfdYrQFsr0
/SruAlvWVy0FueLyi5b65Pz3D11vwvavnQaPnnKh78Vgf2sNvbUze3/58QviF0bOk/PD86cWx48o
y/rQiYQXlkQ1vlsW0YHnfYnTdO6lwIzC3HXwDAQhgRhpfNIO7JGNJnnxCG8MHLtd96E3KN2hcErv
6QjD1m3RmHazZ2rIfwDl6hpHNhSGL6NcXUecxVu48CsEAWr2Ha4k7VUNlOW+R5X4n5Ja+nfTaGPb
Oh07wn2r+9nEKttWNsxaRJQSX9aEPV7+/k+bl3rzqkRs6EBz61GcLI/4mene8OYVopGHy0//9GxP
vXnapUxtJB57LU/lmdaR7KgmqPiAjQb4nl97w2xXJK3NlQTgGZ4pzS97eheQeGNbB0ttLROy0ELz
RIiC3bkXE2kctXSOyaQ3Q+zde9I7fu0DZifiWHdm79h2dBz1u3Z/R5BhWOZd0a8JdD5dcNAFs/nD
iGeWQ0+jY5Kowkch3xPcBK6HSYVmJx7yGDKuYtxe/pZPNzS8azaXvLQCqJQmBgL11p4oZwdq+vfL
j14aSbO9ssSVtumaPD7VURdMzQEuQze1AzxOSVc6YqmfrX8XgpzmBWO6iE+qfkUxvp8l9VWKif61
3z/bICfgxQhCVNERGJkjzLxfBYAvQS5RzUgjXHUvv+XTVRkdMDvmnouEHPikREdBGijUWz/uVZBN
ABaWgIgruTLpFppqntawM8/27JHzo8mOIP0EdVb4OIatPH2hq+c5DSeGVnakDj+WA64DxggXtPgB
XtT3Tk12l9tp6RXn9vuw6JstCozZhPgpBZTYqeHWQO+KFDBeYn5tNM3TGpRM55mHaZ1NFipnJ386
+27hTZc/YKkHzn//8AEsGdwCAgLjWMTuW+W0Y8DGSgW6KL9UBEMhdfj3DSqyeVmZdXSMYKUGa7cg
BbNOAnJ6+QMWloq5WZykNCUCzoDH3rYeskafHLKG8Vnq3NlEbtIM/CZKomPMSWDpHx5MUhLrxlJP
X/vps6lMq56pSqZYimJt7Uir6PVE0i/FmNHusymMLMagEg/LEOePongdmnaXu482LMgu//qF/WAe
XIYD2CSRPuLHSF/V0DrYebURGJceGQLQHTe6XLveLIzReZx5YCVM03IseVYxpk+DY/BNbOvsJZqw
Q1z+mIVRNI81l17FJwqJzon3Vrdt3AjJHwfakctPXxhIc57tAF+DFNr09JSTGDTxQjTdLnbdXyMf
zCvlIGH5tffMJnOWjalnd2V8cqpjhfJk/aIgk4mct8uP/7ss/69sl0KA++9UnhRM6h3Usp5eX2+P
xvb2Wj7QPd2HvR8FAIMEmCVB4YdR8MvxC9/waVDvReAG9kb6g9/59abemCdE3Z+LI9tXVyNc+v0y
eDQ2KH7xf13+lZ/H0/Ar7X9/ZckNG9m1CGdFAdqBGgtw0bK4ineOxzrUVBNnWwp44vmm4agOd9dK
a59Nyl0ZS0u9PVs2CmhH3VqilVJ1xXMI1O8Gq/HZWK+seAt78zzOzVE93SOtFp+ytjr0JaqYrTa5
G80J5TPRddI0awC7pRfNVhDUTVOnt+BGHreM1H5k6/Fowmpr9G3JrVPJYapg6p69XO64hTk4j38b
cV22ie7iU+/Awj4ztkOy5lq9sFbNY9+Ri+OMglXdCfyHZpcToHJiIBdZFrc7+AixrQ37QjUV1u7y
pyysWPPgtytr3orKkKBMjH5Zf7dSnPhjZ2U5+dzxg3rWeeR92LRbZEEtMWGET0AcIUILbTT7bcJu
OqhyOvqZYjtWw6m0Iu5eF6LzU579GKj9K9d2jIStfr38mUs9NltvIiFgPKIHgLSNpH4YR6SvS1Dk
D197+my1QWIorxPHlCedj7/NSm8MKt8vP3qpf2ZLxOT1WZVa59tdTU7t0N8TCT1pN6388qXHz1aA
0jSFJzX6p/XYVsnvprBOuu63l3/8UqvPjg25VSUlEikSXEl2rGUEeMGaA8/nijOMrNmUL7uJWKbm
mCjaCsz0TaXWFQd8U2US8z95y5onC8L1fCiDZmy3Bm1DF+6plz9sYeGcx71HknIo3FRyauye7wwn
EWA0GtatqIV99KbI/loDzt0CqzEi3LXq+FS0/V3hoeJDAMV++Rv+Shs+2SPnod4R4o/ameLspFCh
92joyttI4opdNyqHbTsJMKsfGW73oiBYuTfasXku6aCv47GznmobOgPcu9heQRqCGg2v2I2wyNky
N1NBB5ui2yJujLDKm6PltdIJupaO311O7O8J5AlXmSTOcJLCTA9jFevrkUSFtYcHi2n6XEonh/9s
awFtH9cNUoD1JGCqklhvTMZm5gPmWtyBn8bx0ie36Rt6Yiruk30FRnoQCawtCSYimF/QJSlH1Ycx
FsaLbGWxn8YkO5iNaUBWS+ttPknvNIwqPwtS4adVR+lLTBP91JowwijpOeWTdMXOUcAsTW7aX7W5
6d3GDgpXEEeLd4lrkG0zgdBYjba6d42OHKq8cAPD6MUm1RMJYjatRX8WZuw8ClkifA4GLw7LJhbI
BD4giHNIssqMW3r8+e8fFmxtMq+AlVVxsqIme4f8SN048JP+nfGKv2QoAT4Kx7WDoVb8toXzT9gl
Y7WRyhp3yqw1kmR5uqu5PR2ZAYXQ5aH6+Y/6n+NKE1c1wiw0PRGF6A0bsydQGn95KYRel19g2guw
PG+eC2KQliWYDvYJZy3vu1cP4wPpe/mQWr07wYkkyX4yE4hy36qoQi0OYCcY2EWnA0VJ2e6MnJjy
AO+S6lvR5HoKYBA7bexBTPdpbDtIpNjKuapjKznGKPK84gOH8WdGYSSEMx+rH6WuXcPPGMt+ZlbS
bIeUIQUzxa51GIou2gtlTe9ZU2a3Wc5xlKpNgBypV4oatUZTsYF+WPQbrzeGOugs+7mxS7XNciv+
Blx0txG0q3aWo8iuql0rQHVVs6+bAngHbpG9m9rM9wald5O2+C9WtWSL02m+QalC3/k2iwBErJGN
8NjY75q0j2u4NWs7gKmPdbSo0z1NZZbtkxwlTRMI5AGPuHOS3M5/alGiwhjT4K2LC/fU2r2+r1Sb
/oioG4cezFDRp1C67RlvrR9cluZ28joOGqJqt3mZ9WbAKhBTbBG5kw/leHRrwR8KricRgCd+ihLw
aw2S+J0Lpp4Iqqb3ftPOtG64MP4UMO9EEAKv0JTj9N609IaI1AkwXzsod6eiB4qYuS8RV/bPlsON
KIisdLjjk9X9LnBrPKG2bDxqu7J3rRi8zm9i6Na1UYsjpY64Scq438DboGuDxHGANezHMbuPGE9Q
HFa7D3IomntILss36hRAb5oxex36tkk3jKhkw6o8OygQU989Lljjq5jiaioTbYNZgUSGnzQO2UIo
bQXYbLLKN/oyu7dcOCaWjZNv3D7J66CE1BB/HEucc0kHQe8YTe03Q/fttyLHsND2mB4xTOvWl3Cj
rHx4a03bWlcj8i8qu4MBlvglE5ccSYHCtcCKij4wGlGbG9pIgfgjBvWrHM9KrTHpk8DITffWTKPh
iFNpfeJGkt44fdG4vgBCpPOZkOj0TPLat2FRXvpZTwQiKk3R/qjrrtgLT3nwHnBrE4e+sVbYLnr5
BJl9suESjuU+F2hTHxsf7IA4rDUCz0phkerq/hpqOgdwPaSfAaoyoszeRoPox+1gZnbATU4bCJoT
dsB1vH2aknR4LweIMJ240b91T3oIwDSazfcKJz4wVUB/6dhQeo9m3OH/SBftZMRQPNkWfSgmRz1l
HmdXcZLqO+V6qJGss1zL3ZiJ8kdTsvNRNWnaP5A3EembnJGdk8AamhqWs0UwOnq0yBQfkyjO32Tc
dweVm98VKhxvmy7rDomROvdjYdA72NQIKNUMcrBBTN4OTW0fyzotdgLzapM3atjQxHYOXWEVe1rW
1q0E7BgJE9kFVtaIfWp246aDlutm6Jx91xsp2UVZ7txI0ulfPMnh72A60WNJyRjWvRVtLT5Ne/xO
/h3HdOxydSavM6sa/SnnRUBbsUEUesNhjorqm+JkFg2onbT1mn1kd3kYuQyVp6IeOm9jd713DYFV
uYUB8WNVArSTRkiBcOh0dhwJp000wh0sKCML2BfdlJC0K/B7uaxvBinb34XJnUNslX8qz7W38Vhn
/SGqZLU1uGUfq4H2h57lTuJDGMrvRcutm8w06J8qGpK9MYnhWGmraoOxZs1Vj7Ln3x5z+mc+2m1I
hYJDPyunPeqIFSpY+2rjpWNygktZCWPw3rzOSxu3rTElQWl6Vuw31LVu8ygpdwbiIgfHdfmDTUfy
RB2bHKjKoD6Fs1n2akRFuUFC2NiVkJptSSwo20WR52xcwiVqiWCwyO1znN224EiS1Uh0lU5s+VTD
QXk39BoxzBHL/3dTpuSbNwzJtZCW2A+Q+76YGKrXQuAw1AM3dFOOIz9NFa65bVQZG96O8a6JSbnN
MpHcoKq7QoqY0S16WL7CGJmcwGxod5HbVleTA9UlyDbw1mo4bOrH1nI3U1mmV/DjktetTbD2kMi0
7zvLGw9uIqo9kFtsJ0s2HY0mUZvWVDVc7u3iB97JKtwZveQ6x4r65gEXd+/QmGHYjMO41WalnmiK
/DIkX0UdtKoyTjyv2sdCmdVRMB3vsogkO8eNWVDQ2nuOO5o9VFg27o168PYGHr5j7mBcj1YWh7Lu
DR+yG5X7KWPNSycmpYJBtiowKat/jswyTjix8Jez6fGOtip+6ftUoWKE0O0QD+q6hqVkaCasOPSk
AxmVTN03D2Ux8CNDRXZuFNVvePnLG4sW8jsyCMnJ6HoL22hs7kdc8Y5pL2w/6s0ORbajPNTe2fUB
3mXttehVtucGcd7sCrVKQHaPQ+U7sLi5bnjbvuGWDYg0vGiLzQR6+G8lmT6A1+oFWWqqmyHJtfBL
wFTvzaHxbvRZKmfCKf+ZcGEaB502/GEY4GqRTsx5a2k3wb4lwRIqhyrIhOv9x9mVLEeqK9EvIgIk
kGAL1Gy7PNvdG6J9uxsEAjGJ6evfqbvy45oiwttaQKEhpcw8wysRtjPhDp/0fSgqjmoIkek7h5M4
nKKSfktgJrHxACUGkFkQyEkYzgH2AckuSow48Y3BNrce9GTD3iW/005Aoi+P0QR0vQrYuMb4J6px
1PV8nECRbmCLlDKdb3ksSthetKipGgqNkaREyC9V7veTJE+ToegWnkvtMYNQ+zYui+TNluApQ5S6
PUBwKoW0ol1tHU7QRgaRNnBJXsEhLZ02Ja4y52nAWLq9rgNY2qrbvoOg5TZpnOxeOAQGVYjRx7FN
KAyVajByzG4yfPRgcT2oulFPfie60veSyLoZcVBtgDoA78JWaA4BTNGclLicsbhJjGerMRAdKevh
DzXEj0PstmGkIcVtDLVX4xLB1L3tuklYAK+/yZIs/auMaDqVFlBpJKYYlJqVt3I0KNp1lhXBkicX
d3Bh8gi2X9+Qf3LRTDs3LYcdA7lgPyYVO4M/rzF0KEbUbc0P8WhLBBiYTitmuTKseWf91nHWnHNT
YneS3vY2RjMWOM6Ffofr6iUuOJkES62MzMAyZXyTmIxvceVIH3mX5HIzDDVUGJGFN+FIhNrA1BEC
rBHOnhwWpcpX8Cc+lUC32UEHi8k+bGHF8N7ZWQFyLsIXOB2OovcNvNFDx6kRYqe+xbEJc53pd6Sr
GF7pRh/wtpSu39spztbGTQfg94W480SSlRs3svIdLllwYwTRsRJ+a4w90Ac2mA4a5SAZkbBNAKaX
8AHby7KI4fmKckQeonlLB1iWo9i2LUvcq/xJwT0rnFiOVC/j2Y4OnbiLK+b9EsSMfqO4DKWWzDDC
nFD9gMaIuXcvVUc1mcCPlXQkZ4VyzS2142wz8bR7I+AjY/6sCZJ9BsvMO4FlY4PKzdR7kfbuk2XW
3rEgsn6OwWcYMQppssvguxHiRlnd40/zk0YruAhxVeavJjEmtSmhzv0+iYiYIXOMfONlZXsAB2A6
u3Iq/9jaLJDKWqX1p9UgeI1Rpy7fr40bi6a4pNepDa9Fu2ngAi+hUgPC3qR2zmgmx6oz6Ibahbnz
TOjlc29MQrjXT2GbZ8kRt+E2973Yan2SCXW+qNuoILV63IwauwcPWiYT/QN5mexGiuzZo7EdqtiC
9ihtYuwHt3Sw4LX9Eic9ySBL0kF8Asa/dmhSkp+Hf6mgNZKJxLYILLZHnm5E7dovbQ2EUqGPCSxW
91VreO9GHgNVUlbp9BAPJX+XFRsCCMBRGNfKIihVIR55BXsT00uGHw6yJoVyZ26GFbCkKBgAhu2L
Afke7kaQCjWRD/y0s774McCzhvkU5/DZkJTemK01PuZNX+wSxyKPkHU3j+BvpND9YdGIf5Tg9mwL
xoLGzYxbJ6rSO9q5mKZ62FMn2XHaqDsDZqR3npc1O4hiRABWNDV9TFseh+jdtY9VY6hb2IVNb1gM
9ibGPtlS2KXsoWA6HpFosRC36iJwy7rZAoUwbBrkbDd6aKLQHkb+2nd6vIfkjnmPhmB3kOCohDXq
I6FRwOUY2Sbs2lHjuFMkl2FuejGUh8Yx8BQpgzKDWVw+mbREwsTsfYxQ/1LD9+0uy6f8MYttcO0G
GwxPL9YbhN9kWxVoXUzoDr7Cl4OAT5tGp4xp772us/joOcwLcb+ojp6d1g9UdpDR6Vh0TD1lhyBB
Qcyyqia4f07xD54YzVNVFASkFUrzfTshMW5Ka9h5gP5+cEj0m4HpkZYHbqPq504U/YkS0p1xHwI3
hiZwq/TtEUwWs0cyKhmtgm6sDdc3DY777ZBkLAsyCF/vElHnEDuU1o1RwkULFe/cOruwh9nAjrZ+
hYCavTWqvvmnLWj8odsC+YDWo3otXREfTSN1erxv4HqDRZHcDGatzmJIiz3AhhHunhbqqpsI8M8e
qf0lw7W6KtnlDVaB8LphDM0hboOiQvGntqj+SONSvaIeVeLO5mpc5woLBCHcwIrE2NRIzCAubw6P
dl7IdNfwfKpwtVH0Fetveh1gNQ0BF6+GMBzgFnaFnFtHAIC3LeS+YBPuAuh1GDxHI/r25c6A4FBA
dAvse9dN6shKPh6qIu4RAHIYoTZjCUFiF5KJHvgbbxD4IT7hVY2LiW3Wx7GooEeJ40n96uSlmoaQ
DqU5MD0IZw5UF8AM9FumJ6jJTta9ND0a6EslXpPCQFNddGc4w17smGihNjhVp18QoktveZvCU1y4
9hkW6u6vBtETfUGt72TfwUBZR73aQuYkYX49TrhfuDmUMcLcoh36PnFq4dpnWlWQaW58UJENatsb
UM5D3QLnMhETmu28wBwF2humn0y68J7trLpDN6yZsqBDxcX0TdbVlU+YuhuQVgT95MqLeKzja1Zm
x54m5q5Tab4vMxu2LUnr+kjYcmiM00kGNk/LrdvJfK8h6fUPHSjYhANo1idos8iNM2QgksAzZVtr
y9sBnNhsE96M79GAaxDipGxgnlWRG9liYQkLXSCfTJrtzXiCVj6YV80Z11YFQT6LhBwFhQBCvdl9
wbSbIClJDBLQJqK/EqzSAPdaFbQXmFJq8+ogDTR2/dTMkhsZyW5vZULupUn0I3jMw5H2WfRcTTCt
DnqbFRtTsXd3SNSO5026pT23Qg4XIUh3AHETQE+qOSRJ3eF4yjL7iaSVhdUM69kiiut7UiixM4UU
r6mTQ/8dOKm9imP96tk6DnKOKK1gW7EB/AiF4L4fj6U5SEBqHFvARU0IOK4Qd4ukuwrztHWCnrbl
X48TAXImNAe2mY4oupYN8owhjjLUCLp4wOV2pLd2I8yHoezondCIikEix+oHXNK7BzJM1Mc1N8mD
GnYTt6XUXZgL4m00EvcDKr4oKAEPBVRak4VAbtuBQj4F4p6nPrR2ewWd/5Q/V5FD74Xq7Ree8gJF
AQjtgAsbB0meOmFh6+kPxA6hOQcRg/omd414j+sVAbvEyPbY3UNYDg0AsRnVb0km2FORQMTKVynl
ISA0Zui2XJ3gXJbcpQ1nAdA7/MmpRnVAfcp9Y0DE3zFw3I+WriFDZnH104h7621yONsPeYfXd5Ub
AqtsOD6qb9NWQ4Z56yQmqIcAQMKgOhrjV16D4VlCouElyUj+XPd2+TFxMhx4N2T7SSRo/Ke2c9IT
tx4dOTmh7F2QOasx35tpeSm4K+sGXHX7ri5YEtJWJ2cLMoYnkg8IWtBOu3NBbkhCJWMJ2Tc3uhvR
UglzZhYKYk41EnKPX1SFJo79I5ttBJz8JvP0sL+I3W3B/kE24qg/rJSRb6ByeBcXA93ZGbdDSUT1
w0M2vTVq1fyFKy4LKhg9brM+FUjbXX1M01GeaVqPYaWF/jC8RMN3ibsnk7lwuDAjXMYmWDE/Eccz
gVEdlAlfU+2eqUTDsrZG3vi4mSdbGRv8VUxevh/5yB4rXThB3ud26QMUBlR2PkzKDJJUR08KydVf
kRT5o4HG2j2S7iRA97h8hbGx2KNISYI+R3aXoQK3jbq22eVVGlnQjbEdaL/VmYUMFMLYtlTdYUSm
mgWim6pbFlvpjldM7GHEjIEbXO+pGPIyzGPsdQAqkfvJIipQ64W4BEsd82WCAqiFyIgyV8Ah3XRP
raw4m6C7AvNt0aNp0j5ArmccEkzLllogn5ZDnRxBh0bCao2Y44nVxQHqet3tRcIHd54h7mA3aphh
rUycQaBqQa4Mt526cvND15up30MS/YcayyhwRNWHUsb570pxs/RBfbNf3Iq5mwKlnLBt2uK+GCcI
NjbUzHbSBF4DphEGAEAs8i8lV8ungwZnPSX9FJpOaoVwW+NvETzRbq0hNXYCkp9GIOGj5F9s5UMC
l8cRVmnoavmog8gNIHXmzqxEtyu7HodvZbhjUA6i3GAnTj6Bt+JPytLirYfT3c1QkfhnlCf6WfRe
jFqcUd5qbV3COwSeO5dZt2Xa6SecbglyfS4PPYoxNxwpcu1nCs0olBWHAhezguxbR5UH6IwMEKpD
4RsAv2jruBZyQHS0PsxOXpS829SPilycjD7zHiNeJk+su0j9uyTTT8VYD+Ydrctq13rAxuiIdVVg
M0v9GGxePA8G9rVqq/zGtYDjLFCHuL8IhzwbLUnPJaytDg43xHZwaLfJBdycJwgbYEqK4mHKyn5X
NbD0kbK0dqUHhHKNMu5rkUFy3s1h2pgb0wWETe1pl/Mu+0MMXKWR+bp7VGuam6bA/YrrBCJ8zjQ+
oE6t/YKghDNFWXSLXE7siNtNW1nbeldnEfnI3GjaaQ1mnQJf+TA0dRQi40of066Kb2ID11JaGWgT
gqX9mvZkuIfoDmTIMd/Jjro5k1vP5giQulS4spZI9G4dEys2rS3BNrjgwvNDRVoGTqvZjxzS8+a9
nWOAA7hcR69WD6lCruzsHTWYESp+EI1ydhIHINtSnDPvzkhZiY3ceRC/ytzu3Yoy9iyoA5B1O8j0
AzVH5xemL35xwYiPMduSn9F/1HusC/sltWA57rtlQl9NG6SHsgJv1y+o+RpNHVKxEhq8gMKDOVC6
at+kXXLKenO6TbLC2NIyI4cxIvlfLU0G+QlbipCIqDk0E+wffOxjuveykT0rFxRpNQBYg6VkvHXa
zF8aEJAz32aMPrgs62EVOGS/YxOqrGCsuxPurA1BdoMmr9zEZS3uvbLXP6CWnO0z0Vt/ndjrA4c6
fAX4sdTCniEzOvCJQWkv0qPpOmc6JtJvI0/52LncH+gwhWudNTQOv+oyzxqKqLGY7VAYKCP1VB8H
XCfRxCbyXKsCsqyN1W4l3A02EfMM31J1EqapMnApTMr9iHPQZ07urYAdFlBC/0IJPvU2UTNAdVIk
ALfZeMVkURlGRiRQEbf7jSTUDMcyL1bG11v47hmyYjRAiO1FKo+UNgTCpFPMw0Qz94yqDkpILvD1
YYeCJvSYIq6eJTB9j9eH/GvUhTs39xCjBQhfouTRzTxcD/N7kOhWnJq/XjTuXG8V6VKWwxMdeIRo
eIlJS+5qNNN9Ognc/+siXVs0l0H6atHMgCO6gn2y6xJ5jB26K5scxCr0oNAQ3Ob9W1HQXZwaaMSa
J6SPAWRHf1tsWMF2fd1r9ua8q8aVeQyB7vRot6R7aDr+w5wMesgUtVdWxsIb5pSr3rG6gdio4Rg5
hekuSXGNwdEQb8wIyjYrHe2vFwFIORjZT2u9lWKgBoqvx7wiVch4U+/RsZxevrPEvDnLCoANZ3QE
U0c9JXFg9RV7NEmuV4ixC1tnzk/SnJgk4ajrkma6HT3+N+PGcy+yP87kbfGul6EByKM32nh3/XOW
ZmQOspqa0eLAfKB5AKIsoS0JwIUyfSJgFvW9V8zCQVw1dVI4CAfAOhdAchp/7ST7CSvTFUDtv8TS
L7aMOdsyE7NRC4iT+FjSmP1x0cS9geYK2jtQWSSo9QKuwJxRoKqGoIoZ9QLhQD/EEMW0LXLbEYFA
xokyxTTqRy9pukNHS/IdVSvUyC8D/2k1itosx5qhAebxYWNPz92Q7KzxJbY+ro/u16vdnesn1y3P
urTHFWvIfjpwsoV03Mo++nppuO5saYCpJJEj4cme9UdGD556teyVKfv6OEI4+/9BKVMWF41XxUem
fiNxDA1P7k13R5EeFdn99YH5+u/DUOn/30G5x2O4lwK4jzSobwrfVj+SYmXUv374fzz3UJuSEqe6
PKKemvuCZcMvbU/kNvO8aXP9/y9M7NwDD1joQedjxw5I8s9oUJxUVa0MzdKjL9PyaU32BindEkyw
Y4Uq8kjvVb1ySC7Auv9jc6d5kiWxhKRRLiwTAgVFfwRhG71rp24fGMyBCh/iKJU/DbgCNbKxjxmX
1srpsnBEe5fJ+vRZ2qEA9qWADGoAX4piy5za720oO62s2gXgpetdxvPTC9pKkAiAvfLYF1AqBNYR
Kl9dU5jAD02c7eCFrmF+xGRlgzZIS5QR+0Kk+8jwYByMlP8XYW7an1KartEVF2ZyrgtOe5Gn0HaN
j5kZhx4s5JlYk7z4+ihCLvr/H0ssDsIInEPQvRyxg1htmSfGR1SMgAJ5AhqS3UTFGD2ACN7HftK4
+coiWprGWdwpk8QbB54WR8he77LU+gkHeIIyOHjtvaW/xztzvVkIcmjPss5AXJYRMiwUxhNzOCjj
3Os1et7Sd8yOJfjL9VrWEQIQnN+QYY1T/cYAetvZ0AS6AY4jWQMbL71pNlUt+EJ1VKNEYToo596Q
rglG5JCqf70eipbC9WWJfFr3SIzyBtRolEDsuIWhef8Gn4mTGdV75SZbFCvX1tzCcp7LeRcRSjdW
1CXHclLVLWwVI5hLxfH2+mcsBO25NVbZgKLUpm58BFsPsKWhfBg0AU6hESsrd+kFs7gKi0S4TkNk
+IgS695S0zY3nTAZ45WwvTANc0uswRKjSBCEwL3o/BhdzrInvoP020YF1EjXcsWlSZiFUc4JF6ML
3H3nDtOTnpDFonc4mYfrs7D0FbMg6goGzBeZxJHU/Dkr0rOMMqCVJ/u2dOgTPnDl4rX0GbMw0kdd
XnG0dI7m8Kut33qghq5/wEJgnGvze2M6ul3MxLFFA59msBsaut3gRKEFD23bMD8Yy3dDtAa4Xxqv
WRgBLNms2hqJZ4u2pd9JOkC6EDgHo79FRaoJKeo4wfUvW1q/szjSc7RNIo0hszi0qm1jL6v7gqy5
kS2M21xoPTZJp3FiiuOY6FfHBFw1L/a2hZ50zjWQqBDZk0O7x2G5Zp6+EBfnuuuxFLJMeQmKRwQn
LEjKAvn2i4KKkw9AD31rzNhsz3ueQcsRAE9km78BfQks/cGt9HsTMtdZT2F1LXpRowMXHVt1G9so
wa8yrxc2CJvt88hhGbU6/HMr17dQljuM3Zqk88KanUutlyOKF31fGZCt9NLQyHT5YGQAHLqGW8M4
Gh538cjMldrW0nfMNjpAkaxTLiQbdObUBxHRCNpico2uubAn2OyeMMTj2LLUi49Rj/px53b1cUD3
bAf9ILpyr1z6gNkOV3BoYgIQj6PK7Y9YtvC+9YrvnRlzxY9ewNeUVdgChUvRwutuVJtPfnnxDIJy
Z2Bq6/1b++A/4h/atjo7hbSIDZpxGrsAQjzrbI1AvpRYzGXRa8duOCAbAipyv4HaDz0A8AGrDUBz
2CZxfov27XOS60DFP65/z8KkzIVATNmmVW7jLEdnYOtUCWp+9O/3Hn0JV5+uU11bR0BigxvWMAEk
cr5FQXRlKS1EPGe2p/OGa/gbD5dH1weW/BkKXG4HOIqjU339zy9s7bnqR1LUmVdA9PaYeU/CecqV
OlAN8NlHrejKhv6XM/7fgo47t8iECHtLKxNj3wfv8al5jI58m/GAxAE8++yNDIGh38qtrQLrLTtO
ey/oAisoH5t789n7g+TkDVSxLKyPxbEbgvyp3EEv7G0t57rUEb/6d7OI4A5RI9II29Um7KYQuNrb
bfXTitU/MorvByu5Q97+cH20F6LP3GFTMLNzWmgnAKSEU0s9TvVvydcoqv9K+X31JbPzXrl22k3T
QI+9BK8vMCPbBbpHw/RBO3G1R4dsDBR8FG6iMSrgn1Xnt4LHzt7Kk+YlM3vI/wJafVSm1PdDVwwh
KWD9NDDoQjUMqb5BxEfZRtkW1d7kNPZttrk+LAuLcC5JItwphhA9g96GDdUQp6fqAWDlah8rO973
wMP4suroyoV14d4yVyjJFTXqyEX2Q0n9KNCxuXCMHsyxvjdJ+gvws3sAYH/ZFiDP179uYRPPFdhB
dXdkDYOpw1Dvp4hD9eYnzd9Y169s4YVF9R+1EpHBxcvh0YHT9GfKon96ChC21z9e//tLj7/8/im8
wcS7iyyGvy8zaMak8OuckuLYePLX9ecvzcclYn96/tRqmk8WYEmZRQ9WDCdHQB1w6QLpxKM/AM7d
12O/I8BrXH/fwkkwFy9xCNziE9IbB5StQeAe3oUpv1ljtWexpI/zdHKsEVMxPHmo3nrVb/HNyvBc
ch2GF5lXTRbafUUNbo7bdim6nZbYXh+WpWmeBQ9RAszi5lNyZKDmeLXeWd1jWpcrYnYLO3wuXIJA
AlIB8IvHJt0TgHD01IeO9RIBpAU/ud31T/iX4fhFAJyLlljaroFewTc4NeDIUJBNwqbPpru699K7
vitlAOc9L0xMUPtGZf9h9vTRGLhp1E270dXgnbvUiMNsoE+S9RJddHtNT2UhCMzFTthUxt7YoFmr
sPEfmV2BngnehPC9PCEhzKv7ldN2YR7nuidNMrCaE2DxChs4qja/YHUBYFiT3Ft6/OX3T7sVaNwW
fn6Q/imkODBpKjBiAKitvM31OVx6/iwaDJXhAMRhQLmo/ZDAiavqbK55SC4twllmUeLYSq0Ix0wC
xEsSx5BPQToc9mL4MAVQSlHVrWymf2ntX63EWSBgBk9gRpxRdK5pcYbsbgYhHQfEBdx6z+2E7KYB
fDEAPjcPp0GChgwlhx9mBR6ib114aZaR0T0U8dtTrIh56BnAZNkA2LSfQv3zezWVuaoJxY1hmggG
pPSmkGSwS2X5yqmxNNbzcNIXtaMaPFrSJNBU+0P/j1P8idFescnL9bWy8I65eEmsS5GhdQpABvkb
d9q35UftQDLNa3xUvb63IOcyJq1pKuVcPgSdAbgk9zFomeShk/YqUf0yJF+slblwSWrSpACoUxwN
F2IeuF/B/8cW+kICy1+9KZdnRQz9TwFWA+qEReXuwcBofn5vDC/x6tN+llylY0uRvNQQ6IyEX0QP
lovmGvXCEtYq11+ysKnJ5fdPLzFc2qQ8Q42wJPcXjpsDUuxgrrmpfq0CartzMe9BgfGqBwosR52T
o+eKv8RwSgCES7R2yIX7ZPMd+OIxKENuEaJs9Qsc1WpTF5e8oi/PhsmReXqPYzL1Qa1jy3cAvhRN
fVMKuVGEHpu6PCRDbfs2p7Vv585j5qbvztQdQXUegkrYN1Uq/uRsCEer2I0dBV12Micc006+cs9b
uLiYs1EUUNQhGegkJ6PRD+ASPABEsFYEXZihOVCBgbDi2p41nURPfQs3F2SZwWCvpSZLj59HXgIU
aA3L1VML9qQj3yNuBLBLX1leS3Fg9vQsG2qqB2wgprsG1DvPfWkgn34qpUXBw+ZD77OiWJNFXXrb
LLQXyGahjoEintWfsuyPqJ2AUXCl4WFvgl98fccsXBfIrIYELqbF4KgXIbT94fyROCOKMGfyLW1h
7JhZdHZLcJpSWiDhUneOfJbWA+9XCi0LUz0XlJFgc+aQkUDgz0n9kvTT9BY7Evo1kILyVlKGhZ0w
F5MZ69YrJrAwj4okMAtyu/SfmPXs9VtjP9fPAND3QnQj7sHlHRqVkB5MGw1WNI0h2FitZKFLwzSL
uy0atBVBTf6Q6/pJ5smrU8GroR6Hf773EZf3fgq5IAoWAtK67JD1MNkB72eo2leP5k923W2uv2Jp
Fi6/f3qFRqEcRVReHuGeM4YNgVOvpGtn+0JVZo5w9DSUYQAzAvIg4nzrtKD6SrhJH2AZ1Z7NpIK8
h65dMCHSQq/E14UpMWcbG7ieJne1wY+aJHeR25/dMQHf9HvQLHcOa0qTsgf7gRD4Go+bpgdL10tr
kEzWZNYXRmwOkCmqzMuGxoDqVXcaSnCG7EJ271E/DadKNQXaWRfS4QgzhRUtm6/nn8/BCvAtsVQc
AVGu2+S+T/IiKDp4F15fXF9GWYeb85gORL+rZDaehHROJOofqyn9xUYIaNTRU6Xcl+uv+TLO4jWz
OYeAUubB00TBjk28gqy2114Xqih9NMBfvf6KL4cJr5iF8gpgrmiqyHACJf8QmcY+o6te31/WTvDs
eRyPgVzV0VCeGFiz+0okd6yhx5bnZ7ii7sGvfI7Q4BCtWpMX+nq8mHf5I5/2fNOODkADEn459TuV
N/XoBSmIBUP05/pgfbkHQdm8LO5Pz+8je4RNa0tOaGU1YTpa1YvnQQKxqxyyUopY+oTLivv0Cs91
kq5Ain8CNhMUsFed/LbcNIiibwEk8Q2z0F508GiORWFBqCOJfFjV3dfD+BjDYXVlRf17sf1PxoA3
XEbv0yfE6L1BBSevT4UMhi00Ho5Q/QxkiNqZEcCrcgya0LjtNlBM8Y9PcRjdod64WXv91wuazWFT
djIOBMQOcgI0c3wZCZhCIMACeXF9CXy985k32/ksamFX2GTVyTKgZvNuuu8TPQ+RDPvf11+w9P9n
e751cPCaFCbkJhRORjkcUrWmB7/06Nlej0lN1aBTcmrs+inJySPEvlbqOkvLdrbVIVpsyUni0eCe
PoHrDexA0amLIlztR1VfraythdF3Zxu8rEbHKsFXPTUxkCjgRnpvFfTzf/b04v8Hgbm/jpWVKy9b
2O3ubLendml7bt7RUwokbyb+ZNoBoPjv9WleGLA5eaDtUFgTOoaghZFCxqX003TwJXvL85Ur3L91
hi+24ZxDUJLaKiKQlk5mYAfua3/rtH7+0vr307HeZEG9Jz+A6rGfzG0eGgfjh35Tb/mH+QiPMR7y
gwzWgBFL4ziLB26nsikGNf2Uw0WHp+3F8KK7hT7omkblwrqeo5JbZnsTMRk9VbGn7lwN3YPe0/bK
0l56+mzHi5Eznncx/j71DrFqfxqd93h9ESw9erbXx660wB1I7ROyW/fAC7t7ZqjPf8/fhM2vQDCG
d4h2HHrK+xSIcPeP61S/gUhfuWEtzetsz5fonNYTJCBPjQmxjLI4RuDBmZ3eXh+chcfP4XmVDY9P
2Fo7J/CMt9z6MJI+KMfv3XtQn/z/Q6oqrNwgEaWnMXV+1yaAz6LZfe+Pz49wWSiKSOucJlimw8MG
qh25n1RrrsZL43KJKJ+O19ouoDUBHvWpNei5ZRz8/9bb1JKW3/z/8/3qwB8N0sj0BEWmfVWV4PVe
FDzG9Mf18VkI4vyyGz59QNpYxDEhTALvPGRmhbCPozDvFRkgjaSGIsiUsXKZWthffLZ1NYtxJEW1
c4KYWx7YEHwLQLC8v/4ZSw+fbV4Hil8THzKkMynEmqDDlHhxeP3Rl0X4Rej+V0n20wi1Qw32DYGS
LoQBDqSlB1r2J5bY72SoHqs+ehuitRN14Rzis00ce7z2LNU7pz6e3NfRg0jRwLokdEcJTSSqi831
T/oazg4S+uzolnVuQh2a8ZODfX3IqnaCT1EOc8EC5CwTAkAHELb1PktzcqvAxA3RL272xC2742ho
Cg4L/Neu/5eFBThH6rEhmyDt6WGBOyOH8gREZ+2pg6btaOU/xwEUbOKKtWLWwgDPIXtgWhaA8Wf2
STdiA8ZOQMqL1qS3bSfT/973zCLCJDlsn6GuBJs6FiY88VO0pF0UMVP3L0//+d5LZlEhMye4O3SI
9iUU+1L1bjQfky2CGnif0fRWQs/CnppD+SrDjlgRJc5JMg2TACaFz6Jqhe62uARn4QAqGmAUtNhW
Js3aoHem9kHlCfR82o7cQr7EGH0nHeNbFyKtuzzn7lYwkR05VHFvK0NC8EzkWbESBZc+dRY+Grc2
dd879smGBMcwTM8QI1mZqoUTgs3u+TC4gZdjVpNTQtHK6HhXnZqmp5sCWhYr0K+lfz8LG0aUlmkD
fO1JJh0kJKaWg+tvOg/X19rCB8zhfeDDZpCTxYJWdeYb0Y86/9sma65VCxtyDu4rIK7YRkx0pw4M
8FrddiNEHOrfHn27/ueXnn+JOp+Cd6chJSQVNkpSPSfmTdrnO9OWPnWqldNh6QWz7U7cC81bGrg1
cn24kKB8NumnCTKTxGnXWi6XsPzFETTH9pXMdrRVe/ZJRlHvg4284VF3cCC5lyl5U3ZG48NQ0vFJ
/i26rsPmWD+lIsupPbzRheahz0xIhBv8d5oPj9+bl9nuh6i0Ajwbw4ZIBvVaNEkgkOo+Ebff1rR9
/t5LZrs6ymSq2pjZJxV3fwyloG/FjrJt93QcV9riS5tjtrsLqA95LsV3tFHrJ0Xlq6zza2etGbaw
s//j89VDmx5SasUpzZo3Ky4eKxtX2OujsxSB51C6FiRP7ZQIemNbnblh/Kpk/45GXufnGnFXR66f
MeudW96hNSDm6OVP3iBCDYTgyl9Y+Lw5vs6SglMHZLuTi9v/u1sO1Q/0U+j2+gcubM05mK7AhXCw
gaY7peX4ZEkolykq9k4rrEB4eiW8L33CbP8XWipFJxySnmvd2C0sMR2xcqdduBnZs0Ne1E3ceHqy
TqR8Lfo7aF7Cd/NRmG9lsmZlvHC3nZt/FXx00gJCmqcOppuFdoKKsp1OvTtTWOckH88GhD2uz8bC
Tplj6cypIGMEDfgTLAo6qH8IuASkrt6Wpr2SAi9NxWy7azgixE3WMUzFR85femeF27W0jmZ7HPLU
Ra+czIQ7sIQmlObTgwOhuXBy63QLEvD3vOvZ3BGM2//j7Lx6ZNW1LfyLkDAmvhIq0V0dV6cXtCIm
YzDB/vV31Lova3OaQmodaR+ptTcUtqfTHHN8nZcpjt+v4aj6/w5wQboFM1sZTEtVXe+RoZ/ryY5R
ihsQ0vhSjT7cIGE/8qTnXXS9k8mlTT5ZqZayOpb3ZZKlgBETz6Hw3k3JrYB8/xGe5FbsYM9TRTAT
Lgt/gD9MkOt9bwQysUSAkufui9PKUkBXWWOiFGys4iKtPqBX+OE4zsZWa2UsLCVzrlXlEyVoRlmy
/UBvC3nOnScu3OB6A66M4b+6lX/2K6Ka4Ecw4/kwKw5Kq/UN+ev6k1fibwkHGwzq6jDzM2JSZxVa
Xlg7VfZtgKqQdnf9FWtjbLGoN7CvcTqZCJh9dz4qpv2soU/w5z9W082cbCER17pgEeYmJMYDdVwr
bjQkMgh4ILCLFchnELbRyX8FW5+N4kXEz7ydS2ZiUm9DfMDJDqpT/835AePeYx9Z9zIwoyIqn7IH
911/8m7JabjJD+VD+VF/2Eakhdebc20sLLb1sN8eKkhG2tjS6+eOwjl5swR6ZTAs5XB90+J8L3Qj
5ty7U7r3pE1JiPPkxi9fa8ClEg4ZeR3e2C6JRdo1oXRUHYoOGNqh7FVgGo1tBp1wgVDReHOfs6FC
qf6UnV2vnG+twlQoHCvakBhDd2IsRT4KeuMP/BfTUYO7EDwMFZAQvG+Y77kuCag5iI/CbKadpvI6
sjw5MniuEisYbNit6YJPT9f7ZK3hLn31T3xWpWEI1dhdDJLP7xaVQjAlk2ddbEHuVwb3UuA3zTof
xyQhsZb4nhFJk8OX8R3Z+I35Ze33X977z+9vxQwD2wlJU8LgaJrLnV0yXPOQjVP9ypBdqvcaCwcH
GOIZsQdDy53tKL7PG93bmF9WjkHGYn6RMM2EvLIcYgK3lcCx6/xIDAL6Ut4aYdaa+0SkJKKeJBht
88v1Hl/7pMV0wyku/ybXbOOpJR99lf4i2VaYrHXGYprBY1H2B/PFWKUGapscDqP6qirukUDr9td/
/dorFnOIbSejDStyAyYU8y0D2cFq6e0k5q9IQi17qeCqiSKdLhHnDtVPfWE/2oT9pL39BofBO/z9
azvhpYgrJZymKPzo4pmQLMR1Jjwb+on4ExL/5dy8Eq/auAhaaa+loEtgxLrE1qbYbIdH4BjCHkyF
CWiG692xEt5/fYz+CT/CbY1MBmQ2oLDCLB4Unv7d1Ur4e9ONqXftAy5//+cNraiHovb0S49YImwy
67fujtpO5qW3cWhb+4bFFAjrRlN6Ld4gRDnGuO0cirBwLSsiTS1PXtOXW5dDa9+yiPde542uuZUZ
e2QaX+GLSHaJ2QOoV1vp6/UOWduw/iVj/dNeKPFpRSkbEvde3+4rEJzDzu70V2Nu7NBLUO6jz51x
zJHRCScb1ugC4x0XrYw+Xv8Fa825mASAn8lQteap2LQkqCfOg4saS38oNLj5bk3LK8e8pb1bTjJD
Gl2GQaE6eyeoO+76TrBwnCSJhFENz2466pGiuto4M5GVvlv6vaXwcG+4x3HT7tguMIhW9UZ0WD64
JOtPVq7kN9LZ79LrMuxBQPb1US7mnWvYN9+Whec85LM0DnIGyK5LqLExj6z9qEWe0YWRtJbD6jq2
tDHschpCRR9o0/P1nlzZ/i794UB2rTpORhKX9I+mwdZcwVZNoC/t7zTJo+sv+bwc2rKXKLwyF3ox
0GSGpCZ76mnKw9LJDm03PBiGtYfkKqq6EiXe5BczNON4/a1rDXf5+z9RMrke6nj4QGLY2TdR37r3
OG1rfjKXw8aee+0Ni1kFqtnGnID4jGlzNzXfoU30vtovi2lE4V7DUcCqxMlE9wNMwMXMQ0M033tY
inNr/BJGGj2z2CnIWh9yKjI9FvZ314TL8rwHcSRMirevdcJipsALJYZvCi8mSz47OLPLun/u4Xp/
/fFr94FLhWBaCFMDF6uNhxFkBkKtClRPq9nXBktvuhxJONYL+qcAKhX3Qxz8vLya4rTi8BfW9fSQ
00oerv+Wz0eDtdQONok9l51Nihhbjs7v1KXCxIZazc2/XX/B57OutRQPzjm817FMFjGfyL4xezjt
Om9Ujbi3MLZu7S9D939PkaBX/zdo4MtcGiauWGKjME71AONVXc1bbqGf74WtpXIQ2CvRzkwDiMfu
/Slz/Ex7RNXajkoYMDt+080heH/XG2utNy5//yf6iRRe4ra6ivVsCuDqH7bGh7ElsVt7+CLwuWFq
jptdbteGIXIu9vYazGkdFn3tty+C367N1nKoVLFlwPMcNEMJ2Ma0sZ6shIy1tBLLkNIDx6nvYpZm
9jcH5XnwnauzlAVu7iGTWPVmRCtNRmUjx707A1VSFAo4GpmwqM/1MTTM/kvTg+UtpgdSGaOnNUyP
afdgMGC0tBsLdYNfa8bFOSKt69TuG+xSgH7wi/5jFKANVl/75Ush4VyUKhVurcfgkeH8lgKoN8ye
c2L2TMLrv38lFpe2kyVhecMJFrAJWhp4HHTDTYtqrI1j70owLrVdsMqHeRmdSMyVPiBBko6Rkpmx
S4H0i1Ozq0OgP7pnF/Y3ws9wRfbra1/l/jcwKyMtcOltqbioxzDJgHjhzdfiZimJxBVK49YJthkK
rASUvQOIJmNt3DLi/qsv+mRyXAoiRVpAPibsKfaSTP4iove6wFAAlASA8hmopTDBZgQdrwis1p4x
2HAyNgMIylnco+Cs8OkAQ314oDEL0EFHgfeXTxH3puQ2bbAc+aiINKLacXjgKZp9ywd3ruDTKNwz
7Gp6WNmB2wNmgjwQe3SjPDfM2zKbXPBZk+Td5F3yCNN8gJJrwz6OJa/8VJu8Ax2hiWp1OoTC6T3w
VcGZg7C6spyAj01SouJTTC+lybTD0DF4UxTwIIYLexJqAubUUmvaR28UEsDW9rmtvDRqe0dCht8k
LyMduyM2zVnQA2iLFc9jN7zV9dCAGuJgAVjyy8mNYWdXpXcSEJP/UW6bJ4GnN/3ebdoWes5W3gKc
k98lqmmAOJnp99kpTbDpqkSdypIBcWlWsHfE0Tmrn66PwpW1dOlz61Wm5qH6WMWsHDS/1S3QIQoK
l8wCoEK4pW0clNZC+PL3f1ahTpKOIF05QzDC08Duekh0q3HjImPtG5bLhGqwDxzwcKSpdol8xh3f
PpNTMG0VWa39+sUEyuBhT6ZLnlAUOGmV/AK20ootq6qVpy/lmZTWmkGnmcdlCasczekfOHc2FrmV
EgJrqc6EAD5tAQTjMZ3GEdpGh9xnHUBKBiPsxW5N86MoXDOaPFbdgwPoBDprx7PuAjzVQQyc+byD
cU3eMg2/TMNtFyheqJoFRKIjbRfaJDEPycStM4rzpmPH5BCa+WxgpkxqbWOGvsyIn0w3zmIvJm0L
0BDomOKyT8ECBcvAn9pGQ/F3e8rKuof/NZQV2BSG12NiZVezNGysqNmBP2MM2BhME+rwxTmHm05Q
ZHwj2bn2gsvf/4kGNmCK4HACiAEPGUILVNig6xL7PQfjvdy46Vl7xyLiBGwJdOCWxtjLHy2pAts7
ODAYvd5Caz2yiDhYFTRNN04JbL1EACN4P7XOxhDBJ8Ifxc+s/9rktLRsNFrYbXWuKOLSBd23Mn09
y/wqL0Nefk0DjDj+b1cAjjSVo5zck4lVwuputPKsTz+vt9LKvLRUhBqwy87Gy4UhhlAM+KJL5Bja
ZiMCs95yWFvp5qUYtMqomwLaDEsH0QR1Y8fcFkEinS/dHVhLgSc3gK73wGeIi+TVtCcgk4DjNr9d
b5+1376I67yywLMBQDXuWu+cddT0URv7YlvZVi55pQOWPoxCckAZSmLGDvB1e+kNzxSsnZvKEUNo
eLP9tXBeOjL2MsWNn4UdpLIeK2vyLf6iii1PhbVvWMQxp3RwLBsLdJWxDxxEwIivEtS5VzesqaLr
HbH2jkU4255DeNYqnBFhkBoUutkFOsyYnhLZelFt6dqWUfDKXnvpyqgm0tgtnLfjvMlOaQ8PMiDo
wBnUMIkAv6YZ/cHl2oc2zFtXmZc4/mTtWCo4ewPuO6jn4LGuEedDtXPj+di/OmdbVrT0ARmtvykg
86DwnWiQTlZkll4RgXm0tXqtNO5SqdXUlV2D+uyeNEbfcpfzgHjtEBLuHEjb/rneg2uhtNihOK5X
6LhgmmMQdINGT2G696MwVHD96SufsFSRgkA5ZeoSqLzi33GuI7fWJNudNc/uz3QGiOdrr1mciAhY
i/DowZ1L2ZVFVACVpmGIjC1H2YFmbF3CrjTV0iGy4kTT3NQiMXNzFJOIyHb7Cx50o63WHn9pw3/W
9vrC+9Obyj31IzkUhkF8J6m9EGZkW9q/td64vPmfNwwuKS27d50T6Sc4PD/RFgZDSAwmX5vOlvLR
fB67ETkhD9a4ZJe69bn19L0Yyo0lZWUOWLpEojrIZHOFFRfKXtC+RCGPIk2y0S80qgFyzot9Ws4m
Do32r66m2sbgWusX47+tBjIsEc0kvFNRq1dMn0+malCaPzx9bewu9hEyIfVggsaMCu2oZaYP5vBB
q9r3Kf+au45lLfWkddejHgreMJD0o9qHd6U89LJKYQYLiPL1r1hJUFhLUacNo3t0fYfrm9HvvUCX
+2bym8yXFTwjA3QGYuX6qy7r1ycT81Lg2VZkYsziuIPOh7smG29d5Txcf/RKgCyNEicmc5X2oKZn
rfQbRndu/kEBx20A0/zaGxYh2JqpbbsTLlXK5p0QFnbWfCzlbZZvFUevfcJi1Z/k2JhtxSSU6VC8
T31G/bobGnjd6YGdA4V+/TvWOmGx8JNiLsFtT+yTk+GkAzkx4LJm+nj94SsRtzRJbMbKMcDVS07K
u9OBxAa2d1/LLcHo2tMXAZdgl9Kk0+yeRPEtI+ygZiieQWS7/tvX2n+xnhp6NpOCYdHWTT15tN1U
nbiT0BvRc5DZcwiurr/n87SjtVR2tolJAKHmLojJ49E06t/la2NpQT3zPYQfX8vFW0thJ3Bg+qzg
aBWzykn3QGvDZHcEmHvM1ReXvaVsM680ODcA/HBqLmI0gpW1UBGsdDZW1ZUD51K6icvE0SiURDuZ
cjc5N05uBjbgreK2RHG8wTa2iyvxsFRw5lAQkMbDa8AA3jeKnKvGfP9aTy8i2k2LpGlcDtL5qOcP
mRLZATU52aM5Yp61ptnZO0icvVx/2coaSxdxXUA2AqT75J1Ymz8yq44B2r1JWvXmwG0XogUk/Ub4
WIlGbEy5a+PY+O/qitRYqc2eVsZeViexkRsSxPOm/dkPVu73utHcqQueYiNq1rppEfsqgSqqa3MV
E7Dtg8zp/6Du8vV60609exH5snQTMUrksifap6AskR8e2RIgr8xZS+VmV3CLUZOpeCy0d9iT/JBs
eq1ktnFPRlZ++1K5qRw5daLu5zitc4K7GUucS1qPP2qhi7MFL4kbdyi80Exz68aDlcCpZhh84MLK
mxQVI2GacxbZabtV8L/2vYsDvosiCA01IrgAQVZAGCpiygi5MvfXu2plkjYuf/9nI5zwBOaCuume
LPXKGiQbOhsQaCAwsmqjQujzBoUc8b9v6BVRhZN2IgYOuIuEDjQlELX0S0XVxlK+hOQjR1EuEzEf
pvzAuJ6Edtk6h+ut83njG39FU/+0jgZoLaBazhgr+xfRBj9hZWglLPza0xdhgkMfUxTg6HgY2Izc
lZkAF20N1e3Um1uelZ/PYsZShtQV1CytfhJxlzb5LiXOHALLTt9TmjVnIbzsxFMBGi683MWTZifa
xsZlZRcMavV/u52rGijnAfXSOJzk/pAgQSTS+ZfZNzE8LncANVmHWWknjO2fgtYbk/bna5yxBGBa
yKUNtsyTE9wa9iODiFjv+tM88htV1wrATRyKprnYWI9W0t/GUvHU5GbtUQVsPEDK0nf4iPWAeq9U
L5/sVpfR2DjvJKMvKGw/pMq4zSoc9DM2B3qzpUBdGaJLOVTSeiU47653wmQeClfzQf8JO9JvjNHP
5wdjaaRZUu4lPVQ9MC0wXhLihN6sH4mp741iy7ljZYJY+mk6cixSaiCEQeA8VF13q1vz1uZ87ecv
RiFA7WIwmlLETeEFffcyK28/kzuLbdnJrIxz+GD9d5z3xuzpFlwWY5MbSdRm6n0YBJI47Y4R50gG
FSXFFGoVOVVavbHFWvuqxdptMe5mjZmLuB/cLDIrkTxZKSO7SWrvRIc/95fmp6UeKtMHN53TVMRO
98wS5feDDABw3hhZn3c7+R+JUzdqEH7i6dx9kymICcmf6z977cGLKzANlXVl7WaofpLJd0WyOxMC
geuP/rzhUcL1387WZpm5iQHTwMLT35q5fRSqkn5Xe1UIbvfb9ZdcHva/p3qyVDbZlOWdQVtUESE5
iJKi3diXPpmbIDV/s2ljVf582iBLWzRZewC1czbEUJUjNUnCAmqpMd0y+1nJmZKl8ZlRlOlMB5RC
aYdxJ4Nkr0csqCL4dENGfIsrnlAFN9NNe8b26lA/GK/FXbr7YlCSpS/amDLRUO/ydriil35awLo4
0uao2V0kE63v/LreVWutuAh+Tbq25cKFLTa9Mx9CO41qeyM81h69iPG6lO08DpqI6xw1aqYWpZoW
6OXGGFuRJ5OlvMWzhqGCC2lylISYB6dmNjD1ZUUfdcLKs+LQn9Jk1ALOa3WEG+MUwLxu3DUln1+6
Tte7SHeH8RVzhPqWqNnY+OrP12+yVMVMdUtcLcWuwTZQ2+SUDj5fnSGreJ01+i1Xo/KTFiKL6933
1yL4k1BbKjcKPiRa4XXJUTimHtk2tx7p3BqtnyhgJDMeZZ1C584aru9qq/wDPRCK2+3DINW9OT5y
VJUebGLb3yhN9GfHpMqfSh2+ZtB1n7OqTSLkEtRGyH6+lSPOZaT8sxlFeml0qZ6JkyvUdBbARNyL
RjlBowx5w6TN97Xddn+oMLvnxDG3mIj2ynxkL9ZQTc9SbnRmdzJsWh9qPrkHruBJE9C5G4qdNCeD
RpeZMWhRdPqTjJkbpSyZboTdNh8613BfnDal5tcQGf1yLbhxc5fWwWwA5DDNJn0wqyqN3UJrflqt
nFO/d1pQOziQkmBY9/MAnG6KonWzwX4uR7xBdlS23S11TBlQRepDQQxwADoCj56p17PfppmV8WWJ
fGtYBuLsUJdGCXVDBSMfOIEfJFwF9lnSmcrHTaD3TOD8+9PxZkpwE2xDyOMS+2ij5nkPo2+Up7RZ
P32rUtTl1bZwotFtmyeUQ833qS6ryJtaDbFfdUHhTEVA216dao2L95TBjMki8BGYYc0KW+qub7/Z
rcFCcFD7QDjgyoICuHWdt7I6LZ3nRpsZntT04eT0kJso28fal882doPDF8NzMRRQ8+tQUtLuxHs3
drP+nExeFTSjt8t0duTF/AQw5MZauzYVLOZWDrsFpuamP43YbkatO72Bz/goPPEoJ6jBND4GmULh
9MZUcPmEz6aCxXxLRo81NGFpnCTWCBGe4j2LJjjw/HG5Am0tAdXpj5Bu6vhpTor3TtXO/ZQ27fMA
hvzBZsTdC9jOQv4okaD0aW12vzORDQfgxcuHKfOmW8PM+3dDwp/Zdbn5c0B94M+G24N2uP4RK8U8
ZMm9YXYHk6zc4yezNH+yNgkmru+msd7RwfipMHP6OtK3MHyqmM8rQ0T5mG1ZKaxME8vqfR3ImNSY
VY7pid70hH2wDHfsY88e50x5fpNCf3L9M9fG+eLc3GtWLfXeGk6FYuS58sY2VK2hnSUX6cHOQIb9
0nuWorIM2yI2gip3su0cBc9SOHtOLAUgTz4FrEy0b9ffY34+9Jb6MooC3wFVkN0pNSlM9EYNKkpV
tj+/9vTFnnWmdqUDVTacSmXZu6526jsCitlGlK70+v/ovDqJVH+ScGiVW7bnuM94IsWYH5oZmXNp
4FqjovO4cd5emRL+amn/WQGngRdZLzHBico9dnmFjVHWCb9NysfE0n/Mlveo3K8V5JClXV/botXM
lnRot54cAOYufS9P+9Dpsiy63jVr37OY4obURXq4cPhJyDyDD1vWaPdSttqfzIClClaOQr+fG61J
dnBZ7L52PFqqtVAchcy35vITTTVoVDxvCvrUuL/+RWtDeRGaMk1gLzSKNBaAVELuGfT9lu0B+WvK
8skUvdRppS1QZDmgz3H8oflvlm/5lf/LCd1gCiz/9jb8yPwd92/f4ji83eF/d8fj7ri7DcPb2+e7
xypI/eOj/3O//71//H38Pfq/RXRzvz8e/f3x+egff9+4fhDtSz86n05RFH07HPB/76en4HDan08B
nhOG8SHAvxMFp+AQ34a73Vv4cPnXgiB8C8ND+HZg/pasbiW0lroxx0knOk8YgHlTlD9QWyruEpwy
Q0vLRcg8br+4jZV/Lb9F/u7+/oktiq5jqGlyjiLX4QZIdlYi9pU2b6yvK/fq2BP/d/faT6NhysJ2
jtB17OZM80cIiqayimD4fgDsTLH5vsMe0na+9VnxOCVqlw1PQ/m1bDAgfP99P62ViWpP0WEyL627
2dHkG/xuK6y/hThkk0721yPg8rzPBuklMv5pR10abTULxzlmHJ7QNuqB/9Rb899KdC2lX1k2I5/Z
5hgRrMvuC8MtoqHujY0KxJVldSnzssdeZ1M3OUeLPnJyl8GewksfVJFtDYGVLdYSyGvlPcndsbWO
s8fPeV6HuOeIikwEtOKw+GyOEMoEWtOF4E7epx11fXC2QlklG9ujleZbSrB4Jhu9r3Ar14BWnnR3
OXu93ucrkbo08ZM6mczKaDG2pF7vzUk1kW7P07csH/KbtEvMk67JaXf9ZSsDbJnu7tVs26AOtadc
9fvGUmWgnAQXRHazsUCsfM0y0207pm3TWeQgxqRthINT+WzUdAa73FaPQnfqBzbO3da0vjLq/kdK
RpkqRFNUp7m12btLan7f06q58aZieM5hXhx+qdmsy/v/icsJPqsl3A2co853fPyRqdlv06frz17J
A5ClPyE8RZKhcXhxasXUmH4+OdV86KtykP5Ihesng+J1oNekbHw9gcOnD5cFnoNkV/LfRtaySLTj
tMesnGzVLK4M9qWYgNa2LboqrU8KhTNH0EcspFqSLdfHz5+uL2+9h9GwUbRq8FM/cCiPiufObh6v
N+bnmyJYL/+3o4isuNbo2BQ1tC+CKiO1b1vprerlS6mcd1wB3VR5t3GT/vlY15dX3BWUOhMSiN1J
oA/y3trnY733MpiRyEcCddiXThLmcnxkY00475BlzSiqQ+bkJFv5PWUStzjG1y4MzaXksOp1R5GW
OqeRI+FWgsYW6qJ67fV2IzX++f2TuRQdspT2ZMQSDYybeuYT/ImaqT0PLNul6XhOR9TGylo+FUbx
8/pI+JvE/d+11LSW+2PD4qRXeCMuZpJd5o27qsz2GMpvxUXzbHsjyr+HW8iO76ypA3R3vmcJ5sLr
r/98ojWXAGp7gEM3R70/gtq2/Jq13q5EJizgBHcq11/x+fAzl3JE7wILSAE0jAmpb+jsPlbK/dA6
Leo996Mi7ZaN5ueTrLnUT/eUgPs3lpCR9fBjmGbx7BQWFiUe59yiG+218jFL3aOrOVKXjdfC+whk
Ts2U3a/ey5ywJTR7QSnTeIuyBPZ2veWI/rcE5JPRsVQ/5tiskmqYUhSdwq0MWldskfct1i4rmNKC
DUeo58bXChfduH0gHRAdTpHUb1RO4j4HWvY2rQkyBJzmjw10HvumEvJoWEp/UYOl/8nQB8+t15Yv
IJmhFMGedaP2LcK8F80qJG57Br14gHN3H0DNXZwbB4k4n6XN+2ygOCJKYOiwL/uivh2SZ838bhkN
nGpr5IS9MJs/LtWcaatOpoKJUz9FlIJNgiKmuvwmHA3wjSasx99zyjHeT3BFD2iBa0+Jy9GO3rot
XmcEGqv8euB+7XZ+6v2EADsshjcHpe/anO1R9xgpl4SNIV5anss9fL+f0rb5WdS5n1c/xtz0JSol
82Myvl/KmlsHTZQXseX+KazqoJdWaFM76DmJ2JT6lvETIqQI9r6RhHeZn+XOXrrd0ZtT6dtGhosR
m+5y4d4Z07tOtXg0CPYm7NilXuSw7ltP5d6Zsm+2QY9Vp52cvI4TbfIr1BsWlf7kOq91gcJVPWTz
W162tyDD7kAd3wkG/mw9tU8mM3dFAf4JbardWLw7qP608nfYpp1gnl76Q6l+qoY+OGBTink6lK0F
WWZ573HjEVbb+Q6asahW824YX2A0H2oDBI/ZDLO+MYXJb7436+86NocljGxJUgSOdm6MB97XPsdf
RWuhrF1FzXxbmN/TufJ1o/JpC/bsxeLAL9ipLjW4yJw7idV+vh+q3IfJi+6h4k7afoZfPs67ZjqD
K8bc/cw93+XOUaHkqxjMoLw0UbFzcPSfiqdmdsKEeb7U1A13+KEbjSiv0hDVu0FjJ/ANTYPRHQI2
ZfvMVv7cMfA4633hZFrUyVNH/2RUZ37ywtvvbX7TzmkAy5u2iOvmzijOTklu5Y8BO8fXefJ8VAxn
Zyp882TckkNLX2RsWPjJPq76ASowWUB+kSn/Q7ohTtRzAzl7ogUZhilsmP3y5GU3sKpnWQRYqE5f
IbYwrCB56bKzlUdtcuB3rN6T9mb2Tkgrtc92fagesxx1SyGS8Xg8Po8YvnM0+RkmEfClabUnAcQ2
HNRwtS8C9aQBMVc/SFOERuonSHzwc20EfHpoOr/tQ4Zr4oHnfoJibeXVfv/ivDooHEagZHUR5nBQ
N/d5Or84g5+a7OzYXUjeBvyTWXcMbkMH13sx5oM8WWaYA68DWmVpvso/GsDnej9/CAsjo8xRPsfn
I83S0Qd5fYeta609oLw9kCjTTmqKmmxE5M5JcQFfv+jTE1O3yR2xua9quA0VeZSX094WYf3e2wG2
8gH5yTggr9aBVk5I7SbgjRMhiJBHKLhfOUBPPl7w1y1MLlgovQjTiTmgmXzdPdf6/TAfefqk1zfK
3HlOG5TGc0LPRneXTU9OdRiaOwGdAK7LtMrvy7PgIdCitr4vq7e5vGmguO6yBwUEwmyAG+Hn2h3G
E1QqnueXAMFme13bqYPpBVC0c2NPcwznSDxCS11eNuphearJDtcGOR/22vxjHPcEH/krv7hHWsBt
FQf9O1OHjkT197mBRC6Aysz83v1JMCV2oZb5DuLFPXvOL/y2Yt5JwIG0ezGcdPst1c6DHrn2A7z9
KxGML8yN6vEGBgZiDli6y93A7Y+a/WqzHclyfzQfbT1IzFs1uvAiv+2GQ6OOE+t8e7hPVTS2J70K
Leb4DgIfK7sFhXLFI+ADJsevn2kLqnTto2Qdc/G+MQrfyc5zGeQ0BaH2xqVzMNqR0mpERlhokVNN
6KuIDkGGGi8mX9v8g9sPydSFCYprnQLzdN/4ll3ctbpxdHV6YNXo620f1AnCu4pl9Vvrnpv2e++Y
vkgey5ni2b/16pYNv/SZ+DPLsOuggVdlfj+yO43mp9J5badyXyAjOudwM/w9NSjpdbtwNN5neqgt
gFKMV5qIaCooVFDICKWQb1QidKd7S0nfZd9EYwREvZcZjt/tbW1e7ES/Oe6LME0Qs/jNYD5OoKIn
5ktXv2T8KPR9atkBvGMCqzl3kAvyMYGCoMUvq3xP3pmd4+cg4cLPwi8hJrfrwi9z6XvajzI9auUv
h8FgJgugUQkg0quL1m8EC9JOD63sedABotfcQ4MMfYIfbmo3iYWxpwdKZYHDpqjrRGgPj854U+mo
bhp6bEGzMNED2EAEDMmgZr6r9TKUiEJP+24js1skbJfUeyowTKsdJ01gg2hv5Y+lLMKmPGSeG7aw
IehBlrFYDSxBNNoS9ry9b876LQpekFekj8ChB664nxnoKmBrgqXZBrYsYdq+r1Nnl1npScEgxFey
83WT73vvyUxkLI0mMOGPC9JGx/+PszNbkpPHuvYVESFAgDhlyLlm12CfEFUum0EgxCSErv5f+f4n
bj5nZYTPut0dSQFCw95rPYvAfO1sx1w9jL4fw2vdRDM/BWq+abHsOQ1JQg9dQS/c0qZzo75ydi5e
I5S0Tz5wf3FQ5Y91tiTW8DtY2nRqVCLoW8knfMvnRuhZfEZiZ2BbVK5T7HvwSIqoJ2+GdPsFQ7im
LYxtP5ilMeh/l+ytqPMtgduyU4+uevDCj0pa0bQE8eTN6WQ9jzOLCpWno312xHFMukE6BA8ES1NO
ThlpTm4rjm4DKZ/vDDFIZb+J3aR5NkXT8FKLvUe8pGfqxWjrAWAJkCLkXS1OYV8lOeY3gYfb3FfY
J2H34GDm0uLU2lnc20nGXoIwiKhaaMztlLJlSz0WjaFLIugN9rTC5orFjvqeV1Shtdo/VuMClLOc
4hCUjGgMHBpjOJ3qIEvNMG0zDuHsRB8CB2+5pzcNqNbIEpAPYf2dFGWCFPpo6n97cOi7ORYjIeOc
35TZC/Ec5FzeWuW9l4Foxu9dXF/2w50LNV/ms3iRbKNwYuWw/TtZ/b33iwc86wTQvhBtWNPj++pm
qHfHNIeeYFHjJx/k2zT2SWl7Eazym8oJN/mM7QLRaUB+tSJ/5oTvdMDSBjcj1Ph7bN7KwrPjELbK
TPuxAilbenYK5z7uU9yOUtyILP9w1bLnwkUkQolWdaNvLCgCrWp49IZh0yBfghUIJyvVVmCirob2
jtfzzhrrje/K/Wg3HIQWaz8PVowU6h3xMI9N5U51mH8Lt7k/g2pj6EV+lo3rpjUz30NKiyQT/u8c
pKHIoDiwYQXeHUL4xEb6wU9oS4utJpa38VuLRlhPScTMMt0aaicix36YPwW6+8hCzBfITCwxerDd
8jTIteajItgC1FkMhlmEjLLIsrzXEtvMuColi8N8KSI06LY5jK9oxW7nvH9CGlicgU6S4VxQDMtD
ZdCgd9Ut/GoK3Xtsy7gNKYdtq3ukq3z6YY+vPZN5UooyETUeci6zMAaifF8PWWwwtba1ntIqE1ir
rMZKeYdVjPdtiyHjA7urx98Uiw1HjTuyCiBPRP/T9iAbmWt7SVBmwC8Q65eecycmHL2kvPSymIAC
cyxwLwlpPYDrhsFNBm69EBtEBn9iD4gFmFJ65n1mNcryffgQUvnMZ3MKWv+twI7T9EGVzFBSTLz6
SQqDqBjvyWftNzaqo7dkkWxwIl7GiiUzCsYRrbCIixppmK2rHkNpI7IrzNTW9QP3Bt/MSwtPUCq7
Rh9a2/0FfIOM+qIYnvs+nxLEbUxgE2Pbm0M89IY8QgeRLgWJMq6CiGv107XzW63Psn8+YyvUQ0vu
aTLEEGkPSVjjLlnV4FxQAWGDivARmox9RbHNWQJEbiFS8dQ1+Z1XlzvX9bGGNd2xWBTdLHjgCfLJ
38OFxDhLfWbMpBVm4q4zyRjWRy2G24ZPSVD5W28OYreAN9VtYP3qcLqOp27YlIh+bJAEuT+n+1ZB
97Bg4lNOtpm8+jRXeqen2trljbaSQDZbmqswBt7Geer8/jHsspvWL34tbNh0UqamxZIApkYXyVFi
4ULn2z3HnziUUEhCztujTCJaquziwUiZlD0Go+kqiQRY/9RMKGbYHPI0m4U7HES3S4/7CpafxVRs
62K8H0z/4lJIR5DMVLrKwFMuHt0+2zhT9hslsh1chthWD8u0Cy1VnJBFWZTYf3j1rvc4Syb49/bU
NMGrh496Bx8wO/W6l9vOydn+XBs8Vlri5Dj6TZFHFOjyB0R5DFM6QUF5tGpGD5KF+GO8tvheuGH+
jc/Efe6Yhe1LO/PcjqpJA6dZUzjT+pzXsUehQnUt4d/QrEH6S9tBcZOJwvrQOpQ/LWtpb5BHAiMF
eOUJggAnbAVqlRSw/r8v4yDSzCudOLAr70N2Q3lTdg7ZdfUABHTv1XdY7c09C5tl27fOAFxG3t52
IQueajXkj5rrrHlX7SArHNs0KuOt9J3XrwsOf694UndVi9KDWFyfSnIsHDOeIJyvbuDpvoY6v1Bb
c1dFT8+iI60gCjkWJWSYwVtWfczYedAJs6WD1WG2z4awK1WnC4Utd9WkNU0+hliyzDEb3Ug6txLl
GlVeayT+x7r+S11m7dBpzNiMWhLo5rbZttzpp/Yw3s04VFaJFQexik3sbJaTv8FAPXR3ZCe2085P
/fTrF3Xh7tYGHg9KqyDAFuwYFu/KfR+7MmLlP5WL6ZpOrnQtxiGbuqMIOxwYIYGzqza2dfbYAWrk
nzcsX9/EhdHmrLoVngNnptfV5OhVJNW5f+9dzd29UKZbI8oF72CSyGFNLzwcg/KPEQefQIyJRn2J
WtdwGJfewvnG/mi3kIk1lmSKHQLL3GFlrCIjx3vpyyu8qku/f+4x/vH7WTZ0WRMGwD+yT4sh9W2Q
Uej/GxGGOquPnbuDJE0Az5/GUtBgJYlGoZ/bILsi5bzw16/d1Z6qUY0V4XC0THdcukcAvo/jNTLS
hRe8js3JbeSgjpAfHvOQ3cm83nNUjZRu7nDiuK+H4FrT69J1Vq84Q5t7aWlQH5u8pjse1O6HaBWN
UP50N4Geg2dEayKpK4cqKF7UEFg7YLTCOaqtPvhWExm+52XrdFGtoHGOFl2Fbuxg2yBitTByrcH4
934S/U/7+8dIsTq5uAwRRccyu5U03KhRg3r1LQyXBCThnZiuvNMLj8NZzapdo0ApwR9/NPWPLHf3
gt8sHaa85UH317gP//3YX+bWNW9+QRqmYjZnh8yX31TpZhHvC+/G7nL3V2gR/mpI2N/ZGTavyxR2
6VRZmJfCLozn2tEHYkay6Wg73ZOABzZq2ijLWDXxHyg12BPhGPFqueRa2+HCLEZXHykQFawmLRuO
3BtUjBBFVJVsfqWbf2HJXFvjscwbli96OObzskSiQyGC9yeHyCe7Cg8ShW5MCBl6U9eABZc+2tUa
jWPVJMvJ4G4AOVXUxb38GGcSfz3jX/r11fBZHNOBSdFPhywI0y7LuzRroDc09bX2zIUe0Fo3UDFR
+gg6G6CLRlyvwHYKdUZRgdrqi/Z3gPDY7T/dyVo/APpubgVlIY9CewL7W+uptNxD29Wbf/v98wf4
xweNAY8da435rdd62y5AdZFXHjT/tvKuXfKj4xPaKMAje8tDkTJQ34eJXzGrXnjHa2t80BsYLSZs
TYplfAqyHHTLYoNe1ZUZ6NIbXk3I/RIiNJSENoIolgkSUiikvSq8H5BwpZzh32BaUKT+7+MvGXQN
pJ3bI7p9x7nM9sPCPh1Pv9uN9/j1G75wI+u4i4AFfSOQb3Hw+uFbaHRqOcsG2UqnESigf7vEahAt
lVtmHcEgAtQmFUAFczo9VZ71w7G693+7xPnu/hynFfUBJgUyuJv6mJU94CCDc9cFwa42Bb8ybdjn
+eFvK8J5rP1xlUzzciF6hFtsnl7zwEeHJxjel7b84NAadNUIcwMUv2O+LQihVwbyhTX1P5HfHxdl
Xk3trPODA3Aw74hFvxVokzXy7EB1mxPanx+NvEaGu7CI/Ke5+eNaHWF578gBRqhePJPg3O4d/7HF
v3aPc5s4A7CUE34bJR665G/A6SIJA0X/r8fApQe1WjOmPCSVZr1z6MhN19wXvr3nQTpWQLdKmih5
TV556SGtVo/KyGzs6H/FJO+GCoSYZ9bn17dwYV+zdpDzSqIYLQFzMFXn7NViiT1p8+zVH8p2MwTC
pGDbOU9fX+zCor72bzOnNlWWt+QYgmH8NGSDsGJbNj68Hp4NNiphyxO63QjR6vSMeAlU7a8Rvv/b
3P/lS1qbuccAzn4PhccDCvMPpgyqt2aqgrQsOFSJdiMTJ+iWFrpVWQI0jA6rUEu9mSrQOZCYXKYu
kK7bEVM6i8C6d4/U1C3AfLAIxYXpxj3XITuSqmvfp9yiJ8e+GiN6Yb5ce8Bbk/WCCswBc/naQKTg
MC9h5YS63bVxfOkKq1nGzkaBnT6cUZ7ToabFysiFmABzD/a37Np28dJFVuuXp7PaQrw1OZQ0s8En
rVBVggp5Y7wJ3R2g7a54Fi5dZ7WC5RL6wjGfyYHbeeINxT6syl05qMh47v3X4/iSdGktkBM4v4yD
muyDaNTj2IpvzqjTxbeBxdZB9eiWCmXBVo6bWqlpE5aIeHFNwJJWlf2VSfrCbmMtpLMgq/TolNsH
OmefAQRGnuyAp8YJ4Ot7vDQxrOacGTW71spzMPRGOxb9Nx+/7ob4UilH93T4p7tw1zbxGqVWnO9B
9XdkFYXezimQSORfqef8/REhqfh/F09jAi4nB4+o5E2bhGUzpp7seRpYbEy+fkp/H2zu2jJOyWT5
Hp+hInPgYKw/B7DPiXU3LFem5/PH8X9nLXftFodlzVEorZuD12Tq4Ciw5kAjv/bX/339ctc2cSdE
BKOtQ6RGO3QzQA+QwalNH10U1cAPwgnoGpzq0ptYffv1AHG4C3rhAfxKyGBaDyGH4eLvp8Jzd1+/
iUuXWH32bb4MLg7L+lDL75mRMbMgJMrbKyv9fxFmf3sRzv+OpcyZa2ixbIQElHnjn7tE4rV0mHlv
XC8kySBY99HOoV6ibtIUkhe3suzIoKvVo6/mBXctD5xf3LFpCnmZ/cqmATiR0pDsir7/0v2v9iJ9
73payoYecvQn0fuqX9FG2Wq9pP/2fFfzgQBGnM8dItA4dV+dcS6BmhYw6dovX//+hS/p/6RkmHKy
CFEV+Kx3onK2CwYfttYpy/Ird3BhtLPVdICmMJCgpV8ehQPYbbdscJbNIq2gjTBAWy+0Ss+8lytX
++8485cRs/bgm3HKMgm66WGeq/08B6noEGDlveNDiOvlJNzmrmZYYVUQcwN9E5rv2nkp9J726rGa
u6hzf1jEuTLRXnq853//Y58N2QZzoB/WhwrxEJsCRvNdZ/tump876uDbXwuXvTAM155745DKKhbb
HKqx3IJKFDmTHTHADb4eJX9fldy1CRqJ6r1GVJJ78BR4Rr/AZ4jl8oMbGwjO+cq3fukWVjNJjR2x
rGf0HOdqRBxGy3MBoJFD59jSLbsyPC7cyNp/SKyu9MEs0gfevDYd9E6/AmNh1v0M2bVWzaVLrKYs
tKArak8I2O3CpxxY+LKxIhBSAYM6qTq4ch8XTqj43v93YEl/QtrA4NLDObaiRnxSFDA0PrUONj2B
UChT7kHaMPF2YjqpwNt/PRAujOc1OX4MOh9RrKApjnUPk6ADcSuyRXTK+s5KocNvtl9f58JDXCfr
2Jxafesu+lAWN67J7gTytJw+atBmn0xx5SKXRtzqGTokl7NQdD4g2JscGNiA28zWCjkaU3VlV3zp
Eqvpe4ED2XdNPh95MM3fkJQCdgoE2xApYWaf/vGlnM99f0wyY57PtnTa4UizwEpBMH/TiKmJZgO9
TWFdeVgX3sjaT93xhbPC7/QBeXf0SJq6uQ08NeysIXMSYBZN6kGcfqXoduli53//445k7/jYmWLa
RAlhM3vQAxoUPceHtqnSwXr7pzG2dlmLup4KW8vySJwH5j1ZsoPgqY5E3kX5qK58qBd2kmu+iJyR
5ZV1ojy2WXm05uAbQn+vvPZLP73a3RlEE5WlhwaEyexT6dYHOPCunLQurNlrU7DKeNHxaaQHFTjq
Ce+d3GBSW+5cZCEkiM2FUa0QoIkQ13//+mWcx+pflu21Lxepr7ggC9zD4J1N7qHw2G4mhUh4T9tt
KAc3LVVND/0YuD9lY6krw/rSRLq26A6oHwskzzoH02XfxpD2EZ3LVGCfCOjbAvFL9mK17n4KswYq
7OHl69u9MMDXxt2qK12cWQa0ooUyyTLNApnj0CtOS9VELQVlvm+gqP76YhcGytqlS7zJdhWe7oGO
46nhXjo01/Y3/0UY/+29rQbhpAWtCwc3UtYR4vVqCF2e8xQslgR6lvwTNQ24Ku71bZ3md+YfR+dq
p2AgSMEGXvcIzy7rTY8AKhhdIf6UYY+DMvz+MfFhPWiEdY0pcGEaX3uEYSakQy+99ljQSu39pmQn
24W21erm8MoW68LKujYKg05LZou49qGu/O898fJdyYojSl7DRtnLNQnEpRtZrUdFbXwbeWjkaNc/
bPMoBoBwr7yVCz+9NgI7i+4tqqk5MguYAlMO+aYRELZlpG82Xw/kC2gpUCz/d10AY2GyG+FDKuLU
A0S8RbN8BL4nXqpaeUeYO/wQB/WFmtiwz3wk3c/CNIko5XCirpw2SLsgMpGKPUnmdD+8UkLbbs3w
ykTelPnJpCsrAQ+qOcpaDlf+6guf39qMa/PSwnCFUJm35tX12pfFsa/89KVnfh5Mf6yTgBnUEJMF
6On4/hANNiLAXQaVPDRrXz/xSxc4//sfF1C2RTrkNxvgk714rNtkGfNYV86VQX/p51ezBwlBOasY
wmdnWx2G3N4KOXKgcvN/fD6rmcKdTTBVGt0i7T3O3Xvd/tLXfJSX/vTVNp87usg7hcSYCSCvk0+z
fjsH9QJ3v2Nf2QVdWBPXXkmEboXD2PbhAeQtP2lDd4SafjbhAaoPwHLa+pljmoDZF9UPysMrR9ZL
N7aaIiaRo8JNavvQWyyDBAhfSBUSB6i2orhiej0Pz78sGnS1YXXh+WqQK40mXm9ihXD0DuV+Dwku
vE//adyubZPGY1lpAphc6wqaUCwRH77Jhk1Pc/pvX8ZaENRTUgSs8TFfzxx+ANrspeS3hba+/9sd
rD6NAdrFBenxwQGdx2pvhbzYODg9xC6b5e7rS1wgW7lrKUnbZ1nrjgEwt4LsULPaGxI8eo0f13mf
hvBgQooEpgMMGx6YQzncOF9f+MLAXqtMPKzWtFPoSTgZ7HBZ3tyWobhB3sbG0HHXDBbcgVjAPeda
Fe3SgFud9JZ6cfuZ42Nl3gB2stgHOVJ8St7tZ9f7/PqmLkzzdPXdtCNSrhdINA8LRVEd1OLHmoZX
hvOF317LTCTk0a1aKnJoZ/cFwYdDVDjiWoqt/f/50X/7IFfnLUFRJtVeg8kM8vS0KrvxgSxgfd4Z
VQTf24DpAElEY2M2wpZ6U1gTXCdB4Wu0rFpK6gijiEQVYk2x3xMC/6PfosBVdmIHGTpHklH/ZDrt
R7PDLdAn2+ng1YjP8wsUTceAjdHs9k5ShqZPJ17czyGQDQFD+7gM+K8Jqd2pDMPmJOtaxpUtqrQY
h29uCXRGZ32fSA87UifvPTZ9hj2MJahgmgjMHRMDYD5HmgVofRHvzcng+CPEQ1CfyBLhLAd/CBW0
9E2djNSIZNTwh3XFt6qwX+AosKKCugpuB3SYMSnGrud/5r0mEeHlDXWovTeTga2uYKiDWKGOpqlF
v3B58MO6TEtLHR3B2Y6qoN0iuPuxojD0qNHsM/Te4w5gRxSjaNQogBE6bZAJo+AkX7TaFO7M9lDw
Lzcggg6RPS9gsBvtJjPt8j2Ziy7uwas3fX/fTsHnBE5cxGn+E6C637OZ8sidmh+9zfttibTaqLZN
v7Ob1o/6uVWbuka3f6C8iR05LanXGMTomPpg0/E4MeVHI8/prhMuysL5fU0MvszFQDqNjkLkLhy+
Nw8eY8JbAPHmt4n3Oh7Ldk7LGv9JzOzG5b6bBGL51QBje9PAk4o9+U3moT0AoYbelFVhoS/XlGmR
kwz3PNhRC6NA0o00hMMg6BKYRAr4ctonnlUbZBj5aSggr+ssvAjhKCToBFonLoehvzUMnmGq+cZW
DnzTU/02ePLTNvNr4454mAYsiuo2C51XW8ERMXrdHmewR70gyqQm6nfeo7vAiI3hW/lPRI0foVpO
U412DBTkP2CPfRAeHL66FMcqq/O4nYiLzKEqiKCF3kyWtaXSLRNezo9u7v1um+mwNGTv8+JxVpWK
Z2puxNI+hbN6U9MA7nCTL2mIqmosy+bFn/FgIIVLENm3tx3/oy+rB6rIzoNzBRUjx0479NCQfmu9
+TVQFKHKyR577DzOBDTsrlycTVAXe2LC5zofevTdEOdYuMPdhDuPGlTYI8/Y8NJ7+Z1jhScyBDGt
ZJASY29l7TcwaPZwaRb281T2x86y4IFUeN4Bs54aAOIOpHSmiIr/4vBMmLqjkjEZ4RoeK2tTCqxS
vIYBqnZl+y2QA/qWdQ2aGMSDuxzkOqwfAu4f2bbnkjxP8rzNYibOHuMqCzY+wh9gyoGLDqGUH7Qx
P+cep0dwxkXajghaK8PvSzvuCBuDKFuKJWHU+0RMUJtSDz26jr8WwfIggKnPB+CXy6a5A/C5TT1E
KsesWPYlL3dVax4R/XCibP4OeoEdNSw7DYOPmGhV3cH+cANvEPQYzEkon6bNAs3sZtQ91AdjF0SW
mvQGz/MoQMVwZ1R1MwbLb1sMLxmCio5cT86unuD8InjUzcDhHZnnjSYdhDAtufOUuzf2FEQSSL3I
wskVjtHciVhQwFOOwmrs1XB7odp+1+u8h3wXk4Kvly2kZmVcu+yG2WCc+sp2I7sjagd17AuG4rA1
MjiQFnluoOcSZFfDYDQAMRsvlZXDwUohwGCQRxR1Dc+kaW8t41VvfIGnCv6Ob4Li1ZJ8xgbJtlJV
j16K3sSWtzDC1j09KsYg2UbkwTef2/swIPejPzwxS44xKad9QIHjyaf8NQN+FsBa9rzY7DF0DMwq
eTsDgW3uasfmse95N43r/0Cs/JNdi09tFScR8L2VDzDpjph9SuJ/yIbXKeY6DLmZTXuvyt4AsOji
KVPdzpEqwJzhOjHoMmwX+mh0DF1pNnRWHjgOMLAUUiS0aD8Q8tFH1sifuMEoDSAFAG29+t1lLo0w
2p6qemo3PcdOA+XSF7fpn0F3wJaXnYE49G3Cnv5sgbwLhhmVmV7/bnjD4yosfwEZFsD1R8uo9Rd1
B1uzAZ8IHmppU1iX+vDOweG9hPI3HbTh8L+WVkKZ8BJjNYAJAJqQ+cPJhbrw4A0e3SHkZIbGTO+z
sjhVdvtiwvYOYeJTxP3lFx/0L4uqD6OHJ4/A4GgDJDWy6gPIN7m1i2yI54yljoEZOS/ce2uu3xVv
fkg/f+8s2PBGMm/FAPIyWMHKjLcZyV/HZvpmF72I5KSPLplAKzAAsdjQlmI8OiAQmAz8D1IlSgUv
uvLKM7354JVosBaWPqfPG0S2iPatYJgrPBiE4IhzbkMsX2k/iBKGKyyrqtIH19Y6WmypYq5gLFuY
foQ5qY1yh//oQKLFUBWvuclybDj7Z7ftkFPe+PVOdf2dswTPIZEvRebOkRvM20WwA6RTMM0TZKjD
MLbBluQNkCdEAvrPs+88c422yChu83r47jqYVMe28eKOiyJxOFxzIXQq0ah6yI5g+YJFVXuxj9w/
qS0bRmYpYoD571zdPTolURuMnnBrlcbB3rv+tDgsUJrhv3W5gN29hvpMB7m6ISFM7GTC6lViLok6
TBGwVjPrWABdFpUtlOC512IfwsQ9bJ8CBlyQl+dQHO2KYPlsij3oBzf93DwAWBVuhq5w0iIcmx1E
0irSwv+JJfrVtZt7wChgPNRYi4syjByhX4fMPBcTdxPV5VkSKOfBWH0TOYbf27P8uZBZbFu7FTdc
QioxBVNwROIPaqoSyo8ACfX3Td2PO4X9RNyjAHLPe1BAGtbKgzPDUN+P/Q1mM5jhh/LWyedH7J2f
qSz4wUL/O8oA5j0wfKhJ7vYwwDiaovXQLDGT/kvGGDLc6tomR1L0+X0fyHavYeS+L+cKcArZCyj3
puWhRirGY0NKL+Ko/O4RdjIBq2LtEBw0nIqqdbBvkWozjKb+JcDihjXbquimd8oJvO6x/ekUZIzn
QvU3FlL2XgtIB44i5/adnK3gPld5+Orb1ouyZnPvZwpeUeU73ZZM7bJ3iwVrqS9fpqDdkWBaNkLz
cIPIcOe25e28KeHMiJ2ZmBMYXX2aWQIE7WFy4kJ78xPqUgqbSp8kJsS0wLR+aBaviktneNFtAw97
gfOVU4FTs1gl0KejxyOB9N+0QmU9oh18Ty12yVqO9MYWnr2bFfuFVFYvRSr6e1/OHmzaNXZm3ZDH
7mhPm6Aan32CWFVuy2zjZz5SKyDsPP9RfgwEjL8vDAPafSIiFthLbzI2eoCe2iy2QHhFzGUXbiwD
978loOfP2pzHNr7CZAk8MLvmBWug8vEtSx+EBMsqk6Gw+52wWvuHROHz5DuKxNQC7yBw8/ok/Nl+
9gad7+A2ZjEMv95toEFXyANSJJ3D6vcGXNtxy/tJvtqdF0aUBkHUSRX+FlAhpz0FJGB27d8Ih0Ij
nmfAHmUT7rnJYeEHfStGglKV2AHNNsxpTFzOto6zoEaEQ+fEuaD5ASjzDwovL3Yy4E8gkNL+dAVx
72jAf3KZlZFuFxeHTgy7drP0/YBJEeiJrqyxD7dsiS0sTP3ErviuKjOehAiVqSwq4rlf9H6oAT4Z
XeUkoMxZkB55btIineomrHweM4c2O73AXxhWZo64UwSRypY5yigALqrp7djpFszRxOtTp/WrjRmG
Ny8sH2TTFvGM0QU8Bjy/Ibblm3bEmCjo/B5MVpfkBihPnHyiZhzvaYcvABMU5I+9HWXD+DROeYHl
tWnSum6nBIGPT5zgaJO3FsDYsHieXK9DiTDsH/0ygGFUL1iMHO8nrVygT0ZEGAmWA5lXY2MyS+hM
aGa9kab/uYT4i31Fv9kV2B9B1eD8ZzrI6yb0K+qc6cQjIc5uKvvVFszF5jvA/x8G7c2wYO892QPA
jRmuXfABUCGwG4Yh/92oydvgVlB+9ep93w5WOo5gSPAOMJaiHuyHCh3HeAHqNmmcgB8DxUYSj1C/
JEulWwBp4JfGnzREzNHVQ5gBpiQBBMJwRUrJYqoyNgDy3sFIXiYM0+iNziTMwCFUVi2qHuloOm9H
mcsj26H9PabrLKqHGWgTTFQh4vzA9uhehqHK0HPWFU+7lpANnx2yAUrzRPIJacyt5W5KpX8LF4AO
Qoox7X2EPoipf8X+pd/6Yd5sWqRV38KkICIG7WBUjs2nFKBkmAwQkRxGEXTrxyfdzUxGlIx+XIT0
hxVQfac8MF8KgyXMww2+Tqp+6qgLHIhE4gfUh7hS45VgtjUFYizmvbVkTSw8/VQR+O5rtxgiUhnk
dEo6J3Qe1TYPBTqpAtEwEKQ490WOZQn6nHuolrCM4dDqaFFAasux8S/HFwQVPcwme3KrRcezqL4F
gffuNzj7BcqecRog7aMwDi46AzDgnZFepVQfYd22oFKQEDNV20SsDkG/sDqs16Fb3FeuRQ6S+10M
4hzOu5P1u5tQjS/MsgXk1U7mgtwMMFMDrN3/1mS6KUn9IVwAMIAayZPK9YdP2EJVwvDEI+QlNLcS
1uQY7WG81x6B8wvOAjGETePGQY5o6hFKY6uXTaqoROoEXPdIP4atWk1yuBNBl0X54vyYetkBkyXA
45IujQXJz4OoeiED64AJmgGui0jhQWoMJ33p1NVm6JGmAPJ7mVqgcWwH351vEIxu7fragIXJ7Rf0
/9lrz+cKub4+2fn+yNKQsQU7wZFvrRyb0tqnxU2jEa2pHCxgNlasjXTJ8Cx8ZIvFYc8hFwA4cZOB
gotRBsdki9LKD/QpKjjNVcjism+zE5FN/suQSX2zG6pjVKOxmCPDqAWcrtVvfW85GweP8ckeBBqr
GookAUbHWz5U5YmT3n/srJIdh75ftiRDZnyV9cWp9mDoMy2Xv3sxlQYIMCBtkPfQHAIlAK2oGE3s
YcRrASRmx4bwbIafWPr/OLuO5rZ5LfqLOEOCIAhu1UW5xiWON5zE+cIKVhAsv/4dZeXgGeKMdh4v
CKFdAPeeAgXSdp8I5DJULOqwz1MFt8cEycWp8iHX04/B2uk8At3drgygaZ+jAK8kj2tIGESzs56C
gT5ezs0Zcto6e6oBrBJvkCYIyYgCduBA2wjqGQXOD9YtpOhMTWgptEbxmDCntEM1Iz2AhxvSI8p9
Q+3kyga0Wk+jJihWC7hrT71f7kD+yw4OKzMQaMdqAblrqErrVCqB2OVaIEcDX+29ZAW8MQd6k8/1
u+Oy27me/7s8G4Zspk7UpY6AjgseXyfaWu+pQz6kxxd6YAAuuOcmP9erymaSuJb4YYDaxZAc8/Y9
sg8gZq8ILtsQEl4oLBkSyjpfK86ZSptKOSEh1Wp0Prq/yh7Iz0xLegKmFrT6Eott/OoOiSu7lpus
oTth/cchOZFnycKCMrWgJcXFoNK5glb+KS6+k/599JO9V0J5pHX3l+fZNBlaRryBF8wMExo39L00
gyR5DRrVnP9hkf1sdSq0FF6MeOEv6cEaVq8ukTCJIodaFcpl8RCVp8bj+56KDWtx4NWjfe9OLV0Y
OVNLWhk6gE8Gj4IJPISRBhvAAaBpRxgOb+R4t1XfZ3cNg6Dc5VE0TJMuj1BAgYgGzEPOaQDVt4e3
yEqS5pnnFcwRx2Ghem/q0rn1TxvHTjkJnDKOoIp5X9YcijZyPyZ4tatuY3dLaChTK96/rUSjktYw
FDWMD/80ydvAHrh8xlVkWKLUnD/0RSHjr3Pap25ENSJwIS0oQbZVOMEeGwVMBxKWMJy9PBumBrSK
sg0PqmayPSccXTjO5zR6hctVGC+bK5qGSNv3Xlk1aQDZMujIxC5S3NU+z876kw2Y2Nlp7OVCpDR1
RNv9pTX3w1jMTthESI5VQ/dtdiBaOiTlQpHPEOV16j7BfUawAUDswrGqY8+zc4UP2YzL82AYJp2z
HyskmPEStUOoQK2gCbV2srcO8nFJ/85JurnciGGMdMpsXQaWF5Q2rNwjda9494ZrMCRNZ3bdteQv
qOrTag3cJvM8DtYv3lPhuYbin1NaIMVd9/O1Pd054D30s4MyK5SbOEQkCjve9O68MMGGKu5fF7xP
v57Yc1TUZIbLcVDRHbBYQ5hCEm7dIA2zBo3v3o/rXYpnzKoayyWxBtO8awc87qEKfnETDwP1VAHD
HbONh8g7QfRQgAVy3cBpm5xMfVPNNQBzMzIfGfLDdf3fWf/78tf/kmy/CFI6QbaNVe8XhACP57nH
SrB92VtrwdiP0pM3dgO7jizYZqAZWmX2cxjmvSfkbhh/X27+PFJfta5t/KCP2VhP1AkzrzlB7OkZ
JYcl7LvhrPoLsvy0JMZ2VgWSzjxM8vZlpGKPTOARlmYori6sacP868TZwOMdFHCg4ZMSGwpwAIF5
BMUHy7OPVYvcOzIC15mbuDptNsUzV04ymk82bXe2A4NL3q25/ycS17Zw7uSn4eqHPKB+Q7MT93OI
FcKtGicu5NaWTRQMEczWQkCZ07S2nQCszAh0zymB/6NANIASqiMWwoCpifP//+kEXgxjOk4nJMOK
LSHpYzVB09ebliC6pga0LS9AjO4ENPVC3lhhXYxvPPN3RM4LJ4np89pmp7Pbl3V/1sP36E1Bgh6a
qyO0Nb0/l/ebacVqB3qVqhnG1KQ9RQWKnr4MtnXtPZVt8JSMUYK8PqRcL7dk6om2s2OAK6aGC3lC
1QDKfX44Sw+iZ+Ln5c+byHi2dp/HQxCZ4LKSABlGkMgmuFjlVpAc/Eod28He+1b1Cjeg337fQwvU
Qto02Lg8vgfzGNk8JECC6amt6m+Xf85fqsv/BzKik1jt1oZWH3CJYQ7F7sPoJQKVKpxEFWTyntTg
predq+p9MBTFIe8DKLV2zMHjwG3ekfVwv5HWh8yJJe2QjZFzKByYuHkgEh9GMWb3coRwrtsX450H
WdG17JEAs5CXuK8sVh9bmC6dZdjrAx9F/C0QrX2IoB97D/MlfkNHSPbOOZRVrY5Ft4EA/TBoxvxG
jard4WQZdjzlwQtjo1j3QKBsi7oc9mncwhIBZYMt6mFy3Q0FW7cQcyrX8IGgyC4DYO1z3oUo+VPI
387DpoM1+8Fi3N8g9e9tPHdId1QO/SmzBN67LIC6JxT0j0FMoeCapPk6ApvwpUyH9ns0OP6hQgZo
owJW7zxnHjcEAPhz4YNvgCHpdxQ1j+3l6fp6cRKdFUx4xJFPg9Qf8tAnJw7CQPQ7O8l2131eC6Vi
Qo1w9AFsbux3pztl9vuoFmCYBn0oorOBQeGAXSnFz+5Duq9v4N2EbLZ34x/gfrYtD+Q+P0b3KPq0
d9VuvBX3/QJ56OvIQXSecIB3Xwy9YhQIc2SnNyj6FZverudtwssRdT04xJKcD0uaXl9fDDDT/wZy
njPUh4KkPA1d8xPvgJ+WhZT15ekxdUULsqwEMjv3fBJOKqu/FU0KD1pC5bpX8XDbgLC4SWLZP11u
zLTUtIjrwpQgACILIPcxn99R+1TlSrQQnICHaPz9chumDmmxdrIbVnLuktBySr4XQeJtAheCcxQC
u0fGkvTZilhw1eOcBFrgdafey0duzyc/e3F8uXLGD3d+nzN4VyRLt9Kvr25EJwKjUo3dk5VuyGZX
rBLWnfWjYUjBm+B9CuAucHncTM1oqRMqphz4N0g41BVcIVyU8X2uwjqxf1eMLOybrx8mRKcAgy/e
w1NHBuDXM9R65EpNwyFw3yv/ZUT1Bwan8C4eFhozLDbdXNsvsx7SjxbM16EZvEoEffXm+hka4UuX
RFMD5/9/ul95eIP4CAOQNG7LPdwfoflWko9GdleJPhKubfuEFm0WFwwocw5T6aTts29+zUsUhful
5JIhsnBt98OnOoOHMh6iqgfGA85Qv1BXuiqPQXSmqIr8yPFQVoSrgZ0fpxp63VErcdiVVbfQxHlt
fnHR4Npeb+KiiKF0jJpVH/yAudS+qnoYFaCcQAUk8gva7SI5LYloGSIL1za7Ek3r1cq2Q9nRb7D2
+z2l/q9ssFErDh5JKhdONUMzug8vwHW8y2nbnajt3kU5alcVe21kf8hRJZVxtRT5DSBzohNH60il
YwYn9RAJoY0ETtKvVvAiX6sW2tHwZgg6iAAl/kMBAIXs8oU8nUErhvjnfn/aNjPLU29qchJiau4b
F9CECGCGzQimPCpQKXuOIQ+xIoCJ/orTBJhQ129X5wtig9r/QrAzrPv/Y5iirti6xG1Oqms2nkL5
ckkrzBAUdFopb0fRE0CBT+Df/2FM3aPCBaeNhbVhCKC+FhLqwa8yVH9byMPIm2DC5bK+YXUPHBc8
XKZ9O71P/MdV54FOyJ+83IobyFMDtCnS3Tyo50R1ABP67Z9qtj6ua0S7EGR9RfOUp1HYJwMMA6Fw
BSgP3gUrcR35jeh0fMp50E+9I5GkVeOaWWl5rCYUqKOm9xaikGnKtbiAD4NXN0cMlPisB7YtgkKW
K8Q6cgFkuzxOhiZ02i+wKdas3J6GpXxzWbmTgDP1ZInhaPq6dvRzBo2mFjD9E4vFRpLhQKcGpkPj
dS8Ancg7sH5qLNgwh+4IsmnsfhS8eIet71Kew3AK6JTdRg0zmMFweCsy/7GOyqPjw8g3suKTS+lH
SdMbxJaFuTYEZ52xCxyncgPwDE65SNvN6CgY0DgPMvNfpnr+E3P5eHnCDQGKaRsdttgclgysOtHB
faY+FNoKshBDTLOtnfm1VeHF17rVqZ/hl+BH4shhpLLiACQsrFbTj9d2tR0XLR9GyKc1WbuHvsox
J/Hh8riYfrx24nftlILJisAtvQ4g7MMEjyfAGRZ+uGklaTs57se6hLMkvt71AvYN8tXNqkeQ7Dc9
FCJWJZYZcJbzdRdUnZdrFyP83MfWRplXHKH7uKmQ8QBIfOGMMwyVTsnNRzEMANrapxZDJZNThqxH
lF+3D3TqbNVVcZH7UC4cYPrhxO9cNfuEPyVQ2ZW0Wggchs3mnZ8qn24Kvg+5oEF6Liw46UOf1ndD
l6Nk6LN+U9sIJQCuLky86VKiW5a2oOs6c9FEYUA+ZqfcMlc+R1MO76o3EfmAwQf7oIgAkU8B8YNX
UzZed8n3tI2uMjx/mY3dyGx/PUC+B7mktQKW6vJ+MbzqdBdTkQxlT93eDZM0su/mOGg2DnTyQHyy
xp2ibbS/3I5psWlbPncj1cJXJgghaffM7OiFZlCgiemSDbQhpHjavpcDKYeuR6ZndscVy96jYCHQ
mgZI2/Jl6/qsllZ7ygMIbFo9rJBE632LZAFD2azJrrz16sxaAJ2YL+oJ3qd+vvEFAZljaC1AqWh5
GG1AcFflmND7TmTRloiIrQjMu7dgkuG1L91mSXTSMI5UmycJviLsQ6P2JBp1C8g4MF7Rwm41BE+q
TZFD5sHqQag5pZw/4In6I2U2LBXj7G1Cuhk5fKAdq3RhPA3rjWrTNhctUN6icEPkFw+DVVZrS0a3
uKk+X17PhtCj8zrHpHMB2xZOKIfYBvx47NZZ7j21TncjRA4sclP8uq6l83B+CnJTUTQWGwsSqug+
GGZ4Mt37EMxVMKYCWe5yG4bRcs+9/NRG2qe5LQVerrBnek/97i5Rw8mp+iX3bcNo6aRuoMagbkBh
7FtkbbUp0jF+5hGMQZELSY9l7XTbOvfGhVBj2LG6EW7uJCSFyqwTAoklNs7kqY/+DAVA092OZbRc
aMe0ns/tfxq0pEcaj8xlBeYT2bRSrLsYHlqqXhXNsKsyG96SfOH4McyPTlmPe7zFM3jCnir102Hg
tOAlVC06FZsG7BwLPnUE/sRQo2jw9cm2NwNIRwEEbFT0lKbT5qr1pdPVcfkuXNDuYe5RBdMJKEhx
q5pkfpoa6RwuN2HohC5UD/D1lBZDBaNXAWpYCbM/9Tp0MMYTCweBYQ50iCWoRh2Y6NCCylt505Xu
9xQKl/BbK9Tucg8MoVdHQMKokKHk184hQV6VgsXgjcP28qdNg6Nd6THKPRLR3AmhIXTKgdnyuwfs
x51lLSVMDDtc94NKAPGvWk/CwIy2h0EOj7QityRuj/GQ/OgFyGqXe2JqRztEkoDEqCrDdSLyAd1z
vjuWAkAURrPJr5lfB4AiuiOUlwP8WDQIh1EtP5w2ugdzceFcMqhWER3r6IOLjzsXQZIQwFMB3iBu
4fsi8wDWg3sXYu46qZ3TmPrA6OewtL08bKZcnm4DFRXwP7Hh4xgmXfaQZ9HB6psNo/CigPQqSE5D
XR+mguzsRq0Kb0mnwrCkdQTkOAekkQnooEOT3M1y+hbLYeH1YlAUIuS81j9FrSgG7JzPQXMC+bvZ
U7vKwqorxmxLSpHd9vGYFatZBLDSgYxp0QL4TtWp4dLZRn6FaF21mZVv5iz3X2sqWw5yCpvbVavg
/7iaJckeJWjVYCoENrIedT/n61IW08LbzrAjibYjU7uKqjNdLywoSMTtHYEX30gfrWnhRP8Lp/si
9f1X1v3T8KixinKYDo2h1ZftJq4LbEtekoe2S+IDKjf9xi6j/jVAXipbUZmCaSbIuHP8qDhGyPo/
CpB6t25RR5vBhz9ua9li5/vQlBkkIccyot3CT/16kQDS8u9EFi0pK55F8gSN3FcR2wC8xVe9QmEd
+O+nmyoD9y8DrsJu518+DOz7BguQOulPNbWPqWP9vLy9DGeDbiJmCRfe7JUPlQ/SPY6RTFeqiHd2
L67Lterg2NIGmHEccNsEUXw8WXk8HOe8Z7AGZt0DbPeSh8v9MEQnR5f8xbIHm5JZoHbkcxpvZqbg
tVlGMlrNaWofcNuZf8IDJX9LemJtwFICXII0gi9satOu0KI7Cul1o3KYGKk0uJsbOF/5eQaCTxDO
ZClpYJorbbnleQUmVZBBJSmTu9LDa9qW/KXrlgwivl7ORMe3BlnJHT7XUGCk7Kly031O8wXJatOn
zzfRT3s6CEbs0Q4VS5GMzbvkitz1lcTmvDz7hpHRQa1pN4LUNI0CN5zsSdr+jcqGp9bLFi5Qhsn9
C0769OtjgKkIzrnhFMTvUJxb0+mhGZI1qscLq+c8DF+EPB3WyssyVhSUpVPt/e5KSNvAwi/vfzF+
YynngBzj7vI4Ee+8Vr5q6TxBn7oC5iUcxvpJnhpBDy7I9EFx0xOxg5Aq6OMpXFVBor4pmx9uuo2K
jxp+f2kKrd2zJcDcHKroQFOYq4tnED5BR9i7/DnPir0Yv+dptR15DTb490wlYZB0B5fuu9a7GdRT
BL4xQ3YA+PW2+Jk0Yc0gCxPta0jjeeBUJnKH/j9EMCQvBWQkZLOKnHI1uTAlv1P0kDZgIcAADdbt
IOjDn5ZD8eA7yJHrCH9GrwyUTLqpmj+ZfQfwIT79KPGMEQLqTru5DKHveRhgB+AdIpT9uHoe4j9e
NT/6zrz2IGiSx4c5hsFzN64gahbJeqeGPzCDdsZhl00wKqC/KwoCKVR0hmxrI4MSTHzjQZWgeRFi
eC0TWID7m3H8AYV46PSkzbQCTaMeIhgQb4HWGIpwnM551ld7PuTpc1416yH+0bxCkgZjHMNWFhbq
brey2nbD4Ho8Ft1KgarORoCtIqCNJ/BK1F5A2advVjP8ciF/29tPBSnWUyRXmfjduJt6sldNtHPE
U9zCztq7gfd8SZ6I8+zhqnnW5fCtPYBYO9ncRlV9OsPR7PEnyZxdDg1aq36sOXLOQOeLzMes7RJ2
QOIzhgwC2cPSGgIEp5Qdq7SEZvkGR3FabXDh2xRyy1Bjdepb3P4I8AJV/DApSJ2ArwuI7LZFGr4v
xLqh2yQZVhlIJc6vzrsF+2tnxflKzPlmSL1NLyCE0Nlw0IawffZS18819DWFB6GKpNhARnLdQN66
99f+9IMKKMBYWwpHuha3keamgUSsGG6i8R3qqRCL/daQbQUnTzrvxgnzU7wMycn3nrCXV2k5rIR9
14B4XOIKvmshWGSN73x4gNP5Cq5Iaw7IKoH+AyRvVxDUgN7PrYT8TnFb/6bFvshXyZvbr8rgT239
56T/ocQ7eKeoUZsscRceP1+GNUp1nEeG9S3HqgBCgvu/bas9q/O8TIH363I0+DIo4/PnZj/Fgr7M
oFYywpBpbG9F8kqmj8vfNf1sLcYU4KCrBODLkz8EGx7LPYS2tlGTHC9//stojJ+tXUD9CVqWAleV
E2NQuFHR2mndDSn9XWP3C3HS0IQOVKAZVK3reATqdLoDWhqy1vOmzsEn7l8v98Ew9DpAYag9CSFH
DP2MzTxZjyC4X/fh8+vz05xmUyJq14GDEPxijo6cn7lKl4pfplE5///Tt/smkSOMsGqsl3vXu0+h
o2eBQNKKJcs+UwPagowg8IEKuZue5Myeis79Qyt+SNr61OXO03Xjo63NGsW7ZOjc7IR2pm1ezO6W
psrbXv66qQPa0hwdKGBZbdmEaUBjuMDDTydQLXkGmY68zL7TLFynDDvMJ//ORGZ1I8BNvTy5HV+X
1rOsAugPLzw9TJ3QrrKwUYeVBUA/p1hBiskqqmcnip/rLt8NA465yyNl6oF2l1VwFR8rhnUKU2xZ
8hWroYSyVPkwfFzHFMQwI7B90NpPMoBwQdD3FrQ3PAVISXrNs4lSXTqcAAidwHIdAYLNmw7XoBZs
sOL18tgYJkBHFRCLzY7gsDSsp50/79oJ4gRbsYRaNoQeHVMwiGbKE4bYptJo3VFo6znXBWYdQVA7
MImFahwM/ppHyDtAVauJjrm78PUv82cYcm3nQrs8nQoQ/E+xhfsLl0G/6YO2hgJ9DOmtrM8O2QRd
mctT8OWFHI1pGxk2BoOSQKKfIJdVb7JuyreJR37PCXFvoOnj/XYreNz7rXAXdrRpVrQd7eaZqBSf
0TsUg/EuDgHAvEZcF33R9nNVKCizsQQ2q2kNdzTI8RTDfi6XYt7XL298X9vK3ZxZDUKbPEW4pXUb
uCbIJwZHwRvZ7arkJnbWl+fEsKt1UAGNkexPG6REhjMjUuBInmGCy5KFYQoQO//vZURhkvNvTCVe
VXWwTqjCUdRxWMRWfZSpZ++DsnMgF9jTNY1Ld23DUjaEv0a1kFb9m5r9ql3txAYEw23jtoxPPI4o
IIF1Pf0Hkd/kOQJ2pVqVlUhPSdepnZNFyZ0FHni6QvGph4JmZ4VIHfv7vLGRGI8b8WGP0SQ3HQuC
nz5MS0GTkeUMOzw+hZ47p99lqdRP2N7UP4pSdTGELUV667nYS5UFDfvC9dVLl0k/vRu8tjnS1knf
Ls+eIajpiIdc+qxrHRJALXK295RV6TMISihMK9qQlwmyPQsNGeKEjnfI7NiBSbUTQIdhKL+3TWBt
JlDNnzrFa2slJsiorkrpl9dgjijVy84j1Csg9834MXZKuLrExVnbVUkJtb+GXVVFw9rUYl+QoZbu
eU4Z+nHHH5sWulVzaXlbcHjt6/qhwymUpaq5a3kW5nVdrxhJ8R51bDy6wNVmC1Nj2sFakOukiqe+
7OIwiJKfJI820Mh1kJUtlmo5hiiqYylihKGyBM3pOMAuGYJI9ygKLBzKpt+uRblJKK+RivtHJSHV
VGSwRowhP9TR+M/lDWL47TqMAoVMOUTIxkIlZrpXMt5WJFhI2Ru2hF7EzqaO2x5P+DGr+NFOnyaf
QslyWon41VNLWMWvCzXYCXog46yyKHC8x3by9w5y8znE/gi017L6oS0+ZPxYIWEAYOxH0yzlFQ1R
RZd1qRBQ2tKy/SOK8N9gxv3m8HSXSBSZC9DQLk+MqY3zivj07KGW11CL+/TIlV/vkigSKyi+0LWA
uucGkXnh/DE1o+3xuApykvVzdGR0visK974r7NeSKyi9tofLPTGsYb2Y7bQMJUGkkI+cpcHbyKru
G+NwFl0RJur/Lrdh6oZ220hwsYjivuBI88+PHpugnMfu06jfRSNyOte1oe3F2IZ85pxG7lGM3mMb
sD1stCDG7e+bckk1xDBUOkoGlfIWZfPAPcbcXo1CbeGPHnO+udwB09f5v0sq60sZDT13sSGHs6bo
Svi3xdgvfN2w3XVMDOaSlCVUAo8O5CvtMV0H0Q/G+31jDWuvfrncBcM866iFCJbOUPv00YXGq1eD
033ICnyUZBgD3DeWMu+GoKhDFyLe9VEPPXSIDkKO1YZY3eT13y73wDRM2oaDGqhIYk7cI5Vkrbj7
RiHyCW0x7wGgK9grOIs8N1NL2mtCpi1PXJIiMsIA/W0uJgkxdiTQi6CNPyooZO8F6EoLwd40Mdoh
a0vKWoXCFvzJs3Wd3wa9daPackeR9bw8cKZI72p7PEuBWIEeDTuS0c8JymgJ+3CV7crVFGcjrpLM
W9v14OzauZcb102bp5r4ELLzSRJfVfOh9O+P+xSWcRefhrRNppvBacGD7Uq5JW2RH5ifdQsbyTEs
v79Pnk9t2FOaxBFU8m/iik7zVgIK9mQNKbnNbT6/BEGi7qoo46cpzZw3wJrIH8eh0HAfMsFXBXjO
33DwopbDHc9aAvQa3ik6xIOcbRmabmTH0WP8YA3U3wcRoxuZJA5wJTQ/xu7QvEXQ0MYDpu4/rpt0
Hf7RQPcWVSDLPQ4tocV2yrokW3tMNvdob4SgElxc7gPReSs/jzg0Nv2q2rkwSnoiKXzMFn7FOUJ+
8VrS0SApFJCA9s7pkZG6qVdJW1TWjmc8y9e0H2HeUbDS6TcikcXRG+P0oeKJ4+xgf5yDk0mwwW0S
RPBjKuGK6HTnGu2ACYqtsthYKFbt+qmLXy//WEOU1zEkVZeyrnAS7+gG02M0VtAxzPpxZWXjw3UN
nEPAp+U5KBf6qRCKPVajLZ/yWFi7XmYluPURWQBx/4VBfTXg5859aqP0SDoljvSPswJvIPo1AMEZ
z/ExQQEvHraRB3lK549XOxBBttYk+OnAJgiyALZfwinCW0/WKW1vefAE0WMBsaSmf43oti+PZxsE
6t1n0M1vyue6+A5SJSo7kKacF54bhkioYw966Skq48k/Dol8bK107Y6gFTs3RbeQBTQ1oMV1h+cF
OHGef6y5c5NDG7Zn3abKEyQl+MKt8GvhHjwvtXDOehseCG2Mu/s8lXRdoDy3LoYpO/QxbLFgQZff
+KU9bZrWdnZOnzIIHEh316QOcrdRl29QVnJ/X7HeUAfT+ttArr5rQAsN53h+L3KsBN7YeytCAfO6
BrTODkVkIYKBWFukEwQpnsqErcAXWvj6l9EcP187tgYJRz2rd0jY5vYeRo8faeFe+8u1KynE+Zux
zjoSemBkl+Vj7/53NvK4PCyGH64/DXlcSmopDEsAFVo4NXj3Tgkl08sf/3IRQ5RWu4vGkvjKbxP4
uUFpnkjQUFgifk+Wf8iCbCFsfxkJ0Yb2NPSJ5XRdM80h3rgrD8YFUEOHzY67MD5f3q/weS0OdqIu
oNtNAdab5Z6MwFSCniigcUyhVK7qa3Y7WtEiIUgaPXBoMIh1+S+FejVB3fqsXS+qpXf616lUNHFe
AJ+CreI0b7uMeGFVITEGoOC73XvxjeUPrFhNbVx+CzwLKVaA0b1tkAsYvTAx7C8vhC+PVjSu7W54
M8C1BAZGIR2mXX0GNAz1enCeGsq2uf2E59bldkyrWdvkwegT8JBAC5gGvKQtZDOTp8tfNi0zbYNH
pQV95KCDDzup1BY6OD8hDf/gW76/MESmBrRdDgXAmrsVFAAz7p7caHhKgjikRDxf/v2Gdaw/Opko
h9Kv4RRulcmNSgCWmb3022y7BeQ37P+6eomIb+iHrk1cSpYHSYINA4XEHuqhUwHXBytki48QUwPn
Hn5ayFOfqTKHm0foJgqaaTH3djSuOoSUrlqYC8My0h+gZ2+GfI5kfGLKCz3mvlJUFBcCiunnn///
6ecHDiDtDbCKIQQLDgKXawaHhDqwt5fn+S8w/v8uVZ6tA+btqq7AwIrmEEbA+XrMJ3+XysaFb5Af
zQCQWEA2ENmP36amgWNTLvpN0CvrebY6sXNmFh18C8irmWb2JplhfbD2oXm+pnRu93EZsVf4mDm3
lUxwNWw99ofBGeSQwlLs1oIF1K1orQQgM2jN3cusYL+gjuu/OGk3/axHDkeRPINQ1MB95J5IGnzE
s0uuPCd17LMXox+BFbchkFVHq7B2VvPHtvju8sB++TbybB3NyiHUCAsLtwmnBscYKlFDKkPUOH+j
Rw9eIHfZoP40MX293Jxhv+oXzK6uA2t2SBPajggrL3+IRPpCVXvM5bh3oipYWI6Gpa5DrjM5ZDyq
ozbs7fRQBfPDDFfRy10wfVoLxs4wNhVxvTYM5v6Q9Uh2Sayvhd9t2EZ/AfCfttEkqFBO5rahnTc/
x8S6rexmB/D40r3I9H0tHEuI4/sDKWRoZVNQrOKuHLZBDK8gWPqQhUeEYY5d7VSMuChgGGl3YTqg
Vm4R674AWG1lOc2N8L27tBYLhUBDZ3QeSjVOqUN7eKTMJHvwE3nbTcEOBLPflyfacLrrORt49PQ9
FPPbMLVg7VCJ/GzJQB+asgpdmv4KWJpv8kAtnPGmUdNmxqsBAbPjVoUqcx8n5r/UY1Uf+rYY4YA5
vVMY4i1secOw6WmJUXZQLobrcigLFW987JR1647uykuChcqYaYtoF2THblJh9xg5NiXlnYtS+jfm
zfzb5Xkxff08gp/2SJZkVjmDDBK2ffLDz/KjP+BeefnbhlnQAd2OjZsPJbEIxVDkb61j+Wu4jo2H
fODqBDOW+OTBi+i69asLF6vameArbxdhMvjtJs/aaeXMBBBa4DoXniqGudZh3g5Row3JUv8Iy6TE
egz6cTMC7Xp5sEwfZ/9ORFV0gc1V1eA+V4t9Utli22UZ3/STv5TNNhxPOsx7CLJmFoWfh0g85cla
TBX7hpJisKpxFG97p4jhLJJ25RpGz1KtZqe+ChHl2X8TnJ9WGS1YHvkuUiFtT37WU/EStS32fLyw
RUxjpwVJqPoTnISDgJ6pUHCli2HmEdjtKgmyaWHuDftEFzC2vM7H86vyjqXtyG0csWHfDV22AL85
T/IXFzI9mTxWTZ/0buYfixKAuuI+AgjYQrWBzQvb3NSAFhCLjPkj0EJ12KmxEzg+3OGj9Dv+G2n0
aE8inu4vL2PDOOlixROFDp2rnCJkNW32Fom8G9Gnxea6r2uxcID5AJK/HnTus45toYDlgJM0LMEa
Tb9di4XtQCLIOERFCFumu5wNkIfxF5aPYfx1UWJoFFQyU60I7dJ9dvoMMC7HgqmZoj873xseLg+P
YR/Y5/9/2maTrJzGDzIV9i0srVAje4+T/K2GOPXl7xsOcfs8cJ++36EA7cUZt0KA4YZ3Do+nfT3N
6Ucz0Py2igb3DtnvNkbOQyZvl5v88gyhgS5Emk1unMEtpw2lj1qlXfIHK3AeHIfdSAXvzq5dQhd/
OXZoSBu7XkR9JmndhhPewPsMTpfbQKXOzk2L65Bwga42Wraq6iA70YQJBWvSUvbv1nXc9VTkC6vM
NFhaHGRDBNlWF4MF8I+CtzB8/3yxozOoBBl8kMduyXPGNFjk34UAT2pelDleBDAta9j3wPkhiufL
E/73wP6/WIiJ0LIoOZw8CzhlqpCDqHpbTCIHCWJSbDclQ/9HuU0FJa1Sfivz2n2LZjZ99zKYZY9U
5WEvfH7oHQ9m0nZAtymzcnh2w24l9q381IxiKRX95U7Aj9TiaVTOZexEEVI9QX9MXXbXx9azm8ub
wo7W9cBuk8myFq5RhsHWuZgwCBz9ivokhI0sahgZTI3ZHm7fCzH1y9BE4cP171wqCsvElk7RsVIy
X8kygnHjPN/BFuPXPCcfl2fV1ActtDIoOo/IwPIjTIQOQfedBxSGecGVXTh37VNc6jNq23XjWTic
xS8CPPdhrGQL2Mf/OLuO5kh1NfqLqBJCBG2Bzm53O409d0N5EhJRIqNf/07P6l6e213l5XiqoFH8
wgle/k9iav/Ga659xOXv/36NspFgG8/a8YHfuxYI4EVeHoBDEDf277WpYP99QZKCNg+ifrIbXQ2R
HDPcA2Znw8mcP1ii/1INBBO+OCXI2GiLqCrZWezR9o5EPXfujSD82gcszoXJmeHt7GYW8AWwHCyh
SzM8KZi63VQxuNIS50thUq9CJ3u+wJRI0uiDNTrOHUWXHOJOaH+EpZxJnI4s+9mXowHSuBQrCPPk
Oy0s/WCG0V1JaUrItjN1I/a89smLkyAv7YpWFJ9cDjIaZRKL7oeWNdqsX9s6SzKQzGntzDZe0Bev
JnigyVFPvz/flVe6e3zJA5qYZUQr62QH+2knAC6VWw9NyV3oLMKZ8dzWCdsJ5vmvdQXPFmBScu/g
GYi25QF/LX3qPTHt3jI9+Lj9wPhSv1S30kko2BI4ibIyxGXch7j6j5xXOwHXurAN2HGeKlhw8lTB
6FezG/vuyr25FC1Fc8vlfmsnu47b9/78i1leCErsikCVzvP+fD7Y116yOD1alRPJtBZ7LzevcJL0
73iWww5RTfeFgcCC9s3XLoyllmmG6yqreA1j2I5JWCkP0eh15TpzqFp9/i2X3/zBHb2UMB29Gil9
Mom9Kv9JZbXVBVtb5EsIIr5kF1G70nKASf3OT4NjWkGSP4efuFXzJ6uEePbXvmARZdRFH1iALSS7
wTIkSutgeNJZzU6kn76U0WM5L04GuLfCLbzGUWXPTzpJQ1PshPX4pZ+/pBjlvsk6Z8ytHUoseVzb
Ao7fpiWhDeXkG3N8JcRZcowSx27GHkaoO8oHN+Sp/0Ic+IBewoKanmFIbIOrrG5kLlc2x5Jz5NAG
ppppynfAxHXbMshiL/Puvax4gn0vaK6e/fL5wF05rpf0I8BDOzf1HVyxxRhVUE6D4a6to3q8Ja9y
bdguW+ZfQUImpetWiuEsabJ74TQ/86I72aVzdKwKifb4mjvNjWPrEhZ8sAuXlCRQXHvdG3xL1dOd
2wMkmrEbmd61Ry9ihBkK7I6ibbJTpLqfS3FAp+5GbfbaoxcxAnFhJpJlWu5z2HXUmXIid5ymG0Py
YYkLtMbFtra4pWoBQN6e5rx8soFBdKM0kWm3QoOBn7glxgEm1bL/7mPjH2QLbbD485X18RJ2lwwT
T/BWkLQdoE+tmsjS1rsrKhrZyZ0tvHiq7W+fv+fj8XOXBBOPWFwae7xI/Z8D/1sC957PH3wlGnCX
NA8/dyxunIHvR5TOfgGWBnv4/Hf7XdKwuM+/O3UE7Ln88fnbrn3GYoXVcJepKGzQ91x9n6Ca4b5+
/tyPN7jrLpbXmDACb7ziwirfBoDANNB30NNrQW65uny8xEB7+e8GD+rMynrqFIe046fR7b4XTvqn
gWoAaPssTtN812q0mork4fMPujZQi2uEyyRJetkNh94+KUi6k68hWN0lrIc4Ro28xoLlVp6jOZIW
IXWnfpfo5vfnP/3KXCyxPXosGs1EkB/KwuwHtzSHTk/tHyB9+qNb4s76/DVXRmgJ70kGYQiktutD
V2arGRbnpcufPn/05dT+/yPWXUJ7lM11BkrpcCBQEtygPzLJUBTadUPDIWBwa+f9lfL84D1LzHyp
aWrDuKw/JKoRB0ulyZ0DJ+qnbkrdNzOm5lABL77D3VV+k4ywb1XTtD+CwkfCUU5MDSEwv0UXcjft
jwkcqOIx9ZI7DdWmlRbTFLNS5xsfTJxDz3OIFULMakN8Yw8hgqDgbuiauQ+ntFVnT8KuO+u0/pnZ
86BgKT6MuwkV4hXxmyAciTXdZd1s3VVz46xTqAKd7anpHmYUX86md8k/1QTl9lhLhCYwCrYgVAJs
/ndR8+bcKQmrJ12P3+Cl5VsAFdXBKyQfgwi4E7IxBskpHKRAOUnHFGYvU8BLSGzQ6V4LCK0JmHq/
i4T0T20m+KEiWpznrBHxWJopnBgsY4skrU5gISKbceWAZ82wDqcNhFA0St+QwgclW/U5RGSqLN+U
EOKPxNy8V6lqH6DKYa/8OlDvbNB6lWROv26NLVcF7ZJNVef8HEDS9jCBHQ0JqZbt+sFRkKOHS15B
7Hw9dYa9Ci3SdyQtwQ7ESj9uppSFgFwk63aQWWSPSbOeG1JvXEfUsR144zqV8F/wrGZ8lk6uILBm
eEQzhvkcKUBwIzXzKgHaPEaW666yRBVPMD4vIbBCRJRC/hYvtrId6iBtBHW0JhpKKl9EYtcruM/T
M5c+XfuQqomrtLFXhaXUyiHDW8aHeuPUTh1P2I1rwB3bM5nKbJ9NIjuNdslXASS04yTJdRxk/T9j
MAKzMSVtaOva+RU0dfHW5Yn+pcioVwpaeU5Y8r64cZtf2X3LerM3u+4Eu8AeHrAixrrbtgrYav79
8739t2/3waYjiysI9sVzC/OOHmr2vYhcVudx5rdi5yBLC4k7qLXdTmTV8S597vw+2ZieVWdfTnTl
uMzfJoAvAAxLy8jYzKwGWC2spZVWN27IK1+/RBjNYwMIXq6HQ9vd9UCKV2B1Qvfpxplz5dBcUlsc
QYOGuDjZ5u7nZD8E043w5MqZv8QWOQSQBKHr4lCJwsC3ySbqLGTv/EFf2XqwABpffz591z5gMXt1
UwJL24GPTdn33rXR7U1uLLu/aP4PFsYSC+HMuW5nkGgP7Qr6B7thJw+AKRy88VjAVusliKEAGQ6r
djfcz0/Ty/DCfpAuVL/TEypfq283RvJKoLGETIwJnXNqIZLxszua/YYIWGypp3QYwwQCbzZ5m3t5
YzFcW2qLGMNG1FIVloeuPEgNhZWFvqojNtEbj78SGi9ZE33h8iG1ne4QQNGjqR9AfgBOHRDc4hne
jTdm7dpLLn//V+I1Ure1XRuaNi1Q24X1owzgvd7iCJU/sMxvfMmVGpW7BJB1KkWzlFoQ2kt6vas6
3W7mwDNRlg3txja9tbZnI2JqM4jC9xA4A1XeuRHnXPvCy+z96wuzYWg6VKChpNBU93bZ1hGEzgOA
gAE19ux0X3r1jTdd2VtLZFmQBjOoVDh6BvArkkqFcvz9+a699g3LXSua2Uks7Fqnzqejb6P3xY2c
os7PmygHxWCVmbZ4//xlV5b1krxgCJXwHYY0RONN8iGtB/+QGkoPcDwItp+/4tr3LLKBMqu6WSfQ
epkrLwk1wJBH3jbWSbtVuYbrywQ5stL74rQstimK3U6jFR8OoyASQmOeBQ/Qsb2xtq+M1hKukxd2
WVVDMxzsBuopc428ydMI27tbYe61Fyw6TXMwp9CDmPg+oA+d89L5b5bz9KVpWEJzhAPqbWEqiHPw
MU6zP93wZ1QPDrVC5aQ3Dpgrm2Ipw6hnj7kwXMN5PBdt1DdNuUvRe7jxBdcG5/L3f23uBoBamUI6
6wCXxThgbpgLaImXtyQer1wmSwRO0QBXCZMPbIW8b0PVDY88k3BtpFsnJ3UEAWo/TBt9Lqr6S54v
zP1bZvjXF1m60bALEsPBw4UZ9uPKmJVZyVOuV59P+rUJof8dMls3o4KKCISKSuBGpxySfb8+f/LH
RTx3icfBXi4RfeH8E4QcymHeSKm34DV3m3nw3Tgj3l6P0w2O1bWZX+5qYSyE71i7Fa1jPT/A1BW2
uze+5ErDzF0CchpS6qyr3f6QJukUlVY/oizCu7vKadsdIv4h8nWWwnQ3DcIG+cWJwNRkDc1rHc99
gR4IQE/PmrObOg2X2fkguFp6jPtuGiCX5e3BhdpiKHyzh8TMliHiCDud/ZokX9ecRxbEM0XBNoPP
TRi0VntjF18ZbbIIEyilM5POJWwMnjwLOjM/wI78fNVce/QlJP7Xgpee5xa8wIJHSUuPcENbt8EN
HuSVqHqJ7PFYNc8JLKiRCTVI9ZuQAXXj2pE3DfHnP/7KZiKLzdQT33VkoPi+bM6qKeO0D25s02vD
srgiKRae71qwjvSMgmJ23a7q3P9hWu/GFXxlsy49utuOyKm61Ghm+DdHY5axuOVyg/rmWToYI+aN
78q3/nw+TleyRmA//jvLWZ62M+0QhSWew2Iymf4e7u9qNdC82sOqpblDy6LdlL4pIzJ7qE1Qz1ln
pJoi5OJ96DgemgCBIYcJF/qmczt6mtJyvjEaH68UtPf/+/N0P+i6BQbsUAxuf1dRsbLQ5lgpmg2R
Y5wbb/l4zNHc+u9bHA/ZESGIFXzxCE0sQBRyNIVN6KSnIGjiSt66tz5elqjo//dFLSXENJPVHVix
b8bYuwWV+hsD/v8xxJZ4Lwb3Up51eHAfwURllz+mh+HZjqu4WIv1EHoxrEh2fN8+s7vg0Gyq6Fa1
8i9t4qM3Xz71X8dECZmAZJo4POvvnFOw6XbuWq2RWorQupdHqE2uEVicx7vsUK3oQeyTFX+ub/RW
7b/Z40dvd/779hzJCo4ogfK10MSJpgSS60Z3NMzyoR+gxmcHz8ILqjMFthkawC0E1AHlcK37zAOv
nw/G9SKTZ/PJFjlICDV4lKsayudlBNrJKOJEWfN+wL/hiaNKGQYjH2JaWgmwpuMYgmJAQTSCyvIg
vWCde527mS5GqNLpq7j0uYrKTJOVsW2OfBHW75Xm5L60kyASzKrOsDz3/ziVmA/NAAQYECfZmjkF
O6fMFwfXSSGZnA5OWMxcPBAK9d82bRjkdmHOt9Uu7ZESspK9w1q8OHl2Jf5Qaw5QzTd06zf5fHSr
EcTyXE0/m1q2QEORLv8FnR8Rl3Yjdn455m9k9O0ulNCheJacPiVW499RDcXh1C3TGJdM9820Vbka
Ay/7JStmhS6thpd+cod7FNfSMGsZuMXOyKHjo/MnYFREmFdDd7igsPf5MF+sE7wmA6WgqLd2wPjW
1LAmZQLk7q1FhNjo2oKjla69U48BOxKcrlDhFPSRQTztAJVtosHbk8Vb21Bkibk/RgGm4MCHzomE
cZHh1y5ZuQomUm7OvwPUQcGH8lEQLUm69osOmZLqSASV5G4nLcuOdOkOKQpRPVsZq24d+EQ0yavo
U1BSdMeLbTKLSYUoAsPyUAXztErKejxa1MmfFaBnWegURQHZUP2aZKjnKtXxH4Snc3nAXe+E9WCG
ODWjdcvd7G9X5oPlvjTGFpY/ybqBWu8I0brncZbyTiWlvVNYptuAa5NiyaPw0Qc23cu+oo/Gbvlb
m9lTPLMGpg2uzuBQlXSnocmauGhdB02epNwQS5Xb3BBYjenCW9vaMpECpv5ZSGZBe2CUu06k/lrJ
oN0MDe+i2rhjWED2aNVzGaw7NtfHFFo8YTXmdEeHJNvkQ1EdJZPdQ4sA9KASQJsSzepV1U7pveNr
dw/bxyDGhhnvfbe11jPVXhjwkawgHqi3lAQEdWxnWuHCyWObd7dMua8c+UvX6Sbo4K3W48Ac4rxa
FSr2jzAK6aq4/qJ82hLb1QWZrlMLZTdpt/cS+n8Acd6IQa6gStnSYlpjjboNL7MDELftGM5omuQx
zh4sSeml1VOLeq+BFpxw3NVAjPteOnzfNbqBo4l8LSHvCW209IckuQ2bp2p+blk+bvuCtpEddNON
FPzabbcIwsC9waHVYrVelOpp+6a7L2WXbAmqddOpDpqxdvY6K1EdM/mPVtpFKFt/93lY9HGQx5aA
WNg1VMnYNs6e8ao4ZBWjXQhpztkJfeaUmy+9ZImE9VVpKmHq7pDBg0Q+FQAZWvXj58/+uJAD9+L/
3osC4+K7AguE9neTYyIAViMommxB+Nlkc7n+/C0fTzDOlP++RbeOoZ1Iyj0VjnNM7YZvlSD5jVX+
cZIfLNNWWbtZKy1a7Qd/vsjoF1l5BLzJ3jSlnuIyGERYC7f4p+urGSIparyBgfx47IKlTlHX9IRl
RevtfQbTVWLNfZwngn6HE/G0zZp+2vkKB9TnQ3jlZcuE1h7Gsdae7e1Hj+9UAfkhLwbJa+U7wFfd
yimuzNMySa2qUSfw95kPjuM7x3LyCnTl3FsQmI9j9GCZg8JxWjHf0sgAarKS6gcZngwcAjhKoF8b
o0XUTGtvahFrwO9kLldlbkUdkuiyKfa6dsPKvhFMfjwT/jITyuuZwMcP/vHT7E0hZFy/C15H85Bs
BoX7fEpunIrX3rPYmm4jkq7vIHsgu+JVFqC3BN6Bj8Ead+JuHszL54P28Zz7y5xGyMZ3Aet39j1s
PEP04zdYATdOl2vPXkwIZnYcRk/BZXWAKwRRqQldiI/eQGt9fPj6y1ymlCJI6hyeWLIwR1IPcUPm
UwIJla8NzOWj/pWweJYd1HBNkgdQltamQzpErfPnj772yxfZCCHwzAZrado3XfWimjFqGueYBOrG
Cr3SrvH54rzNXa/MfeGO+3RymtDJBugpO3+Mj8oTcKb3HclLmJ9wEro6WFvCuvHeayt2UfLoeaF1
lUBJA0ZZqBqHQj3Z7A0whFAXZvP50P3FRv5/aOsvr9xZEZ/N7Uz2OvVBgIGfioFoC88jlZjx1CZz
8ccVbbXxKziEZj0ZtjBxce+KsZ+e4e7No4JXZu9RzqHpA6G8CjDobT4N6ftInL8Kv/YuI4Q+IFSQ
a91dAuYCfh1hW+VNmAD68IDCjog6mgeb3BTQf9JIJTzmWZCqs72YFrZ/HpsENiiBzrbKl6vOrX7O
gk9rtwhg0SIr4GkC7gGegb9mGwABy7eUAgmS0W6IdFfYyL/0lBzYMKavJGj5ttDcjvu+MGtfz0ns
+1Cfsk3tQYZOe49V5/ivlHgykuiVoF8+OpHsMr2xSZCtfGkHuDOCIZ6paVVEuG2tnG7sjmBEYOER
aIPdmB3sjQ8mZ+md0tMWoZyapr2e0pcWialW6gliB/cTq75UbvSX/iluO5cQ2JvEIRlYPMDsyG6L
CD7L8edfcG3vBIttH9S9A81zoC+UGGMJM7i7Op1ZxHO+Blh+Z7ri3pP9n8wWsL4uJL0xcleOyiU9
pXU8SyS0kMgC+KnxyZl0t1RVrz16cRqgRZBUad6NhyJFpYO8DKm88aOvbPhlZFpbZOJegnMsqeih
SRwHHGpweLsyQGsW3uZrKALekuO49q7FdSiNsB09UWDFRvajnJ1NqUQNjUf4xddFBck7UHs+XwL+
leN5mT1L6LRwWHGIA0BMxZMEsLmM/IyKDRQ1nG2ZGuCjMP1rk0n3dwD19zWaF+mG5zlOcohOIksa
AOUqlb0l0G47Ua2HFw73vHPWd1MQOUnQn/kgejvkSSqGUAs2yDWEY4PVPAOk5QXgosxeDuFmZ8gA
asvzc9pTA+8DxraQtnEg5uUMdFPMQX4n5ZCveZD7e4baaij7HuxHVJ0P1FHkWHpNX0Zc5+MKoKsd
wDwQALfiNqXlfWbZ6cG4vtwGBmlzLw3cPCEluJ1pOq37sstWxQRhhCJvpz23vfoMkzG2ZlOh12gy
f88Kgx6Gk9RvSVbUcBwSdZRVDts1U4Oq1lihoM6ces9xDAPJZAeolA4BmlZ9ehJp0ayYDqDdNzgp
bKAShf6L/FpO6S8zX56glKHai3vcfGhVFffDre10ZXUsmUkdEdSyoKl6yDz9kEu5zTvnBKGYr8UG
S3JSgXqeaTTOt5Gw99EHpJHAzJ107S0I1JWNtOQbdZagXmWhnV4n6cM06LsaUuWhKsqXqpT1xpu/
CLX1lwQjMne0bTMmDtNQvWpjbWuLbrWgXwvQ/m7ffwVoFK4MJB0AHCWF167bRrGYW9r7EqkPkh2L
8K8iqZ/XrkBm3MRl/09R3WfY30rdAu1fW0eLIBDb1KNCwGeirv+Udb6e4dM936r8+Fdg7f6STyTy
unN1y5K9Z88qX3mksc4oayfbzquqM5riNcJyXwC9GTj6TzFaPdm1Fp9+GaWGCvULPukQ56367Yzz
9Cbgm9VuJ1OzLISToQQMKxj/GWuGdK4K8jySGYwXMo0CrqVQUU9dkJnDoSHsTDLLX881RaFZa7Xy
nIbepaabzhXo2ecusOWhwKJ8UU4+rdvcSc8+C9L1OHtlrBmx3nyX1O/50EBdqiMA/l8ikXOVqGw1
DFP3TRRlp8KpQjIetjJv73nuypjNfrmRdgMlLyGsNXNpjrtVZt8Ll4I3Deb7OlGwvQVoyqs2kprm
wOZ8PgVFPm24NRe/xyQAomWw5zNpu2xf9LJZObqA0raVWIdqZuzBtnrHBp1jgBJVlrZIE/R4n5EC
yl0C1tyQYUmAh5m7/GSVPV2NKSvvvLmvv6P1rTakLFGGBxrzzimabxmUUzetmHc0b4/DnKexBdXP
OLOMiluSibUGVSiyuV3Gpg7uU7+98xIFHz1i3ihkieMCdbNa9SpCL0xuRzI14RC4w96meb2e5w7E
XY+YtZvWdwUy5LBJy60tzG529bZw+10JG6GwN+ZXPbpHOIa+tE0hL2LCDQiJfRmXSVJAvmiyEDjT
p9IBMNMaHFgN5kxsSsHPJYeAIvP5m8dgimK71bpqFYNcKYVp6iwfrALik3ZVzlGWVt/gpwpUOdMH
ctHMZhWfYwkwODLEGa9poCYEcX40CtT80y7VxtDmd5e6371Un/0UPgqY9R2xOSRDUrmjlNHY46SP
6GC9d6ABhvmoTZxcKE7KeA7AqgUuTXhkx1LoE1D5YC1YipxcQNpCNlO0c6S7nqf6NI9Vc4dD96dJ
8kfdV+dKw9W4Lyb8d0bfnUHdwerwmbWsfsyI+w6DFbQcdKGjwa1gl0k6sp4BuP5DmuLkeKmEjSO4
JZI09r6yYIfSG8n3qc/qcIB6bzJXfegNno7rvn/SpkO5aq52DsGBORaDj3CK/5nmi6ViWj/6lfUP
LFAnHETdnecCcu0WjxPg2C3rXkSQfst791fHWyhXkvbOrvxfE0lBnicNj4Ts8DTC+mjuycbrAxNW
QQI9aVbcJbVIY8hol6tGulBR8Oyf+VxHHViioVuSDJmPvhfVvHNZ/miN2XbKi9ehRPPF7pt1qvkR
bAfgp9T3qjTHlllon6XDvnIwyRDYvHMEsLxBTuiKQ28rHvzUiRG2NTAFZvc6FT8C132cPPqsUrZr
Xf+MKKuOKuIcPXQI0Kaz0bGb+A7CQGHT1Sda6UfamSPUE/fqonzt9vNWmuDo+NOz1s6hq/gq6SCC
nM0vQJWnEQGzKywZpCO96iFtp60lkEzBbRN14V8d7pLIbes1BK5hB9SSZ8hb/UE/5K25KMfUXu5E
TtBg+Q75sfHrZkt8uLNCxCQJU7i/h7pBp7mn9ERSHiUyM3cwfejXHp/h1A4sJPO9pzLw46qsAGXA
esKZBkx6l5pVRspfpSjvaAIbVePBgHUs/QiSGa9pmQCFztf8YhNa22qTQPgDUL5zMDdvdT8Bnh5I
L26VE/ssFTiuEUCy+let8/dGTJu8cWnUwpi5cKc1lA/hyNyg/9aBzgxikAvKbNh16E6SolyhpMXO
zIWQQ1aqhyoFe6tCMI/Ad94qF/YhTvHDdEhPRwXYeM6ad3AlXzIHjqkSIlfgE07vmZ1o7MvUv9Qc
0EvzIQYYkAQZZzqfuC12CicFE2CnaW3sbZEkc5jUyVEqDsKuMTuYVs9HHz4KIbgH50TNJwsy3uFI
vG/KwgIqKz6e9eyGM53PFuFHAsxMDwFyeE4/dQ79J9cA17WFnN7LysH8yBSGtDSTIRv1QQ/i55RP
j4lHN5nXRQpp465vkrceCwRtTX2ccEDiJpn+WKQ4eil9GW0bVvA02UDCGq73vrVqPBcNKu+RlRNU
IQHwDREXv8i5BDFUGyCydFGug9H+bjfWsZf2AYjPIZKuvfbqht9R0HpXtsS53aX+ShkksCMsc7Rt
Gnjypru05bGEaOehvMDxc4VWDMxb3nMD/KCxvveNfTew4Jex0/Nk2A4Hzo9cwwCM6OJH0DffeO9/
h4quXrGk3wiWvfCc7qvK0A0LpjJsSX9y84lAbRIK6QrVPreZtx1u57DSzbDxIXASOhchx2J27mkr
DgbsQRjumveEjU+a8AxgLQeeCu2Z15qGiWzf6Kg7zAKHsk/pveWl2SGkgO/AQO4Ix6HnkZ7EbpOP
awhf/nZaqMV5auzQcMXX9T3/DS9RUFI96+j58L8OzF2AvnlmzQggSIvYPQueAMl9yI14aKAREabJ
vG9UU8fKKZFxQFH60BSKR2bqOuj0JqcUqwVWQakDy1rxA4rkMO9tccPPAdw4MPgMvX3zMGZwOx76
6o1Klj1bM9BetRhPqmRvrlFriw67GutqojLHKY2GY2tLrGqFSsxA8iySFB6KpUleuwaXaxOgqjaS
8gXuOPfpWB+LDDdaUz8KVazsASWcATQGJc02E66/zcsOWY/rvfvSffa7cVOWmQVnI2jqd7NDL9C0
JAyUvbLL5LHkKPxjA0eMSHTbu/q+8wodt40pQ9WQMXLstkaBtb+oLwNtkyWDjlquzBqLZwrRV3+d
LHZgHUAfA4d/s18/zAgulGa/vGF6LIRFw2G0uihXPeBpunk2GeivDTYf0mzACgaGOgguEmEgtd0F
5QY4LA/2vM43JewfNfMOqq2fKgjQhpVw4Mncb2nuoXTGN9PkiKjhqEvJyXUiSECtRpg6hwn4XYQA
AVAk7LeAT1WY9ugO1bDG8Ro4U9p5X64GVU/H2fKKe7g726FMQNNqXRceR728rxL9k85cwpLZ16HP
4acDROboxnpMmwxrXMmnJGvWUHJGmahr0XKW95B7XYuyf3WE96ahCxdLY45DN76qnj5pD59PrOTR
ZnCpH9j4EgT8e+bIMUpIEdcQG4pH4PLCNithzk3B0iaav5upPVYlguDEucs8b0+bDsGG7NwIJhHe
2gPGeAgT5VYe4h8YNVaJnR+8vMLiCMp2k1panahve2OIPqiKujzFHOlMs7DLPOtn5QSijDMN2EHc
VBh3MedBEhGL1SfopXRF6FZNBkGiCYT7erTNIVMEZtVtL4mJgPbwy6hBiP8a9D7k+zw3R3wAqZt6
M2emfCjgR3WkzJGPeVelRxQ56iehWbnJLSghMxslKUDhPZUASOk3bchyws+FCfTrQFN1R5wM5VEH
AcumtJz+nDE+/vJyeNbGoqa9jgQisa3d2M2u0FaKEQNpxTv4SNDHUJHEPzkGB01aQGBpZ+x5dJ+c
1lJVVOPy/CYTwSNtoJCLBi6M2cMOAJgaeiMA4sQV86CZESTJ8NNuAUlLtIEpxlx649ngl77CPYz/
/Lwq9HH3yl/SzlPtSFkD+3OxIavuPWgFHmhprLs2mR4oAJA3ktq/PhUflFCXJpjKcMgSItI7kAe1
O9UqOjkk3nl1dLK3AnvlUEJNKGz7cD+LMLJ/P3mvT/nTU7ZJbhT1LgW1j37AolyonN5Qr8/Uoern
yJjfLLjTyDmK5CnHmT0lX5P98ZekdS6qQvgTrQ4BfZ6xisDGBUArgsjnjXbgtRlbIIztDtlrDWoP
DGmP2YRcjF282Wswo7+0IpbWmKKenQz0TMxUrus/ARiU910quxOrcZSVPYAxn7/nWqFg0VZxesYk
yKPoFhXuN5kjDZ4r+R3N2VvYvGsVocVAVS4Z7VyW+lAjFc8o283++IgM+cQLGVsN624M2JVC9FK+
w5uVKeEpNO1HmzwMHYOsF7lF47i2ai9//1cxKPW1nVuoYu7ZpdY4V/wiQ10hJLb/R913NdetpNf+
Fdd5xxgd0MHl8QOAHZmDREkvKImikBo549ffBZ5jm4RIbp95u1UzqtGIElKHr9e3AvmGtRDe1NOX
wjnltPvOJ3luTr24Go1qVUoZD8eB32Pt8qR9BWHBv/a912Yd0L2rUPAhh8QvT1P0x030wHCaQ95S
X8UnenXvPcHy/794gmmKFsZXPh7pov8Mz0urhwVnsfl4yL4z9daxriqilJjCFMCGvsJ5/JJh7+3S
b8NUPXx8gXdu31mG8ovbD5zGzA5i786cyt5bXKLCqmuJrKH6lI3vO4xn6aya163sYeiYQl8fj31w
jGideQo8MxcJBNGllJHtBlpYPtyVlT+1iYdkJiQBpVW40aKY9tZzvTDDIH5UhT5PM8MvecRPpWS9
9wJW3w/gp+z6cMjOepvDaZ5kLgyrfg6yu/34BbPnZeyNfWDti2Ghc5H2BanP6qTL7momxOUQJFBK
VsE03c6g4vUu6hy2ayrSpRA4Ds02p1R/ReOSwtmCzCVqIbhRt5BVXBVLeTHAZ5T7JJ3Y9xBBuaXf
8Rk9qQhcIHTYQtPvhwq5tIWT2rmniKouh7lCgFNejzBU4wjZhaISZwZNy7bxysaOhNdlfbc3ZSUi
V4Onectwiroptcy9RHbzhPJswkdTqKAbpHURDX1XY8fbEnrdrcXz0mNwFviG0aS+xbrLPve50zwY
PPnPQJfFZ+htrc/1zIxft2O/aJM0YL7ShpmAPYybKLSyIwPP/1yNsjyzp8S5lHPJz+NiQBoZpYip
hVVBL3EwRxfYzWuqW99xNONeNdhY/lJYgkDUwNJjAwMPL5/65rzPpA2YU5gIh7HIlHtIusaDCiL7
Nu6i6d5ISnxaK5gKKv0F8cGVZ+K0f8rhiIQAAq53OPiP11k630kjHgY29Ue4/2h3XAr6PMLx0g6Z
hTCV7mBrXATWctQPRB57AV4EfmssIBpQlNaasW2qYwO9Yt5vs6S4RNw4VlIwSPlg3cw0rzdCD7d2
JLHYZjaK7TBhFyR1ctAwi4Os8hIxSTXxkXIgvagnyreJvcyl4JsQhvpVAquBwFgM8JBCmF2TFRs0
+2rXmkq84Jk9WLksEBbWXkQCBZfVK+O3nF3OXE27PIkDN8vqyg+BFHgjDl1ug6XAw9/pXTscOh9N
rmHbVRWgLUv9zKfSccfOeX5A62lu89iFRzf3Bh0f45FLID6RA6ay07qFjLAq9g6CbaYa6+8AYPmS
RshfFLG6NlXfgn9gBTuhLLWJYvIT7JPsWyIjhO2a2OzKbAwHr6pHdRVbZL6jDT7NCNr4OSQaGWwO
ebHPY97vbDt8SjJu78I2uRwDfpWVMGEr4EsXtegHxjxMgaByWCmBz+nDDyPdhRU6QjBBkLumsXtX
IVn6XFFHG0DEg4rdxBH9sexss+EaeswhzW5ZIy7wORqvUODgznWJfBv80w8Fse4AcI37KbOaa5na
xtVRyI9W0cHTB04Zj2mVhWhQ2JmbKmv63tvjl8aKysNkFP0Ea0F0KwHruHk26g3atOjJYvJxL+lI
6WmcJm8s2D54dt12Xit6yIN7g4zjTs97kNstONvBVqsjWBwnxEEemnF0ICAVD3lqEj+IQWuf+/kz
K0IAP2wKb6cMQAwDjfnIxJT5LMzSXa0Lgt1gJn7lmIcGh9kdRYXpRnFh7hIsQV7WC/yiotbTWDpc
M8RPRRXcWnCD2dNSxV5nkNYo4Zzo6TwsPOKUn6eg+irSSuyDmsApRFg4SNGGuo5TyguIk4DTpiOw
xakaN3XN46MQEulc7ZxVoAw40nMSpzkfK8I/s2qugAF1Briald0UIXQ0Tp3MwK6kPspsqrc5gplz
B82NVjRJ5WYllpC04P0y+tFGhStCfKGKOkEPRfEfA3o87lT1COEjBDIKVtSbEHllFx2Oq9/zEqf/
3KSwhpc9+sWG0/mCTFly0/Cxo14mDOhrbUg6zHnKdvnUab9jc7VH8NGvaEyoZ1M8M5Q/mYdlHC72
HOGSqq/g8NHX1uOktLkyZZ5upjpIjgPwfMD4I3AeL5li544Ptcn3TqD6yxjhmziYorN0hcDl5G4k
tExhmZEWO9iuBD4r5+hzO1pyE8HDCFy6AmlSIm93Lcf3ZGK0npreIoXXzUPUuFVJgc/OFDxYm7J9
70jreyOiESAUcPz7rHZKGBXwkUde3qh2zwQx5QbJPmgQkcLKz4tG2FteOzr3NApS/BL216wVwDeY
FDL0CppAtIVcE4RNDyiTasCgIbtCu05/s+VIfny8yb5TtK6Tp1hXixJ0nvwsMNXt0KdXPLU+xyTf
ZHV6nCs4DNrVif38nYpsnTNV9VashhwVa4WUVe18YgHHDDD4qKf8F9+7An1dksXzJJKAWP2RZoOE
/VhFkXuALAo9flLh+C/29ddpeEAj4X6NXstZlY83M6vQTjslZHzW+b9V8ayeIDK9dtoOR29xU5/H
+8YV3rZxD1iCvgqUPT67mY/yaO3yzV103IOikT6MVx+PhPfKudUZL6/Qny16kZ9ZZHSlPJb5ZcZP
lbLv/eOr8x2sgppsjlDrI6vztmHdF1UHZyY7ZfH5Nv8ajeHXHz5oG8HtEHyTkbebKnA8lbLLYci2
2gEw3y8eSYM7ixO64XcOkWt3LYuUGsd6vKm2HrBf1DP6pIafyjJ6b0auzhWK0qFApGt5hiCh/YBA
KA1NGmHXwVRuzAxn3+kUq/+9K62OF2YcMNHTYgAOBrfZPqFuQcNbO2vOczv9lAM7N7V1KsfhnRHA
V6cFAKEZBfsWnJU86r9X6OXdxSU1m6qZT0XCvAMiPHt8vTiRRUg/LuPQTEddl26CDc1UblmG6LQ/
xnWw/3iavLfGrEYyaZzZ5kMwHptaHRmA1Jo66PgWR6eYT4yvdy6xjoNTldBBO8JSa86XJOdogx6+
P7PSzfqnjx+CvPM11kFwCQFMWmWxfVZ/YV+qy/k+PQ7JBpt592X83lwd9VeeufYJDfU7s3PtsYYC
PqE1sZuzMQDO69qMo7C1QXDdx7lMtlMZpTs4IIIabBhinTAkxu4EVfOdqbq2clJFPMaDXUlYuMMu
XrB9QOn3j9/hO6Nt7eNEQkZ5pAdxjKMvMNprvuXo+JcGplHXH1/gvW+0ov9AX4Y8524GlA/VEwQ4
T7QnqRtWwb+24DO2XjSNkyWo7Y+i/9Z3bbhr40LsZwrLgo8f4L3vvtrMIN9UcRw08Vk6W3LXd6S+
ZVaV35RdCJV0CW6zReGtVPRTB7qeTv2PL/vOssZWG1mtYd1UtKU4Brz0EMjgTRD+5f3kznGEozaC
VMUpyux7M3W1GITA4BWoKhEI+hZGL2hHGxuMRHcGKeMoWjH8+PiR3h4KfB2oRnvUgdbU9ueUHHV4
3jtnrTwxyt5+BE5Xj6DzLoVOpenPmyzCkelKKLOxYUTVwUPs45t/5wpre5swiHIV51V/DvgF1J4m
jr2xeYztU92Cd17OOoCqhdQyzkK8HN7dVuNxsi9r68Ri//bywZ+BuRc7ihyzQAUEt55P4DXZPrz3
TgzS92Twa1ObgNRz4FhFf25gPKhUdF2x5rGw0QnP0JICk4cn8QUf0YkbZ/QVB5Rktjsa5FLBdGpA
NjL04rvBGTxCqGcafjOHYFDkEhvFcOLDPY+B36tR/rx7vHz8MKuVjMvhnKbR+KWvtOPPKRCiJssd
nJOafutAzbmJVVZsS4Bc3+ciRKmaCN76zEz9JYTo832AcJl50b8xT3WF+Uydoh03WqK7iOMs4Aje
KH3/8Vh7hzvP13Y7Bc9YxhCidU5pq78GPDTQWYf2fYfbiVySLvpopSz9ra0D+K6ightwYhzJr4+v
/95YX62pUQw5kFQYMBTq5UejCrlHw5D60pQRsNdg2Hx8nbc3H76WM6ZdGKGNiVlbTsOPwKB9nmUM
R+np6wBrdSKRav8vXWgt+lMDKAxxoKdzEIoiUHUwFWQApoYV3jijeSijU0X126s2Xwv/htYKyg6c
uPMRFHE+jI9KJi3gGwhKSAKWCXCeLehDJxbUZ2XmG0N7rQQM4WyK7BUQ7Muy22cofU1TLl1bHwKa
DQLBLpNMg9t+MOGvkLYnlpN3r7oMmxcTCtrQNKrHKYKBqkCOgjggAnXxT3QzaY4hPEVV2ewUVB+N
vIIV1Ykl/p0+Al+b2NhdldYFkufORplryyNZRALoaydi+wXyOR7izqng5JrZsZ/GM8Cd1gj+NdRk
+Bk2STMBmORxv49tazgWLbG+AgED8Fj1YrhU8Tg+Po+1f38c/yN8Kq7/fP3Nf/0nfv9YlBNoJFG7
+u1/3RcZ/vOfy9/5n595/Tf+a/dUXH7Pnpr1D736O/h3/7qu/739/uo3mxxmMdNN91RPt09NZ9rn
fx93uPzk//UP/+3p+V9Be/jpn388FjANWP61MC7yP/76o8PPf/5BluPOv7/89//6w+UB/vnHefz0
GLVP4C8/xb//vafvTfvPP/Q/BKNEaTCNBSjWamn4DU9//gni0BQBTERx8gXchN0LZmFt9M8/uPwH
lbBEteHfoqggCwW7Kbq//sh2HOUoQaDKsmGb+sd/39+rL/S/X+zf8i67LuK8bXA3S1H1v/NI2gTC
X9uGG4bCdThfgyKdPWjgB5VwS5rVfiem5qyTbMtp7Okiv0HCORwdoCZFtc+aDQ7rfuZk1I0c0Fda
DuiygVG7D8RPQWICjMubtPKSAbafdik1eGI+XNJbqKFI5RbQv27nouEQv/UebeEOAJhPw4dfZWEN
PCk+B7IJdE84V1qkAzTROA+26Xk/A6PEvNqHsFv3x1gc8yx7GMHLdpM+ddwazdu0lCXit+GdUeWw
IIPfyD50/Nw0zRYklMgNU5reJEq5wkjigyehtnnfq9swQwMeVE5CZu2yvrnmOY6fI1JkvWZGI74F
ee2ALOcflbHvHdmC6ULloUxMBgjdES66FagDisZn6bBTyvCrqWpAdkrhLUmK8VofLVQL4DIOAH0I
Gl+MJfGusOBsAW1L6AazRr8iCWwXckEUFueQ+IG2lFmeCUfyZ1/4b83Q96bfqxn7f5jGFzHsXJri
V/v/wTxebMjfn8ZgL5unl9N++fE/Z68lxD84UZILzRWI4FBa/ff0tYit/8ExcThnAkkeZGnz/jV/
LSL/sQRFaS0ZfkQu29Rf8xe8vH/gZzGvGaWwCNO2+DsT+PW2KwCP2Yw6imoFdBml5FJcv9iZgC2j
YkHvdh9P6HpEXYAKM0cPFKi9nooMjHXncxFlY7RBK7T6e7CgEBoXxsNwpiSwJltgmXp5dT4mTmLG
ejgEmjWHxcJgA/4cvyNRI3cvPslfK9fLlWpVGS7XYqDkK76sWJr99qSN0zGnnFuIDYCzOZdBFETX
sJHW4DIGQjxbhyX3EJXQ7pgEhTPt7bDiHVhiWVpvP76X19Xb861Q0IOpxhBAV2YtXtRdBAV0l/fw
q1laAAGSU+NBR094bObHpbQ9i2XqBKq0Kj6er8qwSjsCrrwQ26/9ZFJs7nGFxuxhcCSb/ViCbAxN
XA5mORQao0tUGR9qNiXXHVV5srXJUHzr0IFstxHIeqdsbZ5pa/+7dTzfjxLYiQRGACHMXp3XG9G2
c4/4nwN0+Q4Yj0UcX9bwZUSXIKgh2PAZqC7Jxgr7DBzbrgPHSRJEVKUIv5xuYNnTXqoxYvXdlKss
8uJs4IjeFEP+1UHbxrPhRFv6Yan64EfFqyC9juk0Yw+gZXxtLIVeRyXCETx0OfXGbxKoUzy0WbvY
Rw0f9RtaJs51VhdgGNcVdBO+gTVRg02lUsaLpQN9ROBAbeD3UBtC+hIR9GmTINU/o24qzI6ZIvrS
FZQHS+s+++WUzPqUpyLfQq8AJ5vqisvptigsMCJr0qZ7ywhsNH3bh/QqiQwdvCJUUX6ITcm/BWg3
3xGkEc4u+K9JsVVgWPZXVUiKbhtDrEwP6J3D2QTNyeBeYCp0ewnmiPE1WFb87m+NYKxnHHQN4TCG
KazoGkOCmBveMJ09H2A7ZkFlUfaeoZBwpho0e+iJAeykMjwBWD2fbl6MGFxVUqVQ9aCswVolV6es
kueDbaJKHIRK52qTK1jEUydR2s1HVjRXoSP784kS+7Ihdbd3qqq513mqP9OkLi6ABwZ/bYivKtaX
q8obM5lhMXGwnmjNsCa/XsAQ2oDIKZQPBwdE8s9tKJRXNWgrJnHC3EaO7DiXlTpxLl+v2VjJoIei
VOHtUxSAy029WLMHUBR4mrb2oehiC4x/B+9sF7RxH3iGBc4mtCuWQnU0O8it7yl//PjbL1vCi6+w
LKQI2xHYyvA/bfJMH31x+TmM5n4KJhtJXkF/BAcmumsIie/GqT1lCL/+4s/XQtWrcUUJXwS62p4s
wVMOG+D5gC55Sl2KavOSG9V8mpAvIw6UJcWxwtJenTelcPY0DvMA8RILb7wsSgVaVhflp0LY3nr/
UihNsC5h61r77LLMIQpJK/PBYaq9YUjl3Y/GMMeNYT3+hPCCyLgMDGO1qVIaoHL4n9LijX2ML3vi
6vWjoMf0E8uBgK5R9Qp7psJRbz4kambgM7RzsWzWEtkbDZlh88etIQfgWQ7Br6x14JzMoWnI/GKK
k08VWeKLaNQ1FrgcXffcNodZHkxfC+mWVaC+stFRT1WGFoefNEidgONTGU4gPvWydlu4xAI9ia3R
bNqYWQlkWinkKbBS7ls/LIL5aGbbst2umMPBVSCcICNNVl3mBjjpB5uupl2JeDGLCTArAPpnUDIM
7mDB5xkEiBhML7hDIB+sy/QnGBZWjRt1YLGdmEJvDSzJQXbCi7SxJ67dV1mq5FjNXXdAER2rM2jE
FgtciW2/zVM0E9sxgUkJ0yPW9MmC99gm7BsD3ks3jv29lZP5ENg9/fHxx32NmD9viYKiNBGMoRni
rDtZQ5fUswpt+zA0M2Arm2QSISZ7uKd/Y/Z4a7X6EFfke+MMxYkrv1UeCQgKbJwwKeqDtfPAGJUI
/gVf45BJ4uydjFc/QbNr8YFsG86FFYTU/aaiSAi5NGVCHHB9HAVBiIYIf//xW1gZdQqJc6vkqJdt
wuAo8JtVKATh4B8Zme2hQzgnk4FSCqqnAAp9Y9dwlRmHM2zcINWlGm4oTnnfJMGlndZ+YXc7HHmB
YtvNoWP4mLLywQwE+w2yuDCsdg0Md6cQBtxxe2pZeHZ6fTEz/7xt7KwQ9MKYXP9WzS7ZESagkLbC
XTBJu3P4xdwZGxqZBIxdN2otuOXG5ptVlxEOu1Dx6B77BW+OpgA/hFWorwPhHBsoQ0Ta7ucBHfmh
smdf5alycQ48jwjkDE6413AtRGDfGYvlj0mzT2EA9Ldw+F472XlXWue44NkghmPiOPZxgBMEhPfb
IWNQy0UIHDZKLBLrNoakqoOs0RFbKcw57CZgHkGv4QCVeqYyhVdi8YUTl3W2uNV7I2W/kHLDL0sH
K4qcQ+6XEftcxQotsEndUZ7c8EHd2IincfWYQnQWj1clsx9Q2lY7PjRkRxMx+3Mmf4GEc10uStAo
BCLMJkizy/wAOd0tXB33ER3iPdSkEBrmAyRaCRo5qVIFPKiGH7UOzhFs8LWiyjNz8ZU1wAkKZ0ub
8axn+UXIq20aZBcFi66sAFZcdhxtsgr2JpVzE9vki6TJTpnw1MB9jYZg4Ap4wNkSuAqqIxwzlrX7
xdY4zaqLrKjQhwbK0dTrxslcDmN5rC1ABlGDfnRHmuUjM/1Jd0KifZgivbaPhhzw+VCmvumn4hFq
LSfZkUhPTzToumMW2u1wazmhviUmq0BbFQIqpVk38+3HU2+1tz8/AHKgbOxsFAN5PYQlAo0mBy6Q
h9hm/Y/EjsDuEsk8fAmySPw9n/o/3xaFKBvVjBJcrv1uDImHAWxUdRhhD1PAlbzhHKqlwdpnOZ0f
kX0LuWdlwX/TzeeyO+Gd99ajcgpbJETPUxwwll3+xbeCcDceGhVpeNiF6UWC0tHN42JsUNSz6YST
wxvXolzB4xCwG/wQ1ihZaYOKhMAScuB9X/g6G8JbQDZgKhRxcKLZDtDvZXmAL6gBynGqJIpDwAfL
rbx4LKSSWRSNTn4g7ci/zvPUjJDbt6AufzxSnhtVr1Y7oYmmWKAdoBToEf3WQCRFrsdcHGRK0nnX
pjjqu7E1BXBDS0Dw80gVcpTEBYicKQMlS9HGXA8MStb7MYEVsTvGjEXQ1dV55mYjlbusyQgQMzud
mxM166pkW94K6mR8AeJIpbDJvX4rFaZKIHruHIQIml2jO+LliQVqQD1Y256XWJiNM+9oioPxife0
vIdX7wkoHiMgLCJYdxloqyNC0IOGOdBQHLhqW+F2iWDfS9tqgDjkUcpcG72qeOnwaRzY0BTsdwlq
LIE3UkfV/cc3A0Tp93txMA4lU0gmWHfJctZnmcO74BAo0ko/Myo5b9qhlJuqLs2ntm3yE72HZ1LU
+vEBUNsYkShZfzshBVMD4S68mg4gstP6SGZ4DyB645CmwGzBx86KS5iiIqq1w+6EPcxMCIIrS4ao
OyVUP27yMsxgi111VP7AzOnJZ6vtrW9OPZTjNujjibrMbkf7B4klmV0w55Nxz9Ng9mGDlB5mWUWf
MULRSRVw4maX1qiGdOPg2aULU7MEnVbakTs5qgDZzaG24xthYP/v1zUcnX3pKMvyQ/ROAo8HKXG+
NbTo0i2W+eixxhl8hDsvVI0HKKubyhPp5FzFgPziLbdip/RtWkzdTo9Z2Pkjgc7/VzKriZzKlFwP
8GdIEHsOjnoUas21KgX3xMMkHKKjYlDdRimISqpkENhnBChI31sWKnCw6tElnk6M8GcWwvoTY1pR
QEsAMzGwXk8uoDERH8HEPWAHU9Dbyni+zh2EhUGvoabA1YWKLnA+m/Z50M0PyOdpfjpjB1Q75U3x
YJCGuR3NmD/JuI0/4SghHuqoTW7h003vFIcZXR1D6+xq3WfNvcozfcro8rf1GV/R1ihk0eqnQq6p
I2ZgVpRjfB5EEzDrWwtDxOYRyrTgMNvRdPfxJCTPp9b1C8NisCwIDjbZ9ZJgxzQdEobcdSu1g8uo
ndQR7uTIbhyaIXdjnU2w4uvr9GeN5MvZpdBW4OxLKfoCditK2CNApg1PIJL/TKJEfLWguxU+D7uE
eKwNeYwMyQAGChx+29/F0KurRDmIkix6C+rNIZBh6mNNhyADwBlsPS27gw+vJVtymdUZ1S4Y9tCv
FAWHBzwzVhN7cC+Zdn3cpveJpB3bG1tNlYuYyQAi27bUgwdysoAWtwqKw0ijnh5n6CaSGxs1GAQx
rJYtrEBIf207FNYbNToxG3wT+OADSaJPLQ6ZyKoIdfUV1O8p3ydSQ+/JmgWDBcYTnE81LRI3TNJ5
a3cNtTZjwtm0w4wqJ/hQREV6kc4wJ7iqDJseZjuxn1iZkQuIaqT2GqeSj0UdaQasqG0uumbWkW+h
AkGfOQ26et/02QwzVYjA7+up7RKfTwqnzwp+tFBTdPNZCqcM0CycfmoOvEviIywAp2LDhhHWG8mQ
jV6QJKPjDTWrWw+1C74oEPzplwX9S+HzssWj2AGjP3Ev2Vk6cvhHdlKhYJ/79Fc7gRC9yZ2kup4Y
CZ7GwC4rD9EtPPFmaI37DWibjdlAG5VC0mZo9lBEfX2RWxzsd5E1OOVAsW4jvjOxoos0T8d0WzBV
mG2YWFDVQCqlUNXbubmzCEBwtwC4h3gM1USl60CPNPspuP+RX7Ohb1yLtDmCkXokBtsS/X5PtWHz
KFgJw4TEYsOXj2fFb3ULtkkAezbUuJrBXn+1TQoFd0WgztYB9Z/gB2hM4X06opEbnipc3pjswNwB
3ECbgLrgmZnzokIyoNYBRAFdAgl8g3KdXhvYIWDmdV/hgzguNHtjSo/OMWh3gzJ5vkXxCvM4kfYj
rOxmBoQZlpYwCOISAq+p78IMApQozE/c6lt3iibQgrSiiyrXfm8j+qZz2OlwG3WjtTUOkpAY1EDb
jkAa9fHr/60ywMrN+SLeQF8Yl1ut4aRu5ICcFH2QTXUB/RJkahDm7lNqgm09yL/lm4vKH1dD0Q8o
V2O7+A19KbKpsUwB6UaUi8SGPMNRN7WRUesKeyw/f/xoa2jjz6uhi443iCY5XUcI6kpXpUSy8GHO
BhBQU1XCgaAJfV0X0ZH3KfGzVH9nI2zTWT1mD1QHp4Tav43uZWNUS7+OolOPTtfrLZKWHQlzWCMd
p5zE30Li9JE35uiQnxgxKzx6eVQkcOPV2kwvT7sixCMMYoQ7Qc32sxYIqYX3InaPUGxzHd4iJnfY
Nsk47k6839+GKS4qgHlgOmHooKfz+uEgqY45NBcZHi7rdnwW1LM43cTpAIobn/tu0RWA+wfxVOWm
1gxnx/MhMAVWtwy9F1DEsC5p3ebexzf21n1JdAoo+hM2wPLVmM5QIKalQG+zZJFGZkMkZQ7BHV3c
w4I+Eyfe/RtTCIiXzZHhtlAu1l29DH0kpKLAb6KegDqC4saaB1VwCABBEf86IoRm2n78gGsU8/lz
K+lgqwY6jsCo1bEmL/KUIo5F7mMQLSw3HBGp6zl1j/29DCF5czsAKL0vZGEXCJtGoCXog5psx17v
UvhvX2IxSE8cQNd9xuWmFl4JKKVoiDhKL3PhxfqaWn2/MB/MMVEiRnNPhD5Hpxv2MNGNquLgHvSc
GwjM+Q6VeHyLtoU6z3t+4uDxxsdHcxtNcmwrDCacq7sYHWMm+OCxvTW39nfIFi240nTVFjK0U9S1
Nya3ZEsPXwlbAx1dfQVaJ2xyBHDaoNLNDwf2EpeU2eWJj/3GAwGxxokecmdsX+slpGvqNC1gjH8Y
ozjZRLIJ4OxH1QVsj+n9x+PqrQfCWQ2QBbqzoBit3l0NjWM4GVieIbAZWdW8pchih/2G/vXxdVZw
9zJS0D1ZdnvwGJSzkKVejhS4OMF9KS5ThDMg0sBXgURRiOi1oPOgx02uw0p1dzhB1A/QjA03YzgO
J4CZN54U8wfnJTS1ADqvx2oPPE/xEAh2ULW5g/rHtpe+M5T0Hz/pG+sy8GCJRWhBmsQalSnyAAWz
Rfo9KYbxc9L1xLNyWu+6rhk+BZDffh4HkXz6+KK/L0goqNEhwmREIw2g/uvXmxa0z6I54vsZBjeD
W6NP/glxTR1IuSGBmp7Vffb140v+PkgdkF3AKYGVEZpQ66NgAfoAb1B4HqMKTKbWDOqLmahEZS8y
x/zNBdcB1AosDTMOuCvV683OFDPUZMRJj9LSAvpTZu8nCWdmq+o6UJebU2z/3wqJ5wsq8OYWygwY
byvGAofBHzFyTo4jTRHd3MCQUzus3URGdJ/GVASPU18u3VD9ACFo75bI3juxp/0Guy33sKxrKGS0
rZ11TQhODjPdhHC2IOfyUstyR+D+vKHcZN84RAk7Mg69V/bBiJObYfu2n5BqZsP4DoedHgI5LB5Z
08rLnEEKTyCdPTHUf9uUnu8Q4COO1Ghh4ZfXw24YGkROVsIchyCA8JuZbVUb6uKkaX5MoQVT+8zE
tyTrfwU0tb5UHPpnnFLERQEk9sQQWcUPgUG3vK6F17SoZzFKVscKZFzNLaX9sC/TajdA3uu3cRrA
Dqy4HjIYblkW3WSz40+zAB0juahKVCtqgC2pIkfa2Na2jsgXFDbfC2P0edelPz6eMesVCMANgBMU
DXhTWG7XmR5ZOlm8oiQ9OGFIn2DPH23bmYUnrvIGPASom+F0xZZdUay2qACxYXXAWXSsWj6eRSFM
92Lu4L07aejSPrqaEKzlpTllp1hHbz0fjkdYEmD4T3GKeT0aTIJNfgL4sO9j1uQHiGPSJ4i2wZGM
0IcMd4kNgv4GZrVZfN1AEcB3Yhp2E3rW+RZH6OjTCD3nL4ZMri91S5Pc//j1rxfm5fXjvziHoN2I
8w99fXsTESk61VmENQRuCsDKHscOXrMWlERulU1weTBWf2InX6/LyzWFgNUEqjawZ9fXZNmYNgWb
w0M7su42sC10Cq1MPsFbI7zvrGEqT8yCty6IkyjFXgt/OpAHXj9kwYAypPBiP8ZECRiyOxkoSFa4
Tyqlz7CAYXP4+K2ut4HlCQH3grsIZh/9LR/FxFYKLcYc7AeoVpgbALS0vDzSLXjGaffz44u99XRg
VwK1cyhTmq6eri4hfbCzAvbSk4wfFWJ+5mMDZlftInfRzBth5eGpYYMRjHf2EsPDI6JwwdVwWKYg
Jq1mVNjnkYOfSY5Y6JsfrFTq0p6G2gsg4PQG4fQHh+JDgopDdqyIQzcLAbY40I2BapZ+nit5oWL0
nJzWYhemgxXIiFx7F04U6IBEcbzJAX+60MmpzVyD4WHp+aZPWmiEoHKFIXND3MBqrog0X+2C/xo6
5E8RgUzmcY4VoO9andt9UniRQ/XGZvEhlOKXBa+Cr72RX6wxuRGdBL4T2T9TMQ8bU+Twlpi7+VCy
YvatPPCpKJ7wjHBZkMUvQ9o7OpPPcM7NgRzNmKwh8WTeDHfA4x9hlTv6XdQcmwb+ilaonlLuPJG+
/n+UnceS3EgSRL8IZtDiClGqtRYXGJsCWiVEJvD1+2pOwyZt2va6O2xUoYDMyAj356SXyPq7PRPp
3Ik1ClbPimUKzIIzMJ09EwKxD5RnLBx1SHtj2TfpRk72YELcaQt4WvRiI5cSvhRwqY3K+K6Aq931
RXNNeVMSiJg/rDOO+MLLVoKAneGCNJgKDWf1I0VCBoehBB0RpA9pMRT8V9MPr6slOZvclx79Lgha
+Wr49HoKpV2M2kJ7yzXyOC/wY6xeJS/VlP2S9DP2eUcYo7KDV49ArzKshWHtqzOWuwhy932a4fxk
Wk1S4VrLKNdH0DQlzO4MushoguUYPXu+CATS79os9m3L9Etjdh6WnTtG1dZebW36s6ubq0avnsu2
vrMcbItumz3ZTv8xK4uHxO+fdENTSe2ubbS0Fs3BDXmMVbVXhi4KMrn9Ucb6Rh8vzbAMmp0Wex6I
G9Ix28T2zgqAyfNj11U/8o0J/+pboIq8tYoWc1yvkZgjL+/6J0JueCCYdYedXn6btaWAENRA1aBz
qCyGwagvHtk+DFDfzZ1rG+mlMeHllZB0QShZMntVqHiiiUkTYhFziINy/dhYeJJ5NdLIkObN0tUv
HcSTcHJTcYSnAwuXLNGw0kkR1SxrjTJw8c/UzC9A+swzQCl3mLGYc1SOnQk2zNYiN5uLXdFPV6Pc
jEgw+aGnCYzLWhviVlekAS7TBuqP/DKwBOGuEDCTQEroKqil2J1hNfoNP/UEz3EMfmiO39wGtfVg
9Ma7vhqU6pmbYydz3mAUP7Fp9bySIt9nm3215VJDveQjftKdwzyn+i2NgCEC16WiwVueDGOYUEAV
P7ps+9mNtYFTtBQPcy6wi26bOANcqkR50DfUhuKoap7QBj9Al9Qiv9CvhwVP18Ynyhb7tLg0gwet
2rk+WOY67R+bsv8Ahf1rRV21l02QDCuAEdgoD6BKLlQJXWia6Pt0ldkfzaDJAa9otGVqX100oF2u
qiIT33J7Nk+USnNiTfwXgRNgisIxcXSqQmFhKJ61IHv3Cv0ZU9jD5NICTutF369kfextdrhQ622F
ymJRaFa1K9UzbchN9xENbn6BQf91AxYOatg7NIZWX5Mhu8/L8nGezu6rzrgsFu0+W7QbI4U7Ywlt
PzAFCWunfVOBVYWb51XvvrCKC9J93JDStT+RIKCfAS059Plt3Ulv/TF0pOgu3v2UB7j9HPOCc18f
11ajJ1Vtnfp5zU6pkN8Wly+T168gajw2iekRwNH9IC0j1jvmHnk1P9co+hxaRqa5FyuaeL3ZLmTG
n908/cnXsM+jIt+PpvvkpXp+cs5rSwqXO7aCHMawxfzPLMgSbXv3WFjDGJUwCMO5hxxDbc4YuC2A
FIiiOxD6e9eOhFU1akgyWb9B9r5Cy35TSBJSfH0JldOa8XR+twpo/KdlWIedzofcDVnwszGIGLGq
4inoYTn35nvaFFfOZt32pCxUhjbGy0jACljCq8Fe232fexMTy+F16mFFgpF799Dg3xeOfJqazSI9
YVkubKYxwJ99SFWrC0V9yJ6kn5O8ydiJJ42X3DdP5zCksE2rFZHlKCKD2EOWnmEH8eNtAFodaWtz
bDT7ZIgWrgw7VChSDfIvWAPE0eaH79U+wHLBZGPIvjUwoS6cyuyiatBvFBjl51Z0ZYLUFw+5MB6k
Ky6F0xzUzHvSV+nTZNvrHvzwlWzX8jEdkU5lnbFoKK3sPNHT+g26LO+Lu7wZtPrpM6bHLJhLCruq
h94C/xfZpB3ZIpN6aA5ZvXccXstOy545PL91xsbQ2MqeXHOab+pJh93se3sh8x/YkWpCsLy3wMrR
LdTDNcE4l0R5Af8HzngMtCy9olx9csp+JjJPkWFblcUxcNL0apjER2sNxTFt0XsH+nrfr+t6nZWs
44QNtZemXu96B7ys7ItHBPmCsV/9jeuSaizSK+IYL4n+uc3rqgTPqmVEAAhITz4zsZHt1VyG9r62
JTCnZbBgOZWPwQKl2HFhhf137fWX8tmi2clR30BIyYz/98oyRX6uuknLTrlb+gkfTkZ1OVoJ2mMR
TR5JtXPRuF+cgT+3jc6lF2az8/zGcP0/AnZWAj5s2jnFKViRXSQQGZ0LTnn2ozU1xKOZ8LatO2a6
QxtWk5G+Ie2ntvnvL/6XXgDid8pbWpzYF1CQ/v7NzVGzg1Tq1VHmfaEO/HdtdzL1uYbV1aaBF2MB
81/5QAVqRBwOxj3Apdx7Cqi5v+ou/aXcPuvNOHGjNLH+zIVsRIBGs81OQwthmkFmwRu6uv0pq5vy
iwPT367louNwmJYz9P/MptQahz3Ic+pjNqHlPRMNvWvfHad178FUXb94vv5S25+9IVaARYGT/Occ
n8Kmf+DqUjvOqSN/bLJ3q6RHYH3sg0Z77lOTkuu/f9i/PNGcWlxHR1jPeeLzeTWrVWnYIk2Pumtp
u37NtT0vpnbXe/4W9xo8PppOzhcX/ctN5aLBmfjF6M39PKnwcipdxV04jGpbryoYrEzGfKJrtvrb
///1zu1WlL60NvXPLOmJC0ACZHhd1d14XHqzTVa1ICFwRYCs0K/Ihv/Se/WXr4cGCoECLgmdLtmn
VcIS9tBjYlHHrCUzouuWYVcW/gu4fPFFu+EvV3J1rK/nJofhun88nfnoOyCZSGWxN/NIwHV/m2tB
eTBAZ7/8953826XoqPC7MfSiw/SpsyRBO0rTNbVjLcv5u1DDhEqis7UnjZ3X/mK5+eOp5OTODIPT
NOJMrHLm76vNbGYEnVt+cyqx61FHuDnhU9RU4thZKpjCKk+X56ExJv2LJ/OPY67FEhcgyGapRUVn
f2p5ulStXio1kk6GTITYPtyQL/rDrPM21pZsOeCmRcnnK/F/dpJZXZF/BAzS/nHr/TNl+tcUSaVi
TqfOKU7E0iEZy8hlgugCN+4FpgJU+P/+Mf+8vwyk8bTQA2IMQQ/79/tLOFWwTZzMaBysReQJuztR
0WHLy9XHOLcjKRpp/QUe54+1jW/Iam0bFtvn2Qr4+zX9wV9FrxnlydfM9dHCo8axMKjRmrXujdXY
3Rfb5p/f8bfrfbatDNO8+JOhtCNpHlYC8lBDxg1Jc+uXedfV6kU1jfv6/97X3675B2XGDIZWq8aK
2lu9enID6ijWYl/aXrofAIxejGPr7v/7mn82oLmxFAgWkk8sFeZn2HeL+FyZrNlsGnP/2Gt2mSa4
z+eXHCN70gRWRlqEZTJv6sBIcpq+ceQ5YFAf5A8OY5i5//sD/e0dOk/tApqM6E68T6VC4y5F1ylq
NaE7a7/znL4K9i780ue2XPrxYNkAfa/rQmxPSO7tr6bEfyxU59vBio/n00H5e8YE/HvKBhhR0/2A
SCftnIhCh1DbK2fu47R1nC9eo79diveVtf4sRcTD8fulpMosNONTifi4DUJHkRDek3GEwoqG1n/f
1L+8PQiddXTHnssi7J///3+tD9m2EFYwONmpd8UgYZdODHgrHWxeZ0LZ7Wr9i53zn/fjt47f2W5n
8UDhSWGy/XkqCtNTmavSi+PsBS35FQPttbgOCmYKBanK7YH+5vKq2ZrYF0onTGlmQgNStJ0y82D6
dG7iLu2L73VJBfDFu/2Ps+D3D2fTozxXgGzqJsO3329HGwyqnYPcAKi1mVi0ttFHLVeOLRDrDuXA
FtGNlC+G1i4bh9JSQzRYk0aS5zMGrd6XkemtxlWGnXE9cAqdgoNJdA/tJCZOzxl/Ygy3GR5xmDN/
uu3xJ72OHQUUgrKhOVjknV9IXx9eDF3Z6RXxUXKk3Tw6SWs0860/r+mW+Ga5BlEGEnCOZt/Ky3ik
br2upDHfswjirpKppCeDjcZ/LM4ZTojIK6cCfCvNU+F04+vWd+ZjHWzdXuk5Ilf0evwKg7ZswfUE
KWI5bQAhpjhPESaE9mISlkObnUCmnmGOEeaeLBlItW72Whdyg60XeALoktUWQYR7VTzDn9FG0DDw
TaDNVl28zu7SRp6VaXrUija7x36lwJeOzbiGtMDbn7hNSzsie2/9AYmX+OWiX7wuDFD75+CJ6YjS
KC0GMlSr6ZnZ6TbGxroKgpJXMV8jMGNDlY1bxADwlh9OF/SHyanWK61FX0FwkuGLA7r5+mHyIFOD
0jaQc/jLbPfETHvBpUsX6sZUSqgvVq6/vM80tzlRMD/Gi/W5Wuwrd1A8b+3J6gPQ18JR/b7XOlHv
Zjfzvjpa/PlKM9NkN6TEAWuAJOD3Z9hn8ejXQtYcoyznGptpR+vVw2CNPt95c4tMll+8Nv/4lP/9
2jDxwcUMBMXAXIrd7FNlyuue55La59gbpQVoL/Oet3x01hjpN1w0NRfTT4w6Z/9jlnnv9jJopAdx
/KT5UnvLRdUHoEgW+nJ6NLvTeF1MmCLDYnGm97wbdPMamfg4Hoqp1XMig0Efh4SQ0S7JrdX/XlkL
zqlOdvqHRYPoxnGcaU3ogM4jrZmao+PQNDjZAie7DMYmeLE58tgxnsn8C2/15+KA0g75A2dIbHeO
90cxgnhRaJg+yUFzHbJ/lVxPtLLrfet4ZdJyygtlpn8VM/H5B+eieFWwO+oIMXUA/b//4JKxR1Aw
OjwWGi9DppjHCqeqd81ca/Fq5Pr/bfmhF8mgiJeShvMfgggbIrYxLT5fUvNoW2fGcsV2K+JWb8wv
3pzzR//9waJmdgP2XI9HGg/j718tE9ac65OnH4FtVs4uL41+3mUkXpgxB6X0AV9v+l54LkphXvIy
39e2oX21K/yxZZ1v8Nkv79jnD+F/fryl07Qa82X9qGadFGbVokCxCLPywm4woLFTmOqMfTemImHh
BuRVtaY3tYlb5HjRsP369yXzhC62Nl99IdA670if7hDHa8PwUNi43KBP56dstElmH1zjOHAqhIKB
zGON1nXxvyhBzwKbv1yKaZ3FiBc/GT/97z8GlqitRLRnHmGPVkyn5EAc2ixqmSAef2Kprvb21EoC
Dxvrrlg2N+oNrUgmM6C332/micBPg7ZOJnZ9epa6o7xPyM5U5973krDj2jcbYSl7wy/vUY070MIL
YuhMOfg7AukQ25GnemW0BqlaGjgjIdf2G4Pm4ORMXhpqM+nEc9aPV0w19P2iO/5Lo3xn388S/XNT
VQvAaf0ZX4odWV4976bF/ahmXIUMmmkaDrQm24ymc2Ry/D0iLQJ9XC/5rtTFdosVPTh2hjJ3q7Es
d5kt14OFKeNiNeV8Uszi7xbLeiWwFGi9YCh8aAazvfGNuj3PbJiMTeTysQln4nJIzaGPscEMyTKu
WtQ1nfahY3vcuUvXMPhz3VjOtvk0bbqE84TWGnqiHUT4QWxCO1b9zcym7Du6wzSE9++yWK5C8VR6
1l1ubWqNELXpx5WZI0nupLrt1UpTCy3ZHFmmlI9DF9CGb5jCQJvXiDBXix5gq1o2j/Op6b23fU00
TgEWKk23dIf9golQn87kJKBBOxuEtqSzvfausJR2GqAFfNAdDS4yMO87aihFwGJRX825cSCaFMMq
Hp+bpm7UIWjK4N5iXh6amJdIUGcShX+t63bLSHYg4XUW2eNpI3YYC3l/Wrt54PdeT1oQvLbVuvz0
lGmcgyUJ7hmrfho4DGxYEqba+NGkufchvUAjhMD5KTiR4OS3n9s2m37JfHCueZf059wTc2Lgmb/K
eqeiVFqy+bsBn21BmfprtozhGcMV3OAB1wbt7E0+t9iQnlIOGbSasVI2g33rOkQbxOtYV3NY1EUe
EIK+udfYFD3wWeC51zQ1CFtbewgK/kYjut3qKLONH85ICmpWlk4isAa8CUnWqQiqlagH3SEmDfmc
VzIbhZXtxXZtFQ9bXdjhWpg3mjtUr82wQl5s09H7Jo3pEQkznHtmoEtMJNf3zh/6PBwWUCKxpGkq
QzWWP7PF7AkNsF0MWOMc0adfmcUoZiIraQ26J9pIaSp4c8VqlhGyaDtu4eco4kYL/REMOA9mZZn9
kkze0i8xpEZvt1VYEm3JlElWqUME5boeB5SGPN/5rk2dXb1SOnaL0Pf4/tuT6WXmE2GuE/kaHm33
vn3zJ5U+ma116VC7RjoDhzgLvOtCzE/lyg+Eov1kLE12SZqIE8qxG14aPPZha3bf0rTngNT3vHHk
/TKENnobz0jn7q2mnp9kq0QWOcWG/zal2CZO2hDP+VSkZKYLR4v63BxQLZHwQFqg9mIM3KvMpOm+
VJv5QcmIbWgo04NGanUkFXCQ0KzHLAibuct3ZmcwFxuKbwTNlK++ky4paEdXuP9M0V+DNCO2gaH6
UEeIR+qk9JfqykaTGi0joKio3Ij1AwYqb2mAYXORVVmLkD9TKezCfn1RkPR6yxMo47mibGhrOXIA
sYY3X3igOSZziZuxBJ0bZOWd1U3uQdnSAXS9nB13XcUMvz8nZXZkjwaqRsRerN9zKb+jQs0PFgGc
IQ0x8S4cvYzbBR0FyE0Ge7qhklmUXVgwQ9jN6jyGFNz8RuHpCBdBNRVB6Al2S7m6N3VGFgTRpW2M
uJZ7apQqWorWlTtjE6qOnbmG7TznJZHgdmfcGj2MU5Ize8Y9+Fiutdl20tDuSPGAiCISAicceir9
M4qUd25Xc9Urd/6mSdxDq15Dm5uHMQmyzktmEBJHGHXItQ0Scs9a3G/oM+UJwMFbY3TZC7JeP0a/
0hHDSqTBqVppQLO2VRFUeOLw2kIxcOMkhKS+Updr6dW3k8YBeLIbM3JbYz3awcIAhhHEJQ8+hxB2
MVKy1cxToLXXltle2QwNslxro6w+T79LhQG/XiQSgVSQzcVNkTMhIrlWxMQmC1JwW9xEMiCdB1rS
KCwVgeZLdyXLfaKvzhQrM6sOAKaIOpG9AJs3EDNrV/0NXUZ3DLMVYUnmTDIa64zAmHkw4pwISUJU
GifBQZaFPPXymidyYPpsdaE3Kz5aXow+xibDu2oGCQnA2fL9XBLyq2GiPW9Nt7PVFFFF0No5fEXF
Pd7qX5ikvEv4IcOlBIIUj5l9i0v0zlsEHvqNSze5NyfTakLilNb2zpR3w7+YN9fEHgfvFqbkWPlC
436ZzxMaPtiCIz5HVmjm42rcTTO/xDqdTY717EbawpVq59vGHFZfvV9urmEQ88QPd+pxBBhEmXDC
PSm/qQbm8qL9EJ6Nmcvu35hS4krlbB+nRvC2NksWLVrw3UmdCu+kY925JolskACc3WI1OzPzu8O4
Bt1F52m/GvbwayWnXw4v+QUVgkzMgIzNwRiWSKvzd3bp9N3kzD1GSoqFm9jVH6XcxmjOfJi+qOiZ
y2q4YxanD8XkjwmaBhb0wO2TYKnuTN2cQoiCTTRYzuvkT7fwGcZoIEG2HJw0WWvzlDZlm6S2WpbY
0xvjmvH6fYO7O0LgnO2GoPQuJttrcMrq2YXq10cXSRiR08oEb2hyb1F5R2TcNq9543rHQU36naks
SA0G5tt0AdWGu1YLtxUPKxL5e8dc7tt+eCl7DaUVWGU244aw8s0PzkCmi1V2NJ8oZnnQEIjeaKWZ
7UU+TycpF2SevOU4kBe+pqO94iQmMyKo76io3WQlMz3OjXqNvJq0bKApTYw981Lp/aXhaa9d0fdh
0TTnrUbcERU2XuD+CJLJIa9DL5X1YRDbEo0G/BtROt9WgQG5mx28hHOXhmPP5tLqZZ7AvJxp4s/6
rur173QzeGc892IIjMNmLL+sgv1RsMOSiem8VmjqwsAof2pT+zNwOSUaHV7RrjCXO2F0R1O2SzSR
ex15xMQb6Gy+60NlhL1fEstcn7OSA5s7S65XQDGQsH6tDOU3NyRgVzv0WkGp353Xhdl77pfGZsfk
xOrifEMK1KArKyFzeu5sHcugehn1Prui0fTuwjfbmznD/9xUH7Y7Ud50AQljjY3kKt2saxLj+N+A
A+xmNpTznchjTqJvs92Oe44i3WFt1c9esrSwiOYPhp7tx8KeEyKQaNeY2QmnvmDDJnfdYwJCNpEd
WtP2gFyMfyKHo1mOMhzq0Y1WQQRzIdrrYDMeJY3KcB40I6q1khfIHPebCbdkC7oiLgJAcSXjIjLi
zs/DsEYDgeGU+vOuljYyngIsetewYuYyLS40nUsb4youCof+vDEF3T4Tsx0Vs/bRW0g6LHfJbtOq
WSIG2C7XNPX7ikMwf1dL43qbH3rN8kKzArjXDvyNrVseuiowI0aRJ5QaNJ0qou3HTloXuVi0JJfs
T53Wv5Uta8iMbjokbFpGDqeBbxmHoVNZIHpvTELWin7lD2WdxdPAC+Vx5n73lQiOvCFpNA3lU5MO
y7U9V9X3wfeyR0GutR70Lw2bcyRm/6KfZityugZNwWyKhAy1W29yDbwzqK/SjSDewp7upxFjMLZA
7LHGBNK19y6kgrCmaCu70rMddHCjm2w0aDnw0Igjl9AOF0fLk6VTc5yRWvZAdKKGz2PzDrIHbjo2
lR3PC8fxsinGa2iTfFES5I+zE/wkEP3nBHQmdFePgGroJzEYA/xLUz28M+zEqG+ks/XSq/WEhU8l
vth+EWLVhF7Tm0NIeqBISoLYohE1aEj8UgoTSC3Gg9DM9lApxCl5g2w9as1ZnWmvVRmfy7pQwR+J
Zb8GMR44eomiD+xdK5HiOTpcB36GqqojTtC/rArDVTVyjbTK5sus8V4VRzpB3/Kq3oDeDnpNfdby
l/15m/nChN759WxfV3bd7lZNXNiFrRKHQ9qBDEOX5Oq0u+QoVu22HFWRzzHvOBT1ztuWuxxBXoiY
ljHGOKW7bnS+t0F/P4ATIqTVefH7obn2bO0HYSK3pGJ5VH6FdlhH+d6U8/i4pvYVgIMtZDCG4k5z
RyfqKs3cpSufSJ7dGhNwxdjSU/q463YpSuwDeT3d+ebsJh3dtBgXIrt+W5Ckhw4tMuyNlCJ7etC0
7akyEGgqzmSNV5UP4zhwnplqXUUu+rtLvxD1nU2kEs+/8SJ6sV/rWX4bPOlc1XqWX5zlHzi8U82N
vRHKzwhwKDQCPhoTSeJ6C6CJE0LGmGgvwrkGd2CiglbW9fj17AXloG7Vxl6YjnbTBA5IhJn6ix+7
A7I7vaRpoYdtsHk7baJy3kaDxPN5g31aN9ql2QUXJsUhtRNcYbuinso2rTh0vj4ngzJsGMf9la4b
zY3J+VrkZvXYapa4Ie0dlpkNFs3KMTFxzKEoouRTXvfcMAiMJ996D3q0SMiC5+uisxOrd92nWmZL
NLqpjOsqK5DQnIvPIG3nU0qYX1zouU/Z5Y005oYg8vNmvobt6O82LX20035IOBLnZ4bHnARdGRy1
zmFJz4N5Z1gcYHpfkRSYOu99SaK17LmVY6H8hOFTc7eRGLef1p5/MJYZAeBbEOVqOJiy+kUCZdIJ
d4lt9r64zlivLFPMHEmshVNbaVCSeZw06LHGKeHz4YJEOVGKeEp8RwJl77zFuraIo1lrWpK55Tus
vnTHoeRSMBWLPYLswmpT+U7v3PdyQLCc0Vdjv11YNEa3RqiIL4ueRBezHv8iF5AJjxMUBAmOd83c
5AebZczxxI0H5e6ydcGWZZVzMVTFL+JHah43a7jWS9EjgXOn2HO3E/u3hw/UlURKo3x2rGGOMjpB
CKRQT1FdjBGJdPdmVn5ngtjG+ojgbAvSD42cJD5fTtuFkieTvbPjqnoy2KINbWCQidHSuBaqo0dc
08gN6ikmyZH13lVZuEwl76Zr1rtNKsYZnO18lx6K1VXOMathoFboaGJM3+Y5Ha+7GTwC4yxn2ttD
e+0NQ70TZ025L4yLeWIxtMbxJbfLyzYvnlmNScseaHVQEbA7TGikN/GCXzcIDTOv2M/4mnNn1dHa
61Sp7c3W41HaiAUNVRrcp5VrR1js3rAnzNEqLeobrVgjU0urE6nw2tFqiOqc2vnMZ7LIl8+Jbulc
p0i6KnuRLttlrsTHgv01NiGxMWuZgx0f9m6kt7UnbvEODUG+dwJnCOFfyGNVdOk9EEKdPV8aRypq
jqGtYz9pK+EXqhR3iu34Zablcxyc1bmbFh7DGZgrfaoGviDdwovR16iS5tOI22J3zn+JKsS1kWZu
DSJhPadeIVvySo2kHFXErnLwQKrn2QNUcTN4z9cMcMPWwVZDjRpazLgizaHNIAvn/Ny77X6R2j0G
6ge1ViQjsogzph1vSX75rkr/0mb+FfGQPc64rZNq8D/8LOXAjtK+1VtEjk4dza0+xLXq1vMS250M
hdEpbSYtpKt1pTsczt2unE+iX3hnRkTTWd89zTM706SrMdkylR9k1+gPDLL6KMubNTYNTST9nAe7
1KdKXftUv/Qlu6rBRGEScD6atL9SMsj2zKWIDskYkK5ye6lJO7yyF288uCbtICdndUOUb7JvWhxm
mVBHAFyW/VwH1m2dmw+2jWB3td3YWtW3Nm/fAn8KEB+b70ZhkAheWx9AhcwQoIWEpoC0n5M5zbCq
p3vgqIAe4TIeh9wcGS9qnBIqM8nq4BsMpCXEpHtIaf1ZTVYclm3NEoZMPxa3eyUzoWBbm+6W/tx8
lNMcb1rpYhxbtV0hzGbvCpMmm2d3ibM4aaSL8bb1eNJq0amTay9Okq7TMZ1BfCjcpHVdBOEC0CrZ
eH4f3LV+rZjqgMHrGb+dhe5u2d2tQ77czEX7ansuyaf+cgNaJwhJc6VlXC8nv6JIbPMR5ghW6r1X
GndmqmVsiO2I26O7nifj+7ieP5QtGA3R0eb9K19KGHxzYWZhwY8TjYX7HGjuRea0T2whP+hwXWsa
RcXAeP3ASacNM8MDc7g489FTXhaDNiEWtaeEXYTxUvnGmz8IO+yR3oaL2/REmZLZuVetkE+ZNxY3
bDVDuNREianRhr7l9KTQNmaZDLMMbsVklyfNz/kNwfYiKy53c7sCwNnSPkKJUFxa9nwtPbUl+tS6
/1AYzVKbMIZwwIZuG1eZNkR9U+5cmz60CtqP0lvzWLrUcqlBaagva0E1WN6LfIRzP4wC+8Z2Ca7E
/l4HHe0YUAV7u1NitzRVGjWBNDgYCOuWFbiMS0M9+O0gT2te15FV+B+Vxxq9dtq+CxqO1/1NuTXP
DMMDDBtDf80p5XLqip/BWmZMqTUicqZxSMqSbA3N3qq9nLuVf6vfTcX6S+VUFSgYqAzor6O7n9Vh
mFwRScdeYw28dLyA2ttLx3tsa9ppm7vdCyl4xEttOwRq8OIAXAony44yltZ1TMBHlqRzeTM47Ts8
4o6DWy5CZVEFuSlH1ABOVEKaMbrUZrvN0uBOust2NWuFfZmvzXDkm3IL9MyOhI9FYu3weA+9kYzS
eg1UgdK6NQklmK13VediT9nrR0iKbTR1pnlAebIlRHsxsvbz1w0iyaEYSnW/epgFaMnMt7lNKsKM
rvMYDMt6CeF9vTYzYFQrDLTIIQWZktIrdoGWPrP8fAMUZEajVzw5hVPsx214gicLnZQ7Azqo9eCE
QumhYVt2j+s6FrEmlLy0XdlEnpyYQzTADi1XoxuxvZIvuV1vLpYTyLwl5aj7jbrkwSAJlypbzxJX
yjWBtKLFDaezsNVpDDTlMt7Auuh2dXWe1qfSOBWmp9hWl71VuUGkS8Cf7oilBZ3vrUKhHZ2jizxU
8rFQPZ1a63rItXoHOUjtNAB5Y2gS1rW3SbZ5qeaFjprjT/6VVykVScFV9HU0+QnWVT0AFjIvEDj3
h7YVKe6SKX/sMjpXnGDrh6ZI/Re9cPVkIg8FoYVoDxvWuAgFbXvE4rFEZVvUBzr36Q0ACLYcANl8
jaEfIosgebpkDt03AxELXVGrvGEfdCivFm+vpL4cMsFgKunwMvwsK7u9Mt3NRpvukADfy+GqC9Qv
vCXiOne6l8FY+5cVw08Tbqj8AQFPbFj0pGa0CJsyi/s0GH4yJ9QjVBAQUAtfi21Ls5ivl/UULkGZ
kTk7daM6lSOATJWvU+gzE/ue6b39KnnLdpmbZq8bjRoCuvOFqfeS6uNHIewr2xv7hONgfmE2+XjR
t6YeBUC+eJi89KXTcpKxrVZtdwhptAshN/M+XbLAwPLWDgfiqqnFZ1Vjo3LEKaOHEHbTujzKshuv
c1f3caidIzHoa5GInPoxx/kuzuQw3tjILd6K/3F2XruOI9m2/SICDHq+ylPa3qV5IbIys+hN0JNf
fwfzHNyb4hYk1G2gHxpd3bEZIsOsNeeYBrnOmRzao5bm/sGNw2oLJrfdZUmbHFllpm2QQRoOMuVf
EblYPFNfgc4WhXuMsVwUSXAvd0HBmabHe7Clu6/smsGdM+JldJeYavvW42qkfhEGp5CTs9f2ekps
UfE1c3ERm1LRTxxn620ycf7wA/osKXy6PUUofQWNYgZ0hNBNRWFh1jAUz3WoFZWQmw7WTGnqXdSO
RH7rKw2H0ptKr4MKlAEAlYr6N3ugQuy3tYd+bTz0VZUSS0F/MlXkb3DOwLSMjswPVaHooOdiHfnW
myjA4OoZJXIOp7+MUmUBwaq+LlsO8lYV6BtFK9XDpNjaPrFqAei1jFa5HaVHd0AcBpXBIiiaF9ZA
lrESvtLsqBhoh5SZ3UxA+j1pTZOnUq2fJTTUxicxbJCGsGQNYs5wL/X1iFHkQcDaX7uZ0a+bVmCJ
ocvykbUtNh1Voy6ilJhu8UYmWxTKAgOdkFzl3Gg/qTI+BHqv8orPGFgz1T4CTck2HfU17j/NPPFu
/mRABFtjLYqBnPUsytkUrwgj/8lpSBLrQp/LmWvLYWbUT/jB1QN2Km4CiTqc3G6KT0LK5G3qsWiS
/4I8WZtPd745vedUeLcKLqnDMFXWXQNLaB0q+q3s0qXShk49NDYMpRanBridC/1W2CdBAiJG9VKJ
W5fdMrZoFFHyNzac+Yzn6+K5T+4FhkNRb+HacI1Z5z7/OX+p59QyKakUACStZdQd+VgQoIQ5dQzf
lyuF9u4TW7K95RC76VWuTU2Foe7633BBcWJDicE662JMBpp7/icMRcGHQJqmN+iBuusp7R+wq00P
xuCipTFIw5MkH26uD3pBloGeBHUoUmoXHNNCCWChgJ2allyxwda7+7zSKi/pQixB09TQrcC2lv1j
+EEUsU6E8TB7CMtblOBLkw91jNlHbkOs01KIWzS+a9Ya2buyihm6GCegbYVuj9yDIKsRXsxGS8PA
eqWfnCvrlkOrta2QHvg3pmOR8DcrutGnUKYB3mSBR1i6HRolwkonXcebisjkyIbBsZ3PYLD48ID2
L4lFa2GVNWPorMowDH4C5s3/NfJGhg+x1NE4RLKr9VXUVs07Sa5sI1oSaFBNXUNm24QX8LUIS+dU
oH88pGkd36ANfZYQ4f9B9DhT0iw0HIsXuTV7w+9ETVIUO+ejpZIgVbUIM6gyxGsty2+FWV748eYZ
o72HZgnjz/JDlbUeIKQaHC+jv/oCb5D6Bff6tauECdmIE5YxKMKsuHpJPGjEllVqlEiuv8afVwu0
nuCeyHFBH49k/fzbmVq9VEF+Ol6IvGdYddPQ7kPJYrHGJ/Pzv49Fr5KjsEXmg1iyMY20V5AmUlSS
7KHUVaQRbeeAAo8jMgnY1we7oFjCUwSGE0oByUj4J86fTOWyqdMydr3c0BJyqB3xTja5vmK3sg44
MbD7jmmxswbZP019PXeOqghWIetzD07txL/bG3/T54UKPQCfqsCgAy56OdkSCMVYtpHrObK1vnKO
dh4zP8eHZAT1Ic1CSViAdgsm/+dBz+VR0IgYDU+CjjrOXMijnNDKoGsGjtdoSW7QO2ydnTVF2Rc9
nqbnOsra31GhN2R+0cc/qVOpxNyqR/0uNobqcRhHvTr0ciASTXLjidwEH2dS6NaL28TiuxkGwY8w
YX24b+C3vYVYu7NdlVt2uEeNpZrPFDt83asQmaQ0vqJQ+eKmY5htuKdTxQ54AykdV6WarMZgDL+r
ddfdO4Zb4iBXpemuBQB3L1T16jsaB6Nbq50epZzptdG6L+MqsjeEBNv+zohsed/oafw4Iul/jFO+
LdQ6YzjStWopUFHiiNVjXeY1WJvMVJ/aJGhexmquq1h2N4BenKbEeEZPxj/XdzEaKaepmxSVgkGt
klpm9OArfvWr1afc2lhNpXU3vsdLq4Jrg3WC/U+IwidteNCI1nBxGnk0tDl8DlG7VjCbcOCbemqL
wn+qXJHe430Qu853la0/ieiGuvHSYo7cEOks0kaS/5aOJF2E0neTzMeSaLUnOrbGb42ogReul1RQ
EJo5yA5MPqbWSMiXD+RMAML0XVOUb6zpqdQlF2wrjLnFNKT0dbjv7fSrqYw6Zc+xs/yViuCKYz1e
+X3PvIob8/hZqMcWxCyC7ZnZkMvtWYIpaYxi3o5iv/uhdIX1U4la+THFia6ubNGF02FIeve7ZoDT
uDH4hUWVn09FBzzLncHVnC89XFZ550HCezCSbBqBqBIIMZx14Mcgr2vlxnCfnxW9LQpRExEkTpVl
/FVeVUTWao3rVYGG6i1S7YB6lMOZLJY5R9jcHw11pVbUxZkzNTxcX2kvDk9JFIGoii9lqb11qPjX
0ANdT6uwcQu6Z7SzMaxbVq9uAUdFT8go0m3QGsaNkT+vpxzBWEgxkM5i42X0ijqEIZcjWvSNSCdv
NIOQRgvoqvqur0NL39VKMeRr5IyivjHlF0cG6CBmbxAuQe38F3aHSTKdne9ViHxOvNcoJKYyulNR
624tvzOeGx0q9fWJ/nxC4XyFRZo0Tmyl+JLPBxUo6Ns8QzWC7yxByNLZzjMccrnKQ6gTvZHfUHLP
e//5xsGByEbmyibqIP+cJ+Gvo33dUezoOfZ5shmc78DG1eygVQ0io+vP9flzAXZpW4KHQrmDzet8
HFeTWKq0hPc3l8N3IjssBINQzleNoRbv18daziHrGWd12Nw4HzExLU/MdsaCNSC3JJykdI5Y9Wqo
MrHxRW2U8QByTW6vj7d8tj/j6ayQyIUxyqqL30ypMiMuKhEdY8sM9mqZF1+dplceorbJhhvvx/Kl
XI612OgRX5QFBHn7QNaRqLwsTuS0G4Yw/Y2lJ/q3NTW4BDIKp1uu8YuTaszLnSZ4UZZBUhV8bmnT
y8XrQqgPCF53pQFjeIz8AI0Zlrgb56jlivPnQSFfGSY3XNacxQvTAZUuxjiGC9q0wzcUQrNVf8Qn
VaEp/YbtWj5OqW1vEukON3jDF+cYm4GDi5X20vL3bCJnrJuwyI5wqdJXvEz5rhBQ8+j40seKhu/a
GMv/+H38z+P+3zGX1keQW4Q9Nzxum5FxINoeDozRFTbitcxx/rn+wv7x4f791S9GW3pnYsUiJctC
pxoDGECQqZeliiAzggFjBr0zx+qaj7oYfBJx86z5xrLb0gWv4/fGNrsCieEQfQmSKaDqEymDviKO
0QCepCgoB3AlTTSs+sZ5Gf1keMHVqj3FcPupCaGzNdeRdGE3KyZXyF4jLjGMvtfNVD+jTmrUlZR9
+g1L3ZRsZVe5DwYG1+NQijwAihFkp3gw/Vltwb+IEEP8RDYTyHlzwGe4NqyyuesASt3YhS68/a5D
p5j4GTCn9OrPly8HJx6WwT47NggUvLGt2p1Wt5Hn5GN4b1EGfLv+C11cUnj3xBxnxylt/nv+WpZd
vZKZRB59gD9sPwAEdfZGStdDpMb06/pQl9/2/zfU/CH+NRS+uSIIBXkMBdfTg8UUPwEfSVdO0rlA
r6ccdUnr39h2Ph2B/7yBlgbwUrAnYMI/HzXoXA7BNd/Y5FQoJgu75gwaKH68yxTcJChMxiRfV3Xq
oNzouNYiZDNAMRtNKW78LZ8nYBZKckPXyXpkt1/MtTFOcZBCUDrSkhArFSjGthr+Yem2plWtUN62
YpAE/z/r+F/Pv3D80KunoWdEMEiRn34rywldqgGq9yMZNO5enZ1jyESR9Z+N8vPeaLEBs1HBlXbm
F++vXxsAdKXrCQxon2w/xB35uKc0kG39Elj9f32xME1SbOH15SKumYtH7PxelkYSx4Q+Ut7Y97We
P09DUNwXSRbbEJeQy29V0VnDja3j8w9KYZR6B8587t9Yfs+fsans0dBrABKw3B+qvIVgREDdlpTV
YTVYIj00wXArUeWzjXyuxlKcpCqL8ReA+/mgkxGmvggz5cApocmOolSc/i5KYmQudlPeR4F5p7aW
SQUvjoqYF1m3EW6M/gwyl0NKptk0lU1/g3DxeSowUrCFmhzdSfJdgvpb1LV1oGpckcravcvC4mWo
Ndph0/BvUdA/s4Zeu1Fj+3SxZMNWQWTCSaYmY5Ivcz4TUaOqY5MkOqgLbfB/ZFyKlK3tj3n10LWw
CpH36e7vWmv6YJYtQboDsl1t9XiIDzlCxF0ZE3m1GsusGbY9pVdi7VqdG4dG0tE2bAJ2l7KOifnF
Po63xzJy5cbl+PNyz+dBGQuYBT58lqfzRzBlJaA+qbrXEahGtMkYqvkaQ3Mit/o4QZFrGo5bN/aY
T0GG88TxAtHI0bGl2csfq2mU0op0LD0tsVMFTo9s/ILIyjA2zUSzc6WVWj9tCHvM5sJKMtAhg2D4
HXOTeC3x52MhK8dKZUaa7ikrjPpdKVTgPomUcb9C+aACF3KRwW2TbGi+1oRoyhUrLHWakIILch+X
yKnri8DnjYx1mWWGEgNvNMe585lMmzLIcY37FHc6eQSDkmzCoXQf0zi4hcVZVuuZPkEpkarjn5L9
p6SOTICwTEh/NZ1WPXS2rR4hdCcHqIofmlFZB1hT09bGzb4yW8SX1x/0wivDjYPteq7Vq8JeLDqw
BDS1HGPYFYC75TrpRLWd0N+Fq1Kkc3IqDrtbTZELk6vRwuTuRgEEi+pict2i9kPscY7XGjo/JSjF
xNgqRq8ApVSntlxff0RU7vxa5+dGapoYu11OJIy8XNKR+8Q6Sg9Oqf5I8DbDG3uzwREftnb1KjlV
onNptJ0poujd8CfbxBBWhnsK3c3DQB9wk0UDBh/s09u+Qaeiql3yiOTYvG9amZ4cR0csMU35dzeq
46OeOskmT4r04ERpcFIjGtTkVP3uBtvdSd2KT1A+Rzh3Br6NIp8Q3aLWRADE96H7NErJ6PE0KEw7
QlrtnYb7vdwYdlEfXc0HNEsaQrWycEmss6kDrxnwUc0NwjmRsS9XvezM49QMxj9xWYkVxG6DzTLM
tqlpatvSReiSTwMS+qoydgOt5njVZ/H4Gmpx/BCqqbuPJ1HupoioT8qOWf2kdlbnJcLGBzOOoTel
o13uq8Ik71GipggBH21GbQzuijxq7sI6Ir670vxdp/bFLuNcdNclrESyHwX/Y9EdAev8C9LtNwtr
fbDL/jfra3ECh5McoypT77C60JRXW22vzJVvLr8Q3vIGcVKNPlTB2b0SiEPWozQUtKrusMI8FN8p
A9maIYS/XWYmPSY5Ee3swGr2SjhEh7ouM1QPjrqOpowmQjA0aOIAWnbRhMcAicSBbOH6Qe9DY8V1
uF6HtatvVBRHnq06Y7hvWmrGMexZpMNZvUF+bWzTJDG0jTG3f80K0RqKoEGdVubYqkyzY1f7tLes
9WDjf6FBHsl7wp4h7sW2OKjFgPvd6Cx9G9lx82CjyUOEm6mogCsA0Z2KJmIjQcEdIecbwMeIc6o0
tEyKOqAyjjpic2isOV/tAPY5GzH20SxDnyNUmr0cBCf2Tfp7Il2XI1rdDP3k7sbXNW8qi4/r7Gte
nEMD7liZ25Ts1QN81p0NoOKpD1FMrDSnySBBMkHqTmJP/mWoQHlWEUSkf1KoE+m2rZUROqI2ZM6N
j/7CGqPDroeYDEFvDhY6X8CVDsJFKBLHc2s3WCMtLb1EJ5YD+Fd8A3G0GIoaLlUb2nIEH1DdwoF9
PlQXuXSwU5EcHWdQX9kktV0q2+i9DpRbDfTlce1/x8ImbugkSFnGYrmOUDRNHJfioxFJZ6tmze8Q
VcxHWKjkEEgsbyz2K00xrL3k3kuHX/uCJdPaIEO+VfK79NhA3AQ3S/4NQeP8sX1LM83ILdOjwz3v
jjtB7TWhsA5oFPwb79iFoWY02NwmAsrHXfZ8qIhNOIWPkxzHwXHXpS6Cla5ja8grp/5vt6p5go35
B+UAyG0DuPf5UHPuVcKFMmU/bJpTz3/6guQQUYU1qO/qUNhrhQv1/vo3tDjusgkapBxwhrLoeALg
WVw52BDHOiCsB42CqZNpX0BLNtPmyOpYbpDdmB7wQeXGuW1+kr++WwblhdXmuw69N90250n/60oV
IxTM8rHj2Mad7s6s9OrJCMruxrF6eWP+M8wc7UW7E+gf+o/FMADBEa+Z06FOLXHqYZY7tAG0kTXT
VZVxbRWYEtfISFNzlySiexrNvIieFF9pt9dneXHU+fOXWKAxQHlCieDec/6X+EHJyT/O0mNgp9HG
V3PtOHYNQe2KqG0M+noU/rfDFSNyi7RprFoaPYBPQgy3CwvfVFMYniaFY+GX5ivu+gxmlNvuR6Mc
bjzhPJfnPym/KYOBbqJBR97w+RNqYGqnIY/Do++jsm3sSjvQKax3QWqhtpmrI1MXQKuys+LGyH8q
O4uh6WoxqDmDF1GfnA892f04hHRij0wFjbShtLU3aY+2sqpy16/WZWLiXE0zzXoHT5eQZMLC/MqZ
IQC8BAEc36WGDH5FmPQY7JFx9PWhtftgxgkPnEOtsYiKvRVM2keahOKUj0r5o4oh1+OgQBNAVdd0
om0rZfvs4uNw1mGi5dWqSCLghaNZVUCB1ehRy233w2+ELjdTOIoPmy6svdUCu/fXMhnQUemtKMSN
b23+lpazM7MFNYHs1IQFcz47uq8K2ut2eNSlE/4k8E+tt+VQcjnS7cF9u/6ei4ujgbnh/aNSxQ54
PlrXlknWmyMrsxn5B6Qv7Q4/fLbr/fApxeuHzptc+QTn+0absepTb8Q/KrttdrGr1NAWqnxv1PW0
ymqC6K//cZ9XHRdRB7QW+sgsdMssoiKvJ1twzT62jWx/Ilsnghb80Y36waUZADUKYmkuwbOQn88A
rqaC2Q6dA/FDhAzklXgcfK72yBWTG3vT4vrGHFMuQLrAz0pbnJbb+VBlGtSIKEP7UPZmBAq8iB7Y
ksOnCmcCMz1WwYPB9XifTNijzG7Kb+HoPi9rc6oU9xqHOGzKZIsdC9cwWVm9MQuPNNjiBlKZCEX/
ke+rJgkHbPn1X/DieERzzUoRrlVisYwy69ySYGgc3DlxRpHoF/EcaTuRa9qud5z4n+vjXZpgNneK
jkhl0O1q5xOcBY2b1X2UHRPHF3ufuxsRw45xjyR9qyvO06j3O1kgIK3/vT7wpVd1bsaZfEQc7pa9
DZMTXx2KGumo6tME0EeUesfQidP6RtnmT3d0uTywGbNscpbibVpMKVu9WaJ8434qqzDdEJzK8i0M
uLwrFQ/RKwHCAi6o4Y/vXYhLbSXNAPI+QbKu/5K2df+mjJN9x7rSRV6eWJXjyUQJ/o0CxeKukNbJ
LzLDIwftS4kaN/J1kAbI3zNyZ+DDgagJ0l/wxNMPKyzih6ROq581XUFYDoPROCs/wi+2GuwwuPHb
Xjgd0JanDE6tikYkfavzHzcK6wIjS5EchVLAHNRiDe6QEWAbhYwQN5DlJmqigEDKHiPThGKx19uf
13/neTFYzv7ff8NisZCWaOMiysvDOFqi3rBctlzE7Sgcd/C3C38TV528j4nVRb2r09i/cVVZfFDI
j4hX4eRHwryp8eMvVhB/miJDmrXpudjx341B7d9ro5LTZmxqkO0uJGH1xje8OHD+GZLESGxZ+kzM
WlZ9wokN17ETC3jwqOMiYjtSnDRba22SHi1Ezes6rrbXp/nzmLQkKUvO1ckZs7e4JlV9YjdVmqD8
UKrg2PTcWTYc+EN/BTQhH1dOZGkYpMXYmzcao4sVhKc9H3n+Af466QalXrZqXgivi2t9p4VpeMq6
JtoPXV6/9C76TlsCuMcTmm9rEjQ21x988X7Nc4wGZMbHc12ixLx8v0I5iTHE3O9CRoOPkCtu6fE2
wXM36zpep8MQRRu98YM7e07X/G+Xiz9PjxpEdQXiDEFM5PnTJxj7ZFNK3VPDMj1AiIi3ek5ELGtq
870yxXCKHDy01595sQH/76AgFbkdcgNf0mmdae6V4LXzJlXP78kJcN+pJKZPRGHrX68P9fnzQV3D
DYazhAUp31j8ulU6RXVX1bpnVfbwzD9mrnN3GFbpwMkviuPsxnwutoU/j0YdkeeiMzHfa87ncyq7
XkuzVgUwofrVqqY6l29i7HH5jYEuvbYzZRZB6nyaNxYfTG7R6o5koHpKpoDJSuvxmb4XApTRcJ9x
tFDQmx2qnLSqgxnbzY2v5sJzknVL15j7sMXrsxhemRBTNrotPMySuGfhZw0IuH0LQ+f1H3B+Af9a
f+cJpdFDyw2Q6szTXWzwedzaLIG14emxq/W7IKrK4qBxgNvRaDXjbaS0pMFHgD2aGyvvhUfUYPOR
LMsxcV6XFj/lZLSxlfYmP6XRpRil0+yn1hm38iIvDTOH3gnQ94i4l50lLZCNGVSVTgXKgrrpQN8a
DyXMUfPG83z+FAgmpsvPLcOlK7zcTZFlNaTgapZnVGaDyRzvKQCWWdtE6p2AAjY6ZDturv98lwYl
otGgSM2WQtPkfBI5fDvQAwvbG0xNnlJuD29p6Bgoxu0ueVH6RruFa18uLrwuAIohxM+pa4y4ODR0
hIYVKAuDIyF6BkCT+ENmYftFyYLh7fqzfVJq/xmKx+LhHNqk+uIjGKUMwJYkqAySpGz2cRMT8xlr
2Zgi1IQ3s8Lmhc2fvxHHqCnyDG93amlyrUqHsJw66PQvLoF+GZ4k4E67G3/efDT4+9P5nz9vng1+
d64A85v3187mK1KqnIijI0dBXPiEeZGzA41rkHcNpeN+m2D+/1CQA4odjCW1/E4icaJR9a/jaCNF
3CU3iqHLt2H+lGfhI8Bck6bSsu5q91ou7GJqvCyzq69sukhjXGmAltUiHWtc1D5fn4MLL4OtCvZV
2jocodzFy1C3eCb8fPQPjgOm4Y6SfOLu+gryLGUmSVTY9eGWi9Wf5zPY0qggcfdZFpE6O5JUl2CM
ZHkGKtnUJidYJxHQtTW1S81ZJb1Vp9shwAF86+u255Vw8XPj0Ga745YwM14XJ0WbRarkNkQ6Egy9
jT6MTwH0JP6DN9HjqSDTePz03aaI1Fc/aE5OA9FzqsGwNEL8wyp/N2bxPnGL7SiavciVvUaMkSVk
PFNYAMiEzR3ytVMbkz8Fuv9YZzZMTQedlMOHpvrbWFQAlKx4k1U0NaK62nd2v/Ur9dVJnQpFlsCX
6Y+vWdkfKr7S1ThFJ63tvGwUb5jeoMHRSE/b7dhHT2GCCn6q8l1Vu++1X556aWKPivdVMMKuqIZ9
T+tspQfDqefIFOTFzyCm4IOB/qC12d1UZP9COATIEL5kQ/Euy3Z84P/jGfE1CrCs5E+YPqbJenac
fIvnDDu3gEdRdfqRoucTazWH/tiNV3knNmCwsCbho1w3RnKX2fI3XKT3XOuBUWWkJFSR+zWePRCh
pM2ftaKnsy+2tmiPDu4RjnH+h0NITywbDxv7izTloUaxxr0pcPcwFkDTg+qwywHAASko2M6hXmVK
mlMWK0cvraX/VinZQxU4JxdAPyTL+D1OwB7RVZzr+Tt1MLdKlB+FO3mJKU9upnqhAbwjDqVGxF/9
QhABd/DxVDZUPEJS9xpLfRuEuhd88hATxq+KOu2CkOZVl4FMCR5aW92ByHlyi9Iz6WpxAk92mOEP
7tjuJ1ySm9gUnmGNLg6cWlIHl18qq95FEUu8FiI6gmWelAE5PIqzhrUTw0fVT12iIbhPFfUuCPV/
1KDbqFArHjAm78ySR4JSulYIRfUSFx4AeC+1Dt+bokwOrl54FOLuNBJNci07pcZ4PxSUMZw+/uHH
vDK66H5OifDhjCSZF4UQlVuteAik+b1wkVr6WodwA5ZRB6YVBiB5Opuqsn7IJr2PsuFR64Z+01c0
3TrqovYUNvvKDA5pT7WrgQPeZtWpoy4mRu2jS+xy01XWuu/8I2c9mIPJzsySH05WVh/aMPuYm+Cu
Lx381doOfH7uxS6kkLY4+ZHxEvsxbgM+zCgzvsKG+oUsfC+CDxgmL9jeDk3oPxscP4jXEjEW9RQQ
NsgrzQx3fm9sg6aLPVm6D/CNYXxo4Lxye3iMwPC1bvZLBWrWVM60bnVApGN4GIIW/FkY7qTSgpUJ
tLsqbbuNA9mpTerd7N9u/HxTWbAlLZQHAAJHrh7grfKRRms4gl+ZxeJOB75C2EA5QAV2qWcMP6aw
eK4t3eMf3Ohu9wRFf6+mJQAaG6R9Fh+SXv6GbHVQu/Ztwittdu7WmsofzSBfnWj6Emv6O5q97wag
Ir7yl2SyXq3G/Adwx8YKrZNeq19jKsNFHo6YWxRaic3epuOpKvLZCmJC/QZ9V8huayTq1mwir+m0
dRlodEzSf7KKEgG3g9/qJHcp8Wlko2VeGJinvCie2Nzp5ssfRa3fDZV2bIsWPHRd71QsKxA5468d
6og91Hdx8ofpUbrqd6nVNvkR1dOYKI9dZDxldVBvBhVk11gn34XevudR+LXvkm8oPiHoOGLd192+
TuznPm9AXBmbzi/Wpj6+kY8Q0iSuHo3eeXd77d6KdVh7bfiEwuNEymWwkk78ZkWTsvILdS0ckJdW
3rNy21U8p1Di5B+JSLP6U0qM7oaD9AYksOeHyCvNuP0yWdERBoXAnW48Kam9JvVoHyvdFjrGuk+N
n6Iu7lDJAlErs9950xy1sjqW/cBvQDQApXEz7H7QH3gFJXEy0WYTRyNPsds+RYpzDF25h4mVsFTK
Q2NrP9XGfeVMCCDMRL9DLquR2uPKaFXy+Iq1UucvoAiedD/aj72y75xuV8+1yCkfjpCBIavk710/
HSynrDbsqiFfXv+oKtNeNsUXFZDoSjHCAO6Lfwpo41th/yMoskeRFPe+hb05qJ8V6Bdp0R5aTdyh
erofY+Nn49p7t60PfuoicLC3sFlesbVtSPBZB2r+mAJBWVP9/w5A7a7AcLbG57ltWzAZPbAhwjVe
cDJ6xah+ZIDsH4fI3GC5OswQh1BhPtLubRjdn3hltokmv/WZ/w3P2GNhjs+qLR8yN/hBku19mon3
Cv0C4khKG3VbrAe917YJog4DxyaxQrBc0vwLtzxKAhMJeUVMUGpq8voP+2icDnqq/C6CNgBGFTwX
yOXJpluLyGxXlaqRkIstYWU62M/iCgiz2OpNhT4ijn+RxLEzA3VDpyZflR0BiClFvTxPD6FlnYRP
gmcFhqcnvBdAAqm9nuPnEKTzrd5FpzaEHa6xtgZ6uClE9wG2HsssPc8qoKWftBHQvxksH2nZtums
V6gcr6zbexd2dN/29J5IMsPcC0bRPQ2owzcOzErM6ce48+t9krUnXfG3bIE/0Zl8+GoKY1gH+BRB
EKDG/SOU2UdRqhvADC+1W7ynpfWRhfp9Y/a7MWUpH039RJcWOum8FtfAzksApWovlV1bKcdY6V9M
1XlIRvWrUViPo0E1wMj1b0g5QQSx+SgNoDquJ+nWr0lsdcirwS+99yEnVJJNIPC/Oq19ylr7EYj6
NgiMbRm0j2Y+bIcZAO5Ds46DzNynpv2hKdNWI6V044OeqqS+F+yZ1F3tFWULdOGBCvgoN+8s+rvV
jBXr+mFnZ9NeqPzzdXNsQHUnjuYJcrwqIVcFr3BsZD9ddbqrQ5fyq94n0GuGx8lkRaZEWhTy0Q6q
766teA0Y7Im8W2gYzxD+/ZUgGTdyieqQdvgDr+KJK4JJ5CKYW3J3NtDyvEBR7lxlOBVlmECThLgr
uvyAJwXCu27eV6nIPexanNmdV2J+Tzays9DgrY34VkTjfx1jsdKM4HemVmB07WpNFsxDy7plKP7D
DKa1wC7M7chVyY8y9cJYd1J7Qzn9S0vUtaKnr0lJFPJIdLOh3bd1c5LCeRMV7PVg3LcgCrVCadZg
TWBF+cHRMKJfvqJ5LczJVBeEHjUI/5xp12TlXeREr0RZrGI7+hCcD6qiA2/SE2OsxnCMXBddq9H9
txYT5j0uOnO5CYO0gWtncRbvmtAossrEBxnV8uAGEbRKOxfmjrTNwL5x67h4q/prsEWJhARGzJcQ
sT0QKuFxrKT6IaHwbaXfJjOETrvxcBfHmwuXFH5olIv5v//rXunU7KZGoybHsBxpwVZ6zynNmfr0
dxdF7YsDr+bGiJ+KpEwnt0WKhQg81E/pjlDX7CHr65SbjKhAEkbJnkDnZK031ncrzfytGehypxek
rV6/0F264gMFgJBHdQbe4rJz3UMGiKSl+h5LVLVqRxOIuNJMq86HFJZy3yAEwfXXXG9gAGmV/ya7
gcxE2SjbvlYlYrI8uVH5uzQZlPywouOYnAWL59PvBhjeS2Xk5EcDBwBmTfxOEloaR7YifEkFuOIp
C8ofdD7l/8fvQEwb4Up44TV9WaWPRqLdkwoxU9zlrVynQg4k79Cc2VWilv/SbYyfqCCAt29yu/1y
/be48NyICGgHIbzl7PDn/vvXa4dFh2aFWxC0Sru6mb279rjLJLq6A27J8ZsaBP17ZFTaT6PWzVsq
HPGpmjIncOITm19FStbO4itzJfk5VETDYzt22baOiT3ozNob9biCAg7eKwYVCRq2c9ZzLCp0JMDp
SN3er8/CsinGdzf/Hab5R4puYjM5//lpr2Kr8BPFG8ZM4EnOnG0h+2ql+1COO67Dm6ie0fRY9rdj
E3IBllwZr/8Ry5rl/DegwIf2jTiYeuKyqicwWlgB3aAxMIrvnQhBSaNDbP+jZOXPs6LmoPKL4Gou
I54/a0bWlBMGMvPiXIn2uAQRBLDVxfLet90k9Iq+BlOMsL2O7vIu0m8srJ/KOTwmVaO5jk+dHFDI
+fDINuf+ouIAVu7yXVqZ0Y7maM+pm8YMSQnRpkyVbnd9bj+VrIhjYmoFcmRSp5CFnA9qjoWw+6x2
D+3Q5xsyba1jOrC6wasabtSMLgzFnJKJw8fEXC/F5dxPc7YpPUN4kkFwjtvAhxwGUIjzdm5l+vb6
k12YThojeO7nZhMZFItyaUe6SEnwe+r5it3u2BkDAmCccKdg49jA4M1pl4zNw/VBl30SXtWZ8cPm
gTSQPtDiFQJpUfT0OmMPoKK1CcA2e02akFOqQjNMEJcfC79INmkvHGARmVbceIeWosz5HUaTiD5x
zkDC/bxoI9C7iXQaimSaZGr4lgdA8BSQTh+pHIefk3AkfhlKxZbPbaMXUBNS5OQ7s6eU3HXpeGP5
uDUdi7/G9s0ydcYgOuo2FPZDQTDMk+HIRoA6g9t+UiiFGBz9udmt8ti0spU7jcktM9OlRQzfP+ej
/8PZee04rmRZ9IsI0JtXkvIpZSp95QuR5WiCJuiC5utn6T4MuqovqjCDfiogb0uiiThxzt5rs4BB
fvvdCqiSIdcs1CF7R/jjQ2OTJtIG7m5edYOSc/4sW3pCmbF8l6l4KBCT/+Wu/Mtl8LDf46OGM8Xb
9tujmOZtnSRuc+NE1PLslwXhEtgqzlBs0T6gsQ5HMco3cx1MDGuDcfjzQ/lvvx9HB6IGJmjgUn6X
fLlVzbTHppukvHXYNHIuNkUNJFzUg/VAGPFHPq7vQd9kUSazbitMvY7//BX+5d0niJPhoWmiLyWV
+NdlBtBg4XttDvcdy/Vzdev9SK0qLkpj/PR//ygXXRcOlpvc+nfrMSVQR0/TzY6gG+klT3VdR5XR
4xdb2uJveut/ubNUiDqrJ3sTzpXfKm9r9vpRgtI7GE4tuJUW9DWj7ja5IRk1a5MC5IbxcfZaGIj5
4P5FrfNftfFt0oyI0bCp/5lW/lYlmARArqwi+bGa15Fc9tHc9GiwQyQ4uA2E/f7nS/tfNdHt4xDq
AjxBKYO66te7aI4aJ90W0gFpNGcrj4P8UhIotRsYvkTsLdplSQb7b/viv/7I//1UoA6/fmpQSCIL
Gqs4DsrT1qOELm6AzHLtB0vwVp2KesY28udf+t+vDPoEzDtoFCjAfDaRXz9UBr4gT6TKj34/Vykw
Aq3Vt06zNjRpMsLlYuKupU+K02g+LqRIVtsBTVCD5a4e191fvsztF/4ya+G6o1uGIWGb9m1G/euX
KVMnyKxxrQ/uWJfWJiNg19yQGdLeJfQC9kma5SXxnE7PjKPF7rbJ3Nxo9hnWkmkrUrQkW9PSyi5u
fO7PXy6V+S+l6s0r6iEY4+2mYP/124FO1KCOw1Up11ojowZ+1vRilKV4SibH/yACh2bWUiytsxkG
oPBREazdMSPdpYoZZCTZXrUdTP4hrc6oBZluwMIcIqNo1bIJ9LkKaLba8KnpiM6PBKXaR+OfSPM/
X+XfH25oWz6bhH5zoAFN+Me49R8Fv726SZHKxD0Eg9VtK1fr7mZou7FR2eoW2ZGe86UhnkARx/2X
S/jfH4061IA7dZPlBPTOfr2CWkoAFzFo3kFW6/goaSWxQ5tJIsJUXxkJVQNFR1RltU1MDwLL6M+/
/PdFjFKTozVB8egPbAurxK8fb0/1YmeLi/RgbVYStRJCX0vnq7No99g20T94nb4lkUpSvMx/c3H/
vjP8/uG3a/Mfl73tF+il8DAOwYQGGi6t4iMK4UCcHFk2/yZw+/0scfs4nLX/4JpuMJ7fuwlpXtGu
TRzEQF6ZRHOrkR6qqgpUwp8v6u+/y8EkgosZqBJrCBvRb6tWp1tVq6vOO6TsUS/MO2eo75NLJZ/a
3o8/f9a/PD+GDk+EqpN9iC3+12uY0Jwm2Np2MDEW5jWfsyqJ9XJiULjegIdbb276J/DEAqo+vIf0
L+ezf/t47JP0hOg/wVj8rej1U1fDHF44h4H31o71tSqxA0LltaKCE8EjZ6jKOq5jqs1sT7P58Odf
//uVvt1SsJrU3EyiDeRlv/56UMV9T3acc7A1pT5TV4eh76RN50dpINf/B5yOB4jDKAU+7qbfVzuW
/iV1QHAcumot95PjZndEFwPmTnV702TzmxT/55Ph7ReywnIuRSB0W5x+/YWoUtPElTy0Tq8Ic6vp
aDPutNJ7DhTAiufWeF7IbX7/83X9t2WBihVgBzohiJW36/4fb2ZHJENVKZ03U+WvmV6AHq7AUDt1
mcYGYILnrq/zeGrYEilwvb9UjKx/t2XvP7c9fvaNP3QTXNP4o3D99QsUXeKg/7QsiFlWv517Y9wr
ZedoKariWzCymgKAHoUTlUO7PGtGWl3ruiIRpXZ8FXp+i0bXVljNCURKdgos+HO/WF4dZrUnToVL
RFKI2NYNrYFhUu5l+mnxgvZ9LAj1op9ZvgqyZM56XwQQ+iXTKleVAOj7PDSxPAJLnLwJF2exvGpq
GeZoxt6KAK+ZBPYe0oAIgnxhw+We2bVfc+S1WkJhfVp6H4WroNXl0ve3y2hrcaKpr/raoaKokoYp
dO0yzq3d2iRzxNAUmh0dcRocD9/vNtJo85n5SlBN2xw5c0trG1DTfpwYEUVKkVwcolwGGd13hEYg
clhBjrU54gVTOIgIptrV9kzaSVzuakH5uJpFvpHl0nIOazT3bSXakMgPY3HusplTZmSVCcEhE5Hc
C3FZ4/S0VjNM+r7r1BK7Zjafg0Ek+zGbJuKEC59MhCKb0kugYBiH85D1xa6lzbZs06BYL4ZVaSTJ
TeJubefZ3RF0ZqdxOSbuuLXHPv8cBqt9yoEkHhdy2hgzzBmXMfOc7kWpJO8JsAhARecs4LeZlVk9
K+C9zKz9pGByMydRvRbDt0IjQAe5xFC9zlo5AF2C0lypqrz3hFhaBp2V/t2YRXYvlNN8enZvX9F2
FPndMnrmwWksFtFRkcbX1Tp5kcbNVZt15Eqs5bqGgocoFAlzBVtO+qthIo7EUGaPvKRzuTG9getg
qoEBLJOUjZMgkt/YvqwfZx4R+PRAEZw4Hw1GraaV932YMaQgDraYKxBJXhZBMSg20llNMiVHwMqt
Zb/1SE8R1bvJfUP/kfiprEQRn3vMVpkIoQNrV3NX167/LYPT+OCVnl/tSiPzngDKuuSCjNq7g/31
xDYLOKaEIoYPuZINAKPGI5a3zidj3KFzoVNAWZl/Y92pzJ3TL1lwWcqkXAn26dZuO0AnJzjBtooD
Ttr6B8+VdSUYVdx7E0FTIZRJ771BU48DDPn+u1VXHQchSlRSU8Do8/aocj5Qdg3ol/ppIuw7szA+
7qbSq1/dNB8h28IC3WL/8YnNmFO35S8677PR2vIhX6S62hBAPoSl7G+1L25indYbv2t2AmI8MytF
dLqjg8K2eycKeDXCcUJxzEPW/TBLe1ijUtQ323lvY+vguX8zzF7tdV3PLxp0x2vhE20QztKtt7Ou
NV9EDv6/113tmhduioOfFtqdH6DmptLt0MQQzQu6JNnmPVb5oKfmiym+JqiQt1oOFRpgfxzcDRNm
fb1O6+h28Tos+bIfZrmerBpEdFwNibj2vUHAsKX1cYDbu9/0/Qj15RZt3EdUjAUVKjQIxAwJxPBi
JGqNpENXvJdFodWhb/fLwfcqjF1jEBwT8kZJSYI4b7ZDRfjmzNp4TPOaUMsmrY6ZJ7xILFq2gxMK
S+QGYnHkzTTdOjj5a2NNd4jLy70wGAjiRSEYIDGL4Ec663bY6qJEXkQm0aOeW962UiQVhGbjCCdk
01JvDYroQ9X6UNjr4Uc1lGZsjHrxtYCZj7Ukh2tHJeiHvpe4WPn1ZivRPczwBZjLzZX2upoEtN16
brcx/3jSsYCA+c+bVwYH5dZKjOLqT2O796VoGUIXLmk1tJRZ4eCETlvJixXjXbJpcjQ1kknsl0Tg
psObE6TeTlmjAoFoavvWyloyegnkqHk440ZKZ1/UY3fgPCxtgA02qZrY5Yonu9fSA33OfkMC0H7t
RHaXlQqXG/tzEgX1mJ4SZjwsCblNWp9bqDJsafGGnIJy0HajeR+gmrw2sypOuUfAVtELuak62wbX
kgLa8DM6+7QRwtxUZjxaZIQnyaJHlkNADaNjbdYICnGmOV46A6+V49ZR7oHVVyKZnvx+DZ4SWVtX
mSTFHUtjctB7S+zhyPPPek6+AYqatypI9B34uYnW1Fg1YTvrZiTmlrEwU8VPsXS3gOpCThFmQXlg
o1VnLet9hspS3/QMIeh86PkHkA7vOWOJQydt2USfZb55qVwybY1y4tdYo8OSt/A/joCG9gjzD/Fa
MAMncIeeVsLKbTKUEfll3uzZkwko0J3pOR1141g0hfuhsAia90ZGXMPRy9r6+zL3+m5QEs1EGujp
o06Dfddh/jwsue3u9a690GbKIg3o/a4tMOSGk45YwKwGLYZv6D8t8wy5lre2xAXpoSyDzU6pkzDt
/qFn5nqcdFLoPK/hDG2u7cdaBqMZDZOhxeTh9XE7FsmLl09qiHu3dYPN1LW8aPwHGVnmTRJ8ipy2
XkMBPR0KszGjhB7lO0wakmK5N3ZEWzjftV1t7FN/zS7rUMGtGkqO0p2R2YgidFDw8IUF+x8kmI3w
XJRX3eruBwwjb0srxtjL8uaJE7XxupjsLJT5iWWQuJ7Wm4Eh1a4bWeixwE7fVpOyNctd74csPT32
myB/ynThEKyX9etWtM1Z6wV1ReLUyNu8qTe3kFqDB8psYwwXa6gPaz94O7mUbTQtCTQiZsIjmAiX
CzXNa/E8On0JkGxJ3aue9b2IV11hi639wrhjgE0sg8PfxppfzT9z3SkREHpoOq3ip+AEE8KWXl/o
orHVTqankaTjEFuQIXhjt0xZC43kVektKWlqbeudlrMnKGPWdvlEsTN1s9Gwmzrr14XHck8mng1G
piP+smh8uvCywPzb+OoKKzx7AcyWbtoGiWNaaC/SI940crqi2zpjVXBiE/1nIOQX4QUQaqfV2mje
LL57YvCo0sq1OHZkvB1hSo6M+fFjIcJtEF2STYj4MRiDk9GvC6HVDD8ipCwJy+tNmtuIZo280dQu
6WKRCgsiwicvsZPotKdu06891yFtvSfypLgPiuHnG0uUkcVuPiZx364gNGhpIGulqCCPe4GfGWpZ
S1dXZwkE/Kw5j6uozf1CJBBfrh66qJaBtSV+p8/i3rSdKiIMwxObvs3K9mBXnna8UfljUTr298nX
9P3cJwRiOmaO5RCzBd5ApJeEnGxsayXNVF9M2FwErR8gtFT3vku9ZntZTTO9BIHIcSGmyFw527s4
rtemq458W22h3621GzN3iY9Ym/4aND6NneFr6cvkqVv6h0qZ+StWHTxnwKLKPlzzutgRpNtuZTWu
cnOLFtoaTlc/FMH8DLNp+oaE1yKqBFv4HK6lTSk7ZaTheROlLfAn+yIrYkaGZZFDXBelwLPip6gz
hJMTukCDKWoKgUIykZ1Lclc6W2eq/ILdFH4GPJEDidQbXU1npDsaQcZ1dapKrr85uOKeNZ/trxHe
ztLbNJaa9pzK9DHo0nPQGU+WnZihuUxFFJB1wv6ffyrh7G10byEtkEdIHezLaFJg2S9xkXR3dTJX
8SIzDjKGMVxIS+cBnvXhATDb02yaMfWVvamHdO/X+UvpGw88d8UuVTmqZwStE3gIdArvo3SAX3nV
lff+OgubgUNu/TDs6YtnaJ/IjVRkznN/NyqE8VS6lDqF/UpORxC2Vdk9UtmgUrJdxIMmmLv7BHpP
VDtuHukaXC9R+MXOCMqGhbD+mdDxjvRgdeMOBevJ7owvFuG5A4CDnUzUu2a5PznI0tALig3NwkPJ
YkXC5lpurCY7T8WkyCVnZNUMr85koV/Mmc4In6yWyXqwVSAIdiLONkXXu7aHSqvazWzNRsT6wiLj
I0sdrV0ZqH2TDsXGSHMVL9X8zS6GZwqjJ0q5h3ZIB2L3ss2q/HSv+uLkrt4XCrIT5YKkLjDdHaIq
L3ZhccaGRIQ088ZuSbsGmU6DHLx4hjS5sWQkoK+7CZHy8+AQppNd/HZ+IuWZMsYsn2y9/Oas9Q16
M+Wxr+Fxp10MYlr4iMRtacbT3H3Rc0+gT0LG1Qh3X7jGmxydi9WD+8sVr0fALWthv8XoICFX5CNb
mHDfOdMigy0+EodpvFG2u5XEhge4VXqo5mJCASsI4EKvXIyKiAZZEx1YNhvukgjN1bKJm6Xuytuq
u2XFvurJcqlnRrGZQ2Ux2tmTb+RalJCvGLqTUR9b/Dyx3hr6djWx42vAT8n0Iz1rhKgzMGA++rS7
TjivDYp1uG8kXp+QyP9sbP+oMAKdhlxSdWY1LuAhtY+iCZqv2F2SJ6cvtKhxYR7RhwvwK1QftVb/
QPNIuaym9KH2vTFUhdx4FQLvZPDwRxUTODk9CR76vn41fEIdUxIrzfqnEUxbB8VV1CfBYZTTtxYo
bJixoR9H078f2pXJJ4LLrGFBm4ZCEYNN3d6XpIpVA8qpwNSe/VWxvdamfeor49j30wXdy5fBAAU1
mKrdJDobd+It4k2bEvHaZUJwk/wX28K6QFriczql34RdffagHclH5qM4ml4rZ32cTJTrpiJfpDJu
GtT2Lh29ZjPImmA+SzqhX5UyClL9BmbS+YpegCZZwGGRrX0lNadEgOI/Ji2Zz4Ar3vJFS3ZDv8r7
dsUfjaq2vAwgIldj/ahKlIn+ZP3wlrwjr3WBXuf7hNDDCJg1+aK5nBPoHXa7puntbYbHOEpdgZBb
J9piIWurTVEg9BZ0CGU475PvoVYf5IIg1l4/ZOpboZFlRpRIDsK2hWA6X+8n0dwVi4fuPomtPrgO
a9nRVhDfJc9rn0zFzlbIm6gwAe11ib41jb67z425ua8MtvoUjeghkFLtPY4eWxJBh3vLldXLYE9G
WGhNergZpb/XHdXUHHQJRJwkKDeulh/mvigQY1bpB14AhEFUUVgHdyvZDpugzh+KRuIt6YrvROca
b1bjd1E7eBaUUrnsaULtJmG8NVX+laPWcDDSeUOE7UGY2N9tUh9JOEXzOhjXubndvDS7wuEmvrVw
i61m9+XOnazPIh+u2tBZYZCKx1yvq++aaL/LiUvaZakfA7Ms4o4su9D1oArSz7suSb3J9PVFa9cy
JFliJ0seTI0EQa2x+Uf6RRG22vbrEHoNqrBMrnLfW8MSGlTMJPkhEsO6bYduiTiGYRIJUtQmmaYd
gXXvNGSsJA7cO9rw0AVV7HlUCPRrftYkp9Akm3Jjnyv16mveyWCWGBL9dOpccm2z+eL5jDGzJfkq
C+voVTy91jIWL7jz5UZL8+elLB5U3xabTC0p8+t5QKzp7qZ6pHIcJ4xq8pzMVPSTkb2OPO86y0+U
WqTXlb12NP3WiSEKPjW+9lA3DnluZCOC4onapnoWRY+Cm2ekrgVTJGEe0Mi9+5pC/A5ct+7wWSTi
gbnKrpJy57nza5knIMrUmbXr64SZhgL9iDjg2BWkvHvTG/HRKsrRUS9+Etv++gifa+84LRADEnTb
nPEOqFGHNwnZ7VS9CmsiIlkEtHzyk7LtB7I5vplea5Cc1O/wMqJHa4uzN2KmcOTRNpuftLQYhJVi
umRef2dm6089J0gVrSnohEReTIuoX+I1+HHPRlmhWrfNbHcTjsRerpGadXtuu2A9SQ1DQ4fwkdRo
cWoIDh9NYkWHYN1Yef5Bx3gnMv+ag5+VqZMzOOGIOtn2R5N5OviC9AwF7+y2qECJrHzseJpC7Hnb
JKd3ByskdpV2KnPaLiowbp2cBs1o+pVwPSpIZ7EQJI9kPNKiATnBeYJGTlEEMRjROc6m8jEdWIXc
vLzLDFAQ5hxcGq/b2/hTvLw/mM7AUaN6rwb/2pfJWSUkS1gFUeJd87DQvBRachJt9tAm7llf1dGb
/FcYbc9tX17WhP6Oo17GxZBxpxc7d6S5Q77iW+PK42gsb00rXzlG6ZQLdnMK8vX7ujhHfFETr5j4
HKzsKgjEXRWRtLJBtum3r9g5b82Bw2RgHKtH+6uRgq2bku44DOW1Na3XhPaBrpPHZPqIqnX52GCn
D3GVHmjIfXaS03+W6T/Yg59dQ5yzUdLqRJ9uODiqKMxesezsWem+AkAk3rb2SSaZzS0LKqyMNvmw
J2xBpY/Hl+6IBfrC+W629TPm8E2RuC8Z5wC/gBo++70Z1oBbdm7WB+Rxy4mulV3eEbG7T5k9A3SF
92xoSH3n+970PxK9ak5sx/UXXyR3SSWJ/4QjaNJeNibWbA/paO97L2OuXdYcmV4bLNNr0lD7Jz7F
gKPSjeoVYGOLiiFNcJ85WXIyOGSxBeDhk2bzkleat59qFbBHlneBZLmBLzttvK49psvwTqL5U6rI
bKwwEtRaxnuEpx//DDnHKsWB4Yk7R1XP+TIdTLn2D00BzXBO/a2WufcM0Qm0n4NtMPGYGPowbzub
TkOgya2f6m8uxRA+nQx1XnBY3eGakaWF/t9Amzla74NGGBH2cTNM/JxCC8tYNJkt10p2BGUZaREx
Bq8eFYnXTlCVsS1ntc0m+9Um8jH0Gx4mFci7xNPJJR2JVJ50lUXwECVNtPROn8so4ZgdOTlpxq4n
f9CXMaO8diDpzqdOqU3jmocecWLcjOv8UNTN8t55jrajSdtGa4cJptBS8iP1ZEsE7hry/Fm7olvq
B7Vq1zRp1o+s85d4zZ1ynzre3HGWnUAVWiSO38sE2Xw6TYIeiZBP2mTlD2pG8c3rXeJGVDqRmuCd
kjDTK2dbF1VzVloH4sow1+fCRhFTyRov1GLja+p188UasQstborHTNgmua/SWCJvGb+ixyf+0h5o
VwVLDZNSPNp98piyfOnY+R5Wg/es7X2aE6Y7rec+HdNnbLgVJfSy5dB2JfL6zFY3xzTTtpw0Lj74
yY1rN/VO5yGOUnvcrD5BzY6O53AtPPputGXj3JJqV/TJlnbid7qAEHY155bkDNrcA7WJem+Wz7ee
XGRPkIwtc8J2kteXIC3xjSWzFzp2crST4cQxm7BpqV/LtidAakhP+Gy+qD65CpnQW53E3iCUdDZp
GRAAywCjoMu+SO0iaC3GTkdGuiOv7izuC3Mlfdz2WaZv1ZDUCXLCNqLZnE06mvrLp1EXb5pFsH1Z
mA9gJ+4H2hyx0xpHJKd3jC/zsPOnL5DKNx6h3ueFwOZddYOAlnb2XuCdiwtr2YhmudPpZIakTqub
t+W90txLYw9bq00uDDqPSec8tut01+XjnrVh3sMz6HedasRpWBikhFaTGJEC+BbZGBOiObdp0qRm
CgFfLaS4IrLwM1y4ZfcE3HtrEEC0nTtRx4yOsQNN567SnimUfy7m8FJPKjYWBILaUAOaLq17J123
ziI2OFR3uC4unlk64Tond/jfoUEsF86oHw3tSvowSXsl5UpEhtmwQ1uPFU3tGNFScIbGt2N0emfT
UYn1zifWXZ9NVhp+rGRrNnOcOaJ96hp9A5sNrzvk11Jz6Uo03qXMpx9L5V1IS6U5r05jZ060r5f2
iBjHZuTjaqd0qjmbUexYeC5JGIcyiLuGtJS7tdSLh5a5PS+4+zGqSn8fkWyFZWpZj6CLmNVJFM3A
UPpLB/U5lEYyv1FvrZtcH/l/cuRwXrqa2N0B09m42OWm6XVtq9N4jXEqKLZiC1DslD15BcfKqhkg
0c3pNxpKrO0qm3f45x5b0VFLF0ZBtzt9y/KV1W/VLuz6GUY5XJA+iiuMZ/3Voo9Eu2Ytdgts3Crs
UKHez+PUv6TjrUjuNPKTaYRyn2lsI/frUdhSKmRoZzD6kiuaZBizsdIAUZdlTDavephMBRRPNvZW
xw/6Ze1WgPZGw3Nid5DvVtfZlEapHx0b077vrMX74MwYyrQAPlTOI1rbNFBaz0J4JGYjDEaniSwm
GOeG0/CT2bbI9inLN4bJAXZNvDLY9GPrfK5lWmy6sl9jup+v5PT+LNiLW4+0+sUr9TjXqm5DOCX3
tmSj0rwy3fkKZVNDSjyHQhdttBAfjCIYhVcaZ9pA9s5e96eAE47FcQpwVYS6eYlmn6aaJeunHAk5
JiuBYVFor4RQdhcsDPnz2Mzakzt2+bPtKxGhrwARq0+M0DQUkTDVqGxGmo6R6VTLrnZdDtdMw3F+
+rfTL3ZJsH305LtSI6PD8d9TJfq9Sp3icQroLY/ExmGZ7lSc1t6XIejtMCnojIFI/0ci7IV9740X
Z/acKCtNAY6QZlGiGNnOnv4tUSLbik5aR5whA51qptaEuLyaN27lqo/NFhEcXdOMkOAtY+dTTzNd
hGtmlbESaT6FdV+os53o3saAYRHKyrJ2s8G6nSZmFeViqHbZov1oKaMOTqk44bkOvf/cLR7wrHKC
cNMvg2579xVT7tBgVkW/o2ak5llneuIjYOTk3bW0dTsptVe0a5ixac8dOMC4M5dgCJFJvOI/7/Ea
osW9K9yhCZVWU8ZMp8boj1lZ+HFru9tBw5wGnH2z2P1mwE4eGlOWh2U33HuVu6v6+gIq4Llzmeq6
RbExR8z0rM7bKV8BW1sY5oI8WGNfb46TrNKw1NVphb4Y1Xyu3nBNvUnGlsLxCt8aj3WPZNNRKo1J
zOaRnCzKn4FZCj7pd6YWKvRl8HVdVdx2zrfVzV6F2cwbz1VnlI93XTJUBHeud0Ezfc97HGLlMJ8W
Q+AYyfQsDixokn2FPrS4pVMwWMa8RmOszW6dlvIORfTZcZqD1sLEncG5oShkKLK4A9Hk9gk/d7lh
xbhWrXXqnJon2qHRPqgtRwKemwVYaC+p1XujOAg4iZGVZPMNW9ZtiYPOWdTnKz3N9pu5qodcT51N
PiQMBLvhR2swleayg2X9rrdyB6Jvr2f5lnSAr5wv7HMzSQ6Q1WOGspjeQ4bjk/Bfgnk/8qF8pLx4
clzytYRkFe1ImLZWvptOhJknqykap+6Ok533bk+Jxxrjeiwl1La5V5JX43lz2E3Y/wShIcXUz+TQ
yKvhVQ/lUMMXl8+1pOmXBPu+K86lzcQ209vLiAgttAFrF4NLmI6zsXW10wkCjBrOGNHqdQ10meo9
N6zvupgOGsd7p2KJBcAER133z1ZPd7r3tHfPLl5paRwSketMbpoHZo6owYv2w5jHS+mKjedNx1Xv
vkJiscESeJi0tXFnpZyTyp5QPw5TSA8yX9/KtvTCxLPWqDLXTcGDf04pLTa2neTh6KLB7/ruVPrN
G/44eAA2B5LbfKKu5EOFI3nhaw51T05gCSd5GB9bTbkhe+R1SI1XgC5PTlk8oq16aIvqJ2FBEy0M
DAV9TndfDHcF8Ys89w031GsrzAZSRLXNXpDV9adK20Nt1v7eSTg0Jl63qX2j3FRu/2F11icqH55J
0aZoS2o9bAp8RGIyD21b3am6ZCirUq5uyqG090GpJHpkdn4DvjuYow7HChuOwKHbjZdVYulcJ7Yp
axr2veI86jrz68CaQyKSgaKT/nbptnf9TBJ01j9Lo3g2zCByi+mQ8goabbCVvbD5I6ZK/PXW6uwz
R1ocy269UXO30kRviLjXq6NfNZ8dGBFBJvjSreYxHSASJEZwkMq/zEZ2zYklp9rdlsrifM+QSBqs
JTcTUWS6Mlqm8r4v+AdV4w9larShFMeD2QUIAaDCarpjQ1cJwdpmXW7Xx7Hu8zy/r27WXaW52yR1
9ppff1ZleeIsQO9ATbuxk+cbPC9sjeRK/+izbdV9Xfk7wBKnUZufaXF9hT7y6S3VfXs7AYoi22eA
uhOmukzGgpcVO7QJEdivvSNL66dcrCzqqXnGob5Pate4aY7WePTTt3TEh9ne3DSWdRpugduNb8ZW
on0rk/4NiwqFFU2NNKe8L/PxnPG7p5nVae1MpmLDrEdDM7x3yPYaf/wpUsbj5dg1l8Vbks3kGEyM
Qe1PVWbEQdVeMwelStZpm9UQO5Gmx96dugcTdcvd0sj7AA3vvae6t1ZgwC9dJAHBNB4yBiwBeExr
5Ty2uKgz0uSkI2Iw0+mHnpOGtYrpHAhn28l577nVvusx8C65e83M4eC4lLRZkL2abbddNSCRss6c
zVQRHT8O/nqsHfXJeIveQkJLWxnvQdYojhZLi4OfEZPZJ8sz7whUZ1977NKR0nsBfYxOIpxhOMom
BdPDQ03CbOws9Qu80o86N9tNV1gQTXogSjR13S1ZA0vo9vJFd8efei9f+1xsExC3nPO9M6bR1yz1
3rymQLHh0tZfNO02m8g4HXPhuXgcj61T27Ilep5zv6wpbf22/oKxN4iULR7RZDyYif498JYL3sRz
50mI8Z7/qpG5EFora2etIWxxJrziffKiO9AO0gFrtKLkJEAS0QMkzveAburF4zDAjD6gZi+eHene
+XN7M5jcUjYFaq6cYd4wLD96p7tDKPmjdc0Rzm71mvvT7mbjMEPHUbuRlF+9TbmXKHSMnRiNT9dp
PtyCuqj3ESx0dFFD17biVDI1SsxkJF9+udjDhM+G72/NUFSs5W1sjU+bUzRScvQXQuconBsfojJi
6doyol/zxVK8EA3BLiSDsxwLiDQbTS+y+H84e5PltpUt2vaLMgJFosguwVqiatmWOghZslEl6hpf
fwf9Gu+Y2yHFvY3tiO2GQYJA5sq15hyzLmHcxANNVzadK992sVG3BxMhedfq6tCW9YcdRXdewZyx
ET2hpbUKJqmIxJ6sX6mkLa+Hcz2wkCMCvJRmteHRopNHo463SSdY7KyJZGnvMZmdVd3VL5K8Wx/K
1i4upQnuHekQYe39CpUmFNCZCmSYvIQ5OEXFXI5vQpU3nPpezbJ/twSeAYkiq1V+QjJtU23rmims
C0t91Xs9BI3iVccIfxJkMqqH4mOTGbtKu3yf+/GV64x0sXur3jmhc3QbHlSy2w1Kiel7omPnVLbL
jg2/CdCkN4Hf9CeaM9907/x21XB0sznIo/x3Z6INnLPUDCgd13XqH1S8ECfLkbHonJc+0Rv6JOZR
29Obw6Rik8bNHjHRiZeI9lgSP3REj4Ff6A+ck05R7H74c/JtUmVHOh2IhF68EazTrXUT0gVx95jb
soBjabcu3WmvjHgj26QEN95uS/ahBUMraA5nnc9RT1HNbk4D5tqFwLEZovSV08UVEqKD8IpTkc7L
umyZnLi0VYx+fppQQCRK50dD4LBxFbKMeNGB0dsO1ADXpNuXpeuqHh8Wgz2Xs0iyo82+5Vz/znaz
V2aMFaim6RI13vdIMoe23emEvfxJm9EM594lMqjIHypW4CMyETYLhpmrsqO/kEuORYKJMe0Q4wRs
qLi1U+N+bod2Tym1lzp9HK3oQbf2fDRYOw5TPe/Y739XES9Nk9ibpa7qLTvO7cycZXUOXQxd6zss
yhf2X1IZp2Fnz/brFJY3Q6IfikZrBlSR2mrlrNTgPy42/HayK3mb2EkNwxg3CVVeYFLppVn2oImv
ZI/c+JX+ZiSLuSKo6G3M6P8XxRjUVazW5TRepfwzq47NbjRFsWab/mmVBpGwAzKimWGKZLALw2F5
ZRyfb1zgsw/uxMCXqJIbTbRDgIDyd5kM4ZpcwT2yM0XTxYeNw/GeM/oDPRQabj3iN9Pg/MnWQ4M1
oZ82fa8bt9hpWZzhqnzomXM9OlaiX5icr1M22dyY7kY3uRdpiELKHQMbaGaEl3EFrmSNKeN7UTUs
mmF4Q46gWBk0YVaDM/yuKuOQ0Zbye/tuseKTTHtzneQFsS0T/S9zZuLohC/55JV7o0Ba4nnZTYZW
cSVT53e52A9hkbvHfowlemCX7a5lcmchG+P15DvF6Ijn2rqO7OJgNtHVvMSvlt87rEce3a0aiDsz
7+cw9IhNEdZwXU8oaSCKrIiIEEjspmKNXogebkgPSarpHAAalCPD6MxP91VFcMxM85D2C4QYOW7G
xZl3FeKRo1mLMHAd50rVxgPZAAFjEBUUfbKPZv87r9zRmfS5onTvrKp9t21xU0tzz9al9t4EM6ZC
GjJO7U2qzYXZBouJUXo7z8JJwqBvW0h5m9p9zwpp77F4bejpnRUpNPJ7dw4KaH6N1w+0AJ0XK0xD
kgU75IVl0gZY3+jYzHLHmgRNdyroAbQlvQLBM2/38Q5XAj3AOdpYU3M0F2Nj9v0T46YdNes6IqCQ
o3l/m2TembKh1SmuxHJv1cs9WGkRGHW4Q89/V4HETeVZNJq771UedvsMPfkqHuNntcSYWGkAJTV6
2Nh9KgZ702V2fLDhvZKK3h66QgH5kvP7Esactry1TvNXj5Yn4JT+IZaMMCw0GmPbH6ni9CpJ5QZg
ybdemXTmTP5leV3W/WNfk/oBbg836W1hmrfNMlIUDR/WkrubLDufCO1XPPEUwOGE71dfsWlT5/Rb
PQrUP5rOUM/C1BXTHcOFe02mBptBapOLxO/JB6uofgPOCjdW7qpVUc3HsjR/N6Z10yCPX/tjvDOt
7FV1400xMB7gGalXJY93omK8M6XaxxnNqoQRzdmauAJswynhPDBk6cDG3mQZsLGqv4KmQgHhWhrN
tXUL4mHCzN/vItLQVuCctm5u2WvKDWBJ8VtopCczQa/DuQJ1ovpofPqJ5YjSgnHtDhSREVS02p7B
2MxBV1s7PFpXPaFqK3eJfoZVeV1ACAlc1SFZC70dx+itYcLK6dAoo8u/RmvtbNB78TfFhKSyuVbg
Fd6iYWyA8KF0EqE0Sa723AD++KYfvd9FU91mRn1SRbbvHeOYQ+5nrC5frBESzzSW1ba1TY28p6Bb
2dbVrZ0XHrP+6pW54ibM/fvKMSMAJvZjxk53sibxG+Hbo6XaezNLrnGsIobXlfkgpvzOH7tviD55
AhV1onQnlrvZeCvt5m6wi3RDD+A4uuFuroB2ZdxFt53Tq8qOn9EBDsRiAfgZrHxkki/WovKT66nk
ZWEoW6AOhl4jdb6ytCFRHrc8dl1Dy2I0/E29UNFEuvnlDSl+nm7h1BXK5GeH2xOOZl3udWOBCOxv
EMghNcnnIqDIDJB/3DnVhGHNWzZCELsVWhtV11gUe8dl3WRjLWxKnioqdzSJm1U61i/pkjMWANOU
CgMV4Yxam6l5tjPJxkMo3l133tnClLXnBo4ak03ix0HfqSfU8UDqMpjlkaGz1eBWS5CaubnPUk7e
KqS0RzuzGoX/VMrkzerKbQ3PhFbe8OyUqB7CnKQzaqAEfYdPN0aXzFZ9eQvG8caAZoviwFif23U8
Kttwnrxj2zXVntMQvlcergiPHFoECN6ekd/CtV4A8Y0PVo30ZpymeadxnXsxlapjFf1ZV/KMB/uh
aDlTLl1oB3JgwskQCQNjjPRC2Nfk+pJrJSgHzaX6NSXZw1CIX2pE0VtmuBF8pp/bnBKzss3fFQqY
LB5fRqP7OTb6GZtZvJrRcC2RgejM/NnbTHEjS72jzoswLhT7eOi2SnBjzWp+HfLFRnVaqG3ii3iV
Ko/JObrEYx3ysw4ce1ehWb0ssuHYlJQfRIw8EdjxgykMDx/TxKGndI4nlnLHmF/tUB8GO6HbF1dv
VqkYIFV99LGgalg5k/xNB6zaO3P9VgP1Q8r/QojTR2I7x16Vp9Zy9zJLrvzIeuBgYe0WWmjnfXKP
AYbz/1w9I97g0BPazxKwAmXpaFyHXbyLlH8cWW05pZWHxBYPth2uuw7s1KxoSvpD+R7O2U+be5qX
EmnRMG5dYTz4pGJjIjsMjOFXuUP/om68valSVH1iTew5ojY7+0hb1QVpkUJjprB1+7RaJ1P6M8ly
C0q8n19rfCqrVmZMSO3yDKquWVJ8zruhyAdGaGg1REMCGVHj026oq5sk5DiJ/WqrhomTSh7eanDs
K6LYNqNAoTAjKguGivFypT9GGm9LWD6SToo4w29JuDCPaopekro8doqqhvkv5mg134Kn+073JxAu
9Vs1pX0wdcgzBuXnQTi0V0Y/7EzCnQI8rajWJveAF3/PgzoGoWrWaWG9daF7bIR/qzidr9zZ288s
4gxx3XN73g8MMnyCVprpyqnrq6ZqN66FGNqkN79Oq/TYnluPWYPgyLGck9QGB3IPIQWJeW8VA0YZ
4+F2xInaezqkknYwzY3dOYWJpnbE5mHOcPdptPYoFFnQoCknR06G47uVTOMutLLoqVPREDROlqIh
tx6adroZk6mhsAwnNbBUsl8IvzIP9UDPeOma7DSJZrxrGlNlQZzwvQAhzUfcvX1Q69zbVi5BIeju
Q4auuGV4LozqI22kt41NUk69MLbeIbR4J13n+QNteFRKefSoaUPsOdXAxvGtZgf2Olq7DNUOoaNA
uDbx9KCyBJJqXXZqPbY0MTHYpkwtzB63PkhPYxPJmsO90bOYL0jSU6PEHcUcLl3HDV2uiFHnwfGa
8Zm+aLweIsv+7g1hetROiSizQaoXW1b9Ei9xfhj7bji0CUeJ2mo74DyFs5l06FyZw5guXGQokW3m
ZY0mu82uXI4hTuAXOntvZMR5S0cMOau0fFuyJt/OA/mtfdO1u9hp6/cyRK+9WszekkFih8x7vfgu
09gBE6uTAdaU9ErX6LY5YLl4yWz27YCXF9VjfO6dmRy/GUV5m5riZduFkzzVs/NTFSIN/Jh2ii4y
BOdWVN+g3adP1rqv4Pu67aJCG2632SIotaNsS3xZF8g8oulaDs60n037p6MKeRT1mF/BwOt4rtqp
DUY55pwVzz6FtuyKXdMCWWVVYJhuu+U1rQBvU9HmPtCUbCjV44FxIbJGWojTo2Ygs5Hsh2sbQ9me
1lG+S2FyGTRgbQY3S4uvo627Ox/JArW0qrd5UsmHDFcLKV5OBJnABM/qDudpTZ98uEuN2GEcRMfu
EbM0OQzZ1pFEn0f7ST6MS9te1dPS3BeJ7Qc2YQo8nGV0IxYGORl5oXSO4rOFRGtEJY5GB1yW3c2c
hsuNN0wfU2roa88u/bPKgpov1rDhpENb05LN3Qj48lZmYuK8E+bFih752fEcccASCSrqPwOrY4Wz
n1paGX23EXBbjgY90TX+rpLVcJh+Cl3RhMjobkrCPpnD9SSEjMtCRKc0/ZeBQCW56gtE08JnDGzo
tPklMrd5thlCbuM+e/QqZhBNIpfrparDx5nvAGAo4e393Eb6D3susHIm3a5DKJdxyagwGjshtS5W
Bxsz5S+m9pSNdVhc56N8+fxK/4HfYBi16b74jme6FqCVCyNy5aKxaMvCh3qLfXDFiSH+0UY1oiXt
DaXzuiRxfd97YvxAJuEzeG2ZjBRD6j92WVRxXJ5V5n7x9S/pFefPRIoY/zlweWzjAtFRCE54TtsT
22kZ9F8NNd4DRC4S9KwtGzbuElJgP78P/7njJEcb+Chcw8PvgnH4b9+sOSeDgSvBP+DJYoAyaGgL
gn6LkbXet88vZTn/MelyMQujgcefENEu6Rx1OkDCjQf6Ohz9T/2sIg4WmRLUfI1cpYscjkk2pt9y
rAbXJgTjbm0LLLRMUyf9NkWd3A3mONz7TmOEgQVO1+cNwMJEGqw4+GkrHqxcRBjbsvJ75cznzrow
831q2tFvm+n7EwJqIFmudAJQk2hs+Sd/jbZr7mhxLYFrT+1bmyfmloqi/ml5rkcXcPLo80nC4TIa
A6sYB9mdU9b1LvUmeeS4Wq5tL3PFqu1QoLNrF8YVQ9VlZ8XRW7U05pVEhcrzwuR9aer61h9ldzUw
1ryxZ7fdO35c+wHGOR49eDDRI0u9e6vbnORPqy4PQ0cAV7Y0zbpBe//DLeb0tfFU9Z4AHQlCrBen
FHPUHkU1uH4ZV8O6X7BDOXmR7iVz9OtxYqpCshpWxAKMlgqXkU6mZa59f0HEKnN3nw1Vdb2kxFYE
uW3GtIpYqukjwbWOqkz/CtGoPhoaHc869cyYGaXlInyYW0MiRTNoHW5oPJbPIimJZPekeY2QyPo1
j61s10SpeO5moh2ws5uRyrkkzuzo97nzWsm6N5GfzsuOfn8WGDh3t3Xf2jsBKeCepmV6P/sVupzQ
FWdeaCo5TFrJzkqqhWR70OPK0P16rBzjpJtCGCvbjyYcjnXdfFOlZ58JoJ16G0U5/HDnyls7OV5n
3VbTh+GeW3QmdqdDqP+4JHSPgm1APhiXdKjxdm8i0iN+Z54u9w208/UY5+mjU1o4HAYah7yYQsT4
+b3lJLNpfiwnZ7wZibG4sUWiXzjKmlcoCKB5JuPIop36TEOnIbprrYw44wpyQIAODZF6jXXHJpq9
LQ6wm0cydsNsU5g0bDora8WOyiy3A9ef+rNDfOmuJJQfYsYBca3SJqde9JcWJZrghf4ZYSLQqy4p
FKLNughCqCFIGl2953DGVAeb4B5MHiIik5bsj6YV/TV0FSPIpJFuTTe2Nh0tjkPuOzPa2sqd3QAr
b9du+iitsDvN+dYztfvUY6i9FZyLDpmu/UM/1Mt7U1gEt0K7wc7cRRw83cW4DQd06/mkFuzZWH8M
qk2bZi8GCzqrC9Z9DEdKZg19mp4yXIxynaeLc1UWajzlhAD/LGdELVYWF5uC5FpWx5IT9FlNkmRl
gnJzsQQmiwjlEsMKC6WF16uObj2+cey6iYfh6Rzw3tI5x0jCcKB3Yy+IGJzdUJfUFDtz4tBdFLof
N6Lu1TsKgviU1V2xpTL0eVz67JBXjtzT3h1vksyZvqPDttBNOcbLgva+R5vMPFHFXfeOUp7+jE9y
996zMU6ScOkhKMiAzI7oHIhLrhG8ZmGEPRKbPo/M9Nsy6XnuP191L9F2QEUcmxBPwwKJaEAF+nuB
z8u8jHgrk6Odg5qj4kdOPTC3dCaOx5HdrFm7+i+ueZnk6P25qCKcxjUJBvPsCyLSUkvPdDpB4AMS
1XrXMvTzyQxIGf9uXAyE333ZRW+WARZ61ZDv6cByN6PbaATayyHcekeYi1yhKRx+txZNbbQqmEi8
fX5r/rPdcmvYjRhWwFEkAfHi1liVGL3c4qRCU440jDEHE6UN4FGU6iYDZ0aG/w8XVIZrKcCGyLQv
9nd6UrYbkWByhCTObMmJtVFs0ZcOv3jWUTl4IT2XL2qKf2zwPMzgawyH2A/fveCBtDY4VA66ybFb
8LHt0fRZz9CbafVSxX6Z9fHPq9n/X2i9DUfx4hsOVPBtmJXxMUYcfAynnoO8uzAYRNrZf8FPPP88
fyE/OL66niLlyYZHCVXt7ycbBUw1+50XHWshXcRfRiWtwAWC0H9RI/2HWXO+EEJgoHiWgrx0eQsH
kCJ0K5PjPKcfEAOGYO4qOja1Ey/XJeZdfD5JtMlHVBSfPzDmGVty+R0BLknmM5BVzEvILwJUt1P0
Lkg0qSqYlFboYxkqtc10cLFfkyYq9Tpuh4wu1TQNvxGozD8TmaaP1mKAkhd1VN72jUbb9sUn+9cv
zT2XPFUmwNfL+nmYCZbAnJYei8LOdsyeYcoxHRxBrQboQRBGWElxlYkWBi4cKxB+BEGQUfXNdmJ/
1ZzZDK7sMkQUX/5e/3ivKTF9x7DP5TQ1/t8PRk2MGrDvKaU4Q4B4zmw+LmnPdMBugRlSMb1/fi/+
A7/h+cDuA10PALAku/bv6zGPGu3YDcnrnRAQhCWSc7ruWF4nNEm6C1OGMN5wZTvDtEEBFX/7/PL/
eg+YsDPSPR8avMtg06SxmWWNOjpyDPSQwxYFMux4Yhrz+XX+9RooFkvFLSUw3r0gj7newo5XspI0
Maj/yZdi1/iMqCOPHJ6CXLCHOFFiE+Vj8/vzK/9ZiS9eA5BxhnUGZcFhMC6wTcJeVD7B2zlghNLI
t2EOyHRCv8Vpg7q7a9/padXPEZqFY2oyix+gc+JQ0QiNahkF7TCMK4J5qi+y5v7xywN0RAlp01Xm
RbhY7mI1MEt2CDYKW6/61kT6HU4owQHmhLW61Pk3zNJpYMjRQ+m11F9ss//44T1IcNJQPOn8Jhfr
UqPTKaxYfo6G4WZ3bmeWbxVewi+4kZdX4eXmZbIcyXWg9l2y7lq/5y/9RR0ScjAk2QW+eNTkoFSb
z3/kf12H5il6Dcnj5f9ZCv8HIYVEC7msinhrQ7Jbt73BePk6ajDGfvEcX65c5y9EuDmLDqnqZPdd
ENCmhgBJACEY8Zco46BFLbxIf9rnOBW+2KIuVyIuReCVC5wbVY6FiOPvlYG4NS8LIYPsMVcyBpVu
6XwPUWaZJ8vnJLpHfkv//vP7+I+v5zNAQdYCwZYYxovXlJOrvXjgCbEgRW6AfW6+xwJXMMhO7C9g
bv+p887f7/zkA5pkB/Yun0CFBKB1SJQ4kpnlnGyo7zOhSGqJNp3ZOz9zt8tGOLFFV+0z4rWwRiVm
9F0NaX4bE+HI6KKCx0LePGV8zNyuXEVUQtkXP/hlCXz+lBLonWkTVivpEv/9K4zK7rnbqT60Q4V+
2KqtNfObdO+hgVgLVGHrVvXl3ec/w5/y43/XrD9XPVPhPTKKQcDZf1+VOfyC09ETe5Jn5vK6Nqrl
GatgfT0XdsLYPGU/7CuJbF01Kr3GhQY7SVeaYVllQ/VxK9b7HfgA8waLYKcxAkRdvV90gY5Zobx/
ZnaQkBbD/X0okW6pLRm0wJW6mZOWyvvrOlPNScDhwzdaOyQLEQdW0c10/TTbe4s/XLWMIa9NWjLd
HZMjdWV0aVquMoJKjC/e7n/+Bv//3VAXK3gaYYo05ZQeitjKbs3B85u1v/QLx8OpZbKv06XJmXRp
/RXF8V/vw//++herJDMpFOWERsOsmNClGYORPinErkVgCZF9xUj/1xsvFXow2oom8MiLN75sy8bW
XkfOXjiVV9VSDNWtqB1d7ycO2DldEJiv688ftX9dkxWaFUaybNrqot7pBRNMXyvvgNZi7reT31s/
EYssp85G2L1qTJSJX7xSlxvf+eH2ziUHpEElnctsYDr/NHZwXx7atstWNkYrVB0tMleYenfmUs4b
wxbsu4354qnIfvj8C/9jq/BZcdj2LD6Iqy6WuNLT1FuqzIDv65BRunB2JAkwgvn8Mv96cjwa0R41
LsLtyzd4gjDACp6G+yxP6u9MrbW/zsWkHiQQ4fiLH/GyujrfUXYk93xUZ8+4jCPt0mwqrSaJD06N
7ORXQZjF+NCk1IwgCVNiieSiMbZ4KZiEhPAP94sX9E82ysV6pQwDwCgbFaWsvKhlqqLiPgzudDCQ
BOdHXXa2v0FgMPp7kv0qJrgskuOmjZQ5X02IP7jfXa0RnxMwb7vfaiqRcmP1c1Lc0+KMyk2hiUBa
lWeKKDJjz5x3n/8+l2vK+eTHkdk/r+6uZVzG4GrRtW6BBeoAowJaloGwPs+BdZSYBED6obhxk8Y9
fH7Ry9/pz0XPTFgf2Y3Nnfp7WTdQRudmKMRBDIy1jPgcnlTZxV0zov2ePXPYgMKccAvik/78yqZx
+UCerw3hEuMN9FJegIvnfphTHwTyEh5YUJJw6+BJ9q7wjzrJXU1N8K1iSnwWEfS6DxBVSBcdUdcX
5PblBdbrnkQQdFtR2AbKNf1inc26ydbVZI7fZkc1H4PF4HCVuNg/+7Guse60g/ptTJVzsN0aPJqy
I8VktTL8Iyix+Em6jQXAZ0jGFLingMCDTxUPgKDyhu80M+tfL/Sg0YiKocWsmS+/6jKG7GRVJXP7
YYERIRdsRej/GrhO7gA89MoE6nwix2R6yzu6W2DSJzva9GVFsWS6BYKiPo2pHvzWZG5gzYV71/Wu
eVt7QPO0Uw14uEVxhlk2Q4K9oZwXTAhwS1+6fulq2qpG4QV1/AeyRrH+wkiqDtEgGC5yUJqU62Ws
zUc3MoxwZTAKq86+HTf/GUV9qNcWZ8Anx53rcq19z71tyxGad+kvk7mfZ6N/SaJq4rIO8QA7aA9k
CJB6DZMvTvuK+WeYoFlu4xlcVZT7Icr+Qf7IdIq/mogL/zpk2J1vmX4hzxrYqL4BD/XlIYXHh67b
CP03pSNx76cT2nCzpZO3Jgh0vtd8aQNlF3MjoPLkYe5h2ccaETJTO7BQiMafSUVDQNNkzDG3Rlep
FxeB8OfP6X/fEEKV2eo5irokVF8Wva1BX2DQjGF6W/B0pe4jXr7xzUXZjDjGqgINQQLoAajszy/8
j24J7wfdCJYxWjW8oX+/mwjibKdIDA5Evkpflsh1nwgHRNogzdD7FbeRw9DGQLUaagHGsQqF/I4U
MLoapWMdxw52RZQ16f/lIYC31rEoAgEPA3nGyPb3p2qlLReZAjNE7yXWBrFL9IumkPBCCnjElGH5
xanUPBdT/7uUn69INcAFmd+yRF2sUWeeg9elhKxZVjESuNsY9Uyeoi9eoaBY10SqiBzH4nhenQsa
MLSl80JsYIFON6bZuMlXe8vlhn1euIgaYa523q0xFv59CzpdYEEG9nUMy7F75g/70fRGbJJtpN2P
mKdebJU5DbdDGTdv+dL4Bz6t+MCsEX+AEzF/Q/yRL3ZIttwXD82Z+nh+Li7uF2xF6/zrcMqlovn7
42nEZ7HpJuoAnmvs17XpgchPbMyTKkvR1MY9Nl6DltLuzMVe92I2foCSsqDESRRBISMHAZuO9Qxg
cDma5r7tQfIYfgZ9SsvkuUxR9ntObu5cVMw3EY/b9ZD4zWOHzvuoWJPu20JjT6fPAXImpLjiPAQc
BC4IboRK9+UHEp6MZQ0wTBsRbRgNwt6ENVxy9FaMZBi/vQyTE93iVa3sgKWi6tdxLvOzzy+RO4r+
4VWivReBsACGwQtLxsdiNMObqhAdojoYL2+DSrMbEG+QRPp0JAJyCCuoXxXMpnlbl218NVcyPiU1
JseGrJRTmvTmvke7cPQ7n/QKokbL+yo5UwfnRqBATVAUtr3aQQbWT1SNv9I4zK6ScJoDAzxJshLW
NF9JM14eYU6M0BJA9hQdQkYtEC3xvwUBQxjPk9qIt4ph2A0g3YL6Uj6KhQYbEbIS10Ti/bIR2R+a
bOneM7WMVABZs4aIFRIJgKq1GHDZiXryP9C3yG9z4Tn3vIz2G2Pp+YQZw71vPafakP2Lmi6JIVHG
59w/JSuxT33D2WtLDI99KABwuuX03hrecCB6EjVUvTTlb1m34tawSvMJ3ecM+Sf3r+Oq7h5xgmCL
0j66NN39QlzgrfsICtUyDEQsDq7ahZwbgqLG0FqMlnMlZ9u7HqwK0MCUNzkSrUpt4g6FIYxFoiMn
vPwqR8QzQNQOxqVSQYLPck302fQYFlF1S9aqfQNqV3yPZbgEwLenlY5Ls9iF5LfQTe7l02CY/Xcx
nW21YFDvKC/jbYPFCSkNHqYJ69CxUP0TxsHoIL0RZyRe13pd4FMPmmwMtzLJ03sUVs66nzIgO9Pi
r1H689C0+KVhVk9buyB3jcQuUzxmFXShoJnc+hZKqLkpm0ajhCYGkm4FmhtVI9ZNlPsQUwqQT5bl
8yppJBm+yodv4ObZpvHi9NnEOnA3t9plAolbO84HlNERKQ93s40A2yGG7BuFR/HBoBeg09QSZQFz
aZcztg7SBHl7NTvTOuvITobjEHm7GFHoc4Gs/zny0M06ZNPeRNzeO2zWACCGCEu+1dDpZnKbrypV
LMFYQ11RIVzOhpA9kGyEmaYj3B9muQsSArgFyqMQMkeirpeC6Waao3PIvVYZgTeNY3mqJbjoKXW+
S+a2gTGiAfAEorQ2v8P2j7k3EuZKC8vfk+95xqjAHU9VW+2nUKBXsbDHubqN1mnpPAIse80MtIol
hiAUT4tPWnW5BRH/WJHauqprUD/QFMLNkIvhGh5ktG8sB9jmbEWBvxT+0VEed12bXQGQdVCvFF7y
JrHTzliTEdU/KGr6F6A8sX2Qaes/zF4hnpPEEe+ZXU7Jhq6E/TTBFsTOCwv1JsdazeM7GxIzJ4aU
DQAGQgcm5jmBa57lbIr42BpdDThVxrATJIK5abpo63cx/KMhcyO94nY1TIxF8jEWVYvQYX7LZ9Ef
jMZBY5Zy09B4NZu8V9UpJlgOdQCfxrwziBB59NVUjKcSMlt0PQGKMT6WqVbFXiD0tU+pXTqcjhlU
G1Z66CM1dwUfBO/bBqB0dEusnnHrGHGIUbmL5zdZeSrAoA5jVNb2gIpEofeLJKSMtK3dVeZIAWOR
ghNPSGycIu07alOMo0M1pqBfpFMDLcWKvHcVV/1TX4cTWPNeP42ycn51zdDe46hFieXXJZ9XI572
G+RgC1q5VZPO9l3caOep9NxqizpzekyYF287xeRFx355HNTZ1mfY9VtjzkWzSmQh1tjR0nc9ovnt
O17ouRv1ocKhkawKdwAd4Foms7NccIRGHJKsolnDonVdumVWNw9YjzxE0QspDdc+PHPwRb7p3bo0
t5ZVLvvyJc0690BaeXscGrc5OgsfFq1FtvfTGvZxbXVPcSWHHIU3Lm2Jcv4dRGCNOSLKf4RpBcgF
Kie6YIuq4BZ4Wvsc9uKGHkYOPQ2IOtppM6USNhoBxqfT6qcYBc4x1OQ2qgroYaQ9eLdOlqtXwiXt
I4W/g0uZty/NIrrxohaQtsYIs59R1w86U/rkd0V2cmAn7CsoHt9TkYznCFaMx5PoQwQIMBWrc6JK
CRZQLt/S1FoOVen0G7dFtx5GVnG3sH89NT57Dlw0cdWUnneMJ396xi0W7hlX+M9t75yZM8OU7VNU
fP62JNliRILY8Nd6Ev71oOKESr4XO6fR84MpTNTrfdgfsMfE+xT9MltCVD5VBM8j3ynhFTpNuI40
/JhEtWLjQKA/Wi5jmThkrZjOcLpN7kgQYeM5vW2hmtqiIDmL5XsiflfIWnwIIplaMwZObm1zFvdx
C9YNyEA3vyF7rg0gCi5AER4O80fspfJAEkABX6GIQIiEiCo9nM7kr2W6Ql9P+u3CSS8AgJbv7Urz
GgzGyRyj6BpPpnVLrgCFZlkNSCxqjk9RGfI0jO5B50hZuRk0O8Pyycb5cptqy4UbNdv7Ia2N7zG6
YqhOc3tKtC4f2s4agXaX5UNnONb3SgrsqUUOLWzgNa16cKC2ETeBmXfwFhrhbElZw+IXTdFDpPV7
NGbLLV1i78GHMrdp5xEijxyyR6eqmh/zYs6nCYXauslq5xEA87KTQKTZPjPjZ8kAjKUxqeCB9d3e
MGf7IEhymNdh5mGZt2v7bFIrrC2McBH0rXLBEP2BDKT+yemZ3Ao7Pr9Lo7rq5xlQyBihXyuH5ETX
t3jKev1bFTgVceervRgcDJERnJ2FkMQnY0KZyTih21hZBhShig3s0pjFaqjtd7kxc6zC0bzh1N7g
bE3yIDPGdpVhUfw/HJ3Hkqw4FES/iAgkQMC2vGvve0O0e3gv4b5+Ts16XvR0F5R0TebJvxCDxHYq
TXOkPnd32tHenujz4iuitFkJLOlbw++NJThGEL949dtsVH7b5q0LQMLrplPQjwDdkce0qxGR211y
NUmgIEO2RG23HUJHnZ1a/uU5Sw1GAFcavOftXcaPZ2V34rP2Z4fijeRoFJbsCzejTUtqiyzftHPP
d1yMhQVTpxq1AqkqgQVseiuPPn39bDl/ATy0ZigITWkJvh7A1uxVv7BsJeIK4lfOZUe+si7GciNz
ZEqg3+htRobnj4MSKJ7jMiRb3OCRBAYLP7Pst5HbepcoGHz0O77/M2R+cWN3Wq/LTsb38RBFzEe8
DifzVNlHuzTtJq+7/DJayl8v1DW3tZ663aR66JUI8jHLuH7353IlUkPMVXUvxbD8LI5annlv1Usw
FfXZs7C1LjliCBj4AX442aYf9EIw1mXTfxlH4IXwqvYbyjbIiHhUs9kAF0U+09bh4CHwEynCNhs6
yNx5il8yj9z5ILkaLzQB3KsuRDJSAnG8E15dSsUpOsU3PfaJYpWLIN2qXMYn2Xj5B3K05V3KwrsO
K2wgyiWcbJgRcFAn/l8WaPYd4Qbo1WHYe4ewxmIwWyMj30Hq8sYDr7rlv3Bxgbb5jFHWHUMY2cdC
VQh90GFfhJ/JO3+2nAOvtnuYK8/9sFLNLxXn6mPuePqkobXpveDGe1JRZO6CbiFN3pLOobO77qbF
SH5CJajPgTVxihnpuC85YZW3rAyWb8e0sCO6vq33bWH5sNNGoJKtmTA3Jv7wUJkG0kM68TfY3UTO
RAWaH2Pu2Hf3i4NdPUNIcAMMTtpr8IHj5wyEPFk1yhuegyprt9TyJF7A8LqPkUHTkED6RUtdrQUv
7H2j+/qZFby1x6siPwo61PWAKWpCyBbB52IzeGPYrSCurMkFb6X7lcRd/6OcQb8VuMvwmrvWeGR/
3G+LKe8+nTAlC7zyGin5MzjXLatxsNDNUN0pEzvDLLVpt9kITGviJQZb0aLjW+LqsoyN/1eQ5vTo
YXV9RN827jq/SN/KoR4YW6kxwQsgB1Lgs9bsuqH0bkTtjw8CQiwaSxlytHizJ15J4BBbpyjCZ9Bc
HeeNCjvMNhzMal26nd6ABa+/qjwZdibJ0w1bwP6s6iV7sEzsXeJAVg82AvrDTM7Sd2JiVPvSh60l
3Ij5C9gBizPHhuZOgYAnnfsESBGpm1Xn80JYfbUndQNDU1qOd0kQVUdmZ6bYtEk8AX0TmDJTIbHB
xfPQdusY04QP9QVmjQBtthxGFEHzmjqvYDKoM7wao8jLdRIuXO5FIbN/S+DOcmWV8/Lj1zo/epI1
dwd5t6cnLTQvvmgTxpxL2R/G60oNTSVYl1YNKTjgHMelHw13tZM0Rx3q+S22SdewVAtIxlaQuKVs
0CcuuFnj0HUuuuxnzo9Sblu8GwD/JnWHja9dw52Wv3kiyZ6fZId4si7P8yTC5yQlVRyNot7ABNU7
3RRcG2gNMFKGLvxerofSmX+ZKE4exkW0+KJU9reQ83Qf96HYNVfUIuKF6HCNVKD51OWEJWOKuzXP
PPxp0lS51xECiBM3oKpa8FMUc7XrCgyldgEEneX/qpE+1D7A2MYu9TpqK4cD15btXzpW8dnrKwwT
vQUUDYdXteeQdc/8DfDlHXafy4JJI0rq+XvB+njTsWZZu5EpTz2qZ+iGnrvtIrA5kQZTMyXOD0OQ
bt+SRbsRlFbEfsxq48s620TXeQa8+3HdL8HDRD++H5egOtczRXAdVs6LGKxvAUT9QeYtTKDSzl+t
TgbPA7Jl4myZz+Q4VPcxf+xauIlh15wmb1mcMBosB9xQOuzPsep5P3HFwd3737UONiAFUFSmfOlb
YIEDU+qRJKB3wMOENGgfTDG+Q1BWQ/wqxrD79CF0PbIKb27agthCXYHCAGlc6BfodWRfTfBQ/gLH
si/WYHkPqW2BYDXMmJ2wxdg+oxykIHcNGC6sjzjcJkHjCICGXVABF4pCQIx8C4oxN9exdpEh7SUx
yAmXBtePM/5w/M6wgVp5XuTiPlc4SHb4X8BDTnMvH3BU8A+Z3d/WzJg3Dh3KBpeN2Ro1z5caZFBy
gCnYcXjL9N1OcBOTzxBdyoh2PyrFK+65fFVLjKIOPMlVNwzvhLsH204xa8A49AGm+AlKHML9vr+4
FLBo5ca3gIkTsTpXlZ7JxYbcPrWZsB3sOkxkpD5m93R1XC25+CykQSIc43d0jX1Czn/bL9UDXqef
0jDEpQjz5y5aBZ14lMF4N9rwlKhomvXSTrD1Y/i/rpHeJgkgtPqYNLcWL3YZNQFgkH6PotSwosEe
DzfhxplDVvHjUG2vMDN6PPKOO4b3EJ44iUvHwl5rlrv0iu0Ps+AzoMo7NGztgU523T5cip1dLU9F
TQKkhMZH/+dzJi0dZq3gyRHtS5o5r1kMX9iL0mhNaiEy9Kw/RFnwgafsX9Igy8+v+Wx52AOObqpn
kq8eQBL+uXbkgDIw54Yw+WaaPhuFxTl3l3zlxxngqdh70Z0LULswegVAmsnJkvQ7dFQ/7BkcJgjD
T9Plt42TF6tBg59B6w5LUSDGWK628DF/xyY4rKemgqyfwU6EgsJ30CRmMzvNx1wXL9S3m7Bu+QFA
89Z+EBDxDqw1iS5pYP9TMRFaCeICzmH45jWScUrJeW8ElNtWiHE/JtlvniKP7MZF4bz29apU2Z3G
rQS0z1ab3HhosTELrnII3isfZefaK6pjW9ruxpqG76GPb1oF6RCucHBIe84qf0C0nSBMIQSkry/h
FL77gYUFqrXVsaszji3feN03yWHzwQS1eO+haP4NUVB9h2VjDsShYdL2K2Jo145Uw0vtuzWzRyvf
qRYt1KqmGXlIo1TcwTett9FYsM+pm/4cyPFqPS/YPoVGOeclXZy7LoMQv+qLQOOEVwqDQ2BvSISK
/iZRDushWuyLl2S0tU3lF/fEdOLAQF0GQi8D+Q2cY4s+aHoL53Y8V0u4VND20/4Zeps+NPRjl8RA
JveGwjwNVpoP62UqNO5RN1o7cEXVihGv1isLd95pkUZ+qsIZztNsue+8+GwGLV+ZtRCZOI6qxedn
t6hTgFPsx0Z3WMt5XHaoweC0rXoezDTfpiWBAO0QzLdm4OLL7CTHolum26tB78HEKdvW1gkfwbjC
nB+h59plQqlrGvvD0wkX7DCIV5ZcoMohtLq/cYZPvbcs1B+zSY4ByNK1WILTZMPChM1oUWCJBwqh
71TnN/jyDnXkE6cherqJiMArtmuG7NoeJOAK6elHiyODazyEQx+IR2gczFgSL1s5o/vPt4K/wc3U
xfWYNHmuNGsEEh+s5OCuBuQieCPThwp3Ts55uy7rEagKrAinY2bWaPclTiwPu131Nk+YUxYVFEcn
yj+mYZ6gCApxs5RiXkl/dFZRkomdy2c0Gzz8FdZIG3Lf3g8G4gZKBa2kKu+ioKDd0M2Hr/1fZP/l
rhndF6hCD11JOUqelgrSHkpadBj85YDr6+jp9pQA/ZA+LLkqHx9Bw1KJQe6yBFljdVY9Df1CQId+
0qlzZ+uiA2qU3mg3vBmH+AHpEOiaWt2XHHpo3KthE2L4tDmRQeG1MawG7KswFgbzi4fjXfQNQ2Kr
VXSm3XMp9YemWQn6JNnNOKw2YRF1myTv/C34M7ENEPavLQ1sC+ylfFxkISjS2r8WjMu6dTzkX5n9
uAA32Lte/So7qtoaAnPiF3KX8F0G+NM4VCd2bkc3tJ3+rVVb7oXwYf9DFlV0b7rW3Sxd6K/c0JC4
Z5A+hIStMakJFPQM/eyWBJFXTluSRkSM41RWj5GEAuPVAxEMdrjjtvnUOnqrC1q3FuTgaqjjOyro
ezmLktD7aV8QXrTJcalAe796pT1me31nAj6Knn4C9d70m/oQ5pLQDl5o3YisWVL7yMrF21aNnp5r
NddnXRsY6aH2nphWiZtiHmEFJXqOPAbafvMks+YrFdoH1p0BdZYq3plpbNZRUgACyrAJFfF7OrTH
1sxMSqaU/bPX/wA3/MP0KVakfHVrXwmxX+QMtZiDH6YdlNNricTeb36TQRUey4mlpxA0s4nTnEsf
RbBi67Mmg6eiil9i3tTZWjmwyFf8W47S8nZk17bpW+vspSW19DXfyVE3heIHWzWJIJ6XF/sit08d
jrO5biNoZPId5lJzmG3H7GqsWysvp97L+4oApyL71rqycRONrI7G4GbxyCyEcLEDSmuvtAvmZIhG
HAmSWrtsnvpl+at0/Vl4036BfrNBozDvZG8gcDSjWGEP5GdX2LXz/wFnoA8gAGrDhxe/RnNxJ5nF
sXQbH8tWHZXmu+3YYXxuVXoeBOCWTNKV4vT9YuwYv4RdVe0sqsHTyD70At4u2U0JE+EsSZZDbFUf
1dg5Z/xV0zVw5I+EV6D9cIQOiSdz/LL5g+i8Ixi1eS9p3ld2H+49owlDIHd5FavO7HJelrXnjk95
7KMyHL0cXrRtNlNsvG07dsCQdPfbsiV6IcBR7zyrifcVcHtj6RqLYsKeb7ardcGMjTLafsjT5R0m
3zOkiYvqWMSwWedWtbg90fQwA6rbw9xHn6HSF9rhg4iLvx5jAYNS9TzrLt4sCaE/rYJJafvjKyKe
eK1jKdazO90OszTQSXvng4fikWGQfCEDAUJmJ0/97KkjIQbZhjiLkeZ3STeCdJPYd901w9eZM2+E
+kU4Fv5ZEj5jPE7p+Cw8iw3kUN0lBZ+KSjKoco34swQYmQkOP/3FHOw5ftFrL8Cykzi/LF0Rb6NI
3NFq8sVVv0MvSZAZbcZRc/HKsPHBtbW/GS35Y5GRxN8ufJR9LpwQeBn+YhUsUSvwNLQDuyX2/019
+yd7BtKA4VGCywkeg0o/c6+0dtdRjupAXOk0Jr0baDCxosG06rk5aAtbIhmrxN5YqXUj/Sk4AEZi
tDyLJ5pYErWy/ESBAY6bsNs1LvqLZN++QVsxbdKYXkK2NrSknr1xLPoXpKD1tjHXwz41Kx82xUrC
w5j84oU9RLqeovykFA60SBsGlMMgSXCdAcxrbrCy9sRO4DlfKQc3oR7Nrcnb99Kfyb1oGvJ9GNqI
pEh3YyFfCrLtVlzOZusWzQ3gQWhCiu1c0NXeVnsy3Pr58klk4Gt7HXZDHLybTTft6x6MRdy2Tzky
HBLIqBuNnDKA2ZqgyoUTBCzsv0GrM/EseDra9OhNmhOcHQoxP/m7wzSFctKQ6WimDqpXDr/diE96
8Eca+C87Td2tMW1wggNJNkTDWBFEA81ll37brr765vnOBc6P4+onZQSqHyQEKxaIJ+M6v4sDmUZw
qO5yTdlBuB+/Jkyd1PNYXTi1S9HZputBkREuUniYuuKIJYT0jkqLaFlJqeRqt92Cie2YmEpwO5aH
OnaEjxx2pLcsyRMV3Rm4IGhR4IMbW9nbbrIeSQTPNrblQ8Bp6yfW3uUhDerf0Pgj80fiZJW6thhY
nlZj039g7HxOrPyj9/OGVeScMgFypoPn0Cm4XX8OBVXZJIq/tOz8XZh3yAcCiIyTste8iNerOnlt
YvfOt0HcpFbzaGW8rmDlmg5xT1asK79mlZdVQEzmeISYFdHulZQ3EFZYVCXRroyXU6RDs4K5J8A9
ETsSIAfeIn4GR4zXc8vVyKI8pwFM03Cf28sMINZ+dItC7GwrfmkToiLbnk1NOzhU+uH4vMRgxvw4
fbGC4g9MWrH2lprABI8exp2bm0JiMRzF+EBmUQFYGXsC+oI1Kz26o2pwV3ZMu1J3iYvDVkZwD9I7
d7Y3SRHF6yQGZ+CV1DuW4m3rBRMefPE2t5+YTu7M3rIKqa1HCE5GymkXXw8bM6Jlc2fmTMQsnZVS
8XrQIK28Eg16oBFqdAmdRgJySgGXJM/iiDEXbgKaibQkqhTu5lbgy8XSRbwm6xfCIvJrx+pysRX9
cJfO/mvwfxuVVvc9Mgbe0fYzdh3WD8VHThINkERIskm/J6KthSJU/DWT9xp0utnRg8e71Jl3c0SG
i1NAY0gd5oluTlhsAnAJopv9QCm880b30jbWvHUc+9vy0Qy75tYLAkIY2DByAu/tJnhyvdlfzayS
V7Ixp5TEBRJtf323PWYp5tmlLj6gXb6mETPwuOHxh9X8EA8EG7jTuyx91r4xd6wZ6x8f0DHEPSoz
NXg4yyQuzVwu/YYL90qZLYDCZ/l7FDcprTffp8jrWXAMVCjeQr5vivFonVEdHwT7uE2BRWkl0WiQ
LUd0zIKWYjM0HqddPXcrh5XuqsJot0qK5gkUN9GEFrZt0RasJqKxXENtfHCvAKRB8dCiFiJPGMAd
Edw9dtY+OkHE+FiQ/qVFkm8zclc2OPzZWHPiRFq/zlMOeCiLn+MU1GQSgOC0gNNqW3JlzEzS3YUE
sh7loh2J53GJ8hUoGh5v/tpWtAY20bOrOYU7UvNjsdp/15mEjl9jEu0UksDBWqpNPPXlesDPsi4K
lJY18cZ7mJUwsWSa7CjwO+6n9GlhKQdLlUWctEiX7rzHRtAmdqL9ZWhH0eZLci5aq9jMgyYFOQj+
+QEG9rGtU+BcsAHRILO6c1ms8BnfLQ2KvmGp3qaFdQYKsH+u9r4A+z16qDNWkeOel5rNe6iomOuA
I2Jy4dgMzMDwKCAhmKuMbJEcSSPY+LUrB6rWsu52Q+EQ1UgoTulMEfsZxRqMYDyCDqeQmFf/Iyb2
bLc44wN82mNl9+8EI5LXYXstg7WMZUMaPwewWfG832NLZ9gk+PjZRUE1t5mmJAxpNhJGKfnOrFVi
hzMxI7YcfFTskrJIslPV3jG/JyZSmnBdU1mnULkPDUoeEETeG1YuCi98TlvcXoQNh/2/EichNb5A
lSqR9Kmse45j+5Z7Z/pOaLQaTmLi7hlXpf6rJGthw31y8X1K0alfCFcz/Ej2GNcM+IGVN3EEaPYj
prsIlOI2Fj+diAlLYczS+QOZQvkMpe3KJCzNxELWeYly6+w2zvPSqB9/jplgBzHKi+5YKyZKU9he
TDazCe+Ws7Y6MBE1z7pY5LdoGN/leJspDNLkbpgN+uXaPrmtNdPCJTMgKia4DIcOzhgT+stlNA3X
zCbTdbe6Iegn9klhwWw9bYU1tngpr1P8FguF0w4Ad5fgW3tuuUmchWE4kihHuBV2m7l8dMrxiNZD
MBKCGo+5FQRyBU6AK50PpnhB0juSC1C9xJ1DNT79GRCT59rTH20jwEfB3iR0g0wLkbnPsZ3BbZvV
VdPy5WfphLFnAQvZ9HTHWjKmIdCwWEnh7Co7fbSS5cZHksR2C32cQQuROctRAZS0W+eLT+WpyCkT
lbE/rbnn1tEDIfA1eDk8FSt7iQtW1zl3SDJTQUdJx/iy4SCcILJDPe+LbZECoFobiop7Dy3aE29s
t2vcLIRnarhVR21r9u98lVk3IvNzepNcYDtwMPdjD24pyzLOtu6FkrN5vZY5V1m+gcO3LPdz4XVv
XZK0OxlV4pZynXGbadufKTfuHlSf9Z71aL8iR1TnpgSxK82YPcoOZJOtSHtTDB/tsGrv47D0UPTO
5bwlKbg9A79Ub54XxQ/RRCbmKg8kUis0dJ9+HTRnUujZtRoIIyvKoBI499jdyUXZb4Gwy60viZGR
mbr6QHzxwAwmZwwStOl3PRYVQlztHto5yW5qvOI7vJzDfTvn5paZoX9mQoKlYXJbhsQqttBSMxL/
zK4x4U3lXlEhRm3KgExbL6LRBX3rlm+5ZQhPdq9b+CLI5cUjcXBl+iw+AWpe7jrX6/85XLqPpQUs
mLliGtxqS0avXpQTL9gb38OOFHrXFiOICAIMyuHLjppwoOUUzYdO+/bkycn5LBR6vNRltTjU9nJf
WaJ4VmaxN22fJofWBZhaCsvcObaGVra0KFkqUF7lio+xPHZElT6ys7ji1wc+8dkjwE83IAFH25Zw
aktesCEfwadlMVS+Pnv1CLc+Tb1YLgPc7r9ekcjJ2D2OSy5SdOeAZSxaFmIP5aVrLX1ns2056khY
dwHAccAglfru4PveOUE1q5UYnAxqLGyvekqmB6e6JitXFfgzvqHb0hbqpjSjfDSV8p4QXBE0kfYa
UYlZbjmF2AK6Mt6wYtRHtQzRcWxc50Ts2TUUNxyaj6qBprUKGT0w3EjNQNpEVp0s+rzXalHRqZK+
/WT3FuHqKDipiB3J0qHTezZd4qkdBEvrKW07ZnC1+uBKTXbBOOBAGZaRZ4oaa7cMbkqVFIQsTor0
K2SxSp3i6bNgSmdNo72DEiP3CEUaEhmDkiFr5j1KkjPeHALGXug7ij8eZnMo4Rk9SOoCZPBLwWJR
AxC7+Ei67+fQ16d2VOUTCryUQZrJXRwGOqk3OOTaHQ8elG1z1RbVekieKqbu29o2IMp1Y9p5z2sc
HSNqtgOjav9BDF34Y0VDdelr6HX0ntjc+CfDncSKeBJF0X30s32NhCtTujM/3Q71lG+L2qW/Z0ls
dn6l6qcAgzM0RN/Tj/UcLGdDVM1X4Ujc9lzUp8bPxbEKmgqAkcuEg8SIw9CE2XmQDvCz7BoXUmPr
sfNyvGlSz95beS8euxSdwCYyKYIMSeqZsYGo5InyL67skvuK8fUZ1ZjDKZlCvonVGHzH8FZPHILU
aP5VoNHZTvE4BRVKzShydg4wlM+mrevzTIbZjTNR9DdUS1957jrbOG547iLKnkzWjq/kgfevY5EA
PJVxBhxZB9Vb6Mz2d84EgsSTFktPYxPBEPe9fhdBG+9rH03VPJvvrOnH91mJ6GCNGYlFbZM7r47W
6bEzSCQjpsYJeLo+OnfCo1aSpUr3NkBR4ircntOiK2lX7Tl1N14yORKyrbD3dj/EN03X1j8LKkiP
9UCK5UTGzrwv3ZEITES/3b43Y3gSEylDK5cntbHimIUEzpXpQHA3QSVQ8tYYG+MNtUNx6y2yfqM/
J8MwHOSLJm9nm9C1vJtiYnIXpfNXhdztYx7Q/o5TgQ1kmQgGGiv5SzHF8CmLRUGbJ6tL6JTWg0Rr
966KNj1NGikeoH2Pc8ePrPtokNe4YJICR+EMB8d3xJHhvX0IAfHcQsHRBwrZ9iYLwxiqkQ6PHfqH
zzJz2oemzsyX1UYR3b9jn5aSPLRKMlsr54hQmcWZNzZDuYPx7fQSsGlYM0Nyb0ypu9tUT+K4RG7I
adiZc3qlT5XkSWyasR/3jWjKnfGb4OzTre3gnsWXgGti0wU5lElu5gK7FsbolWq84VTgUNv1XV/d
BENA/u/QB+Ehi3tv69u5+nEza8FxJJt75bvdje9GxT3pW/HZZzdN6Y9RjbzEJnqnC3H2WKbCXRnM
VbJCiDLge6A93/cuWalB686PNvifa1RexWJaMfu99/o8P01FyQ6Yg+FRo0dmH+3ocT8RdkVqAblD
27CoEpaY4fTUN5Apkz4fbrQo9YZUIkF+gk88Sh2O3WeYXJFTQd+x/PZrH51cZXOkyUDMl2Kxshuf
1fK2YdS6j8a4uycIIYDeb1GxMiO4J9nlfaKvuRdVGO5VWbEHGKzg1S5d+YbaV13iSpVnJ0hAeqZR
NX9HqWrP/L3AI1kDGGr0wOILUwVP9YA0VWUKMOlAHbJPumo8R8KMX3U7aYpWu35p5tx5QqLFOGPI
ETFhGpVMHOZuT5mguC5ABeYNMjZUofHF9ZlOumMHWqgfbcntmCGR8Wwn3JZNJI9Wb6HfLYJpa3kj
ij6rg062gNnv11HheN9ukpFNFgbN4xxY1anGlw/+eqjcXVyjV8nyOowQDekaUHtMEcvEmWGkQJTA
yGPakMFWHgWB8w/XL+vLRIb8Temh0UMnq6dVgFnuduyt5Ry1Mr5ZEJs/qQV42cpbovinVr2NMsNp
3H8ib2waUgCz27EehNxOGUhxC3TWpS7d6+IxJ/sdd07ZfGWJf132lNYFvMz0oLIq/4N8059TyyZg
DO7hPvNiqNbM0dEZsCRau6kICIOcM+tAgtlw6HSi7ns5uhw6XA7EocsSx0VXEsadT83OsvvyJ5x0
9oUHjL2m7GvvX+vZ5gqMpQ9ak6VOiZGPQ/4vSKf6cfEr59y783QhOJ6Qq34xD37mETJutD/oWwCl
wYdPWNSmmbm0WZVlzLJDinBdgjcmKXfON7Y0xYsLYJFAqDKfj2kr4J36nXyXnk2PZ1vFKWlD3u62
XejoAfWXv5Fh/MVqajRveRcVDOQNqnSGY8lw0soHlgq/rSTLYJgScdM7duZsKEHjmZww7GzHvm9S
Uk9ALzPOc7GDS/RWv/7YNJwFo+z1ijhaqdZ9WZDVYUDcpmcZV2F/EjjNp/PYeJX7Hcl5Rlvq5rxQ
m1x5vb9r2Wcn98vsTI+KhJ1q6yfMGx8rIrPjLaofvB64Jrpl12T9/DyqYXI3BfJj9kMNftItyAku
LHcOiIkDiNYV0GiXwGxSd5j6HUi5Nj7GdpAxeM58rZGatLlCLREGNHsd6yxugthyXlxPl98uHnNy
Nb1wcG5mv/XJMYyL0dnw2OfxwncVwz2j4+h54svgHrTsiWTOl7RLNsZk9YR8Qs/xDTomJFSsPq/p
jwycSKJATGk2cami7py1/vI5cu71l9Fh23MVmaFITMw4jpe6aeyIIZ3VTFuUAHRw8MkkT3qpy/tG
AAnfzpqGek8zjvNSp0tGKl9dIzVFSoL9n9I1ES/NYJPAVwLlLA7EelbNGTWNByYWEGt5VvjDwRiy
Nlv48kkshwwlTb9Oe9q5swsupVp3V9zjeQyR0e96eGXoOgiELQ7ZMDTRHXbfgPliaRNIhqiE+diY
0I2dUMOL9DDBfY22IH1tZ2tFJYMTPECMZ1PHIC6kczNEPA19Hm+rHM/Xi2367jFCw+0zERs7Fq6U
ELfkZKTdP3tOfAGwzWaUvZpb5N3bfBRduG6GmnvI82LaZ4EGdNpHmVKkpS0LK3HUKp19smoJOMGJ
JeuNKmIGNYt0FjuEEBUa2KonfwM0RQrkOvTZqqnEST7LVCGQTclZ8A5UTlm4LVoPH5ONjLBgxo/a
Bu9uUodrOXkOgQJZwTUHKhxN/jIXaqSZyHqxI52t/OjiDklUhD49J7glzZr6JRgG4plWpmUAeU27
MQ6/hYhhel38gsbOpxaEPMgh57+Dp23f+2LsUf1ITC/Xm6kRqFd6tlORX1eXKh7lq2lKN9wuxJj7
oAF1mewhOLQ96pDKtw8dK6zheodSHKcMQzlw637+N0qryzjPi9HGdaI/c8nhQtROXbjsBFXdPtgG
B9G2DtxM3EoUTO50nK6ij3Et/bmlrUH9CAMCyamnSUYAspy5FUG2fsMrtCqTqaqZciWkcJGSWcu9
P1mE3mInDBoQuNJ5izppkl3RhKHmztAdH53S0NfDsMHK4kUZE9UQP+hy0Og5zmHRlsnOqMmpnsYF
Vv4Bu18eMASJjDonKPTNRkG5Zb1Hy4zvc0UdlVsWYeThYmOV6XtyNRTc0mE7ZmEe7aq5JgA26Udr
fkdMHKljMFUBImEZ1F6E7ShlpW7z8fmv9VKxV/LGqKLbQKsXbVTFrHu9eI0f/S5gYjF0lBGKL7s3
hb0NKficEyJhWNwsJ+kKIKzObFRazMznciHBuFuDTidVdD0jRsxSzHlRHPDdF1WzRY1B647jyg2R
47YCQYAlZPNr5wsTjHAMVm5aQ9sZh6y2jl7uj8vLhF2Vwe3UdPUWY3KRPOpFdOIYQHQeGXBnqdpl
S2S9Qx2e/vGZyfYd3a2N38Ahi6m8UtI9hR5nWJwH1LxN8oYhvGfUpbJEbSVI7Yz/VQLBWFhWVp4J
22TWFRZ27/IAazZJf7ma9bweSN0k8Kt2huVDe55HAwdUK93luPz7LWpj5zpcZMCz8kF+YK1Sgxh/
nGXscWb3tLTM6HSI1euEIXQcLpadpwMqtQiVgw11byNtq8tPMnAoANaiMmHwPfP4nsOJ8ufYJmMd
XgP9rkHOReQEv5FWHHUUe/ZnONT+i51poqRQ1KZXSnc0V3vdm+oLs40HpUkRnkPnLkgNy1nkuycx
Nhb75Jxedtvy8VqAml2PcCEcqYBN9VKH9xRX7DnzqxFwbVmBGFZNqVpWTb1F0OHfXCdEY4yAP4nk
RH/dXiZmKQKthsMI3O+ukJm88Up5cCB4+mfInKSU2mP8H0fnsdw4sgXRL0IEvNkSjt5IotwGIakl
oOC9+/o5nN17MRM9LZFA1b2ZedKZ9ohVSRlOcV5dhCUlbZg36bpyJuMSJyNZcuGuKrx/QaNNs4nd
7BHPc5xytHeOiIx/9WqiiSuTGPRgBbDyR4+06I8rAhXlHYRtmo9aiyuDXq66Whi7Jv0bB26debge
02qr8jqpP4q5MxoWMSrVf/ciV/TRs6lVkc9Ini0Cfe44yZHGS9r4tCwihpUrVjY8F61jSs9spnnB
tuClv0XLzTtQ2OSkN/Y9uPx7GyF503QN9ctaPzMFMycRf9S6Tj83rTP/wN/UKSJzplJhWzUBDpg8
TSbZDLqgFn3omGOX78lzzoNnDPqy+Kn5mFjiNWY/niRSOZ7Rmjpo3qyMMgRgSTP2mqZO+S1Prc50
mY+rn8lwVJQSWollP2WD9SDiYBpyx5x5kG/pbFonp0HGCSZtBdjmNK1lY9bPFArESMPagWlJg8aL
AzsDVWCZKry4y4ZhhzGcawySMvExf1LyavWKgXUD5HeOIqCxjoz5Fzs261JHRq7IBiX1x04fqZ8S
68NOR5iA2xE18myVsP8AB1rqXhz0VM3w/pXOkl0TxYiWW+eofDXLVR6xnIj2u61KS3VJtzAqtdje
NXeEVBJ7U0/JzYeWV0nnobaV8wPN13YePrludkdHVmq/MtJl/pQ6O4o9CrxwRnRFpjeBPIiai38F
bH2TV6OEGdbI6r9kMfXXIWd94aEPm8Wejh7T9jJLm0efvj48q1VhEHBjdcrrFB+OnO3YsBsjnYUL
1daOtBrZv5wVpvRrdnEqvvGbtJQTd6xophtNdYzxC7tR9Neq7sR6GiGKrCEPTqfdckOgFjiUbbWb
liRBFuT9mvzaqkrESYwwJ8MyX9iz4RbRESPHamq/+yZuIbbDWF18fX5ohI8EVL2DBYhabI1R+aLZ
k/LRxUVkbalzrqNA/t/kPzmS82YOVIh6KVcYxHGyMN8pohR+GaPs5xNpRmqzSzzbuWe23IRCeqFj
BKGijDAjldzesEoVKJFzN8A6XGtZiu7MT1YNSC2S3wnO9OrnojmO4zP7Z9Z2VbpC2ktRiViEW11+
zvOy3YlY6l4oss53VmRNz50ua99TYVj/OJK7ZxukWMz7SAx0DRKO2s3AH/BPdFjtS7G0PHykLeg3
K0zlfcgQBIdEzLNHM9CKAtTFGG/p1oj/olXlxWY6Dbc/tVwncMcUQlIZM17VPC1fU6ayoKKe+qGa
Pxw72UCmcdN3xqxz8uakvJaF83WZ2ogwihIbXpX1EViMSSOfUc4zTYJUxbfkFQhjkBgoJARMdBqd
DqKBChIPhlGZ7QDLWKPP9+khb1DFx31Y4UycBw69yDZPmdUzyI8ray7+uqUUeY6zYGMoHP4402ji
awVejMVTHJsaAtjQf4Pwyd/YmtvUsFUlhrfVUVlGyIre7w2yKWs46KX8T9Od+LW3rflf1WIo3ZMS
0i6AJM3ATtSOK9pSL3xDdek1bcw+bPpG3oMNgWMCtkPuyCutSLwE4qN2V7SrE0qDjr0N6JR0XSF7
PWFNzj2247JK5kMx/bLCbrY6EMi4vtsU8OpDG+TKpOzY2mf7wsjbf1nkVL6uT1LQoa198b/cOXeQ
KYKUuhIdSYgs/0XlGsAq67DOJ8PC74EL7uHkaJdbn8Pn0Uj7S19kR6D3UXSSvPLm3sbmscBXmlwM
RMaCASOf1GMyznt5OY1xdY6WaNtlVFI66fMai0DwdKlt927gBTacV3Oow1aRHewdj7a3QycaHJ40
VQMNoN/Y0LMd+6+ga+pAzMzSOCbaPjDN7CPrs2NNkWKdX2aBeayzsTJUrkNhAgLCe2pcdQl5UOAc
N5sdyg0tFpDNcU781jrSQpx82EP+nJnOaxplQW/PuwaGtcblLlt8agYvXa4+p9EYxO36uubZjW+8
j3Dn9VT7kvDN/Tmy3kZMm21NjmS95jlppdoKpI5d7dhszbl/HhLJLxJw6NKv7ZRIPRHpgxRZ2dlI
i4PXDGyG6MhmdReTmSurwTok0V5t9KfemV+hJ3xrXJbJlMD1HRR/MT9L8gNjlVz7+Svj1pIKZYP7
K9LuTm9i19Mo0ZUj/ku9u1qZW6cDe5+G/oU7PYAbSzpVFbBrhbl8qqTKXTvOy3WEV2DuFqd4Kht1
3Ez95Mprz0euEgqpCq/Fy8eicIPgshliyyXzc2RmTrlBrwxvcJXnAN5NoV8fxSVdeial5mEz3TS5
YOSwNpb2VQFWwg3hToKHZr1p47tCKbBG2Y485a6DJGIZLNvyLe/40KTqjxw8URPftqpvR0/4v9Q9
mbRjU2dSaYEevVbstRpw7h62LrZWMrEzoCSuiJ9NvEeCO6Qz80zgirVcY5qCfNnSY+X1hXRVp/S7
62yCfpq2cx6/h4cBfMRo0A5QK8psxcBLnAkj52Q9y8m7AYd8eUAJSvE5t8ZelNYBP9e11Ken2rnM
xmel7qv53wSFQpMRW1bsraoXyTu4D2PDJWAvuhHsAQk2MqZ83Muw0SiFeXit5+ys1ClFgiuLJwv/
A2uBI6XdpOSj+LPkz+HbfueFys7W9iqNM4ymJa/rAR7wKcWHvt8p3wmHWOc0ECfqvzE9rCwUNDAF
GNikMmicMBbH7AWGrIf1VVNvJqqq1FLR8SVFH5oZttEloViaf248YPy8qC41ipzznNNZAD0C/0BK
i1e6UdgiyH4deTjIqvlQ5yGqz6rtGtSz4ntV3VQ6Ss1VN+nUpcTWV2njyaExXStB/Q2HS/zEIaFo
l8o5YV81o98Vw55Faz372I9KCSPIs+lrtbwa9XWZX9fVHTJG/DPPgIP3iJKA1FeMYDa2MEbw1Lzl
9aXKX9Fp2u5Ydi5RV198AvtA9Y0Xl89A6IeG972h/9nWVcRYGmSqGlF8RQ1r42SUElOejwAHVSHz
x4UQX1f7VB3Q2JeQRn4Q8KuAN59mbGnyYbFON1knzoOqcEqLj2X+IQ0o1/v1opfhchMqX/WbruLL
02n2AxTIB0skhPfpGDC4tDjHSteWxKdx6or+H1LpRlIwtwirD2v5KYnRWyJdJtuRnXIMa3XDT+o4
xrXkLhpXbdjyL9Ot5tlR9JS01m6VIx/8xxmjkCJ9Visx31jwIOdwk39YAbIKmpnV63fgiPArBk8X
BO6XJtpMUAh4BX3Xs/KWpFyJ8vjYSv9qyhZWce4yg1wX7WiSGeKzpQ8JWahxtSoPqI13E51iIInW
qSamMZVFc87zrNSQ9JoyUOT4Xy1GMvYyjZDtVl5BWFlIn4kJ1yPaJXNOvFM5WPYP8XPvUXOTRZaP
vBhws32axvpoKP83b7lF2YbVoFx7yqfMxNxRd/oKA+JxF3fZ9nkDhyq7H4Q+fvN9RCqwc+el98SK
vVnBVhOHZA39XmYLqC47hUcRX4XL28pNxmOPn4xlGMn0N8Fmbpa5klJoqHNZ5FgNFNzBhmPQ4gsW
Ef10HX5gLexM+beZfpP2KorYrXN5XLdyNuOPiBaFw5VTIfu/QJnvbIuJouWA5y0TUA2VZLcZ51fs
Z9VIgYbcz6BLDDk37KsG4X95YSSn4dCRlppynmSJJR+hIJsC3sdxu42BbzWfjpC6P1nrkULqNF6N
Ux2tZXsurbWeD9KYE0kyGqIEGAlT8Lc/ZNXraqfEVZP4hIs7LaQ5Oi7/HkBBXLQlAeBHP+LkQD3h
4ywkTPfxSLC2tjHNOSMmcquR8d5oDZZzjcjdIv1QFvCykh6dlJGj3aAbLaflxA7SYT3lPV9u6Giu
hYAMv50NTVN9KYP6AkRiW06YipzVulPNsHtEE8umpkYsV0DASKv/uIdxTy42zDmyW6yNEjZWx3hZ
jLy2GjtilcyEMPZ4R2bSkTYpzszRtpB0j3ksNz+SQ5NgH+n/WpnG124Wx0q1n9BQD2nZXYQZv862
g4sKk1etko1LSG17dlc37kCDxjgRLI9HmQSU9BJLw76d+5tECMfAcsw4KZPmVP1ONt/7jH6ZFQOj
a2kPE9Kc4WFpqZRe9eOsKczIGoYyWes+bZF9wnqn9awkr1uZCsUYFX6WUjkadv/d0neR1KBhhoVW
0OJBiBtNvJVxkbiOqnW70oHQU9byVbHX+yCSO+VO7wZqMUk1/LG23RxJTWVAUB+54SgGVy79DlTa
m5Z9knm5oTQo2O406rYtjFW6YqhYgdodqimfP544GW2K1cRzqekeFgLQOHgs24V6k4wVwR7TA4Nw
nZwLCd1Dby8iwWhjUDaoWGeu9tuqUbcDMtdG1O01UvpPOZU2j1hXpRxpvNlyc/1MqiFAFSVWMdBu
IfmaZPnWYL9Bq9mwXSOD9MRe4BNzPNMWdAidEICFf0l2LkMl3nmK3YlcnJpCunGigM4UT7cpxsap
s5bzhV0hDc9Lv4vh1iv1p5OP23GJWLkYT/iT3JXw10P46+HrMG7JrCcHqpHVcj6oJnHIWVTuwodA
QICx3vRss2M/eKXh8KK3P+y/j3rD34BaVJhDvlUuZ7OKviCCkaNPdA95y61U41fhe4ngS4NMtEPQ
wapfe1ayk5edab2n+MTkktQLbkM+gt5JV8+0uIcQ7Wuhu7Lj9Prlr1Ant8b1iGnliXfcQ1Z3SWn7
tm6ExDNOU/RO/jWwM9U1zDlIp5eR6DHFAvuMHxTkPglTr5S2unXNsjaAIO1WOko3hj8TBCIeATDZ
pkrfWBQg7ftNH1hx7ZZdyN6Olu8ne/zuCPbjM5RWbGHle6wElpq5yBGgm4IYZwg2jnI4LeZ7zR0O
0heVuofYeS8T6vPibUFR+MwVclToMCl4ddAnVz7M1R9GtG0e8eboykbZfURHNfM9Gkf8oHtdYJPP
T5Q07ivCWlKrXwFAYY7aOdkS6tP8vmJ5i6SVSlzT4+ZpOFyxivUZ9LebTm9U5p0HVgJFkbrkY32T
lH1MzVDLV6Gx0sNCzPrxc/YfD49yVCZPi7m89HwTmLdAivCHFMZLN4Nc6snKaGVoSZXXNsq+siKv
YL8t18Bu0pdc/VeQ+1ZQBjMPYxDIxe+q/RQsN5a7VJ5j08sZFm0qVcmETeiPUuX4C4FSM7Uf2ow3
NQXvh9yvCawmw0tbHyG+nRygmvN0U8HZDMy1U31W1V1S0WFaxm+pCi8y125WVe2ztD4z3I8gqJaG
x5WemRa9OWXAyN/R1a3uVVTbxf6xhq3TDSz2nV8TnFWUXKiEQM2egpL8jFZjf+di162XukL7tKKN
ARiiqHFWYpgoi0My2vtBedO4QeO+8qHb+JmMApidE4xQqGG0S/it7Pbr1qmPZIzQWCmxjBKvcK6m
tuuUq+g/4vUcp43XLGBrYgP+6Go9tTXMVZxhsvo0Yu7Dsk/k25dMBrlzrPkawEOkN69z6l0UfTfi
brGYpJC9nxAP9K8J8aizEBVm7Ae0Utu0/pk+YLchv5nrv6n6aNdbWTNbcNgPnBlY59/S7Kjis5if
IS/DM/PGNEAvlJswUZ8T6xCz0ey5Dr+WLJJpAafHvHrCsjIrAzsur+19WEY2dOzSf4AdFDBsx644
GKNP6GSUWVEeaW5lBQx7zqvfJ+vEP7LJSJEFTfrL2u2dbIeclsiHFAddfLRImYn0UqRXCtg3TfJP
n9968Ze+dhOlul5PW9bDMPeudf8Q43vjwBAf2Ka27zldKISebl12k3R/nF6LGAxImK3BonyPPSl1
H5fU5kHHiN1CXGpT3T2qwbV2PxOc0d8KPpvlp9RObDnyhuViGMXbFLO4/TGt+yomXA/87sTzK0uh
RE+kwceMK+PeqK8qWneHHEgo2ldTTuxQN65qFi6sDlcXzAqFnMJ8q9SDrmxsDh3A7Eb9kdvtkZUY
ts4rXbOF+ALfupHbUJK3Vv9pZ+eieMXItcHoT+sB3kIfX8jckjKUF39J7lH9mU6/rB9kKj8S+j15
gUAl5X1L2G40pbDmulnXV3nwFQVOO9Z/bQ3YoLtJ9hfhkhPhXP/WSwhGXNVfDa7AYlTAly389/5K
dsxGdi3zXaM7rpl9xdg4OjytCDwHZ5awI5+UyM/bA/Ei7pIPXgsI2RbP5/SlLKrHtNI6JHFo4uba
IV1Et9OKkHy76XzRJbsR+bEctsbyaTBdVeNJwnO29BdRGy72OH9ynooKKBbBdSEfsLnCGsh7nLDL
xbLo7/7X1X0gW1locWddkjO2LRf4PUtnD9sDiwIKad86x+IPu/aQSDOyuk7KcbCw7Z1OybxvmpP8
ok9/uMMzQpcfTuRzZ2loh9fufb66PdnxFlVBbeUgJxE2F/29xmmtp+9WHOStgc8q9rtc9zSDTBZz
M7+Jzayl3gC0yxpXvyz/lJHfMGjgbNzmWn3SihfTWkIJCtJES6RW/dpzFqpL6ttYQWBu+8gDHlXo
G9bmTKVHVd/hmN/IMwslqIsKDs9C4p6VfNGVhUACF7cjCpeec1Gx/CX3USkojEYR2tRvcoyxZKr8
JV6PomyDaYmo9lylv5QPWm6IFJQfsW6/aOKToOoGn9XB6YcABv6mX4h5lDTf4iMlREJYiHBc4mmL
vrWVcicUvtmV7mX5UWFhBi6jT98k5z0qpI2YtW33uCvhslrb6TcbCneY+iCZl+dFywF1kIMgorFr
zc5dGERJuXlV82RS3BclzC6xesAaxtsF84P8jAHLm/H4MkVR4d34i/3VYpJm6EYB5C+GK5eQL4MS
8A2T8CwVSVNE/qrakf/bJ8TnNSsKCEqHxlgEkfKUC1rn8x6dFJgrAURsOeivHOnUnegtpxx1O3QN
B3nsnEot1JOzo+x6gGfIS/xZFxzWM9sxx/BQAN2SOlJb7zaPlJxc5Ezme0uNNmsajs42thqPxNBN
sm+KvH7p2BI63NrOJUqeYg2M10w1cLMT3R7uBlfvz0m8F/TcVoE88WABK1HPzvSr4e6243ljDCQp
JISx6EVZ3hXWCOuQ7eWmulcwRtbZ+bCtFJLFb2v8xfQUEMmFWx1mkhPoerLVzHabZenFjhkUqIhf
IDzMzHQNL8+BuUE3Zi9OJ58Mx4YdokfyjHvnm/owv4+sQwh6jcmy6XAgN4ep+sqKNxpqWYJcJHUb
P+z31SVmlfOgWID02bSDhC9q2aV2dK15OB8h82jk11RzESEy2ZeDZ5OusqBbp/ifotkOW/O1o7e2
0XiX2o0viC11XBb7H8TlnTbbL7FlbAznMuo5edR+Yy9NaEbwwpC95OUesQiruHMu3GLo0g0LEXkN
e+Iqs1zEUU8bhiAvWp+Jwq1l3YUPVfItah3SPKo4ONNybnM8dbwptBQ77Jdd9FhOuHzYZLypt8+l
NFjlG3KPKxXXanmZgefRVuRpYxbO2rKL2SmTm2T7aYZiufYSG6OPVOc/1/HbTd6U9lh39DOaoKuz
eaNJqmvJ6qEAaoqItVXmV2d+srm6dD2072zPSEWxewxeT9lWyLBNxNDdEO7bATXaltZ4qlp6+Lbk
BjEgu5QTs97nFH+MlqwDh8TtZvQwxkhgQJsSY9YotgaoJYtwAzuxSvuu1Q8KwB1whFP8aU/HVux4
YaD2QhahgvOhFUk4SFHD4IbkppvkFPIsFlfwqpOuEPC3Ff+ZjOBUQbAJRKK5Kfvu0FvdSS2tW9zG
51o174kwVJYRHRU+NCwxy/W3uew9SxKBlrAVt0j6g7mxNoCnrwTIsQLaFVtmJpGhXXQqchnPLE2l
dlsaz/PArGWtv0kfb5eBnk9L+sANSwZFst7jRzYH1wNYkjUK58WETDnpoWQU+7liIaoUemiwPRNm
6yer8aTLauTaTvxBdVkPw4CzyBiSc/sgWpsF+9aqQd1slr3yiHyuDaFCDTeVRE6W9DTP4dDLBuwp
bYQ6AWQqY7mysQQF57KMsCCpZgrfz77UidNtyTPyvcfm7Vtt+1llj218t7IZmoIqlf8U1meDMr+k
9NQ/BmyKXvbpHF+7Or3JMRiNnnwXYL+SQAPikM3U1qn4PRwMKSMrH1yrtFda5i1NxU1P4RHBnfWN
ZsABMCnh2GZXclP0UrLpti0mDjjb1yJno6za9S1KCbZ2hYYcZBZEP4h2Z2r+qlaYcAr6ojaq5pS7
LhlfExZmvl7OUDtXTFTGUrE3qHiu2pwX97A2hV9L3ZYKyZeuw/XRaPa9FJmXzM6TUKYvKpK/8gb3
Xhyllyp7hOu4FvRydzUaXuCRVu3Bw3+X9gCViPtuBfA85tFVoS33OkObU3/YqfZn9NAi0+EbshlY
EKH+Nfl6MdrK4XNkFsqbH4VptZVYV0AW5PhWvw3WRhV94uuCzFKo6nfMustdkumOvTKQV5tQx/hW
R8UZz81vqlv6fpx5K5mg3aJEn91eRTQWxAOxDKe/NQhmmaQ+tuon2rT+RZW4rtRrzaq1B8t1xvJH
Uiv7B3+M5k6BWbe/cUNvWSrX0MIndnnYrnCsyTrmvtEOcFccmjIy4IKhPWHYNF1cP2ITgfd1Bjkc
5/Wtbpxv/aEH5wsLElYjRbNN2jkLOql+nhXWAnJjsJiFytMNw75mvTutLKgzi/ywNEcMvzD6iI/2
Z8kQU5hM62Et6rOVagicD8tAL6gEkXDLt3Z3t1ZeSYmGz3w29gu8Q19xIMqC9HlLVyNIJtuva+sM
5GunSs4rnr6dKfFFcVAoUr6ihOJ9wLdcckT9nrbpWxeztZeU7kMk8xbK5XmdeF3VykMrMejlpZBg
yMhNMDubR2NR4fmqPlTxP2p5juNM9h4Xhp9nneYqRhziDBeb0eESlKXlHyDUnVU7IV7wvzLVr7U+
vGDXYHiP55tSkZID7sboT/SOnpWj5ZSnAaPpoKuXBXcZOTNlz8P9Equ2D+x53OgMzZTBqvesBykK
HDh2sWCxCu3mL9Hpr/FSvkh6dKc4rds36XDQ1/Uj6ts9LUOhXagBVQxik6yPTX8UqsL+HHW73pQ0
v9Yt4CunJj1vGME4tgcIIX5bpD9wXo/JhKEJ7SwFdemo9RcJb4QmXf5rWKe5Key7jZpj2DPMxGFF
JjGQAXrbQC58Q8vmLdZNR0vUr+jRv2kqfVnl8NQtoAP71m7epE6nbh7aHk0UXbAmynvZKnu8AMbJ
zgZCM1gv3M6s7vw93VLRWPYLFgpDpHiFVr6oqX5fzOaQrNK9a9Y7kvkVg33lRRQQzzOuyRIb5Sau
5re87K6KtXKZ4cWsmOK3Z1LZ2AgtWjzvagVeZkkEmOGB1QMsFUKOQtxESs0X3tYd9op3bEVEXXv1
CYkUelR3BTRynCb1vqhmYOZwtyFk11Z8MNPxO+u4VoORRvQe7u1segO3FJjpuIxn+aDoqthYhbRL
IGYDIWs9w+KvL0lcMsvtXPWAyLll4Qv3U8c5qKO0M03pX0OBDf82P3w/8rdYGCSSakOX4aHQJnMj
bFZN7Jkt3xz1JycdSw9rC1uduXvRH3jsiCwKp0J9U6x5q3XJrRI1gw7hvGVUV1dyxlM3Gs+Diuei
HYFWY3ERbqlLhy7Gf1tQ8aCZyYF4FskT6XuN+co3qnOdHFslCN0Q3CWmS9DuHdjQe+8074PCwTIh
dkqdhb+/mPZDwj4mM7ZGnHm4O2rUJokzRdTeAu+V8HB/VYv6bcgfb6Ze3/fVcsEzj/nfCXWdBznK
+EksXBlky18i1vBIXs5PO2L5ULMvu+dqM9dfRSxeJNval719MmcSxoXS26y5+AiLUfstlvGDc4qF
NitKFJo+oPTbi2PLH+v2W2GJ0cclCYtityCcVoa8w0L6rPXpsilFdbCbeglW6QcAHbsGoBAK4gtr
OBbBZMHnXUdXN3JGRAY7nW8q03mnW8eBXH3K0SsZkheb3a6Viq1tgrdtItZ4AIuE7hJWgg9Pcr6s
9xFBQkNoP3PTpUGULN5jawiNdROnDK4Di3gBEVobfjBhB1KdRGClqI9WS+csmvJmLg53ZetXqu7E
zTcxt2exRn5tWQGpAlcAo5vznwi/78pUKY0qXzgMQ7mEmfoPG7AnRBvOVI+3Jc9PXBK7MWaE/BMu
qjPBhTcHKcWOocY19kkYdPaASmwQkNN7LWms+fA6hb0OGFAb4idzfaSHhpCTcnJNrLyWXHgKt+KY
5UqMkrIBFYnj6klJjN3ctoe2DOyGro90DaAOe4BV2bEgnakv8Ow5ND8k6x+QRq93tCvlqc+axHbX
VIN4NUNraFyglN+WrXhWk+9rvUAK7K7lQHqq8aCx5XxrOIF4I+cx/DTLuGvF31pZm177YKtO5dGr
WsIpWJlKBl6DrGUxwwe92fGaaxrs0pqf2PlbOgXQBOGnLuzXOaBTVqbdvFFTFvmI1gBLXDgI9XJN
eS9MCCG4X1KWFPnYcU9JPGtBcFT/lPWvhofGBh0TzWJ+zfLZTAe3HN6rClSOeV9TQLyfkhZIJUpn
UR+nZt6kmN2asgojbDwxj32qFuyZsalNz8OgHOSWOZgrAHx+V5LZPIoGf3B3gvjMNsQIIqs9jYzd
clSdFV1gqCi5Qjbl3imTt7yIcRhqFgbLfP1a8gVvprisOq7f2HmFHPMt2FjLQ3sAxf2cizkUcXcb
NXXfqxyyCK5yee7tGJFbuEuKatpb+lEizVvChUxhDwz6FlakaZueyplAl5tJyqOKWVXqBRUK82cx
f1If5KdIkrP5L7KCYeBtl2Rhjdd9oIo4FVBTktwT8Lu6yt52EXtU3YCXFO+EjVu7vljkoTPJPGD3
BCrShcPAW5MPrZqKoJgqb8QFyJm5q/lB+zi7WXFyjmZ8YkrqiXH81w+AZknJe8IyrnGueXqnh3Bb
6MllWBhuUKIxg0Hed1aQUGVYiWFH+MUvZXYMy2Tfq1k+zaWOKdG+8JzuYluoTIPRDff+Y13lVvlV
AOhz8vTaO9NXzLYhSp9s7AdILJi8fvkETQaiIT8RJTtPwrrry0udPmfFd6R/0kvu0jXoTmx5khIf
0ATxYmQjWCinLON5UYYv7p708uFSnU9J9rrQ4VEghW+mvN5STr/XTEiszaW1X5f8SQWjXBdXedQ8
CieZeLNQQWDJMCIktrk1KuNmoEgwT+bjyWl/OE68NHHw32lHkf7E81s79C9DLd+c9nGRjAA53ttR
HDLlmjv402Sr/GLHf4EqvSTJ1l4NNHkZO6207LmmP8FgQxshi2HlmWdGdUDUhQvPFwFlY/qWkR45
NfxGKz+pQ2FTnGzxMocMVICqkqfUqraZxpJyNRl8MzzgPcxtW0I+w8hMwv6BV8KpjVddKEbv5gP8
TYuXi18uCkcC3xa5fBbFb7kO23GiVfCxazTn29qr1Gz9pBOvdH3ycogrcxviTP4drfy24ACoh8Qj
BhSz9E1ieaPN07ZPuGzgphjRXhT5zWI3gU91I9V/qS12pHNGmhmRvtjYdT7rFDxIrJIoGMErDz1q
cFFLiV9Ba8cQbh6BZuKaBYyzS/POK5N9n3w5/QGwFKcSmhTL7nza22npq2hjbfFqgc+jA9u3dHwT
Skp7VQgrBcEz4UpJ2H3EJKQzW0R8+UXscrS5JSrJNCD+l3B3YBYVM/6OGsHKxJIBA075QLvnD3pL
JZU52Dqk1T2lFaNzdEAP8/RmW/zsI8Mo6sMWWtRLnrb7oY+8yCZ99Oj6BfMTVOasuyIDMQXsCNbV
VmK00WmLNfRA656X7DklFibltwSNP/oy20tq38yuDtLx1ymNo0yPbKnf9fbdVnCAhpO+bZlxQbf5
cBzZHJL0scGDLSa/CPOTJ1UT0asaLR5Ztd3q/JAK5JdpNR8OrVZOW+3rHChQxvW8KthlEYp4KUfQ
C1Ulj/u5gKNZNtQP09i2MfpmF1WP18DiiQx2hNr8Uw2kSut5yv/a6dSrBPJIrUNzrb+jpdgkPRpG
cug1f+DHprvnh+VwCfP1U8WOknECOh1lVUC6iCu5M93xCmdcJx0ARhKH2Mm5x/UEagThWByrcM+N
KYzL0Oz9LMGkWyr7VlS8mbmiXOb3ER/bul3n7TT9gjjblLqfx4e5fmGgYrPQWd9j5ilIK0pgW2dk
SJudKwX23bHXP8cyTPC3LUF7YzraAJHdTPpX13xLmguabhx5DfEart0iDsi65+DupbDLXoz5DKYV
IXB4cdhVGvqzre2wuC4xEQg3jfZpe2o1tt63YQqmcWca3+q8t5G1xqBWvnob+ykZC5utMDicWDlX
6QWq5YheE5cHYRP6jENn/KhxYSGQEYBoVfK/Qd+CX5H+zMVzyg9oMGsRgmWe9atEC6sEg9OLelaC
ihqUDCzjfql3VMBwQgWyFgLRn+yA+URpITVc8RvB0MpZjiOVS1eoJTVoM6zQPbKdQd/PZ4WsRtgo
VKevWjlTUXKea+8/js5juXUkC6JfhAi4gtnSgN6KoswGIfME7wv26/ugVzMdPfMMRRRu5c08qXRL
gycxrm9x9mpidrGxpuy1CnF+p2UPnioWuYiGNU/UK5uxuhx2gX5CyvWno8m50K6z+AL4F1JC1F7U
uQFFW5bjl09QobzwPVwqXECVj1A/WsM3gTRARmxThpn6tNatP1khyXO4IE3WYlPSoYFcJNVqNtPu
8hKDGn+x9oFnbmHq1cGSyg6ix3pM+0uaaLdQeVHhdEfWq9u86RyP0PFhl+hr1HXS/6VSwMdTvS77
c43P2vT04a3U3gO+8o6LCYBoPADIg6ivmVibwJC1TYGFYrpX4GONbT94mr5HuemsZCMi3iMdCp5x
5219J0LuTjyCxyz91Gj24biUd+QgfTgwOXG1brRzxRIAxTvbqu0G+qFFJn4H1Igv7XrAgupC2ln4
JdmPfVHjBCHltIzLneDDlieLTRQ/HEAvc2x7M9JPAaOBzUINLIiVRnxzBg8Ub+iu64E98T7Sz3Z4
BFVbulhKvQAaV7IcG8LbWzs/jvVJL+CJzFliihlBkz7ZHwp7A2hj0bbsgVZD7I3tqRwXCYnD+CHN
k4g+ev3F4fkudmazZjffJz8W3FhOtBFGcM/PYRnLB9YBLV835iI1T5b2DOWf/WVg2CfA6lhQ9n+J
IIe4DpNHVnixcUL4XVQstYw1yi/bQj1YE4SQzdbmaLkbLLzJqwj2Wp5O001ydscfDk3Ghb5dpmy1
on+a8whZaNZ3gulR8tA/e3WVZt+Nfo+LjXCOM4KC46lDCEGn2Tr6oYs5tPc4pbFyr/7fk0JDYJWE
aX4lhqPtX8GqsFfmvcp5T8fBXg2IoB4qY53/MWwT+DSaQ2kzutJjsEnhTBLurjdltOOCpNWHIMNY
Ohw1xIrUR8za11AdcNqNayX+aUq6WTausw6iTVbdbXnWYbbjswSrHSzbGdpP1qPFoOfcymxn9m8j
DDX1I7NwLa7JSoQkBwrEHKxKjAK8dkl5+nsju1fTUXOWcva5nTjZk+mQ2++Fc6NeT1P2VbeezG0q
+B1xwR6H5sYjneGE1S5tzmppXVqeQF4ql2N+ArrRah7TELBpEe1yBdgZmP5TGDFXA8zk6oIR/8xF
1BivRo/KxTJrUYNtwk7bMZguBVsLyeZtIZw3pdqpgdcMW7/dWvrGNygno01nQRgTo76zDOFt4erF
xdw8ahO7KpyMnU+pHTCTYR/LtXCIuyGCbiBTUO4DW5d5jvbAbT8/RdxFybjhH+LsyNFO/jCozbmS
ZV1NHrLShJsPUEx99K1hzeyFG+U9ME+jpCDqTwVny2AjCQ6aSHHcxxeBfM+Ns+7eHZu33c4fTirY
v771WLsvweDGfBaQs4kqaBtFT8iRJNlZmq8SdPUE4k4NjSPM7a2cpgOQvKWId6ncNuBhfWz2kg1k
oopVqhnnWG+/rKbd+gW9KuDtDHWksitbIxGeCkk1GdnmY186dyaj+cgpf80MPrillXs71OoNFAwW
/g4fjxpMr43kVu9q/V9bKF4PxGkhjKZc0qcN+aIO59xFz3BGrMwJu006wOEzRrypxW7EkuLOy8kB
0pIjfh2GsZgpc4xzbnOnzo08G7RQfWkqhwKBEijbzZIVtyXQeRCL4uE3bK9VRqFNBrfsGCpvs8Ax
OCtz5hNQMeTF6R5IuKK8uCMaJ0BvCrYd5dU1Dlr0bs6EUZhKSxvDRLXDva8aSyLGvHSPTnlSzV8j
PNn1r6m85hWX8nwlecmMf8Hwb8i/cULQjjEpCyyeGEUKPl/uO4y4+6Ff1stpjST6PvMy+hVeL7jz
AKf8wfPxewXb6FGzKI2XeJzVb2QUvk50WojoBeuun9/CGeF4mZ6RZEfs6dmycrDQYF7zmG98+D98
YPlaYiv7IXEl6Lg9YaEFqFwsyrX1kY9LBH2L9M+feoi+bfzOmANfHYQi8KYoJvahRop8dje+d/xy
uKrqT99m7r4xfKIc5GAFaIeojvM4YMPDWJWvimcVu0AeuFKwl4iI1x8CiNXBVsGAdBiCLcOQhri3
Mbj+xLsQKwlAvNJr/3Eo4L2gUq9dMXAIKLrVjtbgcTZ+Q2JQT/ELfjtYLoyY4z37w8Jmo69CbuOh
b5Cy4OpjLVrGD+XXP6n5arS8fl9yF1ReGGR0rB7H+Mj9aOJl3+BmWcCdAlcZL4Lz8EmXzQa8h8Nf
CWrYLtDQUWiqvJbDua15CxOj3zrfw0f6xFNrLbFdfzW4zPJFvOn3EfaMapF/ZtimoWeiTFQL6zTu
0teWv7P91Ycn+gq5srB3HqdtGnEcbnMcOWxW6Dw5EyYLd+kVLBQgUIlb/j3+p9dHMg9RvjMK8rBs
wL2RrLu7qrRVqm+1PQ2SYkvHX/yMFC5MG9a36E+iuA4bl3J66DGL/JsUSUfW+1VzPIl5FhXV4I6F
PHMfWo+FOGQ2pLVVBSUGsuIuoof5kjysFZ+X++Zu9T/CwtUf8YRpAs66lxd80biEemKsVwYEHLfa
S/7pM6bEayaHXf4dcKv+DV/wN9A6LE7BL44YWM38czesHBx17BWvuDVG9dpt2HWZ5cK/uDDafoaz
zWkLIhFvlLOgn4HbqWG81XtpLSeGcfuAeUPHswIDR1uMDyIInbjGB/yGGlY7pIVwB2cYmyFZdJxF
PSRlaAFHvryNAGv2sMu1Ez3riCjcIUxvU3vOQLY962/+I8DfVD/FsGSkLp96v2mu8CEyT8fTbW36
5tCxY18m5qVgFbWkLy1ACGYsLhYzqfpu4nnbSC87u1s21riCeUAUZUGwDWPQwVrLTQgWHp7LugFV
0C/s9+bb/sdWkY33y//Fzh6nWgblH4cNqEgN4/o2rl67G6RIrfAQxqjRCJO1y3l8Z8kejRf3J3W/
knvSXeY26GxBKwqpFyDMS5SjP97wjFX5mpVvbu+ZHKpPBGj3O9WWGcJ5sCefiiS5mN4JOynBXxV5
5bhXvOo5zNdFPP8L8zAMm6C7tgIj+jLcZqkXNaeGXy3YWWf2h6Mb4X04FJhLd8VvpOBLWya4TB+8
oZ1H9MgP2a/+Xn9DBiQWoP9YRBhwqL/2mhfyqO8QkBsyFuD2WCFQ7TlZXJSXWaqvoLMv6MPq44PI
3qvkOzJHTi3h0S0NZl3CpuXwJNAWOX+qDh5JnB2DfZnFdpCHomnW2HedEVLz8ESL4sg956FnIDIB
bXfb35KXYY+Pnl6Y2v6cGZ5q/k1SiNluQzAXxNqz9NkDIt+iaC+s5Bgn9APGKGhyZ+dE2q929GBB
WOannGbKgS/7j9GcjZKfkFGcU2q66mwj/KPivPBf7OafWjuLiGM5yr7MHMIhThfpMl1yaePh1rie
rBABcn2v1R73L0pLPmpVpZ9DFGunFG8ulGVZOt/m8JeGvzk2FMV4ESaggOxL0HkXb0ztrMjHZHhR
tlNYV841Fag/5t4X5QkMAHPNT7vFi0KQgZMTNx1Xhy5BEs7m6at6mi2ckfwfdkc4Vo8ch7KErckJ
kSfBigQlhtHDiLGP/QnQw1gclOaeIFiZnxDmpEUapqcLNfgR3MepgdyEtbYmWj5mB4ew3oQbauRS
1bnPtIEW7chnaa2iS8oHw/0HbOeDxmHW7PMsGnqdfA3xa/WkHlLEb7A/jbFVh+1QE//Cd6FoXCE3
ioJ9G76ZQfnHeGYnVfOy5V+b+AzTgeONi5597fK9OW0IjNPSom5z7q+g4rCkp5TT1o+4m87DjOdv
yvdQS48UnHbccHRRvNRKvIYwuVRNzL/g/jR2xoaJwu9m69T6TANtBe5x2YF9nhp+1Sj2HO1mDkep
Ks9GZ5zto1Ok60vfPABxYDvQbKG0cKvPDr7ONx7K6I5U/GroJlK1AH5VcDB9DP/d4Xmj0NDH7sbb
rz1KlE6KP5kl01NimftJKveqqfHecQaRJVlVfoztXS1b/r/Wh0m+0i0Z6ljFW/AKF6HB6pHZBZvX
hoi9CuJn+gS0IumRFLuu06H5T+JsQNsOcXLZsnqJueoVirocgTWYHVRWSW8LqE9gVohY+KFgjKiE
gUJ2eXjOaw5i3bq047fJK0aJ8dfBoLNVHHukWlWCYTZtYi36L9IpMxCrDqNlMLf77F0EkC75Ymna
b1vz2yqmhRu6/20cpppYYZ6S7lsQf1ggm7sy2pa9dVLclkGaYHo87d3eTNehqzyKqHlQKfaETr8M
iOYSZOHpY4daKLxhfRASoSQqJjWi/ynpY8zmeaUSpQXM4/xis0fWnN2KkXaqi4iQB0+g2mzqrN4H
brUWgN+nxDhIOh9UBdsdD2wtBTagEQUu/3V4g0QOYq/je30bLZ2YTTz3+WQKrwAZTLhB1QP6wq6m
IogjNiPS4EJR6aa9ozh7Z4r3qjG8mjpcPt88Sb/ZuUa6texy6w46eEntPOTNagIhn6k2STPsMuQg
mqJ4x2K4ggHJTMEAUFbPyR+9IdFYN3E9x3TK9gXYNVOzv7eNF4uKQaApiSO5zrnHRmY/QXdKk7fU
reGl3oMMS06ZHGHpAflH3KYMgSWv3p8LkzErMlmm4TCMIlPhCA2GjTAAwreGAezA5CIUhvFFlKG2
S2jQWIx698x8uUoRm111uHUt2cR6YDKjO2SAUwpZcGohQ/Crupe5UErHhu84z0z/xyngNYG9SkKW
rRk74jfiM/Cp873RZls28gtglW8RFh6D8qik4FoznoPxVum3OFBAJ2IjnKyWZ1ljT0lUnIrRM/YK
xr6yALR/dhEc44rOAEIHbSu4QdPvxdNS0ngzNLQGO0CTFlmF853EPJW8VOcttCbY2F395g/ZXtXG
QzlnB0SA7Ny7OhktyyFblb+2uftDC9QuSpNNmn5a/H0boW0MHtU0R36xPIX0U59q236kfEqqWH5y
LD/tLKhJ7VhG1GOKweJcbcqfSFNccrfTxggisQTk8Zkh02yI0upenfQ7OzPvAEIa7hB7szzAKxDc
ER2wEj0xPQWhSwYdgRvl4GYtScEJ+3j328TWrTHoz5btumGWVHRz5dcNtgxnHdLHsXB0TqZ2oinJ
b6u9z33LieyTFim7tDFPpoxOfpCdej5v++kH8sS6DvkbxxR/S5YqFwnxFkDxE9ziqwBX0WZ/eTYs
aY7h7eYsyG34jT+zs5cwTtZB2fxEQMCWUNn/FWHvlRWOEdzve2ytVweEIJUQDw2AXg02xgZ1qGFL
rnSM5lOzVDVjXbXWeUQJxmzOXIEdjuQYt3eYAtaXn/ukrvHSiB+wLXXP1Zvdi0CQVDIbi617KMWD
KyANGjyacgQ4qnVkODtB74HJVtHKEfjrlY59mOLASz9mGx1yddNTzpGFx0Bn/qNdbNVY2aazwpce
UgyGiaeVxTv6yn8hP/ODoYaWn5fSoWI36G350L5DaN92znSvMcunNnZhMrBUGF509qA1enNDqdEY
Fi+5RtoXUpECbhvsvlIOP3w/9qnGzSuHxNbclKaXTM7JRVFAqrKCcaCiFeSDxxCkO8o3G1GH02Ic
HrQ+rlv8oX6xGfUI6Vr36K5gOjcYvlwOGYVgALkxtz9DLNlUjrJJyP4M0l9AHS7rhHonk5Ab0134
jEgliuLQRh9Wy9o0+3BJQNLqlg1fqnMe+m8lO9KAzqOkbVNyN6CCNzl3aex629JB5mC7gttxabLs
crrCCztrH5tvALDGkKpAvSCawkeN84krYYBLHlLVIgwUruscEfSLY5BjcOJVGDlE2ckm+LxrHPFm
IS/wYtunRb3ltbeqyqvIyhUhwlXej9jpfFLwWLcT9WCh9SSQGxI9+Y5b3Ohla94goc5PwroHq2gJ
dzOGxioQcmEkDgi3MrpTXQvzldT9omDqgh+ODwjgwEC8rmQe1zISt1F9NAibAdM6C7tZhVV5VvlM
YhfDPUchC5CFi8BI+hCbSHK3KLsSgJsHN78VWDCEO9tP4mU+DV6kRod5gPR/E6A97Df6Nm8p1uCC
IZIJjMA/Ar/b2DX2DHGHSqc4TZ/WXThr7zpre965Ccsm3qXWeMKWvO5ZkCXjSBMj5ko60CxK10J1
n7aorJrt7hs0Eqvpd/gSNglmxZA8Yl/oHmM6aZ6RZUbX/Ju3iSxYVpV7imyOLhY9ucV2ukhf0lE5
GFpxkpX7llTxk96S3dDJVa3FlxLJvIv7k4USKFSwNy00UnLbyZS+2prz3UUM6458dYDY6Fws+oiy
BiM8OHZ5C8rsTr/fzkZBteJ+n/rJLh94W4VymehSrDKsClShbGKfA9CpmMcbZ4cRZd/IcpWwPuNP
4QkkEcYuKrqfgHoPcZTiCO+2EUWyKufLmLe7kCUu2YojjAGIWvbV0vsPAfKFsGh/YmkxG8j8xP+w
lBIjcZIerE5n6RNke1qYGbGS9pnF2LKJOlaUM8xFNOD+8M5/BLPIXjb/SsY7F4Ht/yXIuByycNuF
/jKQ2g6oAaBMJL0Eli4eDCvW99MMspgAf9s/TcPPNIFewGUqkF8q1v6k/Z0Cnt6JLwi2CgJ4o/tR
c4Oca+THih18gVMU2HP4aObU3wTABtQO9h4vm0gb0pOH02sxr+b1AfkfLZk2JH5ZdCGr3LS03/n9
8NW0Jd0x8SaU1PLxCZoy3Cmm6yydrlnpqAJRhpPKrZgczbMzmxWu+PCWY1V++D5CnAMqk7BhZOyy
xlqZ5b9E+87QeDQyJzrTSRuG1y7ArCfccI01iPGwEPhqyajbXUYrEE0hGCm/41nMNo2acJk89z7p
TBaNdk/Hgl6dJLZ1srTiEMnobImaOzL/YALo0EMezy6ovQBpc1GNJuq6/p3BP/qn/99DJNjsGX33
XXYgXHP2CanIoaNFwQbQ3YWs8M1pM+b39N1Rhgem3xEOEL0ESckloBzu0EzBMsX6axuaN8fly2D2
z0oxromwZnsJzxwDj+J/Q9PC3A8cvk98uGyd4gO8hDBS1uGT2Yg9boChQsjXvqZB2QrtHcV2H42w
h9ug+/MUwzhTEJnrVZObS9j+GwyrWoU60lvQ1zQ6tu4nfxMCcLWLmpp1V8u1clRKdsN07qDV1R0m
VmRvPzCgrQTOpbYsNkTJNm1oXoubbdMGO9bYwKNnO45CaHYZ+clfpUdrmWh7sIELWdyMagrpEsGF
58y9hIXZEOmCywWGZny19Ajs/YDuXjeA7J1SYs7ADgRdtaNMji9MzE4cNhCFaTXuk6GM3joHBQT+
DZpAygevN/pFkBtfZ9ZkbRsVs1Bi42yMFbP7TEv2gpErYXzk+seUjxczdD5jXwm2nAY7uEo3XaK5
NYEitwHAGcudQ18lBq1OY3h0tYirQVdY18REJAmGDq29OQwFFlMx3VSbcBVsZYqtdtSRrPh0VC/M
rJVqTheQUG+uSjwcjiPTK7BT28XM0hl2s2H+OHVq8uU7BEEy4qNpLW/QSd1Nr5drvc7YOcjsrbMY
B2ihwFxOz6wiQ4LF+lWUOrsCVh2O435xAYWtGOQffUUTVNOq32zsw6Vlxi9p7pyQzLGPuZy1xjbp
baRIopCQ8q+p6F9B2T7qjl2WbNnRZ+OpBPfEMFT/DDZLqM7WwHXSxDGOw84OBauwAKtx2uyGEChn
6QzvLkRICB4srlmsEPxncag+pzL+1C3ebPwQoxNI71USIWSlofUkbu+lZn3L3ammRa3FRoUHbsiS
14b7dtXYuyDDIqsHbLjMNIBngnONJe+vLYVXK/2BgqGlKeODpiAjEUW0hfNZa0x11ix8iHwbzVwh
PX9OiRgvmYvVfODDbHuUJteIkIBN/5MfX3rqzdrZl+XEDknPUZ5TzV/ldNShJgUVpz8f3GCwNglM
Gt5BHiCAWYSYew2vC1dgvyhoTOPPauYYYf3wJQk0ErYjs6U/lyu6xRez/UG1hx+rbDzXtPY8M/eJ
l9haM90zRcv9MjLB/MET2GkzGtiJg7cpZXFoNOlroqqHjlQA5SAHAztPV6Xoz8rZLOUp6/xDGjee
XyIHaBI6EC/9iXasIfPG2NkT7ibZEGDAyU3nWIzpu9bbd1tN97Gw0ErD1Es0VG4HcAmFBGsgAW+N
bC0g9XxbLMSaXIQvvpYhHJIodQL/XSnZY2lTtUtYxrom82+kiA+ZIbC1hkOK08SgGa9bFa8degZq
rEzGvaPLT3/Q3yul1GAzaRd/sP7v3LwnGXG/oLURRxvqX0wU9bwlHmTM+bAo5GZl8Ropmnz2TRPg
arwEe6Me0FlaBlCF2ms2ksYhpgLMDFtZOfz1rXYOVXD8xbgx3JTivjb/hjXIFOUjM8PUnjyoEgo5
W81GU28+UACyBYiJ9iU23G5uAVfPQmPYDZkuNAjEayHTP1P3uSIG4jNn+iEINWxFZ95y2ZdrKqf2
uWqfgf/99H2ULZUkaLZJNnxLKlAXIQFkVdFrz3GrH1NwT2izf0MruUAC0VqGkfUvgta4ZrIjdZYm
HxnuV1CoMiS/1Gj7YawSnKDuN9/0dzdyqQOZGn8jTDiXCs/MpJKTaOCtLcToE8TWaf8WOo1rbnkb
Mv9FJsyeWnmY0WYqPtNpipdpU5AMBjhau6+RHp97M1rX+niqsOGsTWN+a1CRsKzZEbv4qwfd4Qzu
jWIxRe4HdF6oxGH1ToHHHdNpSLQLDqRa7duiO7ROtgmTAkKhMb5ZVQZ3pVLwoGm5VwY8q8w4d8Fo
OLRi3DazaIODrFxJqmtaNbtyRJ2nOLwAokb6tmByE1Pp+4dF/qMSLAxs7ZLypGbFeOYgWrl2B84R
fYMGl1XFq8Wx231gCrEv3aL4BvLqHFVceApf+WCINlJl01a7H9CskUiydeQayL2MkCwgyD/szSbY
O8VXlw70tA3sN97D+lSoX7p7C8MCw0qBCwL/0PjVR083VxdSqba+em3tzwlreS93aajudPWoZqgB
QB/RmWblHMexjLhnAfTnYPfSsABOBrPCpa4vNRYTfYmOePjKDmXzxO0DmjPCqBi7DafOKm/Mm+vq
8GXcQ1eplFIg4lf7qFI9JZjzEkr2GzbmSgVrUxmspvgW6vm4NVPucfml84UHoXQti2xT1sqhT0kD
d2sjQJs05c4nTd7S2qGo2kRVMTg+bVz5WB8nLucyGVZuap99AXnU6c2TzuMy39MjsnySfFFvqA/Q
iv9iGBXgCdCHrJYhlH8T4MsjhkAkkiKDZdVV/+BDs3us05URu6/4Uw+KKF8apO2wkV5CYLrrMJta
fEtGc2/2cq+K4FjrBltvPsCuFrC7EBkjHZYDOX8rHG9wPnEzfyshW8UiYXkFMaN6tnK8lZqGfwUx
snMpZxxTuDRRwAIGKxlDFXNKlps7M/BfKMUkQdtyz7HZQVVk3eL4WPrai19j49NSnI9VPH6luvJC
fClehYA+F9ipWfdnezvNx71KFQXoElZLWP9BMStHkNIITqxBa8RmjyLC4wCgi8tMtTAlKvQItOLa
Q/JmolPWQc5GTkZEl8PSQO7QvlPT2VhFCJzKP6LPfen0WdVWBsfCXZmg9EIN51iVXWD9XY3QgirR
q2ully9mF0I4JBotSxpQ2+AvjjXfK2la0nWL2ju2jX6KOdTvgrtSBHThBiF8v3RCeUlBG/lMcTSC
7pGc8SHQt2tQtLIsCybxyoRAWAt6JVuBooDDJu0s6ktT89BMWAxpb95FZfIbW5GnaB3SfXrvLOeT
jo17T4bhliLiVyI8wYweqcFqbfDjxiHzFTImSiQO9MyW60Eb+HJZJPurAkHEMdvvPjRRmKnVqnX5
48bGsRy41FB3ZuC3IsRJbABLSULiQlfUR+/kcl+bXIodzj/KkSZ8ofyqXFmdr75CEEjtADtMH2Da
SrCwpC5091AZT20rNcqqpttUuicqxPlf0h/KRIGq4Fr2SwdTlxy6fXALetdVCndWcuh/9SEgwxFJ
3D8arWd58TGO/o+WsYSALPpQ2xJSlcLsIXqnYZfPVSpT26NBPXUbNBdXEfs0pok2rvaBTVg25bNM
SZCKbh7VbDwmdQyQKZxHZaMsMXa77AKHEJ1YVprXRvjbxraDaGIoJOeZ+D5GEyFeS1i/qnX/Ofgw
Jlxr5F1l69nGCnkempbC4S5gOW/20UYZxQk8B8Tb/qxjFactDnmoPeiqcYnc6c+ZbHBctX4M1M5C
xSvwLekKnJmo+TQtsTVzVuZWxOQQGe4IjYW/h7BzbLHh6LI3xKiIyMstYv4Am4nX1KjgPIWzNMKZ
XvRx+zEY0dECSs983eLW7QT/SBkc+zyGjsFNr4AnvQCSaxT5mGAg0qjcP+Gsm+d6Ml+4ytCzruR/
7TgziK1pVaus4e0+vWau9g/LMWIpDNNFZ3bJju/0HmD4IWFHpjOy8Ad+ocOGwoLg1eqSax/TrNHx
c9PmrJuqVy+YaD+DVP0ZSuvFKO1n70OXUhsc9y7CV6N9Tho7KZMtBScxWzTbxZamx/0P9P6LqQRH
4Qa3UCj4wvkMuryLFkosjknjM+rp5PxKtOYqjK9J6HOpsdiZ9ULemYeuJcbYlc/VxY/cHloUkmUW
aHJZttmHEdjvPnS+1C5CUBJiwH/PHSoEirUI7PHf2BKVq0vXo28A94XTKLRqths3bFEx4ilY+YZ8
aLbFFnnE8uZWyltK/yjVBtpJqi1rFCPYalYA6KdneBwVMLmY3DsN0I7Togn1Ce7fhEpB/kTDotLw
lLVG9EE9wx9dShlIS+jZo/lOA87EwsEMPFcDxmYKCLiORjYlNKtjY4TfatlseuyBmq3ttQykjGrZ
v26NNaIhxru2Fb8mkQDJpnIx5agORRd06YZbq1Y/GIgmYoLdW4MQ44Szw6d19vwWB1HgOg3RVigk
5H4Qmy2SW/EVpQ4FpvQUgAxGKFSEQY+6vBO6fFfp1ZlsSa2F+wh1S9vCTMWbovWbjOmIq+tUriYB
BXvCfWA7YbRtSnVb0E1z7KpAJc+fVxhR7YuRVZALgz9g4dS48hWgaTtzN0Y3ioPTxfAYuPqkffFv
6ifJC6F8gYMkNlPfpke6rCn663lQCNOxFOv8p1sgcWu+Vq20cdK/Ojt3cU0MoAnDYD6EJxiJPlit
yMEpkEkY4Jnk0kOnJ/EHfjS6mnFvqKCauvln18Uq6U4L/FUB9Fzw3G1lJvC2usq5omftGI/GN205
X3ACMRol7cmfxEuWTuuysB40kH0KYY77oEX87mOIE5radXtTuP16EpIM1OTQJEF6q1XsDcECha9s
uFUKwhkmKgkWA+GujRQmgCAPfXTVDp+cBedwVGuCVNZPbeMWHaX2pWshog3HtJW4UMiD7qstTBRV
HaRaIPN7ybbTQL5doKJ1nDc6GEshbSKzQ/KQOVY9Y4J/poHfSxWIGpFLznlQ7UefdpuSbDVyFD2N
IcFioy+OLEuOGQO4DjJCNesHcV5J6IHGNDZcuadmATGM8JqF05Fk4ZUE3hcj2IduZb8KLPAleytq
CVM8BU6JQ5walMDrStoGqQUgUOtnL0poZgz09mYcwq9BSZmC0wuR8WWf6bxRy32eDmd2kxc6Lq6o
jre2YxUBoMmy1Us+krefxKWIOSObaler/WOQcj2wJCL3Xm7bSH8XgnTrxPmjtQr3tQbjYbXOAQui
Ua0sjWiVoIkWmcWj/3Y/DcaDkglnPxj+P2ALS8ji28HF1pfqxY4Fwtow7L9kaNkV2sgFwedElyNL
O+b3UWw7I+CbbXDHFlrKmgTHFhgBOvValroahUWk3P0ZNmFAqcWRpWwlVws2TWe7Ny9mb5/SkK2r
gVtClVAz1KzJt4pB/BUD/4oWqEOt/xTBuFE19wID4prJ5AbCjT2b7UWQj/Lc+eHL961nFaA3k/Es
QyMKABPhcrPK4ai09SnUZ/99wJAvwo3J20k6jOuhRRKUjuwhz15o9n7jt1lTH7vSasQzGeBV7d0V
qZZ/g6usB7ZCIdN+7uNYpCIwq405LX5sFOWbK8wa5YMD1BgfESK8mifUeZblnz5Od72pf+GbUyCk
vJDnJf7n2pDreUUzmf+VvvJZ1+52lnx9zKF1XfH3KjaZaex6Eum9g8FchCCxSrOZrmU1wuBKLexQ
maUeBo7umrDfeqTVDfMABhcHea+dADc5o/ptUK/RdabtOYEgoTMoyy5UED35zUWBHueq3LVLgrAt
3QMLuscP+hBdnYmlS1zoxBkUwCXDLuGx4aHtspWRTvEpmgCa8IHkoAFCNidW9DrUFv5TdTywIEQr
cZSL78QDva1jfJu0hJ29PRfKqbieeirfdOE1tCups2GDBBmm939cusFNmc90zsVHLC2hfZ3B0Z0R
mgw8n9NdWMpnLxswwdrwp4fiOFIkltNI08TOa2Da7GxS9RE2Chb7kk/NbDEFhvrwXXS5tklpPAP6
JkcMfC7ZOLu3/8xWYIwNk70Zkr3NFHEz4nBvMoI2rXvganb0lTliK2+m0r2Nlr63kFWo/HizhZUs
+zL+c8043uIeIGyAGoBMdlGt/k6v471vJSZUa/owanZKkQ58VlKt5FjurQVLxOgvamThAeaB0nx3
enmmoP4idBtvhzl8wrT4nLKKxvTpLrmSWZFO+x5DTQm70FVqcCQk9gey8qAhzFMeABVUR90GNtiv
7cm9Jpo0thZ/ROj5myLV1/xo/zIlOll9/DlxH12LShxcXbsrQn9aPgMvUGx9bVp4YUuL4wIpJJQ9
r0CCqsZoz4DQycB9COms430EgDB+DfqAtcJwD8FrRf9xdB7LjSNbEP0iRBRQsFvRe0qkDLVBtBy8
Lfivn4NZvM2LCTUdqq7JPOkHt74P0BHpLwyAGoZbg3cyDPEyMXQX6PT5bdqwwHcpLqGtaSbJKvOn
cZ+1wVfhddfE69lTOzDPVGVd+9ppFuxxwZNB2221MMaxNuwJdYLk7/zpsiHEq4IRqRyyzxB9DvVn
PQKetmkBKp1GXbojmqemzW5Nx9RHd73vgLe1DujhVsJsaBlcuS8zj80kfOa1ErjiQp+tfaaSnWcW
Gz0pvoOMxoAZMVPlrpTrckrCkxh7+kISGdjwzW9K6yjwZ+iG1ZXgPow948a7tMv3PPTwlFj5I5Rp
sKbLA/LJGKh1kIjBKk2fqxitTptqnNGGMS6CjMkjDbxyiTN13XNXeKwG0eCKiYfGHjGltHmEQlXB
TC3D5FPYHunvqVEuo4KhWx71d1coELBCOIS5uhCDk5BlnxZ8WMq6V5r4GRWKSaCEyMWyAXDjHFZK
ncullIbBOivOhkNCBJYRIs0xl72DnT4ypieIhY7EK6jh3EM0Vjsc9OOqCceLSoq9zm7IlDHKVLIH
osw+Nk19t7FIK/fNk+2/cdIuAeLwbpBrZB5Xaxo3qZXwlgr80lP82UUT0tRio5z8PMd99BYpcXVC
50QW+oY5wTZgWGUYw/+gzEtfTK8dpTEvhM4CXySIVN2+Z2O17uLwU/JUgxK/02KV9IFKrIlhXQaV
gpSgL9qGydpLNrE4IqLJMzn4lbEaB6QzevPrYoKR4nlg0Fz4P/MtoALomdha2MwD6yOWZ6VnPzF0
bs+B31s/8vKWNPkh1xS+gAe41oWv27g5kbkOv6j1zn34N0gErGO5dDP8sBlp2k5xwDd58oxTgzaU
/kZjD64zlhm5JCgnjkWLD/4N9CZ2IogCS6v5yuSmLDdykOcwe0PXG5vBp2F9t+a/hqD7VH6SNbAg
AAt1DanSWvIewzvWWrZtPZMc2/vS2Yj6aLbG3LnWwqIKu3rRSnXUmhV6Grkt1VttqU3kC+atFM2I
+wdsoaK9eunBQFWROhYTA1rdIX0dCqbflXmew+iLTB4n+vEMcEEDiwkw9KKyQdjxaHBq70YaOwoe
CltaQdj0ooLOLUCR6u3GYqRe1KgX26uPOWU4kF7GH4L+5e5CYwcTaY6HugTWbdSpP2eWVA07Spvf
Gjrycl/C85uSMxc0CAMcym9F6+Do4cQwvlTrYwlrj5wVKADIv5HTyrfNjV/pCzkLbhjsU3UQXbFl
usxG2MEBDqByws4KDywA/Uzy1aLCb+aTUtm22B20X2da1ToO8o3b3RJvP0kJyO0n8WgoypCfCBzk
4UbAMe+5eKLZWCboNYifor59zNFcOSAMQ+n0whB2uIEQp2b+v356A5ZwANMKqh8zj1k+Cjv6rJEg
dWmwMwmtnYjSwb+Q8fVcGNqsyaxeE+INevprcDD1E6kcs6p37H2TX3x1cXrWu4mD67lA0kR9nW4i
cXXYH9DgDc29H09kmSDvv/mUTgZlTDP1u5JzyMk+OeuWhuUe7AKu/bhptXdyXJZJfdZo2BT6dZF/
OwFeXuaQMUhgs2gOk6Atsf5pJaW5na494t8GVztNJk08AIDiASSxdW8NQ4WEaqYav8hSWqcFThnz
TzBptxEidAQBdbPNBjAn3dFhStAdZqyaoaDbFrcnel7ffuiwTzOAX5IfoNMyitSJaA4PQOP+1yiQ
2gFS/9t2i3MhEJ8ZULSz2S3+xHRlHTfxR1OXeJK6z8RRi9RhMi3WdXS0cKEAyNSl2rgRP20i5gxo
dVaLO2IwMXH1+2n8Gdo36exLiZwisE+98LGCA5mywRTXyEo5fxNF/W+2W/REnD1YRUk3V/a1yYBB
8D1p9k823BlTowW9mQY93PScdWiCzQdAc2Zc/bLv2pdEcQjAY+ehYZr2YXAuVTFvg4Eu65i2P7sg
QnTnt5bOthYJXrEWwwVu+hphdcHCqGmWAqXE1OHCQxsfVYjJerw05r5yTRK3Cf7QGR34HIrFURfm
KgjVU6wPGzqDHalPTEzHZcuNx57sKUL8rKfEtTfvIZvZfvgbYnQUKnxj7U5Zp4F6mpdxr0m2c8xb
T2iXE1R7lrdoGqxVnAdLNgU92iMzzFeolckYoLdlEGphBK20S0HgfRA7zx33s1ucInVzoBaX7rUp
+w2BA0+BiwxBgypdsPLFnmePP20/AirEDqFHr2LeV04hDYzPtJglo/9oe33BFPC5dt2FIap1Ynrr
yQn2kIMI94Y/WGo7klNeUqfF4O3tgPSsfB7ORNJhWB+RkZ2ENgPkMdIrXA3q2+LfTx1EqeLD9+pt
UzF64PCLg18EuFsJbCwx1K5xXmu4wknNcK2/E078lLm/CLd1nQsq31YMV80a7+eVxFnl3AyGKxmk
l15/8tAkBNYOwpwfH5Pu4CenVB6IjWzNXVpsEgT/5qXJfvr4IYxrgF3AKw+9dao6XPFH4TC6zkA6
QP2Mngf/t4xuVvAzKDLA62Uuv6T5CcfFC/DKIIZBueOMX6OB+F/+S8HgVAT/XeP4MRp4LF+ldQyR
lsiRX+LedfF4c9g5w59DwviEdGjVFue2oo1H3HsIzDt6fpnsS3erIyp0b9Pwzg4n8pHt81WX4K+g
aAMcfWmCj7b5AGv0FFS3tu/u0j0X/i/dc804cxy3AVcGdhCCJiFITaytlXfOSUwfv+h0ov4dd7bM
NKCDG+Q8Y3Uv/Z+ZiFtiaIkJVEp21bhMcAz2Xb1qg2FdaS6qwfzcwslox02pW5wj+G5Dqsfxs+zf
DF3AOXiJ1HIorFVFZU+ERgZOwLe3ef6lxmXXX1S7Vt3Vs6iXqYH7PaucJ8Aiswm7QFdqhuVTqF5Z
vi4tb9iOTPY4x9q51F1AxNHZZkMxy1ajjjkNZ9nBizE5Pqf+r04ODLklvdiZzbZ2EXZAHFhW1qkz
AT5cNedquOuWNOdyy09NNHDjIAiwgCBP0UtfTe3bSf8JJPP+qoHIos4Z7IUm4Uaiva4Yzyb9WYh7
ik8gce8avHkd27dRYKCCtSyqm6e/1UWyLcmYEdmHSVhHctGpQ8YtdSEjxKcoOEbA4uv0YCE2nZpN
lHwb+rYdfkMHMGfGXyIuQw/lo8OXksXk2lacJlUZLQuPKY1VVru+wtgJRvBg5SyTko5lMnoJWER1
sSz7hGgZHG1J4O2oddmP5ZCMnfY2BIwUfEGe1v9kvYjGDY3ZOkBaEDViaTLSiJpqncbRFe3NKsrd
TeNejA6tMcYhvevZLrMN17CgRjRQYuIrdirJ94x9l3UT5oPY/wwdb1Mydx9rymYmPWi1iYKOkczD
+GjwxtEg7bUSs7Gy4IbjeRfupWeu4lo39KoMm74De3qO3Z5Bvr4KfMGSC9F5aG+jKN0LOifPMa/T
GJ66ocOViIiYJmlpuN/W9CApDz5OsAcKfc9wQOj6uLGV2JATvu3QMdIMIZrvIEZ00boK3IUCCRx0
I/mp2UL4LB6zg4AC7EYHg0ZQy6clIPAFZxNRMAoxzUoIi5W/TWZnuO6n4tkL/5FLxj/6W/Xi7CKy
wBDoM/iS9NRPvAYQPPT0XfwBtHIhDHNtMnQTOI8jXX0kFGlu+25NHm6j6YK86LWM9SOcnCejLf4J
gVTS8ogPxqur9Vq4VAkfm9nXH6Hg92u0SwQJrBUfA094bVRr2rW7B9SQSeiyGhyyOJRCU+hvUtMg
GHxaZMw1Irnx4eGm2RslFJmJ3VOV1NtssBckVTNIf82Mcu3nAAgwehiAvrAck85A5SnVpfersyrs
s4U+TnBH2VgYmdm+NNEt1vifTkNbv/IdrubHwm3+JmAUWji+wC3bG2W5mrin/MLZWEa1ZaU9sBKT
7zK2DyS7LivxEfC5jS6DrLjem+Mfgc2E+C3KrHlueUoCy/gVmLqIggH0zRoJgubSjbEasT5AoL9q
9XFn6+cWx3ZRgBk0/Y1tMf9ma6BjURR00VqB+qiJjiVGLeYvAV9ThJUCITzDzyTmSCv72zwFN2Pa
VlMiO02flNusiLFkKud3xHxX7FiDTd0a7wMeJsHgGNUxdkWWbC6lRKs9dCA/GKz2dhBT1OG2D4LX
FBOQ72nLOQOCq2rLB7iIOvvsArE1Q6z4HflqJu0uaXaknJJPfSAZ96kmItBmPlQDtB/OusUDylCw
Z43p/1kJvuDp1WGege56HTISyQDFO/7EtjVACNZuWa9iwHsxOVA6arCa7IvMr5mHvIxduzUUfXKT
fYC2YZtCyQQWdFSbknY/IZwJde1TG32jkvL8+ozEDhnbkdVy1eDTpEZ3oaJzZqzmor7uFYXb2+h7
0DMOs0KQweJiCBK+Y0yDPvE0/KBzV6xkTAkkP8ooAuDKNi6y8HzXuzRrNqC4WY6Ld1G6q7jUNhUK
ClJFF3kfrCU+VeIrja1XoE0RBipnF3K+j4+vcs6yAug9IqgOa/8U2eYxRCXCuI4rjkvFC1DPPBp8
YVD8JEFNAlTcspTFofDSF2Jqr93obtlMIvr2GXyUz6lKQKDUjFGZUIgnwyBqzGVDODHXjcw/BFlc
HoPBiKUvftKQCPDniiGgzSHulSl5uVRUiUKq6LygMlp7hQmaKd8EIH8CN+D4wIQNgWA4hubf0B56
zLcDrrr0YrFdYJDOfJ78pHArw1elkXzTgzyITo15T8qbiXQQh67ytjWreBcHTo28pUfZKT7K/DeU
s0SnPWU288JCnbLCvoxuRHzVyueijevgaI+QYBRhaunF4NW4qdgQeLCSeAUbkZzHwFy57n5s/wyG
SM74mZsoeHT5kndQhGx3k5BsiTE7mRnIwbiX5njKIg3ScczbnBPJgp8aK5uOZg+0p4ksrUsoLZwQ
3XKFYPyS14cufC59d1mzA6wGatjC1WKm3fjxkp8six7w1FYhJBSLlRUK5U9DS976InhOPGsDLHqH
np0r2XkYbb0osmhhp/Lkdjhjmi/sTwSAAqDVIcYMhzgpV4gZ9nbZs7U+2GrvC5Ivp+aliiDGM6IR
7S5gd1UIRrv2gAOR9IWirp7tfqR9ISwFdFLG/DcivNpocLPpzz7ci7yMj34BrC/yH770L7qAwuL6
y6GWO1fk66yZXsC84ZSK13gwNwPAF5v2ycOcQU5L07bUKlhAU1xdwc0V+qpRHwOeegN+k8+THKEi
n8LX1nZpx0FoEBRNVt4qLf85sL96OoDAubRUl6mvQda9FOqdhUdHwJb13pNl4rNlHLj1K0xWfvoo
2oudvis+ONOhRXfXbvzZex8ZuHIdtaG28ABlluqM0KxjW1g6OBqte2K8ElINtfyjTDR4Pe8jhZFq
+aQsEF4ak0FvUaDTHf95Eaypr3rce62xYCWOw5KdwOegLhGwQaf4Fck1UAE2smcTD0d6CvznSr+S
5QwOhMQVHPf4qdBBLCbtPXYvvvOiDLxYOmO71lyWPnsO56LzZNYdEi/9H1mKS9IoCeKlveySRUiM
GJE/yA4smJEoAnGet0gEfV5xP72DGFgMdv+EiapstoNDmpT5F3SvdHkdc2+Ig1Bi8eK4f4SodO4q
cah75MNGa6eJ3wBHAs8dNf1zQ0hksMcj+aTRacvJ3FBxMTtkW5L7yDz5YGx370cl+H1KuzjwCa8g
pQbZ6Vs7h/jgj0wOSvv2SeMNkOIS4ATaL/rOy2dLu6rkFCDGqYfdJAqcbvD5oIyPNEyJxQ7LIveD
xo+Zmxxe3DllouqXOvtAIhekuydbI7IRiu2hEJoz6SVejEO3btvj0F2D0SWom4MJlDkOwkWDUiuY
6zViN3LHXjYKbwzyPs95y8NZh/tiowcY5zzMLkTWzYQZIGq7le4SO1hWs4Vix9Wu2qGfNOQ3msoQ
swTWAdxt/G9ec/858EGZADjdTGc18nM4GaBa2I44bxUhp8EynmbOq0HhdmpavKTcd0OzDZs8elEW
5F50BOGfHjgu4/m8j35yJxqhbKeYdhiKxcGmjZyt18pfC0RMNszgnO7WBs8pNu/S/jLnfR8RYDZz
sqITuyD9Fi6s8aE+cuSwl/LZTCM6D9SOLGYsKO1u4l7PzRFHKfGJFBd98m2CDjNw8nm0PDrfRFa2
B8EeLJd7c54u5uY1IZc3seD/5K/R4GGfL4jeG9YZ31kmZq+Ju9JwXEPlQB44EJ09sU0BrYk70wex
brO1VZKvgrqo4yevdZ8KSXoa/+uSepOYp856d03iOyNgFvJqGc1SG7dpMuDXbE5N/tsKbPD5n2h5
kAk5hbyKfoMxXGu9OMRpSJzGvTknguusO1PUriaquI7nkqPSo/ACghCmMVdc/tQPP/h5x5Clj+ec
nPzVIw+nYFAyEeKh8bsfTYzO76kLL5SgGV+eBEa7dvoxGbFX7lyo8+aLlxQLQYGktQjIycux/UA5
79NVwwJiYvudvXPxFUodGtWD5w4PgTU9USDjlvppmV0RDczVyxlMlZ+V1lub2ocRVdxoLgg8wE3x
7NB9W+a7yqznunRZTD1L884+DXGGjcDi3thIoASfd3gqqUkjzg7fhBUCv3Xsf2z7Vy/f4uaXSjFl
2doTYlYKgrBZAIXcbeXcJz1a+dc72lGyGR+Km00Emg3hQRK77iMadOp/Nm6PEocw25Qyu3XAy33N
WxIg4ufOemQ136QVwXUnK/5OAphlM4xjPDr1c6Z9lywRAmuTUYk31Bi49WyoYfiNHEkgVLISxXPH
+VpSIDZUo+0DcfYeafF96i6ldtXa5p3L/snmB9ZxghtA9hpeQ/oWZgL91ZzeiJzSEx/x6HPjMKwV
NxV9YkJ5mkwoPLAEfEn/MKcCgLksV55ibRGR3+czAtu2/Qm6d8qK1XgX3tk0Paw3gGOpY4k4yadp
FcW0yS4wyMI9W4xkDKgW3lhdx7jHTNhj4umZ1st5e/xUDkwWKQRmA1UcvMGSWUHfcRmIjNmlxdbq
5dfMxZxjAgGDJFHVAQLyFD7OInFD7kSkHan+WcPWIYTtOffvJVHrLgsunb+BR6ce0o1LaiKGEabb
u9biy83WTQMXYGAoQpDt2P/BP2Ye/C+U7V/f1GtNM3ZWwO5hZESCS7TGtYqLcqGXv7POrfA+nfJN
40bhKt8P5lHiDAMi/pSZu954eOkjDcHpuo5aBG1zxL7KOuTYTB+d8Vu7NErz50A8G6XgIhtheBUv
NTd2jZ0/JrE1Zf2tpM9/Vsxf/Sp1jEsxpUerQXrYdysVSIREb5ZRv6fMdcrJ2ZDxS3GNNYxoYn2M
39mWsWkYVphl11YxXCayJy2qIid+04fp6HSPQUzffg1zQQkQYL+J86jbT2jhByP40gKe2PDABlIr
X3DdYNN/DbjxEjWsahgPBbarAomjXdinQb6lNTLQ4iVgDKF5/i7OqpWJGlexBxGRuVZg8WPqzrLb
DmP/EDwSlnCJgvoJPLlKIUKZ4itjluWhr5Xc4mWwl/Jv/qXrzaONmqU5FqvBQkePNsLQEOX26Tbu
LL48NlCdie4kYJr1OZlHHhEyR05tua2w/aKUOQzMimqcnIo4iniCEBB9TSwjMsgtsRucnaZBjgqj
2bqbDJiCeQfcyIYQEQeaRk1jp1T+GVUamDvWVmR2WDV9Y6ts7LxyU81DBLsgMyfscQPjNM7jH09B
RBv0ixFrH0B2t1rE6s/2wuso4w61OKHM3Y/TxqvE35ATQj8HKB+MYlXr29m6BT3eo8yIJybzPIid
OZwxrCwELVVmjhvXCNZOiPRxhKId5++5Ma1d8zMbbwKVSemXG939ZIS861iwFM1ZQGhJ6fEzPhMs
kVp3wQzM8n4nCTgwQgwSefKmTXjuMp30ZypOLV+NNMhjem+8Fz0itosdetg86uKnwPg8lP2uVweH
GGu6P/SG5H2ViGVqYEFhIZndYmoyYUDoBoEw9m4CrJdlaLlxSmel+12oGCt5c5eIq9cJeicyqiZu
gcJ71lW61d1ZfczEQDbq/wqEoj7pNlaVnr3QP8YyWzspYDG6Qpb/WNJ7CWlqTFg1O1rIJzmcZMsJ
q1cG4Jip+hWFcfUqPOadIzRa3+poW2ip8ozLNoRxNqCpIqYWHS1e8ep9NItD100GJzZuuFYkkijM
HEKSA2yn7gbjCc7YxU+KVeSUO/y+50B4DJyjnwa/j1vM2zTypXVR3KM+20clFNbM4Z4XZ+kMDs5C
8ZdM+Ewq9kVGHR/QsODIDHzQwv69g/fCyeFADQj/BBbJpddhnjOnPVmWxNJ5pyJGi6EhVVVDwAkv
R/QnDUkstX+wy+R7dAF3GF6M9VT9JBqezwI8v20UX5bdfiqbO9QdSZVKEa9pPs1bx3459BgNApgk
fA2ZOpl417TGoZZjgUBjsczC4mCDw1wOKWw3ByyAn5O1WuRX9gFc05VmXHDksrzg/qXtNreaxhLE
z0hTjYdrkPVMFXMNEllF129lzKlLGH46IR61dokV1aWkBlxzD2vLXI/upc6aVRnNpRnIzyHPSaFU
M8l/Sxwb3Vt2Mk35Pk7ZSBD4cKiGcd20zq6XLYr/YT8K8Sfq4XuKjIuNfzyz3YMJAD1lOKH75SOr
/Y+6JUi8dQ9ScseYosG9q1+SenhEtbyZqDrRG0G0qEV4yBNr0yKF9KvoZIryjnD7wCvddR55z/z+
85lsxshkJEnbtv+lAXr/zlq5fYmTRkWU5MCRkJVhLuPCQp/FI5Mmv7mkgsdhxhY7x3EZDM2xH5mO
ll6y1TsyKOPRevO0oGI8bKxLmEZTO0Bt1JYpIkpS7oxDU2cfURzDtiHRgeeQpOticAiX848eZHOL
3ljmI+bb3Ck3AmSZ56lt6yLc7lAvowNvqmpPqoqHwzSj6M/edGadqR6hdBzcq9K5Nkz2TVrusdVP
MzTEkvMKpe7CQluluw6xraoGVlmyzxSt/z7Y6aqIbhUPta8aSF1p94Gi4VUfxVZPvAvg5XUp3XUl
APhFM2adRLBZ+C/6h8yZb81INPxrLs4Rg+U+fTjqVG+VBw3UvWRZ/t/DxVwfNni/yIS/l0ZLsxAf
E+tSUjy4pa0BJUatSnPZlN4/f2ZzFEymQfGrlZHle7Rp5HW63B8ITLPRPEQhylnWwmT4latmJuVz
Az5FKvjLJZW3UTGhMr1TKMqfApnhW+RR80BJgQrR5deoZ4/ozl1OlXu/ppF+h2gWcON+BGmxK8L8
hFJ6yRtibV/H392YDavJaS8GwQyyPVeNt3FiF2+9uVRtTi+io0VEM1nZHTtiYqtMDEPrvLCJR/bp
v4jWMnE9seT2YCEBchuY6Bj8Nlb9nJ/JfJ7aLxfGKpMofSRunkiTAHT9j3Jyc35/yaoKdThf49r3
oJ0J+1U53lsmpoPB9zmEdDiJAmjXgV/wxq+s9daYUGEtueuJVPI2fybmT0zemtZhL3r2J4g5ueDm
S5lYcAVwoLymeBnc6RYa2Trk5rf6Do7ft0PyQWXhPUeK0mriWHl43q1LoDsvwFr3qN9uJtv+Jm2x
GyB1oU9qpUOoSr3AobUIIv04bzvwD0WEoAHrawuPqmtaduotcOgMdH7To/7qxgh8ws3AKkwz8YAk
r6L3YNzkhPF1/OlkOeJDYTS+LeMvs/LZpgwQ7v0tvIu15kWbIHwtBUsAC7b6JHh8me1NxGBYyL4j
EFz3WTQwB0rG2yRmGokGpyLpNSaZqzmn9XEm4dDtrQ3QKfmYAMzcRgaJrL+5JrezvcMOUAAa4gLs
EWkBwgGKklnVGMx5oFGAb/pSMfJRaMfmDX64Zs47wHoeYWYV/pensK5L9lvdL7nRKKueBICgCSS8
YnvicXF2PdmP2r/eZJ7KVjFU1qU3Z+8GeWQrRNOxuauN96yN1oQGIaFHYJn+qOqVFUuSHMx6b3Ri
byX4z9h8Z8kjIinMB1flOND/IJfIALS8Ty2e1ZsoxZzgEXTFZjOfvsOHhrCovpYzsjjJgmUJjqUs
DoPF9bbv1Hp06HDUHSteS44tvvNUP4XWWg7EOzmwYYEu6zemnciIYdVsQiapaB48Uo6ZDKoPo902
dF6m/AY04Ln7rssvvfrUkDPU5bTUMmjGNgE+E1fISIYZpfgg93ry1+BYqKdNTLNeAaxl37Boy4cC
dlvDOaksDDp9auyMQOC6uzXWuMyY1fgYp0sEiQE+Uyzxq75M90USa+uaCmPN59IsR+EZiyYmUqnr
KLek6QIy9p03JPUJqCireFgVrAmF9n9tJv23kwN7G0YLel2OKCGI3J1lMpWJB8CVuREK4DAWfzp6
c+PoKxL9G4HLJl9kcqgbZ2UwcdcLiYjJKxZDSMRHTWYppvCcLYLlDs/lBPPdRTX01DUGoZUaB6bv
t4RqAp/oxx5/c4ysVYc2EcTgNFV7J5i22rgTp4+fUXnKOeZ2NMBxRYxQrCaxSQGKw20/cSqNbcuw
uDg2nT+swggRTY4AD0y+s5QMinut+NKqAYMBjcEgSIae2Eui+AmtPSyXRWBz309IMVmpA1VY5SL6
Qb93DH1muDCXGV49oUeeVY37nJH1oEH7SVB8+J6FYIwCLNP3ZVNNbHLtqehWlvSR02UpPgSKfbq4
PdMUUuaEryJ36brJ1K11PWZkrTeG94tlhoEGDvv4WkCEWemOFo97i5kqCRNlSlbI4A79m+21XBJY
vTPrO0mwnG9gsNoaa7HS9A+8YNzQ+DTOWVx9sUgduZux2QyuAiTqaM5aDKClx6J+ac2ugdJGqOy+
7LS7bpMGD8yukZ9lnBv3ocAMWOYy+s1Sy/hHwZhdw6HrNigqCVtrITKmIYRJpRhASORRYcyH1MqW
oY3NFCvHPLY2YgKRPXv4iybmsKUxn/C95XIZS+K8dG6BLo77I8iVQ4at+GLnmIRNnXskwmADdJGF
LgLSiTshYQuRBh4viQVv0wkL3YBurwzAOWeRR9+Wb9hPZSLnuJSMrh8zCYj2VL17KSVeYsOvRglX
wPFqs395oslFnmaglLy+2Qy5YR5aH4uY69ByGFHI+lXxAH+a04AZUWoOlFika2Mf2bsixmoldb4F
t5fTYhjs5gXiYPGvMmVw9B17xvPrRM8kRbjDPFFzY8TodiO/Avcuujddhs9eJ19ao92I2bIboqZ1
HCLfHUyfdMX3acgvGsFdhJfqByBEryCCF43Z7FNmLHkPT9Poq9vk6sfJSUwsPfgqoyH8MXGNAgtx
+dDbFEBB954mFcMeTSOcxD+UpFYqgOSqIPmSm2451t6HioftoLHnn23gFDITSO74HOn+phlnwl3J
oHgKPdCl0HgzY9jlENOCOn40M1Fv6JeN7t4qCfRejY98vpv6mdcbz4KKECianC0TVFNPcanPTsv+
yZ7Six51775GXlQbR/vOEGgAiCAE6u/QshMYkBGA0nZFvq+xeD/JckBcTWKBawxrQy/wl0tMviVF
a4tZTRXivfIl1W1I1y+b6dhZVbdsLCZLuRj3CS9lcKyj4ed7ZQdfrNtHFqrZNWhwHJYF4JyasrjP
M4GY1txOpASnmXaz/JScRY10wB76ZJGDfp7KVViad0/rdmM8vrKJ2fjcG7XpLBsb/AQj4kPgWF/S
ybatTRqfnX6rRJKgx+WfRPaRkEFELVTzpr3rFJHXdUnIY7qPpLoDOtklaXWQBeCbmP2rJlCyh0nz
nBn6rmf0ZkUsXVx40Ehcps45NXHKADr9tZuMCcK0HYZmw1GOQSd5Nitt1VT9tq3SW967JbxxXNhe
4k0sxRHMpsxTM6acC89z7o00mycPjxxLvZCt3oz9IArCsHrqLqvr1pPF/tcS1BJxZNW7YIhPAZhe
6mxIySTVsTTgfTNhc5Y5rv4kH4+o3jE9cdUH8HigYFw8RUkABQfGqUC3E/kAE3j+MReAn2tte5fw
HyxF461KMDImAlm3hD0mkvgzbquvuBlvXe9NxGrlNEHRXKDAi19JGFWJT93RCLPa45hghuwxSvE0
AmTIQSVplpmemdj5ngPs0xnIiaiYtVF+0CwlBt3DZPifTWbH+6rUst1YeuzAAyb0pmMSx+QTmQqg
jEl3+143vCK0dtxIY58uGf5/t62rLWvbdHZEX+GAS+uZU8QkWyTE9XBUYSTH78dutLPQUrteC57U
xVogOzHMMUb3IepPjqyHhVXgIO/K0KJCLFmNzdsThrYMBD9rm6xQy2YawG2cWs26GeyXUSez1av8
tdvVBlN5m6ht5zoRX51UFhFN9MVGCjzJIA2Sii0KjF00uherG7YE6e7bSezrLDuGXh4/9dN4cKP0
dzDbaeE0OBj4v/EtkA/N0nTLTvG5QnbJprT/mHpWK7U4WZIGoijbXWzhjiEDFn5eCkmQtLHacjiP
gl2VIi1snfFLs8dnNQ5HJF4hshqGwIpJ3OxeQwga9g/dSC4WvNaad3mtAis+W4A8y7Dc0vDsdA9E
aBLLOTrdcFkjldhcLPMV7AyrX4VnVmT6RwsQDY9G9E0lhYWyRDmThS9MQS3WGrQQU4T7suaebXoW
SX1qqdVEz8aEngFuHCIp8y2kn3HNWdTXKKx66x6P2VsrGxjNHMi17u0J5ftNOv9DKfyGvuJfjOPf
XE8fOJnOtdIPU0W5FVUZ0sqxJlLPaDL0H+OqqFu6hnQe0+xIRHxxOFtmgRMYAQCfG7B/9rzL/+Ff
+7Ay9yYbZl7Qvyzh/Uo2p4QuL9oQHa7lnY2BylZv+IIa4E1PhaNvxq64RIPaJQL/fwysyxvGX1Na
GMZoNFP5H0Vntdw4uwXRJ1KVGG5tgZntwI0qMBEz6+ln6e78p2YmiSN90Lt7NQ17jegMTezVBonc
SUi9ZhHrhZQOLOYHAN3+kQoCJyE/Emj3rRZuMRnbUxvgRoz/0HLxhBuPMKF6WaAMFG/LsQnGT2ns
uKxI4VXWsDbqtDp00BZl8ixRkCsYOdpNLxfEC0kBgt/krsnHw3sctMCJdWMr94IHD/OL/tePBF84
kDB41T6nX2XkaGsk2WnG1WbI2rcoN2/FwpCvGN9Oc/BBoZQ3p6U7ksZlJAuddQ7okKbakdkTxVKf
Lcab2RC3VgejW217LwtGsqJzyLfK1aXllhRzmdI5gnWMH2qOQRvUeijOFm7k3O9PMRKi34q7vMZr
U1VwTzE9+ZdsnioU3ljfSH7KjMUMRKiYPv01iwsPIxwzBN7RtV6JT4OuyoyZlQ5Zr88Tr8/AhlSa
etYNTXMCK/gncoJktOO17VIJHB4ytd6Mmu+KGJ0DS78vqpg2i/+mQHrkAreG6p8ehdz7uls5phdx
hKsjmTjA+ZRcESe2OKcfWmR5Oe7oJdnVTDSnhBSuRHCJ/4WCyCzbgLeGhWqotgVTK0unLmPm7JSa
bo7ruyQ7pk6s82L+6Ll3zrm6KaOWKG7y0mP/MeuaD9LCOvEKUVVEvTwmaTUUzyljDcbeyrnKRIQP
lJwUFTeqmy9BAEszhc7ATWBIs4/CwMivAMTjebuknbarRhVsQIashEadTjAXdEwfefklTA2BTxy8
XWPtilihQMUPD2HBFExN3CTmeMxwnRkJDk1uqOq/nKIEDfdp+RA6fN7g4HpywJL62afDvQqney6M
N4QQHopCe2iV6daq/DJibpQCqZuBvbnudJvopCP05KBav33KnfZoCBP56rQk7iECKA6jmB+T1U8R
6ddSddskH2tYOPICcdxKKaFGyvjMZtri38Nl32xTUyVURVtQwfZUJtZRSJtd2Wh2rfW7EDxnlXU7
yLqHkTvciHW0xS1AHop/1XJGs/susTRNEVZGRkWUgXHpxbthSqyugbWZNcQ/o9SPVseiB0TBThnW
iRKo01yWNrpAjUghbQMfJ0Rl2prp33Q6P50pIrWQaqWt47cZJO0gxZyEJ/aaKJs3Ku9DS3P4mBov
OYRYPJNDoPkWqrJNAo7SDey+2P70oPogIb1m0/V6rQE/YTlG8C9O3vyC3ziFLp32BXCLNyhzfLIK
UsAyLCP9E0FAvbCHUgTEEPRvWtNeewa0IpGWHKxoUYxweLlFMKrYdcxNTAqThmjgGQO7FYikecCk
bYeYKcsg/hApdoOKeIkVsEzlm74sHFlC2hsvEeY9HylwBgI7A+uohaWQSPesmrBGHVDEhdGlpnWO
kcZoRkS2DPEf6iPXVvKEEB6EXSRDKR+T6B+p4bdKz1Wq1WXB6ZL0o8mEwCmS6OXH4ANGSDEaEwVk
yAETg6FYNxFaFpNoAjcVLTkhfbhWPnwNeR5eMoNpelyxP0xU/JHGxoVMiH+sZ2rurK/KqOGejU4+
Tx8ZyKVFAPKZWfJ9IhAIq8qvjmEsboVUvvXlNNnDVOCe5rSjGOzbBTCGVVgJ1Q0wH5Q/ZiJTTAgg
/Jz6hHasjGkDXFJbSRqoDwIWX6Eg6+bH6HFhjjpVqsJV0vwLJBEvj8H3kQxbgSs0ViIE9Cyhr0QY
8/HQR2BGC+yYaVTnG9LSW8sCuGwp9KLiURbEsuXOA5KfXEhpkoLt9K1ECGZd00I05iluqD451zx3
riQwQ+xjruVS2kU77uJ/WYi9xu/ywGuGBMJEUGHsNNKfuO+vqMGcGROGFZVC3BwQmI6Vvwf5lsJZ
nv2eE2OW0DHfa9sSI5hdANZc6TxbK1nB3kA4qmKyUJocN5jyQMhQm4HACkfjhsP0cqTAARk2DzVp
N5xyFbJfSrnNxKPA5TV7tdUxULwZzW8g/G9kz5Ke3IpbSMEBf+gwYSxtJ6cJPZAz5QKo7YguTPFf
hfgDGtRPWjSWnzrcw21egaLoCH42S+iXPVu7AX6GDHWxmquCr462ctskDNhK3wmZ+2G8yc01BPCO
4FPqW6PZAT7tpzdKqcvyTIczd9CJsGr6OQ4u0H8IhTQdhRp7YOnp/rkUsda/J7KThj+9cMQ8U5kr
EY6MWZ6C+imky//aCMOTMmlNoiYLfEFFxOgNMjLZTYISB4NkTBqE/CxhaaciZl3g2dW5uDPrxEAj
ptjobYG2TBj+YNwCDvx44hwlvMQKAghqAsAR6ETEAabrtCfHlLCeP6fKU6dtRjEHNEptQ1NjkHoV
w+Ta7XWHT77bagWObaeqD0O4iX/5iy1tvJM306MGd6N8YguBIwZe2pI2Wgljx22NfSzuApL/xmY4
RGSAyIHLawjFHNyXnOcKGaEJbRpgOOj21rsPmlSDHkCwtd4ALYPxxzgqzD+WfjmBYEx8HGqUwwfH
yxih2vrV44fW4VI/6S258ugEZ1dFImQySUdselfPCmWEnEzxTAGAYnW1mOLbcrhOL5CoKTvroguQ
W2P+bqadxLRKdlM8VrJNgS15M358o+Y8d6BjxQBiI483nRL0BI2MK1BjnafoW1I9Bh5dvlJ6B6jR
etHZ9WNcf7Yv9S6F51C8ymAJLmiz45NCGF5zNph6I5CsiNi2DiFGRIaKmTMThxzduXTpJsm09zFa
MZ9IUAvqzDGjN5LzaXKo5mN7UYjFwPus3hLWjP5fot9hNKzbUl9bSo0ljMEeX/TRVZ9ZfpP0swj+
pop+RphSRXn0Y5Ze24gwOXF8dPLRngUEu7U2OTrOJ8bLpCqjG1jiN704qj/QmnBDgbnAQlQh+ML8
nrgSvuXGSkKoR0V6YyIJBoWwtuiJ5c/0InfHlpBlmEKZWdrzwpSw20f7Vlu2AvgTcfC3O+psY8Ua
M53Gc73N+w0TNwC6Ym/z26MvBcQFgyYF+6bL2yj+NRRVELwb7cYgl0tjpAtfmlzwDJcff7JADI+T
/Lqv2X0c7vVN7gq4m+3xx3oviM5weVaPJkBaPnroCb/GmXek/7e8hy+FAD82RQ+/tWStupuP4Qm8
IbG6NaAfpYWLtoKhY5mecqF/ZwZd5GNd4NcJFWybfcL/0bH1YxoBWH1Pvqtkq//L30gEmtk5Pi07
O+sgBib+SQrJgff8NU+IXiCqoMDmf2FECcfaj2zlwS8Ll17T2uUL13jX7MgSMmi9Ay9AyxoMNmYe
592ACfAl4GSC0tPRYuq0GDVxJBm4cdHTYUut2m8LOxheJ16RM2lAgfY2DN2DE1PIMyDdY9fch1/U
TupApQybbjvO2erkpncB1eINbCQ8hRrfu2CjYqrjugpc1F20V//JRLxF22Ks4tSgt6+hb0eHmmiv
uOeBF5qvKNxxTa4hAUA8PjBfLhyV6Ae1SMWu8tmdP6fryIwooh7SWVq7gFSKxEeWx4Ojkihswhjn
PekGrud7jFMcXGJ6CTg15ZsJFw6M5XmFXfbT+ghCd2nEa2CFuDEyOua4GzVnuG6mJ3FE7PtLoVLm
9JadOTxx80MteLd5ytA7yVu5rWwPw0YXXdggOt22OSGbN/QR5U14tgU/wg4WtAZPAzAJP118oBYs
PXSn1ELw9cTm3AwHOblqk1f+DEup0qGA1csQptjJlNbpOI0xXK3SQ798Zbk8iLu4hHkM7XVlUlK0
PB7C8KCTkukAL32wH7/V3Ol8OFAslQTJsK6thAOGNoy2fWznP7m8Vz/hUieAZHVX4ukJoc7ZOF2j
72q253f+dfDuIzFXOLI/6DVwZuonVsVG2xZM9ch1fNN5D6Zv/s3KnVbBozxhSUM94CsmPCzTcvjm
SI+IeNCbjXpIhHXJ0f0tfyeExywMq7fKjsRWUx04bCwpp2Yb9me15elQaAFVvbGv1mr1HVHJoGOu
hAdmOubVePCiaMqJLovVRDxFHT4N4bfANs08C89PdgCAnqnEDZeCHIwoTIVjzUFaMy7dH05emLg4
jdT0b5C3EjyH2v9Ly8DTuquAz3o5fp1KLmw1UROyh29ZtTE+KsVwqKjPdMSaVU/7uXhUqofEKyxy
97oo5cV8U3B0M7KVHDFkz8P5B6CSkZTEO2NnS60NsqTXDZ5/ptN86SwtNm1M0RkGJDyzPPpX5onw
IpyIS9BHA0ZMP2TjTsh2leaU6WHisqjhUOOZ/pLIEBs7Pp/4U03/kYEjvQYCe53wjvUVmv6vRGiK
K1CkbnhGBYq/S/USGNClWa7Em0bjNyhkZTtKTtitsmmHlHOKok2Etq+oXxLLpdZf9Hg/RSeBnaud
vhulWTH3aU0FOWmptnNoTjV8R0loM97nx2G3tAjeFeWnAoElrDXmPuSFs5X0jtiYvcQnJwid15NG
nWPwlxDYE3hddzwM5R/UrDI4qr9IYjmCYAsBCOV2JZI34bSFSvVUscz90nFbDa4a7hBZaRkklb2M
g7ivT8xHViXyfmbXt+HN+hPgczbnwHKNu39qMgZ9h+itaNxcIJC8ii6WeQqUFUAq8jY8BGR82vyA
jbRsvby6zlvAhom6ledzskBXnmRUxfbWQ9d6Jf62MXkiPSjeSknk2RX2PYXEeNxAUmRO8I22NW0J
iOYcYp/d5EovSd/rTBHi/XLNkjdR8eooz6G98zeaN7yqOZmayaUsdObx0oCUHpNux8TB1I65dCjq
ffNBbpDp5gzhgjlDQOHWGohEK7+K4VM072RAwnY3cehtP+X32Wd7Su6ytSs1bkT7uOMRvTOfncJX
3b+ad74Xjel6ti/Ev+zSq8vSXc9bzBBD7Whs5S7+9mRFzhcFlqHe/Ay0IwFiBP+W0Yf8KAihnjEs
c0AyvghFKV+GfzPoRD1rNJkLb2W3A+Iu11v5MEPcaIG4HMlmCr9pyjf9rzFcHo+BY4FAipKTZCDv
xPmYobcp8knlgVPn20jRVfmmRtcM35hJL9iuT44KC2zLj5B9FeY5Mp/1afoGIkAciFMW3xvfdUeW
iRnkBPOLMvnh2/9XzTqM0Y3KtDndV+22FOqV9DKXWwX68iE3fhgBsrOE/maMD6Z8MNQd2dSoKEgO
UOSyq/ujxOLART+h6KE+d/g5chfFGA1+WhBra7lzabuJeGT0j6J6H/XdSHVk7IwQMoIdwBBFfhBZ
S9mNwOFCBQnQf8ZnHq45N0EmKXt7sazID5NRbfQKQE0YtoWTDxzF5IbwO9RfMv6y5DLsZHciRlMn
m/6rt06cmEnREXsYiGTPWFVXVC5gMc4wglukRs4QIUnBSOql0PYylQZkCdAqguanbDNsBgynaUqd
+/eQ9Kccb8cAwhIJPbT39r1AGZnOMbbF7ouJM/przTjFJYvum14t7WJ5gxeYuFOkyBepbleltS5f
JMs5L2MNZhRCT9SnYXzT0NRzzWp3GtqKWLEOJEdtuYN4inLPMV4qv4Z8KktyIXbK/8lRRT5wBG8Y
5xRfTXhR6WyjtNCY4DVywcBaICsv62UY6xpXccEmvYnuPFg9GW0Kithd5LZBJVxF/WcbfDPWBNem
nywOg7N1N6THWJ4IzGn/DEAhZOa2rFb9nLA8HtQ/BrMFd0AqosiVMVrnVdK5O7aZl96q2MWlQTCF
OS8bjRR5OW84zurxXkGWGbEX8WlhyndH1jIBqVnY5OYfFR3DzFe4JLNjsMn9FMaV5LpMmKU9SFQP
0qMqHya6F5eglzeXL4L3FDji2eNwqB2liXOZ/MXZVjY8Tivm5AbvufA3iy7lbDX7W+UWD04LcnyW
4pPq8xOA4kNAHM9j8AOSBhRuI70662b5B32hcfEgxuyHx6Z/yATDfcoV/OIphq+C81SRP40qcRpJ
Wjflg3OgYuyr6UR5UoLHXZq+F5EsjihworwuxT5cU/WLOnljtqnU3KL21PcpMDL894L01uREoq1I
LrBQzoXCkyZm6MwIOqTPBw5pDOu86aOPHyxQargfOPJGIU9Jtyr8Y+Z/BvETP5Zl2Glz6pVtYDA9
ex/YcXn26EnUOJoB3amOgrqbfuSaosp9IuxGzhwD2pcNKsS8c4mY29PIPontQbvj9In4gMVvks8t
a3Z9HZNNQeIskPapZZcZSF87etDkbI5vIpKyKB1A53M0D6IbiksfvIvSiQ7HXjlTp9dIXHPzT3Qq
5Gsv4YqTIerrHdlvMd1gFV51aLFO84aEJDcWuTXIQhBru4hqCw7i3VlcrCcMrlXS0WX+NqJtFjVy
qhJyMIW1PR3HaKNCxp+xHc/tX0N7fNYfS1rgkjvj7TuejlNZX0ZhY5QPKeuo2QVjP3jDwDSpK90k
/6jDTc2ppbUUT+rb1UCdyWJ1H5raEWZgJyWmDhb9XDHWFa9KZVTrvGoPKVX2ZvMAXQcaASDzzH5B
DVe2bzB8YLDPr1Ddcz86K1K+CSTFLtEnTeq4yFhX1ykev3BgJeqXgZtrGUKLpYDrJD3qLeSBJdGu
kCWvyY7+aj6Ygmk5TN70dj9IKj/xRSVDG5FKpp4CCHpCrGmGDhHkhBall1F3fwFsy5RuAemrgt8X
YzrlXjBvhT7bphx7LMa51qnoNoFBkpeu1EG2S5FEfCT+CeHMW+b/pFnn6bHhWDSNy2VyK6dzqdC7
4hs0+hZ4WSWopnjllDe9gp3XDY8pZYVr4vpbTzvGxtOVJDTPPFftsuvwhNcMoMQq++3DcguJNOXy
rb3FUYJlKUy5PVSRLen6JyD6FzQyrqPJayRvgeNG9ZpS3s4QiHoTx3zos5rDx2rrQ2outIXwxRST
Kt6BrPUkqx/w8C9C4bvd2GLG6kZxrXQFKghSW1WWP2I3n7sOLJJlUhQ8DIrsMrSTXx2uuzRuiYFQ
ScswIA9/fMDyPb8xs9lYHBt9zpFEnpJVQslFKi88wPkiDD3oa0ydNWY0E3IonooAuV5s9x1PsfaN
J2bFOhxw+tR+hvCYiSWvXeKQeqvYJVt2Xjj5Nb0wu1zbmaSIyImndb4aEdvTLNlES/bgoLc79i6Q
M46PsX0Sr6Fh+9+BJEJ/tMj+MFGxDeTTZluqntWfKeCUJGRMaCHzeqDld2q/4lFzZsgdMrQru86/
OiYrxEu1Sy6ehOFu9E9d+BiEcyp4eUIv6ZXZfaWfQ3Of9k6HD2qhKG24bJTFc54uxQRMzY1iMKTN
o/FB86ks8xQrfVH8i2lpJ5MprHedvlOKW8I9sND7bSFZFJYxXsXEQJ8ugxQhuURcx+iqgItDQOy9
QdYe6TXYZ4xZtbOi7eFj8x53nIqXH8wbmTIpEd1q98m6190tjftNrt5rZLTRU4AvTvvG/GraN5iB
wIkigV/unhKnSHRiUwTg8Q/eAgeCTdgh4P4bDhqRAaxc4o+FEdzcigVhCbhngzuU7tyvLf7bAsCn
dTsj3lJckmEHxiboVl+jK90ZYYYr8aR/Vn9Agm7lOzMgSoP0Y1V6wuCpV7y4CDBbiFF/+lHcjWd9
N9w0ccW9/TOO16UzuGTvx13xAk2bbqlQeJuu2r3cSgd0xAsUNrv74NzEe6x/0NP67j+KPfEVc119
p/8MjI38rcG0kz19TN/JkfHOHarTW7EePHFPeZRT/OEpsjmzYK04Dy9DWcscgNd4iZq/sHFCDne0
7mYO7PriD+0EXXcm17rGLvEJu1mlc/0WHSWVsgdqSvb9t47s55o/8ZdyJPu5Huz8ltmU5jnGclos
DsK1dZRjZ0eX8pZ+DnvuiS6pEie++49ko+wxS+26F+Eo4WyieO6qI1rwU/2tbGUiTsSmON+SA4+E
bdwq21whCx2mo3SIHGFNay3ETMyVq8lTKRke9/l3hNHzgb5sPpjgUCmGIBF8Z99QfF1Apxfjt37P
2QK24j/qWlgetTV8hi2hsLu2QUN6i68kJ3GCnlo72NAQUO44e5HmNOhhWU3+nW+Tg5L/xbF3nyFt
lKvpop4B4TauduX4R5MINlCubMNP8DA+mYKuYTc8w7tpN/kZM/Au20In/Ase0eRO77Jbe7xkbnEU
t6VDO1RWPhA3kWj9c3UZDoNLnwpHCt21dsPveETjhhPNuuC1x+IjIjKBy3A/hI4wrXJ22pXuFrvm
iHq0hrBRnqoLWZwLaM6kWmOs3Bp7+is1pz4Id85k/FqLdbKWcNuuxB8+bW2RX/27+c42f2iP5k95
mkGIUTu5ou/ctp7xSWICiX6w8pnHONpxcuWz8ImqoFENTu3mFZES3WWJpR9qupUgpMNfwbtgz3xU
HoFZpz0oNu7M0CbZurbc7plt5nxVeflbZSM3EqwuDiL+OW4Jp+k1c65GFOUIbjen6EbpqsPh8lX9
6IgfLgram7luf+Z3Oi28wQk/9L/pq1lXR0YRTL3KvfASjoGjf45nJBhn+oycaBP+VCvTm21MZy5H
c2lXbfV9eiz2FXmyFR/IDirbzjgVm+zVb1ObzdfjMMVPuqae1eO6hTQXf/OOnsJNZoMTjW38/PIm
YIs+BA/JqfF2rsPVsMWnznSd6cq/kQ/cSX+7W7ETHRmBtPqa38cDmDWGlp+m/WOeFQ/D52ZxoTmz
Y12Vl+wqzAZwD92JbSByrCquqWsc3epWu4Vb84rLb35n8A0Z8F15V+7Bice0usFMgHKubCIPJi5g
b8VVbGnPu4FpdRefkm3tjCvNxiSA+cjNXWpV7GTTXCMntMM/TlzMFpnk7QQveGSP9MUXuok7k4VJ
c+GoXyav2VAhtCf++W4c8i1yx7H9sH5ZzFERJ2OtrSS3/EWAt+v7uC3v2dp8BA7MFR91fL/c2J7m
1nDiv6Wpbh05lkOzNj3c68xFLCJL5vEK16viVJ+rW+T4NidFTtlYGTFCdPbwM1wsp98YDuSi32JD
hu69fPBgoSF3q/EiIdMd0m1yIknmat9AtfbIiRt/i1EK5/4K5VN36INY5rObBts2dUgkdrczCSye
Y4l4/3GUHcHhc2IQit3vPf2sV5f8rglrTLQeZw1qHJAIywsJqeEA9Zvrzy+5pbhkleZ5ZqfnpMqM
6NPgj0O8CR0135fbonIX1WoHGrw/Gv2LjmkUXsR2/4HWEe3GffSv8IjtfwZHAt6w6m8cnk1bPCPL
c9XiD36k3+1e3RrGqt5jt8fgZRtH4Yo8zMWZ3kPCCswW1nR9QDZeaf/kwZVlBttk03F+XUUuL99k
vI3IGfk8Tow9TrBf+dDvsxttKk9wSmRIDvt7fetv4e4GHg3SbCuY+ZsNnKp5B+ygeSWyx+ZgvLOd
cmMbIcXg99JsZnfds+NFExxMULLqqDtxB3aBRkRsWyxD3Skjcx6gwW77vXbjWcv3wVbC3+UueQGw
WtzvEJL++DgBkgSAff9otHH6fwJqcb8ZkImldeqhGi9+JRuLuU24YGn4dSCvffOQr9nYVv23tYYC
nX4VD7Nj5R1fzcXY0TAUWVhf1slNaZxyW3MJxkS0zkzMVUfdcIonZX/JGssuS5786O1iA4sfRnJ1
XCRAdg/Gw+q6bWxAMiEPL+KtI98ViiFXDODceYNnOXkiKyOMclb2gi8WRQTv9+JUXsZ786lTeshv
yXRk/gxoYkSdo7yl9I/EGQb27/xN2sf3Adl4TYMHwKD1tCVz88EVu+vXcB2sv+6XSyNABFrNAHPh
TkJ+t9kYGlocPS6+EZYaKA1bvENepWzgXo+xk3q0ZU3kCugbto1dfe1PbBnoh1u4yp9cl3hTx3t5
IQahfmkSQ7CVzImi+yIHMTm4UKkueKm7IHBxNsRYNEmLvMLli97oEM7UHWRbrq9oa6v8XKir6jg8
izXOuaevrLRTfg7P+qV5ZkdmbowVsyfzLuwvY+WxniLziZfoYKQ2975bexudYI1yBRzbQ7f5wL6y
rQ64ggmLeaKL/0ezp012yRkyr60tj7gLhB0/qQvMvx/XpTd6iWiLbx3QZAwoyzJKkyUngme667bF
o79y1X10bIcrOIZe+5KcN3aa2+yWB+UcMjdyJZbNeTNwdlwnPBYzwxV5laPN/lpvMHv8cDdhy7pm
9BCQe2INsZsrmzwgqDMy4Krl0DEdZZKYiCzBmnuvh2Y6H1id0YZ+OKythQ3pCt9j9My+UhxL3Vu2
bgWl4cn5xkHUYckTPN6HneaZP1DeDj4yEnHOx3gyf4ko4tua4HoejFv4zeKgOarDdD7ZC9/U6e5T
F6IOPhpOuZ8QLl1lx/VLNjlzwHJk+H4pvcxWsSJveBDmJ9IA8Cbok0zOKJd8RFsacjfcpSOb5C7r
8d7itLIuFAdFIENDhy+zsqh+XlV70SNU4LIThp5waZ9gEfCpYaAg2ACEUmKivqIPRXoLliMHS9mW
kPtG2viA/PGdrxJWPgrMsidgptVg8+93Hiija7gevqZl66zPRH33AKjwRHLGgH234iEE4sZn5I4b
FhBiJZQ0QIqobaariFH+D+2mOCcladv8Ru/57KnfsKAEFoU5/faRDBeAK9NQjL/ZVZz4Zxm/J3vm
v0awEQwHHdPgxI5GX+/pDwoxoIhMDex+9EbjgHANKLpnV31Lw62SOEwRGThFHWY7Gwxe+YRyr2/q
E2pxm3sD59R3qhcDxvBw5P+kv4L3+YEpEbwOsAqCDiUrLxey9ZILiNfYEITwMqNq82pITI9WrO1d
sqaF9ibKK/2dY2cVH1q2IRRzZW1dsf+zHfVfPudv4kHvkMKjckcKbMEwGModkIPqG2sIsYb5Ljbb
CIN0yH1eSTlZZzse6BphbfKLXQc7RJFgdGZskzKlzOYIBx6divmVVhor1PP8FlpHtJFiQKsmwsEA
BQ6VNpIgkqmEPQ35zR88/jONvvv8B5/8ZKKZ/Ukhp8nCntl35KOhErNc8VcnjLGV8oJcSor5EKeX
qDk14ymarsX8jrazTmnRE/4SDZOZAwhY6HXMKd7SVJgwZ8MSziCneiPUxQjMZMrXOrRqa6arMdGW
pvJnbrtnD6wia+4+wrAaYDRIQclImZcAYqumgGzQ3+JwqazpHow6GDtplYGx6xkh4lNDTlXfQ/qz
xPkicyZqNkPNdYusTnvqGQhSCusVYv0h0o6+shJ49JqS6ohXBESUAZ8jhVU/k2jQZFR+Wgoo9RnB
jp44/Eo4DzOpD2zCR/tQbHYKjXHyIpvikAnkLFxPprFVzPKgTeinjTUzDexnDZ8EJhNLKE9KA25z
SvBpip3yK5Kx2hmjIriyZt6gaq2bUfZAjfGSRp1wSkToAKnCn47T8pRDqM2q8VcQwWkKEWmC0H83
y+YtF/1bKNDy50+502jkjUO5AIYjASvJ+kOs+YeSltxIweGqaTV+xUj/MjJGvoU5eAUOr9WoznDB
ppaNzsTloAyZ0wH28cPQ+NJrpmLilHQ2Hda5XfX63ZcpmxW4/ozViJbSciTrSIFMpHbVRvsWhmZR
QCVMn1TKRsMl5bOH8+BYyrATReEa6+xS1mBtuongVj1POE58tmPTpx4Fn+tYmLu5Na+Jmn5nMmqI
nyiffVDaQtxetXLaz9Cs9DhA/NN8jKD6NGKVZA0ohBIEeKiXe1MPoSf2Tb1OIsZWlrVLqM72a/M7
Jg4u0YQ3Sv0/VRneEqmH+y0i5sbCnR6QndWgzGQwghYi1IjFaHn/euzWAcOnAL9HOlcQPtGxw89G
I1M+g5tuRWk7UsrAx9REfz0VcyobutAtVBI0f+1etKmTcbjT6/ZMReEqLMC1UuGm8VDFTMaSVkN7
uUwa93ddWqUyLQ7RpxJQUVeVm94imqh+dPRMR9q3qCZeO1qbYdQwtkLwAAoXzVwymHUG4kURPjOT
rbAVdiJIp6SxsEX6cBEqcgK/sYlMQCRiYtKRNEy2qoU4TJxM41cJLGGSTXhrJu8leBzN4PUoPHzY
q5AbioAcVHYF4UDubQakfyAVeMVvE+NJjJE4/VGAUXGwgVkA01U8lkZNZjWmat0I1mmy0YN/ZcoS
HguswtWdsjyOPKesMjfTvC8kV2L6XYo4kdAMym1MJkNkdhz4bzVLiswUJWZ6ImRoWNoX3Kpn5S+M
QgsGol/9KWbMhzCTPZCLyiur7mwkgIaqSCnWWJjfqzRmKmKeWduOzTht6kk4Dj7DzyCKD5lQnRVd
sFu53cdNs5aosZRHTKNslgGt1lkWvk+a/MIViXVifCul7pOEOUs3Z4vUfGsrQv65idWmY9rAHoDc
fU3VBC8qlI6xRBcjItXkohcYROzHfTIBzTS3PmcSH0Kl32kcivZ5fYI7reaPGba81aeuCicWN5Ee
/E7ciYRllcBzmobWl2FWXwYvYGf8BMSENAAhlLWfIhUYGycbbIvULB8ln/e/T5yu5QAZVqe0ulR8
A6l2ryuQYFPOpRjUsapdSE5lLcYVRtqJ8DGSKwKcS3xmqyf8DplLz+p86RfyMizkmcOxtZGRYIlI
UqK1KkNjbQgR88CKanRUsYIbcrz0muJI0TeBTnwPOKeWH2vyeNw58u4FUdAtSgWQ09bncuMrv35m
7XVMB6J+lLiIpIzb5s5m5JsWxM5ZBYrXAsyqubYlY79euiuomGEF5nRen0RMelGPB0T6iNla25q9
N0NqsxbdNniWyrIt3iBHCbFiV9mnwmiAk1j2JKorcJ6IkAb1nonrWezxUlR2gIZi9R9aCBWgfYpM
DYwspdSeJzbc9vTa+SZ01/PELSM/DNzaFKRoXl85ZCSaKVR0fUjscwKOZEnZZYyuUv0VJ1g0WFuS
4Z+sA9rWzstgtsRtipFd0tYRd92gQplIEVfaR0JEROBwKxjdpwxZVhiytSJxkEihlTPvGO95uEvH
4iEpmudb8iYeMBYU/FoUxiUgInYFCLMm/pJQD5HC5PBHBLFsxNeBI8Oo9fjtjwIaFHAOtPCtwq3O
KOpzA6RzDHICcJBCGTSOxWXqY7JC3/LsSdjihOAjUuBatiezBW3SHUH5OmIFfs58T8fAJpgAUUXj
vZsQrBIK8qp23o4isTi1EiBUIKqWy8zE7522np2un7eVwY7DMLG7Z3F9GSZ8qARCyiD8NFWOT/85
Oo/lxpEtiH4RIgAU7JYOoCclUW6DENWagvf+69/B28yqu0cigaprMk8q1odudHjWSsQVZnROqB/7
TscLh1/qQqQ5p5ECWnKR9Uv8ZcmmHTSW/PkAqEmXp6Kk4cGqjDY3io/FSIpvMrxruvsFXcKLCLRd
uRnxnEXGSCVEPpZH74mRA8TDjgngnaUkJg8/Jswl0T+rgaQQ0/ZqYJVpOZ2gtrwa+fTbReXTMMVe
yzmbobivwH4e7bJXN4PbYqjHuYaVzZDVR5jUzyGgndTNaKdSXxYwblq6hXn4TlA9sB3Gr+jw+LZE
e6h5szVTKjLGR5BdEHHUN7gTq9l6c1EGYdp9aYGnlSET17iJkOKeXDy17bRYgiz4l5oAv/pLB1QL
ero6IroAoBWm2Us/Y3hXnmb4Xy2Mc8x6twSq4I4mrlfKMNIY2vILZjHStGoD24K+eDNwiXBm5TxE
QUwGhW+T85Y6vzPUMlW8jSli0ZbTio6jQveB97F9MfgA5W5qD8g1cHfoCPicQ9vtSuc+d6+WeImC
v9DaUWZG8FVZtprwGwhUIYSD9T4sCIRZUCM1Njqs+4jf2QAPhzvfjYfE9Uy5D5AfMfaKrxVuYPNT
BemALAW0WkMFN1LSohadr2Ba+EwhrQV9TtXF0iB+m51LbFwlE2cqJn2EMH6d2CPN7gfYqkBArlrh
ttHSzTC+FRJ2ReZSfxA9Bh32VkW42pJNXyJLPjTBKXc9MjnwUBTsGtHajm85h27OOtI4ZJ8WyanK
x1CeEhdUMXGuhHM9a+vfvKR4rVW6+l3F+BCFhM7w+AdtQRse6Fhs/X0EQ2mulWpnmNeEnQD7BMsz
4A05EM94syzLU/g9pdw44l9EDgMaU81jaWh0JGQk26Q7BeKUkApg68TcPQitIGmdCAr3aCgftfGS
TJj8fa0lM+0Ia3ho/tMZ4uZZAswPqYCF8hW0Vs7jw8IFXBkZtcQ9gddLFmaxu1SrAd+NudbGY698
Y7pc8NzTbuBD5MCc0OKag4/4aKaurCh6WNGFrA44xMvfCqEmHeVMl1D4NDIN2L00yDZ5cdVYHSSn
KPR1mqcMNkU/7vB2Y6z5aWBb1sxd3Q7DrbGJ6UQxjK2G+tKkxpqWiZ2yMv4NIaV/cImAIdhLRYL4
RrGeFs8C6JZxJ+dtpr9lAHuPDT8GhTq9HcQc0nlXYo/SkGe6m3jzGPk1W2W8DObRHo5kbAPyg5pN
VZO9i736X/wdgmu7owI2QjQ3oOT2xiE8z58R6qALdh43wT11wdMxXUA76UyoUVUgg6z8ZPZhMlk+
LqqKHpoRfAaCi9kvHw8/tuHNN6TGiYfIsTsgxqa0tDfOf9kh/8DUIeYTKj4IAPG2L1+Gp7lJLCRy
W7vxW+2dnwcNEGJTTgedKuIb77QTeWTsYWFwCPGiW/mXI3rZ0MlaHn+EQZrDx8jkFcLqvG8A3OGb
xiNExteqdr2gXGfkfAHg/ArOKRkTeMSb9fQlb91F+62vzj8A/iySH9GZb0e5F4gN8ytRmXfrv7ID
Rs78N/xDwASh5IQmE3HEfIX80u6zu+Ca9bAduVvNGz9BJJsb7aaBNWVGcULyzUh4mpHMf7Pznut9
T7WTp9+Kcs2cjZFty25rml4cX2dE/MU2/G8grkL9ypODrp/SgjJwZauHBWxGubwazzo+trXLvoYM
sQwcocfqXG5mJATMUxgafwe+Xn4hGmyV7XRlHs7abZEPjBuY+Zryk+WkBnBrr/INRT7ZiByyMvML
sM2b5MBpujBqD4uz/VKD/kRdui0+Q2UbJadcnpeA+uQQ556i3Gr12kUI9rE7r2lTkGoBhmvZ/ULP
eB+/lgqFlV26h+Ko05OQJt+9oHrCXI22syALw/Gcb2G+CA7FizqhTlmZ7K9RB/havaGgjIkf8az/
QunxnrBAAXLMMiK8ma8V9OM10SCe9rkIv3/Z/zh//VM7KftywwwpxWnNEJ2BkvxMrtF/wZ2eq/mP
at9Bi2+QcLJW51XhMfCGzMFXPcSr5g/hJp0a6aoYBa29OLRPQdA9oMeYbPY1WZP1g2MEfYkCpe23
e+fETAjh3GnPivKFRL2XmRo62cDC2tdf1R+3o8n4/hn+dK+hh6jqHj4yshz+C/3wXu2afx0Zlaym
D8pNfQmusIqBJl9QTzCkq74mX+wd5HvbEHX1PfbzM5Q7fhp7m+0jymLsYnJLa2Teh33+6H+c4+Dz
r6FQQ/yDEJBzhXiiFnH707o2e3nGYUDp6sw+j0N10fjczizq3Bdxcx7hArZkH6DdEwyla+kLn7+A
AqZahqbk54LGoZilEfP0q/gEAvjOZIX/+3zS/PkFgZ3zUbzV5+xv4OryTIwQTO+dTfULvvGRH9st
LZ6Pw3g4z0/Jwi0H1j+s2i0fxff4kJ5y1s7D03I38TffqPbqvoF8t4o9XIATr2pwa3bUFdFxPo53
qpDwp32hn3KtdfcxMn/lSJgfKVvPCXPP1vADhKTimDxs7lYadx4AnkXjbBxGWjVMFDiXt5TcKQfo
hne0/0WJxpyB5BUQlQHLTd8g++Lg3IboZM5r68rM62DfAr9jfVUd6rfymp353Y9sDBoODnSuV57O
GHJGscKEwymKHhVV93XYK/voGb5jgl2kp8EXyxwd5fdhOkVXVgjKOiRdetP8ymBFuMO5/bGeCkJQ
rouvDAemXz4ZKSPjEvVO8/Kf4RN3cYjEuNoW9/rfwvE+uLjNsJ3cxsUUuEKAHZ1TyXXLRP0c/it3
9qW9OjclgYm2ZhvWTLuRVUBMtYcUeDfbGyV6E1RpzKr+Dc+Eg4ujlnk7ISePEK3+quvW+NHYSdno
q3OEnTBrItjFzoHZKdNWizFj6VGoimkjixf0WGX+li0PDiOOVTm9tAltog+hgtz1E1lb1XSCShMN
zkow9YdghwW/0+5pv67x1oSEpvUCWbXnuj4C38R9scgyrX+HaMeGQlY7FQXCI0C8FhocxYfEeWTl
H3DDoBzxTcBdA/P0NRMxTmhyH/0CNI6rnTnwdaebINgu7jUmMSxyk42JO6m7WOFfv6hVgNt+y3lv
hNcFGt0riOkW3bRnNWdzvOc5ilJKK8bn7pvavwrtAaTfyM5B6nXpp5ZzRnAYhucGFDuQwX6fWdcI
l0DHrTnWL1UXU45sNIbWTMhWhDNux05l1IRbjV0Q+xuShOfgPwDPnl1VG9zYY8EWqqd0ZJRbJjfc
spLFnq4RakVCOuI8lTVg+hIoJdXQ2bA/oD8g4Twr7kvdxZeuBLbdPjTxBpUwYTaa54w/mE20uDoE
XZkShOg0tr38BcySj0dbbTaZGDYFgSZDjbp4ossWFX4ErVx3f7RldupNdHO1Z1ZYufdR6xFUNX6Q
OsGdK6nWUHNjzNky1Y6eToEY7NPRfKUBk7/Vp23NIHOJuuAdsH5U8y3HyBx4HZV4czNiH8lUqnKj
Z6/dvX8mlk8hPqrbiBUWW7d2BNRIDhaLCHkOqqPLZezA9tLu2ozUlIXfwuTDg2cJTs8CXj9y7YiV
F9R6UrHDiaMvD/7NhIOERrYZ+EWxi3NWspiKk+1cxoes+RLA9EkxLKN5S3qA1zr04Xbuw/M6ziQE
p+gX2vIp60PJ3La7KMZNQIRA5lvnm+B38V38TtmO2d4vflR499zW5p6uMNC85ns84QcCCo9RDmlG
kaEp8dq7+4bAPmB2tkxMPIGoOtoo+3qnkt3zzuqaF676T/kkgSO/53izIBg4r1Sp6bdrbXjpJ5ZV
NIw3RI+YbfjB433IY8c0949XnG3O60hq8oNeBZAKs0lsSyQILUatlTw3J0J4D/FD4sijjDtSSyED
q/at1/mMGCMB2AwS/b6ZcAFDdEBRYb+PH9hPsr3yIhiI4/V5SH3jfkssifdlX+6XHlX4eFF9c2Pc
8R72yoorDYwFvkrPOhRH48CiBdvCtjM9lQikS7cLPnsPneYIbOpVHll1IVLMqSBxNiw6X/YGM4VA
fmQFBS30IN+LD/RKybPE7QMpbPxDRYDRX9sA6KHLCFYMjJJord6zEyKz5pe9XfZlsBm5te+9l56X
hDska4xonBW5esEWlRgC3Y5twtG5tL89CNiLszU8XfVRdTe4flfxg3wUrg2CwRqu/Z/Kw2iPQejK
rJl1aY0bfVqXN3Q1e2LSxTtn3MyzfidaFoxTjA7ds0hR5Y4jqcY4NH5+gpPQPHkebM94tX6z82KQ
BBZIpPBWf9L+xcbOPef5dvhkFACo7i6+CPB44bnfcaJHPaYrPA/LOgf93qFgrrLVz70XobhbSXS3
IPY3wydRCEiCveDoFJv0pJzit+ksSUnHM7Ztx3XwoOS/l6Arru0l2MkbOFEayX1zcWBurKtX45xw
/z/LS4TmeR3dWQ8mJ/NA2iAGS3yL1x6IwxeBMFCIdqyqFL9iM7/S/2MbTkrlPtggvrnHNw1g36t6
w8XenTAjKo/k/P8P4Uuns6b0mD/GfXjt8Bhu20P4yyiK9blxT/2JEfi6OcwDTNx1g3WDUUlyo/ps
HyYJVBDHKXkesTiC7ACKLkpMCl7nsFrehQ98nPFff08vqY8+lzEBZLGK17Cf7qIwb61BRCSjnpDS
0AQcWVTOxZlnL8EcHuNliOSXBc9mqIwTwcbbwNE8kYyPyjhHwb0plV20/OGKbaNJfxgFO52ewy6S
kwKvypEIyQVUS5R7Tveuwwydir2OlbuHxtFSOo49C9ReUugDTh5EfXF0+92R6S4okVIktLPQ0Ypd
GnKxrupbRQsFLGtZflrOtmT0iI4jPAz4KQEy4ym0tZSNwJcVk/XCQwdNT0Vse4p4MIbtAJkOTVH2
GRa+NC9dauNJ4ICkrWrIpdl0L7bj6cY9RpwVZqR7q8wH3l33ShOZZNuI7sjkettMudwl5XtRM/ot
D3VzUBWaoyM0KNHsw26rNg/s96W+NpnPwUVReJzKjVMp+ONhdPtJdMAyMJhMsl9UA1wDsSVXssKd
klSb/hJWh1FlUHGYLEx6UNLX+gOBNVX3Il3V1gA7ajIN6B2NYzbuiwWedo/QdSFihHcfjLRL9p54
doid2zI4LNlAjURR7CGtBjgwMd5hBUCvy4y2ydkVIM7FRb0GWZEGXj7vMNTviKIF7PoZTIwxAWMu
jRRGPgYPOgWSS8zqCYmzkSyultlC7cU23nEvzQx4e2XKH6ndMfVULFuzjFyVo0EB73ojEweENkxJ
hvqZxidF4AnEXiWqO6b9EpzDMDwSFHTklSTWLlJ9l6xhJyYOw7ehJO86l3GQJlCXikT/17kTYSLt
JnJgQeeh4SVLDAbbBGD5CuIYIpF5oM9ErKw7JNaBy1pnzAT7lUhxiEdpQyP8rTXL3ASaznoGBHIE
zkCrLH5Ro/qJ0lYnAbdpf7thLp+1QtqCVKT7LyWZ4ukGRb0fBt6KeHCTW6E35KkkxkPWU7TvO+kc
bFuCL7CaALUsy94pLv/iaTIwtfcmMChDQiWfqMxtUxIUVxkmRq8yKz5JUQo8dSQkri6mClsTGNkt
cdfuLiSt47UZWUBGZa39G7OuvqJRJ+JQo0DsVKPf6bJCAhNh4UoTlTBCu3Pe2nbCcF+AEtGqqL2N
WcF5lymdZJ7Zkhqi6bpxsrNBDqvIRl0Ned7d91VBTsJchIQQuAhthE37FYw8C2Yr0rsbqdPMNp7j
v9Nn5T3LtGW6VUByYwhoY71Ou/AzifuMJM6heW/jWqVnnGxnJ4jy29pD6lzjyswgJ6U2tnGDFIHG
dr6jJuWWsY1S3UcZmZehFTHIK3MNUqtjNtSiMD5j59h2BTMys9CvtdUiWIKBzZiWaRX3qMOQSR+j
exy46S0V5MhYmlAAZ8K7Y+vVGL7GptyPO4mleSTsaYiILBhjLX9Vs57JwcBATnZ4aNsFHakn7bQv
3RCKkzk9YGmPEZdaD6Aiy4q3boxsGjKNXmpKGG2QiFEdw1ao/FBdXnzqaQIh2UwafPLC6FEL5tNL
oZUo/FWo0gyq8/xXkTySiAvGkH9AXahLo6k0lVcYrv2Mxim9yaHFdTOVwML1OKEmKVWX6nqy49fW
SmmzSkECDBAPtfquTWUxRRq23xA84BYqVYJWuhQNqaA/4T84T5I249ytqgGHY9DtQaE4ONVZQ703
slIYPKbA8nSnw+w743Mkm946T3kTPWZJUGg6Jv8CdfidKpan0mjFK4FhTOfrIt6IonsRYa8f58Dp
FPyUZZVtCFIa0JbHnBZ5Yi0UP/Jzv3KD9dqsketcxy1ghlHhd6U8jAvVn3Stag4RmRUnyJKcVnHc
JIS/tcnEAEEv0q3jOFylhmD4FzbsqeAa6jfFLIN7XpTM+6q5ml5CnuRto7bkybY4kYMZMBL7WoCD
A6tFaOUffHdsZFSo5/tUAXLC9FjsSLcNNo2Tx7ewdAOyY1PwT/kkSWDsn5XBRgV+YLiq7bY7TCKj
tWk0ghmmfjqWQG1G8vHe1Kitf5KAOAFehBrcypJuaTbqpZ+a6FpLsA52AQ/YhKrlzwbBP6xJ6++C
XLGd5ehosGCukLFECuhJAaK9M8aK8k6vHVZvljmgbmm0/KkFclo7msXsDVsKSc5Vuaiq3TT1SaXi
krR6xMudQoKgynFxs8ZAXmw1Hc5DbGuHjLAELKZY8YyoGTwlqBpUmbx0wnSGQ2kRINhYTn8UtdJd
yGJs35xGFKhXIt0+uu7Qob6fcBZCw0L/QsUa6KTxMb8zwdUAkiIiEHSdCEqdkaARfE4a6CR11BhD
2HTWmp04RNNZy58hTOuJVgGqAq/3XSMMcq0PQCEI02KwNrgkcUaTQExJYku9b1jObwhtTF/cNhpf
Ycg1Lldkx2NUIyMpi4KyoYsXw04Z6vueOHu0e2Sd23pTvLRlIS/qjIImYD+8GdmjvXAPaF7fkQ+g
5goxNF2v7Xs9Qn0FlNY4pFY07GTSG+e8HI2f0dARcbo27uphlts8m4ZnXE8820UY2Eyv6x4xnnCo
Pgt7funFXJ+tboIrO+UopRIzobnqNN9pG8dBrIEaxKya7FKlBYT7SUJxKNPFbjZkGFc1pU7P2TAy
Z8JTCVQGdGTsZxWCvXmA8hgZBtkapQpDLDLkV1ZMDFNH/TMc02CbkPi2ndQJLUvQY+JNw6jCKox8
vhcGvIweakRbN9D4pC4PHKCME/MJ5tKqamWCN3qOoUEpPaWiC8oi0JfMyaQUKA1D91aESknzEmXD
S2VK9GuDwfnZpmSCDgl5d1wVlIM1g9t+ChyEdmERAYUn2gPgYsnQrkqVqyh7i819C9wxaREjoCOZ
Rpn+1W1UJDtQW4MfWhnkj4LAP7MswruiWih7LSIGbSMYaXhaCDBcJBIAFijwD8hGC5zGcpgJtXE5
bvU+TM6jFbpoa1IWvqNbWkCmGVfqdZFeqWTYYTakT/e6yVbESiCiyd5kHZkMOmsdqqbuNmlqahM1
0DSeGzbtrklVvIMZfICsJw90TQgA3AF7YmO5AuNEr6ckwG/6MKZhhv2LRjpRENhEtYVQMNArbxAY
cLsa3BcChwI8ATOZGLXVKaglr/ggpTckfelVNXxe0iYUzqoJ0Z8+skh1E95KmWI0GsoZBzpCloiB
W+aEZweu8zYbBKH1+miejFitTxHKpr1ml9WpmUlvBuE9qD9pEbxA4UoeIrCNX0PE7SfpAOFeVQh0
CE2qcElh4AUaCqRK7XithcPqULWzCAy0MQPaaRsX5VqU2LjlB2nse0OKj2FW40et29V7HecmFphw
qI5a7YbveiD/G1BELUUaTsU0Re9ZuSzSZDR8tYY5KZ4tBnp2i1XKRARUinffYmAm5TPuonwn4zjy
NKKJdrHtMCuOaxhdutq7D3K83EMt6m/HbN0TUbTSN/qwPxlWhCOrc1mbMBuxZPCIqtlhAOO4xNW2
wsHWNmaoDPpB0zfaWC+aR9fl0y7aqT+JMu7/6Q3v67rSUjKPRpQhf8it4q1b2t9xaFabbhiAqKm9
SV/NEXMR0ewWfgAVCU9gQnhp27P/UQEnxSHerpZWw9ig++LKowphVajjVuy6MjsF8xJnVhbqrSig
0LHmi1JPd8ksnSUs3tRJWX1mIzEl66DWdC8OWX/qTejsGbbZBomAGjJOaab9vhlN7DQl4vIizrrr
iBppZZXEivKID3eww/q90tvOs2UeH+x+YKgRDzQldTg/yrLMeDmyeMDGNUybsULi2RUtocFuEhGm
Egdb1TDdrQV3HPyfrpwCFyxJHgeh35i2c4tzVmNwsIrdCF56x3e/7BKS9luzxg5MhjT9OWJkojvm
wD4nV46zAb3Cmgo++MmyfkkuK96NtICUlY/Gf0ZciQt5bpmHfif9bkZmQ6kh+zNXte5pDWgrJ036
TTnU2cEdmtSbm6F9s9IJ+XE4tmsTICqKp9E9q7aWHDKjSY5ayXrV7gYGOCTZN5ThI4B6qcMrxqj5
YQ049gKyDNc8Hv3rrA0/lTlgd1I77Qm9NT5YwtQOZr00PAa/F8A4+6mYTAYr3UE0Olu6JIbdbbay
Jp6r0kHO1AqgDJEY1WYwdYugomppCnQiy1E4ruNC0QCKDcGVIwQ5SoxaGeMruoiYyM4xTpSHOgoX
FVuTfvQJmZSJ5ijHUU/y+wwbcE3kyatEHnNs1TDELZ1IP5ls5aiS97trJp3mukot46Nzw/CTHODx
LUWu5imOYz/DaCJbXrqBzysJoVaUfFX9iB63HbPJd8sp+IPuqF2tell3u3kHUqhKDg4CWZD6vc2s
vaTvZ0DwltcmQZO6GFg+6J3Bk1yNI1cLO/0pj7nUw7I3nq6MrWs+m7zmIVtywl/pgTE3Kle3APGf
uhk0wDlzEK+iC1OVmTbSgvsKGKVh46PKMGXlWNfKS27GNbODPLG3jctMEEXNcBw7fQKCay4QSjGi
qsC57JpVewwrFKqxGQUHS2nep3Aqz4OMRgYA9mxD3Q77fZ4CUwtDQJaqZgw7qO46kacppdQ05L+F
Do+BmXY95n4tuxtxc4PX1xHQ9K4anTvxdxNEivxfn9fKdrBn51+Sp9JTgYwe63DQDkxPXq1ASV+U
zhz9Pi1oiDVu9XvUutlziJOWmamLuqqkda2Y57Z/ddiGSHdtqkCtKaLP2o6hMNAS/3C2gCFRg/wS
0I998OjMG5uvFLuDMaAxMxYDjZH1BxJLy1OcRBBiaFc+RVrYx7GIWOpT4k/Ie0uARu6EY7XslwWJ
oy1Dvo4Kig2IZd0qs4rfQpqvjmdxZ7ZRiAdaC96CGIeEYgQGQc16eZ01Rd+PXSYvRumyuOIGAmek
wvYY5XwMZo3JFgmvADvi7MMx1NlkE6qOL2FbjJ+WQ8NiibnwhgoPXGcsaJVJaEzcDMKiLIu4pL5i
rd1THYWlwqIs0hBEBjozt6oxdiDYsCg5lubXRkHCnKaGfzKIiJWLGoBAom7/42sXtF3wq6pasAi0
u5QpTJXgfXcZR1dkn6xDxyRq1zIkkrS8+jQaJfFjdTZIbJdcmaU5/ypaPr01FcvSXJTgzM1ivucW
BH8c121vIlVVQcqMc89i1CrAd2lBM72mmW4fys7Vb0Q0XPTSHP9zkiw4O9BzmZJPKmpeShcxdYgA
xgSJ+I76IN0x5iJ/NtKwzKMiT194xhqk8vPfmCL7AumLZXUmOEafQ+wSCGlPReROL5aTsYxU85CI
JLAdfRfY56CPjM9sHPJjPGjh2VZ7zY+LEsFmnC0xBVQH5saZiPkdBGNDu7Proyo6DoEW/aco+A1r
c6q/nLGKwbYuYmIzCPAqC5C+nMgMECZoIMz+FcfWf/uhk2+cmNaH25rutWslOJ9FvJ03ffVOoWV6
TdXj5XNt0yWxyigewjGiiyqQa3WhhFmah/VuqLtwVyXq7LvCxFYDpbcsNkpfAmNy4rT4dIamRIiU
ix/Oc0YvVanvqwSXSJViswAzwYC51bhwUQJjAzdw74az8S+nJVxPKbGS8ThY+3oK8Ovl9W8iC2fT
jRVgQtkOT8UgyTaJqfM5fuGmNaCEgtLhqXZndqAWMqWmZQWtlxM1tp0eAVe7xKOE5kNx9e4YOHWN
1QU+BuFwRKLyLUPFsZixqZoiTqkrM6yv6QirY+GFgvduWX8J8vrK1v2NE1McGUbYexIesLg6Lhka
zbV3w9fM7P9EVP9TZ41Hg1C/sk4GuHooaOYCfegSRG4l0stadV3Y3W6suR/tlNxRgNcrtZe4x8SO
an2dQr8aRfKRzTare5VoQXiUJO8i9uBs2jnq/EbuA4VEPZ6segKWU3b3XOl+ChfNS2HtbInHcA7F
vUg7+HMDtQVlVLXth5i0tKFJthbrGo0Jm9EEFyuSpyZJ3kziAdaiRUE05cG1jfLfQEfeyoPYmfOr
TjKSpXGYKQ5sGvWQQi3mKxxPSjidgCzAqzN8kui2AVYOs0b6aSpUgs7esYzbHOPK1PWdZld7HAxv
gYz2rcuYrNQ+OgsH6uzulcuIaFEqsDBEg6BSI/gB2YTueJGinZO54+oZTr2N6LNh+TCltUNnULxM
ZksjxLIrhI0Y9LegzF4qamM5sYRj2WawVi55R0Un7m1r+LlaHZUU36BdM2R3YXwioCBdKNIwDwE/
IZTqYo0c7yLUj2o5PxLDRF0YrwPLfKJT9Ghs1u7cvhZLm+awv7IxloTTrkP+a2BlY3azQ8fQ/dih
s4YKvGcIRgW7KESC4driHxBpe83C7kAj+KqJ+s8y5S1BYqCmmMnH9EWfpcRnGmAUNTDlut9D2OAz
iHEbteBRNfU6L6s090+ECySv2ncpwUr6LW6FR7An7mUGrTsdeJUMO09Bz1RCMkbgqzMF76GRit46
WOM6towHkUyhegMo2WDeUKz2rKLNc615bwu2m6R29G+MLKBrGLwB7mZEPTF/auZHoz6tnNwqxIoH
eDVKdmqdLcwL6Jl+5+CDnn2LvqK3t9hIWHcRlIpxRGPakI1/Y/2vhq5m39P8ATpScY8OEQ6kYIcS
7qjhfNfoigwUTW0lvkLWxmruwkSZV2kLPpL0VTWZPbetdpn6HTkkq37pMbNo6z5nMMY2quq3ckvY
1cpKfyig0YtdS+1NZ1EQM4tOt5irdPWlINKD2pWoxPK3AHAa/VbljzVzQYzXuMRqsci6Sw35BqTg
Z6Kzw+pL9sexP6vZlw5jlCJ+29UBAnDDixHgSVy+DMCpSUjwW5sD0wGX1dWY/adE7ZadqSohW6Ij
Z1RzcM3upAWIBVkgF1+h9KGySR7AdHgpQKRQ/WgfHPSriCTnciwpnlkIgKwbTVKGqqeuDeca9/wo
0RcOjCRn27PQdzPwinVEZ8Pibas6P8qogZddB2pXQ17CEQDcEwy4hyFnowFj7AP0Gct9li586h8H
BUegsJw2jGsc/toDLiM0EM51gVwsoQDtsBDkoeJTbcn8R8z6IQcIItnjOkXg6VkiPLWr2IW7O0oS
XmXpcyplHESMMps6/5sr4zJFgH9wFp0lX6dpdfsIBrHlDD8R1IUg1jeBwpoTwZ3dRSxaIzJoeYft
APMBwW8hg4yEa4jBNS10xzUXAIszyHlwA0YHSGWwx44Tfh7dPGRuvrf14eJSwg+z2GQqWnC7o8bP
pk+BMWt0HGbW+pkMzK9Z089u5BxdFW9sM/f7zh12bcjgYOJv6/I7czV+hsT8ojO+zQvsj5sUqRJz
7w7p/poCXWyd0jKOsgRfZg3Oe0trcIjNFvgO5TO2cOMrbIAUJalBQzJzUGqVgjGU3QbA2LnEdpkG
85GQ62VqTLcdroMWz6yTA7iOrLNuO1yVlv5maItO1OqRVnE/9qawV8oU1EjOzKPVNqyxzfoypGRO
yt5Z9T01V2ZkfuvY7JurGlklsQZLCBHH3ghOLUqBgTjVDMfX+pnU2HdoWHKBFTo078oovXIi6U0y
O4rI0sI19KgwFToDx2tom4xoQxd6J91T0DtEn+UVrPT2HhTQ3+r2sx+A4o7J9J7b4izK9hAQQUnz
CYlfBG3D7WFuOZl+Cy2+utK5tVP40rnNsTeJnGIu4jcgg6OWbZwqxE2PlX3sJtuQZp2KwTeV6sKs
4SRsxFURsd5EtdpFhcizxIpZBvIZQFcdYP6oIv5KjexN9uI9JmJjNeatZ6mlL1qMS8HoW0Z0IuJv
w3xtY5FBohr510B5wXNa3AxwhRPWgzLBWWTlqU8E9t7uQd5SR60HtJuV3W8SMZ37Hp05VqGWZ4f7
xEV6mjjAAbmU3D7YCe7dlN1nvOhadBt1EuGljE0I207fRonPuShfQ4I0qQGsPdsA3+GxWin9/HTm
gk9LvBU6E/KAhHhVipxprMkcMdjoI2kptL280SIr/6HaQWot5I4tzI7Y1be5Kw805ve5dGDxIU82
RqDD+DNjoMKWbr6OqnVKTDwiGvmipXshrtoTfbzvY3hYdXFqTCQFZehlGWg5Kgz6q72V5fsmIWwn
hzzTzEsc9MIOaAJWXvUjdBnJTuhqqpkBcql/95F9pvLbMTz7YS69ToX+SwXlW830CFLpuy7LTiZA
2yZNn4LjyxTVxg20Qx2iUAhYyTSA3KnrC1C7ol7Qu13757jJqwmQbwxUBODzvdT5gw7XPLmrBymK
7UDA0/84Oo8d13Etin6RAEqi0tQ525XDRKh0lRNFxa/v5Z48NPBuKlsiT9h77UMmgXAGTBK51eqr
5aMWjRmt+GX1k0wESRq9ejJRs9EIxat+su98zmrX5fG74eB5SUVwsBzkfiS9j4RlLVqfUjsXayrC
NbXK0TCGfR4RL13ypGQkvtHxf1kGUUrtPO3JnKTmMS2Up80DMToURALlADRtFmxMB6PvfMBihSON
u6yoVlVU/ObpfKFDfSm87rFuQ5zYBryyAU+El6B8jhlQ5DXZaMTH7eLMXNTtLZiwvkYDFCFbPswU
9LVTwW3gILOtd8ec/s1lecsztL7kY+yqtBwBUKpvq7/vlyb7QNzywW/Vi5OG8lwrGCCSPeAydpiI
qI5BahTG9XbgJOEDmdaZ4DuyGSZh8WOQ0HYpfaQ6WsF41olcVTYCE2+yds2UUJX4/h9ZXjnxVxz+
rMoQeeDNaBPBxMW8Olr062F2Llmc0tmySR/vra8jPoIAYlQQQWNOHK43z7qr+W0PymN1NL2cTWA9
PIwFQ3ORGIeuqVB+mOCNIiSmPnztNmUDrLAPpBLOfVgY22DmQG4qa23BASKx6JwwoOD0aaNHehnz
e5g7rsyWH7fMWKl6EFQgG2VR0jP5qq957z6nnthiTmXx0A9fTPiuoxngFouMeEXrw92d1HpZivQN
g+/STGBYRc56ioK149XfLq+fG1kbAnvfU0ReUgyPPi6gZWyP+aZmBAQAddBnN8CJn2KddjR/Wuox
eMGuwbbe51Wdx6MvEJLK5v51Ts55MO4m5wETVwzUYUjHN5UKY1W4yW3MQVZl8Zn240cWybspp2zZ
VyiDGyr9TBJNw//T2+lPYZX/xlYFjID7H+23N9vBkSD56ptK+qQ91BS0d0y3NVz7kLTfCT844aUA
mNDTUlxDP5jVE5OD89QOxqLwGAHdYaDlNOCTmecHxxZI/vVXV7t6x0zL5Df01zxH/ZFNNnv2aRcO
INckk66QpEn6nMs4cotLM/ko4S4aBuoN2Zx5YK9RZr5WWQND2zIuZjSbdDrzmcTF8tvQyNbIbtiz
M1oBcttUCDSV8pGeuPOxt7Bntk4wg8Lrt9koDtoyjybmRAEymKb72TbAV4Uc4ZZCGZ5Ufo8XuPgu
jOibDwxdKppOFcwnw8h3IY7S1sU7SSkzOdlWGBEqZzX9MZFa2868kYlvckvfR7FjyrTHkBiGZPZA
6XtoML/ks/tLpO21rRjkx4Cg3JhKKPfutu4J70Dlg0+gdwYwApIkiztrZYysGJWZftUmLbFhCv8a
zIwmMjjj7Ni+wr4G6dbKp9SJjx6kuqWiwsnGYesRgMAMGcoquadUd+2r4yHwnGX/UhI2o9o76b9x
cGXYWBoYpxJTivO9973NnIj+zFvvrSIfXVraxutU4dVQsFaBK+bmkKwdF+lxO7fqWJXtXrIxbLoQ
FE5mHAsLgKYTFH956N4MprdbLcOPFJkPMeC3cNYvxv0oqib9RmD23kfOwRN3ZcHAURAkr1g3wXaI
IHkgXOIHixvkJQzubY9MvtAnQjKhi5CcWM2E6xTBwxgHh1AN71KX3+ruatf0rmXdHpEB3GbYqnDc
xpPI7UNCqerU7L2tGhOQuIRZ/s1G5thq5juKuQUEwjgB8teGapUgZc4qnJxqunKY3R35JkxjmT9E
HOALF+uZGUUnEdxNhQ1yn9p6UYH/FIxkmREZYKHRmzXyytqoMTlo5KXVLmj1UTXiLR2cn7xN9kYI
PXJK3/IC9o9vcEAX1o/AQFVjuNS+czFI0WUtvNPDcAjzced17ice8rWqjM/abaurq70MrY6O3lsT
YLMJ13WReve1MtSpkcCLrFsX2oSsSMhmaqGrhvMRuIzUm1JumD6hdNQdfkZMbXEffLu9+jUCORGG
x7/dbUCz05KyqkIgBzNALg3HBvvI+L3zURP7s1y37LO9vHmuA+eF0geejB7o89UIGShHXUdmwcIm
qVAG5dEvuiPbInMRE1wKK+CxUu7Fd+drrpAxDkX0U6AvVKOAFQeQE/9VTVmACIK2B28QW9djgH3W
LKIXB52g8PEepta7L6nh8/hurzGZXAUotQfmX6ljrJqUgCKSBRLXZpOkHtMO0j3hfoXmBE8xS+JU
Nr8ifJp5GqF+9Zd2RwqN8i+VU3wRnPRZmd6WUeOPHDzgjf5nmZqXae7WM0VMUqPM8uOL74AwVfWD
bTQvdvSa+RY4UwxMvvmddDDeJ263rnrSJMN5YvII3Rp3otUHEQzHGkVfBbowJOecOON9VTQPbn53
kGHMlBiw55EpQt88Jsb0ECD1UQQboCtZk8WyTIHMTCiU+qBdWfRyigcntpMNbemWaRsvanyxRP2h
c+dECOl2xr0Z1ZKYOeOo2umN8eq7N+IZy+hpaQTRZRgEjQ3x2a4k1pUcDk3iXQTxiCEhNS2dfx2p
5TxiTjSah1SNNnJRY5+p7GtKwp/WZg2cJMAn3GCRdvp1BqBdlNWu7ymCzZ6WuKyxCDXD0bDNM30f
3pA+eMDLPCwH7LmFqln5OpLYQPGU3ZMwqujUjdY5H8RBJqhzBYSyONoPVOmsNZ7DHqd5iTBkmWBl
6Nv2ZnJmFFb8MuGBGgVlSXDftruC89LFhCJMj2AQhR/HBAnU3u10NdusPWuiNVohfj6e7tGcmg0p
38k2gKpf5hm0ayw/dp29psxwhENFOPKgIDjC8TiQpV1qL+ZjSONH1jLpPtd2u7W1fxYONKzGzZv3
lH+9jSFqILPs6Hbw/CaBtaKeo/2c8s+MG3T3DvaYuudEysZSou2m8Q9M548bIjnkEoB/mUzHxNb7
rkYeTExnzpDCuH/mxhP9HhkTkegP2pMLZdWn2W4wZ6JBguLrRKRQBNVaSUFPEzP3+V9cJGX55Gmc
2blZHz2TOlKn2ZdBUI4ce/xgHpQfzwaM29I3OMSqZ9xTqiuf+pZ+TT6i0WME1iG06iYKbqaDe5mk
Hzb6iCTJQG1gwghhzGCJpSGvKafmdjpPhtoS7YMSgisl4F4bB/3ZdcMLKSg7gqHJXh/2LgOJYbLD
p8TLd/k8/Y3NgA/RZ86S6oCxT4UYVGsE7neFvZheRt9SjJTdN9OPAWj00QllzsUpR/vSeGzsU8zL
LMdNYEoT6JM5MpAEpy+pQphZNNYhb7Ay+SaOzsn77CrnYnv9LpmqU449xfezE5cupPsUKEsCzSWK
5984DYolUV/OZRiB6fEOHHLVJeu8xMdXBsYuGuEPaic/WQK8jlXmlxlRFYCHbSTY8zJUXFSSoRcT
v9bNP6Umi7n1zcOYO4/c81eX9f+2RCmwMVRgHFI/J2w4gLaozeKVZV+9j6VLGPdssYPH+47g6ZwS
3kMs5bbL5o8YDRAHMTYHS1ntKrCxjeVjMG4cw1gGwgXgpBXoe/exVtOqJJtF2gFkm9Zc2w1O95r5
aTw6l0LLt8DsXgLsuxGrg02CwLJF4xi54ZFij6Kwp9RSSu5iDwG118WQt0207DBXsZlPuAxoo5Ui
67Yr6Asr0sJqcfSDsvlE/rIyHbxXpDwvLV3nN9Yl7haixz7ERuzhBZqC5oEb45N67WM0I2qA4Knk
V/uGV+ybwCc33mQdbRKSydnOStThf2wW3XiPElKf7OghryJEj0btb+I6r3Elo2brCQ9n6ymqJfsC
6rTpsc30cGwSt9koS71lNg6vzIjx5CB+J4P6r6HHABxEuhDR6oTrliQ9DTTOYUM6eZNUTJNAcWxG
JMogk7Ed5RsUtmvRogbowDl73lPTUHNmfeXs4jZ4VS5etThANwI9YW9PYt306V/WsmNpowGEcPEg
c7YIlD4YJnC21tZTikSMHqFZ1Q00GWn3HIY13mF34gUu2pRPGgHpQzSE/NHET86eevAzAnHSbD/b
/YsvsIU1ufWlNFqKrNwgPcRtK40XL/PeKgBvXUFyhl/pF8up9xBHppVUw8GqW8HsrcjXytLlyrXr
sxd0t6pjWzPeU++zjFJcKed5zIZn34nIb8rdGMKoefJdZlmeJSBEem69Kmb/s5g596aKw7tv/adE
uE+lkW4Ntg1JxKyD9pTebZh2peej1h7Q7Y5d+M6Bto6Zs+PKIJ1Y8ZMiWtEPuTCv8dBfXGZfhErZ
p64TmrilYjzSAgWga1qPbN3yq/StvbIY20suBX4a+1IG2NFLIiQCZa/5W9WeRbR1RvX05QTje2RZ
MLDDeUv8u7f22BGvzJhKee5PLu4fErIFQ6R6QBHKMbSfjd6g7KxhzPPum7MKNrM7/5uT92oKbjnA
mMQdWajMTPB9QmLRujAUcRyxG1KOj3jsDg5jA9Ww5CyxXVeF/17P2KPTKP0wKUFFnPhc8f0zXeLO
yYFrTy3QucCZ19nd/RXHQ3QtnDbbeoYA5TbDdSxi3waMIY8zdGcfNjolgrhSdm1njlvA5aQWMoVh
w4bWmoIk3cKN4KwjA6TK3HVQuiAlqqJYVhKRbVrgYWFKSakeIZ6NzbfckM9m272o/wftZvQ6TsnR
D+VLa6bBViRqn2ZQKMPTXEH1ZHQQBem0orVu//mA12VZP/U51sRA2kzR2ktj+1CI0Jcv8oCDNfCM
P8/rMQ6T7ROqmnE2O/02RZwWIWE8R4lLzRAy5RlLMwTOLTXrMstFuMxvCDrWn7a0/jRfxMIKw8+6
AugXYChM3EvXZYC7sR8qJ30zKlMjlQDIVtw5ikT8bTN3/iLc9jkdPR4OLqw44Fsfqw+vxNbixLiU
1f0+HaTHkUrIQBwz05IsCJw5OsT3PPGwQGyHoW7qn5wm2sWq3LVB/FlrljKseW9DPCLWNwcWhoaE
nW2daj96K9jFbQsDnXuTVYwcveal90ufJIbEXOtp2DX3k85DWloOsA0R2C1rJ0Dja22EZ8CuQpIe
yXZrxd7dQtFZ5MTFTAVKNe8mvtg0ywDMTFDu2vap18M5waLiVMWTXRp8z8WLbqdr6XmE/5VYGJOU
HT0080VOOjfUQvOg5URoPHSoEBLL6LynuXMt7xwgH0OGgv5XNf2NM/1YSzggNuFQkT+g8cWV5032
Lqv86GEyJXhg+ZyRssh3DSfRmQ8+iT4ZvVXkY3o04/LYd4W3aVS+mU3+JHGbyIQ0im/DmACBs4O2
UGuvqjxKFtIKCMjwx8cMIWM3VevJbgkPC8GlZj0SQdWFyZL88Z/Ub16RkX3zqaPJynZZCrYA2HUW
RC9p52mWMQjr0A8XYfHWEieiB2L+au9lYmWEu0fK3b1X6LJxm6p0b4xtzmFkX7pMPFgVP2LZWRQZ
HH8MYJEJM1vMUMkCW3CnOltZwGEeS+Znq167j2b7P86bBMMJSkNVwzuleKA82DkkEpcRxRNjpJtv
TnSJNHK+mR9i8N+uM+OIs7Yh4pk4ct4Yeryjn8uAcxkr8o9JuAnsconUGwHZgFkel5kDTAgh1saV
dGW+TFfhyC+e2/h7LhTIULZUEbCLdhjWrS2WXsA2RkFuMD21Cerhr8x/WxAM0vI2da/2jQHUVEc3
zXBe+mrld7zBM6wKGdyorjGjCkmhxuOqUQuRWyGOHeujZNL70MafNyT9u5fll25CpVhSdzDfiLZN
NP9ron4jEab3VkTYI4GiaRN99WaM97sp83VqkObQ9IxM6o4xZJPXnGcsKj2Ex1yz0BR/S8U725R4
t2ULb1KZsPR7XL5V165L3yNIDDdoBz8j7INzhUzcMO9jqNg8WB4VZqbO0mIAZwtIxr5kxmU2Jlwa
pz2MSXiZLeNF1rzOk78qRya3BVACbyS/eWS57n02/TGJyITt8qLG8SjBeBxs2AND+aCTaYUaSg14
pbszPThmMKpbAK19/2VOY/1bx5X/g1pHkhE6GJsBbR9TFtX95YjjHpG80thGYRaRAOdU0GdxmoBq
y/3+KUdms86G0Hhty2r6zv0Um68ojPZUhIb4TNEMHJ1xHvcjp9rF6hP9MlojmOO5bZZGXUAW6W0L
G6gpcF/JqifDWZvV2kxCONEOpvBAhOEeXhJ3Row9t3LYD/k5CI0+6bvbjBlnnSp05l1Q/hOOzNYs
MydMvjr+KSsHp1mFwrDtCjjN2iSoJe7e2gIMrjGuEx9PSRoTZVmSj72URgAcrldYqaaquvUttULU
KXRTcN8sA9LJwKiZ4X80Bm/JmL5r5HOn1FfYso2J5hTHDFtNSBrs+pIdH4jL4plPu0Upzj0WI0nu
2mg6dvMsoGCk5NpWOJbye6hzmcAPqQrqJsuBiRcRhc0ZU0M3TGuN/qNhpObzGxdFQCSgqxybh3Bo
iFgkmKfrHCaZLPVp3My7dCDOkzWfz5/j+PNNDKYdn1z7/md3RkBHDf/PywIo+5URwf8URpJNSz3M
0yWSXKUIqqH7UAj5EPYYIbjpnXkpDPpFBHAk4epOIFkQHwandBFSJ04G49rmvkLRHpWJYgpSdwzE
TX/TkoC9zUpG/jKdxUc9Ukcw86guU2E+Jq2t15n2rslQf1pI4/Pe3gfau/RAO/uO0XxWeT94ePD5
SKZe9RzvEVA+hwUBCxEmidEeblXRVxu6E6gfiky7BFN25xd43eWHg2RgErXJ+rm40UX8TD67FEdB
y7dr8q2dLLokzrgPEwicnfWUz+HTLNPPIO0ogvUujvKnxEe8R9R5tjF1v1N9zAVdrrllkq1AYRoL
a0N/dKpxyim/fi19iCKef7YyAlh6to3TUF1nBJ7oat8L27oJs/xzEUBhOWoepG7osxrOe/+pmRm9
p6b1GmYSaZV1USXQocyiSBgS9gNt98Aubn6rgnZvJz4aHSt8adG6EVUFkRqERxK0IOMne1qXFGir
UAYPhmGEW6/2ngaTnSp93WsWjeu+td6GnkiYpH0qKaMWnY37WeSc+GlEklyCZPbkMEPiYmKPPyc4
dJLat9Al9PUiC1GRDOUj98giZF1jkvOsnArxicVq17q/YVWYMoTFslP2lKCDs/ZI/VJ1wRctT0bW
BdS4xhIF7G/ki2+OEv++zbU2MWGncQfD1uofDFsB0xEJmzFTdE+Z08GGitMXAwDJiNhdsP+jT02x
o3ro7TASrPKZJ9NMTPS3pC8VXTe+ZpnH5L2VQOZN6+BFlbflM9llQf+P/OLm1Hj6cSDYkbFju0Lj
BVNBbaBz7mpJUAE2tFUKZVKWBrOhFBiYwSMVJJqpSr9PLH+V1/JDDPEFPSrlRunudZb3F5SnSzyE
AUtjQjTvHVwp0NpFAX9h3stVazMOjVLvgusOcblRxltRpX9TxEkQ6wFwV4f7VdvR0p8haOS4ELyJ
kqhCDza44lN26l8nqbU58dSxN8N/kyNvfsQEBEcklsz5bsG3C3vliBpCL5CLuZfvicufapdnx+9x
ykfVItHjyghMACCW+R6YKElcCy0zKS2Fx19HgKs2Ofzz6KVzNE3KsI9zANlBfA7vilIQrOswB+zd
ZO6DTpONPVZrpvEfQz3CEmpwRg9uQ1vR1sOB4n/dIySfc2wOQuK3q5iRGcJwd01UCmYxWjyZoYGK
qSq7q9Xy1ufibokw20vKwdWwGxiKeRnzmJKesqCKWgtlLS1SZpxKPzkOCAwf8ZfkKeiYo7CEWZoi
OykkVrUZfTvpdCrDms2ZuUkTGxrohw93Q9u7Juz+Kr9Jlzabg4qhLTf3LceAyvsFNDD4zhC2aHGz
ZmjppGrNZXqWqE59+VlRUqUR6KnAB7ni3GMugbAABmdFSSDu+4QlEBH4vpT45WH9TX5zRRO2pixa
aw0tIXQXqWtutPdPGwQfWj+qls8SDVHqfrGDuR+6kQsTQB7K2t1ARbxUAzZkaCMGbg3TGiGaIoph
C9iFJHkQkIYxgtsAKvcIVR4M1VQCvXbGky7AYUnADjxFdcVx0BFHZetTpGI2+s0qiZnSYvCMoQww
FAsI9rQD89QgYgqHL4+0PiqOhUUhHLvgZvllVR9+eVPJLYpn3cH0rFH0BQhkrUatlOzXU22SMCC/
B4NyP+AOFfa6r9StBVLA07op8HJkjV70abF0LAUK+JGfmV3wqsJyjuir7X4tMFvYH+8y8k0DNwub
z8LzxSYuV6jc4UQBqqRLQPWO/kgc3IyApN7dt+428Z/ZhbEPmzZe6TDAGdc5BHD94jlsMOqXxkHr
byEmmVcY2iiWz6KsX+JpmSgeU4vQImAyrNYDRgLWoYixH0RXxLw5GmsLtAbCD4fvANTZ2kPJXM/P
zfBZE+Ml8a9PMyp1/jrUuRs7N0g6Nd5Cp3qL4BdFdwINp1bUuksAiJuQOoB155YQbnT2GDUBWOjc
3PjBB1a53T2b262ML7c+wR42uDwmdmCRdC8SRVgGJ2TG55lLC74vPEMWDxWCUJKgYLY5S7vQV88g
S6l5kWQPslOqSJWNZj7RObuUWsDhdL+4nbeFd3Gm/eQfTfhyNspWt4O7VZCyuPOwNwekB6fDpSmy
fapmdhoMYeK9tj/NGXzKXOzTuTu2k2B0gq7qPWTx4pDC5B2MjtH7KkC3kU3POW8ntBAXC4NVHzQ8
UP9ZzRcfzodHcHcOwRU5ittcGiWWDbtQOXwE6Wtddlw/y7R+MTF6eOyUya/0tjOwjUx8T9CiePzu
mCJwAxH5QEGDg+GRU0b0980lgWS92rZ3UysJX+arKUtY0McIQKasHir4TKgddPmbk93HF5bfn+EQ
eBnk6X+9+RhTceISpYpjetPuVfccxrQ5ILKUcRf3gj3n9Osa6JJ/CLkW6LUWczGwxL7DKsqtD99c
AeGyIBlh2cPDHy3L0aTG666uJx6C2jmPfXfsx+4YJ38zzUObzqsxgY3FZYTbjUzc6JYg3DPwN+Ar
3vb54+iSWZiyzHcuUcRTRGOHhoFnHIkd4aWZ3zFyxdcMCs4RDwlkYV7lXP6lgBYmeZKwmYWl1jU6
ioC2z5q8Le4v2GfTY9AF+9bgcm8fozohVwvaasLKE7BwQRC0kRuf5Rjs6uKJev2sNEgdZtUaUkXc
s0d9zdPfOjJR8juSAOGU4swOXicfnBeSoK12uamAPyM91XtWVIc5Gt6HuvgrWrnGEw1ONjp7IVjM
8XlKCC3D9GSgYUNKcp6H/zmJSVgziYcJwygymkCEuX8UI4ux/qsSc2G3zKHMYTnF8bdq7Y0RZ3/R
UJ2kDTqaj4Q2aIHe7ixcoO3IXeZxuI0p0w+nWaKnZwDy19vDqUneVPtnzPKYoZQY0e0uIoeAU7Eb
0dUVcXScbH/tKvaOyW9joEcb8M/axSXyiYRJKFSC9tvX8XEAn9szirG79HdOp40kJtkvPk2tYY9l
K1fvg7zfGTAkHHEXM8OIsszXAOqf7j8pYY5zHOxsSow4rckpC9cWBmR+LP4V4q7YdCl6Yxsr7ENt
pGsrfZyAi3lMv9WAHaf7q1lsW6W7qZ3f0fnOuf4lJ4Qz3xh1PsI/rqPHPBbbsTpTkXBxsKf2XzoE
23n/XhYXzGKjTbDoqtSbhrkzD//Fss9ujt4Cdm1vPBiga6SeF3N2x7mOR4bikC2qxez/m9WLqK5Z
/qVi/I7k0tnJKh4B4T4U7BuIC1KUrTnsfpehVMV8MohPPvzqBN4gJI76eYbu5AdscZEh2+4aa9ky
a84mLO8iIba8RmIckp1rbjvB+skPAH3B2o2QGwOLgMCLiM9fjvg5FlIx4Au7FHI3pEkaK7Tvu8bP
Wd837CrsvUPxOVNdL/EiQJ4HfBFTaQcDvEC2P1TefvTrg+ru9IOg+adRWKBf8SjRna80+iqSrzJn
pJvUC4c5dZmCadlWwSmEUtw694xX+B5TT401ohVqnWuDJxddSc1iJ+CrzrCdAc6LwLmQDqvVpw7B
nohsK7PgwVSsC+NU/cRknExudr1buXmHGmdaYf7CFcdCgjK8ghyxqHWyS32UZGzSFb7qGUZABdMm
noNH29546Td7Ojiexa2uxQYowtpnjiGD/nCnTQvzwxz/xcTC2Hiwkeb64z4C6tLYB4ywK3yhO7wj
HEW88j0sZzLRmKFt2gKJcm8uQ9FtBjQQEoiCgRugZshnhm9RBOlaBgQ34qaid8OWYrIVpVpN3zqX
7UehQKL1akd+JdM1OyRyzE3YK9X86hq5i3YtFvrF/OQFEw1k+iF70nbRjlgjDablF8uYnFG+rXU8
/kkR/iq0Rw2fgCN+SEOEMPVc2C95h/obhIIRXzLXXhRhvx+La90c5+Q14CCLAdSUPmy5DFoqlRcW
+LYfF8wJy4mu5Lm3oFZbINv4lulKliODJC9lRAe9NFDuGShPocHdmbsKf6omhV7dbY2m/uwV/IHA
JiRF4LsjJzcLz4Nur23xoRDPzHV7MsmVHqOnukpfCmPYIBMHwLf1uemw7G7SJsOnRGCDNBCLMltL
dtiF2Ofam8yJfw0m8r1ECSKCreGwZfSLNWdJCkLR+qqtpIJu1cdPLYQFOyqeSrc4a5x8HsMvV6RP
fndrLRKQS8CU+I/QA55D9D/Yxk61eO98GMqR9VB36pyK59H+tSnC2+ZNCdy0/q1N3zGyMR5d5/VR
6uTWEXPspMbWlM7W0ZgiaSESogmze66RY5z6iGhAvouJ3GAjle9mxVuTtj9hm2yY7JEKkAcvA+pg
GvwtUBNQ+9SREbMSoi1snNrlpZ6fZkRG/VhdDaLY2sZcF35fLkLGZH0fr8zkFnVvZfgPMZ62jqUg
Yy0lUBOLWe+1G8r+VR9oPuWrLZ8gwvDaD/uk0muBSr53jR2Y+o0szK30plXPkgOtQ0U+yUmjUFd+
+DalxkbMYu8wxayav6n5QoGzzjCbtdZ0UJlga/GuoyevON3L3QhR3TwQxkucIfpNgxcccqaU6OV1
ciwi2jMF9VXx0s00KjKg7kPyB6NkISEz1NEPAvgVmyV8liliVibvw+PYIxVjDFfYJ00mlXR+p/kH
nv5e9mQ8Ie3Q8WtLPkmOeNJjleFiJEhm9oJtyx0PQKEViv4B/b+n+CeTDtSdPVhE5T1Kx0+2mddd
Uxdi7JhXezt6muGiKb67qaGCEy81sKpCfGni/XC6eA8zc0CboeUGnkY2/RUZIFL9KjwQTtOnJa79
eKYSOgxDcXC558r0hEGkSncmBgov9BdmpVbuyPiPDynnJ63mdJchPkjMfww7N4RkduYDSR6R3Ij6
lcSt0OEzXRveK/qhbTnefS/kh5/89FMHsOfQwNbwqri0mm7Ttd+i3bBZhCQTRzG3C2VSeOESr/s3
ehLNEAENI0SACRHvEbWaYEGJchXKNf/NsCVg54AHqwEbX+MzEJh/4gyx7ehuGbmBEwD/i1ZWuzz4
NDdM35Yx1EqP4W1vEEdUuLuS34cFHPcfPUmY3QTwCVPc2uguso4REMWbzKVJgPXutN+0miq+NfUN
6+O6IZJbgKMSm4q3oOYPdsvnyLmiIwO024KF4g6OhvuXd3R8JAaAkfj10jiRAeFYR1kDGJ7kpuex
Qwib8pqkF3sE6mJlm9JYz0zLQYENJYLOY9g+6ezQV2ssE055chEjoy2CifxIE7HS03YUxdZuHxjw
y+LL5IOJEaMP/LUSXZY0CdFGfDqxMyFNeNlSmRrDa15dMkVZo/sVavd9WtxzWhn9W1/hTOcgZxab
b6MuN0FzmMEDz8xE4pKAPg9bzEDUbsAPyIeXl8i/uZudHDl+TZzXkdQWNm8wWNhl5gHHWLXs0K7G
CBCJBDC9/i+Pj0JUm56d8IQoPs+AAWAagLlm+qR4ZCM7+9QmDiA6Nc5jXe01ITkqAcBbygddFDjA
iFuiMs6h0IdyLxCmjE4BmGi6mUaHLVaj3hzP0bTK7i4BgXXmS4/BHufwxuKeJXYyMYKVE/KFhhHE
4Bm+VfcMFWhtJMiUpc997A0XyuCF7XAvEzwldm3ksGV+npp3BFKsExcN6FPhjKvYxkgNsyCHJy5s
/DiYiAR5PPgKuF7VchjnT4/s2akgbonlRZgG18Q5Z+HL/wQfDcx8bkgglmurfrNnZASUrKF3LBio
WxGf7dhdUlrrUgKxuZb1FcaKRVINsZSIAA8uOQIBttIUMw57zy2KvxWzQh7BkwMzHyKA07tn7nLQ
t/mZuTwRSdnVch5lBF1shnY3yhCyabApy478Cgtd1rhRUfMdzQYf0AHZgoCHo8aC5CkEXTgHwKin
A2+Yc3ZdJ17hhAiYoEcnN8iZledNexnL5B5rMqiLyg1CrLL8D3DPRxKm/bq45z7HBYI5AxHjEiYA
aoaBqRh6E6ywNqdjLO/cePGsG+c2DnCM6pBIkwDgX8s+xmtjJG+oPzSWVFOLLfrW+4reP4ox/MB8
TegjixCd29vOTg6OjPYpooSgIwwUnAz0xIC8OhEXV7R2vHDJofO6rQwGqkB5B8vO+jrOE2+SwjAa
qAlMv4tqsk/mY+rkODCKhlg/qy7XXWF8Mo/ZVQ6D2em+wZ9cAsAij/qQrHDhsqzXwsYZVhd4saCw
MASzwn1xbwUN62iZziG2pi9jYmDlkYLd2fLLw5KKqo1KidlXwT2Lj2PEJZLXUFKtg1VxYhXZKpZf
PYhlsw9XNgrkipYUOw/poLV9Y7/4H0fn1dU4EgbRX6RzlMMrzjbGYJNfdIABSa3Uyur+9Xu1rzuz
wBipw1dVty52Hb3Pc4LUglumcMwUB3kKHtfAtasX/XlSPyHjRfIFntpO0fTDHPQ1CsPvOFU9diB8
leESzdLY33IcmaskYhCMR+CBMMGFG5r1zcNAXXlB3VfSdp/N4AO1IB0WNZRhTvhDwiGnpKyPlsMM
EYEWAwXSb6FBiOdutzZd47UB5o6mkjXBuU7NH1TNXcflM8C4VLk2JBW5nbLsufENdgiyF/SUuBbD
FUIrc+wdUszeTgDUAZOrCC+mAZKwCl9mWrqwkhOlwC4Ityc1aYs2OCPp5MEr3dMwPmYEDVzJC7uk
eqzRZLHD9d7PzW2OMdOTcAqQPox/KUXYhl/smY1/9a0JehPOGAbP8ArnzmYq1+/C0AE6KNaBz5MZ
TtS6Bf17HAfbEeAbXmYbzRBHLRDFgDoHRwh8zOpx9IKrDSg/Lb2zUXCdZUydFi8kJA5TDuDBGDng
4XR15gduQuus7U6292yCxMCcSQUCHQkYVTLu3QTrOEA46Efck6LPvKkPhZvuaiVfPRJ1BeGJedHC
O/cAU4eEGbNwKJaCW1vXBZtJEhAqYkq/Ukys9rpcQqzRzFDmRhUSB7hhbSfZPqeVhRsdB43pfuCl
rRtGLf7G4LcR2sFGda9jf+2TFyAAEWFibnNxdfHmk8oe7e7cQoMuIEPVDBjpGlI+GH20VpTRLUiF
XYM7PMdWYzEfnMuJMT0geWzIAjitDwraYyY1ul8SiEXzamFmi/1ug0Fn00zFWXPGK4zvBdwYYgxp
p5NgcI0ufmeXcOwxHnbVtFN0tXBtP8n2azL6jR9/+R3LAvlaQGw640wnYujGe4vpCdUP3GEwPwyg
9FJMCKWnPjUzX5cSzGHJZxCYqmre1XabtTn9NFBC+2XcszjxyVB1PdmflEsL89fK2FpxdIWUxLOr
07fC7C8lYZ/lja40McOF3BNWB57EQ2sOzxVZZw8RtwymPS7zU6j+SSDeY/OHy/3OBzmrJXiWhr5R
JNyOIHM+0GCMU9WSLEPmvKHyZZVVvDT23sIk39jBk4yWnImWj26zU/23yt6aiWB2Hz4YGXnES8ij
lnU+bmv3fh4+8+ySArDGR3knvG4TJT3fbN5a/rgvhQnNuF97pPIcdAv4L+QEhtXgRa9Jt1TauZXD
p5xDRg+nf61DcfNcd1B7k+TkunKX9M7vJAqMjea9CLLXTlIJWpAqzGPWtsYe9HqYy91su4yGGws8
BafGWnFcYi1l/DUdIWbceumfJaaElFmUgJ8eDcXencVfANyShTy4FvH8GAKJS+LeXqUkHAzcQViT
zXPaWIQqHYM1wNyYhMFTxqlmUSP3jBvtgUVLFe3WSwzCuXc8SbrZ+IoApzDK4eiTZY0JpaI4wXvk
5JRlO4QhNIK8OuYGOq2Ng/UOQAao5GI4k6z1Vn5ujmScgFi5pgT+S91ENLvHcdlaQxsbfS6Nf4k1
7d2+p6o+38AtCjHcop5kTfpGBvFbxu5C8fj07cV9p4O3AqTmarTCmBYr4B4e4iKMtZj1zyZVS7VX
ixe0D5k1K8IPe69qPxsP5KWj+DtF8uzP+H/K+E8m07EdPEzTrLkTtTxZovYdzPahcl69Mrk0KdHL
2P/unZ4wWf2S1+MXxLv5MPQxNbVmc6nll8EstvYmfuV4Eol6+rz9zLtqYO+TfalyascsCMeJetCq
vNX4c7yCAnZpbwOZrrp5vib88skermPBIdIMIezKBWBvYUWzHLFDwNmmvdxKlz2zsJ7ssBtI4DB4
L1IMA0VTfdoF0IDOPbUzHQAina6SORLeneTi+c5zZmQnC0SQk1TnsZHLtA5tDISEyTS8jgnZCPux
H3wCG8YGre1oJPVfTyFCFEKb4UUXmB+ZtjOFS2MEbR5lYzVgGkdZgwgZlPRuN+Qf/Ya0d1j+an/4
knA7s3yiQy3WEio7UOUGJWjosw/TARXdskJHAixvhBZZ6HnjWQUwAW96akY8+mZPA1EpnOZg2MO2
zBWK4lC/pQ67m2i3NUHUVW0umScPnK1cDvRFP3zgKMOvh++U64+4b6aImGv+HRsw61OsWTqnSdVp
dXAuMu5erux2iUHngBG7jyqGfBsv7UWUD261AscSOPQc1s2lG62ZO5ut+KpYNbuUg3jjW2vysUTI
ASYpw+AK6DLc5bkT/X3Vlp/KTQ9E3pFPpvcIDTBOurcipwbdwMtHHOnolWJkrB+xNhm7NqCyM04I
uA+h8+d7ziVz2kesBO4bX+AaFKwBUymv1gyLKyVpyZgUPrBTWgVFBuSTxybfVPZY7Uer/abE8VzI
8p+dypOd2GfHUu66iKx8F2K4FH35Rqzl2AfBMmxbtv3xD9faNvHtD382cAz493WPwDLLeEvUfkvi
ba2RSv3QO83SOs0toGGjfii192eOwVM3xsfObj5Cm9OvkXY2BHeuWdNkvLF27MJ2gguVHmPA4q5Z
vrZhxwMAFFAH2YOZZV9OqZht+muL3gpD+Iex6HaFyYAuiHE7euJdjXyCReViSA8d6JFJ8w9pmbDv
IpZYj601tA9Bk52jwd8Fpv0JD6QkPSQ+sQ4d50SuDddaqM13Y0wuJnkJRzoxI7ydTS122HXW3Zjv
M8jMUY1Xn37TulEfmKHWZRy/2s7SdxAe6ckkAO1CdRAxKkDJOCVujXWa2vc06N0gP9orv43WpaRi
ZmAlhND7iN3vTFUkMgnnvFHCRxC13hcR97faAhvPYcER+amLignee3mdu/5BgTI3/CV/VoHVjbpu
W89Y3YgzlSzB5l/QM5GQKHxEEcinGSadBBbwbHiImGJ9VmTpw8dP4CsX6qpmaC9DdpJS3LJanFXa
HYMxWIaxoFJ8RJlARQ9p6r5APqDAfLBuZTo+DCY4dNfd1G66HwKf04dcWVF2bk2ahqbERMIAZcWR
NPv0ghZHEFtfJpgYOtK/Wo2ysBjkJFS09dBP8lzEWbEmBQghKXI48tthtsbRSYOH46qjDox/xhC2
EBX6xykK+DFssGlknsSY8TnUzb2bcde1NVUeI9l6TMO31ptenYkCiRo88Qr33hdxtzO4v7Mv+qXm
c/h2LRTSotOvud+8V6jOdUqRBVyQp8zNcLZY614itBe2fxqi2tpYrKqA2vCzz6HA2SjyH9Oj3MNz
pk0iiVflZnk2+gFbI2IUZgAyDm7l2RuYblwHmvcJ6xeDaPQ1Q/0kMjhmFCjsM1+1yLJOvp2KpdiU
24So/BfMps2mZR6A8SZnRm1+QYulh8BL+hdM+eMKqzf/DsI22FyQl9RAlVXdEgYzjPe0bFmBlL6X
HR5RXrG7CoTcitgcq4qTtjvehZdMcm6yGDmgRuSX2Z0fm5mzV+1hEfed8WC2KWEvY8/CdwjD9knH
dMaFqLHwmJbmGz6ug5+T7MnxJm68gpR1S3ZwOwDyYAfoT62i2tuZ1xb275WvvGNr5Mmm08Jck1Va
GmOS6xxTdN8bA6NLFCMHN8UGgyTgHd41z29x4Ub0rvT9c5oFnMkDcAJczkQywSfwvKtNybFncB3r
UI3v+jLZ9RMqNmEUDpI+x6+E75EmjDCtmCEudbfOnTmhaWf19OJNWJf5ju9ei8CGx2EXm1RSpYNS
qD6deRZJSSWVMN2bdlLaiZa5FQOj+BErNSeY7LfljpiHDkxjeWYfoH48gyTo6A6UAIy/iu9mi6rY
1pFRLTTBd6G7nn9g9RamKFmZS7NzZOty58cz88QkAmc1+fbdaI6vbq3Z+Uf6FJIRWZWz/VRAkzPv
46Hch9YQIIdzhY09UIvobYLUcB1esrla4u+TvCajsXOzCVaTnv5Zmf2lU0gjpRasJ3ww1jTfZhau
rgkSEBpsq7YUZ4mT4xVCDsv5FPAgupo/o80gwa2OW1u8eKbzMgO0QFnD7udZ5d8sYKxYgNx4qZDY
EoOpfjQ1w4qdggt4wzGhHamSrlEsTLajO28s6T23PtqIRpqgBOM4t+FbFPYvVR2ILRGS+74uYRGo
8o3wwEm7087yqufAandFET/nvnp2K/2QjPV1JGbkgowFSvsBHe7SeN7WSCistiZ08cAIN40PZTRu
iFgG4VPSxfu+qreVmd6Uu+BNciyNInxoCSeXEWcqAOHbaW5ZjtjzGu55JAT+AJ8aK7z4F0k9dzyy
NU863w++hUFmYhyfhwegtKfKgm+BZszmUoht2izyxpI4nhMjIJ4fMeqjlVbx4Uc51WLjEgwZnAec
n4+RMf20aVkxcfAuZh3gA+X2CLwj/6EVlMsqY4dmsE4BnK6QQAXsYc3QLN7OA+hhl8uJw7pDAP0v
Y6chClJ+E0d6FHH84Uw0D4adYBEOfruwvUAFfYFfzrHMvfdjoqxZxWgzkZc8BxEyho+zomoL5jxV
gjZWeZ49Ai64Biz4kXPWMj+3Xda/0sE9ICfyCgliY2xiGw0NXvmuk0wo8x2xfM4vYsTWVKaIFAU3
QEdFewTZg6fSc1uMVyv0CGZxMkc9WJUphTwY6Z4aNz+5dVHu3YLuTn9UZyy2FaWk5g2Ewc63xwM0
/sdKq5+mUu8cmflkcP4gnk8xNRQljM1KrRwrNU6S5YbzqWdMjyZR33dQu8ltgOu7bxe8f9QwzM8y
XXOcph15O1vgqgEul/eOld9U6YiHKsvbVT2g7/QhEKsUmjJ0x4saBnfjM0Zh2eHON5tMdoyIHUcb
5CFp3t7FnfmSmeWXR4CKCHDHdV+av7jTd3Pn9Ye6mxjbze3e87z6NtKrTFSPALMUlCgOY9Ez+zOp
6+xke4hk+D6lJmSxAsssCNW933AVYpK56hokycGKbqIjSJThD7nLi/m+0dMS0C+wikYfURqwz/hI
FNheig6mj17WZorDUXPCN9sJHvWyaBnWP+ZQjzJUgEzSiFr3duI7ZOOVsPtJGNM1rsxT7HoPjOk/
k9l84VDHykZea7AR4jTYt5j4951UTCKV9r51T4MG8NQz6I5/BGxf24ojSEkT1NRabzBHKKBOaO0I
4+6vKpiM3UFxTIEt5e5RjeN3GoTehk1q2ONNXk+0SvKWztRWDWpjANIakyFgsUXNYl/o7hILj39n
98zQJweDB50NYm30EunFbe6rpjplEewGj2kpp1vwGJVyP0tuZ5sOuAwzfsEFhmtV02gCFD4G2DFU
n3FJbyd/TsSO6pnQ27URpjTAiR/sNu+CfznklhfABg8u8DvDtqf9XLHVQrbfToJxZMorNCh29zmE
FlC9WDqnYw0cXimDB9/jcoyDlwvkcxwPLLFUqWTtM/QK8mQ2U5/EeBy45wl7OJtF+GkR7UcPgrIP
FGntxtbVqcwn6bjUSyi5iTl5ozO2j35Oocxk/mqVMGUwMdYCq7FQ63RCf17uH4LORSVRLwXjd06+
DF+EVpcgcG/TsLQOGPEvkzFm/8QS/d7/DPtpw2ewy0PYOG74yBJwl1U2ab/GSragUvp7DNBPc4MG
N2Nx2DCTprWqzYzT0DPaiEISpw0DpG1v46hC3ZO7UuvnnLeviLArDIJ8X+KrC/MrDzYZQKu8xTvk
lLiTfMfs70xDqh1QbWIDUfwmDFAnVYT9oud5iH2fsIZd7HxKZhc8DFvYoc3b3WiAeteW/gqn4OSG
Vy/l6Fxl/ucImXsd8rrsXSCFHKSWhU9CEzRrOnL9jJotmAiJOMbkCTliMXIjl4zoZrKzpIU2jhD6
YJ2AXC7IsM0BjLA0JRxMON489W4TPPdpO2PYYrkdsb9wBpUmk8wST73tRKvZxFliTEvzV4uwQmqb
J2sRMKOfynPilYFl0JbuPQnA99YyS/zT7S+yNDk0ovh1jgctS04lD8MqdZjodgOJexsCicP7Td5T
rIyEC2lc+B85fdIraKOHFMwnHWV8aB4+Jl5zmjayxNvauJD4GOWKQwzOAEwda5y83qZvc+fYY84t
zO6fL9J/plssaPlbm1DYzd/duu2wFcxX2oxGtG7pXBinjbJYfHPnZmlcsJOM/9kFB1mjWOBmYbwL
Z4R8aLEE4QyMAmG26LouIY90WgqBOhcbMEYwl/249zXeNANW0kzJILLzwkBasDNySyEzVr9qgUvZ
81VHdBrN3rNQsEjsmLdQAJ8DKwbqtNpnrvOYttlGTva1GuQPFuMjYFcsXrL67DpTLY/fn2hRTFKq
W+jU03m0r0aaQdPQqvayy1/nWh+jpn9LnPl3GHizcy+6weC/lBO191mW4kBp9cob/2cacsTrmvqZ
Ugfuj/3WQ2GdM9RWggUAXMJ6i1r511GqzM/IPZlmoYyjrEltHsD5PclgGgXYhzfxJH8qdvtVhgB/
Lcv5PkN/Br9FtQ4UhB8I2s/EEv+g1nwPUxdTUeccGtMHAR1RtSLkOZrqfSqqLZdxrqG991CZAXCI
qJfnxovbpzQ1z9CrLmXaAuFM2gO71NrJWoZnfG1SP7e+x3Srsmxh2/9kthFv6tA5BLiW0TNMnviw
+xdx7VQzPkN/QJyvZi7s1Hq1PXWY2NuWONFbkJyHyT4xxuGAbvJviCkAB8cv98XkL5SQ6MSo0z6E
MUXTamiBweeld5+7M6t/EF0F5AICy6xBM6GiDh7Sg+FXzc7xcGE6lvUaBs2TyhVjcJq+QcvxaGj0
ONqS3B/Dja5Qzrf96B4hbjAXxwy2XyJHmtH2toyRByMciG4NGDDLmYjYYM3gWtklvfbaelOt8xmO
OJmKxruEhvEhDbo0ZiBI2xwR4y4T9Rfo9ww1I8eDSYY0ma7GnL8GqbprZHhwOFRrQriE8+KbSJrn
zNM7zxy+Mtf+UvQ4oB57zPPdHzGnVzw7V6om3mQ1nqBTUOWcmqswh/koKMtVetOTCcv5sqmJIUd7
u6jM1o3kmF+MJHnaMbsOnk26sIL54W06szlVs8LLgOpgj4opOanCKPAu7VR/9WMKIS3hbqQnNDyI
UoPQr+FsH2NrxneS2e8aqFrpxJu0jHZ5pl9FnF+DlHKq6js08Al7wUnn4qIYY04BJToDmNXZvyVQ
GgFYUZ8XsDlSoFhoXLvRruMNjWX/aQ68iDY9cgaHScRB/C2UQUm2SIRmoQKkRZxESY9g/2NOX6Sq
OHL2B6Mj6gnlltzIkc2DEsuaavrhXJfqIpTNFFW+6YyxeMn2g8De1OVeOh3t4sNnGIr7SOdXSc9U
HHhHLzM3PcXnRV6dBtoDOGgcCvo12sZ+y1FhO5qFTKbBdMl2v5n+zUFfo6Q9RYx1paB8jK5etQjS
eUHBGdrZTobWtq64ttmhfx0sPAI2/ZXKSC+xTt7SetiXLNFNScFvRyZVOkcxcsg3ifWHjomX8c+q
v2pIo3WSn6cc21bXCN5AntRNXQfnKLC3YrB+lJq3AWe3MOB+21gt5Z0xpTXcYLvibwjdfZ3mjLOW
Ef8rN427XrrXAi9VjT6R6aeIwUncUMTLA0oa4bHphq0fjvu6nzdd7ROzVXhA3VUz2S+qnteyHIu1
MRC3WPrCnf6FNrW3LFMXK4te6iQ7xzizWX4fIrq0kXwBzBhgP8QxzOSmqdUtTiNYBQswgzWZ3rOC
6gHZ0xrqDdZlaNW8FyVdgc68G9sUvKztba0R+cvq9INho9aY9GLPqf4uaYKzMaJAT8JT2abtKs6a
b9bYBx0xnuhmPocgUH+imH+9NCigchnQiwQV1k2GP74EX5SAqT73aAgHh/wgEYciOgURyf5mrp8Y
I0fbfBzPhhd+alm2KyI717AkNGxjF4yL+knV2OQTOkA5TLrsm0gqhhPhbQXsHSQQL3Wn33kcvgYg
AZQsbLlZYetWZBXhPVKdI1xwrqbYIjps51JsfIHVCyj5mQ6tbG20UBEkg7QgHS5cGe4GUx4jvHge
4tHglydBljyMywPY45NTU9oGIcoeIFY4wGdpsyBHU1GOIjy5BiCPm5dMRgZS/K5Jk3eYyGyrpm8z
LDf4my6KvJuDGMJOzZTaBA7BsCGmLkIBW4/oxuithjAKpLycHPXzsgprppd3tg820lUcXpQTEq2c
X2zOOq2FA1KXRy4Al2VeJgLSYTNlHlnfbTlTHDsDkBDiV+9g2xIN1Gv6oMy1mBnj5R3/Bwexfu0W
EsIl6HzcS7FJa7DV2ud85vrUMm9pHLqfCryUBjs52Qvv1C4J48qMcV9x98TCN2b30rZOiZ74hOlb
nquDz61jNvS93S4V5+6LpfyX2LdPRYddQEfoqBqrF7YBdCxn3I05bbA4ChAyvYY6N78e907f/pGm
hTpY4UloTHZDewuG7X5sxofSA9ww0Oag2yUFgb6V+fal7YNbqhGD4kYfEDL2M7Ru5oVbRia0QDin
UehqE/oRGpNd/oKpWA0+4qJQryZ+jt5Ik7WLQyZrYdbjN0JZXQUxtP1Mb6HynXXcPQZU9Qau/kKU
2lth/QqeeyAM3B7sSTz3Yf8LhQqrthnTMo4BlceJHRy3oX+iEGrTm8N3MXMEl4NzyzVc4Nn5m9L0
I8Ig7pfejvMd3fF5W65NFbFzUGYej8fOgQlZ+8+tiSI0jO+WD6TC7eyXRM/3jpMBNAoOSxVYHwzt
XUdxBAY/69xVbciPsfjJHKr8ssa4mOGAQz6pP+Lc+Um6dNFslyJCGVyZ+MSrzup2ZOe4cOTgVx39
6JjVFeLad13zz2oYqWz8EfsMV4hbFNRPfZeX26nyryMMAzSCKrkk1PM4DstxkAFOI/jguhmRODqb
0Eurb9UWv0bEzy8i0uvQdUn6LTJiLbp15ae7vFMbFBgIWPnNY3hiFDhW54Ru0pLswF+33IbcqH33
kFv9VJ3Msrn1HadB7sBPLuCwHuKzbRtAvnOiV7naN2LcEkM4dn7zgD35VrnYUVKupvhYkAr0hs4r
5iZyJ0E/cDbGHVmWFYJPsc7h982cwldDC8o2dVYBMpQYm2OXssoRKtvPaX0Man2VrvUurPHs8pfm
CBm3cT8afpe1HyGsxk8iLy8pSRg9TZ96pjlp8Counq5yMQlET9xVP6YCW2OPuVC1mA4G1Hlhuzdz
SfJ53dvQ+puiI+5N1yHOC3JaTs7B1z5ltoOnkWlwmrgPCLuvdlI/OqH3TrcbIDPK0WemgDid83je
AXf+KaboSKL/0UpScnLNvWEXL1pwzIuNa43ZNVAIC3N5ZOi8973pcazGa+y1e6CgR4eyGJmwcuC5
mXsaLoykPKhpOggGVtFgs09QIDjZN8+tMHsMDBP64yBdGk3So5HimzDbawd0oyqNL0qdPiRDB5MK
AB/GI7J1vOz/qI1e/sGh5SbH4tGakls+gQkZ3PKxr6p1mterBtehqM3fPgIa63UOwKyAbi/LBLPI
1mAxNcNg7FNhp+j6ZaaFh6QHYBvkH+RxyFWOPW8TRgLQZrWYdi0PTqn9+4Qm6jRWj45PJMoL/pIi
+hmQOpDbvSd/RC+iUcHFeJK7nLaI8kXmuanhJtaAniEWPZhTco8IuFRX/zPk/GRhW6cj5KQHfgI9
Jesap1yTzEv34ibNyRPQf4jxOgXlKuP7gu/pJjHa3vwEiXrXkGivQgYjY7zT+XxzYwSEsZOHqQ/O
Q+WeIS5+CfS3iHt27WQnw+nucxkZSzcNlpLp3k/SfTBCLg3lLs6NZ8fkkUkosM0IbcEZuZuYNd7l
bFIJ1xi89lQCCUHneb3xegN+mVYjaPf4Gbuyt7MSAEb5QvKyGu1Tt5geZmwDMSX2LcFlEm1deCQ9
mDGxKF91gKIeRVSf4MA3WIKwHGyCOGd4A0SqcQcLQYNmgtHQb8inJ1UzihITKth8Lydnqwr1Npvu
WziLR6Y66zSb7lU7bcwKuhZViFSt9VuOYudAZdzcufBhrAW3GlKoB9EspwIA/cZ99fplrpDhL4rg
b27qwoOMOTIKWtelm10AecmFtgj8XXjZB8SBeq1C1V7wWCQUNGFccGz8kD6W9VMAbmBl4rZ+1CA6
7hlRLBmtWXzgrQ1/7Br/t2bd/qXYzkZKtomnFP4YrpNJqI/QJ7ZlDyGLhwyWBG3pdEAxdO9stMsC
70mS9wHElPsqD70jzDD/MpmB+Za4aUwTfGuH5NYUVIAEA5WEE4Kbircg8SwSBaO6+RXqPR3jvsdY
mwQM9l4F5o+Tveb2FBE9437eOYx+WmMFJG/V5PMrcYltg280JRNv9v0lzJ4sCrcH37yY2Ee1Iw9m
RFpxei9qpIdhYfVi+HGXYiOA3vy3OQbPMzV3UYYeAzAaegQ7UHw3wZ7siKhydcMyFnUfXGjwY7t7
0sDo/fZWN7ywPRMIDBhl6UMRLu+i0bwbSsZ8kbOmhPBSUQjum/QDyvLVSMSJJNzRLcrDGEM+5h0e
jIlzl3cS/vxZTjCfOvdx5A1LghcZJsesQbabWC8Bw9Lwt1X9X5frTQXRAf0MLYIiQ6ZSfUz39PjN
Gr73OMZ27JNF9+nhWyiiV7CTWxM4S+A5L1iy1l3U/2pL3Uu3fEokMTqdbajBulEgt16GZQT1994w
MPlPzs30J81s31k9/I95ZbVn7CsrT9MDUdNtXkecJhHK7zCHnRSNyJg078J4ooYHALT0V6G4AR1h
0kdFqKw3TkYezovu8WKuEJywms352TbKF6/pvGM8sqEYZiBOpK+3Qqj3HA7ty1jQriqluRhcSPyR
NmCCTM63V+ps1/rsOs1JZNAAJkytPI+OuEkfe7BTvLnYAU6iywUVoGl5xhc17OLUNHl6Eq56yBWY
yebuKcRpx6C9+J6y4jeCHwQ5Z0aAtjnwk5u+m2bK0UBPGDfRDOO3HssUeX48TVV20L6rTm1uDxs8
mxeu8byty0fip46Ah9s+t2kzfYV192V34489B7e2hRibDmgdKiF5hkXWn9xfxpzksEZIB5ZJEZzP
LdeqySgHQV88N0nR7OwRiFRKb8QSZQvj8YaEcgg8AN5t2OO8DEN/fIiMKH3GDWJ8htPkH82hfG0c
L38PDRwlbL31KS1oQtKVDf/U9uEWsug7pmjWZSr9Y9/XP7RQXW1D4jUJveIgstl/QdP+BaX9rzCL
CO6mAE4ZxVQZU07W1WT2CThVRybB06nlGH6QZVUBPCfWg/jjfxrTmDNSTcB36wUKzDYpMMMT05dq
hhgtvZmxZgx7Hh/Dd51R3Q4O4MS+KVeA7/4Agftv3CP46kUd3g+h/imy+S+riRmH8qVy6JNiecCe
NnOe5VXcGVj39uU8GB+6Sb29nzUdDVh5fw6bbnpq04hW48HOVnXLzF7YbI11rfCWJdEP0DuyXVnA
XYRDhWKcTTNA4UMPrF0CPb7ptY9V2PUXB5byqqy53qU1tB45ztmZOpZsl/ggf9z82NSamUOzcMH8
ylJfZVj9mtLyLvnQtvcimp4mx3WwH+TlX+hMrFaz1SIYOjj3mxFNzkkIS/gWdk4tePI9DwuKbpIl
ZoEPp24s3BkTVZCAiRlP1fXJ59fGdohaVmtWjKCGRAM/qdtS2zUglUVopZZotti5bcLcVveCzuJv
hlTD629ahsVRVKakLRP3ohuXYlknOlixJTcV4Mur6O3hEER0rjHkvWXCpSIigYDAn/FGNulLp6eP
ISJD08e29eiZJPtcCB4cR8dhI6JuIDbmDqdWlPA4rK5U5wSW8DZV6YkMNI4UkBDQ2Ad9DqXbr7HJ
fgWGVzyowIRlm1LrGEZexuPVC9rj7LdmwX4PulXvrS5asHgsl9AF8CbFmhZH0kMcIGN9tjpcZIXJ
1V05GFTniAdIprC2vfjkdKUN8L4ghjs4z6B3kTkbFxhbSUu2n+juq68ERw7FZEEFsfMcakJcgDI1
A8bomvaL2BOB1TSpdjpYGmXHnbnUWYYKVviOliWTuETD+Ke1sabQRA83ALrpLiVntW4r2mX9qbMI
bMC8b63pZuInoaIyHPp/cYAbBuBPtSSXW7L4dvOccDTcV0YqN7QxfsNDj+goaYD05Jx/h6AJNqld
ZndElBXDOi6NXhJyMcpSZ9dLpzxLFabb0Oo8/HD1ZwIuFuR8SDOSHlmS05IjetSOF79hSKi9jixQ
XiS3CEDixpopsswM3LIhJQN3/GrXue9Fd63Zf/h9dYkqBniVTZwdtsiwD+zJAWbp+iersMpdbuGK
iwOb6HwTYs3JBBjyBhUim+Ggjrn32VPfuRedbt5LXQ14lduPwHe3IDVOY1mgf+W8mVZ0P07Nh+Ew
7i8SNMHaIDScg3A6hBb1jZ2JE2UEEnjHcO1iVAJJK6r/Ag3se4I1dof8bD34cnjusRftCykO+Le4
HpEhhwUGFiRMhuukcRQziPrFc/gum/bdMcJnrqo3BAP7rma2gzkeitOoKAA3cx/OJomnyVn4vUPS
/gDKLBnzZYDzhgVF0Cq9LmzOpF01U/Y5QgwExtdsXfgjjCYMZ+vy9aANceMdqFM0Q6K2bUr4ZCzC
4+gW9Bwux2cc5Xd12Wb3Lk7sO66C3rcdOwBwVEfUX1PNA9zK3mCjQki1euSH+Y1P6SwdrKSjjc8+
Kl1CQ3WJE9Tton++QWtubC2bYshMXiuvOUa9xq2Si+zoW+qTZSO+Mxt+OmBzxnvHnkwOvVo5c0q4
S9YrOotuKCGvDeSOVcizDTNAffzH0ZktSWpDQfSLiABJgHitfel973khunt62Dex8/U++NF2hMeu
ooRu3syTDIAsf8v5s7Mqbx/NyCoJMtQlipk/hGTqLdaCwRyVOkBv2aoJSMacUDZrA5/dL6V+RNO0
DxHtGDyRit2lkefKl8XemnjxoFJ5uMEcbtkV9UMxVgJ6h8iiaP02JONykkqduYPxlHTzHVaLmogx
kMm6XdjgVdDH2/4B99NNwvX8iOO9P3Up/k/tRYanQlmHsOA2R2EFd9F0LGBfc1MK7MQ5cGa4NzSl
j4euDTRsgCVS57IKq5ssGsSxmnqf9ooca0FdzxC5MeWc84TMbWoLnH4W/8CffFZsY+y99eTxiXa6
wQmlbaJqzGM9FoBuwn7lVwffJYRmqoJQCc6KwxC44cVfqmUf2SkrYse++jqgeTOYIrI6MdYB3OzO
qht/u+PqJ4+yHydnY8YZNewdU8iDq9v5CH6Zr1yFCI2ZxOZKOoNnI+nbJ8sldSgQdnJ/evDIqwDe
KVnA9QV0r8xW6i7X0v2t3aI5433ttiRWCGplS7FjbCUPMY0Kz1KQn5d6Tp6ccPlb9ylQAdyiL+Ow
xI+e3fBiMuuoFfehzWmBSxhwY3JsmLS49ZOqaCybe3pANZafeBhr/HH4UBNlvFVTUq0R9e4/qbof
R6TxMW1DMDN0sGwoQQbHCTKN4cbRLF/T/CoDICl5yV+mCU4mSqrMftYZip3IxviStZSqek2hDjWQ
rk1KOcueSEXy6tUtRMXUJVTnBG9xLOmcgtUgGONWY9Cch0crg2wPJpw2C04SCskOdgHCNuFtwfCY
vrd9BYK8Goj0lXg7Y0t+Do1Nfbflu6+D0GyhAxtFmKFvo/064YYGnaqH9beEzRftbEyGTUfkwYvw
/QMW33uNrHZwNGlFG6r+4ozBp1eHw5esoa1r4f11WSXT2eE+25H+mKEubbjBvWJPdmGPAcqUU8Yr
BQP5Ld2tSGhUAG2mnkg0W215It1m3XdR8+ussObC1emZP+uxj5JHyhzZ3Ci2foL0+zNjaHvw8vhE
kdy31shpwwDTIpUO/MA85odCCDYanPxfUkTTWZXhs4tkC2OIpYGCF0+V1Tw+U84Jsxbm0rkIJ2LY
Gv5BDfYbh6+4G9ruo7Qd4F8DHJ4S4gQPybeXjGyZGGBx8inQ8FRf7LBxv+llAoaaNCPeCok5dWKT
T0ObAfYg1vMsjV7nQF+Q1EYsYWl9MgVFaVXAweBX3t3EC74oyajMEzGGyjQxpzEWCmw2rLrz/jBn
0WMW+D8hfaL4EBagw1nISdo45LM8fahU2ZxQ0qs9gzrEUUUbWjeET652QoQQCgwn45e80UYacsQ8
fnRO+0Abqouip/R5WigeygoSWQ2pwJ3xCeLlssZuPHEXrHRo7Ut3gtEoW+N/6mRBqi2y6AayL79Z
eHFvlWs6Kov06zI2ajNPBhpsWfLTjErzkY0Ax1l7T5eab+5T4FBaWLLy4gsjNvRdxQ3T7qvquXJB
lNAfiaNpiq7w9BRnUsli3oTYKmV4BY56cdm6vy9Ys2EvtIw/7l/ibrSLd/YdBwadHIqsWo4lsuW9
ym0KpZPq3zl4sUNGxhxO/RksLECCmAJL2LDlJVbJtz3n2eO0kDkWpn/GsA2kqLdRw2Txkg01dw8x
guAZQ5slR5z8kXIMDwgSLJzWmG5W5wF5TDgomRfnbz5CHK1a4252xlsGwG8nZIGe8NaDhbNqBMNE
CqeewktR5hXpKO8+zbMfJbna+FODqJfGLI7ayAhc3TGqQFXXTNc2ry4LuNhWpK7/A9rjj9EOjsr5
CdnPnJTMpx1dC+BgOebumrH9bvL4s+jn6DEuO8pqnP62SLuf1BUvZRL/s01JWw+QtpD4zjboepI+
yV+n85673H60i4reoaG44+K9Os75wlhM3ReYW85ovTxitndgUc5CqGgC+opr9+JF3g8vnuhIVhyL
HJexXRiAe2jz6a1HSQ/i5UH4zi28fILTIxiLyn2rB/+j9KHVzDn849G/9fwRNzW250034842vk8R
gBWCYAvz8iuLCfDGLCoS03i/YlAj7eujolBqosuaFwkEgrWByU3FoxXlw7GcSwM6zIZd4Rb0/9jJ
Ot2ydUFxMfUpdDqI3flUlRcACt7ZApZ/mpeajlxryUiuhti5iUpmxxmfeYpMte2sEsKGEIScnQlt
xiHcoOpgujjV9FlV3h80i3+JoHVxpaoIEVv3Azdbt1sZrClmB15rgsA+4wslokfLxdnh5mxYotQr
SSaTP7KH/iMriG4S8Rrn4FHP+q7xiOQahZENf8ffoGov/3NsE6d68mhXw63jQzVJ2i+MKPF2Mh21
iWZ4rDL/r1/S2iFkREJsbpoHyzbsQwXKSl67z9bayJkYF4s4fXJnHNrOE98yg4xw4xNlQ6cYxP52
oCwD432KL1zY/XauxHIop2l6jnDlsGZXyRazOcqGth6VDuxDP7UVnU78Dqq8+cKGVL0mS4mXG78L
ig0FnyIawIfqoDkn2HibDUDi5M3Oeg2W2FIXgsrOV5CBu3F1xatd+/PrMGJq2jjUG+4ir52eQnIh
G6tgM8Gsyn7ThoKllMfxNK34W+HBM/U8qz9NOe1hyLXyGQOH2LtksHYrum9nwVEmk4G1BDQb28CQ
wyWxCiyG8dy4D6jbj6S3JhznZLeDGHd2yX5sYypb/C74ve7SsSX5A96WrVwjgfipQWV8DnVowQKn
MiiQlgU2BGHvZ47ao9u77pfl1BO/5vbBdORgUDNbdj7eWoHGKddqvCFBWiWcKn258J5yW4RjHjT+
OVSg0p+fM4ZRIpk4ZGMs/DTPlcNzYxYygk2JQdNEfB8qE8NjRDEQG8f8NjY07dlzZD/jDaXfIrJA
zswVYdIptZ68ngbm1ClqOpfYWOZLDGyCkM6B/TH7jN4nwEYLwJZV/0tLbcJeCg+wkGTeUR2ofiuB
0AcK2BzRMKx9NQwcLA12loB9RIv1DPtgcD8H2amU7VXZ/ltXdjD+Wvy4Qi36mNoQCEAt8sklYBNa
F4wN8zfTsqmy3bji04t17i487BHGnYD0uM25pW2AnylNqKm66WUfHlHanSN2tztG/OIpYXrfjQXs
yCKcXydfN5gAqVbh17uTYeadRk8UF6HX44YINlGlCinXhdy60YH31/foZhmqVSR3MPs0ARb7TI9X
nzQErQCYyBo/jVhfQ9t0hfqly9O7AWlNkQk9QiCVnVu3tcNj3Sj1gj7K71OpwyJxDlZkVC9kk5bH
JOk/LZG8lxZZC026BJ2eQwH1x3qgB3c6FApZIUf62hSw8Fm6ChDMoqfgNSIcIlzedmMTL7uobQQl
R6SGCMekUNejf5ZHEYX0Lf+Gnz81AzE4Rj8NPjQSM0sWalOQR/RtC9yXWCJ/QiWX9zRkf8S3iItt
jvqbnB0Iokj5d6r1U6jkc1+nNjJTkZNcT62rG0XIHKKzcG4HCZ4fv77OovsaHdfDRwTTnA+2BwQc
f+cNwXsTdT9xk9W7NpyoL2Wn9tB7TXUjdbASJlR5jaXXnuzMhj7qYkjJLKdjISJhXlmsv4cl6499
0ygXtdO1r2NnFwctCnp+3XI+1NbcvLTkMfctKsW2LBkj6x5qboqlL5EzHKOgI0tfY9Gw+oI2pWks
rirvzvSGmBT/USJvhPBBN8RKicd66B0IMBVSoZdxASah2X+Gjuke3dKr1uaMYN9IaBhlVA3szaP8
ZFee/6EslzSNMPZ9lVvtBd9teZqytjuXEIWI9416W3Clxc2Ab61P3ODexIUGzlj5z2lq9S++rYpz
SIHpke1ItJeNp6n+zONXLpD9kbcxVxVc8zZOha7vPmYJUi7DNQlLJKSTd2rxKKi2OoaVw1aXyM6p
b5L1xdNghEDK3ne0joVeTtvvYn7LNrYOxgNeMkdIlJbg457Wmyq5bv2QmmmVsnjSGIKLm7lWE/Yb
kpmCouJdaaKProEklLkkvvhPUGfUEbARJcGovFiIJybVSxlEep/My9vgVQ9pbtUAc9wQEEFLXSD7
MZIeAilgKOc9e0R3V440U9UdUmBBgHX28ZTOebPTVhfi7gQGD8/yadbu1zBi5prXeEdAyBDQz/A4
TPo8B/2Pneh220l9b2oGkVHXO2C/2ZvprOAx9IkARd2IAVS3LQca1NQO0fpo2c6KB8VAwpPPrtRu
m+98wNYDfR0pyUmzQ8S7A3gSQTyCTv0hHxNr3+k2PhTMzSsmKAHBEjY37SKqZ29w57uO0gAXXw0D
PzFVC1bLJJWkZVLUd5mOguecRgtuh5GWf6gy4U7hUddCCAKv9j+SteaHdyRMQY3H5xANVM6QwXbc
Fz0m+L1CcmPWfgB608HEnRfEHSvIX7CDxmxKW/JCVMkS4gQfWvevC3VgR0kU6RSG04uKFgnveSmf
hWgzWDF0+xwrY/2fKJEn3iTj3qvr6Mq45oIsscJbW2ApS4LM3WX9cN+Q+NvWrAYueFGyUzgNCy+Q
gd7ChJxsiNy8cTq7emuVITVn+T3fPm4Bz+Ibo/AFXQdD533uheG+sKH/+iXUeCtFhnU7bghRZZGB
cfn1BsJjT2ex3k8E7FQnNM6+dpT9aI1ssamASE46HeG+8baQvzTD9G9dJ/+VWvO09kl/nax01TsQ
qXXQDrs288W24RM9SCuk2bcoaJeDDIEgFHfFUUR+fU8UiUxwhxGWy3VKYKqJibrK+FxTQ7CzS16A
/FvfkzjO2WV4/VVBXSWgVd9i3wg3lo7ti/AyUFuu4x9Ch7dua3fU2qboUUHgv0xquFFa9r+F5cf3
xezp17YtgFxarQNXJadWFmdgjG0LZg4Za7qDkymK9xESHvwnzvtjPXAWErLyjki1MUhI747GOu+Q
GyowLCbc27huHSgunbwqQwAsyQKgHWH+OChJOp2WHRxw0Xaokxcsus+k6Nh6giagKSNP+KosmwJC
o5ebqBbtRrnmN5nqfyKooxuq5G9nqP/PuCbnLRfdfO9DAgfI0Z+irL0LI4LHit3s3m4VVqc5S1hg
LXovVDBTCWoT9HUwUuXoczvW/80pn0DXO+wBdwv85EcK+qxVtHYKGE92d4ndlNGgF5epC19ZS0AY
yVIfsw9FhXwuj/jZv4VCbUg7OzsnUfZUZ8J7Z5jA3b/Sa4yK6nNXDM6mZQHLdTE4WC0s6pBWKc4D
P9wvRn+D0qdNW6r9xCrlHUUoPiq/bY9ErkjR+UjtmlBv5a+JNlO2n4GSFp3klrxmsf+vdJr0wMl8
Q7fwT1b4zilYeviQ4Hv+1W74y2PKTKpuKSaIj85Irbtn8q8mRDxnuLGJby39MY/T8cTnUh8l8iP9
cG554mEd0X/Y4YKz0ls/CNiRthyluILmnaQ/YVd4MCbaGWa2Aq7tyuYAv6g+WmPY7Sbast9k0tN4
NeAEH21tketu7afUKDIMvMcwILdF+dAEw0NehvwIOJ4JWJSnxgXBYjn5V9elfwBX5qTwOFxYzrS7
qnRpY6Ja53WoXdwCQ1NdktmoaxMZl7I3eFi5B/Ue/MevH7vusU5QUanjMZdpbvpdgUC+zkbdrmlx
xwy0Bt+45AOPVcTPMl35sv0U6+dULhW3c/lV4wg4i4w4gMkB1452wX3QVkfHK/KrpRMbwBZk92gm
Dlbqd+pZSdtMOYmduXSuLrVauznU/rUaY7Z4UUO9d4B9Nq3HAbJLsfc6fmy2h1rNtRSodu3deMjx
hL79Uxl1T9ILB5ya+ac3k3AYh7reEdh6ioJQ7XTJ2Drn+VuuW7jNfv09qerLBBLuDYQV1zWAFnIU
Vnel2aQ/ECf6rY4h0w4TtVhupn7HIPknLKB+bPbukyaEzwV//clq0EMXQzQOZFd0zGBBQ3EHqjcs
hkIbSkvoOZg+uAe+ALj6VGOvjwl+V5Z9UElSFBc2AqwpEoQ6tAZlDgog4lnia97QrIvOHyD2935w
zbzVB8/2+lSF2PrspcYAmHfhXWVSMlkxzBe7aaJD2yZQoKE0WCVjTCEfRSyQXEWCZbaV7xmef6Fw
9gIcwlZRkI6fqG8j2/uF6o8bEj1kLDSsbuNDUGzNERTFXT2N3+SoAIxAhqZ3kS1VWXU/Te/ykbLH
wfw8nIss37siePXLRl1CV/FnDciWncJp79EEqMLVEHaLrK5ORq1G/Dbwd+HCt1lO+VuM7vip56hm
N4uh3ydet1364CHqRMAwlYufbJFPAY1OL9wu9DsdPv5BDYjyM5VCe5wrLWcmjdujH96mumh34Fho
e4jUG3sh8oeiDnaMBfgy2jx4WTz5HhHy2KiIwnFnxEyTNVlxTTqm1CZoeOLYwdzYEvtlanNiCtmX
Nyob7+mX4MKAruRxQuOv1LgVYZ0sdfdbBl1z1ixMDkFmgOR5NtN1a/3BTrHSfWFBoEXitMngrIU8
z4QjiSmHNn28PVahwV1uEh1h+0nhdnnua08htyXa8U7aSBWhndC0K/pXaEvvOpWgPwL+nUzYy2EJ
wunG61b4LcSDQ1bO3YY6ju9BlA+xmwEmqrgSNMobT4WlidM1uLzFAlGXjogm8S++i1yKZT89LFX4
TQU0G0ouBswaGOCqiRW3xVV52zTc9xl8+RiqsXjh1oqEkZC1yyZzoYwlubR98g7I9m9lwchxbPVE
m4/9xL2DoD5NCCD/odY4WJNl185PgfL+FtyoqB/h3TaHYq1VbobPekLWjfoEFTalMIr2LcHj7hGg
Nl76p8rIjxD+wAyTWqhbWWHtOZHZ3rud/aw9Ei+TZdUN72kz7krNLQK/SP7QKDCR0TJIyI4GSJH9
kBl0bNAZ+3Ec3k0Vn2TkPjHIUNE95/I6ZQThhq7Mdj4RlHsvb37dGcOLLypva1kBi37501Zc6ZVN
w0bLIsPN9KvdRQKst0s8J2eezwPfJzZYR9usBEazlDch+QscfcXDvNYFlVY94tqqBxZzKFyNr695
Zc7Gy5MDcsShHFprz2qwOABLnjZxBzROrO2iOo8vIinBHyYNRK4MUQHzxfvcl98AVvaF74cPrl//
MdOCwSlCm7loP6XZMUGEngPMFs2UlmdVAwJYmn451UEEQCyYSvPAkM8us0sLGiTs8XsM4vbWoQcc
M7IyX0ahpHOil38Wg9abR8CImYSw9gTpvwFLEWwbkFJ5XnU7TcsOP7OyPaXkaw5UeHIvKKrgyoA+
nJQx5uxA6qJkDstwWTofNjcceg/Lf31SxXBq8DkWduy8TWoOPxLWUtu5IAjSSZOfRtHKO0Z0eg4L
miPqGDdfESUWXD7fYmfa2o9pKjCO2n30KVnrOVHzIv0VKW4o/4sNtNfJmg1gN4asCSn3BH6E5mvT
pnuke3fXxOIulv2HTMvnHJ1rK7B0X8cmIgOXTvo0kQbaZwkcvESl/rXjv203icCh3tcFEMypA9ji
10Kb2LFyLE8BnfbXWrOFLmPedVkffvY9RTIysXF+Z3SeFzkNMnwPjjZUFtosHwvy6BsKetT9QDcJ
RBvjnETafVVL5l4SnGAEPdw71bYl8oxdvbJHuzrsM7nOdemzTPR0lzlcoOMuiE9FrCrsPuSPHcEu
slOBPCRTS9ArlfeyTMZrNLf6OPlzTG2L/8UPGNZjiHrZkQsaQnkv/PiEAv8lJ/2ESfvJF9FfYxHc
axZRIscC/rEXCtvWwT/viEGIIvyeetpi4qxx7kdoaWfbn54YoH+YV6ednFM8+67c06tinR3MU/t4
6U52EN8lMccO2nR6Y3nZ78Ijc7BFBSu8LPoLxhw8eVlLjh3JCS803tQR1HgMr/S994S8j62E2i/m
uC5Ku12k8uA+Zf3N+eBkT+3qkkNuxCLjkEuPuLQ3YuioVYpAPw1QPG4pNOSlGkO7bQzbeDIdNB2k
r45rP6pIPWRY/PewR9xNNYbnSUC61VC2gKywD408aZ3YCFLQrNsb0aiXJR3fQ81B1Y5LcsZhh+0Q
4DZv3OlYB4pnJpTcoBpuHUVX76egfKZ7nhoQDMTr3hVlS/B+Gtdrcp3737oKfdbk8YXGvbUfjKht
H+HZt1nf1k1HFy+WkSB0XlQXXr1sulQ16/8up4IAYSzftCFGjjEi/+9QARX4mpLARPsXS+tuK8bm
HjOWgzYxH1ln3owIWLQoEvtux+5ZBpnaj8AStqWbfAy2efayar7xmwB6jN/+FZVFTmI1rKJzpsdy
QZLr6u5fNbBhmm0BmoDVMeIsBOkK//a2mwP6d8J4uh+98dhOyXxTRfNjOstPDIKonyEeA98DFpiV
PT/dFE54BCgc2bZjZe8+uV71mvr2U1xhqOawgwHZ+888Mdgr/Lq+ZxZmxOCihr6LGwRMrE1oc+Tv
ATbYOa3mGmf8P1BTbyzE9W1Wz/tpaBhQ63rchlYlT72czza52U3idmiKWIWvWU0oeJqwYuJAWheG
LPQjm8HRyI+GJSf/m9W7A9VkxY8k27mx/FNmOJ5LKAMb5niKd1CpN+zcVgVQnadMvWadgVpXcOUy
Al5QAkxpF+Sord5qZsjrzwqSAWKtYG5I2keo3MgEhMkCHkjWFgsBaXLyx3w1BPmp/FGug2VmMMAk
bPejN+WPQ157myuOGS2jY903T+w0Pjy54J1ecnubuuUVPj25oHHedTlWw6X0BWB2jEUhcXDpTRml
OGhDXmDdTqr9rvLgjt0IjlrH3JhlxF2YTfeV7oo7r6IElBIPNmmsrSl8/DOGxWcVOve1A1pGLppD
OCsuVghElMSH2LPiR7jqyHcSgAFWvvQ8R1r/TsLcRVnC34nAPQ0x+NJBTsciUiUpkubkcjWhVINW
Ddf8SD97SVn30OHu/A6dRNt0vtmsknpcXF6DPbix0DBrSDt6q22FG8+iR6kQhpXDMr6BKbul0vqz
1eSjmont4WqNGubIOxmvfl2gEyECchMoYnqRFQUhHg2IXtw1+37WJ5ox4O0KjsQ2CfYkLh9MjHkd
yPuljp2XpbGaW6RpKIK0ljk8kfwwr9q3/5Q9GcciGu8T4gyuN4MSxtxGVBLOKvQcbEA+Gw58FpPp
c8ZDINH8nKtj7NDGg+HBoa6Ae1ptj/e1FX8mo3kzXgQRMsETkE79vzrv3z3fedbR8gIE7Y2k8w15
g2IHVO7ZWjDFDhotcalm91Q4ms1FmMiz5fZ3JvGORsRfQV/yO/Sb7izjjqopR7xEq/8KYyfakEn+
IVLSuWG5WGq4lf/anI/82Ar2Cp6OuGioiCCG3d/GbftTm+Sdc/ZrFFzUl6pAmgaZnlH+olB9T0kM
K52jnvAJP6A+5U92cAOS76IDebDfmZbCXdrkPdUhA7XhuV/dpUlk4Xmh/TJmj3yOkJ8vDfmmHfEv
+qYzNhq+6WZM2M4dctmtUf2XPSfPOGApj+j9feZ5y74wkbMPSANtMeLutfbPOlXJQ6Vs7yLhPh3J
44DZD9g6lriBqbfMgiO7ghbDec8QI+Z3AMb/nB5GkVOd5zayjgvI9hNxI2/rLDEqElKkGtYzHnbo
JUx9osKV17NEdf/aQ4sU4nqvBsM843SX7jwd/KlRru6H0not8d/sstH525Mex+qTP/e4hu8Dif9B
FQAfl1l9dDFCDf7Y+b2L0zcwYSiAWeHBxof/J0kj1GF6DXE+7vi/xT4YEzthH8y5lWnU9XgK2k1e
udVvhMeINhoWfUt8mzqzujq6vG3Q73lmu0vtjfKsWSUzrVHCNnZ4Nfx+6t9UUpzmAhZTEsrL6Euq
ttaWwfUrFJPjb4fOhgASt3t2mbQjgsX1Zv9Zdc03lYDUjsWmfljqBm2lowgT4wurZlve2GI6JAMt
TpNL5dlIFHpjtTFsjtH1bmrdt59cpE5Bl9Y/bd4beufj6XFwfBx+qpLvYukpvJL+cklwvh+xFQef
nJn4Alszls+LY+VHWATst0yDByihVaDsCPZ5qQL0XkDMjPCzHKCiAOSvTfOCjkYTHZZE1LlC4a/3
+M5qI+dDLjX1706n3zNACLcw1n2aezEjWIIGGBG0P1PdI+Nlqaj+eJMj9tnk/IyFbXZNJsj81rSg
5pOnXr04zM7BqOpfk2FvpfvhhTZJ+2KQSDYMz8sv+gGGi4nFTc0iAFKEi43f5LH36RbCv+G6D/iW
z2nahTNQTrepf+gpXm2XkCoZEKF4VpQEjoq4bzzPL1FeZVefLcKN5Ur9iL8b6KtVEYKrbCfB+BNl
X87EViKuJIj8BuRFIfrgXsU87BvhTghjrNJRCP3YxpXXt/2vlwvyF+FgqvHCJMhtVQ5/0176z2XK
ODaMk4fth2bhqk8WHF9kplK4cOhM7IR6IluozXTF8mA6oNAwinkpt+AJYptZhdxIZgJjLuYQJ6lp
kKgNv3V/tYSrQlCunM+PdBRGf3iB+LhtWYCVtEFmkmoan/3uwaalL65Yhyk7MkCoSqKPytqxSoX0
nRjkNutRsup/EGvX7eDPVGnW9UkX/pqbs2KIFUXv3prZxt8YrV3utvNPtpgvSuVqrEDzQbvmHkuK
2ASLxdw+kg3YFDXTAKPiQqKzd/qDoVFxxzij1xbJArgqAYlDFYOtCtqEwT3ATcPde07j+7a0GE7j
ZNmrKJ82vL8rPl7EvgAKGcElkupkanirv1iQIiNZkJBGbbpmETsFzhcLhFiZbWY5s34vgtfID/qv
eS65rSTc9pZ43Qk3yWWul7eOWD+x43OpA/T6KEAXXMxnSc0qbuvmttLFu4k8fQ6DOPjsI4c5RxEU
eKCNFo8dmi9HsBMnf2VLrFFmXcjO22RnKIJMDVB+6FV0K4vEiPwLrhJDpyswrY75Zmwp5Wvj8Kd1
++5pwitMVxEVvVunnYqTDVes/8pBYkKFnSuY0X5TjNWxDCRAwR6/2HNn5pjLSfOQgYHjZtsVu7rn
BIbuQVRzoRNgLKZ0P3S0P5ZtFuAfzG+DzhM70CVHE0cwWGNywWz66biJxF2lPdC9Bl686mCIysq9
tRMFT7GwkPuT+1wxf4w1pEcj5KuIbezYcRZbvHbpMcF8B45NsL7j6tuyjjaCNCB2rannZZK370XS
MeW2SJPgB2rDjNHHpD2B67V8SxD/3ZZFSedB5lVeY4h9ttk3FI4bYKTIwJ7tPLHRmV8mE/bYGb3v
wQ7eCdhgggwYm1hA9iv5YSRAyUZcsU0B2Gt7O6gLBrlZfah6PJcl7rVGN8+NQKfs+Sb4QRbtyRlg
MBLzHslJE9VtJJ6TRWF3UyPLw4jPGtBNQFovZ3iGaRD4axgJmrnb0fvONqUlpoY+EJ8inhPLjsl+
BnO7ixAfEIqACWh8hvu+bgAGEl2CRx/Wh77PX0zS3QOgmenMJeYaMjtTJsFLlEDU4xByy9CraDPX
OS7SceQKofAPtRbbBE6uGvYXidX0HC3OfW4NRBvwfbU5Ubisrb4rx1Dj4/tPJecseOBrmXt0NKcj
T5mq2rW+aF1Kpd890/FW1/UvWz1nFwteqob2hFjMw/045l9Znv/DyLTvHY/bE9ZvzKRJv4huC+W4
xKNlS0pu66UhZIa2uXyJxKQBYFixQE6oXeaBKSMqxczQ6OeM0Vjtg7TAlRi0WHf3ON7mZ8griLiN
LNQtignFRpyw9buX9hRAadUFOKPwibcPi10YMDK5PX5gu2sJ+wKbTHErpSNmwZIHPA0khQMFhWxw
FlQ+s1vDd7YdGg6uxomf7bj3Hxw3+TtJ+VpP3QNDjMuLV7nYdXhFixr3eh3kMGP13y5h3TH4Kv8i
cICzp8vfZKnHbW05xdWe1XpDwwQbrYOiallW5Mgu2wU+9p3buNNbwEXoDBAAJ1fHdI16iZBUhtZ3
aQ+kBCRZuuMkyIYRXq6As7HKPBPSiCgrotoZBWqyaHMfqSphI+Szt6W+ytx7hp0judp010M13BAR
oFkxwXmKtzL5ADScf0lB/TbeSpuILi4PjftgU6QY/JIA94brk29OZZ0/ibyErFA16g/7sIxWt57/
8ZCyPRkqgGZuxcGPYsMQZtU5/NNIhBuXtf6B+1oKvLqobiWfwF9ug86vb1r/SEv0cqAVKfrNpDf/
jGEQPTgTbo3cpVKYvbh71I0mv4M0QpM3Cyt+baMX7GUW5bcJbsDPjhDLI6JO8+yOTrdVccGW16/8
kioT7HLjwWG+ftVioasQ0dEcNCXwgIdjzzyWRd2+zHFQ3msWgfghRuJQbldlTyFHzDvfoLm3ZbK+
g1oEhSaz3EMdCxxNlV3Q9hD6vHDqlJtF0y2g4vvcEfeL1+FNq6n5FZtCAFZYuqUZds5K9ixEIC7g
LugXnhYA/IVrsTcyULrjrL0shAw2fW9xFOU6xq4Gu9EdMDzV/agY5U101XyIcOeYXsMxiA4u/NhN
Vyaf1VDDZllh7FGx8tXXQcrrp3wbZzCLyt72r34D2y0ZEZTTpOqP0tG3DuEb5ETk/MVJmTBK+TrW
FJ6mLONkPvR4jhGAejOQkZL4xRP00dqL6SSIERLTgSE/T6dgoycOOd/iGgBocEWb47YY4/rceAAw
5ErsKxw1Uh6Dzdv8P0p6uf5n4/HfuVX0CEifAr0oe4dOQeNbSstTklRckq2V3siyNCFVsvAjYNUd
F1vI7VBi56ql3yCp0Ya7x76cA8wMIzs5n40m/ez/cXRey5EiURD9IiIoCih4be/UrW55vRAjh/dQ
mK/f0/s4ETuzUhvqVt7MkzjHg4pSdTXT0O3Htv9Mh1vxWdwXV8W9mkON6ddUTM9ey/6wL16TfMhI
s3S8PI5xj1k234WJDIAmE5KDZb7OIwOUsMGXQ6nskcf4e+O2h2Qm5utNEXJxqzGxW/mT6xWvc16R
Mo/Dbo2Xcjj5GYBg1fOlFE63FV1kLP0U6yfXr+jFsvrXIaRmFLVhOQrxxrTecziKNDxkJWEHFpRp
vhdGwMa852K95YKenX3vTuJq0SuSrvQ2fWoBBs50cwLRMC57g+c2X8zqM8dyT2ksD4fByn/sMoQn
Ow3XgCgdftb+XxAgLeWz7T8Cp4yv9AnXKz0mz0kBR4z1EtTCe1R34I6zi+wh2Jo1v7oX33355Ygc
7iq9DWE+LKOIn1UY7IG4hrAbLwXL1Ml6xCjzNPsdJTXN3GzpTfYXWna/ZWH8FA4MG1fB5wxjPmvM
QIxZWXAMvIn2q/6QK+Z4lUOBSQbrH64JhN4s/6xj4oKNOVnLKpjfhtHBKlc/s9iBQGKHfxrpGwh6
Tlf6oK2zk3RIZmB9115t7MveNTaWYTx7Af7ZwWN3Oco7Xtmy4vXsV+dQOXfIc0qHhUUPg+Yh2OFP
dSzoxGOkf1wqKIEskul0fbKaccvN0Rysl4DdFdu94TUY82dqoRzeNxbDTlr95XP7UAfoXp6XXbGC
NFw66d6kO3er24nutZF7lo2djr6wgf4gnKm9Ev+E7de7Cd84ye3ouxAlAHchXPBtxSu4wGYrvHYg
ZoVHfPBp7qtDgv1VgGjFacGtWtEQr5Cl8DSTNi0b8dmpmFvT+EBhwF8aSFz7uN0O2CBhFgfgOYRj
nB27vHQJKf/Cc8HjSUT0O6DZJsWfejT2GVMAb5QlO4Yey4exOe3dMg33jQr/sl4DUyt7uKHgP6+l
ocF6B3bCpX8Ydl0N1SqfkbGiOEuOOpuSXdyjCwMiBaYRVD20DziTy85UvAWi8HcE9w9+GIwLgMQW
D+LGw/mVvzt1R0VCXVtb1n0CvZ6oa948zqFTnFWnvueG70Cu5Z1X4CMD139eyn0Kr+57HNSPUWuZ
pynKXWaomtnHrvBJLwxX4zVs+uaT6YjwuGs5P6QV1GcIVJIAOsv1cqiHNT6R6UBDPHZQ7sfUyqb+
I7dM1HVuq2QThWSJJdQhRX3dFHVprqbiXpqSkHWI7xbaqPXfqim8WytRdAlvh2c35gLUEGggYuS+
4fdLz11c6cdk6LPTYMdPnuLNyLDV7D2z/tBD0bNyVah2QZQth9jPLoUra2zbVMoTtzb/1RENNZZr
uddYjR9GofF/1Oyi6m7X85RhO8tPDAOO1g6+yqFU0aorTYQ1xx+4o2ukWibieZuGHDJZN9B5X0Xu
oz9EZIpoid2ZhmG9upR971x8Aos8rn6G4c6YLRy1137+XVIFsYQGfK2I+KeN/+WwnVozbvGcziXq
cTphl8m8pWs3v9gscX3aDdxundWnPMUm7Y/AyRDWmvJepnS/14yTtpb4TCKU1hnPTA3CDniTcQ8r
zyun4sEqpvzVksMORT8EfKLza2RY7gd36nKl62baWWRTr/bY/nUVFl2/ruttI0MWiVHlgQykhaBn
YDVTolRGakdLJtQvriftwhndn6mmMDzmk7eOpfHeqDjeu9L9Z7PHBArgzXvFZ3c9Yp5Yja7/j66q
7y6M6VtRqJUKNxQqW/XqNok85Y43rJ3+Pl+3ZEGbUA4H2XnxJ+m7tRV22O/9uVkNTTVsg2z6ithB
ETYL673fFurCxuEIvZS2J2UE2z5AumrdSOA1n9QxSw1jYUsu+XIIv7zewczrDO9YxK9O7aldzZdr
yzumAH4V4hCEEVYgzOO4SL+09r5QoNmVTPT3+G1XnpVw2BEZ3ruP0HVh9d7tY6OGANZHwW9kR8PZ
VS3elWHoVkzX7pKSbc34oyO4AgPdNzk7jJhww2aYvJPsBF9xl86FGAcZ91SjcMnm0TCiVzE/Ivh0
JJOqsMgqW7YAhzkfAILuJH2sBPOP0hqvheG8+X7ppnvDd8W9BHuQ/SMfgos/+dsETxKFcLCSpujJ
zu/MY2ObUVpoG9GzWcqLSN1yFVIjN8TQ0IXFM6cvjUvEub3IRyDEMO3HYb4hKSLnY9uM4leLOhW3
KDnYbHIPHu5VB0z+PWgAi7yN0BCmGI6AC6Ah8NmGtLm+3QkWFTx1EGMhGrTwb+kcfXqzdZB31PGM
jFDzxc86CmwL8eOlfBVhGCzLDCo2dF13Ntdhoh+dKv4UKUmrqHlmpGMrVowv1FLtxpxFHKYwHsPl
eqYQVgKLxf1rHxzHXKdl9O733b//2TO45Mif6Z7SxiAEYsrBxr0z+tdPbouhQxHDhE/n+OZZs6uC
quHRdSnNs5eVpxnL+gq/NdojTrzl3RL7XYwBF45IHx2XNWfIAbvAKILVkJll2+qKgHKBYfATGZJO
7HaCXOskj9SFXzpqnzUgfAQBc1FV3bhVesAIIdn1vrML/mvcdJfHzHPz3H8QwN6WnTxUfvpRNPrZ
KvJdytJCwZ8DEhS+WsRkU8GlNs/VPjeD/aC9V6vKQSWbwID0kMHDSJNx7eLZ3XH8MkQwACyEORmP
ogyuGNsvs9N/TxTQ7Yi2JXSWjTzD++fWVJL3lTwjCPtHp8nFwpGskyAm/0F2hiZIFGxrt7a5cACb
L9k8bfG5iNXkxPWapHKyGeLqRiKO/yj+Umn+QkNXsMFBxS84M9FWj2FJOIMmKej7KUmwMiFCN9Eh
vqIsh8aAbnK/Q9A5bzyhjxi3LtgzI8Cw7idKpHnyICHncvxxUertrKrIplHSpFDoTJRBT6vdnFkf
sZ7fHQ0JReMMMZTx6+Ye4qVb/ZlVGKwRUuHA9rwmhpjgE8fNtW/CvyYJn/tcsSb330wqgJd3tpwM
7icI37SFTeVzMuDK8LGaraTJHhMhj0z/TJLPKL4JReSrSXMtTsXwlCcsl3kFn8CjGXxDzK1JL3Uz
cQdhIngNw4ZUXvMvjAl2E4jmZw+wjg5MwUszao+m3X9XnXIXJB//jJ6IgFMnz2PMyWz3d3tnDAVs
6t8cMaUbxxnhfHLtXEEVx4NC6CpCGSKKkDxgeC+g3jDSUmV8LaeROEKO5UTYFmur4f7jpPYTcVoA
2e2mz+6Ds1O22zhGUA0q21lPrJluZGvhXPjZu0l4MfRKlBoxLw2neSuFfRa2s3HcpiIspi/EYB/i
ljsXjGe6+Rw2mDVPnUTY5DWDgnKNiXhH2am96uu132nuPSb8s+6MReNJkisl6/EeWc46M7yDcCwG
1npAU+YhF6m7Xa4a2Rpa5oV953majVvfF2uLcYx8Oj/f+GIEcEZ0wGHG0/iTjIG+2RNLRozC7G16
n1++N9bKYAEoOgvUochI2BbNQYrqPA0IpfZ4rCXwk6F4Icn35Pb5KjXsCohrg4cVMoc1Bzs6A/tV
6KTtsRXJLSgtLH71yDnPLCz6+eRVhVwOaXPiOMPHWBJrG6JzzzxgKIgz6k6BSsL5X93AEPOMYDO0
AA7ytHqMzfjW+NaVXSBCNRanHL3fHqIbTQtrhXdzYfX6KUi877yXvEHpD7WLP3HbfeTAFdpIPpI1
urQ+h4cPot7x6bw1yJE1lLc1/K5yQpVlZMaRUCw9kdJP4R9N2BZ8Rs9OhFE7y5IzSeO7cZCVy5SZ
Dx432y0d1qsB/vlakXFrZ+/iUmtJy9c6CoynORHeNnJbPvLld9V73aL2MUfNJntqazrKyD7mBSn6
mItIEA/bLE/+3BkgYe8/Mai9ua56Md3pl6TKhvJta4kDZF7OI4hCMyjfZdnhZmuab9922n+zihnj
QC3yy4TbrBZyJ2GXr2rJ1qOrwuiMmCr3ctCvYOE2OsPT0Qq+qpYZXiT3cs61Gm55kj9rRHanJsyg
h+iexnJP9ECGq57tL5AW/xjK9qaMjJW5jPcNevCyUj4N8pE687sBhiybbyukASAZf9XEVg/kb7Ou
W/VrkjshqXRLHP6yPb45I/h13Eg7nCjbUptbimO/TMMhNJF98904jSNtwxPvXY4QuZSlf+3NKN2l
XbRuark1CFgRZXqZ3eC1rpuvOPQ9SgPTl673TyoSb+5ACNHylc9JYf1ZU8dewWxguNXV2hL6ZZrT
L4iHl4C0wr3TBlFPqiOQkMesngam1+Q15hKDUyY+Z8QOphBdpLD6N7589DZ4w7kxS+5vU/QYdQ4t
KTx56VD5TJBNMPdH+7QczzXdvV7Ro5mZ+ma67G+CtP8UoLSXXAc+R+n8KR9yrw9D+RgQm3NMfIDZ
XB16M6eqi8/ToraTt7mjyZoRcR2ZnreANTYgPZUYvqgVCBkUW6Dt7cFwsc11BRHo2A0RKCKWIePZ
7gzWYrH/wRufL0y8zzHmd+VVj5qxARPHSB0w1gkFR8GzDHhrbvUOooAuPWJNRWVwLETWQ6J5bRE4
KX0AGAa04wrqfynjGGCoBRW3OITN+C+QNCk6rvk49cMxsuTj2LPwiLod0POfuwxKK1iH08Qpz4OR
rPNW7xliVkJkXyGTL294YZAIxxniW9RngMZgmKVVCm0h3GtzpL6kaZ/CUUC+H3BN9PUpmfzvtIyZ
kCShW/89liyn5fSkPMrvrMHfhV6y5dMxXkbfTHZuI41l2MbBEsDm1zzefX12XG9y3owN+B1n4SOj
L0WW5/h8oZZNqtvUaY8riuF3mLHgJcWDWXpvgag3LQwJriAMvtxCV+C2V7LnRa2DeWXjVF5j2NiE
XfFaZ+VLboh4mfrFi2cizTpldBA+dKM6ecPuhIUqdGAmIHal9byZghJaDrUn9lRsCCdX6wqOHQid
M0bRf61TLseJalFvMk6y4ouXaH0GTIfeoxSvXYy9WRA38LOezgdo/IAwLgHicqcxImd1dQQUnC0D
z5HHOg+P9uigQGbzlnTwv7LDCoHvivoHL/sJ/XStR/lm5WLFNjVYDhjIFhONUKR7+2SjGvFCZh93
U8H72XmnVNi7CrgQrvnkYNdF9BD6NKPxLYQDnPdANPjrhgJ8gqoKDWveqNJfKUC9KuYX6HMWIlne
vw1htg6mjDPMpTO+9HhOZU575SlMr8W9fLslRrEatDxKaDoLVwqwQbXHVfKOlybUkZU/yQiN3Gs/
0jjaE4w7SkcDMvcoVeow9eKDorzKN90UbCpOtpg67Mlh7biQ3sRDM/03RPNLNPXEShiCFsm97yAQ
1jEwBAlS75ne2v3cqmg/AYbuxuB9xhgDeLoPNvgnsLd2VEIgM6/SOD94rfhLW47yIth3hfGWlbWk
pRALbXpHx/SJx48JrnrU7sX1uWXDQ/bd+gbAZu8b7jve3CM72avCCbEs9PwiWjXBn0qeBXSPgomW
6OYBhQ+HgFBsuopyNeJ1kUWkgLvqZ5BLJJkn40EIf293Tr0SnUYGj/YJO/18olIi8rmExZmDq7z2
jjieznYlfn3Luthl+dXNJLYDQoV53trLwXB3HGQnu+JOkw/PcxCI3fz/YA+8aa76f3gUaLr0Juyr
/KeQcsnJ0/dan2t5737ByoqQZK7ol7jWWUGCPv8NuCANCcJMS+6zCJMn7bkfwGxwv+rwNiTRcYiY
y/y+efHaboPqeYvx8q2bjt0YntcfPjHsegHEulIeRJG9mCJhyaCYI62kAYBI/+vUx+bWmyt40nhj
DIlJiM13saBObTfr7KQqupx9FEfF3VOjA3NrCG4zoHYaXDgROj4wvI67OfF+8Zu+VjI9BYZzaFlZ
MNzhA7IqLoSQAjFEdPFrpXE/TwO1vSA8UKobwjIYvtlC+QiDQuyoMf+WWcgmNWVRODCSYh21CWKu
2CdCTylOvhDX3Ju+Qqc606rwW7G5474ar2Js3hb4dRE4DzibsHsX+Q9MiWoxkS9zC+sp8WoamHuf
gpO7KRoAVzfAbGXIO466PInEOQlKIOaC66GTYGeN632V0AM8NfqJMfs6eGJXV+oa2jlsOCaIFIDD
kGBOTflXy3CkrtSjEqOJo6/GV/vUim5Oqg8KGtmWVjduh3PyLxQlP0Isj3gZ96ZNArUJnXo5QlJe
joCuUn+qvhufy1wkkLcRK46Ye/RDJGh+yVz9JWo2sOEdUFjnldz6TYpptumP7Eh+R128Qb0iY1Fq
j0klOsjWVSCN7DPQcm9px9OfytrgmCt7a6ftMyF/kPIp5QoI6caBVWy0RK2kFM9gVOqm8eDEtF9G
/tFGx+4KC7WX5oIYRuDCmMfnTnQXRHCeNm2ys40SQKfR/Zl4mLog3cDz2CFLvAIPbxaJgTuP+8tH
XJpn6w7yF/dVSxKp9SzlZ4v9tI+I7GIbDJ320TC6FxZzl8o1Tr269wxQutj07ReU1t+6s7Ev2Zqy
arL4AFt2fA6mpWn4T6YXjBvqmzlcY/scsIsVWfMnTNy4Pp3ji6GqL745mQuLPrXY56pbJNlDn9wx
68Dz8/gwtMWXdjxvaZmVvydS0mCJijjynCXv9iuWlM3Q27+9l2cbty+DDdzWa5a7DdZc8nMhQUPu
/WjiMaz2JdFR+o2DDmpfzcNXVTcdNS84ByE5DGFJP0npYE5Ff2G/sBpsh48uTwDqDOYtQm+Bbw5u
scTzvhkzsQ1yH1ottdwyLw6KYL0vDNIElBuxrljxBF2ObvfTp2667lgebVgaw1eC5batzQDHjgK3
D8WdkxowUPW/IHY/k+xLX0VPZVCcW+qYOym3cjY3lCU0q9QfQSuY35bkSR4N5k8q2KAo7QNy7Jst
V9NLe4eNG2pP7+XM6oTs8JCEW9ViH4lEvB6tDi4Bqcu1iVdyCeZzWOqYNE0+B+FmcAiZWHzPqpAy
xqlJduj8L3Gb0jE5JhttWhsEmPfSd45mmK3aaXidU5pES3G1wvzFt6ZfDtYXf5q+0tTCFqptZztL
SMwCHmgf2CcdZWvP+f/5WxRrEjo93ljsN4FmcE2qZ75ezCFdR97JIxzUH1VYQVGuSd6kMC4s6yMp
IN1h7DmTSd9kecB8RwNXlBan1FEfhZk+eZYZHfD6M/UV0WOWygv7iGtnQ4bksFp3HK6L2TM22Whv
g678NDomUiv6i1znIY1sTka9nYv8NKYmeBpCKwAA1D+d0cVHjk+UTH0yu2JdXtH+tKeo42ZqHweV
9dtKTv0xw7Jy9w0INztYQr0H07AbRHlxMl1xsLI5NenxzfO820FkWZU1JmqHfGzadM9+0Fxwgm5h
kkl2WCkbwhQgToTktfTwwD6Kut+muFzKxHw0O2hDVnfso/Kf0daPzujg4yQ3Ry0n/YAYiIf8hOD8
R1/WSgfJaejgxig3fGpaUS3UbH4ENS3g9zJQlNX3DMPsPLrvOhHVRfPdJq+MjMTFlJGciDY5M9oU
MoHwabEzQMdQzqeFUZnfYE0V4F5b0U9LgeMytqt0qdL6MqNy40vjiOJZdVS53PZR8zX1LsZHV0CZ
yisHhYG7XAhyg9NoXGrLeo4Q5KwqWvMAibadC/eaqgOHBR2LC/WIyTtYDSYJXUIL4OTrTC6znhKI
PglavDNThpBMRMjz50Nmug7msWbDHQnALvpj4EVfbl1tWc/P0MVq/TBN+oxF3aA7lSuG5Xv2PXX4
aia2ufE1TNWqt64m68C9E3iwLSF3PNdufDRb+WWM8mjkEy2+BXiKYuJhHFXgyFTesK/BQzo1J8Yq
xNpo5RLvc6d54xh46KS1Zbn3NTXRL3UqCQ4vnhwJuBOPuPxCIymDJX1Nymrc+413gXdCPzr/n9Sa
dlE9IUwP4a1PTagGxF8Zdenlddt7sTPc9SSA1BCUxrEwgn08zsQMXDqNUHPhn0aPXDpvnu3vfY8a
sq7MjgGT/rKZiaYBxHuLJqSTRlu3FPp8Vk6fXjBf4t76xOu8y8kwLegrTJaTaJ+G1HgzbARqu+cd
pcIXtI1LojEIgy+TdRW+cpipYXdvZAXehRev3zUgKNeEdDn5CcWzeMBSWpeUaWaClpAh+FKJ5dLH
eQ9rucTA5gAAX6OsDzzK9KKE1gOu/Q1EkXJZ3unh5LBG7mYtS5Gma1e6tJ8miBmrxqB9CEO1h9kT
h331xH0YiAUvXTu6d5y6G27Hyn0BVfuJI4K7p/tOavrLFsWvN4eEV/nPayZ32XywlEW8pP40qPyb
zsLPOceo0lNz594/ymXQPVM+8eKjstKjRHdUqyDbE99YpTNgqGasaGKwg402OmRE/6/2WM5NET4L
n/uj1yJ7tqwdQy89gWfsSEazQpG8RZbZjcQuukMw0gHfIjHowmMRXA0H1bInlDLjjG9+sdzgy9Gc
XXPPZahSI/HpuhvAysNlH+hZ8oz6WoycdWMkkhVlFKvarOl7DRJSUU6FUQpf5xoC1jpryldX9iio
ql4P7vRjtvptzMdhUcDYZAS9GwgamNy1ycMAo4pYYtEwMYkJJANZbmU6/gkpgWNQdRKDKrcm9yuc
CM0nI3foXgd4hryYNg3Ky5ZjhYdkNrNPIzL3bQDoGXbOVHSvQx+BaNTFFlH6Ujrm2bY7BlJzuji2
Qu4v0X1dSiGQ9x+CwUI4JBWC9szVqH+0a4kskfR8dKgfTLrhbYolWXbN+k52xqfbsESExrhC4dnW
FgQCPz8U4FvJ3Pp0ERb2odbmgerwdV7PD1wPXnQRsdfnxMSkPW8tAgD4V69F7UCcb8FkhqS95sz+
q0brgPl/QpeYH9jYAQxSziIp1Btma5wykf8ehsXDjKxLLQUGIFOdaq8Jt5DyPyVTzCTyZOl25oso
cV0KIoYetkl6bsIDXJbdOAdvadmidlGaoQTKqXfoIXIu+iEIV9JvV2DpyGillOkFNZ0j3YYh7Ifw
18QTlSu6kYfroVTbRpE49TrKbZvMfYqwnrJo5OdBj13MsHggHaDAo6E2vIXspBuU3labr75dfzvJ
pG9BTOtv1fsPmA0BQcK8ds0PwuybqR93nstdszOCg19LGMZsY2CbJrgZpmPYzMeSPg1sTBR4OTOg
37ivVgFevYWXpb9F5d2MTFNS1w8PYSv/VOdv6Lza0c9wttnFdDlB5J496KBLSr97ejoKMb/SsCt5
ocWPSNsnu9fjyUZmW3SmUS0ad5LPbVy+dg2vkKM97hmAFhie6iU3/KvbIOinUHMd1f9Qxf0xw9gh
xW+x+8TSZfK5tjqeRNGQwsFqnUcI2HuflidfkW0Xvfcb5mz1g5mKUCD5hhO8jYZ+jCklQjvFoDHW
e8qqnxD3olWdiZP00jfMuFi0p/LTq8UT/5iEb9j+S6jICC0aJ6iDOA6cGLE7PdoOa91azTGE+vzN
8vWvBL9JSnIEUirvEJjC+QaLTKopP3a1MA6dg+UDu1y9HkX6ZUbciiYL/kLC5hqrYLoPJ8TyasBn
HQ4tSyYve2vy5F1Z8XCzyVRuWj8Odm2NyUkVfPWsAoU5nKA0WgO9rXdr2ClHi9hFA2euURVv0PEf
QcNchjhFZYrraWtaoc9dsfN2zWx3n0aPnfCupAvV1lxvzewYtrwgrYB5Cjb5m0mdRH4MXCH2ZUj9
Qt+uoUkbMEQqsW1agD5TIvb9ANmjJLh6RuosN63kpzWSnt9rxLroUgJ0ClkObPC2gCOfivpfZAcR
zh7zBXVbPoCWqLc2TaYj8LX5uauEwU5UEjovc2HtssmRrMFpydzTfZK/iqRDj5zVV0sqDXyLc4Bf
FnC9H4Z1hA37HRK1dQSbN+2U3zXvlTO014b3/kZpaU+XpqifbD0XW+1QUpsMLVkyPzknyFdw0mgb
wNnwZLN2vuS6qCg48linkqzmNg0gl8+nMMjwFdi8cn3pSybKbKL5zffbfKe5SvOKqVcCQ/3N6/s/
mLzfAziZrbbdaB8k3CRZuBgHazbKB0rFgnUhu23gTL/UquMVSPo3WUsqVbkb0QQevZFqIElaEYee
IZLTDIoWXTvZSw+rE2N2QYqyea5QV8jOAHLUoPHWjSKSUkJ9ETHPrbhbpZl8z9qp3Ha9Ey4py9jC
fGUPONri7k+s1apzW1ks3Tj8oWmyPWC2oELLNhHtLD/A5dLbzU3XTDdeRAwvygp5sol0rwMLsplw
gm6fOoV5o8i8WnmqhfzMOua1jPwZOZV+4IEmGEZ7TuqmSuabkaSAw7Ly1QTqs3Bz10d0c7nA0dbU
IPdFr8E8XnQinwP6v2i4Q3DFxE8NomyQSzoDC68UDmyohBnIdzG/OUiAdlN+Q9BmLdPqkcPL41wY
gyfOcfgaHZaKLkYzntOhOPWVm7w4hJQximgmHmlc0pyhJupNAboif4ffx3Fv1kdjgmoG4jEiUkrl
AwY7Pgo5eji30u/GGTBTAMZEteyDh7HgGE6LodtOEyNcloZsR7sMRq8v9taUAEVo+4MWSCP1kAYE
rfRWaJZJc2PgSHHnT/J0AHB0fIYYQKeQcL4CCSZk9OV8kKz1ie6YabytoCs8uFlP0th7Sc3YWSlc
y9shQIMPjJGVXDEMm3zWw0KFEZfS2baY8F0aq7zqxS3l0STIvq6K9ilr809Cq/MDCLzXivTSypoV
AHsbjlkmzPRFxmO9Gb0ufgTIZ66HBq5FRZpslyFmblXsgyQOSDzYjv3lgKJeKwuUh9R28ANr0N8a
Iez9lv1sDcLhrGzoQC2SGnIAosbIIoYTnZe6z6gOj/gj7oID+eJ3M2+fy2l+VrJ8SWtHb40mr1Fv
k56OT279duH6qBDUcYTpeGsbs15FrjxbSouz6E06kGJB/t2gAq0ts73RqHRntsyAPi0LpL8ZEHs1
cXLlAwREjNIJ1sdm2OKoCZYW2xyUEFlBj2SsSAMoT1E0gdrubzmWEY8ugzzEr+0msYHBnmMPD1RO
b60L+yGqnsPQgcQtmIUJx/fXVjo3Du10TUNQgTe7vvDz3oOZTBTzcKuqbJeBblzKJNmbQTExCLHU
C8B4Hz3QacvOAT/jV2gnrmtihxJ42XbS1nLtmF3AH/U1B5K1zuUds91nVNq4/Rvq6fQwJOW8i8tM
L6s4eB5bj7JYk/aP6W6jn5Pu/rBhPVjUJP2bhEpjTk5vxSHXkdzr+H72VNCuMfbc4TuJ8TZyojHF
i/I0yYZdJ2Z9BicqtObqBiu1OZqa3AmR8idKebkTN8JeIH1Q1ZdLqIOK+DADF8u2nkeQy30bw9tI
myHuUpa5zUEDGFv6UfcLobfclXVYLOsg+RatrneGb1hw2bzubEnbXHZWQfG3Ez/JEEBbGNCd6nql
/syU8UGg0TnCeEp3Brsq2skszD9enAM9HRCWMUry595IsGJ6Bgk9Hi5NGaoXMTHH5LC8x9Sdl8jN
99rYsj7NkaaRMoGc4NSsOXk60znHyDy2TzEu4HflNoIKe5NgfVFMJwlxacXjMVuXPtTkIZmtF4Ip
9hfyvnoHKvxXcR/ZMZXFe7IL5l5oeBy4jOtLF1PWBNkcolFuYQYl4U08BNun/kgG7kNboBjqpJlC
vwEE6RrHqUUAoKgb6gC8VHLhdPnwuaETfLITFM9uQK6O6VVFmgQBl2p8OeJNFsCq8Y8HD72v2QKk
hsQLHrqUhmll7NM5bh/YT/rsPXwPnk/vu9RB28hwiSvkE9eS4UcAnLx6YcabbgFi4HKbAJ3rW/fd
azq2gIPs/lVeMrHNbtLXUSPtR2bXXY0ydQ/13Ni4ohSp32QMHC78JhvGrpBcwhMraw7KmH6s2BZ7
KqY6sGcTzXstOCoy4uXwXTYQkyrW8KRQOirgaIdXj3474liSfvOuc49/XQroD1RpE4A1KmY/2eYD
MysgOdu+i2gRjXntfYCgFIKxB7zy0gJ8eMprrtIOeJKzF7t/ZOe8TVTZVAeYLvcGz+KG2LD4xONA
WxfTRJiA53KZPVfDbDjrOop/+7H6dYje7iPpEaTstL6K1nhAYOuvsYk65BbsruDK5BuZMs4SL/uu
JmgOUeGzfvFZBwUUBS39Wo8fcxnKNz5w0DOdcN6apLd2aEjhji+RDjedSa0HYzAzPPzpDUvqZi2G
zNnANQl2VR66Gxu8CX5JiQabBi3y6+i8T7jLP0iL5A/Ecbj1Gn4JAYXcwj4bvHjfNXA73SaOd81I
JQSP+fAOBwcp/O6ljXHU9K5eh65imQCnDpIJjxTAXvzfqP+KxuoRMc+F+WpN24E1/tUxavcc8Ak6
O6iTyx7EDm/0cNRVr4+Vo6IvluXYz2oMg1nfTpe553+M5JSZh05p2t9mUwK9wl52b/VFgy3LmadW
2XN99rK5eGxLl8v35DB9emRMOtfhll3SowQc0d2PUQvTbwrDb+KW8X6Q4ctImfPepb/31kYOf2Hm
2oRNl5fQnCgUtNR4MoaQSU+PaBtZmUdbPgLoXU4oGHVa1FIrmcTdlz8cc7tuLvcoLzg3wnqKa4LC
P31hyUu5k6WaaJ2qmRqttkmxEvikMAI7dI4Vn0KetYYzHvopY6qFmHxIvFg/9J11dclx/sfZmS25
bWxr+lV27OuD6EQCyAQ6+vRFcSiSJZVK83CDsCUb8zzj6fuDTnR3EWSQ4WNfWKGylMh55Vr/sJkH
WfL8hQZhIjxMFAKFeRTS3jkSUFFoC8p95HehOreQOSpLoyDf4cG7Ma2sf0LXKXrwif9BUjottas8
A5E7QKLxy0mypgxXPSnRyycEPblOAkGsn2UpigqhCHj1tGKs8DeZTfGMijz6/gYw+ScTz/tNZ6Gc
LshYEsrG9lcqnv6LbM2IjE8L38cnWYI9rp1sGiIpqiego4EtdOJQQ1zut30Kh/UBHxLlPvIqtbHI
Am3AFm3w1QV3hnJiw26LAVY8wD0Hv8GFjtEiIhnNUzGlINNHSKcVzEYHFVnUkfLkoCo4A1yKhdE+
EkaM+//A/7AtBpTqAeZmCAzNxecKIPmIXl2BwPG2j5u/aiP/2jjD26jkjJgTPExyXKGxtEzMExbj
nBmh7ivS97Ps3//7X//jf/+vn+P/DP4qXop0IuPwr7zLXooob5v//Lep//2v8r9++/jrP/+ttK21
qeyFukb0IUzT5ec///gQcQbzf/9HPnTKdEfLOHpB3Z+qkJi5bPGyyHMeF36QTodW+dZjiJ7WNi46
oBJtKKjOELWjCZ49p+jgbs3UoJy6ON/huBhF8Z2PXL5h9Y22EBJMnzARvna882+EqpAZbZl4uFer
+KUBgrgxSiy5kpIcB2r/+7oRw5PER+Hl9ugsf/F5w8o1XWRkPIuCthKrwfHQruUN7gcnq3CtbStK
642eTez8Bot3WAGZ2RnLTRuUlKYdvMRvt64uWtdkml3bUvxXcC2cdzvJZTqTgYQj4vAeHWqBA6AE
r4WEC/j87E5f7cvWLFOiVWZyR1u2Xg0yAhdeHQyLYB4UOEAR8KAgN3hyrh9ud+vKirNYbtqhHU94
cvmQVyvOR3/KmUf89AK3BTMQ1+HWNmBXsfCrfS9x7MDu0zrebvTKWJ41uvz8VaPlRCya1sB45iyX
jwj16U+s/OLkdE276/GA+3a7PdO8MpyuRvrB8hyptVx+/rpBWFyK6M04knio3nD0w+BAYRIlov4T
OQVACXYs9wjCkGwdi+5tnaTcMtDx74z2tQ9xhG0RpeHIZyPbef4hdd63YZLaaJRNhnoGUcL9M9Sf
qMq3T35W/N21CU9EL+v3yPif/JKcbBOBDbw9Hle2MCVFgPlSKEu4YlkUr4YD4fUGZiLkczH6wYAg
AocpCSi5eIG3hng3SOXtZwjdn2N/xpjzdutX1rbiRW8LE4KJR6H6vPU09RAGl11wojzSAkASXWs8
cOJEzp2G1t10TFsrh/T3cmpIaTrnDeWeQnIqLs0D9Duwx1E6JgPCVZg8USvJgpAHBTz5B+Wq4tOM
uq57Z5iXv//1gbW0rznGhcVB6ZrWuqPAM6pIcVAEeZQC2OwxfSp650sHOedOU+sx/a+mlEdz7GRh
rprSBpYI4NIj8uNEUeQoDNQ7F9J//Xh78q6NqVbCNumVsByx2rqTh5ZoArD6qHK04urSHfchOOhd
4jQ5VVox7XsC7n1TxdOn2y2vT6rfXfz/LUvrfDZjVWRuXWjv0ESIoKMN67s2qRZ7tMidL3Jmnprc
hR1lyDt9Npez/WIimUo2rectO+e8adZpBl8ROCpmOCNExGT4ZZFl3yq8gt77BrUGymrDXua9fi+T
IkGoB5DK7e5fHB1L/13Q6Ay8hl22jg2wEg/rkAPu0LcZ1rVJo9PvA7JCeI1ObvS5A6KPrshgog5b
esP4ZyqRacHKtyc/Zcj43e3PuTYbLvqcrrSg13Ajng9JGyTVqIzeOAgcHHZB0MdPhZUBRZvLYg9F
Ovliowx4Z0Nf21CvG10tPhhPlVT1qA9KVsRb7OrDWAIjAkJonG7379qGet3UasodK4Kh5pA0qoqw
/ZJHhkdiOhqhX9xu5/fOXK8t11HEdSCNYY+uriYn7Mssyyuc9mJj4M0+1WiMNB7vxw9DBZ7iuZ1L
jLXrCeuPD3r0S/cFvYp0+ED5rkU7tANhgfdRLDbYiBv9XlFDvheXXtv0XJyudDhcTFetBgOdktGm
AhAtesng9oe+x4yNPNw70EnBt3jEGGtcdqZRYshzZ3yu7T3ohiguSukI7S3f9uquMrAFwTEUAKWZ
JOORwgkVzlig1qspFuUlZTCoaAhdz1n1OUYWfetYwfTzzkfIywPAFdzb9F5LovTVtR1UrpfmbW2g
itstWvymVXz0zdB8jpu0+pGIMf5lFWRiHlTT1sEugT8BIJRnonoQ5oypZNOWKCzc+aora5QEG5Gw
JC5GYm916OfOAGa3tL0DFLUOxKw7pQpdm8b7QoHYEvvYctS31h/BLXI34KAzGk2Gw9GIQTRJglgD
0OgkWsOOhVaqRIyuvLOLzGsDZ/FWYMyWm1gsP381e7Xlp0Zn1t6hihd6/RyI7xNupzthYrsXpFGB
qkWG5vgg3E1UL7ThUYWI92TmkUxJ999YTC7PKmD6Jh9lqtU8dgJ5DohA6UkU6TPe9cifjLadw5ZQ
6kc3VQ2+1nnVv6861GyhSJQ7kenH29PmLhfV+Y7H1ky70uX5zQ0qV6eYbhNXoGTiHuOoq98W2Izg
Jpq0dgFbwcw+ZmqyywXLagU7I49888FFf+Qr7kvZByuQIU5zfcHrnvRT8w49KrhxIZi2bTL29d8R
qrForuA8sojvUZNHwu8zrPgET4mnXoKmjNww26s2eEYhqXgOO3twviaQmM3jZJqhfOOmXan/IsFI
rd8tDZSmS3zx/piKwCVZ20+N2HmDl1ab1EPW5jghmwJgEBzBlw4Rq08IEmIG4OUtnMABehf4NWew
h7djGud/januuKOoTH1PPsdzsLe6QO6TAUOMyB5nyJwliL/SLvOP4TIejpWk+O4B6aDuyJWzowI8
/RnLBKJV0bahCyCzrtEyLC0As5Ztoq/lw85/9uPZIm1q8ZzZ536A1EI0lAC+jUHCD5jLTOTbiAeB
RwGWPNtOlegBWsMwIk/PQ++PvFjGtvD650LNzYtTTZ0GTh9Ai+lZEW9nazSrO9v58nJjxhAM07wf
tWd6q/gGQ4qodQtdH0tZkNqAK7roJs3u/JjWnO93wonLs4PWtCYl7NlEqe7q2mmMErlHtzAOCFzB
UcXDCSx5CDdMPN1e7te6Zbk8dSQIE42P7fkJ0Hb1APMgxH5Nzd1u0IH3ALd6wBuGV9A/b4oAyVYe
gYmnnOVTXh022pxhKRYtcnCwL/fUCTHrCGM/bDYJ5pvF29utXRtBRo5u2VLzWF9dihmi8yPCaf4B
NDd1LNEgmvc58tXo3skFLOfB+rywEZqVnuTAkO7qBhzI3aFWFCR41w3irT01zeOczu6hCiwExvA7
ubM0fj/AbjS4ju10NhdIocbJsZAVB0tKVZjCA5eN/2DVksMpTlSU0jSsdDTsZrAwxAwuZMvQkY95
2H4WdVu0OwrkHhnZaIYTYVQiFmSyQbEgyJ0mL0kpJ/MxzssZOK7Z+ykyOI1616F9Mj5Q6WDdKwWR
/84VcG3W0A2xTI1CPVms1Q2AWNokPKSMjpYb4HDl6aID2NWI2dzfXh6XMZND/ChNbOSEyzN3tRjR
sS6LVkp99My/QSzoZ5HOgEv9ifx419T7OZvixyRO7twuV/unlGO7XLmCB8P5HnDBHrlVCVsx4vFp
YbXgAILCgLx5vt29a9ua95ASvDeJ/+XqYi8cw5KgUchU9hjuYqBGORbuzWeZ+PGdkVw20no58rI1
TQyVpOusD8Zh0KVXm3NwKkodcnpn8O6AJeM47w/xAD3d6RHPwVIlv3OeXGuYMbSBb2t7eXSdj6WX
1oM/Knxb6i4HqreoNyY1KDYcf4PnCGE8DU0cmPbtkf2dllj393Wzq4OlbvPQpJQRnUZg9Du7DPW+
aaxfcwe1Mw/9DOU7LZ+jCBPHzPsyGbCV0TlukOTCdBs2OBrGSDhAvknq7e1Pu7amNbkMx1O2uyzt
8wGZ0FjnJdOmJ6+IvPdm6UWbWpgaCRMYCeis4LycZM22HJH7vt3y1an4fy1LsdpNEZiOPoQKe6xF
Ee5iof0HHU2IzE+6PoTI9O7iGFjJ7UavrXFt2tJzlKTJ9R2pEYoTDSK7x5GeawgdWDa8pdAR/4S8
1n//540RFloaEWAyc/bqlLfSyajwegiOVY78dmoiNhG7efPsYdXz5nZTV/IZDsbXtgm1lbic3Nj5
PFomXlHBZFsIkrToDQ2zav5EaXaqTxVFqOK9TaGng2uXNPkbFWcQcQpsYfGQcTOkB25/zO9wd73c
X32MWq6/V7c2abfaSIvQOBpIL+NbYBcJImXYEm6ou4pnQfA14G03umg5hN4Pn1Kau/FmboiHdvSo
dSZoj0FHNob6VCQpHN9ZlcgxqVCAY5yFCKIvJszPzyIypj+rPKMODbRGHgetcQBWfkSuN9eq+9NH
lsjcOCH5wDudvJK8cTxJTMfckj1znFVwp7upIDM3RCcguhTtvbdj0IXAc6J0K9o5RdTxoRYG8J3q
G4yIqB/uLOUrO9fjGOOsVjYFML1aXZRNMiyRbONIaSfYemgXHl3AIEcnHpA6BF/4Kx4QCcnE1NwJ
k648ASkskGwmejHpv7maX8CdY07GAEajM/jxru1i7l2Dt1c9UPCr/PId7ufyS9K1wZeomaSHQlgG
SNS1EvVujv0eukoNUTze3V54y2F1vu74LhdZapvky5I2PV937HtTo06vj2YBdsAMi3QDvGuiJtBV
6G94MAY15Wm3wIPKCAxxZ0aujgtVWf6hHsB3rKbEymvPxCtlOqLIlMZfZI5uJoL4MxCJHVQIEyXc
OsCgy7a77+AekO1FWVHBcI2LRdnTA8cvvcFXd5bq5UoBJ+KxVLjc+bbfn/1qO1KXrXzAh+IY4hSy
E5KHT8/VCF5QlBsTHZOdKOx4R7BqHG5PyOUZT5gkLE8pbKyILFYDUsbIKbqzD7oqF+owlOxTeyij
p6IT3jsqjiVSgdL6+t9oFJLfksz2ENVYHYWBr+IixWmXMG2A5t1AJZX54tMVAgYZeGYDjruXAbgo
8zpkHhxFeEhYg4XcOp1ktm3VsaSj05zXMWCyRu3IYSHWiYj9DrZtT70eWGXeV1+7wUEm1LS6xzhE
lVSrCcx5HRWoDf6WeuaiD1Aq37jw0e7cueZyKK13CBcF9wP1E/J+q+seDBsrUtU83VLcN8zUR041
wV0Kcrh8x7lJlsKdwW4YeA7W/tAftB/it2B3856I1wQl20R3gqNrq5O3sVjqVhbEtNU5msUzjkmR
Ck8BxI9NWaJ87s0lWlcfZpSE9USeO0qq+OPtRXIZCCiek8CpJMtaOto+PypyG683iFz+IZHuQK5C
Ol7xWIxe8FMniV/d2YFXlwfvJXupGVGuXCeIInAXlOHa+NhjbaO3WaNQx2kQWh4RUxjH4jQDkvEQ
G6nqx5Bbbdz2UAIRIysLlEeReiBUnhdafwUa2D+5wG+gubuAEF0wp7ibhPPg/OPwZSk+ATDxHKJD
Tq7zIbLboAmXe/zUgcjGutIVzWfSxrhMJT4cljtLcxnw9coEIAFflySGSVr6vDUqLoabCjc7FVMy
fJ8zH4LnNDrkym5PvLw28yTlHdY/+FNyhucNQXfo5gn+Hp7r+RweC1R7QEguKrY90BXxBSpq+xU9
uiA4tSLqjmUq6mofYIBio2BtZu9xr0dCEzX82n1GjCDwTnGYT9nBl60/PAA2BWcMpiOmgIZ0GNDv
1BkeK/5//c1yyw1mFpDVgSmhj3G7a1eeGcwYywyIJHJf4CTPu+YXsIQNt49OXY8UBIl84NliQmdD
qLcamZidkUzTxq6dlC5HEKxJhWybxRzdFMWLGcF9a11BAOXM9w7Ia6PuSYeKPXUuh3v4/NPKqrMG
SsT+QY2i+VqkeF9/xZvR/Uj9zzc/3B6I5Z5fr6XlNCYZYC6h2WotmZmDnn8TTUf2Svhrssx+kwLA
O+Fd6j6bLloZt9u7En1rIZZuWVR7lqP1vHdRgtZBjKLAicKPeq+xtNmjHT3veoiSm1JFqGimA7zF
diynP5QeS6BGoB1vf8XlQcpHsHEkUIQl3bga4p7YRsk5T06cIupHpGr5ly5S60EuUsCphZRK1Y7q
MUCm8c7xdjm5WrBlwTlpFh0R6Xn3C0gGKT/hGoP2XqEfPhs/Yw/seoCV3O1OXg41LA8iTkuBpYG1
aq1ivBDNMzMskVfnzOpObg9XBGx+sp+M2dtXs6/fAujiG5xE7X0rHD9jP2h/vvMRS4bzbIHxEa4N
1MLh9rA9Z7XRAqULZzDn+dhQJ3mDao7Vo+ARNL+ooCJl0NfVm9Sd28fclX/auochXsNA93wjurPl
L1a6pazlHANXxsYnnXI+8mVpkBtC0PMYVQNqBKVSqHpGI+o8RfUBItL0eLvnF6c07ZGycTyAN/Rc
rRZ60pK0qaakO+J2aYV4r3pWskfIeNb/NMfMCHvoKZKZIMes1qAEOAPCdEPPPuZoFrmAZr3xVwFe
EKKR20Aau92ta6vKsqRylqYsm9z2+TjiJdqIljfKsSSB/t62WqwUy+EDAFeJnfBgPaKikR8wFqeQ
G0Dth4Z97wK82L4Mrcs9C2ILSAQH1/knlDU7q21L5+j7LRWZoXTq4Wjm0fg1ypFOxQouwDGEAEyp
PXEUqOrbY3BtKXFoMLnAEWxqkOftC11zJ/h1d8xtmb2bWr9HPq5z1bCvlN29yyMUue48JK82CTZS
8z4REsDaeZMa+8Z6lKl/FDLt/9bSar/3nul/pGAVvNVTGt4rPV9tkCezdMnKcEyuwt+mT5zEMZz5
2HqY/GUAGh+c0IJK6nvfDFfWm9tDehluM6eLKSHBLbEfb5HzDkLXbH3qWPNxnozJOtljh2DWHHbf
MQ7vv1Mk8z9o3egTuE4exnKoPtjWrL72Yo5eUrSlf7qx1/95+6OujsGrb1ptYV9wSJgFPGCv7Idi
XyON6r2AhPGcI+TuvN54bhF9u92mvLa4Xw/EaqbLEfYByobzMZrbYnzrDZmXbTozm78zHbhDQBFN
KkRmJ1z+SmqBzkPvTh4OJEOCrZsmL79Z8kC4SXZNlp64/UxUWAdpeGjKm1QYZW918mDoyoQtawaQ
6UysUrydobwsO4lg6j8GvWN+5gThJAYT0WK518z2FvMugjI2ZhXe2VC/IYirW+Js9lerzYsa4PhR
aSP7aesMvZaqewMFKJs3fezjdYMxQhQ8j2YLnSByG6Bkou6yxdytfZOSfGkfCo1g8J5h8vxD16Fd
+yQgPHzQrF60f9wZsRhDI0qbASOaXgwhjJc60cOd2VNXTn0boCUJRo2EquuslnHZFdBRyjQ9Dcpr
qh0aw7ANcVew3jbKKt9A3TF91HFlPeyDpne+tU3ivJnbWiFLM/cyO1E6gU7XhRq1hzQM0cG0JuOD
hdQ5AHAU6L+YZpt8m4y4/Nk7I/m+zq7EYQBLCmEsSV5cIDHxLsT5HdspZzaPKOiWAEaosP6JUuMM
I1kEWAUnhfTfwWzMfvDSgNhXBRJxpBp/s32W2+Ui+hZ6PyWnH9a+qVMOT6mBHgiAcrc9jkSUxOkD
dAAk15IXZarhe+TFrstjrMgklEMhP/U4X/yF6naPkXgAZfdhHJL5axDaQ4OjcVgZW1ci/Q32IuY1
kGQ2CstU9z9MEDu+kyOovvgiGP+CE9TwZ2PRVcg2IOd1e8MtS2u19BxAoCDLyNBROlpFZGPtENrj
lkdyMC9+YWunKN3Bvukkji59OQdHGz+GY1+XKOcHGJLdbv7Kdl8AESCgCE/A18jzc8+cGl+rUuhj
pc0naTD8EK+bfTJ1Hc4JUwe/osXcFJLB7XaXs+t1txdw5oKb4S1KIoaY6LzdtJNAYx0P+wwXP0Rd
tOHnWKF9b1l3k33rY3RpanlmLRA+qhi/T7xXSbXU7bO5w4zs5KBrAx3PXPxTijdphRgdi74/3O7Z
teZsZtNbQCYeV8l5zwCvdFatXSSuhBV/ma0w/JbORaihEOdRi39dE/243eJ6LHmmLSC2/1t21Ks5
jFSJD1GdGEcoocgYL+dTC3wNhbA8vhd7rNtaBpPtxJuNW9kEj3neOwdFGwrhYF0ryym2Q2gVKHVr
ETxoOVh3juXfUcV6kfCGYCAXiN7FCyJPdQnzExNvagqYtLod8rEu1sZ4n+AmBW65tcKJ4v+i+dQg
SI9ARoZIOIK6k/MzjdUUbYIMdiAaFY7+lLQuhrX5FGHdCVCMp2bTc6+iFxelsO+dxnjy5s40oTXp
DgMKc56+hTUSto+xbHL14DvO3OyL1nbIEQf9hEiuTgVCTOGMMEupK1QgKxgu78ZsYV+6QTR8Rr/S
s5DhmPNF3BdKoYmhd7adrbjAVh3ZFtBhwq/rJ5tO8Dt23fh7TMCyPwJKI1wrcPePjZf3xkMY4bu2
zzy3f8wg0LTwiHIJGx4bpAgEXjUoeiXqFz0N2QeVc2PtYCOhOPTPFhsLAGohmThekBpsyepB1cZF
60xjG5wkHqt7D4THF9zgYGHOeXAH5noR6y9tEefjYgIAET2r1cLOeqes/NEJTkNRo6lgJXX4PW+y
4hPlM+tb1zrm+z5vxvc9z5p8G5jLo6Mgn3yvWnHxISB7Kd0oanY8cQi9V6s+ULGQVpelR1G1P71A
+TvbIUlQxdhIOVbGp7Wz3hpemD+prpaH2arHr7fH/dqxAj/JQdiQosUFVBU7uVKYMO9P5ISRKQ+q
4eBP1nf8gQBvjFRo7szzcgCv9h7hN1lX1O6oCViredZ+F4XV6BrHnjgQ9+LJeGgbRVFCJc0+jZxq
1zj237f7eOVw4S4g40eB2yYUXy6rVyc1zspugSqMd+zDDMSkXyIVd/JsC5VnCCPg6G43d9lFj74x
or8PT46z8+YkvrJ6DkbgGlhLffUDFb2pvdEhs96Us/kchoqkb2pH8EBuN3xlLl0WNAHagoa8KDfj
jRaQA5kjxGB81Ax9Wb/NbQLhFh2LjwBC74QYFwVQ9pELvtlC94OXMzfueUdNQ2R+VHADelDq3+Ek
qyGHo8H7DFYHh+gM6w6y1dCXx45fyVEQ7kyw7gYENW73fB3tgN61UR4Cx6ts9vMakJbwO3iapuQ9
3drcljEcyNoK8RoQbbSTpYTaYATuX77vpEAineROruLajEvOBpIVMIBY3OcDEafVYiEcuEdux2GP
Npfz0vSRhYqyX/9RlFW7byE835ntq40SxdrEAwulbBUQeGGS5VmbRCfpAznatgjrP2LD9zXysAq0
+9r8Gjfo6twe6MutdLa2rdWLxkbtsIW0QJ6TB/bRUdgapAVJrUZa/p1tdIGiXyYVno7iJUdNl7TE
alRHICcI0ycn4al2Vwxxuke1EUWwjNsHcJbeKSvuDzz47C3KwvbD3MP8cT30HGDrUlQdc2eb2agz
3R6Dy2129l1rvleQdXahYwoy0TDCXnazGVWVpNkVRa73KSmiOzHttYnmpgJDstwVYg3dG82yQdss
IlwBVrxLLN6wbdK+mZwuh7ofIRvc3sULXptnojBIVoD0KaWujukqA7OHO1h8gtgPVzFBfgeMVCzw
9EHb4F5J5qKHPCpNtWxeDq4Fw3I+01krSLrBLznVIvS2uVtGW+wyuRlme9pARfgrNwEW3J7Fy9Pr
d6NKCoH+24LdPm/UF6FuqKtxK8RICnfS+Vl1QfmlClCSb0bzRUuqcrLv5ndBFP9pSvhJYwpr4/Zn
XJxcfAWmTBTZQHEo3hLnX6H6mthwkMmpENa0ydD8+2gHwt7lI0SfsKvdXavMZEseuz65nfLvwOHW
7zSb5pcHmi3JTwGJWzWfywYNXBmkJwqf3RMCDR46EX6Bsgvm4qIeeMCaCMcGExWM2x2/Nufk32zY
xsD/qFatOh4OTojzsIfKVESwHPoATlGafKwS/NEkW3nr2/M99Ne1RsHcotBBWp48xrK1X0UCbt0N
JlqI2SmSPsaUdolQiBBAmM1oBJQ++w85QtXH2z29NsW8RwHJA76AWLWKB1o0lIyqyVNWd9e8D1uM
ZbzA6D/7cfY9bMsfhif6TVUspjwhCKnbjV9sZCbYW8DMZMtBvalV7KPyIMzCLiSXQj1iXzuF99yH
pjqUUEaCe1tquXLOgrulMVqjCMnbG8ri+fAiPxV7gYi9I/WwInw7Q60Df1SnKbYwoDr1IWUkPkJj
bLCOrJsaCanRruxjVtS9/YigRv4RRkKz0/D1n4TfBPadL7w4ukmJCGqPxIIL8Wn9gVbvwIDFk+Yk
Bx1HKMQJ8XlmON6HUpmI+uq4vffavDImVARNMFhUZV2xnv3BsE18s5305EZj+geYV/O9g6TAnd10
rWPg8AlAtL0glFeh2IxunVlH9oyvhrdIY2Gd5vPafA8kpz90ZnU3jr9ycCxcY5i+5FpAy6+mWltD
GlblnJ6meizelzPWSFXc8GDt0uGPMQvwmplU/tg5sb//xyv6rOXVua1cknBpHJDTdWvSi2AJNkZT
6PfoMfqPt5u6OncczxYJfMQb1hiRFFcxHvFmdsJIZeo3U4Mt08NglN2nf94Or0A8AiHg8jBaDaYf
hUk5z6N/iPEVT8gZIuqIqiRP/NvtXDkMoIeQ99C8vRS37fn+tNOaUnSsk1M6me6bvO3nfQxI9hG1
uvTOLF2etBZvIGqE/Au8QK+O97EMMFwusxjfRJTeJWSso6rQaMkmD++OQcy/kL6Wd8bx4kFNjMQW
U9AEqXQTLK3WhkkaZBhKLziJcqxKXAdHlT2gD8IN00cCdboBNsPWJ2DvUIwCWbMtqyKpjyFwE+cO
mv5yBKheErWi5E+FmF+eD7bhosVTVx4C60NpIHopmi0SmuORSD47zVky7RCa/H57gte7ksodSUlK
aVxxACHXIgCotTYh18BwyDs7Ch55DKEORe5p/tGiMIO5mIeL4daYLTxXcjco71w2l6cQmRtwdw40
POy/1qwWJE17w1ZFdCo6O93FvWchDGxFi3FGvWlc/fl2b681p0ngETrCouGMPR/hjmd9ETdI2Bvo
lGB8YAlE2jIXFHk6PZh+ld0Jlq7N6JJUJ4tgWYIE0nl7mQ4H3nkBgfjgqgcTUZ+tbUX5oVKVQoy6
qB5cMot3Tvb1lFKLXgrTINR+o1fXsTHsubZsBYC9eVIK5Y7KTX/UYef+balG+fuINMQf5oA7DLBf
JNNuj/DlAXjWuFztYqQsEesySnDcNRZRg4zMF5e5v0eTu5xImmHl8NojFUZO7Hxgu6Z2W7uVaHeI
BDfDvkRoeI6G6HMoeqTsIqHDe4id9VyS3IZ+BbyN0ghh0RqaX5pU0KTVBkdHa6izHVrTzkNQCfWu
6WcnPGoZ4nyTlBGyl7fHdN3ZpWWq80AdCXtZvKsxBZLdND2mSTDaeMK2nmUc6kFm+zmMg21shP23
2+39FhF4HZUBy5Hg3DwwltzY7Mzz0RUWjkVdTcUnNupO7kwJBh9ZPy5SXBQm6ykNccjaxO3UAnBo
h3nYUDULkv3QTcOP0E8jd+9NmYdcsYwwl4FmAOu3LonOMW/L+KNB0WHDMvV9Gt4pQazX3/LpyFzp
hZSkxcUFHNop3irI4R20ohIK7cxLyr3E4yZ7vD1IVxgLVB60FowS3gWckeeDlHekwWeeDAdcKmwc
ohFkQ782QR/YH7GlOBSw1D+IOq3dJ+w9KT0mDfrLD1hVJ3qH1Jc3bMZ+2jd+J/B04qH1A32ahX6Z
ubjYIPSGaleF5B4Gq0Um1JPsF+G6wrHqbpc0naOAd+LsjshT3H0qSjV/cnENlvvb3cTSh36sF8PC
+v+dsIPHthw3r15AncAEHRfv8KQrpP1GLcVjaiAu5sXoTqMOiRF52g/qIbfScBMVBUOhINYWRoxd
pZdNGCwS04dVrH+GupIPuR1lD8VcN/C9C/HkWBQgIp2MpzAY8BxFDhRSbo2kfJLFu7ktS0yN2vIk
YsdCutSrHsMg/ZWCiMP7pUVWEx2obdPEeperNn4cZvTbiSPmE2nFAjMEEkDP1WD5Ox9w7PvWF/3e
nMx0n4UZX57lfY6iumGjnp86SORnPj5pk2XYOOoY3zm6IS2G5BQSvwg+UnVVaFzayJug04BFV5Lt
pbM4zg/NwGcW6osdDP02wescB+RMvsQRshGguqGnuSV6fCkWFS1C5qKV5TPVHAvtbFyXYhRLHysK
Wg95jQhxiurttjKH7InSsv1FlvnXQup674WTC/lrNDcs/fkQU4pFFpynAr43QfQ94pp+Y/Ya7osL
e6GXXf6BA7jHXQzPU/Co6Agj1pG+VDHyBYuALC6DKVAzSP/lPjOG8o0zWO6u0VmHdvzo/iE42bZe
poynJkFLLESgkAUcYrNdAEYuXRvBUPAqGxSipgMEAbAEUxF/swJD9w+YWaeYd4nI2tlU4Td4Mhco
Swb+Rs+ec/LT6a/ba/XK3ucxCUiXVDpZAnsVP5XI6It8FmjDkAZBxTQWyPZ6KMQkd6Liy6uAgHGh
KCBgxHn8O1H0akskHpx2WWTGodDQdTjKOjw5S8zVguqdNSAHGVMov923yzuAJpdSJ8oF8CPW1CEz
DsfCxoT8BMut/xRFmPq2feTjUVVW1SlQ3p248LeQzmrbL2TLBaLpLKmA1fGmjEi52ehEeH4lsnyw
cEE9lDn5tYfOq5oaZEY/vpgNRPvFNllVz3GeB84XL+kxr3W6ATcUNA3tl2wA6bExnTz3H00beOVD
WZXtW9gKsKyoWC6kktjuiC6zSgtqEGZXHrVlGM5DW+jkTiVvWQLrXnm8ZwDNoVaj1+8zCB3ZUHtx
dkxhShQbQjb2cSSzCEdTjrm/b0/aNXQ1sCmyG9xGitzVahAnV0dmQorjEJRp9gG/JSS/K1lsQ9/P
P3Xd9GwnU7OJCc6eddVb26mSei9bPT6WQ/BpmpB/L0vLPAS9updjWkeJzCufRsWJrMYCmlxFUJG2
+y5O5uSoOvOxyC1rV2okc6MUjdfS7IHsBBXyQRCObo/JtRkAfEoUjpQKodtqk9r9gE1K1KVHi9L5
Oycm+k6HNH90S6+809SV8wBdchJZJJhg9ayZu3oKlTtgD3FKACINWzv3LeNtHYHluRPmX+sTZCmE
3EjaLKDu8yuySVVtdhSUTq6P5x0eLi9WB11SDH749Z+PHoEgk/ebi7LOvmKoZOdZ5EcnE/W6H23o
eH+Mna0wWUGj7Q7U8toKWZJeqBxynJLQOO9VKsw+a50SbWug985jrnz1Du+M+K9WupWNUVHavG9F
ZploTZJ7/ocPCTIBpL4WuiLPJ3xnlgPx1RlrhJKEAGW6Y4U+PLyjLhk/cYj0d8K4i6ljLFESpS65
FGB5TZw301Ya3XvT7o5o209bwir7bcBiOfRQev55j6i6KbJDwFXQmFlF1dNU+lXnWPoYywzF1xhR
bGMGLHx7hVxcFHRIkkCgCOMsckmrcE0UQTvF2Jsehyq2IM/W5V+FCQjvAYJb+7ZGHmh/u8GL+PB3
g/aii0maiGzh+Qgu0LkOH57uOFBnfhyoGTwX9vwNd2ZE9tOiRX+mc5NumxS4hRKTT/+YxLB8AM9A
htRk862RQFPV2W4PqpI6rUZkFyMDKGF58Dai2PgAYGXaGKlVnhLRTHfG+iIOoGXE71ifwK8pS6zO
UJ2j7TChE330crd475sGtrWWTJP3M6oM8qGx5/7FRAP2Hkz0YmeCrKRkv0jRkTq5WLQyBskW9KU6
1mn2q4EHv7Oy8M/BKjAQhLgq9pUb1lsqQ+rO9XlRAmNX0rKzLOClBLSuZOZDE2Cu4KPZ6dXqkMb6
Xdm6zbOeLDIbMiLYTx1UWc3wkyk6E0STNaPIU90Tj7yya6HK8tTg/iDXuk6Rm1aovbhW8v+Qdh7L
dStLFv0iRMCbKcxxNKIRKTNBSJQE7woeX98LnDQJnuCJ2z17EXxXdQCUycrcufbR7mwj8VAlp/Me
G1ltOg2lCeH98yn+IUvIY1M05/xe641rweL9HAdyqEdLpplHutu0g5KXlWcs860JpPcGM6rYS7kL
umOEn6k2CpoxZ1x7Pv8N5x55bdognURjLIqY9z8Bq/iYHzGbx2gJHZ9WBxZcya67VFocfD7Uhzr6
+rikV0gtyyTnqIa/HwuNrdOOeJ4eJUlq26vSAMoPqz1BCDpxoV2CWglV+S8wZfuARit9ccJywhMp
Aat1L9lgkZ4BQpnRIdfbHNKJWSqXFv25maiT9yaGYftm5a/v6835EOPHt9C3Zh6bGUCSuPaNdpwD
eLWy39qKeeXIzeKJDOfNcfjvO57OfieT0qPvwtiqwRRcbUE/AU4gYJ0BTLWy4cvYfj8MuiijfasL
VfuuS4CnAjmO8CFlJjt/P/9GZ7Z5hEkrlIJUh/Eh+7AMWF8Pk2JhZWeXiZtSlZ28zhEN2dtUKx4j
UanJhWvPx2Z15gUUPvR2qMzYazcnGFIcWmEkYR77yUGYCPpIC/KmAMfCTLTzU8fhUxySUFPGYMQJ
56SY/ax6KPJJFdCBNehIn8PsUo3uzPKEqLDWS0mTrWzfzdro4bFoteFIh1Rv21sFjfXecfClJ99S
3I3cKI5Jp0IpifQ4yB0rxVQVZ/PPP8jHYxAJ4tqMTI6Q6FbbxIAiVGOWlEJqLoytx6FuMHMunOvR
bLFSrMHvKDY5oBlzp4AET3sB5rGuyHf3Gka2iHBJiNrcSLdNXctAogmBaHYC+6jcm8Zo33TmeAn7
+vG8YxRuvqikOWw/YIVG8iT5OI/SoZ+7HvsOIdM/EVYjWPzO8mmHth+RdGkXltvHW9T6cP877LYF
p9RFk6mZlR2nXAr3dRGpX7puRLNjYDARLfjHFeooB1iNYaw5ORblMPJTSUS/hxj6P/RZpk/m4ORf
jFKJLnz2j+vw7W9D1v1+G3KcPHMwD0+oH1k4HzdDdVMhDP4meo4BJ9bLCy/jzCegZRK4GaoXhCjb
YyDOu6az6EU+sNe2I/FUXHyFmkdQlZid8STg7FeeGoXW/0F6anPqMDQdlAZchk2cR5sNK7rNi5MS
l5o3tVN91CVs+5YZnyJeOd7i+aQau6K3ZXfMsG0oAbBdmOdnHn/tD6D3y2apA/B6/7pX1Vymd9iW
zZMyCWxNHPM5obM938tZuZ7DuYT4epid6D8jtRA1/e/jc2d4P7IQDqpAA9O/tpOywlfnOb+PRD5q
F875c5sZVKW1xLA21XG8bQayw7io89I+RKOmXMcxevMMx9e9uSjWDsOICtJvXrmkNAs3ayJ8g+gT
//P5ZvYxwOT10jLA6DSEMN/e/4YB8pRVRHVyjHEJf84TgU2MlWD4bC4N9mpS74Hht4JajJeg8Gcf
H7WvTkS9pmi2OrIkceKqDWnqHy1luAcKLrADxrJUbTF4VmnF9yHyYh3dKa076bZx3w107Xz++Gd/
BDU7Ij5ijLXB8/3z95WNxwkC/RO1snjBVQFj1cLp9RvS2PKRbG3ypVTwu3ax6OjcdISX349O9+vC
z1jPjPe7Ou4KRJ3rwYaMb3sDp6cg1xCy5adKKdOgHgclMCMlPmR4Wu+npCr21rKCafCoAH0WYjAs
qdV4KuPEgXAuisfPf8/Hvc4h5iFthH8YwsJthd7EZDPL8ikG/DUne9JUlCOyagbEVXXXoRMl+//D
eKuK4rVpmzTO+6+g9yGWCq2tHgyprV2ToPibPlA4xaGsv++5Y10Q5X6c9YRSiIE53FbFz7aiI5sL
KCAseE7QkQC/OmUPXWeyqvKO7Eh/16lL+B2+qkGbUK9Yd58/7Bqvbr81WTjIUBAB1q6d9w9LnhnR
U0/NlI4n3GbaQecKF494O3pOq4pLV5oz33Jd16SSIBnTDr7+/U34zKVqYqOpU1p3qxo3JfNJhiHs
c+bT7DVgTvP5021eLcoubhIYTKyUQAg724pinIF/MpIpOxp1N+n4Ew4zAOdy9u2EthYqt+JKLPUE
IdluDp8PvXmxr0Nb7GY6JTQSjls+8jLhJ1upa3A4yiXp11I61Fln3qK+kn7/56EMuuR4SbhMgBvY
vFRLTsHvl010xLwm2s2IlK/SXlRf5miyLxyEm++3PtU6Eh+QzDJ38c0pMQLlKZ0Ix7hxiPNdpWT4
4jRx1h1M7NUCzDQuqQo2EeY6IJYCGnEHsQfitM2RwBUGELKjpKdYhIDWSk0d73W5K7QLd+0zn4vO
gNfTz4EUtl0HY9xGNVKV+BipWvagTzbtLK02fzejSr6wzb/CWd+suddnQkHAIUNnD2fFOmvfLIIW
YXEMzX049pqZDl/GQYoVl8Lr5NwkOUXdWzT4kfDTNIF6TnMUXKOwn6rF12aaaP2KTsnoy3r1qf0a
u+vVtNQok/uhA5UVIBV0vo1xIzrfQD9kQymU4ix2iziqldw1ZiPFebFtyvZAK6/cHpxsxHyu6gEQ
P0mjlcdu3+uh+t8nzrpTkrVit/nI4h4bBU6mJEcnIC76TY7xZhA5Nb5ZetH/stXu/vMlcWae0qbF
lQGAES94e5wPNE2NOGU5x3IssXLqhTn7E1hXX2gppUXQihcGPDN/yOXSl8RMJWe9pdSD7siceSjU
o1XitCxZ8bzXjH726DtRj58/2yYYXacPl71VmIEefM3EvZ8+Q4dZMraa0qFxsOR2ytHEXNPODE+f
uzbQgP7syz6uL4y6zXy8Drve+YlBkcySvn4/LMYQk5IIKnMOhTOvhgr6K7V6jTY8TdnpRVj5RswD
N5Pzd67xOk9q4rWhHJzd549vn3vVSOdYrlwGyfNstoQqwctOxo33KKlG9gcYqE4nmtTaD1XToCvV
rOg+KnLlEf60/ZXSSLja3LXNvxBJ1I42BDHtSl1BtV4kNU6B4GbohGwrE0R9Xkb3NArhtYWi9NrG
/vABM2/typga8TzjdftsF2b40MhT96CMYfNUqOHyTQVueMxiczpGVYY5pJ7E+iFsos5XOqkIoNVS
zrc6qv96txi3UxxqL2qLyjhCY9O5S1rgewcaAKutolG+lF01/4qNlnt7KuFq4Mp53YPxzZSERoPB
vl5IBYG9GAEIWMngwIUVTn9AdmBBFLAKXABDqyxtPy/glrqxIuZsp+SJnLgxH/gpKdL2gV82/WxC
/Pm8oRYQ2lfNyaFBaHQ9RaV+qMewulb13rydaCn9mukzxnF5lexHeuyvgLX3t7C1C4IizTrxkSMD
t0gK/7WtdVfmVJe4qxvoDChPat9kFYCYi29zeF20QtwlKf25F6bFmRVPjRqdL40SFktkDWrfbKp9
GSl47jQjfeRQGb5HU20+x0VLS0JpZ0q977WsiC6c8WcOJyhpKCcRLdGYse0rS4dE4PKs2oeWT/w7
nbB7r7iUB59P+Fcc0ua8oMbB16PJhZ7wbV40tgZBi3yP34ghl7tKztMM0vyMK6iFFRotRsZC4yfb
m/bcTlJzR9DDnZQO1sreD1ah/5O0NrtDqtPofqIrUXkoR2CbnppSDD9EcA79z3/xmbCLo5SzDS25
vSau33+LRl200kTNf8RvL7wb8dT6MU0zUVCsKKdZmYwfoz1OXh1O/YWRt/iOdZdCLMSz0TpBx+x2
48dvz4T8Q31ZqpzOcLMUAIILpEQbdrM2zD81rInD45IjZfJiXUTxLlHaGK/oQuO2Sctni4lgr8B8
4JiFhZgu1uh4kkkXVW4T7+wBWiHaLHKECl+srLPxkDCW8WAV02TtOwXDNB+lbv3SxRjAJ2ov/bEs
aQLwQHKgpMu6SC71ipzZD3nklSNCNhKl4ObWaMOohZSZhwdHBefky6AmMHu1B0pBjlw6l+g/ZxYa
9zEaNOgSICG0DQEJZ2cCQD5uqXbDbiLy9NXMTr6PYUgXutUOF6b/VhKyflIu5LSkrBJP7oGb51OF
k+Fv2uXHwuj7OOiwh8y8UiBb81o0vqmrGPUg7bq5H15sesQBAMaLrO4ttbeAq8S1c5fpyYCj+aK2
ktcIBEwunevTySqtUL8eUmMEVhDOLzhJGM9GpaGpscYcD7oyNuPumlpiegkF/2GJ4Hhn4SwDwGlN
eGxLSYmUqcbQA8BTyzwU+2iWy+4qVjEKcNp4iVzNKKtfLXPmj7rMAKc/X6DbTAPnNwkWmzCXSIWi
8LaMYaGrpsjh4EmH+j4ORG6HPxo5m3BexpTlGHeds+y0pU//DWELbC9CZUeUMclpeSHw/jCdSF1D
OEDtv6qnyCO/3ysExSDmqoLZoF3+6zrYAiQTkz27m+E5Whhe2LLPPPkqpuWujZ2OSU1rU0wgnK40
XJ1RNOUNjs+Z2Xq2UU00WBsgkAe9DjRtv1QpzAWLokZWXWo++vDAlLa4/6JuWn/DB3pWy64y0dml
7yKyxNcDGbFdofe6V+EAc6U74hJw+8P2QKexQq8NnQbc3SiVv3/BhtxEsN80sJx6apBYmKvlCMU0
bPdWJRWXYNMfno6oikOYrZeMApH++vc3x7Beh9CWS3j54N7kq6KK2uu+VZb7OteFW/NB/+v0gZIC
xpDeDW5T5C83wWC5GJEgDIxO4JaMPSRSnMCbcYofKZbJ+FopSC0vDPl6n357HlNMIEfIUbweM6Rn
N1PWtDoS7GHT7bFrwVAkUR5o0f81lv2Tnk3CkySz3+uLeTXpVZDrFvesfkc7FZpN5SVaUD929lj5
gIEumTJtP/Urz5eLAYYn/E9gse9ffjWwY1twT6/gSin67Epjq2c/cxTU8hNXa65bF7aRNah6+yYs
Ni+iLqYyakQyD5u5ZYkhFQUWkfvS6TQWznKaMrn3Va0oXXiwXx0h3SLjvEVje90rEgzYvj4NVXvJ
LGGLSuVHMLPRdiHcWS/v2/1sNPK87ZbKOYrYzgPJsW7rlGw1hclj0t71EgeGWh50LftO3tYXg7yT
8vymL6xjZnZkniAZx5XyUkj0LU/FoY6ng1TpXGbyJ0kXp06X/chs781p/O+cCY5QtDmEkESS3B/f
f7N5UqUiR716WlKRBHjwzKdlweFIkvvCTfqKfpE4kv9jihOhOvk+B1bYuvN+6PXDs570Yj+np85K
TA2fvvUOlBEyQ4UthXozGviwXjjHN9fWFWP7ltKz3XjFkLQxHQzSEQO1+uDMseRjrpbiOZ1MeyCB
yzEiVrvQ27RZEatb2rsH3WwP5pJrRl3Y6ckpVIu0vjPtkE8vfrbedi4shvXferMYXseCMU+8QgzG
6br5kngJGFyyREapxnAeeykZekzP1rJUH+fVdROiVnapsg34OA0550qRIgvHQUCxhRumenIauPlX
Xh0v9rdYw+j6whV++zIgJHP2IBhkt4RgtI3c4PdJxEi6deSwyLsgr4XU+naZp8IVfQQJ6PMXsh2O
d4+fFPUMmQiD9MDm3eM4boxO06yTTM1u5hLi65UpGqP0xJJGl25J594+iSW6rLh5rL4p79eRrBUz
RoEyLYNhUz2x8ClIGks+XDpwzjwVURvJyDULwh67+cqYk5Mwhj98Misk/PTk6bcLPeH7GRHPhcLA
a2/Pdka9GWvLoCn6HsOvwklPbRQ18GBSWxNeXwk0/Vo9zF/7obW+JRm2wtAGx0qlZ6BnCaeU5zIP
yu1fu1zsW6NpMglVmMz+36rT+GeqNW4Fullk2HdKUnFljHN7GzGvCz+SVPmrnTTYzegdUTfJhXi4
teKUwiqlzqG+0RHYT24itLL16J/oYQX3CcmX1k5ukHFUWTDYgKW7pGz5k9RIz8mUDk4QywX3VoKD
iDkflu2wNyh1lVjqYI8V9DEbjzunXLTcdMqqhpSn3Wgu1R7n14xm+E7LR3EhabcJVl5XLKhhJMnw
fVZ5yfs502NzZ42ZkZwiMrJADRVMT/YJTqJwqtD3PQuZQOLzRXFmmpJfXklKYCRAxm4WRZzORWIU
DRqVGD4aqaJKyYNimaZLWeYzz4Y2GFvPFVivfZBmoAOKcgKY9LS6GtEuMWGlkORjEHWD40Ezsv3P
H2y7vbPaiatXwNwK7Sf+eP8uk2yZcrMHpLdgOvlLc5pqDwK6NWkozYbH2lLDu0w1y0uclw/g0tdx
HSqDBLeMvz1W6iaWHL0g4KzTNjXpnlXia7XB+8tHT9gnbtnk842d2CNab9yinmNR0q2ilfk3WWB0
4XJpHscdd1lxqVVrDQPfrd61Z4ILBrBcFHQfSxdo85xBpzaCZBnFXGa31VElC7Mz26o/TepS+Nbc
6qcWRMulEFX7OLZOUW8tLK71mm3ZpEkKUgV2kp+iFH8HciL5QaU9bJeH889m1idadSBo0HszeeHS
JwEGiSa2xvQ/3A2qTLpQbS41Wp/9UnAXuBvwo9gN19/85mqg9AaaFZWSRiYVCkpnM7yd5LnyRTf0
NOtpptvQ93Ldx1EajFpi+0YSiVWEYO/idsk9PGQuvKbtYlwJjJzTpPBWNzYqhe9/kZFUU2FloD1Q
ZwklkMtwKQ/07JfKf4y3XlGPzpqfJF6m43iz6ptF1mIpDa0jaVRLuKpcO7MXpaH4IyukJ908bZmq
ny/I7QawjgmhBi0HVz+S9puH0wfkqonSTMeU1p0rVdhzQH5RutFHK/TNGVXB/2+89eB883nDpVPl
CYuuY0vz8YEGr+QaCuro6nleu7JUX6q4bDec7Tvdbt4F/iV2K2YScGEeyPXw2Cty7Mtyru+dVLdO
s6r/tyLWSuyEW4YIiDo93DJt/UlvHjENaYsXkWUfl95UyxOuw9LjRL/C5PUUYYjZ9fpCX+kaTbzd
Q9YR4XStSU3SMR8IgCv9z2F/SE9ZtkjGKTGVBY9hiod+JscGdUG56YSntQuQ6IU+2GHXit769/mX
3W5krz8CWQzrhE0Wkf/7x6ZCnujJCjNG/Zvc1Han3lcVPnjgLYxHnFjnf91YDwK0pzJdCIHODv3m
+TdFJ+RAttGnk3Ns5IaIWTMXec8aM/AEE+q+ls0xEIoxX43DpF7YHM69epRea6HJsijrrevrzccO
ZwqVwpboZxeq9a+JTDN3i5JiUpIqP5AEajs279+kJrk/OVZ74TjdhpnrO4djDBuPzZLTdDPVuC2m
YVf3QJ8KVHdNvzQ7qvyRvwiUL59/3jN915zZ9BOiUiAKQm3+/kklaFGT1RbxqdIoBWO40ad/9dTW
b6mF51ehYrdXrRxWt1lZy/HtYPX5Ix3jRRD2Zn8P673B/zCvcuidc/9VyMqY3GWRTlOrUxjflQ5e
94Wt7TWLtFkWaw8CRFRSMUQAm1+sSMsQw5uWj7Nj16g7JGWBFtE00YI6NFOfFGtOXjosQAtXVScL
ZWpvgfRIp3S9U+vtv5ItuEU4Dhl4J/DhFP40kftH52QXo0t7oRX7jmSSu1f0H5OsdUogem123Lat
wz85rAEjmMLJVrgvL0vq2kTeTRCWvUyxYMnnBxUnmltJzPVvEYvoRa2n8G9jTFEYKHJpNbjdEhW7
dVoDz2S3kX9O9DS/WGGxfAszUaWug3/EBNo/y4ZDJrVlkKEneMjQ/4tVE6Z9y4Ra/CMDU8s7aIU6
6uIOP2G/nTujo7+2o2fXIsy5daJIzQ8M0f2sSwQaEI1x6rbl/C5t+m+419u7wbGXWxrUhPLDtFPz
MdSydAiMEvfstWlW3JtJ1kNtpVbKy6nr+otwogXBZyfpyRVJeANCpqiMY1MkWuRXVjPXXqp19aXC
0plVsZaVXgMIquyvM/nNmuSzF7CpUihgSFuubExk3JYNf2fKk3T3+ao4NxQJYv2VvkCleP37m6FE
lqRlWhGoS7ke3kK2UOGEDFJQ2bV1YQGeHYqs1UqHJz7a9vFZIhwo+hXh0eokaddjTH6wuqELUNro
F1IAZw5N9nEqKRxebOf25tAsHD1OlpLauVE75qGSB3PnhEPjLsnkxwt4e4xj1QuP97GvgxiLRii6
JZyVnbH1UKVbqcz0KE9PFcj3FK0A9tyJKUvP1aIWRyWaogDTdQlLuUlb9qkUZaWr4Vj4KFeKg8s9
MLRA7afujvK1ealufOaEoU+T34WQncY/e7OVtOhbJx1p/BGiEabgYzNmNQ0kQ5ciDQBV5tV2b32v
oliFM1ukifr8+Tz7+EUI0umEJSxGy0QL3ft5lmKTIUoFCKvTzeX13Jkr7KLK/Vlr52tE18V+GsZL
HNAPMw4hJV+f17XKqkmYvB/UVoqmVfvFoCfQkr0cKpfXO516mLLWufB8Z4fiuEKEY64lp+1QdPGU
MVXxYwyl6nFRab92lFq6s/P8UlXr3FAkM+lMIzFPWWv91G+WbDxG+BVVDagvKdNuUUlbfqOb/d04
OtKF4OCVz/7uBOINcnGg0sycWZ/t/VhdZlcYY2XFyaLtJPObxAjFAdKB+dXOkGbsRr3JMN1pGvqT
ijJSf1ZJWZLLRQ/W7XHfm0Fixm3/0IXABL1KrUMb+Qk0Incc6iF08YqGskCZXLyYeAwjtpet3yE2
EofGEtE/TS2FIKfTKKfGXEzyiigw/lmT2flCWuN7kWOsnnQFWz1inEbzxywSp0Kv+29ZWYhr6Ev5
NTYN5j8zzLLfnUil2eXwW+STjV7iT0LZbp+VlkpSZumdRz2Zx8hV61SHJzHqNeqZxkyVu2q2bDTC
U44ivMsLWPYLSb9f8pzhz5snIZoVfLDLh6VhP3Upc2qjmxsNPEM5tYowUOdmjIPCmHD6qkQ4/wDz
jei4m0iJHMxMUhQ3kxq4VNE4Fz3uqi3C47kp1WEXSVp+ChUlNXawOcRxqIpu8qYOb7abRg6xnRtH
VfaMxhyfjaWR/9VOZtcHnLdNA2xOY/xs0pAGwhpTtMyry9L8ozXTRMNOPIeRaw5amuMlF8YPn6/4
D7dOTOJJAaGgXN0XKdS8nzqmLkGI6B3naKgd0exspn8gIuc/Ph+Fwjj/zmaKomiHo0B0R7S0DZJU
dUS/21Hj1TtnWH3Tk/7JqfmgcUlflEyhfD/YvXBLo7BJSVOAPpEMtF7qum8WUnQQYdxiTtRvWVqC
jNcHFfeR1rH3mShecmn8Kycp5ZBWpa6TaNlv8D31r6hS5gBCz+qu7nSuk1T9Dy3ErNrJy/kJgX95
U7DVH40cKa6iNFkK1rzq9mSQx6uJMJXaZCR5ZWi9FKJcAqvERIiGs2Ynij7zJzG2x9xy+l3ZUnuL
ipXiEs7/+mg2TpoiZZYrl4RHrj7P3X1V6n8q/FauR2sadgu5TpjHFXbyWggCC2PFK8K5PnIbxS4D
2wrVXa5pZMO1MJ68rJRtz7Lh5apaXe2aMJW9pbBJww415aRYHo9tXJh+my5YRWSt6g552t02Sto+
85ZLT5Ozl9LUZtfpc9kt+lhcaYVm+40s/bOkTPLxBV6+mFYo3ZuDqlxrHY3DPWHm4sbDcu+sK7KE
dbSvhBrvq8WEEK1UGZL/rPCKIm2uctSfu5DuJD+xdQnChdr6zaT+i8pw2tkLfq1zT5ExKk37QdHq
/Aq5VxPUFb0FFV7tUM37aAeNwfzSm06X+StexVMmJ7kPqwEfULnJcNhUM2LhYsqu6e9p+FxGWHuA
obrrCdlpEGcDUtlFNq5Lwhdf9IOySzGH8bmNN25YxNmJY3sO9KrPVxtPPcBFE8vOpUzxa8DEQBVy
scfjc9zT1Tg9jVOXPJhVN5949dnD3NTJLfKJbj/MIR4EObf7RiqyZwjZPQZAhUMUL6GBK+vBNZJm
DoYskjFZmSKvSWRp15qVFMBkqNw4Lyw0IBAfWeCjTzlm2FdkRK5Fssh3UpcYu2FMiHhFrdzJpIV8
XCugfeJT7SVhkT3kuWIGCyfmrZOrHQhxy879QlayxgunFtJamvd8QrBBXBpldfJB3QCcGIbpOtft
H6TcahfOhXa3ZLPFZxnt1J+cpfjOVlrvyqWyvEQGP8BjjfGx7JTab2CZYPDFIj9kg9rcQRiTr+n7
kH5JgtIKEsaBfsu4jDGjaEIU2z7x8HxKm657KqzC8XBBy9xEUmMXz9/pYWBD3cc4Cx2bZXZuC42y
rWHkUrB0pu7FVpQc1dIc0EWMBVaj2BJb2jRfSdkCgl4vcWFgTcHkkqJDFA3KQaqTyMWPvP8eRU7B
GlIFhYMm/9lkomvc1Km/zREtdHmS6btSUhtPxT8WjC4g1S+d4D/WC+DXWgfX0cjkZJeJ2bI8BOio
P0yOLYsB0fCsHMQuKlUarigeJXRl6GHpT/Vo4jxKiT9yMcs0ieFky5Msi/uOqJcjVB4yi3aCgUsf
hU/otCZSrjpH8mSPMsR7Ud/MM3bUJZerrwLvp4OWzdoTrXU/kEt2aDNHkX63mn4AOyT3+fcY5fAD
yq7iql1vNwg5LBAHdKi6Vsn8YcscfQfGFmBmuSA1MfXeuLQsIphEv4w+s361izP9S+W2hgiaj/sl
7BBWolN0C7y0glKtx2uiaPW5tJx2h2OLHLSsSn/SVMsfpeFroxuSt9RKhtVDoSqeqSAuIx4ad3PW
VKeiUL+PSmf7S+koXtoo4iRK9EyaNg77MO1jL8oK/gGphXRjpZX8xzILKVBUkpOFJGvfBjH94UKS
BnNRkhEeHOnnSOp/rxZas3fGOHsG3rgcTTUz7gw7te9aKkb+lFb6bsiF4UW6meC4FNoBKGh2E2eq
g1FS1b9pMxga6HOn3tlc4g5aPcvHNhXVtc5Z75rSgF5WdPnkV5iIBMvUMWhiZL46Natbef8z0sXy
FOf9ctLa8OfcO9puVPTyxLyv9k3ehDsdOIjbGk7sck0DUkQ+OwC12XnhaEp7uZHtO8yVhlsY3lYg
SZjqirxbvkjVmN9BDwyDpLckyTVJAQMMWvLvWZxdat0kSPx4MFu0cKOQIepHibSJU+s5qlN8XJdj
k+E67eKWa/t9lWb7Ma3Hl05f2h96vcSIPB2jealbqxGeUlfTieuo88scpIi2eOrFKXu3NkwBBuu2
vdPGsDOx7nKyG/pSyfVjAlPNbsOH/k7+oP2j5lTsWrAtrNOqhYgkbLMgIpjN26WG4GbLPTO+nNvo
sTLVEQcYnaarxspmeF0jt7JgpR7W/F5b+02znOxppdz8y21gVIiX9B12ztLIPG5lr8id5pRHUd9i
G6NB+VrKP4mapHdN204vlWMWlr+EZu9l0SIHndLN3xCI9iddbtrnmV9ylRtKnbP+7MqvKLgGvUbt
KIG+8CMhiHk2a3p35AKTWI0dz1vSjtRObjYsISGTec5r3Z+q2HyKqghSQxwn37uuo+6h9flXUVbG
Ncd/eKe0bWkGFjA1iW4kJ0bZHErf4mYQBwR4swBTPMJAFgWUJBvo8rUe19azGTXjtYae6k5SqtBw
ef3tzjLNYQ94wr7C5qDdrZbO132lZ3+rsPvXTb31xZ5i+cosmuWKDE/mzXYD/kkv5j0l3elnYiXh
Vd5h60hbO1VUizxRzKbHP2NkfZv7NYklr2qh+A+G6O77Nkz32LNlvpxny0+yxOW1aGwVXO6iw8C3
R3I6kq3cWjXK1HU+QbcFGiLXJG/3vVVrhW+OXX8TRXG0D8tae+mNeJ5dlo8UqKmTPWIdGl2ynj9z
SSOjSoeETKcEouZN9NuAJ5SSbs6Ptl44u7DgKHXBPS33mlpYvz6PgbdiP1L0EISsFR7CDqijs3kf
altct/LYiSiCUkF8Wan239Q21P4VQupOKDTy0JMjK6wPBYIXrjRIWETQQud6+fyHnHlofgeKz/W2
uNr5vP8d0YLF7JhBanLUUNqhVI9vJbmOhQefS7pwvTiDS0BVihx9fd61Y3rz0OkabjWyqI6TpFXP
WOP8nlVcselhaFyDzk7PUDiBHbyHXaW29IcuXRSvTOiudgTcAPfzR39Fr26uIZBhuSHTXLXWvjaZ
bEDHeqy09nRUG6To7MgKJxIxXk1BP/IIspOfel0kt3kWjielzpSvrYja1M+NgWtDlM/RYyJXAl6Z
OYEGHeo8IfXa6FdWG3J1XLLGeiqWcNA8kSf9cEFAdGYKMVeZHZimkDL5UCMM6SboUhKhRHQRNnn0
2YljLnPaaYq2BjhoMea6D71kXLTToof6buri+MKvgPb68cygG5cGP3J2Nknv9e9vchuZETVI33r7
iBnQye6WP1WmPcdT50tF+1X06VWmTE/hND9HjnosJUIOEsjHEh6EVw327yYiAF40rgVK7BhenbSE
VeGiPBhl7Oz1USYyLeye9DZO9uYAjK1Px9teDskZIwruyxkbrliSfD1eAmfRibjHSDX8PKplr0br
6us1jgxtWX3h/sKWpJVHdWQXn9QHp632WtGeaNjH62SsfnSgWOcpyeG5FA9OX5AHb4E7KLShUPsV
V9h6wbYkN+GSnL6PB7qMFxEep8W8b80Js8XGDCbcAn6yz60MefM0onznATqyJ7YZSHMd7cdW8cSo
k+hGdVShQ5jsmf+LdF2hR9T6x66z9+qArepMwRDxX37blmVQEvX3cuPrbXfskihI0jB1x7L86zT1
37rtvoSddmVKDk05hggoHwW1Wu0jW/rDqY1LwCz5jVM2gVmFJwmDa6fI4qeChLnmxOS9+qehKjtv
klpy+PWzg+8SwYZzcpCqKrF9vzh55EZgXF25puPcVv4OdnOs03Rnm/FxaQ2yMbL8aNjzg7TYjyQL
AyHrnkPxy5YM6ACC6k1+1+ZxgK3gUWlijW71/KldSOoP8w2v7raR55u8zQIV8rVsx0EpaY/whRLX
KFJfS/UbrexmN41N09Vj9Svi4at+LE9LXnyXrCgYs/JvkZdX5Up67lDrKGL0Wks7aXl+h/EK/TbF
xOXfyvmp2cv/UHYWS3YjXbu+IkWIYSrYDMU0URjFnCm6+vPs/genXe6w45t6YNUWZOZ6cRD9pkS9
AzJ0Gpr1bBjxF8fMX4uyDYy4f1NEHKJqOpuz89jatQzUNP2apfpGm5Kd6uJ+8oT9feJAoKb6F3LE
yqjGx4O24q4yIJY9ISKVLTu+6dNNm3hKM3mZqAML3L67t+34juikL84IGZKoZ2xitT/OKynCptIE
2S02F4F+VI4agZPNZbIhNdxc8+U4n0smDKeG6+xK5h7H4jxUbMdCeUkJiqeP7YWmw4M9zV8hoEGw
qKIzk8swWTtAglCNHXpgrSdXcc992gSmuTw0LdEZLUVuDjytx2iAIBiDjn5WlKwHPZijkVYmIOCN
XYl95RLHm9ZvnV1HuYKzvuvCaoqjRVs365ru8mq4N0rn0kvvzFuyqzHCC1snNq8MV7c+8388ZlAz
FA3pO+b5i9IY39JyfdYUGY1lHalejDJxvnYGx8asu52wAoCptxkmK6vTfUp2TdWSGimrYyyVr4DX
tV8lwyVv5VnjNfKtwYJ1ykJLkYfJni9WpR1aaeBJ1HkvlPGDo8TGzctQGMPdUi6B45HQM7W7ib7V
dUzeerN/WhJ50lKEkErpVL4xI8hvPD4URzkA5NwP4+wr3BaqFrYFuzOSmWeanPDI1i+jWz5oVPUC
BW3kTUCSltY9RRbhkqih0VhHJ7ci3pIfk4d3uNPnx6Kdj9la7szMerZbezt0t8dhu5ESi+0s9EvX
ps9rnN+JdtrS7RexugTwgw+M0WHctN/QxWYBu/i7Bmyrdt2uqddXxUynYMlBzdrGjAMKqcmBAZYi
ntU4unN2Sby+9LtGDxHMw2XknPobw3pMlckINKhGkAWOXEaqB0An12la3yu7+jpL+zy38otoxkMK
IUtyvEDgYJibqjN2bgbAS2yuBhNbFcWud9XI5SdiFwPGah96W04bUooJtJ/Sx9rJmbdhRucxVPqE
szopCnG5a1X3Z5KAQFfDdqypo5d5Qqkt1QSB2lsnPU++jW1NseQ4PmOiCQY3Xvg67Kis1sEHP9w7
dnKp+hGPpfdMbuMl8/R7nv0Jh/EEfqYCLbaYb0pbD71l/WhH877CWhWalXE3ZfrNdal8ZCuG0ZI5
x1iHiIoQoidMFkA92y0JAtopVVGvDeAL6V4T5hk8j7rDkrs1ndB7hkgADm2SnlUtKblceSy13vZ5
bnsDGCxo8mzyPSXdmdqwGZwlxz6X7kc61niKjJv6DQ3Z29yrEGz4Tq1qfENV34ReOR/0XD+kojka
6YAN0n2jjWBviVQEVmKfxsmMOiPZ2M20JVQ0ks4UVkMSpi1GRIEVLG7uDa3nNktqR9wDqadRXZO2
YPUfPN7HIlUSvy7cfWPyCucxa4xygBsuw9hzj/Waf+iVrjNyAf4DCvIyqz9dpTyNWvUDdSvytR5j
m80aSpTsZI1v84SQaOiVQM3lt6I0qtNSsJwvWrxR15Ea3ekSt9a16JYjdmjHHyEogkKu3zWX4iZp
WSlTXnvMPTvASBzFLRpR9MyHeskTv0wAGOgeKmP7qz13X/CJhdaY7MhBxYW4pDtiKH3ZEb1orsYS
OXJi4BxXdTOoyxOVIdt58U4yr16wRAWsC0/t0jGz92Wg0LZ4NAssr+XYn0tzeoldw++RUO8Gp/6p
lpLVpsG+Qum6CKfSuYuX8dplUCpj1/KaD6dE/QnE+X2q1a9GKyp/hADp7OFYSWS6prkTcxMujhUR
oDKERGJeRKV4QT8UbHbr/CGlwd1vljtLbWHfyyUkZjvKNFKza9McOe6k76lhPBdLukEKEoE3qpxi
yHdYtWi2lZ2YWN3VtXoAW7nXnekABPDYlenkj6S19/V8h6eE6JaqCxdXuehuyy5p/iB5gh2tvltM
LCES7Lyzf67jcFwm3EnYNqfR3nOe91OBBCB5Hkbr6pbZ3izdiUltiPK1JhxbISRHyI2OlYw43Qcj
WwitcS7MgOHMN6MI44nGjZsoOAV/F0EihmuhxddOWV7zeQzUuNgWZfGCPPt+LvO72HQ3ubPwFsrr
YpqRbjvvHlJGr4y3g6NdlEqSvmifrV5eECJs5NoDQ6blTzCg78U0PvXVcjKX+trKNUDuZwaGllwa
5i2HChx/yjgm6/GT41V3lRgjcgxPGO7CqoqvozEQM6Tk3MuVj28muWDe42G+dJ7KMUjs6pz93HvP
9Paj7KtzY9kPCSlb1Gi8qTdssVqSe3coUE2kz/oMtSAB/LI+icZ8ejVNbSEW2n2WDei+5732Yjk2
adXj1CeFgZ576duyflylcU01+ZZ1Ogx5rANss74qtbJdpQoiKZbAFciqa7MImqSOvIFqrKoJbHbo
quCMmPO7CxgWHRR8Vr1wJELIpCOD1JwizFtlQx5wUNnqdz1ffrr6yluQlg+eJ6Aj8BfxOKcTcP9M
7637gymXg0OzKRLtYoJ/uRNigVo9phYqllHpv3kQ08HsqVdFTw7JSOr6kr42AKw+1FCQZt3PURRP
U4tRVTpB3czBUpLiXZl17cOlPZpze2ladz/L+qXWlIPIhy29SOfbWZboH15bh+D3oov+PBz+x3R1
sz/eSDDTQoP5W3xdVi894zZe/tRR+p3nFgrlxO2SoRe3VKlsVAMlYeTORndtGRWcE4IVFXl2VWTF
Xzjd33k5i7iYm5TYRqpJwsKvIxZqezMBk5SEjOr1xpJ9sZtJt7v780/+nZXjKhTL3qh3CxH4J/DP
mh17NPHr7mNUV2dWeDMUg0FjQEvCUkm4eoSvgNyhP1/1Rkf/OoST2ggYQIYKnQqIUH/9bfqA0miu
VW8P3TDSACFL665rTX9aOvtDmTvnb+aP/7ogome8aLZL2I/xCfEYOoQHbu5QyKIqDIumnLv4llaw
/tSbRpcA3Wb6F63gfz0/8B5SODA8wnl++o1ehoMrzRxrX/O2uBH5i+ZXTWrgwH++l7+N4qR+gmcQ
SIlmGCj+E6DR1chFyNnu9qJI8u3a1f2b2irKoTXiZvPnS/12F7kUvQI3YTux/78FDJB6VXZKk7r7
QinELVKSjuzUtdov/Hmx37bp34qRfns7TTRPGAJYATEG46f59T3xWHMV4iYW2Cdl+Wq6rGyJ2r0o
FVFjC9hOkOBj/0uM+T/peb+8nKBVOBRIPUPShXP0E2DVQpU3uPduqq4RQ2q3dk4atIuTEleQF5i1
ywnCpRgEBViMvNrH4OhS47MZlyO9B0DSmBraa5pVt8Nm3goZOV5fJMGQTup1bhT5A/pnqIIeDdYc
JLh3vso81y8gcqWJrQYGyJD6RPKNkCPkpqnGUaHn8lDleXVVO2t8huk1z0sWc9T68yP+jzt+qxG/
udScW17Up7cpo/Nr9TgzHYryRmM1qqBMHhhGSPpBpP518lapc/JP6dv+368Mj4b851Ykg8T112fd
WtW8KATV70mN8rYFoDblKsazkeR2pGfOF2Vu4qc/X/L39Z5HDQ6KAE1FocPt/vWaY890aul5QSx2
nu7nwUopYdH0nbDWdmuNPHe958Cu0vxy7zU8gU7G9v7Pf8SnOw4SefO+oePmZ1OR8Dkui6geN5lQ
qaBB8MRD289DQEj4V/o2J6iUbDwoFdzYn695u5f/esVv10TDS9Q7ACjWh88RHklrJSr+pWk3Lcr8
5LrComzasQY/70s1op2ouyZuNgWtorq+MZTeXxK0f8ucuu1pZOfixmPBYj2+rTT/wg/7MbZskU3F
we1iCopse1aOWrbAzyTSdDZmaa2bwqJbroJSRa2hdpX+bEFGi0DHDLYfljWLktprtvhVu4DEXpzO
gqYITjdFo+88Lx+h6qq82aB+EYGZutzSamYwoI+l2ImyczbNOgxMoNI+VVWb9H9ZLD+ty7d7jNGG
X4kmC4W+/Wn/Npy6Ki24yR3bqf5jmUvvlUaf8hUNi/jLkvVpXf7nUrdFixgMjaf5OQ+UEOheTeim
OZi3qUftyungOvWA27vs9lIq8+7Pr89nCeX/XRBLNyEfNwvnZxWdLVmsJ4/i4ZE2MLjSJNtoiT1G
o4A+y3WwGHz9OW69pG03imXn+0XNxu+6MMpblIRNRS7yq0J1/qaS/4+PiS3w//9hnz7oIVaymFiv
5tB6A8fhUfQkETmdppIP2ndlOM3aWB6RqLVvf7klt63ol0/KUTUOUgj0eZ0J/vm03TNFJ7fy+uog
krQ+yZWpvsi8fmOCn96gRxJD8XmfobvolIUp3NarPjEbU7UIC5rwJbCH/uUI+dvd4G/iT8LHzZ5N
oOKnvymx+8Tqa7U8YHskqrIxl2jCnflo5W61X9zRPgNd/S2T/Le1hYs6ZKPAcSHzcv+hDv71abd2
4WFIZVKmcLR76HPVu6J9tALkTuWFgD43nBBR+a27Dsf+7wl9v8UhUCqg4RYj0ORmX4dD+3VpaWNK
VV2ZMlpYk0AdoNfjmwqvt6CUIuGiQPn86sXsocRh6K9GXldq0MnOexO0wdxqSnPjkLbVxhBDk9Ld
HRPw2cmsc/+3k/dtj71FfhAGx9tCiemnh0PsamZjBy8PBerIsEC7jgF9MLZLcWMGhqFnosMZ9+fX
9Paf/vqW/nLRz7ZIalNGnRAkayfVOfPzxm73iV2RXLNA5laojKNFCmMzWKv2t2SBT+vhzd3Kgshr
yJCB0PDznkN0mLqY+ursZV04IfWm9sMI/b6RovpbPPSnX/nbpT4tvTKxa4g7rH25YfY7LBLVVWqF
HdidNZABp6bRkDbpG+lxf7N9//Yj6fPRiMvliEx2zG/VmsihRuTudX4w2z65lmq/1HSQFz1zsyE7
+397mhi/b15a95YqSKyV+Vmpb+N9qgmKo1izHaiFc+UHycAJs/otC7/u7zV1Up6rodFe//wWffrE
/7muY2us/FAC4PWfVtmMJgjsk72796zBBF/WawSArrlZ4364IOfPDz19vHdJ73bhqtfG9n++PNlj
1J8zF8Ayfg7VymM5luXcjLsZhA1ARmYc0+tkWU+L26OUKSF+0bNR1iX3HQUBZihFSw/fn/+K/3jU
Otlu6Lt13mrv84IvLLuhAShJoD+d7pL2rclqPrX1xYYp/htt/R93/N8X+/yTKXNMp3aRxcFYoDxQ
9lEp4y9uDupQxYUBSERE5xwqcz+8eOlofCNSrH348w/+dMq4PXWdczInmdsYjRXp14V1GfJm0hcd
no2UvzeyPB/sRRvfOifug7UG+fnz5SC0f12s/u+CGh8TplF2sc9RQfWYGVY3YQRTEfUIv9RmYHam
kIimLBq5KquFC7axofnCTlo7rMyxTYLSykuMxZOCs8ht4k0zx+ZPt+pohiBtwKWeLjbfS9WKjxaJ
Exh2NBDA0Vi0j8Qm31iS0LtdcCtM0dgn7c50W3nktFr0QTYL86c3mnHm04PCAOeWDbTL0NjyxZgy
+AOpxTvmYTBzzJn3A01ZD66JncEnB8wp4SXN4WBRb7yRQ5oNRBSCewx9Vx+pmNKCeR7BeVd81F9n
ATnrknUwBBQmWXCfVlr+4Lt2oqW2nKeuG7rtAgAcR0LE1kaoVqYiH+1nEO7O+Dob7gBR5Zooi8s8
Xg7Kgjo6SoelUXwzXz3v1lvRck5D1VMEpVIJaJZpYXjtc3d6d6s4XzDA9O538KEh96W5wBkNVpEB
F6OUW+vSClPHhp6ScXwcRarh4k2nsPG6fqNpLgR/HIv8XvN695FVafieDXlhbeauEk/ItZZ70S9W
F87IZe2w1SftFp+vDXsGJQwEVcOnH4JC5D8W2WMQ4DY4YdqJ5K5G8P3uSsPb6OTZBdSa6yq6X2GE
eWxOTxNkomSvd7Iu9Jw1s7cueHTuzzZtIcFsl9VLXMpxvyzszi9uq8ePTVM1e2m33RPRmXTY9p28
M7w2fqumNgv4ueY+N8vxnppmF4+fYQWT0J2DRaniXdN2xtbOzPmgZFRsJFnFdqaMrgkSirPki16L
ubrPvGZsQ4+tT2ymNOuf8A+BDTdxfMsD1GHtfJn1wxCSK8zziNc521ZOE59c2ShtuCzVHHUMLff1
UGn3BGILMirqcXUDD54czrB0q9dhMoY2wgaMloGUpeGEgdzIt7PRC2/vWBgUwjFfCVaxWlMcE8Xy
rqmStjt7RsQFb4bnw0incd9Z6rztsgLZbJf0UPtyOmmmVx4ojmjpOWyH75Yxrw/pUo0nI9WSxie1
GyIyKbEfR4ppUUFqZVN67031QpRYpzoC6wL7ra+vEAiJ1OYhHBSnipYs045Gl1oO3g3ZDlELchgt
5HLkJ0zI4jzNhHAc0IsqPvK19iM11/QEdjHuRt7818YaOS7ZIk5d321TcTFrR7v36GPLAquHY7dI
WPtI0laHm3XtlnqGnqJFP1sRG04DqoHUSj0kH7IbL/1MJFhkrvlEeZFtkA9SJka8Swsd+XHHamI9
tbor6SdVR8sJrXl10scY8G2fVTiCyR9Jp5+9RjORNjeIPdI2RXdQ09r+uMKRPmEP5bh3S7xINPYj
2RZzHhSVnh+d1sK42zXTsOmHlsqOrIQbEs4Cxz3GHk6HZPYOWqVaREpgnU8RvvASIgVXYZ2fs9YR
qGPR5wbwGNMTAqHkQYNFX0MHMnenGHK0KHSvPVzRrRlAxFXvad3oK2uEXR2Ac+p7WZQoPTqNJBdo
Imhvxxu/1OTpX7mQrP1lTktezS5vTnGc9h9JvDRJwMK3PqMYz/aNQwB/MKOT73fsUsmxd7Rl53aE
DfgykUt1LxcrHX1T1ObJqWdt76ljQXOUzR6qKc3RM2X7nBSjsbdsW+wtq9D3g+GVb/HcthEptsUj
DLp7tWPHPQMs2LtEm9Rsq8h63aWUfRDSomib2sD+67e1rX+Rt0pLGPi3Vjr1JjGKtULDmY+GrxFP
e/J6ke1u2Sjnse7A2Cf0+razoG0Uc00dcWaYT8zcxFWnuU6rmEjKdCYFN2+OdnFT8cahQfGW0w6V
j4ElmX1QJswRFtHWB82BeMHHI8cdPlfXDdFHjxomh0ocPGPUWpzbgjg2Jccj4dcrwS+YgZlMQ7MX
9jETGSLO2luus1DUHWhNdqlqxzmItI7fUjmwKcAQsINJM1MDtVAnJxAWuAbGYtIqgG+wJuUlbgAb
pWbp956qPnWzYx5XzFih5o7xWZL3sNUMQIqUc+t2IOPmnk7xCpnqJE6OiJ2fhlPaz6J07atKmOm9
GS8eVYeZo38tDWTTqtOS1k2d7otij7kdTHkM31x1iqEC5eTu09r187bCjrmbNTd54OiAo8CqjTEP
GOP+lrD/n0cGXPI3GBG5k/7Jvmiube6W1ODtp9vJ9ZbPvoCtDt4jkK348ecDyqfp+nY8IeTvFrCt
e2wxnwddq5sNex7sZZfrXXtyhdE/1YqtPykGEl8vr6qHOFtW5S/HIlyqt+P1v4a4fy7MDkoBDHgh
tQWfjt+4c0tc3FN5oEs8TBe+XGN5R2D2DbE8+WVOuZ+s9jyK8Vlb6ghp5ouisU/qzUEp0nsU2cGk
z2d3TQJNb871qP7gIHJt6uJZJjSOVN42duT3Cb4ooO1l9uvY++HV4mNx7JNZy72adKBY7XXRMECs
ZVb6ZlvuuMvvkLsBrPEHadMGrV+9EcQex+KlH4/kPEb1hLcX2fdVL1kys/paJMrTYMSnOQc2MrzH
HnWXvuR6UJcyNGzE98Mwvtald0/jHgc+cHg+Kx91DILA5gxUe4kbY+Nhhh16i1lDD4uc78gEZXBm
lHCKeqoa5ylvx++GIw99x0TvWSdZUhGAZ54siZ9e2x0MepyqJrurPKMBoErf44YSxcYq7i0bmdCg
7xdn+aZ2yyNejEMxOG+dt/4YyuJbB6tKz09/bfu0QyWI6TwhpipzkytrBshO+6ClS7Tk2nEp9NpX
+jig9pujzS1Zb56O2qA+r4q5kcoQpaLSg2LJCXVQxNFQtF01pCd7pFxkaja3jJSqg6mbUXUIwz1N
nRsqJG8F+dDiXBmqh7EqjmIZo1WF5yY/lXMnEV25vW5TO9nUM2igV2v+4owPg1aGtKNF6kQDsDCV
d/ohkMWwsUVYK5BedG+jeJlaus28+LFlEg2wnGGcKmwfIneLa243q8XHKtxg8UxWN/XuZtqlgYXF
Jqnr0ELfjyL/2zJpUS4TZSuK+lVYtXoiOrP020QzOKaByOpj+YJQzccU4Wv8rTEnn4Ah5NxmeeOL
ybgq8bIFob2p6KpLIbIvt+ThyO3LIpoXY0eJQBAzAMzC7n1KBHqfEox7CqLWgK38ILp8P9QeQoei
ei5U/qvihlzS3U1EVBiX7DJ9CVWTDM+ZvaIDXANm36+6I7uAeIn7VCtP6YQqyBx/jo79PUmV7aA2
35caZ+BcnjtaPTA9mS+yiSO7sj7UetlLdzl0c3aiBXw7OwgHc1O/gOAmgdlk5zVtjsSsYgyZlkOD
1z6d5s2SkoNmr8W56xC8SoQs2rwfRvOp7LRomKdDsZLmjjijmdLv9VC8WBxCxWi8Yw5Gz6ZGk4R6
V/KNhgrHUNtdZ2GDxUMbYvG8n1Idm0wZYNjZkIGxd8ZcRJ4yU0dqiNDVZiQwzpaAiVCR/SZ3MXxY
7sofhe5IKU49R5Wumh5J+t66brKf3WGr69XBEm0QW9QNItXP89sOA5mvuIdRHy6usj4tctrHnKpE
j1excCZctMQ9SOCllae81OY3xc6vtSrePFcckBU/dwofpzWuAXg/6oOk347DwuuCMwdg2a7FO1Fa
B+RzPybL2BRjciQgYqNX63ss821fLN/HllHHK0JE5T/KtL5TTO8b21bQ984Xc7ELP1WRD+WW8QPT
w5t08q0nnL1SjHddBqOQtxdA5CpQ1+VpKHGoIgC96k66WfjQ/KrqHpaCEFEPL2VVoIXR7PpioJfB
tnGxFA6Nc3dG4knwXf7QDv0BBPLDjT3qMe0jrqNIcTlRaEOHSat/QsW3Qet0sRp5qbLsCY/yIc2m
V6vRN4alPAin2uAZIVRDhCXp0t1YRsPa8hg9/F5TFAsUfGrz0xnmHc3Ou1Swxrpl9WroypYz/YX6
5V21mKG2aHeFV4ZEcN0XAlupHY+6PzdGuKbWdnLyekeJ5I5Qkmvb9lEVz5GhTrsKg1YwauJIpvdz
bHNX3HY/rELF0pGc0oFbj3pR2w92W/ispWfSQ68ZlZd+kkkC0IaFfCKVTBJVLuRc17AyunfURPOQ
VbdYdBpDYw+ZXD9TOjA3DzbVlWOi7tss3TVZ+aamMX29ylfOahxWx+IpHfVAT+VWN4ZoMYwAisvn
IW+Var7kmh7RiLa1OiMwZ/2U377M2kKSbJSbdaqvMw4dF7bWNzE9+IsY957T3ee9F6lNsVkzNUzn
ZArIuvlWmsudY5obN60OunSPlkwAsjPU0m4Z0KlY+/1QPbZF7SEQRc9VJig2k6+dJb/FY32fmvZX
Dpm+opGjWto15jGxaVztYVyrnT4nd2qWbtnRNoVxi2ivr0ucPY6DsxGeuMfT++Kpw6Zs6i8L8x+1
1ju17k5Zbz8XqH78VjQ4NOsPSyJh7Vxli5xqHydih2zbCPSFQDfV/ebZM2GCLpOQkb/3PHzfBTYj
79KiiLKmua0wflitymKjo4EnIxgkZW6fPQk509rpW17lu6xRN2pZX27rUd8bJ4dMQni6sMXm48vb
Wp8qTqC28QNVzmwk2tNqG4di4sl0SrJJY7Y0MoCjJjaoaiWDX3PechUFaAdyyB7sC3UOpqqMFkys
G0PvOO+SFewU2I27rv2YWI3tdY5Kp78freQoKn6kOh+NIQuHsgkLfTy3sF6WUex5iUO97K6xPbC/
SFsLJ4ELk9UTTvuQxSoIirwYeuv6ozk+O7mx7dcqC6ZJfANf2LcjCT1IG85pYryTQ3DXpeMbg2AG
MjG+rh3eVSJzNhq8ZNO08MIcgNOcMiC7KANNG7eqsHY1gKwv59yg+W+hdqJB/JHX+KbZTs44qc6e
wHQ8zchFtTxSqowDeIM7G5HWOrxUOKrjQf1JyXSE5fDYd0yQU89nbKhXrBPvrrZch8p8qRKSmy3d
fLEmF/1kthukEzV9tbcXdTdmYh/n/eh3lgIqRU4Tyyka95PMjEeKb44gSey1tWsTsyKOTtPulFXf
OCjE9Kl/5f5x8RhfS3Js0MHZ2ngfk9/Z9y6C9uEwMA0S5LtJ1PERreMmc+cXXaZORI/BWWM5bYY5
mq3mYq5yxx9+13YFbvr1A15FD+Tq/hjj9nm1BZUf8VGxlp98wCEmVAGYiwBgRn5t4EjXlOWuwAje
NR37OuVVZkM+UZbLPcqkgBq2J/Lw9V0/V+HIWUxx2hydzQR9UuSR65WP5Ty+GfbyULjoHsGKP1Al
75ubBr5YINfTbcH86FtGiZjZkPvGnpDwc4ZCd4fhkhfGz8fxLhYsgQz/RzG50dIb0WK10td0JP6N
hbk/Npr7PPfmU90x6k4uAlzSUz4mUVwGx3kvCm0zaArxS8lbm3SlT8yuE+Y0syZzg5cvfRl6rICF
Mu+z2HoxjfSbvAmrtWTbGbxLnazDpkx2A4dXoXK9cjQpnJVb1RzuUpXsgV4eiNc7J0vS3IqY0tBW
6rCidWfDl0IvqMi/0Fq1HZLxrCSczmX2wyu896Vh87fXxPPtVr2v3VtHC08T32aodewizkyVpFsn
N9txdHOBFCNmSeIQdOm9OrcFlAER2dFs+IZXaUjs05fWE7eSOv3niOTxRjSpzBE+XwyrJFE6fk+U
ld9XeEuUMgndvLnrE+PetvJ7R+t9y+oRTOrNjrjTIcJNzgNAKNhn2bkphyaoCR8rXbBfTh4f2dC9
tnWzJdv+TsDw+UKfdoaB0abpp/uR83/YrFYkJ4l1tXEuYpm+tbMJkCGQ7KXUFVtzf50961jP1r6p
urM3TS9zU5HfVIZ2TVtJX5xovGGMbg1sn5wNU80Kx6Z5VIv2mcJjHPI2XqNOtj7FT08u+UFdgWhE
EztzLu4GRCXMaEdZrd1hFsYrTiIcE45W+IXXHIqFZIO+aqJUMZ7qujrnU3LIEeRqblOHHUlPoYsW
uxwIgO1UDUfQBIyWmwcnNzfNYF4x7Twh2btPcQ36hS2Pq2p+MQ3nyXaSJ2OyfWyTFHSplGe6hdSv
puo+iXZMAqsj/WBc9YtTEXmNaJt/cqbjLQLAr2zrKwf6gkQV7DR102HZ4NVEuHYeCpTcg4pyVDgf
i1ZspJk6YexkeysbT/FghqCLX0qd3dg1hg/T6J4GS847k29mWJKHsncOlCayy7TtQ7cgrtXXTVvh
hqoWzQupkryz9Ta0cr7AOjM2cnaUi2nn3sat6jenwj1up2xXbJ8RQ/C5aThjN/l51nsTT1b9U+Hv
K27WhNlSK/w3GBvGWomUodlJlyyn+qnI2pdMLV7NLh/9pekikpgQ/xuc5ejrO+t5LyJSMa3AyZ3i
S2+2e0yrfjNPBZt381OkaFoTo9/YYh18XTona+xCeyoYTZL2rhjxxqPl2nTK6BAv0V7VFHd/byHB
Z1lgM9DYh6hcMSv72lJVoio3CbJ8aywIZ635KFubAVSHgUgUsbGLuAw9fXpQsNziH+6+je60lQYy
RgyjaHMQwAnxZSLhP7JzpcfRcAth0LMKqCrjP0uuUzLfqcryA6YoTE2cJo7cGr3ciNF9ctZ4z9Td
+L3mTD51SI/dmpwx4Z+QwFUB1ScI+/WwsTJ+VDG+zhodJDAp8FyyKwO9UjDxAaLDq+pRW1ELUuGm
DUUuzvmyXPGPbJVaazapUR1zXo4lZ9LMmvcGKfykatdqACDTRxmUQn1lMrrKJLO/IdW8g1zMAgNR
DudTd/A1S6kgNGvfWfttF68X5uzQMPP0lOVGpJn2QXpp1GVY8MQtu7z+wLeyK/4fR+e15CiSheEn
IgKTuFsJCXmpvLkhuhzeQ0Ly9PNpLjZiYmd7u0qCzHN+23kySHF6Qdwka8PRmJezMAJEDfxFB9cH
Vqu64VKT3ZY4gkkHx84g6WPL/UCJZe/3yVtlaRJMM/seXe7WamGL0NAfFag4Ktmygg7vtWZ8C4nE
X5+LYE6WhxHrBzGEV0oiLknvEY+A+ZxIYN1Tl1Qh66Yi5510mhOpSaEYLGYXe6v1FOotXbLDjcUT
pbzx5C/5R+HZP2Q5yTXSXxSrsV8GQ+oE2DI/QFuZXuWaltqg4GUv/AqxYOWfwP+/qB93obrSkCMz
cKR+WHLzIUOXsVUd8SR2fCLAk/zrzH1mrWf0MdSzwdOOhb8jrcDLA+obACHtalW32c7QtGckRUfp
+czrifjsRuOInO21lJFiBL+3zFvO0dTS49BG8YbilIPrjWE2xydKyW5g6SezHP/6wRzWmSteUrvC
8eAdNM5CujDpTYNFnO9+eUpwCAdRF6PrtwNO9xXevZ3TM5JWZZqc66EkeDNeuIDVfJ605N3U7F9b
yC/sCQRL1PoZaHM3UtNDBgFPRO9xXOVb7KIPrVc9ZCbJLLPlbVO7CaLO7IJFU48aeBOihYCY9nFv
DfUzeswnbiM86SN+qF5bEKfPZ/S3J7TD25oA5QUWzKH4ep0l9bfh1iZZE+7rmBkHr3JPXAkcz2SO
yCEaA6qv9E+6cnWq/4yE+ZnxIp1MmCkIv9auJ4zFjFxUwdnUaOFYDQE4trwzl3s5m0ocDrMsw6mV
/KIC4M+WJfF0if2hddbWgYSgZWqlO7Na9wM9DdSR/TmEFXd4ddD2x+s6mq9p7FUYroHz5PzW6wOz
bNRqxFS9W1NtrzXPO3uGRzQJHNJsVA9usWg7szK9YM6jH5027xjx72rUmxaXB2Hhpts4Bye2fiVD
yGpIzEMP4guhkHxqedGv465hmlo4AL2RpYSwzg35QWq1jDRHV3f82uiynTSn88zR45uNOs8dSkSB
1UQJvHw2LZ6kwTEnVIg/N5XjP2uqGLeRALX0ifIiGIPPom3qDdvXUWHLs5ocbqcZvtnazotnPGUp
LmncKRcxzEy8c/1M7QEZFXb1wKmDL86q/0Wmv4MggVcGycWageGGrO6TJeT+f5DQtoOeqXuK5d7k
duZYdVf4nenDWyTnevvSqYH9t6rXWc3MTQrAo6jro2Y5IC2j8+iWPY80kEHvWA88HD+mSo8N2Whi
ZLXAUbUZo/KEqwfzWL0n1SKopAr1xL0tk3HV5+51spLtWGNkG6q9V6cvc1m8UU0Ng9ym77phX8wF
OKG2tV1viE3lThf8BFgZOZzanm2dZ44ReOPpaRBBBleD7ZInYoapO+DCcIKq7l5d/t4uIUWGzp8z
dq1HFIU/aUIiVpQtvwQ77EaS0FIS3OgMglPQ1k3pXTLLDiADNhYBwCu7ih5yvT32RhuvCIxZ+a33
ZLQfmVsQYAWdWnCnATvw98SsQ6pbxTlb8eQT/t225lNZade5gbi2Eo6ctvsu5aKCxMfG7NJrv8kU
Mjp3QURYLL0BtQUdCzG85c8QkDYu9dbP3N9ooUzNi4jryAUkpQBntfT3ngRFogsBo93pOYmA6Rut
WLdmcfJk/5hp6VmlxrbIp6MdMaLWxhyTe6XtG3045I139bz2g7Lw9YxzNhmL52Rxg2p0H33uB6PG
M50TOWUaR2KcNqTR7I2xMLaOwRrgJwdZ6i9KACcSsAoSb4h/bWbXvNPTvilg5jL5P+Vd/wOIh8Sy
KVAQ6XsxUdLbkYHl3FtR+NL+HwbIO8LMFgv1BgkUNjIdVwn1Te5EHpVZOKE5u8fC57/NLfeGiG3A
ao6vfJrK1wYhpgmq7Gjuzk2nh3jJHgfSoSw/J5HbP5Amfats+0rAwVMkuj/TjF5LtznWtbg0pbqW
I4FFsx24vKpTRBAI1TDrPp4CmMydk9ZbSm7e9DgOGkuehogCu67azeb4R+Yd+9cyv2X65K9a136O
I529tharuLWzVaYwVI8zBFT/EnPdaELFgV3HC/q72IRydlk4mZRXowMv59TpW6RjD0wW/NJ6uYs7
0tvmZgwTkv8oF/AfJoRetWnN0HIx8wUD+Yp5jtS4Sp/Wpk7RGNuktqQlA3yyqzSKl4W4GCPwfyr4
MOb+E0Ut48uA9XUJB4k3r1SkONY4nXx+6U4GdRZtCtXxrJniJ/dEcyBbUmxRcR+NbsGFz3B5l0b5
UcVR5yIo8S3o3kQ+JMlwpt96Jer2mliAv7KxV02ufRNNeEcbqavqtZdGa34AsS4i6teTTCk4B+OR
ncmtbZrXnNc2I1Sq7hewkOmYKMNYeYjmszRmIG2JLxteYIXjtYoTwo+JiUXlcFWKsbmzfgYdBLDq
m30y+zuG5TBDGIjExns2tAgwq35zdUGCA1T0XNuPZebgx2WsT+2Nm/nkBvh/o5V9FZBLbVTujAX/
H0EfgtEi3RtD9C3M6qJH5LWIIn8uZmMkfE9+5SNzo7F8SpT2upiZacU2SfRzncpN6ZoXrU3f6jQh
eSDZSklDSCawyOtV8en12V+3LK+OxW1ZADjXEYoZGme9qtzddZMLIWD3NyPtmNv1X7QoYTS1+ipV
Kt9U0gwMx3wp0yok+g7/Ym/fkavin41VhpuMgGA/5XGJ7b1fe/6K+e+Gckhfm2hV7yYIYhiJupZ9
Q7G8A1HSNy+GqY6eEx8XFnw5gs2XTqoFiSY+rZ6ELg8BIrzJVQ7NNqKThVGg32uz8GlQlT/D7Jzm
mkBIXMioEcTeMNMruQ9ymzXQXTam/9kPQLevOemPceXR7NVt5Gxtl5nIEjMmL08sJ9F4m7Gst1Nl
bRajxbSQEkGXqKPRJHQ4adSmF+EkXgfHeGh19h/V7ZxKXxnSxctcfnWa3GHp3WTkuknb/+4yi/Gq
dZEKuaBkvn/1nPSSivEblvl10v41ngGsxKHKh3aEwbYw/Pk5GQKpiwHf3VS9dcoRR3AHuKh4vLCW
PiMrL5Y5k7fi+w9xWu2aHuBQsvwQCfrcEeaNUnGb+T7selcFnp+dIf/Ppqi4xDSYJPdUJskrKqKt
HFSgRfab3k1nElyYVWXQ57TI1GBjk3fxu351D8LrSHEkSntG7KKJlRYjQ9GSbZVNR5SR/3jzvw0p
v3qV8gzm6zGOw74pqjUfrr4ic+HD4RXIDWdfWtozl95qXMrQ6DDa+sstctWWK2qLxmY3VcZNwpEg
LT0lJqKMkUsS57arFQHela0zJ1urJwbOxElINH/fZ982Ad94wNFGpF9J4R3GZf43lD9N7sb4wsXr
vdZQAB+xjqSvdDNBdhSE/EF0AL405JkQ+UgJMPU4EZpHKzpb0xSYXbfW+3FTw85Kq9omqbnt0+m8
oFBoRP261HKTauTBCbkhB7NZdyRBrZLFenQ6d9eXSOGQ93HNRFibGZqsyt6B2HCRu9Mp8v21WXnW
pk3gX10CXpyJokAy8P2B8XYBN1gy49xxSVPbs3bj8c3Wmj0ZwnsTZZmT6k9RPP8NWslxmK/7zFyN
6r1q4jP9aQaJS2IzKeMyLeZjnS5n14YrwKAZ6mYcwuhvJzc5Trp7sSCVCQf09l6mhcXgvyWKSDtc
IZwTD33+FVXaBRwg6qcNKpOn3DVOUfJbTebRzMpoZbKemoP2MGrqQuPXndD6tPUX4Ij5NlmcNF1v
Hy0330WEunVluV58couG5tbDlLLWQaxM7wySKVcgy+nYDh9alrVb9DU9tefuxczYz2EVYi//m0fv
s0ir6FDV2VYb/Dvkd1CGtbaVOPulQw1o/9ha2tl0Co6XoboV0XAhbfm3JczOUTIs7o4cl1BTv5Hf
lIhSmDxe3dbb2q59iCjx8t2PWlEg18qNJclVszFOzqzsPnk29PCOz24vvgHqgdLmvVTeIVXpY0wQ
J2J8FqyRs4kY6eG1ppJ3XXvgGnrjrludMZhIqifTq18mPXpPnfi8lOU2Ec2NUNSnZdIeNQJRpJef
egO5+ATDXWs7lZjnPolfcLXeLCBx02pOtjk9jwzibTOujaa7WgvBlImX46Y3tqOjrsg6D6RvrmIb
xBu8R2+7p0ivN0AoaWDaH21U3YTd7ZVprRVJgnndv+TL8KKb+ePSeGtLugeAX6iQ5olUAICQmESO
ipzTevwYnGZTiX6rmv9zKaM1yUO7Pm6eoLg43vT8gUNwo03wxkQa8uZrRrPScOTHCP+GyH8zqqIO
RcIZppbYPA1VF6D/PCT0dYvOt78QMTo6IFOqbUqvB4VLlHeuo3uU5sTkEVHmenSt9i6bYzfKk5Iv
FhAZgg5oTR0VeKIqGDQAN72+/+o990dp/pFBdZPcI7FqEp+4jJKT25hBJLV/+WLvp9pzdkzk/8bR
vkQzmAE9EF1PyimV5yosiYHtWtBis7HPMmbFLe+Rx5a/K6f8ccD13rhI4PQ+J5mz3HUiXQOfhm40
YD1TpDP2ZhUkQ/doG9ZNp31GafXJncZVq8DFHCddaVr1VKTZxmnsR38GJorGCxB3iODbekCdhQLI
ruENfM6DpsoQWPheuxqI/YKqPvY49Ku8ggjAWUH0ilETa1rKAPPfo6tiBg1r0zXDrnbyp8gBbm5n
yneGW1zJAs9CfKxKknV0i/CWktO+bsXAYVZm4VSMyHSbNPWPpW03D6a3iGeZFzTqIKILiRdCmlFH
5L0axlxtWsN/JYCP4Go5l4/30DzL64F1SIDKp2Y7dRnyCti/FByAeCqt0EJLme4rahNYftZa0txW
Zls7myRyeKL9Vg1fvtH9aohz47LZOpkiL7rg0hDRVubyAHxz9sgPGDBcF5MIY97h8lsT2j43sm3X
oZ6wzLdOtCrQRftuxD2UB1PSPR7RTONrX1QnrSPqFdl90b8O905gP3pTZFVywGxcruZhIMKxaW4a
AqvEN2+mXa6igVwLreKNmOBiiUzsndBKDZKL3fV9hu6b8WEcONCMMWGItW5Oi/cw/qSHYN1FMAJd
HCqnxgqeX3zSblEKz9sEqNMoyr0ck+fMDtmJoL1KHjaNjEpzwqlLWI9OTUsPLYn3OW0FyGN2aq38
OhsuK7g8NULfi35Gc2E+5C03T4vZMCgUxtlZ5o+YREndsOvDLFkm28q45HepHRYeGpFhltfCUrS3
mfaNgO5rb/t7XWorfaLTquVxrf1q27hOu2pMlLzeUZj6D/vETSEjGLVi22jyUldoJu07Jt142T7q
GFNLpDNlfobaXgLDqliOWVSJGqfaTnvWTGPjsTYUWXpEWM0VXeufmidXkctMv+RkTI/Oe2lBMRJU
cDVzEcipIXFHbeO8vy0emZYlAUyT6+98gp9UDZFrzqyxrLYWazHRpSuZM8Mpa9PQ94Lee9yDmMy/
3AjstENFbF0XS7cn38xnQvbIXv0pI038AXOWvy05EPSddfPZdvsOsG5S+fuUVB156ipyf3sMDTvh
RLFYFZCY3accPf5Zw3qvr6vKaC4lM+SZLFZXktrqOsWxW5BiEeqhLQdDNubBKDRGKWkR3BemkzfD
Hwrws6WoyECKZbKs/F/P/2epW1Q6YZqaOxFFv43/WnRp0AC3k1u9dycYNpss1FlMEuvmcHEWppNu
xBJdJnwIs/wDwP9x6vE5ne9cZzccGaDO+dC+6iiSkcmC7CRDECfqWlHPrNNDe89o6QmhBSN0qbht
m3mTkftdlyJw2+TSz2PYkieMRHrjWmRsLv6jAeJriIEXx9K3vNbjSsWASGqBIay7td/qXy6YEMHT
JNCXXG7ZcDWSDjWoPx1HMb5y7IP3tLsBqxnqN7Mm6K07x7r2BRvSryPXCmZiliI/D0fOaaVBTuts
2h26Kg1koVnEBl7YB+kv/xlK/2ixDSpIAsB+gucgNrtZ3jK9+E5io9wko30EsgVniv98eN+hHomE
i9dL4oLzeRsEv3ybgizLJWhJqjf9iMJEznhvAf3up1Mn+2u7sB1FrJIeLWYAzltknEELZ41eFRLe
YrNSoYZahD37OY6XS2dYb/aY7urSP2Kw3BhV889Iu09VdZuiKy68QT8d0l9IZUKgkJavPDcPIxU9
FLP2Eg/dQSWcPKkaus20ZJcpbVYj7E/bef9mzdw6abp3cjY513hOPO2VukgGlviR32qnpeM6IZdT
Z1vqRbWdlnxtZ8N3QSC7ppzTBO7NDc6dR2yuoVnAKfEhbVqsEOQYT0noVUSL+Vm7oZf3Hoh38e0m
xPgQEqX4NDdcPX0WH0lWhZdBlw6QIBUKBUKSMBVB0YPtj+3VpKCbyy+7xBMvcMG6ndQyMImhMScZ
GBIEzmbUcGyHdlH914o95nA48Kr7wj50KbV26/MCKKMNWoh36NBg8soXxT6by37v9ARguAMfBYlO
hYXET6BLF3DLVm28tLS+E6ueskaJ7pgtPUqVXIIJROKC/JNQO44flKco1v1Dhn6nX9Byk0nu6Gh6
yuiT3+q1IgHZvocjLu4JUOi5GLo9APNN9ek6d1Eat4j7ChDsNkpSgB3UGbg1TiMKBn/xHzwr+shp
l6AHbxMRqyyd6HckhOmeU0S2c7fX8+K8kEPkN2iV1IMSHmpAbU3o8D6e/KNXjtQGTXAqABIeh3Op
zGO+WEHJK7FGKOKdlhqsv3YfpqY7Ol15Si0M3RNqw6L7Elnx4jWZgvCgf6iPfUQod1YrrQhtKgOR
5fsUAolwAm6rGeVKEj/0s/eP/KwQcdLasKYH7o/t1LeBRPWhscZw2qOWmicsuvIaAQ5I79xr1U1K
bxMrl5fX2zWDtzHJWgddMd68gpM9yrSNWpaNw+I72NFFNA4VgeXZ7W6RLJ+bOot5Lqo3Bvy7DApB
U83VNjDkLrE9bZvGRrk0ypUDBmjizYBlu/qyeY7R+KycpF8bM+xh5D+0E/feONvrIeEOkl65bQRh
9bV/jbR3nH9hHaWoctodG2ga0FS07ZR6npDLLAOcV+zrxGkNJVXOa7qN072rYSAgKzDUp/w68EWn
sb4rHQLje4AiHJrLyuH2BiDiP9JbG4lxsGfvM/WNB2vUAhSKh3FEBBiNm6wv5Hox07ccdVqTyR1a
pGAe45uorQ3y66+2RTPuowocSE/i1N410AwpUsDZ+vBMJPpUgsKtmVkAuXCRM5xINvVBRwcGloor
twkp2h2nhL6iBmPf2GrbTR5x+9qBWziY8czE+vziEs24wpPyBeMVCtlztrZvy0RaYAwFZjMvSKnW
pO6uAQUJY4kOisGuldq7yMQT6FToYluK/CL0GS8pe1pLPn07Il+LYRJXQbp2xnqX3CV0JROyL9sT
BA4C2PGboDkW2UzdlJeSl5YHsaifC9bClezEMZs6JDLTmfJR0uu6KxXrj8u84wVLQ0lZF4ctsdBk
UwBCPnej9Wkb85cXQ5FIABi9L5EAp8+GTUgm1gtkmZELX+EufNHxxW+0W6bsvxlvBDkN1YxKilAq
snVZYnlrJqfa66NzrBsRytQ9Vr3x45JXRa82wte7QjSScVhQvwbmwTyExKuA3oGOJQAZH7CuNw9N
pr1V5rDJ2+rQZf0+5d9B5p7xtV7GRN8Ohr0CevjJUivkGl0PeIB0le2mlEwq1286An2gbyuvOPqj
dzOju6iW2UcOh0kM/cqy5JOS8YebSThKZw90dzAYRu5O1kojY9+2NOAt039rbXGjt+eS9xFI9XhM
cc8VZBGawuEvwjpG5iMr5ICyb+KNnkcRlDXPBWjpV44kaD3FRJk6lI6s6pqBwGv5nO4ryjh5z6lR
7WMzIi5uCfmpnyF/vqQD5O72FJWMBkM0QvvO19CGWc8lyOna1rr31EuOlTXfshEUqiAwsjdPYyNP
+ENYSuwEkLC5JyZ60drErroiyOq5G/KP0fahZ+JjbwIagHQ/pnfnitGREkbKoT0+0IPBtknsWBkh
vkiI82xTuaY8GTp8BiIiAULfut2o75K72m9ItKPoETwuqJ76XuhES7bJtp/jJ2uiMaqQSRc0NZ5g
aQkVRo0ddohMEdUgsycwHV5bJQVNarRzrA2SjBOiAlft3MNTc8ozIx78zpdrm57YdYf6w5b1z5Lp
f+706PgIOJD18Xu4z3ZhPjH/nGKR/9XVdBEWUnNV3sPIWMTFX1bzinNKXCPEBCkJ82sCZ8GMVLNp
UdMJWR1Nsxu2kqTb3u9+k8pgSy4GLovYjlfePRC0iYKYH43/jXpx1EAG41Cd5Fy9qNzxwfrczQDu
yt1Fz6w2E2/mZQ+VOV0plXloaieGXpsOFE4UYWO6Rz9RYJPeGfqYWDiNEZTvtmyAKIQliacb8sM0
IBVehmFLO8+x446BLrqYnGQRZk82qRkHXLU18+hiRPonRYNVgM4qnPvxdSbmtTf8TzrWNlNvHSRR
0QZNlWuPnTEoRjLwLd6RrIgPkkyM2ljmNXUUO6cxUM6n0V1Ghn61q3zMei5WyTsrli4T5iU/TNzm
XVnlq9vBaxa1+Zgx4xZN/iKmLJB4Pfgk91VJxYG3PFWjLYLGKfVtnsGp+HXg4uO1alpaYGTX2lDc
LTpdqBXT/Vu3UBvjmZIQ3ZP/lJmjWLcJCGRSflnc4SiwNilbUo4Q1neN76SczqMxbTMne5T8v+jw
1+MybDWze56M7HdIuj2B0ecoV1c36q9OUrGB2A8Mg9yfJjet4TAWx5sxH38oEv8jjzvsp/xCyuPj
1KKSF27z5sKjFQZYmw4lbfJZc3SdE5ibEeXzMKlnTChbQj63yqBxJa55XZNM/+qc+qyn5QMkZjCo
/IEAN76t+pAOTQhJCjinH5fMfcs9OwKYX3aliI/3DShS1rVDmd92+ofppzxJ04crxYvD7eAt07lu
7H9Gpz1HoHn64P1F6MJuC+GEVRF/z4bcL4CPxEde5oTfTF/ale6NKTbUDOGfIjvSEg2XWfXky+5E
TsS0L3UeEPRc5iqtx5dpamtSkcH7c46CmozZRNx7hsrfmB9nM0zDoa6SUIuao9M7l9zTThqKnazV
kEbY7d6M6w/SsSC0l3xnC/NBxu6EagFecyFPFQGc/DfwY+p3159T1kfimWNGN++vLOQO0uRfr8+3
xCv/acu0sGcS17LKZzJMM8Y9s+PsX9qEsnAiOeUg3mMeg9WguU4wsromRbIVevyHL+0058Uv4UlR
gFX2pTLwvmiQX5lu3KYYe16FsdhqIwsYBjFHg2jSXr5YWF8qUT8lOjG1Wj/dIkv7UUq8FuPMJJTb
4QBpqVT/R7yBjipBvDUWQmtgIqerMTx2mK6r9jmq0Ler4ansWfFx5jy6QztsaB/IcUqJeWNTg0jp
tvMtS3mtfOs9Jshwp+cQS0m3vAuCJdtoCqesfqspJinm/AtvCV+eNmTbWi/ptPefc3x0HNZpIPvl
HFlduOjlIbK7gAzHl1EW32PvIiWI9jTTUPxECrBEyfNEowTZWsh2oHkolPJ8uS/n2ds0M9EG4BW2
SQR4OjNg02apmDSNw+TRiEp2DrJGt0WDkpJc2tXiYIrhMU2swJhmF/cP9aBRwfHV/S0UGbWEOiPx
xs/tSZY9DXBuOTQJihqXg4EFXHA1Rgk/QYsUtLN3oqC3irYbW3VPixu/9V7Wr5ucg7gbZWjWcqs1
PscrNsp7s5SS0y7lngeWfK1F1YZ0XnBvesuOPzPvPGxwoYMJid0j/2tnByDKSNGjoONsCDnmUB/e
+z4+6phy4cS7Qzbmmym2MSUu5wH9eWRC9dUJ4BbxyGkBSyQM/Yf0EoJ16ksJETJ18k00zJkjlvxV
NFeHKcrPpAuH3P55UKLG8YRNYlT7m90FQS4Jzujyy8ZqWHG4rjnWXA/SwSE+BpVMnx9Rdr7btXfJ
k+xHt5XH3OweyiaaAzP22yN62A31SAJM/i4dc+9om8F97phHo5zeVDnczMEKM2t8pDM1qPLi4pSK
d2IG+Sue3HJeFzGweZoGtoMoyouYXjO4EC/uYeoMJtTGQrZpaatUR7mDKflNmNG2La2TVUItw00B
wW1NhJkQwWTyJcmjG5vNNtOX/gkZhom/teD44uSpeeZ538dgFNYJp8OONbnfVk7NJOgMyN7QsQWq
Hc55BuQ3uNkc3P+hIlg6H6JdzZIGrZ7RguJgi3XbHzz3B0e4G0mKcWtmBHJm1q4zEBukiTwghPO3
6SxXupxedKd9cHmKV+Q1I01K4++M1jGlJztxP9gAPT59kD9zINw9kay1blXtMBFOKzsbqQuAzvVU
cvPoIQDMQgE7iuUa+RP55dpVKOAebXE49vyjqzfkpctpU9mIUeZ0uRSuOINYrVSGGVvo1zg2jp4O
YuETT5A2S7uOqfOhj0WwrxGZysBz8edpNbNlzXlypa0NqTj0MWp5MVa7Go3nnFYvFRHs5NzsUr0L
jWI+dlb31g9wZUQSHV1zvuPdu1bDxWJ3l34k7Fh0fCUylEl+o/4MEwoqonUS91iJFpBjy7ymaAp4
uPNXZ4EjWib7TXTIjrEV3GrFDGgaOB5KO//K/ChbW87orK2ECbbrk21rzIE1sB3K9KU3aqzJjv4k
neb+zSG4UhhWZBdmrYV9vB3gz+nn7d34n+vUe0MVO7lACefJyHSEc4sSLhd2UyIdtdT4aHCOB0Ue
v7IwXiu3OaULFJ9Bgj6R1X/wEcWaekRgE5wMkksWp747eUngteLu/Kx25YIG3ZOP1LIOByuHSuRk
2nJ/ho2RPjUDQcWtuCPBkm0R6ifZ4hfQgHKg36PE3OURvwQjG49e4jQke9snPsu93RmhnQ/P3jAP
mxJxiNdXh8ZUrEXmCXnLj9D7d0uBf5uEja7yXn+3ioifk8OWGJVNVKbP1G0pzDwtqmEjdG02WYrP
tyXU6SLZzy3x6aD0TPX+wZE1lXpld0AbEcr4DuhNw7T2h+67blBTR9FCMSBi2liPm1WlxcMK3de0
0gBPOjmeq1abWQhMcB08o5y8M8KqxUoDkgCqW1Y3v0QG2XR3lw5tfrFDMZZS4TQwaTpCfthcv6sB
lmY0XHTENIh6eXcteUvqmMscxPNdCvepShaGwPF9GZgIJo9Sr/EW3x2xXTxccIeOgT6VGyPPQzT4
54bFDYsoNCAlgVXl4R6ShyiaX63R3eZg764cUCmZxYebaFctG9YSqZxjzid7Tr/HKj0NSu0IrFyj
xz8rOjBWg2cfYv3+eVAVW8f9sjXj8rMgv1e/l13AaIQJowDSPfmiowdft11lrUjM+bIzY9fSuIB4
4Z0M6GD0pdz0GXnFbZK9qoF0Wh2Bo8hnb6WVd6Ge+8837Z8orhGajerXnq03Rr/P2FTEwkzpWXZy
l2bGk1yAj+d6+oEGG/HvzX/6bOENEy+tyzQ9YWUCJmzOLZ4bnHFHJROMDxoWWrejREPvWFTK+wMb
TZfelJtIGm8DyQWD3oRxL69NToBxpvQMvaoWIS1hbYkaYdKwIVDxtNvWVmil5D8dQWAJN2RzeW/a
KrplJk9IanSYQl0NimdC5dOK5KVorGeqe94zUw/BkMOZn84o7gq7pInWzB64QhbjNbHIozYxR8In
hfTInWCPYDUTjb3jLqtKq/aK4AQQYw4XYVylnZ36Uu+CHrEnuP/RiMxH3WdTHXuDKaR2Dn5FLrOA
E5OqeVz6JEwj97KUU5iUqNO6xkE0BGFkq2VN6ewDLqRDImeAKjc+Jm0WOob1OZuVu/FtNEooqJGl
AlD4U/HgNb9JDW1GtseHleBa7hALs/LaGbnn9gLQkf/6JJQFeq0/RpilCYIXXFA12pEeLti/K1ok
t3kXMWk6Pci5GIFxsxudCiTkj8isvNzfAf0c1OQ/q6p6Mx2YSzqpXIIWlM41kzUVLIcOodM17x3T
cWKYB7vXVrMubs5CGoIPwF3w5knjS4nySAcKOYrWp9VTUC2MH+WWr3Oq/7URoQ2VvPRZdtLK5b3y
xhvP15PG1WG32Un3JxAhmgyxOeT+eOt7LttFSy7zaHz/R9p59LbNtHv/u5z1S4BlhhwuzsaSbEm2
Yyd27pQN4TT23vnpz4++F49FCyLyvEgCLwJ4yOGUq/xL2Uu+ab03TPrcmfctkPTkDX16rMDhYBQg
/vghZwHZOhnGLeg3MNOo1Pntng7AMaw5D13XpZwMxG4q6MrEsy3fpoPMjaKgi6WC8dPq/HuP5u3Q
/2g57jFPvCeU/Oyo9FELUXgmnadd5j61jfbQwFSwhbUhO6QoRVVSTu1XL8kIDNJ9G8E9cJ1H3/7t
5ukDjnl7A/3t7cTsW4R/QQnLWPXdl9w0HivylNSD3Dxk30O/uTehVsPAxKWQ9IzGcvxDOQJbvhSq
bNV8jxwsOzP72Qu7G1ry99Rs/PkMvC+88ckqrefSzUscqMtHbRyfiNGHTViWfOwQsYsA7qiwi0fL
MR+zpP+haDbqInrwPOMaEQt61Q4spmRqkk0PtDpuaSFXNcamzgNr5c4vjBvftMNbhVvTtRv27XU5
pJ9TbgMnLm4ss96BK9hMTrxrgvKXN1V8ca9/skVD7OJXv1IQs5bq7jsTQwy6c7TiiuPQg1Evug82
cLJdz7lEIEzhAAyYUWC8GdRb22OlpIpCRoBMmXS/a5Rntcr8ZImyphgNp17QKg5s4D72Pwb8UcpL
mKrovnnlOxPuD/B5EGZ4adp4n8iCmq8JzjqhzWXGD6rlBvDHfuN7gD7T8A4qxgYZEfAUsEpCkBr5
pF46LT/mHQ5c+LRtSkz7XKP50RbUiOBaIr3gNzepHzw4qn7IOQzsMf/jw7VihTWwUY3+zm67Z+Qv
rgSQrMaAItpgLdKauyqiSuXbMTzRcg9XHaYjMpxB+VSRBPAb7oyYc6E0v8sGf0rLv4fvjI1EDxgU
aoOKZrkJ/KyumopANsp+1HN5g2sJXFWwH2LkLHz3q9uHX4ZUe0i8CSNXyldWSAOdno83fgBn9ZW+
563u9MdGUYiYAUM+53nZ7nxafkkC7lXHpBL25yEJxM/SyK71VtxQdHyUNP30ynA3SEcyAXG8rbvo
GBv9NuqCfRx5EPnkQ2VwuY91vUND2QcQK661QH6Kk/YLZL4vsL8PgTCKLYz9DzCT9gbmgqU97Mn7
bmIT9rkS3T+19DYdDi0iTaiLules4a96qf1u0bgI6gCHgxDfXaeDheWQWY3lofTKaw7vT2YBBaTA
TxZJL/6lGFkRmEyYAzVUXfGov3HT4sDA39whgZZRAqs3aQ2m5T5yf+Gi8MfRQ/pq/n2N5H+iQa91
ptvB1L8OqTiGqQKrZO2xZ3pucpC8wXAbRWRzRZwCEJMvtsF3wzOXCCZAQEFXQDJ6YqyiNY8uHDIz
BY0Vo9oD7Bigdq2Apamex9eau85CCowwblLpB52n9ukDiy58yKXNGaVxjrubse92r+jAWh83Bf1S
x8w/jli+VDkJa1V3W482sVUFH4oI83DP+dha/lMTWzcazSADIa+pawCX55w46S8cMT7neXyTDM5j
6GeHcerJj7X0F9IB8gs7OvjHm+CTm8NnRdB65deJAS15eCxLlqpDj0a5xc4gO/Qj+qthwdYjpGbl
Yv9YSf0rSSGqBvqHmaCA/MjBr3Tgi+ZWusNWt3EqAHDMCRpv7dL91ibJczT6tKm413AzZua9+oro
8EMefhVDsY8MYytbD1rP9Jhp081QjC/4lB3cmYMMdx44QwObO2u/hIYgsRabKhNfL8vanJEanCV9
UeSRaCs6xkI/FQ61o6pQsw9uRMIvGkXdGKDfwAULTWmswVYaHUUceAnGB7wo3I+Xx38n3qn0t+Ob
s8TPz5dPYebX//s/xv9Lazfu6MWjQC6b/iGBubvBJ5b7qqSdInxB1p7CV0wj2Bt/P7ItdNt0HMNC
13gxssl6HVpJ8ctnqRClaT2FUiNywhG2/Kj/8RpsX69rTaujTQfuq99dHt88M/USKUmU7QRSqa4w
T189cIZBJOAEjqQ4xm+oFd7RiIi64d+SBoxpWNGebV0AQJjkRlhIOTR4PDcNfpiqHn+kFl4cdtfC
QJWNkzwWFvDNjRs2sIHDwgyCre10w6+km7onoFIqx6lNb38rK04htbuj8yXNXOGCIoWdd+VY5AzI
F7T20aiLEgCUJPpcUSiep3QhZSRRSRUWpBgxuzKevnGBg29RN1lytEOjyHZFE4TfET5iq/XRlK/4
by4FmySNZhOBYR2bewSilraXrTs5tRvAngxz17wx5q59p7zomu6M95UU1n2e8jH7dPmjLt9wHtRi
Kzl8UtwErNl9981yhhXReyIZw6OXjxiX51L/Jo2kAQsZtSs7Z6kL9TqUzRvaALMchjsdCgVIPS87
OCvArZsjZTd4OrGVp9XKPlkKgb6O4yC/Ouu3G+gtn45DKwO1sMKMjtmAyXTi4XEYhYa3q8PO3Jet
3a7ovRoLbW3ndUBl4wxAbAh+YrExK613KmMo4uOY685+Iua7oyMsNoaffQf+iRvSSO830uU/Bgih
q3ikjujlcb8dCE+gsPfqn8sf9dxK4pCiX4qXK34iizMSzUErzHFNP4SGIVDV0QxETCL7ENvV8AVw
kvOxDgztcHnQ5cE4zwLa5jrywtJhJub/f7OSmGtJbbBJMJhu/J0WduVtXk70WA0DM0fqnruqQXUc
/ky+skvPfXDB26Jmz74h8Twd2ZoctFidEu4ZuggBranGj68TfdRwAAv79I+PWcSaF8+5ffOfMc3l
NWTbGJ3FRewfx8aJHyfgJfetQwMpd4c10bjXg/3tKcTMGgaWCLqOARyzuzh3YaCbEMz15DAZ9GQ3
xGJaeMTvh4zPr9sXj6ZqdfSyIWs/lemkPrvlBPurgU7mks8X4lkWJXCbOAKfsBltPJxRXYoK5/ry
AjDm51g8pw522lYSbWnTMRbfwY56LcXyQzv0oYyOambpUtX6UMa5QmXaLj/Zvhu/kAoN13Wi4g9a
I4PnrjL0G82p1Ip++fKyep00wRkgXA43FKhPF8XUh5S8EEndAxy1X7xYWvTrOxhAZhM4dEnH6gCp
FZwc3WgSIDaEv3IOndkQBgrQ0tRdTlZ76dbU6sCZY2jR+wRxr4QCr4gI9MryVlBX27hIt2/DMZK/
B1sX27//FJzllnS4vWzp6osTIKWGlZQKnFkkEWhKKvsbXU/K+bFXH9PaGG7CdPAA7lIKqqe82YUI
PmwCiyqLxSZe2Z9nPgXngm2Dx8aAwDXm/39zMjQmGYopk/CYyPguyqkBFqGwqcBbJi6nsrtNIQU+
Fx6zUjkoilyeizOHoemwHG3dlbgo6fPp/Wb0HPFVP/VGbY9moVvchwlCWttmmvwGoEoGVkzmjfWn
HiH5Xh74zPc3EUCcrYHmYV+3y5uBQyBkoss1UOyKXTsin0yTNm8QMMF9jGOCwpcihPUwXbm5PLI5
X6WLnWgRKKL7SKDIAlxctbRUm7EoS4yJQtMMtrFrgHYtS5x67mzZmMMXS/cmCbImJJC1jaR0Yd+J
7HMeUMhEH2W0Po1ea5ECRQNazPqYjhmwgLoEg068SfmooKSX2+5IM1e1xrcZxDU+qKbyzZVr5czh
zpnO6nFNy5W6sVCTBGySU622MCUvCpwPLJNCZDQqRKmQ3n1CNEj+F/ED1tUEe8KdDxF9sVyjXtcn
eBPqQH9T3EdIMu+nAhmtrC/m6rVdr3ytZfygJKL8OpVHafCPttRis1aJBi/I9+19YzR0HzE+tNIr
6egIdXS+YVUQzEIcFXXnscl8s7s1RgwitmpyAFyZA0QggmFX+4GcTbQSSCztyF8fjbgGgRGL40Qt
zzBA1F2bGWZyBAYGrOBzqazmthraABUS1K3CIPvZmk5zN9KKQs6UTkwIlwco26xhMj3l0EUBYchs
r5kTwhUoeIks0K80F3mTy2veWCyU10e18NawXVTgTUMtDvzagtGNyPy4j2GJXw1NZ1JVrgrxoDWF
Y2048OKdFyJdWGRQR20MED7E5YC0XuFeIaSvIegRhx/9vkLzdywcDbhWKuT+8lMuzoT5ITFSErpO
ImW55utLvDkTsHWVvRAGxGn0Cw6QZ9LnMEsUEGB4AEMRImjYyWGTYaOTrEzQ4hz8d2hye/4atuJS
Oj0Hs6mUbtW22FuqTB6VpCg1TK16yrzxG9KA6aMSlVwxUlo6WM2DUtOfxY5NXeGetQiNbTqbQawJ
tTdhrX6qqGobm9KxNewXlVN990zpfmQS2t8RutcfuRAeszpUK29+ZmVYs40JkYDBE4nFQ3hT2ape
oj4QzP2Aekzlta1FEHkwKHjMpnQ1IZgzjDfH7+tbg8RkNbKhLVufH+jNV0ahIK0wt3f3phR6scUv
vkNMyk16KAbWDAFOQvm1MbLxk1EhAIDQTwTNxU6RENpdXm+LMPXfJ4GiyC1k8xWW6V1XV42nVal2
MM0SsnMl2wQcIx6yA52touxWzotzw9ncN/gr4Yun3MUaa1EBR7Y+VpSUCueAEAan2WBpaJkBRb/8
ZvOvWswxKAr2+ZxJ8mPeaW/mWLHOe1rZERqN6jCUSHFl2ayoFwg6ummY3qPZ5G8cofnfkzxdmdZF
KjtP69vB3cX9WiGEUza1lkK2LkS5bVpF3dR0JnfNPfHM0hUEkfPCdcgsl/6XvZqqPIxqB1RuGd9g
7Dkj4bovJbbTmyKZjJXjaRk4/PtisJyVxTEKRmPxYojqd3URm8khaB3Mqb0ILjoMXnqgQ5IESB7S
1BB7OH2tdddbHlqUWk63/gr1MRnfmKJWPwaAWlTox2/A2uyHsq7C6aafrLgAwB20/i4oKifZhVMe
ezDCYmXAttbNFcuxMwuRXHR2J1XSNgBIna4OSuG6LEUYH3NngKY4hq38bGYaQnqAZulIXl6L525w
YbMmWBWKtb9MNkD14DufmwhfIbunrgOiJuNzIJ7B01ff3d4C7E7/z2pwem6hVNLJx6/bTYIIHpuL
xK6VtP4X4jKELy8/2Zn1Y1Pm57E495DqXnxPq8Xtqm6b8qAXFkDFYbCM+6SnYmhxEm1sGw3kvxqQ
WgibH7cZXOAdZVjLA99VmkkRyYiPXj12zyi3cd+6g30dDz5rSMX9fzGebczWZvRI2SWLE6eeXVYM
gELHUFGMLmLsEna0DaF2RPhGfGqGylpZWospfX1DzIWES1bB1pSLaK2EvDZmdZccrXLs9SsPUcVr
1cHMC9Mu/dmn/0WpQXfevKK7SGAiI00JdaMJgZvEUhvRSF2i9xjMykjZ+OPy91tECf++nUvNiLsL
XZulrS9xWzY1eqPtUy8FgtqpPCo2RizIVmK7zH9oiHsA2TGF9K4vj7zYsq8jo4wsqURy4FHqON2y
CCVUnhhbCJm6BwVNhm72E1sBatkD+IX/ZiziEqyWLIkl3+lY6NUaSMPyDX3dQ84MNfXI39hof5OW
1/Hd/9dg9uIsqqoKZ1gDG6wyGt1riS5JAFLMVdfg6gBvXx5sEWC+zqJDd8TEJhUv4deA7M21OAWl
ZRKkJ0ewk9BFnCDEp0Sqx85D2XNq9XZfdSGYy0D7eXngs59PUOewcaZl7MVJA0o8Lak7qn3dmfpt
aLioCSWQ2zCWsVduqcXV/+9Kcdy5E6JT3FhW5e1cmI7o8SRMa9wJ08SXD9ydP424MTbZ2CLENIAk
le0U/xwBta98znOjky8LCtkcApTOT9eO52PQqeupuaf/m9FLtnJQLpo/2Ujgp8AzN2Zo+h7Mgjxs
riiHT8mdboxIx/39fJPp2JheofYOYO/0MbLJi3vbKdMjqoTdEelT71lvIFqng0Bt6vJYr+Z3b4Kt
ecYV5RNJPUMqS19WINu8CuE6T+M+dEvrl8xDEGEtxuxVo67KEMQT+PscwUT1KR+Spw5L4VmveARM
mk3dHZWwKxPsbsCZEfC5rqAQ7jqh3U8tntr9tKlz6y4dnT1OMndwtp88c3wIB/kEem0L/hs1CgcM
37epHA7VPJ1TjA+guIrosWdodnKpoqH2XOr+tTW0uKV6tDXrH2AgiqtCtw+1xs1b51Ag4vbaLGnh
my++lR1EgHYLlTnVFA/TSKjqQ2MZo21QtzdDV6Dr3e7MbKbGVH2694TzTWuHeOXYO3OdoFtnCLIk
0lY+6Ol3xNHJbQvbd5B4m1kbmKNC4cLK12kcaiuTbq6MZ8wbcfktyYbI5yFRcEcv2iNVkUN0bN1x
b816Kk2L7kI50ihBjcwBkIl4EHRc98kMS4TtiL2vKY0l13lOsXBlWb3Wbt49CnmSIg8iP1lGt7hf
VQ7SiTg32RryrkBas23Xivjg9TCVkNOFvY0lU2R9b2aVRa4/mK2OzcpxNZQZbuwR+UxA/15NiBd0
dvD3Vz13w3+ebxFcjHUVTG0VqL3u0Vumt90Sh6sCHBJaZ3ljq5U9fW4toLpJU3tO1/Rlim6DOQ+p
oE37aqQ0QF916u6tWhUf3cYBqhYLgdjrytY+sxoka282zMMXdVmbRTbFa9Gm0PeticrE1hBp+BIJ
gQjnWAosW4ZIWynMn7kocF3F34bqtLJ1ubgojE50LbCk4JDIQX/p/Mb/44vhpYo9ayVFPDedNvW7
eSxqV0t79hLCfmi2HqdWo+Ai421SNnv4XAolELufYIt5hON/N6FzBoXVpSLnJu3gBc3T/Uz3PYVG
HbYHFKL0u9D1mydqIyWUFVPT4i1V4ML9u2jmdci5QY3LJvVK11ocISLXdWQ28AoraqfdRlYFIxM6
4IbmhP98ebmcq7LhXPSfsRbRryAZRT4tiA+p0YRPGnzeTTUCyyvH2gTrCyI8lmjHa0YTgPpBRDwV
ydNgABxpU3Pc4LgMyTYfwKLiBbnRIinuLz/h4qP/OxmSQJKGvaDMtnhA3Rd6iyGIs0/7PtirZnoS
QEqpsqMHM5TWWjawbM4xnsFhCnLV1CndUio9/d6mFVd1HAKq6ssA7TI027Z+Zr10oRZsEOf6A4T0
i66QhtZdjHK0IQMdOCDmadl+j3jtlCAbTvZ3SFJlrnlULrba67NZ82FCD4i26HJhgOb2/Up30Xmb
Zf63SYqxzXVXTYiPjDZmnCtL/8xwbDL6PER/rkSP9nQqmgSlqKJHVg7B1AoIGlES+qhW9EGEydpR
eaayCLAfHAGy1y5trqXdZzBIL0XRHeCCj2tMYIMEHRMBK6PtoHsqahAZGrP4w3TISZUEK8YYBisv
vAgF5/m1mV+dlIU+geXME/Im2FaeQvrC1Gh5R1OI2lUVHSOyYxiMkNyS2EQcFJ+8W68U1seWCvt/
MbxtmHSXHMq573I1jAAbo+hleKzdJkKJx76hCbydSrEbqjy/UWMl71FnFDgmwi67vM3eV8CwFOP0
1s05AsdJ/vTVk85OESSbsuNUCGiBeqcgARlNXHYrh9sioWGO567d6yAE+0ShpwMVNRzPWpTjvkyc
6Rq3yhrb5Hw2wsiL6RmTA+PoNgjaGSUmX5ff8f16lhKYFUVGytBEOoutzWfHmw1l8uPcarolF0Vf
qoAYjEBehsjS5cHs90VjaQMbMEH/kNiQwpy+aEjzVSrNTo5Ks/BEacGvM6O52SQ7G7QIgsZjoFCj
pVFZEnlX2HcpOY73Ii1mxnaGwsnQTt1HywPkuiksOfwTkW17QAD6CamISsnbCOnsZkNS+J3QxhHb
ABFSRJAH/DmvQxiksBbaJjgMI5qaQQIB8IqyUg2+Gkp0BhnMyqmrWHknNlbt+j80t9JQ0LTQk+m0
qfHuXCsID7jxhf4xjmGpfs+yBN+ePk+Dvaml+gcbrX0UtXwSyGvPNbTH0RJaep12pl3MAkCoOUkT
AcnO76GHtpE+XHkwLZJNwvH2AIzS8zZe7Ac3pGEGCvegn7GrGVPjizZawUcM0iZSID3OMbrATPR6
5RvxCd7Eq/NatOfCFigzSQ9lGavnjUnKkGvVYagdLJ0IO3a+gxJY5VkIB+phtrbJFtWYeUBANRaG
FFTT6Q0tbvZUC1KidJsvog3GQ250KBFXoQehKG+M3Ns6CjLW1WB5GHiFKtFf0rwcn1MDKwLYO5CT
Dlro5x/LMFI/czS8BFDpDAOgqG8+1QEk1o0lhvajpkNM87T6EXPw6cbmg4/2iOiIcqDLN6X7RTla
9ycUBtyz2vEwCO2jNM+3VjQrN3RInH5AyrDQ9x5OQv0hRzHdwVpy8pKDbomkuPXaYRgwtZGQGsex
H4EIeyXA9aqu4V3a+ARnt44PVPmuGGpRw7KMITISzoTmZ0DQ9nC4/CHfH9xESsRoQKP4Q8B9utcQ
oLDjOCF5rofEf9JV6D0OCSRMaH+MHgROCzfdNQ+A6m2aCHAds5vLT/D+bAGJzK1Fvdig57tM3zWt
j2DRKMRtDZUdGs9DfMWY7M99FlkrBYv3JyjcCFs6FtUgyuFLLIg38Xph3TSHsbTdpw6JyqsS6G9x
Rbt5+qRTi/OuDCTzCFfybGWiFwv4tXDAVHOmEeMw9OL0bnvbyEXZITHdmlZ329uDAW1JpdY/6F8m
8ATawP+HqGr4enl6l3HqvwNza4CZYp55gtMvzFWS4k6b9DRaM/XQQiXb4YcLFicsCpwJHYXxthCb
3pUfLJXAjk1nIL8PatXt0V/zpWbfK9h6WNChNSQG7dfKAy6O+38fkJMeXui8v+VyZvDN6vUcQTuq
abglZ7kcbwVOLP7V6A1RsO2oSNBMB8yIkBGMhCvXt+HQNNNo/7z8KIul+PokxDAEsXOTFOGQ06nK
hYrt3iUF7Kxa+9B6XVhuSqvVX5DJ11dO0JWxlilZPYNFqMeGR0B6+mNfihZR5KG9V6OnVi7Us0OR
0mKCOqN/Xmtab4KzWZ2jwuMjO6LBqj9W+PNcR5rp38ZaLZ8uz+Bih80zCNqUM9owXWJttTimE2RP
4sLvvRujbLT+qmI5QnwccXDaK/AKSNUP6HtOuI7BrEQeZA2MeG6XKSm4mHhRvuJisfdm1LchaQ7J
behtNN9V96GpFZ/roHK3ZtEiw50oZ6U4cm5+QVRJk3vOIQxYvLReh6HTJ5XaR6IzHhIpbSKXbPyI
QMHaUOcKRa7ipEbBnlAXIOnpEnUM01Ouwp2aNohzwAfYvJeYeB2QjEa4PcJRJ9SxZQBWHm3atEVA
Z9aZHmpMIhOp8HTO5BPWZSuh6fyGb8IBPjtBP7g+6jXURQkKTp8qNIl6LZTGjhNJDn4QYhoQ2bQt
KngC0qIRI/11eaGdK96drLTFkL7pm1GCIM/RJmqGeGOYkLpLt4E92IGtFWm3M+wAKWg9HG5axAyu
arLk687wmpXPf3bNwwSwZyDL+wRg1D1Q6uCa95Mc499yGKuPUwxAHsOIMq/Rlzbrr31LRQAvihqp
gMsTcWbx0dzVMSTVX1PAxYKgiGuguRNRmQt9tNpLx9f+SIGBJjoAHZSQy6Op+QhcfmmDIhlNsbkU
voTyteM0BOWIEA7iKdNXV/NjzuM4ZSCUUkKkKoOZYz3YLZrodVe09cfcz3LnMZgoGMzyBSMmXR6G
1FtbtRIwkvRaVHVEpv9Ehab+6GECiCd43mJa2AkP3VZK/vi0u0Y2ULgSAqHWEtPig2j1CEccf/gY
IFWLMEqNW9smaHzvB3ASn4TBmbKvXm9OeM1ozYB4WV2JrdV0QK/CluD+KrUy9GyBoTzHEI9nSbEI
GlOKbfe4AbHq6jf+NPYFAB0PXjLee269cSbE7o96Ijof/RqULcCK1hTlA9ojeMAOTfZjDJNnNEac
H542+Bje2Uky7OCY+Xd2k2RPpC0m3PgeC+oNSrXW/D6oHGwHOSUWpsul3mzQQJHPVY3woRlbbQo/
uBvvPOUhFh0Jhc1lYzs/ksmB3Fs7nZY+DXQYcAYhdL5H2EN5uzwIkf+FSN7dEZCI2Sw1d5HchbBi
XzuhbMYHBKs/4Vx0EOhhNmvb89w6mStPbD42BQHP6Yng9LUTURacASm+zVKoSsNF1lZLvB2udhKB
a9jpKDdXgOWv3XpIG1TdBv+Ac1qcI+wckvKB2y/uIGon0cqOfX9L0CansGzoOsgc5S4eLrHoeNax
pu0zP7VgDIaomLhp+61tZLepAcTdxNxiny9vnXNnJPEXdBapmPIl6UM0QNZb0wMpU8Xmb6uOpn9w
NEZRR8furkaZtVk5GZZYjNdTGfAKOTvlV5Afi9e0WhXp8dR6+3BUNBFyq46RvXda7wHtHN/ZgB0d
vsiwtModgh7hs16Sym6bHEkt/J5h6O+g+rC2Q1n6cmWBvD80gQ0IwTOSd4CmXBxbmadH6ZDo9aF0
yqnZodqrvTQluqq2XZsbJ8PhyjUCtG582Rnl2sy8Dznn0ek2OQ6FK4o3p6tTDjSMXWxCD0EYNDWp
YNpu2h6fvNpWA5DJNum+p839hAJJ23xG56NTK+//fgnOsAmSaMnPGQx++gStivG9MT0fwAuirZru
pagmeCMCOBKfXkC321Da2s3lJfj+rmCwmQnjkEwrSjqng06hVhdRVXr7wkSM+CpIJlHvJkjVvx0N
+YCVu+L8aArAt5zhBcsFn3f24OV958LGnxysCGRysL0GLntQyt3lF5sv+9NbiRdTnDMz3oYIfjGb
JKUkqYqDsa5Qi6/6oLqdeuzCGytKd7nSXry+StGKdbAtq1z9L7GdLGKGd0GZzzCfmWx0Oq8Z8mUt
VEVcuIT+qEcdmrGdqT6jb46mZPRhlLduFF/VXvMg2rX7f/7dy1d3CZ2puoOLc6xFxCu6IHMTuGT7
ZjTydps1vXkNN8b+KSfYtb4Fiv3yXL//rER7ZGsEuxSdSdhPXxbtHoG0dcMlZCk6Sj7+Sy74qRF/
Vg0Z47XK/fuNwnCE8zOfhnLTEk3BnTe2Zp8b+6TBd2oK82Db6HHTXvs5on9+MGGZQEvr8jueHZSW
nGPTwQKPvnhH6EKl7sSNfzBj/UMXIPFlpZ5zFweDdh3HLfwxLBlXxlzW8VlFlMl0SjwgGQhtl4k6
LqKqUxj77DFRjH6MZh/cQaqfPafteON07rCxKkfifFerfeA6DdaywVogfya/4CE4EgW9BNAUy3pQ
aqBnCXorOKDhjK0IjNVEOPlW61zSC72ZNoOOTLbe6i5uiUPyIurmS9W34LbbyrgVYYbWr1+vXWXn
1hzplQLioVh7r2DNNxmsLgMNTGDiH8bapWqiOc1D1+Jd4/XDWmJxdihwVwBpAXgQJZwu74ECR95q
LG8t6+Sh9MvpYBio/BixHFfCkPenFrXTGTwDnJXTa9n/dQXiJ0aGBVlUdBjojYFjDzvPDwY06mQu
UbI0cHW7AVXq/EA902ieB2QU15Dp516Ygirns3QpvyyLHgAJ2kqntLkfEtXhFIT4o8DyQkfZFpU8
r7++vLXORCW8tcutQD3XsXRzcQmZgz0Gnj8i/0KFb1c5jXcztbaxCaIQW4/O9A4iroaNHqMiimvj
eI0EBk7Bzfin5oTbevlUfbj8SOdmgDjg9WnAqS9psiXmPM2IP+beKfzpTjnR9BGdxPJ6sqe1a//c
UOjXEfFwYHPJLsqto51ldNrr5pBg27JrjV7sk0QfdpZvq5Vi5/mhoDgQ4NIb083ThayCTsGsztUe
jLuxNQOHFmAC34rAo1uJK+ZPdnoHUZuVRBZsF5pvYvFJPS9scYiLCG2LRL40ugt+wq1jmW///kMh
6wUaE2YnvIz5ld8cA7ix5ZruTGpvD5O8RysF9WOFSiCavGsd3HM3AARO17a5uCluLOJTzwiTqdR6
bz8NCr1kIfN7xFEQmBuLmvpGg2Zp2yQrn+zcFcCHmrMmbh2HzvHpC5r5kHsxksPHCgrED/q6u8Tx
oIZr0rt17Lb5UwLzeepqE9U3JbPmrhIwYf9+lqHdv/atZ/6CWqQNaZI4iPoP4bGDLjJbW9X+iymj
8saygvjn5S/6KhJxsnQsiLzcNGQpIPhcsRgM/3c5xZbJTZ4gapwbiDJFGrX4Mfzh681tjOLMVYtH
RhHWdyPZLG5RNRfkeBvqxh9kZQ614zRb5PwBXuT1nkgdpVrNe+wjnAZDF0nAqlC0SAvhIq3g9ZtY
Yj57+SXefzZeQuoUMOY2BjXWxZ2BLUwLQUDFRxzKxHEyZpvewA3venglG5P8BRvSCeNfN+itB7fH
YRkBFm3lKd4FgjwEaIN5d0D2p1V7unaa1IOInXn4E4jSRyC9y7wAn7zAcosbrZPNAOm0dorD5Xd/
d4cBWaMrAUiauIWK+WLFxrqZ0dLBbDENi/R6KuNkZw5TvzUCP8V/1EB2p23Gg9aV+bXGglo5ed4d
crw0QB/45wZ5DQfa6Utn6aQ3QBLiAyLVroEj7ZBpGw0RM7QAqQfpK1vjzNueDLd423ZGC7ronuAc
rFHHRjMZ/XZR67sYKxLoXKhQDcCiEEQCnt6VwltJXM+8LoV12hPgawDCL6tvBW4ibqPl/jHtjRxH
SO1naDbxZx/nvJVr+sxILGZyc1JFSKdLulQ15S07zQuOKZDIjfDsCqE9W0PuG9Xcy0vo7FD/WUJL
VH87+W1Xp4G3b9tU+65NIvhdTQUeKFOiART6+8EUiRrZCyXMd4Q0GYRolBHtHLpBk9ddY+hQdryq
/sBBGq4AsM6sFqRo6FXPTBAd/t/p4gyydAyzAvivLCwTDG3W/MYRBclf4CgPnki1r7W000ME5jNE
h9Dx/ja+nKF+Mw8UDgIsy6VMjjtYFgi8Th0iPFVgCXsSdMogHx1PJ/oy2pzmFhZMzlBnB8/W1m7r
c8eihcayPjcFIGwt+yIkhuVkjlpwFF40Y4k7JGHdQEfW2sp4bceN2S2J9jD1ZfIwNQM1mMRYk8R4
V2iaJ+HNQyy2rKasDtkYKI9j1MhfTRAVz0NXY4Hmp470kMCWQ71p2xD1RczK8G+7vN5eYaOLC47x
HcHppFhxziI2UmkUd2QR6cFW4aRuwjjrDgY8vC/QAayPXV9xZhQOPlG7QJQt4ZkVt0ggp+ILGiox
XiGVA0zS9pHh9axpFvAzwg7xwNbGA0QrKPEf7AShla0WZKVcuVPmhzt5eBYN1XNIz0RbBHaLFUxl
0sj7hChIUikqWLjh7K9mmX6ycrC9XyvzSPD79TkJVpDVTveK0ds2RzgXZ+5O431EvXjT+EGJaBIl
q42htPKeWKDdYumq74LQAutuwlS5/LHebVgeAsI0pY25Jgn26PQhQOjaoKri6BCYvVMfDXsQNG2y
xPtlm1lR4jaOuOZOAIRHYK9C0eCoWZkZrUz6mbmYYbMgFajdMuevVPQ3Ye5glUZbSW6Z1hljzF7j
/trU+j+OiVNgJ0P8Slivu75uglskg9BlWzm3Vh/APJ0HqQ1pEUk57iMLNjhyizYgl19ph8IjrTxx
SybVomM5DvB3TZgHnIArd8K7YMYQAM3mdxfOzNBe3OsTTQzNrpGJTOtstLcoqgNZrBO9fWlocuK9
Muri74dENNlBooSIn6B0EYlWoatr5awpT8457gDFINFpBi6kB7Qh8PuIA39cWW/zejrdXiCVCZ8I
nFyUUV6/w5sP7eKEbGpjmRzz1HGu0VVDjdXz/S/xiJJq58GBNHIsaC4v8nfXLToopGpze5xklzc9
/bjof/tWYvNxbYu+cY+tYIi0MHCqEY2DtZX0/gAB10OwQrY/56BLTHBiIzczjlGAUVVR3kmKWHvR
kNOjJRx9HwCPXY1FoojYkB3PRCWoaeHlY8oSLdGpCg8BAs44J5rpyh47s764kWYk45yFk8+cToJd
mWYy20MfU9WoTyFwF3wes1pDmjVI/Je2D/Vq5WOfG/L/ODuv3ciRLYt+EQF680qTVkp5laQXolzT
k0EXNF8/iz0Pc6USSrjTDTTQDXQxkxkMnjhn77WRizOJ2QxEf0BwiAx0rNXjkOx0sD0Hhyw2fbXU
a0kReWgNgNR//53/vPU4SVjRPEZsaFz3/Vck1FCdUsA3ZEnl+HEt7FfOjsyV5P/R56flDpqEZbWp
Pj7cS879bluNsY3V3fyh4+2/WlEuEpSjfkUc/OQWbvwa2nJML3hyPuwK3qyYWeU08wHT8Po4OmP6
0un1Jji02u+zlo1fNIY+uYXO1nE0jU08ZXxcJcYi3HXOi+nQx3a+S1Ypa0CaylcKqE+eSAxI/AUW
ghPcx3eforZDXyQSizYSqZ+FNSqKT4dgi1PJeu0rI/2fLzm2Z5RFNHDBWqPZeL8uWi0DYlPogDfK
VswEclhziI0XXvQ6t48qvILNs0gyqAvwX04mff2/L8xPdj20SA6jCjYgNtsPH8AeC5YiTriToTdp
VCBuv5tk0t9AUXwp4RVw3o+rLza9T/razBo5ov7v7Ivn7/237pPRbKxWRxjkLQ0A3n5eiteqqcm4
ljiVaet3OZYRvnmnRInE0Bwguc3yvU6ukRqpIOS7Y5yU4nEiFuq7potZ/2KD+IQaZjq0/3kh/Isd
+PggkXa6tMwZ0pM9qA+pTiRlVW4yPG3JjzbWvQDOgvmQ22P8O80HcbTQFBwyh3Qj25HxVz/Tn4uf
R4yODM7SjTb0UaDWGJtUpsSFjKoZmvhETPkvgKvFw99Xw5/PNJexkaCinqL19ZGro0667CymsMdy
SV85zfIebCYrLDRh3rPtrF+cif581tCYsgEj72Pjxxv8fh2geIstu0tgYA3TZPmxHluvWa2TOp+s
XPKLpf5Zs3uTtOK8oguBPfXD6cNwmSQXMy1+hdg4NDJKvjR7bPpjH6rEOWcQtzXvxsxYTSEIGOXR
GVv6YPGimzdTSgYjWrkuR8hh6sNXJ5PPfmBcQbizmD1s6ur3t8KaYma+CEeRxP3D9K7fe8VEwneu
gaEW1nNSljkLa6QANDP1WfMKAh0VjCS1tF2Chd3kGj/+Fzfss5/n/z4TVdH7zzQljaYpKGZImDPy
m4pOFo4KMAMx9kyU+P/90vu/iyGde38xT8kafekUKH3IvneW1laRnmzI4TGT1/ac/vcvSoiYdAr/
bZNvjqz31zPr3uwZn+Hrz0zoH7Ddd7lrzQcansru71/tz02eS8GlZWaKF4v6+/2ltLobC7z2ILGN
Oi99TNx1hOnpn0QK5yc3GF9wSRxITJl4qDf11t8v/+cWj4ODQ9RWYNJF/7iT6eQR0HYcscCnaOGt
2LMfmApC97dyWqEDRKdMjOL/UWxu0w6cV5vTkZ30/ZeexrSy3JEdq4mdb2o8NYe8JL0yAzoY6DaB
cYaikqVdm29uqz9gMB7PPTBn3ykM8POYB4szABH3i1fPZ0sahwT3gQJ/uyvvP9XQcFRfxqY8WXHs
3jWxXUfMBJ1omcHyfHHfje13fX+i2Ah7dNRd6ggmih9+9019bs4TEYmunvdjkCNjAzM+Y0OJULoP
3b50XHa5WIlVxiaVLvfWpozIyna4NHIi5icDVXDPXjjvSP0k6joeXJKpXC2tSOBTq+bRaQ3tW58v
9iXf/MahpWjWtBcaKfccZ/AtT1Xf/SB0r8iCuVCbMzlSaEtUAwdtkOQKRIDU81aNKLFk/fLsvP3G
f9wA+l1Iu6AY4ql4f7fHvCpBcLnxQUenR85Xoei/EbSD0aB0BcKUigb6YKab4wU/XApTozaMGxUT
z3o1buChA5g7Fz6MwHP9hU7ks5VAdcfgnFcqh9sPJ690lsZAgZKfusoGwp+ScKG49vCjq74ETX72
ADJnpM25qaG5H+9vgwo9Eg+Dh0zYnUSUxJO4MQQugxajVABMgjB2OQ9flMuf9A02Bx6QTprTmG8/
PoDjkNmmkPF09MyulDu1rboIcxVVpkGpBW9NEV23yz2x5UHIYVXDoY6Ne2hsrvP23+9AKMpxVm8A
Lv7x/gZUNDuL1krT44Y7NQ4NOZO/VUKJyUlRixH8/qRI52Vtm0b/8fcr/wu8/XMJolVBo02x8fFU
P0MtHFLPiI+j3kkyNaMmf1nwswd64YIZwKQWAP0mozxRyr2pWCSm02gibW7AFD0SgztOMzmgapIF
mQYmCE2GfP37Z/yXdvTxM+IIod1GmwluxodNKe7dvuGZTk5za5J/Io2pIOlqSh70meyiCAdhbxJh
SBI6JA8DOn9JHOXg6MRp9U2Z/NNn+vo6qvFcks/oyjchRTsdqDKa/LAQC3hXzSsa3GUisiNqCcs7
kqOVPS+8D5qdIfSY6C4vpuMLmzUGjISr4MeQxs2N0OWU+E1m1TJEoJrkO1WQhKB6JGdhgFPnyh86
jQHTkHWtFbRd4d1hLVXcB2eu8+/NmK+PUjGEE5BO3abB3+/bn48V3iEsiUj2kCNxqH6/qgapdMIo
GtoG/dgqYa94pG5pk0hOraqOr0VecFyr2Dm+QhZ+InenSYFAnUkCjWTI8++vLJbSyNU2rk8OO9PJ
KifS08kjUPdlHyu/3CyrHT8llo97nsXWmxkPVhc0W8IxSZbjYI+Hv9+JT551TpHIslg9aN74RO8/
UEOgW+VBtD91m6C62pLGhtku9q2c7MOSdVMgy25r+FNO9qTPMRb01Lu/f4g/zw6YrIFyUlRR5PDO
f/8Z7DKxs1QYydGTlrofjRUA6CCW2QihHDJ0neJZ+aJq/uySzHlBNptbU+XfF/B/tOyUTiKjGaRz
TPLS3vVDNjw6ZJth5NxwW47T/tfnFax52NU2ORKCzY9FOlm3ZHCo9XxcVadxrqyydWgCS0UakVug
b/1igf9ZN3IeB76PK2w7+33ssFiT7KeYwLkTwYuR1ccnJ1O9s4rO/bx2O7EcXV4tUa2Jrxzcn9xX
B6Y3SgDgjDSuPhQu69CyBRRTehqgnGikP8UO+yJphkXcpocFdmPxRV32ybPMFZlqgINjEX38qnkz
KxWmgulY6w5kLyPtSOepCPGbMWfa0cL7SUYOrf6vhrifnPO5x9g1NiYxuKKPalWz7c114Q15pH4q
tsig6hYCiAjbJWaT04lCufGKdb0ZqtIZfB71Liy6MX+y5qS+TVw9+7Jq+rNs/M9PxLTu/YPUWDhY
wJW7ADFtPWgzYnimpRe+m6qRsWBOcCxR7QdpQZfR6jb0VpRRS9LUj39/oLe38vvX0rvP8fGBtmyv
b1HdQCUf2/Khn9u1Dw1NrMYXv/1n1yGHEgQtuxf98A/VAWH3WbJoS33sXWn/molvwiWddnn096/z
2dOExgsIGA8UR7EPl8EwlNpLuZTHxpiXl6GFFpUSF+0j08iDtl27a0sh2azPbZwqZNR+UYl89kzR
vHQ36CGrzfnwzljByWI5mLIT0PF1ilw1r58IrRl+jZSiVyCvkaT8/Qt/9kwhweZ3om1KAfRhQ15w
bKxsmsVJ0Sb8O+k4hV0Zp9Fcp6hXY6JwzIzO2t8v+tm7EeUHGzJf8d+/369epNcxfrc0PiYx+awd
UN3Q1hgjrAX+Vc+QSM4NU+yG2HP3q4uNNI1pd3aV91Xww0cECqoph4+xgavZtDl5f+i5uxNzFCVV
cRk67CjxmjwB9JQ7jOocufx1Fc+JmIiaTJIiVK3prrGfOqPq9rXRCt+oQfwxibGe/35//lgGpJpw
JNxGAZs0/qMwiOa8C8s8IyeoF3O0ugq0mUb0dwMegCcVNN3579fbvuS7h3i73pakQndtAyp9uAmj
aMfRSKmJ+korBaFLSS1PlaM0341uLOPA2/JOQm8p3Ec7r5X/eu5Bc5s3s4oSis4Daqj3q2EmwRbc
Sr8cS2zVbRAPQ1/tbB0g7xebyB9P9/Y9t3oQeuKGavzweAFxMDqV6eQRGoHzME9K4ku17CM7H+w7
aM/TeTbsbA/mO9/PhAmEf7/N27P04TZjYdp87EwmsOJtJ+H/qERcdyVINiNGa14swqhiIBBQdhLC
xwkc/Pul/tguuaVcC1H41lXBlvz+UhaBVomsO2LYrKw7EUOOl1FpZj3/4kn+Y/ugokRrhLt1kx3i
k31/HYLQ00XmRLmbbW0G62rqoal4XmhVqRZWay/vrcJNb//+5f4cDWxXxbcJInfTln4c/E5gAPK6
6/XjPDMkuylT11uuQG1SDhjCXl5lvXbKoevXYpfbE4AVBe+j6a8i17pLB0caAxGjoXWv6JVX7lRl
0h7+/hE/+ak3dJe5qbOxen58j8xF4/Em7qAXIQsPLDkme6dSm4cFLMRXYsZPVjWyVzrjKGxNLvnh
t2ZW2K8Wyd3HQcHEq55Sdog9BNsm6IqMXjDx1mGbjYmPZrz9ooHw586xQRyp5OnFmkgKPzRIFgQi
eNVz5UjBVpmos0B9yGpZbha3SB7I0VUQ2TWTI/btbCzTFw/Un6uPq9vomDHnuVuz/v3qM9reGrPe
XY+ZpLF06ZeM8rrqeUuTLC53dpvH9r0zWMUXJT5Hlj/qLzwfW3uQSTk2Inw17y/dDabSN8j/j4PX
MfnfovUGaC8BeG1vV5dzSbppwjKbWzLdOsU8G05ycNamPrn2iDo51g5ulRjPtZDOE/rBAuKoPgcx
qR4/JRqssEvEoV/cHVPcMeLJNX1Hx0nrKm6AzqOKJCl5IlWsS1O5M5JZ/ZaVxs0eFMdHC390hQdG
qgWTWK3Vfs04vxsuXD4ZXxY97/yllj+KqT7PJgtS5IULLsdF2LQggVzM9bHT7LOhEIOoTzeLXXZh
Wg03DSEJqtIsz727HBRjPhBsUfgJ3LgDYT0eoYL1baWIY+zOIf/1t+dkN66gOQcMJaz0Yd8MZeUv
ScLV4qXZUYH9LERVWL4HA9nChQxFvrYyiFBJYx74MPY/VdnrMhCFTXXbt43mEzNm0hKzE3yAq6q2
QQq4kz5w+TKMrnKnjpwpGeAkv5bJKvKoKYou0rrRTkJPqsoxhfMUDVbt7BjrN+QyOxXf0kjLzO/F
kt0vWdv1kdIT+hMpRgZiKKNn0o5xcY5z0Ud4ANcw78t432frEBhk6u2pLoxwdcgVIXG6DKSi1i9z
YuvP8G6MIFYwPhFQXTxNQ/xmKDSW0H/pQWmP9+Y0fHPKzAsIKEZraHxr0SHnyMSchxZ+xrNbNKha
0rqxD52xkRlANfhTuWWervNEvKd6UlxzD1KMHlBWNyeSbNMzPLc0LBUTCiZ271/qmMiwI9jhmAE1
OlZrWe8BGNU3ec2ckFDrRg9i0jD9jr2WxvBSXw0Ya6+aun2t2rF+TF2rOblqVu4nu0UqvMbZ2V47
7ZROxFIK5feyuOleqksbdrJwdnnRuqOPstcOCR4ROyNhmiFynTyxmp03YUE38/XUtL91ZiphnqIq
9wXpNicFWt0eDv4/KWraaFak64vB6AKgkkSu1b1DNDGeiEeyl/t9uUjimJQie1WnhutN5s9pbpQw
mZIxiFFdv+AAYG3pToqDOgexitr8WsKiuhWJi5l4SqVPBokezmLxAph/GuIthy/YD7gHjORNV6tl
54Iir1mwnXaTabWMICktj3ZhDs+9ncVPo+F8SzpPHBfa0T7ixP4eRHJ7NayOejSwh+1tYRX3CiOL
EFFgFzoN9Dyzzuyg1Pl4IlOtb7lZ5N8ny+lvYO11vgVgZ5cKz3lNTFvuV9r0yQ5A3wKdIK4nN0xH
faoPLPoC7OgK+dUHyKKeFytRz6Ut+8C0F2UKarr+Z3LqClALSWM8WWvuRQZ85cCc2YtyBukBz5e4
zVSpvygEdh7wqInfQsPsS3p7pwa2nrZRraRFKATH26jikcv8DDT+U6KrcRfULMB7QVqZT490vdY6
e71xlNHZL3BFHiip64AjTHo3eEm2T3sVhIAcFPhEQx4JDkGHqhbKD3wU5nc1jRXialNzupOzMe8k
L9kfLp2qJ9njG+x0I981ypTcJoWR3CPFmnw9lmtAiGb/E0GsdeZV6171ozZf6ck0s1Xmy4uiVQrJ
nvoUjEQD+mbvOfuMTO+bXExmKIrMZv80vq/jmB+sJFGevDzNyHhP9IthsMAxfiBos5nNgebofuU0
rweAQ628kwDLdvY6pJhG2z70Ytt5JfpmPvUc5MIOt9DOyFFDpmNZ3dMoznxN1hw0AHma7NLFWsDz
JdKslN0QrrWowyWZoSrO1lKGZTysvxklV36K9++gz01yEAN5CvDq0n/sRr+oakJQLLQ08yVxZXnh
4NQFitkh0hqKMv3HMdZ/0nIubjTWTJTNdRUptpVFa2uPO6m6yf28mtVhIvNekHo3qvJQUJZGwrLE
PYOxUCr29LvoHdLnTW0ZAjpN7b5OEueqcwm4DHHrO8TRd9Qe3ULseCnuUEpbj0MmvMjK6+JfmjHB
8Gqt7gDYODweeA/AoC1mQiwQe6yPijoto0U3lp8xojJeodZEcrUtG7wkVb1js29ZQfMgTmWqOCeV
9MHcz3vXCObB9u7Qcw8H4HAobM1as3y8+rAfjLQtkQxI1T5w8ll2jtdkT5VUBy0sMzS/4TBUxFkt
wxCOmaH6gsiNa0Sq6XXSSyKMKtU2ia5vckf33S5ZjpTUSWivgnDgbgYiNlnDKTE9JXQ6tmULsnbl
123l/LJytz8wjutaf5CSlxpHdx2BVby+eovU36bKna4Jp7WQEpiZR+CobpJ8a5JA3pvQp6FZ5RHS
YCauhUMTdtDiKwuoxKV3nLIKO5FAXlgTu4sK0Xsy8BCfcmYbQSJYrT3dd0s7X2U9tYgCpGImaiPX
Jz92RzbXYtFf7FHJFF8p8y40xNq7wdQK56Q3Tn2w84bYOzQGcIDaeMuPr2XyM03S4rGNCy0wF4s6
RE2oeMwx06JpIGx35UlsGSJRWuSxr87Dfp4LFm/8O1nN9iofqz3d0OJ+bkiDSpMJQEDSvcZmUu1J
eFh+9l7/po3FY6fHV05aH3D4Ssw38rrO87PZy0disoj0kP1Z0cCSxPYULO3Ac1UexqUYDnqS39lS
ZmTPw3+WXfdiwB/cQqQtX6lK3afqZfdm2Sd6A9AErjswuafVaI8J8EUSsMlLUrKePp69vYWEFepF
c0jhwPHmEMSdrWxto2quu7QoHgy5XNpRWQLVSG/qIfmWcK4KeGeetU769kjK9TJ972biRbwWamGi
hUDrn1PJDwp/+dnKnKepU55zuBl7ddYvljUAEWHgG7QVOEHbnKoALF1EvbUZZ+OEga55YyUadtPu
u1saDw560GjstaMw6l3sGgjJ0ytDrvI80LQZEkMEupqKMHal9NtGXS0aO078U1lqEVYOG0XZWc5z
pdnxja3DGO3b1DD80ZYCvmK7l91MXHithFKNdwg9iyusQUhcZshjmV44+05arxhb9kWc7SsxHxbP
CZgV301lvUsd64pYdo34tRyEbf+9Ws03p1TOE0Qc8rhLsdMb6wps1zl13GUv9OTUpN4QZKP93KXK
DrXr97KTul/aWnuJDQMwTG61ZxtfBBtj+zAPsYmyuBGHtdKxBth7o5LX2rgZ/HjXyvboaFCE8mkv
7S7MCPvyMf8sbL1l5xvOAlatsXeVBeKGbkCYOPPe6MzZr0C48GtUZKeVL6Y73WeSDStPPX/rAJX2
fNNl9l51qu+kEu3bHC9AWz2YerEj5feBXewXQoVgYaej6Nf9dq1+O9bokzf625jNIdREdiuK2Rd6
F8bjWsLjjHmx0mYrksjS2T9SYwwyth2SxjvfzeM9DrsbvvxNAdpCcbNf9WRfFtdk8MewPxa/0Nc/
pJZ2KYghliLeu2l7W2ewG5hMfZelPIop4zymRKMnXlrRtxxI3AAwQXrH2/e7Ok/37jxO0PRgWmrG
el1DA2LWOYJzM4l62My8YAZPU2I6O2qF8oAI94e7iNBY9Rtedy9Wyf++kk11YWRo7SfFaqNKunzj
9NhM9olTNggrzbxpwd2SRhwazbybPWM3EHgUz95V6mQRWv0wg/IbWHmB7mDtl2BOy0O5dnThUvvJ
GygaPHt80Ky+DGFEkcdmsQgQKoPXwWO3U2qS0JbMdA5DmhxRr/x21i6ynYRw9pzjyHRN/R91udsG
wI1eURFFhZVeGgBsweRqd5Mz7b3Y+WE6bNimA9CNqdgPwIMBxoIdolzcA+7FLvO3VR93a2ceefXf
DboVZXlxNU41ITlZ6YRZCbcfuO21snggaeYwHto9M9Sfc5H/SIeYmEFOSHN1YabSBwm9qkAMqoxW
VGc7L4eIxfbM/fE4L7hVf5hq8QrjcPin6GvLH1xBYFONvSsX3n26ZKEjdAv8JVudjmrNJ73r4lKW
J1r+Zub9U93kP3LpvOUeR6CGGDsztahSvGuhOKE+KmHTpMeurDgFrWG8Cnc/ONZbJZQIXYoWgKr6
Xa8qOjMnJhLbKC0/W9pdlZow/7SoL+1Ho8moAE2qu8pzfGXiaRb0GfEODYFE2ePT2xJ+lyUtr9H6
uMaAovVK84K21x3fLYbnul0EVXf1LRdLyu2kzlNafBOikz9wQ6nMk2yd3i++Bo+v4g7jMd8eFuHJ
KFeTA7RVtGaCGfhEFiRH8QTQJ2LZlFmE3yjLBdiX5Rt9G+K4Qs+S9rdDyTklrS6zWey8gpPJKn5B
93uYiI/wjaELpibJI6OjjSH7bFcY4toaytee0CiCG+bfrebGvGnEfWNAbZZxbvhmRSU9qdVTaYiz
qRFYgvt0X6JQj1JIfrCc20diIe6FDV1t5HUVNvjiA6OUP1r0tH63KmfTmP2+Xwam1ORnt1b3WPfI
LhaSR2tip4Ne44chOv4A4fFQms21mXUhwBSm8aV5PfB5EnxyUTaaFfrg9rjk7a1uxXmUkXOvKCyn
Ml8OXiuOfKtrjfxUFbhfkGe8JuY2rfdyrX9RhgdmUv9yau3IsUK5Fm6GGqTmIAyp7JrocMIaGYao
CCV9u5zwXXBmlG3Pz+M24bIKj3fzfBXDCEezkTZ0V1UnAj1b+2NrjBTSQLZ8vZs4O49tfMVxDGLH
4K0+9hgLfkd93an/6j2KwOzs21zLjsvQHpivBVNff2OX9udG25U5UqZYzi95qRph4rrTSerjP44G
47ZaiI1e9ewEqumxm60gae1vOaHr13hwtMByOEeppecFQy1O+lbZlp69PMSVcZVUi44SoT1IExle
2Tlyrxp1i5KXPonWt5w42NVDTY7PwJd20tl0aNZ1k8mrdmwee2Ayh0K05EQauJ0UpydgRFi277q8
yGq1yfyW9OxsVa4nQz9RcB4NMzs3iXKtUshCcZJRjHscLlolfSnYCqvWPKSO7H3+/MNKz+mAdE34
kyo6vzOnp9HrOf51plOGI3novqlkrxQo38qeHaFwzNvZa3Os1Iu9V+xte5LDVTUtB8eQ7FqLHq16
e8k6GKKlZwWFuuWaFL7oy/GwFsm+q4wDmtRnt3GDqlKvCxjlbj/6umJlgaq1Y5SBWfZ7p9yVjlez
kpNDSYIeYK2wTMdHUpiedH3ZFZwxLIpLBAZN6Sc8y75WahUj6n4ONGfCSUNwzQHQ2amozDOE351b
cB+pHRdf7+3XTBnvul77ncfJs2y2soBgdCGyF+r7MBZQn/Ux4r3xDe1LWDauitF31QNqdCuc5vla
KsuTpGDENHLvmc147PVY9ddFHqWa8MLrL/NQBEq/zqFuf29Xa0dltvfy+W6Jl2dpEAhqFfF+XGYe
ynFmbTGhq7L7oZiyK2dO4dUNnFSg+lVB5fDizbxKhE099BHE0IuykhyzDLzZbbNQI71prbDkx4wn
5R+3Vo8EKn0zWlPj2JgbYbqKYzsZvzS7mjZMseo7wxISPH+by/qcJNoN5sFrJr7/5PlEo069LE3N
H62l3w0H4o6uJr/REZ97sapRpbi3zuLsFlPxsUi8Mpzft8Vw31QD42HV/SF5CcvS/lnp9R4c/Juj
KN5uoWawyLgItHV4SyozowbihUyRQ/pwhT5UKiBdu/uEUsk1F/NQWcWb7BXiI9KMtobbIyZp7K2S
6QhAmZJrB31CuJbpsTbotiVysA5Wb9/k2nAy7PFS2O7DGifjsdAzwu5afk6wlJw/1m+tNf+i7LPD
ymscvzVnltZ6by760zoWezm119ps5pEGCdmveuepzrs6mIV8hD9bX6QuH1Qzs56JCHlQ2JzpOK2E
EOr1cUmMKxnb4dr3/anSIZk107zXeuNb4aVx0PWIvTpn2P8rNzTn9K2xzGuXEj1d9XA0uiw0HetY
qQAP9S6xo7o2wtF2IoLj9+aU7SqolnP8MlbOY+uulJd11LXiRlrTt8KxfuVG+YvM+Ru1MsVZGEQq
j/W6G0S6k2MbZCpFjNvP9Bgq9K5F7ADp0DmWqfOF0/uNNO03ozCDWSsPzQAYrzTVc6uajDrAbE/x
dNsaVsUuQt5xWwWq3Yc24kIGEdFMXOs62N/GzvjupsvRmbzz2hCuBeex71WaMEt+YWePg3IZdJRv
NX2rGswcwQQAaW2/UQ0KrvSwxpWyn+r64pKp6/YevIYEjYQFeYOQy6OiFtFsWIPfiYVzlbVPivSI
N1bb/LD+ui2PMc8fZyPb511/xtIxBJ6TXGRNZ6GwB+CI+r7TOYKUo+7nSrxvXAYLCBxWx3m0yxFi
1npay5x++1hRDHpkxPZ7dA8BwTOUE/qBDeTKtbpDJ+YdkEAI0iqZhsvsveYt4+WVPUCrTnGTRCXQ
U2la+1hJKrDS5hHXHe05z6aKIegwRWjRFOfMHCnXlcjojStd68K5mXZZAz9lXPxe4daVIj87lBio
QW7jcaFxG98TsrifhEuLed2bpk1ZOl6aZTjlpXOt2eIK9gNLetmXnAnS3qT/MQe5o10yrdzRQ74q
R3cnuzaMs5xdY2gOZE5BFEnE3iBQmdNudT0s9Ncr5UetjfZ2foNzqYZLN17x/O5T+pteDNFBJJFS
LmFNlgeu8l3FKSMum1Oq6D/MFbCPXV+r9fimsT9iu3lpbF7qDf+S985jR+etzpsdzAo2Xuu66uYT
YJfz2OkRloXLoBeRzlFlaup9XdoHOajhVOJkG+RFH4bjqKnXupofko2/biq7odDPkD81H/MT4V/1
FXYtLexrcWhI1EIpeKySMdzezOo0Hlh9wZqUD02zRIIJcUn1nSt1dlhivbsp6oI4l7m7d8yKN0l5
Sp0mWp1k8Qm+UuBcxOZxTFjkhX5XtP11lSx3gxrfbuT5SVGGXUUYmU/axk9CjA9xSuXvpKGikkNe
91dq2tzPubW3jfFCqTBFpVrumxxROGo27cpqu7MyeTpzhD6I+Q0vcsUwUOj2bVxyIG3V9abLp/Gh
8aoT07Bin9l0tlyyRN1iLwa5j9vsyWQ9uHF6K7TpqjczBiZrKOfujHZwpyhOpMsGEGqpfpNt7NPQ
CtXF8iuT4hKJZluscSB660CzN0rW5tIMKfMVjz/BOqgNh2PZvqqAk3yhqY82W0k902eaq8CF08WA
hlYhDZqYQAI2AOVxzpeIWlQJytRWSXHg9GR1xjVY8vikKh6Y8dRcA7c2Rw60QGdKGTMbSsAW0FN6
MMdChACsKAdST6WNUX0DlqhST6VXopCHXmU/Y1ZyXY3F966ff3bKmkbQK/gEQs05Fo+31ujd25Lo
l4yufGYvPFfafWNtMYQ8bXUxn8x6uQhXPNLR1U6tzJ5pVzZXbHW03rShClZqWcTytDZWh1OnotzJ
cv5uJeV50TlOta17mdP0DeY07YekPmMj3jV9epOsHtpE/UA0yT6lMcZcawrpd+7nmm80zXG0tMpJ
K5SXkoVBz2s9pmpPRg0FZZbcGgmFGjJx3Z/XhnywpfFj27p2x2y3osdSe+0tN7ZGAGOPw5zbFPxI
tiofi98bRvIKET51f9fF9gl52VHx6MI46k276DOlWb0zrXHHG+rKRRMDVJeEgrwKCwp+G+Yso2Dj
kneAfUXVBdUy9n6hdDeZKV+lof/sZGU9mTXiFVIp6qAb5ppbWVE42fV9I2AFqJjEGRscXauivkA0
1k3RVDW7ZJ6sc+rJF+bLgLNxNITCELTqbGpZk87onfSWMwQACsKxCZn2ULbRog9Za1GZ5I+qFK/9
OkDnBQdI0IXxLRZpVFpEHa9rcmH8QwZDSfthUaxo48lSFTq7VROHQjXuXPCrVOnK82KKxG8HK5Jz
f3CUriYHr47wLehB9z+cnUeP3Ma6hn8RAZLFuG2SncPktCFmZA1zDkXy19+nvTnWSPDAd3PgA0vu
VKyq741StUjNUFHyZPTRcQ50hSw9YXLrTTp416QnT1zyPfvOBCnegL/r2fQ8DSE001CwzkIdarJD
maGCc9lFWfqgo2thtQwj9nQCoH3kwO/9hpAD32rKnznKQH/hCbIgxGhyE1s9cR+tGrayqcPXSDSV
bwByebpb3I0uVWidqQRFjITIjDdlMr/UY74TSXR0JvtocINZyeojmSfS+5UPuagXtSNFr0mfsecA
IeouyGAoOGDz5dDp8sNMXXc3xNl61l0oKGNdLV0J+qS/N6ErTmE5aO9zLX9kGlVDIBJm1hKfoVcX
e0qfsjw/Dsl8THIR6AskQ4Rx2yJIa2WnNojkrHiDnawJXd1Xaf+ZZNnJhGLaxw5Pq5r+dFuxMfMl
UI3mWdMJEUNk6xIfrx/6MKdOS54qGa5bMw/Ekm+lHb3V0fVyk2VQSAaBwVecW2jjZ53lb4nZvFmp
skGKdle0zb2my0MGHtfp+WMv86AcXNz2MfHVbXYTldF9FqXUUOntxqK4Ka7nGRh8Am2KHqj1ugxj
8Vg1vBBQfOQ5S32YsU/CEuRepaaYuruntOfIds0DjuiEe+N4X2rSCYxMmf1O6z+6iguBk5KQ6YSN
TkR7+R4P6itwX3toJZuEtM1VTie9h4LtShT/NJwKaXOS+VEdAZ+NooEbjodziWORPSk/GEvTBDn3
NC8mFsGjWv7OifNNBu2fa1Eg0cvvaiW5H5tmwxGPAaq9UWrnFOshn7C6VP3ik/h4mTBHUZkDoEm/
ta7jvtcdfT+65c2w9H/VzFxoT1VvULMPcxlfjRB8rK44tAp6udlOw3UfOUERjamHzmZdDQs9lxz1
owRdKrDZrVDWvNs9EIT1Elud6WO83UzO8qDY84eLbySYSNtUjeKHZZBdVU9L55FaPQGYRW9uE49+
WGbLakKqQ2laBM+qVO7GVYcXxRw2nZtv68Y8990YvY11C04e7lzFeHCVkMiQGIM9XOcx7PEy93p4
Z6rSzy1nF0U4ZDqri3ylV1/qTvpTwQ5nFsgA0Kfs4xLUQSGQcRUlzYeEoFgvoXLKbPnULkRvcPfe
UbN6Tzf4RRhzMBbGdJxKHTLe1kYypa1Dk1NgoZt/FVkLA6MeOK78RQzHKX6uiMpf9cZSgb8px86Z
6AmfN02h3y8IOjbhrD2Zs3tDCiFalHIPisUxqZZ7lcpFN4rWkzVsFrfaYA1uPDMiKLExLTiR+s4M
5UVX4pnUdJ3obRQA5MDezDzanmYqfjnnGxCoIy1d3CVcjUTuyOtiHQ1s2FgrxTWybe0YL3obi00G
ggYgdMuDHzRhfIrH7CznePAio7Zf+KPcctxLZrRrWv6moJpZqWpO9nioWfd5zQBQLGEdVMAnA95O
vF9xRJZ6sYvNak2CFbYzI7pWIj1x+jWrMsnWVr9cxr77YVThzaAqLwbKESRW2esS12eSGm6GLLyQ
nRl6puTgY5f/2ZTFa12Y63ZSbxZkKlvk26sMpl8yF48lVupy0raUkK8HpL6tdYULFoUCqOW9TbQ7
dMKnqKq9olwQm006N+/5DtOBb0zg4/Ru8ThDi2m8ebbK+KU34g+MGC6K/9x+WgDFmsFo/CZy/SnR
d7rRv5GZvW/Za6dy+Ctb4j257j+n8PqkzibGZiZuw71EbRs0gjkooSCQvafmr7ahx9G3BW8S6H+c
zeCWn4wsNy2tUilNpLOrvls6F3KQyNUQ1WRY49jPk5uZvlrPFvIZzJIk/MHZUVVl8abLvyxFZcaC
MeixnnqYnldqIl41Y2BTbUGY8O5JV96VTs3ISWlhY+erMpNngkg8XYQfYy+frb57YqY8lGbmd7Q6
Mn5hgrB2VjE86KWFtWzeu8hwVumUbdq5Rg9k3WMW2pii2KthdJYlQ4eDD9JiqgnD+dFyUl9k5PRF
sXiaEpgWe4CgMPw8lxvWWObFcX4aTPeBLTKAnd11WXwaKvW9u1KRfWY7bPnjLta6+26p74TT76I4
JSdp9q1qPEYLXXdD9RYJcy9Chj7bWqe1cSRywHf74dCM2kaODGXE4+3slNsuFXHgkQlRTB00RjUT
QuQ2L5ScfapoEXH/vMe6fVyIIdWV6Vb0ydaZoAu64tjX2rqxtK1p8Jy3MQxoeERf94jB97AYCiLv
pAYhjSl5mor50g7lukjUo1sCwrF2CRk4jVJjurD30yDubHfy7ca8j/oEChnTU67am25ID6QOBWGS
beJ4PDKfeE6akeHSsypgSuBvp1idVgtM1TQUzDXZJgUKmEzFW+LwXKtxEBXLPTppXx1AbItKcT07
UQ5Qr34zzZ5TaI8iCgnGr/fGnKzVpr30g8ENld2h7VxfMdjMUwp5ijz0CwVIokHqopA/Z8fd42DP
ECA8bG0/rMq5PBRzdKMs3F40ks58jmEgAdqqx3Kjx9mROTcYU2s7WelBaMJzmhAka2Q1l38VYc89
dToUi3Mb0aiS9Q2A1zwQxAvAfIUDewZc4PV9acpH9BhHJrrdmKB2t7jKxGPv1Ut5EaNyCu30WMpl
Z7gZ7cfR+LM0wHmr8siPuHML5WgO5iYfwZXtjt0hTLWjAvDXpOi4neVmKlEXlAS1DUVNU6oR3hcZ
KoxRNddTlnOJdsKHiJSvVZQZt5pa7ggr5gK41GdlmihwUD7rOn4DxWXURpAcZwjj8t7tj7GerOWi
QUerELUgiBwWa03plDXgDgwJXRv7xrDvFhqqZqGXx4LhwZqkB4u57VLBKlNM4usMnlIlpovNiY9z
HN/lxXweh6v6zoaM0M7KmNzaGUFGGqB9bWjMLvETwZC7lPcZxgXjvenQflGd+4riTmPgt8vGH5VW
+0ufvU4LZb9qcoaZwNMV3i964XGp3sz6CIoaX6ZR8dUk9ltHOea6vjE641wUukcxyouO+iBXNMov
zaemmY+dXqxbKdZRy207VgaPEyryJt2+L1J9FXXR7ahovIX6mBDLVozLj26o/aHOjpYm7XM2yYNZ
q8yBnX0p8tYbUrmG++KgS7dtzr3QYd4wO+VklvDUrLUHkWbniLQjpTIxENbS9nIupExX9h7i46Bb
7rCF5dHg5EfwwmR+LCwmISU3dxlJ7pvRFj8qoWqbkdc4gBhQbDM80e63CXs36AU15zVyBl9J6sfF
sM5CdidnYciNtdkf1Fr1NNfaEGF0pAzQXZmjEKdJ5dRewgfa19zAUdqj2zHV6I0MqCG5mAOa+J51
Qa+sSmNHeMNkuk2Udi+ScjMY7o9OTwK3VS6WlfqGAuMUh8zULtah+ljGRQz7LZ7Cdn4SFi6qZhwP
RRs9RHZ8pv7sMBXZywDuaQNowt7dEpdIQWsbz56Wd/cEx+wQeAV50cKwIjlKI+PnZFt7Ve9u88i9
LtCtzREJAmqtBloMVpYUqya37pqWUYqrEMKKlTMoj5Tb7rpE3vADIY2X+g+jizc29i7PnRXGoOs0
VRnFWq9brlF5QH17S4Z82ngqs+AmwqTuJYvxMyRaw+tMtJpW7M9TrF9XNexuH3Ccbbpc94a5X1Bv
loe5k819EidrPWVQn6xxFy3Th4EyxR/t/JNlo3sos27q2fQ1W6HRTi4zVB93EdNgPSEE09dg4vJp
ZmPzjQX7pGyzwEk6ZYUopl7FrexWCtoOihOWC7mmN00JQOeKvezFh0UIYEDd6ry2tHpdSbRthrZo
F10z9nGG8oM2tWSfxuYGd45EDgtkLp0UCrZAo9VCY/LYlz4Fl3dq1bw4mThmC2DhBD+UDc9wWm+D
IT4K9GZnbhveYGTFOoFiPUL1DMHYqT+aughSp7/BnvK09IgeKktjd6PYxJm8KSXDLcHdjyWnOo9A
d3XdLYGVaGfYfmzvSXlXLMxqaqtttYREblSzKor3eC1kvtctLJ1ant4IjB1y6JKtLkfdx8+9y6p2
jazqCe+sEaRWvm3dlvdnmhfXik6RUh9tSZwAKCJ0TYQR2r7KEpKCkgs5O0hiTJGtTdlMQTynz6oz
PU1K+am3+vs1BTG369vWYB/UjXAdDcXdYg23eT9ta2E+tyDCyBCiYFqQUpVK0JR0aLT5beeCNC4D
7UEye9OkuRND91jNIaF5yeBcddbnhgZPNK5UcM73hfv3MNd7URJbK/j2F6dkGJngiLUmiTfqHO8U
TQOHGO4w6XnTJA5YmRmFQmu9YBcoy+RxViPUCK/1VaSbztFj3g4s9c6syTUmMhZzcLRu0B97YyQ4
ysfmkR0hWxWOeu01v7KIRl0mvuKq9TuKe/0o1WX0iF6ly9fqR5/2hRcrq56IGw599BDaqrKrZN2O
dbpuw/hZRNmmj+o8cOfB8ZcKxG8ZzXVXh37boeuIbYBTK2QICIdtYYe3zCwNClH1HSnkXh/Yp0cy
lAX3+LdwDgOpl9u0jbdal/8lYIhWi5PZpyVHAN2EqV9xfd7EpENc8pGcmhaRRifMj2mc+ztkHlvc
TRYwsbhveaIdqa7C0kz3rtJlB2XhYthalN5HY0wF06yena6Zd2pfPaJrOvVs+yvY/8swycfF6Rsc
VVPFgAOjJuz7qauCpHAHKBPiYcaquOmL5YbYs1M1l5U3iOZQxcu5QL7jRcoYeZElgPf7h9yY+aPO
wzJopp8QSwpnAMNkVSSyuxYdaXTqPoeZDuyhdW/CTAOr6g4OcCaanpUpYwn6iRcDmKtD6AEWbHmJ
C89LcTU8FN9/lJvRISfA0ewRC9apkaKglGgFZ/dh7o1tajkgIVayrRWV7hsHYUht6O9KXN9benuv
DR2J8MyfhF8DKREO5psycY5Vi9Z7SOJbFw1+I+OXTGUOs7jhpHn5ys5yN5azeUIF6LkyjQPGwfux
TMCQDVV6jgNbzDDhVZRorGeIVP9aHMZUCpLoCoLNCXdcfsDaipWKJuucDMudQHg6cKELOzgiVcJf
ZNb8OGv5s20W+wppfVxPe/TKnjq3m0gbVC+HTaTFJshTy8+mYlzbyNyLsNokhfSH2H2cZNntbU0+
lXH+lhfyM3WR1Anp7heJ/CflAqDP7hOj10Fxiqtr7VoFhdaud3duqaP87W7TeqTiatjGqbkvDb1F
SDFe5k5HI2EFolYKLj8q/beVTehMURtMQeklnst1rTkHUy021aR95I3W1yuQqc7La6xGoOZ+6iSI
EGK13ui6knrYBUmVFtpTHGp7LZKHVMt8SDtEuEoEORhny13XL7fTFFLmK5xDNJOAkqpFeCxKCaE8
0yPQk5VicMU0F6pfu56k6EzldBpj7oyJpR4bY0DNYWyIigXoNEbfKdL7tNWe9boMSmnvS8c62QPm
BcXQkaYt9woR5yueHOgu7h57UBbL4yILUs9l2UXiz8I8qQ2fp+2MwUMykK8GRT06LaSAlaLFchuC
KfSJxqHKgVbHC7iik5GRZgFlUd2e/7oFllMgC+0vds4Gm9lNsc0IPwgW2YP3L7L0ybd6b4kxKjPD
b9qKLuTZJ2z3M82KQ2hTJjp3jHdTRc1TRJEa/Xd3syCSpxfatsnET8sOk72iqrQdSbfypCDFrI4y
E21VqPgcDpXfD9p4TmwB903lspMgvpYpiIENBKZz08w6+Ro39Q+wfcnvbQ2rtNTurbZkU7NgFnvL
/DnOJVIojSe5cGxgm554zdpRX+J+fiiZVNQWtZ3pbnCZIpKLj0qCKTjNftBW5NvpsBGiXec4WVCS
dAF1f+P7mPYHyrJA6ylKfQi15TaDNFcVbW0N5rEtLf0hU7OjnqsXpwTRI4jIOPDr6D7f/nZJENNP
OZaESPDOZis6zqZCEWx0G8v8ZHM0A/IeWV2JL9SqX5f1dJ5k+DEZ8l6xlUM68sTojZuvULMz9FSv
fF9BSwOSr2VOu0fO6eOZOo6ZmUAgiyeuRY9a51ymRNkxm8drAi6A8gt3B7QQ+zZ6KxCxUH3QTIhU
wfwGshl2vG9+B+Za0prpAyn67l4YA+IuI9mWC/G3JIimEyr4VJ/uHL1/xw55GqCwESdta7O/WWSS
ekbC3BXbWe71VnXDIMQQFPLTai4nW81hqo49V5eOa6v+UkQN+BDFddfs0wxKgesWGQBbbc4uIdTU
rscazm6TgCHEyVHt0m3GcZboRYQnscBKW79ZWv5TmqW2z+bU8Vx9atY5IneALbkh/GULXfI2FOou
c/O7pEQpUSXNjL4vAZqLXvuR74jeDEilEfRPCSbb9RJuJzzaL7pivA4x4sjYTgmyjrRXk1a/VZg3
R7RkXIq0cF0OtP41aTBrJBd0xnbQ54fRbAbi3wAgKbLaOG3x2Bv9T0bk516bDnlvPsh8DMpG9ivy
GQ4IEHeWhZwF1iXtWuGLqHkwsYciB2TF1AoX4FhUatDY1o1tSMNTuDI6vdVCpeOi4DJ7FAkKzX5w
z3UCMx+NP5yx4W/BXeXcWaY0MQJpxfDuDAT+0LdPVq7BVVYmW98AKVUMCQUs0VMkis9Uq+5KLmSr
MavvwGU3FG3v3CY5T0m/xfCYYdZDjGMt5XOXz8PKqAXD4izf8Jekq4bVBeUWofFjfiixc2Vzwh9q
7U2KMKeM5kMcovCbMOEY/Yl/dywczeumFLqi8YY6wecU3o5YsZwlOTRODLyY1Du7rg5YAMJ7owhH
r9H018RSrDVCW93nLPLMHNuJEzPodyQ8SIt/7/YfWmqTMCPcTb9Ur3ObnJWEvWmwjB8WxhgEo/W7
Tc+Skop+P3WIKAxlPODdkh65ri8dseaeRbxJTEayHzOlzm706tbAupVGiGaF3N8eOH1zgHPk2iTr
PXMo+WZXrhPb8VLduiObBGlzhZAidcWrEcUfNI2jPS2FsdHtTjtqOSUVVF3NHqiRFUjR3jahJB6I
a++6RREABajtRjd8yE1JY03PV4yfxEwJYYnTQ9iF/HTUsU9t7cdtc1Pl8VuTV+kqnhkZZdGcelQ1
K7UeXvJucYMUkkjnv7vqiuoZvzgsoWX4EHkn1wEdl0q6I7j8vRdEP8CzVOH8SW/ngzFZ901uBmFt
LVwt8lsl0m6sYTjmpMGmmroJTadhpRGcXWKyy3ANoKFsjJVgokNiPG56kfv0DS6oCcKneor2QwYA
b+sNwXXZMevFdjKlb7RoTTvbH7koUY2Jyrj8VAy2ARKMtp1h3cSjOfKtz5zFwm/teg+B8IJwoV2x
DPh9kZAoWowCRe6pZacbQtSvfWdsVBVAN8mzXd+Li25rG60Zi2BiByUsdC8QdGoWwKVYbjpcCLUQ
56nABSeWM2PPulbMz5gQHh7ObA2+cmljlf+SDW8/36YI/IywfW+EEahSv1At5A+LZfusjYuZoCea
8tNiMT7nNSLxIrpgLz1ec1CODKhiEzuqR/8lKrLpzS3MQ5upt4PGE5BZ9iFk6Crs+Jl38YQ//Dg5
zL/K5HCHETMzNeKZqpp2WhleTAybWKl65ZDp2niMq/Cgj8gdaNVctbkAqOIcC3Qg9gPiigZyHf0S
ETpPrRIP6NMxDUE5XVrORc+uqruQPAE/6cSAGNDhvsPofZaSK1Sh0+dJLtTnEg77hV/Ft0czyGh2
QDgQcRfvkcs2XLQjaXNvi3YEsLQrFKxra9I+5Tj6Wa8doyk9TbPzhBOdDaTH9jIlWbpmZy9QTsWt
hwDg3WmsnQ6JlETIKY35LBYLwFfxh7J67OvlVkQaWpp8P0Mwr3gGAmLK5w3P2QxSwLA140LYi2Z+
RbbvT0pENJ9+pyQ2IEtPJgfuwDudKxPSIeLAEctWK7tbTqz+BDcK1Ts1yRbAKglpeUnNz5xjynan
vevUlx5xbJ+pRytRPxW7+mnX9U9L9J9sytFGd8edWfTQfkzRrXnH1uW1OlR3/YE87NYETYdhPNKi
7VvRh2KHflcpQawo8BA8GkW8jXAnMSMfDIU4vipWds6CUT7p/dosjplZn60Yxjl134fM2U4yEato
4I6HWOKBQewCFbeS0G+rtEmOXB1ulkR8uFA8qzKWqMWUkqFHhYroiS30avpTUHTiDlQ3Swt1Y0UP
isjee1dxgqWtnvMMHEsUr8iDzkvVHvVGDSqFbaZhUQyD+9HWGQs2ifCklSXCwQaTRbuvlW7H7QEY
rNiCtZ3GEGqSAviIcArnTKGGcpVyn1D6euWYfFDDfkloXcKauUdcEJjOco+ZP0hdcNqaNA9Dfwzr
8ojyhE5f3rzisrbrCWi0MWAPVaBUYC5MJxNa5OUIeXBM6zgCwKw3k2rsS1ndVTz3Rd1ehkbiOc5u
rbIJRps6tqG90qgJ5qVlXU7GI4jXvJqr+M7MWZxD6J5HozrKBA+fi6Aq198zZwIgy16VNDrpo+Iw
a3RvBrQQsctwvCiwsm5NedO9MykvCT6sVRZBQ+c2lFXUy7ch73/Iar4zEuUUO9OG/KcgziK/ygTq
cWytq6xXfqrk7wcs+KeModxb0NY3Cd8PCl8DlZHgHWMPdlf9PMO7zpCaU/RiGeqxrsAmE109R1py
cIdw2Qw2e/PQolyzZY0mUhUIqjvxWlJisyqKDFmzWYEtliluIBXKsEvl7TKk4z6fxmLvpPqLW2qP
TY+lYRC7XjVOs0BWnRWclFNivEUlVvGpQVAazl3gUMIJiXjXMhafmeWswJHWe4xV5Jsckt9TEzDV
EzkHtQCl5P7dzPGPgIwwdiwzMzLapdnsAi2ckwcSJmjoUQbrPwdk4B8mdZTcEx37pv0luKByZJkU
7KY7Bm0EajQ+35KbJb8JCvhDQIFGxo12Tcfg43wN02dZxlkhIFLxp2SbEqd0MKtFito+e5mIlFx1
lAH99y+RUAzibIDt+Izml0QfShAtJKN5uAv1rDmT9Nne4cHpgynFxfLvKRd/SH8gp4iuB7oXCdf7
ml2aOgMdIKQS7YGgw1MnnXGXNE27bpd52NNCOaDBn59C0/iuDvj3eBNKCv7xwl+CHwaDzUkxOS/J
H4vBy1Otj7w0NfTmm3ikvxM+f81sIRiTj0cC9TUoU/8SGUOb4xK3JIvsUJCPT7kF/uZfS3kjvzPF
Uqz7KtMIIU+6DE9AnqMG64ELoDcqG4X6uBTYOvJyOGNcMl9zs9af4gL2Lu4cF3KRKhkujHMYTZ4b
ZZjmrCwvAIMJ+P1ryLK+X8kkiXRothTjZTIb80dpjQX6OJ10amCTOexXbr5gg1Ky0qm+CVr5w9es
q+To68IyqXn5Grg2Ii8yy6GkG62olpd0sGxcy0sDr/7v6+gPz70w+MuEnwr12pP1a5iGaPVWRL1Q
dlMnYTwQJr5b2NnXjktsxL+/1O9L9lrbQXuHYMHyu34JrLGNtIenNygXmjHt9UQG+ACRYeERYNM9
LjYTRGpiuyVg7Lte3N8/JdQYKYQEsxFWYn3t/aWAvo8F0Oe2zSqSf1zsduGYOuuwa7+rS//jSwH7
WQZ5qlQhftndwq6q6nTJUTWP9XLkn8qVY8l528TFd23Gv6fPUL1KbCENuHRl8Pl+/e2iJFp0Qzrg
xoseKwDqRoPYO8xaht+MQGOpluZnWbUxrJMTZsQDAgd/15By/dV+fUp5E5TMEmFGbBrb0a9vojJC
ZRy1StkaY6g8l2XZn3CnRI/6bI57YLbvNr4/fb8m3YEmWr/rb/plFRFEPWalkvbXoJOEhNgK3o/p
/6ozxPvk1v/5GOHjEQpHyvR18RrXt/OPc1EUU4sWzla2hcTa76hO/lPpyuyAOie6G/NU3Rb87zeb
++8hbcIltUezHXY/1pImfn1Vu59mEmOGdA/Qd6vV4zj5gx5RqZNIqQsUyYQKoEzJEFerSnavMJKC
RKLIvFWB9v/9sf3TF+4Q3aWTRUfHnXE9aP/xDZSGOQL7kEbXcP3jaldnuN7wkFfTyuJprnb//nJ/
SJhyOWD+93pfVvWoJfhGyrrfVYh4FN/Umd5XRiPrN3WQYK1D13ZAZRJESSPpCIErlL8TmLUSkhpj
m8OTKrn5Ivqse7lLhXAf/v0d/mnFk6LqkPDFU2erX55wI56otnYKd6smEPct8Y6I54vqNKWo5fCC
fFfv9IcfgGWAlZbGdtJs1S8/AOdA2DSVcLZaI7rN0KkDujcyCDqy9b7Zov/w0aBKyLEn/w4m2/ry
Un2YzrptR4ix0I5uot646SqRr8tC0vChoez6z98koylJQ3R3YUa1vyzzPNXCBY7T2c7sbid7krlP
LFh61uoCs3C/xJt/f73r2/+yVxHOxp2QFWZoZN//upTnlFWTccTt9QkdMuq7yHOVRpxJPgnXqaoR
kTOJ72ot/vDzCYdiSAfXKWGH7pcNsqxCx9WjjhjkxjYeE1D/c9RSk4vp67vP96dnh9dyOVtdS+U7
/bI0w4j+yZYk5z3wXbmyuqRbTVptHFynMD3as01PpOVD1xbDFj1xtjIshALOjMo276//lxzusCSg
4Jvf+e8o0q9fPMXKAkZQdw1qUn794gtZmMscGuFO/s3yJ8zaeGQKhkBPCQ1lMxEGF63csG0MT9Tm
eGE0GBYG7w5mQvS9VgbohmFk2wmd4kbvmw4PP3VGhCf1E6ij5iRtjpA+TlKM951zY8U1hQGAguEt
KnHngn0UMd3MCIUnyoiH4JuVdf0Vv3xCUvFsmv94dkA8v3zz3B3xalhGvCuw6YL5xI4ijnbV2j9m
p3XWWnj9JJNqE71AGtIdBpd510XafFv1ru13urFc6iyuGWpBnt6cekrFdiG2gz4RmzSIqLAemxzy
mYI5t70tyCC6oJdIf0SjsZjbblRgb6KuV8jJVcQyPNWyb/xOJDQ/CwLAObrr80K+SgXR08fHplgA
hvQILj1tKIG9hsv00Kk7OkvCa636gp24q7eyu3p/VUOogQE7vXMTOse9PIXLJFMBDMIcCmcFtx8f
lsZsPnN05wz2igZwNLkqkcTpZJCDlilA7OqkHdUxb3ZmjdTWTYhebGeQc4TE0FDY6Bv7NV3G4gwC
57ziE1E2JA9g73Fq5VnYA06IlK6Mk0Rf9xrZSs7aUJz2CsgN6XfNT38nUn75RUk7NlSa2FweXXF9
rv9x7iVaa4AgL+m+ymW3CaX5aJH4vJJ0ba9aRKeBJrgiL4wpJxdbCM4d1A5dWiImUPvvQod/25iv
U5BLQal6lYT8ltMZ5+5AyevkbkHzExzCNSHxQ5Uhg7/CxIOFyuDfF/Rvu5bGWW9S/aQTpM12cp1P
/vHpl6GcF0tEBDpMPM+BUtTE1NXLgCslVSLnuyzc31+Op8fQ+KY5ecgH/XLot3FvTw7KNnL6lGKr
5pV+UmuYqCJxjW8uV78dAnyV/3sphqtfP9lA7J9EuudsDUf5iZkNpw/5fwwhse2h4xCBRnb4/X/9
Ng3mcBr0SGUyDS7Kv77m4pBWK3rF2elUmJ6acQHp0/thPLpT03037Pw9G/6ycvmEBtXapNianKxf
A5tT2XRLmfTKdhKEGiIapT5mTcCR+SwYWPrVNGpjtEYoHv1w88R2t1oPKftoqBmV4RLy7KZrbd8i
qszZdQ5qKL+KkgmOkbzHZiMrZpJ9zOguV1aJcRUzRDYuRF83Fg1psSk/c6lJLciN1PgodRpC1lM7
Elfw37/TvycAl8I5XIpffkc3NFqt13kkBqQR2Ad6WPVZrW+Xcf7u/PrT00c/BRA9U53JKv3151NJ
nVMSVyE6XwAzYMcQ01VNnivlptFUbEOFJdP5m7vYdU18/RX5ATlO6CZiFPjy+SgmEK1WhdFOT/Ph
pGdpiTvEHZ27LonLGqdMb1mBPRfjUc1DOM1//3b/8Opk85kWc5YLBvE1XVTKKRpQqZR7AFNlrTSL
2HMpw2k7iy5we3TwTtUijErsb+7/f3hhzImOxZ5r66r1FUMjclvJVZRzOwubAyEHUHCuRVCAmXft
rrKdeOvKUd6OqSy++cL/0NJgEAXBcrIczbxu+r/+zIVEqDiQArrDMzNsByDMlUyJ0i9LU123trLs
mhw1vJ0YlAKxND1y/LJvam9+P3Z4eK+jtGExc4JUfNl46VXUsVhT+FczlOITvjJJLaebTKInw8IY
YynXjDW0vKvSSScYCJdcRTvLXhy3Iijg35fBn1Y+l+Xrq2pCAGj8+pWgQxd5Wkb5rpldMqWwd256
otpSdi9VD8ycqNf/xwsy+WLq4KJufx0JRGlziZWtsZ3UsBk2Wvh/pJ1Zb9vKum1/EQF2xeZVnS3Z
jp3YTpy8EElWwq7YF9tffwd9gAOLEiTk3Ie1H/bC3mVSxWq+b84xW48YSfw5im5xFJUUb8rJv/LL
z+90+amhJOCNGxZLp704ojvVNHQ1PZUDCeXquQ1JVUN7zL3+yts8Ow61PPZvwZ663OVk4iZjy5Hl
FitV/WrmSNAbT0xXqtBnviBuAGD0KedZHLcXT+MmVRsXthMhI8IDi/SnX9OhGG8M3Omb1C9wy1pR
dIMn+logxpnZwmLBJkdUBIWCZc1dlUXGdbsXt+jUA5qJnZfiQEOekr14NjagG+S2OCD/ecYcDbq4
WzQ9om5inaK9kSbjbZGCIC4FGotWYVzvq/Da9jqvAovJwngu1yyudAbFmeNPwtCnAcJIHO6rAVyJ
X+TD2nTr+r4u6FerOiYKCHTpVtObehMG6tpedDKHKAhTDddR0fs6gRiLLxJNYoGVNHH3fIt47bqm
5ajcJX5wZa6euUsykO+w4+nz57+sBTQSw3UdE94yF2MwcaoQuZrtSJqZTr1uwhp7x+h5N3aSqns3
x0LiSyiXHqGE63IIfoXSq28UdL3Pl3/vk+ltcYmcl0fmF5/QMqjByxtiKavY249263BN6cLgjz+6
fr/yzKn74eoFqMEg1gK5Eq5WZVcWaPtkkjM+MCrWZr5jpvpivql8YE45lb1H2OiScYuOOmgwS4js
qVE+pNyRxQpnrWgSE66E5VWb0ofdRbM3d1C5WGGzKWgjvxl65zRbiyNuvpFmDEGxVV0t4ACYabpm
hQQPmI09Vb8+cT1c6ZGBFsee2l7DIVS1w4tNKhzoI0uEu4gEr3hd5CwnqyYwCDgaepDQN27aYrKq
lMUhPogjRARDoIEL6xvZefANsVmL/xru49+cJAL2VWDItGarE+iEqYuVsasx59SbLtH9Ny2eihcj
8BKgMS57N07tTlpXQoPOTHCw4p4zhwCaXL8W966iDaGtggPet77CcqOrWnsYVV9HV86P5yY4TU0B
6I0DnM0kP/6QLTNxAjut0N9piflsafAT8iz93um5+0NkJmrKOMUL2wj6W+RA4FRr//Rof7ejrayv
kSFqvLRmdwXrfnI9YXp9+KuWJZy6BQUuI6nvJbMApS9GIgRgHuiyvCo+90kDacQcnS+XP6pzk/rj
qItJbc5h0VPHCQcsWXtopcHV2kQdJoHm4zhClvb/N978kX+4XmL6yEpXr9v9ZIQEeyaT+QVKTf4Y
WOKLT7/j5vJw712Io0X7+K0uF7PUwfoe0WffU25BHtpHVv45qKg+wM0bJ/iFaLjGp1qXUXY/662+
So1+2L0uMnBwaYt7fj1axgzyce1ZHgy+NLsZgN6ad0nfTPeR5RTYjABqPajCwMOuSgJU1lmpl+Nb
25Tdna4RE7eunbz8E1puhslbhxYSOwijizaIf+QFPoQ1yGYrW7upmfjrxDKt6L5Ad8zEDOsRyWYm
MvQvhdM8QCkvzX1ZqvKvm6TirUyMTIehEEwvXeMl1po8GwAjtojymdxU1aCHGxvpSOiG+vhaOp3x
Ayhpgl+B795bGaWRyk05g4j/9UTHq3e5V1IYI6eCSNDjn3pMglhgmLL3yI0TeOpeZFKZ0mWorRIf
TQQCOVxYVwY9qSe8D6rbOmd5IrL8xS5ZRnZnqQDUtfL012g0NbhhHCJ3bT00fy/PrXP7kWvors6S
hdjAWaxXIT2hGqbbtJ8mK741fOVxXbajR6RS/abQI3EfNRRe7da+Ft5ychLhIcnVcxxC9jyDi+nx
mzUnYh3iyHb3EOSapwax+HOs0ipDYCsmbwWC09tngwHQrx6ieN9kTfrt8rMbpw8/52+TjEirGmve
skefDlbp48DT0HJo08EhyY7qF8RzGPH5Ri+I1VNlXmzCynhreiveSFyLq3boXhS9ph1oWLnus2G8
cYhXvhtzmDdB06BbQxR+5Zh4uq14Bn1SVvq5y31yhx8U1EmCfYATFUE/bGycAYhVbRBBV47fp0vp
fPImxIoLEzEwy3iKssCqgE9cu53sovucVUHszgW6xMc5GVC3BHii/x9m+xzfw55L4Z/JeDwR4jLQ
RQHLcl+XlGLY/1vMkZPjfOvpA1zZKc58WdSUyPwgeIS0LN08Hou7t92ZDgFJyk7wyXSwPTIJQKhr
0uraqs3/1fGiTcWFyisPxIioko6H8oseZ3GvooPLongIKp8UXbQa6PuoeV6eyKdPxU+m8y0xSQik
chZv0Ah6va/j0tnDUvQOSSrJ+k3eE1yq5Mr55mQo+snIdgwuufxjLZUdzZhaRh5Z6V4D9nJQw4Ct
oDXl56AWwZUi7smcfx/K44xDUgu71vzvP+yyg0UDgbOCtYfs8V6hZvlaj6PmFVd+qdOzFD01E7mD
Tr1oLsYtFkGLghgFwdDfg5JOgFs01RaBdbrJbQRIdq4ACjlwSWSVROBdjIZLhKg2CQlJNwKy/Gfi
pIOd2YK2ufy7niyR/F3sAq5BD91BNrCYQiO4AN+scZFK2xofVTioNZzWkYMrwARLkS7Llsk2iZ0V
76kxPF0e/kxJifEdfmXixOZi+mJ8gIBWWQ11zGWB0ORVTPxUgf0cQoSAv2PetSmU8rVKUv4IEaco
6o3EEq9dzPb4+8rf4i4/J4O8N6Y3Qh9yqXgbx7MhpfTVlR7JwqbjIMtATMT1Az50Odw3dds6a5cI
C4x5qUYvznXBHu89ArjVGtZ39dXg90+eRrhNsDeGoG9vVAlzhPASB7sALjnfWet+otVvl//s07+a
bi1FBeKk2WGt5XUgVm7gdHXIL+gjrNNNyo+s4vBcxRQ8BjW375m8u7k86Jlv1GfCkNjKvYCy/eJn
C3xobgO/yj4BqiF3qY83bxPoLoiIym7Cn5dHO/eIfJwuS5BAr7i8Uc4qlykpMnlgXXqpYhtpx2B2
yNwj/2Yccrxy2LGvbIdnn5CHE5QYqS0v19Y8jQsM+FN4gPDcPXZOghQ3i7Jd6ObT8+XHOz+Ua1I8
MynE2NbxvCN9qbb1UiDoyP3hJdFk8dorwZEhEeOVz/3kOMLnbltzKY8jCbv8vDd/WPAyWu2hyvx0
jxo7sHdSdSn+CkMofz2xeE2PfVtiIiiokVWvwMKkuDJx5m/oaMviD3BcSgOzegJh3fwHfvgDPM1v
DJ1T+t6zB9TF2CIFGceejuv1318qYhzbJTucQ+7J0o6zphl0OBu+P4bZRok++RLQnSOBKhjwkVwe
7dx7RbFHY24WAfn2YumIoX5NSlnZvg4D2Ly4sfOVltjtIQ8GEeyRtqEUb8roU2uQj3V57HOvFCEU
lXnS+0xW0+NXGsVjw82CU0AR8o2sUltohEQWFFKubMxnH3K+qpg+iw3bxvFAQ1khz89Fu680WECH
CJKuf5tNCQz3LppaEPD68DkpTOsnza9/Fvmg9yJQTbhUItiulmV/2vhV0pkcT0d/Cm9obcWfOWF+
k31lXitgnZmiVBD/9zHnz/XDFO2IS2pJvK73HYnh2L6oPNXsxDlu9cs/3Ol3j+LBopxOJ4di0PuZ
4cNASIgQdWQquBXCA5nVVskt+Sxgni3bv3LmPl1BfSSIBgGPnHXosS4OpexeyaCl1bQffEgmuQUk
A/Nx0akZRtkP28yIjK8qGO395Uec94Hjz51xCdqjIMzyreuLpc2OEARPXk+iORaJNR6dYSumGFMW
NfjiW9Hih9bCEWdi1HyjKztsLg8vzo5Pvh51MotW0XKfMkJ0FZXjB/vEacP2obGNiLEzAfuo7FP5
i72cZpGnNHwQGpavGclQtc4NQWsYR236XOsG0+GhDLzpwQkN9xfWllFfCRi0FRSScJqzCchu2fSO
6mPwtS3aXKK7KERK5YzkfQk3PUgNPMnapgp9aHWghfOVnniPoBqzCbOdhcdRVKVNvm3tthAEtMm+
DylP7nS3i8WTTtkU4/OoT8+KkDNqF5i1w7Wd+nOQxCBkCvajreDDa+FfaaT48Moof2xHFbtYBX1z
gqVr9i/wM+HAOulIPVbzja7YOU6QuICHkvJLQGzlY2gUDlgHhCig4fO+TLdV4hTf+LDV36j1I/V6
+Qc6Ny8t4/1KwY3QXTYzkW3rsz6QYAYXaRVEW4Krcfm5L0NTmZ9aZbVfzAkBypUv73Qlo3frC/qn
bOwsKotPvFVjB+lPpId6MIIB09akByuPaCnjprET79EyuXNTIA7T771JpseV4U8/fHZgl5hXZFCI
dN9bnB8+fFs2XdXjDjh0aZc9mA55fUOnc40zq2vdkPcdffEFMvsFRwuubvTnFxe3ms1gVnvKQ00R
8a3tI+/W90lApV+q4BUILUmHdSZpqAIITWbohkxjgKd5hmCZGKFkjLN8C55tcn86Ai/7KiprC4ZM
ie//8mQ4cxnwaaHSm+NEOfcuFquUXSHVMuIaTCXpgpnQO8zBFJH1Ubc/EQgAHGuk4O1awnoQU1mu
6ACML5f/hjM/DVWJeUqgEqSts3hdSTkYDr0TZ+85sdikhVd8hTeU7wW57uLK854bi3snB0yLLZXS
y/FGU49TonuBR4KUAy0Q1yPmrd4gkTJvCZC4MtjZl8sdk0OmEKzIy9sNXWO7qzWNWdYYMNWpaIOk
1uB6eBNI/wBbWMERdY3bM0YXk7WYyYb25p/frk12NHcmUpWZi8snlhSwdBChe5FYxaNTENPWGwO5
ZmHVXOmCnaagGj73WkbDh8a1bin+18Ygc60GzFAEnidb8fDBK7hfgg6zytOSBws39n0uJzC+UpM/
6Tzr4crr/frPMJANso7JaNE2WptMf6fMCl7IfxaoATHIPbdeOr4kbWZ5ayeMtAbuGiml6w4gv3nt
Z5t3yMX3C3MdyxmNYbri1uJ0h0m2MxJ8jvsaSxh0NBhQMlP51nA0wstEFpP25Gjk1rjx3rVVCiAR
S5xUBiC9Oo6+1Ij+r3RgzNMTJ4IbThNUhKhzcbg8nriOm3QYnKpgb9VZ9UPLipSUsrz2XiAM+QO9
txlX3hOz5mC0Jk18pQL6nyRkDhBv67GFTIw1/IeTpgaiThV/i/vK/uYZJdZHR2en7CMwf5tAxCrZ
6UYSk6Jj0Gf6peGMizZOWUAelK12pRp07hNBsi5QrSNdoVK4+PgBjk9aHnBej4fO36YYVDYAlkha
dGH2CV/98Sot2tduPm4G+KcAb8NrF4kz8hZuDzYCPzZDBI3LvwFVKs1TSrB7WwOSXjG5C4iSOYR+
V+prZEHJSvb1k0ee3qE10AcDDYg+G2Gjdklcule+onl2ncw+vEhU0efL1LK40BWATCbPxoWsWu+z
hIWwM2AFwl31C5qmZCD86wJB05pKuY1EDofQsjY8YNCxiBtN+WgnJO5pU/9l+o3fNCvv3y4PdXoG
QIxMhD2uJ/ofFDKOJzEoub6xeqdHBaJwpNu1DhKzdl44k32KDHu4pbs0wLQqp2uf9Nx2OH6p88iz
h2AOJ0cRvRhZaGkgg0keEr+ovqAnjD9JM2l/py1R3Jkz61cHlxroCsYzyGsr5wIBeHeMPmVRwcv/
P7wHCpI8DhcsbueLv2YgzTT08oGTb8xNjgLACPiw8F/9oTGKm36qrScnbeAMFaUsrO3l0c8URt1Z
V0RVghlP8WOxlviwfmXNqrEPkY3tNep9O1RchDVZZfZk1yXVQFV2sAFjrYQkHxXZV1Uk7dOkSuev
UEPd7PzehBigjX1/5dZ0ukEzO3jTCHxNZL7LGlDGyW+0RYpJZgiqfYK762bghLBxMnnNWGKervNH
Yy3PhJrWmmXqjtGhEpIyQeyYt6ZZVju/wJxOxra8awMWyajyA7j0VXyIhSd3fds732vD8hFVFOlr
huIfTgOBzD0UPZIjh3aX2LHaghgBF1cY7vh7Irdsi5ahqnatJ8N/XjAQ/nCkQeQ068L9xc9pxiH0
VrDLe9qO0OTSMYUEYTn9p7xsNTx+dry7PIFOV6jjARfTFx9xXPUt0A0yUbp1XZi/015pb5zom01u
wPf79+E+TIml8cwnPLhS5BXtG7xVcsPJjYuCGGdliMqqplinhifz9eVBz85DxO0o4uaD6VJk6Mk+
44zTj3tCZonhxGVmDBuiqSYAkprXp1eGO7MPunM5fnaiYtKmJX28JKTAW52sibODGef6jeyFcRgS
ieueT2UTCV/ugH8bbxbORggfVbG2A6JTLz/zmd8V+RZzaDan0wVYVJj9HozWQAzAHiHNmG4Bf2TB
rVuIxNuooTSoNtO/066cT899hT42MgolOleQk0NjFZbKIsEppZkWDXPeh5V/rZnnxVqnzhyQj9Zk
5G72hCr9Uob+NKLEfOgivX22By1L1k0Z9y7qoBBuaDIj8jqrr/bkoGTg+2qRflXS1188Fnof+noD
fZL/l9+lVgfWTWvQNdhefounJzWX57FZ1XUxgwvmTfDDTVNyFmwrxFV7No7q1c1tGazxYifXxjm9
x8/XJbwXdLeo0C9Fd4LefZK2mHpZGgNyKfwQNrlZusNfXeD2xZYZwOAiWAg65OUnZKfgGY63U58D
MjcKGmi0eJdltC4wzLbXNVDNVL03valg6uSDuZOZVayzgLwPWmnwwYKUmIaZmTXiml9ZsD3WetZa
904y/Aioz92QNd8R8YqQSk7wg1WU2oepyvjt+d+Tftj11Dx7eYeXNt0Cj9TWetU5n2Jcejdm7Xkz
v4NIgMIjHyPO0z+lNpI3MnXBwaugYAPX6zdmpRGQnlfBg2znkEiiXTZRZTS7DjDpzWhr/RN4Nqgr
o6kOlQwgxIMHeSnSJL2TQaffkhgIBXbMiTHlZeIRI5QJU8y4Aw1EnFUZy9uEb/t2csO3pnRAZFp6
uQUjMNxMge+vQMx4n7FQEdnlWcOnMgsJ5I795s6wq+FQ0sO6i/g18+3k1tnOVka0phFnbcn9/KnL
snmKC2Ft4sCTd40GilI6vcdUVtWq0pI50bl1P/lB3NLEq4i1bEz7jxkhD4/trlyVeJbWFBg4q8pR
343CyL8MPmSEDKzLahR2fWf5bbvOKZbuG1UPL43ouz1+EON1krDIia9Qe/qA6g2nGHeJoksLUI6O
lawcpyVKQ/pVpwOCneK12yAdqifQbmArq4fB0Au4QbyuOkr9vdsO1qexbMWDTvChvQL30v4ee1l9
qnsbOV9MIhCbXLiutYbsYSu0Rw0hkuE+Vwq0eh3qOsXU7quG+IvO5FA+FgbM1XBU41Y4IOba0htv
y76nwKeT0lQ0ccwdwg0BtqTuY5ooY693gsywuhfbiUA0MNkuXP00rB/sBO5XwRV6A7uye/TRTq7K
xHmpXUT95Gilt40GkEsTTfvsjFb0F/mf84PzAazVpLAIiGsN87kb46e+iYMvUjOTO526zo6kRfjt
rKdVrH6RiBaAyNII903Jq6I6adyUVN+KmW5ICzjyRhwjpr7JI1MDOd/oRNL1+V7lpNiEORh63ZnR
s0MLuRAQ0K2jKheEmpUA/xwL1BYomeDrWsRbI765oeOTgahMxy1n4+Eh7cl7M1N9eGM5NjZi9Iyt
LfQKilrtgydNgmSV+sZPIyv9aJMlOnwKAotg8A4uir9M4UtS4X0Yw/TmPwZuC6WxcVLSj9oGjJZO
ZCycwWDmzHjbfIisn3HNKtSkVD3y1nowJ4wwXKhjHoGAyrglfFIjJIPMurL55JP+sO9F694UceE+
6Ez2p0h5ZLdIN7tn7uuP0zg4nwM5gDKhx0r+mWG/RHD8N2U0FWjPouquLQ0Kv4gMtniOSPoplLvr
muR7WpDqPICB2U5Ek/7JNW6Tnm5+IlrOvVNa/7slhfowWVVzJ9mQVp5VQbOuyd4ebVutncltRsBn
FJg1p5FbvMfuA0i9+BuOSufBww23czvL2IU4KT6HSVeRw0xw05SxOg7j9C32eu0nGBCTWk/BeoXX
9BnnnMvsd6L1JEiKxeEMXNZEEYsO33vozHZ8TNrceHNAHb1VrlfeJdSTV1UNOxe+wve8tP9rEvUd
dqf3SZN2s1a8Sd5hRqrB6I2cUSFJOmi/7pvchlWOkPRqDfH0rMRugCpm9uRRTDTnnerDjtf2Gen1
pRkdNEEDfBtEvX8v81ibbtOY3M515xVgQVNzpJCSqYq4zzypxuc8z4piPbnkfsOJgNnoJcJsAen6
Vo+E2gSXd3nfOt0xZ5+v48xiSYrQy46Mnijq9rkX7J3GHHZGFTxbaZ1+HWqfZmWtCO6m2Hllrzw9
UzEm3lu6oWgtcHofvxsWnzhoStfbD90EC1iEJPgh+8t7UlMTbXqLMpPMkcvPeYpqQPYGPAWDFh5v
BD3zH/XhBwlqLhwwwts98cnlY4Jr8WayI5s2BOuRZnnkwDaZtbX7JliPTl2tp0HniGWL+MpZCAUH
Qy1OCjw+xnYamDNCYf73H/4UFwS/hjRe25eWn1u3yraK+wlkIdbaKDTEylfUsgA0Ws6z2/sI8YIW
D8FaGyatBjerJ58w6kd35MGRSEO1fOxXNag1LuomHOfbwFcZYbWxvDdRxQLEy5TFSmg5YP57PyUH
oLcKeGZhD0VyZ5MgLkmqbfInfHLgsMgd9YC1A9GZAHsP5V/A8f5PLSRMEsqy3r0Ykh2SvDiS3fXC
x6hdAOUO1kPX+c6G96z+Ukyu6xsWevr5Kppy9LKhl3J5Jqi5W/cVlLodavjxLk/sijyGfKqIvB4i
gt5tBAE/wQO3LqlpmNFJ3Yicx8HjqdeTDFkO7C77QwEX1EaaO1C5orogkm1yx3GfciARqyn3PJjI
pH5QA4zb1lzR3+u81RjIsF/7bUIAcC8aHeNL2rpQ/rl3e1vyoIpnPSTDJqwIC12lk12SbtCFDejB
MPZutZSl6yYuKcWiwvXip7rvsu8uNIS/bdTrEhFB7D07smz/uBhyY568d7+oRIZPFZqZP7U9olFO
Ik2v11atcs7rLWt+TdlyXPuTS9BaDb3uB7Izr1iFZQPLgWRxIGohSizEom1JUA7/hftjsPriOXH6
7s2yu/7HEA8amfAa0QqsxXCE11PBHZv9o/mSdMlL7pIqQmR9Zn3jhtpsCZxo2CpTGy4rHhHgA5Zd
GVD1fB6om0YDRK4v0A9pOcdZGP43WgKydRga8nlcpsrKCxHqUsk5KK1rVp0O3X1FNo+Tf6KCXBIO
FUrkrWlnuGqjUf8F6B3XPuhqzYry1Qhczln5QwRZjwhZkjmqtq3vYy/22k3CffILxZ78zzRqUq2D
yiOoq0nkjz7L0zdqaO4h4sBMSLNvk6Hc0BnLVr4jxxsW4zJY+VlrQiQNIYMAFO2014zfUKyV6qGi
WPAHyXxJKHMT3xFH/obyao24tUvqbVEOCBdiFulrKpAzK97HL365yhYSMLGiCrLHVOZtB6stf/pl
lXxtXMDJXVLUz5dXO/ek4QyUil4OjTZQDtgCzeMlxg41V7NL39nnKpfOGny28ywaAUpr6kkRIupN
AXnFLouSLch859bUyS0ONcJFOLXyAWw1o2mheEbq2epNYxflVMKHUp++u1IrEQcMNaGzlW8+c8at
vsjBxfvYkMr9KyVsnNCEkm5w45XVzUSCNRCNJHxPYiSTxHKHmvadZoZfiJzo/mv8hONbT3JVv5pK
Q+61Sev3UTBasL9du9hJvyNOcHDDcgKnOWb+oxFGwaqhSDFnIhFTs/PkkL30UdbSJy/lAc1PW2xF
Z8lHXSkSCo3Jm0iKk5B3V0kJxXqdpl4j7t1psP7rA1Y/gnZjjgFxEFpI1WhgHbK51tD6xOImA8xJ
g1SlNUXR/omEam2bFE61G5PSeUpDNHma0ok5y83sMFZ5/k22pXkTF5r9lnmD2BGKA965U+YDhxT6
uHlpRGqdk8O0KypNXGmMnNxELRpNFCsQqMCAQ1R6/ON3mmMQcuYEezXWGNjxPzf3wsyc28uT7KRy
zTCUI2fhPiavky6aHwyxnoNdPVS1A4Utd5ub0cNqB5hEAhK1h60+yWEDBLW8soWebKDoNEEDUJ0H
RkN1ZDG7B6fiU+/n0HsrK78nJFr/cQsJ0zexYvuKNPTk0+VLmoWY5uzQRLO9GKtSBUtW51AT5nJD
GIkvNMndZSI8u0dkMT5WCXHel9/sua/Xogztzi5ndM5zkfbDAaGxIiLJkxHrXKaclSeUyXnR7Hfh
KLJPZT88eU1erDrpDjdygBZ8efSTJ55L8LQzqFNQzsNSeDx61GidVNJO91VidSS5uF7/uUlTMa7x
jUjomeQotVem7OkvyhkZtx5qCKhzjj/3Kj48ceKPgdVJO9xrgrTiYtQQxuQumNh2mq4U18493sx/
EVhOfDaB+ev5MJStY5QnHwmytFW6j/RVhletczlvpeWrR4DXv89VSASzsnju5HFXPh4urh3NTqU1
7cNYNdTZ6G3HCaFIRk2O8+Uf7sx377HaI7+zmDuo1I6HsqHwjKMQyUG0PRnW7OwlIWdt1F1r4p/M
z/lpPgy0uNw0FfUYLQKVNPauO646wsmmhyabMw8zNwzuRKtghSPTL0hAmeKdZ4zDP/PeZps77SIk
h5SGncUnAt9mKCeHNS3DVfk6EPZYrzqvmh7yMvMffMsTOxMb5bUu1eLJZzUIfVGHzqzNV0K/7vgV
GyZkx9zwsoPmt83nQeTUT/OKHPLI/zLPtW2Jk3k95q77bKYgPC7/wMtLzPvwQPz0WWIJ8sFbvPiu
0biXm1TEp4yDdA5HYNfopQt2XxKJ4HcKfAjhXJ6eQRZOCXrps8x+tLzQ+7eW1PsfQsMMIR+rPwXP
xVQrknGydK3le7Ur0lFGr7wnLU3dJ7bjXvleF0vD/wwFOBECLSYThCrHr5x1YUoEb/0AOoosdMHB
P5GdsfO8zriy8i12tPeh0FhToJ51pcJcNN6LptWIrGmIbqbAgv/JCaw73wLWn07tdJMr4d/Bq8Y3
RgjYlW93sSr9z1NClADp+35umyfeh1WpihoyOywjPtDbKL5h+/sDmxlqhBOIvfAJ3b48k5bDoXZ4
l68i00XzSZ//eDh6lImXoJndl5rlklNFLP0nvzIgiHR9tqXXYV75XpcNVu99RNZbutzcwOnwHo84
lfjspWjlwRGR90agm/laj3rtrsJB1jiyNepYYWs7z2j6AyD7flRqt34zhD9rROCKG0nnYrbNa8yd
oxpg819+I0vFw/sfaM4uY9TvbLzvQp4PvwAhH4bbzTk9OPEIMHIK1PxrXN2lt3HyPgXvYSo9uO0m
1RerVDNFSQgA1bQ10UtVvgZNh+XJiNKovzI1lh/A/OYslMpUCpj+fAnHb44ojbIUeuTfjq30v4ST
Uf+JG2CGU9KPPy6/hHPTgn2fjxT4Bd3wxY9EPq7wUizqhzDtRmM1VY7KV66ftN/6rul/21OT/Lk8
4vKTmx8OxTo9NpMV1dUXIypCSWs7pd/c5HF/E5G1uW24Ej83laXdegg/1vT0fpUdU+LywOfeqgCm
iwsBgxfukeO32nQjL9LMgv1A9yQggEDB7E24YrebOtSurdzzwvyh5PM+uTiIz2gicE9iiXqCiBJ4
BP8QsOXHwavMZgADXLLnvkH3qhOUQMpPMV5poC43q/ndArmmeouxdtb2HT+irFRljTMzmBt9kM75
t5SVrLQynScNNe6nsCG7cI3beMRTlA6RvM9FaBdX/oplM/P92WdxBahQjg3cSY//jJbDQOcZobbX
s0H/alSkXglba29VNAzfI767YaU3Dfe1WDjlr8HUi0MzDdF9nLAgb2rsRE9p4lHYiSAx/jcCJlOr
mawKdWdoiRoMwNKVG6vUOn2dlpP6EgWUlVeGLuNyY04TtfbLU+fMjylQCaPpQyQE4mLxQJo0THBO
fQA0vjVvYIL22zKJKTY5DdkCIgKGH9bqyo67ONy9v0UgGrNUx7W51s1/1IflyU1ixPEghw6hzGVI
YdLDt+LlWvuPctD3gWan8Ezv4J/l04VK6PQK7WTveYHrUG/s3OpLVzftt6JrTefKvnBmxeHQD2ea
/faMmYMGNMttzGcIyqC/C6ZBfp7lfred8NTGGeKfl3+6xVfvIqpDQ0PN2fLwcPlLJizOb0uv0Zve
1l1MSnXr+HcizmjNTiq48mTnhoJaN1viZszPEgfLLXgKvSEgFiQzQqpVxHB3aJdqUW+KTiOW8vKT
LRbS+cm4jM+EebYwvrbFpKS2WFeTJHdQTX1DW9idPo+mNd05uZxz/oD6KBpOGL4hPF4eefETvo+M
3wglGf/Y3B2PZ6bv9TbnFaPZh8OU7jmOipchgzFEIolLsYuYjisDnnlU2F+oCVhLKOcv7zmVdOuo
tAjOwyQWNPccRWm4Z9BO5Jatg+zamIbG56qUcb0mzcH+cvl5F1/i/LxI1NCDsB/DuFiqh4Voorqx
83yPRnksgDZkBNgUXTUm28sDnZlBXDJozVDDoc6xfM5UyNK2S2phQsTTS47UfDcIt37SVGv+q+CR
Z5q/Qx+JBlviO0znw+rCsQVkGxKNfU7GyjYuKossvDr/5Ruje+W7ODNdLNCrM4UVlcZJ8SbQ7ZxH
bsingTt6H1qxtvPd1tzlAbV4h+P9NWnGYrl+/72YLaY797lMzlHH87OPPTdr61weUIYQjpv6XVht
prT2KyLHNGKm2iENH6dJmerKye1UwTRreE1q3ux8NNWXILEiFFh6wjA7ZCUt6CyrevYpMg9pVTUb
E4QObpoyubUVCZalHRXIE8itvDyLznwtWLugPrz780+YljKom9HBR3qgi5TclKVPRDan1J3ZcWUm
QAH4kSOtVyU17fbyyGcfH/U7QnveAGvDYs+qDYqfmnLDg5JF277ieKgetMkkFK/ovbjYWF4GCb+o
KhcMeO/5P7lbEw+hGZIv6srfMq9CH05g8yygIfC/f8vSd1COI/xGJ0dCTGzXRp9/D0CJ1i4t0ll6
X/8ymBA/vLFwN2PRhzd+k3ubenTFnRRWf2UFO7OEsDW8a7ux/mAcPp6SDsXipMUQepB1ar2UZUsQ
M7w+0JiXn/rMb89xHvEc3QdOge5inEZiVzYmA+cnu4dPTJ7X/6UrFCcrP4qrx24KxLcwyV0E8nhv
rnU9zo1uztI5tluKH8srX2GafNIONOlEpOMmQ2y+5hjR7zTZtetZ87yaAlnvQePDzLn84HR2T39v
QTNopmyD5D1h3JlR5ZZURaw9wvHO/hvS7KERWPGwKywh9h+EL/RDw3JwkTaPY6uIHlSjv0ttg78u
76qhuo3GXvwllx5RUCITsyQdG4LqOrCsci9xMu4lOq6HGEoQfUWK+d3WBN3zqJTA2dZNA6QfzXGB
KkizKUBg96H3p0r64I9eV93vuDdsBMZBqn3TjJycbsiz4iETpfu71lrA2UR5x1hoMT4dstbWSFMy
snrYlrxya8VP6TxygNde/TLSn6SOdXunp7j/dlFqZbgCO7vJ1kGgT28d5x5j7Uixk+4I3xyNiioe
DViKu7Bqn1CKjoTZCj1/G2SG4rf2DZVR3m6C/+hR2NTU1PB5apzxDx2y5meGQhz2C7bs/8zG8OVt
RPxdu8N3n71SWZ3EpqKz/p+fBK5NwzAspm2vHGyJxFjrX+vMq+3V4Pw/ws5juW0ti6JfhCrkMEVg
FCkqhwnKsiXkeIGL8PW9+EZt+dXzoCfdapOCgIsT9l57SF4Qj9hmoM2ekWwxN1wDc1WxIHdIYzKA
icaiD0u9ib9Ts0pnfGAi3Kpny50WkAe2Olg7pe2ct3qeCZ1qjLECDkHaDiKlzu63bel2ESobv8/6
4qAYOBf4n5GghbPuDI9Gi5eDBPZMM7Di9NVDn6lEg4PtLoC1lcvAmqYxoL1VZVHO5DrqrGUz6p8C
iS1al9Zt5LbUxJIeFTsBuarJGVB9aS8iDqthyfUgBcpbRrFTJeMGrSznbVXqMduxyRlusEh161EY
XfrDNkftbhyBu5HKl8i/PAv/DAi+HX3XfoXCF2M2M7tvfSDMdXr6WZj7RWpKzB3uDOu2Nd0JWWDT
X6P81nXtfNG6Ujxnbv9zHpfCo19USjblqZk3JGY5VhKNDnJmJPC1MfuInsq7peLsIZ20L9K9ZVTL
Q4nJ775SiSX7cAxXWW41iB3SzzXpVYHNu04JvKKY9IDbrBkPHrXcW5/Z5o0mSOXcUr3hXzK7qoRI
MrfC73QlewW49VeI7L9UIfAqKAtcDUeJ/j1Px9bqqufZdPd2ZoqblB3hLpuHO1aRru+JKd//93n0
rx/HR/Em5E2EheX3A5+OMW0QMSN5UVCIKdVY7ayaLJhs4jzRs/Zv040/XzAUx1c/NxpYnaLn+n3+
r55rdMQPiZ7jZXWU5S6lHnOheDHe/Etz/6+f849BiNmlbX8X3KIHWd2snLKDWHDzknBsD3IzrilO
4v++gP/6QQ5RXUxsrpKqb/ewMRPRGONJOfS2iSqNsYkTjAj0+r/U3H+8s9iaUgVrNNgsFZid/H7h
HFG2zugV9j5JRXaqWKQfDZCPCRrdNL7tK03q/pJw9yDC1Pu/MUv/eGlRqPGoMpO9sg4159sAOkfK
rrfU3PuibWbiNeQ1BWHQt8KdjfC/L+i/fBQafvgC/Id5wvfh0JjmmQ20d9lnJR6WkHTs6jlZVM3B
zppj8/7vT/tH4f3bGUTpdcWgIWa/up2+r8HyzrGXRu/Twzq3/cvAMmzZJZYJTlB21segFnywlvFK
inBzkTuoJm2fb3qmFMsmbmp51rymqUNvqnidKXfo6XzYT4lu9zljgkopQ7b/sRaxvzcJZ1A71+Dh
cjooA3M8HF2ZmlQbiYOkxzaIlhqGXI2U3vPikIg2Ofv8S1MZdA0Zlzs37afspBUNANU2Hmwrmgpy
KcKly0UWug5SV+INJwaGLTsu7BdWK75IeFonMIWoXVDsWAvvXjbDSHJ49VdlgAQ5cSFRc/9gily1
MO8V7yHT4mYv7NZ+R0ZWnd1K8VriXVW1CzAew+DF4Ff1G4FjtA0RqHlPg5oQZQikost2gzsQtKMs
8JmCekoQb6VuR9hB2/cwDMFOqyVNeMpF4Jj5W8DcH0ca9ypLGR7J64CRU+33J2WOxVgp/dqzJh6r
p7SZmYIRne5LKn6sB0v7lxv2jzYOYJUDLIapm84E6PvKgiKRvAZYeYd5tKgXRbLUzN6cmLDTtVd+
yVEQvUacyrr571v324nAMBy0GTcuhTSjtz9iEHudCqGqFRvdcNnuK7IyAiY7TQjVJb2AlJ1/Wm5z
jQ6t/raI/77uu/bH/MosTfiFUZx8P4xUVkJT7gm0xl3VkjPZ+h49c2QMhAxJsoVOaMvvvcHu/Wx1
osYkcMgV5V+u+78dFMQyEh7GSXFdLP/+d1acdW27rl32ZksedJkSx1yilNpBQXH+8lF/Nox4Xvhl
gasg8ODX//baqux4GGdwPfu1gdFYxhqw4LTUHuDQ9lsXMvUFz7Oy6fJCC7oyNUMtW/9mBTT5fX4/
qTST9bDGaOIKVP8+t4MtqsVKG1Mx9hWgOaWC+sRGdUWz9N831p8XFlOTzlvmimSjNvj2AA15ghzX
Kps9Bbm9y+puOHiJbsFCUMan//6oP5/V3z/q23W1+mxSu3l294YAUOu1E0jAHmzITqbCeC1ase7+
+wP/ceR+v4oMqgkJMRCj/uH46R1vmWxZJgcxWMYzw1/OY1vNyG9ah5k49EwvyKpnJFkfCBLnlGwb
Dl5HK7SVdN8F47ZZqvkvI7WUp7wGfuNXUvP+1ib+y5+ACpCIU2Q27DTdb3+CmJG0tEtymNykmt5w
GBe+05BfbOqr/hdHogYD7fc7i8m6bUK3Yz6rsTeHLPj7k+TVozp5VmnvtNWiP6vnwUcXtqNxCUe3
OeqWOLeqggEjRoVnz9YRLvxj5Yxkm4sIfdJeiGWjKnnQeG9lbr+pDUsRRbIzjid5ntshTAwbFbBq
PSXJs6kVr/Cr/cxKd6ayRtJGqpGozatjTpsGTtIYj18t1l+sJY26zyv1HpHPOWtkNIhf7iy4WbQ7
YdQ4CKqbuSgDKIVROrk/rV59t8w6DbpaXTZTPdLI9+uDqVZt6OqGFdExHVsCgyDT5B8jvhamwP2j
mZQYMKw79l7bqiq/lJRObalHHRP9UoLNXm5wxBzKpb6jNqKJ04bTMpohu97DXFU35ItHiBkPcave
QMd/XQfnrkysjan3m7Jzq0BREfBZRTH7tU5AVRKDQ3bWtj4mFqkoS1ncK7w8o1XXsGE4PlL7h3Vt
7gjPfhfFNaKw2UuL4xUs2EBMSG290sDt0qzvwNTAzovNl2Se4e+od1k8XggQDooujSYXR5A3aM8O
WywKkOlsuwLqQf4EPPnNgI1T6DIcvGqHRSPzKckGP8vNyDB1UDNZmC+psbNS84VRcxFYjaH43H9R
VmI6zqiYPKFsJkM9k3baRcyz251I5T0akS5YSudegm8N+pqEh7r23HOqOuQGZHcaL8wtFMHrftrD
KlwXh47GymfvuSndGDo1Sh2+zPQs5vR1VKyjmuL4BgzW7nVpE9JaUzesjTldin54p4l8NZv5UnIa
Lz0+2maN90uuLH5Z2GgqtQzpbx+xrNWjvkt3MJV2+arQf5d0jHXNDd0mB71OE1+tbbFhcL8Ghk6E
8creM9PdDFF19bWmVIDC1Z9BK7+qin2Tlc2OgUEbFJb6xRAgXPTpLXaJRM/Rwnvq3QrznoMhtG15
cHvvYPPdg7IjcwqhRyBTr+WaxVFdLDbd7rqxl/6pNJJ7clMy/GNi9pOMGHal4pmL63XZVmKxfBQG
Z6OITb8mtszX5lKjse9frAnIxkw+ODay+8nskk2Da2HjLdXPCfs3n4IiJ/bU6w0GW35yczSyqh4Y
xnLuRXHRpvjAi6R8rNz1R+KgNh54tQcWU6VQTfTIM+Y54PQr/XhIqHBjhhBrrQQiViKnN2ABATv0
GePh+UpR0rf9XbqmXlQ5GOniYVDQ0rcJX5q/aAU5Ux3BMRkWkNtujasw9Qb1GCu9fdZWHcV4sepU
v2qYLEW1WVR13VntkIeNaaIFbpLUb7HKhMjNyk2mK+3OU/vexxY1BL2zfKiNzINx5OZnFnXRquy1
MbXb1B0OFr5Y3ngUyTr/BXrxvFyfMyMJqbpxM6jOs5WvqGfLRTCqkXNQgxbVzAWyDkkMES+q4lN1
kycLg3k4u0sb5GPyYCpOyNBrn/ONMQl+lVl659qseIm+gl1q/Gx1fW921uRPtOGR2xo/k7wc9qTw
6AzmMG+lBvJFz86AqJAP0wFl3hatehnzuN05kyoDjTfhWSAODFRoYGOj3VVNvmfH/tXpzRnoBdJ/
rfrVg6ppqvRubcabpNCOJOEiYM4sM1AVpQ7zVR4XWQZKl0XEMtZojQfFx4IOhDO/YWd0WqskDxhS
wRSXxjmzS9Uvu2ty8OCSZaNy5cC87TiDfxKKnZDXnr8Iy3ltWnEXC+PRm3N179ZJIBnWJW5zIGod
ngwf7uu8CVIA6PQAwsYuSO0ymSqUeCyePnmsgHWcMbIgCp1sq93JGOJiYkb0NQfYpjLSvGkzpM6R
nLyf5bCEsrD2RieLcOzNX4MjtwB4t9OCot8pYsLh3JH8kopIA4z/HyLGJy3iLQsFAqmw34keXMOQ
5HddSjClF5/qZQ7bmBlm313cuvvIdXcnVnkxDGT5oh1/mPaykYSLhU0sP8j+ffRy+dDHa3eAmYgH
VMIFMxTxOJMnty3cjDRZBsyL6ZA8iCemLZS7Ms72lr2+a5Pqhg4uTX9Y4+OKksjp2kOdJ+JQO+ZL
DYAxXLIau5UX15syZsyl1UCtazwXO7O1LtfFcN4VN1nivVSuE6QcpEzaUYwseBXr7Ichkc97WncB
fhgZffPgGsuO18Gut/WL0ZsvlHIXc1igDiSvntDfpKM9NqxhfGrgG8aSp2St74eGRtKxyk1pASlo
9Ysq5Ms4imhQBB7gdmg43NIbePiGv6xkidJDbnR92lJ3uf5gN3akL2q2mZ36PqvEpi+dX6kZG6Fl
JTvdLITfTMv9LLx5M8pp6xbd0XaHY5n2bjBOJsjfXvtYF/V5NPUzJvPOV5cakZ1rv+IReVSaBB+q
xmO+jkjFQPMK32RZ5besdkOv17w9bDMDb9CSBeWQpa9WPRmEbZdzYMglxUqKurapiJhB04WlqvHG
4JpZd86ZJuvIiQ3aaXQPMsAJZoUsVQErFnGyKbpZbpDKpG96RVYInvv4kM71zQikdTNPmear1iox
eWiPmpO2W1fOOKGmPvfd2nA3Zs6hWEu64ll3f6EcozuH5eyD8NpgBxch9qkd03gqbtHO+BvFQI4T
6QZkWSgM9PUZX07rjoE5uBcNNvLGrtpnVNNJBBrxUW/Es94nhj+W/eB3HjeL0VcvmTPf6qK9K4FT
htyOtzm5535vYHGIDaEz5FgtdBvM48gnYYCgAO5N3dwMbUS1px5nU9Al6XFQlRujVV9knC5+qms3
zTRaoVGSpFJP/Jxd7AvHPHedddH0/BV61slelaNU0luRDOdEbc9KotzabXvhPTb6QtMfx0QsoCJk
JEzzw16cDUf51q4A/JeZzgkkzfEoxvqWaK2Nnk65L2GAbMul2TB338Zj34XMFZ7tKv5FdaNFiWr9
6Izm3sr7G8fNX0alPMupvWWJ9mbHOrh77bNv40ORlZ/XSR3+KQJME3tnV9W2TZKNXbqnoraApnjA
74u+f+M8+jQ6HFZ4Sp8R1mWBq40yGOrhUHQYWVZNe175UnVKmpszVNcVEj9kWHPK4T29J2b3saQZ
f9LV3RRpvk2K+XPEMxvoWj5vjBXAq8a2kYC8Q+G69/rsHWNNftZePUXFlKpn3Z6Y3JjjW+qO3ARq
WkVjOp+SEcVGt5AGE1ea7/Xmpktbi8PHxnwibV5GIA1be9wtFMty4k1WzrBX68bxV82ookUfucmz
ddgT9v1j8bJfXTfdD/UIAqBPbALatCeJ2SS83rC+O/PUiiUxsQRzH2gKR3ktZCikbb10zVqElJRv
8QjBXzPamykVd3Tu9+T8nDvlCg5onXe2MVBDQZPtknLat2uXR22Vy7BCWAfqEb6+HvvZ4uzxWVxR
0/dONxmh3ccJM/98p67zPvewZPbdAoxbwariLIAhOIrqbXJdFlpK/FPaV0tdvLhonotntTQvdpXu
Ocg3wATOYta+smV1fI/YP9/mCDiljvaL8FtvR4QFfnt9MTbtYrihtWLBKR1tvxYNIWrJxLVFLerr
AlrBJJINfwnp2135bMHw8o1FTj6vQ88Hdzv5EtaLXxjKGYT4e2O5DBitByWhl4ytEfe1Hi54BcMh
7rU9mriXmByxMya9JnT7lbrAa05dyg8NoNWoih5r4qh9PJacocpwb1Hp+EMPKBRxVxBLe9wg9asY
Dc7y1takEth2qW0HQ/80WA1tDOxtWyUzb1e7Zjopbe2kQzL2B6N/MZym8pGNb7l6wh8mhf1S41Gk
p+OrbMclasr86k6fnurSxR3orMjJKX5EoX7ZtXLXL54XJLJJt6wrd8XM7AcV+OI3ybCb5vLJLuVn
N5p2NAviC6o4JZObQVFX5cSAN/W+ZxXPYhF+IT5G0J/c0YaZ3SWjooSlhatPZTlNiG+t7QX7Ef7c
tAJNNqWvUM+BryumcM+GDT1YLLkTMVulMZsnF/+y58YvUE61C6N1M8hEmhyW2U12bGcBmQxm9260
k6rfKLx9vAAHarpNZlsPR9S4fp7on2vh/MoAHW3Qg9XbIS6Ms2f2ykuitAS4TqN6p0HLeq3NftqW
eaFvy7RYI3hI3MeD7mwNW8zRmC/yGHsVkbksQbTTPM0ZDZXmSgw7tBe3vWeNUeFIALTuOEPBYMj2
lg561wV5Nyr4fhXD8vOsHE7sId2d2kp5J20BKXC2ZwryUtflhT2AuCXNIYGXknxa/BtBUQ7rU1U7
2S3Y9vTBsljhJnTh70au0AsS+SL9ksY7KOOuCEzy2bdGbU873R2GTaPE2SUb0+Z5zqx6uwzFskXK
pHPBE/u+zyCeGfXiEsyRVwfTjdXAqDT70IOoCM0+8TbsSXF2msMjw9GCOj5uI6mDY0cbkH4Z+lCe
7WrEvFsnQ+GXNMQ7clvF7cKcJurr3juq2cxOxTCU+YTlysKlQqEoB++VvXAeibYAy6E2ekRV653J
ivEw1TXxoyXidmOkmE2wBCsgOtOh3+mdGke6CtMDDZq6WypFC3BXV9gRCbOCNG5FsIqsqB9GbVuw
LYpGwZmpOFoWqYv3w6SD3TuLN4YkspKsCaDUX8FQ+VNHP0gjbDPdlvlBpIT8kvRm3K+ia/1S4KNf
mqHbIOqTPPeGHQpTsXwgJ+5WbU0ohTTbz4vXic1IJX2BgLrs68RA8zTXkiwnQp5NDruD1ult2Del
E9KvNS/pqpvUOvZyh+SyuUuLjC+z2kwgdOGQ2wD1+OI4qQjsTg7HMXONzdCo2c04J+bem1pWY8No
X5Acu10wqGjU5poRwzpcU78ol+l38rF7Q6RgbpjD5qfMleUWkgYW3VXjIOegiCOQLmlUGLIIhIEs
va1FTXmV1+NhrileamYyb14MDt9yKgxruaFsHKGIZ+CWyXs2dCvLCNsCs5yO1aaYtOU4drrnp3F+
AH8WWrOiIUNZKZi6+I7jLPQqM1wVpObK8pAP1X7y0N7axXRLefDh6t1TU9gvTIep50twK/mLPa1f
nTXeiUVbIzV2n5WVsGnFPVZtfk0kphPBJ/RCkNfTXFsEmFXTPVvT59r1hsAQyZM52ZtmUhCBjj1v
xmmbXYMQesQPggcqVN36y5acv5mxseL803KVxwZRwZrnB61vL4mdnQwx/uyXJprK7rIIL3QIaNuw
rYb/KFghtXNrRBK4vb4SaA4ryFX0C6sVIMSUfknlRTGuzrAw6o1DKRqQ2fleVnGoTrIMq1a7oZe5
lUn9VmrpuSu6vT0pt0A7HtWBiO2Rf95PZMoRxN2qIGbTu/k4r+YOsudWH7Qm6FZHDzPbfUIK1cGO
0fYQKg+LXT3aQxMlGR2+/Cc2Oj4iOhgoZbJdZnSfjkorYhMEj1V22636HAyr9QMWx5lkrHDNFAA4
Vt0F6jQTQmcIjzqzaKRk2DSkP5JpgnyzNj1mJdypoT56z16hnpKeiWAMJsma5peycubA86Z72FME
JQk9UI1q12Xis0nGLRLzm36yWLLp4Iu0aTqgDnyUVfrs4JmN0V9A0Z6j2AJTok83CD+iTIgfmsQA
PAKF9OuF+zVx7E82ZUejmcJMo5mwekYTjamw4Si0+6ZtNkA/n3p3+OVVxn4c51M/0gys5iWlGfQd
mZLSpPE71m7pcmWcaweT/bSboTmqTdduOrN+RHG8oFEY+317Naf3tJBBbTrFjkTp9yyhLZEzAShi
Deexo7lVNtJiKtU2l2aGnuQseC6nRjkhAR/9PHcj9EQHtBIHRVo73sEvlc70A4QkGWNJWPTwrEd6
CzOJSSeNy4x3CcPIuKrwXjsyKmQFoh4bdTGHQ1WejKE76Ek7+ZWikvSnHVueDIr1iYx2ugKyCl/Z
CkS1Om1cI3vpJ/Ux6dM3ZxHUC2u1hV8QpbgkfcUg97YoGJ+2gEPGtFZQzIi7odJDxxho6Whoh6y+
UWabtMWyoessIm+07laqgrHpopEXiKi6aABy4FdphrtmNTh0dPnK7Ou2L7SoGtYQuRixhbbz07WK
h9gTj45i7xrhRvakvejO+Eud1cOodIE71edVs2jeknt3Ljey5qRM8WLyfacHK58+YS6hp0qVoyMB
TQAJqNlvmkyW1ZXhjPGeJMsF3MRRzc0byJORHMuLocYn0apPCkdJXmp3czwHy+SerLT50an5FiHh
Eg3WonFkTawBzcqASMM7KXGrl+u0ZPH6HUJtE+2Fgqm7/dkX7oZg+Nsldj60uI/gZbAZ0daTS4W/
JZjLC9uSKJhVerdtVb9jouMeB80auHl/gf6/QseUHQOc4ma4akmrvr9TEFsxczsNUCI43Dt5JkH2
rvUm0r17YiJtdfplKlD2iR+96FnRs0yu0p2YaMwY4R4IngVEsXyw2noFoTWG5jhVfpUXAtARG2CL
k+LckfO7K5bktpm8F9dTflC2RqzAX3pXeSnjcjN6CXDIjIKd1KKg7tyTDs7D7zTrE2GFwWCd0C+7
7N/btN9PBuIGpL7eMeVeDJj1mUyFoQ8VisNxaIw2JalWcwdjbmjdnqtXGJsmAYsq7e5eNflFSw5b
SD1xillZUb8KBsa+NTg3et9+1RMiMyme8KpsWo+4Jm86pmpKXz/8AC3L/6m5lJnood+bynVyh75t
uM2UdInaNbvBk98HMQm4ah1vZIZi0tS+9ArQlrusByTet3od7+w4/hm3BYGdy3qBI3FC6HSwunjj
kiYGfMiC2+TtKU5/eMkaejWVd+H5ytoGtmTSvaz04fNLMVRHYjo4kgEJNe6x7tCf5WZ7q7ESQlIX
TGW+AUTME2aGeqvv1DHe9ZkXGbbNDxtHPaYNmZqBcAHtHsABS2rmNqayl621r9b0IPVmYxlDhEPu
l5UC4ejqhQF+tR2HOpyZco/9eUjGS15pN3oiP3HHfKYqGnMspyCqk02rjrua5HeoOezfOarfFQA1
bl3+TK1p2q66dRj1NA+T1bpHZOiLslF8Fha7AbVgM1S4ZQb7EXQarWG83mhLflpmZevwnXtHcKhb
2euCiMsHkcC2KJVfMBy2wiiOFb1fTjMyNMUxM9vRt8dJD6sV+OcstMAzq5PSeCmjoeamKCsfOwe1
GMpWQGPMocp0LWmYRrGXs3tDolaYaG4bFWtxmw7Nbo05JXJTf4kNHjmV6qQlvLocu4fJyU/aEj8z
ct/QrX4keX/o+/SfXPdPU2TngmaK93TIFCbyFO2GaESOxZVpTJ6ESFMZQMfPsRYHTmKynjJ9rZo/
JJGNvkJiekOBJUpjm5vGrZnFt6rT33hWfbJnW7sfuS3rYgiFeJnW7sbMrhE/bCmtB7VXnlSINmuy
HBa9iEiYZGfN0iolq0A2zkvddUx4yvxWlCn3zJW8Y4ReIXc5tZ/XjdHapv6c5IdhGl9Hm7mkOt23
sRlVhL6C195rjgNnTjVfTXxb7KoSbGlPMYeWanePYlHvM6fL/S5NtqSwcwopm1Vfdl5f7ut8vudt
ex+Xy5tF5gRTxI2cafizHKNwu51TXNM1e0JH22KBg4JDRyjLv8SXfJdN/LPshAphagjQWHF/kzI1
NbibTq8QKqh1vezm2lznnWdTR/tawvSqL+WM7W5EBhw0aV120X9voL+tdlm2ohYjJY7QJBv7zXdY
qYHOSEnKrDiYo1IdixolNCmPi9xN9Mt/I6Ne1Wf/t+3+48OuX+b/5HYDnIQCWjbJUE5buDtyJaUM
cvQzYyBxF1SQmepSXmF14JSnzpVjmFYYm/+iKPguekbeiSgHpYiB5loDt/jtosusFSTuEMLXmBa0
tsasnBWICyGoTFPiAbvFgk0lbPROvtfVmAJxhxp5qujqK9/hHWoFnWnXX23T1adFjiTOMMdourBJ
tZbmAcYG2/nc3CDrRrtc5Lp9bhNh/sDRyNBNdyrvy0bscM+8w/3LDfWPWeK3i8zWFzPFVYSD2whZ
+e8XOYZEJ0bpeTvFjNV+p1TJ0uyTQeTZxU7dpn1PnEVRoi7ttf5XaejioqBFO07WteNNG4dsWGD7
5W7UrUnHWtyvDc8CuuejZ3VCveMH9C2RJ1V/GKuih5mV6bk1fJQLZsOQ948B7g+K1hUkBXfIHisd
rKZhD1FJ0JkMKAiXF1aSgDqX8desWC0RiLTN5i4GlwyBi2Og3gpbbd/q3NZ/GaZF8qsumAoG2aDW
n4WlJG2kUUH5MOlcGeEudpQwczI5hatIEQJ1pQ+o0rolp9U+UH4hT8nY+XnUqPEJ8VLrj+AyXbN6
JJk5atv1YOXvJfqvkqZudKE3arsGQfzC3tXq3W3TybGN0MklMlwryO1Hadq9E1awBz4mprF3Tt3l
PwS659faWO3HRK7pr6FGpRy0yFjNUNiwUUbLTF/KjO+IjUeaZVCwkFSoHojaCxh9mU7Qrul4Uus1
S0ixqy3e34nTNTtFFJClJre7vYbpVnvT5MxfxVyR+OsakowZNhi3rs7o+mmGAnpKICPwJikMOJj/
fWLgqfqXx5jsLLAnGPE1w/0m/pz1NWNraeSHqdPAB9EmbD29RFoYO4JxhDqHipOvW8iW8lNxe5b6
mnzLl9l67Jtq3Zsr61Fj0vuwIG4IJYLm3QNU91CZE88HMMsu9H0DaPHcN724LQwboppqlyddS7KH
Uk3LB5a2Jrcm71pc2OuBjr7/yEuIlFSIy5HENC9kTEN0eLW8k35JByLjM3mPWohz6GBaXU4vwzp0
pedjITgYQb9I2EVVZ77xflJCre/1sBeKumfrA4NxWGIiHYTcFbanhMbadQjR54x9uwFZzbfdqY9k
dX1/JT2kTcep2qeGLCnyiSl+E3gpma8nuvK5QilgYTDIYI7L1NdHhCxaa400fa2D9yjh5GgcSXdq
ChbGxvSkz0r9FLt98cGIKhfB5MjlkNU2YFkK0xqvW1lMoZrXamhJSGnZZLkPjhQGF1lM2jlVILZM
cQsos1lphodMDeYVPDXCj+5JaXLtNC4dn+glzT5r+5H0dzBQO7Up242txl+JG8vTsmL5rxYnvjc6
t9uoDhtUn3pLu3eksX5N7tKFU6/rJ7Ogve9zq1wDhYeLZVLSqGFuVw/6PHcPo6qnIMa1+ccyjVUI
qWd8nvJh+kgxXxzg/rebxhDlwei4NWK7GHjr4XKys0LsyyJnyF3PZaiq1XCjTk3zMAjgd8Bl49lv
eaa2ZpWp27WoIbJWiZVdnFafI1I1Snomk+RaA9eCo1gwHGXtbi20cuxdxHjfuIyL2G3JkP30V+Jp
2p4pkrWPWcKwTXPiLVu3G2Uqq1AlDmVvxhaRHRU6/1pb6g/WyP0rAEGy6RsqOMcsVp9mq/RTawBH
2xJk16KfiAy0LeRjJsU9ksi2QBibtoBY68/RuIZlcsoGV4MYC4eY/G0inS7JQJUjpeL+hBpGkw0T
9LqwaMcJU6Apn5SJAZmHIPaudJhD+Vrj2BFFYxcVaTzdtY3ZHWwWd0xZ6LPcBaKuNvQ/YEp4NPkt
ifREDe3Hnljfxs3qzVqsCZZNsl60sWBl4FT1LY+h3LoCmFxPf0KT24Bj69z6tjQqel8aGn7lFeot
T0RzK2fLiGq5QFmxscnrZSyCNotlpHrCGhA7UF43SVGEmaIOn1J2eYBKeH3mTYW5ZxlFqDF4pWtG
stVo6Q/hip+mUMatnSKUs+Z2vuiTzsxOi9cLpF/1rM3jzzR3n7FnMhNOCIcGfTxuxkSrNvDkHNrt
QkiEBkt2MFfMFQ2iJr+o1eQn/VqB2RB57BjX4CzU6b0lPO4+KV2g0sQdKEhquv+Rdh7LkTNZln6V
sn+PGmgx1tULiEBIaibJ3MBSMKG1xtPPB1bNFBlJy+juWVJ6AHC4Xz/3iNQrOg5hamAYtqAtsocd
WWinYwWvp5OwBKQ3JkS94hKO9agSVOTl07TaOVbfYtrUNF1oumI6M3YueH5/TAJLYgUqYLUhp6SN
J8aPSVtaO/y/R7pISuJOyRxcwaQYv+vWGE8Qo03BE4aupck8j5s4KQo6uYGAj1gU0kFNdNqlTXwz
CaNW2CriLWcKW8UV55Yeb9e+qkaZ3Kh50ttURr1bVAon4YCWdpEG16sxta2Q9kPPG8ZQPiTGszG2
oFxh9kzzu4BaogQwuGfSRLK034SCpJ30irxzOVQ6cKsVbbHieocRDXQglX8iWGnlkcE63QVllVwv
Upz6YY0Zt9yuLpzYY5leO6TtfjAmDhESht3FGDSbSKlBOMpSYZOEtURKzUiPPl74UmbFSBDdwl6P
Hamtb418DmxwLxlWW3SnWZNM70WgGQWVQPPa1ix/msmg3PUGs1Me42pnGkHi1MQeeOQKKftMWV9D
KTCNr0B/vRNGvXUMu6Vz+1Qtjjgy6NtCGiu7JM57I9S95NG3fyyLNpBsoOsI9ID+ow7yvaUB0O/z
OGo2/WQlm3zUYxfaRbwd2p7TEcS4w9QzSdQlaveVRK2jWBxlcFdeNsLYjraIG/EW7ZOyrXqMx4V0
FvdZl5enWSmzI/aWnW0FrNxNNwTuMkBHpbsx8uX0ndd5fUZMq2VqWoyhm8JOJst8UlHyexrdabeS
ysYxs0y8V0coMCp9E4qmub0remhlTa3IG9w3kq1eTYaTUPfcIzwFAZ0JS4rjMJltORlpBQp0Ip2K
pXqrwKyHFqIMm1oY682INWCIabICXoCpn0tg1nhl4pJoT4K1Mo2oRbJSEz2UFqqbD1GBVIBKX9C4
bzBuqTalhXwGQ/6lLRXMfDRV3MASY3gpjToaq13zOCSJztEo1B0s5opNTYIqIUWN5Q6lKr7M0iw9
N6ioPHxS7qVuKI4SPv5M8fhmCdPuwVTaGPG9kMFSmPSbhvgNL1A5nlvdjPdHvaa1x5N5K0mqeIzb
IblTc6l97gpIEnMRz3vSO6QAbGgkAF0LKzyxCUOHbCDGvhTBBwmFIGVrZaXqy9bYl7pSPGdTIj9D
j0ojPGWDlpb8NEY3sTFGT5zXQ1frm9kdR3b0FId3t5mazBuBvXzgGA0VRj8FsKo6GbKvMrvoZKed
KQ0PkRrVp7icVa+rmD0mmywQegGfQp9Ne9Bx501DLm0qJmU7El60BZ0YeELhFNq1rKkHs1vkn+ok
FfteHIpNMNeTH3ImfaI7xelFAoBKej3y1bkPdsD1WKBa47xaQ9KGEqcWDglaUSqGOrLw/2khZpqx
MRCR2Te3ViumjxSH0o2QNOFhIWsVNCSEQ2SRpyCYc+Gwy/eelQmSB2MDg+pRMHedgWl81IrjjRXh
H74C8kgXTArvpUYUYoC243hoABxBXtGiRNi2aTBvTbkFO5bH2cPcXHN1oanoca1uv3quXI9TWJyE
vBJuRgXUZWjBs5ap6F0cMBVbJL5ol6OvOxgYYrhySFKqDj6yS0RKaxqnklNIYbMhnlI+IgWfnqoQ
bLDp8xx6SSRfNRPlTzXollvii3avzxofzQrKmxrykWeafe0jm1tc0L4BOufy1Mk4zQt4KuJMPMFM
SmZEsPQsu2t1VEOPY53gpahjbH2RoKVOsbxfatothIvg3rCkmc8a0D03lbo4YQ3DQmjkjuZ/pt4G
dZ66TV1W98MswnGoJ3FNG2Bb4Qjl1AMcPBlCsmsQSrlV6Xw8SqYgHfI6imW7CDmxdCDu10lWrCTO
pfIMszCJHqyk2c6riU4PYuznYWgjP0myEgt7QgUO+RgMcJwB7/AgA5vq+9xJp7hzG0PjsJmxhiNu
LO+bkhSqWqzG01iN0YE1oHQUpr9X4ihtt9AhCAUYwm9o2Kit5EwNTmodGVRU7WMLuUH0VCsP/Aqg
CUuSqRhpnZq95DS1ITqxsrCuLL38MJhGiP25DhFvNV2bCEe8Ho3Z3PeaAutUjIDi4BFsQ9r7iWeW
UfgExYgAEF3U/IgmvJ10hXKUEM/acKlEL0OZuOnhAtqrlI9Kp09plCPpYRlKAp+rn09xI6vXWi+U
thEa7OVLK3qWWFgvrJsBeOoktg6uQuVuROLlQfnJtrNJA54TYe5JcjYCP1JbRBqcPeJJIMALi3kn
EF9kU2gtXo4k7zGV1yNCmDHV+qg51khEDvSkWJ7UeTF30TzUTqXpIzTdaGEx0xLxOsY0nDe37R8k
UqIjR7W6aVsbTbuHcrk4A7CXrzcpTlJKk30rhXF0SX3QfKlLsxONTWicc1a6Hc4AWE+Us9tLuX4/
aUO0H4O62RhiFgNFonbpguJL34rqWjmZBzPLE0r8udhooRj4Ke1HSi9jdtQhb3+BRPZ7EyNGTyeT
5V5QlWPNTnQtkHmxJQ6w/6YrZYAx6qxuAnxuaZwHBatXQ5TH0nTtdq7RzHIweC2x5vXNviOeIYzg
1Zc6dHNWBhd339BTxqH7Bh053ufrgmV15fLAPiw/1EI0PI3I4eB09SPxVTDBIkNtIuyjOfSByN10
SwydRs9UXy8r4yRgq/sYrnTSma4Jy01O1F0VJP406tWt0Ak6m2CneHMqag6UkOu6oN3mlm0S7fJU
UW5IBqEvmMo93JXedLoMAnYYhMOhSqrKlUBB7VIpih+ckmCczhEvjCRyABlGskBUDdvmGOM5KxFV
fxQAcOylQx5bFOIzrHd12RqFlftRRDdzsaIIxnRv/HcBQ479Oi4Jq/ERVh3n3mczTCtNAVPb6EpV
en1GD0XCnYweoXpJUnWucwKiABZdAzAxP8P7W1o1SO/wQrND6wGJPdwbtBDcsM3yzeqTcxNldez3
Ql/iL5l0TkYMGYsiK2omQaq/gHecCZ3eQEuDjwBXCdNV4+1DvvsQMJW6dmr1ZQu1l6cVawEtDswO
yvC/e2eBYg3celZ7Q2SM5+k/gmTlUSVa5bYRVUSLEo2skGBbb0kxHPwzhnMmdFqviYBZlZg0Y80z
Nc8kNnk/NyHZrfk+k8N+Jyr64tQWSDw8vHYHTVu6oH+WftP0rKAkwJpl4L4kM+LHJ5mOPEZ0AuMW
mlfuDWZXtkzdpELQIeTPwSjqu5mi+dTWcPiAQ2D5Kk37NZej4ubPl/7b41w/CUIqJHRg78Rdf/wk
gpRWJn2ncTvOlYq3vS72+7GqOHH9eZxzadcKMmNBqq5+ttihYnjwcaAIq/owl2J1i/1ZXTl4+OdI
AEoYS3YQJNFtborDUcljifxifFrt0tLbnyJ2ll9iTvivVpSmt9GYGje53EgbuVDEf37C//Vj+t/h
Kw14+sMcQ/7zP/j6R1nNkJ+i7uzL/7yuXov7rnl97U7fqv9Y//T//erHP/zPU/yjKdvyV3f+Wx/+
iP//r/Hdb923D19wREatfNu/NvPda9tn3dsAfNL1N/+rP/zb69t/eZir13/89aPsi279b2FcFn/9
60e7n//4iwf87mGt//9fP7z6lvN3x9fv34pP/uL1W9v94y9F/zvY+19/G1/fvtL+vi5Bpkj+M++/
JvEqFWXTRfyi+ncdtSnrEuQwfZ3bf/2tLfu3Hyl/J8FLpL8gy6wd2If+9X+v9sNz+fdz+lvR5zd4
G3QtH186g1x5aUQM+zUZZRzGCCLs8o+TSSfbYJAt5DVxTFaSLhulO0TKGK7ZA8mvSg1VP+10yQMj
shxtaCi5lG46hqNxVUrDtiijwBniTHSHHnpOFEFUtsp+Rm0QTz9kpQToTnCSE8vgVIk0OWYJJl1f
Vt8xPNQQ8vacT+blh9SPta9rUKEHhcpzkJPoRPYH5G4De0JwIcFl4484pCv6N8oRwJjqoKbCF8zy
j9oQHude31Y1vzUbXprKnCCnA4bIe+Th6JfEao313ndNGdwEosSLKRH3UHY6HbpA6F56DmAnual7
Nx9LZBNZUXtNq4BhZelPkcCsayOjkwCrB/QRbuvj0Ndtai9zba2nbPKvwljI910hV5sZ6uOLrNQS
3OBKGu4FjiHuYhqSa8jgDwsRDLuacGlbWkji0XSr3GHbAAkkgvaoavrj2ESdPwXBLSC2dTQsqumh
SgL0fxJ0KLnVEkIu4dToNRFXoSK8KGW9q2IVGjJHaQTCA4xENdmEZSpzthd6QKL8JZLxi245hzpi
IFMTWa0/iMOvSBinHTAHhT6rDTlpNdGQBJ6RyXvLjwiHVJP8ZIwFJ3MCszZpwqesEPrd5hY8h1X8
Tg3dka5FYnXwqsHnuyLsI9pxxK1tMdI0P8yT72+wrdiJ7aETgupmYHHGbHRMvbimL1eITQcJQ2AZ
swzw9LgxwdOFB8J3CqdbARdccTu/jdB9SAUkHQRfUKyaIfW0IB7uOShIMDlG3S2XQtnRsRhg0dQN
buYtzGEo4eBqOX5COmCNMlmPoAqFn7YFRPS0hH4hzfk+mekKN3FH/zgLlVOv0ZotCp4YOoT22EvB
8BLq8hNQVGfPNGQeg3psrgaME25b5GSeMqsRFCo5i1/LWKs8E16dF+kSNhI6rbnJfBGUhYywKDyJ
6wfMGWa73htxSL+r6N8OWDhJrqIwzyDHdhu5iy0oQ/1PhI4dOq1JcAk1MvdzhsB/ACB1KqVRdhrH
r1MoNYpTzMDYZbJ8l4aFlI8Igm9XKcHOyJLiiyQGmD7V+fcysl4m3Cu9Jl2+xpaYbzGubg9L2wCJ
DeFdPMbKdRSbuR9K1uwK+MCDYDHzRJRu+Bdyg3Ij4clZyWgnufyYaPW3ospeK5rgbhS2iw+ZUQSb
UjF/SAwViyURYVFVaQehS5HOkB7hLStTrpDamLZYzEkT5W+iklJH1ljewufrCKoIIYkTL3awcuMV
q4xjoFaNm8jZnVrOyJG0DW08CCOTWwurgY1Ef0EhCTmPNYwkqAxAc6D6hGO1nXTjaPRwsefVBCtA
aeqI8J4A+AZIeoF8pcYEWqRZ82uWKoJuzDq/liHKsYtX+JonqeKkGAcRtsrbWlBfuPIows7pBbST
RShtsr5rnLYMYcBUA98LIXHGAzCdmIQgdFIF+TLEuZroKfxmuG7P0mj29oaqulWvsVRkYHMDACs1
SojwsH9qoDJw6wRaPyAjRkNET2uAUNdodnpeJRu21y+UpDdyV30XIH1iFywcK7k+dTWCk6U2bqqp
uMuy/DbE6cjJFaTnEmE3NovXgN+UFDpTM+6FQv2hVpQQSdNKV/TGa5pui+maOpgNet173Vh0SG8S
53O8mzjdvqxiVHSXVxg2vYwRktIhkb4X2Xy/lKttN1xYJw2EI00HmFjBXZCD71hpwIlkMk+qih2I
GkEGiL4ARMgbIZ7v8np15EmUB7VBXZAbzejITXMLc/tVNesX0ta/Q6KEtZuDgZUi3gBSj/R6+RJ0
MU3Z4GurjWieWvMxXEJQan28HtXlMclyDaiqvOOB0P4PazIBA2Vl9CvGZs1p22AM9FzICfw8FQB8
Qm6pB9ynMUfHhikZbEdQnTyOD0uSPQgSFCDwkfulRlzCI9mWQXQdc6dHs9yOiXCTBYgt5Gqfy9MP
s9deOi2+g/TarPvDVmlXbL/Qr4IwvMpy84g9nKslqyQ3S+4CgSj0mBYMi626srVPeQJJRmrJ6olk
ogONtrkJo9B0W8u4CYXOW4Y1+w7dLKjZV0wsfk2mcq/K0bdqGUPU4vq+C9vgkSYLKtbWOIZAGQc8
GOcbox21OzVaajcRgAU11GOkUMpmRkMIgIlXxR45HzoGrPYN5lqshIlgeGaX3PFGHKQq3cjldFCC
7Co1l30zBT9H0m5QOGbynRKphJ5UbehnRFJ5tdUFUKBgNsCdtxdad+6Iixj0i55agli5roJVWmrl
Q0Ywgy3W9fderQ9LLH5XJTjgCInKNL+vUSosFUifGq9+bsoOXiYvylRu2nx65v5XpGhyP+HwhE4k
Zw8VVlap0bl1Ofsrw2zUSJC08kdN5LXK2ruIQ7E/SPEWr9p7bL+dpTCOxCWgxoWGz7Gwy3Qo57C1
OZWHKO/STLw2x1mgY9KexCa7Jr8Tf1WycEdN3qZh2OzNRfYBBFmtweoLSfIzK33UCtrSQ1nfB1Hm
i1L2uEy9bhtj4lfYKNlLjJvXYJq+UsU/g8y6SrPAlYfmZipFaIXRSahDiaKsWzZdAlIgzPueXcFv
UuJxmskkqkctd6mpvVhJ+NAvIH9jIr1gGSfYQRhB2a7p4CHyVxe/FcYj5/q7Cu3KmOk/F0j90N8N
t2gVFUATDJeLIo0R32eoufVQnMRKJM6BRvzQPeEnu0tCBJ21YAk2TnOvi4LURImrR7rspZ2JeuxU
RWKh1DJ3bd8HdkmAo62xicmdsOnM8qQFsrf00U2H2m1DEf7F0Ir7kJAfSFk8K+Ep6QXkZWUEZGbV
W3FCmayoxFAOzV6KBR87AJ+ugyvLNNM1YWukqH6H+CqqFOhsZEXO476fA581HATtGVSOokJz8Am1
K7hP6OFdLcucWX4Sm5RFzhMVWnQogVWRZEKZ0J6hs5XMM+CcAOGx+pbaES2WYD4tLDHKdEsz/yGg
cLWl5mvZDJu5vS6hbWcWf5CV+0A45DzRGlivyhp/XhWPJGOSi5lH5H3JUAfjX5HMImR8SbVjq6mn
WEVEghW4NvzA94L55o/qPSxzpBCArWPhatFPnGa0/KluD6AZntypeBU9ZslTld+qaHyEXLpZeWQh
aC+p7ZsCbEOY8o0VDMBPgQvt3NVH0ZnpQwviy0pt1NECIrBvBFApPfB7VTogAt2QQbeF7eFHdQj3
9ksU0p1pK6T0L33zMo9P5rBP5x/IahxJuV4ojwzhKEc7PbnLaJUTdRnllt+YD7P+Aw4Tr0wxHpXy
3iKVLrgOtc618CYbot3U3BHKa0son6Hu0snR72N9K3ZbdXiZyl9j/TWC7D0de/VVakCmLIr0wFZR
RSb4WFQmB99QI+jsey2am6jCL6zZTeVrJ6U8PWSe8+JNvQIgGB5hEz1UqEH1Gbg9u21YsFp4jF8m
i/iMDt+F4JBoDQmlN9oqs8Jnqr3GrKLAQcDMpH2UAy70X1anq7aA0ikjBiR1Db4FVNxHdn+3Hf2C
/sAgevVMD7HSjt0c7pV12dctoqlQ8+swN2XFnSasPhei8wZ9Iy/qBtKN06j7WTpW0WucfFNpp5Uq
j+wRWwlblulb58a2Uk27hr4cUigI6TPYFn0iupKRtGn05WdK2dFmzHHttUQCoyBgoAVti3nsAGih
UKaDK26o/29rNpRZRa+Vzx3ppDVKJnobgnIVLt/i8mjMyU8ZPBbWkEyjo7ppM5GeRvSgihbHtP6q
yPiF8iS2J22G3FuTpNwgBVJWrfMMkaH08cWCThTbkWB5yRA9BWnytUQrmIsomXvlqkUKGV5nBPyR
SQ3De4A+QRlpPi5p7VrdjVXSBeInQxM/DGq+o1rflf2Lpt/J/RanVYcIlvssQgTCnSWt0asn49uS
WJsW5G6oOz+atefF6PbmDFc4zXYEEW8p6pxREmjALZQdxqHNcwJio+eoqp1Ash76Fi4oAk+WYXXd
Uwa6vmX4OMYNwWbdDTrGGeyoJZuxxvGF+OQvdLqdecCvoQ23AY4ebTU6dUVTi+0zq8VfYhJ/C0vu
b6Jd9aZ+XKLiZQT6dkne/tJWumQnGpGXlYhqmRipLTY+h6kzHGRNz+pi+JKWm/tuwGJ7koHnu5Mc
LXd5YyB/MCCypPCHuyl5WbAA6JPwui+mwYlGmDFygQQvg+gh60LpClILWdfadX3yE0Zb6soRfJNK
OY0qwQMp2ytP2AkamE2PogGlwuzu21Y80GuMuL4MUnfGkbrwqtT4Is/NMQuFAXeX0B8JxEylcFvm
xmFGzbGaogXjsV+ZImv2IJwZZOzhYU7wqyK6+iBMoTtjDddP95zPcSXIHCtb947GSZv6YJDB207G
ZqqTbTQGJxGG+Vg/4rzjGi0squYAC8IzB+BZ3WwooWFTUDWknCQKY2u0NM2sK0XJN0pSP/Vxc1To
LtgNb0lbii+1ASCRoFB701Yg09rOhfxzieF/yfJ90tKLT5XF1aEjyOIxoPA1OctkfNxSEl25fl1I
l2NNLobsNhgsFsZbEXGsrjW+kYx70UpwrRHtJas8ZRCeBmU3tdXjIjYHtdRQdQRfaOufMDPEcAIa
CjHokNHui1zXPXxYTYKWO/rMYu2JOH+0A2rCUfUbkkwEmPdze6IrvUcQTuGjt1dladHjLg4Bikq0
Gm6P1ynhqVxMjKtExUmZmkLeCxlMFvnrLPa+wCqwJK+Ql5zRPBqIRbvhhqtz4ohzWgTJdCGnlKrO
MzUKOXWvpcEpStuNpD0XBXRIy4D/BbkCeGYW74c03MzS4IFKVLY+iI+koeNmQgMHhZfil+oPiEsK
acDaKlI08Swg0zxVTH8i/VmIe2RsMqI30U7aqwavDhM55hLPj9qYnVATyyjE0wciqnsI3HrhRGVD
yVg2yHmyKPZobfBYZE23SduuXLxdn9uU01djzE910zfXejikm1AHWUJd9oue90bSAYjK5Vcogs6O
01arjW/otr8GkSVy53D2MxD7jFUXIMmJq4depLwxS6PYS7okuRX3gHWCtPgxTR7J+OK4JqW5V+HD
YQud7uaFlPlEKepOkzdbQm4dEuqZHnEewSyt6y0Z9A+jVMKgV1h8F9hRTySnNztj0h9TTRIOeFXf
FtkYuVSEJ4wdfqnov10L5ppF6KbaKP7YYFlQ0q/wglarHY70yJSCSP6ZtvC4tbg1tiasRBymoseu
t0Y76kbYm0FpYF/SzBztCcnBCFGju6zGbtcoP5uUY4JF4xfYKRQvJMqdIfMrsgieaIimpRtEyxjG
mW9dDnZYjyGSFtIQ/MIt6avY1ml0kXlvZfG/1wf452gEg9E+AhQFhD9jgOMSiPJrKiUn2lFJu+G+
2IKr2akruJesUD8y6/85FJekrpb28Ly1s6HgiSi6UfcozuTcG6fKGeynSX1oqscWKdo7/PhfiO17
hPZjU+H3sc6M4zgRrdx8xhrpu2riSUVb8ecR3toF/6Z1/z7E2XPCEBlpSMUQrFS9N3rYRd1CPvJS
D58Np99EruBIt7o9u/Gu+UKA/LYlG/DS81sbQ3/6FGd9HOxPUd1i6erMfrEzNvF+sDWvPqLUcgQ3
uTTaR6LxP6+Z4Ap2acwVAOLOrnkoQzmAeoK8ci87uOFzwVTDbuCisdvh3+kTXPEV2tOFcT/KFP41
LPGKdDfxoSME+yPY3hqQ2CumlQPT0ykaDky0ZYP0mbxoXXyFFW1H5vT/OeZZR04MimpIYkN2sp22
af1uS/fda/x2++dpdNaV+ue1WSbWWggEdHqAZ40EQ6oyoHpNcqTr3sNfmjrKLSEy2JMz/dI35iF2
4XI+/HnU9VU7nzV0iokhkUVSM970GO9aqAuJfz0eAZKTwAUL8rvVlQSzrT8P8tYN/jCKrmIEqTIC
vpTGb7mO+YRcWjQKLKb2s8M5yqmd8mRccUzcK156XfiX5omknF/X2Yhn8zOVSxSMYac7nTt6qsOd
fBQ83cW63+f0S718YZK8zbzzS6QbqNNYIg/ht5mJVaRIhJShsViP5UESOuzUd7Wn+qaPHZ1XbEo/
PcV+5QknURxEt92ZW4xXvAt3+mP7mEnEdSuKItL0InpVPZ9EGCvNht7iM5Ptul3sDd+x6QWJcEKf
8GNvXQxiAMidcWGV/fR+vxvXWp/Hu3nU0UQgaoonjFKDyQutGH8OB6k9qx4zF8ajf+FKf1vvdNp7
mkEzniAb2Xzry70bMU3DVOkSgDfzsXM5fftINjs7P6Kl20ReeyG8Svpt5VmHozuv4REurW6yHy/Q
aFK1rSppLaS3NSEMtpFPW2lDoM22drUCi7hS9UwZ5xxadKFnZo7kYAJtE+l7aar9tn2efZSzBUnq
xgzKm6wwt4UA3XTY3M7pUzkJkPRJgb4W7mXY7Q6F3veFbUdJn2aqdxW/KMlw6RZtWgscAF3DBFkq
u59d/Ju8izPis09JdobGNg+jwTifiSFMA6PSc5UZAWLC56lVOz7AHHajje4OXqPbQKybylc4WVy4
Rb+tatyhd2OfS/d6jYpQMUfVmbQ7swdk+VJFF0KAfl+u1zHYhCydyacRcvRxQpimEpjw5FSncWdP
sFMPkAghB489dOod5wnXcjEluDDrf9t311GZfhj8MhvxdP446ogAthnqQGGZkTbKdbWjp+EM39fX
e32OuPk5qXt5zq299I/7BOMaIhRLztGgheddbiuVa2meZSASP94akjNFduKm/piy5Q8ORpjO8FUo
7wRXu7SyfDqypK5ZMxrxD28rz7v33CgtOcV2bF1YVfwxbdmTtuhBbHtVD/uim24yp3eCSwvpZ1MI
0g8O+uzFrDFn73ti4CAi0nfkggEHObC6mbtskY8d0cw6MrgZK+nFl+a3anW9zTK+nqZODY6l48fH
q4+9nDQmfS2OS7PD+c/W96MfuOALjVsfcTLYXFpIP1vY3g15LjPFEGeRYF1oTplTO0akoPS0ltrB
xnfGKYwbyJ4e9P7/0f3995VqZ/cXWydM2hB5O8PGeLYyp/2FxHqT+4gHMEIbmc3IeQ4Xb/Bnu4Yh
Y5PACWddx8/enywx2lIKudro2LnKpvcjdzBsyY+26iHzlwuMpk8XCYMwcAM2E7mx4tlVkvLa662R
as7sEA4i34Eu7KpN6K0NDq/r3qrz/8I0Wv/tx2KEafRu2LMdgqgTKehLAE0MztetMfTw1hkpADoH
k8ELa5K8anL/NNrZSlg0CgBtQZ9wdGBK8xTB1iReFwOCsgM4XT5iuH7oeaTEx1xryc3Fl/XT6zWQ
auOCRc6sclbtZR3AB5DHukZIG91JNkvgkJDmqBsRcPHSinRptHXne7ciLbgFaPlkqm8nZbBEfz0p
y3bjhBdPyvKnC8K7KztbEKxRs3pd58rwkbwiI3BfSI7hFG7L3umoN43HceEL3QrHdGBVlN6672Sv
ye3FF2d9iL89ZN4bCJAaVdd5zG2rY8AWx8X6kP+5nWOxIjgYldhUYIfIq5/+BzsdFOM3ETykS3G9
M+/usljiOaJHifo2IO1c0LXr8lt4iPfaFS1VGq4BPGpX+xLthZ8Xxv7srr8f+2yVwM8Q6NmgfqDX
b/1Y3Nah4LOc7Ff0bXRDJ4Hma1+8w59t7cxd6nfE/us56eMFB6ja8hD0l7VicGFYO+mtcYcob2fa
y5fBr96m1+houz9f7GfXasl43EvUtmBNZ0uUKeS1iBoLA2IqV+xIkE7d/XmETw4Hmvh+iLPliEcs
Qm1hCGhszno329fpsE4eyx/8hpbipfPmZ6v8+wHPVqSGiN4S1s06dyZ3cSHCeIIn+eKGN8W/xNj9
bAN9P9jZRJ0juAINekqgEKpbtjCWvX3nGxee0yfDkHGj4s4iK5hCiGfTQ4JOzTKbKc60aXatn/rK
GwxxqRw4Y3avJ0hwFQJDCNsSyZAwzuY+hgG6kI0ljT8/vYPitu0341HdXl7b1n90tqIQKmvqskgw
KNHkZxfUFKlVJCasq3FtZEsNap8oDxdbzyx5c2EGflJEAmxyQfpqKsHW//HdWqow6Y0KMfm6RbVX
0Q1KEGsT7iFs2quU5xlDtdN8udz49BolsGrgDZXkzrOJ2IkRHp16so47kbO6ImVO+pg6nTe7iY0V
XmI3/qVH+MkbzcX+e9CzCRmgE0+WFMaVHj7kCCWbS/jtpas6myJj2llK/XZVkJ5wvvWLTsIH4ZKd
we8AOFNRgU+msaszRc63AF3r86HNeGrMeoRFb0AqlyVv6Lv8T6ATRluNXkCoTFH8rTSE7mMW5Qr5
+8YP0VsBd/NBTmyaOBzpaHCGbuSP20tn1U9fuPfjrnP3/UYHnaQuBNRsyS7czlcrZjxupi/l9aUV
5C2e4+yNU6h7RVYRhViec/SUBAzDbLr1THOLNARgCE9FH8mmk22z24uL8Cez5MNoZ6t+KaIuV1sQ
sXXVT17CLeqCLYawX6pf9S53C984Kpfq7U+qlA9jnr1vapDoYcShnTGbI0UDHdbnaFO74qbwxOL5
vwCEX7rKs5eNbM5lggZNhe/rvuj1ftdfLQf1pnUFP99gi6g/4bnu/nk9++QN/3CZZy/gAumhG8d1
0KA4meY1bviX7uQn8A3CGpWtGeyG4Pt1O3o3KztjWui+MkS2azbksmwLXj/Vhahdch6FHbzhNfR1
QgAuHiikTyqh92Mr64Hj3dizZGSEuTG26isbSD1P/VXkJG7uLHdYynSe4tGT2kZH5eefb+tnKMeH
gc9qIfyq0xgquebA2SmOILcbEty2tDY25c464VZBdU3ciXNh2E8OFB+GPXtT5qZCO45qgeNLsQt8
ZWvdkfXmdFfy9tLecPHenr0hQ1Ib8VhyiRx/n3PybGN7PQYPW5rFRMTQxN39Cye+vMJemFNvMZ/v
nmuTpyRZrJgKVebAApRXd90u96KN5Ui47VKdkdgBROlF1rFwggu3+ZMa4MNdPntpUmOWgm7mLgv1
7YQvcdmK2JNtRcu8UG18+nb++9VRzhb0ollIT8K+07HE2tHFFv5ndGEB+Kyk/nAxZ8XTPDWDWdXc
Sh1EAe+cmoM3LjBOh/XhDj3qBnuXP8/St1bQb7vHu8s6q6G0nJ0FRFdzkmNAPbNsrPvJpaYH23fV
mwUMMj39WPFPQo789Ge5gzjsFid4EX/+IJ9vY+8+yNnSVMehRg4x93ct5ug12MV95HLh1/SSNhfP
oZ/U3e/vtHq2GJHZIcglnj5O5c5Od9RYDGcOMcuOW/51+J48EUkavkindENbSakuXez6Pv7hrp/3
HeBk8MKuw4/7XKdmXQA/86PhYRbutNeVf/EYeuE1Uc8Wo6yVVShT3N2ovpXgCu4Q9TtDskG35M7L
lXRX/Qqe2Xm22oUtR/502afFQgCFiCmWcrY0tfH/Ye48tiNHljT9ROiBFlsgNDWZZIoNTkporfH0
/TnrdheJiCFuzd3Mok4tMqss3OHC3OwXdV/W1O45Bv298F4hWQYNXxdkDfoT4Ok730Vj2VNd9Sr/
7WzQIT/2O+NefWwO8tXqSXnxVH7zc8Q2f3NaDXUBPaWGYyWf/FO+6w+6i5zpDrTVZi1XuphEvAm1
OJoUhNjC1BQrugg+D4q8t8PmLgyrLys759KQKKWIR5CqU05f7JyQlkzXDsQRPRn/pBz8TeKFtwDG
TtVhJdalr/km1vISn9MqQfKhEJUrcYkjGZW6gGI3QbznlPDdFF6QK4oaQ7HWmrm0ZxRLpuzqAGgx
lwupKqDXy5WYTk80fxsPSB169W51rPh8wW7+ujJWcQYsN+nbgIulEoY2NfuEgCrU82D+GQI4K2aI
5JGbQ2mq5uvSEDS9nytxL900b+Mu1k2JnlPZtMRN0GA/onHs5XfzwdnKimvspROKq1f/SrH/ETX1
/0o4fUdS/ZDA+v8hNVVUvv7P/3BBN0tm6uZ3nn2vk7dcVvEf/EVMVaCiwj/HsRo4DM0UQRD/i6Rq
/xdJtC7OM8eEHGoIzcd/kVQN67/gjaqaAxGVwg7/+l+SqqH/F8g+0cQHJmXKoCb+GUn1/fKk8ICv
tQ1L1rRMQzeXrcqywtM7xxmVfLo9Ng/BllKma7vKC1CIlUN8mUKfxVpshdZS+zay0VjQlU9i84Ek
2+J2km7aqwQJp011BGF8wAt1++Zr3P+12d7ivJYN+r8CO9QZ4bA7mvyavrw5ruN6xGCo02HJbPuN
uLOQ075Pd5IHdTW50X+NXnaEZLtHplcZvODHSnhxLb45Av4VXoePbFF80V87QW/C17muI2rGuNOa
vpIoHsStG34WNc5iI4Ov2X8ccHFlvMYD9mApNpI6VMkXW1/J/QFVbV7XlYzLByZuwNXhZn4cZFmB
OYuySGVx3pTKWKSZ6HzvEQvdDvFruxePhyvF8D6OdnFIGrRtzHMNDXTg+wt3ShzfjhCl8ZzptlB3
cnmTWCtXwxKm8zog1FdRVgB3Kopk72PIij8G2IVTXJ+/meg5lDdRX+4UsKbxsJ/wsAIKjclE2X7X
IdD4sgxfM98EJehV5O2HEPFK6aArlBfqa3x8VmZgkWue/brFDCRV4VRj1pmkHBHpfA3UzAQhsZZu
LB+BZ3EWnzVp0QbR0dH21H1yq3qhpx2whAQx4m/yQ7sFsH2Yv00H7fjxB1Y47M42ydvZX7xaJOGr
ppeMr9rOO/1G7NPQ6270AeSOsbfAEQDevsvu/g0Aw6X9+Ta0+Glv9mflQOJLW4YsHg30IFzlM8Rm
lzR6W96sVtoWSfTZBC8SrSp1NCoJRBOprOlRMtHc9oeD75yrMEaMP5+mA5aKKImuTPEi91lGNhfP
lUSaHacQS6gj9xk3+Ub50R8kr96K5Kf8XazhohYp5Vk88edv5tU0ME8uxLxKUCvUEXpYuYH24cb9
L7vE7ht6nD7fZgFdM9NZGeyy8/xXcAqZumEYGJwvMUZjWYTwQwluoL+DNYQm516nHXtHcxEqb/qT
Kf2pla9R40NbOgTRTz3cduZzY+1LbCY0+Q64nJcO25VvcHGt/f2zlvCjOVdbLan4WfGxP3bPECHd
6BN1ZapH+K0ePo62yAH/mgObpiydQ8oKS+RdIdKRSXyAuj4F9Y25mk1f/MJvAiyOTL2SlNjqCZBf
Bwfrqj+wax6AUQIaU1ayh9fjd3GLot+KgJ9JymJzF7xfTUaSRZWUlwAXmlB/VssCHL9ToTJXB+jk
V3J6xAoj3jgwKTz0OAGXDaP14syoTLgVR9HVnCGVFiF/cI86+HCcpgrDnDSXhqfOMpJrue3hkSFP
PH2yskx7Rs84euikOkV2Gio1XAE0jCGltToSvX4nfcMW2sLabc5e2kbu8XnOpM0otXB9R0dXcJyb
MLedZcP6LKUa7vWlTJkAlu9BHqp7FDxQgJIwx3Mc9Svuf6RDdkzaVfr9l16r0JDOJCO4LmI8TWDv
+9OzowWIKGAtBwN0tuCuZN18qiynnHYfL5tLd4AjEhVSTxX5kuUjyfLNKokl8iV1j1GRjcfodXWK
N9JWu5Ve4tAbT6LtwSXoHJPPK7EvrFnU9QCP03GxQGUvPvOECXA0pq+YLn/feMNz9IABJYAN3+3u
pKN/u1piPY9oCUCVbWq0dhQATe8XVhXJUxQNwI1gbGd/7L1FZbc9ILaIiRp62Ef737lmz6+790HF
Wf3mbGyqqvbNkqDjTxxrd6AINs52PkEzuqm33UbZgk7Zyvt/oytxfgtYaOcDyAVLoOhnWHJbjvo6
qBqRDE8YcrvRgWchl0CnArqkKrdaXF1CvDmG3kVcnnmFNeFFIyLOT/Jp3Bg77ZDtE2/6ae0FMDHa
rX7S83SRiOBK/zr9wS+8n90CNEo057WoZL9CvHcaJK0pxF3dNa/h9m8zBFGvhLT0ao3s/IB/H3qx
mix1VNAcITSGnECAxfW+0d1xGx8E+BLHro/3y3laaPFyBPXJiYgdxWuW/mYdhVqDr9xUiVIK77dX
BgJ1qH248qRYdiJfv6GhkyWxdFQTYsf7GfWjDAlECiccCaL3MR78nUCy1t5qfnRpAg04Rsgz2TL4
2UWWosaqUeQBkcxvGM4fmpvM+1kVYMUz6EZrhf8Lrxjm7020xUopw7YMw4Joyt0AVFc76F8pF7vg
pf9xf0XMIYQYnVa/6tBDNhZ73p8z3ejskarTK2mLuqm+lxHr9vpDzxEn4ENQY250aO619/EyuXDG
vQst/vzNMul7q3RaedZxKX7Oq43Pmf5xgAvrUKeaBhpLbDrm9H0AqUL6dyyA1aTXonioH4edsl2f
w0vjeBtm8Tqhu4kG0cRlKUGY7uV5PwzN749HsgRmvn4mUyNlFMyX81pzGOeFsKLSSdGig4y7OE/2
mD7UCH0JbutR/ZHfrJ5YF1a9AeRVRakULAg0n/fzl/D4JF99BUoKWBJ1yRsgIcAy8220W8vML8wi
wTQSqVfE+PJ4JC/RRhk7as/okDtAy0Ew0T+exbUQYrxvFlym11OaSJjZ1WhrkfW6RvH4cYRlr0d8
J2DQ1ItMIQ6Iltf7EKL5glQUCWGqbPKjDva7PaR/rGd5h2bBdq2ochYO4oxYDbqF6Q7faAmGGwoc
ntVUk1nh+gnNeJotiNM//HVnrq2H5SORYDp4LqqFFh0m1Vwsh3zq8mJuUI4zYtsVXjq19KVCZ229
Yybe1W/T6mWkxY4aKtsMu4lIyl3o7G9krFODK4GTtTf11uwGN8fIGCAnqfNuDR68XCSvsallcleD
vDorxptaWsaaSmxbR8MDzjJ9xJVcVkzU2fCAdAv5U1snv3u/SDSozXGmJegrRRT6nd9yfZOVK5Wj
tRiLtV4amNxHOTE0fBhDbPUC6dvYf1tZ7pcn6++RLG6PMioa3P9i5bVSG50QOy68zIu8Qb2ePYR+
9uke76uPg67FFH/+ZheXaYFUnhUpEAAQksiF7LFS/f44xtl5+9cq+Htgi7Ve+GmbGwHTN6OvT6cC
RtoWZ8l4q7vYiYm3cek5x7UddlYU/issvWJBHoGtszg+ajR3KswlKb/Sxgy9L+oesXKKIjae37cx
CmAkONlPlFBu5ng977i4wckH/hXdWmQ5laS2YRcTXTqMO2OHUMip2PdueYCJ5flfUFk6xTdr2KDl
Jb0YsrXYDFMhVf4cETS9bo/aweSSbo7rl/RZwr+Ms9gQCAiaai82RPIiHfzf4riEM/5Z/WQ+JVyh
2d1a1fLSDjRkDmd4T45AK79fp7lkxrnaBByXdihkxJsIJVZde8SAgC7xx+v10oFp8HACDEtH50zU
U+vGUUl79kRoPCLXHuYPYX7I0THPjJuPI12cxzehXpPyN9tPlZNWtWNUz2M9d55VvDvRhJ9xnCjR
VMYQPP1cFJ2MmrdRHUwbrabUT3JUHHUUH3OjZNskSF3jopo8fPzLzs8FG1i4rUI2g5YMteL9fEcj
qoNNG6PRUyDdnnan2qxXQly4b/n/c8EjrAzTGNHj9zE0Pa3rKS5mz7B4cli7ygs3mEPZSHxvFdAc
a12iS2NCiYx2mCHacrr47m8me6pDBR3LGmaIVTPDSL98+XjSzncfA3oTQJQE3gRAEK+BRYdYoABz
/oXSlvby6jNjWVkAN83zQuSvAIkcXmzvwzhInplTiUB8G+OW0DxMw8OE3p76FQ1VpLw+HtOlr6RR
KAIXDvacFudiqyMIpOiJhvhVeN1txbCsR+Om28i81oLdGnBAX9YuGNu7aIs7MJvrJs6SHiusIcUn
w0Ac9t7MCvXbjEz7jjJwjYSpae51BJ7o3ATafTJcT9ZOHR7w0/PynwWutHHcwN3Iyv47Wn8/0whv
pYTykFcP81eny+utk+BWgfKHjegTpqjYWGSH0enaK0dWgyujtPOvbZmUT21nVEcDVzOkchzsoVsy
ND+t7RdkJqPRzVKacxu7GYdjNoXqZ6nwnRfa8ghEOXlx1fW28+njr3HxGPz7aDorBuSVGjs6R5OC
+VRA3yoYXTtfWcaXTyX4h2So5OBUkd4vMERPpxAdTdKdOxsCJI0MdqZ9XUCvDrxsNxxWH+kXx/Um
4mJJ62GjaxhEKfS+2mPlNbobAk6Z9+0W8S8vEfW5H2t44fPdar62DtCFpU0Py/H9KK0xqbrA4g5T
94Iml+0b8oF16sZZAULclaJF8T9xFvm37EMgliJyYPlU3TZ7+4jY70lAidDmWbtPzrcPseBT8HgR
rPglxqeTIqOXxKsC9SKkXB4EGR/Dsm0tXVtQ49f5L+dnKtLXFFcZn2mdU4NH2PlBh5AYBiaCT36H
MZb38ZI/K0yJ+XsTYnlHVnNSSGlBCH3vn8Spml2Hh9jFw+m4EunSKnwbaXHpTU4eaYFCpP5Lddte
hx4IgkdlP/6J7gVaKaVYu1ZNvJRrvA25OF0NA18gSSXkMHbuEB5SG8H9wpV5y2TW2pP9wln+fiqX
G3vqaqcYxVTCARAt3/aHvmFhbNpnfIpWPtz5NUUwVVEgUiPVztP6/f5qIpnUZYQFr2bwKKwUnacN
V1WTAubOvxraWjPy4tfTFQDrFN64qRb7uW/KeJQlnk/W3bTNtuMh9nE92iTX/RYSybY7pHARHpC/
Xlk1Fz/hm7iL/V1FOB+i7S3WZ2e6mMqh0HkA+iao4oIuKG1sT/mO9sZubfFcHDFbjyo/pQSqJe9n
GIHrxinSTPFKsGZ21RziocK2qXleGeGlU4U3FJoiGvotZ0RmBS+pIE0c+RUIgrrQtqZjvxVoXxVO
L0p0vz4OePFQ4S6nG2iD5FuSwxw8h+MxFwk4crGF4x+yWHn6OMT54W+RzZADYucrij2LqdPKEBc2
E3/5V1TUnsbXKzBpraZkiUX+vjpBBBpdtGYh153VlGIHcx6rGlC5oLL6J/AtCaMpW8WuCbdZ396U
1lD+Nvwh79w2tVAhDfwCFubgK6GLKzGqlQjwIpKKmdHkRoPWPNh+6eOulFkUkcGYD54Afl2hd2Y8
IyQfPrVIgtwbZW97cuLbeBuEFmrZVoYnXUKRrkMxbixnxPgD2b5tZapPXTE6gE/JhkatmO9Up4K0
guz+V6XO421jNprsYnkb7i1t4rNnuXqKsqTxMNOkx++M4Z4ecXKPdTrFK7zxogPeT9Wf2hiDe2cM
xr2fVP0eminGUclYPBaBWT63CY6Dc+gHu8gonnKzcL7zjNFvEsmYrnG+Q0sLfnDqqvPwLEPgwyht
zh5kK7U/S5Y94P7j9EPiSZGfItbeRI2+b8qZ1TijtTd3QiTx4xVzvtnITKGi0ZcW993Sm8Xq9VIz
fUP22qHC2r3bwRdDwzb7x+Ws92HEXnzzhghtLRb5BEXIAQNVC9CVgiSoHW//s9EsEi6qraEUSSbe
XLKluQ0u0H4yJgBWtZXj8Xwvi/GAO7RJshAlWtypqY7WYh/YMnJv3xC2x0HO/OcvFJCSlqO+7jHR
enk/ZaWSJ1FqFDipRTKtKyT2d34xmxutawGQa/1NizjnBr/b7KgEWfoSW2GCM6TeXI1KE69dQ+fX
Hk6wGm6DNmhQOpSLug9ea3Ffx+xLyK0FAj1HwV6SJVf6XHhCFAnt+E/NJ+0l3cbfusM//arEZjNT
uhC2SMvEnc2lo5AqE9uRfllhHXg50p6l7xQry+e8uGVZkAgFkVAQeJeKMHWMqmSJx6U3NPPNjD0q
Uk/YgaXSWhJx4ZwmEHYtDpY9jrbsSpaZ7cyBPKJg1NYbsPHYSNjltwmHrQj5Y2m89Y39x3O4ZNdg
vCnG9nfIxX0+5FOkZroIuTe+SC76n7cRouAbFFnB8DSf05WD5XyHvI+3uIoQUlerAOdJr7CbH8ns
7PrBX7nBz88uBCQRkkQXBC86Y8lunamqGUGfDp7pP2mo09vdF7NcuVEvDQNnMIMXI9epsux9VmnT
VEPI9RZ2oPu7StPcok5XTsdLQah5kEyKlEdZ4p0iPOuaqVGB8Y32pjenTVWvfH4x24sLGxcqrmrL
csgkl1OlzibatrXZe4p83+UTfm1IOw4PCq987F3UefPxartwWhCOhjESnyrs48VxXylDUqEHhLlj
Jh1r/1lrnoAUTbi1DPJBD7qVmtuF+RPIci4wFsO5zGDr6G05pUaPonWys6q6d+12rdx/OYaoGeKw
RaV2sZ6NiJe1nmMY0fs3fXmQuy8fT9kZeIkNyiD+DiDm9M0V6WDfLGfO1Hv1l/jTeI1jDhIP1tao
3fFk5y6a8xskl2+yH/73lcgXsjn6+hriWyAOUZpc3DSV3lMom9X+lUJzh4PKTigxOKdwiyLWykK8
cMQCaBdfytCAEy4bhEZRxJNTMcpsvsurz066zaSrYm25n68/rmfa0TTOkHwwl7aB+ah2fgHLxAP6
ditJpwrJyZLSc1FDkVT36rDWoTg/iqCfa5SWIGKLU1b8+ZuPh3WO3+VZK3skC0Ke/D4OTM/KtcPH
n2otzOIQn6W+5vzoZG+Qca/eJ9JeU44fh7hQJmMo4rrgPCKzdxYxpnBQqH1UQqK33oGKoIgU7vxr
tJ22r/zH3T9vgoiAHOBIHwrWyPKwyORITvSJj5We8v6X3xwaZWWJX5y3NyHE5n7zeRAM5xkSzvQ6
tE9pVWNc8IMTaiUnPF/a78exWAOD3Ol90Ygg0rVfp56sDm7XV5u6uP74EwEounCcK4ANgVBRFjsD
CWN9Pobp3LNjcdMFi2Pc+bJ9pIR+29fGQ2eM1aZQlXKbT9jdG7XwLAjaL0aGkYCV4HmIxuSzVMun
GOuC2erzn7jb3xdYbamT3G9CVQdbjWeiIuc3RSR7+ERvkrC5wnfp1ux1cBeZhjd61R6CcrZxqh7v
iq66CzW0hJSm3WQqKc2cGrznnHuzkbxAQqBzzPwrPbRve+xoLdM33dix3EwvwY4nE7bUjn/VOdEu
M7FniZNns8/2uoVOXDEctd7/lCOx7pSofU3xthv0jZz5h6AOPasM8P9Qd4FWfcoDsP7FD0oIBzxG
AB/4hxzHsVwVFronp6mOtj96bYiPCMrsNV5Us9ZdV+nJmX9E8Nxse6s1vzsn9hTjIQj9nRZSH/cd
rzVGN4ftV5XtQcW/erjNsWmeNR5pmbTrgmsfPfo5+q3Oxa3WAv80C6yRkb6352sqEJtOrqLd5FB1
S0vH1cv6btaUX/0oFNOGoz/K+I2Kl/DXNH2y0gqzKfL+uXFjiXoEkJoMwST9LrR9l/ag2/gNnufh
MY8zsLi6l6XyZxn5rCw64mvkjrXzpTU+xYO9aZ37HPf2MUw2+Ip6Nf6bUhRWbsH17IYdrudq9dOc
lJ3SB5i+GNJ9YrTAQ5xZ6IVvlXLEI2HYy3PJMTrcTfLwFBfObtTTUwPNvh/juyhCOGpQ97poPmAz
Z3ffrHLcFXm71ZOBZBZb4j7dImOzq0ZuNBmvg1TDuwaHXMVyu/QYoIjlY3CKC6+rB+NLqrYHBTO5
1q6/YNjmwnC5ie2ficEkGAmrpb4fsbCcGulUNH+kvjsAm/4l98NTH+7zuOFvmA9673uxj5Blhcd7
Wj870E+T7lFK86us2Kay/TKM8mHwc2/Mk19D1bnYZOK32mNfhr1Fnf/xs+JHw1tyDhNuKPtk6/2u
87+oqQobINxHQ7rRBoyzEmMTOfM3q6P3luz14EUuZFjT1UGayxt03LZqFl1L7ePUJlhg6M3RiZpd
i8G2myWjV4VHoxlwu3uwsk+S1nlzFgD436vZr6LYRs114TAD6Xe5rvZ2qj9OY76drMotHfkGT1Wv
l76m1icbv7S+7XbjGLlNcaW3zjZQYs82mm0RZHscqN3SfPSbbDsVp6ofrv1k3rS+vTVNqGQ4sajO
vkwOrRlsY4r5Uug2Dv/U06bACiu/05sMqXa09Lseg5hUrGdX1k5G/ikJ/xgCbNaWeD4bJ+yrT1Z/
GubUNdoTtRk8NSDB4JY7lb+q8S6uc/Ram12XAFYMnUMy/sSJbuNPNe6GhdfqijsYqUtjYZOPwzaw
tRelbJ8ouj7jGXmodeGKVm5T+4fiIzxs2PjO9QetIqEY6l2FTd441Vt8X77NpXJTia4rjhxS1O7i
wvoiJQrG9bOrh7+qEoVNvEmoHGMmsclNoDxp86QY4yOeyPsMRDO1a7P72WndEevCwo+vBvyysh7Z
fSfzxv5XFWYJV4n0FOnFbtaVL3NymODG1mhBYPDpKmPiuAiKE1N4EpV17lZ6eBe3KeYkn0cN4GZ2
Vabqby3AE8Xv0d+n2BoeTJrHevWtBcqtjI8NlltRZb5UbM4ZUwQ8eq4cNlc/VSc1f06GR0PL74Zc
esRe61SHP8BF7RyerTCV2RTpTZ6pt3FYP4fdiY6nG1Gg3CpmMt3MZbttORmigLPSwa1QsbSbMajK
azi/zVXQYkfeaEFymxVa3G0Lyx6vgSendz2umxhtKvKxC2RMZSSrjL8aTqRfDQDjXStXrqpU/2pE
0+hZqqRxQ/S/QqW7iYLuZI7OU4atsRvnzpcSx4Q+sx+6RHtsnaHnLjN3KWYkbi0HrqllV+nQ7Wpl
31Z4OOTF96ptaKhXP1v8pPzyOpOTvWlelc2TlQyhK8vjD5gqnHfXVj5cSVrvWnHquMWEiXo+4WVR
Nn68rSpH2SiDEW3w5+1wopCvwM9Vpz7TOR7L33iyaG5gdff4+Pyix/oSUJmjCPEckHpJtvWlsKpf
7aymG9AGjYsD9l0cJjjA681ezywq17qk7oOuj0+lXiQehpHxL3w4IgiNSgYHUKrF2ooHzDr8IU7+
jIoxOV6u5xxWLSnmplO70LOLqdi1QSXsEAPjVoJXeyrlZLgCpjLlG27Y9qtVpOFBjbTONbISmgdW
9Z5eF4kbxQ7wqohT0Coza4eTIwQ/s8UwozSxuppxQfFCTcnwVkumna1Owmckxn0w06QDtu7mJ3ui
FpE1E3eU7+OEZPBulNJOuhlbusS1kQqP9dzHbQiLjtRo58PgyLUXV5GyqTSnDNyqH5s/SFvwxpzU
Yl/FWDXmFb4ZCjXqG60Ikmu9wu4e40zL61O7fkQBO7imshxtKy3pj5RU212SyNrM6lPBM/GwAFuV
o75u3yVjdeB+9uQ+3KrtQ7+bxz7YZyaeRRXl2ht9NsfPdpP+DvsWxyir2VlZOJzSebpWA1T9p/Qg
GcmdMHxp5/ZnEbTXfdB6fq5t2R3CjHIPKgUpEKfP97L1O5byrYMlSxj40U7X612jcbxmSnw7as0u
V3F6okhmNZ5CDfJTHs7JNm5xfcHaSdquZIBn+d/7VHORoydyGMpFRqqJQ85dhQb82D5x0KwktGtZ
8+LJOwdWGqkSifkM7NrCvw9aHMdH/h+GWTx8ewwzlUqEsWF1ZH7iIQCAW91aer42msUrt56a2Wmp
IXhyk3pZaKHyVrpFv8ZWXAmz1B4Oi0KnYcGnwWKBgwrz2MHrot1/9P2NRfk5sitc72ymzMIrK4sg
Gsnwnbrf/zQKDBT6cJQ7xEN6WfJQlVAPHQUTqVqpD+MwXBlDknpRqs8rK+BCB5dIlHcphprU2JYY
5SySO1yTqQo4T/BetjFOI9FxAI0jrFrWEJSXKjlvg6nvH4O0pijqKwTDECxv78tkjfF3tjnhh/Im
o3dJXVJdMsGypLZCbJEHrxm/6SMuLaO2kdO1N+BZEJvbWLRt6NGC8ljsTTnMkyn2s8mzY5tsuNyn
cot5XPW4sgTE/+d94ZA4ABVM2rEUQJe1oTDhGrQGTnAt19JvmhNM5rGSrUoGFmFZePspwfCA8SGp
Qt2YUriLxt58yKS6uufvJhi/Rq3yi3NxLDFy7GzoKu1ov+RaFXzKE+wfjQoYVFXnDgioHu5C1Gg7
3Gwh6rUz+bLZyN8lgIsbI0qaa3K5iP5gRb452ulN2UvBMaDaGLltKyEPpYWj/GINznQc02BwhzJK
vySaxX4veE0WFvVKz5QceZu0QwkLaPal58iyet6laLmC9S+GQ6YZ5bFI9PQbnnjzvgwBJLVT1h8T
FONvJ0medtbkY5dsTJGnGmF1VK1eeslng4x5ZfbPJ/9tZcRYrNQmov0pzxxZkS5vUkrPI+Zo5bi2
IdaOrEUBJmHv5XHKkYV/qYflnpubPGDAa/xno1kUYcI8KLSB4XikIVsHF8MinLaps6Yjdt5bwUYA
QRA4D6zXsyaOP40cJz1+y5KtHpqwsjE8VT7HRn8f1phrVek3KTNvIMXefTy8C4fYu8BLRE8x5oqt
mgTWdH/ezmNkeoi0HqmBXs1wUnFu3UnoltY9HUkzlH6qDqDiNOxXpvnSjrVhhJrAKRn+8vgB7hDN
6DeiuJyrBjfc2Bq3UdA2102cJAdZ0hPa8+b8zyts1KH+jrpYqtgm9700lsx6TvqVKFehnexq3lcf
T/LlwWGbpyOeCo5vcYlrhh92flxNZGn3evp5Vr/nbeTJ8kZfu/wu1UEZEQV5gQ3hFBc/5U3NsAhl
NTGdbgKUuKmmbXl8BYNfjfpupoAI5+3f4ZxeqCG+C7rIhZyOBxWoCVTZlFtsyTHexcnvt96vXFGX
p/HvsS2msS0ypZuj16V6PTqIhWg3knyTFS+tUa6UrM9vW3bF39P4qnfwZhrpW9d6oTOiSj2V6veu
+fzxirgARHwfYJELmRI2lxrOu16Nw95OQSoqgCpb3gbIeK5Bky50Ud8HWyzzOco1q1MIZmH0/l2w
t4S2bfUzoBa2FR5haxEvTh/pBMq2NpbEy05ajKVcbNMdRGcIy6MsfLHVNvA+nsIL5z86TzCqESlA
g3XZfsxh6ptdk/OJ9FNER0Z3PpnYLf3jIDRqocgDHwBb/aqU92Yd5JFcJkqnjhCNvkvg4R1EDexy
XDn8LkyXKvS3cedR2bPLRDJVs65UCgXj5d6rCv85a+yXfz4OYWaiA3yicrvkooym1Tp+KY8ebq5P
RTof+6Hw7KT7+nGYS7cJkJy/4yxWmpbST1KGefSCnGK4XRTFU2xOHSV/K4BV1Jv4jVGR3MQldaey
kY6VX+DcjtvjIZayuN5+/HvOOw6A5IGx057hEqNL+P40TKuZTGwwR+yz4buR8PiurfrBC94jiCx0
Cs4J1hwfpTj6+XHgC0cVOa6A2QDWt61l53r0M8eWdLFu5nk4RoILPBvQ++RgxvF0xFfXVbF1WaHG
XTiHhWiT0NqjMWWoi5RISxUyVJuvTMn1PlGaTRB+myV1qxbzyvl46UhRaVKCBREoRMb4fmYr4F1d
ELQU5zFdQvYUiKdzG9wMO8GHb2R3TVzl4spS2eeakN3nvbW42BxkVlU5ozRnPNkI+STb8G58KI6t
p16tP7YunC3vUtjFukG1QqPARdInTbtGAOuke0dde9pfWCPvgoiv+eZsCcwxDiZRQVDm3/CsvCLu
DzKW91bQUuSuV9bG2pAW86dZI3U6Szy+JexcneTKtn90lX/8eN1fjCIQv+B+hazX4oqu/W6uTInc
X21bV49HtGHuhDv0x1EunJd4lf5vlOXtnGmzXDpovHlWOB6KpHzIS7NdiXFhL72LsbigVaRR8Asg
BjA1F1NcV5MMPOEfqyRZuWMuHFLvIi3OTFx9g6jpiVRqW/JPN2pv7ea6TD8V9KeceoXZujZ3izMi
tANZyimcIBeMDIoCuaPXV6ZubUDiJ7xZ2JGRN2ZkECIMqHOmNM8+hTLv6F8migUFfZJ/vhpQEEBS
BpYFB8Ri/gK9HxyHYw93emcj2/19lCQrdYtLpw/OAH/HWMzaEFEFT0ZiqHi6wlvd+Ue0JEq0vLKd
MFjefjykV+TFooAB4w+fNwFFQgNksfqyMkr8zIc7IsQrhIWTuo/vZROvQ68wN+nO30gvszehojh9
ztHEy7z8sd13O+ukH9aQDpdWjEC0I2GDjqux/C1dW2H7TrfBK+PnNlBER2LlC146NbBCgH4IYo06
2vJsSsK2mcOYkm1zMopD4NzNwf/D8ScSUcAu4HiAzr9fk43B9zNmCVv5pNg1KRxky7zuMTv/+MOB
uhTLbfHpIDjzisfA4hW39j5SUQ66iSP46KnqHO1Kp5IhseWfzKhVbybFfNRFRUpN7jpjyL00HOxd
1WMNTi/jJzXNr9g/y5t4rDCdrco/TTp+VTr725zH30UTaBOZaf7DtEPjrtSHYCMH6o0cWPXGT6M7
y4YQH46/4JVgPG7QNZz97OjQG+TbXiFf/c1spkd4lxvHhkOYysbXVKJ1PNqgApxyBnWA84skAUHw
7S99B/rR1DAtjmiKKJKJ3HUWSdu+4MAwfCtx+7gO3CRT9UdkZFqvcKwYfkn7kpda6zZy8JiijLlp
+0TfdGNvx24VqrQeJ/lW9QcAdcWwNXNqQxSeJ7fMVX+DVCQ2VjX/VdPZj36YDF6Wzy0dIeu5MexD
Xss31VRd9ZPzHGQIudgTsj+J/InOa0drSeIlb9h/5i5AQFKpINHnxkabi29lnGr7LDILJkrCf7rO
ev8BS7gHSy6/F924pSaHXJiSbQMSNg+dmuZI4SHztNToNjCRmkOZaC9FVT9p1VDezGkXnkbNKrZK
xEKqC8V+Mkoj3qZBfK+3/kNmhNNLNJrZVo/Tdmebs3mysOF4NpJu2IRh3T44JqRefNiH1usn896J
5UfVhJ3Qyqm0qWznV5prT2HfNVT4xnTjhPXPuczGvU5nfpNE1p9UB0Why9G8TWgfnRIpuB87Jju2
VcsNmKtNn6r2fprBqSSUkVy78RM3sbTwarDTDljIiOtTjDFNlpRbw3dos2EEGEPOcX70rZHegi31
n/qab79vfYtOZTF+KsoseAwaGbmUrNiZ0thuYEMfmy68x+uGDybVX7uWHuaYm6o7aeWxjbXIVXzz
c9z7lmvmSP0ZCjLU0ej1GkrigXGf1NVVkU+hNyTGXVFGFp+u6tVnearv06gs3EZBwC81XrTY3CpS
fJuF88/aV+6L0PymlhQ7507b0AW+IqHqXeW/STuv5bixZF0/ESLgzS2AsiSLTiQl3SBk4b3H058P
mr1nihCC2NNnbiaiO5pZC8vlyvxNLOwxadolWvDa6ZbTmXG885I6RPQ6+hmXZfRSGrn5XAbElrui
3DeQT51M024DU9rHZX+B1tvcjpVexE5e5A9aC6amLJTblrY1vIB9Gf0quu7GtIZDJyTnpI0uxWhc
cPDyLuAzXLmuhafALHYTdT9bkbIbXbc+QUo90XO8U7Twojbmnd+0L7lINzYGA6TU/o/Oan5OonHs
ZymSWvUjmzrn71rTgl1jZQdNLw9F39DTig9IKuxLLYdA250B6iCzFcXjE128XTa0O9EfD0gDnLM0
RrrHP5VK91wWHUu/lAB7NOZLNbUPCNqf4zzuoEqVwS6p0peAwkrQVt8Ls/0ey0A2IqBKdpoWe7X1
OAv0i6a2x6gTDp7cnrpRMOlEg5iZJcZ51nWSK0Y+okum+FRPoAnwsiwk+UHppyfszVJgBtJRDPwv
vtY25yLpPsFtpW1q5o7hJcdBh26etfhR5wngRzH41gSlE+f1Vy2IHnHK2pdVfRP70TcvMPYxloLJ
WN6WmXrKlIEqfnzWy9LNwvCXnrRPveVfOMAbG4y8OyV9cFECGCqWl35LjQYiTdmNNnrNvh3A7rAN
SXLlGJU/evNdYHm7GT+i8uVlYD4yyh9NlB7jNnyZpEi2mwrFoil1qppua68Jd1Hdn+o02KPFQ1tb
cvHAYbTyY5Xqvp0n6kEW2x9qE0TIIKK6IYfDwc8pwWRWgT/aCGpFo0rzaegBFCWVwGGApfpYa5nd
FoF4aKXyzWiFJ7GoHiOtf6q5kXu9km1LbCPXDP17uVF3iaJeNLE5gU7cBVH5UOXyL99HFagddCTR
dL+1A99ym7Ha40J0HtLye1L39LIDzS6todpnTMNOHjA9N9r0MAzaIRr0XVO1X8TSgzRUib97S6v3
ptiHtxHIlmMuKt3PRPEVyZbkGLeA0T+TvByEAJjsKLyUSXUzejghptid2JnYCnZT6s+FXj4Vgnnb
yvlrHfafBzZXFlnnKRhvG1E7KXUjFHYkljslxr2nyLzh2YuMaC/Gk3DEpyV7NFtCFPJ0Fob6l1xF
B70THjrUErAo1FU7b9tdHAZHq8gc6pOnIBNfqkKT7PmdHNqQ3RL4IEYfX6w67i+yJWh3ZOK+G7bm
fRlBDi6Ba8Dw31W1gW9nFvkuHq3DMfOt6LYJqWjIRZC9mJOBLexUaedRBT7Wd+cQlotTpabnxEPU
u7UaVskuLCUOuz7I9landf6p6gtVt6ELFtGOB0aj2r1knqQ49OUD37T/7dfSm5WPvmN6we/eF9zU
rI9Sk97HovCUpf434N2njPKk0k4XpbOe5q3qoiaHy7k6Y9eqT9IYK6znvPsiD5W+a31FdeHu/JAD
FQRdkTQ7vRJKvO0tt1CUhzye3uIgfh2zcTxQqLcn5HzcNvVLkFXTm4QCgF0K9Y0iopfr6c0RlOHv
sG1L8Ot6yrVsJnaChe9BEqfAnqZycGW9gYXZq96Rgz84tvpQu7kX78bGe20Lmk8oS82oKZplQSt9
rVU15Ylaxbavm7da3l680SKbqMK72ASeVYv5y6jpjxags72vtxdTTGVWu/wjqMIbNVJfBEU8CQa7
TBrziIp7de6CcnBiGaxWUz0nQd64hgDbUBz074FgAns0dUqjaoY0+pB8qiZFB5If3nmqiI4r9tyD
mN6LVnHJ0GoGaZLh9KyXmCX25TkfkfwYxfSnYkwnKY3RcLJQtNGGh66gHaVK2ScftdLaA5vm+dnX
Ni5Po+Xf82jdkcmhiTB9bbryoWlxgw/ib5VQwejPkwqSX5bZoezd113+3RP6i5DGwlkNaJlzRxSI
OHEexc24AxLzpaLTZ5eDeQhoGJKCvCVBdBt15mvYil9MuY4wo+GmLRJ1BOmiPZd5wSFZ3Q81V2wc
vopa99gM/Rv39o0pl/eVpJ/1rPsaScqLaI3nUlDvtawE5pd4r0mS34t+EzllbN0LqVbuoIe+5GkB
hiqQQTj2kWSD2zwj5GrOwLaU0685D3l77rzI3+XQhCS5Ut3e0jO7GhTf9vrwxUz02qm0Rj0ZDYTo
kpsEtawCqOoM1CvY6WMl7AdTe61z/6ZTlJ/5JNyng4yavV4mr2MYZSDvdAULI/1LGWo7o1ZKt23F
4kCmc1ar+E6our0UWlBvELn2gaCY4fQWlj2eeUl4kCsPp/BKvxO1snWnQPsUCmJ/M3YGOkVe7c+6
7i3THiCu7CFGHlVJvG8aHmY1U5ROxy6oYJT63alAF9dW6b+0aJ/sssh4qCrzp9wnD5Ge/qiANTmU
Ql/7EdtBQYyfvLg6eLxQQO1Gz30NUMkIm5spSL9wkfzqLPm+SSBLs5TOJRh4W2Fi7EAbxxMoIeOI
Vk9kD318NsywtJsh/hEL0lcwpO0uyuXHUgx+c9R8Vku6o22vfOmHUaLxYDzKktCgtw41rgya31Jr
5W4HJPc2V7tDJCAxYjBDqs/DLNE0OwqS3i1wb6MRV9ph0B5iVX612ISRqKiP/gA7UijpbU8tyopl
0TvIokZu5OF/PKYg4FAOim9Ad+l2iNwvsFVT2Uep1zzUiProhffGDRzvQfGfJr8PXkZeCVE3im4m
D29a3eFzXnuIosPLZE+K7aG2EuxgUi+0sVnuv/alzz1XdQ+CN6RuJ+ehW0uecBO15qeaMovrkUG1
VfToJf5xqn3XyrTaJilBdI2cWOgR++n7Vj+ytyza8NMTINvIBuD7KE9pQFZpfJKFAHq3qFzSJL2Y
xmg6k9SDeK4NCW8FOh6q3Pp7yrA1Qm6x9iufVZLrGPMabUC1xOhGzmTjRO0PX2+l+aaoUGRjKfs8
hazPvuLdp4tR6g45/a2w/wUDGZXnOD00VdZDgPIuqZl+KqcSMrbsH/RCqWw9VEM7brtTULKDqvFX
pFS7eGghg/M8DCmcAAMUnqqweS1icpGgUi+B3IPxb7MbnuWPujecjFB5av3uLTXUxhZT6U2JDbiL
vVm7bcBVnysijqBhy2bXPZA7GR9GDfcD2LReCm6QJLqt8+wbB0MAXHgMTl7bIWdfRq6W+DcIPe9R
bSnA7acvUYyJb1tmTgF+1xPVOzGJQEOqI7PTRW/0jk5ZilqAn3h3RjLtRSl8NroJkQ5Ade7UqTMI
Xk/3mRVV54oLPplPDDXhWeQNJeCHygBJT75jJ71a2DBf7KnuY+jIPl+ikT+NKEi7xZTc14F471nt
a+kXB88vO3vKZe6ttAY7z+14GuKKPHcSP9GfxoC4CL3j1KG0w3Kwg8FEcqsF9e2jmHIz6Waz62Pk
ouXAMi+5mh2tQNt1mXmMWtEdtcKVB3DIae2/hFpEuill+TmM80ezHJ+MWI2dvoogCsAbvJXFStl5
cOWPoZeJnOossaEUpxcj7yCdC/wE+swAtXT5WE59tkuVpHqKhjHlr5XoNakV2UJrZXYj51/9MXxM
2DNG0zx3dMuqghZg6d9ECEKAjewA2E4UAIaCZKobQrBSQ7KfFL9wKjGrj7HVfB/K4ecwCck+lMz4
3Mq9ZAMRI3dPG/CJ/s8qzygKpN3nNmvvm6AmyaYp8mJkovfEqZj/jk0j+dRRgf6kCnpNpy7rjrrc
fpajIeVlUWHtB40XEK74KcoVnv6wSgWqIE+hqtS/ZT1ub6Zo0i9V2KYYJE+RbleZzhsh77IIARLZ
ImNFuMs4pplY8g9Sof4hwtuCyJfQjmoGb5+Jg+ROk8wzMwx9/R5irvnQGf1wHBvF35MTcevBXNlV
Sp/y39G7MkzR7TUViz6aK+c8Bn5aGPlTH/vHFpYgT+10J+UyoH16V+Zopi+CzkPENOn6iPFYOqSS
gDYB3NqJIJENeQGNt8iES95VOl6tUfJ98msPPUZ0sFKLR2iSc5dH/FSnrPX8xlD97CZoQ2sf9Jq8
j5uOImTtyY5R8nDywoAyqypIh0prhR1WGTI/ZbjISmzLjQ70k/TSngLlUlTKF7Gge5nEd7I2Y5QK
7WfPHWdOc+KY31DR+KEW6Z0WCU9ekau8gsXxzCfUAAU2gGgnE5l0veQAsfJcskHoN24mFeauH1uD
jFNR71MAubct9ZzHXBzQVahDGOe2ro8cguloTG9qaWjRPm6NVuPd08aj648AkuHijIadRxrmKa0+
Bg/toPY70Uv0t9GT60Pf8USqdemUm/14DPORu1QVTkMxUMeOrIeZUjs6oRymXyRP6R+8tDLYHSaU
iFFKdk2IuJCT8nD+Ggh5ha0j8OTPTSNxCOtGoN5ZY23eirmsA6uGV/tAPQW+ndLWR6UzohuhSUDG
Cjxeah9rDiPKR1vyZf+llyn3yM3Em2IC3vhDMQblG7QBbNKiVjvwai6fRyjuPwqxMZ4p3LSOEfsQ
m0ojUuyyzz7znPXtRurzO083233tFT9ao5oexNY0Dl2aJK7YtPpOTH311ReANnudLr/4Xls+y34W
Hrqg9W2NA3zXIpj6ve5kfuqg5YpbUw37SsGVJ0NPJcwKlcdOam5QbXhTglHc14aX7TijEx7cOcuz
LO+zNn+cNK1yrIQt1ArT0W/KG88KDXuILMgppPe10YXOWJbmoVUhcih1WX8KQb03Hc6RA7bY53b8
2qAyk4392TPqZ6/+BoPm1AflQc6pdQ2W5aNgB+uijUxrp6uD9ZaaRXkxjBSJCYFsrw2BQVRFf5Zk
jAS07ldUFwjrJQ1cH1BuXU1dqed1UhvtSWHnanXzWY8S08nD7iX1gc77avM9TtJbgEqi28hhfvSa
QsNRPeI+srTSVkkbYB5FzyISGjt/BCIvNn17qzaRwNzSsvL07msVGN+9If5pFLHnQHZ+A3KDVE8N
g2rygu9+KoWONDvrClZgfCYl0M8iR8tJK9m+SahpgPZT8SUQNJxk6iBwCyF88HSdC7aDcWEkqg3P
oeelKn4GEzaejbryjnmd9LZhGa2bd1biQDg5FY1HbY56WlyotVsr6Wj3av8gKIJtxcM3qanvtKL3
nEGMX63OfE5HXlZCQbEmaz3Xjz1oIuMkHnRZ/x41IkYYUN0d0HJv1SDEJ7+jTKMLBWbLgZWfJiF6
VPrmFYMnd2ixUqL+8CI2dWiPZQV3KFKRY6p4UCRQVexhKPWdTtlQLOheNuJ4TLSqd6usi48wkxD6
STwBnlKyy9UUybh8ti5SfcBJwvQL37QGBVeOK0/udnkj1TTaqGykSZbu8kDLSLJMdzLUY550CYXg
5lsky+yd1vxFh+4lS/Jn0c8ewqR6q2JR2+elMBx6rzuPUJOZnIq5tsCxJXTWBGgzTjr28pek6yqH
mnn5FEl5jvIcF7ru05VHNaG/M0XV59TLeTZGFL/xJs896IBhWH9WQrMF1BgVd1KL6YkdjjHp7AC9
kAygt2ylHId7FAvwnVPBXPq9nlxSq2LLdBzEVd7+ToL6NpSDHx78MnsIlM/imBT7QiEzNPRC2hWp
pT7qWVRRG1bHmjIbxhkbXYq5fbTsUSiipekoUtPFX6Lt8jRrMQBCUbLZF6dZX352XphltTJnC6a5
IhmGeiV6s+h7o34Dm+p9P8QHsdUqBTid2epw1iw0EUIVDvJxS8t+pU/1LtCin24Emtwac6BEL8e9
mgnwi0bV2+rwrDSrZKB8EI0NtB/VpVqR0M/+IjFIRZf37J8BeW6BFYt2R/flKB4NV95QkltpRZMg
AJme1Yvkv9Te40mnySDFoKk8lcvU+zTBkrWlDn/OtvI2enErAsGz2igyMfTjNAnl/PfzRRUCyQMh
GJ0MW8876gQnLDpQbLFDUmScQRRntgzfVB1cQ0Ngd8D/VCpUkrZADvR5muSIRM0E7tkSfZZDiwcq
+cU5fuGUtOW9fJxJue1387LVbl1bo9ic/Tv40qtJUEos+wKY94Fm3QRh9uhlhuV2af2bQvmxMbLC
FgW4v3ko+bagB9XGR19ZU8RX4OEDwaciPfcUrzrmY02NQzKIrxnyEQm/fWlm30yr2NLDWdki7+Is
2tiDZ0YKpt7Esad9rdvtRTuWjufCY9oZryM+XIetXbk1tPknXQ3N4DlsNnAX4In90LwXa3hSpHbj
820Na7FkR0v3LG8elqLrexkG8IRAzcaROU/B4shU0KnFMEBGhPMvSoEP7H+QZwSAkXZ7s/viZ+Je
GyMnL2898+J1P7LypZsEMo83X803ICIrJwBUPmgZ0CYQ3/nrDK0tau8G8n2trv1KPJ6Sxk/YaE9T
m/8DAM91pMUhOgxCnse9Jjpe6e8rxdxLQu9KZnj4+HOuroqrAS06/klmdOIYsNsHqf9BIf2uFsgd
aqP//HGcNSgK0E0Oa1Q7AFcu4mSWx1OHm9jJVU0ge6RVgKxzwfEphlTQkCmk9CM8fRx0fXD/CTr/
qKsl38i8YsMR74IYv0+7akkQpFJ9LgzonB9HWh0eKNv/1UFboBroIAtZE/EZpQiuCdX8XL3tNAu8
EjyF+EWUpd3HAVcX4lXABS5FngY/1QYCNkG+Dwuq2oZXHnS/uBf8ciPWymfkSCRB0bBgnRWu3n/G
JI6ozrMZHR8XEP+nRrpkZltQsq0g87a/mqsk9qIBXRHKocqrFz9A+7GpOGxM0xp8CFtZRoNlkCwC
DH0fJdfVJG7FDmVRPA996EUH2N+H4EnBgiY4bx2581W5OKrI7CzwSqiOiebyBtcxvkGJcoJSi2Aw
j93dv1CZW6I4f2A5H8VZnBUKlXuxKMYJiVb5t/447gKndNIDOhWx05yRAEJKnYavkx3kjR229kGR
1qXUrXEx82UX2QLVhUKikzz9MZae8VGW58yeMfK+Ofi8fH5+vOxXVsl1OG2xz3LV8xNF54uSb7m6
4B2qBIM0JCP/SRgd5CTcNUNfeqPFhakqSthOaNX9lvT7kme1r337OMbKDv4jSIdeF7JqeBK+X4qe
0aNk2SNYnrV0aZSvffc0WL7bVtPGEb+6ClG++99Ai50V+aFcCM2sjN6/JVNsj9Zz2EVO3+6aei90
kGb5hx+PbXWarkIu0psiKxCAVQmZx8ceTYaIbogc1/uPo6xlyBoSipxL+OCQIS8WHxQpyQrFAa38
Z/1MBxnHooEHQPt5dgZBddP1n7cIFasjw6GGF7c4WwHM//7qmKqtoauh86NmXwE7jAO3k2habLFS
1tbG7PLDmFDo+Ys8hKANPAgBUf56CN2pHmyrn1sWMeIcW6DXNQA5alogKmX2MPjXxc0cy6NXGDX6
/Gj74VgRQkiRT9NhcvQ9kpG7YYM7tB6P4i0jEMGtLyetkEWEdFBcxbqtB7DOM7R3OlxgyW52+jF7
Sb9vrJKVpFQzKGMhj4Z0nb4coNoLYiuG88fcSft2smunMG3kIFXeUNKuGey+dugSbp7K8yJfnsrX
cRd3Dbxq2KgGH7b2dskJPSTjmGAmiYiefzfbuv0fDADnrfxXSLwWVA5ijhRlMZd+p06GXtZsdVfa
U6g9hI86Nnyz4Xbxa3OA8wn1dzRDxGEIIWRdXOyFXCjgArSojQD4CbE1Lw/Rdx0XuSS1t30qVjIs
jHP/E2xxx4mpotA+J1g8tqe6/hxUZHTypyi8lELh1t2WqOLaRr+Ot/iUahA1TVxkbHQffFPwCE9n
V5vhxkG5en+abHMeMxxWiGy+P0+6WOzgRXJ//uu1XTrmQ71HgHkPnNm1NtDTa2O6DrZckXHQd1VL
MJAu1W+QjTTWRC8/Cxbly41dtxVrcTb3FYUSoSSWdE/dTqESTAaUOo3dBI78I+9s0Z3F/tX/XvfW
RLwato+pIMSKOd/7D1qjYDLUvkLOddcglXUu9uldAvDXEfdsgsOWFOvqHXQdbz59ri4Eo26yRgmI
p9zrZ/rPbv00H6GzpK0q29iHIUHwD57Z78a42HgqqNu4MmVuOdC+Q//qb3L6Vk/p62EttpuRoObC
6T05tNP1P1YQw03sgB26T558pzpsVX7Wtvd1vMU+iIzSi5SWz1jiUBp6xVe5as+pmO1RBZ8lU+4M
RTh9vERXVygq8aRfvOSh+72fOaEx5TbCTBHhEMCDU2MXNdLj+hahfHVkV2HmM/tqgSh+GKCtQsqa
Zc1pkItD789st8gR/P7GKH947T87VBCYNv4I8AO0fx8y88e0rST2XlS59beax0B8kJ/1e+33PHVb
98D6d/x3tGVODo+lQqiYaPhPOfHUuggF28VWlLVbfBbN/p8xLTVLfKEUm1ydz5PiSyzfjltE43mB
LS+z67+/mKbJzDNFCFjwI11B3nROEGp2oyPuYxROPo4b5+PqcHgySTM1kbfoYvFJSalVXqhhhgDC
bhgDRMabjVrV+t1yFWMxJGT9aPWSEpBpjTv/pjxwLHE1n6pLdKaLtlUD+cP2+usTXsVbHL08xdqQ
1vH83B1c+p6kWymuD0BUbc+ezjFnIy5vNLGc8Qj6OnT/wX7G1NZCbEaixbE4iU2BtqWgMdxMa+y4
QSDOH+0S2YuPw6x/1qs4i9PX8IREzwPi1LtxN5uveC5t3X6fPclH0JtbVhqr2+sq3OIkjqIWz+x5
WFr9ufEQl2rQD/C/fDyorSCL47eyaG0AfeH4bW4t9RQCRKenu/HlVtf81UgW6UcTR5GGGDv5YvM5
pLNu7f/BILCUMDWUWCw0iRfHnjg3nmT+flacKnZsyrO9Mobjx1HWRoEyCLVnVPX/NlAsQhVH4YFV
Psqf1DB3Rvg4H0f4Qw9ebiQLnjQMbmi2qrHYSAmMS3j2hAApdwCINn2PD2gDO8bN3COQT/kpd4HB
9TYSjTYe2C/D3fZjYu1AnF3uLAX7UFX+I5xwdW+ZMGNytdEnZEqNX2IoPVVW5qLh971Dhq3X26eP
B71iTImL4VW8xWmFU2ooRT2z50XH9EJBMzolnygVuwEmxNro9C5KHRYvYNs4/F+M8NYUO7BRBEwN
e5GO2zIV90VFM8eeAaNcfBLeIrh9HYjYfXya38LjUaZm8t+7KvIgtagwUUxgrpdunGEvZrnY+SCJ
2nhngZ8c6mNW080UFReE+MefeGWTU6JDPkEhRZ5bwO/3h2c0KPThawJeGKjcTy0++/3Pj0OsfcR3
Mebdc7VqxGkcyj4nRuN2Li9QRzR3xgUJlNN0h5Ru6JqXcquZNhf9FttFZ+J4rfGG4lsu0h05KIAK
FRkYgZPCjeOdpINwgLTy35u0U8S9jrQkL6qd2IJGJBK2C/vZRgw0FRVWcZ/tsk3z+ZUNSDCL8YAQ
oCm6SBFAwUnhKAF9mKoWprjfW7fCqFAxCWUVFL0EOK0fyi0S79r19i7sYh+iPRmMITUn3FKNz8Y+
PwDzs6URx7lo5+Pa9PGCmW+vxdwZyP5oc08dUPGyYlHKWVN1MjrBql4/dpVsJ9asG/yz3jIJXFuZ
c/UAuyH+D/eAxbXdYxBE2xfJXM3ud5Mb7+To0BjY0Jv2Ttmhnrz3kw28wGpMZVZR0umPUJdZTCGa
3mFsKR0ypvfmuEP+EB8/0gXVNh7B8GTTTj1S8d24ZtckbeC8/nn9Ur9Wlid35Mt5KkTK7NXR3epO
4qLgnNrhaVaEwJHrv59AdR4j7RTZpN71fsOPgwduJ9CQq5PVb1BKD0FWvGWgeAww/x+Hms+O5Vrh
MuRhr3NRoOaxCIWcYKDkY+94RvZaTtpByTAs/jjG/HP/isFuo7WrUjBfitlUKUljq0L+TCDACUJ+
ULz0ZQjT0PHE7sHPa6As1XfcRDY+41odAZea/wReHJxxTo9NDzE80YwTF6wpP4q7ZJ87MRBZO9VC
WzHcxhFtf1PQcOVaoC5KT1YE8QBrfzGDKohcs2w4sk2vu7SpdsbiAUdPxd9InNZqClitzPAOfM8x
eV8EitvaT3MVEPCcOKNudpTwHir3rYtM9L49ttbNpk/i2thm80ekDimu4U/xfslA+hqnZGBsIOni
W/pY6kGyBukQ9Em3kX3+ebItl85MatdNCrB/u5YUU+mjb8tRJv+x7y2gJw2BinhgDGql7SYYnc2w
95KpOhXeAHWlqmA0Z92XPLLSE6jJiwCg1pa9xnRzEQpwLmSGO7sF7kaQfvtcEsD6h+Ym0mjOixc/
nGc1qkrcMSZ6nYuTMa8buQyFunemQoCwjJVs9yrgRPY59vsJDCFCXxNmY3dJPUEc+Hi/rUwQcDQ0
Dbi8MdVa7jff8GIME5l3ozfC36rQw05X4yo4+VpubSzAlViYQGlIsiFGKSNS8X4xiMOoeYrHBPWx
YqutCIftbcbefjyi+a8sviY5iC6rHPmIRixHlE65V5od13YapvmlamaocDZUr0qLLHtuBga83LC3
y8YYf0QtVKuPw68O8ir84hxRIVRWZsYg0xD5AAwOhvBz1z/+/wWZf8RVljf0AvBTQN9gicpLBHUG
MtZnS0ie/0EY7BUVbheVk39x4OfqUMQ9ZD9nzLEPNrsQFnbc++NxAMe+VZFZ+3DsAvJjTgt6iovV
0TVSENcWY4JSKkaHIL+Rtk7AjRBLdFuJ8rM1czEdJP6hM5SCwPsUXH5oaf+gy4br2b9Hs8w8JK2e
5DRnNMMeUwAEvI/KpfxhPLa3s8wcVKatC2wtkbsOuEgb06Ky/CYkoGTdZxnaqi9muh/Vw8crYj0K
/VeJdhMUwsUkxR1spVAnAdcMkP/qCfj6TphF/4enjwOtJN8IzSEdBt6FrtOyt0XiPfbT/I6RvLOn
126kpHbTfhfFpwnH1o9jrRXO3gWbR321nawSQXFopoMTvg73KLePT/63f1nRCigFuiOnvpO9Jpdp
p+9FEtUtaPBaYnU92MU+kys87TWFwSre3qhvs82mzMq00eGyKGVYWANJy6ZM2qo4YHrkwdp9+E3Z
K0f9ocJtwilv9du5mNEf9cnub9QtZeiVDUeLXgTNSeLP+115/2FrvR9ktPIHR09Z9j5o1tyyOxxf
Pp7A1eFdhVmcuYOESZ9nEGYmv8DBNiG1m32I9PtWaWhlptBxRJyWi0z+G/Mc+S0S8iWedWYg68+j
EZcvSjApu4/HsxYF6iRwLypppGyLZwvy+EmRmz7mewqGILGf8pxXuo07ZC0dhIGOFOufpcdd+X5y
4iZJ/EHx0Ad3IQ3ymE7uvS/NkQP4kOwy/K/c/3pU5IASSJG5fkYF7X28ItQGjGfgUkIUCU/kVshF
KfB6Po6y9uZ7F2axmb3BqyPgKpjbnhA3csbWxbXGgbINdfM0u41LXyxlI+jKAsQWjar3n+miwPN+
aE2UqC0NcSRrBP+oti1sCBZiQAWk2Oivruyod5HmpXN9VFlpbwQ1z71cRMHCM7S9rmC8MqRbF9h8
XyzSKALNGFtyd+MvYFnbDrVp1TxiZdSkbpIIvzI9Kr7T3M13BVeDYzT6Y20gwxPlNSabULlfqioT
DoEiGFtWBmtrFdN2VMy5edT5Yfh+2DydIgmeH6/cVI8DZ/Ly5ks79AM1ZkG9QL0yLkIcZjeCJDd3
iWgFM2sXbZoigAs1Wsk9eGF8ez9eavO3fv+J+Dzs0z8oIYnU/f2PAs7dlHUZTU7S7srgoex+ffz3
/7z8lgHAvzFgUzGBIi1uWySkujGsLdgpLrr6jnY0oEC/jRhTQBu+C1+GY/jVP3c0hmfb68pWb8Jn
bjHftLMY7X3xFp9vadPge2UyeGSx1qF88Mxilbwfd5J0sWIGSEXgtLoLvsyu5j8oyX1D9maHfpfz
8Vf4o6D511eQVarxFI5kfWnWm+ZtmCgjgg2kUiDM/HPkuZbj7yCjWo5xCG6Cs/qUHLRPmNIo2lb0
v/cBg72KPv/7qw3Xxa2HSgDRe2fcZV+kN1gYrrhXdoPu/JNawPtoi3XeRJoXNh7RvOw1TH/48u+h
etn4nn8fVu9jLI6Q0kRj3Uqo6KuH9KK4+YH8pkPT6c+oxpvgoL9E+MJvEVvWdsv1h1zsljRF/yIY
CYsKAaAJw8nMDXjN3+9oBoaCG/1cc+awLK5N2YgVjPswmBm1i6zB7PviV8e4++wrs7uWu/EZ56n4
a1leRVssjDYN0DJB/pXurn+c2xWwMovf/0MLgrppt1sN3tUvSPnU4BI1OBEWE2fofYGCDQ5BVq4d
Ex/hMLXcSArmrft+UHNhjzqYSdkb5vxia6PxLIx+hl/uvxzoZyNRFb7RlpLiPNd/h5mHgOUmlpeL
1EOtJStSK47zWDoUxbE3f4+I9H08QVsx5tVytXH1yROzGBsJNOWwZItSSOZhWxjUckxzI5T095Yy
6X8wL7QLuC6XN0E9jiZiOcb82QYXY6YHdYc1mdOo+zcoDw4+3yd4nVt+12sjvI66yHRKDOmnpjM7
fPuEzh0UeQA+06t24o9bxbW1dXEdajFhUtpGjVATSrEOaf9VTJ4nRAu5BugbmLvO/JKkrx9P38ot
8/6bLuZP8dVRCQxCltYDmhd2n3uU7J7G/kGOUL1Cvy8PdiWIwGps7azx7BQLxI3fMO/h5TrF0tS0
LJOcHwLG+zUkIBOoCLKGa/Be/T3TQ3905+xCGfi4zQ/9e3cz3qtYi9kUrCSfOjjejj9hNBe9itb3
jdGsR5hxeaCaKbAsLhezGZWBAmPnJPjPaRHiRbFw4T2D5WRtOkFa7XTR2wuh7Fit4ARjfcmRdUHb
84x59v7jH7O2dsnC5+a6Dg1kedCgGZIIODP2jiA09XfFij6pozZ86wr0ED6OtDZqCquqBMVX4iW6
GPWArFqqd7jCN3KMGykQQZ5TH4dY69lZLA8eNcBeONUWN09dxZNkNXRGuj8pSrTXLkhNzZhq3B6P
1VZSsjqkq3Dzsr062vrcB41fEW6kIFdXSJAo8u7jIW2FWHw1peAqGHMUQJsO0+WQF031/HGE1Y/2
5xUNF+gP0/X9KOARSkmggT6fWts8FHueaRcLNPge3ZGD/iT8P9Lea8luY+m6fSJEwJtbYPm2bDqR
NwhSpOC9x9P/o5rnk3qhEY1D7q2IfSNF56pCVVaamXP+wYkzqSUBL+AgEFNfm2tSM5yh2xtgYTQN
aA/C2J0C9V4uzA1Da1tHfxMtMo41b9vCV3aWnTqxTYrWOh+V9tvYb3Q11/4+6BR60sAlqN0v/n4v
IaPUhGRmypx4jQK/VnN8+9MIV7N0ew4SWKDKEbokYb/eKtjzHEmHGMnTu++hfDtIZ8DYbtyXv39v
ACYS0qNtLwutrcVBnmytnh2lott3ax8REjz64zHy0k+iU6rEm2ocK4Na2AOoTu5ChAOd9PXCOge0
PP1u0khmq4en9uy8nxAsKzBqvtfEnJb2icGAB+nD2xu6UpQgVaTrzTg5oCW0GK4Nx3ED5WxIqghB
Spfu7KN1EChly/GgShh2YvxN2m1F3K997LXRxWoza2riMsboKN8XxcH3L/L89D8ubOEnnBTCuFaJ
RBTcFTf1D6F6b+/qvWTR82Zdzxnhhm9a8RzXCxM35IX/M6JyGhHJAF8LHy5gIciK97DWKczG8zbf
bGGjX184CkqUGAQwSX8tnpEoPIOZgNLPzkMMsexw/oNNFDoBMEMwp2gub7QR0gw3o4TTEeyBIj3j
WvJ513vjHhJIgWEXULO3ja4dDjGOQ2or+OKXk9RlIhRGCz4cULuLE4afp0k6VOnW3q1+K8tUZZNB
KhqMS9BT05aOM0R8K/miw4m5Sx/aU+pmgCG63N2G5q+AL/hYLOgZ9qFDXXp9NtrMkEbfYE4lhzE+
DOBL5lgMXyrnCZHhkPeyb56sEZ2rZKO7uXpKXhhexKupAqlmFZEPtvLfpvZp0n9br+B6YYvUDB7H
Oo54kj0JetjsPBoblcUVBMRLA4osYF4vbhXUrLFjiwXEmueAiknPxgEdZQFb7qExPlsX8pjHLVz5
+gezGF2FUQAU2TJrHyOI6NsmAPY3zWjcptShBwTFS3Xvmw56vNopmLWP8F6hPKExsxbNX96+CavO
mXfUpKYPDBBmieuFF5KlZC082hSJDeUh99XksxRBtQeZDbTgYeUzRj4yVjX4830qZe1Dawix8KaG
cHKYwCjmiHnCMiYlG1z9q0fqxQ9bONciTsU0GVuj5j+b8FTRm3976atO4IWBhSOtZkjBDBuyeMPx
3djvHkwHOj5V+pOrYePEbIFyAGdwvcFypY0NJMYQ0vhQUOvHIdm4G68DFociLD1JpKNwpMv8Wxnz
igfBpraUd+9mJYAkOL/3RygytVzecJxrB1ZRZMqeAq6hgvO6Xk3VQmcIT970DKMRBC0mhKRnFI5O
9THaghOIrbkOxZwrY2LlLy6lmU4DNH4UBDv7fa58N8sPnax5s/mYoYnx9mF4neNjinIMRXZmvIkv
r03FuU3l0eG0jRS0/m9aXj79yYV/aWcptGiORTUpAddNSHqMH6LLNLgpvPUMg8qnptwIFlaOODhx
HjgTVhmK6Is7JEt9PanoTnmaZN8bmfZOi4qdFWZbMjmrx4LQEiyeBgiWg369fUVeK50lBtFEO031
RKE6OFpHdZccmg3E7YpfUDRdUHlAmW+DTr02Vfqx3Voza1K6Y6k/SFsSuCt/n5Es0WpBvggw6mLP
4HdpJzW3oXHypZFvA39XqMvhxoOz8mXoDVtcIIEnfAWT1KNZaqRGobuRPzjBF0u9VNVGIrO2ENwO
4Hn08agzLByPHQZIrvomjfX4Y6sDgN6oOK/wJVGzEaPvcHKaKpRF118iq5yybwr0dX3tkpv6yQBZ
1KuZq9rvNOtTJVmePn4fs62+uoglFl7hyuzCb8OGV7UwqgHMCXokcYc4vSmjOhPk+cwbA+ra6Wbq
o4Pi9xs7uuIkwBEoLNcW4KpXnlafKIImBFDpWWBp29P0nK5vOYmVD8czAeaICQyG1/TFvuZm3shF
iy+Sq5spvjeQYnnb2a0ZMLikDhpxtqEvMXdp5OTQTIGsk5NLpNgIDm557rXIF1mz/0wsXHc9R45W
CfAek7C7+qydkuP41OzmfboPDuHvfhfyEsJ5GgPcJkgzFi4hyOJwTGYVdql+zr4aQ5PaXhnUgeqO
Ra0OR7nX1L+cQYu+d/kEajfuBv03X3ldpUNJ18AAIcw3W8L7lKZE4CAOexgr4zstDtGA2CoYLF3G
woSzCFHzHnUHNDzQ/g4QrLCT/IBc5Ecz0/76vdOBHcoSyjPMyQG+stjNptGRAjKczlPD+FLN/6h+
tPEsvRq3WZhYjjJEvqLP+ogJxDNOcO18Hd/HP0yibXsHjqV2/b9qt73zA7d8h16k9z+tz1q8VW2K
Ui14oc6b5K8Q5Zv2RuC6jMd+LY5YjyMJKH0JLemzOrfDRuq8wdDOZgb3sGN8H+3oby1Wv/zJUv4z
JVzliwAJ5tpRDWW/Y3JuOEpwdKmwbb9t4tVNfl4OFQDFMYCtvJoHy5pGHhzosYlYdAL9fXSh8LZD
Bs94nskwN87G6u69MLfw7nIQ5INcsCRJ9QJLOlow8WuIU8z54e2FLZ+R53WhMs0LzMACPCfXezcG
/VhNltV5vTqnpyjIf2i+82GMZVhnfbRUDPh7qzqLft9RUIhHMQxmRUrmy0qsZpRZIUtK59Vx5pVZ
BL/1hoXnmeeXDyQr45ni/6AbYbxLW2zhmORKP5smglJpNT1mcYXKqixkKUbo3clDHKVGfUPJfB+0
84RwnEkhS/IyVZvSSzbCUL8PNHgfk3xMblR0CdmjRu0PoZkPKdM4tlwfaIepErOOnQPxcBg3JyRO
o3MXKR1E4vnYPtpD0t5lkKKf5sFy3NaYml2tlz3iBpbiZS2s/rYjtTeOX6MdFNb5IWxqeZ/JZubx
wgc/iym1YcFXhoM5WMq7xjSPtTII+vcQ1lyaNuN+LqwJwa1iQmMjqKZbHwnX72osSYc6HqGdz6Nk
C/by+niSrPP8E3syMsQOX58ax5rnoC/YnHymjh59jaX3KMNkIAjfPp3LJxptgSs74ne8uNm1IiWB
X8MUTfieuLykn+bM+fG2jZUHhaIDdVkCOHKe56D+hY1mmEs1qizY5ocbqTiHqJRtFdPXvAdegwEP
SH64ZMsGFGFja5SS34IgeR7Jg/HfhaGcMUro6vNt3htxaxdnH7oDMBCEphZQ+MX36QsmJKhYtvDc
yDtrGOABs770oepqPWoPM3oCTW5WB7m2jlkSfszzdCMWef3hOBwvfsDiw/Gchr0u8wMsVYgRuEm1
RVb3zBO3WCP3Gs4bUcd/3czpnQB136JtPa5bcdJSNKpS32khdG98GP9A+w3Nfal5kfPYWIe/SjXX
XLWcMsQnxvJYW0OT7LrCivf6UKPllOsjAiFIYnlGEtefIevKUBQMHeQiJt7mUQt3VTPIe9OSJP6b
pmIWaJz193IS/ixgOz5LqvrUy9r0I5bz2uuMtDp2s+o8WnofP4WDVKf8ZUn7lNc9oikIBsPWMPvB
KQuC8SR3StK4+pBPdx2pZYzOkFYk7pzWCOA2g542Gw/Ma7/vCCyVKGrD3/kqUmsgSYyNAGiEWsAk
rfMDHVeq781URv7kpMnB7u1b9vpAXNlbhm0Z3A6tOYAqMRv7pk4nos9kY0krTgkqBzo7DkyJTJ8v
EgaIjnWr1BnfYvgOTsuk+BjVweceDStIcLqN9bxK+4Rrkg0q2vTgkBF3Fg/nINlylUPfShZEjfQi
Ktoygs/yTbXxkC3TLWFIcWgo07cmtn8GSbzwT2o/l6GvEFPLF/9CpnIUDIbqTfc/mhEf8IWZJJjR
OBNmfhElJpgJT+ppsxnw2t06TOyD0BKEhUwSLuy0UZy0moad/tCHe+MQXRxPfVA/ZGfNS3bT59aL
dlup5CsgidjDl0YX/rAa0W4xZIy2B+fBOKSH5C44GnfGUZBUdyf5N8sav54tfBJzrhyP5Thfgup7
H1QF0Y0/71JUsQrpo0Qc//aVWjnvPI7/WtEWmVApyfY0NVhx7G+5/PeY33fTe7X6/LaVlYt7ZWVx
zo1hVvUWJROvj3yIGOefStce3jaxcsKJARUSBcDTBBTW9dELKqjtA2v4hThTTu0JTSz6/1uIs1fl
OT6LLGAgYk5WUJAuUrqsd6R40pGl0hEQhlH/WGn3xl1zKxDhqvnu7UW9AoQJa4IaXcHFQta95Lyr
8ERDpWai0QwA99R4IYAapJ/hfFeOI/POBqoeN/nHTbzqMyTp+mW8tix8/4urDDPd5MOQQku9GL8V
RZkcaEjfVGFT7PIs+hChqOzq2QRDR14/1kOOpJiifkOZUf0Om5V9KXpYEJgFjBB2QL3G7zv0yzuk
MKKy+qtq5PjSKNY3J5vx5r7S7sc5nb5paiX97jzY8z0yVYcpIx4r+ofXC9GMoJtNo+k8OSscxCVt
OAIHGwk+19GDcsujr550i7oFuss2rOuL90OtnQQlPayJonSS7ur34Q4hogMzfO581+GYNnHUz2Tm
i0/FOaSUBlIEi0uYxSTXTlbP2GwBizKSG8K09QU8gofUanqQ9tVOPVjf6mPtqu9tV/FapBM3f8XK
/bv6Eer1NmfmkPeGwo8Qrj8//EJ8bpNUrXphQ3xJEjI4VZYFKn2craAxYlwJZEjOIT5I3nzfHXox
+3+D2syG51rxj1C0EHPzj0ZXaOH0Y0jh5NZxem8aFTT5Ws268GgHXqfWWulFVqB/27jywhcuvqZs
UjDnwaaWDWzmeiNh8h7nOaQ2VRP4ITLS7xCfuiRt7dkSQ9bDfOvXBoGi9TmXIXwNtPj9xi8Qn+rV
LzDEcaJoar7C1ME4NkwV0mWUlPzJHX/Eh/5U7cb9eCxnCO03H9YNe0visSytmZLusWe+YzzhGfGK
JMttwFO+zaqwEjoQb4lPyvJAMC62d1RnahNjhv9OXNR7cudRo5n/9g6uOAE4SlXIhcFhEkwunjut
afKmDVM2MEfeCDFRBGnU4cP/ZmRx4QrJ1kM9YyGkFxaS3oWWbTizla2iIwGbj0lXm9Usnjo0niQp
bEFV5eiHy6PbRsnO0Df2asVvQJvGBCjegyTMWRiZnawaSZjIIZT40qcoTprnZLrPpqewfMqKwOvj
P6jD0aH81yY8Y9dXLJZaKHQHbDZ77ZkaxUEkxkXhhnGM6YSO0dtfam0fX5pbHIcx0NTQQh8GgsKb
jAjOGh+iTVKulfLA9aIW58EUxaVoxkp8K70XsjD+TrkfDskjMjTbCDjx1xY+gvAHFRroHwDELuE4
hV1oVo2mmDeluzz1TIBo88kuXd08ITi9Tw5bXmLFEWMQnC+VCEiPlm7RCk0fLDJoyGD4OhcPRUXh
Q75DLPztb7W6jURciOkxkcQDs/APtjNbYzKBic2rc3pW9wkwNLt+cL6K+VbpTPL5tsG1db20J/79
izgrs/UW0U/sMe52HtFH7trka9OZHqDZjbWtuCUFKnRVZXZS9DIXsUk/+sEgmWBxHURX5PBHHf71
9lpETLg8FFTQCVPp3TDStjjopdGZCPnxjQZ0ECP9nRw/hvKXhHJApH9ro43u9dq1wo/D/89TJVjc
rncuHlII7Vti43L4nOg3KZpQirPV31szIrBtiJYTXcFtdG2kbCntMQbMngHNwa3vCwLURv1dPRKC
VEIasks6bgIkuNi5piWicWq79+bQiijxQl96sCs9OyF0PB2nTiu2Er+VwwDm5N84aomeyEqTSFUj
jtJ85DC/tc3Db58F/j4UfmBkKeItH49Jmwo/r8IOhRVdfpfZ1MRyNFg9M8mTfdlG0o3lpE9DV0E6
8bblV4N+IuI3CNdUqh2AsZZTQUabANLOKcaad90/zl/zbQNHDXP/KJT9YvhSn6ZTeU98cdiqTKzc
5ivTi6zJD9GjlUpMpxpUoPJBUmEnMfdR9/j2Gle/HiGaQwSDztEyzRhqlji3EihVZfpSdsVAKApM
6W0j4mwvrjOFZugLmcwFHr48lEOhR/YkPqFktm6U/2OZx7J5ss2/7f4PQo0rU4vHawRRX/Q2pmCE
/KpnyiFp4vs6nzYO5eq2gR+FPYbT8apgOapSqU61QxZmHvIUDXZ5K9tcqw+wkn9NLGuUNoRuaHZi
IuxHJJ1Vcr74qI8J2jjdbZUcO0JrF/Xerz7FYkBsu7e/2cYKlxXForIKdDMxn8V3dvExTLdoU1cc
Il4Qoh9BAkFcKP79i/eqNNVRK03RtYmfJOeLxEBk0Svnt1exbgS2B4Eig099YURLimQ2fGHEeJJi
x53NQzb9/baNV3DNZzfBfIUNWx0ycEuE74CocwMBDh1fwxWifahhe8636YuoWWY7Zu53m5oJq+7h
hcmFe9DzrjIGE5MoL5ryUb/oIM7tHe0iM2JsVt2F+xScdrL7XQWb5VoXUbZCB4DSGYZFdv6rOmYe
YFHfb+zpSlgIY/v/7SmMo9enw0+rhNy1ppz4/w1EyGcxuKjCEQ9l5EbopIu/tnRQgMFFh1ah8rHE
gxbGlLVRKhxU4OTn3M7bo10iTdpGlT+4Sd9kD4iEKxe6TBA1hbXs2kaa/lWWjfUUoVZ/Kfy02wH9
aM+WISn3U58jDpBo5W1W2M1TC+fzgT4X2IpGz89SU8NwkpXOuQocCYVy+Z/CqNB1LaVOv08giVJC
EuSQsPmrEkTBJesG9TBDF+oiDTAd/El1bqZ5cn5IBVLidZBY507RqJQk+YafW2ssMJYCGs6gJESk
tzhodqdmkiOpZLmz/9Vphh9D08Z0jlPm+e30MGQIZ2t+CwfrXAux4GLjDV65wFf2F+etZlhudpDg
9HTlNEk/W/2d3f18+6yteTr8OAPa1Nlel0aVIdNq8gGOdBzRjju3yfe3DaylAnSl/7Ow2ETJqc2S
+iuVQ6sLvjiSVZ9UK5o/Roos/RNPfo/Mq+R7U8M0cGb583mc8/pToeTWZ6Mt/yASfbmlz5fhheNF
CbrNw4pPmjd3mf9Vp7bmP22seGVPaYUKYk0EXSwAN9fXF964NG5SbIgWc/koWFifhXh2duEKNdPg
sElyuXpSXpgUP+nFsloryPzil8lxV9ybuMTxBLAsgpIhPU07+0Y6az/eXueKG+aBhon4WQDwFVFe
IkchcrA6Ci6Zeq/p7W1aKu8k2fgipZsTWyJyX/goHjCLKTgaEyIsuF7fEFPIrFWKKIx036KFCdEs
27trHrPDZm9CfJ63bC1yybhsYGbUsCWoBHqS1s/hTqL4LFRIdOtBSKm+vZFr0Q7ZEfODGoklIdUi
PUKOfHC6kXYp0KwP5cE/Q3DrFh/yy3bhbuWjqaQSgsUaOAITTtcbCYdJ3BVTRz9MNnZxl5+DSgQH
7anJrY1EedUURJqQTZoChb34ZjANDJOt0hQLR/VoNdYuNnPEoqWD4EN9ewdXbhyVNUvU7WFyfgWC
gVpQ0TuQPl4Ty7CQdGXlZmO7kSmvGKE1xu5RUiboXSJHAuTrtASXjwwasmHtud2iqVs3QKYleKDo
fiw8pdL7s5YlPQwCoXUqu/G269uNadWVb6KRUAqC2mes7eJFKVsorMISlqlEDYdDHKvtIWLaZoe+
dMDMjL7lbsVPXtwliLMgAuG00X9dqhBISam1acWSAomhOQVWnvdqeErHr2n2uZu2HK+6Yg0UwHMZ
A5YkdXFz1XmYZjUvOAYM7kEYuwt3zlNzaM45YoZbYIC1ryWooTWmzMTgycLLj6ZdVYXOGFtUwG/G
4G+uHt4+1Wt9SyiWBNsjcnXg5hYmsmhilmnGRHyrfchvzct4W10qLzwYsmdCsxDBZVF68cetpvna
m31lWKz9xXNSKb4WhjXtWelG1CSbu5zUNXK73bOS9Dn4/j8udOEqQnTqZ0NhoWJif0rcVt1Pw7mA
C1fftfhCCMz38vDTSO63PeKa92WxfEY6xFSOlr2wbJ4k1O5bUB1H+6gi0ZHf/EJASJvkwusbC1gF
Kko4vsFcXG+sQoqu+MJWeLaP2o5i763JxPEvKuPNPGLl1QR7Q4cdlW6qVI64Ly8+Y+dPYVg2kaAY
rs8CzUyZD/ZyLz5B0lR7b3/Etfvw0tjisPqlqTRDhjE1QiTha7Qpo7i6eS8tLE6lM0Z9ZFZY0I9i
Tjw+QFiuo7DmXIR2VrUFy960tziVxWhO5VSEMOR6+VlQ8vnn/CYV+nEHabfFCin+2NJTvlzcwnf5
1JoLy4DdVagbx9qDon22wmTLo4iPsLAC7AIwvWzQFAXocX0iinhuILQXIzhga3eZXNpHo490a5eV
2vihHaJ+Rz2wyN05yLtzx6zGz9LO/U8yLFV/J1krZ26uFfnGq/Rq2JXEmpgEwmkoFrkb5uJn2b6W
dFmsCp0EoYKY7C2wbx/tx2on2A+jQ1NBtr/VUFr7vldWF5fRadRJToVVwZymwwwf5q6xhx17XxzC
anPGW7yty72n9U2hluFL9RXytDSNzDIAHHoTfrw5tjfacbrdnuhbeXJfZjhLtP88j1ROQ7IPa+wu
YSXnO1qTp6mywJhGHxqbhkyjb2TKK3f/KoBd7GTUa5FsSwSwSaMcnUm9gRdx44ysmmDbIMEA4gf0
//rkgm5Wddq/8JPYdXxraVnuqWPb7N52YmuPAQ2w/8wsfAxFx7RD7oFKsNLc16MCNxpkc7l8Cbp2
Z5npTZ6lB3todpOaMJqdv3vb/tYqFy7HzKUusMQqw+SjEz5o1kbFe8XLXC1v4WWa0izkqWd5WgJ7
VHiMQMsH4VY6umVlcZ2zKtFHyMuhxUznixw2n6LS2gXDsHEkVuYKyCxoXgkECyTjyxmnmik7S4pB
V+VGX6Nx7xjlLk4K6WI5bQ7MIgj+mUulewp6Zsr8VIHEOlN8N02C5nNhJZ3bjMZjMJaTF5AWHawZ
YYi5T+wTLK3JOYIv9+Jr0rRX/FbdgcweQfnrNkj7JryvA/Tua0MLvWioAi+Aw/qMYvxNb42GV+dG
UnqUyc0fhS9bt76cMYpYjknceK1iwkYkQfW+tzs/u5hNWZzkdGRyHRK24mBLaqS4uj5ou0Ef7Ls0
MYO/9CHLbBhy5OEhcBL50nYzy4odYyuTWqvnClQ8t0z0bWlDXt+zoQkUbZBob4YouZReedZ2yTvz
Ue3cqt5VISQiMGBsci4/PzwL53hldnFkqsjJDPQrBm/sXAj2UZTZAdPbmTtW2BMB2vUuvRcixttU
X+JPvzbN0Cv9T3RXlh1QGzaYtozh17Gz8B1zsLemNdz4jnbTGeYpDOWNKy428JW5Xy1/gK5w/l5v
cNOMfqbEtKqLKS69bjIv/Th/aObh3MjZh7fdyeq2MgsryI9Iv8j4r40xDSMnds9NNNz5ED7OuwZF
EtfZTw+2giYnAoiQ1rvmPvgUblzOtWW+tLx4EvQm1+GsgtzHmuyfdu4cEtjQyy4494azkfetuZuX
ppZJ7SRnYcEqvchwzlY/XFI52dOzOb69mWvn5IUZe1GV14Ii8okGB6+W+n0U3zXVX337hH6zK/1B
JQBoHjUaas4Ow+WLwF2Wp0JuGijIk2lXofE1h9FGtL4SjFxZWDynaZsOmirUr9Si3pnxj6z8MA7n
UfkQtjdV/mBsQgBWwpIrg4uHdRpUqMdVDEZzAPa1f9CITKo5PBZqvTdydY8vdt/+YCtH8Mrk4jFN
ILS34wmTg/GXVtduaMiuNJwc69Pbdrb2UvyOF2mW7zvNVNbYaWdYaJPHPmvcirGA5GSpJzN8quI/
WJlJ4xC8F2UimM8XPkSH7zfzOwkn3ZX7oXikt/NOGyYa5crGNV4LzcFRmhQmoWuDcmlxj9W5AFMx
+ITIBMkScuGO4iEb5aM/J5iyyndosCe2u5W7rgVCIkXhIeJ/MEZc76mGVKdmhpglYf5Q9wZsw4Y5
n9/+cGuOg7IUmDwHoCiLuzYSB6HSm2aPOkg9FV7Z0Glp7dw8h7Bi7N82tbYeBrIFf7dI/5czzG3f
1FnqgPTSZ+ekOZNbO8PGw7K2GlhXgO0rQmBryeguQF9oTGvg8ZLecDNQYG7alIfO/P2JUWb0XoQI
i3sV23PSI/nIt5neZ0bsmu1GlLp6oSxBvSXgJ4zDXn8XKDejcLYhhhS8t2LORjuacNAZG59/5ZuI
Hs2/ZhZHe+yaseh7zFiT9F2WLpEkf3/7q6+lmFcmFsd4mJF0i6FlJ+eT/xnP86l3ibsn5L4FKvdP
MtqX5pbdrdRQqzp1MKcenb8htWMy2nStGrU6PN92NWvlxDGUD9U6jxQVyuWhjoZWrR0ZBRem5v/J
Urc+J6fKEzBn6VP9DxKVX7YRjGsfjV4Jc4bCGb065XpnBpC2aa1nA1Yrvyjt1su4+s1eWli4c73V
R1Sp9BYmTPnvgcTWS2l/u1YxfxkQHKwycx9riadIiuJqdXQzRPVpNvKNwaXNn7G4BH4xaRJvIqXB
Yw6CkrJkuZdLt9n1+3wvnZ3uD27Dy2UvbkNAYhuBymq9wPiQmJMbRls7u/XpFpdBryWnCzM2tkhh
gsuefHtjCWtjDYgj/Hs4lnA8hg7HGaRtS7jrPPhH3dNO8UPEcFl973/fpnTc+kbP1YQXL7/lT2D3
AlYkCxZJfR8+REcKrAbzh+3/D1zc2n17ubxFWDgaiWnVwtxQH6T0rrK+8Q5sBE1rFZCrPVxEhlJZ
DhlwdtZ0CU7WKdiDcTgOt/rNdua1eiAgNBW5l5gUXRwIEud0mCzWQ4T0KJeW9CGP1WAjOls1IrTs
GNa1qIUvXisl062pKMBy5cHfmdW4Qf1+w8mLHVlkdPQcHQJ16uzAqhfRmOZXcaxkWBAhkqAg67+3
N63L88WjZVqbhcT1Ff1nb3EMujwu/DjFHihr/ZOmZ9a+jw19gzVkrft0tazFQchTDdSu2DjIFZib
CymQxs6hVzxFO7f0gsxDclDz86Cfs88bOypW8GpHEQ40wJ2K+ZKF6WqichIqSgsq5SJ6MmI+qci9
2QJ6WhwCBuG8ty2ubimjegKkCdPQMtwkmukTPYShQskN46S2DqoSldkd37ayen//s7JENY61MZZp
ipVUTRh7T10jb+99Pfv9RrUYJP+/xSzRi6oWZJJZYSYv7togOdPb3coKVjBjAr0IvRB9JWpFi8dJ
Hiz4Ywpe4f4QQ6/vn6Hsdct7/ff56WgNXFlaPEu2xrx6G2NJtAaG+/zQngSTNznPaatksX4I/lvU
wh1lsW4iwaS2npTlj8Zkl9BtAzl9+wys+9f/tm45Sdk65dCaKQsy3H5XPGX7/tRCt5c+pTSpN2yt
fybR6DEAyL2CmeLLoZ6ocLBd+HlsbuTxPqwupjYdjO5jNY7HLi52obF1e9f38T+riwBqgs5gVITV
X5pP6nSM9ZPk1fsRsi0VVudkX9GE/IMrzKgfDl5Iqr4CooYwvTipApi7tNLQs7s28LJu3L29o+Jc
Lx3TSyOL0zhlFOeVSRiZP1nmd6W8wIR6U+dPdbXFriV26ZUpYDPwCupAa5fpXKRGeYxAJ2Go2d4o
hXqftej7pJ3qNsnmHMOaZ4LT4F9ji08mJ2guBBIkIZM0+ydGrdqLUuYt2sJ9suU7hPN+vTAGielI
K0xAL55LxuTnPBmxNVz6nXb4NWIVIZo079tjsFM2ksn1pf1nbvFaOmbYOmmFOWOgjMyYd3/bAkZ9
+1ysHXmNYQnxdiAJs6wh17VkRr7Px8qS9318GIufb/994Xpe7dmLvy/svwg0h2IM1EwcBsf5u+0G
+BmY4zqkStJ9slPtc9wrymXs0ThtKGRvnPnVtZkcQyolzDvZizNvyLOZG8xJeI3R/aNo46NuF9bG
/q1G0ojriUoPAzyv6j1pb1JJaCcO4KU+1w+/fGJ3/ha6tbeJ8Fs9Ev8ZW77D8WwWjiyMiTfF9PID
HECDDg0QGBDE66MSHfJ3G2Ho6nV+YXNx6vVUT6yqYhensk3cvEx/NnL7VXH8m1KNt/z+6hUDcQVl
o86Yrrw480kezqVcs8DkE2Jo9w36XIBrIRHwZFTBgt3mjopfvzyf4OJgHEQvFgi5+EEvzmfWhVCH
ggH1pM4wLjUTr/e93aZeakhIScS1dCM35bvMj/wPUVsD2iwc/a6aUBffeF7XthmfAsRNsKi90pUo
ElWCOpvbnpR/O3nvqsNJrk81CmxvX8i1I6SDeBeURwY4ikUAJFGzz+SIGMtuaCPWuTvR8HNSa/8H
Zgxgr4JJmSG9xalRgnhssoFgYVIvNiJzfrubHefwtpHVPQOiCUGbEHpfBr++o/i+JfLyvLrrpL/7
iU7k6LgaPMdvG1prR/GSAUAhyAIQuizsaQ6RqTUHnae0x8pwm8B9Hnm9IYvV7uf76Fb+u7Y9zUP1
YbeFshVuanlEuX9IksHNqbxCZUdhb1IeIKeokTw7ZH0f35p6Fd1RunEzs3uUk44ZNwR4vr296LWT
8tLuwnWHRowCtY7dGSqkTLsgVXYoBn/j3K8FJuLlsTSYbxmDXFxAgNhqMtkDq2tN/6RyAVXX6BJr
b8Xa6PpV0dyGih9s5Ii/IsjlruqkicwXCXbYJdNTESXqmI0JsziWjq57oB9nrQMP6fCQ5++avnHb
mpaxHMqPnYFW8KCm2VenkJ9UafoOJelO8hlpDMef1RA+xhVNyibd20713gqGxu2Nnwi+HysT9QqU
/zKvArvq9lN9r42h21Ka0yv1SQHH7JqR/UWDynDvlBY1yCY52oO6a62yPXUm0A1/vq16RoO06Zgm
/nTH8ZTvwOTQDTWlzjX0eXaRdf/Wjf6PrCu1fRDYiZfBCbrT9dQ80BQ3dolqxR50QoVLdfKjnViF
J/vR9ziXIi9L/R8ppICHZKxhmKBhPk2ONw2T7hlq0h3sqdcPFkWwb1FVtrukMj8pvqV6Rha8L0dJ
2ceT+S0Z/Xqn6cGurf3mo5qkdzV5rxFQMCus7kwP0tVSNmdKRtce2wCyRu0wmP6463VGU/g770O/
OiVdsLNj6d7Ppj1yD4dQki9Gn+9To/gwJcZdK8d3ZiYXniIXn1WZafpukC+WNTyMQXli9O62UO1P
CTU6Y6rPqtEdgxo5Yk2D53Dqb2yf2XjIu2srwisN0T7O2n9qtQvc0NJudD16D0/lJ8jsA9cupV0Q
pqeqbG7nspXcImEeQXOA0jujdB9XKlxvDZSTkqbNu7mR63dVqYx/5W3/NEtV6SIugj8qa9s/1qUV
79pZr7woDDQvlchg/CBIjnLeBPdKFPzstEZxTb9LXSkf93SNEFLsp2qnmYwU0eXXPHjilEsQTqdA
ai5onPtun6ChatR1Q1KkfVf69HOZyu8K3b4zrc5yk9j4qOdJAjhDvQWc1H7SyrJz+Y25a9nzzqrk
i6k2Z3Us38Gffecb1L9p7/NfKN9hKP+u8rGH3nnPaYk9sx7fgb/bK3M2nC3mpuCmHis3LCZlF+tZ
vzcdijlddqOF9RezmqM9n252oxbFGH2odDTs53jHTbR2imRoH6KC5Si+aZ/gf/jaU7/1+rBjUheV
7tumk+RDoFbxYz+Fxa5VCweZD+2HEY/lrkFo4S7L5vykDoF/Khg0/kmwr7t+4Pg7RJwPjd4WAo2Y
e7o/PfFbLmEn/2QO/aa3u+9QLf9A7e5n4wSczR5S7WR07qic7OtI/2xrxfs8niUIL8BJRYrzXpvr
fRdHP9ukv41S4xK39X2bad972/psSdON0ivNAYm5p1iFns+quycV7sxURhJbqXZhpJ3hW34fTXAC
yc0xCv3c1bXunRzpd5pRQY4+VU9tKHEE1fFWB8eYK8YjDc332hB9GHUnploW7/3/R9qbNcmJc9Gi
v4gIZtCrmHKoOV2TX4hylQ0IECBmfv1ZVN/bnUUSxXd8IvrJ7fBOCWlrD2uvlZKPktTHHM1FYC/K
A0lA0d2B736Ug1QCNsJu2Y2tDwDfxOkp1qrbvBBvSiMXtDSAmU0EyBpnnWinRTuP2kV6BVDxg5Wk
3MNM54OeGNdA3+uUiSIwjA7s0vn00lcaR5cJLNBciu/KtLYoerulG0UtZI66JqZFaJnQ6OGAE1X2
9Br1+U2t8WdmsB78T9XBavipketuF3XxLooZkK/9xGY2+NKxCRfQUYPqYNT2tcekyss0vutHI+DN
tAs1Q6Jdof2BpIfsgCPrUA2moJocv1R6fzJMy8Mk3snsG6QP+I5mKl9lJry20pbyM0mUE/LQnPag
XQT/WL5TmfW71jOQIrfFSxZrT3ZM0Ilm2uiparkbyt6X6ranoQRvlSpiolnCmFOr+bXIMK2LPEyj
cobrh/SFqtN4LEciO42AaK6OGfrectuo9lljgvSl9BpJk2kaa0GSTIMnquoOdKdvY9kZjs3Ljqa1
fpIQ91HVijJaWxZeWYJhttQo3vLQujZJ+5NpMZxGNe6thv3Bl+k99OtNyI5hv4dmEk5sphG2xjR8
qSs8pIuO6Cen1PQHLS7ewtpwprR1p1a7BS7LVyyBqHbSYk/R0ysgneF9xztNUn4z0j70qkS1mNxk
IDOlaqz+bPtM8UlZTx5AcQ30n8waNRCSOzJjoJRkFqOst51ISOxpaOxcp2qigxdJy3ulRDe3LnpX
gSOFvnLEO4+E+FOiMmDd7PQZuylo0tW3GRnvC6l8b/qxRBpq/kolO6W9iQ+FhpbkAbQGbRRbulFM
yXDKUa/pGOv3kp2fZLl+UHLx3hfWIe+zH53Qr1QQ7lKRKx9txj9kAvJOq3kAJ6U7ytVLmKbvrAMN
ZzLiIBoCDH5xZ/3WmKhvdY7rmcJb2+M7scYgNcY3szYVSBdC8iqMGhrL0qlt2YtJMh8VKMVrGq1y
C0TAgZBLnVZh9Nw3DdRd9CvFqt+NQv8VysngybL61kXIKLohiWieGHdhIv22FTtITB5wJX1GBwhv
omLfAcF2UJNpryZWuBuMOqVqkV6r6AVQHIqJ6nH+LEvTrpGG+47lQaoCCQWoJ1GzK8NuPjJLLnwW
WuU1Ly1xELmlvfQ1iP7hRg0tKHOe+yGkGd7kkDX7WhmkIyu69KiJEOp8/fjGRw6O6Mk2Tl2rt0+q
VhbXmWXL+xGjJLRvev6eqe14aKMwSmgEoJjX2dUfW0owC4tI1XwYyml84IbaXvfRaAZZybNThjd5
l4Q6KMqqmtxJPa9pG078FyhJbE7rMp1xjJrI6NChrk6JAbpNO2JpR4U0kJnGFHF+3Jjot+SK5TZh
Ft2KOh0OAuMXR5R1NdfG8w6+haFXXLmRS+hzgI5hx5ssR0jXJFCmSRh2E3RMdjc+1cw4yKQPYmsA
xbzuWTrOOcczAHmG90TGsHSbW0FXEGhjJLdl2CPManlMK0DJTcZcqTQOoErWaF42t2WcFkjWsuEw
VOwAXmoQa+hl7vIyV65GWX61JNAyT6FjdnjP+s4J25KCmdhrRuW+L3s3kvlrmBcH0NMd7baonMHE
jG7KUfARenajyGMC4jbDS0RWuaNd3DWyhYRg+JOBPuZKSyoNzDE2ig4qew5Vs3RT0TxyuU33o4UG
dx5r6l4AgQwWDEPe6XKv4+oL5ky4o7sKNwHqQ7rsFHk5eT0TP3KlKZ7kpsuPTO9Hr6xKybO70qZC
rpRr3RgyV2oq7qS9mh64agGEWBTgcW7aYyNk3zDRXG9M1rrCZNyrMhzUKb3HYEDsig7ke0xMEVUG
cWuhbkdbgdICZKNedLV9BKvgPWlJ7VZZDLChEDgj461u1ZFrdRzqK1pa3U4VRxt2xJC18TYpxmsz
RM6QFM4Y175tVanXhSD6m/o0R2cEGsfTlFfHpM2fLUOceFFcq/mU0IxLewHZ9aE42cJ2uTG60yDv
RrxEFJcrxwkkpktI8tY1egO+iN9pifua1yfSK4VXcTsY8Q5LYb0zevW2G9DlkTmKnUZGUcHGjWZ4
NSMgUcEZPHTpG68xqaby9qMzTLgQKygM5sbD5LUCT7RUOP3UnOyytKgSGiPllpbgOar/pIbxaAEB
bKrxEUCcp4mNj9Ik+61u/OjVKT6SCRMYWaftlFH5gamg5EjK6AMvqLWfgF5zssiOMCGhjm5Wq0Cg
x9VjBjlcNxo1YHYjcRsjaMNjLcUUbgNl4jZT6Ng3j1EdPSQ6OAwz4fFQ7qkMVUfaAMob1v0VUeJd
iZ5Qw0YfROJXHVPfQxu0xFI0usIKT7Fp3qPacYM23w7cnTtWc7KLZBaIwTr2hvyiYTbDAzVyCWpu
4zVCHAjAOmDNOY46A+a4OXWh5FqDRLkOjUO8ByHcWIGpepNB5RNEa9d1N0jeWIf3vKo/8NZeZX3k
Ry1iYElDvB9Hv0MyEk8SWookpL8vh9llgrqz0wFfFejJ8GKgujXBYQufgdaN1m35VknqREuSIhCT
H/LJOtrc+hMSxm9Q1HbTTrpPy9i1G1NHKM4VKAtHWmBLRkON3KiorQ0Z3ncSeSTD3rNOhW+TJQhg
All9aBBdbWTSa/k6UbCJwLsBOLscNa51uUrCGWDSs/C6ypsbQLlf22pLhWu14nluZ67KnJXMJLsa
mTHCG2cY+tVc5kcBHDYUE1zMhDjN6/dViLUaz7m1Rb1qwj1opB7WLDm9RXOEyuColyzu6tOwVeBf
q7Sc21oUjDPNhGNHqOjEVwhJd2DUdPFEBjEgg62rOIkzvozuzOG5RWWx+uk0YIIwDACll2XLBDLt
Y5UoaOAhEQLItIuOIkZq0OvJw/e7uaIXAsSgZoK6FnH6JXFbPiQGLtx8SJzBndx81/myM3q1UwTg
6VJPvSu7+W17C9DV4980us5tLwpKcoKaamfAdln3dGgnamyxxH1Wi5ZVnXMT80afnU0LGHXggz+X
JzvJ7nMyiv1q32eS/MTX7vDEbWzoWpPh3OLiNnRRyYxYgkX1J8TT3RpA066hKQ6MjIgDuP//YfBz
roktVmlDNI6AuB59Q1Svvq4STX6w4mTyP22Aef4rvLPvCBrZUpDj9dvEbayVP78YXCwyS0Wh9LPB
/097wGHuTKlybYFFV/4kNJgvfzq57a9pS6V65W58sb1wAFqGoCGCpqOjgQDxztSmadfWBqgo67zd
8DVrVLpfbC0cALC7lVIUWCfG9t5mphw8lTMqEFBOHZQUqKj50GwPjNeUAqjqS8hjg7/wBdBVx+e1
UDIBVd+iIBpaGS9Uht+Q2bdmfCj5DYl33x/a1S1F5ROUtkARXxBgtrIkk7hCRpc1QZ4fQXBHUUf+
3sbaVcQ6/jOy6ADEbTU2ZQMjOi4GRJkxxTsc02soVzn5a7PJzL1yD7+YU7/eiVFH6bDqYA7J+Sfn
mjh9v6CVhwjqHjLgWMCNXkrNQ8g67+KCgYClq+4Q+F/bRrKPBvUDtRBr4ylfA69j8EWGOp8iA6Bl
LlYTqpKcNyPHuPXV9DITKg+Q/bKvjJ9WoPvsEIE85C9It76YXJw7brVxI4kS45egX+13hYoBO+v+
+z1cw5B8MbJ8AqxYLfUCRv5BnFUOyWnpkaAJEr943jC25ibPN3HhJtNkgpZNDFaFeD/5HTDMNsag
yfVM81oG5k290VNYaXVDYQFx18yeA9jDwlGJPOpSS+CbIbpD1NDteh8D3sFfiCzYaBRiYdAjsC+E
AepedEXaguJADWxoOQiYmZnut57Stft0ZmapDDD2Xcv1DmaI/WGqp1aYzvefZ96O5SN2bmDhH5qB
8bhkMDCWjOrKRwhd+CH/Lcy73rbd722txaznm3ah2D7FGtiSYWx4h1Dkp+Jg+z45mCT3I9/Ysjb/
9Iulge8eHNDw4BesLlnRa7nIQACtgm4t9ZTn3GkoyDZmYlzUUP5mbWfWFo9znJlxD6fXOe1h8i2/
Cjo63hnB3DBvd1uv05oX1DUdaBGI8M5yGAs3q8ZZRgaoYEy2rKKalDee0ZiIWfu2OZB2HDf2ciUk
B4/2f/bmY3oW0E0s6dRSSXAMDS9DldvS9nJLqB0esiHo1Y2Hcd0/nZlbuIwmHCsVFbuZiEXxTQfU
5ygTAn0Atrxr0W99ufnHX56T/xa3+HJhWTbFZOFJ6fwBXslvg9whjn5K9uinFJAM2L7W6zdBsyH5
AegySNAX105KtBDlO5wWaTe3sGdZ7gy0If/MdWzJSW5aW7xjqmWpCRiNOwew7BlnjmTxOrpSb1Eh
Asx8q1O+fjj/W9vicBYWHzq7x36qkge4LEXvzUWTiIaG7X9/6dYiKKh9ypgtw/j2hTLhBKoAbZTw
tOQyMv8x1xxdherBoPGNM7J6RM4MLSJSUckgEK1BMINywYQaZsuqv7EAhQPwoYHD4kK9L5KqCmS5
EFmsbKBO4geSbaB6176KoUCdRQbWHB98fjfPrjDqIym6O+D3r8AUDn062ivHKLYp2oobS1n7KmeW
lm+W4H0/FhosJTp3IdRHlbo+NmxjPVtWFjeoqXtAMKBY4CTNu2GjPRumNG/NjbWsodhB8GsB2IJ5
dpCrLbYtmwganZNRf+ZctUlRaQEtVNFD8E3zEpfsC18428mlurI8BBaIK2TY1uApvn4uSUsbe8hR
AkRNx0shKOaUV+gFXMEbgk2OH9OD5ERX7ec8fcVp9sem+R1KJp5RbmzBiu8HkzNaG2DhQqDzmZWe
HRxFzUpjMgrg96YY3EqRHjVepAjppesH2x+SRnoAh1fuccLz++/v95rjAqkNpINBAIaBhWWKrWQR
U7QGlUhpN/nGp5tMG0iq9i73+l35F0kuASgLYoifYqdLoWIRRWQCCg0FoBYZp+omIPBAtfL7Ra1c
RBixIG4APJYOVOTXLztADnToW6wJEpIz7gud5DJTH6UKIuohWp7fW1vfQkzYYcoOGwm+i6/mULmL
NABS8Pk8DUMY/HbYWZ4OFiIQ46Bd7W2YW/GUMx32v+bm1Z+dljwzwgrtTQCJUIZRXOgSiGcI4DBn
1oS3/eR2Vs/aQu2tBLEEk+5EJgC5gVJtEfNz1NIKUDoDIyWAxCyfQsbRQ7kBtoYWZAo2lqhiCYt4
4Yu1xWNATJYrSgdrxZ/IxNDiP6VJie3meZ3QsbZkyVcSKIDOoLMGFlTjcmTRFsqIxhpOpXyo30rk
oDOlWe+WNwJkoNzZmmVZ3cwzc4svWACi0IyzGmOoFwCaAvMxhC66+yeCuXSebu3m6nU4M7f4dnqG
ZrtiwlyP5pfuKe+jedR87qJgD+WWo8H2JsG8q3C25+/WfCwSOLg0uFi8vAsfqxd2NrIMH1LPKmjs
NEncBJYVA84xVPH796fGXttWgFpmGKYMR7bUh8p00Y9N3tWObfX2gM5bit5jCXyZk6WasjeyAiqH
tjBvWD+24T7UxO9WnSDjQYDdoAA6RRCiRxPmASg3xaDxGKc5laFgie4h3PYzyOPDEt2YLq48kKEw
X0whGo2xVmPyuUTTqlPKyUVrVzipPCm+aFnkcV08tSBHBsJP4b5smfUPNcZnT+SOQBm3qLoqMHn1
GhtJBPDD+FhPwMV2zLqW0V0+sryH/q0moYnYy3Z/rRT5S5qTVwU8oX44RIVbpJVFx662di2AUo6s
tvs0hJJpV7aNJw/it6YKCaobpnSS0PX9GefoCiW8ET6P0H5LxjQdnWIA6a/QdX6DXLhwtVaP/cjO
RA7QXNx5ZWxZ835Yh1ov8UKl4BoHvMmWMpqVWn4AopDs0h6aiL7JNPMltRKVcqOIHwBMVP1SinrK
C4b4odaM+lSypAcnPJuyJ701xZ4LRbzFnWSpG655pVIBIi9QdaJWYYFAYHHyeWGOSUUQWkQ3zT45
lMfGM6E6uVVCWCunfrGz8Fc1D8MSqIMaoUR5Ve6j4xBdjU9gzwiia5zHcod3h9q72ga47jbbaSB1
ib2tjHXtXYAkIBTZIGSL6HDxDA19MRpZhLsG91zKJ2XYGqG48COIbOEhEaQgWJiFAb8+PBLpC8Dm
MoQKzVQHU2TrVCtC5ZZpxbCXC5VvOa6LC70wuPAefdKSqVZgEAn4vvmhUOYm1zb4vXchaH8/s9Vx
V5RedNpKsC6LugvT8wt19sjGRQKqiAGm5/x4/pDMuFZypMgIV1BUk0pqtRtductTtLC5yOpIAwRN
bsBm4/6Tk5Ob0UBBJXaH0Onba7vdzzTzUMiEBmMfA3bGEANEPiv87z3pJa06fgmk201DxRwxiNUX
v8S2cwZOQYTG4TXkGP3oUPvpD5XKdGv+7eJ9mPl6DRBuWGhqGHiCv24zeoFxGdtzTqYankhv01b1
bGujXrm2nC9W5ptz9jF5liXAkCNd4nV3xTjfKZl2yznRHaanHyFRd0Kur5qBE6cb+ev3m3nhgz6X
CFJBDdOyGKBZHOIwssAhVsxZIc4P5NQdYRKnKQ5T+VQX1y1Pr7Lp5XuTK/cGXI3g5YC4E0LtJetD
pae5Jck61AnkU1qoJvC96bHMkqtRa3Zx18XO9/YuU7iZwtSA+I1mY6jwokpghXjG2FyqrTO9Blaj
yW+tSU5nYUwlfMsjGRAYHaDzmuUfMcQEHxt5em1J96iyrtxhMlxcp0kLPvTEVF7RI5YfN37gfI6+
BJTzD4R6goxO06fM7NcToJqTWcd9jZL1fYOGN7gdgfqlIPo4sB08sgNk9vcW1w72ucFFiKeNNQZx
JtDIYjF0fv6EeYK0vfu9lQuX/7kspAKKCbahi5JG3I9Asw0K5Afk+LrtbdktQ7nZ+LpbRhauMMml
QcrFbAT8YGT0CmX6f7Qwf72z+2kNKq8gKAOe+vgN40AzQvD7fbpIsBf7tHAAooQ+YVZhCSPI6+wq
C0yiPBWS8O3JuJoaczcVypbT2dq2xXMsDXKpTQkW1b23nlRQQN6BIMdw9PjSSN4/JH1bicXas6Vg
PAjTeaDYUCHu9nUn5TAcpQipE56twa0IkKzQb5a84YAgLN9J6O36WzbX1onIF51caHnauGNfTeoV
SOxRHsfHa9n0UoIR+yYqmm7jC34GF8sbDI0mdBrwTGDyY7GyqivjypxdDMB37R8TvdWbGIUaxKUz
BKEEgY79rPu6Av3OWVjmL6gwcIbOf8DiRluRMISCnpQjDQoNNWCTycZLcSnotTCxCFe7aiiH2qjm
pqHsgAmQNvou3IMh6FZxIBD5iCIYslHwljV0M+C5GESfbeOJQogHH34x8wvo9VS0bQ9x0iY/6F3i
Fbw8gAf/Li3RZ47U8U4Z+pimcnEqNWMj0ls7Q+fGFy6m6SwgLwiMC11xim6Gv/343gNcNpo/1zdr
zyF4Bb5/fqbPfIwUlkOmTHgB5oBu1rMemdcwJ3ms3N5FA8KRXiVpH75tmJ1/+cWx1f41u+S7Icgv
LSSIoC1DTDcTdGhAjqG4IAVoeTxudYLX9hGoOLALz0ojkKv4ushUKoyEWCmOj5QPT6A5thCuZnwc
Nm7jZfsIu4mSpYmLj2lSiAZ/NQTMoZSPOsCw8iHZGcSP/dSpCqwq8zDTsBUlrpv7tIaOswx0wldz
oxoa5qjAnB4ku/Ya0iJUOSCTo3xb2mn+6csvhsFcjKeiOqyjNPrVlhiNHGUwMPdhTiN34pJKL3Op
pEPsz59sCoh+Y1J1t9XtvqR11ZBRzVUSjBzN3ZbFGjMucwn8I/3nyHO+43fcLQIIxExB9CHg0Yxu
M2Ncey7guAG7AGsm5i6thc0p7ywjbTXwxJ0aF3m4H3mtRPuWgl7f44HyuqUjsJJCqiASQrQCUkSI
7S7OjSYUTC+UeJ+0esAgg/U4TuR90OTcV1Lt/f/+7gH4o87dGBx1fM+vX3JM42j8lDhFpSTg7vgb
df0Hy5sFTofW3SoCrNy9c2vmIjtuU03uhwGssaZ6jMGwn9iJ9/2C1jYPFCHYO9CqQUxlsXlm3uWS
0oOBN4U8CAb84gnDOQito7+I+DCgDWYq1M6xb8uUBbhkq0l7uBF9VF2WkEMRbU00r13pLzYWLp+l
OboZKpihZ6U2Rg7asQHAA3c6vtqWq1y509A2xa0C2gztgGX1WkI3sKl1qJu24gHTq5X1JIb99x9n
3QTKLqYCORUwkCwOG8fDbQvs2dgONsa8hj8jASZfIuSvLAH4DH0YOAywun+1ZCrgtTYIdk6r7F1s
yVeNTnaQXd7o/q1+IWA6QOQ+a6OTZWA38QpTk7EKdSAoYcxqVZhB3DO8lNu9uEu0LpwfHN982CB9
g2rd1zXFzdCMUHVuHeMkI7Ir/dg1MJB2PXveKOhf2M2EsK67DkPH2G+JqazdXGTm0FyYdauAFf5q
HHwXaQWODqTLoBV0GCqeAeQeq40kZ/5XFu+KCuIbeFm0ibTLUkc/6D2LkJRX0RgFmPK0vbBpGQb6
kvFUCiV9neKh8b8/latLA8cCuEDRDLsoPiQ1IjkrUTD8PeiOPDyV6vP3BtZPyZmFxT3WGmvQiwgW
hKpSZj4UxsFovLzEiDPfT0BbJHeSyK+aONzwhpuWF1ljPIzj1JmwPJq2M6khrEeVY/LMR4nCyWOM
6pXySy9hFCuecBOLKvh+7WtXHtuKxcMXm2Dg/XpurEgmVSkw76pkj6b9lJC9rDYbkdaWjUXWQSaU
0tEUhmCsnVEdQ3LABfvY2e9XsnpMzlayuAFDB15+s0DBuM3iu7rVLGrU/Ol7G1srWdTISSsnvW1A
ZbCX7nr21A6nTvz83sTWMhYPfjiwNhMSTIjsNWyvC4xtfW9gLUOb30OIcOvqnCwtvPyQIwsmVtcC
BK8Hiq+5GK+/I566D/eVW6kAvuXuSEOvOvb335tedR9nlhf3LJ+KXO/FvH0YtO6UhoKVzq2AU5CR
McnmhlzIajR6vtDF5bKhVJipNhZae2GQHpXdAE768pjs58QF0iv/g8DA/E9eOMizFc5f9yxDy1Vb
TPJscuYUHksQCsp7/XaEqp8IVAWEqlsNk7Wy5ZevubjAsppHli59LjK/MQPVmSsKsTu+Ir8OZqC/
fsQ809YZWj2lZ+tcXGkptaY4I7BqnQbXdDJQ7TgSkkIMUrhtTA1n3Gkb93s10D//nIsLrlglV9p5
pWNgBtGxDjBt/BDt/8H510ey0VDfWuLirg9GNJlWjcMaZe+kPBbhRmyy6ktQ8US6hILuBa0xiLrD
Im8xe5ppf+xBezYE+QWmi+9v3OqmAddPUBEBMzce7q8H0ioZT7Pu83iMHmO00unMGjqP2IzPEdTd
Nhny5k+/vALnFhf7Zkhc7m2pwTxWUh2NhF+zctBRc6lvanOLg/IStoKY69zYwltKWh/LJMHyINRM
wwazPBPAu/azaraesKV93EU7Qe5iq/xhAJ8gi63u7EpV9uwHWEsR5Uq1e3vqoHTZKX+yePqjqB7v
TLfBvLGmcFdRNk7NvKDl7s5TL+DDnBXll2kNawxu5SHKa/wKaOVDs9MCTLZvVivWzdgoIaBSiULT
4tgoLB0k3QI8Xg3mlLrbtX61Vzd5N1fNYBFgEtKAOVxCK2IxjkotgL2O92Kv7Tqsptpvj5usPnkg
ev3XzuLhycamI+mM8Z5LyvMMVuFAa3D4lV6jDeuHp7khOu6MD1LSpt/wlWv3/Nz24hVK1JqxYoTt
RH8d0NmujAzlwa17vnbrzq0sHh6mxmMz1rBiP45OmTtm4lT3ww5TkCBGA7SC9gkgynNNOdtY39qj
fm558QD1EVhgWhOo4al5NuoHAsksyTrZMiYiTXXD1ppPPre1eHbkMU4MeV7l1J70BiVWadiwsBo0
nJtYnPwGIsfjxGFi1uU1jqo3HJvSMW4KZDkYK53b1nq8EamsLYugJIiCJyqDF2Uzu43SyR4BUhVR
ZgVSC+aOBGwAG2H4qhVMOGBYDQ2Ii+6DzgVrOuifQ9HsZ8mfKtXbeGvmW7T0TeiA/2tg8XWAVQKu
aIKB/x/UF7r6vvVVH4Sb/pbrXzvw58YW36lWC1Oy5q57K4EOBDLR0mOekCpQxkJxtbKaNhzv1u4t
njUz6iqAKWCPdE+gRARLVeV+v39rjuJ8RYu3rEeDT+/YbEEb3D6c7moT1A5m+vt7M6tv5pmdZTm/
rchQ1PM5sB//KZh2O+Whdq1D5JTBZk9mfd9mQT1MWqG1vnR/SSYllsCQRu8o/ux6Y7f89Q5pFwSJ
uU/c9HljeXP6cnkK/zM4/6CzENxOwThhZTCIkSuInzIfcgalNxOJj7vNqZCt1S2c31CRdBI1jFn2
PjHuWrKRMa26I8he/Lt9iztFhjQqm/JzxoWMnwNDlgxc7vRJXxhDKu5xO4JbrWSdG13crbGJNYh0
wqieuf1Iy/0sLd++zvOgnadePU83JlWcTxj53RZId3PFi4umAkKX2/OK9SAM5HvMaUPGMnQJiOEw
JiX/YIetqve6SQB4oCBtgddwCehuozYHjRKeMLZnUC9TaHZrQx09QofGQfHYy4Jk45SunhsAoIHW
xdAZ/vt6SOGtQFaoE4SNduLIZKBJW+w2LsKWjcXR6aOEKCjdIttGa3CfepJ5IA7I08Btz2yIsv0v
qODVfAP9n38Xtjg6fSyyIg5hNH2aE0OkopyKnY3mLwT9gOGhWx9PXX0INOAiZeCe0SNZbCWTpQRk
rHBnc2w3Q8mhnwuQFy5J5bBbvKRACE834H1G+xmQxZ+yRdVgFqoB0HQT1776BJ79mMWem9E4lGGG
H9P45V73osM7KKf2817/D8I4K+3umR3/35Uv9ppnzdS2NYyB6MwZrjRMHWtBvNumx9/a4sWVBEOK
EANEQyFCHlNJvWsw1Kw/lu2v70/s/HsvPPcMywRBrCbbymI9BhC7Sd2EeNI1MEbSVGThWxpOLGiN
LDGdIjTJR6cV0VbINz9BX+1iGgDmQOhuoe2xzKn6bFRFJSWY59A9oz7oB/BM+ZbTR56RB+R+dLc7
pZ+NhwubxLYxBg/QmboswmUZr4yuZjM2M38T+zYoPHE1T/jZLkaE8To2AeYhZlWlf0DtWxWcS+cw
j8r8Z38+yGevpKZmOsqjsJ8NlSuHw3PIxdv3n3O+eF+XiPYOMIMzZF5HI3p+qM9MSEYbh3k+n5oO
bFwKhlggTBaJH99buVzI3OZWCCrYMGUsW85SxKwa1MK4/uGJA7ZTbWRWK6vAvw+5FROynZd6Z6TK
Gq22bUTNbZm5pQQ+JYgd9D4zt8hz1lfyn6WF7+gHVc05h6UMjKP1WN3IfNp6E1YS7i+rWVyxqFSV
qDRgg9nQe9K96cj9wkmus89BiukwIku8sQI4rMP2IAUSgZWrBup6tKjw/1CUMuc9ODsTbdGq9UjM
yonkJKbR1GFcYUpqsL9VlupKER/AV5pjYmVKUA4QTeiEBSZ8aQwqU6qBrslFl8mJmo77ldBrmkUD
O0xK8Uck5Ia09ZuSiUe5MTkUElEaFOy1yEG7BkYUrJjctFY2OioGDQ8FDiwtePpDsXVfilPwSk3k
LlQalU6cuMbMWGYp0DQbwOwWAQVKUow+9O0J3GU3WZR8VE0I2snQJ1kUBVIe9rRoxEitvgAvajXY
dFA7EExXhexIyCa5hIHNNJEQjZZOX6WHTAE8KdQ8pcFkZVax39zO9+OYfbR65Fhx5E9c3hUD30sd
kJfZzI1Z2G3A0yTesSG/At2fTUGpqDvRVFO0BjG1wWvQMZvSnx7kK06tYz6BAxxMrbx7ESRmtI3x
V+MSkAzRMUp0+2hKkxdZ6S1QY4aDYuedHqbMkaS6D8y2elDUCG0UY1KwDwqeUjPFjEnXY+xZUo+m
Of5kgD06opPYEdrD0jHvBPTmmCbcNEPfTJp5+NRJxH7MEzQVQPZ3kHqGwL/qIsxrgHs5zFGRjIBJ
owrJOhqiM5HSTI+ZZ4e54eEUYZRWlT4iwwLZqiq9dVP8ywITri13D+OYXo/cBM/NYHG4GRF5NUbz
qNICh2thItHjlaw5UxyDuRid7GsD1J9+DrU52lT5n2HK7vNaYW6mpa960WA6FFRmFMSZgOelxaMN
Hklf4rkALWHtxmH0BvwedyoL43eJPIH0uMOpLJPmo+D8rYhj4fWyUVwpbZRAO1zRdlYmGV6hpQyz
NsSpc97t8JLFdOD8Skd3z7Gi6ZEMfwZzeJXC8AD/5oZtnDpjGN8WPaZU6qJxwYXgyvVHOsgeprx8
yAgFpjmAjfIk5/eCiWszDN3SbG5Y3FxF6i5h1W3ZsdvOVu+rMH2o1Y6SSr8T6syplkp/IrWw9qAl
JzRXK4XGJm5hVFa/QXfdw2L+xyCNlyjQqCxrI78H8bHpDabEnLKf/mQReNSJjFpdhQhqLKYGLHU9
mjgToanKI8e0SwOffuIuwBOYyLeMgUqZ+ClSfFommqfCMg/plL02du+HtYz5GzEApsf9rBItlVvL
y0z8aRIX6Ho2CNZEWtFRST7yoQb4zLajoGzMU6+zoBgKgltjxH6f4tMVKrkXKWZbBWYcfUmSE7eL
ufKoh1XtRuC0fwknkjl5MnC/HkWMqi3i0ywuHqEauzMyw3DMsmj8PiYa2BnRvo9yw8l6tDQwpunX
cvSQpdYpre0jN8CLDWpKF/x/O8whAPb3aHNxqKY2yDrlwSLQrART5kFKIw00ckKOqUYwEmUUiIKB
z/qZFiPwreNoOrodZ56owTIogHajdVO8QYzIATeq7A2j5HQZPpBs8SAqpaMOeFWtyCC5DKmYBoDU
JeLwVgNn/2j0NwZ8PKDUAKpLMRNU7c3UkdirkoGUTwdZK5U6gnnHYjwxSDjRWklkWqoRtK/a9tm0
awJPZwY9k57ZqOYg1S1/Y+rtKldlCGQP6s0AuXJw+F1roFfrCc6OfIexr/9D2pntxs0s6faJCHAe
bknWpFJplmz5hpA8MJmckzOf/qz6z7mwS4aF7oMGNtAb3k6zmMyM+CJifTHIxVPbveVndXOptCQ0
eimAYI7HLtMOurP8VAGvE1Dhd5qKH8bBxJiI0Y2wlQHGPW+ZRbDT25u++zJCKg1W811O47Mjh4Ph
1fspncWWw+xhbWgYWrXkPumLhybpfrV+drsW6c4Q4jjDVpxs/04HZ2w606aonV1bg9iaxvcSiijl
wEenAL1rMSgZBb0EIa86HcixhPOeSTPsm/q2XGBwmiLZu1Z6CrTm0V5QLgp9MxnpXjeLPFJ4SyxF
cA+Bh8nOyo59Vd1OyzeGfaCqBpl3O0rdjjzTO7VB2oRsP2iaMJT77jvvc+dMzSm1GYpb8v4Fi/bd
uHpvzmAe9NJqI9tmu+kcWU02b0dompUhgH9r31bdGqM8m4LYb2dn1+vJyRT6s5y96zprHl1XPCJ8
hL0xXNWjscVDaOcVXrbVp3GJgB1rcZAMN3Plbhp3NOlPle2hFksRr4nIwMmuN+3CpENVPZYGEH3X
00KPRwwtL2ASuLa8jVbYyy1k8gZZoHdi28q+251871LYirae7bVWf8/tOgilAV82dXH9Nv3lbVxq
tesbqw69TNj8Cqa1ZYb5ZkrqrVP6w97R26ekyrfBkIHNpKYDvrQ6WG6CdbnnFVGnGG2XZ98WTq9V
1j+E07+rYWSGccraPZO2nA96GS3Sj83UP2nduJlW3KW7wAnV5BuYNAkzSrVFHJypuuk18MEVuz7y
ZUK/t2jipiB69Aq9ipox9aNW949j4i6bal0FEwO1CYw227namIViNDdKqKuuGV2g5EsVBXK6NQ0o
qrMa4kAzHvTEPLRpM4ULHH3L6xAu/mMOq+UQAFyOuwIcgaz2cD/dGAhCiBPpfgz6Vyfp2xDs5jYB
vr44iuu3aYH+Mcck9Zx/bnYnLL2N2s4iGBh0HMqM7kqMAGuYYEu3lTGld21ipvFi6/Vmnqs3YVjp
rihafZck7lMr7ajO3X1aBrvRGr7ZpfWUeOlpGZgJ60VcZJCac44IY+6v/Gn1wm5yT6s13qm2Ocmu
PMhmgaaqAsqvuZ89l9UAfnzWnb3yHOso11yPRT1pcVVp8EOcTt84Mi+2fj4Xe+w/X3rJqK6GW8Vd
ped1DPb+ZNgyjdLzVGbjGOooJ+lGyyjkcymFHvam1MJMWmYEg3bXBQjlgjd5jYLyBlr+WImEik5W
fxkrLFJWbvXFyIkms3XcMQZbH9XMF2xSq7tKTGtPI+5902kHl+bKI73kQD6zgS9JMem+PE/JKMJR
9A+unKAh+zRZJrMTCUfds22/ZOlch7XUf8rK6E6D1xyrwL/JzNq8zkrvl5laTYhzVx8uQ6s2i4eb
hFsMxialEyMczeXn4oFUSc+9D9bw3CSaGQ2r/Yq1g/4D0POwnWctCNPUbsPa8KHHi1pwh03OViVe
/k0mwqmjYHKwMa/HavwlCB1O9TrIezxqnavGMkuEnkB7t/08vzOMVt2VSU4YPZkoaC7q2r53Uhnz
2fV22GnK5OdT6Ys1ePMuGNrl2OlewjWZF1eV1jNZZCi3uUqMnBqS8nP7vkny16IGYG3wxe6damSZ
rn1XygMT3kwguSeOhKkqqtjXrBY3Cc1IIr0pfGgYhal/6ZzaOgR+p+56Idx92QRyp/F1P7bJrGUh
g7Z17OYcS4Pdjgc1eQOHpmVHvt7KOvJWz9nLZHVN7p5herXyLjnNrs/BxwiWGwo5aYfGSdywrLLl
WM05vbJDq4dOok2btK/0h7WEUK98/50QR26WeVY35awPOGjMouKQbHI8OQy9eVwX6OTYiABt7xb7
XEbr7Htp8nc7pspPuljFPshHoIpZ8WMaZq4G1wIDDmV67dqwnSUNT/oANRjZIefns35lTQu9tnLu
XK96xlDv3lbZu2kv+4W3CRZ+XMJABU96NtyxJ56n2vdxVuznrdE6B1mUe8cLnlrivCQvGmxYMBVZ
NJmEjEKmHOHiBB98K+pyX3g54GanSTd9leycbP1VucOJ1Ocg8+XBcLvv5mz8NG2/35gTzO0+uU4z
SPmT3+Adkd4krtaFWTlgBGdP4NjlrV+0L4Wq6nDxil/pOF9TDSFAq+uVhEe/lsV006m6i3WvABJt
NbwQZX3tAKRyz+Vhn65P3kLMmefVcbWC4KGpzFPqC7SWWj6vY3tDfsSfNReujlyUMXA/EZcuHiw2
2V3m4bAxETzrjViiufvvNhnAe3Qpji2j99gMMz4ai7fxNaxTuLxvckj14ZKZcbnOuyIFbT8F5Res
K25lXRKLMpuO0vyykLpsNYZK9pOp5k3qBldmp03Y6Jh4OjTved1sW2Fus9S68wmIQ+WIF1TOe2lp
8tCtcxXmJfPR6fIF3i5EfZ0BMKi36ma0lL8nYsB0QeX4ESq2zrQs9a5JZMr5pQBUBmXc6DOlA7ZR
ANmgI85OzemuKDBsAOpMMGT029xZ5ROfCwOz2UyqVzZvjqLXwZ34tdQQvLXFXOyEYCxLzb6xW5x6
2YLiSr9UXfEaDI08dkKC+Z4kDz4s5C0F/QlqrK4bfDdoCWtv29KY4wCk5kHTajeuaDyPmdByDtin
vrW9pcIWnSycZk3fkAjdDUV/dixY2SJ+ffQpdEf1MtmR7bAhZyCVpOhy5ydKC4WSXji47o/F0G5F
6X6bCOInLX80WwaRg3Y/rO37wizLwNnkZfIH+GcdMxqNAK5Mf7hqNbm1vOS2ZCbzkE3D3nb6wwrS
u6iaveq8W9NjmUoz77EvThnul7crPgtD7d16QbFPVx2i9XqNYPqj0MmQVwRFvyqa4zp7Xewv1UTz
kpino5yLd1K6OlyToN7rHdwVSzX5o5RevWkMdT/kvITWt2h3wt/jKEp/eoESMGysYEjizkAEaJX8
uYz8ibmXM47apX1bjVa3c6Wt6CR1m3dTcUVYLRFnmTZvdu+80SG5D0hb9TT/MVbJk59O8eCpN+Ur
0shsF2RkNXOw7wRdZY1z3fvDlStdFdmqfJKL2NQCRILC5sXQsSTKV9filBonkmHt1cqcPOrSmt4w
u7u1yvZ9JqrYWJWhHWDgG9HalcVtMqzNESsENIJ0hXyvWWqTJmtH/+to8w3mwa3wZXvvLK22a9J+
vlkDL/2iq3rdjJyS4D/KzVmfEV65WZki8PvsStn0qNjiRoxN8DquZrlzc1KIpiv8WC2lsS8NIb+J
oQQ8z42/0VbNPLV95h6g8HsiJIaf3idrUrfWaKa/ktHlvywnJUkdRwYhFA4K6cIErqer3eiM33KO
85lgFIsakhkby6pQimWrpgQTg64n16btSUtdLWzSDpSl3ufHFJp7XPjJlkmMd7d1biodMrC9AmAX
lRcZtX3IvOFYVwMRjXJIGyb11Kj1i4EXmz/rV6XsjwtBk1dncZd5u6Qxt042frUGSTCcV0xPVt4c
LqqOR6eSmFPQzGv4fZzp1XRteUMZEvui5cj82q6dGpcYV9/mWD6FCk3ih+9rp5S8UcsWTFyKTZEx
Yj+0v4hNXhhp/U5HUBprOg8b+fk6H5s82RRdExdDdZuZ871ZgdVpbVSH1TFv0obDFsrIF7+G7r/o
vQfewvCZfhSMIBo6mGlJmdbXzKtFLjuzta4bt302bBrHwN4bPAvogPGrwQmxN3OMStluUaMVm0nd
teP43TeaH4DUi9AtM2BUhrjJavLPJvPs2/OBHjM+lPEWx0fMezoKF8NbrQeHqst2WqamXZtqTujY
eDdg3kaWoWJnra5xp9xTX7mb3BRE3VU33NK03GUEjWlwzYQQkSpiEVCfMQntck/qGJjtFemO4qcH
jgUkIMRHjJkDGY54ozXiPavNk6ZNV1PubECVMPByPbU/h5EQ1nBisU7EPy/5fFD2jS4fG/GKMOIP
1raAwntO9rQeM5YvwbRNRbmj/TgS0JLG7C1YvtfqunAeSm5hC3MqUP26r0eOISIlrn3iW6oC2Bbk
28xkc+CH1YjsLWcqcvW/2darl5wHy82wcH75w5vlXDdk9NaCiZN4sBuEC/8duOOG4aBNXpqR53Jn
+k5YWT8z52k01EYmuzF1Qr98VjpBVUoqcBdYd13OV9d8c9Nqqwo/7LVjwsTC4A2bQMonS7jgY7zi
hvztRrlq79QJm3bYpkzrBAmuGU6O7YoMqxLHHxuNQWK0ACa/dGhZIGbVh0OJajrhgVT4r7WbHYta
Xa1Dxzl9RSM49ixVqLnE3gGufIskdP0yZhjNjA50/ymJJIFFNE4I0JiBbt0qqHdj54wRr5iM15wx
b+LrIzS3O/+VaxJ/pqHCjk0MUWkkdugKLbLn9DDn5wvc8ZCxVJuF+dIsh2JdrPsK7SeezXrZ9wU/
gDfJLp61XmyyQC8V9nn2Gmr2EtfQcjaqkENoF5lzwM0NzgzcKupfGADlJkYY7WRvOSTUNs2nu2xE
bFpt+EBz+steTdSvjkg+a717o9L0GG1pI6fmqezVs+izY6UtEVEQqkfn/yrNjnFOAfBnlcRUTlJ6
kd15P2ZQcm5DCrKs+jkye3Q67YrA/qSScyVOM7B6UI7cqIU8rXLN52oeygj596st1PdWm251aZp0
mOJ/AUsyiUavO3l18BoY1bpbLHGLNpqHw1kEMtPgYA4ETKpGeO2S6mYAU7RLAwO/rWndB8t4UhhP
1CEjXNo9XODqauVgG/LWiBevLbDxCDrQMX1fxIz56xvNN7LXapzkU65XP7SkzvaiO4uAljCq+8K1
5+sqGbybZPSmbza99VE3r3OcS1VtUEfXY1As1m4A87nnj/mHsXCC2zlIE3PjGF2NZNhOU6Qh6tJb
MuUqIt5gK+Yp6XMuFt9EXBLqDUMHvF2E6V9bYrCP60BIRR/Ao7cugmCj9m2KbH4V/CytZk2IYZnf
Nc+Bb8uJ9qgqad2ltYs9fTX2sW739vOQpsajl8jmiiAZeaJfpHFb5/PdonfwgaxU6G1MxmD2W5pX
06tctgouRC9jGhAEfB0slaK865YnEsSpRYzOizpMsqYvI0kPzbGyneq6cseCAM16GzVsOEx9DbaN
mQy7Viu1BztrhA5xRO9oOPUcOd6MwywE9nNYQYYT+dq9y+9aIfcbTZQHOWxqR6Tn2A+gVN7o5xBZ
LNqTPpQaPfh1jsKNmdm3dPGqY7nKduMEmVbhweFV163ZJUz/q8ziw2hqKpSL/tgAAnx2Et/PidQx
9isYHTsw2Vvfo0E0+9FwkeKlLls04KXBm8rRulgxa4J4xJxG6GjILgn9YnskA1OcM65kOy65vx/M
PDm2oqtJhMvkRQ5JgRKZdo+8xW+Ts5oHCcw35vuVp2oZ8/uae+4qFzjvBRB+HoZEf1tL5X7vVZuG
7TA+2p2zHCGWdRvMjOxotPjK+2nkXiD+8h7YqdVOWEP+hf+35Ob2m9he+vxhVYxcI2HXsMZUXtw5
2oh3SFskj3NvthDnzeE2czN7t6zLvNMYKMatpSpfmErN9wYJFaBFgTXWIs1vtS+MKzUUw6M/dMD4
i7Ydr4zKWZ/KprQO3Ti0sS3H8h3dy0Q7DhDUK32WlELKqR5DLE0Z98bNDBSYQSZsa4it4Eyz9lRV
+KO5HSod7oog0RY/YROsef/qV2n12ogxOebuQkdUZ86nRdcUlNxkTG80MTMcsfbDQaQ99K1gtGOj
8+3YhHS17fCQx6Isdx+kruuH3CXQszXrlzt0xm6c13TXTtV0q0m8VwRRAn4fhjNPIXVfhn7xYXQ2
WianL22aOFtKfThBWQGilFeX71NTc1TnY8vtj+fMEmKT1qEUOj6MoCGLDImb2tZFu0Sg51g6Vj4F
sbYbq91oeOJ1KPV0S/aaXi2YXx5ppq8OwTAGkc9Vse8ab9hXaZ98I4bUqQhJ4oqd3iZWjb7nt6/J
Ekz3xeRat/wri83sLBgICkE1MtW/NIsZxIM5vBl44mnj+dHx4qBv0sHaKlnyfU4xMHTXZNyiIc6H
M3/sKiln+5B4y7022zfdIoKotOYf4pyL9r7zI1H+S3l2O5OKm5yv5raqR+1HuaDzWUrTj4vO72wk
ZPX5vGD/4+hU/pkQiPBU6DANJbG1GgohZaVjjJUl5aZcsPEkynvsXUSpNOtxqeqmZuOv2hsDPptk
mO8cI32qNZcwaeTkYxIcEOeL2yeYWZUGggOvQ8DnhIuwSyjHlNPahuzGLdP5h0R31nO9QK+4peYq
93YiSLK3vin1rTBK4LZ9wobbKWiOMbpfHi6IZlwk8i637Yacl9S9RZwKvYBiSdt1VGGb3IrZb29d
H1xbmLEx5IaAwP3HTPrA8aJKAgAYOH5oKEuEk/DHuMGM056Xg54XN2oQr/raewfROkM8Z+N9OWk/
nA7/Wb3L8Oaa2hJXIrHsBtNIjg7+LVtPTvmB022+WnjgcCoN6zhZaHB2CeIOxsmVbyd4fq7vZu5/
wcgVf8dh3s4TFpWW8ToHyIcyIIRblPc+tuKHXgz3K1A54j8sGQx8FGMP77/WLWfKJvaxUd43B4/z
XT93DaF/OR2LpXLiVfPagwdxPEyVOzzKkgxFWGO6URjkYV+kvqZm+6qW8Q2rS3q2265A5lNbAElP
g/SdPb1Op2Fc70W/3NuWd+iNUtvZSZNyMXVXVelv4PSZIQ5guPBZQC+qjJZzp88PTeZrYR4AMDSN
4a7z3S9Q8PgFVCedY0q5gqxqtIzpcfLHFEMdJ31MC9ER1Lq3zCD+wphRu+pbCqGDNY5PUitW+qka
x3sqW+V/q7vzjdIOWmLFjYNlbkDVMhx0Ozc29IGgvCVFERt5athh0RVUlsbF5jpy9bKLbE+tuzpp
ZZQXZbHjf88Mfz+J4+KRdhS+Xd9JgEzHUiKiOJOHGI+anAZU1rNiW626t6FhKDlMelk+JFidkajP
aEuOV4SOamgDRQw7zvmiYWAplthqe7Zca7aI61UdLwDZI5GrB63OipMwOyuqMuXEpdLnXRlU/n5E
V0WotuuHubKSTWq76IZ6Oe3MyUsOQWapfULRnPEa9sOt3gRkOHNuPQojW3HHG5Z4Mrq8QbqiAK/r
En6+dA+tjh9k3FrenT4GsfCtbUu0EJp9iz+aMoJhfQGMBBK7S9yKqpNmFeV9Ns8i3biJz6HWcU0f
6CnPk8egNWFzjHLEHm2wHMSb1LxukyR76oeZwl5WVViiTIaJM6AxPaxtYiCZY01IPIy0kro1E0it
mqOlt8yQEq7ARCz46RvDTy7Xr8G5oOio2UWawhS4FJWMy8D5KsjxurqI7SaJ/RHhGqs6zuwbxtfv
3CR9dYf0xSmLeKSG0WvFg1e56PluWr8HovajIujR5Cw4yWWSPvvDiheZyrhAJC3wtifFLqWv+M4b
rCTM6vEJOUaLnKlEtKYvLi5MjCp52jvl5rtBBPFKy8hmrZcrpEkvkkkVnNbqXGT10SSKq2E902xh
qLtNlDrz9WhZdwZ9AmQBxl7TO9p7lr3e1ulh0byf2ZKdk+OMeQYM0RXSFn/OKrYyp3/GTCjC++tx
afMfUzDemFX21JTBe7muTdhlxkOypBszyO5N3viaswaJQn9avQLToVbGJCyHOiOq0dc7XWuNHV9j
Gxa5eRoSQjVd/vIr/za16jg1uxcdwrDT9Yh/pf8zz99ct9xZTf9NtaMKS1lyW6hI6e1NM6gbnInv
W7faBhKvvO57ZqS3yHnXWB89mX5+W80lU4nr+mzN9inBbtXI3JsZj+wicXe10T8uNMNMQ/FieGq7
ZNZOU0wYYVYHu/M0OVz8ubXPhLzpzYFiDCw40fznyWhryX4NbBHpC/ZrU3ukps5Nt2jPRu/vytaB
GbWKmCL6FC6Jf1W6bhFOlAvDdTRizoet3XImM0YAVO6cm5rajdkUGN6S6M6ov33THcZUULaYi7d8
5LZrxzjpl2tdT27dtLvtS7IXiTwDGZQskfIJbUQqDMR0qvRgP07c2GGmAoZj8kaZW+k4L/Tl+GEx
4uxZCh3XPBlss5k0IsDMd2uWd3QY7QnJo9F0F8K/CsGNDisyXGu9Tv3A3nPC7xnpoI9P9Vk8zWfl
dE2qa2oL7tWYZ/bWFH3wXIJZpYJiWF1EC4ixxYvZ5SCxXf55xZc1aIkteiNYv5iZTjxX/hxr9YKc
PWy8fqjP8FYt8v163hhWVuzHjEgnNfFKNPr8Sveb3cwn0g41e53+InovnBxPGNK1EkdErYzTerbI
ZH3nXl/n710p64OpOV9tDsCwIWHemGIwiIl7o/najUT/WdCcEavBtLHHUobcHmB+dS3KzHbb4fIZ
0li1W4R57Yp6VyUFBa0sS37ORYaBqs7kX6Bh7Fyi44au0rtfejHe0tyjHRszQOOyjI0e1HFiJSb/
qbLqRpGpR4FCE6v1EeicSVNNVGD2Gfcl9aM0u+tb/73LM7m3KMT3C0clXTozSpT5hgnktzGT8YxB
Q5zSpDMbHmqcLLGGVMubDPrT4vb32Ivre5rBgMUabAVoDSlVIyon+D8C5FmJV/y12DOAkdB4Ifbo
t9z5hc5IhhhOlU1CD3VS3PSulkbURJZXbgf94Dj1ZnUoIq6loWE6TIKZmHSc9LUltmuu3tOymbeM
QRDRBbLZtUz6x6oNcBGftPXRbrRrt9VogZJFFa3eZB8dkvU9mh7VQ6uowS4y/O/xSl4D/I6PCtep
r2tgYRCelnX2ST/sx45Het7OBDZQI2cw0rmH77cevbFITHMcO5CvdXuXTG5keW0IDvHh342bxsde
aSaRggA3AwZTgQZfzLu4tWsZ82opWmDrN3MD4y2yTsY95n0bnW81/GS5v7Qe/r6cd8G2aTUgD37L
ct4toy+7YCsfMX88WVdOpE7Z/2ZEmgDPYKaL3/Hc0nzR/ioJiju4lpwXzDF4/QYpJ99j3fecxG1s
bpVxa38KYPrbq4MTRNGayU38hi5+UiKQQc5Jq6jD6PFMJjbhlyqN/80O+W2ZS0yQi6dM0s2YoAZN
u9XqBaNaUneV5dt/v7O/PM4Z1g5tCYaLDvvjz51oaVne+Kqn8VAldOB0G2XP4G+yu38v87HvnMFQ
xF/e13kQ+3IZDCtzYSYZin/Slht6gbPdbIghNhM7iPBfm85U6c9ASH9b1OQ7C84TfyBbLp7NaDWx
8A/qotnNQ18/2emL3S4xt07YIhH9+wk/thZDOmOw0DrvjbOT5J8/JHvfF/B2YEhnTdzndzP1rX+v
8HFE4M8VLkYEkr6Z0etZwQdPVVBREzZVV2yecyP+90p/2xS/P8vFHrc6vESHQuN4kvgmVdqupesu
K+RnrdLn7/PP9vU/nujSn8Sser+XXtJxPKH3v1r7YFMGocO4dbMz5Ob/66Gsi8OCPbLatc5ieorj
Pa26XbCEY/Dy71X+tg0s3bDAiDswly6nuheuu3TycywJWpwnX6T16SH7t139+woX28Bs5dx5fXn2
IxljLaTK0YejHtIAMnvhGQ+BN9PuXJ9FXSjDT2EYHydimInHfsTxoDABK77Y54XsSDh6JjkazaNX
Z9asaPJkfeOcC40YFUD3s4N7tC33gMEpWpGf1ff//o3PT/jntjF1gA5nvy0I/nCX/vzUxNhrWrp6
CmiufVfaAr2yvEHA3NLDcLX4wzVO9//jzWOiBgFo5LnxCgkuNk8xMxuRyZEqXDbTj+FvMhKLzMo+
+fD+uns4i8ndIGmx2p9P1rWdPdQ9u8dvto2iPf4z+6S/MK55fb+tcDEB0erBMvclK0hDe0hNY99R
Bpy7HwEaUOZQlcRzXfrek5yM13+/tb8QAljaCTygs8YZhXTxcHbqLlNKV0x0lru2VAa0B94zBTXf
bWPMqJt4qIiA86H8VWczMlWFxiHgQ0eyFzZdt2lOcQwu2zxjO2AZzBkMa/4ddVr7ZCDlb3ETrwBH
QY9MAweVi01ObXVwaCSm9/qKHpv+UGzRrkKT0DRixu5TNu5fRvr4aX5b7+KbHudZn72S9bCs+96+
2UzUnU2W225jb4tNEGuf3Pp/3We/rXdxwBc6zbMlajYrGJt58BBQnv79tv+2Avws/+ziw+jQ5U52
NHdxS5Mnqk3nlPXqoZlM+5ML8bxh/jwHzjNJILWgzwOGv4yi50o4jXm+pmhlaE+u8qcdJ2P3wPSB
+OyqMj9Z6/y8v0Xs9BiXqVQgFPOX7OaMBSkjO/Sw6wglRsqfjY79BUPLo7kuvA7eEmNXFwnCKsfE
UEWH0wzTuWcQedZid3bHxByhe7MLqsilrfPG+uSt/XUj/r7uxWMmbupmpEl9NMPCnE4zJqHVccaI
MmpCM252ur379z4x/hYDkIWY7BPe5QdmawdBUhXoNsTw1pZI4AQ1xNk4O3ebb9M1/vdqH28Ogk8w
PVgVcEUDEPzzLZLSp5UNdjpytGW+YUwfaQ1ZLsqscTrqVUqLD//EuFaa/fXfK/9l4JulMaMn4sFM
7EMq5q0JQkT+n/vT/3VtyMcN/Y6ltymra1LxLT7qMZptxj2uhcZjM+9oq//3P+L89i4/GM88G+14
+JgRq/75+NqQWsCNR4615s7r77Lqk4v5r38/wX3gM5HIChcXc4bU4KFXIL+MO0WHyKx9Rkf82ycf
OLZpnE9lEr6Lg3mkxTUvXIIfKsixXqjDjLl45c+ffO4flzG9wGV6jjADu9Lg4ocqBhs/uHVqqP4e
Nc3dLfOxNJpPcBfnQ/bPtwEjhM2ABZkF5/a/L+O3I2UyRYkOmsEiDDzspDSNHpCU/giqEUu4ti4S
tI1qt3LEXU197n5yH39MJ/5c/nzi/bY8RQH6jaldEOQv096ePFp+shJVNxzWdHoyZ4q+/95+H78+
VgwIpAyT6tKHOVKb/trRHBCGHXpmG+4dakaMCuotNZyZFozeHoP7udfz2EiD5unfi5sfxQnTR6g3
oLJwZXz4ABEwnTZLKCFl/siYvDXRUwsHgbbT0vvqG77+VGq0muUI89usK7pDo5JlV/VVfqDR2rip
VjHGgwNSPhiG5YlGF/fJX1L3riNZZzpITywky4QKsBRBSWi+DM4zDWvu938/yHmL/7FtbHYlPyK3
AhBB95Jr0HAZUnEs2shjos9vXpzuMDOcAUqT5uTP4t6Px/N5NQeJxbHYpTBN/twlft0Z7ohK9R9r
Xh2ITK6cGzpG75DYPvkePkZd57VcVBWPCJVR44uoJHcW2PNO1f6/zIZOyscz8C7Y1bG4/4wj8OGs
snXiE48f8Wx9wv/9+WCiF7hnWbJF9u2t13ZAFBinov1E9/jLKi4jGR4m38xo+5f2wEmiykSjxM1U
zX7Nngb/k0/qI1cDueH3Bc7/gN++4qYbNDFJv42qr/PWvrIjIySuP3nP9bV3VVx5h8+YfR+OxosF
LzZEP6AhmzZPZAY3JXMorRktxmfAq88WuchSUm1UjZHxVM26LTJqNLH8jPL2McS6eJCLq6RdqZLU
JWsYt/792UVB3uYn58Y6Ofdn8Ir+xTv8j4Nidhzsdlx+faI6DIf/fFlO4zktdRB+O2TKmtrYJ1/Q
hyP94u+/ONI1jLfm0ebvdwRZlvHc1N9F/qWon/99An0EYl6sc3E9dtaUV8twXgcqBrUg86W8aneA
HIAQHKa4/FFvMzw2Nl78ycIfbpCLhS93u0ZohacG++J7vwXIEVsxLf87/86Fv/9CS/7WeDGP6RaX
m/J/GjtdLH2x72sa/Jx2YumypH4/h5ZjfLLC33bkH9vjYteT7beOvbCE/23dMokVW/uzxWy26+gV
Cus432rxZ3rOX760P9a8+AoWwXS/PNMCNJdvQFR7f5q3i2N+klF/tsz5xf52TM2al7VCZ5mZrt6i
+ZozeuBV7//eHp8tcnF/uLJR7v8h7bqWI9eR5RcxggRowFeadlLLayTNC2Msvff8+pvQnnunG81o
3Dn7srGxs6FqgIVCoSorMzNhxGh2C91VCbQb99dNfCaYwu17ul9i7ckIaVcvE2yQx2xf7auHfhs+
YszuhjPX9ftp220j8DrIbqvLh9m5+4kFqMGcg7jgdkcX7UK38KKN+TA4k1vv8814QyX3liSS2EIk
oVNlVGjHIjdtvjP9eQR2Uod0T7y9vp0r1yOKXKCjQaGFISsUvK/AQIVmh3w3i9x0AMSzXKufpK/p
1dVATMLAk88Gc7ywmnrCvJ1JRpAV7eOd5gBdoTxhBB7zKRZEgTA46pTP8XP93aZ3/2J9J4aFQJnO
VkPCgRuOM78PvrXL4v93FoSImITLXE9AAgDV3Zu7ObVyF/xNpcTK6skybVRzoE+nm0w4WW3eKQwU
5rVb9jnzKgvjCBiS2w/0X4UjC9ImvEdEVbHwViGJrpJKqzF+/0HHTQ/ZClWThAnuVBdHmEFFRQNz
DsRMhMXEMTMmbVlqt4v6ZDvMyh5nbwNMwA3oS7+ScJRR0K96OQgvKRI19CvFVNPS5iJaLLV2VYym
2b+BNXCuO8Ha5wGnGt5VqN3gP4QVdUnRp0DDNnhJvnXa92bBgISMNH3VBqomDJVuVKdFDrBY6XRg
8GAjrZKf0Evd5xGYSEvrX3ja50oYVW0NTFXnF4Xaz6MS5ICAVNW9Er/k4U1kSGLb6kr4Zv1jQogG
VlVnGC2AiaV+BMKEAAKZmP+lDeHgN2lVdbbBbdj3Nt0twUOpSJI92TKEkz+3LMdAzydYRncYAJPa
Aiil7ECuPQBRMvqzW/xnnNzcHaaLBmrCDEGPnYL5LdjZWy6dlv09rTXOGaZhcSqh+WOjvXRuqqn6
ks3cFGoEYIDCTJzqgI9HiSU7t3qZnhoSEi1rXEYdDDOgqrtVntmB7swHehfug/sWlymw8hJnWLt+
KFFR+kNkMy7QHpo5UQr0fON2mAaePDWfvV7d9MPP61FgNS2nKIqhRwVxzQs2sLHszCzgTkef+bL6
o/1E9j/aH/lt4GBC7zE6Wi/XTa6FUjARGpqB2i0QJsJpNcwA9EVGgtOakFsAZYDOqb7UE2buJrrp
WlNSllsLpKfmhJMLtIcFLhIe5yaN3Y+LqjnxlM2SpGTtYEHDXuc7CHq1T+858XjKplFNKxTi8gZT
rW236Rtl12SyBygPyuI1dGpGOL91bTOIrcNMsucFfi5rxCUMZOSNa58I6BjeJsVth4rR+aEKR6NW
0hqcJ5T+MroKNdkbFUJvEysxsymTM137QCZ4f3ivFPKA4vVdTLESlwmg5FFTv/YpOF7G/Pd1l7uk
9UOUgLAjxM909A1wnM4XNKoY3TUxCOeWv637yYNcpaNtlndOTBn78THY0dynB/q78PNn8nTd+No3
g5uj8ox78FJ/qIz7noBZgCeSoPs8mHuM6fhyzvbLLi3WCECCCRU7ELwxUYWwa/Q4NyLkxXYw+VUQ
7VXkSg5QQH66FIccEESA4FrF9PJI8a4vca0Kh9a+zZeIxFwVcRL1nLZ5rmKN84Erl4Bfs4EWGgDv
0JSUZeZrzskwn4U2L1BqmB89/5b2ZC76HCEQJ+HTED9V7QdTUm9pfzSDpFC25pmQ68M5sDgESexH
jigo9XWOSDV0fYtB4BLpePRFsnVrgf5zGQi/JjxECId0VNSeYJQWYyxf1eLmHzmsTUjd6Mv4bmBy
GyUKD42ejeyaXnPMU8tCZEQ3pFQwB8SRcA1Y/hWfK7CQXSsJwKvOcWpHyGuGmWPuMD3oht+AF9gt
O+bFuDc/u6DS2sTFN0N5GwEYErX8pBMRS4MmdaJo/Ti7oBlxtOWLxQxX8sX4FzkLwoIJoS5hlUBi
ahgecNkI+Hi4C+t213fgFQlvAutFW0BDoN1Hw0tYmzLT/JMIpvGDwaaL5jXavJ8Nw5NrBvw5CyaT
Soyo3veQDXgCI6qXukvlRk9AGUh1IC58E8jfE3Ofwrkn5uJ8aDEOAnNlAekmTJ+ywg/KrwaTaLpc
VqQFQ8Ih6PpRqyIMCHx2DDjTc72t3vqPOAY0iZP797up969/xosbWzApeL+pGIpBJr6VFYMGxPJY
ag40BiQ1rEvnZ1zejrPYIiibCM3n0aoujQKUaLXm6pht2BVQM6V3jW+DvZYfaVmxc+WDnVkTFhV2
kEhIArBq9pgNS0fTQ0krTzAOV8m64ivn7MyScKgL2qatUlcglYgDxak5MWDQNpLQITPC//3E/zAN
PptxCCNpjRqMAepmwNCvu8HqjiEvUNEUs4wLPfs0q6fBKAtQbfTsV69DiscIR5A/ZfMxAcfPdWNr
66E8/0CzCkFK51fbyXqQF+apZSuqayrPRYci2d9moXC2078vRCbNrlHRIfj7JbtjgNvZ+Y0VarIg
pF4Goc8YC8dGk08VC3CaUXTd2Guo4ufJEybN3jEUSJFytLu0BWNaiAw7xbNI/xfO8KlM+Y9ZYXGz
oZTTUKmo4KOm1PFpRBAS/v33ARAXdz0KPSoqL+ffpwUrNMH8tgpOqxiYRA2MJDmlEiMrgQfb98eI
4NR5QsK5CGGkwvBYOjp2tekx9nx9JZdPcLjCqRUh44WYhM6RkKqbsn/iTrsxDGfxMT3yL7BogjV+
yk4cO4nHZNJr0HeBBcJ8nH0Mv29AvOGPYHn1O5CsywLdRRIoGBROEpQYI8aCmZ8kNAdMC10kmyW5
oyxt52QmSIr1/nh9S9cO7+mOCv63dCXRQbSqugWzfwP/cQduA8mdJDMhpLbd0lCz6mCiCgBl0jEU
iLT9+ir4rxQyiFO/EGcE0K2PQHkFE3PwEID84oNMyrzpix5JmVbm7xSQcR/p/Oa6WYnTiyU6zLBp
UdfCHdEIiZ2Zzo9Zk+wxriNZnsQvTOECLJomyYYRdnDEnaF+M+d5s+THqcueKAZjry9q9XNpeLsC
h4aXq/hMNrso1UgC+pjAGnZMqx+VNpRE9LXriYsL/2NCbB3pKaUp8Euqqy/2LiGTY6jafdruMk3y
gS4LQfxEIexZNvjUUZ4RThTtrMEs8bZz1eIuXfYmb2+7ycYGid5beksyCDVQF8HDCyS7eFlZ45bx
eMXonmngIhZCVboMmWW1oOqtG0x14WGu++XWctX7GUpSHvEQryTn7LJr+mkSnR0TpRr+YD6PV7Tr
MzAdf7qJw7YmoLMscdiD5beevR33QKIdLc+UWF31TaTTJkGtA4BC4XRXYdBWYY+YFZAt1V4D9qVv
dyoo6+1UsqWrp+2PJYPf4CfheAqidslmWIo0fUP75aMx551uysSNZWaEXTRLgrleAjOzdszKQ1be
RPT5+hGTmRDOc9SYIVh6YaIsfE61FKqenT1dt3HxDubOcLJb9Hy34tTIkBnCxrAxD8Vm2k0HBS1Z
2TtYthQeTU4+SpKGCWssmEkWzKLm4HZd6PSqBvPX68uR2eH/fmJHGSwaqRnsYNwHAHKQAB7M8cd/
Z0O47wlqhuADhY2uOS5gaGX0G5HmMHT1rjr5MEJIMsOsmwEORTo2gjeZBeOhVpYeJL1NQcEVlf/K
cmWmDtgvUPvvQAHps7ieHroFqSj030Glz0i4W+b2XRvz7jVtFsbw/wZZnJJk5L6ONTTGMa2/IyBT
3dokUUEIxvrvkYExdtB9q4DHzXML7hVS1vkbhg+6N7POSrAft8v4btYFaLmWeIL2u4XCmkMw7Oxl
eWgeQUfNGflb9ZAoTPlbWTrur0AEc5EiPCYu7oSENO2ijMgSItD5fbeLb//i4578feFYZ3lgm2Cz
xHlg+msAnlB3yvNtZw+tJEld81SLYCwbGDcLDWIho2J2Ok21ie+rz2DAtA40xJ09v/z9ak6NCFHX
rGgRlQpWMynfugmknOo9VidZyVpoR+tZA4Uow4SRCNmDpEqaVgRGSOzGynuLSmE3+70RYJA+2l9f
0FrWcWpLiCMd0WMQRvHz3Rxbdq+3kk7X6lc5WYsQP5p6ApqCX1O2kYH5e8sW5oJcSrJjMitCBAl6
bQymCjtWgXrPqka3K/xYBh6WbZUQQDIK6kWWwYhJX1IoCti6pEu3+sw6/RiCC6O0OUFaCxaQzP7m
cmy80xndYDBf+siS7ZjgyGSMorYZ8F06sN1h0t8HsdOxYH8teonocrIiXcgdwirNks7AiiL1gSTf
9VRyHle/iaGi4cOb6Rf17hQ0o7XZgpy5yIECTAn6SXNLGv/6IVnLmy3AnRlvxxFIyAmXIAnbHBPC
cGIFJMmPDZRFwHjTplLV9tWTjzYmsN68yWMJLgbCJ+g4sx4x7Bh/MQ8VZHsUF8Qp1it7gLiix3Nm
EIRa+0bWN1u7Ha0Ty4LrAX0+LNoMy5hPcUpV3YVkvo90fZOAZMEJ1MkHe5Pk462WM0+NCvta2iDC
qvly50P0QACjtPzoy+AbLgZvvHp3/SPyP3bxVv1zEYnwEbUNx7QGhb2b9oD1tKDnBxWXXhBwPSp3
TW7d9T2E7IZJssi1g3ZyvzIhNBl2VbGlhNkl+daW4MWcAY0Bo+L1xcmsCI6jMAJu+RlWLLTrGnCq
RQO7AdZ9e93M2nE7XYzgJeDEUVKdX+aTBYnlrNybWfpfmhB8woZCRVdaOGtm862OvnUgC7++hjU/
OHE6JoQkopW9qZf8jNHuZwMi98qplYnuMjv9Qcf8R24pkIWhS+lreQCOpuvW13YQ5xsyhoBho8XP
P+RJPg2lNGvKWywPbVTHDm5BDn7dAP/SopufGhD8rQSN56gpfHnzNskeoY/u2EB8zIu//Lxuac3n
Ti0JPrfU+rCEGZYSlD+mZTM0IIKcJNu1Wkg4NSJ4XAn2wzgeYSTa51/I6GUvEeRl9Y9gU96a7zpm
9Q+ge9rI0KeyzyR6odZ0SYApYVed+uJJ75TKzdNedpxW75U/ziC+rK22X4aw5IsDuWmfgWV5cOf6
GMgq+Zejf/waPjEkJuHAWugRQCW4V6znpnS+6gfi2ht6E3mmF97SGVenU+8/d3J/3UtWCzIYuMZt
xjupYM459/hiKPU0j9ETYZnH1ejARVRAsDd26bb50kIOWwo4Wb1XTk0Ky50MzcLzHiYhqeUSF1pt
6BJDvndb+GAAlQSsT+zu2YmzVZUiKmIqH2PGqjhTgZIF+EIhxe3mJD8AunPM1Th29Tp0o/qNhTcz
+UWGXTm+RWPmKROX5q4xn3g7qIfFSp4nqMppnG06Pdo9WDxRJwPPkuQjXJxV4TeS849g1WaVWAt+
I9laP8zHbo953mOMjAI9+h/UhYadtKh+2YYVbAqVEJ1CZWWgsDlsDOqav7EwL3exM5o3+VzwsnmV
QY0ujq1gkv/7SXQts2EB2IN/igyVt4b4YO+7vpOrFpCboTOGeh86secWmlAbOwVT066K5t7QbvTh
93UDF9cTX8KJASHgqSB6C9iAJUxK7syLmxWTM1jHKHnRKnCLvlZWI3GOtSVxQVQoFAOSfFG+HM1l
KChP/UzM1cWPsf7XQ79Y0qkBwflSwAJjxm9cDXI+xUYfJVvG91w4gOi5mhhktagBEW3hToXI4jRn
agUNRvIrhtoUBM5AjvwRW+Dphury9e9zGVxArYO6NmDbgISoFw1LO6eaZs0xtuto2NBcBk/ea3aD
m8jGTQQpQRmagR+Ti9VBahlYcT6/J+atTdvXKjiqkSSHjwYoRwb1MU1AZA9StBgzLBoITuhRzY9Z
q26Y4pFJBvBfXzFWzcCYwUdnhVMV2i3o6CDV4Va6H2wroA4wuRA747uKkfHIlx3iS7Fn2KIAq2oq
Pip2WQgctGq60khb1Y07Y0PRNq26l7ZIH2oKzo7eCcnPGnzmOejpSJA5i1Y5SfG85N8CKCXNzxXY
ESgAmsS3oWsZ6t/psmu7j5p6hoLJWAjFX3eIldAK6gCK6h8uWCDJhFShVcI0VaoGB9aGIiaY2QkF
XWNkSQLP5T3Kd+WPHZHaLIWGENhlQLHZ+rPPmwy2rz0Bd+1wJrXMHT6uL+tzl0W/O7UnXKJ9lY5K
DnZUNx/DfdVbm9wGrdQQuXn7E9zN6PLdGgP/X6C8o1N3mPvUqSEc1NAZ2qIWaGBVL0BH2mwOqM9A
FjXG05U5LEbmMb9RAnSr8V3XoEGEaf3+njadUwW/SPJhJYWXgV/i+np43Ly2HCEI2cAbssbE9oEt
3DXM13aGeEjyHESfKlHOFEry8JWoeva5BCeGHB20vxZsHwN8NyjcqFK96ytaPycnHiGcSz1XFzay
T48IttO+/Vo8FJD4BX1F/lrc2zcQm7upPbAlu8NrcjN8jUY/9eZ96tle+nb9t1ziReGdus6nMlBC
JgDRn9+LWkHNtAyR/yd7UDHvOJCMbtVbKLlJ9nXtuHE2NSBT0cbENNC5oRJc7YaSTxNo6XZlUz8X
/G2tQNxAct5W7GBMCxxaGPjmPUx+6ZykEkodmrTXbMhwEuI1vfItGTO3arTX6xvHf67glpRQneHy
glC3bfOfcWKmTsGaDt66EdrB4ccA1QqmThLU2KoJA0xZXD7bRlP23ETfK81YlNUEctnZtZfN3Ef+
9UWspXq88I4LAteUdcGrQEqtavoSxMLqY++P3xaAJZHi89H5IHOhrdw4/48sf/UL/TEqBkTA7ZrM
IjAaHN8xfqbjXZjcx+7bLWs84jQAC8uayzKLwk5iisKyFBMKkH3KdU6cabkf6r9tuIHy42QrLSFO
TYwamD7Dqj6B1/b3cPBn6Itd/2CrC0G3Gq0SCnoRSwhOdpCoXRfGE7iR2tAzZvqi6G9Favy4bmYl
l6XkxIxwVnM1Tyt1iCY341OPu3BrbKE/KX2BrTk4qGSQKcDzLjl1AN0NgGMFhmuASFOdq19MWu2v
r0RmQqiqTJBjYo0NEyoGHB2S2qELphlJ/X/VCAS5GYZ0dICNhZBjKiaBXI0J9+qj7Yjg5k0Qvpec
1YuaA6eUUQG9IGB+IRfpJBB2lGD4cHJNlm+K0PbUqn9dcivfgR3I8P5+206NCdsWK1UKci4YC/vk
YFZV5VvQu5fc7Gt3DyZlED0xKkDBLSdkYEmvq1nB8HEqAhVqRoqdwsDj3ZqQi0Qe/5rT/NfUK7e9
xnxmx//iLJ1YFykkI52YMTNhPYXiVJrchM279fdYQv7V/ixRHInQsy7pewtG4hoX7EJuUkOGXV1L
MCHIiMEBcIUQ3ERCUCigAB7nUJnAw2bGgHcyPSw7y59ADIVGR7ds5U2o1XvDtkGiBKomk4Fz5fxq
mgHV7ibLmvhM+W/ixwfzJXOQ0hpucZidZ9mMwtpLBkv8Y08IrmRsp9YIYI8zV3Jk+LLjl5SFsDTf
yJx/JciC4AMBidNEYZhFcP4RUO0xT2Asgp6lOWLE2/yWZZKYsWoEdwJGVSnIvUTUGA0gnZo3AT5a
8aAXTzOkKQaJg6/tmg6eTaD3dWAfdXEqEvTwS9jTBamQr234jFPksRe65bNioZdLMsmVIHhmTNi1
BbQ8KiRJRleHIAqxvlMwt18PSmtbdrocIcw2UOoK8TgZXUNPvWGpgTruvcpeHq+bkS2Enfs2a3Sm
qBHMEDY+gUK5KSsJdEO2ECHukUFb9AoTIkAMovpAlw1uyBeFGa9/vxD4F+5WxpnjPoE1Jylq2XRq
V4cwkw+Do5kOou2/+CKnFsSFtI2mqAjZyHlQQAW9/1Aejbp8ur6OtQAH3k8MtYHwDAPkYrRhAPgU
gLtMn35sAo5YjD+jACyKmsuZBXPySmXlwrWzc2ZTiDhKBOW3eIbNxuOzbMmmDQ/ZzbxROZdK4gOq
IFnkitsZmJHnpG6c4EfEP0YdJFhIi2x/tNzglRwQVX3mtUCGp459JJtyI8+LV3cWSBUbBN6mDXIz
YZWBsVhzZRMeIWafp/6ZvofgUOyCDgcJHzG+GpKEbO3qwHAgvIbyMcELQogRGkjW0Nuzqz3r23AH
oaQtibdgCHHNzbyr35Tb/G+hLJhfhVCIAZoQgnKmWJaaimDS53pYEDeUDcpyqFoAcpD/LTBcsMK/
78lp69oggOYvrEz2sjMa0EMqusRH+HES3pycIhHsxZoFCnmxYtXYmLaB6tCCtnu313bNTedHO/lL
fcUTAQFW4REoK6P9I5xqux5ZnCQwU0OwXUm3VSuJf5d4GewVIBkol+NOB6WekLGUcxVPDQQ/XJ3E
9wPUmUvzfYzvtP41j8MtKYotFHH14VlVZUXZldCL8UrUgQ34ASbohMSlStHyYR3e0zyRsCCjOrip
H8Hhe68wnTpwQrd+lrOyyswK52zJ2zyKVZjFJe1DOteB9OweosUSB1n7cqerE/a1mYoh0yKYCUHO
O2SpF2eyTyczIbh5G6tJN9vNfzYwbB3I9QHp4trgeZ38EgDM1FHkcg18f0TPx5PH5EkEalQiaNqo
8lyfWwxb2tTXDwjHXuThBtAyzwLF37yT8p3yXOKKQbHDmy4VFFrGbnZVa3CAYPKW6C4rdkn70PfS
Lq9kdYbglE3R4jGiwtgS+jE5cPhxua29tH3HlnLg+79yk//bTUPwxjRkHQgRsJvxYJoQPYFEaJhT
T3Khrfv8HyuCM1KoWM3RhFVpHYZltsXe2vAbjWgORFSh5gsSTYwhKdJJglW7Nopv0KVAYUsMXxo4
SVO0xmbXavpDpKgfSzd/GKyVVOdWLzK8xjEpoVucd0QIky2kSaeBH7bceR9xeYK6YGM9tRtlm2/C
51Jyia08/zEd8X/WRLhvPcfQAy3qGQgeBi0i5ZHl043SBEedbSQfjrub6PunpgR3NAKKL2fiiPP7
ebgPfcUNnvs92UF/XeKJa98Kby3Ua5ERENMUHg32kqD6CVF216gfR/MB47+A6smqnOtGQMqL4oyO
Vin/95ObmXZlhuJfhUnt0DiwsvTnttubdiRZy1rKiMYykOqob6v4b4JDQKPEDCHwurjd++AZG20H
6SLdWVzVM2/kbn45vYJL9MScOJYNCHJvd4q+/NNXKp612+RnsUm3kJeu7rgXZttFhleTLVLMxfuo
b1Hih9WiSfwkyaEKnDkTpCst8hiM93bzi2ofzP6Z49RTGcZsDbIBAl4QJPInDTqNwttMJ+OCdCEE
bBSg5B/Zz+JDeUsP0SZ1B1xACxCImKV4gVhT45P32QMA1+tlr2qOexGPB0p9BKRcGPcCtvTcnaq5
yqBxmHCwL6eEg6CrP25MvKllHZO11WK+HzozvEPJ6zvnlvrMtjI2wtLocjhM9Nk75LCYpDhOO3MP
GnkgYyLrgQskUTfx5S+EleseqhVoERl8QApSUOc/AcJifcsqNLHVFOTq+suovl6PNisXLci0wKyH
WVi0OESYpW6MGq0GIP+18Ak9DgPY/Dp6AIAwzP+eNwEDKae2hP1USKVlRgNb/2FCRNvBa9BoA0vw
5t/1/1EZM/HiAB8VSG2EsDNQELEE4fhZlsPXszfho+Ibvt47g4+y1a5QnOtbeYm54+s7sSh8LLOa
ywHTWJOrVI+Z3joctcWhO+HeDJ9y+5v6Y/JDN/VCr5eYXnETyDXwsXMcC5wNYWfVtBmsrgnx+MmK
bQZ13bB5ub44mQXh5EOo3O56AxbmMHEWFWqmowwv8dnrPD/ZQIDgBQ7ediA2LlDclRFDOCFngIsX
YKclrrGrfw8gB5q/1m7og2HjrvUWF9TZu9EzoIYHCYcOlTTZZn5ikc5/B0HRhncXDQxj4s46P3Q5
Rt/RDYkHN/4dfmFba5NswPcPEUy//aEcyY/mLvEVaDiEb9f3eNUw5K5UUPiAr9v6LBec3pRR11u1
bfU4ILzMWngDGHoRd2p3ePthAhzhz17uRb4qQxqtXGa4/SGtAPQfaAKZKXzewR6zuLeVHuWW0S8z
p7olGFgfj0u8waqhyJYAx7CRIVZWHqJoooHZHTIZoHhHq/V8pydFLZq5hFkeYaMPPq4eIzEFFbBU
/W3dFkjk0b5BPAXvyLmtPmNaqUPsG4DU4Kjp06YIMBoQ9rsxtt5IQApQAUBzNyeGO0Mcs64Hyefl
eyi41SeL/f/+AGGPyVzPbZKHQG4iNmA+aTHwbrNdY3jqIa/WZ+/XvWnFHIBpoOu3GIIgKFrP15vZ
qh4orJ2gtbSzEsv6qdQLu4OuIvjfFZ28tkoV7nQtC/+6sk5gFxcWxkr4SLaQhmUtgSNBuhZcgIBt
Nl4Bpn4ppyUPpcJenhoR0/HSnHtmZAi1YfFQZ17U7YviJrS+X9/Cy8z1bCkidW9He9VI+VLSvnoq
tf6rSpYNeGH/lmsWvOIQ2APRvIUbBJiJ8y8VDRjTqdHQgYglO7apfigLSfRe3S7OdoKDxj+LcM7C
bMIEIUVxsyriN2PId8SIvy1acmiZjCBkpaaJ1ejokaKgaaCcKpwze1BrPY7hd+QR1wXDYzrd0qPZ
O/o79M3c0JM9zfgfvPCFE4PCuUq6jOKyh0El1J08+5IY70G0rab7mX1c94e1MGnh+FoEVxSEb8Sc
Qu2VMSpj3gJxyCHc0Vuew8Rbbdvuuy3gLhjMl3Fs8OMiru7UpJBUYGokNKoeJrsszFAOSb9CRTl3
jBLFQShav+ks3/b6mDj6SCUl1TWvAfDcQMUT+f5FBGkmpVmMERD7eqoOIN3wrUn1oDmcAUUo2djL
9AJq9thaXLdQ2sEpOD8CjdKW0xjClL4dv5QlBEjDQ+e8dV/SYBu6FcoUslt+7WzjpkUdFK1sDVQL
5xbHMTTGOEd3RtUXzZ2t2vBKAiRiFSSJpFSx5qCnpoRPmEF1vogT3tGa95V1wFtbB8KyTL4p9u9/
sY+oUwDLi7EFFPeFwxdHwxL3LTpCRuNjXmH2MTLgMa/JvKlxePap/j/Kg2t+AnZpG6hukKTiaJxv
JdMWTZmScXSjqHigdvWQ9tC3DmxnytlWskAeqcTjYOp496ECv9JMQNduJh1GMtzEdti8Nz+zM8WH
JhR7nnx9J08HV74eXoBAfWC0EGyp4n3WBylVIM6AHs0IOgJMnU8fdWr52pBsTVOGl1nBZKCSBSpY
sMqh9X2xl1MKDF9JS34Qun1+KN3U5eyi+o21v76TKycO1w7vO1Fg1yFFcv7RxngMw5oag5vMg7rT
oVENDci0lh1scvm9YIaPsRAUS3Qq+EaNUicwE3RwjXvg2D0OrUxdrhM6HOWfaiVWnhkTDhoo+Vhs
9DA2bZp9v+WlGOsg51L8LO2cOyH27BO0hx4K0D3C3i2EQLQ7avrP0o8O6Awfw3SrzbDDBRQ7NXHy
3A0cTIdAz6LBS8GUZAwrZSCkVpDAAWwfh/yCft+ooK9dDZiJsdutuTVQ2UUvhd7bXxe08ZJDpXt/
6y3n9oT4PAxDCmUv2IvnQ9zP/mLnu+sWVuq5UPNBjxCtSRBiXCi8jb1dl42VIz32+OOndXPdUdwM
5DOQI9um3riTNSZXd9ECJhZPZrx6EKLPz0C5KDkbUzz0an92Zz/CvBOGiTDvRLzkUfrYuTwK6BsS
jkpFI928aKKQPI2gWY4FQqYDQPRkkypPsduhGFFt2wwax5KzdxmWz+yJPZTWHNKUs8u7XVAmd2lQ
B14SWfNtbSXkmOm12kkqsJdXKm+MopTMC2bQzBO2s7IrqxoWPF8N7UuVvnRILzNJIrv+yf7YEMGr
lYrhSTtjGAbbpnfgH9mlbr+xt6DhxCiWrDy+ku9hRYi4AO8AKgTM57mDqA0Sr7kwene677xg24Po
ky7fufSE5qcbU/PBc04VR5abrBQCzu0Kxy1tI62sNL13O1W/RcPe2nQGa57ZooB8pzCGn0s8TGhQ
UWujdzOAWKWavmldVwA5UBZE88bWMJ2o1hU/1e36Sxar5SvJOxn2bfWLM5QlMXkP0VsReakNejko
GLzHZMKDqd0k5cOkSOLCihcTrt2LIAcUNtzr/BOM1IawXZv2boKZFTJj5iEenXj5xZZZcl4upz1x
8aI+gJY4cCCXXc5gzkfSWwu+NiQ0h5/jL+KbB83D89KjT+F28NMHEwUZTn/EQkc2D8m/qXCpII6D
UBkwCZBTiZeKFjKVlmXQu2yKPTvWnWJqnaX4uUy5YwELDjZ/yXldeaoBqg/QC69ZMn6dnO/tpC5I
ASgQGY3HkYuZl/6KXztncnUUe2rViSQPirXTi16TASY1IOJQ0hYiRJcoBXiW5x5queEdH6ZMt/p4
QA5yR31lryn763fKinvyeMs13MAKgSHT8/XRZGhb8FR2blC3Di0LV+8fVbWQpPdrHnpqRSi05Ho2
DlEFKxFDxVebdmoRbCKNYDShkoDc+f6IPmIBZArGND5JKR6GIOBPtSbrIE4xL7e23aSvJLFJ6Q4R
0pBAb6pDB9+iTp3QqXSgnSNLG1c/IXIeNCgZQ5DSBZ+p9BpYAKvokPtMHh+nQmlUh/L7f1CN8ffr
X3AtEkJKF2MrzEAcBpX0+SeclDaOgB3n5lAX+T7j1T08Z546OuRngScNXJXs8IqTz0kAC3W52xin
+2R5QjkLQyDntrNAG5WMwnbZs9QNxil4D+OqfDBGzK05SRVA46ZKrcrPOlbdN5M1lk5f1ssmj+vc
7+rC2hFzRh9uqVvPnJq+dVhhV+8VJIndlJS/lE55pyEdNgqyote5U7TbSs+HQ23Vs2PXc7NXqnh8
ZDMn1kyM0mF17GszddVs2WaqEjh9BI5ZvfH6Rr+zu+LXGBteXy3bus0fSAo1+Szdz0lwH2cRaubM
9mZNe+gz4EbKdDNXzaZWrMQpDWjZZoufxlXllB06p1AkQUK4SSPotQIuo4yBQ3OwYYYGnkH1XULL
x6T9PZatB144T50th2GmzTDnr6T/2oI/Ycie5p64i/p7CAcHmsgPA0VtWfXn3naKLrwtjeYb5Epd
EL87UN4cWstLKmhrkGAT0NQ11d7pipcsNHsXQ6OeuXQgBa4tR4v0Wzuu4HRk/g3eYCda+k1C7vRY
2+SN5RRW6HTR8GCQ+i6q0KYzPtpEf5u0wS9I2DhdAptLtzXML8RKN5WmufVYuXFhOQ2JQMuPvxh6
A2ZglcD+UpT5r4RCsSAuXa2M9vi/72F9q6plte0541lgRT+GeXjrWQXYGXxhqDd2GR5ZU/5QlMFP
cvUmZ5WTMbIzlO7YmT9H2/6pV/S2melhSAsnUObvbY00Pi62moJJjOWYzrkDglrHACNiGNpbVatu
pzLfQH7FdCbrdVDnWzLcG236Y7IwGjxQZ0mYU7SJ39YoNOB7Fc0jI+UdRvoxPK6UW0Bef6VLeVeG
452a/16Czq318jhMgCv1zTMlUHBXiioB+1r4NTVC0+105RgWrTOU0WacDJeCSFZN822ozpvJap2m
tyGH8pFFipMl6lY3KvCZTntQ0t21Fr1LDe33WGs7NegPZU0yp6bNTdokAzqM1T7Rv8xds4dIqQd4
oJOg5zMlu9F4U/Qn1lf3YITzVA2FrgY6ZmOy16bpqM7DzWgYv4KyfsJrwSOkvGFB7moWaHWtAEOS
dN5CS/FrYy27YCi3c7Dcjcn80rHs22w0N+iceWqovXf2jMNkqM4SxA6NqJehxZqBr9GpbRXngr0k
4E+ZayibqR8MFHOgnrHuKbYExWYa/oY0uqsHmpM0FpR3H9R4G9qvSf87LyOnbPpNR70eLKT2oPss
z71xMPHlfuotdIJZ7g8dOAFRJd8sila6dWhVt1Zfh46hNcpNFBaNF7QzVC3jbHpLTaK4JNFB7K0r
OnaOekXdvddTsrej8KOldn+b2EGNYojpWUrzbU41p1CD50FrXTUPd9mEgbKuPOT/Q9x3dNetY1n/
lVpvjmoGMPXq6gHDTcrJsjXBsmU9JpAECRAMv/7bVFV3SfRdZlVPvsELtuyLi3xwzg4ldEsngz9l
NjkFzniQuKRDoHUuVRvI26mVTTRU5hXiMBGiFvSNVj6kuqA71xSchxpyFIl25OPclHuDlhdOIxKD
2G3cOtm914L8Dt85E1hnAeGUAH+2+0aQk+d5nUasEDXIrlBbN3Qsx3m6VgGU5qp+yo7w9jVDU0DE
vzKyJ9usLmlhXuvFhFrK5ttIXGOfd8XJ7/UxZdkh9dpZ4RQZqsgJQGccR++i5OR19LHvSvfSqrGg
aRCEbDYS1uZR4dmJV/mRGtV1MXq7kSByNqbvkDQ8jB78YSSFq3Z1DSD3Nz/NjlKQH63uvwQlkloh
kuVjTJT9cyJWH3rTMIW8qvdNUdWxyJkR5sqfrwuXfmk9yIDUUMV2/GyALxX9knrFjaCqCmsqATkM
7JAgqg+l45CwIPYc5YFX3eb4943IrDypeigjvt8tddHkB2rMj0XPdwxaQblHEt3AbHzo5Knrc+Nb
z8w7LXSc+e4DiuqRgVncs0DRZAI0vxuNOuTaaGLPAwczn9o2bFr+pTQa+AHayJ95HTBgqUmuMtIe
YRGGrEwePDXIPYUMwNRY5kF/yDXUYD1hVvhN0l3l7fytFpBTtGmb1G2QHQDzjErHD41ujBu4DUdp
lVaxnOAFMpk2ominnHCtuB6GOCcQZMBSyl3U4EeUXfdmAy83REpYaIG+bRV9wGCycNbDg5HOp7Gb
vxlWCrOD+qY1rEsnL3cZt3YwUSZfmq5oUIyuXwY181CJnEfKllVU60K4uCjNkkRDwwHSKosg9jEn
F2pqndvCabMTbILcH4Ue7zXsUrodK7M8vwZCYvoqtYMd4bfyzVhu/snjKmmJdK/5rFIFzzmIXdml
+a3L3T7Ou+HZt/NXJjWiv9Rx4pHTMUvSGfpcIRCFD848VZCmkVYoPY/vK2g9qwR2ycPtXA99aOTC
BvugyeOhppBkNjH+t8j4v3aD+YPU2XUzmP6zqMVU7UTGdaJTT3+pK6/JQ9RzcHX7HbcimAvoqyGF
BKjXFlmcNzXuGxfgg8n/mY3OwzCWHG68XCQ4BMY9r4GM6irxIDoIsw2GDV9KjmDCHMzuugs8YYeW
zGFMHbRPMu/IvCuDdhaRR6zgQjkie8wcTUjMNWHuhZn15c5v6wCSZ22DmXQxxaWdxQEp7H2fV09m
tdwMJFNYeVTEqelkeJu22ovcQQ1pNCg+uWFekzEA8TUY0yCaQElsYzUPpX2JVgLvos+Ak8cpZ+v9
aJfDBff1JVGLOMaQ87BpPBFCwOnBcIT7MhAvyPZFa8Mn0qJGsUuDDvL4rWoC3HGtZ09Leddxoxqc
vpB4DqItzFgacpLNsOfUVj3fuJi6+8J2aBbZVW1kh6ovjBtTTAGIn9o54Z0ztWGap7TC6ThC6DTN
G2PpaKtvSNoPhx581B5S/AIBOVK69E4Jnl4EGZR8WmVlF7lUxb42Xet7kQeZEU7e4D9O8COHq47v
gBVX1Yq+euh+0juzxnuMGOaRK9eRoeN0RjzOvhFWXlYkEy2HqCwkbM7JVd+qLzC6vW0chv0/8p+d
Lp5MiidkShEXAXPDjTsp1FUB7YDaHa6UDV+z0r3VS2UHgRwE8e1ra/TCvqUXgEnvcqP+0Rv5Lh3H
XWEGOqS8VsjQdZkoQzOVVhlyaugdF9qKGlXApd0LTtpWAIQVJX+jLWuOmVWQfM9ZAZaaK4IYFtsD
RJGxR6uE5n6W79yuyW/90gRFoIX0QcbYt9LyCIWswZiLiM/BAHoiU2kRt0FFEgu+tCwCh8J59Ec3
bRJtp/5jUPqAnll5m1il6Zw6U6iNFx/SWWeeBvAzQ94cj/UlZ/n5aTAMMhd5OiM6xoamYeoB3zqP
M9tXmf5pkQCHoX9RgNpxmC2eX3G7eyxN9RoMXYlBsjGVjb7TRoEnad5Xd808Q2ssddPILWZ2IFQ+
+IO4LWb/zUScXBLIjqfZn3bJHt1sOlWjwqnBbrEXET0BpXYcy3kMK0n2XjomvsVI5DP+qKhEWrrq
bmpbJY2C5Xea30rfDmurC9u+jN1OWLC0Ng6DOR0LaFBF2jVRrlVFiaO4Hy4DiJjsCpeUUTpn9XHs
ypfcK9uEBumMO67/5rTyhpJ6Dkt7ykFAgpBF6flvRIsy7pvhz6z3nztn2AsUvoqZeKFt1DUcab07
4UAqLm9TP+S2hMOeSsmDYMLcubSCi+g86KtG23HTySdiOgmRfpJ77mEe+Y1vcXUcaiic9HmDIAap
o5AP5QVvC35w+u5JyPmGDfVDCk3YEDysPHSK4UabQTzawXPaBXEqvKvSwD+cHIQxf+/J5GD7k5Ma
+AvTEISB8Qgu51bIUHWLa6qFXYcd+1A1fQvxlPprDqurWs5qRxuz3s2KeQlRnnnheCOFkYl778LJ
JnRtwXYWr9qrICvrHYLJ6dYrpiqpuRr3E0XEJQhM4EsjCw0LEh69aICftPRX5aRPrp9V0dAF9QHT
cbJyksUm86NKOY+s7+FcoeGHpUtxLRvZhAAYWMdWZYiMsuNczR0SvvlXxUEKrbqf2dR2R3SPHmbh
HWAYA+5FC5J51g4AyioHEVjrecspBHCnrH8GzvDi0gnXaDfBfQ5y6kfe8aeK6DTuMpw8g93TyBs0
3xt4i5V4fvZK1vFIlIpQ5LrLWKfDhhRD3BY1j0ieics0tTJw7swXXZh3zgR5zgqS1VlXQHK+4O5O
Fg1JGKM1Jrz4wprudhIoFnUwaB5QfGstHfvCpRBF68wHvMxgmjt6WWjbCL57z7ltLPJdd3NSKHJP
UlKBrj3iJWmz+cKzBXSii5+ysea9UtOflFMHDBQGHRyNL2E6CJcIJKWLIg9BQPg5W8aRuPlj3mSn
1AMmq+exr1o4Coowy8vXLu3uNMQ4Q+G5eCGoYd/bhIf1BHzWwMdLKa2XfJQIBr3lmJzxQCkDXoWd
aVV7IEJeFCNH2M5eVpAP7sdZhqU7tiEu4AnXc/3NFvPJmUo7pHgLBUWQcBdgLFnuCj996xyWuHh3
jpP3Ze7Fk2rtH13AvoAn/7qRg/m15opUk4EEIQAdHgWc6PNhRyeKB+2ERIZKY3dPoTdamNF4jxzI
QlMzDgHQxxtEoTOJLqAskOQCKgaCj8HylT4g4eqUwSxwRFRldD8gBh7ipt8V7W3J/2TBnTEdFARr
f9/LM7nCTy0u9dIPLfaBVYnCR4vWjATGrS1uLX73+ybOdWohPSEBB3whXZebir4siOP3KtIll1/p
pN1ruyBG3MMgPMcONIeEicaPjRnY26qRdr6V8D3XSUQsi6SgYyGBt8poCS8vvbYZ4Un0kN4bsIVd
RCGdAuJyQ+zucAKAiR9vpQzPN/q/d+WaPESnobdqE3elsNwoI4+gWsYNbTb69ms9G4v0w4pZvsWH
+auHmdHCxvzJTly6yKzMhdoqPm3d+qvhsycypQ7DRlgAzPZlfqLHHvBld5edgo0NcCapDMfZ/x20
NUfIndsZuBU0hRzkrjaaMswzeZfJ4Kr2ps1CgIXBWeWVP7W22m4+9J8LJ1h2OGqvRgKXzDi4lqir
qT273iqEnu2ai5zughf51Y+6N/wyq3BvRpa8r7NbCQ9Q886DMNrvd9sZKAVUWj60szq28sBsSo1n
W4TablQe2isvmXZWbFxsdehcmfBTS6salVFngQs/97+vi+G6O9aAAthXYESAFlDF3Vu93ypNnt1U
Hzq3qhB2Di28wcGMjQVJBjAZSdPeIGuy3xjErXZW+XfAS3NMIdphL+m9G/Fde48nO1SqEDfcT3En
Q7HfMoY5e07+s2/rsk3hqMlOkeUBwwM824sc8jdADm7KnW50bY3uhCUgc7MBzZT23Zg/zuI2s59/
P3zLxP+yrz70ZNl3Hw4l1AVatzYxen2pLwpI1C56wnhqx57df/da49+G3n5a8etbs8XrguZLxUH6
LKqyA3MgDbBlsryxfYPVRQmXgNmERKQC9FbspE9PzLMvKmfeF0Rurb6ttlaHuqGH1hMKU+S/BDfT
l0UJlUQ01gndmfsRm+tfsW88V+L6uJ2D1cEBiQtdDx1aHXf5fb+vAF/1wTVYjHS3KXjn7i24pC6G
wVBmM9eeXC2MicGXlOiIdz2Jb05//P0SPPv5qCovgDLAatbQ32mmbWsz3IswlNh3Gi/Eutz9vomz
AwZeGOgSQP4iuli2wYdlTswpq/BGwms4wBsiMoA6ZHEQFZgj+M5liZ/8vsFzO/dje6vDDwRobpIO
gZSECnN3aePf7cawnSHzYA0A0uhizEADWYdKbqplm6NQBGwQbDfYftFeNlPYU3UAeS3negNQ3nQR
bMQY57Bln9pdHRmoIffACaFdmfhduOCgmqfhSezayFWxF2lgOIuwBssbSU/AjfsfqBT9fnTPXpwf
u76KBqrAG22+HIwD6mWliFB9ODCvwev3Je33KbNDw0OGB3W93zd8bqnCoRWLFVAsHwX7z8uooiMd
WgftBj1Er64sdyNtc/7zgeMByQWBwXut+cMyLSavqUeFreA5BDG4DLm3gcs7tzA/vpRW55XfAsJS
CPQgJTAtsvaVLUNj3thuZ7sBrTsL0ROg/OsTw+mhVW9L7LZqhFuuJH0fFwEdt87ec8EumDnAwwB7
A0jXqi8VzGtrbuBgWmjIHhTPS4Dxpl12MA7+xrCdA6IsugmwTX9/F62r/P6UuQJTg1BtL1BfDRfI
jRujVGEgYCtv0ngLbHNuDH3ouUHvAdQj6GB8XmpwyhSUIzEY+eSZBfdiy+/ozMVPQacCbRT6T4tl
wefPr1XbMRyIGlac9tfZoiEDikcO3s5CgX7UeoOdfu7UQHtAKUBbGdCl9dL23BnwhLKHDD40SkIq
ehHPs5uGqYtySmGFZfbK22Fn2088yG9SqJxqJNNJ9iVzXibXPRnjV58bIfUuaSoOvP/xb+/sT19v
dWCbKLIwI8BwOK0PWEyLLP/GeX1mQqHR4EI0Eee1D4GbzwPOc7O0uN2C3TV6kShphGz07/twDqC6
DDCez9h7IDatj6fMzwwxFMBTgiO36A3oGXtCxlN8bYRG6DebUgrLKlmFj59aXN0FqBZ4o1papHu9
CM4cFh3ILNnymjp3f1MI7QN5DlAxBYbo8+AVrOg6VgV95GFDIMFT7Jx7JBJjcgeJiP0Wg/vc3vjY
2iq8EpaRZhWqi1FWGfCsLuDE2IZlelHLazfYSuucWxcfG1uFJt1EGo1SOyoK6lmxB9v/srEqljn4
ZY4+jN1qaY+e6oU5oIHudYq646KnNH0z99bOPWTJFhloGZrfNbY6VojbpD6kHPvIbIcQaXtu2FcT
ezJbY2OxLzP+m4bW9Q3Lhc1VtfQqs74QfTIKHoKcunHfv8sFrFpBcIXTCv/AnX194VNjWti3QJUD
sXJqyPOC7UIZPAKg9QXCMjpq0j2//j9ie53FcgLoR8QaUKWATsrnRa+0Fk5jB11Er8ZXto/7/WIa
5ehYwWQBeDIvnjeeZ7/ss3WTq/1MYPkFcwU0uaRZ6JeFoQAKKkqS+0U7YPy2sTSXOO3j8L43B1C9
6+NidX5B1FsDtaqJ+B08YIxT6UJzvzwh8IlQGV5sJLb9oH+JHJcWcULCDxH/BaB0dZD42Swgxj9I
HFgL8U8fesix/CuknF8ihveWUEuG4S/ihl+0uIArsjzpAQ5swJFlYUinILqaMMrt4wWJGKibrb23
3hKrFtfIcwMl8aFgaDEjAZA1/SKymLJ4Y87Wx8nSCgWBEpEQyoq4zD+vylYq7rN0sSvY5aiJH9r9
MmMC/YOF2bay0/pAWTe3HJ8fQuKh6iwUodFcIZuXvlI7b6xvLD5dg5T6b0bf66ZWa0OxNJcg6HRA
a80XZl0DJGUkvx+9c1P0cfCW3n7sTdbQodduF02d96gIKvKm93UgWwo9Z5tBIh/xlguJtnVwR3tA
jESPZhw7Cwuni4JmwpOoj/4PvflnM+szWOejbp0GzZhA9rViNwMPOG5pJ/+Su3yfFpcuTyKwzn55
TdBghl6Th2lZJMjrIyRs4iZyj+PdfIJM30JzKK62LOXWEcC6zdU56LfIJCgbbXbd0Z3A7lywCO11
76gTqbessM7NFpQdoUG4aBvg/z4vig6aGQQvzi4am8e5/1m9DlvqCcsVvz5nwXM2IY4JUDs4pZ9b
EMJVQ9PAmMEexl01aaBCRtrhka5RDFyQW8hoQtzO67YOi3Vws4zjok8PrQxIK+LE/dyw0Q+jWwwz
7pMdeLPOLj0AAgbDJji4UoocWbdn0Zbd9Faby3B/2GM0JzY0/NBmS8SlQ/WpBGXh9wt/q4nVeOrB
rLMSHhBRpi98dXI3493103Y9bqugsG9y0GS9qXvX2cgP4kEhsjaTRSZqK0//y6th3dYqPkxng5jD
hM4EXZJDTWSxa1QX1hFYLL6zIwsepZttnu2fj0eKhyIjxC5WoQ0osqMPIAf2NODy9Ts5EIX4SzAD
77aC+bNzhfhikXuAhMe6pmmXhOX5iN1VocKS36pp49Y4P37/bOA95Pi43niNKMBAA8Od+9JdAmW2
s75lz/Cl/0p3xsG+3ZITOHtefGhwNXitYXadsZzuWZ4wh8Tt+NDmWzmcs41AQgswCARmv0jW90Ap
EiCLIBhgNVezBaS4cce37cvOzg50GBBJ2AYoDKvNiutQ2c7i6pN+Mb86u4UMri7G++m1uF4K9/bt
JqXyfIt+ADEZg+JMXJ22eM6aoz/jTuxPPh6tw5X9XNyoQ34JO4ZYj2HxQu9/f1qcDQUXgYL/aXL5
Sh9WyOjMwJFZaFLCZQlItOoEGRcWL+pcVmyKf0W391zY9LHJ1bh25SCscunltDdORlIhTPOP4iB3
ECjedagUkFuww5ONjp7b1gg4IChueRDrWicgikDPdofeoi72rid+ArvvXSm4udkqaZ6bRggIgHKH
Gu2i4/F5TH3A/cvSwMJB3EHGHzR1wo3OLJ+wvjQ9XF02/MfA+127q9TMJR1k5rCvT/POShZiOLts
42kHxvaFe21u5IfOrhKwlZCdhYTvr7IktIXMxVBgxy3ZGwoRt+pqoaK74XuRuwo3D+Fza8RzPURV
8D5Gpna1RoCMHDVZwjf1Op2u+iSV4YK2AIJnB2oJdsNSu9qSFl0+dDWqkCXEaw8NQqt4/ajtKpf0
KGzKqBPfXDi7Wf118e+rdeBO+9TKKn7LDDDugEWUcDxw9801fCLB8ImMY5dAUhiHMkyotkLGX+Sb
ljZBfIMpCdBAv2Y4hTRmt5ca/E8YJS3EwRxg7/S4mG/yPSBnGzHIuYGEjCREH3wf1LO16gOoeyCG
Kbz2ZusL70EBkMBtpVuX2zJQ6+kCsQyEyCXzDVDQ520GLZlmyLQtEYiM4LyXkItjRxo36FR542xs
gTNhKkS/ASlBygO0tjWZ2QTOvrVnR0aMJTVLL31x1wIzMGrgDm+lxf8+gv/xOv5n+tbc/r0b8r//
C79+bcTU5WmmVr/876v8tQPw8E/1X8tf+98/9vkv/feNeKsfVPf2pq6+i/Wf/PQX8fn/aD/+rr5/
+gXsuXI13fVv3XT/Jnuu3hvBN13+5L/6w7+8vX/K4yTe/vbHa9PXavk04LbrP/7xo+PPv/2xqGrB
0AHj+x//v74CtIc+nLdLF//x/a6/V/jqj31XVm814KjfP33z97/29l2qv/3hun+FPgx0LJAfWkpi
Bs6v4W35iWP9FeIEiEkgrwnIH95if/ylhltB9rc/qPVXODi6ONXwXAywyfEtZNMvP7Kdv4Kd+R7Q
OBTFWeeP/5mAT0vln0vnL3Vf3TY5cOJo8l2C/MPOwBo1UeCiLqhC0LiA1tLnnQH6VWt1zJQ7EGPg
hYXMS2s1oXIJKDd4Ec3m3ijGFK55EmWj0M3wezdMGjAZaho65UlXiwosh54J8PM1cdVV55tZk9ht
MNo3pTbkXUfs0QmZX6YAgFJJgy9AmA5Nwgx70lfBDPJTCAKtPcO5we/knWdqALHCcWwN1IS1MeAh
mfsMPE6wI5TccdSRT2B/EXYYy0moe93kljxxCHiOcTBVVvdQ0pngKu0ULVgsW4SGNwUws4Awz4Fo
qtAuSjJ8rxrXUWloNLUdlDjJiVff5ooweZDSBIq7b6qiG2AuX9LpwciGjhxaHwi7m8m2B723WhMI
4ryyAv5F+pC9A+rVN7KYjxm4qVOTGQXy7XNjtyeIAyBTBsDDBPht0DpPSPtOKvFNI79PtaZA0sms
aSLRMEO9ecWYB0fXGSvn5KawjouaoVYQSCyntj70SBgPoF8Vsv7qknbI4gHOESAowRs+O9mumMN5
onVkT2xKE6eSMOEEPaYdj3y0vDoqRVr8LNMBxtELVqFyCjAKiRif4JYIp9UwAzwXjC7ObDDKHDgx
OeBbURCx7mpblABa64wwfsIAjUVEkUQbUBw1aLWQ6DTeYG2iXN3n+yrwQc9MXT2znQA+h116muTl
qeRjm8aDyAP6HcYMvfMoyTh4KiS97oIkrUwawC+0STPw6xRYhz2WbhkLFcAvt5/d0flhp5NRnZSZ
lgHS5ZYWSdHnhF9NU11fN/lc4klujOZ4DFrwIHfwQUjVgwBBvb0ZXbMZQgPTr8NJYuM+z2WF+mU0
QLXZ8pMUXCP/4BQjcw6wLgShLxOFhG2Do438p04nDT4OfAYvheGRBwAlmyPTlZ3/WVUT9ASk7pS4
yhvEdNdI5isz6lNowEVjjs+NRt3xYS+zAtQPkIPNKvL6KrhrR8OojtRtmHPdZ+DThdwCvxl+zSV7
Hm2NayrzJ2gts3TyLoqWlmSfFaVt77llyNoMm7ItoY9MOlBOOQiDRcxVPtzz0nS7r3mRS33PMlJO
d7aRpWWfCJh4IZdbB7WIghzxANQYR9nHhMH6/WA2MJLDLcxK0TzwtHAeQKCd6i+iKGwJM/raYi/E
gHbjtRWMFTg288DMI8kgBnlqsOYgECjwEQdNHX/cN2kNcmCPioq3G3xIgYV6mlmAZJvO0nBkYv6u
c+IfHWpxMwIHp8tQTR0GlHJFNkEqpppA14AkxtTssrSfa/gDTi38OjM6P1fK4B4y+1SOIbQ3quep
zP0Lp2W+d+Sp5tAJCOa5hZgHbWt1xYpRgAc8l6rrLmzg2L2dywSE3ShNcdbYXE71VTvTXB1QqxMu
vDEtro+5qU1o14CO3ySBVxMVw2stA08mhxrs9YA/wsJMFqOMINZuBVNo+2q0yS7T0GdET2cLXGUH
acYLyyqcbDfbktxLoJQPcMgkznIawawvk259gC0ApEdqp6NXvO/ZHdSR8su6dgtsBgxhlGcs3Y0d
zIA0KMpeVLi13YYEYuKXae/rJzxn6FWvg5EnKmcT9kU5p9dD3uuJgewT8PwaXCNaVyEi+JHHQ7BY
UkPlLpW1dTMwB9/lQji+UNMFUmKW9G9sUMimH07m2FWkFdDSV9wpmVFBCG8GH6TxDJbHDEwWHOME
5mYLC9SY2MIL7W4bVnMrTmHJc5SFX6W7krsGx2RppnEau3YZ43pqbnuC09yC2tMN5PeMAyJCdeDw
8nwVyKiCFZHTFpgn5ECm4NUMekMnnXDBmbTmwYqYzK1Hq9LVvTX3QXdAE8SGRG+vXnRq9EY8EA1m
ZZtxpBryobJZnA4C9BxntAvr1ij1fFtbuQQPCFsFlxwIsplvqkemQfbE4Zml+8yk8ivo+vNBQAR4
xJyBiheSogbAfIBI1UPrOSJ4MF3Gfw4t+pCwvpmvLHvwvnbm7BGsDQNce7+AV9Xr1JbNdENEALii
qtx0fnNbKm+Zx6vsGw589ixkzsG7bGGehamaO5S/zT67BsRhGXmgil6ELYwqsfOuu5qawg1wz5WF
eXBYaytQ5Arso6od6uoYjJPlwiG3s+7nXPQgYHBrwKFfQ4otFFNBLgdG5wEsN1K4kew7MHT8Wug9
zUq73+WVpPHgFMGTKGrrpz36I6omKI6WoY2D62C0nfe1J4766vtlcDu972DNMus+KEz10A0M2aSx
HQ/Mbd27zvMnEmbZqIFohXDI17YY6h2ut/kKJGJxo5EiR6EuYD4IZRWHV302WKHjTd5uclv1lvG5
uTLA03wNKp7dMcfoX5x29E5jachHU9rkaHccCeFCVEFs2nK6ww9M3DpBvm+HgD1YebmwvqzGAqeZ
jQe7rfVVK7LgZ1969KpqapylbJ5k9dbNwribK96xa5BuOz9KHY0bvB0J+WEx2AUeJ5x6qRHWfuVn
IVInTYwH/YD1lbnMf8ZYDLgjHbjjXdp17wVRU3UChlsajCoyJEYmU9gOtMrMYpBXJRSOplo/dJU9
ffclp+jy5PzIbeqqPU7B6k81gB58mPMZvCnCOwuRARRMIIrec44VlloaL3wkEJEYGRCdgR03FzyC
xjsOZXsK6nyPKAP3Sz7T4pL1arwAYRB71WkVg45Rg5x7YtZV2sW2yMVjr/1gSByjsJzQqTlOba9I
4a6F35+/1iPUVFGaMXgTuiU8G6J87AFsUH5hPaEIvfgpuxN/Vjg+HyoRNJcV4+aPwK6giECJBPmm
CkrHubODyddg4hQO7Q9WGwzkNLTDaDzCxcb1EELRzhHfUsB6aR6KVFnjnyzzpmeTsvq57ic8v7Gb
ZxXX3QCoUIh41YIcuKSFcwTpaACLHG8q8ykz4HcHhvcAWQ5rtidoDRX1OOyWDBMDHSUFvrYV4Dcm
c24pehwcpksWdkEOPafUnoEmGnmG3wNtf5hclM9NDeZ3GAzmqF+H1BRqP2csk0nqSBWAqVl6aldB
OyMNS6dq2APJLYgWtJVdlrsqHSf3yVQQmLrspEuLJz8rs4cKnoM3BcB7VggJLsqfPWIaMEh2as+G
IASfxrcgZ1qCo2cP0y3JfZPE3ThTlThcUu8eKiQ+i33Qyqeo4S14YpnJjOLbVOVeijwF4DMNEY+i
Q+R+Wemu1IepCqbuJrXMCq/+EnJmF3M90+owmlbTvgZTQNUBdju2E7oTxJUhDc7L3vlpgXHpXDYD
kvxJ2jfmm2pqWoYNpIeaqBmLoDhYCuz3sMAPs/tW5FUTc6NFPDqbZWntpsCHODzVYPTveY5NEPKG
Z/U3qUaSP4Bh2fp+FFiywHWv+r7FQlclldaYSGMAN7WZPUskowvrU0ilWwtzdUBckhgQs+oSmSq7
fAARu/b2rqSVBOqFet+H1C2HZMx00D07I4oqe6rNNnhsbFfjIOIawkJ25la3YBpwRMP46s+l0VPs
qcrBPnptXZ5Wx7JQlXPwmHT9K8QEpnmdQj0nuMkQI7MjL9yq2EpLrpIYi9goHHjwJUEhAW5zDdfn
uHNdnOhuIhOoOHg72G8l/o0Zmcm/ooe7ykxCCgyVcR+JPHcp5jlrMlo6qVZCBy1IQGiuLkF17kB/
4Gn84bn8jwfpxwfoOt303gxewRaessicB+/eEB+TyllbTrOrg8SDiMylIwfrduzpeGiLAKPvVMx9
oaO0T5Ymxo+hgopVlZvimSqoeex//13ekZYf38JQUcYXQSIKOQcI0S0v9Y8JbubV/sSR4U+6uLrw
bq7ywxj3yQzESnkodoh+QhMp/fzRBkQAaN39cLmIxG/hH9ZonWWeoZULFyhY3SKNtOQ/Pn6Nkjge
aevBSSTo8T94StNny2O6ew5Q2Q+wK9m4823SPfm2EDHtevDHoRxxcMxyfsodF7KYCrI5D13R0+BG
TmkJt2llCByeUD75Bq9ga2MWV0m8v08iHklApiPLgQrV52+M06OwPeUHCasMbodQGdY8mhtCfUQw
iEW3ctq/7ASsTRrAMQcrB62uJ0q4s6y60UF77mju7bTQV8KeF/mEIN1PhsOjVsH0DAG73qsZEBIS
TOCCVIYTs97yxo3vsyqzv3cfuZNFwAoS8LDf+dz9kvLSmrMgSHyc0o+dk6ujV9L6Wc11eiGyOb8t
5QxhkN8v1zOtQsgZ8BvkoZf892rQc0NzBt1ShuPOSHc5y4IQ1QwngpButZNpJq8YXh5bCtK/HAtL
YQT+JdCZdSD4tj6EpsxJSZ1SP1EG8qhTjSw/L+aNpPDy1T9txPdGfFgWYCNQd22zkQaicCnDaxxQ
ynAsFQ8R0BNIozT3rZU91VxA62Wut0b0bN9g040M+Hv2e5UldiYMWIHqa8ICnpjlaUq3Sku/zNnS
sX+2QFdyBq6wWkVGtIAaU6CeK5Ds7/8fd+e1XDeWbNsfanTAm8cLty2tKFLSC0KkRHjv8fVnQOo+
RUG82lVvN25ER0d3lcRFAMvkypw5ppSMaIACOQ0TOqSWCYMb7n/61z/Plt+WKHowROYW75PuFCQa
v85RvligdYi8vEoEOph5uZn5vXGBO/jOC8RJWAfmxk5KlnIzJWGlZ1z/NdOzlEBPQKnVBGVhCWPx
zw+zlWGjIqToyZNIClYadC6vG8SbU6Mw44rk4Wh5mj16w3m8tl5Up7mpd+F346NuF1/jW83Jb/qn
8oPx+VLFaVNw+jG4ihhORHZO57S2ecqh1wUkKmuqavmSdB/o6XSm+qSo1oWn3Kr8fg6kYfGGsw5v
c9sBFgtytgRaZnnqTj8q2KJ0NMQIu8tK4XefSKfms/L/EEdupmXULW0wdqnllZpgOmkUcIsoY+GY
FW2/m5JmuSCj3xJAfzzZuhnhQvNDLrR5hWDDaqS+rAPjw+itSg3BER6n9K74YN5q16pLrOGuQrz4
gxS8TsqFF7uu4832wlH11+ibda6T/4nkhtEznK3qq3j3o73+dMnX6t3v92ac7V6pykmCDes6Dj7v
IAt31MvJZSAZkt3omJT+n1fFVmL2462aTBMRdTl5gC2UvitnlfSLaBK/qLu1cg3aBR2C7uo3M68z
dVcznQtjritt8y45eviKnIK0+mwLoSKClV6tYCYEV/m16pW7ah8eonuNbrRs11x4wnc2Mcoh+JHp
Jlxnisu/LvswnoW8FivBM7MPATEjdycaPl7+/Ei/Hz7SKi+jY5qlZ5rb4CIypiWhyZj6cTI6s8Li
Lm+yIHai7GqpwDPWF6uTv2+blMoJZFbT29XCd7Maujwe0m5sQn/dzUhaA33g4uEbTnkYH4jd0h1o
i398xLKBqYS62MMi19vGLGM2m9CeutDX82MUHKFU2VrVn6fC2i2W6GVW5P75tUq/zxRcj/hyMJ5F
iLRbIYJhDlYQ9AmIQ0yXVKf4aSRJq7jiJXeXOhffWQtoARSTC4zIYWf9uHe8OSH6KAqDUc8iv3Mh
Dib3srfs4cZUjpbu4S8oXrHr7RF98YW9Zat/YBHCFGZUhf0UH8btIjRG6KTVTJa29aJb2gpt1E0H
87xqZMoP4UUhwsXxNpMnovFpJCYLffkuvV7dGHPnBTY+5k7euuCrC5/x9wjm18fb7J0xVGipzxjO
jOjTLcw92H5fTq6r3ngAnnVhtN9XxtvRkCb8uuCZTXki57xMIdN2JPTdILn/87S8NMJGhZbIfTSF
ghX6Q9U+aMJ8U43z05+H+H3X4iFof1v1B9iFbCd+qSq91VHO8hEzHeM5cfQlcou+9f48zFbB93Pm
vRlnXYBvp/wyw7kk08WUD4ud6Bi+8IwTrWJ3oBRdChGyPe+tbz9G/U/1/z83+I3cYPN//z9VH7CQ
kB38VGH8Vvj/P8W3smmIwX8KGVa1An/+Z8Vf+jcoe4WDGMW6Aet33Xt+Vvylf5MmwnaBPBN1IPKw
HGB/VfyxmDAw9DIIwHRs2v634o8YgLOOij/eVfxz2hX+SckfsM+vRzbde/Q9YHpCNybHNvz1X+eJ
bFHBUpsUA0rhPGVBeVUEi0yziqLuysgwbalds7FxUUIV7ummbLLyoLVHQxjiu2ARdsAlqY+1sido
+pHDpbwO6uqcUPe316IMiD98YmCehmF4MoW6Ookj1gHYGRrqaNp5JSUwjkEBCxoszqlR0VFry1Wc
AMsMl9r0LRVdE04wL7nYfFGG5tkC/Flrj4Mw3wVVNuwMhQtMZo3gJ+N9A1SrBJS6ZxMKKFM4WZGW
kJYn8U4Qq2+NFH/BhW1X6GTTyUU4Y/NSl+OZAohoJHeiHil+Gal3Qw90Kaibk2TmwgrsPY5d4lS6
1F8vY/KdG6Fdl/hBlaHqahXwzgGz3au0Vr1cprjTCCN2inJHcl8uux2vHdBPB31a6A0voAw6x8Vz
Kph06VCL2k/mfJ8V38RyoDAAfmgsx8azRkD0ki6c5nbaBdnHrBLF63AxYz+X5sQOtB6P3W9TEBbO
ooIGm0LaxpJ8dqI+cNOxOzWSesKNft8Yk2nPYV94uE94XYA2okhTZw0x1rTxY2w+NK0WuBWva81M
7ww2JZrwS5xJy1vpoxQ3r0EqPEHOBEKV9Al/gOaxNtZe+6DhQjCXB4iWeAP1U+zUsqbBohv3Viln
+2QBKEjDkl3lULWWwSx+3h3+0YbzUOb8Z6tg+kX59PcUUbvv5Srkabc/av1t/ldF9f+GGGpVB/3f
9yOwrmDN325H65//uR8p6r8RbiMZ5wSii4st6L/7kSL/GzkcnRSokH4IkNgK/rMfITNiMzIJ7YlH
+V/r5fO/CiT13wQ5aHFUrhlkmP7ZfrS9y9Mwt8b0FhuiSnLb2N5yUzPJimpiB1qjX7XGI2EV7y97
uBavxUm7VnbGjtrwJy4wvo4SqLp0bq7n4psrzPoL0DkOdBF1PWrfrXXSHChyM7WdjDgwoM5FCCXQ
GUldHuzO3/BtX7fX34ezuFmQjcGMjTPg7TGNE0RCChZgpJDRfN9Xdts/vvn0/zmS3ybV5TVo+dMQ
mx2+1StJFnOGWPlZ4l14DSHhGgyDm++WE2AXG/6u37r5g3xeLd/qC9f7d5+QOAdBJ3mL35AekipH
6+xhePlOGr+N5pcLz7cJQn9+sTcDbCIduSffLOCCjsZ4cnMYuwe4zI7mQ+8KEhsLiqeJ6ZMfumtz
n/prIgH8eLXTDrFf3RWOeeEu9UMk99v71lFYk4/WOMI3QXEelBV8YG39fQa3vh+99Ot6wRk6W8qJ
vno3e2pdyWlseb9ew5uPyJKfy+c/v5VNmPnjpWC9scIDf+SENy+lNPR57Ca4sKF2l/O8Glh24MJ/
HuS9T4vVB3pF5K1cINdM0psYEynEMlDHAWYaXY3Bo5R8//PPf+8h3v789cu/+fnzKEhhNPPzYxWq
VzDdjlLmqUN8IW1x6TE2lyY0BWQpR4YRlEetg/E8lBde1KUH2UwJtSrJ/DSMIGWksIfI1lpE/p18
YZjtPffHV3/zwrbNi2IyBsWE1TNLfbVyjhypX1zEdNCpoaLN7nSVp8LfqVKt02k7598OvLk40SgX
Wen6Cgdf8cfUTlP8D1VcxLD1FZzi+8Wy2HuL/u2A6y/0ZmpkBo0i5vTjSSe0Kr5OM/Jki4UzVId6
p7u9u3iz4ubSfexeWuH0Y7zzuETM5LQl9i+89H4dXWxiIxaqhDg5q6HvSzg5zF2ZHHOJVL7dgxQ+
lovUUGIzv4eW4o2LSOeBgm+VLhg6lXjrxWqVZAcqDFpIgJR7ttRTlALMp6o8fWsNig0lGcPP85CZ
jt4Iho+2T9zDy53dtstFR4j0yZb11HqQhmDZVbmK/7gWt7BVjPwoCsanoB+9WOoTuzfn0M/EgSt6
X3OQxe3s6Jy0t9kUR3giG0jerCxyJhWfhSLtofWjXXb0KT4MkgrmeGQr7Wiq+IxiL/YxQg0chajb
WZKq3sWzEp2qRRH2odqYj4GhP0OE300wuu05KBcbTRoIWCU99AnnTpZpd1kzVaCL+wasdF0e5yzE
O2UVKvV1jO9LRDyblVhDJ8UQn40M8w9K6u7K3ZfgS+uJeIyDFjhUGr8YJsqSYcgNG9mVh3akQ6iZ
SdeGqHyNegF2ruVLgbAv9NYX+/h2MXHPSQS/sSQEQALerkH+oc0zydfyymE72/Pqn+aQKlM75qtW
bfy6zE1wCih50whxGMzawFYkeFw01U0X+RTNw7VmBYr3L1Wgnlj1ZOzquv2WzN0rjuYOkszUbof6
8K+ReGyMjFBGMlF4czHthRAbanG0HNq6zrECwRv3Bacxo4/tQrk01sJzpUiU8rCLdEsl/yao2s2/
moqsktgIkpO1BTLsBN1cYKpfax0YdFEWut0NfX7hWFun9NsVDs5gLUVTE9CwryJu/HXKS1YgqSEk
MjpBwj1y2316WE2ALnWJvjsM4ASOT4OQaFsTG+d1NtfSOszPhpPV40jcX+q02ibKiEPQC1JPN8ns
WqToNitYXxph6pNRYqcc3OqhvF9Tc+lV64q+PmBwf3HA7Q65GXC7NetGaVKtnDC9Pa4bM+WVCG7C
7Ou+wTK92I26Hr3bz0VEyYtURYNL/uZM+2sqihb46XUK6szFQa1fK+bmn4/p7V68PhopTj4XDCBi
581Yf01HTcJ3oYkboBfrVMxr+WudzCmWeUzTP4/53gdkJqL0XRvZuChsYgNrqae8z9kI1xNnOQQH
Kz/04mlsbxpv8kp/3C9Z4V4Y9J2P+MugmyelgRSMvIBrTev9NJNkN15POfime+GB9MiF8cRt4ECC
nDItnl9QdrlabdmS4oAQBlDx4qCefEIFc7t05n3fGU9NLPpLr/iJkOtum7UfUcSIN0NidHeaJoin
KYl3DSKIBbmxEyuicBOW0CPTZPyczsHnXqzAKtYpuIv2vBr8xE33JAkLsGnroZrmeRcWveLKIdnx
YLEGgONxvNPlOXSUenLlXJo+B0Yr4KtQ30tp5wlC+c3ICbJ1caam1V53RhD4IflUrzHKk1IV0VEO
ymGf5ZJ8E8a4fFTIl2xMfZenuVl0ryBRDiq//YgJI1rLNrajXtEcsU+vh7YMsMExENrEApoyTa8+
WZ1oD4l8pnT+cdDz3hURQl+ROSk5vfK9KLfXIKFHB1cjpK959RSzXHZLMcyulZsvjZGBxDD3mVUp
toE9AtJlYGEzit1dI1r9TZyGtT+KxvRUIIS8rjlw7GyJ9hEy8TYoHhYj3lUZOo4ktL5lSAVQbk6H
BU6LnTbNjLGGqu6xUbsrZ1oiskwBrSeHDwFeSVI3S67Qq70dVtqlFrp3Y0CK7qxIfv/fmxH/OmQW
2cCCIP9mroeHpE0W1IzwPPWNYBOvvepS5UXrkYNI/Nyth1DAaTQv877mdPrzRH7vTkSFnMoS9wQu
gVsNB8JDDOMxJ3R6J7iSZ7vzIV45kh3e5cfkRne5gp5RZrvYz4BaxMRg31xdrAK9E7X98ktsVm8e
pMaQByZmap72SXGXfXaaMAzmW18MEbfHGFmEX4baHC9hOnXVElua05G9y2dpT3/oPo3xIyoO9aDZ
Aw5dVVju//yat2KxNf5/O+y2dN+PjZSR9SHo1uz4Wn6VXGWf7uMjAcbOfIn206t2/Im0ufRylQsv
98e/fxOQx5mUlF3J0AiAa6/f0ydyzm6bc71PHxW/38G2drpX1szrCyJnJwV0Vp3WrVp2J8BIOO04
yu2fX8f2DNy+jXU3f/MrJRKWSpgbY3xCsFgZ90l0k4yxX9T3fx7nnfujKa4cRbBaqxZze/mpx8xE
Dq3RmEVKODuNQXDxINgc5zSp8nFJ1nHrQAdIn98vjxJryVCPZqCAeJrXPupdcxoJHbLjJZnC9sBZ
B+KI0zSaCkn0aeuzvnlnahVEyOJTPmP7SZK9acjxt7ggDNpSXnkSBiFhiHoKiaCyNV1NBykfRqvQ
wFtLt6OTaR6+WzUBmOW1mMIdg5cV4B27l26N7z0cUSWfCN0sucpNvkIOYRWWUqWRMX+dS8VOstTt
5uxSlPD7fMAPXdKwP12b+dHj/foOa00Jg6rm8fpjjSsTAO8V3t3Zw3F+qQ+ac9kb/UcB+224t75R
Nm0IBZT8SGBu0oiI2xc63Phswn7xDb/ecRNW7eR6DUzM5dJsXH/aZrSVsgkEhw4kOlI3G2mpL5WZ
aZNKhkvPvf/yb6LaUY6zu/qvX/pw77xRrjkkZX+khH9Uyt7OSi3v8aeSBiZ+9pLMH/PmH+coMT95
8/M3s76Z6zDToh5flfbOMh7+ORNknfK/jLBZwEh2g64TeQLSyjjArcggHEY+DF60xwbTLwBMXkxT
/L4lo47hxka+nlsbRb5f56E+pkOtiOW6aaSocYLDsqN2x+laOJcICNL2DrA+39qfzLZBYRvF5K9j
KVinLaEgKbA5KJ+RiIVaf5Ne6d+WewkECU4XikdkUXl0nv15991KSX68WgMAGVHF6s67rahnWCZO
a0Mayw1LR3/NaYdnhCROgsX7xZe6Hhrbuf92tPXfv9kgS4T3XVAxmnq38kjnq3yXOnJvtwf1FLr5
84WHe+cb/tj1LUsipqNe/Otws1RImWAMyg/MSs6dMU54m5KTnOY9Nmz/cLT1JodgW6XTFS4C1cFf
R5OkcqqWQBad4oyploddpb8GDJXzN2bM+rPevsjtWJvZ2WttVNG1SLuOUxxyEvTIxVaP947rBcz3
0L0IvtzGA9sRN2uwGRCnzQoj9gSgNDURlQRsy8WjLNgxTJL2oNW2zPZ1yVphu32tA7/NnWwChKWV
KylIyQvhZ/rSKdVkT2GrX9qVtzNzvSsiKAHToZLRAHP068fD0smMoqVdeKGjJ1D4qD+upStjV3jV
x0s78vYo3Q62eaQkbaWC/1ocvX2Wac622ud+fL0wHX//YL8+0WatRZkWRH3JIOrMIy3IZGxMgZ2U
BCoCPDDVmqOpzJXAqy9evS+9zc1SoEW/7rtkHXun4CtuJ8Cxu+OKoJ8+Esdfep/bC8P2fW5Wgzgt
9GKt7zOU4hsBWUNL+rityZnOWOTezY15rwqfLrzf35fgr+93syBkHrAoOwYlBioOsqem7npXEEN3
FahhGnkZlbM9J7bPuQnBGmkYKZAx5GAc9Ope4U6vmo8mOKDZ3P358S690k0YtohqmxnrFxSPmp8e
413HYfs3UonvzxQC87X5RCV6/nXdzWyj/YT9N+tOe1l9uqRrtCg2/W5Q5v7x+fPzBf412uYFmtKc
yt3MaJ2rWaBKcaolBWWSyP5b9en3v9dfw21eojEjRw8WhhOE6BBH+SeZHsc4eB267gVYyOHPn+y3
OHb7dJvIsmk0Cc8Dhmtckl4dpZziKfgwedKjuL+05H4LHH4ORlcJ2ky+m7HZXtQ8onnFZLAE5bep
YTWBONom9bxXBUweLo+nvLuh0QvBzUeH/CNu3qagS7EQzHTIpHH0pZ3nz0lnqm6r97TR5oVUe6UO
p7AQF7qh28gWYly5C+G5G5rElulKtuW51b1sxoJQUnf02u+Qbh3HIL1Lp2JXyKJkm7BsvbxFpdXH
TXpTFON0h4Gn6WlttlCnMUi6KKbhqlGzr0wRHzL9KRGKkzDV6s2SwSuoy3a6t9L0BOOydLRBTbyh
rXd5WfNDon4vaVVnV0vyhc6r+1bTsY4MHTXSvQ4SPhEnh4FJW+ws0xM+6BiSRupdovYHxaC4Y6np
fa4p+2wJr+Z68NNOO0Wy9aUU+2Sv9KJvdNq+TeIz3tTekKhuFQ7cRQFLdNmkukowha5l5gPmhWF9
Wy0k0eoujvZYsxsHfCfTaymhMBbyyx4KRfWWIced2jRrLx3lYq+NZbSjbVpyo3YU931diJ41CfNt
TKf5FaWZZzxdr7s+pe2v1mZfEJBZRYN4jwvtiGm0lvgNLscHRUwXvwkDFbfcaHYAIRi2WugHYbH8
TB9utTLo7UjFnV5t05j+UMvcFRomlF1qiD79rvOeplyvXwtXcDbo3KaWlaxFLYPq1uqi2hT04HO9
dAVRPqRrISxfS2LVWhwL5BzTBlnv6D0ulp05LSXu0JTT0rWwJs4aITi1NiqUh3wtvsV8entcC3KL
iNJ5tJ5HuvEey7Vo14eFcIyVoN3Ja0lP6BuYYmYZ+5Oedx/VWPLHtfzXr4VAjYpgNxD7NoJo+EBQ
Mmzrq8hJ1hJimQceyM3zalvapeE1UBn9lBsAerHuJCm61h+TJDX5olAe17qkRYHS7IJPcqGfluoB
5+AXS0SzN3YBzR7hUth9cju0w0nLlWWnrLXOZMI6GJme6CwFJVVaewOgOiE9j2YB561WXjOjee1F
4TZkrX2uiJ29KqYZB7beeazj8hyuRdZ2LbcKVvmK2ybuMmsptqAmO7b1tyY3H/q1UluWpIqDCshr
Hn0v1mpuoS+vvaBknhZoaAl73PQKWo7VojrOaw/uMh5NrTsLefvVFJdrwADLEbmyK8yqb439lwn3
dAsP6bpMTi3ToI+tnRRknybAQTn4l6KMfEH/ZjaN3QHymbSSvzZ4QTv6SzYdcT52ilHxOkuEqdJ6
cvypqaa9KgUOd3GvbFAOxigQuWRSjD+kceaRSrpChr+bstxr+sAp8naXzTOe59K+FCMMZa0PBQu2
l5DFz+JDNiBXbCbL7cLwSlGjAyrmb0UknGIcMtus2dda485APbKSXmoZEWf41NDcrtY3Ymd8sdR+
19erHfVEkD3h1Q6BxS7G1DFMnK5ndT7EU+FH0Xzq+IeVnj9SIafQjRm4arolOSexix8LYb4OQslV
+97hPnLbDpxtzME5hKJCBzlr7y6O9YNS6r4YPhQV/1gNDlhV79XkpYZVpY/GSQdVAp4GulsnHiOU
VWI7sTGap2XMJd9IFl+NrT32pwexrt2h/2BG1n7pZN/SiE5gMsRZzyz7QgOpm5LXhGm0ajptU87v
UlrlbSnGN2HK6UbW4FOFide0n2PtGX7DsW1bZxpfReEpBfmgxffEyrumDxGxII/IPxix4ZLow9vU
pOYc2mD9bHXFqmPjLkT9TkSuk9PSkmDaoY9frYZuViOfmKkfI9yry3J0KAbtw3T51IykE8TEVc1P
S01RpaG6mH3pKqj+KkyFQHdmkSPbpFzSYBOM4fRZ72hyAoUVkYjuMmOHmTqjrIwtY60S+t2gyPZi
Sh0eqzGYLGgNuEXIbmNyKifxPjG4Lcm3snpr6tVOH4tnvpQbLQJbT4rKqfosl5poy2a4T6PxrAF2
Q/oUuaL1IarzK0ELQWTwI8zv/PTRS5TlcxIT2AtGaLMTUVCbps9SGt0YnTJS2Y7VfVJlva+Plg55
ohU9uSjNU1ep8X6B2bUnCRc7SR52/tzl5QGFvXUG6WDcpOT88RAOZFqkZfmQyXr8MazwUTUBP9kY
aDewymhLJJ7K3TSSXhX4AU7cYgwLPczs09ukKvhNYb54c9qkHm2ZfE8pEu6VZEke9LIdH5KybW4G
eaiv8xJHcVuLovwGlXPV8F1hKsEhzP1gpCZEsUy3wxzdcTNqu17G0hlJYOfoQtx5mdl9yCT9ue3n
j6oEGMRK230QLNdT3IS34woN7PjrInQXnIeUG/BHB0ErFGywAz+eh11kJldL15z7Xt9DL6udSghu
MsP4OofBpzzoP/RykNkZlBtH1vJDOWgnWmWuM8HcBzkWryH4Q3iPrnE7mIHuLVr+mOqhL3ZYA6na
5MhKtpd7hAUQDnY9nDlHrYE2QQO7rizt0PTKCH/L+DbVETbjC/7A+oQXQV+/BlrRHdCQjjZentgy
87fEUTy0UvjAJwU7E4a3czt7McdHVaQnoxpPVdJHjq6tfcxxJDNnm2v65ww7KpZhV0m5tFcX7WA2
3WszCjs9Vo6kQEM7khUfm7LaqVE9d3UlsJUGh9gEpjTIe0WQ99GMsHpJAi9N0105jYc0T/Zjm6Tn
SEHeEZQnNYQRZeBZHMvA36PeYo2aH8Re+hx3yWM4WnajVo/iUiYUQpvHKcY0SQy/p7X5aY7161ES
P8qTciyz5bwMyTet1yNgcD07Srp8HwP9RdPmzG6WAQdfZm9S8+/7tPDMMvIquQ3toYhvE7Vu7SIE
Cwfni4xFfQwVQfLqotRctamAiEj5ggBIfBQM5Qy3pbcHkGF2FnFlHcqHWljcH3FEOd1JSigdqtnM
7dGYToNeeFrdfezC4Dmo6x1wiX2aq3fSUCGVXww6ubvi0JryXdAZLy0bQsEMm8rongTflYRPvBUG
V/zp51aw7qMyu8aY3RdM64pc8ZNsJUe5LQ/plFxrBdI92XpItcp0AlN6iCXzuZ8xQRr77lNd4BVg
MWPsJMIe24Jq4LTS8FgJRE0hUCoplJKDbCKVg595rWTMzUqbTbuV4kMQza60DFeZGiP/Sj9mafoZ
Avdunjhg87lxiwE9VJ9/DwXzvolYcmYlvXB4P0DNiGGkCYbDbxVRh62uJJkC+NyAMKrm4qnt6/Aw
W/OXqZ0fqlEBtqO5nT77s4ChdCvgGkIXrF3grk08ruWogcrHJG5cJgIlIKiD60ScRuF7YS4f4IqN
bpw318oyv/TydAXwrgamOJdYb1vHXMy/ieJ0tHRgVIsKeDDNRntQwmMXjSfQgkcWxHEyR9MNjIX8
fsVGyZEP+jWp2L3VZ7wuvw9sS7aZ945SKhxM9XJCuHbGlkHYU+z26Rpwm5nFIwlxYqvNfIZN5JjR
tNf1/GOW0IORRv1JEtoro8x3GvC81HjNJ06mTqsesnbZx1B1Ha1WBtuqZK7tpm80/bNUG4+mGL5E
ISosTEjYtBThUYNax410Pg6TcrbG8ioK8bYdjS8ap29aK9/jQRJoLNG+B+L8te2TL2PAbSeRKJQb
pfBRGaPYlov4qlyjBEsoPtSYrke6eSvkK0IhTt0E4/R93Y2tlzOjm143YMWmWAA08iEw4G01McZa
YZXR+Tb2jwmHitAXfjNad4s13TVDdKs2yZeizz6qZlPZsKr22Euc5Cz1clFxs1g/hV3O+S63SKUz
87NRYlau18Eu1FRHLaQnDhO8ViQGNXPtkQR/Z2vYlKdLMtrtNF/pRfJgtBM265W+m9TcL+PmEUth
fNaK+nYp13W+5Pds9SDdBIhwg8uRn7pwZk5zLezMwbwRTfEgaUtC5Z6gkBOncsp5AAAkNuSkqOoS
3i5DsE+U4RNXgedZi9HjSX5atNzEyn1YwnEyu6fOsJ4orrhSjYFKX57qOLvpavmLOmqDo5hZwvkV
fYJEmHsd+EA7LoVdLZJn6xVE73Pg18I0uKlO3DAVp1qIv4IfO4yicqPo/UuTaAXee2bhgAjr3JxO
Uzue8GvUstdoDmNAweEns5j9Ru38hL1CLXq29QCJEOacHK8Dv+5UjfG+5JU79BOiUZ+Fz6ggHalr
r+ti0e2y2tWC8DlWo89JkTKtpO9xilnLYHZ3dBJ9yRBV+Emf+RKczEDNjmIxWuj36sCHMVY4VjXi
kRnUultIbXkNXQcZXmn6apfuqkF5HErtyyyND8iKcH6J4muz1p4QINKLDmjG0TuVjoQgf8hBVp3E
QPou8xlt0rh+HGdnqUVeUVkGPMEyTVoCz6ApPrSNhh7drMvi1hJaUjTxcK13FH6Gfo72gmDeSelk
unHFzVatICvDrntOg7rwK5EAqS1YrZjTL26TRM05T4rP9PHIh3yoZ6bzMjlSlBTw/PjrlCGrGy1G
Ut7G7ryorDM0FmH8mmn1E7vmE8ytq6WMJnYH40o0sdXsKScnSXwvx+EXGFW7jPqba9SNP+SgSke5
v0o1gSMqNz+mMrTkKEpKZlMf7fQ+Nl025vveKHdxbZ6Bpt4aUhzRDVTdhkG0s6IpcJKYALOAOkPw
udOzYLbLWrjD3PCEDpU+XzGMv2o5U3Gqsuq+TZMssUVxjaOm5QsdcBwyan2vVfMhVaabyFrU/WgK
oRNp48LWR5AqdvSADKP5IEf1J6XTXVhBnQbqbNHwdhd7vnGfCOhIs8YmW+XJI7zEiTs3MoqdPA7n
UC0PRB2fhnC5DVWj9xTBfFCq7FHlCEkncR+P5jnJ6ntgePedxbzMi9toSvdCDEtzsCxbk4XZhX72
dVYJVmO4f/ZUlHeKUHlhsPi13t8bg3mq1HYvmsFLN5gclQrsLdBadjJkB6mX7hLAR/BNTRfO0jEr
UOVOacuNN+PGXkXnvkw/ZFq3qyKj4oxKTTqsjC+mVN/C0U3txohvGvirniSNqwB6jGwxDpy61yYb
gN2RbfJctKVvzP2HIlA/jZXU2bMhEygoQW6bkyXasAe/qqV0PVrRVzUEY6r1O3ZUJ1r0q3C99Im1
PxWh4ixNejcUisPXmPm40Y2p1Icpmw5D1+zUbDoPS3pbVCspqvE7cYzt1lIPUVZZdqDQiEDw+KBZ
7ZOUlneZMFyZazQo9+MxkornIuvOcxcdWq27zyqdIxJGLdH+TJVIYFVli3wOWq5RhrkjOX9XW8Mu
UUqvC5VDGC46XFjtthnT69iEuRuZ5yytz+YgHnROUHuemGDJkn+xjPae27lL00i20gXLXVpFFMxV
wRsGy+915cUMtScIdoI79da9EEo1qzHclZna2tOaT1C5rDiIsNjzRt5KKVYHzSQDIgsqvYGLFXlj
Y7xmprnXBfW2aYyvLQI8pw0alIJSkTrFMitORpBtt3kS3C+9GtmRkZdePSO8m4zSOoRlEzq0RH5H
hXbIypUyKw9P4NbqM1FWdg6yWl3BSpEn9GloB7X63Odtf5UtANvDuT2WfVl/kpIYRp9Got1gyXsL
ejq6EBDFTANtIWH7vQrbj83Sz241xFz+pkC+7knp2Rl9mbYQodRLV82etKr3LJU0C1RoVhp+TF67
ivzKoL5uV9mfIhaHRW6+iegBmb/3QSELJ7NSg+da5u6rrxJCpCWcOKusMFoFhlnVzLsWzaHGSR2h
QTSD7hShSRzQJkKpqpw/J5jfKVtRQxXhp0DFAHO9qeo0ZHhMOQCG1xbfEjoFrG9ycamq8k7KHHs9
BOZrky4mrpvSmFUPet/laOxHZ/Hba+2swQszV4rJWbf7T6atUIJHRq9deLb3kue4xioIhDRNQt+y
yS7PqlQVBnHX/1B3Xt2RG2ma/kXoA29u4dKSSSZ93eCQLBLeB+yvnwfa2dlWSauauZyLbklHRYHI
BCK+eC0Xlr34tMX1F1j/p0P3eznz3yDZf7rWL0C9sFDSjA7XWtBPD7eFX39tjDHktDtfjWMVzCoV
IL/Lqfgb1S9+XweOX7HxQP9Fth0n1bTMlrzAypW3Fe4uD7PHYQqVwnWeSbL0y5d/fmD+hkT69wv+
KtvOLE0okcYF53A8V2G5wzZwKI7Wb4iPP5Lt/syGOwacO+EbNoJf9VfbYTlXFfHXs+rZT+S57ehP
qahUkW+w7PvVXn8Y0BjTZnRI3O69DZub/qT+xgX1d48PjZBIN9CxIST6gy75N2XDGKvaajfD5lub
guatp1yFCcPT3rPfqsz+5lMlqGxL/kAMSq7XL08PGdRdMggDQjzsDv1u3Guo/Mkp2//zl/d3DM+f
rrP9Hv92S11s51FXc53J0163PBr5sHrkU3p08/y2dOrvbwoFDIp7CCXzF2ZOiq1MI2hVgW/Uwi2g
KT5Iu987JP4i8IW2shRYKyAr2+EV+IUqHgnVSoZsBcT6Mfu0vrOnwU2nhJLzsveHNuQMEbJ+/+az
/JtljcuiZDAQISJE/IXmLAC4ysTGwEBz56t6XP32WD2MH+ZBvsifyVXzxC65z55+J+L82++QpYZy
k/8TUPDLko2XCkPwgFNjKxrqveZSe6Wn3Ti7cSe/OOd/vsu/mGUJyEU/sT2a7BEyN/rnJ0are7NY
G0f20s6dP6WLfURJgXqPPsgX8NqA/+1bv2u3xhWUB7/PE/uLVoRfACqSIoitwQaj9p9/AUKVyQnO
nNVrTQR8JgFRwFX/fJN/vYTCBkVkGj4bPKLGL/doAg5LK+FsXiVe5PIyzb+Vq27fyZ9WM9RK/36F
X74zsx21lShgiLE/SpsJvZnc5sRUEICjn6JAa35zS3/Rn1FB/acr/vJStFPXNaXJFfWdEd7w9uFv
jilqYmsIMq7qEcu8++12tH0Z/3Sfv7wTk0mJp6H9cVVBzeu23040ocr7361kf3n5tttjadlaB3gJ
/1DU/ttCBn6aaXLLhXLADzu5SdarNpH6oOxT7f2fn46/eQW2SkXsvDqubLJLflnHyrWXjbQUgI5e
/G6yB2khHrpTDtxwKnefszeXfuRWxwpO8axRmaNf//k3+MuQxs0iqCZ3ERkTGtpfnp64ICg/2jb5
JPvRMU539V1a/25K+8sA88dFCOGmPm+LvfplC0p1fU6WaV08DrXthFPbggTR0SBL19Sz7tVXcWt+
krus7/+zvO9/lFnx3wuk+F9X0bMtJf//WIqbuvhZjzyO/y8mR9l+4j+DKeR/oQVn1SNemH4cEuT+
bzCFSmkOMla+K2sTjJMx8V/BFLr9L0JfMYBtAaS6yRP7X8EUuvEvnahEdKmMVPCUmvI/Csrhd/ll
g5dxP/IfZHkmb+6PTJ8/L83rNMck2gA4a9MUn3J2e18VI2JJSZS+bMAYVVrWhii3MJg4AwI1ZnV/
bhKOMu3U+5pwVK8cEsW3OqxPHMC0UC2N0VXTlcJN8Ks+yiKXOypDxZquDgeZIJlkzvzScGOSYQaP
2vsttmc/WgSYmWrddXD4wkqpxKs6P2scKnde2VzMY7yovmnXkR/ppeVha0cFUfm2MbGhjfOBYpv2
KBtWqEpRvOu2IPfasl+kB0z9s2vk2CawFpZBOxY4q8vM11RIh4LWBI/v6eCQXErhTnsQgMe0ugy3
kS2+dAMkU4qmY6QQmVQoMJZzs6+cDU82c37z6a1p131MC4S5ikdTOPemIp5TEvoVJVn3dRYpoRzd
Nuvyyuc5ekLqLM9q0yeqFcxwKB4kQRzRXDh4SHR7H6tNSM9NTuxMTNVOFyXQIgsMsZSjru70u2KI
LwBVmq+ZfUNBA2W79birs+qVhp03G/+yW0qjl1hK5atrXwSDPL6OTSfCCriwi4v1SIBrmETyGhhz
u3iI0IN6UI+V9UV8arwmkOgxPTnDvFfs7rnMbCgqFdjGSQl9UKfOl0b5cWjaYt9YtCSOrepbJRT1
XHU/lQhtk1R9a1oHblgvH60t3iHCfi5JMQQgrFYkK2EXUZi0AAi6XT/mftJautuNx5qjkGesccX6
CE3lpKHjAN1G+OC8WJi4vaSu8ofJl+3GG7W58Mbahvmay9yXy1OCTSGUOzioXElrMsHwYPfpgZCn
zMNCfAO8RjxT3xMXJo9onNUZLeKqHRKM7l6mIAqaN+KsjmN+r6gnnxpYFn6pqdBnqOp+0SSC9em3
uLUaJUYStBeiVH3i8BBj2NadiWvGFWv+xqiwHgsIBUmvux1wGpAMt+WRlxxSBfOyLOtHteUlCKVC
VUe+gU8XuOrpKn7BNDMaREl2HnTGkIbCICiCPXlfFrJ46oD30lNTVusBsA1ffiZepnX+RMojXcpy
xReozxH0kZqd5LXorno0/NCz23ads3ci3V34B8gkyel9US0q32tlhdSu7jpn6F5LUb6u4EJUl2pe
VBcFKozypSujl7XrHF9eWkgoOTmW9208ykc9iRSUC916bRaAeVuSPX1aUD6Pcnarjep9LU+BFZVX
ZZqeif8FG0y1YFULUC9h1SElK5lLUUbsm7V2Vprx3LX1tzoND4Yhcn9NaSpAIsMLYE5nK5H7cDLt
owZ5AEBtHCXDrg4ywhZ3tQ6cUsC3RRMms/GYZF0ZFBFdEPngDSuUuDn1JPVWLFG2VYzHpnBQ1m//
JwQ1DdZiL16E1d+lwmIPE/8kquSZkH8nkmtPWbTvoWyelDj9Ksie3mWjQWmDBrqEBiogZgN7n2xE
bkmTAvIEpAp1fJy6xHTV3rACeJiBcszQyvORfXkX8cy73Qw3p8/CL0ztQtn9g0MQgbcgXfKzqgzM
1SCOv5JMPynNH/1ceYatXGonfpeM3u/l+bwqNR9eIb8P7eitkt4E7U8yy1R3Qs/vx5kEaa9OtynQ
Yt8Yz9HQfRCg8jykKvKJIT9atoiPlE0edJEQKlOBNSsf4KdaTWSkwNZ9bJLi0ixJ2MQGHA1Rt75C
hw2SbI5pdinzQ7kCvI9GCZjdbQoG4qTn1tYmPxOGeeCRS1kTAByHWj86GFCn3qALKfL0zjWUgX6U
NDkZW1GKMMpH+tl+aA1nrlp8T9pas4Llh67zlckg8DjVkWNo66loxI0ax/dpYT+zIVHMxnmiKHiX
FH7/QWPe0bLPNXMGv6wSemIqB1OmLn+rLadKXYxnVc9hzvy5kO1QS6UTRQDAPIPzZmvz4lm54IxS
WrihJ0nQ3RDfqWsOuKahbCAeY/D0OAJ5pxPiWOn1FHRm9gpUiKUYXkQrNwS5RjEyp5/CEcmjVD85
zgz4HHf8qJ1dCrp6QGwFa9eI9oQeRWK/TTtQRfk9U/MTaXsTZ9DV1hX8NNEHxqje70b1TJ8G2pay
OOmtk8KttHhxrYJui+FeUuPsURqKczmh6AGXL/3JitZjDE9W02YW5JVK9EBjPTcjFRi9WFKEDvU9
9W6Va1rShv3ah7ampuiL4iA8H8VEluigKWglCX8zU3UT54k3aaSRBRzzsV2NT6vpWr+u+x+zubTk
OVAslKbCb9r5sWnasC4nNGAFLQaJpr0uinE/9NSWpFNzL4buyXRYlLdpIRIXCKqjlNK2ZuttRlZN
qrlNIh+Exr+nfAheF7heJM5LQXSVEHcTN8y7OZ71Rf6kAQ1Aeij2FuEZvoTCjIqkD2zapzw5WWrW
Qwm8m3GPlLCUX/pWf2uETG6Ac0UNOAYlxXXBTzpFpAPczofdIY7PpAgqGad1pkfYexb23eTOEGp6
KZ0Hlv7yMpM8AGaCEKwmZsqsar9tKmffaAQFVMUA12RvluTkYZk19BaJdZ+o68XQohen6q393Dwu
naJCl3OlwSFKfMmnfIcBHDvtPMuubFmNX9la5I2S7rWdXp61OhU8YNNjmU3GEYVomLZ32tAnBxO1
Rh5rGK9QkuXSeieNzW2mjw/pemt0qeJOE2Zwc1xmN1FiAH3WXm3S6drKCVOqJ0xFeuQh/KkP/TLs
7aS7F2LbYePkpW7TD0GLjavgjYsjx09FJx10tp4SbRk8wbQfaZ1yTXW9j811DHJF43iqwtM0Woms
BImkbnS3ykIAhgPSPvWQHpwIH2ntfdR76FnkEtxqE85C/kBM/LNb23Nuj3eqWf/UuvQY65Xst9j0
nbS7SGtzrQ1b8ylUQssm73JciT6lW+IQ581dxdeRRbS5iHWPKKf11HFQ9/RNnLIx1ulDkvt9Fc24
Vuyg1TMge/qzPOIYGG+hcnltWIU1s2JDL32KWc6r9STF9DOOdvLtdDXpA2Y9hIoZvzUR7LacfaEu
YSa0EX6003CNl4y5J60Xf61XOwA7032Krto7O5VofLOnCEFfGtaxFi52H2gy7P7kGNS0tTytBpOg
NGWPF6OfhTcrJKiUXYTO9cKm17GlpRP6xEVHqxQXbq7Sc1gkiHDkJT0a3TC5QsCOk9W4NytyTWi3
Qfs8vVWbrK9t6ifC5nOXbYDZSm120lg3PvVYP+tqpivQehoWO8xop9LK9sMRz7FqA0tlCPm03qJw
SPcRFyNq0OunfHYkt5usb7OSr+uSJOFsEW8grJCKCMisJEdfV/GUIPpG83MZngbqlnqjfuvzF6g1
zTfm5mGq0kvUqm81L4mXFdPXWh0TE/VMQZiDlznpT8Oakz3ZQsTVZbwgbQY3SFHSa5Nr3SGrP+dZ
L4iFdApf5vn10EGdSWNwKyQlbT9Ux6leTmpuOUGuKSi1yY7VR3R8vUypoGTdR2rX+JlMfPmsrCjA
oxf4Vf5Kh5o3ru1jIdETCOs+7hyvsLc9yYTxGjkfrPmg+M5MRKdT4QSPzeOmFVNHWfK0ZXiX0dS1
zaOsj+wM9oBUa+7Qt2BvMHTsgpON0CkejJO9okrOCaC0uQdPltPM66wJmcdMCE48pUE7RJ+Umpbo
ZiyNq9adP83Jq55mD8ug+xnpQi7sGuk/asaXmNfs7nH7Kq39FiaYPdHfc4YRq1yazD4X/W5CMenN
PQBc3E8vGac01lvdREreHkqze4ljUk5zKb9gTDwYWYsq3ZyfJfGkGOgOtyKSrmf/FOQW+1mWIe4d
7UM9xFcxM7aQvMR4maL7iKMUdlQ0fqnSKKMDrLSmHE6tkgeRxuc9ETjq0ziIU86xDgRBIUWYlsdE
Q9bdp9MZGXR+kTozQJ9T3RlN8iykYT6uhnLQSWUOLaudmZzNoyo1pMBX/BjiH92tRkalIZ1DWp6+
B+dOd5YPWjMRgRWPpOqhkLTMBEFK/Syrke1ZUkY84GAIGFnL6/pscM0C3Xajlj4xGrlr2N1T0g+9
x5gFWaFfNJoiPVHN5zjWHioMD5tYW3NRCRxmit+meLiR4kEE69Qf4o5mGm1IqpDEVjQVs1t3TDvj
6ryP8muWL2RQddTCUl1FbEmTebIoY2JjOempxvg8tsndZOLss4vtcSiZ2Sfs+OWqnYxM7Neyl1nQ
mX/r8x9/QummL+ocgmbaGagMVnt5juLSo/7yddn+MyuRJfwT8lFNQxOpDbFvt7GCvnnuwlIKIt1B
xbhJYR05j3xj+Rocvk6nMch5zTSSbWuU33FMh16Sn5B7DbsyVm5itSb8YJMYmTxtflXkFwROjW+b
KIoblGYemfD4HIxLPQHoazUHd1E5n6OtXNtOo96VL9SdGuZ1qTs0Gb220K2K21jO7ParsS9qO/cK
gfxB1OMTVgAmZ6wNEHZMzNVg8IgCUibLcRbiqNvz4K5d2OeL7qtMbOjx1mM2otvIItBGrYzfZXjq
1SEpq6xrxdX4W6/JGYIiXXbLWX8ahuyVMjkdtEM6JiJGP5twK0rcns3sm4LRL9toiUebYM7LhPNJ
8ohq4342pv0yDQerIyu2iH7O6qO19Ld5V70jcj/nJISy5tL6RCkcxz77uOAL2jGkqYydrNCZlF1Q
RMsUFhOGm78UeHa6ITXCloww5rSFlnKRfQFIsLjUzxHgDtE1nHaULMxAOH2je+MwGvnyVFzrMX/P
danzDXOnonAIomTUw74od1EZP8228rUkswnVnxGDXItAdurP3FL9QbmxcW/4vW6SITJ2r2ZPHm+f
lY+SLJV+YTm7aM2YUHLpsRHrE62y1B02bwoypzKVI+oj5elgj/S527JX5u3g511hBQkTgy1NfjmI
uzarpuOUDT/LMpVc1BGPCU8ANJ7b2ygZMdQ4HGNAZ5UIXsuQFb+a5K3Tsj20PTnLImetm5PSdtEw
8Udp652jx5aF3NOjPDnENgqpPPrUEXJ4yxoLP8kRcVhxmD2WU72pPxWJzt/KN7PuVcQMkoqtsp8q
96RuvtVW3HKK2Qk5TgBWjMqNykR2h1RJ/cyqE5fwSM+co2dNiK1jk3Hcmtu7UmroXx+bLCiSk0Rq
socVEPG7ulWABpklU2GqaQ8SNihPbYokAHteE/pml+w7WpOHrB6DNJ+IKJJry22I8Z+RQNZKdbU4
K9rWehh4Pwlku0hLcsPp2MVwlEgv0ST5o9wfK8O5KYcl48W9AQpDT0YxFTmsLGKyeExGhTC49Cbp
ErJanPaid2AYWaEE6TBT7WhfOqkoPUmuQHp6AhapSSwDW0mPRUZ3vVXurTa61/p42Y1Sb4dxuoRz
f0qQAobVyCvNzP81qHgjFOaMWiGeL5cxddsa8/+jqBgdJ0hi/pj2lE9HPV+sLY6u9Lv+AaSGVFoK
LP0pmkmwBshCrwdtG+XLZ5xXx0W/HQyFla8r7tD1vmZIMN1l6vQg48MsZ+Nn0iOXdgpM1nP2QAGK
TPeksaC3lcMG+s9dlkb1jaoMZaSpAdoWCmLzwuvX6nnjISjIXcBOOMQ7i5F4vUX6UoviZyz0aGcX
I4rIuGZqsow7Bn3Ti0drdTNt8PLRVA+iN2/Kpfqex6UN1G650br5OymqLhjb+ZwvJoUXnfNdKZ9R
U78T2vCOz+xTadBxlSJ/nHQ6RdZOBJZcVCG2MT8f0FQ6C1F5AgNrYlI5WxufVWtlnpQuT4tc+2Y+
HGdVvhOl5GcMiHFDrslUOgafYXJM8r7Z9eiy04jpdOEETbEwSS71BOfO2s4b5GZWfB0m/dGwytfM
lrOdwtqQRqc4i06itZ4TI52CtsXtUdv6LopMhd2Qs29pWPdVzqRfYomzRXevx/O+Jolr6ZYoEIT0
u52qYK9U4+9SJUV75YySZ3hBiqiEqc7je1RG9H+jyJQ65yhy5aeWzo/K1moaF9MrzpyLUWtoCnPl
2WSnd006v9wyH7/zNNvlpfk0ycNDV5lJuIBshqB4rwBPldsv63iw0DbKG6rglE7jxltkVK09DlNC
q+JsE7zeEpE08yhyfueWiuoV9RNCaRRHqPmi0BoYgeVOa93ZIddJEdJlVBizBtbfcl6csFuwQGB3
3PXSqISkWSLxrVGWdi2Tb1fCbyrijBZK3fUaiGCp1u/6jBh61jmy9M6kseUAGyKDZG/tML3aW+1K
Ve/NCFdeg7BX8LJuHdkI+ZhaU4cox20injuW5EIZrq3F7j9np1xkNzap1sfcUO/lRJQMx6juDUAc
b+nrk0n7Of6T+G6MADtlFfQMIN2Tazby1WraQ7YaF4SCpyJrFVclBHO0OYnRd4eOspiiE0XIF3OQ
3soGlGip63RHLth16hErzoOM6Liwg6WUR/qr41dsShR/gUIGB60s72pw8YNSR/tY1hJiSOaaM5FO
SNVQ8GGaWnVSUOC7UeWYu9XSigPgW+4qEn8EZHjn9LwMuTS9IejOL2Zinu3Mss9IvVevaTEQFAga
3XFOQUVmfSfRT008X4LlW+ckMMigx1VatPjdWGQMCe+GFTfdLiaNcV/Iubu9pzRoDycpuZRWZm3f
jI1RTzl30pIdpCy5Ux0xHVNeoLZZJOp7xSEr9epAKUsGrFipvtS89ILDQdm2t7VDNbtNEcWEosxX
HOkyKMljsxSj3xvdKSmLq1TsSoldSxmpO+7j9VvNEznsqM91iwa/f1/mBKg5hb3r+hSB8jIdUnpP
0ybBgT2rrTcN2/aglPepZii7xZkYf+vXzgypDn10KrGZvpQZ9oaG2TqfPFAqNNZcOW/ZIJapPQFV
WDt96D9Ze73ISZxg04d3U9dcU6W+joZ6ksf1leWo8qNKfj7bLUWmdm4QZ6QwTGEEguaR7SpUN+hh
xXXg1Su7o6x/jjpquaHTvxWtXvbm0J5WvGjBLBHP1g+xjsRzXhBDDqcxQmeRIP3OSLylMxiL0Yx2
+gCBdcRWdVVAxwO7jTyGqFaHH6qlheGbVoIlcQ5aLKtBEzcoPOm7UTue84rk0b5OKzcm3tWXpPF9
SGyIg/itXYBwGiS4gDhZ0Jv6gGjT2tHXfjEbJz6VacPsKQHn4yih0pYS8Ng077o6OltDpTPBOMQ5
WcppVu+dCtPFrCkEecC0QuIgqE1FesylQ6Mi2jez1R2ErIaoJb+0FFP0MEjZLlOtPozAbaUhUcOO
XlW/TvelNC+sKcY2hOgDPkeHo4Tj9oa93E7awNC24PdtAH56a96ts37XDCzSlAkftVQMIafGQK0B
PmGFC9Zh5lC51CzPScKia3Eq9ZHkqQot2dXM1qcNVEO2NIDvcrqm/V5jpTdEfbAls9zJmSH5qZ71
/qpzPhR6PfNGF/hVhlnby7EdRnKrcWwqijC2XZrUlUX9NpBYB7VVcSiYLT1IqwrpK7bmrhq+ZKWb
gyJL9ZDZwG/zBD8rdFYaqjFnAARokFNqo/l8Gjc5ZmEjpZkZuQzBMyUKv7gY8WTZ/hDbiFa273sq
J+yWQ/+8mIBkQyrfybWZ7QWmR5hUJsVtenQ4gzfpq2aQ+jubzZdYtc+Z5zvKWyiS6L1U9aemt+gQ
DiJl69VASwwHktJ4vJrHVTFeW9ySWOfuJIvDJMkEr6LUnvsKcWkjcKlpdYJpc20ekqRTfBuIxyvK
9zn5rLuHdvUNcbHljxV99XjJURHoFHU24DD2m6M+xAP67eguVh/N/KjFu5xev/I2Bym1TgMSWvOK
6jTfr+NxMh8q5VpwYq29yXjQlKuVnC2oATO+n1T6QHe8BSOskmJcbfthKReMxy9J/aTwMTcwFQW7
zqp7DRYWmBJOsvhWZ7ivFqT0w2mvtXmzIgyv7ytrwdnBxim/bX1HKs3R+bM8mTdRhHVzSQMtelqj
w5SgkRpBGqLbKr32gKDTw1LdFi398xnepM9KV9x5fdWmx0p/sJfzoD9F63ekPxvWa9o91nmyd9Yf
5gSZZ14l65SvJ5z1+RyuDj64U+QMFLKgtrLPc3xso9OKrLY8Od1rp19lJONmSzVg44R5SdrS6GX9
QRacxV6SqQ0d7avJnzIb625+FuA9zZ1sntT2U66fLeWrAjyq2zwwy9ul/x7EU03luX6Nm+9Mf64M
kwUEL5tyK6ofSfwhkPTLDBDS0no5du0J+mkx+SuPdPxmlB9y9KiqHxEQUKQ/qcpVi+pQBazMWp+b
HtMUW3jmKrnKgRfHN071ct3nNo+ZYVN7BgyPmm6BJXAkn+XElbAQttPCBvBD6R1XpE9ls90Jbxnj
+Gz+rKSnGp96jW3McRVO/MMpL/cZ7fXi2qItd+6imgf8xlafUh43/VzRXUVA+TGfQj7MUXsR043J
qp1XE2fhAz4JK93P6V6LD5V+y0/mxtGyLqt9GUGIAALwrE04vrp92rb7eGx8KsY9CWBlmn4MnEQV
BTtQ5mAA5HzRQmZLPwxWdxnwn8wnZNqo8IGvOfu5amyehJ2EKpXd5AV5a8FWAOZkcfZQs31hQJgJ
UBDzHbUEEymPdPs2j6SAqCjlGaUSqwgExoMNbHcky51hnCG/XdXBDcDLx0tgL2LXrjEY8i5b7xI9
A1ljloe2X5VXob7iRDQvcn4p8rui+xHLWDqsc1sfxBy0aSCY0BacG5SSZydy+NvlMCmPRUykAy8p
Hlzp0xkVzJ94Ec/JfG/Mj3zPRgup/bA3utLN1Fe5o3McVCLJiLNQr7Hjtl3vdRH/4hgRWHG/icMn
ZD9r+cEromSnsn1Qmh929jDL3xhVFfVnDp1nIQ4iCCMGbCi0bxlmkoadRbtfpve5xe2t85mwoaeA
sNSG4dZ+YuNUnGO7fGymowQ2J1+joEBeYZo/lunOBlCPwW0Sn4VPXb5nZmmZVg6d84p6ZX9zJ/mz
gsOuMViwmvlONROtm+xQrnD+Ibg8Aw1UiFoq7cdUfZ9aTL35HTyxz0chkyhgHXOwxDV71jDPVlLi
EuTiptMXepIgnX/aY0RdfXTUm5SQOCOM9XB7yhu+pO297FlzBP/cOlhgFPjS6CzPjGYihnn7GRU3
Vvdktd+G/WrLL3V/U7TPDQ1myiMeoXh+0aP3js8iAaGenZdmUk81uN2Aba3305hRqsY3X93zuAPW
eYPygQEL01lFn0/sEEjyZME5WdkGgeLtlq29ynm9ohlwJZapo1Z54lxrjljmRp7i90m8w8EHYFsU
6xX6dbEaGuLIEkt0uJ7ZHapPGyPO2O1kyeT7d+zHVjv1SCmS9QWzGEdjqjwKL4eJZNhyLXtjDN9T
8V3AiRTUw6vtx9jtBSiwofZ/rD22MUAGVRg9nF0ibMCCq8gCzEuc7FEA87tWLO5LNsFtMuaSLqIk
tm/gsuLE7SbpV4seBHq51oKR0GFeNw0UsiEipIbcYGvGErg3ei0gXYQlvnUlk5Z5LH5ZFbmMFzz4
LRKdhkmmoagRypk87HqNXBLpMV4DRPWk2y+eWe0X4lfKhcYS6rt57FCJSMHQN36elQdswp6wRt8c
UNh5rdF7jpEEsvy0qMvRngifYnSq4ft1sbCzaf5gNqHQXvJaeAmx8QVoA2RRYOqdZ7KrRnUXJKQO
jjaIbqm74BN+Xr+hK3nSR2zHI5bSODCklqiE5dBx5pEwiAH5N/elwCFTplh+W6KUsf3URr5Lkwml
01ts8BJbSyByjF2AEEX+bEwcna9S/yPHa7zGbEU4VWMD6cvDxNxlRsgy+eVUws/U+bzEnL/hAMvh
p5OeLOssZ5fJ+KHxHtfjzwUGgZOaJyE1WZmYFsyDy/q26Cc5xVelkbWS7EHzfB7+OFdc0QyBszZu
7bxpePVqDj0jG63MAtr0W0ADeFP/oWIqxypNU6lXdkrgxMiciPZQNGYvlsciK3yn6PkzJrY8EmtN
sJqBsj47I6MfvTooINHb4Iu3PZ/I7Fy369jFq4aIgzdl+3jFEgdOqe8FVezlCDTLYFzjeXbI75HU
m3i+07uHnOk1Y5RyyBGhVoF1WueuocbV0YIPRR+U82jlmO15pAzowFH72TR09ViPkfwh6+99eU4a
nh+qJuDJvkvkTRpLM83wZKFYGzzHGJr7Gg94yimmWLdgIdWDi4aPL8O2AwfXNhe5joFnuJdzLEPp
eo8bCsUDcYPkY6+w+DqBFYyzZwRVD1M83+bFxva9qhPhVuw4HEYAiZ+N9Cj30o3BntojiyjGLVwc
IUkBGElFGsUBxzhrdvU63QymcTc4GXeCrzCrc/ag7Z1TQ2EZO9EAgKmo3wzTnyVeYGU41ggg5JhM
/lJz88b09Bqd2JjeSFZ1rofktmvko1xG+2iEXVVee/VjjRFJgLqperNz5vQUKfJjntbHeuIpWuYd
WgLudQpo2vCkpD02KnVBzTWeEkilFZtUaKbNbiZJIjHW3ajnuwWENi4YdFTyVErn3sYIXnWUGQ3L
SWowp7FjD8LE00NPh7A9UT5wUr+10+lio/GqbUqr4Cfjed1ZY37Nx+ZGTaRzHad3bRTo6gg5jEtN
76MrQuedhd1dEGAeqI1yM4HTlXoWin4JhzHzB+g/Y7W8NEJkJVeB3itEDy1nJbPxNm6QWobQrocC
QWeQ1k9NNF2FXDC1V8JbS+UpkYfXVrVgS8ubqu/PcRufrNYKNF3s7AS819ZeWkV+k3Pntuv1B3SR
t3plYH77kRblh0EZl4Uptzn0Do5ywmFIfj6pCcA7g2khl5Q1l+szZah3RSV/zzmsCIeAG11S8G/r
fqH0++IouvZHJ2XfrWHfVlP8WBC91XTX1rS+epstPyaXIcv+g6TzWG7dSsLwE6EKOWxBgGCOoihq
g1K4Qs4ZTz8fPFVe2J4xL4nQp/tPfQz8aSuRLw8hVn2lFigy5SMFBkSlpiNZXGr7YL6qLGd6+5KA
fDPklZLCfd5WSbEpqm8RHj0hEyeNT2zLs4v+Xx3v/Wbvz05mrTM0VhaApbnLU1QT18naNqEXzfeo
gx3x0vYWy28FrURzqJN7pP5EBuW8KO0cj5r2UfO6ZHgtwgDoQNvPBBMC+5jlp2pn0AWfgXpqCLTB
wR1BCqcCoC2AmkDyeQiqMtIs8A+1fNbNo7SzJU+SX+AzTqa0Kz+89fk/3KSrGMI984eVPFn2g25l
vIj9LhfPsXKFW13poZdlZ/YCIo9aLbBE+FeO13LglHKUxBWVR9x88lZTiI+KbTkkD8nHmENbYkHh
rJys6KK7IFNe0Jx4lbyZronoAJ6XGk4ocPMARZOswsgSfoNuCeeErQSPhrQdonIpwBnbJTrlIdc7
CYA02Uq5N3Qe0jj+ipSDzl5BbfwsJXErrhlHij8lYX8B2k63MDfIDuZ4G1bvnJV2jg1WP5vVsUZH
HxL3v1pCEHeDLdqmdqS6EBRITVsp5bpGWSf9pEAniGF7r0oPIE5Kjti/cAj1iAOUag5G4OSbw4tQ
nVMLgIf/NC2PCtJOqb+X1k6HsZbRfETTQQsN7GrANYbbt47wK4N5W07elJwF30p/zSwMWcZnQrmI
rgtk0PFUiOZmHB/DvNfZPyGdQxeVon6h4zf1t3rcZeFrlO9q/14RlGa9ZdjX9Xfmo3p2W3EzWY+S
dj6XjjU+HhID22gDs2+PxY1vvg61S5YcZSSp8W5cdysSCViu2aq3ssSUrWItnM7iioXGhsMgMo3n
qvR6FmD07/xnibKdtHNuXpaEN0Jcp3NnbpeAfZEXYcnK2S2miFlepx4PTk6y32GEpSzZhZz/ZPM/
QbtXwzpdPSZEWP9C/72RbmH0R7M+WJ4SXpN2M2m3jl7qEai/w7QurAd9uF1VL534Q90TxjeKsWhe
CWbguf8tHd8VjVO8bddCfjaqY8B3wZYVpXc+c9VaXlD8izj/pOKlA4yP7K2FKI5MWGCQZo7srvwZ
1I+p/VcLntE6knrSxp0Q7+cKoyFeXOXRZceuw5vPUrdHpqUrhXyxtvksNbqrbRnt2u6np1Ez2ltE
EE6OFs7s77F6lEltsL64/q4hoYS+jtJ2uRVesh4QLsdv4eSlycIO7Vne7gn5mpSVVQIv77NHUy2e
/VpzzPwy07AaNvWo5ToYzrKEKyp8u9b/5T0GYxLJaAytp9RVq76/Nky58ogcE0mSwAzp6SKbx6qD
ZkEok+xEl1e+t76b0SfqCao9zlrC832J/DCIoxB8JOqffuNloBIol23jmhBkkYpnKd1oCTlD+PTJ
yUv521HO7RL0b67f/eY4hs+8+VqetHwkgC0KHdAEOncILnJ+l6akrD7leh8pbE+qbM3+RVXOYPKR
q5d5uWPHQT2Xy2KniWTBcxNcQvKPDcF1Zf8rqI+MRMxNBf+zQ4Bp2ZzC9tShsBwOhbifrFtbjpCS
lc0KS571TTZsJ+HPQIvBlisiEn4JTok8rDTGa6LD7JRLW/wsP/B1EeX3ukJni8RybG5lfqmqrQHb
7kmaZ1qQlvu6fmuqS03b9IEau7coL9tGeA8dCq4j90fmRX7xqafqJt21cVRnll4FKylw85dv6P3s
Ft0+nQul6BSmpBd5g/kgnMs2lfegOcagB1wvwjYnJv3bVG/B2dYpY3FFAJlw4iqE09d//DScnuxV
/pcpHxTY+Di9B8qfP637W1d7KELTjwKsFcyq3UfWmnAy22cPkNHSSEcXX9tFCynDTE2XbOeLKHu6
+RHLvq4h9UXn3OsQsNFw0+wV+o7EwFlzMjTXsboHn1aYBVGUFvq27b7lbFV1Oyu4dvN+sr/EykXa
wHCyM5t9BvE2ZR994pGI5CjIzbFhosgqMjdhskyav8YtnTosCeEVUGZDu5JcMsunGdnudBC0k65t
9YyRZ1cxRQ7qL7OSGN7YlsK1vJmBV4roYCEP90a6l/xDob0rCQDXhsTK0Tpp4TOUdiKaj94l567Y
x4WH5l/qzylPaKg9yTSEvt7l49HiwhfCXmz2AnNzHP8E808ugAqpz0U5zoCCq1NmFn9SnZOr4m86
y1nkqPyA0VE92ruVdkh5J6xurSFHnU3VZTcEC9wIPmRwWq6m8qBBDyJ3KM8K7G4/PqbQJajvSwcT
p2vzrC2ZZ5MzUc917/fBvSuDbY/8ubyRk6YJrjE8ZKp5MCCp9vry0tSOIe2CwDtd+NU4+ldxuxbT
dY4Ks4T73uFyzznofM2Las90BadAsSxselLik1U0v1fa1qpPGZCyZdPn2OEVgK9i7GWr4ycEDWxx
SVqplL8NxY4Xt4UK0nZdchwjT2El3w9CKhsLxHo27dH+ZjEfpOuZNrpJSSszzmO36RVg9K1gvSfk
V6aXmCMnWPk4cg+mTczGGlWHDx3kANYxW8VLM9FdJONgUYhRYHElCiKfCFdKzqMBClJUtqI92/TS
9SeFhsd46godksUWzLVavdqWdhas3UNw8n80pKFLNPv3TgOEZaKai85ul1GW5Jas9qLkrJguZTF9
M+ioNsFawc3RMD1vShyFkKWIqNbESnL4Ug2SvU6WWuEysDPEIOc+pePVKB8t0i4EVYwS32QhIlPe
FPKXFPonExSu03Zi9MYqZgr8MDkiL7myZaEdCsaRipEf2ujCm4m6PlNwFUbv8k0L9764MmfONl6P
rMIxZzmd8RLmfeEW2XY2Dlp8KvlqU0x13o8cFD4FCxtfeox4fdn7tAg+WQyd25F2nsc3I9wJKXEZ
z/adPsatLZdHmri8Qx5uSeBNRAJr7hDToIDsyCBBJwW9EBHU6TsE5lW5y8NNQnXCpEAAKC+MxgsC
Ea/Q+rIWKpTvGf0OSagDm+5QgDHuyh4PY5Kt0Zv0xd4cyQAh5zoBBPAQBfBwRlxZg52YvVk5LCc0
SKsyDkFeIXF1BjVYw6msWp9/1BedHiahilYJIfJMoapUxtn0WDyRoFv6gRzZBEpU2Sh8iL8hPlAc
f/JUdGT4HdHfZ/3aRC7hGHG3qtq90p47tmXqqDAaRqzK9VmO90/xf0b52coM3pG5QwsIHXXLxnO7
1lBj1/iuUFbJ2R75SM1vSF+ZUNh6sasgudizIAS/HOW65pGrmVekQLpE5pDWRM7rlzk8SSClCQIo
gzlR1RuvzGoIPLPezoslONkY4nH8G6nm4Vcz3oX5aMTPyekcLbsvTdz8GTRXk/iPDB82eJ5Lcpuc
HWVpssPhrOcflEtN3S0vvO6/xA74Q/9cXqiuxX+w0pDZxo1pLyevrvOy+IBd/dMKD6mwFaebqn32
ydJDVuJpEi+5vNOCo26eMU8p04boKLIriTk6MibYTQmZ3yJheJIYxbFnZ4EH4mlymuXzOSZTOJSP
iA1p01PW8Ey1RzfopMDclBFlGyvPgpFRg8TpovMyWxnA7wwJcdDS+T6H6WiW95GbPRLjMh7M7qLE
+46QHign9CdkifBmteSutBUkFso2fpvFAO3/Tf014gmL2OTMQpRrLVwS8VSmm+UCqv4ao0VQJXRJ
L6u/alveRjnfGYSapF26bbp/C3QqdK9k/ulU2ODxBcG00rsTY48qP0rCGamT8fJUOumKDho70nI4
KMptVG+6tk/0D1V+k+nT+vzV1h/V8BkL27mjYLb2EJ+b4UTBpcdVGFFkki230hLBd/GDW2jdLdx0
eKftnono0jPFS6TrHBp/N6JONMKnCGGKHd8HaM/P8840vb49FM0WDHpVKLgp2JBirZcCNEXnIf2v
Q5ZJtyx2QYranyvQ/cX0exu4VBkuW6OreJeCbZvuRWIZhVO5Ku1OeAvWoUt5IQ/a64QPBl5m5Yng
7AQ9hbAzrVOKr6+6lsqvCgeQwhNMJEzHCJ9l605oo1xMdjzs/fK7VC/JTEf9ROKcs9WChNscWI/Y
xO9a5NF9H+Nd9cNaSVw7W9FgwNs3Gq0SrgRR+QeUOIgj7V5nx0gUrOJfpv0rgpM1ZzjkGdZwAnGU
W8E/I/zV1c2I76zfpSVA/jWqr1VyeCws6TFoN7Vy1XDUJOl5oh/qpgOBWVb4ixJA/FY5IWZpbeUw
MoAZHBJqwyThdOZrVjQ6yQNUYpMiszjrjTfSks7pUw32svDdNBxdlMziRvtQWSU4CgKH4iDXd0X8
4IjKddpRonQJwSING3JYEG7LKYNmoMm2hKqZkAePnvCfEk24CJQtjCdBJFH4e/HexSCDI6ROqd7U
Udmq6b/KuiTDT53ddJM24ehbLNrzAJcp5V9KhoraJZeFwYddHjC9GJHSr5ktrApfMtn5LEGyoxV+
JoqGzD6f8IjByy1QroX3MdjKmifoF2Ka4U9gdHiQRFBUvF0wEo/SwLKw1okCjfagVW13ZPedbqFT
R8+rkwSLqtNO1B7o5DU7iEkUTPLaNXLRdlpvfvqdVI+u/TRbYpDWcbBXlL8h/0Or1EMu0sdqyu8y
sGUpwQi9k/te2hyHbKf6p3q6J823Vn003fsgPbghpBjOiUd0maTsIm3RlIQrhnu4A1W8RGgTqve8
w7Q0PaL2yggUFMAmg+iSPJqV27k8DMbOl78Ucl3qHtXogW3w6HF/OpfnOH7IhLIQ5MUpepXDcFUR
KghpvBrqwB6afzJ5LQXEuPQ3ZHsG406nO50Sx6oRag2/UW26SlfYyfDLdLWaW66I/Svo7+Malbv8
PoKCBBvds6ytHF1VVCdFcMdoStDdP9gjR+Q/ICh5iRxVzz1vLOcJtFjyNYLELl+D2yGFbjqD1hnf
c/EKhMsgXTXpUE3ULNp87Lh2D2YszV6GQ8ZfRDfpJVTWEivDlW/dZDevUyPM+k503ofnPIJQJYUb
FrcEDc8yrCkylTUkYbslD8f+k4ZdQl3xecVOXf9u8nQUemb7w7vpo/bIHwK0RXpgKEAGx7F8nfQz
Yz5NsjP5DEZ8YgUbWEVvmXq0NnF5NAAXaYMRXOiITCFlYmCt6kgHU/j7ZPzlvczHNwGAjvlaMy6s
XBb+yN5KXhlZgeWm0baEt9sLCtEdKvnUms78l5kbmIhaOfImSPKuFremf6YGUBUmDBoSEyvTV0mq
slL9yMPeMO9deDPL46Bv6tJLORIN9aMGatXQ8DDKCQQ15toHyaD4S8/+uOfD+mAd6JuJWa6iBQ3+
OnDpqDdd3UJWZhwBbKr1bOwnhv7y1AFJkpAaXBE8I5OVAE9fZXPRFZxAtrEKqqN1FQwHDbcwge1D
ebl1ffjvwzF8je9B9hZPxzD7qYbT0iRrQYSmekCXmazG4qENHgnwCO9vFgeMFkerpcuHJe9o1g1v
mDYtvU1NkbFBPYxlaT3hBz51lssk7NTMi8xTxGKCftPWn3KEnOWpym7FlhDr8TWvsupMRQndFq/h
lSmSiPXNkHzMkHI5tdJIv4eNrp1hMQvdRZeskA7+pqfr5ZpDWETmDTPLKhR7mvbKnjZ5cNf7fy3f
lXNjJaNmAwQIdQ7REu/70+JfB3jP9OEhstUZWmay9c/OWJktkpkPWfymZe9Vu+g2nKFlQmgRXVS6
XZ5mQd7Xu/5d+KSaE+HZSmeloclkPSHEBWmCbYEO8LDAmoaMeHFtNts5vYfSi15BmjZytJ+KQ95d
0C1B3T5YTLqS6u9O+zEVgBK4koXAQL04Cm6rXJc/WIQ/iOcXd0Yo7oZ1gC+eoECV6yie0ZhzRYBc
lirbrlEsI7v6NBD0tO0nx+Bo7DNy2OY12cqrL+JesW+gM6BVdXroOoflLBEHSybeVPUclw8A5cJA
WTpeMBtGwnmawOO8KTuUHnIq3ynM6wIhVckHYJ2uHMlkLKSXlL/8YwFyUF/TkFx9lJHN/BnDx0r1
m5k8BYskbE+ejnW/F3Fy0CEPaHyicZUtUdrVKQ2Pcfk7qaQWF+8KUEnafFdYOS3QWqsmdaxf6ZxY
n5xSKBWf3HY92C8zHtG9m2g9Vc9lch7B2+gNQrBGtGSYCeUtujLK6q7m0MvGzybeZEAJQvoV51++
jHoGY07HHGzsOnvijdv045Xjmg9bTs56rbu98WDYwf+r2l3P5FOw7lw8L+VRazdhcS3NmUzttWE9
kvmM3qeVnETe6Nis+/UUrUskksm/KclIzDwsqIsW7rqFDPCPWfRqOhvSTKTXEb5q/nVSvczsE3Ey
dOS+qM5Z+K2jsBrjYw5AYwRvDQp31fgRxG0hnHWovRAehU5FbI6ifIucrxHKEn/dqqmejb/vVobj
B+c+WS9ngj5vM7ChudNgRr9n5Z+vfUT+U+8elr6t5E2bfrcB3dFuLL/n7lMQEP9ykIf/YdkjzZr4
qfl3cjF5YAhwlJ7LKK+o96Da1cEdqHmVx3vmQ9dcZKpfSMBIpW1oKOkriGKtOG2zgbDj8Q4uX2R7
AvumyvODwtYq6Hmem4jSf6qkfIsPdZVRqVP2dxg4q3s6XR/cw8gWycXfwil0I+2g9RCnpy7Wthkf
asQ2lLnqewhZK1E+tlZ3acudHKK2Sd8EXldEuyvsj53gtTXqzH+JuTC6MonsvDekSpBVvooDHk8+
XgiOgwauRNj3Wq+cCKPze48Gv1pjjmLkWJ63Sf2Uy3vWnIr8lwzGVcfkliV3UXxp+Pl87cqDNiL6
kQO+cH5rk0tyj+erQcAyULNIXm+Be8cJl5kHCQMatwA0nz++lGFDgEmQrVP3xh/UzNCqwJsIF8vY
U6UHyTYYB9BM90+UXbQFZyO8RSJOwi0eCDfNr6HznfoYRASIWSwAlPjUrcUTobXE5KeuqgS4ea2V
pso2iRCJucLBMIYXgCGmXN3ap8zbLMEm6B1DIcEc01FSqDX8rnEfFK/lTSzEk2gB4TFrNkCmyfSs
KXtNcGKXwTJyL0MCxwQPImc+QA4bylFCYjayfellVdtZWMe+tVp+gAwqqkM3D4sofHqwGqCf7kiV
CQs9zxNFA4nvlrkgy7ycmFB2YpiHbGkJ0CaU3VnnqCrkbyX5AbY35H2VHzNtE2J0FGXS/TgbenkG
hNtO0m0EbzBdspSUZy6x6+QgfjZut5KbG9Jd16KpLXHkZLzodGiGvtGnbak/+hr+iMufZFelfVd0
TJLrtGRD899yJQzlTRkeefBRf7GP2k4HjmjhyEhIpRKkLbyP/EyEPeDk+98YYfO6Tn5hCwOL8AwG
j+A3UDY1ntck/ZjzA9cthjnqZBgAe0BgeTCGj0pdh9OazkK3aKw9aTiZ9QnfIyo+NrcQCMlGFxyB
J9YnsEZgFHbTbhJQM5T1ysSMnmAUUqMrt1dCw9cwPsDFz4gvc/EjsK5+fYdkcHSUy/2mJ7XgaB6t
xm26A3n4WfQxvlXVBSO+OW00G4Mi/7UEonFV9+ODBNHlU3p6KOYUOiWLFRTwQXP9mbX3cXrzaeHi
Ec0BzWvO7OxVm4HCvtx3xIULtlcYImrPb8PAmtleDe1dNPdq9FesvvOBwXcCXhhxKR8rcUucN21d
yCBfk9csMUinjDtGcPZ1z9z3pJIH03s9fwnKq9P/UOX7PXu7v5USV4gN+qc95fmm9+8Ln+P7H8DD
ig7zhiTFLe5Rv4tHp61+SzxGSNw5QWsVkYB5bC2k9ZQqdSHzHh2LJDibyZ6tonVHA+/v/fiK4m7h
fIxkrfk71qt76N1EIlXUtzF7VNGfAjWM9t/iCWFrChA0JanmNWf4rkOZiA7thsRsVUsHYk5xJ00p
TambrlXOvLeC0ApDmV2yD1fiXNNafeblaymuevslccAMV5l9F36O2ADzcNfI9I0BftWbqYFEi3Yb
o5vtaJaQQCcCZWElOIb/2645I5I/Awvr3FqOGTAl6xuTuGL5tzIItoX2OVo9xMHXHNJNUbqmrHB6
suMD/yWRn6Cxo8AK2S0CYKlMOL0fgX+lZZhNeAwcU9hx260EM130tlD+1eGbNRz53lB8AMvgifdx
TfZ8Eu0Wx0uPSZQFa0yD2zDYJe0+QU2XmEdqooivfRo0CIMfGXlPoVO6ylNjNABv3phsBShJxWkR
eGK5hvnMcdxzO5RnBxMRLXoVUHdEF/wFKcaeIkcGNhUVxCbzjXwMHzar15x63KakfeQEBu0k6aoy
dqr+p1B91zPH5GFwhnXcHURmX87vaM2Bov03y4B/aYTH5PEp6S+LQJuFqSuRjFb9vZdmcNtwpY7P
1H+yrb6y/izhQ0g/8srVlijVzSiuk9mjZd5gfG0QL01bNmysBeTniDGwb/AKPL8outo/VIBw5qmt
YvbqFhvVhPur56hAkqTWT1VsHdR72vSxzIU4E636vMydVf3d/CVUEA1Ia0YrVBdnpWaG5GHZC8VN
qvZp/U/zT2BRLHJQ87O6HN3LWWsOHG6NUxk36DepupmIeF1MrMAPAFWGmYJJ/sgVEY5Bv5bGClk6
Hs/FzodoqVWQ/PU/vvhlWvtQkTC5fef6iSvDDBNRa3EAO4v8B9Qvnl3ZeoxL6DynwZJoIO8IOXFw
sMjPLFqryrnsjn7AJyJN9YtnhIc+7wtiAGjHRU6xkA6QMNW4wDo7HVR9p8h7swZS9xDFqehlcbqD
JCrZnVUqysBop//AUBEb8e+BHtX4sPqvSPsdKmR/2m9Hj0UazGryOb9g7tlfwIzssfwKy79AXDR0
qwtCSXNFbFCPhF0T7eN727EcHIzNgNPx+w5F8h07U2scpn4NTS9h1UN/1s0nPbxxT80ZSo7WKLZy
p2mP6aTY1SunYo1xwKXr19X0T0cRk4KyVt2lZurvkN5JJkRs+lVnZz+7AGb2NHkhaRQtUqhhRL+W
96t6vixcWPzWCn9K9TUH25gDUbJxjgkgNAntxpS6bD53YolTOgnZNY6ktuJVZWNKIAGS7hvxVLzR
ByWISsR7Q3y/X24G4SWFMMjMDzkJHstBFRcUxpdeOF2JcSCXwNwnQtIH8HQ6kLRD/eSSXBMGG3B1
srhCaUM/tdyNUrn2IdtLy4Dxg9lp0cKaaCohnOP2wAd5ke/lpjOkn8suSdvHm0aCN+53bdO8jYy0
6hqA29L2Lc13dDHw683a0aLhq/CK68NOmG2as5VR7QFXdL4LrpgV+lMaO3XJMmHC8KeTVFyW5z0l
pyOr3ipufjGQc8NLUPo8Sx43P7gv5/KiN4G7kqftcvM7/9mQghYVTLLhAEJBCALIjrWXieHkqB1j
A1CHboejWrde4nxQylslvBXEzXQ7P39RFBTFk6P3GW6jofOKC0e0gDDZTVZgp21LWly/wE77IhuB
YQ8BKGDm4nrBQauUF+x4jpbul64r7NjbzXc2OKERZ7CxifZsBhauF2sSP7wg6GaApEd3idtPyxOW
leiuGLHRQBQ2pTp7OdntapNByC6kHoJWOKCcLB8FY33iyK1s1xwFy5SldxardjEmAYyVgr73wVAt
eqbRtUSHAg/8DQsCZwYNKUgoo2/y2vBklmBob2KM7uGrqj2fZqcFAcWPZeeA9SaJ3W1IOtzy2IAo
Csb208QNJBe/unSt5iORTSq544TPO4soNZW5R6igK7NbpR6wXR97SMNUgmsqSOMtfwSO6Dq71Opu
BtO1RE4//YfRAbWSwYvLcpw2+Qs4FqAOtEuQXloVzBWNKl6m0PissOgrGFKs6XuRRQ2dS3Vmfl4X
ws6n5eWZLIPznG2i6T5a9wlZYthDpTEPXBJKAHZVhHl/88qiIuwn6b2u61Vd/xQvpXpoJdIQkDR9
pMlHHqjN6TZe3ipgMdEkEyLhLY9zZ7zUIeyQv+/BzHoQ4twwEKZ0YGWX1P/UgB0HDfwe1NTYpRqi
1F3OXcZYnP/z2SXC30n+fSmmyxd1vsSmhtARV6I0w9JZQIYoo1BXZXDc1FLebLUg1eiLLROOUJy/
MUGT6bqSVznpTU6zMuPLlLyr0nmCZV7sJKH5R4w9gesXDpyZ3SyB8ikJOFvrz8ZfK0vUFQslwBYJ
wBGHe7T4CaD7TTQSIFsrDUn8AoDVUW23K3ldph5NujtpxxBmv5afvMSbyiLa/aNGnDGltHMB6nFe
kcnkS8YTb1zkojVAkfAn6PTw32H+BQHRqBu6B8GHUqK4pOxtGvcNX0JiWbMafVULZGfslYChq14N
jBID/QLwk6pfq+GHN1lkgdqyJ2GV/ketPTrjqvm5JxLNUmKsq1Wa0TkFBh4c3ISE+GDsgqszMniH
Y2MQ54JaBY0uQQFOSEK/i0ardgA6W2+wnnXMkNBotsVp12wMjSuZfNJERvNmDi+FdgwyyCieDoWO
xpo7xyibnwBBNouF7CQuiSj89d1gHeVb/0tbtJT7FmyZyxkj80P2IhoCeMlLQF9sBPxC39lgT1h1
QrYtUf6b+FGUAmZb4YSBIRhcxqCMUFGbecz8oAbawvxOFIsMYH4hm252yBInEYmXHEqfrcYL5rZP
pmX/C+tHxXjZV0Ejv6ysOZrde8tPnUWdapRKEiO05WqT4EoAgE0lrCze4rg8sAay8n/k0EVPLrAq
C0eIwMmZEsaO2aFkw+DPv7q5QMzyWS+2b8L1vk/WMcGZltxDhFcm6g292y3VWo7XHEc2UdYCphIc
6tafQtQQUZc068GUry3/txAfCzok1UTAk4hhFbLbqZwEfDsxXEkcCjEWpeJg9ICA1yEXoTXXkwwS
TTjkv9x4Zb3brANPyS9LKQjDI3mO9QqpjbXup51MiEV4lSNHDE8LxIbHYtHHoIzcSIpNP+ZGmQfu
GPKv2C8/7SvjowEC1mOCa9KdhUbbzN+tHEUCNx9Jk38LUSIvro/8KJtXvdgW6U2u81Un3dimAXGN
/gTR/KCUewI9VwxC4Vn1ajTnG7k98JOYVNxOPmaUwIZ+Uk7/lPTLJ1bjt+JIW+4DTfgKM9tUfkgS
FzMjeMWRaNGL81I32uJuVYflwpaJZ7x43pYjIO2umXht5VNZD45hztuwLLbGLLrJbBEdwpJWuVgP
nF3235wYrp8TAlCpNE0oAhfRqfo7ueM6RgOKg3T+V6MiM7RtE3wEyluN4DlpO+TIL1H5RHT236UD
V0Lxaolklk5b5jal+Kowp5BgIYBMRywujcGWRuM5tdcIk1GRvRn6Kvd49cpH1/8TEAhNCu1Suy7K
98Ht3ATwDS8J2VnQpeeyFO1Rv7Epgo045wEgo3rGwV/eUffRkVCjs/E952VPycIca0yiM1J3aVPn
bmU+imYnxdew/1NwxRdBS6YEyT1S67RsOcIvQvh3pbBSiM3m8qSTvjgyVCHObw/VgHZlxtORw5YV
Xt4d+mvBe7+cj4JJip4DXQMk3riEf0h291c1a13ckGhmMsx1pA0/qvxXD9+C9GPCqTCDH/Ws9xuJ
9ZmutA/WP0n8FKdTjU6hfJAPhFpwYxLu+qcGXvTRmddfLD3KPTCuJPVg9jg1061IrgRTqt3odLCh
EfryvhGXtTDAor8a3Z2OIyV/5wCQhB1wH8ViDRmHLXdvOhVBY7zEjJvJvCNQoxA/LfPsx/e0OSsQ
79iWMbswnYkIse6+jzNe9jSWptVbBcoflTxC1UTdGvz0DhusNX5oMo4EKLDl8ZpMbaeSbaabAf9f
FBfLxNvSk+aLFFJDMxGutElETE2e1RkMbvDfaljo8qUKxwWzsnR0UMu0cMHFxk7gs98Qrv+fXEiQ
10FIJgypodelghn+p6g7qNrtZLF7INJgzDBornQ86TUlMI1/6/G6NMRjBoBY90APCS7gF1ys9a9c
PWadbBy3pGOaUTKcLKQPLOmCX6vU32q+GPl7jvmxEgO74aXvqYA5XQ8WbwBSevKVSYgqKVpHGTeT
ie6C2yIwruJ09D05A0rao5ys5Z2BOwpmofs1mxekv4Xx3abLA/5vyn71ZVJzjgRVsV3wMH2D2Roq
zW/9rLEmqIo9IVfTQ/jBKnMmyLRliNSbv5BfPDdwQAJr6eYtGVRY4NDGcLh24wVbaHpTOhwdqDvR
BpJ2S8NJHoMBIay9aujbpQj2FeYyxNj6jnMmiLeW/D4781qu2AOEVBpmf6p+qvJHzjahcjf5JiXw
Lf5Gvz72yhFrIKcb7wpSUIQ/crllEIyzTdv8zNgoe8hbsgBZwosbWa8/h+IWRBut2JgkqTcqU5DN
TmLm7G0+IiyaAHr+q2YjqMhYNK6AWS/aQcUlI2rLjmZIeqvMc6ReAldmmyarJOsviYCXtPmPSNWK
nU6uPqt/ald1yPi3a3BqPtYlhwz8gDUGKxLzMOvYhJohvaHJwZ0MrjrSk2w1ZFVZsWMvUZEcm+aS
SLthOBAGTF7Sg2Scox9dR8pqRUo/A4tJg27hIqSVLyTkrh2GMEh0Cbz7MDfrcXhg47dT2PywxYsL
DbGOEOerK5Z3puuMP/ef5YbrMHgtgxBTUJyztUJzVWHtx4dGWCuE5JpM08SVrEMAPCAjCFGxg3mk
bMGWFWy6DV/vMvAz8wnTXhu9V+UzSz/ADXNhswy7ksvBp+P3BZWRan5KBdek07uQtNdDiC765YHm
Iq1/Hjq+z5wVv28Dc9hXP3xlyp9FpNvkyucpIKhrI3T/Gki8WPvkl7jLGsMDtPjdDG6AL05ofMjm
plzBK6au+ATF0IRNHf6RdbMa5MSu7iH3o4o8MSRH+S/uWezz3YEBZcq90i8djTdXxEmV7XjL1P+x
dB47rmNJEP0iAvRmK0d5L5WqNkRZeu/59XPu61kMMGh0v1clkfdmRkacXHKoIRqt2JmVN2u5uoCN
g655HxE/RK3oqAf4vPO4vmEa4W40yV3BzZUfhnZG/GPj2IgnFy4v8GQ5wEEUfH5m9OBL3fyme0WZ
CoZlglwWHv2/hhHtJA18KQTJ8DQk4yttV53zDKJnEPw15k3qr5m3H2VKw9PoSqvS2BXqvk2JX1J+
wUCqkN5NOs6WmY7EfEdfFso+JJrKvdavpdEt4rOpn1T52tdQg85F8Kc5e8StnL0XgI6/2JwJtotg
3ZoydsGMVo02dsrJXWws+9pMNalyY+4lx7G7Qhex7bfC2mtQ/hh4MlYiYjk9C/PuDGvcbYZxNxC5
jGJn9J8jwn2pnq10K35x6rE+uwgrHwTfQj9WGqLCVeF4HoIflVFqh1vMWXoFnATmEnOS4TYu1/Zp
Z3ep+eyW1TJFMo27ESclITE6bZ3nNATYGk9g4fTDxAII2Lksz+XZ9mdt7zrxgRn1giwiPqQBuvZC
VIwxjRlyS18gUpyGZI1HiqfcCM9CjZ+AA1D8acFRbUdiV9UyJCav71T15IQkArYaiBgUzuYKPhaR
98ZuCwIIdz6HhcQ8mgr/d2pOSfijgnnqpD+H3bE0t3iiMwQbu//xUhRm42NA7scLqA/QZrgoPOPD
6d6Vg6HPHFwzDnjBgwytFUuL9BFn4i2ZT7zVVJsLZDmsDIsgX4rRfUumCwtVJLGmi1W9nNOW85Mv
67yatzp05kMhS6J2wVGqcmAILB47xT5zxqw42xc+kLQ+fmj2C4kkVN7C93Fc9dLKzx8RNPTouwf/
42hr0olLQnIQSH9xadSrYp1jFTNeaFf4wmqH2jQ4ZMzGKHfgmtXVASMqL8wAfEPHEsUNbspH/h9M
jb6kIttEzrtXfEbTTzT98v4tnHrnI32q7Rqpd65wJ68KYmCUAORIBbQ9WQvNk1co+ZCNQ0e0nK6Y
eV0MpNcttWQeUF37wkzKLnH4K1gSN2pyLyuOTDZI6skpbDe5sS8BsDjecdIu/HjKwcIij+cgdC4y
E3Wld/Zi8lswoEGJMMudymSCCy0QOlD51JlUGdGnY3/1HWUz4Zl8CROX9aQOrMbugBWzM95ZdMGE
+Aktin2gay0MxN2lqG5fHYAIYFXcZS72eX1TriOXMXvD0tnqXCsPHhcm+5G2FSZ+wzmeleJcyCc5
+WCIhPlc4si24l2PfF9Jf6NM9SMRjeRiUfAZl/bdkjawPUlEEzbe9ZqNM7rDYPytG9s+vgw5m1kX
uobxmaDVkH8mh4S62Zs3YB2SqzgCxuit8w61+XKqjeEQhlzoyhKADZo4v1tWncu7rf8gcMQcPS1P
Ee4WHKVzI9nSKogEmsuI23nnX3dDKIEdPt48OZSqBgNnE5M3yHmMEATgdEsJWuUErddIXWtDo5+v
MB2nf3p+Vv88jlpnh1VyDC8oeDNNoU9yLnH4Wyc7LVz6ucuExc+fKQb/aeBAL6mOUXyxprJfwEfR
tr7Z9kbEkVgzyV7dOEHyCdgixmI7AEJHYU7HZLJgxBCpDLnVbuVXiJbyNaPo0wacZv0KIKSCBscn
6tPbX6XuibGCm/CON3KhaR9Oy72gck3OauOrD/mCU9RiaSUqjDHeM3BatD8y1kAhY4zfFl9T6xHX
ZnpJORvzkaPts8WJXp8ayG303wYZQGieXB8k0FkTPAcmyhQTB3qgrm3vUXWfTvYTo8sb6KPLZJw4
B/A6N5uCztMvNmP/1+rw0XEBwHiJL+C5AioKCosON8OEO5hUjw4UX27QIv3K7VVW2u99+xKrX4p9
NlNyxeD07QoF2OuoOlCvlaMvvznVX2vP2vW47oc9cJ1Ydvvp0C06phdXWXy11HQdQAM5W8sEkDN2
MJAnXyDsB4pruKr2F/4wVBOjG907TRSLyW0kluEjK9gru1smzZvIufgpDn8ffeAw8FOjDE0SRrgj
e2kIc2w6a5eUuzK6Rv6r65kRmEsNxBiftefvmx5zSsAW8DkxlyWFP9VHBIaRk6rfVea/WIjHwcQA
DPn+ljFtxjbFNcBnjnfk4Gz6NUa9JFpKfHreOeZZlw9R/0YTaOdLyQTAgSqI5pKPdBrJxjJXuKkw
VaNaaApYcq5CqX2irM/Nct0sSyKNO+Z8HcHkmHYI1HCD2cGvOMFyZRFcMMa3zS5hOmq8x9wIgbwb
xrOwOEbccUEjLeL0jzF80Gzh3kO8QFfNs42KwbmF4EKvGzpEbEBiZljRcdNU1k621vWwGqJM+JOB
qjUTy7Bd0/8csVSE0oErJUnf1PCKAI8tnu6StGJKvTMLy5vdYCCEsVxrfPdrGuxkeKXhqZCubfDe
JceId6Oe9igc9bpf17or+oM8WeD06sqDyjo9O3Mz7demlcmbz6ZnHlntEnhEVPH12uzUpcmW5pZf
rlx50o6zmxE5z2biOvLqBfR4JiHK80yis88CfxMA3VeWff/skbv6DruGfxIsC808OiZYuG0MLw+Q
5uilC0t9T5ghGpyAA+yBnIu6mL0144dav/SV42KUEqYV2PwInXiskMgjZTca267Cv2imS4O/njgt
c2W00UtFlz2VPuHLtd9vkT8s6UjWGJGLRw5SRVSDEsdO1eyrJxksQIdVg5t4FWvHugWJxcHlTk/u
IlH8mKjTOSZFuQoYCvxSeJFSzt+iDf9VtQh+isyYGx4TVwxkRGocrD+sIjZEyPFHhJhA/qeHsTuH
7VvSfcMMJDzgIyHynuGrrGVvJjUfUfMYJo1P/OA1W+r46gIvu+ey65mmUDYUDP/j2V+g4cbjWHRV
10e9HejB/PTN57yhcMPiDqXiwU62eY41sjtnJrlVaR3WsxwFjJ4oulE0wjmNyC/az4Y+vb+LDrjv
zpp1JhAolrwErm78Nsk2QVtR6ChEX50SgWKYBmrEGxngYmvJvGegcEJM24AzjmxR81ESw9XcgYA8
dy+/RoA8ma7Hjo2M/HI0XDmI+nNQLKdh6Ysp94w3cDkMzGKZfug31nsIj0eXfJclRXlw5DHvFarZ
bpgN9TB3mg8ff4wMQPZHNtb0TqzKFWVV66wpE4b6QXKS45kXABMZ/LpFKM2Dgjk5XyMxyqIt3cRm
Y/IM75ACkBIhy/60m4PDgu3C8hajdqbDkZkgkrmi1hCioB/sHR4CURpCdVxUFZcE+JEQGbfLr3AE
IZAc0/Y2fDSJy6+vR1eKBrXe8D6X+btEc9lVX2W0F/MpG2MBBP0ZhUEa7Hi+RG+ttsfYtBCL+Li8
3/CL3SbCgiWNXB/FZdAjtpwE7ILe1u3Z7v+IKEiYNKLRDWL34VuuyFNO9YcKRwgQaUt9b+P3pmiq
zb9Oy2aJBfKAXkikACh2I9b2ZlfV5gACIVyH78LA9WmG6Ryuduqcgnhrp+8DVXddRHgbyAImb0J1
yBgW80kYEWFUf6GVIPH6lhnit8zjwMVV3hCPSfIn4RvrdWY9G8VDVml03DUhaSvlveL2qjPaEP+i
G8CcIFX5hMtFySlGYFgg9WIbEQtWO2SVa1Q+VPUhlXvF3k14LjV1QVmVJh8ZFffE058a14IhUJ69
M282zbXsUDjLi4TbiUIUk0HxwYTf2LRrpV3nzg5ZLMMihZba/Wgl0oHBIiFmY5OCkiLK7KA4hgUt
gKITBq6IxtKWt09z0dbp3OaZKeN2yRKQ2WS+p/ZnMXxkDM5mzCJq9ONxYWUWnhCmxBrfCadnejBZ
dg95QpzyHHkiLJxzDY3jnvkWNQyYJPb6qKto4EzZcubU+i+hTZGZGVR9UV3C4bfFJsnrCvIoLG6c
0XOttsiyOdRVV2IaBP/S6U+8JbhIY/vXYNuwBFKm4eG2of7gl66o2HtS5vO43wXVjjphbLApdYh3
6FkC9joKrt7SW0jUbgjjiXIRXXqsc94BtwpR431MBMUYL32BRcbNQf5jzj8WCon4UrsnPyIVo/fF
rcycZmy2nzXZQ3fAdIKs4rUIKOvI3Mk8ECNXGpYKjZST5jD8qy68yeHZwASubKiXe4KDuKPAy5v7
PGTmcxV1ToSicxdGT/1tgJ1XZ2tb3+r0r7j4MXUC2IsW2FkMF/GoxORJsTL4bpufgck3ymoKv0OH
ZB8HTXnEhyITPcKoneXuZO8Ya/bdNiDkJsxFElt+1qIpo/ZCQSCMSGu8yyIIsSekf6ZcmcuooJUX
Srt4r185QBINO7k6D5yXVBGcAMsg43I0BsyQQ8BzwboAmcf/HFn3FsJc+BMoX54NPX0VrWpA9Uz7
F0LRUMNjO7wkH5WWGgRbc89c/J2jVNiSeVKJRoojTrKWT5MdAw3/SEDrwmfEiggT1S0wbqZ50t9k
0gGKtkuBSEXQgIriGvBsRgeS3KVEjGXTVDunNIFJtct0dG19UUZnM9yhJ8JOnvUra468xM/F9PU2
ZLeI31oN5DkbuXorXeiRAJduQv9oIpjNPykeDewb1qq17hEQHWQCEwUSvgPlB1ScZqWaVyn9mww6
73QJ5QUoxUzj6B5yl5GnwBeE/7LJE9nVfT9unEnD9ARm5NIycaO5QMVedu02EusXTM7osy2dZfPl
Mfh3TgwFWJjiDNue42yU54zom/Royszkpx3nm29gdmMPI8Q/Ou9/swhrYVmfDnu1/B6dGwxN4Xr1
UedmpWkTVMOFUhylCJlCSZepDqgIKY8IM84QHo1H5UjrpGdR0LSPMHGHXHCg3YIZfbIfXJuaaDSb
DFR1r+cnWi2wdlykKh7ek4w7KNsAJhCPmM5sn1Fl0XHAGu28spYROo0XrKSIHCFDgK3umksEV+N7
NLxVAZ0jQguJwKslDCbSqyyEXs7fvrrJSHwBxsormC9fooaJf3jc5eLkO6fYe9TBV97VLGZbHfWO
rAAClXHOUFnigmUI/CztxP+G75qwm7ozcKOy9pTJYiWVOMDp7on3ldre4EsjTVu4ZIlGF9t2O3yJ
g7VhrUNQnjKJ1Ac7KzJKxBzrGttd9mRuTagCRfkTa8+S+PHT7N9KC9820A1tevcYmRnZj2Yxm1an
xVFtlJk1fohGtbCMVaVeHHmLvmG58YZ5R8MG1MKx59SlxrAZhneBbUtiekQs5faKHgDTEy/cs8+e
HhnL1KR1U/hrtWQVQEqQqHXVddAvM2Depj8vqd2y5kO1LMBi/Iqe2CDdywtSgQNVEL39YKbYSgB7
N9uMxoSVH/yh3N0PHjfmSwLnpfXvhvICzsNb59Fk4kXBitZeUa5nNHkcEAYUL36VmgqjQV+1eBVs
IDXDxz9FNL1FEsu4vlIQ4OPBtLba+I7LtLQ3JP0N6+an6Wz0kf1ET5h++uG3JpRd/xlggWxrh0w+
4+/0lLaXtpjV7BPIIViIP5qcC5EDvb7HI+4xasGxAdYS4l55OfrNonEyrbvw+TrpSZffe/hHlluW
kEvBDCsrrTuwhk5SXOZGofmdcKaNoc58+QFIFy9LutE6Su/yzfwhUK9D669DNgTRW/e+zENTL1hg
NhdaEgqKRLmmyC/eQ1GTIWDg++B+AgzG2rGCEKpqMYbB2zVFH4X6B13Eq/Z1XXOlrafsM2XgZGgd
/w0yBtIhlnaW1VzRyCgWW5Ej3XTsDczZvfOhYjUIjW8z+vDKyzji4qW8aqmTZbdzkFPYyUb+5i2k
Xyx7SMMzBp/tAnQo05uJI0EPjqXJV1+8jflnwda3CB+i2hQnpXv2Yj6yFqejwnwn6LHDWn/IKGxl
xA0SzuqvmFy/By7WS5rlqLKYgDRSx8m663r8/NRaxzfLSxYaRg/+LW4UzLAXpdhV8rxAi7H8tfTj
lVQw7CXzFsgxg5tXm0wyZqX/nUUONTEmKQz97bpeOAijBzEGc+AkNMU513+VgY1q7BTTOzegR/cm
po7lPbZd9ax3l0Y/5Zk0+86BUbUbkWNSYXs7b4h2szo/8ZZb6sWsOpB5aCg3s9gOEr6vRVNv0/az
BNeWpjnfE/BwfJMslctFmHwpC0vszmgfBD5Ehnn7xmxdZPh1Ms3DDAsgo2Rf/2AyAW7XEeGrLUNX
ne+/GL5LHMGe9K1kayEAI/4H8W1caa5PhXVnjZcYX0fBb9ifE2fXuX1EvtMsCdjQCc06a4k+VMfr
gVM2Min13VC5qM5Zz460PBr2FgzMIBZwfeg8vqHtcWmjdGF1xDDPKAhGtQ0jkEPXmwQOjIo7PKmA
vdieGePzIBeFjSb+6GbgR76Q9LxyUY4r8jwwgc6aSeNa/WbaK2/Qd+V2NUrhMiThh6ENRATFGQUH
33tL8qwS6PDiJtF1yPJOUxUS+xPR2KfcQPffSV+o8EBkwvrq599sp+Sv4iOcW6TSYH6iqjVHpkT8
mc8i/cEAh8WArUsSLKmTj5OBh4nat77RgosBtNecxfzURzgZwr2TfBfT/f96X0DsOojYj+cCK5Ti
L1Pb+OyPKrgUlHdK5WgzutZ4RDF1GP5MbmC6dXLOdGeuGXvYcu2ExkVp5QZ0p0rdrJyuX5gJLAv1
TLwN0TtFEBPeIDE56lI+8zNe+1zyqBvxX4VbW0i/3MxtX/Pt3SV7LyVHaBdMPUXYmey1viuVm4r5
dEIqrIpmGWEIYlk9QlMEPYhnlxas5R34NyHsV2J9lL0oAFdJmFEL0plNKRqkOU00NRBjg0hYz6Vv
YLkY4umAmAan2PQsm2o/PiYXAPwJjJCYQWd/Ez4+9Bw1hlpCy8F5LAJYNTMsKmDcFBoXYHRJZxdK
CI3tN+E3lBiu8C62sHPiTocExecr6kq0FtauLaRyQbm6zPOd0KXZUom8lHhfaskL/ztMb9BxmQpB
0kj4Qcr0pZQPhb6uZoHAJCJhXNwJqC0mrhnpwb3KH2wfG4jVWv6RE84s9kx0h/zXqAlyukxNam9a
eelHLJNlpOljSmfxRmuTYGeyLMwkWgwMqhsAHuImVYBhNTk3r0nDin1F5eL5Z8BEzQzeaMI5yzkl
IHINljxXdWoxNu3EzHR857PIv0OKyHrXmIfUBeCVbViPt+osQHyumMUhxSiIr6LXS2kKRuA9GU8o
VkFlJZI5huSm2mZqDqTeyQkzXysO4LPIgJj5MhOoZ5AIe8nEarNqSyAG24S8h2xcAxJA0E4xlDrz
bnBodK8l1AwGpkhptbWBQ0Uof1mPu/ZGbtSmDUusM9j2mdfuUJcMQkg2Z806wrYl/dZ9vQ6KeM6e
MXQdHOVkNIg65FcOlla9h+YrS+yNyhcYMSjn4UQudNtir8vIBIar8wRYuJ9U+xkSVXEYPF85u+Mw
nWkW58n6Mc2H7hoEoJi/bGjaWa0uWOm1LFVOO9YdyCYHzGus1+hOoX3SuNxiWAZV/i3bJ7l3JQWb
9yK2XxXFcNvyjGl76HOrEu2O8nCVsax1yXu5ctpnVNxYSQEJr5kXED2niDkMrJt1kR16R8I/isoJ
nKvkaATnvHHkx/TPxSVuFN05MSoaPWxEHKpiMo6x1BLkVHXnk4idRmTg/BKCSLUr0rhEp0mCyIcq
WmuyxQP2E9MCSlBnqpM5vOoMstyLubYUYcjW/zKN1TYIkMhTof/qi6P6GRRrcBvg27kG6EVy0Hir
WgoQwvYEeWZet3vHJvAVTmdGhiOD85qj0QmZ1tWXsTjZ8aO3f6Luu5enNcsBKNaKBJuXdTV8zgEF
LNNRbl267NSjMGd9iE4iAMvKfxdMx/fncTtKCx4ICANRrQmq5qKJlKVnBySLLu2Kas874wRPNCRr
anoGD2r3m4J3CbKvPHyXgMBVn0ikkOMM1hcXqAkXa/Yz2keIaoHyZ7DD1blF8rQIhw8D9nlzkJw/
oz2o5lYlE+A9He2mSX88qFN2jWJMPxub1O1JVZcECTXy4erC6v2NllAE4EJkme4C4EiYnTTr3Vd4
w3ERyeNWWkarMnJpJMWFKro6fnL8YEvJu00YN+qOTBZ+fUOM25uXLK1ESEKVtsz2VZQaJQbee5Iu
hH0LZWCE/krVvWxh9AGpsSuGnuOXsRAGJTZNMOXdYKcL5/m7ykiyDVgNOrOZmFQAGT7kcK/3rgYa
Mg1/FI0gunI1q5aBGSmo8T4wJZrcYV26mDOKNQ+iuemZ64fRQwhnI8VoyNjTor2WJ2y0OpSyZlVg
DQbl2ySIHSHFpdmgvD9gPM9D5djLiFCIjM4A4eBmcRPkPCoJ2TluScw0lOWUW2g9zmZcc0aLHkjL
ViSjBVizRimhei223AlduEakj6e3ugYmeci0S5LeWlgC4Z70jVSuDB53xjlLx6UrF60RMHsqibq4
pXTMLPchOPepZzFevXVBu63wUDIDWgChwK4+wN+kqaujB3CXIf8bUEUs+gyRVGlU1L50YbM/R+H9
M/D6aZt6l47rin1sYH8am7ObuYnXfKX1d2deg7m/HqafIGCHCumDeOkYnyku2ur+j3O3wx/YiguI
stN2vYTaY4eJgcUPCJG/Ab2aza7L9ljTVNn6Oi5ewXBVppw3b1vy8EXdXvFfU3CwX7qzkadgb6rV
0hlZifVWw7gVA2omyRy0Apco17gpzaPkYKwVJDc+5F6An4SBk5kWG6QoIyFz+p8p28uqlPqmNanO
+XZYoRcxoAhWTGsN1mmiZceUFqD2oAqQ/icL043nDhd/zkSsqNYoRoa60pnvpG3FzuycxYoon/X6
ARe0XfKVFeXZIKAFLd3at/jPVT7RlCZe7u4yWIQQh9/YHPC7zjvaUe8suhfoyMLebHeumLZULIWs
DJ5D7v9KKZCJ+lmMCb/Gqeswk40lXkxwT8iB04qPChaBXm90VhTmP5UONkPCeMX1NfFIaBbvZaCz
JV1af6NwIzMvQUD+h8nRrS/ho2tYwIGfBB06bm4xxZJvaDO6fBCr81ojIOwTIoIL0g4YMGhDWJbQ
dO8ajqHhogEM91ns0Q/PCnx/QSJ4oz1zwGPRzVDR4cazWlwUevCCUiH+mEAG4vGl7sTDXT0n9uxQ
56BTa5zpTrTWq+XQnHUxiBAFov1+5i/TICruOoa46rvDS0ZiTlmLwUHMBQb+0TaeLIRk3rxjnkdf
dSht1s0vSnihQrnwdLpamjptvCf6juGDzGaLu1+8/zt85BG3597nSXIE4YH2mW8KvGCir9QIERTA
Yr/xrhWJ/FUm73DdtvIlazejtfIa2JLr0uOPW8ADQGXSkq1nxa5RHAt6kUGTcT+vkF8neFnZvuPz
DMgCEg+h6VYW8ncCVRCGF4Tvg7BsKAJQHxh4+by7kxyt4bCV+xXgXYF7wZyJQyMo2BP55lPBeJdq
ZM3qOsWKUq6nB/oM+5OGBeo75xGNXBScWl69Ov6y+u8wWnQEt2pkh3sVHGTzWhfvWYlfyhWQw35F
tdYyeyrrHhQfSLLSze0VvKqywHS+8rwDYkgff2giax0yaSZ8q8kccn/GcJ16cBsSQ70vjeGHQjB0
E1sbMdNegUBNhkWtVpQMiNfBYazvNmENWOpsPPV4TAAzJFAktj4Pon6ouQaXcDqDT8ShhEEAKziI
DGHT59DTGecKxE2xJSQTNvdaOY7604JWQbYPd2jsuT4vbIeUt8mL7TRss/Cpj8na1D9y9cHTqSrE
q3Byig52wipUcrdbpFKg1AzTGuwtuJITsyduU9FyTWRh+jlbQ2aj+lUp5LpWbXFx2NocqrdB+VTx
mtS822G7mMxw7tjvI4VgzNKktedtm+Cg6e+KfwH/KnvbQj8k5jZKDmb4dKw7BrYWRsX7pGwwIwfB
LUbHV6yzzxugbXmsC+cWIKv4iKLGN7OisTpIzd6gdIYnIXsbwszlxA6tUVllPtYjfUQSxXUpvWxW
pw6kE1cIXTrMo4pltwudhijBLqNrz0E6T9NG0l8qZpgE5UqWUGmT9yF/FnRb+Q5oWtyK+qIL/CXj
53n1GLALy/0PH6jUskVil2FHkoHXV+yCsENIYPk9kP/Y1w3CsTa3XbD2ymWuzyFVb8FCJrj7chyc
pnz2gNw2G2H88sxT2B8njCaGm+Wfo7Ic7XuuU4kvuGSZcNnN1lb28g0Qplq/a+FdzR8TKC4GLJIb
6ssE9jB+2SV/AcVu6wMpf0eHmhIW+LWem/NdpyjJI/Z8p/vyAt6E5ZSwoOPdBktgLuR01ZuEEvg5
y45sHygHFK6ovwbVeSA7hVOzw0lDGwls2Bz3A0urK5AjCKtSS5CewFV0Bm/gtwNZ2qVjvZSEkusQ
xCS2yEjkMDRsoov+p67+RfysPQE82fpCamFFzkq884UFw++c4FBCbFza2iaVHyyKHJsz4OfaOCBj
TeaZHYoosGSpYN3/M24Hf0nPyzwBg/3Mx5+Ehs9MWZUhX7HP4qVpD5nXzBe19AKUREoky68ynJP0
2Vo/E0+BRAWfCgtj/8CfEIZUOsqWRcmx+hSWOhu06oO/kj2cMJYZyjETYEgPhKXoliDWF15/EmOL
VEvnkfor9oREynMM7nipNR97LhSAQ6ecqgRZ5KA3W6mh0hZaXf6TEm6h0DetNYeDGGm1IcDOhwMT
lY9amV5pM3PqnkVBDGg4v4OAy8BB2rX3XrNjDw3flt66oqlX78cghREA7Z8/Mdb2vDkgUTxYjSfB
uQKJ1YhJQ1LOagSypDbmDddKZBxReAagR0r/nkbGLBFgDP+P6w/OzxCxmyR9gv70p5AdDUczuSTy
S5+AfA33aCvxy/XbnA22DLErlrTvKa+C8jyiZTU0ubn541Bc9f7x34OD9NfsFB8hn1eedZf3BCv6
4P1m/Fo9CHsx4G6kJ4P7Es+0XWJtoSNHZ+3U2aB0CA3AK27pqhoOZcY2qRVdHMdVS2n1T+ZrFy26
RwoMDxAusJ1dzHSDWb1XbBh6sBt1Ks5Vj5+fmxDvdZx8kP1KE8zYLjt3PF18WaW/12FAhGS/xXnn
M0ri01PNk6KsVTo2ctKETiqYBhwcB1X+FUIwYLgqemn2kbOtBiIK49f5UIlS1vkrkJDfgbQP34lO
0BDwW7CukKudnd69bH4y5SVGk5Y4O41TYM0N+mpzl1KtEX+ut73KeScSl0cekyneMF3iYAMiQkXD
tlzEnBGUJvtsMCnCGH4SaAP2qUB0sjlyHNTqbKvIOz7wfHiyPw0rUMCn/orwwlPdH/T+cxp2SsW6
xiUFoC0jxLHugVFf1fNn939lD83UReTxStyLDMi2MQXDsDOAau+nAZ8C5TPSJkKJg8lwbW0CXrnu
lie/hnIbuiXcE+cX5dXKf8v8FIfXwdyNrds0e5z2PZ7BGg+YdBj0u4MMyoK4+q7zWpDJjf4UGQEw
R3aqn1N2876NfmGHTNr3dnBGMemydUJN0yKahGwKyr9ZY8uYOqGPYg6k61gS4Uoz2OjgWOFsBDuQ
biKWDibBSk3xZG4jtpcol2ZELlpNmUvooJWw4EAOxDKlPTLM4fWti89h9D5iHaljBIepm1XGsZEw
Bd0zbA8A/XIGlDex6wWZR2qu5bgTsHaKnoEFRVumfpa1sCum4qfQv3rysym/au0aqj9SCCsdo32x
i+m+VvyVQXSWyOtV3XLq1r6+Li1e2xha/MHLwLY8khLHJDFNNOtuwwsJM4wJOMhi8LVj/Roo6Cug
LK1LOoN4vD9vxA9idsG2AmNhy9cOTA6H0Yg6c/TYT1BtTHZ18/0Ms4bMxEps9m28YZ2x2BGJiBEk
IgzhXXXvseVBPoQh3lHWlFhrS71H0pvD8Q9qVtgNNwqqXj3w0vTuyDKN+k+PilXFvMQc18w5UlKH
PXCgterdh3zZyuzcceNeAtZzsMLfCT9cV6yGkcdgXhRz6j+yREWy4fQ1nS+PyWT0sJMVi1rMcsva
+lXDXRxCEYDDiN0WMxirN8Lws4R2Q3C/Lw9h6+om3eKeMKqZXoc6JaUlrHqrLFgVdOcWdfL4aNLv
XuUitgy6JoGGYtZPtRWxghz1NT9Y3c0kwV5XX5K2tAfh08TsUsG8MLuzqeKkiY6lzqNlk/ckGLVX
gAPEEJfJPhKtBj3FS+fhhe+w1OsbOJq0Dzp7HToMkkRBwLqIqWN6kqSIHYz7gQlJS1Y47B4NP/5k
kONcwK3qHlHMIlSkwBpE32S5HQTt0u2GLTAuP1rF1rV1qHyoLxSSJaQAOxhiAWZMQi3GAXxvarka
5Ieu20vavWi/UgNg6KOvt9KY0J2/GBhGpGO4n5IjRthGOxj4a6wrawgYkPScnZDH05BHjZpkxyIX
ffyuir2NwlzxYbn9sNOmQzGcRulbElu9vxJ7hX7PDvpJXuvRJ14dSwZsQowbhuvJGd2c8zEjZKAR
4HaeZX0bd2H26hEt0Khl1HceKLP5gwlpAtasllyg+DdQjBJI8uMbfynKByDcUKZ17P/s/EWctEUB
C748hwd9mwDI0HF6rQqTPwmOBoVldGR/psW0I+pP1nAZykfePzPemLqAbDR+SRYURvL3SfidFkuI
tRbfWbD1mrWkIs1Y37Z5NZAV8ZHTMmCfYb1sQSO7UIPr1H4agFsU5c7Gg8ba5dPO0bZ6Vs/xycr1
Yo55iFUyMuZ7IfkCmDfsE+AanoYMywWLXhpMEscCUK+PXFfQ4Jn6s5dvU/bNuj1R5fTaWuJyEljB
iFgO8+uKsSi/EuP3zL+P8cO0vsQrixYbvYkcNesf5yX9CsMitHajulbGTlEvLP6axBlBRsbKV2H4
3mK1SrnhW7r/JEAXDd9FFUrqgOYXxpnf4rj482izoVwox85/S8ffxIwWfYjIMtgs3TsZvMT5cgCo
laRAwM+FAaLYrm7jeGWza8oCj/iLbwCeNosceuY0A40VqThcITBDcW6abgJom/+KFxu7PuNaOA2F
zTLdTc9aYwrS2P9ysOJRjWJ353GlIeJLqVT4MJaH7HnjQ2epG9UzU46U36k1mDsbYqXEZ+1dIPOm
NafdJnYeJaQtKDLqT5U9C8YUFnZa+U7fWACBZLKeb3jAC/2Nnz4Jd2xB5z0thxMc6Ybgof+esgLM
g6LMFPvu+CTfSQlcNNLmwG/FFCX6rvtfPsa2P1v2LkwfsuMiilJt2uE1Vc98VLZ0QCANfMAeh8yB
an0gjimt8vJSovV6/a6VTqh6I+qTXS2zzltJ9RXEb0tvlR85ilmMjQ6MWbiqxbiFsLN4cHxigZwB
2g/HIB22z5rUcFEbQFPLWasWuy79nJAkiST566kHr7APjaeCnNIyYOiB85CJs7jBoKYdgxikwEsy
t6mfI4bQwAD11Zg0MBha8hvBaJWaR9/tJneKtvzVyfAQ1Re/IAwKwTphpFcC2t+o+rliWXL3q4x7
T3oW1ml09nWxN7sLQwSgqPF4DtVfI254Ay9VfY3qqyo/i+yc9IsYnSrD0rjgHfEHdkT8Kd7TTO/9
/0g7k+XIkSzL/kpIrBtZGBQKaEllLmizcZ7pvoGQdHfM84yv74Oo7ErS3IRWVR27CLOgmgI6PH36
7rlsd8FGm7ZA5qviOY87jl1ca/nAexGRNNwBWo9ufje6NwUZ/yi9NclBUscr3gLYTxMaatLycPa/
d9Muniha2nL6QbeT6/dReTV78to4zU3k1YiqqGaGsmxQvdzBG922zqNNHS9PmeU0Sff6cGMaVxj8
+NGj8KaNKoq1GUeY6V73lK5bZNAiIgXa4DsBRLG+JPtoshWF+9x+TVJn4fXulVkPnAz3BnBsa2eX
3y0Q9kpoO6clM+/cltx9F4jl2P04eVHrglUvKwm3vP2vTrsD3CWC65EyE2S+q7K6L/pkqTUuF9/t
jjSr7H4A76P4Ku7WLbnxBvjXJga4pFUNJUw/huJHYcGFWDfWeYKCbhyRYv0SFAJk/k+q8jUP6f33
rvjWNuSB6Top2WsCd5tbLSrl4o0KXnT4fCbZYYLJ1ZStq+iigbjlMrXBjDqSg/Wtz6l0XHBBMcBJ
Fjvd4HARk431bmFqWvEVMoC6ukicN2FjlUIdY3IxFbteXpWkonXzJQYfAnsPYqe1Suy3rOYWi+wi
xVAKxi3hfPxtSJ4MB4o6WjdBlD/ifce1iRGRkqWM3rgL+m+9uVUDZ6HH+DV3KdJqWHUCYFH1u90S
tGivE6JjQU2JMwOB+nN8iSlmciuKd9YhP9mu2OcrCn/ea7irEeKhCxagoqDqj5pLFpl6uvLL2xxI
kmZzJNK+p/F3Ks04qBRkLCjZIwujcB7gbg6BHVUJZbTSuT/Sy4Sla9/j6tVvG2s9tvuify3n3E1D
LV57B+TQUh1J5gv2Po/EdUL81lqvHmmwibzNoum5gOcYFcRPI5oM79xNt1W7xV2FTZFNlf0ryCjQ
sKjwMBmGxrM9EijGdy3EGfYtrpZ9/WoWKWaUinBXyyQzSbFjib6eAd3sm/P66lOzP9fZp/YuwJmC
AMLac0a+6+XTrIrQt7DC4NxwH0rP/OFWDvuifM4JTLSOIp/hbS6tieo1Zopk/9kaPOrae5L4kgLx
LpiFvs/ajMnQ3iPvl0M6K6f+6DLvXiZEUhrZ1JblyBvuhfnkOPe5TjaDZ2eQkWEBxHm0pFCOKyVx
hVfxjAnwaNZRDcU5FCHPlCRMAZKXWsMXbhelz+n0zGX11ZRufbvgKPqtEbfEVFRN1+y907QWrPYB
9ArSP4HCKPR1qq5DuWcwzcXmho+KW7Lt4nrmaniOU35a4S/OoLWaGaRRknL71fvfq5DULQX6KXll
tVYYAODp9EjNWjS+DMOeg5srrrX+th9/VOWrCn96nEFKiXeBs88K5B33OZ/jH9IpAM86b47C1XkX
kxhUbJrw3G+udOOVNNicE8N6+szY5fPnnrVUwsfmLKbI7VmrDMp+OGsGQDo0kkXciXBjFb38+ce/
/eM//u19+Hf/Z36TJ6OfZ/U//oN/f8+LkR8fNAf/+o8HQAJ5+tf/81/f+fx//OMyfK/yOv/VfPmt
zc/86jX9WR9+af41//WXaf2fv2752rx++pdV1oTNeNv+rMa7n3WbNH/9Cvoxf/O/++EfP//6Kw9j
8fPvf77nbdbMf80P8+zPf360+/H3Pw3l/PWg/vM5zX//nx/OHfj7n7f8h+q37/98rZu//2mbfxOG
Yxi6EBZqT9MSf/7R//zrE/1vjmUKpduWsm3dcY0//8jyqgn+/qcp/2a4puIzKQ1pGrr68486b//6
SPxNODoqKqUblnQM1/3z//X70/v71/v8I2sxpgcGUM8d+fOP4j9f89wvRxe2biolTf6SoYRhWHz+
/noXZv787f8T1sLSWzHWS7sfyXFSh8taHKDHyBt/U1E2mbJrVYpSv+bFjW8656Wb6yuaX32uzjp1
l/qcabJN7vTrD0/wn7/04y+zf/thpmE6SnctHpBuCh7Oxx82ms7kBlVYAI4nN+K9UtggqdP9uhHD
PNYK/VeKJ8ormh/Ph+7jszfIpgIa4fhUrDqads/XKGoi52hlTPQqRzkkFTi5seXupzRz6gQNtram
7H59/VsYUQdvgg7/66fY+uefonq9g5jv4zHsPYP28RJsipHruPOy0C2/bsuYn97n104VkGNDxxLS
VJZz0O8xq3SjNxS3j6thOey4Ed2N1+XOPe+3xu7rttyvm3IP+mVII6k1a0Ij1vDcuK5FfENlkCP1
H3HjMFOojoo4I37d6pHh87GD89z6+GJD0Td6m/gljl8cK+18bWT3kjPp160cfY5MIWkoSyrXNeaX
+mH8JJjm1WkfwHOCVbutN97SXkVUUa3kOl779eLr5n6frCwfH1qbH/XH1ozQTXST1qKdtSZkgswD
5Rdl6dfNnOzVweiovNKN6naWqkfqHjoYly76d25PjG5dYcUM5kJTzsqc1bcF+uivW5dHxotwDNMC
cWIq3Tx4pK6kUN/ykKu2XD1GgYaTJjlTMGpxp86/buro83TEvPa50rHUweLXtn4/9TE3qWLj7Y3z
ajuujZV+Hm2+bsZgif9ttokP7cyff3hvAw6wTemTOhAbBsl35xkN8AIWzQ6u+VrdTDgU/zjR5JGF
zRJsKbpjSN125MH4F6UXjbllVZT5nnm34TZZc4xCJsU1RUo1sfe/GJm2MoQSpnIMVuzPPSxGa4yr
Fqunv3qILRzarnW1qbcnunVsWkvLdExbuZZJtefndoIJ+n1ZUkPD4XI5q8xeELIscE7c5Du17zbR
PoO98nWjx96etKXjOK6u6+4cCnx8ex4mjqYF+Zoa928odCckgF83cGwXYivXGfBS2YKV5HML+hS5
Q5WE2OBccMd8hsXvbbiZx2J+7S/bE62JYxPsQ2vOwYJMAixK85HWfBPq3DQBFqIIqmi9dOVQPMZ5
rl0F3M9YWfqrIEMjZu5CLBQJCQ60GJpp+gCRk9JNSjgjLvnBmdbes42UZUJIpQs4T6JuVrqRbvqu
3EBh27kOOalhkujPuisN35gBhVjqmvjtvZteSnHz1OybpuHugzBbJc2Db7XLLn7T8+5aacHbSFnD
EKIxtMITr3d+fYdboWPZrm4bjClLHiwCoREYlRaSnQ5mGJp4SvIXVOPky664Gfj6RR8bScpRjq0s
oTu2ffCey6rpRIxEZGk0mJCbPir4k2Pp2Jr2oQ158HZV7XHdH5olM8SAqRwilOpwiOT68d27qc45
TO7ai3aX3SLf4nYPw7T/RR9dKbGXdV1hmgcrAZG0qfXI9jHfQCYYUdHsffsftyB0FjdLKNM0KPz5
PFuqaRCh6uuGYh4KhJ2HxtJOTJEjq8ynFg72WZU1WlQkPEPNnIuWoTcOER7m3YlF0zgyE2mHqIFV
hdI9cfCswqKLZayoja9X+gIqeMRhl7zgWbb0qNGmTru4MZfu83h+akk72kHBziBdwpbfov4hZHS2
ZoAtS1Qs9OFyDJPlmO++fk/HwggxHzCE6bKoicMYrJpqhA0D3eNEzlX3CuemZRzgbmsv4jVXuF83
d2Tgf2rN/Dws8jjy2xif8GUtSUdzQaPZEFHNFzXtJoFKJAAWqG6/bvPIhBbzumEIB/c88zD8q1TR
+KONsL2xd1aDXNlvT42RI8vTpyYOxiJmbI7WRHW17EEb4s9J0TEFm6vhuUD0KNbpesbOL+J7d/V1
145tSp8anp/3h6Al17tMul5UYXmDmPCiWCOeXahXtclW4X15amOf387BKvyxNfNg2Sq1oZYcMyvG
SguDpsa6ybqzN9Rg3VOkceqhnmrtIIzIR6PjzoNkNIvIanyylrhjL4zvHam8CpXM5sSjnH/8YefY
211h2JYtOCZ8fpSJUeV6ZvIoxWZcaWcwFLc9u3uEfvvrlo7N648NHcyBIimmIBi7allH/i7OL3Dm
XbKKnnp8x4b9x2asz/0pfNMdsnndsq5BuiysZb3RrsabCTUc8WW+5BCpnejZkUSFKT62Of+mD8Mx
s/Wi9mL2zsb1dgVuXbOzAhMCrOqyOadq6JpExo5kIC9xMYe40aleHxs0H3/BwWo9dLK324CZqFNd
sZvPetMdRvKwrc4ynDbSkw3Oj/G3YWPD1iERYrm2PGiwQTs+SI85YW6gH17O84+rRCxaqCKB8PH/
295hYDhoydA06V+zgiI2rid30TUUsjOdCscFF+Ig4b8ersf2P/NfHXQO5oWd437jAZRZhqP5AF/9
rk2rGy3vvtmac/91U+bRMUuUR8rNZBrqB205iZeTL2X8MAexlp3Wg9oN1WXibm2w9A/E3CvFu4Sh
Rj0Fjlalu8VCOqLkMKNoDOHGyUDcOfp6//WLDiZrOjhdgMUxphA91SE2BPrmm6ipYpnS/eQ/f93/
o8s5i49Jlst1FWruz/OnQZ9ZVOZQs+TJDeqls2RJzffNfMpIr9sTy/mxdehjYwddiwYxlPnkY/dj
Fc+W564lICkRmDcnOnVsYf3YzsFC5AjlRZOgU4AxFuF2YmG1N9aq2AQnRqpxvEcOp2kSZnMI//nx
1aJrpzTgzqZBkJZTnHFFsfk5Ne3jQtuYrHdn4q0HS3Kig8fGiGX/q9l5Bn1Y9Xp2Dt8z4EnMebr2
rlDQ7Ug0xfsw2sREiC2qQa41F3O6aehOBXCnOj3/ug+tw2VNPK816iU1M5Q5zAmu4iZbd2g5luN7
eNPdgQm4tB5OdPrYsvCx0wchTzs4sRWA/f5rd65+OOfgy+rzhm6Cgt4m2rbYiHPK/E887GMBpCXn
HD3RKgPyoLeGUw1B02EXN+cwjG2MBOi/k8M4+lCJ+aXLOJK2OGhGK6XWTJ6OKYynxrPRctbcXlPz
3uKpceJB/j49LKh4jsUNAple+zCvoLWNVqbUNy2VeZe5G8u+8rIffbgt/HfqYyJz2Fkgpk40+nv/
LENKJaTruA7XGgdzsps6v0AxnKPhX7gbgagqQnq9C3fOhtIQRHHhst2qE6fOIym2z60ehAcBV77p
JGlVg/M5LNN8k4KBjVHl5fW23slz7ebUIeqvu5HP+zMpZlPwjyW5jjnMVGb2EOS9nnIIBcKypNGV
iDnkAEuexQVn8Tun+5ONHnu8Hxs9mByKxOnQB3AFxcZaB4v2UV8lyHurc+e7exZsGwrQF+rUjJw3
h9976uDSagliEXGwnuP8DYjJoacgI1fhubH1Qd0ZK4p+V//zmGB+qP9q6mD4aJ472NKdH2r0qDNy
dAyMWoWhJRWuJ0bq/Ku/6tXBmNE1xyiMKCuWhvHE7FiGK7Xq8wdK7Ih2wpPRzpHxwmlfmsIleynm
hebzcpokPQhX6hNQYVGPvrDOGSvrG7XxgGX+yE9swdbvk/9zawdbhz+MVIQntNZ2VKLW7jKjFgtr
6YVDoZ5oFglF4Qm+Lw3QV7P2lkaNizaAqh7kUKeHl44JBwlahd/dt512W6j+wjXKswz6SjfNYHJK
CKkcDsBaDXjZSRNZSwYQfDi1C53qyMGCKSA7KhfXk7+2Xjb5c282V1mO25Ob/O8DYn5kioiCQImk
xcGRt9OHtoME0v4VTpR3c4SUbef4ftwFe3li+M2j6/Pok1zeuq7tshMY7DefRwMWF647WpLYxR9r
4K3Grud28cSedmTM0YqyHUvnns/9LbXcF0UYxyFBJhU/zX4+LqWPc5yL4xRGfEv/+mSLR/ulFHuA
5GE6h9uoGRVe55nNnNRKHsxVSF26s2FirceLdB3123jNXfXJZeNIfMslnE6Trm0bZAcPJlfsjU5u
KGCCuOks/fO/opQzY68BCIHwenVi6ZhfzuHL+9jaweQyxzTQ7RzF39waZpPIyc/8FRQaQgZgHgGK
zRMt/h6dzP1TXCPZHJlIJXweLj5whrYYCEBn5CQFiwgy9ya2eVUNy8vHs+nRe0B0ejFeNItgdfr4
+3tQ9rn9gy0ALXIweRFhi47L0BDDN3Q4AlOz42eXX3f1aE+ZEEIKx3QJfj/3VKWpO1UetMKyBRIZ
TNSjD9m2g2ZZwRXLqeru0jJc+EH9/euGj3bRlMRklpq39INHnCZ+bk4uDausOLPhKNZRvwuoyut8
sfy6KeP3RY3H+aGtg8epGQUXjzaZGgWBfEzjtYNgURQP0L86E4Vg86oNmClbJxadU108WHREk6ea
NqfZbMyM7QrvbRdMWbMMPOvEgJ3n228z5EMHDzbXOgxEoeUaQbxuXRulcZEPqEGCpDzRoyMnM56k
xW0xI8Yk13zQJd+KOy2twv88IiU3PXahKZVPZ84mZ4/IVsWiPz+ZKvl9p/jc6EHv4sGLZWpQXjBn
ZfVwMV/Gd8C+BCka5F8n7+yOPcwPfTxY3MIytQ3pMVqEU1x0bo9Crzs7MSJ/j/E+d+lgSUtd0eeT
RZfmE254zhFzMyeYs9vTmY+jY+NDdw5muOBSJ3C6njBIvzQRaNloC120bV/36FQrB5HyaMSaEc8P
DQOZSFwXwG40JU4Nv6MT2aaUxjVsEivq4NXYQVXHSnKbqu+bHRHDJiQ0ppZ1b5+Ig45O3Q8NHbyf
YlBZkLQ2MB3VLccp2rQGkM1i2rniREtHF+APLR28nrxNlMwssiqUe+zaTYeBBoRWkHFfv59jgQKR
yX89uYP3YybUVMc1N4V99itF1JKO2olVdv4Lv61BkrOE1El76Yc393VpNZEbk4bKq5lZNtn3zaTv
QrIXEvyu46G1ksHJiSTs30eeKYVO+cp8ryeVOT/gD3mTNM+8ug7dbJkUg+gXjkFReW2HWAcgFDQa
ZD2J8eoGISO/jeWqF9p+4j5d1hgqR+M2FfLCqRVc1dKCv2GOay1P7SWwPZy+cqPfhTWMk9jurvCo
OLcy+1zV1XUB+8Xkqr03MXNp8BcSPXXo0v9mdErA9Y5AbEz1q5UM9wrOjjOhzcor/LMi9Ixdcw6P
usZSLKVunTLwQafMT0wklyrz2hVlfxZW47ntJOHSj1HH+G4FRcXoLp2UwvCKMoBAyOuAP6ohUyzL
Eac2M/khK+xobLv8ZrkJCOsUY9LkMXJxgZzqy1DDxH3AzsPFG2vooUwDvstktReG9n1K8vysH8q7
LGp2hspQKCQ3eqcvPY8kvxeIt1ATLIgShImbP0U2cjQ3sZ+DqH2yS+deeehU8ToYnXCttz3H1mGm
1NqgKRzrprbRWGlx/AbZut1VvrtqVVqsW39aGyklJUaNA1O4s9v6undBNlVSYuuoYWflyv1k5Nt6
HBVkZD3dNJq5Rf96O1BG3GtIZHPslRuseoNsy5FZXWhGd+HV4a84MTciiR5SowURFyCYtc41/LIb
RJle5j5RGvAg8hKO2BAgORx5fZYRnatWPnujfJSqufSm8cWcYqxJE9glCTamFpFQ6CGmdH33hszL
DlsPkPseXlRDS81x3xZQnozr0OgvyNZs1JS5MOABL+SlDztxED/HGjVZaMGSVuZNg3ukZsdQRIrh
QeboYcwCeaUuoTig9CjxFa7rdZ5oT2bj3leeBTXZci/8oXsdKhgwXiQ30NzgFuflo1t5IEC9jUj7
W9niYiCK8T4YOH00IzITD3LbNNxFysJP3dFMwEHAvGJXbis3u2ybGAc532sdKNstmvA81/KNO6I/
LAJkqnn3o4Ap41rxdYdmPYi1fe+NHdyT8coOcOpIw+yH6qK7OorfNAMtjkLGqlH3X8JXMnzzPcmU
cdY4aMuK5kqrs2ctVCuhBa8DACxVq1utUec6rsWhRSLLDBlTeFG3XLhOXZRuIOsuBwsP3CghOTqU
JEcTTAEcTFdsRFGqCgxEnpTPura1l65231U+ZOGaEm7ZQwxtIaembvFY+dVzUqKZVfG5rgwcS5AE
jpK68iB76FX+ZPnZD2HhY5Qk12ZhI2w2KQDv9HvdLPMbhOD4eaZ4BTgq015Cz8Dcw8Ubx0L7Pqgu
uKsKHwVjdZMEWQdsrN8QRt2z4GCj2z3rWvltBMpeSh3nl1Gt7eEpt33IZTCiGmeb5OVN0QFviDwE
5s0IvqUNL6siuhsK+zHqKF7LzAprldp60v3uZ1v0OWgnmdzVctgVVb6uK3PdxvYGv1vrxkBj0Dr6
su7yBFAcvnXtlD1I9TQAs+w9LLWb+o4vIs6AlxRq2KIO147M7oPWW9ttqVHwn5X3VV2XYFCnDCMi
89LNgmUd4rrHit5O+AjZT9P0ksFeslTTIUkzF4WOOJtaIk1Ym5GkpzFupcUtM7KVxEYkmo6gEfIF
hiOYI3rJizskENmKX9bUNzuBLsMswGtVZeEtrAFFXeHOtI8Az4y6za/8Yt6TwwIGCuo24GgguCbx
auvIZ5KqxwYCgGymgRO+0bCwUw4AxWLYqQEVqkdVqukki0xX7cYMAL0lOTGRQryMcc5zFeoMevu2
LkvMZ0fr3cp+8SdfAjU+KNCwsWgfJPFTlZXv7SQ3XmWDtlHqIiZlt7AdT194qrQX4Si2gyzfAMW+
Vh7CQ1P58XIQGcJ8uW8t+1XIut4aafCrFOQ8rALYmIsRWZXxVaTlltywDVxY+Fe71i/ND8QijtyV
k3e3k/LvffBhhpajobzV6282QHX9tkj1dWSzq2CQPto+B7rp0kpBAPiK3cHGpAMKggcdrxjGexyO
xhSONH7HNXqPsRgQe89qbT+qr1rCuHzWTc1iUM3fuZYuYOxgoD2V50KLGBUwmXSfJf+7BEVXadPS
y576MdjlaHih+q1I9a3rLt5nPu4DMnwvAfbtsmkWFRX2XYN7l18Z+AKl/ruKdADNuP6hxMnevCx6
aqPqMQa6bSPVzHDAqjyA7vjeKe3Rwu6xhNbo9Oqc+tyVrVX7rLsjDb40a/vRHIPrysfNTdo3fYZZ
todYJRdX4fCkw2xuU/tJB2hZdUDY2XJb1it1oZq3GO5UNJPGIi59hlQ/95O3NAUs3hhLqft7o/4u
vHY3GfHDDIbi6iJcoNJthl+23HmThd1xDzwUyrIuhl0ZOuDHo55youI6dyEETt+KrrmWdf8QJeaN
iuKlNLCoGTLU3wBWarmIZL9qC1SvU4xuFNMCT0f0LG9wkdg4Wn1hT3PKj3IJfVxk/l3o04PE3dT2
wFhH0hRN68a0Vnp05wftTqUTbG9INcG7aT+6ff3ms1ui+gEdlvu7SpKRpFY1x+eihR0uvFn7T3y1
EDGDj/Geg+7E+DKJEcAX7q5ukJSmIHFAow41Uq4m1161WY1bO8E7Ouv7IEPwE8eOBaxF3LqG+mk7
WQF9ymzgpmk6nOO5twCNm0xFDM5U3Th9+VgqdW13/lNcYWgQWhBkoKJMTnbTKOcqaNWdNYjvVAO8
2KG+7gD12FPPIvJeud5llQn4W+0aBvatAFrk+9pjVnU/HA9hW092cebNb1QI4NoGqWti6G0Elw0x
WafJVYZTZpCKM6dIf0FKecxm6ill/E/hVGVbO5VPQQ2HSGEfIGGpWvrWlN2WNPbawNm21NRWtRib
WM22tuQ+xoJW2oG+Scb+MsP0oJ2ipRN6zxR3I+2aXRKKe+5MZjcV/AkbWPchUEKtN8+bLsadq9pN
0wD+KW+eTaN+d0r4UGNPCsj1i2gxqhpKVj+4694WN7Zii3AjYCZWVABE0t+h6mGlWckHoUPHmMZh
r4L4Snn+Y2cR2g2O9j5CpU/D/lmDfmQkw0UPT7myB0x0kjtdqrXfRleh1u4N8HvLfKL21sUsbnJ5
LQiKhe1StFbtYuEuA5EaK7bVbjENAcTEKWY9jhKkXrqB1qoOLwI3GAm3Qd0CbzKrfmNMAsiwjO5k
6a+Iae9a7Kc7GFEDBKQaN7GoB2wiLBA+cPVT5JJ+uy4GyHg9FvFGrF+LvrqSlv9iwn/QhuY8j7N1
kGZAfgVIaxbMddJHG5l39yqtsK5BI24nCtiDu2nRv3udg83dBB3GGXB102EqAzi4z/0SG3oxnI9V
Ga9FJH9mFY48iO2jCXgkWfohiR4pLsUaWZRvVar/VFO/jczoUsvDZThB99fqYmfhQ++XxaqvUdYK
AZNTleG9hgFwxywQefutYpouOAf4m8K0vo+anK5dyLhLSoIJAUwoHUG6quUIVaBZa7Z3V6M47oXx
NA1VhKsnFwg1r+esstgGXU0uu8ReWCYIQKOSaHSHpWUPW6p2uJUrUbZTFpvufd9/seSEfY2EmTYa
Fp5ugRZuqsGKFr7TO0vbbPG44sJt62ARPWRsBsOI8tmprYmfgBVzj/PJw0RQ32/L3j7XdR8/6K68
Ti1xqZr43clwBah8SA1iXFaZswmIV85szcXspG4uKYUACodoiiPomol5Y2XjRuptjUGf+2COGPKJ
AMLd0Dp7F3CUWYKYdyKSO7mOdYQDmybVcahuNFssehtjpypSb9XU55jD1PULJBxGJMFm1cD28uNh
SX0xO4CByrFGbvoIVsJdEukb64F9yh/kQxLwWNl2WKTlrC30tIfWaK5qA+4C78Yts3LRdtl8Rkw5
jXS2BorfuR4MqCHS2muDOtesetugVBZDhXuY2nEOgFblYxPv733HiLb2ELNoVJJCbuk+WGMCVxcx
aiQ0vI4CICxpaN8Y+oQg0mjArMUV4mbu3Od1zBuGC6NIL4c4hT2FWYdejPvC5jStFFu0zuyC4aJe
7coz19IJqgucDb7HVvzaa5O7NKr2V2x5T+7QzYxYI095SBbV3qPwopusUE9I4e6qaHqwpXjuhY0H
iNENaElhlm0sd0RzGoTnUwtj0cnxVGvwkh3ejIxdu64BpNh6JO7iUDf3bdLql15UiEXmAWoduqZZ
lo1IV8rQUlh69iqFqQNnZdFpuKs6VnQOULpEj1QiN+kF651u1gvLwik5kPkFNvHrLKs3tgzuDWhy
vM73uoNF3NosbxFLf1ZHqEzxaTOd2ieWGY0eXrJ76VeADqyGapuhc4DzYfHClfvK7CwfOA4ciwiS
DCZBZaTdtjJbdWFprwIVgkpSLD/FpHncDeG6ksX3ushu2WvB12YW0G3ivqIdkbU7l5HMNyiTmGEQ
KGZhNtltAquGY1xvPOQwD00yp3C7MdkDImt7xnkWZwC6gr2DLPC+z6EnCQtPLZ96bpbw+DrpcAr3
aqt+yq3slr3gIpyA78vkmZM/yVxpQGaDdRWCoEKhmeAGo6+lP/xQAVUhargfMxf8PCaFc2X9eWG7
auVXXogZmAaepZc/jMISu6Sy3k220KpoOeAShFem5S6KyTmPJiqEO0WlJCIkYG/O44gLamEGD7qh
J5uoy79HwXRVlVWKOEBQspU3N2FMhsP3p0u90X9VpWUt04Sh2Q8kUvwqOg/lcOEkTYKJWdhtc9P/
0eGdsJrMHnPxLkc6DVvM1MRjhc/DIqWU7My0vOuyxHChHVswL1b7A5r/UvfUU660274dYFeYsEcr
M4FxOXjIxfsW+0aZDAvuxrbhTHuu0fSzwicj1sniNs69e29EOGVNpNwDY6Q2gks6/h9XErnUr3ok
OWbV7WbSvbVCA3nmtgBbqjJ5SyzQNJ3pbQ0/x5sq/tZpaPcHq96rPoKZ5lr1ZgjzdF3ExRvn7vgs
clKJIh0nXgblRgzajlLipwiiZz2Nu35oty6MT82ErJ6azruR6hpG2wVU9BiJ+jBnmtswecviCpJq
5zwXFRiJAksES/TfRc6aWHpsLG2NJ04D8WZlSvIqQ1E6bDaRtRpb68HQOshr0czwbD0LHbtVriLB
eOtzrB9IboWueS6MFLI2jKEKCH9KUMnt0tYOE2zivCtUP9Qf5WXJOlPDa8yxkuk1oLbgrPGmNdJi
UdqQqHA5wGBN8x8dNVxoJn+1lo+5Wb/pWKQrfH3jxnyhjGTXBd0b97J74ujLytWLM9UTVKAXfG8q
887pppcI9038uJTkHNZv9ai+niIBAdl3xFnrjpSbGryZJuheZeHdVyE3uBrizrXItHuHdOSZD9KO
G9Jip5KoPBOpgHLUvLlpfRta1VpVsiR3ILAWZd2tEqhFVq+9e6FklQ4B3dQ7r9PAtnRzkNtdKAmX
vQuM9zFq56g6g9cCVmFIOJxVkv6Ltrjxsow6VMk9WW302qoaFQW6bXOp+wj2AoHnWwYoLBvyy5Do
GrefdFums8dD8co+sOyneDvZ3d5U+Je0QfgST+5druxtOnnXeqvdppJQZWg451l58xQm+b0nncs8
wuRLhdOr0YUvvJVrv8newpBL0GzQAQY0GCpIMa2SwpAAY11rqbnGT/4zJoipt6vMLrjoHDgnOSEs
mk2siSb7gbIpTHl7cKF+2lxWg/NI1ZR56wm3YRjJ5kzkGjyjpA5XRenC8LeDva01ySqWyVqSQAls
MH9helVE6FulBpg6b+6slnxdFOApRgEYnn+RcQOYbyvDcTk5BUGede4yW9ZBbz5njdharXXf+wxI
i7tsWWLoJP0NAd6vUZFxS9kA3Ml9Mzs9uA6H5tkmv6PC+D53SrFHDnHpChGt9ZRUTm4kO9XYe4QE
3/pSe05CUFfkhtd1UdYvJtdjbZ1gOae9lx1nyNpsslU6E+yp1EjPY5OUn9XoGcGk3DeCIlnlcjSc
wtdcOlSu185zRbnloq8qZykjoyZbChBRV1RwtOR2IszGSqOKLpMAQHCsRyNGGwRsbeS6KzPMwkXE
7+9ykZyPPWFdWmndPunVa9dFj5YB2CsLemKdxnxLyCUQgFKmWgbBlttY0jhd+RimbnjvtooJ7hlP
smizR9XW0dIz+mmdhYS/pjX2iyqX02VTJca1ALarA5YkItP8VVm1F24KPqNKoXz6Te2vJWeaqy6J
nkoAmUUd32axv1cdToRWzSSsskXakSIy1VmpcDD0VMNCnGj8Pb9c16q56i1yra7xMiWYGRvi6v+S
dl7NcWNZtv4rHfWOHnhzY7ofkEikIZOkKFHuBSFDwXuPX38/qGqmmBCCqK55qwpKOjwHx+699rc0
WMa1QVzaC6mu1vdyUp6atoKwatqecplvb2oA8AjvEUMa3T7rH8ekdIdQvTPHFj4NfkBl9ybCN1tV
vnIs8oDn7QT/1VRn9C2Cad41KvY3OoAGUR3R9AEpSQn7RNKnwIueRfwtjK546CJjJ2rpg+93WKDz
rhXhionN2QAKK5X1rTJy7WM4dl3q75GkOnqMs5nU3nXW7FtYPBaSpuE6yvONoyrDrU8B3yLlA7zc
Lg7fh4VhHZlio2OIknbXBw1IloJtlYdONRmWnRkjoZm4nC867TCw1IakxOkkY3H3VVa17uupnrVS
IFPRFENDYKOSJFskafPQjyJe71RtuopbuFDqVdDX+EmSog2LrZzc/K9d531kUzFEssKWCHxhWdcr
FoJehnLQOOOhRTeLYO2m+QD/1NVd7yt2Cv9xqvu6uUUyWCrErDWoinZkjyec8qWTqNtnbr4+hr+m
y65bWSQavZx7eCH4uGKE+tcqTlyl89SNlOlWG4scYwaWdYo12khicJQalgJltVFzLf2alENZpfN5
qJuipnaZHIubXIm1wZjz9eIPyQG5zsuDx+kjWKXfq4aHDhmjDyIzdDdlNHPu8npqEBnUqePVZtQC
M5Kfv0jNkTGIo6aqUafa4GW8wxQ/wghzQkxJ9+XJuynI3oufR/+mOfyN4uW5bUVV6bgI2mLxBeOy
DaUmyHN67h1qmxcdjFGcOC4YDsDfgAAPuz74tNXur9lIBYIGVe6EGHWqpheyFiFQDKUcqOYvpy/Y
OgvhTjGk/3jiXLchXw+roJBKEAKGVcWwOZa4xmv9/7GJxRbSWWPmCQVNZNbnxPjYVBvqn5U9CgGE
QRmfLCL/U5flNpqnWrWcKVTaeeOHaIBuSzHAJQiz20gQ3CkKvqRmLpx4b/7oG4Nwse89vL7Ef52c
17/BYvnVORe0PjIJdQu3cvDRrxviob4TgQE1uVy/3ti6Yu5FfxdLIcMbt44MYy65i+8kbETynfow
4EIW3Yi4tr/e2qqmwODWZoqUoFBnfT1BKPuWVWHQZh1ic1IQ18+aAvm4JZL4da7PI/hnM4utWKmB
BnSMouNZFraozaegNJ8kk3TW691Z1VVaJiwOpLzU7v6yj+TC2PcdgzcLAIWPKbrv8X5CKtrsUrxL
t46Y1ZnxormFViJK66gFd4aDbzXy5NOqp9TU7qjZfwwFqggmzfCd13u4OpIWyioD4gF4oMUHSyVy
VkKERkeQ5O+5lPOiS3MI/eGGlHKrncUXa/qwjySJdvys+IDG0JmU+Lk3so3S+3XB3Yv+zL/Hi43f
CHJlElt9noD+UTsSh9iFJ2DOh/o/P+CYgy9aWqziUCvTrC4QUgF4c5tK3HvquwxhEHc+F4PgAMAg
CGL50pefDBkAyLa+aqUagpKPn1Jzw0Iqujxjm5oqPm1ebeSKHcp2eB9TUh4iUBMxyjW/Cqctys/K
+n7Z4k81+ovhrUvgSiQS583EP6Zn8zSdZ82QtrFDrsyWq2YWZ5lfGoEopkOF04bpUqe/qxvL9rdU
kuvjZ5Js10kiyJR2X0+WOOcWFLSUAlGc5yQP6T7Hu0d86HYiIHU7psBVf3p9ua2dPrL0osnFOkiD
dBCr6I9Krz+JTNMFo+zT623NE/D6DsTseNHUYikIONOYQ0seR1GeZSIAxRA7Gu/kcmw2NpHNXi3W
Qt8KOtHin73yDuV5OsIHxWbGiW6EE7SY1/u1Ogdf9GtxoGFVqPiiiQQcbO8pPs8FXGh7/o5ujeEj
JEqdGBqvpUy4l9KmyAfkcWV+oylwFdNh46qzdjRfNbG8TgXNmNUl8vLOlSjyKd9EDiz/N+WJjCIO
BxvjtnaYUcZkgtPgtaSR572e7p4ojWpF7JqLKb4r8AScwdapg6HS39G/bu9PPzW5yxn4ssHFcTZK
GDHlEQ1KUCcf5Ufpm8Rzxi7c6UOAzYcNR/8mckyn4zZC5GPYkbSY9n+LdKXPBD5JUyUCsuLyWqLm
QacGHu/SWfQq3f4xaTAVxx5ho0TtJ8Lgl06/aGuxwqWYMKpXawVtfcYMMDn25fMk3EfJ7YzGQEPs
yMV9PSErI4J6ox+byzanaW7jtd9hsfSzctKjZLAqJ+vJ8yn02tp8fa+1YVAURx5AN5BlL9qYkjYz
q+APtpyO5eFzd7R2yDw5fPCd59x1NmfwinhZ5tpnglBCPawvv+MwGpIoJGhJ5xnMe9/+6zy7lavY
VVOLz2hqUkMojqbU4r0iWW5MLjMNDTetsXdDT/mf72kvO7YYTNPq5UqTaa2KHtsal0HjNCQfEAmy
8QQjetGtUM361/tzJBc7Nt7TfpdRfQtr2nQa6Kbggl/v0moLuiYqgA14aS0rddQ0kqx8UvGvCjN5
V/om+eX83ettrB0Fxos2Fr1gRWtID3raODegGuIDrmvn6rBV575SZEc1+It2FjtnxufRpGyuiill
dFI+ydlazeN9kIvflFQ6dorxOVDVN+KAf15Uvs8zMjbN7OceZ10C2N8/V0Jwzj3znTiKN16qPraN
fPRj9etQeU9egEMExiKV11w6v3nsUdL6bedaavet7aW3qWltXLBW7gZUecqUURE5m5lY10eBmDa1
UE88QdvkzgsMHBL6Zq9E/j7Og60r+cpKYjvkVUO9DcHBZf1skBtxWPtIO5LTjD3D8pdjBzlKTQpp
Z9oyvulx+xBjTQW4+DJ8en2KrB2yV80vDqHEF5Umn5s3L4ODts7E/xRzbIKEyJD/TpQQKdKL3s5T
9sUN2Qrb+cwrAFDAYqY0nKjvKQbsvNGr+Wq62OEpRYbl+rP4jovedTOUTkmg5OgVwfbQNtzyYCWQ
uC/aOQFS0sYXmRz21qbx84bwS6tQEajdtShtXyrto1Zss7wB8lnvq5P0TnyuKcNBOXFCPvWOk5uq
mA7KIVU5zkZ/VyfRi5YXX9GIfQsX3hkvyqWvQFj65D0UfMaH5D1gBke+IYgIf+IOEP9WVc5a05Io
WqABiawRCrge6jIJBUnrpNLxkO1AdkMhNDx1E6pLYfjaWOH7ja6uHHIWpEpyRAQRf40fapMV9S3S
YQY5eMCj4egd8xMYPV6QW/GGlT36qqnF/jlBAPVlYYBUZ3gnSYVtL8XtVkRbma+xi1lztXsuvp1W
pZ0cQkfiFlLvs5aXeRHdeqV37KscDHl50XpUQyI6lFw8+qZ09PL8VLTCqRuS22oK0XkYR3ks3sqC
5eYRF1ZBP4lF445xcaBC40yByb6I1V3QmIdARMjBv4Ei7mR4091A3p/8+0bx4uqL5+WJsFjmIQLv
tOuG+eQxz8id9nh6Qq5o7v4CDXNlrb8cvyVaN/JqIwsCYidzQFl+Rg3LG7925ot77AoPWzG8eT6/
8rmWD5/amHMDMb4OqIWRGwjfiwA3et988/o8XzmCrnq1ePyI9dANukyhU2lqWDug5UNLx8lQJo+F
am5Ea1bWMI2RkJgDJcovZbWWqWOoHXOAd4GsYttaXdqUYhedMxJbZR9H+KiNd3+ng3+2uejgmFhl
pw2UJRUV9aWKdBpr+a4yZcK+w8ZYrqzjq+4tAhmFGKo+sEZojKnhGiECxvjwemdWIIZcgdj5Fcvi
RvdLuW6OG944zIXXP9kQ8bDv7xKCTdnNBAvMtzCH5LHzd4FV100v9o8avX8lVlnjhCYyGwKx8m46
5Rf15Ddn0c1x5No8blb2YOAUIKQkEwqQsowMeW1d9EjfCTCbUo5TH4K0uqJ4t5LPSGsdYs8Hr5Sw
O6iyr2WCJXlTbJ3wq8sQ+aOpQJABebjYYWSsxPVQAI9jPnXO9PPiRApN2/NKtpXdTFixTlvnwUab
2lwF+eLykhSKgkU59+m8QIBfUnaTy6dhULeA2sra+BLCAcgOolaVtXm9vmiIOdYFZU0NdlO0564r
32e9+uj5Osr4Dsaanh61JD14PspPUhvHyeCB2Xr1bWE0tjHJ7/0qwfN12pldi5jcMsKTAHdPiCcW
eHYTtuPFz2rxMJURvpExRiLcZ7iARohQKvGDMggX06RQiYvhVnppZQivjtRFz6opncZcRTpk3KsH
cae5VAftHlDQnYb9tP8rUOa1MCY8GJMCRU3TFW4q14M5sY8aQkiTM+ZQuoUT0+9xa0MkwESZQTwi
EMKNzW0tmGTNjgVgJ0hY/7KjqlqT9VnSkdG0+x9UKrvBPQh7F5NWZ0YxbK7IeZEvTqWr9ha7qTBK
oTSolGF5F+NjOzjSLSYqb4ej/1TsUwjbRFPuJCpd7kJ3s68rpwdtG7NNAbz6X/a+jhihNAX0tfyR
nMSzd8hcf2864VN2052bm9rB35gtd78F51w5Ii1Q8HMaGRwEQbvrD4sDgWKlEmxmWLtUPX4bq2Kn
a9keserWbjOv7MXwyiYCQIiwc05jecmN29TM1BKDCIobTv1Td1S5zZQP8maGcO09dtXS4s7pSWao
WSFnVWMh/4Uz/gOKCAZB+WM52wkZCkVRguFaMSbjqNS1evraNtFGOmpt+l79Fouh5WGcemZFdMLX
XMo1/COafhc3yx8qUToeMsF+cwbPM/S1IV4cY1KnTKQouWxHp+QBFin1CvnJ+ClXCc4qGsLkb6zR
q04uNgajKunnfHEMTrhQyXv/TGkV9HvZ1X6yMzdlF6vb+p+zaImWNMYkiMOUWYRh0mkOdzbn+ekC
gObvPF1e9m0JlcyynvhcAn9Gr3w3GuJ9qR82rjzzremVD2Ystpyp1FsU99Pv0UYKBsOz+S5779ky
4BfDUT9shZlWHxUvFuEyGRuXmF8NFmFq9aC52hGkt53eBqB0+qOyteA3ZqMxXylfnMBmaIqIq2kr
tvu9+SPjnRn9MG1pl5yFT1tzf2Uj42MhiVHAm/4qBppk6nNGhRNqgIZeefGhbK13lSCfrPbT6x9t
7Sb8oqVlgrIqO4VlTbd8PNtgrpTS99cbWL0Iv2xhXgMvBi6PkxQR/s+PhMYttMVD51RoHdJdB8Fm
D7h1joM8b0ketjq2mIxt1WpxkRGwrePyVs9ytxu3ZGErV5eXX2kZXU+asSkEjQdLrbenTjefTEmn
9kH4+PoIrpymV80sZp4Utfqot/MB0PZYxIHTNJl376bCdKem31rEa53izQeKH+i/JMrzz198ri6c
dDSwxgxEFXeZeuvfzCSl+QWNCl24wxEe5usWY3Ktiy8bXZxxQlP0PawLnn5Zda6p90hGbpsaRqey
Pt2GYbWRdFo9zl42OP9CL3pZN+XkV2hU50w2oc3RBgGG3o3bUnQ7Os3uL1yKVi5koMb+HNjFcRap
KZUAEW4n0zfMkG0pILIbvPVuW7fbC4fugPE6l8/2prqUG4/51SX4sunFudY1VTCUAqGDrN11mGKj
pMJfz51RkOGuqig6tqfiOxqIv3IRXdvLXjS+3GGwqKlaHhy8RhO7OOnkEIGKexnXpRkQLbsptt/J
rrpshWXWes3lnju+OEdf5eXyDCrKIhNfJsN2tmI34EsXl9S/hDzA97PwxD9InrWfSb/FZjJ8ZRXN
okboN6YOg2j5GJ26Tg5yk48NR8DW0cwl9aOPhcHrO8OaeudlM8v3pzQUQWko7EBY3ZzzesRsVjkP
QekGo34b9hSnKSZ+eMHJaOq/sYSg52EPZODTQAB/sYT0BiosaiuilGzoipuhkzjgmG1bh2SPMSZW
k87rvV3Z0a8aXCygVvYLNc8mpEqWcoB7cKxV7/h6E2uXbQi35CcReFmQ+hYrpZICChEVJBj+l35v
uJGrPOq2adeneUvY6tBaegDHE9wmDLwuFG0p/1b7tK1L82dKGOtubrjZ1w7C/4xnnZn74xGdvGM8
bAld1h7AV+0uTpRKVsceCBnT5l5yiwfxieJc80F61N5Mu+qu+IzbWv7h9ZFd2eGvmlwcK1Gie2kX
Yq5iNuwyprELo7OcA46R77HE3P/fGlscJzmQ0QDvTOprKbo3C9mudUqnVIkyna9iIG+0tjYvf/et
IfqFjHMxZyJvkCbLQ+de1t97Kh2HMvvPZ75GPlDjmSkh0F6qKpvEUyUPjoZTaLItGqOdNltHxMr1
1kR2TmBXRvmBi8z1gejxwhSrggTn7/HCGoWtLZD3U84yorJt74eVt8JVe4spCOMgzCzTwPf4NJ+G
mVMz54/y94qgDyp3a3uxrZxDoJdJypAF5D/UxYVQkNQUP3bIe5Duy53kzF4aiec0tsSsH75Mzzwa
vmeHrUW+MjuuMseLECEkMkpmDQaWd/zOrA96M/zns8OSiXdQQKfPypLFBbtQp6nJISQ5KcKHErJF
FG2GO1Y+11Ubi8EzYTqHxZylVeQdYbr9TO44IoQQdwr46qLAuWYrmLNyhF41uZiRVhP1sm/SrYTr
We+RGFZF6po23Ya2uraYiZR496kyMwv9L8m77t2s9zYdYMTTbg4GbvPU184YEJd8MQBHSKStxVjG
eVpAu4ATFp3U/Ebek4rehyfPPLHSHN7mu9c3w9X2iMhbOBqpyq82K3qfxENg9MXP3R46zX76AM+J
l2v7Tr4JthJ9KxuJ9bK1Re8GMQ9l3KELrrmzfGDmvyYfmn1wzN5sAyDXTjLKmVSd7nHREq3F6iqA
h4VQaQrHGUFwS7Cqhb11p+1bB/8G13LELWvUleXM7ji71SB/BVe/uPVQpDg1MeowJ6y/TJShylq4
9b3WJiSaLSa/SfiU++v1VpxHUit0KYI49ZDfhY/qnkp20pdijvQj2v+Fa8hqgzzRwQHqeBUukzed
1Zh1ohi/Y8yHd5lrnsj53UP55z0gnDajXmsrG9r3/7a3WHEw+euWPEeBjJPQ8CwBd/NnYy9+JCxM
9N3cZ8/axh65ughetrkYVOrPiwkFwdxmiqIGywZh14GtY5H/FVectS5y7zfI/LHuWOXX3zBl5UMJ
QW6i59TjDqVop+1wp1fJ+43FvRJBJN+mc2pbMmrNpVeaGVZM1t4snezWOxQuJWI2GeLTbIUTbS3t
X9syRB0AMF6//AeC2OtOma3Rd7lB/aBZkKfJXGE/PfYu9Zq7YvPYXHm9XTe22EcaWC9qp3GrCm6F
t8U79UsS3Ebu/NFkV2xO1ApAyz4Lzpbl1q8L/LrdxZeLik6p+aa0a30W8h9d+LDxxX5dbfPgYXuq
sNJ0REHXo+gHk6BoFaM4uIMj5wcsNZ4xAEbZJWV7HC/CzN4KAPx6+aZJ5DjYYitAspeXu74xe6vD
psUxZTbJEQhjeO+JgxtG3a6FPLfRw19zI9fNLdZ3bfr+6Ac0V+8jigRmQQ4u1TfbMW3p12V23dJi
Vdcj1W9mTEv6Jb4DbfZe9U/h5/Aw7KY9pfbak1rC/N6KVq1IlmmWL6hSBSSDLVh8Qr2tBKOV0OwH
tzy52UNITdiSnR/0U4PxDbyLE4gyaV8dioN20gl8x19fH+PVWYrx6my5g6vI8hiKrQ4G2IiFiQYx
oqq/Dvnj6w2sbJhzH/9sYfHaDussDWSPt2nYqh+1vno/Us17YSp5uxFq6i5spfgODedEwT9U1akj
AdYX7zNj2lowa32dXYItcntEJdXFGZ/n2hjGc/SKJeOQJBHuKTyhbKjb99GjRuYpO2zemdZWDNzP
2W1ZxHZDXBzzqVeOkZUTBYVD6gTdDiwOlY1nla01ubHepO+g0RC2Lg7SZm3IPLDXWRSa46k3uy9L
GBUvNiDKzkpP6Wm63kuujqdhUx4kqnoeAd3dWgdct5J9/2EgglhwsmxFddbWrqEhCzcQ/1uo1a93
p6RuwceGtB6dwqNy9JxvPcpPJLj7jfm1+lVfNLTY38u49/rJp6Gfhi3fNNLwAaK2XbU3bbJtbwX/
uNnm2gH2snOLoW3A1kV9QJvzIzc8Zvfz829WtkZv/kb0cf6Mfw7kYhOcYCka8jyQc2l/sEvfDNJu
DuzM3tbZZbTFv2K9Mw/ar3Pnz0YX+2E6ymIJsIyQJ7dhYa6iDuzZqi6nQmb8uvW0XT2jX/ZxEWeR
eq8phfSPPrIB30rH5jgWNpvwO9GZq2Wzp+AwHjamzlYvF4vTyoVeN+apM/dycqCLX6rjfC+gk0d9
K/O91dpiI/QVMzPhLP0+aQQ72AGXmbef2WwFos3fcJm/njiLwyWXtEoT5vZmp+LxDvedO/WndvGv
WHBurIhlANkf/mfCiGd5R0XVARTGYbYIiN/+MVv+69vw//zn/OH3aVj/+7/5/295MVahHzSL//33
JfxW5XX+o/nv+a/97x+7/kv/vi+es7dN9fzcXL4Uyz959Rf59/9o3/nSfLn6n33WANl60z5X4+Nz
3SbNz0b4Tec/+Vd/+I/nn//Ku7F4/tdv3/I2a+Z/zQ/z7Lc/fnT6/q/fTKbEf7385//42d2XlL92
eM4rP/yy/AvPX+rmX7+p+j8x2Z6RCxxsGkFgPlD//PMn4j8Rl3AGyBBVrVlJ/ds/srxqAv6S8k9i
ByiJVKqI5jskU7bO258/kv5JxmOuS0Z4iHKTKpL/+cWuvtCfX+wfGUQ/rGWa+l+/AYRZbCg6exih
pVnFZiGUWiZvzL6PYXQ2FcW64iQc5TD0Pkqe3ia2kKhRbcPNLpxM0rvLNOXjrhBE/1FWQOSVRDEB
ryqSK5iN4rTa2NutVbanWB8Vu8hqj5STp7lpLP2goFA/6dMATS6ciaOymrlRoDRns1dqwqnadANC
kZK4KPXBRGJzYquWnzhNVsRPU1ynu2qaqT1l0p1qeD97uQ+TM1zWwhmroDx3SlfszGk0DqkHmE4t
fJ0LGyD0zFC7H/0oBDsv9kpYtEa5B1oluCXQuRugfFT89ZbiyENIKIHYrG3kjfHD6mpQYJAdUzsM
S2U3VKPuGmL3bcI1PbMjzSh3CZBGJ/XwaAeGlFlO2JuJow25BivWaNxSTsALNJ1iy6NVPVaKVewM
oTf2QQQKM1Wi2G0za9x3VlAeStH37EqNcV8H8OmakdG7uSILe11PkToKzcfc6BNCf733QDct3mfT
4Or1NJumqGBHw6A4FBHDpjWqdsGtZrJVvxzvW73V7CwX4NtVgmanSZIdOlMfHvJO5yNNluGEvgr3
N/H2qph0d1LvQxkVAQSGAi7jhmcadij634puDJ26ij4keXoPpj48qcDJd2NdJSBfzNJOAd1/61KD
F+rsWCZ5RWaHmiY4YVAXrjzpyrGVB2R3HpDlkpXdQ7Hq1Z0fj4GT59jQa23Z7RN1sg46dDzgh+B5
TK3E1Cjop091Du5sxu6q7+quHi4UipoPGjVHte0Xg3hJ4XXqNnH0yk2F0HgwSc/FN3kSSHtusCEm
h+eSVm4Er40/aYaFH5MvGQDkTPXTEGX+pQVndagLLf80yKUKSjpKO8POgyg8SFkzPgoxjKe6GryP
7Qhz2mZSwcrsuOXxDRMQyzzMPudVnbzJf1YuyW1MYLPsC1ifXQqzNMtVQO09ge8w6c8Ksc+7vIg1
wtPYfF3EQUiPY9vKNzgeiY89tkMXMWnEU+kBToI/jzoqT/0fk9LFPCEbr7qLUV68Ez0xeyenCAai
qM8/lZ7p30aj0t8IXNQPlodhk5PxXrsT82m4Z6uIQfFCGj0WVpOzmCTVSUQlMndqkhb3cSZrJ00p
RxBeTX9bmjA2IYZ5b9skqg9NJGXnXujDt52iC4BkK7C3ghbko2N5WX6x0lK/jxvRwFghAYWZiR3P
pqZX+mclFnlbZGp24wvJDFY3s8NYKDJl5VHTfjS8OHkj6EHywZvyiGxBEFKcNPrDKZfCwaUso2vt
2jPCH1CuhjdCPwkPZqOZB6CB1a7squBg+En7XKSBYntQWd6IUyRD1ychkBzx2IaPaXSJB6Y0Ei6F
1frfoGJGT2bXN67Z1RFccjmVQpu6ltFHUAtMYzclReHbsaa1nwsj8N9YetAfRkPLMP8MjezWgvT6
KA8mINQUEnzoDHEcPPRRrj/ELLSd4OnKGyOpBbfOIuNNFAXps6g1Hgq3oKFFrxv7j1FqWYemV8eP
CYwz1dYjzObOMKzr7wIeD9/ghgrHMIilz7E/MJnwPahBVscmsOoIWTDcpRbwfMU2zZ236itXD8WO
G5oadl8KJWlgMFLW9iXUW3Pay3VfnINUHOxy7IvPckpmzkzU8ntsDAq0yBCQV17UyEetSHr0EwjO
SWRqD7pneW7fKX20K1ko8Q6aTyqeksDz9vCJ286R9MDsndaXi31oURGaCFFwqEYxv+izeXVGacid
xcq5KUutPJWCUly6bqz8ndHIg2d7jOh96gfGkRK/EAq+maZP4agFb1ppmt6ME3xHO2TvuM2mIjsZ
6Tiap9iH0T/CZYSD12ghVsZNcpJGqTxlqd9ZtmIYqsyOLuhvaUpN7CjTC/CYeR+8HypD+tJqnuLm
3Qx/BJCU2UMYVEdMSqB6dkZ6LnIg1Tuj7IcT3zM/w6rVYLWbQPGmRDzEsQmn34gp7LSxHCV3IWoe
FgCCji1lnQFcs8zOqRsqEexQ6WoyDabVZLtmKKVLmXeeW+qjdNsolfg4paG/64oqvM+HzHsawAPH
2KBowceaKNnN1NX6jyKBXVnl0/hB7s38Jgr0kZNDkB6CpIPlCA5w+CpEeffWs+JpsIukzfd5XcbQ
nBtxghopqNF5Ys//zBqqPvGT5HtdTCwsf7QeSl82bUsqB6Z8KOTnyOykhxI2aMwIekCawjpRdxYs
cMxbVT08JZKvZXYfDsKHSIu0YywUwW0LufSoDnn4Vkp1de+hQvrWCL7xodXlCr5flAN5j83oEpaw
jMpGiW+kzEs+SWVlfkyjqanssDSivQSrAaZ0UD9SJ5s8N7I2HVgT2jEzG9SpXtG2kl03dXY25Qaa
elJ2u6RN8tmyYjqEqpXvp6hpdq2GlabX+zOZCQ6biuFBpB+FNDHsTK21R5HLyvtCC2U3rHWGQtXK
0hVNz7uDpZb1u6KWVXB0VZcCcfT9EDx+rIE6Z5YRpJyiu8QCcg94UvLvxUGL3oc5ayZo9ELeaV0O
JL3r5cHN0lb40cRmh8+Iadz6URpAsqxE6dKbYcwUIDVsR6oqzCfOCGxDKDJjsD2pFC+NKvqumsAb
L2rdeoityR92QTkW+AVUUi/ampWltyOa9Fu1qSYF01vYkadY5Hg/tFKahg4LBS54bBRcSTK5zA4x
0xOqpzJaXyepwrUEjmhx35bUuuaN10EkSBJJPUqRrMAObgoVGIFstaWLIg5CmlZ78CiFUmjDez0b
qCYQk1b/zoXJ/8z65TCF/hw5Vh3H6c3EWNXAhyfGSRrz8U7Q8v5DHwX+uKsDcSpsr9K1cs9eIU62
UAVITUxAODvJbOL8TjYkFQhtawJy9RTfgtHvDY2y9xKwss4kJlAwJ0R6b6fia+b9YI1cpoyQfIP9
guaTwoHuFCVoVQ0NiUeMWcQAjrxCCKYlO0lLbBG+em1Eu75+WxXvI4pL/LcGiZ8qvGlSnGaYVMVw
Ho3nOniUwHG3QJW8PHHwasYP5dJF+l1YvamLt7mlHy29+hbI7a7n9s7JdxLUPfuFnfCP9OLbsasO
SYsWTSgfWFOnsUw+YKTyBFHzxmiksxYV78pCezIo5hjhQXr+tK+nb6V5iDO8FvvIsEUh+wyN+2Ol
ogRvm3dV3FcHNRqtk5CqwyfTcgRICglGKWLqvRXDWLnR8cLMd40SereN3L5NYu8YVeVeF4rWlqIB
D06pf5YHVNFeNhpPcVOWz00Sugn7tunJwxcmz7gnrHIvB0JmWzApz009ilQshtMB4jNbhq8EHZYX
De4zWaSAIpB/Wukk70K4C19DtU3dPtSkQ9N2mj2lNUUoiffZ9NoErJ/xXUn7h4IDcNcaUQNus3Br
bfhgKu1Dg8HxbqJ07BHHqAIEdJPiJlWNozuVKJ9CX7skueG/aWChO00/YSQw1fFOyxNrn3Q4NYyF
obq1Ubz3yxw+dNGxn2H0s6MoLDh6o0o6uBG6R7/2mocOKxo7FjlqDGCkelMz3gU6xSIrSzxilXTX
quPXxhzggmIaQnsWc0GsqanJg/IJuOZlyNU3eTBYZ0vJKNvriSvm1gB2wqrttu8+cln93Ey43cQ5
5pXRBNpSgHyBE5Au5oMdTuNol3moOW3FaR+H6ldShc9iogQfmoI9oLI40cMQuwcQM/hSBBmkgsFg
p1faD5PPqsbioXZxPgXcbEUBBPMMUr3aKztB6RpbHxTJmfo4cSpg206bFh+J83p2ris4AM+0NaUZ
Gts3eDgUqfEVHGdqx8VQHQ1cMJ3OQnRTZASExV6B+2CJXwYlV5ypHFQH5yLL1hKcXGIhKU5lGte2
Jnrxvisb7aMVDNr9MJRGy2NsqH+YQmu80YIxuBHMTrnosqd9CIFVNY7Adet25ML9OPhV/FXMRH3n
T736pVbT4kZLgKdwmfP1naBX6W3kF8lTLKjSHc5D8F7bzGv1Q62LEbxwwYxYMtwjNdPo9s0kSvdK
I/AwaAO8Lr3G05/6XM6ZUal+1NVwHjUZJGLbeZzyluR5u6oNrTliED0WMj3tFS8+pbllfm0xo7hA
W2jekYD3XbybAYVnIZE/7EduxVHJQt44lHQx+yPum1LN36ZqN+XOY7T3gVWaoGfr6S2hb9nNhrQy
Too6qU85zmrvaikBTs3mkfLIiKx6V7C+XR/Uan1nJUr/sZrkZtxjfSRLTjpk0XSQOTTn31+2XCn0
ptgR+rQ/ibLfiPtAgO5uS7VWSfsaQ5QCTn4lfwx1A967TKQ2c9QpzfZDI+PyohnC587wjGexyTs3
iFOeOpUu4rlXNFzpDSPP3k6ClSoOxXHZBxEu61nKu+TkASO/HQshPEpjTfFa15Y1Pp9E2oE+1I12
GcyJZS7LUc7dAU2Lawhm70aCGu4oq8JyT5zMvT4mA8zpwHOzYPRvJYl1nCmhvLMmhSIYM69Pylg8
1eLo7VIPxr6ZS9PBkyhBF8pmehbloOCxOMnpTVJX4m2FXXvIEvWLm4r7+kVSQfCnZtfsjfnZY489
DE4KyuJ7OY2VT5FOiUPajskPXlPhLYOmHQI2u3upFaOHIm2tm3TM4tbu+3b8Zg7ReKv+f+a+q0lu
HOn2F3GD3rzSFMu1t9ILo9VS03vPX/8dlGYkFhq3oNW+3I152ImY6CyAiUQi8+Q54wzEa4TL1W3l
PDsspTXetH0AiRxQ6z/EaavuFyOCrpAhgw5q1mrQPUC161lVZ+1Hm87GQWumHuzooN7XzR7dycqK
nBnssZtaqMVNKKrVuAuMRINE62y0N2ELIVVnAJM12N/NXniKy1l/HFK8Id1YKaLeRmI6fAy9JV5X
Zgt6gHxSBg8j9oD2FEFtbMK2VHahmuIbgFS7cOV6GSPoJaXBnYYnQuW005T7kGBpt9Db6jtPC8MW
5cOhseCuBppE3tL30aOUTmnuQtYhAf23kQu60xVBed+VCGAiSCd9Y6yHzIlLFWxO2fBU5ebNlMih
o2rQXEgw2t4ls4wngIQniDblro4JfAdc7oIzgX0ADyW5CUE8LuIkiEJ1XRZR/RINvXIrljhUB0WJ
INiplc1VNkblpuyN5UjeWV/6MkswyWTU5uOpvvdfVTofyxz/0MXLs6InCoOkQtjS/9H/hxXOE1Xe
/7vEefhRzGcFztN//0+FU/oPFKENDOXJmkJYh1Gt/1nhVJT/WGC6ARiPwGlAGIYy5j8VTu0/oARB
0RGFT4D1VNQRflU4BfU/AIgAmkvaY6IiymiQ/RclznNUIOmdKoBow60toBoI9c55v0ss2lQgVzS4
pSpbGpZd3UaQzYmu2ibYrcq+/1RX19XU82b1P6YAsVQxnYzV0Ty3ciIaSQtNFBvDHNupxDgmIfdP
Ew4khGeGasr0o6aM+QwzeBigdSk4c9n6Ncg+Lq+GaoJ/Xg7VhQlUeZwMYif4CiUXu/XI1HV1S6ZF
ui1GP4/ma7AlQw2NM/JbT7xV0l2Z3kQ6QaxjruAaCRR4WqEOBxItJ98VnniQD3y2Uaon/nnJVGtG
g+6a2kLkxx4dDO87QGxjqapbwmLhlxxILvljv3t5/xgzATIDIB3/RveBo0EfStzYEOhJzXozF3p4
PbSltkVMA40khCi2Oga7xzGY3CBrM4511v6CuADcdxbhRqYBTJaQQmmwLxLbahVo6qDagJStEgrn
shedd4FPiwTFHo6/ImI0RpQpZwUldGYJQYYKiZb2INCPbvVm/HLZBuuznRmhPDUz52pGwR3vcG/M
bIKnA3eSK32EJ3wnFzvA+HBn5ijXlIN4ChXUfO0JCMjwAD5tcOBDOfqr4fWbCXon10DWvUke3NQW
+IPfpIlN+c2ZecpJ026a9cKE+WFTvk1H2Uvc0IMqHIBoZBRz3i6Czdngc9DA6SuaoKpSFdAKyGB5
pfrqioGmydwinyV9dfRgQCyWHwU/2fPQpSeG1vPFoU+GmwLiCqqJuRMKC5LLSHvBBx1jcb2zbAgP
pO7g5QllblTb8W8q4LSxXx7jq+Ve8wXf3ETeuJVfl+fGDzdcqNNn/9XIAI5FqC8YExxoG8mq3ESo
DL8DVC57qpfeQZsAHLrZdXaP6YM/mIv+vNvnNilkgTlB7F0iNgnkr/dzX/LrHTB4DrcVTU7f+W7D
EnjIcNOCsAAj/eeXY4PyfzcMqN9M73Lhq88DiGWdwK284s1aHAGQW7e8RdlOtHkQq8/h59wyacqv
5vOSGbPYkBiKbQBW7SQa7bTd9jxBb3IQLy2PclvBxPQwFIzgtsJbnbxiOA+8uamL6rrXVgoEHnlD
xOxVKSaAmifCb+poaqXeG3oJg3jd22BPt6P2u1Qis/qVet3+/P3rNIO9ql9GLOqIRMqINlcA95gX
kIEkjgoBkKj+IalQwYAylQVm28sGqWFKcvwBV0L7mkxO6QjmlJtADGcOoVEN2TuvCTGJLWG2913T
bKvBbC9UB7kAPK5Fyj1UI03AiwWLmh3cdSAKLX3Nm18XRwbNiwAE8eUVsr7beoG0o5SDKkOMJwb/
ySt0SxppW4GP77INViRZ26BO9TwVQMCNsIGqmVssuzBPOKugJCY+fyeyzNWhkpVoHNrTd2ogR2Mb
sh1ez15zi277iVQWhcnoWX6tLKf4yme35X406q4XAiVCPoMV4mzhUsTkoO4QSqTBKcsbYw8yJC6K
mBXA1ptK3fz5jJkISLohjEBsaxzcDoegMp04fL788ahBzM9bS935VizXVtPCkOoLrwVg2P0mva32
fMirTFybDlrrJVExJLH0YUgxpgh10gbQNV2AxqNcftNMdaMGRQXpbDD6gQoVHfQQsncBSna1NdyL
LUosdZtuAhVlyyEtHhQrusZI1HPWRi9gmzsGaHZBAJ3j1p+TobPYQEejXEyXOCSXFeGX7/1uO26i
bb7578Q8Pu2/RYWgsEKZtLBgBqQKELB/m8vEbU0eVxFxlwt7T0/uSEu56APZe9Xv3+QPKJ+JHkFo
Dt+APzsxwISxa/0JHJ4THegMK5Yn8PuS6BAnH616H5nW//id6PDTB6IZijCQgKieODDRnOm4c9GM
V+O5P1AxKE1bEMktsNN6yiYJ3fEJyakNBvnXDDiMWxINToPwmN0Bk5ffGLwgSGL1pW9IRSGoOZYL
xKdxflyQA3rpPncqsBINXgLRA8sNXziRgfnlMJghQmQGkgM0m+uIZl/S6qcFB762Xbalo++Mq9OU
o6tj9JyLymSsUNMxYQZmFB2p6SkOr8J8FELEduoCSFY50qa/l2DRdA1HfgWIyBEPUsJxHcYKsTTo
bVmoxUAfkDp7+Sj1JRrQaHeZ+mEKehf9G06KwTNBguJqSQOI9qwptECZYL5W5TuADf/jGqgbvpOm
dmljGDBMf1ICDyLnHMdjLsGAA4ADDLg+eoY3KxoBZTI0BYEsuR+m/rEb491lX2OagBopymaoqn0a
CgAoxYgbEwKMNWYfqvy7ONxeNnBK+KnDA4VhXJkomyHZo6eNIFCbFbmoAtN21RvugHh+hIiisSFj
dxjUvO5Lu8j2gP9KrvwdM3hOtR8PusxZJ4U7PkV7/AxMvMrYSg1J57k7iABiKI2En0H4LFB70h00
QJYD4XCboRJpl7eyi4fXrc75htS8yWfDVD4h4WVNWNWgrgtm0eXY3c5P/Y9pa2HeEAMnj9BCxPja
3/j+arFUahGMIJ7WGrLn2cMwfgTi98sflXGpgYEZBPGqCeSoSlNVWO1kWWqLv69KnR9MgBgAnGAV
tzNUnOtp4X07jjmNep4EC7BqcwdzwwY649qH7C1b3TVv5sgLO298nzDgAAl49OVeuJGRkQ4iSFm6
IkPABJO31ClvMUgqmkSTWb0CEVF1TLflXbLpDvNtfkR5pDmpFIWuen95h1nn0gKdDkC8uAEwp3ru
rkMwz9moLRAIle6BC0RhNnX/xoKOwghAqJ+pTsayayYxhfgWZM/HndoP6JJoTcPxxBP3D338yVsP
Ap1gGAVq+XwhVZz1FfjlIlvcYy7VKe/SO/AQdR4AnolLTt/iWKhvQbyyd3K8xjADAMbwON4AhsIX
HCHbduHX0ORpzST3zSLi1wzDsl3mu1B5HqFfeXlnWa+W0/v2nzXTvGm48RqUSXEzYKi+07y49Iwt
Br2AyBfVZ1JB5Of4zIUZKtofqL7ggUL5i5EGMwBuuFB7QI5iRbQtvNYU8OJfXhrzJK7MUFE0Bdgm
ilKcxKmNvKHSttZ8FMbR7ybNk7Wby8aoSe2foRMSZL8WRYVOIRRDiLJqkY0DkJW2onqzBwIicAFh
oem8Md8VsKHz3gXsz4c5KgMwejBDnn7WKnOYylxWIzDgnEr2xW3vC576AGFTWwTLXnbFLf4yzzrM
mCAd0kSE1fMjAjhKoEkLyJ0ItygZto8hKJ7bYAXBSGLudrUdhY7GHRojCdCnswDJNYiLkGI67TJ1
PSSa1MMs6UyA/NbJJ2dAF4aQ8UCXmret7Eiwskf5TikP4ZyVsEfGxDLBBVgmNb0FlnWnHFw0ma2X
/Gvu15A3AXJxsi38nnA3HuT4S98C9OKACoY7c8XYBUPExoNww8JkhEw+zupjC9U011M0ketZ2cjd
hgjqte7kRYpPRtnzl8s+zUqHzuxRBxUd67gUezGy9a/SBviiattrLurP++4h3KPaD2UX5Ye+BVO2
UTrJ1+kHNopziEnIpT48FF0lxHw0RWVc5OdLbgKog4cxub3xviaFd1DKbvixlpVywY6qkWuT6JNQ
WYiWSp1RNUhfW5xbNb6arw0MLGN/oUnkN28jMLUQ04ZOKO/SZhyoM8PUnQPs9tK2wH4DKxPct6nm
aHXFGXpkpAVIyIHqx9Qjzg/dacsNI4/SFmurjG8TnmamYM9thXET3iObEdgNUGSDoBqhQcO4z/nH
0pe8TxrAz/GMEe2p0CAjILpZbnB8ghHYYQZ1WLzKiIYIFWr1WqiUtMeWxeFNO5g2gBZGtsdwTK7z
TDH9Appc4B5A/ih/amovZltolQ7SGRM8uC0YhrVNBmIA5Up4IgRvjd1cYUbEerx88lhhHUv8bZaK
P6kghyGYdYjbD0eDwDftZEOcPwKaEgh9CNNxq87sbf1tk9pWJasiE1ACvOBK6xGq0kCaOnORecso
uklUepwlshx/vUTqxE2NtPSJSBwfz3gJ5GBA0uEhP25E0MQkYDXvb6fkwDturCfO2c5S500YK62I
ZNzTirHL5vtMK50sMpwqfNeF0J+k22kutop1MKeHuq+cfr6ephLQeB7lOetQrpZ/qriuYrmsJXkR
VPjCGFPHaJPuZgr45QSkl+VfHP+1JerKHsa6VvMAITTDMLdmjpk/zPChrlB7B2OmnMPJSoTWG3zq
Vq8WhlJrr0vT6btCRFE9Ah0J0o7MTiGzg36xQ4gSeO00puvibSAD56JB/Jt6+AhFN+UKid5G0jzn
s+oK5r2Rq++TqmI2hHc4edaIZ69WmBkAlGckf502KRoMxZfRJEO6/vsEqc/srbgeH5fU7q54/Urm
iZFNTQe1DFJNmpbB0tMFSSDs5oDFZa3liFwdIaZXEnpAE0wEYOalYkBWB7VWGTDRD81ri8EBTBkA
jK2o1zokhjjvLYof8JQzG+jl/rJGhYBSEKSoy+GZZIYc4wpBA2j/A5kiN3w881KnHm+7+16FZJ73
Bw0bVjqF9jVIFzFnKpp0YW/sEejmAIVE0tY3Nr2/oLFHBuYVT33hpZQMlIZmgHoO2ZssQZzjtBkr
rxHSIkkLC9aGTbfrbsYfkYtGFAZNffXQA5l8z4mv5FjTmdPaHrW5ctnmnaaGkDooLA2DIihMDCjO
tRhEUzu8aMshGd8qcWozd4wWDF+mXVp9U0OrFCGtkExPl38PK5FTwPcAbQf027Ht54fGFOfYHEm8
i4sDZg5s00A2aXwoAELiaY8JjGcZMrKXbTL3fG2UigsY0l2UZMLtTSbpQYHrDiL4AiaHPBuw59zL
hfw9es/X9qjIMGS1YoEukWSRkwtg9DUQvjVYQ0nSOjf7yudSPpCveMkilaKj96QF+KaIRUDPZlil
hoFkMO8mD8WL8TSZgDBoDlTkrgc/3nA1j1kRab1eKk1JsmwWa5BRwqeLXfCRjH7qkUcRniTZTj0C
1rX9i141+Et/+xEVoeY2TtKFBN+uvMl1zS7V5xnCKxzHYYX4tRXq8CQGlF3GDt4KhSC3vBcwoofx
WjAoN546b4ZnYT/50Az6Fj0pO45pVhK9Nk0lKMD3a6IQwGeHTbNLXjG51k92cbN8G/DKHkCbKkr3
/ORPYp9PFL4kMKMwmGEzYzCrGPt6omWBMJ/TCU6euukTYaKRwXYRvo8vlUGUEHbqgfu2Ze/4L/t0
PmTNGNoLSaKN8HjEvHlZ+vJzviWsKURBOwrtIHiKDgU6SrwKNHvHf5umEqQARFaBFMN0NUu2IQnH
Vg58I483f/Vlf9uhQuAop3MHorOfb9ks2ATpAQBzCMBKnvYj75xmspf+DxgZmesjEGTQp6mfCVwF
K4Y4IGlg6dpB0jHgqMYgNXq6vDpmKPhthH6oV1ExJJaJPuCAgQxruG0jXoeJuQwNdS6MrYILlH6i
T+k09BgnjWxcbYcw2tVJ67SaxLkzeFao4xdVtRJrM06+aeWYPXiYG9GZZYVjhdUnBjEG+pjge8Ir
+FSAWmUDep7Ig9bjGYLRkskVvf5KepEgtvBigJf2bXLQKrZrFDoKJ0dGgnkx0ebRJLNyPdTsFRFM
jJi7oPnDtcwQdGXBfvZR8xUy5B9mLT1YtXK9dIp/2TmYm7oyRZxntdo8gE4q0lpc/tVzBlxOGm4H
a+bsKTOdXC+I/IqVFTQmZaMHCgc8BUjoutwRSmhLVykgfeSUYTj5UEfeoqMNEm+075eXyHyyr61T
d6HaVhp0CbHG1lOhATjcTNuIdP6jewwh2fEmbXnpMzNkr3aVugp7WQGZlQYfaj3ttffCrRg6omrX
PkadGvBroRbceMMzhuvGzpH7A5/DludC1DUpDmKhZTF2vKrHR1nsNqO67JQoeW9GlVdg5/kQdTDj
JUyXUUcUI5VAZIzVeC1HD9KB1CEl5BteMaAp9MbnD+UYpvnZcrkKu5G4VTUKld3UpoS+bGZ4QcuL
PTwfotnJlg6zHCAo+XkJT9+tDtKOmOb0JS+WbH0bb/7m4QwmeCInhT4Mhk7Oj8xQosrWgMsF5AeY
kS00R9RmOzFNx1BENyreOGeEecmvzFE3YA8mCtRfsD6S26TQHzLAOyMOjuoSUEzipcIhHm4B4CZj
0ROXJ5JZm1gvl3oPWI0WChgqxXvArF5m1D/6oboThM4tQRBuC5g7zePl2AboSY0D2C9kiIlaOqjj
tfDKiiWOEjKJep9y99VuUFGxsKy6mUfsRlM0XtSOGGcbOOxebN/9/X2pkDgk0lAuI3x3zuJtvljL
0cpAoCFMRudd/rasxSCGA04t6SjAaNTW5s0cgqUKza/I0J0GU5JC1XASKFa0kTUMMoEOGSnACTq4
iu+xhAHEqMdioqI/yMl0kxj6I8bwzGbg5f/EEelPA7QPagMi+umfEP8plLnANYfQSoqTZMSgGSAl
ovn5rbxF737kVc1YoXxtj3IFq5zkICGugJdxvZibDvwdmDiPdBMTVPtwSEASxMtBmNuJiQYk+yKg
LjTdraJWGG4sSAoSzBAnB7RlPkZN5y48yW2ma6wMUae+AfnlhMF3wFmCcDMsX2SVt33Mqx9FlV9r
obyvU5PJAocKapy7cvEw7To+95NLSo+kf4OiefMcDk5YoXT2B516ZtwG8AFMxciloKtB3cTq1Ez1
KZUiuBk8hyHFFG06wAW0vQi1HXNxebVAZm9ubZK6ersSc7cBKbNmUI8zn6FxgexKd25R1fA7RwX7
YgEhVoy2K160zxwT3Py8Q8IKLuufQN3IZZyAsEk6HZLgLrhDJXSTFTZRGRpd2cVmd77A1Xljx/BV
AYC6sgIh73KFRIEOnOjBHgXsbGMCVgn6HSCtiQwqF6LEgj8b63uDHKVV5Gkz8KUGBWzKOsalLcAp
rWZ0wvzWwgBCtxSp3fQAFaXd3Zhx8h7WJitQPsCzHMNHikJ956FDhUwlmJ6yNuXp0CQxholHzABH
wOmXIH67HMaZS9V1IODwKBFN0O+dL1UUoGiuBCgbAih7IA1XTK57pOXacibwmK018INBUgQALP1T
+XUwhEwwYkyLZEdDcguAMrwMKJvYqT6AszPf4btk6ucP5hxZe7q2TAWkchS7WJ9wV8lX2XHZLK74
o7gJvfhKtcV3HQ8yP92kvIYPKwqujVIbm6PCMRQEHtXlkJMA04Y6cuCLrOxqbYG6RMB9lxXagE83
lF9AQoRxccvpxLuwriFEN3Pue9btgeFlzD7rkJoV6dcjpmODoNVhrKmMu1CfHKkGQamAa2QxQvey
U7K2zgDpowEVJjA20risXJVSMangKWZQgUzmQwTZwGULzAgOUkn0AcAGCWQLcZnVCS9TXQjaDCbA
z6KAP186pD7wXvs5BpaGsPb/Va14bZGKKfUoFBIolTDHhBF/31RtgEzR+UieC6j0qmBT2POo35ln
e22SuqaqztDylKgfT9FwBB21XbaS3yuhp6v3+aKBCUrZmUGC9v3m8vYyyx1ry1QUE/JZEEey2M4t
diADQlalOmDCmFDWeCnvIvAUT05xPR/NrVnu/uDWYB359Q+g7io1ChZwS+IHtF77DI0Xb/xhXUNO
cweEpp0B1hpuNM5xZJvEECfk0QwQrFAHvh+h4dWQ3ZZkEHAu+xycXZLKeUMwj6Hy2wh15pt+6MDf
ByN6cBsvj4A122q7k2udcy/wFkOdjyyy9L4nRzABZBaGpkbbD4bEOYasCIaL9teWUWdCCRVZa8nw
Qh3Wztxbd2CI3XfC7E7JR1z7l52SmUmsrVHHYRKBb9K106iEug/2xjYGpSmOICkVdff1TQwgy/ay
Td42UufABFUV1LRgUplflGqvlKi+cS9WZrjEQAaUrsAOBp3o81gGtsVEk4nj/ex6nVAr36xrAykS
CmNf52/C98urYu/kyiJ1oRbLXJn6z9NVya78hm64Q3i5U0iTHfGaueNXZZhADjTBf62SOl4i6ANE
qAuTVS6vE5EzXo5Zby8H9FLR3ETf31beEo/bqCB/l34aru1SJy5Cq0ARiV0InXvN9/4p2uCa9Yrr
/rZy5q3KecHzPiZ18KLWTMWZbO2SG5t2EqBWxsGHsIMzgFSYoUMdCAixc3/p60IRwwgmOrf3gj32
MtiDUvauvetuw712PUELYAHoufP0g7y1dryWHvMtQ5Bc//4Aao0jGBK1VMCpELbLBrVwXwG9o13e
GXhCvYBMEw8pXInH9iY5gI9PcPTrknMuZeZXBeABkgiqCJQ89RNKaRTinvyE0RFuZsMR0I45Lq4E
dr2Dvot34qv4Ln3tfxgvP0GfoJFqvOSORwDAzkNWv4OKgCDIBMMU+RYD1FOANXPrq8itto0HVs/9
+MLtNpJY8MmbV/aoGFijwgAeV6xbJQrdRPRsR2Du4pGPVWbGvpUpKvb1uSGWEMGN7ciCvlSjJw+x
0re2kobe5XDEPDIrQ9Rdn1VhU53cqUMPCpyndgJ+6csmOGuhu12ZkP3zmYL+SdUemwrzHPrusg1m
SxbjP//6JD30mVpiKUenDBFTQNGX7BZt6Nj7OUII6mDUom4MnxwNovA0/M04NebOfpungroeFWk2
EQBJ/BxDfCY+QNMarK+QMUyd9FjoSFObvXzARND9xEmd2BfKyjYV3JNqMSsLCaMd7YK75pGQ7qTO
e4tnIaySsgIvHed9UCoGNkUoGkgHEGb1nVRcDdNTL327/D05bmmRn7B6YlhBsEgLeWK0Qjkufm52
bQYOvjLkkc7w1kLFkHiRxEYmDAmTeG2aDcjJbwP97vJi2F8IQqPg78Fo1aexqnYKuh4lNySeX3tv
OIIVBd+IPGDqCOnTH72YmBv42yQ9WhVOAB2XhF5C3Fcdue2RrZmuepM/VtfgmIdGI88r2KsE6hW3
IvjvP01UleC8LlC5JOFYARNL6Sv3kvoP6h+VJnDgCCDa4wQXdmqzsko5o9jK/7x3oWh1p5T2uBAu
pk3u1G70Fj+Wj4Bv8jHwzO1dWaX8s5G6WtMabC8Yau5TNb1pQQ972Wt4JijPFLq0CA3imcsg2Ut7
DZbrywbYT9zVIqj7LBoyMEmR+yx9NvfgbH+BHrkjH/m7xf1I1HUGylfMh5DyVZ7ZQKx8iI2d3oP0
7FTC6gHdATW/I0MjhrNCZqayWiF1uwGYPcmoXZECnfrR3RJ7BLM46DYRxePDJJnR5Jc9DN+ehy19
rtQZsEXME2p9uhHV4NAEtYvWS+xyVsb0DgtT3dCkwngv3ZCwRhG8q+RxpPpyZoMUJ3OTB8KooG7Q
/oy/ADfAVWFln/CVUeqWa7QoDy3yGUXf9CUX3C6YYW9eYmfBQNOIpu+V+TcZ/coidbeJEEHJW5l8
wLH1jfK7aXTO/7iTZKdXV02dFJpSdj99s9qleEvrEPaBvKCHhoFxV5iufJS3PSeJZievq5VREUTW
tGnRyMpIfQfEnD3Kx4S5mQxKONE+yO2/mUcD5SCkvEy8BDEfSp0GQrsm9QZMdgDqEUUopdxFaNUB
KOcsP0zJie54lwI52J9S5t8mac2YYKkaAxcf7vFGaW7AEHwYk2kLfvW9JcdOa0rFRmxHThuAHW5W
VqlHfWIMIqQJiNWPDjVDLw+JIl8JbEu7yfAqgrgDGkAuOj3c64gcgUsLpo5IqFfLopBz+bNsF3t6
AsVW3MBQsoaejfWd473kFrhkjzogVjdhwpcsFfqpYPIZnPR5cOc3kmDorl678bIp7nO3eVI4aSc7
AP1yJoU6NnIGflb4Epwp6e1eDW0152iMMoPp6itSJyQ09FQ7fcXBfKrlXaJCjoSnH8azQV2yWhNA
uJUcflTNodPzZZQaOwGg4vJX4u0VddFWEF1OUvKRrMAEyftsJ937ZQu8dVAXLDrTRSKQ58/U13Zj
fjXN1I54wxw8X6Pih5i0c7aQao6iNlulLDdB2Lt9IGyE+v7yclgbhl4Xqpv4HzAM1KfPRkMaB5Iw
o3HilNKxRK/0sgUm3B0xEI0ScNlZn+bXg2Jp9YIsZt5DpsqL9xileEiuCbIGxPib/80aPe03Lkpc
SuTJNLZL9woifA/yTV/aPL6TtdEB9dw+AhS9ArZFkLX7GOrdm8FMeLgThXwhOlqsFk0PsA9hq4TB
6Wc4JVR7H+frGrMM5QfJ13un2PWxQ0iUdTd/XnLw+0mgMjKc4AEz/BpGH0CYhViGzFq1QKy01Rq7
igAWrDUvxbiEE21RddrzKl5MX/j9oQwqoiZ6U+VQsUfuOIAOPt7Lc+Zxvg7PBBVEw0rLoJqAoE1G
EYhwuAQddiyMzCvLh+BeB6b05bJNcuQvfQnyk1ZZRwAF6qwYYRIE95Av7seXIAQhaQB1KzVXRrsR
eU1IZva2/vjUoVKyfz9+t8nfymsV3zfaiF/QjXRaDCD8QdpP9o1eJGaETejPaqRiSVlU9XCJ+hpj
PKoPDRRP2U5b4wojQ/Ah3L4+V9ibFaDW9qhoDs6NIJRy2OtnZ3Ymd+m25VeMsUD15dXyIXylvYFG
PHT4nGMsD1pbpiK8PPdgkyeILj2NbwoNFAYCr1XBM0GF+KwziigZcQ5isO+O8oM4Wbwoxds/KsAH
TWAMiUqilAMZlOk1vF8GIhyKZ5N428Ky6kxvnc9/N3EM0yVCzCSKQTjDcNvonR23qg0IvgOc4Z0q
Plw+eCy6AmP1qehKYRupQa5NsGVeaa8JUE73oH7ximN0HKApbAyOcog21Va6g3jIPmpQS19MZz5m
mGn3eOkxM1MFHQyh2pFJbk5FnrbrJRBS4KHRfrTP7TU0ZG6iG1RqALd4bx+rfX7THlJO6GFefWuj
VOwB/fEczyiW2qOoAhssthgGt46YE4eyzRi9WJF+kwkNuPMawBM1Jf3aCPEjtD52l78E8wm0/h1U
eFDksYHAFr5E/jx6xqb0ceW46U5yCJUKnx6B/LlP0Wi111R0aMpcM6GZBkAt+r9BEGz6soEwQxy5
l9fFCu0A6eggngC+E4TZ56HdsOKgtjJEoXn60ke5PzReXwqQvwCwvImcy8aYi8JohImRFRQX6dmI
GeKUQngKPNV1rl1HwUOev142wex5WQCqokWKPAmH53xBAYjHxzTAdyLvxhBqFKisIy8Q8X/AtA7s
Xn6EfzjBIfKS1KuueKeEGflW9il/XQZhSiH0C6qh4anBnMIYfLm8QhYbKpb2e4WUJwpdMchpAguN
G95X4OmGmummwAgb1raDDFG0oK0XgzoBDI+uNnIpjtlH0oDANzSqoHFgUfeHmCXBEBCE0E82eWws
JL1gXdknhyS1eTkV02tW5qi7ZFIIPagJF83DOzF9LvsRraVvnE0lbvHpvBF9BoA9ZdBsUZtaBUIZ
xgQd17mic8o2Ugc6HeisY4z1R+ZbnN4sswcE+PYvg9QBz6okMtLl9BU7N4Wc5Pfya/vUBC6QMypa
dRCxvBVt+ZsFAbVpy4cpsXf1t33qI3a6BYnSFguWMJik6X4/vVohL3gzdxVqF+i8or4IhpvzwziE
BUKLhsNIAAvDY+SEd0TwWrjLthjr8I3Hy1+RuSbwRoIQTgedGI31WuJS12oQpYF7CgKGylbIHpaW
R1xzIr785CorK9SX6wOAq0oZi1KvlPfosdlNrwRqKO/FD+NG3Ws3yyYBX9OwFd7M3i6eTcUBCXi9
W8C6VXGJSZnxZvVrqO8YRHm3lAbWHEwW6JqqCnqSVe9f3lieEeoIqn0a9yq4uVF5+IKorUTfL/99
3oejcjk0BQdAybGlcRe7qv7Qobg4SjxcM9uKaphg/AanFo3bCobFVBsRViooUkpOI5mtbhfjbHZO
llo6j/uTnS8Rhn3MThDRa8r79QTqjhlJGRJwTYX3KggDkdxvJEffTB4IZkD1wiubMnPTlUnq/dnr
RlFgXYiV9XOD0JEJr81M+JMnXkmC7RK/F0fds7o8iQnYlkC3cgNkvAthTTTtsDwXM6hgxHYyh3fw
GGszEUIgKK5CdUOmWTLUyRzEirA6dIoCFaYUMG1QRUeTY4oLD8LMCFwEvowGKIY3MDdNra6zhFAQ
eqzu3yuuwTQFaB16F2N3wN3/TZoLGR/wVKG+cxqFPY+UIFDQkBhhcfqVDiZ67RDsoKyHUAlCgxHT
6JfPGwuibSKDQCIG9lsEZ8pPxKkbq3SCuX+RZBIGtIJny+s8yZFt+SUw0Xhy5JbP00MCEhU+z0xT
W9uL1VQ1CV4RCuSrfX2veso3QbRL39xB6heTOI/iMX3P9mJn/w1Vx5lt4tSrQkbaFFWVz1g2IQOD
bhKBwavImqLtWEDShDeEx6pinNkjEWllr4VQaAwacQIpK5+7x9RraygY27EDeTXLnh+xxgDakM7l
r8vKgc/MUjcUaCUrqyEZonCQ98ujcoj3xrX2bfmm3qqEacAJezv/0t/EbuA179xdJo3DT19YA/2L
jkcFuFGoaA79cbmYK+zyYoxOrdxkOURPcgGyCqUTJodwqG0REz0Rjw+JEZLQLPpll+7fKG0YaQlx
ags65k310cicfIaFZzuzQEX0uoK+czBgY5OjtdV92Ykc5cW6hkYfZmLsBV8ZDNkEP4NDu7WOkHcT
eHkj4xI7+wnUyZ2EVu0jwiit+upHotjl4k/aVk9vzdHWXWVfeIt8mCsJejk8jCvrDWwCQyfitQgq
OJWehkpFvatLCZ8OIzL3wC19IT3qFEFRlAHJjDxe5s+M+Ct7dNrRyMY4EHtB/CNVNADqv4jF7VTx
bham4xgixgNAMgXNKsphc9AAaM2AaK9aA2TtQacr8y4U8ic+nYnfJj7V1MFAoctkjk31g70MBs8H
6Kq60EXHFAJ4XPzimkhxKbviKdvzDiRzG1e2aa/N8N2gIIsxvbSwiwbDc3KwSQB4LGpO5GF7yMoU
5Z1VM/TlRJi8ww/lxvRVDFgiK8AsMABtmOXet7yEh/Pp6JxOj4wqR3UDoNIWM/mChqLcw+Voyts9
6s6YdK0HdwS+XDWNdiwmjo7oqaDqHfBkGnhroW6LUYgqzepgyZgKv12Ut1QTGk7exr4bVl+Iuhss
E5+nI0Rgw2Z8jiDNdpu4kSs+9G60NV/i79KHdUWorAGC+tL4vBPNdRDquWJpOmS5A6yR8O8QGCxA
sC+ERU7wOz/z1fvLH4+5pYhZYJY9dROoZCPNJwiNkHHfuI8hcYuMSue4ByvLR8/gtwnKP4o5GDRj
QkCW73S/22Xv0rY7NN7i5LfDNeh1/kAqjbcqylFqWbAmIYFJRYYUjjyB7a/dXd44Elo/xavVqig3
aUNF73pgbe1hKYqXsS30oykFoRPlBrjq8yp6UetS9sRYr7kcTSRIXLJN+QikXkety7E8DM5DmhF0
Al53qDzC7SW4XDo1njXqktHFoYqRJxNroKs8os/0kB1UG1Kw3thxi1nslHC1sdRd0xehmYzDaXHS
Ztgtu6GwQ4+8LCRn/L6AaZcXIplXD16fECTVUBShn6EzZApNhQwUy5Bd79PnQgntUX8pwNHdEJh2
/22YVE6YYWYpK5tk01eJ76iNed4oOOaD8S1Tn0btPuIBZ3gmqKO9CKArMHN8t874Zo5Xw3JV8Tr7
7GfSahnU2QZbEBgJZNjQIIlsj6k62WnQR34Q1g9BK15PibBRc9GfRdNRl3IbafpWAUQwKvX7ZtTe
Ryu+RiGCg2Zh3kirX0Udfz3qpkgkdJGyBR1mrXEA5QMNDBicE14Ng53xrmxRcaDJlm5uiL4I5Lzz
mzrZ6ZKvbBQIiOL9vbNmz9BsuQdNr0cGX9/TR6gR/MFkLzvi/fZhKiREtWEUYY+fUUTXg2ps0RTi
JNbMTbVEC4UaSPN+IsgMlQnU3ETkKyjVfGumVugPtdBcpV3d78teFDm4L549KuyYUji2YUg+YvFe
CxM4Sr5XCZCm/Y+/COSrdVHxRkpqUxsKPIrEZfbzunuRpWHy1BIcFAqqsUqKolsMfMRlqxLJKT/F
cAtsXmTmVv00bR4UaGGMpCxJXto6Qfn/UL8Tvhtxu/wNiTwpMoN3C70lsKdTa0z1QGt/vnf/j7Qv
244bR7b9lV71zj6ch7tO9wOHnJRKjbYlv3BZssQRBElwAPn1d0NV3U5BXGK3z2OVZAUDCAQCMeyt
+X+CiRuX2i3IszdkU17qtyu6Cc8i63YmTm5Xjx29s+0ZSyqSQ8M+SfeCV0GApquqgCkAs3D0fxQp
hfDg7/VqS7zo9csubPeCPFNBa4tyqQEZIdv8BnAeunaAOauZYAeFG3nvvhudV8ivQ0O7PFCjfczm
Z7Ck/tY6nkmRjkBlmZntCJZOdDUpwNeAVnhNIhs7A+Ci+bkOqik++8PGmZ4YageN5YfRdsKHUaGa
OHOtfQvsp62a2Dvgt+5zq4+clja/cQtqZ/Kk64O1ihX3AgLe1q2XvqUvbhO/VjlZcSX6ki/BTCjQ
FoBBC6YWyf6ZXYC9aX4LYYawvS/aYCBfNDPQX4ggdb0FhUNQ7jKCZhb+YuKddJN7AQhmLd/4Wmw6
NDCsHP8ld332QXImhuszMNfFrZFlgPAhWlv46J3MN5+fimW1XVBz4M0O9SUrLdC20lqiRo66Ngqd
R6L9nMXkTb0S4i+ZjQ6GISCoA6EUwt6fhpZhI7nIWGooqZYqDTlgCvJm3CS9Fk7tWqpgYfHQ5Qd8
N4hEgfDtCXUWOyk9raZKeOw27I4ixZSH/Enk1p2tHnIkEMO1iFsoIJ2LdxJlO+3m0m1FLp9V9XXv
9A9Dpp4ai9x/vl9rYqR1ZB6xB1vgElnFd5rec8v1U8B/fi5k6YX5ThlhNWfLN04gGEgFrkqLDpmE
XuBJtknD8pvVbsDxYwT5wf7v+/7fSZTsMOn1ibtCr7J+NNXaT1YrV2smIXlKUx/6hFkwCSpATLSn
hK/WcxaMHEo4iH/gK3CYpHC6o1bHuw7L1oWCmjqLzMdbNwcxfYd8cX4hKAYNv3hKtyvbtRAovJMr
2V4Xi6ZmYXuWAui4akO29v0MmKFNJ8pjK9KW1/GXkpIF5ulE3aKCsNkwfLe+j9U16PNFCboL5Bvc
n/huyRV7tT3acQ1boL3ju2kSotYYrCyZvnRcf8mQG9BsMiTo0f7LwjUA+iZJ4ERogcIDOQFlS7gi
byHe8fQzeVLw0VFV00sR77RhccoftV165wXTQ3UC4dmNd73aGbmmn/j52QmOkXqgbQL9BGIxEL6u
QIoR2Hf6hm7yl7XX8cqGyXYfKxhXMhRhfzEuKeUhd9aigGWPdLZ+4hPO9Ckng6pE6APk/a8CgUZM
U2b3yuV/Nk65ppFk5H3jJY1pY7vKZApZhj7knq3cvIue3LAAXYUKD7rUpB2aE2I2SgONFKPak4rv
G6U4Tqm5Imap1QndOL/kSE5psImt6QXkjGiQFVchye7yjahSztEUb9R77wAXBSYz77jmKoRL/XAn
nomWNk3tRhRABOYS2HAGA4GwCYb10XLGcpe4wOc6TOpseIFCLPvRyCt9ZZ5k6QEFyDlwVmICCvPS
cnBjpWbr5Tneo+pBKF5diWnA5pheTLtVrIBFixHQ4GicAcqdDPlUlKNdF8B4RplyeFtm4M2S72La
StBD5kDRuVpzKosWhNKg6DwEuYdcD7HqOW/HXviUlIW1dahBB+2Biulz17UmRfJc4wiquEIwymqs
CmzltZy/p/OwcqksZYnQEPtLF+k0ZOg5tOwG4KPxFweYzy1GGoH4lAHeorhOT6KeXoTZ3doKLk3E
QiwIPVw8sRGXSuccEL2NTgQNXjflgGMhuuPbdXwC2XOoK4YT9oaV+JzMl2XnHSsjDj9f2+XDeSZf
CrSKXO/YhHF0lLQSHhb2pryvEabugWYSpKFxiu8052JGIR+0P+Xl2hN10WbPpIt45sypatSJTc1C
hlHJKh+tSYGeWSvWs3wGXbQ5AkUbTMgfikuK2aQNw7nIUoCGeJvkAODn8VnwiODNvRJFLrVVguPT
UQEFjD5qtIK816hq2r6ZCpz46VBkgbMRjq5/EHjh/HK9/2/Zas/ESdunNQ3YFgQlbL6nJ2MImoPo
E1DQ1WwygJIkqGFXY8Qu1hBZFjfuTK60cS410KIkaGHZNJ8UDWP27lr7zuKxPxMhhcvubDItbZEt
STnwBMw6TXb27LBwYuNaomtNGynec/J6oHoObXiNh+54afXTihWuKCNnm0CJrKQDnjS+Pj3O2T2y
zgVZA5ZYsz1LcpS0mL2eCNszL1VgnKMv5vK5e51CHfjma10xawpJ7tJKgRUwiFxWpaoXlv4jsYEG
wq2V2GGpTfP8OMktXM4wjAMRnHVtOEXo6T0QEub3mhUZR23nhvmr6LJt9v3VHFkHpvveJRIjERjR
ogrRWbhW+VwCInr3PcKSzhxWX1A1AYOVeGBROMTi2PYHpBM2JBgC3voORvwHfE8XoIUaPnXTgQr3
IQlaTP6v7cCS0QIAGaQRYEU0DDnD0KroPaaGOPqgBKIjDZmrrzxS1kRI2o6drpiFmKayCGAP9S+p
Z/yOBN200L2mwWfKgXuZAbjOcrG/bheHs/qD56tv4qW3Kby/ByopIGEi+/N+yxTbI40pDrd39+fM
R7sTZPQ5OKvKFW0W3bHYCscFPRdwSSTvXwOokqItXZiH/mrfuFs8FHYvWaA+j8/ulRYVGzvx1y5R
4Z3kIPdcqHQHjKllOlMDocCE3QmIKAHJUB7WYulFYzjTTVpHzzMY60aIMecxKlwdjRrFyvotOpWz
cF1aviTRvRo9cbA31bhN8uRB04pTkyjPK0GPsbBi5y8SacUUgwmmasgRZAU2JortwN0PyK+aqBfT
K52u44Isrd65SGn1csfrcoWIWurGelDTwHloTqKi4u4xBVwGub0x14Wu6SldoXXbaHk1QShqHJNv
gexKZCCV72Iegm7Wi9RLfSnvnnrSRZqM6ai2ingQYADD2KCxbjdftN+M01Ad2INAKq5wBsBZvSUX
AzKhv5W4+WVAcsqaoi+M9SKabirzeq7KXcHWoL2Xb9kzGdIta2R2P8ci/SQawgc0SUUYYQbyVfGY
H/qdsRI4LHWmnC+pIV20psosOrxlQu3dqO9NuJQyjEOShw6o/5KQHsUFvw6utGKw8nOSa0lsKT2W
sqjZZec6+85z11AKFmPzc9clGehkxXbcUvgUILPfmBHf6XvRS9cestUGikXbPJcl2SYas//CuRct
IgArcO57VDVZUIAMJr8rLrsCnNW4xSN33jQ1Qqa1t96Sdzv7ANk4MbUwGI7oDBsKMN+0c5hmNoBh
1xqHl3Ie52Ik++R8Tnkv1jTW8+fJSqJaA/hmRvZV4zX+UJNNrhcrz54lYzmXKRlpYecM2T6ohrb/
ASibY1cApdse57Xhw6WJK0Q7/75hZbPEWARPxxnaDRs1AIefiuae8TA/aJsKdAIj+BG+JUDdK64H
TGNt1zB01vQUPz8L/yr0KMZkgnRraEIyNwGJVyLeZQkoUqkGOJoNGWVpGN00VywERCCkxPwH6vpz
HX1+/Ynb7WO88EuEtFnoxzXT2YESinXbdnnAiwYwt2mYlmuAYotJU4Di/1sbcUGdrZeu5SADEIwu
mYOCN4lQwlH9/Fsd1T+0SEd3c6Gu+Ms15aQdclsFI48iC+YVWuInc6X5rpEAr7ulByOfXz5fylUF
pYilIoqL6PLNHPPrepNEJEjRXCogUaNpNxHfWelwWQ4x0Yuhg2oNk74y4Jc+6xkONCQaV0PoHvpt
CtgdAl5HmvuiWQIvny1jYJRY0XRxYc/kSm5FM4hiaopoXsC4h7Kr9woAwMhLfBRoDsNpAnixukon
uejLLIClmLoKClgZ8mccCnsYRQOjY5DWL5vuue9K3HZN9WQlk+qnhXWFyu7ud3QFnYOKIpr+kcK8
r4jOCk0VYTygjeCkA+vCVm5Fxn8OANJ8MzURHipxHqwF2UudhZ5xJlq6EamlsBnpcmQ9wLwATtQM
vTDVxjmp1+pzzkMEUId1MIRVqdLdSFnqePU4IW7Tj+oc2F+1nehMSedocAP9eQoFP+la0WbZl//S
1ZSw6+KRlcNgoMFALLPhbe0m0DUQT3Fcw/QYJ9tyV3F/IOF4bK7nL1XwW09oG/0AGJwX3yGdXrv3
XGgOZ9EpycbVb4eErhybtyLKB2drg1fYVAEtZMvZR1aAuic2QDojZrT6E45MgQpzSBIUHXy1CKkd
eJhQ5vCGWhJ0L5iusWlYJ3v94rcuLxA1wGcAzflDC2ljKllSpfgU9I0FRTFtHMJuPj85i0/RMxHS
1TIBfcWKxeSiuaUnhv4mYwvwz9Vx2cUY3DiTI90rvHV7s+Q4oOIBV4bGN8xjFVhGtgfMGx5VKzfm
YhB+Lk+6VeKKl5lm4XyIXaQgO21986sIw43v+Wk8DrdZ768zny663DMtJfPkpWKo5QBfUCrxXeIA
tQcp0duix0jopFlrwfiaNPHzs7saNNSD2w0wj1IFDVOm8a/xiOnrXAWaTTE8fG4oyx4HdCEmWO0c
HA7J49SFUSFPMosV1TbN7LMMrA9816F4heHF7sbgGLNevcTEK/vDafwl9a0ac6Yjq3iKhBakIjt/
y27jxqcBDYzL+NoBi217Av2UDWDC/yAzJK7HzyRL12ft1nBBLnxdvu/2VQgUi3Dwja25oVdr5/wt
y/SZLOkUahxgjKCUETEyD4d9s+0DvvF2A4hMi6h30YfPD+kOYBqFqGptnMj2RUagu1y7zZbdwb83
WU5RmlY1lLmDDymhNMMwfbG3N/8B6KpQ6DOFpePJOxtll0FsK2YNdKDxagzNBqiG7O0d8sBrai31
U3sgE/2X8b65izMzyng9MkYhT/Q2zMc8RQYcAWfgfKPbBLOozra5x/sjrYNYD5FRuusRAa+m4Jdf
z2efIZ3Y0Uz6LmnxGeU+/VlvxLWJ0WbAJf0HpExrSyzlr2IF42dm9ubZyYngpPabPgTEOKqiJcbE
P/cOwrHJ+2kCu9rEkCliPzllqxkNCLzE7Ig3AYYPg6BXjh4HVq1S/3NBi/H7uSQp3Op5ntuVBwtF
Q+7RQWsM4GXdsIs424is/XqKbMnLnguU/J7atGY2i04p3VMOY4xyJNc36jhtbHMNFWhFlC2FV+ac
2Iz2uD6cIjuoGeoS9kuV3zjF7/Q6nukkv1mZwVNdGbCIokgz4k0ZgLModO9cDEXa4vbA9NRa8Lim
nOTjMJUiYF7xMlDM20l1Amaiu8R8tOha98HSlXGunBRq5IVhoEgvVjGO902FQU+MeoOpk2XQTE/C
FYMUruqj6TtieAGjrHg54+dnriWfzTHhOSIb0XJvhNbFG2efeHfE/nCrfssv11Zy8SoWJ+1fIiU3
Uqn5hHAC2ycoUwbY/n4WMAlgJxYgyz0AsjZrHnRNS8mbkE6tJs8Vx05tgoqg+ddbe8Mt+hBR8Pds
C324slHqVVtWjYJwhom6Ie6ETpAfCizuQA8xbfO0/pxYdMjgAgQslmui/C9XKxFbsAkE639uXit6
4UVG0duaA+YiVxPRwje9NxXHMgTIIe4h5KMNaRHVuLHGuYBlski5cpFxADnpV+Gc5yf7sQkLkK/6
5KcF/nIkWtZ2cCEkfi9d8pwOcRitPbRWiVTqlSAMawL+rTiIhiNUYX9YX9bB6z4e+vcyJefp6A1j
di1CVBuwTt19Oj/XwFjU2Cqo8kcDfSdJfprmbtN5ngvtujC+SU1QzjVbNzS2+SnuARbXApRrNTj9
eMW+lymFiK4euxoRKxpfZrcCnK5A81GPBMBvlo/fS5McqJtZ9ZSJHtcmPqa02GbWuEJ+tnC5vhch
uU7gZng8EwqNB+WquRVjwsBzjbRXLRJX69prfs0kTbGpZ74zLS3WtEKeucXAguX5GpoERBwIghn1
2XjrYYpPa2KXjNIzTUMDRbfreKp0DN2CeCabYJR96W64aga9qgWe+ciLr//13QBsAwFqqgHrDxzL
0t1QqHTuMb6IVy9mv26ykwhWqm/AW0m/6s8gAcXI3hrm9uIensuULgfDYT2l4iDkFNE1B9KYeLsA
ga8dQx4BVXXjhZ+rubieZ1pK65klrTcaIgOGaY7QIJ5PlQkj+y/KvPbi/XhFvF9P2YXVPbqXhL2U
9i1XbxWka6dq5R5aciTn6ye5LALICEoE+sXEnpS08Qvv8fPlWlbC013HNPGUljso9KZrsiZFwYDn
3xPgzJtTBcrt7edClrX4JUQ6WTRNGlY0EMJ6xW8y4lfd9/+bBMm21Yy7ZCawbYfeZy1Y/tYwJddU
kAxZV8Z61sVtWU3WLs2r/TSVKw5vbSskywUCFfh/wR2BWalmR7py7w4sbDtjxaTest7SxW8Dqhx3
P7pZECVKFwXa7Qqj1BEjihoYyojBvLNAPEVvGhDuDAH4tFnYfTN29kt5Jbg7ra0ROF8RP0Ywjwsj
qrdO2NQBrraoWhvjXFhmfBswzkHUqoJVU1oDYIxbBporcHoBnl8YuLvitY7OBQfxToR0bPmU87xW
8eyFpwiUuTkkque7k41RuJUZ7YXsLZ7X4J0FUyPYbU15aAwNblNuJ1RAH8Y3+TW7nS6db6URGd/4
Hd2ae1Fwqb7XwTCExSOyZrMY7GIr76sFswLrHzYad4ylgWr6/bWWZbOK4SQcjQTTKF1RRyV9tXgZ
fn4AF3U9FyMta92Qpu8Ec7d4Buhu6DohO2Ga88X6Ri8Bx7wnR8FmNt65wPTqfe1H9jDt6IquS3t7
/hGSuxwyDlgK8dpqgcMUe60/0maTFPqOZ/qKwkvhAgAmMXGsAkIN0ZzkcjJzduNBuP98X5xEal6c
FeA+HTDhDLzwFKj89YrMRfXOREpOaE6nhhoK1OMYz0tF/WqXA/IpNVYGD8ReyR4CeHcAhdPB/wyc
xPcmEzPe9bF4iIwdKLASZboAxLuYYHVL4C/pEctRN8yd289NSBjiZ1KFbziPv5RGbVNRYFDy+L62
68s4HgpUybwoVb2DKoZnPhe4eDLO1JR2sMMLDOAN8ARG/sMEXLZCt3wYVoQs24kDUD9UWxF8yS/J
2tVKy5khRdn1QOtPLsZTc5PfiQIZf6U/2V31stYqsvAmx8TSmUwpOi81bRhM4eNolO/HKNuZ9Wbe
eUEbseN4X6igvF7LA4jd+bB7ZyIlm6Eq2ocrEDz5SudtSGkf49RdubkW90uAjruqwHWWe5mKiZYx
F3nauj9M1vUI6sBixfLXREhamF5bzFQs3DBWgZqDAM9iG5uvVOGX1+qXIpKlqxPoMrME57gCa1KN
5wbpg89Ne2EwQ1jALxGSbVtMp2osFLGuBPUnOTRfwJ8RCpSZeSvg/8xj9lwHXrhGabvoO84ESz7K
q4fBNkEo5A/ZkfcXvfsIdKCQoFyZOt/amKwoKjz6R7P7pad0u42TlY2JKJCaQ3fvpuXNWCFMNmgR
akb9mJTJUzmRqFXdPvx8hWVf7AAhGnPZBkbtcb0iRfTeW2kz6ZvSbAVJYPmkp60WoAD2WgGxPXAb
ugaqJlvMmzQTST2AkwBRQ3678QaYhzZHj4aq98oRh6074HHSrlyfi1LQEI60OabOP7gqdaQtSXV0
DnGjUQPKSX+VZG6/0u0lnzGhC3jgNLSZWBb6MqT4k6Ki3bExAxN9Plz2MwmT9jRqc/Tf78+5FMkF
mg2JXbWClJhmOw/nTOn00NTSsEruPpckm6Csj+QzABKLB3cHSUxXfC0rAZB8TBxlF3vINHF759Zb
7efnIteWUGzk2VWJNram4wwi1Zr5ttP6ev1QjF8/F7JkDecrKFm4Z0zEbmoIyTMSGBaqgNnaoP7S
IdI1QM8ijEKeVY6hUMI1OiOFiCS97Drv4BSx77lVOGrlyt2xJkn8/GzFcmUgmUEgKa7tLS+cQ6fN
iT8w60eh8ZXH6OLunGkl+SRSO71bCVklsfZmXn73FOsBPbgrFr64PyZWTtfR0wh3/14lQnqjRrty
DkgKp4jaWcu+5Nas3nxuBRhzwN85d7Fv9u2AH9UGkCsSVJJ9Zy7NLFNPYQc6HjSBPmnkUNtWeVvX
av7NpG1z3+ZJ/qrMivJdZVl8RUFRlgeWGfMkSke7+qmZY/rQelNQEiXic0FfvIJVWtiSEWWCDGg6
PgDfijqo2nQCMpnF0u6ls3LAVldYzd5vmGFlGJAhYO9Ci2+ZeokBCAmWq6VPTC0eej+hldKDDnpq
c8T8zayXjxqdB2uTx/H4g1XurPu8ynQlcDRvdm6ttpvnq5nSmjwkxZhbP5Lcy9BvUjlKOwaEZuyp
9FQ3CSZ9zFjoxpYVVaWJ4a655okZzG0/8c2EitzksxrlyCCbOEdjp51OV8XA8q8eS3roBNYs+2Lu
lST3vTo3MThYz9apYQJufFTcxJ8Gjrmf2taLyzhHCpAzb/b2emyPGUacNaeHrLmvw6wFdGkw6ugK
2s/gs0OvUw3Y8Y1qzyP4Yx3cspFOkg6MF4gu2gtGCnrvJKnz0vK2zwOSEFvxJ1tpUF2ODdwEW146
aR9kVUN4nPhZUicK8sc00dzu1gQ3W+4lQZO3gEbdczoyAMogiZS1nt8WCk9JMCUOthOUZ7GNdvki
ZsoVkOQKuFqFcO00TqwHEo2BMa8rIMg3ts9nztud1ysADasZ0hzXsTYyXocTMZn5XXRblV/xtOrj
5IL3dWLZAYbMWwtrzPOWR7HmlS3zYyOp573izfFV249ztnUNlpl7VSlspJeURPs5DJ1mAHsuG+kO
WLhFdWNaxEXduULxPRT1YS/snHKKqZ+oLQD6S1rrrw5Ly8guLZNu1dojoJ20aVpdOsgiIg3curqL
STU+jxN/KJqBED3SFK/1GsDt8ma+VlR3qHYAq3Hmm6EwiZJc2jl39Z8uZazCzQD2Q63zi7EvzdDW
NfA/HXpmD/eTDuaJY1qP2U+8ehpkX3rFUgLCanZjOPFINnNLS/MyVSrNvkRk0pRAcHaUaaNqHP4z
M5+VGBA7Tgkonyqb8h9lPKOgkjLuRRQARPaFq3idGzl0UoZj7CoTmON475gbx87NOlIVtwDkBxAt
Rt/NjNK5a/oxK3a1l6dWaJiUOT6bNZrfoY5CMX6PRqJmZ2SFM2xMtTeLqAN31rTrlCbGXhfxwAK7
Hg30XRaeM96b9TwNu1nhLP05J8bYvcymUswhunjMqgg0i5T9lqKb3zgklYP2IbUzwd82xF2pbRxn
dN2gtfuM+4gthv5k83mejo1T2JZPamUGjExdT8oFK8dRvx8mk1W7tI7nIHcsUuxG1s8AQXB5ZcAJ
TFXmw3E22UkhrVP7Ta2pzb6IY14EdaOUJNDj2MSl18Wqgul/mk7919EbMctclV0z3RUtsWYt6qvO
c/qQFa3aRg6xXdz/HrpCA93JkA+iUTJQpeMbJTdctPkGHk3b4V4bWi3FPM3UJgyY2O7QX+doS3fC
Li49x9e0tqabxnAVdW/DvvlFOQ2JCo7XbIQD2JJJq3PgszZT3cX7z5394i3pakgWgTUHRV3p5kpd
EFuAfRj2BBzi6ag79c7Ky43FjJUA5kMf8tulciZJXDpn97FDcG0gB4kI5gAOv3a6E3wr8w79wAf1
wX3WqgiHfLxaLwIu3ppngqUUEdUUQ4dzhGBWII+y6aYvn6/hsgDgNViYzAfng/j5mWac6rznHny9
mj0MaLMDQdHKm2cxvnB/SRA/P5Pg6gMrDBMSBvvJdC8s9lKR58+VWDaEXyKkcMnQ2nauXIhgDCQO
DNNY7VeHHImz8t6Wcz5vZgBSYQCT4mkDfJT3quAGBQlNDzkzwVCLh7n3HBO4QxHmnoYnnb35XK3F
lQPKGDDSMM9vW7I4Q0/TguNIV4W6qRq6TashHFV95R31XoyDtm+ggNkWMOYACIFEmnSM9MShdVz0
P3lqazQyFOFLulwr4yCfUzJGnyslFdmEOEFmYnkIOU0wF8nQh3GqZBOptCeLV7GmP3At57ikysGl
3+q5d/KbAu0M1q0Xd6OyTxm1wRGH/1XdDIY9TSFa4Qcr3racMmX0a9wPXu6/feL/PPP/l7zQ6z+j
RfbP/8V/P9MaYKBJ2kn/+c/L7LmljL52/yv+2b9/7f0/+udV/VLdde3LS3f5o5Z/890/xN//S374
o/vx7j9Qd8i66aZ/aafbF9aX3ZsQfKn4zf/0h397efsr91P98o8/nil8ufhrSUarP/760f7nP/7Q
VdjQ/5z//b9+ePpB8O+u8Q0d/dtt9kw//KuXH6z7xx+Kbf0dqUF0YKCFHNuoWThr48ufP3L+jtKw
bQEbBazpwPeArAoM4uk//tDcv+NXLdN1AMZvmbYLB4p2rLcfOX93QW+DBhLkC4CrYjt//Ov73u3U
r537W9WTa5pVHcMflpOJSAO4yAYAEUYTCNpAo3t/RqtsSNCHyUjkNg7Ca+4Txw4nqhwq1960TbPX
Cndv0fqu6CkQFDWfIf6FmiA/NiPGkk2lN3ujrHc4kXs8WhFvmfmL3cfHpr8l03Shx2AutdGklBI8
ZNk+dp3NMCDHR+1QU3mE8fEIIJFBYgIguam3GIULy3HTs/qYqua2TNKwcaKpoNem4WxSA93jIhw2
p2junH1pVbs6j30U9w/eXAG5B815ZXnQLRI6Nr1G1H20R2BPavwinjDGa1V4gIA7oevDLnVPTm9u
x4pep7p3bY7xdZGNV918aXcu8lvkOKb5PQjtrgfX3lcFSmIMiE4d22hjREzA8br5SS9LNHnOF7Fr
bvueb70bTK2fGOEXer5RMThYzDYGtq5bcFgWyrCl5as317txoHeoVv1QdGdjTH1YOeWR8CIs9O6A
zT9WpI9cY9x4ynhl3o4pP/UNAV6HsQO2wmUOeKI+q7dn1vuXdZxbw9uU4dljUCSwXbzYVc+FoxEs
W++NYaxNLYu1jERTtrewlTovfczTBUVvbLhhR3GdhJagbcGveIkboDckYPWtrrJgwLeXRoGAtfFL
/HrpVTs3rXdK81N3b2KExXxiQdbiH4DmXDdnv1acsGqmsJtZ+Lke0psWagDSBcRnyEHBe9pv4cnZ
FTqPqdKRqUqiobGAHeVa4RCXJ92pvvPEPo6Yy0Vr1No8m3SpfhAqXQu9x+fMjcskarr6tjcfuDMj
B9ZMvku8+8/1k4GB3mRBQwBVCl9gys0sqMRlVdplSVSpAGenCQnjce+BdKIvC7+xuIqpgPy1qR9s
XXn6XLaMciFkA1MCUOMq3A+A+yQ97RSdtnNNFDyZlcNMjmmpHgoadSqau+ZEHL6Lua6DOjEv4sza
FjFqZo0XDG3/pWWIqr38qgVrI1Wae6I/0aY/ptlNprRH4vKVEq1cnfnzWy2wXzqICQV993t7tumg
4U2eKaFX0CMQHH3Ts7Z5rt+gy/Y+5TPzy/YOTgnJHPfCYd6DNrnPTXfRtd69ylcpCN9HDtafn4OK
G3hz0KGDnsr3n5NZs8HmKo7DRlE3QA1nPm2yp5RXAZ3ah1rFoIjSb+LSuRJU5mVJXlmtRF1Cjlaf
vw52c/f5XgLZVEpvik8C27jlItet4ccymqFRccWczTiLsg5713ytreZUEhug8Yn1rdO/mHb+Smh/
D37u2bSLcJ7jLMCz7CZJDRBvOrXhx7AzauThaH6b60uaF19NI381svJY6x0eGwRpdHV275lr3qRE
jVo6BBbz4IfN8mXMjcCNTSTsyqc0t+61xLlxOzQO1tYTNSLMiB6bzLrxNG/jJU+uYp/a/ns1KF9V
Zp6MCo0Kw3zDQ5Bx39OpBFlO2jxZBgu5oV3qnbYBE/2pt+1j65RPgNl5JXm997TmsazxSMs0j2PY
WgF+yR2ivp+WuB3QDBI2rH2wZkzPx8bNbBSGX83ZnQddi8w+FbH9pgttrZueOpXfj+aN6SRfevuG
8/KY5AMi6ykO+55dtBVYUEv7RNUeyN/lCU/pV/HpYweEWaEZ05AJKfzOg/s3SGD39l4l+k82osDM
tRtrsvdahXsuxfbQ5gn5Fd+mzslh1ha1j6eBUqTKGjx8rTJ+HGf9UvGYHmTMQK9HbO07fJvbFNtG
swufTFQPBozru23zzXV5MKn9EGRlFcyFdW/n3k2Xpk/K1D3EqTNHWAk/z3svMFvqhhmDVdQDOU4t
CQ0DSI0MB2oagWwOeKRLrUh+Ug03pla8ZkhfVLqzNRs0YOJtfz/Ozp4X5k1PrAu9bq6KKQNlOy7M
ohuzUAdr3tB9r73iLp6To9PVgaokgdtPWdDM4DlVx76LJiX5rtbNHGRmUkYU/WaYAA0qEMPHc44E
U/dDoZ0egX/k1BiIEGbA9qlxBVDdQt3jzeb++a2uzqOBNtuuoyyYOuYFYLXE0+cxMa2DQjCgaxVA
A+x7HfszNlcAPjPT5IseozyDPNqTXTonPrgnOpGj0ThXrHwlNcxo0lvD9zTw5Cn0RnHS/dR4VyTH
T0qkD/0Mje8K7fcOLFjH0SjAYgu+GTDAFSkx/KTB3Nas5UE61ZiTt3XfVGwlAuBbleERg/jxpFnY
5JHwI/Ite644HORbxk1dkLdTMY7PvG1/4i/6lOK8OOwBDbiTXxve/TD2iE6m26wWO0g5ZgoT6/tY
eCjaKTtxpmKnOuad4/qOiTQt0PMxv6pkr70XR5jRQcNDOYXFAF2AtvTUczw2ANhRm0pkptDaZDP+
pDBEtdODWrFB1m3Cp7oOHTG6ebCH4kdnNI80S0ogdCkvM79LFK2IHAYXKHzthEhuTMqnyUxeiWcx
v3f7W81RrsUZa6ry1c2cE2LpfTmSp9EyoYaRBp2CZOro/IwpDlwz2S7Ms9wr6rBR4uoovnGqcMqM
wQoSrfpuVuWm1aYXKzducF3cD6l3Yu4EX4NYDq5DbfB3FaxEk2vbSon3CNiMNr/20u4BcR8suUTy
2uOP1G1Z+PbbHc2+mEkcJTTHZ8HFpeXr/2fv25Yj1bFtf+X8ADuEAAGv3PLizLTTTttZfiGcVTYg
cZO48/V74LX6bFeW93L323k4ER3dHeUqg4Q0r2OOQQ2212zn3ipRHkACDBDt8moqzi9Gb9zOensT
J/GI8ZVOeU5n7+a8Oy82JS7wp5PsA7vVhdfkh9k0jlLm70TluyXmpam9+djwPtcyH2XsDQotWwLr
oCXAd3YDXn84VuP8ahQcbgOdlqmOWKydrM5aQcNmgxnUg6OVF80tgklOj2TG51tCavRNNmOMb2YU
9p1kkYiLrUgG+mHqCRfvLhv3nUJ92ej1NmydCnVyfp/YBRCt2A2HT3Jt45Lr8o7T4Sdxu9YvW4Pi
2pLeHxBK18nco9junJYPUxn2buTgOVtOJHVxYx3siJ0d60ptx7lAHKwivcELLQeYWBn3dR3OpKpD
MTkZKtL4YB2T56zCL0gB39es7F23mgdXtftqsPyUzE+LVzXgbXheHqRmHluQ0I8Og+fR8tq3C/ig
zKVbzt21kyW3DRoEfu7qR5llQcP12z42D1mPXdC4NFBHLHZlW1wyMz7NdvI+w6fValva/IZ08hzX
+DuLZ0TXIjRQ4qosvpp6IGsElX6nTi7NT6WpzjnHohPVhLCx6A4U4t3qcQ/yGb9asUM66Hvyuvw/
SdxT3fU/63LP9YPbiATBOGxTnxY/pTx0rXlc9g5yT/B96uz02qnorOPyobOY4jB0mNrrbpz0XHfj
TWuRG523kY7ehfdhNhx2MGh7TmJcbEMkrteW7kGfjOPHG1KWXNwEWzTZ+AckKy7xDNB5DM9Iq52p
1WdNG2hIe9wmugP3hd9zo/XJIKk/tMYvWUxbaEhXnl3CC0yuiRqq9dA33ROK5S3SPlzNaV74ldzb
pcSe67mHWkdULf645epMkvRSGvoxKWavN3TmLwtVmbxz8xYc8IV26qA9No/ILPADI6neR268kEde
x6A70x9QIzoVQ3Weu1d7zG4W172EWwn4R7ykBno/dzaLo+cFPeLEHJa/L1vrYDnJse47vxzq+5Hp
N8jMEFewB7j0N13FIS+b81CaR3GUSsBD4p/LCu8sLRzQ3B3vJD8Ume2B4Djza2JKf24OS646LUdP
oLQHGgjERJXU7xNEwujawLBLkDx3CATRO7INg/hNRDTZho6Zd16GGnTIBrMMSJus7HpsQ4z7Isnx
9Jq+mAm+D1L8wBy0B0BDRNAnwwqw7G1jphdLc0M6wHWA4iaENul5yHHV+jq/LNE559qbmO0b6uKI
4m9/mH7XR2SBuZCZ/dBLuPclrC96HCiL6GFWpCijN+gIaMMut4CyLOZ0k2ETMD57dGu4Scf2zabz
l4IAaF8uvdGdq0E78uSYVx3YfE1EITbDDkDaDSTdKV7OKMzDLPqg3Bs26hA6os4Pf6TVsNOac8Ko
wCkj5N11hlVelrspg7eRvRZqIz3GdVTpyRlhKvc6HYdm8bppjc+i4YvEBdsMPHmRKw0aucslGSfx
bjPj0CZxDqj67A1Kx+J6nHUxLctU4udc2m8NcAzoXSPOrQq8aIHOlp3mgycxieE7ysGAEgQWYg6n
p1h77Kl6J0MsQhT0NnVtbuy58mU3+cBz6F6RZe+5G7+NI9hoBucJDEpQQzVWTs7fwcUFy1vCJk1u
iRacU/kWzlHjjOuY0GMuECEowvKQomohBzRSjDZkHdAvQ3bJc3M1ju4Kd+41RnsdIBJc5diaoEVa
H+ckrVZlAfaWvIGWUBOjMeSCJaM3rVs90+8yG46tTvokjKHw83Fk9RYvkmumZ+Ta7LG0kJHFj2gc
FQDXhhLjrUHaF17Tm5lvSPxdM7XuE8fZDwqd6tLpftnK1ALoFLe+pWd0lWX83apbwJ2nQSE+AHeD
0l6LJsYZz3ZoJuH3OAX129I6U71bJTYi2DzWwrnIsBHpWhXqjL7FpSWPrFEHOhoo6BDLE3lloHxA
c6gAdGFSYBbAjJs6MmLraKkcRqZCkJNJN0Sv2Nik5hLguCrKOI67O4HpoE5abC2UgBTTt6xxHXDw
xTd0pNBkz2qC/iBchK4vDB8Qda5mczXXwC/rKI+0sGpljyue6SgbcbXVB+wFOkKYj++LER0Ix5OV
uTWs2QnAgK983vIFanmsJmv05OIOY+BJpo4h5BpjUKCDj6ntOc4K1DUCnULpQsXECJVsDk5ekADd
x3utynGxKZs9QHweLGW9gqheAPtSNIEe56c+sVGf6Wt36Yxvc1YOgUP6JqzyHn8+SowCyybxaGsK
X8k0XemaM650FSWEYzSYuQCNddYPMurTZuinyitN5DQobO3zwb1MjYsK/hC/ug28nZ521K8ayOAp
trY7RLZG7n/8ZEbIoFcJahPCDPMGS/34Y9RDQeOrVhOdw1K2t1zHvcob3Lmszx8RaZ4E04+GxAHO
SyvzYfShL3KvevPIYhedpA62yxnF1q6kCqBj0YB933wdQZbkJQyVPFBqZpkzeQLjrV7Sx8epZGGZ
IGGgMTZoh260EyV6e6bMebOqpPOLtPPino3ewPPLkr5JBI+gWYZHljOwlL2DqNBAQtsqiXg8vq17
df7I3lCDOuIgH/AHwTDCgsRj/AMJyr4hME6QxH0fLMCFYMqmGTCOzj0LUe6WRxSOdQDl30VyayMU
IpE22Zlze24Q9/e9s4315gwxiBLSr9ZhOTHSyJ5bsrYtfllCW43SVZ5XW2dJNJvhdkkulnLFVCRr
NcCazzib82IGujJ9Hxvx3mtYxeIBh0QDpwGgG96QYGq6ZQgkS36xMZBkmDLMx55BJrI+FlUaNFL+
YqmzMtJjVhU/M03zB06iiUNWWdWrFhXavp5RONbCdGp9p6eP2Rz/JK1zKinADyPoaNzZ9BoU4UoC
kzi8dDW9gzxPyBusOubrqpVrsvA/KQijYvhYTJjandFHxlFNkco0xWomE8oFvevznsDQZvC0Resl
rovoWmCPugxpTrNEd5oNfw5CHs0MWjk8FymKjozI+74bgo7kj6gJwzhOz1ldBJJ0dTSNNjwIvnRc
PBRlsuvK/rXT2dqCKEFSPMOxbqjoH3pTf0Zd4TSm8dYwdsDRGX4hMEgBfLEXd+RX2qPipqTlA0rC
fXOCf66439X1z7LG0bcFgiyhnZwergQNbjwPV7MbqjsVp5e8xx0QSXFnK3ub1GOgD0i/Oji8qU4v
mHiCx1TZO2eYrAFCdm3L7qHuyPrjDJIYzyp1dZ6YuCQgzJe9Wkw9Ygxax8e41zfKfcum5OmbytFV
H3SpAWKQA9MPhOHS2tewIaNAZ6IEm1xYDzwkHRkCZmunpQAg034Tt2CStMC/Uvl2ptbobFN/zuwM
mATkOBr5bg4bqu0onf1WuQbhAphCFsQhQXXyuo41TmXToZQCt2ODsa/SF1HaNt1mvYq01ArXPCG3
gDDduo7cCl5vqwKRJwoPBa6cjjrDvHXYRYFgfGBJQAUOrAP7VumwBDLUkJSZCPVBFLuyGnI/NBrU
W2Hoi8Z+FoO4XzI12iU7x+K3Leh7MgLsjNyVnYyIWjF+q7MBgCYnmJtk1ebch6cJSuAXtAzX7cXJ
tQC+SYdFXKLigQNOG5dB3JKfaP4d5KQeiMs3XWIFLQeThJZscMYH99QkCtYt9lVFbjrwPXZWhjnf
0dqmGkoW4GovKSZS3RmsfjkMdIVkkO2IiCNKQQchgJnQhtBd3gekVUaeXbpEwqxCSHVggcWQJ1jp
VnTaTdosQS4qB5WDotBg2je8OAsTJxeuFA6vYod+bLb26NzNSPGEbm2AadsYJWo/6CXoYo6GDKUy
I4vDGpUTi5uHHNYQcnyXXrceZD5FWQxsqsY7FEJiKC/V7r5pxa3CFSWFi3l6syRBW8EBYEHbxLAe
kgUuwQigaLhX0nVX7mS+uaReS7Pe1Gra9xhv4PJgjLmv09lDDruuUO3yQIq+m/RkJ7gWkNjYdxr9
Ztrrjw4EhpAWFralo2Zh4Amtvc9N/Kq2UWvJHIiZUpRx+ryoEQqxjZ3+SCz+zGuEaYtZ/uZSWn8U
mPFYG7EEHg2CefTDfn8s7YyylTFOE+bYRq+KJwOqAWF2oEBi+h8FZyCiwLzQeQ4yaH/CK7SjQob6
niGp6VAZXGqTk8QpKhBW9rFzgArteoqp/+FTrKE9Lwl5x/tnid+iL9XgjxLFgELCcgsK2u91dpkM
cREa2nSocKrRPRW2Ovels5kyDEOlzRnw/6PoEXsVNnAHtbuRNVJ1QGrjFDDUwZDnbjaPS6VmdBY3
hkIUwGvVR3nGWLKZJQftFqdWxf25RybMFCpEVhNiUOF2KWlpMzssGd6yRg1duBlB9VKoBa7pbJa/
GlTHUGOB6yiswm/6/lwiQLfjEY6VBNMoz5O0N3ZlrXC/TlVZnVF+Py9nuzCcY5GHUmQXmslzq5Fj
j9+ZVybOn30a0Jwz5y2j9blB7ZcOeP2lUrD88w+bkSi5ijPkbvbSSBsp5nLr5P0j5YYX9kYbAtRi
iYuSophWSVpzUI4ojkAziREXEwwQN0gDfWWZxymBZ9PICa4PHbjcvYX2U7GqDbJJCEI3rUUI6zbI
0TKBCIdMSBSBD3zWWLvDcNMxLqstbfEJM66eILh5I/q8CVDwvkA1Mpp6hG6J9rZURAysdCldJlV9
tnvkugwFuwo11TIHVT0wkii3YqGu06dBdeFu85wiIPE+zvd/hDM4VQX+cw0d+A1y8O9BEVZv1dLE
b65/1f+LKISlaf+/oxAeXsv/s39VWfk7CGH5R3+BEHQKNIEDn2gaBNVHZ+mH/oVBwE8AMYbTJMRm
wBm7MCh/QxBM47/ArgOtVAeAfpPif/8vBAE/Ahk7BuPoAoKyDTjj/wCCYP/eOAXABRo4qMoD34Ih
SuMPHZyWWyVFccPy3KpEFWhKb7iwNja7zJa7HWz0DAuHeAUH96Ar+h2f3jQTt6fsAdVkKYkKdK60
3lolg/D0Mg9M3tbRSSXgwMyKdTXyXaHebEnQeqyf4SZ+ShuZvJj9ygSYs4DPR1zNA6LcYCyrn0Xy
OjD5M3VlEijxMKFthaANQNlmVrsWSqRezEZw0utL0K+FqPpAu6eu/KLLjYACMmprtu0Z87pmeu2N
xH63UWzKerdY63V2U0kHrz1FwgLuPlb25Kuif8k0fe2eWFLsx6R9B2PVEsSRlXSzaGoOLgr4VLEI
GolhURh9wKwaCREN7IwE//+O/TtIH+AE/umObV+L1+zn62eUz8e/+BvlY1v/BTESYqDJDIwwYAf/
umAo9P8XbtwCSDAQntLlrvzrhi0gnwWgsISr1LA/GCb/BfJhgAYxKP4QE5PcYKnR/5Mbhkd8io0d
hOcIxvFWuK+Ow3Dhfo8KctZJyOeSOEQYFSnFPD58N5H2+x3+8xFX8U6dJ2M2OxOKo3UOUICznYr7
sb/t9e+gHb9HOH89yCEg/zIYplewqb+vZSALDF5gLX2prfuxD9tF6DQu/iOM35+PuQLCmMYQGw2i
m5And33pemOi+8L8ZpLkCtr38RQb6dNifw0CnNfVU8aGg6kqAXBCuyk36tfC+1feMAjT1xDeWwbx
Px3ZL+A9dIE7/E+S9NfzMHuPLiTyN+qQq4PADMBg9NpNoz4anuzOm0IdMt+x5rm+vjLvFiKp/on2
0PeGVElQheS7iSD6xTlxKAOuTWcOAwriatpEo0iloESaRmA6DIyojkBItFaX2Ssj9iTAUwDZwUhu
7FfDt7ZVMK0lyInalRbQ/2hM7WMrfnuR5c58gggVAzgzRkemkQSAZsj2tXO0QSv5zxu+uNzrDf/t
Kctp/vyUPh+bycByFypSsS32csCU7uwvglnp0QnZo/bN8OkV5OXPhS1f4NMjtd4ZSo5R64jth9BE
EcYbDhCvhhIO2rj37GZ4+B51fUW5+vdDHUoW0OJCR3D9We1MR7ezTaNFL3shnZCgy7f9Rc62XjXf
3M0rMoKPp2Ey56Py8EFxdXVtNM0yxtgpsgjR/oH6DabzqxW/64480O6Fb6zE3aLSXa7EbXdy1t+T
K37xWYFqhuYw2HYgx8yuPmsDtNGUVnoW1fLUDcf2uwn9L4wcZB0MBGqgyQBS/8qaFpWY+g4RfyRQ
KcmG0zi+sulv1O5voN3PYL8vH2ISOCcKQIF+jZYu1UxrrUeAYQ39D6Ehy64psiHnu1T4z81CCmwD
KIboBDnuNX7ZRVegzYUCFlJqNzmFoUFl96/M4H9dyxfPgCNdVKLxMSiAf78fesAWIaI3Am+Zpe4N
FSDbaC0U0b65zcu2/24+bUC3MAEF6TZAMD/O5aerVeW5xRMa55F9uwg2ghMiUjemByhXWD9+J5v7
5+dZHuYwyCc64J++htnNDIM1WjbyKHV/AjPsNbjG/ds/r+hPawxvoC/AfNuAVb4+x6NRWSO1Yh7J
8SUTuVe3D47xLlr2zc4tTvl64xY2Ght3FwKUH37w08aNgmZzyQaOog73aHORI6bV+AuvHhxx+ucl
feFTsSYb/FcOpO3JH+wWTds6qaHwLB1FjhUy2ADF1AHKNhixuWfRtEbd+JtHfnX6lpIj0iHIB/zB
tedmbbMo7XFYv0XDFCjXMN6gQeu54NYBMGP1rZH/7olXFtCik10qjidOW7pFdgHJXg+9cLCZGQUE
zsrtv2Hjf0cKLlYXhG2fVnk1WmPOBqsBfuJRTgyOXhV7tu10Vc91kDrj7LUzMrikrW4mm0W26lFy
nAAfSWdkVp3ll4J1flX2pzzRV7kw7+PBvnebtPsuxPhma8wryGeadplyR2xNjLpknz071u03n/ur
m4kZd8hvYI4ewpzLzz+dZrABYbgQqI+oDZwU1X6wnmkXcBsGdljtmp08tS6Ct+84Fb+6qwZuKYNN
QOn9mhM7YxPaMSPuKnJGPwU1H+yDP8oxHACQ/+cVfuFg8alBw2EbFoFe5bU5TV1WwZlrywrrnfGQ
HdoofrHPqa97aYQhrslbiIwRoCEDDyERHX5Pl0m/shmf32Exxp92GdOQaZxnWO8iXAawMRipnBX1
0XsqEbMu4qsgO9m5Txrx7DWPluuG90IHxS+P2p3+rdTSEsJc27DP73MV4iRt0fFiwPu0Z+eYrJuV
FuY3ADQhWgUl/+o7Vvkvj/GnT7D8/NPyWWtOJgOIG5jc3K8qtNsh5PfPn/mLqO33z3x1kCdL5tk8
fWyxsy2jeJNsdDDJgvYbtM3/IYPl3/bj04quAlOa6BJzpqX4O0YsA8yFuqDJsbZsLW7N71pC323g
VaJITdEWrpOJSOr7Kn3S1DfJ2xepjI3KPur3NrgGoUFytXuFyxNdEexevnFVgAb7evBBMb5TIGSZ
JEhys5XIPIUJWdsrNjs95OHkkWcHnxJotW8Zer6yD59f52p73Zryyl0+puHCRlhtVDcS2MB822rl
N2N9X6Q1vy/9am8LTZcOAF+4Cz+XFFL6aPQ7G9vXJ+hzAdazZfcs/OfDuuzm9fX7vLwrj9eJRsmO
4ZF2wX2iLxBPdPiS74Yvv0iRl6WhmAMLj77NNUS/l1VpChPPER7dosfrghhj1x3qKI/SAHA9ayU3
aM81m3L2HAgpusF3lmYpPH2x1P95haultqSw62LGK9ykG/d2DBYtHRIukUwamEETxN4hD1PP0/YD
xN0KKOZ9e1f/3G0HM8IYSkMz1fzTAdR6ZtZdS/66q+2G+cCzLPzIM+R8WNSvighF//t//sJfnCrH
hH/DuCiMhfuH6oOZgoEkNk0RqWCO9CAPOAgKyxvAWkCqWz3kkAX85okos3yx15+t+tVe65oE+Q83
EAE3GEc3nL5YsYKKmxJTGhC3G3YGtx4hP4RaSToJf5jNrTmO2HfgzDxn4Ohops3abUeUcYExlHMc
sKELLIqpNPRVTLM6uyLRgV8EN1O5cJJYZqhK5ossGzwME6OQnc9vXZuAdKPcY4YvLC1oxbpat2lB
yw4EjH5HXUeFPVe3pdFnAdqovZc6wx6w4lVZOS+6lU4+z8Z1QdVDbs8swMzLMynGwzC7L2M6Hi2A
zvymcMPRLtMoKSpoepVqgwLXGgqCQBJn61lPARFseDCjZ1iZH6CNOzQxQUoag5m3BWFjqoDEqFIn
9kkrwW6lNWdLGY9K6g+8S3A4uLoUZq/5zMifWnTV3II9OQAcEW0+izTWAg0Q2ECWBWROAVDBZPD7
4EIVV4LNCuDhgqKl3RxZS0H3YRX1pqfdggQ3IaRIAeUabimwsVFj5dg0QBsxT1EcxGBtgUEDaZ4D
vgoMuwRuXqHlPexmK9u0dnKkuR1UEFLxZAvBIClAScRNJ5zj+YWLEmTNRrHJq/SCJAzzsRCOCuJx
joFXsgNijVh/v4wJDRoqc3HyoCXa41Cnb3pCf4LlnXml6kDzYeceLeMboKdXdTmFU68/TabueOCu
AvsRusxNDghQFe/dCtriRYvpuqxbCQ4kZN6TrW4DAtUqlq7QC1xNrn7bWO1FFPoAjqFyNxfkNncd
RPj2CLQjeEBSE6CxUiAQ5/Ho+KPW9BhvQEt3xNjBLhXuYwN9NY9W/V4BeW9ZWezH6KRDQA5duro7
jkX7XpL0B8tiDT2HcV0ScFZUqRtHUABqoPuGCiHgHDfutMDmKxPIW4jnVGYcFRSDf3q24mW1q0zw
LnVWetBTPkdjarymTt/uBdVv4sq+1JiIhhxN/1DMrQXgUDJhLKJXu7E0z6IVT1OcoruTxfUK5SOx
dtNh3XTme+8qFRSuW4VZPGq+JTE+yu3slkz9JtHmFQRittNMfpCqfp8ZksmKAA/T4SOAIrva0JKs
hsawb1RSHzT8udfEg980EFQypjuTjj8Zr3KIAxg1kD9yRRykCgAWiXWaqAHY4/5kzeJXorII8FLh
g8IjA/K8ARht4vftpJ1TkoPQ3BWP3DGDPLZW4Nt4HIQAJLSRG6xQrvBJ0DcCgqPpMURZObRcdWwA
ZpGyzUJC99im41te2WNYkdpIPKFrzLfR0PFyQN48o2Yiwr0gt0WL2kyng2pGZvivLlV03U8Wws+J
4LVzIQHjQjs5Y2MZzZ2uPVYJEHAKU3rRNLWOBwjgD73t6CafBRg/WntbckM7GaOS/jRSuaobMno8
qZpVl9vUZ0LTVzGztu5YyH1qDkB9EO21TTIDe5MCdpUiANdLOPtWT9foAG8J4ZjLEvctxQxSDeNg
zN0jYATrQg1bR5k/JtX+KNJ5ZQnECNAILj2rnOqHVKdAaDlvqZGLTWdbD00ilY+m8wNaZA807dtt
49QJAHLouJnmYhi0bD9aOeIrl48RI3q2Bd8GiZIZ7bq45kBgOnG8m5xqmS9z1xU1nuIU7TkLFB0e
L3PoQMUaD4yhnTdKWMUmmzCXOgPgEjYjYK0E1T0Ay+o5Eu4AKEnergci9sOQ77IScwLdGFW58m0J
dR46B5hIemEWD61yeBWO/V4P9avMARmifJ/FS93GMDbaAHZLMMi89Snf2ZP2DFzqCvDXY0bxfWa7
tPwCYxpowyc7WRgXcx4LD08mPhUO+DhZInwNdgVgDrVK8vGRiPoGxPYg9nduY3O+VZW95wxdUgxJ
7FNgefTRRlZqZfcAwGJ4oFu7Q3ZPWHeUeh3wHgBJDejhmdyNuXiALdqYFdhrk2ZNBjOGq5iqCFDu
H1aX3GIs8wCmkqCenUMvm8kbUt0HRPQ+E5XyyqQD+RrIcsAqZ8AbCnauJzr6Fkh7VK+/DEX86NTF
D0sNa5aXaxeTF96ciMTXG8wMAtkOcSXLOpQk3gKw9KiUsIG4FYc5HX40rjrlunWMHXXnJuJWpjbz
8qR9MGuw0DbjozkKAM3QM/ZM2ewaYBsxtzhgirIReM9R28yCX8q82dKi9sy2BksRArbckD6LRwyA
Y1MDPjSbPrfAS5M+8Mm6tRRqRJ3m+ooD622nIC2DFaoofE77IzXGe+YCMdMUaXNqTIzwDIKAaMrQ
8hvTbLutJYwiMq0EyDhWA3/UqLs2rX642WRGQiHRQWSxTS1HoGE8XtzYuRtqCzQV1MJEwNwMkV4h
5kwX/Gnaly+cAtKW0SPgFIe2ZkfsHMbWMoBWhzHTvcoCQDl1+8dq0p+GoY4gQDx5BjGnYypwYOpC
BbUBudpmDAtmhfY8rKvSwUQZ8lkvsccVblYEFvdnJwGBL8v3Egh3f+6d9aTRM9HBrmT3GKoz+tXU
DtJT7bA1Hb4dmfFYT+llgokKpY4EYDCre9HWjufkIJIF580jbdCnHxU3gWRDsSLhc+lxkaxTWtwa
tRtyywwKLQ81lb+XdnOHUUISUFnUYSrHceXokTszcNHGavLKDmY8h2qzN+YjX9cDwOWDQ04Wd28m
pzz1LsZqeQclYoftwTl2q2vTT1z5cR/b3UrHiHmqTSs9ydfUrNc0J6sYKTbGBWqwExF83VTVv2LM
5foZLX7lFkR+m0zc1LmZbZKMPqWOXEG9ffRRvX6a8mZjyuSunqrZsxLSBTSZk8BcSjKl6zwRFr+q
HqDtoezDpkIaiN9eeqqpImOGQUyb1y6bH1De2LkNakigSjyq2ZCe1tOXFlOoW8Z1MJm5yliNGN7d
jhU8hKkBCW20dyaJTzZru03T1mewNWxVaZ9cWwLUSuNnVlgWVE315xFUWl7dlIh+pnlbAhMHrKrT
3UqoKgbVgKZmX7jHqmcnkpi/hJZbnhULuJXSXRVMobgz3FYzZwgXjDiIEwCcJwrUpF6OQxjDSklW
Qry+n+qV23UodWYFLicdsHFJA0UVu0rWXDHAkdr0jrAeEwQ0HJh7lyZggphneBPC+5W+HLzYNOD9
KRw46oq7kmVnxpIeo7jJW5NVx8RInJ025Rh9aX7NqGhjaETdNYUe9Jr1ZjHRgM9oxhZVHMB+cBod
9LqwfMckYDIYtT7xDJC/eRBgaR5bMdSBI8oC0lFT79kDfWxZvIeXq7eEZU/VYqCSHKN+kkAa1kLN
H6qXPVmn2pAdkhEMGGzUHmhrg+4O+uUj//Gxj3UDYKXzGos6EECjYsDLAljLwbKFnkcxF5ssS09N
WRxHkTymUL6Ftg1fUasKTUEu04waaqID4xGXJARcrwHMs8WA3QT9d6Nqow5seoEzx3eIsI8myS/2
VLogZKhuBcjvAKzM74hQh7aVEJiwZ9cDbN8IYinuMVT1EJMSmhozsNMdxhR8O1cvJNMkQC/N65RM
wPSrZehjiPeTS290i8PdkuoUyw5sGOq2c8RjYcyAX9cIQZidZZhdRiTQuWKXQZ4+btSTMtNjIYce
lf3xAaC50SsR8KKnAOghghnlgaWRedOEuEIDfM2QDJEGZi10e5tz65hNkINv4UISTsNuUvvZqvZ8
TP0hV/tqAm/YbO5STVxiGwBqZ7SRSTT2nQbUKkKfdItzCKOk9omqNpM2R2w2X5QBbTWA+GcfUg6Y
YcvFIZltlBJJQwGCaPZjY/sFgmSv50XhOxp9NdL5tkvTm2aMB8/UBaKduXkABmhTtyO41xIQ+PX1
iNFfvmtLdisy99fQazgyk/tYIoXBXJrtz3n1VHeGGZAecFOAVsHNPqPxYHGQuJXxiPYRwXeakh5S
uVm5HiwezYAXDW33GENpEUPBFCoojnibdc2r9epGdGA105O29VUz0scZ/B2bZsJQGhy830pMjmuT
esEr3tRdtlZG/Di39antERjGJWYAJXRqzNgwIP1jAPsrbeqEFqlg2yBsQYYJMU/LZyCh8r0wdbL4
U6jbOvYL00BPYAPgHcaTi8YXs+edzMeXzpm0dW7Md6Bkt0HsJGkEkGfiAzb2rFLLfaYaxaya4Ehs
exSp7ReEXHY4xlnrc60UOxsMdSzOooSDmU6qRm3KuFe+7KnwUl7vaWGwVdeDMaocxNoqQE1nEwvm
mea7mbSRXSPMm+YbVpu+kRLE03BcGkESN0/5RnZjv57SutgY0/TIXWjfFdktMFMEE2xgcpMFRF0z
9QOjOq9pOgMHgZl4fDx6ryfVf3N3XkuRY+u2fpXzAuqQN5dHLh2ZUEAVUDeKMl3y3uvpzyeq92pI
WOTpva72juggMF1M5Kbm/P8xvlE66lKLW9zjrMuz/oc+52x6Cxhzia7+2Vex12fVMcnLx0K2vLrC
G7QYpQdgKfKIGlQdPZ+nzaDH4iaERvcwdNYExGZpHDkMK4dYqq2ApcTPc65KEqjyJi/01kNJDTAa
W6BNGSTe9WWefel18Q6n7yexEY1NCApkKyoj2L74GopXyMqrzOAF9qaTrBWAehZvWOKg557kmDqV
Xh/NDGWuojVPvd5VrlBbJss7GFlhEWSupeXg9Cwl8BctM+7LrFK3ZaUfSlL27NBM8gm9adifBj3s
TkWVAs6seaFI5Wz8aJJJ2fLUssZORv0Lb6yZ/Q7bpYYK1iYV+VX5kPZ+xBS3keuk9/UJIwgbdsWF
s3eLewIAdyekbgAjhLe88KtRxesJ+B6eo/DYACdedwlHSMwN5rv62yx03ZU8TaV7oQ60VnnOi4sK
xSeKXcYqlDprbcWqEiaqQMVt8EFC2pFTfq737Sb8vDYZCi92rafSByRzMeX43Vrfi5GfgTwvyvzL
Sm1qe0aW7qzejm4UX/ZiD4GOszjjlWrru3Q/bLVTvFO+BteyK+LvAShja7uPT8G7zb2/z4By1kBv
qGQE4lrRXYUq7SbdjD6ZQRebWO92ZxUUTwjl6MijceBKvDhehf2oELB1W3tnWM7WNspJ86SN+Fjf
j7vLA75XS1UZR1KgmyB5OjuuMEjMqOcdDTeq2bYJ1zaXL7VRLo1x1qkKzChiB0VjI9ktkYuldC3U
Minjd3bjG4Rc5IFd4vG/27t5UQ8/bwe2Uaiz4eaCtUQB6g51cXK4uWnWABfsUdr9x/fHe8f4Yjjp
rKtK3TFR4BMkdBVGW49Pi/H4nw1wdqFygS1LvLYuDPk2Ez8lpnXhMr0tab/qWTyf0Bd3HgQROcAg
xZ2XsI5CxVtFj1384z87irPbG7Rhj++AQYqqIqKKPah2qffyXsX65ZVYr9SL4xD7pUECvA5xFd9K
V8lfwSTk+si2SMBMf+G8XegrPevNXoy3ENOTqDWNSC3+qsoPRvFoVQZVkkvwxrPA99/9wZcHdtbA
KiwrnCSJA1MEX7vWN8MV3DFPODUHGz+fZ2yW0SUt0afbfLHbehbO+Hbws46WIZesuGKOsriaPXJt
Nr2/hmrKduW02//sHjlrOYTLlIXJyFBjnlwFAQW/ojGbC1ft3fb5y7N59kqrLJmVVsPzJGytaznd
DlRG/K+A8hQ33Afuw8NCIwc6y8Y6pY6Oa3dDIGSgkOEDp8ZVfn58zBduoueu24ubSO2mTovX06t2
o68n1Nuk0F2w+4gXZJ2XBjqbRqhhVkMwMNBQP8rsXTP1etKonI4XxnlXIvHi/J5rwVo4yIFZcrdm
UBCphGqIaQng2Gve2ig0ECFOnrJmpDa23tM3E4kVLTaXXgMX/4yzCSfIiV1mOcfTaQ9u9DM80Iv1
4uOaZCrsg13qDHtjg21uE3mhb1yZx0sLhwvT6vMC58WVzYxQlZqK8zBACFenxyHfFpV0wU33Vgti
qkRxkF8nEwyjiWePDKWzuDG1KPMpfttJv82tL6l8Nbf3vfLt4xv17TqIuUBGlC2vikj6n69n18Sk
PRSrbcY6qNtl/rAdffADl9dBb08bqEUKsgZyQkRq5xlMpjGEyKDVzAeS9pjszE3lM/HdYlAGXfF7
7UWfrb4w9byz/GJYEAeaJEkmO7GzWUHKwwkAhp6hwRg96hzKFoQT40mO5C1/ChdfHu8dJtgUSdQ1
9N6I3F+fzl5mm05zFF0mgImxFuwJFDw4Lefjq/aO6NnUOSSohGTFrM6k1+Msop7m4G8Tf/LrL7PX
XMdejkJocdp72V9jyMOLK7C3KyJT555kNFF9NlW9HnKC3EIwA+R2+OMgCOri/uNjensnWutpw4MF
lMliV/L697dGpKRjPRa+uA+3hZ9upE20zX1j9/Ew77z5VpA17NfVgrUma74eZ6z7lJZQwAhfIJ05
9dG4XWcP3ZcfLknY3jmkVZnJ/cdJ41E+G6rU9cqs+z7xdWjzokSfWu1Og0Ehrbib5HYb65qbZo8f
H+DbNwLHh5oBJQMX7O15NHORBsHARN3cU3Smn0pzBnypLFwY6O0ktQ5kgB0lSkMWz3XOJdSWGpFj
4jdyvMGjC5Diij25bejU1qULMv83DxZPLxROHirZwiN0Pu02hdxFoSqUfmmIfjTA9+uS214I3I9P
3jvDECuIr0kVESNb524bDayRBUKi9i3lp1GWLjgRN4DT9PEob+4LkxFejHL29JZCQs1j1qp/bT4b
b73V//HCy+Qg8Nrw/pAhFT1Pji9eVfJUZYmqybk/yptGSP8UFfPXxwfydh5iCJjMGK+xbL0VbafU
zpPGSAp2ZeY+2y1uy84sKBzNsza4WQ51YcNYuTT7vZmK1lEpZq+aTfWtjDuWxLlAHlEgnFkf4daJ
TFtwmNfd8mbYZBsg5ZdmjXdujFdDrk/di3PZlL1aV9mwzk76r+iGosXeOglfVsOHuFUPOorNS1HK
b54vjnK1DIHE1jWRk/t6SDGmp5bA4fTht+aePpNjkCddYzeGCcFFyo/6Uj98fD3fObHE75gmBTnU
H4glXw/Z6NTi+ymqfCC1cn9f5d8//v3P2+ZXhSdWACvbXWXGwAOor0/Gi9ModYQ0IoLm5b8LNoU/
bVvkpN0mRH/58UjvXK+XAxlnL+IqblsxDjBhzPWpWL63+VXb3Xw8xNuTtVIHVJx5hKISW3T2wsLd
YXZZrJW+lq5g7GOXXFLGvXO6MF2is7co1Ikr3/n16QqXvm7pQiDG26GgOZg79dpcE9A39YUL8/Z0
4eHEkIkGEF8EpPXXA+lVjvvHYN4Lqi+FeNtSetN/b+T/kZn9fxoOX1rjZf+9EX3XNt/+zF55ZNd/
8Nsjq2h/6BQYWc/o2L1R1XHxfpvQFfUPugYqb2j8ThoLBPlfFllF+YOLrRCvS2mfBfP6j/6yyMrW
HypPB2bGdaoFSyX/I4us+HqdgIYXEyayev5jGWQy4utLXoVKWtdz1zihgtrJrZog/TUJU3qb6IL4
OA7FQiARdXz4bGbSLm6eWtWtGhjJtwoug7SR6h6RRydYPaR36LSEDkmnWFCH71aEbEmmyb/V2i50
5zSfFBe/COoiln8QXqVQ2tLIb/dSrFuanVW4KMJWWwjzVdTgaYn0tHSjJVArN8sxAaAm7JCrEOZS
l/5Az30LfbN96k1LjD3L6sDoKUpg2WIRzK5VS+kmNTJtOyZjdIM2KHcpU1GarKvqifhDtJxi1O5q
EYJuXAS1jvwiipAvm2Z2kM1Q3A9jCfCx67UG9H4SQU3LJ+1HMwllxP8r0JRZcLEhis1FAwKfRpf2
GCwwBexqKfsecVQpXafYQQQ6dcE4/EmwGbizXlGq3KuEZrkR+ygodwFQaGnLUZAMXeqZHNpEBRm8
w5RC5UVa9apox5WqxJtY0cNsJ9VFCkeFOEqPYJF533YxEMVAjB15QOLWpIPUrc23AKRFW52MxAKu
i1+4eARmglCJpCmyhLMGj2Qv6qVnzSKmsaFI55u2k4DddHTPQZKYbfrTQs7J0TYZMhNdaUubS9ex
gQI659Iz5MUeERoEYpm1DpymOQ01R8oW/Tbvy/i6FzKSApMoOiVNTgNZGEmKlhWaWOEg+i0mjPuk
42BtbZr/HMI05U6yjPkqL5XYDYWsHOlqV5UvBTB9tFKXn7pQs64AATW3eRIWlMfUObkH9VH5xcK5
dMckUZ8mqAO2Fap/BmEp3pZBmW9IhtJ9ogyX68FqO2QlJspDODjTZlxazBXJLHdXQkfLWLTiJ+Am
81YtJMsTerH/syqDn1KnlEdxqlHlKFF0j362tyuilEg8ysrbIWiiDRwfU7ItZYKahNHW6wICF8qZ
VPEmp+dTScpPHkJgi3qo2uEExAzcJt1WtftiSSMBEjlhZWMTtE6jxL0L0Qx1ZRM9JIPxs0/pyQG7
OrS0Bl29jU4xUCwED4HiJXl/hzDunjyL1E47E6sIt5g9IereD2amuWKiWbuUXqOTFBGCUBRndmWC
h9cwY9qBrMBIqZcHtRVRzUAhc0rN/B6FFY/rDHG3n9GHCUv7PU2WH0VPfNaYLGji2tD4hH0KxYBm
3ZetdEgq657HEIGDKD8lWju7VY+IdOa6emSVEZ0lw1CxNISfRcrvRaPodBOqP6Ejm66TpAZVidlC
EA2/y/CSm96YeB5jlOBzqHg11K/7ZTJyGIXx5y7TJq9tkm5LcFBMBEU0uaAeC79TQelEpCFeddaq
jehqeWOJCQWafKRjm1uL0wyK6lRWER9NOegcpazrW0UMqoOWjUQ5GJPkFmUtrA3znBYKdD051q/l
WitP+jg3D71oIRIh1x5FRbwiGkcnY5VtD7j0U28uxK8Kwn2/W9Bk4RFWMISRCOaZhaa5UThWP5Km
R+NbJzqsw2DixuhrgSlSKRov7QcUSqHxNCslPa8UFm8U6IYbqPG4lZdw+UFAK9NUXArAv8mxGqj+
XaVd92uZjchlpZIcp0Ic3LwPc581JTKFQidcQylnT2n7H5MpTqMTRkK10edqPrV6SmmpQwPVK2YU
IhaM9H1QG8FPsxICIkMENBsKYXUP8lT2BJOFI36PKGnpBovTLhKjzxbKOTvLUmM7RY3Rs0AtKsRo
Wu1Uhth7Kr/YFhvtF0lrgSdE/L1ZJgDbK8y7PB8VzW4H6OoOGT3gScNaVBx6riAJVbmKPEmO9Iec
nI2DPFrhQVuW1skl+G+pQvaGDGXkcxzGNZpBIs6WENtJK8z1TpUWrrbZ8PJAAs5zNfILhDz+WiVm
cdV3kzRvMDxEnxY5mKJtVAZZZ9ktYIrKl4VUXX4ogwgsspS08rYPw5gEDxmF7p8xl8PTB+NGotON
biXB95GjZhKkrnYKZVaAboUZJHykDJM+pQ9xW4nHIQXOJsuxxqGr6Xw/0n02PQBVKE5yodPsCUG+
OxmIavZZJ8u0gE39B1rxsIIUncFnT6RxUa6VEUcRw3R8zCmq7wctFpPbGpkkynhB1hoU2doM8LnM
UyBmslgkNSpXOS5BXq7K6WY0gbvzfFgoEbTYus1rpQAYI+Ou+0IrR2V2kodeRIQNqMPQkb3PpuwC
hJMWJ8IP2aCgGkD263AYoQJroNleLJ9ufm8EXlq0zywRz4sSVjfo+9mAK2ATzha8VUfmopwqzWos
csVvzfVwCI8Qe6/y3eQVNEICefvxkK9XvuuI+BpX6gglJ6Ktzms0eQmtRBggIZRW23rTGMV2a82L
LfIEXLRfsKT6e/ezjgXywpQoY1ADXT97veRqOhmX9gggUd0Yj4o7bbNDueuvL28dz7qlzyMZbOIo
pKmsMMGhvB4JJB9oaEEDuHqUgE5M23DX46MB1Edl8FLH7KwK8Hs0yEggAkhvMqD9vh4tmNRRnQ2U
xuoGxAW2xfAgbQ1v2Q/7Abukvh0PFx076xGcnUvj5ZhnG3JxtIokMhnT/NqVNm8AO/0UuKoNJnUG
NhG7l2AiZ/26t0d5tkfqCb6XkxCFyOBLfnxoN+OzFax0iu+dp/q5O24B/9FOIiD5Ervg9V7z7dhv
KkYKIMWGoxVz5Zi22q7Jv3z8HJztNd8OcbY1D6JBTcGlrBfxuaiyMXej3+6y/aWy1FlR/vdIOhFh
irZudVTt7GAw9shJiqbMWVv5UkVSno9o0otvCgiTnD7ncsnodcXt7ZBnBxdqxtKlC0PO+3grbVUO
TfchdVyYTM7kLW/G0c/KDjLvhKbsGGftNwh26+DDYE0euChBJwfZl5NvavxdikP0DbYBalVuxuvQ
xuz633os2SpahmRi26Ye/PqxXJRJ6GexWc+z5OPl8MZva13d+opej78g93EJ9BfOwNvpFPTF32Oe
6ybSXJx6+XnMQPZlrmehCHY+Xmyev338QXiwhKHZQr6QYp1NcFhrw7kP1JljU3yW1rhTvqfOD/qO
sa140bocvlC0Pcv4XK/t6yHXZ/RF7WrMlyULmegYkvRwuWGtxgVeKQRI8j9pX+EPKg751SvD58Kz
+fasvh76bIKNgFCTRvY8dHwre+VmqDwCSTzxqtnEbvpAatxR2n086KUxzyZYU8vJ11IZMzYeLfMh
7b249z8eYv0Vr+dwDosTqwLWJW7oXIZGZMo4hYY1O5bo9idhaO2lPqXpBQXJ27lzHYUKDCgwbHbn
b/is17oRJdzs5MLDRA5wd+G1/t6JQrRLKRAWBgmpZ7diq4i1IYYBaeDdaDfCJx1GZRZduAUuDXJ2
87HvrbViPVURPk2h1J1A0x2hvuDxfmfdgB+Vwi+0Byoh4vM78MU9XiWl2SY5qMB50z02OyKMebvJ
16M77pL9Jcv/e5cfVC3YN4tiF52k1w+UtAh9KITK4nQl4UfGfBBG4WFZIl7oyv3Hd9pZ1+/3w/ty
rLMnSAy6Jqo6eeHtFm61Q7pZ9QqId+3Yvfi0vjc3vRzr7MlZwiFWpZqxVjiUBVCe9ddqJZ6+EDCJ
2ORiP4R64Zvn6OWAZysTyagbqVPXg/s0e7K3ijK0zWoiFv+x7/7tmTRfXzUznNuxrRisWFq/k9TP
pI5/Da1pH+Cb+/iqvX1rQwOSNJqMyorLFM9ukJk0TTmTY7JBvPzUb4Zt4/VX3eZiS3g9P+fzEEvy
ZyIoRKVzlUA+EHSvjo3oNC5GIUhH9cZ0x2gHjGKjbRZPWZhl+wco7puPD/DddwrvMAqwMOoUqr6v
T2Y6LbOuGvjeYOn2TgsQb8V9lI7phq3HrjL4IbupH3hm4lxqL60n7+1B/z302XWUm7AgAImhc+Gm
Fn4Y46VH7tIAZ8uPDq9QmNcMwBLIH9Y2XXY3bKVPmIRRhNuYG7yLa/R1ffXBQZ2vvwLcTdazj1AF
ncL662isT4InHi7NXe/OlCbdVQCYCoCa8ys3qbWB4yfnMbiCgGT3R8FLHdaXLtyLfXThFfbOkplN
9YvRzi5WktYxvsNinb5WmaDxXR08HTRCvQsOGD+xWxgXGu7vXD1LlGgBKhDTkEucTZjF2FSTYI6i
U00ETvXfNGj/H9/8l0Y4mybzwLC6cWEE1IFOat2O4+PHA7x31l4dw9nTNVC/TPVmEtmxiY7opZ46
OpbXusKm2RSftae/Vtz/qMX1/wdj/h/XCFM5d/++EXbVT3/m38u+CV81w9Z/9LsZpkN+NWn6IuJ4
ns3X2+l3M0z7A56yRr+Zhtba6l7pUn8RmTXxD8gYWBSoY0CcAcz0r2aYSjMMfBvxnSuc7hnW/A+I
zNrz0/pi3hApjmqkjq+EQ7RBVLdez8Mz2P9Q6df6Fzw1e0r11TDaONRR6LfU9SGW03KblKPHDQUq
fq1mltbDVI05lr+A11MV82xGg6c2iwDOX2WjpVg/hKB5iCQALgMyO7KImtjuW5z0uRWcgrHxJ0J9
3BIHHlX2RHagRXzvjfbTmHbuIjSkVErjSK2e5I1gemrkalNX4s+wwjLeRMFp7g7N2PlRTUy0SRpc
ITYHvV+2ZtqVnsRyx66V6WpQze9SIOEjkuRdMAafsHi6ejQCIgrHxlPi9nNryJSwh8ARhAInc1BR
uJ3dJgtuDIgTAe0Fty/lazYgT0TW0YCwdkaPuFPRtnkxUHTW98JiFdcd9dFQwxotF4PoSEH41Ldp
4s756ASFN1EixQqPQSsH7e0B4K9JD7q1erK1LYITTcEi3jKEADnkcu9VRdHYwWw4U9VSCS2Nn3So
AhtpkegaCwQQ/Kzfw8BEBR6I1jYVyu/9WJMwuMaXWs1IZ4z6bUj93VZ+ZexdSrG5p+P1nfi/cYOt
d5fK6Sf2yIEjQbQg48rvLR2zmxGrDqVq8P4tgG2aHT+zfqLmHdGpEcdJdxpcX2o+f1ZbAsGSU01u
oGMBeMh0uPN5dIKGACuHkDKUf7/wcH0PQ5InBeF6aMqrNK7vMZ0tfiGN9+2kfxHzMKX5QuKAgEjS
I7rHSWQOdGx1MiT67iqVlp9NUFwj09zSjiOdbJJtOfRo2HMCc020eXd8ayQv+Gn1NM7aKqpIBbnX
J+WnUDL74WWrfUk0H2K1+TZbhK8BIbnpw0p1zapvHA2b0RrBNB6LJl/3YKZ6i/CmsxsS9/wcVT/v
v/4q6OicZR0xQ+TJ2OFofAahMdhsuOx6MgFGmCpasHRE/YMDq5LB+i8Efdl1TRdpMSRPbyXb4JyL
wlcpfZTzBnxDt3yRTEXAIq1IbhAAmFR34Wh5ZhDvARWMbqsRLj1Jml1OhMZ0oMcKPbf7ZdjIFhtG
RRw3S9lIZB91vd2on+uppWNYNV+UWTa4qWl7JaTSzJ8MmfqcVX9WkpkMKvAKhMZEDqi+L3pf3otE
PzjYDPb1aF2ZdMGzCDKwUnrmqNau0NyPFZF/MdbVH9rYSs4wqKG/TFcxu0JbDuLaBvVzHIr2gdAb
28jrL5bcsQ2cJTsW5m0cUCxQA0AwkTQ8aAKXSRRUT5Xru1aqA3tuh2On9p0dpf1VMRHZIrXf8VTE
ttEvflUoJJLxZydm9k1qhptA7HNHseqnFiPZpFzVdXTKxAYE4GDaSZb+UPJF9/o6aW3J7L6GUrLn
9LgQYr6lNKXBPEVTFVCDcmeRBPl833fKQD0DX2xhSd+bgUbaGlBGhK0nhLwqQxrAQTC64VBv5j75
VmLPdDKa4kUWrRCSCYqHHDceLESeOxIp1LR5bOQCxgT7ea0c8NiCHeiWGJTCULt6Nz+Go5Y54ZTC
VAlsvVXJNp2yb4kUL5B1ooeonSZSquk2WU3/lJbiPpZj4qvtKsmHm1BdfA228nYQaC8PiAJ7QWAe
mZerWZX3NKhpXVkEhscCqaTUp4+CGkaY5Jt0mxjVYNfcf/ZUHjqrR5dJZ41TovEcZxm3e+Q2025c
dPB/U/4oHGMeByy4kgRTR3CHaPzVrewZa1Rp++r1XbdMs6tiyM+UeNdU4T4EMpN3Rux307TLh+Rm
anrBaUxiqNpRl09N3m2lpdwoTbsvmvJTr0s7VeB6lCPJw131a+6mrYX10DGXufICgRTgwfzaitpT
So+U985VQHhoOa0V03G5B2rUcjJnXjUt0aZ2rABfWFTDU0SwB11ALL2YCk7a0NcitWQhaMo4CNXq
5q/1wIELlFyBRfIZS28Gcxf19PprrJiFpVvuEFdUMkvxQcKfLwjhqTNQAuRUuQXMuFJrtDuzGJzB
Em/0hFa0WQd4+8TgtouYkKXlGzl695LUy3ZHT9SZ+hHOVZI9xtqYucBKqNbNC5idJfDNYNjoaT17
68xlA6zxaUnjTImDeUOCLp7luOxPTMrCVqvXLD0S0QSp2QUgWqq5XkjHM3GJKilRy3ihtbiPfYR7
2EwBj8gG7TmZlK6oGccT7CKTeCv8cblobs3czJ3JLBsHCSoBlOQogz/MrtHSau7C6sSVpPmgkThn
D8RygQQ9NiKc1Zl8pV5JF5uOJX6IECYp+I74JrZG9gFR9SRa+kMS6dQZCrKQamQccmX94lVwEssW
Gyum8xxOFvn2wIwyqWNvNJA+Y30Li/Zaj6P0Wumb5EuZBYde6G+0IPi5JOanLiX6eenJGrQw2PbJ
Y1iPEa+FADBOv3w2yC2152o3qpOXsWjB3Mqb1IgSW6uUH3GrSm6cFl4odCKerf4WRXnuB91yKMjw
ocl6bU3GpmbW8pq2+FVmaQnmogGcHpPgDD9L2xAN9yMxBKRv6UDq1fytpENiS90EBSH6pYXhYzWB
NBv0L6GAzsBUhmNgIUO2uqtyJu9sskCU0HR7sgIIHoVo9F6ij7dZL//eyfyjVTkRKvx3Hn3yvzxF
ZS34//s1+13Zd9H/+b+/mrOYB0qh/7VqV8w/0K2TOYCVQRJ/C9V+r9ol/Q9V04CBIxfVcAWwH/1r
0U4U3x8SmUwwnEksALyyajz/krAJKjEPJu1loiPYOJOy8s80bJr67E/5e+GuQdempMvaheo8+wfx
vMehxi0K/4GueSxN/T5Ixk2RBcFdl8ehP1vNHZGM3XUZdtqVhhRAmK5V4lfvp7EpD0uSMd/W8vy1
5/v6WE9bCbs8nd9eulnEqdmHqf71+asxSoKtSqCkExeZsK2r9M8+0gOgW7m8b3mrz9Iw4kRacHpk
6tjtWEiJd5BZwv2csRwdn39cs04MVGbqUDKehhKBTZ4Hy2kKrBHKCv+b2BTKZyGTfUHozYOpVPex
KkZ3WatE7kTw/UZSw/iuECXhurZGL2yCx04Ys+GUEodMSlgU7EyzDO9ZJwUbaYwEp5pN4a6HDUpG
6yhelW3G496n9Td4EizTUkesc1tHcHcrhol23Vsa1t1lpsefzcXNkhbFDUGcCdIFNjrFMu+b4SFX
0umgE216GCZjPMSCXO8DObfRy/EuJ5TmChkCCvoRYt0iKBVSDZRSBw2NU9sK2n0TdQ+8RqPTos3a
fYLEzBlC2dg1QqPfm930C0NbfkQKmX8uCGDGKRvcmk1RfB6F5SqoYSc1zWOLqOlaieQWRpoWEG3c
Kv5g9ZkrsZ3w43Ycbw1eZppWGpumyFRi+QZgViUBldlcAePLpLa4YZX0qNdJse/rUtsOsfzNgid3
MNYP5OLhaUXPXB+iKNQ8XRruIlE9QjEK7p4/mLJ0LVfVdGqMUNmrajvwks5uhLGB9tx38fXYJj+r
5WeksWrhlothuKEJyzhkrwnVeBt0Q7QZosB86rO73BpyD3uZ6KGH0xbXnNktylE8bhRBMY59aV0L
CW8DI+4swF9CvOVNNn2pSvGzOZW37eD14zzcNqoe3aU9Ly01OpZiO5yWiok21dvkEUm0n1XkP+Sh
XH+JpdnyjUlUvXT9kpgdVObw7B0GPkpNQcY4JANjr64fWiM3tkKhJsK2ksb4EzT9lrOgb/iL54c+
bPODHAI+kZX+25iRgRuVdXF4/jBXS3GY86g4iI0cuOEC1WydHIAsEfU8oL6gEDgqAWlltLVefA2h
svKUMW322tjfLQS33Tx/QItHU2pMT2adNzcZEoM204+NoJvbThpvCW8bD+K/PkS0fw5VGk6H58+e
f/D39/oq6feC+WcPLWOXjREr9SU4pOuHqi5qssBNFppBq8h4QdpNltAgR/kS+2qUqzeNgFZmDISU
lX/8rVek4JhkMrQetfxUxrVwk68ftGzKSb4EMMQXA8vEm6SVhJtZmXZtDvyGGRnuDjW+q7ZVPkuR
Om3qRa/IDORbzx9qsfvrM+5CqEBL87SYyQwWZibcxEjhT/XhRKHu+RnkDQ90URSir+RgpsxbY+LC
Ihpco1XZzifs6RMj+eszLYPcNU2S6NTEt4mkO/Njc/1ATnmEr7skW3n9MutQHDbJwvaUZRk4GS2g
uzElhZcIqD1dZRiUo1rfkT9la2oxftKA0XDVltrPeraa4izlJQTbNbr7v346/euncymYZFSWP/Vq
nk9pIVhHgB5jbH3KBPMRK1dB5GpUnvIKMJNdZTKfGgKZjoJYeKLBaiqflvslNo1Dl5RXtZRFJzLb
SLBNC+Z1Y9wkWmR+V8P5MCyR9FRWVm0r8xjec7YkH52kvu/FOTz1MYvuGo4bXiS0a4uJvZV6kSPg
o9ro5dBuuy6dvUAD5iZJ0EVsgivym5oY8AhZ38mMI5y+RL26UaAEEA4xIRyyYEGkYo6LtKlCYWNZ
iTcZ7XAfNxroRUsG8lilN8/fquQCiJqiRvvQSOOthUAJdpQVH/u+SI7CsCbfWi0MyvXLv39gpjWa
6mA4BUSEHRJQIwcpx8Fkv/g0LxfJgd6V2WpWtddJVMq73jQezCCz3DiTlJPUdye97IqblG3DZ0WD
bTIj+3bVWTIOujih8CVbVFjK9qkYLJeWePBdFIk9lJS2ux5MVuQgyHS3a6vumwmaEH2HGVcJkdHS
fBUZ802e6Hw5drK0bfCUoYEQF3cWVIM3zhDsu6EzCuBEarBXa1bezvOnkqDcGqPebquwkI8A46Vj
NBH3Xkrs9Moun93n7+nxJB/LgNI4s2bs/P7e+j8DhgN8ZfFSSkYBsm8VqaoP0BENsyBXR0pEcOzB
Dam8tq+VpPSZ3rvbQQTaErPm8Du9ge8VZWz5BiH6NY4FJPT1p60lQkSX2BgHUfPVkDL9HsTXcjul
CVVtTbt//paUityicbrJ6hKN4vrm0tY3Fy2EwleUrqTxw/fMvu94p/eGrxkQs1nFi3ejpc0b3Urz
Hcrg/JMqRATwtssxTUfxSN8v+6TmFWzIrCt3z18+f8gnlHm9XM+b5y/jJd9HXS5eDXnzhUW59phL
xeDHVdVvnr9cwuKYz1J6F+oQFYQwO+Wq+pOqa/YYqrwkChzOpMoO2WOS5qAA5ai7jvt2pGqCpn/9
vpTX4R51euU+/ytrQNZbF2p3qFs04mkRC6e2IesxqbCrBkrCXSZQSDKG+NGyyIMaKbFtrM6KHztp
eFpko78hHn66k1JhKwIoJCc4N13dBOdUibl86mCM7XWqdJvS7Mxbc6QKgOdi+NnLe6zO/T40l8mF
2GudelncpXPF3IOMEp5vKAub52XV3MXWCWXAjliQ6I59sMT2DZ1urFVs5NVSOeRhmd+IJubNSaGw
YmZ6dgjxHPj8yf1uDqfgXo+7m0BNxG/Uvkl4Lufy1EyqeYrTOYLHxg/Sqr+3wlG0o0JcTgrLIK8d
4ogA9ta6b8rlxpCVr1ohKp8zTsr/Y+q8lhtXki36RYiAN6+wJEAjUaYlvSBkuuG9x9ffRU3cmHk4
OqJck2ChKnPnNp6krYMPwVR+qYpZ8Ja6JzT+Xhf+96F8f/j7w7/f7bCavbFP+HVH1PWGkOwBw8L4
0BlWfojjPrmJeHza5TTMPyortepL/FQlwgUMBBaJtsRRPirJbVIoZCEtt58bTRgEGm2/AmAr2Mvm
pwL9NozsXXsTYv1hkkbEIgqyRT0rvwaFPOHMTIpbD6wclI0EqAFWicVnuOgadtqxsoRyEQ+hMknr
MdmrMdJHPJDXPllOOOipgd5Z+3k369gv2pIUUcUofaZrf/DwvRdAcnYFHEwpv3ftkwTm274mjSt1
uXmE84vB8bRgLqpNpb+KuXxel0Q8bMU2hVmirZE21HLQUPHmotmESqrN0dxqm6+RqXSjgi82GZeI
bhjCsRqVV8SulJFd9VaquqMMCqGtqrq9QeGXXLFcxaOS9NtbtRsgzKb60kwlsO+IiWMzau9m+6rl
cfUpjkDe43Ds6055HEXi66V+U75l5gBGtSQfXUN281at/QmD9+KSEc/rsmupsPKb/dDo+xJNcX3H
xLrxTLEIRqy0SMqL5E9drcOxmvavtk1ZmvHU4ExZFDbqCOGvAAdplrsPNCwf0Mv3XJyf+EPzU2sm
o2ON6Xb4fbhJvRylFZYU6/1HwPSd0pQhMRrAzql11Cf+gUKecI7FKetcmL12MsvyXyFq99TJYX5k
RcxQsRvjWqgsUvzV2ws9Paa6Rmmc6qKcD/VSzVEtxxpZx2vjtL1xlWDAX34/YJ89XcSC24mFqNqz
vn0o4tz+ncXOWRQJdlyyZF62Z/0P2+DfTciFP8k4Q0ia8uGG6DX26KRwcUUGcDRn9p4618jAGRPh
yO1vRNqEAe8cT8ZF3vIdXvRe3Zq2xtkM450XK0GYYgC5f8gKO6JoTT+KWQSqNt9TPtxVywemNQrK
8FiUfjJB+UOuYHscFHYHTuvULRgmXAotySNlaVC9lnmLnEN8HYie/Rni9DznWfNW9EvlVUY+n2ZT
Ks7pHGug7mL1Xi/4P6nd+tPJ+Ze2TsPLjMzBT/dhDuVSmdklSOEu936yc3VuPpaFHSWvFevc9PPy
OGTaT7OmzYcMwYmmE8VSPOvLExDdYyFYzccMv8cVMWUM2aHFlyFZmJHw9a4wdy+1lp8lZbPLxzh+
WYwqbHKl+NSstnVnM7PY+qTuVkrJz3++PsiYwjKQu6hEgl/LRTUQzpTlpywKf7fFSG+LUR/SQaH3
i/MPFbn269hUWbS18MXrSpde+30Ug7HpO0ZkfLeO6WJUjFARZ/BdfH6pmnVBjn4fpqL2HEuDcP19
pI+MYUQjfSyl/jRP9XigsFKivh0rlmmFnaLG6ZPqGva3cIJDVgV+eJqsRkbKzEQUO/k0xZkUdOR1
nRttin3CSeXL8DrsSC5Ksc6iZVopluYOi2itrCWvn/PmBpIhHtMOY85uiMfTlKp0+rJBPxJPor9u
Uv3Sb8n3MhjLjxIXR01eu3cI5fiK13V1jlewri02Kq+YxfpNkHLMJkfNRcBbnoC/7oj7QI+QjHKU
JKPqGkpeclNfcYWPP9SiU7AgTOqQdWvd1lb5+/t9FYjanpAD3/RUomgldEi1MsFLc3GK0jqXI6GR
DLQss/TYzfD3Cl2L3zS6afxbhsTuT1XasNP3e/ZHL/b9LcVfwklnrX9M5SbFprmbomwe5KjhDXXk
NvnTC1p/WRczD1ChLeeqGJRgFEfppAo4KBtzZ0RNLqZHYVWyyOoH5RgbahdmDRtwCtpMeHtdRybO
jQd4v8lJ3armgIJntvHYHJymGMsnQgMhHjeC+p+Hv19DSYEMUB0e8korn0wjhZDMwN9NPmvNip8I
Btgvk7U89MpYPyuWWD1LG45G9EMPUwfMo+yWgBLEwfskvtZ93AVLoksRBqlyOC5lcRD2WbtMA3t3
L8rbE6BP6ehtUrxLGhFxXIm/FUoly2hm7KwZW0h9rP/UVfWV1J30lg1Ar81QVU+MqGev29kZC3Ux
CCmYhUBkEBVpbaOFmbl1B6zccRGb89izhkp/ZPqbuFprXbJOogM00hZJEe01GQnrVHqGVcHyKCol
2Fv2tHo0Lbb99KtcFeGKx/zyLFmj9/vlCeVdGK+Kn8C8xV+wnD9aS3zXBrW/CblinraFwn1U0+Jj
uLVZU4XqYAWSHA95kGbyfKDPe7RWE1x306dn0g73QIaFV7oDl/X0+yFRy4dF74uQNzc9SP3Y2eJc
zNdR0aarfP9Ml+M00BUUPb9f++832E9L39wShun3H/7vN7re6rwOJw6wdIFUczV5UBaxutVbj3MA
T8z/ffj7AbXSVS/ZUpsmqW9MR/dLqsnBoDXs6PcvFRIV1dJGvOOcD0O33spaXpGycr7VViyEv1+r
hXG6VIJy/H00Zdl2U2QOsVm4S0/vv/D7ockrqIhqcfl9JMD0jTESiUTDjE9MHIXeOu3ZHv/nQ93l
G+K5UhG8cemraBi0Q1ESyZDtokEuxsyASMFap87/Skx5PKuIzVBY2t1eR7V3+UfHsCpHf2y5Exi7
o8c0+zIYku1k5NlhlnDU0CARKmNmWzuj+g7nS6dMr5kYpSgJ4+bDqDEWCec6NPaXLMb6/K4Ny/dA
kQjkYCJ/96rm16zxh+ACt26fhE99SRxB1aIWlZQsdrSmiaPhSZuvjiB/lCWuq+vNRPlZO+3wj3Hv
ROWtmauTpa8iczZNmO82+15hvCYmCMCCQGh6XbMaN/p/i/kXy9+DZuTHmkECT9zUPZV6PyM+ot2k
BxgW8zfPf46hgfVXXUJgBkTRN7bRrp4wvt5NgEvx8/50lJgQ+hY5W+kN5aeyv7fVz2/VstbumtLx
Y23elOwwjHICdYJBFzdBj55UmCxHbM7DHI1a4U0GYSbGJ5k6/PiHZTbeisRWHN6xBLeV4RP1mpNl
TFjlQ7Mws9LfJUN1k/E9YW5acp3nEd9OTmGeaCzd34rewcwSl3rZfiCUG9/k+MC/lTI+pOifeLW4
bGNwfGr5OxPasB3t7TCw5QHWiOa57W+68sD0GimoLUt/agtWA+pQ3ih0zU5i/qPUsWXxb6XcujJh
1kjZpd1jBL637EvvJFvNvirCHPoGH3DxpdBQCq4PCm+MJuOnTu9crjec/23WRrl8LEPuTPhBZu3m
4KvOLKxwqxhT5BktMAsA1GpSHoT6W6F3tDr6W6fgmm1KbnfWz0BGihDU/NF9l/8lXf3XFBVSgtPn
edztmBnwKHTe0iRBkr7283ci3C9hzhBWrp/J+/SKlnRAJq5jC68iftMtpGykk7RVVMAvEEx7jiX3
vtzwZbbHorNsTIqL4aDmp7n73nt/4gpCFN+Os+5Wgm3+MF5fv/LOEzfebmfEPZx5Yeu3C3l9aNb8
YnUSe601rse+kEWiyv/0pywOdcUrBHgDTt+Ee+PKuQv7AVAUZTRTsRCmvbfLyevU4sKc29noqj9E
kU7z0ceDPrfaV0U+SrzmGhjB6fqjVAVMgScLM/HZKQZPHcK+ClLV3+G4zJ75jBR1QQpv+tvs9XSW
MhJwB3f0uQuFPzIGsdVrXl6nhMHsYfgraCpHhNNkEfiigpTI8AcDisLB6AFIsfp1pdSXs4i+rJOf
VP2kwhjl5Jx8C1ZQF+z1cSgujewXqj0S9UFbTX6UcMC7No4PxcpYl0ylxdGnszmdF93CdBx3XAP9
tD3oPzG2KgePIJUC2bVTTJFlkkniK+tBZC7I1Le0d9PpUk/GcK0Ixe4RH+NicmYCqjX8o5kn+2Z1
zTUaPNBBL98Q6P+xpGd0WXvzoEjh/E8unak/cktUAL+9L1NkqN7UXDshlDFxa641ao75sx2whe4e
SfsT1VvSnbv9YYf5NOeHnWMXuzu2tvRV0R7HjbcwgUJwnVS3Nt+x3apUV8FpCT7Dpm1g/9mzwHQ+
ft4ZUY7Si5H6WR6Qo2JppEli8PnDXGRUjmvs1Eg6yrNG4aCYPjWzvoajdt6S0AR0Jvs0d7EiHoR/
ovKkCjcio5iswmeYRBvXgXMr2q0QZe3niM0+KDHL3LL8kTQLgc6EHcR46OGq5EADdpegDLc1/Wp9
6XiugbIV3n0lI+lYUczDwwnMhdyKQ0nPakVxATFqOXFbUSgx78eUEpY5BgNTuLJrglgBzJ71+kUB
sCMnERQNOQJ0kCFYdyYJhVcLDt4eE0cPQ1q7wdO81YOhs2tCGhoaKngPoTU4khZMzIuWo64+6XCe
NPGmDh8TnhBbAIg1zg/pfBlkP0bJ3aqf0vJPn651e6BZjovARGmoRJZ+zUp3lB3k/PvQuAK0g/qR
Lo8df24P6frQayPIaRmB4bjdWsvga7gxUkbaibilETQP3Ye+MhSnwXqphFCDq7MwULgQE7PpB+1j
zkOhdocO8oZ3nyiQ4E3flsI5gscDDHIg4yZfvrl3d7BtOE952BGsrfh0DewHOubkCQU4rD4XX+kh
Psj1SQQJnn2zdvCZWBq/hI1tAGePkoNK207gMnFDM6xbQyt2ksS5r4/8O3/iRPlqCu4sFqzNCtrz
+zraR1tR8cBwJvwWVvYKUrALV20/9+0UH6uALCw5OSDuTvDffh+7p7Ui0tHleUtWNPHsJY+ILsvF
Wptni4mk1kcbwVYm5dcoqHe3/eG6xLaI1Xtpboeh7Q+GlNwkZSNBBnN6g0pl3kTtzLmonY2F5wO5
pNtDJUkaj7l9wER+JzxKDDFwWO4bJQYG/tgNdoxa1mkUQlVAKUk90WXAsVdVvIhDc19T1rHv6GsF
A95KziCjmmbwmlqPdhBlN2NmZ69nZd+VqDa4qdfsaYCkFOZp7cjga1E5tF9WMmJ/KwwulSsC8mEl
DarUr91q5ZGaz2ARqAdtDbZcALxIA9KwPtbvxExDg1aZIoL8FV2N1vV5nDUnXeIMItXYhAPsy4Q4
q/t5BFsuUrBqsJWe2zBzVg1p6viqcZyWlXqc7taZ0vjA7BTSB+MPCvlYp1j6bJIMycseNyScmB5H
AcfuWDVfrdBdd6v/gN1+vh+oeqOALVChTVtVeIte2KJWPwjd0Ie/H8DXvtbKhMDB+720dhkh6cbb
aSaymZMnX9qLgigBjvUeVpx1a1E4LT22In7uTYoDO6VUuZw2YpjcnkN2h0tljs+per/p4HVkdmyw
7UizFbTcXaQwOX2dOrEghszIbKQg6gR+CSNRWwOujBS/xXe8FVMVTjEsXDirq2YOYJmOSXpU5OoY
U1DNmXgPHNMTv7OUN02cNmJQjK+1ger5KKXP8PqpCJrVz+Cf30s3k1JjFT3FsK3bfEg8GDmfGVrn
dK+CBCfOLBLH4YutmEQNVeT1xABOM1OC8VMBAnQNy5VjXWekVWI5E2s/O8iqcNwA3npelgE1Uvhp
W1TuzNxq01cwtdf4zyrTo7iLh3iZKJle5ffujrA0xWG6G6poU3ZRH/jb4k5yU2KFvS4FghYS9MIN
Ov2VUynalyrKlTZa+uGw14dET858Z9PjV8PMT4sM7VHiR+Ln30+7rTwBw59mu+Yg2wpKCcxk9P1h
ll6UNrvlffue6f17yf/nSb9O25vaSC/mT691z8qcfHY6dzHkJiF7ltelfJyFKjk2G6uDMBZrxmim
S52xZKIvpWyxNS95aJhndH0scoOU5aO27U6+xN7GhbHIhSEfLpNk0CdT/FnkzPBMZtyhkmsu23Rb
DMwMtJ7cHf2hqBivFJpVOeQUCUcthd9XmaNd5no4UOajjbHTZaCizKkfymkRHIYJsBPU1M/HQT+y
7y3p+jrr0/o6TkR4LP3kmfMyh32MFUjMJthNLR4seKJqEz+tyvWXVAuwdOXNQzzNPMArmqAQLkrB
EspXexAu4I5CcUoWdunh0IhXs89t5jYW44fnRId6JwctRiYN5A7VVmq6IcCaofu7J8t7V/dcFenZ
Wjt3KZaDllV2XX9g2eWJMk6jgL1GRvgqYLo2BPl60fTXbCL2sHkaRE+KfZHoJD3/10t/UtiqCWth
XziEgpxifVRcvf/Xpc8L/O7N3LxhWt+3ZQvjdvO3TA+45Ztz+tQ49HN2Ylssd1ehH8/YweDlAnW8
pc1hbA6zcuBcMeqjuDhzG6q4uXUiDDhXwpOUizs9yIs9c3ch5dhc88c0iEcIYM0mi8fnzXIwGnce
IAnvVPRXwfRzwek6u/SH1SaTWjuUukENuRWEpmw4z5R/Fw3atW9KkTl7su6Y+MHwLHHaYYOpecnf
xHYV0KAnl4wGEnfVnVvzIvSXVLkyeRccamOhYdLoxnLUUQcWHvzbRPIJJIjnY81etL5Szq6xW2j3
dFtionTAqSTvfV6I6Wfk67ahtEPv2sFMvabwWBH8XvKX05/vErBor7ubQpINs0deqaEcuA8IQirN
R6v7Q6reRt5c6yKjrptDN7kZ2ijDk2p+1XKG/LUyPXxShuWwLQdVOAzCbVDdXCkdqr3xalACdeNV
Kx4XbKGNR4uybmhO4nw2TH81/abxR9Pfy7c0dgGXyC3kXq91bxG9SQkggZh7YGnHegCGcTUtgP2a
JaHKFRgII3R27UjUlJmDQx+S+ag+zweEhZfxAFvkZ4/WyLipD4wk7m9SIGITk+K8RJrTes89ITrM
qUpP2joxQHoftkCsPQz5sk7JlxIfVY23aiYRAcQ0tdMdznLE9Fqp/13E9rzea+nnuvkZdfEoGC4g
fs7bAQKFfw2JbTg12y0gkzPqSqBDzbCXccaHxMKnTjJ9Jp/FgYJa67mtv2LzszADSQrheMiJS1pV
v12TnJnolfq9mRy28E3w6XRi6rOCfCDBnxDtk3qZv1v5lZJVR1/enfbhT16UHjhxd0fSL1WFMXR1
FvSzWLyO6kjPSkLwfjK3sKm/SBGZsr+pca6xQlmOY3HNyRbCwCbHMTUNFaCJzo7v7crwcr96ObZI
eD8F/fSU7c/k+1WyFOokbG7dDU9Ip2onpzIuKxdy7EO5u1Xjy91vrChdQyDLlrvf+phjrFi7mzX+
SYYHjmRv1w5EnGTUgSorHOsh8rEAETOCqIIE15QRM55S/CsIz0KfH1LzvJPrGT8O5Q8+ad62P1dA
CYU9pUeo9Et6jEX8bPTEmeVvMc2P6a7DVqcWlA8St2ureEr8GHNNY/lN3t7Xp23YQQ1L4qRcy7dm
RmSRQsR3r7i5fGutj5RXXdShoAd7xan/1TWKPQtkb9Gv8SkTs1l0YUcn9TcR7TpPY3aT6qFmqcX7
s8wrUMXMreRrBhyUtcF//ha0AHfK4Vg8FhQLrHoOerWLJFqT/r2D9i4dxOoAEb+Pv6vtKFJq5+WN
pydULzwVPt9oQGZyMO90F0zMkLYq3Jcsv8VlIF8jesXKoRUd81PSva30EsvtZ+4ZeOmAL+llmHBH
3qO88BXSrBbY4hdF2pwFrUQL9VR/hwDllNMxNQIhhq7NxlnYcx8yNuY0rw67KNlS+2auR2twFWaP
MvP7jDdCAlCZpfrCLPYewZkdcBY2fINKZzS2zUu4DEIctCYhx3ijuUXOfthPM8zipbyrHd4lPUUh
Zmqc1pPi1++wmODt40/nrIQmUWv0nkSWFAvEVEj1mKzjIA/AS96WTjqgBWxYUyArCs81X2/+mhD0
t4yqblTz9dx2omeN3ci9n7XeXtaPTQsGVgviu9wuwVZ7hFn5naIftVkgi7AYHuvj7ieEKY3iQw1i
vMzqk8xMDfMsBl+CkWPW16t/ZrM4LvX0k5WMAGt1W8Gdmd4NMuVZ3ELyhXlNMtJXrv3rj+aWH7O9
IG2n+bHyCoRj8odsCZst8bYifdzgvrRL/6rLWCmICkxvgq/qerkNRNPJSWE6xab4JSnAJfCokJBm
g+MFLjqQmn7///+PGyVMgUXU5/sXBoshXcaeoy77dIfcUyeBAexg3X8S9IoFLaKREVBQJlHM3dQo
OJ3m7R04wy+Pqft0SRfrovbCZaFWWCuDVGwjkMTtrSVpNNkV//69+890tRxN5aG7UJhbKfRv9UTR
NOIxVrGADhYU8RSAgiREioYD45DihgBkWl8kYsGa7kE2Z1tV3hloTesnCijgqFtKwwjDM5ghkxSn
sfJ5p9x48GeBeElo5HryyASXKfnbQs2iSmfTFCHRU7EUL133QESVxjSqtFn2ln0c4xcDN7/+OU8u
Q/ewcGE3Kp/dw3tVGWmFL7v0EJdhWr5oGVz01il4zaoczOIl5RFlUmodsu7CzyTCRdBvuHz5nfA0
CtcGVUh3jWvZ7gin85UkmvH1I6ROQPlQJg/kh8qrW6jhYL0t0tV4Uyt3Ko9ATTd+iK2H0Q7dYtY/
pNppHI9iG1nDc83dqntzeTITX1TCKSFO9e4Z+NhgJTg8jhw5PQT7Oj7OdGviny07i7rfLF+ycFFX
xZ5uc3cVpWONWXl5FE1O6O9i+ZLG4zo8isOPmZ31+UvuLsqq2dOlVtwl8Ymx0xneM6CUqErjo94E
I2KjXn7YSQCuQlP6SOdw6v+SVbrxt3mCPF/pOOCyhswBYF14QdrFJ91taLwiEtO3HNMuKZ9sjBNf
62NTSo+pXv/DVjcgNvNBTPfvIcNuapkOaUXM+0odPTTf7czFNEHzfj+UNW6s1vy2yLEvt+3fRWEX
nrhRxpaRubA+NbsZ5cPybTFKdOpF+gP55TBDc1GT+2BZgGpjYjYoYo0Gyl/RaxhzQELX28woaBDG
H1VOQug/o2OWxhg0G9WXat76Pqv8kjo7w4rTWTZNP0qp9lJaM78hZFfIJ4XdVFaAnfp21HQSq6z1
0rbJHuj1DOOe44p/7ppsnXnM0yEk4dO1BiUsQHLBDXuuwTq/50XDws4fijQ3g6ke/FhOZswPl0BI
rAPhpZqjNq45pReCDAp3I9eKIQhdSik1txEpoWTVgQW9wWtzeTo2K62KZG05bGfdPIlMRydN+8b/
0jbhDLhDXd00U2q9zjBkfx/KxBcWzt5+0d/V+C67WofXjHztMGvNF3FGMJFYffc2ZOVfKoDDvM/b
eauJLh0zcfUNKlkYMbVt5JGmt9MTMAc7OH+1oRiFOadDEWPRtkv5rhaWzUQazGyIJa+G5jKvT4TB
pVR+wtOSKHQgkXhHmWVq85KOORwGwFJ8CQxQYJWqGl7nU6bDiMkp3YbJbnCYd8WWmZzYtsKtj4l0
hCFix4IR3UMYL2q5NWfzztHD8fOnWNL4WgovNYmi1wEuzWrsRFpyhArzBhFnKv+lS6IFzU5ZYdSG
n1tUCIK0dv62ZwKjuBxqBlPDMVtIEIubzSY3dPMKuFTOQPiwPVf0UGUiupmSWidCqeAvVpkvJeKr
MhF3ugMs3BV92Fr3JOOV+Y4jY6oK32ltHM3RIIhGHDioF79OvotoqqfCbsEjrY1RSFxWJ7Wf31oD
NWAmE8uocriIUNZUy1d1nToah1CJjVJCNLri4EZAIUXZgiFqYL6i1DqqxRPcYrZ/ggExXJ/Ek9UB
aaCmWziM1OlLNpnR6g09PLsfOtxbmuvgi7nGnbWAamEirZjnbP/ERNEKYyNxx62rw4yxNym5hhnB
UdQUdOaTxumYjmdhM2J3K3NqiNK6DUVMDDhcz0gSxuxYQGHcRP7Q7wdlnE+jqImBWiw7HAHFW9vi
KvezFOzQCU+QFYTDhOgLVwynjCvw2FS7DNnWHrYYBeNOrLTTjcUIU5CErCqVX1qMLEq0lbIAcY68
0XGNfj/M0x+1SJoAud1ZnhUpEurpfz8YSzIwe2tKr7+DZP/9IGcjSO3v4//5NN0XCCu84C+IbJ7S
ZOvRYEElldxzNg2qN893gK1UaOF1Tun2S1brnx0LpT4dpcNkGeEqLe15lFvlmIzjs4Qy6zVPFCio
y/A+1qQaT/W22NUmVH5SWe37XuxXgk3Uh7TEqhJfW8UMzbHeyDkg4pzIAEcXm/lYgGxv5aagG2sC
IS8RqSly3BBtvBMNN1rziSzS5dTnnLLibNyTerJ3eEuwlfAHRH0ZP8Qjt2SzW8fOAimJ2RrMd6Fq
1GjCu9OxEpSPUv2+olc58oDxtJclHdZ7sri+1Tjn2vt8qdKnrJtqu7xP4sUcz8sU4HpSpmNCUuBT
WRV1NA1gPGajG3QnnZ/Imn4bITDYUlcobmsiUiwy03JX9IUEjkKqK+QwKztghKpNAcVVTCIVzR3X
6bTD0gXUkS6YjcyR3Em3JdNfuhyUTGROX8sozaau9oRcfhtHkkMKwkT8TGjfGsncQzM2hsNSCBmh
p6PkSvfcxaTZgnUDJhJXQC5zsUZ3VmXYCvodP1KNYzc1W1TWpWcSZX5h2HjqRBpAA0J1UbVtJHTS
uzQ3Ey7z0N2nBvasOjYTHrZVY8sTsF93mbXWazuKoMGgG9VO/Q5j5p5wDwizmf6y6vvBL/v6zn7v
3ArmMp1SlTOkmJ8kwD4X3yzGP7JePzDvQpZThfGkfAsYXvhDwxjQGPRIiOm8BgOfqaVWjlNnJa6Z
o/LEXvt7Fb5ka5m8up1vWZbQw2oLJ2f9A44qhepsTo/rxvE9TOLHXkkn1DdZNFvyx2TN3WEUQcCa
eWLuseWCS47rzZhK5XFZc+mChxiow8p8RenPSlelqG3N1q2y7btddYgDa6eGS759d+TXP/bWsD5m
nOTHJsZhbBvV9bGpMHW2KLPEAiBjWRu6PH10t1YavPbaJ6kPCRbBXiKYj/kw9LSKRUaDxTE+Db6a
tVlQtn2PKYAVu4QfY7SVNV2kKPur8JXv0+haherHivJj8SxS82FTNQIumRXEyJfoTS1Hrz+N+5ko
Cx0HBGak2Ctr6ImSf9pOakDJkCph1JObLrFzmPxe6vJZUcmIZ/dJq8ctwSR4dVaCTpcz7Cdb1Jnb
1odep+JTGVX0G8GkYI2rUroahQHO+kwc5KjNrnDvbaNjrj/VfsfMdatuHB9+Zake77qdKoehe0s3
9svDMJSe2h239izAoVs4vYdQlO8Io+pnVNp927sKtOb+1teHjaWhMoyGH4aMaJFdlQVtPqXa28bI
SkUT2t2FnvSBKfm1BdCJxHUDQAQ8LYF9JjnSa83v8mhJxSO7aL2drH3Ht21zydmVeSYvGdO4Uf80
iwoX1C5DN7Q8z4Vs+UrT2zuHltH+wUjWFsXIyt9a+WDRo9TrR52HmvjCpjbjFW5eZGCS4gn2viM0
35UBETNBoN9v5NleUiADLVzr1578Xqn4ly1/Mtoe/rdSrEyZSFKsl21Es76UxR9z8OacgNxjon/l
0uOUn7IxkOWTRI6ZbJ1XgZGT+ZJP+BVMWBDAmYDci3gdzb2OMNVghmfIz3P+p2ohCP3JzAAU28ZN
HbB5dFvpsenOa/HUWxeDMTo+ksziJ7c4DurorVLtatmxohWIV97T1PTnfnJ6GYLXQofBsPIzBbNf
MXFgfBwXTsmlJuG7Uy7M0U0XmTMnOopW/IQlCAt9JKeyu6ACBvq0AFEZWDb+Jvkj7d3EsMolftlm
8axuG1W1M0yNze6jCbhcZq/xqeEXugUxLSOj+JbMsP4iXA6EuOgPks6BsTV3RuEeGNp4TRamj1Ud
KFuGDzxEDo/ChvHu4rbZcSvfTRF44wDhma7uYRCCJA+YAwLmTQy/0wT7+uksgqONWs/o5G77i3t1
BAqVb/8G5B9lfS4zAmEq4zg3vdurb2se3qPpFWgmS8eqrtZAMaAM3UcI1vT3/zg6jyVHsSwMPxER
eLOVkJBD3mVuiHSF956n74/ezEzXdFQqJXTvOb/1atPB8bsy5IfC35n06262EzXVtjZxA8hHkQu7
DirUT5C8jkw/t98jNSle4pCzXkWLHPlFkpe7MjgnUIl81+ZnsQyZI0uVd4LPOziNQI5cp1KTQY/e
fHMTtQkI2ykR3dQ71ewCnvyHG1stzCVSFzsUz3VwnZtrx7UUkMyEtMIMqRZb8bB48g8Dft+6uDzI
iRcOQXv0W7vQ6FnR3IRlXJEth9xvOD2A/PpKxq1bFuI65KMSvU029DuVZwUhZmysZhoeqgZjmhrm
e9iGDohGV60Fdi3bAIWRQYdQ+XMKhZth3FATCL7DZy7908V/ZafsQEEDPD49UHqloUchTqAawLvC
1+ijbpizpXOKqHn6hXTvBxnMG7kKAeRG4RoEbI+mM/9LiBF8+U/C2t2V3z2UHQkq9uzFnKUww4Bi
aMVVQjS/D5TEy0JfZRDOMnPRKjHUgdUBy6wbCF6ZoxF8K1Z5NNoLNdB64/bSoa133bTlqxorv9CB
BDaPTqDp9GX/WtlPWAJCS39CUtmSdUZzE2YmGcoPoQzXc4R2pqxMRk0iM2qwfH2Z8zuFAY02nr/M
xk9s80tLugzaG7PptoGvnXB2J4xE85I+S1w3VX2IfJ07oVhMvImihXNV3VnhfAyT8E54RtHFaGI+
4wTOzNvXylFRTnHzEUGE08duSMW3MsQcs9HCb9263dT6QQ6xvGus0EXiUChvoEZSieqGVF4M6sR5
+ylKB4Gg/Cmm8jhwwyyyed8n31sNjYL9v6L48GCpOR4fEtwzmJH5mAZYkn2mJ6ItFJn2cOU5ZBxu
1Z1XSxwVCKgBsHWNkpc0beUhoPF+Rfp6uSXwJpPgW0hCq96R75rGo4OFY8+PADCr1fxSIhc9uBJe
yH2wCifvLmm35QCKNNdjec2ugXmRh91oPdFwTNVN09xSfaGVERs07Arftm3eb62YmAdSDKKBKOjY
CfWzmZNrcq/45zDeZ81eKQiYOHiUZkzXrLqFf7ASePKPXcMVIq1lcV/zLqHEE3reoT0lAr53jVtM
ghszOAf9CPru1uGemJ9Mv1TcD3CuAWKwXVU4Miv1Qov/Tem+RedgUEXl5IjUpugmdzC/S93a1eNx
tNy62pSlm2WO3jjqPE/ydOwTbCfWrqx3hnCIJHJE/prsKA9ARn+B9wqNDUIbkH7Zc/t6hdK9jR5D
8Xs0x5fiHYPhoVU/mvIRFUfGqUbfV62ykKi9aD3Xjw8hoaMdLOczI0LR2/DEg0+ATh+QH/nptewu
clsva9IPuntQrDIZ2qF1M80Npb3Eh979xg0RDsNbkTcQsx0Kqsy4RN6eN4Df1BN+pC5cpOUniqZs
ThPgmPdRP2C6ZMglJahaWDhqlp6CqKd9BjOhsOcdhvPvFAxUd7IdBv3eWleh+xHlY6+cQ3rLVRo/
mD8LpFCuLK411e0Q/ZR0WFQMMDOfNZv8lhBpvrkaFWaibt2LPnqak+J/JMmbJl18BcRMj7aQbuN+
J1pXJYPyxBbosBka6aYy1mkfc6ZdgtTBHaNUONAKPqNta2z7clunHd/sU0qNo7oCcmeJisEaPPlf
2fK6SGF/eupVy/EbPTJmgPpQT4hkOsDCrZif2tI9aNl+7kzpHkOZYySvQSGB4+G4vZcEp0wIRqUt
evlfl/3VwwstRtBAHWwbjWYOcX5aovwoqAQNh48h3jUZvKi6jM2Rm3SDvnU0Hn3/klXmt62sf5eF
q+rMbKuOySXDMVnvzGGtzr8faJ9uZyMTwd0zT5l06epDWm2m/JkKCA13YrxOTcc0HA0xH4Y/IovO
U3Ye6512VDjhK0zQGTTrJhHRZ5wl3kDdbo0HejGSapRop0uHqPoueMiEdbHCtzN8ltkptVxTOgSk
UqmAj6taPgzhq+QmCKPDaGwHtIFLNneLPBGGHJ8LTttX1iuOPiGvWv1b8VZpyFp4472OxpM6Hotp
E1nHoPtK8SuAv8r/OHSGmo/omhh2NgGdF3eRz8E7p+W2TD8SbV8XXI/LvN2W4bFF8aNE74qwEVnD
EXE1qr3YblrfzpGXBScu6CQ8RcpJqgjWWI/9zjug5rIIUUpiN4Qq1HbK8B30n+h00a/ytyK2GIej
hZrHXynDSjOOov6wkBgZW94wUf6tw0/eBYSHvrDmt9bTUyh8tgVxM454qkQnVVej/kANPKHWFPSP
1vqV+Faos+4JJK4Oj7GPTj08EtY11cdUvlXBPC6/mmDtS/s+fMIULMr0yh9J+sVapVEChH6q9Eto
PIUZ9GKh884T4R7xLeZi5XphMNUm16PAXm8lANKtJx9ilqdSWZrlhbCq3jpV8p3FkXfpU8n2Gp33
8I3ygd80bJf5hJynPnjWTglfSX1F51UHj85Yjjm1Nv+C4dQR3jN+U8GD3xqpZvfEWrnUY99GkkXe
2baqbqgc9fygR081csyMiTHfDvF9IF+7/pT7O/ytooIf+4jGHony4Gyvh3vduzHsb0VdTPXIhr/S
v3HIQ1qWOAO0WyZ/99WjUFNIqFJbZV6LdmeWk+BLnPXzjubZd2SDOUkP5afeumrVrPGx0bVCQlN4
MiGhAy7CowlK4UWQFvlWHHeZ+ogtc0k/WQU+0sKAM0UiuU1grhtlTFfoGWdxr5fzjZZQsN0zrpfh
lJsnPudicpNoIwwrZo8husUJ1MDCgkMp16q1m+KZpngx1RQICYwvUUIMba2Q6hTCgce4b9yCWYb6
vLD5yLVlqzNPsEDzLBjPMHvM6tj4H0dWxM97Cwh2veBQQDelexF/73gesiOLQhFtYsYPdU9F1CIt
LhNiT/NYpx++SYjTjoPRMF85oxvXEZpbBLFydxuSP8U6c5SUCnfcAlClCdhv1Z0sPlteZ11uJ5GE
qVXfvab+cz5ODMeHp7bO/Hiu/Fa95hwt0rOp1kaHyjM/M75cMk66Qjj30SfVzgG5XrLKZa38ixHX
ByuePE5VlWwdBimvfqv8n4G2NtEHFcRBUTTKOZug+uEQLO4x6vlwCwyIXNCAzOYJ9FY+e9hWz9ZF
dBmLTwCKCOIg/OlQQqTXpt730b6wPixpZQBRDxdh+EXNMPV/frxPKkf0Aa6Qzirs20O+ofXJXvfE
UKFux5tfdIzJIqegmg7WcuBqkrkvrcR8GKqjlv61kOHfveCUV+F3xg/GXQPoSYDIQgrXxkhWnNit
uzHisJk2Y4o1qTD3GuIJfgOxUXZWUK9TxE29Vzth/WmkwSsS0C6aku94ED5YD95S0+ngO1+zqU2y
ErdJYTT5esXIc82AxHjTxF9n8a2lAGi4VvM0nJrLEDmrnijLFnn5HBIm+oiJRKimr04zFlOFxLvG
TGBNs76N6p3Su1BFhl5ayHeSGoqwtEXNVzp04u5DbaLQbnYamH5c25P4IYXbnie+3uX1yhSDZWls
D1F9rSYX+RwLsWo8KgoRRy5y6aOT7hzyom9L+bPjkc49Bw1ctzP1TZE6YX+D4K+IuJIWKJUj0DFx
BdYiblHNZs0f6ulAQvUxi1969ttwb7R/yH0dBgMAywxpYPuR5Ju2Oelna7wigMH8PDcrmRfkPT07
dmQWR8EiXzxJZh20SrFxu4U475qUIKpLqfyM2ClwhEgycaTlRvfWBjRuabXrIDvW7zyBHbf1W9/d
clYTBT9x9lMFJwXZfy3uczqxyI2pkMhlh2K8TuVNwTnNUF0j8ckO5LPYLfN+YlwAy/lPZvwQmV7o
0mWjvKTyZpGIx/jPP1SJKzRnjcYe0TikzamNjkW9L7C6quHZGK/aeC2K3YjolcfVY4MrCPu7CsLe
sHArUEeFVUXID00+ooZtTZ6Kijsx6xoW5JlYU1hociTQtRI+cavhB5bu3F0IxY1ox+JaLGdVW2kb
SDu1bzXYq+1WqfZGugW4K6OjpsIafOrdHfmzLN/GZJpl6/Gwm5Rtgo0LFu3DUhEb/3YqGklCBEBX
qv7QYfhNl4zHBifmRPfOnAXGcr3G0aCGMDXOIG9I0orCNXMDtLhlrj27eylt8REl00M0EB92GfFU
QYaReWQgROCHsi4/Y3FV6ezJCXnPPWIGTuD/nDwmPUr1auC56l+ZCOW1RwEfJf9Ga2cNJyarvnE4
9Sg8mgGsKPvLCjjCGaih5y0mTOLQVxcr+zcm4Ief1cyRwlTcpeqnm06NgKp+nSQMa86kXJIB7Odg
FEepXCoicijYz7Nu/JTqwfqH350/wzPZEVjNaThQtAc7SwlU65j1NqbPKkWLdRJ9B9ezJnCB33pm
fPku9y8Uq16JymMNUhf3t0DaGcG9BAaXXx0zQOyabLPSqkDTJfzyXbA8beUhjSVnh1ilnjm4j3/F
ruERLY0lAtdsIXSPRHIyZpbZ1Kz9qPWboFR+qDR+ptFD6BGcla6V/0YBEHqwWsxWDdH6QuVdSZeJ
eUXbs67wDurDsRMdZsL2Y5bX4sxdFhprxrD+GSTFKXrWBXzfuyQ7UufHoXOou1fbo1qONgO+hBFj
4qmW/ommk1Cmxkgu8KfyRyqere7Ln17D8Ci0+yxxjq9S7njNdrJW8Y+ubZtgG2obkz7vaoWQIgs3
OVdZuKlKdPRbrTxEBYeSk4w2MSekrrKn1d42b7ax54TnRtyE0yv1HqDukfohxwervaqWIxcf5E8F
sqMbm0Q4N71dFWeDkcdzi9420j3XDmOcZNywEmEM0jVseLCKazE9+Byw6EXkgtTFK5XSwnAd5RdD
5VA4qbTOhwJSEoJ42eBuEFd+eAaGV1t3UB1uDkN1hZq9C2fKFmHqGD5hRSnU0obfzAs3MXqU5RhE
HD6G8Ug9PV16HekEpWeDUA9uFrNQ+tw1mS2SrV1cSZZgV84g0dDIMndnor8u1GJWeS6riaK8pxEQ
/Zh6SBRNfG44vDisvYKzCRT1HrcXeZRwKxhPQ0uXK+QmS3kql6X22yoI/xdmZbdVcfNMYGEwMN+i
3czKN4berxiClOglW5CdSDoWybTNUtamo5bvPLL+UgPnq2b7ytrSHTTktAO3CDwC3l+JLB8P9pBA
CmlsF3q/B3EVsWUF4kP8TSttCadcXUzK6Tblw6zFf55Anngozz8KwV9Thcd8brszXFIoeAHEElKs
F24ByALpXoJPm0RVplh9/fCTqQ46vGsW96lFVIACUa3ApbhGLV43GYA2M4jpf0kp4vHvIvvtIT7w
vXPochTh4/AIziPjKHaKp2AgDFEIO1iQZj9tVBmrBlk7CHDWXN41RC9bGV9k7h47yYkf1khfRDyN
VEv4863YJgBsVWbkrwOG1RY1jTutOIqVW/WkeGJtLc6ThxXtGKlOZZ2Zh3rTqUR3QEdLEnKPY1cG
NB4JLPP1awmOM8LG6f24lLgwZbNe64qOSJTBhC9aEhO7xX97w7AO5xBkkbEVSUrJscv73uvCsub4
wEeyK4lADlrPFvEF1Shmmc+KZ9miAz/jqaZ8TEGQdbSMWZ06ITLPeXOolxE3kfDWJJJYJYLfumfb
XcrxPWGvLdRVpL2N4icmmLZ/leB4Y5zZwfidxW5pfLXlW0yuhBMLwH88gE6uNG7ls6Pd9PQxkky1
lIb+4MXCFg/ZPuOc4CZAeGkBxVcgc0b57Ylcj6KxQg+1iKV9p7rJKNNEN+K0QhAwSoXdh58lPKvM
4wAmlRurxLxbRCmhVQu4axkdVadAZrYAcQ/VX7Pa6Km4SlNCVBlSMvWOYqCAEQ+cDINCUjhFiad4
35TnMvzSOBRwwzD1M003BnavG2c0XUPW3AaY8nGtShSUzvwVZ5FCpmfYEVY7TJyjjeojUJwQRCkW
7EZ5x2jv6ihYJ2G5CaPomAPOGtqHjy9tScbSYmlwbyHY36Bxg9itNvzvOb1nXTCdBAZwSrVqLExh
frMKP7r01SEG8VrPGYdoBSGzDLLGBrDo9L3c6zeKLA8lQGcL/gEODnTqm4u+4glOvEXXHIx4k5XH
IdkMOg/IQy/vLNpbXGCcl0V5hnrAjgM44nXM/diAqFCqzR8hvfWzc82wNhKoR6EZq1GM1klD4Ee9
7nU81UiKjP7bpMU0b+7GpMCBp1u1rNGoebC+GzQS0qsyR3Tz3aq1PqfYtCWdWCVoJVahEWeiln93
g+caubduUxgFiqDXJWnd+YDBKuFfF6OROYHHdrR+VUO/dXXP3O/X2yHEnpl32PjIQmm78BHQXZkW
4iqpg09Nle0UHS0lUkwYPzJceUHpqJpQoRmuCNVdJNAfEkKzTnJTvmtENGxT6rMUcy9md6Py1jmq
iQwFGK2f/MVKR2NfL5bbDm3SoOGNVYOvHl/KZGlrXcb7iH5tfmlTTCbLjbxpW2dmnKNcey+22ZNA
rmOGIxjaIbxLGbHHTLaMbclMMqKezJeVEJHJ16OeZkcSFHt2ZdSWYEsdNTWq5zJuKT2fTauuS+a3
bKtw/qeCv4duEExWfeTiorRMDGlfN+JuVAXO65617pmAdLcsakTl2kH1I4rE4AZkEuZHyceiaUbL
sdc2rUnmIPngDUIGqnltNZ8NAkho0pCpkCFBeRTUkQawl2L+NmvyTaJz1/60BgpMVoHRQA6ocOsw
v1ulaS9UTf7TxWbPCclj/kOXl40Lk8mujrV7JYyrplFILZG3qswp5bGwDsjJZ6Stpnu2rN9ASZWs
retGWgCxSTMePxxrkZRZBsd6/kpiL+rZmMCbsz9SKhbG8G3W9ZKW07PVFqBsNQr2T430L60tWI5n
e4fVHlBkob82OhgdYdlhsOzU1cHnSEZyr3AiVeZtdof1pLXPrGoYiMtGM29EpE3LfEvOMe+fHaA9
y4aVF38Qrs2VccFPQtDwz6TA9gd46JTkgwQzd4TGLG2E/IJ/mvqDRuwbNOnCSIBJ4V017NJm94q6
xsn+aXq0TPXBJoUZqyURAG2I41W4CDMnrv0ZmkKW3DXKBxUCsEMZdiu65FrBQFKDfOghTGQ4TDgq
SC8qkSEDTqZ0K/bcYGFOKjdzcwdirWBiRA+QK/p5qHOnRknseZ+RT2AhXtKYClRPOQs1Pq5+F5Ft
aVtRRB0fwtss4qtl9KjhtVRnc+OlefXS0Pl1vcbVx2OCcDnpyTTpdQd8nKAJlNyiU0INKGCmefws
GkTPUuAaCE6i+U6z3NgiClhOaWFutrKlwht9Jsz1AZHIqGhTzjKGhYWm9SuLmTjlIvGkDVP5kMXb
LnWjWZruG0hkitRKNr2o05BrKd9EadozrTXjPKiEvjxQ16jnRsX260dfbcSRTy6HDw5zmT+KcraT
gYxWb1GdMCnsBfGuNA/QPc5FA7uPmdUH9Teoiehk62VGF3eKjHAzNhFw5gpsEaHLNrrXv7rgtFfo
PUAK6a3x3AFjBbZg4jSJvkxcu/mJMtVVIqwq4aUwvURcDCp0FGlpkOBGdaDht+AOUU6VYiz+sD/Z
okbgnyaNZ7RtAgln1Aah785sFMdUVRNh8bTqkcDEaqHW95a7tfvujR9jOrWobXtE22mwN/1vkesw
SV5p5UZazs4oRKi4qltiQCH4Qr8kKkqUbbA5qAp54IRxZW+3VLkdLeaRgIZZHQoLAtNVaahNpvw7
nrJiKSCPJqVIO5UZPnh8FlmJSlgjmML4nndyMCorhRBvHa3nYGehQh/AvZzuegpxE6bKkBgfc7jF
7Rt1ooD5E7gH7TgNsN1n3Qt2yStiP2b+UxnKUSMhaj3m6reoEZapkqDF2231xEebwnog4sabrTvO
FE0eFcOl3YoVsZ+hTTn6siJGjqwzTvzQcPgraFDhiSUbJ9fZKMEM2U5EeDUSwtGCwZaS248XuBH7
/ko029YykX9GicTFH8UOkWjkRY8Rkm7q2RmZYZ0ZgAddVm0uywYzKu3c6K/Bx6wMgxbqYKlwpqaw
p3intvKXqZLBlQpEW1WZeR9TlpdVx/MsTUS+I+q0QDgjRs/JLxcGlvnQUrGupD9pf2T8/U7ZqqTv
qfsw00umg4CJB6E96CKig0RsX42PE7EM22o1ANN0uQWIosUz8zbeKZM3tmNFPXEVa7vO76xLNo53
UmD3qSQdvF6Ql1qP4iF/WfFErs4n3ztTNJdjKa+UULmHqfydycYMN/PV94TKGTDhIVsiXb77iuaU
KaM1FiR9zw3hwwd5Q0RbE9pFLoHewJbl2ARPPsOJOvxZKMiC+q9h8jE0mCrZtOdszKlSN+ylI+YI
No84MABBdGMpjnyFvM6zFgqJBciAQvxgAHPAQP66kgMcpXr5w9Oprv26CezarO5+pKtHMFrVQqgl
i9qmHgg2sT7GBIVN9OdpG1EfePaeUXkehCN2cE0/yvppag+hn/wKpvjOK9fgUVPnZ9IQcXMRwvnj
+TTDGqWGY0PcFDOgmEw/0dC5aTneGBCSFgMfkcAs66CllJKoNroos3/GwgduBnsIp6MVjk7vFeu6
Q6oKWq59Dck5w3z8ZSXHbAASHOSFUdXwNdd+nJ6aEh4qEbWKrKYPE5HDelDEtxTKuevXc8EvMpIv
oqsUpV8N4T+NGNqqREX+rrjisYI+zHFPDu5SrFFs1MSWlbRTEGbevMU5CFjG3t6PrYz8oCiYY4YN
KblEJCQx4l4ReECbxlfEXdkP4scwSdRDiL1h6364lePP2Ff5anlDw0XIdtNVIUdGi048jvG/FuoI
Yzi8R429FcYmrKrfegifNWNXm7+jMtu0JfYhmcfO/+e3t2LcSn2z6I5B/QNi2akIPEpGnrrId+oU
uQXqKqc1dB+juLUlJxb1gVi/cl9ito4KuDQ9WrUaqUSxIX6Mqr9JEx1VubTL6QuZMJGa7cuXjqFw
KspfD5S17spLI237yp/cTDFfAw0iiE81JF09uuiaMLJCK1Husiw3LSu1aXI51YL4ChRynMewpXvC
Y65TYdhaohB5ZeYCS+1kp8lVKGixIKRyQgnvJcu6AgTzbAXfn1GeBe1DR//uNf5Sx59AfirLp4Cn
0bGkjdy+Mo6qdFYvl7NiplssO5ZOT/nXJIDjCY9edGsbJwwJVXB6kAJfi51SDb9MHb/7YAr4HgM2
x054pUO5URqwSLysLettclJImA+mdlOzaKRq8wgGMpKJwmpNu0vYj6VhTTlLUaf3URB+zIilXZpH
+iiNAhZs4UU2PzywCRYelVdNjL/8PlgJeWc4YWS5iSSfOrG+oS+0cxKGfJ/KjpUYIpLuwLJLEkx8
JxrRT5bnrtsZrDTIRiEXtKXcfNfRNv/XS/G57TCDjWMZ2kq5FlVCPuu0/itaux6epBx7naMpF827
xfxNkYKzleySUF/kvBltv0/mY2vZtNe2+hCCCzkA4ysPhu9ptIiBEJamf1D8l147vXjki79klwYT
YjpQhZNCdlc0XrL4RzAOYUCTtr8tK6du976+ScqzaLkhP0F0gnhXthsz/JEiYPvsOih7sXYCc6+C
ex4rnGy9DJWR/6aB8T3qvxV7hsEgTLoC2FKLi3S2nSU/0oQ532fyhEYi23Kt+spfz6BDzJ8U7hLV
vFmj/KBynLJ1Lipuw1tN7CTnD9UjReAZtlT7X2rUqKSbBV9i4FVLyVR/PMCqIDiM8twitA3j9wDL
L59GEpgH5rXdcop/ioSMlnWVXzsMtqeRHcekGRqvHvILk40WEDd+l/EFSb0QbDSJq7tJb62RYukW
2q+MZ4FtFkJKa/lgNYMfpbdvNmonTOQ7WddfU4UbmNx3Yj2ajyCUDonqNNNBn1Z9fDbIognfWrDh
0AySnalcx+FN7s5hEvapB9z7F1q20BChvSNjFJekiFFyhIvcWfHFmq7RAPj1MhPCvn4Dul68ZyAT
J4HIQXubnnifYift9r21qQIXhhvGm2TAdSgjTu45YMrOQL7qgYq3lD7506mqhT0JetMXDrZhIfdg
bMGonUZ52EC0EQgVQn3/L0Ux17hLyLB5Yy2FMk+8FZxwPGyJ8y409nDRjYsjHNOVuQgctc9Mns01
KVzvohP/xLK/8lvnfFF1AkcInlgGyV7tacJa5Sjui3PBnuk/Df+k618V/cvFP0E4y9EjC3lJyU5U
fmECKNaADxy+/HPh8cIffcFhd08UJxVOzEhyeNCHdezt4gHZBK9x3fazZ1iliYlcutMQVvpySgqy
1krSjg1SEsoAOMnwz2YqO7XUEGi+sMfsGfiEwLm6Bg/jVAOqZxPCDg0whULEFciPKvirdUeIHRL+
GkwnkwJWWJNWrEtfSYB1qwhGFEJ3UTpn7YFdl0AI6EjEOIVCPMZTDhw/OaRQXPMaHuzrdjUV+6A6
h9KxEcG5NkJBKxdyqCu/s68eg/KlCO+WGiMLqVGjFUug0NF7IP+wIM4tkJGJTL94ThYCJA7zU+S9
zP6mIdSLNxTboNARtWtofEO9q9nJil8wcoJ0qTEtEcYlj8cGhlb+o9ZsAclO1hWamLZ3tMKJoOO0
HcyIkO06vkxz8LpyHMfpJuaE+sMohx8es11MEFCBihvNGVc8ptD2oogvHWdahl685yRUk10su5iB
FfFgCuRhu+pTkK+d6Qb+sx6/8OLDda70wrIVpHSWO1VXPnYZ+A3Gqw9xthD5mqoEqUho3fgQ9eGy
roxrL5wD+Z/sA6woUfoyVZpHImIjwgMhguKCaPK76SsbOgO4ePga8oVzvWgdTQ+VxJmSdpOtoe8N
A/zpaISbXnB5yxqax0NClfoRAQj7VAqStyBEUEm2wGNKjgx0HkdzGmr0W1RiddGjRziSBlwKqZ1p
fQf/nWPNRKTmGDK5wxAUSx+kjSnOjeiTWDeh4o6AvAul+cy9EEjiDOg6TCRy8DFF3AJafFTVxzCS
eXntJieoDrG5sfQ3Xy/D2odR/lml2q8WSuADYFh9E6I3TI4gdJmJTO7e5++JHQDgih4oj2+lT0yC
Uf5a5a85xfs4zK6FoT/VEkuB1NaXSODiRy+UyarB7CBvOvNdRukGzBB6DZ1TBvEXQiJNyq0g6cS4
BLCMpbVXRT7bjT8cxvJW9Hd1DG9+WBOIhg4Op+zodsG2UPZjgEOkPxbhrvUukYiYASHidzLzHfgM
CmDLaiQqKp4CdDAWdLF8WLV9gqg6+BTCjj2USD3MkzutLL77pAnXSERzlDsZvoTMf2mypywrLfoW
9P4QllawFLTwI8oQEUkWB1gTv/MihXXuD0pqtEtMe5Sfy1VNzCZbdjZz1wla5roAzPaUEjj8H4ko
wsJQwRN9HvQDOMWoXwdx22VOke9jXJ/zv7pCdCml/1BqxeY2RtEPeAQfj/grE1Qcwb14C8yW+wzv
76JXiyPyKnUx5RgacsYcoyZqSJor7yO/kpZRgK4H7p6vtckR1bDNF1l+bImZCJbqpxHasARdfxdg
epCOFEh/LfU8s+3lcpKveIGoV9KRbeMWNW2sFWQW+cWaYIFW2o4T6aErfkGtdfOE/WiX51ud9Udl
3wej26TYjElpjjdAQlQBgkkdzHozd6o9TOWhhLuC34qWkRIJhM2LZOCDbNfEVdQ9LcIX1nEh2UuF
aPRJChHG1rA8ROrgANz46WGQnTFcAbvJzT7FeR9cBgNrBW8a12m/H5s3PBzqkCAWD2nt3SmpAKyB
aRRj4yuJfHTgC7FfLz5EUz8ZNWBRy3giZgxTaBKRLelno/uMNYJ3EY5BieY5sWS2ou65Zr0GC3hy
8WhjH0aE0GtJQfo+OJq8XRT0uiRHXFzCt5Ee+e1IulQb9IVEHm6muLO5Pd4EFGRQD/R2cXYnjLjJ
bTHta4IB5mUhU5lzc43DlToYxDvqwMkcZLcp/0otQhT0RSDveu80eC85WIlBPkt7uxHVerPhRtVr
jkc8skyepat2lwTJOmK2Bqmsz16EcG1BmoRjGGvx7WeI3usF5hDw1OFhwJvMa+NCa/61+XKtMDJ2
6y2Cu9zto3YizluCY8+RHrlL8xQG9K+t2/CpuElB9qSyLQCjWL1IULXw6Z2H7gnxPMZLX/4ilG1V
0pxRfuK6kIcbFPhf4gHlU3ny0QPP59qPP71r/9ZVN736k+UP7L3j/CmPHBeCuB+j37w+BZkLa8I5
O79LZnECwRC3k1mR+fLjCZ/qmQPxnlX959DYGjFX8nSOW/jZ9YDHPVBeAhLoZlN457K/B/8CQsbY
i9tT3G6T8ZGj2UmaPeOTpAmObo7/jNUgk326lgAs+AnZWqPjJZq2sf7PmoGUD5pF5CSx+zZaE1Sq
SuQvEU7vb2TrXVWuHu8t/NfyL1dd3BEd6FnDLYRETMFJJIecGSn6M/SjRHIFUJRAYgf8R/H4j6Mz
a2ocSaPoL1KElJJS0qv3FTAGbHhRmAK0pvb91/dRP9RM9EwXRRkp81vuPTdt/3T1jfYexcfC8n6p
HBYOqq2+2KQBwTHDtFT/nO6z8O6+8RdUZ+47zVbwr7lQNMUGa+Cm77vklIkEgV2TXeMK0aFVfBLc
s0Oew90vhuPI+6IF1k5ayENc+AONj1Q85pEwjDfsZLMKHwEkmunNb1vBmntP83UwXmecWM2wFMDK
h5avRU+izprBQBdyDLWvyE+rAXHEuLLTeZ26YAT/1kt8898ScxLWYOut7V8m7sDquAmLfekwT3wi
pnSRh68VaotpN2lr8Vl07BAR6ftMp2I8zSau5JQ/sGxWNfAQC5F69FBIwKv+sexEwUpzWqEYdnI2
xlQ/Tn9imB6bP61HwsfJtBABWNe02pQyPLVAXo0hCjd4hN99O9kzkfuQ6UMhKTDPjHbIXix79lSv
mbtdVf25b+4lzOAO0gU5ZiZBc7xGSBjZdqEDY4qzsol6suXSSDjwaO4hVmUM5r3mz4mNvcaUKsOt
30wpMtdjEvdrjSlx7f0pKjpikfQO4DKapllzhbHEjMFchBF9QC1ZSE2euQvmeE+gzdHkbZji+na+
WiZsPN1gmABPRZxNXonslzbJdbKtntjVqz42xU4pXZG4SZ0vtlFu1R+jl/5jOrWu2m81uL+zW2eh
CJpre2BdcXNh3YLknzSRIEaS8aC9Tcgmrb91y1giGDTMhzFo2dqnFJewvHwdQKCeIwo0N8t0NvPR
4baFe6azW/XGCnWUIYbZwLqkCch1bjQPJY90OjB3KTYLRZqV2eOYyTD3YB89lFa4RvHfioxbKgP1
YsNfNGN30+CIXkgT2N0YjvfIZIpoTIyfy4ZwU2ayqgTlKWoNap8TfDVsS/gQwdu1hbfU4gNui5L5
m+MaSwHLvcUJwgAMw6Nwed7b963ncmlV+T11mFW2TId0sofZ3jNxgDT8LekUCq/7ypBrVDTmJ+oT
vGOGdjYS3NVhwlLU6ceNspy7UddPeNJaZyyhmUiEtFjUGQux0MYIXcfEgTVoPp18nuhiOYbji3JM
gempwUa5kku9so+uDP+0FNZ22zQsJcNqm9veR2k1ZG2SZ9GM9ARuA7qlWIxm3S5Lj7XhlGoPbJrv
fo56Vu9MLNUQ8FiIh53AnAEVyIGfWho8Dnr4oRX6PUWWSJRV13vX0f8i25ADRFOLyBbxUqNpgsmg
y3aVgfcKZRGyrqY+CU/IvOUKZ5CWIq7WsDrVAfP3QvO2quhoAuEMmewIyqbhz27FWxXn3dazZmNk
ha4jLPPhmIDF8P2RpJG8xTlLDFRE07woneLKyPsy1YOzbEZ2P6UidQ0Gr8ftOevORV8s7Xp817Li
YqSWsUuN/8cBDWVDEesXHmZbd0BuBBMSUtc9BB6yK9JFfvsmLpl1wXIeCpq7lPGoWWJYCMv0vXLv
LHcp00Vxy43CIOySpWgDaitJsl8e1QwbSJKf7fk/iLhi6wqVn7UiBw5Dpzy+CDBhsf2ZdiSSevS3
U12vnrRE57QdrZTSXF7LwbyY3Wsjzk7pIYNwDyIgxmEe4LnZSDPHjdPa1EKK2rsdTCQ35WvxarGO
yJIWlAxJW0RFUJBK/kqsMo2Ij9OvYhjEiOqxnSkCuACm2GHVAkDz3XdfCLEdxom7Yv7HNJHRtraN
GfUdn0qyBgjBPOhG9Q3+fEphD56t8gu9ZDvhG/guSa4coc8Rw7kgo03zX5q/gUASLDmelZ99voXS
+rWde/NIu4c0xcINia1Ha9jVf3yJovqX0LGKkz0it0FaXeLvLnFysIVlTktYmk1T2qDTEq48lpVY
y+TUdd8m2087pqzK2Y+/KY+VBLVMVzK4wJFxjHz4qVxSTCHxleTQfNgerMd6n3sdgFixmggItjOL
JNoEUHazwuQ2H0LDIhpH3pXvkIi4RH9xizf+MMVChWPem/Z1yCCGO5a8WIxAcmXRgdZyx5CpRLKu
W68t1VSfgupqCdalOiUlyjb3pXGEJ9rTwGsV0jncpQUC3b+0gV11yXoH/nLC7erSTL0kPYs4bS+0
vwEOqBX+QNjlT2bHnjPiZB0n0LaYNgguN2XfeM3QpokCQYWBTH7DvEusm/GradknZKr2ttqEJEfT
2Ys5Tn7MCFaJTf5hnFUzWjCXbRVUE/FjsgT5x0fK3jPETOUYBwQDlGVtQR4WXwHILppKvBxWwA9k
2ts8YLOzIkm+CGknwhT9Dz+UHBldCo+oxNAb2f+0dEW5H1f/EDDOH1skfksHbyZjjbUXwKmC6Gzb
G2SJQc5KV+fnB6a4KDZ9F67seNdZWOsMFtr5W8i+2KJujMwGKzOnjI7xQh6H6YxTKDbOlnmyhlvN
E+fxuojoHUzjIvSuVFHocmzjzckQzGw6sSu7vZmup2kf2kfUCsGiibliTv5w0No/u+ZDAhNmLtL8
o8yxNe6y4ojyMu+ufbk3k2vvwCR8Ka3Xvj+i5ELC6OCdCF+wIzfml0FFpvGrZrqiEYA6/KQCbWR9
TB143y1TA3lRxtXFzYFzlcCyRY8Zf1IlmpeH56N+/zaq01ichfssszdfR+a5NRDX6xcVf+PAKIZn
TtVInhyx66dgOWL8agER8wXlDqrpKE65RFQIb9fb5tEs5V4AHDG+9OE6yxP1NwTLbv3pT3ALYNMg
5qX3zoNricshTa9+ceZlLP8txuxdRU/K+6NgcvRLJF/XXfbnBw9H/WU+BFzq0kvYW0uz+xmScxw+
x9a9a95xlOFOKjkhsdcKbV6PQjccuFze+m72sPwTcu8PT4H1WrJ/BxCwgMeO/qsVfMJYTXpsC0CT
zedE25q8qKX3GMcnU3/j7l53mDAqsp6U96u0LSsRz7qjcTUwIYd0cqdYbBP/LKqv3r750YspHjzk
Yf/B/+KQZ8tfd+bbSv69nVvumGJNxgFXeNFu4DPjnhPmk8Cb9xvn8pnnQ7o+gqLOOQ7Z78wJR+iP
XKypXxUGo/a9Lt6YQ6vuwjlphU9BcZH6Lw0acTwVwkfUkCZbrYcnv/LioYqAbhF31FnYLwpAcYs8
IhlZFTkXwSbhE3g8ImWXdTHmOr5H23mDE37DVchu3fTJ7dmVzaEK7ixh9lH2bKJRVSeVPcb+4vW8
JZjkHcWaC320QRwpM+PE20YVF+4xqhhNnSanoBF/ZomGa3s+HrMUfEPtLEKa2cDE4JXfQvdtkAd4
OSwlFjHwR7z+AbnNgXUjgVEvTiaGknZlqs0YXIXdL+Icvc/eEfsCCS3T4pblUvRsj4DoD6rf2/3G
yZ+nmq7/0JjrWrtFTy6yvxACyTNqSTvfq/xkxUdSqtlSeeuyXEUgvuvDBsDVoUHPGxxyh+t/W1aM
1bZV/FYUNzwzkXssg30N26GB9rqfqovgVTU53beDS/T3U5OejP7oZy9vDrTVFDUmcq7grMfvZnAO
q2PjIEg+Q5xo3IvOfjMMztL8V2obzTngfSqiHUPGtbXAbNgzlBywduzsiYf3MDrbCZI3io1xO2tW
PAY966Jkv/FskITKmd+hZM1PG+VBOpnL/WPsX4BQKXJK5TlTlxAWh3rSPYwnq54gxuTJXjfI6v69
hBGoSOcY00MNNxqo/yXhlveMfJejLhqPARlU1V5ld2rGI/i3e2d8gpdPbwMC/fyQ928VO9PoiMFR
mDAa16F9pwjGBJW029Y48WglPtfPE98zNms3fvLdE8S6rlsB7tnjG5PZq9P9QYKnTUj4WaA3gkUZ
rU15VofMOZvuW5+uMfwIf4fqji2Zne+UvAXjvmcQBEPWPEl31ZNpDkxPrPVuh1yW1C1ElG20ZTzH
g8lsydxyBqmYrdk2jrGVbdCggIGADYeSyc9OeF2FecXF1ltUfbtojbBOLOVY7g3EbW2HfR5952xJ
5DHBm1ZZGNnxXBwZJRsmBov+JTmE4GXMidvhMmNL2uAwx/y1nnhJSYodB7ZrkJKpIBmBmwxaQBll
z1boHwYCIYIWHJacys8iUChJUnXvBw94KJAiDa4N9AuMDBNL8RTASfQzQKmyEf5WB3yTKQu5Lp3W
Ufq2wtb3XEfvXXBuyKiomM2A1wzcYufMcUKQVLJVXqXrecsR1vrDzxzk/8iXIkXrqFVzul/DTyix
vK9KdL9DMIEkTjRGmqrqDkPtvklaZCVQfeQBNIuS3zV43y2eTaTIVBy2sY3emCsa3JdYJbpLZ4Ht
fymI8p1aYxFrmdwMwp5PgAgcWr+Fuxes6EX39CFa86czCrSa503JNq95pg08D/5n6qIojR9ej11o
6EdAV0k4T3/CnUBe6znkpPVFc0W+31Uns/0gZ9QPDl1xiPq1rZvZImfdr9yq2hUTZVZ20cJRHo1s
h/4Q8wG+JLfvvE3seowpYh42fGT7qtyhCrG6neFtDFTSctm/j9YT+u8+t4dt6IHQxQZcTq6xd2D5
m9Z2yrvpInSVv1q1SA62gNHn/+Ra/wEwkcP0LNp0i6nMNvpzMfF7Glw2XQLa2P0mPXWLFBA1h6Fd
PexyKyRvnk/xGYDeT7cNjRXpTwPERh10kLfv7V8PTk2ApNZi7jlijGWl2uRPiTjhHy/GXWc8goqx
MKTUjxyjr2k0rz3mVemPi6Yyz361bdKjKPYM7YhBRkUKxR4FGE9Bkf8AbGNgYs4I2wbj0NuYvkoZ
wtBSe5TqgDlrLlXePRbU/njzJhzFAz+6rdsdAwxvKRGrJnGQ/QIvT65tdC1WyxZ88zLCV6m7H0lw
IOeQR5wZIYursv/0EH2zHPEg+nm+8aJZmvyajO+6iZAs3aUaLqgc+pKNICDk4CNrLklDEMGLBWHQ
xDJ6NIn/gWuYHlrGphZqFo2xrg1za9x7atsiep/3hMmma6uN51GagQQ0bJDmPkcblv0SM0SPbzbG
jq3GG4rcPnpHgoZFM8v2qb21w0+TvU3vrrMkREz9Eo3BNkVElTJqAUKVsRnizNHoD6ebCLAe7kp9
Z3Gbw14iCQSZuMs+B09xs7DxB0TtI3b45oGKk2GXR8ltEOpVG9rXlLaz7AXtLPquYi1osIEHEnnz
SFAN0tgzrHMAymJtPfNhRtmJsmYTzy5LRWIwU+Lhrx3OiSJtg+riJWzXdf3htAWnGADTfSjYde2d
iedWU68eNJfcwyGJN7xzP9mTsUDNxte4htazH5qXUvupWCEVcl+Ex65jjrMdg7t0mJ2C7xMuvU4e
MLtrfRyyFvKHvGn3EjIY1i2zPhqc3CoxmSp/d/HnMP5mwTtcVhIUSQ6lBTMIlv0pkMqNE8qvYdOh
VtSgVEuuhrn8YtdUHW1svh1b6kOIB7FgMrqw3UtRrjPwI314UNW73+8rZqTwdQsZwYUe6+xYQk4V
SbKpbiiUzLWs1sxdWS7U0j96U3HxjAP4375iR/TJxeAHH2G26+ecAZVufAM9CKb/5nnOv+BVijsW
uiwk5KpMt25+9ZiiI9lUxj6sLwbCmiz9EpYFxRHJI5r24FzV7anUer630IFqaH41aAxaYkmzS+y+
2PFvah19j5ntriB7DPUnS9ResYZzFeel0SE08J3+WCckLzl1gE6vOaVqdn56WKKxfxtXuDsL9uKr
PnvVggyfP7JAp0H3i3/WVsdeu4x0H5ATdL9hVHVQYDd1+4clI32rvh76M0B8At694TPjfMoZl5E1
RxtJrh9rEEaOvloF1DSjDRaeRlAGbnMYWNHYtrxraQZrRuyqiJbSzhVPJttjxTjbH8YvHGfLaWnF
X071LeWOG1X5O0qa2ATvctbBEumvYpYJXIKSE/2K9tXx0cNsGZKg+YHIdYzMLToly1vLh6ODNkcA
fMvcc+5AJbpnaF1sdpbdaqoOCakyCjHf2Z2+milbtsUPbNgAO4yPJBBTp9FsvVFyxzE5O7T1NxvB
vvhFk5QlHjqw9LnxsMIi42ezFkOCqZybGMBGDaW2zL3gOEiPyfi4pGayg3tW/qCqQOKvVac0vrgU
/YZ/xJGBBp2mHM4bAVdrdzqW+lUD2IoIbxFICWHkM/IXkLWWDfrIlG+t0U5t8I+vkYBuGD00YOqh
+XciYMAaLqKI2LpbTQaqMemrzOSnEH3Z+MN2boJWMltGcbEae8xWJNv4KSrHArJQTJP77hJqOMOK
mvFb54ivHZsDpVkm/P1wi8qIOWa1NBkL6elHiWKoj+4tH7wTPDFVWmI6Y7kPPzlb9w1sKRMLQlLD
oiL7i+l0FPzMsB6TAkiwgsrdJzo80eEwowNxiQpJ5A2CZ9FJJDsvefsvJaIy9flYFA4wK2JSjYGf
geUiDm1rX6badqCoD/DEai2rEwocWnjQ2QUvdTu9GQB6NmrGSFbo4qFNaPZrXHRL8+445aE2020Q
/JGS6S9MzZt5XtNS5y7z6Dl0mh2k1zSaCfaUwoO8EFibNpCnSUbLEb2ZMRvPAaBHlIY2u1YC5cjM
8hgJ3t32e9TsjeL7Vai5KzZWOUf6wJipwlKg6oqKraZDtnnB5QpC+bKbnsSE4DHiuSShT8deBgyg
NnI+VBvpaRAce6IjidxkuputBO+dCRfevSJn3YKZXJEFvILBEI0zLhKqQmaD3nLsM3bLBFUgL91+
EwQZmY7GT5q6AUrzAPkrmD6ThJeB4CnEzvqqsEBpfmSM3YL/VwfRp13hv3KziwxGOjegvY3QmNNT
1AXmE0l5+rgWsEBZIaud4Ya8u1BbY0vuY4fYojH7zKt9lZBUCR3HNJ1d1vGz6PR1XiCMKGBu1GP4
L9Z5jgNurqHNf7K4P3ayYavZPCUVzzcN2FSO4IfcU2Qk7/qYA+Wz/kDevQoYqZW4ZCYTB7IMNgvx
LGZOWpy1GxB+PJhLf/pwOgOjq/6E62xRn6p15RZwNTvOUXUj8hUoIDREZKqnDrh2A6oYxnIKkX/i
V1jBMlGQ38dfK/rV23odqmdrrRcMHUXHT1LnIZ8wfRBV1Xf8tA6lfhya94i326361Vg/9wz36mPM
TCVJv6v+FwWUNvA6mBtWsH66l4ecuVxS/BJmvRy5DdqBCEw2Ow2/QvxiGtaUxuHpGZBkVB8oXHMA
qGPj3QUiclrrNqIOHP0De81JskygEBPx+BTmIPEyrIcJFlAKQUdb62RGMA/rjYHe+thTTOjoY8Y9
fJEgwjEevtlIqOBGTvFblWDqn4ck6OX0ec9LO5Hf6+nSTg8dmUWVPmz3Z/QsarB5vPWmtfcWuqup
ke4eZdQMwd9IfiVoHfcyYfdWOBwCN9zbMBF8UDYdq3/Bb7D4MSXRPUHXqiXhri60p7gBHkx0kK1h
UeRzuvqO8Wk7pPaYzxLQlvQGRl9AUB9hRwhaOX65cb6ArY36kSwZPPtD/AzAamHGjBbOo15jv3HX
+O8PDuwBnTqsZNThxNn8Dq5n4f9YnsPcWJtMdZM8XpW9jU/HgVgCEWEgwA6ZggvOt3svCuJWK7XT
qazI9euSA+yJhnjvTh768Kdtvyq5zsvXIcTGvMC53LSQHkxzVYXVU57+hOlzidh5bJ/HkDPacRYl
fhyFv8py2yMkXyIeDNY50cnAHyejf6Hvrob03gGiiwCtdzsdRpNOfcQxFtjdUpY+O2NnnhJzQF/V
V4OEq/UTvDtYvStWUP4h5OpITFScbL8cxpfKeh0JQUTuu7Qnb2majxjdRMVh64cgpuSirH4U1beF
Ajnme/fmJLCM26hAr5/b4+6cW5ch/vQ1aGfz/pQcmCQAj04WoEGqiBI3KnvwWakwXgxJCkXwr8I0
09Uv+fiiYw3taQ6CbkDI9t6w8B4D0stE8mGiiu30YpU70SIQVF6kFgTNLvTse4jZwRpb2ALuNSya
F+KWT4SQbg36monJIq4TSuRDHaer2TyrsDNlaMUy4hpL2B5OCEgbF6pJ2EsI2sDCzV8jVBw3vW1g
HnsrWlaxLdvKr3+moZOo6uNYn1YpMAoi4zpMGb77V4lo6WBCNRRmEFQE9S/Zq+LJFDZ6G3tFuGRP
SqEJ2WjofqKSHDzHXdr6vy4hHkPk+zAYtmNurZ6b/J7XzRulvZYg5uSC7Wl+gC2WgEeEtrcw80Qj
iH0QUbi9bbCdTi0IqeJy61mOjrNlDXLKjTmvZuLagMgH5yr7TGiXuwanMnSkQh6Zu3tBtypA/jBj
Iy1M727e6OwcZmgUx060DJDS2dW2NAo+7YRxNo8HGEyRvOicLz11Prwe7ja7ecSKE8X2N5y/adgs
DfwfxDHFw/sQ3NNZofvVSJ1ZAzqvuWdhS1JoPR/qhNn3kPNMgL1S3kfv4ZX59sOfPMCv/6GIt7Qh
hc5m7vi3ComWhMZRZyMB3NVKcavXHTa5ZLxA2V+auFPn/A1ccGxLfgekICD8yeb5ZI3etvaqhAME
gYeU9m3POwoWyKD8SJNp03uK0pnxJq+pvCHfiCee7APEUEibMjzm+E69BgcGU1AECfnv/zMcvmxa
/tMpNP2RkLb+2hu/WkSYzb805V/0QBkQ6Ij9g3QDJlWgWpkf1ARzJfx3N79dtrWbJ6r8f6TAPXkZ
pmP/a15ka+OzF9ATxO2qQg6mpb9cQ6VxHarTpB9U9p5ClYQ1BKEItQV/4TSc1jZZsYLW1xu/dFse
phFQMiUOkc0F6yYb95nJj16T3c5mi5N7szKZSotdk6U94pmIck6Exq77FpZHlb4H7j+XZUldxoB2
v4r5TWKD7AT91i1n2mc/kKdjs3a56AzjRcYNg0JugH3oDnejW2XUGn2pYSp+LlnbBtwxBYMks/NX
LWxuvx8ZUkL4Lp/c5J0dPPxP1J4snNQ+JHQlf5twa2NUxAm9I9s0oOQyzecOwRo6AkENVKL/4TUN
65tToEdx2IsQ+4I2jPF5g8psJh/bLisaCOkJQ/qSHYHxG86VL5J53WewFAImoNoFPT+4pN4UFJHJ
zYtvrJPSXrEkI/WLIbF7M8cz7p+qxtT1aCUzi+rfDISjSTTx/bMsmbjH5SOt7XXtYwSsf7rw3gbd
VmuJPJiydYBkzhUfqE+1yqSK/GO6EpV3k2QSFD3KQCaobZs5eVJhTbZeRu0CeSWgglEBkZ40HXJh
6N8erEERkGlNRBHoQ0zkKCBQnbgFUV90TAXHtYXHQ3dePPnbh5eIsZsgrE4FZIQe3OBiENQ8DR4C
Wj4ok6q4PLIcAV5X0W+pnW9vuL5r/aCbR6KLNy7+eXd6xO0tLEp+yqyHiDcMMLxfOwQQVFOyeGfc
0Dofhby0tNuKD5e5dRQ+Iu0gGAVpfKzzWjLxwKcyQ9qW/vdofVTqVpAA0XmYIWbbZgXXX3Ubynvo
BJAWybl3Gcxp8xaDqU+M4cgBP0ZeZ0ptHBSfo0CaGO/1u8tB6HfUVwR1Ohsypd4gkI9z3JP3xqgk
kxjxu36Vos/Lc7ZNIBVgfiYFStTw14nQAJYQ7gC4BCisKuxxtMEuPpsk3zgwYTp1RHaILqHQ7UeK
97hBsBg0ZDDO6ZYHoeEDpLdo2i/XYXHqrTKEm1py1OqWVau7DE2CY26EOQ42UpiJlpHa0Dx2RK8I
lPds2qvJWVqbOmDlAwYQARsaC0AAbzXfvc1SHPwnVLriT1R3o6SQYfBKeMAKG/+i5WEw4CNG29aE
IeqtSH7mUwESwQ0/A3mpXrVxJ8xVQr5Rd1Wz6kb8pCzfLfHrWlB6NF7+ImkaJI78W2TVTcOuGc9o
PZaD5rN05UHxn/3okTrjVoxX9ZMTshD5DwxsJUqd+c1OFDLV7HPidHHscaXKi6UzWmH05EbjU4Wy
dsRU0s8X+3AlQ5x+p1wwrGf/HpcfGqsM+CdoTsfmoGFNr3CmjNS5cwcW+tjhyWFb16yAKlrixN33
01OK7NT88/mECiaWWvHRQFCfF73S/OH8DFpnlZpUyy6wgP9TC+Jt29hvhox/0a26LZCIRDzLoDUO
o/uP6vLmpJWHav2S94KF1Vfrv9c8vQPnVUl1ExVDR3Vu76YR7wd2NIidIDzisLsGRf+aaykTgYKH
HBsPVmc2L/lwNeuTxCSZLHFBLFLAQcwzWbYDgtGFvp40ixZNfgT0ObZBqwUpT+iU1k69FdaLNZCv
mec7UbjPhA1MqDK6o4W6n0W0nTEz0hRXo0vvmsMP7YT8MHue0QpHbYowz4v870ynbnJ8BlFDWt17
4CzxwbIIZ/Fpe6HRwShkRTJbVZObz4ehmNGXlFlFUW27MEMR22VHXebAcsrmc0BmLewg2loOnFlp
ht06LbqvFlkzjBvLvWTsg0faeu6KR16fh4n7ANOWzjWydiJ/HWdsYqGxeaxZ/3SEUkaPRsf/yhUn
SdZsslpioQ3RsW5CgZeRyJgiDNh2jjYsBEINkALPeIV5wJh+uz5OQYwSbvCZxRMvMeVaXjK/QD/L
FJHZoZk9cojeKL60oVu4s6Op6JeTVlD2rwcdbaYTpu/56D2RAaQB7cDeFiLNm2xwRk2vLfqcGf0U
/7QGJjRLUezOBBpXbSz91xjPkmQohM8RHFaFxGsRJLPMRc+ilRAt3ITMfm+bCWFZxeJS4DquLr3P
YGpQs1IaPDYKlcT9kwGhrTHPdfeshzUxIsM2LlBJ+5XFchV0f6O5uyL8Fw5bB8ZurodkWRKcBMim
1z7dWv05pDdaxfNovRs6mac1IQ1l/w9uA6NteDMuNBRjstc6+QO8KpA6AobUHaCysNG5KKOUw4Ts
HKOxrugndH96j+djR8gTCxzWjKTxMUfMnPSVzYshWoydrdz0YB0osoyNMoBt90wYF6IPTmo2Kcnp
Q9z65uqQCeGLFwTSVfGdWsxtmQKMA+pekbEdlBNCR9OjS2j75JA17dqarK0pDPACIXEdShokqaBc
aR2I4YXGDhOJvx9+E5qxk7yK6K9g/xi9fQxbLk4zdTfJkNxdF5raOB6zhJ6YVdFR1FhLa5IKrE3s
pyfre4wDBq/mLh6BZgOHaH1ysxWfnGiHhRNhbcrUoaR/kvhHgduzPrGWGZXUkJIMKpx/A3FRfFu0
EoWBIq6aF2vSZy2pwvaLtE+RE4JdBf2mrqsXrKCHDnchjkUCADHNwv6FqI4msd1IHadu6fUslTiV
xxkP2TXXnEh5Dv3EvJJi8y56704nWEHFN7ntEr9aS+Jl2P0QKqin1y5OmIF9B632ktXJzTKn1zxA
yt6KTcQ63rkHTfBU9F54tmyDPmTdFBx2omz78wg9CpoCxa5JeuAYInQmV87EpzLeK0YYfnv283ef
/iQLVn38gnwvY+breZ/q1+C38Nc6pgrqfZe81jG9g9EsMs3YaeM3uooM7nxvPrIRB5CtgfAo/E+Q
C5hHm3+swCh9ev7SeNSPdRESRFRjS60qLEmtrp2tUbNIRhaLp/rNKY4cdtYJIRsZIingVitbSZ29
6I9f7WC+S9yAYlEAR0ZeMdAsqTaGctN8HBTiwVxuy+DkBH8QDyD0vSVgDMhbjH6q8dA36aZMbTg3
ipEzRwsxFc8DXgR9eBmjVak2UrKmXBvA0hz/KfL5cvoLBIxQrSTKdIMv1HdMFTz7t40zAiFUiznX
vuCgmOuMdF90Aaf9RzolOwiCPLMniwpZ6/dWiTwcrVCxKs117J+8+p1KOHOezA6anHNziL+bUFJg
IxFz1YdAmLDeuPkwJIPH73EgmAZSRcxblONIbqv91L4WEAgoa934a+L2M7iDYPxlT2XvPHc5gJQq
ayiTih7YgoMQSCrKqo5KFnPfH3hHY6uPTygegbk3B4emuoo2Leh5gh28vTZHDkT2qpeKgSwGiCzN
FVM1xrOpjLfJp0Ye5US2jxFCY9eyPbZcCkjaIH5DezBx4de4ZaUyzr7DljyXhC6PzIX0fCfx1EQS
TXJaId1ir1OyzJGbuq2oLb0dtqX05ZYM7W6wCOHybVq8DAtxtEsYs7Yq3vnSeWUOF9AsZSwCFKGH
vnkM/eI1UGgo6m8kVsI6tUVYLjsqYug3u5j7PQl5jUzDPWhdRlh7/VX1cJ9Z+XRY8sx5VnBPhopl
IxHvCZ13PCh3RY3Vcyimkqou6lArVfV0Dab0YGa3NoweJNUcGngPzRKdGPdbRPSwk8+GWvPEX+w0
ReWhTYNthnFOQ83Xa+NXUhZXwKVZWuB/xNjgiuAsJUMJFAZjigI68vufMENBmUl4R8am0JJHpNIT
Iuy9zgkemwdEh8norRzhot+mwGaMwrjUQY7qOd1AN4oQx1OXaCK1qnMQp/klIURAq+bTM1gBI0kQ
K8Tr3qEZaT6TSQK801lV9f8mXEUnx6eEJLoqWtUdYybI2cCXiBR3hoCIYgQiccEn0oGe0xzFdrCs
hlUVMMCUnmORWckYMTU8nHcZBkXDbkhcwWBR2NxDd5VFNz/VnivUGi3hYoEX1ZxYQ7LqwuAU59eR
UCqcF1ikMnUttIEUi+Y8BCPBhvLsjyHZMvKgzxKH5ieKaCgbA2NlTAwqudyB6/+18BHZGUDrEAoH
BGxdq985oHA68qbyXN+Z2ZW8dcYt72gtXww2qMAVyPETBHhROxXrED2u3tinRMX3qLZPkofVti5B
k28koowR7hkPpscam5yFIXZ2ummQkITi1n7ojvHToRdF22BS4hc6Bgvj3LrT85BNSxuCO6ZHB467
NNAaVCVjEdAsMQEzVTQO10FS8cfaS4cVniA8+Hnib0quJSEm8So6m6/Mr7SCECWretG+MoKkMJ8x
HnESbIOedzbyVOxrn4GXcL/GSjzhiUYoptvfktVGiVid9TkfYbfzPTRJ4z/6476GrQ65yPuchaRo
igIc2ky50+dgnaY1/p4cuDN9Di8b7M7gnCSYAE9utROM0dKNREqCqJFt1mm8x7CLMLw59K4/Qbdm
Ll7RyuFmAo2j9i7LuniFAGnqPwRILO1oafQ+/8g+RZin/UfUeS21zmVb+IlUpbCUbi3JGWMMGDY3
KmOwcs56+vOJPud0VTc/bMDICmvNOeYIInUt/WKYZr+O5uy3MOYdumzw3Uf8QcgBmDRQGVyCAFis
9p+z6G7gKjNdsnGvFHvGPth/KeJp8OmekIaogE7+9PmXnPWO/XptrZd/JoybHU8lEa0pjiszz55N
vzzAuP6eZ+vhz2bqFKyanu5pFh7NzYjZgjUS/ACRTWeIcTc7uduP+vxht9wEwTA99Om5fFTlW0TI
MGUenCXHZ7BaowXhuY5nNJ4HS6I5dkNCUqZviCL0XoF9STvdU9D+Y985T8TRObM4TLQhIfnB6g77
LDw+0MRtFZIPpE8cueT8CE5pRVciR2wIiJ2F7U/7L+vst5B9m7aAyFv2yo4MdOwNy63fLX2YhHHr
OGLPN0dP1vRpppJ5xhESWyXAGQPdhPAt1dEGiRCymru6zdUK/6rolRCG/Hls+UNQNzDrXTeF/K4p
8+iIkRlsuiihdECsMHqrfPjhrjlHz0TNY7LNjjfQnZc7Y5n2x9cywnhGBITA+3b9UsdJtxcxFYU+
lDszBq3uTO7//sYY76BNzzDiN/nU3UcVu6E2zU4mrBfCGha2JE8AnDtkqRiaQNvRz+Z4JGUFngx3
wNBva+5pRd+M5Z47jv/NwNRil2UoEC7EawrRuMCHLVx4eyXERxxWL9mgX+iH3GA/R4hGBi6I9bJo
GwPcAJAXRWsELYN+UjLEwa5sMX925WEbxvQj4+9gSHhjK95ElnR1s5XvLKS4GJ5EuJ/FlnWgkdBi
o+Bcq+JkpiimlhlofEI4qoXRWc5YvIciPkFPVuhwBzXeapkHWgt7VCaSlAUZNQexGJlTtuAUoYMh
NTt7fSD3V/V/UoA5mKQZENrIKFM86eVHOx4Bp7tA4DUEcWJloN1KB/xHdr16I7E5o7YfpJ9oeNFY
kHZFh7oD17Kq+sLPW6HG09Vbr75PPZpTdkLCGOdvdD6AoZ+8hpk8NdiMF+8Ln7azIJvo+G06GdJx
3eEuRwozMe2NnnGO4a8QnB3RE0u7QoIc/7RYrcwXAh9Au+R/eHhW/pZyrPC3BNWkHzDuBMso/rb3
JRahd0YZuU02wGPw0feJon309usYIE6fWp1x0FMQerN/lvDog1icoffuCmw4rHm7mqD4mxTA8NrB
SuMXrRq9Un4PSjQ2NsIyOaN/U0t5crLiRfjr0ETTyrvxWgPtG61ybmGs5diZhyVuItEJ1zsdOjtI
NuE1ubwOcBoVlJaDg5uQ69NBKe/omGjBGB8vCHHC0sVLxu15aMpX1VJ+7PInymambRAJ0CLVALhv
EmJZezMmH1RxuMxgUsXAk1EkwWIAD0SuKpj17FAFs11+25S/XZYFEFXsK9uY7hDIe5dqZZsbjJeD
gs1LHc/aaIHOkoLYqaJx5o6egbliEBDnfa0R5Sh6j16cygNqlFydOoz99UlfaaW9Akp29cXQYSgO
mVq9Knl/maXmVUFV54f0D7Wy1ucDRpZnycy/MlSGYS2zd5RrM2dBoGtWRsSC/J+UMFzh8pdcHdtt
PkG0r9XyrosBhQ6WkHm/rkY8ADDx1FGF9PJrkn2g81klMudcxdwuHHWcU66xGB+pDAYoR0uSF/wJ
PP3oYWtg4/BlUiScrrZ685oOJwKOrWKjNbvRkDjL+y756BJ8+HyzfxVwgNKnUnSJJ6ufcwrpJejb
dWDORGu9q9RdYYIKX5s/olw/axxIj0KonfwBakMNxaUaOqdtlbdex/uzFC4zqNecKOSchHqCxz2b
HDvESYxdkM5ZyH/0ejtQivS8MKB/atEDUsxk6WvD0FFG++Ng9mug18vogDGmwHNJVW4zRvWTZYBB
n3MsH9Q0c9vFPCBnq1ZZ3q45kEVCNmCB/kZCHFz3nwPWMgk9yzJZW26PUf7RVZNwI6Acp5N7ATxp
o2YyFDjArScL8yM1VPqBjqGvqkr7olZxMemfGifN2GCxeWoS7oPftg7/DTpM/kR8CWrr4KCJI6HX
5EqGmHpDglSbt3TMn5YJca4fSdUtaH+NAXtEbV+qKCty2wu4CEihZbfhlxSC1WLsM5rpoHcfNYRz
KCVJf9G6TShIcSk6dM/RO8RMl4a31n4nJBMtFOfiBQS0EQTh4C+kTgXme9paokjTMFDRybtbHNvl
o+obW3nwf6Jg2E5F95Np0i9GNrfMx8TzHDYMjSv8ARt5K8VQi4XiNlBvMvMwPUCjrWTvBkwbipdE
+oxZ5sZLS7WWkt1BC4A/Ojad2sVn3mbbZerYEo10TCSsLoTjR8pW2AQv+TD+vrgVfRbpiWkDYKs1
Jl6iwrq0Emz8G+RA0kGuzfcUsh4iu7WOeqrDfrNGiWTIX72FqTlWCb6fHpDW9bSp4tePAO9EvS36
7BgKyTEU66NEJxckSMsUvLeYoHIrmVJm4FXkyTLjw87arxsCPnMmpLP62zRHPR5vNka5QVMh3cBm
mnmIAa1dhCFOYv4hFHCZcTsavI4zaJXoWBpSNWIQnBTiY8+Wep21eI3XiY2pll/7PwqCOxFGmEu0
8sm65rFFniuc+gY+vn6KJ2g6SncSc2ryhsR30trs2YU7oMbvdMhyCSzgpZj8DCNP6XDrhmWb1Mhn
hm2VmnR/OGnTUIfTT+fPBnce28eEuquFSD+rtidXKJ5Slb5XkqT1YGq7kOdwBGLKoZuPAUlyI2CE
pBtgNNMuNOnMzARsD9MAIEltBAAC35lMoGVCWTBnZ+PtDP9VNRelBiVlAzEV1kXbq7ST0ESScDen
qo3DNAWm30jo4CWMp/L1VGHmU2KOxMqifk3Te1c+6oIAlXnt0wUYS4YSzg9CkTZlhoBb6vc2sClP
7wb9oluMi5/7BYeq9ZTFG3xp3mQNW3izXdXfQtKPYclj4pvHPB0ZkiiXoL5N7bXBkkTqh9XaGCMY
9jFrJcVgiot8avpwq45+sMw6ipVR/ZqyguKy9UQTvMhJdMhjOOQa8cSeGuLEH5huP5HsB+vLxFir
zT/H9lDPx1rfFtPOCFh5q3+E0SFTwRBVfywslhav2xrbiwgTwEDbK0ChGmogwXNV0U86pSI9SxMX
tT5F7DVZeagLwhLacm3VhaM+DAQLc8j8vhgkArOQoGM0u5J6G4dJCy009lmMz+B+ovQnDR2T0eJQ
qsJh3cloGZv40QzPSk6smQzJlHU0NG1HrW652e/UEAatj0imuem0EaH+O8DIilXxFPJIsKoIWCfz
WtJCbN3oK6ueiVZWTh95PQFSuNIcrHGtYA1rLjbS/QHBlMVwl41vBi3zsUyvs/k5txix5wMeL9Vz
aWj7MPJx4/wVj06DySd+AQXuQrrO0GSJf3K7hmgLuvp2G8HD8sf0JHOj6/7stR3BC/M+mVW6Lfyk
1fdUxzY0qilS9N4tVIhe/JpVonnHjZSM1Z0afzf9S+dfzOQFBXJHjWn6FAqJSlzSq9m+SsO5tb/i
WV+hnsgouAb6rzYE9I4vhp5vWy6lUZ7lMV2tNUCmEm+Q0d4Zy1Q3Lzg3D0EihDAn165erEJZS3p3
SqJIuEWSeJYqIN0FNLhT8V63GRcP82l8xTP4sQVQN/lmZ6BmyPMApFyhofzuW9o24ZWCHWlKEMIN
TxEjPjWVQaCb5pxh2i/6IXzP0enbEo1w0QQwj0wYe5UgHGwaH3OTuRZ8xlqQJxaudHJjadSgNRs6
tGU8qF/Vd5vxbYFeWAmPwQRwVm2rr3o3fUlhcsmaq13N52pSnQSZAV3BjHqmDf/hMf7UE3EhUX5F
Wr/B5PclUsKfgBoxDrNdMZPCngc6BMRkp/TWYcyGdczEo4BLWUiXmbn0HHK7F1STJXoKrWOq1b80
4VOqmc/CX+zcKLcadW1IMswPNhNTvgbYuy2IcUx6UMz7lGbjkCEAmy5T7/qFb3qMvnqzWiwW7a9G
n57GsRndviAFU8YifyDkvSCXTGkJvzNRYhEdhJdKaWMxG2ZeVL1LpVf8WhAobUxHwuY1k2MZrmdQ
rztpuJBfSC0gP2cmBmHmqtEbNx/seFmbLhJzRmowQqJ2uQKlNGC5lgsdnx3kXV2jbYjSfZmDmME9
Dxcnc1C/IsAYShR8sgB1oEvSsdIYd5DkJuLIilUm2Bbze0F/Di1zmX42R9XCFs7MI3ycNsYwP7U0
E2jxT1jrHDWfJjYsNkLQ2eY47PXiJAwLrAS7yAl+AWOZI9oZ9lqe9WLYBPjHQ8KiHsSrodCYD0w8
XshwA+DqiD2rImNzPdTqv2GeKR7yyMN7y2ExHzGLFPmuKf9Y6ZsyMe9503yIxfLOntNt0/edi9p0
M4/xRiep0CdoakINExiYC6gweTLwXyFOvtJsaalhSufRt6JwsLp2tPPwn5USzzBgeEGSKJpj/DRX
Fdy4Eh/FGkqxz++jQkelpcIcSgB/KNHzvSLvG0h8IZmlSjA4dneTGP32ufTb9Ifc1hpX/EyNTspG
v7YbBfcznUWM2vY4wDProMWTwg5WtSIjJwteqp78ddp1pqlMveV5wFS2hzSgRl9JS06HTU4D7aUm
sWXYLIvqtaHpTqkJDa0/DdbVMDqq8PLaRMGTUjLoZJddcteKhivif2XDR+sPboVgtlHwfs+e47lg
aGZ5yKI21pi6Bq4dCuEhZoTFEkKovLewLkZFl0ukxyW3AkCgTJH0WMVMylWDBtbx6f0j/FFqf0lM
BTSfoueQFpv3v1YM2nw8WM38xfZfdKbZ+YfBLQpdkAr5qnwELXhlMbmEkw3m1cegvrSKg8WAtV64
1F33OZB4jNXtsClk4w3WntXh+UGg+oZZ5Uc/S2uF/por2dTjtdE+VHN6HQTjo4bvvJjiE8cslNeL
lx4r/yrk6VMi4zvN0c1lUO8j29/Lrf0UtAncJPrnYC9CpvnfPHJdDOQw9jPaEbwR/xn4PMG0ocsb
8+cwNLiPTKDhusMBIyDVepa1xyTlwIwor/tuPfryWdMNASdEv5KjPeMTDwZeWi9Gr7D2GxMsI+to
EwYRAsA3BaZcBXGhxhlBU2aozEqE26i9Iy1hHfFPXYRMLwKvTVmZh3jn5i3J9rgsZIwxRm7OCOeH
5cebAgmm9jMzPmCGugsLaV8CDg/CjW1WRn0mD0GigzFII5XReW9apA8jj5rRVF6J/yYruLBjzw6S
XdT2uEhEPLBJ4lYjEVl+9zBYi5JGHGLiPEhFvIRU22TsrIuxe8MQ+0ljB+99QNHolcAxfAs6V9HA
VrPYQ77DFejFpsD5lLGCsvZlGaYUjlzRmjYReaZ5oURnw4ixwoV6EFbM92QFJ5tRLd/rkQWEO6ue
Epe3UkBd3Ydl9tJiVJtjHdT/Udb8fcuIXR7+pay7sUI0dYZsakkliYluy2rkRJJBZEt8GIsEh/Tu
hGEFNZfTAkXlWOYVxMaubd9kD0n2KXIXo90bNnRNmt2DqtMIk2BUG+VpYvfTQ0D9rsYZNJ/ORtx+
Z1HkyUTN2pFyg11hJhnwEQqiLFm4e4wrYMmaxX35nwZ9c7LsL3gSxbGjIqxjdEM4xmNrg/NushVJ
th+HlkG2T2yAdQLtxoMz+UlxV26S5jue4HQH1NkZElN9Wi9BnPP4JOcYY/rtjrxpS8Etv1D2+EHf
iZWGnq7MXtoTZKWyeDozRRy6nyU+2rAA77HqHPRaYCiPFchj6IQ3FJLbWdGmatPNgLlGSYTW2GYn
YXeEoX3MNsqVEnt7K2LAPA/Fa50z1u9QC+TFK/4qT7PqBZbs1fi3NEwkBmLYowXaUXWcyC9agBXF
oosPAOpwOiE6CVm8hAvrYBYk3USbnDq8iNF8QdGaDwzVPcpPxpe5A9yZ0TgMW1uBGmSmzQzpkogL
62rjylOmBjRnJq3Stje+gjjz0CiXeekFSroRzFAZ/28LaAplL63nUN9mOrFvJHHk8T9mFwvtN8yR
EpYj7Kae5CJyUfP52PVS5baGeljDnHfXATZhrFFKg9FT3kT5ftB1rlnD8DFLJVraBBunEf/MjFzP
v++xPNLJ/H3698H+jRgy7yejBZRIVTxvrQmLAlXJ8j02oFhj5eZrOM34+UhVThg0n/33S7OqLiqD
6EFhzJIsP/B3FH8/Cs8+hYC/8wujoGm0n5kc09UuhyTqttgnqUWA6PIlTrrLOpRxXMUTQRAMX/9e
oUhIeZsw44Wt3FX7vkn/90PQKkdNUchuK4dFBS8ZfENWCQBWGeb8/e7fcfx9+O9hZWaAKriwXeJ9
uh5KsyRP3/QWZ3mG1T9ZNDz/OQ///b1Rk2zSjoNDFlkIeok8TVCmun3kP5ctqC5TC2ki/UUaJjKT
haSt5ZiM0wHOTblcj3bM3TH8iApmZcvToltzgXPvdW7xx2gzC/Cvgtw+dwyztfG0vB5FIGdo+ZBK
DDVS6CxxUs/MZEEeahGZW2Z0CHLs6BzqZBrWi9jHrgMMMpRjJHyqfUnfqssp9uEp5q0a7+KYomeQ
utPf+f77kGjgJwnuBihcaKj05VhmKyr3KD/RMCaPKR4RxoR6rwJCqv/E/18C/HstN7BX9b5jjA8n
uS73f7/5d6WtFgbYFH41Ws0sLRr3SUUodk4YcSppu/+emSxMDa/T9I+hSFLF+7u4ucIOkGk4FxZu
PLCfpEM97isjI2mzQ2BqWRE3799r/H3Ie5I4FZu16+9LUn4sQNzl5P99MHoCAGJLH1Yi9g2ueobz
zRiB/gr7NuRzs5css9n/fZYtbwWlv1KloReUxsxeDFhoI/W3AOYU+u//PDWWwah9JFMIES/XF61e
Oln/eV/Qsf73L//9+WLukPrZ9bqM5P87bN0yAecS6vK/J2nI62PmzyR6d0uaaBDuZLt4hUeV7SON
MIOsZN36e7FRHMK02grIG6BQGNnBgTnJQ/ZCmwXB3bjInMpEZmn77/uXolekFW9l3CleW7NU9BgI
ZQEEAJ486KVXeVLXpKwQUTBuWAVerQJYu+rxmIoSABrTh0TXLzprBWRa4xOyr7d5DdPvb7mI9Wxa
O6v6UB/8LS4UsAEY0q+DDZJT6EE0B/2u3gab0flnrO5MDkflPGneWGJmEhjxOu/B5eL2WR7QWuiD
P7kp8fEb/3mGmpNtDGmNrQAuCVbgYReA2SAhabPpmuRqQ4+r1/BNLMXFMq76JCu2CDzm6kT1Lml0
NDm1W1kbbNeIGcFKymod8AZsDkneUwEJGTSSKk52mcByAL4t8Q+uZjrIqUOIVMTzhg4CduL6GjSn
9HfNv+KuffWODNiSUYg4Oq5Ynhphl0geryVNHeST+NoH8Ajpf/vJ6x/hlfe1MOGY12AlCoaQQsB0
UsbA1Nja4tYokZOjAtRiYeMUmQOzTvQr/E10dn93+Td2NZB5eiYD8i9MBKgFDjhK9jMh9wcZAUP5
weAMQbqObBEfMcekVVqRVREaQHR4EDnjjYSrYz66autpPNHQ0nOAb1cOSQDySuwSbJZDQkdc/NAg
E6ERB/xgHTniKEHBhuX7LUA9t9TjOygFHD8OfvHsKJyjweVcB9FKoj/H+oH8NybCVGQOQWU1lSbM
XwYhtQc+kcASxZvZjYvWHa8+Zl5QROEhLH8OATZ/x3yMVxIFBoANggf/tTdKR31a5biEgdA7MP6i
H/sBna29LfqEbI2qkM4Z0yVUEKTNMhSMHBzG6xunDncoyXSlx/BGSQSro/lBieRLbv9lozpApIVJ
NU5egcNUAHKi/QtqWplP5KIso2j6FNYD8B9Xh2T7i6ZSI0vwK/gUUJ/2VekSlAv366X/Up7GE4PN
+DDsxtuAA+gWjjE8bXXdEmToRG/5Nb/RJNMI8Qb8e32z7sUbP8CB5hf9EdO/EEK3nAV1oZ6tanyI
Mic4h5f5UbzxVYH+wF6llZPeuKjcCdwP9W0ZTs1Of2UqNCESX4m7/qXex3o1Pwiur9Tl1/iZ+Vqe
ojM3XMu4AFvI5d8woLCwp6IZ6hyKWybI5YWf5vA4jmX8AbUSF64bdQ3fDrEERH46Mzte2Y8cXK31
8NpHT3bjN6xPXpBfqG9EtJTdkdeWLPJTODIcV275BZYhvVUMzfZmk2y6is5cHN4pl5+D56JPHBUD
BOdk3fnl5M2An5SuxCdUof6mPfiP+OQPBD+0VtnyXW6W4Cf6aa8D75MTPsIqd2gDOQmytatbxsNn
btKEcQuZJ5PHJzjkwqZFAIfNIf2zDj9reUxB+dKrmi53sokXE8vOF2oEX8HPkqbNYe1hoRj3+ldI
fWCvrNf0qr3wE+UjOjLYaz7Tq4FkA86yZzxbr9FuuhuvPPEsKVjCLyed9wvp/ginU32zsPm/ZPZq
AnZFUQ3L/RBJmNc5NbNfxLSc2X9sFPEjgbuf7+Vz/I2vCYYB7+bFOosdFWrMUFZ2pn+SjtoJzwi+
BnK2SdWDM1agI9bwrsoH6yH7eOejKz+YMl141SAW1LF2myKJREmMfdQR+kDbWZtEtGJb5B3ZsrTP
G6LqIMfY99pjHIOg+UIy0gtvAnkJ5RkOHL8oQRilSpAgF8kJsCPExlWVOrxn+gL9if1jh0k+UykO
gJtrRUINbEtIaqvpLcc38xcAgi98FrDeGea1hk8vMAzjqcY1R1Y9GBUrjStXOXYFkOBwdbFD467x
4k4j89D8DdsxOanY0VhFclLqCPh9CDnbHGA9JB9JAxiZtcOP3QE6zB43Dv01d07XYbHMlMVTMkRH
dAIO7QKUZayIMFxeBGkEGrBUY0SEki1/XswTyIpiTE6f3YMJOQJR84SsxguaJY47NPY6U3YAv2Bu
0fHHyjr4aaYWm4kGbZ+WNgjyZuviNfCneRajMwtytzMf1md/ZfFGt3fER2iHN/un8dmyKpqP4IeF
nRtnWSIe8UWuXf+uPBaXUDc5izu4wrk88VRAV1wYvM16WemSXcnnNx4gqK7YvJDUCYLjsAFVNUon
sgKWnYidwfwaPuOr/RWFEK4c7YWk6lj/JFx7wPMCKcP8El/Ta7KjrmZbmuMdYzGj/sRcqp1cIGpY
URPQZCTX+4jQms0rbqPbtkOot8KaIiA1iTxkLnri4jYAaKbDo5G3be5lypmnnmCMr6JDJf1avyOM
neC2Si68ahNuJ/MLxxxZZXsaAEqxkRhuAHx8OjcSAAWqJJJt8YlDfAvZ4apcWdUROhbLWoTRd+iK
dfZvePbBaoG4nv2P5nl+V96x/gd+z1fdM1y+ho0M90JCiHqmhSzA9S1Hcb8sicbnfCVXFsc2ljve
EDTTA0Te7o3VvQ9gQKR2gfAcEbvbXvgG/pY/2lXaK9fmTef3VKzw84txH3SPNQ2HuEvyxllcnPyu
PA7ZToda6rHqqHdxD95Yjyhc2RjC2zit1LuF79gzw7Y1mz+p3awqLQXLa/6QkL6gEbwb0L4JKmJQ
8VzbotmFMBI3ts98uSYorO8M6J1TuLVEgQlB31cn7GMYxZe4gdBkjcI6a1lXIimZCeOxiAFUZ7hK
Rdt8GzWNVmvJsaNp3UC6Nlb0RFQxk9l1BpM9KJPQbvugI9xY3yqNmDdWyCOh66aA6oVFiqJbh4K/
zuZllGv6FuwvnrqtCT23cIh2g1wNUIF3RMJQdFyhHyJDfG9th50K/bPf9O8IugDxSrdPXPJTLDyy
kZuqTnTHubVvbmQHwPe2jdVNTqsT8zwqcPGtQRr6SF+ARSMIkN/szSpCa28saAIZeqEHW81QbVg3
X/rf8R2Dh/RFxsWP5CCa6/m3eeVvlePKoLZl90+c/p3XaN+Nb2gZ2J9yI4JYYk+i/1IrVK/9y/xL
eFzdu+3X/JtZKz9a+9/BZ/tFApLxkXFTx1/iAxLjd0QRAZoPCUZeDR/BK68/fGjn+p2T1AdO+4s8
kmQ23DOgLWKBzynhKMon6Z9PsMnsIl0qcGoHRf0FDW059RY8YwjFyP3QEWBMshxgnKzq3/AL1QJF
Cz/BEG3gDUCdABm1IMAxwMXcm8viyHj9/U6kGXORS+a99gese2o7GGwyIaqQNeEYQzJZ9Z/yHqDt
C/IzzyuFErJzNky+x8NKwi3yin/2W0/HilUQ0sW3Gk6e7CQfONjmnFpSMn8L0vw+pDdtIdy48S+z
Lv8CKL7AleQ4DCtSJEicROjEHRgLPEz4nfRdUdb4nPzyIxCkCoRTpWcFfz/yNDOm+lUR7uFGzZ/U
Y5f5RofwR3Lkj/aXa12/jyAspEd+c7O1Bk3zigfBwCcMNezgxfiLTJsG4UviRvouMDbasEMuztnk
bqokJ8HmfTqmg8dVUZkXJwfE1IufM6cucWJmy6XbAa9++QcJ/DUle2+1JAPhe4SWvEfQjqnpiqQf
di9hPuO8rt3kt2g+xDVkgRX07gibACorYylXKZpiY80KFF8oxZKf6JyeEpYM0jPRP1FpUQLl6ZZa
d8ZagepxN9vzT5B+2WXFwqHCCowTHXXOEAik5COztrh+HUjis2mg6HlQw1FrU+noOLA4w+dEKVjD
A9yzGbC2SF99NaqelWq/DfHF2R0cleUU0hp7CscX5m7Voexdo2qlQlWtnaU5g7ktOtDwMwtD3Kzl
Dt2Pu2w3V44wO9c3WhQqNWpYilQ+0ehHHpQJ/UOe2KqXb1AkzgBsdrmeO7q9cHhktYVH/lp/9FT+
0fIzlHtAObROn1RkHDSfousJb0h9yPrEEJUSk/cVOlil0V5n3YYeCSxuarwaCEcsH+cJW2uXPoRs
SJyT4WOWD1bYoHbZ4suJ8+YycKRygcYlKle+R+oKASmGDybZz7w6AubFsvZY+97SBbp+r2/TWiJH
NIF6haLsLj93kAdfwysJuzUlKacAmr+yfLTFmheAZvlS0oLQWU7PFPXdQp/lUDly+jMOfsEPa4iI
kHdcYHl2X46TSyZ9hTcaWWlcpEeUjnyCKw/qmGnRPlEgDriL6Mvf4puY19pLNgDdDCQEaEErWlby
F9k9qNrkylVfizvlZKSQZkmFyShfhSSHmesPX2BtDZq5lKQNzya6KG7Wn/g7O1qVDEPsObANdnU0
GoSj3w1qQR8CmuMDG9laea7GUN8pCXoxLMyg40TnToM9Gxdmf4xGJooxy2Bc4yYXmfyRzkSqqzDI
yY99YpL3LttfbdP/VEJ6ZEaputYgHSpzkl3dHA0cbLBi0HxlI2Z0gUndS9tEZzbRg9R2QbZTKoCr
NoTL2RkFd2dHCagwT/TgTt/lPI73ZfwWR0wPJBONmq4HlLAJK/WgUAlU5kgkMcoYNetOo1T2nhaL
7z6CzyGjXtUZGZYiWA8h47pCV7d1LNmOEsG0H8oOziz5jnNn5x6eBFJoQUquBQGj8xK5Az0sStES
VTO1Ze0TfjdV3CTpjDV71QLYJPmMPeSKg46NA40EPQKEKHqV5a4QsP3mM9O+zoKzbhMQEKe2epAS
/nQbM43WZyozpYPfISUQnLIrVL+PFuxwZ/ofuEAR0oHj88onZ7EpuY9yX9SuLGkv0Z+RwowXjYwx
OqNBbCd0Ct2QwqsYe9rnNraP0Msv9kBMgwzuTS4H9Xj9pY2wxnyYWczQlWcdb0HR6HAWCInzUmO2
4Rn4w3qeIGOFXIFwpsQxgJTNwXwLlEVTVc2HNl5MczNCJEc9/eSem7EAvi2rAiw4qCcP/guCJQeH
+hSSITgB1x1CGuziULSfC8TSbAWClckjioNcEnveDjhIdhuY9dqDJTUJN9SYTA47Hiu8VPFoHg/H
URGIYuvraEK0Nu78E90TSzUNXOgqk2cIbNU88CWkzwPOj7QM8TZZ3LNIve1AWHGRzNdD58FaOuvY
8Jr1PWd1GbQo30zSVrNCjsinOkXBhoovlPY9ZuSzVsG8mXwsb4zMlQJl+lB3STZ3eETruhcZuOt1
E2PkHr0LksxVlFCqjYF4KFbLPABDFylR8wO3I5eK9Em/wVYgbaFNQ7yNTeWzEzMtE0xE1w5mLKYh
xWQ+4HY6gOrOMHlVMewaG/G4VGdv6fx8qtGv02iuaeHp8I3xQGIP4AqXANhnaaEtJ1jKaTYm9Hz0
/AZYzIOxKQAE6xfgGV0q9l46piNstZjPB3tMCjSr3ysjOFQhiHM3I7y9QGry4JYlFFUxbpd1I7du
rUJwnxjU6omFZtSCIY56btVjlr3L2tiEEcijLY+HoPinQjPvuCZtBagozx3Ckxnnz0jahGFAFkb4
09cI343KPmVnHsO82BTBaWa8hBYFWtFNQZadoD4+VP6zZhzontgrLH/v63dWXDRSbCvEabFaD5Ll
TQh6p2piYTT09xnaHEK6ykuTkNrJ6p4rtf5oGrshQdhc13SUobdMBenArKWRJDlGn5+Ttyl+9xsP
7MEGF9MZiHncsQ0NXHxUIQ3bp9E4BBRvI7sC2asIrYInfKz9kovXfEjCYCauvo21QmI4mN6ysNNo
pxOEvZ1aPPXmGqvJulvjb1u1zybTAYqk2IVb3erD+KSPE/28R0kAFzdFX2TvewgpEgKmzdxhFdam
xRF21bth6JdugORbpoBtASI5+s1gZAnXA3zurSYZYSroLz3ZD4JUGC3EyW6QcfwQpoa3bMROOzAI
13XBbnqTA3+vlyhCorJ0myMvCQIlvXDPEBdN3VBf2yvPZXkz9+ITWhDbO3M4YJlS3c+Dy35YPxCz
gPSFWMDA/doDERL1Lf5JlzF9it4NxC9aMUe7QYre6nJYj5Kke+VYBGujx4kj5ZSjscSvADjHZyIG
O5M0PAp3I2ujzSCb771PurcwELMPXX+LKjXYjkr9nqewLJH6djoCo3kcbsI8x4YKgNGi8cXf6YBb
A0AUwRUoWsQOEi45CH855B0PSUnwB+tIL3lW49G2c1uB6oIeKRl3EA0S5TJc7jVVCwvxcGehByzQ
vnQm02tDJRzRyRB2jxe8pRssVFvrEMqwwathW0sgKo2M/C6Xp52ejeuqRudSsUOweio7oeNcrwhr
0+fDr6kYzwR0BpMNGwULdcRizbVU6oLbwyIonOSPDmDaqk0PAy0QR5D0T+LM9oqFGQWCvuaQKh1X
TJx5/kC9hPRay90W3gR3JgCngdpwxmGTzmy8TIqMeSW1UqdAxaosjZSdKjF2hZA8iZkKXc01Nd5D
ZLYwCnHDrTWPiUb4Yi22jUT16JiIhzAZyWfGJiJXB6LqaybUNvsHxnPxy2jo+taveYRCLGWENLXw
NED0FatfXWpVzg9SQKxSnlzADdBCLMUynFem+tQxDisnZu0sHvwLRZ0isGt0+wckLvXTuMP5AVhl
dTv17M7X+KR+gjCBUfZXilBwlauMBun/cHoadJ6N5Z9vCtAMCDw7FYslV50il+KXj3THwU9F7sUV
fyZafZAm8Vn8D1Xn1Z061wTpPzRaSzncAiJnDOb4RsvGtnLO+vXzbL/fxcwNB3NACGmH7qrq6r15
Iw6XLrww/KLRAJWnMGam/IoNDz9NAsG/2Na2V7zzRWzr3XJVBNOc+HdJbwIOxmkTxgf9PTgS9hK7
Cz4EQ2q+MXChQThPphmgEngPrZaAgrpHu58e0drZAhGYS/gm0AiiL04j+hyfibEEexDsBpwf+zRV
Wa4Tb0H0gQXyN/8fUTngOU1JcRcDVCZSZasjEAeqDUX46nK92Tc5HL4zvMiJwrJwbXkP+BK5Rbz3
N06zlH6mFbhg8kvE/c4yCwQFKMp94qs5ZwHKXbwbqCmVwC/rw7lTBiF9Ds6OyiiZAgzySBJ3Smmx
1Exn+Wv8BoKUfuRb8Dtcvb19ZgcSvXbIOrW1ccVAiX5MFLlJtoAdO33CHZDOzA+uOYHrlm8F+kW+
j3Sf+i+WJhHns/xw41A6qsMOcZhvXsWFd/DVcAk/eBSN6IylMGoy6MG8E/L/v2nOUblmYDWMse6X
kIS7qj7/spjYY7BwQRg6rASMTZ5LH/AkUFUdIbhD+DojuoByshWRaXAI6CquHBkAk57BGrB5oRGm
hIBRcRqf5AHYKkNbp9rF0ftzQgpqVMU/BOVv1RdmRkYM8LruvF2PUEiaGcfqnUq3tKTfxQxmE3sI
iXwZzINLKuENKrbvCMkF6/xXfeAd2q6mpVC3VLAmoZSQwgLScgkeDpEpzIr4Mya2O3kNUTpI73x4
T07pXbqm1DoQ9CLBwawOkLoAVhXvDijtj129rCjmTgh7mWBmMNxx7V11SGVOipI9Udd+89xa2APg
EypRCTqMEmlUVKfOj6xNMfqnjHpQGtGzHeDzNUsyCWYMfZFqtvuMrp1+yvlyxLmNiVHnbzwvwstM
KM3QBNFotg/MS1NsNUO79yqAco/6FW0R5KBdIKMdC6C83N70NVjDgrSQSw0Ij//WO+5CFKg4/jp8
i1UxG6QPgDgHF/7iIJZ1PLbx6gbzHuey+SXlDwqQIB+VcV4LS+RWfkyyy95SLy1c/XYZNLcsS+u+
U5mQDZLIWJ43x3bTfQ6fJWQ3idkeOxf6yTnsLEektywv1i9JNbQN2THkluBPvv0GIawLfQMXyH8a
v3K7Ip4VZJiz4h3lmzO51fW/MI5pRtapv2R2owvLBmPpV34y/8x2rvyaT/+7gWRhNVPrtcAlwhku
YMCZ9F0K/7Gc2ACTYnGEKiyZAbyAwllsZhyQtcS7OYfswVbObOE/e5tGZ3PmGUAD14ykh3x0Rn3E
GbPFaxvVL5N6mrkZfA9d5lH0LruECsZv8en/q47RsXwDlHlzLuWer8zc+KS/wE2JGvrFkap2yCNY
Sxqe/+ovlrRociGEltUcaH0O1ik+tgTQm7Ni0HOeJcraUhA6l5ee4Nb0p/5MsEJcVkcDXoJWFn/M
FSVHs+CK5f0mfmNpvGhbgxU3Y7jNued/ZG3TsvnEYf02KiyyzboabXtndf3BdKQC3r4+sLqHhgub
0EUbfIRYWdDWkZ3HGmYoFKPO2qd3gq9KMuFzw3oNneFVeFNh0wUhAZIGrxxdrWQ7BQeHtIIlgbYB
mdvh2wG7Zc1SDfxvNi46t11SmXqFV99OW+82vhB0A3K8WIC4A/+lMeqT8pfF3dtxGcen9KHeHFra
1S7LD1wXSxIbTU8IzJAB2bUX3GOWuNYHFFsUNnARhxmfHtEyiRbRMtcBz0MxwDAXZb0jmha49jSH
LUypIPgjqBktQE1FehuohWSf5ObzCZpukN1C0P6BXpDc0BJ8UHSjwUOJgV7NuyvgGdMQkjC78lbp
V7XXcKCt84URBEYtfbuVY/Mf5ECMPj1aSv1aTw8+zjLArgIUdZUfQDoZtR5rHRk6DmX9sq9Jbfde
fKJSpN+BNLZfCfnQmq9Hv3a1ypl2R8anEcJQ3jXMph8WDZxvc0Ql/ry8lRgP4RDwrn4VgIQgY3cr
mhn/7Gv5lRy++zVN19/NipmC38xMPzoEMT94TFN8HN2JIntX784+TXXqezz+OCa+iEd8fgMkI/S1
DOfCdKR5OARGwxEzjSpnrfg2dwnLa4gjASgt5UlrK0GXiFczSNGJKqWaJ8HRUXGeV2lamc19KESE
TbOM1MmGxIxTbMOsHUPIAuICnpcP1oW4oR12arNV2xVUTK2ch/Ic+2comuajpqZXufL78wU1/gtr
673Mp7PVXAuIPVoW3n4aL7JyjbmhEOURnYKBoilswePKp9MrpawUnEKHFPK8bgHrZzjfdYlLUy+K
Z6RfViT6EmDbI7/pEh5VUDpA7wN4fHcnO8S2I1RZcWaczH98z5CuASRIB4WNsLygeIG3geNzPwD3
1S/FZHlZ9M5SNU5mvnb6A7eQRj3xCwCIOsv6zXsyisxn8RnBoRvGEroPkL2b/SPoSt9Ufh9hEeOf
RZWBSpLCMsoTpiWiTwqi4CIDdCYimJkCCuGYH2Lcg+vU45LdXMx2xAQK6PYGQw5CCVZD3sz0UnWB
JLCbsNmDNjJhQCD5X5g4ph0RG0sDewa6E29YkiVejAMwEEFA47kgjrDM0HKIaTCP/p2ILjD8hHl4
kjX8h1ciTPGpbOoBPwQbrJ91DAHYniEFKN1mKOdztvkK+gPPMhz05oHdZXuNu0IKAKekqVsDI0ca
DSnz8ZV6+tzPxtsYcrPxQv+awpCkHFseQg91bX073zgDoRST3uJmNjAy0Yd+YfALCs8LMkrlNZAr
UBjGQIRtGO0oS11xwf/9bjlFCxxLkLKGIa0RFk63rj3SSLZQbKFm/RdsCQXchFRO/hkbp7ZAHC8/
KzBVaAYf5F+MCgIWGIppgd9O8NH8gNdDlTAaRmtbqi5oPgYp2Uf8AqfvGSZcAX44VWiEOFAwaJXo
EsC38PjDGCFuGm94uJzDF2MVF4vm6DymT+cXKUNyHB5g9N3kUlJLczSM2h7Qz9QJWL8sz4T+zSct
hdDZKCv1qY0uqR6YM8NjSl2S+XpBzEYwQNBHhkuMzJDxmhXpn1ytvRLbArfud/bNozJS0MzmjdtO
UAcKXXiuz4gQ7RDmbBbkwRkz0UJ29e0r+6LfY7zfgLvilozECrqZNumTCvOHJJbNlnJEbREBhrL0
UAYaEkGqNnctCSigconTh19SFvJvYuB6iaSEUII1GLSHbQithvcCFiIJYnqQ4jH82ZeQqdftCqnJ
3+/26wXRAQx9R6sB+p6YfAH1NDgcYKy1bDosu+jscnCwjYnnRuy2VN2ikEaXaSy4JyG00qEOkX4P
6oeJn3jkBLcK42tKvmV0Q3NA5QaKp1nQaldqAHt2lEv60DA0t6S4aFoowBy4H+SwGtRTLIZuE8Wu
8fdf9L6GaFSIepHb0J5cgewRvJcEn/HDapzhAniyNsZmxIkJZwi6rpJbAJDCOuEGQXl+u6CKoyGm
VXdJvJpUaigXKeW4Oh6F+1ZeJI4rCEE2HtDjWob/nxu04TlObrBju8kpXYJfxhYVZ3d/jiOwNkC5
LezlNN3ZuqEtFS9b+NpVx8mtmEVrwizWxEx2ceWVBvR0bmf+0z2cEmYQR6j4p5pRu2J2EgrK4LX6
nI0abRj9LPV0Xr5B1FjU22CkRgcBqiLqNbwSABxBnyJUABBNENJYsaVvbMJkJFArMDLhN6QSm7T/
7VyCKx8kVWLkNw+yG0IORjU79pOsjvxYyBNUoc0hnAsblygykTcEdRS1EBKwtXS/iAhYBJNow0oH
NghLw2Qg0iAHJ6vDAL99ypAvFhzHnBilxDEEQy1cRVJqxeYBaE817/8RzW/RYBsVOUmiw16kBnmz
JMXbXFddUBIOxJyChpF+nGJFG+Poq0gWrUG7vSiAd8k+OVd+QfimXMQJvnAystcipgAI0ecEtFxv
Ln2NwRklrmyQ4ZyryKUdAAvRw0GxQY+VgKYuIVd0FRn/o9yThadLrivlmMQwTBHClZpLSfJdL5pk
jYkki4NGzdskwjP0Zby5s0Fj54YzR/zADQmzZUzESf2cAnOO8mBGTQBvjsYFogZOAfspxgfW7TmF
VdfmM/xOrvlb/RbjJfTLdsRNI5gNZ+U/xsR4C18C4C3m/IoAXJAedgU+WNherHle/x3L7lZjvbD1
fU39uIOmgsRtwqRNpboIR1fsJNNomcoganNmMFst7sJM0LJfcrn1r+qniV20HLbqEktEWIPU814F
zlrqX2a+6c0VClHW1sKmpg2RmyCkWZyhTbNgWxqnVBUUahXvDP2mtCcKUWlKeAjTC2u1eJO6gxVP
Yhb9ZRY/8IhlNvqqm6FQb2i1hhWDqynE0RR/4ByBq90zcrJ7le8ly7WaBSJYxj5NboTvMhYBOLoR
JaCJW6Q0wiFIrumePNPO7c76hqnDaVs6O9/mkUr+bK6dy8LN7v279B3ckx9WAxaB/t0E+Ozn7HT8
lX/5t3pnH7V/sNIcL7q3O+nN+UZGTESmenPzanBYWPfyPbhbWDugpMILjrK1A/9yBHRWOYkjSUg5
iz5aWVws2Gh5lxRLNit2JkKnwaRScsPqGAzsDW6OUdKA2EkEVnnzTuOPalq15iqOxE0B1RM3i9uU
nKZwzcAxHv2eiJliV3+OtAApAGsS4Zj9Xn0gaGARrm1BXQ8sv3TsoKO0gnnvzH9RiYn04kfY/lI4
0FLaP0fhoVFhc/tPiMDN5QB46WPhqQAJgB984F/L52R7xlJOOIZ+gY3Vxg90x2bL0ofpFOuh3cwI
ybXY7YsFG/Wd46FSqH5M7c7Vsc7+SX7nuITIXBuIfclfRx/xDaNAFmlW4v6Li2edUQe8U4UlnZtD
u8vENQ0Goe/ov7J7rsxZ7emz8F5+xbAdlGa+IUPA9ovwkLuOxgRuXpuZFsyT0Bek7/GND3FgbrCO
lugr5G0MJMw6IlxUFwQiCeboDmhUPoh4xNTWSnR2ItiKpW7ABuFhhNggXWT3Aqbhg4JUaFqsjqD6
AByG+eiQrS3qiWZz69ZZBXhgTADULmpa+DmPDnnaP0JvICJdLMfotGDLkVvm+BdS4/qysaDAJXuB
TbUoJTDHdx23ZFRLyRHgeGVs271AHVmgfjkLb1yyEsvUBMG+k3b/YurJegctNkB7+SsC10IsXSCa
CHoHHROp1X/sPcs4vX6S7BhU+PIJCh0ppgA8BaKXIZogVgXV4nXiFiJcWBJC3eyhvpxL8QA+fUs+
8/0fHkkYm7/RCQQTXWlJcgHuF56nXyJghAYw0VSEfWDjOH6gzqXuJp653jP+FtDEGaNhQLlskWrs
h5TNkCDU3irAs0KpqR5E0LlSUSDjU4H8D1QfI0dapJAbgqAHWK+41mNAbdqgFABBj5a0qpFil3hw
IFvhebvQd8WFlgae0PAEJD4qC+CCxIV4z/ox2Jhpd0RITekjUAEeuVAWmLP+TAcNc35yE96HZwhT
Mc0oZVyqFKbFCwUXxHjBvGWVpB8W8wuhsKUuo+TMyEcaEg1rK3a1eCWXrsHK+IMZPPwtmh6GSPZR
McEIHYirCxEhkWjadPVEt4SihHP/iVlkbHei2o8kZ5jjjMJKze/hVyFyIsMy4tXwU6FsYe7RP41W
JYGY5ZwpqqYgWYkfWy6ZnDbJGas64mR+6t37EpZNjUjQyJ4DSHXaFJObmTSVn7dnrPiIJEyga4dq
TLFTEjUwrGqk4oxNoBn/kjhCl86L4sYdC3WFznoktwcuxtTzDEokKETtF1blm8hDfwIFYZQBrApN
jUYEEMV8AQMQcJJgEVKQ+vd8Erk7/8NAtBbkZxwcypBCVKFqFq5o3iwi8xWkpPPrPQlimCViQxRY
A5vlJvwmD05X6OiZD/+B6QKrRoj3Ig4xLiBHHN5fIN0oF0B7ZrmI98oFbT/gFYWkoNI0h+3DvfOn
8Mwdsu45nAbx+S2AE+Bg+E6LWgTk2YQGf0RDJkgEQh6+wbs1Iz18Xb4RKB4pHyfLZyKB/OJ6AboW
b0m+YQQ8AH7cpycXsJ4loJYOWL4RlAMkE6DxeTJ1Ahjwo7A44TwhTD/BRSAuLs0voAvsNlcD5CQ9
g+uARCLPuWpbgJsrzVooFOCCc2guYpFBxc4zi7Z6c6NGWYu1M0aCiwR4QdlwIxtzSRN5tEhecQr9
I6hjHLp4BEGcmw41IKscLR5YWopJmbjlfJsZLJzfESkpCVKNygeKlXeIkIg7eW7lI/pdRJ4MihIH
S0gJlfIoNDouVA06d/hjgUjqr+JzoLnEG80dXxDa3aeMNw83izCMDBwj8Cdjx/9meHE7gbI4Hj8a
kpVfi3SIcZHL+HKKlJ1hxd2wMZ4j/wrx6WE9BhLGcBmoUyyKPAEdIZl7Y1zE1Bj8jTmAD4I765fU
3/ZXjHPExrDPSEGKK9ir9MvPs18AXqxu9kt+5sZ1AEJ5wZFQtcGKCd5fgHjSnZAf/2RYg5SJtO4F
l4uUR4xzZQFbTaoPwTLS5cEl0Wt+6Q8HQqAKDgJsFNIFeJG0EvCRn00SGm54W53M36liCRiYvwms
KXFyjM+SiHpZl9+lu3MIHqoYVxYLFRoJXN8g495YS+gP2mpCCARW0RDAaykuNB4wU0nqGQyZhP6N
dKy36DSv/ivz7l+8RxuIlzZlNyz9n/wwxhxnwxYBhJHvqaHkN1ymIxy08KEtRQAPTCEC/AczAtnO
lj85MT4KXKQRTLhI+Dngnv2DocuRMvkPC0aBjIwEXg68ioPSMQhNW0WQDhP3LepHOGZJS3bXfEE8
kV2XT+pkyCa4ulxGzocbAFzCi/KLecz/VBxNUCLgI9wNXgM14boLKP5iXLhE+o20g7PjMwrOhSxK
p/GFgvYPRGmf1a+KvDhd8dV8Enwm+RTfxLLFKvW3MiCeMj6EEfQHuO0t+UQRvYfM4z+5YPwMnpPp
cOzGWtCjQNRXpPvowT4IzUTVw0N+9U/Qb67EANdfiRyte/j43/kAUOGZ8QUP+QfNnqHGjA+kWmT2
kD98CGgAkBZqiNPhFDu2eriXGb/gmXx6t/Acg1IDL3GBGGqUNuBTK66oM4ugNwJcjASlXjxYM50L
nzixnzOoHtMvB+yJCMYlT/gEZ02cQDefC5s2HqAP+9Yv5RcnpJ7aF+AEX8w7KZAI3zii/srFSOU6
UZElzk0o7imNmyFyg8QUt45tgXtT43oriMMpqmizzC5YoeaXkMyLWcpUY0cXmfIPwTDxIKFogDXG
PUQx+ehZkUiQr6F0YIUUFByYGAvCp4qdEzVB/nf0l6+xBYi1iTsL+swKgbx9n9NtZ8FeRt+LInfJ
1dBxU3He78s34JvhwZLm0R5ynn8TDQAthU/rk6RJYlnCZ0FHeuCSsPG5nGZdHmuA/hJ8MfMa0oGy
ZxhWw2VPJMkbUMgHx+bBDkiCRnIYXL0XCTWDnRnPdV/V++SIgUU70A3RECLEYjTowJuQgkrvBcYz
5oA8Sk7G9Fw61LQYVYP193BpLCaQzSdwH4qxE/YXBhqFmT6x5GltlBCMEKT5RXYwE/qhq9iTDlrd
HUNaUHC7O3KfFo548lRvhTUQ6qKvzK+jeeWbmzQZ9a1pdg5uFXZ5ijEEwIO71d8mmWZtDcfatoET
cEHLn0CpzX1X26KuHXLS0Oljr3rQU7hpQa0g0FvGWNHSiI4qOo+ybaDFxthWCi0Xs5YuqfQrEx2M
fe/SVo6963K0orYT15+JVK8cO5AeqdGvioYkLxz67lZjCnlCHLYpVJveXInCLNHCgwIOnHsh+F3e
YRjqyfVPMU1PJdLLf75SU0Mm+VxtFcMCRaPNwd8D5efyWrWooTFhcZwopRNyqqp36lFJh/VG2hRh
pN3zIv/fn1SXdruqDkBf8xFhth/JB8nUu3eQxHA0cdcaBv+ACxulizEDz5flaZPVmPjageOQ+VsS
Bdj8OWJmecHptZijnMNGW7xWiAenJhAt7Ehb/r3299DIZbywyzr+f16bUmdcTDGytL+P/b2vSktA
dXS3SpXIiH8C41bHkUCmui+F2utqrhvjZqjKkS4CjXHTzNACsQg+K6UDo07K/pR6cn/6e+YM2T9u
lUyFx//3eluYW6dLG1pjWlSkZ9GjbdHSYoXFnheY4aNqwXAz2tGuFfG/ddgjqjXkCisoS4CbLaWd
lhYcc92jzYVUrf7+Gui/ONiedFdD9OkTpgcYT1sIY5Pyo9BD718fttQDGpq9RVdHt9a+WWIh5P0b
JKVe+hUyvr+34ZrWhxUgSBpYa8cvTRe8CEjC87250ZTxnlYZ96yEKRiNstg4CrV8fq4OrAO5fmt1
IPgxyowPq4+PmASEj6xERm6p1G6Lm2J4jnT+ewibVKdOEmVlS3u/rrfqm5EF/o14/+8PU86aW1E4
7EQOMazWUCVd55a+w/c/2fU+fRXauMB/Q6KdEX1CLoYS6uvSUsq7X+oPfDbGYy3+CjGbps7SVvZ/
/zlFMqtkhSfTZA76ukn9cGPRd4A2prK9S6qhW2WyHZ9KLABcq9PNa5UACYe14j3CFkO2NsQ7NQ7V
s+WYwzVLGDONTV1N7hUmFV70UkCQ+k1WkJcDuZpp7Yom618aonIr6soPxR8b+jVq5TvQMYg5Ljbw
nQhyprJwLk1kU+9qOd2pLWNryQKUHwzNbNagcOlOM0tKnxWr3HjSEO+nGKWvVIJ7eH1vXRonti49
fpK6URTrLmPKl5XVPfIQS5mwtf45XWUtLVsdV39/ZjSkwoM62aYtvdqcSa2vbTyCSyRqtP37M3YC
Z9WO3XceVO9+go+9rGlUZeQSyslkUN6SAJNyye+p+/QGqCHGi5LJrCDpSaWm/02mdSonXP/6lubt
Jl8fV5T3Xz2Tv8KqxcW1KVDjxnV1tMRDatLDbbIBwTJLZYsRr5k9YOXs73/SRNvpQRV90v9k1RnF
iElJXSEr1YZ912nRPhncpsGQNVUmhAdddlETm/5TRVqC7IqnYR+cqgLUEDs3GguXxSUIup/cCOIP
y0EXYiSahM85PjAYBuQ0zlDvkNK0KipLuueinzhgv2Bs8io6Jy0OUSizC9yui/GI85WPWZqH2iR0
MnzUaNNR5vTq9NuwugWhbyD/LkZWttBrseqSA0xCOyo2eqf4Quf8qYZKc1Y1EqQxGYkoywrlJG16
z7ZzSasc/yzxMGiRsfFsEvM66sA/sRL4e1AH/AFk8WDXDD7mLLJpczkirjjiDZitcPDpDp6kyZDP
lr2P/PBmxb63GRNb3tf8oJ0tkKTMkQ+YQnnbNMHMJ0dqTNexDGkr4m4iLH+6e1R/45JmqkPgdl0Y
ngYagsulJv94ZvMyaTdLSAR2Btm1CjFFWshRg3OJ40MDd5nC6DSI7X0dkd3QTCspRy7cR4NKq/bi
GetaAdRe2w97oE967ozqOWVsJyatY9MW6zANz9ZlXKsyxSpOsKYgS931uiwjkK9A9se03nmUD+pB
qa/Ntp5Wis86mFk0yuVG5l84a9LsgbYf/PhbFgY4jwXeWvOm4PT3ECnhP2Y8atjWlC5pTbDYean5
3b8X4zB8dzX5JP0Fx8uYWz9N0GJrLqvWRneM5qDrFkKIajBvsiWBRQ+xsmKlLXeFeODju2ZQ3+2y
8O+FYzuYUNKuuQ566U3Ku6MFdUjREouyE4TLQpOTR+UU+jaolF01Zq+6k6JjlI1CyqGMA8ECYYs/
QWvLRX9hgVTXcdloLq7x/b80KS+DppCTNxTvIOgFbKUsdDLM/kA7Rnmp5kG/nTrVPzZOdJMzxX+r
62Q1mho1fRZYDdGC8RjDfIPsE4VDAG2oTg2ovhQhNjZxfMrSPl85hixtsU2r9qwF+bIwGulKFATo
E0a0a+7if9FYtPR6xQY5iWjepGdhf6480r9GqqQ3OlwY6zFI6QMs69JbgUV4Uvs3ZeA6+73KvGSk
0idO1C4cJtugQsNBDpBOsrGzJIRAWcqkaoosPZpUAyBkU/pFfatyfTgGUUObTvEg99p4NB35lqnZ
sHGKjxSpbUobhiQttKdBo/V13ZsOEgumV1Aq0CYM3SvXE2Vy13YrA59FzW8Juy3PxuBDTi/G0H33
OSVwIfTI2p5SRFS+RYvAeLr9PeQY3NuyHF3GPv2IA0oHa0lhmI1+eMJSHrm91m3/Xvp7GCYF252U
9lL12Jv7v4dkYu0LFQyC//4M/MpZphUIuR/HdDzzinui1NnZl4P/PWhBC8RLU7p1lVXezpCNyb15
TPLTVFGdgSoXxJ+GtyvTbzK4tgRSiUxI02r50LZmc9BaO1mEMtyeHqnqSseXjZpAM8BW2PvfM9Tn
RLx+uLZ7G1+pUuj9Hc1ZSk2LKMxssWXQkliYjpnT1aodtKaWcVKnVL6mZdFu2qEHFhT/iRWhvjCH
TprXGJ/sVHWyyVzF00msRnkboYMrdGXh67J57C093tRDqa3NyrwoCcqeOrNshH5j0GFGSL9IpfO7
czJRqDb6vrw1tAIK30NKlUV7okembuwpO5mK5XelA2NqVe9udTEVxz3CiMmv6FmoAGt3Vt5vQq+I
d+NoDsDmVorADpKRzWPAodOgSo0SiMnXnizkWZq370OkSrupTejnrJdHf8zWUe9ph7yDN45LSgE0
ddQP9ZT/7yGu5ZTAikaTYTBlB6kB3Ki1zt5kHumARCIRGmq5rjS0T+PkGTuCIQwRWgL8qavvjmNH
PxJC0ZYSaDAde5boZLV5Heb7IQ6ty6CX0TLUwgYJuHnS2qC4xXFN78zCj899SaMptdDxpdTHXlnR
0IKCSVAxk5iVMqgqX7Id6YeJ9WhEw5FXB3lcDLqmHzzG9kaPSUUmv3DQupjSCj8/++jH6pow6av3
U3AkmnT3s/9TTl4Z94OFt8LgXDGqnRcT5XQAZ4Ec0me8OY1m8FItWg55CTU4bMSbqE/3TUUbGEdF
J120a9wWMwgP86qBTHlY9tabnPbZuPTM21ZdSXJssOmuVEm9FVpGxe0bNwTXgR70R9XgFbEQpnCz
mqrfDncaNBsTkC+xU5aYn5HffRWtDhenDF9TAXlng4sSjyq4hR6p3aEWODMpA27xEWZ25xM9jod+
p7TmDCBb+ZcAaddnbLKbcpX6P2nPOnoK7XtRv4L6FeHhMLxTbdLG90i50J81Ue5hevW7ixo+NLbX
RDtV1dVO9471RgRQIOghp6CkSUCjGrKFFfHvX7EiyN8nFYPAhmpHh19CBGFukiZLoEu/XRHTgtNB
VILQpHsR4RKtCllyved1ISHTBAzH0RqIgY1jLzi8/JR+nRWIWv4MQ3FoTJvrvazhHkcePg9ECyKA
6Q0eNIAwQGbjNzfRPOmtsHNx7i09lbGgwYIP9zLq3KQtTiQG8D7MzppP858Si8Uhrp98mJUhbTf2
N+8hYyTDHq4YLOCakA6z8dt+DVci2DOIcrHTIgpL5nQ9au0Tp5MB6NV7Rz1Rn0elEEp/qToimEW8
3J/5bkzNgEhMTMbr4pJjbfcJWm6Mri9hqfoDwsgJY9AW7lEX4X2vmm5IQQ1eEMl8/MZ9gTo3RhTU
2kGaD9duy1dKP8hm0xlHLnY9Ckpz7lxbem3QbHumG/MaeotSNRmV/7J/AgvB5OBR15/5JtQiNkpq
nvEVuJBRNbzOf8zzcO19DKDhKecTHGgoBKUT1z+52q/0bK2Mw7B2rr4/r97Vf8M1/8FBAFkpAhBh
ZbPgeg70j17lGDkQKnKieJ9RkoB/FzaF2TqcS6hXQGfQQl7zFZg+3msz5L7+ltN6Gy7jtzZtiLC1
Qwe4ZEcLi7qXDMQchdaIodYsKJDYYL+wGK7FJ9zXZNK4eTEmy/xJa0Vv0uaZszODKy7S/PiSm8/v
6daMAot6CiEBW/XqsVNPKpXkjDX0DSBkzk3x3iuqMTDLAh9pVlRqckzUu0TbEmM+WtMThoUcxw9l
mVgXXz8jPUcHhUAwWiDlZjeYh+UhizbJb4uBJ4qfNzV7495E1gIlGKO+Dd0xXUISeDHGfrTh3BTl
y5zO3RYYks5LNBX2/a2VuDhLKSUp0NKh5zRCFr6ADuUsC49uIhK5yxKVrvOAQmtAzWrT0TMyX9Iq
tU0ennFGe42C70p4R+MpPChRHhfDVaPbQ8mKSENC1QYtjA/UaznNMcHzMNvEzcnLlswDJhyNTdXb
jBYOsTk3HyO9H2f5j6WvBvVz0E9iJRtWDDVDcTGJ7FmG9wOqtXLOtKVCoDqiZWAKDF+MfdpqYoeP
lyM9MtCHYz5HS2/GcNq5TnruM24/RcfAhGNxN5KDhNhFdoNqJ+MXQPHOo/rGY5EBQqfvFuy5pv0D
SOGW5h1+fsd0oihWSvHuaM9A30SlyxsYWLzfgM/LLTrCzHFh5V4w3ctmlWXHkVr6iAofp3jPm1Mb
otCh0oHKy5ynJmcFX9weLfqmlW6Pngx6L9ppBiVEM3VY67Q6hEeYqb9dSFe02YBACqmWdSikuQ9r
r7hTsQ3lp8LnvxQYuX5pxg980GemecZjK25PCWwd09R7M8yTpH6hmMfzl9hOwgUQAxgwc0qGg3cd
AYfsjugLohMG4eEAR7XhbOQO8+Rpn9nI9fNDcIvvtALWQLV8rKJ3tUqr5ZoeE3Ot3YXh1mLQZda2
Mw/KVwsaTX8BNfiW888iuSAV5ailCuT0DhfEfZ2141stu53mqraLgX5FkyzzYyk7+z55jdqOPs1m
APzGbDUwlr8073TWkKNFop/ydqOW2IlYDEr5Zu4nmr93P3wFdWl5jkffvTE+uOnFgMjjgtFkzO1L
rgXdPbJPP7168lKKL0SOebFMjI210/bI/pLg2EVYHh6q9rdTNH7Kvzz+srqfNv90qhv3RNd2vUIb
0g2mimWCLQy3SIMAQCsDDQQLTU+7ei8htbKIgahFc2beQ3pv71xKOgnT8RzHGvwx5tQG0xVYzfF/
sv4l8SVJniaGCfoMj7KqucT20yj+kfeVxdmDpuxm/i7/KMdtV91QXFI9QQdrWkHHyTENf6jY1tfM
3i5fN0Q54zUYvyrrrTVwD3ib6DFqngGTbA8GBdd+2jluzBJryMdUvuNv30fwE4eBhkHsli3ekKKQ
XJH2hbNr4gODvkSpMCIkc+2TF1xBiWGTok+LEsEP9hKTvmUHXcJW+N3SN9a0UMFLio2hXLXxJzNX
A5LImN4vn0O+wf0Zc07hsmn7P2H4LY0vvcWMeYVFskOYQRvmYFmwwWHaQNckYc6MUmjRQCBhWH+e
gqXl7MR08oQqRFkyO5V4rkjYb7m0TZugKLkNyjoH4D58Ge9TtyTgQxl9jt79iEKXuffGgeN7j4I1
wR5Tu9GIK5Mvg/yvK15Uw5vWRlL+ec5h6O5Fc03itS3cZdFMzFraLFq/NXMZa8+P6DSsky/a9rBO
lBj2oCeLZtk7M0iy3mSDux0wPz9bXCi8BWUgGdx9v7HgdYwjt49fm9KP5xoQWurnSl2XnZsH30mP
FVZyMQRiNa8Gor/+ZaAGujr2ksjQRENiW3u2l1pb9qDzfH+Z7/FHodcuM9fuqNpRb5okpNlL+vtJ
74rqVkDJRD0mJlTwQHSaLXYRxTFXFdJIOKAhwplT4r10aKTZnRmcb2qwbQkaGeM+GgasDFoKW+bx
kcWRq+5l89jfqjeFhH+GNYNcUCRJPBpJrllvaVwYJuQR5kY2kc3sAVl9St2G7Ths+26Dx3BJZDnQ
VNYdvmjiF5iHRl+PdzohUOJjjPuIbmtoaRp3RB1HAIPRHfpvukLa2DvANdcTjRWi7qyGF2f41RS3
RtXDxKzDZ9RFC8N4JOox+r8snddy2+iyhZ8IVcjhViQiM0XFG5SSkXPG058Ps8/UjErW2LJIAP13
r15hJE3JFumfhYllCWAERxEnOmNB7RT6mXfRjJAtBsNEtptbdZ/D5CWkM1IrrX0FHQg9oPy+KEGC
sed4caLQBIZ91YarmrS7CoGlzo8lrw8j7v1o9oqQZ7LDcSG8lv0xrn642jSJhCc9NS8OMbgZOfYj
5VKfdhXWObLwlhGaW2LmMR4NiIa55VWRv408oroZIXJYkFsxQxXS0QYTD1JfoM+Gb5kCE7FHhoRo
ZQ6MgpOAtNtI8CI2/hmnCjY8eHK8C+JLOxZujSOOULsFdKMye2/lW4QKPYfrapVPLCpO7LVxfyle
ZO1Zrp6RPT0h8MZ84J8q/Mn6VUajyOg5vFf93cyew3p5Ut5VFvoRhJe5uJTCycjuYh4RFY4DXy3u
TYjICdYIAupvIzrEy6HCYlJlwVXJgr0Cd60skypIH6X6Lf4BnwyfHW5QT+Pzclq/i5fiL35GBsY5
rX60y17224Nl6/veQ+LzhL2WvZxn33CmcxOk79YBpsMLW61QZb6l8XxS3rD90ni86SJIVoWtmDrG
m/Y9/XEptLce1e5p9da39JIKe/NvxJeJjtPXnNFfmcMRaOC969esmmB2ZU8zzuejM2tuNtm5bMfP
89tMzDJjJ/GH3dbmI/g1pYOheByLuuCZtH/qvjiV9FemrXOamw43KZ+boxdlNn0XbrvxcBZHn9aX
PkdTsYrZl9D2OEpxt5nQVz3lsORnUp88HjjLJheLppCIZ4sSuOzpAFUUSamtZ8zf6UetuwIJZMIu
xgphPIfyIeVFy7YAU47CBT8/P1dJEFE0aurE9rHJrlRjC5Y8SV1IeyTHFNxm9EhUwAc5drhFVtzU
u00CCW16mFy6XUAKnM6Y3iskSrSH6wnauNh4q+FQJjURq+sDv41ILY7crnrBf4NNATJyVAVYUEmt
A3sXdSl0V5WpXjxVql10Nt2oQCYKHkjkCEqBqJLm7OphgKsxVBcDuTerOMCIVr5gM/8hPoNAihi/
4XL8Dn93IWmHvBQW4yemiJjrDlkQtA3+FAxGDXm+L9BRTScuIecu/4t+KR2waNhFOUDk1vViHzHS
40CP5K+JnzrsHHbIufmUm4gmBPmi9EZaCqGEHZfcPMbGJcb2jk0yp45ZuhrCWipp/YEnnEYGg7nP
yVHEk+aX72gcppfik4mOm3r+ZvomqdtkQ5BivbQTXs34iU1ngf9/tGcuAwzHwIGvYKWDnBv7A/BN
5oau86D2IZSCXRD/xweBNQSvGQZRryF52jNrbXOhhS3AE90416CIPAnlVm2r5W5GMzFtQxZ/M2MT
Y6J2B8vjHSEVXtf2Isl1R/kL49eEaLQvZXVMaCL/IrJMSVuKDqFwNnviXUgEQRaB2nX7V7Vs7UhX
YyI6giiKd1QE+X977ESdc3MX6lcaRLqlATRT248YpO85jEidFHEgBA2ddtzbFZBXQu+F+H2fkHVZ
OrilN9zeAsnAuz6lAiOaR7gSUBgooGA0fLy30o5cWFzWaaSFiobKRh5KKkoj3LGu5lmzQpQLu4he
QXkyf8vvRjroH5rmcp4Z35QcHg7rmxOdM26FRoHg5Ev/ohy01/DfwgIL8zcGyME1cPjABx2X/mmf
QxxCtMYdjEwSxsfGunzqH/V19ScWfI516D7X1Bky7CV2HKdwwL/ycmfy7Wowty1mITvguz1CLAU5
cgsSpBo7y+1u9rkKNMEa8EKEBmnfY3uwGTPsiBsU6aqehW9OI8AvJiSSB2ai3Ggv0wgRAdQ/0Aee
5D19dfounjQBffGecFXO0mw6jhcl2QtvgNCauJ/w01Qxq4QB9FT+ItrH8F4zvW2TRmaQuEPLTJeL
gj5XnnAdmJC4Vm6U7vjTCcf3uC8Rw238QLv65CGRM7t5af6YTFl9KdQ2cpIQyFRQv3YR5ylEBJNl
pB2btxorusal8DCBYJXYo99tnwfhn0mas+a2615ENdJRWMASnVhzZQrSH18TsBNPD6tEG76rq30N
HElgLR1h7YZkUJeBRTyjyOS51SH2cRQhrdxaM6RCM7deyA6p85c+gCSrDq6aO3K8hxcIIgK9TQy/
BtPnaYNR8xBCu8s3bycodlDcQusLuTpcGvwtsZ5CQ4k9MAATwoNtzm49rDIoYRzg4uzg2dgLRyUN
qIwtcRwzDEi3FI6bACdzMFyQRacAfUztCtY3KCK3O5KSAZsGZB9PlFGM5AbtQ5Q500bGCl+SA4g1
Gtmm2fbwsz1HSIrJjBC+lXKwCb1/+CEBr0MENxuU5Gqrn8rBYl2IW1b5ezcHEDobh3E+nA4Yqxvd
kS6XVxHBYrMu2I1mWHtLwSrdCBjMFge0AP/jgsaOGounyx7CUJx5qIH2FYQtZQc2BgtIyQI1+mpy
h5IFEUgJbdhqZeZVeCfTA/L+AG0udkLqcYFt39NyYdpslKcqc5LU5vpNV6Ai1GS019QjOmH1A7/R
X5GjA3o0lziEsggqye3zoX5Ef1QsvgpLgiab07KJPOIdKCaUEXjL31Q5ZhGhJZLeNuFgo7KE/X9L
PtPn5m/4myZP+W5OhB60F9oUnvtbLzx4vw7GYbwYB+1Y0KbYAuASUXf0a4f5Md2lo0qw6667Z8au
dOpn47t0SAjzZg8RO3CM6VeZTdMlvSWfFL3cUd4I/D6ll+aEMTonuT++xRf9ulmpsjD+A7iB4cbb
lTz0zNwP8g2jSyhrg2tdqgK7PVfNAlFyCYGbuSqG18LJbIFjnoSLDlrIZP8vmZkOaCkd4gVDeOXN
ru3sHmY0LDx8uEri13AU3yjBSkw0zW4SYTzbvYueqM2vhr7rEcl/oqUrkPFhKiIhEQG4v/atb2oH
zXyJcTvCyBpxCGJdmxR6QdkZkJ5ygKNSdWMejAz2MXrj/ap/9spXOJ54pjOGDMCyLZXdQ+vf/BWf
dHcUroHKADgKy3Elc9IVZDrHnQixXbMF6OODOyP2kvcyjDtMmTEHRdrDS1Dd3rBbda+w8bDQYdmS
dAgRZ+EwSNNLs1NtsouJRoXgydhZwR44TT5Y4kA+KWhUYV4QaAn99R+RQCR2S20AGUXcCK4Tm8ad
grgkItv6maLF5j0X8A3bPMpUDsjwUIkHsfuQxM3ATFWgs3sCfpMrYSUe9mxkWEL1AxXD4BuoZzM9
g6EGAvATOvkbkFMIw5OazRFJUsPogKBsh/9225LQa4sZZA0U2eQ0P9Hcg1yAU9LzcVZ13KzVrbrB
Gnqp7jNkPcHW5sMccQxdZtOvY1DWJ+VHXFjp7hYez4Je40n/RJXU/jCUbNGyxi76176HpxgzRYz5
IFEyOJlYxvjmYjP1ZdDjEZ2ibILBiOiehxSqGf4bAOX1fbV+jDvmPpzIPXkgHLikjdE4AGv/hT7P
GzOp/sEMy7/9N2cy7RHKTwsaR//U3CbOvueCLgfcesdfU/XH7l8i44D0hIahkQNVP2AEUwuBwQGK
VIFRmduXmyNEsfPEzdH6zTm7p9fx2Prldbz2z/TtYAu8Zx06JVCyD2ZqExgXLOCj/d507OfhY0HD
Ym0C+P9ZfnA52B8De+IMnv5TPnNYH5/Gi/Cq/tKA1d/Vn/bNduudI5LAI8AXMdpNnxLQtHVoaXVF
21x5hp44dDH6eKObHjSQZOy9TqwAFMwv6KFwASGooINiBWTmxc+Ee5yrn+aHUrm8Jw/DhQQMo5Dl
RHccX/9n4AJ7TwuqhxEgJX3Mr9HH+iru+10dRNXJ+CN1GAKQYuc4Ev1Kr7CDoT7DV1/t7NG/6j/s
mTibqMPQUOmEUwjTl/WmA/TxkD1odSI3OTHFrgaIyln+oN/LvwE89N/ek8A2sbAkQTV2eNOSFz7o
1/47fmZk2vpABD+epnpWRVlim0keMayC3ULF0N0Oifr8NLxI9X4ro8/yn3Y0X+X/uiTc2ir2KTpD
5Z6alcKzJ6wT0jBLDetp4mf87+n+fxwTKj0MJlQcQZrsQ+zmiZ/aEZ11zD/aKwYqAGrlrxa7dE1Y
qdBoUz8mZN1MeKCc9R7kemRYokcYzgxLCX0cTSJyMATB31yJjiMBaRDXhosJ2sJK5IVJjpGORp86
zYvllWjdMzMAL0WnmcKxlXTQca+MaP529GJfGiu7EV7lTl2ZrS5Wuy+vdEzLK681RgcGKIdzBsPA
rrjzCxKMhdhuzgQbKpzLeDomxPQRV4vlyk7810AIZTuFM9eKA9kO1LDFCl/0N2gACYI3ILJD8NA7
5QevXoSvWj/1v8tZfRm6lwk8dhNvbP3g9pTJttHYluqxJqa4Di/i39bSgqhAtQL7QpEC6AVOGB7h
MXEHxw1szu0FKiTRoln/o99MaNbpLus9SyVKE0NOyGnLG9P8N/B855fhpb6s4BftLjtEh/LaP7Db
gpSKjQ4kYCwF9aeQycdy64eI8r89LbhBr285WULWhmeseGz39lo4sbKnD1ah+0dP9TVnkfSk7DOP
HajlmK/SA1A7/Qlfmcav60N9gSspcM/9Gd9cpEXfUTKnPz5VxKcu8uvoOEQ+92JMi4vWxTzCoWoy
Vwv3lKGOQU71VUiZ6PJ4JaD9+OhjTftM452+tx/cau11mvc5ztFIEI7jY/WXU+ERHfqq/qsRj8D+
Q7Se+VG5r9muQgV+5wvYV3Husm+gmiDDfDIll+NRB1Zycn+JThxdpa/9UEA1JBHvoPWUWfArSiun
OiccnzTw03+qL+Enuq/O8CpcuDkk/Mn88ZheizMVsHzI/6bX4avF6wfVC2/aPxkuAhDz9rZv+/lg
IWoAIggv4yEja2FP9QsyxqhJTiDrPG855x/6K1OMjBeq6PS/XPlUYRDtr+YXhprcDrwV5mtbowcj
qGu7cbdZADEL4bPB8tVeR7/+WFYqefMCepmC5SNu5zLgKexUP9op3daUGs+ol35v6+FfHf+cvw4I
hivB4rN1mbyxEiMEi3N1qyx4oQDdIIfCiRlUhmIO3IF28A20mFsXRHi4cWLAMiUCT2JmQoDzIb6W
D+s9uf+3/gAMpyWEFA7hPJB+yCSPePBCu6XefWsPCDA6AB+mohMe4RgC7Zu3BjnfU6d4MYfqG/I9
9Hg66O/o8FEhNBwjafBBbbf1QZxuZ1SZhkJvsKnDM0aT1MYcaAvZBG/cI/Xs2ECNNspLAaEfW0Rx
E11iwcEfQsIp8627wy9/+ZScUiH/TWfLaW4hlD6Iyq8RLg39DlDugw37tH1uoov6WWWiOXlasxkx
y1bsaD2hZ3I1hnP90X5wlg4vIDjFHyhv2h2o6+wYFfiXo930+woMAlWa8cRyuhkfIGbfbNGIWDPx
JMbLgktGiHHuk7ZrYCUFHgMN/UvFl/11IplGg7QaEL9VzMfUOGrJodAD6DD4Ievo4lObXorY7lg8
ZAXKxQNUjG695FwR2nxCr5Hpi368HuBlKpZn9F6d7KPKLgCCVOj03O8HcYbg4WIRKiYBP8pW6+8W
xoUYhHXe2PmiHAwgq5tBu6trh74l4+aqJC/hesoy/N13OqBGdzcxTMp5CVjIsC98gsFeoCrMHL5C
p5fghKCwPN+PvS1B9ocsUt6q1ZVn5m6kT3uGaZ1l57g3v7i5pgRsx27Ius2I1fOy1c+Nl0l0Z+ZF
OgU0Ny0WHwdJ2g8FtzFvMpEuO5qoqMFBCORre2hb3N4pEwZODI4VuTLdC0mXvR/ybe/rA0yEit0w
0K9bCh1n8Aq9Yiq+FKSPI0NOuqPR+2zuXXRbFW6GzTd414h4ejhR/sb7UbobNN/bJQ4LmFxMNos7
mmsOOhU/gvQVxINLHW2u0vutBRlCO0EAmC8aaXTIoOKMfiupLaIIV1H1m2g5SFbrsumT9I9O96CI
7uV8dsueNLQJpRKQbMZ/ad0fquzXQDVZ4FMBR4f0Mus0Su0lDqegLU+Eif+tVnLWSQAkIzho2ReY
DVJ0fjsiaFIlxkw9jctoywVbNHV9bVM8Z/gPn8mkJOY+/RsM/DQQSfAmmdqzWgvoF/NDsboil2qy
t/+dgEPNrQGt9asUHvyZteMwQ1RkqeetbITJLhs+28SkCU5fOjwAMQR2yEGL0PfU+KwMFub/oifq
xn5jTTAWbpJOCdKOu6qsvj0+iq16UPP7Ev9ISGFH2guDxzlit6cQp00E/aJkp8mk0e0AFRIKtqCd
LI77Zm42TofoGws4sCZRkKzx31iNLTYmg0iBCxpRvlqMV7lqPbpCRd2mnGuTQsUwr8vdK9vRkeTV
oYcSkfUJSgbUO9gFKNVyjSHKMsu1IE9pYk9rinUkxispUDQa9UiRdqPAQNh2dPtmm49OXQPxZXow
5d2tzS2nTUAfmnIGNlRcnUkqlKJ7ExJUnP/EYxr6fYZACC1oyOQhCrJTd1jOxvz8wUJ4OaPsFLbn
pshuA6RzbHyQO14EHYeuqevChyVmgT5nV2Up671kORJd41cEBxTsNQA2ZcCJiRwz4tmZVYlKHy2z
D3XJrkzBl1v8D/R2c+au0fw3ef9YsEFPk+G6VEc4gE65YI4m5ZclRT1K5M6iQj4Dvm2luy6LbqXo
3DeIA59k4a9Vv5LYi0OIVKeec2BQ3npC9AiFFu8RVhCcOoi68A3SuGNJeJAP4AtNfjfCgzl+rOK3
lD5y6Xk61WYQVl+w4QbYcqlw6Jb3jEqTV3+qCrl9b7XHrtzlVxUFquRT5BiP6UoY8TDuYJeMcBag
Dj/n0hsLCOk+DJAF5jfKQgAWdBWHbjzpyTWhR+F4UbxsszGwAZ4RLciJFwK1grCCTcOiPpuiRwvI
5EqmqsHAm9NVgTMBSq9smP24x0PlGC2PRnhtWbN2DBp+V5Aq5opwm0VvATEST63p61iVT/sB5o8c
6KDJi/WcCNfYxMlzpCbDm8Zuu7r2IOwhKjIqImQuDPJWJI+DUuIVGELZQLgERAmdhg3Jvsp/5Pmh
FDdlW93VaIl1d9UvBULghoWrU+V2ichYiI4s1Cfqk+YX5bdA5oh5i41g4TIYzEWkErP57SZoMMCB
bhG+ai3waMyYfuqkd7yP510quFHLjuu5tHwsuQk5TyPXWs4brXy2EzSMC3Q4FktOLR6iGF9D47LC
G+LtsW6WeB+z41Sk9MI9G3xhOhtlDOApI6jJLonULXtNFj7yVvNMUDtntliVeXlETSDO0NeVR9p7
NLeieCkLhqDeV9RjVRDg9hSjIo9tmt2scnk0I9iI3vror4p4nHEtym2C0ZmUxOWGU6xcE1oPZx7p
oK+ISAR38eBxzps0k8y785HvM++TO7+0+iBtH3n7AJLNejY+8FAeehGsljcprrgSAnWXJ1/rDyMK
cvnAzlaq/BUbOqwcun1zl+gtJUzK7sPqDTaJ0lK/SwpyWi5ddsMdaVSeBwZ4o2GAod/XO+OF8EtS
0Ad2aXOKiZM1BHScGrDSynOsVL3PehCCd55daLdN/nJ2+a2rcNsNByU+FoqryHtntNwk88eIVRHE
sSDTDwrh1tFJqx9q9qxr72Z3pIvgaCdNtuHGk9fTkAWjdREDbkd0FzJQBq5HyZegHIlZ1AY3lINa
OFU5RtWeQJBO59SWv4TnJvcqmZvEM8EVWidfHIkEVNNtp0OaHHNpbxaeZrhdSi6JE0kMCNB/aaoa
8CXRTH7mdyRDPJui/JKhJlMCHrepOceW15BAxUlAq4OpknxssReWHh0G59LNSI6l4cWQ1h2wkkhh
kgx11iHZQF8Dq3fQpeicmctdgInRP4/c9SwuISSZe9Rt+3TgvvHL6sMw/Eh+FMQkdCQu7silriTd
75ubFgbygunzLa7Y/+7aVngrJeu1ui2mrcCAwwhTsUVypzDnY84GRoR+uPqmjjmdl2RBbV0g50+H
wXyupWM1OFbJ8sCLtn3EZTNqS5e7rC4PkcBiiX9gVOJzYX6HkXYrSHQeXQtzMhbnrCPAiPaNwsLH
h2yQzd6MTnREpjl7VHL4n13Oau4xc1xYEGHY5jk6RRHlN3h07sEwWIWgE30LehRRrR1xBzlepR/K
QOA8zh3mPwJI5e5Yh2CHJwi3ggx+GQZR6kuEoEPzhDgXcPH4OvXfxqiB+8gYOYq66scieNLVYV1l
abyS2Qy/2vJqKIwL0PgTWF9iOLr+PA7PFPW1dam0hh5AN9i4VZNnLMdeP0X6m2hcoQJPaCI0f609
Ps7sMRidCURewxcWeyu+FqZntL7VnMb5zco+u1dxvYzCKVECSTynxj0pAlE4p7rdik6M/a1+Fsaz
1AQauhQaQMzCGT1/koNqGw4Pe9I7aexuNQYpTHNeWElUh1A/lELQNK+R6FnJSxVRfLCVmixCrrET
wrUvOvXpi0C3v87P5fyc1L8zstNKauyTWv7VfVBuXXEU79L5sIgnxfRF4VpAmkWZSsIAYQ4H4hoX
6zx2NjyluncJzIzhC8rKaYgdVfEhL8VOiMG4cmkm7FiahsFTEterIQ4nLVVuTSAZpwRPKtK/6KOL
6ULoTqki3YDQ7/XdM6WbhatVQGaf/0iUtf47IcDLOKBBa9b8pJR+T8GiLkIGq+xG8sIAGfmu0vGb
4U86CCgWEIkk99tkbxBlxTa/YUVMwgm7CAyVn0vhQ+qhm3ncfotCy3IrFkxoj4LlpiPpWS5hkRJW
J2b4VogniVV1FkwIZJnABu2d4Otq9Y3xzQLosxqWpna1ntQ0qGRPiA/hny4tXmwKJxMPzPReLwcx
PvE2hixmrWdBPirTm7BA8nBfVTGgF1k7m3txbW+S9quxiPDNHEPTY2YhqnGpyYZ5J1ZTTOC9Hyky
tQqaCj8Fma3Tla6MBUOJS6axgui3HKwB4ccWMQuanfY2iC9FVf7vLOJ7r0NAaYbslC0eWatNA/5F
9/fCMq4z3qQQQo4tJZwXWJa5ABwhW0mKZsoPUhafmuGbDP41CoYnKDvMsczBjHpGxG9E2ecv8Uf+
UqUXraBsdF0FLyHMyIiud59AYh2D3erCDFHYs8MnhCeKE39m0/E9EBRAtInZmzPXD4qjQEFBlclq
rrtNeCQUx6r7SgE3caEHkdus7DW2j3ZjEcHm1OU7bsFGemnTiyF+F/rVZEOGbxuLtRpQalzvTRnt
deG31gFGGzdMX5eJnBO4CUmwHkIZ8TYPVpk/ZpqL6TQPZ8H41NBlGhcUPOD+HfKlTL6MOk5OfqHe
JjRq5rZGie4THiCRG7Heqx4Wb5Tg6+ktHb0G7dDblDJl5e8d1mo9kbIs0EUtd+tovZUxtqsjggtt
FD563wwqtkxKwD54gUilCS/S8DbcWiBZsOY1v6TD2zbQpAJAHXwD+TDg7v+3RM957c3gL/P6S7tU
hg6iOZq5UidY9IG+RMqPymbjctfUo1kfIjXgQlTJOxP9kqMtPIGLMjNt41qt4XfkYOHJ4h6hSjPe
q3q3dV8XtWXTC7m8DTdobiU6TUXn73KAiNhBU2s5OoadZfit4c2UGNNgXt1S7s6Lzl4OO2OWELN1
YfWjXFLrqZyJELqPyj2x3sbJlRsHJW7IFaHEfqTpUZOOBoCbctQRE9lllLAMIRBdD3TMaHLlSy/v
8YolZsUCW3lrcJphAwLBjf0w1BoOu9CkW32HAtvtivaodW4E3ZyV4X2NXoXUUVq6XWewXrXksVa2
Lp/r4bULvVx11cGH9TA2LjOQNDpiHOg1hGGP9TqCQ+DQSHF7VC9At1/1BwBJ+0yUer0vM0QHsARf
2Spo36zvK33PLnx8DP89+waso95NIb2we6FoGim+gLqXg8JLjFF0gyqGM+H3YOEUKgVqgiXrAJdo
ELO/KhjlHXAEo/NiXhlGQEcWlp5YLl8BkmGMcDlKBA3AfdDkW+yfNoSDVISRZ1Q9xadYuwLUaN0H
9WaMmBhcYXoeQOFYf05y+FVE06cZ4X8JPNupHxWM9ZjgMNU4bLQznEl1btFB8tMcsuB9kD8s9b4C
5mIgMI0vWvGhzCyI//El7gSwSrobsJGpOpvSLcdIijWxdJtZHlhA20NYohyIT/nylls+jw+EQrk6
1NSiEh8pQXm1MGGmM+sdiA9b/yPiQYhRBbAWDtLsR1lhmzsBMYccRHDmgSAvahyQI6BppxxjVZrT
7oDELptukKOmOTBJDizei9ln1ADZKsV9FXuTYcv6sRxfy21BgLJrOrbTUZXPsfHoratiOBo5Ir/k
f9B1uwI09fBRzTecar/TzeeotseByWizvYjYXKMKUQHFD1bK6BYooo9pSzi4RVdjDvdCLrCV+Kjd
Sy1IwQ9qdxhR/H7nGjHCXkYMOpwIhlp2ddVF1d8V5U/XmS+/YjwnBOwNTmBT2oJ46qUrGDD2PcxU
y25VbzZv1D1ReRbrF904wtdFslpkvKX3aiEV247rIE4fgoiLjAehWaeBmgMx9MbYgay/Mj1iJA9q
AL6nc8Q6XL9C9McwUFN/nt/oN5f+yM/AWCjNdBmnRWbUOTMdiFIwrX4SnaYCqMYmgtOC+1tGLhIa
hEc8n3tZYdK4pJPfU4FF7RRa+w4runIPeEoGTrWYOL9jzjqRLgafSW6gVh7k4Wh1HqvebjjG25Fs
s9LWJeh8TkEWSeu1rdcxFtO1gcYozLaBKt/M+joSrjGStrNh0nHoau3J7L/NBpS2W31ljmE9+vl8
ANG6ts1pkLbD17xV8qPjW3WBYbizcEtZzRomCy0tOa+shpTm1rFXnQqva5zBeNOmc2IdKKoDEj7h
JRmPQ3Om/2DeU8OzmKGbPY4YXCa7lH6O+AvJc+YhKAS7I0R4OuQhNGsXeWcFutLGqz+CLdPLg8lk
+vqTleZrL7PLlfIk+BQxA1XYtzJGwzEQz/P4LmAhtrIahqGwNM5o/nbNkQUNTF0J067lqBj4bhHD
cSjgRoevtXaJOBGrO3SGSXas2oYKs4y3Ynb5JEqvNaGC3fM8UbYpKVb2sNTLED0nsNXiXwir03ia
i/dxYmPAtE4uKLQeo3WXxNM1ZxurWq+3LsCHcAjG+paGdHnUZpabpbzuDfVeDV8TKgHFHgXXlHET
99bkPKmfunETS3+WDmXkYW+4MEvr1GJGQxuWXPLXzIsrWsywWf8tf4Wy2+PAPhyL/mfJPUm4sBmC
FFBNG13IMJ2pv+QKfU2gh55useOtXhru/tRxgG+VkJkD8053VuFqUTncLve0yO3+AzrS2Nag5TAM
CccWMuVavtDn9MlBjj4MdY8eBsfDc9a+xXQb2lXRjxulIK3gOMOn5FkTN8OZ/poZ6xG9hbRiaQPx
XT/HaB+MkxUd2/iwdqexu9Upj2Xx1LNL1JI7XSFTPNILkaMv/shQCYcjCHP8N7IBBPaQlcOSu2lz
iYj36L81jZToaBsw6cvy0F2Fvb646fI7TB9a9pC4SBtKIhwYWNb8tkSBBjsIzL88LuLBKoDMr1Ho
zfOlDAnd2Jet07BelQguA6nft/ppbIKNBVa7bBOz5KRjqURhXpe31XrROjvGMswueXaKf33yImfP
BuzhcPrEQaGcDhvnELg9PEZiTbosfi4qFjqd/rTPTa+FLANZSLATjItgK6n8ZjAkt2jsWydkp8EU
rytUbSUIBdsQz0PGAcXVwgCY82LeJAsZMd/s61IXvjq/pLhtqALZdprHNxeoNoGeBywVq/hUlfYA
RQEXMICi/6iYiLhDvlXT0EI1MNu9YT5L2T+JtVpvHZIYGmJy0KwPvWKNkmR2DKptsL2xctmLwlcj
uxnSSyVs1KZy/Uz7isITsg3QGCwMaBhHWfeU/rc0bmZ/iTNHnvelvqXQsasO/4OxlqPRPBtw3gpW
bkr+L5zYYybHOLmIUaBPHzNRMuJz2nhbaN/6m2Dph0cJWjQskcUjPHsal+kPAIUlpkL7i1xTP9TH
BiPUVULlj7PR9B8u4hVEgE5s/EV/GF5k3Mr2qkFmlIdiWMfdSDYXPAc7EYNZXH8SSWawYtudIwUB
cC6me8q4JOlfETTDLgnY5Q+Z27e0uYehOrYSi0gWAbEBaA+wC786gReXcaWxZD8Z9clA5NnDtCnh
gkk2K7NdrT6nC6LvwEKNhUatuzT9uQdTKjjTfMtwq8LWuBUxNbJ20x0QMJlPkXVEfdBNNizHIvfZ
k3SdUxBlsthryES4F7fkNPGmNdzieCfXOPpx+CvI178rmGMh3nQVB09YfNMLluZdb39j9m7MZmAV
6+gmNHPFMSfzqf0Lu1f6W2OAUfQOSBSrx7q+VNWh74OTgOCd1smpEr9rj3l5bDCo67xswKUZ7Yrx
XrdtUC3bSBj1j84C9IEViY+n1iODvYS511nEArzH4jM8WEl4MSPUJ0cNanjzVvZndfTF1M1VX1QO
aA9y4dJnL3p4NjB8G44gVUv0MExvVeDmHhbic2VPn1EfPZYukNbT1HiILbmjaWCRxtEGWRXr82ON
647GnHtq1kCyoE96ZuxpmE/qb4OybUtA4XqenRgROBporJAQoMFHCxLzWZW9OUE86y1V0LyN4b3j
xZrWwRo8EjBMEJ4FY+LbaFBTvMiDh9D27BP2vemFoteYEImBTa4Smtl2Pav4NoTg/z8jfUEyHHWY
iKszLkSmuVnksKQC2wfW5EGBIApbrol9KKfAMI3kr5vzoBuG54oBJifUzoZADFCwTq+Tem6MIzLI
svQNxZeSC1+BaM8SStLdFC4Xt2n2NYY0/KfB2gmsiyEM+dGCstqjmWkjQNANAZ4nOpyggv2ceimz
tRxwSGQNajoQO1yhnK7iXnH64gartBrtbHb18iimBzQncXnqPkNg+c5lbmczGS5+Uu0n0xnE7y4l
4uooGcfIdJLYATJu8drnwB/chOXqvO8nApZ9OLJKdGAPaECIYMOJmNRXDG9ZvVw+xovTdmCMbtE6
Im5nwAYhyktnXQ6TehMBM0f4eDMqmIMinOYNfXBDIuS298srGdMwKSKE8UmrnH5LILfL+VaWWHcA
VN9UtjhcvmZV/HQvaJ/outhCkIkzhK/FJ4t3Hi00a1bs0pWlFk0boyInMdvTS0OKsXmb9E8rdUl2
nIYzUTZYM+PQ2IvlqSxJ1uWZFocja6gh31a2Sx6Uq7MOLvQrVktLYPb7er0L7UHBgVgfTlLpSfP/
cXRWO66jWRR+IktmuE2McTgpvLGKjinGmJ++P7em1dKcmZNK2T/svfaCvQp3t0fMskFqRyKoY/Qe
pK94OXGPxPWvQofTjC9D8qXLl6h5JeZx0jgndkMcUiqluiv173DXmvooay7c6yQOeTrgPEnKmt/X
JFth7lSAy57G+SXlusdfWoGN6qYPB25IhOCLryNsXAakjEkz/fDU3rLaT8cPEzvuiHSC0hdTWrRQ
avciRnLzZz7dhMalNaC/0DA4SOgCLtY68jyh31M4/1HaYbra2FVKp+wLta8mt7p6H9svPD1qeuHO
dSP1Yk4BIwAGM6xiIFNpCbV87y4m8wOnhqYhenkPVa+/l+AbQ4lxpnwmdxMKpQaLNZnIhkjl+Ctu
x8Gvx3ueRcgMZroFQjSH0jyk+FUuDsdLtri0VHRS+rwt/slK/qLkJ0sL3Em+5pzNuKWknjCsDfTj
t3+125+c10+6Cr7Mxr7vj4p6tDGIjhRuzYwTswHyKHKZLTNKL+qAhKsy4ATNpfTvYQaQSsjOabLD
aIHNuFB1LHULcx7ICqqiiQAWgHYG0XSq2Vbw5o/tyjp2zaGruCrsSDyMhCMuN2o/iCwDlJU4bOMj
hkICK0t3AUe1+Fj2Pp8/JwF0+B5wdnRHxYUqoXduo3gsJrg5tBf5w1e7/Rjd+vrYWl4Hvg6N9BUd
V6q4CDtSaz9rx8yixLjKA0Rej7gCpNXQNscxhOqcy/taCxnr+sOMGOK4yDAp0vOU3cWMnJJ/KCdN
ef3BNVmvfG8BQe7PQ/+dlfu4wHwFrQ2U5tBODH88yEGKydnqsdEGzCu/mBIjISgT256QU2OLQ6Iu
AY+1l6FfeFFg7yRCv8vG7SOjtdo1SmCq7H0iBMCgIPhrIpxSKBBKYVKTjtVeMn8QVzDsV4ANpgVW
wl6cGVi9Ty0HPKC65VrQMAUQFBvNVkkaQKb9q/q9CkdB+5OwLTSmEI+XhrgfBrzESax29gg0cerf
9upBVE45O7cNjf5QLPZj2orGrnzQiLMniJqufkGejedWnQEKPGgpj8cd8RuVG90nIw7LgALC7Hen
Lz7vnMu3VvYAKFD6rOclgj9Ps4e5MrpdKuzMhryLsTnBCRWwMHIn0zVSj0G2qCJf2rPcQOZU1a1a
3uZOeNo5uwJ+BSAgAQUx/4cd9SPgkMKvx+xhQw8EJ2+tMGBxWDqkXVdUVzrLShYmD2Q95NRgif06
5k5cDIc5iD799KbbGd+qGe1LlU6R/C6Dxk5hdWXNRX1aH4++ofqBvSsSt+0AwjzTYOl9Y/Qu6YLz
ExcuwFtHde0B7UtwW7mL9zC+MhQ6yAVXEpETHaEbjf+G0oKzGMvQ8UClFrytC/1rmZjZXSihQCAz
wR2YOwk7laRZpD64v87vXcZJuFv08wPkijCIpWmCmkQsOmUqQ0cyXfQUOq4GALIrILhpfyGv5V9x
wVSK9oHvinNq0ALCKMJPT7ABHqbwR3/B0SYkxTVyaH0n0shhub7SB7XnYe6/demg1tARYeFXlTPh
5rrYbbbFuliOoav0AbodBGtIOjEzciEEQvmc4uvjAZ0AVMSnfFLlQzcRTR67j+mMpEWAN/u49NI7
7NLpG3EPXq9IF0lBeNArx5YvtT89iUEgA7OPKF0vybw4TdlpVXOlgNlYMHhAebAmGfI5hvzK+4An
Yb3HpIYDe0oHRTwLESy1S/rw8bNKF4KDQXPpP6FFInrvIPYSprlPJb+A6wnJD379j/6wtQaHDruw
bLO0Exm24UHhhM3XqTZTLuSz+j94PwJx5GRb1s6CnkoKSZTRd6UUWvcRS2wFz2x2v7pg9UVcol8X
e0NmyoCRb8jssYVAIPjZxFCbguRY4y+vyIA+B6U60WNJON5gF0zp+kuvSwbSBqSsmtGL7BeRKCkH
W3izcfAOxwtf/8bCtH3BAH6GLsE0RW3PYueKyBaYLwFb4dIRu/3DoSfMczSBCcY6ftage/WUx6Gb
9xXBfFjZP0MYecRvAjYg43sGlAlMpUxYVSjZZG9Q9lwxPG/563lh02uVPzC2zxmSMscjgJwk4g0l
Xyx6TB+y0s2UM1Wpmf7V+slU3LYLKIJRyFWvzwTtIIOU7Tgxx+QsZKCJ+whxA0G1nMQOT9HXuYQJ
cAQGTcgm7CCvB2nhtO/4lFo1xYP6L5oVTMUgpoKGmHeTMGBzT2MFTRsgkP2vxA7sMGwM+SsoGsC6
tDZIcaxm3m03i4MkghC0FeGiCtswyELfxZRtUB2oYLm5nQCwMzL+9hrseelszTeTnFXUGbKt4xv8
/iAoEo+DMgO8WaFdRdv32sV6vBSzzfkMioNlIW15C/s3R0mJ4VYwouvHuF3aGm/mH/elDrcCjSC2
0bRvOmLirUL8NmkiNQueeN5dloW9vuvo+/Gc6LHDhLyPYZJ6TavHmREAPgo2jNR8OSEAgdFhblv6
pWTbPN2G6TALmuaFYT8GKWgRtorOmE3aMjo8Q0rFLC9ffL0IaySW+L087Ge+o9ds43C8VlOQLXsd
ZgF2G7KrYL4LDV5Axk2cAUOtgF5gocbl7oYDVzD38xo5UOnwDMrlE4PNob1T7WXCSSb5yLKCdnHF
+mjNpKo6Bqeb4euSx8CGUYVo2rBambbruv3AKuRIAR8j9YN7LzoZ9/LkpunjMsaS262yzWhD2Q3x
Vny6yQe3pykSjesP8RGQ2TGRe+jcSZQWAYSQkolNGYiJ263iQng8J0xfYYR6BiAHTDPF5R/OpSo9
DMWn3XXgyW4C5A6NDZU4e5mRo2BP1HuZu1RBDvCE1JiK35hdriXB8KADRACZaHHgMr0vDd8dV2m4
195Wft4UOTRy6KxkL7aM7iFoy5Fu11SAEV5igZa7vDPWBgbGFVcuGQqHFHgF00UIgS0OPuGCf9zT
4daEc5Q8+auY/NjABhTg5czKdk36aQBXMahEPxEJe3UhLKKQL8utRBpNbUMJrG6POTuKDlA9JEaT
HESsAdIHQr2dMbgpZiqpQwVJO+TpHKg4WEOZIOKcbKjcL7tdLDAiXX88eUse/V4av+vNa6vuCzLk
OtfkpmNGYKBu9sH/zRd9Un+6tgke6WcyEYS3xy6A0fuIzwM+jwi+ZtdazhpBlHqIqSocDXJ9GWs8
oM4xSeUGKTRgHjBoChoIMzpB0FDFUZRZ2K/ce/Y2aGF+aJWjPUoIp4Q5Q4UhYFWNmBMlEqZTonaG
IAnqxCN7jjYs4VxyVqgSE3INhTfm8HkUc7mCe1kZUGdj/T6r8W+16+q7+T7u5K+s5/4CpfB0jMAh
NhCXJrhTym+7nbG+FaECbyCmcserhdeQoCHSdNnkyehqINX7WcBrGVxOpGDCv0kPZsWrCyTE16b7
pgemZJxXyPuHLQWUDZtpfKD5hKBPLMXRxDFz+OMjVXiv9T1TOd23Mef81MUPErQgfoui06ddOCbz
Vlpo2NQpL128LCesxh4/lOMFZD3ImLwDCbmH4pc3IKisAM32uN3YD0mx0nDdGMUMFnLTfhF8nDSv
WGF+MfkFmANFwg+lNx2YzFPgMl7i9SA0Gn6AmWSa+H7DME3/YyiTaAFjtPZmhWhG1dfquC5KQt+R
dK3iVgJUN8MbHjF+4dNQuvGXcpuYMlJxkMKFNnlwc/1AdSan7oyvDjUhCJZAIgRV3ZbGcsLADFXA
Yisoh5/bxp/OlghDdwNJm+le6+JlGYqxTlrSM/ZmZLJ06JyztizuxCKMoHQaQc/KRhmGuAcRDX7i
B1wXwupb8LUb/xV2LvqOhe+MIm8l9nW/2QdzCJ4R+w8lE6NSpQ1W+dVN+mCSPb3E0uaGLzVYIv+Q
1CGhasXfAtIt4G+kQq+vFLiAepfbqC4YVi/hc9t/jvTCm/ZGnZaG3b1/Rev20/gZtQYn7ZpTR6+v
DohOUcznbnMszwAYD1wgmJXto4sWO6Oj7+B6uMIxkqhPNrmXesonzkjwa+tv3JagvBmUGxtSP/co
DNzyZ74qWGf8rPow2Mkfi+RSxoDkYq7BPZt315xbg/7C9KJD8aoifEBMBUnMJxtOdqLaBR05lH4P
4vIxfySn8cXkh4SYThEocZEPJe5L28qxTsaPdYPwk/5LPOOcugw7ov/z98jok02XomSzEJm+qV5t
8HNYEWCp9MJ0S+Q7vGNccnj+wRahZ59UH8Jh7eb+8wsMpN8t5xyyPl5VH+ZsPw3UAFsp6AfC4KQi
QCTup+jRmyvrTn3t4I/4+SU74QCf0fYRGo2eflO/kdwcBVQ8uCUUcFqmYP6C0WTzCt/UM7xRy0kd
K4QEBMGzd1rbKl2wA7zm4Vah7Ic24cj/AMWHflfazQHzITiwRvg4569A3tGBwB20DhsKk1Y7KH79
y4Q3xl6o3gxn+cVlBziUDn5+iM4ct27txo56xgP4nGJWvBn/kh/xBaEAlcR3/4eCCRXlai+JdvCC
zMZNfdkh5tBBujV+VNkGSHLfhpUn+U9vPAC/fGcnItwCIpIP1UvPnzQH5Yp9phudCOg5p0HqAWN5
w43F/av9NPOGofr90nxH4lZjS/4fJqWdp9N8Lb7xdUf0Bpcf1ODddGDJ0Xz8RW8PvyMmSflIXthN
PBn+YuWjQ9Teu7NKKCpfVjykISjJ3q4DWHx2H8pvQiDsrbt+7MOR/+S32Y+OVP00RkuK+csNHd2J
l+bXQXzNj5JLJtsuveDn5yp2f4zDBUEgVItr9tEc2+AgnNiL0QViwnn6X5jUHJvj88gu6fnLwo3B
PCy76DN6iV5eRd1C07OWyVF+yX3eECYvzR8KCxbgQsnLLa45cB4i2maMU1y2hr66mN3BTiZ5mz29
ZMQlDcc58KQAJRnyfRPXWWk7fsVftLPVvD4mLG4pc8k/q1gvkksPajbeINBzcuEUKdca1hSaxeBn
Z3IlomCIXpV4z4GVFScYT58z9A305LgvVGh53YFZS42jJxIkZpIo8HERAO6jmufPYgYXo4NcSniD
rAXdUAthTxWX8gZXBWa3ejaBk1hKFX6GM4k+rwBI6IqmpzO1ASKOKXMIMTQ+4jd0FUxZR2nXJVfG
wga5AFzRhHPIe4iqCA333HEljkHVxl3eUXRC2Xil3ad3XaxdgimRsdHuWNygrjflV2uGIF/GC9YU
xqqaKZT9SJGpg9gbSQujizDQ/HtQ1NHN24L0PAEx51SjgFCyt6e0xXEZWUCOxwbBsVf8Fn0rzENY
R04Z9BA/NtE/5LEQbqEYHaDH+igDfbxLfCTu4XyUX8XXx291Hb+4Sw/zpXhjskDe2rje9ZvHn4Z4
O17FPmuSGiM8sFVcM1yydbXq0O0fd3HXvY/dNQ6fuHtdk3uy16/lIYdv9xQqnAcA8sz0Xo1K4cvS
eOv6/l3JK91JUsaTaSPc6pgwr5TD9qO74YTG+dbe8xCCFEfaZDNA5xwTFd+EpQlddYFKHHaUeIHy
s/xahpN49X48rjSBNQw9ujMF5/TC1gYuXHO1OZ67H8pkoIrnjuCJE0IjLC2M72LH8fAqRCc4ZpmF
+mHTIWpzzA90qR5cuev0LhE4juwsBTLeWqfuPfqcZwc1yOp+AsduoYMNHvd6X6L1R2A72/03lJzP
+d+074HUNyhG6hPa/c0iEYpKIq4NOg1nLHlh/suVSlBeXO8EGPh/mOe9NX73nuwbTcYQxsRTZvgg
a4tRurxhX36Fq5x4S3v1/IoOzx1yCESafnVT91hiBXMT2Sgjj/LfEEguIUbf41t5EN+gd//EqomO
m2VU6MstBRHBA5FA6RH1xrxMwDMpLzmasNeQJNx+RXVntQQfJI+foU4wwtHRHVZ6Hh+jpmGk9swJ
An0xC+FQ60/JjVPxDZQql1665rMxP54VsZCcANtMIqbZgZI6smFou/gZmKtA9/Z4oUA9pbadWicl
OPWntDZohrIZMBaXlJ22YhrHrEGWDR0bfhzOojsjecEYnUGbkkLnP/Wcs/i8owIybYbbOSzEhEi3
LWMX1qsYjkh9tDWEGG9l0wFAGwiAxMSw3AMv4q4riWFNHaHiMhfC15gYlT2Yic1FUh/Zzp3w3gBy
VlVp+ZkU4seElarFVSI9ra8WuQdCX0WxrVqGrUH7UCUKairYq5E07mpNe6MKGqsz2qiBxWFsKbfU
mRtyO0y7pj+jjyNDsUNf/Cuulmjbiypj/ZS05fcM4YxKbl708UjZhqsEkp8zGkxIRPh/E/J0MYpP
ph/tfBOVe6zey8Gb+LUXVGKiX60QIvW1UxAY6wDpINLSUYhl+1gPpRqxrHblQSNqWbGE+jXNsae8
wTupY09AHkRPZE23aTkCC0XV+bkcaLI0jFO07ZDxpLyKY5PYI3yuWeDrxQ8GwKS7jvycOrJ4s8bd
ULpEUcCQH/JjNzqiTsu0eZ4WPHGq7dNyZzgby5VVUts0gQOpohxfnPk/6GkiZV/rLpIKXd3nxV5I
AvTdQ+rDLAQxUoy9Cp7UHxh9CuhDQQW00n2ismy4N5wIb801PdaJttZv81a9JWSUqXYc2fggMKbV
n0w5T7FGYzgEgH09y0LguODckH1R9mXc6HqVOvZEC6TjbaAd8ANDHLd7kGmNWf3K87DJqzyr8kts
3UXrw6Rymnd5CkNkgwPvBsQ0GT4U5U3Jjj2a1LLa06IywqV8twR/QZymHec+tKZDJO4lErvWST2e
We5T9V/6U0x+zYhi/gJpEwepGVQPr1l9D96Kp6PKDFBDBgIOgfULqjaO5aDQzgyz/vXPoHkeSnU3
PIKHAk/cIzquuT9NNIgnS/nImrOgh1PpTRjaFU6JhWB+yNHIkYuOhSCDvx9cATLEem8pkjyWIKiz
cePJ5hl2aPtluHBpJb+tcmPgi1ek/KJl59S8NANjB1/Lv6fhbqSAkue+O5qUwPEvERtGfyc0huk4
fXau+lhdD3koMt8nvY/KlYZoJv1538hHoWAs6SscxMf4F+7n2izbamyb4IH4Y1nTSRH2aX1/lqcc
B5LnlWSbNcUb7DnG6+t/bWd2Zo7I8kRNukH0Xte7CDdB9rEbTziIhThmdVU4CecG0xjiBQPw1AX+
AgM6vIZA/YiNR9j61h2Ac42DeipQ3Jl/zxh57qtcHQTMguC3FR52uEaJ/YGXE7Ai7TURDNoeCbbB
eWqXlv5zhoTnPrWQVl+Tcad4UrmQlrOPj0+yS/L1xELuzzFGk0ZNV20bt6lPvB6C+wYjhDHbmWTJ
h/riqovbHs1hzUSbuQJcfOHs9pD8SWcxP2TpsS9f+zQwuxcdCzSWa7XjcRO4Y077SL88Xh6DA4fH
PDYol9a0Njx219Q/UhYKNwJecqaD8MGuGYfXrvyic2hxOsN6ak1d3XQHZudHfBUahOtTSF77v7ze
EGtU6/jcQFolbIlFk9en+ss0A/yDzPcxKG4YzBxnTmJOrHf9UDmYBm5o7jYYNhyJkkv0//2kARp/
59v08qRTrWyDyIdt7U2crtgnx+5A+Ubjyt5VHJRsBqAubm2jY+Q4GTs1XJkcKuhmDXZaoF3N+aF4
6pWrEjfznMnFwtQDsfH2eZ9hEUEiAVrlji/HTeNr9sSb5eylMLxCnNspdK4UvnB+8d7Fd10+i0IC
SGiNmb2Myu/joDeC4EgVvpqKeOw4jUnVezqAAg8UC8p1at+X+tLDURXoJunUSTLE6whmyOKXYAja
TypfUP00dFwboD+AoZZeFoowGj3SqzGl3jKuhMxD5Qj4tPoiJNvhvSUhSd7KEWUh2xIUalxp6ZS6
wMMPyKGqW6iIleDfOLhvFemhaI6W5UHdBn2k7hbI+2WTY+vpYT6qVliX7VQsYgDJWw89HsPXwocU
Mf/DeBBiA5QFQzpLM4qlVbpnfq22A6eFvgx6oovznkoFv+NiDWUNc3W3wrEoWpUDQA42ZV8GtAfL
jYoRd25fWh1jNQrhIsb3YBddFBkVKBVN+zMPNsC24IM9RKrLwAo6Lf/m96B6pmZ/fumFre6YMB6N
2/DOr87Iq8QnkzxdOM6wbPfGr/IBbQzf2A1J3aO6lV6SS37LDkpA7CzsbI53+igaXRSxG8To5XgR
awhFJ073p0FqzpFmu528BLcHXFywmDmPksPMQoVBGoUNVGzLls7K/xp32q8afBKW+SZ+T0kKU0Pd
3EQQiuiNQF4+4R+NwfIif+c3mV3kNSeyMQVOOMJT10xQ9Ztb8DAdq/PjKvxjmTVBTjuPYo9l0fls
eD5hgZA2uVYFL2lL7LAlu4QxGxVoFPaQ9hTf5re8hGa/7bmQ3ijIuUD8nPHWtXrT8I4GmK12/Lbr
HA9ru4Fh4iq9N0YYdX8K4dx0p3y5ar3GfRlKJlaG0RZAVv2/vIekyU0pZCE/RPhoRwfWebnD45+m
qNvcsk/aAiHAr1n97v7WMOJPRIwOisYbl7zyOlymLyr7mZzQf0SAXvE+lUyb7VwhF8ZpCAyAnwWu
BIPEfXahEGMThKeqU6JmxvMxt8fB5auXn3z+pfsjo4hDiN8yfYtwJyJvAdZrE6SLT/s5GszU9zOT
aiqPDEk1WAr/qt/LH+0mXsofakygt7W9/YdkENCbSuW504LEezLpWz85GYOkX10Lshce1YgGAZM9
yxZ+2WAQgSQibbcwZTlIKGDhmdO/0watiwuvCOwO4EpFtmHgzwhazNvx9QYvXyejnOFPaGJ+izDZ
j5f8VfrJkKtfWNhw2DUN0oMTG7iRbKxNfQcx03F6xuGH+gsaICOQDQseG9CshoT4S3VJ3coXYgBN
s8z028Z5mYhlkpjXMOXhgH4HU6HvxnQprKjWQKsYFHD8iqi8OFp/GyA87hoTn1yKGmwH7yYaeZpT
L33TcISDLHqSa0D6IxJrpXck1hV5inwZmE0/4mcbX9maPEbzEL/Kx+XMpzjIsZw5eBwf1+TaARTO
bm2TEgmFm/giogawzcLzcZu3NmZniEse13JX/lmwATbai5rYRkIPf+T2rLXVMzPhRoTziV8T3coP
UKYO920duzkz1x7WlK3XmiRZbqLvdR3hsEkdCn8E/WsCPW2ndCcpO06TJ5zHWxbib4TxWvXeCy5C
d+MfSaotbp1/bEUWWiVspwNnRjGHiCS4GZLmjPrfksmF9VMcQEiQZMWwbvsxnJI/yvWnz/hdSaGd
OqPh5mB7AqKJA0egWv/Iq6XcBnkeIIDyk7SXxa1jhC3CmcH3yonGdRiZMjdx45UqoxZUPpc+CoEE
os5lfiWTSke2mek1Bogy2mvMllyIWxbTxhJX0S2ZxdDsrX9J5dH2Ya+zMd8qJotQELqH96hKm6Af
st9olxfSWlqEmVCCAg3/A+gm3LwP7LSwKg4FEBmSvvJfgpCIOCYDhCWsAoMU/iz7g/Ga4s/OnsKu
q3dzJSj6P+lJ4Qxc6hG8MjBAj/hZnsTiEe3mgwb/JwHx42JTN2DSehk042ubUx5sddONYb+qQUc6
NccYZq6Dww5/kCWF68kHSIMOMytFmAsZZh9VO/4XPjvm3pLpLhwZ9+MxaNW3Z/KhR9t/0DtVJCiW
S/kZmfdquZpROGOZn3kqTKXerfRdrO/mJyl3oZGFTXFQ9UNeBeAMvPZJ5pkGVbeNBvcRB1GP+m9D
nHeDwdsr/sfwKYVsR9yVUdr4IWDhjq0tpqkQpRiVgC2IEiYztANYQ9gVSiGSKRt2KvkFe8pUClEr
35Sv1cfysvz/MJi64M0246oirFfUhOUCt3WCUQXYNVQXZvprKnsuUO5BX97L4j6znHWN4iEOfQif
xgHTke1iHI0/cvZoNvJqZ/Q+3O2Gury4WsoxqtuNXbLkH4eaprY7jQQI5GFkIqL0DcxXIHHXTqxA
NnPp/2CX0D5jwgB9eAKIuiBZahvUhmAANgR3GV4dhQguKLptAQx0Gyp5IKFfhHgMB56Gm0YhGlVW
S7pAgfUfXjLvEpiv064jvJpWD2eKNY3SVjE9y51I8bvBtwToP0E2HBD/SumPyZUTFcySkR47vD7g
AbOyk8pFktuoHouEC4YPYlQzDgwsN5wPY+eRd8s8qoodk+kDrSemE3jCVD5YNwOnpUX3FTDK4PzE
noXKspfx2oFg9KYLNu5+0uI9Fi+yXKO6yjCe2CCYaQggT/ZkOT0mwfmRzg7OF3wvFad2jOCFkHXO
sxcnaBQ4z1wIj5ThnmZhjb6ggn4OFe7UCh6JhhUSAcmm8BvSFyG+Si0dCZ9Mi4vrCm08eo0Azk6l
oprYKTSi/dGgS4QZjn0nlRVG/4UHfs6InQ241h94Yf/fjlH/6IyFsEuQaVM8ZrcPDnqeWOalg8tm
bw+UItK8e9Y7Omua3gdMmDzk+evAekmClv6iYVCuHwr9VM8X3KkJPH+am7EGOdh3eDlW/lOjR9qn
5v0xYNm9j6ls1prCSdlitMpLua/Tc2W63LgNCiwc7gTWfHWQZx/EbEgY9uw6/CzKl4LEjTTMIHLE
u4UEiM5+coSY99y6ZzJL9VL19OdvjcAJH4qYA0YYsHThbOwE/SzMJCRsCf2Rq13+OLQILxkSGPjP
ngtazxR/r9VSGkNdm4donbnGE83OHsdyviu4Nw7Zv0YQfyO2QBfDjumB4yaR1cCDYF8Cn1mXEZ+I
GQGc7I7lu6wf1BjzP3OvTRcRS4SEy9wRRXuBpPiTo4F3lhT008z6i1xB3TRVwmh1J2OXPHw4TYzq
VfB+EEl89iVf/x+TgkYwjnY5u8ht4R2o0Ddmx4qduQyZiEbSTsj2wC+USbM7VyEioEe/U5AMUQY/
nQwsR/dbPPOfJEBAkkLuQAy8x+qCnMTjZ/oso1I2/AxkvuAJYLIHUr3HJWdJnIQgc3gb9D2mjdog
r/4hAenL0Mohn2whS4C6Jz3G3vLNEsnxc0jrFFJHxgEIPSg+P7FT/VMQ/2EwxPRUXf+uuMoDqXoc
pm5G6f5WxMfQqJVMap5hqZ11FV7K1kDO/+CoChSTcATwnZau+DhVh5i0jzYNTVBvqToQ6tV98I7V
x8HA98SpsArMnDr2KaxAoXlRdQYM4zHexJiV0sVWPoyAAUxyaN6YgPrdC4dDwTjXGV5EGsxpAjPZ
UIMzfoA5Mk6YQi/oyCpYnNMTIV9Xq523LPGn0sa70gMsJAmRHwhZn6opOo5+cboVcLsYW3K2LFsq
dNDS5i67pjsc1XB6maATcca9JDG9Zxz0zMmIaqEhAR6Tk49n6j6/ua4s0lHmvWBDpbDucXF4INbE
7MMe9HMBEYgJ4ic2HvQQb92nCk17Q+Jt7wCBYaf70zFQAKv/nLAN2vEtLH2D/5RL64GTcu3L2Mex
q3DocNEZ4lMqDvAvXZV2hA9QiYMAxN0gLPe4zkx8bFfxC3dO1e3W0YFwnlkcENbgnpiLLT12DXLY
1jYQ0Yso4/CTOC+dO7ZMaTf8lnQEWfN/L0FmDI/tcaRqqFOEiLb19yjtFper3FdatwMTGaEyvkS9
Y/FieHAkS/W7NUs1xz6vFKjeqC+rGWVtqx4X2M8R5AvrTyeNa1PMzW5Z1FAbqhDbgv0zFn6irIPf
8XQ0yXCjaviFgFsHqp5+ppn1+psqHAsnWSUO8qUfXq3+QBWAPJ90Jea2Jr4gWFNXDLjT00K+AUKb
QQobDA6MlZZGl1ekqKso6MiaJzljJxNmgztN5XOXyRo0yK8l+20WKGCeQSem3Vo13k7TvcwpWY8q
x0m+bY8zNbzoyfLRaMlCP5PwRJgS3xlfcupKiWgSguQWZh4cyK6OpQFvqHixoOo3EPn3sUF/hXs4
cBc1QbJZgRoIeKpt9QFsRFH6wpJkiHB/7M5CHyggF8VmpsdVAn5hhAvSEJTMNRLKU1AOUqKgq3pY
t0NBZcaQbysBZMVN9SDXAJ4OGlZf8AgEdvTaRlD4rSRQhKSr60Cgmi4BzKPfGztx/o0qv4mR6V8e
1l7GvefptcxRU39IdxyNCWZP7Y6R6wjKfBpxbUE1x+Oa1vgIgBwiV1AU4oXkywmxId2uq45ifTeB
8cvX2dpJbYiioYp95KcNlsX75a9V3J5JqCzYRnpIxxU7bqf7Isp7TEjIpcWWnrKAWsep0+MzvY/N
zRxeUyzZYUg9qj3Yl1wEnXoeMUAV9D18DSH9aVSCo0BO9wo+tuixxOvzcX+U3ylUOaDUgNK6ZoAO
i8a6NN1bh6PHeB5IUFh2dbvVGF9Gxzx6EQFZEUeg8f+pWmfs30w5vebmeJDa7m0SsEJsYyBqmscE
LXnGw/99iHViA77hdUJihOIXhNwIUoiKi2NNwNh12zMemuwiwsNOc8gyn7znjVuX0L/FuibF14Qn
BtJwmreOCDy+Llk1hKsse1FF6RoUjS8ur8x4humQYP4En6cI1TW3DpCWSZ6xyW/pO1WSnDi65nCS
5E+IH6vzPaYGQC6nLNPo7PCNXkoN56xbnBevOqFZD/FWL9OIx3zxIaRQYRvV9BULBxntgQKeVvBZ
vsVFQtUYtRwIikB1mMAdq1qiB1RaGkGFIdIyeGQtFe+1uUcFl9VAjpymkzs376I+M0n3H6/0Xj+w
POf+bMW7yWuP6W8lQHRxBropLAtDAwaNRmUN+aIlA2XXYlEp5uomgzw31b/9dGtwlIQLSx7aw7Gg
IKBJxaP9GTurRIq0BCNMCl/UiE75sCC+r1l2xjLbHVYyjMth0HHBSi6aECi+MIVLAp4oAQQfUhZR
M/I9y9+QE1Lg482tFycNaiiTLX+ZXhr1VawFNr1v4IA0XEsIDnm92rfuBOBmqGawk7pXDUeWMrUX
PMDZ5bF+TaNT1dzJ6DakXZXvH+nBxEuDWPi28sj7spj2cfXD5kWILfBNwZUFz5iceiFLLpDvcuql
0VUogoYLfPxRn2vWO6prOtfhdzIuKfWpRkTQcm21z4b+ddqtNgvxRt/ngf7/I3jaFlCpgtUfTfdj
jaCor1N2yBmX7Z/7qYCm5OfyP3AcDV/WCFf6cEJewAZkiP3Ya/NmxjiXL5Z6+JSzqsoeYiCpfSQq
tk6tH+fx3GGL8wg1CFfO45+pODF0VRr+XPjEIzB9ywBIsYIucJ9nVkoRkjlNQyoT3UGfnpPuSJaH
1YaaclIrKEfKfB868SYpo+41KXtslghWSZdXvWdK2O0sszg12AxTPGLLDYZA6BucZThprV9iM/qR
HS6AP8BOq1FefgSlWW5Mq1J5a+hMOp2nhV09lDU0fH5RnGrzrVs9eby+3T0snO4cMbUlC+MsAiEB
i+gXdlyt8wOviA2TmydmGTrUzY1y0XZjMN9m2GQPL47c7vP5G/9ieTzidpcAaOxRMkY9oC1TBZCZ
zwdeFqZvId+tPAErK0JBbGZUXozfDJQj/QXQqwatThkAHZrsPgwclF9dvGOkmlK+MvL/ZqsR4Maw
hYYTqXG5TxWfi1AaLikLqafj20wwBeEbW/hrb8uamLEjBxGULCpcQMcUjB1sqaYMs5XqgCCrhP33
A5rKCWSsuTyAbS7dko6Xw2/TOjECH+iT2Hch+CXaWjlm046pKQp40PcCOSX2G93NwpBL92RugwWW
3UVHQ6NLXtotr7NKgsKIfYlMhHGOVD/WanxKLPhXY4f3nGzS3+nL4z/Gzqy5eSS7tn+lo56NNpCJ
IeFw9YMmzhQlUeMLQtInYQYS8/Dr74Kq7dvVdtiOqPiiNJAiCSBx8py9176YxMC0KgNyruri0aoo
5y2zBcGG6J4+Js3cwzhfM0KicVO++vOlwgAxXiXT2qn2pWY7TRQN9oud6a/cZs3nPj206AV98pNW
U7Z/D6tbB1fVtKtw8WUIXa/JcIlphOuTX6wGZqRIkbjnIW3jLhhh6KM38irTl6w9DuKhdal0lgyG
zr7iKuPKcGnda/Y8hxZ2EOe0Q7o44l7cJXfzR6OuSdjJD+l4xxqDt5vUG6iVDTPGebkQ0KhZ9i5W
AAJoc21TQVl+KfUSs9jiv4P1AYQTlWO6VWg6FKYq2sg4vi9ZarYjwhhv7ZSnUOwVcd0memNm3pc8
jIiFojiRIllI0ga2c3OS0Tlvtim5VEB+bsd8RaqjwcjGZU1bWWKjqbTnQ6BAkm173B0Oiv7rUixB
MKzPzqOBzIvPuYDOyY5yGcUZci1RkHq0PkHoeipBRGhjopFYtq3L3DpV801UHZl1whyC4Jls4pTB
/kOZ33S/PKR8OPV6yukrC7ltcGhB8QVHuWSMb4JxpyKAGRhBLll1PTahyT5oqBwPZrAl6tExtyXU
C7hQ/aHiblJgRDiSIkSqGkgk7W1nB4M8R+7KJ26geyXy1PyMwEw1oP+32qNxSKPgRjAsym8KPPQM
hjh50IUgPLHWtd5pWLHzDdO4/OQjOaaT36wldzLOZ84RS96UqfPqtmw8+hg6dh8sQFrlb0MLj/YY
qPi6iXjK8TGqGMNeYA8f6F5ORKyvnWnVv1kAKQk7z64JWLzGP858mEEFd3cKPIiV1EQAH41p1RLd
iBYHmQfIohh16CXdVhKDgLs3PqRNqEkseWLKwIp3XMj5SWWOtapCBiNJj8WwN5pjEZrIrDwoQ/PC
DrWt8NOvoNBGAc41hx2SK3BP13ykiR7Ky64OOO6AHufG/PbK6SbJfISCvfstU6PY1qONUgy3SkkG
9k2tj63Qz0Ay8UU0DkZCCp64nRrYts2XHvqZCRq867SfjJtYtICZml0taIUG9HyY+25dh6CMpxJx
rssyhfy8xV6AtJl3LCy8Jlx5pbuX0BaYm3HuuTNebW1e+2TzTSghtM35BaK/rOgeGbPZHgYMl3OD
u6DNjZTNt7WP8nk4xZPCJNfu/J7w5Mz8UkQuAQSL43uqpoTgZuE8pfKUl291+8i4SWF2O5dkITjR
oag/O/FkD8wbq0MVHLzpmvgPUj6JKoVB4rjnVD4YPqRsWtnmziOQpbmyaFWymLf3BjsioV9N934Y
Hkpsj1R/Q7cZ/Hutn7hOhMvZuUr3dngvLBp+i3Giw6SDUz35SGLow1xik7Hl2NvuvVswIAve7ZI5
5SaSZxu0XCNpaq4H9eg7u3HeEEbVFgBMnwjVFR2QiZ1Nk2L0jHjHgIRNSMQGoxpeEr1SxKl864To
88uAqs63zrLZ9ziwil8lLL8Qd3PgX9N/poFxWYcOcjqxZelE6PQ1kmAVq/Cj1b7PowdMAoH9bmtG
I0EOUF5BcWSDOdCzz2ugfh071zAXDZ2/D/a8BGHBqxHhr8EAuzjJxTXKZjQmk8JNeXgSJQj5qJNS
H9W0MOGQkMBgGFoxJGb3KaKdN7+VOZB91IiEGdP1cN9AaU71WnhU0ensO1fT8DCStkA+sh9ruinu
hxOyCOkMSUrkE/8osPl/NP4jFct87M2zRkBhBt8xRb41/BLJdZRvZPQ8JCfTf7IIc22ILItOHOCs
uTf8k1PjEjnq+oHVnTyxMto2gHzQN3ZVt5DX2eO6FfuOrfK4ofa7GtleyLROvRqUPuB3xHCTVIpd
g0NWmE84XyxQcOx66C8t5zzl35dfGPxdE0aQsVgnGI96kFmOZvlIw7qdKEjvEsQsw10tIEObhDW6
ILkYNun2lGMaGt9qQBms/T1WDPBFLwOGXz7COISUNNw1ySqVxzj6jIKT4sZilb8qAzPH0ZA33Jvj
6FfsHCV62qHk189d/UZQrjY/xJL5IpmFG7A1UUG46qOnfp+wWt8U6IwL81wxosrbV5oYlT471Y0Y
OIRzC1DvOnVOhXw0uWzj6BsrVany+oIJfVwWz5HVdutaMQ2MIqbgBuCVYHoOHOMQNiPw1eb2df5u
qyedICViNdVYHhzxWoGItcAdGZ84DRhwBuRF1DvDPU8enf4ruG0uFMfIfMwt9zTWKWvroXkdpmOv
j7P+YlMkuQagI9CZYdAd5atuWLWa2+BNkpyH/lzNPW6J76wgpCTZFfVOIA30m3c/PxaQBuzDQFFQ
54S/excB00gs1ZpgaBbT5NA6Wys+i1Na3GvZrjued0mO7+cPeJS+21041rvb3Uq4NR4Ch5dIvPti
nQ7botl3wPzqHWSFCKUUM4vO2iken1UjESQt4xiIfdl8ob3XHDERRE4bJv3AwOIxSONH4hhHI35w
iZZ1znl6P1oHK39oBK3n9zh4TJGXteFLwawPJFh7jjgOSFPmt+IYIgZM1kRnz8f0rDEdD/xBe4/6
aGFr5xh46o21tbpHLgc+NwFcGWrOFL7Dj/K6+1pux/gBVYfWpLBeFkdGb6567CEuoTbONcUDfdSb
Bebk3+fpB/UWgl0ql5aVM0kfsvIzDeIIYnC29YqBRDQDyrDkSmbUy8iZ8xGuo7JOUfEwW4c83LGR
zoHASWYj2dKSY/4zBeKy5XoMmp3hnDqqLBbS0Xiw9C5DuT0yaENgis9RHyI0064+2PGjPVCEXFjO
1iHxC0m9XGfFRsUf5Jva+Z5UdmdB227GS/Y7Wb4Sv+LhkDXPhXNb4I13mIM3OxM+9gz252WyUNN0
gnF/14MCCIDVEX8hvzWy9g5GI4dIyHvjKwyv8VabuwsXEmCizh4Hexi24QChc0I0w320eM2TNxcy
dkpnmcnPPmGb3j9P8l4UN061c5C5OSfRYWROVkZ8q8SDU2Crq26a/HWcNi1VT9s9SvWcde+ueZPG
wKYfucvFTbWxCIHQAR2jvr7P1arMhsWQq1GBWpF5qQBoVsG1L6h4zEiRuIH2Ip4Y0RZ0t5oCPIgq
rIdI+vepBRLONDhCovC3RozirDcrVK+vVj2yiBW4xUS7CXFhUZ7iuYzN9qV1b4ZwR/UuwefmD2n8
nsm7cXwX2T7FHOaxbx7Am4KEycWJnaI1vZUT6OQb5411qy4/u5ghP3BhiGX23tSb1ju57sGoHZqo
d9xL0FlEa79+TFE4WSw7gXmf1I89xgI7O9cRwLMrma1De59RjO/DhgElYojiinOBDmCtL2txZgpY
yk/buJuiU/1ReTchQyA4+UzzVgQils4VSJLWhXL3Ys2I1W0Lk/KzP31Y1UNag+EaPh3vNR1QwNzQ
I+z8dSEOcXu2g6XLUCb3bXiY3Z0GNGeuXMZrjOm5W+onDwShkz/bwSbvd7Lad4Ds9deQvU3z0aue
0gY670dRbL15RdHlZTQ3QCxAu4FR+N0xnO4yemJoG9gPdwx83HWHNzC6IT/S844Js3Q1nljhyGFD
9iu/w3zfcU2nrDuI7NHyMNTU4WXCyyjRR1A4sgsjMnzfoi1H1C22wr4meDEI1sD+CX1NF1Ms2+Sg
enPELeGGCia9e9LyHUWjX2y59L3iK4LCF5zaHLHEuorfAtgzWcL/7edVFWyjj1STlihMiqImvraN
g6ipv4gFj977+rPxqK+8lz6/yutDbO+d4CGwf7X5t4dVPnk21WOCTremvl5Ye5uQRjVpXPnWKVzw
AncBpHMswrQhDFQb3Z73QO/JaPYlxtEMI0E1I1WmJz/kYl2XvnvTueA5jT5GgSn2P6fykDN5y6hm
QgS+Xn1izxKZh3HsLjIHgYcb3EPbz/SO9nDDjsLYWuTZ0Shz0bwYNYnCwSsD7Ll+HMrDEKzaCoY6
ShGCkChwiA+BmzHv0/TWuCryD8t+MPM75KUJd09CSHwOMqjs7wFeTXRHp1k1FXTLk7sfBYvQNkvu
+gYKvfPBLSSuDs9+Q9Oni9jOKxFQJ8E1Z6o3bdGqCrVu9tx9EWUqaninDuGXfnfEcA56o/SrwKdH
jMO1ny7un3VQ3lrjowtesWlWcnyt5xWj1cZ5bIwzbfOSqpZVor6yplvHwGQQ9Qyo70yMu/IrtC/5
4WAdTeR4xRVvpgp3JihhOLc9rXj4Jyjzr6sBQtipHkgRww9JyAudlJqEQFaJnz3yWD5lM4yplxKG
Y3nKN6J5Ya278Oe15x89REMhgnjrOFc3nMbu8BA6nz0+skGRlnk5ulfxsLXlqZTHiDEoarekg7pt
wn27tKsldtTA0mmcsuyZNEGFjCU4hUDsEu+qL9HAbhGbFsapi5EMwP+Q2yG/Saw1G0T/nRdZuwYQ
jR3iUVPBC48ulhXcSV7drj81ibdNb5lqt+AjMD8jCqZfNxzL6Ahk1E/wHN9jANTpU6+5ATvHDHNd
PPc0kV91dzstIyGGSu0mN0kjhR65KUJkbhBc8Vlfc6plNdTsS7M429W1O57s4I4aqZAvgrmYe+wB
RXxzbPhAM7Ht5V1CS/Brnl7nmsuso9IsDgJPHd6faBumTDT3OWsZqSip86bTU6XQh4D+oOqOt+O8
TWa6v3eT+dkTfLCeKlI20S0uDTThrzPvsr3L5/2E0p5YIxz27aVNdhTbXF5rqvHrwlTac+LTwOkx
JBEwNV+PPSOMi6y6Fzkl5FNddQKnxgt9FwsBKAdheGefG8lX5n90NxXdtOqSt2Q4Nzy69O4nTBUv
jQ3UZDWTxxQTi3B9AXo3bkkEYyAObOS3v/zr3/79c/y38Ks8ldkUlsVfii6nb1K0ze+/2eK3v+g/
vr359ftvjusIz/al7Xq2bdqW7Ul+/vl+Hxchv239i/JaJcd6IrktvdEKXMDl9I3nRCGbygjDIW8Q
ZN8NTJK0wCxvgW6rJ5i3FzT9LQKTbWQKJ2ZQc7S2nduGNIfiRU+r5gfUYca3PbJ381IWsCP/l1cu
nD+9cmUpaZpKADo3bde3hef++ZUHgzOkXsC8P42qCrzekhzudHe+szBSeoOxA8KSIAphyfXOPjDg
uYnZki8mERWlrIOPwZcMGoaZXX/tG0iRPCZXZnvv8Qa7pL7tU+WdWtdGmQd+/krJ0F81fXD7Px8B
4f35ffCxu+w2LNuRlul4rqv+6X0oElB0TnRSHeHoNjVEr9hGByOivD8NHiaisEFOILLSvqvo9pv1
cOpk3hx84RnHSgU+dZ7+qNLROEbqxmEEsc/c+CFRatr6TUihKs0Kt0k/oPnw18oajAfPLYKjNRVM
A6LW+18OjeP/17ckfF8KKTzH9aRr//ktDTSVgtL1YV27yG066d7XudsjDLbjXRhk5rMZ2qtBjt1D
1ZAvVoTdfFRRc6enOvuKhwo4gYcQNE+PkXkhR8u+/f//FGkGpTdOHisve3Cz1t///DN3lruP7osG
9mM22v1tAIfpqmmHkAqDmLuq1LQHPWTufQ8gdMhjjD/N2KxL3ZDBmben2kQZbuNsu5rLDh5Em+Dg
8xi1OcaUPWmP86e3kTbRO6Me7fQukYvM3aJ3nEXhSOgMX3pFadLIy7Z+nzGMySG557hhfr7KHLLP
fk6ef/3T9dv8XM+fJe8+DqP2n77827nM+e/fl8f85+/8+RF/O8SfddmU3+3/+Furr/L4nn81//xL
f3pm/vrfX93Ve/v+py+ui5Ye2V33VU/3X02Xtf+xDi2/+X/94V++fp7lPOmv338jaLFol2cL2T3/
9vcf/axbnFH/ucwtT//3ny2v//ffEB7xnfv48/2fH/P13rS//2Yo8VfHNR1TeUKZwpM2Twce4OdH
3l9NX7iOJV3PUh6LTlHWbcRaaP1VWK6yfM+VrD2Oz2Oaslt+5PzV9pVUvidM32IlVb/9xzv/+wr8
xyH771dksaxb/7Aic8EIRzqOlI7pmY7lLOvFP6zIRj53ZjYhhjGa0icD8Mbtc+xgNu3ERQgv5HSt
M8XktVARYxT0303tniOM8/sefnowhvjwveokDGNay7h7nqoZ1qTSrOH5HRUwHY4Jsec0mLuCu3w4
u8aL9+sfPvD/5r5iedZ/eR++rxz8Zg6fMh+PuSwS//A+3LLKmqhq2UUP5rUTMPA3G7orVQeDdxzE
qRCxvQ1D7octLfxW5zaJAjhahyZ7ScwevVdP/KIuwy1M+610PHFpjRYI4xHXhRDZdyqIrM8CWil1
ipw4IlaQex0pa/GLkRD8ahbIKaawhwQ375OSS1+6DpSBBytG6uKXGKMSNy9u4652LisGCMqjak4W
cmrnGlC/2w5Fao8+xO8/4rT+rpz2M5IWOdxZ+MtunJfO7QxIpSHD1zHV91M03arMuvNkaNwWDua+
SZUfdmk3L4bqH50X3zXcd2MGWrlkHCRhaNM5YoQm7AHclaoQb7Fdcz8kTtubKCYJ5VDZ8DWckBt0
a83hfnDTx7iSdJ5huUb0FpOOwPLQtXdTAGMm70pw5gqOGDPowDOIFvKJ36CPimHeg4Idr8rCSddV
NZ9HFzinXZA8rHpkUjPp2I2PUiOs4DE1yPtdhjJhAPNDlVN80yf4WmQXPbcKu7fOI7pho/teY5uR
JRMRPaZsMMHDqE3X2owTyJT0BqRw1dA+R3TwlT+l93IvWtpTAb2emJi2zgAb4BnhLfP7UzBiB7U0
DurRn2qQNSHmpdnHEKhxqRtEhIrOR9sf6VtnRlfuTcguO0BDft3tmyB9bLx8T7h74Il+7w4GiZnD
8zwA7Rd2SQZjbhPFN0lwAl1JAyvHQzu0MKYzVcagRqLk2rcqIrRlZDHn4C3YbQjpvKdLHJBE0TPb
CebyNW1x9Dla4b1JQByk4B0s4JbSYCqudEudSDKFlXcd6KNAoOChTxX1Jvs3B/utj8id5tC2Sex5
b/noe2uLcK54ql02yrgaMnSMzQhqxEgxoka6XZW9rBjbmDeecBNmp6THyKiXVwIeZZTmBXJQbP+J
W34NIn9MjRIzz7cTRWcKv5OExEErib5uTpJM3JacbZMJ0bHIgDiqmHgLy8qL7RxVbMDNsi+2XZdj
2cSoNA0+k94SxpbTjswt62wgQ6B2vmMriHYVAkHHs/aKo4yQmCgZZR8aLZtjXYfeBm2gyqvbYIjT
1TTJfTnHr5btHyrLfYob6zGQ7RsdaCM3LhO2wmkhz26dHcil8OS0Geg4z0ywOocOY5TYBy0QJLcj
1vERbaTX1U9BYb9r23xsdPHLNGnYdpqWMNKt1nphVHNqyF4NW4LHdUYUYhZssoL+Z2ISnyepFQ2P
T7uOhseBTJmhm7kM/H5AiKmuJ1DuSMl75lOj7UP45CDFgNg6PEJ22h7S3L0b45TS3bcQYMWIyMmk
sYzgMrbBmFCKslKJZ+E7qBJlc49/FZ1iwbQ6xPgNaqQqnurcuBvGt6pGKFI6bG0Yc5bge/KCHpjM
JTt5YV6OZrJIi6DJR9nKmy3c2VyFYxFYm5KRgTl1zqUZEW4X5C+h5MKNhPoM87cImGUdYBxNxGvM
vssMp+HaYhjBkSzWs0+LKUd9KuivBx00lsza5RUd09R+6wd9m9fuVdTo9jqoacehuphp/pEdlrRr
z23OowEYBtLPCDi4M9EysP5cuNOwL7oR7Fk+kyGmP2o32kcCuNs4eR/DSPuD29PloFE9C2V/UMa+
eZ77WTKY9mrMtk0pFgh7GjI8JMrPNMXBjSABBd1RxggCymoZ9svmtTIxcVUd+aFhhGolYRUqJ0Ni
XFhmZA2GJTchJFCHZ9EU6FDUolsnseDnzmg5Qm4ye4RdrlxGLzpuV+PMJscmIySLidruDWJKexd5
SCQ9InUVHcAwpV1W6mxXlu3MXxz6B6/kJuJNjY8MjbFwOEbcU4GA6WnGVYrVLi5JLdRa55swmvDc
xFn0Jgb7pTWs+qFMO1rSUDt5q/OvNJlYTes0eojHgN5JMWDK9WxyxNOBdNYqQPjVhCEkNos5fgYB
Q2SbsEFmpcwMDBDvJst1dFvMbAQnDCWTjsO15ctHDtlZ02nmYpL7NJg3szMxLQyjdV7RrdMKZ0vH
yk7DsJfbsEZyZQQYhT033Ff1HG+lbKqV19r7KDDa9yxQcBSpTs6RX3hXTgw1p6/9RfmhB+wmbXeR
qjJ9C2vSNoyZbJ+u1/Iqtgv/sg+JPQ0LTWtFI/TgHMYflPUZ2aPxvLM6hW8q9QElqCC9D1NsxEpb
0QfcP0JvS7NHgkSAWm42UJ09THhzWhrbOBDHTuX1fWHVBVeqcZ79hkC1AP1GgCp5zkx1HG0DP35Y
aVQIJ8Op21M8SPuitiELWm5SHdw8vm37Mjwl8LvYU1r3nsUqOw4z8qnk16xKE1ZkJe5pgxc+mauj
EeFty4hly6sJwFQXzddDFUXbWhGwGtLElGY8XHm1Vd95S+WliwB8Wn5nZwhJi5lWbqnwvObzwlvC
1tHXdo1aK7wyJm9j68oGn6PaTT1E6OoDxkWJB2Yjbe6yAaayqnd19VjoIUZnx+XdFGTYJjHKDWiN
TPlVwN01DS7mPL0WXn826EY5DL05UZlCZjnMQgboM2zYC7PH4Ji0TXbTqgFWar9vI5BlSdtxCWJr
LzpUDaQIPtRTsY5m2iFkjV7kGYQ67+hWzd4NCVN003XUSZ7Mw2Vnxzld04Ol4vY6mSk7pvLVpA05
uOraryL4At1EDBALu5b+xonIx/YbCMkhlvEx2VQeNGsfPVIheiKkB7pCAaPXhmCKhJTIUFgfSlNN
+vpXUVT0gXuEVGmF3nQkJSdxSOE2Ydkk/WJqEySwR92v1h7miz5C8xioJZ7YiBm/0je4dCsaYdQ5
plomJi24Szt76tBszkHyYKVFS/ecUqRrB/JVEdn6AfaZDiltGIfXnVUfLb04ZkeIAb35oSv5badY
pLRHPrZrZxvO0XMV9ZSOCpAZXvQWtoTNkHZEZV3WUQQ9iaj0BLumgY5wMjAlpj5qdtPAytP6960d
P+SaOU8yEm6mMb+Eg9yKSG1QMWKTNjET9M2vVIoCTmlaXthFcpgs7127NOEMwbhNpSnq4uZtxpYy
J7i5v/JgSTfSpAV63mMu8XkkhAKHtboKw+mmc+ArjW7y6VVNCAXHO8+CWhfC+uVIPG+n6WDayN5z
M0Fd6txZzbCup+p5ahjxRgHzQiZp3n1llSgnY6RocRu8Fz0AB7PdVPWT0CApMl5M6o9ntju3DVY1
rtqWJmRC+KzTdKdk4BaYhgkT2hmSjRuzQIRrPzUAFowLvGvsCbvTz2YTM9ErEROYQUK+wy0Dm6fZ
81ddxsstKjxCcSxQvSHns4yWr2o6RrOLFbRkam9n5I0oBHZOSrGcJhAOmnDAlZMvM1rqg34iJ5RR
NV0gkAq8SKh2FaMZx6ghMVrzVtrNlgovvhKWsjlreCWW60rS/Pxrx0u/g4B2ngiQSSgM02g7B3B2
Ys7fSyNeaDZYu4pJb1gALQCG43I62YpvxF70OVWZt9EhGXqWOsuJcOU45a6fG2xOEI8wjKvSA5Uj
t7bOQknY7E0PJvjQI5e3aoIFmyBgrNNziw7yGsGgBNTXBElMFD1mPIJjLA/vsF/41T41ze7OKrND
ZHLUAm2/ZGG5YO/ICuuaTr6kxrzK8+I5zmYi/4q+PWlHPpd7Ly0BSqVWeHBMF0fv8mUwBOid2ZjQ
xdlEPVjGtmh7fZljF548ezwuIWW1UwV3QRFgCsgxn7up4d/5M8blLi3IHtF2cWO6ZkUi7+zfharg
H8ph9v4xuiQxfblu0K+cKUSoLrqDAXp+Ys2mm1Y91P1X1qlm41vIvCNSVLyweTCDmUjyeyYjv0zL
w2+U+sajp/BQeGW70ql6DitMyrUY+SdPvooM1D75OMl9KCjO56C0107eJchh+F5P30oxux4z2V3E
tk2uVdzC3AvstZ9IfbTZmONPmvdy6fZP/rNbwiMMgzk/qFLdenNz19v+Z5OTNF/lw6suTG6RCx13
xo/pIQl6dVOkm2OYdEdByVtP8GJU5AfYWAUb1BjHk9v0l95oZRsG/MOVBCdp1C/lUBE2U0f5pRiM
5yrtuuuk12w2pA9bBGufua8LrFD02PSVNhAM/FRHlitYiPPU3qV00YvAGY+Tja0n6lDkBWhGOI1w
YHOJp60nH6h4XRc9hm3RNWXCRsJqv2ki3DhJEZ0TTDM5lsA2zI9e1o5MsxmAZh225GpKhqufhxYF
auek+xYVfpV8Ab/lMek/Bt4CURx05GPUWqq12O76DQfdC8Qn110MUQvDQtMxnAnxDSgIkFOKdHAS
sI8sZIusnSSqz2lzM2U20Rwe4qurJPXys4yfUpgbfYG+MSgsise8DgirUc2vSiNsNJppxOIQ4b3o
sdJz9hQ5lu3AUVdGQytDRrTJUxfzZNfjhyPGGcbYsFhr0dAda9u8NS1x6y8tmHYEljtN9W3O2Xew
ugzZQSVTdHs2ukQdI7DoAmj+ysD14Wb4jPsErrIS/EYBGq9PFKSEiqTaYcoxFte/ygo+mMGluOxX
c09h5e79+djyKY46DvZNHN76isBT2DH8Fcb20p63UxfiXZ9OWeifetH3u8AOgH4xmIpQav0c+mEC
qd87erpSVf2rmGN8ElHq45SwCAhrI0rJoEbUzQow2xPzxFYAHde89z+Oo6QYyEccvIkzIIHMOmQ1
DTUPlXDYQZIKFZExYe2dfr6tXCZt6WzcWT7GF19yfqllPGf1aX6RBJoo3cwZVnoRfjPFNcYcOENC
GKMri++pB8dezC4MvdEY8WmORzFjAsmL6rOJ7eHKNM61c3aowC/DymdbkpnutQyr6I9zrrGVs2mp
zh0JX6A0sd9RHGbXugPh6eq5XQ8Z0w1KBXpP1Rg9DDVKtnmiL5VH/ZMhNSVClb3YuaAazFDiJPAP
ihSUZzLZ4N6tyiPGB9epMVerTrbtxpn74ERSD+qNvPikHclsLdXFSlI6m0Fz67sUDA7tgOV4EW6J
hmRmcnZV+fJJlyQuDxaQXIp0hrViW6ShekE5uW5axzpPPshDy8O6NDjGKsgdfD2dKY/ez6XplYgO
IhPXep3YMANYEvJIMKfDRRu2Le3z/LsKsBb+XOSW4+xrmaf7hMYYU4TmVNn+s65pmxnEI0Sa6792
ANTVIF5vpiHqkTWjaoolRiHfRvTIWuJi4yq+fl6/E1jNnUEITJ6/lCN7nthj7mrZ3YMXIYPslmuH
Ad0ixGBZKkeyCMYg4nU6NeYoi62zMeLBDGDeNHVqIcOfz0Y/GHgsCJYRqG4Tad7EBhSp0X0IqyvV
S7mpO4UyZiGvBEtfIjf9jwyDQTomDlJJwvBYwsGoJ529K42HNMT/6plNj9Wsu+49u0GOmLHb1ncy
iLqdGUy/2tY293Cc2HioS52l6mjaJYkVFk5Fgay+rcihcGb3wTVxqo/Lp4x7LTcya9ME+vPns+c8
e24mIe+yuVp2Z9jhZjc+iWVYPEMsDxiwZeMYr/p8Ooa+9R3Zqrwxl9PA7nK5No3C5OU13qZS+Vr5
VXnIUEKbFNF3cp6viwLrCjda4gvnYuVkcwsIMT1jCIVxEU/dVaN1ch0Ty2t1xKAbYcts2hpHjjOh
J32W7qOk9U9soNmJkPzexbQblnXbjsodY2C2a04bIpRkCB77HUPaJGCcEnrB/aLMyAIC/6RoWiiI
Ac5patF2qPJPbW+UPMooSPa+SZbupIHy6IwVXlYYN5yEJlmVfah8JOxnyhC7h4jixgGlu26RVGiJ
s4Is66ufVYICS7+mPUa8ycFT4JIQkc3fWU1od+qEL1XWDmv2XrhL+l6BeS4Xy1wbI1IHkVEMiISH
Ng3YLct3GWTNbYhksq0FaU4A01v6lXcoRJQ2xtPPup7hGqhNTNncZIiYVPGSWDRAfFwupp8rxqCu
Tob03qwDZAY9dgppJo/SpD8Z1sUuNKPiZHEfQmC7+Hc7fx/iHsBAQ0FK35UZaTzeOmnDedB3d0WT
QuVPMFFjx1mZgetcWZGBRZjadDUE4FFkbyRksSPDNGJZA9CPAJ1lbg2BPG72Az6tqDUjzEUWPPI5
NtV1pQjJ/Lka867nPu6OZCwnxZoeIaGDScFIwMo/1ISJ3CIngfShQT8LD2XFROZz2yQPw4e0Ye50
hRedA/lutShoEBk2m8G1X71BN9uWGym+Vmig9LtY2DnB41GyfnVevepDeLZzbx2Y59oXyCwFTclN
tnyEYkYj37L3/+MTNbqBuUA7dNc/JYWRdMMqnJR/MapIcVIQt/3zRlRG3DoX563l9s1r1I70U31R
X3NnCq+GrLRIYI9pvDA02FUGjbfYNqOHivOf06/U23EIi43BJ3lhenV5bI2sukkC7hSG/H/sndly
40p6rV/lvAA6MGQmgFtxFkVKpGbdIFSlKswzkBie/nxQd5zee9vuDt84fHEuzHBV2btUJJHD+tf6
lnHAG+wdczezIEE0Sq2SgethIO3fssjHU12QqSv9geqfnK4ErUS/T8MeF3Pq7LLGxe/CWnE1quaU
IjXqxhnumnC54XO9XyUNMDe+Rnw+cfsapO34BGNnWbNCQfCARE3kBfRfspggyNzHtksfbjhfnRSZ
ajm8jALTZJvho+npoiLAp6kWmJoLSwKsHrt/iIansHJM+JGYWixGVzcyg16Xtcn0Mx1+zU2JTbWu
zIcCg5MR+sZLWiXzzWoKzfIaTXC6LdlTxGpWH9jf17Ghxwc7obNCKwTmNp/n2+8N3yrrXWLFAM9/
OH5fnOfW46jjkjs3RJ3fFibqjN+T6giEAQ0AKR5+ACcDj46pgLXuoxrNVSCrZhcF6P/KgoRlxaDK
5nooMF2TEqqtOymLLxz7FuCdFAkpCiA1wz7/fjYdt4p3bgRAKx/5pFqHD530s9JzuRZN9NI09jql
ej62qktnVE+5SyKrSQfzYE4VjOXU4i8ZZE5Uo4N90rJZo9dFx0LEFCq2/f33wXNK/PbIAIWTAPVM
WhkfbVecSzRlTNp8zYso9O/85fBoiKQ5GCH6qmdUL4k3M3QJg470SLI3xqn+mWRs665t36HxB89l
lZ9Z4PKrUXJ5c4jYTk4avCG+o+hnNn6iRp0NLM4FmlSOvH+c5/FnNPjGITapFVFWCTY3IKpPFwlS
bW3JI/sumZU5j/atJN6vPUU7qOjcS1KliInlYqB51X7TQVBMv8KB8UxrEdb+PmJYfug8y5q/DAHg
4VtD7Qj/+LGvd8YACVOmlrvrc1DJ6YxujIdi4wbFNfeHO0PKfJv3470FIFEGdfj6vTR3dYVm4mDI
CxH+KK1qyYu5GwCW7cmwsa3noDMaPcb3ohbjwzjmRDqNYqIhEzS0k4kT8wSNLp6YRKVgNNZVcvv9
k1UyFC/+QBx1CB9CRM1jnEhufulG9HhUv49Kqe/R6ObTu74Vy3dFfDB7I2s/+8cM3qRVRRP1ugxD
ZreqHijsA6bo5A9Dytyri2Iu5iIDojLRehJjEGglk5ec/B8GUDNmIwVJ5PnU7HRf1IaCOlrOWwMe
MNeo4zO43MUOzNW1JSE6tw40Yr6Xug12uUNT3xAce7C5WylQ9+VA901oTyDMLL9FsIyqvTe8KLNS
uK9gd5d9W26HzJcwektEE7mhAiSr8Wh/H95xWBKPBe7kEgSTEsa6HeTHBl8Ft8L2N8F0e98L9xoL
qP51EU9rEUvgnHRqFEETHF0ApGRPyOIhCq46p8ULh5zB8sEYdDmjGVZJdyuCJ3KDCnffZ3iGeCYK
StXjkFJdf2jwWq4kAQulLfnicF9ej3nX7Hv5gZojn8tlNtGk6Gq2dusD3ohgl1nUyXkc9novHA9+
nvYnYdYCqhAPQZvqR277lMrVw0WUQEEyv3ofJNd4jXlwqF0YLwllUuz10R63TnXD7en7iBt1CLIa
cl0FAae0qSr4XrTKIQmOAItodlCgIv/1uNs2/zK0dy2S/gJTgHBs2+QS8edh9xz6SmAddTfWLGn4
tMaHhrGBVPElUpNcf59FQ8e/T03XXecD/tpi2ZD1coj5/hnN5ZpmG0u/KPMr1EiHHqbjVHX5dWAs
9T9rG/lf6AixfGXhnPqvTSHnxcbxf06fP38B/4j/5Az5x//v380htvM30/EQQzjX2ApfA76Fv3tD
bPNvQuGUY8/xUIiky9/3D3OIsP/msHr7vuULHA++wx/9wxwizL95yrR87CFCmb6DpeS/4Q6xbG/x
g/3TH+KiI/rCUkhfDkelf/gu/uCr6K3E0bbgctzQ5KQVI8Vw6BRhRgI4XKCz5qFHEIcQ+cD39Mgu
+zwZ3i4t+/6m5/g9mj6+U0nMpIOA4pX9fW9EeJ3Phk6eZTe/aZfk22AYt24YnLvRBYFFG87ItbwR
VBVY6s2b6zuUoQ6B3c4ziGtTdJTLE53TEpZG2QnFbu8PfkAmHWgUSJbBVPOmdyfvJvPHc8Cx/KCN
6LOJ26chscn4BhgkbZnyb7ErLKxz/sLBjmuoSaeGkZgop2n3HCj/05mQL1WEvcHqIe9gC6E0BG7o
PPpPLpJvNFk/zZpwK4e2yncvVUTsNx/v4hJndBNcg2WmJ2YMz76EAiIcpMdomviv9FmIVowIlMOY
x/M/VDngt9mH9NAjuMjHfmTO5o/Bezx41JWgsyHjzBemhUNFVccQ+cxUfoZhotkPxhML7KBMuBlj
1mHyNKiar/dDZ784mduhbLT3qZGtmy65FBa136jvD44EiFByBHXhaaZkW4tYPyR4JDZxTHDfoGAG
KyARzMKkmdrpP5SrP82BJqlgYIANoGpg/La2qMcKRP2U9DXqb3qfGR9W57/gWuEuxEscvzYVMYA4
vDOj4RbM9DU3WOS9oXiU9nqSM0xYBupjE95rasAN07izo4iS4uy3oHNvcKIzY4Fw73kp/jzTJyJl
E5JXP2WgX2KXFmYpcpzi49G0KO/xTUFRbXgylk/TFO1Dnln7SIgXcqCXocsu3YDGLSfBmXz4dBUJ
NLtV4Engs/gN2lSHGkGcP38mRvGoXGKukrwU3UX5SEKSUSR1WeZdbxI8qcbusQJ3Z6QJpo7eMW+6
COkmV+RXvEeziPfDKk7x5SZzigu8w9gx2PhChhFMmYl6b5v6sSDLk8fWR4ERh/pAFIdScl1iW5z8
R9oeS7bOiRxarik9q/Dv6uHVGazX2hb0vfSnwVFEKfNdmvdPfWxtTCqgUzQbV7+3IaO6VIWfBhv0
XNoJKHWPBIT1nLvkaBhm47/WTzJcsBPmcCu13jUh/Uqsbjd1yLUsnC163ov7NsIMQ+TmpzF2vEWc
HdcRHd2DI1dxWz2UFJFk4fD8/aeSQzARSlpeW46PzuBXa6a8u34EBTFk0aovzK8ehiw3kGMUg6cX
LcRwE73Dzn4Mbvtuevq3J6YfMY+/g3s59VP6gge3OQDCKhRZHZHmD6GGtz95XGoxH023CUMwib1p
brqtK/GgMFVn5tIz0HVSnjZT99tJZq8THqVcw5IlmWlL9nuOiNKJtpYZHaPBvK1E/il13N68lDNs
kMhO78aFQxKGJ+5MB5HhGKInyAosQvs9SC+aVHJRwL/TDNjsaSL7G8IGKlEvJpJUND+/6hRdyeQv
9wRqOkp/Pi9Pd9WZm8CgY4D2l02TGQmNeO29DcAp833qAEbIz0l+aCbMVIHQK35BkJBG2toHiT3L
4bmSEaLljLM2QEmYySQlbkRxuAmsIutuyyziDtOb6NCe3hv868YuMHbouC1Rq82coJ66qUvNW/Xs
+Vyh4uy3PRJfGZFFSC2Mm5z0flrCGYnS2rmpCuoBZ4C0KvktaiRR7k53fYU/kCMaKgDsYiul47xx
Rx6Y6Vc5A6FPnOaKI8Wuz7mmvWzGFLAty+S+sOEO2BpZYCqQQ9ui2GkQQukM9U054WtRVR8YK+Ib
22/b9TxIAphzzFsUGKvqHdsQP2b9jkHp11hYZI8ejZEMbNvqz7C1K75UDGjpEjXFfC68hYjtlUcd
SroEcPJ3MogZ6uLxYA/gNs4DZsXmS7KQ7mcUJUbyJlR6/zLV9LONDTkTIPxzQ1dS1nqggkvzxyQ+
ggR9ZDCR6Dt4sYwODHIgxOR0hweDd/cGonHX49VSA/yuwhhB//DYx4X5KxDpc6GzR3fWX5NHLnBq
ybQOCdvkXNMww7/FcheUpt2+5LNikI0vgnv8c8YLNS+0ijDUm5BeoIC3A3nvcYddgP8hsqEiEvc+
3/egJLCIKKB7uHV8ZE8eSumaZeHdonaFHWBV+fGwat23JOdKXuYQVNHdQAEH0L+d6hEZrL7BTH7b
SuuezY8ZAqZVlPQfmHJhf4zCXbcqeM7qlEuFDs4F6GnH4xvTkhmvh+SuIfPldeanEdY/++hWmPEv
t77vHOdtTt2Hfk43g4fdQIj6w5IoaD4RLrcfnqSdHltECDm/NFX+bvlAKnX27aSmBi1PuXNXT1WQ
fdl+IG+ikhSPa5PPzkeKhOzmLqEDtLYA6DdwfUIkQtL01aGqimc3tAfWet6RuB1fkqinrDhlR3Pb
LzUuzMTSXEuHQSY3fKpkmQg0iqCWSYzXU8VZKwK6s8WG7fp4KzKqWnHofUbt/JwIBzpu2T0pbpMB
Xjc8XeJchW26xdOLrY+bZj/hgKkVEkXSQmyuLdrZ8pZvSqcOYeB9UW/CxR4lFV4MfrpcLrWZLdBo
z2fGbWaoTNLEEAmNgGgxVdysdrTBJOONdvmZfTl+dIqm4uXkMj8VNlwX36BcrXNO2sCAy2izrPly
Sb5hvR5fUAh/FU1AvaaXX8NFaJ/EbgxfRkolkpYLVmk9KSVuh56zUtit2Z0q9LlcuDGWNmvnGxS2
CvGcvJZe0N1UFeSOQTHE7LJ0J6iF9Uakzs4zIQN4fbE2k+4eNz9fYZxMbszZcpJ2R5Mxeg0ZtbAt
X7E12AD+SPXbJg00gXEc2v62XdiIecOgdYZ6WEIqf/s+lCFkEuHaJDaNY0FB5ovutCxx78qs+cod
fR1NBAC1INGK8Sfq0WNtVm9jnX55Me0whGH75HfXIhHTfzauraq572ZG9k4cQx+VJ9IP/o3BGdZX
2e8k4RMPPbWs+fQ/1smS5iOF3ofMEAq7psKzvtY95RC5ZYCqajWrbA2tLUjfmqG4L3sjQN+ES8Vs
sWFtYC8LH+M+fBhMecoqKrc6jG2rUMMvk8zsPfGO3nNvdeFvdr6bpIFnNdvVjwAMAUHq++WYmIM1
G6R6GkvWnlECzu5Q+FQMAohF+kdSspFzVwA3P0G4qhpAPSOh8hCVatHRmhibSSeszRypry7OXzWT
PNGxMZfR/MtrepavBKNc5H3YDuLALhjLq9FwxK3yBhCxS6Cs7OV11uJgVMzfvYzpTUC60GVjt4rb
pNOAVKiTb9PJ2CF//RonGIuRGvptpzB3ZCK8ox+HRYyakZXJ2XddN+QobPIbG88J3g3Cl5u4YVit
I9Pdi7a8t50vC3/DKmkN4AuA3l3L4jtADjlT3abnNOeGcwSAgokn5gHOAwU837CtxbaimgqX+tzJ
Y5oBOqwFNh0T5utEefahwVZEdKOCxsZl2sjA6SBQ0l48ku7FY6ux5K6qkJXdH7Fh22A9RtTnFX7z
L2PEdWtl41nNRLaQ5vYldnOfI/e6cJthjQN2rziJbFSXPIdR8Mv1xpU9E9Zzqohn13rPZ75p6QBc
auzZSDmhoDgn+5GOILJR4lFVROa5TwJv7kie01Le2EDafJ9DIPYIUPeOfTEjsr/wze71wJTI6zlZ
WBbHkJC1vAEDEI2ACNOKxiWhgezPU/mlXAore5lTgAg+z57EtJ2LasZjkO0aE9Suld7aMcpS7rAO
S1KamqgzQGuTkA27Z9/QBe+Adg+WAxD8EXxHoO3R0zc70xlaEmmo4By8ntuEfFMpHxLwzbQr1jc9
psiGEtthtr7avsAAOoMU7CfqRPMJyae/pDzYU4Z525tNes8p1+pb+S6dmRWp4ZntonJdCezNYR9R
BkrRsj2zE6Dy3+b5dSIpjo0AHlKK/1z04m0ug0vhZpeY1BYmHXsjJjqJsuajY2q15mvFoaN9BOXw
OBHunAU90qLmc7HpMDJyFlQ2SwyxDj5VH+hTamB7mBtSspbJ5CRU/Lye5MRPwAOTb0oYqA4oeYyM
aQRYBCO6ScJu71Ooqn0C8FPsckMlctG7Z6ymFnKeqfceq2ZqidOQFS9Bn21Htz/KwqA3AihlZlN4
HGfQ8wdWbm3Qzwt77tmJx2aVNnyUDKN9vtRRpjYmcCbD6xVEOBM7ENoGdZItxcPi11xjiZwkYxFy
EZwtNSY/M2WQO2z6OXCB6CDa2nKsmB34lCovpCLThZ7SNWLrwFx0Su1TRyyPRUcPbRf5O5GX0S5O
rW4TC0W50ZJo6ClwnulDK7slzlvEz4UiuFeAfJjy+4gq7Y2InfC+4dJUGBUDOW8nlCZKp7pdXnBL
qbogJFCirXXlmZcx4fLLbEKt6ukhcS191y4Z5Geaz6mcbhu+uxHRfq/gqhJabXL+fpkTouqulUSw
xgFrBz42xY5iFZ31/bbIhzdHWyFuXTODR/Fah8nAoJysdY2pgGEeW1vuUyLSW9AQstw+iSxVH3l5
0vRB4cE7d0F2AOGTrQt9Zztd9tI6ww8+2mbnhMAgizAzVu1Un7xugZuHfbJl7LYNtcQFECTctPx5
l7TTdAn7sLnlWlw4LQwUmdRfQX2xVVE920N9TuKJ1odO/op6f8Zzh9xtPGNee4pNNujGCZyVBkfg
GMavum6fkmY5+KQ1IkBP4WtPrJSVluuUSUyPqGnWY6PNeo50vQ01pwpfW0yWQO8xADZ1fx2neB1r
+Zxk1pujymtnUtfj00mg6/DS1nD5i/hLDO4199y7zpGnMWlBuvv6kot+axO7g4xQPsrQfi5Zehdf
UGpyp3Vwo4ia8VNlG7vQM7ZFZ3Rbm8r60JsuTUfNl+vmcsMTtW4dn0Oirqg419VDGKl3r5oou82N
cTOhNhcLT7XqEhPInGLqxTGpWWI2ZpMxbSsZmbGNx6j/jOJBRJmj/TZGrN+Y2KmjmpNPL8XmWFzs
CX6xB3QCzEwL+XxJOwn8BhblBpLrZR1mGf4/ems6Yp3abaBxTScSVqR6aFSxnVu+eQwgWAhl+c4o
gF0+mxrS1OGPtDtkeJxXju3/7IjYQ985d5P4ORn1u6VprwMT+Ts0Dl1QPafcmW8a5zMajB3srbSd
2WvSfMBjxemjWlZDH758Ow2/sGu0ey4nSRHfl5qV36PNJTecmyApn/y6unPm4ktzxfH9ETcjbgo0
ufg9BDjMAAAXEPETLyQPXCAMcBogwkzHRaEZZ8u45OTvVA7dE4x9jWBr9Pey0B9cBzmMkofdoqCZ
NMIAWyUB4u5xTqzyLkgQeSIEJLPho+8eRxiaiSDLX/eQ2hrPPbYJxHS3plXF6rl0dn6x1gIeVpnk
9R777bNsCRvZzDNn74vBozgzxV9HFTLMVMJIyVuOSa5gClBHsb3NW2pCYqRJVbriEEj1GSSZxLwt
7uySoJfi/Wf0Nn1pbIVHE7601+sGTJ3/FM/m67jEAQrlrFGcwJ2p+jNUze/Zdh8EleQWHlwQD6zZ
rYgpIcdGxd0/oRmA3P+6cydMwNykpvyWu3Tm9Yy8aY3nt7rI/VmWLGXc9wKEzCVYAkJkqK4Np79B
Wpc+bzGOFPpJ9e6HtfSOlSWOxMDpOf6Z4pA2j2lbV9c0SQ9Fg81j7hzMJT7rzyQbLGoxdnpHfbmz
j3U6aF60iDaNM9PA7qmdGGiYw75o3Mgxv2TeJLeutn8GE0jcQrZPcTR+aEkg3+oc3oAxaAAIUlmO
BXDz/wcAPtH1/1r+f0D+78PP7I+JUAIQ/PLvkVD1N8uzlecrtQQ4SVP+P9nfcEh+upaDQVfS0e6a
BDL/KfuT21bLnygyjp79T9nfMRkjkCTlT6RgA0fG/+/I/n8OiROjpOXQJu6+xKo5DZjL/OkPov9Q
FgQHTMaF9FLGh776WrzuQzmL+9bu1IZR5xMBarCDfXv287JiyNvLQ5+nO91WT0XoQzWmdEN5LQkd
Bbr0D+/lfxL3FH8O4/PzCcvzTFz80nT5Ka2/YASGCr2SaCQFLqQzt+ykzRZADuvzseuRV1FVvG3k
e3vdkLpiGUsuTYhXVBrxpao6G/5LdCCFUT7XNgZMi/UUFVhtuKE8fduJzCVLhutnJmdznNuFpVpM
Z+U3n3XpUNWUhNEhb0S30eHUbU3WGOKfdX8b1vGnOVnjuXCy8KUGLRI68GmaCCBx6VisK7U4+M4c
PujBwcFJZFQHw9WJ6Vv/N2/R8hb8c26zvEWeJYgO8/G5Uljfedk/fIS1mkpkAWpmEz7s7QRd4Pj9
wt3IO9ZD2R949MGptg0xKOY7rya5qg1SQ71TE2UyZRV7xzShgyS0xiNzDoPC6iw8jr0GYhUbl2o0
3lqZMdju7eDisjXMLO9PpbLOYWWIXTtS7TNUVXCKigL+rAdep/Ej8JPgJTybvufFJA5WIcde7LjH
JBvc11kDou2j+HZyMJSHjmOiODhcsiQdIf/6HfJIUP/5HVJstTx85LFJQTOD+/OXnG0/VVaXDKtx
GH4IH7DkWERUEoopPoQhP7aJoGKN8jEagnfuBy+tZcUXQwU/o9irb00jiC7fvzVrl4ot1Tu779/7
fsmVi++YkM86mMwdu1f8EuAh3msiBxjw0uSFvDW484VawIUEz44cr98vrl5q87Q+D/k4XRF71W2N
uZ2LGv8XUZNRze1GIHx5yjhX3ijlM+EIZ/NBNbCZOn9Q6+9ffr+4TeJuS9cLj7hE6f8e2ngVKEd9
Kl8+pJMXPdvAH2CgLtRPZW8M34vpy07frWBgU7N6+judaj8G9TYUykhoAubQwCTT5y+pNjnC83NW
ZsmGQYN9KCxTHayMAONszvlxdryB5EBbbbk+gmS0xX3DKf8lVPZtD2Dw0id1+MK1FwZTIa+DqP5N
LPwbyvGXh4BrkA8Swrfxbv813F5PU0v4DFmBKrwI3tAhzfAPhtEwXJPMCc6EbNdzL5OjDuoONWOO
OMWZnVobPT0yiPvJ0Xe6U6fluRqh4lg9aawgHcMTfq37yRbpSeGRAolmf2TJaO++f6uL03TtoyVt
SjmaF2LEKf14RoUN2ufusrzkkkmiNZgN6ciKWJ7Q6cWfElTXUP2esvaBY1Z1aWbzbkAboGDFKf/+
Iq3qH79UAXt+ZYljEKfi3MzSOZtJycAJI0QaVeUpdT3KGgP6eFK8ANsO/EiypOVkJt2tyFPudY60
9ohj490URwftxe1BL7/6/i2uxuMds87kNoIl7gxpf8Qv0x27qi6OXrCSQUJrZRqibrpBQ2dR+++W
eXvJ7P/p41PQEuzl2bSlTzrzL8wVIyUYzgoNmtIjXm0TEj5zyiRdyCjY77mA4yRDjjS95HlwuqVi
t86e8tbc1pHZbgI5LsCfRj5mQwfzu/Ou9QwLW8TTOSPCdlc5FdTndGJtOgPOr1+qiTQKxczlqSDy
hMt+znffLrxKDMnuXy8/8j9Zfliklc2/jbXH/Su1xPNjFRMSwdjnSSCvjXsJc5E+lVNJMKJ9CwtX
ckpfGW3EwXko3du/v+DxvjG98JxiNbkdBRxe4gXz1hiZyLKtXaSnMX8uL3aae+RBRAkuyL/GnYdp
WWf2B/GQbucnrrjLdQMB1e2OcTNS1BA7IDhbx3qL5vuq9+27XqlsDYkCjIHogn3o9i9hNuq3aPJ+
5KUUXxRKdY2z76qyOIUy0RG2KTgBrYkh/YA/mzN25otltDjDKXMWWNn3i1urf7PfWdZ/OBNAslDS
lZ4wPY/vzGJk+MOGNxqWPWE5xHY7IiyK/jYhCoF3B+f4bS4DBD5j0h0wWNKNhZTXbHkhvtDajnlJ
tBuS7Kz3Pf/l4z9f6qEDNUBLVo1MiRFOcWRIh12ZKOtV1rSre/lAnx+x49iM5O2UlXrHk3Wrc/pm
QGeEskwekO3na25F7tpwaKBpxtk9WaK6K4UtLk3aMzmUqICZQ1+KxfJt+BSmBklt3tXOF+lwtecI
Nd7UhWgu7fIi7SU63jJWrSWu284rzhYpuIM3NxfTT+tj39M4ZTLB2vJOQbw0Kp8qgPzFjsajYbWK
wFvU3SvKnuPFzPf9Ms+BPGaLOWOkOrMKWpoHUjqW25nbAWhho8uCB4ab8aWZ5t1kdeZJApH02smi
06q2HzCj2XTKjkttLUj5saQ9ZdTAHilHoH3Vr/qLaWpCS8QKzwJCHDZSlLSub7JPBuP3xNool5Rd
dldqaIIzzIB1mxXlxxCPb301NtcRaOcp8k36agNRfJC0f8rtcrhroym5fL+UM1muuLZv82YuCGy4
S/ksmsSQGD89syx+/uuH2PkPD7Frua7P4mQ7no13bfnzP3zp3Dmzi6knMggXYpS6uuZ6RpCtAsoU
+cBPEk3lmPnJuOpsul0ifNEcKkE3kl48OiNX97wrfjcyJ9kQlX63T2P3NSh81v0m+kpjysIiIHzF
dCm5rYItYI7UVpZxFdMwYB21d/GiBn2/5HU0bAMMcysrUvqZ1POqGeL59V//k/n2//V24HLw5uTF
6iWljXHpL09a7WObZjpPDc+yEUzl0/dLBtU7iZR9xeBgncLRe28zhtRhFxH8VJiG4aBgu9ApM5fB
LO6MwKckA03mxStidTtol67d5U9VoOiUF65ctVg/XkhpBNiLV3KOy+1UWRkgzojuyXbT4/68ajPr
roZDC3bYlePt9y9RpaCZRpHPAc6Uv0fhiNOIaLGeOu+hqZittUUrNpzpyZpBEy9oKrf0OByquX4B
Cf5UA0thHFx/JUHNtCeqP8r0TN4s/kIoYlrMYHFO/Y9AkiHCsNzK7n1y/LeWE+2q/9UZ3u+CwOhc
peVqNOg9j9LpY3Q4bDnIKlnJaQ7YNjUR4fRZD3EE5rTcuYqU8ehkmDKV2PmLxBJnsLzrDLWgHuDj
HVQwf/gd3b1TEZ+tmsKhvHhIGv2eNHTauOmnVzs7vyaPbUlNMWSddtSn0rvhOLm1JTl2bry828nA
+JyL+gKMDBBbEcUnA2GTzDdDfqOzKHhNHy1ZbXv8u7tQBi9JnLw1BjPA+lETqDwkAjAGqb6PrmEK
yzT01Si4O+BpWiU1pFBrNO4TUtyrHgHuRuQjY1GDxge1jVsA1np+VD62IuMZDxO0ksI/BROYW7er
NmOod6ZV0ZjTxmsOiiVFdgNc5BEcNbMm46axgh0Ui9faaWGSmAjX4DUWb0U97TMxZ3vTh/6CZd1b
OSjrDkmyGha9Rd7zZkYU3hi1JDMJREeDd9k6VfjTRNsyXO+rpvaX9EqyteMIobIjXBJe8eozusgY
3EsdktKSvUkB8j13HlYnkudu4j0XNj4J5PhekMJkwgmtvdF88nG/s6CYrBvpyZXdm8behtKjcWJK
bdyJIIxuCbrc2D1UvyEyE+7TKytzNU4ZPEkBeXlZjSGl2emRf5m7IS3OWM0Gormg/kRN1142EQKs
SPAYFeUG5FG2UZSSaJqLa9ObT4kBOxGwkedVe2WDb6d3tR41vSmVvI38DB/rqB4QU6cb3k/jpqop
N038hvmObZ3tdH6ZG11gA5P9Ku35fTZEd6tY9fbSboFtgOcXXHb3epTYA2Fqx8WL33mfOcGFdQwB
0zkpB0RE15kMecamecpNlxRNcBykiO5HZIOp4YAx4NZY10qdwoj2JCxVxoM1PzJy+dGGagc1Ds8d
S0hLniEg1rKfiPv2PX28tnWqRv+ht5Ny0/b2rkPP7Oea1tUkfTFMXAdiYC8KXzPs11Nk7rUijI/4
RR1x1mHt6Ev3vsMXPloA7LrX3l/i6JUP51Ht/Byj9ExakHg2ZuWPZOx/RvB5jbYHjDlRv1pbt3r8
lfZZ+Z7zgw+YU26MUruX/DZ0GvM+n2JAiuZCY615mCcJtDL1P1UKXQVh3sfVj0NLhSVsJsML19ni
Qndjwzppc/xdlFj1zLGY6PqDlxKWSPI+G6HTt+O6HEz71mxI+llO+lWlERP6ohGbOQd4PQTKpVy9
vhDZw6TRAqqBdt0yStolyXh0pmjrBQVDq0lzBQiJFmd+8eHEE3XcVfYyVxS03VJp7fEENgMdMDVP
WuE59sZCsUD79/19HYL2T3959CZlsJP13AEVJsG6k+o6eQFNaMSFVtOkpv28LnUMA6MeaHIrgsfy
kqfwMkIxUzmeBx+9KA+QuuZVOSh7y+HvhaOHcfIHyziNrtwrDY+SfT8mI3DTmoG4Dbz6LXAb7w4J
5swH/jvJ+LnaKjbQ4Q3gurixO6O/DCNwUCXrG5MSFkZO+uSqiTXdrvgQmEgz5+jwTdA5Lptble20
OzGQTPnP5G7wFpqqOyRTvc3xmayqyCSaxcTzJq67Z6LtilogJqohqQjTqX71MZPeazyp30kkwy32
Tnp+mn6mv9NiPwnyU1PNdNlDae8qPDyzTSNdFQzpqlVDvYEH1qwsBjorHVO+1Q7Bl+Xkvzwvzt7y
NNiA3yxushjqSuE8yLZ4Noz62ti0LYfpuWn7S0wp0eA8FaUdr4MqflxAKoPU2ypJ5oO253Yn0+xX
1wLhzzF4rQ01hveBS9d834pfQQYjgzYrWBfeY+8NEwNIUjB5lcXXAhhOJiUALHs81l1Mr3YC8SOb
OrRkB1aTv7UzWkp7x7oaHse9cuRANE6Y+C3vvhZPlqhJX2sDkIqfwTYwrUOcEIZN01PV1gjnqVVA
idoXORUbCEA0yRnROo6/6OarD1HGgghLNT+ImhKbPlCE+0v6LRrmcTwKVa1/+iX/C4AXd0fe50dU
ec09M8NNwrf8ic32pdYE8HztOqcmNk5Eh+FmmMFF2+5wFkWc/1/mzms5ciTN0q/SL4AxwCHccRta
kQxqcQNjMkmH1vrp50N2j013rW2Pje3N3tCKVZXMYAQA/8U539l2cfJdhti8fcK74YAQ9OO40yaO
aMDMaXxWtFw78BVfdqcxB8X5sz2I+8B+jIOZiN+ieXHtCqCckhvsJ/NNR5Y8H3WwxVbXwQHHDVAF
NZHGRAq5oD5cBy9X6COixi6zMiiLz41Rvg0DOpi88X+ZFXT/GJFRgCOQ6Wvz1UfdpacNXtU1xNRs
7BcwyCKaiFAyqTDYlfmCYYnRpAx94m+GcHQP2BLRBMxYPW86JjtrkTrDwWs1+XjOEB5dOPemGzzM
Y/6UmNPe4hoLEO+g3AqJp9L1XTEaaj1FpGzM3rWODXnwpzRAGDiQepM7Z7+pZoCon6xEBcB/nG/F
KM5toua/f7GmjqOJw6/E6nbxZD1fQzuhA+2yS1U+MoXEvJj02TlHBnmmr0CrM6ofaXKs+/YGFoba
yXoEvx9Kc+cpEhtyw2vXHFpE0aAdrGGkCI+o7U+xBAS6PR193rPd7ez+LU6nN5kSy6gymRC0OD5D
V/kInHiZqGXHvlha3MYgPAuFz7qOk2oXQeICPUk8FYWibwFlGdVbUzJDyuxTLVPvzASJ+uF3xJBs
ZaNiP/Q5ueS+Azil70oTBS/KCr+69woi+nofPkC7HHwErgoJpqZujW3GSwYpQjJdE8+/GAV5G8fh
mYnWE2oBzDYSijCSJkkQEE4bWdQDyav95iCZQ/1ipRshzX3lgfIDHgioEcWtH5TDtYzJe2e5VTYY
jzuXdCu3CN/11NxWTKXqcCYjr8xuYNZsplp/hJC54yG4QzWKeI56aOB/mAbqmIkQKN8EqIGCPWm6
35H2DkbjMB0uwBonT0mLSEcCffLhbAX4HNkkq+3gGT+inYkxd4ItHgaYeogYV7IkjCuqlgn8JZ+h
xCQtNs5In4S/oFLG9isY1SWk7loHonsbTVUfp/nUdgwPNB0NMqpFOD8f3bR/nudN6adqFRMQWjp2
u0srVImY0Rl78JJYkRDj4aPjWuhSMbPVGkqrxfo+hodEGCcMtGZunV1S0uqjGNxULTh870dlXA8G
KknnHI9xdEYkA0CWjSReV3lEnbnOhqLYVSb6mKC0WJ2zi42JiWcCnq5NReDhkxjrgXjJ3tjOY7fs
cFHeLHZprBwBKRZoTs3CQ+KIMxvdiSZxewkjCfoY6LF7R/tKlZpTHE3tdR65BnvtkGrUyx0Kc9RN
YPKjoL/gzzrEUXDNMoLK4s4m46zxo72B75EyaUbqL17nals0RGK4fXhX5Hxuamj2ygCnpE1GBV3c
nwCeQWgxvT23BgqVzOp4Ilcfg8ILNpYU8rabacI8IQ2MxTE2HPQt+AQORoDlbzKJQinth7SArogl
hJzNsvikN+WBE1XjRgDs2QpteSczyXczwMLdHNMmsA//bbND31i8ulVCDkA/XILYvp0tyf4+IQtV
jJUA8E81kNdsszka6ILIre3NivZtk/MiKeMLLMrcxyvHygDYh6GFTXIk4iUHkzM3d6PSw7HAPhfE
ob+GOU1d6EZnAFqfmTVg6NDdTeUSeeI3BN3VYYsCWfLMr+htwsV7agKohgb9PmFoz3qsl5l33yOK
YTSj2DeXZJNmXQT80u3bSwd9aeqb5zJMt8YUkWihiWIsa4tDhKilJjE/LLTvJ6OGNKSi6gPqRsT8
EuZ1hrwZZYlzF0zvMBTu4gpFuDETK2rQF3jW/JnCG9yiQN7NBF5GgizMNOYoEoT8DG14W+tqIuEP
LdSoPOhxmZy3+B/sqP4dTaz7M8/fmXaot+VIuG0Vh7gAs+gF7CJ1/V3i2vga2/HZ4aFSjnm2rXP+
FOay0AuIljA2iRk+IBJzYwI0+mjRNHghAcdeQohJTQcsE394QJgErYg5bNJcLEt8Ct0fLTfzOP1Q
GrR5fDCdfCN5vhxqK+rpZWFXdhXWP7J0euCh3EDufW2E71TgiHyQVrP0WcOufU6EQxYyvFWDBNN+
fFUT7f38FnRYhbgtDFaMHawpZ5knTD7ZM4IwAIM86cB7xkR6RfI9/8acsMk96JytIchT5GXgp70p
y7o/TYF3mMwbU3Qhb6oxHVH5LuagMQVqM7NjRxyAPqsN9l7m0+HMhMjH5UtTOp/cYcSkYdRapWa9
yHKzZhPO4Sc0I0rzYT2jw4gI7WtKxBJpB4M/DSg10e3kloWSS6OA78K3pEwP5cAPMDr6b3QwaJFB
QuJLbdfanX/HugS4uHh6h+7SxTHpcgGNkEdQfTM7jxl40towh6MKUkK2iKSNQ9JPiRVFO55sQlcQ
fa3n16mwn4iRTQV8bw7kEyC1Y8QyZD0bQ7Uz5ogPqMdgZZiIw91btrvBWgU8ruYu+9aUpMhpXBit
+3bovwpnJLW2qY96gIsBu+xWXFWHU4gJcrNj6TYzo0fGl7IyBdPBhqztbSKKQ4ExDBme2dNYAmED
F7xVShMInIxrv+CZV8eg27rI2eCrhMCkFY8JO0d8l9nrqK+9Q9vLC0XNI3bujJULaYGD7Lcdox5L
8Fxkmu9WuMAGki7m23AyGA9MUXUuBzzASV1t2IjGd0k9/O6HuWGHnJByqUJSrjlT/No6U1u3nGY/
jRqeq7ECDqqAC/X1T5iPxAIaPMkD870porMBS4qZB48i3WLHri1lr7SP+LV0/RbDwLYfwjPXKxMB
IyXuNrqJA2r+NAIKMeWfRpmzBAMe40vuMx/hFjYh8pFFsFNLhFztXNHXE5Dr8iF5XbHmV9i1hQfw
Q80Cnbl+MHHoAUVMn6WN5aAOy3GbVEj3U7RzVA/ZsIqoGCA0kiYwczkaZsOpdaUOZsHhSHdTBSw9
WoJxHBG6y//IX9cnD7WRbNuOtF6RvdfOScpMYiQAzxWgXybQjNpMj6CEvGc8N8a5m5hQmwVS20hh
C+q6Ylf6+WMWkL3udRBXI34OqksDMQ4CX4P6tR7gbdDXLteJcYkCaC7cQyjj0R5cjApZeUkUWpVg
uNDNGdfEYrSdiWhYNNUEY2hJkEEYjVedRyen60YAN8j2E0YEJWvSdR1lPyO1dO+9GV56TsAMkvN0
ahOyF1T6NiR5Qj2ir23gxju3tr6RVF7jGdJaMnWPJjRpauqqgfqTfjTGuPMzRLk2ozo+6+QjDO/a
oew3ZqLoniCr+JMDfRenjQOdfdZ4tfrUvoytk2zMiGLUmqN+nVg+LV6HXGoOfrG9qVdWHoaXCr6j
b+H5S+fo+lD2Zn4qu/KhjBrM63lyHnV7k/7C9pQGo8/N5uJpxv4RenhKvDpWRPGa61w/FbX1hJ47
6tBEzYB4mGnwTf4Z+aSXdu2hdHCARUPC6Vc0p7JCt9iT7jonzpJF5tCX0M3++S4ZWS820rghynYv
bNK0mp4TabD88pRb4iWvtQ2EoT2LLGFGp6OXsrY1nVv8pKXdrEsEJjQnPTFxIQ4F3Ap2UTHybicA
4+J7bCODfIx5PyQBCMeg2hsuEpNelYS64McfidYFBVSoaZsmqbOCI0RyWjvaq5EQlaH4jAbGQryu
ap2O1oAck6RH1Mgx2i87ZD1Y2uRsCtyHWaXFvR7IjQYaeGAn1q+bnM11TGUDF/zZ8erXAmbC2vIn
vYd9+KAzl0oOg06TAWMYHU1qI2IwJsT5bphBxDH+fs6hHK/m3rtLSPj0+2Ln0pgftN61zX1tmtO5
TsiSBLqwUMwYXfTe+z5qirfE1L88lWMuMNJrJ0fJ5R5Oa9DNaLbbnxRo7nqK9RuauG2cZlerrYaT
j3xzJYYe25j2SBwCwGj9VBKFe6R5iNjiRWFXIkIjbFaYA9E8orwAa7d1TFqhkhSyumuz+xb24+hH
wYHcrE6fzHFSR5egVbNfrAGjCHj81B/pOIWbi2k6zPDJT+T+J0/GQpQ9No2/Dp3nPKvcRfAeHkoI
9rfOSLQ8oHo6oQn4U3IiftVXxRX5NygnPiSXFLFopISM0ptyoPeqY+YDoMwnHy5YpLzHoC0uBJLB
DVT+CwcpT6kweZFDnB5BYDEINKmxA0b8cqzujImnWD4yTWJ4gE8y7YlUKsZzZi2GzgTaV7yUONYA
6qNsPmN0rudhaQbj1t17I94nJi4ryXpBdiFMqRa+iqOcbR005KLUZbcaB0hPFdMJ26aVHxCoDFZy
ayAkRVkN69Nn73CQUfVVpA0j4ga4DTWxth7tuSZbt7aOdRrvmir1oZOlNeUsAVEcXqtC9BNPtPnb
VESCI1o4MAgoQYMQEBdbrrfKjLLndxs/o7A/YmWYgeWt0Prou1TAVZhanpNO8priCuv6VD/idD0O
40xurAPMPDSr98EIyIt4tGunuiFFnXnZ2nOMfg9ttdx3PlFglnX1LQE519TfFdHNfBiJiZKaU1cu
iq1vlhgr7pNLx+3FcYEkUqSq2fs+534GRN+sP3mW8RcjGpmlOE2Zupus6BQHEUlChEEpLiDIHA1d
ATdgWiMdqq2OdYtfHGbInCRtAA7ro7OolX2sRvcdpSiif/aiB3c29qqpf3EcGCsPHdG6wE7YNOpS
F52/Z1n40xrzd8kMcEPr9WlZ1MhZhPLXaK4TYooTXKND6lMr5a7GVCTZlwO3RZsTqZt0cOdd2vZv
soWCUcQ3sz+IfQinGNomhPwbdHcvjK4ZcRTuWcTM6IZafo6SbjnyNcVqih9sZP1x8hlftlPCGMDX
zV4T7CjQvO4QT5LcHVrxLgmMXRGY8k60DbhOzAMEbJUsLB4Dv7vic8FnN2YPAPyxEKZXGeE7oRSS
ESljstbECjIubpvvpHF571JGWbyR+1419y3YIGimraBxNp4zAyc+zigs2l31wwYCtWmYbrQ7iuug
ZlB7jvzJgD3VygL/pPDl1/i+G49ymdUmohBIwuuBkZYe65KzLHil4IfUTb3SBW56A9DkSyVYwrok
YH6zNCuAC3f8FiS0gsExWhsnkqqsJysu9oKKeZWbI+slRY+uDYdc6tycrrKbFuuuhp1Mqh3beq4B
J/QJVx4NPI5mcAuwPrhVJoAx9MjDOi4L2pjJPyNuam9tcCGy0sUlspBdG2oI92i2QdS+5EP5A70/
erEKt73w4EZGWwfTfqJy20nH/3bD+CwqhSEQfE/dIfoAfBpeyyrNmVOWlO0L20Db/S9jKM65N+VH
EcLhG+D2QFex3LVVtu0X/rq4wANr2rm51+xGdy3ohJvaZSYQpfiha2UON0PVZQ++zDcVVeFDWeyz
tmoeWBRu8RIOzMCIVQtkXMQbwb/PrTuvbkG6aw8qv5sMd6r1YAIpatYu/uyyFptMXMcPkT2759kN
31RjRA9/vsS9SnehQ9Nu+/4x9KL0NqBgfqA/QPbgBP2pLwI20pHbMAPKCbJD8bsPiDy4H1RpX7uU
VsJ671E1nMIiiO6TuYzvMfhhq22D7rD8xyHNnJNhNGxj+r7c9FXM2rR0jCuzrmHrdgnklSpsN8bQ
NDvMkM2Dv3ypG4d7MBxuzcStH/xiCs788m9Zi9dKJ6Z9ijKhHgP5pckfemZJXhKaDrvHcg0HB4NT
Ef22NTzoXPUQ5DdCjjfmLPrHLH2eVFk90FMPj6EJlWwqZ9BMy7fm7BYr4UTER/mSgHlu/LW5gWmX
P6WuU5OqVfzATjcvqmrqJ5ULPBhR5u/+/EfdVjy19fxEYMODWYX+6yAwsMi8yg7+3NtPLsp1Vhjm
LlCUoGZsj/vG9kYgCU7+KDQfIb0IT2Xd5I9SYNyyJ8O5zQh1h7649kASquKHKFi9QtiY3YRuz2Jn
Njzg8Xq89UP4zmETXmcdNyzQ5afdO95HzYZrXdXqUCeOus8dlhxj7/0O6KiXQ8fhpvkc4bxrAkye
azuy0AbI+1gBf7CKtkLbhyGkAwu0X+anl9Ct4pOzCLmySlzKOCsRyIrup67FkwTU+qCMs4iYX/R6
eC+nbId1oLo4NpNyxxhOM2Gb2KVAeRgu2qGO23qsb2XMWrll6brmFU/7gfRqMFPPdavJcqRTsqyb
Lpr618IKcF8Ht6Z0wVBY2QBtzNdrqxL63FI3kdisLxGqxk3qPqkYy4YsaJDtJj54hnzwjaS4dQ0S
VPNwCLeJkYgbwjKOOuWt500JFnxq+5K51rqSs8u1pSNwJaylnMLYWkEZvLqUWyfTLdQ6cn/KBa9d
xoWBuL5+mgYCm+1aJQzdsKK3dhleGK/cDzHwgQC7yFpFo7hBbmtt6hi5JmvyielFWiDByvdYdPCW
uXW1HyoI1ZOX5ncMoHdj1fqPeZcTPUygOgBe+Ap5ulMMkVb+IvIQnb50dlZts6l9qKc/ixTCTSJV
VPg2MvdUdTz2QzdFXYhbxYSwkvnsPWCV9xCAjRAJn5OjVJ4/eP4GB6z8xrGLQIJ4xGtqw88erKkt
CJtkh1nAUmgG7+iWSKTLdiQJEXoUCsK3mHIBoA0pxn5OpOlMz79vmuqatAhUdB3+DI2lbv98wYt1
kFVmHCbkq9tAfTecVu0MoXau5C9sixTCmOrdHDtfOwrnQvjixje6+hZG1nYSvj5NHpTO2vdIGWVQ
lTRDt1ceF2ppSImzwjvaGig23TTyF++aGDnmxlZgFaNLLGGgbSZtZFi4mIPOY1xujMWWMfe4xqQh
k7UF5IjZ+6LzDMZml3MfH6NM7rE+2l9ZbgOKxeRhNeZrak3Thf0gIoh4TB7dAggI/qDzny9FhE7a
0K91n+X3klSth1xoY6O6N42QZWeyRjmB+g4Pomg+zEKKtcji3w7sZOw0k3evUPuuCn8Z7MwMahvZ
XnKRbca5QYZLjoGXCPPW9xnFVKVBCNiCFMYYOqyl24YbTN6QwGkWP4Xf/vbvrBnbSMKp7AykETLH
gSVjeR3LVZmiYQGlHk6Z3MW6Q8KX149Z9p3r/DAl83QnEq98Dgbjt1GhVTfi6TYaaSpUskT+ifCS
uslaCze+MQ1MVL3tvkxt7l4q1ajb2CCCvJrKG9JRnu2WDd+QaOs+aT1WcbNFkIMN2j8fyVXKs9K/
ycnt4YkHZBdyMAMQdJ0oI0hGLpMZoHbiPPRqJLnREEexNCjJwvXLpaNvJMpEleKLFT1h5rYO8OCJ
nBmewIUXmgNmf8/c+zb2uHlcIp4x3Gk4HLuiSdtLDG91VCkh4cu/H+0F6gX7g4SRa1qwSPQbe2Y2
T9RgGUkeUXEntljx8B/RVD7rcpmtx85wmXJHnsdaWKxmQDJH0JMPimgHEPTm3ghF9LluXWu4sQLI
Z5GuCIkyZcyqyOCmBGlyHIo0P//5gqWPYUMuWKkOiLP9DuW/in+p4LmzMomzXbIu53nubNPKDh7y
KPCpOBg0WYRx9RnepMZr/Keiehds2e6cWT3MFo/4fMYK2o+lgyAWLeOkTPcU2/qWbp7esKqi++Yw
s8/XqW3dMxczbixz2HWdZZ+MIrBZ6dcvM1vufQj268aWKttmUcfUqcrJbDazAzYldz3N2VOmrfyc
MyLbBFgtD57jFHdB0sEb7eLyTlvZQTTkYI/1uUkCtN2mfh1ad7rlJr0HN5H8KBpRoP6bPG9GekvX
3fx3nQNC+MgW/c+Z4IPM+DC77pSzUt/gB3c3HgXWqVQa8bvZ7flpOPE9wM9drcpnOZi46g2/24x2
5qwrkQIxjtH7OWZpXjmHgBC0+fjkjxQptYzLnWd4J7lEPnBfgdyryF7HLQkgL5XTFvBes+MPEIwd
NsSCtK188noAU3YFjpM740XPwOEb72QX3nfqT/tsDIsHK2wFUlxorcMoM3oUvNFpZxIAK72MJVva
k4629Xr16LNszAvPfbR95lG1JrQ5JG0r1Xl9qQJEL51555SWPky1+UjqOsFbFEhrMull5O5K2VlP
UE95IAZkzROT4p9Yeq5bXBOrqJdM7kxm2eQ8+VutGR2hqqgvMs2Y1QUxsADcJztm+WwaYGDzaIzZ
i6igkmvY+gs+PMxXcxvaByA0/QEidrWq8CNis6zY9dft7Z/vRIC7Gu2l2sNpiU9FFHw6bk90Qo07
VwwgNIZwLvaIA+0189XyofLL8sHpf6MNze8APuY3KdZs2cwuObIlX1gzrWcL1LHV6/6KX7u/qkS1
Z2W7V+10D6asrVvc5wPQricRmuL5zze5/Vj6hrhLtXhyqY9vSjdHyh7P/vskyyNNTM/IDqIwQIfg
vnGn7P7fKyDZ8fxFly5dWzrCZkagXIFV6y9Zc1US9iRzIiCKEL6gnmnMey/2cCTivt46cdme/UUp
H1k51CFABCTgjdxE4XT0/Ext7MDsyCrQxSqpcpep6jwwRkOzEtovGTFkDCUsuZ5gJa8aciSZvBQB
48XaPjOQXgQbOzwhUuEEkUl7Q39SXMsxvsOz1N/8+WKMLMPyETnNn2/N+FcZsajPCGc5B5pwGsBJ
hwJm5xlRTnisozA6w5Ozj1MeV6es+XB7jquu8pAamh35107cvmV4udpYZVdQ8dk1bLi2Z9silZyl
E1KWMEl3NrhJzCEpemUvf0578AoqhGERFSS+RYH3Mna1tcrIIWJ8DSaUkgOMF/pVmuYeJSL1PD/H
ebelfzBkuazgzDMSPmtVqBjCZl+0r/nYA5lO0vy2HGbyzftihL4VFA8dE2IyEiDI/bny7OiqZGvc
VHp8EwB/XljJIO4fU31q7dcRYc3Dny/KoRjDdiF2xZnYq/S2CFryKcJw00qjeCzxav8P9Mb/QzQs
PVTXjpSeUML1hGf9q2gYKqYkYGiZj4ySbWIdQRuN7GL7i3Ac473zWnfdI8PZdCb/Txy3MAx8Hm6C
HKttiQeDD4ysi2Qs8ezE7k2ooMfzUImuk6zztR32DHecOrgzbOcX2aIjrQnCCeC34aq03vym6DZ5
y/nVZM0DMO4STg20CJpvhtSWfSXkTR3//S3jLL/SPzs5+JWVrywLrYblu85ff2WzUkNbVi3k+K7o
maJ6BUyvaWP3hdgGluvs8hGRYyNor61AmBeZuxuzCchJ4my+i0yEb4VZt6cIPVzpe83rGBHHVFRm
stHUF++dXlYe/W3WJQjiYTlQQvPncIrfhvVnbwYfsCzaW0vU7CGrBhlpMd7ZFI6vodOZp6DKXoHL
nayMVQb+qOBsZSg42VrFZ2YCr3RE2eO/f0v+6m2RyhRCAleUvCvY9P7iPtOlEGHccy0bNlkVDJK+
cW0TdUedXxnLgN5CHdC7mnm8bUX/wyX4x9v2L58Hf7ut+CCQd9uWbf7lEiQgqxmiyOR4m5zP1Ig+
Rs859lnsb6o5hpRlGScAanMKKWZJJkeE8Omkql33sKwO//s3ggGFMD2oldwVS2T0P0noeQwacaHZ
OAci/z02NZV9dEz60GXR1p29EDKgdObuUFTi7+/CPwJjr3//ff+SX/uXb/+f4mz/P+SSLtGy/3dX
8uY7K77qzzb6+tvDd9n9SvmH4udvbfj9N6QUuvhnt/Lyk/5uVsaQbJuu67KAQt/pcv/+F6LUEktI
rfR9aXtczf5yEP7Dq+z+h42kBSey8KCYKuefEKWGZf8H7FoTZzHxIJZpu+J/Y1Z2vOVW+deLmSBr
6fETbdPhp/7lOO5ZpxDe4AOtcZBB71nJg17/wXRSyTPspYUtavTRV9iOVfHlsNnOKV8y/3NydQ/5
Sw4uNIuxj+nRsFNaZL6tTDlgjFlHVUDYzhqfRlmCMHOWXtuE5XWZqdaHDwhIdfzJLsuCuhS7jYEM
mxxNWHcpFeplOcGTQzPGIX6FNhnnDHGagP1Qcf4VRc/DXRvSvAaNXSiyu3oFUC+dEpGT70Uk6LiG
kV1iDcjIfEGVjNa5RdNe6CWFKhEAza6jrLr8tQvF4BobYsbA5ZMsB3fiO0mSnuN1gKTFcIIxm2Lh
Ja3cYzhoEvBQM9t3K9ti9FthS843hkGpUm6rsTOJv7BoM0ZC7i3HATcUN0wFfTav9O+f3QhVHBFI
Rdp2TuJJRjzSqvVl4nyHg8jVNR/GhO20T54ADWMeeylKBOpUCseVie50uEUkF46/XQZqBi8Y/IR+
QPLp55ehLOqcBCtDT+OuMHLH+e16vV2sJ2GW81df4V2N2EtzRH3I3mzLL8SJc4d5rYKjyr6tlcWL
U4wtGijiAklL1F4xvHaRtBGqUJxLZgBBFxlfQYQ56KtpiqAPV5FXGM15bj2rvQ+6oeuZoeN9BWsV
e8Kat36RWda7nNGJIXzKplq+MIv1m4vOSeh8i+qGLodQuIwGdVAsWIpCDnhJc0NYDpLNcOouZUKH
vmciH5GZoCOxEKfQGaONVrqwz0jTuvngDqXlvw2BESKTcEo7W7IS2W6ke/q/pEi3mDrZxcYI2bmy
FhD1TrKckqQYIIw8AKlVxr5qtR/cT5BB2rO20lKcLW+uiwpKvm9nW8XqIL+29jwSogCILGUB0vH7
b3owguFzUsJIvGOuCXyTD7kq4KyFuZ27q7kiUehjjM2acIQsrfqf2gcS8AZnw14W9ENqAXxqHDgF
q86qwfaGhOTwoUNEcfOnwnRktbWEnLv7yoe5dqAOqDMScSWpyqJBUsECxBn3Ru8iYJRJ4rsf5Mao
cZdFagDYT4WIR9m2PWW8tuGQyqvhu1I/FgCuYMWF3dKHMqYFcY6jCnECMQqbyslAIfZOwPaDeD8X
RZ/+LUwjy85VnjTxcVQojzbIsVw69GwGJBcoroGWpcScw083W8NnAlOPbYFaOBrjZ9MO0GMUZVAX
lwp0m3e1dOHpnvtZtHgcSU0cT54DF61bE12nbIgJNVp/rrU2v0QuvJNtNOmFDWXrhiBXcyBS6nGK
gkQRbiMyYitWcVURv4cOGQ7hXmjc9PuQQibE0pOZbnRnNiJgn5C7Xb8VqUGH7bQyTX66dvZIwM6o
aRm296omzHDol0Ir5uaEXTwQrSOpnA1mN1gGYRBGcKpK9FyrkDt2UZl0QhIlI8qM5N7UU3bHEdx3
8tzOQZk8jH5qsnpxdFhmT3OYtzMCdgusiMMjyJwU4R6YvnZtUE3DZ9zRuAxI2Xh4o/TAHwDwS7GH
q2/9uUHKwTdtyaYxaKfe+1Ujke5+khLv0odh5wabXBLHoqTYI1vwo+cmJbLiUjQ589NVarnaRfvK
cMd8rRp8U8x32sKBWNv3UAxgXTFUp+zNrEx4v0LbKmZoyWS1olac+rBgv52JyEP7SqCnBz+S8CsL
VRm5aRmRFFnn4dxY28ujoj5YOq5TGKz57LMCKHWZ0bS0iDVmnzYkwImxYTQ4TS9xYnvADjDllaiW
uxRVtiIft3Dc9MBaGmcTho+sHfPVKPy6foENrPr33MRaf/LFBINrVaeWo/ZdLSc2m5ZZVp7BS+zG
hreDC4KaqIrLyT95WJbnAz+qDV8d/tndG2bZ+N/Z7DNEQVeaqCvy4JZUSyaIwX3kET4AYXAwR/me
Ja1ZHWSJDfpeh7KT912Lv3Tb4ecTW3cMIlB1TigOjZjKZIOJRsTPqo21um8t5mPNkhgzs2OFvtTt
mmhsG2tNTJ4FAqtTSF95Pgx++ND4BfjIXQOjL0sBJfiBceisviKMaWwNg24E42q9DU2jMt11iK2p
ZrHjGCLGFx0BNCKUKsNU1B0D5TCeyNf4gYzmpLrRszCvCk7zlWG1fYTfr+lI3ulMTRiiPxghavbE
tgkLHytJrpAY7BgBS1ViMHDTph5OlYpyTAxFKYd+L7FweutRap6Uu9G0I26hqdUOkxkxAxpm4pkD
HMGGVPtrdBsYIkJI/ZxP9eRaBYTEGNIDdKwIkJgDP0rVe9xWbMwn+Ofioj0zCW+8DtjYXSuT3ria
BWDfeeXZWYH7dUrzeJrPo0CktVdpZpJyamkjEPAN0wTJX4cPptvaxN+q7ovPzYqZb3Zu+2VLodEU
AC2zq8+oLgUqemfIDFK3Jado9xFFPmfktkmS3PxCJTmEv1sRxQgBgrYLMCouXk++85HDQcYiJy7j
AONPVSErTkFBxqtTsTgWY6i9mzKKxuwx5zoFKNUb1dyu2YRvRraD5gR8Lyl/EzcaV2TKcRxzwVcm
dM+KpQthtjOZKK6b+EjDBlR0t+YAKtci8Lty6AOyOqrMj9o0uNfZUFvBfR3HQ03kEbmtBzPVPfKB
GV/0/BwUOgFHPnrKyS8O+1cLI2CNzYBSJUziX1xddUUJQnLE8DEVdVlgWbDr+MbrRxw5cQQ0Yp1F
PPk/wQsj7Z06O5Brx4vs4W0cvdmI8AKxemJZT4pEcaymyqw/uJVGnBPCa6xXiE3MzVZ1iby9W2fT
4KjbHhxv1iAvgo8X1iYwuUK7A0hkc+wn4kR12FnqiDbOivGxZC1mAtmq4jiK1AffZSE8ANQ9ypg4
cX580D+65mwJnE3KXAKpyly7ZzM0EnmuBwIk1zqMlyotdyvW2uUA3WkDPrzy78esdvNbaQhl3Lo1
y9IrB3ct0UtDGxuuAdxd88yo1GaEMCF1wCIHPTd/1H75n5yd124kWXZFf0WY9xiEN4BGgDJMOnrP
egmwWGR47+PrtaJmRpPMSjEloR8ajeriZbhrztl7bQCT2ICzbsMc1PF9Vwr+y0utz1IYqpzZ4r8f
iP9Pp7HL6L0umuKz/fcvZ6vfKKP3opxqTuztf1yXH/l9W398tJdv5fH/+eUvctr7x/jOW/v25T/c
vMXDcdt91NPdB6Ti9p+8pOX//N/+4b99/P4pD1P58be/vBddjojs7iOIivzwKMV56X8+k/3n/FH/
fIvit+O/8vfDlyb+1TRIczBFg3AGS9Q5Hv89H0JV/2roCpwQ3MugmjjG//fhS5X+SiGWAxboE/Ef
0RFUddrwb39RTA5mYKL4R114Cfy8f174lwNz8FH847//Le+I8V4mwb/9RfpaCTVEaFQy9Qs2eAtp
SFsyKg4P7+w2G3zuoey2HtOSl7i4/yPWd4e1waZmcx2C4v95cH9ODfq1mPTnoEfnPUWF6sT8BZAb
dN1adYs1wW/hCmCcE3mG8/1oX83u/xhMFjn8AulQlN934LA80cVhnMkB6yE4IFEdPIHusykQiAjn
FXvc96NJ54ZbKBcHw8Vzi0+0Z8KXY/PVnxv9ukTJZ2cANLGKrDuaehRZ7VjzyaVUg6UbtLBmuufA
TABPW8EzWZ9EwQao6oe0kZ++//0W4sq/jtrcDeJINHF5eyyNmtXx85ZHlSAt9Oko7j5NmAVdcYuR
zgmpun4/kKRof4xlInmD7qVLFB/IMjl6zCnGTFOqjNJVC4sUZckck5cWAWlo1+0Uw/ssu904VrRQ
BqN65nzEKdOPtIWgPA+q/maCfq4cfFDJllqa4ioqp4pJxUhepUO5Aaj8sw9EbOlWIO4Kwtz3itFa
IBusbCOWsjFtJ7BCt62I+27u++aWdmxx74tas1drfZ7sXArFN8JEobsXcoKseZ5i1YuWXnA0IgGN
Cn/eMLvjQsC995kZGd2daWGVJQpUXHZfabt08thC4a2JPyUQhhD56ujnkGgWPlFBHXF6wOT1jBDh
YtYU+G5aE1K+Tb10+iRgkHT6dNKhp86ASmfLqDYha/at6LeN1xqNGK1Gc9SezXnW153fqm47S+O7
EDQARNSSzBOLbLHJHsQU/C6tHEeigwrVF5QQ2II06gSvRlXkmSr9IivNx505gzruJtLQamkO7vMM
yU4GrhYJvEWAPVio3CUoXX/RDBIdutjSr2MePmcMfJPbXurKHw0BTkCnFRPLCxhoXZw7eh+yeTHG
oFabUAs9vRlVe0BgsjaB9QPMYl3UFm/8KhaH6jlVE9SesWnIJt4C5Bquip35R2A05XNNvPgvXCX5
69wb+k7TaBLrc0c5ValZJ9G6d8RCVkVXbmnCAEbC9w9CJNnpESRUE0VFRDQS2hlchSTCDtjw3Fav
0H1XKgIzkNT9xjCo2Kh1qr50bSw/YHRxprl8BabgaUaLG41un3VDGl++o8pr3c9S/DIrMxaEOFsT
PQgwDWh9CkQrTF5rSi6YvJLBvKlwTLAj0yIpo6mmVa+tSmRDPeiuMKikWWsSSHs/JzOcQx6lARMV
k8+X73D6oKpkIeNAmcDJ1X+BHoa/wmKORJG3N+LxOYqzlxlcLGzsYFhTAVJf1aGp97KZ5chSm8au
B+wnQd07LEeG04pDu2UP+lxjjTaL8rKop41CzRxN9D6oCGObY71ek8058m5y7/I6h7UjaJQ22HRC
4g10KgK1lJvrgfPr3kgavIxWsQJu+AmMIdqJE0yuuWWXaBEPTnvag+GzpGeWrjbQ9Jo5r1Y+VSQq
IsV2sMzJK6Ue9EeI8LTpZYX3rRcxP3GwCEPiV4yy0WHMKvMnAoT4STI7uvh+cVvk5X0sl5ejIHHg
D9epuFC0w9mOBZMIjnydyKl/m1bpdS0ld8y5i266E50qUOwCRoeTiiB9JrWFARY5RorNp1Ffmi4f
PckoHuhDunpZ/ehGkPGNZjznmrVramG0S3DtFTGtHr3laDVNAXziqCGCVxZoz0Pj0HsOahMvAHKd
7aiVFxSZXvSq9FGsMveByh7U6LKY631YtvgIVbuN9edOsJ77KNsT8ICaKiIuuRD1Tcpe4kL0gfsH
MQLGTjTbi37yHyEkPhZxjshKgqIKqoNXYT/kaGQ6I7jQk3hNoVPZEk4SX40J36AxT29SimaVhguR
v5L07MvWQw0MdtWxsihs/1c1EbohSUt2LHa3QivflwUuxqat7wRVVECUTxchZy+uq2N7vEhxmnp2
6sT6hDd/y127CvLp3tSwn1cFFgta71ZYul0vueQL2bUmPhc9hOy5bZUNC5rtg6PoBemCMwy+CrLg
0S47pjLVNr5P/Chp81SgMUh7iOTl3GwqU78wommnj+gkODetqxqUrA4LJi1uWrO8ikVto+W6tetl
7mKF4SMhO4Hj/dZaEn+GJLmng+4MhozJDYIwoqaVNYVvfk3ai5kaO7XN7wkGnWxrMhxUpG6Ib7dR
0ocgMXckw10Far+nROUVkbzva/V60iq0IMOQeGEA3K8Bme0bVkd9dkbIXTxNUXZphdk1LwwsJL4x
7h4si1QUDDJty/tm9u9atb4aVO2yapnX6mxfjOSyp01Ve9FA3JVYVTXiXXpcZQchpSRY21KX1Hcc
yrOe2+qkKI4Vhh9qpsY7FOy6M8nxwI9MQm+QMgW1VfNuwmK/MSsq5Wgj0jxYG+DdCA/GU1ISUqml
vVNFaIq4P0+KhVRZC8YnGp6XWqR/Ivp4Qf94PcpS6eIh9l+rYFZ3kjrgPp2BUe3wEnxkHZHVjYap
ZRQd+rjXYacTQWVSs829ZmqvMC88h+is3KwoOjfD5RpS5dJ0SLqEFv0cE0NzzXraRqMEIjldd4S2
ioPpjgpujglB9ChFP2KkrheU1H9GXf1j5GjlSrVvIHH1lb3JsmQjBsFYlBLYMNDYB1+v4irOFxFB
SFB0JPU3dU+FTILmwlmcvOROvaSiQcQQBbkqcbtSv2h6JFxCAGqXn/arHqRtovbPcD6BAQNgA+4y
kRMUQToEwPyid9qeHQySowANNg3q2G1FwTNEmD1lXl13NSTgtsSKo1JUWGmJvPHn6pZcALsIxXWT
mjUpIIoMbRs2d1L1wdpnT7Yak0C8oJQbYYSSYW8l5sBZMtwFckj0epJi4aSebMvIGTvmW3voqaZS
1gTsEfqTW2PDofFhXmAYKVaKKj/FQUEvWQU7sgSP13YZVjf+WCV3LcfdHfIGvLUGeTypjvhcDfE7
UjWHEZZS5qaMokO5VkygQDO67YegNpKtiuvPlWfB2NPNzslpJTCYlSO+pcWB+UL3b2SrC56wor3S
EndDajn8hOugH/bg3EJo2kCZ+45GLcjNumvusUhSWtOmVTKbZD9h5FGuW369u0TP0s8kKbE0M916
Rl6yTPjYwCRCazohMK/DJvff1RHl/hxVCQa9fvF142b7HNuxxcwHmv82zMLpI6PFDL87G+pNR1Vv
dDmn4msrVaDVgCCCTN9QepZfA3iK1r7BaqkTS53I5iYFfU7EuRH0eM7hXcs3sxjF/vsYBBoEBoX9
J2F5siW96hRKKcWo/lVsRKadp5IMKbYWIvSaJdJZcYzZ346wZai6dETBl12NXD+PouCpzCVIm3Io
Z9fpBEDjmYfUvPbUjDdILFHsUgvQLgrDH+/5pmT2nEa6aSiYOnI6kugl44HJCyHZLZk3+74sIYAj
oJ4JKimbYDs0qnLDei5c9GViPlY4LO/MNFJv5hhzrF4OExVWNCU/dSGyLs3eL17lElb7HGnDlWFA
U8ho1K/yuUIWVVfz9USyGIW1zFwsDgaUa+KP4ieEdM1Ni/jSwfhjqc7cRuYu0AXpPhDxdfRjEXkK
7aNPjSTSS2KMltldecy4D8G1IbfZTUoI7E6eeVnEIO6vJ+juKLQ0SbuuavYBmEzYdqJh8YZI6tYJ
xc1sVeqq8ToUZvpeZjTmanHhqqHQcWKmNi+PM8sVZo4Uk1BJL4nkR3jU23kheJFNQCmG8Gn0J43v
1fgJHKPp5lsaWUR1xLKwF6Y4uWwapYMzoJX3lu9jL4qmAk0Ve3uy/+QARbhvTaVjErTtVmy7H9HZ
zijd2e+Q44qZUcz5PpqpsZ7yPAFW4Qc+nYsohKkj4w2FB4RwR5jKC2zi5IBpFGMjO5lKGpAp8v0V
D84i35B0cCHU6ps5bXOAL5IBS2qQm5q96qCBpUJyQR9PmQvW5aKTd5Vk0Z8IIJE8mBgh9tLYTDsC
L7QdnSqK0zwYM6VPKCJqtVTiB0VTSPZ5Qj0ZbJVpoGati8sWT9iH37XWnRAM8ysbapGMF4LmLTPF
4plQU0M/KbF9jxE0ZpoCSEWBtdQEKF6waWIxAREKskDsHPze1VYeBQAVDe7UKWdDpQzC5MYakBs4
xckvsOhMXWFJXo/CxCNXhgqNqL8ZJpbwPIEWilsHfQNuXFuazdiB1SZcoDYo13M159seaNMKVa/o
lBXtryws5bs4V2VvKESSDDWSGUOFt6HX0bmOvqxcNTUZCv2YDhd6DhArjjJOTBYZilNoCk6oAxGY
yZB1S3nwb1TacXaQli/JFPZOpGRsJ/EuuznFVC/B1OYKZl64lWKWJPpJ8CsyHyeyjiN+aAMyRYIp
uGurVkVvpRTbCW+kh72fhXEgE5vUOZgvXcs8KCP8c1SRaJKKmAYH3MQDk5p4m8fJzwiZzbqZmwI0
dFWTNqbjbEFOTUFjFuAvt6HKBqGvcYqmdbdPKhwWOtObq6eUiQ2kdTY6mvxzqLL+TpJVJKmlOSEw
KOnoqTpKyHiwduTWgD2gY7JDIlC7mqHgS7OQd4pJg8RFj+QH1TQAuPgSrsUYPi5ztGQRNTDMewNv
GaeJrt0Bxsy8OQ1SB1FRuh4DLd3jEAx4gQfNm7IG2xthvXck0FQ2r+nIZqbT1ho+aHuyYmWdY8oB
c62wr8BqW9GikWhidEJ3o5pC+2Oq/OJ+zPzM2Pj6nD/odJPLlamO06uMZ+KSxr/wzhFbc0cBA+me
Fqd4M+EEpqcYtnm6ydTA2iv1wAGkjxVjQ2oS2zmSSPddXlXlropGFKL1PJUPg0IglStlLfJosGAk
NpujFCKBzzVlIzNTeyMfZEOoaOLfKukgBZyF8650cPfJbBjJTGiSCtxob5AHMcQlDlOw5ukP/KHC
plL7MFlB+WjRJbYmNndiVYpHTGkk7sD9uMUTFd8mFjXGFfQz5VoMihIoDCXifdpD7WkjXwGtl7Y3
qp6odL2SEpc9DuI5b8y7OhKDdV9ME59GNgBKCfBWIGKSHokOyz3DiJq9ZbEzUYwixP88QH2YQTxZ
8xTsKSyE63BULErr2vgrFdEvxgXnSGZcahgGH/M410Sels1jNMct4X3V0FzolVC6WOpZXzj5oilX
RgEfs5DtkkgcbyO57e+7WjBfMO1LT+GMxIWcn7zbULpCuFXm1nomAIeAypq9vZw1tVu0JEaRqlpt
ALoiIgbbtU5pLe0kZUZBUlcTxZVEyPB+VMCx9NHAdMg7eVfzsbjWWPnY1sQk5dcwJnaFCQoKuC4h
UoGJiCqyykZQeU2iL0g7VSWOPdELivhZuIsTK13DQgpfjNwQbnjb0nVME/mKyi/wcSGnohPzuGyi
PWhbRQMNtIDfdz2khI0TdWK+KLKQXEK4S9y4tpCM0D7zkHcAEorKbt3oUnVFg9X4GMpavdO1BjNx
WMkqqZmNfhkLHOz8sRw3FS4fei9gO94nJt7ruteTmzGHY2IXTcD7m8MayB2fElljB7VUX0PzYZto
9ajODciwdiih4phCgyfV13qQrgqlHfEwhiM7BzYA+INza4vuY6pcJSibm4iCVAkOx0Aw2vrMOpbs
txd6Nwd77D0kgfMppHZeGe2T0gbTqxl1reOT0D6vlDYVN4OW0Jed0EpsZG40hum4ftdj7PAOstH4
WS40cdtPNeTQ3NK3Y5nCbcra1uI4mBsDZjoVkmcrms1W6aXkrZpB9cPZU9/1kQg2Gn54lzh1O9IY
mtUqHIIIJ4lvvQ61D+lHVwOqgMlggFU0m3mfQpd50NpqhrczSBrZX2mrf9IPpAOa9zVmQSVX3ggI
ggmQEtFpD0U/32ra3F6Py6YOuwwMlI6N0FMnGoU9m1O7TlpfkSjtgiHQDY2mEXCXHQxO+Voy2/pi
9IcAn6VZXZABR7wnsXPUKDlopG+UlyLX6PLcScsJL71Rt/dWJf1EHpTdqkGQs5kieIi4+fqhUFN6
aUMl7wrAknTKoggeHNZNzlaIdM2rqM3Seyk2PvEf8JvxcyANFNBf8JbXIZ44It5hlXPmTETcdCq8
cUH1h63QErsXWwnJz0iv+Jg6Q/c3VAB8UmtFpA6WyFKNqGVXkJ5xQ3zKsFdjkUpXllOsSEvUrtPc
c/CG08CaGlbCOxKH4S7JMKaQXrzEbsFouhlaaxgdyiXNhqcMu98QmPM6DQstdY2EJnBIgqgGOHXX
5dI7MqCGMFIohGYciC8EA0p7MwemyEur+CwakuB1liDAq6dkNTeq72HlRR2vkyBU+jjEbbme6q2R
+Ma16E8hJcQq8/dZMxFRoNXiSwJTagWi0N80aZzcI/CIt77eKZ8jgWtsNo2Z2mOTLS6AKB9eQwtl
E1ijsrwpCOC8hSGdXXZKbTiUP0n+FHqDc7LA8vgWJjQn7a6Ycvw61Af9RJ2f0NwYnjwTf+P0hTC7
MeqEKxQT9R7r0HA96Wq1y9Fjr1JlBrKcyPIOOD1iHuIhHWZmhJ1hrj9AO+pI7aTJagqwNSJpQBhg
dOUe3BxYINmw7uqR9EhXBgNIMRRAtKOPY06jEdeMB+5Z2I51p8FCaqn6rvyCVG29SA2AROTaxuzU
HF/tsagUubSJBLm3dfzwW2Ay49rwlebaSmsm57GPECZnur/QmopLPbWyfRTF7PIC0r/imj34ogAd
t2JQ4t+NpPTdmod2r06S9RiWg/YTK8ewQM+AkjV5eEcRRbvmUNmuKINM15kVCm9D0g+uOYfmpT/U
0rD1Od3bk1jS3G4UDidWgwx5laaz5uHjYNdNkZgzeyUTvwu9IN+UZmaiCxlfU8zCXoRNCZBq+zOp
G1KKtGJAlOZHW0kEdDxnUbnlLC5eZhNmI6Hr4L9JnJ0DZckTruf0vc4UYUG1EdbW8Yvqz0FaCZjw
Yz/knJ1l+GQpX9aQwYvcuqnkhG1tI0jiyuyqYp9mtDMydIteUlSx17ei8VoCnEAaSFYZ6xNuKLSX
fHIqhF+LSRa7XhJvkLyol35maTd6RSyJCjKb3CYM8pBfxHtlUgBtLH6rjJeX0GUVfiYCuByTu7wI
n1Zqiw1Ia8d43TITgBWlG+27AhNMSm28b5/ElAlnxf5mVFeaVk5OaypVyGoxBigUotLLEMRBqWkH
c9uiyneaTps1Z4ZYtRX5E2azhWyL3IyKr9kkzyblWWyokGtnIxEvo3ycE6RaY3WPNotI1hy52TX7
pdJuOQh4fpjIz2hF2EcWYQiDT6/oEoGCHXH7Iby7lPA83ViNmn6gqdNuE0CEn76iNVT+mqz8AehP
92gq0PVg0dWcAkQLV500HaQrKy7d75tcyh/dPlNCHGsZKNxFQ/6jfYqDqYW8E9BOG/DsmlgYwJ30
JjnkYZxc5cZk3RUguVBG9KBugK26NWqSi7LPruN8ojDcQEUSoDz3w7BOByFao8qVIZ+yGl/LmEuc
URSa+4mYnG0oZsN2otfSYKzsg0+/idrr3PczalGQQqjm4BaxrAuzLza05T70fmGXDFPnDjWv45Do
+boNlHTbYRRYf38j/g5K/9JYpCmt0OOTdAVdunmc1KHERdQYQRO7OSu3M2jhcBnrQYwKcOBLy2Xq
0RyTE1eV8/qykrv+KW6qEC+SML/LmZWgjRCXIyMtLfVKMafxNka9tg4TmGv+LEy7RIDYuQo1bOQr
dDnak16nxU+r6aZ77EiQyWWiSfeFCadoJevytO41csZXsMeYwZY+Ie4jiQxeiougCcJaf02Sgry+
2DJsX01jip6q8KBagnk1KbI+2UAUYjeu9H6npgbYegqRbj/KpquVNZvtFvVTVrT5O5+8eCvS6dqp
ePmn1TCIEIoHY1DfO+o4F0I7lVdKpZOqAkBr/jWrabfLgqbchf4QP6qtFkLcR7GF3XToxscaufY2
i3LjIRnUai0po+b18IlZC0eImuSYGBe5lSRrSv899thU6kExNQvkJgrurRSvNsayiYpfZjmUPtQr
MTCb2hFjM6XPJLFCeDUFOU8FgfFBb6e8pOJt4mJcZk3WIs0xzCH/OUHjJpYinPe6LNNLLWb2xOwm
0IsV1OF1pVbXijIoXjgicxmGXN/UpFhuYzKf2GSya23jXtkyrXRXGXGj92xnOZ1WeV4/5j7YIIm6
rKuOFLpbXo89Ejl02xp01AY2AdkpIzU34qfzV6Q17ZrDZe9Bkqk/DHRlL8CIpHWgWTFdUkX2JqHI
tlHb+BtyLVu3A81/zyQ07fVKCi/0NKUbasYbOpPjHYZH+aZTpsG1dGCFtOVfBuqnFKZlGIUZuili
6yo4fGKUrGVcsfdDU2YXMaB12+9VaV1buX5Vs/3ehHphbVuSXScKtc1kN9wQtOlVeTcNPrHawihv
UQq3ykrFP/+RKSK2W0ygdifUKZTQtr+pBJ1iVGiMtEZNZZR/oDHtibvi9XOtcio3YmhIv3ROiAjh
NM5UGLdiiKaAQ7VcxOzcQHZYtVlHrL0VTIqtkTtGo2roEhpyefYmoKfflLHcPPFXKTyLufqjnCdl
jSY61GyqQvKFIWbZI5PsjZXlvpdOxkwBaor2SRn5O+yDzO4JPF5ZACNoJrOISb+lMpDU4fADG0zc
uuRlSS+hbPhPZdViJ0PMdaMqufozTIJPrJEwz7+fcv5QF1gq2hiLCjpCGAw4i7LlQGhRJ7RxkxwR
yaBOe8FYJkn/ujdFZIrnkqbODXWk6cDXUpCxni0Q3hdukC0a05uSFI+1Xp7x0kiogb7qM46uavlV
Dq6KYh2h1SJXJd1zfFrnnr9tXgkY9qA6OOGZWXsR93yds7/ewmV1Oxis74JesBICO1VE4pscCSJM
pqyoMUN2oQPuMrjxZ8XkBISf6funJy0JdN+NfSQ8ogTtz8gTZOpqllrafWfqbygnED3QtbYHJRve
o3j8KfWy+KMlF+dZmAyrPqMNOnu7jyQqbTDOpaxzu5F8KPfyTnUj13QiwZvQIpH4fma/cHo8OiO0
cWUJ7+DRVZfUQw2Ee3jXXckzPHbV1JPp33mSK24svmPfPnOfv3prEPwsL5SsK7jFLA0V1NFngsZZ
EjCq85nYkic9wLlyEUTvAnty2KfthIfvx1s+hT8eKwMtaC0Icb8DvQ5eqbIaFKVNUFtJkX7TZoXD
1EmM9/Tr+2GkPyRky2UdjHP06pZjxNE3qSVXW4Hwc8nc2MhbY6245Cdcfj/WcoeOLokYRdNUyFHE
nWQud/jgkiIynadC5Q5Wdb0d08YD8/Pz+yGW1+y7IY4ekhnEVVdXFhPMGN+g7bZuxyG9mhB821oa
g2RqYJzOrprK57ysJy7uyyy6zEcHF1dNXaMja8fEmZYXUNTXYdA+f39xp1/6g5n66AZKGaJXALLL
Sz+4qg3djjadx1SzTt38Ub/7fjjl1MyyCM8QT4ri4lr9eklSM9fWRFQ86M7mmS6J5Ihapa6B7Whu
19DTiTQnAwVnmOG1FLe2ZaXMfcNapsleB7/IgnzUspnKLVRUNXtkdyDo/V1WmXStNVesq1tJ9MmT
ym0B3e+kUZzOpV9pNQLkbsAMfn85px6QZBpkQeo6yaC/P4SDBzR3rUo5x0BSEYwrjaa7fv39APKp
T+lwhKNXIG/TyITZIbnENm9iPMWbOlcEIsHz+qVTIK5KoaKv9TzV1yP0/AtcCpxVUgXOdkjKjiJ3
Oq67cb5MZ6O51Oc+iAmVb0W4GzjgRq0Gu1Xzy+tzUJ+ZT08tYLxY2LF1PLC/7YuHb2/UJvj4JoFG
/IJJpdilTiYl4IQISgIUwmsSnbzv75Z0aj49GFI7SlbNhUGhZM+Q0rVoy3bupfe+00+bzvFXhTfg
DzmzSJ9cKVkDybrE78skdLRGNXEoN1rhc5Hbfpvfh857tuUIuT43z538TlWLJUNWgJ4ov23vB6+a
FOsNrX8GEnf9tibXx0GSYFdbyQ3d4N4/8+yWGfpozgO88K/RlpXkYLTSbBUEbIxmwfLQimTdDPsk
u6XFvuoB/Hz/2E4tSzpGVWz7lqUbytE9pOQHG59OFfByvJSA9UHA24nx8P0op14OVZY11TCJA4Qr
cbR708Ym5XDRsSqRoMn6PjzSg1tjyuhdtNRe/XguhPBP/balArKQFc5UkrT43L7exWSK9NkiwY3l
XfBGr7pTNoI9vBKhu6qvgPY6+tX/5xoPRjy6Rh9em9DVyjKiaM9O7iTjrVLswPS69NzdKXtppTMf
3Ymn9+UijxZ73iqSaQBKuhBqV5XwEY33NJnOvCKnXv8voxytGzUODFrO6u/vzIFFj4J7bdm48rzM
66Kze8ETE7smixJSfoW9kqkdvZK5oCkR+RaEUYXhcCsF8nQnSI1z5mmdmNwPR9GPpqtU7CdTaRlF
ue7cYMOGk9rfarbDDQ3q8MxzOnlJMouVQtdYhVDw9WUsyf9phwm8mZAJbqUVrqTW999f0IlXgemJ
riSrO8MYy/Uezho1a7Be5yTHTAEpRinUWqtE3Vk1eeV+P9SfUn4Ol4djHV1OpHdCkyNGdLFikfa1
Hh2VOJwVKBQ7/6R6BwnZK9faFg3YeHNm7FPPDRugRS1t0esv3pDD65SSoYorEhhcwdotFonlWCIa
a7iBDwh2zy0xJxY1TQFhqlGhQhm8eP0PR5ubFvVNlYrukgqwwg3VfISO/qvP3MnJnBbMD2rzM9/b
qZcFSbjK2QTfCaDyr2OaE8IykqIZE1LsujSb7C3Av35mujo5irHsDUSOW/z76ygRNTJybkrRTcP4
Vsq02zk4V4g49Uoq/xri9/p98Eqa5HkkwIQZoqPo3Tn0RVfBcObTOjU7YeAzFhORSgFHPvqQ407v
xB4xtCts1F21C3bIflf+SrMJxHPiM5vO5a4crc2cGwEySBiMOPYv78vBJc0GjYKiJChPCd+wrioY
PD2/fhCyaT2j5VyS92w6U9+/8yc2czqGNHZxlLhFXT363JQY72QXpaMb99KqnlS7wWzYVvdsUBFj
fdZtf+a1P7EDMXjxFk0fW0jteLX2UymbUoUBhxiVdUmtHRTqqlfEm6hA7iilz99f4KnxmO01iBmG
gRFs+fODu+ojVKuUMCJUtgqbOytUcjezhn6NrpKol9kgPaKUk3Oz2HLbjp4lTjIZ4hW4Kz6Ao9sK
UGEkYIhR4URttYvYyexlAfBf2jU+3DMvzolL/DLY0YsjYd3wLSTbHJPU91TFKW4BacTM7d+x9t6G
nf/r+3t64uMzKQEuTjhT4XB+tBvRCQosm6riXJlW142qrydt3lRafGYaOXVdWPg4ZzBHLmN9fXRz
oemxpUEWlY1qrSCEXE1SezEI415vtdewrKQzs+OJ67JEFFGaKGoGX+HRgH3SWaDV/MFdvLIcRz2A
h9DRW3oZ39/AUzvILyMdzZCiFtRFPjBS404uDUwIkxug0yjUoO+SC/8z8or8zKd+ajY7HPR4WzJR
1p909AMuPnFXciLs0Rw2kPp69drSbM35/iJPzGdfhjtaTWMyJUY0Q4OrAO+WnnvM0sJwJRNy1JE3
Lj/kSXBmxKPo8991ty9DHn12fjDIgQlmwm2dgdsauZh8CRrccWzW3Pg6fkWYQyVOpS/piFSuONHZ
NPBsGMfiCs8Fycvbc1/nqfPJl1/q6PPMQprYpGEP7N2XSkzDryXYiV27oofVyDt3VjjzEh8npM9I
CQrRYDghuJP01O5pzXXSuYPkuVGWPz+YVqdKjyMDzwud15hkNaacpF1N/blhTr+zzKCyLMLpVY7z
yafSL9uhsf5582jfPALOdKpt5vlksJ2ZSU9e1cFoR5/l1JV9LqCTcWvdHWib9R1pjeY5rtsyPR4t
Dha7y39ek3W0q5hjgd3gck1Fql+Y7F267TxsmbjPFJlO3zw8zaRtkwLGmfXrQzL7MuIYwquwFL4J
d9jksFpsTFib/lHrN+fu3tnxjt50xRQjP1xmteWUqtq5g64tWkOEW2cecSTmmad1+ss6uL5lH3rw
EjawUvJp4EaO7/A+HBXpwYfu4O/xUrS5/QrZ1ZkZ5tTxZClx/vctPXrvWa4iXQLQ4fZeeKM/NZc4
ONFJbRNXuDPcmUvl5t6W4abbfD+b/t5r/vHWHIx8tOi2kaTKyfLW4J3zwPY5spu54U2zQvrqiTfm
1rDDt+6iuwctTHDLuSs/+WkcDH+0jyICtKBByfB1pz74UbrPo/vAr8/VjJZH9t1VHi3BqJpT0VjW
KD9udn59KRnCmRspLT/iuyGOPvLaaOikLzdSvyRXZJM7gVtvxshbyg7mCg32CuHk3kJ3uT7Xijo1
NLY/+jSaLrLbPrqJUhIMkWUwtEbE/C4tJNRBqF9L3fyZzrEzdbM9ScLb92+OdOrRHY56dE/jpGgM
ELosPuvsCoO0rWyCWwpW72RZ2ZmTJqvg7GFGOjXJHQ56dJcDouwxBfEgOcdLHmq3ZA1bJ3QMGzY2
JlL3Pv+RD278eO6Ie2bg41qxHBWIrJTlRdXQu2vhRhsvzYIUscK//f7Gymcep3a0w9GzEvjO8jhb
R/LMJ2nVJFehuaoSh1J1vWfyI3BxTYw3J/oCqyQRFiv5qkR3ArH1Q1+2Xdvo2dh+/2ud+oQO7rx2
NOvjUCkqqeXOCwTmVb1PMJl/ZogTO3OL19jUlzoaB9ajCxclwUc0zBCduBnjvWi5OgFzWUPIytky
yemb/K+xji4Hi0anCGTGLovYC7xwpxnRbDiVg394S7K3nSdrFRvcbeTEH+eWtFOfjgzD0aQJSX/1
uHW82D9DmBWjW2J9sgiIDrJoXY/BmZXs1CM7HOboY6GbEmSyyTD+gIcC2jrhsBhfQRf9318NFKgG
gElIqtAfvy6YBpjEeFIJu7OkjwizdtGdObKdXB8PRzia4YJWyNBwMoL5SLrmLvdCzx925bN0BV6W
xpTb2qEbcs4hIb4781b++bA0kR6KCSTAkIFrLn9+sB1Qlv50mCLtlcLfOdhLsNcQvH5/C0+sw19H
ObqHZTBY/8XdeSw5jmQL9ovQBukANm9BgCAZZMgMvYFFZGRCAw4tvn4OompmKpllGdbbZ21WVqKr
SEK4X7/inMzGlU7BBtu4BzBkV+8GKvzqYbqgjXWrc4Ajc31lHOLDV+/2v/5Eqh10PfKKE9L9+hNj
yfgMQM1l25P/VLoDcg7s3Kc//8R/ieMsTdegD5P80glTz24irVFaoraklI1rLXADhrG92l9rbeDS
feuLrOvvz/6vH3a2OzVMU/WTy4fldOjpIP5Zu/wvftC/fYZJhUgQCPPUf4YE/3gyBBDT2Soyldip
oZP6SR/3a52NRrhAY50U37IgvPs7YvobjXTzV0hxRsY9+8v/+d+JZgJR+48bsKKf/kY6Xb0VIJ1u
3sq3giDlL8zT4QMC0vov/IVmQkfyHzJHtHY4tK2q9Azwj/5iMymO8R/VgkfLo23ZIGxWuM3fZFz3
P0RL9PuSSmMVhm7DM/k3nIn/Hu+741KtZT9SoZb9N3Am89f9BmaOy3GJhl8bNq7OIsLX++cqUgLz
aU13MmEeYK2bI5r4OwsijG4yluba4x6H4k9TadUddJjaby28bTX6z8hoDa/unWuWXwVEm/gx0Ix+
bAaaPFMrClx33cMMxFCWfBG0jXuaPYAmhVMXtCLudymH3c1MXhvOYfUEG+6yhzqxttSbDM+iAVeM
TTf1+sF8dyb2igTS46bE4rYZsPX4i6Mf8hwEZgzlyaN3ZmQWn7puYsAnA0gLCnEW9wppp6/ernOy
/3rJHAikHDDJ664X7ddLpuUK5KPQNbCBrV45VzJMsI5tkKXrgXY4jRW4RncFknXrmIUImJgNY0Y2
oiVsd7Rr4vVZ1cKTPhrQc0ZmeyNT9azykJadtvYOWzttkaNXhwgH5UXRM/0yo5bfxA7wF6RgVWT8
iFTtvnKKaT8bGlIz/Qej8j7PFBPLN5UyVMe+ILXmyFtYucjYaKrw8KExnrTCRejuhOYhuu+1sJni
sXyHucI5DyoS0ptR9K+mpfRIdWGJ0Ofp147y3NbTFfKqcm1m3qfFYHqSRkg/b8QPV1ve20RJd4nj
+qoDeqN+1eWg7KupP2KyGgE0Gqo/p/pTmE1UqyOklIabPnVumG1HjBXQXlQbAuusYP1S3q3HFUsi
EQ1/zoO55mXWOkGvKvdqLTYlujh/HOo7dSiSfZjH1rau760m7YJ2NfROc/dDqDepiK8q+xC1+TYu
LOFDIn1j9tP1LO3bP173vxe+fwLO9F+3qfUdWrsZXEbBwVzrNHH9+kAw3VOA0M94ICpm3ZVEgGOJ
4luH1pWV1WB6zOA+iXj5hq+A+cfbqRwdb1bytf8R8otk5nPTiBQ2qyMhaDKoUDn6JmTmjIneRPHX
wXj8Fd12SG/MTOtPIX/ji9+wvuf//5i4/gYUbhQM+DMBrVs925fKvCx491tt6yh0G80t+uhBmPvG
qd/cyrgLnWmfFBFylnyZ/XSMbuU4B1Ne/2SMI/Kn+RbkF7dyThVmooDgGBbD+GW7rcof4Tg8wZEJ
/vyNz7bt9RuzcNEE4dDiQaejcZZ+qSDdZMPkcNqY2c+E+qqky8/Wlut0O6+lWoIamBhTRAwPsWBb
V8wsunHz35XmPr8GdR1SnusCrlIm+PXmDzJmcp2RxK1DT76nC+e5qJu71im/+qCzYPPvT1pDWQoE
GnWIs7C5lENUWovotgyE5huldCKv7CrmpJvX2Eoux5x68QL3YOfo9VVSmXwbDfN0q8eH2RhZNsLQ
zxwGVFwy457SlF/1MJ/l+f/6hpBqeB3WCsZvlVAmwNpIyr7bLgxFzO1LXBmg/WSNvjSBhWFmque0
kb1lOJsXdvnJcPQdIIPH0ph/KMnxiwdkTSz++kijTqDrwVgr3OK3O9MqkchC5iy3Yk62fS0Pali9
TbV4XlCUbmbmDtmQOsddFW/s7/8Pz/gvS8LvuyorgaozuYMem+L62duUKAxolLDpkFSBw0m6ioFd
GOGQnPG1DG5Xb5fQOhTC+KKP9Kxndb0DjuYSGFDC5Rz326Ggn8y2LWli3jo69paRUL2vH6OyurY1
FB4x/JxtJMaLoc2vDdHe//lXn2VB/v50YRK3CHNtnThL9dortKhuLebX0+q6H/t7OTon5E7b2XVu
HDjtcbLchW75qCn6Jahb5vlu0lg+1qmGQbQJlqr+4iud1Ug+v5IOCdtyCKioaZ8XuVqQf9Se+UqT
pt45iOMhbUD5Ywpkal5ttXs1on4fd8WJ2bVrofSX4Dgue/3WXZb9+hSPIXg63RsGeW9A2JoBruQd
/0L/PrfjXUkWO1emdyw1QccVLxeLKeX6i6Xu9/0FwuE/fsPZi9+1RTyEDJFubYBhOrN+rtm9c6f3
X9y+dan69YXhc2yVMxCNGgabwa9LmVAKOHo4lrZu1Dw61QzAZbnQPbpD96NWPlo1TilD+zBxgGwG
21cNiDqgf7oM/+5ASs+94DD81RP9r19qzcSuY3CGft6Nk6Rdl1ZoBramO2qMjO8Wxbicq5w55G7b
6dNdmvX7PC6f58y+YQ6Lptr+fmbqp5PNDgHmPME0GeTzn6/VuqX/dqnc1Seh0UjA8/7rpVIrvNuj
OjTbJVXvuqWii1W7bOFTNVO7/fNH/ds7TZCJ94SnmZPw+UaXmrmr1lbfbIEtwBNt2ntsVs5G5gpN
qHbIXFRi7yHtUwSARLcxBV4i2m3nL0KEsybRv14lmlBY1SyD1sPz1quVnyCmFD6C4YY32hxE8T7C
nyYuFWe+E3Hz3pn2xRAbH3/+/WcpiP/7uYKiDm0NummfrSrr8JJOAq7ZRrP1YcvytVDqybNjRmf7
+pmhrOt5ktdjiNmdCdDZN830lVVZ2+R6yOmidjT88vGymab0Zwt6T2ubR5223a+uz/oanj8TFH24
OrhMVOe8ARRio6LW3QpWi9wbzRzeI00+ywp2YRRu4EpokPD0j14TN5EaNZtwVB8AWEe+UKLtAk5t
nnQ4BRnjmfaNlvXvydAoX33H9RU+/47m53YI+ZcN+ixoytwIRU5cNgjFKqAcPsD9u1nTL2k1uJea
fKRBfd70SvXaFLMfJjZ45/iLZcb4t+WM1j3WXUJmuozO7ierB3nGlkZt2DPfcfdKbANzxsML4rxu
b8dBA3pi1Am0mPbYWcwnLcV1pEcXDH0nnrkMt2UeWRupDgxmpFpQA+HJzTaHGq79dEqz8oYUENoi
vJnjN4YMLFdVo6KCh/Qhd4DNbEgmKhI6v4lsr0n5N/Wl2g5WaHxxWPx98aJERk8wsSG/UzPW2/GP
TAziP5sJY1XbytF8oBMDzVY0b1LX2dkOk+PLAG3jz2/LWZVwfVvYecn88JSYvDPm2dVtR12AG821
bVdRDodNtE2s5S0y5kBhAoFYZI6Y4hxvCx0ip160buDg94TnqoAvrHd//jbW7/eadYsvRPbV0sl8
na2TaQoYY8rMtTduONkVJrMsuaKuBzTvqZwj0qQtJzXMOMMoNtzaVWx/lX06kZlIIXRSk2ccwLfF
5Fxbw49YMiVWpSNWhNx6EhHRfGP3J2zRwZRGu65t3vPasuCxGh5ZBnB9hpcV8fcCdKKTdM9xP90M
rgOBCoiH3TIZOtx1EWuDuqA+5NI+xNG1bLlEWTNmm2l04BHU2SPOmgxrBKS+rLlcItBYducPWXNI
C6RxdXTz58v22020VfZggjii1vVceb7pwQXTjSqul22c00iel9LTJvUx6kXmWQCdQfYzTC9hkIgs
+ihEbe1VJb+VqLY3w+j+txvQX9/GgW1No5BOceDXpzguGLJVZYNyvV5aj0zXm5SMPScVOFcgDBej
1uneIilAQXCu/IUJ483gdD/+fFHWmPmfS9f6LUwa0B1mshiuPsdK50yfgxAuyDiHS+4vMn63zWIH
wxqfTvVYmZ4FNu6L9/esempZfKhBood2fjrqOBivL/g/XuBJjhhQtYwGorx8sJuBh6TpNsZElqNw
HkPAO0JL9ngGvtO4eMc94yX6rnXOvYEAhcqfBfZTKvd2ZNxmmpN88bJ/NkmeXZP1qGWs5wzTZd/5
9etZKaaNznGmbVHM104WbhM3usunb3YT7mRGSmFUnZRUA8ySpjLQ6TnYB7ogVMxdo6KU6YfrdLay
TV6/g8d9U9TuqaswljBYCDnZbE+NNA5/vo3nuyRXlBMsy75tqvRDirNi2kQeoy2jZsYyoRjeBKwu
nCLY7Mv8jPvtyUmus3ZChhm7X0TRv8URfLJDr9t6UGdG0bDPFmNG9/sOjR1FGSvKvQYSlDfqxbP8
SI3iFmETLdZO1uzFor117iqlwCnUJe9FOT6Dk/QVgfu6tcKVd2tyvnauYi0iHTZ/sT/+ds7//J5U
lfiODnH4efq+r80YrnFG2crgHNIO1/qiBumY3EY9B2g0UAh0Lpao9Y26lQSgZFwnAwhZ7+eKOHDu
p94EhROpVvFVtVlfX/VfHzhtTWLzv9U2wMn21weOjDSdfKsxF1bIz2lWtateDJR8TfVxYpj/YuxT
OtDCLBBa+MZ+iBsUd+Wuaikkskyle8kU7Fj21bExdgMcqa1WSM1T4lzemmQ/Uy2NjpaQ16uMvaC+
9dXF/ewzP/8FOqPcLEVre//5U8AIuzFEvUKXO5N6gxaELUTWwS0x5NqSQRpgHzhoQy8Pm3TnrCiz
ZKExo6nx6+ZhMOhZvl0Yt4DQLJu9GnV4nbMRLSidhXo6++UwjHvLjW+TMtu2jVwobRY9TITrssCe
Ohjyo4wn91B3+ZPIZptu50LZ5Bk19Bi6oxzreLvCaiczn05mXjW8I1LxmiY5qNVk+0lB3lytZ4NN
jsuY5hVd+wCDZzUGaOKO/dZNysVDT6PuEgPYQEoqAPpE5e76uIdRMiYnkJeQ/zI0UeAAAZaFe5Kr
IBu1dgPP6E61mHyxZ4C20sxe1E67zFXdQ5H901Kqx8UFgWrl5Ydl3VS20wD6gz2vp+8aYy3qlAfS
XO4Rid7a9vBcyMEzUkM7dVhDabHOyYX3nujHcdMaPBNd4t5I5He8WJVCiUD381kb/SWH/jjFY7GN
pIvfFxLj2JmLbw2lT9YPX/hUK54xmp5iqCGIWPC4c6i+G+p0N5noc6ecLckCjd+7unIQRnxBxflK
Djyrq1Qd9mHVXFudCuoitzZ6RJY1VDXEvArIH5GJAeFzVwd6Gx+iOio8K9Ub8MhQ9kl+4A4SVbLV
9PmtX7j8+DGr4+fTA9Ud5NUQAX9MmjLowXl7g2bt3NYaAzsq++c/L6a/nQ3pcyPzyRjMmoO0f9sA
lLmeU2QE4zYqjXsrMh8mVF64/V4tlfKzMD/Aad/ZqepzlIhm5fsXH39+nODj13E3tHGgfsVvw5FL
nTpmlkPqUDAxoKkxCODAV+/tyC/smyJVxaaJLWBEw4K/tJNaIJnX8TiwftH895nH+fW15ptQ5F/r
xGsx7WxxL5KldGKRD1vLnZNdQXd4JA/hMOjM4LKyt5Hq+PjEKBeV6a3Ix1c4Y6XhGAcNBsUuYwIl
Uw4W0Lm7gf9Xvj5e/di011WXBLVsq6tkZSfBs4fwPyW671QaD4+rCB9oq7JNjMzyQlX50Yq1FPT5
H3am7krvX2JzQpuwvquQ3FmaDXQnWhNXO3fa9lnen0YIGWWziMAY45tyMPor0e/Q4dUe8ASUZuq0
S9AWURTIQfwL2icn1bh1lcjTRudYVxAepSvrXWTz/pqQOL4I4v9lQ2JOw9Jx8q1ZTXHeSU0QM7vN
CKwRyH64NZvOL23rqhIVj79VAPFyfrppnO2NqvPSUf/JmIy9NXsBpRvGiW+kdJWa00EZaZAsx378
ItHL1OjvQQXRj0Mkxrd0DYLUX7elWAu7KAxJCNVKbUBFHbWdEub6GoWV+wW1XKOIW5mP8ZXR7F07
0i86V4y7YZ7HByvJAqQO6rUeGtO1TTBlNtPq1zZsIGbQWfoaTZO6FMeowUwWVYQIxIDII9z7kQYQ
z2XIdIfwrNlM5Jz2ldUFwgWAoxJNbBi1MfZzkb0lyzLsSD4mdIJUFuTMzcJsyEFvDQyaoF69bki3
stNcBGEda4qLoYUzzfu8XHDKmd24v2olGZ8xXEHMdNBs0qXZF/D8WI1Y1oYe4mGU9u42nZ1uUyws
Oj2eZnUn6ZC61CfCuiLOcSNY4FfA5PPQZIpvq3K8ErC5MSPQ4rmYMKIVqVDGNPXOg0QX5Os91LCO
qnpFz6erpH5cER8hW9zR2BeCBzX3kW2gB3Cdk26gyp7zkVc+3RYNtNEqnepLTKYwfaej3qkSwE1h
e710HqFVTVswhb0XtrjspRygJSf6x9L6KiyjU1k4H3M4GcGwFP5Sl/xe7HKN+r1u3OLe0vPymztQ
8ctcX8BKv4I5fznJxLy2eplso6J6kOueW3D+hHaYb/rYoYGELe7QWlDlIMbm20hnPp8ZPFyNZlQc
ZoiJQTYiD1s/DogiY66u+hFbDb2unart5ih5WeKXLrPmW0W3vpct0Ht7miu/72bNq7jNICoTEE6d
2u4pjnHmjlp3a66HJEhsK+8/fdKS+p1E3SpAF4GatzexOnevmcxuhv1EMHAocoaGylhtL5G9AfdK
ekQglY1leUGZMH9A7Wk/RmbjF5rdnYiXyln07/aAXAaT7HFxzPGm0KfWM5XxWhcLZ12BZdOxk+qQ
AKq87TiNMGbpCUvNH7WjZRT5iYJC47eNuyBrWd7mNdxsR8N6gwmx0qZWBE8m7U3DAPVJq/WIQn14
RGvqnuzYbxORXiw5o0fUSL1U515yaOIJjOPjYrmPI0XZxTIVIGMMfue0EnoxhtzHYgNET8BPEndp
Zeo7PO3b1G3KA/9BA/K9GLcwOqddYfuMQ/eg7q3kHhR8f2RG8y6t7dvKmrsXBmb4PPfKEQmfUznj
Hcls4gvpMddm3CtZZN4iR72MI7qlVaMIT4peGsdQlxHOuXC6bySkZ1C3fhvb4jIEQHjEh+pycS3J
4yPwDBb5yJgasAGKCQXQY2BSYpfNmfKyOOHNkCBhwhApKQNoNkHO/KItBrCAXlmgQpnqtaiVC7Nf
BEoTipKpEZ/qSr8b3cR84R3XR5dkVpgVh9iYa5/jW3woxfBSKHLeW3pZHjEi7HCPHkJDFL5bL0FR
DoEbZdZtjQpXW09u3KX4VnHwGtgxOreROr8CbZIxTx+hH1i3anmmcK/f9aPKCc+8r6dqOIxhcT0s
LQ2co36I6Rjec5w9xXlK55CqncxRSzctP8MX1eyu5yfGvJTir7/S2uKpBc99YbRkXiqEMwymeKVN
esUdqf91IfsjL4iXLXN+M2r9pmI1vqMl4OCAVAPxArefk8QmpEwP4Y8VqugPcWxLz5Ysqska4coW
VmgVTzdKZd+URV3txJw3QNi5A3Ker5i592pItPQbVPvPUGzm4ItIx/GxEjnA+PGYI3fS9nq5m02d
00gcN/vIiF8bJSbF0l3YUxheQpcraEhQq023TI0f4/u4to3iwSy7/TLwQ9Qlr/YQNOsgUcPI7/s3
dwZu1SGpYSvG+sKZ7GStfzCT8DS4UCFjLNFHw3aDZa6maAu6b6+V6BE5gIpLPdWtyw8CDUvVl8vI
7qarUPCHiJLARQjOsO2glUWlph1qFoxvItOM01wsjw244BvTpYFiUPO7SDoVDKWxDz7/sle7aDPX
hQwmu8SdmUXyBZu9lygtpH63vyKeBO47tWpgsr8FEfAOr+2O3XiJybLxUsLK3SIJMbrRVMmVTmwr
WaygaJ28MaRdqJc1ecResWDg127A3TFykqvwyW+KBeIt5mpBQk3e1nb06FhRssub1MTDBHsyWujW
IfKRXu+kdhAv9I6YaodcWG/UK10qb+xju4kT5iIqazvilKe/Iryk99YWnIUchJNQB4cq4Fz+Ejoj
peW0P9U6aQ054XCuYbhuHGun6s0QKGm4HDHKEtRRQWvqF6uTtm+u2hLtAfhm49G0BGJ0DfNny/3G
DmX6FYXK1EgnINXUEDSjnA5T0mFl7OsPR2iHzwOKPgy3uboeaRp3uC60/KGydp/HkzytH/oZkQ75
GPMgO7KSxbDrBFewg6u9aVWBR2jeobvCytO25maSEcdghdaWOYZWF2nG4GWQKfdLZfo4f6sT/oAj
LOfRZ5gZksVCQNO3JxJu2ckdkpPu1ned3WrBaIW1l2sfdREdtQYi8WQpwBpnDeYsLoMB3AsYSJyW
YzdRMkodhn8ASXfGnTtk4D85XTUyxLis1J4V2trOTXqMWlYW+xR3etTQ40mNx59QyHUahE3PrK2j
DAVOo8aOdykFb0NvD1217GUiPqTRsTFLHNV4bEFm1lHsqwkntwVPTVDbc+ahVA/1XF7KonyE6/xm
58WymacKyaZtkGYtbTB04PonUwt3KeI5umHIdkgsspvZMUO/1SowItpyyhtagxR0DCoKjROEYV9t
EnMzDGp9aszmKQ+jY6zRhlbQnqPRq2Kq5HO0ImxJASwQ89qTAmVyl0GmCWSlB26DNkxUuGMaYqIm
s4ETP1lO0V5/niWdIIFMvl2Khq42c1lQoH30gDCJot1DaNc/9KWH2IdQNyD+oIDVv8VDFB91m1BS
nTQWTejYrdXOR9sCwxYjXyMdXfhtkfl5SbcTjWZYKBK93vSzkR7SdDkNue3RE5zexY7+1Ki2oO2d
RlIs3M6+UDD3jmr0HLWtdiPRwuy0UCAj0abjCHF8m2WNfTWGL1VWm3udU/muNx4E6u7jt5L88n2d
zV7SZ4Sjci54cpfm2lwtn0WnbE39HX0zq0y0J/xg+25RnypJOdyGlGkDTKSXva1UmDq0+1gRzCdl
Jr8nK+Z9NZs/Wj0pDlBqmZBaMjwzY2948YDM9fO0ZbsJ+WOhM5cCPJc/S+h7X4Ptos4YE53MU5yG
1IzKW9wsias+jhbg91mM1VYSDm6ApCs7F68zBel9piT16fNN1GcL1P7dnLXVcR5gT41rptgA8wlZ
KeUHrq0hcfutMp9SgMskOOKLz1yEvaJAq2Ls/Gbs76Zo+VbFZhaUWn6NBws9TK8HMCS80pXLyY7q
aYPOGNhxLOaj0whe3iy8KPscDO4sybRSlJVONgRG5z4LiKrkQdr01CvCOKAvchCPiPhE+Y0KZz9e
T5XkvAQooTJicYPvmZ27jFfw58x8PPHk5SAS9wS59tpyEuPI4NAP2XT8voJ+syahT0Ca+Jbn1N44
btzuDSrGAB+TfUpDQ5hdR2po7Nl/kWykc7MvrRdp5xTVM6sJxnj1WIzuizJiPFIas7hxxGtt9vYG
BaKxW9zoAgXdUa/ddCOmeGbRqx4n1YxOUFRx8EULfYhOj2ltmC9mXshtbI/hhpiQVECthHscAC9l
0qcb3jZOHVJuW2gf15WS7+ui3HLtxIn+UOfSbZMXJuZB1Ouh2AEOvYupcB2UgUoHR0m2AYVEcUOS
fMOKOAfLkmik4AUbV9bffT4BtVnuw7l7FEr3rkXDK1aUJjDWXF9uim9GctcPLBFVl01eZaeLN0bO
vKHAqJ8MccPZryGlmseBW7xHRiRugeHjLePcwuj0Qodq9mgkaXUs5D5mlO5bbKb6yli9FvRsBEur
H7QpRIdTVb5RDSYmA9ZXV0aKTyH2I1u4gmWi1Qfm6vePMmmty9joQi+ZyZqMHS+HksqINkv2Tgff
z8FYitDv693SKBGkXhxjY91Ex2TpX9CnL8FQks5Qy+IpUiifiSFEitkuEXJIJq/ydGiCqrF3Epp2
SzhH34ZFi1D6DaU7QPvImPaVWl7YM3ocJbSTfeR3sdFcgDPqjzjHtpFqDgHlDtZJBaTh1KlBCEPu
GXzCHDankQqNb00YmWhhe8wL+wjS1r2dcUHUaQyzKCkTb4bJy6ZtX6akam7xAV4uCseGsa5ZqduE
MF0wx9+WtHnkc+mPRsixu4r3vFXqbaQil3GU8HmWaeb3sfFIMytR5JI2h7oi9T2gmTCtC0VG30OF
85HeGAVxTxpRep229eDWR3q23sICum1njW+mCnVtatosgLjEr0fJKJXU2ZH5NXzHuhoAtZ9wefNC
a+W9oi/Heyd1mkC6RewtJVzcIro06XXqcoRfSylfhwZB0KZU253urCGzm3wj8fOeDl3suTzTRau/
CtQaZpUftAJvIVzVlGxT9l3QHXwxSR49ZC8PeTV3GxGN9m07xgeewSloQ4Mk6DTZd9MDWVUdhPsK
PhcaOGzxk1pid0GpsoX2jSEmi6ZAYaG1dXO5tK1i9JUOBa/x1qbcpdSYb4ZeNz1sRVeh2901S0PE
mRZY6+SPmqKfZ0bPPfbwg5u0d7hCYhINkY0YtbtZhNyNMh0utArN/UKmYyO65jmSZrvtWsPdZu1j
qct4F4XUCE10R2Z0wdagbuA2SvSc6D/SfICR3EJLXr4ZJQMeAIVJT1fq6NfzgNJIEzG96LSy1e28
AwG310JamfGpIPOOITEqKmdukXzIonsz45kpGMomeAi7b5xc242hWZ2fWxGbrfrq4Bwi8WJduQ6D
znns0lU7DK+5RhQlhHaBroNG64KugqZS9k5v3g6uJS4SxOubXlZXkzqNh2h6L9L2WztkWpC+oGhC
n+4CBmIQo/bCvLsd4MMdtblrNsyk7exU2XOT3lGHcFWKYp+SPyBwTl8E/noOaIXhMXfGFhrqiCT5
NWyjziafb0i7jkFpkoh0TQePa+c+4hSfN3ru9F5TW5jUFptwpK0CamYjQkulPziD5VU6ELzazgU6
nP65nJH2VINR+YDMH3SnLzcdbTS9eOn66dlBVX2TBoasELxGfb+z++atrZGHZhyoPZo53UM2RA/F
NAaSOSfg+chlUHBcLFJNjjE25aI0qi1V89ZfVPs1IuGJ5LYmz2I1mp92zYsdKjQ9dqqyEWGWH5Nm
OmRp+9JVHHCiNtkzxFRvxkalKXKCO6mTtENf1mz1IWcNbPqN0UDEVio/hxx3aqpI9QaTeLxB/1Qx
TpmQwBnMPXtuGTQkJAMhdZ8N8c6ABrkzQM47qWVfhPF8ny8/6BVPbjs98yea2nk/q4BmVNaikI3a
oTGInluV55j25TFvId+EVk9/OaakPMUg0nWXWYIJJixVy1Ps+W7pm10Sm3cch19LsZwQP/lNF1/V
k7pX114BwblFrXZSy66txrnknH+dI7DNjeRBR7xGXEiCTdLcb2CfrSaSeJC8WM+H8bE007tIp2xL
Cy1vUd2RcE6iGwqnL0pnVRs4+a8Cvd9ec3dahQnTzvLIHyxWhZCam9l9KGZ3jBdWwpqYcMM557HJ
iBNS3Es6zRgkIEfSt+Q3wjnLgiapb8a4c7fVSLNBq6QTlSrxIzRneUQZwfTBLdDKZ+ROfgoc+iLE
8HsTEpgLN6NfsI6dbTWJMJg6dAQJaouUitmmi9TGY8EOPcohpwr3qqd3ghYMnFNlW/gGXSdP3STq
nRjv53rR9k1N1KAAj98mbPGHYqIXqDLn6SajtMPWtZwU1Y23BWn2PVDtK+wk0VYurqdjN/PaXmZ+
K/BMRNOFrYVHtbBtL6XYrCG+qeNDofehh2CJBOpyYYWV6mVmo+8GN/FHW+13pqL45lBSLtGUDzMK
f5gabtV+UV2vy+0PWU7GJrWzb/OA6DJ6UJ3oGUrlatakKqg11U8z1l7b8GZakGPV7ilCSLA1pq71
0kq8kppZNnmfPXShuTddnChVUW+ntjb4kxk3l1HNO33O9mbDrhB3Q3GvR8Z3u3WPmtXqt53gDILg
+TiLTH0/pBN/v+qvs5qMbNyme0E1mRmKcbeMRDd2Jh9zgzWU33nZ9xqnuYxehQplW2BkaOuqVQFa
jY9LuNpK3PqJHJd7Hcv8xyT6wXM7NqNOM1lCQgcpkmo5uyjrbfpB0whweZFdm3i3OCYi9mzc+GHI
ZsaQ6/GHRYxztG11DmKzJEMpyB8nFEEo0TylmRx8Ey/h3lWSn6FIdr2cL+2SyY/Mrn4qA20Uyy4H
d7XtzLxF5qjnPtnPcdOF1pFkXXyVwhE17QiJs8TG66zWQGWmnFIuuwqU/pXFPA6UWW1W33sjSzZt
TATFnLB5HMYPMvPVMao83XQIjNiBAYYo3tBNPMm9sk96PDA11T9LZl7Y2fQJNLazpUS5bIpK2Tmm
7C4cbXz5rGgryEn2brwscFcU/zMil2Tdd+StGEfKwit4PgzwDKkaqGJ8RRq9MIKAJpfsfVzMiZfb
rfQiXsBN3Fi37rxskBVsGyjwG22skOYV/Q6N6vukyENRsvINdcvBl0SEiDkjVzTrbgyHGkR859qB
oBgtqwQNmhzhMmbqKjb06jii6kQfNNXcmr8NLWEkE7WlCY5b++rIqPGXRL+wGyoRspAVvVrRg4Z+
CZ0j0qaZbarhgSELlHlLzkxh/y1tOsWnpR+UVaLdxJX5EZGz1mnnNqwYGTIAavY3zzZwpw41vybK
auk5M+mR0HpjRqHgYD6+6O7/oe3Mehtnzj3/iRhwKy7AwVxIFLXLtmy37b4hvJLFnSzun35+6mQO
8ibAyczFAAmQTne7bYmqep7/uuMz2K6MfEaMUk4ekzN9V1l8V+ChyRNk2ppOu0bXecTXO/WzjVjh
YOloN4s+e+K2uG9TnRKmNoN0sLQNJzb5SbrOJtnF0HmTsx1airtZb7s8Zp/sfkrV8Aq2BVC6rI6Z
GBDPjFA9yLDCnrqGjQHeB8Hu7Bg5XLABQhI8W3G12njLAYgxEMFlxrcU2B4omXxxNqrut9Z2ekBy
IG9I1WtcXO6HYSl3E8dPWVQWofCHkRo9cbQr1YS5YODRe4wqFoWTm7wGV5F0XenbZkPvCxrBKruV
IQscbTk9nAu+vOSW6Z1TTVEwiA+Cb8CMbcbpYdgOCY2xUpFrVuTXwp3S1RKleag4RgzkbHvlJs8O
4rktleX5sa+eVNtUZ2RUbvc+0zJ9qmR2tMdhOJj2fU4XRLqP20490+1za2pJDk0kgjHy24ehLdFh
DiwauQfL7fLusN/We3qR+Ix1oH8lw6rHudabt94xzw4GyzhOufYbl63YIfV8T5e4gCmAWreSR1em
+t6iD62z4nnf9q2+GSv+NhVCHa28nkR6E4/eVzHKmc0ySraeW4l3wsiy3bjEhJ5Urw0tFlxxADua
pEnUryITbtRYNQatx+0S/4qK+i4rIyecGHiNuD7qGh3A/pS2sNK+tXeWe81F2xZXeR74ZhXvRLI8
TxbMBsp8qhSGbi/H3tzFlZ8GGXa6gBv8Kx9bJlOOuJHNFOy8Xc9ld0mqotrcQIPZsLzTYrz2AOph
ljscIUbvnm7hfcrrKFH90UeuDTSQj0XFZ8mvqcTJTMs8C4WMprHjL5vvO22ro0NilskNts2GxqSF
r7CQX/N17GqJqWCwnmq/hzoZ0UBbvERNbydh60Z5KNXvzM+OsXDWhSSDZ8Je2cd0d3Vjs1bTZKxd
t99bPBUemox2RrWmdaBZtZM+mw6imAIvEfPleim+qOyhdJZ8gPAU07a6W7rqkifNbtbcL7uofiYd
C1jHxlvUS9BPlVoLUOqVW+09zuFgbsYytJLqWuUpm3p8Q8+jj44u9dWQRWMQqxlMGgZp7z8U6Y2l
kdVwpi/DZIbQoaJoF93oJUuClpfAwioqthntZWwDs2IGLhEjwfeBHErqiWRf7mkXZmEwJy5agze2
xFoX1JV/axj0oRtdd9yniBh3FERR6Oe/28sYPSRmFva17u87zWVcTZK7SteqlSk7CywZaMonXyMc
CgpSlTDsQ6cZVOxS+mn51cXQdGayuNZvcpJ+TdVQfI8va+Uqy6PELtrUg9SOSFXOgqzZQZtf8oZv
oJ2w1YoUb1fZus0m8VAzN71GmtDUEZbZr8uomu4ndI61n2gHmoHpGHUjCq/TDBG05uz0xdSfTHP4
xYav4l489DztUWHwAFbA8VEzZhs/mSNsA1G387ve3uhFaq9N3WrDVDAicn4Za76UtYKF81eKpkdq
PkudYcFOgyiWXEVS2pu0RsqCJ+NYMy1745Rc8oGx3TbssDL66nmmIqxqaUjE88pZIwmvVmN68mY5
MtIHia0nj42I3/6cFrnpsD9FXrbWaBDRXfyucfFGzXv7GBfipBkUBLb1dC8TdHCTRy6kkyXNmhK/
mZJVEY5uYsJdxpDjUEFAWXJTxEghlFuFulG8SztVbC94FfmR333KEQ5S9TuRjjYV2gmFihXGWh+7
5nZxeCL/6DTyXsTrhUenbIgmV5bbhTq1mIP+PthhPQsLFDGGcHWnnSnoj0yq5KVLl1+JX1V7Rrd3
2xgTRn5jX88RGmwcw2vw6HM5lGQktKmxMoy2u2GPYW5IlzLs4pl31DnHomfjNrmj9eytTuXtfW8w
4ppGGph4qDfOQjutmjV9XaY5tfB/h9CWYlPS2nWHIK3jxu/Eiosp32vO75or8M6KY5Zs0YiLFtOh
h353xY4zf1ED/ZPNbDxWo991U00vu0fkMqMsxI4fBX/2gVthtzt1yZFKl3ePtEwt7dXaKBl8lEKn
MMaDEZSKJryYOcoB4l9TCzc2O9tZXhURQ7NrrrRJGRfcYXJbdu5Dd6vPNJJSW3OLbqOZH05vEmpx
W/uU1RXnd+o9l6By27Zn7IoU8J8VWTXjDpNM73QuRxSJIcVtDJ3KlDpYCqjyLA7pUUBlOOsg2FxL
cUXg31Z3Sgp0W28LO1HeaTWdcfR8X/poiFi8ncDSsu+yQafljfIlku3VTYbHudPJKtLGt1zJ+6wc
bpyghkqvBTyO+vSlqbOXzhbHufTMYDJlKIcJCzeNTs6cJdSwNsbGkfCz40xxePaEL6kJcN7+TLWj
rca+PFAj+Bzbze9G0CuRyxcdFJALFN96EUO4Ovy4Kp4ejcpmsolv3pbYfh9q+9Vu3PPUWB+05B2X
Gn162o8JSxl0R2qw29XJXp8cam/93FqVufVYu/TVJYX65J5GFpLRuZg3+rYULdwpOWWs7sfId69F
IX5aasXpv1rJTCQnxM+XfoCYzRGLdOwkG61u7yqXyRAs28jljnvXDxKh9lnZk7MEYrbSzP1YGNc6
zh7LkRtVL92vDtq7HJBZmm7h0wiJjKBDZLFEtDc7bE814vJVbEFU0um+IyBjY7kNLa1RSUKqvekm
96dxkhequYf1YE0Jf6zuD7k38Qnl+dZ5r0ZHbSm9noJFFXcJcbwrGic+vFqd6BSrVok66mbXH9TI
pQQABeuVn3GFXWVPge5CmMDWaV+J5nbOHT2EbPFGMGUIox0/70O99vUAWdR2YrSx4OJW6IKbDbb4
kVLi4U5DkkM5YGuvHRkjLpu3cS7XVm1OLHHpnTL9ayIrB0mNQfUT72WR0vY305RJ3/nOkl0TkD5E
L1md3tn4n4I/7nldW2pgIasLIDrgLKD7gb7oG3hOOrGQcYAiQVj6UWrwRTlGvMbiQyqYb+jbk8ss
d345nwwq45p03+clKhACuEpGb/qunLXVouZJCCMwhuZQD1j9tQrgKgbiNqDz13TJ2it9LKbApXQV
e/EthaCgjcJuOcUtBf9TA0nlMZksfByaTdTnL33LnOqbYEz8eyzAgR/1FMT3fFL1CDVUPKvXkclL
Oa62or+NLK4hIaqvpEs99vgpF7r1eh3i1+CjzhRjBH3Edw3TIFaphSMjW8/WE1iSC5QF/5Pao85p
7J8kC7uWUJFuge3Y00KhXwwMnSxtBxpKSOw4aMA2Y7c3TPpZDRtxVxkPfAI0PXAlRZ8YjtzLMHbz
Ji8N5Ci/hGVw0sVIGpwf2WrXBqsGks4Z/LjpwrLNv33LclbWdepKF0ojf9Uw5a7YL5AaxN0ldpi1
YurwwvmUsXaFWlu9lca0ToT1qDlrsoi3WdxvlFzMUPcx5dZHA1a9zvVvaWKwQINNhXxT4fMuhqtc
nG936sEdyt1guC01zurTMZP12O5rNnFQKo7USXByLIiKCKsFPXJS0iCctV3Ddw0FapfxGWPWo0ia
S4n5jM50ZGbdLM+t4zCGUSG6lJW5EVl7L2kURUM1ghLfkJpluXdZy+kPCzzD/j136RoJbZ12l7av
L3Rzq8ApWJEi1jCDAkbdSnZJUZ9LkgmLgbfKmys3WKrk7AmykOj+XaWNwWotoHLcksPMe616lFmV
IOEqZ+0ygTz6Gl0RNEZ1lyYO1a+0c3PSj4d0zs/pYk2rubbeMzXE+z7F8WAhyK8xyDuQYEZa6hxu
ZrauxQwZqHZabvORKXnU83L4UvWzV8BvkWQid67USWwUJELnvV6uzSWZ90mGOxyJnK+NGtaJ5ZIR
BBZIJr15YGfm+kEGX5PT5egX9JHZTiMkgw+xYDXu5aPJlLdRBaEAOcV8a1uWYWYypOMfdIFYaXMj
GGpu+RnalNMTBnXNLPY7V0O+4sDhoh7b16IZ3v/MDzV0bQVv1+iotv0ck09Fdgwf3tzdWp1j7kTN
5pMZlGSaHRycdOfxi3ZPqJzsAT0ao4TVfDuaYb26ipQMWmCHJ8x9S5C783JfYwm06EXdt5OfrpXb
YKqqmje6lqlWQrgbtll3EYm4F3I5l4q1JUIltUabgmpBMPabI0X0uf3pOd1v1PcfrPXtOhfD2p4T
MkVmtmG350MGydlF6UdexUvokFOQ6s3GjeFtiAKnSBiCkrPkqo/TznPUU5elDKsGL+vgBN7SbWLF
2+vCQo9jfddl9u+ySXfdtBz9vtmZ3nSII5ckfV/cu3a1q9GF3zZ4Ffo9jV+yBhqT79L0PhOLC8ZH
SqUrA+GCW4s10t5tFOvdcW5HxcOHqLEutqXdAK1EDtvCTMZD372YpN/UrhFEmTrEfHIR40AUp7+H
zH8Ym/JXM9VrR39VhvPU3tj/2FZXy0caRZxMhoiy4FZAL46HP1qraj45UMt9S5eGqtBtFM7DqNpz
21PvUcRQyXX0YcfZhu70YCg4OXsGsnrmFOFeC+yxfU51dsWl0S+amTm7CQIUqT56HKjfg0a+JP9k
/1zY5X2jza9q6EMnCVNeRxp966/K1lnznHcNsHCc/VAM9PoRTwOxWpvUwEZ0+o6Zfqvqxks47ZFF
J130PhXdTg5FMNePRqMjwu9+J8p4lrH/q561c7nA2s7WaUlVtvP8eFcorAEsLmz06tJ0dn/i1aKo
2UqDPCeWWDe2paXQCU7mT5OPamONlres7cKIMOH5uCpAATsibXZDZ0I2uTIqDtQF/Z//yahf/uPX
wH4VWRw0FptzkYYTypKVWVEmGBmIz4rD7NQMXEbxpMekQFC8/m0t2B1az+8CyzdfzGSwArukWTGx
bpPp+IUku3kbpgS9hNRYzpKdj3Tjyma8YnpnTzeK4a4EEIQf07yDB9ciJNoVgWB88NrioA1EqgwM
9us2cYqj5TeBW3fdeombFKUPQfetXn1YZHX4HeeaP/faWgF3e83yQKHoDYNsmJtslIoum4xniILr
TA1bcXMBySSVcOHChE3LHwo7hoC30MEYCaIRw2Zl+vP/8RctYXJs1d1wSpdNSYrVCufGDPo58XZ1
dbdF5dsRbVzeRbfSCxcRBbOnVvFGgZoTgIwAs+PuHwp+OSHFNDGCV5V/6bSKug9THFMT0YTRFVso
47a37qf4Z54UYGdnGptyzupzvq1sa7WQ00s8UPbpFihHBT/A4g2nqKJeSXmLDMw+eUHPnK37RNLi
nbLAYNXbsBZnQeTQOSsRlK9TFh+diCqrrJgh0I+QMTQ9NcbEQyclId/eVq8UOdTKnzdWbtxb9beJ
yhQTyeLXCrOSc5T9koa5P4fov5qDHaKbeSJrPT7RdomwJhn00EQIvXQ+SEm7IEVuP5LW2YraTY4U
hB9wyb1lMdNKjRgNO6Qe1BpmmBLjD2b5vVXZjDwCV7VpTt+WMKK71qdixqpx6EZZ8wRn/dyPlbZB
k4IRb4quABasWX31mWTtTzrNHy4lpWXXZ1vaGXBZ+O0SKK/HkIqmelCYy1WXdA8YASHyTPt7SB2g
WHEkCBUqQdRhXM7epVxe6eZcNp4vX6k+PzbTJIJMwM/JRayyxWzwysgfdvHhlt0SbYyMJlu78A/C
HiFvMZuOSGExbeWvjRx5KL2aHEDqQc9Vza2GgOEwjuZ9M/j+TiXjHGAbSdc+nE3QZtUYDrbxxRPo
BX83VwCdb22YCZCtA9WsSDz9BKFjBDWlxRUXykB4gyu0aa0TKRKQmbSCJ8Sujd0IAUR8mGF76O4N
2Qchq6bUYa/K+80y0HRLYe1BN/bCm4ZNAi+xtXR4ar+bii3KXfCJ+FxUjhNorbhIYZi7RHrfs1ku
K04hGRQA4DbffGoYn4wCIy98oJuuuBP+WVYqugy1CUZdHs2ccVokFU8eo9WRjlt4Z+KgmILyB/AZ
wfJm5OZ+Tu2nGoKuHofyMcXw+DB1/KGRWZWp3AlTlf6YdZntRS9vnWfRfGgSXtfuF4rAOahTtP2F
yH9y0FEx60uoE31FFXnFg2tX9aZu58/IrT9M5Tnr0qBXqzQ89FmofkuBapyabOZDv2cqbibeAcyF
9SDeFYIRuuPnAE2zh64TA96iz2dH9vFqQKW7Kjz5bsXl77yOrqaBa83XSjpiozZ9bH1Ox6kz3w2X
gX5ubMRy9pyvUzf5RrNNXPOSPBg6IVc9Y2+v1G5Y/A62sesg8iGyZNwmoa21ocDUgz5lOLF/BC5J
SuUU7yC/z01nlevC4PBebH/tds3HLPixtEyEBjqyzU1qbznXemy/qmjMgZMZZiWIWwv9MQ3HmDl0
nWa4+ivI5VF4v7Kh6DZtq3votAmPtlBdlxLAsWPwlBM3bFo3gaV35Vaf3qHCQaUrBsvZAAxKnc+R
V9mweLNHQUNvp1HCIrGhZz29R9lCrkyc3PTrTyhns03ldv3a16ZrIkLckGw6S1ATCRakc9JuXZN3
RORVCvSObWZUDveMba5l1y9blPQ4itDH1jZ/dKa86TAvxrxNaGdZA4fg+BtzK5hcHVAKLexy24ek
MJdwal5QQqDeI6wTA4W+lBcR15+u3iDDsI+dM6ab3lh8/MztOVtKPjQYSMbJ1TjmxnMOtB1US47R
1eMn8ONneL5VmibpquINmeJmX5U3wKxwvz3Fc3bTWnZc6CCqNIznRnMZKjNbySYFJo/b96hPDpjo
croz+HcAf5k3iWjY6MrfTgxNNWnUob5otDN02t3cIx6Iq3jTFDmiHaHu+TlxLIpjkTED6qTTMY73
YEV0rmcrCNBNNsVfVIazdnlD4OjyxzHqveBldRmdMdYsHfHgI6SM7b934Gtg5JgTwKuaERcCbUBw
PU72TTVsHZSFX67zcUFC2NzPmYCtLuJ8M47TnYrmz7oS2r7xK4O7HCFKKnSqJNJBrYfEW9HsDdAN
3RZH87OW583ZGxsZAvfmx3Z0uXvj8TCK6T6tMJjYcXvql68kroaVXomYO18x34jsNFK3FrTFwsYR
GTrWelZAWtftGwMfxS6xBeXIkw9auvcLzr2ZtRyod9mKhq9bJFIx/LQ/YnCP3TQYB5TIm7mN9UfN
6rGpZHBQuheB8fjTtaUsnlZnqkB7hVM3Xqz4UM6VChWRgH+EajKKxsemKocDAoiCU0PWZXweOUEX
AfNMKvJdGhFMZ0s1hMiL31I8+KEVoZue868BWTkNeBzrvNZ4KPvuwRToSFrUPV0L4GHqSPup370M
sfewaAJjhY0EOCq/5PAIVUNwIdE6HcDdKllQeZGcaqw8hkk15x+WmvY5NIh2Uvb0ZrqP6NBeQPWG
ICmMF82+oeaOQglmC94ZbAs3jeQf3bY9D+gtp6PhERYHskhBiAWJh9iFjEa8C7NpZ3uturmHGrVq
uXIVBikntR7G8iYXztVp6AFd2F/WKtb0VaUEUhk+92n2o7RmJ1po5yRCSZFM8WcPuek2xVthxIeF
iTUav+gsvBsPhlOcM6fFTtoMD5NfnRrJoCM1+SHT6Yrl64hb8pfjaS8ZdhyilWLdwQUw0GEoQi02
nlqt/Q7qBmPR2CxfFbflWh2JWGxDrWhA/yb1MbEq2dlP7C1qBYMUf2gG4JgYkbiglFPaU++/yaT5
cI3uc47bT33SD7aRrG1r4tkwKuLbyAwYKs7rwdwKE5vWn6yMAmncsoD9DJI30qm054z80NIzVmjK
tkOuH4dkTtHQZJ+2GSF27b/JudhkKX4KE9Irzg/xuDyZdvdKCCqUDvxRZdehZ9rFWr/Zf5kjWOnm
ZA6EuPfElwQMcov6WTdrsmxHmz47lxdG/yBOhLOhbl8nKa420EO3eEuQcBcGiYEHSAEHXnxAddYd
6RTbxErHVV806dblsQcnmpa1mIbrkpNRd3v1tYGLJeadxpWSrssqFduSVvOGaB+SMLrAbIGLcbzJ
sHS4jphZdswScct8HqNK3Mpy/kVmxKVJZbuzHMR9Dqp/dl+U5WOe3i16bx9FO14zQmMvkyoPg4n+
QbrafmjNr6IdklCMNVyaVTGoj5O5agQklkCrVMRLYE08rZ7nXLl48CeV3mMzl8UuyQGrkk7dmVbf
QLXUqJUXtf1j3tDSW2hmJR5V6Tl7DFxgf205rbJhcQOtIJKvm7pHO7bWu9T2JABTV4NgX40IEPOP
AGfS/G+j0YYtxHSELQvpBV65zTSWMfcVIMuN6kgHfkQPArIyFP0bmY/zvMTeLnU92T4bMvF23U3J
X06SPzy71Dog8wt9L7bJb5cfJnjdWqVRymGSp6tpAUKxK/TfUwTx4ZnyOtfJsCurBRiSHHZtSLWN
D3YV1IhNgwaT/J+jZqy9ZefwXq56waIvWZuOzIsmk500w4MwISXSVrmh22s4V7RR8Sx4YaO5a5mx
D83NZzbkoZcW75FG5EgXM0no06JtFLD62jO4sntbjnsjR982tjQ4UgjMpzwDl8liLsjETzdNaZub
brSecki7ldfLinWUyNOaTidhYXMz3d7aulq58fEYcjqr58gCw5OwoRtjso9LjHTmf7Zs2/+e4HCL
EEPe4riUMhAC9Ver7KhZGHl0s9mMTjoAz5sHa6wec67n1ejGv6OBYBfhniLDeyyKMgkKR35PhY0t
tcXFCEL4nObZBdgkvP030jhN8uWl1lrn3I4INuOBrU1GVyAnCl7BzRG8bwal33BK+dG3NTafKqOP
oWON65zY2YB/ODduyLblwOf/Hg2FWBGd9GyMaXVQMNyrTJbJtufw5iuJNRkM2X8IB/kTzvVX/zgF
gfjeQGwtrFbGv7wsNirtaLRuWrbB03Z5Vbbo5mv2n2qrkD3QffCziDEOBGoAfykugN7Mv0VXhIOb
v9ROxZNRAfVXxPQ62S0jJKnXxbinf/6hdc3fo1aRVYzoDgyTjC+kFwT6Ea+Frtsq3Qo43vnJavvT
FlQzeWnOfvbl3XIPSmyWWqXKY1QTkDu0/8HcfQuw+defmwRVlAi3+kLjX5t/Lb1s4gX7wqa3nYux
VHC+Xvze5x7mKhRMq0bxPfzPjyCO/H//R0kTIsL65tenWflfYmtcsWimd6NQ4v5atPX3oGOanJtn
TvVxXeA9IGlhpanh2kZmCTBsHvOcoWUqCzOcCkwGgAIaIcQr2/Q4GgsZaELCfBaHQe8QKulB1Zrf
WuOowC3TMwlOOBvsNmKDHE5MiwsYu3Un83iTR+4Qdq41Xatk2XYLR7BOoYWKs484o3jThyNmOlah
O7/imXozC9jEmclupbtmyZPARq13XQGg2zZE/+J1j1oDA9FkTIHool+3zvPJ84tT3DwTauauGs96
JE8QM5Ufkma1rMSQUN6r1Ve4Jn+VZaestB4azz325JSt2xf0MWoT+Wia5gnQgxEk4YH4SuFwcaNg
u8ZtxUTaxUEyab9BA1KzhqCswEac6K4prKOfEhkCnDJsMH/duaN2uUmtiGrN9pU5CeQkjnu6RIvr
/3LaM5RCj69GxaGq0l0hDTaYqnzTBK7sste9o2a/UFHPfg146XuTs05yXnh7JtNl7t4RkKrntv0P
If3/lrHsCjJcQS98A5oUd+K/PDL+XBECOTYV1wQy+qm0z3GVvXijqmD4km7lmZjBpDsEpj0/gOVk
e6Zlkwyc5nlOg9SxEHVEE4Zu1DqFwl+Uq+7NzazPQRabZZzsvQODvE60JV/Py7TR66T6Dzlat2/x
Lx81QnNM0zcJkjLhl/613Gvgd2oJyr0RtzVFR8nY2M1xrBmPMGg/Cq0hvSOp/p639P8hl3/7Xd0S
7dV/3b72Z1XPrYyT7n/9119+9VQV/Odf/8hf/gatAP/47m5Z+X/5xabsCJh76L/b+fqt+vzvXz3+
rm5/8v/2N/+RtP8016Tvf6JS725fDbVe+c8h/D4ZEf8d2ftvof3b/r37Lt7zv+T23/7KP2L7Pe9v
vEfE9ru6ZyP987lG/xHb75t/M4HPblWX+ONx8hE2gVa2Swj+d/9GSiketT9RGbfb9b9j+w3rb7e0
ag+gH5qXfFzx/xLbj0XhdiH909NkEH/t8H1QbnKrOiP7gt//p2SybCyywVpubTDkkWzKGqlfo3c7
Kxmvmv9TRBhedYg6HIFVcVujWJCRhKTl81hX3j5CDZLGuJSc9iJ/l8xe+85fwH0vU4QLZi5OWlZ8
2Ln36CGRgYmVb8NdFHsvpYG/iVN5VWTdr7QsLynyiBVYR7yBBgfsufGb+nAbRCMP27d1qByTaD8G
+mU6RtmvPDa/88I4z2YUJqiQigQHRTXh9huYrJJmuEWVkW+dlFO3nmyEMdUuj/mCPlfqipaYZG1h
WsrL6smZxf1iPJJ5QVBvr1hrDHz3Ubd8lfW008DwnPKzGp3fGYU6gb4FhEZQyn1mdtEV3avE9QV3
Mhb5i451vCFpIIngiGoTRDQ2qw+az1eLIh9g8gt85PNV1AwtC84dEAJ3ZbtwxpSxBj1NAKw0swo9
S+Pm7r+p0t1HNQmTIFa7Bleo9kcj4ywtbJ+4zixXrtG8IXB7idKExnF/vvazvu+VdfHLRNzZZRod
DNkhH4lA8gb9RxfiGEvEa92oP9kXvDy4JjKZr4ze++qt0HSbeYUXatyjLTyXiH/JiyEAqf1FTMyu
0DPyNBxegAblUBAhhQ1ixLurerGa+0bkRLd4u0TZ7g/Zb2EODOf0Ez5jDb+70dkM+FjPAV71BATh
reqZRuC3taA3K9z+uYdCBf4w7GqDRCgfnl3Dd8h8OXDZnhzEucRsT0dtTDaRtFQwTsQsYa3Wylvo
IhAN8eQlIk5zPk85zUNKNa/d0+A500oZ/mtuw1QmzvAyDfFRU0uQygIvc6G0UGzilsFsvK0fabd3
WjC4CBIuHAv0HXp94YIzLYMIni803z5K8olUSI0qA8jo5KSbWCDInh5T6e+w9atFX9aLm/42EGcH
zjCefDfZJ9GggtYXp8yeEShN1mMv5LCxEYKAEreXqfTuyE8BtkFUHtSzumtH66BssQH/BmvK4WRo
PF3IbRynIrnAM4pgCZtfItLVqtKQdnexKTfRTbkAeQP/xNOpE60sLZ+NsNuqNrkiPdp3EFkHKwL6
tmW7YQh901GzrMiNOLdVdt848vIoHHnCg5Oi3fW2ngPdMNjTDni3PNi1xkWoP5LbpZndMWq7N3iw
82BD1+rpqGMX2WWQquz+2p28SctF1+1TShwcVYswSwcCdC3IO+6O/DSkV8weaAvMrgjiXsLepu1b
lCxJQITwWUuwQZkz+ha7Xl5gnoKEhzfwsTxZZrdzYmPAIVNfCwO9o4N2hDFYpQ+tEXvrgcBHgqLE
sU0TZFURRi4HW1A4alhaUxUXoWSDwS1UjDx0fK48Ez+pWSLKW5i/Yd+sFWE+0emcdcM7k+2jyqe9
qxMn6xafeb1sHTHUO9OVB2+yvobcQFaKjRz9Vr/2AL2Pvuw3COHelxl5T5nZcm8MIzBqSkSQ2U7D
lnzfFfH/yCy6ubkjBHUrzQRxEasEKSpuf+vJ2Hr9fIey8FfkgFKYfNgCh3EMYYwxhrrfbxq8P/Gc
XAXW47XVa/s2ojWlzQYJispiMBfxqfItwpcS0gUse97LFCl7jquMZJrse568T84hibgdZ31JFvXK
oyMiaOfE4hPaX3HuT+Sh4fTNtH5Dm9KtEhpvNQn0dIgjDGGoO8hbOk7lkUBhJedO6dlZJMZwSSRi
DsceH2qJYGEum2Hfcx/tshmsg/UfayVqwY7jvLej6W1oC2Ndx7F2X+uZtZ1rNA+GFz/2qb+c84Ll
Ip6cq9ZI8Ys+Lg5drf7uximUJiIc1oUbhdP8tCLKji1OSeTluyhu09cInuNYQWb5DPLaZKqzRugJ
74kEWesc6zh6Y/TUtG1g+POq0Bb7u3RBVpzSudMzyOw4mdEbibx84Z4kbdbSs93UIgme+yhwiL3Z
aD1Se30yb7hKHy610554nXd8OlumXjM7OQUZTQM5htfY0kFBSppEUtHuBr2dQ1AMLHwWTEpsdP6L
mvInJSf/expZ8czq9zx69TVLWjOIVGafNCXcM1paDgPN/BUxD54Kszi14PiH2iufZP2TeAWqAi1d
LxN6kEnvu0BPzePAR53ikHIz1f4G4XjYy/lhGWp8rg5Hq8yzQ1QSSlo0h6nIyEvP7c2IM6rRz6WT
IV7rELf8b+bOa8ttbEnTrzIvgLPgzeWQcHTJtFKmbrAklQreezz9fGCd7sqksovTPTdzQzFJipsA
NmLHjviNnDQsejU0+khh7YrYLXGOkK6u2NRq5zi3ntjFQ+qRIfz2ypd+pp52DpJiHwn5gzAPj+0g
qwBgYDFGStgQ1gwmQlDtq1R7kgy5PUyLZrrV2sFVClk5zEIU+jjzTEgPciGCAMSintKPIW5CjRS/
ggtJUOQN528WgCvqjt/KAFYgXXAqSLOJa6wVKlAY58IH/AiBo5e/qYtiPQ5R+tRJ3XJHceC7YiLu
n1pBfLfQ8vVnpAq2Gep5gKjM+Skzwy9Skd8P3OcnrVZMn4wfzKFFb8ZqvBZUxkZYhGA/CWOMKkl4
Ry/pWKElf0q65jQbc+Jbc4LsW1FmdmtZs8eaZdiJABirbOiRUwsdvZ4eRx0F3gDfDUpy/mVSqMFn
ETNE0Ke3ZhhJ12jyyHN1XlQlvJMRtvd1rf0epUZ+gIi4bEy4ErDdiCzsZJ4VC3h22A7tHaqGGHU2
zbADVgaXiHI6tW1hOQi98lOIAUqTiHEQUXGvG/MdYBAkVKSvNK77XQxpWRjM4aR0+DTNs2EPohy/
Noiko1FYwCVQ6BVbQZQ8yGigbLRpmb6j5kceOQjjQ1Cn4VFiVSHOa4+NkHYnyrTafR9/6RBwcvWR
qnFRNekxallwsiaMkVmOn7l32l2Yz6UfJvU3skb1WIYW2gOL9IeVwTNJU3MPmGw2pMqrk4MGtnvD
ud4qkhoDHBICz5iju0IVv+N3B9gM3SIkpZ9xHoLfgpunaCX3Gk3IjRREp6bOaSWpy96Isaqd885T
wSCxwT1YqeTRYmaemHYYTZ7WUErWQLAp8l5SssItoZwVlgY25pWcpMW5h5wKXS9/nLQTRMXtrNc/
ylp1DD3YVpjcbPqUGu2SIh4SLBapkXmedPlMkZOOmfoD7P1iC3KlIEay0kVWU61KM+H90+Tq5Bzm
SvPUB+0zhh5+uiCkgzpRPi/AwOY7ixqGXtHtmAx6lFLCXdGW0GzL8g3YIGyEFSiYdOIzKL1fI67x
1IrrxoOn8pDWc3+UR1pdFvWHZZWV0IP8CEixg676bIaolV4e6GSFmHR2fcYtBpn+3YuXp9C64FNf
P/3rfzULvxGmCtj3//zQX+9cf74MYkaRlbin+fHH5d2/XoK2PR7e/fd3r14+1QBgQp0Rc6+5bvf1
+pCgZLG//Hl5tlDefvfa1UfiKJ8ytNb5L3//v8tnLt8AX4Ks7Or//P21/1dvj1JZu2mbGFuSc2og
bVzs06Uk3nbr08vff79zeQ0su4CmEDQB04BAIiBD9PcnLs8ur/VYm8H421oaax44m6JzLC35efnG
y0Mpw8ZmPWIYPcejcUNILm1SHKgvKtwvNn/yH8iD1E5qKsW+Aw2/NzWYP+Rq38IxrGgdLv/+if36
Ky5fFVj6V3AXoL9mbr5yxUvRZcz3l2fYkvIMI5JtWirghgUF3vz6oBZWjO5U8/UyVN4EoEDVXtk0
66BCOXBS1t8gZKCVBgFBALxXqn3UFmvuYFRwLDQrhvhBg2R/eXZ5X16QFt1cXrz8bfTa6PfY9fz9
kb++4vL3u+/5+/2yXaZdm2SBAy+U1anH1A42W71PmhHQSYgUmA7Ec5OuJ6AzpWjZZhWMYcj2aMiv
l7QJBd4v1tN8+fvyDOmNwbYWsB6X1y4PQILpJRLl7fxyOdTSlEBKWWyUZ3nwGx3rJc7B5SH+z2eX
Py+nCRq4TA9m0zcoYl+u1uXh8t7ff14+r8ZV+dcFhfjMynD5+/LO5YOJNFvbQEJGTIG1EwUOBjWQ
v5QeMSONXqYJCntBFnhUnqyuPeppfhrr4KxK32OLns0yHGudS1RIO9mA8dvOPntJXwzYyqSCa1iK
XbC+zsWJBfwuGgdCgPQo9a3fFCW1exmr7C/Qnu1UtOhtlHswD+CTy+/JgyjIhyaegc+Znm4GdKA6
H4EHt1NLDydLrxFHF9RzDR29YKtRDQ5h8NyowOXkP8Piz3aJXbBsOxiL9AQ5unG8q0LTG8JsvZDe
HPVujTYDtFNW2MTJLFphs01fMlGdrAHTjlQXIobC5MGICkIn6sP7uRDoMNdv+O88DNNrIEIjYcub
ZsVR6Q1Y0mh79nS/h3qrq/mhtKqDryfdAXDXfdeTCCqNl4rqzsjpJ0L5UoqvY6jujb49IJ3o4/m3
p4Tkl6p51NvJ1zvZDxLp55TPz32gvo0x5gvNd6WHahZGR3Atdyxo5z5f2BFMh6FVub+NXVKpGwUD
6cJQj/0MgmaWfQTdSFQnt+/S/TitW4K7YWApAQQupY/iKLhCW5IHGI/BYr4Meflg5pmDMrjfs3+k
6js8kQef0nw5rwegTl86MB965kN3P/aTsUP96FeaSU+6orw0lnguUFaUoVYig7VJ0m6TRN0j1blD
oSh/QEkDSxseICLwb3GuzP5EtZPO57hFROy+N11EP3ZTV3viyJyMNS6T01GMKR0lN/0E8Ip5mgZl
r3XZMcPsNRNkr1qFNerQH/rRDhQ0+roKF4TpUC6Jo4uarVJqpwVgztNdrSeHOJF9NQeWDNGitqYH
xB3vUnHZS9C+FqE4WROjq8sBmfku9UqygEIHJKt9jYrZTQTZUc3gJNBc70TjoLTKU6q3u7JE1o5m
sAAalx3PaVZekB/ycdg5oG9wjzrVuU8SZwrRu+vo98WSW3yP4hGHS81pRA3IrhcgqalPXBix3ZI2
WpbgL2qw72m0aWZxapTsCJNop/fxKTW1Q2k8z+p8DmBboLjiKSnlhjZ+7bPoK4BmQyTUABTd9ap8
SFV5D2fqSFvBNY03ePQ29yCiQmqNxp6OeCx63+BJu8A4DFrrG2r4CBpql/Zf1OmHPCu7uO2OECC8
aJJdyP92B8M8BLasBEiKgcApEHuK459lrNwNBcsd/eMueEmbfCciPzwlpJrTfNDW6t7Q7UeFCoV6
EEfjMQEWhZL2bknCb5MML59voHyw55vftCl7ZEe9UabxGFAFJHnZptHyILTmHrrhnYFwY5eED0Mt
ulVm+lWzG4CD0K1wNEBGZtN9ESvzINbG41Kp+yRMYL7DxTQaxC+jpx5Tr2UsyLX8iqqKXhGt6FMT
odiUooo7p3dpMX43oj+XTjokdfkglS2aVltOrS8w+fQlfIj64a1OW/RjMpvOt111Mt8gfolV+S2T
J1+MxdMI979BpLKRysdMROgpmh/AC3y18uItyTo2/IHflfNXccDXB4GWlSZWdbAEjemQFqGfAUOh
r+GBgwrM7gxDBIUcBF2Cn9E0fDHz7oV9g4/UlJfG5h5eiiFru8gsj904nwYjfAw6KBPUQtTmWITs
sUaa/pmyS7VlD8T1qAM8TIXuXl5RXMtxCjjFYvECmP0upQJjaRCfOcWlzEwSpHsDX9BACv2i0sHE
dPsMEkeWW6dY6B76GGEuMLEKoO2oTu/aST/rg/FI+npPt/jLEATPqNVskDn3y6XzQ0HyAyE4Danw
rKFwUNb5CYlgD46XvfQUPTphlwIfqxQ0pAJcW5UiPQGV0R8NMfLLLtqXwnQPApfCqLSLivAxLsw7
vZB9+HI20upeHlCQ1GCZxI4Iw6hepjskxu5iyYTeF58SKBkZKpCjheToapA4JodZ1c+CULwoq25S
nqkI1x8gnIAvr+zoUam/xFCoV3ERVKYdUcxcVQ79IMjg15Z+oVjHbHoTmsEf84c6WPaVbHoBuD5D
FqGWM8WV9MscR+esAsaAvlEfOkzJnVz2RJnW0Qfw7lLnriBLiVkQDPNOTFB0alGxjJ7jxXBmDaFs
iN3ZUjyW8QB+WPRG7Es1lDu7pyTT/KQAIEOXqkQwPw8LJ3DKvEPc7ylHBFjUjMc6Uk801L3SQgiv
nLdVIG47rd3T8jpMQ37MitBN03ivjoWDgO+rZqlonaSveoRSTltAH5wOuYG8kIRUs5E/LnH5klBR
TE3VFc36VGR4wx/q5FnUvBi1Z2t8MH8YzcsIOyVwTQFlP0erjkuoOFL3DXFQY/Qop8nGnSpmsE3l
c2E9allPYVc6lz0wFqt8qNvsOZ4Q6RpRxutkW0rulBFp7coPVQgkyVpxHaIXZE6/ovS3lRDfClAh
ho6y10zhIM/JySSezDNKeZSFTyoa2yX6NIaYe6MA32VRNtJCRAgWF0V6ZvKwjWPZ4RcbavXNXIpz
CF4PVqNXpJQQwUPq0y4gmwg8rSuPsaY53a4wdKcOTxliaareP0qGwbJEiqkOe12Jz5r62IAoWswW
mnkKUUn11El2RgBPkVDYE4g19mO+LtJZ0OwakacuIurjPigG91mqeXO6jyd9V8JMVORwE+bZvWo+
WY35K7HOaqedMWLeq2Lqmo1po6ghYz0fZK8zND4xEoFlNp4ZjahHTgcK03iaEIBRtNP3U1CwBMi7
op9PVaPu67F6a4P6O7tmXDsmkJxaDJsbDe8WNNoaw2dnZkVDGMzVh3AfoT481yzxtfCd3aQTGw9p
1rq12e76qqAOPrnZ5GdS5gVQxIEqEM7Q00uRIsgsT1ORm1FJv6Bpgaau+tKW5Mq34IcWxQ8zLOxE
grhN9RwDPFtR0hOuIZ6MYpllBm6ZLfcyin12V2kPeiseDHo0JXKZRcEPRZgiCUs3zL3AaO+1KD1M
Jc2HefoJefhRF8rdIn1J0mY/R6h49vNzjFSTblKYpY6pJxAhE/EQCem+US0KAdouAwyBvJY7yotD
BYwyM61x9ah2X4uuOhpKSDxK2UuMToYyirpSSqhyBwLeXiu0yiCmNA8G3LOipordBFswwnRxECjt
zmBLXSgZrhDNsMUWJxADD3FXT0bPWRUI3+nTlEteKAQ7MSxOSMT6RdTYFJxeerXxMJ/xCohPWcnd
H71ABj9PavU6wag3A4N6Z+TS3cPN2YBO9a2VB3tQR6djw1OzLjajKwAsR9nCgUfgCCKZMpEDR4Ud
yvovDaRPEXcyY4GlUUPPeJXkfqcGoY8nn6crf1LNAxudH+ckOijJ/BhBC1vC6cgX0koJ92LIrZLa
KTB2fRmB3dESbJAMotMwtC4geW8ySnu0RruDetDDUY5w6KKEA7qhw7kWqp+1oGhg2bNZuXV/n1HL
B/gLjFOwNWU6iCboRnN0+1QDWwEdG+BHWiGwJGmk8miiqDFduPqlZDGaFgdMqocHLIpehTcVCwSL
ya6MlJmkH5MpPsgd7arCG+AypB2aeSIqPYtB9ho9TWieNSNrVFt4BhraMUbfKsZ9wguS2G5kSnsz
Fylb916v0YFSyPHbHeGbYm9gB4Vir9JJpbDp0GZZFNFZcZHjVCOKodnFMqPRSzGofEvlylEmxTHM
gwbNESqqkxYVKjYWvLPNgLM18XhPpdKd6K+pKZA8fiBeOXvUgXah2e2XaYsXuQu5xW1xWYlVAP0c
djapNB7KXSZ2+/xXPObY3JwDq97SCfPazquE2lONxo+E4SmSotcSWnRQiefaJG0guS0R/NDYNVap
4GA14wQDuXo7uZPUOZnWchyZK83Pk4EcIIqtcQvdHnRYkAjHPmeD03AQOIQKNBl7I4MdkHmqdZoR
PVDJFyXic6AuZ0NMPEzUPCUDbza3XqY9h8X0IwiWL2lv7WEQfq3y+37dHonKU0YC33fUta1+H4jz
ebRWh5OGOiXCoWpyRkDhHoFlu8DJTkm4gZLkVA4dx1HZeRsR2tuDqijfBOjQMHuonzegZwJtIfNN
PMFSPDrOmwm6qjKQREUou6+WF6aOVNHsJ6Z4EnSLmkaGYSNZUkdsJwIWiY7kSowJNbT/IkRlGNHl
0hnq+ARFCEQ8oC042KGkO2WNAYTVemyBQCH6g9x4ldr5VZvupbnxJku2l7la7dHhj4e4OE9sXPRH
iii+WgA6x/ywIDQriNmpteoCu3L7LHN7UUMoyNrk47cAFwYUf3sYtT1dA1lX7kbCbyGc+kW1k+yb
KSu7kQVr6VW3k1H6RT+0ASU1yIqvZkABitJNsE7ImslZLx6qvzaeQlttQAOwQqFm5equ5Z2h38cD
NVrhPqzknRoBxMf2GQ6nqwmFJ5HpB2MQeJfiT9bARK5aWohlt0ry0ZAq93GBO4xzeXp5iNYXC71A
rx2xqQ0u6FDKlhz8PVh13gKKsLYf0BN09BwKH0Qr/FFgt9GaC2PZm0cDpV3qTVfVkL9f+6yKEg/R
97bnhwimTOZNsx43slakKZd+a2QZPg4U9b9LK1iJxts0JFBqA6Ukaa52pDSTh4C3Owi94f1VYcOD
edVTWX8NZIUT2q8m26b/qP5cXh80Nu+6gQOnCPWr06qJtpJ2h+Ar93UDcrnq8vE1NFb1BaNaTiOk
rpcQEX1LqIfXqLTM3Vhmg91kQ/6gaN2XvAxWhx9SIqUS269JdSBtC47LaJgbhGTqQxlE4hZZreY1
zoG5ZmFh7C9/RjSP0kiXvtT9lJ/aqEUIcbCa1wibSltDAWV3+Ri68J4+BR4SXBWKO33vNuKZjbV0
XsbuzVpNl4RMSndtYCYe4jgEC7pQr8aie3Nj7iJ2g2cjGOMXAQKNUWmLD/oarTGpNnYt9oxWxd6i
UQTlMW0z8hV0YbpwDHaYFaRb+DPxEb3R3Uwl4Eksiuw+C6sf2JPQv1ksbop8jDwlV1E8De40NNFd
qo2pJ1GlyGIRbQSO8EGq86d01BQHeeYO3pWbTpPwrMzdL3mc21MklQCENciLUhC8ZQaEkqRJvoxI
zPllJi2HKR8MOu6pjR5Hs+2kyu7k4NirKnlqYKOY5AFmxPcDqS6UvaX0Zzp/GcAGhxa9qqO0QlL2
SKBCLkR1JW69Id4NBQY/XsF+Z62UbocSjx2ap2fTBIvgdHCTJwG84VFDDitgj1OiPD1S/MCNEZYv
S49KwLBkL6wKbyzlp1UDWTTEvSV29C857kHDNmy5T6uCUtm8m5vTACIDPeHDUgfQRoHlQAZVe/St
8tLtQB8UWPqEhopXyeBVdQ2D5CEDq6wiAqRm46okYWcDc8ESXET+t3rW7yTA5TL66WYbOSLCMJiO
LnLrzD3piuRbEKuwqUHkDMjJErmpAVOwjXwwoCD2TGcRG3egp0KxllLg7OcDaOxfOrtxeit35fgl
4P7WuvbeRGyswKjVyHHPpXlbpparx5CDG0hV8JQiId5NSJf3YIzL8JvaTT4072ijto2fSta2LegE
524LlBj9yW91DgsFwMI3RUFYc6+95cFbSntemqmN7WdWVXGn18q2n2GSUQWMUc6QAXlWL5J8qJQT
cmhc2r0wOxP92JjoBJ8tp8jmlmbiis+YwSXRc6Pf81s4DW36MlmvcvPMgliTsIwU0YRqO/dPHaLI
hfSKmikIFg3DkXKT6YbbzeUmmP+gw7pFhBRgI1S8rfRCLp1BrRfuRvVF1vYGQK8m/KpxX+1jVJKr
pT3Monks5BnFaQTsICVvZCiEkFgtbJkuAlndbqrUH5M576lb/8mGCtEnU8K8x3rJ7qBeH/Fp8dLq
POKr1krdKzkS9RVKjPBhWtAVbfDSSUjgU7+34D41q/scwGFgUfm3KkUUz9cQ31DL15KTuab5EYSY
LlZcQ5DZBWJDUKfKtmskv8NiBGpmB9KsMRilpFSLjoBtJv1DKqHoSMVNz19DueDOFu5V4xuU3m0J
B6Zt2RkAp0aosWcXqsCwKGLj2cSiPQ8b7HCmvanXDzNSkNAd/CEBYhYhFFRSlTXVVdR7I845CZxy
svTyWS0VNtwZ4MzayxbxIZRHX2wPpWp5SyruFqZ/X6eQrqyvSSNRdJ0O8dSdonL2my1oZlsPscGY
ho2BRZjOzriyVxV41YdLhdxKE/kxGBl66PnC7hpVyuVp6H/AnF1kr2u+DATT8GG9tSXZy5QC5vi4
GcABiM+gPULJ2lR3hnAXIMcJ+jzTkafZxD/hXYxP1YSuiaNWvibtOtwhEY1HWi17ic03M3kb0l8J
90cryk5V5J6iaefC5J5BWjxmxzFnlGZGK90N5N+zNDzP5OhJhzlS/6IMI2pZ3Lhi4ALkQkdFpkui
ohOOzfly6lctWx0oteUNQuC2UK7XUgN8q9ccFcsUHmCR6nBle0d70+CiN4g5IXkPS0mREbuSuxMM
2J1olGcrrr/vcRp5kYzmG2hM+qPtHcJFd0oqHtEoOFCtKVgthr55ahClVMbVjak6TUph1xO5HeS6
JtWYzcldD5ZhAI9A39+uYsk34srtzccsOa36AWU73Kt04gfjpZplO1Ws514HO01w/AOTcevRVMZ2
bxjIQi6yJn43KMG2OLaoQo9WlSCPNiwh7Zj3lJZz7LLIBIzsp2UcocrGPxAYG1k0+MAokT1NpXoQ
crDehGGKrVD7F13+KWETvh0tQaJVjHR7UCbYMgAyezVTa3/5hI455Kax1OoJmn2+MauVPaFmxiHv
AWMZcljts8FAIZUuHVv0ANffNjCea1xX7xRrfoJNcZfJUGMtRCUAiOsm7fmqfiu7ACqy1TxTLM9g
kyGdeRE3uHix5EUpHZdWDl+MRfSG2ajeoq5+MnUdQdPM/AlRNnwMO014oHCrO3mxK2f4HYjOZE9N
UmRPMSJLU1Q/Xl7RRKVzJskUnct72FyZRxjQ9yIrSiAZ9X42BuuErAPbgvUZGzXr1OrCgC6S9p0O
1I+etBylliVBHKq4PEI80w7tbMReYsbPpgAIDLQ9ajDm+nB5FgrpnaLVlt8L8KZYzYc/Gxy7QPfp
yl6XIvywKgvQmVL+qgqKcLOItWapyMdqfbg8m1GPRNYoK128TnX2/hqgQMSGCHMN2JDYOjEvqCyo
w7wnySWULSj1bs2gJcvN8onOAM2CdpofjT5U4QVylod8bJ6LIBxYaASP1K55vrxEArgbkqk5J8mh
Sqr2eVKQnA1j1Gcuf8oI4Ln5ZBnEb96t4u75gnr+b6HDP4d0f0B9n+KfDeILf3bXwO8Pn/qvAOT/
H6LDgXP/1+Dw/52Fv5r4AzScz/+FDJekf1kYbaIEAoNKM2QZQs2/geHmv3TdNACNQ1jUNUBjvPVv
YLhi/AsIua6Y0BdV6AsWrsdt2V8w4+a/EEIAay5RZDFFXVf/W8Bwftg7WDg21TL8FbQWYLDBnDOt
le/zDhYe6K2eqhXSPyfdU9zUmXyQLafOpx3lWo/lSd0N23qHYWtiF3f1OdpL96Eb3GL4XP8KlSNZ
vYtNbXWgN5SrXyFXYw6ykOUcLX1PsqszYBzKP/t6B2rSRo0r8t5doPu/cO//q+jzexLcrgVp/xEO
b8Bg+jjiFT8kBKauJB0jdvbooKvuTAfQoepudBO/OVkYyd1wnbx1iED935/obiiTfJkYMBoOcfcW
o3R845BWJ+y/Ef6/HZJ65bUsIbBTNDEYlmwnb8FtbyOXroyru/CSdjfGunE06vpb3k2bKYK7UFPb
2GAMvuun7fCD3uNaRvQ7J/KLB9rPpF3tzYly47KpV8adldGVSMNyjK0z2Yhv2eAbMcNz2p3sC/ct
Peb/2Vk1sSDVdcnAQOrjkZpyW5RdyPqKbqptuNiP22ile7JNFfjGpPz0pOIhr2qqxn1/8VV9d1KL
0AJNkrRoA8r3bf6mQzu+cdk+OX2SiJeUDLhYkkmMPh5M1EBTQZHir4MRNmQJALpsRDLt8ag48ZN0
f2PAlVVyNSclRcSGSBY1SeYkfhywHQtsThYGRMj1Xv5e09bz0q26GW2sTJH53tJKO+U3bjVpnQX/
NOrVzY0X6hAxLHDZLYnuFqQ22P8N8oRu6aJCf/fPB7metH8YTb+aIYmRiWOzsD1QPSryPrHTVV3Z
b/1/HuazkCWR6DIFYUCKpnI1TqGH0wgHm52V6VW7yh188Y/iq3juj2hIO8K9Yf/zgPJvAUXWNJYZ
GA0sQMz9K8pQbYD5zYE9byaXDcy34smAkeChtlXds7typEfYPq+mL+x6PD7tYqvflf0Nnu1lzn84
uetvgMYnSigxmqp5FWisgHSfOE/Y3LVfZIcG6332hLWY3dvDHsUvd+37bIJwc+vof5u5sqaD4UFk
jUdD069uFdHEGLBJUU1amt08PpStTz7+zyf493nKGLrK/SEqBqveNbe6w7ZzCnIAY3/NUxxbf3V+
a6/rbXEqv94Y7ZPLSb2WwExTzKDVeHUvirE5K4GF4SZ4mfvcCe4hC23r584rtrei5icnzzQVULSS
bpiEzauhkqxXoa9z8iIN2KnCYt6cUF3e3jii9WuuJseHYa7u8zYPTDRnGEb1ut1Mnc1RsF51elva
Ur34NfuqL7xRwfZvRpjfAqmsfRj5anZEIoJk8HCBUTqLu8aYwsUv4zHdSU77FNv/j+fTvFra0SgU
knqdjIWgbiPzlM/TxojaW8vDR541M/3jUV3fbGWT08gsCdIS3e5+pgkj9wdhYdMGmAt7ez1G7TC2
7CFQblzK368kNHpuNl3hVtNY+z6uE9EwYe8pMjc7PFaGNgKA4WBGuZm1PwZk6W7Mm9+vHqOZbGMN
TZZEst+Po+lTtQBtRT5t3DLaLjs3Z1b1reEVj922elEfb4z3++3AeBZoXHJ6Mn7zaraI40ChAX4F
83TYFXYHsOuH+NZ8RRjcz8/CiHrfRngznRvD6r/dHrqik7VoomnR07ymfAoxHLdYCBI8ztovLupc
Dg0r/R6V+O0aOQcPukX+9cagvyUxdIneD7r+qHdJTDZXmjbQ+iWxltxhR9W6Q79yZ23/uitbqGcD
3cUbl/SK771O3Y/DXkWcSosDVCSA969pGif5CWFxnJsIqHuw8Ol22kpbWBdnEV2PbfqkeNJ2TT6E
3Sw50u7GOZB/P/FkbyYdNUhI0HevfkyHNOPK7yAjfpJcats+HgfeaCvbxKHy7N0Ybf22j1FQ/zDa
VRQMtbxSEE1JNgqQWOMYzi+i+FJa2KQo91nv46R4HiI4EpyRHAdp4/uEUyvkA3znE3G4cSN/sqbx
a1g3AeXqKERcZ3zoeUxtKXHs4p7L4Mb7fAuxwoXTsRUPyo388pPJxmCmIeumwkJzmRXvJlveJrVE
ISjZZBLl7QTF7PzGxPrk1v0wwtV0jgp1JCxxcsUIOy/YwvgdyPKt1O6TUVDxVcw10xLF37KcDMHj
CdQOpjVHVEVdxU7c3DOfJa/c1W6xpTNu34oOnw2pipIiGSSTBpH/6j4t8lFTS/a8mmBtEcNT5hMw
nBuz4ZOpiU/534NcnT0MKHWs1jguLaJJ2h/RQsR8p99W9aMhf71xH3wS1RnMlEyLignoiqs1BJdC
CMWGhvO4s67INBFskxwH0saOPMC+Nfd+z8ep2qjrvJNAyK4bxI9ncJL6qkOqlfFAM9hwhbtnyc+o
GLKdEhCNCzedZ9wKLZ+e0XeDXt3sQWQVfXoZ1AkeGsAC3w1f2iCLucO19MnwhH35NpzSs35jk/PZ
ff3haK/WsBCxfrPOuMfWNXM5th5KAhvG82hN2reKJVfyOpdwDlNF1BGk536wrjPjLImmfKxRR1Ef
DLt1wsf1eiZucFTfqnvFF3mD3dxPyUfa8LzuuCQnd7lJtoOjbOUNpPEtptuvvW/tAM65pIa27tyY
b58sr7iSso1mX6JolM8+Xv8KFZxuTlfsdLxBNG8LeO5A0cWmeXiS73t7tmUsD8/trd3tZ1MAORxd
oU4g/b6sxxmQmVHkFDT20Njda7NTt/W23GKuUbO9BpOyL3eA4XP35lLzWdCgKaChR2GS/152jO/i
bbLEStoWDI14Sv59ekYXL3Qw06tt2svPhic5lZdzoW6EkU/CvPZ+2HW9fTesaimCGNaoLqsqdSWg
iRO83htX89ahrdHl3RiYQIrKWHFoIItjOJjbyUYWE58Zp/ClP2GdzHZuV6db20zps1n0/tjWY383
LlB+dRFmxi1eMR/DbMnLPcTvO1sNbdkNtxU6tEAcN5D1bq06n06kd1fzagloGkHQELPjtFK4GE/x
ARy6Q23IgzSqeSSILygEa4C3b26upU+vKLNXZkNKIVu+iiaYEtMBVvM1VkfPgYcc80a4+wln5U9a
z9ti+98vHBKsWRT+Y0DlagfVBi2egesUohPNCovDtB2/jG8IPu1xAQM+fCNvuNKs+iuCITvE5p7I
gITP1RGi6AjFvYJnsMZL6QjPxgNKtyvPN5eEz2auBemcpgCLHlIyH2dQ10m5js/b5VzeJ28IFtg/
x5+YSW/p6DvNqfeV53++WT67eu9GvBz7uzmLzHGfrCZDGy3Pt+HKs6Cx/s9DSL9XK5A/+vuoLu+/
GwNSRCPXC/eF4IOacsJ94LdHHAuI5P2NsW4dzlV4mWQwVeYayJP8myj/EtXzjWP57EZ7fyxXsaVo
G12KCwZY6zzCRnXSb5pLfuKmAHQ28b3GxmD+aj4K7o2Bfz+JJvMB8aC1cGgY1yp1iipEGRamqI/t
8b5afXiELWhbHNsRxr0VpT8JZR9HW8/zu0s2dxg2sglD1vMIejHboMCyLZ5webLxmtqKr2sEjR5u
1kVvHeRVGLOW2ow6kWHXMAZ7K36A/uBlfoWBsGveWifWyfBxt7Vu6GRRRb9bojh6dbcVAIgw5UOS
ZHAlLCHcYMfmkgWXnTxZ+v9gxf0w3PWtVlIdjKyIg0O2wa0fJR80OIiL6M/6qLrgurZSd8YC88ZR
/h5STFWm7qvTl6RWeL3OLzJaDfl6kGqOe+D4xQLL2UW//nl2/r7ymapBVYSTuHbj1KszqUl4OlD5
RYkE3uyaKg2RlyW9mxba/+Bw3o2kXQV/vW8NaMOM1I8vS3fXx496cCsr+7129uFotKtssLOsZKlk
xhj31U58CXbQVu7Yd+xuzcDfo9XHga6iVS5KaqTF2G4kaJwk97P68s+X5fPvx2GEjRsl8OviRTWg
mowvRYzw1OPcncb47Z+//7MwoRGUFMkiIMnmdd48GLgEMiGANDkC9sEbfYsw/AbFZJVuZXM3nmNX
2wm7mynAJ5P6w7hXJ07TRmmJ28sVCrzuPt9HdrqFLcOGbbYx0fL7r7daQ7eGvAr8GZLwapswJNz5
jSRCgeg2gDdvnNBPAuCHA7uKu4XWl2MPnojGb33XPIXOWu5CsPE+P9+MR5/Mjg9jrUf8LsbLpb5Y
M8ny/yHtzJbjRpKs/SpjfY8e7Mtv030B5EaKi0RKFMkbGEVJ2IHEvjz9/wVVPZWJTCNUNdZtJZNR
TM+I8IjwcD9+jitvR3SBveajwq3S7F5tqEcjj+ht2wfuwgDPnLlHRsVJcmC0jwe99FUxwCvnETjp
bbcjdXqned2XgDff+9aW1kxc5gfGFAkeQtMR7knSrIGT2rZRJ7p738iZ5AHwDRVMmQWyyTmprWl7
E52ywWSXkSaF4mZHP9MWlJ7XUojdXy8WYs/5yKG92RSigrHX7ZRRiXAUUbOdv2rcjHIFXUIX749N
PXMUEnDIpuUQePBSnB2FQ2kkKe3NwhZkJDI9b+Nafql5pFKHDbZG6FlgKd3w0/BJq1z5qrnbb5fe
Veo5nxHBsA2a5Ezyu/PJzUY+fTP7VwL+1jPeSvcI0LvVgwRNyWc45VbqSgT/dM4ZXuVFf8uVDr/D
bNJ1JelGwDfQl/kQ7BEyZJCJ5s7f2R6HZmYeC+BsdCA8EyHJKPg63HRFp5KLLznbxsu3xuf3F/jc
GXBob5aDMtW4KVDHoyUp+DzGX6ylU/Ps5lBhOYBM06Itf14+pM9THVrhQNa9TOL6IcR1KIw+QpQy
rWNWbCnfdN6iSkaFVCjYi/mlZ7ahKSeQzuCy9ja5Uz3nW3ENGRWvYFQGoN5ZvT+FIraZRZEGb9//
tTebQl/JMiIi7OlbY6PtnLXADMAptXQ1nImxBJQEmBj1SvUkQa6HVmzRDAWY+lF61b3qFmERswXD
Yl6Mr9PP8jvNPBBf/BgXz2xxtc1GSPAguMOpBkHbPLv6nDpxYtmAOARmlDV4JLpKPajKPdqLEGxx
+w9LMeuZKT0yKLz24Nwuk1jfd4bCJRE/V+GzbO3a/tOw55FKxMfms8GDvL+I57zGBNqCi/LuJucs
vtKBybjRZHC4jPFX/V5bRc+S9+rfcoJ7/dcln1kyNw9j80Zz9vBjwoJw363QdCIhaj5pn6Qt5PSX
qbd0EZ5JYVDCYXQso23zCJidKzaKEp3fYk88rGCZ8BIej/Hu70Bb1GNLs+3QdXENA+ebs9CjBPn0
M0ISXskJjd7U7wAUlDO3PM9i0rYOCXxIeGd3VJwrRR9JoxibstG/RGtAwveJh/rLKvDsD/ElQN3F
CFQMY74nTMGiS8JP0a35s8posjAvOowmD9aj/uB8Czf+524XoKvgdeyM6cUq3eRevwufF0+4M5cy
29DWcVVIpSlXHPsqAs6OCduEGPBA9l7EvqL8rH5YPHPOhBpHlma3XmEnedoZWEIZxQs+lFsfW8YW
1arLRVvnTpnDUc1ctET6IYPEKnKH22410CUOJNBfqZ8nUe5FnGGzuAnPOc6hxZmrpuD9bTjnOFFX
3YrTxgYeJa0mChEC1UZTUwYZ0mcKEOuFw2ZpWueHzT6bqmlgqPa1fVl70eWvhKL5YTkhduakEbzp
FLVo1Ybrf34BNw5Up7IMTXIHuIVU1dsSatfIVmyyjbP6G6ABh5yKBRhaBefFgXPsnLmPv0pQCbrt
5XW3EgZ/iD2RP/hu40mrxUU8dZtjeyJ4PDi46Qs1hmaPvV8HNw1C3E3WegDq3GyDzbj9y2t3bG92
GaLHEPUTOicwg61R3wU8Z9xE4WpYAzdZDH3PpE6Prc1uwiDX/byDmeINC5F/RMNq+wrB681vlCNP
o+xjU7NTZVCyAgYBBiZgF6on8vjhyt+I3R5e/o10JtYouZoUoEgdzO9btXHyNOvZAs49/EiesgtX
5pXA4sbPS+Xx0xjXwYCpQ+ZOlQ3y9GMPGYyhLCFFoRakImXAXZA8LfjEmakT2Q8yiDQHUP2fWShj
p4MZJhA+iAw5osdg7y1QMmrnQk7kLZYJzvj8kb3ZwdXaWtHyIuKtw1JFkyt9i8kGd96wFmQFvxN8
nrOokUKSufJM5wQ6HVopZNTw+ZIS87emN+3yVbcbP5pvONwAGi5vYUqXDM4c3+msAbprDOrb+kXM
J5wmGwDim/i36gbqkr2Z9/cjZKWhjr3ucVzTWfYcbiLULRBB4Qk2ffBXMLJCSfiZxk5X/UYDVrGO
L0vZXSxeLn2R2ZXrhE2FrBNAJ32b3TXhB7rAoV3/PlABaglt9hfhenGyz/nv4erO/Je0RhlqEoPP
r1BLXUWXztr5Qnv1Rt7BrP/97ywtXD/cEiYdMfO0exGpslyOb0sb7BxkGqmd6Pe/dst6/AbN81JC
9/SiR47domOet5MjWm6OTwCtycqkQCEc79U+Q5Uf3ehrdKaukdp5pWVzXEHLsliKOgOzwCpPPwM8
m/hzdsuPaGelEgp/hBfJi7pWdolX0cv4oKzlnfLRWZBJOXfKHVibvygGzYbyWLXwG9o7nX5yyyWM
89lZJAej6gZxrzXHINZhCbBT0sFnV8MWihPPlvOLAWmYBf84eegaMGzRaCD+oNI1x6prejKoRjdA
e7turmhIX1c76YbG0WsUvla8OLfxtbSDDO99syfzhzmTzn+BWAXWOYepOEYtO0FC/sjeN5+DAq3M
Ttm8b+L0pfJmwwE/CgAeKsqZH1Z+MyBBi43oJ/zynuTW15Bne9anyDPxQkpqi3v7ZNGESZ1pFPg9
ZGZmJgNqP7JRow6n0Ly4vzOS+7RbqomeWzDucZHmAYN2gq+napyylCxYs0KLdBddprchuXjr2r9H
bPCCvhBPlr2lFpuzI/vTqjWrBCFBp0tILdMh7d+XNL+rT7Z5+f6Cvb3ijl55BqItsNhZHBs01M0X
TN+3kgmhUeD6z6mHWDxSiHfGTqA6Ukrzxo2xHdbhh24tryBM8ACELl2D4oyYfwETOKxtAiY8fbfL
+2FCnsD8Wa+VTWl8bq6gJt20W4mGbldac+PzTgEdNH51Qqi73cUawclTkwkwTcqGKv6KarZYhIPo
uvCbumtC46e+jXbJJ2cNTxkXIAoUS/0TZ1bzyNDs2guGzmlHXf/5nyg+ANBLRCNty024I621Da+W
ktviVjud2z/HNrv1JAeqUSUxf1oVhE2f0WZ16XNAV0x1F9zo3L4XRyaLKBDjQFeOZ7HSOxRUa+tn
pz6sIvBvRNabH1v1thzuxbth+Wl7mrdn3Q4tihv/YN1COH9NObZ+ypfaJl8pX/nvJvpCJIHIFOCy
zbDOVopxwwvwYrwcG3fxiXtucg+/gAhzDr6AHUP52inWT+0WACftqBBKZZ/uEKK4goDmJodQ+BYm
n+UNc+YYB5pPBCFbhOMcesd29TyKMj/8tWHeLvlts4YLEaCEvLPX8cVfR14x04cGZ45bjFE1KoWJ
43YraSfyo+222yWUgKZP5YXALw7b5WP93PSCRwcubaGIdnIwTUroQBdt/hwgPjSzyyi4rJ8q6GQ6
v1i4js+dQI7F/2ih0uiwmC2k3zTI2ETGz/iCDoAvFidAf7G8/0+WDUFKusKIlGiiFs0rx8sWO6mZ
ksH4KaXPefti9Z/eP8hPd6D4fHE9Gfwf75jtwDwAz6LWE+do+Fl6FD0+0zeJTL30SfPK++k6Wi1l
CE9WaGZxtgNT5B/QA5p+gv4UqAgqhy6E0iAwrrVsIfR7Q7wdnWSmTI1OIco0aD6jEeZ49hppjNWm
Gn/KWxkxnGt7i+j0t+tuE9zlH0XCp9jCgLNCY4eSkldsJa/dwNblddeG118h6XIvfV6Y75NXzNs3
og9cYEJYztnZOjn1FASV+UO/HjbBDhbklXZDg/Za2mYrkDzrBXNigMcToCpUKEUNxmLfz0PtLHJQ
p2j0HxCVXLXbYae76MmQ/UU7afe+qVNHVbkLSaAj5AdM7y3ddnCu0bVZpnDL/5jK25q91ytf3v/8
00w9XgqTL7uaHluQXrP91jgNIjdO80Pst/Q22hZX4Q6k3GYxA3Py6CMpaINmZNaMM5W5tIbVTTLs
7+kFVDBfRA2ZSi4t5qKTZjGOOLNA6N/ZtGCSowcrMvOHWAudbirK74wKafatKMhxE1y29+HlUkYQ
yo1TbzgyNkuPIE/lVxkst2na7auHVoscONamrFDlznQTy0F2zasmqQges2A042pnDlVXmqsqSfws
I4ujtlIcrJIxTtXqx8hSNShTWyUqCPJHhWkbUTNLyzQwt5YVyDCoZu0Y9eqzMThllz+FFaq/ENlJ
6tAjFosYOzz4Nfykw1U3SVO5U4q4NGmmMWpbexidLJpCeMSMTLfcaZwcWPey0Q6t5rHpixKMtJ2O
Rie7eqGWCIKakcF7faVqTYlsclqGNUQkFrx8T2rdDDTvZ6EG0VpVaxD4THqJjqqJFCD4yySuUBZF
KS5pUYgK9pIG6jzQY8WgHZGwJXpqdfhQ5fXUxNIQXYSVNqmIP6H2XX+gLAkVNwBZjrbIq+m8c9Ax
M5zA0d20TePcgNdHjyGosiPFQvW4HzRlhCJOp43Mi+Kathg3ivZprbiVZDby9zi3dzULsd/1neFn
X0M/tMLt3kBBKoP7Dtj6xWjZKhqpqZH3KrTxwZgEias5gSVt9lMqT59UBJnVm6HLKw5YyHhD6kxx
oBifR9ZA3+lt0lf3dgup3G1lTspEPqOoE2QTUwO2or2bNLoewAIaq22UeWMey+aDTA1ruNCLsaLI
j2K4pG2kqgwQmiudottqzYSwk5uUpY10gxO2hlmttRJxN1jdR6W5CFtHgibY0NIqzVCY8M34u1XZ
ofJxrAfDvhv5BaVEZwG9llstHxOLyMxy8tuuCxLloc2teFJdp9nvJ8+qTGQO9Ggcswn266aGYi6y
9k5WukMb1y2gDFnJSCmgKppcNFJcpaVnSckICXBhjGpibALTCJRqaxaGEb5maZuwDGGv7W/lft/F
N1NRCWauxlcmc61CtS/djRGfdoG4bgQZaAURTU4RjZVDXCEY5D5ZRamPlsaHDA4cqPghnZck2MHq
ItAuEUXrzbUWNtlw5YCZ6D7YvqZ2X0oqA4jbZYHIIuZ5gH6l69Spv4/XWSnZyD/vy6n/adeGocPQ
67eNBptxxSzzdZW25flqaZxNDaKRn7q67XyIrGqoYKVSCbWvoQwt3H1qFQFghti0J4iRJjOnGK4l
iho+KvqUtuj4VVA4Om6qOVBu7kOreuzKOOkKVzYz2eR6rAs9u2ptM+V87yOlhygPBqDoIhll1bzJ
Y5iFCxIguDmVhqzPre9tCR2ggFYOOU319H/59doOzbq5z426sC7ROkTT4raUJUmPPqUyYL0PSYhW
qoR4Fsy7w+c8QcyJdIc9IQkVxLaGANm+rhAEiyOokeQQMbObtuuseAMpoxP8zGPonnOcNratC9WM
Y/lnFbEYN31UaZXqZoNt5SGC9n6taq5jN3Ec3rT5lAe6J9lsG7i69W7oH7RQtkNYgi3fXA9TDj0S
OqboGreGHjjZro9lKGVXGrSm+biqLXaU7Pq6PoQIK8Z8wiYfQD5ZLm4wQmzHkWiV8brQuyAe0Ejj
II4E+ZvS0TS7GW11HHMHDt1qXwwtDomCWV1tHElr+SduI4dxZFA+hT68vmrIDZnfNT8cAjQZ/AGG
TBtOq1uj7ENY8qZaGvJrPVGdPSybchuWK7nJJHWjqz0U2ntNmpL7AsocyBxCZY/GTBTUkXLZsrf8
T3LQO/FDjPRnfhtVdLXdFGVt7a2LfUSTA7yita7qX/wYmVW6Sq1cy1xLssp8Q/NBZEDoG0Vslvdv
/jORBakazVJoHVR00BbHQdwUTfpeD7kii+DaCVGuWMzTnITyyNMeWhDf4CB2CaOys5Ux4RI2Nsqt
fql76g/YctzIa9YIocWuspU3lLFIZCymmE8DwmPbswAfUm5N2g/Jd4pmV6pX3kV0bdDB7EqVu7/8
DQC7+LxZREjaxiK/DFEu3Eqz8Hs0Kroisadv93Dm38Cjs+6/KCK17QGzCL1R95LlpqrToJ9R0kIG
J5GmkyKdBeL5vtS1Ug2/l2tz28I05+XYjS7lp+xRwDj3H0QvjrxbDK/OxHJHdmejLaNWVfI0+C44
l/S14GWBPGH7Rsmy2MF1CvoVbnQwyJmjylbVaqkWs5SUgl5k083pcIXojOAeUCIc98KHtkvpPkVE
bccrqsmGY6EsZiPOfBIYT6avB3ESfBcZIvvBvKTvZ2PAwUrplf65t1yCVu78r8s19NN9IxCQRP26
hnXLng24ytpBLSVAV+QxcrhaNFollwFepx6ryYIyi2CcOiJJx+PdmTq5T9uw/erokL12BDb02joc
u++fMktWZmfAoAzwrlrWq+5/hO3VlbWrqLr/v5mYbfUkgW2G1M9rWY7QMgQqag+l0aI1ivTo+5be
YEtzn6CBw1Et0pRc2TNTQymZe8uwXs1nkU/XH7iT+51O4x/ysW7xUd9REYWVnlDcXeQNOT2vgYTx
ppENZHQ5V2d7PZWqYJDa/tV+VuAD3Vkf4o1iueJMs4lEs4391b9Zam86rSmZx0ZnG11KnH0TRd1r
ftVd6VRFxaOte0C+1F12+1PoCMB+amY6r12IpmgeOfbIMYxy6j3Wq8AZy2sECRE19JwXwYwSXjoG
IhNL63lmTskYkLpTdBBdJ6iAMVOGNmqsV7SOL3rd3d9aN91X46bfqJt03dFDuUJM4X0fOrO5RSsh
CyjejOS5jgdZZIPRD7bxKl9WMFyI/mNAeMsn9OmbVCNZAEugbDkKMM6ZGRuyeV2rB8wIaEV6i9wL
jc7V9eJVcG4KDwzN64AOIZg5yT2BPtgAKSPXHKxBvlvX9BB2rroLt+a3paTIaQ8onnJodOYpmtyj
ANEMr6JMUX1PuNtph3usuBGarX3Tf11Krp3bBwpnpQIpEZUne45nbA2kuhWEPvSt44p+cqB30QWn
MtfA4uDOesiBrVk6we/J0kRGD/a8fNAf1E/mVlj0P/pXNW29qDxsG2q6aGgv4+9O4wnm9cD0zGui
CG17O1fYgfZ2uiqewxUtLu2r6NjvN9PagHYZIuqNfeMspLmWJvitwHAQKxYG+oVOoL5Wj/Xodld7
yl197+6R9XDD3W+gj87cS4cjnacwobch6db1eJC9ReMJNToQzgLKJeY4ejRMXHdpr5zaJFtIJZsD
jgMAcPrx1o+7wZxauXrRq41fvNjR3aQtUC2cbkZhAfekFmGeMnMYZZSGDSIWmfQQCaEdO1y9f3qd
2Xl09tGYTEkZ5jFnzn+kNHVJZi198eEC+zythns0zVcd/EcR6PCN2A9L+bXTMQmLjmKSn1QgQZr5
ZOZUk1NIyQvs/lHx2ZeKhQP5zLWDAdURiVxHp142W5awVXi9RckLzMeyF+3qa4gh7k3XuNTo7Ehu
F0tVp4Hlsb3Z/i476KykOHkp1x3vHvWTOFH2tzSVU5Q3LqNttZ4o0i03DiwOdDaTk6Wgk6AlLyKu
9BExA7oIbLm6Ek8FlOouZevz+95y6vB4oUzWF0IOsiXzkCXQadMECPcyKOZHGCmDsVr3crX+y0Zs
2hQMXpqCW2LObdi0VAP8tH7WqgvIjN2sekrGhYLHaTnHkkWhiJcAjUmkyeczBy1RXxXKEwBowIMd
7JNvdB1C6MTtKndYG7xAkJp6f2Snmw2zbDQYAURAdLLZnAwBNhIFT90GOvtNvGl21MOuu7VA9Pie
tFusiotw7ii+nRkUe/HgFJaJv8Yur5+sWwWeg2Jr8KpTPAGBWyb6E3M2syViLpj+HIUQZb7tEi20
yLWlYk6poUjrdtNf/cZBL54x75mZ7bY6N8C31emTCCrDJ5SbdtW6vFK8bCXvfiOGPTODR6OaeUqd
JWNhYE7fjg+iMCuIEvc36m/N4Dm31E1gGngIsSQc0cfLZQeU5iJdevzFaFt79sA8Nq72SdSiuKjv
ld5rl4LmM+smqCJQveWGOVP8SwZkjoOOyFK8ThGHgaCr2i7dled8/8iMmOgDV5yyoLHhing1hk30
jcIH7h/eguve2cNGhLLybumiOU00sMsUXQN5wzlC38ps7bTRIvjJo1fNlT0RNXNAwij9Rtvroejg
uypIlHERc3MSqh+bdcTPD0bq10oeosvxGl5omz2pjRr6Dd/Vl1lgz/jm4fgEM/ihoaQoNFS14tfg
xXhETWtrrSvopzhNVHbC4llyZuPRJkMD1xt/xAlIuRrGZBzSiJAZpYruIx2cdOWgm/ALo7x8npxW
MpnHQ4OznY5AT12Ggf9NHCgibdJd9lcqDFPS0m1wEpFQ9AZYw+sNAlaNTXA8j1U4IW8hOd/krb2V
H1K4QxMvuLDd/kpkwILF0v6SvdnA6DUq6NHUvhU64Xd1hxTUwj1zxjGOBjRzfPj46oEE0Td1qzyS
qqUhZdoaW+tSQIX+eu1czB4pDJqYRaF+nncaLDOV1VwYIyNMSsHfZBeih3Z53k7CDyzZ3C7gyIk9
aOU9XidfK4IQBYxvBgyv/p2FDKm+ACM7tzJgNy1Bzs8tNi8zI3Cx9416YmXgFNNqd0iWoMRnLNDx
Re0fSAxMhfN3SmXJ05Q5/TfnvgXwk92hNu2pT9GFRnQ6XvwGkks47+y+xCBU4lwp9H7OD0EUndJy
Svtvw6O2IXGwGr4qHwRbuv9RUANEsOJR0yaBD4F74OWXyNV5ZJ9vkARZLzWenYLkCR4Pvsv8ZGym
US2ysv/We/lV6w0b//Kb6bXr6C5fRWtksD60qxI8Iq6aupcDOdLFW0hsrXdmY35k+ppQISn6b+Zz
7JlbG2F2GCfsFeAWN70LN6/GJ5Cgl8vLcBqrM3Tyz6TCCI5Os31O3EMDVZffRBIg2iFA5Y1Pgxfe
vYEzVvLd+yfAqZfRdA+21eEIZe3njFP6WO8dbUq+KRY5YPurESykaM8MhwKFAx4R/IejnRBNlbA3
+slgvSBIvJHX4sg0L4Kt7kpbuugvFk9osbOPlw35VPq/QQdAwA2U9Hjnh0YHLiK0X+zraaNDompf
xTciIhI0f+/P3CxxASLHIBsLFBm4F0w0BGHHpow6nPypbh4FHo88Ddtz2ImwOV9HmyX+vuMD7c2W
zrsbMmDeqrS9zg40BGglo1eHR0MeNrL6IQ669T79+NcHBCehRusSp40BydrxgIbKV9sqlR+de5Ne
QeWDQDdNyGkQMH9Y7Cw6vnl+jejQmHDMg9gnjvdZpWMseqguTNKURD+P5UW6Tm5TbzGZLb75n15x
amy2VI0dK4meyY/xRXGnAVLr9Y/OtXGZr/sP0ufWQ+Hs/ziVM6ym3ox9PCbyo3ZrXkLTcQmf1b2Y
yPDyN8KfpdHNohKatBwjYXTWvWgTLK8lOpKlawGA+y1zSys3C0pa0D4dEvWPCaUxjbHZK/W2h6cY
vN0ydczS2GYBSlSokuQzkcJYu40uody+GjfIupGf+Y2pXBjbXA6ljv26lZjK6EGIJcS3goc4u3K2
kGddLm6BhbHNN3Ux7Bt1wFjwUkF6/MuYsQXKywN1mVdk9sj5YxOIxnzCcm6W+VE/lGrhpJnymNm0
WIvZzCVPMJjHmUD2r9JnZ7ULYU5d2ApnR/mn2Xn3RDOWTYew7aO+lR79h5IWff07EnwXDQyArnTR
LLXXHIcx/xkmZWN4wAjStZl7xkYx5QP2NNTV9fsY2ByqmKgJ1rUbl6G/9CQ4bkn5wxzhpqooDiHS
/MIBJGvkQU/07CbZyoaUskS8lUFaXlExr42XkUfMlylAjy+6X3bFm4coiWIPObbj87OZygjQlU4G
QCRs4o3WbjqvX4mCWWJvFtbwOEo4NTY7rMHYg3KQ9cd2hCV54mEc53Dy4Dg2qo/VtbheFx/H5/zm
cICzMxt5S/SzB/0xSJGMF8yH4PHgOL31XelSgN3/lqMeGpyd2bZZhJGk64/j1k7uu5W8Fs2g8sem
+zKsxZ2+FOSemVSTqpJF0he3oZn3eAXtojZys4meqq7tLgSlnWy2/W5h5c64pyAe4CmkUb/iLXFs
JEnqIkSV5Mm616+DFxGoCGehHu9YnvkI5wg0gMFm6cI9E65Qf0TAjHcEch7zt4sedl3eZMbjZO0G
2qED6aUrnxdGdmafH9kQR/lBACGlQ6I3rfG2AcSdbmgI917YV9lF5U7P4lU59C4yKXa70fbugvEz
znlkfLb7lD6sysg0HverFk2pN85f/0JwYxlgz71xJy9S45y5maBTMVXybyQfTpKmg55G9TCET6O/
HtcKedNmR3kuhDD6d8gOThfQkgWZn0g/08o3z9/7o2K3clI+mfbXvbbSrZcoWLoXTgeECZi23jhN
SKjM9nec0FkzNRX50uQGnnfBM4oqOmzQ0/NvbO7T4/LY2mxzZyMSWWFbkQy24aWpt7Tkkp/tfyN/
eeqXliJYMLmBBD/NPDUbhUGkOw1T11yhdWkld/tsdHXUrORmySnOrBLpc3qQIHeEEHmeUOm7cIzD
tH+yi60/fNwPaytcKCueeeTQtnZgYnbyT2PQ7YOkZ5WCXZa58UbU/KRsDacHrQLqtLCxzo0IlTEI
DoQeBG5+vKmTxur8wcRc8jUp7kwKSPHSK+d069IVINh0dPHfEybJ2ByUKu5oYoL6JYBdIFgHP4S6
GPEy3Y3GkjmRwz1+erwRVhqmaFEhWTQ7KdLOHm1ASU+pc5skN0EGtxyIodtmX7klbR2V7VGPXi8c
T2f2Fi84jZ0rOqlOHGOPRb3y2ycEgytXJHwd0pTxje92dIgtXpxnFu3I2sxHwiYuklRqn8zEDSxi
IDL2K6o6T4Bni8IVfOSV15Mten+Qb5fIbGZJktAaQ+UbCYd5p5UppfKoN90TfQqc+FB4fQSQSOQF
tuZKXWeX2ZYY7ELz/A+O7TloCP9V0hQRF5H/E6AQaH2B2sxRmFUCPQ0vBr6C8yoymo7XoRdzUdB5
1D29P9xzkwzGlCIF6Q2wuzM/MpS0KJG8fDKyTRC/FgmHyxJAacnEbB0Vp85ypemfxvjCj0E6ZheB
syg4KT5kvmqH4xBf4uDaHus+RCb814GCSjLBiEBeSIYb34gd6KwWz5RZCurXKh2anJ39RVeYVZoL
k9qmrvCPZAvaURTbk9yrtv46c1bvL9aiyVlsp8pWYw8lq/UHw40sRFLbzZDsRtgj+12Tb/6PFmfP
ntYuA8ev+7dqZ7TLhguBzR283r5QPA2LSr7w8jm7kHSFgmohKYWCyvFCVsCh2x6DWnwX+FRVHXth
Es+5IxwJtNYKPSSax44NhIkVIpg2PEnjB4jXvKG8q+hFX5g28S3n7nhoZOYbQUcDhhyMT2ifZy/V
Z5o8vhYewu90hI8aZCHyRlRw/TtVXm55PzeDh7ZnTpJbfbOHYu2pJn5ctQ8GSrqiXU2+9e+p9yD8
tEx9dnZO0UzjhgVWQKPt8ZzaGiRPTT4++V/srTgjSS4Pl2EI05rmyW73AxEFZ1UuHdViEk8m+U+r
c6SgoUW0YmXjk62PK6m83O8heQNGNGVL4YN6bkrhkUPbCbDsKdAql418mCSVXaA8Cr0ZaV2g3gA5
WHSp3fUbeg+89LlbV6Qe9p5DTrj9GX4qlko358Z7+C1mWyPPItKoqvrUPMaUIXfWLobDSLsRvaKi
dlNeTRReF9GDZwIb9dDqbG2TeCLt04uxDysh0zp8E2GN/UY6E22UpcBmYapNEfgcHOSSrUY11yPm
SAlc1Z6GHJ03bUUFu3vee/GXxfrhwgDnj5IIksIsMZlW+OXkdbLu9pfBdUUoqu/CwTXA5CyEGOd2
y8GMzls79rk+mS1DjJRPUr8J/a+xtnBsvz3y51vj0MTsWq8AHhXgPp9kRdruzeY+AnY8xV+T8qoo
q9U47VdBMUAVsaV3zC3oQnR+Bv2NkUFk1o4bNX2mad5Nx3KdV55fQx9iX+6b7bT/oDsfU0VfRcGV
HMBpNWzq+AE9LSu51tRPYfckT8lGsox1b6kLszYDp/y6b+E/4t0v08TAE2jmGU1nFHGjknOoiAbr
CV4rUShPXYibo8/pruKBvOT9wrlP5/FPm7NzPEm7bj8xjzE9xvAfAaULd8tVwRnbxR9Dow+A1IZ4
osxdUDG7ampHlcdDcqO/qD/bbbDWP3aevGk3wacKhJG0hb+f2lZiLAosLFoXYf/Blusza6AjWH0K
+pV+ud/QldJuaIfMaFLzeDtfFxeQFl1rbnw1kdIJcjfvF9b27KY/GP/MXSUlqPdUE5/6RHWN5iUK
F4KKs8t48PnC/sEIx6ytDaUV7Hnj86jd6erGqYP1fh+tZR7SiubZ44+FCODsJj8wOfPWLlRLs2BS
m9c3flycNbqO1oKygXeaAIJGK/XufZtLszh3Vmq8isooFd2D05322nphmWbtKr/89I3DXDAfCi6K
43mM8zQtAo5KgR8UCT9Juw2/ma7iGSA+SU+DVdnzOHRWS+RgM/TWqeXZCia6GftBobH5HbRcrJ0Q
N9MvRLKl/hyTRV0s1J++dRkhHGFQKRtAt+YhjUFNo2odm1C7X5PZ8aJ1svV38iZfj7vF1/yps9iC
LgGgNQezEF0/ntehpQyQTNkzCr7pxjSp+cYr667z9pBzetnGuFQpFC1xXJy6C0aRjnmTvoAEZraY
WachwdwUz6VF93C1M8z7993xzGvl2MBszZRhqmhzLp6rwm1TqNMFtanI88hwT7mCRmPpYp212Akv
cWC5JkJDPJj+MnO2A5SiaXO9mp7AHW1ISV/G339h8DnPtuWVUOPLbrvf4Eo5Xb9ju7OQm450LTH6
6WkK78Y6cn3tRxV+fn82T18UmHjTzAZOQRPhbLVGTQ/GIZGfCqtfx+Xea9L2qp+0NQW5j6Yd39Uh
CoXvmzxz4x7bnC1g3hp7rQjlJwNQzO24Tp80pBrMz9kVhHbX6Y1E8nFnLhxiZ7zGUWQ47GwQEAYb
cDaXZKkdvQpk3hLm1t8Ki/rn6IpGW57xwWbpYDmzcnACUS/RbMgcT7I9TpVXY9cpT11zmZew61ub
xF5YOTFLxzGEA7MNwHWIgQCPyLPNXXSJFNAx/aRm94rPVmvVhXUSXn1igEwgKA6YYzR95vV53ISC
JeOpR/Sk7D755jYOriH3WP11dwAF86ed2crggSnaMeqTpkCU51TUJ0QT9OsYrNKf9q/1QcRm/b7V
06ub2TswOnv0FFYjhRaXWpF8VaKPYeR7vgr9mHSjl/yRXaqA598s/vfr8P+CH8XHXzNX//t/+Ptr
sR8r6FSa2V//fR29VkVd/Gz+R/za//6z41/69+3+R37fVD9+NNcv+/m/PPpFPv8P+6uX5uXoL+u8
gSvhU/ujGu9+oOfSvBnhm4p/+bs//K8fb5/yedz/+Nc/Xos2hy3p7kcQFfk//vjRxfd//UOxWbL/
Pvz8P35485Lxex9/VO3JP//xUjf/+odk2v8k9HbAWJpciKD6qYT0P95+ZCv/pKWZpDA9iNRbNJHs
z4uqCfk1+Z80HHDFAGnUdKgXDDZHXbRvP1Psf0KTiW4ZeUdKDYjS/eM/X+1okf5ctP/K2+xjEeVN
/a9/cDcfbQPBMajRgEzeFAZjOiLnNzZFu0A2xqxbJ2A7rHQta20xXod6r6n3akzRKHBBfcTZB3/I
y/577WRK8tpXQ6hSxuc8yi6BraWQi/i89uWbVk/MPe96Ffo0QO+Vo4crBfhncEGJrkNAzxitQFrb
ldGb38MJbozB7TS9rjpXnoIBaeZw7L5KfgEPe5CHPftl3E/jDRc9Is4frEhKGziqo1oLuDGqATWM
OIv3VE3VauxlNCrq1Pre13JkPzhVUZTXmRKlSb0qlKI17mgfiZ2HXs8Sw3GdIC+TlyyH2ednZiDU
9miPuqnlrrbfZ3Lo6oGp198Ao1fp3t3H+6IkK9PXcfIJGpUhzT4OcSsP2gOP7708rB0llPaPRZxL
4WsYWUi8uo4U2mXjWmnoZ1+UXk5Iz4VBrFwP9r4oTE8PosqgR7Nms97ocdL79766T0Teumvs5CJB
1hC1mTreQ5G/kvuxCR4NSdbHL7C+aubXPNTh774e+zLd/yzgbIQrPPWV+l5ptWD0rGDI1C9FBrAl
uE0DdTLDlZxGZky6JwxVrfIApwzjrSxzoNfu3lSc/srWk6l6NiMF/R3XSJwhfhybBFU3Zx/l8hfD
TDXjKRrCIktWoV9UdECXYeTcTMler7fjBOuHG5aWnl+Mdl+3PxUr0Yo7vY8K44M5jqp120KKk0Jf
LRtBWW9Svp55Hdux75MJSv4/e+fWJCeurum/smPu5UCcuQXynFknl8vluiHKVbZAgBBIAsSv3y/u
XmvZ5T1d3XM1EzHRhwunq0gyhfQd3u95l6ALU43CUXBXV5VXwUyud+YoJcT7JsJYxgrbGJuKz9W8
6n5To4HgPutElTB7ohKx4i6otOQ98rGuqvsdA0SEnsSgC/JFlOvwE4gbQXnmwAG5OZBlsbmM6NrA
/aqVNUKuWIBJlzeCu7eS9DNKjrUgMo0xHADRq+d20GOLmZUPTllE87Y2lMO0vC2Gzr0sftvII1jO
lT2EmrTY8eMIhbYedKeVNjMye2SLhyNHJQg9znhqg+CemLGk+8DvTfKs2lFVn2NXztMnziYZ5v1S
VsENGEE6CI8c9Tozp54Hf53z4o9yulDWzM5AU1NWjB6dinvxKW6NA8smL5rcbCy4Dk5sWarhMIey
aQ6d1xBy7bskqkuYrQQE9UZHh2PW8gA8l85SCQcPwGRsRutgrgus/nBi1xOdlmir0Kn2r/Vo/frs
zU1Z3mB5aPfagyVH9NTXs9scmkLX+rhM4P2+xJ0uvZ3Ho7o4iJ6DjeTPloCwDV6P8W9jKhs0qyDm
58F56qMh+MSbWtM9eFPDfIiiBZ/QMJQOv2pdLudMiah087jvUCwZkmRwn9wA2eiNkrif27it3eKu
kNRGX72kD9TJhYUOucx40+1ZLR3h24HVXGZLonV5HLGWGsyrMVKM17ajIz9W1h2nG1PFjKR9vyzT
l2WYB/Buemui6JEOfTtlri2E2g1W+GrTgg9Tw4RXxovzMDl9V2eTjBbYgvGgAMDYT2x7IUq6EyTU
nRxlnYajnwwPMz5RYA8r5R67qR3reCNiZ3VRMVpzC92SH1psLEAcyt3ihnjmU2fy+hS9bpaYtPZc
keRT2PEabeeBFq/hVIjgm508n5cXDS6XLs4hmxtR5qqcnbC+8UE9G4hOq2UA0SMnplONzAiVERjj
Th9O275OVHAXJXrCVHWrg5KntoSVxHcXLTZCUi9cRkC1Q5RfcAa4UVmEGXBV1dKmy7jUzrbqddVd
JMg6zh3lJnbOg2zDGgSzCXsnodGiaTpS0/UB9iEDXmIWFSIECwnkS+wsK6yNdO0WxwYRSxb0YdSe
l2ZR3nohEsVXUhat9ylo5wESpJm28dUAJwAYEEJ145f3rbYhoEZ4ek0PHFxVFaAj+pEcPk68H5W6
iBFHxrBp+oQptQdEScAXuhKmu2mX1k7DhsoZEqTU1Va0T0XclmRfkDEqP8ZNFfAuJV48LadkCiKl
mxRALu7NORZj29Adk64NljwRntV9NgByBuaN39SRczvJYmi8dFraEm3J3nDXzaZ5YeU1tm7cXloN
y0K+YC8s482cyD7ZzBh6LzI5+6Lb23Fo22/NLBu4lwQ9MY6CEZvvlaBItZWol1T0ocSH68WcLPg0
xDiFAY5h7Hvwn4YLn4DXiZIckguf78uJKWBcGm/mMC8giWaQ1Y/N5Ng0hGnp9H2gCwkP3GiXfXKM
00U5vrK6hvBeuX1wwsfGos/NlAzAvhEmZQzcRy9ZEx98WSvztHRIHhDvBuUocXyoqcHxjjbLXV3G
1t2TyOf2UFgRe88DJ/AiBFOrns5eM5vpHvyVEnDsxvqIPRAP9SybgWaSDxWocAB82ZJQCslk6dT+
N5y91XiPbcMJ8w4/IwDEnMHA1hhWLnuMhHZhWaudY6MljnaBa6yiG8K7aGx3dWTCIcMJbi50qgvb
HKzmk0fykrGmfNEcwQgqv4Wdu2BjQ1ABw9R4rtWwASgiwV/dNZA7014uDk2hEuRMbxyMZ/Nug/c9
0Hdrur9G93CrxxAqJmEp0iMEltHb3AgsNERPXeJs0Ja7od1457Vo77tu6eySQsM5h2PKhtNkiwDl
EBOZySJUW1qvJWkeQXfWDO5edn6UT5SNJ1nbfdXIm3mI3tOe/Zpk/XinmDRwQqRw6G/9hkBOQj34
PumdTcUcdaKxYHlEi+YLYQ2AbVPQstufYu8/A9yfA9o1m/pPVoc5mR9DOlCTBEjqIowJ4/Wfapal
cgVCQD5vRoxSHeiABnc6JUQwABRaKGsl3GOrQuJR++vrvrlRZPwYR16NRjC1CK5A8CZddQ38dgxT
JMfUKd0YYYebPqbLjTO784YsY/PP7vO3673JXhdgGAkAlWQl47l3oV0sdmIlMDdS2uYslaZbaayz
/z+4S2QKIDF50O04b67adwAihiW4hzpW6GI1OOL0HIBthVJ4Slkt3klj33yb612iiAguEvDb68DF
m9y5bRSMZoG93IAkOtwCTCjinBSJf931JbnpOWv9dO6irsz++j7Xb+unVfTHdVdg/9pY8H9rmkha
+gpgLbUR3dJmYznzO2tof5ZJH+/++lJvKjfoAq4ADPQKgTH6sXLelKhc6ykjAAvceIups8qoA3Wc
PLLqmw3ne2+A8eWCUF7AnHqqxywsx68w6ELAZKM/XUj+fw7/v6C7+ulrWWsEv+Tw+2/Pw+t/HVTz
LF7/a/3v8pJ34rn515+pXxL89Xf9keBH3gdQs3w08Fc0GQoFeOWP/B6vuIBYBD6GEpPVFAt7+L/S
+8D9gLUFoRQGCVESWFty/8ruA+8DpHbICeBago4WxJ7/KLv/cRL8ZyGjcLBiyhElrlYQmB8NUGT4
eTvUDEbQhWb1MSbnpRdx2sKAMB36ciuj/lYBn5qamixIbuAnX642GH7l5TVzLhEL68wSG2ahllDv
Nn6aUOGlrTOhkMXPVvZoziDsyMXQ7vsFqNBksflipijl4GogKGpIyjsfiK5AZvNiQojGk90UVdOm
Wdy9O5hyQxAGZi0s4NIqduqtF3TI6vEj4IKHm9bBuLcKnW6jq0SngRvAaSJoqowG43Uium43Un3q
4wWPjeMFMKntyrSP3TZrxOilgTpaMn+pSbduhffEHY9kgrwimZKDH6O83pUtgvbEQpPcnpyWDcdI
hwelYwiR2rbI+qkA3kEkTZYk4xWCQHYavUPljGbDRZjVtq4QPUFS7TLvK2+mce8T507JkufO7AM3
Oix7t4f5SwfTirRzt7gzkRejvAZcVmaWiSLn7W2H9H8zwG0C8dmU4ys9BvEKEKYTSKhekNJwSi6d
0N8W28u0keKJDepMww6VPHElgE/Nix5JN6XTbnLpl4kwmyrhtFnIRIvEGe9AmdZkyaI2VdJexVRD
isAQb/tJkc7OOGWddJ9bjE/snL5B+5LV6LUx52uSgICsw+mRjOJYmbwtum1S3PO23ENqrTzYodlm
07DhgihrD1Brn1qUvYFhFakdV0qrn8w4f6d7v4Sg055mqVI/LDOfqrQOUeIBdAJKXKcNtwZvRcoH
zvW+LZadCOij28dDOlTOS+V9RjIIz4+N3yhEeFUHE5X1lspIHbqyyaoGY7/DHCBlEnOb8bjKAEPe
1m20WVqxwcgJikxZw0E+WchGKedLHUHcEy4HR49X/UB2o9+f6s7fwQqtTK1WdwAGp4nrgSJ8JUif
Wxw1Qp0XS3a0+RzTAcOvA7SOdYNBSpfsls5/YRI/60gbZJ6pN0o2M+iu4bGY0UMhbAPp2x4aRfSM
Ui6gPwuWx8nTV4DepoQuj8mMG2JG1hsO8C8mWOIrL652NpguAYtuRdLDOMFFwj50QVZ6WdepJJ16
fdUbQNOcuzFg7kbWzUtDx8xriitk+bs6QeDfohXnqtQsamsifSJOi0+F7KIIpjqc50m4SdSXOlBA
U/O8nm2GbOYQkE3T0C0d8dl1EZT7LC2RCqJ69LEX7KSMdIHda/oUYuitFch5NaECeSX9qvG1RoP6
FAzNhtXLpW4BYHYLoJCMqkxGQJRanFTKBIMdBoNPPsJRf1kQvPJjVwZ7RfwlZe5YpyN/FXK6oQt/
LhxPprOOQFgm2s04rKebQuW9G3spLVvIBws0V0e85MIcOnLOKLvC/E23XookjmSO6o9BjX1OxtGS
AopbZUSOuyCBPUD/Z2v+H52k912Lf98WuH8pjP+9gvnuW7eWmtXbX/V/Ya18nWP735fKN715hgSm
em7+a2cq8e3552N1/dE/TlVKPyBT8NbxWti0w93436dq8GEd0gEIFGgtREGArfz7VPU+QPcIIBbk
8RiYxeGKOOpfpyp+H6psgDvDTQcMApDV/smp+qarjmYUxHq4EDhVgEyiMvgmKmXlAHjC+GphESx2
rNstOHV2HhrPrj4GzsFNxdP7Fidv9CZ/XBUjdDDIAkIBw3T4UH4+yuN4YVUtX71rpOcV/K2R+p/Y
Jtn41+scwAqPKtIA01Fu2n18bzry14Tz92u/ifstnD0l60HV1YAlrhC6FZb4nmrojeH771d587lC
/DmbRb46R0za36MwcsGGwQAYWBU9YgM7WMDguu24WVW7cvf+wOm7H/Gbrpkem8Q06jUeEnVcejPe
wkMyQB+A0k84mz/COGFruzr3eLJzR5n2tY8TDlzqnAeoDE+w5Z7CijxWZvjmo29CO8fLZHcvhyl6
JxF77wtZX/8pzV089A/48GqP6xfyd+mV67f6n+Dxz+8DKFAaoQuL7vKbzGSco5iX5Sv3zoXQuTCv
iK3S0M9+2gL+h4x9bXT95WXepOyjYCFxcBnAP/0eFkkr1mJdyk76NwQq61Py8z0BRoA+HAoScIhf
iaNvniIxVqgAxiAr0m1zLnbmlm3iHB4QmwSI5ukjeZca89tu8faKb54dWfRO1IG8+9Q+g1Wb9U/1
txXeMTw0d/TT37je+q38coc/6hAQtUPxADrOj3zzp6VB0bFDL/LFZhKeYauNJcbSbsiFw06Lbd9V
167P5G9XC5C7Bj54EhicxOs/Xa2Ea6jX+C8RYiab9ldQnp66T2Hu7dbWNqKS7fLAAGV7l973211i
A8RWj0rYD3nHW+0fGxJQGBQWTTHl1X41b56z+Tt7dfK/Nf8arovwP/eJHC5ArQ04BiwdHCJgIP56
n+iw2cEgI5q62cIRrirjTGhnOnda+h+rpQ5uHUJt7R0CrsR4inTQo9Q9OuNtGLhtRdNlsJg7sLU7
DTgc1AijoNQOEl2h0mH87C2Bhc1chLJkjcq/Ssc6BL+VzmWxIaR2X30zTLeYm572TdXKXAPYUOHv
C3GZh9L9HKGTAEFzqZP7GR2IjVSKPOt+YueimDyEqPP8Ui71fNEwkTioRH3znCHJTS+mo9GTDrax
HIE4dUlwqVEaxOkGw4/cKXH+TXc2is1HbBDT4yg1u+YodD7FPvoK2RhK+p3Dimg/Vx4KT76/fMSM
3FOLceEOOUxJT0E1AhBQBN0NbRTZEtfUj6oJQEl3Q5KHcsJc6IyewD40o5aYUqrFSzmV/VMzt/GJ
gZsvUh11NsmSpiirHFsrh6y5rhw/96uKmyM8CfS4HVrZ3vOgYfe1REaWe4qYy8BFhCEvNeRElVPq
qG5KI1SB84Z28tSg5dpjftqld8SDGgW7tc8BWA1HmJYkgpXV2gCaMA/DdVcfw7FAultU3qNYhqHa
McTpe69OuqsRSfZrs8zTy7KIYAMmw5JGYkE+NOvu1TiIzHutxaELBc97E2AWRJkum4CKuLVLI9Dy
sMGpX1xxVlUUpE4BIwfbhnBCT6KXUXgLbIxDnneyMueatl/VUGLcdRZn4Rk/BcDvDDXVic8ohXUC
vi4VxhFzjFCbp8KSctcoiwFB1O92YzDqQ1KOy86phQt5c1Qdhhrl465haMeQvr9UqPFlRpUoAkjJ
0nqJgkOiLbvBEKp4MQVW1gBV4aZsYWRCJvgagfft0CozMSt3dRFWcza2EYAeCP4rAD2iEb2zsUuu
I86SE6ngzaAj+K749dpccpNSqc1fHyq/bkt4XBEnrkYAQJFB0fbb3OcIjG29pkdh4VxzE1yQnWGN
kSvdTnvWsndmDH49KH9cDbABkMhWzQ0IO282hyHugqRSMQ78L+irNuFt411E9c6R/9YUHPcEnzTs
p4EfouCE8+vXLcjh9UJForM1PkKOuG2zF8iaQYl4b3Nd3+4ve12IobaVRw/lyqong2jl5z2dBqZV
DjxDnG7ZoMDiS/jlzOS9Y3/9Lb9eBcwexNEocq3z9m+nS6UIXT0NLCODPmBwNsUazAjACUvYPMO4
Y4tG7m6BXl2NY6bCdwbWf9vOsZmvTDysE2DkoWL59RZtWfp8jEhaOTzIXE7VVcdD8Q6W7PfPcb0I
9GtQ13iO/5ZJxJNa+WXDsgV5aNs3qe+IzHaPf73S15j0zceIlY4LrBOPAAW9+bIGZN+VDmJoCxx5
bExR37PCk0cDJ6lzF4ZsO8EmA5LDdoreufKPnsavl0aWhYYLZoSx6H8T+8JZBQ1xaASKoEJ1wUYo
W6SlKnpvNzmhfeXLJPtVSyPQeorqjVYg0aZD0anPAxyw3FQtIWxo4MBTuVvYu3hBxigfnqHyIKgO
IPvKPZzEQ2rrtvyetMKB7zg2oxsLXcOuqAvQU3oPs2h1AMyHj6554Bbma+GEYmeNJSdPB0DCRsac
KrCcvoDooL8KyflwcUWoZF5MkfNAOO26TVsE4X1icFKlMw68C86f8USHxr/vowR2UH6sh8dZxyiG
lIbFKKgBX4mWSxMbuB61N9Bu7CFrGuOCHKT0xHQlOzj29K5yuvdwRr+vXWS3kHqubChUnd+GXE1T
1xH49RmqstuVg+t9Ta6SDHzTdN51H2Eb9t6T+j9cEEsLTC38g5be23Vc1v7EW2WzIR/zFchJ9/Np
ZfGs5sXxdri8xw37fUkjlUdPhEJjCmvmt9vpCBbPTIYE4wWHMYRNuIDao74T5XVgdGrYvP3rJ+j3
2wMdA3gARK+oNwCO9uteMPrUlZ6hWVeH8Fq7F/adbeD321n99tYWgL92gt8m7gIYNKwepK8ufr9W
mxG9ujD6RsvPkX8/LPado+9NQ2k9jdC0ws0gZ4O47zfzXlb6ydgHcNuB5w47IWbInAPwopg2QAbw
7ljWm/QNl8MKXKkE2MZREvnNoKUXCq0HhoDmGO+8fNmHuZ96RwT9P7xZfnxV/6is9vdqZv+viUzh
LvnTqv2tQXX/zCuABvXzL8rUHz/0Zycq+ID0BMcZpiFQ4ArXBOWPTlQYfUDoitEvhAw4J5A1/btm
5tMP8Kl3gNN2UVbDusF7+LNm5oUf0NACRgktdfTt8Rv/SclsvZmfTimcgaCkrJh6H/pJIEffDu95
bUktw+OxE62PTkcEo7qD34/NeWaR8+IADw3mQ1JjCHSEzqOutU3LqRc3w0L7h85084ZFim9QIpfQ
sPUdzQtYjh2aqRr7VOoapeJGVvOjNS7/jL8+XUeEwTkv7J0vKDCQ70tJvUNiqUZzA/oeD9KO9567
X+ESa6US+JT1SUdxDspe902iD0O5RTuRqfalq79PZBDdoeLuMGR6dJMtxZ9sWkuA+YVE8xzHBqqd
wBWmemdq67ePGl0/tOYh6gW6A9r2N6OgVUXZ3DlTuAtK9B2CAHqQUU97G0av0cxlSiEylKx77+6x
nN5+xxECEVgDwCkVtVlEI7/uo4WLQsfCZ7rr+4RuuR8Wn1doqznNUVHQbeEsYlOg6mTzsAiRr3kB
I7t5sc2LAhs874zj3Zp4mXbxnEQP8EJjH52yh37J5Z69KYMyhstbxW514ZZnZ2qGS1wjKkhNEAw0
5x3nZhPOWjy0xPAKWV6LKf9JQthZlmOS4Z3LrGjL4Wvoz3oPSay3hR46fp4bt0dDQA9BsvH8voDG
DJ8akqt24seaOjLIAh2S/agL72TqhC1p39i43UMlP7PN0k/dfhJtpHLlmvbWX4dAhyhBMjwV7MLL
McZahiseFNKzviNkbe7F2izjBZKC8kW4TvMZohWyKXTnppxC4JxOeGAOvmYBdKctdLdZt4TTcS7q
keYSFeJPZBrVo99MLs7HZpEqwylpQIgv+iiPRqt4NrtmuRPWTNlgXXTh2miqN8OqyEqLZIyOAuKw
nRws2dddzW9sXANcY1i1TZq5/Exr3aaxnNAs87RzzSZ4SqZ0GZwH2CfWV7Ji4w6jcv7BMVHwqWZm
3s2BCXeznufjGNXVpxIvv1a26na89FDKmDpivlrTki9Lweipbel4QQ1j3mIqCVWKHuzedjTxxgtG
9kl3CRw3Rw+Razc59aGCjeRxmCYGZawDqXKgKb/DCllFfkxWUJQyWKMKGXVp0bTsIxttgXKKrNQz
pELfXU8WORP1ABWfgPQJ4t5t24guN1ErrmugL/NgIfqJdaq6FrNwr0rh6JMgrb9Vsx8dJt7Bj5Rg
eaFw0MsX0K6iWxVZCMc78B4zaL6jW7ceC6wzF5ltlLhhDg3qeEaBYe6PKMRET1Gtl3SE6SL8Pasw
LFMPD+cG82TtVrm6PLQToZn2xuI8MAkDKwdunNAzNyf4AXQXxjh70H7VfA+Zhu9h547oM4qgepkC
YgfYOiz2Jiy1RV+r7RyFAWUKVPE486c+nOOvpGzjW/TFwm1Iwu46FHF3Xfo+HPGokqGT0sGfTj2n
w2Vq3c6mPPBs1iIPPEMMZ9ErCzXGYxz/CSocylNd8v7FxZ57Gw7ct8CKqeAIREt/gYw1fPQTM90n
zQAQPomj59kmmIFnTdhnlrbVIwtsffI9vpxp7RSvJS8DlVJF4k2g5+q0iLHOfUCHX/t5cJq08dr2
WASWHkkfdNeKTu2jV6lq15po2M9z3GbexIOjtLK7zFgbp260qAiJCKMIQVQKNP0qR6d88OIzqScH
TpHl57noWb54c4S2Pm5OW8to2rbCnPD0zq+m7rw70en5XpWF++IHHOUkCP73WBbJhkTu/OBZ3zkE
2vGOwkf9Je3nRp9Vw51rJGq+3I91zz76NWZvTAYuz6v1zNmh9fySNCPSzalMnK8eTvmnKGqrTTxF
6CA0c3EuLQ2/IuSCDSvnzQZZBMzv8IcgCSQNxuvhdds/JRDWXQ+F335B36Qr86LEwixQppxSPUMK
nZrJxl9mLtAjonW/b5MKAo/ObecrCw1E1hRTsZnbpfseJZ1cUncqgGGoZ+xU/gzZIfTZwstlN4Ax
Pfoh2426r08a0x4HVfrk5Cjq7tvIFYcAmvPP2FTkponKFqLoZb62refvUCKNrtrIc7cDxC4mLce2
K1LIrmFyp5KCfOyJJMfSOmSfhLI/aBOabTk3/e0MadgjTLrmu0G3cZeyoYxPiU3kRomqellQHzyH
yLGOnuzdnA8kuFG+1+WIZZKtUyp669ARG2k4d8sDEcgBhVOOG5O49pIQt/hYqal95mEALfYcMJ3R
wTP4Xz08qQQteE/gL2Uh/KRT5kOGcbcs8oGGFWa5uSn9jZB6+uTEI98T5LqbJRHicarncWewU9wX
PtpEZIggRUGl09O5R7z6fh2QwQBMFc5VmkStOkRtg4ERRAcHEYzhbQ9B8GaYo6HJio7OBwcS84NT
Ru3WrSq202rxvkkduJ/jrrRTansO/5Gk2BGlU78QEYrAidzS2SmuTdfEIBXA3ha3pxxyHOVc9bjq
pG+dYATXoF5U/TyHlf84U05ZxhMht27dVJBF+MjkM9jUqM8aGoYuY9Vai+70AEOGBd7UcJSuh+/o
d+kLnlyI0nE400NVaNB7vKiCOwoUFdeF7QXqxbS8x4fVHkenCjIcIP3dpBcDxZAmV1De+pCQLwaN
PYITBcEjPHGiGYWEhPnkGExDfIIgmQ1pWDrxViQq2qIY3b+OiR/mOIRtDodrgQJtXE037thjnNNd
CntccPwd47CFzblygid3puYzN7a8B1bd2QXYAXOUzMXexcnyEcXdeNviSbruw0rdu/OibRbrDs/b
6HiG7CunRdGSQf2X9W03f/dwEj95ReU/E99QTAWFvXscwyF8LYw/31RFbZJs6Er/qpD2acTEzgN1
Cb2e60pvoJVUl1G6UU4W4qB22hP63HkRDFgDIl4WsWg88fWgsZ2wq7gmJULGQhxRZqyjrI87d4P5
0u5Ckgmw9d7EV0sEf2qulJ8bSpJ9MDf0u5R+80kzHqFsbkbyvYV38JGJJDgW0rjlDqBUNu0Sx4d9
WtCOWzs47pjKsYFTONSWek9Z0X+BHbfTp0WIfS7ldik+NnoqPpkIKhg7BICA1gpjI5gVNCcdF89Y
7N1n5k8tdEpOz+9Lbxm+GxZWXx1Mh8AAGtKLZjfVsfM8DHZYstk3/MUvO47dpEFkgkR83obQlkEK
3rRX2DPgX+cYeaw9H11nrYqrELXJZxSc2i/wV58wkCVtjhNrvtICuwd8t9FsDZ0JTuF1QFDW0/Mj
L0WP+I+WeNjovPPI2pAZfFo8YDZCQIQk3LvWxNUJMgKnzhIelZ8GP4ZoKwxbtV9ad/kmJAIHjLpF
T8EYBVdzPYEkiBmR+tKO2EyBRgYSJKrcby0GBL6IqI9fDZN2a7HLnjuJzmbPSvu5ti67N1ODWDaq
2dnXU7wxDsfGLCfb8IODkZwzhExq63VxuZvYoPYJIHxXbeMnuWxFfYhYgOzap/asC15/QtCkTp4j
6VfsYGqr+k4cGfPt0a2pPfljYq6Tzi5PvnJgNI8mx7L3Bzoz1OWb6iJ7THulVeFDOmyUlB+JxQZa
zZDReFI3VxyB3wVOiXofeKK5ht1zoCHiH+JvFtt4m7USennoot3tUhUqM1TUx0m5wzGJZHi9UA5m
U8eWDJMx7r3buuKmdwJA4uaEA2FYmzsRRTCy1w6Vz2S0OPU5cTYKAo+cgeaW6U4XWTNCiIftJ7iz
PfROSdF50ACS4kR9VmZhH1WQDo1zBhNrgWmD0X4X/pS4cMJuuldsgd5NCW+xj3J2/OPESqAJxmG6
7jWNduhDYT4PyrgpHUJL7zu9LD5mK4KRpK4NohvikP4WuVxz9jA29Fh6xqYeNbHZTDErTkVkHxpW
xe65mVR96CqUlveRw5b4Gm1feBDHLjtBqmjAs+A86W5t12BQBkGr9hD/dZBDxWXi3YVVwx4rGGj5
qU2S5roPrIBybpjb16VXdM4NApUh1RanY9qh/nM/AgaWl2h9nTBeGFyjw+MHaTx1fpNJ18x8Hzag
5WJozEOze5H04GHobs0FuuuZONEGCWx8ZMkI5NLIu7zvEKci+vGHQ+FI95IEc+mf/ZHzK1rKYluP
i9hhJlc9ui3xXkjlhDtIfeyBkl5/neu2eFnGrjFYx4ywXcDlcMeSBYX9mCQYxwixZYKH3lTzAyqq
1ZgHGBq9QkUYgYo70fjCC398Gd0hBHPHx3RXKgpDrhVaA1995FunYBkJOAgJQ2w6LKQ4B75oipxi
hG5XY8DBvRLOnECtAeUq5vrQWsOlYUDep4p5hEP/3zvoswW0Ok5BxcxGdaH3UWDIBEFWMn8quRvf
ozCBs7H3jDkjM4fNY63lx37glGQtHfges4bJQ9jX0UY3HpJc7SIUjnRSs020LNEjC8eQZVFUjg+L
R0wEzSXX+7EZ3dME2/f9bJo5w3jKtOvcPviGWEZ88slodmCBi6O/cNTtJAb2kMaEtn1lFHLwWdDi
+r/ZO4/lyLHtXD8RFPBmCpOWmfR2gmCxivDe4+n1gX1DzUryMiWNFWfQJ6K6ayWAbZb5zVDG6gOM
yf5SayTS1DnrFIdz09o0RRxlMB9L5b6ptChdWdUc3ZWppK+5vbk5eznS3Llk2fdmx/fKJRUeHsBl
eyq1+rZK0550xhcfCzEPnuu5FA5Rro9vudSnv6Oy4nwfy8J00zGQj12ZD1cSkzeUb4M8V+2+K6u9
D8PnWZGT8A6eTnIllVp6hCAjbNOq7Wob19cRz45cp5yj8d7vrUQUGD0eBEGGrNK7nSgjFpkwMoy6
ytppWVd4s2FO+wntlNehJ9FRgN1e+J0vHhO9NPbqKDI1HXttOhRiLez8rhHXaTF1RyHJymuxGlVX
jBuBia8fOaFfIQxcSMpB0cb6rimr8n6SKhFMcz5nr3PrJ9RsStW5Shj7KxEKaOlInait4QBCTkwW
Mr1bGHV1O0vqvMJQPbnXo8rf93pf7KMKL0k5Z6lANZF25K+yZOe6jxy3OkgKs2p13OfNHC7Vxqi5
QrgwK5uMz65EqheWlXEbFH4g2rkQdXdloeiPdSFgJs4jPGiDlm/aYXTgNXWMteMgfPXnUBAOxaAZ
2SEOIgtwZ0eGPuTxUwon0QstBKvClP4LL38BT/d8GGi1+szNpwfGcBmLs14fJhnrCdefpznxSkuD
Dqb6LL9tmQ10E+LSh7IVW8sEHppZu25rY9w3hRbj8mymfMw8DPe6Sr1oc2hMqy7FTj5tSrKYuMzf
M7kpV1zx3T0ZAes+tdRnDNoVw8VbOw24EaWlMRMnwiGXAw49uLWN3VBoOWmkhpe+KSjbJJhh0Yk9
PNxULC/7gZqOqhA4apJOw7CaSjN71xFjWidB399TmzWJ3TKc8ij4FaeBhLxVLArmIZDGXacK1Lp8
/99NrhuXqu+Haz+26Mu0Vns3Nz1zqXYQkgeT+aDGwUmFbadZmF+bFoV5qIvt9SLN+VuapNTNlHh6
SrtmfNRSafKETkgQ8Yun/sqwEmWTCGMIrDry3SkK1etKqKSVFgbhbhIN8MqtqaQeXfzmbuaqie3e
LNDLKlNtWwhS81trg+CXNphy6tXlrHkdHo67omrrt1EM01Uv1OE78I0+tEE/RIKTR0aNuDGMRKrz
hmNHHgro8WkY41tT58p1ZpSZR+rbothRQr5eqIDVKii0+T6FiaCDph6GzlbGvkkg7begeeXeFLYc
bMlGaCDbSYVZ3tQmOrnwvms3NYP8JYvM5mWC7X4BWXU+iDFdsiy+gvK60JvV+Z7RnmxLua88meE8
PGiyqDsDnaxfU+iPFw27/rXkrrqQ1b4P6AGFXWWrcx5dQCMQr+YqEOkgCgV/JJbDbZoUnChB31Rb
GLXjVRhWqKhV+LEA8c7gZoddOC7/rqXcRpiWzuDNa6CaSZ63nm4J5Zsumc22m9tsY0Rdv8yZrRUK
OMUl6yk17T6TgX3MiVJnDu5p0UbhSlixceA0kE0Nssf5L2xFNc+e+Ot7L54grrdZgwtT2mRrPlN5
FOhdrcJQGmk09N2vxgyjq0oRhNZRjFj+LRd6AHlvCI9wuFgJZjpbD3Ng5veDMg53Ylin74GgjKuW
vv51yM1xY2gZWBMEDxyjl8QrPW/pZydNe1MjsoD+l2+OD2mu+uu4UvJtljMi1VTfWhn1oN+GDTh+
y5+B56q9vC5oMi64jqxwdD9lMt03o3/MCp1B0TRrL2YUmHRidHW+7JREvBWHUXz0485XHbWS+03Y
ijLk7py+lqRmL7pSlxwWvkzarxrLDhIElAZiqFurRtWwpC7ifqkux2TajYLCyTRr1g44UidCk52m
pWqvUaQT++q27doUwoUEcc4tmwSicUNjQ7QTWS02ymwKl0mfz2vJNLMX048F4C4jVmmZKq7KaMIs
LZ3KTQVVF3wmtG3YJJL2OIZUzT2TkMtK1eebzl+2X21N+RoGPeQTgcT/V5u2KMW31EzbZoj017K1
gn0raWyJIOgpSdu8slyfCuilM4CHupDhs27TRKKGiqylwUkV1bryTKvmPQ2ZtMbo1SetDDLk/ZuA
xpxJzrjSZTXnELbK+gEke+vQNhf3yN1EG6nTuHwCZpF+WjfwcGLT/yOlPhlcxvzkBQMB8zoL5NaW
fDkX91KmwfNUZ5D4fdD1hzGUmtEROzXaD5xeExzZUG1BUMQWUDJxHgHvTooSuRZ2Ws8gvDQ3gH/m
DnBcEKZtBfFNjpP8JucjP5c0jvybWi4FxTbqoPFdzv38Gr6Tca+nOQCpsTLaF6uTskvBSNPB08mJ
LitTmGAYGQCg5LnVYTlL4fXQypUDtq66mPwu58xOutKkiRsPgWMJ9XSV0knZmbOhHgxzSNwsYIcJ
/FuOaoxgs9So2qsFn11JfOMJbgsZz6AG9ATFqEyZ3EbRVhX7dhO3FeydKBZpVJn5dNSCvn0t5Yx+
hpCHxUM668lqAOnmToGsPEkjkAq7kyvBFVsDs1CrULeSBmLKVoJC1myrEFvTK2ZN7N0+KaLf1DLj
QWA28KRQKhjbtAuVdzlR/D9CEGfraGpVr+xiYYWfzJDYWh7OF6QglkovaTRvyHbV3FFLRfJX8PCz
Vac3yQ0VJJKQQFUcSU+qN6mQaW4L/BTIONNNkFTFShkM9QbLgeke4GdBYy3vbYtWuTfrmn8UJb/c
YAeab7qsEFbQafwLKeuzTQLI71GFIX6rVlXmJnnSv7Rwl3fi6Gc7rTGSxElElEggY6RXzCDnu5xu
Im0LRG9p6IudJ7KhRM5DCLf2wriniZnPm1zOisirwiHa5HmiXzFKBN4Y4HnxNkRaug3rJL/PJ0Fc
wf4V3oMeqezBLIaDMQTzOhhVZZsXOYfgHHCToymDzq0lxqbH5KTflV1mYkbTWeQsvaZdiJOwQOvp
mxRSZG44LthcjUJK4YvgKEt/NEkmpnYV16r4VGMHyOQjzp+Vsmr2y+L0qKmmg5lF8SWtNPNuHEXx
JjS77nqKZekQ8/F2BfCP2y6if28rglFB9+GqqVZWm+nXChJKjY0Av+YgfwFtDOEW5SZRKskNZV99
LYpicNKile51tbO4XWgvJ8DmV1Sz3X6YBhVC3Dw0x0SxOk+x8m5hcnE7I50S/GI4SdMVsRMTQpXV
+m4SdoDI5nS6nEZdeTWCTPIQzmjBmvilcYMoI82UVAq0Lf0D6UoNkuyqas3yQA+hOMRgaQZnTpN5
CzDS8CL+S6dGwsVJ9E6/B0SavXSIOmJyYtQ+kzIxAd5d5/L9yLWBvbxqOUqWJu/BNOkXE3ec40+i
dh8NSrARh7L5ZapFuYxsoMVnDBCCoK13KunMsejm+qCkw+wWZpRczbOfo1wyDX/kRp7vKgmNb2RA
FLQIlb5wyqguV6JekYoEcopqn6qVbgRw7yajZeOMQlA57axlnkyfFkJSiWBENqriXsNKmBtntvy9
ykm/HsPEvIL0LG9b+o/7VO3Tvd63k9spUeyVWjlu48Agl6yn4jnUkAxhgJcc+17Ud8MUou0cVMl9
bNbDZvAb9SIqA4CJoeELj+rUy0/8Z0xr1axOt6MElFA1CpiBtSK7gllEz20RpceZr7DP+8C/bOdR
83Jkiy6yElCuXAvd3dSAvawiHy29tC+uaGQilmCUoxG5IzPHfZ8a/kOM+MWhCbVk4JKv9VuAW/3l
HDKCYDgeFq/6TN0iSOJwKykVtDlF73zFFnxFHe1cSfqlTT4o8OiiNkd8KIyiiypKWHoBsOPYFjW1
c0V50D2xKDXfiRndlZ6QTNqu68XsGPY+Y4AgjdJNaADdmjHV8Egz/V9jblkU5MhcPeqcA3ewtrTe
1fOyoXucBij9TPlqqmT5VyAqxUUdT+kdVgv5Y9ebM63+yKzouQox0x962rfmKFQAqUZa1U6dFdpv
LQrhl2pzPB+Vvvc1e8qE8ZKsPdgafk0xRc2jKXQ/VPWtmWvfK/2OvsH/gUvaaVEw+4Cr//9pWXd1
lEe/X/9hPt8Vv16D4jMx6+O//gdlQm30H4uHvAXYFWzjvyATQZf/Q5Ro84Gp1FAZJv36L5QJdC5F
lxXI0PgCL6zm/wKZSCL4E9mEkmCAWdIXJ8X/gZbZCfDJxHwCRQKMvxbXVP468QTUibFY35EvWyBk
A/3DacN3uRFhDInueIxW53Cyf8N+v8STTpAWYF0shcwaoFqDQYNlrmLpPiysjeT/+YT1ufoHUvlZ
1OIDOvIv0vL/RZJlnKPA5ADXOYGo6VYtMYNBUY2eVrbPt+OFCHkdmbbnRfPU8qCeMQN/014Gt7yR
HPWy94Bne82G7le4/vnHACT6BOX5+lsW/MknxocRDJnaT/yWNr/r4IBb0e/EH89hDr+LApoEeBnr
CYDuyRNXchyV8szwQn9R3vQdRZeT4nKOAMtb50oP4zo5a4l86mHysX4+xzx5skRmXJFMxOwA0Xvw
1h0mLaviwXqbL5C9WlNCOQyGOMVC3aYvd6BDe05Bl53y9f3iTYMhM+BoiPunTiojBclYpzGaP8n4
R4v7C0WmMZSY8i6p0wOzIzoR1mtXTqZdm1Kzk2fliCrZe9C2CdSArrPlqFsjHDiv22IEpVkvqQTc
tNCUn0CGPNTh5HVddBsjhUbq29uIWsXOYPUvtHgDBz2AhViOX5cwGUixaTIchJSLOG/u06CoXKnh
LwtSzHMAU8YwUSwk5uhCyAUSdYJuuFYyoXZlom0ubESgQNakPauNfuwLc9uZtFfD9lcE8sxBdA1o
eR7H4AzCEbcDxsL93CEQ1pr3TcejiD5TXzlb52l+rBSo33KmtE5aqXtdT1Twt/Do41698cXkoBbd
YzAzpp5DBgqNCfC/eFfF+J36bF/q1nObCNehX/+u9Fq2q9yX7EAs3gy9WjUSmuHkbaSl76bovwlq
upnU4DFEKclgJI2+jiPqwi3aKhDzTWYHVcGPKxgSGHJ84BZfZRP6NglLQ4oPSYERbZ49d4G2pj9x
7CvmbRmChKawxtIyt3UhRzy+9WYhfsSdoMAMMUBRK0XcTkqEC82cLDeUhqeqjPZWN63VkjmhpSGd
xiQCKS8ViQQzLiQnhNdhR13ntg1OeeCRbFkx4L2XI31Qdesn8Uuu0fOVK+5QM9jFvXKspJzh0rAe
M9oRQ9zsTGMq7H7UL7O8/hPjNMME9rdscMDUmudjlCRaEN1BHjwmOPfkZXojBfE+yOXrwYe7Q40B
4VoGidUa6YuyaEH2ZnkVLwgX1bBWWYFAgZY9LhIAsZkBa1JvLE1A73ef6hlt1tmBXxZQf4aKKw61
4XXV5BWM3Yc2gFqbjFv4CF5XM4JluuGhpbUqwwKdLfJEqm5o6s0u5Z/AJGQHeck/itE9Ma8oPzIe
WwcNYxsVHQ9FQO5Rz2q7SZtfI51WyZ/I0KXfkdg9SFLk0cPd4qAUeKj4xJSV2e+JXNItFTroka7c
SHH72Gip6Q7qXDhWL94FCrJSIZm7XWeheUZU6ITy8XHWcqXJQHoVXRG/MDFqBCpzoS9J1bY+HqHJ
evG3R5phPWzOKTUtd/fpuS4tIH5g1+qih7v8+adzXawqIxnN2XLkA7yuJxBF7bN6HRwX9wrlV7+v
vfgG4R87uzccwyuTnbgKN+I+PhSbny+Yv3GE/zw0rBMYPLK4sPwW6t+nHzJXdd8DPrAcf7gf/LcW
oc+fA3x7xFoa6QgpCXTQU/Ig71qh4537OL3o63pbX9XbIveM1QJeli+TrfkGruSBEqtenyM5n8Cl
/3m6z7EXNuynpxORozCRPPOdxhNNZ/FCsZxxZ1oIwWPFsD/nB3bCaf6Ih0KSLpIdSB9qs3/HC/IS
VHAd+A4jfs8cXXONDx5Tui0Ur0O4WrSILaBCbrQdPZVKe3PuF3yXloFIJNGDPyCSmJ2kZWkcM801
Uhbxhb7TnTy0zedyM+/6h8KlAbKXzhpCLu/wJF36HPFLYiZZYxPpRASJ6a8zr1gzRK7c2UE04zI/
y1f47puq2JuzlhD7XZbV3++Y+7CUkXn2ncV9fHYbcrJ+06yKbb/O18IZusL37/PfaKcGPkYA6QYb
Zt8R1707efmquBfITBZn5HY9PJ6N902aiykK6H50jiz1S0LiW9lUG4yneLromDS2v0s2qTvcL5Zu
2bboHTium2h1dt18cw78Ffdkp3SSORp6RFx2iiN65Sq91Lctnu6L4fTiAH2W6LKcLCfrhogmRQyn
Ak98knRKbTrOfsdx2+AjKvW2tvG3Pcwaa229I/rqKldnDqJvFupfAU8yzoAmZNn9ExDj4AL+RLD7
IIc3q/EoP55LLj8ogl8eUEGsiioJvsbpGd9NgzKEacMDcrp3pHqbZf1gXeKVj+N1+KpwzdMYP+Ze
crZaOrWDWtJrSjwA3phxAhs6xYcDWDfaYGAnytdCu0bFIuhu4AgLb9qbv6tv1WeQSuBRnIQ5DX7G
pJ6GC6Cnc2dvsaJTtmde/ndfG+IDb0HGOJAz6O9dq3Hrxn3f+Y56bfpeewE336GD6ygzR2HhCu7Z
Ff3d5/4c8eRzC/Aw5jbq2UmhE14t7tTZOrgo0eQk3n9jB323cz/HOzmXuszXEUkmHlAlebKFJ9WL
vMyRryqmtO/iSnqY74Vtt7HOUBBONA8+Lh0IsQhysY8M7CBPqAAVBgGWPKjLpeOvadBSHTRcNuUm
2eL1dxM9xXS0fp/5nt8kMAZCbNBVVGYQ2ikvDiQ3PAdf8Z38QkRoIUKky9af1W2zYkGtkhUpp/as
uWeiLu/wZEsZwJqN5Xzkfx+n9af7vIkFgUzC8J3gIchgXGN8Qpw9AHcs/4CnA326NHA5+8e85tyS
+u6Z4ftA8qIrwP85+cJFOLQ4loKOUtKXGqquWCO+dvPzI34bA/qQxQ7+hm8Y1VaSWx0xgu6XlW/1
6s4XzhCovznqDelTiOXPP71EM0GWVYkFQoiXdfM+yKn98zOcC3CS3GrmOCNKxjOEWrxC83fdya8/
R/hmrxlwrwydfBJ1EfPkS4BjAv9aBoJTTtZKYCKb9JYbCx2SD9b/5mFgLRuI99OIO02QFVM28lQg
FIxaUKDBSyh2tz8/zXeVx0JhgtoLw4BAJztYF8SRGpcvEm8XyueMoQg4uTUz2fMp8TcH8V+xlmPz
09eX0ygENU2scaXuJHdJSc3fBvcuvsar+P5/c+v+FW/5PZ/iqUycLMIt6T/XvMuN8ydyJjSN6nXg
Zo8/v8lv1sVfwU6W9jQC8RqXh2vKyRbHm0B+Smm3ZPrDz3G+Swv/CnSyxHWJfk5eE6h2QbIz1F+8
16IDbXIdiBH+a9XjuXP+m131V8jl2T+9SB8cYTFEhJQpriOMs7Tgz89P9V2EZQ1aCn0LmMAnd7Qv
oNM4dqHgYE5xZdW9G2XB+ucQ332gzyFOLuVYNPp0wrrB6TrThcLkAOt0OgYj3XTmIP3+YcjcNYnJ
CXTgv19Xi/I7eM5UQOQV8Vz0MnLpjKzBd9UeUgP/hjhZBBaYrqgRQUWUhbzVEdsIasbXeboZe/8a
8d73WdZ+dbm/x2XD9SFXq2P/XFtcTq31UGNLUDTlIdXizTTI27LINiA+z7xv+bvtvjj7cFXTZ9DE
k2+KWYAggVPl+HKH92ATuJ0zwJjbduvsoHmQTWav3X/UpVjmNtvqcmlln02FlwPs5N5GMwHmMh0P
BeXWk0OgBPiBPlcJw8Y1bJEjrjnUpCf6SjwvbLYsoa+xYM8vVFssD04+fJYaDfLtPLGeNgcDdXwI
OtW1FVqvHLzHqFfvYnlciUO4bpISSZw028cgJGij6Z6OVLljzOGTOvpoF+qIEWStTHdPX9Vi44VN
CRDD6NJVJaKpqAbqvW9El5Pib1JjuhYD/Zz8wHIa//QwJ0usxiymaKpKcNIL6032op15oV2jW+ok
7vn2xXetGvODM6yKIoDm06ROzSsjBvIrOPJ6XvnvkgvIwNNu4kfpemG041zgFi68zpvs18/Hwne1
EjYKMkNR1HMRQjm50JE46iX0RwWnfzLXPdNuJ9rnbriSbipXW1db2e0PSuQk5030lg1w+oY/RbZO
5koIR6R6NxJ5FMByRwLNc9xEwvIoC9E6GqRrwL8Gi6O5rS1RAZ2o7bGf8IxMepNF8S2Mi6ukzLeh
PGfumZeyhP7pp52mBZbSGSPkHhJ73C3sbt1vUPu4aM8nBd8tM6SxmBxiY6VaX5IcDh6lDTrBWawE
UXt1gutFWWBRAoSmeCb/POGnfxQs6FpwEjChXByLTz52k8kZvXKiMZm+p+ebAgyGpjnM6pVvgbkb
ffM5MsuNqeebBMcdsA9rkMK7wci2/P6LthK7tTUND7lgvgPvXTOAz5HNC25GY7gGMbMdpowe8dw+
0H18rYv+jyih4WElZ3V1vjtssLpjRAsKBjDlySeqhTCQM6MXnODVulhenvW0mEvHS9sN+QyXwro+
tg6EUNd3fl4eDJFO1wdoOp1ChC+2iE+cyusxBMgUvacThmGR5Pll4T9WCZpm0QiYKvfrIXYMeENr
P1B8tyuyctXjEvTaKd2b2tfNYZAm1CO61rhgliE6golsbmuV9Jh6cdwDXs6xJJJw24HH7EhAIZxZ
UfpnpAJeENkrN2KfMbIIYPrh+jHtIAjmKMXM93B2Mw+cpg+f0VRdzDgy2wcBfmvqzC7512SgRNDF
e3ggUxDDmLRC1IVNffSaqH/DapKrUVbQR7b0ZCPjrsFgrMm9WU59ZnPDurWq9LoXY/TnoLi52WAO
KMWIrWdWKnY4Rd16fai91LoPvSE31EskM+6zpB/tBGU5m+tyFcWYC4++tk2ZsPVg7vCyEHtRcrGY
0TdtrV4qQfisy0HgtjPTZhx2ystaGGrRbhgYgeOCADK0Ve52/YyEWNs+lJOMrkI3vjZV7M1+IaJk
LSFUZcyyuK2kEoCmbqbGg+KnK0QvoU8W8RV8xmfweCgwFPygJipe4767rDP/IppVBcy9kl4JUtin
DnKlA67GeQrAvM1bfWV1tJfbHEyZJE7uWASxoyd4DOl47ez8fNI3GWN7x1fa7qoRIpMGeO2Hd1aG
nn2VjoajwYOxGf1M5EgdX33hu/uwaGE5iH/6PvqTxfBfksYQ0RtqV0Vs7lGcC7ZZMl4Uqvq7qOO3
QB9vRmWa1sJcgSwRM3vEVR6BcX2y26pDDnFi6BkJgeSAMrpXQ93rWxzycivccrE5ilJtwZZZDoIB
jwwnPbNTjlqV3lpyFawMCEHbYCxvjV58Ssb8qMf5EQcl2OuqOIIsB4hcmELtZFVouRpllG2pw1UT
9E9Vph8DJXBVwb8N0/5XCr7FjtSGFcu8ryjBdhbxcS7K0W4l8DfYnairRFX2gzw84GJ0ZZrRK1PA
CF+a+C5qwWxGi3gey+ioyV1og2aE6TzG9Bxq+Ta21McsG19Hc7yS1abzijrABql7JQUFljrMtP2Z
rdEGhRwDAzTzxTu9jLZGzSbogZXa42Q8hIV+iUMUpN44cINWfywL+BsycDczKVtbMVrcCyeUwNHY
QbFztCRvRF8BvQ4KLITr8qs8/00NO12nrEgAWfNLHRMxFBJ2gsZjplBkPEvJ4HnVoEqTbLgMe2Wj
amyveLoBJpg7oTwcgCweh9a6GdVQdTMDWo1WrzjPfRuM/iX0p+ckDZgUxz1/r3JnTT1TeqU/FkKy
UVNQUEZd/y7EYhtOIIxmtrw6C5eK6u/4S46SH7vYtL0mrD6Il/RvIvEiCSRPz/M17czEhvW+LpPo
qtBHp9KTbQ3bt6mlQzjH74KaHCK9ZRFkAxIBmfAqW42MJUcGkQAOTtwwZTZaMF9lOtyCRw+gw0A+
R7wOfkVj7WQ/sGzkBt6EchGUF9SLJIQ1BQ10cNqklmw4aseUTttBBIXsKVG+8YfpAl79ozTKN5ni
3/YBpkPRQhVSAQt2d4kkg5/NUPAT+3qXjNXaGubXOux+19p4LRrVc6w2sVsP7S16IFslmvazEA0r
QDTg+jo/tomgIlypP2Qz8GyzTdZikK5w9Rvddoq9xrRutQhqoh8fwVxeVKG80efwQgYpa8dkcwfs
647yLEFF0y8S9ECEnB6VYj4iRoZgaB0VuzmfZlcSxiO7TnMY/k8rvURbV5Q5/pVmEFwZdK0jxDXn
ac7S76f0XZYAvyV99yi0yOwD1NVXVWSuIrl3c2texaH0Dv9SRPekQqlQAgEtgwXsfSHemmD8d36g
Itxc6opnVAHGsGX1qgUN7K5WvPYj8TIzrLWCBrCf1bCcqhQ03ixvG13pkPjDg8NSmsrp0Raxk7q+
H0UuF1uSsQ9NBHwHLKn4xWVkz5X86BsG5lf6OtNm9M5qc5M0+KUaY/McDpOXMc2Gb7tK2+m3YEiX
CveCamCNZyjzVVXr3jQDumU4nVIh5TglxStUGjI7aMEYzCD6uiiad7NkXPX4l9ldI7OT4+lKxWEQ
JYuXDmwlvxgOPTIfEM9RA0itbaBVbLrQeBjMdpf4BaZMaK+AhUivhwJbBK0qgLl3qRvHGHNpQD9i
yyodUZVeA1b3vrLCHPlpUJU2NoO9LSlsznoK+kOqVLWTz4N0Ow1+7TYG9gJTr+5yaG+rZuAkVnwI
9Xps3FYKPWnNb9dGO0ePcpP7q7gq0HGtR1Qd5HozIeEPUP5PZA6/yzrYoS3/gPTZDoLwtgsQwVQR
s7fyS7OZeTEGPPdiqMAgBF1TbIwJ7AGM5txpzWKN8sOL3mfK3gw5axVx4DyJAlgK9TjeRvhLHqox
Tu1cFLDrA9i8lvTmXm3rK1WEsVuYvgWwnz4KlPPRkcM+8H5Om5bk8q+kmlmTiC4xu5cvzCyCP//U
RpnDvAzEDBwZU/51viINwbuaN7P9OcyX9sMSBuVIlBboFpsfAIBPYYwUyZyZdqLDa0eAX/LwJz2T
AH5tG57EOOkITbDho3iJ0XjSipp67W+jC2ENP2J/Dof2dchwEuukjxClUoJW3wJEQ5duOiZe4XCt
O8WFzyw9cqPbc6a6Z5/upFVUBtLIAfnxoaKNsQ9dqhMqQcQTducqku+fDiyGvKiq0aM4qUiCHuZw
RprN00krwEHaZgh28GrX8kq21ccJMRNoUoH98xr5GI1/WYsK+vJMCCkWTw2zy2FOOWp0cHclLWxo
s5TAW637MI9wZgn9GrQy4ZXZQnN5JvSX2mH5np9Cn3RJItQyRBJzizkzkr1Xqeu71Q48MpgTtt0q
3kOw2pw1kT8X9aSdUTRzFCQjD6yuzd28VUw7XYVu4tD/c4X1sG1uURgbNufmRt/u+UV10DANAPWn
VVrbSzi66Dysug42yc7yWk9d1euzba5vN/2nOCdni2ImSofqAqiedfHAsNet1mZpg4p10WG5hgm0
rTY/f8evYNWP7/jvo5101hBgmfrSICSmi/ftCgsXjVJhla9AaF2B2XuS1iXjBFh+GAm6Gbohdm3P
h3CnbIWrsyfSl3L45NecrKp4aroqhJbCPqov2m26Sg4N0IVJgX/sRM7gSp64yRi6c3Uy7ThzIH5p
5SzREbEEFW2yjU/nc5Ec85FbwUL3VcQuIsOVzaw2fSi+DkH0PI/m9c8v/9vP/W+8U2xInlfTnBmo
UMX5XYgu1mw+/Bxg2Q5fzodPAU66C3IpRE2lECBIZRRonsbqajincPolBk0Epk5osprInKqnrdmp
xXQ2zkbmM8lLpl/Jwz5rb39+jAV0/vU5Pt25J88RR0KhD2SPDro5G0Grud3h06L2vagTRsV7Vg3e
ZCHfU4HtRnlr08/C64xEyFAL8GZanapSnK+or8+smO9/2ac3fLJjDWxRfZRN/plOKZEdP493MWch
HG5vQD/3OGyLVXQW/Xw27sm2VeRZ7gUoSzTcrEs4NFfaqlvHuAeggmInd+EG1tN5jMLXacDfO2Sx
Ov+c/MD3X6jmPC7mIkCd7fz3Mm3U3c7tH1pPcLCNBWW9Ut3qInhuIHXeJpeNaJ8bZX1cbD8t7JN7
IJ1k+jYaC7vxzLXuNSC/q51xERz9dX2lbRluxc7k0G9yIW9m9xpS4va402psDtDAvZZ/p/ZylnSX
kXuOZ/C1O/nxjuiMAC6DWfHRqv6UubW5END35x3VbryVCmYlFgthC+04OvYXvepkG2WD9dSbyoi2
fYggbL5LD7Bx+1fpvcGQpnSaMx3TL3v05CedpEKJFCUSvrPMbM1fhnFQUHiP1HM3ybLkvn4TZEMB
cwDIOu0mTjmS/VlCkCWbLGa7OOoA8w3JLY6hsxh3qLdiB6ivBv6m2wHFxgXSD5tzl+h3hyomKMoy
LEK47zQnmrk/0PsPge0AW6naARmj/zFghtf5OcTJLkh92Ue2jic1D2nmBBsdbFCIrQ8k49BbkKHC
eeHe7z7h55gnK1412iqeOjb88nanmQwzXvl4oYhP/hN2qZvkNj6cSw6+TaHBFy8ANAWI7ynoKkuQ
OrIq2A2avUAlETLZyFtjzQxnfTbWl2HF8lI/xTpZo6ml+GqtE2tRzK9YMJiprZbr/lxl9RUA+hGJ
kkoTWSPQFP8+xMqhDP1igWTG2/BqwZtSZv4ne+e1HDe2bdkvQge8eYVJR88kRYkvCImi4L3H1/cA
q/oUCWYwb5372i8VFSGFdiZyY5u15pzjIDnLi3ceU3TyaoBU+z+jLXvbu+XATEV2R/NNAFrDACEi
H8Gp4Ly0qMqu1Q24w6uzmolTBxmJ3ogFEpXQ/rXMSetAvI8jsmXraG5FT/WUXboRvGVvKO322/yt
dkKvuPjbkwcELXgtbv961z84n05O0nfjrl4MSCMABJZxp0N2HYBM8cYN+U0XiRdulGuFWsi2caeN
8i30MHhs0+0huU094bw29NQigPiVNYBwcu3T7TmemymOBYqUjedvS8mevi16fAp6iyB/fE5c4iHO
isVPfXvUbMgFkODQCFudUtIWyGak8O0X6XRzP2wX1Ne87dxiL7r+ReJa7tm35vQX/WfM1flDb+qm
jeRFoB46OErxpLvYmDmARI5qbsnb24TeuVP6qduQquF0EA0qIZ8uu6S9ZzEVmuUQAKqQ5zps/uvb
kMo+Kpu6QhlkvZKXuNzhtvPdBmdgg+/3ykV0pbJxC1vFWxbZc9vkZ1UOKwO53IvRQOY4u/ax4fMm
K8gqEOix3vU9alfSTXeGV2CvJ6CGl+bvKsX/z0jHxsq8+cLG2tVJ80bvdX5GL0XzN8+3+ehl5Z/4
28tqkH4OPAibCaRBxBlLQeyvyHSyWyEGYkw1mSP/z+j6N71Xlv4PIBaiygF6II+jlvUfOyt/xIbG
6qiiQ5UXK8C/sbOu9dKkMiwibdgeTB/jhO6eu4igRPj3BUJQuvkhMCy771qHgCYHNvV2anKK8w9z
tRuqdJdHD2ONDRUCUVC5utA/KspD11B/m4OdnwyEPpduM79W/TcyrrbvHvSJZXo9zT991tWiIXQS
4tGiMTzxQFyvsQkOCeKd+NoCBJC4AK/O3ZJWR8NPAy5//m4P5HFpRVoxYOOROIFUECDO26Wh2dDJ
cokZcL/+imt36F8j4mPhx2DP+XSVR6Ig9VkzkPzm0mES/7Tfw4ca+p5VcGZqXMkZ9sPNfIiv/Rcq
Zy4P/L/6zv98gvXl3ux1TFpEd3sZYcEzATctRf9BfxibB9XftYSt9NVlG9a2VL8aUbzNxOK/+gjM
biiaFCXxin187GNTJHWApMvTatJDiPshkbQgftxuCCckvOtbULRPc/0G/r1P9KuJiDlbGJozVYjV
aeTtt6CtsMDT6Sp+Om+Jta6g3p95NVJxQ6fHU0mio1VLLEdmJ8N45rdfa4E+jbc6cYkCDbkJO7LX
buaN6FGLpS3zHG3Hw+LxEYgAdHGuXgVnFRWrA8BfA6ugBdgWkUB+ugHVCCVCEqw9tfo9Zb8G7U+t
Hr+e2Ku999MQq+8mRDKClkA3YAB/J+5mm+WA/MTGGcBzx82rGlME6dPN14Pqq7P5X6NqiiLCW1ms
Aqv3d5ZSUD4Yj72673YpbcimwuenTO1zSsS5XejWTVM/VzOY6dz0klDckz7apE9KXW3lSHXqciAo
Lto0fmkbxYM/EOlCQOKMWzlvo8huutlAwNB1TkOQrKM12Ys61XvBJHtMVR/79mUmgmeWqYVWGPDU
jcltWpRqL42zvTg90egehvEgDVVtp6Z5QfCjbEeScj9M9a04J6SDzmRzCMKzaGAEF0gvDck5Us0d
egQvqcgRG5JdlwRHAkf/RFqNO1Y1z5TMT65JnGMkkLhcTT+JziOSlIuikg0PCPr1UCVeYj7n8AlT
syVeTNgPs28PIdSlLrwhHcsLSJPth+wGu/GeqByYaMGDEbV3CYqXSr5PZLoKZXbmt35rVby7xr/9
1jKzF7klPzROm4+LBiXQAN08a3Ull07VEkei8uPJzU5XclaQAhnCrRWIs+0X12VN5qv8R4KREygv
GbylTHpWgW2Ls+aM9ZGAVU9qp0PTzptRrnEGjxdp1D2S9+/0lb8JVJQKvf31bD213MjgNBYLLq6W
TwAkS02Iv+sMzNBHafgttVe6yQfCPp/m51bY1fH7r4f1bqzV65j2atZoHWP1L+Kh3lPXcakekxVz
1XuyK+L7DX59/e3Wlb+3IdGKLdVQrpWfGJ7xECEdkplFCuF/m2GrbkdXhS+cvS5llUR7K0CUV+cO
DdpyKFjPC5W5CzeEwxfa2I/zQpLGsSWYzfCCsSZW/QYeDNkFLOJztOsmao3RSz0Wbk8qQFI+AnzA
4npZq/qBwEF/JMpQjL2olnY94cpGM10Os+LNor8oaR+VECo4iPMMDNFEqFBobefBRDPBbZl8xM4o
bTR/ni4+KrN4IU+5Ax29c6g4CTZBiuAqxGKjh/KVCf0OzdGfGSQ7QUpkripI3aXUxu26bDUXelZW
7jh3v1pROlMAW9cVll8GDzQGcHFB1fGsPj6hUB0mqyMrzBveKo94+Al7tFvbomCS3IRnQFXr5t/f
w1mchReK4Sc4LloI0sy62SfJDWGrom9Lq3CiCEucqB1j6SEuw7sF6CJo/ZkC2FuZdzUX+Kb/DL2a
9lDaM2nIQwvVfXxQrfTemHMOEkVjW1F/Z8HZSIwf5tg++F1xXYfF3ijjXRpGe3/8yXFop5S5kyeS
3bV4KCdxM7bWhSmKWz/Nd+kcudywd3MvukGj7SO07/2U2DORGhZ6l+FGSqb9nJLdmJLeJqE3V4vf
k0o/ICAHVlgCiRQlcMyCGqRJylZYKzuAnzut7Q9ZnG61kVmWGijcyMSs7/Pu2yDc6M12zLMzK5F0
YreWl5MXni+Fc8H6nVHG0CTOQPSJxGqccMpcScm90eq28lQ7KQByQVJ3atgfUvq3lX8URdRipgBV
VeQcVnhKTT6IP3voay6T4t92yN9mEBIDBS80/eNP6DZBNjurlRWBq23hVAGREpoIg4icdl1BCTQS
+1/cqNV03RlXiJfPFKWXSbKeRO9HX02iAtAG8WqMzg4CMiopn+vwLhfOvJUnVmj68iYaV7iHBv6B
jy/lRBiyOoS67/lReVeZr0N/rgF26kdGuLu0vtDQotj4OEKC7auNM8K3lnIIMbJ/l0O6M19EOnG6
ZGn5Z5xlgX53iRrKQe4Ds/e9os/s6MlXtO+N1rjIxFy11jZp8Sp2ZO92+9YCWzJuCLa9KLuXMTLO
TOvTHwQbo0Kd//PdqrASqWyFmS64pDud/1sMO7uptl/vcyd2cb7tfwZZX5+UiExDCSUqngmC0zPR
zsLOraw/UfSz7c882lNzZKnXLdEdFAL01Rzxx7GkBMVrmsb3kEE00uq+/jJvap31XH83grEyCZCn
PE5ZGPDIXEp0vU1nhCD1mfhbeykGL0Wt9r7Y46Rxym+zJ+9omkW/ocfaWnzW2Xzy6xqw/2hym5+t
1JUk9BrEHd/DMrFZJHVFcuaoe3IrVJZjCDJ9kyiL1TvR5tkoahUsmwFJCh2SpUqoH8FnL2kA56Xs
p2bk++FWrwZ5eLNOHJLlQddyJkHY1Qi9ZanbfP0znhqGhZzrtKlShVq3Q5CoNoKV9Wx7/IRJ89wI
v9BunZkr0hticj1Z3g9jfnzROznFpzfVlhfljQ3hexavRb0/YjQ50vC+q6zOkX3U0dpT1debEY1s
Hc+2opLko6ebIRvIEib4CSfSEiZtsp+mhXRVgrWbO7qh0fdUkwkZrJ4IkL7oNZDbCmwKdJL5U5mJ
G3z2hiP2w9YnO5wOWntHkHllB4b5soSeyhi1Df1JkaqbiBYY2vLZHpabaNg7A55am1iGyx5MjW1q
miOSfp+nIgzr+UlBUiiVgi1V8DP6wm1D2YmVzA3K4KK2AFPoL+L0fRqKjaaUy2FROBoGyWFa6OGS
QJANSN2vEaLkuSsYME06egcSgLeCYF107k4fSddJqDlV2XlkKu+FpL9YOAkEkt6UY3itGcTYRsEl
fAUwPOoOReKmLnTqcFlxrYzqa4h2nYoSgUG7SH0V/BeS4+2AsG9p7MG1q25p8HXadK/KiZsa8+3X
8+vUmgcmdrEEEiimrds2dVs2QxZM3O7M5i5GFDk0XCUWDoRe3nf1vy8lLEsSd1HyivCgrN5RnzxI
lliFFRb4GvHlzlwlsO9+B2XsxvN2sJ7m/sfXX/DkC4RkUqEbRr32bZl8t4WFFKQa0Qh9LzdeIuNp
TI8hd8avx1ib0N5ONeRW6LrJ9ZWS7PIh3g1SKAH11JKdA1x0gxVV+xFoOIeBVEokgCkcO3UxdScw
z6Plb5RgekggmUCxsTP9TysdjPxXRIYudddzZrzTX580bLonhACsG0SykrUEt3UWZVBUghfZDqj8
/ITDFPe04kx7BR0rQqczD0RfqjPr9QSJCiGQy/HkU1mqN2Gn9I1oeT4Z+QEFIywg9w0slgY1sSo3
EKGq6kWupNs04w9yKtdVlbhg7F2lonkn7ZS0cev4pxCT6EoAL+yEjRW8mHB6fESNQSuRVx25maTt
Io2TvWV5eU+QuDJ0nhDktk8yWVSVd82EcQeJryT6l93QUqmCKhClj5pV/pkJ9Iq6m46/2kc3GaYk
0zr4YBTzfMTnqriRmntqeSTsFcCDaIv1nVCWh9qIvDZLb8eB22QGNiVTd0X70Gh0cKLi3Nw6cWSl
MkKVf4Gj0h9aTS2gIiRhEeHs+dJzWhNfZtUHoaz3C2ns61m8rPGffrO/Opgkbb+Fer6fxDOkF6Tw
LAWp8ZiF33uVbmIPXcuaATO8hIFyZpKcOsQahkkTg2sK/119M66tpl4uS8+gljYEiV1UCI+z+DAr
jTPphFnP+p5E/DNL0KmTCKdIlh9tqSyubYN63PaiGjQWun3qeS1vKz3Mrx/kW5dw/SRNdmxRhrRK
TNlqmcuhi+LnYIxexQjp33UVJszkuVd3foyxp3mKy12UFblTJcxldUlKrGYB3kM03NT7Pu8bnC6j
YI/YwPXCVDyp+tOIIVswDMigu+j02AMeZ2vdvZRPmz7vEFEOTNDwuePYOhiUNyPlTOGJVuuJCcKd
Zqkyk8VB/M3HVS4BYiJHjWR5YyQ+xkJ5NfXJ69z7cC8L7dGKlbthnttNPTZPlFkt8O3k6aPyKOw5
CC9yhVihusICE3X0oeLBdCU/3xL/ux9l/UgArDdYz0WePGKtuwaW5CaF6sTyxC2HWPut0QUJosLZ
i0184VX+O0iJa5YuAKiDpwn0YzffBoO5902fjMjBDfvI06fkssvbV/hIR7NFMWYMRB8mG9gB21Qf
CKyPvo2Au4AbSQeshZ4Y/yr8fUPiuO7fya250/NxsU11WKH8WdtoQ3sdAaXMosRrKj1z+3QoPTWD
gpJgSSpgvCZh5mFrcgPBcmsBb5tizORqX+b980ge9EJBsPWM/c4gS67Jt4jGXXB6G3muNpHPQzDm
QyoP+1lr7JBD1lzXF3XWOWI4YN0SHUPujpMyewvwAqrpwLFK3QhNfRXByhkqvFi/hs6Hakfruqy8
qVRtc/4Zk/w4Mg3lBC0Uxq5BrKlUAIJM78oIsWYz2X6i3srV0Nh5DptHPOh9o2yErCaWWjVu1Sk5
CkH0ks0+wmAxcIouuzWgioAOIEyi/zYU+V1U1k+EBnROYd2MnfnUzrAo+SfJMjfy60juvk1ZNm9a
oRMdiLHfNcvnfxL5Nxiw5wJ8HQZY5RfR04Wbdto1aTWpPenpwFpPZKcuaRe1z3Gok/TvvZRtwMc8
Y5fydw20oaHqb8QhfqiKdKM3sGdCkX2trTW3wlXqyik1mMIgX3soGqLDO+2qaySnTOMbwH4bI2z2
uLs2Qd7fq+P0vTXGOzLar1WOtcaYcSY1r7BHABiyCNMnbzQKdmWSb9S6PTR6dNXryiUqhdLlBnIR
K2S7WeOdJHV3dVF/C3XphzSkt5EwbDAONkwJebCTacycXOkOcxL+MI003lRtcOZWdGqNpUe9EJ/p
xxnK8kq/O5jUfl2qPuH/XnC9qMjriwF9k3pxToeinOjWIJn4Z5zV/SGaxl6Ka8bpSi6Zyl2ZK3+k
pOMJsKMDvqYfitWHFNXtaPqHqr0yuwe9Lp6qpn2SAKD1I2H57Xgv9fISB++q6rEsuvtksp5nwAO2
FpT3bZb/AKzDjGjJ3lxo4TZJ1JukmM4V0U4cmhTKROQwqNxZP+n5wlixSlxArN/hvYqvfxiuJeX6
603i5BigW6ls40H5FHooKFOlNONIAWCMr9Sh2RmclFL4rl8Pc2K7UyRqJoykG0st/eMEaCAazNVo
mN4CKu20e24zZ3a7U92BD0OstgU9rgREmJB5IXZvoATG8aa/kSu72Kpu72W+3dVe/ZjhRT2e63if
mN7vhzZXNY4gH1M0BVBqgak7Tf4Y9B2bat7/ANH8mGv+QWtTV27nc2lR577zugDX1haYgYJqtFHt
5NCZvEUBxdu8G3ivcUC+6EtICWoz+f5/9Xua8sffUysySYHiY3oyRsK5vmy6p68HOFVH+fBMl6P9
uyWjrAzCo4BWe9g4nVnVoUP8NiFpRMlLY7Dch5vBPETjsO8zjJ3DmUPo2eGXCf1u+EkwtZG0IG4O
V+3eukjuwk1C9hI+Z44ZZ2Uib8LL1VHtw7ddHUIj6O8d1lHfkwo6vSUYKDM/zprkNqa4q4PbaMaG
wmkf3i9lAKmlpUfLWFOzi2hObjPOBVrv30RCwj5FjYSdJczaO1HobGDt37M5viPm7kaP7pNA3iWg
kOEY7QI/vjGH9EIanyrLBAGZ3Kpj8hLPIF7FLhbZ949aF9zWBhEqC2QGSlskp/hPetID4LdX45nD
3ds9/6vnsFxD3j12XROkSesU02vVcZNLv+aKrBiFTIIqdOL0MHX6RhcXcARN1uam9a+bVjqzVJ1e
Ef+zVJmrvUpSk0DLlp8iKaRtXZacnn0g7OdyjE8Ps6RPyCoekrUUV5XakiYJhbsWD/6obhuLvAvh
z9dv0fK4Pj1OVWbPlSWNCPPVS1TDujXrZrQ8sZa8kPSiSqk9A0dAOZ7be09pTzDFoSlbApEpjq/W
36bTw3EY2XvlK+O4pNkGXiXsSCpxRkL+pT+LwCrdNoF9rnZ0emR9uUkheyWrabUYmV09RQPVWE+7
8bfMEze6ktzsWqMlnZDP4EhO4FALq8hRODNfTz5fcxG+scUve+jH6WoI+dh2BS2Wuciv53oLtW9j
9T9GKTsz0Mn1iJIO7ApkKGhCV0/XDArYkPg+PCIz3JkXRFFfgXg6FGa9BXtvjbixY+yP4pOS/ZKs
168n0l+3qvVUevcB1nV8RZ1M4LMKH6Cwm4Zb4pQZD7MsXSoltLKeMLecgPFIe4aPzXXkIupmAFMk
uwjVHUpt6mrSdTPqV+mkPlKBvAgUbQPJdA8f7kbKRwivBGH4owvp2yH0+ibSo6M+y1eSkkDAJXEj
ecwTzYV5uE9Z/ycs9iQ32JoiXtAJdvK+fyC09FJIH5poPg5Re62klotYl+x57WXu8+feup0S9Q7P
uhO0BMHlVmabUema8J3DnkNwHakKoOAHa1APhk7sQ560vyGmMqsrN7IIae4zsbF1snAmBVd8DnHT
rxsuA9Ku85utkE53fQvBo06/hzCQZGHa+CppHlmJANzQpF8+SRDEFeI9xyHTqcdkehHxyXTaeFXr
zU4uC3fSuDyXTjdVh6bwBycvi2tJbj2x7d0K60oio3MOj135IuS0L/14q4n15TzpjoYsYug1V83i
OynY+/Jh5NsPVu2BvNrmYskVLbubLeF6DrUjLsDrsqiOWQMNvStTd4xv04E8E6C4eVtfJeXOGGkp
hLVjhJYNbMyJzPkw1f6N2E53Pq7eNjPsViD6vvdJMygsLGl5QstZ9cMdaTEKFbOC8NiK0NpAtcku
4vZzCesnxroutNlt2hRHkM+2Zf5QJnUfZ9afupVpjcdenGnH0NRseAJuJU63TSE9tjHwnmYevXF+
NGWAdqK6YbO4M43gF3rHi9w0t0keblof5kEF3tcm8eIGrz/2WIn1u+iMQwOq0W0l89gOGSStgnid
shV/AYyjE0yE8vRLzILvEiBZW+nzyzDeD35wlSW/U/l16gY4FKM9CfuoTjZGqnv5rNl6dCtMr1WE
pLDwqhl+rF86FJOTgdnRETARXpS9ABATkHRBzkwKor7JAbR2oAG0ECFTvI2byUtlfiFZKZdOhwuQ
2h0a83qMAjRm/u2gmT/N8qGECRBIyQE2IzCrzgYS7ATT71qgm4XWv+7DZ6HcMrEvMuUJPsdlUiWO
n/ysMH4J6hbRiS1ECEe0C78UvUJu3azAiBH/JDjjMspacFCV9t0I2x/E/lynbeYJOp2MED93JXMb
0m1J7/ZCeSxyHrH6MiT1IU3KC67wT30lvNJxeRTCwWFhuQQbWJLzIMg6aR/gtCM+WJMDxpgfNZAP
YN0fqEF4uta+AER1hSS+lXicBJ9y6Sb+SdOvCETAvKaDKky1baMANuM+3SYbYVAOjVk6EpSPsQDA
lD+IKco1AkEew0HcFFJjlzEJHv6mpIXR+YnnAzRUtAdc4/Ci6gZPqBVugZYdR20+1sF0P00E/eUF
idoV4IvAkC9GX90neuQifNlkPMcq+T400jNImStt6p1Ro2yez7ez39uDgpOVwB8ltm6RSO5bI3mq
5tjjTunJWgxYzb8TZTDqPt0kqXTjNgldZuBl17Y/gri6J29iq4e4N6VKt9M4+V4J6ZZIkEPs914S
E+LFJpMJM71ReghKmN9qUX2XVdpBaOldEIl005rq4yi8QPe+IOkrc5UA7OUkPaV18KTX8TXsuDup
U7ZmNrh9rN0Se3wDQtUJ69DLJOuY1L8msi4McXjQU+G1j5TbWFU9KXkuaI2lOuWzCExk1GlAdI0r
8JPfCm3YBkpxrYXzLU2PTa33m1iR7F7QLxILpHlqbesQMLzxOKYdKtyea3krGHuhW0Auz5hXX8yU
q3RCPYwDbqlcQGx2A4U0l2Hew6HDR4n4Y6qIUgu6nd76O31g9e3Eq1kLf+NG2yMLJLWmsdMC6eUA
0bEz7LHQoXZNF/QxamGkPyiDNka2V0WuatUbZUq9gKARKX4eSwpQltmifsz2ifkgByZvKHfFsaaX
hqmV1nsp82bV5VGU8p1qfY+hoMnmolFU78DxfY+al9yo79pcJs9K2mvNrz6rjmEuADKPHHKgbI7s
rhATcFUEP/qUnSfOddfIRZcUFg8hkxeI3C3SmLZeyMtIw3KEIQa6l0NvpTPrG9+rMpXHQNdkqH74
SnIpjcnjUkir/WLTtD/pih5CH94lufNz5U7itAl7kzsoadoo1Xz8uaV+zGOWjxZDkoUjyvCBaipP
nZS4XTm5TUKgWVTuWdDdaKhAaz8m5XeIaHYoI0Eit6udGy+teC2u+oBgI3icklgyleZDrpjHIhlf
eVPnTNlFlrLxM+U+NnLB/voccqqOgHGNyDZVWRpcqwOtXwtF3Eaq4GX6A7W66Vxq5InasvL+319d
+8ymCAzw8Fz7hvuqRd/bMNn9b8aUeUN5ToV06grwfrDlz99ddgQxDYw44cuEJrfYh3q+0c/JEc49
r9V9CvKrkU0+SqOYHL3u2ABj/5c/yBtswTAX5d8iq1idS+HjQD8VGEDTgDsopaOFZ46en7uaH4ew
VtUVFoZBLjKG6Em46CvjIhDJXROCzktwlqQK5ydJIB6KvE2dl1pX7JJ7exk860VoZx1lg0w+Qhf+
pgrCuQvrmy/qw7F49eFWPRZOjOqo0nZlOShe4i5+0MQh9RZQudsKhbBLe4Umu9I8cENxWo5DpTE+
+v24SbLcAXu9A8i9L/3yCpuALU0ioreDiIwd2vyF1piODIq+jBcQKFaR+TkkP6gTyX5rb1pYranJ
P1pezpVmR9kAsvHSmn/oyXVbzQ5G7Kso1FCpHuOEsABJsw3e6x5ojgpYxdQEu9cieHDNT6uSF7oK
lQ3lj0JqnDCOdm+E5E7gpydQajgsUomwDTalMrg5RbW2/jZw4JiHbgc23alk0vh+y2loC+3e6J1g
ZM0Ze4+dw5ubYlsMhtsjzazEjWzArYCTu49n2YGM7VpjsqVPdiNaQMCGIXGaAMKNoG7khrStsELc
r5CNOKKL7e0wNbywhqc6cQyRRO9fT2auOERSyoinjU9qKLGaVCmNl9UlOZraA7mLZ96Wde4xlVwU
QTruQQtR3ue2X29NsSnGBq+LjTpI4kRHnDAyDFidFlEu2WWAqxpfkHxZBFsyGreCm575DJ+WBGQW
XNBRQMnoxD95GEmxk5u48IPNIlRJpYdR6v/9CEu9gWwetAi44VcVFCWZRblWGcEQ6aN3+UEpSvfr
X+pk5RN1Iz1pzDVY4FaLwtCVSsTeSD+6exSE7HEM9GswbTZJ35TCVJQ212ofe0VZPFP1hgurUxmr
EQkntPPzHW6Oc5/oRN8az8A/n2i1EuRmJVtDR4m7+hM+cKkjdHU7XAVehsat9eLr7Mdw6d9M7vnA
rJP7CCJMzVpqIMivP+4jvRaEVmhQ/5DqhqJcYivVk5pMZ37Vt3ivD0udQrr5u2FWxY58UGpSMSlB
BJwS39zVxlO/JyTaIPAAYschgyORZ27xkI9u/U22OayerZR+3g1Wn0L5+GXzTNfLzEfCx3Vcu6Ef
u5EuLK56x6mj8p04ZP9zhdS8JefZ98zizBKxDgZYNDYfnsLyer3btA3006Ufc0KYDkuRa9wtqU/a
Aem/e66kdqqd9WGs5Yd/N1ZepBJYO8Ya/bRwJCOrrqRxeAIg+NAHt+mSDGmQoNd1z7Ey7kspfS5F
6buVo76Xh25wYc9udWlyVHoDhIw+yHW1t8wotBNQWppe7gJteqyK5ihl7UMZx9/UbrTNXr0Olb6x
5Tg8946cm6mr44iWir1Rg9b1hF1AgKjN0XeXE+bgb6ab7NL4I7PinQ09WH6RT/MW34ZOgNVC71g9
xV73hbkbuD9piUU6x24OykNuld3in7gJie9rK/miiy40NuIgulCDX2KjfgswVJ1Zs5ap+eGDEBL0
fl1cNcHIkzehrdO5ULf6QXX6Y37T7pY8rXZb/TiP8fnUlVoNtzqaFVox6QPE4k28h0qIDFXZ/k/M
6p+OzB+HeXPQvZukchHQNE74VtYEqkkMFU8rhg28wyc8I66V1Zszj/FTk3c14Gq5a1KlTJWJ7SXq
rK0sDq7JD9qP5ZU+k82jaVtDjS5b4SXFQvD10J9m0mrk1QpopFonWz1f1QwGp5OvE+vX1wN87n8s
I8hszApVXjzbq63TMLpEH9Ik3ICv9YLwBg6qY9XWJlm0NcWP2Ve8MbvMAs0T/ZbC47RJ1fjcW3py
nqIglA2Vi5Ylrt7SYSJE2Or4msoN0dZ2+L3aLkLt2RH+5AcwCGee6qdFYfnO74ZbfWex7lA1BAyH
cdXWzBzhx1PYa2e2L+nUtEG2TzII4iG6FMuP+26eEhZKcc1kmLbXLnMVKmzZOEXRXDRB5In6Mawr
/Ict5/YhODNlT80bzMb4Hvma9PlW39AqiLkX1FZA1vxqSjf8lTNf7q25sl5aNLB3S9YK+pO1iC1v
wOMYURBs2MDtthQ8s30WyLeWOA2IcX+lRsrW6uA+9d0lZyKEiQpbQJG2N36WzrukzRylabetgBof
oZ2ZIj2ywtarWn9fBNxWfN2urN9icB0F8z25I5BSpwNH5Su8cRuNEmZJv7CCwyuKP8v+eQh/duaf
ps0AexCVPA+oL5NvSVJ68rjcRQL8R+ZFYM7uSC1BNYJn+n5nbGInn7pMMCX1HVhHa57j2CpwYZEI
EdjaOlp1qXa/z7ytZ0Z4m3LvppQ26F1YdoxAMyLjCBR46g/dVe46V3FkW94FN9L+6yFPvSsagQ+i
tlhUP4HxeiJfSnj03B8oks89FC812VtVeWY+fW6p8U6+H2e1BOSTVEqzyHzSbPlghJ7oJd58EYBU
Ve34uv+GQPUpvht255iqn/tcq4FXr0rWWnrQ5zHFWkXbtYOJlXW6ivqUYDMq6/mr1qVbUcDirON4
8JGKF2fe1XNPeLVJW2ERxZIcBRsVqfSMmTpOS9dvX7/+HT/741bfc7U5d30tB4MackfS+8cwEbeV
1W7KqHFFgzYTtey8/dZrM+ToHn5Kdi9W+T7tbiRtoIKgOdokbFsu/0b8S63PkjSXfezTavLPLFs7
kKQwzUtl4tdfMubq3wYx2yTcDZvZo+Be3Jw9oS0/6qfxsAka6INO4IMJcyd0eUyDDQn2GwA0f+KI
B5Jk343JvKpmcjjresd1vbDz7E/Wf2/lYEv8ukfN9aLMyblIUDQOycPXv9HJmUAVgAgNLphgN1Yb
RqiGUVPzdkstgtnU9uNN6v/5eozP4SnLPHg3yOpFCxD3JWY/Mt22CcFFS5IR0VEP+mvqCtcVwqXF
S61tJcxD4i6/J8cPMOHhvI+ItN5TP8K7T7J68zptGrpUp8yG450uoHxFXMa3rg6fYc17SZ1fGkLh
Vt39kIqXgSGYzjjG9w1dvqpvN4qKayUGQlEdm7nYCTp+8Cl4Cc32qpvujeR1QEAvToVjdvqVP/qs
mGG/EUT5GJERkuXRj7yeUbtGnQB1Ib3Q8a/UU3ZvZKHdDmRNa6Lbw4jQleiQSqU9C4Q+mWx1LZ3Z
9rrMMi/HsG81+rYT4k1IrHlTNE4O/mS2/OupzzbUYxyxoQJO1qmnAzkL+EuVMO6MxsidEkJ8Aq8o
MqWrtFZwCeEQccxWhPckzYWHvDghzcasthAbjmlDPnxqtHaik/depXRagvJ3M0Yoc2HqInZzLcVI
3Rq1ej1vzGjaKgX/aFEETjMWFiW9MHwwhPZBktq7rEPwM1tkDQAUcSyj/JbGIb6hu7LVt2FV/uQD
5fY09y2ceeNXYhqCm82gWgrjxmrT66Lqb0dhwjQu1dihCwxQ+k4Ux20S95cIqXZ98IrvxstC+VUz
AicV6mvJEg5KylMyMjeaf5W4cNHHuyqK3qJLqF3mDqaCJynXfsRp4wWphYmEAp0aF62N5dhTEMdq
enoZi4FXsBpLNH2rstgFmfiqop5pOmR3Ps3z9mcZRb+KQf+/7J3HcuzclaVfpUNzKOAOzKAnCaRl
0tvLCYLXwdsD//T94aqqdJlkM6Oqpx2hkCL0SzwJd8zea31rM0LHUBLLj6LsxW2+L7rYOaZBqn9L
bG1rZuLVrELf1SsKqflKJsZKmJlfITzvxvqyy+9ynrYMxm3edtigHaLlJzTUw55m78rp6ks7EOs2
7S9tBRMYRrVBl9uq/pG74jbnp7TkhlErOYwyXFOkontq3YxldZ8WxiYytZUYBeo9IlOScYhXk+Zu
2euv7JYIqaRZj1n9PQ9GPOf3Jko+K39RRnsV9D+noKPNo2yDHGm8QosUJbplOnv0jjdaXa7LBTkz
KtdUBi/0aLrUGrdeTRW8RGxU1iyh+jKdRdRohZpuwtS4C9Au0pO5l/gk1Tr2Anv6UfQzvdBufHDx
fiF52agIVz2rJuS8VT0ZhL91DYd1ojyZyvwDT+A3h+5Mg9AY4pc/Z4YvlO+6Ox3sWiVnVdLIyzeV
pVwMpb7TnWSDnm+Do8PLNOC/4gCvPI2TXQDVZGrKe8NQjtNgXQu39sYw2qii8ifXYcuH6SyHJVoG
q0qf9pWlbyotIfJxRn6uH/JoBI9b7CqpUGysV2o5+3l7WQ+QAtLxirRLP8+1rWoSNchbk02/Ozx4
VTTxAUWcBsJdHlkXJn1UaTxURvNg9+WLNPKjnluP2EpfpJvfK3W3j2ocbTEBtSLfZezo04zdbzWv
ppQeAVaZPKUvIEuP2eQllS/aGNOoh7Xch/usHmjYExCjcxQnrUCTimfXTA54BgFqbGaDD7YbSDP5
XZk/4yp70jPjCNrqoFJ4h/6zsvrUm3l4HU2QuaXj2I14ywZyD0qascmW1eVH4vCoEDzkWAdmeQf8
GJkMGT2hSsbH+N0U5JYo3KEW91tQoHBsiQtTILUOYp1Ev2wjO6SkGER1tjGHx0jTyV1x1moV+5NS
3vZjs+5z59Kt6Dm0yZVANlPVtx2V/jY00A679tYtHGgSc6R6JVqHxGr2Q9tvewU+hFIe6qTf9P20
0RN5G6XudSbVy2y8tktURVkt1nODlMYa/Ug6CGmZh/CK3I3I2FZoUI+dOiNib89sxj5W20Asqws5
BqPMn/98vwa3eC1d1BjLPrT3w4v60oEvvMR7UqBff70Uf7KZfzfUyeGeqB/dqG3OfnZ4IwG/OEnt
fz3CKRBzqf6/G2I5eP91XpjSUS/qiKsJHouYxPcKgru7Vh6VNdPLWj+mm3MlxM828u+GXK767yGV
LBVxr4WbOZlvk6o79M4vMx6vzCJD0ACjRtmp1fTUTz8GBRBvEoakPdrHRMMvaJfrUaB5tc9Zrj47
i7/7VSdbq05OTVi03Ijh0IKOSTbtbtgoh+xwlmv4yan/3Ugn+6uoV7LODXoOxpxXB93xG/pubWDC
atbRa7CXkQ1ihSk+oC85c1hb/vbJtvbd2Cc7qrLN6QapXKVhPKmYAl0eg1bU64q15+s365Ot6ruR
Tg4tKlLShugYrtIlUlq5K6qfgTirNl8Kax+vh9hq1yIX80N7LJVmOoqReynX0xqo1HO1o0O+t3YD
3+SZb+Xzr/G/xjqVG8Yi57Uc+RrL5obYai9A9/X1Pfvk6cBOJHcDkz5yx1MH3lilLfUURhgFEguc
Ukl6WwSUwoMzk9hnG+ul8KwS9u1CLjp92XG/MLfzcKQrAPqoSDeVF0f7aZf1WgrjMmncM5UP49Nr
+2vI5Z//9dWzKZ2m0VyGLEK4Mfl3s4huSuNb2Aapb6n9VRBic1brXdoEG0dZvnvlRkGFmISGp6q/
4qxRdqaG7iV9sozkplObnyb2YWmi7ayzW+FIf8yNp0EVV6Nl4p2+HNx8E7RoJoPZE2130cKZnQlw
KUv9trfFGQ7PZzOICeMKXy9nxsXf+/4Kk1oGtptwhVPSPRRh4XOGOoQhEfXlUzL8yNiTBRPaN304
c2+Xg/nJR2A6yB00FWOl+EBVkXYvq1Jj4DTd57P0pHXEljrgiFP1X611pajR7usX9ZNPgaPxgqtA
XO1+yIvvzcRuw+X9meYR2O3TdK7q/Nnb8vcAJ2tEkmiOks0zb4plb7UHw3zBDGkVzplJ6rM79/cw
J99BmehIFv5Mh2r2Q+k1X5GX0om3bfzsdPFzr1UecWZf37tTJP2y5L67eSdfghhStPch1xZE1eNQ
Kz8bi6ysQFtVjfbWW/lhRkk6FjZCSEJSFTAzq5k8vLZqrxoKonOY7IyaE088PFkzCommles+uQm0
aTPpQKdEeQOod2MQmmk0B8RUh1j78fU1fGwDnlzDyTqiGChB3ZEXoHL7ddf/hiu4LZV+FxvkjbZz
t4oQOM4RWsjiys3GlWKjmIYvYB/0KPVtmDmhdUvH2xPOk8vGQ3jKAPQbjNigh0RdYfpynJvOSBE/
o4aDTwHhffP1RZx7iU9WqKGxSFCcuAaZHDihEwjo+l+P8Mka+O5Jn1TURoUlK21YbcsAgAZTOsri
Uv/+9SD6Mq+cfP6stP9el06aTyKJs3JMWDXUg/IyXJWvxSZ+NRJPfHftVQrjG3G5J++Di8abnlVn
o38vbpX/ScvE4r2m2qvq4HlOO/4dgMIQCz0tsOhSMa+hu8X9zddX+hG6ZOIY/2uMk/1wZLqBYpRs
WcztpB8m5b7wk01lA1KvjwnJrHKz9LzPt4M+2yW/G/hkaiepr86M5XWfLHkYy2wvJnx7yW8rnTZ5
5L6IqcAAVBcrGXyLdDgWaXmrmtlOZT45cw8+eWvf/ZTTmRGQj5pVzB7oroN8S1xk5Gk7uivHyvZj
uSeKzxsuztkJP9kwvBv1ZKJ0ClvYTcmo9byEcFbHjNjNaEKNWrMCTFOzBWJ0zmz62VGLzpGB4ICM
N808bZeUYa82oVxGRYruz/vykTPtVuJufaq257Z3H1mby9v179FOWyeKiMlRXUazJSeAEFVZXlyQ
WfYD/8uLjZwf/A+iyPkWcyVq3NLnqF844pBiYddEdAgO/aC90ZbyWuoFRTA9lHWxnGW9Mc+vpzp+
w1br+mTJXo0J7F+18SeCX8+8H5/MOe+u4mQ2IDrTGI3l/Yifgu34oP+yinW2ybe9p9rQYldKvYpe
Xd/4eWbcT041jIugAXaE8RHHFPVVQhwhtdo5JrkhsJj9DYpUmBGwpOSi9Wsz2SwkSAsh3tdjf/pJ
WLZKBcsV7IROLrlMEsRlrh6iLw52hX1VGtr6/22Ek4lnGm2s+7BsNnYNL5cAUjP2vh7hkw0PJrV/
X8PJDFPPRhfFMdcwTMm2ndtdNdheUk2eY71+PdJn/ax3Q53MIOTbWtgpGCq4TN9I99jG2wjwONq+
ZJ1tz2UNfvpwbPiowFiQKZ0q7wCN66Mzc+tQwwnnOR2CM0//0xeeV27hgOFC+1Nu+OtgUSSlSXKi
GW4Q8UugZjJ/DdIzsy6lnY+LLH/636OcbBYSaMYTamP22Jao1rVl+3VqrwqlIYlUeKabrh0iCVr1
rcRoF9njr76hTzDP46ULroddBsesTW2T4Zbcy165UwQJx9VjGL3aqXsJPeQ4AlPOaoXA598ZDoGs
v9OUn7F0fDx+1DF/ySC+Dh31ppoqEK/JkobrOZW1MY3hmFEz97B4/+LX/QyyF0RN2GLjaydxr+1c
uZjL3jObcDcXKbaDYjMXchdab1qjrxmapvl4medO5NtVnF8PACb8Oc4zv4gi/u/XxuCunTnYCDhn
ZmE81Al4fAfVq/GzDzOcYxk3QVnFZbUn9tOb7OhiiOCS6RUIAmXV6AhF4u9qdZxqfB1qcyXaZ7Ux
V2nzlgh7RWn8zgyTPedrr2/6NVKPKxGQvpQ52C+ITYRqgPh93BkWtqHEIJPWSF56xbmFp7IPiJ7O
3FRH2CuSdRCI5zEt8XuZ63QKLZ8cSC/s1MdYQl3J27epnKkyGemr1hz1QVvpvX41yqhcZ6710sWJ
scn5Y9/GefytGpW1jnSikPHKkG+mOHsEGU+GDK9F3F4UrnI3CF332BeQkP3Dhp1c2f3KhZnbOvd6
P1DsZ9Cmu7Eb7cYmXV0iYUvx5djJsHPHcV8L2G8EtYM1iy4W6s3k1Pk6AkSi5uqOGFWqrPVbkOff
sSIdR8vY65l+Ozo3+PZfxUQ0laNvTbt/cHClTJQ7O83ZiYBC0oSYuQch09W7QFhXOJ38spFrJc2O
dXWfyOA1S/Et9d9DZ/TVEEMsSa25SphR+RRKIHIkzHnChhNbLX2P6VpCP0nl0U2v3SjZFDyEqZNr
O+633RivB32+yNhCz0V0SbPab0yC0jmLOLDlw7E4joN6OzlYR4z6wiofjTz35ijbmXNLWDu0oTqi
UVZeVFO8LyrXdzjKiDn0hizeEzC3iebgKhiec76war4L1eBiVi8jc/Zi7aazSZ9MriecMRaIl6El
qBeSwwiluByrCon4gibuvRZqkARRImbnog2PbrtvUq6iKC8bI/ZLC89golqXrUlLQ7wZ5XOiBVs1
bW7HOt60CTGMdnAhp3olaX2jfbrQy/p6UFO56ktVWxkWidNF9EJsofAqa9wJbfQl5pgWI01fPEAh
WleEOVpoS4Qibpou5q2B+xM4CxJC3CikkZvNTAo2jCKt+kF3nTo+KeeWQMyJx8+OrmzlO0Vzuow1
vQPxXCnqqhgOCe21SpWvk4uP0FavEEB7Og07PELjkG9MLTja4ZMMFX8qblph7pvwR4sNU0jppXOs
AoPHSK8+L10Dta1XDUkIQbhqo+FQmruqewuTYZWx3YzJn7fICVZhBVJfeY5KOpE9344u5Qaho18P
Wz16gH5Qj3dqHO/HgaImm2cST4+qpPkRtSvdFd/TkNVG7Q8J0XC6U+1pYwOuAYHUQatWDkokNm0a
MlVxj6x28qzU8I0E1X9UrQZ3Z+bWa2pU0JCu6m70NBqvIjU2Mxibr5fKz45W72b9kwNc3ytKMVTo
+rJ9u6/2mt9dRhvrIVxHGuGqgM+6Dagkn6oO+qV8E953xFh1z+e2puYnagTYgOilAZqxEz4tDDah
HhV2zcFHxZYY2OUlh+PQIsrPuJ6rlyZHfDOqO8LB/DCKfEvTLiaaSHXtHMue51v/ruikqNa1GWub
zuZNNIrHOMSE3kC7U8lrVR/p+q0QhdEsvTWqWzuxfyS1sFAYYL6yAwtJdclTD0rxFGTktI9dlx/K
oF0Dpj7WFrznXoPkBNHKVOobFeaJUzmrQJ9WqTafeSx/9JsnJ14QyUuhlP0624qT00iHknhMDWSk
5uTyM+vNPIzWqq1ZXZvgaOqXXXfT5+T8VdArNTBVEW001Sn81Owqn6389TwJ9QeWyMgPG+Q7Rhle
GpV6AWLZM8x70MW7lOKhaHaKGi6wMfILwK9d3Zl03ZKtrUEtq+yHrhOXJs1fVx/3A0xmT89FQZy5
8jAp0WpJYK+74g1H1aqcfzoKvXn7kBOzgV4B4zOOrtlKIbjbqp9pyU9Ni+PdyPJDuZP1PWubDbEg
4LcxK2fPf97s/5909I8/5c//e9LR06/i19z9yt7eRRst4sX/iDYS7j8poiKNBJa7sHKXQ+d/RhsZ
/0QRJJYQMxvVNLXef/yv/4g20vR/giq2cdAIeJLasn2UZddG//sf6j8tulHQGPiATaSrsOH/O9FG
77fTAi8FFF+MQDb5ruj+T4WwiR4UeUD13ovGNnhR0pBpMuv7Zvv1zPd+Uy040S7KdDa0jLDkwZwc
R/pKQ3kztyadG9cw/SFzhm+1ORYgJJVmPnMieV9cWAaDwkUvVbUQxLvoe98XzuMwYnHKbcOTlVHf
hpVAPAMOy1BBZGCraxUWWTZk3/67lwj0E449EE4wU0wm70fti2p2ijgXXmwbzd6WwbLKdYIqZVTk
378e6/3p4V9XaIE9h8tBi8K1T06oet1LaXap6Y16JK87Qf86Zpt8o8xYIepy6ndfj/fx8XFtxETi
LOSFNMzl9/x1JtLLrupGwzY9yw3RT0TCHg0qj0pEHkw8ZT+/Hu2zq7NVdYn2ApRrmien47Azs0gq
NRLA1GHjUM5u8+YGTnqHgkkfvS6yz7ydy7L77/n/X7cTZydx2HxStume3M6iZ6Xs9MT0CiX7Hqih
7+gKxir81yujAG6RxJJGqqazGFXizNif3do/iEfNQYeHIP39rcVxPJZJ1ApvKjTWhT4xhvsKJsLB
mHEdfn1jl7/1/jpdQDnLnMPUQmnl5KTeNoXV14lmeFqHkudCZEGGQtq18UgOded06xYCvdwgz4+Z
7/5rUrz51xh/h0d+uEpYGyr/4guxQFrayxP46wXSRiOsgA4YsD4AYHvMSnns2Y3QfmlthIDj69E+
XCczrgMnB1AO+GNxep1zMMkECZzp1S1KjymB+2g3c3SMXCH3okhtXy1CeWbQj5fIHL4Achb8MVC7
k29kmJw26hS+fzLLhJ/gPGCrmkia75N+5jl+HErobNvwHhquRpLPUjv7625aozLEisbnT2soNC6S
vAtLKrc1bMxWBOzxv76dnw9nss3jc+R3nwzXkZMuaofXxgXP9RiDiXG2Qavpw2NcCTM9c3GnD480
P2PJWrCX6inT98nH2LeamGIbIOmUNIbf0ot8YjbI72Rg6hd2XiT3g5Kqj19f4umUczroyZRTDZFa
dZ3ueEntsDvvMnwTJhOCO1cOxQZ401+Pd3pLGU9YBisu3EMc5e7Jlyjsnkm75w3tW33YJEUXbGWl
1sfeaYft/2AoaNyk/mk6RfeT97KciebLIXR5WeTaO0eShJA7TnfjcNza/E+GcvGLs/SiJz65i705
Lh8jdCNFz2LWQauMDyk5P/NuHPV8//VgnzwyYRNUw8uimwR3Lu/RXx9BHrtRpZQqOKM4QkdXmmLc
Vvoc+YJUsTfFGdwzL+bpVml5ZjYpaSYGu2UTc1Kya8oshFIPP2kqI7O+aWvFHnzbqYNz1eFPXg4o
lZiXbUzUbA5PbqPa1GPWgAPwhNVlDf4H17opWzG9EZsWnukefzYW1EpUIiY8def0ooLGzsOxswwP
hbpzGRXRW67Z3Vrklnam5vnJd00YDeoc4j0hwp0izOYwTkfE13xi3Ma1rrUI7pMyfC26LHytci11
Scdpz0neTqrTlJWI6IH7ySNjOoEPd/KlFZYZ2KNOMLvIp/nYuobyWseWelsxwW4MoGMQsBvXqzX4
AETEJpcx0+kunbOI1rejn4tX+eSt5efYCx6f757I0/dvbU3FdQZ6zFYjMabrQSmpOKYKWd/6pH83
nMk6oyL55PkyhYJWdTT2Ofin3o/HN8gaUqqk9I2zTT6JGjDJDXUcaP6EBvccLe7DcCxK2hKIZLMe
ALA+udtdbvZ6h/sM/VmZP8c4Po5DUw0/bTuKz+xJT3b5TDDCpRyK4GhxPxHo+/7KoJElpVVntmdp
RXpI0AuXYF2UPu2eWy0Kg2OadSNZ6sNYzeO+i7PkHOrg5GI//IKTTY3oHak1pW54MwhJIqftjIIT
hb9iJ1vjHLjh42CWw+HJxDPJuwOM7/3lilhMmVlyqCljQCXrdqhabW1Xw/Cjsbvp19dz6/upjsXX
VGlw2WzYYBxAUDi5sqrNB4gkegD1YozkFdxXhQypPmnSM5P4+4e4DETtg2xdjjKCKOjTSVyZi0pE
bRB4UTQ8KlbxEoXmK2YF4gsKkXpmS4WvcOybry/v/VT0n6MaHK0dg237qe0F+GU9NZkCUi+uinKT
IlenCTDZITkpkzXelsxOsR87Chyor0debty/d+D/GhmcA6m1dK4ExPr3T1FGZC5kRqR4xZirl1LX
JZ1hK94qA/ouqclhW2YKdTUrd/EsiHPW/s8u3OJ8rLFBxvFjG++HD4esNLM5Uzz4dqXii6xMv4nG
MkIWaDeWnp2OZeuZ6mTef33dHwfmQKwz6TPbkElySs7MYCIP02CHvuZyOOecNXbGulSIxn0kPGmw
1rYjlcGLy9a1Hr4e+v2Mu9zyZWhSUDClEr6iLT/tr33CNGel48Ru6NdGNt6KSTWog6lyTFdxO8VX
YWOoZ+bcj1+PzknHYdExOOp8gIOApw8j1EyRX0FeC/x50mhZ98bgnJuATq1VXBsnHI4T3NrlgH76
OlV55xrxnOS+S6aHsecja0C+dVpRedOcGAXGIRDNKljwkDCe0Sp7yLtu5O4iPQRT31ZaPlyHc56j
i9Ibp9zgsY16kg8q41XvEcz9nIcqL1dan4BR74IhCo56Z5XdJswTgnqMsjOSi7rIy8YPO8c48+je
z3nLo2Nrw9pFyYH9yYdIlYROXdyYVe6PrjsbtHG6TPMBGjqvYWAUZ6aij+8JqifTRG/EGZVPZPkx
f78n41CVqtKQqQTDjR5dpQjFryqjBTAtq/RZSYN6PhMa8/ECiRqh/G78SWM1/5BA/hozSxKdtzIi
OtCGl4j1byqBVGDaDjVMGV9/B5+NRaGBPQD9eEpxJ9tXVZ/Sucbh4LuljZq5tzNMh+WIX4Ieevbt
68E+fgKLe1e3CANiBdH+sG3+ujBqKLWbJlruL5G/d7aVR29q3cRnLomj9WcDUbGHy4gWAMjq8lT/
GmiQoUOmtQ7XUk3S7DKh7hYdIILNS7Mqzp/cZNDRVClzYm/IdjDGXWf36UuX9+N4lc7lbR6m7WuS
NIpBRC//vo6qPnlbaNUT0Q01IaWRuZBK40oGik9nTX7LtJL0XKn2nXkdDDoYq9SwE+LPOBrznTl2
2z+qulzys1qnjddGMhg4ySm0FOSYOpJ8aqN2xUM1tRfzbNTRNpepM++jtA9S0OZK3TPeOM/aYVaK
ujoYlRuMB9udAWxOadVVa2mPMO/CSp0RNtuy+jEVleqXmQMZW0/bbtOllMm8fDZkvVKJljA28Mzr
biPTtqZ5WcgasoqFc26VFY6W+eBQHFoM+Vio2zSLw/w4maFebGdp5fV2UGQXrKyy6RUf8x7cqI6Q
jB+qgvj0AhtSFgAa7dx+s9SuZ78y9Ybkjn6usYqPLsd4ur5NuYobzSl3ubSs4VjFRGp4fUYxZc3U
4ZIdx+XRG64wl110Lc0L0uWYP/cqp+PqYhTaUjJi9qbCitoVqqkaqZieKjuTR6iVcDTtuidxzDaL
zvYnoxxeusGl6W/1Q40OXSZaSJ6RFSnNt0wx3d9s2qzo26QVNDnjHE/2vVsDFwzEsCs0RdUOtOZp
geVZogPzdJkQyVkLQuEPtpEYXk/iOnlIIfsiryIxMQds1ic8rQ6w58ptsjZ6mulWG5zgnKp46FtH
r/22jRP3SimSEYwY+QeWD8zKCd+E2tHVrWoyVeyEudobXae573jES3hOpXSXbamI17BSME/J3oRL
iVw9A/ssa7ZLgBGsydf1OXuY+jEpPGJ2QabPaZ0Nj5rb8ntDV4+nCynSytk1xSjvFW1Omv0cKD2R
u8QH6Q+GMHtwgOUQTuoVBwqkHqVDLgxANNVAWyzBnXC2KxYzaC/AAtV6Xnv4TrQMNHCROXtVRyg/
1lX6ILLYBMoipbypwya4GqM+DVZGPs4pBL0yerSMAJfKqjd1NdrESPNJvZtxniYsR3jSqSw9z5zu
it3IOaPfaVNU9Mgf0nBYuZa0sNVaxPekTKLE0nVx64W6GVfXfH/mpWnXTXRfNTOwtlC1MhXr7lTD
TcmGrD5ySWbgY84JMeXUhprt2plY7H1Sc182BfjabJuTN0OQI2+g8HKZW5knsgq7dh07PMQBkq1n
DLam/e6aooHIZeclHWsJtWXYNGg7h9uyZZVB9OA2NDvN2M3UiyIu4nbcTk2R0B0w6li5zFsNomul
JD/UospvIjWAPuXMmOBHMdjTSo1N674q0u6XWc9RsZ6iUruN8ReH23Iua3l0ItvJV+5QqW+NLh0w
m0UPkzcwh/4y4uhkrXR1ju9qdYRWnWfoEZDdVVeOTAnb0qTTN8iKFrwozKmZt7os3e+m1dnySGpG
aayLpF9mDCbfR3WIEuIXJr1rVihipH7oK3uKjrA5+vYnsim33rhx2/fYiEXz06LmWq2dqIu4V7Wh
U3bV0KF7mei7yRviYEbOotAyg1sONc7XWIxMYK2DWW/pp7rqnZSBQ1gT8K/G74qeKS/VUhLi+Yt1
7qGhqh6bOMhJg8trK1orqui/5VZp7CZFTw5539RXEhrwtznXM4XonnD+ETpTV4BcXYLQTGijkFkn
qK87ZfkszKIh1kLv87QmIcQF6Uxg9oSYDf/yo52I7reeirG7AclDOKtZWIW+lLm6yEu11v0JgErT
KHH3BdPk6KbzLa9hWd+KmeD1tYGqukihSJIrRMzhnNyIHFwgPyazRf/dKMhCYacVqj/mylRvaDc4
GLYna6rvOrjF5n096xnMeS0y7ENNUJl7sIzW5FWlYsO3OE32IhhWR+T7I0bVlUjN6bl126HbNuPE
b3Kq0SJ0yKxN+xj2cnqbqixq1iphQsLT8Aw/wHHNf0QKnLfVXDsuVlmj1W9CVrNhXwqFVAQ71KVY
DZaiHoykD8tNZzjc0F4ztJtZQUDmgVjV+v0YEca7syszu+wLlxzHFOfBXp/1SCXk0QpQ9xJiGj+m
/Feh38IGN301nUdzP+ZNouy6uEZrlEwwHc057gHrx07aIZQwRvsCl3Q0beckdrYdyzOhCZKtrcwS
NbkwYl3RDxprOanLoUGuUanbffysVbWrX0eD7O+lUZW/SpJzAP4Wrbwh+7NyGMDOr0a9ah/sWs7d
b6GzMwai3BtP2FDnHCKjhqYMj6wZiEPjiFLb2GnnYmou4ya8MpDnWEjkhmne5/RhskPnuqiEJuIs
G4MnY2CnFWEXYh8OtBaoba5Zw1WeTzY51m0o5boaswLrcl7GhKsMtkhx8Ru1dhUPYZLj9Z9w/B9D
NQ4xTCuOk+P3zdBl+YOZNG9pQxImFT6OGW2MatBM+/hRsgDcxWYvbqtKafTca2FLTmLT510C+jwP
DVAD9lhr1UVsVTbgdF1200qGagGDoSRAbGfKRvJUAyqQq2zozPAmV0bmm1WelujVY5QHqW9CU0r2
GURw7RYwohsCGouc4C6eJhD+KUWRF1vtq4GSV5jbfjWrQ3w3DWiXEwKA7qLY7n7BWVb7ZDUlgzk8
8Y/GDIRO50x45gu9/+2EaRa+qAkT7i4tmTh2g8gmn5CpGUpCwnLM01w4cFkUyhRtRMbLTkKbHqMb
LjF5U92V9UEx5hm5UCz7PwohU1yBglGVlcImM/LmLpkiVImt+pwPhlFtRk4aEAuo9ZTPriiN+aio
AdT3wxB3gSLZtUCCtLxcDRXSzizpKB75TJCgDQKdu7UMsM2Uo+zFVWP0eXStWu7sPpCxPsQEnPYj
Wtma7k2YaX39OHVNhqgrdOEglIV1VTIzrQDx/9IXQrEypoCM3XbRlEQ3cN5BjbvWpo+McUXaBeB1
ZGVBi3Kt0ko+TP2PFss6JFn0iIVtD54Bo0EWbmWposvR9+YASTzWnWMkWhblmhnFlQgpoy5YdKjZ
ukK0YqoKX6aIjA2VPGz0xNZmBZrPjIywbtCe2VojvZTmc65aORLj8abWzGrFFLazZHFVKuEvO3OH
dZBQpW+K6W4oLSRsNiFtQVJt+qTUVnFgbkWvM32FyoWUWHRkQHKxCh0+sdGwxeAuezVEe8jS7vQb
UdcH9K37KdUu1bm+HeziaSYRWxcVfIOyuXN7lvbSqY9pWjy5ozoSK5le0p97tNvgpuCwu+2M4K3u
wwdJd5ddqngW6gR6RLH2dpH8EmLJvY+vqzB/I2Rwm+dWjW/I/DkU47epIGipzcjW47x8IDFhq1vF
Npnmn9Tzt2YTo/DTGj/u9GDFGhGuJhZOzxrjvRjk26yo33lFWp99NoSjIharImLNtMu+uyAj9j6U
RedzoMDFXB6WY9vWDRCIMYGiG3IBv8eR8tqW2psptXXvmpC0w/J32DhPduVe0pnjfxbqgAddSYCc
1h8kqmlAtkhBBafoPnmk+sEHQrFgNRC+owX5W9aPMDTGTa83GzZBrzWtfWbWS8VG+TnydjBxorVX
aIylTmchkVQekjkdntvJ0VfmpCGRpKdLGLGlAjFq6vspVcyrMNF/ABG5HvLQ3qWRoWNXNDZtFlxm
Orj5gO98bHdmU5O+OML01mAvZeHit3fpvRsJQkhRqI9TVpBoCumBM5UZaaBH3UkzwBXk1uQA5E05
YMSH0bHKRVGoVG+V0JA/1mwwNNnUO8dUbtLGiTmiFRhcbP7hwBpAyZZYyiga97RTV0qq77VAHoOy
BfUl/c4I17x4V7LILnmfdlkpCKJwt5VCrlzS9Q+DZd4YcX5bDDNgE3PkL+GGqiyk1+iyKmVLiRaO
vH4tC0J4u1p1fF7iq7xY9nbY9Jz5VcvmC0Vzvqtq+JsGrmcm2WVZzQ9SKW6pZF87zIH11HkNm06E
l76Tp7dDqv4eZ+c4jSkZAgYN2P9D2Zksx41ka/pV2nqPMsfsMOvbiwjEHMGZosgNjJowA+6Ygafv
L7Kqq1PUNakrF2mmVJJAIBzu5/znH6g9Fii/GcQBUhBbqzsVdbJvOKUoibdaW09u3ZxHnEKlNr5E
g32xqzRFu5oeTW0S08frIdlEAzSeK0IK6zAvu80s8o1Yiu0ikmHl9Hi/x5wMXabhk7rNziqjz40Y
D+iyd52Vbzq/fh7a6DaPDGyaIRYTFVC9aFM/FEOPtVBTotqbThEio9T0NwwtLnTKe6znL6XrPYrO
uWmMBq8OqpXcfi2y4NIuej90za6pcuK+zJNdtnu3GZa1JbLbKrZoyjGR0dMuRrRb2/5mwE85yIrT
rBXEX0IOir68WuYnq6uJhJ/Oa8zPccMsYV0SYImb7a32260fpSc613Vte4hrrbDuyW2MJh2HnsMb
2IyPlVV9slwTq4joJbEMsrfncCqcV2NuT5SeeKOJCJLvtckq1kldH7HWOo/E5sYI5PrO2i8RWbtW
NYbWUN1ncWGsdOscA7PZx/Oyg69wkH1N3Cj+0k1DXcKkrGKfjo/Cn78XjXdnDb21cheCdc3J/UL9
ekfBmqzr0rvLDGyOu9K7aczgIN22WVl2/CATxiGdvgmEP9xDwR5Lwgna7mptUmxSRnUos41yRZTv
ORtH6l3HOYt6fqvz+EiWyAB7E+cUDLG7uTDXE8ERsH+CalO26cPQAaKCL5/xJCYplHRLd7QBWGLF
sUAwXSosvFD89qD96mA47GDVICE+2uAQjmgvosIgKIrInKkc8dyVNtTTFPJuEWCKXbsitdaak+hc
Kg8vHqO0O8jJxY5N7Yg04lpEg73YrFf9ZWYNspKnx9nRT/HiL8+5yNUl63PMWdJXfFIepmLBbtor
ANg6smuaxav2QyXSp2rp82NfV/WLCvz5bPburh/4jgqiW+Yu7B0Gz3u7z7X7qquldXdFaxryc5wb
aYyQoXbKB+Wk88g6tEw69rjVwycoRpjZrMygmYofSTpZ01e3ptd9YLCYZV+r3mjy0OhNbZ/GMo2C
Vynr7txoT04bQwaRvSc5OX6NzcG3ILOrjuKgaxEEJgI2C91J73rvWaRy6y4B01HnwbCi/KZ0Mp3c
mZO1QNp1e7wYxtQbTNyMKlkgLIn0qyeq8lKzZNW+s6MF4xirqpqw7nhQN4EzkwDArIx6sEyU64ap
Myo8mUw1Ryt6mWt+bpn4FO/2YJQ7sPb62TQLtwpN3WZj6NhSzxtkTZPxxZddi2zSbiIDF89Gwz4d
U9ji6GOvbRp+jM/VUrLZ5AHD4GodiGuWRG04x8WkS3qFWVbWL+4UG2JnEP71Jp3O2fP4hmK19IN8
VfPAnls2ML3h/C/rLLWb+y4wmMWVSRSFJXgqr7Dkm1yh8slvGr60HA1zOZ0sMzD7MJHLNV4l0e7B
TGOiWgvxGWyi+tSVst3pUktUEITBU+L470MwWbf8gnavith6z7ouvvGjbHmkvKQjSKGxhKDi3tq3
EvVpGnS5n/oM1w+nVIcEa7dzWpfte28W0RyqcXCIhEWmPKNlsfN3qx5qM6wWqvsQNLhJ6CwN7IHS
iHaYm6c0618tv0G3nVnNqmDVBqFKEo8kRuXoq91naX5OTK86a4KVdiiFxLrXtreLU7d40lT0b62j
6utjKpBALJNP7oMwDXWNqLpuAXj7+OOQvOYlHc/SgBxOJOLZW+gk6Q+66H4dp15zP0Pxuo9m4NW1
MwT6gMdOvvDBTZORTtoFh75p65uksu1PraM/iwVLkLVuk/zLIAfcnTXBTpE3WGdK5xTCOIylSzFI
zJLNxnFXM/Dr9ZH5+DK1JSxnJ1POpmic7pIVTbRiezHhaJdRotelIZPsMuVR0ezNloCBnEPjMo51
8hhFhfEQSXv6oXoMo1YMOMXG4mXeWaAYocpT87nzuq+zT5xLVe9bVRyb3K9XjSYQaDQ3mtJVyWHv
4xgBg+xTXhKJWw7VHQ3CQ0HbZEOjJhmyWuezeSRaeQPz6qX1gq/m4FqHJfY2PVXQlCTnNDdvrD4+
IMcjI2G5Sna8r063PDM/erQzd1lH6eARgWif23TmLIhfBGFe65GV+5gbOMKlxi4WwwYTog1mzja5
AurUi+w+jce9hle35VCpV0Plf2lcJmu4Jj54fvkpUh5vgSzvag2FvK+yjcYOAK9F21/F1Wis/BkL
K4Vf7I0RxeyxXoXJeDkf5kzcOYo4vaLc5333gyCzG8eo916Tv4AK0bplzckl67cYCRodsmB69Nua
YKEJXwFdd3xhtqtJOGh/mNLZJEP5LYunU541L0mU3SXXw3ipemtdJTihNXO9HXTzCQPrvdZNsVny
CGUMqiiCt8Uyna0F9J4Z8Uln6ttS5kVYl+lt4fv4sYwEwsUsuVU6qHtj5CNW1VFK+QNcbztly3Y2
ZvKmEqIexjx/zpwKqrxn6rd0qYuLuyz4eSUdnr8Q7aDHk8qTw2e1i/bem5O1BM0/8T5Yu8ZS3LtE
vOCKCx8dXdZk+Y/m+HUai3U25EdSpssV+M0qL8FvW4GoZPEdfEj8ogn9Xk2kOtSXdEI0ZrmNXvve
VAOCONjm6AcdExUXBJc6K85Emaxb7L1EPz/jpXQ/iPqxTtUztKq9L+pvV0iojXKGitGAjVVRrbqa
ylQkx8JzjnGpPxH0/CSvQDdvy0XU8rby2xsGnedU0Q5jhrJLDY/MocHKwqXvvLVJyTh4AWGQPWGn
wKnxjpaChTbZzP+7fE+cw9qPzH5VRv4DqQvb1lveC0RlU93sMMa6qCY721a1Nd3sJsVBZyVVc4Ho
TZTm1cC9nR2cCAf1ZrdZv428+T6Zcr0yCmdnjoC+VFtMGF1KP1G9xZpVGhvmg+VM32sM+MzKusMd
lOS77KWhk6jLHmJlZH1imyAGzH7MbSJSZOsSDF3f9J751CXD10jKl2h04QpH60C33rGpQDt9ybAS
kVGeIY2UWBroYv4ExEDodDoQIFNZ3bGosmcIES+yKSOsvpfl0AQoqJLFI1scIGpX0XXZYZO4dKm1
f51DSDSBPQOdDUn03dobs+eqVbuhNfda1DhYT/cRUO2qw02D6O98xhSNJhk7RTxpgFFaCLiXrsUj
y2WOhV6AhJc0gtBGT1xwo0VOXrZ+teYxXU9++eBc3SHTxXhOm+jSF6kNFktNDnIQjvE3Z3pr9UIT
4K9TuGpJJwCfx6eikJ+ZUYS58PYLgWFCIJmjBTMS6+IMMyPOrwLNS5S8WzRHkVMdFlXu2OjuIQac
4iHhjIYAOgXPEwE7Q4Meh7dvCCimyYPL3HpL9NMxHqEZYpZj+UQFNPW5ytItJqeXsiVBbJ7tc2oj
SSGCD5HQVtrPHTpIN2jXDpWgrPXzZC/YLgnET3E+ICJLPPItR/cW9FLdoJf43kkatcBJ9+5Yb3LP
2cGtv9duuYmC/kQ1/YmxDyPu90q0IWRxmpQchNDYeuqrVi2li7gXhtgGTBJq1ridFwTZFWNoTAME
zMdlHG+L8p70z3U/+aveJd2Bd0zN4953px9F/hin+DGSKpZ5l2CK1mkgPkUo8lrS4CyiZ9jH3cZY
obehjctQ+1ym6k4BwBKgE6bJE3MUhJ/TytLZuaninVF1d2P72R/viJfT03y2yXiv8vumbJ/GUW4T
LND9CkSK2eD1sH8y0gFa8QPbKQwyjm47ObrjeMpFdESvu5F5tNe0XqaPWHKgWLOXq0p3wkMyXYtB
YpCXPzoyB15KVJhHLl0vX52pD03/SC7Mlh591aakiaQirICbLD97gLSyAd87WngUCKu+devipqir
oyGMz8pbjmbbAfPsAuR6ttoZrj6MBaaGbndri6+GPln9uI2nXRFM5yAdw6kly5OIz9p7zFtKMCP5
lOQTAs5qlQXVwSN4bJne1ZIhFvF2RMZTpc3ExgGOJP1D3+jbCTNhgJob+A5bKsdTTIChLtSxifQ+
zduQFmaXUCpmcbXJiEHJDPcmc7F6it11VCAbJTxDNVE4mJJzfTwy6SKfkHJbs1ySkfBKEhXP3ohI
siaGVyQVHjrncm6eyObhNAIHNY1l607dreM6occX1rdEMJba3NiWwkG6N4btDKp1PzS5e2wdEo8W
bD3IW/QEkFrEJHpXGjESLzvNbaBbZmAouvEELmM6Ce1pXG20sg5lYd7lkfPZTineab7/mqJwwGq+
7nZxsYE14tfSleWxz61nQWjQls6iPBZDjs7On0rS1sparEGlG4gMEMd3Zp1O8KvQXRxzVTSMazM1
3vliEgyvcW5tT6Ibo1OfTIxvG+bMb+ZiCSdsp4hczzExZwx8O1sdUzEP9x6LaVtAoxpWGoSqw3Y9
iQ7U77O7sU1ZzbtJ1bg4FrJlOG17elvKJjRS+6RGnd+Nc+0colnP+zw3qp01jcQvtaNaDlQAdpjn
jXG4crN3TkXRW2ToSetK3y5F+xx0kbwlmza57xpp7KdmKh/ipWfr5IugWEjT+eIGWb5fOjvYWIZu
LrFPTw+zFrxU4cKfeXH9ggZiTxlD7LzKHR0dO7KTjFvLTHF9TWfw0k9isThvFNOpKWQpWla114FX
zo9swpO3FmOEs6YryvLGX4yitE8liDJvwGTS9DwEdqRgFUhRHVNA/ppVWhTYUAYUBYkPy9RxcnGb
TxnuJ8A0IEWLdp1dKof8bglUtxubqHtIutru1x5ACyNB+vhvvP3kojQ2Q/5psV8XtyWTExeV+dS4
c3Qa+nJ65Rrlq07EcnG9mba8relbPSqYhmAQSsKBEK29n03shn4UG4cB5GGjRORVJMBO/hlqQnG7
sAKegiUi3t2ol5OrjO4bs0P9NZ2XhTlEJe3HzL+2vInZ9Y8Nc9s9CC9bS9THbrruY58KcuzyO6z1
eKXI7EzfCjJHQ1+oam9A//EwEcirb9AAgNUXP9jqLHNwzh0LY+cxK7kiUxp5aFqpndBduSfxtbgt
tbU86STOt55RXUUCw4/UjV+7ybyTHae95dHiGinhEYnrYWFs4o87tTLCnwmOCPihPMtxIEoog7sB
CVlvPBJE13lnfsWthRlXXrs0N9OXqOTVK4M+CTOJMYDXCzawawJNP+HJ0LT9VxjFzR5nLBybYz0d
VdQX27RLjF0iJnTviX8o2sFnn3U/9zKv1oSJQoWrCkxlW7flnYde2cK32FhlUjvkOOfEgLuEF/Tp
vcPx3e+l1+bpJc7oFKEZyGmNWSrZluZrkMyPCSqldUPzxtJhyIz/6jp2cAEgIvhar/Le+/EPs0Rr
Xw+4gZTNUQ1Ov56N9qbqgqcpYW5AICOWVSYERFPQrnsR7lpBvR0X3vOGJnYBPfVpdVwrS1eisGmR
SjpK5pMZjQk8EiOeXsmVdNCOl3prW9hcl0nebqIqvmQtYzivM781dO8h6p98LUcJ63NhUBIBMq5K
e/APXHpG52/hmzvQJ6t22k+2/+qIaL54MYrpsiV7VZlkNGb9C3UjDlQlA23KrTMBc0xrTUpNN6Kt
8oLpbbKNV4moZbNkwXcnNs5FTssilxj7PpyACHvnbNfRIldpGbxXmYpOQaCdDc2mgR9vlNAeet4a
291TnaSXfog0vcJCceIyw8O89keQlufFpzR2iRtdMdj9Mg0J+KHfv0aSaD6HLZ0GYXyyVSJXIo+w
UNM1+x0JftlipFvRWNvOv6q/dXwxOvPoucObgKu8KobsK8UMWl5q00nuJCmiCoRUKI8oqGJyTvPV
iTlrA6Z/5SOo0sUcrGFFuhuNc0qW3JDf9mYzh7C/O9AFQJisnwknBXGwm/FLpvRjoewYIZSOYAuu
sGNOybWrLItM2JaR9jxrpH5x9GK2s/sp1YwnqrmmJ3X0Ww9CcVu1efC5mMZht9jwIbK59xPisYri
anxM76c9PGdKnV5djmvyr62GbFF79nYBDJ5QMKVmvmpM4FO4E0QH3Tv51iJkd+Omc9au+3noHu0h
EpuiSPpjnI5y3Y6du08F4sBosIjkrGTzSSLgv7ccYnlS9to108Pg3ZWzuYMuhsVI6TnZMxrviYuh
VpxWAF64U1RpouhyvIG2rbTMmm/EJxoBH6Wgf1ZOLo8yKMYXkjjJhaYe8CDNeNCCcX1yOOVwLNOU
B8RLrQgtVyeR4ticgc+/JdZCZ1cksyFhaNkAkoGK7bAG4CWiPe5M8aYNBHghAx8G1Uj001UtUv2l
UyIYWLlxdSrcRQPwZ4m7lrWRvRNnah58R8WbphmNdy/X47HpjO7eQvZ5MXPMwciLmJfPWQrGzjMz
t0ESg8Gmy9WpY5EvE9hNWGIvR4Tw2L5g+2Vz+8SYpXWV7ZbkzQVv/AqVwaMFstmnzQFCCrnXwHxV
kKbJAdI4w1keQjg5XXXDRr/c5Usn8N5TEynNIPxi2yPdPLaYspyZouU7xeQGoLyKbqy09MdVbHXG
BYuV4num8L8o6zFielEmZ8EI/tboW+s99UfwvxJLNuqYnYKccFDga0TKsuCvy7ewd2j7aKKH0uAN
q+U2t4lDGpWew0xEw5nM3eCiWPHv8zL6nyt3oYGLxsLdi6K1b7PK1d9adiOKW098i5ca3+wWpf8m
tWr6MTn0Kc4pE04sAAphLzE2YKbRHuvcKn9IZdvfJrOKSIlFGmqk1Kb0pgsdtQsZ5Eo8DNRsPrS5
Ze3LiYFbzRT1UjI9er2eZflamZJZvmlkhE4s0isxRlZOf4oGOR18SLoSsxcvk5O5xYnj6uIh2vGs
qWs9mGyeOpSSSGXyJ+NuDmcVRahSfWM+yFKqjiT4pHnUdgO2Oi/QuVdj38sbq7VZre6Sl9uOpJGz
lWfydkKk9RZEFahRN2E+oxnSvbXVgOVOM9nyabZV+y2WHp4redBXf4lfg+9l14AK5y1v7FbxrtKT
Dln/KBy7fY0q30hDl6SsywC321ipKgBfyZWKTxRhGZblunBvO+phZ+cTy56tEzniyRwp7XypLNne
NYOJM4xRM8LfpKIhwsyvUVptazy7gYsXELbrwcl44kqvr3bVUrPbO7Fk6OkMBdb7ju2CNQrXEY8I
cSJS20fGLe+qnrPgSY9GML0nEVqRL54/NBSRY4b19pzgWR4pCdCge2aLBDUrrxv2eVbKfJvYhotX
TiMzuR50K+pXXGDq6gtcznHYOnXbiq0xR0JsXSZRVdhFFqf9mFYxRujB0MY9w5DcreuV1QdGsR39
QSV7q0ti92xlSA5Dexy0+ZBY/txtiCtldFPnS+m+Q3MC5dWcwM5+Hga/xchS2cCkKd72F28e7Jc6
RW60SpS0sAxPUfvRy+c9ddzkIl9wDcMzkcKUyxDOsi6idT5BjTtPJtoZsTIbet298pjebNKEgfep
hDrnhNVoLileLRkjZy9eFGMbz++LcOwqAHqsmYqp+axyVUIqgqdiw5uZ2ezbenZNmObAMRAdAWC2
E052NNGlDx8N1mgG6zbLEggYTY1775q0bPG5AICPDk6i42rnJC0UIq9Ms8chgLZ7cfMe9zubqpVk
wDjbCWf0OaEj0b1xTLv1MTWMOb4jTmGY/8AI/1W0AHUZFjOWtIEPRfuDckBGJW7QDeRYaCb2Q5+0
n1CpQLIUcPeaWLNAU6/6AyP8V0HMz9f8wNLGnKMVhDUUYQqJmzG+nTFRXgjdgFEHVdKt96NIklMA
h+5PDtv/7aWlyz/EjUrno+1dhCTI700ubY6Fd+84Pu0vE9iw0LMiTztaVl3LnNlJPHf/e7b4f0NN
J78KgqmPgtrhmf9M4l6aZnYSSRCGYHPaduBUGzbimt6/tTe/v9QvLH8I94IFKTF7kZb8qJgozc5G
woallgUZttvH9oQY0YXG7BNc0bTmQbRlWdz//qK/qH7Q2+PW4UOfNbFD/ygNl/SHlSqEH6L5NdcL
UzsKIuVugnpO2SDSt8q1d8IOXi23//r7S3/0vCRh73ptZC/0M+govOu9/Y0g36cKXhczYCYJsKBW
C9zcKTQA1eC8GPNpGKQTZn7vg7+00dfJzwUp3QZbcC6W29/fy0f7I8w/4CMJtK2Ozep13A/qp45p
kl03YINAtLtYjreI+2Yc7DCTcEvil1MneWxyZGcFXB9Wy26KmwMl72MLdRuon/KZgB0c3qr6NMAK
Xjlm/SmZnM9D6ZzcmbjUOLZRbiut/qDb+uUxIluVcD3BOWzkdZ774b2EIlqmaZGWocgm79x4Gksk
5sxh6XXi6CaTeJQZit1+sdJNxxb2dYKvuvF01v3hTj6+K9wIWIR93ZhYUDzGn7/PivceHlyhwyC1
sTEeCZabtlCRagfXIrfowt9/Z79cjmrWxkuFYwD/eM//oK9IPYh1Ymn6cIpKg9GRpeXrYlJH7bJG
zX+K5frlatcPJ68GKqaFHY77QZ9mAoXbCpoc7FmS/RjW52dY7NUuArZ8/v0H+7i5Bz9/sI8aQMSw
qD8KZwqLwGnOOQ6IJzWRRwJqV4G6SQq6lrSW31/U+uUDclVE68gZrpotW3z49ura41C03YlDpNwm
YtgWy3zDfPHBc/L3TM+f/CX/0QVm2BoSIYMLNue0a+mMR5HAQ+6i4Fs1lqGys3PqZnd2GX+RyLJW
kKhvfUGLbk3VuzFOR9FZf9jEPu6c1wf2t1u3PghQk8FcyqyDARzJPAvJHexPJZyOmLjkw0SEyvr3
j+rjnvnPy/nokx3MjlBq/rzOncXwFgwSptA2QBhwavY3VUI0Vuw/e3SH+JhCdChnaEx5Wxn/4YH0
4eLyg2qalWkmcImx7CWEZuPbY7Z1nFrjykYs0+8/5687y/W52lL4qJhNXuurwulvGzScFnhcoH1I
I4sJauPQlnezZc+fk9EuT9py3B8EJLk/WI3znVW5GdR55mdXnVBrfv/DzVw/2N/1qX99cD+wBUpx
ltdftqV/uxnK13ZICoWvgQPAnygSDnLlinbtxRb7XBno0Mvb+jOVP0M3w2vCPEmHP+w5HzVd3IRv
Ckug+bOAZ+wPT6Q3OgWhuxsBipjK+cKf3zSc6P/0ZOQyASciuzrXEK7/4TRKkNxWJqpUMD7sV/mC
kBrPeNfSE3bKwvajypjmpXdQSc9J7T21MOb/8Ek/uBOw0V3vwYdGJAnvJPzgw/ZqQBXym0yPoULg
Db6fYF5ZBVh9Wphy09eZ9J9eEn2x3bQ+m7ZzrH31hSYLKKMiTO733/6HzYmhLneCUQA3ghbb/bjq
Dd9poT3FMuTVWy6d6qP3kbHFQ2Yt0x9KgQ+bCZfC3gKkhH/h7fyLE3ccqKrXViZDK+nM13qZaJHc
aEmOAZ1vKCMn/oP7xC8XvMYy8NmueB+Cc/tDGSSivMnMazLXEOfWewOisWOomYYK+G9bOUH9p4f5
YRHjpXZ1IfN9y4MVB4b9YXUJs0JWNsKXCICRLlFrIAlx/PQPSvaPV+HJOdfkKMtHuGoHHzfl1PLT
FvyxD2WOVeuINuo9aaL4n9vhf+Tud6u+V49d8/17d3lX/+v6o19rNTeYqXX/++c/tv/8c/y9Dt+7
95/+QEIhour7/nszP3xv+4If5Rf96//8//3L//H9r9/yNKvv//U/v9Z91V1/WwxO9bMHH0vg3xZV
1zv518/dvJf83HMDW/V9/uUn/q9rn/0PugTX966rxvKwLPm3a58r/+Eg7aYSwTISm7mrd8+/XPsM
W/xDXL91/hI9qiR159++fYbt/IP/LBHde1SQ4A/+f+Lbdz3+/t9GzYkheHWwJ5ce/RrGCR/WM0ws
Rulovjc+/A4GuexTajS6XRL7aheJAhCot7o19/OnNvHnJfevK2NV5tJOUM7bH2q0GljEcUbD2hi4
ZS4rjjT9LHpkrH8oAH4u0P55HbZntmYHSfYvjYs51O2sKHI385BRRSsGGpQ3TtHvXEeXT0FZG3cl
7Lenvy2D/8apDAPUnx/tX/sE3xFtIEUaFi0fHm1kd5lKsmzZGJA8sl2Gk4PNyJjWdJUXIsqeR97s
FMTepxqZavXFaWE7YqqEsOrBRCYMUEW2cN+ssrElgYtt1V/LCXJkkA/eZpRzcXByDaDmxgaRuL5Z
iu7YtM58HWU4mWvByh+mi3KrkcHYJCBNuerJHhr/eA3cCinH/woN7j+n2YI3cQepIz5lcSr791ZK
Pwdmw0QczWgCapHXN9qajS/ZADXCbLXxuW07oKi6SeL3NujMR8L0LPemJHAhQuyjTfS7pPzAl/9m
gO0wisjH5VmPzN7jYbMUDCv8dMvAL4SkuB4R6WNRGqEPsR2nO6bemL6prgme08i2j6C55aY3/WKH
6LxmSjVoRwIgG12xB1rvih18vDbYt7ps++eqGXXnrKQmyjw0QA8/RbqPIgyNe1oQ0w2gl4xD8UIG
SqNXQ2+6BsIOPWXvTtb5xZrx1oTTcE+kd09jdp+iGHc2ZE3wDIpFveWi0m9W4biP1lBDnB5tuTV4
jU4Y4/F9TTD0fvglZnUruBDdKZ9UG5rYVIaiDpI7YlH71Yj+cmPYo4tJuuWdOwUaAkOxhgcUM55U
vURKCXBvxCstFlZv2YlzNqv6MDUcrT2Zq/sMi4idt3QJdNkl+Eb+Q3UTo5/9oVTpHSumtvvKGskw
JAJnbbuwDd1+Tm5qHx683cv0MPRQkdA32PZeI80OtRqS7QzWfsaCw9y02Twy2pjhngdzP5+0LYOw
7bQEKJ2xrUYUtjMMoZ86u8oO0aigggUxkD3iL/TuGeq+lYAofJuV+bzDSdOCKwSDa9WNdf19GYgi
pn4kCzdJzaxfVcOAv+zk93HYIq4WL/Bf8adZG8wML4bU5m2HAO6SRsN4mu0BPTSskZuAUfq9Ts1g
jdzIRV2HDm7a5FNXvKOudpGvmHHLiWQ3mzRvTFZSp54zNHQP9I3i3sSf5tB2JsMju2mjkHVjvBSx
3zN/jMZ9L6YriNu1LRrVrP/WZI1xLyCV38FKnphGFPmPWXf9uQi0/8kGbQo9APAHY0hMhmhDIU9A
VcEOlrO7Hb3FTNY8v2knTdDRvNXdK3Gr3o9ork0nNByvPtj57Dx7sVGdorHuQhMj/ENqymE9eLI9
jUtmXE0B8tBME5ibTbNs7LFnNl0rbz/hini2iMFiTuD4h0WrausbRbIpyjK6ZZuP1yb/y9fWt8bz
MFrNvsyj5FusdXqCLTld1XnBXbCg4ZAxTZLAZAa6tpeM61wPVFlMvM44TNk3FXq4Nbrc5TAhlbtf
Bi85Kfb623lQ4i3G62+Dvd50U7vkp86DSHP0CNVwZMLioBDM26cZXiBdn81aBkGK18wd0LDCYEWp
JhJ9K9FO7jyUfBsZzMtFSTVeltxCBG3ObscDhQaWs9JO1uiTN2PnzmGcVfUyFwLZcqzi+DYlihVS
IiPPY4vBw77vXSj6RmXu+2Y0CwR+C1L8rIWhGuWIcRpmMvVfQ4p3fA26L9518DhV08h9aQNBW+EZ
yUvrOO4JTTDjcLudt5rgHyb+s7VZRpkgNgMDG41kuYyzx5uRmskjUjoSlyctuzMi+WkDHpnuClbj
k99hzjlki32MXGV/Czq00EniMLJRTXmZmq6/qTT0liDvXMLa5HzHYrNO8GSywzwzk5tnyTYNP3Sd
93F0tP28Qns3Vkd/jvsJX+wgOFsMKrcjVLNDn1yNm6UR/RAdfUFqdybu5plaO5UZPzmtfGzNiWBi
G9VZZWnwkzh27oh/7Jh9D/JI0mDA5NAt3pkjyp3Pxn2YSR0/97Ra6cqoeuep03gdTIsRnSFKTNDg
0uSMftU/EHzdn+sKjbvD0HOXZuQZYERXbPArniEfwm9fzTAyT7a5TDvSP2FDQhPbOTZpARpLs1to
DKKDfORFu6Q1+5dhrkuG4CPkQE/fFcLucSHFD2ks5y95L5qDQN+yMQc1bfuapHo4GdrYx4kz7tO4
tm8bORiMr2xvmzBVCv3OIbXXtMVjajFYyvNFMdESA/yDyeDMi8RXyAbRumNQDqnN8phTWMY3rzDU
TZvX421AwfnsmGNziHVd7wSZiXvt0ntVFXqvuUCrbKSZ82qbTnse0pwc2LKuD52AsHwdHa3hBCN9
dNzugDHwsG3tZCTqHuuAnbF03b0NiJWEyVReT9lmYAKtnPhZJ1nPIIEkbXM9qiA/1C22f5Dep//D
3pns1o21WfZVEjUuBtgeklOSt9Xt1FrShFBjse97Pn0tOjLzt+U/LQRqVEABMXKEg9K95OE53957
7ZyXw2A5Na8ICytf291IZpyRrGrFU2VK0tZCST9lbSo/ZPlY9m5pdMstMGuxw8amuG+0tCs8E0v+
c6rUgSPxQNUo5np6JwXsCNZE883QATcj5C3FjRj8FbvQl4oMbViNFm2OK3JVgqBKaujZqpomtXXs
TrZqN2YXsOTdM8j9ucmQxlFkrfk+RHjcvSmSrG+yMcwUr4mgusgBWahibtRLVpCPdA0/ogM+6+Xq
RaIUwNr0iSHogC+UHsVa6UnpYqfEYhzO9XubNsZ3GQHOQ4SxyYaYgXHXJHW3Z4+hn5O6AuvXBBrG
wSwye2axiFSEWgLMcSyD7S6DV0Q7Oe0s1JsYRg75vx3znBdGF7K+15L5YAYVbp6wzWviI0usWxK4
dBu1Cu6mUE1njD4dddlLwFEF0gcz0MwHC7E71YpyO2haMDqQ1CJWgwr5EfNBM92oordPKVs5zUvr
pJtXFQPP2u1sEvZGjIq96heDgVvncj5QRRVG10HspzstQ81cdbo9hV4Ux4SYs9E3iY8a9khBRlPp
xETkXBabImyqACWhlHPeL7xo17FsZcfaan0Ywq1qk9BgK8pX3I85oMXC0p9K9jAZy+KQ+8j4IpfZ
KJVZuZ4tjHeSbFb0fbBnFHRxF3glxizNCcf6WuZ0bRwYV6IuMYYmBFFat6jtdE3iiixCSMXCm04A
H+cuAg/oBYyNeDfi4cL2DjSJEgFiI7qCykBUcyb6F+rxDmuchapURCd1MKS9ncrJPc5V8dgvNX89
sfz5gECBVY1UQnE11rV5huzRXKHj9r0T10qzqnohNiT7bEb+fTkQZ2i6fV40Bgpl6dsbXCa0pCiI
4eZKbueExbHG8kBlqGWfNDDJq0lS5BZkTzt+58U+H3ytROHTGmucjrPVcN+gDRnKFjGkqrlezcrS
S61rIiP36wD4kMnEWOM7IvA7k4Jopf4p5cBg37DaYdLF2ThVa0MU3Py6QAlaLKU96wJMAoa0knwl
wjw/UQANBUFrDUpeEgKcDsYjEiMxW4eHmO2Q5KjgR2/Dmkph/ovK3zA1vabDIdtpqoi2ShBVlFPn
vgfsq101Q0XjAGF6PF4SxvwkNW5xsbfACGK1/ZbYbf46J0q8bRRGuEzbsrVamOk3neKjmzmH1E7Z
gbJ0jkvTSOBbtgt6GasuiI5mbXfntCQvigtpaFtuRaHijUhH5QELDhluuAkR9TG1aJ9wMxOJNP3h
25wa8VnK5OokDZREVEbcHu0mnQdSpZWsbAWZJNYTPe5veMlQwKc1YciNXytvflPMAGqkoroJGZQ6
/9ucZg4cQH5WxCUo7Gtna1cORudWefVVVcavMzHBSM5A+9AgpAJItUHY/zqdLTTJlyXQHCszmHCj
lYZ/XPRTd2r0fv3j5PmPpizH6K0umuKj/XWk8mNM8q95y/9rsxiD6cn/PIo5FXUbfq/z/zi+1NFL
/vIfuyZ9yd+bn2czy//h79EMAOO/ZAH2TtEhxPN1/V2mALntL4aoiyC2DN5A2Pz3VEaV/+JEAPOQ
cbbF96kxivvPMgVF/0vh7QTrUkFXA0wu/slM5jcaGQXI1EnyAzCUszmEWJ9GB0kqWUYSTOq5500c
4vWZrXirVz3BuDcN4kc5fGCv8XSMn4PanBLZPAUiuTSk7kq5OBRhcVw6rULDWhtGu+0nQVY+d4cE
/3vaXUetuE8HY2MJUBPD3WgObqexdjabEIt3NOB0tFt30qKrxA5vtErd1T0JqNSwHa1ghg9/SVHr
68Ac1kMT3XEkoiJcoIB96CLdar60Y+1xk37v06nnq+bKlsk/5mt+m7USqd4UkEjNzRVmVkcYwUVv
aw/YjcuL3igqJwHa3Vb6GiKjV7c0yYJuXSsDmZv4NYpiTvo0g90r+UkvlX2Z+BeIGxuxJEJGQlOA
d3h+nxttP4NQakhriOxVIbM0WgXmVpqZGZXYFMTExqYx2F42byMVV6OmeGLpPgprNyj6fd11G3iE
hwwbv0h1d8j2+gjZ0t6miYxwFrqBwbh0KlZ5fr2UVhn8UVIffIoou765Yr10Ssl2JUj/KmeLwB8f
utaEIlaqXoAVeZTOGvajLBCObHWd46eqi52P0UpLdOupElRVxQ3oGvqoCqxFs7+tLZjbhzK9qSd9
3eDTsctwbXLyCudmzZydxAqhY39cFa3Kyln5b1oDEpMEX4sPszZ7jpix+phWEZ5KmHrpfGro4Wn1
RysKr9IJBysenRXAgHejIDfJ2rkxFQmqaIEleEwvXeFfhaNyreq02ODMBUYxYDZu2sd8NhCRF9x5
R981f9ZWKijUweGB2Zm2clX38X6aQXpDwgNQwWczXRUUBCXs4DKCQeymutmxzOA2s6/HKTsMmbpd
HMthkd61egeeBGRE+2rnR3at2zoI11YVXS9JgdH6htpOo87JTx5lBfzWDhXejcCUNGV3zA2xiRjS
OrwmV3lVsz8kIT5w0EowBs8BxZi2QfJ9DFUqo4z6PIresVKTXwfaSCTHuJhgPBRMgDrB/cOo782o
23VlKddlQgVon9z0PQQyJSPTk2VrqyuPSarfjkDEW6t+62K5gHtBrnBUHv12XC0DHl+a73KrYhao
fuU3An37y+gRk4asUPZiLaqBwUvnR6XoT/JbmOtzwJGDOABfNVtxxalaEQBhwlYr3yZWcazwQARJ
tqJ9jeqr8sWm2b3HtDhZyrkq2OZGFe9pho5CXSnmqzJcprB2xHCOzMrzZcvpUxL1jWTvorL0xqjj
MPyijPGd2mnrXix7oxLrZg+KDeCMpF7MnP5BiWeKBuadJIJ3c4i91Mg27MmJhdMsHSTnpGi/qSEp
oWpkAWuAN5FNUgsBSZQDQyx5aaYc/KnzZi3xLEk95CYtV3LpiNpYRUuEPHni8cS3vA24z4TS3nM6
30/FSE6rp/Ijsjy/ILCAI7ku09eWXH6RxZFLRP06LXVCvmrfuaHNaS0cn0ZLv0RkQryh7/ay1JLs
4+NCKtFgGCZXQ+JfWZlxP2QGNb8KjvmRbHUnv5cFwJ5JkCy9GWmhs5VsFwppHwux6+35VKYznYHP
ve0zguBg5wT8NqBkeCjlU1k01374pKiY2ubmQc50DARY++X+oiUsFZJ+BPATUkRfpyXeG3nTpPs5
3DUZEczU8mS6IH1ddvom3WWKcdYqbDBUn44qi7yi3Vv8txrGVBUDqEr4yyKFR3quFeU2NYsnOQ5X
o7hqs2hVwHcQunySobaMHCNhTQXOLD6S8lvfN4c5Z6mekngVSK89yOyqUZZN4+CG0exZ6ZlpKkHJ
BRxw3zNZ8kMsh5pxwySLZrrIhU3HenCbD/ZBw+T404v/3wzff535/33/g3pdWi3MhVT16f2pyyA4
qyJUzoDYHUO+ja3Im6TrSdAPF0+bP1/s163d3xejJwj+NJBe9MhPFxNJMsBjSzEEK/4Kh6czBoQH
hO3988sg9yhgHDWcNJ+NJrlRlrae0awWJPs5uRm7Dw0j9J+voS5q4r/koL9/FzYxKvwZlg77h/Pq
p4UjoCC3VqxEO4vjtJ/X/qZ8ZyKdrHiDOKObveentHKTw/ROubLXbtINZWd//hGWT+tPP8EiG/30
E5Q+qfaCePkZLty62/RbbdPs1G38xZf2A4n7+3U4Kgmw4ajVn74108jrlKiTdiZgtxpzpzgJl7Vy
Z3mYttfpaXrUXNVp74erMf9CkfrhQ/z92sh6mJOgThjL7fvT7yiayB5jnU955NrQlNaDv40oTaAV
XRy0feExRlRc7WkCtfIP0d0/Xg1MCcChLtZM+Yez6Kdrl3bOuzvLNZJp5IP1+4rzBwpHVy3WlPqL
exZv4O9fJ1cRbGIxSWKv//QxT3IDTwEDzjma2xtgh/uA1J9iYj1aXrswL2KDd4KiXdrOYo6gg/G2
OR+PKy2Xrwa75+XODWdNng5jt/LZV5E6mub+qpfjtawA/5uCiG1Dv7fCO4I8zC/iZ6TAjab5W6Xo
DxMAEdWHI5bW+6IpL6Is10hzbzqN6dM4bAygkihYnhbLN1IkP1RWc2yrNnRS7U2LJA6ubGS4Kwve
YtIaWsVVkhMZ7u+NhAy3NTO4MHdWb+wrQ1IcK1bPslqeQd5WhFGUh8o3dhz3T4pl3mtpcTsEdr1p
yvxG2NIhGoyTLrNp7zKInB3RgW2aph/W3AYkW1/sID3Nbfxax9QjlknhRX3EkHqyLk01bhkuwvco
aDxXsnVvpldGAdVtNB6mZp+OwN9SeyLWJN90I7gigwivoXi1Wu6rHD0XCpk6t2ByI+H2UXfXVOea
wqoAXAgTZUcORxd7oDfKsWuIdkOpE2yI29R6wIC6B9awGkZxY4CWxEDFGluBNij65N6Xs81kp5ex
wYoC4JUSXkowJf9hCOsXKCCuqBpvMMwbspEwFGpXQAtGI/bIK3qZlq8wdGBgyr7wYS2LxqcHDsOG
YHXGM4dbblnCf7rp1cYHZxcSs9UASEbzqZsf/rxqfTbgLI8VhhdsLyjZKtUVn+5zC9xP75d1e7aO
/UHzgn25Ck+gRpzEy92vPG36v3nl2Dy+vETwDmAB+PT7wK4qTF+z5rPi6zuYkHLhH6Aq3wZkfiNj
O8TtYQmZzaifkJKLjZQRE1A3yrS3hgOJymHPAficiY5ygsnLoOvE2rCNq/SBvVYc38bShE5WrYfg
IhTtymyGGnEkWA8xBBNNHmlQ9UQzfid14c1h8OC3g6Pr+qouSq+ctO2YLoR+EqjhjtnzFy+pf/Nl
/vLLc0L/+ctULK2QxWzM55z2WWqc7PD2iy9zGcb8erssTio2Dyr7G/755Lnpcr0cRkm1z3xSq9lT
nPnVdt+KHQvz3t599W3+8KF9vhxVDqbBV8oM+fMGotDROyK2F2eg4KtAWFeoaSu7lbxQwSAZpGsT
6l9FY12SPsTmuxEd5PYhT/pLaSH0w2aqYBRZ6S261BHsrst0jOVC2aVEDK1g8qw4RJi2NqVSbHqj
dOflKFDO+0RaawONocEdFdxffIQ/yOyffqnlcTDwImLF/e0dxzDXl0VW2GdaORzhP2lYBZToXc5V
cqcESdotQTd3QDUqiVH7fb0OIttJw+/BgB/bYp0b72xYURwjDEbUBZAVKJY0BQw7BN5Do7SebTBA
bQC0I1A5ePDeSKc4nRWjYparRWNvho/IhFtRkySOyidYmW+N356TgCGF9m1olI0Vka0a6AWG+Slu
bLtbQniX0nggsczr4xjDFxiXOAkHh2lot7L/3ScI7OfnUGyUcMnjNASxeq+Oy02i9e7UUckbWm5m
z4RSzF2c49QIzAXOsWvthLAOunOnSACaKtQ5rCi+9aKWzetQwBqwQFhI8o1udpe2NG/6bDgZduc1
pnFou6sR8WtIz0MJWbNqrowmYkBLkyzY3EjYGEzo/Z2aDUT6nT1anhGdRKSuIkA5bfRMOnSrm/Vm
9r/hTgQn/dL6LObRGU4ehO1Hwvv7vitJ1TReXN78+XYwfl+w2B3TRaVgyWZpkT8tWGoyd7VGlv1S
xEeltDZzRDIlj5ZdwUEepoeJUX9MfVE4X0XTiQ5uCDOyJwOPTs2MzB2mjWxgtkUUTDdhTgQr8FrY
aFo0zNkLwSxTVMDG+7torpP8rEukKfs7oX7UZKn92HLinIyduTb5rhOCVeIUjsHKlLYDX7DSd2c9
07xwWGh91HanLcnq5ybaydGTwDwbEuq08KgE6nA05fpam9IvNkqf+weIVVgyNRXLzBds2G+OdQPJ
tiz0mKi+epNnN7FGfUqgfmhDvU/6druYefzwm+nfgVgLopSAwGsv3cVG4Fh+fhUnhpcV/PSEGGM4
FultaN3kjOeK+Xrs7o1xvgqZoTVYv63mnHN47IpuG6c7W32BiyFbH6p1Y9pXunmcSuMwlyX8RKLu
6shCErk5EeQkOi832kQdSZ/ocGt2Y3HxdZuCHfDBweIjmZP4i6X+330sS9iF3kyDbSR2z1/Xeu4a
kWqSml5K+17N5HcErJWU128WwQlQY5InT91rJXJKqB4JzrF9QFKefIxsFXyGbhUP+o5yoL2WG54e
P0zqIdReAxMx3gQiwT0B8s6tepK7+YtJxYIdnSkkIa9krOb6LROXJH+WrZesuzKJvcKz8PyhX7VL
HdR807Lhq4fye416ktsNmix1AcH0HDa2y3Diqs9UTO7KYz32pxrCV6ZrX207lnfdL6ss7CuD8wvN
NBYjn8/PlRVYqhJncnHRN4O0Ulf4caA7M6X0mMJ9qF68EiewuyBQvrLv/b7j+XTpT69hqyMM1PRz
cenXvUe02pu3iIW39qZYB2v99OcFRPntlczVaPwU7LI0mYHWpyMT4w/ia5BHL3PnRC+jF7rZc7ut
Hjluz6vMk3aW+8UVfyRgPn+2lkJuQOeURoHMp11AXNuJJCl6fsEwOFBOkFzPwfvQayQZG6ANYoa3
Fu8L6KaSKhwoRTQLHNp0cYlsi/ZhkPqjKl1CzXAEqIMhALZVXkfquQbSwCriyFmwSkz+Fm/EqJ7p
COhewjy195Snvrd1fCda7sJJ3HbcX3EZMJRTOYFoDIYsa5dlj7a8bQMq8GTz2cjHXTqZwEvZDZRX
DRFZ0p+uBOcxFDdtq69V/7YsK3dQdnqNSh/3hzh9ipcKcIh4zLdcieNB3h315GLCEDMuU7wT8alI
9yaT7KJmiDJf5PqZgdbGr9qD0RRrfVSfKsV4kbVTVLzG9XWiD8unM/NuYSI4Zds4E0R/d9g4kIAZ
0Ubch2WoA6yeV0EIXziXroXdnM25AuSZmalTmqVLKCoawnVZ3tTYJwusYdawN6r7Gmm5GT+G+o4M
+LZQP3IARKRvvbJDbI0eGoIr8MA5U4YrTgNuqFNKgCZ/S5J6TcnROlPgUdn0nYFHZUjKi+6eV4za
fCv0c6Uc2/x+Ni1aTQinIBiLfpOQ315nQt7LjeX6/tMYmltMaDuRZq944zxLb13ZfNCl6lrkw9kv
1N1AtCXG9i9lJP8NFUH0PBudA3sWfUF2Bo5s/g6+Eh0WqXbs5U3RrzUcFfC/YsBb4S0yoZMnr1KN
Da7r9qTOKTMpvAZiU4nlS+31G9HPa5yFX7yEPkdIeAmhNtEOh+nY/DcPGVAShQ2EXl+IaKzNb0yv
HWMDx/A2YAX58+P125hnuZRt2BzHePNhz/11Ye/b1MTDNNcsXPUOZYgxj7QBpv3VPtT41YXLROvT
hZbTxE9HPwnmhMQJuL7Y3FFFxr0+vSWMsg1BDKp+HEEptD1JxjE8GOLBSKRv/LioaoVrD8izottp
9FwlxrRNa96GduLY6EgTclkrfEcPhrWMipPS69HBimnsK7sEUWbTNqAt4e+M1Lr1FMnWpQpzVzHv
O4Bpk1WDOMQ94d/E4aEbqrsIYhv4OzcHHR9ID3n8bFPiPA8XnbsWsaup3oFlTTMbYcs6Y1fe9iQe
Lf9dzjhiTo+9j2PHJPllrVQmur6v4gqctl0/mU7IcVuvH6BM7cHTOpL+qPPkzeqdXj8HA8rX1MOt
No8gaD2qaNwKM1ZqPw1i3aDP0QbgqYm8wh66rjV/3csNEMm3dnjO04dSepSnA0y7I604W06J+8h4
65t+cpX5USuuqul90sRKFPbDqDHrUSgLAqzPtpNpl+3acEll8IZ69n0MYH6j6PmbQsvxOeAHtEBu
1IIVMFhNgX6fd/1+SDTISZVTR+NKBtHS5vMhijiWFbBBgpCnq/W3SZud2O0w1SF5BKwJ5oCblfNW
aR/64iDK0yw9AOZ3Q7NYR+IdAWghGriVuTawTRWpubGn7P/ydv+0/+10CQCkwl2ob4Jtt0k22ibc
1psvp5q/7wdsgAR4s2jMQrTSPr0mc2GAPFKS5qLd5rvF4bcKVqhgHrLELtkpTDTjVboRq3/+MC/R
I+Z7Cubpz8OPrmXCV1AzdEl3wVbZ2qt2pa+//u1+f5aJzcJMVDV2PELQiffrszyak49eqfSXCqtO
LW786SD7txkY38Q4lEa/UucKUBQahjOj3VnzfOCY1TlykFxLZvBAtz2yqXahpuaqQ+yK2vren8rV
aHC2XkYYzW3gvxOY9WLluho+giHbWvZzTmt7ho1VDx769DUe7wGOkfoZOHs/h3nt6v28kYqHsb4g
vt/Nwbm0tEshvs/Gt6Z5m1V1ncTBFzeU8tsCukSISfqouA6IEX+e4468GTtrRhXq1+MhuIXZ6Iq9
uR238q5dyZ50g2jjquvCC85feVl+pIF+2Rl9uvanrV+VSbU1+Fy79noP3eMu2E7HYEXwrLzqXenI
x3HtO+mW5pJtuy6upC9fH7+P75ktYKbhYMACTyL9061QjHUY46AfLg3orNJqqdsS64AZIF5CUClj
fM+af+7U234+j8WAva+Ho155eNIB8NsbyffXOY4kwYr454fh943x8qMJUrm6sDVSP59+tEBB3/N9
bbhENlTCGWs4wrQ57CI/vI06hsZgT7tJX7UivobdcUrs6Ivn8XNAHkGYEwHyl8wzQvn5j930Ty+9
1ArN3qA76lKVhBlgGSk9dCbtaJu1Z2us/kZ1TpSrVBZrRl3HWfY/oMig8Bn0gvQr8BDeSKjNSvXQ
iSrNy2aMB8DPq748Bsr8xb38o1zv1/tJX7J7giwf0Qve2b8+1+FkahlL13hBG+a7wznLhEKpB6ZX
FbDw94J0LuCcs5/SQxFqe6FeS+1FpN8wR+zVFHZyiWQZAt/tvgWa5IJRqfz6O8//LgkYsfR9dBjb
8P2LL/o3bQOix88/9vLvf/qUAysTGh6z8RLviu24tiGGemSJYbehlVkOARtXXyOSHaP1fz6C/9/j
9b9+OK7+Z5PX8SV9GaKfLV0//sLfni7N+ItZI6AKxo0k29jD/petS1P/QqDFEYEQhT3LWFor/yts
Z/+loQzwXjERcTEFyup/+7ogNv+lqGxTAXzgEMH8pfwTY9ePlux/3ej4xpZZBtXLuqbLBPw+d2eW
dj/7SW4zYJhwWjrhFBTqKpm06hmLTf1UjYOJCpkz3yxALr9alWwydE+1LP1ihfh0nv7xk6gKoxWL
CCuayOe+dpiWjaAyDpclHIGDwOrBdhjD1M1UZ+l7muXJDdRFrKNKXGCN6Irm1ldbui21HFgjGa/+
NguravfnRwr/Ks/Mz5+QuXzMjPdJDVOyjpnu12cqW7rEZ3XGDD1aJmMLmwrOg07B8HYa5uybEQ0N
5Pq+HbeAXup1Mvv5vrKG+nqIbUz5loqXKCqyM+d6yiuLZNw3AZ1pU2ex+9VZPwK5KfGd6FHqTMWP
xIFdrAp1jnZdAI858fvIo45gwAUSSHQDxLQqnAmkGJfIkpXjgN95nROmB8k4B7ca7c/rsIrGyOn0
IAdEbIy3A70Oe1ub0MkH+qgcLOvputSlxgP3in9f1d2Mr4bDL78m/cmnWGvolS9CdS1KTqhy04RP
csBUK2jpGZhFZW67KtV2WgT+0o3lDJOu0ELzkEXLn9awzCD8RtWAwTYxK28spu4ZYzQqINVB8o0i
+5bpJgOlcmopUeAxxCDe8N+nuJxBhtGFMV71MO4ZYQMmqAs85XoSiUOKQdLt8EE/y3TsQOcz2RcZ
lXnA6svkMZRTz0/n8MAYSE0xCYYCQyDDDkPNzW95wxZprmequNJZtuEL1/ktKSXgr+lgp+/y3Cob
XcTqpcCeW160kTgUDStB0eRHgPpM1yraBBJXFguf34F8hkkcxlcIfK2vZ7a3mjZx4JhR9+Vq1cmR
jS86lyJL31F0KofPMuP3IXOtiVjMtUw1XH42lTKrnnjy8O5Trlkp1BLb5exbGyPJh9RjM+snS4tL
ZeB+UqtWO+piMuOTNmdLH308hoFTkJ/MVq3iD5Mzshs3vgVyIEcY8YnyEJvrSagZ8cxfdgSEJ5sQ
Aw2z5zaTmtptl1bZddtJaQx2tzExuUuRuCmrMgAnmBiGdNJhNmiuEShDCFBzZP9eNdq7ruTRdWsN
bfkUyiClJ6uUH0UeFfdyYZLHw6sVrrMxqT+MkDCe2wjgW45R0kO5HbogxtjcE1WhQ83ad9GQR1jZ
Rix7MYGbDHKOqX2otanvUyIXAeUdqe3llZoc9Ua071SxJQZH5dw3XfYc5aOmJSYVXppEdkVWFUSy
INdPlTxO3UputA6+aD6ifGDps7ZYOVWPBAZ6JP7wjaJl/XvAQ/eYqFXjb6eRZj0PfMK4j+WJDqik
j8tpPxpy8j2UG/u+GAGsrcSoZJt2HuUMnaZta4VnaQCdX5tTM0uORbdCdKYkieSM2TZU0ur6GGz7
ATyQA3trfidKKjaGwLTURGNwP4MnXYtMSj4kzSecM5a1vDKLxt7LIpYeApOCiKZTq1M20Zs0l41B
CLdSnLwwm1WaGOo2tY10N4qw43SA5LPSEhulXAp0GtLouDw0hV5ew8IwT0SU67NqBvoOWSi67mNF
2rU638TclGhFE3LrsZox6MJWbb+lRpT2jK4IH4RIFPiwEqE4mRLPJ6WjrMQm87OLC5WKJauNZ89W
y3JPsYvkqv04yZ4mxmkNdyxej2nL0m5KM00BsSisPZWh9I1EWv4W5Wr9DpsweI3pNgVbk5PLjYN5
LMmIAb3iM5vxyVMvWk5O2UxT7emFxlJH45S/suBBXabACNG4qgwzstDn1ySWKE+esua5jJem3syS
KKCffFS/ftbjp6QOVA+3LP3GeRCUu5EjzL3fqLPXqbm8bSj83chDpcHvz0IqJm2ttcCj2Wl1zmg+
WczQfslKnJVv2dhZj2ackjRtVfDkroRhGgtHH/3IRrSzR+RA20Ewlx+tFlGKnJ3RTqw9aXIN/z57
peYUJSA2DXQ8mRXxQtmIeaqrtEJAm0zoyuTSCAF10N1NJ1dtUJd9mqhrbYZabRukZbLlBKaanf+d
TBEde2UAlJ7oMlPqMJGqiKBIKW8Cn4atUbXTFodqRldV0PRPdTMp71ge/F2t18kZkb+82LXU7+Yp
1bZzNP0IokzxxRwmai78vtEeRia5REdpzSr4+JhB51FPsxUtuVFUtzCVK/972sPEQC7Gq7PiHQAf
NAc+bvAiy4YHmXKPkCEwB1UnAln2ONkI9NvRYroDNUt5SGwuE4VJtk9Ilb8hZ1iukfsRa3QefYRj
PfDMjf5er+rxDBYxOkW0LKy62Z/Pk2VQdZugyH3jbFOfRVPbntEaTHUTClGvhjRrX4NSR4UyIoUQ
SUNbCFzKKU3GDY4RcZEHqkEcvYQI41JdnumUxBrTuMFFxKQa9Cw6bVvWqebkbU73A4hifwPBpKAB
h8KR4LqIFA1/scmUzFXyet7xIOcd7sYgBfwpUtq7kjFjtJbojbynjrM7Bm3SXlvVaI3bSW0yrhix
pNAPm32kCMIPxPAtnvul9ratiqVdFLGrhXKrYZukEZPug9ZojkmTKA+zMdkguov2Q+NtdzNZcvBK
OFNsrdHm2TKzvKwe8Z11tz3BTaIzgX7TTqG+wxXFPEJTJ260HpzjtdGl2c6GCkag2ZppSQvounGU
0BqPI6VSqHxFQtQ1E4cu4vPXNZMJ2CgZYpWRnUmoMmmrfSLG6ixqe0xcrczLd3I1/qmgpGtTo8aW
R7+Qp41K7WS2yoMkedIG3+Jj7tJ5Q6kJhizN75R1Umf2axBN2opChXIVKbLuzlVe30tNxcJgcoG9
H9TxiiFiCsaYjuUOD+H7oBIC5jg5nsQwtIYTpBGi3Gz1uzyV8e9LcfHUUKt7aNk1T26clM1xpA14
3Sm6cTB6idgtd72y0Uiagf5VZuUs2227w7NMJQhC0U4a1ahxpyBh/KnySpadhvAstTej1DyVU2LM
VAE0xbOIavWRBk65cShYi9H4MMM7gTUiyKthT+Spo3WCTRIg/7mu+2sD4/EpTqLspYfWmboTaPjG
6WZq09RUbp6q0gYAXFVZjewyBUQViC+YsZU/UyiRvVZTOj9rbPa2Cgja24YGR93TyjZc91E2YNnC
fYHGaCMXmul9ESv2xpRJmvGo8hs749Ay96cx6zlQk/a7BP12B3KZpUUV5bhNAeTf9Z3oVdeA8LpT
ceI/KErI/HimRfhpVqnXyCzbPIGgiPcd/ZgeQ1EsYUmJTjIhcacGqpOWpgTThipjjypFZoAqb8lX
RhCH14ZZ+vddK1vv9iQVtxSEE8cIk4D0V6Formh43HlAW0+SO+pXlIquPlHV2TottOYI97H2wDTI
8jmKcwpJJCkM9m1WUuQ4tSTF7AQcvl4L+mALyLcOYeLeI9wrtkGgGjvbbK1jzmmNeqssnMfXvJrs
k5H26mo0FYxKdkhnRjYo5uPQ9GSnqQD4ns1Wd1ty9mLZyzVFBgkr9zf0RBMVa1raP+epmF8CU/wf
9s5st3UszdKvUqh7BjhtDhd9URwkyrIsy5Ns3xCeDud55tP3x4hIZGR2VaHyrhtoIHAQOPaRZYrD
3utf61vSMZlrpXfLcdEDSovmYwJGlbq4fNrZ4yLnbtHwuHW4eMwAczEOrnEiRkw+Xga1Pwj0koXW
u1mVEsKUrXnEZc9MDZBInlETVFjXqZ3iuxYe+oGN6rKv5ln1uIM0Z3Y30cmWw5UBk4TnQbTmHDD3
Cg+FXpv7Je1lXy65y4WLrn5BF9e5Q6fWXWS2eF9GTX5edKOwnZbFbOzQQWrck/1rPfzx5TkM0SXV
JsePVyV6cWF9Kp00GfZDnVviri6piXMsbpcPuihIs2vwSX60YejuaYQvdqHc1mdq4iQuDDM95vpg
vqXVahA9iasD3RDaQbAgfcqjVWZjRshBqrvuztCX+qnS6uiQWrF+PxixBJmhshixsZKreJ42w6NV
YVSJVEiZqazPwqfYYrNVSm2yrwCcH5TMIkSkN1gYNTWhyUUJrf5UplXyVOQs8hx5nGkbaldjfuFp
VgdyTwePNKrcI6QsH57WetWPPfmMq56s670SLgyGB7m7a82G/vpiBRXhWkSZyBOEm3ueG6hEX2wm
z84SSdZJDVP1WKt9su2kVIzu4TD/SCNQ/iGnv434QKnR2r62r0SCoUaHeL4Plkm+JiHZfFoHeBmU
w2U+p4JK0qe3gzYnCdoiIl/DZRwOSaoY3+ZcJiedRRdxRgDmykQzTS8PgrYzszpnOixdO1aVmFoZ
CzZ8vGAJJkJxs4omvjDODSX6+5YZmtkC3r6jc6K3Oa2zDAgKuOO19MIlGb7Gtc2DsrWMo1Eb9Wsd
h+s1ooLaHWfR+6NIsDbLsrjLaiM9quZS3NNokf3Jrvr/KtW/o3j/1xrVf+SfH2Xy8VeRiu//Q6JS
FVKHm7wBFAo2pb0xXP9MHtq/qQZijL35oxCK0K7+VKh0xCtDYH2wwCVZPMoRRf4MHmr2b/yVtgWB
UXMwk6v/ij71+9Dg7+qLqWLUU8DKGri1oRYp/2yKX/JhniiEj1wtj4+qnvzIZc/TyjqtzPJVzAqa
VtxL8uQKtP6sJ/M0ZMlP2Gw0A4M0Dc/ldrmlDuWiQx+m5im0qCM2qOt5mTTjtczJuBkatW79vL7/
5RDf//Em/60cKJqjWrf7X/8OXQ6d7i/aEe+eabIl6zraO7+Grv3TWGLN8I7jI2a+GBdveqTdsrGi
rIvmxnQJeCacoonq2ykifVZSoc0UcVEAE0SeFP5ILEJvmpEOM4MY0bxKZ1LKF9jzfilPP2FtB/QV
skZZawSKEgZEJWqHj0uhYjB7sZpQv+lNBolm1Lttn3oNJb1lVT7b1LoRgylN7t7yVywZzb5r6Ahc
FPNukY0T8etPNMOtiptU5dYcgxmDFq4+799j8NWuZJO8bCUeNetjS90rmyPFWyWrp2kyezDmrgIH
JSws6uW+ikbcC41Bg/ByP1go+k2MEbBL0+9GwSw7TCTzatH6a4GrftPaXFmpDqkMtY7tRnJr2PU7
+VEaiiiDjCD0DyxLeFfcy/XRuGO3V3pNZvP0SqvTSEWmn9VR74dmT3bxU2WV745D2XFQJS8b+TXj
EcSUFIWPel7d5UtbP9CSelr19mFeNAg7MQLjqJKpWmgbZczsmDVgqpR0orsIBg8ZALJJT+IAd8pt
VICkGdUw9zOLZ5w8KGyDaIDuqLJG04Amzsyx6+nXNrrCAZjAH4cyIoRmG4PtpDPt0OpbHVY5KcSU
0ksJT+pKWTeNnuzmHvomstlkANTSFvMYNqRCYLSUzva1mswhLo89a5bSGaU1yNruGEbaKSzln0x0
l3QQsB/1AFLQp5wVBr+/vu86greJKrs1xa20J1ovsj589ywdHDtiIB4p+ygbGnexpSeronBjnOgR
8lZyB2rIWVSBhwiAMFAQNqggLUiOHA1cvb35WWqEBKJRZJT9VBk++uIV3g4cHPVSN3JOkHO5QTVA
6/uAyfCttJo7JeEXlQwfiW0/TMjPpWlfi5MotnOrlT71yD7nXXelnfk5HW/6jMwXAtJ10TLa6+MX
UxpNp59DzslePmJWvCFiBeCKagxB0MLApELirUWaSYtjFUp7Cg/OaqE8aDNVcAnvknXePQmFYzo1
L2wOZn4syBYJdO3cj7d9Ur+HWgepytB/1UtzSlTGQEurPcXr1bCJyHY1U1h0T3o+yuMsFR80j98u
+uiw7zmOSk4HEjgwtcbjbti3LFo9e3mhS/pXTAKyq+vY+/1lYHQsJipoKvyplt6bYXqX6rAnltZm
9IiM4NIhcyRG9zJbxRHs06VWKLgB0aAu8qOgWRVV736KzuxQuOGR/kPq+KK3pvMXkx6Pkf62THfJ
5qlANRDiZqUf/JzSiVGbZA5WyE49O9pT+VCF0TWnntAfiO/F6nhB6i/p8upfl6oDVmcQRS3mvHAU
45Z5B5tlQiEYkwQhuok0sjqcEKmfrYzzwOgtdJ/llxF3qNGafYgt9aNva3yzGWfIVL/Isb1vynSk
J55s+OzTbXKcmu4iTyqnAKicqEh26bglbHOkWybiarnYTjNwZqpZp6FF2iSSwpNeqjfjgpkm6sB6
VCzncR6fRzO8Skt/HMyGDQaribxHV4wH/Ve57PA3s3YlaJ1O6SUumr1dc1fpl+W+HdobtkWfnVTc
hGP8JHJaWZKQKGWSnMpWujal+rZmhEMivXbmDLkrpTR585HdFH1CfmoCJ0Op5DE2YMCQU+Wop2kg
lPFaQ7U6LNKhY9vpRIBGfKHG+7I1Pqwses3giBP4Vp/ZztHiFctoG3ywUjG4g0HPVYtqPqzLR63J
d2EhdmJDtdCgbGTRzujtL44OZ7x2bEcVv3FX9I5W9JtG1e3DOKbrTc4Dedazo2SGHbA3jWy1Znxb
SeutoqUG2t66D/NouYklJLA8paGRPfVDImEATnGuagMV5Qld2xLPLODq71I5Po0FNPtZKBdNw2nU
lw99Snp5ALNDxQJ880q6mVv9q5fuQ9Z6Ceg1D9N/luQ3o15dYKQ65RBSXAwgyuFQ08U3hrT8ZdTH
qOGq431Sd7Jq3sdG+6s0GgqNkCL70tA8npHUDcng0ewnexjbG6UofaYd67HpFwK9FguHqtB5ZOq3
UpqLG67LD7My9UOdkIks2e61caKyW45HF1cFd9uKCs2kVlankDRP3CWjz0f1rU3cTlLKMELzGSGx
CTAvdV4xY/VRB5jNzcqpk5Iz7Szz2A7oNdB/eZQ06qMuxsfU6HaLFTOP7cP0pm+5PVKRRjOcF8uS
5K/UgGXmrq4iViN4OKLxTGMheMwW01aNZJ+QbKVLmf4+Gno6SlEIf1uf9OmsPgkYhG27w6mOVoqF
Ul+4AuJGJQaQQdpdy++wqamOaZ6WMCETbplOPaqY0pOzxvZVybugX6YfyTbKQ5NhQp74Z6XcTG4p
6ENe7T1iVdBoHyRybIeE4rMUHrRyQHvbRlZDD3/H/KJ7B0W5eje76Lu2KK6mcUAf089VYygWtVy5
K/PEiVPSpTyjqcSNEc/OKJtnXV5Ok9neDfClkior2bTkuc/PDh1ADb0OzqmigNWJjIrqS1n7hV5Q
uNXFziaNUrX0I9bYvOQV71WZ1VedaC1KIopaRHVqFlJdr7T5rhtagVWNAs4MNyzlx0AI2SQ7q24+
tCz22OTqna9P1pvSt/c6NDK31ezMpzbcs0xgO8VSlF5lb8FEDZyB1O+w9nBXsaU94J69iTlMtozK
xbAX1LAi4Eo/x0r1qGnzAIcXXEBojxfany6DJk7Dat8WvXjAX/A9au331ESXEN2hjHEHtTq4vkV7
TXTzWYGkV/bTgz0UBBJk/JpNdB2RprmyI9Ott+8XOGtk5k3RYNqOChe11scJ28LQk9heG0Lyw5NJ
3zUC1a7RQtQSGzxNVuRP7auZAU7oY5xqmRho3RIY+I0xO/WTfFrAYwNDxIte1b3HMO2Yj8RzUqMG
lv3BWW45ki0/G5LyqyiJKCw1xlch7dSpNxx1qL6LCMthL2BIiabeDya+N7VbvuumuWsVpnLl8ggQ
MHQXEzPrQm9lWmBstqfWdPspee6oMGMcvLhDlWOMEXRqqthjyamIkIV9bk37KJ6f86r9YIHjZ3rG
oCeuV7ecDIyPKhiAKQpKY/7VDp3klAh9UwSTrJSW0dFbfLmh1LhzCnFznZGK0ojGILijCBHoFj1i
myNIF3KbUL9sLfXXaljw56y0ZOo1ElSBgpdj65uZhOhocplIQQfK1jGBOwBYEtJ9LLWe2jQaITj9
2Npm6YrZknai8QG8CV8wa3KqDEDfTNJHUCp0lrE3UiIp+6VFS6opZUGXmg5TQWlHkSTl2714nO3w
ZBsNPTn9WyqT0arH7Mpd+BUO0ZWi7Nnpsxq3GZpRkkqla9yLPO+OHKxDnL8ytfhFg+73PGDtrDC4
5CuzqkqyAux7AzMnCY8oAgBDlbuMybJbkwKqxXwgD3Wioy7GWZmk9qNWJe8ps1RZVqk4GmQS9M03
rQ2yS5Gm5TW6HOQF2anB4mjo/piEaN3h9Cusl/MSmk8tT2QXcCkltRWQStadviF1e6mjWkqys87t
MXfWjLQr6ZFIZxNMln2RZ9ZUrGI9FZqWb4T2T6ZXT9zp6Mhm06EgfThaluakmDqZQ3tUMvY7qd0D
IFDrUzrP/hBrV6MUvbMVLmdMm7WU7cZYNJ85+swfu8gMVkzCOJs+61NdJNhSZ+VW6cZrhDXDzZn6
FUkGJrTKf6SyuV+E9GuazWvYnY2cpHRSKDe53W+3922oS9nxUIuniELhWCUnIhP48FqxfqjTuu5q
JfuY5cQnTf+pqz0IXWhkS0+j31t6FTl5kHrob0RfQhrsx0d1VL6UefigL4iPqX9kO3GX9gBF9bKh
J/Orz4zvsWZxOlsJlERDv6eVUPF6q+m9SYY+29WHNBuebRDAjUaziMG9slOlX3n4pmf95pJXr5vb
XG3i3dzMFx2Pk9wd6x7IpJZTjb4at6XyZIWra47DT7YVUCfbiyiDtYtM87sO/b4ej1oLCBLOnzD0
K8Tc3ofB+ZnqtRZ01DgxOlDvV+O9Kk0qcusGPR14GfvD9GbK18euKwOqaJ24M3UuQIr+WnvMif6e
yqr4sNVEIHbnr1JsHqc0OTUT5J9Sgq1qmkAglPJtophanfSvlOZlZpDJWSn6Q5KIo8x0YyylzN0+
+oyTVE/Bi4Sp0tyYen1am/VZz7W7OI8/IzCfcVsH25vJ5+ZKdJ8u1cxN5ie5Y4XaauXrlNP2viS0
xMKHgxbaPJeZxeKW+jMWSOIbJpErNuoDGfizlbbf1Ne1bquYL2h9XOn5aajMjymWAOZsLbsmtbwE
/AKcltZNXv2qQLEFbadWhwH3QqO/oG7mZJyJEGnrqxJnfltwNCFC4nToT6yBrxIN9v5c/ZQUd3lp
eJdytzyEDcRAq1h5EJka8yuiZdAjjnM/fI8hd1amHYUXN/e9ba2ukl/nOqUFfjS8lC224DzYtbbA
X76m9BhxUlPHdqIRHCCn+BgG6yFW8LlJoc+dZnEWbTIdVcsGGrwXfjHB2tlsXmLtgs5heXVBs/TE
QwWBkDVNQ4kgk57JM9vPke8SgCTBNz3MvU00XhJvg7IyU7UYJ0QMWfl4w9gvChLjzMJZyY3eqsfp
WekZyRnWhnFu5Gcawy5C77iw8QcTLSfeEC2PywBgrovgKmojK047Mly9KN6gujqNlTwnSfZuS48N
dEBfzfNHUct1wMK7O4myEVgk0vlMmBtLKcLnCw+IK+jRGHzstpWsN1MfVX1RxMVjFun4xhQo8ibk
k+OS8hCsDNbKa/pm2fulzR+tuH6lE/Wodt1Hm1lvUsJOzwRqSoUKj6B8Sp0+Sh7a8LXpizeb0jW2
WA0Fx/BVNj5pHMGwjY3qI0+qfbpi3x9l+zYSXCYpY2xnldMfoxgvbMnvo3n1mpUNY1Skr2VsqgQE
SANg1qnC4lm0I/ZjjmxsYzPqoVXywciPY16ClNXzu7GPaXMf0JskSuTZCIHMjEc/lqNr0nIwu1Cn
Iz5+jmw7ZHBTceXStMtFvU/l8rkJyYA3EIfKic5pocrnWgMbMBj1KZkF3xft6hbeZVxeCn0IYKO/
yBIGo0ScUouG3OJq1QPVc8mxpYlybNLvdZXRw/P5x4rb6YBwHgyT8a6Bmx3I4t2ok53ulvicV3p5
Wyh6kFi0km/+kvuMXYwzC3PZ6eq0Zz4gDuB2Gb1s4agYrUvRwYvMxVK7KJLvvT69xGHEcK9QfzTu
gihBh7xtdc82mxC3znebXfnul4TIQ73OgSXWd5N7PGmGbLcmerCmLIHmGmpBopOMH8YgV5t1141s
YapwFo5SRrUvz2y0oq36sWfUAJ2COqijLobWLyuWzm2s3zE6+dGZvO41MLKFylsNpRZEOnVMIEC3
MbLUsQ6UnhtBgdpaLLJjVeKq2GCdG7mjIbd4jTEjp2WClbYwfShHpmV/Wb2BDkdR3U5aOwyuVIcy
aH+ce7XZDgHxW3FpAWHxkBzcNcXQkbD8C5mae21rnmzFdLR24gPo2QoLflmGDI1Ddc8BQLdfmGWE
4ArTQZLZ/kRrarj1vqwtltdyfw7x0Ioku3TAARxu0pAXSUNi6EFwig6ycVFiA8iWXCVeSxqVctL4
uoHi7Ynz1FBg+6zsVtzVNB6yBX2XMdnWWl0dO0UKXTlkrBJHr5hlWHErJGiGXDoUPaXHXMOvWMQ4
iFRBeCSf6Jli2pMkXlMnl9JILh1yasNR0SHytll/n+YDjLiMG4qJR4IFo/aSR+zuW6jVsNSq28EU
h2gdYB9PL6DBtrbyw5gS7h7m126NPiCgBUZuPxlmudPU6QWP3ms2AP7lJ4KRSn9kVceUpz5PanSM
reTHHlPoZRoNt0vLShEHFIU6j5QcnjS2MEM3BXPHMU1W9SBNPaZy8dDaEZKXfh3S89IpsafKg99b
suIo8vRldP0eVubF1ii7T1H/0Lh8e1ZvbZ2uVMBTdVcMe3wbKBkK6HVsZIfff7ZkzjB2Gaa6uYnw
ohU82CvlXqp5zEiG1njg8PYAIJ4zfXkfqI8nFKYP8hNSbOU0Nmm9aCjvzJJnkmjg6tGoELUt7qCg
11IwqPwqrMPMTf9bHzMNFEu7PIlEvqM36EVXBvaOdf+UTm9ye12glC1r/GOnCg6SuYrcJMJlOSe3
4BN2GUGZoAQqatXoGxkNn56KMMME71hDoijj9YlgpQV+s1dIYJOSxD0W+1KNKmkSIs7N4bgwOXDn
JMKazzjEkbv5Nc/6PbOFBqsGx0r8omj1Rg8b1ZdtoneldN9QowlrT35mjVLuh0IcYrnADzcaLAly
kuU6lzLRn9yrs+GrbTEVqrTBGSJ9wnOJGhDydWqa2bWgsE9g/3bSLJDzaCSthvZWGj4ny3ismXuC
tVCg8YqWMuRMc2E4t2g4ExpzH8leZIcqaFYE5m7Kd7LO5YW9wrdXBP0sma8yzkVvIl7iL2oKOqmO
bi1z3bV4Rf0ytO6hBFv01hl3s8zVf7NdZqr8Anz60FEmthYAt0zEEsBp7L+k6NQgmch6D7bAPI02
ycV8frWMRLuNzglb3864GCkQs8ie9p0FiI8yY3W3RgyXU/mO6ezzEIFyH4fqB0H8BlhLgIHI78L9
qCzedocoquGemYaQUSHbToPp3+G5aOjvzaQ9Zer93oyJtW6YdCVJL0VrWeRNQbbnq/moYm8yuLqs
yL5IiAhcvxFmI+bNnbIceDgftaYgb6ZvNzMacQstggeozBNcac9IWZNK+SdcZZSkrQti4lZspvUR
1/QpzJ/Hgdu7Qf+3vHTnKaZXrbBOmDgvjG6coWVwQZGGk3Xy4GInOaTibi3ji7FSR05PKPc7jU+n
X8416qgqgULEqvs62gmRL1M6VXm1G9XxdcGADXf/jEnTnWK8ZbjzGoqBWTxbtFqvBRVPCapR8jPA
8MabuBtY+HNRMSKGKZ+68xwfV66aysZ7pi6vbRkdk9pESoqOebQt26mt1jWZLF4exOv6lrdh72ew
5DB+i3fC59sLDwmnnmPIwytuACTsKWgkvmNJ78ps6vfRXOyimPy/El9wmO0UJQGWNL0YNdFVkPmA
IKBZRknI4AG0kZHu7dI4Abgl+MHNgh8Ylc1jMT6Vq/45zVOgUa9cLyMnofgMZfGp5PL7mNSww7tz
VJ6LKX01xzdDEvfz2AU6iWNmWpFb0zvh4E8g9GvGlzj3Wt32Fcq+bIsVUDh00Cn5oduZFHF7m/r8
J2y5gZds4UurfBm4InimcEOixIGPPI/8KLN3kzq9wqv+kUn5diz43TKLL5A898ocXXJpetHU7pYh
ykFR2h3OEwA2qIgSt78wXd/7Tv7z3S3VgZJTOOR+xGJsV5vd4koLEy07FpqT7YCG627V8SWpTN5Q
UX9JhkGdCnRFxygsw6dKmb23wERLri0yYqD1fM5JadzgFnHwuzZOut1J2WXKuDO1Zz1EjkzTfVzL
77gAJZ7RxdeScbWWfKAmy5UZmNrm+Qn9Vm0uVOnyrE1ZBRgLealCxPsqlb9COwnklFenqfZmTHEq
mPn6aiSwRAYtJz9Jd1+yZRiFuC8x/oBAcRQ7/ilI11C1ru4kg0S3tZ2UIzAOZ16iRwqKTjmGey5l
LfEksMmVcO1u+aGR9b0YOHg4NJGQgQSVCdYqRFUW4Q+rsVLBCzZcx62HN+2nj5adYmgMcrCeh81L
z+nYueGaffLcOmlGe7d9MphuefHmXKbzA49Hob2ZyXjAPnGrVPEt9Ho3swe/HriGpClgJuuPnL+U
AoGZIqC7rF6tJD9KvT7ZZfdSWeGpHozPMORUizrjoZ+nFpuP8dn2tHYieHDSPqZJfOrC9iytb30P
ylPTyY/3VxzYwcTNUhJTYIZ8Wn0yB8OwvExK8kUJ0UkM6PmmEZ0SQ4NNmSJ3sFG6x3R2lMNhui2z
aObKKHeD3NwYNQfVnClAlnm8umO9a+g1cTKKrnMtv5WV7Zir5M6rsgQLzhNQTfsAxe0Siw4z4KKg
r8Y/qTK/tLJ4iPTeLzij9VA+ZYyj5XE6IFOMh+3QGFF3azWcOM06QoLEcq/XxX06Rg95zGxJE9VT
OxLukmSwIPCe8kV+MmFPDqXybtCtM0rqnvoqv1p4U7PJsdvuQtja3lDhRywuQNVjik/ixTjlggs1
WdanWcF7NSU/yaAd7FY8MEx04yK9wKLnOjB5qzbIlbR9Jkn+sJoKA5S8Aj80vdhMuSK2iKMa7UoK
E6ivQvPjJrDk6sEWT5UQng32TR2JpOLvdul8b+AOqJ5V9Oe2nF63G0UqWPSl2vJUGtFT2ARKF18a
HoR1P/zCmLPDekYTUKqTT2Gotsrv6yw+u1zdgwrGzN2d+U3YrnDN2WIM5t+psry8YJiO3W59b4V6
OwtG7MWqCocO912qOasUsDB4EAwOYvEhIfuLObmILr2wGX4yAcsvFvpPNL0gdnlL89n1c8eMQH/Q
IvHZt0XlaQobOnk9heP4oi7Ix0mDwW+qQNewNG0aTtq63yO/v2vz/LId4aHjiDJe4EEFDp819cwV
z3qbqXwcHSlkh2NiudSLVocmKk4jyExPFlW/axNh+8T/O8pFvLGwX6m8bu7y+QbfIG61xIo8OR32
/aIOu455PU3eRndSUp4aIoKnM5WdtGNFdTbLP8KP/5Lj56kq+O+/BY//z/Dk+59qK1nr/vmltnfz
VbFT2Erj/i9pids8Of+1I+gRz8q/+XRNfvTJ0P3VGKRu//APaxCNEL+BFd9STwTSDMH96W/eIJb1
v8myBj2JMgELFsnGCPvTHUREDZenjAGIQCwMP4Ht5U93EF/CdU/MzKCGkcQZaau/FeX96ajh6P1R
nPefOGwM7R8NNrRMqkLQ/sqP13ShYlX6x3CWOfQ11EFF8RrAaOlVhiY+BHlyh4rJJjJ8H1kuF97Y
MtDqgjV3FXZCrd/aQD2CCTqNyHZx64kDtGysb14DhaHfM8EApxTHL+mF0Zin3zBZIUaynwd/++bY
0SIPIgkRKgbX+hqQVNiqJRlGj0UQj3sx3Ezti1F4lXLiz16Hqc9e/7Z+qx5kXL54CCqMLHf1U7m9
GM0V37gz6m8sHmN+S/gOd8iZCxGL56g6kEPo6loNX2ZrrQcTlUgi6B+Ldzl74drKW4jQ1Ld6RAYy
HgoTjDE4j946+/21eLdmQga7VhBWg55MqTJuWw/vAZ708Gn+1ALtloMjz25+Hj/bR+aDOUrdgzjG
59lB6LyV3qnmaDvgNtbbau7KX2rOLICVpRdfw94zRn+moirf5x4uGqqNJDeLb6rxYKEKRQF12/gH
2zRQ7ki2GU9R5abn8lHf+uV88xPDCewyyp4l2QdhHCMcFmf1G7ryieXLhHzeu0r1KnVsQl7plmiT
3QIiYbnhdWLjZK8PuL4oChkmlyFbRahmUoBcn4z2YMunZpvIY8rF3+AXys4Kgw4KIndJ+6Gevu3h
RyKYgajA75DqZ6O6TTI6H27aKihUCHdvSb0rBLr5hSkxBT3y9LY8mwFcZ3l9x89CGsza08HWgSs+
CD729tSy77ICiI7oa9JrzuoV59Zh8hG3ICwkuY9uzDBiF/3MpHE/4qfFp4rnXLi2a+6z27zhRVzJ
B6X5md9Hd7OneH+Qbpnu3gHb5wPDHGU55RWdzb5G9KrixnhYD8mFkQ0eK4wAO0m5iWk5/2V9cSbU
QCzRaD8S6Saajrl4ZR3XL36/BCtLcZue4fuBGIC1k6PtzTIFb5n3Dje8YweJxgO4zRKMRJYnuV+D
h+PfvCl9bB17TqL+E48TaIPmubrTAthBboaj5KzU3siSmRfwwoPxKHHV+Xyc+U4E1otZOcbFdmKX
N+a213An+cNJsOvz29uC4cuv4qMgoV8xdfe3b7IOyWG9g9uJBHIzgPxvWGI6bVDts8mHSBjVzE8c
8hcLajBmep4l0SF8K6+ov+CGcq/hvApdOEXrxeRHmPhM9tWzmjnVu8VqGJ5f7xgEMjDU9n7zZZzb
j+y7ZywIbs/YrT/FF60e0uwNj+uLlrDfehyVoCL6BEwadWAjWlkInkoQZQ/K/KxYXsvgHV6pU4xu
9gVzJ2s8xIRo/c5Ud0rflvCJqGVIzbGxY+Gv7Dd+G11vP9m9dmLzeqg3F4k/bHsfpp+AYPym9QCf
6Ey9OQB09rFaVvYrlO3Cw3qkRLumDjSsOImjWce0RXPo3fUDQDnICbfzhZfu1fa61rdd+obFrxjv
eyQONOaFiZl1P29OCIeSBfkW/ay9g0Ti2wdWvmp40EWQzoGwbkMg6Pz/eMbwXGb3lnRUaC+Y3/o4
yNnZop4SDGK8Gf6M48mWTPqTmcFgs0rY77eubd6CW1rqm1A/q/pBuNZn5YX2Bbx+eNfySvUOW0l4
NX8wGnAz3+k71WHWSG95UAVs4d3lc4xc1dvaKx1rR5+W7CxH9ZN/xWzEJr6w3qho/F/jHKAZsnkb
GsyAh1XdRXqgKp9Nep7Mi1Ld0kxEUVHX+LSAuujHGtU0122oTB+Fu7gapolLlTvqvv6yZLerfTge
2JW6OljGnd7fJdrHqBypFozMp7I7d1hA9H017OzhKWJV2t2RtTOxP9XCja62CQbxcaj9vzyt/5NH
n7JRgv5ujP3zyUeFqLKRVTbQ2j8++QYaE/lb7s3Fr+3+kvkptfLB7KZ3xq51p2OxM/+IQv9LK6n/
1/pZgF385bj+H125j6zY/sEV/fv3/7H4weOsmdiiUUdVqqw1hVf6wxdNqB+eLjBywZdt7M9/j+5r
5m+YlBUBAsTA9/t7bfHfjNG8nqJo+oak0VWWQP9ScN/6HZzz9xMAnobNekwFrGEDeId5uy2N/sJ6
CJWyDpNagl9E5g1/bYTgyTmhUwU2yxOhPLa0iLnjtOsXW6YXxDIOsrY0s5dF9ozgmRsdUdtiUY0L
VLDplKA9BKutjm9WlsE6lyUMur1Wd4yTyiY3AS9F5M7IEC7PVTuFT5EVGg8m+UpuFOQuvDaSYu1Y
58P6WKjL8FEzDCG6EuXQThIpFlczbbJHFDjuWWGn4bZEVQgfEmCy1gG7YRNeykyDtsEwME6v2dQJ
2SfMl2pFABtAV9pTN0RT/jWRKDGtX3yYY6a4QIL15tFKLbtB5pFtPfMHsyBDRGujVqu/KjVUMRky
1u06xX4sLfoWDlA4xVHgMsBxZqlGc6oKIpt31tLgk5jIneCKlCmmdMalNEvC3U3pSRMprhtcl5l4
nJaCtRk7rBGLmTGUUkGZZbEMdxHJ+UvUIUUg9CSxK+PhjJnQ6QWRwDxby+wFG6ikfxdzg4aKDQFt
jEhRUx/ghkcsoVJ5ZfjpZNJs74o+jE9DO1lfrGHxgiqTzEaexGn9sxD9uMXio73Uy9rwuGTymK7/
m7wzWY4bybr0E6EMowPYRiAQA4PBedzASIrCPDlmPH1/UNbfKVJKsbN3bV2rNCtJHgAcDvd7z/mO
q75HhtueDZBVN6XRqTeFLIy7JE6DR/K844e8w9WGBkqxyIYTKXJwt7kyEzy/52o2Ky9OVUlKhRTV
Fl3leMcsqCuvzaLiTE59314lsVQMNnaEzOPWVvLqJlGVkg8YpIvwMXFrZ983NLEW4QJxOzDOgjiY
3yxBW1KLhpjafJ9pcHSDsmIjHSLJujTzCgs2Hy7SGEmXybVJ3anhEB2Q1IrroSEKcG0kGf4WkanT
TTZI4YITIz0ZxS8hHRY5ndT7lFcHQ9G9rhl4K+3e7rUrd8hDZeO6tSrPYxk3C4o3K+7GobKTDRU+
K8W4Q/jdygUpmu7nxM6I66tVbLhmFLn6oY2NKsFcamvT3UzIn/mdA8k4HcOqT+oLDe0v71aIKf2C
KjApmbJ2zhuTRBE3mem0Nl0XfYNMGNlrGSgDuxA9ntJVqKMtX14oEwuApV2qRR+jRwkD47xzJXWf
oq3u0aDkvqu0zZaJPp4hx1euszyzHqyqXQC+CnJIzH06hLeYT3BYVZq1UTCi3dZGa1xlOS8I2UmK
01wHZLKUa+xv5oFeXP1a5E0RX1uksq0xjBew/Eoi/IiQH4LvuSmzq7TWw+PYJ+pVBUztojOz6Du6
XgPyrYHmVUHc82gVoXlDKGt8nAozuEpnjSaeUDlmQJ8v/GGgX5/Db99FeofWr8nNcVPY7fdKaRy/
p4Xb0tsIQ3fflEmgrQAI4AtPJh0bba3m0c1Mj0ohuZmSWfkQDKD2y1qPNzScpsdBDVpwppG1s/R5
8keVGEh6SKY4EWeKapLp5uvRSJBoXorpSmi9eldpSY3fqCxpKlVafpDoC+51UxRnc4LKb+wMT8Z0
mlUi356NQYz7lLbGzmyS1G9SN/G0dhBPVaJXF6UQxWVAZMUWTUu0oW2AfiBzSVPBd7GdUKMQnVzX
R2vMlK0gK47dYKlVV4jD6O8kbjleIvt91jToyGkGhM7OTHGYpFPsQ7y7OyfETrwxDOulzaXiaRNl
zlAxi3tNzK4X0MVmw2o8kVA9n9em4fp9n9pe0qHjKGbWdsJjU09HRbshP/cxs538lJEoQ+JQ0uWe
OnF8sBP1UkSkx2iRzUbbpEvHN43oxrp7soFxr3ozumkC+76YFmVB0YmzMolf59iibNzPL1qbXlk6
yuthSNfaYNzRE+g2spmR1DoTSGA2pNx7xw8G83uCqwtiWfKOT4SNrBJ3+HmNG5Eh9xNq9RSXi14k
r16yosAt7VJAdjPtWemwxxeK/k2LccuXrXkaR+tWDarXQda8LzFF83BCCh8G8rpsy577iNKkAGi1
cXIt9wTVjjX6i/sgwcAdafgWurjn7DQRRMmPes8c+w2zC5ksAw4Dg5/wGucUpGI4mvdRXJkLZBGJ
XmndEg800e9KrDvBrVzrWjYea6J6n+o2gy1hsVPbBTLgHFIpTgJ5DEnGvmuV8iwfAKNaTcEu3MaW
6WiNyqSYhoPR1tpBVwqTFn+dtue4UqeNNmGsoJGJwG40i7WKS3SjJsN428vpkkFLOm6l099ILU/u
psD8jh8g3KetTXMRV/kpU5CRjD1cl9IIzlqAkHc5l0P3KE/l2gBUYE829EKbzb8aJuExIKZ7NWuI
bjJDqig/zMJvqfXT1DELrKqFQ78dOCIsI8yEQ3UTTMo1bQT9OMRieKnLqcYxKMvLwdTQNboc+rtG
on3M55e+6qnvYz6EbaOHF2XaqlvDpg+KwwfNOJBmPx1o8Ca6pgDGQUyaIQWZFFd6cewgZM/G75Pq
Ig4bJ2qS9HiJ/E0o7aDYWSMNsvcKrIJVQ7o2bzpO395wl/rrmaH3DjBa9Q5BP8/PYJOCggumaRCS
uRC81hr89kRxYK/3SBJK+2aqYyIvSvGih9FTPRg37khtJmzaHs2KWR56iWI7yfFmF4lhssQU/ZFN
SwnToLB3ZFTkCqTHwCVVa8Cw1umu8pbL4Q1ainoRLBGqRR4+JCanumTIFi3BeJjLnNJyPcDPmJtX
C6zcrdO7pPUmXbvi/nU8Eyt+dTqbjLDWvMitUfHijnKTUSmXLbnhRRXhkbXVYldjXMbGRvtwNkxq
6giyY3zYlIABBLepvLDyyVxrKUUunMn0JUL1Qti2cRboDbL6EG/dopWmA30AZtvySA3lNGn4RvTF
jdyHs7nHfd9f6n1zYY9xhQ9k9kSUDl47wy6F4kL6GmpCUh6AeAZw7JKe2lRri+MwqQ/5BBoYi7Xj
leXM+TmdriqUmhsBbp/ILOQH+TTCdyGItpEXQFLRyOOaKrPhYlS0W3bD8oDyvu522CbYn2btZTdE
9OhU96KaiwAPWa3W50PlHFxTDTjXa2957tzgGvrO7Xz8AV4Lk3Rr0tuJ0F4LEuEADFeXZKM0xyBl
JwfbPqS1Fp8g8QFAihffxSCfnSK7RriPJ81wnyotOs6qcqk3CnhVbaRUYsXXamA/NTIUq0h3KShU
7tKtuQiN0fbAzYQ+uIPbLMYs1eOdSVHN40iOrq0Av9mM6tID895QzLAu4nS4wSln+nyPbKy/JKQr
CtvRKJypCMT1dUxTjsP7fGcQfhYa9GeDxrmb8V/vgn6+l5aJQm6i46BAQlq77vDk5LrisTFBzGIt
0oDaui3qbmEhq9dxmkkfgtIz3qgKzwWfcKYwRi+teFS1CAIxtQR86uEK3/BNl2ivmA2/R3DoZ605
aaXJikoDg62DRrxHaNzYoiZMXp+JLUL9vY1lo52MKifcVclydODxeJ62GiFddT4vosPb3OmucDT0
9K1dZU2rPtiM7ayRURg7q2yildVEFaXAenzIAiKfeWrI06r4zFG0RzLl6g1hbxZwDXJzsz6eMYPZ
YM/1mOPA5GDOQFc1IX6ANEikgFxHRaj5SquAhB3YN9oTTj8SYhDFQqY6dAmiCjdp2WWHtljhFMsv
Rq1K1omQFUxH/VR3UJfGVhHbESkJ5VUEhyYyQARtJPwEhZutXcOlTBVR9q11QVoEPo7eLK5dE4G8
lombuY2PtqzOIn0GZVhHl3oweigKO7TSRXTQtDDa6ETmrd3JvJmcPETZZNfAsm0s0vt6ZH8NNbjr
NrZrimdFdSckXhFvfperzOJMnxF3zYmT3Y+iC/Z2OeR3tqo059FUCcQbTlOzYU6GgTqUWVDBk11H
exgcxH5KSl5ogDMIbNPOVdDoEN+A3JO0unsU1ou0gL/BZivsohP+dTJ5pgyQDigAOvxB3N/0ImwP
k8ptlRI9N61USCLAH4JTXAn1Ja6n5AkjbHUpK0c+WpnW3eiNI79nAAgq9ABhtA1w24crrRqiq7R0
5tekXtQclSERhiZkJIbKMO6X7ex1WrvWnYaghZZs5xz6Ss2pclkBtpKOTr4qeRxt3+XUMXtedbrb
3JoIkwDnrLF9wUpfXVqc24OtYeZF7McDgExMn+im1zU3HYl8b+UddTbU+4BVY04GdStBvWYouqOJ
pWitwHvDH8JMoK9QOjF16lT9nrCSMvZoW3CLYXEDulQDVDt9p1rvvETTeQq9BoHlSIgCTmV1S3gR
FUkOXHzKAurZIzQzXAQaO2aFCaFCdqNL8zJGPRmfsgzuQ9Ikr1unP/XJYN1IpYjODCjf2D4IZ8a/
Q74ftlUpWyxVSohWWfbtDagsARfICJIHN2wi3zQEmommc5xqpbUivjPmrJu2qeK47U61JjRx1tD1
pCDJRnY4REKF3WPDSrwBTjEniMAXDwFH8vc80ORbUEmq7T+VZX5X7vpI4bN1NOKOAB+q2rYqjF/T
jPAEWF0gxFqc06jx1fvpnA8XQottvK2g+6pw1j37Xd8pnrieL78Y/SNX85fR7U/FNs22QqwfCHGK
Y3OyHjWvOQ88FH5yPW87j0qll/upH5yicxChX4y9eMR/rvN8unL7E/S/S2ytmBLGRlvE6Gycz1x8
Kaf42G+MNW6pNX6V7qw8+/O4NP0+D+uimjKpWQE+dAzM/z+Xl0ha13QndtFtGu8t7uARrRcBkn8e
RPvtKJYqyCqmWCbsT6M4KOXnyI6x+3jA1F7ouvnupocTrPr4D5aoqvdm98WYH/nrPx4mbcO/x/zE
X6eelo1I1Ow1G1Mv3tV39mbyjU164XxVo/3No3N1Uu1UYVPzY+SP99CdorGsLHaraKo999j7ms9W
LFrjAvHZt0ifHh2l9i/HXe7apynzYdzld/1UGiyirJ1ShXGtm/DaxL/kRV68RSXDjNlUW+Mp/2Ky
LDjczwOCMbWcBdSwgCE+DpiqypgoSsn6iG6ac5tZ3uFEZ88T+I1beX9+gL9ZCtyfB/tU+LTUvtfK
BAFbdgy2uOL3xra8/TqP8WOB/a9pYloG/7NUSxjOJwSwPQvYW1Ft00m4DpRvSfjw58vQfn1KcEUR
pmkMQuy3+2nuy3xOYlVDfaIeilvnYNL2o2fho9HGb7OO/fyLAX+djR/H+zTvMd7wlZ0Yzy7HLYl3
NwLWmE7Gjh13f7UK/rExry0P/OOEYCcAp1aH+k5//jM/uUmyOmv1BPZD6M2+7YN7os9627EtW5HW
t/3iVi6P/E/DLev3TxM+6JUwdyeG027UNelLtCvjd9xS6+L6f/dB/vnifv0aUPYn8AVZkUlR87Po
IC4w8UZjBkikWMm3aT165hpqG5m9tGGCJa3T3BimTyCdX22BCH1xsb+ZN66G4M90kE8Y1P8/XqzG
2ZH6H4ZJcUeSzx6LuldtiOQwtsWJxGvyR7544X59EwT0btLydBD3KknzHwcc51BoIjDctTEfA3dc
oSj7YoRP3azlZROm4INCcpBtCFX9tIBUpoyAzA0ODTh1ra9ZIrHHbmO64qqnr2qxTZ7/LybNMiZC
FDo1NpucT5dl26mEyf1jTLbl4Q7nIT30utkQ3+OHnvgqMGj59z5OUsbjK7CEjtEeov/zYZIOE/XI
ydSWa6yM994r3hCwX1q7cq2sk+/1EQN6eK5I31oTgrz+6iH+5pVcBnf5xmp8kawfy9FP70gNvUzF
/uCsk+MyYXEWbOXZEqayMPH/9RT9ONanpcY0dEfVK1A7y2fdwjaAEEA78fZ7w36+q7bWFxs0/df1
hgFZcDTWKw0x0Ke1VCg6HnDZgbVdT4hINhD9POu1fscVZqvreI9U/ABjxdeIfeU46y3r65d3+NcF
9uOP+HTVlasmRpjzI2IwCNleJ4EquXA3sMUA+rwI90BpmUrMdlgF6x83/F+1Zv/PFGz/zzVw2b39
s4pt9S7z7tvLB/kaf+F/1GsmKCqWE9IYTADsYtl//dXBVYT5H4caCmFaDgI3erv8X/9Vrxn0aVlf
hW2pJIgQYsbH5u8W7gLYx+Dg0HD/t2wrsewg/l4QoIrDR9Fs1lTHYB2yfoRa/PxGdrkCPLFlG6il
+8hKt5XTrYYgWJsEJJKlO1rXui0It6Oa7qQ7LW+2EYaxljqQG2nniY1cSSGMfbrvSYvRGgqTo7uO
Unedt9SCGodAeuVQhUBnQDW3zy5915HymROFD1Uq77qu8IOakIoIfZZU8cABjCz9sUJfLdC8BHD3
knYbtdFDSHFqBKE4lzV55fQXID8gEdwmo3FM94kBWg6s9coRuPfjiRJaHqJBL5JbNnKPcA+u5yja
0vujrt2eCWtrpAa6UtKB+Xc0TsY/TYLLv27hz+Stjy/irzf202rgqKIXedBIHzzqAejmCpCr2SWb
Hgvnn0daXuk/PcLPr3xdcYaveISufqnoT8hCvvj3f70UGGvLWQVKP98p59MANVFnjZ4M0ndoCmIi
pJ45p36q4R3Cu67ehkssFEAdp05PFaf/koOojmc3uWgx7cs23xiIkWQWHRrFQq330BmNp2r3IxMn
oq/TtEhm+Pu02AiTLNdtPR3dBQFB/dA2cLJg3CgpfrVUGelDTBXCrIT6PnYhzM+olNNdgffVAPBa
xGdG89+V7Z83W7/eYW4AO0nekWWz8yOp46eXRNWEDUyTMFYpQn5xvB3fYEOv3e6hK/tdqhVrMqNN
e+QaKflyUzI98AN+3p8fxG+fw08/Y3mXf/oZOUUJcr15DgmtM+G6SyV4pSHmBNLyxZxaToUf59TH
K/60mS2Bd2ARH1kWULXrCOcC4Ce9+tUV6R/PwctbsowDEM4VLHZsuj5eEj22KmtT7myj30aVBXSN
hBw8x7T0t0r0IN0jtPZ1ax6k2l3PyqksFxTOg+4iggMJUFCTxjMSBK8LIPbPd/vjVunXn/Zpq2Q2
HfqDpJM+Xut1RAk9RdGYduoKq/gmbOptLxQS+8LrPw/7+4f89x1h5f/5IbvKOAVVz0OuReYBMQOy
kyD76v0saP76Yv/jvP79tP57qE9LVGHFcRXSWvBBgq8akG5h/gV+8KsRPq0cUSfV1JWMMEzP0r5t
ui+Wpt/fLGJQKVAhA19E3j/fLDZhIO/o1ABHvmint85mdoTWyg3e/vxQfvs6cAh30WAJvrmfXocY
R/SYN4xTQ+dy+23V3avzzZ/HQJn1u5fOIQCFWi8YnF8OrFaoqvhZpL94W5tk8MG9raLY2euz6rWp
isUUUi0Ugi4f/FicIU3Ctw7CxjbuxzBnDbW/61Z8EQ9EQ0poD50y3vUtFH5Iz/TYY/6oQ7ObNI+d
ksFnG++SFPREVviRlmJMjS6UDKBUl26oK2/V6lvYLkF+dBXc+dTab2r9TVmAH3Z1oBt00KJTj08G
Ui2K9WFNkWdAGGl8a8BYl+tZ7lER4ARLMf27+77g94NTymreGoxpAC39cA78YUmWnat9MKIfU20v
iFtPzvc1CmKjT3aZ2u3aYVtV6qZsMjS47+oh1srXWNrfLbO/F9Z84wTjdWtvW/00xONVl9m02lyo
N3g6EdoHiXoT0W53yPtuuXENtA4wUB7SmlUMANHM1Y1T2Z4YLiWSHWV4lkQ6KKaxtQZUuhTpqxxR
cXjSa/Q+lnuZt+kpbfRjWn/r2ELMO/uqrd/SeRvwbVwuYSgsPwDeRYe6K18K8Ya/pjMfZOqiFHqh
oXcZjGj9J6q2o+ulw0yIgvTKIdm0rruZxh9xIefz6Jx1o74doruhrv06LQ/C3eoEPKuwEdFnkSgw
+HoLmJLposTf6pjvrpPS91KueDwe6MR1x5cinywvLK3jFOnfnG70TSe4GcYwW8dE1QJbTI/kdZ2X
6FaIaBhORj/cVPghO7vZjvVNQOq0O53leuNVdbzpdEJfMRvktEZM2H2O2Kk5Utnl8xDztNG92Djo
DExEXSC9kWxqq31V0H9PEes4xv3628gfinPqFsXkOa+tq2xEOGxiV9vXrbm3w7OSt8yyiVBIXgxU
JrTIfO55EbIPbc9N9a8dQSbIxu52dpisJfZ7PSacozI2BCJ4be/e5v1Fg3CZfYg7NXiClE3bverR
RibIOvQTUtlBvVRJ8pprjr5NdF3mJI4apjeCIFGM/jEJaX/SY6cDgm8KIwVdWTgTvo7hIuhc1mP9
HAAFvgMSXImhlLb5kqrJM2GuF4UoT+U8XDeDcyRk0VPNNy0ID6T8rGw2oS34ZHNJV5b3BIV44Nx6
+oQlOuOwfG2n9wFzs1r1a3NMdpICj0CBosjmxlBLrGQqcinpRZcd5LAm+aYFaKhbvoco3GN+vt2u
2ThtzUFwH6otYh2vdePTqKCBT7Gfoc2cUelpyiaL5mMFK1nq7VlO/kykV+dQX54r/rVO15GUX5Q6
3Bd66KD0nLBFOtFwHxB0AyoQqJtQVHpTcg/WcA+cdNcpORPS8lOQlVN1GXTGJhKmXw7YqMNq3bbJ
uePcDHq5wZgIjMHe9uhaJkvfNCinls2k3tC9z66gR+4X2zd4fbLKRujRhZ8JZW2pwb1hyp1IBGLS
wZ+J+4TamE/xxqzHI/EUF0QPsUVDOVnlMFpnpmXegE6fVwqu/LlEGERDernC1GlvRDNue/25H8JN
UsCwXKU8nGo4NegB4zzeRwWWE6lcEYl4GJvgqE9IPcNhOypHfEvrmq5lMz8nOnxunoLFct2CSehR
tPGOtVXJWZ/ItqryzXzYm0Hmy8bcER+wH4lqVGeU3B2tBpx9aeluHPWSjaZn1MRoC1yHyGqnPKHN
6M3hcDScekNU+jZIITpKNN0sUEraHnP9uwodrVEvI3fhBuA3AKoyhUcrDq9svT8Ro2Xp4bXsxj2i
eDBauG9cxOdg8zBvSuRuarEv9AqRAwGcLHdDMp6UJLmXAVhKLTqTAjuFDcw7TXedReaGFW90JdvH
zY0M+6/KNsun9MPOk0MtIWW2UJdsc9DLHz/pDet/nnQlW4a5OiQgxwVEOkuv4OahOdIzPy84EuqJ
Rx1rpWA+whW2MZ3oLO3V85G9knT6SyW6l4n44qf98nn+9Ms+bb/tFAUGGzLpY4L2DBlcqDBe9QT3
eHOf8SxdYjLaNvP+vC34ZevxadRPWw+jQwYwNRWObhANrnkP/mdrogn+8yg/Cv2/3HbNFCzMFCNx
23287ZHd0ILTUy4OPrLoxI4+OItke9mpaHhxUpA1tNGG4WLZACQRTFcdKs7cnfW184gWBtnWpqJp
3E/pGn6F3lZYZKIfZ3SVFzsBomd25p0JhU6Y2KY5VpShjWLgmxVRTpjEfhD37XUb37aasSIXBII0
DjFtQwYyR8Ien2kgkTNgainTjWY+wvcyTHYnYbPpKnOFOtV3DWPbiOkkjfbSBCjhGO9xGl5Ctbpc
3jn0l/dWCBC4ST1rDi+zxt1kbo41tfBdPKyR0DaOO2Cp15+LEC6+di3COV+NJBznEzQwBRIq1r5i
Cu6nQTxmbXg9czRRSedRULlmnMZQ9H5fFF7AqLwQG28Lup8OzirmQ2IkvNCR8cUm/lMLh3PKMkH+
fnI/jlg/nQpZAgNJPMMyLU8qa2Ikb0zFX8o4zuwce+7xfN8duqbcsvYG7hc741/qRxgT/ipGkUOP
onWZvj+N3tTOaEmT0cty28SdX+2jUwz7tyVf5scU/Vf1xf8fTbTakof4z+XH0zuC1J+Ljz/+/F/V
R8f5j67S/KLcztwHgMO/9Ffx0VEB7tPkEDTHdEqABqfb/6k9qv8xaTjiZ+UPuLQmWAr+W3vUxX8I
CuHMTi8S38e/5OqjA/qw1is6/WiTps5S3fx50iQKMrx2SOTOzix5hYqju4iiIN8PskITpOplhsCn
7XNtNaCfvx871cHfJBtlCz+f7jUcr3oTSGTZccSnv4b0hfusrY95HoMYt6b0dTC6fuekNkKbMEn6
9yyK8UwucS/l0OneUM+jF/BivRU1utg6SJpTVAJpLPJWfzAxSpxz4CzXOkSycycPwps5g3MLuBOu
+VC6XmIiaSFwJLV3ICjTKxfUzkFaTnpKhrKpOYvVCEZzJFmXtEO0t8LqwODlWfY6W2PypCcpHk5R
GoJmWe6cKZqWUFmIBdImNhzFwSoM80C4VnUQyODPCuA9D0OkZXe1XrKWtoMLtxIKDwh9LkAGKL/t
/lqfR5N0wy5SnnTo2+jdM0qyK1nO8W62iDFYNXFKE4S/du3MhjWuct0K77rcRhZnljKZOBYZM5bl
li1hrpC4kWV5DHYkrZdsceFs9bqJr+Pezh+MUZeozrSQbAOTEnk6t+pRE/lMFW9ZD+MwnBDD6cpl
l/bs7ZPZeShR5z5PY0VlNnYXlIetqRk8No20uBVENs5jI4U0v0eA/GTaE/hiQjZbz+lK9TmEnwJy
u4wcCrxpdd1Ho7jsM9wo3tSOKQSsXk+njcgz24aI3Y6IxGvN1Vd6qOGHtZAEvdSO3rPzCd3lwNpr
gHj0IXswh6y7TlsQ6IFlNQ5CZAuOmUru40bGbuzFGeHW6FcnfZvIXh6JrQzh0EEptSBRgsXl0JNC
QI6C6WC7ZbjFXDKUmwzDgwY6oVt29vGic1dkD6OWN0KF9OG6jzlKo3Xc1vY7LANqmGk5lfVaE/0c
eoEpOF42TglNtCfe73vZcN9XoeEKtGkGCdNtQ4CaU3CqmLIlrD13A9QIfLHPRFqZ9ICrwX6tYZY9
IoPELB65sDYgkxE1FFv5uR206QK51QkFnHKT0qkpa0quQa9j2wSSewb6T9lUbNMAxXdWRkJnNVZ7
Uxr2HiuQRGcxFeifsNmcjRFWHQSQCdvreDC0bBOlfI0yo+4fsFspJdTfNkxWMUFh6WoWIvwWG1rt
ZwSxbrR2iko/0e264aCjI2dzJtV8sOVsg9GvLOFyAE9MWtzSYLvgSgxEfj6owP+dvntyeBK7QiFx
/DDzn1dQ+DEGgbqqzgbdqbUrxcVgaxPtdiEHy7rNSNDxXBRz8RmQCvdEvpZZge6VmAeasUjpy6FE
DbZZMbTfbakjcJIREWy65kIDzQbdNrdKh8BnXUH4BI0T6n1PZlPBn1Sdovw2wEgtfHOMNb9s7fHW
7SPxzW1m3dqXf2H0C+E+ZCABm0NKlBYnHQiRYJkSOfgdS3OyriYd0+2IpBXjGtnc6yAsOe3ACDcm
yJuEuSJG46UUUY7cFCgzTfd+jLr3ustwpUKGN15isEiQQDv5VIo83yu4bE61WCjR9aiLa8DtyU2e
dxbxoKMV3VZhXb6HUdr7c69U5bHJR3HQLHXhZqIoZjmzMDqp8O2wTCllfKFMipNuCDONI8xsNpR1
JwBs2qUTP8mSQ7kwEUp5q+lF+R6rrXxsDce5Co3QOEuK0Hkzszy/b628eDNsDXppgMNjXofoB9F8
5T0E9biPSnSPqj76cd0j2e7zfjwKi57E1jQHtOllEGOciRURaevO0VyTqdsP0AfDeX7T8r5X8OGD
o3PMRMOts4Sz8Vm0L/hyqLS6jfQRvkoNsC2jclhEfQHgVVasFIIjpBeVToMg1VbGlzA3l2ivoMIq
QxfYQOmRxe3gUc+TxZpuHXSS1K0hZOOMaOiBwb3elnMD1jLpyaWKQ1NLffxVNIPYUScR57qkhime
BcAfyrqqPDEmyXXsZMVT2hJnuwtQIx8tkbiZ1xe9NS/OJpuVgRyyDO4/c2kVWhrqw1QYytborFoF
PJN3ynoyuqLDo5yYWCpGy2QhLUlLeuzwgT1bCME3va2BdMh/MPCU9KHOkOnzMdA3bRvZr2oxNy/h
6BpgSUW5FZGB1z6OBnpvsFacF0IA+xtAU6a9jnq+EYQPNGzDJZYR049TkGQrQuisp4JwA+zRkMiw
fjRIa3E4BK8JZi1EzGTITSvkseO3vst4g1ogiUQ46DOII5PTZ13mbL1z4kLSSuTfJ6Go5844lHjL
RmOjqvG0y6BN0ybEotGspsBxnwnEmc45ulJoa8y5XzXUPtE6s8p4LjF43swt8SzXNnArK33BhwIl
6pvmStuhmGVql0OXZOwS1KBv/Wzuyus67O2H0O3EHhYcXvWQ4kcYCqx4SV291nidcAFh0NomaHU2
yhJJty5akrVXSVdUFamtUI/ZCkQF+38ncDb4+EbYhcV8yJkGNkErdBcyIoC3fWhSgx0ncRPhC/VF
PRGrPJcazU5X5C8JvM+9PczjGWE6zllphPHGQaZ+w7k39hQufTO3XXw0q1Q9z9tIudAHldo+p5aE
XoIC3sMkMY2sbc0rhCRArJUkr1ki1uEdh+nJtmMVN21vQ8bFOLsP5oL6W1/i8l0b8H/lapqNelPW
8+DXiswfQ1Fnew174rZxKn1P4S3dWfFIjZae8zZyiWKEsRmo40ZB8XXeZmFFAUGXELtDvmujPw5F
9xaZU3MybOBc+O/yC3PuijszKnqHbZQmvw/6TDewLxxtnccN8NGG7M215YTKs6opNqDJetiMtZkd
crJbgZ6nrrHPaxf6s1ZzklUVk0wEjESgfodoPLeiIqbm3JjasVvAQZECY34KwszXOyd+nqJWeZ8L
wNUrQx2VLeaSZIl5mul8BzF5DwLyr0XgxsnCl+i3RFMVGD1S/WnMtfGq1LpsYyKNPpWWCC5kaFun
spmybUBYJUSjJabMrGYfv1Z6rmlKuTXcAWih7NVjinSeugpVNTNPArJYRnvwjKi0fKIGJx8veOV3
ZWc921PnHh0cctuocwdYtgG47qpqZH+mWcy3lcNmJmN311v1dW/ExpOMEvskes7BJls4crUV9xpV
ewFroOusy5J5jK0hjSYmBW25cxME1sWAt+JMG1z5BFRXToeUlgPcdSWPsRqWZXGVSFUtHlAuRvfx
nNWNX6pV/j1UKgMrbaDv1HKaei/SqhSaYqulKOMgstFvN2V/r1uduQncgKJani6hKPPQVdDb9NG6
HGwcxWf0jfmoYI0m64iYVCDXAdt8IlQCMRUbE5fhbjB1eLyti7uiJNV0pTjYBXpVa86mrHVuRdSn
13GE/6NG4w87tA/3NMxHOG8jaa9aWxsYJCqnv6+CBW6ShYMfxpajeFYbg9dL+xqqJa6/JdcKIDC/
IrsMhsi4nFqIy7CF+yA8mv3AR4HuA75EZxgEFNqid/eZEfAJMyIxUBCQMNeF0/azD04cikmbh9eJ
WgPnLEa93vFlAowcw6Q2Mlm0r9Cs8vibZQa2DlxHbXJPc8OWFnNP2idnpKmnXBoP1n1XNdYDX3UU
DIqNn68zOz6QQdPue9wWx07I4KVpqVNg3TPWQNBqk+2XbN5LmZvHGTyTP8oovwwrYd7BPk6v7b4g
tMiUegVWzs1Msv2aYR9N6niOGcGk5O4oFwMz9KyhxHuXhH3oazCYCbtOavvJ6EVLbHWnKfgd4vl/
UXcm7Y0bWdb+RfCDITBtSYIzRVIUNW3wSKkUEJjn6df3i3J99aXd1Xb3ohddG6fLKZEEgYi4957z
Hn9LSFZGbzNTavWxrET76ILx3Qm76TZ+g1/CtcYKyojoykUXwfNpDXJWScPMg1s8WIWP4TCzniYj
nO5hHRIFJkcaryUH22U2WoynOoUvvqtqespyUHLOwXF919nGgJAMRfLKVE88jmQ4vlQQ+TyZ4foh
bRjUijDJEzIitwW7aY0vVZqlx14QwrNQFALPc7tMV2liqMuOR+M41sDh1i017ZsaOu7LFGf+RjMI
K1/5VWw9BrluNzs3tMZiMdmp3IymHMtlDJmbKCBABADYRfSE/c3fcYyQO9PU/B1xJFG5gG+LwQP/
/opiVC5rxAjnDMEjIEmN+iZO/Gut9/XTCGSBALAmZZMbrdlba8WvyGXIojS4N+jYdg58eJ0RypDl
+F+LbFKBwLR1e5Ki6E+BpiKjn/Kg2Oalxh1lhKI7TPOqBq+qECeWeGKf7BAubN0KneP8KO0TKX0W
8x19EEeD4uuQjUN0iot28sBGctpT7eqGzzr+Jol93NlV2X/6isbZLRy6s0JR9EEcVga72zQTuqfa
iDdLK+ynLk/cHpK1xZKSsD18WP1k87EEYdpkW7N/qn3jqkujk1Bc9GQO+HVADJOgFHenseq6DzPW
9CsOqKFcxOgO17DS+9fIyW17abBLeAiXqnMIOC49g0cnNbpTOkUBbj6Mm6lQTcCnbvhg1/BWnWjI
9q4eMEmTU73tJKlufW5PF8T89VEMRrBT4dQyB5yL5/+VBtf/Kf7bXyrnTnnW/Mx+BlX+a/9Kn50t
v/evdPU3gyGAi8AGTaowaT7+3r7SnN+EqVuzUlcFDCeMf3WvhPEbTDfLRsrOD3GQpyH5z+6V0H5z
hI3Hw2a2jmrasv4n3DfN1nmVX0YVnKZwpAjY4vjbuL0BtPyxjeU3XZ/g5IqXbRzdlDo/FkN8gKKw
KtQXEkVJDrJOnE+2lm89E76D5q24unQ7mJJJHTZZB3y+nCn01oyjN+fKZSbUS/ApJJLcVdD1NOKQ
ZUT5NnBCBfUJmWaK6cmO9S5R5IsDAL+lKuEwFd0b3EHLfqbkG2P2MCmlBSFT3HDL4qov2fx0V20X
mtIf8rS4l2D3cQ4zdYQTBsnytUkLZ9l26qo344uVDdeuTn+6rmAg5INQIbXjCHSRcTKgf3a+jyQg
9yrJxMJx0j2LV4hxdQ7hcPK3rH4bZPxIK4B2Tc1+A4dz7wRQ0EoiBny//RDkBCL7ebW67FYn20im
byweT3AkiPWaswqSObXAmfMLyP3m2DlHGpRkG0RzykE95x0kMn0JGhIQ1NLHrZO1w1lDmrguER6e
GlayrV9kt1FjUFDUTyGhCkpFDoCrzj7kt2BOXWjJaV4JQg+ZPSqbqXwSI2iQds5qcKcOY22kXcWo
32lYaYsB8+2iq+vozBlhpXLEZAoMY3/OgQjnRAhT6Ri451DtsH2/jXNuBOP3Rw0kP27oZ8P6tK1o
WNkiMSiLyb+bsycg48fLKUQnqclHhb/F8k1ylAlBOc5buOqqzWgFbAvxURqpPbBy/Edzsj8kwS6q
iZvSwRgZiHhNcAmbZjpQKBOWwd7A/NdPfswpgTIlF6e8sGynK6fHYtvEwxdhF4eaEN0FkWSMTcx2
rUvQex18mp2Rn6PKUleJAJagpbia/ZeBYI+MgA/47EyRifxghvNKXtceWCtR4MlLGrGX0F3a5WTm
7kIgJRqKByfOs+2kAz5odC9Qk2ZNQNSHbaWnEYET0ITnoQYJoFrNV6EZZ7epowVFy1K4/lc355dE
iEdpxTX3OXkSZzkF4px2UhJ7MtXkn4TDU04cik0sSkw8SkVMigPCOyQ2haTVD4MYlRHujiWKE1tp
uSdDIEKVom4joleA5gDVGvXd2BiHQlRIbbDmJ92IuV/70RHfMhDjoliQsjlsg+Yl4oWAplNFDk1R
Jq+OjkUVycGHsE4UHJCG5pSYYM6LUWkVzW+mI0imIFBGzMky45wxk81pM6P1rob6pZpTaNiXjW1D
ME3P/Y9OQX+JKDSrOvEKtyc8CPmU/zVo7lrSUuLUx8A4y4efSOyXdnifyhmMxunSRdkS5u2Bzp9W
TVe9lQR4QkEmSseIoVHG/ltFxE4w/xJZEqgeJhuAGXfKSnys/sqMcNzLuJyLQ4tZNCw6QtMJmCTM
Jx5/1HO2j2zqG50ZIEXdLR75GDoUjo5LNQ43MacDMTPcizkvSL5w8eYAoaZE15sn3U4b7E/06R58
jY8UPMaaVt9HHc7a4KLTln1VLfXefiKWGVc0dzU6XSzXqbY35zgjtz53g/1i5QfVzU9pe3Qxe6u6
sjfVYe1wBG3sDIWF79n0KLQ+3w7IZRw3eBDxA3SITWH02yQRHhkGazFVBKpFm9EIECwJ4Go1bXQS
M52agT5EQ9rFsUv2Kgm5xUW3xlUdBXfamh5BL8d6RO1JtAMNul3nZ7sOdon+7Dv+Oh2aI4/1NoRk
Pkwm6pNxpfXCc/Af2J25IpnT0wlq6ydM+No1AnGLm3fZKGctvlvGmxDjlrhYerj1itcXZM1Gxeug
ZvsxVC+lVDaZudFbEgHMXj60gViF2QTa1t3nvkPVo5/VbifAc/vRuO+z/BB11hpq/VYUrG+ZQEaD
1Y9r0hYtrARrZTNJRv790PbAqlt/WWnVZv51tmugNMlmM262nzjw8cScAWocWsU8JhMNRBApXZqe
3O7bjw6lBYguvhRYxsUYPPKYk9iDhAgo3ghGEVHtjvp1kbOY2d0+NDPuARWmTu9VeLKcIlhPYNLn
q+U7A6W7tpn/CT7ko837ByXwmvq1K9UDCTLgQoK7ChAixe8MoHwzWP5tgIIetNbGiV76LEKZBbqP
6xrV/Ge0M/N1Hl16BK250moSaUW9JBMZoHDl6eE5H2yoBfa2yIuz1YCM4Dx5KNWGVPjiB+latMTj
/BLZAXHk2gHSzaaKSk9TvqZh01v+qQSAhNgrOQXxK/yqbVhVp5KVSGeDdEwUFXne3qF/vBp9fwcZ
8T7/exXnr4k1khttnCEjvRQEjPGt0HuEAMTpvhnSixjiS6wGj02dok0rDxCt2CGPuWM9YHx/mrDR
1262VYvxbmekQunG3jXm0OLkQimwTzFeh2F2GYbuPjrBU8wimsC5YLizcUv/TZf8vam70zi6aFN4
DGiB1RYI1VlTGEfprgVyKbUXDIInffiEmrHtQKc4sn5vxuTTpVQb9GHFcOXKxEaHNJUpV2pGm0lU
a2kH0lboQw6PBr9D6fwbOQfLOlYezB/I8z0qz402AEDQ1H0Eua2A42logvPMNXMJogA708K/EPG4
cwtGdLScjAA9cNKTL7UXDiCbup17G+Uy55GuaAiKhBm3SrKLvEaFu58iNP+BYBENnomp9KyGEIog
QpuneiIGiVP1HryzZRcyvS7O6oS48M0p4sckch6ywt7Rf/ugyfyYwFssmg8lDl9ANb1VdVxQhKqX
VH0N4ZLFzaFUspNdNsvABEEbFOOerfoxtQdqFWDZPDMWzVYrF4D+fXhU+SFUtQtdzC3N8wPRG9K4
Najda0s7Obb+CfrgmygkAqVRaBXTs12FL7FLf0u07wk9yiFduIFy7I3sRFolxE3ToElQH2lU0Fqh
99yPG7D+26oIEEbB3ejqByJKX/P+IN0PnSARiNw6KyyMemtu7Le7nB4aGsNDg2pxLGihqhPEMWeT
BIyLTGUgtCk/lHZ2am1ua1sG50G0z3Ycw23qhm/q0/cy+XTIz6w0pBPMg0Yi5uRiFC3KiegaqNNr
Mfm7XmfQyQFmp9jJtg+3VUK0YmV8iiHYxJH+RNeSz8Qz5xPlMfMhauaC24muAZG0HJAd1CGBwpBA
GEtRcRowUvgr8PAYdN0JbVtoeba3oJLM/SSYquhdyGPTPYLOXoPQ3QZ1caa29ghOONb+o0g/jL7W
iLht71rFZLONL2NlbSN6B0HI1QvdnVprB+YpB6TMD4rmPIxTfOlza6dAQM6sYyqHe1g6D47g6ybh
sTZvbID3pFbuudXdxcBDkTWsLt91qNx6QNFjgqoutI9uZN9ZQG5JwGnbHnYWoQ6W7t+YlN5Cd3zR
nejSInkSIa1YnSNblF6GnrVjwuU5Bg9JHwP0qbPKK8CEGoa6k6X+0UuOkGZTWMtpTkYZ441WP+m+
DfyKQfYijwCdBuExQWM2xs61EjCYstY+plEM2/Dat9s4D7/CscxA5OP5N6zCWUUxOj6fbbieI8hm
L340MB808NTV9qnqB67UtDMT6+Sr1TYLzKvq87fy3EqWJGiuJ6cA11SNHDp06C6aOiyY14wRnDDO
3Cq3QBYy1Z22VVbq+9HlrKMMcm+Bt40ZtSZj2XLWgXsR1C2t7spRUAgA4lBKCHFgjVwLkyvrub2u
QC3R9TxysCakoCe73i9gBBkFCfEqt1KVxeQTZEffN0ldILct7zuxnMwz46+31gwe6xT6tRlhStGr
+zDO3UpXJX0LVpQNGIZWR7IVZn+Hp3FKCx4RspwestzB8TuBGjNxMuWEfRQpkG8av1Av/OrYQGoM
DWSYU1qQ9Juka6FVh0yDVkvhxTCGDRlMF1lqkl43IKwP3yrXEnhWrVqcc+aup+bmiyZ0WtC+lpcz
NlWz+kdt4mTqxGbyo+yhoWc2d/vfKtAhxH9V08bla45UZ9w6uQOPRS0/3D7hWOEmpwHcBsQ7cgzm
6GQ29aTMwq1qY78iAW4pW0h1E09b8qkbUvemUdXWXVvwMC47vXyOfONbgwlHez9a2RbTI8dtWfh6
yiHTvkw2Y8hcmZK14tKijZsgO0ZVpXm9wyoVTRMKsAGRa9MQBFrCeQ7L6QykDJNPBAusZz6F7HsI
17YNadu1ek/Yfb2LBmvYVgxpiRfz5bYvU3/NyCfnfI44zPGpc9NSQDsxSREm9nZVDYV+FuSIFJWZ
As9JOc/YgB6mrFiJvCMyYIgkXVr9Keksuq981lWFvkQtu/4o0YAVZXzPcYIsYmvotiZzAy+nJ7c2
0zFej6RR07aTEdOntlum2QgSLJoAgbmfSsGtiO/+p1+3h8Sp670DQhRvC6NDV0bo7AT3okJQrGdy
HFgQbMU9FIzX3E78VWCAZUoCOaxogEEHjnd8Cf5aJRfGkzw2mh0nx0L6vWfk8VeAIGQFn2zhaFOz
i0en3Laxs4MJifBBu7qpOqxMR8aEM7nUSxqFXhzcmfOantEpi7RPDfoDLsUjyDCmB4RguGqzUa2g
WVIRGpcohNljKJC7TVHv/GoX6xNVFQtQ6p5j7AcsuEx1yISsN8LeZCnWrzaNACf12Ufb5aCR436B
Hgif18S8sOyKE+fKb+gemq8RpeTI7qVq7WdrNiZ3UfghwlXi+AS2+9UAwqatz9GcHV1q7Pb2kJvH
PpYjaeHyJ2vqeObbyCh93HWJ1K+NnH01Wva+qup//qlwnJZoHBAytQPAcVKTdeNn3W0U9aJpex1S
DXz8f7SS3UhB8T5mF8MIDW4Sop6Nua/iB2H3bGY47cJC5yaB4RQyIbhFyQVNqL7jPsaJb+SfBXis
m+0SRu3jIgcpblnxD4XkZ2g5A+pV2pHcm/uOFHTYgar5KPOKmU0KDS12mcOUrgHBj3DURzpa09YB
eoIUGvRKmCOkb1UcBdD6lYjDR66n2zTP4KmFkXsglaxZgqBcT3lonCwt7h+puIA6pv4Ops+0drPy
lfwwuFtBeQeBWFwd/edkT8qVX43ahDVj2wwkeeEBzXZgLpdc1scwfOn1wtokdvgDtpT7RuP62WiG
4WdJf7iG+GUZ0W6cyICywmDZubOAv/f3WQna1NAPMnTJO0PHUuf1u8XmkEuFU/qGFJX3sEh/ctZZ
kJ78XqfJM8KVPY/3OmfSl+sNyXuudu1RPjeVSgBkcoqRMY8hECOjMrd2png2EUYLsXcsOHZu7T7V
yuguyzRYp3bB+cB0UM/3yKD0HKN7xS9Qo43Z7AMqhoXlj9nGLJQfvq3spVUwm6h/ahPmAlXkvHYL
0DCFDTgw8V34jF0XC5JKIaVPksMsR87W69LxiHNIWUwsKcs2dNb95G6t97J31kkuvxUXyvtgvNTT
iWz2Mum+3ER+oZ95ZeNgUkhin7B35LLdkmHbjf776KMK0GgmaSl9B2VEOt/qpL5Mw1nxs2M4Jccg
agsmuv2TQnsBEBhRAMTcLJBNndIh/UxNfaObkyfhNLKqbKy1IYG64pTL/L1qqi9lvUmU6LtyjAdh
A2Tstb2StV+tiE5qlO1sRZsJv8Ejq8mWzPr3IMIFgZuXm5eeiFuF333C4IxN9SohR83/NHxSlpHE
JskVYcKnZXB849zDmCIm3LvEQ8hAF9m9tB6IejrWZs1paTOZC2MY1ym1p6nS6yw+i4K/ZWfVK8k0
jlbd4aMdm9YmgSe7gXRf95rYVI17ckwCuHhq3AiXUVoF375D1RxFP3LA04mVlcRiTM/m2PBkS+6e
PHlP8marpzUIYJNmajQS+FWFn0yXmblSCAd+/B4MhJY7+oNGsBmJFjYpP/7oMR/bpeo/ot/vGJgQ
l2QOPkSuSZYmxbLKuidFdUih1guDs3FI/kyNHG0YY8+YqhDTS7mpGEf4qsapWCS3qcURpcpbKO07
mv1VWbUcavgyoFkiwE8+jcT35k9qu9klRsFQpRUpv9VWCdwvbbTekOJgxMqUfYsWiXH2bdSdp6FS
9h2Xqi15OpzcWmPF2QBN+9RCBemL2DIcuiJMmnVIgatvLbxYFmmuizpNEQ0oP+ahKOVj+Nn3ppfo
47fN3+h6rk0GQEyihMk1NJL82ZkGKnC4W+dxAP1POlZlXQHLsvAQbxQ2uMelaW7BmVHJOR8rp+5P
k7NokH8tmoKTYhs99mHqmcTb11Z7yloD7Z31wNh6HyOehkqMVEwSW8p7zfTgIVLIqCrja+wYWwhh
nps+GTzPDhmzrciXDm8UAPC+M3jlPssujcm7RuCGrLCY7W7BU0SORt6fSscmaDzFayoH0jW1cBtm
ZGbY9IPd1NrVGXdqwipp9PZKjV+aJr35IqHdPZynqnwNVO4yUNu3PDfgwiFh9Ju51++4txYvFUdb
BeCaaj8R5gkCNUEb4CJCGDVPcbJoMQy8v2KwdjERcKccI50zfNqS80OjaLxVfkYWWrLsxI/Astcg
4OZ2Lv56Zw1692hojOf9CmG5xrUi+VORcUNkZbIdQ9QZ5mA+VEXzOtbxt4U31TOM7BmC25l+2gaS
sYPOQ4u/debPPVmzJRe+DpNvo8mMBWLglepHu2Z2HI0t64xibkFWCwbPPw1M8su+zC62E37Wn2mu
MtlQKBjdfajIz2BwHqSB7KGZnjWsJEHLOFZ/A5K6ztkcsHjtAwX3W5u9y0C/Go7iBXTqyjlAcrTi
z7pmdTXC7nTIGxaBXhr7JCLCApNSlM1fqDk+0m5YKiI5dp310PrZDZnglf3w5gaA29t2nTghKaWs
aWr+4fR4tbinh4kxS9SUr77ayo3axp/fucJePlEUCNKrYv2acjMnKuBhCNQd1YV+dYQ1gP1rgWJC
IXaeyxctc3fpzMXr0z5fcVxJmCHIr6TFPWQqy8Exd4kfHKqxeI2m/llU9gPMZRKJqdMHB194ZOQX
g0rSkv2zTUOhlO5ivhgNjdCBMXmVohAdIuCO3NNe1Uy3qSahpjW2MrfZRHjEYYvmufKja7h7xyE5
GmW/xKEMk1Gemijdy04ZFjh6P+nypgb1im30RMD+sNoqBmbKYmz01pOf9gdfq3cdeRM0zsKFo6Bv
MA32NVPrjsoTLMGHvM9vCBbXZY1HTFqbjwBRTZiIbUkrAljac54n89x5N9+yEHU/R3R58KTr5WB2
KDdhy5T2Q2FYuyJwnmQlNvP2LX28e9Lc9pl+ZY3nPOCwYirdLmX6DtvuoqU0blV+lQyyC0aJzeg0
pHvjnhAV6/wQjC8ch3kmmUP3bf06lMZXRmSMkpbcvQTLo+Z6lPp06ebsyy4l3nfAiZk1hBMzoB+4
A4juw9jCGzWdeaEWUnoxfcSFoL9DJ4sCS/O49c9KoMYrcNZHXERPFo6vRTv54G+RB3ICyZYBEqOF
GGoyAWC5mrlfX7puK4OagNOi6JfKhNsVc+iqJhB10fFselHSh6tez3SPU9nP/5XJ8X+PzvJ/ar7M
SPa/tkbQNPj48fGn4TI/8f/QLM5vHEJA4xH/aBuI15nf/j5eViz3Nw1rhGs5BqEXM/ziXwNmbUaz
6Kajcm7FDAGz/l8DZk37zbUdA1K/rtkWdCP7fzRg/qM7gkgP17ExfOu8EdUgzWMeP/9irSnKvrJY
mfUVeI+FPRW3Jmlw6WXdK6Tyi2YX60SXK8FGGTCZTGKsBIgMOfUY3yat879xiPGh/zDu/v39IMNl
cs7/3H9M4399P0RbRGRDWGB2pXGll8khGCVxkOc/3NS9k5LuxUpz1ILmFR2zsqCoJmGb4Zi/Sqty
T8fnhnB40QX+0smjdw2/N5LAlTSN5WRAteVIWvrOZlAZsGTKukkeXDDX85lQScOVIg71xBjJl5u8
cnFIKygeu5E9KIkoNpQ2v+liJquyCc7zmTZeN728dP0wDyVlPOsk87Uqu3fDkO+dYj+qJTUGplV1
6HdKC6PGQFGHKzkXqILvQGcOs5HSJT88ir7BJCwd9UfMtKIvrtI/kqq5Ajm4HIbvAH6Mmr5jQncl
aKUm9hqOHpX4LsQHLncuxN6wH7TOoHeG2Mt561TaLe4lZIpFrknDSTWIDaS9VCPYYAf3EDAy8uNx
2VXGOgU/baIKEOZLneyScVjMLr1CtRkq7VqmJi0OzkohWzJ4Lv2XJHuiDl8wQ18wlFmi2UvLh5zY
Sd7sYozIIRtffLn3S3p+yHZUJT7UhvQ6/2PSDaR3jPQtfQGCwDHWg/TJWCcxOxgXsUL/WglIQgte
U4sBnUXLxRr0ZQV1u5bBHi3wuUaQmwUPhTXucmy75KqRGJl/Kc5XHykbhTx4AMzmkVYfddq1iuyN
Vj7r09Ud5ouWuqFHKkxHVF7gmUq0Cx2kDBK/sgLROqkXk3zOkTnmCOAbBGK+qV9DQAOhj3rTfDLF
xipre4XNgnS1qngsRPJSORyTXUWHDzwZHwhmTyju5KIQ9aUQwzWp4zepTLRjzKjwqi7j+5Px0e3t
wEungg6zeMlLJlf1VJmMk7iZ4n5wFr0+5HNYKm3FKL41lVNxL5PjVpG7WaSE+gX+eqqSp1594P9b
ci0zfPMyaZF5MK9jMyYMmfRu59wUlZeZ32X71pgWaSdPyAOQNpXz7kHL/tEP0Y8ln1FNjFrfbnot
3fk1xlfno6Vt2/efxvgjNB972oMELCxIplmoDVkUfrHqa5N+H4zvZjh0s4YiMTa+zw3Tx7Q3aZTP
GlQC2Divus4Hoolyqi+D2axIRF7nfF/xMdXq5zTtr3r6QxC/3RK2nJIGbpBCBpmAAetKcvGHbDrH
dl6v+7axV3VoHXNXO9XVtoN954Vy18uPmINy0d4MSvRK+eznaaBdfwbVo55p+xp1iBOebX0OFn+C
5LSp+KOGpCRI4zUBYU/pyEPx5Lu3QbO3sfUjQwjnnuzmavc+V3u+CS7C2NtgY6b5R61vyV1elk+T
+sLh59Dq4VevHxV/IwSubG5AX3uXCm2tVn+nwOwLdalxIG9H3XNr1IujczIysY2LEzxqn/6bqDWc
1ZTFNJo/E8LEUJwsO8NfNrZz6+AGRJZ/5xD2SfNyWTj5IjNUpMKM5p1Hg4BBY7yrgXGwAn+PYngt
InHvchoIKKv94ma19VOld+8NPcyGJ2eKjHWTDm8Mxsk0KxkatwDzmbpj9XEMAhefYyrnjrjavsGn
Eud81RpTeaUsSDpsPs1p9ACxU15RisIU6IxbbmhMNKPwblkj3f3vIO52gPNXg99v5sUpdT7MjraN
/eVad6xCnhIMawogMAhhqi8tEvVAbC8q6v94jt/QvlJn3OmNfCBGfe269cGfKswMrlc3gO/qj1x8
pnMbgWHwKL582gOVNE6Z8eDW1a6j0l0ggFkKR64Lqz04RX9AbMCFLuS7LvuVRh+Awev0VGviSMWC
qkY7j5V7KCDYZw3T5KAikxZBXuauhoTDOxSspZQU57V6nKxLP8yL2QPb63LMSNWu203S2nu9Cg5q
WX3YAu5H72PZZ3YX9uo2sItPp3d3KhCAViLWB+e5HafuRNvjcRDhIeJ07dCaHqR6hcR9nMbmpzXK
By0eNzkjQSZKGbdSWjK4R7CYI6YwN0r1VdvqsVBZz6UqdkFP504MGA9ikTACJ8CEFnzqbrvhnAks
IBRFC6kJ4kO5yABTIG/sfAHIkzvdDGhQtf7d4T4vUtphMb9xaOQ+cYqDns6ypS8HbkJCjr00olVN
oHr1hFCHOBCgLumT35M15cKNkCN7prkognEztD8S0GodkaCF/5gzXqlHsambdFsm6kYR1s5uCMga
jmaUrdWyhJ4Q4K0OEUw9yvJTbRXM+S6NYNNQoN+bVMTI4iPUZFlN/1dr+kfO1GBzxKor4uW8v6X3
BJrGWMarAqunn6dLjRp+iBnxoqVwanTyPjoRjhepXqyHcKMHADnh5gulRDXSXofhBlqFoPVVUZSr
RLYLoVOuV4mnTXeBD8JtiELtWyJII8+EOWebx6kiw2R0sCSeEJFiBNsNol6XxCiWiHQ5jq36TjmW
svE6gmIkwxYxPPqsRcj2s7zcZZQkDuNsXwYoNkYP28CSR0lW7FRE9Q3Np2jJtrSZwFTXRNd+dvWj
PgOcTHvVqNPGYeXsugJ4vLoeI1xGIUUnz+QQMoIe3ix6eEXb7vU4XxrhLax3jv5R0XoGxn4f5RtK
6rMGWqXsKk9r3lJmhebkepaRr1xK+0D5pMW1ccd7XaRrTT3LId1EFLE4CiwxQk9hteeurHg2DYhS
zXfpPLqMTk39ZAFfU+qX1AnXGtdKpuB5hAL36z1Ba27h1xslrV3cnpPLe043TUri87uh0qZEuZZM
JFyq07I372aH1Ij45lL3RuZYiSMefHlsXG5ASb3fQUapoO34Xog0kJ+D7G2udZMU7KG65yxOSW8t
O46ExcDqqSi7mCVHAJ6v1eqo41RVcfBWNornYavox1Z7zJVLiit0CshSMIu7Ul7y7i6ddeDvBqJp
gjc9V19EkFADMsRWImak9teUU57pxkJ1Lewql9FSv7DQM37nqcQFRgbZdyS+9KBYhAUtS0t5bKKc
DQbZsTuJddvLFZy2pWWOy6ndBxqM+vjsVsyh9fXEfloY1UMVTLhb+Ebsl04Oi5ZwANYmow82AUMK
dtadrdmbtkXM33dbP0F/0inrQCfiUg+3Mqk3GXsrx/q1xakGnXOyKAOiLIH8mcWi7eIHggU5DHID
1XJZ6cxZ42xtzyn2NlHlrGtSP7m9Av0Fsv50L8czKEb8A9yN4YGuw7lyaPaF9kqGOjUqlmt65FrB
fq4QPmB9uvitOw4Aja3BdhrOrjFQTGcLx2VakxtU/uVexAOADumZIlgM47OfoPcDAelkM/NpWUr9
WIt3lRUpTt7KcesqZ2acy7T9rCELBWvVzZYJg5hsmnYpP8h8dlXQ4ppCNFjauEBuQkIp8N0OW3Si
bwdprP1WPcFsWvo4QyyNeAULVkR3szNazj9iI1ubfUEKFTpDyWeuN1J/tkjswka2twu5iuZIKPPL
mKLDEO1RRC5UWpItrQdijXbdFG3yQVlWrrt1+SlXIdjHJ6VwUYYB3d5WRYKumcupyXamaE9pqO51
sC8MR5gfRXM5hGag9rekEhCcIVdW5dzHevQYgT6WSvrlK+9mQy5uod1is7n4Ge1jxq/E+Mny1phw
qn6peC+/Ezx+xVDOGuT/z/X4Z9EGYhRCGlpd8z9T0QMUa41OQuwu2GZraBobZVNt/o62+0dKye8v
IwxDw0mBJBvY9h9rVb22YsXWaHgQpMUOfqLn1fA9/vVn+bsX0f/4Ih1BhL018iJGgRtHfLgptnfz
/Ncvov2RaPGfP8qfym6tsQUSEjS6UK2+ne/yKt8x327pqLnslwvDG7f2qt2HP+3jX7/yv6v3f72G
83//pd4fNCWwirlphIPZH59cVoa/fgFtvkB/vhkQrFNJOmAfDPoTf3iF1mnwIKNjWNXejF9OVoxT
2ZCXyiZd9y/G5W9e7t/de7++3J/QNZmZqxAMFBoGa3bLpfR8gKv10lmRPbAikIDQimgfbiCw0gBe
/m1gxr+9XX75tH+S58vWUsRg8/LK1j73nrbKrzliw1W86/bakq6DtURi7v3Nh/6bVxVzF+WXb1Ht
VaOOE64xTixPbqN1PjHoX7WA2GNW8gNEo9nkvvpbSOnffLniT49gnmKb7BteeI6UmFZ0ZAFe2x6j
eG88mLu/+ZjzU/DnW8nEewHCgw6Z+POr4ROdOvxMxipE4uUZK3J2mJYuCYzZJV7zE2X139y8s3Hj
L19x/vy/XNj/YO88eiTHrm39V4Q7p0BvBm9CHxEZJr2ZEGnpGfTu198vqnWh6lRf5dPwAQ9oNEqq
6mJGkDzn7L3X+tYUz0U0lpeeqpfdJUGy0Z4YBj4gBPWUt/he3SB4cZqT4g2bkjiG4qbyUjf2zz8g
J6U/Myf/WB9+/+Tf1ge510fT6vjknHW7EIrINgFPZJ+Diy/Dlo9m4efPrLCP68cP3/lf3eHfr/xt
gYjmcR6FgSsLu8FT/CGIXFge/oUkflmT/v3VfvqYl9vx29edWMAL6IqwGk2EXMGcWzuEOW9kWgb/
/kLfuPv/+oV+I35h6BwKjJ48QxvMc4/NTOnkRlezI/uFh7KfrAbT0374eD9e9dtaqPcdlvHLjmXW
jnSsN4obUw7ayAuZiqwsDxYDSB/u3Q+f9qeb+G1RHEXAIKPJdS9YesnFjUgohfvHGsxU+sdl4a8W
YU2W2ZcpdA39F3T0t/uoarnaw+VjPXImT/R057w3duU1bDjvvMl2VlC6HIqC8nYKk5/u7PdFQhXF
SxYLIBONlrkmfluBK+IVAVpcBM1PtFdcZZfcWp61bzaKI4bRzU9LxLd4Aeh3f76e9G3tjfKBlo7E
9dhwHkqPOsWenfykhrH747W+L0e/rgXkwSAEQ5Tl7wsgmMNJtJrxch+BfNyAUHXrx+rxfXYim/T6
wHLb7Kdn9nsH/tc1FeOSiUTAr/krgeC3e2mW8CZyceFNudK3U4Bc089uMhKKfswnuiwlvy/vlysB
mNcN8FEyv/z29gPTmAe8dLz9fgTm6I6Wk+X3b1G48vF01VHuhc2sOf/+3bg8+t8vCniBWHJN0uFC
f3sls1WFdBdNMCzHmZZUTQuNwp0RsSh+AmnC1hn+uuB/hBT7vxuK/T8XWaCw7vzvk7G7c/znsdjl
j/8xFsMkyZNlWaZlwfWRtUsc1j+mYuLfL6Hx0uV15vGTyCX451RM+vuFv8x/oakGL8Pl0fyH7VL/
uyTJBPCIkopOlugP8z+ail2OMf98SC5zOhEEPXxISYNNJlvfjjka0dmamcU2OQH2eqXtzA1eD3/d
x272w+P4bTn510tdlvLfXjdlkS/RcnBuA/alHU4hjsrYmQ7Zz+FBP32qy0r626USQZjk/NelLlVa
GSzMlPCm+H1QBIgJ7d9u9umPb+t/Lwr/9YNd3v7frjbMeN/x6Nmz32/Ifg60QPXb4KdF5I9D4Pd7
ZXLbDQA7BmTJb/cKpU2Ly+pLvPA7QiVpRY/A+N49p+fULkVhAT+TzitiPsQ9sNXPZymsZrqhsAS6
9bBaJg02pOpOGpXIVCfkCAR8kWHGQ4IaWsVDatTn/kMymrObp4nxoETJ4IJSykMLmojbmOro6MWZ
PmkhmkdrbWiv0z+jzUIgr4dlN4KxkjTbHpevP6uzviMVV0WwLIGI6zVs+GaC7K+DU0WwOtS3eix2
Woyenbckc5t4ykn900b04BIPIRm116OgtD5gJz2oVgsA5UJ0YjFV4wfhN8ACGCvbZVQxtxXi5jAO
KxG7kUBS9AwdshXU+k6v5fRUWuunrleo9yS134rIgLZrPzVXsCuXIFIIQaqI7t3LmDh209wztlP7
qdzwC5oWi1Gk5AuLdJLydt7Gg4ZXXexIAJYbNJReCUDhuWgBE1/LE7y/e0As6XBqKjE7I7ljzLwn
u5MxxhATH/madfVZwSJnpShlhVjS7+vMar8s5TIOaOSYbvCILX/2WgVJLF20oWAEVp1rSfGUGvCk
bVaqcd7UKEzyUCe6kdpvnYXqiW9uzFyrPyNTlGoBNa+eCdXjECW0VxVRaznmRoOA4yPp2jchm9fG
V6NG/lIzEC+0w6Y4vWZ2u8SRR+QH8CHYNnSLu0FqBsi4MmSBNsIefDXDxALZkdaAY9TGGO5o4uSp
Iw6Uw6BjQDWssHa6Co1oOXYfUix3oMqTwjwW1qJj1R2RelswkrXEgJPhN1BdaFxL2sA0fL9mVVRc
C2rfMVXpBgAiQ0TPrKvoGfZVvBv00vrShhTzaSIt3hrFNRI0nYY9PfNzvpcZ652x1MkXmIa2POiJ
KuGP0PPq7iwsSPrVsUjpYjUxyUlyx6SxObfaycxlSwsKJCgit7dNDhYBnyqiS027RVY0HvNBOlOP
yfKyOLUlZB6Qwel+GDV914x59NQ3EaxrRpuhfpZw9ip09pqmUbx+0fIHAyWoQ0fa2NVrIX1W2TC9
nUucLbU4TDtSbpPYVohn5blvimCo4n4T19CBEnGtUy9ZDGp6hIcod8xKJt5eTu5xnV4sgMaUI+Gx
NDmzO+7bW5Zo48aoWPkZWHYXO3ZnCuSfT2ZD7EfKHIyRmeLSUyuey2lub/SO0fR5NTFCLnKzSG6c
VkRzp5U2e3CixcBS6yVMrUiFBji0gOmh7j+3wmX0kUlr542qYB6mhmj1SSmYaOnNnLlrakw+f5J+
4KTE5k6UM7RsooVbXhSS+qk1M/EaF9x6v0jCjMJBAoGMsJWBcsqQDlWQMDgTem4i9CKtYBiEKx59
qnn+sEStJtFWnJD5C+OArbQ4G0cC4/TnBajcYynHKnbAwsAykRP9LOum5ot0GD3SbdVQX3OclAv4
QSNt0ocaA9EtVtkUTwSzls8uBdg3C7ngwUkrYoaKPXHoyaUX4Rio0GR7is84bkAajQFR9smtWI/1
+yxN1nuWMaw5s3mDLQDw9DrTtzshioNPrmlae0FpzQxG0rNbG1V5KhB+XDOtPO8Ya6hhJcHKSmNR
vF7JmyengtbnxLA1mBoYV7OigqoqNUaD6Zy8GYse72Slbt+0olERogrF8GWU2njSegNnWtZphwkg
ucOjkzizXMaHFkqllyHi/STVvLmOTeSIAxppKP7J9LFyRAiGJu+CIcrUIJda+VYfFWsjd1PqN/PE
kAHKmeTLDbZEUmTNWxSDyeN6NoabMl4QHSZRpGyTfmhvyapongSlVF+YvqX4Yaxu241n+SCO6EqX
VJZ3MJBNPPCjBROmzMMavNJNqYxY2ZW5fu4r613lRXbOhoA1aYrLeZOZUSvadYbOQ21HhX6yTJgA
tqrB9HpVZUy8aqN+1wI4RZ1hQf9uVeWQJtX5TsnUiIyZMWn2WXomJXFqrPdFG8sVBIMgokNUi363
wmUKukoZJ1fNUR6ju0SRVnIBF9QVz4dopo8xDXkUrlFj+MjN53AeTfR/RlSUYRGj/MUK5UVzFe3V
toaT30Qg8WfOIxstj2MPA0HOqKlviWQxRWPXaxqSUzm1rjQJee9kZZNs1+RMvEa4IWRwZlbzVJkx
dVCjK69a28s4zWRtYZqypPO1UGqoulfklF2frNsKIhwYO4kBVDslzGOmuAsl4o6vVRTSmL6qwTd7
vTjMEkO0qElENz0rwC1j40PrJCEUISI9I8Go8TPWEqZuMHPUDV20Ximamvi1MRc3Ztt3kHliWbat
WrlIbsDKOVmFYrk2xOSmE3G8wBNBqzPH+n0XMyVOiqg5rmdz1lHfXMYQJQyjnTpG2ueEF5xEjXhE
6yCxsKPmnFOQfHCaGHUVVduF+ZSgxsrXQY0J9Ovlh4bea2i1HV3QUdK7j4Q5m4CgOzGsP853/7+u
+S8wO78ddd3X/vVvn1Wf9svhtfz8P/+FgqBHhf63B06IafW3TVe8Vh/dn+gyl7/gfwSA6t9leDAo
/eD96awVVLn/IwAkm41Wmw7nWETqR6zfP0sd8++GaiEARBqo/OO3/lHqgKWh3XE57qr8l6KpWf9J
qaPql4L3n+dnE52h9YtxY1nU/MTOfKvClwat6TSWlku9zOvaM5Qm4gSJWOsWTxzeI7agOdBnwkSa
qySLUWjvouIg6Yz2YLVBbsE5JcJM0G4bJG3Jtqi3ooCoH4cueMJOepKhEaI9a8fZFaQ3Qz1O+onD
ndvi1ZII1LGw4xxz2TemOCTc3Zt7UMTILRgpzvNDTm+ADQgu3aYFlqxjqxk/2a0XHMLLoDlFBlET
108D0MI8FBkw0W1KKMqyXa3rtr+VsmMGt7HJB1TDGUJejoHVk+lCRu6OVckA3KnKYOiDklEvs2IL
cMl+GcPpfAVP9PO8BKRQN9iFnRRt/67ZW4f0JfEh7M5viuSQgSKtV+1RyvxNcmyIHhNs7GfvQocQ
3mFQ1bjrVtmTSvyJVmPAwJM56b0qhER1pMKnnhi2WpZ2aTx00za6/ErapQzDa20P1tOFdEDYQO0K
dRz2OI0nk0XfPHJsnh5V5uY1G2KCr6w/fw7dtWq8TQnAWGaumlTZahzoxUu3AMEs7AyrxsJenTWY
/Z7VSX40Dux3qNIi0hYE3DBfNVh+NpGY84O4CuFYhSghFdQwOg34AbWfmb8l7U5uXhqIJlHPcbJ5
AZulY+uGae3ISMVl8SFT922+z4UAVCcBQejre/OgWbcpwsZ6uDqvjaMjNUsanrWptglbdnNkC3p8
v8CVVm+a/KUSHkXrWABRqfrTGUPxuN7ERNuPeI3RUOCOA35RmYBOsUleDcutxujxYu/HZpLfp0TY
gH3rkMLjEthq50PzpNuS096oT5UnbEBckJG3oNJpkegf6/ONGT8XGWiJTxNjFZReCXGCsLvkfZlY
Vuf0Q0SYxANnabdC9GBEN2W9rdXHGIFmdsYcou/r6o1zOgyzmrckvZWm69y6W/NDrG0s08NpJ2xq
t5vcfj1NZaCAPJbPJ4DYhfZuRVuZKeMi31XNXtaeWvVmIJIjwlnlciJt09PUn8zFXXbWBXXkjOWb
ggX8qfzKUV/Eni56KUhWvFNq0JADM/q6eT0Jz8t6JddhobmR19IHZgPMvTOvjncWN5pPTf5qPRMZ
6JTFtrUC5VYE3GuduurB7O+TdoOfop5uJ7Lnxfamtz4rhAHlJTYNydF4OFt3iYYDISw8Y9ma6VGV
j5F1kkFY5+lmTMhaVZQbVduV00tpPGvnezk76vO7tlnUl6kJeu0ksVkL0YdR3cA7GrK7cbw7i6/9
eD1dgEHSTlNOSY9ff2MMziIyVSsPdRSCtVgbDWzSNmlEJHkf7bihmsBrY80B/hFHRFhKOf3WjK/V
dCvme0M9xf0hRhW4VA+rdSMYD/H4MXEWnrYJYiT9Za7vIygX7rTuk/NR1q8zyV/UYzx9Li2wLQxp
7WMq3Y/57FB5RTzqmIYduZbIlSFhFWR8OFsPFUUkrF5kCDjY55yiRwyXOL+CLHka1vJGknZn4a7i
h0xBLwtBk+AwmgLNwKOyz7H1WPn7xGLTU7jJiBEiESXGstiLhI4M9zOVKspo1FEzaOWb37awv+jW
sOP8xT4AtYxkDn6PINFvfRSmelktYaGkG2tukepO67FOgpLiFlM5nGmqIE8s6O7nlSve65odBYPi
T52/giu2C3cyvexouvKtcJj2bAuVyxJcZM8SepcSEgqKm8CAvTJS8XtG66vNdSUB8AwThDqsGM3t
kD4MGTbOsJxCOXlgUKIprwjreMHQfQ78lTj6HpLN6qvUKNmV6HXXFdqv0R4CMw75AxjvQ9YQPXvA
VqQOV+YaKiOAcQ+aNVSXkSyVZvEuk8uEel9wLqsHCg3JFse7snxrrechO1RVGGdX1PBjCv7bmVjP
e1fHQVbfoBOeSUJkGd7W9I7I326BZek8pruFR6jys4hwUTe9Wz1UvKC1QJmBiuyZvHysp8L0oJBa
y3WKI9esN6X+sFgbsMvmUyP6Z+lglbdz8yDFEFuD8rlrPUrV5j526UKwUC0cHb1s9AzDSxDEqGFJ
SQ1iVn/MgvxrqkLINvC58+Ia16+ubMxut6Q+LinxDsaSl76z1VyUZsl1wuvTBlCmVHTVxfASV/tK
P4TTY3uNCCosNr1KfpOjTq9960ptaBHrW+H1QXIYahErE7vYdF1mxxpzcFR7VPQd3wADn58nzpem
5PfjCdl7MiQ8UTFg6vH7v7cRdaWQ+9k0GS3pgeQjD0PNphzKje6Xx5zwhvDHadZfvgm/XfJb57Lp
V4zqMMSZgKB2XN0ylLdY0k17FG3BUT80rK6XuJXKlma32P7U0rS+TX1+nch+/8jfTmTkV8dKiQnE
XbbKQMo7vZlsI/nmK0BSNIComs0X7dS/W+/N4ZI8Lbw3OzICrA/z/vwwvOY7SBEfiXO+pns0XBPQ
gMCzPQJP2usY0e0Y0+pl+PhgeOV9GUph5DauFYh3MNhIzjHt5k5j6kt/wV29atdOrgA7U7M1Z97D
Q+kIx6XXQQAW/P4dXn//7A2e5meb6sXaCHfDVjg2R/UR9YF3GRtRK23zoxxC2vmhw6z8uaH9x9H1
9y/q21A3UkWl0C43ijjD4m51rV12pLHlpFvjhlNjDMHMVURbZ1lm0ovo8JK94SRkVWxB/k9P0ZFd
dwNW/IWguZ86+7/yGv/dk/tt0hRbqpg1LT8dPBaUKfI98q9+p73Fn6RqJKwNn9FVrnopyjPZXq66
I74QemFE370MJJGEWMt35Zv20wBM0lX5L98pjD9U0oZGl+fP71QjSVKx1Cz1srQ9n09ztx1dYpXU
KjgvoARctQlyCIY+K3/HHJefv97pptsv9FkcqUEC68NtaQ6k1zPpjQ+w/S9uGCzQdnJNA9uxbmvC
wL3C59b44108u8DAxWqXRVupfCY0TjSx3u8GjHAlsjYHWW2LxLvcsJuKrc0+qmW4rLGduL3qWaGR
BnLtrWRy3Y774W7epz6SHgyS5gbS97Zw8bTT7WdTMUjvI9TVniQPcV7JRT2BQ6fd6ciQ7YxTiXar
m059Um8Wp73i99BYfJWdLX6tt2y9B/mqdsTHmNpHcAeHHRfw0QW54Y60zmEDhrVH+4/Wv53n7hrO
MQmXGxx5Tg+bkrC6Bcw0OmE/OgmOyV7XbHS7SzwCAfAEjPDvSMgr7iqVlryJj2Oj5w99D1AMab+X
jNsFnmYRds2huzAWphbslI8QbYVtogSMA8gCm104hz5qicSPLIiaFQBHvChu01M1nNrbvHoDP7JR
aljzD6Xh4AOOGieLIpsDu5huUEA010nvISFFnG0N13CDReuwsEEa0bYpPZw4qem0805c0OeTQuPF
Cbj9/SAGYOwk5PNiHsocT0uvwPZ5nK9a2eluLNTx8gTyzpmoSTaKnwCqdOTXJnXk6gsiaB3tq7Gx
zyYs01tND9X+vpM8hUJqOUAVzTRHUg5mh8OflD2ZjBtnvoT3+WuWORCgZmIR6VUJG9b9p2zLVkdQ
MvTKB/WruJorR4nd/NAceGgL2pAj2qRxw0GT7BrO2+Z9LAWGdNVSjmlOp4TnyGAEtDOkRwBi2TMg
vNRDQVuvu8LF6zXeGWgJhmCQQkm971R2TvYaDbG9q0rEMjpZFoIE92ImLT5PCkgd+wwKUQgxC43X
GPxzBYc2cuUTWGu1va/KO45L5QoyC3ZXEMGdoOdNF7EK6sWn28/+HgV52Dml5lKN0c3KAr8ed3J7
ytFI43ji5ZCk05Tgit5mwhagHGF5Vh8YCqJnv1IeJ6fvPCkGwOBG/UnJDqW+reIbzphZMBtel/p0
7PiX8KHAqzTvqnwnF3cD7f0ar5sjP5LFB28C4ps+ukW01+O9Kj+fMWJMvEb6TZzTy0y8aeFk/Ip+
FylxIqE+dVDWDXhOrTtgKCJWC0zCz9HngPRuchqc7veGG+1T2vGdk76pGikR4Hucwnw1WwplD0Yn
yBqU0gL6eVc8n2QqCEkiQpPBmtvuPzKnOBNI6xLmpn3Gx4L0C+xVXiFsRUb27HT5cNV+VC7aYiCB
oGp1lohkg4nWAEVYf5jFrTHMW7X183VjZJ0zkRRhHUSyZSa7ODvNY3I1eHPiimBIEaCLSJw9WpXn
fAtEDKMgS5Yg7qjBc4xJky2rwZkMqTfmDKh21YXsSLuRPDnFgrWra2f9TF1QvJ5y5LvTyQKNcRQT
dLAxF28IB0IwXYtD5JvujZYtkOGgR5zbEFBvlo61zwzi+mTFryawNXT4ygkbkI2KGTahL/RO/yw/
mruUsxZ2r9ekC9fnDNRkQMJ9F3BqHnjHmHRyHKfkA+491M7oCk9UJnS8sdpJft8h3UOu7LxnOA95
2tMbw1/DEpe6y7JROiXk6pB7m2t+HGqhWOKN88mJBITAz7eeRKeHcO9IZsBdzU7rEEDYsc1n0pD0
be1Hz7Qb53d2FQfW5f4sb9cOC01ADcwP5gpsEb1rYAd65vxweXmuEj5K6VbdZlgR8Uh2tCErGNEd
4a2jV73pDx2H9XEnOM27TsvXEWk1v6yjO+GD8XIv4XBDSkq8+JkEFsgbaL90Mwm6XlP4a+kuY1AO
ZHjZ5UiQ60ZBQ82ZaPF6QhcUxroUlrueZD6MTWe3h7uI7fEmc/mCEIp9EUIv1UE1DsjP3ULyaBNU
Dt2pHOy3ETJsGzSPZasv7fwe0msbTvJhrQ7gSp3kcMbDGe/6IkyZs2hoza4GAJagCc8fLTMkEDWW
jaMNIADu8724HpLmwSiD3AwIpeE6eR70+n6i/VTiyw1U4mIcoXbrj/UC2g94TXC3jG43u4u85xHr
6TNruKl8NpF0J5QOnFtymFblvu7t5XnUt41Ce5rsjSOIc/uSlUhKbHKj7OVTerU8FS2reFBWLJJU
8jSYHDxw8kbAUPQkroy2ZrfZqGe77Wzjta/9hnGHnRtBHWhu+5I/lRLr8om9SKL1jWmHnRGMFqky
DIhkNhp7Ogkv8MXG1p5c0RVDMk9yl2a5FIf1DDdFI6ADPIffChgldYKPrgnBEB0R3jNck5ZwowOr
48VUwp+5OBIP60FmGR73NIRInS2FzdruRkghl5RUO71DCGaF60PZgrtyVrCqWSANPpXeu7HXCx9Q
qNiHZEcIGjMqfvJtsxwMJWirsIm3I6SZca9RsJt+bzfAP8pg1F38bMszjmhxkxFb2TxpYjBnt5Hg
n7lvzDtLiiKYdNs62+QbE6flMyA2mjS6Q6VK4qQBY9kvCSTY5qmLn64Emk1MTebENFj3sIpJFJut
DaUpZgilc6MBM4iXfFzqHzM02dTOO4a+kupEyxFjHTXp6BpPRgkfDpEBhDFX1nxsnuo9BgOn+Zwt
33w2QvTRm2o3RFSnepi3LkC8+CoR8ey5mGIqCNR31pFt3863+qtgsh0Vfrq/1AsJRyBv3ab3wGRi
L283fQG7zgVTIQNBc0q41Tw5z7wW5RiKtxYCBV5k7juPMByI88MFk1BsAT2tF/oapeoRFMXYQ5Dz
BvOqu44PcQgzQ7nq7jEnGoaNj4uxGrTDC+hpvUJrZzgsbJjDZEe5ovmiPc7qhjKNdBuOmdwUPWze
SbtuDJprPo6SsgjS/h5Qm8GCF7aSo3my6vXKtqUelt2BvpKb7QCrYmHi9V8t990gRU3zarodT7ws
jjo4LbHHHI7fu6c6tJzxkRhpnXy57jltKd1vs87WXtqv+UF/M58ykdWWIE6nesWrB+8fv7zbHqov
lSyK/tmoQlaQhI4ivrUvvkpH9E0ODk+C9z64yc18k8dw/TwiwqBhDOk7VPV5OFxUlHwNtccKxyE7
XELpWeb5v+GF9mUXBre3uC2HVHv22PvodF4GZB7ilOjQndrPJCg2aAVin3gxQlU97W54o5l5UTMp
t5Aav1aDCLqdcQFVcMQ7mfNVBBgq90hD7mVfoY9LWHO3ETgPdGHTMWN2gE0PyE/OGEtdjIg4mDQy
mTs3VTj9ej093xUDtTeLL+S6zrB2FQen0zkJDOQFOW+oHV+Zz7lTfyHDaKDGhLk78bmmt+zFgnjO
B2Uzv5H3yql4WXDMsy3fY9ATdNhBvMinNHtVI1v6MrzZKW4u642MXsDtSO86O9MtzdWHjJmF5PKW
daktNc5w6i08aSGrMNvAvHJmYWe25Vv+RGRXXu4PbwgBYTzOR4M9Fn7dBdG3uukt1nEdZ053ab04
EipWzY5FXx+2i+xW0r5CI1kfoiEQvpKzR9Oni4MG0TiqV/2mZWHCAnG73jOpOFf7NnagovY3WgzO
6tDxGbtNJVGfTi6PRd57WefPbFCtayxHFoW22HKcxP9oVYdc2AqqP02P4gfahTN9JYqtX/d8Qn5i
j9sqc2REv8/6sWCi7jYcqOz1GmQ2Xf4hJjzjyzq785liwWW1TCx/wOftSQG5v5zxsUuIblXaU4Jx
22swoEn7lgK2dAl+SdYj7v2aNpTEPnd+6oIySB5GHj3211Bzx2tI2vXgWoT1iXguyXbEaQlA7NDH
e1p9l7uh3DDDWFSPdEX8fDNWwZtB8knhoqVEim3VgMtxs+fhobhixWe/tIUnyh/WwGgkMwxOmSs8
wKk7NfiUWRs5HrSwuImKJogkFO4ViscSRgtGAU5xmyEOeI3fid6iY8EzwLdqbkRIz/k2Xk/QPi3O
/imhlPxkDunOx2Lfq5jDfE2xY16u/gSzywbmNQm78+STL1jFG5PckkvIAKUIxAKwZvt68iw3CaK9
tMle6pdO5twSgJ7gGzkAkXVaJ3W1e6vzR/HYY9Y/ZjcdA4nIPrvVC2qx82PjTV4ElD69gfJ+PR/F
+vGWVGHkV7bAxhosV5YzHDI3cbX0bt4q27jbC6BtYXVMwrFWrqXoNrcofB1teuVBSl4HCu739Wvk
LPS03oiTzV9lHYpHPtVTCpHZbjY9lazimTsyzFH/qW/DI75qAbC6010RObknG0rdtTczshvbWK7x
3LK7+zwYpupU1lMCNUO/Tfds8B4DFVt/g/CJr/exiJ3OgP5r88+k4JtjQTo/z7zx9623flmLzf9J
GeWk4OUAVbELEm1HXSL7MHeHD9pNaHI7TiUyOHlbvuLKNNvaGwsUvOo0smuyIdBmDdgXn9Kni6Nf
ca5ECQmJjU0hd2RGWpeuRErFBO2Uk0prX5m3YKsT7CMwuPBa4WNu7epSYANXdgsZ0RdrmZeB2bX1
+9HVvxZwhc6Ynwz2vcz79/12mpd/1YRB5MrkV9ZQs35rDxFpLERDShOGQjRqeQbQIM6cml11xUru
AiKjpaECE8UyoLsw3VVWsNap7kTMlCnDSII3oN05cfarC0PGfU1H3FTtRPSFcOBt8XDtc1Isatc4
wJnblM8tQZeMGSSHoQ5M0geVY36wsAq+Tpmrc+rOPB2c0OXLXe4yhhMXG5GK8MvacEyBDkg0JKug
HR2Z3zGGyF8ufULdxpq/rTzeYg91GzdwRVUq2/Lqcg/GnLrItQhDYrzMcQCbr92NDpiP8YV8RQ7y
NODoXEybH7Xs8l80ugy+XoSRloGKV/vWPC7hkHakHJho9VPdZkp6N1zCrXxQvSraGN7ryjnzJvav
Z3elO8ePqm6U0YMdy2upH36459Zf3PM//TzfOstDp5jlGNHZ7SE7JY4Uu2nlrdQf1/TBsg1nPoPA
RtRbdgfrIyzUY6Ed8+hL75+TgajPINUOa+LDA5fxtba+vNiWwbOafEhu4SZ+debsesKAdgF+ECIn
HvHGU9AatNLeOFuCWAEGWQbRpyX5MV0+BYArYU3cw3JDE8WV+Bq2Fcqn1pE6jpkOXZNM2F+oxtvk
BBD6Ui0CnkUUJuT78rOhl3KgY4cSYN7Mt5k7M5PfGOnjsJ7w5bbpxlCJRz3kXI6AXby9DSX5EUpt
rocMgfT8JWP0OblRIdImu1mloIFy6AzvSI04onsNHFzxZPLYsZUkofkmxi7qJ5UTYH57jraciJ55
qgz0tNL1nG4KWKIura542NEjnIPV3Of5bTYQE3gES8KPsZs+aTlAYwhlO3WxUQPsg5TC0d7TAJS5
bX2tTbcKvYDZHTQfaViU7ZlODsJuna/Taj+bp0rdJZZLp4dxcZRd51jFG5fNqo5sUpygTdMx9HMS
TXHSe1rhUOo27D2sl8xnMDVLtuBKEHCdhkE2B69+/9OT9q+LC6ITBbSUrpkWttw/d3iXtZXFeOTB
T66AUAdE+6Vu7Wuc83GtNQzMZLui1TnuyU1+VH+YJUryX2hKDAifaPewgSJS+dZgbmNFr6L2srYt
YUbjgId8cCQLr4UjiZ81Lcf2rdF8U7rjW29nX6NdQrdwDRvO3Q5O8z7xxg89383FdXUOLwdd+Sjg
mf+iVBlNX4LqzQr2SrFFhSd/kJOxSh5eKhrps6/rHgB8rQoNpr75AeT/Kr/x0PsxQpQJ27rfzidF
cAQt6G8nYzcFHQoWmChs5vVWzoKRdseD+W4Am4k4ayzUrNaWarOimI21Uz7sJWZ/bnylAZhBsFY7
/IJSFuYiH9FHuQ0injbkZR5GLk28pTE0URcDfG3oyJ1hcwe0wvI6jMcD/TKSJEiMM8G8SL4FYq5h
1uYrmgvgoNZc+tZQ8woD2z5sQrukewIo3z2/WWkwLO6/f3L0b/afy/DpT7fu20ylMAclOV+2JSp0
d3ilH9de6YJHW2b40l/YkvQZ3iBnUwrOxBMnl975mQ68cBhUV8n3847VpHS0g3ibvRGL0bZ+99Rl
VzJNtDMLvw1jSb6avxbBB6ZQXUxwmhRmlbvey280dEmhKngxQPBBHnq8FAAFJdgTGl0mIUr9wwhJ
sv5yi9AUjCjsxKijvm0R0RpFwjBFRCMdGV+Iiy3582VF0J6iFzpS6QP8g+k1Fz2jZ4hT0NRmXWCL
TmgkaRSuhNNsIXukTKSPrOcCbecr1sqr5I5BNdvr0UR8cWl4tS6NE7pfNylFdePMm8YhHDOAku6X
/G+UwXx4DvPEDHtAO0yGC+OG2p3Y78O8s7wF8xff7BXjBD9zKz+95pE936uusC+vopAAm+u23Gkv
xr2S+PodspBTukneThAbyYplIr5HSW9eXbxVVWzXQRIw6LCrGyugMxO9V3i8xN3wBqn00dqXdzEH
BuWXF6U9LHflpnOVA7qgmpKXnjvAkQ1EBH95rINsDybHFzbyDmRJQBMtZEzqahzxGCb6mVf+N2Xn
sdtIlq3rd7njQyC8GdwJw9NLlCgzIWTDe8eIp79f5B10tSqRiQM0GtVdVSmJith7rd9+5CdyNpcY
eF/Gsr/vA0aLoHZYVTw9uB6IT9VPlaVtR5+H4rjMw6sANgQHTBhBeFh5x2Ri1f709Ff3oPTDuvj/
n3ddFHVRURDC/eSXV/2g4EELTcB+rPhQYIAp5I+MVyvm3HgBKiPoin1NVe8H8632Vy9wVdyGHXhf
IJG3ukYR0JD80cQwTldwUFJ4P1HNTbdHiV7zaOFZVh/goeR3v6EWq076B6cHddj03rMRt3CzI4Fa
iBkEFYszK/c6PNHRwB+JEYh3bZmY5rcbCs+H5vtKHQ8HRe0RZ5d3NscexQTqakfK8T6pCONFgOCH
L7fEZxUUekhcIs7DZSieHhii05fkfQJDAqqhJWhZ9IY38w0EkD1q1b0BboXNsyhYK50BUb0z74bN
9UEKpmo/LyhIVTotTpbwrLRPvKzpO1RDEZLBdQhN1xz3Ap03tv7w5zOJX8ZvrjORlxMzFolJ2k+P
Z3TtNJlGEKjFXQLPewvc8qAqACdvWrbpxT3ykIxGKLQkLA3Yw4tD09/V3WGlOxTwvJY5L5eTc7OQ
1hSFnyIjSg30ZedMPFcvzoJRZ3vnw2c5RqCiwTnCGCS+XFkMI7cc6uRAj0eEF4iUVMVvQ+K67PyZ
eG6MvFpnN0pQJh6jWVE7PX1SboboZQg4Iwgqob2GujGMxu/wgZGTCLw4oY2avjxzDwOdiVCMgGuc
jI1n2h2CE1q9kHhEJPg5WKKlkSx69p+k8EJewS2gBTvOQw69z7iYU5DjqW/tMX5RnjWXZQ1Gw3zQ
d61fvFbEU+3/ppCQfjfHiotLnGBLHQ/lj91lNktsnRgdbEaenXCfmGtp0wTSY8KlahXb5YxJg/GF
HEOb1Q/KSb0I/l/jAX7HsCNY+s+3sQg5Pt7u4yJs/+//Ef9Hn4xWyAweC8lbQSE6lZu4JoDNgos3
kX19LRG6AJXy3KpOke7Ej/CCYGi2586nuJANSbOqIyuMvu6cBSJ4BY7MLXB8Lq5SIt16Pb6wJRD+
om4XNkAIQuZ0l7hqRt7GVqkuqq32hYhZ7St8Bdc0clur+SfIZzIfEYtJtsCUOayVU/c+7RMXPahG
tg1/PhoWjnZe0Bbk4Q2+GICBc4RPjNkh/kjutW3miUSBQNR0awXpTmtVB+M42RJbeeTInxCGjQw8
sK42E5bu2pGfYSga9Gc13Q2+yiZIeA0sNCMTSMWvf3Pa1mfOecZ8q3uTrb9ntEg/LP2/ztN//k5+
TJ4ZfpdK0nk0WoTq/vhGc672rZNoa6HFgq9lxL5v3fhBOw8OjWJu5rHn+KvvFq7vfeEf/3J2/O5+
Z/HTiFGVRF3+aTIeqF8Mm45npNgteRUMo17oDeAevNrB3/IM1GWw/aH54In8z1f7MT1RiJPHcsFX
UzxyxUKgqMjh6L9umpdlfRrvqRdM3OxJBPyyQGSJJFsPXueUHts0xMJ6sABvGLA25qH9AvOxDXQ3
xV3G9a9yF2xza7AmV77kiLd2CaEbkPjW7JINjaQMmezLnz++327Q//yBfrzpTR1e436VLD9Qfm+e
+8t4D71YPYyHPLWlE4OK9CKdUQfxnKuP1EwyE9a0mTt/+2iXgtZ/f7RIVrgHaMIRf4pWkviajPLE
g5XJ1kQaBgI+EdXI2ny+Km616P5sDZ47MjGYoKJZd3bysNCPmV1awPKTeI5ImCf+kvfCrt672dbA
xxnCPgQHJCsPA9VYZy/Ct0h0TEhAGCIG2mrAMCA7r7bugAJBGljXD5GJl1X4Q/mYqfpiRV4P30tu
IzMC7UAO1ZdAsbJF6FJr3mGFvJp/eaglcQEKfj5n0mKcJx7D4NH+8ZbVeicKRrgy7DLjwrIXtCrn
IWqWoZ2EU5m6T7w+Dt8ZIjWUMSbsLEYReshkiBB8SouIxLzaCFKwia4UK74FY0pxkM2GAzBYPihb
7UPFHwy+5AIfAIolb/Il+0YZP33yeeqvleqF2UnJLoCQylf0vBQ1Zp5kbM1mP8eLXkDp79P6goDw
1nllwifqSLQqOEYCFe6r4VsKTkQ0l0utOQU+jrGTPozTdCSYdiW7au3WxF1b4kZhtqGfj8qCdQdp
+KLfo4b5Si1enW89YRLzwRZ68OErif6c5AKJZdy0pB1KXsvbxXDdumRbCiwSTDHI0m52o9urL2IU
PuSIXEQPHXlUYCpLrPLmXR/QhWuQ8m4DWOgpHN+wadxi0aNwn9GA83Cu6LvKWIrc+U3pHCl3G+Li
14pgc7OTZ+uE8GbG49Wr3BSxzkMS0AA1r1FVgk+7midZab6ABSNC5S+uaJABUtOk96sVvveWjSO1
ITpJepy5rJDb4Qyb9kJ/qfuDWN6HyluRflzbM/F0arQpH2CsCahcoE/imgXFj9lBKouBGkiVRH5z
nWKw+MueqBi/fQSx7+syGjLiG37s+CH9Ib2Ow9FGpYFK2MTDhcrctJSU4lm7G8C3Qf+08l7VUJci
yCnXoa9ARZKVbHwKUMvdDPSMN2EbS7S2QTmQXjkJAjOTYwz+PGBDPWi9cOj1g4mC8Ob3MTeeVRef
tJ/6FX8zp7eWJlFc8w2fN2RaBQ0phZ4skmS6BKxCfkQuhy372j2A4x4LRpkQVXw/QhoWGCv5BVUY
KOg7wGi7WQCweEPiYFIBzSMohCIimm5dLROBE4r2QrThwLL1AAHocscRlC+/kLg8vKYu/3uDoGeF
8JvokeirPoFewwQTJSxO/qxbgKboxroIIy2WAeKjSUFEHxykjN7gopBLiWtklITbC7AqBDjM8gf8
KmGyvRoogI3LKnoBfVM4XntExwuTYk4OAa0gSqAGNTADb7BAi/HySBRgIBai+BijXerFVZCU9xyg
JKI6vfBInDA6YbqzM9wDBHDczeVW4qLCf1CcrvVzgngONTDuisRJUK+BCgMvh58hkU9YPTILc0Yn
gmGu42B2UOxPiOaAXaDgSP7a3LDaFAiUHBmcX3evQOzLaQPbI4jbtMcnzx4D/ufkKNrltQg1Bvw3
78cQrikI2Vmq1yuf59WR+ReHj3jl3oQ7Vl/qQHJI9/XQuzVKhBLiEwlJaePrTTsLxP4GW2Dr44Yf
U/+kzh3LUpOuG92CMCHfMDe8HoOEN+lByh3Nw9EID1F1HsdNcSamYA8nVBeP4eA32ka7bSZ5XXy3
OwkhjuCV9T6t9xVn0nAecPNzhy/XM+YDVo1Bd/ioa6QTIQI2lGG9cqTMTopcpdyorEi1U6rHa77X
Zrtj30dQBuXXMSAg0FvgdB6OMN0aqi13jtLtNOQgimvGNtruboZORnO/sLg45JXbkV5eqrD0jjfv
Ky+RPdotPBGqdfpUUzcugpbvjUzozfwVloGIWDHexDbipe4LhMsdyZ5ew/cjlAdzFge6iPFq+aoA
ij+9mvMp1bFL+ImGEnzd2IR/xp071Sd6sVJSOBfLjtPdvAXx8hYh0vWu+kwiW4OqSIgwtOPszuDu
xNq8Ed6QOPFFIgsZU0/sHFUwRADckTWrxza+lVxYSwgiSpu3KYU8S21w0syLdglzY+6AxsAFw+ko
TPrQoIpDT5lRbBFkfg6kSop2BdoQu9qrDHSOJ4MwbMnvmI5EK8suKwRiLL4I6+LjoinkFzY4bQkQ
rZyB3Ub2progztky8SUJFJc+TM2GkFzA4XbC4LqOdTxt7ly/pSiVGM5fKBZLLSSsM2JqSqGvBFXf
VTc/JL2bhK7ViXLCJO5d3P2AvWnvIRhlUcpPsICl20/freZx6T5E4M4TBmyGBre4bcarXT0OmYPd
RCY1WbBa4U4inIrH2DDtKj79ebT7Nfn+a4YgrlEwsRoCFv9AviSjyRRphdFOlIl+Bplc8w1l6Lr5
ne3r3JY5eL4jsE6ya+egQVrVkjbHMguxm5InumfvNReOiuJeXaJEZH0910SLr4UrtR8EJMMi2Nnw
uGyDnDWoGr9VEGE4v9uL3P/CxP78E8m/GxGBL/mZdEkyDOGHheWmGqUSk9oA3dNjVFG3yrSGIlmd
u4fqIXVqDgYEMMN2fsLNh5J/HRJgL9nzbIGIjTBXp9TNECJ9mqe/7SGK+jugSWZsXTJlVFP4iWHM
5MJnUcL8en1F1c/syudLQVjMxl7Nli7tUJvKiPw1EgNn0ogCcT7k+cIU3VDWtaib1x2PrrkGoJLb
5wQio79vwlMfPSeIyfeLFm09fV0Z/EQRre/qhcbsePEF317QkGXNk7ZiWaUKJa52SYcke2yJcn8x
5bdVQbmNLRGCe5a1DcBSUwTmuEMAFk0OcN/NgSJG/yA6uWu8S08qJiuo1I3hXO+hyaMNhwyyn5cC
yXWzX42P422L7m4QNxK7D12Jg1c29gDdYXjCh1nYZeq2vLIrP9wN26w5K+pJHb4XiATmxidF2Y9Z
eOHoHZhRVOxAbVjCi+f0EeY3kuC31PgoqaBjTBmEAczPxtWvlkwMFAL0bT0YQJcUYNWWXOP4JK85
GMdtXQe0jxZykK/8ia8tbWnBTsKdULkNxZiol8sI0TASMRJx70fZ5Y4qbhdEWdroKdJXhATdPOWi
i2iq5cS7uWVEhcIjkb/l/NWjmuTLe+wBDGCi5oqyC0OUWeJpxW6LyL22MHSS6KtztaCqoZaWkz7F
2kgZja3nNq9Lz4WO+vbZxH8I7mxjxUB6uOv9+FvzCH5omepYos9ATJKrcS28SHThQlpxZuDM4x+u
7cZAJOiUHBlcSUhV+LToMR1QPyJN3BSedqjs2UUpRmFodIFvyCavRQhyHLccPVKzaSyCDeC9ubuS
/F5XaLbjLEQ+4aadq6cWBjD1Y9pcHZQ/u841vNnWt7PdBKOzhHCiGt3w351/y7m81jpSwdOw0zzc
iN/VDg30pXSwr7gIu0euHCs+SwJQRQA/+S7L6HoX5SD2pOfhAqMArROg9BhBOvZXl2lD9Ya32DNO
ixGX5tE9VPWOIWAhVJQt0nC2nDNLF//zpu/0h2inH6Xv0ikeoz39ZB/1JdqlpZ0QzwEgT5MAoz4m
yMUBYSEGweF7u0cCudr3O04IpsEl3ZIqEBu/5Ndw0jxoyIC+yKC+3Ozcufmmq20QoCAA3nKr1pZx
Jx7je/VcBQsF0OOLwGe6Vo+l3/pYGSEy+Z7Uj2h/6VzAxH3EZbxov5GylHZ2132Lb+jdmu0HlXvO
MrPWlU2xF+/+YC+kBN+tdkcCERpkrvrWWIdcNFb9jUL6Wp9H2JcO57LkDNz48zqj8fw9RO5zmCD/
5g9xpKyQ1yRtPHXyNNPNT9LCSpZ09ckgTFgWaJztqvsVkOXfDkHxt2cgO6upw7gsi8N/A3ZSXJlz
H/FoKl6VW7SGCm/GW3cU/dlH5QpW3UG3WPzKd5SSgJz8ZWmRf8tuyVwN2lLHo4j/QvvNztDzvFom
d7V1FFwOrk1sTbq7Si+hiurbqlEX8gYuEk63zjdXNGD6iSqqOg3C60GySLR1UySeDkYNiesfuemi
moMsYO5kWJUdBWYGexoC5MiasSsbnn7OVCt8gyYivaMLt9poz5TSipiAaMFgKCpYCfHKS81jht8E
EBVGO7MZglEBphRXzTYgZb7OLkCHSUNek4U3ex54HXZt7DeC21XHWPSj7G3E2N75dD/o13eNSSzq
9tmNi6a3ViS7z6gknaSic97JKM4McM56dXIQsUZ3VjNQ0usm3E22gV3DldnrhRqxB7agaF+G+0Uf
76Sb3FOpKCfkm7OIiHAup8FP1cPwmdkyWyzFkYpmgWVNHG7PYYx/xowXJabYOanEI3eu6Iu+bimA
0xoXGkW0CfL2KMVt+Ryw/66TD+Fw4yAxWbzvrh6fokHOLMrW5A4STHNBYSvggoimu6yF0EK3K0VU
gpyQUC7abmt2Eha2b8k1VVvFqMP3SU3FLQ2EzLoycWboxSkQU0hroceUyccG/sByw+u/sqajjkbR
FkkQ9yAJsg2KmWXOR3m06Pnwxa+UB838aKwJnNXWoJTRzDvybd8SI7rgHEhbUjS4B7oAqTwoZoY9
U8QWgC8i0KttjPywPKrXg2K+3YCaYOGaCsMLPp9TVjrpdEAyCphkxW7Orzi7oRoOcCrw46Tv8xc1
GVN7Jmcg2QwrX13dx/rdULla9ILkbgA0oc1hdRxnkWH20qgudF/ngkXh1FHQBDudldx4UFe9T0TR
Up0ysh7BqO9EzaewQaaaZRFtI3Sg8qEKKZ91W1ttd0r3nApnxfRYKsIGSQjmmocFjSb9PdacEbs/
HGC5nJpn0+Mj4MHoHfqPK5GcLuBOaXLnbBOPPOqupB2rFCnLufch24A/chwSkMpctSjhncjn9DKK
oMA4Rz1GiHoURVrjRWMAyFmQaMUoF9tGbkUcsaDY26n24E0KHcX0co7mhf/n2VL8LeT2z6NjwUP+
QTaYYm6U4sjRgVPhsBhkLf0dwohdEtXLez17SerW98plKcc26H2EW0jc2NOZj1ZW9gFD7qzeIlSs
iLPRYhO0H6OptqiJg2B4oQAAsdtOZtTBquAsj/sC9CovGUEu/EbxJll0qPb2wgU67OzADPIXjBHj
mYYhC27BsCnjBbVCV9jdIdPhaUTr15u84aAX9wxjEGZ29yuQuvueR2tZfiqbbC2aLSYwBDq/gSMa
S933dptjUl8nbB8YNOR+vxipAm6dntdieeMXfmplT+FLw2ftxTMiVh4jWz/9zeT5S6ryc02RFU1Q
THkZnH9quK6q2GupTv0KQFb7nR4WGEn74qTGQWN41YmiIUDgbM/pQ3wiwG5iKQ+kZyjdsU4PgrRt
2rO+VDVy7olQJeWuTTw++rcavkVYKy/F+0i8ceZwC6JVE7rtCD9d7NmUM4zs7H/zV4lL/2sIiWiz
FGqav2F0rh9xtZbQJVPyoPi6eZkxB9HFmwAmH3mPetMO1b/IeqTfGF6hMP7zWfx4BqMwagWp5RkE
HtwYjyaRwtjvgAoLWCwO2V3z1rvyAa+ANT403t9yx5Vfwp1//TLIq5FM0n51/ZfA7R8vQTfr5Ypm
61+/jM6mNiKkOfIKhuYujRYY8BhGcvsqvFBde8PJigbUZvmvIrA4C1A0xeeaUxJ8V5EwaHUuBLbd
M07qeyV6LgWr5txoibIICqbKdqPoi4arGPatTJWJhrHQZVhtEqfnmMBm5eaYpJGOkKyRMr0jN/Qq
PCyW2GMREHgkckq9V3bTLBahlTXqjjDwoAMcF/vYYeFh0kN2UUuugYgcaJxzcgTuYIGdXGp5ycZi
mFJI/XqC8+fup0soFpyIEDrsHVlkD6ENtArdgdgLtg3BMx1NK59vGskFyC06EhfZJnCItM+bA0tb
Cga24IFuqyHzA6mFP86xwTp0YlFLHyE1BW4Z0U1LTPI+1tkw3C/TagKovEVvUVrY0Bpy6JbWSbst
+eo2emsgP+D6aHwzV07+DAEhOu0R0I2cs7WpBb3Tv0XPFYhDgh2WdxrfJzcguC1MRuEZBSJfj+6N
YRWMBcu+N6k+NVcjbnELhyYYEDU4eASzGcvdmjE9WiJFoDs5CSm8Sm8+F043WIWtKYdRxem6z+XN
zA7ikQQnRV98aZFEQ2Tz/DPAgki3l/SZCKn3ahei0272AzKjkIDH2BpRmAcI9Lmf+cvEfOFiuKk5
Z+e+z49Z/FCJj4Q1DFRJoejHpj4SOE0aSbhJQMJTa5RtnAZ1s0+yTX7dSxxhjTXHR2JpqM7oejdZ
OTNwFM9s5bAK3tonXfioph2Eiva+wiAz8/uhVpnK37tZ3a6mvTjuEDFOyceN3p9JCSibn4tNku85
1rmJDeumeLOHqL3a3qxF9F0eVwk2T4T3vtQe5nKn3u7EbCuOb9gfoF6tKrsge1M3K5EnwiE9cVCt
CRxT24cuhkdcgoljTDaXfFsE0eAIAqlptnZzNMQ09BvCrLOa1/TEg/Nt6tWRkVGSHfX+w1RZqjHx
gtEavp4+meWhvO6HhkIlZ8XyVeEX3TdYGJacOzpRvKF29Hede5R1sd5UVzsaeHmHgMLbNzqFK1ce
fVJsIgYlzeuwxPW7LGNpxOvRBYoZKBic0fGEntpykzgrEpiYuZTMrclvCb0u2yDjXtSWTPhgGNVO
DcmC1btjlHyM3eEGrNR5jIJJa5eDzQmQGpahu7HkNAD03DP4pnlB+Q+2EEuSgz9f7r8VEpAeTLLw
L4r4l0joH8caQaExLZywnO2ECIhFdm8eoz3vBxVLEIxM6Ikbfo3Af2/LTj6/ojd5ku+MD0I6j7mx
7rd/W5Xk3zHJMoo0AbITYdJPdA5ipemx6WNm+tafDU63jWJ1R2gKiLYLfCWGwOhKxBOLIDAMnqPR
ApZAax/TT965i00G+xRsHg4UciHeVy/NIyfkSKWgtAhd/3ZP/1qd/nU1/OMb/nE3yVU31quEHDHA
ISv2xz37CGyi6skO8Pv/Phz9l9JAIatN13QVeuqXaOgfv7Sw1XpTyzoEM3ZOQlvviU8688slfhCY
Sosv41BDtnt/flR+Owb+86v+0JwIxaioo8JXDS/dbggwNAMohh4ey28Un5tF6feXr/ibOBJi2Ygr
JwPF0MB6/3vwFHMhGZSYeYIr85Uz9F4/Gh7U9zl+Bay4w9oA4RmCXq/j4982ZnKUfzLNsk6uv6qQ
1L58ffPHV89vvSkmjbaMHLTEFi3GQwxv6n1jBHF6vgreFZkUZzTnBW6Smwslh8Ee5J1batXfhXg8
uag+ITjwvWP0uq/er4nXlJse+Ay7weqzTk4N7tv0WSJmrt+vulNPMgnxSLRRKh4jWk++/rz5BdFB
PJACSWvjoq24keG+iNGXTBP615ZXIBJxjhJ96RYHxV9hnLe4Nq2nieedAO/0Y/L7yhHWmKWIL7P5
tw8IqsZhGzccfOCUzM7qpXot04fRbx7ro/kNrZheqTL1u8rS+0tx3TIka+vswAAaw6s5kOMqVIPk
yw/KPaLVWN3Fnd+1H0LuaqNbSS4prr2F+JzoVHB2Abte4q1uGzbJK0gIoRcLHWyDDqAU6a9Ovxm3
Teqx5RR3nICjQh6r8+dnShL+JYv59Wulfxf0VBQl7Qd7W6ehNkudCKHyymCG4rX3SsgojKpLZsFa
827QNaof37MeW6iZDDj+BKXmBkw0Zg0YHfyXFXa/fEMUCBK8mD28RQ5hT/fmg4xDmLEcvUVjg/KI
1yMtJhRUodGYGycZN6TYaclerv2IRzl8U5Dehi30/fOMN4mnAhPdxG5ng97XB8BMErjwUuNbOaWk
N6noYjX5IHOPw/0inAEIjlwpKIPSC/G7lhac5XILj+6isckfjZ1C+xaSd2MtPbM4AgzjYpnVtaHu
IDPT+RQJ+1V+aNpda+dQZJmtGufb7Evk3Mavt/Q7gWszh4+CKG30lq3dXPRX/LwiHx4mBQAW8i+8
9sQfNjN+rzztiD+PYC9UaCY6zhdFAo4klPyR7FOxPIH4m+RkqB8U25Hr66ymwLyehgnzHj2+eKPd
jqGsCcAzJp0r3E9hw9fDFwpOqo5xGBBQBuusbDHmqBtJ3uuYqEkxvDoaGNTtTG2oUllyvpMIcoDz
wmsAusIMTbFdR75pb+HeRzwOCUwIy8gZisdUelO2qA1bkE43f5/e5cJiwkSb/+eHj4rp350pqqQp
SHk0BRzwv0+0Pidrth45U6Igb4ljyzAjb8dRssEw09Eeu3cJ2AVNPG6B9fUBjyM9ckcl2xKz6Bsv
ml3b4/PkYvZLvslaTENMZLWTjS6F6CI6iMW/a/OsEVYOuqDIz1d4yGtHNoBb0RU4uCbODeD1M+47
+BHzoQLPM8tdNuI2eKSbucMieVShxYot7kSapJAi4MwOItkZM09jtJnRkr5N0V4jPJZHQvHlpzpn
e5Tc8eYJ+Y4iOGV8qnQ7x87OGTSyakORRDRBb+rQFylvLlhMXqT8XISejgdNuHCAZhasMYP+WizX
sova3BVIDeCEGVz1vTsSwS4+maKDjJhK17J0xv2VjN3u1CqHUnIbsGikB/hFb1vtopsw5uth+GwY
LaWA2MRB2yNHwQsYe9oDFZkMxaqyxQ0qaSeF2EgUT2iPkfHcNnAdkc7LarXlo3rHXiIGt8nRUnc1
HnVe7ZsndZbB88tRS9YJj9g0rSOO2IZp1WqIpK6ZXlnvpktiB3yJ6KlH88pzqO9M/q5w6rt6XWxl
/Q5fPy49vzaCnvqsYkfmgXR7gNDijEaRPnqCTHkYAlg9PaTPVQ5fsVabXR6/ApXJ8/72PTuDN09e
wkQr4kbHTNc7URZoYLBXLkqwWuq0af2e7JiNyZboLkXV25Pz4t/IrwwGnjWkOHK7E/vHOnktgLXi
w8iPkrqLc4lpvfBjol0iV2Xr5JeKaHe1B5TPD6vyvueYua0T3e3qS9NhKF7o5gBob47wX72NKA+h
VPqAIE01Izl4owp3KWIHaTHg35zKBGq570kpAL6QvPCD/AIVEPpIcpMlAQZHFt/niMOWDbFm6yTQ
XN1wRAo98CmLdwDpX/COu34buZybXcP1szFMJySmh1Xg+hUN/AEbDojwRmorbZFE7CEa6wd9nWSP
krY1r66gPehX12hPE8fqdJLhYeT+RRg/V0MgG7vkTu5w+UGsYWymFRwlnGQjZsb1ukJiERjQ1OQu
lXxQeB2QfHGflSy21uTcNEdRbR3Bh2ShkS0+q/ZO3mlf8Y1CdkfX9uTAAIfl5+ZEd7FVgK31vFMP
t+fhYw7tpaChdAZzI36OEy/Acnl6yestpjjB7x9Ccx03FIHCayJXKUR7omU7lh/LG4AtIuuqDq50
OMf1+a/mAe1fYlduUU3TBHhdYnoN4wfhXKarvpiF5EpXst//io7Jr5Zc7DR9OV/l3plY6VfEYGXn
HlxBJ8Dk6svH5VBdwzODajO5w5FFQRXMMuKMi4g6YKb4fldUPteuQFe7kTpXtB2Qh9ucCCm0I7VT
dWctOsuLrFZIcWmTFeCnRCgRxYiczRlKH4E4kj+Da9YBCGzWgxJky3oOThiQgYRlHp43tcgYJBQK
Dc1YO1PEW7MeHM3tvsxp8djBb4bJK8EqE1AHFT1L6Kut2II7kvBpDbM/Mb8sana31bF7ro3nZk1+
Ahg0YWJrAWrK/OyIGeMve5HsjkVfwctLUTVBbBdgbnIuLnTwevoO2JqA72VwjInihAlTFxy3S7YE
3HLrIfZHZNqbyKVOMrpitB84HaYAR384bSVbNog992sWNX6UDmEijJ3U+TqY0bYmYpernmpobEWT
4cayT2rqxNk6/eVqE//2QCxj1z92klwRou5agvHc4KKtgnwC+4aARCHMCXnQOtvitvdKe5XiP1tz
Kf35ZqXx5jc3qwa5xZogaKb0s4jL0FoKQGhdsJU9P/KN3rhqt3BWNIBhCcaBJ56vkLSJBcZJ89gV
/gswylVI8ONQfMQDtyjr3Hk3et2ORCJEe9xE8ZYheVO/CZsrgSKOeVRhpiKqnl1Yfbs5Xe94+pgU
Czf10fv5pVecuyeECy7Et0WSyEb1Ce0E605sBJ6zNQRNQBYJs4aFYAZpvelEF/mABeL+Zt3Hm/EQ
3+nvNMqvKa51Dbdf2eWZkBSqBuslr0C9q/w8CPF/z4uS2+vfF/D8hqHFk+/T3Ud0ZjS3FJfAFYSb
4GKMNchQXARSOcAEUNmTcboCmgXMiMv/s3JGeiPWxTFCVEZahEC9HxkyT6qjot6RrdI17/CkDxho
X4zAtIonzMwe9PRGOS5/rL4BHGZIFexo/ZUQoTiuR7c80RGIJQqKllE+20vkV06HPeqAynvRduY+
DXCd03bFbWIXXoFV44vv+EXwV59dQX2jTr9jeEzfayc9EABlF3dmgFYKRoAts3QnHxVGSCzNaE33
88ufnyVqk34HQWCKEtk9dZGCtR9jWk69RSbGg2mnjVuIO0LgBM613DPioECugqXbFC5DcRwam7iZ
RFjZVedTdwC/N1Ye6qUEnEGim6Nv3+e+Js7r0vSW2nkoX1b1nc59NjqUfjGYP6j080r25BBBeSgv
RJysiDrFhWXrRBSjm7swfMCn1K9w46i8eLIZkQNgwrvZhrbmn3jtURhk9KAU3u15pAf9OwMwQvQg
NE8AVQR9gaLw9flvBcHnitBDwEbjOKMpWDUbvic2C5GimEVWl9yZS+TplW/nLX/LaVyxFpEbcq20
PsBiGrgeW2wMGLcgLNsL+xuW1fZ+egXMmx3ib1uPrHK7xQBo1ns9uk8P2WezU8+SSl7YetjlfsLZ
SwzDgZLmQcQcQJxFMHorxM+ho2hbYUPPx7avnXY3VAQvEp/AK6teFMNHfvnevhuWtl8FfMS3o3Gv
3IM6n+bjEssrgoB/MoC9LAlLtzvlQ6F1mVKdtUAa+SNpn+gULfQgD0zcaJ/U3GZG9ROPZRuckewS
vC2YUzf5sfaRGhCmnSNzQXBro0BZ+PFvTd9K390ny/jVg/Zw5icgssjGboysPOZI3nYnUwMVRqm3
jjdGkOtOQvPwW3P1kMHwm0ZjY9JDT00E5KgE31WT7p22rurGYPSsAZBXLazBF4YJkH7mHrSKaN1t
ROAYLml07Z8WGct0Wa40GB2mhsItyUxHNscbwgSPBhnuuN8biz4+OqHoR9yHjtAhTYv8tjiYGMMw
R8EXodvemZt0MSqd5vjMPOdMxrpCggMzDgtWsI6TfvGCB2/BZlFrHFDAbaRDAWc6fhS9N7QOy5cg
IIh8KlFq8Vsh0YTPestEAg8v89HjYnyPYJxdLHJEBbdOfD1BVtu3M1RDOa3RALKlTfoi4rnyrLJL
Ry66xmblS5iPibpH6ci/De+Eno5g8A+0OxibEKATtQlhh1zHnmzxbdR88zBgNxEpnUpZJNAdQcuQ
32k8jtvEgdUlwRrHsXNze0oSxX0oQl6xZahrPK52uMGcdMd6TdIPqAjMYwxPwX16YpOhzXZ5bwER
XZy66Orkh07RIOVaj6gnQt4KlKqyJd0v4XTLu2ARj9m1W+TCv1K0ECrTJcLxTEjYdjwRdgHXvmaO
tbI7DWGK7WNvFty2RX3dYn8BzPP7MtBLLIYXfTrzE3NdfZHqX6G/4cTGcwL3VRI8gziIqH4Lku60
JFalREVa9aMRZMh5+Ak+cZx/TV2/hEl1hBVHflu+EVLNPlcfzE8JzANVBgZtjICIy3AuyWcKtuVL
jJ2M84sbNc3OdepnnFQoyZecO2oSXcO8kJptrWAjjEUhPh+YkpbKYyP05phtpCBko3JbtM5IUUkx
JObPIa+j5ln91s9LfMOigLh6BaIHBZoMs0ogo5RqcBJM7xHszOL0o9H8HtF6/MrwU3n5UmyMGBY2
BgzA1W3NPIW1z4mx6Sh0a/klzfYY+ytjA8Gc4kQYkUQKGS05i9c9fm8xZlcX6T3N99cbhpA3MFPM
mzhnBhlSj0U0v6grwpI8tcHNQthvtcusiLFlLfDQhpLPY6pjSV909tZQo/PAcwCVX3Kp8yYNZIzh
TOVU5XIYVo8tpyFWd0Y1R0MKZs9o2OQt/VCWhLFXxBUtHpAiLZD/rjMdqbIxGBWBhDbpnZw6qCog
pUHcakA69ki04/JHx6UHoTUijeqrb/Qg6ZP41ex1FA41Qykpl6E7eT1hEXzww/dKQYhRkeyzXV6p
4WuOP67KlqUJjgyDC0I0lmGrpORBeixSh7SsifwCvN81N14TNPikN5LF+OOuEJvRObWy1Otdqq6T
l1Le9KsTTF6/8C7rSg/w4uWTnz5lwwNApgXHLumbWLqXxPuYe5+sHJPvcgcG84TTmdkB3ftW+3/s
nceS49iWZX/lWc6RDS3a6tWAAtSkk3S6msBcQmuNtv73XoiXZRVBj3KvbOthzzIsMwOEujj3nL3X
TpgnzkVz+lTGy7o5eeyFjGmICqjkHG6kgAkFIQOzEF0m+wlWgoX20D/xBYanWcCy+5FBXSjzzr2B
CMhLD++8bLfNpTkRH0ATN0KOXMPrlR+FEVZeznpukw3hsGaYgyVhq6eHVtn+kC4L4VpG34EuI16k
yqZbKshqCL3ZjhWNF81AJxGjUyVzeC5VOnfSCQjBd5Rf1EJbr7HdcKGrEzki8d5Gy8nEEtkr98us
92T1ecFCXKhPY/N4xTd2E6xEUuonXG6+ujuPVZYgg/24lIf74rbaJjcVTDzeeWnTLFP8pkxXXeXW
J8uwfB/Yn4waxWaLwDLhc88WfOGuDb4R993SQEqR7IOB/x7xZPWM23NhzDHkPAvFjh+zBG2/Rv3c
Q6g09159yNpjL69GC5ni8b4wvxMmMa8mrWd2EhaPKfbhnXQX44BnRQRwSA8aahQNcpqXN7iNJa7x
cVzdcfoM2hwqXytij7YLb6Fgy5C4Ueq0Xoj+MjbuM3ZIKXBPjXVlL9n4XBAS+h/EeGMzKQ+DvKOb
ifi2hj9qMwNDpOM8o+FU+baEl85dQOodXrmyBv0PBpIwdXIbWm3XjCI7dFsavaQQfVoDsWDeMker
53wfFObcwnT0gA3EWCA13pSC3acHhKJUVkj05y7PBcgHIlrjVd+sQk6JDx/YzXl4QoOVzl67aXCC
yMEIPniLaY4ss5defvKdraMwA2/5SuTcEB7U5iTme42IRdYSmRoEn/Ma0uwADsrXN0ySWwXiQ3ki
WgtInfaKkCqk5nkh+HDsiYGl03cwLu+Aot+CrmEx0FbuoaPrldlNB3WZedi5yAC1k9Hk4ZCNFsWr
Xj+7ybuKP67dtsjqOBEEa2m6sGjRI2fL32XjwfF2FAXd4yihQU7j0XyBd02jfhqLDwBDLIp3pvB4
6BlzsGVR7gecDWOwJFYa+C83cWZLVDs+RLxpU24EkOPDQkYINEoK/LkJCSGfu8JdH2yIk/HQS6EK
fQYsoLUUokie05fgMCzRP0S8DJSds2gjv1ZECyzKx3pmrPW3ECxxgQhQGrdMzO1ZYR4rsu7Zos9o
P9fSBhc/Ccv9Qxeyy8oimI1KTbUtXbgw6Z6cAL7k9REvu1Q+15gku3vyoZ2GGIB7yGzWYiBkAplP
z3ern1n5vvcBq0HDmRK8Qagb7jIhXAzuuybQe/9owjUeaX4HTXBtLpkIy6cyO7xqnVjAgCvLbnqN
dsyjB64oXzDUUeHK5cJ7y84zfQiAd0EDojhnePKegfudY7Zu0M0wxsJJ5yV4SFdQ+hDQqdnSH2xC
YQRKCAeYUb+KxAXXn9KxN+dRd1cTDH9DtsnUxeoyQXOOHNAICBqBGLky/Y1uHPikaaSjgKpt76Lh
TaRaKIH8bCIb003pb7rsnL76LvspfHpG8mSYy8Sfl2iq/DmASglT3wxlOMSwbvvDo4uimVkfEsXe
2zoRAsy7Sqazux+BtmwgNCT91TbGyZRhF5pKJKl1cwgD4SpsEMrBAFLaKUjiKklGYULI6EuZh95s
tALgzU7mZjQFj+dLtpBT3o4kpU4+mPLeQ7VJ7g2lG65wRmzpWnBmFi9yOBX2/HbKhCfMcwveS2ml
0/E3pz1SjVfsRcg0QfNhFzaZPJB+NDfpTvSILFaDtWmdpRYcB5FGXHOrJrcCbp8K5h+/aMaeOxix
iqt4YYxspoGe+Qo4m4ssxQB5cF+9lOWlJS+gYo/P57Q5ksOUmLD1bGs6iPitvaVQboAV0FBmYoN1
KV0q2rpZkbvKiwwWjP4IeudimDgMiOggUnjtjRP9KGTQd249V4tFgwIBDALVJF6bh5ghDE5/ZStx
sQab5q9D0z8hkYXOfm9X0NEhj071w2jZaeZFheFy1kUzq9sO2oKoKTyyfBeQBFFselQdd8gV22ZJ
F5yL3bInYnzMqyUnyMA7fhtWHN6iR7YXabr2ceQnzpKiZgz9e1CPsEoQTd4nyckw5m21CRkj6SyK
2dSkDRXtMxyg5ilFvW+IT4GwT2DIa5sUdgYmq4Du9yLnScAsXK/8jJEhBaGnPfH2gFja90BcXGQq
HDSI54IzT5WZEd1QwnvNgc9uwV0hVXL8Ci/MZmEKawKUMucsyY9JcO9o0EjsH324THpQ0ObDBw01
TAgb1OCtdAN9h7lVOhWFNazqu7LeGO2jGx+hCAyURBQ676Pwghq9KCblMhvN4LTht97WGu3nMmFh
GCfDJx+Cq8iSM3GO6tG9p3KR9/VaP1IJ8svpAJItwmypJj/s2GlntbWLHNiP8Z41W1Pc6+RDlcK6
0TchyD2dxbqSk5lZPvT5EW+mdUZoo+uroty7oIGhN0vUlztj4XsLXbxRqpNe7FRhJxQ3BOOqvk0E
T50+ZKi9kHTR+gOVYNxAYYTwRMgX4qUn1Fw2SQEu67HsHGr8unC+Mxt5I1Hg9OLbER6NQMjOYS3T
UuQx0e1Yono5utaqQiTeH6rSVrJ9hIjNmsbszdOF89p81KMFxR/2UGYTZ58qH076yCiZdK0+eWwZ
fbQ1TPsZ1YR6ZllrUbdiM8WFxRiGZu08rh9Etr8l78KROi33eUGplM33xLqPxKMbYukIHuJgUbvr
uN0Fzm3K9qKBp0spj97C0U5mf6/eotVJN/DQiqlnkry1tTi78bYtK5e/96waq6o8BdJtHNpyPY+Z
p7bzvrs18anhJ9mBX6anShc15Sb3wdYPtlYroL2dhDRxkcBV23HOAbYiso3khiEL3jc4lnq1YJG4
TSqVze+ST5gx48FF4iosuBNYY6jZWxrKC/Qt8NqgESd7eCzsXKilmuox0Lc6QA5XumSM35YVEvcU
ZeME7Jw/yxbSjXtvnEVEBVHwhLQEVSa9NWAeowfFZUO7Lumb46EJ1pGy9xAYcL9I4Io3PF5QEujo
JfGGpEQkxSMZzmUjucWwod2xJ0PZlmgvRnocIw6EeSnuZPT9IiI7uFTMpJutZpPKFmZ3mB8tDu7s
xuZUvaP0t/ynHqj3m1lRzYFmxaVjGAv3mRbrVGYSHRA/eZ8ACS24tycnR6czL8Y1flVlRzb8LgoF
RigjKwoPVyBMGr7N7aY5JSe0JTfBjlr8gI0db8eFqw51l8qRpBCat5GdzusX6tDhIkHlNp/IIhun
39GTP2uzeYpGEjw9fEZEWFqId7ixs/bWAwDlv+Ilqd1vmtFEtV83o/HiMeE1VEK7VUMWr6Yjvjw0
taPi9oAhVq2FYiVFEM5mbolqdOPrD109pYPA4K1NZxadBcQa2CQoxY1popPoQPrOWjPvOnbz9ZtX
HphEiwgCmXrk1kzPzlgsFXNXjjnfKe2OWYaljKzAj37MrhJ89BoldZLz7LoPfXoDCxTtONoG5UGe
O8KdO0/QXhNKMaGToh/IZCHZVqL6e9DWkMbYLY+iETfGDgY/yXg3XdQb9kCEALUWAG+mucqbh5GF
rzv/XM9GY1lygpxfqLZEXx2NSr3TFv5bVKOKmfsLh80FifLEF6HJP4QLjmbQfZ9LFzbPIBXKV9oo
4l4Mt9GAqts6EIGXaTaMH2ylcr32xnEmXUBcpIg+p+ma1rw8z4/VfYdbDr5BMkWXJAwzhDSCh/XY
xu3XyPNQ3/ODReo40BdnnRdlVszRsYF9xY7PXqidJcYsQTc62AXOXAqxdBFkC4vXHnsr6nFc8yOe
caSw8igR3KrB/WXodO6xes+ZH7+Uq9gG5WdrnO1sUGcIRr/uRyu/M3f+/DSNT9vPo5VerwSx42mq
Zrm+0dmGYbka5updT59mG52LTbzV9sE5uQdT5mzzHbrDOeyr5GPoJ+w/Js2FRgAibtmZKd80yxX9
t886kFGk0SQmSz/Mtj/9OqsK3SAfxWhNPkPqqryxI79Bg3xJnxApoV5m4Mo3MLw30W5M/Ts2efhN
pJfoMdHmqH2JuckBmHApT9GOgBTmNdhXmeeNhvIlG182SIhh8OKR2Rw9pk8KZDT10TTYigtni9iP
EhE6eJ0VrUc3ILR04jJvYMx4QmpApCfGUZN6kiGld0P2grmCK2sUD6K0IFSsXSh88411py2s7lUt
9lJ1lsqZpwEL5zNMIg3HGZZGc8eML7wLxp1ShEuK9mhFZ7mf1DVUSVqlDlsAbaqaC4EYhm4WfIwm
TUazaIB+wGJdxKGoZmfkHFNa8p350b5nDIoDZ8oAxkltmUDjmaYexMRGDHag2zbrKAiwXTXMdYMZ
UCka49iGdrw15gTWgvJOCxt1jQ6krqUu4geBHIBTvqSNG9gq0lIs/fzJGz1GgWmHVIYDqMmEtB4q
czwqLmpW5UGNXrPoMSsr2hpPAwBqvqPpxmjW3Kl01Sw5NQgHrP0eYEac3XNNWcb+DbzKBB0SSoEA
ZikF87xWZgN6hYip0qiBjAIaPtVwCf1TINzXPlE5e1Zv2jtY3Gi3p6QCp/MC9QkO8hX+eNyi7Yjt
ipylideU+RRj5JrQdbhscxTg+DTBezcLcUPbqnlP1gSdrJKjuVfvg3f3Vd1kyKOnCJ0KJgWaP3Ve
JLj5aNumxYUNIQqbyXCmMKKGDDP0M4vxQ4FzO9uD5cAc34xDAYU+AyqVueiNSl5PfMQggi+VQAj2
ZcEzUl/+AqKU5CPEaFxZyxRrxLR46m/pnbO1UASkdzqk32CSc594snvadOGxwNRDT6QdT8TFgMGY
gAm2NFUEu0w+gpISEolfNCIfCeJG0+3h4ZA3QX2Q5UvdbyMPsTM9l2mWzHqBuk7nQrlTk6BwiDNQ
HiZQUeKCjA0GS+GNSyGYb+F2yx11iXTBVkQKDnvVOluNGJ8Rfr3oCYZgnjLqKMlqXphTYUmb/esV
zPjdcFiTkFgqKI1VRb4y3Kt+l4qqTD4BEBPk3TF7H2hfIJRajMMJY6jMO4nZHZZ6dmE+Ixi6/JTE
jjYZXrHNsr81Zw1DzTev2vvsN9R9H4JKSW31xl2gVOsyNkpTM3GZBMi8SyuBCzSivlQ7XWkLunUV
aqVFT55HA34buyVnfdHzGe2QqcSKMTr19Y2a7XTQzY47i0f39qRPoZBQjGwknZ0XGbPMzth7L1xT
sStogqr7jTrxc+EwihOpJ8wxAplo+6vCQY87vfSjYXRpOsaelnNhrXtxzRzIG8Odbsx+Cp+XrKQd
JOSxxZfyQ1fGqSW+JcFYeBMKfIGp1aYdIv8N7Mt3Yy9CCxEmwXk0VqXbavma3PVbMiz8lfnglqu2
fLDqZ4GqkE0hWr9pvqvO6WLsHDZ3NNR3I6USmRNeYWq4qfKm7+t7JvgjEwjxOgwFP7kpMcbsjG1E
nTx9I+SJzVGyVctvONKfPzbj9WEqa4FDtHTp+vqIStBrRqWNUmsYVyT9MUShPB/32xPvjQHArNtG
rwH+EAwutvE6kvE6JvQA0JYFhpvn9hKfOopxEIMgd6flIlNX/fhAUHOz1UzRa6NXm2BRo9NJPW4z
dbohZGFOZwj/yb45QptRaEZjXXxqzzjFGGoP8Quv5d9WP1+d69VnvwUJSQI851qv/T0LxdakKonm
yj26E/LFQGVia+PkE8xbuKn1b671Z733eHzlP/XPV0NwsWgbf0BrwfFJ1iqYsm1gW+25OmwLY9DO
6Nt7TIzbrxcL9VNBcXXcK525F4aVVQiI9gBAIKfqpVvTmNIfi/Ql7aVoZdhj6pG40l7kObkdWCKB
Qj419+ZaWcrk1Se2cMIKXth0lKSFph8pUjtYyQ/dM81dsj9zC1DxrH3B4yO9/fjx/z8a/g+eBVGF
74cmQtYtk50Nevj/8e//9tr9T/K7Z9dR8f/rND/PT3fz2f/+x/17Wb0XyT/OfeE//xwW/9u/8v25
rP75h6L9aSlj7KklyqYiIzP746/seP4N0C343kS2iwAwNb4lSVpUHv+T8qcqixZKff4vRVUMZB1/
RccrMqnyqoL/XsK8J2Ga+DvR8bI4Wjr+0/Lx2x/+c0leVLVSRHFB8RDzkSo0belKQEtDH4Fjayr3
mcWw0ZLjixYJx0Bt7hx8e7UrrUpNDdai4o2CDPKQC21fE81pAP6prXIfEkn/ZJodskYBZnHck44m
y5SzTaffuzJLTZhmGanvEgiOwB8++k6h0PWb4jyUYoPgDlFsMoZFRTHfBAPhUOg5x7rCEWM0qboK
pWLfddVe0SOwgWhLiF9sLcujTWL5iFObtMhPhexBxOkkHDU1cte+paEXGeS0SElgp8TpFUm9K2MT
QlPDniPwyJT0FdqpJi0YsMLzsuhGm5y/z2mqS5m+ED2D8GBUcEpOVcf/QV/IwBnm31WWfwwECfuv
uPNASRdaz7gnLOut1qDFaDSlnZkBb7ImY8MrDGvhOCAKvJIZg5LFH6JDj6hwA2mqdvI2rodtP4Cp
VlSOHDfMNFpRfC/BA5SmQAqWKWAeVolwNzsM4nHssMwb+ogj1hCJGb2L+lDr5hJ6dK8MN63ECMcv
2rOQ6S+17A6LuEq796LMP/oaM3DhoLLseQxyN9l0bX8yM+M1RD40UVRr3joGZO3oo+5p7npENPmF
QyGWxCmi4tahvegv9SG13TpiixoEkTFTPBFVVulW7CpDRLyBLnYTzRfrRVKEMYg+Ojp1ZxKhWErG
uZVedN11bgcnQlljJrBqFCMEAxh1TMRK3+UK1sjiM1Z57NVF296UKe5K3YqlhSsl6S7OOAsjeq1k
7KxuyDY4NAzvscg7BMpDO6wl1IzGoHl2o2mMZEN6fpVyTNmzZ/KYBRofTK04laZrJ8bYP/PsQWSy
QdpXFxeLRIDBInrWKQ7CjQixQ5bhKyiTQKG7WbBNHYZ9JOuroCl3meXbukKfB9Zw3clzVcGRJuf7
zIwPnRktkjpiSAwuoQZWqfMREvnm54qGOiXsz7VBMySiTeFAmFNTd/P/cF0fvw6vKffZd72q/Pd/
++trMa6Jv/wBPYpf9cf6vehP72UdVT+vnv/df/mP9x9/y22fvf/zj9e0Tqrxb3P9NPl5adX5WP/X
i/Pc7bPq+j//a+HV/2RlNXXsbCyWsmTy9W1ZwP/5h6z+qVsa0GNVsRTWZo3V9T8WXulP3cA/KPI/
aaJiidT/fy28svSnZVH3m/z7kTHOD/uPs4Yd0rtpwgX71zfkrz//I6njm9RPKkjGv4o8DVnl79BZ
vFUD2fFow/61E9I4ouYqClDiTqen1bEHTaN1ltMQQJ1O4snip6vym8Ndr/I/Dsd3aPxeKPz2q2o8
iz3TKwbDZcPErp3mOevFd1Xe6CL7+Uvyr2PomgbflY7htQGT/UbVOJbpksYRrAa6mbyeHw6p2/7k
0E3exxFkrb8WkzUnuPr69KTx918dGxaMwW3VTBzvP4yNP7VuPDer+y5x2ABnj3QZI4dVW882jnth
nOeq7MPKYwQ6y4KR8M2hf+1pcSdNzDE8RCIuGN34hHENQy9JeoFDC6goq6OXKOtUCvdSoy67xtnK
kbYw9adIHo5fH/hXZed4XFXXJWVkCRhjMTPejp9OWc8dvTVbGfl3HsNWcfG1OALKklrGhvD1oX71
+vzrUGDCZS4u7xE5R78eym80M3ZrDlVm/YsWKMzrQu/iixDz3IguhWqdStbFb67sb45qcUiLdHC6
cZJ8dVSxa3KWwmDcGvFVZMaFzsmp2U4CgWmxGCkW9hxDeP36XD+9KWxYZc1SFZW8eghDV5c1l0wh
D3sCmUR1SHGxBFL6KoW5q9pfH+fXRsKPa8pjI+uyrgCT++SfGoq27Oocvn9lggaRw3mHMSglX7sA
zPf1oT6fEnx1wBuiAblOUT49KYGnGllOBoNc02Ambdb7+L85wMgfNGmL8O7/+nyEslEojoDFK5CJ
WI1StNBFXH7TUfj8vHMWmi5TMVtgRH7I5n963mvR9COxVgImVSCvJJ98p0hH9GbIUH2+Pp9Pi7PJ
DgGvLJzq0ZZ87UqWnNBUh7oHZtYwp0nsgb6dbJ0c+rUVrd6vD/a7u6NqGoBuVeZRGHcBP7/HhpBI
kpahlGld7czLfnIa/W8/a5wP75Esidwg5frSCa1UZ2LH/VHcVthVilCGy9ary+dB8bvIDlK5PP3t
k+IF4uqZLBn6pyvY+VlJ9QRhMxwSLDBV7LR2nJrON4f5zTOBA3HswxmYd/Tr6VQsSIpburhLBgQD
mo79i9pJLYpvXqDPK5HGR9Pke82WDLvj1UpUiZlUlX5Ft7KILB28Ui0B8NIF9VmyUvQmatBpqxyz
pmeq6XdWy988jLQZzZHWooifIQK64aqRpQLPGPqzEN4K+kM0lY+9cvn6jn1ejzRlDFnTMeGbOu/Y
r4+hZA2NFXYKliMjYyYfBkqGLCUtm9fSkAp0IkHo+d88l+Pf+ctX29R4GC2JkovHxLhe4eOslMW+
BnAgsBHqxfRZMq1qFbf9MzKD9Bi7OI51or5nX5/qb54ahbAgHhm23VzXq1M1IrF0mgA4WASpNZdo
3vq5CPTc+a7/c3V6OoUITz+UHQ3GtnVdlASSIEt1zJ3Lelc4uHWfzi05K1dfn831jbs+yri+/LQu
DmHqKHHCLDFMEeZ6isuYJR30jdwgWGNnX39z066v3vXxxn//0/Hcqi2VpuGskNyp0mbI7+T8/PUp
/fYQmPFGxKBp6GN/5udDZHU2shI4RE9ukVWAe8Y51n3Xy79++jgRlSAaHngLGASL/a9HkcOwDoME
0oymue2WKg6ccuY6H20cStshbnE0NBGQmEEJ2ObWrn/8+ix/c+MYqouiMb4Byqez7KJeSkqTfoZb
eoRZu/S7I5g/bH4ZL1rp+uujXa9hP86WKoB1jJ6SeP1NM7VWgQvdwNUZio4hdEAWSScnHq6PEQTg
oPbFJRntsqDvn74+9G9uJy5xk9WT3Q7Y3KsnRhtUdhtqy4V2Y+PFk5UGh0USL4e4rp+/PtT1x/TH
Wf50qPGa//RwBn0Ry3rIKjak8oPeW3YOZ+/rQ/z2Qv50iKtiR9Tj1msHiuHWtcytn+UkZzX1sdRX
VSiO8z31TYhhiH991N+e2I/9J/UPtfDVUQc/rDRBKcZY1JaAb8801mnRW988JJ9eCRZ/2RJ/xDRx
v35Mv366fBbz+UYIZCzl8ogi9dN7vQx6JsJArBLvkAXhbVN7i8H4NgfoehdFBSyTMyiO6GfDIJLo
6sbRLixcTyum1CmXtjE2fYeLv5Pfoyi/5SJfkIggLUIZaUX3X1/aT4/n1aGvHk9TcQqxLhuinKx7
y2AUniAijb4pIa5mEFiMr45y9WT6bR2qguqxEyWvdnB8W5DQx8rms6UjgUpZv3taWSokMkv310Lp
wI2Q+OxqTA8jx/1mJHJdVPz4NYYJynrcv2rXFbvedo1cVdxopTG3ucd0vOnXhZ9sFT9c12L48vcv
8fjqmxQwIn2Pq0ucl65RKz1319SzrZ8TrG0xBsJG9/VhpN89RSM2XOMhNmXaN78+RZYi4Jylhzx1
5eC91bobQOJrLGALc5AZjLWVMst6k5QbqyPrS/rm8L+7qESbiVSjBrSf63Im9I22bitpZAYk6mhq
L9XUVuIgH24qWjzOKVKVNLe7qMm009dn/ml5YANp0pmSKaRUltmrTYQ+SKRdVE0+1TpzK8nxh6rG
39zDT+veeAgWb82gDUDv7OpzmQZ+nModne+gsW4D0ZqKfTinvzsrC+kOMeexcvq/u+hdHVL+9XbG
mjo4msAUvYpN1A5hvh7i72qNT1/hq2NcXbmOWFr26Wiaq7h6alPtWOveJtfDDhPGdy0yVtNPKyy7
SoVig1aRQqPq+k3gdEwvisdxuJ7DRMhl7Kq5L5L5EKhiYxw6kTbaRBC5wHbVDYM4jzIdpawkt1iS
4ACRdlyUlYJyY6Clj1bJ1R0XVr8eDictF17qXF3nEZZT2ajct1QJQZnz9i2LWDJ2uqMYs0Y0gNom
QT5XLdyfGP/CjWLWOP0L5S0Weh2SS/+cqNml7rpzCByTwz7qDaBO9c0ZbmNNhnRHi1xNdtEo3iC4
O0bFKKAiCdutgDzUetHLHP9SDY/D3XRCOFfl0X8Y0mwHWq1lxMsAmwLxYRS4FoKlq1xymbnLyLHT
crAl6aZsyL4rhEusniX01a1TrFWwGZpEA9uYY0jSAiw4IroZRTp6xchdF2yzgpagi7tQQJQjE+TG
KKv2U2Y9ioq9sAK45rUbNdf3qektHeMO9sO219Jt2+NAbv293kMljTR0okaNbVXTHGh2Cn4NP7h1
qngZgW3TMtootOxLxNEqskt3YHZdNvukXMqWv9ac20p/9QXPbpPgIghgfdKye7U67VWjX6F2/jE2
UfchPPBVeakNfGwQZW8NL1wovrEI9OAc+tW9pGsr2cG7oZdw/B4VUJeJj6GDKA2V5dNoUZ6i63Za
Bel0s7CQVhoBYnkR1BWA8U5tt0r2EQjC3LcytjdJZKtWfGwJJul1dQrlgK0y8vjh4njVOoeokkOp
cSQ4ifWYDg19fxVVY9wrg4tJ5RNnMhmsCwkmg39qCTNoQfjuLH1dK6TCRZMAyYVElhgGIvSYdbjo
gz0oDTl/9hD2myMGeItp2+8XSD1KQr2AsQRgAdR5qeYQXsC7oruOEQHoEI7d+8R/66IbAIwDv0Cd
SUaL/Dy47WNxreJSEnGtmAYYbw0EmH8vhA3oOJBlaMJq8uBNpDmmtSVEGAVYhFociw7qD3WFGGko
b4siYyTlTBhKJbBd1FtXiDYZ87OmfEhFlO0E0SsLSf1oHYBigELxmqs8C2jmxG1UOysl8C4x8MtO
2w3CjWphWTo5I+1KP2p4n7XixqhP0XCocxgOgWBHWKphv+L8axCGdTtCn9eyLqwUEheh3+hQL8bY
CullyFYRQ/1eArqJTBJJf9zeZdo5bB6aHicBUTPJvPMvAbYNNdypJEypl7RdlV13q3mHblhRXOgM
4DDH9bcFyVQeeBEddqm7atlaWMV9iebCaZhhOaMgojlIRsQN1kvAzNjmA9wpsd0G49R2FfmPTmtM
xGGVNCsxWJvVjY+ptnAuHcI188WQzy3hE9Ik5b83oU2Y5GozzmBDX1r36L05vgxY0zxIARYwcohr
vLJ04TX+JG69URvLnUH2Aloj1FbaSC9fxAEyvFspn2i3Ebli3nMDBJxEWzCT8pqNi5IDFOhoyqEZ
1BDnoKxr3sUWf2/u4MOWLALerPqQa/17kgF5Fs27QEJJIaa6Hakt2c51Q+nTzDWzbG56Sut5UWaE
4IhdP6mUCpEmslSFF7or6n0fVCgLR1Y8XuohfGvw9ZBestR8xqNd03eLPNYXreERxK7d1cChVddZ
a57JFemcoyWkhzjKD3LEG5eK+nGQCzv3cHc7mPxkH+zt+IN1T1/klbFuE9xxg7oNPf2iM8j2RCwq
vYzfo5PYBeMThFbgpIJdNMWzmjFhj7Q1C8rKh9IQSE81fHA37lZlYi2DEmioeIjqVWQOayWwZe58
Oqz9+gA3H5UQDSU6Lq4FnYl3QjoZpm3W29ZbGtgpVGz1CoCDxo6sS+YvxHbjeOhlbO051Ozi2HX+
vCOVwVsmzhEIlsT8361epZKHKdxkyQ7/Ld8JXzuaxR3UBqFahs9pYPfxpRSmEn1BWj+9zkBfXlOf
TTy+VRGI+G6pAn0oCXTZD2D0nIuZ4jyaCcamwNKA7rDDHFoi7RbcRRD3CxeqkQlSzI9eXLc6a22z
d5v3ip+RUUE3bj+RS9wnfbuTnXjRWv1BqdKMHDm85q2MQq3DDJwi4/ZMHzZVaTeReK7UftYjJvSR
WGvQZ/h0eaiPw61MipgaNEuTGbWY79L2QQnvwvDRkY6lutO7tyxdhPrCapaVD0Cfxe4GcL3P4ig0
h6a9dD0POSgEAsAcvomteV9qhNGCv36L6UBAghXCN+jKavPqYJUSg9vCwzgz9+EO+0++tIkSKF0+
pkP/0TUfFHhMMpphlEOYfKPhw0NIZn7o+PzUOV80rGDVyJNP3HvGDROYVSIYF2UvlOdMRk1KXJ1m
p6DVzGnUfjCMdBAwo524sdz7rBNtb0A1Pty10l4lG86V3Q2721kYmNskhaKr8pEUyuY2STpwBBqP
fGOEL5EEdwBBRuGjVgoU+ipYwWsGG3mu7Fq46lJzR6rArPbLR909afx6tzZ2hhmtOoFqPX9UgwhN
O2bJ8CgH/dIQseAP6xSEeZQeFOLWgrVrYZTVCQTGUFmlZ43YOJFWBjPfi5MJd7Lm7ttOOunSRrSe
RemgqLu+QqXdaUvJgnKVXXKTkSTKYUHvD1brrcs8uDCzvglkaxNYuGX7Y1Wxjp8lRMZCeLEIoy9S
Y5ERRKmKBi5H6amNSZmqhnkP29IqdIjHBiutDnT4OYYnabJZd/ZJf+5UQmOUQy7hOkfBDXrYMvgQ
0PePXO5fb87i6K3ROsIJIKvlCk6AXek+RuLSwK4f2Zlj50I+i2uqovisCnhGSHgx8qdy2EvZpYUb
nzw7qHp9ksl8WccYYs5EgXUkSPcF1ny9IVULT4wIaRmct+YQUd5uqvjBqV8KDfOWVyyifDsQ9y2c
W+fRorHRI8mrO3wumBL7KECpoB7iATF607nLwZRWfZge9b5fB1JnC+RWe0jkEXQ81QPOYW8XkhQl
Njr5uOUhjZAvunxwsmwZeHjz0CH3hBr5yKYDUzvXpWMLAwo4BiIzsepbiiLnqdDbfCbEOahwJM+x
tKpFfdaOtQpXLKVEKFXCIxE+rtUKAkj7rLQdTld/0zvawssJsYdS7vYYNNR87fXhWRmodlH2FHG0
irvkUR/QFhkxnnOAqJ56Z+ZnYSD7pyZPoQ1mYu1vfcM9FWa7aHX1vfYewGen2WYAbtULFhAK1e4h
gwtOu6g9Yi3q15SsBw2kWtcSQu/NurJ8ClIoqsZ95EGlzs8RYz6kNHwEqnlZzGsAN5QTk1Z7UDzw
DPD5UY0pk0HPjl1poubxWVcuHg58yO2X3lVsWRSfk/Z9iKBbEyBQEZUlP8vkrRj5ycPl4lOOYhDa
0ANeR+JezW4jNPVK7a3CzsX9TYTLJGYVlfMEuCX8GTVqkGtVuOsb6dS3z01Rr2p1K0Ki5Gsn9CoJ
Hxo7MTEcOmoaNhSDwC+TM8vOGqef05rRb+uWr7qmD45dlAMgqdE3pFnoc92uMM/Mnho79Ytkp4Uu
9moxwEHnRNahMWJ8MKHTo0kyNkmgbMQUaOpgWS2ZhOBAjBFvg8bV0SkrrEI+i4O4M4NKn6keUSB4
hH09jv8PR+fV1DqyRtFfpKpWll6dc8AYAy8qOIBybKkVfv0sT915uDMngLHc/YW9117TNayMJnwD
eTRPPOIV8uIt5YfhRuJcugr8A2DQVLvIFvKrbpCQ6jveGyT8foOQi+2onImyxyN5QDG2bFztzGPI
BxFTsDt4R4WZMBlIhtCGS00mV+Nh6fUkuIzXsPvxKzRFiTWL01Ubv/VyVwzHZACwV65iUS3aCSd0
Sh179A16JJ19LyhPIyn31uDN0sp6BHr06qHTZiKNuPwydMF+MlBrR/eptHkH4M+Dz5kqGLlh+aJn
xa2RX7b9W1abIFOHcAiXothIsCz+SL6Rjj0dEYZy70MH0JyEzCAnpKKF5YujSvMuHrGfAU9ZlQj2
gtUcZR1Qp3GW8zyN/sZ0FFcO3WJlvIfkog+gHPPReOUj+8hRJEcJAncEd1ffL86ovqhdcFzigm/A
nDvQE0UxzEEFdZjfygCyPkSkxivPndBmFTev5nwWdo8t+jjqag7uDBsvsSsQbJru4PWfuWSuOlCt
aBfTxTHnV8fEfks4RZViIlYSnhJwAdOZBPQHsX8rIZtV2LUdZ1NhDc9rZ6cXhzHl2jsP4MiH5mJi
7LKS9GxDF9AYxWnNvwZghy/x68YMdNtwGZX0LgRZWRbchjglWiygnWF07Tg3TcUFgM165SoS6+O0
+Rom7Vv3CQernWxG5z3PrXpd8rcPdoHObFjmKU8AhhhkbJfA4T1x8um1Kca/UIAsuuNPKNO94V18
IkEEd6RtHwqyLmv5U1HHGpRiPBGeE5310CZ+0d/5uACfuSDgvCr3OIb0EPH6ec2P4a3IXkpLbHgf
ejILkw4fXREhKV/09K8gvbKzE75bxvvUb5zwosKrwV47ieFuduG/IAsJScSVHkJdCJsFYpmoOQ42
tTLNcA3er4oXRbFFOZiY8BmzDRM4Eh/aReHVgDgRMkCnsvvjUBJigYe+2Q4YSuorvZiVb3DuOagF
seV4wyODH1ZHB8yd2CMkITdYJ+TB1rdG9tpDzvW3OgWqWZMkS8PfbRXMi1bfJMG0ztzhK58ifTnl
GuJ8VAapRnJ8Tn7eutTITdopay09SFuikri/j6P7M/BkzfwU3NhVRcHSwMJt/VUYz3UocSY+nVpa
yxDnYRPiWB8ATUS7qLuQL5BoW+XQldG2Fvz3TDgrHyGiC4CH12rS1C6mkNiv+xQQwhP9xB6wMjZ9
pyB4n7QfXZ3xe3nR2h1XfXZq8GLk5ZfLASyx9sc/WgmV6WTSmmrTo8kwCdGhUtrilSrirR/tvOYi
glObkDA/Uo+rl7Z7aBTBLGr2CGP3CLFeEow2hTEv6FgLJjwgrov6rXfETsObiXVzocW/Wn7rGcZk
/rhL203TfREkVmFuDLS5abw2gvMTLAOmJRl8jg4MxgZ5DfGwNt9NJJ/3o80cAJP/uIKOTQbivCrh
+gGqjSfi/DbThKcIMEGMawvW+7HQmx1okBiD1FS/ypBzq4e9C7Tt1nlk1nzZNO8hoBhEQ2mQYK+W
q6dMOKFD8unMLZ3LFlzHyu6vcEx7Pie9tx8cZvQD0Q/UQ1Q/kLWo3e3dAMXAoENvEsgIuXkSTbkv
FNVo+VJ6yDsHSTg4W8QupSu9977gqzavE16SwB6XdszhamnoL18rsbPhd0isTzZALtdq8U8Vi9iz
GXRYq6zHqhwfhrAh+XEdQvpNeKqTjtsYLNRIyh3aOqs8Y3QJzepo6P/SADw2MBlMUhE5byoFfOeo
blsNFhyC4F+ltX+Dr2/LKd9qouAIacgYnT4GnHpNGu+trljqDnHlubNg4HTSkAoJgekcBwtzGgYY
zgx9BUqoYuZ7WyW+0h6jmDx1Tb5TIB2Mq4/2tIZ6nDF4TuJfKzzKRl4o13iJ43KYnumF4a2B4j45
9T7PYD/ZBKWi4g4aey69zF0OSQoZv9Ho5AKvgzVN/e/7TbyKI6dedZ6THFoBCCI0YwTPsQS5lIsJ
w1neMhvrA/brDL/t786n9sJ/64wSPl3YXjNnND/sCm7+XMbx5JGArIJX3VMubE8Qc33g1YCyGKRp
/EfQCF+9EenfbZNPuPWmweKAqEPxUhUaKdXTiLdtkqrOOLAn7bMp2hyOaPq8l3jNxWUM457be8AP
PvL/nmQXJbYSBfs+9pKJTKVCq+mCaqtZBdItmdCxL3CHknGHw8Jy5jZ6RgJgTLyiRS7bp+0n095D
ZrxHZDq0RN4A7zJ1J7tr8eAQ3htZ1Q0fVHlhOluC3yzi5iwDp9so3zZeBNrWXddLEEgKocSyrCXo
wLCpl3VnjG+WkZJqVxvmXead8dp7evcvz93it/MDvbvFPcfJPAj1EaPmVKTfXhhXuybCf4amJwgW
odYQ/FF0cbaZoo66prabHhS19gRTs2pqSVkdZmNOtbpQQ6ovzZp3EZe/BzAj85v6w3FjSYIPc8d+
1NByl6R3OkqJk7R5TWFRqk1get6tURZ1j82otSlTvP9hY2NVzOxggOJkt9fSjuGSaZqsOd1i5yNh
iHqIHIPhYxvnxcn2ZeMz8SNZRowRV5cjhAPCrEgIbrJtjiZRaCDILAtMXzPSFPedCVwvb2Mm4yrr
gU0qS5lLMfZ1OfeTptsJL4ip2DLzmo11farHfLjkplF+eoExgKSLa86vzDd/c9sEVxO0vd8dlZzs
BLNNj4ddFin4ugGtPnVnRLpJrpVURkaoDzlo+kKdxtLjYHPbVn+pU908drpb4ceyvArzNi1/1Yzp
1aF2AilEpp6umelZaKnLR39E1F72uAWV7M2543KLTpohP8NWFzdh9PWXJ4PoEDWJy5y/LH3mBZno
32Q9QTuI7ZJMycET64kZFmNWi6M570X3GrgDflXRNJ9uz6446TNOjD71hpdKFv9fglFz0qrU+hls
nLo+BPejWRT+U4FTWhyZ3SYxh5lukzEE8ypxiyxnbIu6cNGB+RCkcRh1vE5qi+KxjlnFkaka0eh3
rW61K9FWU7Fts0wHmR8nHZHqdqiCZZYqctJVE7nVtkYGtBhzt/FgDzfPr+kmPkyQoMqrj1xXpbzZ
SsuLXTgQdp0aFXmuTOzMY5kKJn8iNslocyobq6Md0JANDtcEDXt+cDsX1nQ3AFRVWWGTYmh4vVop
04qAVCUgqtMyfhdpw6i6GIt5rvs5QwkTVpvIqQydRGmcs2jo5nZHE22ngQPJg378zevreu2NFVlh
BTffXjk6J6feFNJnfEwm7eQXIPPqKrMwtEkl5LoTAVMsn4fk2sV5/RPQotyaQDOPcQhIzLKZgvAE
YPTMlDXRJQN5qdXI2C1JcsJA4nAwbyneiA2pzwQzRER4oHoMwGWaKQuIIYxNAoT6cPprEFNA9Bxd
fdVMlnfOh9AGFuloJHO7TVb9M1Inj1dSpzVuVXzIZPPiuIW6663zDmp9hMPC/ViIogGDVJG4ZanP
UUZMAoYBfEKpV2io8Us7Xpeeey+IHOK/ckwQws/pYrqJJd3cyVhu+GFY0fy0FPai+q69of5Hg52t
mi7lerPF8C1aprRDaw7YzpFEXdvJEEc7mcwPQzJFd6IYuF0xQFbMC2M82ACjXqnP2A7UU8HVn+g1
SWSy05lR2k7/7vVCmTN/lPJN8N5DPFQMEOsWjJEWt08WnapdDpoJyzGSB+s0KdF8ZE2GSGQUEIYY
v7BEiMjKqqETzBufoig23JHnm16r8gv8p8JObLC5sq52PUrA73Hyk5Nbx8U1HAruxKZV+t00Myx9
FVpKJxsjMCNBYu6iKAPs42l5+MmebnhEZZRQPUfPIVs3YI1H07E2oK6/1F5Ke9ok1aXwRgF0qBi/
EWMQ5VRO4qJqCeBNc0B4+pX0PjVcTl96AN+zHB2qqFDXxs/eVJiJZF0mtOx9KvxdNwRETQcGMKpJ
ErfSmk7BVBCJj9GG+E0bJ9AwpOOvOYoqw9Nj+9UEZi4vm98i1pp2ayS8c4umcKk5knYidt3IOvPF
GGvc2Ykz3HLLCm72BFSqsQYSklPXozDKJXdLVYdvhcvcqapBX+pJyCmf+8a7ncbAze1I+Hs/s16S
/lmgW6EBPifIyx6MuUepbexrzRqajapDn0BR5nbvoR1n6cyPY1efxZ6ju4uuG8x2VruOAGCMgAQX
a+nkzsmw06zem1XU4TtoFMZYaXd2vYujaGIU25JQdpII1+E7j25AumKqrKD+4qfuFstWoVRhKq3I
n0iMMbFPfhMFYjtikSO+wpJVsPVQjxHIGTctaOCEK3DmhHFnfqRmmLS0DCKRWHfzOp8cOOm1id6p
1QqlmIt6ZLV0VDQZmPQ2TzcBSlo4bnFWNWRYdGHlOLjqUUAjkMBE5n6OUWl+KSl26UifpU9fLVAI
p28gjnYldlYvDIdvZUXw3PmZpP9knelvZml0l0z68h1dkntMhGFskzy/DI5PjEGkcwCnHCVvge7L
y9BGv62rAKsIb202XFeQ+MmfCyBLpq1lbVI3ME9ebjWfoUkqBJ2SOUNGJNdjRGfCLfbQG4ont6g4
MIRDJrdfnKTJnIM5zT1p+78pkWydYAmHlFqmyyrFcd8FHtdY2ofGyo9+166Mmumn01dfpVbB7BY9
pIiRlqNSFVDS3lunNP45e/J4hDWlUcQRD0BF6BjA5LrimXdLyl0QDGsfk9ZyLCLQqRZcswDQNWlw
o7R+SweVnZG3O1dqzdLAO2vYFG+2MXOZk9dSJ8qQFPPpo6g5xoif1UifqIL1EOM1t+6DrbGOTYAE
wuQJTTYe5Rm/GinnEKo0WEtQ1UtfYSiXn9J8RfO9zrtDS4lu9BUJA5DE0vga0kW0WbhyuA21Pua6
bC4hMFu9m+n9Xxd7V1Hry258DQLjHbUqAy1nrZNW5Cqye9naGG9T1+0N3Vynlvjyk/PYibXLBhVb
HFQGc8li70cOGw/CUy/yuTtqL32Q7sJcbdBwzqyWqsjcR3FO0uLekz0QC2Ce1bDzW2KpombXU4+5
UBpqMHJW/G8U4Rm7xaqcSBDsILZ347pX5iYGMmInPSNTWjZE7nTPLmnHzs4xntt26g/N/nAcb5m2
HRHv6aLqQCMBK3aqB7unoSKxqYr/hZL5shvyc40BvVjeDKDtKXhmfRjw7HnnMJpqE7j3ht/VLpwh
Army8/OOFI2aXjfYCddfpt4RVJcXdCt9pORw4QxNvnfjoAKia1+bKmF0t8g5JXHlQ23is9uro2uk
DwP5Zxr/mNj8MiZqEiBqbBKf0yx11joeX9ZPViyF7ko+Bqe+CnXgiEW4xUa/T5dJSvHqaa8ZUQFT
e3dtNkYNUvHsGIGIa+L2w/YIcgkg4VfmNWTX6Bjp1nXJhe8KwmSZ1BFpGJk2SG19mZGgnQKSI7dr
Xln2sokekzybOeQg7I8F+Vxa9wi9nsJ4OjLtWHepIGjF4d9vhHPT2zP2GsWyQP3E5rCNfCIyi2UR
doCAzQMoRj9/aaKzAhon3lKIyal4pVJdFN2lpEG2SKOe+IBneB+UvXSx6zr9sRpJlnEI026hhadf
TUZjNR7TMiS/ZIDNCw7DebQQmSyT3J7m3wiDQNR0seFM9xhSc795fklq86stN3kwAXpjRBjfkphP
UQprrCP8yyYFPlObDpt8oxO9lenrUWPBO3lwcwrDe8QyfpS2u8Avu8wkUTn6I3Yf3fQoi0eWXacC
iN7UfU66PQ9q4M49jLLYjv6M2Jq1AbsuJjjDGNP3kgH64buvPW1QO55aELfqSz1Bn1O2FN2xCtpZ
ahjnjodIN6zjBDkcmiaUHw0+WGnLiyKraLLKeczvSPtL1H2o9E2Du6H3xy7bpawQzL8hJN0M66rf
HsKqvkb0KTVx1AZ2Z6PXF0xXUnjePVlrM6otbM5rf3xM7Ccn0FDw/3qeyADxM9Uo4GkogMS7Nz7c
sOSegnELTYLiYbjRiRC86L4rU1z0zoF2B9l5LN+wLa4zqwMVxIoeWgmpCdHDDW8yPz1bQckHXhJz
VbHh6qxj0z7c4TCInd62bwkpcVTxR+kHtwFKSOoYv06MTckkzM3ZV0Abnp2d2R6jfDEJpCaX5/dc
wobjl57A65JmweCTYKSrGKNr4O/d7DPSNln5Z7a/pawXCcz3xPjQs7WaoP7dfPcduV7gb0W/M7yD
yvejf0hTSRpIOes6a1WE0MfEpZ9ubfJwLf8nhppMvE7AAFkuI3vf2ctS3eLqwdTWqo+qq58iEBUe
YlrGsTya3oe0T03aLE0wdC5T4n7VmtG1ZerIaacT1dohO0+zP0NSzgzGRmETqATZaJq71dIz1s01
9TTw6e+x3/r9MFdkxMGr3jiZTyG2MfudQ3+EdbdQjz6nacAe9d1RAAfOwIIQuZNtsZDVlr75FyFD
jEp9we7zqNe7ngS3sSjntkbxwPhbDdZcGZw88blVO9FkIFdhp9HjTMG25VQS9b0Y0jMj4sC6x6P7
qqp6VUXfgkfFgEzpTcxZoeqBh4KxkyPzEi3zVt/vFjW4XOto9P62h+rmSNjrjmQpRXmUZCDEzJ82
cea6s1SCA9dPd6b9hOSep8iE077Px3iL2ubsTvUXjQ8VWkHFxoEdGqTN0U3Db7ZAKBsMGt1+ZQ7T
rnbjXUF9aPUWC1G2vi78NMZiUJDHf4bdQPorFxPBbwbqlTj2mSH91fCNdEIK5B3T3pJb/RA71p/m
l5CvnaVjrifxMOLxzXDLrWaCUiI2k3UTF2a09J12qWnhptbMld11O9/LTjZI1IZvrWLpndUSlB1n
2MS3bIAR7J+6pIo5hWU9Mr15yahZJBFbgYwIcWPL9kwwiNxdVqfbMEL+RSFqEsJjokyeCpCiUX6s
tek3ZXyeNJyn+bs0X5B9Lo3gd3zmJPAYYzFcOK3+ZRC0afvaPshdQFunqbkFrr2yOjYOdEd5xHjL
eZ1auKSa9pZaXwmXl4yXZibQ8MFm8uDnaJSIFtVKL9+m/EtBXdWpohVJk5Kg2TgRB4104LAj4ZdD
S/UGLYudU8FELPzjeLB5c9WrOSKZq7yro1sRpz52/SJOb2TTnCzbX2bUlVYwstg1N2EWkHKYbvLi
JrqvLkZRQAjDOM3MIr5Kjaa4nlbM1Pdqih6JIOFOD9eeEW0q7yVp8k0wcbARhOXr7W6ysVQxYpjb
rQLpCvBJ5CztyAO2v1WHamWjXHbQ08gg4+5wN9t0Wgby5HbGV2GbCUHQ0daKOMiOWktcpsqh2vh1
dSYMxldo0ZZchGR3IGFjC42wx/JkhvYcP8lBZrfR7vexbFdNj8iOn3jQQhAz+GRqe0/cVf82FuTa
jFm41hqNupVPHty/lF5FmOO1UROXq9xlakSiRY/bje3c1fNd5Gr3LDZ2IkrlBecDQEC8Jsy1Y8Kk
66RlGE17yzSBtCbR1ECvvmMAnDC6J8n9Plfec9q9dpnxbotLua4HoKWL7tbtoS/DngUmo19crqlo
115levQTuollaG1C6gN501fEEkH59MlwJb5NexEwL2riYjm/+MzuRLnSESE/S9pT2a2pYsd9Au/o
zloi1Tbaw/Xuxl/w4YwL8RBowh4WHM43AGapuwghUCLeBEQ7N2bjkk99fx0WKMruvN5qB531yRlc
JP9TUkV77NoFn2IJbRStnYI+KNQ1sjaBmrO5otRVJwjoh/LYgMbqL4R3cMgnUOqMHevjQ/Avr7fZ
K9g7ivwO2dfK5Mi/TO/2loSXHT1Tze9Em1C/CbiShJPd401JciQTwo08sTGgODtYa2qm58T4qr3L
G1UNmipg7yvvLTf2Ofz+Pbb7eqPOhbUNkxNzsSfmFPlBuzPIr7GSZFEm30kzs++uWMUruOTci+af
m994lvA4MuoNUR2KQ/haXeJd+DQqvLi7Ytd99/ClEYZQkhnJgUntyIaRs4ycHBbF/EDnyVp+FQs6
s21BvB5VHB+JaC0xdS/bRwXU7s5jwrrreSkOq0psDSaCUgdryQ61af784au0f5vg5hJb498kBKzp
WPAlUBZlK8PfdvFCzwl8PXfNhjQxeiR3eGFN4zuLwd7J4Lf4o7swmxXFAULeiTVj9zY4C4ZLtpyx
JGOzUnE7mgzZkEyyB4y2wpozOoPW104btghiWLX9IemQhJaresFX95gVrSSFoP9aMMh1CSjjqUAd
mMNTrbH6zfX0wvrfjWZINtG92saemt1N2DLyEViH+2ZJZiRiySWRj9ZLzitZ4KnB86te7RdzP6Wr
+tsEDPY862fh3f5zl9StDqUAwFdJ9mm8UKvhwI4Heg10cIY9N2jkFu9C9VqgYp/a53sCN2/ekiz/
pNfNGCkq9DO7odioGxBZLf9x5aF+3s3zunzS+hIBK5Bt/blgccCPJ4V0Wp1IWyDTp0P9q1Z8y+B6
c/Sf34H7zEghShLkIEo6Jidk90zFhip9n6OrpYumeg1fEOIItRxe7I05XRp9oeI1Et/wYcVb8se6
m72udsMOkTcVCqFESB8je21wWfOPGa/Em3MPV8E7D8ywBzhbGXP9MXgUvgd2Eg4XeDvr6Z6rW4u8
vN0m/yLCc2ninsYS4uVetfAZSJH9iGRbI6PRr433Bd2OeDVo2OU3Q7jxV49X5keev5cf3g3Zv7j2
4F/yo6mOJJPGwIOKdasf4CwQM+QNz/RgIfdZskx4ndbM+o0uHPMNKxDA4gjST3L89O7h9MykD45V
uyQikD/JH5gAJpcL+bDPvknuEgk1a6waB84RSm4GDdrSGpc8SOnISnEWXyELE0lBRgavggxEJ70F
8ttBtwNnmK8Xaysm06CMuSlnFT8Olmk/ifY8IboXgnFJAeKp9U9WvXL6RRAcTJRF+mvbbIX4iMJn
BgtsY8H2k5CoeuGTu9jOffQ1A5W3ASP0AoI30mfWGy8G5TMobC4TKqi0vjCBJF7KOLofNA7Iy1vS
8L6bE0XYyzjtQmaLFKiE6CDXMk9ufsnQAPNEBs7SJoAyj/7R+OI/7J45fbOMKCX7z54+/fGzLU+2
d/LrldF+RA7a+vyrDKEwJ/sJ+dgII54Ulf6Xtb3JP+fh2H8h8+NVV8tsN31PLbbQOWsNCGOCQCTt
KvbpJX+T1xiV129w4Rxqdw0P17h7TizEzHgQQ6+4UPlTC581MJ9iIOJU7hhOuBS+XXpq/vJ61shN
79+q6iqGZaxW1DZkvNx0rC9EdyE6Oxp7qIkkXdrlPHB5i+YsQTiV3rT9FG6MvflRhkt22hvH3Uas
4Vi7dAuFxHU4tyCSVhYDuZd2B3Wbh19N2yl5bSsGVi99suQ1al8ltF7jw3Du/t4ieo0TgiMa9CcR
KCNhLVw24Y1ZpPbjHhzqq91kHhBaNPlKAAi11LVNrkqQJUbKLtpS6ALPd5PVNZu4nQtZMTxOzFOJ
wUm2Vvzoz5O94hxDhQS2CDWFeZKHYsWvV9t06bBPJ/stJr6dj8H39Bi/UrHtjgCEnZ8cbn+yHfJf
8mVDEkLRtc18ntCATCzOD5WSw1TeBVd+qZYjpF5/YZa71jPmPTqLpPsj3TXYZOKI6TdB4vGqbZuV
uRA7dwM/knkRqZ79D5ISEJ5AU8N2ba+bNZ7Wg/+Bqo9OU/0Q8pYbr9ZRbuV7+BN8wcbvDtonK30M
rzPrk9As+kx9rr0JyUxrxiE4aqQU7BE04Qr51//r/Z1tbNPXZGfwe+fFMnyYb1zs3XCCo2uT0Pog
6TX+9LVdTe30j62u/HgSk15IZz75e36c74oZ85w1Fv6QZb0v0034iF/ctbasLg6zszO/QCjMs7Hc
x0897Cwiewm4LglyGzRI6n1aj8s6307/nFPzE3/Kg0ZoH0Nepnrq4HO1JpDySFbjXr2ixz3RkZoP
SE5v4u68+6ckn/P38794xl38bnwwElPiTD02Al03uOMBbJHs7JkvjljVaumatFWvNCKG/5aLvWrv
BRJOX30qqNPptarXCUE1KaoO99bRtWegf7m1CfDUvFPRE5n2rhMlZq/R9g/Tuoe3ayyeMbLFhUah
DsFQWzFMVgT66Zod43WI4YEZsCdICsGocdYpcMPu4Dr7yd+U5udzbKyivR3xU8MUQ8Py2/UkpfUt
H5awO5c5c3zH/5NPHZ2LoSEKuYA8yISkVAQ/nlE1G7BnIXI2i2ROBbbe3uZasvd9lq8ONYGV6AgK
yk1Y303ObFk4p1j71YmBnDyeJNtcBb6z6v3gwaJtJh/FUymCUNdZ2YjnFFh71IIYW/9C/kKLEUoZ
+HNnJCDIIzCC25jgPf8yNoQW3Ij2pIMU/roNiTVCNfb9FEZCQCW4kjD5HtRDc9eGE14YNj8NkgjF
Z3RvYGpW+Iq2hU0M0KV4xIIbHJ34X8iEQBjkOT7oLVI1QxJIiR2R1UUCYrEaeAAMFz5/PdN6Ii/g
2/XtVta7oGAtxzUbnJvyHHqnBPVkt0vlcmr/fzODhXGrfoCZZcOSsBOkPrSVHRGGOQ1BRXwxYFPE
CCFA/wVXkpnJhXjKy9IXE1E5naN+fwYOQtf1ti3oeVjY18p6IRXuGVLw3lzbbscF1JGLinV2bucK
mut6Ij89884GPyjaHIJcv+U7LdzYvCvjTH3Tj5eqvnRIp5layE+SHGwCt+4KwbBxrDx0Hgf/F1au
fKDxZIdeIa39aNgTW+Yq1TienUPN6LFyo71HzEGXbXXZEJpmfteIvkwWEfoXRyv5RiL4MznjmWA/
rQuAe7VTHs9HxGiyepRfFlEc/XYqdiViNQ9FYJUjhoqbo9VVUAHpc+4TvVSb32PejhScPrZM9BYk
VMwHkNPVR43swbmm9MX1bPxw/OX4y6deG/ExLSbsIYvpkysLInzibRNuJMOBwxvn2wivg5x1/n3k
tdZrLi2THg1seEASk+0/qwDNz5a8BCv7leY2JMOA5XlJs0lYQsxcoqmdeZ1082FYWHJvtf97l0BP
E1zprQLtksXrWl/79Qvijd5/L6f1c2tcHPvxTofPsEug1nxMBetNwigIAbKKdc1T3eIQqrtF6PJk
M3TWOnYGHkPQ+uaWhMUwMLVzgw3GM3Wwqs4wEfdpCd/zOcWtzIzQ4QJoYWi+I4LcN0rXsIN11X6M
CJmJqFSmKI0Omtf577aWIOHHd5UJ1ndtsEt9k4ERXwThUGz5FJIs5zGXoZXsXI/8XfTsapDa3pVd
SyhHVrvfTUIZkLjxV9omJEeLmEUpprchMb1r0NaxvWkzFL0LDA2MBWtPZ4hpCo2H3LHhX9VDS9aK
CoOPITHQnIdoJXnug6tScbYuG7vfIgxq34M8qnZZYGSXHvH4T1R5xqqDqXjPJ0XToXp11StC24GI
oOgU9rSzR8QlWewUx8kJhq1uimsSMi5L7aR6t+I0OIiUDRAybpctJ1isYdw7uU4AZCg5BHIb5ALo
EX0823XOaKPvNPOg2Tkr+7YJ7XUA8ek16pkw+BHeJwnhg4Yi7EdKsJTYt7hAHrIc2FmgubCoNTWM
h9IpFDtlHcWg4WU80zFhSFcj5D6ZVBUuUpG5r7WrZe9ZapATEScoRROn6Mq720i2UxGjfAeTT9tH
00+XutpBoEnaOjhaFppekt1kJjYlZiGRk6HwhCxX/+WDR7JRUhRIUNOqwNFQi3rX9sLaJHaeHwcX
WwarjqQtN3pXZy6vxuJj47jTRxozSE6m3tyXlkZ+XDmEBDU1BR+pyAgr/p0VVRmxPCsdma0nL9Dp
aXr16Jwnc8zjMWAaRiGSMJB07IbhRcCUNXbZk02aAz89MSKy5WNJUnvjQYOOq8glUz7D8tBlNIWy
GH/DHkukEqFzkDHdS1jpcmcMEU7LRG/JczEZrrRB/tRiIciKs9ZDoT6KF9nbFEWx5dUcOE3jP3sN
jQmmqVfjM6jQ6YZ3iYyhPYeGWRurychTkm7Azrgo5s1q5qDEmfeK7i9yTPkolW7ddc1G6aZKd2A7
FYc1seABYtka9qeT5sCUS/RhP16DpVALrP671AuNU2DIcPMrWQJBtUldxtX1ZraJR9NusrGeVIG0
02in6kCmBf1pVyo+ipXrhf7CCDNyU3Oo4mQfWQ79dhT42lc2jL78rIwhTy9dzWPC1m1sxD4s887f
BoXd+fuhcZG+Rn6nO28OI3ztpRZ2QaiizwTxzeTHTslYR1IdjXqs/F1d+138zx0Hpj657yqDgjgL
xhrSQsHONvAyTVAKF5Wncg4JHX9dHhHisppQyEWHxPe4MqLcez7oZWKK6CfoalwBU9Cl3QcrN1bp
M741/1m2RlaCfQiRlfYoIJt4HEeNsE9joFg09tl/1J3ZctxGl62fCA5kYr6teWaxOIm8QZAiiXke
EsDTn6/kPn9btI8UPlfdETYtKUQXUQVk5t57rW/RAd2lXk6IlGnmQ/HoaVezbuYnk/UysdexhyZF
P62NtGKzDwOBQAgnVlek1dHNJ8UJVvQoQLjfktS0/JHOwTRITvUFkEO9fVaRYRr595T7WxCd0TG6
cgU8bUfBb1/1eE1sTEVCNfbaTBMiTAZnGO9tbai1cSZAWAUEAmG2ivBGr6YqHTe/9ux/xQU4BvBJ
qFI2cC7QVc4XWEGfVRrymWsJpJ6GAj0sYjYfAUM+3Xvm+dev9dV2fn0thqa2sKXOZNP8Qp+QQ9V6
JnorbGdNB4+oYYGv8pckse4n0UOhxeOJHjdj9aOm+/Vrf2UT/HhtCxanyTJs6NYVLPAXqEhouQbm
2pHMoDKlAmmD5KRpZvMbdMlXH//1VSxIYwgc0P387d0MWo29NeXd7CTJGVYQLCfU7EXgFdsoHH7H
Dvqna7KuRAtADx7yjC8whNIw9NxXgCY65GkelXBHLOyv37Z/uiBbtzwLpqRz5S7+/Lb1ZpZDNeNt
k9HWdPc9FXPK2uAM8W9eSFx/2L9iuK5vHYJTWNOuafHLL+yVMpVmJtFgcorWl6ZDMBuJH7perAPT
MVdWr7ac/GaOYze3CTto3IzLf32pFod/2BlCuCaVyM+XGg8aGuC0rSnAdSbTZMt7y6ChBqB19etX
+ofnwII/YtogV01IM1/eVN2JxwCYJzjmb1ePwFQ8V+ne0tdo11autbVF8Zs39x8+Rdd1uTjuCOir
Xy8tqlHE6b6o52kT5osEbfMTulssmpJovbwn+u/XF/gPNyaQOoiyNmMfHrgvF4h2NeqnibuGvQpX
uU70gx9t/n9ew7bhZLKeWPqXj8vyMcUM6I/njk3NDE74KvLBH/3rVxFfYC5A78wr1AQCGAsXr/Xl
UoppskdpFkBjOPKUBc5B2z+JpMRGdMyZU5G7JydvpYfyN9f3FQjE8+DhUtCvUEGkxl/ZvB0WOJgW
fGYaYAcc0pH8DLnQ31ze9cf/8tTxKizFBlQcQMBfmDitXutuGV8HPx6G4TQkwtR6qhBSCNVvXS9d
TNR9WoNzESE78g0kGGHDhFOt/ZbtrLEucUbOqJOMPke+5ObXP94/3LcsBzZrKlIVMHZfFrgQ5SQq
9K6a+7XINqjiiKoZy3ybl4hKtaKvfvOef/205RWHIoXtMJwzIVVaX3ZDoKwMIiueTPYLJMz0PjLU
AoIR8MgEHnOlXWs3sSOwkzP5+PXF/v2hMXXuM/uKtmWlsb7c0NMUmqPt0IYwLPdiOt1tlv77e4qX
MC3LMlkLPPiyPy9xtSqmzh65pwxO6GV3bvjocuX+5kL+fk+xI0lbsst6luCT+/lVOOJM5ViyklfI
dKR7x5Fw12bFoiOO3a4ZvJi/W1CF8fU25uximOIKkiLnhbXn55d0lY1c0OFk0QnqIC80No5RfTjk
8nWI4CrL+t4Uzaaij1MQkYV47FvSeVhkcYX++kP823HKtFnTDRIWINzaf9vFEuyu9YD2nZn8iHry
GSLtzExKxOz4F6ff3K5/20euL2axNgAJdjjFfblbrdQvsRnhkAKxeG73FNMLJkxP7frfX9N1Mb+y
Rz0yt788hbnt9YmNxmKuqzwBr4Gb2PHHS2lp922qc2RjePDrV/z7c8iV/fUl5c+fZ54bbgZ1Bl9e
hKKt+KQh16c40BmItuUdB0x6Jg8gSf/89P5V3Mh9kfHPD+j8fyD0P5Dq//279Udxes0+mq9/6X8g
uF7a3BS/INc36rWN8uiv8Pof3/Jf9Hr5hzBg9pJKg4bTtR0+hz/p9Yb+B8BIybbocoLRgdT/h16v
SSJFhOvw8IOnZ4uyWWYasEZEimjS+cNgSQD9aArKDUjK/4ZfL/SfH3zOFzp8TtvgZ4DN7enel0fA
CHpDQh/BN5E7HWyUoYk3E5xNZyYLI99qda9mVUPedtVfm9duYKL7xY8UzDpaDW+0j7xPdPX9mno7
znZGzkQ6UhNs7wwdhBtIdNgW5ZDVGwnT7vYt6fpxbpfYf7rOlYcmSCpEUMzj7Lr18PCNAcO45q4O
paQLExb2tiJLwXsUhV4yoeCufq8jMTQAq+ha3dlIN+Wh6LTwaKX4cXTNwv6JjaY6BbmTzQek3We9
nkBawB+3gLsHZcboRguQqRxl1rkReC2XHOGaNAU0nJqHbDoxQw11n+q9a5Jxq8SxCEV1aNHZdws9
MSLjeWyDOFhHiew51pSBni9hp6PlCU3cs1MMKW9WlwbsC8OaCm0zCa/qTjKaaDthF8rPXt2oS2ba
MeMxl559Q46iVjGqsCMwInrvMO/VtWaD+q/b5RPQgCFFs5GXZ62ova1ZhbU56xxGjTXQlmHQrVtV
OebeMLTtZLevbYfVw+EUuQ6iNFx5WluurofKW6Pw8lVoQrSbDV7iBYs4swn3bUdTZ/I5hrV4cmtq
2gfTbZG/A1DjLT1puQmu589j9b9aLm7Kj/yurT8+2uNr+b9gQSAE7VcLApmw71392vx1QfjxLX8u
CJprXFcEB4KrDlzw+pT/3xVBc70/gLeyHlBjsOmDlf/PkiCcP0zyKgRdR44fzo/4of9aEYT8g0qB
J5fhATkY1zPJlwCLXwVa/IDy/vd5lpMNUFLnR1HgGuwh+pf1AMxkl0LwwSFNK6xDImxW0QIHQ3hV
QAzeJg+8TVNGyzhzVn1cHHy/3vOUbMxs3+XeDXfMbYm9qBPRTYScL4RWMHr9sc9vvQpHCRH1ekF4
cnzOknEZQPxixPVs1eUFS8vMTzuyoP2XUkzPwNHw3ddvhdshiJ+WE5qXhumQyB8jq1snZbjM0dlZ
WXqLk2SZGWKF+6Eejn/59M5/XvlfEz5+JAX89IYAqTdpRnC2t6H9fWVsRk6jZGv2POojcoqwdtID
YmqYBeUpCnT5HvgMxS1lXsZWZw6a5PlZtwhMTLrmpMV4W4QZRHdWIrzt0Bc3YV4/DnLUnmPdek6v
TAj+j2I+0ve4jbrYBe7SSvKJ+mlPD/rG8Yd0U1vIDBKzqi8iWQW0R3ZGWBwM8WlkI0WGEOc07tQe
afR8ROa+o+V4P9imv6uTcTjlUDgu5i5l+hGW2ta3+wiDrRGva4ufPO9B4ReJMha5N2rI4KpliX0G
8Z4TctAkRZSIHdKBMbbt9ZppatvZ4pJdS0Yr1rxj5ese5kMWeLBrJ34WJHm0Z42gpU+pGxOcr5rw
y6pkFECaqTPY/ZbKM5yNTo9aowRn36VBdjPhhwmj6zTWHqkNPaANQdKLm76f3q1Be0H2Kl6Lsf0W
fPNyy9pr1UEzzXr760/7R8fny6dt25JTGrc+anD3SznXhLWRhcHgr1iFSyIGX9hewnnnJ+g8dNKI
BlRYY1ENzHoR0UhE6UmcvXgd2qlUlaSJmvr26iGcdBXsvVy7y1LnoUm75hw2OOPbNnewlkwf/fUX
ReS2JIwwoZaNd4cFzlyKDBurE0A/RqN/ifxAW3cjWivsE8uSzhi2VhuXu0viRBNlqyLDd2bquGna
CWgfUU7jnye6/2fCjfy5GGFBuNaOVHPXhhz/Mb4cXkO3oqTzCHbX4oCnUwUN8coNYkoLs79L/uPg
Rd6698b2EDUofKVnfjd0gAhgYVZx7DAh6hBlaXmzSKhqZhjAwmVvyeYJ6oQ4dKY4+Vn9UHOaWPpZ
horZ/Y5zDvJazZ1s1+VvjsbUoD9XxT+qN4M+JmcuSneHwv3L4bgpqOcZv0HJwMdiJHdtEpIrHlU3
EFgnuMiy3ws2bXRe119myPi5XYcBXp9v7jOgNLuwtGaEwLVYViC2KOZVszDXyIhPQYZIMW5tYPs4
XGDPqH6GzepK/UQMXUAE02SxSQN904VjwSTwxpHBnbKxRoZp2awNp7/E/pUsos1kmt7rU79GZruN
6yjGEQQlotEvmOH1Qj5IY1zlYHl3cfpA/5+QTYFOdUL4X5YYMCuFgrMOUkS2dYWSOW42XgwHZnLf
dNu5K/0EAsQAUySNh7swVg91VBFwG/n3vf1eAotoRfPNz81FSNarG/msE+l97DjH7gr/8uPhofnA
NAqPBvVKRAbHrG4NQpIR2ceZyjeRejNw9yd5cODduyo+zIlA2fAtcDF4Nw5iL48bZdD7N/LTVrTy
4nmRW7eNalCNBu25C/2jywBjQ5Cbj7KDVGPSGvSKgNU+UswL0+fJRYxYMTWZt0NeoPnEG8Q4eoyH
b1XUyTc/ph+vJcZbXcWfzINebd9bAuOL5tV0U7bZtKs7bQEutL9JmurGrPRXX/cXeYHTIpPj1RaE
KsTth4gEWPdgWAWILq8lkdgY7mEmacswZb4T+zAEHZpcGgIKEKooido3y2zzbeaiM6j7AiAIujCU
0K6AM2ZimAF/iUrQD/ZqoqjvJIhWvURkEhtRsezjAKQzEQcrN0TXAsxmToh7hh8/VftE1ntz0l/b
JrzL/aneJbkwzlMdtKt+ILcuHm/1QED4tOEswgrqZXhb+WoCFY94FjRUL9FgFri82sZam6aGls0u
Ea3pN1mI6AvBm9fmJ7cazm2Gf8xsdWw2aZWi2DEwYG9VbgWARNEkj+ADGcQqC2fLstCx8lVu+95G
FZoXHXhsrKt5h8V7Dv/W2Vu2l626Hg9VPWl8c9vGi96ObivHcUDEBCN0ixifYfqeG3azaANoMpQY
n34WrOiIGHOCgmv/m6UrA5TLt7LE85TjRrClWjeYM5eNb+iLJgdYZ6VvfW25i3GExKPHwCCnADWR
4VZk2ntou8IrhaoB6zk4wSobvXXnJW9jD5HR8JvF1HqvQ6JuJb4vv82jVeY8iyTND+UVHFiYyFTy
Qt/gM51XYcEGlxFkHeq3SSRRoSLPvXoOelg/R+u6UFrp9zzKUdsxceRPSO1ucGOpph6XkYBIMviw
7Kqkc9Yu0wGjKQ5aOt2anVkubYydTDvPQiMjnn7xXe8UGDYHPd1qHR+9M3YI/MIZN1Cw0lV9V4nG
24/4z/qq3gWI/EULSE1m9qyDioFswnyPBp2X68S3Pk9scsARvwT4cPL6LBSCpRDIJcmOKMXrsD7b
6kH3oXu0+I1rf7xNCueBKLIb1+lP4aSQy9fls+WnrwPwvbSCL+g5urOKm2vDE1VejlwakUO3iTyN
cihDXeJZGqg1VJFJXa71JEALhGHH4SS28stoBdCATpQlYTS5RMEYQ/AMxfKOuusFkZ3EHJ5sK0yi
GzzVD62MtVPSGmczB6SCNQYl5UjwOdQJvMq3jtFUsBmy4ojZlHBi3HNnE3j+OjX8XTllxtLzfaal
ZYlvlZMWwAoX24zR6BsPvX/l+vaM8JtjZfsk2Hdo+7TUfBnTtW22T5I8iRkKk/fQgtsstQCTZvCC
Q/8uM3RIcha8kRCJUBjFpNpYesvagNiZ0x1nuFLiEfLD5aA7e2nKnRynCLtRCW4UzzHE03LmaXmw
UC5ohor4dzO61ULnvQWDMKuydomsIQA7qno195XPnF0HTdQ0fNDTUO98I1ZkiWUdpw79iIFha+R9
vehrwrqRhnwyBV4nVvE9rUB8dV3LEXPS75KhPWsdgY41OCnKUIAnZgF7N47RAfnt2pSYGfMYlhc/
+qOOpis0XHMmxkqta915DfL2IAvvDa6LghYmsNSRWrf00r6/SqdwVvIQYhd/UQgVSER7b0q5hwnB
VLq/BDkjK2aDPKs1sM7aj24tbJlMhONtCcPKTwF0aMlLXmCUSzi/Lge4SAvF2Jt2BdZDMkH94Khl
qdoyrv3UOnywCGd6onD8ieV2giEJzBV/envEm/6WKARVHEa2PTHRKFdIHbcgwNUKMiqH0YXV9c81
ArUgkDs7DG+Dot3YDgpEC0F80hkPg31Q2NNnhVkFHJLrftWWxhvOyfseD1SmqU880vexXRx6S8P3
kqub1MZ/gsl+5jt0AzsJFUC+Rz5uHtMKDrbsXmv06KoJPutoXylCJ4dFw2M5Z24KkixBl0J0ER90
1G6QA2ypiYZRf8CU5c2GXrtLW+Tvud2/x1mBDJYOtQliZlLU+73QH7yswpnUkVWtis8hlSh6I8XG
aXesvRnMQtxvsMSzmSjzck6qwQ6M+ruFhDSMs7tm3BhO9eZU8T0AoV0uUeF2uG1pimxAZD/5n96E
UWxsXbyELgAMT88/da3ejgU4aeQa4ZJZ/0wrwgPtDG3OCMGfOXCLenFVK/M8IYYPLpoBgbLNASBj
AYjscN4MTbH09XVFobTqm/oKPKqPXvDd8NLnoUV1nnlZNq91swXZR764jJmwqPLTzuNXyvB5yIMM
Vp89uCRBm0YJBGt003mQExYaL1yHH8EZvxfjqtTgGzAg1XrmzZmtnt2peGqS/g6cQsIcwz86evhU
1TlHvicoNaivIBIjGNfPSTFygmiR1xVgliyM+JNkG5BWsbYc1M5k5cS4oLunSIyPDp6qWRCNwdxr
iTVVgI0zvcf1Ge0AyXsLMmcU1gsY32Zjv7Quv3N7rV7p0XSvj9BpAioBfQqeBo0ufG96+1aOKA6x
UevQs2qYJhyqnJz1sosrA8FxQs1mCiQf/ZZt6GLb00ecRBHS526jNFwcZr0fJDYxlD3xvO6kvaS4
fdUiQBSOFPdVUmsY7QIG8/5cdJhuylp/0BUOjybvnkJjYvlC1FpqjrwZ06cOyZ4Mqm7tG8HFURiQ
xnHgVi8uLhNNmohHO/GxLHocbloP3R5F1dYv800SjW+kCp09uNnrLrXgB0nnKJvpbvSuCpwc1mAO
T2JG6bLoHZaW2mVXqbRyc/3ABje/sQv52dj6VhAsulTXZGS//m64tbuJsc1rxTCsLD2+MP7fD10y
zaIJ4q4Cl47mZM2EbhI1vkAxGiuXHtlMEJ24tPLg2JrRPdC6hT3JSxNb56JtjHVsIvYsO/DnQsab
DD8nJttjFUUpJzrn0Q6mJQ9dAkNHS8ArsFlc6yBk1prYG3lI3VEh9GzaFzdoVhNDpXlfhjzmWNcz
CcKwTv12XiT5C8j8CccfScs9E/2SaCXdfrX03F0yft0YSHUAuGCTK7R7X2mHTOufdMWj7g64FMAK
3SWtv/dxZ4TIfSKMqpED5qpo3imXyNhE6u5DiM/DYFauqzp7SsKQ8+fI+jZA53XY7GQlz2Ujj6qA
mq36xpsLI8lhA8KZ6Ahy1tzhTZZceDYgcM+i+mNeu2A1psh5iSTnA7Fyy+qjh5acxzb7oYLw3npJ
h+mgPluN9pna4mUK450A7Rio/Fs3wRmXdkX1P84SUX1LzOTTHSm966SByBDOoobNr/WjDwjvjyll
H0+7QhAXvpM9RlVcLjUDipGRusfY2bh5+C2P4cATqMh7kq2Stv2e1O0MEdZphFyDx8/FjdQxNiW6
Yp3Em7JjhEwyNJEjvftqOOMhziNwEe0tPa67In4JUhINs268i68I2/6UmdELHeCXyevWgDre7VC8
NK3/Df3VvEhJq3c1vCA0YBvzNQUGNnCJGSbckY7LMtM5tDFS2OXXOXIy4h7qkYD2WoPNzAenXqWw
uEtTh7U5nZJQJgs8mObc8Nr96Ab+qs36YCVCO0U+sCMKWa59JzzqQIRmRlWfs6zZCs4qBAKItzT3
AQYDVm9aZx7glRnLwCWUnm9u/eltSIqlSEYEcPTGUR5V4L/laYzYH/qwhAXEeqIogecuZ+CpwGJY
4HyzRDsXYXbARwtEPOTj7/Nu6cWYtXwaO2ZMRSWYIwDYM2dDieVda6NPyr9XhuS4Vin/KqHUPPGc
k2PmK1qVRAaNyTnR8FCmDVx5/m0diirAzQ+FNgDg55Qp5XiPLdZeVIn6RPv32GXhE3X3oRdI/gKh
X1DzATyE5pqk0T2TuLvBINg1Q4xe4PeOC4A/U2F6M7cblqY1mhzYK7pfsWC2z5m/qoZxdSW0N1fe
kuUHLjCftyzCHA7z6lsFKswLsIgt+kmfZlYoF2UXLuLWWeS6ev3xpvdOfYi1hkNJclPKtluQUo50
OCVrwrQfu7HvMJByYVRmCxYLTJ3diEmJxRMk3a6wyxUDy8cBYMws06yTxJSiR+61CiGQIu7vW5GZ
OKPl1m3Nu9CV0bLWw32Rc3ZAzc43ZRjMMdIZgXHKMFCNjtyNtOYo8pBqiiy+n2z77Ekc8lJ70B0e
uhxkih8wqBg9Z9H0+U2pIHx44rEowks2ecyGTQHao92A3t7ymN7QxH7D1Ayqero4bnMTmNnW5SOw
wOFmGVypzoOXGzRUGtWxFXfJiA/c8MVbEZubKUa4autUbLmHY8nS8lt34nBjDeUSbu1tfueg656E
ovVpIkAvBpBQeI25jabEv6g8gF4bbcrAWg4BcM6UIk8Lok8M+Pli9HFxjgA4R0nkvCqBNlf5e1Mb
rDFlXcwTN8LVbJwzN6GWe4d2zL7sZ1vINf2OlfaQxdNbj1waXn94VyCtmcd2dptN7WNXASASslow
0buTjvUGYmgRTd+TKVDs8QCpnDH61CZ3CdIXwtFQfCeN8Vmq6T5WQ7HJLLaLeEKE5mx8339IYjmH
CXZC1/GgRuOUZq8At5K554afVRCuUSwtSJzaOvgMrYACA4TyUzgN3/zhAZAyk14NkEbXcOZp9ZWT
zfTMWkH1OgyuvUuuJFH0AOlc/yhk+Rl2DpVMpw50sJ/Z8GPIFCYWdJhks9xvObK1a3sMePoK/jju
IW2bEWIA7pmwqTEzJv5HbyXurFUVTAeAn5m8M4YIRlJDeLrE3Webb3YE8y4s5AElDihDp7kdJ1qr
IyWLi00xyo23IofO1eiwhPpHIeV339VZ9vNkFz39eGktHXbpWCKQxtjmxeo5qTGi4RCrgCflEJUK
aLlx0J8LklcWfjc+tq5BV4ozbpf239p22I0jcOOpbTZo4A6tAcGpCMfNMKY4DHpW/jQ7qJpQ7w5P
jx44H67OX8mM5DZ0u4bYi6Tg3PotdvTnunXfDCJ1zEawaPYrOapP+uURVmHM2mbLPDDFCKRa4zRm
pZpnV+o/Q0dg2F5/i4WriOCASqQBEBHLZV7YdEUNazb29sLP8W+NVgNHtDgEMQeDcjyA+XTZyKCA
i/BKZQ9ui1rcmsvUpWeEeJbG8kBfJR6dld0IkOa8eXWA78sKwqNvYKrucID7nYLlgI+1bHCiT8aw
qiPkzBRyK2/Mt6NrrHozchfS3/eFQIPpjye3NUii0MezPwAmwG1bBuKpjsoDyv1Xs8QnJl3zITWy
Q5VI5OUFmmwh1nWnj3PHu8k5GDUkMm8D9cI03N6gI3oEeTHNBDQir9B0wG1w3nPM6GEM5lc6TJwM
M3qMGu7gug1gaqWJx8lqKMHaEHyRm+JM/WbspjoXB0vHC0AO1G1HvvjCnZy9R+70orY67VGlglJj
cu5YDo1VHRTdPahfgBTjq9u6oCiCrr1kLpD/4bNMvfAuywhdidU5NVM+FR+PLQr0EOCncWV5iPip
MHEKhrmHg5s0m0M5crl+AtuNTk23gWmQbmC/X2usiNoz7bT3Kb/2AgqQ+b1O35xAkDA/I6HWUPsv
OPBzDqmM6h7VP5T8NtTXAJmr+7LItY2HSdAZCmS9RqW9su+SgZPF7wG7j+hMc+ukToDfg1PyUB7r
wI8PxNSMl8zX7EPvxncQwlOmTRn2h+XAlJG2CYTq2ObQ4ZTZCRmg+kjGfu3LWAZ4cq+YqnbcqEDE
OwIRwAp75ZtHkU6HoUWw32TuamAtAzuVeocebsTSTFX4gK8DN98UGQfDTgkKuqlipjdKKI8ST023
VS/GTeZ14FWTWCPJ3cSm3kj73We/0cY//6bAT3IW0yUIh2xLn0pbTQzdHyNXv2Fpyb6DZ9roQ+Xv
7HqkReMApgiq4pKEOjBlX7GcV7aYW2NeHszE8nYNvXJaLWBZrl9+/Cqsam1GDQgSha6jCsqTcsHD
g00Op5MpwO7ohoM9LrsYRZedkkylNz++OCYkm0p1e4b32abXZId9WolL2U71vmniT5ju8pIY2nMX
WPmhH3rWNYhp29qIuKlYH48iFHc/fvfjy2iFN14ffKIT0JYT7yTPSVft6SwwbNOhqgDG5UtT3tWB
m2x05Tb3+Zi8SlWWK0to0zZu22TGCNG/xVcATDG53tpci29ZxR09yGsibxgvvUzGR7j06XzMMT5r
SO9nXatYF3QXX1g68i0qnnD9mTVPT5zImzohhkMbXfwjkQumIbhA6SjkXZ0n6pQlSl9WYA9JQ+KQ
do1eW7jKGZaaGS0CT2ZnzaVCmnTtUkxo0XOkyau0KNJvTmy/R3WI+0vjxDlZ3EZNhSFcQMT3p+ZS
abWxd2r5wuxlzuxCHNkb9RuXdrahk5LRh8M0c+QQb9xx7OeTg9nSTlvvAHvN3wma3A4MFFyUAHES
sG8W/fM1HamGvawKT501d9y2OowN7dcSs0le+BJKDg1qHuwLyN82mrvZiLs6KpgjsGSiSfd37QRh
zVFQmArW5rCiET1YzZl701+kjrM0RZjsvLBzT9a08Qr9W+kGwNMC09p16H+4mcBcGzbrJWW1u6mr
cVvRGN0z03fXg1XegyE1Hjh1wG5shpOcNHRhgYZn2pHaqbege6DH2Sjly01MNhD8S5fsDm86kYH+
2fUhCSoD0c5OEYZAmOijdcGAwxz9cMgnNoOF2UO71jjixdW4NrzogJ4m2g9JtlUGgQ1W1Z78JKhO
aa5lCydIzWXGObkEinsJrPOPR64CbXWsatLiaKLZC5udcscqtdXiLF+i+qlnRpZeOP5XhHZ0094J
K8ghKq6568LhmOLiG91p3BSuCV2brJlZrbQS72EeHwdGlyMdzH0A99dtJW6zXtt5ETVpqSkHCKCj
LfymBMOl6/3JK9pHtw61+0bVH7zXxX4CINxi09iahLecDXaSreGy65cDxC5ff/PS7nkCrXcaHD9b
iAnTEBMFbdfUDWM4lx64W9CH9K9fZJKO+5ByphuRKHtapm1GBN+3P76QZfGdDABnIrUuNIz41it5
BAQ3cFF69UHZ8TIYgJWkic2+BZ6jr+ZmNRCPELjPmZraNQ30ePAkE37EsDVtWhE5B4sIuEMTE4ri
u8DY45opCaIpZ62aUpxDPYYIW594KljUVeEeUXOB3c3gAsU2S+5Az2UqTXDAkdGduTs8znsVHTzT
pqKPp+SmgSWh+kwhBRDmHuhyuitrjyThPlpZQ3vQMqauOmbEXprjbTTSzzVPSmbRp31jk861TRJN
LCnX8Dtbwa7yc3/n1f0CS9uwtoW4D82pZvfnpEkusb2sFI5dKUuxZl5DvehP1kZrxWcnqu8lTaOV
aah+TiVt7+LavJPeLKozedGrXltT52+bVDsyeLhJijpcaHDiwrhsFiIJ0UJtGeDaa6+ISbxoXMKL
htIgWBAgAnZCmnR5uHJkVpzMSK6qxosuBZuxORo8goY4GK5F+6MogZowU6B6AJyCQhNRCcRrpVXd
zih4iIgXdQLaO04NNnZqIvgoabCfbHHmuauZTnVyNYTAAcsmeinoV+Adi+W6iJuzb12zCzRlLmLV
XoSf3HZTutu13P4LFYvHdFTZkp16NgbOHfrtm7rFTPyDOdpzyI5hcw0ZqS74bKjMGEDx+oA9AKEB
fVE8m9d4a/qp5S7TunWcQvWysRsbOmPkq11xyhsGZt4ybpyMoy7olF7fKx0Ah9EDwQASOPcMWsOV
9ZFKmtWhm+xwsB0kao0DhfKjrWHKr4uetpu0jUMypYx4TVVehix7SSHLJHXofTR1fA8AzHvyan1c
dP7A0NtPRoLZIL4GjTtXqiWYQtqAcVNaxXHQJoesz+tFZcab3lT1oSHmYwVidD6Z4B0w+0EDw7Ap
qiBdiLRN4K1mcgZdOXtSYafNGhcAeeq71k0c6KcMCvbHUOKFpftWFIl/n6eDsY9LYonigq5JPTXN
kRiQlInQuuM4zDTPi75N06YPHBfOt0j2gcg/yxjtQlTi+LWuvNCuLz+43KcpEeajas1LyZ0y43ww
HS3Tp3VK30iUnlwLqftnxwjpLxpqoBU9HWmzVmlusJ7gu5xnfmNuoiDqYcyBO2GZVWSs0mIWFeOz
oUqOStMOfjZORxtY1OSOO7MmPhENFqlbpEIwdYFi6bXLdnKchdZpGDGr5mI4Hl5wt8eRmbPKNbED
oIKWI2dY93vmJR8JDkuO0gSC8DhvM4kfVnkDFIrBx2nMvtZnFCp93JsgMbxtSplBv027tbN+5TrI
TaperVi8fei8IwSe0qZZYHgP7qBueq9d1zXxQTCw/EUoOZI6hr4O2rG6wWgKpIriQtRDj9UVNIDe
qysSERTOONKrFp33WhKapEuD45ThklaWMo/uUmzFg/EuGOhadDc3STmtPSf7boOXrdNhq0/FnWs3
r0sNZzUlUWjgImex6aZh40hK6qZkC1JaplYhqzB9wSDDIRhzsijLdFURrrPvQRUAUjP+D3XntR03
km3bX7k/gBoRCNjXTKRn0lu9YFCUBO89vv5OVPUdzWKrye5zn86bqiQyMmHC7L3WXCdeoojUksBZ
G3UT30AyZ+Lt2SAZY34bTcxMddi3e0qhvILC00kdImj1SW8LyrxGJHdzqM5+THmH6v/LQF16H0Pk
xxpL+IKtbqxRJRelqzlrp6xN6ssAbhSFgJZmSCUXZapymdpQTlk+2amDOHYG3oWhA1yIDXUbO5vS
GeOd7N1wT78HzNCc7YxsJPMBoFAVlMUBo8UvxzXzPSXsb7qtN6dQoFtAP8DOHje6hYd6ZZvLar3p
UMo9JmZzMNnPgI6gpj+UHIwDypEs2GArxfDQpe0l4QS0QzLHSzK5ZUYub3PVFeu8o2Hn4Ca5zcRE
th6cPfA5jgc8/Vnrk+nODoGphIm4aKiZHJZ98PBDusWxSgCdkhMblBOU4JLkuSL3vTqj1GAY3Ta1
wPeMIeRbynGryi2aSzU7mKCHdr6MI9+zwxxlkJNbRzsCXUHyFr9tX1b522hQcBXiCmBR4PQlFwd7
LVXe/Gj1TUvun/OrryL6BRC8K1fjsBNc02IyaPJBpNWZx4Er9wBaHGg7S0dXGMExzMbHX21KMlRp
6CTslm5BeQBk71Dyz6RLC1mHQtSQS5O8FCQD0jfpipZcN3pUq3nCJxxOGr2uKQvRH6J2tI2525sc
FteFCWLTSUHsFfQ4m5JIp8LEO1S3Jil7ufktrqIXM0J+QOkQipGdP2qCNC/6FkvxZgW6D3O8EDgJ
BcioTCPhApV1N9i/aj2iEY8xd5g5KFMs8Kl8t8FP5qH+wA7U9gzbbz07uhYOZeueYoTy84eg6RVq
wohplfDQTFaEV7FWKz370bChiVsEjMPU3NjgMqlAU7tqlW6RUOvufQoVCIxpQhU6m+PYKm9Dv98X
NdioKKfE4TpLjS+ge4CM++Aw/dtxINn3x3jkg6L3EqOnT1wgwXiYQt5ch7Bk0n/kSNtq8O8DFKH9
iIKAIIHBW/q/SQVMqYI506cBMDQUePH4LUvOKqpfSr/SV6GCJVKpMsA9HF9BlawT/xs1TCgiEDIm
+05K6EGZbZ4yUXYrdgf2XZXWuCEtnC9sCuTYDUc/6+7HUSEPGasXc4SJEPvpduiQRWqxavY1Ourd
2IHmW3pJdFnDvXKpugYcn1JZhg8++DyqKs5p0IGJdVn5w0FTSTEP8z7X77l2QI/0432Vp8laZr7B
OgxU0o/CcxgVxnFGGkEBOTtFfRYfa3dc5BEQ0IFW79jUgTXi0HpRlzykphyms6U74R3I3BvLf9FE
OJyLdj2nMRNEjzIrk83Gh9uTiurAA0ZnBGqLbS2VKI1VrAh+jE5wt2D2D1HbrnRicYcQkkhopy9Y
OQ+oAnO6keEPJwcUsc2NdrzqjR+uIIW4pdOTJM5T5T/pqYCE1VTmRmr+zZSE1HcDWm0xgM22di9s
Gvuk8tDVMcR4nczymt7mwiZCDCqC8pA36q4AiHEdLTckzQtoOlLmnFXlS2fCNsPG+gKmuN7MMU0Q
NoMYDwiNCNyDChbgXAP7ruyINURCSyyMa/g0zkbPwkp6QlUWdIjbmD8dOqiKQCSLy8pWnhYHKFam
nWNvzogBqEkQcnarxIgEhXgfqO+nLlDXUUlWtGUH1EvipX2n+/OKChMLfJ/MJx6QQ6y68RCW/UFU
jrajojhHzYGQXhb92q4u1wG+f1ig/a1LOZNKu+/1pDWSgsI2ULGFscvue9og44waFBlV/EIXwyFD
sH1AbkuVH4qiPXfPVWbcY7icV5p6ExQANY53G1prZ0SaP0mTYM9DOolB1Y8eltwCAEEzaOYEVN2m
bpYyE4nnAtsBZs8JYWBLeGFcockF++DiH9mWCNyQ5KwqEV82WjOwTzAOVs6OOJz1Yx70t9ZsbIdy
eiZcYkkXeZ6K4K2auTx2IX9RQvo2dFLf2FOantxrgRjNLCz9eXS02BvstEJ5pYslSMU+R6I5Vti8
IcgZzVYkHT3LvLxMEvqhjZVsk5D4rlmRrMrx+UIa80MzFCPbS0G1O6X/nDSvpRWLq8rWeEmckep5
AoZUzj4ijTL74ZTCvWkWdR6v42KcI4KASJudUNpbJ9ieW7arbXUd8CQ1XMTOUv6ALHBbgrW/dIyC
QkpRTKCUnd7TKxaLGB7ougVGcA4T7aqvffMwRR272x44u4vUWUoJrRbxDRFQbX0OOkpeoXvD9K/2
kSHCO9PtPTOtqYRq6EqVgZouEhrXCIZ03I7xVVkDVZYVGQTyMtHRswiCpkTJqUJrjDc5kZ/VOjUH
6xel++M9HXSf89UOUjM8nQkWbokhZ+U0cty4NCaP+SCUxxJ/xxEnuu5y/bmxQPqovkINFCX21ewm
t7VZVFdpdOxojK1FZhWb0AcW2grIcHXZfi/Cet4Vg/s0Afu9KPVy3g7wCLAKYqwRbbXpAHh4OeDU
uFXfo5AeWaDhULHpOB/7DugX+U5rNbnPyRKcggT7LtIDaB52Mm9p5Q6Ocyw58ZpOPwGuQ2mvF1/Y
8OTf7X5/6n4l/k1EvxgrdSE+iLutYrRStlTsw4p+nSbjSSNn8uAPzrxJ0EJm7qT2s1q2Bhqtl24U
O6Di+zHlkBng7dnoMSvT5E7PVPvlhaQR6ooOqniF4PtPHfp/ZYz5D3x05+itLpriV/vRN4O8+3+l
287ADvrvzXbr1yl7zf8PB/9XWnLvHTbLz/3DYGO7fxBY5CKlEQ4uUqm/M9jIPwxd6MJY/O643kyE
4TkqbXx1kp9CfGpS2HUMabuLw///GWzcP3QWUDyxTEuWMBnrvzDYmHyy8p8OAwefrY7nz5LC0G28
xM4HPb1FakzJIii2A2dRXBao6etFwkBbUk7hlT3k91HBFkzEKRhRJCFTfMwIZ1oXRU7JtaJu4voZ
UfAUve7kPF8FszGAqBwuNC1SG4syxJUWdGhey/Tc1oTqOuhXSDm9VD1rsu6OpHTTtTNanDmaODd6
tcJcRDul08eVUbLVnzT3cZ5CvL7UidetZZKqOjA5UjREd5PhWG2b1CL0gr2S2bQPuF/aQ59wQI79
sN6b7TUqwsOMbFV373WbeCYSUDV72uUMk8ZfmTaW1/bDFXV1XTdsrAWYpuRyxd+RSTQ3KmupOWJr
lrFHVpg3co4S7FTePWvsxKegyN87gazf3DlXdx1hATTAzPunh/rdOIEN6wVDhtj2HWXU3Jmz1WDN
rzHhFdwgSh2LWB0xS8vhzh7iZyx2y77uPMhuQy42jfHcGzRy2Atp/mQGBxo25Ad4XxdiVu5lWQ60
i2lgaZbmoZ5E3JNr36xkejTC2vOL8sbWiUYhCo9s5ZYdexns+rA5qbl/9lV9y4Z/F4fQ9VDML9N/
+gPsAuC6pvvZBzkK19bv1i1GDjJriP4mIgHfCeG4XbiluBivAh86X5SJFX3sbUCUHYJzKti2uEde
R+9J9jC8isTL9LcxMWHv+QcromgydBn6axvN6QGoT/iF/8TV1b/cXtOiIcidtZm3mb7/fnt1U7MG
4tgUKQwEeCrVEOFiACq3X6POfB5CdCJDkMGQjfAI0FC8SWd11GZiRXsdGqPobykWvaJ32QBCwk9u
sMnTkPI4VfKgev5ghNarLoa9Juy7aSDEteecS2BqAUc8x5WRXIqWRmKXbckBv9NG/Wk2weHahMmE
vfUSUI9UFeQfm0DUrZqpY5ZKf6XbtvVH+OeJpCaFG6S3Ynh+QG/RYtwRu0dso/vC5zzbeHjI93uO
aO22BI/QEITf1x8ya0T9grHUFeDxi3Rrpejzop7vRP7BABG9kHz8rOJgXs4LG5a9o3DYHpmClvqI
0o9o7V1qDF6qoaPDltfM9WYa0k3tN3sr0TaqijbNSImbeD0MDK7fgMW1d1NCwutoz8eW4FqPA2nJ
ZpM+U9JG5NTsQpmtqcmsTP0u7OVZoPyfx/5o1z74+ZuynPdp/yrbLUqniz4vH7vYvuHygXvmaSmT
4wLNQp++E9BAK9StRpAsgfPWqphoAkMuDZqL1H0QJpHl8WstLxLYwpjTrFTthI+uETagGjaI3q+6
2EXPE1922S5o7gh5u8z6HwnYgoxIhBkVMLkRRHak7ET6/HtAoc0mrtY4l6MGadzeDDT77FGQcFsc
neJGxjcBqnWEppb207VjEKzRJqlMdKC/UhHs2FeclLSxgnTfW83au5CKldaeCqoPk1/dNhLrWwtE
0shX2AWBbz1Y6ex1YOdC6jq0wsnYQaJMRk4B7RW5dmliiODtTImuw7PnaSkZBjMeYSrsXUkzA37b
EP6EILuj+ALyt9/U9MlnreCx8DdDWqzLPEe1qB9qTnOxVXEW0Pe5Me3M4skP/a2k8GDNxASI7hSB
XQ7b14ZcAxt9YydIZdc4cZMuTMrgk0QwSU19R+4qdqVi0Xptx6ShLjZwMr7rkNT3gPhMKzvWVg2B
lzQkAw1zehnFJHsqaovwDTBOZ8OuoH5cJr9ohBc6DGiuakrfLOQXox0jXjta8Lj4KMcKxSORUiAh
4Y/OVCESKHS2PMSETtjMc117mFpQ7dSEHHev8W9jbIgqOwr+bwchPfJ5VYjF7Zc57ODjqygqd+M/
BuUTZs10+j5dFtN3bTr1fKT5gM9+FUCotamp8HHr+TT7IKBRjsyUrTBLjRG6tnafcD6U/JEioEkG
UEc1wpF7jX9r8alqF18FCvdFfqh2ahmUXzaoXcR6WvJ/+QcJQwy05Wf9esi11TQ8sbs9ydE/K5I6
dIwF+vSspokmJjfdIavJL3/O8gmPn5dHrN4k6rCUAxZ+TSmXhsODAY3dtI86e34U8EI8LIHCaC+Q
gJ0LGNYBacsNHMEZskNY8CKQllBeUz/ZQMWP25uZRJCGeobd8QsAcVsc5FS0RxVIcBsBd768dCUt
BHcoHoq6eBzMHwqNmebqa06NLi9CmD9yDML2c+omDjV7jSYepElwN/cz/N75h++fVPVYu9twHBdb
KyrDG9pym1qPr4W6lpIc0+bgm9iILToauF0iMpuL7tkO3FNDDwObG63LjXLyk0v9wG3cFQpZd34L
Xb6881QWw97hKB/z8BC4tk805GJLqFHb5fsSN34/v0zGVR1URBHdj7a5Z9VGJ2jt2sraIVndWiQx
28zg4fSSBPO3MHny/R8C8X+THMLpzdTeSv+hSL9bwxuJgp6ORmd2SZIbi12U0pZlmo0jQOTNsRQX
suKhJBM7pIuo147X59+iuD5KP9vp/re0d/dVtZuJPu716rodH6XKvXi89dWvYlwkV8SL2GTsNN1d
DHtQi9aEzm7sZNzh0cLcYHgp1ZrZv6ltTvk9rer0DtfQSZpsKoZsH+Y/jfQymb7rwbOefbclIqOo
3ZVgJPHorPKa7hB0hx4VK0hDLgUvCaFbSN5HVha/+xYBtg6pVIVkFhO60LQQ0DnTlVCla3JXsD6s
Lf3Rj3eZ9qSZRoY8KvbcNvVsYOjAtorgtQVq5rBpcaR9qtDdVA65XM42cfLHgDZ3+XMxVqQ96CPr
buZGde7FIE4h/Vk4g2H7ZGKMquxqK+tronsfBht8v78k99m4YJhjXKdARFzv+xmVIEk6/hRCYQip
SS/uwvm5L67jVOOJX/ISp7UjNi7AUyCLfYBC3qdGIS8KOraDReRIBiwCKyLoZR4b2d1Q3eDYjbC5
+TVCxh6xXZY9pbyUpYnvnKFyGI60tu9E9Yvs2HViXrTOUyCO4Tit3OQpgixlzsh5SBcjwYm+SpyP
1HMymjcEgprkrpTnAT0yFUWv3npsFhtCgVgCSgsuOooZUW5znwjJl2yKATzcUDaZxpu86rbTcIvs
h50DUO36ubSdPeLGlR5pr1k9edTxX8wi/dHN3/KKqvx9xtpi0u1I86vZP0+txkr5Y+xOLRbJ0vmJ
gpHjOLlXUiOasbU3Jc0HJeMd3r8tUoSogXAbOjRqXmkbrYLFiBZfS5Xhe6X6kdwXiUH50jqI9AY9
7a41tN1Y3IYDv5KeWRoQzaAR5VNvTKVD/VBECBrPDhklLuJEoXUXun8vQm2TYyZBfenNWXoK7GCv
9TRNx3uCCzfJzPHGvY945scu82IbCdysuB1qXTea19S7rCGYD5q5Kuy9bL+3lMcRNLPpTWjn9yBd
OYWkYtP154GazWzs3b7cJPV1U40s33fgTPfoONaNeZ3ZSNmVv5qlTqaG2EqHqm98TIRxbJL2wp2Z
Y0DKD9WvnHdPB1Ed2vcSGS9hJLG9ltg3+uyxYE8GUFgETxY11nIJ1RoftXjwSAMOx9uSe5Jjshm6
Y5Ed9LJZldz6OoBC3NPI422zWnIUKCPzMRFYroQ14CWgJ517pa8QWJfnPnyw2SENWAwTmz26aQJL
uSwdA40SWwTV0MdVSOwne93z3gFnKnhi9JQ3bbijS5VQgfMv8ujZtL9p49U085hUaqO0ew0vp2He
NQMqwDG4s2eCUxLODGiedcicIvmhlSa7n+gawso9+quNAcVa30Wm7w3ECwf2dc7LywYK+Sg6MUiN
V0P5kC6+y+oamwi1PgiqHa4+cv/QgOvuZUGpmp4TObqTXb3y455VvLjW3Zhix1F4mAD0F93WRZGf
R2QDRMZzY3/L3fBFw1SUEZ6FTwM9X+AwNcwJO7toeu4MEwAyAkZsFNVVVLTPFvJB2dBcoH981VTa
1qn9vbL6N7iBL5lN16Yyu7WxbHAt4BWyjx/jcAzIFmNlyBsqXnPv0o+yr9JyOAdpeOeE7Zb+wbnK
D3TABHbreR7oyj6X9aUgtCcMnmd6tkFC1IS6SrRz3DzkYBAHW3IcXc8KJVflSQgyVYMNxah+6Qks
hjbMrhymaMHUXTTPifZizwikp+pICe8QouiwY/DYacYgyaNRaT9ni/ipgCDtpSnEYg43Gw8XAvnb
KeK5xcyLB69XD25THs2xecBbtLPM+SJQNIDwG0VOcS3Ka6KoHxT9S+Fmm3pqT7y9NAmq7iDRCc8T
gRFoB4wjhfgDTQJEBsUmgyPF/Tl9cbL+3QmPjC3KK5TlpLucAN8drKmWu4bqQ2OLKX87AVdwwLvL
gsArDm3/f0N9ALjlUxEXsWSoOcxv4jlalRW7dO1Vx0/w+Uh/LzYudR6OraaguUCj3jGtD3UelYuo
KusYQ2vXgSD8MWk/QlWv9J5J2HSQarJ8sWP6fNA/caJ/r4X8fVQQMu8v5UjdWotyRhVHl5XlPGwg
zp+SHY64A/FDW/qS6+K63QVe98VBXf5rGWYZGqYCehDqZ/qHczq+Xh+IfLLsKIHzDyipaASyWbiK
EqI4mhBJ1gKP5Z3V+2UDd5KSTAcoI2bGFmjw/yqh/ltwxd8hD39df/ThPFUSgJb+sWzg4Fppkcka
25EeDQfobkgwaB79+P7zS748MR+v+LtxPgK0XN+Ok8RIja0kjiXsXvPp5fMBfndd3w/w8UFyS83X
Ur6Ipm6H6iKU92N6+fkQX1wr98NTQxVJ6zDdG1tbPY5RtJuZrdkM7vT59vOBfvdSvP8uH9509gGj
O7c8I5MGRnWeyUNBAR46PcflTHhZh+SlFxsONp+P+4Fv+C9Pw0dwY0A31aoCLmLtDb+iPTHwnty1
GyZmDwnr5isY71f3bPn7dzOaRNthUZYwtk2DcMDvTsoMEEK2/6Nn3JK0+12hwzL8+zBlRi59Y0So
9vMrHVEF8lm26JgxD59fvt/W4CTsW5om6IrUxxk6nlxnkCWXz7AsCFhvUXvbQDuPY1xJTbnrioV8
cpxIC3flMbBe3cwkQWu6kLRWJ6QAhnuxwMQr89YPLirtItZJ3v3iIf7X8iyTrAE20l7AnMZHUBMi
7VRFNEfpt8/rsMfhpF1o8ptJZ5Ukic8vyG/v77uxPuAyZ+adqVGMlSLRz25KIAW6/sUz+9t35d0Y
y9+/e4Yw3XSFxelk2wECULjJ3ezsF+eUbAulnqv8vvnq7fzQIPvHW2JgquYOK92xPjy2Am+YQcYG
8awX5h1cD5YQAir31FfW4q4/FmTUrpA5bQKPwtRTvPv8on6AVv5jeBM2BL4jgIRLD+b9N46jgNel
Jh3W2KXXZOHs3/CqXBv75gvs5+8HWlZniNwLHffDeyP6Oc4gVLFUreW2vyLsb2fviFN/+GokfZk5
/2V14HIaUIboUHyELCNzmWh6MFLwStd3mxzRl24gomzgIpJIt68e/ANhKxhaNvYjoefjpdj7m8+v
629n939+hj+vxrsHCdVOruKRzwA+a2Vb81OAmZdS6dLsefx8qN++F++G+rBW0UIoSh9F4ZZyjTU8
+wSL4iL5guD02xX33SAfVqvOiIvJl8v3oSStmTeZ+fr5t/j9dPduhA/LVIGJLyDZYFktxJo8ynV1
zs6cew/JheGNJ3uTXYyPpEuf0nVztG7cfQTQZvv5h/izbfXJoyOXy/DutnF2aTUOYstD6t80e2PX
HtQ+9PoVScWb9qR2ZKbuwo39xdX97T5OvvvyHyaBhnSXoLT58gYlKI9SEKgnzybBrzmMv5xnAiC9
9KfzP1nJ3g26PMPvvmyTzgDdybfd6vM5MMk5lf6ubTmFJukXSOyFovjZK/mxXVg4YNTa4s/rSp2H
pLKV70HFWaHgPdXn5ouzzZ+36bPb+GGpAIoflgE+722ibtQwe6j2L3Preeov/R5rZcfBXhnaqgOa
RaTGoyT9ag6ibdX9+Px5+t0sAOcVBK2OOoFd8d+vcNEOqOJd9gqtfaBuCMkauwLQk/jm83F+u9UC
FWe4VHk493ycXEMsESNdDvZ4x+g2OFXr0HsDY82JdZ14/8G543f38/14Hy6wO6dJ7rgjX8yz6pW9
rXakxngDLQLGI7j1iyf1d1Pc++E+LFLDnE7hUEzslcPoqJL7rMj27XT/+UVc3u2PD827QYwPhLpw
iEu71PhOMwbn0CRLxv1iUViuymcjfHgckllZRMIwQqLue/9XW4fbVNkr6BlFVO6lWa0+/0ZfXDbj
w6SdzPFUByPjWZo8hunNQKC9NVx/Pshvj7/vr9uHiXtx28hEY/0xr2grrpsb+b3dyxvgnYfiILx0
E935a7ELd9XT5yN/9fWWG/pu/hpGY6xnELpbq5/QouNYbs19Qo7r58P8dj/x/gsun+P9OGEINN3n
MjrnvlsPG77jugdc7hyBFm/I02QLsZZr3Quem4uKKOZ8Zx4+/wy//6ogMuGlA1EUH56cuQzTOly+
qk1cm3pomkNp3P05xH8lf/rPtE3/6+jBS33g3yucrl8Tospf8/faJrn8yF/iJtv8Q5EhIx1dJ6/j
LwHTXzhxS/zhkLlC1gMgb0owy9b+H9ImZf2B4g3R0V+Sp0UP9Q9lk67+sAVybdc1MdxZ4r9DB4NI
Xea+f04qVHeQ4Nr8tg+PROA6swj6ApKc4QAoQMQCGkRTliQlTxBLW6PMbQdRe1oYYC8PMbanJaaU
eIQLi+F1YsIJnGOqTfNDZNhkh86iWWeOPV/rdRZ6UWDrm8DqrYeibF4mMde7pmmjq3ka21MwYJhv
or4/tRDYr1LdLW6SOES0zZZihdpcXpETB3zCNcR0tBMnPWMuyZ5x2eCucMLgquh6eIFtRLCfk1E1
bjlmaX4644shu9sa4+amxieZwz2jxWTkJAXQiiJcsTbi4aLjU0NYQDdFjXYkYi3Jn2Qz55eBTXRd
0gA7Q9yA3IrG25DC4sGFSXqkgEKDQIIoQitLAMGkNAORODm0oZX/6kdIJhNzUGvbbrQrvCraZqza
fo8bSHmO5dZHM4b9Fun1LymIFe6m5M3PMzBP5PB4Y6OJjePnyQ5fk7kuterN0ub5eU6HYlOWREu4
CO4PVOQQMctZcxdHa7qW1XDVcs4/aC6O+ljKaVsDP99UoKOuwcc3GzdP8MKg91rXakFmzSZ8Rv1q
1AXCgo5E4aIfwNoExRFbisTtac3IenvxDetYt1MVh9c+ZdvRwnekv0hlkMKMuBohGm2mRpxiBUxK
nwqSKUV+Ddnvzhypc8Nf/k5C3fc6ATk9mkm/1nM0+Da0go2Fen1vms7kVRMIN9okbbbTutH18Czk
G14Mnxas7C91PWk8venjjUNNEJQPSSheNdfpNo2nX6Sgutd6ZhsbK+NDq8LV9xNWggvhE8uSDb2x
6bTMPCDl1tccLfn4djShhJsQhC0qWHr6GgIHqHq61ZWeUbDDSkw6CqpsxNrowtAb5/gRm1uUfasi
WNB5PpZeOKgbaU44/KbYiTxLzi4elnFXzjN0llpvqxPoax8yUwSpNSzIv+wRSnuiiaABT3gjV1L0
2bbsHQUROwJOkfbFYv3SogpROQLjR1x3c3BBUlrrnBINvNN1MiX1QBSx4LI5U2Th2xuSdj7Gdo48
2XGiqX3A89fiNkIg4EJWyYQQF6UpI+4/Mg4Q1aimIdS0qc81npBGJ6WtKy8dkkXOIluESEEQVW9O
E8C37BTNLB0D/1Mu2hiNEi/2fSBbQn17A03gJpmGPDsOFAW/cQ3JBpo7hzC3YgJJ4M5CPzdhasSn
vpZC0kt3qmuguv4TqnzsaLZB7KoRTk2zaqYiuzWDIX4w5pmoQkN0NjZL3D5y0zZZ/SIHN36qY8wM
eVxLtYZMWTurueyGwPMHnRzkNJxAAyQ1rB8XHIDYB36pMykhjaEHKNADwaeRRu/QHfeH8FozEfiv
grp21HoaIVoBKgxVeGYer3dowXJa1rrVEHyK9fAqV8ZwjbsAq2nWWSNG1dZugImLpkAHVgwpbibT
p1uuNWML0RT8HKcGVcEpHmM3TrwkHopk2xldUJ5T/Elqi2MogQ84l6lEQejWD3qMZm9L5K8cvJo3
qTlkeJto7Y4UDB/jOp3mLWwt0700Ctcvnsy5oX9n1j5BtQJcX0H0ee273ZFUSoAg2DP0b4VvOsM9
QUg617oVc+nfp5lVJ+cwTBq+vkrQ5q9kMDU/cJsYwz0674qgbhIV4JO45MTqxeDb5wqfC8y8oqps
1JrmkF+ppIx07MKqDy4bvemQ5FGeKE8ACqyL2OnhlawmDdH22SLTsHyaaig2UEysaaYGmUxkEyIC
6/JxEac7+cGdLBM4ilEN84Lwa2XRXrRUX7Pr3ungM3dNgj9gnzRyKvcty4B27cqhsAZa69w+cFp2
Uea0sCtcD9+qoQ94QOxaSUBWRjJNuFejIJX3KRYodlrIELuNNmcyWSnTwCeFA9tWPI5pYHvQ7oyn
ytarSwtQ15KFKaw3neIhUnOiomoCT8EHwq0NarKRKw1bnjF2lrEa2rQ8t6QEuN6EDCnwGgUsjwR7
a248jBriSoGjMDahXeFjrgHw1Z4TWQriTCuZhFQzQm6pwPlgc+lk1mykhDq+EnpRQo/uU37ZmPkF
YPOs4ZnTLDHYxwIHZXSuy0E9D7U10T0VJoBJ/NSBD9iuDOVutLQq9jA+jvVbDCW925fxPGPVivg4
F1bYF+IVYgPZM7mvhxoFoAy/D+9qEh3qRpntTT7qUYPpbUrAM2SmY1PFsbpnYgdqcdnmjR3s2Ou4
jw3mPocXeFRsbsfRvEMr26t9POh2QXL2JE6TjfPHG5U91Fstyyd2E8INAfeRo4LWztbb4DCnaadu
57aFVxhkXVTSXQaAc4DK1+p7Nfs5l6ZQU3P2y3Ex5swBrQ8rDFBkB1aJ4CeB0VKeRt+0gp1JNi9A
uHq2GnSQpgVzy5RqB0ynY2VNDCf6FdjNdJdh6ohPVeCQU7AAW8+RCivW+SHQXyqrhQmCg73STjLk
UT9jRgIiOndZcGc5vEG3/Ld1o+NlMZnNnXTe67GLMpBnXIxrzbe1htxS+JWBFj5gI8cwlad6Q1TL
4LTlhtWfsLUBViht+mpq0oNdCDk/0hOfm+/9YBf6Tmsr8V2WpZQ3DfNwtHLKJgq/Y9MbnWNgEuu6
X7Ye/SqSXQHTvBtZtkXGinDZQX92D25n43RuRQgXV6t0ae36QCQSCQltCazGZMIxkdWBWtk2HeW1
iXywJvgIqcUKelmOUtJsaYhPDvkRVzE1g/rR8Znitkng1/25s8u0Xad15wNdNkYMnUBkfPOJOUPM
GzFXSBwpVlfwfmta2DzAldVfYOKo2p9OWKL9bUNE2uuytP6ssYh0wAXDpgnfoZaWh1TTcB7neVgT
V51i9t6OYy8NDGvCiOGE9RZ7MYCM03d2dEi47b4ZGiS1pJhtw7CsuwN84C5bU0eOERvTcEf2Ext9
utHCKrzKR7sThwbjsXpme0OyQ1OpRh7bCqPd2oTwJDbkiTnVTs9MMK5mujj6bV8Kd6u6gYdvMKcO
aBJDZdeED8YkxBUkzfSgrQkuvvcdVFh8wLpwTxzlcVKFGm4bUH0kgG4tVQW4pu0uy2FsWdI5qhbZ
/7ofy6YDq5DY6JzSgWCJsgo1i7TuKGu2+mB36KWAjxT1bQ+JAQbbbC054o7VVjgIQprZvEkqgCGU
AMgfI163Y2szjSNuKPvuV21YxJKnXWSRNZc2XPQGh03qVQRnC6Dr2gAlDb+/YRwr6fgdyFCLenRZ
jc29SApA7pA41UXgNK3aZRx00G11Tq7RVvZbY1W0xpRdzEqfr/K+7EsPVyH4XLy6xXYAK4+7r4wG
SE44pxqv0PVBrHN86dk1OLA+RsjnF812NFVjnUN+KPKaRh/tndJGW26Vz4J/GCEhAGtxoJnflohe
grcsl5q+rweiyXZgnvmyeE+giCA+R6lk2YMTrtNsSOxmBX8iyfeIliS0fTPK1KXdRZg2+Gxjf7IC
Nk8bswKJsM6J7MzWEWBghFqzjBEGULrjTZhE64meiJhjjDMDqoPjI/Ms9DyPDpoOXX5ZYTTmkU4h
/WaznLPoBCQI1XuLe5nYZIpIN/jeZa3dEvpbanTgSk1B9Bj7EShvkAsn8cjrNpOL2Ih5eQzQy6RM
NE7do0TNDJBY/5ej81qOVFmi6BcRUXh4bdp7tbxeCGk0gy88FHz9WZync+OOTAtTVZm599pSDUCX
E7NqkP277owYq1LfviGVjro1LR2CqMEdiX2bd6jZvTnrEDkOZhptq1SrHUQwYaP2Nikt3Tk2yGd+
TiE608HuIrQdGEwg82NVlNWeRG272UAxajmCKX321r0XI+iZe84Kz6RdVOXJ77qp25Ml4foUUtFQ
P8dNZtgny20KCDBSLiIy4FLIEQXd5HUGASm+54AV8oc5aH28AXod4leHMbN1UKN8lIbeXZ3M8Prf
ufYSfZNbdchRS5Y9e1qrUgotKyW524/D2n3C4mv2gfDspHkdCVKvLtGUWP5KH6Q6EyddOAdY/PCa
kRGa1Su3JeuvsaVN6VsYw/H+HFuvEDc9z1IccaTOVEGW5NXNV1GU7k1l9ODqmt4pSIU0EByXfIzo
kKSmo16r0a77mmMRlk3XmrBJAlsOu6PFmu0FPBMEc4810D88wlrh3ntwEPOag+PQIqMEvhQ0oYNq
Gn6ZnhEgRX74XRFLt3iBMTRg9qxSeKEbCb055tjuscvMRoz+M25Gs8YQnuI2fg8V3Z9Li/9IB8am
2eGfLgv1+dcfVNG1//DoGKXAqw+U6Z5CFdOpPBwPXTGs/foVriRUnMGAWory26bYGWNifNa6Mft/
nNbCZgnDR2rrMndiUydbDAKVOhHPXZfTncOLBuTIB4nDW99lqSP09axReiB4rz301GkroCt3FDs3
vc46cIvWUHXrhvgr8zFA8dXQyw1WWLhrNJkm1MQhrt1KX3lDPlkfnNSiGjFQZIvob20qisPR5zHY
DkVeR3spjfYwAGwE6TVRH33avmr8Tz9ujPbRx4l0H4RGUEQjKaM+zTRX/2yqqOev1Ez7AzpC8wxZ
dH6TrE+HWfJErFLiYn6qDiFgr8g7rmMjcYjLcIqd3WISW2kN2dVQ2MxbVDnJuK0qvCnWyFmTWQGy
NhLk8ZOk3CL/MseaD3iRRW6ltxN7kT7g8LxpLLXGmuiuAfwA1gWD56oen/Gypp8ex/0VZQdazzZL
WVsTyRlIozAcBseSu6lp8ltldPl+yOnRdIgNBbNnXTuZ1Ko7PyuTP/BHxV1VtX2I/bw6mU3OIqSX
zPu9Vv7WPSeQyB7zK+VPhvGJRJ+kM/zHcqb7B5XI3Nsgnja1lc+/ER5aTKWQIxpc9IdB19QG4YMj
grSuhLauqy4/ExsFqKMdJ7nPeQt/BzF2e6nV+pVjDkEe4NZvDm2VKMAtBCy7muWX2dr+yinkkv3e
Zw99SQuRWCLeTSf13qpRDuvBlfrN6JqRP7CdbMJNuvgouIfP9SQn9H759KDF5ARF2gxHrVP6c9nO
xg6BFwJ/XVK/hOx8p5o96ReaIG7/vCkB+yZOfIhjZ0D0mmUP2fhOAZiQI01YUHpPHL2LVaMN3U6x
gG9p/XD7umriBMbuu0oxXCFS01uVZduRrEhifxCPkbFeHEm0V+wbNd+VVRz/MG1sVB9W+Tr1TZ4Q
Z1lVg6ktVbsxM0DPl06ZMKNXGenreDAmIkXzlaWX1Fu2DSo09ULWes77/xJj4UL2BifIwLBr495Y
FWy3XiUod6tBAOSZCKtl08mlzfag5fyMuGnZ4IHuUJAateijDfgRE1+1oF/3VGT4ezrMRUFjWNqa
U2Z8jjVh3OzMGVZO2lnvEAgaaCjKqinHp9FygqHHDJDYFUpbUVWCxpKd2zcw1zhg7FZic9OKiikh
Gg8k4rndi+Mg/Pm1t7AUzLwm+XoCe76nG5FH8F8a70yYX7tjQVd/OxqxtB2TvTXAn69dUfG0da9+
bd+wN4bb1G3Lo0za4h0aqk7VUCrYHxHg7E45kwvUwkyAK/SJezNlx13yu0yXB6p7OMssOU57m4cF
aI/IVoN0m4GIrsaQ9o2qPyio7opd+ICxsX8h8X7Cy5k/xw4j+smw4rsDhyTIjLaI4H8W3ZFGWu8F
xIckbEpJ+zATu3itsqIwsO9bPU4YMjV+RDOAwMKxFgqaF2RPCTSw1RwAAhMDuVFdRNSYPxkHV1UR
YeC0Xh5q0gl5ELIn15W8sm8/z8a1H2X2g1vTXLUyBJUOkfi5l0P8CzSpWjUS2jq8KRyEdPOe9V7i
VAkz73M51RL4MBS3oTBi7DsUnHrMnNMDZLHEmvUewv2KStWPyysJHNSFqn+LFNkMfmbBSG+8GaEJ
W/17Uto8KAnmiBB+BBJ2UiXdNTqGhseLxqFf6xcHRGEY5c+aloX7AcLQqpu5wgVP4Ybzyz9OTjXt
6OEYe/aTKkfyziDkgH9vX1Den0RenIQzf2CbyYPKMBW8LMJkaNexsfxVECMgfFi7xo2eO189hBvf
eOmOls3KkoYZrpehfE7r/OJX5qsVTrdIxp9hl7dr0+H3cixcgc7B+TR2z72yv5dvhl3kLRDGx9DW
+RM7xtG18X/MxviR26rnR0oUyVMTB0PeUFdiyynr7lyDg7Y14nLQWWIgge6NPDiaTnAx3YNKLR+r
mm1/ml5BN7yxOwUxDaBZqZ+iuH8jPug50SWmR6m9cag8lK39W3p48EB8leuWbT8QFYW+HPSNNG28
aF10TkzgURD3YNbguQGT3sPXcM8JqCoK7KewAOGC4zcAWQvcKlyz7uJXmjaDGSbwrSApTMkb9fWf
RCWQ59oeS0R8oaH8EXracda5vW3k/OtKc1OTOKyZ0OuT/ItG7Iku9pvQzZOGDLqW7UuMWyPQioJj
ZvJE722TIkQLM/GviqsgNf0waBrtLsCLBMwgrpHw94q4gKr1INU7H6Hj//RJ92WK4jW1xSv9o4Pj
e+9dQgNc6zAR2eBzrfSOke8F/uIAdiOnugnd5pmXPwxCCwuVR+cGxmKQ5NS3nfaVRQ5ZyWmlc540
or2iWLbM5GQV801LG46pZKFWGcFnZUFqAUyELXsE1VUqXktjOiR6faXIPZQZxSH10n32OiK2UJ0k
8UuZ+yfo5ZsCxDS/QzvQ797YUC+LONxVPWY4Oi89iy6oodJrgiYjt1lZpb5VUEzkOIMnMhC6A+8P
cqc+pmO8D9v62Z6LvU2HnImF76wUaneCuNrjDEllooMx6N13NdUn4Y4sH8j5KHOFIt1pmLMXVK7P
pH5sWEUuRBdsKhqEYV+9MzD5AsNJodKJ78QyCtjM+j6S9ZuhOmdVTz1WUIWjnXw7z8UsMu+g5K6X
60562EnOwzOkvFVUjS+FW5PHQCQF45WUDJkV2qnb6LmA75MUdEn+3LQZ4YY+cJaGdhoJad+6P+96
p54B/Ts7pdVX18AWm0/hMYlobrT9J62Id02MR+klr6bPbMqX6ZaCb2c54z5GqhzVgLJirzhlUbGO
3ALSRbQd4+QPvjIcLfqGTvLJ94HHW27C0sfZ3Q7lvgjVg6OmRywTTgccnUaFjdZ2J+QH+lciatoy
hUPxpdnjqrTbFKsKBqyBwJW1qNpXXaYZy3Uew863P9gEHrY5bGlL47LqbeugJuz9kf3LYWkHHPVA
a+bqT/0/P+VsmSRHlbRXS6mbW84wUWMw/QU1PwcSiNXPgw2HDGixNqorqLwzKbq/qiXUscP7xCZF
NTG8Z1a06QkSHKPotngcNEficZNI0YAypvM69wHFNO5jsEdtlcZsxHgh3wQxOJrjn5tIf+Gct04H
7yyd/KSXw16Yw8xu4vyr9XSfaNreyHH4NGgHtfilMPqjj8sJAv8zCoRtPtZBr6Ub1bpPpJz/cckB
RpgwrEqXN0YtfkH2xtVEDAWnQyKotPpf6c94yrB5x4MRsK89aMJctai+iqnZuwwhSWvAgeppB6Oh
Q8Fi9nAstYWyf0kcDxuNJT4zfbz3WfWB4ubZmsMNJfI+SYuPsp7XrgZrHh/qSVXWS+jUFzfCipKm
w9+G590btSCx1LOKq3f4rcc8KvG+ZIc8dTc0+47GPPPidaQYCsyN5qU3WD1iw4ednBWAZpK1Ddhk
zqI1dMh7HMq3NGuZaoizoYOtciS5DCVmdzYhklF6XdsZVfc0avhczZE+M0JQQAysvstds1l4VThs
iIC71AUN3dTuPzqhnui6feO0JrZQjYeYY5HovA2+1p3OkAPPyKamKgbl81GyQCofeoPWrK0m5P2X
d7fjQXXl9HDj4WSTesOMLgbpV3j7HHZgyNiHWQJJsNjlMYu7bfhV9+NNM4phiUs4a/VwiZr8CIeD
4ta/Ujxf56n5Xp7YVhqB0Qxkt845LUh7XdUGtFfzVaZ0xVpNP+Rl+twM6WUaSRSxJbqhWqem7Bma
1rpxkL58M5X52Xnkx2XCvoPUZvtN3nw3erPn/uqzKy1Wu9RAYWVELzXoNtkZG7tqN94w7DMOYquW
OcI64SCyqqW82VH3m3jdF3fkmYPOBgrW1sjT3xGWbjAWww1E5T40Ea0U/m7uSSjoIZzT8plKefYk
IDpCXZRreavlxfBL60QYRQvKr2tWjh++2GMosBuK29C53/TODk0cZhudCEiSyvZx6H2W0OYdTwMq
gJIJexs2sZILpMvmZzLiz+V7p4Jgq2E6Ga71TxGiHSyX0nWM+2To+yIt7rSB9t3QPNoJRXs3v9Wl
dukrsmQmURyKBXdsDyau9KRaQ1nYeP0EmyOlc8JKazpnN2KGaVjVG8LcU0pDHuztzCiqDz8A8V6g
Fr1qzvTauvKfLKMrph0iehmQsUEUefpjS7mHv3TNmuoUzTVEiGZLXs5jyMu/kzk+QEX9xIvJjzaJ
Yyfv/z/oRVLt5tA5Drpz7Qb3lo08bOTl3kfHcHaQLgGPFPMbA354XliQaGUPOMAUmx93NQYUDT00
4Hnd+W12rY3oYNskaNfC+MLnBGElJApN+henGRrgAoBofSYdWYzjNSvfWQAumm38jNI9dZr+I+mT
LytYr9IvP/TtldO04DG8t0Ji9QoZ5jtcN9/U9m1HEuRsU3SVtLXjR0x2UOEva3xPZBwy2w0N/XXF
Tu24+i6hO4ZNZSUIDsAEHr/5i3U0ERG6sQE+gM9TmOl/vCw3VkRDr+vF7FeXoxtkNXOkVGueEkXd
NJK0SXX2kJxcJyjnQUGyDRdDsCz6X6TDsHLk+lVnY+l64a5pdd81SRMxIpHLr/jnhEKUVdU+4bg4
do7zh/nCWUvt7lBoHBM888jYdtM2wCxmLDVBRGr5BVDJC4P2f70lT8vlkq29E0n2rY2QLjL267Yb
4cHr4ffYWYiPRvHda3wB2kaYrTGui5++nF8jUyfZRNYcDF0Osdq3D+/+m+M4lKpeGFxtqmjmqksg
1VDq7bH0sFBnFZEcDYzeYuCu6b77ktEF2pujDkomGVr5oyUkiq4Gul/ECNnMrqtyKzuQFrItviIb
cq+mEVLQW4DQ3XXoGT5pQIW3m8z5c1mAnGL6Cz2MHaNKP7tiOpqpDzmxcp5l7Lw2ER0dQ3G4yOTk
s5/6Hx2iDNJAlu0Qn4EpL2SNXiwI1hP7RVIhknBjnWS6zDqYY5ItxSgOZFHDaADYONnu+GfOLbig
g+aLv8nYOluyr+Uu5D09WwPEOXfi7Qs9TtOTqbl7Tvc8DpqibV5mBozfHmp0PPRfBAOGgZPybIPh
Y+BYOSAQrJTqdWXAbP2IXJd4TYkltDNoBOo2DgKxcA/mqdRpuRN/sSboPQWdIRh4x5X3THY35mlV
rIEgJ4TWKQlgo1lSd4a6DF+VIimVrkXirO0ZNSuUvYRSG2MmuOlxTqNrNpYlFY1Id5actPcWltG2
44x8ILQCRUbKCOqoWSRuZkNnX9zBqzf+PNMKmxZWATFKXx6j7hfO21hYa8suGTXGJb1PydEZvVte
izFI9LhmoKREgzbFsuryVUunfiaQnOgvOnid90D8olbanCgYyuUwk3dSVghuCmYTdUNqH7QOrL8x
qT/IXjJH2EFtRUDnJy2tVvCNF+t+HJ2pqdoTrRr70DqKVk3ozG+Row/HvKVd66fpuomM7jKJRjzh
OYmMS4pFu35KTFlBJbDb5jNOaa6f06IGcl90XXRMUAGQx8GBYagHFhBLhledQC4QuYNXbRO/Dr0P
2SoTziYyoWSdE2PjXa1sKDZpalp3zkVmHuTh5Bwy7vPN8q1mM7YC8oRWl/0jm0zz2Pe1g7+3gqzO
TP0S2sQShaOvHe06i7c8+dm6BqG1M3OYwW7KGwG5DyhoZjuoDQp3Y4yxcfRhUgXJgsSJHI8f0NGH
qmvkOKtFwLDVJ2vaErumfZaD4Xx2rZBPdk5sBI2aZtqGRlNS7qjhlrq9t6sju+vB4qV9MOVm9D73
muuu9LD3d11Xkd3WWj3dDIRWI5jGjTGn3aEzcbXD/OwN4itdUncKiipPui993k5BQcM1Jo99gurf
qJz0EkpXyJuAHnnjV06f0h0HGI4CCjx/YhBm4CD42cP7XzMLTmkv1HtBxIVdj4fRAtG5jEd80TCo
t2uk7hmQib4w3igW6oAPRTyGp5+SXtsjhNuYyn2ipavzWHjv8WC/uiJ7L0omm1p9j5oQObLuQI7U
rjbCjVXe+sPGJDcv8Dx704DWX+WN+0ev3N/JaoegWshRY949tGx8a4slaBNmYqAQHIG3ujiFsYP3
fu4dwirjRN36EdqFSBUZk/OlsJtkJWqx4/5eNV2QBBIm55Q1VGXhhSbvTp80LJA8o/BoendrVNOC
dfzMU2PdpdGuq8R2AvVt1M0+1KsrHeCfRCsPCgtSWMqbbJCJRbn7pMXq7HQwjRUU4X1o5fh1aTq4
s74bSZUCw5CDU1+o3e5iIqfZ6FItVBR6ixQOcAWHiVZukAxla9QPnC4BB5qAENyMrUFG5lsZzn+X
v3oYxa5qxh8hxbrq2ZV5TtdY0XiGnE0LZwe4FUQYfTMaE9N465hkKCfqrhDksIrTXIvjVMyQe8RL
ygq9zoU6IUohycHHa96rP6Pm1aup7d8yHhmw51hjUfiVRd3RYu63ymGgB/eK6KCIDXqcQamzkE4y
ItQx0i7DYF+dSW1dzdihQicGw2OJdG9VN3H4sV9CXX6J2PkCm00ukSvoqNBkrM3t8tl9qPmSkXVQ
JeYhN8yr5lIlTDHNILVw7bXQgADsb1oEYZ6dXiqu9k7zXGbxHu5exVwlLdrH4M+3OYrPbZ4/EclN
Fx/83Wo0Mu/CbX5JdO/aFJVa9W3L7fGq/TyE7Y7AjPvId9q5/zxH9ktkMqf0xCOU6bmGXGAB1WEf
zNBwqB09P+I8YG9BttY0h/mUd9IQLjH7/zYK7R4n0I9Tolb5iwY3edULKI9Wj+teB1GpbXvhvyJU
pHUco1vKhzVxeFTCgilxhvWXbosVNrswh7Wq1DtdriiYuPtdZQHgQlzIFTW66u452R7KL0z/7Jex
FQqxea03LXSZGWhZlW2mMPutIygbfvJOKCQg/mQvLJR6Qx9tpQDtEKuA+nnfh0/Kit7LCPGI0MQf
DGkPCxioaBqYA9XbcqsyN4W8Y2Zry2PIXPwxE+1qRPKEvfUOShncl9T/WDqptvyDpK+qfJqtXgZv
gFziqt3aRcWBi1kXm8PZz711Fyr4K0iWDLcmLYiRAUl/ECPaoAq/+IhPxQiKSXvT3PjQk88cKRrI
ydYwf5AurU2JnIIVQGg85nJ4Wj6HdJoLuiOm8znBMeW9hkvA5dtmPsSu1maYMdXxzxRCbQb4YpBS
mis7SPv+FCmHrwKi0LbPmuuFHJtamMYEUHFMUUced8L0hq3e9Tc286AZKO59Gqu03jigayQv/MB5
4ufTxVwVC53Dl9cqKf4xx3zoOWAFX+Edkt/gfwNtkiy79Djj4VAb4Z+ySy+OqkmP/eq09G41/R6o
9T6bvy13PJSly3W01h4Z7Y39oSGxcDt9K3RvHzpUbF5dPftesRd9e62FwxCCELPlKizPRwJODDA7
A8tM/2rkvKtGZ0XqHPtVWfwOff6q1cWtD0sOG3q5p2T9+/+fEMfQ3exx64ieai86kgC8Sybvk8UL
fEr440U9hYPW86Dl0IM6+Ciel/2iUqpOtg6mneicvbL6D9Ru/RmSyvSrGTF+c7oyJKhV3RJ8FpIL
zFuHOqN39OkoVNh/oCyw0AywxOi+/es5kAVFNZCW1hQINBA3bi1osycOP/5NDHXx5qnIOXjVRNol
mtK13Q763RhYRoTLWGrVD6AIkY9s8evC0ogn/26ZQtLDRi+rO6gJZqGrdxFRJ2VRdoP4PnEerOIg
G5nQpLWEB0O5D9kqg3BsNYKLYnAURa7kXGZyIC/IJeetbD3z0DakQlbK9JhQtQu7vkl2oyHdjRnH
NjqtFI0HRd/npMOshVU5kB9PjofvAUYGlQgUZxr7b7ty270QTTLvyyKMFor4i/SYxPdR5vZQwTQ6
dsWElZdO/iZuUVJPuXXszNI5kGvyjl2PSVg4l28xXdXZIEaA/JF3r6leRQnJRA7Z1tCRKE4WOSpp
D6IsT0nRJI8hKHqYNnpcIhjxI7FyPMjRblIzfUc4s8/5jWdpiVs3xmLTdWa989UMGNFE5BzZxt86
7YhpHWh8sJDbBzmbGo+fyu6+nAWNVZ2Qj14Vl056LynBI72NfNZz+x0dAUadjb4y+YRAh8pTa2p/
Oxs0i0OC5V6VWskmm8nnoW7jbT9w8EZr3Do/Dqc/IFDdE6Cd7rMBgBeguVwEtSCf8rb9Ryf5KxTy
2neAvErEVYGYrHfYil/+opfx0QGAYaianSyZ4DlG/TG2jKaWj8jz6Z4Y5SdHK7Hvahr3uiy4CuNR
ZOOOvPeDrYk3z436FThjKj+LzrXb9jJwe+dEHO5z5ECYnnqOrqXvVCxaA5mGI5tyUvOlIKx/c9G6
bFyk4NTSDh+Ra38wvUO+0JI5SNCOeSiyct7FLEHwouZvUx/o85pTBuaR6eaaMjk5EbpFKrsBT1A5
0VGhHFlV5BPACqK5U9ObDmbwVoGRK/5oirdogpUzKOBMqiIr23LyG8Wz2tYi+h4HiDc9E5lNg2YK
3BuxKSjFn1pgQNsO694GKyZyNwBtK+ZSj8q1czZwFDmua53nyXhmdFaT4lATTu+tFaKtFbUOAeI2
HMo4+UQi/WQUzk/cEahdLuFkNXGmU0nNOU8zPfx4uE+y/kli4w+CrWeZQ25q0PQsr4yztnx8wXL0
PmKzvpKMDLnN8rkBshrJjx/1c46WKxCJ8RzFhF4Qh8yHqYse1UXxAxQ6mAibChBBZ2c35DweZ8OH
TkHmLk995RbXIRzuHFxfCKHMkIe2H4U30J5s57upzVdQWp/RgCi2Nb0PPaI3O3N2MNLpqJfzBY0y
CsGseUH9mtHsYs4ZiQn2s4ziT0GmyIchR3kkj/BIieHQj8yPOZFfQg7bKa6hDapHVs9PhHySiDE2
FlJW6ZxbX//bm1GzClvT3wwd2vGcBuHaXc5LnRnS9VR7QsSMjbIYosVAIYeupzULpp7bWglVzHfb
TWZSGfMCwdTYzOpBJzr+0L0pvlRRdh1ZJEvyFKEK9h3F64I7VKfMiK9kOncEITs2SvvoYs8dHMEZ
KjFD4KrI/9gmhESfK5lmLCPOKD4sksjQ23vM19z5PYxQ45SWa29hlNG/KRYUVQoD0SwPho4JxgJl
iWGc7l+1Nzp5CCElkKSzryzvbMTZbhYIpOc2Oud29JC686MPNRm9ZL4briKsjbgxgtXeWNEv0kOH
wemm9YtDCyALlc5T3I5qqzQd7PtI02BowFPVYb7vXAZ8CFKY+JBFZsBuIq3jlUv6ZSQs+BW4sqKo
nkIwk5VN6rSvIx8ZTS7WMpHsh6PSHBdKdk9EsZ8QGzi9zQgaVkpbYv8IrkJAYj8izxXUsMQteYmk
hTSov0Wk/dRGekX08lbEEarKnPN3S3NzMTutZLqQGx316zrtccJxkUr9pDXIZUZeNCYEGbpb0tgv
3ezv+9z8cUIQISxII8U7h1Isi6p898vy6vWC84Eg56Sav/yOkQUzjXblOva5Ut3dVjmPV4f8VAqO
wW6gCPgV06OpMeIzt5TT98DGzorDBmKd0z68Wi0Fx/RU1AIt67lo35uUOy2TrSr+wjG5onwEfWef
S5osS/5Zrog44ZgK8wLW+ZkjXCQ5NOdA9ZJ2vXw1Vqy17UDCj8IgqY2tle8sVNL8J08Hei91FCC+
RKFE73VApc9i0/jNNnLSc0SwjUaAHVYJ6GIT8ogUCR5HWBxJpqE/CYtOpPcSTQS5pSzyfEyUYafl
w/OqrEOt2bTTR7bsFUSVSB7nwX7kVb2ZoREMFD7LtZlNuZ0Nb5Pbb5k1HnQEI70f/bbNO3+yx+lf
z+R2dGUgMu8wdu1PpPJ1U3jXnvDXtIC8bD2EXKJiSINLmmNYznvLtqiqpyfVU+7HX/wvw+LsrrdM
OJi1mC6Hl6sjnY1fZhs3TS4mvXSEcj8Mp+kCgR7NOIT1geoy7ybRV7xUreMYlEXM4Bkxfna9/egx
lKRcmaaj/85ISHfC1aDHexw+rHPFjalWmjA0Nn6S/B/dpY86LTj00HvyS4oN5sgtXRXVQe5PGqaU
ZDApCza93OoyI9VvWgmXw+9chKvezr+UKH7t3jgLdkl+oFUiYORZDflZrf1RiLe5gcjL9QireDuO
xYn28mp5C3C4PNjJdw6MXTMWZOD1fsXqQVK23ZFSOj6ho95mioTwuKUbX+15NoRV7JHOrktbBhrT
x1ymNzRbl8FyHoJfRFtG5fqOue8Zt93ad8XdIDk0SoddmuVQ9png2i2dT3gaRvpwFYTxNNT37Pjs
UwTGez3NvEpFW1hD1ToFCiut/u5Y+Tti+4PdNGcuhB3Gr4R8caKqsVe406Yv2T3adSZ2HsTxZvrQ
fSqgAjGGoGCjn4Tk3plO3PDJkY+IUNBxJKRAr+52vuv99mt5iDQdxi794ggG/9R8JKN4pLGBZWj4
m/jhWUhi2mbBaK+DtXJLUbiE4ozSHGhUQuxd85TVpb2pxorgGyImItotPiNhmmss7e1T0r4J07sP
bXN1BolvxDoLxziNBYnYcE7/f/V0y/vx9e5leQJyVRDargZMMdVXxRJkEONN8EeQG9pDtrxy0wPZ
4861qoPFwuxbNPKrmB50PX1b6XDL7H6fT++5zwFkvHBR6hTJLVUUM7VLwetWDOyTut8dDRHvC/nm
aHglyvlmccIwCHYg0p1aCRE17UUFWseCqj375GYZ+H6JJ7CLEp3edFBVsS9hutc2ZkY84lSTRXiR
43VGCBMvXkDKwOVBwtb4IOjuwA89Eo91yzKX5J9pz6ljBRYc7ilhj0NxLB2Ymcq6uY6mAstrX5bu
n+5eufWpYd+zOFxr5JNnU7sveo4Ihg5e80w76rsbZpKx0zUNfo604aF1x5UVzxvZLsKp6SVcSutO
6C//v3DQVyjtsg+XV76wnsDwrjWiujwWqZiHYNmaCMxZaQxNhvKRF8iJ/IoXRp1ZvPpE/UMURNNJ
rEYCgTFMBByX9xBEMextl29Ku2w3eP6pnMxNpowLf0LFuYsb1zfTDkcEw4s4QMpx1zteOf839OEU
WW2Qk4uxHDaSlE6oTgukM08o6Ba5/pbcuAAr30c4VtvaKI6dlu2WBV3EX3VkAXv9Xe4TK+NluScR
hEeX1rijEmphc82Tuywfyy22S7VP5m+dzvrye12HimT5Fiv3L8oON22stj57CmTkZUXhCiMvXGcJ
wAZS6WWRnZOaeLYJq4V8I8t2NSa09Fm2kyK5olt85c91W8FE2LsaDRniSXKLSIJhjVhImQIPqs0G
gRqPQaj94fkh+q6CuqVECgMZ0/MPZLoGBORuZweFGok5aeOuET1RkZlrZEAH/poeXViwbJekxpIA
QACPX7AEaDgrndK85LTHqab25A0/L+trZUbXPq1/61k/NS5yKkaR4UPEzP/LK9j6NWsozYpdM2Fq
bd8I3rmREQwEVK2XC18yB/KLEjKwiX2jWvPIG70esDLa/GduPhw5P8wqOaRMVPl/l9vN5qtLROS8
OQ3KxGUdm8tyA76BVoy5wnh04iuxI9CuATCrN5fSNR4WRWIHzbpO5Xnmys085HH+BwUg44V8xRkh
BxU+aVs+Qk9iOC1ESsZG0H06eSZHRf9uU82Xds0tc24+mlII3eGRsFnF2VsCU2JsuNIrAPtVB6e2
kvl3ko/fTTO9eq3/j7UPjaZmZUE6d7gBGkYTfriRDhgoJHIgO3qH4ZMeenQD7V05pPGqpSpe///8
ZO53b4QfhnBe6s5EwsQFZHIDRXgQe8kgLV9+YBxT4lJmvTQFmYNa6D9Z5nw1ctorM1WcbeG8meuJ
l2xR3y0r8PLvrtJexSD/NuEo/4hc3N1SMeGxvgq3oU5ongd98c4Nj/I/zs5kuW4k6dKv0vavC2aY
h0VveC94SYqzJGrYwMSUhHme8fT9gWVdRYUYgP1cpSUtE3FjcA8P9+PnjPOdZRf3pan/Yw/ala20
nAoDMlc4QOG2H59La/q5HhPqt79Ta/nRpaSyi8hFwl19GAqT3J1FbtspP6rgaM9Ra63OdIMXU+Ip
D+tppJD70OXx9ZAX39Jk+RabDZFBdReSYSWpcM4iIrAz+lbuXTqj9s2u9VurC64bL/moosPs2N0n
hdK3SV0EAJnyKS0HGrCr+EELvPlD5YQQ7sX1VVfVX2GffRpT/XtoGo9WRiAQW95J1aEKz5H9Perm
iMvx6gcIXe7z0bylN+zaITTgPfFgdLXOIMOPAgtPkFVEDU85c/OWCD+bebaitFb0wXfAdNc8VxLQ
v7lzshtrRYxSrU0zHkar3Xcl+osG/QKTjaImKOeKxACaXvoD4DwAaN4vMh9+a5PQjqg40gLikYvM
zR+aGqOfXs7kdaruFjCWcRaa5Xdc+ycdFn+f7fjaOnNNjQFlIN34TAB/j2jW4+iWz/BXIYKLHGEO
WT5TRocIV2c7n5LIuLPptmnd2B/ostJH/XutWngYvBk3KLncKvvZLHBOK3T9HTXdOAVjRxooqr8v
U/Z7UAFq1G3gfajnZv2BGV0lNt3MBaS4NNZSqrFaF2lcHg1Tl/iKU6MKMBU/KhYDfYLH0uwfuxHk
HzjN+9WCHZuyzYjYblYbX0Yihgr5qLPVEa0OmKLdWZBjOaM1lgcod/4xKh5GDWXHtM5+VAAKmrH7
Hq/EnHHefp+s+JnMTsHNbVGA6GmOsf6hWyzjNoWTtTG1U2sHnz2neaLyf16aVLZVvKo1FV9LiHKb
pFVQdCmvysZ7wMU/jmGLv1W8x25JbgjOnuwq+EGrBf1xynLlugNAZOsjuZUPU5Z9bUEFgem+MJBm
TtT1p/NTAvLm6oxgrfoNEXU1ekoj7zxQU8jKwXMBFUUzhLjBVLLLGPk4UGUEGJUePWoGTirCFQPc
R0q2A39gJji2ZUh9tSu+dp1OrTD5OGfLLzceYEhHpVmJEACNkhiwDujC+mxxq/pMT7nhk4inrtK6
wWW3qj46Y+9AfhDe2WqpolShUnBul+wYwPN2sAbUKoExQzav9Y81QPZ7EhmgogfeH0lYjBceGZ4L
movjR9rwgILVv3Raes4Akg1f+J9vavoufxqNk1+1wB8oYy/L+VQDRbMr9c428/46DWaA47MBbiy0
hjN9LJADcHnkeomW0jhOX6hWpvFJTexfk9GdD1b9XFfuoxZPl3UCKWHUW6eEpC7tLm0Ol1+C9w1t
m46bKbMPgdWpH9wahZm8C5UD2qTxbxpRUZjtguLmX7bd0z4dmJT0PB0N1er0T7WM5IqgIwohO1zy
6IHO6tOUpZdVTS0wv9XN5tcrnpD7f5Ns/B9UE+9pwuja//s/MuoNgSlo1NwCom/QkjMZ8DWc6Lmk
KqIvXnpEQ8TTa6y0Pdaf3EH/ofkw19/winxGzwIVWnvGsiaa7vW5+l0A7Uc4cXlweY6mugNmtPGu
t0f7k2/mv6MJvE7cU2OfalPlOwVCqvBVE/UDuNyjq/qTaum/nxc4AONopFGo4/O0Lf5K24zC4Cq/
ox3X15dDQdMHSY7S7ghl89gjw07KdyjbB3p37ysFlc/3zVIgPoucTgWNTodl4LTIhIP6OHP7tgHd
m+0xV2krDcsb9CzmusKv9o2zWZd0MFecbqq2uTJCEGStzcKIaGkHWq4gCXILXpANFLZlZZSgOOz8
MtVhM/e3p7mu6ls/QeBHCmYvLlCaqnxNLX7nHWzfNXX8IBzu48iEK2QOj9sDybZVYICal9nS9JSB
BgMayyZ7KpL6+/an/2RS+++JESislmHEX9Rt5a8RZVappzT5OVW/qqa93B5A4Kf87wgCj07pJa2Z
Wg0/vqoPblMD/wfjRyPYSGK3nxUKD+UhX1YFhG7n/EnHFB0IuLs0NOLJH9qrcakvzC46rX1eevi0
WEBS+sQnbX+EKOd8e5aSo2AIXqRwK5h4h3Z6wcQVynQERnvQwIajWfEBvNyOs5K4D0NwHzTNQY0B
hwfJLdg8Ysr0B8N1sy/ZlLk7M5H4XpHpzm5mRceuJroXlKuJ2Lei44L2aSKFa6VFVBSEykRabXvd
JMfPWP/+yoqHRYvJTJa8AElyLiCiO92+HCc8fTHtGI/EwRuCo8iQUyE/THxVqsWFGkcUAe1jXaDK
C7UMEFXqWzuTERjb/nPUDcEh0F5UkffJJ7/pwU8MHxklJFNRNXSBhuojNKUHkwf+UhOLJPf8Q21I
rDyBJV5/ECo8HxZwk9srK7MBQ3AalN8cSCf4MbGugOH5bVnX7sBD03rSy+88mzOiS9Pauddkp0Zw
I2Yx2aT/ssnXSVwEdLKV5fOq8AHCzw+w9cUAW9DtHFFNdmoEl0Ibmqv2ejqhn/XFU5XLjgbvhkT1
TLPK7HYAxsgfJDcuJb4u86kGHifSNll2ySrrWrazwjKbF5yMUei5S5YOY0QhZMXDFhT2c2iaQvJ8
S7kz2Req+TdumZe/vzKRRGsGBAgLfFmunq29Dpqh04CO6Ks9V+T2Hz0j+zao54y+nu51/kXU0fze
XJUkmHKyLWZvHHLi7fWElbQjrv9NPVq3PR21SmRduR6iuaD4J1BaPN4TJNl2DuF62N768YLDygJr
qZuw5lzoyieaWyisnnSeDiTcjDS6NrTltmtmALLqGWdxatCIwiS3B9clG/Ty91crF6IRmbmrK2uW
4TPG5y8GtRgXST+TaqiGitj85Iwrq9X3CDxKe6VSxJ7sb9aEYDDK69a1Q1uHqZG0IM1Nh+Opof1D
836Z1nMyOiiqXbfOt+0fq0lcuy54QuDCRhYh/f1ypnEIXfDMWhVz/HKq1/OL/ZT4qo5e2XmG0h7B
ne5B0T7u/ID12L61VYKfjPQ6GmsVo1ram6xOwf4n5ylvDtxUZHynE+Cl18lRCn9nQEkEpwveMquX
qIHogAHpHVMTOsKY9qLzSAl+Vd2lYvKALs7boCDpNP7cHlTip15Ikl8diSS1ihrVv8mnQfS2JZOs
2iBFjeYmysk8cget83MpwGwPJ7sRdMEvEnvqVazhI8Cr+3P5aJLpptXwrKqDbzA1XTT2jzI+WSSl
aMGgcvPvOa8NiWrTXfa1UYJR8WiL2LsN18V9a5cF1+motCODQSf1EqkeYls93cRKEd+/c76CT8wA
vNTFwudXRtTQeC6Rgbcb53ZOQGvib/IbY7wZx5ONqGTycaSatVrZMlx0CLtZT5BgXWz/Esk8X1jh
X200irRUh9Vg8s3IPCWee94b5s5dJ/u04NPIQpJojKfJV01yRBZoHSAee2T8msRjaqsze/XD6f9S
CrUmXOHsc2sPyDrB12WON6vT7jixI7wodvByd4/eREf8jj1K4qSXy/b1wOlc0KrLMVWKgP6C3Pxu
DMkHN1I/V7Sd5Jn7TDNxu3N3Sm7wFy/4ajDdzvs5UGPE9ULSmhZA8IlUELDfcyfbCxMktv5CYv1q
jAQGntxtrcm3eMfnMzSEKhDa5qvCM9i1EItsT7shieSqednNV2PNVVk4nUv879Fvm435Vd4l12ss
CyD4vJ/jr9unWhbUaYI/aRPXmLOZcUynvG1m8sfdU15eJRk4pOYOV0232I93z0pwFp0K8Kke8ZbO
WrQiKk809zwguArS33ls7ThJ2doJPkNP9MxxLebUrpIpfBp2ghCYkps1PwnYtldOcuBEzQIgE1ZW
FEyltpNnjS7S1Q81X+nX+V+paPwn9lcFr9C2WlcONgOM6nzhJqsAGASZlMS3f7/E6aiiW4Cip0mm
BaeTl9+WZLnQAKBvf1oSeahC5DGorWED9uGBRLNqVi3fysz5CjHYz+3Py1ZeiCsCJ4MnaaUhANjy
EzG4W8+tLxuQLktd73hk2QzWRXtlfXZszMhO2lg6PaRr7x0IsrU33fy8PQWJJ1FXX/3q+4BDZgC8
I1ED6mmE2ihgfCBKgq/qYm0IJgxL957fstUSDDxajEQzE9x/ktpXmonz5QY1q+TBrdUv75uNYNVp
MLkK6IwZKhMV2A3k2twsBsCB1SxangQ5lcJdHyK5VlTBumvDgD+QFjQfnN6FA26ohmYDy7MQRHh5
DO/mEt42Eddbd+/VLpF/MV3LSwFwNM5vtEG0s6wb3uc/XE8w7wFWzc6K+Dip6Uc1UD+Bxz8kQXMJ
jeuOmMPbp9j9S+tnsXsli8fZX/sD64qyS9Alt9no7Rji237W9QQ7b6jeAjjtZ1+3Z8RTJ+08YSDL
NB8cvO3YqJ+2z9fbR9j1BIPPTcjOvIR5NFp+25f9LUpivjnZj3Xd78SZbx8qV1S+auEYrMpumP01
uTfTqKzH8dEr+4vaa74RxMD+GB3fNxvB9gMk4duArJhv227PBQhTDr2S8Bssa/v8u7KwrqhVltBW
ZVukifw4TA9ZBIhO12Fzoj8BZorteciWTLD6UEkHU9HY/fXZUfZAV2P9WrPj70qQ+3kEOtfI0p3t
edtfuivX+2tLjGCFcCKznSGf8z5HPU2DBkgOzRuBxEL55DpHvRt82gV2/L/kxImyeJ5nx5BJEbo2
Qf9As18G4RLKu1r0zYXtbXv9JNbpCg5gQpsLhg4eFG5Iay7yflS+2az97KHEfbnCDW+OWQtmgXwZ
aN8a5H/xmdLnzfaPl2y+K5j+CL/u2HsRrjH7SA/tRE/FpFTHNReeTNrnujptjyNbpPXvr1xwEVkw
spZsxET57qxOsujGTeaWR7xm7Oy1bCrr8r0aoqW5Ri2JVBD7RazBOHdVWCTjUwAmC8I14GXtzobL
DpVg+F1qjBPsxP9O5qpw5odj/qQptEeT6tteLomduMJlX86KAzAfcoTcUk4kWbTwCdKDFyQgwI/y
GbaznfeWbCTB+u0WDn5acMnDdU+h8Z3u4Qu65Nb8L2u3rElxevu3JyW5ZlzB+EOYF51qKWFMyszH
pLQuigxMh5lCeeINWnK2jOHOaZPUAF1HuPHBqBQq+Ch8swZr5Vnb9TXE72YMSSIIoREGt7Mwyqa7
InYVmmRhQaNJxLMftAhV6O3ZSqzWEdxCXzZ2Fs8JQgFl+rExu8eBEGRn02TfFjxCrwYmnfqETmBm
f5VRCHdKN2s7H5ccb0dwCZD7ALFX6tkPdeRL0RG+rULrCr74w7ibKZHYqiO4A0VPqAGojKH2sV+t
Gpjd+DwjSK7wXl35hjSu7e19kE1nXcNXbgEeTSWwAKtS+davViPi5WiAIVrpqrZHEAQF//8Lz3UE
h+CgX6+ZUcEtA3WaYeQ/Zzu7HOL2s6mQVrfNozImVzCCIdA4+qvsPPDQ89oYn6FsvtbV7hRr2jVM
shcrOc4SFhfbv0t2SgQnEtLEQLhKOG9E2XXmafdZUX/d/rRsUQWvYebWWMFONPtWSbOTCyzHbv08
qP8BjffP9hDrUfg7HwkK6899MzI9sKOCIcYsuIZpD8Ql3EudtfdulkxBlF+cZtfSHGDBlPpodobS
aXFRpwa3ZQ72j+0pSHyrLbgA+H0HN3MI3hxUEA60dkLhbYJ2AOXY3lQuiHjbGpF+18fvWlZbO8dR
snC24BwgRu2GKMU56HU8gtJvjINBgoNGDxTEtycmG0JwEXozZ0oL7NFXkIQ3M/s468s5/Lvvypj8
Jcw5KbTgzDZbb6TTr0Ybz0FGfgOjsYfskVxEtuASoqXTvMZCw4Ua2Rq3r+RDTXWinnaFDOKO/5dk
5Fxb8Aq2mxZLZSN6rSZ08cRDcCga7cKhmR6GAgid6J5RwEahqE3xrt2LRiVGbwtGDxVkbVaTvtYU
4htX0y+UsHt8364LRo+cSlxChjoDUtS/rqxgbTR8GnJvx13JrEUw+MSMETSJWS9qBWfWnP2gJ+XQ
Y+9U02ytuzDr5aLKy8vtyUjW6UXc6dW14KgtPaYmo4VR95hO9JmU3o5zlFiHJZj9qCb1DLMfBqhW
gJn7KwegmmrMO9kAyekVZZARIErVBZgHzwFoPDv347g8jnl+1NVLd/ZO28sj8Y6WYOFOVLsDmnwz
sLDuSNrVLOyPrnlJb/KOl5LstrUu3qv1n+FJgbs2WHWU1CvLfiJJ3eRfVtgDlCuokUTLXrVXZoiW
YO5z3FSxCjO5nxvQXSIZMkTRJ60b7tZMtaKaB61io6BmhT5Lc75sL6DsEIjWbw+USQuN64WuqpWA
sbKCA+3L59uflx0CwcxhGPQMLbZ4T9XDYaI5TIndKzaIN9bJC4odHyYzEsHipwgwRd0YPKmMqXth
x/QgqHzfDARzh/WLzq6kXvzGHckwDuAR6Zhy78e4Vr9lYdUf4L5Udo6zZLlELCdEwrXaLAyGWCeU
zsoZTbTHDtQBRM1QWlg7u7Ja+BsxiylY/gI9duAYIdSlc/4TOuDomEwU5TOIgA5hZC6fW/QMzhU4
a3Y2SGKm5jrfV1bUoKUEKXqy+HFSTcckm6fLnq7781mrjUtrTPZK8pLTbAruoHKntqOMsfhjFEF6
Yp5WCsmGLoztsyCbhuAMykx1Rw/ycr+CybGl3KskynOEFJtp0vK0PYbkLJuCFwCWAZ2ete6NC+Gr
2z+kxl68Itt2wdbpdobRu8YYAxqOVlLPBPw5tMmHDI5fagDV8nV7DrJjLFg9eSaljhw0AAYwma6d
nKBu+jBBL0I6YDcvL9sMweijClZ7pQVWksAIHujFk9Iot1FonWp1eOd+C7bf9X0JiwMieHWePqle
eJWk3qGB3LBuc3NnvyVrJQIv2QqKJOgN+WWXw6kCfXaEqQBxhwermufoYuX03d4WiXWI4Mu6giu9
iZjOaE7VbW3FwyV9QhcxzLc7k5HsyV/Yy2wgjz1g54vSRYdSnW/Q5UCeJwyPsBBebE9DcoxFyGWq
NrOdls1CSj44cqBp3H5aMVhrMaBHsaRKbrcHkqVnROSlsRjZnIy4Y9jODtp0a1LyofJD/vfkJJDa
n9doe6wkyfsoqtVE3nDNIgKzDNq4d+di8SdlpvkferCnJfuVTHTudDCPhd/WXBeFf4183uBkOy8Z
2SEUPEOmamah0yTtA2tJCvipLyEuOnR0/iPDdr69mrKzITiFkFsnTdVK91NyhcMM94+rPsy0gyBf
tXPNyEIoQ/AJceSZqM80uh83NEFFGeJRCnj2OzQcz2gRuJ2t6TwlmiI3snPiJQAp1xB8BGwRNHep
65BpsCrNnZdc29NEk0owgkTLrppuxQtBfwC+0SyTQ06GHFWMq8RDi7DC0q1rNBF3VkCykSLW0tGb
vna7wITP09OuSkDcsA0hYAi9l6qjk0lfDsxC2xsquan01T5fXerAj80UlSLLp+Y30ucE6YSXLPZp
++sSKxexjwMqMFaYhZYf4Z/YvMVGiA8J+i6BENdOv8KahNSyaXzeHk52dET4IsqQaNLOscWdlR4b
nnZ0iZvNTRbBsTLflMW3WPkc7qH4ZEsnBBKL2XjLqEaW7zndTZUNX6qw21k3iZMXQYkLfKOtriaW
/0Je6Az9fLKCBm0bLQx3QLGyXy94i4DqftAEdPeHWvEzyerrOK/v37kNgpfI0NbJFr21/FrPTp2p
XE5AgM1CPe/N9AKI1cc66C4sq7lsmu7X9piykyY4jTRTeKOs57gziE3Vf2oIE+BL6MqbHvoJqP92
ognZdaILroKSrj24U2/50MoguFtD3H2upjpA/puhvG0ZL3GhmDhfiQu3pyYB47kiirCE/aSF1d/y
bWhDV3LMwICeH5oPgGqN9ZWRJ5p8xu42aZ/WHrWV/297aMmqvvjLV97B1idtdBvFggvIPqiZQlv8
+HWAYAoBNwQSEWOHhWqnpCa5WkTI4YygsRsNoe1bzcXkBfc6KmVBPdOR7+xcXhKr+gtbOELbHPTM
plGRQqBpK5vSHy0dzduLJXHbIprQqFAnGJBy9YvA/pCm9ReYNz5AQwlk2rguU20voyixXBFROBu5
hxDoaPqQOqNHABujZfQ/tufwAuF7I3QRIYQKcjs1OCbTd0Z2XPmiIOATGA8r62phPTUtLFw1gOz2
6KgKjZvxzhmXHTTBYyzjaEHwzpW3EmGmBlS2MS8aPT3OPD7gjTy6+vP2DGWHQHAUWoLKqL3AjjEQ
4x6oPh1QqOjOSrt7X7Lv5W56bTN21kMLywCakj/1KV3Kyx7mV2Iif8EHTaU2lym3V65mKKjaVbhF
h3gJ3vGHEZXLnZhAskQiiNAYWsJhnRkEyIIdQsgdan34DLFv/c4BVgt6tUQI2yHT0aMn4drTXWV6
H2L411x92TlMsmVa//7q87Aex6oOgYPfjxqEfi68UiGyrr8r5EqJCDJjB88gSSuq6/q9Gse09EGt
EsaxdTp+EuXWqD62FP2KITibQLDBp3NmW6a/fXBls1rdwavROkjek4mOed+EhnSMIKyv0E0CStMY
vDK2x5AFUCLGUA8GuwHWNPhh9puuAISWP8SadZpBHM7w19PnAbq3cpf32Yqq/zmnOUIiITPygb7P
56q2HzqkcLZnYq738RuOTBXsPFfCGP0YWKFRvbrQob+ZlJ80n6Xux7UbwIsTgDPWyYWtlMLMUkfn
QQSTcGiox8Twrsh0QWtaPDY8ekOnv7TyGztsLrvuJo60z97KcUp7RqY1NLwbnzwo8CEk94vyinxS
HWg/V4i8FSvfVTrpADugZEE/0/IBFJIfeXthluTC+RPUqP+rgizIbLoVcOrcxUEFpZ7l/2tJmUyh
AzgP+u4xXFp4izsvgJUFaVQLFlNPV6AgNfXxQ92HUMz2bpj0iNQqfXaqSbs1K/dXeNsQsec7b/C3
j64jYgo9Z4Q1LiKjh3DuYRzcY2ZBeVd8SXaTx2/fH+ho/HmQlCEu7IDXNnUK5cmEszS1tMdx7Z4f
hyNv8DT/uH2u3vaNcE3+OVDQWEh8tpXpm1o40Ssa3I8UdXgP6sb59ggSG3REWCEC6HaX29zvalCf
HLr6IBvw4JWezhPXviC0rHFoBooV2+PJZiQ8BDgvQGMoskN82FyDyv1h0DAwmOXv7c/L9l408bCi
Ad5NcZK57Z1BT3FrQft6yN3yHMbkHeSibA6CsYeOOQ1o6/Luy+fbXidjhdCVE7s7m/52xOWISEJT
Teu5awqesRbdpF283DTWXm1Qsj4iarA2ERBN3cXyoc65j/TpUzkhrpYnQJRpoNzx65IJiLBBxIFL
hOsR30Q7EnW26sI2rB3bllieCBh0ciNr4pbfnzkrz9bJgY3adlKYHW6cip5KCFy2D5Jkj0X0YIlK
F7zhzMGD1HXoO2QJBtgI052gQfb59e+vrtcImUPUuLtVn1SxzlpePghxRteh2uT+9gRkm7D+/dUI
ECnaeYgmta+M5XWwKH7qxI/bn5b9eMGGHVRe0hHVD99FKeUBaCjUenM8Xw1RXn191xAirh2N0HZS
TMpzQ6RAdBh8yNQLpR92TtHL4+Xv69oRke00fVZ1p1LWcMvBOaaIJ7iFZqGhSiNuaoUpfD8TJF/x
WN9bte1eZVVB47qn14fRK5QPsb02q+b2zltU8sp3REykXfXzbKIK5sMf39KqW3QXMACf6zedcoiq
q6YMkBNULkn/7FiozIwED+bEYW4iqWL5SXG3pD/6lV0TNw/ZZQ/PNii5HW8vG0dIX3RhBg7SZJz2
KoMvuzsPEutepx5a5o9wAz1sH5a3IxNHhETC0Ici+GpMs9mdIyaTUQtNvvWF/WzYwW2RTuHOskkO
vgh8DMbWjTIHm0KihC5yNfsUhgb8lN2n7YnIvr9O8JXNuppSDEiCYbO1e2Nl6VW6QJCG7W5/XpLa
cUT8IxSwPD6zhiycCRn/0kIopAzWQz6l10tgXc6G/rU0lJ8Qy9+qMMk2pol8RgILa1bsXJ2S+0dE
RzaB1qYGwtg+TOXP9fJ5ApYKZjo/RE7uHrenKfF8juD5IIh3JjPgvRd5/Upj7f0KHDiVtj8um4Dg
+9CGmcE16ZbvOMG3ftGPcPzCDznDP+btHGfZEPqfp2CAWxYOVJ5eeqbf5LDNwft25K5DnmfncpM5
HEew/zCdsn4omYUdtTejFX5IxxsE/M4CSIkBRxP1mXPgGxY0fePO81VmpIIrsBYEa+zAIaqpLAB7
EFtD0wklJvyxqzjCu3ZHRD6ycupgwkTvI6b4pCzqpR0oF9DpoS+xdwAkLk1EPpoLUn15yzOc4q4F
a6p1ieor0puIxmBOqEXd9BQcdvynbKNExKMSk/jiwY1rS6tLr1F4381IrNCL/WsVUlic8TbjXk9R
m7M024MHs4x2CnwSZ2Svx/OVM0oXfQImlZA2sbS7tPAuLNRsx8J75+fXYV99HgafCtbuzPYXF76d
DD0U1Gqz2tmxU+nKCV6AnFXX50Nl++GQtmdL/DkmSNfR4su0YeU+vtUa89nhXx2IB9FGfN8BFNxD
HNuDasSrdinUWAhy/TbK+GgwKoXtaucWejsRxHH7c+VwPmTgFOodY/mYJD1RmH6Eip8MXXYWoAA+
q8r5FDxuT0gWKtmCq7DcTh299U5CXMM65oNxA7XZp9Y0YEiKbqGJvQc62Z8XKXqGWXKDNlV5aMPp
R2nl+nFAImv7d8gmLbgPWPBRcZ8xBFN5KuEAnyACDC6j7su0fDOUJ60r9mIjyfUhwidVOxtid+GS
7POlvFg0yzxUmbL3dYn7EBGUQwn3ql7x9TnurrVM+2ZpKgLl0amnaQgFsTpFvAiK3e1Vk81FCCjG
2U2SNhltv3e00B+a9KHLYIvc/rgke++ISMqR1AEdrSh4YcKX7WxDhgvJ7gGC6qsuRcnDHiF9d4wG
Eh4UZAGOIka46GdW6KY7SDuJjxKhlpFqwb/UMz/dCo8Bb9lD6th3sfnO5LQjAixVhLbKPB9gt+7L
06SbSBi4F+qS7jhByVVvCe7Cmt05GJrY5jSQrnKG08rtHnd0BNRNme+YjmwQwV+Uk97p7RJRIljQ
oucpG035Yxm7p3TOLraPgmwfBCdB7RNq4gJnbofh54mWZETsiy/NHO+RwMnSVJZg/9pELx/xt+2P
7i2c2yvLfw05JpxTB8Ux1qBF9Z6n8Mv2fCRL9heoslZLAtSeJaNuB3vrYdBDf+Un75c9vypZMhFQ
OZmKozbQlfo9vPsmtPy9GVIhmvTl4Aa8lLrqzNUntFA7ROpdPb1wUNRJ69R59MzBeLBXvYNo5afY
nrHEU4hwy3EKm9aryGnZq8aPiZmS/g92Pi5hpXJEkKWlzOil2xEPG2OCSH/8WJoKwaZ6gh/xgScJ
NEjuQzA/9PyAGaryGNDsmYaGWQPyhlfdzTiov1IY91NHvaz0/L4oglPXKJduaSJ4EkzxGSfcObOy
rkID0bxHjXWvACrbqPXvrwKVqKQMGSH8DtquGo7oiuY3ZtcGB65A9bi9+JJLQQRwKk2hO7FCxK9A
StbYJvodl3GuHgsVjab+pBj9zkCSW9QU/A3czEM3lbblGy9CMXN3tV7m64ovZJ8se358EW1gdf3t
mckWT/A9FbyytKQwYF+q15E739WBepVD9bD9ecmjwhT8TtAP5kjywvazNDwR8iHtkV+3dnqoZg8x
nz0+T5lxCM6nKjUUMlXctJbM1jn6huodpVbreXsSkjX6C845T9HU9kwiLYN/TGe5m+LoKh/38F2y
SFjEcFY6OtNxSCAPMB0AoPNMrNSdRUb4QZ1YOUQ7MkRpILnU/HBBxRSK6+2JSY71X9DOJM3JNjCx
eljFZ8ArNW144+rNI1LU+lk9TDk44uh9sYCI8dT1krNWsUk1oJlDkZj9sW7q5qJETXLnJpXt1Pr3
V66grsyapUyRt3GcUxUi6gHOXsvN0/Z6SaxTBHJmY4xKU4axEKw9Z8jQeV18vnq9hdZDFCrPegut
UKcf+h3zkc1HcAeJkpE2KwDB2KbyKemahyzWpzNUD5Idxy8xHEMwf2da6fcNTgAiqtMB0eEeBtzl
2/ZySS5pEbmZ5qEzNxYfT4yovrOTzLnMZjc6RW25HAnl9pIKskkI1p/QwOtlKfaDUPY/ax7WzYx3
weIcEXtpZkuQFuFaZQjN8Fin4S/LUz5uL49kc0WsZTLZ0WJP5HgslCGmQfc1oBXBXOyErrLPC0+L
DJlFhG35fDN0N5pSmeB36l92E+g7Z0c2wLrtr4wtUqz+33dV7+XwxDqPbq+fciN42F4eyenR12Ff
fd71Jjsu0ObzU9TBSHwrUAMANpq4C7cHkBwbEVWJfi3ynxm8a1a3XHpxNKG3ulfmlNx7IqXjpNeh
7VJ291uzsKDyd7oru1meYDy/Tmll6O1hr9dfFniLbI5RneqoB7JOruqstWE0aXh8m3CyroFrixgH
Yjkxep3vWzXhRlfNCv5NhwIfAgfpNY/i4GClxR4hjMTDinBKzaHVIHZYt3lA0ADlKoQW4Di5r1Ep
hB/ETLWDoUc/t6ciOWEikDKCdBPaZVbu5XnsFrSEeBcciF8JYuU7RiK5YkXI5DwFdaC3nukD2eaB
v0AMsgrqhZ51GTvwDyt6c6O19O9vT0myfiJqsor7MNRthtOz2LDPlFnTPi9uoCGPYEfHclLDyybO
5/u+54z0dtjv5bwkzkAEU06oCNJXqZj+MM4fm4gmyiE+8iT8vT0vWYwkoimbUIOJXQM67g0fteU8
RpvMrefziCCciK/u0aBWuqvZRikmeF9CXARWqro5KDyDTBzQeD16zqWpqeerTuX6Plp1GbenJnFD
IsTSMIMiHBzb9FGuLw4zgoAO7/+d4yf7uHC/a5oJRmzkPDiFvvYILecKhF470ZbEyb3s1SsPTZNT
NKBzADKl1LJDjrLzJdjW5SpIIJyG52KCSrkddnZDVht78X+vRutqglSkQmmDyCbz2OdxABUZbDF5
1aKQAsBqcrzLAhxJh3JVFS9H+IVQF261AmHxbiePIpmyCLlEi93UU48p23X6ZUXe5VX1sc6G66VA
bFJTdoaRWJMIueQ4qLbjGDD1e/azNaMnTR2hd/YYcWWfF0KDQcvMsYG2n+dsh9QpZXsrJgYf2vjb
9pmWDSCEBplroClbmqY/hs4jmaFzA33mJQu/b39e4rhFpGU/DHZUtjoHz1PSY14Ffq9aSPdSlneR
R94eROK51dWkXp23Zgj7XKPsjzkm5aNKu+DVZCMqlkVVcJyHKUCtpgnu9L5Fhnh7SJmXE/GWrafA
fWyqpg/Aq1Hns8woDgW9W8WTGf6cEzi20xd5q0ofdmxYOqTgIZQh1UAnaqa/SgWu+om0LUzgGBCL
s+wb03s0ooaalgsMcMeSJT5JhGJ2etyE+syIqppmZ0s/37VT976g908MpPavIrRyC94LYrrS6Y+R
ZabHyaO8BKtHuBMAve0CbBH5UpZJUyc6AVCXNz9tZbwza+TWEjNDRc0ef4W6db99Gt4+5baIgZlU
uOmMcQ3gTQKt0PgSpmPjG0pfHFEV37HUtzfDFrGYoxm5ZdwxSORCAo4Io5uWO+8b2UIJTqAuIRGb
C7AlilKgeGvbdxYJH4e4oBsa66ghwri9ULKBVi/0ylItU6lqVBYoPWUnu46B1mrXRMGlV1/Fe91d
b3s0Iqg/x9C10G1NZMOgnZlupsT5GHvOw4sC+fYcZN83/vx+Ylh5NdkgjDyUiq12Mc/6GKVTcCY7
2RfZRgt2bpqBkqMuTlFySEckk8fbutR+vO/HC2+CzKmo6geYhNZnPpHmpV3VlxzfnTMqWxvhfb9k
7aJ2Kp+v4vpDaudXPfhrt+DVvP3zJUsjYi4Tre66seT7S2F8KAPl3l5Vs7e/LTmbItSS9KpZWg1G
MIcmZG/2ZWu5wzH04s8IqF8gVbgTRUqchYi7VF1DcWifNH34Bo9DWx+5Mxqlu1uC92HgbBFwGXnD
MNkQ1vshArsd8r28NXldrmoIM/qcaDg/2uE14oHH7ZXzOPl/QwBtV7DqxfKaqTa4JnKrvmjC9spo
ox8z9CxuH/9TrGqaKn2xx7RT4nfulWDjptunRRevwV1aN+hJDsNHu9eQdoUL/OTSCHUImrbe2TDZ
oRMMXo2ixnANQqS8SE5ezCRmY7eiKDt1grFbWaCrTQ9mfEDucxWAp7O8qzvQ/VFgncak146u0dTP
2zv1dqQE5eyfvgvbV2JYDZiKalxDdHqnecUlbHqw9qGgORi1zwN47/qVHXTB15TuDAHc/6PuS7bj
xrFtf6VWzpkXYAMSb92sAcnopFBr2ZI14ZJsGewAggT7r387nHmrbFZScZ9nb9kTOyQiAAIHp9ln
765Bu1sPvoY2b56mwnmduLe3/LNacWuDLCxOa7GiHTQG8QTE0UOI8GUXFvXyC6O74o23abp5f+lW
XtQSGZlCfaYgwribzM2gm153AIgUmw7tXH3piHBW5MzxXTlNS2Skl4kGqgloVKgM3/EZberBbEL0
LKM/NBi3lmyyC22l+tV1xTmY+UpqChHLzxtDGtPL2q5doHjRRuLcCUivo74V8pTCzbzyisfc1mGf
N9v3V3PloljCJ33CZT1XpQsoDLf2kzf5j342NUeLjfzj+0OsvbCFVap7I9oEIp0baKHGblF+nD12
6xJg5FgNweAWBNzvD7SyBZcgyQL6nQ0k3rHPpYk5ccES130coaqcuO3d+0Os7YmFCbLIINEJg3Pb
dd0Nn5BbMwlAxlo74WyCwziUb+hnr3aoSv5ivzTzF5apmiQ3ID6FxiRKJzY10QDqhLxqHk+Yakif
Q8SVQGWk28nE3gdmqs7cJmtbY2E2Wpn0ed0LhDmBuCl5A36PtHroUYl+fy3X9sXCYlRGdvVct7gd
p+lSJVfdeOC+G6fgGB2mT780xhI86XQNqKtF4mzqps+BbhafoML1mI48Grzmk9Bgy39/oJXFWoIa
QYc0JhzK3RsIBh+gcQwRoinKEnomu7Fy9S2Bi05GRGFleLzPUkDRghkanDQ4891Xzg1bHFDSS/D2
ZdhgLO+RE3K6L+BAiTxJ73RVb95fn7UJnP7/h4DD1q09CIExoGKfxxACvtAi7c9MYM1qLskbx1G5
yjrJNLYl+KpP9tLvkiB2277FWPORdGwLOrlPdt49BDO0m35tUouTyZjFS6itOxvKc/RSWPKlnadz
AJMVShW2RCl2jmc1vYWnN7AwSTtHYp5vYJfviCR3vkGqMBNvVlJf1GV51wJI7WQZFKksNGc2LQk9
H4r3EI0rUutLp84Fv2uOy+LQoi+g1ikc803VNdvvCDXgOvKkJttBTiYadX+gQO6eCVPXXuwSuCi4
m9WlQcEpq9kTybHv3XEqNlP6xc9ZLIIQ5dinWpUcJWvHP3OPrBimJZ6xKCRA9mitAx7e+2D54ANE
OvS1aYqtbOYzB3rlIlnSQkJofAwShQAKwYA0zh4QUBBRBLoPa6EjSIjvLHaOGmBtPqdz/8PZs5QZ
6iJBIO4ALDcLpP/BjRKWgHhL2953gIGcOYcrh3wJXbSg2F6Q08LJor43hbiyAn1mvdYevbAfXKBk
lw2AE4GM5ArU/dczpNp/6RQvAYsFI/2cnwqPpJIHB2oNcK9wkN5/+EqykHkLG6Hcvmxog6f3J2FL
+Zhxsv+zHaFmbYzXjpKdW3yW9JzdWFupxbXd15RwMjZYKeZfQzf0Mq/Gw/uTWbko/gOw2LhzgSAI
CZGWfLBTeR0M2bGeixvf8c6kkFf26hKlyKwKNWY8btPYya5n8lq2DQvdwT/2Sf2ce9Pb+1NZG+dk
3344E2WewPV18FpGREGzdRD1kyvIZdK++WcWa8UjWKIP2UjGfoDy+mZGx+vpSmKQUPHZOaXWtQks
DnXtpU7uSCT0WfMFVH9btJ243ImRvIAj/+H9RVqbwun/f1ikSbCaj4GPVm3S3sBL2HXK2wmZnCOm
XtmqS4wgAZBK8hKHejIsHgB+D1OanRPOXdmsS1wgrZGnLQqKIn/dxi0XR8/I2NJZWAeAmb6/QCtw
ceYuTneLoLegHTIuUAy+AWrgElh4yPuR5DLw0ys+1vdNggxrVQJHTrJLIabP0kPh7czwa3NcnPVE
B6pESR6hVa+OPeTqbCK3EuFcaPH+UWpnm0gOwXgWlsp9yYn66I7gn0mtnd/nO9YEm0aS8cy3WXub
C9egqrqCsw65IN2Sy3RyHrk+1+K94nUs4YRCGM4gloYa/eB0WyuzrN3cGrHzvE58rrs0u8z89FRA
dfKH95d25XgtAYZK1p6TKJSV5mxwP5dUEAnnpgIak5e2f+S5bNOwLqQ5EwytLN4SVwiSqJF7p1It
TZLb0+L5wTmiyJVNsgQRcsEVaWuc4hz6ibhwAp1fgYMkEOcav9fWamEmUHFjljcEqI1W896U6IQd
9BNGmJonodF7+/4bWdsDp5X7wRg1zAEZXgaDB/YI8jC26UDiRvuZjHgz8WxTD6NnhaqZTRUVSlm/
JhzFlvrbJAOzAySbsa1t9jj2LbK2lbxzTIf6fZk/vj+5tXe0sCOm0GlBLLjV4A987pPkKmV2bHRw
QxW9f3+INU9kiS0kBm1AU4/chS/aJwlQcWPlEtBsFLH6+grUPnczGmQ16ENPbS1F7p4D9KxNbmEY
GJG8GtFzu+msPA5yekvn/sOoizZubJlv3p/eyl21hB3abVpN+HPys2gLwFBwKEVyn/FzyfwVh30J
PdQMHI8qqXFXgSKa91uRTuGMVKAXuDGBB2383VA+vT+XFWOwJH2cqoRY1piDB404l7IDXXCmyk/v
P3vlsC4JHs0A3pNMlKjK2f5NUmd7OA62yTdMNxenjpD3R1mbwcIkNKOwlFujeUbXvX3BuoRE1JXT
GVOw9q4XpmBmYFyRKToSxyTAlcCfTNNvk+HXSMLYEoloKMuzzAASXbrNqwMe8u/bSVXFPlfpOTd9
7T0sTjxJpxnlODT/kLJ2ryBxlO8GwemhLcYhIibLN2oa0jMLthZH2wtHoZCloNIGrliq9istyWeD
xEJo03wX1DpK1LivbeetrartjCDujEOw9poW51731BpAdw4oNuoaTUo/iUxWYTLNZ2KFFbuyBCPK
eigKMaCLReYcRLMZB3+o/FQU9pXVk3MErCvvaYlGnNWYa+hPop1NtE1MezA2lomjQwM+qLEP/LC1
1bnEw5qJXmIRVVn4k6AEKzb4JJwG62Uo5E0+Ts+Qut8B6HbR9gQN7OiuCP0SRUUvOSews3Jil2hE
ahsknEbKNspuG7Tn99dV3Zy5etbWcGEN6lExUddoaQzK/sWHixhbU7/ng/zCxixKrODb+1ZnZcMt
4YdcW7JogGbZDCdxY8eprvzBvkgzfQYqs7ZGzs8uyFjRqSwIR9tUlZTjRkDMN4upq+nnX/v+C5uA
XiXhsQT94p2HAiftnm0UmmIfbMVnTuTaiVmYgZmblvhJ6W8cLe0HNANWB/AyeNf16IuwoQHya782
k8XRJ6YakzLATEDs5kHA1bX4MTN5U4UBHejD+4OsXMlLZCHjXsB1bgLoXQg4zS0K8LHK5tpDzxzS
zKHPcqsOM27RNhZtwW7HTgbNmWL02uCLBAJ6hFujvQx4vdq/7lL7AKztR8qLMVKTfUDGLbIsht4t
mw+b96e78vL+Qzq6cXp7cFHeCub2xnHsnZ0UR2Kc2OqC3ftDrBzUpYS0yAAX6XN4ajPkkCkzl4nN
rk8e4SmZfEokvz/M2kwW9sCnSIkhVMMwM8lC6XZBiMbMLixn9w2M3W/vj7JmTZdwxJKAzsguFJxq
gB4ouoDG5A4gp9xBydihV0XdbTj462kfuchlvT/oiolYwhEleFGbupOn+i3kUIoRXWmspee4M1YM
3JLtMTNZ6eUjnp5a6hkQXTAS6kMjzsnXrn35hXmo1ZhlaCBBRU4kr3qQn2kTnCtjroRvS5hhp3xc
mymejU5nkDzMaHJmUIgzwRxlgY7NwM6Ynr+fhLcEG/YTeAE6FIQ2RNP0miIhgtyB/iWXw1sCDMHu
6VgBqHg2kF2OZCfinhZx7k97M396fwP9vV3xlujCacrR7JAi1aFdE07lCciKDLHQryT9ejqFpWXF
74+0tlCn0/lDQN26pvKrEgnKEk1gYYCiP53ONQKsPXtxwquZoEiVA0RvteYBoqU3lX8Wc/T31sNb
4grr3s0qAzWwzTgSGzxF0FKw3OSFpTnYzmBvz+yjtWEWlz00SHNeQQ5yI4MP6iRDTNLYcPIAZo73
1//vT4S3FIvuxpkkGQO+5GSaUhcMOIrFsE8DE2Ht+aEzZmeQLH9v1j2+ONfQiOkGWVTYtQxcnohf
TzQDVp5GnDSxml7en8/aKIs7P2irWltIu26ILOVV3mRV6HX9GNEKpKkW81UITjh1+/5gK4u3BCB2
UM2TjgeouQHCPJamTyMUCl5SR2+6QD+VPcD5Riv2S56ft8QkTjNFLFMjz5v71iu0atqYitLdvz+X
v7fq3hKISJ1qShP/RPBZN7LdkCKZPmSDPSIuxy25fX+QtQU7bfMfTjukPyCtbcDAOdEhhrY2ANFu
fLLC1PfC0revS8o37w+1cnKWMMTuxNo0pymY+IKTO6To56G2DpD3ySI5uGcu2rX5nCzPD/ORY+b3
ro9WI8oSyHhDPkJFJ7YqYyj6cUUox/rMu197PQtD0LO5TvwAfVQBzbYE7D+ycO+t3JxxhtYeb/88
kV6MiT8DhQ+fnH+yTgdSzFcpmt3efxlr67Q4+w0an5l3oqloBvEGar8rZSYOj2ja2RaPqpZdBsHg
nbGZK2Z/qRkdTBSo7wSEF3nHDUTKETCDS+fMDl4ptnhL5B9wG22e9S7aW2UTyD1vbC2uu94XdZhO
Xq02ZG7Uo+VKu49Lbg8yHNp5kGgdPRWOkQOR9nbQid3E7y/tymyXAEGHk8npLNQQ01MTOC+rOezh
yr7/8BXv1VsiAb2BEHRaaiQ0Uy9KIbbcEX4DSgvoCghoPLqhAriyq64SULI7oKh+f9gVI77EA3oe
Z+CeQJqzHLpKg8078ZKLhiDlHTpacXaZuHmh95LRUfy5jP/1Zfw/4q26/ROgbP753/j3l0pPDbQV
2sU///lQSfz979Pv/Otnfv6Nf+7equsX+WaWP/TT7+C5f40bv7QvP/1jA0ByC9qVt2a6f0OWvv3+
fHzD00/+bz/8x9v3pzxM+u2P375UnYKy1v2byCr1218fHb7+8dupivNfPz7+r89O3/+P38KmU2/Z
8uffXkz7x2+Uer87cG0cRhyPnsgXf/vH8PbnJ+7vxKc+CZjPKeen5mVVNW36x2/e78T1XOwKn7vU
DtxTrspU3ekj/A5xSMCBevTBbYcH/vY/3+unF/PvF/UP1cnbKlOtwbf52bJjXIc4tu04jsvtwAmW
hdtZWyR16SAPyn/J/XIr6PQq/ZKF3sQf2ow1EFTIWUimKrL98nJMJHiTOdmVZfIkQa6Oi0dfTzw/
g+BYWIbv3wvEtxxTZS4h9hJW7XOrmjgh5aGg/AvrQbhjtxNoJ0DbVmZxsxdVdQg8J4gbPxVxNupd
B7Pxw0v8a7F+XJy/WZufvsPJsf/hYgIO2qFTPZWHoQaElxf2ETXXO1oYJ0KC5e79wX4+pv8x4aXs
dkentCwaWh7SdHgddX2tjPWSqkM3+1/LjH18f7S/mZpjY31tkFvbp03289QkVKBkkmTyYBl1yR11
6TB56XFN4UzqM0b1O1nBv5sY/txjDviHHdf2QTvknu7LH9axNrlDUtnJA6rpj6mrNvZoH2WVnOrZ
YCpO2R064uJBjxfJAMyOTsBZT6byKAvzheXEQGpBNJFnfeu9/NGzT0xulqKhYdbXJvjGe5WEOhBT
iMT3J9vJz+X1ve8dpz9PwA6ACGCMO2hLx1R+noC2WnDggftiLzipDpXTbWjrpFHdNg7Qyfl+9Lwe
2oZabqD+nWB+2hwKsP7GXsVBEi2UvpZDsUmLqoiGbLz18iy9rCFOezReofEI/lGBtDrmVTHFQKYF
oY0T6DiZBM19L2KFwXrVdGFWj3fdAIH7DNwo4WTEvRgdqLQhexnOYw72usR179x+uGblRT069WHw
HQPRmnynhP1FdWN93Y+k+JS5/EZBWw1YhuTOE+DxDfRhbOoRhMTt5xHc+m117aJzYV+K9tiZxgfi
aX50K5Idqh4Km64yYM8TtL6sQL0Y5fN4odIJhXRq69thrhoQFCpnWw3NSV12DieUYTZAyR1cDnAh
18hSpqLfQaX1iFhiAjWbfkmtIAlRSXkmSbXvvXrYMyq/uoGdb+tEP88A44bdTGWEgr1KxHBv4WXM
ZQgy9/LoeuprMeh+67LmubK0gS7IPEaB5CocpAOnmKbHIrPSIy8+l2mZh6MyW9JDMdR2aAmli9DS
Or0ZA1SdlZXPIDhTH1xtw7qwCjCMub5wC7VHP8xnouZDIKAniKShNZXprpzMU0CRqcY2QWXeay4L
xz1JD2cCtDjevB39PQS7zWb0E3S4cTdKfA0VmbGLIJV5NQaSntIB3c7hbnMPQdZIObUdkhZiuazT
n06sOvGcsRHFyQYesRXweBa+Hc49eHfMvZcGkCUNeDR73RjZzVGBj+6yrorPzdhH0xy1fpB8UkP2
rQEFpw7Y17Spr0uzJyUZI/+xrtthO5HhOZWFBx1D2YPguQdPJ4f0HyNuKNv7uU0IGla5H/WDImHt
ZKFjF9tmbHKQKrpQkIQ+oDZtmCNsg0sDFUlZl13s5yO0bbLHVPdT1KrhuekKtqum9imvaIcV418x
pym0PJmHqtZ5NNojC4fCeRi++R60fKXKqp3M7QvUgMeY8uyOlakbI9v4UBh9B1EuEbvj/JXllUII
PjjR6Db7ptw27UVnoBhYVf2eEhWEvaIuzlaCYq8fHBMcgtOdBzKUY10NrxJmFkCs4zh7H3utNsoU
gGh/lGUF/nspn5mbPuFCuA58sREnThntIEQhfs5DvwZdcMm70M+zl1qUjzkdXuuTvHWpH0Q6yxgC
uKoJ4QW0lwQInwZRbaGzIDQgg47dWSaXavBunDQA2NkLzMZt8IW6Th5LXoG1tx4ejgRq2rc6eRyy
tPxQ2/Q6Q2EuSkhtb0hrvyiHP8JjtiCDxeDE1glOXQ8dw6B4Zsr9ODezFeqUP9ZYhdAxwQlt/CET
A40d15LRoMSTZlDZSJt4wi50iu6GdEbHaVP2UUYFSLhy51iCZSzUZoxa4z+OiAuM1Y1x1STugZom
sgrQ4k9pQJ4m9ysxT6nyvc/Ud6xt3xcgWgKNV14l42f4uTEH0EeJTD1Adu8+EKyMKu4111mhI6Ko
v+38vjm4oE3egyW3CGcXQGEOQp8LCAfAJeEM5QG6yywqn8FicwWOmYPmHWLUUl27oIoDr65OrwIw
oYce3itqF5BVUuMsdop27tZCup+wpNu1J+p8Moj6Y7vpHW+r2i67rhJwJ6TD1G55kQN+aQkAYkgf
lhA6OrSZlPdzjt57ztAKr6Etqgaib9Oqag+oZH6ZlVdfJ3ZabU/3kUP7b9wBKDEQ9jYD0U5Y9OLW
qFZEnGZ8HwTpRYMFuBAocYQ6pywC5Ycbs4ogIGqsMjLF9A1XYRZBqBmpi8KrQ6DV0ccBFyVuSnOc
ARGLsPeDkAx1GlPH2gBcJbceLcUWutdZbMOmRUzWd76cxjhVPNiUdf5NuocmSKzYc5S8dAI5xfmU
OHGVWVdOrvZMXiV2Xt+TPCdXZTG/sMR8CEY7VNPUHx3PC+XJAM5i7mLa+puyvHRS6d7OLfsoYPIO
gdKA9QQMZVbuX9M8ZnYbKsvLwwFsSUnVl7A3UDNtsjEuTQ3BQtYGUQpxREvbn5Qlgh2xILXGeuWH
8JBx/VQsBGyYZ6530U3WpVNwE3cnseFMeXd2Nt2zXpgtM2FTzU9qZDosQDS7qZVzX5vkpk/oFLaj
/doGPpTDcs9EIB78QPIxVLQ9AOv2hJbBG1xbfFe7fYwGBHaZD1A+sP0DSHFvuBhU7BgZjoOb3IHu
YWvrrLwlFYcLQpIwSLQGe643hGayyrCE1ouaezt2fKvfOCnSZ1D9gu6yK8ewqscnwMefvEqPYSv1
RWXMVuGtV9qJM98TYWY0ngGfsJ+PoLwvIjR+ppE/PxmW53sFj7HVuDCEm5LYUqFrgUzLBA1up9pH
Gf3bDHjvxhv5i9QKtn6+SQaQt5GmuExmunXz4e1919L5Tkfzs7vkBoT71HNsBxQB3/3BH/w9Xdfg
3+qqAichxdVDJKDwDhA8OQU7obLvvLYyYeuzkII5NGzd4CkgaRVmiQ1UrX3TVgKM+2WfQj4ywUuE
3sOQwlJKqQrwOQUbl9HPBvqPt7Xrf0iw0+1EITwJJnPsJ34J3jUdurbAbQvaXwS+ot77FBgo7fBq
W1kAmAR5nPqpimYriRtFxKaaBMi19IZ6qDYmif8BQrN75KYvKQ5TNucHmfjDHqW6KfQz8+gbuCxp
V3/1q6ckn+zNWJdZNDsAhhasP04+yS98iAdskS57AN0R6HpKPx7h4kecp49uK2IArl8nyxpCAbbY
GObq1lH0gxTVPgHHnsybHSfBW2m8LoTVxKXbAONfPnl9ZzZOL6872UVsKO4dW93wse8PNuEvgV1e
FbN0j3XuwgUExIUWuMNcM9xaelO5yQXvQBHXQjovLEVehNkQfKkLaGZZvh6iTu4d0Vy1p5s4q7Kb
VM57RbJ8382AvVpkPJz8MG/QO0+oXWfV43YaB1w4gQW67yoNcwuaDWj0iAPpfmNDc5+CyWxD6XQp
qiRHZweUMonRe/irt1VOrLCv3Ri75QpSHOBgtIs8BNOGk0iAGicIYyTVFA2124FcwgYpQG6Bhngf
JJ8t2T+fhim0e9mD/ESSbs98eNlS73Tg7LjDv+C6mMFSkj+bunge2npXtAgX5Y3s7DSUAj5AmcBt
gpbKEPf5JfCnT8lI9l6bXddaPDkzOfbGa9CBg29F0gvlFV/ndA5Tu7sIKLo6GvaosvoaPVxlWIMk
cwMmo7uSs72x5ceUxcSchDvRK1BBjTpsXO+u9fsdnzoJrO70OkxwDgtm0PAylPFQYwEca8hDqWAN
7Sl/nlGRCovy0iuDjyQxrz5K5FuqyKvtq2shcCISCGaHON6QR2mtnWcFBpT/XYgO2puCX2iEAlWH
Hsqi+oKoyT+w1AcP+zi/Ol3+VaQQHBtThredFKFEvg3akuFE0XjbeioPS+6+5Ug3Ymq4RbwJwitA
wccu/VLg5QlKm+uhah6sudMh+s5aYJH5gVXzvZorCLz5EiTB8tZlrIl74ZAoNebO60eopA5jv6tZ
fyB1Xn60xCMcABDMpkfEiXtTyWFj20AZsRxiDwxyYiVIRZBtzm7hmjK8ZXzRQeTXwrDbSdZ+pO0B
CrAm+VQBox87nF0lPL8eDWaVaZFEpcefiOXfz6ksIzt107jAR43PUCkLzIcyMPfw3LtjOdoIJfzh
MpiABem09VyeWPE9+03VYMo3KoDsOw6Thp540V0b4MVxIkG9XrjNgaBEeQXp44oN6RaSi34opgwd
eJK3yLZlr74EDZmrnVuFHIrLO9SfgD7t2cOsclDwo1AYgyaEcPcCqYZsm/QawYy6sFyNuKG9125T
x2Rskx3riy/GH3ZeDfDKd8P9V/bsp+TQvzJyv5C1u8q+NJWpvrXLtN1Pmb7/j3J7HpIf67m9CIh+
+Zq9/JjdO/3Gn9k9i7HfA6TOiEdOiTz+PYH2Z3rPCujvvmO7DOkryn0bufl/5feo8zticuRfKP5C
pfjUHPNXfs9yf7dt2CfOArT3ID0Hron/hwSfTYJTVePf17Hn+Ygn6Wk0pPlsPPOUefrhOvaLPjMl
z4rYqcFEmsk+S/2LPHWyUt5BJsThkMzsLL8FYrgYOv+D0f3g7kWhK++aFha6IHzR34D8/9s89wfH
77/lyIdYd6PHRRaRaXSmODUs+xaMYsfzVIS0KT9AgvrGHQLP2xpWluO9y6lgkZMkRMEvUMh3wN4g
mN7OFKlxkJiJYtoop237B5XmYo7tktTjJxkMJcKKJKej/dIHVVVGULJsgWPJQTgU6RHHGzVWDb+z
m0/ec6aQLLpvoJ5sDiN8HyQOoUHqvPbQgdDfeqgKnTSCs8INgWj0x21rAWcQ+rzXJVQiLV/dgw54
dlHsytt7UhAEdmXLa8QmqRy8LQHViAll6UvY+4oUOhzmvLd3lJ/AveA0ZVDTqDskDIqCUwhoNjWr
IujKjxayWwh2AZ/sGbJ8rvIlKNJ1ojdJidsxQm4GTlAh/K5Bda1XBDmX0SoyuZn0bANX0ZatuMjL
Ic+v85ZP86cKSPNMfCFG8mdfNTDaec8aOJu1tO48qM1nYTVWgRVaECl+0YlX4n+6SvE0dFLSpyEi
Cz94FmmOWB2ytkPy3OgkQ3A/GjRnbjujkhxE1TQrr2pw2YpD67pFFau+mjWcCuSn9qWbGjtOuWs1
cRKM1fwIeH9OwZPe8SpmqrUo+NOtuppVyImZ70vI72Gb2OC0eegGUn/OxASh+tA4tEBXD8mHdmu5
StunDcCDCL0U0EGpSlMEt2mR9cnJADfWJ6vGIQJwu0Zm/VBMGflmAUN66gkacn/Hh4bzuILWjYUw
twcrgmxR+N1XEu4MiCfpZLJj1xLERSPJPHnEHk36yKEVlWGS53zX+3xm+86SXXOgHqC8ocwB40TY
BRFYRCNl3po9TYSXHurUDjK480PlvDhqqOAx2v7UIs0JHu77MaNztnHaVHhHN9VNccAxhScCUTCN
ZIzq54K1YS+o48VeI5oUnxOfR33R83TnIR4g2xq6gnSTdTwbXovJ8ednB5mbJMocy3MOAeaWbmVA
4K4NhVui9XvgRKQfOXQO5g0SRb2PHOCcPkKkoKQvddaU/CVpTd4/THPRjK8JkuhQpG+b7N6YwW6i
aeAgc1CC0OAwmHnwLj2v6vx4sniVeeE81SMa14k3tBvmlHN5V0B7LD2oViXerTWPVnZMTIafqRlu
4x1hteJ2bGH1NbADMi8gRawA+ADmlk4stpOmq1D0Gzk55Eh6VLoNTRcws8+SZBqObQcUwH0hzOTE
ZUk8hrxOUg9bt7RyN7arsc4fAeOfLtF+4buRRKsmKAEmmwJXrvIhcpTfZQdDfZD5kwDqj8jPZQ19
cU6/GTs2iGIOaUNHQE2zvnsLAhzgY5pLVcazLmXSoP4YNAoEe1OCPWbzQvq7FJkQQCScU8qgr/Cd
P9sFQo9IZuUkLog/BuRQ+2lbfh6BPKaQm6klGsc8mpTIJArEQBXizHqT+S6pXzvijOIBPZIBxGsh
UgEWI1Q81QA3daRdcy9nrc0XvwmCB5LbpY6ATxOXgo7UgS3U3mNS9h2NhHalOBjFzISKbcnncCib
oUcLKXygjamgfnHKc1qfi9SFC0KgmRsNdnvKuEs/3/XILNwDW4oSfDMneRt5rqjasGwJdFIE6+1L
mVrlsIHdagCYLUxx2SkBlTSt++ASlSZ1TBBaq9AjjoQMZkm/pq47vXpjA3xgz3R/dNt0bOLcMsOH
xhU2yG6T8dZwJ+jCdNCVsMN2QNwXazdhVjx3hZNc1WVqoM/i6nba0MIuErAUida8lL0bqMizyTjH
0IMzCbh+KwM1CjLzYj/3rkGU2dhkGnY5WOSRwnI6dBiFDTSAIa+IoKe/YENWqn2SeOx5QBe1OEov
5aXYY9819be2zqzpI0Jw2SLv7BkaNVBNhzVpPwZ2Egmb3wqS3rc5vRw5QxpJDRc+EijhXNkPYx3c
o11riPwe5s+nyHzk7pBtR8/y0RkuWciMJnsCCiEUtFh9kcgeqJFO0BCX71OrvFt0Du2Uae/yygYA
tsKmscjcx0MyI7LF0Qtz1V5BwOZYyKwO/ckZkJlWN35FPzVF+sGj0ynEKd9QdrirZwOJCM8WeBHm
TYzWiwAvXe7gZpLTEKFXrb2gxngIye3gSIbGfUR06YTF/yXuPJYjR7I1/URogwMOtQVCC2oymbmB
kSmgtUM4nn6+6GmzW5V9rXN6NauyqspkMCIA+Dm/rMV06sviUE9pevbZjBg/bY6V0q92SUft1zx0
aWQbxfPcBmc/l1MoVGGBv9Qt0INK3k0nGSOf76RNarV3itijtbIK9sJqkkfFLZps8roFex7nurqf
hZuaOxEruTfT9ge5hnWUEj8altwd26lwPzKjSC7sXM3W4xbmJwcFcSNoUkIyx8DCW3WvUyLkKqBA
vegl7DkbqJXJ3J1fOnc87NUHo807GcFulOf2CVXViwGuup35rvfcsGkYO+lH0HSCNXhR+7iZB6qy
JT4rrwl2ptNbP1W+FPfYCn95tCTsEBHk0Vh6J6NKn6y1Cq7uMj1OFnmSRVPTSDUumjiZNo4AbD7K
Bu2JTuf0jSOmOqnUaYkoLpx3rYzizBLl7I1ayYNdU7CdifpT9/0Qeu14WQEuN4Oo4F5tQdOHMhLM
cmbxOUxAdGV58UV1R3zFfKm7Jt9NcYuCuUFLH2j/gyDmLnRrIlSstQ8ibVdnL1nzLaf5Bkgf1Aj1
w2GRemeN2QMf3Xyh+/PYzIohsWt/VtwJ4SzaQ1/7B9WXb3QlfDZpd8g7ObOGldfMWU+eDJwN0ZMX
+rdhB6w+P7JU7vKyfihS8zgm3ndaSo4DbufUDpIQXH83L8sutdK9RZTuR24U/WFOkx+Fx2xQLxXB
XctQ7XOaM6ZgMbimxd6bV4BSm+ojLLCA8lFK92tUzP7MAdw8wbU/O4kFzNVehiTWYUN2Uaj94bzk
qC9HnqFWnhhb5To2lNJU7GKjoMjVsLmF6WZbw0RW7p6Nm5p3vJcvlJI2z02aD19MaU3Pia3MnwE+
oudM1yO0hd1TFp03twGYvOZT0NaieB1bxZTkuQFu3tzXtzknhXFd5CXWjKhTP44f49Qur17mF0/8
kfLBV8RR1q2TXlMYxjAtl3bHCO7/bD0zO9gMWYdaBy0Q0Jq8TyrWd4WmgR3A2v3lSr94UPWoNq7u
ugbrx1hI3qwglWAFO4/UOg7vDc7y9NCUFmjLMrU6D5My1hWPs7UhlSjXa78re5pWjzVz9CcF8t4Y
SWreQXZcIylhJ/T07Og048k/KU8fuQ1JaJnGkqwLhwby/GS7I53WTZl56pLTsgLgO8jma6YJYf7p
l2bm7TuylQQAkE5qojKCpjfcaBDBLQzEF8ljVlKzC0KaVBy5FEMvYaYX2ibNeTQfR3Psr7XXm286
6xUnQStPlPTVOiS/zgcyzNXqbkZvIPJ/bUU2hRnlYuZmlVU/7L1hVFPU9yMfg0zKrtxBAqjgsDDX
WKE/xuKzMdwvuS/qraRqMEQIR9KtMYz3M83qhgsFudq0VU1sFRtu2eW1om7jXM51e8gHNfBchMsV
c2vsqqRyIwchXdgUdnCc44ZIlzwXJx4IL6Un06cF5vWBpgX7zDCMREib+bGHZmhG870WrrlZOiuL
spwKvUbab6p3vsmyde8tr3muGl98SyltOzHbcjyrvtk4N+5UGMbPoFvc+1VMH83qfc7TsGzhofUJ
U1wapdjD7h1VqXPVTtV+4Ja9MsgOHKdpFgVzOb+2WjOnrk22Y8KofmGS1Dse4muUV1m647osb5vE
SLrQmjsHJZE05bI3ntgozO0cTOUmY39idKQ9VQbEbXFAMdSx9pjGaUgYKUPUKTd0ejCO7mKbV8ax
YV93+LBkIq/wE3SNed50sby4j9CKgYhJs0lfMEI3QHaEES+yGTfoZD7iWYmLj+mGs2f+0SncGtpf
8n1Wx8RR1RXwja3eeDoglp39XXk7MuJlvKuk88PryNK2KZGMnWjSpYDGzp4S2/4ptPxaO9PzKEDm
rKwhkL8AtY+n4KuKZQ3ClJHi24wBXIqDkKuyvlq2w1lvBOA9fXNyPZ41czrB6Lrs2WvsHozMvVta
m3ZC9cb8p8OKugJ8lq95OxziYSqgOdwr6pOP0RreZc3okJviPpbWJeA/KjEda9Pfk7IAVC10c3CD
pDzxEURdW3K4WLRXDWXu7PxiviNj56Wexh/ahKpc5/bK9EWGu6muXsYgYMeFHbqF/BU0qLr9GVCs
L8yrZbnHwgvssCpWG06s70Ll22eHPuE2HbpwzpxjH5svKsn2WI/m0JUje2eg1L6/pRZNsvmeCozj
o8qaTcxREnkk1WySjOdg7mZ2mBGVGIqEX9pYLDvUavlmLy5qHjQExZzVkdn2r1T4vaphyMNGZ2Wk
mvElVtWecIIptE3VwuV501FRpItAq1XHdiY9aV02faHKqOCE2Io+3rU5ouzMyO8QiqAc0cESkSAW
bAe4pait9BstlRdT9da2C4xNpQx4w9kCAO/Ll151j6Y7mPumwRisZwI4HbP7DrYxhDOZfmuCKHox
X2QePLARnqx0uJdOEKV1vmzmOkse295ud/lMvpvF8hrmFgWUztBB05GtCIFRS3SufQHcaY1zWFaj
dynzweUnZVmUmK6+NJlbhaVT410dUzOKy+wyVT7/KTXXaDTMuxX4/tYmZS/wO1Tby8hBihLOpn8O
GmcnTS0RKKD16dmZI4s1LS6h+VbhvYEiwlySqox6IHhqvPkyJeVVF5UI2SsOuZ28OVJvTQPIvF6L
b0AH18HRX8ppeNVFN2/T1Wg2uQlyyg124LkHtt9n5hbOrGTDxQA71KsRCZqDkKvIIFz4LMJOxgmP
VDXX11YDHBRl/DI1S7ltq/qVtpZLBSr1KG8dmhoG+tCVlt41ErJ5TILmYppGe2SW6/admCWHjje+
MbGCXHc9Zc2gdP2xH6Z2iNCwOxW4w2LvnHWCVy5VNVRRHrRxEq1zH392umX1K2hX2DmtnjIW0jb+
UGOxUF2atKtzQNbHyejUZIluA8KelpDU8GwXZPGEdji2znIdBGOMgVIRxOol87mJ4kz/MvjS9tqc
sBfaUt9Xrox3ozEB+HuBrm7otBx3iSzVwWum4eC4qvpVCsM5YX/r0Ep17F2uGPcQDtx/VrbqOlSJ
m/n8JZY14kx5s+3E12ysc3qjiyY4Euq/eMyYSHdPwQphfy6QUV2lZYzvlXD7Zp8Xgse25Q2VOCJL
hEAPsuAMgDMH1xK2+FiXMyLYPiji/lhXsYrc1R7uzcEy76l6Ch7S1NXZU5svlMGXarUvaybTkg+4
7k9L1Vv7LlnMu1ww1ewNajjr0K5lKTYFaBdogRahy1J3ZoxYtn2mll9I5ustq5U4FGuDpp0aBWvj
O8rgcYDGxTDyR8dY9SUT1UtnW+u5Ja7sraxmd4OGNbtPenN4Fn3y2KzTWWf+q9UPPWwtI6t2e7mr
s/glzdcd3/eNjbU/dD5bu45YrlAuyQT/LF6rKn+Mk+5uVDY9yePwIEeBRMghCTK37uRS7YrG3jae
2e3dwfmB/Ook2A+m3vhWLbC0aulPa1qa29xtvvRVft+KutlCbOtIgJpt3GqoI6vD/+mi3ucqQ8Vm
uu4usdNtyTa6sbzR3DGgXscMGgfD49d+yi4YCFQE1tigh4Hi0s3VhdkxPEz//YKexZ/0ri9BFas4
aB6lg0ltbKYCT4NpclIGCe41ZDmGz+6Qy3UOVe/Zp8IS2X3AdnDv1FaeMx+1Tag0/E/WS347CNYW
7K5Rmy4Yy8ucOmy8lWneGabMI6uYrlPArkZias3HUjkhhsK9Wza0RKYHn0gIu8hxnrWPRD/VYMsG
KbKyPKTYvNFMGWcrHl7tVslIrEWxjVHBbl0DZtuVMju2rl0xQMfHGUcN6iPjIVDrF2yYQUjvwAtR
SVThWOrd6I37vFAqbEFa6Dts47A2Leq665lRT93hU+Nki6vbYnEPPPvZoCapvfiOfJnHfLFQChGB
pPVTOUtUDHU7hZXHc/1GkIrR+jQM6wxcTA6ta3yIwP8mMms95lnebHqDfbgpHmLtXbSrryoxj2vq
f3H1urVl9jqU1gHQlFCM4ShTNCfrjMrMrLFR9AdSTfJjHAsMT9581TL9BVV9qtblWubd4+A4jzx2
Hj0jeU287pfjlKcGHCCxGUCKiopCfJD7fGU70V7/ayp8FQX29MZ3izbG52gnR4HmwRAE+QsFu4+d
JqSITMWjLDFLrunDpJofbTNtjYU8wmzYOXMH7QZnF/DdOra9yZtqMy0W0icnYeLonyyjY4tU23Wx
jxYgvsybh9mSNEhDj0oHyRcQ5sNcG3egdVevmvJbRMT3wjDfSze9L3R3GIeAg9p55ZmPU7AZumhd
lIra2f/Sjn1Y+khhrGoyUVhSkStY8dhINBEDsWGjHCmsPeqzYzIZdNymHLCt8Nq3QQG5i2bow7Zn
YOzaVz7Bez+fTuM6RorYnbwxz0R3F2EXL6fcLXe+bM+F322lBD9ZhZ9t1g5Ob9FUE3Hnf6nwhNOX
0CY7Os/GsAGNBWEMZ6f5GLIZpdD8msAvr3nzWer+DljskpTj90wrHGtW+VLk/bbH8tcv7X3e2/fI
AlIOvmUDSLgpjPzCfPotd/NHYsuicgWBqdSHNxN3YzoBN56V3ga4YW/PK3Zadqly6u5JXP7itdlL
U/QZqsUuOVD7+bOZkmJ7Q9wZZ8SmrTKkNiUamIWm2SH+VAXNQEn6Yg/BB280P7vJcpcNXJi3SYmo
kDQeL5Uwo6Uy2sgupb21UiPdOlb7Ulvg30vdfBCYE5xom+nD4TazWDPouMjrR/xH8SbIWv62s6QE
tYwPXgwEQs0h5aZ6Vxs4Usys3Flx+wLH/SYbwvetplt3nuf+8FrX2I84H6K2d5qdNJInEKDvteFf
Z0MY7G7ebeBcz8SuXnufCq95ah8dECNy18eDEjMfqjM+junC1dEkL2qe3rlV00PWBnu/s178rEQ5
jWihX4x5l3rr5O/Qe84nxwzyz0RZ+mqtKq1Cv1CZteksv+ArqezrGKMc5WOxTjAqwALQRsxDZhfV
MGjf5YTgbmJVfvcTwznqlv5tZuhVXlwg5mc4m/VJNnq92uU43EgxAAcZ++OzkY3iCJa1XCrX7L/D
ONQKZUOLojUwYxQpo7l8VWWVHDqW/3OwLuJr38v+A2jlc+o00Ip3A16mNN6mkljiPM1M/rVCfaaz
h760sjAdjBd/sut9zWnceE4ZeXa2TeZxvPpY2w8so/dOa4Lbj9qKVlOsYUC8/LbL5o0wPNDh3MtC
2PZXEZs8BlwycRDZhSuIxxSyEjxiWT8Ju3+GB+Qy9Xy9c+vCfshsm6Q0ZzBhnrpyw8eV8j0hVi0I
9UYESlo9qCxq3dYPm7LbBKv/RVdYC0h1++bm3mfDfByNaeFEdjt1ByuOv8CDbEqfZGF2n+XTzbx3
RIXGuzM0e8ikfmvK9VAp8ykW4rPv7B+pt0S4gw1EVqAFciq+aEylUevqdJN3FqLXmFFbOKt5dG6L
6IKddUd/LyfMZB/LcX3xUsMFL1TvqjAuXmLdD5O4U52lN0k1uIcEDjWqEzFsXA71kLy7MjSwcYcI
FVBltGcvyA6NkfOg79Z38Iv7yus/StN8zkgYCMXYfK6uNu9EjxZVyucYHSJ4Auj9YpfH1HaPNhfd
ojsZpgszTBWb/cEBrNiOUlmbzGmzTTFNeu9Jfn3wkgepmy7SSwt85hTON7O/wQy1J3edVTk/my6r
L2jTRDguc0eEkpU+2+2cPS9o0U6OxU1v+fNy76u4BPFtpfXT5ULewAjm9wl4YRwOvdsgwkCoDkCc
5s9TZyV3YjSa8xAM7HuDaRk8QEkH+ln1KWEzsxGbnwFy0dDvAjhArtbIL7uZTonUAcYera1dVclb
YmT2RflpehSrzTXvVksrdhy+7h3p/epoeM0/FYRyM89rWqBBLip27RLleohgDaFEza9nEeizGTKX
ASr1ly1gFggNfS7jI8Qbpu6eSOqWZ4TtIUdewDxCBB3iuGSo9ruODapagvxXH2Qc4naNBBiNx1O5
1PXFnhrvhJfTOgSBUf1CUZycJ5S/j7G4iU7TrBh4UVHL9qon3+BrSv2Xwk+WI3FG3TGw0/kkbglT
hQpMJC6eTT5oM4t3NLUmiuDevQFQ9Z2yGmMfi2k+xHYz7AVF28jp4cuGpPZUqIPK3qAlJPHY0/mD
oVsexLmjLEQxsRpfK1Ly3tzbzjX4LR/oZLMs1KsCQDCc7G6aW3mUoxppJXezMwAW0b4CRiqs7Knd
+Stjb2EO+dGZhXLDFKHtZmp8zvQMEX7ktnF5jI3EiAzLr0gySmZ57sh7/lU5SWPhaFd2FUkVFFuh
Embx1UGq/CTKQZthwg0UdiujGIjPq4Cz8aMpmbNvYjLTN3hZtDOQDwjfkBeh+Z/XH4lvuJuysJ1v
ttFTN2oCaZbZvHzJy65hEM3Na16hsjJ8JNJ5I517K/fmh/4WJ7gpb+ZI7Mqq3+lxSbYFyi0efb7z
pPt7A6WUSELPGhAGzoGvCxhxbz5ZBA8exKIOdVyuRUgVXcdkPrmIA+Ejyyen65xqRy9snm6NZKp/
CsImfsRDMJ9Ge1y/mnFpSYwZ8fAtBol406oyICAmG5XTtGY+TlabsP+yW/Nvoi6Wb3VqEmvGOKOc
s6sDY9jJiqKPKhxy7mV+AZaGcJrdYQItqhjEdYvXk/muF5wT3mTH225tp+wb0jHIjcJNs/4h8fDy
IC+DED0iG+vouagxo59EysPqmAK26B13Y/rqs6c3SLtLGz1FzWFD7XU8GHuR6MDdeaM1ITatZ6ao
WaliX46jtrdoJlWJBxMAMBycWlbbrK+pbiyCmRG01zB8Ybc4Det0MHtopJHDTXBnVvxJakDWbiox
QNA4E9JuwlwG41sMfEsMmpMYKcrpcul3ykps/7R6g/dojrcFcGLXCUS9mgcPbQCagW4oFWcDJin2
7oXp2yoxOj9Wtr3WBZBGLX40tQFR6Rs1D1vXHcdll1QjYKqTSLZZ/icSDtvtb0hUvDJUjrFNAIuQ
nNGboR4lRb2mjwQ65dRFf4wbobuiI/azKy6NWHw4TlE617kZl+U6FE79dcjHmdbg1iqhSEgO1Zqe
SWeKcFVtq25RDXxLHPy0au38il3GihCP9jiceQPVo59OSO4H8KIoJ+J7jQyfpAU6sAvALHtQPhJL
U9XTZoiToiEZDRjpiO9O/ZSkvSWRuZra3JTp+hrPqCAcv4VNDeTKQ0MV2fdqkWO7bVUwoj8raxtR
SBUE+kkoZmqzUdV4LrOMubUB9Y7QAyHhH+MYHY7pGj5Fj5M9HDuzrfpwhd2NgsHozCtX5oidJ8gA
CVQSVHhzkfCwKZYzYayG7uijSxDUXx1Y7O6iLRQthxUFS8EillvVhosciNpk75kiL5f1souLJmP0
zvo8W67G0K3ec2MZMtk6Ttbfu5jfjI2bKLSAIkPY8YC9AgqYLY7jy6HtU+35IDz4Mq9LWH1zY2HG
h1C/4OtAXGC003oUFQjhM8x3Nl2tMZkYbVbDQsTjxlyZ0HCoOman9lEnLWbb8anmK8UcWWoU21kG
PJOFy8iwFVNtV7vJMwSybTQ2wbbOB+N72mLYvLRIdcBAxASw1MRd/mNZPeS3ym3syHdyjRK48R/p
1CzlBt2OiyTaKlIk+2kLIFmQJd3tKjMOkLfoeXlGKDQkLGA6f/XXxfIfdTKXn7mzDiuWrjTtXipk
EGKnXIPF3hySFvEt41v8VrrWUl3RHmeISvgpC/RZOnJaL7E9MBBNdfXVM27DkDTSJGceH3xMLBQe
DF8mQ+Ucrv6cemDWee9GXpmmb0y9NkkTRtoljy5Vmj/mbozXTWXFOTpuI1vfCfFI8kvsT7MgKaIP
DHiGbjZxEPTT9y5lV4vB/LzIQNyKolsm7U+z6AwrYvZVXqQ9R09hQzdewwFvZ2zKDW+AFnMrr+eo
kx2tXWm6Tgw4wdATomJ5/pcAJiY4qZk8qG0pp9qIKt+z8ts3OjI1rWQgcVtptw594qGHKIYcIOTN
kENOoAQF1GDSbidCWDkUM5ZrxvkWpUsF7oqkF3xO9Ib3MAN4xxcaIXjQSCbvZJtVaeZsUnecHnuT
zzOEuAo+k9Y0rm5irM+6B6vh84MJiZrFs5LIVlVg0CjfA7Sms7ibbHda9raO/WN2M1Sh6WLCxoBA
B5KmzOoWokQlF500TmBu1cThdgctZj7kTnkL+GtqiQdnrAF6BiyBJUTlsN6MdoNYtuYMH/C1txXE
tVGWKH49fnsMeIH5ZE4CZVG5uhNJ0BxsN54ntShM5r6In9PaghcSqxy9Q2xJuNzAcRm5CpuCtshP
Aq030FFxenQKkqvOs8GTJerWeB6iKcj5M5DeuYz6oFtFlIHfVI8WkoaLx5lxCipdDHtzUu1HLerZ
xu1gk74nUIc3OyfJRfZa0mtabGqpTMXnEDMX675ceJ74K5D/uKjsq+0YmTyzodeP5RiAjHeG18NK
rarRVLlM3LmszVAmi9VT4MCxs5o7vzexkanaHsq9gfXn1bJ4tMO11Bwo5cS9h1lGF5ph3owXrqDK
16xJ3KehwrOJ8qRyUz8iJJCZfa3RPkc4DeUdahEv3qMiDgYQiWGlpmsZ5mArbDvR0Onp0B5lxtQe
VuOCaBfYpmE1mtNh3Jh87kBAZIIiRPFt6Z9VmiXilDaAc5G0qjaTS9ihGXht6SsdDksV4+3z6HTV
J7RYS8E8O88FYFgrDVQwedvfPEDrlJb6DxECf3cL+3jXb0JVKU0H6bWw3Vtswl8UpExU1WjHQEOJ
qqzPggFiipYCa0vblfXjwMi8Rn/R2P4v1uubJfh/NKu8ome63JRwjra0PNP+LYEG4CylyLKwKe6q
153I0ungMdxspZkuf/Cr3My7v7+Ub5sOnzF+e/P3nAQBYAfwz0tJrzKfPB9M0+46CV/TDDtA73hX
J1JvCsF6RdXM+qcEv78bv29v1Xb4gD3fQqQrvN8bT9jVYqonR2cTI3cPm3z6iR7E3KBLfU9785Fz
rfzD1/nvH67tSOnj0bm9afF7wG5fUeTb0Ya4gSWgEKMY19BmnkKyNqn9f/4ef8u8uL077PuOKx1T
Br7j2r9dOkmmjHkC12WQ0Sg6eSmddFvR8XY7w7zk4wC6VvQMWRrNfAvOTzqGa/7hcvq3C9i/hSXc
/NuuI8k6uEWq/OUCJm8aC8yoUPiKvHtPFz8/raMUoZ+wXzclzu7//LZv7+pv1xQvJul34pbxg9t1
9ffX485vcywyDMt+Z+dbo8uQhi0gbv4f3tj/8kKesD2LfETf4+787YWChSceGl8o9N6cnvu1Te8W
idrzP7+df8Zt/v39+KjRLctBSiep4/5NQj6ils2XRJJkWzn2rm5ya18IeTOzc5b2ACpR0vtryC/x
puskJrUTPLmQNUesn96G5AXa1ov/FNb/9yQcLi5Wvb/+Wr99rXUR82YJBdjqOkUWUUDPr+PNY9Qa
ReSsjroWSZI/lHFg/eG6/rdbyPd5WDgQvZZlIf3/7ZXXmQWxTbHoCasv7ywT4MxA3LopksJ/+s8f
/r99xQSDcAXxkLA5C+3fo1BbCmq5pIsSlMOuL02sgwfUzt4f3tDtG/zrNyxvWRs4xB0hCXVCnfn3
KxZZPEGEVWoBlsU4bEAVxC07oN/J0WjDPO2Kg+7+8Jq/f4i/vab127PBBKQoYdYwsBbIIno/W+6b
HADNz+N08999iI4P/yuxaGB04tP6PTm/t5G1J16RgzULpiZyp3vU+kvr/SnS8/f3xI2IyYKzy7PQ
dDEe/fY5msheBnoMdmLRVn91mil/ku5ioupBaDL937f1X1l2/t/8OPftz/pZ9T9/qutH+7tz5/Z6
f7UE/ev1/38G7twcMf/BlEPsDkkFf4vouf2Nf0XuuP9gjPVsVJ9E5/zTQfOvyB3/H5xCHAO4BW3L
d5nD/mrJwTpDKIplmp6U7u1U/JclR/zD5WCWN0uOY1GSwojwXzhy3H/G8//PveZZvuXYXIe8DOk9
wb/VTudcO61/Y6BbGgY3dp+QKtoWurYPwepVBEIvy83qnkvWTpzriJh4mCXxtO/n0r0vUG8IcgZa
eixw9blYxAGubE1Eae7k12z01/SX0cW+E61UTzZZGEOBzTyOIeCfTBcHM2stucc4F0VeWhFE/tC0
kTdn1EUC+qa2ZW4mc1W/gMRbdSsXSJfzinpuolfOJsqC0JjJPmW3/ChSGJZZvxQZW1gNvyga75vl
9MsUArNUgFScjmyZpGDzs4WVZ5RgIwB0P6sKUdSjayZV+bTG01qe4rRJPtDgOOLd0tQHXbVbEICD
8GFJXzOrJBkedtNHdTUU0kDDgI3Yq+6cmy0AlyZ4go1QCEMd2HoBGwykYgrw02EiZaM0eQSERG63
3nm2POQemQ9ouh3nKf4+xwu1NZPo2DZDZMQ1pCprrTd+0Z1fdIfJyztkga1qbo6Nsq+U9XO+2Vb4
BvqgVudkJBPjHk06o37WAq/uiRBrn2GgEBHEY4KEz42FmUwbo7NnVIhxbRn1sTJnTWK8rBGBiYWW
akThjctO1Sa5PV26OOnbj6CqquWUogxH/yErCcNaFDB7YVq51JdviGpz9FcrwXVw8b3egq8HyYar
zKep+4GxmFI1yBpqDxZmL1JKHuFrkHigGW6ksVdggCh95Dy4j0u6JgVeq776gbxwZbXFyExgpqOz
2P2qLeZgeJTFqxDbD/58p1eEOuHUm83wYPutk3zHdiW/GPXUr5tcxbV7R9JNTL1G3/VltELh4L6c
abx8GtYMiD5AkZEjh8H9xbqEIXSLb5RlnO2mczfV4jfztnKZiy9iEit+qTlxH7VVG/E3Uqk9tcNn
3L2arSmzS+/GxLaRKYKs3m89K94aZRPjk0ALTzCK0oVzTJcGVtzVM761RMb1rhczzY52jOrujIZ6
XJ66DL2PHXlOjD7yOPAPiO8hgGDIsETnm3ycglmFDZjs+Nj4Sf4G89ernQgGH8lFHSM2rwLpJ0dw
Zixe1sqfQb816wyjRYOrZh4leebMJGWxoQQwvi9Gva6npOA9PvhxaQCUmhlROTwm9OhCEsH0zpEY
APDDfiWs7pfAoqrwQlti3HQN1DFYEWEEc6QNKuj4Xpglzlr1ZrBndbNWsjPYP0+yqYS7dzK/zI7p
gER/A9A72NisF1O/NIMPFlP1BJIAfvQ36xy2eyIv8E0U34PJhogZ0ZARTgAewDXAcIsCTWAz2Uoi
PKi3lVzkdZg6E3FhQqzl+gNdUQo2NQ56ALpPaz8+zMhG5gfcgy4bO5oecdRBHbuPBiZaQpwRetC9
qTzuXchKbT0ULezUeYbyz46xh1CPXWKY39EdeuamgLRuo5ZlWp6NSRkvvU4WxA1WEDSYycsxeQ74
wTVyI5Go4+TVCC/qOaFmMmzxKXlfqcd16+3QL5ZHMUyJO4CbpYLUJk2Rrm2U4wA/ZQEP4mfGSCJA
KgqQrNVFpJrDqPF1r8h1DqqU3bwxJq9jp6prp0c5u1SfZl26XIp47D0uX27SECeDRT6LMVAMkDRl
vpxQVifAUID/TF9cJ2QRatQj+NxI/fFE8wLAUPp7Ydf6V14u1YBQO67v8f3xV9yK8ppI+BXP3DJr
FihQaQ79pnPckiygVSv7mgWzrV87g5iWHbGOIDilvRTBW80fQUchYsJdE9miD8LUZJr3mivUQra4
xt7Wp6wxncMmgcfeFSXRSdHs2mMRzrkTn0sM4Fm3LYIVQYXsFl3u17Lobr3RLWkAhxKv23JauzzX
ETIYsinkmrtqY8PqTNHkAIMfcDx6xjHXdpyfu0J41Wny5FRdMXbb/4e981iO3NjS8LvMHjfgzbYA
lGPRs9lmg2A7eO/x9POB0khFsC5xddcTipAWHa1TmUhz8pzf0JcJFGrcwUYc0xlA2fZBsENafHju
Icud6irvWyfRqw4g41Ra4Y1P11lwELloYavFYEuL3AA9aoU0fKeihndqRpP/POgDluBqktfyjNaL
TTRs5AS5ijynsJEiFxXtPam3aM5ghnUKjLq+FlJpvOkRpNyqGBhZzsiN4caV2lJ6K/NjGTNsXRaE
q7bAO8noS8lpuwotPX2sHlvQMr/jWu2+gNJqjr0URS9qo5bXJUjzwA5H6bHVkEIoEMZ8FKdWZvnD
I5cGLXQhvRfX3RjgMQjkdi9UWvSUN+XYkir48n1NF/gqMSiug/5KAc/FgYE8aJl3DgAOiP1x+0vx
fZ1WvzpTUmWgs6U1brUgSm6qRPCfay/N02Og50BzycbRz+lCHYihWGQgP9kKBTSEhL6ULjfltTVF
ystEMwhVsNbsbmuaKbdAzMq7POnCF73xKZqIyk/4919SJcU2LQVCVDQ6R5A3el9hTsUPAr1G6Aly
rO3pad6XSi6d+IzTD03xuYajJgflATRdsrZtaShQek39gAikFm/8OtS+hwl6UqMCgwWUkF66mFGM
e5BY9aYzPM8Rak93406LnURSo2MG2s+tpa44CVIl93bVDOIvtHy8nRA0/h6bKRD/UV4eO6nN9pSt
C6iegwpaW0bZqC3pCyigKEyEo6LWNRQRbVru7X3gGyO1zrItrhNShYqKXRo9Tb087sQcFaRMF6P7
zBT4VKivjdeJgpM6pWDgiJpYVei8IDtuKQXoNhSIOsYipeoDzUa0QPtW757kSEA5RI0a9mbd6pKd
T2V4p48pp2pSKtVXfBKGx65SLJMfHFmcTBHEA8EbdLfJeKNsUL1NEJ+D7HBnQgLctIYV3SKJHUET
NGR2aEYVv5wCWhsAdCdF51oISv2T3rTJ1qP7sienmpxMnLItQ0qeBL0yHikqk2+VpRWPNqJ7pKQ6
DYIKAoBc7pUiao9dJZtc+qHaQRy3pruoLqYDAB0Amcih4redaNJRn+jMKmUnCDDZWtnkGT1oaEqF
+s4q4F1AgaiummHyOOrB+bpClzUnsSpDdpqvz0iIMhWfMkmoPlVVUDDLPiJgmWHktx66E9sqC3pr
o2CsXTtaLOXbmNPOQJRMHa4AtwqDow1hJ28kQ4qzX23YGIh0NTqQFU9ItW0xSWkJJiaswudxEDIa
CFWEgBU6iWHsIY43xodQ7Dpu/qmfyaVDJ4WbOu2mYDNY1ZeqlNE/EiYfTlCRI/zU9yqIewrfAVCb
qh5/0nOp7xp1VK5jWrXTg+7XMUkkEhj7aGzQzAp9QT0IZWUNjt9jldpnUvoDOcWos8nzsOFJZXiS
tWh1sMYN6xll6GkXeVp+1zLrwDeS+gr84Uy8HcovlheLj32oJCcqc+Oe2qT021D9IbFDEEHfKlDU
txOMry+jX3SPE1g7pX8IQYAB82YAPxVZ0HAYg+h78NRuupOm/thgE1i65Jvhr0QpIffknpD/nmpD
0xxVRR/uWvQHw1Tt3kz0+KGNjKBztUjKo+eymxrsyyb6qj+AQsriPgZPKNgo3DSVywoRzCe6aV59
yEI8+xCP6iZjA3QfOWqKqnA5CiEYn3So8UX2FHSBbiLXozc8ZyyzjGAIpHr9TRoUOhRJI1g7LSgb
aaeHEiDzANbUZvSy7inFauh7Qi3tS5ySAO1avUJ9pstzJF/qQESXrpOkltaINxTkcgLVy7bUfSrD
6JdxygTjN2mCb2N2NeUnLu4AycIqMn/IocGO08s0qrdhy1984E2iVC9Kij0AuBbVVMjEp9wwhk8d
HifpNki1as1ob1aSPavuGDwyUWPSdUpVFsVYNv3bqkRAa1cMQeSrO1T/gqtJdGA7hLb+rPq20GzK
neWiL7LVfpc/KZJG/ckvnehK3JsrhcS31ZE/fge1dgMsukUxS5z//KwOWw5CMEwgwPTxlg7XxgOg
Jw/1Snn7bcHsfZBFTTQEtzfOMDOwEZl35a31C9bGMFfSzsYgBcqkVnHpwE7cIty8FdLyrvaNx7N6
BtfgyDF0rj27FmVRYAwGreZ1VTpqfwtNKOiR4nv+OMKiNP86TzLrC0Viah6UURcfg5vL91WlcsSj
toVbC2jGNm+DfZltfGetyTEvsPOSBwuQgoeoqrOir6bNcsrnk1a2SlX0JVJAW/Oo7OOdsgv28ury
uvDlVYrUOrV3YnCHvI1SV0hC5mLiFEyeM1T+N9lq1mrO8+pZjESlemNQ2zORd5GWIwnqbMgNsope
AUQSqndYbWzJ7u+DVHha+UJv69uvX4jeG/RTGjWz+uw83rOlZkZBIctF4tRu9MRV9tg+xEfBLaoN
L9yN/zV4UOx0m1xnX8rPH0e+OEiDgikabiIduMXSyClhKNkQOwUgBCGxHlJjeBmCz1O4Yr5y6YMp
JmeTRgzdWn4wZVbgImt2PGD8lgo5IyhXGiQLn7w/5/AsxHw0ns1hHEp6B6qBo290VTs8qgdtJzvi
VbT7eMqWitXzGUtD4u+xLCroiIYYUcxYQMrZ/hXZGR3nTXoot9m3/2o/vQm2WBlTLRY6xTtGRe56
jHfaTt1Gx7XjenVMi3WAHuEQpYTp7d6VHJjyTmpne2OXuQDFV/w/lrKB8wRyLxjz/aSo1GcXu1eF
5BXP3JV5AtNkjwP2Xnd6cwe0dpc7MFBqW7gznJXPdmEJvom6WB+DVagUY9nPh3hwJgc4yFbuCDwP
EgCMTGvL8dYW5YX72JplzWm+UgqmEft2Uea63EOHJfF/pKIGfHgv2P4BPBw+uDZv17Vw788Ruvci
YoyoP8ka7dO34Qa4FvqkZY626Zxw3/6idiqoO+UGiRF7PEFi/pSUG+hm44NyJx0+nuD3RwmxkRqn
3wzMRlxucb3lORt1heNNnmKD1D6S7Pym6Eu30LPWPuZ8+L49nOlgIeCCTKQJiFpfrNdWLaUARPHr
QCcnsJOtcFPcCrZ8V7kaV06xk8B6fV8z8bqQX72NO0/C2SFDMTMxICZxUMMEtNtrsd835ib+Jsmf
wm+mUzuDG10lbn4bos0p2Nkv6Kg8JdZ+x6XvrEny3JSkU0s34+3PkAFXVWaVOjiWIf4rqcCWJ0NJ
v1mK1/yEuSM43I+UBHk9XH/8ld/f70wA7ee5F8o2Xt7vflQhGVXkRPaa5EvIO4pa9lh26Av57S+8
l/SbPsro9UvqOF6nvpEoK54u7/cxv0DRAaeIlD2htr0de51kUSyauQM3Tt/QG5HolljNSpALtwmX
FJexQTdWJ8FY3P61Xoq9mCKBpVYTwKrM2Fc62oc8w2BVB+3vLGrlLYVaAK6SEVd2hjbRym6e1/Db
NW5Jssj6lhSTKuZyQ3m9FOageh1pKigSTvpQo9ls9iA4x8mw4u3HH/ZStHkroVJHnqhYiyVFVRlu
HzJIvSUj8TL50XgTIjcKyLhH2GYlc39/VoAzAtJmyoqpmdLSKMWP6kBvWL9l0cjXquCF1704iDmg
/iD61najev9fDI78VzJx6AAZsviaM/qI+h+DQ8mZstgwXpVanF2bvlStTOP71cnIgJ/M6S9Zo7m4
2wLPHL0BBCxJcrYrLQsNIOTkVkzBLn6rub04n3408RdXWeWjW9YIqaPMXl0NlAn8FVD/92M8SP+L
iTNoXZoAwkwFicI35x2Fi8Jo8OMpYlQB+kAQnwSvGn9n6aitRJo/wXK1EwEUFmsexMU8sWcnq29W
3WhakYP2srGtJkjRdt7Elu/gt1dcqbLSIJ+Jds7KeXZhKoknagblOJ21vwgb+KUVoN/CI688ltGP
aDIdMS/cj2fxwqJ4E2T+EWdjE5G9QyQvc+LYQw7tB1YD//yoeBNg8ZmGRvEH1KCcRIwqW6aiu1d6
H8sKqqYrn+nCziUSKQ1n02vX/e1QEgScJwTSnLCHVRDEdphqh9D/3ngPH0/Z5e/yd5zFEs9bAUna
OnNQmMG6nRb0z7S6/TjExa8CaABkEVxEkrO3Q4m9ABc/vkqDeFK68a2qOPJ0WbuuLk7YWZTFgdBX
9PmRYnQsGWX8Hp4nIrdAF05V9YeTzv9DRP5Hmk/Rf48ReUQnMwMnci7c+vpX/lRu1ZR/WYYqc4bN
L2sgzGQMfyq3aibGTNxChvoHfmT+oz+dmfR/USpBndWUTE4klbLJGUyEc4rCgGVR4uC2lP4RSmSO
cXbyceoYEpZM5OsGP1BUjMUK8WW50nECAAuulxH8xaJotzTpkc/RBCsqNyZAu0MeIaIfT0V1P+ZG
sQMCIXZA3DklTSkpbnOhbzO7xeSE/g2KhCdJRkekprl+RSNPPqhR2d5qGiA+SIioyg0qEt8zIy9O
JuO7Gkn+M+Sl7itYcesAuNu/MWGfHXLP836LViyB6BzjKzQI020NTRfNqHruh0aqeZ1KZWGXYTFd
C2XfOzkArfuoo7pJdxxRWM+os8juzGK6Mtq2OBqhHn2TcRoLbbPLy3oTt2aNkoTV30YB4MnCVEV0
RCw69DB0ZBcDepkNExhIOACER+VQrR1l8HTbSurkpExGQC+g7IzPAbmRa2Zqf4VIG7oGYupDDAcQ
upm0EbLbNKApvYmH5mcWtkzZUJpPIXfCVSfm1U1UioIF3Wyodlkr9Di80ArAZRg+VQSDuHToFXQd
QvIpKqUJ4ivfza4bGqfPp0DatroeFwe/NlqkzrE0KjFAQUflXvXCyULMA2URWueNB7NXVkoXoiig
nlZE1gmFmWFX0Ej4ISX4+pQy7hhZiE4G2oido6TQSrJJ6ulUYTfaNo14W+niaItdBhTAAKqdjAVi
X3DXjr2o+PcthOGdmGT+5wy7iAORok3lK9NzQt/sO6KXaDRIbaG7gPT7K7FQEYMCW+EGUSYyz77y
WVHT7GBB69hEVaLNWtUV+hqAmpEvQYpCCProWGawtzLFR/GsL1ExlDvE+wP8ja41/DEexMnESrSD
b1bYuTDAC8rNSTg2RoyGIHIBGgj5kXBlZN5MUZzuchmXHXMYLbuUihaJ7Hy6CmhYHes0zr5VpVf+
7gddncUBx+OgSNO9FfnxPXIztZ3LkXItdoAiUH5ByzTVacKUvRrecbI399QrYS+aKlw4o/LQfygD
zFjSAfemsJmYgSg+YMKj3CvgJJ49c0IiQ6A1vBMaUfkG/zJ281aBtdKIIRT52NoiYtCfAiXVH/08
LhDZgMortpaQOb4hjXcWtLwTPXb9pELp+UknfbIHoRrRkpyG2zqWMkhV04T8imnsUVdJxQ25vWBD
Um2gcUbJl0RB0Wzs/d7hPoLeJOKUcFX3mEDqaLycNAuCdxZYxlUFvUlDwSVNkQox/GtNLavPgSEm
Hl30bLyaWl39XOpZ+VPOhuRByKz6ANFiekRlI/9OFSvfWpEJLV6ZqYgx3V2crDp8FhoDPTwjK066
mEj7EZEwvnEvofFseONzq9DsPXmpOD6Hkjg+0l2LboNSgnHqW3GrbubXzDdJ69I7sCPiz6b3jWsv
CPvBLYQ27+2hTvwvQpbjiJOiEZmih6BBvpA6ahd9yfkC3725RUs0usLBUE1pAYloiIV64utwXjvd
5/BQ46tRnbRdKAr+TRIBAEZlEmUUt28tk9brEOWHuq7Fr74vNjzI2/iWwwnHA8GfjG1kBSLMSqXg
vMMWB0nNGJgNUlq4s0ACk7agL5LAUUXdONVSHH5t2sbf9bnW70VP9M1tUOU4R0JQq57HLlOf0Oak
7l17XhvvVcrJ/nG0gnE6sor1+2oICuHRTxBk3aIKbd2XRmHdy2JlfhVrsDGOP+AR4QqKH8xmolnt
9HA4P7WhlX5roygU7KKJq5oGrBGimN1JavFjaNSInTKJPntAH9rqMZUtAUn5CikrgBx+WqZfZRWS
wUzUKR6BQelAN3QNfkMhTcETJHHhJR90fyci8wCIMGEdY4cxFda3csDl2LDkF2DBD70Xl5uuDrzP
OAopPp8Pz14x0+UDvwSBCrGPr8IgaK+CwXtBH8odE48fOd0B7AOeJkVXPSZTTSAoN36kXwcAJ7CN
KQ5j5AOkyIoQ5DG6MFBbrPRBaARvm0fNi1zqMO8QvNqHkfAMNumr1L6KCkTRdqyQYspYQVu4Pf29
kKEiOXC+P6TyhJpLozy0VB7cCur2SUpzfwN0Xd+C4sEdhCY3ahhZKQs3rSrQvhf84KbITQ68VM0R
1sHUrNx5kwX0TkJd804PvG86KonI1mDuluDks8X4rdgLozA6VZn/iEVaBEWqqjvdr/pdhW/MDeSq
eD9UsmhLaoA1Vzj1Wy+nby3qJrvX7/Ank4wE+XUT6Av8jUMTD9t8qvbJMDj1kD5PIAAlPBZ2dKBP
OgtjwI0HzE1y0ibpkzIm13LeX/vcBA/SWHHf6WazrVHKOUXKuPfa+jrJu+EQWMFe8FH/HLVT2wb7
bjSuRyG7C8uC1WC2OgBJgI1xfmNUenAlQeHaiFzVjszgoUuFlo1dHaAZYTdEpn/Vm95dIFe/06C/
y9XoYIL02HSgoG1ck/Z+Wpw0v9qhTil9S5tRgE8DLVd91R7xmeoNpL9KRicEQURWrwxtcW7Mk1w0
Uvq5Cxs4gZOHpiKZculjm9olwKeKQRR3IZCkjt09mQpWKZMycJFJSBjGsQbYx4dpnO3DMvRPdO0w
dEjnfpg9DB2yANAFi+9mVaA537XoUPdZXff4f/VsPbDk9U0J3QxzPD0zv4Tgt90ii0ynrbn5N4WO
ugXaZ3EMA1PpESiFYYqYqMlP16MuuuulGs0eMFEtJiIRmvgbERVs15wi4XZo0E1BwLc1rzNlnLXo
reGhswTqsHDhlRsrGqYntZmyewF0Fyg7HopYHxq6jZ8W0k5pqhNQV6stDBvZrQovRc48D05KXA13
aGH5n/XC8J6tCJW5IsJgbZeAXzkqcqgd80ZBoxxob303wFA/sPymr3ouK7t+nKJf+C9j2sJ1HH2d
plJ4jMU0jZ2ywoP7Wqs4oewcedXPVCADhKqAh2lU9eCuuegVJA+xlfaoyCbWkH+XoDj6M9mnPhlx
qP/2QGCLdo6bPCYvIa39qheQU6rJZxv2tldj6qaJUB3EZgrh5xWIXT0FcQ+/pZIMqJrpaOCLEiBY
+5CBDypt3acbBwhXHG/9Nkb+A4WggAYClL4T8sH9j5hD+/NQlkh7Y7NC9XdU6vh2NEOwhKA6uFc4
1jIbzSnxc//qfkd+ln+uByO/yWSqpTjuwTVVOhQucb+LmlsZW+Q9qhn5YdJb/rceglQoEOW+fyNH
skjJShO+TVJjnTqvC1703pd4D9c+sgydl1nAvfCI3hSM+UntVX+H8FftmI2u3wC6U67R0wxeZCmA
kF21zS2ENSOz/UBARh+yrHU3CGl8WwE/O0x1CvHSUITgoDSJ7BrgxXdGpXGp+YWxD5GbvgX5ln9u
BrwPNqGvqYULgw3lLjST8s/TyN9UK51fM+h5fFuPcIdRjoSBiKAXWm1BlVrP3Li143O8Q6cO+IZy
I8m3E35JP+TEyA8pcraaPSNKawe0HSsCz5XpM+YGvNKFPi8Qmo/QBXe7REn0XdlMAfoSyBt97hKr
QP7IQFGZFl3wNNUCvYhC0VEe6zM7F+VKs4selWVOahsQqf+zFk2kvBSt8U4qjxiwQmPxILSlcAQ1
MoF7rLK7gjR7n1dT4w4w5Xd6PPZAAbw5UxtV7nCAra6qlOhXqp6A3e1kPAKTia3N61vz/5/d/yN9
TM24fvn54r/UP16qNw/vv9kZmggJQ4GcQaVIp3Ro8IL+492tKv/iVc2jd+5W0TOaYSp/PrsFSfoX
nR1e3iZMqFcz1r/e3YKs/UsXeZGBnAHnQgfxnzy8Z2vl83e3qqAwBjXDkvkvzYRlfR32bKjpFYhR
hEV2puY7FhopaOk1t1gA7M20so2ydgAVO2xnBD1vg1Da1jwzuqF3fa286g3jUOrI8jRC/XBWwbj7
o+55jgpZ1ATm3wZPVGR2VEqhHJNva1N+rgkKr3DTjg7KdsZR9FthV+3WyrsLvh8USeobBjM6Iyl0
HHsXtQc1kjF7mL02ard+luut7E57y24dfOZyb+PbUBqdNSrjotn8Pijr4rwcGjfAHYKAxtHcbdaf
5+Gp4Bzqp9SJt/X+45mU58bF34Xl99EWjQ2S7SnUAoZINrX1juKnBAYwysZ3FQYEzuAYWzL1aMPT
3s6fvOIWpy0Fe3YOHWetbXdhyb2d7kW12WtQ+KON5NnqffAkdRvI51g9Glehm9re1nsUtxQioBIE
nJyb/+Bzv62qvp+LxbIaMws/6Ii54K0M2fpBtmn138a2tPMRmqR4cxe5xXW+8gkuRwURNNNk33fs
QgsQg4yShI39lZ2NyEJjlFd2K7AC5f1+nif3rzCvLb2zKrsxwO3RE8KQrR/FXeMEdzSGHdE23cqp
Tt4Oe4aNv8+2noO9JqJe94KtXUdb3ve8/uzOlXajU9/Ry7O1X/EWGpC9Brd5v63f/sTFdpu13YNe
4CemOKLqJRKrYQE52SuuKj22lRKZ17HYNtYaK3LlC7zuyPOpyccIVi5x/bjaGN1Pq/5RBdHm4522
sJj/v9X19wdY7DQ1SNFuQRCYw2TWyd2A974NPxX79Eu/HR3UyhG33Xs3vPM+DqzMB8b7Lf534MW2
KgR8OMycwDRonwO+c3MqtsMeJqtrbBMncPwdslcPk0vauZMPCMjthGMF3kN3lR9ITh1QS9oLK026
1elYbDaVN0iKUpfHGa7Gm9qtDt1t4lDmcgRsKtzgxjgimQ0fZGU6/k1gUAFzUZuLZG61nX3t1rQE
S553ubjzrsff1UFjjcMtuPGg0rnhT3Xb2OKVevPxV5Dmz/v+K/wddt6fZ2Fx9QwVTBfmz19wtD7V
No7ONhrhJnAXef+P4S7/t+D+jjhvt7OIOJtpqTofp7U7bfMbTLuAcLvdBueArW/jJH8EiWID+Vm9
ON/2jt5FXvaOIGf7alMzVixNbDN+Lkp15Ste3rJ/jW3ZSAZwOJpBw+pR4YkiPTchdWJaTx9/s7Ug
i5s4iXGQxAjGswVUTNEDr+618PnjENLlM+/vgczL5uwjoX9plsi0erb2KB7xfHxud9Ne+z59pum/
tXbVQ/MsO8ChjwYF55VJ/DcX7t/BFyeDyOMBQymCz6lGdyi2+OI49X3kgMM6da54Uvf9ifb2Tn34
eNgXF4gBsmFG74GrWOxB8rrAN3uWZmfhNx8fO+/PhwcMbf9XfiFFlN92zP9cg2chFvutT80AIhdj
q8hiUFjdFmDbkHLdKdtiW+4gYNqlb6fkVq0T7NGprw+pE9yntyp7cQ33uzbexVbkAcBhN5/9E0XE
IaciJH75eEZfVQLenS9/j1db9GsHisN9Usxp4zG4Q5GQ1OX1cw4/Ya84KljZ+qnbyfvQ0TfoK1nH
zIV3uZq+ym87uu/mnfbfmwU9RYFhlmM5rylpK1Scc9pn80hL3LVI5cprLDac+AkDhYfK1sWNdC29
qN+b5+ohfzQOH8/JKwzp/ZzwTNLpa4K8W/yWooVhqGKRZss7qGXRnezGR0/YNFft1/KU3SBG4Fo4
PXyjtLqytS4eHa9wZZ4pvO0WkcckMdXIYxYmxDiy8VlOW0cRfq2Mby3K4oCCRiBQU8BJqXZnR4SN
+OuPO0U6ylvFhn1N+dheg1FefjKcjW1xZOnUuhRK5hxZuJXjFLdReRbpB/G23Xlfm420K0/Cbr5g
IGUjFbRpn/R9vF0D5V7aUiZYGJ5omqyo2uIIqSArKnKNYaQSyj/SfDqkhbSSo7x+peX6OY+xOENE
mp5tVRCjo75oyzb0RNdyQeEcs0fzTj7Eh+gBEPVn/aF/ilzrbm0VXcxVzn/A4twYrKlqpo4fgCY9
SthQW83Sjl2fvdS4EQptXyfAVICCfSfYrSyueYl+MPglWhYyokfznNi1O7rxHoF6R38KD+o23Ypr
A1Xm0+l9MJQogALr+J3PK/3sGvTEBoGH+WvO2NwZshrd6gd8c47GE/0wJ7urwawLdoMwwyHdGm7l
xk8krHtQZHvxmAMp1dcStosLDOjDzKCQZ0De25/k4xkU9dXrTwpferf4KZE9WXZ44B0yr+51PPSl
7Yyuxl8R56P1bBLqzmySMMr42uanSr4xwAzUK/nG2qAWu6YudIT40TqwtRohN+AJ6C1+vG7WIiz2
TOwhJ1GYNQp+CLri4hXqzcrZeillOp+mxabwcAMBNcI0qe1DSwcixEOCAiida7vB6wXda0whVmJe
utXIVACiaAB7YdW8/TSoj6G2HRBzpN2i5CKtRqfEC8AUss3H8zfPz7udcBZpnt+zRWB1A8x2hUgt
nqWe+qgLt5L0yZCuo+ZZ1/5ARf3bLOnSAQOqb65CggfmnlwsclUZwFFU9ECjEzocVK232lX+S3Db
rfylP+nb7tv8PrBWDtYLC53iJbov6GhJsrmsLSLWWUxdwb0VKvdj8MtCTA6zo38+kbMcmGIgUQWK
9vVBdjaRfacBDJa11M4L7apTJqy0RAAF9UaZdjhAAnj5+vGXu7DyNaCyZBpAaN9D/GFRKyMOw2h9
61fFiNXUz4///5eekCjI4a0to/oAh3Gxea3cmKSxIUB08Pe4OUVbk2Qu26R3WBHs/oNcbl7Vi7WI
yBnYFX3GBQPve7sWRXw2O9UnbRV36k77oR+nE+yJ72hh0omA1qNjI7MZHRRt9+BHfujb4j7ZreXO
lwqi57/CWGS2EHCZC6yK7F7dmjvVxcbRzn+MCTUpKP6ricUC3P6awRIPTSJQFVTalyD+3MgsrY/J
b5oMaAXc6nL4DohJFG1F41aiO3VCq/Ow8nHnXG0x12gEosmlwUxBf2nxcdMRI7YIYQp7fqGM1zmD
bLqWisTkNrt6L1rlyv54N690EPiooIr5F7fOEsQf8R5RZL2euHOnLyA6DtPe35m04KkOxFtrZfUu
d8cy2uJekHpBtBqLaH69nW3M0MBeGdDyVJkjzPKGIs0R0XjHqpUbXAtC7NZsw0dKOcOerkahwly5
3y5HsUQ2IlmnaixuAg2t1NCcPcey5IX65Eb2ryB1r1w3F78NB9dfUebZPDu8dG3M9NGY0OGgQkvP
X3UHOg8dWtroHW3wF1zL9ubldb78/pi8vwMuL4Js6AQ9YVhz0Z/iZ0P5/cXPXQTqd6hU7zAuE6dt
4m/a23i7Gn25+JfR5+v3bLhDi7+L9TrchNVoHqtb76Bcp/JmcHmUu6tst+XBtoy32Gy9XqKAjqwO
xYHm1B20q/jeoyAwbiUXBYf/oLXxPiBHKDhbTeOJzj+LVVO1UUZbOmT1vzC9tp+3tn/0d9o9VtV2
IqObuwv+EXZf482r07rihp2BHBBYF2OsxbxL4soa6dMpd3pe34Mt/YXbxMq+fpdCEIf9ZsIEppBE
RXUxtLzC0LvzoVpURmKFt7WexCqAINzAkEwB3Rig/pm1gSNp+GBfqR6+onKJdZD2Els/E22v6F8A
Qf1KATlMNxJ/Lq9MxLsH6yxbN9PAyAXQdeRkf7u6MigzaMtPnQ25Eb1zt/2U8aLInHKnPte/9Cfq
76eIakC1U77GP3Ma6BvsilYX+buTY/EzFh+kkau8qUZ+RuN4O2yldhhYIu1iI9jueD/kEzKJX8v9
yrWyFnRx7Bpa1jI989hP6Q34Ru0UOcMGIbAjXoJAnMwtiN5rMEAfx3132i/GusgcUiCpzDhhJwjP
G1PV8Z0ASflxkJWxLV+oST9qKIoTJC5+d/iqZ/LXYUrtj4O8y7oWq0dflHKaLhp1MyZKdIgfUpeT
6cdg0wo7NLv1utE8L2+O4bfzps8H5dlBKPgoXSviiCTUtjlk22bfb9XtukLAWpjFnsXdc8A/jDGp
O++Ybbt9fJC3yXGtAHfpA3EmqCgEoOmM5sbb0QxN0Faz0igYghTLGwzyhMFFfXX38SdaPs7mL0Th
gBNIAW8K+eZtmEqwlLLJ1c42UR0RWxN8bIQJwmyVI6wsuXf1+jmWigItkZBQhQL5NlbZ6MGEoca8
iYuTie/8Na6tdkJ9Irer77EtfAtuRCdzuxt8tN2Px3lpU53HXny1TPNR4JPm2KloI2wD7nZl275D
PCyHN/+Es/XXdnqKSjEh/uBIV9i/k+cL19gMbeBpO+PV6l08z9hyyZ+ParFI/BbuuTLvr27buhlL
0s13uhPcpE9kG+vp/dokLi4DT4/7BMkwDkTULbWusoNgjR07H+QfjWhx0MdDrsVV9Doi+XeCc+cP
7zcGJ7T7fIrf5Wl4UX80IdfN2hXzrmC5/HyL0z4EHzQoytBRfPfucX91WtffDxRpnfmt6B9GB6vN
g0CFFm0bkvy1ouz7vHWxPRZbsZfavuh53L+uH/Kr/qG8fq0m4MtmbMDlrezHC1+TjH/WV7coX3DK
vF2vcTNGnDt9i7bUtqKE0KAq9fGmk5elSeaU6gjco/lpT8Vicf57cZjhE4nzU+OYO+VJPqpueP9d
/O0d211+bSAgtIn0TfhTPslXCFCtSINc2pGz8jU8LIBgUD8Xm743clFhSntAMemN5NAi36l36qY8
lYe5Cik4a13PSxfem4iLMyDxlCxGSY+665fqhEDSznQqV9kNLjIrdIzW+gnzJ1rsFlT/0SBmbJDN
zMWSwQ5vsKDHI9pJ4Un8kWIPruorKeClGCjDw2SmNIjA9yKGn5hS2uRcRIPlbRTjWFmR3a4FubAW
IcT9FWRZp8CKvaHjKXZ2m49fNb8oZ0fxp49X4/xDl5MFPQTBdUrlXKuLoyXI4XvEFQMBpQqz5RER
3U0QS/iAF06IrreHolR//3HM98cZVTo4GeT2yCQBCHy7x+qY8lDapZ0t4UcSe/QgMKS1RqQGp2c/
lVbyrQtn2Jtwr62CsysoRu0PUGTCbf4tfGAFhryYhE3iUHx382O0nVsf4XjFu2m+kNZe3u8/IpsN
jQ7AIYxZXm63uBzwgU7ijmvhE27nG8lMnI+n8/1afBth/gVn41MyrJ6Glgi1ho+J3+PSSAstW6sj
XwqDiydy3ZSsGdL852dhDCgEKNMRRpIfROEwdjtvtcT6Lsb89ENlQ5FMEf3uZWpskeb7yPIOdhkJ
+a6Ui2LXFkZ6b0zF2jH8LsebQ9HrY+Ej6WEtQxlQUUrIaQPMlOtBPOUayeSggbJeS4EuBeKwBfsJ
+lUV9UV+gIBpYmpFMdiI4TnjbMDqedxdCGaCkv+HK4HdpBvkxvN/gSMtNvMkKsngTynGEGO2T4XI
bkrPMZLJ/TjM+0sZZwxMaygJcK7TnF1cIcHQFaWme6LdfakOOomq8TDt8oNiy7SHg08fR3u3geZg
9PB0WBikxzPg+XzdiX4l6n1kkaCigmmJhwoJ948jXKg4vAmxhDq0EcB+wTJFbmS2TrcdEWWKj+kn
w832ky3Z8RcViZu1VOPdwpjvDktlqVOVe1999ym9Y67N8R7gItYI0UbHkzzEPB2m2UrO8X6Ei1iL
PK6IEJUHKtpRn0pfZlHKG8Q7U/rPQHNceAjKaXhWt+J+7YXxbkMTl9MXyzRrxp8vV4qSa+mQqKRv
rX9v4gKa/C9p57UkN7Jr7SdiBL25Jcu1k9Td8jcMSSPRe8+nP19qx7+nisW/eKRzNROjGKGQzEQi
gYW1PiXqxv64AuaIHPW8GrPYjVJtmrYk3p79wfg82TsABM4DcESv+dzv6zcwee+Ku/FkgThmpopn
VHxMHwMK/cODevqrjPn81yyisWIOra1OPAcGD4IVV7NPyRsSvD2zjTvpGeD1o+kqnvQLDCSCzO4p
3bjuro7LYjXEFzkL04kFDWgrXj9z+rWZ7p3p28ZhEVvlMmOgj3F2Dyzi2aAUg5/DNIqDOWh5IOy7
+aBTfcqO0bO9G71hVzdu8Dl5++cHhmijiOYRnDI2/7h0rZ8NNDAlv/MqzTg43X0SAdJHFy2X1MNt
J6+3LaReXNaEOMLbVXXVYEBXGRIkHA0UuSqr2tF7Y5Z041SuWyEGUFWF9GCJJuqCYcq0SWk9JNnv
FB6nGuoKEGJvhLfrFA9nTHItS+FJw3TI5bKFhjFV9TAL1dfMna3+DiKzve68zMUv3wB8bQplA3PD
N2XVOVqy3OVQpOnL9lNfpB3jsQNL6A777k1+qDxAYp70BDbuPrxPva223pbBRYhLjBJN6YQQqprM
JEU/teFb0H26vS+uAI6Q/7CW/3q1WMupt6JxisYWDEv0Mh9A/B7bt3fs+zv91Xn+xhQtVY3g7ZZW
0fVVgVmKmrAccfK0ZZZeWmPRZU4Po9xoxQx72VB/y07ztm0NKE4Yv9vCqqjXh5zeIXo7oujPgJBY
7LMoYvrM4/LCab36AKH2QSD+1H8SsDo11+D87vaqXocssokzY4uIEviV2pUtxnTnozPrbiYV+9sW
VvbGhYVFYoRAPFRVAxbC+k6xphdT+QmD4IfbRlZe1pd+LHZgWph1WKRYEUyL8h7KQ4g+vfIT489k
zZ62lxDJ3li7lZ3BriAtgp6PaYzfG/bsQ4FFnAdFDygmd9rgzgqgrriZv3S9ZbhTnCUbt8vKWx4q
rTN7iwOA+J1lzAxWeOMPZGpbEiWEYXdCdpb0L9tFhy0k15qDcL4QiwGTcPoWtzt0Kl2P8ELnqTwQ
J7grOrM5ZBLSD8yWb3zAlW1CWYYXCCecztpy12u5FNiTRSut2ftHhGkfSgRJmBz2mh388P8wFw1I
Sw0Pt81eb3+6zLD8WaTt8N8t+11da+SS7KOsZlXPXfbDGreeOtduQR3IBUBVREA9llijdo7BaBmg
zMYcF9KXcvraWe3G4q14YQstQgd6HVmhcn4ZMWTUe/pIYyQX3gSCfpl+LYtyg0Lq2hFL4wGqm7wH
4Blf1uUTCwFrNbYLz2d4qsmQcpJ8r+jb/e0PsmFmOdkUOnT3EgaVPU1F6RR1IHv+QE63sWBXsBAT
FjQ+u/ObrxS0xCIoTXkxyEmEN1nRwLNT70p07/ow3CfVXWdELjqlxwruR7Oej7cdXIlUmKaxAVIK
tvArukVoJfW6zfAQ8SiTUevKy3fxTnlhYkXjIScxyu5Fm8Xc1XU9s7qIj0yMU+sqsdpW1ruwKF5Q
OQJQPM5/iAb7vbBndhYxKglBi6PkV3hRrHhx0e6b5olxmY1C6vWGB15DRYcarqkYdOIvNzxq1mWM
NnvhJf1L16AgJG1yLIszc5lqk2mYKkKUUK+SuC12SBCZiSprMY2gnUKine3R/ZK8jjGOfC9/6h62
Uqg1l87tLT6QPM2oaYVJgdrjp9y8b7eHKFa2gGPAboheIMt2DdSrwqSWbDXniqxVN72TwYOEO/UL
Q+cTF/+T+V79MhzmPVDzn/XP7Et2kHbIdLyzs+1hleub5XdUFCq89PquGMcjJgsSM57Fb3HeZi/d
UXpj3iFEPD607sh93TI26MImW3zaOH3XDYBLw4tljiTV9FNlgh3BHlzJmDxJVl7RKNlPcwL5iv45
6frvZZ4+J1q0kditFEOxTTaOTi2gsCsy6Lpj0LnKR+H0fBhQGgapeYdYi9scLcUbTxHTyNKvQXUD
HyBesSufhk9bTZ3VhTdEjQ8ABTQpi/OpS5ZalUixeFUluGSi90Hn7MxSPkIPskV9upKwIFmo2pYF
iy5YjWXZsqlHXZIyhiDlew2mKdd6CF8lT3dnz/nVft3uPqw8fIRGIpIQsK3i5PIiLIJiylQdg+bT
ADM6rLxfwx1DiE/jXvHgvvbKp60S2dVcChHPsRjuBw1E0+pqBFGftLTKW1YU5N0he9O8iR4aTzkV
x4TMc9wPb+dv1dttcMHaaT43u9jICGvYIWhK/mJ4iSGKmt9pefUJUlZj465cCUwX/i12jOYjSldE
GIJr80dipx9D7XXjUG6YWI4Yojo7Cc2l3Jt/tI/te+dTR5qxq0/Skw2+yB0JUK27VR5baEWIlFbk
MbCHW8R3qmSLrAm5lWpIC7gE5Xvkp76LaVURepp38XN3uu2h+BiLy+TClFiAs5dCIg/AGjJBW+g/
Qijm1eD+kFcAW3Y/p+9yKd7/hT1KtpQ3II/mOXppT9NHKoMoWiJe3/X3jp+VbzO5jw5Ko0CVWGsG
NCPWt25wmo3rfy28iFKjo1B1p6u1uJj9TqBRtJJd2Vs7JI4OvgaHiaKixLaV9K6tKdUbgUghnvIx
L31M1LJVSifNPQVStcqE7Cr81DO35Ei7UYt3gT5vQAHWTty5wcWJA/Ym+Tqc3F7ZRO/CkCdmgYJb
2H+//e1WA8q5ncXHG4xK9VGU4cClXvCiM9cf7maGPN7Ev7qOiCLKHOFPez/+ULeEQNZdtKBbggTZ
uJJPKYzI7KEUyj21cdT96EfUppNMv4O5aLORsWqLRiSzAzyQrp5eUo0eHYp54jbsmelsPJKQRnf9
O2RodtNjcegaj5m3rQvw2iwzWCJxpC62MjGObubsFHOAWfNVsoSKau4WyILc/oirVkwWEWZ1gAzL
Dldf9V0CjRp0dPELtGXMtQEOVD7834yolyegLOfG79C79wIwE21H4zHKvAx1wNtmrqOzmFr715dF
nDQDCWpGDTNyy3xvE96rkr4RH1feY9hwxK5nOIsx4oUNB+5jX61hP1T6NnqMjDQ5ZLEFurRRumfd
GIGdSGFzMtLJgHHQ+kfqHP/utptrn0xTHAuSbZKVq4pw1Ufwj+e4WVWpR8nvq9bRj5SqjSxwy8zi
oxkoikltLFZTfY4z5hKAa3a1vPHNVq3YhozkCEkJ9OyXW8OC8KjpFJXBrbbd8ZY1Idicw83mnYix
l/caJfozM4t7zej8uionzEghb9mD/ms4Vp4We+Y/ykt/0o72Z/Ntd6fprjV4W839LRfFn5/dqZpf
xDrZHpWV8qnTjob9KTZeb2+JNfd4ZbIh2RPUwRZooRTO3tDQGagCieHYd/0UQJv4E367RvVuW1op
blPBOTO12BbE23zQIkxNR/1Zesv7fN885cTgB8er99bRdw2qO/vkLfS4W7ZXVpLsBEokei4MIi2D
lTSWVaz6TPnZlmc/N98aGkqz7EY/E8NjAG9Gw4iRoAhCm/jPw+SF5YXXVmwgeqi0RC1EjUlYdjC/
HROoIm+v7koEuzCzOA2GLldNFAkz+Q97fLCGL7f//rWvd2FgcQ6SvI0QM2cFRfGSVoH2PRvu2odq
1zwW2WF+iu9FCzuZXOs9cJst3idty7/FUZindErlEv/QzPAceTLdrJOO+Wy/meTq1danfar3d3Ya
HHMj3cFd+6YINC/Rn8IJQGMhu0CUvNrRPa2lEtV1d1NkvlP6BPytg9h4ysM0f9AH+kaMLufzkTLh
i5Pc+bZzQMnRVWLLa/rZjaB/vL2wKweQdTVRdOO6tq/bZxUoe4lZIM+QEv0e2tngvlQk6wDV3pB+
aYtJ2+iwitxqEdAwyEVEqROqgWXVJ5TCYOwmPmRIZ3KXJerEnklOcIPTTvZHryllRNhjO0OIW7eP
t71dP4f/Gl8kmEHTaZVaYLzWHhPls2q+VMZGFXd1pzBFAg08qcmVmlxoxzCrlpSjfVV7kyQzJMbx
xmFb9eJ315OczgHneBmXO80sIbwsMkh2v0ML5BrzV0Eve3upxFJcfScxEcNDQ4AcxMY5C/41uiOd
LEb6Uqt7TKFpbqgvhMPRDh9fh24rLV6pKzB8emZu8WWQAG8jSjeiXtN9lNzw8/Qh2ksEZlBY5Uv5
VX4IKJXddnF1K7L16QDySr1CwyIdZ4+GnGbQqsDeItluPA9ePOheq4ZvmslBWC5A2rrfeMEtdJ/E
sxhIIjwM9PgR1XSWRRt6uX6ZVOxCwSMjxMMs2YUUV/HhMX03tg+CoE+Mic6FV5YHREv+QZs8TI7F
NgR6pYB0+VvEc/PsMzcSXF5x9/u3KIffL6G3yZNDS0g6ZkBI9K0PfR1vLu0ttlVpWLlp8TIRPPSv
UTG70Bu7UzB56KacbLPeOPAr0KBLe4t9lSmZDcIBe/95Aylu+pZqrG4wFOCm7gAbxHSC1L7K77bK
zdenFMvAEkAl6CscDejD5bIdckqL9FPU6vdyY3qVWm+kFltWFt9Pglc17XOsqOGTSo44pie9/3n7
nFwj4kQQ0ACmMBi38nbQoJFNeoOD4iO5eG+Qx3lVI43mYyrV/Z2FJje8IpUPAimU++dhymHuBcD8
hE6E9QH9gnKjTnAdY8XvAaoJwFEFHrrIGhFkcBIkibmNazSqgeGGd2ExJ3/cAsEKg4DEcdqKVzAZ
aHlsdJhDImCXyaNrxWHzPIyKdHd7dVedOTMj/vzsBPbNGIzqHDA7HXWvQ6HwKbt5K9RdV41EGIfu
lAc5F/0VzFAb4qBVpNQbs952h6E/OEH0iKIi9bhe3/g811eH0Bqj3yvzcFkBBXeBmVWKk3ryrLxN
0ZeIeanvlDxC4zp1PgdBPe77ZvD/+MbCrMJcEy9pkKjLXTEkTlNYnTCbPlSdfh9pT6o1ulX/0Cb6
ruu2NApXjh72aNqj3oIG5bIEmJiZZku9xQhu1/c7SbXLx6mNVS91Au3L7T2y9vnY6AoPCDETuyz6
0ZOOJg4o6SHEbf54N8j5rpO7V60uNy6ntYAJRPlfU4uA0pgZqucWppq9ww34HunBI7NhDrqDoWvt
BbzP7l1Ld2NwzBsnbnVFz2wvLgebefcoGLAth3dJDqNLu6NxtHHrr503Sm88SejlA1tfPFVsSYN1
vMVIED4VxTdli9fi/7OC/xpYHOghL7SmGX+v4LAP4R8CqNg3HuIFe+nYvNaJGz/bTN7F3tb46qpr
ALh+45dB3S4SQ0OZ5ChP1NSbFcVzOtNNIEa5vRNX6kii4k3SIqCvdDkXNtTZkQyb95CnFz5Rvji1
BrSTkjU/IK7yAKsMDMa1eWr1+SWA3nzjjK/09ilhsf9gEuDcQVxzGS3HvFNLra/F9izBGyE+5Ik+
kHEEONndJbvZ3g+nv7jKL4wukoimtROKaxgNpScnMlyfdhfCBhsrKzbeZcaNayTcQsCJstKytQYV
kBYgj0OMPijk2p/lJwqnVXCv75yj9o1tM5T3Ww/blQFNYZRZUFrWlPWWBZghN7Q8G0uxnnDaUgn5
oj1kTxMDcSfGrF1Qa6fR2JUf5FN+Hxy2Kkzrn/PMvHr5OU3JqMD7Yd58RoLj3YxIRozy6nyUD8kX
sv72wdllG1Fm7Xo6d3kRANIiAD/mFKmX/UqVd0Ea7Jv2LTKkByVv9n9K3UiuD7eNICkRPG+8dy8d
LNLCLgo/w8HQfOpb8yVTpM+3N85K1Dw3scT326hCIJeKP9OQuYXW7QwFsi1/q4B2RZm4cGVJVdiV
YxU7dZ6C17Dc4VsFRZAnqpHhTn4XvlU+gZCmvU4pA6rEg/oomJAy3lRPf3EaL/xd7Bm5ydTeivFX
HoEe6r1rDF98easmvxbGMSNkiAHnXT+A2zoCmJfy5QSjmrxHNPW7H/M2a+9bRvvgpH2qf7bB/dYd
uBLDL8wuYo0Rt47adylXfTqihELPVOkOtzfM2qm7sLHYlK2up5OKlBQzBRM3VHMMni2Gh72REYLs
QCnB+vJ3H+2/q/l7bPQsy014P/Rhz2rC3zq6QKqPWejfZ/74fNu31cNABBUHjpx9Gc/6rkqMLkhw
TcsP2vQyoVsx+dbGLbhqBcwhnRT6XFeT+lEUJmNmAmr0HUJWFXUx4hjjSSO93d32Z207aHgjSBuF
SsEiWM0Mq6FWj6Wsd9Csme6Nyvx128TKyK5DEvuvDfEbzr6NqU9pAM1z4plfobNhlINWYbxDp7f5
UDwFx7YUQw9v6H6JCVr/pZY2C+Rr68lKCupAMbdmLTZkPI9TS3uITW/lp7ycD52dPE61sxH5VxdT
XHRoPgA6WyYPdGwgKGxsEK9ILWfjG2e8u72U4ncurnAan2SVPH8Yfl5e4XkXj1JS+1Dj2DBfJdDD
OdWdXFA608zqU5fFL3PE9IifJht1jpUHwoXhxSesKsOZapS1vKCO3SiBmtt4Yr4QefYt+Oj6Gv7r
oviUZ5tFapuR+jWWuumD7J/C5J/bS7j695toEQt2L9o1i61g6a3ZGLnD0VLvKc6B3qw3Eq3VzcYm
IwSi13kFa7CSrqy0CgtQawkxjjJ4bsMNL1ZDLGnyf40swriqmFJvpxipoWlAGXOP3lqIOMIIvADq
nMRNn8YNsPymzcXSpTXVRkliezuv1ufxVTAo+Cf9re1G76CU3Tl3Wy/g1TvyzMslpQwCFCN6A1is
9vq9xlShH++czC2/w2HiamAM1dbNn4CPZlvYlLWaFCXw/y7wsqVWNaVmmTH7UEzgqEQskMbQCxR3
OYMIW+RQq5tSqDqD7kQFasm3WtpSqlAoxdgQ3smZ/KsRAMfbG391W57ZWDy8ednYdOtQbihGWTkZ
aHI/GpKh7Mpp0DYSgHV3yOdAsvOQWmLy8ygptSoUIhFy7DrRnbU9kinupWUk5DED0MAUQrnLzxPJ
etPKJp+n3lGRiU7KSfIqYILJe/Go2B6kWFs9SiOMm9HI4nW6eBdqNoBzs9YJ7UCGSp0EVa3dpN84
1msLd25lcaqLsGmlScZKgbZZUMleyIj17W2waoISliEqnBQeFxe+HKpDKddq4g2581ok2rs+Nfb/
NxPiJ5yF8A5xK8mMGGaQIjTkxjfW1oDV2m1kMFmo8iVWGIbCEEG9pJsJC1CVms5nvTS8OYdSvRo3
YvkKxJBcj9EZdPWAqYNyuvQFrsYqSNspgZopOEkNmiTvHEZ+RR7bN1+35l/XPg41VAZogHdcw23n
LkDSTW3AnSLxNvNmbbqNb7OWQZxbWESBYC6CcGra//ijndqTcdQPyWGLamo15zNVxiZV7kAH7azL
dauo+iKGWLPN6EEZh3w3PgiVk+bpBcULIPgF49LOl3TPZPjWIq71nCAih2dBg2GEnyDO8tn+k0wt
BFaIbcHaJSmewf3wodxDL8hgbVHuhu9b5e+V9iIgVOEnxQ7T4VV3abKoSrkrjUy4O+7q98lJNILa
k1CKSt5pe/s7Xbbd7VOmimCwDIFnNh0BlD9zE9BFk9YKNkdeWYgRW5D6vA9OIXn113jXPrR32b4n
LDa7CQas8gi1fgOD4/yxKN0cebuAMLkFyV0Lkxb3pgp2myLoMixzoQy11vKb0DN8KLRjKseIk26O
mq1F/3Mziyd6o4VGPSFvzOVMZbzeabvfZayJ5EfwkES5u/WFRXxfLDYPGECqCjeazhDp5WKrStXW
SpFy3zAFZjehq7eHPlEou3zLNkmn106PgYSi4BeCA/Sq1aBFbVK2ZiJ2sBBrqI7dC0wrb34TDnit
q03wrheH8qhmbrCrn7ZO0NVXBFbA6AwRCFE3m9B36WwXNLUZ+Q2ssFnyOiBa2nWm15rxn76lMSPK
vED9aR1dXUWJ0/pdaYcUytCVTBzpLq4sT5u6jYNyFVQxA4U9JBEUygA0LD5dqlVyy2QOdSUYSnqJ
t1Itb5i4Djm8LBnU5oKA0AhSqkV6MJoDnHiFxKtiUj2/kXdWkT6mpuaOKLymXX0Y+oGbChJViBEN
/SNS2IfO2SLruU5aFz9jkT+Ujh/42sTPkO/bx/88s603CNfcV2+D3RZXwsou4ZibJGBUKJSrSn3s
R1EzZEAt9aq5c8bmcwDBr12OW1JdV7c9TkEBwy0Mf8E1HCUfTH2WR5LjKpYfjf4+zXTPrwu3DLc6
fGuWKCEpskWRANHHRd83lRJfcXySynkOfmhm/pkNCXVh0L5yydzdDt8ru1Kl9kdDkR6m7Sx3JU2W
3PFL4ZUxBIy/ZQe/m5ut9GXtGzElSc1fF3p2SzTUHDE2yB8QSOCu3mmHHgGYKDlakLW45o95r4xc
AjLs9huG1+3Cvy7uX/WKyD7SJ4tSC3YjZMZbyXJTKiKBUe7/YhHFmabeIjrCi6Pt+INf+BZmQibP
FLlwW0rst02sekK9gNRPQIuX/Sga3oWaBEHqVWa3V6T4DeLE7+tc29gO62bAWkHoRYVnyVFQNUHe
ZDLv+dLR7gszdhGS3o2I0N32ZnXXQW/0/8wsAoTqREMDkp8nfFKephkFFVndMLF2iHjFUvugeU1H
eXGIigGWkTnDBIwjJ2Ui6zDNu77L6OE5/0dT6uU9ZddGJ1UqZyjy89B2mQoMuoM1+YZ/XxVNZHth
ZmTyRinsKhMgHHFc4S5m+Jdu2mLP5Z1jZBH1Qy+eyKLUTLb3SjTu5t76NA/yY5NmG3jzlQUF2StG
nSnQgiNbGLTlVvGrAjXKMkYeqQ3U5xB9DXOqv6GDvcWqsuKdBp8dg+IaVDhXMisRb6sM/VnKb+Ew
v2RlGt/ntRZ9BXRQeJUjm26LirR3e1euecgUiQICSBeJ42LLxJVtR22I0UQr+H7Fc98DAZCnd7k6
bGyZlQMgZD0pZuKjKLZcbhnAnxnUKgICoJs7o2vcKc83jvK6CXRJYEfTKAIvcgFkzsZRckAPOXLo
1cPkds7p9nqtBAuc+NfC4hQP1TxIkOnSVB2aN6UfH7JueB9UW0KcW44s1iqM4yg0C2BZStS5IzXF
Pni97cjKhz93ZDk22CRJbWWqn3qaU79XE/+Ux+pXoy7fdAyp3DZ1jYo0SWb/XbQlX1A1x9GkhLS/
Tb4Q09NFXw3HOjXFGC+anJ9lY0pfbLkungNZsIHoxtDWbmEquUZxtTO/Gb5W8r9lyWc5Q4R8VxVB
ORz1GTSUSyDqi1PVKRCe1oUT3DU29OqHOZPKPQVn548JvXGGvBloGrGI630REyq/V+VpAhsUCzo8
8oYsmna3F2xtk52bELvj7HkZV41V9hPFtdi+8xF57aenaKvetfb9z22I33BmI6/sAgF23KiHT2Pz
nJZMKKjPVhZtBJiVqHaxXOJ3nNkZ+7YZ6px9ZhbvmOxyM6ZRp+QHydFDHf1FvnphbHH+R5BcbStw
W1J3VONsr3aFK6eTR0TacGvrEy3igB8kBjL0Ns3IrD9QNjL2vQNFolnAY3N7M6yFgvMPtQgFXR+N
Rj7i06Q8B84Dz50NA2uuaAYkLrQbIU1axuXB0aZAQbLAM/MZJUjdDdNTsSUWco1G4djwQvtPE5DZ
gMWnkcI+yYxCFT334E3/WH007+Mv9kfl5H9xaJ1EYmrf7F35vf6wPe+9ttnPjS++Vl2kwTCXArcl
9ccgGvd1pj3C6TenW82L1cU8c3PxtdTZtOtSMlLP0veaHnlS8a6Ti7/YfGfuLGO3ZtSaXHe4k4rR
MPOdL7WuKm/ABTfWbBm0g7yoiqHBk3bSH1urR9/wNU012Be3XixiTS4KPJdbY8kkzyhCqahizSCL
Slxfkz5HVvzFyYMffto8BlnuHxwFVhdlS2Z782JaZLGGVepwlHPN6sfYdzX0xaCwH/bVi3PID3V/
sDz9bfjG/mwzkLHvwYaYn7Y35zXuDv9JwODAUqDbhdXmMkROhVwliejZRNn8PVSz0ziX/8Tg74JQ
OmpdeQh7/SGTzH+mUTncDi5r25VHqCCNoth09Vg0C8nsg9mAwqkoXHXikh01ZsF/3LayGsKAZKLp
BMUDb+FLBwddSyw/FndA1n8bIjAbrV7/RSYr8Dw0DkmfjSsqibCwqhgWKeqfzF01QeOmTFUVXenW
4/vb7qxeaYAMQJADOADWd+mO7qeB0ZW4U6ofeznet/24q8ZPVmIelPhPcQ3sDQi2/mtrcX2WjlRb
WkYqwMfx2vB9U7/edmZtBwBeEx+frPmKdGCSfZt5a2KJD41snoZupLxL4j+dnPp9wv81svAiSpp+
yEXqL/njo9z6DxlAkNt+rH2Ucz8W90sdSVlcDQSRUQW20ybuGBa7HDL1dLyLGD67bW191Wg5AEYX
jzXtcgtYod9aZtmJkPWstb/q+KlMvt82sXZomJOj80XnE7TaIipUspbYVSjir1y/8yM64aW+sWZb
JhbhT21iursCED4P8a4K8p299SBbXaczJxbr5ASZM0o5uQU4RkZx+vJXVWSB10XqxrtsyxXx52dp
pjT7quEnYrWkyFOqf/pgi/ZM7NGrW+rMleWp10qLqXAWK0zlzOVS2vvpD3gYJjdRq93tb3+NvhAH
BiYJyByBDF8NdRRGPBhGyP5q9ul7ffaK9pAqbvIs7cf7YUcVFqB+n+6r121V4y3bS9CpMypTSKLI
UkLeNT/Od+WroXjhAfSnq3jK3n8AuggO6S9aH+c+L0GoGfLNSl6wVwInLDzZzCJIjgZNDT34YRt7
Y4lX48W/K2ws9n5Q1vYQpHiZI6bYxvlPY7Ztt/PTg9LmP4K6+Xr7k66fhP9+0SV+jJlA8sBqAgdn
9vHsTlUVt56UNQ5YhrxSLPe2udXzIPIJGHrpny8bsaYhRQzEs5iW9mtqn6JwIztcdQd9XsH9Q73q
yp0e4mq7ZvmMjMJYWuxmcT915d/EWWQeGLSjgn6FzpGbQgqGmvwk4B1PpjvZkxsHW6MHa0eb648n
EOTM19op6mg0udFwoY/jpyG6T+LU7es3cfHt9jdZM8MAHRcGg6LQxi7SIMdMlTwUV5RDI7P3n9uu
OKk2YyTJ1hjxWjeKch61UnIuJFKX95Oc9UVsjaKN+Nh9hFQcIoTpULzX9qW3HTHW9gJiocQrTTAX
LW+qLIN3stPZC8DI3Qo8GKPYXmVtHKDfv3kZgBHpJB9iJ9CgXQRg0BlsB4OY2B/8o+jM+jvtJYIc
XZD7Vt+3Jm7W1/DMnvicZ1dKH3NV2drvGEyP9JTtq5+0bzznWKH+6P1N9Dv3bpG/mG0OGlzvqccQ
8Gz7oTdBwFcbp3b1FX5uZfEQVqVo6IqeTxU+krj8gJzRy075Ae1oNWYETEBffukH85Q+D580iP33
t0+A+OtvfcLFCegzRhOLESdLKbnrGEJrpOHOqt7EZrUztQ+BvDURtr5p4CMA1ENXkRL+5UcctJBe
X0wHWlAb+8foVNwjqMkMiuZ1b7dJ9NbCLkBCjbFzFCZ4i1yac8oQ7U6RUWk5s8+q5ul+eXd7DVdd
guNd9LwBLDrL54cWMpVrRzxa652YMRfwSNKCBzFLlO+j1y2A5O8WwPKjndtbnAPYG4o4simqD171
0Tl1e+2QnZoPwVcgZsyJHeePHRJaxQ79nfvsU3y/RTq1FjYhFqInTC9Q4EAu1zRD+2dsIVz1Jq0e
3GAIE09V+i9yFH5WiiY/bCzv2ic8N7dwtw8aHYIAzDEMZrhCe7Cy99K38V49QKxpuwBQgsMW3HYt
G7EdlE8ERfD1REpgTtPYOHHmmfr4VreavWmpd5Xe3M1JfKfO0kbys/pN4TNFclxMpV0NuCrj3FbK
8Hs2bLK9tnDrCtxOsx93xYt1yu6D5/LBfBw+OyHT3wgMCXmtTeqctQ979iN+10XOAqzVdZadhfwI
IcgQP/Y7Fcm7HHmj6Gi+WsfhsQIet7WbfuNBltv53OriXdWWZg+ghDqBdJrhqnpoOUWh53yHotYA
33wynqlSax+L1/Rpy+O1i/Lc9CLnVHNj0OoGh9G/fY6C8UNSD29lZWsLr+xg8kywFHTmBQfG4ipB
fteIUx+MZmsMqOmYrlmZz7dPyYonYLIUwBOkS6CVFmcymOEFyDvCasQc6JDqu3G23Cn7/OdWGMWB
Ih7qV+tqQkaJky6eBGDW7yIv0A5NBFvxaG+kyiu+wAwPGEQBLyHgSpfxJU76YGxGDnyTZJHQEhvj
Xdjo/mfNmvWNcs66LSZKNcAG19R2WpgWQyQxnjVrHxOZiDl9n1trf3vZrpGzv+kAKBwIgWXlinoe
Zowxs5uATmub0EcrmrcFtE2VVXxKan1PlO28wob8y2yjd1al/0AVeKtLtnLTQ/lCmx6KSd254spJ
nUIJrRFHjbw8ySG3VTZ1kquS6kISAFu4dCdH0fG24ytR9MLo4nxZuaTPZoffvdIdqzp/HRwAPv0M
d2emP06oMf7F1jn3cpFdwMpR9PYA6MuJ9X2sfDDkzIMcZOMRdI1JFN/zbDHFgT8LlEmdzKmqCL8O
9V3W7zSA9r7LM6g7CqK46v2wGw7RY7djsN7kv++y3EUg5fbirkRrBmoY3TFI8bUraqJyisos6zny
Za0F3X4aQ/iJNKWVv5tWQ8icEsTxNmyufVBKuWI8DuICXhiXjiOrpZmDTfXTCOLx1OcypJ2QL4VP
xDfnqal95UFX/C12zTWr1F+I1DRyKL8sbginlvQ0zwkIc9h9rsv5KPk8OSrzdTaLU2Rk7/98Yc/N
LXYtiHDDCKj2eYywocX6z8yIeJM38NxutUdXLgYhEwF5PwRFDNovslM1HAsnTaA9iYrqxaLnPtHy
ve3MigkGXeAPoGgJUeJyWKPI5zpvQk5E7ljf+nR6VygkTLdtXI8rm5AynhlZvGK0wY5bTp1gjLOP
8y7facDMkSr/ClAGSot/ykM0nBxPB3Jd7DJpZzI88GPI76R3yevmmP2qx6RR3LMgr65KdWNL2aIp
Yg6nQ/Moa9zGqyBg/mF2UHVbv4S47F+8FTmIGLR0kElXsNo87sG7CqTQ5NQHGnVu036pM+l4e5lX
7iqGIcA5aCSllKEXx6C3xjJIEtBkDJ/dTwb843Z8r8X+RsK9boagIlIJAaq4PONV26q1b7H9gSIj
IvXNTjr4hz/8hS+aBnwMPk9IShe+lDWV1lkCXpo0/s5EHmAIdXeat1rp13N67Eza3DTSRGZ9FbCC
IdF6vybDs96a97qX7eNDuONd/Sg4eSM0AbZSypWoDGeMjAqfwNdcgapCpZvbSdF40Dv1P4olpS41
u9El27mz+2rrDlj7VmR7yCuByKSft4jHILhULQ1ZRqlBAbsegHG9aPJG1reSOjDN+K+Rq9Mdhk1W
iotmMKZDnEmMMznhLH1D63B626h69SEuo7CGg8j3w40bZ209KZhxy6mo712JDHcMtzVSRYiUyqZy
y9z5OEvKc0drEbIvtE3+fFvSeeN+4znPvyy2pRlXrT9WgGjlIPTk6X0Avi+EjfuPrTA1J1C6oIKv
EUtNppCk1Cxo3Rq7YPjeOfq+67YUlq73hgJ5C0yTgnFEN0zt8hxbUjbWjj0yE5MyPKcjlqLnbmBt
kTdch1sB/hT8U6AImddaLNloSlpupphpxNTZpMHMuwVZWjPBw4nmnqJBjLacKJpyLfP7EBNdG+3a
/J/UeH/7g6wZ0NAaEqkUReflMZrnnkopyreenJ2mQEVWZmvW7HobU/MVIHd00GwRiy4/Bs+cLlYs
sUrZz56xXa35Wei122/Jcqy8pjEENFtoBFPxWj6eGtjakjDqQch+nqZ9faftYA056HdRsx/e5Z8Y
QtyFJ/k06jv15fYirtQyL02LNTjLipGHDcM2x3S1d14xPoNg8KIAgeTiKEQrjafZy5M7Giz/y/qF
ioHLSsLlD1hEw5pCkdKk/ID2c4ksATNf5KiBq44H66ju5BMV3Nsur+4bbn7qNpTDmG+/9LhEeNfJ
pYrENB123HaExa3U4jr3xScxfUTyxiddzqj2VVFVXZwDIYcZLHA+0Q1Ektn2Kgl8TLcBC1gpZbJv
oKIj1gJ+uRrxBPkyGmlbkC2iGgVbP+QUb7WX+KPiwQD84X/B1iyC0PKTMRbNeCLdEaL74pMF8tgk
ZoV7+lGW9jUjGeHO3Cn3knGAInq3De5ZO4g6GhliiBVcynKea8rtSYeWgmqiM7kR6qpjdiqnN5O5
sZQr0ZcSNzuDRpktov3l1pjCwo6VIBPQf8dVg58tPWJAKhsbUF11RwDUhZTedd1HqmNHDVvcQXB4
17+XjzO9g31yDwd7/LY/BcfxPnqXoainn5R9fQTLO7mya9yru+R1a6uunQYBJEQPiAElAN+XLme9
1ktlyG+xTBLu/+Hsypbj1pHlFzGC+/JKshe11Fot2fILw5ZtbiC4gQDBr78Jn7j3dLN5m6N5mJkH
T6gaRKFQqMrKNCBFMn7+flYzQoo0D6fJcudhlJmCGi6SYMD4EENSJ3bLO2ewV+7nhawRZsB6BtAS
MrgLfJTUC2lqY65GWPXIuAM0qt/VOwWLhJLR+/AAqoW1j7fkLycm57XXlqJrXLowOQVTzOpvfd/H
GXjLrweshUqUWhk+HJqDOAZztyytJLUpaMoxv3DfpW0aBiIHwm5Md0XabCyj2RIhoWk/lE86KSJR
r5Z7l068UgIFXyXKFhdInaBqfKsLcOLbTfXm4MF4IFs46g01dtrO3dNdtru+ZnvJLxFadBAtwnEu
gDugUfFGzlVQK+W3RGu+ZINTh6mJikziTUcneKCivtOgYKcXkDhynpj5yi2UT7mDyWBrq6dOBPrJ
sJFDZOB/ITIKYNafrkn3k/bSo22l3dX6ryQLNkWXb239rsmrjdBFZHR8jzcbDW3zbtKhNEh4mA1Z
xMGI2/b6rW8+VzzbBrkVVuZwCHJjpby5mA6oygIyAhT9Lh7Daa77UkvwtWVkfbhd2D7TBxtL+eq+
yG/BUcZmiJHk8iF7ZWvFjSWPVuKKKKyCwxDDH+fhwJwmOUoDnz3pwafn8AhkQxEYHVZC4OW8uQsp
CyRtyAsBV7lAVqA/nVh9jSVaHmpwmv9ST/Umg17q0DxzD3QlTIInNNhnHY/bisPjSWj4RdxNRRR0
a8XrxdiBsfe/pF+4uecDPLwkErV4TEfrT/kPBEDybnwN7qcn/qd7a57HndxXX687+GLidWpS5UUn
iRfmUuvMo7hriju/icYhsv/wG8jhbTH43kTd7RiVj0YXarv8ozgM+7V5PXPxSJ8seRb4E8uqgIeH
fRG5O01iThsQ2Zjt+2/Y/Pdyl955G37bgZLTOELt53VAdxuyDPvrn2HpKjz9CioMnH6FpKrxDFJf
wYaSkXwXbbCtwTdtGWvvt8U06dTULO/D8Iyt15B1iQx5m1B+kNKJnAKj6V19Z6W/UxunKoV2SOYB
Yvc8Dfs+aVZO9uLpOvnms2S7ARa8pBp+gokKV+b91mxAolfr6Yv3BZh/AO9AlfKSwElUPCnSQc36
o33V0Tbq/cch3xkNiOuaEWJm8LBXYv6G6NnKVbW0QBTw0LhXUgkXSCMPBYHJx4RRVJo3FeREaXF0
+cd1l1n03FMjs6+oN03iZi2MsO3QhVUbiT/gL/e2w1GL0l1+Yz8kd91m2ri3VlSANOOeRc1/0Hld
W+ssVE4NXk2V0lgmmBFtex/P9BxUeuXm+nIXzQDupBgGoIwyx7XnVZEJOy9wKBkN++BBG/ek+nHd
xmWxyDBQpcSjSEn42vMKij9qwm8yJBhg/N96De5ZSkIL5Ayt7ka9LUMRrI0rLB18MG0jnQB3JOB1
atknBx/P4Arw5aSIPN5GxWhu6lzeSf0lWx2AXjwOp6Zm/oLoUuLJAlNgbP6w8bxkYOAN65saetX8
/fqXXEhbUEVEwgL4Cuqk81SN+9xFi07NjUtxNxriRepr1DQLXw5JEWAOagoaOLGZ36VVOxJTw8nu
W2BHMAyahaXrf4MSuB4Orvf5WRxFGo7ZKQfpGFQ7ZxtFhMaZR9E+bhzrW9+69+Mgvk9+v+YQSykB
DGFQ3UCbGkxiswuJ+JM2WQ3q8dZD6Yb2k9jIDfTXaAh9pWerC4tnCMKuvn9Wzc5uIDKZJG0pzPJv
3V3xywSloxa5sbWjPyAfvHdvq4c1MNDCkTbRJvdAKQkmzgtdDat2s4ynqEB0NbhtWoCA0fMzfXcl
GC85iiKeQDKFXA4VifMjNlBMkls+RhJbX8YaeaIB2U3Zy5Sb8XWnX1oPqmPAyapi4gV5CJV2wlqK
ZE4j2t7gdCu9X0j6VpazdI7Bd/ivmVlJu8hbSP2onLG44XfDrtp9qBypgCz7WlaylIErxk9gC1Bx
QFY4q/yJrjaaQe2QjdcEGNqCm4xuMVh7YGEf87cK/1XvACwy42wTxNr2+vdcSkdN6NDhP2A0VeCi
853jpujbmmT/0AMpcJpU6LQ8Kr9g2DPbKODh2pJVg2hW0zkzOQuSojPdHDgi9XFTQJfYXmyzvbn/
L17MSl0BEhgqhEEA8XxlTt/bPklw0xit8QWI6JesIH2I8vGX659wyfdxZ6J0C9IjzMnPvmCNiGhM
DHY6Zj8PY/WCqYZNUuMpaYiVwewl74cKENoCEDADaHF2zCZIfGjAS6CCMlVv1Ktua8P4KFyygjpd
MzOLU1lSEIdYMJP73+rsN5M/5NqA0aIPeIpkNkAUvsDwWOA6oZD5UXcynlxey9pwIB44z8vma+bV
x5ZCLkKj4ytiwH+xX2CkCPAo1EHvMeeIoIbQNAEV2qjUE2Oba9mLT6oJLw67Dm1PrHGPLX1MD8N6
EFZXKPI5wtSwa8YCHymBrJJQT/90eO2a8u26Dy7MgBiQvvgrD4uOKXKrc2fvMLaTBpZbROYueDD/
dF+8fzSZD7UVJQ9OZO7J7+F2jTN+cW3/Wp1PnjjC8MvWgVXHIVsRmFvS5Hs0PleClPK3WcCwgE8A
Ch/UHmpk8HxxhdD7NHMh0mBn4lDb1sGpVywsLMTCrCFKXg7SnIvM1065b1HCiwhSsa+VJV9qYJ2q
jq4crMtQgbIayr7Ak6HtdtH8pRjeG1qQbUflpENO45nQLgLBeJit6eUsGoIWOcAASLEv2kl6knsD
MYEYA9VK8JaDmgmTSR5NQcBNkupYd+6am69ZnNUYUGEIfHD5gubWytw/o+6wY+tExihjjI8GQ3Td
3xet4ehjp6BYcAGM8dPOSTSCVAZyrQAFcLwppqgfOIhn3TG48bwmSz9dPlDzEmCdxcA9uGXmuXBt
TvZggLcwKptgfBMstUNzIMm2DCZMXdXZWhFhcYlgokKUUv2dudO3js3taYI92QAkA4RoOPJ82qJR
229y4qwh4xbNwS9d5aGwOUtDuN4EgitNWl3TgYZvE7KXrLxHSql9x7ypmNZSLHVozw81xl3wGMMm
gjX9ggYyKYMBpMzA34kow2xcrL85twUakQS6WSGZQn2/xkt4ecjPLM5JIKVwvWxyChrdDoX1Bo73
t/i6V17GKXSgoWAHHi+cOwBkzuMUuLtw+OtGeSUuPRQmStPYoo3rttvrhhYAhkD5AF+LaIiE5eJJ
W+Nou42oApDXpXsSFy/spdji3Q5OuTDYVHfpoxW12+xQQ9jmp/e+WqRX3nC+eVggyNU9AHDRDZx3
HU1nJHUpOBCpwAD1FY0CC5zCYLsY7JdeB78Y4o3njMB1JtvK/X199erVeWEcFQo0PBHhLhgfq2Bg
qK7BeI6pe25FgWZD+r3ZUkqhG7JSr7h0Gqz0xNgsrhHqBIndCgglj9/N+sVPbDBFrLBWLSTh50bm
F1yJF1xew4j30t0lf8q9ONa7/MgP2tMAeb5Nd0Sd8vpHvKzDnJtUvnxSFGmlaEfo/VXRAA0rG2QK
WvZLK19trz7wor9xqjXNkoWi6LlF9aVPLMrWp8VgYtuqP/YfO+peqtfpfowGjnY/f9XitXmwheKd
Mhig3wgfBfZpVr2AkFvjE6n0VB+Gt3ELdrVdui3w6sgeEWy25O/gAuQi7Di/Qflb3Mkb8jSsXBsL
U2nnv2L2lKwN6jMDCtuRMT0ayVPgPfTFGPo03+j6b9pP0ZTsPfFMEOU78/N8nufGZxGpFajedB4+
gc20Q1AZEQFC67ojrS1wTm5S5G4x2A5s+Eex8bbtLt1ZOxErDAeN1mL4sjUQvSLQegAuXby27Mwa
iwnWIE76QxHraxEDZsUDM9Xhv0Hr4fudWFO35onPVg3GgM0O1vo6DwP5jad66AUbsDmvXB0LEFkb
hRq0XIGsUPjA2emo3E64soHoqrYft/7OxFsf42JejMnJbbox342dc6B9CAXjCMMbhxHcJv/JjM9C
bFUtUFRLMcOBG2x2ZnoXdRxm4FZOp+J9AhApz82oMfoNd4MbEKKv6CRcZh14NqOB7oJIz0PDfuaf
GGoYpjxHwtGIUjy3Zmbv0fc0b+u2cMNBuGusRgvRHMA91QYEzy2y/Vmg1Sqtz22KG9ohfmgmYIEe
nwm/WTkRl6kNnhIgs3MgLItkap4qDrQ3mimA7rD9BHYpdSSCjQMmdDX5mtyuM0kv5B0mlCTxEdHB
viwLdIYoIduCxkRqyO2oDfFkrESxhdvCVIhiRFNALS8GezStA10DROWiJpH1/QCd6niwjPKHR0YW
F5YErTbAtX8gpla00crXXFzdie3ZTQWmjaILwGCN+T7/qf5R7oG1iFCSBug4wix+nK9idBcaptjA
E5Ozw4gbf2rsBiaDvXngd+SR3iU7QB8e+E/nWb8pb/iP9rE51A//hbwFCkkYmcSwFko86vF2HnEw
BhYk+YgJilJO3l4wc9pCLVSsfNSlcwe0rNLGUcD8eaYaOJxaaYoFso4cJv2j6unGsZJo5GsihQsI
JJQWAYBTWh2AVc0LjBJ8eC64cDA0aNvhJDERQyDBbo7HdHRuW2ZtNb8PGzEeu7bbBCx/SvP+AE/8
EgQfOg32fvqr6QtUk/scESHbem37JbFB+hqgslGKeKjqGCFNC3m2pm274PVgQMI3wgCGDTDKLFp0
vZtm9jjiyZc7T311QAtuk44SEJAq7tG64rXcrTj7wsaoJyZ6qYAYB0C9nW+/J0ffYOmYoIFU3qPJ
1z2w+gZNgjtFI5LtrVf6nYyRn4b1Sr/4MvADOYu3LYrqQDajnXRumIw6F2kvIZFcHcwUxNtls6sm
fcJki0Av1/I/nVcDcYxoBXENcF5cMLW6pUjBfY96QZpooPsmECMZp3eUa9cG2y7DhzLkoliAhg/W
NjtQacmboKomvKNFP31jqd9lYVUAyRNf37rLq+XczuyhkFSFEFOFkovRN5iuKoUHfrzat3+zMWUr
m7W4JjVdjXcz3utzkGLrFJ2T4/0XCbfTj5gYHbeltdqOW7RiWT7e5mDUvfDFKklFLRlcooTkNIur
soC2Nfy/3Vz/cpc+jy93Ykf9+0mS1diSCzZhh1w2bajURuiB0eBWJkLcTGmWrZhbW9bM01H5zTuf
YlmAERqPA9W05zxx8FK+vqpFf0BmgyqfruDvM7+rB0dMtaK2dV25Dwp2LEV7KzLMbV+3s/j1UB8C
aNz2UembLUdjXKIRjIyN0Ca0q2CfaFaJGVJfj4XJPy3bBt5hVEb+z9rsNcNNKyV2AWHs3kncOvYD
v/6FqnSgryQcS+HIQtA1bST56OHMQi+q6TkRNi4owcGVCPUIPWzQ2t8YvbVzvRRy8W5brHRXFh0D
vJoYCUKec4HMCsjYe4OLtem9ofNoavX0m5b46fP1DVt0DLDzgyrKhyD9PNLSEY/WTof/8cHVIkyU
ZwdayHLb0vbzLTCI8YBDA7VmjJNcoKc7NnbcUE+zqZPZxqqQ9NpES8MUhNXb66ta+HjIdn2MZcPZ
L2v0hgSpr+chJNWUNV7MuYa7wyJeu/JiWPh6Z3bU7zgJFtA8rYqaCdAypcLbGZo3hBkDOfuYDH+u
r2ihp4K2jY1NUht1CSbuCgPNZk0xvMTBQ0pApJHv2x1yphCQFRDoo19UPZphs1stry2caR+VNTg0
MvpLFC4+Y1fYHgOjV013XjtmIbGqr9bob6aCNGEdDC9tNj7w9KmT7a4H25fm09fS5r/oWN8rFpy4
TVbunIUT6avhRYzxgNPjAm7iQeYkqAgYijh9IA2J8/wDqVFo2TwayhVw/EJBzPEDLB0UG+iqXlw9
UPYiNaSJQHJ49LuweawO0HSBoq3R/pWt+U9IkRa224dBW6EloF1wkZFoudn5QQ6wS/K9fktBslOh
A7mB9kPY3etbtpExOeQvawUN9cI9L2aqOQqkJ8iFVMo3C99mZpVMcAlMiGtk0WSD0te1Srp3JNuN
VX/jizJ08Oayi261InfpZue2Z8GcAqLouBwrJnlo/XLSDQrxIG2I0o0Wafat9op5nHtMAjw4nzvE
WC2QKApvALgDCDnncBHLyLXO6sDxLK3pvkTVHuKtxXjTFdjs64d4FpaUJXB+I6PFxoJaYz6BA6a/
SkAXz4yIHcSZaDej3a1Ub2evBJjAay1QBwMnFe/j2VU1SnfqumqUUW/Wt8BJfR3SamNX44/apG/J
hKdC56zxwcx27q9NYKWA+UcRHrf+rG5iEvAjp7SRUWmIe9KPU9joKDWg9QpRS9utV77iLOj+NQdO
Jtz7CkR9IcDCuJ1bfmuPUcHb0K/xFTOA1MEicn2z5mYA+8JLzYGCA/BKgP/PUiYQuvl8bPUOl768
NcGjWwz5F4MHaynTvBSNHObckHl+ieiA9vhTIlr4XxJLAuGaqdZlRNMeOIDK/FETOmzwPPHu/UG/
C9Liyc6avQAQL/aTYcV/5i7698dgMxX9h4Wq0SwCJCKrqAF+6CizMIwG/qA7w+L/hQ0EU+AfTRi4
6G9PfiYx1Dp1EYQDnnOn2FtkXElrlpZxamL2TXnS17UZwERb7m1fRl2+xqI9P2jqQ51amB00DlYS
qGUrCzk5dp5x43jaTqtlv6ko2xkd8mwIYnzS9edG1bJP8g2tKFxXNG0RsSDd530C0DZ069ZoneeA
s78e6QWQUFWyTUDSqaNxYsaAmGXVTlibXxo3rWRvnpU+6VyPSwomHbBYkX5rBbe1nJ7MvHy5fu6W
tk5VQ8E/BEgMFHXOjUPWV6Ze2oM3ymuHo9UMP1nW2bvrRmYX3d8VIv6qhj0mbZBAnBsBsWxLyNh0
0VCTsM6OScsODbNvmAswvC3joetjQ6xNYC6FlFOrsyvOBpdtCc1nwCxy8OTTb6gibSp/7SZd/IAn
a5uF48QxBskErDBdPxBIZ4QcBAkrnjiHj6ovqPgaA7CoAAhzgZmqGm8opzQvIv+1uevulFw8iflt
c4v+a36T7asH8ur9ur5r81KoMmqj0ABgACrmKl043zYP0inW4BCwm2CA0CUHV4ZNEppuGCBRGPcf
4AH8qIzHbArL9+ElO6yBBRc2EJOfStMHlwKC5MxtssoirDD8LrInH1xSPK6z+7Tq9teXOb9PsUo0
0XE9ogWDasd8zFQKUmldjZmghjv3OWWHwUvvhW+BXdtrjtdtLRwEgIyUEhyYQJCTzG65ptZrywTp
SgTRGDtqky5kVbrFiPzG4t6xdKt7zdVeO8bXcqGlT6nmQGEVSF0UxM63smQUGLI2B8TTTIcQuK03
PnZ5WFfk/foKl76mGhAGvB+3+QXysptkKnkeIFDb1SFP67eGyS9opO06an/7vKkA+wYkAuBtF2O0
wJ2haJmYXYS6RDzio/a5tvf1F0+7uW5I+dlJno5zoAo5hnITRW47r5jb9mh4pOmHKMWUH+mzPTV/
MNe6SbV0Y5Rrwy2XX9DH6DGwOCg/4x00J+DPHMBIeo8M0VS7eF8VRntoRc0gmWhlsaNZZCU4X7rG
mb35dKnTkEnarMTcYnUni/vJ3GX5WiRZWdPfK/DkioMil2Z0GWzEzkP+3D1aMUFn04tQ1w6iAo2c
NF4D+l/GZSwLGBH0FuEdFx5vTAHtXMgfR+DBuiWF2Kd+urnuFwu5JGyohzGKzAiV81Q8zQXuzjof
wA2N8hQxdhhr3NJh3NsjvR3MMc5TqAni4YBQUhx1r3nqSu2tqPuV77u4VsXCgmCJdHFO5KQVlqbp
WjFEBZQhgikLMYUdX1/ropecmJhdpl2aTAnI9jDl6vJ3s/J/aqzdeyZd44u6jJDqk/67FPXvJ54y
2pNA0RSfFFN6hbQBSYOYB3/oXRGX5TuAOLz8JP22Ot6oXHmKqAGSOih3n5ssBK4/amgsMsrvEDLZ
e0G/csSW9ufEgjWTIHaH2svR2oEvdl4WV473wCefR9d3SO3ALEqdLsOahfhuJEPr9TBijWzjJ1mc
gRTYM8lx0L8LeVPlxYr7L20V+F0s3JpQ+Lugrhy6fEhkFbBo7A28DKewpV9Z/pUJP0JTGvSB0Mtk
7kopal4e+me3TqzOHLG3NKcnJGFISowtRHsCKJxiSJxH3g6jO7/qIfy0qv0/NjFGA345XdHYzTyk
TcaOai5W6vRVHcoC4xGcTAcK/aCVRG8pUKI4/L+WvJmnJFk5llzzGVDC1texdPYkDQ64a2/rQdxc
95elE31qauYvdZI5aJBhUTk1w7Z7LV03dMY1bOnyfp2saPY2NJpy8iG0xIBOR5UivQXjCzr4zrG9
80NrA2z6cS3y/z8mFZUOijJInOd5I60tyTWsLDV2NrhmYgh8fwVn2Td/gMjgzgTLxTpcaF5D/MdJ
0O7GWBmwwpfsIa47OhKaZpH9PXgY4/FL+1TE496/w/Tcj/IxjcbX/GFNSHwhNcFZ+Neo8qeTcCkd
6TBPbSILgjfDzKPMG+6T1kwgvp0eiNltP+80iJSKrBQQBcAkzu0ViZ95rB9YNIj6FcD5DfU5CIm9
auVGWzoHgQGBIPCkYcRxngQ55VhlQmMMrHmOFjKnjCvR05AV4hvv/ZWS81J4VmqyYEkBM8nFYNmo
t4ONYQYEsuGFZUetWCl5rv39WcgaID8zSABnoipBUemhTN8+vylQDwAkVs2RXeDiBheSPfABFk3G
hyuAckT1uiBrkqfLq/jXyszVRICRa9rDStbITeUgZsANri9kyZtPFzI7uKYmmF1M+LO8Z7TaDkNW
6AhNGgTnGmplT5nBsnffkdYa9fza2mY7lOmjHZgSawv67jU3/aeiY2uSqovZIt6XgCI4anZ9nqX5
flYwKhqcHRka2/Gm/A7mqyb0ZAS6JkTCAKXIX9c/6Jw7/G9QOrU5W5hhgHvPMGGTxfZBx6CrBIBx
Vz/VURDlUfKSPiah+MV+s13yoGiw1oC4hjIwz0rw2FV6HWAiuhCCqFyQl2cNfJ9vq3vyweyo3CQ3
gKwDvEn3ijTH+dHyCNX5IF7LWReDCEavFCUQRrDm90Cd5UYO4XXYFmC8z5+6wNrUXRNq1lrutXjl
oHn0f6Zm39nUOXMpyhVR+mOMgWyRR1CrxenRDrUnNoXphxavdY+W7u9Tk7OkBAolbYPiBYRpHBbp
7KHTv1OkXdcdaHn//l2YPUtIJpcnWgLpxcg98rh/S/yoanbFsNHbsDoysKYGfjRBxcnaaX407sy9
+3z9F6xs4rwxkHIBAGKJH2DY1c+hK9vI6AoWVm5AgWimzva6ub/P3ZnDYppTzXL4DmZi5mDcXJBJ
ND1u1N6onRBzDhj1ERQRqflV8S6P+qlNY0tOzbZJMjcL7aJZw54t7KyJah/qNQrmjCrA+SULgQGv
oqnLoqJ9mtgYUlRMzZ/X17kQ8WADdLQQa7eQ0c5CLVDphugwqQXqCrxI6Gtir9Usl1aBrgMqd6ha
XnZ0pK2BihkY0chjql7vug+MBuDb5YMRf34tAdTP0DfGgi4ouUZZcBApcYbajJ/uTNLQQ1s2a7jJ
pS8GPAqgjAhlLuqh57vSNeOkZQBDgavICEdDC7VkJVovuLp5amGWKuuU+IwqC0FefEkT9L5Mw3xE
f4CFmbWmz764PSfLmRV3M1OmnW3hrqWdF+vSBrABfN0T2VzfmzloX91AqgYDLgl01tFgV7/jJEOF
AnfJqgpXK9+ifuxtJ5A9tzEI9kC2/B+UfRa6Kef21Ec+sVdOsndtDnuCgCOQAMVeQ7EW9Odjw8NR
hyTV9D0BqqIh4PRia6S7i05ystrZsWqNHDApB9YH932yvvjll+ufc3HXwM+C76jqTfPQ4DfG1LQp
SOdGjIdtzfwNxxedeo90K/u2YAgK88iIHeC9QBk6c4+a1trEDIqcVVQSFLHWqzDaY2V0P64vaOGD
Af8AnShUOq2Fga56JKNbIS5gYO5Qtc2DN601QFW4nEV0wJAxdouOueotzzywbHSp1RNMBOwr5W9u
96YxNFvpR5fyGJX/sEyqla+3sCqYVHoOSPWAPJ3FCuHLMtcKmET15GhLb+emaynHwgbZFvAT0EBD
V+0C++eXrMwrO0VduIZYY4txwGyAssfne6A+zGAOFYwpCvs38wPH8onOew39Hn2o7ji687u8bfwH
MFzl8addASmioXo9gIhcYPAoZpScAr1kMLL9bMwvY7NytS9+sZO/PwuvRJbEdZUfgMYQWVNXZlCy
rnXI6JJv11eyEMgxXwIqFVyt6K3P60V9JzzQBo5oKflmctNYzU1DCNtSt/xD2uDzCRL2B5cf2kmA
EsxDgi2DdHIpjGV8V9E76rSR5+lxYqyc1KXPd2JnXsRM/aRxKNRXohQMkPtB2C9uMoLwwij317/e
xeHBnAkKDFAjAbpFLe08gkvbkdTI0FEt+mHfEP7hldVnX/z48+iCIV3Hqx/NnVmYzosuA8OL7MA5
mNMiyuqk3hlJ16+JFaq/cxZ6EAJQXVbEkiCavwDPDJPnMD0D3Qm18mpnaUDNDizWC+MwGlYOJrpx
LSxcBLu/FoHbxmwMqLbm3lA5Vsegq9JEAwl2nTnemh4HCVwh/4yt8xg0KA+MuY33YErM8Pq+XTgI
WMvBpw9iDRxhFNJnH7WwuD64FkFDWmvCEWIumvXFW+V+u/ykavTfA38I5qswJaN+xcn9PrmTE4ge
k9x5BdmrYboHjPMnpOM2Wdk0YWEWcqUocemOMAjNbQxcqzbSHCFRu4mtV20CaDAHIyTwXgCAGvWK
zy98OxhBf983oQGJROl8VYVe1w1ULYHWFX4ZGnQ8UuZ863n39foeLS0GSALcGYrK4FKNIgGSwR89
jFAa5o4VxU+rsF4+bwI9HLTUdXTGQG98vpTKd5o+SwHpb/oKPfQmeKGNRlbuiosI6yn1Jw+E6UDw
gXpnZqSvyGR1GR7aWjUZm6EaDibvXklAnslgrGDDF/YGlMJIzNHiAPJifqR8N6tSBtpWMMD3t62G
4cuyyEKT0U/bURuDgXMcWwyCzV+evgb4Wa1B2XQgNgjq9M3kvds+hk8/uz8WgJcqPqBciK83e12K
yvNZ6kCFojdoqI/BBir2KzftpZeh1ANhgb9ziQp+ee4C9dATaVLQu2aN/uqNIHXw+Nr75cIG4rbi
sEeBX+H157tiGrLklWRFVKGARtmdTLMVH1uygILw37lc53ImIK8tbbCl0UVd5d2mTb0V1FnZiwvX
UntggEAKmBC0luYIF142/WQGRR6NQRLm3A7doY117M31LTcgQo5PfnYTAXGr6hkgyEZj5KKs0Zut
7ghWehHhYw3S4UJvJicSRpW7VYwRHQId3dToINkaN4UIQHhcgw1auxeJmfo7f0wdhmtE2FBAAD+U
9b2jrvfD9jX2Wxv7oth6ORu1MKc8pbsSKLcmkjT1bkmfsCEmXcWS7TAGgoYa63I9Ihj+Za+cjtlI
w5Jj3mcM8WbnisGeSX+UITa3zcFZ1/Ql2O1JNtkgI25ADFFVYQEki56BrRcx4jEfKSm/pmWXs9vU
7JkaKXTEiLoJcXqhg2GqBLi4DwtOHVStmIt/wlqdihWYHwATe1mGLV4dGQn9grZaG3LblAHYmHW9
L80wAf4zP7QTHip7yVlZA5RdCbsXIcRVghwPTFsfeLCt2nR0f09568MprayBaHQ4VcJzNkC+SbK1
mMucfd4ZVLZhCl725jgOWudjNt+vswM3qaXfTIWZyMg0Gyv40JyB1eD8zOqiO2Qcctt7r8Gr9ntT
W2UbBpmfsFgWteBxImXCwVxs2U+sroObGk30neMP8i0YeBk3pG7IRgymU4aZ0ckyZqXN+KYwzakK
k2xMj1ZJxH4qA3loPNYdkrbXKsxZms193XrBrZ6KQURmNhRfpWD6l7TjTuSmib8Leg2g3YLrSSRG
I/1ZVlm+bVhm3mlUp0WYSoKN425Hv1NiCnAuCzfATH2Rv9u19M3Qbi0/uaMmm46iaPRvlkfze090
GPShbUUPXIwmcufcHyFBi7zju9E6fqSjTPes2Yk4cqtMYvChOFtD4v+YtJllhkOvqEg0zUnlrp4m
dMP1bqrKUMMh+WEYfEwjT2TOjaLa+Wm4tREXRmG8gbt+vB94Y79JkwilHO9LaCY6dvkVD0UcmFp2
hh5jEsoH90nrIIJyEnTvpK25F+fuQF/7Lk+z0KoaBG4CJNd92g1m3Bq9tgVbVnvQKst8giaKWaKI
lHAMsIJg534C3iwK9H54KYDIfJSV13bhINvyUHPDinnlG9DE8yQ0fwsZ3FjQCTFxQg2M7jK3eJwy
xzz6LjRJvVqkWxw3x43sNOchckSoXJhDGues5vtBOu33xNOMuJRO428Co+8AoaWjvNUhJd/GTe66
+yptpj2+NX7DKK0hclzQnAdkao6skNp3n042C0muBffoB+ZJZMoCU8s5E/krxkTwBk14Y72XuS4O
rubLENDu9JFWTVKGGCrUbhNEH0z3Wg5meNPcL96ZkYAnqsxM8d1xs/7gd4j4sS9bnuy0ym2fMwlU
wy7hQ1uCxk+kR722s/t8HJOH1KsgYtP1geZGWQlcVlT3zvS7CFIXMCNGeBN2JQ4s+vaFDviirw30
kUlAeWsxeLd4nTMZal2Wlj9kids/HPPG2qZ1m/8CwyDnYVN7CUgR29zZW97Q3kKpHaLBQMDpbaR3
DLJGIDArx5ANna1F/ZgVXwKn5i+NSxKEijyNMlrbdw20V97McXQe0Q2v1e4mObTeu7bemsngbilr
Tfbk2uX44TEmYHdIChEXYynvUGqQYP43yl3h6tNjYE1oY0NDORozrYYsjVc8T9po/SqTtNuNzK3B
ihM4w8ZOMvumcIh772aN9hOpsxl6ie/d1RYtfmciJ5tA58GmdozsHk96eQD2GPIaoPMK86SfNl1X
ePvGHyfwMmlDt60hanJP+DTcs0lrwF6WA5IcFniYjsC9dhONNBFoXqQjkdmlATVix2LsHvAaElZ5
ku0mZk2xbtdip+V9YERmb4y/oPwY3AzUre4ylhq/MuLZW8e0+p0Ffts/HWYEj4HemTeJ6+W34OXn
r0QgMrUN/glmJ/4Q+Clmo0yUQcaGTbcp/OUWxbIPq4LCo5ZO48FLM7DLZmKwt+Ajb5WAQn3DxUQe
soLKbZUNGPDOJvPJayU8lvwPe1ey5TiOXX+lT+1ZBkFw8nH3giJFTTFHRkTmhicyM5LgDBAgQPDr
fVVdtmuwT9l77ypLIVHiALx33x26+BStdH5DfLOXDVPV7QH6s9z647QLm9Q7BBNKZ8JZ9K1hwndZ
rweRG1rDLD/qKnVEAgw5Rrw1BzJ79t6oFpTSdfWaNxjh1PsBrmk5q5Mkg9MtyxZKq31bT1gPfdo9
MMfGT3HfkvuwCvlzZSHuwLpZfzJuJqC94DqOSrS7jYy6sBAI7fFI9m1WIUDqFZqh2sPeM4JzoLpp
3y3BfEu5t5zgimmeBz4MRd/JQWTIc+gKwQNVUByr3FI6g8rDmzAHtcf7MUlX7WK+4kbyagwMw4Xl
pqfh5wjeT202uHl+xJlPzrB/sksWzYN5GPrQFpStcih04/o37Ay6aIWVoOokVZjrrV4uph8Rgc14
eqxhppVXBkP+zhfN3QpR0oX0ybhHRhp9Qi0w7RcSN/toneCTuzpvR1EBlB22kgvCaKYI531sn6Vo
ZG7lSA8mhQVnElURnnSuvnCXdF+bNukzD7rP0quVV6gpAK45YEHRm6I3Np1oLhxQfdiEQfq1qPEx
gXXXYVgxt4yivj7XIDplWxXBsSBQSMzCOnM3kHA6B1ZOO+uRtkwSaEpGl/Tl0FXvnWTtrmnJbS/0
lLdhUu19IzgK4jm+523o3iKbsGdFxFAAMib72tkgh1w8RNaNQs0Cv6R86ngCHTmSjzHTIPtZzeu9
IxstNGsQ1iTa+RHhdu2rtZYc0r71v6xwHPoajOFwbxhXWbzZsJhxHm6YXuVuCoL5G6LK/fv4yqau
59a+ALmI8ina6lyztb8HnhmeQXlUGamQB1Av/E5Hnn3APoEnfFFek8tGbkcvptVZTqt4nGBNuccZ
bPZyVfOxQ3LtO2xY2gJJww0SzHDJ2bQi4FFH5n4apu0j1VztW4+Y/RquqGn6pN+LAJgED3Sf99ES
fhcQM6vMYg0+NTSypSRjcBkDkfgFTZ2+UCPmHFwp/x4lxxZm25Jah8pRmD02ONzsEZmgqCPTfFo0
Db92liwPJJX+BSN4Xmczq8WRzX30zVmPPlEyOkwxV/5GPRYX2K5s4aXBnHetlfdkU1hcGkfmGm7l
yK9pNlTpcgqSbwlRG/b21Zati5YzIbp516pD1HudqofEVGCjddAT+XYNsi1qmgNHY3ZORezvl0kh
TczWG96b+m/J2MkbeLqyvYw272JhUg3Hxm4ZvrShAqZne6cefW9wXZZ0hi+HSkoq71nYOr9EI7ZW
eQfOTi4Q5jvtZFS3dQkYgM5ZPySc5IGWgSxaNlVfwrlvgUp71aFGPsNXPmzbl60T7Cz8FUrDDoai
L2KKunPjWp7DxTW8R8k1nns8l2XMYF8Fm6C5sKOgGIKGyQMsWmD6D38pPOMbrNgKbmeR04q7A6CA
oOyVsYVtBvvqowTKQtyM2ZhEsIyuhb8n2o6lVoSUAZvbA3IFSOkQ4vepczU4pn2NFEhpuwfdOZM1
RIQYxg4RKANRmvdTGmRBYMJHR12E36NZFkM/nl995u+x4Sy7KK5kSZrUx8y4jU8KKdj5qog5a7c0
3yWewijwVD5UwhZEe/2uboN5z9olzGSLpCIEh/kFdHbVox6cf6hJqMoV5iVFFNbjDY/kcKeaOi5I
aOaCT2ucMzlARgnxYZTJyPAzA0J7SXuq9gtEl0nm1mU4YA1KirHh/nEYBv+YYJaNpaAezXHqRVx2
s4+AslVrkye2CWtUIXBLi6mEOwzMEw8bVriyn4m4UWOyfEnT2TYZCzb1Pm8+/eYRJRHBvS6fa9hX
ncewX89V5OpDKMn2KPoYQVA9JLxzwE0xhlFzjD1T/WjbKnhCVhMoC6QNiciMH8+fhrUS+biFw9FM
fn9LYiNKrx9sZuu1LYcZGdyV13V7t4E8vqxwGxdciSPyhuu7tp8QQjHTDf5ji0IVmVKT234Z8jCq
bKY8TU6xaZbjOLbbcxVzrJsh6mIkREXxum/lKN67GsKoiiNEI+w3ECk8pkvAmjI38ZKgimu614G0
7ASCUv06WJsUSTptwxEkpfCEM4q9pvXavn/0p6ZrsmpO+auNeDhmTvqIoRUBGJDGTdtr1xEE1G5B
cAAtjby6jSIqhPtQ2dReOcgUwbXpopZ75hNsDZKYLQNa/b1BNXWX4OSV7YodN5vD2fvEybg9wNw4
CLPFG3ASemTx+HBRsu2XWCl2jywE8yIxC8lWBDvtR4hmy7BN4i/xVunzCEWiPNJfutTQd1ExDGP/
pWJi0KB496spwNMTd5rroYC0ZTrCoJQcIGx0oLGlzQc2BfGKVPT4dtnqqNuvTRC/giRG7+MNeYmZ
hPjgR9UkuDDYTmg+S/RiHJei6MwEcoNN+1dpdYg85xn27qVoWCNy4P9zmoUbAhxWkm4nGfLtwKc6
KmWDFThuaDxkIwVDzDKxiKx3rjmlclt4NsF6H9TErs63QNZA7lJYD+5YY9lxAt7w1QuSLYc9eHcn
XVKNsFzrYNCPar0/8GuZNKZb89pjcTtZaRt0txzVnp5a8ZmHVXtIqjS493mDmCi5evu1DzmU8Utz
nhQ6YFPP6sfQMojqeATllJdM3yKYql5SPsOfudYI7UYTgFvCD1z/vPZtd6YTr7IlrMMzzFhguwOK
hC4CeLtcAqhoXNbpGJE6gnbpje3E/CD0Gt/LWVP3ENVSePsmgqrIk8re+VcKxCBCjfhf3Dqn0aAn
hD0qwIZlrWq4MrRpd9tN2pW6UWzcQ68XendCJb4+GaHRyIleqrPxE7g1hhw2cMIThVcta8EjNh7n
qfcLHaVVvqkNgd8OK361mWttyOoLYm6rt21xMctq7BQYem7kyUuJd8Dihr5Twst2SSDcBJPbFV3L
3JkJDPli1O4HD7kMyDTrG3efANaVu17HqsQGsO6xDE9JRpJuDfZDyjWk5BR31ykVTXhv8Li/oES3
b146xc9zFA/HxoTJt7lHqHxN67VQqBBLgDlRZhe0icw18VNtQ3qQadzfw9EsfTDpFiNhsAV1N+iW
rlzjOj7iVmZoPf0NhGyR5rVaomxam37noyupswadcI5IBJPruLf3znZVmEFM09LdzNj8Dm/dukA/
p09epHBng1qCKUKUQD8dzSzFMgoD9D0bDRJLaWjsQ2iaGigV+EB+11fPyE4fDy3wl8cx9FzZ+9Lx
zEXpdlMlln+vGuZfdJXIbDLmcW6CIUt7jLOUdIfVQcomY28EwRvLkpqAcsDu4IZctcbTUOeIQGnz
UXvPdej6jMHHcu/bCJkss1rbvRQhz2rT1hfUyXWBYqbHEi2jjLO+v3Qq7Eul1nEXTinL41B57y5k
TeHL2owlhvBc5MCaluNA+XwKfS1IDrRjAljHULvndGKuBUJmYXA1m2QttnFLDtj1xnEnm7k9Ei2S
5BR7aX/oxEof2hrucztCJsNKiw3KO9TA04J8Cta+XJAtfoqZ6ZCUB+Rx2el28z/1S+i/I7bdI5lJ
XXxxQIEufqciKAYEmLIZcs4hf0uMqfLQ1Mu8mxBT3uWdTkP8jz59RstYPVQiBp/asxgz0TYSgOM7
ih4nbo41S2FR18axe3NDg0iDHuKbLu/b1vGdb+L1srTav6eu6t+8YMWVtaTnYAfIYZIHOozbdldH
sfuUTnViC4b+5+vcNsuzG8jW5Yxa/YJ9lsGDNogQy96G6wtdnNiydAqv8gC2oSJuRHc1/WQSHYpx
iO/DvSX6k255e5eqVT3rwFa4JyJpGKqy3nzhkPvfD0rac+BF8zdojb0i9mh7TPxhLG1coxJs5/pg
hra/8WN86QwLjLccQ8GZ23kOQIJbVFVIuOl/Q0XfHbx57S7+VLevm4dnLfPayH5ftsh/aQmvNtS0
TfNMFizJKwYqGAqC4Ttm8PMG9NGY6NIhUm3n6Ylc0I11wS5qo5XsaDTUyQ5TRpgBBD11bx7uB30D
EbiTp8WEKjlYeOnDLbNxCa6HrGhTinqCbwBI1lrtPZNGElO0QE9I+wIv1rxNHSYwL7H2cC8nMPVF
+NwymL4k6M3bR8X8YX1al8ix16HuUYBkRLoJS7CoYRCYuWYwyU3Huby1iLVjh36VZj0uunbdqZsH
tmQpfqv3LRYLAc1JAaOoPzcBl34MkA5tBhCgNYijO8IGah6qYF2CB2ZIUj0MCzaRpw3WlP6lIuii
c17P65S1PIFKqatiDe00KJjDfQvuCayykhVd8gQusz15XUUxo4KGUVUgWFVwTv7US2P4LYY9ZLyv
9JxExUQFn0u12QYfm7SKYpegQZW4Z8Q+Qcy1ViN2NYR5jsmptlD2HLeuwyqhYIHnvwqvQyG9DUH1
5jHkVT1rkKdxzBrK0tfeoAEoXDNHByUplnG9RsDgcXMq9tKAbY1AmI7ES2EWuAXlrQk5L69F9JAP
vRzQ4vegQWY+QBX9im54beBXlMwBvu1a44NINwD726V8CrunGoLG9m6B3y1/AF7ixSc6B2Q84t5R
rnCMyeeGdF6VT0xGc7lAW6SgoQFJ8KYaR719lSMQo89gsl+vUR2uCxlysnlWHuN2hvx+XKqQ7i0+
mV8SgATRDV3RKd4FAkzHnIqZID9YJkNaFxW1zQbEwkfV4bIq3HzylOpqGB8lUJ16P3mB/gvSx5/l
0kkM/R3ys6BUhpzgj3TjDsaRysPWs5tX8tna4Rhy9cFCjOL94cWZ9gzIFXRL/5W5bS76sb6P/RYh
NvU+DVdEwcsLdte7duybB9qO72Am/MVAK/nzDAj2gqBiou5F5/dHYoVsWjoDtZC7Tk33LKmP66Ln
ktuJ7CcaPNArhySAk9gvw6d/+bb+a/0x3f9zyKT+8W/497dJuCu8rf/wz3/cNN8QMjT90P92fdt/
/tnv3/SPO/ExPun540PfvIs//uXv3ojP//X4+bt+/90/ilE32j0sH7N7/FBLr385CL7p9S//ty/+
7eOXT3l24uPvP32bllFfP61upvGnX186fv/7TzTCyPBffvv5v754+z7gfV+a4ev7V/vxp7d8vCv9
95+C4GcSYSKDewWASkIJqFX24/oKDX8GCwA8VqjSoSvFYPCnv43TrPnff/L88GdM7pE1A2k1hXI9
xkVW0/LLa5T+jJGrDwtfEuJlAlfs//hyv7tM/3XZ/jYuw/0EUbu6HvWP00lEIadQz/rQV8PXK/mF
G/4bqgVMuxPMwSwBhbJL3AFxf2uL9n2kAI1gwQqIBYF/ldW6qCMb6vfJKjlkU9B2svA9D96+2YZM
6vZig2TYjv4WTOqBkVqneRxxmBw5143ozTsMKeALQceB/KgnlHR7I2A4m9EVkuFiIFE/5+gJMLaK
e38lR6E9lJdt51ffwlRjTFO1uo7uvdljAq44vJEZcAy57KsUk8QCtBtmiutIqjmJ2vQyb9yw0Z2t
3Ax8pobf1UXzcdb5Bqq7dwMHhtSVQByG+Uy5tEeYXCcp1pdRjplIQiymxAwNKTG58HnJaBenOSYM
SN02mAjOZWhEyM5zUsn56HGPh2+pZ+cBU5x1jAvhzDKd0KNgwo/v4aNg7VtHSDbXtPm0dJrHB47q
sIdaVOO0Y207hSDR4irAkxnOqd158nxstK2fSULVChQlEd+BqoWPkgXg3jTzSskxkROFRxkhdr1L
PZjml7RzqCHBqOft2TNOYpLqbWoUD0OEPJyzkNo0ebCmoX1a0eObY5sABMid6VaKUlouBgG2kuBL
KCnGbBMV5LJ79I2URFmEYaa4X9sGE9PVz32McZZcpjKd92Jmuvq6tFOaebaBXpOJc3u1H4BkRC8s
q0jfwY956GM+361ILdlgSGtY+BziaomzxC7q0CyEKFWfYczTrJ89jWFeuQTVGh4DKXtVwD96EmVc
exwAqDel4xOR2GJhcQDvGGRLMLEh7DRg3prDPanvBBwnAxmRrJM4eIGpm0Ir0pOGFp5sgd+YOVLm
aPl1MDVLdHplUrehOERT3LZH166BuHi1C/wvQ2DXxua62oDUe5ItBmDb0PFbXxCC3gYmVwg2vrpp
A2IbCZ2w4Pex1eU29Uvv5aEKFX0BXKSmtyjyyHdgmsFWYw41e0MPSsAVlAfQWNEsIG2gDgz99HKU
USVJPvvchwgbAJySyFzbeItUcWnss2E1WTDHQOoMIO1IaiC6HWQ/vPPa88iYHvZR0ln1hlFd/B3b
QoBNt7fGzLeWDZ06j7A7GnBc0yU3Dp4O66ltQzzGVGyNOErc9PKkYbFlfQBwLFR1DuYeXxFkPKjl
tYFywmah8Iz4HDCb1sda4VefQd4i0b2B1YWPgfU2zvQzrBXmBENYrn8wNWn0th3cQHdAe4P1CIxO
0Dd0pLw7qcCaGLAjbZZcE8BLEpOW2eKj13n1Hjs+b3Y3rDJRj1uHaLWL29yAeRjKLHkgferpkjVg
rSBkEDa3OPErsrTKcR21OzcA9uUBhGc/vRfGLk0Rz0k9lX1c1/P32vpAuHfryMegmOOwfmNjpd81
UwAqvEknn7YmkAYjDYCcB3Tbj1dT0y2HKiq8wN68aWCewtIWyPM1JPII3D8UaSa0NFucLcOMcV83
yC68JBMk1YCBqrF+ANi2jRc4bjZBnbVTu6xY+hplcxJvzUs8NxYCsqhhJl/dbKcJ0S0BmaMMjCm9
HBUG+ekhajSvfnDU/+LBpj6ir0YE8soXrxHwOAby1Ptj2Y8Dx5B5DlSQKbZBdJcMY/NrxOP/FwI/
UWzC/3MdkH2Mze/rBvz5rzXAz9fN5JocB+tR7OcUPLZ/1gDkZ3h1wWsRQynUAbD8SfGmX4sAH/s8
tmW85sOfB5Yk2Lh/rQEiVA4heH0J4AoCxxKUB/+HEuAPkkWMC+AwDBFSAL4QKpT0+jt/S7YMBvSv
KP2zGfSJrD74h2H3DUQhZHXnfVHv/ypT7A/iq1+OdxUcwJ0cxo/wE6W/Px4AH12tEbg6SAcMD+bc
Hb2yP/21Och/98N+dyDUXr/9YZOsW65xIPIwHrc8yLeDt1v25gfJB4hS/kqI+Adt+J9/15Vq9ptK
Kp4kOkRwkDw/my8CGsgD/ZhSWDjB03xH9lx/+1+qYa48yP+iff35wNcS7zcHdsmMixqqjN1wtCMZ
PQW5f8aMszQ77+HqLpMNx/ZAz3+VHvuXJ/hK4PzNgSW3wTYG1ys5H/tuyFTpFdeU7w2oFnDm4q+v
KfiFf/qxoFlDK85gjggvj19MtH5zTL50lUs8hLrMI/g3GVKaQnjDB630BuymVRq3JULAvX3akg1h
w6Tpcucstbu+9lL7AppXnxYt2NM/Ohu40o/Bf2NmBQ8BhCx4Pki3BOh5+0TUu2mFXxbYHcq9NDxl
n3wh/JPlZrpZg1EjRR5/Nd8m64j6xnk2hkSyaYNT4qbkyVPM3gGtr+9YVKN0gh86ZryiTyQ9z+sM
UeHSoIM7DMugHjvLNpataoldlnZyJplToTv6QTy4TC0BmNCIX2tvDDNOPyquF4hszbqe23Hjt+Dl
1PlMp6RsOjuVmm+YRuslFPkwNRaoaLjggkwjpfsKKXtHvVSsiBPnP7fj0pxa8NZVpuvWFQv29lIO
KfIITBgokERA4smVbem9N0zLmjkKNhiY5w5AQbRh6AX4vwJPL49qfQoC6583Yc0RDoTDR5g4BH96
gyhAkeqeh6j3nzZoUBoArD6IWxtIgg36aNOflgZAKlgh5gkWGKaE0Da9IaDGQVLhmUMUy/CHz4n/
Rbp0vQGK392I68zZbxa3R6lN8tWDvWO7bstO+gv6Ex4hWWCKp/hoN4aKNVbDI/DJa86SWe8qED8+
uWTwzyQa4uPaXI13DZg2Eyfg4jVrdKrNNp2qwfCjqzz+7jMMGUVKpjLue/YyNRgW5Us8m6JzDu6R
AAVAAxKTfVceKEg3LUDWLmv69UpcxujtFRBB+CNo2QYyWbLUQR7C6VeWOD1sKgQoetCsDWYCPOAp
9wYHElAvFqyhj6SN2SN+bLvssdnLr0i3lP4OOTXz1yU04J+t0LyAWhJu3VAKA2omOGFb0hdyk/x+
ZLS9qnl9cLlUoGxQwEKo/4jmEAx0is4EkEqX2j5Pue1qWNs3ku4CD73aPl2r+EuAqNDnmmheNnrx
j4aMtD9vHHS+OwcbH9w2cGwQGN0mQ30SHeXmgLJYPoDqrp4HGXcPG4WfSj5WhLSwL11YqQfP28Ma
R5zahcNDn8Q9CWDbOnYlhpzVD5zvlZbBhHHg1LTDGRavMv7cCRp0H3wB+L8XRAIXnuKasH0X15DX
a6rbereoyTJwnZr06Dc05ZnvYvVZJm10FINxRdNRUzIRB+OeeCt7NgYExKzh6Ih2QkPFnlXatKjb
liUFAE/8OwJBVBHpqHc7g+39rFHMvY0E/LDURQzwuPDaPOJ+g04j0Fgxok2mJ5uuKtn1BF3KEoFK
7qEKQDRGREBJTWU3xeCK6S1+bRsyvjBm+QvSgZZd4jRSJ1qRiUi/Bhp2jdon/T2mIsM75saIlaYg
2BQOg7HLCvHjLUo9TNbrqZ5yyTs0nbaRL9rHhBSF5DR/HYcGM8DRuvm2B8F6P0dVnIXW8Qtmc5jX
ojwF/ZJ45oP4i3cbARx9MabjACBF/y4qzS/gEqHXAC92NyiBeaLl28ljtSoiEMHyCiO8nCZTd441
b3ZW9d0hgo804EyQGXMABV7RsSG+QSSSPceriw91jb9mYAadWmRvHLQ3dfsenGQUvRg3Jq1ZbkQ8
z7fehhbYgexwsWk8HS2FHNLOIy2rkaeFYiuWX3zUgru47+fbwUi4mmmOScu6bNMl2KpmD6TC3SR1
zA7NIia0YDb68IZ0y5HJDI7MrAGOQR1Z4vm8flkBJpwGK2JeyLaDNTgmHA2AukIwMtr9nI7riUR4
vGtQJcMBQz1aRWqXIAn4lvXNfBMi7f5IAxwpmq13kIKI13bxvCLRtipWEnfPnQs6sIWYh1nlNhbL
1oob4jCaaTyjcqWGpayqeTha/0qrIQxDw6Bm7bH3GzAKZt3eXAPWymUM7AHQaQsX8IQdoDLnzyEI
EaUP2nbpb+iBUhnxwlDWnOsavB94t485cQkrPBeSJ+sAXI8aSO4g5+prn4LZATTiw7U4dy1beOFs
iqQBiNx2CNdIL7MawtKNqs3jSrRZMHfRZUnggoabFUQFz/E5H2XtPyZdFXw015S5ZRpAQA11dQ9l
xfCKvhJQLqZKX7cORC3DfPGNdt1cNEuCnbZfEdhGerHHYgb6MIgex9UtUTFSf303adrvB9tdR8c6
AKeHrBfdyu7LBmrFu0awDRjlrgnfAYDoPet5WCykIsUAqsElEcvyPJha7DxAw7lpLeI2AZEDQbHD
dxipRV9XELnPteqncqWiKjSK1geIa/jN5Nr4A0bl2K1APXUPLurtfk26PvdrI3YBbcxbiHThAj05
yVOZxHsegLgaL358tpORFxmAs11TX1/k1l1n627B7l7HXKJswqD7bmy8EfjFst61E48uHEJ7nU34
znmLXUVmHLHAOU/qKoYngsdLtWwcg00/7PDAxfhpfWjwn3KxpH6S3tLMx61RPEHeXwIFNDaOqj5H
FV1vE70Gw7bfsJLZaNeNW3Uck5lWd2oKAeiEBnPNLO6Vk3vL1fw1bAU8ZpAATMMCBFgPriJYYV/B
kGLBPhlT3Pw8NKYFGyncyAvoYRPcO0PfdIchUbgvVbwOBLRK4QfwZA0lz9NKg0eJJOipW4smSeZ6
P9ZB99VbIVjIqtqPPtlB0vhK57QR+zYgqyLdgVi1uguwQMzTa1lHy7Hxk8F8owmgmacU6tXzEuD5
CVA4iWJTitx5OgTcPmkAGrQm8B1hbLr3rqTiIgCYeITex3xDtOx2hwbN3sClfru0fbqWsHmVl0TL
6ARUQ58ahskT7daPUNDmPliVeI5XjJgRarMVW0R1Fni1vKVe0+TXoAYMBm1VdnY038PU6HeqGg0+
9OSiMkZYw96B1PYwbQnbb01oDo75XYGRYAuSaLVhnmiwuyo/zVPlg9pDe8wVddjsQDfDsIxIU1q2
RmdqHd1L5cwZ4RLVHvwaVUDwUZfd2EKQANRf3if96DK+8GEH+g9YlePoDiBr4bZqePwiWI9lSkz6
OzYvdV68jdaZM4O8QRbMWoCZlxRasHrXzCzaOdnL7XZaSYghb/1r9tj/QwY/XePn/mfIoMCeOIkG
Ct1/DiKu04brO/6JGrD4Z3hVwTcSCj5YT8Lg/j9Qg4D+DFQAiR9XqTY01MFvQAP2M+wxgDIw3GyU
oUf6T9Ag+BkuIMAhAPZTBs8tNHP/B9AAGbC/78MA98K+FOwViKegZ/yzmLF3K4HMBjaUnKr0Oa2d
BMVeW6qiJyjCbHUJ1i6G+pbKdQMO5zXoIvAgjpOvPwd46Luc9HPSFS24f3BF4uDsj59QxycwZNnW
dT7UTYRBMboxQu5Y1xt4wHrD6t/OAgPpvAX92ruzhsr2ptkSFd4aT9L61S0LQ801DHUEqhFW6R6T
gnmhivqZpVTFTYmmEmZ/51BSj7O7ePTZmssVuG9Gptgx8tSmJuDPKR6hFgaA3bBGnGdhCM4MA5II
NtvyYGLF+2onjcfb9DYcmDeLp6CjMVPfAf+mPeyhhV4SJYpkAvPf3S7NCPbMqar6yb3VG4kVknNl
IM52lmo6xKBTorIIepMuV3ZGq+9BjgbhYIlQrRw8NrPhnnsUsqBsgOAhQreLSQ2CXUGOncIc7DKh
v6RrGkBbNFmZIqide91wkA6m64e5DSl4Dphqx/ulRrg2XInHqTZZn8SkRgei+hwMq8YDi5JV5hz4
hg97x6j4HhsdkwOp65G81tMGfpHwzaBerRDghdBo3dI71LbId+AQZSSngYJ7+mSgi+YFazGAx8Qk
GWlh1WJT0NGtwrBnN/seKGUZOIPWFk0Ksv09x0BgnQpvbslQUo7Wdd9sMOXdd703LceqnYj/4VER
2C/a+lskdtBYbCDdyC3i0WMAHj4twK+KhCs9vVbudhslmH2ZlVjlcYpWY4ObEDeducUQvcawOXQc
Zt4Wnn7eDqhqn972Wgl16GDO0X1QD4P+HXQYprrzohaVTKsnMPci9hGt6NYusFsO8SNnZtLP6Mcx
jFZIC0drzyDlykARVdggBIYWB/AvOGayXRKNOWhrI1xOSRP+O3vnsRw5lqzpVxmbPdqgxRYqFCOo
gio3MIoktNZ4+vuBdauayc5Jzt3NYszK2qo6mYwAcHCO+6/c6WAXcj9rYynzJivKdVJsB91AcFhL
qR9rWV7tIoTgeuFJCSYjr49GJGuINKS52mkNWaBeUAg88qbSteCiR4VdHmKrVYdbccmDqHwoywxj
BxxhOthlWiU/haqTBCrfNsOVl6tLtq0QLci+ZiZL8mZ2wwDjJ6GYs7umo63FotLJHrVwGJ/MrK7D
97maW3OzyNWo+/McBsg5w0ruzUuVSYarWS6Il8oJG0kpaXvIWSqdDipq+qGE44i1Dj2koW3ELFfx
UylKJd6nQzH/5LUnMLU0OZHcZG5CfPN6JFgEIichPIOZzDFotj7EkSzakoHT0FXX1KjYZnJDbjh5
3ATFtpm1uDzDm0rgH2Mnt5uKNTqfwig3mOgDS6kz/s5IK/qAdNYblwRyGmCUExExz22llgPskB4o
7AZ90x5bMUYKa6lKotkQHrKJ/DnT+AtI+gZomqwJn+Ms1uTHog3oKfAlWMO1qZcyls8iHCSJ2hGD
1qbTrLD8wWV1+rPej8wbTFoxiUpb7Ism8nJVRTjmCWt8xegGmv4KSnE0CBMPXi2lmiQnjKlJ/NUP
kfjtkCG1MbvI9JOsDyMvifrVtEjaAFGU0Kyxow3wQB5VnDliEpiX4SKKIlk69Vqq6lcL08zro8Ec
HtFWZRLxhlyXOh/NE+PuC5KrA8cUUfv7cRinimeaobzY0VJPFfPA5wDXiRQzwAikAXBsikjoHpm5
kbnjMLO66hZbn007Jp4HkmWxmvRNGWxmS22qo5YRRX1ZNTLswzSnC42uKbFn45mEk5X1Njd8JnVx
xVI9QFMgCSF9Hnlxfp6FhpoxL5kxeQkZuoiX1YBmz+6Wph32zbyEwc3SRqiDu8GSgp06lbN6geDe
Gi8I9SzD+xEXAi15EhXBRs4r4Y0tTQtxWg70ymlioMc1R23EGxXqJHTjDhDeiyXspkctrKp5CzoZ
Ug/PswxpSoU7bRM0l+UG7XjEmJ1MqTvRaQNNKww7l5Kq3qllveCW6dIBOZ6I/+GAW3KOD12XPE4z
xhmJEcRHvefk26xay+Q1NZrO2FTWUi9uEvaMTFTqNE02szYogJ2WtVjZYLedYaWbshXbBLSxnGrj
wlADfbrKyJgKoK9rU5OdYqh6qzwjjxqDH9C4JvibXtLFBrahhklxXBifiLlUL2rJjSopvMMfUzAt
u0yTZzmb+FcOHd4RGzYittyuaNvSVfPW6v2pktLiukgFCay3a8reT8oqfMa9oue2oTCKd1cq1ci8
40kZ/8rb/P9V4/82KLX+UDVm/+v2ORue38rml8KRv/RX4SiYxr/ICEfWoYvUezgE/6kcUfv+i7Si
dcAXHQ2Vo/Fv0Ymk/ouhE+R6IDUQmaa+0hvtX5oTSfmXhBMPLgrNByNmrP9J5ciQxV8hfKgfFdk5
GT38UpKWmQ76K21gqAuG00XXfIKAzp2avZSRHNntgyno62yz2JlRo9vEvp84xHdDoALvhIkTxIiE
xYUopyTLYTixNdZo9cVJ8ayUIJR2xPgejSJKfJrrIamwr0Y0mLqOoaWJ6IZGkuKxqQd2sxBybsX9
ftQNwUPOIHjYVhGSUc4yvD3NtDcNPZ9NqMxpEjCGVop1FszgqdDfFrVN7LaBRQ0G47xeglJKr4UE
oBAXTh7GzlCme1Oq+YGK/5FSYxdGsCRQJe9Vf2oGv5eil48/k+vwbhrROgeVYpcB82BTLBa9NiJ6
Z/Cd0Y8JmlZsAe0yOHWGwyr84FsqCUSnxKZnnc1pSOxkbey7hu84EpKhp8/r15o6kBqAgt2ymOds
QEivy4xXi+adUphnuUxfEmlZbEOsRlsMKzSj0Q+R8cTO0rcmAEeOWb+dAaBGDhdtQsWfvkR9weTw
HAYZsxhaesCwOv+h601CPnD0klcdV60kl3I9YEHEpCwCYwIPvAbFdFFxoPeWayLZVptzXYUP+pgz
AjcbYrvIkx9CrL5//D8Ur69C+VQPcEqlIj7WrJU8HG7CRd7PNTE+fa7uGqEdgT2y0zwUod1hbe0N
rHtJo6JBZtdtkCzhe4MDwtapR+Jjzni7rWrdlFpxmgwF738v+VoTinYLeFoTcGhXTfAG/nwRtkXq
iWJwZZSvLODFRl56Npf+Ucqxa2S4M5JkvGtSUtCbBIS5WfFRfOKKNb4YxN6NfZTaoxk1TJsKcOZj
aIa5uAkz5t/4nQxgaXLvEMp0u3jeSrUpbCRl3CmCTGJskO2KIV3wwJY0BFUs2mUtV9jEmvw059yw
QFCvmuUgU+7YuLwb0MPwZlTpm7QFYU7Z7q2ZSASxrV6ydd0T+q3YY6yafln2KAfSGz1JjMOQzG5u
qYG9aESl1b2M07dNIugDg3cMs66khX6cVO9EGdXUFGHjaYb6hPZ3dkNLesoknOl5ga8yyZh6Wg2D
elW22GVnrAqVhZuJetLLFulKE6crzNgMP2KYutM34IloYp2oDWFbwNZIZbnWcNp75EGnjj4+oFV7
mDocXpOYXifVWyLE02Uk0D1uZTF6Y3BagcB02XVt8jQRkWArfbCLoXoNOp4d2O3NNFuveLgRmVHU
KbFFfB5AXEQ5HfAqymgz64guUsySEuiZEPFoPBrBE0jvNTOcoltdGucjxSCQ/hhWFzz3xrEmTdi0
Yaiy+ieKXCveI8PJD8Wg7OK4VOnt4ujI5F6Xp67ajLIkj3yYzgU70UTogbRk5dY0mbIeDPnbSDHp
c26bB2pB9Mb4fsdOo1XF+EFhjAZcQzwTqKOjaMUCfDS025KsBBtHvW+NCykPSflEXZ27fdieJ6BJ
svVYDcjQm/WBAOoZt4VY9XZhaIcqVCa/Hm51jD+uOIwPbRr8MJRN1SeXMbIgx2Jkn808SszjS/lU
pEcrmX7MWvZkzWHokocqxsyC75bZH7G9uSOqEgeazTbH4CxPpT+VgWtZPlGFjT3fKXWr2Rm5C4yH
GZhowiZmJqHkWz1O+gFfpkm2R2BOGCVqLGq0ONjGqmmrmPhdTfTUCpm0YJiKxt+ztr0i6+4oLLi+
AlGz1am+LgzSGDq03aqcv8EYYkmS6nMHGmurUcxSHpS9GhR3yUBKqGR212Z8ha+vw1BmGZgX8mHX
hz8HPS7sIPPVOfOgPE8tRamTy+q70MJuSRDJKjohOtBlV7W0M1LOpzMRIISIslWjuAf+CC50fPQu
ZpOnttB+tJ1WuJWGF7erSFrB0Q+pi94XWwcpLFFhQSQOa+iZWJISnUdXMS5NYsIyNomoZ3FyQvnC
zzKfNuJzytcR5FSwZYvQggqdcxVZ1PaVhf9TlSmsM9YoLFY+3RsQBvtxhgYo15+T+8EBB6KtjiGW
ZDhqOO2rxlrZcgV/FTTNopvvRIeRG43rc6/lOjyzSbejsYpAXWZ1vq3r4lUft0AnNbEu1VYwC31v
Uj17aRy4GYOdT0xuyuzGKlsSLlJukZVeao01O5QnkJb5eBFWReAmVXggVbzw9ZFwpdzgisp9Nr5V
8k1HCjzKhVS8ID57F9KW3Zat9ZhMgukacLCbvmcANnz5zTKPwTqksHT0WS9v0Fn5YoWBug9QXmbd
aRbHOx0njB1l2MMqJlDGYZIhAxQoBrR2N2h5dg+z6ZmaY3Cg2WZT36pxuXpOydBQDLk9zD0jQiyN
TlJs3hsygXY0jI6WT6SBIPjiy1geg5ejbW3ijExNb5iywscK9NQk7YGpSEMg3iKK8wWyNfcAtttW
YJPre3MzaByUuh5f4JSKT22ZEgLCzJg4NG09j546w6y9RS432igh/oxi9F0C8+DazSzobxUEtvNR
JLSqK6xc9wTj55WBlGIWnFo7Pg8ALmBBam2Gp4IMs05EOBsLnEUT4ysl1RsCaS9J9aVIDT8Lrhpd
zYV5mUoNEFZH5aLFgxdMym2mEg7UWtoF+snWnfpwN2v9hRYgCR6a6EfKfGFoQX9IYmtrVQQTyJY3
Y/64CCKUZrLsVAa0B4S6+jq1o7TJbIQEpyGvbvBWVxzHurSJk26HetUpSwn5go8OAjddjF6VTAra
SAz5OhMd1GhB/2g9Lo0C2XTTtDWH8BS7eFKORVBgdhsRywWFZd1pKUXcwFFsTq1rAPUDZRxqmTgB
aW+KzWInBn7BSCm7HQbNBo4hQpojyHhM5XJ0jBZergzzAWHck9wBbWadINITwbyKK7IwE0yymTSw
9jn2s6403gtxq6PGcAirq69GPRDtgLLRjdMwcZthbm1Gt4sXGvEafXBnCuN0yEX2164kBScadxIx
FHan+EAnb0nCYwp7dhXtNFXzOSxW5kPTDvEgvosxmdxru6wVSbCHAtUuVyS0T5YdL9pNX+HqLYcH
NBpPC21sm2g30zg2axyS4cSZ/LZo0hbcR3FBKFBnND/NODhMwBu4lYHcJJXQC1JMOAdhHHrcIB3D
4G1LnW/kAZ+IQBJyzOEEuPNimQM7uxJj2EdxnXb1gcE3D2NGDy22kO5BZd7gVHSmhutv/RSC2w0F
5QfmtddGPDfWsMW48SaZlOuQpyNVEGIYUbo1Zu0qinIMMepmkHXQDXAFXmQCG0Mp347qXViQNK3k
6GUlBig7CT72MRGY9xE3LIhG8WYimogGOaah/NNK74fysFq1K13WiQli5acqaTgqvzAwRieJKtLb
8zKEZEwGW2izE4DsfQ4stvDTthWaD/1l1cdPWPkAjjLzdpmSF6ZIXIyBQRbDqQrnSwy6zOb7oelw
1uZw2efGCbOdiaw6vWvMbJeRlAN8iTgq7NVtEfDlw+DdCLqbRuy2cGO1XbYBqUd1lO8JuYE71IfT
RNwAEoSy2iOA1cgtGi6kaGA42VJfyERz7tNaf5ayKD/yMN1ez65R4jbnQLGqjaixuWp69WhdFUYT
7EPTWBcOFJoUCZuhae/J7tORMKmjzYx3cZNGT23YBq6iDgL7uJzuhaE56NGKcsu+IPWmO/GMHdA3
YrdiA62XeQ5UugAiJ4E86TssxCU271hiC8NxDEZ/yOZtb+WHHHfY+qIljjoqD2W+MdZeAeMOUw6V
+VUNsYWSQ+VqEV2WCTbmmaH4IoURjy3nZcj0iFJjNMk9wGkvN8CdAYRYjpPdyQXlXAcCyWWm7gYh
rrW8yy2Pl+aOCXzFRi27kxpgtyJ+x84TBgJA6mPRXs3ramdwDo6IIkayXAYoeS/W93gEyULo05cy
IFNB0odLBO5EWasxo6KHaIux1KK4Qh7SWOyuXHgiyQjvIkonsTPPqQX9RnTV4Ii1daBK/WmeWsoh
IVRh3+vnKbr/+Fn0y4xtWu/EUJNhJhV+LMQvS9A8jeV4INbgBWyRk6LiCDeCm6ylPfz4O0Mm8Bz4
2VxH8Ad2zNkGSVKF6XRC0+KQgCDu61F7rYqbrDCW60YK9hq+u32MBdwcyMsQsvkgMYCb6kUWPUKN
XrRYZTDcPPTMh24lvxuxBvfd6ERrSxDUYXfT8+sHcVa8QFRxWZrCVTap5MusnjahPzZ5CmffpmSy
hMudWpjm9ZirFzluto0IMph3wrMq5MPlImiurHXKXQWuZ3WVI6bZfMSZ49VDya9igqHbU9mKofBK
v4AmbM5ePvrN3jR2y9pUWfL7P/ddn837EUUgQploO3eiuDNU1gw+t84jgg0224puq2Z2q3oe9xDb
F1VRpPShmz7qp9Os7WMxWnZJX97gpx0RUh6xmiLOsS60rDkqI617UuS0O0FA1NYsl/vGkHcNHlh7
lgLDz+pGx68ac5giJjyVIxh7ZOnpZtHDkKAK15Amct2T8FGfxWBv6BfaEggABDPQNtwSjAEh5aK5
s2JuTjhfBxodcuDhkdsRIrnLGuLrGhn/d5a8xO3E2xvdZEAWpWWdkdIcS7l9G5M3qRt1r1qhk0GW
L7XR+FHmLBmat9bFfosKFg6a1p1ze3Aqwi3sVucrBKOYkyIiuPESEtbSuXEZW+jTjB3sGdou1reJ
2An7BORby7NwowCzaZiq/KThlWZ0SYl2VghbcMJIOGd0H8Au0C4gD+pYKHYT8p0kMEdHSsyTnPSh
090X/XPApEDC7XqSj5AI0B4onFXBWevXk3t9LxKJ/5JlywYV9blnOMMBLZJYPwkgBsF0/HgdRJl9
hCDKF6PVd3LNCRrXyS4u2Jr6qeJLzVwGJZCC9cFZr2u91yY/m0f6qzCQr9PU1oY5RItv5gy6z8zo
NZrKXR8gxGSa+4OY9K2Lvf40L9LA3CVtlxe7bE4eMgqXdXGu61Ik1c/uwu4qSbdFWPjrhigkywnf
tF+X8eKHAU2GTBeohWBHGtwhIQzaLgi7o5Dzjoli+iJS4Pz1dYJFpw1ZdyXgnWoQvHwtkthhASwQ
RhCcSOLZoDq9ptiYGzIHVSFPdd0QmsURCqqOhrzjoWfL7vPsZTbI5WLy9das6bmLkgMnMtFCh+yF
1fyYSwjS1nsjKGx1svqIMwa9csae+/E4UHsldhGf1V55XmMPPx5E3epnlIiOnoZeXUqWg41BsQcj
tTvDePyAzJKcX/dxf+cVMVtGFcWLmvp5158mbbpJVitKnu/VVPWK5AFh3LOyNNdZPGXIfORlmxFI
6ZZEA3jaOIn2qBLb0plUK2I66LZIgpK3CPOFMbGI9alZfCQ653xmra0b5MfGPYU1JdnwqhO25uHY
jO3BXx//xxEw6XhLLJLQPn4UhTwnmNleUY5uIUSM3ayEsysEY7pXWxqjUoRrLdW0dlOVAYJs57BU
Erjk+ppMyDC0stEcEpnWnZW0zV3NVmsXGsKUZrLOYjA8V1V7l1bfDqZRfuXiV0AVRZKKk08XxRXC
Xf/8kyZahwasYOE0X1BZNTPxOn1+MFJIkwB1Cbhf0b3GLDh1Mk5Rwtv1ARpmVXBev5lQVOCO4eO6
CawvmWplsID7ct5PRX1VJwQosgjjnlVZCcxCNXZWJTLNhzdfC9VTosg3jCL7hGn/t0/xsy/xS8L1
X1e0RpkqGCbIZf3iSVAFTBMdDkh/xYSZTkD9DjKmxS9kbGzKqX/UU8DEUf5O0v6RKPtvLf1ftxIf
BCNZUDhIDP389VbKRRHDHw7cyqb2S2iuzNROKwzcJYIndPpJZVted5FqsU7SeuT3q75+iV8006Dh
t54UyodZPOhxex/1HSrB/Ke6FjdkdZ+jMN6aTen2fHHMqS9rzTDXHDKl/s1AeOVLePLHHVytIxry
DFD7D+3+pzWB1FgUIzRx/ijz4q3ffH3Hx3S6JhxNN5OXamguWfO7Oub1NVK2sJq6g7GcAHuUHiq7
Q8zXaoF1DZRLSQmDKpxTduBeAftdN7lZel00zsyyVGxj5i8ofxdCDNhlS+L3tYp5OxcLkCw6SJ5l
xKv5sVT+R0TQucz556ub+BcX8v+dO3nzs1x9ve3XX7V+m38czf+PGJMVEpf/zzzRGb3XL9IiCJx/
KCIW9r8YlSUavGIM5cHP/re4SJAM7EWEyEL2qKQJk1v8jyVp9SXz0/BAiogtGcPfPxSRgC15nYeo
mzidwJkkUf6fkESrJeqTpQX6SoMbYughYdyomIyvwc9rCJcQZ2n3YKHNieCc1Uy7TiX9aFaoTXUC
AhP4HDIcl+Q57ks7nQ5wSJtoNo4ENqF/oXMshM6HNyW4Ycdkei+fLrRuuQWxopWj1zArn7lLOyPS
3U/3+Td71xdbzH98eeXLOK2AYBwzkJPuIdmp7/Mx8SlQbfKyTorXbb4fXPrrXvn3xwGKKri3ccZ8
iUmvqWV1ATDlIbsIt8q2OYz+4mX7ZPPny/rVKP6fH/NlSw6TpGibio8ZAHiN/Fibl0Qe/PkzpO8+
5EtuuRCiq9W0qHsApmW6ZnPZHiM3PhbbdCcTmOHmvuXWkvfnT/2Vj/x6ZZL45XkZcT/FcsmVVcFu
7I8iPcCfP2CV3f1mOf/9iJho8OupYtYMZg+Ach9aL9hg1qk3+g7e32luzG2xR3DvJ86fP/I3iwIy
Zh3Kp9AYSx83+tP2Lzc0JYxXsO5jcd4Q1rppqzWMatkbRnaQc5G5G/M+V5pvPpY39D8vVTNInmB7
IJ9ANb9cateklRVLrXW/jNEFGLYL5HonBsLGSjU7NxnPFA2wdUQL9I27yBkE0ftsWjbp3EepDK7E
9qdJ/9xhcpkq+CVylkOZnGHySa2wORHdDXApenFubJUBEX79rOhvRn2N0sytCV8yI6rERLWlKDk1
y+TVmSyQEaZjzRAhRoLiEeuCTUfkdWrt1DKNmJbcoYndLXXBlPkXnNiHZBhJnQqPs2Ht2jQ+LEZK
Jsq5tYCJOsKklJTJFPJxmh/oALdy86Noj2Zfvc9Z9za20UbQ4uMUWRdYQ660rD/kko5SaLlVdJm8
7Y/rdlKTAM+iuJXKarfIy2hbSs5w3rh+yPtmD5TZrGPoQ9sALzXHXLCJXddsc0l8y7zAxLPVyPGW
aZZz84dFG6rW0xZD1dEI+xeSGACsILxaXAazAaeH75zfrdwTRH/q2tm3Cv2n2kQEQMN/im3kIMc5
zyXWRdmk/M5XvQ1WtKsEcqaqLqgVbX75AQ2Y13bTD73uN43w2kOnlAiU7TaWt2N2uRj9rZYN70LT
+UAxpGiOOmikZdr5IPhJ0V3OoYioWMMxlmdE2UYk/n3zspFa8Z9LUCdAl/A+xupRGH9ZgmYtdopG
5sU98aY5SFj4UkTRz9pqh+2UJyME5IKNOs9Km81fINWBPZlAsz6P3WbULpCe3Q1muqvGq0VNd0yM
OTbzaKcaPHRpk9TM4jsF4p5TZIdo82WMajsBRLcyXI8jvJ/xkiGslAvgb9ibZBp3c6v/0CV9Z5ip
Wy7KSRKDjZ53riBzG8P2rqjHN7GB2sCIQNJy0kLLp+NNrCgXAXmiIbO7bHmNUctu9eZHZ0BN8axu
YmkkYlPeL1a9nWUNg9W0eAY6VlmCTNJwiohVeJOhJKSm93iUlpc3DM9r5E2WSJvAaAp3KbELIYab
Hd4BoKzUfOtGUULIQEpUP61e+wBLXLoZk4dUyj0rmpxhFvdav9wrWUUoWbM1LSiapXgMw8ifs+a6
GMYNtN+5i4VDo4dupNbIPomSlFK3JvTAEJhKkFXbeqg39PI7mUWADNDW1NYb0sodVz9VGLvjfE8M
gM2SDQOcboKMq6F4F/LnbhxdjIXkmmW3M7HlAK6Iv/ACEa2sSfkmDuSrBYEkSQnbNDFdlRQnqw0v
9PZRkkISz8pjm0jnQJM3VW0SN7tg4yAqKyDUXSy9SAkcHSuBgZWhrp6K6KmKt9NynKvOl+M3TADY
Uzcxw30WAouLuXDXibxCc86b4NQW3ZURXulBQTja+EiC0VUdq9u+g6EZlmwXFq2vhCLNRO0j330f
6uZu1oAu5oKgWuxB4rCTUpyTYXUg4c1DtO8OBIqixbSHlqTGSvGWqPCq1LoXBPUhNkCwxmgzwhoa
dbTPh3zbNuySZp+toZSnFMREaXRfz+Onsgl/EFvlLaBDSx9dqVl9iOV+m7XdjUG3YoT1fcM4TKOi
mE8ZSdmEbF4t+V4hVH+66dAV5vMIvFHt5IRIiaIjjDe6ZeBVo+Juk4nTXzZFIbCSd6HyplazG6R3
CNKvq/4mEFtnZNMusxc9ir2hvUrNxzg99hhYuh4rY32KpMVLFJAbBbqR5TU0DzrvF1jbMmPoi+RT
K+agTpbTVwuSlOsYHQXDNfbqHDzilciQNBTYjg7VfI66R5NIbejbJH5uDBxnpGJZF2H5RhyIHUbH
UHmWxJ0Gmd/A+jDPxDZBFKNId/LaPOlkAwvyRUFC3mRs4BH9cuaJIzq3HooY6ScJ2nP/IJpPXaRv
RAJo56C8xkPSlj/H6d6S7hPhSYTlKKsHLEkkcE5MhjK2XXBn6XdK/qIqF410EEgoNO/1DLcvhtaW
jMM3NBF7K7pSxqeFoNFaKO2y5wUnxXsacCIl1UFYLB+5pYMU+WnCtjOOGoMku+yJHQYJtEnyoPya
yz8R7CXGTp2fFOUxnI/CeBEzCIbo6CQeiNt5a4PnuFxcE+XRahOclCODByJGAkT4QaDg7bF77TrR
rkYGR1RA4g1jOhgn0eRvpaCawAZwA5PgNl3uxpgeFbQUeXoxFeFB0pfICfC0ebkeXc7NcDLr1gvL
1itS46fcCH7G9jWPD41guVPH0ANpp7fvk3ysigvd/EFMGKog4Hr50OY/AgIWpSXASPo+ijDv+VsW
XhnDWZdv2EFshTB8U/THal/WAeB1c6THeelY9VIXH6YEmyQhZUVq2UzRuFoVYZWysK3NmwKcHX23
L0X7uFCcBN5SlTrad6a+Kq9Zs1n6O9iXtr5QGiQzW03xSw5j5h44xP74KOOH8akaCCuprqL8fkqP
onJQ5hsCfRju6Q7FQag3pXzUDRT3xiNRcNEg28wZBWf1mzpGcuGNUscVXQdSf2iKjb60rlRPtqxe
jAhRoPT44zab9g2YvIV9CjGKncsXGsxPOz0mDEKND0p91pInTQQ/Qyq0RtFgWHf11X+l3lD4SCDT
de0rg3nf5qBppkpCf36lLS+Joj4o6mPDIzOKajOgVBAk62Ca9W3Pw1AnUm/E+soYUd6N7Ql+dMVi
Y5Fgytpnj7nCErnVKcs0UdkwP/zBnOP6MHM2eXRfgrMoOV7klJ02VSoPSdl2psAmiMXLyvdMZX6e
Rih7WXmhlQLYE4Iqqo9RMxyDQbqFDDokSYrhc3FqIXwXRqI7GeL2ZGTkUBqSuDGVo5zeKHHsoWJn
bl2eTs6hrhyE09a+D8J7c5B2HMtPRt7sumXo6BXFUwSq3Svd9TBTkY6APnYPadIDSQ5QdeiIUc4l
ijtF3WVgyQvs09Mi9BLiixuRlNKyxY3KhjW0O2V6mvXRnUv5GlDZaypCohGrI4D0tG6Cr5eJBrzX
NOzpawI9hmMKrb5OfCkTDnpC0uCwTpDcTFHjmxk5pwpe0fCYsf7ChLj7LN00pCgZQWNXLQhqIFz1
zPSoWoncHit4wbqbbckzmNDKq7KLwOvxz53E79pZIDjDFMELmHf4gTR9aiWkpCRjWqys+9EZvZRg
icQnetDJnnVffgmc8ptubO0j/43AfXRjv3zcl3ZWUaJkVFEa35fFvVZd56TZWBkngDKCtEIdcoz+
+QJ/Rcr+8wO/NLaNNdZLlofWfURWpz8YDrDtsATfdEa/6WyBTjSqVVAV1VyVt58x2ol+jKo44rL6
m1xEYDej50le/nwpv31Wnz9lvdZPzyoJZhH1NqWvdrl2FU7iRm70DvvjAtmlfnFU/pJhA3f9PkDu
N53tL5f15eblwhQVCEete/QMbqgzUQr76jcX9d2t+wIKJGI9ouiQrHt109/P3nxax66LlzoRNbJb
nNakEeXpz5/5my7282WZXyCBkIE2eaFrJh9p7pUthN5e9ZvNd3Dzl0HGf629T8/ra7fMIFSjaRET
3bfTvA015RZXxWaOiT5HdiSJx7m0yPrE6YPDJxOmbyAd+Xed0uePX//803LJu6ZViY7hTPAk3/DT
m8Kn6levgqt+g3xmm97hp3VCh/ZS3GZHZZe2jv7N+/77FWSJCu+ERcP2ZQWZq8lpiVhBBlHPA7RS
9u2499+94cCW/3zElwWk6ExAIWrYvGegU974AnrgxlYdNKTrQqKHSW+Lmrij6Ri73wExf748jJy/
3mJMjc08YLu4LzIG2NxOQvTd67H+hq8b5r+vTvkKLuGcJ2aEgX/3WgE8weA/24wbJ0BfmU7do5Ur
D2E0OAPz7ZHSfLOCpN+voL9vLbjwr5eHC2bOKrngcNh3F/2m3BAeNTnpVbf5Pvzn2w/7Qs6UPbbF
zsqt+9ozN8QzkEjgTM66C0R79bR8s7XJ393Y9dF+fjuQGw2Kxsrs3NFr3hByLL7qKKB3FGGMoNjI
V+uni66Ike429b/bHX6/7/373n45Msa6K8j/NM17SNl8ypyxPKd1+8259DvIdcX0//vlUFYq4PNV
Ei0cZkrPeZvsem9yZY/h7V7t6jYJdUxvv702v3nh//w2KuKXA77FuYz1UTfv1zyU1mydQEF4U/oK
Azf/vIt/9+592VqMKjHkYbLM+xzlvHVswu/GbMrrivvTu/dlZ0HBbspzwfIPss3ohdvlonVKh9Rw
yY/8ch/5qrvsO8/aAOS1l7HbbkFBbOPtz9f5zUKRvu4xhB+2NXEK96r5qJJzKtyaze2fP+K7ZfJx
kn16GQY9ICmy4V4OvmLQMl1qPnFfEBtDeco1T3/s3+ZD4H03M/d30Pnn5fmxJ3z6XCKg80rM1w3G
EZ2aA4rGm4O/dk1bcUitdYVvbuYX5vTvM/mfF+Kjxvr0iSEt+zwRusdrH1311Lyih6U3uFbfg311
zs7JUwO6N9vyMX8unuj8vfFOxt6zpfJ/lEwnsRycn6NKHs6OihzbQ/lfpJ1Xb+RIlkZ/EQF685pM
ppE3JUqlF6Isvff89XtYi51KUTnJ7Rk00Gig0BXJMDduXHO+rbiBVr9ycudz8mnvgUADD4gUNJXc
Hw8upP/eEGvOUdJrXwKr31tKd5CN37HVHRN1JZ98doudDLaw85Y+NWaLr+D6qr8FoUSLegc7qN+u
bLP5R1/6qPnAnUw+FFShk0GpuVIw3g2VRIc4BcBIIjiob6CaY70gSvXkZcabLrdfAYCsTKp81jqd
fOhsU05+ANut0QzoxS5Cd9uo0qCyRVsf0H1LyU0pa/bEpaOV/kHVEe+VONKIy5RVN0dTD2b/uxnl
LboCIiLtVOL0OgV/X+d3S0o/V0XrE8RvB1jk2ryt/ezFXYHOvZE3LY4/7+ybqdtoh/zWujMcgrWO
RFx62+0DR39ac97OO7An07W4PaSIGLBHNwKOcnPM7lObBA+wQ8kJrsrry3tjbQsu7o0wgMHXdQoW
qHHU0IPh9aWSo5WJlNc24OLOSOOkrmToR64ibSYTerXtfxsBSCpbBJAepDtpbzwiRQHxXUud7Fv8
IPOuWrsi50126RQsrhXCD6Li0eDuiqh4+8od4KrLc3n+ofh33YzFlVGHVgT5gDfVbFZVO7DTXwS+
Nv12cjKnPxg3/+V4S2MVWUagZsg/RMfghjk9tPvw1rxpt8YVXsbOc1bGWzkPxsJepZIg5iKQddcE
sLUZHR43znRNGdM+vtGutN+E4Ozg3VjbPbN5urBwxsJ89UGAAKBJ9jM4eo+yTemkE8V2vFc35Xu0
hUl8oL7xCu2KF9TfbCLa1NZv1zL15/3kk8Wdt9epDRNp34DWMx/K+lvqDIfQ1u8RE+Wb++u1a2jl
WH4KbNBxomqeahLYqJ1w2IPEA+e1amjWhlkYGqR0kSk1Lcu1DsmNtINrYge74jXcl1vqNR9iiK7/
5Z1nLAxOL0t56oUlzw3rTk5kGz4efVbyYWWrrn3ZwuII9JkC6eIodjv6mrWd6njjBp1SR7+RrirO
41O+zfZr1nTtgCxMTGEZQkWK0nQHoboxeddDIaC62oBGsVr+cHYsVKFMavnwVqzFqRjysinLvLLc
4ge6t5BDtso23Uffm2sx3gEBt+vn/AFdszUjcNaWn4y7OAdaz6bx4Bu4hnWrqs9dQQMfyl1UbIv7
PH201BsR2A4Nvlej8rKyqrOB+WQJTsaeV/3kDFqlqqseFYa8DGgqb5UZyrFncr4L6bMqvwTp187/
NZQ3SfIM92zFDs0fdmnwxWGB2QaLmh5cF4ySOje3+9Ha3J59HJ983+Jw6KWWKXHGEOKVeSUdEKa0
Gyc4oCe6dj7WZnJxPvLGj2nhZPdgU/fT0TtK+3GHxvP/CzD8easC25Z0Vab5QYaVtbin6AlWs5Ek
uBuVqtNXlL2HlOj4t1G48lnz+n9coo8DLS4oWS1VTZUS4sG6uGlU1bayFOXalVE+b4SPoyxOXisg
Dw/21nS98ldUuLHxfnmbz3N/6SsWJ0xQYqhEVCa7WUbbGk2Wck9TB+hOuW8PskZpvLK5POLnV8/H
L1qcq4Zqb+TLM9OtPDovQ7ox1M4F8oSCXvFalGt3qby2Touj1AdKNNFfZbnj1fwSVA46YF6B3na7
E0l37qVH/4u8oy6NSsJNqd7mDuTeOVMifZXuhe1aGmFtQRfHzpBjLQgVFpTMuSn/HNTXy9N7JiT8
cX4Xpw1ZTk+kToMMwsbY5E/GNY0a8UtAhOu2uJajTeHEx/Ymc7iRDt0v1PiOvkBnmH35Z6wdw8Xt
hKS5WUnyQDK+hh5DryYlAign+Y6orezglf20jJ0UrREkSj8aLlwtWgWgthV07bdf8OMoJ+1Wvmtl
+ZZRFPDasVEOlOVluryf6BFAbuXyzJ2JWs4LaJk6NXgEBvTFAQHjmpvIRvxv1FLQHOlG/EVpDF2q
yLkEW6pf95OD6lf5kNDKLtj5M9STtdDlmWf0x1+xODY+WMy6VfGdZsp/TPHtZropyBwWz6Smafka
8N4Mu90iaOmAoaA/5GWW/Ub2VNh4d+Eu2F+elvPL/HdW5j8/uY4jMNqJZqWG21C7JNfexpTbmQRA
FWB9Nw7G0+XhzryvPn7/4hjBve2FGj11l2YpZD9AjnpyTVNasC3FZG8GwrXX5du6yfZWl22rEV0X
ZU4si+WKvTxrv0gKkAu3TKg+i5Ok+FnfI8iGHzKDbXIwTmaEIki3MswfnahPN4Gi6HOWWJY+CaNB
5+2DJBN07KT2JoXoJG6E1/hdfIm2IEgdijFBt2X0FW+6u//kwYxbqZsSghmaZujLtg16UIauz2vd
9bWvlvYWrrpz80W5/LzTARYXnVUKFNrWDQMkG0rlnlCZ3CBZvZUT8kb5NtyuPSXP7qDTERfnWBO0
3BtGRpx+dNvwUBJsNaZN/mY8Ut3NE91cU447E+LVDSqFAYiaROVVbXFG4DnIsa91uisp0k1IW4uO
pKY6KMj0ebu4jB9K/Yl+t41JT7H2bVJoFg7k66QMKO1YCTeesZP8FABVcEDQRflzK58c1ywQ/TLP
U92NqQAyKCnrV1+UZ1wXOviYYVw9AgHLFoPRUFPktmvJhXxjZxTaNea7jO4dnCXElDrFtrTweNkq
nB2SwlPa6SVZQi/poxHSJVlHJTSXXBCbO1mknTsiOCzkV0Lk3YaD9ziktXN5yDOxABaVUliL4Czr
Zi7GNFDBqJUso1hTaHdgnh50BQRknV8pcbMb+l0Sv8qCOjiKFt5TZ1Vk04plmA3M4uRYmsKOIsNE
VmeZ35V7DxDCoI18tHafN9GNR+l23gnXkUoj/iinB8lIrySs4MqXn5ltRHVMndg4JklcuvJlmJlQ
Wb3JNbQfNY3Sptr+boLqNddzyGO/c4meEbHaaf4XPuehUAbbCF1NmOzaDJ1WDG9DEQmCJru//LvO
3ETYKBn4CQsiUoL/cROkcZymoFFFN6UGLE32If0qQfJb9F8yZU1r5+zc/x1rGeVDwC4ec4j/LjSs
bSiLQDZkuJB8VkljedDfyIJ83dFe8199orF4RKmRVVsGkGp3GPNDKfzufNrn45+qODkma355MOns
hLKvaFmifoBuoY8Tqhmy2nVWKbpJDCoLUkWX10+U1O0EX0Dtb3zyAhE4lHfV6jeV+eYRiNc8+Ey5
DxBJrTZymW+FOF+xYGu/auEAtIXoD4BMJnfMfw7aAeYMRZyPylxuVqZrW31tsMWeyiA3eOCHJlcf
tHs5RdjVgKTv5dcaCouxSPa6gvck3FfN3BRO36op2hZ62bE0AMr7HQNlEooVx3o2LJ/O/d9l+eOn
nphwJEyavCqSyfX9x9p/VoUa327tljxzTyCgSRhCm9vOqKz6uPZ4HRbIcwCyfvLa9A9IQazsLvWs
FTkZYeHIQhfV6UMJRRca/20G0KxQ5Q0dBHe5AdPd6u289Z229G4FK7wz9OZt7MEUhNQjBgC32lDf
5sK0N+G3e2J7iPL0HtDHRqahfW6GprJ/C4rYHiJKYRGKDbsQ3QP9WCFGEkbavhGSB1nxUTd4Kry3
2Je+TF1iC6UHJmigF5w6MuQXplre6zVlwJRKZzYZ/fcU9BRt5WjSlD8z4XD5xJ1d2ZMpWRy4WoED
lGTsNkP9pXq/rARG9o9/PoQuKpqJL0L9kbnY0AhmeFkp5txaEaro1L36/gNIyZXFPXdsuBkNld5I
dH2XphjYdlTSUDS6Xv5TiL6CNd4m4asaAtRaPaPnJm2+gAmCWjIO6mLSVFHF+Q8srsHot6W+R9lr
UKsr33Pm1Twz47nzIODNTsbH0zAgRd1A2B1ccpM7Gr029YDLrQS/eD1/+ecLRDjXkqmjpj0bJuiH
95TupYoCn2Bwu/jFC+8y8b6KVizoWcN+MsbyaW76fggTTKaUvoucGlFacyy2Bf0nANbeRRmhUlN+
1EP9gDy1A0lTCOPHMFTdLnFrkJL10G7KaSWRdXbL/P3u5QO+6CENBFAI3FnzZ8rfleCrkd15HOmu
/8+W819zvCx90KEXlKEXc43CVTDT196ztloMD7BLV8ISn79q7tlVVd4wyKrx74+rSRNubNGDPrht
96Ja6ibV+k3Eg623MDZApP/p3vk42uJqDDOgXt4odG4Ttk6G2YobxW4SbyUScsb1/TjOYo+qmW4O
up+Mbqr5jyLaaZtC66/6BoWBweyuyoleqwS9K1MQ70JBu47C7EDofGVu/83PmCUedY4KYjwfJzfJ
M6sWO38k1TrtpC1EwFdvR+EYzcCg+h4uz+35lfw72OK6UsLOMjOYl66W1vYw/jalX7rqb1JUqcxs
xdx8Nmnz/P4da7FrrFCQ6lI3sAHqUwuRxX/yhRUz8/n2ZQg0mAhlzS+YP0/WEyfCh7KgNZqECSiy
R9EYv0zGT2j410GOvEzVPpKpX/mozzaUEYmTaPPlI1P3/nG1Gqvq1AiSlxt63TsCbNukG6+FRN6k
4lph89pQi3MgFK1SVIbYudoQ21ocpvYotkSWryIDFs/lfXGmjurjdy0Og+UZMRLX2UAWRbwS7ZCg
3JyQBqKRb3x7FsRcC1Wf3/h/p3JZRF1JrR4MEXeERGIgQk7C794HtfkdVkgaIyc0NWRy8uC5j/FG
BzoJ0nLt7H3OAH746mV9tca7M20jurF01Iqm0KN7DtRiE+8C2DLl+GzJ0b4ib21QybGykc6ejpOv
lz9upNagXq5T+84VLcQC0tdKiq7M6HFlWee/5aOX/fEDlY+jhKJg5mGidy4SSm4kIz48+f6tD34m
0Eht1sFOoxOPp+a9l6PEUc7diO1adcdZo3PyqbOXfnJKkRHSBF8bOaWVtRPEYT8QctzQ0b1NBgnZ
7fzp8levHJyl1992FV2oYjG4cazCRzvSgQB/6S0Pv14e50xE7OPsLqxp7ElZpevl4MosXgLjaOML
E/3SSn5EffBL6Hu7nNxHV0NlFmYDO2j53hc7p29puiTAsY2LYG1Pn51tJH5guxPf0JeBK72gRZXu
drw8Sk6lbWmDRfdjh7ILGSwZyp02zbFX/TN4qzLcpfHalpu31Kct93f8Jd6CupMECSLGH34UR8Sh
wCHfmnQ2bYpvPhWZpuT881ceywB2Gb0CvCHLWuyvOi1GakRZb3/6oqCI2kO6u7zSZ9J8H4dYXNJd
3nmp2Xiti5RuvFGzQdroCNtvcEKF7eiPx0IddqHY7GoQzxrCfkazC1AJOqK8eK/mwldhqo7CGNKT
Rh5p7PXXyeDdFmupS2/twR/cfjJ30hgckiB5u/zjZ9P9aUFMnZ1A4pp/Fqa91VQK+3WJ3948ooym
2D1Ccmk12qrSgQorn0EvOJFfpCsW7uxG/DvuMrqkxUXcT1rQuV7s09sN4ozmzgqQZFHz+GRDXP7M
M6V5hojgm4IvoFi6vHwUyl6SCLI/tG4jy4cY8nMo04IdCcJNXlcIOudpjjYJcfGarkv8lolItfzm
ScOt1HRvRgR6M/T9fWKG97qZ3slt9pKREKma9rciDj8u/9pzNurkx1qLArtA1atYkZPORS13mwTk
DLrMhuCObO7KvGjymfVHkMWUQOZQDbyM2yM1Sw1PbjRuLnVXueC/h1ZHA2F1N6nNNgv7b7kpHgJT
ApVcltT30IIywqtGnOFRJa5ie0Vxh0gMYFox+1ai5Iiy461Ygc1DqJhoaPWLFulrdTJuq6Lb9nL4
ZSr8FwOxSacAOl7Rn1zTEJmI703AFQPCL23Ng6BZ961lvjdD6fhmcx3qtL4iSQtZeNpIUbDPvZmK
NuPcqBYtzSekT+99Wo8jkz7LuDR2pTm+XF6UhUY3td3E2EWFTJhJTkEhdMRUntxUviBD6TXG2JVS
86jBr/dQZjV87Fbp7bWBVnIQD1PcQHZ7m+L3LH9KtXwbU7+bhVyczYrZ+bRJPv4cfbFJfORsIB4O
sSuMlQP07IjgF2xiw5n8q5UvP+eOnG6ShbNJ3kxA/a+kVkLu3pTMn5FfW2rP9p1fvPvotBXdAB3Y
/CEXvVOjwOijRUt/sXE05WBbJdbt5R/055paWi0dPsyMkwJUs8xTg31XlLKtelrfr7qG8EG2iZQn
MxTsEpSLKg0/hKY/VDRLp+2Iqq+4nby7YjyaXeIY5Tdztq71c9KAyiBNX3RfPe1aCdPnsvxZZN9H
k2vQfywtQq6/L/9yFFPOHTjQWJqGIgrHbrGLtBrxzDAUR1dBt6kqM4QwYF/mu143HxRY4YMywXRW
idOhweqVttCVx0KODpbXc3EkO60XtkY7ww1QD8Y7bEBby/V0hZrjrjClLZxdZ9S9m9gEk2LRaB5W
r4EVobWl2YKS2+LoNbbRtiLUjBKKT0+rfmPHwq7WUZLM4R9U3XupGDu02W5Sc+9rGpqbxZUlKLvW
uk0lVDus27E5ptikQtUedNn1I9mW8wKEg7UfyIL16E7EefksdHe59sP0qh8gSivw52P3FJe3iLI0
ZmG3/X2jX1fJY4sOaDtHlsPmIBLwDPu9ktzGUJypkcmmlxZFD+sGbQNQDjz4gahMAtVpzYMUxjZ4
lkej+K6NT3GOlJggPGbiSCJuMH7UpfVL6hQnqX92XrcrJfi0Dbpw1fCuGaBz9apy8vHJoMe7+ZWb
iQ2ncBMIJqjq8SECu2vx30GqPLd1dtPEuR3LhGn7eznpN0H3Gg7j0cojFOARJamlDZGllX1+7pIE
wvd/e2XpLVVJogijorfuACang0Cpid918Xc3fdFRd7q8M9XPRXnckChAAv2ToUwtH6/eNHYK1OHG
LdNY32Vi420QGA9R7cwd7Pixzyls0RtMnpaIpHb7Oyv3vM3QDM86OmteVj8M3E+JYu2G6D7S29SW
LVBqtehKQCItAaltIzh0fmwbmfat16qDZzIQinRBY323Ws/xU9A2qnwQpeAGg/kGSO6bXNXFxg87
3RaD/msmqDZK0fnaNfgpVrAwpovoZ6iKSAkib05YOnzjqbvTOxPofw5Sw+tfKOzbm1FjS9IErsdH
Mr6uHGrHntWcIL4l+0dJku6jppv3wybI9fcymR6HSb71tVfT+Kajm73JBbjfI6/mvnqJCv0V4sZm
UKyNCp9Hb8v7wbSulFa+GWRjr41E3/FIWv6/zszs1r+RQLIngDosrd5buYK6PfLnSvla/6HVjWiL
AGmoHjv1riiBqQAwjnit69525g0UsJPz2LIHa6155Kw5O9k1i6uBvZ+0kRr16Li9q+2N1x77fq0M
5U+w9pO5PxlkYTOjFixYkdedG0uwjSPx0EA4jyBZhJn2VBTSwUSPoKvUx0gUnMvH4tMtC+zp5FQs
4xCT0hda2RmtOyGLYen7wi8c1dvnYrxy/s6ddWN2LzQOoKKri29MxCoXSnGo3TaQdqoy3WZK+JTL
5W0hTt8FoT9e/i71/HiEqtCvo2lymflUELnOdPLYrjGpOwBGdqb2r4hXIUJRXfW8UCIte/KN4ibX
yhD/rNyG3Us6fK3KL7lFENSoHLRd4JyIu2qgNKmGmxyb6iaa9J/qJO6bpt3lIOBJJD3Djzsmmrrp
2gz56mQXy4FjDhrIfO2gtsZjrQbUCwbePjQEZE0oHoH1bCLWrei7OBq+S7B/qtG6ifpZeKk9Wqg2
XJ4O5dw+ZqX/NR2LfWyV6N7pfl27Y2ju2tq6D6jSLKryR1+06IqHjmIM72083WmjtKu80QAyhdRp
yFejB/g7N+VdB/G1kIW7Oh5ugYipmzadUDNQnr0OkrQFIn1oJSBa91Tu7n20PpRGs8c6u5I1QFU0
Cx9AV9yNeYm4h0JRW/WPcwKUM8i8gIjRs830ZegjKpUhSJIQiHb5aAQCFmnWGPJtAbNyeTrnR/WH
AzuPpJFH4rmF/dLmMMCJq1wA+aJZv2vcxHqfhh+RXq+t16fbajHC/AtORhgDVZ16o2/cSZiehjy/
gckbw7CObUW94ZpuCpE7GvPNgyDSr7Ogubb621lKtrMApoz03Zn0z+iP6fTLCl8nHVv+dUQrsgTO
ryTHAEKLX2VOnURgvECHBMWKZflcpPXnE1STaDGCzNqfJ+vJJ4SoQXlQYxpXjItrvUITg7o3OSBO
HYAZ8gBvxO/6lFzJanvgtaEOw5WG/7KyVJ82PsFxybRUxSQcRCPobCdOfoWSxGFlEq0AOMxMkQLu
amSR/LVqkpVhlhl91QOdnY1a7dbe8ySgVpMSUl0Lm34uJJwj/SKeNW8DVYQ68/FjyNogmikrCemS
bgtiP9sUz75jIKDTb6R36Wru+g3eVV7/9GS+Gl8u7/pPJhVWJuOy00iG6cbSg6p8KxXHlBdZGyOl
Jr2PIhLJHQTn3vHqZm37fLqZ5tFkuKAENDQSqYtv9dugQhyvi13lWfpRfWl+aq80wfsvCKKAxKyP
0m13K35Hzezrf/CVJ+MuLGWCBmRVFTyD9eDNqIp9GetHL/sGyOXYJf1KwPD8R5LI5UrkmlpWvXFp
9J7mJ7ELdW2bApCnvXEXBY/mWmTS/Gyy5un8O9L8S07OAZmvSfRkI3eBOTmTeqf04rWJAYPtiAMc
EzWsFMqN/fQ6QnQWGZ4bgIUAewAaNsc6iK906euAplaTh1fVkO21HNbMWNhNEDmKKl/JaemoQJ2y
LNlFKSww6Yswjei0XNURDiXUzHq841PZsuo+Lq9N62c0egcS/1ylwybx+avTa4noTBx4Npf6swZu
LRc8h1PtUC5tj2iaqVK5GeHV5/IDFNRHpHV37aDB8wI6UVw1rb+zZM2xwme0puFVqQ/ZkNrCT++x
2BrhXVJ8b8OeduNZJFp19UJHzTjbdHF/U/WW0yN7YvIUwuXbVCgdpGZ9HU4kQNaa59bWYrG1kehK
m9FKYwKqD0Lw+h8Ub/w5O38Xe7GHeVqGYxIosevTQIN67zZD7TahUTtGd6haZeXMf93H6/Dj3lr6
dlFIbnc0YtcTekfI34aeyyUwN0akb4a04VkrrFj1c+eGuAgxPTi64qdC/kFnU0VmE7uVYpfZs0Jo
DAu8Gbyny8bgs2vOTJ4OtDg2SjQipoAquisRj6AIZo9I2m5faLRySyitj9sg/5ZF8W5lWPnMjJ4O
u9whNNgPkjHbBVm/6UPea2bPwvU72RCow0ECVbaOjUQGNms2FQhRK/S3K7/hnLk//Q2LTYSOtRwI
VZ/DejD37e/eCez2fcZL1Tvpd8DjztHswKnFzVpK4/Nd+nHOF9upa2S/JwSUuEbabgWaoJtfYb8a
D7g8w8sAveUnBW62FtEsRLlj/Wagyb0ygZ99uPk7/iSjKG1Sl4X3APIoHizC2K0bc1tq/hbJuUPQ
Q2QkDuP5oo1O5DGrY2JX2coGOj+Ff4eeLdCJte+LsZi7TGI3p6kghU5Yj9eRtFbL+rmf5s/p+DvM
/DNOhtEilXSXp8bU4Qv3ir/vn8YXIFnNq/Uy2dpVcZUeJ0e97r6BntXtdczHOcNjmZahGcC2lU+N
Fbk1SmWpY+fQuaFuELQLrlDUbBA2d5IAU6c8X17Tc5b7dMDFmUh5GpplbkTgfZOtEpEWCH/9dyMs
Nn801Vnte0PkTjjrTfGjI2R5eYSztvPvpP0JlJ0smhHVqP6aauRyBraJ/0Moef1lP/xgxZFamatl
xZ0XtxU2ZIwoB3vy1GdFXimi/ZzzmnffyYfMRvTkQ5pSGPNeMiN3TqtboFpTFVlURdpGTWQrdXs7
ouImF93eN9rrMv1Krl010QqsaapuBMdHRHBKvDtDi2/lQtt7smULqwGkz9D3xa9cvBUNKJf+KOJP
KiUOkA5OjX4KqR1ve0F7jzvTSZPnmBjZQGxApQm7F5+C/Isk3ZUJlSFoodXRj1xuqTeD7tkhkUTj
LQUrdpiFX4UxsVN92MbJt76WHdO6DaP2SLkraXj48H1GKexRgMUbijpCQoGdoN3cEltNq/5weVd9
rmhZfOfC5HSajChvznITn3eah/wxoIRGewwOg7rJ7DWywtnL6WTtF5ZHNOKiDOVqdgB+5g2dcgKJ
s5nJK5W3Zq/uL3/c2pGZ//xkpwVCHiCVa3FZyFeNOoJ7BwSil7YkBCuH88yr+eOmXtz8gdaLRi1z
/nt72FYP1qvvIPt8b27yLfQ6f5WU9JlSs1i3hUmrJyNr2RbYcAOcqqHbCbpN8GScoJKeh6x5EdXf
ObnRAU3szViHK5Wsa1O7tHeS1jZFVcR0fQ5bI0Z2MVeI2lyH2kqy4exdYSk0TqGdAtNtsYaNKaZT
FefcFa1wPctRKd5DRO2aFIZE+DpaP9biUecyqnMG719DLtYy0pK6E/s+chGMrY71U/AWvwvOjOgK
f0rOeJQPyaHYr4Ui/jwal+746bCLFUUfyogDE9emT34jYrUzmva2x08kzX1MQ3Fw9Bz8ytihNdHm
hyzuee4U9W+feEWuWzV6mDzUhB9xnaDoBh3RIx1SDG9VL7kDyt+lb12JwONbVXtOIez76rtJLWzd
W1veAZvCS+6I6zsk5bamSj6LgJMKPX/Iwnuhtx61aNxFQ37tk/DvlPFb1nkvPaq2WmOuOWCzab00
EYu9JcD/NWsPL7o3pevJv6vN61JEvNtKj/Wo24iposQKtjyDA5O3Tq99EzGwl03H54TofL7+boJl
pbZXSnmjeLhihuG9VuF09BP/uokghGm/KuDpitkTC0eYOx53Jhj0sQOOL492XLWOKudH1W/sIR/t
yVfsdhh2kZ7sFZoczKr62VgPfa6ifb22dc/6jyc/epEvShuDB0blxyi+Vps0b0mDUbSW6fblyVkb
ZnmDyxkHVQqwPW17oKriygiaBw3hu8vDnLUxJ1+zuILxUOn/Ie7uDkUxo/u3vfWrQGGj6sWV1V77
oMUlqE5TJZIwil3VArPNYzuDchf1K56VfPb2O/mgxe1XeKjyCBKXhPYcPEg/jAdtW22rm9FRbYKc
Ow/2/qa4Rl7T3JLg3CG7ayd3+q6yVck2Huq1q3/eDYtz9qFyZDG/8EcQth/0iGKn5gYFOps2Qich
Hd1V6fUYCwcFZRHR+G0BCkoVceUGOTPnH0ZfzDkRXoPCJqysZXzvm2xTF1/7aGXG18ZYTLhZloUC
RRK/P6v3/WTYBkkjlUzd5Y06G6RLE7m4o3xN9Kuu4i6OwLkoB8Fpd8K+2a+BO6S1cRYXk94EQidE
xFaDqN2CWT6mE+5TnDmDGGxT5IR8vb01+l/qIO39MNnGhN1w77ai6X3N0Kcpo/aGHKUTZT9UvV05
Q2dO64f1XFxffdP2spkJodskCIek0tYLaCDLNqM5Hi9P9+fC70VafGF/Ulpj9SEgLY7wQgfRI7Cr
2KaI1XK0286pvwRUXKGcsua8rky/vjgvYhwoepfMuykocLfipy7wAblLdjAKG01ACKQWUA6cdpc/
99xz/XRm9eVJmfpxVEQvhHXzVnUPgex6HTGc6KUzf4qomJRGhxY05TNoeTTtUSm/jmJEEXHu6AP6
xRP6Yl334AHkQetoxfFd/XGLIzYmIowcv4ncZgct1t8Ib8WuOQb2+Ks7/Oh3/gOSUE/+13JX3Sb7
NQTG52rmxU5YnDxtIgEW5hhu47l3tF3pb8o9chVf9U1+zJ66u8LOXqyfl9djxajoi1OophK2MSc+
1KbPyfBTQCQjXBlidYcvDlPbmY3VhRjHSVN3XvuCqtjGQDAi1AbbbOGsUH3ZJdMhU5t9jb68bDyP
lIcYvfjPr/oPe28+EydPKEHMMp+sQuyKPGlVwOINm63sf12e0hXbsYzqCabh9UHfRW4Vv3SIiRrp
sfGF+Z3mXB5oZe0+t3FDQZjiNoJhku5z7UvcDXtTflgZ5Mw9fzppS1Jj0stogqn4joqJ7kLY3uoI
+FieTkjUvyND54ZV+l53BDS6sT1UCVOqoq69EYrk2MBLKDtp1yJ1lAXRgzIY90bl24OK+IgSPDaG
fKV5whdRkx9lk6dzqxY+ZcMN8CbFtZAlrqEixEp5pzWUbSdiXW3NIrVVYbwytfG1qlL0ipE5xtdv
qm90G29EEisTrWR9DOzK2Ht1vpWr9DAO2Q01R1tV/1WVGgOjYJVQVoo6KmmhQKM4msqTy1N3Ljj0
YeoWNlYjsoPecIaLRB6c+MtVGpiEPgTaPHLk1eud75uOhSyPp77nInmryG1lGhmKN1FMjnogbrK2
MskoUEZdhtpXasFIYUXVyo1vri3xwiaHaWkEEwErF1DDtlErR1ejY1+bjyFFZ31PLh/xLaEhSx8+
1BqVsF3mlF7AMyDj4fKmFw/wWKNOdDLze+ETHhJ5gk26Y+jybgz9jTiaW08S9mZfO4lPDYuu2Grb
bibL3+Wxv+XVd52maCPr3s9Eh1mlS+gfViiLxfgEginY/qTs83y66dTwocNHMKrmOvWbTahH7+GU
U2hpeDsl7vfFFNq5AfSlmY5U9TkofX6b8H+70LyKA3VrBOF+8o2rUHtIu+nYE4NDcu2acOqzOHaO
GEg3uVjt4yy9pUBn2KUZwF6p3QglOnLodXS8WhHwmgT1usqrXU7iT9L9X6IaOlLdARCUq42VZlvE
azZCGNxV0tqLcl6MT/4ZuXfdpMdDQ1L0oxFr4kZXtVQM3XH41vbPg/98edeeM1865RLw9fA8jD9v
yRMjWcT5mPttG7ppeV2pUEkrpMi/KIO4cjrWHMAlmFSRFU0cx3qOMlFC+9Z9Cd48WqLt6Fk/9rtx
291Kjhxsmrvhrlp1P899paioKmUEliUry8KQWjWGpk8UjqZU2nIx2HL3qpLWLwVv+8/n83SkhX8X
BXIRJBMPEx8jmCT91ks8lFjMmzRZS1r9Gw/i71ctDM6UqErfNLPbyqop6q9AQPfsNz0yO6soDpnx
PiArJuuNXbX5HgLGMUjla8Eb9mKyhkj+3B3+x5v5+1sWRiUf6kSvkpJn6K31rP4eblS7uk8fwU3t
m6vCTZAy2JTP2ctaW+O/ceL+DjxfmycbuO5TPe81XtrVdrRHMoYhTS8IIgkv445auZvC9rfjnnmw
jW1/sFYa0Fe/e+HFTSH1qp6cRpCNK3nTHK3dREXeI8bcvBmugqfpNi8dehZ2NDiuGPJ/42n9/fTZ
0J98+tgOstonXCPmbfRA00+yE5yZ4jZuy104k7C39Qr0+1zInTvu75ALc+Qpsjj4EVsuOk5bJMmv
hu/kEDbTb303HqY1uuT8t30yfiejLTy4DrPYmVBzXL9PwQ1oT3PPvSJnG2sSCRKWW2QjV87veS/r
Xx+4LBBHslBKeHOGrmmmVN3/yhNzY60mas9a9b8fNmuBn66c8T/MfVmTnTqa7V+pOO+cRgwCOrr6
gWnPOWd6eCHS6TQgQEggMf36u3BVHae383p33X65EefY4chBG6HhG9YwilKWqsWildd6+FTp6UJG
C9zm7+fOPjuIWl5ko5PVqFHMQVwBiVbCLcD2Isgr4n8WoS4NazWP7zrSf6R2vhs8976z+odq8a8n
5R4lAGUm7+IcYHyG21nU7p3bkr0L8wyuTMC96iwKGhigDv3W86e0t3jMIKTICGIBBPkFyEhe/qIh
qFJ64O4htdVgJAmBhhj5aLZZOLv3kKUJuV3ELvAUxng1e33Em89FpaNGNBtSqFCql3a6rt38pNUp
QAEVEi9hUPgx2O4h4QhDxEc4YYcGeQRGM1Q1bHdmM9LLcJikkRp1nVog27nTjVLelxL+BRqRoaAk
4R84tor9lIs5oe4L9JluStONKCgVWR7SoDsZDt9NWXtsSyfxLSkg6QJEEECFU+mj74sdP6INvKh6
3zcIyoeXbP7kjA/wYEwpbaIeBHITTs9DJePMg8ths9xwpwybsomVcVQcdFxeHQvRx4FDowKuwMyG
3WWjkrqskqKBXSa1Qhugp4mircW9BMysSi8by1OYPRH63Ysy7hyPHVz11cjuJ4+EbQvBjW/W8q2z
za0PhbhlsiIxffIhmA1VG2CUXly20vWarZv1qAbXYbZeFJ0XjqBS6hezgbcuSvXE2PYDnFLwIuE1
fqXoyamnsPeq1PK1DDkHfBl+Gp6+C/Sr6mUEwHHsMQxha+PrUlAo0dAE/tAbAqUeQhoeujOMRIMy
kuAmBlgqsogQgMS9ZUeWD1gLptvXqbPAJLT3t3L8oiQYAMXWz/eZkg9zBVdWZYMcQtN+GdNOqITO
dZzZxcFr4XmIEaBemQkZFqRMfTJHHQr90oARKijtM7SAJguhoTclgsMOsnYiMHHiooKFSXvPPMCV
EJdmqI2YsPSUmkcqgGJVk121agi1GLYuYwk3P0BUDnHtV9VfOQ6krPiczvaNYO3LotluWJp917dR
lmMHWe4Qw1PxkJnToWRX1roTlNzoEhD0FqkQNE4DacUg/CVt3p3cKTvmCFOBN9rTyoYF9ie7vZcF
UJ6PpENIoUYwSbrYbuB/JMjG1wYEV3jiZn4oByO27XbjKJ4wp4mIh5QUdlBhv55no7OnYMxqAyO2
uXPb9jrxwIJq78HySqYAr1/XR4nVMOkOtB/MY1UbOz19rdcFP5o3U/MpcLyDdvzHkfdRT+HQCivv
AdkVq5+EWW16uqlNdptBS00sA7idLK4RTrcTTL9xnAjUSgcwgAYO/TMXhoUN0GhMorfzQOZ2V9Jh
T8c8nlZWlTND/sMtcVgN/bNpBmXYScjZo5NNoV8m+IM3Qz2E4dYH/UV0/MYG7bw1If2Ch0MmBcUm
PqTQNNzmILGRztr1QJRr5yEA16iqrT1EAaNK1NAfKI9quS/9LFqyMaLKitRUbLkNs1PqbTwtT6bp
pp3BH1mVXRWeH3mIxd0vENwJFZ/DqjgEht42SFntxYs9o3gyO3dvG1PiGS999cnOxF4G6qAhxAl3
y4gUnys6fPTtSiaYxMPY1lcj2OJ1Bnn5jO+sAJxNsFOSxpepXMwHq1VBbHRXggLUPxQbyM5cF9MI
Hhhdj8PhYHV1WhojOjocNI5qKcIpOGbZ6lRLbwlErvLhk8Lf2pgAWbC/gQcPNxTobYfe0iaqzred
M++RJMAS191Z1RckshHUdU4kW04CXrrQI0xFM2HUPCIQAa5IfUdIEVmZH+dA4o5LfetU1U654IMj
GSpZ8Vy5wYrcT0eWPeSkR0ZXXFfUOLVsuQY96EIkduniPguGYVqtbQ6KwVOz2EkJv04xIjekQfT7
+P5S0GWfBbqsrTJHlxhH78Ux23jbcgq9u2FvplasHvk+h6vU74e8dJOfRbijtCl8hQA8KErdhCij
77t2iH34s/bdJQrsew3ktwHe97DiTUzZgugw9iXC6RHIlNBOARdL871lh8BVJnRbbJsYbO/rSwrF
7+DMVyrwj7jrLJYFvKGcyYL+krOBt2p5cIOd9GMauSqcth40FNDTheCD90338P+JnO3FT7AukN8E
m/ZZaLsIZ3a6CpWvFemOitZwDZPtyLkv7vIIdIfXS+nb+2WYH098FtyWFe0JbfHELPiyor5Lh4Qw
iQ9LnBJdc0kp68L2OIdgGcKxS5IVyICXK9WccgmD4qffr9P3eoRv3+E5/CqwoS9T5aj88pkmvi4j
2+f7DrQPNTIaTQB6NDbgrAG8o/EKB/vOoCRWOFYhiWR388kUWZytbqyGEribaQe34h4de/TKA+sD
zZttFXzOnDzVuKBt+8OFj79GxL9ZAM5ZxOzScmwQ8LGn8mlJ6ZP1WE0Au6Z1Om2X2wFCw/Eq9Lsa
Oj+wrbhlS2iFl0sVv0q+/5xJO2cHGRmh5tFziJ8O1lHV14ShquYDOwbp3Wlxw9w3NlZhJ1khUi7v
OwlccFcmhmUnSiBrAWEbFbPenY+mZccozUYF+R+owV3IYJyzY5ADBpfLJWdPBURmGrTqp7mJu/JB
AezB/f5UtFXkrEKILYsZfOh7+jm3hn3Rwz7+9+/t/1JZ+msjfQenvDmyAocVKGMBz7Pq/JsJosG9
tbfTPpIn5wbk2tv6zn6qkyLxbi6l4O/OwirUthpUQLjwbA9nVT3X5RigeuYfevGopos02vfW5I8B
ztPRxlae12Rrir9OMVGht8rDm/mlW+3dO+bNOGcJKYIbNs0mLZ8kQjemsygHmqCe2RaQnKsMsWVQ
QNyyDD7ybkxVca80nLslEH7g5cy5u+Flk1x4re+ex28+0tl2lJ4FNP6MuV1f64BrCBZqyQCHT4LT
v/h8qYJ14VWeQ6cHYi+ssh32ZBpu5LkzEI7BhZX67on/5onO9ozmqioahUm2JiNECmxlXyvWR57x
VEOf6PfTd2mss6ChdxwmYCKOw6zqsHBQjVM3ZV9uEJWGw6Dj34/2HoZw1VD+10Y4Dxu83BK1XjHE
7r1AB1VG/o25Q/Hz+xF5GYu57qtfjuo3w61P/2bLYzPgCsjwdGxXbvuTl7gbPwWu7dIafLcA9Wac
s5gAXUzHcwZ/XYPV83DMD+NjcChvvbs6TMYYppLWcXjNYzu81K9/v7b7ZuSzk8WCIVzVaKt86nHu
Z/NdY/XbSXxalbOnSaZjaacO6iwVyhBFs0SoKKARkd/aa1Wl/PcZjQjOfnyY8+BhyGaID1AsXGCM
QqcsgRQ7uTBavLCI3j+E/up1mGc3H1XzMhkCVbERJkZNgtCP3cPnZLtai5Mk+8Bu9Rf0ZtLfD/v+
xv8x6tmu9DI6WjLDTOfyRgJ3VlxGZb6/jH4McbYZwTRrTJNhCHMzRwrLyD6aj3IzbEGM3RQ0hHlq
0u2r+zy27v53D7dO+ZuNArnSwq1t3B9cfCphuFvS+sJBc2n6zrciV7Mx5QhXfDQ8wN+2gu3vH2Gd
nF/3+o/JO9uD2tKGzmx0wMoBOT3RsQRj124v6Ta9X9r+0Wk719AlYhCtNxF0Uz52R7XTp/ZUf9Do
IUBy5d690Ge/sCLOIZqjNbbCQ4kKjgriZIzoaWd3hH2wxiuoc6CsPd3/rybxXChXr9xuRtDmG1FR
8X0Z16zZjJ5/4R64sBi+z/Gb5SbH2WHziG4IWJQRG5eQjhcm7sJq+H4RvRmh8aaZacpw0QDIZDm3
sw7Cgn/4/Wy9n+T/WAvfv/5mFJuUUhVwnABKq6TQZceVRg7AM5vX2KxFTPqQvJYXbTLfI27gnP1r
qX+/FN4Mq50FwJl5KeEhPIZiumIQLWCuvVa7tIbo8CggW16C5v2ZN17oll5owyDBcPnGrKqYrhU7
H87vQ3dojWmn2uVRyruFPOgCpFraRgpM2V5mnzvqvrpqPvAJuKpsuGLllGSg9/uZSHNpxxYTm2Bp
Qzd3gctD5iPV/wuC8s2Tnp1LAEl3k2Fg/XvGXhSf/PlwUbD6/Rjhx2SeHUw6y5Rt+rhNfJRiidwq
5woMznDXQ+vGgOL+mH/6/ap5txX5tpd+9lAcmjDC1z1OkHiIp4fugd04+yVGkYbFRrRsnBddxMbG
TuS18wEov0vyvO82I99+gLNH7jUJWFArgAX22a28Ejf2Idv5D05oALcQYS0l2VV1naeXmrDrg50f
0W/HPTuiB7/u7LbGg/djnvSgj8G3OVrk0c1efz/F7+3+twOdRUWKSFQ6Rzwgz78YNrBClCXKYxe2
/7ujQFibOoSs5l1ncYgDuNOgOo7H6V8X5LEUQlaevMAl+37E/zxpFnjkMMpwCMxY4MX589U86K4a
J2bkT5BWTJba2PrLZ1WrnbXA4TqoW+AiXXAmrNCamgtt3O8B2/nYMGNxoeNpBz6kmH4em0JaQA1z
XjxN/onShwXeBuU87KzMfdVzmzRNfUt9tqEzjYkBfqUETaOAluwaaHYRcvxY+F0MUl/E6Md6RDUS
mslmVYc6QHCTk7Ton3UvU5+Zm7yAaPMSqeaL497Zloag3HJjKO/TZKB/5/MNwRFOagdSaTeNYSe/
XzHfs/+fHhVZDlxn4EZieSaI22ePapkGF/DjHh452geNAhRLKSuBOfed20w2dHjFjmXmA6/7VwWR
rKAxbrquv1uK7kgY+kat3aYQX4kHZ4pa+9F3n6oyH8LFG+6rtjiYtXs08vzgs/GhHborZ+R+6MzL
9STbKXRgXISzDqVUcezgl+cUL0VVoDcFxmrf33CQLnyNFhY6XHBAeoQ45QZS7D6KYvbGdcUlv7tf
Fvb3uXAc2wWHfV18P7/2pja4P4358DiheGwUAwiskL8rvv5+yn85DX4e5RwRSdxGlwodh0f8EfV9
s3JKjRFrY3r9/UC/RBtnA5292la6NRCXGMiRbYS7K+pFeYHH8WskcDaG9fOUWQXc5611ymzTerZs
BXAc6g8QgSgmiG8GdzCwTf2RR/MCG3QYCTqQccxkIlz+71Ofzz7K2bGESB5dN8fQj/XR+2iCaLkT
1xB1Nq74dlptz9JKhGI/PbGDdRCv2dUllPwvF+rZ+OvreBOdzIg3HGfGThLZdD91oJWhywL1lnSi
IwT+mhBOcBuAL3//ki+tprNjMsicQesBo1aeuZN9AeRmhv6yiLV7SZV9vR5/PSr+2h7e2f0tBjL5
fYOh3KlFzxYuSe0NDdy4MD20LS9kZu/uRQ/lAxvq9vj77G1qshSeB5bt4zQHIa9vx06ES3Fhh7y7
fKERCc8xDEF+2fHeHFQUemHqMYPeIAwCeFhm3X25ACIW2HaU1R5QjWraZD7bDqZIfSg7h01DAmjz
6lvhu/Hv3yb5bl5xNsnEc2D27gN0SK3zNIvNVc2hF+4+TgPgHVVIkSIYIracz70MonyGgAtCXbQS
toTO33pexqqCZbr2rkwhwCw2QwmbZp2xEKo5QFdsFpegSySBMWcp6T8UObiFzteme5ZDGRW4umoc
QxnwKhC33yzGwRRrd/ShFRDvywElzUcgSJzrwbY/lv0U9VAuz1Fqd21gYaubufw4epuhJfBGc0/Q
ZtsunrdF472cY1ovEBlLDQlNUT9PhFXFbEGpYv4KOdvVerdAv65hp7aeInR68HD5VcM/AG8ZzcHG
aOBHZCOdgFzM9FWaHRrXWaogbmsVZkz8KYdcFgm7FroG5cPA2HGgtyi7h1NFI8i8za0P9naXoPqf
Sm+MOph7mSmjG0m/5DU5VQb9oiFlKqWPeg26ZrQKuYneS63ApoHpkeMfFwYaN/tcIaIiHHJZ42b2
NgRsnGnR0cqKg9psMguUgbUVtrXDQ1ho6wxy63xLNYnACotna0d0/6J8GVVSPsIlcZc7EqLGdLyX
c7+DdeHB0sepuhnJHI85hLCHbvP7ZfXO0YRFBdceuDQDD+udBb5amj20ehb3ke3Uzt6qrbsptn/1
Zv7jZfrP/LW9+ccy7f/7v/Dvl1bMHfwF1dk///tUvnRt335T/7X+2F/f9vMP/fe1eOX3qnt9Vadn
cf6dP/0gfv8/x4+f1fNP/0i4KtV8q1+7+e6117X6Pgg+6fqd/9Mv/u31+295mMXr3/94aVFkXn9b
Xrb8j39+aff173940HGH7NWbWV/H+Oc3XD03+NmHsmk74/jaKxxC//ilP/3k63Ov/v4Hsbw/EdES
yI+4kHUGoviPv434mfUrzp+rRp1lYyDLggDVH3/jbaeKv/9h+H8CkwvhEgh9eaZrQjz7j7/1rf7+
teBPyCmasKmHXKWDOBlZz7/m4ac39uMN/o3r5qYtueq/j/rTKQ8YNeT6AAR2KX6XDw+osxt98jIw
T6DoechVM+4Drt0No0aEjptxx11Iktbz8MHzwUxQ0pyjrEGDv52aHRmgxOjIm4U9uz0kjmdWXo+F
EeCYEK9L3o8Rl5QffLvo407vbQSGkwYVumLNwfAD9OEy6wYH7lF4Y45iQnEvWzYhoO5JVA3Ixs3x
bhkEvZ4zBvT5R1l2QUSESE23bvbaA2ynH4ZxDbEtSB7xPdW7biyLHXwzi6SEJko0BAyqRCYB3IXb
j8OylQNDyR9qqjPBaQFccgwt/Hbf510WmWbnx3CnAaJkWk69Qe4VNn1p1vWdoakBrN7cxa4j69jg
WSiL0UhHbTqgaZXAiM8o8GfQbF2kzEKHlU+6XL4R4fsbFbiHaS0UT/nE96Lq0ErBzISurOHVMHwQ
dfVsYCZ3w9ztVH1TdU0BXA78cKkzq8RX5BnioxKW1qp6ERxtf9PKbt3ZuUbFvz2ZFi9TTFc0rW0M
MkDXtgd9wq8L9GOB10cltzoALrntTehyTEsL4G1AEHMXpty0FTF3wvcOlTYkJOwgnezUwyP02mU6
ERPXhPtB9lkD99HsARowU8KGT282zT8X5NsFCL/DXxcgNhuFzSlBJA5VvZ/jqJZk1TL4QgCKzWQK
BUy5FQNkcMul69MWudJ+BijHMIWKMrueDtB/eTLU4GzsEiI3xTxura68gsEgwIWdhJSwo9yYwGjk
zhvyF6LGB65HO5pzGLu0UxYXw+LG8CS9hVjot1LQHqY2fpX0JKChaJpI5bhUl7YrPhjXsCiLFzaQ
h5koqAU0xaZWvhHnPAmIYd7PtdrONSR28t68NQ36WI+mtTGmFhg6JkQcLA1AfaydEaGxRNe+/bHg
nhUH9hJ7FLptvtUCIrjA5qmBocOmXBA6woUUcKspQ0GStst2LnIVj1yMQFJ9drFQe4th/bGARYGu
G3CedHW7dBCgMhTf1oqdDNMCTIXimWlmf9CG5x5kVpuREgKC4H4WMk9Cudt1YlXTbe3B2trPW3Mb
MD8kMzFubFNFqDKD8AGVgZhS3M+L0yO2ReA3qkKHigGWZjhmnVLQGSNzKl8m3lZbk1J+nU/5se87
Z5NX1hDzbEIqa5DqYBTuU1ead4s5WbdLoDcEx8i2YVwcKpdCA9VFX9yeRvQ0USJ4yGs0VjhZ5aCL
Zt5VIwgrbftt6TNr22lnvDYAiQBZpk89IucbG7nPDoIISLWnV7igBae6l4ea1cshh9AtipZ5nzJU
9Y7F+odsyWtrLVXaj8NJ6L4/eshq7zQt71lXDXhDQHMF3APDpS3WwGqsBWyArDHMl7ncdbX7Gbyk
E+n0dPDpcm92WD2V4NZ+6VC6CEbItzpNu5sMfEhgXp3tUIOCnesuxvDZl5XaM+mx/miNOgoWo4zH
ghi3XTEZMWdrcgwUKF1XLIdUhGZNc4QqrBUb82w9qcCzk0HCObNmRx8/vc8p1h6d1JEFcIptB/zM
YtAUvl7swRa0ik3aApkm7zOmm6uxclyENbMIdT+1t2YH2ocyvWuad34yEEukAsJOiR2sEqVA2iYO
gzQCm2Q0egHbOr2fpZz4R8MY7OtxkcnCLCupefYIMGp5HHOnAoC5ccLcIkPqLziKIIfexIXRLLsq
6yPacblbKjodIQGEuK4EZc2AQu59M0CTnfGsPGY1VGsqUFLjTEHckHhN81SOCO1c6Seq12I3WgWq
a7Np7OEw/NmziUp4b5QQvB0l6LIG7odKQprBbmPVecPGQjv7GIimjWrtHvMcKtsix8b35xI184xC
ut0uoZqols3cBf5xdJ19Jx34kC6WOsI4BXcE9ViyLCxLdedZIdVoL3aZ79xhTdlpbQARPfY5ajw5
0Al+5t7rzEcRC1rbRjlZScNpFzpT5u4c2mwhJEoO9foHyPtpO1r0pGfUBarOv5bwfz5w237kHh9Q
NyQIeusuUU3RwqqCswPUkg3KIu723a1b+ant8W6H6X6RVT+FTJjedqjgGFn4OGBqVGQAAYXsqquL
OqlYBnCp3TvRAFASvFnzre/gGB1ctBirxW1C0bNqg9781ifVERCgeaOK6Rs0Ma6cZRpjkjtpB82f
GHhjEvFFjdcgEiVBs95olQeZzmwIkto3SaytfEihe7avqwCWoAqvpoT/RYIZxjYO9LNY9SYXsSTT
iFnwTYDeLffO4z7wu84H12f1KSvqJnV0/qUvAfgEpfBI+KARH9jPM23UFXwZNGDjmSFTuNpgI/f9
TgxDnkA2uNpx9iDYBynhL5UFyr31FkOBMglYa7+YmG2vusdxMx/8Eo4ELfh33nejaRuRuilvVTDa
B5/DPgCXc7f0H2rHuWk8tsQL6etkAMhUFsUMAXcfJ48D0NYATD9ISMVO+91DUFbmnjczRG8XYPJL
yG5HfcdOmWcDuWVfD2wCXNIfP5rWk6zcDSVgchjgJUWWBey3ZQ2wxgHjtKiMGmf+grOxwBUBe1Ws
jNqG4BKHii9Ubzd2AW5AbuSnYeVNYgP6rmMkwKt2hwIC77gah82grDoe3CULEf/eV1YehE3umWkB
jxOc2NmemZ9UA0ir4a4I/bJpDrLCXVC2Rp8CdpkUyvYTEAEYtLBmeDpoqL9Dfxqc14V81Zb0APH3
7Fj3i05FldMkawFAHjtYYHQ26n5W/1G06li1027WgEkPrYEbQiN89ECGsPMKvT/vDj0584AeTRPO
DBqWAcuuNSS9GRa2cL1IVKt7cq83o2Oieol3HIPDzUNZN06Sl4pvcq4peJAD1ieHt0TbAcLcLZ8Q
wBThiHAWn2OMncH6gAtx2Vfw6QVZFqGk0cApyybw73H6T36t6V5R+6GwXCPp4AI+dCAPcKf7CClI
OPtUMuUL8vNJs01WUJjZjDW0C2zAbMd5PE1iikscdDtPgHtVVUvMKXpOvmqvM9bWJ8FBbmW8cBKj
JMkA/SfoIV3xftza3BpjWoBWINtj7xtyB7c2EVqlteyDAa4RqDLAoJcJfViYNOKOIM6DuSqsN+qe
bo0s6CHWP1XxZKoS8PQavhm6mXBZ5Nk+RzEUsSwUmJCs6o05+fDcJiWDN/WcbSYJOoYkBnpjXmtA
d0YOR6g5mdtJWwfIFDmh1VGEmXaRx1xM4509h601IsLt7KsRpwHIGZlz6j1EL+56JNGh7WJaBnct
YfPWsm4A7q8SV/UWjiznXrjIxOWwgaMVrroCcQ/JUloU17KZT2K2HjMU/k3wDkz7lQfVbQ1985JQ
sFXlye0bM+pnL66UW8HoC5ycwqBb7uOdU3PUGwEc4NRlJOq1Osggn/dOyWOXWywUQz2kuICOlKkl
qhp6WDJ9mgbtX7sBeJCE3Jjc+GoszokynFk2pfvF1hpJYVZHo0UAdYTu5K4a8p0oEOktuXXPM3cB
sC/D9iFqa1UrvqDOvnLujpsGALEFhm1HsP8VhbVnXtwa5bPttABzFd5XMlpbCPlGpFqOwjXBHen7
j2psd2ZTkVD7uEEZn4DD1QPsiEJ7pAtch0FTceG1EWYNf1AVn/a5P0x7aw72FUgDK+ofVGTA1I6O
uxvz1tp1EtSfYemPAW/ydGrEXbGAmN0nDQrzVuhbiJqLJUDWNHXz0Zk4jKFQjrOHfsPFHOqhyWM/
K/jR5gYIb+zRs+ANtDSA2EjwLJGVXUEgGBKtYQCP73oWPCG8HqIccrGHuoQITn7cMS73kwrukXQ+
ErjjRgIiwB4Ef4sqxkGyXqkznKKIjviMM8QjapOZCLphEraqBneJbB0LDAyr3DgClhb9xDAn9sZC
dJCXmPS2N5BZYRZaWWUIVhWYC8XXBtxA9GwIjrLGeIHr6hHrrZQEp2hPd7yDFocl4K6G3kaXlUkl
mmejtBOXBInFtR/OWkJzzvU+VwCRNpZ0IjoaL+NU7Oq2+jZnbh/b5vJqMvsQ6NjJUciSBXcRwwJB
4yzxWOEL8GDFCezo6PdZ1BlKFlm8TzwUCuDgDKqNiQ7az0nUYrpd3cFH4pAzds/8rSchOThBSMUV
9bHrNHQOQeCYJY4y2J0XiApzx0ynoVYRX4OAHvwpuMvGzdz4IYwDoH1XAuLYgncT5gLXyffP+29V
jh7aBv+dF4N+KiL9z4pLm9d2Lcn057/q/8O6ElktEf7jX/WaX2pKN8/dc66f57cFpe8/8o9ikuE6
f1pwdQVrGwVsE0Wlv6pJBrX+pCgjUxpQgj9gff2jnESCPy3fo6tPgkMpuvwoNf2rnIT6FIVvnY+G
4FpSgufVv1NOOqviO66NX+VaoOavytAo5f+8DOcKNhUjhd+jndf3nFgat5aJ29dlwYXK+YWRrLMe
uxgRUUNstkqCurhmfm6B8Ih+KvNv37yAd+oT6D/8VJ+gmGsCyX/LN1GSA6jZPSumZk0vjaC3i4TP
2nUjJFi1EY3U4F1SNmx9oa1NkHBk+bNfAhgYgzgJlzI5y0nHbPK97hlF/g6noykCO6xdmGQklNat
ghMdHI5ggjfA+iUXwk1t6mb1dTct0kUYQMrpYAzLjKakhCz9FskaEVcFa104GWbeYN6ZHNkOgvNF
NWmQTw3q9zCLhJ3RIHrsYmcpxNaoQKxMcS3nHTy+Bss7km6mLBUonNNk8Dholy7UnudjN2kXdxoV
uL6kn8/edrSGEUm2aUBqxGEdPqxQIMrdL71GNihREaqOvtXMSzzJnE67pexmRPHzaDuJ1Gbe73hj
1N/m0XFwbYq+VHFeWIPeVTBu7l8nq/TnxFrGXMQM+TqApHODXMAChpzf+7nRdTc1ogeAeXrKqmNb
IYyFAxQ3+dTD10yOfF8we3JOPoTlYJLV6tb4wkFpq1Mb9bAM5l4SLfXM9SHEoRtq87seSZZzU1VY
vWEOzaOvlLctTfUwDHMiYJqJPkUDJNCREqTdoeM3rt4X5hpHTBaaHSkHEFWhq1k5456WAsKKNEf1
T6GW4XciS7wWarORzH2WJ7VwjGKTwRVp3nhCgHaMQqpFY9+bEUsMLQ7WwS+MOuEdK+98f0F7uJ4d
FGLR3czaPSkV/RzU+SA3RY744+T7VaCjriOwIoODOBsf7YV2+SNErlsS+RRhINSERjUnOUCCeodV
ahqfQR61fZhmecU+c2c4LLaiXYxbKoRQd0bZzPJgMvCN0NGX0jl4y2zyXbXk7hzx0aDN3kENxjnU
s9HwG7fOYHTSDe44pLlftiNqPFp7EEAHDyPEi4KEk2VmIB0yvwvCqW9ln3a6k99gBIR8Mh/w11ZX
jUK3BzEY6Cy5U8B4QSxqim3SIlT1AgPxi2ihVYc0rXbh9GX7cuvWlR/mNjo4pBbp0DaejWiiRoGK
thVvtyO1crbpvbp+WGxreYD/DP04mGY/IHyaSyTf8CLxYB4/9Sic9RLqxPbg9SUqMC75WHeI4sH9
NYslcVu9uFuVUeKENtJClVjwMAHFRAXyGykzm0SzPVfw5RILPGUb8DiqyDfrpUCmW3vmQzA6gXFw
AEiut7hF5+LKroRJ7pkjGhQSEN7Nydghg8KvX0YL5BBXdaFX65Lt5zo3aBQMKNbCTW+wYoK6nwn7
hX7J4IhdjqfGm0W+M7vSBbNadTUI053R07iUcB6+Hzs1NNCcMVtkoV7bYPcTvwXndOo8yMyA5e6i
IOMW8/9h78yW40ayNP0qbX3d0DgAdwB+OYg9uIsUReoGRkoi9n3H088XyqwskZklVtrYmM2Mdd2l
UVEeQDgc5/znX9bt4tDGiwW4GQ5KaFSbcOzyatcmVl2si1KOGrsM+ojSvU9cRRTONTZEyYyaJrds
6b0U7Wx75ebUbKprN7Lmub8QmD2a49qOHAkkF9mWGmtflBbqcs1mT6Hz1KRae+6o1SoVJ3lm26hA
XncuuQUrNmV8JXD7Qxgry/BjVzAoaC1ck4h7Mrtok+YSIa2wG2ETpjPKxY9cs/xeVK2OL5lyJt2l
ThMJBDaMxqW5LPA7p3FKh/PGmrS36vPNQlF6ULMpiUpu+vF7N1txTshIYZkrprH6awf+iY+NcKph
O7j2mK5q04nvzD6bsi2QL6EVKXa8crt0cb+pWtt6KMYqvTQb1X80hAwAYfouPVMGGlyaM0q2lZfG
PHoL3NPwOp5Cb/K1zgIGoEZU2uuwzON6x7wB19ECTntMpuk0u77ZhZ5NtypD/AkG3CZ8z1icalMn
bmHQji5hfWQ7pt8surWXhtxYfmJA3fLCVV5hX5tlIdr5SoSmEQNVNnO94mTjlHaKQTn7xOhImfUY
2sRrCtzKPcrSFhl7ucWN204STGGhF2Rp60eTbWabVodDtlo6ximFKvRngOim2PcVMcgXebwkepWk
Rn7Hb5Edshz48BLfimi4HXIUNbQKFYodlRpDB9lJToPvKUKLV0VnLdV6ylvM71J82ZQfZCe/KOBh
4A8zzbDcMumCe0xksuIpbKLwvBGR3KnYjp4DXQ1f2mjKcp9c84l5dZNkqb01gAhDn9ddc0/SYnqR
Ng3oI1oJs15L2YT1KoEn06zdIseRxRU93ANB8NS4dZeYhF7dxejeIfEaDaQnXJOENJN81UNW8/wu
CrCM8JoWMXJXOvM+dQvLgaCaqOXJrPtqxPLB4v89B1/67FYxEysvY267k73nllsR2sj186AbnZ3j
iPKy6evUWldj1KbrNMBCws8HFTp+07CL/FF6MiX6z51iP0qatkbvDpF+HUv65IOn4mXy4yjHGaTL
8CaFY4VKlgyxEWCji2Mg8LlT+bwpe7HMq173ywRoNGcQAiB2qVXFaXjB/GQ8M6MYhIeoxLxa50DZ
aif6FuBqWYas2cdDkAAXkxQM0htFWb2Z3HERZ5l2Y7xdFblWUCdaXaFULTHqvLGYKehD1eQnSke+
kOmCKYHWBfm1ojIwlowt3BOi1kgecEUr1FoNjjdd/NdsSFIKLTPajLWVsGviRLjJmiBMuzivKIKF
n/VGUzypxMgIIxQ8rWuKjiE9/lcAVjGD9dIYxqIaL/uk0leTSuGUFy2Wbrv/SnMAJecUkZpoEzrD
2DU4Ks7RHBj+yPe3fatO7Hf1xG/KVo/8PcHcVvHesOSJhPe6QNZa1S05iaDIMUnYc9Xv3dzyHjmX
wOKs6iJL+ktTZmdEPyu+AVXLcKpC5mhEOmhUq0ZMrh/UZLf/usz9i+91iuQUJ0colx1+GtL9RGaS
Q+qYBjD/JnXn+bLqBQ5hqTlt+jF8Lyn7Da3ot1tgSRKOFQpnhuKvlxrIPY2ZkKabhbL7amDM5ytZ
pRe2rCiuypm3Y9w4/t9vOP+9bvL/NaqCB/njX3eUu+ipePq5nTz989+pCR9wxaYbPDmdSU8r8c9m
0v7ANNb1QCNMy1QeKuY/mknT/MARBYOU/zmmAC38o5eUH1wyQNjUsEtBIiCf/J1W8o0E3rVhp3qw
Jk6EXDgsfJHX+8SyWl5lyZ2AMt6ukB1QnW/ri2jtroLb6DP/ve5WC2XS9Xv07Tfqvd9X1gApmLBp
T+nTw/LTw2CgcMut6RZlyG68zzflLl1NBFX44Yra5X3//9fP3p+Xe9M0ayw/YNPeCpS6N5gOr+19
uTOQdnpfeyava4747bt6uhOd7p+0sz+v+baprSPRTsttuwl2EqvV4RZnslW9trYlpw1x2yt1+Gnb
/UUf/UNS86sV3zz2dShHGYpbuUO7ejv5SHdvsCBdzXv58Z2VTmfVr1Zix//88yVFaAfz9OPa5k9E
na6y9WnXhNnW3RXwKEJz886Kr++mJ1wy+dA8Q49XkDrVCeT5ecWuYvTVqS+nu9nvEJ+v5Do9Z062
gb+8ma5+vdrr7fJjMQcuEYFfGo4XpPzXiy3VZDszmEL/cUy/FVO86t8LavirFWA2wi7y1Ika/eYG
ml0j5BI8BcGtqD9V4uDN3359CW94mL9dg+cRBmnBB5Ew+l9fgztPCvLw07gyH8andpUevR/KdPc4
H8otMO47BP83Nh6/r8ehpOBratd13twzt1NB33ZP7aY6iE2+L2/qdB3gzE5RA07hB5+jm+TdGAj3
B3nznzvxtCy5ibzjFJwc2py3PLyBdqfKs2eK/f449CkqrUl2x7a1wzOnG8yZ9iXCntMuse/ifHYA
jk/INjjJtcV0/AulZPGUJQbkoHCMnhCquU9hkYuPlEjEgUPMWxtmnqyp8SUm3URF6FAkj8vSNrQG
lcbP1FmWizQAswO9APbWdm7xzm2tp87sTuQUIcbmCC9Rh+uy7LCnKp3iJgsdHW/6cLCMdQd37ONi
aJdCOp7EU2TVbc9kyMCw1vPK1IOzKg1ZXzZZDs8Aa57oorBk9VCSTTWc9WrMn4Cjkq+Z46Xb0bay
bGUVwvpWnCQK/uQOZvzg5UNFmtPIN4LFIDMsrypxNwbZcDXJJPvoptgqIExdydleF11439r5Ubn1
Q9fFPvGV/VmX0bQwU2w3Rka/1zBI+xzYfQ3HxQBcUKnLp7t80deFWAghDQMX/y27xa14lSzRUKzr
WIv4DAzHM3BP84xg14z2WGyjvpnH62q0vcaPECpCOCkd74VR8fASe06UE8woWpg14G/x2qRWNvZh
FBHEkWD+bOwLp5WPCSwMBhvtEu9pGKz7bOlluMrGqGHalBVNu+dAzrGAX8qCwF9zxiqT0blzPsUj
wL0akKI49Rx9iaGNYS+c2cRnMF2qr7oQB9cwMPNvDhGA0F4xlOrkYnwcpJlvo7x1VpAT4P1W8IIs
XzddeyD7MPsIdzTaDlEpzpcWu2Jc+xlkksMOH9gchH7EtEnsaSzhlKAUsYNhZfDWWM+mWHa6c7JL
uw/7rSI1fmWhcbiZLfLAq9TQuzHqus9zV1nPRux0j+5ktJ/cKBxvkv7k2ZCPJFpigmKnX0svDPww
0/VD4IZEwSQi7p+HxEhOoYktnP6+1ecq09jecSQeyei0Ouw6He3jyBbf9XVQc9iag7EptNFchEsc
byDmY7gkHevsBHzfNdain8euXZhEzfFCPT3UD71igt/n8ddZCXHL5oC63xYktK+FDpqdMRfqGCow
iPWCB83CbFrpr1VpDpeic4ZzmUjwmLpfyjvZSPuSrtdd0zBRyZp9d1+5p6DdanZ7bxMYVo71x2ja
RHtWPDI8OACPVT8dKtcgd1Nq1BqTNr4uNoJ2UKf8os6t4WNgdem+jAaaS1VVoJGiPetFv5zVWWNc
ZFXeHWOMzDaBncsvVhg3D3p0mlsjMO1jX3tI3ETp9h+7qIw+Lyn1RZYgYfTMFh7RNC7QquVpYBYY
+pCZjXULgWrYlVZYMtS0qHJsa2ywRpiD7djmEib3HNc05S7nl4el1Gy23kVvMSSeYkeskqRVl1k5
j2dRiTgkCUMIC5005Y1tV83zMCW4gsVT9FznqoWR1cINCHG61tDPwZFjczt59nJA7JOsRtXPm9Yd
5LpxqmwV1ZmHdZrTnGNtKm8yb8aHfojhRwVMRDOZtBeFYvgBcBpO13VrNU8SFJxhqdlMIF+j/po2
QfXVrcwwWzVJSR8+6Sh8hKyE9yJ56xEGfgND3G4B59yMRmpsRO51GwiCsN/H1t71XjfLVWVkHXnN
KELNPMoep6C3tq4YjEMZYh7o1ZyWYBLGNunGhnAbqJewEkwQGgJ9wu6mHSbzMhj6eR9op/sSTvTI
myDxym+eYmbit7AHj565NMTnRemwiqKEzFU8xU/stbi9ddIuJHyVdvlQh617MYKUEXUcVQ+tuVSf
UgPmlj/YoXcGGGx9CZKi2OkpdbcltBMs6+pK7kdpeJcLrJpNJCp0uxOyhMd4NLDSS9CWbKJ5mveV
dTojKlPE68WqZ3MtOZ4BJ9uYYcU4NR8Hq16uICV4W4mF8lM0enWyiuM+hGcCPFj4XoH0DCc4NRyE
nObnhbzV72Wo0qdljKRaqZRZehsPLrnZPd6K5hDPGxGX/XdhYJU5WQPcn5zAOmHV2U6mEIfzIY7I
BBD9eJazLT8x816eM0DO7zXo85nRGQAzs0rvZ5CfTWfDuMWec9o2dqL2ii+1boY0eDD6yTvD3MW9
w9k03eQWkCWEMLMkZWAyhiuvNZPzWvEbzEC0pm+2TXQJLJVyIqWWRhg4Wuo6tdqSoCwzCQLsJCsg
mSRPPYA3pepbxwBn9FPQ8/s5SeSntOI04DKL50amI8BPEFaGLyMTm80+ro+EYHgv4xBAZEMu9wKX
JZ99nGz7bSJ0+wJXKElv48gdX8Jw0Fd6ibBW65SIN5Hs03N4c/EWmMM6xFWHLaM96+gg1djf53MS
PKt+HEoG8GHypbFHdcFb3jxUnYQzFjXplU2BuXfGTuykSsrrqkwVHJiiiM/LxJ23WrZMWnhbIWaM
4CU9t+niPBqlB/VWeXI355HYjt3UQm0MTJTEthUfBCDcNrFkged5YaUwJzA6dDMr2Kv0hNkC2l4G
lRUyX17s+aq2vOYooWRdG7bKj2OcIi23srb71oeTQepI7clDHKDQb3JyoQEO54JYK2ussTP2LD3f
d/YivlDzB816GXj0cv6eMDgIMEyzKx3groUZZLe1Kk9KqDOqi/OLwEjt6VNmzjZMLzGCXcnUIr0b
6sQmtDvELL2qw2urKtyPlLAmXZIo64e5Fsrw43mEqSkM7eE3Ms+Pwyy7XdlncEXmnEj1MR6qC6XN
NNlQIdRfbTgUqa+yMjvdx57QF5eRYOcjc4h3bWvV17ObJ9slXPLIb2a7h+7bSXW1jPZ00qaMeJ/m
3pjeFCJjEJMX5Ah0hjMTDmNMMHqHxDo4U03sYuU0RrM23QZeSJHn+soIZY9yliPrVloT7PoMTtth
cqZ4LyqV4Nfa1GqBU6mdM1gC4ZOTTN0L1LN+JvEAicLJrtYgDg5lbNTbtk3Ys8wvddQpx2+72EQR
XImZ+RpDhmeo3LAOGDdXh4aXyXkaGPPD3JrhpQVnq4WK79q7VtWImjBgC2AXFEML6S7sBKOdCoR8
pUgBmX3H8BR459A09m4RrXjELRZKReVA7EBCyQcAE+fcWJW8Q9YuaGfpp4WFB69p59dmuwy31ZTJ
+LFsMyt9noemJo8yT8foUGorlkdGtTDBhnDaDGEXfS+mPsfhT46Ru2mLWt4HjPCOVcVjZowNhwuz
4ephGM3A3cDMFN865sUNxLE62kYDFuLbZj7FtvTlUH/HjxYWMC5cn2KlgoNapoL6mZlhuxzVYtkk
B9hILux6mtzDlOYJ5XlewqJpI1kIvBoZzOyrJiC4u+TtS2POC+/BGhdUF2SWRAQBDq5VnTXx0F+5
xhhAD0ucEZe4oDmbm4hc1NlI9BctvYrcsnH+rPkG57Hl0O1MXprT4hdmqa7qivroymRSXPohYXx7
m35gIac7V/rzJKrE5pw0lvTKrAQSsEJNvJur1nQPUWFlZ1nIvJFUZOocwtUSxBA2JpoV7ud+Po81
c4IQnfCEYXE9jNUGjiVPiYPiSRzi+COcet7Sk4EBsnP64QbP2eb5IDjDUm+Kz12dT/gr8q6tqPc8
894sq+TCSwwTXlc8b3mC9EoVLV75jKZxSIZrpk8PvWhHRu9Qpz93tonUC7XPV8zBQ7+KLDjDiwG0
I9pghZu2wD6RGrwkSmSLBgo/n7bGyHKKcIhu0uwTlAmG3h6j/DzhEz3D/42XN/a+Mvrl6Iw62RW5
2W/g4uu9lRWIvAvEekoYcKAcjOo0LPej4UEtn7ejjvZkj0umeoY4V12hrynfYY3JSIcbmN69j783
gwMqp/HZ6x3IeeZUY1eRMsz55jbcvjHwigdK2XDCFFY4mfdJ51WMEDTAYKS/RdSosM9tkNoJlTR3
KaXmJSKohK1O5+M3S22ct06VPHYysfbljNhBZCUBT4rqB8fYOrkZFoPRc6Szd0Dmv2j7YUuBGaI8
/8E3eYM61YuRRm73rd2EH5379kJfnoA1DxdL0hk/6cP76kpghLf998/rvcGcuhwvNqf7Ft9Plm9t
6gvzY3q+rIrLkzUpRLZ3SFh/hk1eX91bUMM2Q3zgvgUY//Qechq321TyXXu/d1Z5K5fB7zCHv/7V
oMiqVgF+0R+dY78rV4yfLRyn17wDu92/gVKeUMhf3Ev5BqUsGkj6zvLtZNmEIAieurmeP8GE0/ji
+SP9AfCoh/Xw7nc49m9xxf7/hO7ZIP8auf+fRVhmr6B7/vlvyP1JOQify/YYq2tPyJNxwe+iQvMD
Z4JwkaeAPCklecL+ISqUH8DmT7g9cJs2TxSxP5B7w/Q+gJLYP7hO3gkd/luiQs70V5sFJbNWrum6
9HeSaZLzVtVsYNlNiM/wbJoqKqmLwES81dBVQQtRUvfGOpJjXLffs77mvfcQZzmVV5xRzLx0lShy
EtqXXNGGMnQtcYdvJgfZ32qeLOaQYwg8Uhxa3FA7mFFuoADmxyz51Dpt7yqYB4pDbjh2aTWpeWNE
MtNwQIP41IVhup1y509uIqN5ci/qXAdeSNBN9W3EYMqmbR3agfiIwuk8ErssBtN3RjVAKBZLpean
JltUQGKS2RjDWWkNbv7kiBwULq7nrtnPCyzaY+5Bx0U9I4JgwWoa8TFa4dFIiJgzJrHYj5JSvrrJ
sNVOjjFW+lxqYKKB8Ct50k7NTc1bKR3acdpNjhYTwrhKBrMf5xL8yueQ5+kFpopKfPVxx1aXDqdr
NfAPjAHeri7nItuHJL2UdCiNrc/aCYvwlehlded0AEh7GzpFuGusfMJCgJarpkRBP5TlV2XMC2o4
SkWNrYmnQ0kvkApYZvZEbxJQQzSOgc2ZH9cinC86yy69/ms8QiO9AFaYW+XrLBe97YfhIsudXWKM
uZwF1tLhFo4EUt6QymolH41CDAvYj9uFeylDw/CTtkv1fpZG8hKmk8wujLwxrAaig0KkVYYJzcIu
iGMzPCRUCadsqFmZJehbFkfHpI3hvTFqTuRDkovFOg9zYWER2pasXCRphxv/LAevR7KZqejMnKEN
bBdr8aarfJJpu5rIZuy2k6q62Yeq19sbbjK0LJwm5gera/QXiFzuwxQ3Q7mutIfeImzLMob5HeFO
0/ZxT+iIHUP/j9SUNutyNPpuH7YtcxZkwsYIZlvXzqrWOg1WFvjx7EehZUNWH91A3hXkP0RblWaS
lruMUWeODVflG0QJyLUV0cEe5tN7e8tEF9JbnLvxi1nAWOFXMaMauUaBKkD0ehnW7ZSVIb1YirB1
HgM0f7CoC/RRZSnvwsbBf6YzRyR9UN2DcqUIaJ5wQreHz+j7UZQsy8Scn0AkWwH/URzupt6pq5UR
5PL7mDe85yTFMZ76FO0vjR4jvZ1StXyxuyk9hY8Ns4l1i7FUVFeWLHPaLKDXRPLEjtVY0sWRzbst
IgOEOjLE4G29wPTiqzR19Lwy864cVqnnonqBIRiL4cpo0mBeuUNUpKuSbRLelWGdauQAmXBQHlW5
ceR3W1z0skvW3VkRDBnsAGxlGChDSsNA/xb1VOCDrcksBzxI52XTk4BWOjtwoUhP3MjYzs/aDHqI
c1CjKJR1mTRmHG4i2o/nkt+JEJQ84hTc66whFMWaPUbaSUJ7eEh4KpnbdYm3rPowTcnbs8esRtLq
6olTQRdVOK77JZhAPycUKUicoFk8pDIVJMvNnUcwX59M0MiBXPL4OBh0fbtkirrMt8AzhkOtqqIg
8wuGHUFCxRJH+zGL8SXXsq4F1Is6noYa9CLJqJPBM0a5TUCSnCPkxNQjcWIOCJpwVOaa+IuXQdZ9
rOCQEOCKRz1SpQHUMa7Rd6YId3w7x9gnhCBETbxGaQys7QbDmKQELAD5vjRGPBCm0tgAp7QyEO7s
1eJVCAScgqP9qccfJUCehw5mm6ZV6Z3bqnDwT6ijJMhf0L0q2tyxDEviNvo6kg5H21jqeyDDcIEA
0moolwuJSijs0lHFL3VSCnJAdNqMXwNwwoRokHLSOxc+mnEszCLV1yhXGv0oGx5Mpg2uCB67ptLO
k+BUq30eLQzkYjfNo8IfVeVWX+LJKa09mchjc6/SZiheRmUhOCXsJWvKW84/pKGNECVd85QsGYTA
IW0VAQxzIer8aOam012S+BEst7kr9XBjJE47ys3J/kM+R7q0nUv6QycqmjNNYAgJc1lUjXJec8gb
tnFpmTzyFyJIXIJnYQFO+SprZI/8Z0Q2as8ECrbFe0ZprwemyrXpnU6TPngATDD/NGnHX3sMDWld
KWMsnJfIlK2712G56Hcml39eRxOIJDzcTix0KW+Z1J2cp1El4WWakJTAqay6d0zEfnAC/lmknq7k
9QpvCn644M7kxuEl/W/orevLGsvF7+0n79FZI1NhmD7ski/Oc4OHLDE4/ikM6z1boDf+2799B0XH
7EKml9RApwL+J/bA1MP8zVV5Gb6chvk89Uxqls/DszgMG7VKjsVNdOZ9JZSBpUls/6lGvP7tUn+W
079psVidmaNln7gLlnmiabxpQiA2JjqOiosk9p2jvcY7bdOdOet+nX5DyPfv0BcoG39qDP604g9j
t5+uN+vn2nCN/ELuukP76eRKDYv0ztlWu+hT+vmdy3vdhZwWg1jiCLRhJ6s4KtbXN7e0yt7w8v6i
3VizPx/FircGmXm4vK/bnlgEc1Nu57P3wmn/alWXjastxuIay4zXq8bQC9FwlxdFAGo135VApH13
id3Zr6/udWv328W5EG4o7k8GbeLNzkkCPcimKi9s/dRyztrkfTZJ6P96kTfGrj9WsTWPOc2ApeSf
HIdQOSciTaqL4rw5JA8ntgIcft9exQ/F7r1Qh7dPvLQlIajQ3eAFWcp+OwC3wUPcPnAPVRys6mlY
9bDafn05b3+aHytoD5UbV2JrdaJm/LT74O9E8+w5Bxj6kPrNC4Z666VJjmOQH3690l9dC3QkpZGE
QI56m4fQtvQwS+oerBJ0f9Qu8Tqh984J+YYlg/EVN8xzbE0Hhs4UHc3ry5kY7puO7R5MGTz+UG6i
S6AnQKA/xoJOoLjCAJ/wxPgGecllNkX7X1/k2y34Y31XQJFwFBvkZDzz8+1crMETBTVP4mTZtd22
KZJ82O8rdQKKf73Unzbib2tJfjnHtmlj3xxV0wj9N9PEXa6m9bI2GcavovWwKg/OHpr/e5Hrb+I4
uLUSU0mYGDxaNjqlt86HeVFkqFu9bTFSvjQrb8yiONlIxJ/6zAgJsT/jqQRX9sNugfKLQ4bXFCbI
NNyDmwItpT2tFcrzeqWCwbAve5F43bZlTDWfDxpSxIuw6N8slU2YUZGD4PrCMsQM4lfbeyibsED8
Nm9UckmqlmP0HCWLsgkAgy3ff5QhCOtZjZeP9fzOjf7TzoWV5Np0/4I3veDd9PpHxcYC2WFnbZuH
kxm96Q/Pna92kEV2kK23ev077vbfiM1/nl72/xqywZqlHd/wLU+f+B210R+ghuGxZCsptYUpxR+o
jf7w47jnZOGpR2vGD/QP1MZ0P7j4P/FGNyX4DJ/+J2pjOR84idjQfMhV0M703yFc/qbO+6l6clwe
eahsHNSOqciFPe2jn87S0etC0SD/8Gc3oHWZGl7F2D7FKv8U1EkrzVOSIBlSvlat11+PVRLHGH0Y
TIhLk+nBOrSFFhf5bJXeIa/78dSF5mmAmL9y3TtIClHwYDpjvRzj3pzafVUzlz0v1eh9mz3Pcj8H
o4H02JNPLDyfuP5JVJKU7ixqFXeZfe80JqHVUe3k5HHZQ4JW1dPlUdCxEnmA+xMm2IVjWWdB55Kp
gztu0GxVvvT1VtuBHQK0pxOyI2JxGRDUDs1lodWMrbOZY2NgLjgaoABOjU99WDnuYTCn0NnSrjeP
emzn76abRY+TKvOaUUftjSvtdqJ4aCskPNgp94wO3Una9oabLOYdeX/43FV1gX0Kw6qhWfVVsjAY
MLnkdWv3wAYlmY3uZirtiTNJLnR4IqnN2zbsp/IwuknpbEpaERBymgc8Rwpt35GpVg2frbb29mNf
jsUmc2uWcGGfv7RB0n12zREMxpubAKjb7jy9T7F49b43XZW5T8BtqjgHKRuHp6UcFKyDQVvR9ybK
+2Im5tnAuMjvUmPsn1sTs9hdToeAaD2HnuGAuJiWPRwi9P+TH+DfNNQHsIKk2YYI56KbrHWL/tGG
kaGqWVqPusBxyZ8XBJqbHg1UtWfqli77uLA86yqYAvpsRs5qae8TrIto5xS/RWD0du47XZWCHKLb
uq+jdt4nbueeQn/mCUCvXOqWczzEBN/KMfP23QJfj4tcx4vBzUhaXEmD7m7OBqauiZ3NX/hz8TJZ
7vw1DaM23ncxnLNNsoAcXoV9YUUrTLp0gepPptfDiaa4MszTNG2CBsd7ysVqyM9KJ4j8rFXBY5al
Ivhck2SCr4m3uOml7eYkLKZ2iSGIKXAGMQUeIivG8RUB27J2mu+JBpL0swnPq/tCRBSWK8yPATVy
+DTcURSm3VoXCL22pmES81QsWV4exx5Z130+NFpARrYS7xh3qt6GQnRrNU3PSdIv3rfKzJbinJDA
LL2Kx1IVBy+JcnXO/Dmh68lndziZWMToIkFiEvZ4sOR2+JLT2qsLszMRUciaEMFDWriqAagtjE8T
MCZRkkXQPTHKjx7iMbSNlQUxEZdZFUZO/62rsT/GvyRG2xAXdSyvTSDVAScNW01n9ahaqstsZPxs
jNi6N4zA8OHcNYStiy1YW+ZsDbsZoqvKTcv2LouaBf3MhC36x4nQ92ovUekiQpoKK+7Z0+PgbiwI
NRWT7LKLv8jKs8HFUgc/B37JXq77qGi/TFMFfIF5UNysEWyF0cGVy2Jdd6ZBg+Gj0QzEdTlR9JzF
AV/r6FTGUD2Sch5Yl7HLQ8losFfTOQYP2Lsh4UodqDFIJh/aKXdbE/sLA9tCREWRNM5QJCdkPsRR
aR0nuzK+LAXPz5Efw0x9sio95rmetQAcemF3NHuzUCY0mVaggZs96ZFJrZq5XfNCCKqdJWCf+TLP
nWZTkow6Hs2Z+Fo/QSEEQ0TjBrQRLX5otwY8GZJOusW6JV4w0LjyMfDHR9VkIp10Rrp8TUIwpK1O
tTJ2iICT5CJOc1uv5hgAaoNHMfZUsWAxv89SLIHyoq7LC8TEQbbpOW+ivTVm5QThLzKWJ6yhpDMe
LaxDinhTDDw09XmVAyQ566l169D09l4OCUzcoo3MMxMUtZrmnl1ThEozC5/bwbu36mh2zyYn4/RC
XR3nN8HimN/hG+ERmiFjsz5Ndp0Pvp5DADeRl4u3gXhivGB3iFNMntR3vNAkZrsJswQMF2Rereyh
jiYfJVIoLqAdtsa6dWP7i45mydskTpR929lpCHevrj51dgvQyFi3Gc4yUTkYrLpAMmvbYUfjqJ7h
5CtBf7xV0CXS2w+gvNW20S7sGr8rp7iHLigWc7N0aJ93bqtdFNlGPUQw7hjK+wlN0O/O1f9dYf0n
dpRSUcj8osxal+m38j/+x3/cPaXf2yjOXw/J/vH530UutvmBgRbNLoRPTwvH+qPoOv0FctNJ/EJt
DPHnj6LLdj9YFFvQcwDFXFw2qdR+90s4/clmCbyrwLDo05y/U3K9aYFcsH1s5yFQQxVHawIy9rri
oqVdSgNW0E2Yv8AUmwSv+bRdu67Ljiw2JSyfkpoGrhAjgsgvYJj+dOf+Ci861f7/rPn+/A3eNHxR
0KW2bvgGNeTUDA1hW8AER187XswHBQrh1Tdx/yWnB+zgnGvj248v8H9gJ//v+IWcvs4f3rT/d1jM
njbVL1qJvumLb/HPyq3TB37b1Lb44DH4lUDWAo48O/Qfm9rSHxjwYgeDGQxPEiDrH5vasD5QfYNd
oGhiZGx7DijWP1xA5AfwNJ4SZse4Bgt2/d/Z1rb1BkZwTgAW+CNPHN29Revyel8npFwawq7uZyXF
jW7SEPhCBldTYOIiVNuD/b/YO6/lyLUr2/6KfgAn4M0rXBoy6f0LgqYI7/3++jtwdCRVUaWq7hvR
Dx3RoYjzIBaZmUhg77XXmnNMBn15aj3R8Vp3wBBqKoSq9E0KJC9BoX2Zr5KC4E0G4NqrUfVuzUPy
gpbPYqXPmckZ6MF9p2m0a5hnNdhVWAfTsh3rlzk+4E6AGFBN+bnSRBZhBADmvFZb+scJCk+wbqCM
ZGRG67HF2myo8bTeaEOX7CHa5jc4mrt3/mMcknLqA4PAqrN5QknrFfXGlFp6zvmFXTb36HYziRIe
s7M3Ge9yCqvJSXd09P2kaTN0+XVzzRgK8kZWGaeyHqNXTM6V13aie8D3aldotioNdFUOOTTGvd16
VofNNW2tae8IMsxrh4TQlLhvt5+6/JgXKUMgnlt/nNYKQb86OTK1cKucpqaVezarhuRhdAOL8PGh
4r1Hqxrt1WZwziF5WI+2mBKiKCohkXBTmYUPwjZ+L4S1JV3EEAJSdTK1gyNk+VxrkuXRZP64I4Oj
u58soA1ZRCRDLzLl1dDW/gGlpL2HNCZf20UMWXaICh2Xsa7uZDOqK2bganY5d8QRAwodFHSa7OHR
Wq1cFM2cbeRhKkRdsxjHV3sYozOMIbLKfL3sT1AxIOzZG1u7j5wMQAXuA1ctTZPuyaQXRzKC0PQy
7TkAt5ld0B96wKQPUVqcVWedMkbXsWWNQabEmu9IRhwmLXpJpqfiJbV76T5NpWEvsFRMYjwzjbH+
7G0mOfWgxiFmluqh4dOG6xotfmv0WqCtmnnWMOmHttiPl9UgazeYaghPF3GykyynJvjA7IfrQdIa
P5+l6EzmrOErMZIHFOWpVPpIupzbSq83sGYav7SKlVqeVmozyr9EX8nNHnjwOY0m4hBtmd59Vmu7
JZLFSZMJ0nDRhEvXszIYBVq7ZHxoca5oodrRr3MjQ4M322sZLKt10lIiKylPgScziUikVuzYcZgM
QpnEoV0hq91cMFpuhpzpk4ecUaHJYFNCUa2L6nHorO6jGUYjCYe8nr3W6o0XDi21RagN3Fo36aTl
yRSdHJZFpF9C09BHIuqzaC+VOWeGrsA20JW6hbK9XsGv51N30gGThgZnY8Lf7XzdlRSoZ4MWx9dk
SyTeUnXDA8/CVY20g0kbzL0rB+HoHQPY+m6yGL/rKVnzKGtzn3pXQyZCNJOGJPdWbfXmBPdAXPHV
iDNj0uSQpnrxbOt1+jZ3kbgblFW8x3Pa7apWVp6GNELBydTdN8Vo4wqp5BsbJM+jo8brS2LV9Tl0
peZa0E53J2rbnbIsBfzNoXYKj1b7QH7IYPrTkCssMkO2Iz1UvqAX1B5NxO6fBjqLvbQ07Su4GIVU
mV4OlF427wCVKq/TOIgrlpTppAtrCusKxgHAzynUykEJm7HrH0ahVC/oEPnzLe4ELicpLYTgohIw
qvVtZq57PZr4JABPLtXOJJD7GQVHfx3FUXIZJ1Mfc7pw7OvWKqX9JLXLjkNbf1HbCTXG0iiXSTeo
rgZNyEXIYR+R9WgvZtTBcywSBtZWrK+IXmVikywiA4CBVkebhs89gG772I2txqGh3SQQCiG9tI2P
04w3A5nQCPMPe8icjTp2nKk9X0S+XC6c2VaAMQXq0XTWzSfRG+ZtmerqoTGaRLvRnUVXAIpOU36I
8W2w3owtCQXxvKWvTzFHTzQDGuydQeCKuKt1lsudPYj6clCUnNjoRuqiMeQSNt1pWKZxcUVma0EJ
FTVILM6TGpjN0/9ULfO/zWS+pS7/52Ll5lszvhXp+9/qz7+hlP6bV6Og+r502X79r3rc/oPpBhW1
qVJdozmj3vyndE0Bbga8juKBMFvju3r8D0vh5tqWfYU+KLOef1Uuxh/UK4zkOBxDsLf5E/+dyoVe
6w/1MFMCg5qYEgoQOTU+U5AfK5cOmElddE240pv0NCGqcuaAntnWeZ3q8lkiW1NggSEPsa7VMHIr
ROoGgaDxrb4A6oBO2fY9LjwYRWKdV3gV0drWvtYo2MiEtBiOj+9A085tk8gj5M7JfE8WpqVdJI1z
H0tifkUSUx5bpml6OKVL/yYh2M5bj0lXnt9ma43ORLKtKGZfT/nrbhRpQ3yay7xO0UD3hg4Dsyjw
PBiLCQ45RgkeEJ/a135SotraD31Bg3KZez2gkyGe1WgcqpA9sEldwdoIACPuGtT4rRQ3AdBv3jP8
8iy/UUed5DjGXnJFSMDmyEjjJcWLQYNayH4a9/lloSnReTZqS9Gh5NfwRCEo72ow6qYx0z1oovnQ
odCiSkrrDAtMb3NJmc2U+nWHXnfdt7MlnGMmVGkmzVWpGsz/LSng2c3STYN5oxZT+meGSYfQn21e
k+6BcnckwOqops7WUTT6Lfu6pX7LQJ3XrWtqfT5/2H0iYYropSqRAZmCLYkuNLkV8F9YE1NPGVUN
FnrE/Ue/0KBKQtEOlamUniYMVs0ZKH9ZgoNjzR1OS24NXBdugiE8mdxSadh/3E6NQEq3EUswVoxS
2GhcTDrHLYrGdIxyKHJyOy0EBQmARLWLyIulH8nhhGLA6ErLvoSeZuVPstnl2R7QWTUH2FhjcZcR
SDG855pChgSdEPKYUdqXIm6u49ymUUiZRBfXa6NBrt91s+3Kd5vO0fDqLLJshFaaOO27DgayPOVz
24hbUxQYxXZkbkTaLt/iIY4Gi/oYto0sdc8TjDrmY9nINu4UyI5v880usuuQ78kYcU31AN053qc9
ehrXsvLJOmJAydJ9JJaeqGO7EN0+qauq8rQxjfpzAWAL+7WmrNZhXep2DAZnzMwjORFrfV5Kotc+
GqNUk/c5seN8Z0woyzySJxOq8yIfCY7QjCw/LYkkYTrp1QL2Zj/hwJW10bYPDACaarc2UYITSa47
e97sdQpG3l7W+lA0/dyFqiZZgloB6DHfOMJD+apFfkbvSGvTp0RbVlJoI82edg5NKL5EKSWN2hrs
qvM1fZQtwp0sA9MQ/CAl89ZCiUFtlkY3etaa9WWYF02k3qVESSgFzbt15YSQ2IWZvQm8OcpVaWt4
i3pJKidsagLjjNYNZLDRB6/OodxLE3XaTButISze7eZcPHT9qlag+qxZDnTAWD5fWYsiMBJD7kV1
Nshop+ialCpZGrT97UaHOLspKytFeUth4tzFqPdIWWtFRFHSDspO08Ca73qjknxknmr/SoHQZrsM
IhiyKivhfGUVA2LBu3gsTG0Xj/ZUnumx2g4PThcNIqhMOWLG2a7VdGWOemnvY0CHrDgK9rLQ6vKK
yMeMAxUusj9NDwT8sVQYZqYHmTTR9raWzGwOmkMOuAeFSB8wDkbapazjk6OYYFq1r6OoUDbCXGWd
lHmo7APoQUrK2syA4FdaSYIdHrTKJIo9h1+ecCKrPVFyUTx1GPIuxHgRMY5aEvmxjkbjs7XMcgkT
QbrRuQ1PUA8MLe1QyaZ2rTwqBCOI/UZwBj8vbBu6Hb3ROBgToy1PG6ttJDu0bUn0KVOkiydeFfxj
J8moJQc6W6o7lU2eXOmlZckpOmOFRnZazEtaI0EulvmWL2ktD5Kzdpun0tD7XZLJxAsYGQ79pxI3
YXGW6LFdEcugJx29zynBg6eqw5GBBy46pG9Av1anIwHNzZjilA+RvVZloI917bgWAzaCwKtY2Gj+
xrknLmOD7Q2w4ECCdy3kaiEhPtsXcdmYp3hS6dqOkazqZwnm9zudLNIlQBXKO19F1KcHQ6YJ77WI
sVcMkPj6vxn5Qhe378w8PkshUg77Srd5QU2a8+aVLc+aL7E1mVCE6dULz6S6s/2Fb1lxqatViJnp
yoeWVB0Grd0gPNPJ6jADuFLO7OMOxInOTbHo+tkymFYBo3sahvrB1EbVJkpKX8eHqcMpfiUh3i59
ElSd4QTMJsl3cqtFA/W02mhnSoGJl0YvOuioiObyDAVxQYJtZuDF0gim6IhtUnXnbnT6HFYIMbHZ
QaMVjY6YMnPcsSDEytHoWzkJFpyzsj+zLA1ntVJ33EEiSnLHc7gO63EhGba+yJaGrRFMWzNijiAc
KHZlmt88rzrBJi6usSzlGK87NS7rXF0P7eR0zQlW+tJdgBmz29NocJD0SZgb+xNZkA3QQmQ71v1Y
DmlPaE1kfM4S0sigbDuc5agXKJcVbPzpXaRIXXqADy3j9Io0PPm9khr9NwVrlu1PloTTaNYVFtx5
Hbnf1EQZmhPXPIqpDPKu3sVw9nOX9sEwHyGsWj1QAzVSHpw+k9JAWVA1666hzE170qTSXr1WjhQI
XE4xwZcntymOW3+VmzZPgLunZGylDruiD+5KN0+rKPm3sQz3n+FZ0iibXLvWvP8rxUmYIZpKp/j9
z6W4l7zSgP1XHNX2r/+SH2ibyAABgcEiJNPooyb/q/LW/tAthuIyRbZDA5Bf+Ut9oPITAzcJ3XN+
ClGNavmvlqH1h64zC8RQgjD670zhf2CN/2o7/z0p7D/EUG3k4u/70BtpBreKwx91+B9RMj/W3bVg
BwGxeKwlugROYGfTCvzQHB09OrU9oWkeP0jnh4FShy5MajaIzsVYLfJZBhi5DzEQZ8pFEhuqoA/E
NpDuBENJLXebKMZJuOMvydJEhgf2EG1P+rcyP8DFIKYusHGPq6BKO/wIF5wQlIjtx4Y7ezczppwM
1PGFNMmXTWQmGoVxLhFnxf9pKNJjpo2Kfl8KRkenngGu8tJ1ZmRqHlXOsD5HQAGtSwkgAbTGtAD9
fQGXoTSgHvRsMg+lCufzsxRRNX2r0rgjraSswDX4CcSH5a6Y5qW/jluLx9TVODXtGiJyPhSZCSFR
ylU9pagkwPGDg9WWlorQyFL1bh4BBl/MVZobmZ8Mszy9pL3mIApNgLpDRaAlUd1Kua0Pd/Q526Fz
cfsLDU4reIlnA/pgiUS/Njv5hsFg3jxLLcO72V2wu2SEbuk6ZgmXIrvaMCt4LMgU1Gqn73Edagk8
PYPuXC18Z7QUSXeFvObOSbLMaN7pVVKYL0TyNfNTlq5WvCOMqTGOSmFYW6mJc6jjDKDOc5iozoxM
0aodMhBsPZlMryC2pnhhzFhIt3Fttdalxm7KABBFbkwmy6DJVv6JNCI3o6CbGIv2A9j7MsU4jZ8G
VcJ0qayTEGZJXEZVLNOLvLE+87c2bTPSz9wuFpiwb1eBHxyzelRDMJ6DplxGm1tulnOnUHeqpUfa
sluVFXhikChzLF5ohfezemYsRTG8J1iJuAmaWMpUEYDTB4FwKCTCT5ZP5q56sVZuJTr2uR2Ufs52
n7zC0rUnbkW4hd6iJSQaHXuRtyOpESY+qdadFeA4YQfTFy8JDiEyzrAmZyOW9houULCaCqTRC23u
0XY8lFFir5pnJMbaqW45K4AmG6rAdA7qmH2uceFVghWisNMiy4N3mK4Xmhid5IYQFwWMD1gY+ySX
jK92U2cv0Vs9M1q/MvPMoUm1qeUvpZx5+gU9VVE9qbnazBCuR2jSiVeCTog7T6l45uH6AgqGojpm
09R+oFmooHBxkhkT0sBz3qKKIKKllHQzxD5T5nVVXtmhsSD9cAjHslugPJbRLtWBgmupJ8jaolTi
kLux0nTf7jWFdHidCmcYTra5StErxJ90esSNZa+nXsDY4e4fRrLy/m+r+ftWY7AI/2KrqQlArPvv
d5vtF/6+2+j6H4x2DKBVTJU0RLP/HFHpwAXpl1oo2ejlKPRs/rndSMAFIZzzW2xCDKMstqh/TKgU
9Q8k7dC7bHLY+Ckixv/OfrMNoP419jQQtzJAQ762KfRBtxGi+IPUjZuiUGa6VK6+s4+SizsJoacL
j8HHmHMogjTMB/e7q/PXnveDNP/HLe4fr0n8NqQAml9fKXGS7mSGRCPD7YPhnJXMH/bK9eJtyZyY
13+jJUc2/LOPqBm0V80NQvYn1/47NV/qKLLDCWbjxx4NlE3CIbXOGc839YW9Ek6Xl/uoaI4550Jb
6q8nkx5FOV3L5Q3wBnXGoTDpR0U44KehodcXi31dWoanDwtxLIyJVPAHyhYziCzLeUmGp1Zq92Nx
rDr4I+RA0+byhvG+b9djmej+1Etvhppd5X2LiyUOah3c2cfgvHCK8caxgPpyyYzH53D6BIFoPy0q
eh71NCbjayLGayOaT21khZ3ImR4O03k2pTt5JrrIku67QnvNOvWWWjIg+21jYmyxbYn2mSWNXwMQ
l4wsQLFH8XzXwc7DIO8LeskJeBNgavCzL8tx61h1gRzJriVfYb1yF9PyZCO/svPZExayb404MGyj
RmN68DIukpT81kJx/NjKQ8tJPT3tr63OORa2jfHPOS31cy3bsVukq8dE0C2L6jJR1F1Cf22ZOpZA
VGFOdMS76XKW4YT4JKznFodePL9maLSKDh5EbPbnWn49NJ+pghygB/DtgmLgk49nMHODwcoWlz7S
dS4lfmvZbzTwcRA2Qb2+FvpN66DuH26AhNHTq/wsB3i0jGdTX/rV0oY5Ks4M9eagWPuqITUwvisX
UAdTEwwrFkJhQ9LhJJB4DdK4SZneptmoId5wsCH2jgQG5WGJJBTMbCl6lF2r+VB6McQSSS8eyhTd
ICs80N/y05m7nT0WCn2vNex0+yrSrY9xcNLzNOsDhRHCmvZ3jII3qmHtk1gAiX+fp8uOGdqnrONb
q0+NfhWZ1jn3kacAFZsjzp6reidWJ4DOvGuWN5oUHj7YPdoyunXawRKL53TtZV0Tl7yUp8UaH7n1
vWEqA9TafflRSpYHysQzmoUwxVdZipC7MU8RyY0DT4ith7NWbB4k7QnqPu/yfNK3ne5NU7m1qui0
Zs90f4hSXnU/XZWLWvIj2wkIHHVNh8oje3Zi4W9hBm5uCz8botcmTV5KvToMxspc+nVVITXXEdXK
2H5Otr1jzr1xJJBbfhPym0x/hafkYNbRLuPW5AxHBSq9lMDf8cjuBnnxNsvxIJyDSfIb+HUy9UDC
J+udTowWiLEtoo/PO7p5q92SQekazrpfkv4Qy6aryuOZgYd0zpk7S/GumUi0iiIfjViwSjtlNX2r
VNisEx/0hSeU2WsEBZ417GVGliIiEs2ajuUie7Ge4V+cscwmhKyO1FkfhZJy7P+A7xagvg86u0Bl
mN9E/Mu64PlqSL0oxUMtV9cTQUTy/LhU6U2EdYRengfZ4gHAUu2tCC/1bvWMaQrGquREHfmizwOa
AbeaOu1LuPnDSPfzfiH/eaVZy2jSBbaGUiunuU1EKIh/rc34yJqHI5CfwdupPqP4hW4zmCTNRcu2
WzYm+hi7DD9FO4TUcieeEExrJbxocwqTWtsnWfWs2AIjxuYOpgeU93ALG+TCGMNRg0k0o/QY4Ff6
0ukqkYr5TV/1oS0VJ4BOYSopT+mqXtLEN4ClDMBJgHEBuNIv4O8eIGQTnhIDsNaTM1VeN654STM/
uaOaDwDolXi11QAdgLf1AXSDygmKzBinaA5pUSipBzUcO7MkPBTOXjlfiJZw0955KqblUZLs10kk
npWpRNuJPUi466Tu36d8uWn66ah24j6Kk1dpJFFzMR+UomaMlvlim62Rn5C4JjIOb5mdYG5q5sjv
+ZK+tDEr2GR7DGtP9DrdgeZASRZbm7yiT/ZM66ZK3hPoTrpECNhySNRHBgtErtUhWLBA2mo8Uw3n
xdm35Cb0KkTuPHrUYDEOi+LNgMsN0QRs7rx+rhU+DbITAIGWPWh5odGyS8klcVV1Ogx0AcndeNZq
cQFBB6Op5qliglKY8pQpbEVV9jrLOBHjgpBPznoBCc6uiL+Buvdt4zfOxH/fjA0THIKB/0IjaPer
tWvgms/mwAA1WixPyYkeT18Vnsp101tG8N5J6vpNufHvJQ4vyayCaA/MH5S/P5Y4JJzRKh5RXs/e
HOhe7xXhcpZ77+25DWI1uvkdU/h3r7f9/Lt6o7eA1CUzr8dxwnXsCwJFf/2JVFSAX4q2Hz/R19lc
WWWj2fMKySHamV51i8L8XT8NvhYuh/iI5Dcczw/lrsBtqfv1wd6jOT5U3nJhPua3dvDrt4Ms8afv
B58eXUV8RV8NTBtvQaAcIm6ueK9FGTjZk42aaMy/FZD9GLEEsz27NJRJSnwxc/LVYjK4hHUxOKtb
DfpDrWjY4t9NBgyTonv1orNkfFYELzTGU8td4pB/JirKi+yBk8sOsrG/xjWaQOQVbXVuT/2ZqT/q
pChq0ZUaSb4AJmCP8AsyMlK6xZcaGAyAjyaLOExV/pAhzYLC9YY8vkQnv5sgUBrUME5UYmeDg6Sm
blXdNfKrJt0m+Slenlf9Rmhv9YgAtn82m3ttJoDSfOGw/7gAlMiB5Gs0dbOW2BaLzGArPs+aR7Tz
3pQ8rrMBgTU5ApK43XCINbiEqFL9dnNBVFeNqoSS/lR2gAM1PKrZBoT9dNLLYb2VUYCtycYgg87P
sy6ThkL5HOgKZeJR511wtiANhiV2JdphSgIWYpZX2uaKeWdHwOuWJRiMhyU96JIaFuCNVvUioXSx
1MGXZbyx+EIiQzn1zhKwVow56Dsj8rKiCDojfTKGZdzrZnqgQKHXkbJkFQ/wIvZbCaCl/RniqvOC
qABJY7I5fpr9PeHzwYr82XWidr82C2Ku6sXkV2NRAKygflGK80FZbgAikgWiHrUW5UtO/Vl+KADe
aN5TCY6xOF/ZuLL1lCb3bHqXVVedJvwQYkQQh6W/N2+mmtM//hyhZUet6oBq6UeLakSxJEZXqq+r
bzNXXE0zP8c+YGIXLBxXzfvdwj6ubGzxqPJwygN5II/Q+JCbfY1P0yI8olmLmxlfXES03jDPO6ZU
vtw+TxOQ8FkhFNDyiyyHFvVc6w/YYVxBzx4LEHhZmeEUx6kMFdOSBnonwkYxdoac3/X1RJYzQAz9
pYZnkWc047Knvp2/EXtKrgSRNaLkeAD5XKBLn3qfNCieGcel9YDyxtl3kxHQC/IS0iINgHtdr4dq
MZyn3TfTJlwwRfiUtw827bvM7sN1vsmSaY+bnokaz4L5MDgPdvM88AhFxeeswUWEpRJFVwSL//nb
wtLdMop9w+JgQrfCkp5IUL3Eg9PI90NVB0vFndMeBeg7m7pDjdtwjqybkvDxZfzmxKcWMJNGKKtd
t8xI580OGGbpdFCs2C+0W618oOtBCMxL2hiBohALNY8BXXdofgRM4XNaFyYLfGXD5BFXHxKCm1qX
2Eco1a2dLoxvsxRfz1wgtIVe03MaGAgzMaKAQwMJ1YyUDTWMpWkfR5DaoLBaOYWheTt1s58wR+pR
3pR2dGRqTaur2Uc0wgbL3nfrrb4Wfhexlpj3k2TshLTTZbjpjnlf9Rjp7eYsNuctjdiLtXmXTp2/
kIOTGGLXDxcxyR1qNj+Yw0CT7mXJP3LHDgeGC65jaUcze4iqAb6GvGuMgzFEvllJu80SCWDCLfsY
KGq8K5vqvOpan3hzv+lGv11fOhgJc1OenLz6SDrndVWuLSwd0igHCXHcszPvJGxcjH8QCZzl3ItS
i1GDbusAtKYqs31cvMGW8WSR8n2N50ste8owXhgzrVZ5V8k27WJEeVkajtTQsl2GqbpyRImaQEto
uokbfG73xfCiFNZzxAKbsrDWeEcbAYVduR0rDD/cOJhZ72ZHfVx4gu3R3AHy9AoikSWCsuSyOqB6
5QFRy4+x4XwievWxgOPFYTaKnwmZ8zrSitJqzwjOA/zgV/Jj1OP7lZUwbj9Gp9031Q0TmnCpzTsV
35xDLjMiFgLrSw94C8hQsArKcKULvmWpPMhmz2jrbWvbGjN8VmnLgr9o2+mjkGWK9h48CMmUinxo
5NH/9eao/GxvxOzIjBbNPZR3hgrfVwMRRxBpRqXrDqQatK/CLwOGXuDeJg7/rhl2nuT/zm3+RU6/
dVjozevw5TaTvqqYX140hazJe2nAKAZa2L8Qxyt5k2cctaADIuO2j7/+kD+peH54ua3h813FI6kI
FWMUkxx+CNvL8EXWy+E3L7G95R8bVXwkwjioHDXEUV9dy5UOZDrW+UhaLAgv7thdDKbNncfM+2iZ
D8vU78qsuXGcZ6OTgxRjELTJYGLg0a1LqKRTaI2HdP3s5S7MrTsYga6d3jkOOgWc1nr1kEB6JAV2
v2rAqI0ukMrmqDKW04ibbwe8+yVx543N2QFIuFrLNBVWV2nJ8GMB5217v/7Ef94Zv/rEX64qpC8F
xCpXdR7OE5EcFHMKlHgMpjT2qNFYy+utLYAAcIquya0JEAecUQbv7ZmRRZEEcMy9kmNp37cXKCV3
RZ76dfOb7/5LPMlf99p3X8yX8hrKqEVMDW+zOPQX5Vl6sZXY2S0H7oNxNLjRZx/aB5SP397lP73t
LIZvOsorunhfymDcGoKlhAw31l8fQUiQX28EjMHdMlGWky7/1jv/u1f8wv4zKwM598IrWjIn6Ur2
5Lj4zY3+k/UCYhzTRpnDiqVvrd/vn6WGuZUNF8sAAf/N5iAr1ZZXirdf31t/nnn+7d5iNGYhZsKe
8JWOsrbqsqXc8UFALJhKkBTos5Yp2pv9saMN1rNfLgl11YqRXyvuEY0EBg3EX7+Nn11OVTbwpdGE
Vsm4+fGzStnK1Gbmcg75+YoIbGT89utX2FzmX5cNGZ8xJb289bq/onYac56zpKNTqdxG1yy+x+iz
uiyBNVZ08T55oH3Zp7fwArE78obn37z6T77MH159Ow1/tzDWxppmOU4+yj23X93moAfLvngc33mS
j0ug7/8L2J2fXFSZdd9mCZAVx/i64aB3yMeF8Fm3OJfeEw/dxhkYLE87ap4dlj7tuN8sVMoX9Mi2
25CSaGMWh5mEq+bLDCFq7CbLR4MsRUc/X0e41CROG2UQlSpU29YbzY8CjmAmH9PkA0q1JGIY5C90
M7wmkX/z/Px0w+Xz/+Mwuo1ivr/m/YQxYQKATjfFJXQeY8jgZmHuweOlGkWI5qFVDJzn3y1HP7kK
tBn+9bpf9txuVOTYdmihMJtzrfF23VJvDZ2acv3NBf8zhOzL0/vDS33ZGSIQzhjR+YgbQJYasPON
J9UrmaZod3QjD01Y3kNDDJfjbHhl4Q0P2Zli/Be++p/c3z+8kS+LlTaZjYa3ezv4Pwp5QPlySJKP
Xz9ECJf/7REmHEdDl0FzYfMo/viF5jX95GJbdNvssc8T9r7r1XjuemALCalJKMAMieTSVECE7x4W
g0xO2fqcc9s3lQHDi3SPDeIJk5jXRZCoVOiJA7t4x1nXKcTtEqeYkszw1+/6K3/qzxIMY6SBFHtz
XX4FNA2WDg1xyLkNteVECypYo5KQz5dR6/1SelEl5HZV7VXIq1S5vjRTPAXYdTRj/v9YAq3v38mX
RWiYehMFKDoN0g8P5TSjtY6oeDmXjvp1Vm4cfjh3DhBw4ZT3+kIhUQ308qtQb4sjbAudw/grGg2P
abI/G/e/uVLb9/flbsbHCWYDXQDK9q8P7AgmQwK2Z7g6iO5w41j137ZdHFAlNHbv9zCmny0RoIsc
9DyIIWwq4R/vqHQQrGcA/3l+Fn+4SoPMt/33xVM82adADhF1737zIX+yKgOVNU3KFXyuZJP/+JKF
EmnN2HI4Khi+36X7fpfeixvA4CwS++w6O7WB9ZsHB/rJv13ZTUiESRdWGJDcr305IHARDH5Lc9eo
ce1B191Ryr71GZx8OwsUcBXE4YXov3eMEN1Fng+G1F01M+xumsOJLEEw1EOzqVRcZ3jArWavrIDC
Ld0ftOqgWW2I2vl6YfY5MTdLGGI4NACwquHYnc8VcatK30qmiOrS7ieL7NHBnRp5v+Y6Z2v6LfBn
e9X06g7+J1EQDXM+mZxVPbntzM9uesyrW3IM9jrNlJFrh43uqBFdkxnqkXeO8wiPVNGHfdb7NbFx
JW5HQpBdeZ72mPNJrshP9vw2VZln6PeCYKTamLypMoNeBnladK9b4w59PNO6b1WUneBj5D7RRl7E
kCOfip2USLga5i3Jx7VJFdETi09QQx+5rxRsjvd1qmLq6WH6ip02rt4cPcjzvWL6KsgMQkRBc16U
41uqnC/JuTOzPRKOkV6YuPfm7G0Yi9BWbT9HX52ndlA165Wx9DQ7Jq8sb8UaBSmfnUaaaxg3KZVL
ZZ53Jp+M3pRqyfu6GUI7vt3QlMVGU2jIU+DdmFpyldjvXVxf6mVyEln2UpOX2UaO2zBGGufVX22j
Qj3aXc52dzY71RuRt6unMvZIR4ZkeuV1DYm9iRBhwYx7MV964jM08mr0pPDKtaqZx0UXts4ClqzO
RYaJY8IOCuMFDTb2AgkvIpm9F+SeeCQ77aPkTCfteLDvOj25FjaMddoWEXUnfr1Ar+mXCR6+QfbF
1lha6gCWa9CWi6+n5RHDoLsqB2N9X7e/1xFwu1iPLKZeEcHHqYDt1XVYdqOrSY43tjcivpGingbQ
6ulkdkh4EpZK8Qs0vznhWELNvcT5yBbzukywAarrU4KhsJjsIFvys8YWu0ZyHogT8qN4pA9ougN/
ohEr/FkRFGXJuXB+TpfilJXFTu4Hd+b+QLTjd3Swm6g771fOag0ROmI5lKa0mxHwym929v/YO48l
u5Ety/7Ks56jDFoM6wpcLUIwKCYwMpJ0aO1wAF9fC5dZVZl83Y9Wgx60WQ8yzDKZjLgB4e7nnL3X
LjZ6WW9iC/xVcBfqG1r0Te++Y+baEq5BP/Gz6MEzZCfNjddW0B0ccwwREe0TbmEVlZdk9LGYxCtZ
7n35PJXfYiyl+FJWfXMQ1Tfo5LS/Zyww0aoYB9rYz332HExgH0ue5PFboCUXTCa10Pmccg1BewPT
fA0U7JQ71X6O6kvfvBBY8cOT1VY4H2ea4q2erfv+yaLhpsWSGfDSP/+g119n59lMrqABSa34YOoL
oqKhcXl06PjYzK+bHg1tzUnQfh7pC+XBy+DR2fWq3Zjoe5leVFWHqr2m811XMHOSna3o26vx2BvP
pvk5qr8K/6WRuP+tZ1InaA6Se2F/qLyBGW277qPLUFyWGzIxNhjb8oqhaEtO8rZoiTny3+woZ4D7
ge+48eNPJC4zRhX7uaewZrKtqnvTo6NbUK/c3JhpsXIIdIdCRGTbypbvjhyesKocrFrcpuJjXXU/
/DJD/7uoHXAwOgx2h+pgOPt5eBcLyRYir409YphehqzFJn0fi9fRupnWj07RqSeqDZzv2rfETkEZ
Noh/otKHJt/SIZ1uZTeCuxUrV3iEut+dxbjAfeNpIgUch6ePDwb66vyCJ2EjgBPQXsOPwblIeymn
NyXNs1FeBYPmGve26M/9wHAZWpU+DSudwTBa71CP+WHI3YlKTkISEG6ktq3csf0OD/zZVYggcBm2
RhTm7ms/cEIC5mwVc6ic7JDY01p7bvmxZlsdYdWi+xsPs9PRh3E3TilvgmA6I9pWhBlppQsgxySx
qKPCrFSYgvapCzRoM4RyPCVry9Y3XS3esXBic+qSzUiX29YXykMW4qn+SG5NuPw6lcMIGxBM1Jkh
4y/GF8RrDEb+qqnpNlSCjnX6rGMqj8zokM8WFuDvaqBrqqpjahVfsKvenCha29q7xRHIa4Kd7bU7
y6B902lIUj4x6ibfBcJwxQxHqz/ZCDgNx7vKOnkKdOxmzsdgYnLvgU12aZXHNEL9Rm5G7ZBoO6cx
7pN0V3BxXxR87QBTe+PcvGmvJfKtt6ttD+dq7N+iG8xwprfnPjVPkI4xYR+K1MWX3Ab3TnpPPfkW
ZVa/EuQTar385is0fV6l9llmQ8WsjgTHhORX1PKLcOZNnGrrGfh7M/qP8XzRD6GfPXW1cXH79u5H
T0RQArV5cwQPxZivS3LGZF1utfo97lIu6jUo7b0xGPiB2Pyg4RhoYHuH+JgPDRLdcfLDyPs8aPk5
pmozEYkE8tuYvhH0AjScR8N8HQsCcbgJg92sKvlJ50AX6Ts8OGuzONXMx9PuPOawo+DXjEayn/O7
nl1SZ2TTocntkAoi0o3nPM3Fe8bMZzTlxipe0lis4CBN7QvAsnXbufvOitctv60+vsQEslVBste0
u4hwFNR3r56ILiSMCtuLQPijkv6Q6cGmc3EOuCZw+a8l0pN6SLZov1alxw/JGVOm75l6ybs/ah4p
QyfLRBrbnt+odaCXMcaqC7nGyXkORmMLETmsJmau/ZeIYMVKHzZLOnRSvA7IGEjCKujUteyFLuma
Y4XShzx2SwGgxc8SpVSiMQODaYX4EL51o26TydjHMbimH/L8Gg/Jxve1sImvTmyeJmfEHN6BR+R1
CDLiKOshBOEfBohbZIWObfiWAIAbjPRACBq4Rm8ZZG3RHl2YmJ0z4M4TGuXIChNo6/DdrcLZqnJe
+8P3hDNhwuBDm6p3mQ07kzUuU8HJDL6NXJ5Ix6yBqsNPiHdiexu9K5HkG6m9WukUuv3TzFaB+g15
6g59BgeAaA3aer2k0HcoCuJLn19lSRt+ylZDNT5ntVq5Q3M01AkNIB1Kax9l0b0rmRYbzQcQ00eM
8htnSNaexLFP2kyWb13HXge2BQcDZWtkI8u59hq4jGhbI0kyrPfGhRaX3CSXqkpuY/XDrneTfxDW
17k4wqC/tCQp5IxbO31XDcesOunBvjdfYKDbMVMtRC6MRzgeNKzVoBsmAOo6i39+C7Cr5JW3ArO0
7q0na2QTJ9U+IDrPrUB4H4SXcNyS6xydZBOkZzfe5Vq5nWjFRve51jfolj+76WdrPKlS7oYOTvoM
NLsNm+q9cG+M6XTE0hq92pbTS6KmU9tDAmMyXo2cu3J5TCKxbnXBe6JC2z54zZNvUh61+psFjDQr
VThn18zaTfYn3/0SmRcOmd9nztT19FoOR0J5r0PRnUvm6H51akFROFl/mxN5zRzzJhiCdtCx3JQk
QW9XmJ/Zowne4/Y18Eizfjf78b5WDn3matVbiw3z22z5N9UfDPGcq+ceHoDkQeP6Lfyu1tB3sj/4
2rkI5LopEaQNu6i7tByVY2Rg+rwXNQFdenxuYybfBzNvmD+exuDoNc9RetSWs424Cvck0/a1N69g
A3w5QteCflid3OamGR/rvA0/Sa++trwaSBy33eIGhXRQRUbIEX7vt5cgT1qOQD6mteQp5ZJnlnqJ
XdRFEeFsrNSqujbuoY0uml9e3CTfivTQ53vXQOiWX9PBPhUCHST+yWkcoAF9KoPpqjVkHEKcEK7Y
/o+rRAo2OMH4SXQfBvkvVaJeqVkrDJLF+lBuuzdzCy9hba/KN2/HqkID53dNq/9N727p2jn0VlyT
AdWvjeBZd2VN3oa1GkNQCldiNFHj9qvP8xrZK8Mp3Er735LB/7nif9B3AO3ooBrBRfy9GB6DoV0s
2SgyvlKL1vfhTvEYJswK7Hib1Kv6t/zlf+4hITd2CYp2aQXDXv+lYxbUZWz70iAigAQu8xJYIO6v
v7l5S2Px730MWj06Ue3Y8JEZ/zqOSGoxqyQX1ko/RscyHPbjUdu1a6ap+9/8pH8WUf39J/0yhpjG
HA1lwU+qfrQH5olfxCnjxjHl+yLO7mrcYv/4zsR22v85lPq/QKn6f43s4PDI/AuNP06y9mv+j3//
0SbvX8t//Cfp4W+if77DnxYzTGEQE2wfCxco279wqQwAUzx/DGU9kgZ0MLj/JfpH879kErEAgGdm
8KPTlfpT9G/iFIBQxNCTb0Y7J/gfaf5xk/3tSSVF0yYdgBkTNn0S1PnOf3///F7HNNLlO4hKabKx
lV8N5cWD2smw8+EKL+qWs6BuFTLb4eTESYq4Yq6w5tKO0XfdEAX+ofY1CnPn4T7vR4wEHBwXV3oK
kJYTXyqy6Xm0jDbaeLi2RUjATub/AXUnD0gCB/h2zitQBEc7URwFZJvruOEfzvjcKpS4xoXWT7e+
cJlDYebPkr378NZnY9v90Al9DBltVQd77OcCoWLqJ2HgNEPywxjJgrxkDVm2f/TpRNPXreE43KMs
Sb2K8gxq7os/ZAlHPB32566Z+fXCPB8FiTsGwUDXVHZNcEMvjv+VWW8uta+1PScuZ1QMvdsB/hNK
AhfzXLkmADhijNQkKepMUkMRsntDNLz0JvAhainXhNya4Huz7hkrRHzJc7HkMBHUXHqrlFBoFG+S
cf07GpGp+qMq2lg/ZjFUI0p6T43ltiCdRzxbjdEzBp6NSlwm0k+SUGuR7Z8iyuzpWdRkkG7MRtnY
0kymNR+Mehi6S6FHpX6fs87Ov89LdsunKYKasBs4lSILbjTZLRGiqMxjoi7mmy79hFraAo4UDgFy
9D2uVJPs1xhA5GsPB6TadpHjU/0mpaavQN/IlqOWxuzf5bJgEJC9LHe9ReIsn7atrS+Qw0f/CAxB
JOt2CtJ6PfoySi5RmUby4E+xjhVWs8fMonNhl8OlGRu9AhnC163fiXE6GQRg9hvl45s+wg1wmeFV
ZYSTOkOicy5AWAYbaad+HEqYlMOB1ylH6zE0FK2QcZRPs1X6r6OxlNzIgfgkQTJZ5rEsUbxgC7CQ
2Kl8AZ0SL9nBHogMDGI1Yb7uPW5Kh7qiQ6GKprfDZacPlXHxgtmpIRxESJPtGkW+Syp5uhZTR4cG
RqFO5LjX9+96GceIHjtyeHmYEn/YE1jh4D6Zjc6jNSWIuILM0IwnbyYjaaWUMuo1019QwwQRofCZ
UtyOgBumms5i2UTvThfzh9K2aM1onYH/PZGocZDRmqRGtgWtu1brcppBOany7kzN1JCryDS+75U4
ZkH7yZz1IThnWc9n08dS+wK4trkIc46+pRR9TM8klsSSZCVsodaGFAbcOcIbON3pfkeHvtNEuUXf
GD3FDMa6uzN7oPwIDibnOVLlNUbTF29mZTsNlDu7+a5y3f8iyT6sroq8dY9Cuos9yNkV4KYUXpL8
mKYj1GgOSUidUDoaILvsFsE1Vm1HE+8DoVK0bRpvU2nlKFAQNbW/7ZvBXXJUgzoaVr5VZZfA1ApJ
PeA58kio6UjooVcigwk8/mDP8hshM8J9mIYFD3e+DdwRfo1Vp91nvxuQJtdumn9EPXZLmwzoZOZ4
dNKsql3srCLPzl5n0QFvOEu2B2rEOKLHhf8jFN5coLhKIxgOPAcU5q2RBf2WZk8Z7aJRJsErUIFc
D/1U+eMqLU0rviWst/1WFaodLkVqkXWOkRw2IDWXrTbKLZMR9SoqS07vGZqXOW7hsBbNYPPuEt/D
YTrypBFmsmQKl4lSjLu6qss2VFk0LIlrNAM/RjHXmzUjTz3OvDZEmnL2GrmTGXmxq8ImvHadkzwb
nZRDmBwd2zrND0Vdp89O6rTVPXD6frwAxzZpT6lsSryd7CLyAfBAZnH7QZRId3Zk4unWXWHubSA2
B8FwhgvsG6e8s0dKIgkJeU8+MPuCMlr6o07Ted6XScvHe0VyOgbnKSYPpjMq2z66bpQPcDhK2iI7
0uQx+sAEsZNzysvU7V1h1d5rpHpaQoNmkJImdRSYEI0Ca4eAznO/9dwAf+fk2uTcCBXv2iPWgsB+
Koyyyb5NTm0RxFnwoPXEWwepRHGJAQkHDsthND+3nq6KN3heRUcPU9ONV1sH9hKUeTmFfkygx5fa
ZJ19cr2o70+9OURwBQCg010hTthEqV85+h8AYpxuRylKq6rhRs5HGdOf2NdjJ+IPbqezTUEh7HAB
Q1iwtdAZ6hHDkTEU6eehMYuIOlYp7dCqdJAbgBxeTFev0V3Ee0rLh3VfZvFX2bHSHAEo4GErH1Zs
mEy0K1IjLwgbdKv2x0w6b7ybI2FVu4Ijq/eRAKq0CAmRR1ypSeSMZxOOW7pSzWSLF8ccZns/VnVe
vBacWqxzNZAet1/Oxvlejv5khHbf9tY2bSLf/6ylDnZUx2x0Xqh2ouDrKzu+Su5qf8PHjHA3G5FT
O1FdwpNpWvw3GXoaFpw+y+f8LKtcM6Ds0W9d+xVUy1coaGZ6ciuH8rVvXM16Y4U2yq/CUHqvQOso
PbgIzYvoPps9K/G61mtrIh7asKks8B5ZG7/t0P9VRVwkK62wxcXNvIRAL2GX0XkadSLoUr+ICYAb
Wlr0FchNupE59Clq4cVEL9nn/uhi+qQbPzFjACJTStx330j3RzUV0S3QUyrsKE6012CCLQMZqxjz
UFiTGZ1S0jGyE8xC4nWlFM6T12XC2i728vpY51VC3ocNVXs9mEGRX92Gh4OJ6BC1zTUIKk4v0PZT
44tf6bPcwZcW9LN+enmrpq6nb3aUaSM9Z8Mz0zBtE0HDLR6z4kZMWJOGieGO+R+VBssCS3EzG2wj
suKRS7y0eLKDTEOJXBBRY23qdHIKXAt54sUrW0CR+2i1eM856MxaEwLf0mj0M7oqDzmhXeJiGlOT
fq56vXjphiYaj41ZJtOxjcr5h2Y7BBy3nJGtb6WIxv7QeNVEjCFh5gGvvl7hO1K2XSgWuDFxvxDu
xTaCL25U06vIG9V85vdq3D3WzFltsT/H40nTSG8/EzTvDZhVUzgzpHfPFdCunRUsMQnYfSCef4Ch
DXE7tUH3PwPX6dWqnVpHv5jNoOY9yWu0vgaizaotgBYdRV3Et8Dthv4+oYPqGHr9cxr//wuo/7Wo
t/7PBVTYfi/f43+8VBIwXlv+42v5xz/+vey/tu89vLwz/9r9tZZavtnPWsrz/s0FQ2c7luWS5kWP
4j9xHY7+b4an22ZgmginF+jdf9VSGnhqOAjoRV3+CqmcC2bjz2IKezEYPQKSsE+blrUQr/8nDupf
5CkYislAMMHkuUCykSJavxTjbRNZWaITyZCZnx3exE8D6xaBigRr0qwuBnTZeebUe3wrzkl47K5V
2zobWyiNwdrWdf1tNZjjHarMtziua/Ydfdxkpa3tY894s802C2Xc2Ife7TD7e0dekPTjX+4FuyZe
mPKvluyH4uG/exdUoksfZvGnEwzExfr1l+hFhlSwEeD+OAf6wfySDiOs3wYlYOLmb4IjUDsHV7sK
vNAeUqbUvnMi+K0+67N9UoVgvm9I6g/o+vp2FFZ6GziR77DwFOtEMumC8CVfCwwWMJIwUuZ6tR70
1IH2lRn7uP2dDIyg3r92Y5baGvWkZZEig9gCYtMiyPiL9I5WUBELH3woysbyCHbH2zo30TO7bbzB
+uiJHJV+Qq/1BR9udS8NBkF1RWinjUFS6UWwIzg22LU6OQr2jHP58d+sxh7vWuFd4q6I9/GAZbwQ
o7W30Jf3wDtDK24thDVqmU02LI16f3JSL7s7CCvT/ttUpO0b50RnJwlCSFXADEcX/TZZtOtkeEb7
koNR6ORGfwh4DsKOyWyYmy7pKTOwGJytpoTm6bz/6wdgAVH+pXm1XC6bvgCGfCPAnER74O+Xq00o
caiwxrAM6p3wo2crK8qPqGOWkFvJznif0uwtk9lMCguz3tEISmxKyt1PXpBtNOeLkAJzlyIZY7Ks
g7Lhzo7RtabivML3ymbR3Xw5qf1gp/mbTrAlm4S8DUo76iXP2oRdcnDB0hleeq/d4ay1jHBqBqE7
giOtbY/8OQblGKw0naM9MSnpuh9sHGNdYlqhTLovCf2Ezb++LsavjxFKc5fk5iUJyOe66L+oCckH
Hmcov2w/rhMqSFbPWTxSumvtoSEVU+HVqKLvddeJcyJqm2yNSWyhVVd3iwnqDpMev1rUzhuPA+Hy
z28+33Jf/vriLp+Pds4CgjBo6CxZSn99zJ3GbAkkn929npOk43X1y+DouJkcq78axuKjsuGhOO1M
jnPh+xdleNHibJPpU+SK87/+NL+uhZAuDB8F6ELCRG9kuL+8dDVSs15XTrCfk4yzuw0X2OyB7ube
aNKciYsPiz/EyUrimfO4PMbNrSny+Qpb6w1nCP2fSRhh1HQ6Vl/gJ3qUJyeA2BfRDerYlMAIGUUV
QEm1fjvqaclrVKAb9jTjdxf27z1WUkgpEVhDsG0svxLczr9fWL8DVEf+YrQvQCmQmpPORAF40vkA
Y3DgRIxoqWcq79KjbyF7lS5ShAADm44hIS83RDzPoAuWaXVbedtemNOOaGDAmL7h/AZx8Yua+8/P
St+ZlxcUoPfrQzoOmbKsyI72QbbwLWDdbaa6K4+9JYtX8X0kypr2gDjB/A1W8WAQHMRTcjIyRkED
wSu/eQr++Z1Bq4n0kT0WaTcPwt8vXRcI0BpMRw5BHsy7CBokxnn5veuIGNJS0g+rrCMOhFmNQF24
zUEXHyfoBIZOkgiO+IIWTJZSaPsdA4FGHJ25Nz/Iwv7zXy2sijdW4m4Rg+XrWkM5U5WYfbQkK8K8
Dtrz6MTffvNbLU3Rv79p9GZ9j3TYBVkS/PpAlKZN33R5tscgITAuUxMY2xxNAMMmumAddrp58q/e
2O6a4rkUcXtmU3FO6WC96nIYb8ECSxWqLtcaXT0SLZdILKJg77XXvQKD1ym7cm39rz82TWKOTr9+
cGIQOCkxALGJXPvlSZ7EZJVz1Gv7nzsIqPv0OM4Yr0xcnEYzjyESLbX2Bsbjo9Uy4/bUidbweKd2
rDeSjPFzlMR3LE7BgUbAmzubxtnAzLnC/z4cKGRyDKUevg+3FiFhYu+0VAIImvFx9nP9WPQ9SqPg
KSbdBkR6t5aDGNcSvH+INucsizI5Kr+7Mlt8h/No4WXjCtsWjn3Q5XiWtDdKa2JVG03bILIrQsow
NHgIlcAxccqo3NI9GJNjHDDjonYc0296Oj1jHktfDCbp9lz7oQlGCXGxgwir+wEUNzgU4H9Bdfjb
uvS24M+APNomkzd3IlF6KngoVYI8SqBUtFVkbk3qNort3L7Pke6cgum7PYnhmMoVYUtXy9Ld0+Ns
xCz3Y01JFI51uZom19pLW2tgvCp1NYHLr8Dvd0/Y8Fa9iLVTMhbORjecDOQ6GsR06L/yTGGNbJPn
yrTfuyVM4LG8y3h6cxBPmanlQ//g0fEccsaRNQugKziYE/R5B3qHEbaRrjyZhLaRfTSQ3eSa7bac
NOs0AWcoVbF+3OAx54UBQUj4VRXtWV/VJTfiU1Zb+Zs9Iosjcc0/P362HqQpIWvG11pn0Prz8XBE
vdaLbjxGUfbUZiS3N56YLo6X/4HtmBZokyQ7IypvQFnfHtds5tizs0UKNQIi/U6ozF3VaZTvZE5k
7nLgcjsBQg07qNY7L5Ey2G+X71RgyRROPG2Ik1TrLnZtVJHSvk8Q2KkxVxDsGT3HprWB5WUcOJMA
vonY/yrgCSsR+8lJZADf6jSOzlokgpAotXvAWPtUa8grTSgn64mbtuu4a5vZlD+iuc7DbkqLfdxj
RI9f+t7aeajknlzYH7Tp6qvTdfWmzd6YaKp7MDgWAlGeXyeVzsVVKEAmsA1oSLLuwHkFggyngf8+
5dVpIcMucNyLkw8sel2mJxcZiflYDvat8fG0y9o7Zn6RHBJhfBV6XN7NB+OtajhDuZTOWlu7n3Ox
g0a556FsrtzjCeCDE7Vbz1b5m1/S6QZfO98I4Po4Nn56tScswsLtVk2ST/hpB/EVeWF5T1JkTWaA
EbspgYrSyPR3rshZpYfoWfMNcst6FgVjyPauQsCaRgwHDEvrnpWwN7Xn3KmtkwtEKev6+Mu1ClAM
IJY6N93NKffoJOIXHaxuV3o0jUoZMNMf0I2OdbIxG4vMjjqP4HVw6+klHkTZUULQZmTbYJJPNtoJ
SKr5yUxC0arvY1C8SUjix7yy6rVyOWsPyCWrmv9Xb0iZQPUR7ZCr5msSxH+u2+OI9zQLbNzXlb91
Jml+lAKykFuW2vHxSj2O+GOh0HmIH7HAMd5Ohf4CO3eE9569lnh8famZN2ZD654Ms4+agcEmMqoz
Oj1j1zVtd2uzahXoI+9HinX/a+OoF7sp2sMIVjxEm8iO0Ra9dqUTRQpdkrzF5jgzRFrKIhu8w6Ga
TRRffX6QwTgfhD2352KG57uc8jT7WiZ+S27dcsTMSLCDKsdGqHttdaXb1MOsIcrd6zv581eirjYO
3Vh5BxH4lDmuewbtTbzFAEykGdv+uZsG3jpd79ewnhECdrLcEIiQb+lPjT/vu8iy9AjxkUFePjkY
jCO+jK5zKqdFXMNdzWYvvjmEyTwWkhgddNpIxM3LByw8bJvmJO2riHhY/L7eiB7h1KMYa0d2bGke
hs60Pgy28XFwEB9JEHtf8kMbAJGZpf40yWZ48dKBfT5NdIC8ChGf77dP/jD3p1hD2ei0/ZagG7kz
rJLoGMMp7mwu63Kpr0mQxkgHXbxFzW6SMsje093Y1lkduyo4xlOOppsNWzpxvFrw4LtRcXfrBHro
8hs/Che8lCyDA1EbvSSrTTmj9RwH14i4kDN0yQ9Bos0HZHsdYyvJDMbFA02rTNtPEvKrXQ1ZmM0I
YaA1KzM3b0biCoBYLd1WcWiLTHuqMSfvjL6JT2V913zLCbu2S4nr42Wuo3HGNiK70FD+qyMQROZD
MH0ZYgeS0qB/m2PdDQU7kmljiibAGF3YUm911lRd9Q50heqTY5GQMJxGzWcv178/dtBo1tNzrdW8
1EM9n2smjT/v2+OKjBjLQ0vT7MtjZ46opclg6Q6+MBEZeQUh0338TWVeGNXWTrbVSdHO/qw8tPj0
3vZ5LJ+JBI6+A+jYSl7pBkkio0XjKGWX7j2LF3BQhAt9EaoKdvPjzkLSyjZRUuUX6QTH0unap0B2
16SOrFMx2/6O0QoMDJSCDUzyqxA6FTaxIlnhsJa2UOPXJBsxETVb0KBxMR/SIbDuuO2LdeyZ+rfU
7rKTbw4vqvbisyZGc1fE3Qe3DqJTHs2ktXrRrkbxc1A6YrLH0QKjK7SKDnsM69DdTGpg0Fn0RU0e
ZFANa0Kip99L5732JIOCzjNeu344mUrXaatCz7SosVeVlwa7xwb5WFC7pNWOPXvlmrlQu+t0fdhb
sZkcx7ol8YwlF4kWHL65sn7YSBP1YSw3np8gMk3wWhvLXkBv6dvj9afhEp20jAKkg1T0+ELIs9z9
LJUrSgF0ik09hcbNvNc9SQ5dr+8gGVsNJBbhb5WYgo0rso1bu0AJIlGps30x78nE1K5t1Toy/PKU
l6hHB1naYaUQj6feXgPXuZqzsrzDiP382Ow1P34t8UFdHAjI6PKbvWZ2DZyTbLpHNW7SubPotNOY
vkyFCssZrlzC4yHMaqdTARwqva62ZVOeVFSdK6NPENONhIHi7C3IcgobiwqRkxiCapXnxiW1XMpc
cmSA3N04lmOoKOC+MF/VjlU0jE+lSm0UsNdWjvo5ybCfpJNG8K6UEbtv521nnGOPF4IAyPZkmzmG
pyL2FtSIcyIZqr2SDOUAcP2irNiBjcrZShX217LD4eXzBGyKOTA3s2PcIbs0RLCiLRzK3NxOuMQP
pZIfK9OjgPXjImzKHE+IAUrLSCb7aOpVt1Uwwe+gY0CIuGV+D+byWRvogUfz7GynH1KQomkoWR/K
zrjk/H/ntusfhPrx/jh85sqG2yDgxpsu2gU1dMhuuYJcMG5mbtx9VQPKK1yCM7mTa0gpiOA8YC66
RDrd6/0HgrjqF93qv0ySv2SiK7jn6Uybxi42HhvrovDI3xq9LZ84G6tV4jnVNgqcl7yZds5UfCL7
qDmA1v6Ut9I4jM78Kc1762z2oDFaiZNPwIU8+CRhHNolTC+pqY4GJ76nOqERpjLAFmCew/Miga+m
8ZtG5yREXantmCQiAs+nfps1ebHTqw8/H5k2U8+sQhUHG/9zT1J0SH3v013s8zApADHlwoaNPMbB
cYj4LI0B7n+C6vp4wUqj8S9NLrY6TZaTbz9BRRMXEjVsxOJGjdY7jY8+4WkbjfHe5zRGF9uVyls3
Ip7XQHSDWwxF82rW2gk7SfrEgWQ11kN1neUp8PJN3TY/EtaG58eXuZc0+3DvZLYgoVSfz2296DB1
hrNdvS+V77zhmt47Rv4+krlybXUmxY+HwmYCLTRWWHbndJP6jP9FJpJDLIUiiQGWid2q+moygnHX
j7eQca0E/TyLy+PLyHiFXGuYbkDlMOaLtHgve8vf2l2khf4w6c+lPx2zLGuv5JR+b9kwTs089WcS
RV98txt2XNkAVaTpAofuigEfR9tRV5jZKTaJBG0Aq7SajZto6OCFtFMIF5AAEQ2bRtPrOhFyEycZ
lNM8qia8FTpmJeGoxyhbFjYYQ5+aov+sOSUhVOSRbB+9w8cXNpHxUjhO/gY43z4ox/k+SDcNxdRw
qq0YITYBEWn2qCFjNEV71JzI5zTDOkyMsr7uGOqlq7nyaBtGnPg3jZpSerkxWCMjHw4aI3VIk1bz
xMRrWGW90+/r1P3a6kN+nCbr1hI1vFE1boFaL4odRzUPpShLtJfVzygU1AUJzOax5RYGJReC9+mT
HeM/nmVMqEDF+T+vPrDuMbiPLRhQnFtOmd7bgJIQJnuFJKFYI3XVboZN3refRpF6VwtZ+CjUF3tp
P9fSnHFXTRay6W7HrI7TfJaNJ4NCkxSYH008jPdUJWdjkSTzgwmdW6wOJW+aypKJs+W4TaPi2CnG
Xx2on5cexAQD53hdCi8+5W22fXSvBWGD61pYHLb82AZjpY9bjnVUS4mc9rWHB0xaaXVu3K7dyyho
nyCtIq3OThi+VlHdxi8sXbYTI2jPbPupa72nzqiJ7dDpm/ZaO29j7Y9xqFtO//F8Io/q7jAVmFZS
tfFakxEj0NLwOBNyhvn5Qy+5q3mvgP6Nby5JPQz3gA3lyxcRJDWWOzvYNI+nT6TLoyx/COKsoY1x
osebOYdFZ+nPXue7B0aclO7SROGK83itdJw8ShbDXmklVlStf4bcLY7EM2dbl1jt9YNwKDLHPWoK
rqVmK2TqduYdEmPWD58LnXfGVfjT+mnJa+lMeIR4EqGGRmrJZ6x3ZJbYH+qSSxjQRE/d2jl3cb8M
V6gMU5PZ+NDZztlf6tIsueXpOG3K1MZLv2yaogV1AtWHAbQlt4nGfbZ/vtqdJfPNRI5BCCQl2/V5
RM/RjfTnR8FQLoV19R/MndeO7GZ6tW/lvwH+YA6AjxiqWKlzPiG6qruZc+bV++GWMdZuyWr7wIAx
A8yMRtqVSH5vWOtZ67wgmK2NzjbqpYyW9GmuAInjZ7JRzOGyxOHiB2aDjx97optZVQsstGCnY0R+
GQnJhlTpvVEG5la1xvUqMY75iqwN6C74QsoXoYQwQhqe6YrsXw5hW1zNWkhBR/H7w2D+F7X393Gc
Cj6Zmacm64Taq98G8yWXkUwsLHmHudDv5Gn0eL9oN5as34lheWUuanWvZS8JUXe38OH9Zp1u6KNx
+LXIqWurczlIJ79eyNqAHrMLeyYy8zJZp7HsTiup/iQvCR2CFgHk6kJXSY3+rmhHl1SU5jbOLWLP
l/Aw5Wbj/TfGuto6mPv2ERWozDD1mKbr+Hd/n6P2SjepoQbqVBhw240ow5g1V53dk2u5jXlo3BmZ
cfi1VyR/BDp4IJeumBJ3ifyD/5YJqvtHkzPVzzVCTBx1rPTJW0n2TR7fSGlFHRGhWvpV5Ye9+Zki
rblaxvFYBalPbLVyKsxwPKhCcz0IPcKQRCalZR7B92mDfKzLZYBLN4PT5bimpVAOqREoV0NrosYy
Fn/qC2k1uzUAr3Qiev5VlAKuxfKBedkVpHk+iAO+na7vAjsOF4lVgTB7vBbYGH3+g574v7CBfyhz
/v1v65/8r8zcX6zt//xfp/jS0B1+dd//rt/+of8bQbsrl+O/XtA779Xn/3v6bD4+/7yHX/+ZP/bw
giz/f8TCbIlNHPOgGFTG+n/kZgiyBq5ctEiBJrjOWNOl/7WJl8iJFoEgsGUX+UdllQXWfyzi0UID
AWV5D56FBF/G6v+TPfwvDMSf7hY8DJJiASIBuLIGIn3HfKZtwxa5lc9kU7oaW0GndmDWHMjZ8pJ7
phlO5w+Oumud2LM8IGUepDCQ407yJt+F9zxC/MJp/Wjf+n/6Gm/+eAd/3q0r3wDk7HO4gUUG87CX
YL3/yhX5845ONLCc6FN7mSNzQ3YDUuHmRRvVu7wMnyWwy0QA7EmqtACB6yNz4rw5ISW6J2N3J5kA
GRuazzT1ZulLjD+IqsDqlHtRCk4iP4fV/Rgt91UeYq4BWEsmbPpcCpj1E7K/tHx8NRSqXzJWHYo+
D6ylI5iPRVi58tIDwYFPUukH1Gwfiqy9trHfSKU7zCwKs6uyBFaNtZdxmyHr+8UY3DgPTlNFfSbR
LlLx6801mVh2OZ4JXrXz8l4vHwzrQZVrf4He2VUw6V7M+ZFYAqJ5VadfKiduPgra0GYySdVcroRC
ugeMkG1ImHg36/JKNyonUpttmgKjK6OdWMbAQSEAQLKtaoAQaNs6606U2d4rIOIaaLxzeG0E1S6r
DDeE/pkUszfNOVldb5rZbw39i2g1ki7rkxKJKBVGuzLP5KqqJiLubLi2wP9ETGXEunRWxfdA9VHN
hjtT2WENdso2OEpTcezm+G40P8PiPsI43aPMnkrpo4uZ6Qcoc2E+b6DVpeQdT9JdI5secXF2A7q0
lhw5viP1xDeKhEBbckEC46hjwpuZLdeQKqtcOsV9Z9iZCNBq/qoaH+0yYVxv1fCVZzgy26uBUlex
bvNw9Jv4lT2+HTXVduygSNBgY/NB/4t6CasaZrytLH6KQcpT2Z+tYqsYw2eHcJWACjDZkR2jQK+N
R5JjV2s3HdlXN75W4WtsPUpafCL6BVSAdVV06JQJeMIcjcQ4nQ9Fp6+R0XaagQvMlVMXR7e1tfgz
aHyF5GF4U1cyaBUkw3Y8vUgkOBL4mNf1RmyWl1Tt3UZAg58M2CPD/GwV0baT1I90bgjj4DVmyXqz
BOma+cY+nqb9kI97oYAXYWWHYby1tBfRemvSGDQBfb45Csfaih/DGrny+JAVH1kz27PY7M2seV5w
d8pCu2uk9oC2H2ob6e05e5J0Nf41lsvMQNWu87rdZqPBVl9kFQRUshe8cpTtyqjd1PABbrPvoDdM
3/XQZHJ3qPTSmZTVPkbQVqz5TTn5g9wfUmCztSbeRRMRZI24vg8Pap1tBPprbnxMMUjJRHdGfupW
6l4KPOY1qnmDmx8q8hez1gcrvIzt+K6aJOoCqZma+AQax0aavWsFEPPijE3X3CySdi1mupPqGVT4
iGZX25jGdCtpGWO38UY0Z9esvkQutrESPnjRruG5s6G8vbP6yDfBxbFSuw6t/g43wm6yvvIp/4ov
s85NbW5B8YOeFW2yZIg2oGUKH1KJIJXpaIz7Hr6iGMFrnm+AMWzlcrmRzcZhyrcZ4YVUIl9lMPEL
aly0iCjDweXZ7fYLK5kK6zieTUaD9jg/KQiMmrbfVUREi7QfmUmLoqogOV5GfJ4NwhxWfpI1PWtz
eNfNmGaDfDDsYHWK61xG9V1PAKGuuKW8QHsXaCRv6lT2dVHYZAUz6VzCnKuO+yKX9v/8XP/dRPPX
p/qqzPiTwCiQGUIOU3dJdqh+/HSLN3Mj+z+BY77t0jk71uOTAxRLGaKKXyjoP71KDuGQ3DnpohY3
KPFZfK2XCyMlMCJR+8Pi/tui+NdrwfZGFI9ZTuIs//0TTYRJWUTEn8u5t7sBCMGiuSZE43/+3r4J
K/54FZPYERiVsq58ByNFPVsm0dDfM/OcZdcBEVSWFYBy0WgvThroh39+ue/StvX1+CyI20w6BSCB
6zf8p2+QmdzYkxB4lvp1eTzRceNn12B0TXTgVwHPjpQVhjvW1qk15Z0FdT/Jlu1Ulada0F2dkAYS
HF1E4TaE9RNmG5upli2kF0OJYVzf9Q1NwU9vW5G+6Q1+vW+GPIqi6kSO8dZ/f99ZVGcNY+p3UCt+
SmwtUmkwVxOhV3gIbEK+kLqGfh92+0aU6ZiJDNKz21Z8k8FKDRkWnmjx5mqlNj3h5bG7/FyBqDbr
c5C9RMPBlF4tSDatWG4ZIwGyfCvKW7U9ZwHntnat15dMrF2gJ5uwfEqxqg/culrPfvSuCWEtsGoM
gG6r+0qpaycr2oekbADkql6ezIc4l2E0Z5tBIgeglzdaoTmZ0f4CqCg9K/k4dVo0zEgmvNTAHzU/
Etvn6GQ8WaAt0TS7SR7vZZ1zP70UY7rl4VxXaLCaHEN05GtQx6TodSkRApSPiRjttBBcQbSpwBkx
cdiSOmHXVb6FcBgtxk7ELrWwAOHNkuPeunU8xU5UYxIf/EWaPCobL4SVFi5wsJRzEpA3MRSXqb2R
p1ulGN2hxXtlfITttGPJw5hN2pYdQuXlWUvNUyNe+rLYsIm3A+EGG6qtwtdOq1PSM4WGiIvSGnDt
CNex27505gfxFId5OSnTzZwy2S2Djc7SX2S9gCXK7oJLCT1PR0mksqrCAUI6Qe3CA9gagBXaZcHO
7kSC5mVMlOPVgl7vYpzQnRhtaxI9JlSMKXksKuxZnt7XdXgHy1xaLkbFxw4JX26HHYMXTjbAqJN4
hR3hpS/rgZpw2kB3IqvgK15wG1XNZppMhiXguPJtn+PBljh4VCYHQohdW/QzGrhyFl4zgehhKOEo
RvwsK7zI/BxMY7tUu65PUMBbGxzwzDEPQlV7CpYTsbPcOGYmPJGMFjV22F/Hys0aJmxkgTdRHWGq
2QyV6sSGuWmrnNXwZ2I+N0CNw+UrsbRtDcSYjdVZL3Kf7ALHjMJ9LrK6AYjUf1igUqulc/NM26bB
GaAKDz7CfXzw1ZxLArllmGUFaDxAB9ouh/aBVY3nwuhyLdznOMH8buE2X+ccnQVIIba8hdndGOve
6vzn/GX123p9bNxkoBVGcXoJh3hfJzWm+tITCBPpi31rkF2Dxc1kU6xV/a4kGYce3QmHr3qQ7gnv
O3YLHi61qCkgW79pRaqpzxxZm5U/h2Z91SJ8JIiZW0/DQC+5eo0cLUzeBBFfkpjlG6VTn3UjG7y8
rxhgsWFERUziNKiUCgObCWGqbNVHRMkO18S5H9p71rEbRWSLxfCutw7U3nYYyI4K87MRUChrDGLL
GmbCvBPK0UuS4A3JTWbXoVY7esz4dxKDhyJtL0nV6D8cE9J6fv7ez61GbTonC6G2iff19+cfyss5
tIL23Hqzp7jJRv8wvMlZHNkVfVhh/3xK/N3TlldDsLYqF3U6yN9fDacuZkKhPbOzDbZgGnzrHYnS
EaTWNtr+82t9G+usD3ZQdxj8LeRG9MXfPhixSXUv6e2ZwBrb0HBBpT9GXvzNGQs1x0QaSkssck3/
/mkwMdYFULTz6AzuLxzvdcRJDvXgoLriRnRx2RfM7vmp3enmnz/d3/xuKvMqdnCcXPifjW+vTRyD
NjYmHsJds+tvQ2+w+025C53iFjDPD+o2+XfP/VqEqZil14+JtR/9/beShWWlIuB2ujRueCfdd0f5
Mb3F63eV+pm7ck9RFz0173HvVbz6T0Ef3xiP//Hqpigbq5N6TRf5/Wuux0oRE2u6kNi0mXapF3pk
pxHIbfP4cNTn9Sz44QP/tejEWK6i0gdli+FB//Z5E0WiyE3mCzYCeyT6ZkwINQkSorowIEIskcgb
x7T8w93BMIdP8u1mVDVJoo3gbvwrJkIpjCbQ5/qMzoms44XQB+00LuNXXlkL8orpHYMt82wjuCGS
5j2p4kc96Y7gED0Myts0aXcjGuZTOndPBQ45L5VUttrqhTVCZ9xMZrQrFDit6QrLSedHZZC3kBud
UGsdAoCu5azd6TjM8qVwszXy3Lp09VuvvYzoD9NGd9fKJkY93kZzSFB6cyCUgI3zQ6djOAZ+kyzT
diw+8GhjF5rdYcRoLCj7vpQQnEnboL4LW+q+sN/nfA4slbxDfdeNBILEzQHPuse027WS91i6Dcvs
oHThdWYReKF+9v3r2Ou+KtGjKgt5ceHdwmJ3DVnCQtSdpwAqG2JYTa8POUfHkGickrjKpb01R88W
vNJSyXa1ulyqcjwInQnwOecgMOLugAEP3Jp+KAGpseOgA089o3oWEnUzljrSoaD+FOjVdM4aMHo7
syNQe8i3Hc5onXypQau8pcK4wSpCFmtO3BCs2WWJckbhrR/iXyAP7jqqlaPIZCSW+rchQB94JAPc
brH0D3C4GqYheTnt0zGhRHpt1FVqNNgSkwDAjoQXoSgnZ/o2iLQNlBXmFnRoWnGS5KC22aCjQHsY
LAsFzoQ/7SEDIZe049HCDJLVH0QnOXHV2zOkmaHUjsi9WMbpjsF5KAZHpO1mBixNfk7z+X4yBKQt
912o+ANIvqjvtrKssmB8Hglxk/q1P0z9BZZZG507mFzq3D6E6WPYMB8oLv30Iob9QZrLbdmkg6eq
w3XeicYGAQe1wHhXt4hgrQlDeC0lhrOYJK5NDMm7L3wZ1+M8n3iyIhNtULqsydYfIUKvpIK8QXqA
EIJYTpnKlKPwJSiPUVDcZQl1kFiRZ79iMLv7flRuY9bKNOLrae+AY7xJKBxX1GpAalQFJnHQx7tA
QTJYsU4fws3KjFKo+dUecFV3rNPrQP4QinNQ4xcnjyQVCXn7GNPjmOxJmbXrGajjvp0uEbCzMFOc
EiKfxXK0HVJbi5QnDaXdIA7bFkgTIVEY0QPOfGZGVx2iIQs8KOM4iyJNNc5dsuzqiFFJNzkZuXYR
hUQ8vnfBZwSgKwIAoFlsvWbc2jVDgCRpNViEKMJiuH7ww0kXTMrbqBDuJn44XWXTiQ5HBtA33OsF
pR7L16deS496Z2z66bVLT7qwj7WLJFqOHl3J5H+0CNrTUPB1Rn1jjckxwYQjGU5gnaL5ViW+awqf
y+TRSjNHwpRM0JyTq086D8V+eK4MY98z78jBHi4Bm3qUb3o43IZBA0nqqc5FB0/+UQ2tI+JQFK1T
cqNmhNmSaqHlD/hOYHutFv0iFx6EPH7N8GnabS0+j7rSuXjUFfiAquBWet3ZeZTuDCl5Hhv9lnxz
V6FU15fqlcHPrgARUNfqMafKGKFvmaThscfBR04uj1vLEoKmKobUJlAaWASsdzQYFvrVOVt8Ih8d
WSMyzOhu//nI/ptTFPE6hygNuaFRbH07sudBqYWqq3+VCwAHr2cPWgBVULIJXFGxiR9hF/6auqEb
Pzenn0Ycf1MPsTWQdJ0FNcfL94FAP4rSPIX1GckFKTyqPQ/9DzOAb8Df9aCW14QAQr3pmGXzl8vn
TzOApKTAFAwwrF9ccBXIHITBkCTjzoUqlvginJxx3yXbnyqEX+OZb+cmkxSTPx6viPGX+sQMMOEb
08RSQnQWF7tx6Xc+qYe8vE/2UurEMiZpe/HMg+gbLir8FxM1rR3dQnl0tEeyhSwXLck//+B/M+gx
JYgyuojpy6Lm/b1u4XLsi2Iez8ZwEDMECVs12P3zK/xNFSivu6J1D2Oslei3SyqMqAcCLil1Wz2A
I9+yBbADmy/f+Z8Grv0qwySZn3c1fLJP+j7haaNFFaWqObOx5+Rgy/9DZt3fFV2YanC0iAxjIEP/
/nXVECtUs5ovOBB2cJuZ9Eme7P8Uo/bdPPWrlsU//8eejOrmWwsCn6Wc0mWmmhw9bZNzmQh25jIa
e0pec29x2WFtYaqG28mZvBqiC/NlWyTvHA7IDzurv/n5+KD/+V6sb9v1ZRiyoW1mhpvZTU5mAUtn
dzzSsdv/jcSC9fv7/Sb5/cW+XStNkwSjps6X0UFo4rGgeyOdz9jKLr7C3U9Pm+9mqe9fs7X2nX96
FsS61vOv+TJtYI+pHuRFZ9qHDyxo7MQDg+T+cCf89Wbj08kqqCdMwhTt337WRtaWZYrpkY/qPvbT
fXJvXM03kwM0w8mvq8f+8NOVxMX/13pdBTuPNdqkc+Wx/u1FZbMocpbr772yL9LFVhP9MRHOevY5
tUDOo9HJWy4nbXJysNm63LP7mFG5ndrwviiQfcBQ7sYaoA5KIyqTqs6YKSgnRRG9VPsQZaLtGvE+
7w/haLiBod5Mg3GroTzR4QSAm7Er8lzjntFiYPqMyJL4KHTBVccoB06GO8qvg1yf9CB9zLODVOwX
pKYWWyapBAmstUfNIDwrIjRCzD61OLzq22pnFbLflwrllrY10TKt8JO2Sl2DAkaxKC3N4xBtJd5Q
xpJy/NKia0P5NHO2JeqXmNFvkJQg5jeMQOiX2m1oEtEYL14+fgWElBX1uJOpUM3+Cboo2q9Du2xl
SXalBnyNzFhTwgaoIPyOidaRG39qF+LWJ6ZjT5kI502WnQ5zDYYLr5pNH2GRQ2Fvt7nlWMz92IiM
+kxamE6a112qT7spHI6aKtxOC5D1pmd/SySRQXADWn/jPUvPKxg1FoizV+p9Z64RbyhbrYxQua+2
GzdWNkI+jLaG8mhEdwpqTPk+tAp/MW4hc9nMwlGpYTJCKGh2b+nAaMfAGioQOTulDuMVexmPdQx7
iE6Vcz6rbkKN3LnC7ligqw3aadwrSrlrDeEJhLxrxfg563ynsJ5MX9AjOh3XBgqPyrxSCx7wOVRW
CxrxlF6VbbVRmdl27bibQf6OYrHpiMwTeEjP0mcQNrwL01Wb67TYN9JDgxceCdo26PgVYUtpjS8E
w0liK4QbGn5QZad14+RTw5ITMxExjh0xxVPMnnNn4fyo7lEgoqRVPRQ/JzPDKqQ/ixJKSwracHhr
ouuU94Lbya6FnSi+zYW5DcX7tpudBRxvk6SuhR46LmSvx4vRJlwa3B2zyEpVgnEqTHYkrcsBBVUd
bnFd8GWy9zTOcTG/LAZo4+mrG9+Kip21tUtUxa7qS2maiCw3XdZ5Q9d5yDZtCnaPeNatRluJQA3f
BOEd6Y2ZEFjUCYzFibBFzja+mkBYMgNue3/psD1I+XPTnNEA8heYplu6Q9fAHfIs8Nso3W7QFruJ
Ul+aBOy155bkIGmAqhIdDT4b34pTwQ2lVmFErXolSd3xMrr6TMhQ/iCwWZcKgQmr6bYV3xpC6Y7L
tw4hiYf7GGaXMKi73nwPQEmP5f1MqlymMq+OrJEHxmsXRR4SdLtHhVUbkh3oTyCffZnHiZErm6ry
I5imi9zaAUyAVDkYyttC6LUQ7CXm0bLKE8DobXIY8X5BjZn66VgTcpuL1ifUj9tM1ZAhE+SjVZtl
mneRYN2ous93WGE0TBISm+ccMtstGcg00DF0IYa/wJnFsYVznrlG+SK150YYt1G+C4GJSbHpTN27
bAG5q1pEdyeZHrgf423ChYpg/BTTNsOVcYV53nRLvcnH0QtS2StCdiHxbhQeRvnKrPfjiB7YZO4z
1VcRIgiFjW08+A2eVLXMfI3ASoQrTju8ztiVi97w6wRBRNVyBcnHHJuQHoUPqjaysbAc5DJYUtAX
sP9Hqmys+nOBkEerp2t7aPXnRKHHMlk+Ed1ZsOwtvmLrgMcQ+XJvNyG6Cv4UjYjoPLrV59YdRFw4
xbVMJCgeeTThxCP074PAhDNernKR6r604I2prhG9rxzVifgHfBTeZN5XYetW6sA4Q3UHo7KBKHPJ
Y2opfMmY6XnwPieaE/WS24v4TrLcRSS0kyGnLIBxRBjf5U27fpWnqbgqisJuss7HyUgcCRU4ydgm
YGFNea/K13QWN4hdzIHVOWrYBvGEimAAVx9DrceJR+OEW2es6Xc1AvvqGhNt4TECybgH+4HZkMFa
D9pWPWa7STiz0naWInBMbSZsnKuUhnuUR8Lp/Rzrj/Rcq/WqkLX1KHPT6F4d1ocwWdLnSiMwg9US
QH4HXaFNS76xJNLMRJQ10XOdGDaEMFhBQAjYhKerPEWAmt85afteBgYsvTfKYz8nNyKsH6L0vdVk
LzCsOyV5a2t8SwxzhhrSWdRvK/G+wMBmRgSRSNdlQD9QZuuzeps040ZRD8xZ7Y5DWmD438/Pk/EA
P0wXPpCr/EpjkFigJsB8WjqFgPUCVjxo35gD2eaFLXbEZ4lGter5f9kGpQH7ypuo0gm4X3bKCGix
hDOlsxn9AEaGtua2bhNGmZqfrlsG/WgiaZWRTEvsQMHu4zU9aE1KLvtrk4aOJhX4z67FJPCsZfTL
7L4JLiMzIYOHj5aVLhj5NVtUwdHWTNdCwCr2q+UJGuoNMxB4pcxClhZ75Myn5tOvjAAFz0rM+M9m
BorB506dH4Zo2Br9lV7xW3O349hz9WF0U8FEqYE0En8VKXy7pC6urOVTLXmW4ACIzRvJ2ArMweIo
2GB2g5au72cVUX9QbEFJTSrRoAp/uWy83Lw2lxf8RwSMZ1wqR40tm5REpG9jG6lRd+j3yPVRqiNt
CHC+FAD0zHPKcAoP6Wy+z9lVE+IBf1EIKdciAh5b1DysuAKJbB+UMdQtYcKDuHzpW/VQzxyM5qVJ
CckaLebzkKFFnpfQx4IC6DMOw9EkHYLDeSEMg+bZljUmWdoHIQiofM2N1GDhwEdNVPv4VSLILtjp
NQYTNgB0VICYUpAODYRfkAuKmj2O0frUh0q5ZvM4taVfwi9Te28MLFyDnASwDJKpcrKel+q5QWtc
m5h3GBQJ0pulj26h7kj8s6voVU2afcg4aMGntOQd9j7whsZOqwXbqr6sfBdUftMnj3n7gHatFXiu
hJCelfuCxziaoXX6NwDfD4RrFW2Zou5HDIj1mPplt1fYBo+zyqg04wzJHb0U9iEB5xapNIIcOrAU
tm2Fl01eZ8fjcYlLZH+aOzThzhAOVqWB1To3TASjodtG3ROUQSQ1tatza8fCdUmXXZnPPXyRUSMS
paARENAOjqeCrWTGhlEor0fjVRvNrdVfZg0os8U+NbgFWEFstMrluhOYJ6fCdaPcydHqWqYl044Y
eGbpbE29YxYcJXAMswXyuPGZoEcZ2sUZEUANTewGdemSrrTF+/7WWjy5+hrVGqaEkNz68GhmktP3
kt+M1l1ckwytJsMdZPzrgCKUR8lWINJqYMMtsG8thA92Jdzj3euCRXSaT4Ilsl5q9yEwAvNFjA+5
ru+R/Ttq9ywuVzMcApFMDwwT9jJVLhIEHH8XqflQhsApZQ5e1vp6hMaYoSGs4Tl/s3j6MQN0cT3a
AoEZY0OsmgIah7Oo4z6dxFPPOR/Kz4UCHQYPQL4kp6ljdzt1LCZN/tyEHTcATks/zVLqZpjYajD8
axjQrJ9K/Sww5upkNI6IsXu0Fmxa92MxO4pylSuRqzPGzFh8dGbGF42gafXnSjAD08K3oBW0WXOX
FJx8cu0aee6rAnUBzl0t+iqDiSvkkkILRb0dX0wrdhKunJy9pyG2x3bNdpGfmFTmkFwFGUK7xD4g
Km5jkUQTIItRnLotnQomd0LCOYV4UKRKiR9V9y3kFRpyN3j0cus1xeAaaB1ncljE7C1a8E+XbJGf
tezSwqdolFtx3Jcd6TgQ9vGVK2O1mSIFKmTiqAzYW/NSRkxbSRBSav1N1HhUNq0bNRSj4pueFDs1
omoADQq7wVeZIWE5vq1Foka4Rj7QY9NLaR5p4BvLCBxxkK+E+U0bmeZZsSuRUhLVy1HqcTxol6Dc
CbKfYaObh2Gn9nfJ/DVagZOpHFTZS4GzD34duNLw2GefsnjXjqHbFYqdyu/IaRBdTWhSQbB1cGjY
CmTDeZwuifohUCMKBlbY2IvmE/rwjZzsh3nw+/RLqrG4LQkt1UzvxA1G0xjV6P3uFonfV58dPWh3
kdXYkfFiALGMdWIsjpp8b4VgXDkRqTvDWiFXgF9iRNVbcugnVxDjbsQyv8HHfix60Y5nNObFmY7B
7kvChADUljGiEazCbf4phQbhKYs/9sQyUwdOoLc0Mn8UBm/ZnUhUVLPkjtEiYC+DYyBd+krY1DEs
xQSsfH5LtiEQIB4CQHU4UzTrObFk+ok3s7puzYb7GzV+rPr1VPnDQvKFipm9Jn+lLWkss60CuVGl
DlUoFALxXmuuIe7bOnVxTJCI8TZMG1K3gr7YhASVawoxEMJEdkbMoXAKqMP6haduE0VXCykV5JHY
oTh47UC2HT5ewVgVqu+TQAhDQdJyjpsHYUIDVF76MghRyurHsfhMMbYRIEtB8tJzkjR95VUcdPm7
gg1cY+vPGDqu0A7JKYJIw7Hmhy59MxaqtVmG4oyhTMNJRMJQHZGxyDcs5fdVQyTNhHlXJEnUoL8c
3DUGpgBM2Bcp/SzFN8lKGu7c2SLVomOJotyMuW/QRMQ1W4aQpiv+StPosVO/Kq6AFHmssGiOIrwp
q7epa5w1kLsa7kPz1FHvNvpVvEDolTdL8y7nfCHMx5blRutue87DBnaG0pv2zD1rsoUcsquODiNr
yfF4sZTnibNyzG/jQYa43G9iMs1kUiiGF8D871g5tyk/WPyYmqhkWrxmw11GgpDK2KRZL5fHiegt
gZo8hzQpCJwi/bQh/Bn3MWnqI4IL8R5NAxY3we1p2QTuYA09Bnl8q/V7A2XZ0YcvbViOFgtQXSg9
kRS+YQ3f0OJ9R+SIpRrkkL2a0QhXgcaSVW8364htMxcHDlMXxnPadUBpoggUzZhC4uaiavulodbX
bxOigZgM9GrgFM0b91EXrm7lQq/dqQnAcaBjzgtPishtiNj3cLxZui+Nfg7tpqbRzoFF61a3qUqu
nSjYW+WjUt8YNHVVwC/XfCqEsIs8cyd9uAFadV3pZJ20b0LwFqMy7jsAl9XIQxR14fiRq0dFoefR
34F0UO2QMx6Sx0KyW08UzFgIP/Cp/kblwVgM2BmrDiyg6vdJsag3Wsna6gxI2tOOtYOxZ2NsFS+9
/3HM+FfhJhtfUWMErqD/hwb/+5jRnBddBzX9qYSuBkTGJZ1uy61O4KNjHJJN45eKo1/aYJvs9bt/
HjmCJvvrRPW3F//GJBwBIqSJXH4Wy1WMPshUhu0qvhMGfW8x28rh08TLMQYrkMofDYIydrhbzAvb
Rk+9uO89ETV7SbJWKIuo1aetYArYYYlNTRKP+mKVgN3hhrYbS3XAZ7wXOVE/Q3bore5Rk63HftLd
ZC79SULSLXWyl9LRTGa20Ye3WuRa0l6nXnBq0TrFWUCXQKfQCDcq0sV0eiXkqGyehCigL/9IxZcm
es/ij7ntyD9KjpFOatWIX0vCUD5OJ0gh8CeMiXMH6nWB71RDdiCVwD7VhjOWh4SuEmWfnMEH5F3s
T/W0F3PYwcsetj1xmA0nQecW1fiR9OyCoPyUQr6RsM+S1TN5Yq9fm0nK05cdIP5RVcD1XytXpO65
lpLu8IAlcwyG4knVN31UbWPMAULEIc8V1narBPsicJ7V1mALnLhGk/pRUR3nSrxIEjgkMAnDsjWB
oLTRcCem+VWXscIHd8d/CJIT6FtloJ8OKFUNvk6/bJMtDCl+WAArIrl0Q/xmJVzTRehWS+wyBxUp
c1Fme5CH/IgjLJowsGYbpOmbrnssSecptYUOkD+2MJxIl3cjgB9U/YyGyXAbCCvMjrF8pWGPayl+
U+wkEXmrWvImNqM/ol6bkbn3qkHMj+n01bbL95UFMz6XPTF8FPWHlSedsoLuqHES9S4MeIJr066f
YjB0MX3oq5HOXljtxWFxIYVAeeGbABnFDDZzOF3E/lnMBaanqpfF/twZJLdtlSXGSEp2DoMVcBfu
lMVs0ZmotSg8ItLhtj17vQA9fzkCjzNNVw6hsMU1GgUmmsQUdmnjKjOyzZSwL+0jNMQjf3wWjIfB
vCQlFyvsYB7+0KmEraG+Q0+xFQW9KskH7LuD9k5eHpWexXPopVm1k+eQvzWBH7wwvz3gJaRLOU7D
k8wxXVvybonC+2XkeSqOjIiZ5xG9QMK3VgAhQJKo38gWcn2pOVRUrW3R7AG6bTrmswMeJQlqGnOd
IxHdXsQKSmB3GVdvXXRWxFeh3HZRAem3YF453Cc1e3vxaDFvJd4hFDInVsXrqiPUpn3DqotesTyK
XbkbponR17xjaH2lvwrEySWWMwSTg6kdHq/+79Sdx5bjWHZF/0Vz9II3A2lAgKALmvCRMcEKC+89
vl4bWS1VJDOUbGmmUa/qzCqQIPDeffeesw9NOm9bBHeTghnyVaIaMnAbBM1jLt1a0BkkYY0P1RYY
hVE1dvUqE4ZqQYdkCU6ffEPzJsaNgr2bvbCxSf52YaI4sUJ+WKAvY0vY9LK8iMUWzcZP/WrNtCEe
+yUsJ9IijWVkjqteZGhvDQRsWa6pqvtSS9xGV+5Mb9+m9BA9fXA1UovAYBCGyRGih87M4xyvREF6
6CparXnDhIcAUzuW4xurFii2x3etuqlyevegWURWDfg6VjcfMqN7RUCvllu7uSU25FiSaE31w4sW
R0Qs0dMrAtcvEESnPklWDX2asv9EAsYZC2ChJe7Q4oGDIt3VMJdFYwHJoXnWDEuvf5ppMWHTLXwr
eGAMvwA1BTrE3GQy8XJpt8il1KlpvctoHYpgpGE46zETaVp3VKoW4BSRxDs5KK589Y2QIL49A3qa
OH5hLWssHIU03ehgfxIMLfim9bCyc/MoVyPeCOYyRGzkBc2d5A7eGPOM0JbbZpHRSUyaxyF+EpOD
CAfZbPbS+BCHM4jzIQpQt2bdMSjey0RG44waGUFSwZE2aqh4wviNOYZjlI9i8ToCjfWBS2vPGeuB
KUTb0UQPwyo2JNjAYDqk1pWc3Qndqsd+1kbSHcSY10Q1d1ZZfk50kjvAK5Ducx6utL0DjOVkcbqZ
6tuiu685kfcEUCUIhEN53QmPgXUXhTTzuKlzY1L3Sf0SkRiLWHqDtcKcwhpq8lOPCq1lUwxXIuXZ
pJmOmZMzByBjNG8MesPVqDrJXDwrR4MOiDVQkHqrqVOdiog/U/5M22dBwOLRr6zhWeoOUZg6mnFX
lJ+mdTPVwjagYatbWLZG0v08kp6vC6x+8eB6UuUkzAtC33fS4ihL7//1xozvqfQYonT3mEdwWgcA
a0v9xK+erfNKchjKTwZtgCqy02xdqgHpmjkHdO1xrB5h65+8YG4wKaSMzvATOqay2u/VKqX3+c6g
4Vg2zGGMVUQDpJ0HVj72NEQmTTS/IpBO5FCvl5o+x6wc5KkhhYL21lgLLvEN4KyU5FaUSVpDrDaE
o5uLe4hi1yTproYkkbkYH4b5W1m8oGk+eMTojiZ3ZcJIUeFwSsQVcSnE69Hcx1c3p3f1+hOa0Vkx
h5p/beZkpHXdMum4q5q37RRpLbEcKFKB1MhYGqOr9Xd++hylLPEWev9A2YBJI65umlTE1MNKnzdM
0y/fJUJ9VT9bqZXsCul71L0WVX5NR2pddwbk/9dQpOaZmy658Bhyk71iYCpwijF1AcO6H7r0gkxz
xkv/PtL+e+irnM3Pm0QASJJObxlLawZqJa3fqugBkRxnIfq4YXWKpWMCokMjvnFIrkvibc30ttGe
Je++Y4aaqTeTBy1U7ZwYhEkhZWTOlgvTf0obtv73lP56w8GzY6xW0WzxgZyV4aEmWrA0qaXJ18x5
KMJItKv0LuzuulJYztm8EmGg/AD0kutNwSY5lttgPhYRRDlITlzdEWHlWGO+yVrES9xhogOclNnG
VB8FRoc9J92U+LtmG9FFj+DtNfjCDlJ+n7e3Ae/HcJ2Y91PFICJ9+XNd+235/rWmPrPyDJ1FqESX
f9RLOseGO63VTdwihpBRaXuX3FDfaSB+KaLnIvuLUIBgiRByvvkqbudMco7AMEUQFJuL9EdwsWb/
9mqkQpEXhU4IAe6ZCKKIscAPsfA6bpHuPdO1scmmdYCA/SvC5fk/dqa4QAz198XONBBV+M+LWbeS
26+63Zu+iO+6le9cEkB9p7b4qgY/19UbuixD2BQ/Kkdyu3eZGJMl+I9leBrvOGyGx0tyC+Xbs89X
/fnZqxeyFqqRbGFIJtGFczRZycpwTRviSYrxXRbVreahuifAmrX93vMOJdTZkJI0W4f+bRred6jd
yChJqYX6V9CPi1Cr2Nauwu6UqZ9VfBCFWy2/b/hrVqOt1SHaiJVEHkYHE2hTyRh6PN5N/71DEGGX
7G/K+GoqAjXoozm8iMo+joprkp4cq1HsIas58VZXTbuR6BAY4a6OPlWd2OYSxweHtoEaNLnziTaF
SBZ/+MT+1NpB0SSb2XeEWyVVWdnYBcbxWAePMuQ8lhfyfUC6b+eUrSGKj13ULuXiRS8eRp8scdO/
KkwU0w1Q2uuMHqUsiGhyb4fgBngpVJzpUNRIIerYEUXRrTUolwkySZr8iJGrZpPTzCfi9gWX7lpl
EzaVkxL2j0TduIz3iL7kDEUutjNIVx2V3Qj2DgqTQ+ofham3VEfN7sW5xR6tk5Q1mr2iQu8ph/4m
pEyVASdR/cj5SzalexRfbp4jNmZoSPAd02ttI/uEbz5rg78YOStJvbmsguQo4EJOQTVVHMDow7G5
litPuiKJAqc0jS+InR5drzhUNpFvXtXwhiAFulpNGyc215IQL5Ph6AcwbTt7rNK1GEQrfw6X6BDR
CP2RU9AJr/GO4JyrnOSwoWTyFhElAVeqGY6kxDaL3NQe48S7xyu0D2NGEdbJLKptOuTPpEEtmRlc
Gak4MGlMGrsPDFufLda0XBIV/YJJ8nqs6NuOuHV0gjr/VMDObu6bWloadfvRja+GRAKMcj3Et6V5
6uorD/B+bAjA9sQZfYf8OhCvMpG5WO67vizYPrm/PZIaxsh0ck9i+ZQK8RG/9l1nBnvTE9VFbowL
JbpjGqWBvOkYNCLmiKKPCMtSXVcL2azdoFVvM3E7a7E5IcDHPnYDRXQYCBtVrJlHYBhuMD3U6JKP
Abt5PT0ogbfJR0pj5gUB3aOJoHez1jZFI+9MK70vxPbOL41XNbU4NiYbiW8QetphKLVl2Me7pD3G
RrOZQML2hmCbzWmkOTo9yXxE1AdrncGJCIXJS0Zq53LRKsQ3i9J6UCMaHql8xDp2XzbpD2GcJ+Zp
CQe22cHIDbdR3MM8tbb86SkAG4PUIcPXPe4tsIGZ1d6i/XdlZOikFezFyX8Q2g5bQqXZY19uw9kn
1+I0gIlnBf2poiUWVsw82sG4QS68NUz/0IQimyjprKF4V+LQjLIBZF3vDIHsBnCS4O7gCBNSZJGV
ufOs5hSRbYXP8ZaI5AuG5e/WYtSLmiaRiqETVXG2xeCIr/PALNDZwR+bpYyCzYCOU4w9OjDjbi+t
xb8Le1G+fbne2S6TjCFgqKzE0N4sxPRGru8u1AOXLnAmzDTFZuxNq8D9U2wUigDX21g28msipxdE
hy8BQVwo7L61/Hz9TvNH+lIUmElGz8IrEGlyFmGaAGUkOPorFR+ordnFCuH5Jbr7twJCXVZMFLsK
1cFZ1QNakHybmttoj/bgAKago0Y7MXCQbByj9XA/vnrLC3f2mwJBZ2/+72ue1T5hWQdt0ZY/ze1H
aR2utBV5kBfd7d8/kl+uc6ZTVLpegtk6fzd5OzkxSlPppkMaqdjyznfzS7fy27L878uZZ7VBlsZG
LHO52bPPgHKJDonQWaZb62h7sQN84Xf7TVVvSHLmpfN3I0EvQSWzYDJgZ4/eesRoaUcLxr2WY12S
7n7TeNYNIgt+Enew8p81nhOzGzoEtVwWxLJdr4adeUKlQWzBXHhJNrKCAXUA87+FeikC99v7++Xa
Z31nlcw5wYoY/W2E41yfe27tMIpYUmC5F1/Fb+/vl4udvReGHxOiPpVvndsvqZrs6LZ79K6wiML5
WFSrfkeL+vTn9+LbBefLJc9eiyIiUEbOMfzRpTDTH015YUChfyuF/nKBs/chDtqyJhztLRVAM5oj
mzYVIjIaTz+VdYU8iy56tTZL1Q5ycMY0Y2iChz3CbBR+WblNdLAtYuM0FicW7Y2WLgmAnyqKDLm+
KWMG4LSFS3RllnajMzCTKKeUNHfM8kmIS9ckkVArTlHNhqDdDxQpSTc6Iy1f466nCVhUiW2MgH6q
xwrlrVQTnEk3Pi5pboOaGXhpcZA3sAIHTK0hW6r0kdEtz0RhaQwbUcZQpmyFWLal9seff5r51p8d
ab4+9j8V0V8W5pQZlKENwxvM8joOl4Lp271x0xUvgfwhU8v++WrfHdd+udzZXtrKDYhPYX7LRBue
9EJ5Te1mgYlsE23L/9Oy9fdTcS5Zr1NmIzWv1V923mxe+g/FEqSfa20uXezCI26d7amD15dkWw5v
VrnvmDJiFblw6+R5Efj9lyIpi2gQcQ4J+XULVWpJljrL/5xUZhDKzodekHQgGit0VpFo7UQaRhVY
7cYsMGrSFszDWseuqSJU/+iS5DFm4GF0eYMqSz8JpXJrBiirMvVOqJEbdDRFJAX6RXmC53+hhvp+
zfn7s59t/+VY41TH8RuM5SKPfPR60Sppk9WFp+v7y5A2IkI2hO9z9nTJKdVrFc+OE39dr1BtYWf2
NtN1uUmW2b2J+6S+tG38/qtolBeYTwxR4qrnv0oxTQVCBhkPWHiY+x0zrWAz9zvUp2ANaGqJ0XAl
uH/+or9/Ty7KFzQIpJZQ8p0t4VqI/x8w8WuaP47iwe/vpPyis//3hYHvJeJBmi33mvKzBPmyMHCk
bNglCjgChEqyOBULIXEVZ1gDi3TR8U32vCd65VZG5OBeqoHnBfvXh52rY7GSDBlDFJlIvz7saVyh
JdfM186tNhk+qNYVVunFRPjvroIPneglCS4fLaRfr2I0PueIRKBV9fN52fVu8C9UNOpcHv36ZQi5
MyQi93jKsY2d/VyRrJDhIxkfps9cse02XuvtAx2LQYTgUKiLRYqwQpEQiY7RJkolRHntFVxkDtVs
S01ja1F3lPNrdC8tltSS2AMF8gf62iIeH2SjgcEsOpORrKpiU3EyMgwT6e0ppTGJnBVU7n0bVZXN
9utaY2PrZbkVfeuaAdC6koULr8TvKyGDdWpujGU6meznfiwzmUBVaxh3LIwDH5A07D8//N8Uv1wA
F56k6TPJ9LeWnwjI32umN/SsEJ02CYxCbYnAa34e0euvL1VMcyDi+e+Hr2xeVQBrYA06exjbJMXQ
LM8XpO/7Ei+D2/kgka8Me+7L6XjN/mpw0stYYVlwtbt1j0vJewyWl94L6ff1htXmy2c5e2Q91G0s
pMNbTrWGLcDxHkgtKD9Mp7NF138CDIZoEbtgfWkzvXThsyUcI0ka9EL5OXNF4nVpz2DIn6epZUcr
2beTZzO9yG1g3Hh+71GegG7gBQX2OL+ov76ifNsosqr6LcdSoqTHKn1GDANFahdNtxBi/JSfJAT2
iHyBwYY9RIwGGVeayQrsshtiJkoLejrNZpREh9aU41snhp/Mfng9XtriJRP8RSkKK4bKPtQ6Awm3
GN1p5Xsb3yXFUZEeZ5Jh5oVMYtplVUvO1GxNqzxqhPmmTIBEtUZN/gQCehlo5VUoAgoKwZMjTmCi
kGdMtetoDglxJGypLdMpqYrfNPRCaHMRXMYPejQsOx3CP0JQmtz7agZNdzQM5eZQBFeKfNVPIqD9
DiRstZdm6SMeAC9zDaXflITnWny/TJO3qpEj/cCmDQpJKog/Dx+BGaPkLW2FsClxwiaY32lyuTTz
16BED6ImGxq+G6YuC40pewFxP9N7chlfCzndahCUe3o0Y4LmMH4RUKqFwWsH3XqKMpDxzVKJCsSz
+ipDH5dwIyRLwJnOwtS9MExv8cMHumHHBHkovb6R0+gU6CbELQYRhZYsvA7nG1JxFc9PjWFdfhDR
TonM9wJ9rxZrWnWRGC9zDVQuAu+mu9KHgy/mLqPyjRQgrcvFnUo8vAbVLmI5SzW6oSODo4C8EjRm
BBt15kmOjRXuIkncM+006+uGezY0c0O34iMwmxjFG7jp66Qs1yIK/NncJfnHSNmE8YfeM7fn71iv
cNbtmV9QyrcIfRcNrAw535DWt6jpY9VXmXrw5M8o3aX8N1J9bzA4FuO9qH4GhbLQewKV5korQmEu
3TLddfr6ysgKx2zvVeVlnD4Gr0D1zmO3Ip8H1oxLWZcNDP/qVdc8N97g4r3hr3fYycRl4CtYDD4j
2uaZch/3u4mtWGgCwocQkMgfQ3aD+LsI/IWA/rHDXOPJACmTm0b7UcyxSoSitN08egaJ1UD0Spm6
MsEXk/IELAVHTLcvo+pDNm5loBx62dtlVLBR0e/GEIKDT9adBAClIQbrNHs360eSYTSy3cKsckJr
nQxPpUnwZbri6Sd+PnRIJtoXXbgZIYn5aB91biG17kpOUCeaj+H0gfBikY37WLQuFIe/bUtnC8nZ
+kVanjoU0/CmGZ9N9hEM4oX6/BvYy9kV5qrtS8WkB0alETH2mRXDqqrwq5XoE0Ud6x6jQ4mRRkVu
Q2+5mek9okSdjZTXFYJFpUzQr99KDEa0grBz8nlocuOaAuiaSrMG0giX2qCtRzF2KQZtCaJhak1X
nZcsK6FYSSD6GtxMnZq8URUzDU/kjW+2jskb2RtI7jtpU4Tmxgr8Uzu0pG0TsCiIh1zobKUvF2mY
HPqOsNA2WRLhR2lxJ1HZBREpDKryAc3cHnTxoU1buC5IbAZ1pYYfc4M/80XHlwe7RhyT8NcyRvoG
SulG1Q59XjnlIK0bNLyKUrrK3MWfX37kPRKPi6mSAQLQtn+rq3tRvhIHD3zIsJhdevisBFCnolhy
5EUpT4e56A7kFwPAwO3MQLifHpo85K2q1inSe+JMP+sQzWzaLLXaJyPCegr0PnIEc9r2jX+j8H0b
vfghW7XDp3S8mKjq2bVBm2AqW5RzxLBFutMa8AR4KS1mt3pYAOAJl/5wiAdapMGTKoC2yVtEftgq
EsUlENshQ/FQaOGNharXTur0ruOWQ4vf0KDGj6f90DFmGk29k0MaZ7VvG0zi8YK5o4HJB/Z80jyE
QnmtFujuMbGaRQvwlTiUxOCnLGT68lgn4caCgLQnykG1RYilxwtdq5e5ROgAUkDDDdmU6VsY3DZ5
iFyhLIn+YipAyJztt95qJG82V1Q3CssbYwxdywfQMlejoFhKzo4ZsZFtTOvJRN+ir5DaSwkmS1ND
jUiEV4XJo0K04sNzQQdO1X4s+UF9Eo86oMDyi6petWOz9SOLA2Zwm3TvYoBMjQ4J/sIqeCt6lhfJ
Zbd2/NxfDiXlk4BFrHse8dmVuMonGc8SMJQai1hUU9Y0kQPRkDL5UKPxDXlBREoAkhF7yynGFun0
1sO7M6X6cxZ7V2057JvUuAl07xWR2D6nzxOGz0ZVuwZzv3owr5E2YgZQGM1cV7V37AP/4Gusa+j4
dThQZRy+euyzOIfw7+TU1NHGy+plaQW343Qqe3+deunCyJclTH+SVFd51K0NHvIgo3EoY2dr0kde
9iV5LkuFFIQKhULQMghFO1H7ULZ69HYoEgq4ibPVNYfLYqBONDzhPp3lIrOCI6U/buz74F2SInLs
Pqxk2gpyAe2RKaUh5G5DFhgSOvZs2S0BtyiEdUX+wkdtN3TozIhYtHSmXP6t1wxsvUjViN7rH9Ig
XZka8UTprVEJcJrBXyHQUo33SBPcMDGIF5PGTRN5pLyM20Q27Mwqb6GAPKVo+kPxnZwYJ5CeJf+G
TY5J6CEiukhveZzi8Eot0YDBxTYiLCwqQht+0LxnwbLo4sJgXZtetJpXLV9J8eCw8ydas/Q6Yy0P
xibP/TU+7pVETUEGsu0BC0wqaFYtQujppDe6WzGFFBVkHr65MLKbsBVQ46oXdorfa+x5ITdNE66K
qBBPflZjhyhaEXsNb+Y+u/JWkpO5AeoF27BRkkP8fJmJLspdsL9wrvm21P1y2bP9Q6lHU/Lk4a1c
Gsf8IHMmVZx0m6+EpeeSPogsCJDVxZP27+qQs287f6wv29YApzELZPOzUOz5rG1uetI9FsOSMepF
qLv8W6d7VnfTUIDsoMrAXc4atUbMeFng1tZL6w1ZsL8usEe648t8kkCaw5qymTUcKoc57QF3gP+U
oMm8cEL9vQv566eQzuYZfjmSLAjoae5t6OUCDvSPYmkyXCiP6FHNCwfWb37Xr9/55w/w5QbLXW7m
hul9JtHVwKHfF/BKXYl5sfzz82P9dkzlW6GdwtUq6ypgoLN7mwL6rLQ+/zRVQV0MQMdk0sHi4lYK
Cwcn+03ja0uh1XAJBqcGeTLWVN4vH4a3RoQgEw/EacjGbkqlWVljh/Yc6gTgNNiZ+JWP4MnQ6XnT
lcyK1DOpFsfAyVX+t2MNQzC55/iDWplwF2wPtMYl1w+7vYKbU646DOeBa2KCi6ZiZ4k3YaW8l0hy
20q/L1Ej9RwxCL3dDJ2+lMTACXPZkWXvIYkLOvPXhOQA1zwh3nZF6kdf11Zq/SMl0xY027wIUyMr
nGfkBzzJuJ+E+5HsNaF6NKVXkQqHvsw1SXpIyZg2ipUbxft+3NVYUaRRf/CjYS+b6U1HDpZMiuFk
WIdGI7/EEnNkhhGFmNIVR26MicPc2hZht2uxlo36WwXYs266ZaBb8Oe66hM18IXK8rvn58vvapwd
gbO0y0qI+m8DBRpnmlQBy7aJh7c/Pz6/t1V+fXx+avO+PKZjpEUgs1FPz2+FptqRMzyKt9ibF+Md
CoXs/hKUkQEiS8svjbGzS54ttFUI4E9XYZ2rWC8QDwnbOg9BmU/JLJ4o1xo5akPfUHwUbiHOaH25
dirtY25iidz0CFS66COcxmTl+9WK3DO0Ap60b/HqEq9MJYgONMalA2+kbGXkRa+ZNbjmQCrTUNoV
+hWERHYKRcSonAGJPH73w9Bjntd+zJ6FPn9S8n3NUMewXFm3Vqh36K3J2lqwpqOSDh+8VbYAZK1D
2a60TO1i6EIlqvBJB+jWORbG+WJ2iuM5nLosRT4r3Hvij8bDCS5k6yGNHF5nPN55uNIn5UdZZrdZ
HD8NHdJuL3wjt5KgOe1aJwwpRW9kyIErF8EKO9VtKBpwCdMtUUJLHeJ/XoFGzonZbRIjweMW2pi4
yZ2HmNuQhYfHkCBLGiZEapICUHiwArAQoFbU1IlRweQEzUpIn8XO307jVRW+eGj5cJUp9A0N1wi6
K3nIl7oa2VY74z8E3nlr66FPsXrdzkUUUfgd+pw3h7JCaY/EUwJ41vcVguEJzXPSXSsborxcJkEL
KduTVODr8aNZk98Kfrh8H5NTKN9hkR9kxF3yw6wyC6L7PN9XjblWKW7zVNtN5HC35U6wHoY8Xffd
+2R2S0uXOdUjKablUqYnc6QITLYJZ/zZFKhzOMbWts6L6pnUgqNF5ltQtet2QDAoEweXCodyNgRD
smhtXdppbb/wKTLJevWKk8gj0qPYahMcGGjBRsy0iFUKTbpSsYiHycbw703O74rGQZ3Gf3RfaOlq
FG4JybMtVPvdrFAaOHtFHz01UZ/Iu1pP0cpvtPB6CA4pAs38JsK1hq5qFVqYPouXQoA4qfZXFTba
eriTJmyd2b7vClcZaaFwGCDn1RHN4OBLPwryFfxi3yo/Ynz3sf/hZY9lD4u9SzCLw6BRkXtDKGYZ
e5pkIH+F72TKO5iZpekjx06eUrjnjaiu5Fak6W8hfIpZyFHTqd50mgZE9TloRDl6DhF66UrtTMNr
MKorEtdws1KARh2yqOdBudfjZ7+gIxa368m8j8k9gQzvKJzMshy3OY0IodxJOD0zL7kehu6uCDCX
qwwa1OIt0Ug4mwTbyBhKGZGr+gOcSzCk3lIWTXKxGKM+hubjnNkbg/hUAsUxhmcVlZDX0fXTsgUx
S/Rp+kXU46qHcal5q1j7oP5cIvKxR16Z8C0QTr20bs37BksNGktjeJfpNJHUjAKqd3V+jqmR7aIF
91kn7GPChAdrtIIfadIcNT2xK1SFgYRdpOBgXRogdOaTEW8AC4shYJDrtgNa3wC5G0/KUourK7Vt
7pr0WQ/GLbxflrEdEarOKH+oJJn30mM0qrcWBCgO28sy6R2pQyGDvr7omqXJ/6X0j30XreuW03Nz
ZzAvzuvHnmOz1Qqc2/ad6DsCjnRjfG2wCg9pCf3jKdDuCL5ryWeLwL6m3oPoPwzCKa5KxPbRmoxI
duLagZMKAhYdUMlxb8iMZ7mCXcrQDlwdtpPIrnSeQ383CTeoRRdj/hz33UIRCydskc1hLgkKbO/a
jzG4kXG5h6U5g1K5T9quNMtd7nmya8j5vax1V2w4s3yLgyeyUs0E1MrtgAFiZAHJfe1RE8DN08CT
BmvT+5Ub0grJE3AqGlAr+v1i0LjC2C0qXMZ6CZZDw5G7J/SX7t+4LCLtOhvCp65jt0/SYxqK21xv
0ErSJe4AhLPRyFDYxZzgYStZlS2uUrSWsabuBY5JI5HCGnIPYfhhyc2p0/atvM/HW2Z9mdeRJgJ5
gRejNIhi5cDSq8nS40X2Kmqv+DGh2eXlsot9okeWPlMNiKOzw1i5jhXzRu0ALBU1r0khYOHyVxHW
V4zoRhpTaQSnqUJqI5TUijci4ZcaZ8cBHxlrT5WV60xFhJPBZNKlvR6DYCm8FSEmZWNypqo2k9yv
UkXZFXFg+5Gw0YeIBIfXash3yQj9U32ZhGCvevlayHV3qA5zv9CCXWTA4zXAEGU8Nyk52VLMroSf
owmVvYG5DkyLX3QIWK+K4SVu90KmYZ2DtWTGLuYjJ1FWSbipQiBYuO9GOuABu4WMwLdQd5OvANkA
BW+9kjJa031typ3ogx7UJ6dvwVQ1+AErtNTZrUbbXgSTJZRvRXGjKxIJ1G8e70cdAR+exFc/OOTB
MakOYGH8AdEloUm98db7pSuHm5QbOJIQ2ufEgBOx2hnIhgaNsAx1URu4uRgDkD2zyZv6uSAyjSX1
USxZaGs+8qSaDhGMmGEESAkViriOI1FN3YHNTwvug6i/jo1pKWT3pT7Z/uBtxEJaxPG1cYVVa1wk
q5iH0ZeIVFLjbW/RM8uVjYGQOchH6gj6c+GYrpvcWPu16lp9CrDjNvEi+GvBUQLwxWqyDxERNEJw
G8b7cPTWtZweIm9Y+75yzIVo0zXW3ij9v3Q6c6ia/5Gf/iq9SFXjn/87i+3sH//jf4xm+/ov/cex
+Mhum+rjo9m/FP8PQtx0DqL/c4gbOIHXnLnR1wi3+d/4K8JNVf6hYr41DWb8cyCbwsGr/6ibf/83
VfqHAalTNPm/LeTU83Qqy6sm+Pd/k+R/8Ccaw0I6CIqIKPDvADfxH5ioSXJhus3cWdbM/02A25z3
9rWKNmSRaDlL1Rm5qsBojXOhI5+sV7IBt8xEKtqqFMwOL66qWi6LZHhfJKn8KBm9CLspExHlggly
shpvEEQpP9r4RUOVCpgeBbLMTPcjnERzHRU9Zv1xzmtIYsIMpEnRoh0hvrKylY2caBXZ0m9GQeVp
VuWmADBj6EAGGxMj0mjmGKiznNwmTU2GG8EK071AeGnoDJrcbtRI8sI1eMd2JdELBSJFTCcFK1J6
vD1OkoYpTIEIx1rNrKuOGJq0okTGeqV493TzyAg2dWjESV9R/pYosxu5KGmDJ4TsKrLi9lNYzZlP
xLwLTMl9KaOJHrCedgmzCvqMVbMPUugtQ2Vl112oJCfZ5w/iuVAcPdYMrM/k8PYaDduiA4tgZcob
Er30KpGYNLVBB2Kogu8ERkuttL02qeFGiq6H1mI2iul1jd5VXlpaLu2HqBleBsnL78cgyl1iakV2
c3lCoNK19M/yPHQCoQ+dpIb3NSoDxK+491z0yGzqWtO6GWUGVAvLE7ZRGfm3hRkYw46J7KzZJWpj
rIZxETZF6wAgjK7NOp0NxFNAg5kKL85G/SrRMuG1LTSSxkrY5HelOjsM8SwN1xXizg9Z57jS0XDd
TSMC7Siry+siF0kY9iMOxIoZyHCwS4GZ3dSTGiw1Cej4yPdqLJiBQsPW0imue9PQdqYWgoihwPHc
YSIPSZyUatl3uS7Av1fET6aKpet7Oe5oqI41xZogJhyA6ikgJTjNteox0DSSQEx9SO46TyJ4u5Is
PM4Vz3p4lXg+k9g8TAVhW015dyyxJKPXt9qbcJAYzJnaHK/VJ6prWnl2KhUh2pFAjC3M6hQyaFol
TzBLtHLnNtym6ClVk3meZyjSTauHnEqaAqdJZYnXskFBLYnkDw+Z2NmcKVsmW0V0nCJp+uiKctrL
gPTxxqTlixEH0isMueE+M6viU5FKQqHK4YMhtWiTPDSXVNVwajwjeGDIVj/FtRQC5w8wGo6NWms3
k6BP1hWTIJrJGUTmtSb7ao+vTMelLk9T1zOLMMpo3Vl9Rvb0mNM6F9RooHWPf4ftTea4qeVqylw3
IgERTE1KAAue04AHqU2b8SnKJj1YwhhMJLbrEOUj/tzkZrQscQ4say323jqbmrXIQ+mvUswQVOJy
B69Nbg2reUmUTDkk5dB/5IM1+gelncrrL8vvP/ehr+GPvwpzDNY4MjgMFY2TMTcJz9V0Sl2GrV6h
z5yVXKA81sqq3lSrS43A85Xz/DJnM8GsKyIlUTg2+jOUM/G8kX28766bUVVu/vyNlF/nj//8SkCX
Z6YFi7Ry1sUZFH4GpdVwQ6Nrrg+JQ8ixXdvDOnFBMS7Te+0wPbZ7Iq9tECrAkr0FQB4avsmqcEh+
OEb7SHN817q7KO/+9m5/+WhsVV87wHQnk9hEP7Aw92gLQQz4O2mdPSbRWrqON5xHkdW0j7yaruAY
d/7jn+/Mr23Lv24MOaZQfi1D0RT17Ecwkhwfy6zFtcxV29ZrNGcFZ3KYWYbUufSj/nw5+bsf/ev1
5j//0ufyeitII+auC3AsG92u9x488Q/hEMS2dSOt0z0M3yXoU7vZY7850ZV4TSfn/YKe5gxx/vvX
Pmu7ez49G/C7gPyXou3vgh8j0Jl1d1J2KfOcRbwXbJpDWEySdbGC2OGIu/rIEgKacq3v/gWLxvwr
/92M+/0DnanUNJYC04y4L8ZxFjKSNT/rmoKD7hb3ybWx+fPPcOYI+a/LEbapWNCASb359WfQBJ4F
UZ97cg64kGUyB+3k3PvZKarZ8M3W1vuFS87f4OwbGoooGqKmoiBDX/jrJdvUtCKjLOdbzglkkW/L
cdV+INhdI/RWGXqobrXikOnhb1xeuPavTdyfX/frtdWzkUP9n+ydx5bcSLKm32X26AMtthFAqNSC
mSQ3OEwKaK3x9POBXX0ZicQEbnM9i1rUqVNp4Q4X5ma/gDNSKhmxESjal8fSbm3vwGrbdlx8O+Wk
7sab4bDaU1pY7LQ2xYnWoGuWOEc44i5eaV3DRw3ckacMSlG1QMkgBcnT51yidQyPySe3qoe7Ihx2
qvpYeOnR1Z/BF+hR//nyNCweggA6ZJwFLAUXw/dfQOagkfUGREsXvwiFTPKm7y5HkBcmWkel37AM
yQCxN++CaJIZBAhFcJzw/DwO+4n8I3KsCg56X/fQHewJnwuVgwVgI9i4/YRywLH4EuzW6tvSwnpD
vHwaLgm6TLb/frS9q+piAkabW0zDTeSWCulX99i+qd3GvZ70k8ITvfYE9Uh7DSf4+zqZrfV3sadT
9+yUizT4pDKKXBs0fHT8ZR6qA6JhtOyvAvqLtnYnfC+vgxcyf98x95NiPhyifZPeUXLv7O99uUMe
gA2BTd1WXLkLFxYltzubHusnWebh8v63pQDlRaHQ2Qv486nds0JdL6jllYN+1tD495Y7X/uzi6XM
27w0vWn6bxqnQZRxO9kCtFR5HHhS/5tW6sJVBj4PiSxteilimPF+YEkS9mRknGnQfNUHZGBsegs3
4pfyVRG3xWdtL+8UJ7+J3nSE0t8uL/yFdU9sFQKzbgKj1GYHjGoKSqALjNaq/GsztX4UY/0UmFxm
dblydy2s63ehZsMURxdv24wtNnqWdtBMz902ao7+z5AkDkaAIpKTHGuXx7ccFOQyY8OBY76ZTHUs
tdggSUlBfAQitbREPPraKchFdMb158vRZi3ifxaPKuE5N6HgET97/ynjVhhJcZnO7jTujF2xt7Yk
afixod6zSo9cSMAgR2L1rmDvSptsFkwMZT8zLAU6kozeoCYmP/JB2I5S9lKPzW4Iu0crbeg0Kc7l
Uf4mRMxOCYN6N7kfd6IJyvb9KLuhD3w5Igmx88/yvrVpAj0rB2Ebv/o2Irx3CFfa+Km8IDq8Q6Xp
cvQPhQuiAnegaGGpoqjL88JFGwYiSlyDumlOfFP9hA/oPRqW8UbZO9mxPPmnq1WHjvctx9/f9V3M
2blY96UaxgI3UOUId73d7Efu4AZ8BdoD8FDX0pzpy80mmDIPfFD8eaaaz7Rrz45hX8NRrJN0dRNV
GEWgAO9GKOfI4sqHXFquFs1/yvBEEsX57i/MXvfbijgV0tcxjhA6QvlpIW0SsETUg/X6qxXIV0KA
nDL7RgCDs/IxF84frlxdwtIP6P8Hv442LgaWGL8g7dq7FlZbS7V6bPRdiJ5EUgKBbIqTMqIgILog
oAX6YfDzqMzGOIBbpeEIlblf+U1Ls29QGVAkEfIFHfj3sy9ZTRwHAs/iSUajPibOMcKCFXRJ76RO
YNOCRCt8eznowjllYdAM8ooHM4ynWYrT9eLY5lNMFV9vs8B2bIcrqYvE3iT7eznW4viAekhoDE4o
+dn2TZMs1VnLqP7SEcgUEeVd4y415N3lMEtDYgVr5mSqbajzJDKsIjXRfcSFS6MDesXx6xWOzvmf
6xg6x8nKufAxSZRkTVO5R3F/YSHNvlqjqLIcDIC6Y+vgQ32UlNC+PKCP80YEqqUStPCJ7zubt9w0
6iiNe6r2NIWVDj6/hVZotcahWhzIWRj5/fJTe733BJ8wvtmdVJDQafD98kAWI3CwmFwO5PnqLAIQ
QBQ2kk6C8UPzFVV0Gkx/M1c80URN4uEEe+n9IORaGrRabfCNQVuUOuetkY1PilysfPSZ/sx0MANb
EqcjTMRvjPL0+zhpFDbuoBOncnpbstH0B5BFu3oTPFiOtodZa4fwzdwtzMH9GrlyBoL7EH1+foqN
h+SNQXRt0znGrvqJ3je0VABRX/9LgvvHWLPVJyfQM3z3d6zWDg7KFXCM9gnLuHDzHbWWXbLL2vu1
qEtLHmy4AqrRIEtUZpsqrhQrrkr0Ql1cFDrP3eVtvxVCb2W1LGQUfEZLMsgmOJY+pGmJEApNhq7P
ZnhoP+t7aQcfZFtRed+4XLSKtk9fc0d4GK6rH+XW747VYVX4YZq/93euJHPTihz6IGdlbdo0Z3cu
9XaXaiedu8l4TLzxHAGxAnNT3Zf7tXTiY8LP3W7ywsPkzMK4d745OlXIAoNZ9aIT0r1fCgllu0zd
u15wxMoTu/bx0+Udv/CqeR9yllH0OCz0qhWh4w0bbXpg4EyALvVG3OGY+eCtvmIXFg5DJDWVFEWh
YTW7z/RqyLPIZYi5FR2ZcIpTOvwncYXCL0/vk9lXU0yL7hWlAWqB84S77co0cXtO/QIfN+yyHDBE
A87tdzpQFGfa/sFOzk7JlSJt+nvjWbs3/5Eu+//tz/9jsEf+3+1Ph+ZH+fPbefdz+h/+p/tJVily
+dPM5OU1JRn/7n4q+r84SEBK8+DEOAxf5T/dT/NfIoc4PEXFogNKLvCn+yn/C3I2rGIudsMSNdn4
b7qfVI4+rhvyZtwirSnt/ZD59gn4SHTEseGamimVoVSfq6nBAodD3MUiRvODFxa2P/VgRh0hvI3n
50AOXbXLP5lTxyZupeJbUyv60wjR7R5Vb/8tnHo8ND4bBM/o+ySp311BKRhvDE9p700tDp9cuUpv
fDTTHunR0D5ye6M2njPgacivT2851RXh9XRslqindeKDJFWLZ6VSYYWgQGoeOkko964W5zcdMK8O
s1X0jEUKUVGaOXTZIEnUTbHLUPvVaR3QVQKanQ3NryjIQKXrvHzlyUMilZGWhMZn7s0kwvbEggJs
9dZjWfTBEZBef1tKsXyt9ONtJCXjqW0spI9H7Xvp0fEyxXRwkslQA/PiAe5igv5ZP5RbJcTKrDIs
XGY0aH1DrAOhGBRrQ/mj3HoZzgViJ04WLNie5djKIdSavsh+pVxr6IhD0fG9YNuMeb8FrYIIdhE8
Y0V7g7qrT7EfUmIaoF1OYtQ5yELQQlYAKKppBwKl1tQD8vmoeeh5dTtAv4cYjS2mkXfPInIeJqpm
oHIbqXzNy5Ikruxg1pmUrIZe0vZtXuuYWEEzMZrgV2mGr4oSTMxRp6vRz7PImjdFlbeIVQfeBg6O
ikxsCtI1KZpdMsrjLjNVbG+TFJG6ztcPcaR8bdLmLuxNXEwA9pVl+aahrxDGeHFHXq88xf2YnBAg
6W8t2pxPQeM9j7Ea7g3XVJjuUvT3k3Wa6k+NnJRFMmQR8mENzCZBziCKyri1iPmxCnLJdhvtWdOA
gSkSzdyca6XJDclGKO1VkcuvnRzcapNnSZ+6XzQhFbedhadO3ojgKEvpe+Vp7o6JTQ5lHX03CjTR
FLD3W4qjT542hDdxEUq2EhbiUS9H/SmsRsxRQjV1Q1g3vmyXXq/zUbphn9DWR1QbXFY9UCzujQxT
rNBAsb9VYAxQin30c7W4wa0Z9PaAlK0veNmukg3Ee3s5po2kI6Lj6igOW32hHLS6BYUWNPmrpOb9
RiriyJYTbdjWAv7KdP7e4i6+KYZcf8oqsdm6tY+UbmQ88zhBBi+qvzDnk6OJp+1EN8uOeZ/RIEQq
L3YjRy/GdJfKZXkK0Jd2+APZaRBaAVlPQ9jz5sya7TAkPIwDaKquro58dP1GqZQvad/uMTBONwDU
2mtADvtAjm7dwAKRrHjKr1AqSM/EPjm2agcliPYNqnSZ+GvUUZOh5mzeFVKaWIh6Axeq/JTGeZGb
BVm5OWA6oivmPqmF4IsoJdYdp5VwU6RxtPP9xtoFuZleqRrOSyqmntvKjLVdmVf5lRuU8hFBXPpC
cS3eu1boUh1qius6NVVKcCgoXI9jI+8LNxuf8xwjP0lMIV/S4z4Y1hh8HXAMq3aJouU/B1zct8iR
4wjljuXIFm97GtpSXWHCGE/ExTQWwhHH9kIxD5EuC7VTmy0e7pUeCU/MeRqDJQYMz/Em+nxRzzcL
p4qaNtqmudk+S2mGxZkea/g1DpmJPF/bl+F1kCr6q1CO7qH0xeQhijM4Bp3u/aiFwbLNsjL2YKPb
fc+bPdlkgt46VdVTLq3R/417oXECYHI7LZDEo9RoqMHV5D25It75GRooYOasvZrJ1UtUmPC3Oldt
doov4VzFx3jSgrT7kblQDMIo0DnTJN84toblvWUtFD/RK9sXqxPackujvfwk5wlqiXEdHUu1Dh9l
VWwPg4SdXhHgHe8mdXdExhotVxezJauxFLvxDQ7ldHjrBJbkxirz4IkeendXWT1D7MttLSXoYGIQ
thuF3LuOJKRi1RiLycpCqbfMhP4O7l+97bORYnXia3eakuJpI6Lv5xcaJw+o6VOKUQhWg5L5EIyc
Jd1YiY9DnuAhX4zGsSpG/cgxNlBTiapDi/j0na8o3qGU+FPD4CsA2oOofMjlFJVxDS+gvvbRu864
oMTWqDl3xwwmfC5twzYMj3INqR2peuE0SKy+jaeGboHJS1lqOzmtUfWutPA2pXdMu0hjj3UZoPcG
6EyVjdqDiEuUI3atd+QGNOxRk/2jYnGSRD7vusaj1ieZEQgV0G0Q4doOw0Xg3m5a6Ld8O+/WCiCS
KQn3ujwk34W8VHZVqlUx/kCp8JMsMj+ISSteo20vcnuEMEoTEz+yzuNh04jli0s1mh5m25T3FHP5
PGXXfAozBeVfVwsHJ23j+q3uh/47+Is3PfCFX+B5enxKG/+m9fogduTejG6p6lvbkV7mVWnUcFha
szp4YRbfeKbvOmPjwcxSzfjoukp8MAoN5q37IFrRTZFfaSHMlyjEPbUX4/iz0mfw2sPCQptzErIH
3vJkWDKrXvBb4XsUhuW1DJjlZFYebnLDIN7EPlql2xYuyr5t4bxiUdVt0kz84gtY8AiDER2Fhs59
JUjCYyi1MBpkL5B+dlaPADYGncatoaba7VC46a8GJ88j1fQC+DpuBrXuvYYUD3eClJMrsS99+v+B
hCNO0LS4iRZBWMKE9zFOzbJauZc7KTkIYSyPp7jGRmoTCF4z4jUP1WLwPXxlJJwYHos4gclpGKH5
0rZ9nOw9ZUz3Y+HKNqfVtemD+mpkIPaS5otgxzXVBrDj26bCCSXjaGAzMz1+Ay2GbSZITo4iCEVV
qe9jJLJtvQhyR+r1cnrIRhjDySm8faXgSKx1U8B/tQojXM6sgbwtDQ61OuACUCheJ+6UPPRfez1D
l11rDO2zhR3SsWOuMONo+qq+TdzUTNgW2AoJZi1/VjulB27WmNInK3aTl0Kuqz1JpnFFShHXu4aV
clvUQgfItzKPiQBif+zhosQJDMvSD2oAvuw7BRXm68KX/afQTAo7631Kgpo4RpxiCXJfiuh/G1I5
pxddl52KOrcGAKbryxodWcvlDaYq3m1UxIJ0qILAlK7MzhiuvNIQpGe5JXHZckcWP0j38IBUhJyj
SY8CpD5hmiBiXYh1Kh3HoRuRkMrZRFyAQ4J1k9dksIZDDd12CRQzuwjDexJLQY4zNOOBKMHqloSj
UAfJZx0d9GIjm4ZwbyQx1NsiGGD+DwWaJGmUhebXzlWsXWgEiXatCk2p7lpWzU6rPf6m4Fftlxqa
yDFiVm99pQi/SEUlvgp+Uf7yeiG+ibScu1k2ih7jkDqXn/JK9yjHlHp+X/pq/JKZlRCchEzKMieX
uoEmah7TVQV102NWzOH/nIAf+qVLXfl5DDuOwc5Lr1zYhzeJX3n3LBzdfWTlJdKBVCSd7ifl1aqi
zG7r0Hhpydy+oikhfg4rKXryQH5OKiF9TKIsFteaEIV7rRokOO9JfeVpyeAU4wAXvCjH6Ivem9kD
9zbUX0XQC8tp1d7HBNMyfM5Qq6vvBHrGyTZRPNfYdKoH7Fiz4v7FN83ilrSqhW4VB8YhlHqUaHst
ag08YznVACPXylsIJAt+h1UnN0M4RJ8kMSxciosJQgJqxQW4kXnyXA/yEN1ZYiIqeytKxptC5xl4
Mrpee+wLuOQb1auh6Gs+PgVKFnj3QpkqJtkthtG9b6JrssmbsUWSHDxcIx9bOa+7V5Eto2NHEYvP
WG9UD57UcOHCegKWGTThWN6kueTTysH+42vZRHV7aiStV76JRiRxwQHhTlsU2XPfEO7CJAt+QPd+
a2t0hsXKEh1BZyc0tWXcKTqeGKkvSR7KtzV+pA01rNKexCg12E6abBt1Kz0bVpjsvLY3xb3MvXnT
iDpCkXmjKujWxhkOBUMRddi1Qv4AT0lOA9ihKk5Fgtq8U3h5eEq9VH2JtTy9C7KeSzLpNfcaptdw
W1oUWG09JhGOvK46WVLRYFGtI7UZVv1WKTEGwAQcj8QoDrp7VRnMk+u7AlRAbBIyqA0nJDXGE5or
lbeLA7PcCapQHdVRC366mp7gIq1EqDmH6ugAbx2uo6Evg+zVcz0fTxp8B4tU4L1EhdK8NbyyvG4M
zq0y8EvOhOBG17H7jcQAQ2rsuv0UhocVN5iLpzQeQurfW6vAt4d300geKggpaPc4q76KQqA+io1W
XUGvQKLQbRISIzVJj2GddN+EMCx2qZokb6YbURzXlDi8Re7JuPJQQDnG7BRUA1J58g1V8H9UhD6F
SCoDZ9Q6MvvIHPCbNjqeJIJwHHw/vRrbRv5RhUV30lofP6suyl6RH3N3Yyz3p7b1SyfsR6ioahbu
2l6qiu0gZdWvQssNzAb1+AA1Bl9X38DSk0RZ+CpYmf+pNcO83CAWbL5GE7N/gl6e3DrWDp6iIXYs
xKqX47OpJrepkedfrWEgCfMEWbstzCb6Wo+uYAuK0MFI6rXw0GDkANVDUY65kkTfuh6YZMq9giRJ
7N2yVwfK0bqev4UKlstDU0O9yVMzeklHqK52HXmIoygFpBr8m/pHw9fw31WKpKrpePm4sbGkJB4G
8SA6uSpY2PQlwXXXgNjsWkwORJxqbLcyMAay2tIRlKxz9C5iXacWRpi9podHTMP6nU6V81BUsnin
VIL8nGcGZulRAErW0pAK6D1EaLQwEm/GUMQ/vcua13bw9SMsc/9uCCTXhvPffuMZldrFqMi7dEg7
28Ah8yuPNffeG6gSF50akbxgC52OAl6shsndg9ssmyirrVe9M9rnGrYThm9wtTg1cxzQkuKJ14d8
m3Y65Qg3QVjS7iJdeYLmaQLeTgzSzSyxsGwqilsj8oanglfpHned9lWIOyS8tErGSy2r9PtYLEAX
J1KWn1LKAtl3SfF9l1cuef6tmhn50QdHXZ6qPspcrEIavwEpLliCdd30uSnCqDDl0Eki2m9YymlJ
IeRbWfdDGQNs3dcfAxXg8aTH2Qy7EbUcdVdnURfvsUXvB/TahKbYyxOaZgOjxQ+MjWV1mrwXIteX
j/SSs+boo72W76pWj617jOa7bx2WFdWdrJoofJiiO6L23Se+apI0KjqqURiOXKmKG7o3Q5cna1I3
C411WZwgplTfDIQQ5x00VNRTs6VG/7sCrhdYP2+ybfAJ24drDJB3VFVOQntcwxx9bEa9jzrr4Ji8
V6RBoE0Ytvg7D8iD21Utfz2rTN7/uyB8jgz+WO6bggAAsSBQUHac/vtZcT80GpppCm1mqTziKEvC
6ij5SozlgfyJMeuVDCyIoUQqZRMW3rZqDlK10rZbQIYBfvqNx0OkEozaDIUwFiY1qYhRqA/a9+ql
uEUI7ES+yEp3n6W9/l2IN/qrSrZgW8+XJ3BpcH9CG+IMJ6SlcC8FOCDg+I0BWpTE4R4X1vFylKUl
KAHqMFHMo/+Old/77+Si+W7VASMcTmjxjrZiI1y4Fx5V27wjuVOvEam70f4mqqSpGkwdOhUf+jFt
F2qWR1d+418j5nuMd67tXlu3mpNcT3rK6Z7HWr7WuVyYUek86KwjU2WW1fDwhY+57cB0o8fjHcY3
y7EYJlg6BNb3qvnl8vwubIN3MWdLNDL0qqnyaaDxtYyDJWA7XO+alflcizJfprmYigUMfcgl16J/
0vQvE9f5vx+JrKt0fGTkPtGwfb9QpN5ISeNZj2mXC07Z4GMMU2KA6qeHzuVQ1odWAUhj1gUtCVMy
TG02abUpu2Hn97BITdnWcQyiUkmBRP82FOadNVjwM8LgDk3dFbzc0gI5jzubRjMhzyBFYBoxeHKa
IIQ66aOBtDKTHxE4DI/eOYwJbhZxfjTG/ligVMH5G1lwQsvUTnTMWpQiAJNHTnF5Lhc3+Hm02aq3
Io98zgO8hYvJftKgT+E7hdsa+FZnI1mKm9WbcS/dXw77ezm8bxNyYIoy3UhavMoHkRM3FrEP9FmS
w762lZ3qFDcF/5Jtk31hYxptty/mXQ/As9xiDvEo/NDLFdDN0tc8+wXG7ADF5jxrwwno1OmBshHz
7BiqXvE300tzTYYqIokg82ZtVzRWePXHbIsJkDDa4GzyE/oMkxkqfPBf8aG+sYRHc2WHSEtb5Dzs
NPiz6zUfJYFsiLDmJ6jucFd5nB9cu7KlX7zyyoOOm8IXSHc2jp3oKWTA11emd9qEHz4wkBzR0hHh
Bx78/hcEmVcJaQzzWuDL8sz2EJ7oEFRQQtUeDGMl2uLHBDTLlcFca+YsWiGaoSxP0yzi75bQqYLt
uL+8ZJcO0QmX+58Qs1NnUKPCz6YLt8OIMGdWkVT0i3RtwayNZHbIiF5jcsxaE9atehEdxebyOyqP
PTLN0k0I6ngNUbK8VtSp94orCri/2RJtDA/j2IGNgAIcKhGgPLYl5QSwssFe+MRrJIQs+IhG6Dax
cRZEO/OvPt6fHzBbrG3sGU1o8QMa+UFK4FxTOrz87ZYX458I07c92w5NhPJEDk1to6kDnklKa4l0
d9ThFKoBgHph6J1B0Kl8XA67dJIrZzM7W5VQEF0pSVgyelo4qnXCnimMv7r16nZfXjR/xjdbm1mS
I9A4ZdO13dvj9U01+bLYw92EfCp//t2K0USYEGAJYOLO7noUVcTMqFmj9fful//D/Iko3db65Lu2
d8odA6+U+kb5JF+JB+OLtJIxzVScJ9gVN4cGkntSaQezMB19Z9/SHaFIBxXBxZMENugF90K0rKqN
cUUhZ2IYGqfE9h+guh3dOxG8yfD2STvJ1LZOyrbxN+uw78XZ//OLPngvVCHFs5FfVKCEEZYyxqO7
ywtp8ew5izCbcDXxqTNRRN4UxZUpsD8xUUNT/HKQpdcMmCQV7A5q9Ko4h1NmcaVl1cgqmgBXOP02
415xn5P4e2Y6lc/1gQCTQ8ZlnGrTPwSrZJfFeQR3zHWhWBY2Te+/bE33DZ1o3mtF092SAp0AGVwe
4uKGPIsw2yfeoPjZOL1mvAj7jhKZ0Vzf5zGyjtavy5EWv9hZpNkxrqkZpvQ6X0yv3orx5MaY1Jkr
WKsFtDhb4SzIbCvQbaFRjwc5WEsk1GVHOtBBcczvCkRPwY5XDtHpJ3+40f9Em6vtubS2ceYlmtA+
yZpINxKvZN/CgU+DAxuVTh8P+8uzOJNw/Gezn8WcLXxfHi1Ty4mJLMuInuE+OAQOMjPC3nNhVSLa
ag+HLtkoX4LXldDTtXdpuPL71djl8T+7Wt0rO1pT4V17gEm1sfaxg45a/mmNxbyy/OcIvcrv1JHX
Nl+zF5FXvU5z/bAyppX1/5vMeXZ20reX3LwjxASkn3hU9ZuVYhpWsbFFOwKaF5MyIoyqrJwta2Ob
XcC44+iuMgXO1dqWQNTQGrk8tqUNp06ELdJsuBPz2RuHrNXT6R0TD7sOgd3GOsB1XwmyNH94IYgT
SE1VPzABW7Hm4Ep4mo25V323BsHcubkX0HgQc4AcUbmWQSxucTgPBLNwteKx+34VtpU2doDgp+cZ
9GLoZqcECpP3LDnpg7Ba+lva4ufRpvGfrQ8P20/FayA9KKV2DM283sVRZ8el/pgJEWdZW31G9P7x
L77c2RBnh7Khm3Vk6ny5kl4TBuVB8R0z8p7esrnmX7P8/f7M5uxUVsZaEBD84zgpzJ3aNE6CXxNk
FiT1v18e1Fqk2dGM60pYlxR1N6Xyy8tBSYzmFiEjVMdy+3KkxTNShd7GI1oGwTzPxkKr7YIcMPHv
J2aKf8S39r7EJAGNCYe2NNmYpx8V5Ix2q4ng0hmpTsVp2bRYn/NcLO/qzM/gM1AddPfJYTJ4y52J
gwWnZEu7b+UGkpeOkbN480xLgxwJIpB4laPsKLxE3AX6D/8uAB2uXXmOBUJ8sNtbnEqRWBh/NIfq
LXtaG/bit/0zamt2KYWmhdrpNOFqi099oz31ZngM1HI/9MXf7A1V1ykEqehozCm2pRx1E6+RpxES
YS5uHeE3K1ol8MkLV516FmW27VO45KaWsVijFwmSJPKAG/CcnyeS5P/CE3nxkNH0iepC9g7R7f0h
MyRp0AXu9JCmztqc9D2MwS/DJyTeb3X0JsnTwVqcxp/1z7UbdjHD5f3+n9BzX/LALTohntbP8JAe
g0PzMD2TIqym/cdhFxzFHVTyvbutVmyzFots53FnK6atRlrnA5XDacjjuGse+itap076KNEg2Jm7
chutekEvkGFk6Tzq9NnPTnPgj0Ij9kTFSIx3IQ/rk3Q7TNRlhChWDqHFnYnICy0dyHJ0C97HSuQ8
0MqQhWoKqXRjyoLlxKMqOtCcwSHWihmhAzjifWv46dE0M3h8XZUZmyzrhWPThNUhAP/rpIbZrlRt
F3eryc2JXosyPVrf/zJzbECDT4kBvaBtHaRHBdsGE1XcVYHf6aKaZ4waKmE4esF/QkrsfSRt7F3Z
cjvAa0Xz3ApGgySguZOUytzpVTJuXZSMLk/7wqwjGwa/blI1UylNvY8IeFLRxpEvHNRfw+x74Psr
l8vC5L0LMDsZhLqu22TgqJMxeBW9nW5lp9JqnChZ80JbizTLAspYsRqzYSiStS+j3ImLYGvovg0w
fmVMC5IlsszrEhqMyXf6QO+PelgSuslaDfLM8ZtwN9lGa1b9YHjiKXfdajto7r3RurcyBelOAqAZ
pk5beV+lEWzY5U+4sGg0a1KVoG8yESpmi0bQ6B4HdQOXtXqwfPnQ1jHwOJEOd/iaoNh9OdpSsnAe
bn6DqlqpoqVIOHlfXhff8ufyjjGax8n8CTJ+9SPb+U68yqZdWKjvws42YazjGGM1hBX74YRc1FeI
AcHKTK6ObXbeWY3m41VCkEltarhpPpn0NBCKtaekALu0t+ipquEqb5K3y7O68A25NHAPQqZiwWOv
lFqtj6qWehj2MGDctriX2Jag7xXR2yOVuvIRF546hMO4ZnrqwNuZTaY0gLISNcL51jGVP3ni7Ri8
XB7RWojZVA4iEJdgOsrCJkidvEcQohomW5bcT5zLoRYYYzLDQeMFdpIO+H/WiPHTJh+NjOHIe+/R
vRFPCubESCnjpbH1S6QFEdaZbAwS77pHxPqpOawpZy2sTlzooBkqIqT7D8863eu7EuVpvl+uGY6K
pv0xkKJmJQtYnFOwVb/zdDhys3FqfZgoJSrLG0MEEJlk0c9ONgUkN9aMLxaOUijRLI6Jt4Ugw/RD
zu59VQxduRDZB5WpbdJCpGrR4CaWqAb6vMPd5c+3QPjl851Fm10R4RgPELeIBn7WiZ9RwXltx6vs
oT2om9aRUHXGYvLGRV9wJ175+8vRF+fUMBAlBKFgKPpsKzRVJpVyUqH1FGryroqF4lOtt6mdpkK2
8vmW0imWJ6mNrCsGNNHZDeUrmRQC7yMX9/Fok8HdInxduyjAViPifRaa5K2L2lmUlDc5PTEwR4gL
i741riRb05UwyzP4IZP8xdRZgwf8/vsi+jAMNP94K+c5Vkxu6liGZatBcBf51reiRJdy8OQ3FxzW
5vJ0/+7afQgtySR4mkaFdp5MQToIrAoNkk3sjb/kAi4cmEo7kpr7dPQoxDc6VYKu/AIJPXas1L+i
bf0QDKq7r1XpixrHHMMAERF+yQLyCfc28LPmBDgTzxC98+wsQC83qZobtHOd1NcwTMoDZL7colwr
ni4d2jQTAEBriBPg7PF+FulfmKYwUsvBMAB1/81wQ/N5W2/0jTVsimtlW6MQ4267rb5mE77wANLP
Is8LqXIlctz0/0QGWC7Z2UOAxdFe30hbZRte6btJrg1H6xuO3MtfcHkV/xn27/9+djjIldy3LHHe
ejSk3VOzrw/tiVb0Fuekx8uxFmeYahn3Oeg1bV6S08xQTMtM5GRAqxsBj41h6raGUwxyqZVe/8Wt
iBoZ3FF1yWrWpSSI6iap6hhrx7zpr/K4+yqayV+cOKx/VM9UEZzGXN8ghyYhIb9JHVgOhR0gZmkL
Ta26Ky1XXVkoi/t8ekvwD/WdeWOWZZJpqHxOna7iNjqVh24HBP9m9VW8dIjKZ3Gm6/FsSRSGmfcB
YMaNcIUzIebA4c59jn6q4DCi+2yHrO0n5Xh5afz+9h8OkrOYszuqQHcq6KexTbKJ+OBhrZV8dXFf
3tdUokX/Ojzpa4Iki+vxLObsprISxRpR2mCFuP11oKk/dewLqJ7ZOJPeVHK9cmEsT6uu40xsobYy
r8sJaL4iyEqxoXPjo2cp94ownCpLk/5qS2si1qoTOgnFsvffb0TVtwzkgkP5WB9dKKhUiBsbozRc
KD+tYfOWciV56r3KeNlI9MzfB/NTdoY7EAxsLL3AvPoBJL1YWx5LKcx5lNny0Dw5sYawBOLlNI68
bY/Sc3Qqfiq32o1r7JMjlYJ9jU9C/zff7Gx0syUSJbnlCRKjK3oZP4DhNIo8HvR8d3n5r03itFLP
dtwwtDhM6oQxhG+qRxWzjVciLC0+3remgtAPFI/5MdXEfc9jhGOqs2Jag436ANvomFegHy4PZTGQ
LLPyWOEYfM+GAnM78YqOQz5H6KUQD4384kNCuhxkab6QGPyfINONejZfqWtghkACvxHKL+DN5Sxd
eTsurbfzALMt1Bke6SWqOBtoTve+zM4ZivbgQ0HBXLZYS5llfu788DuL9vtFdDac2FT6lsydNsum
tfHyBeW/ibaQ/SehmmizCg9ZjkdvzNAtzfigyZG0dQ9ZmNdcu4tuVac/5M6wgxu6meq7qxo8S+mN
gor+f6LN9lBVVHU8QjggWji8ymjVuxoOcVCJ7GDbfc7NbSXe45XR5rdThTlYleFbXi1/fsBsSdIx
D4xK5wekjdttSil4sozs9fKKXCoiATX7E2S2JBUxk1JdI8jUSh2vI2+jXSsHXP62HR73auD4zqr4
7Np3nK3SQQqMHkcbXuVHNbua+v2TxR61qeAHLk/7tT7H4jxOZQaNB55Mi+f9riMDMsI85Vns4jGN
6AbtR1TcVzbDYhAgoKD2lElmZP6YwQRHc1uCZJKwj5Rx58f7lU81/YkP243+Kc0xWqUIJb4fB6mG
CwibEHm28f4vaefRIzkSa+tfJEDebKU0leXaVFeb2QjtRt57/fr3RQ3enUylkLo9F2j0phbMCDEY
DPLwnI+Crjd6pezuorAOO3e7SUe+1rRF3f1fg+I7np3vJgtRKpAxaAQ7ocWYPbWU+7PH4lRAXrT1
md4SieX66A1DXcQ4p40mxaU5JGStIiioZ6p/+U/2B9S/vOyD/c1/bB+KV5RwdwB2/hZUqfJD9E4q
3a3yyep6HeQryIt1CHuXZWhbpXMLkx41zIN/lANP9B2FVBqviva3c9o8e2vn4NzeIsJoWURlw8Je
vRv2BtWi8c5/7D2BzJDebyU8K1cD5FOQ8DJIYiDKuHDQoGYcM5m5Goomexfp2WM2dg/o6/0Kp2bj
FloLKpZqC2FNuPHwoIWnZikyr3HOAR9gOxa08uX4uydaS8fikDVfUMt92rocVu5vC+0SVaEphkV9
ESxbqfErJeLZZJgobLR/+Z1+YCr37vYZXDnlF1YW0TJjBC6LE6xMTYPunuanxyG3gg1411ot6sLM
ImKVRu8gFy8Ww8VqHSCUcb4gHszRqJ6iIyRAvCzc7lP9YbLutzubG4tcFjLtJuzsLMf60Pu/Kfij
ygb4+z/tJANTSNlYAMsXLuJb5gwBBkYg29gPFXOI9dZ5XneJf00swlfoD3VfivmKsqtd27dPEDtD
HKLsb/vEWleUr/WvncXJGhkGhDADbxd4Q7NjfN3zg/vk2OzUQ8t94/XM4DD587yVoqwdaVJi0kmq
9tdDTZNfRFpussCx+mD1MKfLPxv1Y9P1G+d5bSOpk5G4UlhmpmNxtnSrrXJzDg0q2TC8AbQ31A+G
Kh9u7+OqFZQQBE0fLc5l9G2jPtXUntVUXQPjxevUlu6g5BtW1l7s3KD/mhGbenapyUkQaa0oX8v3
Yo4hptDLXBvdFRTj78xqX75uXWxrn+nc4mL7+jEYUKHFYpvXH82wZPpZOyo56pCGvZGFbJlaxKfK
aVojgGbDleKmY8IfkXC7CqLnQLLhl3e2YB2rrn++tEWg0hhNRINHLI0bLP+mvgr0iuQVj8FJ8QJP
S/bT3X+Y6xRtcEZa4KamwbmIHKDvMrNuWtaYodKgNK7d//llQv9EIzY5oHSu4SpFUxUOM/dUderX
CglGhSk9a/h629+vwyxGxKgCyRx54xJqMKYz48NSiVpcWn3qUvuOHHXjIhGedZlRXZpYREAGqidz
qGrDrSNpH0ofghqNBetEAWfX+bl7ez3X5xdjFmzz0G1atiaLv58dLNhSUFCUIqbW5HlnxYprRqDp
+/2fW4HbD3wGKA1I7RceJ/mt409aY8DY8MuaHgNYA+DQu21jJRPVUH8BrIh7MQW4nHZq00C29Ilc
afDmgyJGRSFUYGT5Q/UX40cnZ9/RycvA2NDIM1uilEePfetXrGRRwisc6mHM68AXvfh6UzVwq0ik
h2KgpYYTA2h0dB8g3/iGhuu1w7b8+opTXthc3GVEpt7qMwX4AuyCz3Ppmx/jAC6f2xu84peorWuW
QOczFr4M9c0IpqHxab+o1kzVSDdOUybdpbb1ZdTH5yRBt/a2wRXfpPDBDCJvp5XxNRRXE6NryJ/y
sECnMv7aWhQrNgfdhfNdnDeTOV9RuwdTS8Fq2VYCwCgmydi98FSeJtNljn8vPQNn1w7VfbC3ecNM
EBB4w7vU2cO1sdWSuQr/C/sLj6lTvQsKUcSa5/ggLmrob7xWFA9gUbq9o9fjVgtbC0+pHInWcIMt
o1PBn7bHWf17inmyxR9S6IiC6EOOjpgCoV0PMQ2sEvsWMFWgI4zq1/s5ZuY/yVzZzA+xnW5cg9f3
kvhxb+0wGtSG/ZZgn8Ui9MaGohGtxWZPpYhBk0ehIYTI1W/7UZA3M38KQG4jNK3u/pnRRWjKIttA
3A6jSfoSoF9qzsrOSX/OKD7f3vtVNzNFf4hcCaLtxdbbPgqGHVrmbwCR5pigzqUf1LutW/DqlIpN
pC3LBA36NVeQnqEzikFDEBEsnO/J8Us2fx/Nv2I1OSCeeri9pKsDii2IoMXMo4I+0PJ1OtSQGTVA
8lyrc3ahjMYatcQu2ppj3TIjwt+ZX0yqCftqL8zIjM9F+7x9n8t//d+WIn7DmQ19VPK0DWyyclhX
o0L1YrvxjDnd3TZznciyZRRK2C5otHG7RVoZ52rfdHQR3fln97358I8+lvFBYRgXfYzdVqvr6mYQ
2AQYdcA//cPafbmsMezMtAM06AKlG/5Kp1T9bIXTz9uLWjViMS+OEBfcR8piTapcqbYe4NldmQ/3
PA+DB7nq/lingKUYtH1k8ASajiTS5VLqNCzTpGPnhvjOmD4H2mcz3ohAItFe3ARCfgKmPEGHf4Vo
tOs2i5RCJMYl3JSmdM9ghZbOu5I7iHHK+yFOjre37jr6iHPDtQMIgBqatti6TA+rUo4a6qgKhdQO
BUoD9WhF243xRj/3+iOB4TZAGkC2rDNmsdg+pbcrHqSsrRZNhi78CjfSxmLWTIATh4Sfl60BT/zl
F4plIyqikspjZE0w7+VHhv02Io7Yj8svhJOdmRA/4eyYKsXQyKmJiTEyPL37rktMXEN4UsHspRYb
V8M1po8i87m1RVBwhmpiFgdrw33dHfNPIjOAXfBT/CV5rB59Nyld88t/YEtfmBVOc7bIEbLjYhJm
kRF37QDxikn1EnurEHH9uUisbPpm3Emgl6zF6tC8dbrRL1ldko/7qKnD+9q2tvgyrq1wnPA6IATQ
flPvuFxMmZZCstKBWnvSdhAnkZJn3u1DtJI4GDzJbJnyL2JgV3w+Xa8ZSdozPVakDAVCsDdA7lpJ
PDQjhUJBehgKNMLkGnHeojjoUvzOHn4NdE1sByo4eJNv/57rJfNzeEwBi+ZUg5C+XHI+w2xlmRE9
KPkRvPJOsTeFcsRpvTwHlyYW3y6A6L6sgLwjkg6MCTeZpAl974CqlfUZLruj4sTQt7VPdvf5/7a4
hXOWNdhMSEXxmjJwJXiwfXVrFvg6DLM4Yr3B2D2XyhIc1ZcIVI9DSFC0pQMEwZ7mO0+QD/Ignpj/
BOWqbY0Iiv262k9kLcT1xUyLvYiO8Vh0dSD2M5KfpgZWQ/9dWH+/vXOry0LPh6IfjyhkcC7dYswT
xXJgAwAB0mn7LCh/WmAVzbZwpeAp9qEJc7p+I15eJ50ogvEgJdEQKaGxuF9qXjtRP1aitVy5AcRx
w1i+C0rBlmw/UTw8RbBay6OyYfYNRbbYT+wikcmDCjT7G5TvLITlkjVGcNvzCTUkaYHV9RPaMvrH
sn1pgXxXvKTyXN0NSr1xBwn3uzKsG6wW7AvRZnH26Jf7jVNnlI+hyz5WSDe7lNGMXa317T60lH4j
q78GEMMwAr7sfwwuTuI8BnZLyBGPFm06pM5R6Y6CvsLZJ4/JCRLJ1PbGv82v6cfsl7YXwm9bDBYr
vnvxCxYncp6bpqpDfgEANG9QXzrzxRy2pt+u22yLdS48CTbzuekZIqG6ggbCjnbNvbMXqAF1lx+3
2l7XQEFhzSSbFGfFuILWtnETRD0S1G7RvUrWz1RP7imLeqNmuzNMzrlSIkH+Sx6e/bnd+KLXHkSF
ikIV8lF03a5EbhTI/o3U0Qw3SmWU2XnWnMzRHD9myCQc4iDbklfVruOCmEQDwE8BHRi4vNxZWbAO
9jpUJyexr9StTE8x72V9p+u74j58yeE8dLnZxjtpr5+CJ3ivgbv476O/AHAfJtrI2U5mbiT9oMLH
CFNf483FwdpRqwgOsfYyWRtbtPJ5TOKYmDd4wzwuM/4MBfbIR/yBcDK1MDQ7Tu7lcSv/bBVJxili
FCTJWyBkD+UnVfs+xKqzccmuvKQuE4tFtlllIdMqM4mFfkR7EHLhWvcEV1u1ax4hWp6a3fbM6bVv
YFO8q3FMko1lHTMN7BiHAxg8Tu/tOHYDAzRxa7qB+sfZ+oWh5awgu17yjNQ1l7GSj0rQvq/6fAOD
fB02hAkhFEm+Ltq+l9dRWUyaVRLW3FmP5Hc2KJ3jZOnpi9Hl0f72zXedEF26izgBZ7eBnkCGmQ24
i9FaOz0LYJfdgM6pIo28jPuYoGctRHKRhV2+PfLRNuO8MA3CsHJQPuWlq7/q97qXH+xTilJvd8p2
feoy/E8MDu8n5i6PW1Nk15ctv0FkomjSIgy9rKXXc6tX7chB9guzPRY1CWjVTXBVSIFK/SyyT4nM
mZRyn/aHqoR3t3f52jkxT/6rU+bm9bWszxp12yC+wdSFxujaKQzG7tCZIDKVQOl2XSmNf34CGfom
nWG7UVxiwZefVe6Utg4h7+YENt9756Tt5juI9w559Yat+g89bkR6qAgDFyY6M0W3MNjwPBcU5CYl
ABPZiJxJNY7p6fY2XjsrZQyFegmaiAxbvHnambNyLcSRNZMKylp9QnL8Xd5NGx2etdgFpom7hVcL
2n5LUBBY8Xa2S5FE37eP6n4GStXs/LvpoO7ive8pG0u6dkyWpPJAYj5WDBmJv58tqS3HupMUkiKr
JAHSC6S6Z7nRjqOkH/RcvZeT5FQm7WM8jcnGVSEur8tziWk8hFlg6p7KskQIXUUboUdLAuozdtsk
Sn43I79ClOmG4zjWxXGqwi0g7ep6HUAKCEox2rV0zFjvrAz6cFH1qg6QD+/x4I+RyctBSgDu9mry
3k6j30WUfbntO9fdH5PlnlletDkpI45wI7HT+hMKBN5wjD78M9ZhfxWsBLm3xXS3UqO4tCgC49m3
9a24puGKRf8VsfLyVB7CnQYxDcJTRDtBhhADVy5+RD82lnqdtgjDpErUrwh4y9KVFTRqTWMGHw6y
oxHDLs+4Rfwlt7UUdmOFp0UXIrRcDT9mwx9giK/uh4nmgcSctKuZ45PjS4BAw2z06rH7Gtb2e6rU
9cbFsFIbEC8fNEApSVHSWzaeIfcQcpH4Qi4dlOGYnowDrZ3XXr0buj1N1gku4+luQp9q2HD9tUBy
bnnxZYxIRmGrx7I9dp4WIjuUf739DVYeH5eLW+RAU5/0TSVjAu717OgfQfsdLS9s3XoPFfe+dFuu
vtINPNmNdt3dFvvHSgpxsbeLx5ZilqU/6fhe3zUlD50MiUalkg5N5Gzs5crzg5U6Nig4AZlhwP3S
zbvEGSW5Em7+pBzw8QNSH6CIVZdBpe1DtRa1zqwtn+pdrkSBXWCt/Sr0EUNPeSgP4ydKKqSXVu2q
EQOF6p3zfovKYM1nSB6YcLMEG7C9eMtBW9lEqU2NIAD6D1rPbeaNtG8tNp5bWLw2fOQVyibjHRcz
ryHaUN0hvMsOW5rVW2YWKR8c6B2qYW9mBOb1n27XNvz07aWxvF/Ol7PwizFNxq6tsFPt54O6Tw+R
BByzJfOKXcEaWcBFZrzvB2A8h3YLuL/STn3Tkv//n2t50RRmqIdBh/XmvtsHd80xbjz4a61nnaax
fkDVOL4P4Zgdd+2h+mJ9un38txa/RGwqrVb6b99SeelCT8R+/4Se1vix/NK6sydS3fJJOslQlJ02
TIuL7Ma+O4vgVqdx088BK9eP+t/D0T4px+KkeebDNqJ+LcqcfeIlSDuNQqdB4I2jX31Wkr/T9Cjn
W7eE+Lm3lrOIZHMd0GGMsNHuGkFmJ+hHraceB+qP0m4LDHUNFSVNOF+SWPLZpW0WWmKEzdvuRXfp
bv6R7+JdcjSOwSkrPEGN69xnByC+U7EzX29/uutngrBNaVV5Q+K8lSPObHexGrRlT+45qgimt01X
HFA7+VYYiPU1ppXsbptbvYAZBXoj3GcMcpm0O0hIpL6MvehzjdxH5Q2VJ6SZpX3vSUJ5CnJZODP3
m5u8GkvPDC9ysTx3VJSKMCykxIyD8VVgCcQYCBzduXKMPyr76WHrDbjqrPTYbEMUsPQljaTUaVFl
5XxZBFtcWmT7TnqdUAq9valrVhw+IY0iqK+uICsjF3/XBFTI7UE5doW00xEZjZ2tNsOKq9AcgmVV
500JlmlxKhpmqHNp5DayRnTzImPg0aVIw2PSS/5THWXqn7LlmJZNTQmDClTAV++UaZyMtOhZ1mTq
76tK3gXVeESTx63CYOPxurY0hGHQXOJJBPfwwjnsmcl1DaI5t6/q+xilJT05aVUIq9bv259qJU2m
OksdnAyZQdqlkDSkzbQrldhw9YaRxSCX7uhkhK4dG0fizRMabw0z58ZmT2xlgQ4lRZooDlVFAPaX
IUbqsimfnI6+2yNTIKc3MeRD/mBYDHsNB/trzHOka7wtNpIVz6QIowBxYMG4zWJffd2x287CbI++
iuOgsdh8CuP3t/d05WRTB2D8mQVyCJbvWbmapLAGBerWqvy5kwZktVRiy20jaykn6GkNpAYURzwc
FplSOY6p3IGCd80PM3PJhCqqrc2jGBvbpvFd+1y4B3KDgoeHJ+Tl54rjpqmt1tTcQs2+QsDvEr4P
RSp7Y7nJuCY+/eKyo0imOwyU2ALlsFhYN9ly1vXYgqHmg39s3HTnPDeHntln9HE2GbZXN1KDm5LH
kMn/y6ppL3VtnHSD5lpR6Tz2SAzcB1KBSCOTod0PM9BomvCIv9NkX/4w2FP4MYQJGA5ZFRXhSkhF
bXzZtQ1gNpV3K0hhip+Lze5RbJMAk4vScXQ3gvXZ2bDTj/vhNL3oP1LvzzvtQFaokam8xEFJLZGp
DvxVjRGx4amDSKCkTM0BSiLzx+1lrR09jRKLqVKj4lZYpMJlNPkZSqqaa+iz/bUya/ueEMADPRiq
YmMLr0+gTekLJA5APQEnWVTinN524jhTsTVM5j6DIWMngZbaeKtcP8OwQnmMFjAhjPbI5aFQC62e
TFHil/W8D+C+d8Inxm+H76PS1c8d1cJDY0/JhtW1fSRwkSUxVUalf+EdluRUfepT5NeC+YPcN/eT
mlJONpJvf/69KErwmuVyBQsmctKzRMycnHbqoDtxpxaByUwp613btcnjZNYbdYK1FSEMzOsZ6gjC
8mJFdgUHipo38JnMObD4nxEY70TeKvVtWREh7mw9I5FrRneOY45OdxRzBcjZ3pK2xrFXzTChRuEJ
zAqA0UszCLUXYVS2tEb0HCnx2J2m9yayAX/+cUAf/I+VReoza1Y7aA5bxkTzIxM7P7VUf05RNvwP
ZkzYS0V1SiVLuFyMXaSWVREUXOYrvdzW7ygAnIZgS4Jg7Xah0oyIEtA2ho8Wr3Eb1cIGOmuOq+a/
bwvfk+z+O/LBj0nZHW+vaNWUQ9EVpAP0dksBGQ4lHPkOppBp+1JpCIYmZtB6ij88Ds24v21s7XFB
6xTULHX+lWYt9eQRCSruaATp6oSZ60bd51pfAnRAJdCd46BEcUgfnzTqjI+wJ4e7uKu+z3mgv5aI
TzjIkzR+69JuCHbyqGobseTNGy/vWjJoatAmYBZIK+TFIQ+GILVlZu7f2ub9aXoVlJ8mj/P4Qb3b
xgJcZ5siYdcRPmEG1aBDeOlPsV7PTKATU0DoeG1vurFj7yJdpWLFaIf60dC+bHwBcdyuFnhmcRFb
AiWQlbLBonxfZ94/vYzxfmDUwjzkH5hD3zgxK9kESxQDuDQtqfAvk7+uRsAyDWUNwph2F9x1R/Mk
nxog+szfbr7Ur4PNhbElW5JkTZmtlXhzMbTf6syEcqrVnhOl321s4/WxYTXiwNBVpjiwjGoATufW
L7l0/tH/QncpIYV2syMVXNuDk9YL982DMWxmZ+uGYYhhZll0LsXfz6K2P9ZZhjS0Rh/bf8qk5kM9
Ts/iXLtN67/cXuW1LZrmUFkInJ44FQtfkZA40kYaim6dWL8YsfpL66afQ1T8PYLPu23q+sNhhFe4
AFvxklwm72MgzWNu8OG6Yfgrmv3Xqup8d3aUrZGK6xyFJIgrHCVBXglXDa68lsuwmkbWpCh0WZ/V
4mNfPzZ5AQB/I8FbNUXDxeYu16CcWyR4caxEczYFjPlE0nupHb7Rw/tpysGzSVw7hEVruLc3cc0g
CkqqSIWYr19+r8iCX61TJI6alu3SgsdyqFBygKdJezA3gTdrzTOKGnTvBTwONl8Ras5cUYrrpC2B
SXMGpr8z07UKt/Hig71r9216X4NyiTZZvdf8hCOnCMIEtBT1RXzOCq2YpIwlhrmNzNlEq9A4ZEO7
v72T12Yoaoj3nQDCQossdvpsaWo6KUmGeDgKnvVzC9kw7zufDElCsfi2JRHhl/GYyWzueVnAEOzF
Va9FhtlJBufZltofUYY4Rj9sQaTWViMYR6k/Uefi+r1cjTIgyek3HK7MCWawMNpvdKTRpYK2aeMY
X3sg8ZfAyBADpIdXPHm5T9aq6eIYB6EXR8fIeI76ykvnDHnnjarCqi1ReBLVLua9xKrPvlE1+t2g
KCLWt8Fr59T3taGEOzS+j9mAMlXk1MPG6lZQKywPkhN4MlXgwst5ep6MBSLJvUbZWTmEnvNlSl1g
ydPe/oCe/S48SHvLS46om+yLaBdxySJmfjT/g3OKkVnYQUVgXlKt6E4j1TqCqK5eOnd2U7gj1CHZ
PGwU2Ve9RpwzUd0TlA+X+0unYqjkSkTKoFe8SR7rR7Oembcr8/HT7UMgIuHyEOgGFFSkB6LqsHDQ
Omq0SI0nTRANQ4Hin6ITU/3HrSbXqsecmVkEj6pq8sBOuM+yUJb3amwzWDpZaBfGIzVLXX1BVHnr
7K3aFDgYh+KNjvdc7mJeZxFMwGS8EaSDdyw99vwoqNykNntm2OzGHZXi4+3tXIsp50nsYjuTFOI4
4iMOUk3tgcBVeKM6qBvTNytQBspfOshLZgWgxl4WMKpi6qXE5KsJDFeGcPxhpElPrizYotBUeAn3
srs157/iledGjUUlY06kHsQfXhmNmZv1PZM472x9Y2kr/nhhZLGBUkmDJBpYWZ2hm2zfh/KIXHZ6
MoP6x6xVRyrwzzBjblhdQWFfbOhy9iKWKj+ebNaWnqrnjl7vz9nj+tnmHNraxIVTDs6YZ7aOIUDl
P32U1Hfyb/DBQmRgxlEBofxvyL6u00mWR3rn0OQBOn9VxkuolPgKccvva7iOpOLFQHnc0wa1RGk2
/Xn7EKy7J7S3IPd5al6N7oWqM+hUavCUv/NHlO52BlROWu31sqda8IbQbD6kR8r5+tbJWN1eenZ0
RsS1u3xT237VxnpPnJmyMYDMtI1PdT1HJyTEt/oiK0eds8c4NMhnSl/LPXWSfpgjn6MeRcNzaqSf
a63Y2Mi1w8Ah16ElAXmKjt5lBFMbZyRyZqL6Klrm/1togCpO7uISINH6145Y6tl93kb+DF8CdgQz
ZbTvW1f+bQNEM+6afqdWbnyIPMH32bVPbYqGGHxHNO9dcyN4rnmpoEFUqSiCKF9GNdoLsH4qiebG
QcfwXbyLlWlHr2iPQ3sbLrr29c5sLYPZFA6mnjTYEhI1sfqcOCh42ju6kYc58qrhWGj7bfqBlXY2
1YZ/l2gswluC1AdtQcz2B+0gQbGUveY07/b1w+hl3Lx6dqhlz0fU70smfsAmCE4YWH7q8x+wuIhV
pdSmrOYHCOql/iRCHWM23nDaRpysbTFsGTxQuKm4fxePsCJsNfDYJW+iwHiau3oXBMFu4zOuLceB
z0yU1rkHl49XP50TO0ioCv6znObY36GCCoZZvdvi310LLcy8ihyUjgH9mctD4oeh3xiVCGq++dRE
83OhyQ/ARDcOwWrwFCJiYhaJ+335lHRGNQm1TOSYHHr4/BPgB/vyR0lmOx5re2feDXf5Vzn2tiqs
a/UieqAiqMFOx0td7MBZGJicPItyUclNUxLtguwJgAe0pJI2Jl/itmn/4tKA/NqqrF3D3Kw71vHv
pA38FxWm1I0O90rB0r74NYtyi1HIdqMA3HHzR4Eri+7F8Gq8V0/gKHfkBvtKdptip33acKmV78yu
o4zOGCYjko5IK892wSlMmjQ8UWGtm/bquIsHN4LaAu7jx9ptXkrHq95Jm3ScK4dFkH5SkWSU5rrR
FlicSVtGeLk3fml5tRsi+3h7YSvRVYDPVUgcRW17eV81wayo09AbbhmN0pdGspSf0gCUU9Jm/aSE
9RYXwcqKMMIriUPDqXn7vmf7WNVR1zXNBKdoDL1MM9bmQ9ZU5kbmtmoFvLbCHAHjDMvTMjGcYUlM
nblh29Sfqlmv75IuHO5u791KsVjggChLi6FEXmWXPpGnoTSa4Qg0IRoLL1BQLYj9Xntsm8p2VSes
7xgepAPiW1sktGtfDQywANhTyb1SfZ6tevA7VSK8dcPPUOmzgxIzPKTNgJ/sSdo4dCu+L57Z1PDB
KxsUkC7XaY1NpKcor9LDiz2dQoJkZ4fU3rCyVuq/MCM+6plrZMiT1lKLmfFnvwPWdRDI73ovPU3o
AP8vLr0VJ7mwtwhsMmoztd9hr/fvo8/lSXDr+ofAuou/o5T7poG31cheSd3+KVMzl0vJYlmBHJoU
7mg/MF2u2/YVLYEMFrup3sllnz6Hvmm/wjCT7cag1e7kodlKTlfchv42RQqRStEyXXxIOIIcRPgo
TdvWmLpKaX1F1qx048b/ERrKxpDGmtcAn6HeR//5+sZSlayLeo6mW6Wj4lZD/GoU02tmJj9vn8K1
zwi8gfoWYhDUXxY3ME1taS4BxbsZL8TXSvOLU+9LyeG2ldXVUDYQLBNiuHF51vWytnqNL2cqubGn
7qI9dTr97diZlI0sdG1B3JNidhtlHeo9l+fASo22lJ3ccIFyvXeG/oXK++n2atbSCUAy/9oQnnJ2
1mSnDwM7g4YtfOx/6k9J7OUnQUlsPdv+YfqmHNVDeS+dtkQR1hxQzM/QVqCOy7DVpdmS0ZXSKiri
FsMNu66ujqaRa66jN5+DUNvdXuTaJxMyYRbtPJmC/2IfO9+xR10FOdb4McShVfzFzs0fDM9sOPrq
origeUI7JuYWqYE9N1CDCAVxY3igmXevmdRc5Mjzm3Djs62tiJQZFAIzh9e9knAc41JHIYMTW6R7
K8redxL76GjNxtatLYmHOmUwwD1cMoutk1Q/qwqfgcNJqf4OLP1r3lQ+05r6Piq3fHFtUXS0VPxd
oXi6HDAZ7KBP7RFuu7qHNkozOlrPzqsJwtf9c38gd7TpJIBXvCrTmkNcVnSxDVdtcmeXaTOkw8Vc
PGRlsXVjvr0wFg8qaqdsn/iP2LTwidQpyzz2h3/GKbVdcZzDgzy4/sh4yXQwkPieUIkzPZWp/tbN
NgeM1y4aRlORUqaHQWd/8QGzoGumIcb+4PU7/XPJpsJfgEaeaxYHyROCccVObzxYhjLbjRIv+g8K
ljRPzn/DIsagOYzgUsRvEBo95mcxxGAcpfvm3TZt/Zq/nptabLdfhUUlieX2ySdZqt9rzLdbdgq+
sdzI+VaabKxKcHYJ8Bb0Not6ZwLybq7El7XeSYfB+0dxJXpVAjdlFkrbt5XbbdhcXd2ZycXd0+Rx
kdcmJtu50Fye6sUOXLbyCA1HcZKM4a/b52St7HmxxEU1oErzWmsN7MWn4mPH41nUAor323XPlZuO
9BWAGhENJMLy6NuTOiUx5ONuOUntuzHLs0ctc/w/D2aoXVHofMOPXOFQ5zqe29omWVYCrbnz82re
OXpY7Ctfbu/qBAKY2/u38rkgGqfhRk0A2OsSrmkMcmG0KfYKp55cG9FEtzKzJ/j/HwuJDOK2tZXw
CZZXUZCjthl5Wjafyh7l+YghdRcWPvMxlvT+0DWtcadm8DzcNrUyrgNcEVQyRTgAQ9QDLq/vBH7s
FGCCEPtjSPxRuVPNRwkFIESowufyu+BRiODt9sIn41v0t9Jt2F9bKqQSuDVaU0yzLbIHmHwzi6oO
3ji/n0tzLzOnCcD+P2zouRXhtGepUaZPWhfMWOnrr+XYuHMZu/7w6/ZWrnn+uRGx1DMjdTW0NcBM
coYK0olyD2Zhw+u3NmsRfQdQWQUZKyMONOSD9Llov3XGvGFk5Zoh66blCwGWKLUtHKKHqimDoI29
YuDb681EeufXdfod6Vn9qZz83tOrNH7MlFbeB3W/RUK+tkboAhj3445VOXSXu2j1pTkUMuS7lZq9
m7XsyCCOZ2tbGcragRaqgazQsCEeWnysMhnFehQ+FiUfa28MjofgwMFo4i+3vWJ1PTTpKVxoJF1L
B89tJQXUynZKVfnS1Ly2U6n04hyW89uGlLcKyCJBcQSYnBEAhjh4+F1uXVs7eVt0BlWzcZhiTyqI
jTswFrKyC+J28pxoUk+TUgTPVahKL03byl6QWd1DXI/hs91aMqq7MvfP6BRAF+DgU9Q92NnxV92O
9nuQ4+pXe/Klwg2NoXwX2yoakkVj3tmlnH6NnJIKJlcaGtOmLo37JJ6Uj+qs2LFbVFX2vdITlX5+
llp7pau6+zKJgmc7lpT92I7SPlAgfzezyf7im431245H7alSssjypEhL30N/GJHkDAkdtTCex892
YiadqxWj/z6u1fwuQ7D4a2rI1KH80fbfT2U/7yUIRlM3S8O5gecs17W9HpvRR3DZyUEr0vh+KIvo
qVVD6eM4ls7JSOPWVdLOOpZ+nPPCSNL2V2Hn+SeiZNS6gzzCqkeNyH6vt7Lz3Uk75RSrepO7XTwE
r4iMWE9KM3MJsYrHaoyihykwCv5awXsEGXd0r6J5dpL8zv7br8zZnbqp+OGn4XQfdwOCnBYhv+w0
1StMPp9RydIu75z8QU/k5iGsc4YoS3/IvLJxSIiYttqbhf2iTQOCbR2CKjB29l8lhlE+y+YAWY9K
u7ErxKgBRYqs2il5uzkruObk1DTJv8HMUaBfeJ7dx2MZRTxvtbnTH2NLnn93Tp96QdCOG4nTmikg
PJQ8BNbmqtwy52bqTD2m9LJ5yPXwsbWsvdqrL7dP01sAWB4mckEmE9DAvSZnb6epVuYU+FiQusW0
L0/ZPj6M5T58EbkTXDq79K7fo4wA6Y0beWKytD2qdOVfkx/FxprXgtX5b1kkbzhyFM0Vv4Un4hPV
430afumCX+W4xdy1aghCTGIL/3hjX0YQ6rdKVIh3W5ihAhoWlvQQzPJwguAYEkFn+Htjk0Uwv9rk
M3uLLJi03oS8EnsDxMYtwON39n35bnTNk/RaQj/wAW05CMN2ookcxwwMq8fmPj5uidaulU5EFfR/
1r3YYKjXelXS+B0CZRF62gNHf/xin+p9v49+BbQggpxGs7tFFrCWMtA4E2qnyspkGKA/yKFqHv9V
I93XgtBLkzYy/2sTFLIp19Gcp9RFs+Pyk8bRQDhTIM5EKh3G7sId9B+3v6J4iF1+RFDtGl0sMTiE
/snioWYmMdTOLRZU6UuX/OQygDA6cnVo3n11C+qz0lcV1hCNEvhx7u7FxR0qsJyq8sAlJ17BcGEP
3a4aYTZSf/sny5MP4YPEXG3npsnO+raFtL6OPliHuo/lgku+EntRktC38om1+qnLCCNdo199uEW8
uL7GMysLd5R9yxpgpRH8eQDt9ghRzK6aH4b+SajhKp55cJ7UgzgUFbTP0VbR/hok4PB4I5LTzeH1
sXzCRWPUFEVIysLzI4q9TJXDL3FmB/d9pc0fG3WwToGihkd5qtWXDEp6zfP9YKuuuPIqZ2QCsWym
nQS21174VZ6gbabnlhinD+603FV/59/Sg0PMTZ/72TUlL3i32TW/zn4vjdqXxyUqDWXOeoxaL/2j
80MJ3eHj9BQetGfb+ex40Lig/BQHL5nkWcM+2gTXrzRD+QHMPiEBBYiH2vflD8jTpOeVxg8I0Y7h
0vG/RSgliU6osrffTTvRxNjC7G0aXaxaV6umGiuMCoeDNeEl63apfqfHTIaPnqBkD5TEDd5tHafr
++ZysYu8oQIiMWZM57iNU1THcLQYyY0qjakfq/oS+nKdurdj1Vo05JEJi4iouF5NOWby1Ep9jcHZ
9pmMuVPDLfzqlgWx5LNXYBqGMfSfJlwijZHThgpg3Qi//d9WsfARIx2HtLKw4egB9bDEVZlovG1i
9cucbdTCI7IoQ2VNbFSYd0+OMZ3K8qSY6EYqafLHtRWc4MzUwgkipU0zkjDEN/XsdXbk+0h5qKfG
wink/2QKxDmlDgblljArPVSnLATC4hZ+/6SZ3zmErj05sIuPu9v7twKxEKv615TwkzM/SFpTBQSO
KVFPpHNQHvq73itO2S/ldXtUes3rhASJwI/JcNQubvlSG+rGbNlDXgbv5iB8P1nB4faKtkwsLqVq
MrXZDjHRlMq+iur7Oar2/8EEX4UVIFvDqOnlnqEo6/fjQJEyN/8fc9e1HDeyZH/lxrxjFt5s7NwH
AG1JNr3TC4KUKKBQBVvwX7+nqDHsaiyx0r7sTMRoFDTZ5bKyMk+eQ6a7EgWKnctShJ6fm5kJ91Ct
0kGq4KBkAGYhaW3GOjaieOqFuzNAkNPpwfiC0vQm3gvJ9z407kuyXcaEzaDvIHipCTEesM7jDSOd
W23Qi2n0OqRWhrWozVmvxSYJnZXDVtm5s2m8sH2qdqjDb7Rvybn1TJd6HmdHjksd+RvBfqzKaQ/P
pcwpBL95cj4Al5atinu8v8lelA/EDcMbsONAV+nbwozPxU0gYPxrZeWHRcR43BscK6vuu11cBupF
tRE9LOxQH9Kz4ULdxpfVQhwzZxNcCIBzYKAG8JvSblIj23NzpAMcy4sv2rYFSVZOzRXKUHyhXDh3
NlAbAowfvBagtJA2rlkVds1ylF51jzq+zZVLl/UL+JeZ+hNkKP8xYkqPs2JSCpT10HE0sEC5tS+i
MRizVf8dBLlQGDfDrLqmzlasYrlxwoUFXBih3N5ScwawTIoRwp0NjzVYstAuHSQvLgvKHDo0TUDW
SzC1uTsIkY7QwIRvO0H8MFBlpXmFYi8wME9ZkV5OkDw0VAWWh+kXrlRXvAGhrIRGAjnmjTIsn6Lg
JabFlb0pUy/ZAWCsL5yDuS2JBwSQkjgKuKClfaJnRKe0wDtzqOiw85qWhkU5trtp4EuwlFlTKGgB
X4g0Ktqpj3d/XlSMTQryJLWZtls2ld0jL2l+RnI3X8iVzJpCTIMmFgE/kCEoA+mTKRWpEk2NQfk1
2M9pVtFV7ThLjYWzloDUQHUJYAPQNR0PCmi3zNb7GEcaCb11ayHR5ntdSdfNUBW/ECsCZGBB1w5k
J8gASYvluYmXqzkek2ncWLsssZyVmi3LFsyMSVMBxALSFC9atHkcj4lHgJIZNhZKkIhDaKfjd0hG
W9tsU4XqOq3feAdKPxDTLCSVDDFZ0rsdSR5MJS4EVCLl27buE6K0UwaQTUy7c4V4+t4EQ7ThghZ/
gLqonxR2RfxsNNF2WCXqpVVyZVuAzfNVzwk4B9UyLvEKRkuu6aUQTHd6/pRNFWCTiVMFRczdKyNt
48vWosmdOtX5VidQOlR4pYUTyWxXdMehnKZMfRwMA1W7IO5MsisLYwxazPWSnO+MQ/k4YvkW6rKI
DJqLqUaat/dHiDSHuhu/aPVwxQenDz73mWJ/yPOLnDiKZ5CBFrjI44UtzNgdpxHHogLw46WuXD0E
IisHTSLzsk1KVQBbHZS7Gjt39pbZKYuIgdP0GphchBgVynszrXSFlXUsHhDjdut4izbV4q0+6wJ+
XqxjGtQbkERuPh/y3B0FLBqwGPACM01mhcOJ1k+tKDMrl1Nok4vqAOZ1bGaC1ExMVh50vpFKu6Pr
JZGvuUeswMGZCOhQTTzpRSldoG0t4z2Z2K/Aex4O5/ma4hRZG76rA3a9HHbPRflHNqVnEikdopQE
4x337O5Ho799C2E+gEH67dJ9uGhN8kiaTtREi2ENvYjJVRJUQbJu/LxHo7+F+3fx0p9zTf/M6AlN
3TB4JopIsIe++7DZKV/NVbHxkBFwNtYeVEzrZYY6XcyYfGoQrblC5h5AAke6t5hhFcbQIWoT7pBs
s2vvUK7onfZqHVAN2aevGYIdBdTQ5XYCBwDijlAHf1cUgFBuQOS8iBKfiXxAOPPPB5KWOEqiCaVC
fCChDCtI+qi7AvasPjM24JINmnvPDKelgvUMcBa5WpxZ6PcAmoiMz7HzyJmeFD1DwFw3o/FapFN8
QW0Sb9Kc0gOvC+QftdxJkJyBmNFT1Sj1ZV+25ZuNgtoaah/jgwvIx8ITUMy9tDZQJEehB9UjURiR
1sbp8ExnFHCH0bbbQM+Ue7QmCk+Px6BKdl1j8IWn2pxFqJsBnoNbH23+kg9VldhJFAaL5VjEF1pe
jtdOxLKg1ptiRREj4A7JTfrwuRubWXIgQkWeF54EzzXJqhHZaZdY4FSnJibdLwwDXKKuuqQzO7fI
R3akF4rak2ZSVdjp1mRaCYUUwbnFkTsvfNHav+ywZm5AHCzU9oE0B1uaIUb+ISvBCy/Xh06ghVll
rZWuWLuEnRVl/dBBFyf8fBpn3AeoxsGRoIGgHgwX4sN8MJYi1FXI6FqgmHBeHCWqfF7zu7Ql6cIu
mVsvsDGAtxAZF4S60r5UlCpL46Sx/RqUPn7kDAeXWdufHwwQKjqELixUbOQgVyVdG1kgLPNNar1k
nFwqZvmS1EsN4XNZb+S6RSsFKn4gLJDCQfBJOtTtSxtIQts99AoSpGjCU92bAWpMezNFQx60i1rU
p4jtBlU+qEFd2MXWzr248x191PbDZJqbCVQlCw/qucOIJyhQ2UBOoElCun4KGlHUw0FCkUIuLMgd
FHkmTp4sbl+kSYU+b4j0LazszBYCnYIhRIvQG3kCaWCJqWilRSCjGDXDjg8grwelOnBYo1LW/a8Y
Q7JA9HkKhSjp2HeNljSMI5WaOhe1KqRavvTW0rts7hJHAugfK9Kh7w0NYDIGK0JaV1AouudT4PoW
yGzyYPEKF79NctlH1kSI+OEM6oQx2ylhzdw0u/6iCDqfPbjwLjWI95W7z8/InEM7sia5lzRqXLfP
YW1YxzfVDQ8gFXwnmJ3stfa27M1md8eHqZTOCkgTh8LoYS5uzvO6fB4hoG04+ULSeC5thyoYLmFc
peiVkxFRkAlLJi2FmTNgAZxLHUAaCCKnIaiddqILEQNcmecEMir6Nt38vBMFABBZQ2C60N8hv+Oj
wc7TkcI4a5/G5FsEFc7MIgtPldmJ/GBEijYKoR+ZCyMlt88gevzFTsArwpul9/uMoz4ajORBHC1q
8diEnS66T3QU05AL/XwLfj4SlL6P93tnNlpUq7BQQNSizXnYpk+xOi5Ymd/of08YUjrHZmz0t8Vc
CD20ATnUKNOBfP8qWoNyfcdWMahsV/+3YUlOoxlYCrEI2MsKXHAaHsotxAXSn497sDxoywYQ4r3b
/XhUdZknGbEgnYDi79obTctnhbMEbp25RdBbBztgiEcPkdxdW+UtpF+nGkbGAyDtW60fsQ8yP1GS
EBiv9ecTN7tS4FfFhQVCNoD3JQcI7uS6HiAChI737MbY4gptwujOAI+5ve4uQJ5UL9ySczsQAEoT
fQJC3kVOG3EzUyAZ6gFulZqb3PYek7jYdvrP4wrBroWLCiVy0CSiTH68VuB/r2t05YCJ1+V7LbKu
yr657yJzAT4yN3+AWaDlSxB6IbUtzV8Tt0pWOJVggQcq+GpIfHZJNgP4R6pn8yy5XtIeXzQo3SFa
Vg156cEg2w3n7ov+JgTMnHtnA9r3erNccZ/xSUcDlCayNoiXqDr2Y42Nr+UxCL2WCk4zW8ISbato
G4FMJyCnx2vlKtCgYjGqLnhvsMfErbwnK5rMFJow07T5fMPPDgcdZgCCCrZDOatnsLGc8hbTpyo8
MLKtha7AX7AA7Mt7lQ6N+FK0rev1ZMWemKwIFStHj+jWYp3z88fIwqP7byvSlZSXbapxcbdnSarv
WmQidxCZy/yYqMXC7Td3wcOWyCdDoAyZWGkLmKRpTbPC+pRPyqV3mVyxHWAQz0La2A3rFdf95MAe
6B3f4f9Wizt+5lF2ZF56J01tDHIBdIH59KGE2BUoaRFc2FDLSAdoHjQrERzSNVkvoS9mJAvxlvkw
bmklC+ArBmLCcG0YZw3pL130U+MnbniurStQgDZjcpVyqgSRMvrFEC/spJnmg+MPIC0ymdyhMD18
APVav8hqMEqG8QFtCFB+SEJwDw037Vfb2YHtaEXXXrjY0iWclxQd4zGH2pJQf8CzWHJuKZo6yOC2
gB7EYXMOSRs/2jWxH92y79C5WI3bKlsY8tzx1IVMG9CrADfJ7lQbHVqnWgM6/5EEDE9WPnarz8/n
TN4ZXd3/mJAcaJO0XOsVmOjWP9Rs+rVA8CyFJLOL99GOdGq0nDlNbMBOujPWBPByYAsPVQBnHaSH
7tFBnlANlcpvBh897PGixuvsVCKJgfKM2MPyVA4mLU1mIYI0CZ1WhWl2ITM6e8Gfzj3I8fr8x4w0
nVGGyo2ZvYMFhjDaV3uj3iRrBzlQc52FFt2gYB5+voJz9wV6jaDrBCJ/cMhI94Whd27kjiA+BWMt
B/UApM6TIebbLo5+vrFJNHqApFMALtyTVFczDqAKVkDwN/W1d+703nPrqgR4VE3zc5ekCyObc3WG
5uhAioNp/uQpFVuaElkZorGxr7bu1AaeAUq/EXtmvP58DmctobEIlDSCNUa+pVpeuGRkGFiZqZea
8qTY0H6jbRjpi8LOYjlkL2IIFkucaDDNy2lRktpRmQKyj4gFC4WsPIazEn2DZM0XbsXZ3YgyJ/pd
kRTB0KRDZ9eIxiIDYH6+GlfaHd8UgXfjAH4e+e1ldutdLSIi53wk4FJg9hGkFCd0k55blib44H6w
NesBh2gcSBg97H89hLiyerbkWMStI0/nB4Nyla73mpqZPQwa5utErfvWfesgU4pc+d42Xz7fJbPR
JrQlUAJF4f+UgHHUC9R/IwQzIHBdm9A4Eo/6eqWhvJHsW588fm7vPYd0MrgP9iRv4phTojsZwhqQ
KHAHFQU9oCta+cUeqZLz6XrUUPT9kZ2JVvCZaDk5W1rSOffycczSHqKKRswoxmdg0b6ZzkFYEGTR
Uq/aXJ5LqHb8PbNSVKO2sWgYwcz+wNSTVRRqN3RnrtWtFw5Xn8+rmLbPplWKZKrIUQculrHJ0rC2
y3DgCw+huUkTETwwo+jWP2EecOypo24qRIwKLwkTp9lzS9mm3SJL89z2t0Gkg/IDnMnJtebUaYNm
RfFg1dQHq9YfPTO/cZj3lVPyveJ08/nMza4TUlvAxAL1LSRQMLUfMoRehjauPkVTYb93vpJtheIa
TsPoG9B0Wcb0zB448IdAZAjIO2TUpJVCz2vftOiFeK9JxwPgIlvhTbJdDl7EvVPA5q/s948mpSiT
AnTATfwD1vDUDoDt4YGaO1+qMV3wznORFzBgorIiUH5yrk7R6hrMtUCMKPrQP6W2XZwhd2jsM8qT
VT0N2iaJwMo4mjkwfi1b4veeu/IA6kOlBeQEwPhJJ27yUE7SCpjv03pdlEhMNs/eWAaTt9SENWcJ
XCMamIqg/H0CbYiVBB1fEWKionVbH/n4TekA+DZEw7oak4Xn2dzJc9EMiietgDLIvAcJ93rEDGhH
cFs9CzRCvF2mdTWI2cdfyB4CFIrzrQIaKBi+j88CUsCRZ/UOYLQ0rbe60dZrKInlh8mrF/3jnMvC
RY5mcrw4xXV+bEsX9GOGAjifuucHpQyr98p6H7oocIdQ8NywzSKAYO4uRzJMh18GLxiajo5tZqWO
nlcViDrRb4W7HLFKFhBAJER2pbz4eSI98L9j2USLrahhSxeNYg8g7aMoYhtAfx6GKM3uxzxFzm2M
6FJj0MzZE735cM0QTDttWwZzcpY1KtA2JPVKvEVoEmYaXTFihGmm3kbomfSpl710ibdw6mcOA7AK
SI/h4AFWLk/qWPf5yAuCZKlWNj7JvG/AdE2AZShDWOrR0iLqMxcEyBVQhhOQsdMKoVeq6VAJDhww
nmZBnzxVN0ili2YDE7FEsv5Kds4m3fbn+ap7Ge+SbdEF9JndZN/6XY5q4WYpgTFzQPFMQfCE1mOB
lpNcOtKTXae3rhAVdH0n1jHRCojc1YIsJQxmpxrcJ8BTuXix6JKHo1Vv26wFZG3KAZgsWPTF09LX
0mue+ciXsAezw4JGslA7A7hR7tzGm68u0hwHNMoA1UJPFF2VWpGtOaKA9eeX8IwvEDIToiyI6AJp
XelcUstSeFYBF4odfOVA2HObWj1ZEF6Z2zgIK0RPF4iGkOo6tgI8iKJ0ILIAvACvBqaCeyTZFb0F
Immtb32+JPM3NyrchWhlshE2nUQW4wTOPKdQkel3mgBIRN8eHj6ft7n9gMqYg6ocyvInzYDaxCcr
FddAq9M11+wRxeHoyWX8psqdzS/YAr8DZD505MHl6jDNlSZvKdIdVq7cdk7y6Oh94TtKTMDkaEQL
eaLZkaHIjs43+LSTUCICvjUV2gzQ6kj3Vpw9u+X4rbZqEMlWbMGBzW10pAFFVwD4BxHkHu+LqrPS
SR1gq2niwxi5O+bUt1bN7z+fQBFmSTE6nuIAJAoEBXKtkptgfMpAYqLBTFl/y4YMvjLvwgKCi0MM
QNXYZ6Wfq8Xj51bnYIEA1YIOG5Ut1Erk0bUgb3ZtGiGeLnxyGB/EA11Zqbdk06+tPVpZbn9FIgcr
98GmOBkfYuoyacDzGHtI+LMejO2GemNbyYNnpMrq89HNbRN0CyKTAsYHNLVIR7rr3MrMuGAE0eP9
pJurjDW+4rKw78eFMvjcaf5oSnyUD2MaiK7ySkTRiZ51PumUszJf1P6aNyKaTl2cMlcmk6vbtkS+
wUJOcdR8xfxigcr/8xmb2+yAkoDvxjSwB2VEWaHoZTyRGBhKq+tCJTYhi1V2QLKgNXDhDM+aElSv
QukQYbl0rrA4FucRzpXRphd1Cp6w1roEvf2CW58zgwIduBKBwQcsTwrqiqGHkBe+CLeebIDvwv1h
PHTRz4uoQKdICIsh8eSiYiaNxqaD1mmEgc/eGi4Vmpx7dbIEjpnZzu+MywBygd4It9TxHlMSo8+B
JUcZnZjZ1larUvVNJeckGKk1bGuFTq+fb4c5i+izBSOvZQiMvxTx24nSGKMKrRuv6ncZH78VkbdD
67ob8JwsJClmFgr7Da1tYpEEWcbx6ArgNrQuhXSw7UzJpQpGawG213Za0asLl9WsKUD8gBFDuH/S
aUa6YuQGw2UF5ljwdCKLlOq3paavP5+9meOK8B6kowjvkR2UZSEnzsa4KDlKgaBL8UfD3TtuNf38
iRVPMcEWj87+k8xLrGfgF38Hp8QHHfLxuru3nIefHwiKpoLCHMoWJ3RAbq3EUddiIFk3PmeT98Rz
fSmenJsswEkBZ0MAe4plddS41guBGbGKzrcMBpINtjBVsyZAjoB/IAGEl/nxDktJTTNTxCh23b1R
K7/RtHqh1W0ugeO4H2yIz/DhHlByk5lJKmxcT7rvrKctDbTNuC4P7U50gf1CMQTs0kB2CtKHUzBu
N6QVwEmwB6JdiL9N44XaK9eIMBa2gAg/pPAEdRD0ReJfoUol+R59YJOuCGEvQxturZTfpCWG5rFX
d+rvuDUutfPNrBXejMiEgfwDgBg5k6+oVvVDrxwcpM43l431oTbM1l1lxqg9jkTw9kzpYG9tgEdC
BiZc3055NqHFV4l3+hi3A9pyavZFd+x49flxmHEfyBDgc0HmDOdbxuh4vLP5QDAXhedu0Lp5kcfF
5PdVvnB1zfWjuqIRF73SomlEnnSEnk3eTMjbjmDzwFNZf0jyoL1Au8i5tTGJr3zvv2mVv9zQOOP3
EQ0KVJ2DYOCkPAT+9XTUW7Q2gKAKnWMZMlp4ouhQZm1L1CxZxbafT+lcuRQxjY1gHu2MSOxK+8tz
OtJQBosppDea3PfOpv5AVlkw3aAqhZaYZMsvR33VUB+qEPlmMfCZ2eBHH0A/Prisj9CTnOMD0La6
rDVCtzxJlUCNhcBWXhorrjbfUo8+jdDfwlsABKNlVj+lnYeNmJg6ihHsK0vTXRsDukKj4rEGJwZR
9dTnvZ2sWj3JfdaxOmzHBJIeppuDn9QzD9rYPRAvD1ljvKhte5+O8QoO7IUa08Gg8eMAOJpvlTAD
yTQF5Hb6PurSZzzJXxpXDXNWnKm8uPFatssdK2hNKEnFlf5V19iDmavaJp8YgZiH6flxi+dYQ7V7
I8PJ0QfzQUQPfq4ll+20RBJ8ckogJyd4SaBUhgLqSYtlW2bQUHDwaudR96SS4cYs+ksjzfaf75yT
dYMZIbZuAw+Oupgjpa+JXsR2BZ5exPWEpaC/T9WtGRfubrJ4nfnMyHTgwOlSC8rc6OB1QbEJMDRY
vaT92ugmGBsF6nUqeRCNLAQIMWjUn+7Jw+iEC4A8K6C1aNw63pXW0HaJG+F5NlLd9/r94HFfQ9AC
DvCFcHzuJYgsBGhtXAgpogtCMhWXxZCUEQ7AGExrxsPkm7lKQ3DYpSvjwtt0B88O+sdMXbJ7soBw
oSBfBfoQnKWnrOkRscpRF6lJ0UEkGtOS9RT73MKqBRTg78gXVD6jGjR5YC4p258s47txNJaK8j6K
uFJIUHjELgtg6H0VnFbIa/hdmfjK8PT5Hp115DgJ2Knw5vCo0m7Rm6QyaxPNd8ZlEvla6GzJPr4w
ARWkuz5sDs2Xflutloi75rz4R6uSS6NWqjGPwWo1aJceVUGUdJvqCK24s3Bdz06jAO+Bu90QYnLH
27Su+qEhDM/GfKp2ipndtXq1Sy1rIbqaCwoQhKB+hHyFoHk+NjOOTcpyURSAiIb7ohF7DAgadW8+
X625wSAzj/evhsAaJ+HYSu3mXpaqIOMGDSQuolpTd6ZK6F4ZWRZ+bmp2QGDzFNlapMdlaF0SVy1L
Y5iyLO7X4LHirF8wMbcJ0OCOfhQhm4FO2+PRNCNYDamK1n1v5LiXclRTivQtMbRrWiT3vzAcBxlA
0diLnhRp5tpEsD5aGE6VXLP2LUIW/v9kQFarogwPxF7wpDPzvOaDDwLM4HMLM4uPLB8A0UD14lqR
4067JZapT4AfmNQfE/2yjputTvXN51Zmkn1goQHKDc36CHNdaVFGsb2Yg14h14rWiIcAEHtWRhqW
DbsgKdtgVy7kp8TUf4zfdWDq8NR1DTAmi3BSjPvDu8Q2wajdQtTW95TrrOh2UwEq9vx+KkZf7fV1
kr7xcgnLfoKgFEYh+ArEPF4naHOT3B5kZZXSBpHsOzo6PhPltHIroD/Jyl0YnzyjsinZ1xm4usoY
plpPDcAaGFgG3bMejSdGtW/r7maKl5CE8laRTUqLiPBCLYmCV7Flx76KyKrsbrRyKdA4iYxlM8KH
fFi5uqryhhQY2bhv+5BDhoqtwSIwftG2NjhiAEdLY59eZXc64kWgEpYl4t+TwPLm+biO0uaZ1LTr
kg4fQUhBiSZfZdUF+Tq7MJ/db8QM1R00eV7ArQLzyYoF9Vo980KA768dzVdvohV7Mg94TCxqkc3t
6o8fTDi/D3Mzlk6td+K1rbBhOxn6thpdwPMSwK7G4pIUUeDFw81UjwtOdcmuFCsN1NHAxAa74rUC
cPC2X2src7vEPCdfD/LSS7GtCdX4aEpghiNKtyPqLwo6vZcVPltayWUnGo+wh4WJfbfuV1AY00CE
IGS+ADYO7G16E2NR80D7yWyfGBoyY2CPhYrwqS5KnUCYskhQA1BoB/Cy0torCrpPP/XiZPW5sz3J
ybzbws0nilMITuTalFcJ/kRR4+iDIaQ3oHUKlICd8RBshWEU+z+bk4E95Ejeu0IECabcEZeaFfU8
sWygsf6aFfETV7IKmdp0tzAw+W5/N4RKANonLNAqyfEQZg7yuiUKfOk5uVGDfvIFMtwMk5skRq/V
/r7Eyi29lOccElKAf1uV9SBQJatSk8Kq4BhViE9fwGUaI2RHPyMFB6QFnuwJ8ObyRRA9jGdL0zvj
6o/sS7cKr9LOTXPYV78o0X2edxunboK6PHP5FOZes3BXz04yEoZgxBOagHL9vlNt4IacASfESwNS
oO19eHaje+Km64XlFBeGdBaRYAOzMG58QJvlEiBYqQeUqzAwIFBWqu3nIMXDJvJHIYZbX/ziUiLh
joKCIFw6Seyi6l6plSY20C7e9oinct95TFD5szYxeBMVv9lXO3PbqaVP1woNq8T3dkuQjbnzKSqf
f38KyYv3KXDPRMUMs521NttQ44Ho9Hc2yba9Yvv+0WgW/Pc7FEKe6o8mJQeuan09FBEGXq2Q37I3
0cYInbNpG226HUPv4DoJG8ibpDf8275Acwk0D5k/rFooHi71mZxIuotT/PGzSF4esDSWKYPYYOOq
egBYJSl968lGe00UIo/sR/7wXXECcm6fe9eRr97ZZ07vL2FE54K1o48h3QRRVOp1QyexF8hWf/tx
lgG4Ir56tsheO3eGP4zZkApLRVk1gE7D2LC29/w70/3iwN/1JfPt+JRBB2+lBVag+ssdbSeQTmm+
35mfPgQNdps0ZclgG8w/kH7FhSd4YqyNfg6e+uU27KWJNaTQFI9ZbyoT2DM37CoPh225UtcaWKvA
D7NwIyxNqxSSUu44iS48SJNDXZ47IKCywbgzdt+9xrvuGAShh26RGeAkdSTPqByi1qywKgdmzc24
yuOQnAmR5iFIX5ItIsK9Nvj1xSKbktiQn5xhmRqs7hQtel9H8j3VfQ6KEN2Pzy6rTQTnoT8ZaEVZ
a9+t73pI/je3/EmzgTxqyW21dWJzUmBdi+/JnYkuftHPD9OuEUzMF2HT8mZaGrPkt5oYLcOG8Fvm
RrAM0g36735BsvjH0IB5Flx/+EPaR3ZJp5ppGFrOYWCqIHW/VO+beT3B3fxjQtozxUhpFacCVjPc
tmm8GuKnZFKDz69UXfiRoz2CSwU3GxhtUUqyTwoZVec4ZtmDQ6YOtTV6yhBghgMav/B4eefcctd0
ne3YhOWi6+UL9iSAl8xLrj1L6tRVPJh3msckz4Oua5aChjkT6O9ClxWK2YBXS28zjzf2xHomRjiE
GsS7o5136M5oACWMtX6m9cESDOH0uGNUH01KG3+kZt1M3bvJFh0aNvoxo+d4MwXg34YcUgSmjqVL
8jRGkGxKG7+kvOd2BZv2BX0Btcr7KzRofLXe2ljDKFi8D5cmVlo7xSKRZmlYuz6wkyDRfXffwrVA
Ab4PsWUOakjXSz5NzJy8XT/OrHQHKxUYaFFHAr2NkfoONaBtAiWNKoVe3tIqzpoCjgiIcaEOKNcW
LSDgx6JDOFt4dEsrqMc4sTX6hHRrK16iLj6NcbB8KCo4YC0Dx+9J33XmEE2vFQwsP082fYDwdlWH
9kYPkPC/FLFWXIfGoSCIsfRQ2UGeZ7vEYXrqr48/g9w5ZYI8jSXu+7bNd/Z3IxStaGP5rmFXbvIv
yyJ9c1sIVXkIVXg6Gh/kp0ML5lvdY5hjCPWFJnvOUb18d3D/8XX4z/ituPqxN/i//wt//wqu05qA
qEn6678vy7f8tqnf3pqLl/K/xI/+/a3HP/jvC/K1LnjxvZG/6+iH8Pv/tB++NC9Hf1kh1dSM1+1b
Pd688ZY17wbwScV3/m+/+K+3999yN5Zvf/z2tWjzRvy2mBT5b39+afftj99cbNj/+Pjr//za4SXD
j90lb//avGSv5EX+mbcX3vzxm6IZvwOvgloLyEMhfvQO2+zffnzJ/h2q8oI0F08t4I1sLFte1E3y
x2/4KZDPQt0aLUboWETa8rd/8aL980uoToFVAsArD0UBw/3tr093tEz/LNu/8ja7Kkje8D9++8EO
+M9RxwkQaiMo7QG5AdAOuHXhCj5EoUk3NXZdsmuuGnc9KGL9urcy4KwgAlXp4A7XNVATGLHyrNb1
jtbNru7GPqAGin+0K17Rd47KsH5QXaDKY6u5102oWXXKnkYMfISOBXSAhub4St8mVnwR667uo5oM
aI2Sg1mGIJkEB9f7bkZeKxtFL3PMS9DCFBBzVMhtllbfGh15TS/WVb+uITrQu6+Dxl4ppaFl9i+2
2XxD+wKqZX27raw0ystLUyONd5cNjRHEViVaNTLNPDMTpm5Impt31Eb7+GB52mtrjKD+MFl72fNW
DSxK80cIi0c10iRKea2gDWlX9nH0HDWGfdlHEWhTGV5KQcEUsPpNdRmQJuoOSZpPk6+BKafEoMZp
Ci2nRNWyRuU0gHxB2wcTcciauHWshWWWgKDQc+L7pPOMK0+IA5Tu2LzE4Fa/1dIRBQsSMdKF0NZs
4i2pLOupsKn1qqGvILCI6lHfGFJlUxkVWWtdXG+GIfbOMkbv29oozuuuBpARWtOXLkphmV9BFB2N
38pkPThjpT0SpzQatOoUHV4daqq+xo2SHAgKTdc2KeNb8K6rLYgvapSyzcmlL02OD+2XxWTXPmqV
41niKWDgiKH9dOjiobmMedyd2UMxhOCS08BaZSnksYBxUMdAlAQJIueC6A2iggHJWFtlxVYI3IXd
aN6nWpTsXNK6z71OHc9vhx6qnraRTRcmlLrXIHAD+rdL+13hCIyR1SIH4pe94q57rvTPpTVWVzzh
diig+3e5p3S7rsB/UJDXN209AroR9y1SRJ2pPPZoc9mNptOHqWU3l2CRS3ZpMoDKQZ3YPrcypwy4
mpQ7t066TRentZ/QKd/YqOZjnZKy2rCynXY6n+hFyqjhp5mF8Cbh9Gyy0/S5IqPyWHJNC1srpSsv
TzGrY8GSkFvWYx9BgceCPn0Upu3krVCaKHYmkEJXAwhkHqE7FnHfpUV11Wdm9TimlXML4bHoGYgj
69mAPDWe5and7bxJtXE7V45WAHAlQDHMFAqlrOuH745bOwcD2yn2G/xMB2kzE/miLu0cMRooUhSe
1R2MxJm2o61OK8r06ioaBwBMvNJFnbvh7RqY1d43DYr96GRJHHqCOB3yttEh0+0Exam8M7/SAcJn
YQ8Cioe+zod1V2igLssd7TxFyjU0qmy4GbjR3MIT8efE6JSVVZdDaKbOeO/WanJmo9lpTUBsdKUC
JnHZljy6oMXgXDGSgsyUmV/q0ZkuO8APAb8hDdn39WgErhOlEYTMWGyutT6CwGjjaMBXszyIVYcC
TxJV27IFdtPgebZpamfcRoqhraMxm55AiH0YqxKUMogz8pVStPGb4pAnU2UPfeKeWU32vag0OL8I
p7yJ2SvrsmzFy85dD+i2O8/QyecnlWrcGiXFZLtVGlBeFpsh8pCHL1CxK0ZD/cojnV6aWa4e2sFq
cTzKaE+VrsdNnL3GWvyWaF7mw6wVjlbbrbJOKzZ2z/QbExSXITXV6xaCdj7L1fK8snKHg5ai8tbc
bkYI7iFRw9IB09JhczYcjbXAMKGjCuroAxuQp4kd53vC6wgOMOWrD7fdn/fJx/tDSmK8Xx+o46ER
D6lCiFrIwIWoGbs6isZrvmr+ghlCjbfwzXWDZ+dSylXK+Z6aE5HOh9sKB8TsKcTf65BOQf003hhf
p3MbXIuAiHirZgXCW+K7fJVw0Rm7WYqLj5+9p+aly3JUjMK0Mdqh81AjNVdOAxRyAke761pnV9og
m1WLhbzvcfB2alN65dRF1iaDNl4bzmXU0cB2l2CEEirk1IL0pom8aMw7jErk0eGbzCB/Ftw2Huh7
6Tc3vU+2uo8e44WtszQu6V2TkLGJzWS6TkHf41UQI/N+PLp/Kib9HyPNo+j008j1/2FMqlvYmP9z
UHr7khVH8ej79/8VkDra74Lg6h1dAAC/eHD9FZA6+u+APqvAQKFZxcGffwekIo6FcByiUaRkIIIH
xOnfEamimb8LmQT8VnRRiIbjn4lI358//wSk6FVG4xGAWEJXCzTGJ1RwKiXFqNj2cNeZWQqK+2KF
svkWmocXkdmnQT2gjdB+6HvX84vYvf8wUXP+7HhXnlqXHMxgdFo1adbw3+x9SZucuLbtf3lzzicQ
CJjSRB+Rmc4m0p7wpbMRnWgkOunXvxVVdd+xw77Oe+74zWrgSgIQ0t57dQ+h2pT+VxxMqQtHV698
9KshXtrhYIH8NcPxoSHYat3xWSJ8ra0+FfzjWXd/egxXW82IMbhTzO7yQG9gP5HWq5JE0+4yTCEb
/R960OO2gYFeMCVQJMArCS+L4sd9tZAEER6T0Q/lNtjZCcZT98PGOlJMh8Xqc8nxVQ/86/WuZtGq
y0fw+3E9D3dnJ+Hejtq1/uq+YlaEOX92+s9iZn694NUkkaJAZ2gXzIPhJgK/Niot0MedT+Z8V+Oh
Xy9ztXwcwue6yib9gHp/ZUVuCjqfu0WJgfAVdTOf7e0n6/Xyu39aJlcv7mqZoJvtRGFwQXacDtP9
xe50AFbjfQCJhJvTp6Drz+OaX2/w6jTqSTjCezy/LBTYVsHdhsVqnW1ZUkfZjR0juXcz7z+buv39
0f/pNq+OKB0ssDd08VmKJXiV0vGTsKLdSk7hoeWIGHTzPZkgdJqINaRdudwD9HmB36IdOdJLaxLe
2mrZE0eeehmgHRraMCry5naSQ6qr5l03AHmm4C73mw1A9dTuoWZq4agTWVztKfdvoO6E5VtZfwkY
WN/jeBaWetTMg9PxGOQYzZE1ncN63Wj5OjXyiQh3C0/IOBiDb00vN8ipfSlCw6K+7753GeId/Pa5
dRDP7SiWehy4m1DqLRNlnjhV+UWw7jm3xIiwa7/bEG1VR7GEPA4Xfcrs/BVK/p2g/VGN7mNLs13T
sFtHdKew9w65dpKhNsfWQtbyUDzTEL2bEmizVQ4SobLPgS/eQp69okNcosVSL6XKPmCxI1aMccR6
lGybcwwcNbCMGeX/Ck0xSYNcnebOgQGy2zVR0NZbqA/g6Y/eMGqKHP5/Ph7HEiQNVx1k2OFrP8t8
LTkF47SC+7WUQSzhZJJodNFRMFdzrKcBwKLoH0uW19HgkIPTLI+jhrWpGGkcdvOmHvTa6fwt7PUx
TSjzre76b05j3ZUA0CA36x+CWd4Zi0JEpeRdkXsHbyzstA5l6lsgvo80/7qEZjWX4dsouvtyGo61
P7/i5mHh3va7sAwgWlHdTd7TQ8HhKr24GHsUA930rb4fnenQUbAasvZdF99MtseLGHL+XgzWjRxw
Ohl/04V65yLuUoCdWVwyimZjrajOtt3i3vMZ8ZRF0IKR4NxAx42NtUBGdJ11p7yZTNSb5b2y0Wwh
bJqv+9H7mBGsgk1qRIeX5+Qx1P4Q+dqfzpakaGe9uoibyg+i2gyYg8DX3+ct23q+Va1ne1ZJtsDq
qu9GayVJO6Jl7gl8wKE5DUr0iCXHlEWRBRQuweBVuyBser7knYTVHW3QJpH+qzWXiK7onZtWhntG
2yeoNA61z9ZBTs7c+BjfkMtQoQljk1nbpqdzZKb5bBS286bRUU3EhOVQbDPXP6oeFTLvnCACr7GI
fG+ApxK1DpMnZNz6+ZQuEr5ONLj3GKzqKpVwq+02DTom78KZCcMdyQoTl4Xz3SLuTZaHC3hI1k2Z
KXUwDnv08GrTvAx7NPvIKQvqp5FzhvQt9sZaOx1JmHbL/D1kLY85cqMjNWLq4JuD5fUIrCo3yp+8
uCMILa0RrmM3LpgAnv3uEHPABGJDO8fEM/fTzoJbvsO5tWJuF6TgzIK+Qw1WtdW/dJre1j596yk5
jMyrEo4KPhZBGOeteNZkfp9CjgmXVT+HZe9dXsdTOUwCbZtPU+ENT4o4bgL3nXdvIHXUhF0VB3Z2
M3PzhNb3IZxYsZETJEba1wgXD0n1TVnji9Wbs8osqERmz9rby3SCDdFjtuRm5fOPxeJi1Xvo2Zki
WUJkAb8UpFesCsTQ39TEOxqKuR8R1XD/yRH1S0l1dURdFfptWAd14FyOjAN4OlF4hrI7hubxvkfe
S5WE28/45pcz75fDwrnoN2HAgWL1Cr2oxFCYcZ6Xh85F0AD8HY9zHRxUNX6mi/oZ1fvnMAR4CPQQ
s1j3WmxbaN+3TCmXB3vg+2Xek/k7xeJaJnC5uFgzcsiYWGtPJp880kt59Msd/nDhqzJjrKoSu11B
HvTOXs1IRIR0dBWuLwFUnzs4/sUT+9PVrmoMtuigHFqbPKhUbpukXE23bAfo4gVKTzjp1Ul7rBVy
5oa03+otA0voizxhmAkoE1jGTpz78yf3/9mDv6pCqskhiz3gF5VbnUKJspEbb22n5FOO1xVp4tdX
fF146IZJzNDNA9lRZI6378XaX4c7GevNZ2SU3y5bELEh5gMfER3QzzW4UnbhS4Fly+rzyDDPHOHd
++WTJ/fbehEiJah04ZiCmv/ni2TEE0Qtenlw1xdXuw4w7SU+/UIDwVaVfIbuXc2H/n5+f0Fu0ESh
P7wmRwxlLrO5J8vDheRyyUAEnwcpiBfGo97Qz6rhy5d9vVJ/vNrVuiB2ZSgOOlztZkrYrvzqPvmb
Opk29pc+RFl8yaifz4UdSfg2fTacugL5f73Xq7XCrLLVQR0uD/UBZCKwiPxT/VU+2HAKzhP24N8Z
IH3RfEP2cySGyPmPVCn/XB7GUGjgIX6Bc+fPr1aFRT2QqbQfKrB0h6mIlf5s9fzSlGIrB474/y5x
1bbltOOyKiobdzgd+t2y71LwvZP/CT3qd6fGj5e6LOQfJn106pCkInv9YCuvheTQCCTg8fjPn8Nv
18sP93O1j2YjguVMU9gPwjFNWnGC8KrJ39pqUuvcQYTEjKyKdgEIPljOuPrzxa/mbv+8MIiUMDMB
b5b8ZSH1wy2awkZphyEu9lVxYnG9cueYv3epdUdTsilj5wgFxj5//OSyv32JP1z26jwOuoLMo+kI
etSL0A3GLvtsE67h7Le2PrvF3203Fx3Wf93i1VFsB1oBcheXa1EU86vibopeAfyBoR9l++5T77TL
b/9lA/j39a75fNOcaQQ11vaD2ysM7btmS7k42864BSoCnesw3WjW3f35iX520asPb+ZBYwkL79FH
KDohJdqm2947eRJKzOFRjvVnx/8nb/CayUfzrs2I0fohOy6oqOw9P86rfAMsEqSXP9/bFcnml0V6
bczT8XyCGxx2lb+tV9E8JdXRx5Fx0Xjku3pjbT8davz22//hLV59lqDjd/5s45rDK3rRJxZDTp9A
jEluEOy0Mke+sj4r5X7/DiGWhXchDJvI1SVdhO94pqaYoyD6kifB2k2h5ICR/bbZB6C/zkmPDRzD
NzBB2++fPOPLwfDrqv33xa9OfjnMw4CcJhuHZP+Ewh7VFcQtFKnxqKiaDxsO3did7jE+uv3zlZ0r
AvJ/vd5/X/rqxJwmHZiFGvshD/UHcgtnSCcHHmuFtNAEu2IQATCzIsWLDrAsOzJ/Zut6KsY4t7x7
z8CZqYEF/Dx0EPU5FjS7sx+8cYselqX4NnriqPN8lwdyE8CIde7plgCGj5BMt9dO9hLQ7kF08w4M
BBzTU6XXTT5C35OV90vHvVUeZnMKqqi3DRyBZIvCCSFQF/m6sxGcMBkP9rtT10d5Y71Sx5dI67WD
hOQcMiUQ1WAuyOlHMRKayFqeVNvuEVfsxg70h0syDojqa7ImPOW1fdeI9uDV7Ek51jMLRDI09Qlq
fJwGY+imla3VyqlbcgODgOZoT7A44fXUbqscxxNFhz6S8naR1hJZrGQrj1V3GYUEHol46K8D/zvR
xkooXCKiCvbyCQYq774GEUcsE5B4JLPFxldDkhfLsx51tx7Gvk48bVdJFSp3y0tvSWVBqjWW75uV
wXZhXEAU1l5mp9q3RMQm+9y29Ve7lQfeGJ6WbggLdFU6ydxA19xwp4Vjk9pVwE6RVdgglK+Og1rc
1LV/nDMg+3Ot4ATP6j5eMjbvJjVSJLHMYVI1hiaQ1lbAzKVKA26LuGwHHTlj+DAox0k08dZ+K03s
GfyDimJeP2TsqRPdR6itJ7sHTrl49vjWjJiNYGBQJhrmBSn3MMyaPdZsimUA32oKVTKBT4Ck17Pl
Lm9ZJhC55WVv02TvlKbHYbBNlHMV66YooEfPzx0ya73RPgwY/kXzCJ/m3obQnudmOE1FsbF4m0U1
TPIjxrMmwjCwW2CKwmBDEPXUSxTOYVjKYCqRKTTs+dLf5F4zrgPEtGEi1WC6l9VhNIxqTqcevf/U
Z+xkKq3x8ipErOSkSNGse7FvL3aKpMMRhFVoFTALkJs875pTJxfMdmBSumJkTE0/IJGIlvweakFM
KOZxiukkwWGxMNaxe8zkOggDooliMplZQ8KG4uTXjo58zBgjf8zKtUNR0Ro8nMhCJEQ9THeSz69V
0A9JSBo7scYqjGva3lYeORQyu61Qtjm6OCrffO1ZUUVStGAvBtNDkwcGDhsdbomSqKqK27AJ8Gha
2Ud/3m9+Ox+HE8PFrQASKHih/VzVOUbOg7VoggLSXl1i1aaohCMtcmou/UC/yV7+fMHf7W/AM3yM
e9FTwVPgqibP64zILscFmza68GrzAsqRLmF3GqVPu7tEh0Dpn+TwqthOqTx5a7MmSGIYICD8rEH4
XTME9wQCDfQF3oKXws93H7BuhqXxQnH3qLzSiyfPiLadQ1/wOUX7N4fojxf768f8UF1KLrxwAo/r
QTosKiyYJtifnVuXcv/q3MLQA8AfRGYQjl9zxwLbZE7LPPMAPSYkbS48+8yGbecVW7n7fzQF/x/O
/T+XRfnfo7nrl+9XjET887/BXACv3sXsAPrwi13jpZn/G8oN/nWxYoLTLmwQLj67qHb+YRY6/0KE
BALq4J4EP04km2DZ/MMstOi/YJASImEC7rygHSJn4j8CcpFB/NP6gNkd7MYQSAA7CxiZwlDrqodr
NMyGg6pKh74hbxlZTL/muet0MWKVlmYt7bA9OxyUrsjIgr3zDP5LUcuoFaQDWGx+ArnkNENu7Nl7
l/fVzdjr9uyDwwT7IYTCVGtoNcPlROD6fjMpMMCiZWHjdOTgYt20HrGaTaZIoBI5iqABca7msB3w
23PogQMUh4x71c74E/5Hu9K9RM6YN9wYz27PtdV7294KmVzRdvI+ClNA/ETry9/xZVZNK5gM+BJO
15b9ptnFY0AMuCqrreCJ++DBWfPsefGAbf5Uev7crbPSZxjQqVaNX9wO28NqZNScZZUvSduK4VBP
bvkuukwktOiy5dQp5NvucrMsJzkzGMjMw+RgyxpH/Hdry+y958J/5OCp2TEsDCv0yH6FmxmaxXvI
3A7IgqS+OZfKkc8ctrUbZLrRbUc87yOsOvU85M7yVKiyfVNEBiyig2AvoYsgp7iHuPiNTB6Ra6vW
C4oYcLgRcGRPQdcnlt/Qba3yeWvZubKhnB2WOy0cruBn3tbNGnmIPULj8VhPojEzomVm7dxAwWgj
oiyQ42s9Be25cUAeQgkZlitjtVrCCU/WX0hDLJkMKkAJ3IKnUMHA1Z9fxCxQsGmBROVUtzM/sWFE
EtjI2+qBM7wjz1lGgj8RDnvH8kUddW6HFSX9sT2DMZZ9KykRXydAQkkHqlseFfVINg5CS59mNWBl
SbLcIKxGDonT1uRU5i599fwGF8EkAjBCl6GOyltu4gIl5FqWdKzSzCF9nS4t52CgefBINabXIgEj
lz7LeRRHJ5jwF7rAm+Gnj0Q4Z2X5nf/qAQ48Oxj6nUwdLE8kLP2T7jK8KEZg1ATG2bwdlVh6qDbq
oo1AT8zeqVUx9sXlNHzEIM9/zJylIyu25LABazRE2pELaGYGiT7Hlm+6IuNIc/fzF88U4ZyYyrET
YTneB8hK3W3Gi0VGE8oUlBY5K1Ri2SMWbW2x+ji7QJejjPe5jFTTtk+DiyyMslPDpqlrsQPX0ALh
siy2TalAKl+AAMH3aBTPoLJ6Yzoagz8OGFEdCGydbmp8108h8Izb2S1g8pDVtfpAmaMOGiApi0if
Nd+8El+nJT3+2sopew+bgQJkhMJ4Q0ZbPsthBPu419n0OMALQEUeZpxL4mhEFcZB1Ye3fjG3T9VY
KlCKfKXXvuhA0xNjCfEmajL1kQExu5GwyH4JsSHxKOAzMpEEqexDC5fEj2UIsDUoRJa+Vw3A1kHX
GGmHheK3XlvxU8DxigpWkjNyp5cb6izPoZrxFVUCv6EM3Xw7K8JPXVgVXuz6KBMTB7grja1GX35x
xZ1y77RUHcJxMEAJPFSmi0fzIGpKl5RbBcvic1f47XYeh/CJdlbVJgRsqSUR3nR5covCry+qeQuQ
qluRhYK15aN/RdIFs99srxtugh5rqimlCtKFSnIG5u5CM2LNDriILN/2Svuv05BXKS1z0cXVUqmP
1gDrjRdb1BOaHc86w0YwvIUB28RirIbu2c5mG+EMnGGZU0cMNw3s1G99x+P7eXERiK0lfK+YwSMW
vZ7KHXIBGpEWpbAPzG7J97CwnTsgx/0OXuzWOesMPtNs8QGJDbnA08Y6BbemqAh2ynHRNPLbgmwW
2ImotVrsGeARV1jsftfAD9b3VWDSfJIcNmjumDnR5Gpzu7DQbGAGFjzRfoFNSyUuixhaf/S1i2Nb
TeK2tQ1DTEth9Xag6/pFll/wWzOPCPyy2i3imbWXLpavb0ozjm8uFBsfWvQgB3ul5BsCw+KnAXTo
j8YtrXdQuGWWzLOWzQ4butFJ6M59G/V4oIAyUfYBMgD55sGuWtT40mdiWV1srj7qBXBqdWFAS+rN
SFdDg4lYSt3jxhZ/QrvGlqmJxhbGe8GYe6euKOneaoHiDbTX8M0XANIsNNGO7OHvWYW9BlStRfiB
YTi4O0IUR7iP0AOrB3+tyoHt3K6qY+xzkKBZw7ouQYch8GPqhu4RyQ1VDMrBvHd73hzh28OSECb5
wAenYcMRaLjKQqdA84zAucnkahV000Qjz61mUG6FU+2XbIJRFjxqo8KYerUYzU5jP5OEdqTZNrTO
4kCEBlMFcMZv8Vnn34vCzqIJU4aT0/RWClukei9MReJsadGSujrUCGwNRTrS0TvNldfGRnvsG/i/
BhQHXabCJkFstQzwG9ruVZ61C5jKw7yfPVqkSIFt76Ua7Fvl+TyxYcB5oLzov5TFqLc2B+2WZK7c
gMVM4pZfCM2g6Dpt7La9e+x4UaSLm4HlTGaYuWkE6sRtIZwdo2W2qq1s2mFPIkk/zOpBZla79ynP
12XgVLHVt95O+m61tQNDXkRIrFUbWGCf94hcm146300om6rj4JfNgWd+ewMOmtzYnpyTUDb12qBb
TisGJ0lUDfmaN663Gsvi3AW+XBOr7tes5N5JetaSgqoLefxMuy8wR8S3PYg5VnWrk54HF9o9koss
gbEBC0d/rRnNVwWIx1tnmOfV2GRsTUIJC6ghhGjCU9OetvobJ7ZaySKvWWy5AW+iofSRBAPO2Kpi
hYys1snxt+wgZQs21Ax78ZF1YCmEyA9bL21tnlTDs5tWTVbcDkXxdSSA9fsFv7yU8KpTVS/ujHD5
DfQWJnFNzTcYKsjHMS/7l6IPGYKl+gxaEan6Ie65D0LqaIstqbiAICNjMWso2+XsIjxoZLax54aB
CY7bk7nqbtum/dbBRz8tZjK9QLjKI1jxiZSUOYsDE9jrgpJ8h7pPHxrQNM5NOfUHnZv6hSoMnyDg
QFBFb03pHKJEKE2f7y1hhnioGEj/JkAoJbjoX9qqIVsLPdHW8sI55RpmfNgH0eIzM6y7pitSDNAQ
XGLZfazGAPq93HFvHC7pFC/CrTdZR4ZtwR0oaycMdtC8hsiPKPmDL0ezd0fapb4eHeARHd0wTeC5
Q/AaVwbRwyoGep/HFLEo94LQ8t7Ymhx5W9PEy316x0gmNo4lxQ5qBLo3gxKb0rU77Ki1t8lhaIHh
D8rKe38sQFnrCrhaOb1fb0lmNS+um7Nj56hxk4XKe15IaL+0SIC1IkTmCHBVRl0NOG493qa1yOnR
kznYWfhsQM2CGVImqvzroGfrW1mqBbKSzkyPJTdVAYRFlTdMtibVFuyfI9ojP7mt+fARdrp5zuWQ
pcxT+DmNzbottxXoNtJCdYKLypXJliYWTgEyTOHXa4QcDHvj+oCjA8POubbURpSY7jWZM8Xe0ueY
4sxIUuGDt5W5Y9aa824Fl542yd0O048us89+1iD0HbruxBvBp8iVW55G+Ml/g8VUvetEWdyiyOlW
NRysNk4L00IkfhsJug6r9arvvHqnSRVcRBzkBVXN8D4jCDZtl6aMF8+fYhCM6qTpMc8pgkYews4D
r7VVEFoojANQIq2AJs5PWdeGK7cV8tSa+X5ZACHiXa4yyDP3eOnt0SEyTGSo3nOBL8LWbAZRbHkV
0+iQVPUzP7gXVRGvimWLKMjwgYEfBDUp7vwMuluDA0JimIj8pQ4FUgWeyyjnO1/b9ls12k7q0bGG
AwUOFOgOqLBTx3jwIi0ILw8a6xZzlQHloYhsT4yySBoPeTIpAC8BnJXje7trahROd3bv1tNe2X1f
0Yswx71rhs69L1k/H7C5BLHr+Qt4YmGuVArztryM5qUOdtIIayPlRNfugh8UcdNhQrwYDF+T3kem
H77JgBQ4DwpsC21HgaShl9lWjVCw1xlbb92MtD+7kFk4q0VerN57auU68UlN2V4xNhyNYnUXo+7h
D6RwybZ1sXmG0CE9XHJAT40e+Z3oalrHlk/kQWhhHXsUQQxDWN5suyYLinRglQ2SVpaN0MbVLbg5
+eLyWzsswANFOjMCfPxe7PhYmZtSu2XqBF1eRWrCAZr0FB/ZCqiHO+8NEo5eMa+8NLV2s+ZT08Vw
c1T9NptpP922mFo2ia4vI8tpvpDiKBtSyvBfLJhbmUCkBFMsl49HhNJ3oNzN4V1gjUvSFA1zYsvK
vgzCoiDrAbg6M+paT4N01UH52IN9xAhuqI9tFwQtJ9ypPhTIW52/ZW6dHyjpmscMPsjQzs0GHOnq
vRCCJooHh84u+OWIfEM5tmwzh+7DKnjyFAb+nd6GNZ4Dcrd0XLMiOHa4CfQ02MBpKb8h+zvf5NgS
4pLAGIKGTOy9ptbRMHuvRQkOnhs+4rBmmHm2J18W8Dnu52iSdtK4OBOVuM8YnG2psb4EmXJSAUra
4rM+8ZhvIVWCyDhT7nPjWCZGV/FYZosb00uBKZ0lhYoDTKTcBHFZ15B1LO5O1NbGyuEnBGvrXUmn
Y1u2IGXQM/clkhVmvsOhG278KZvjAngIz3q5CqVB11WBcJejtE6QxtOvAdaDeijEVzWNd75dvPrO
1EWO0xUg7/VFJEr5dXH12zgO8ThNt3bQvGV8uDeyee3zKlyXlQIiA4cjo781Xn0aiYCsZ7wrbGzY
C3RXUYhUXq/qtmr5ulTZHXIbjmQsv9QBjydM1qE4BsXuNWhnyCerXeB5h7ExWzhi3Q+dd2fD6ded
rPuOqo2meVLX3UdTSS+2Sxy5qq7p5ZzDlNIPE+O41nrKPOj/HDhzTfV2zvONasJvtuQ61bTZEzbp
CBvnvlbLF2+uET5NSJRn3QMkeY+9ngkk5f2XiQ4rjHKO1pjjD/ZJGMyrRQ23SKM5oi96dDn0UFZ4
p2SB0eUNep4oMEgAyDwT1bXbxlpCpdnnyXSZ6eaIVbJ0sWpkvYLfKJiIJZLqJwd1eDkEsZ13t5Po
zhlHpZab90aTHKxFduNk1mbJvVQbAiXKgrPE+97T8oVz/iDy8Tjl5ZpN/bp3HwRHtdX4kBd5X6wG
cPYYLNPKr+z7St/nCg2I+tIIvR4VbD/65q2uyZdG4hN1B+yiVR+71qUfBBN3RBeSe3HmjM/WOH23
GCRp1Xdalt/aFiG5ZdVunar7CIDkRLRxV7kVfFn66XEuX+UsXzEcApbwzen283BLpjqG91xshuIs
8j4uAPcIqDYrOCpOcPBhE2zTQohQfbTJmGJEZQAk1fPyQ4C0e9tUPGHlm1egqoMRNFYYCwHNmxmy
O3Wjlhduh5uwWlZQq64snKQUWkKpu7QhM7pJdr/Q+X6GmezYNs/otePKO1PnFI6gl/rViikT9xNO
O0tmWzM0qwAdSjCfa1CcIWhrNog8XA1DdnAX8UiHInEHlSz6slwZEEaxroYxgV8USgJrJbx8lQf3
IGXAOb/chLBdrbo7A+FZNkMawRFfxKoNMiki1ZkVUj1ibttlNBWgzzKFeGMgN66/yXK6RiJC4vcn
qF02rcGPcrZaWZGj828MsAmxAuAhVUrGootR9seoMu7o5G8QXvNWonvkNk1YExxD0katDXyW3+A4
XVXGeRQNDqFepaBDxZnUR27kl6Vs4Mo4f19Y9T0fpjPE7XvOrNR4zbOuiiQ0ThoEsBMPPiyr3RS+
TppyjT/auXkMOXHiDdPrkAWJM2OWkOWpvXwzxr2H6eN58jo4vwh+8i5plBgr4FXDXhufDrLOJg4Y
S9dSYgwpRNLXYwGHihBOdIlxYTWcSF6GL61fDDscquKW2gjrIgYjjMKt4zE8z3mdClkUe2Zh7kKy
sYp7RvbWYO5VFYJH7BONolqchwrER7T67mbozD0UEFRF0P1W9YkHGZo3k8OyXGhPfQNHo0Lfoza2
GCZUS4WzU3nwLCFRiTM7G8FBFTCtaWmdWmGOBYVcxlSXDF+9jUQsChHxlnOBxLhmunz09TiLOeqD
Gad/ZpfVss7czHsputIBkAN9xAlDOSPgELcAziuafmkfmLXwGdu/xvmaKqvPTKoquweJwqIBjIOa
wS5e2NTWc1xKICmXldE+FG3ryPdsxBFTN5gc68R2MOO5Jx56uDxaGCLmorFpsmfAn2320BmC80pP
05OFreLU06oJo+YSZGKAzNXT9OhVxZTfzvUCYvXcYS1msDKPSO2U/dMPmMHt36DMj0LNC7D2b6gG
o3iY9yP4DZxYJAYgpfFqFD+WHulMkUUWyIew7Qav+QROc7CeAlHpT1hVF87An651xaWYMIZQFgsj
Ajh9NdGJpxBUOQmDR+B6CDNAj/+Le0OEIWjuF7ThWrwkQmVKG3KwqRGx7L37S3CvdOknXImfGSL/
PEF4IyN/BC4OvyTruJ7r+lYH0VnYfsEngWlrDi41hrOA7wfMYexWfXLFnxG8v66IdAc4U8KLjzrw
esBz/gHBK2HZURU5FFh8/O6Vg4qEI/6zpPu/r+HZeGhozxGmeU1hxgMV3YKtZ8xCdO6WH7mjdf/n
1/ObB+f8eImr5RDkiPheQhJlRY6R3rweLjaN1vchgG7aiZvu8c+Xu2Is/XVLoD9inWNuimV/USr+
+NgcVPJsnggSO72VnlPPjhu5HjZ0PSPAge0HZ6VNwlT8menZX4jq1brHTBFQ6F8OT79khXg2smqr
XEcqzdb+xmxMd5bpnMhdF89Q0Tx/cp8/s8D+us+fLndF3ZHhUk09v1zOXqFChWPhsYintNznu7D4
xNb4t/eGOEcf/v9Y6b9k1sDpApIfSOf0utvSw8Xes9mMSRfZx8+R6yuWwN93Bh0o8ncwrnJBBPv5
DVpWA4QK2FV5IDDmgc0F3KSSYQeMK/KLzed2R7+/oHfBRBE2Qsg1yS1gQ79MMPAoIfxZ0ZVzoZRf
TA/h3KaT8eZ/QAX4zR4JC5d/X/Hqo8hBU+TAayJrD0Bp+L/sncmO3Ei2pl+lcTe9osB5uGj0gnSn
e7h7zJJC0obQlJznmc/Vb9Av1p9JqqpwRrQ8VbtuXBSQyIJSccKMNhw75x+2kWdVGyTBXIcvWPKI
fj9u5sfLJsuqmLr1Gn0edwXA0MNQg9ok4nabMH/UPROaN6Dsu6so8U5PtpscUbHajveV9hY80OPf
0D08B93++rrPhr5at8EQULHmV5B3i79shjt/eTR3VP22yh4mH0/nK5mxD/d/4zu/chSdzfrqaKCt
KA3Br9C6Nz50/Q9JcLIvHK0PxpbvzX51OwvqwiW+u/KiG24L1Z5/fXLxyz07zhXzV3BeCPAmaeZE
6Un3jFN8GFz5iiaB+QAuK9zQKN5eOCouffXVTWJ2Vp+K1RZGHgSgg3wtlIeZahJGf7667Nvz6nHx
bKy6IHA8G2ucK81QsaHEcZEiuB5t5CuhIPrvHxf/mtg1p8EaKZIOfNVfo3OOggXLcqal6NscFxdx
PK9uXlM14Wlg6PjCoNkJm7gfxfkEwHczoYoCxyDcihEqnh5v1bfaQQz0Eg329WPqWVyBx3k2q21U
VyGpt9sfZE/1eFVlvr0J9sKbRIaJ86eApR9bFSU/Aw9GHLCxFFztlyU0JjPHU0re6YeUaZ1YqGKQ
y/Xlo+m10Z0FW+2PXk2Q367OPmP6c5E6u2n37y1SkiuDZo0uzELs1VmYKI2Oo+qEsB4kqhuxaH4u
0uYgXf0hEt5SHRMPdhI5BUUkkaWutmCqFnJrJ5I7cL8UfuQngD5Pxieb2cy2434p/N/vefHL/+ug
/xnPEU6uONwjO7aO19vjMhWO5eINAGf2NgGk2+QXAGDnCeqLGGsFbtze28LOiKHMzWMm8aYLgtF6
98cDga2EhpqiqUKVerUsTGSdcIS03GQAXBzxYrQrII+p9/soP5gBq/kCyoYWm/3DB3Qtlp4a+F0s
euBGpw5zAW0Tpke4+xLlPwjOpUc3sfSMB+2ertmm8+an9jbeYEKUc0NSFN7buQtsmjaE4lnahffN
+cXxY5pxthb+l1BAydVXS8fo7YLWNW0R4BTmkt6FVKBctcZGRS4y2Wtj/f3vJ+OV72pa4L/QCgRC
CIvy/JwpZTXTe92mxHqU5PCUS5ds9S4FWCV4JlhUuskUWVLqM71Vdq7TXbK1X9Frfk7b81GsUqwg
xSR0Smx8pMbZNT5Up585xrA3T/ojFKnyrn8s3l28HF7ZeGeTtzpVTAlYz9Tabvq+fo82Lhrew77e
0Ssns7P+6u6L3a974b+Qkf8BbPDZyhXijmfqi97//l/d9//27b8j5hY3358rMP74i78Ub9Q3FDzY
1ZzAskLZTeNn/lK8sd8gb6+DWQDBSm1EtrnpfwElFfmNpSOHIsu8dlRk8Plbv4CS+hvwkT+OJE51
QxwYf4STPN8MeKlxz6L1iFsndrMWv+H5bgudBlVZ2hOU0heP9bIZjr2f3WgcNPR5310m9DK2s8tB
hOTaA5cpzCPBIa8rC81gTDkyO141RN34th51NP5cFQKj/RYNB9PxCxBp5tFEk9WJXFUZ8uZasvXE
+bpESUK1NFMBT8QIGbZGj8QcFO+oUbdyqNLFdVWQAmp1UvtB+kqLTetBs5RLeAxiUDBXo1QozXXY
2U610UJjVj91Td3M2z4S/WbU9dC9B6YHcNSFfoG1cOGEy5XiUCnZYHeiDf4wjiP1ujrK3SWUh3kb
NdzwotFDxwzUFVhH+qd1/VaGgRE8tEnbpFtzSBrR3wbZ0HiJata92zJFAXi/rLS3vdGGRuGmkWkM
p3FJjHoDfCiVN9iYmvXOiTWdUz8HtITCd1pFoGPsyv4L8W0029wiAKx2VEort31TnajBamY7WodM
MVL9qh1kIAlhE2blTZEv5eT1CnyKD8UYtdmT3razPLiL05nUPsOIJg2XoFN/n5zBikUnrLMBtAZd
uw17tCkwXIarsW+KOisPudMk0sGOUd/cVZ1cLjeSnsxv9aJNqswbB2kpP0VO1Jge9JSp3RelabYo
LSzx5IZKbYc+L/BoeUBWspG8Qh+0yrWVgWlwqWN2dKj0rNU3YF+BDrTIFcaeHalWu4sXdcKlISwB
5Fz1fWZL26i34+QkSehvfAyn4IkSrTmi4qkHKGMGY3bdh0sn+aElaaiJVbqm+k4x4bEJvjKiMApG
J93GQaVh7QyBOdjnA9B1QYeAZ8LKkT6AVGtu+n6K/hpBV8qbzJFs5V5tqoqXxegEj7xxVOReBoUX
fFcsSrvr5aEd8A4fTWsz4JVDhzTuWaOJHBgfQihIYHAU1AhdR+1nCnlVSeciLbT+raPHmeT2c7vo
e8MpTdWvUKik5peaNDaUaoyrvQGKzthXNY4vFNCbYAKhYWfTZiin3Lot6tmAOQStKfDK2sybY2EN
vb5JVLVzdk7r2JKbR3pp+AUNtOo6Q6dRc1szkVJ8TNThO60rmCt9iGQmhXJ0Wt0lt/FaR+4ko1Fa
W6lzsEMqzjDVinLTKDT/PBCnUUGneWoGYE+a0tJ5WOT8SBWxyfZNhQ7mvgBnEW0CRc76m8iaUBhc
7LAacBhDl+KU22aub1I1aMmIR2VCipPmIrDncgqXB1NJctUv+WWdbWBzGtxhf2QXW7tqEkwTMnsM
gLdZLRAbZZycg5L2vfQXiUpiIpSnFSxjPka20akH1iiRB7rhIaOTNGzgoTYOczZ3xbXTGBEUIwlH
XbdoehQ6GvbHQxwugfMhR+LQL4Ike1/rk1lvaenHNCNz0+p8yRiH+EaxyyXwMqeUv1a5M0HFCSow
KHoEYg7nUdV63xg5Bq50r0AO2mAFavQo7ZJ8bzCHNjlFIE3ke7SVgIzI3eTAxQ3M7hjHRhEAxTUw
X90Ai3HQ7aiAIuxzIeqyVekXy1f1Qm9gD24xTTyyHLCT9IqUaA/QCIADL4FU8Vsjaiww0S0od412
gerqdp4HdxKUu2zXlllkbQDMGqloHw/Kph1qDiBlWpqnygmkYdexWz7q1pRjTlLqNOBKYDGymyhT
AUQI9dqDjHiMQbcyCie3JcUG47Go9rypAG4Zvp1PqNSylSUFEFaay9totjrt3WxkSCglCSRa38LG
oXmM215y3KzNFNNV7RZpoBa9mdFVAHoruy5Ts/ikpTTzNl2gVfGjOi1SdtDtpusQHMqDpPVT4BE0
HOnCfi4pZMOV45j2nEhNMfWtwbe5CuDfeVv1nVBzomQc3C5qgAiMjTZ452dh2H8bpSxYfLmMOoul
xX2+m+E1AgcqaNV7diE3jCduLLRzMQbiqyowC7d6BkAG9aGk7PeAgud3RtDbyXsrAj+e01FQ7hpY
b/TXnd4ZjiMSKctWrbPsRpdBeZw40oa31aT2hVvKNodV6FgLDDWLswAd1tQIaTWVnfpV7+H27Oxe
kq1rs3bU5ujYXJ8blKQQTp3AH4GuTxVb+zgu8JE3YYEwsdu2wTz4QdugSmoEeSHxtFFAIAA0NhMP
uLl6oKOV5ELxdaEr5rRDetWn8xIe1L7rrlNuB+2zheXlO2mqwOLZlTNlG+a4T138gorFs8Yhaq6Q
9G6+R51eMqWGrRfbdk60EZxSGmj7ibOXmyCXQjA3cp0A2GVVa1upChG7LWu55KFTyZN8PcUtxL3Y
DPEeVjF/jU9ODW8PYWABdXOUECjBj4zuj5Lb/9f0GUkpf5e2nr63JdvzLF8Vf+Nnvqo6b3TDQAlf
o0ygCKLOP9JV1XpDAsuaRCOEMjxSDP/MViUVyg/EOl5skH5k6uY8k//J65Hf8HJU8WdXeEKa9AL/
JF/lHj7LHqHRqaS/Mj9OPMhRVObXeF6GqpegTsfJCgSGxXqn5olte1Hg2H5vB812yWO6Y5FUtTg7
o0KdO0X/CQnd+YDyeneMitIGhFCWduO1tWmAQkHJy+7iAiUnrT7iQprtKk0F69fOAWlIpOTvpL5c
rmi4LbFHUaM6GXHM7aCUdfBhKuwFkArSYHA1cW3bZXDengbdqVs3rZpuJyPQE7pSEQUoxloTwE3U
wLdVA3SlbEy4rZWTjPkp59+/qRWAkQnbyr+UzoHTmoTqri9izA7RMHGQ+gYZ4BW46Ph9nSBUHcF0
JHVTVB2kg1LvIZGUX6a0y+4lPcvupCnvM98a1QUm0UJxqZO0D6PZ5RLm4fp0dEo0sbSsaG4kJ4hu
zKTJwMzGysY0l2pw7VjRG5cd3vk17/BjOPbJe0J0mzStxhOI6+AIfUr12q4ewO4lAEL0UTtxpUmP
SSvXXtUl9pVRoePVFTGW341dV6MbajadcBuD8KMRxsHbLg+iQ5glygcyWPmkL2mxKZe6uQkdQ/eq
BVCijRTx+ywYu6sx15IrdNbBSo4qt/KoVJupy0BpzEFzcJAeu8+sZXi07aR8pzZgpONcDraSNX22
lbDcAQJevuipnD6AeLN2ZaElJ0RFIu5Xm5xhKPsSN3DT2DqNrX/P6RFt1AhBY5TDEnqGcXwVK32x
0WQKTYrajTcTApzbpA/rg+xEUe53atx+1qZR+hICr5LdUk2s7Wjoo99NSX+Es9WcrDEbd0ahQCAz
He1Y5rDRTLWZnhYj73YA0h1qgsge7cM5GY/Ey78XmhV+g1YCEhtsJwpvXE7ykFrXUmEFXmCDsYiM
Lt2CFlB9CG/OY2226WbQ0vlO78Ket0Cg7UrQG7siHHCzspj/b62UpddG3oa7UI6/OG1hACONiwbl
kRYmldSNgN6slveYE73LAWk91aCLT4bcSZulbuuPci2FTyN9h21na6O6mcZJfszjIfmiZRJw0E6t
980yZR8a3oEfrGKAvJ1llNHQLxvfDqYNGZ71f5vIA6ShyEgOZVCDONLZTnFgR3dSPiK2mBnadmkk
a1eXMiz2qOqfqEYityaZQIF0gAUYoDtXmpLXB33g0aaMY7Ix43D+wmXVXpVJLl8tlpZuOryKvEbT
8g/hkDunJHYUX21i42SDrvALA6H+oM14FMxF8zm1MGWkGDW7eHl016WSaYcwCEoPIPvkwf9ZfI3i
o58mRe+j07Z8zpdBui+madq2eWjsl7bvfagI9M5nbEyaVO233RTHpzCWqTw1ABrDvE0Re5OjvTUH
yVvHKfM7a+rwIemp72sK0t5RXzvXWZNZt3KnOS0p4pT61eQgDEHOyT5NVb8ZE3Pbhh2OrwM89txE
gy8d28AN1Fqdt5M6m6dRFO7Eatp1oyrfa3Ua8Rabkh0pRfnRmoL8UON39D4bZMTE1DC9Uq3A4v3d
SscEal27lTq92vG2zLeDrszXMQ6zLh963DUaAAg0SEZqgnrvdTh13lbUCK8XCzp+leWWC+pIv8UY
FgE7nhsftFLhoTLC4TLUpDqApA7FSuneOVLZ3TgZW3pIC/uqTpJhG/OjjtHUzXu74WhWh9LeF7Ak
3rYtCrnMiu4PcrE8ZbAOHtjwlLTn3jp1idDWr0CW2mjtxG4Yd/ODEVXOrZRWyjYuDbqPcgVSqu+Q
t07ydK/ibn2YVDW7gY+RHlMtzI5Ftoy+Bu/vHk1I9XtXtjxfOUDtx1mXWt+a2uXd2OY8E8uxhYpf
tOaRFdtVZDPh/JS1JlD1qLA/Nk6ofI5zDrlAV+NrK1ajKz22oS6jEL8NpGX0Aj3pd5SDLH+UtAQJ
uTrhEU7ZZgMVAgwmnPzm3VBJ5rFCtP+O+3vmPRY6n8xlbk+ZpudwA3mIkYkLVFdfxm95CLR+0uvq
I1lwdEzmVt3w2ozm4wwy2p3SSd9L5mynEFiqQvPxjLV9qwCCpGToCdDmz3Y6D4DQVapmdq5Q5dfg
LmB95MkOkgxsCPtW7oHYgCGa3KTOuyt1Id8FEN5ti7zvb7tFo923zGVL47FJ0Dp15j1ApO667TR7
X1thj/ZgvmzRFQTTSkvIN7tF9wKnS6gI8L6Q4WdNww76Hy97YEb7RuvRDxNQMnvOpKtSU8N7LSqS
p76OHWAxhTRv0jmGBxul49duhpwSJBFnuKKMx15YechFpRyQunA6wHr1hHZHVz+M1DXYNDK0jc2C
jwcCH3LX+3oOrlW8CeGSYQuUaGW3M8wxPkVW3LTgs9Jm1w+Vvp/7NpS9KLXCKz2AW/SzFv9H6ej/
n6LiNIp+m7TGX2bEF3565ghjnB///a+U1XhDymtTPlV1clPD4if9rLA6aI0rMrVXclYaUWgE/DNl
1bQ3Cp0bGe1pfLmRD/hnwqqQAVOSxRSKpsePP/2TfBUm4Fm+KoqcFAd1+qb8VPJjY1VglaHuJXZH
MWupZjVEF7Yyg0h+rBxN0qB6ygg2O6avOnlXgn7uSB2VYtxBXc5g8Cq52drBBgykCt4YxnGFXRIe
TuYXZ4qz+gp3jwDgcmqjieKZ+SAr2HaCgZdGN4KaJ7VgndrKKt1M4rf4OoF8RNAD5uigXCdaOiqL
Jy1BG6KaOHMzGJtaPLyQZ0lvUylR1GFXZGbJX6HmU1j8twV5bIKSLgJBSancVmOupDzGUWYrtsKK
6FO6cPJQ3DTzPSqxpvzZRia31Y+hlJX1RtaHNla8qkIxZefkQ4YsVjuCesXvUxmWioJGnyZVten1
0qLQNdhdOLH/2O6gqh1gp2z7TJz477lQ7O5e7hGIuAFpOwxcblHAu9YdYLoHT8Y4xcDhe7tOG/jq
FpUudWuqgzWSkMlhIX2SEhWyoqeVwMsNKG5JU0N6JGuG4QjVOlKU+2Ws9Fg6aIrVm4VfZ2ozxhQa
nH55DM26w1QlzqK8/K4OqTF8NdoRwrlS1xnyRWHbUxD01T5y5PdNCmFT8ycWXfO9SDWrB5NllHr7
1SxHU3cZa2zrW7WRYf3y6axUAILhWtHkU0pYidphrLsJSqyM7OoHANQ1T+x5GtvlLm/U2f6wjHoe
YLrRKpMF9VGvsnAE/dn1gIPbom8f2i6Z0y+BNdXOSQrUzjoVFCO1byFqNgaGFUuXLFs49dIk4Kj6
jKTSoAwxeM2EGhq8WxOUu2meglRzur/qyAqydxl6I+FyqId5mELfkas85cnQVHYZ+E0+GdEDOUIH
56Kh/jv0IIUxC0Ac2oHh2LSWUSSCOBCFH6VY6tE0SnKzL75SxNO179FA1eHjSOmz5ZU0pEu8uKT6
Qw3HTC8o2X2U1Jjs1IMsVAiMtjJNKAqprJHoZEXcx7qX2jAKDowmm05VNw1RSANAJUvlUjFGqgio
RkyZ8WEwtH6mwGTGoiq0yWLDaaX7KMZKKPyoQLmeE0xF7MDqRm6quZQR5IE848zJHcZIpmEG1O7H
pm2BJ8BqkoceZCG7AbZiDhbZki8B4s4hNZZq4pll6fT0eVBrgDRXbb7OKTVaBqbwOwwAeW/Dfbtr
jqD/Gjw3vxXb+Vg+PTtv7372op9DeFf6kj9CgopDyUZRTEVzjFVIUGpqYmehBeJP9rBY3GSPmeAc
eyg9o52d3SRHeY92mefszU/DR1SJ2bG//x1WwB7xO3BU41OOOYPC619f/Q4mxVQHYQ3hRjhuMbLs
d9K2Q8BnPFGk+hsYjZfTLOJhe62rQFR/CsM/g7zIldR0E/PvqjsTU9cIN2IDvasEuZ7oJjpW11F4
+P0QxQieAwEYIeUXjgHwh6YQTzmvbiSdQ/qox3gfFoPX16dR/Ta13/44BtAM7DK4EIWL2ypGryMK
rTah6YbVTZPd682Vmd3/PsQKBvvjSwn9Y1RefkivrKUQE3zd6qaD8xC8M8KtcDocd/lueVBgXfH6
PEAR2YzuJYOA887iz6gaWQBdUaDqL8C3fdgE8CwKA/dm7OIO+U5DLVfdXwTTndegRBwA30L6Rhii
o9e3msHOTiKwxBFA72nZOIrxtouVL3jg4ZETRW4a9H4A00Ytgkfw+julNGw0INpPv59jkpfVUjEd
VbeQl1I1Q34x2IJctZqCQnd7MO426u4TdXw5fJwzmqA0WKguffzTiBYNP9Yn6r0aOuCrYRd5bHeL
nBIR4S+9vrFC8zDo6OnZ+9GKvVpKt78P+HI3EJA+KLos2ILYP0CNz/ZfI+djoDUZJve6n2sf0IJk
ZMuFU2WdoJmcpDK7DWixarPdV6OS8PKblYiPWUrjth4Sn7r1hRAr5yixYCxdRSKJDSGkj9dAdyNN
NDtp4F4LWDief9gbRf6X/n3lh4d4Z1x375UtxcLYd+4u4vZeLlacVXQAzWDszZfbfTG0qS7ofQHc
C+7jfXxIh2tE8z3db3Z2vcOM7fcf7ZVTGvsH8md2IZY9HJ3nZxjySqAWC51mIlD0fJvvKn0Hr2pb
+uEt1OvmEkLpYkBxLDxbJi1fL4ixn8MPursC8XKctCvrGhWNXfFOOlGzuDDAl8cMBW16POwF8voX
6LZhaaUha1RsxB3XoPD7QT9UPoT33BW13vfx1exDkh9PIahIKKn3+oXr/5UVa6mYD1PZldmMa46B
M87QRCbia0rkydnDFDxeGOEqAnag7HEHfyZK+lxCa+2sMQmluc3lnosWk4rsLt9Lg988KQ/lCUf6
z9N1BkXvy4Wg4iX07O4jqM1rjZCGgfkSmcb5Z+wqqykgz2qu4JM+Qhj08i1gxY3k9R+ne275DeWI
HUJ9x98HfjlYW6EzAQqTl6AAnZ3HnQelkOyaZUkNYbI+mmiR/D7AeoGKkSFUB9LT4qMJdbPzCPiI
q/Uk6awJ8hYxrPiAY7ObX5l+dLi0OtZ374toYrzPtgMWHWYpjJbc4mtzwt7oSduw6b3JM7/S6nzf
/BuZ0ouYqzkc5GpC+pKYwmLcJE8SBE1XGEY1u+DGuDM2F6ZUtHlWi+VsSldtoBiifxmMP6bU3hmP
i697w52yR3US9q+L5skNfgQXVdZXF9KvYfKO5xx1VP53PrV50/ACnlWQUSFuKhnCHSmkvv2Fsa3S
ThHFFguFKgQ5Pnp551H6Kskmp1AQit/AIPLzbXovbevNjLKh+UWk2L+P98r6J9cEbMZrAm7NenWG
aR6VWYAMVGK+14PrMr+QDL76822Va4+CPvy/VQXEHJrOKkhDabYjZe7ctdXV7wfwQ1x+tRjAp8r4
eFuKDGBudYUb1SjxlMVNVj4EO55929Krjgry0PL+Is/qlYV3Fktct89211QHZQyiB28nGCSqp251
iMuudBPuWn/xqht7jxSIc3XxGn9lFn9gcAH+o2yIHMV53LEzTABvSFAIwHj3tt+Zd1iWbfABRi4U
z9gvKD5cmNZXQ2IfTeoCSo+45yGlFH2LumoVYOO0AjGBD/ewZLbGVjl0OJP+pXnJwbj0LV/ZYiKv
plQGxsXW9dXin62pBMFQKq4BdjY8Fhvq+nCErpX79qRusBUj9RTCfP/OYJ/FNVakEZ3PmqszcSEI
Tx+yO2Uj82GfmqNyL0Uewkr30uaPcyWx1Z+P1litXEnHabWWiCrv2uKoH/RtdFvtFUTr/HLzN2hA
YnWudwpnl+CRGqSh671eowQySWkuVpGN8XyLaGoAmQ5BpW10qC8dZOK3P49G6dXBEQIEJPzO9b6U
82RRkzhk5ze+EDXnnbJpAuTb1b8xtherFXogNQELHh2vdh4M56u1ooWaNh0opFb+FGU0Zy6N5sXO
J4dX6KmTvgKD0NevkXSOWjsvYcJ2fnEFd+y2i0j/vOCb9gnvsMwdPtfA8iH+y5H/hztRVRQqyZxt
OiVuFFJXCUQOyArQ7IysAXRLu0SMZtPupJtgX59QzzGlTft3GDg/puz59yMsL13emLb4lxec0mUZ
rBJbahE22AX36nv7vfWUQi5NPCGNX/nT3vLgJJzSTeF9nbw5dpOH8hv40Hd4WSN4/PtpWB8NIudG
SI1EzcSp/UWCKAeykoNyxb+Kvo6kCxCfW87jhRLMigrEc1qEUQxVE9homxLJ+ULSwyQdVaTDf2Rr
xZ0AReeefbLw+BneZRdH9WMXnM/yWbz1ydPVRmwE9Y944kZpcb+1h21/k5IkOrzUdt3WxHezBlII
eh/LdRzS/nhmOWtxyBHNEt5u+uoYkg21H+cBBcUW7S+E+nwzS/d2nF8Is2Ihiqklr+GpbSn8O1nU
ah0Pi97MoV0RhwUFuvaYXtc7FQkZT6SKxYF1tLO3Fh2FS9fK+nQgskVVSKacAHzoBau3sRRJ6iwc
48QOMr0ElARUy30MT2/cqNAeZQTxLhkQvRIUip7Fu8Kh/wN0/XwlqaU0V4ON6nuj3E0oiwLw/P2O
WFmZ/phQckUhdEyBBNzW6sPVYHaLJnYKN/6r/8s8KC7eDbjH8Qx9Z34oN/gq3V6+tMRXOl+wJKiI
EcgauRYVodWwauBJYyzbhYs68l+G3+4Q9Gi8Zlu4kSA83i0fL4xyffLy8Z4HXFO96G/MWgyUCyUl
t/08vU0/Bd/Ub/g+xqeeR2HuR8D1v2OUEz9diHxhqNZqfgtEmQB+MVR9N/CWSnwk7FGPY80gj7e3
H7RvfxqQI57rBckCi2v6hQ9XtVhFXOrYIzR+c7IP6YEau0XKNWznU3477odu829E5ACCkwGOgH+u
sjxx5aiYcBYkXOJxGnkIWeXCIo9XVO1LV/LDhYDrHAQNEJqhBqxOaCwMdZXJorGK7mKCZ0S7NXkK
7wVHiZwSKLInbNsvnW3ix52t1lW4VTmqSFQnzCvCLQWAmD6Rto0KGSscvpZGBsfuYiZ5aXyr7YEK
YmGUIqB167hYHO2WfbcXDnHTu8t34ovXPkoTiihDo54hOtbrzdjL9agpSOO5M4YdMZo6W0HwDve0
K3fmVc1RMOMocNmN/sXZRlwaT8KWm5Y75b7zs23o5GBMtJo9CMfTLu+H5Y/vYRGBbg91RNF1Wl9K
VUWlP2xGDHO35v3PYwZ4+0bs+IS62sVsVSyE84VyHk9812cvOznt5DjpiDcebG/wQXtvATP7luWm
3ogUQwRDPt2Q4R0vvcBfphyroa7uRatCgs12BrElZG/ZFBubbjcVG9ul63+U7i5dh5eGKj7us6GC
wwJDMBIvbZBDonI6aLlXYZKS5Rim7JJQuVBje3lRiRGia23LJvAlbo/ziLYmFxhHErHbDHg1tF7c
4zIk/KL1rwBid0uy0S4o2Ly2NVRyGZ4DoofwourugPZHhZ/WoI7oP4DGneULMQBkyr8imUfn/8d5
c5GD+XL/G5qG2gIlWlbvi+4Quq9lOQ8LVSi3OuFT7YUHExdu2Pmny9vwlaXDu4pKNN08iu70gc4n
1pxCS9cl8fzwYRlZ/oKORbO1b8nFQ8/cXxZIeXEZiwLLs4Cr81SPUeYd8dFxc+VWNxt3Im0Ml1sb
354LF8XLk/s80uogVUpEIrWKSINf3kjWns9HqtFsu3SP8LVr+ohVeIhm8By5EPnlJxTPSPHac0Td
dp2npgapW6oxqfOhp3eZbml1iwqqtCPXgK719kK89UNZBHseb7UfEeg1tMAgnigQtzdYih7R7vKh
0ewvmo29eEWtYq0O7mBcsKbWxYL5Gj6AsGZSB5xwcsmHIkxjVnaz63beXBjh61FFLQAtMNvRVolU
beWaVE1g2UM8gj9jLYx1qy95sZdiRgSnacMT55hcW5dm9rXVKqQP/hF3daj3Eu2oaiFuPrv2PYwc
4Ri7IxGv9ulJsFxNf3lX7C65AL+6LU2q7ILWb2j2uoYbzUlv5T2l6OTKQqiDtlS0qfbTwbl3dqLq
/6c9adgQtBn/FdBZ1a9ycLNNpxBQEf128V2HY+CnzWah8Rb7Fwvw4sA+vy3P460+aKPkE0Z5xKu3
M0Q619g7D0jLbxOhtNJhBngxNX7lOGA6QdGZoPzoLq4i9ktoOUlgpxwHwa7prng/7pvWc7D+XXgD
OHeRi7hiupGukt2F1Sv232qwZ6HXqwhGsTFAqOL2WvzoI03N6xF8FM5RogZqHoud+nAh5MsNg4gY
XBebjhRlc2c1Ws1CxVlAtsTLYxPvhY8rnVTgLrKf7VFtvLpslyt+5Pkoz0OuRrnkhgbKCkKLsMsV
hYj4UO2tnXgdXyzzvlw+57HEnz/LQErRwcwGhrd8ra6QyN1IN53L0vlKgxgb6Usv8RctONooKoZD
VDKoZFNIW516aVTqUlSBjNZ34V5/JyqR6ldom568758u3h+vju5ZNHEqPR8dtUilwfyB81z2mrfo
m28GV/TD6rcNHcxL8V6mc2JwYFzJrignv7iuBhUQesWH0xvUjhWD02evRFl9SiuK2H2cWE8wbJwH
zGfUS0mWWBQvFg2VURuvJzqc6yy9hIyzLBLuCzC78Wdxe3A+OM1swUV3u8sf8tVt8Szcao0iEjhA
ByJc1uzlaa8ZH4xLGCyRVqxHpNEHUy1ZfaUPDVE+5xmAOaJYKhpvN2FvSl3j6sIOFyfyizhsbVQd
aXOo63pyrgaNgF7iW3ES70Rx6Xdb3Vf/0bP6L9j4f/zI6f/v7mXXn+ey676fAccF9uYncFw33mgy
gGwBa5TFF2At/QSO8yfgHtCdgn9lU7cz2L+/lDkkRX0jCIiU3DC1ITUUL5l/cB0V7Q2SHciS8ygG
IqWDzPif/+Pr9J/hd2DZqPqWRbv6/88hl9r5WqdjCpxdYC3pEckAMX5ozDw7RRRLKvEiwJLAgZxk
1E9GkU7eVFtXdpnuuyEd3MqZH4Yxe5/oGDUF+H2lNUq1+dh56kf8qnIXlqSLhsShr1uf+pgWzrsZ
6Wt1mHfUSw9RTnNGqZfILd45is4JnOZ/cXrcg5g/6W1yjO3qvrTuY7P/+vvVr52fWWJwQCqZQ4d/
UJQV+P/nR2QXZIoNeN12e2XeD/KdrKN5KOenKE7uA3go4aLyEk6ydlOEiTc2n+ZweYyk+m2eVge9
Sd5Jo7Wf+mCTRxBUdOUkfMeDOwUiim3TI02TXWM8OurRkhSvy/w4KnwtUuHuZbda1d61fXmYOwcV
f1wPyr/i0vR+P8LzY+TXAKn9Oo4BDJKL53yAdSOF4eIgbaJMZEVqfAfF/cq0UMXXnEMR67sqK+/A
LEfu7+Oq5+fKz8CitSckv0DUmKvMIYCcVbUTYrGK9r5ENlzpimPTBsdxGjfa8H7JCi/WW49Hqm8v
XPKFfJTz8DqXol1ko+00Ngc1U7D7uRn1YZPWj7///cxXfz+bhqBM7Q+Iw+qxMzlWhPFGh5it1W+N
dvpQF/Mulw9jF10b83yaLO04mdONPOXQmSKfAvu11aY7ufmmDvDugTuWUwdn7EOmhft4znY9niej
1n9Iu5rrIL5nVLjW4LkkB/uqC91Eu5LRp7aQlaxn50bFfG9RemgL3Ue49elm7qdDHUlPypAc2wR7
01baRHnmNa1+GFTrOKnj1jot1uTLN3g8PFBwyJA8iPBTNT+rcf7U5PltYtg7JbD8Dk8pXRpv8I25
leOPv5883TpPRX9+XeTw/g93Z7Yct7F16Vf5o+/hxjxc/DeouYrF4kyKNwhSIgEkhsScAJ6+v5Ll
Y4n2kY47oiO62+FBsqRCDVmJnXuv9S2DXYtNgW3hx2Wl+wUujIzgjmCuL53Ou8Y3uegSb69l/dE0
5KGzX3vdvtaG9N4Mys8iiZ6DyX6K1XAyYtwOZB7ryb2jrx1n3s26t5wT0msz87WLk63ZUcNHzlK3
4nXj2s9ZSzpNu/Zzm3AYwNHJOaypWsW+sz7b/WJ3OthjuiIBlgCK5E4n381Cr9XiQWyASQbzXeIO
L4Bp7wejONjE3Y4e7WWFPVvDIyECms75fOdKscNnF+a69snv/XUsXwOFGcRAxpcMR7KsVrpGC1BU
l2OR71s3vc1YqlGnbZwLPfbA0lQXeLmv9TzZFfgJ4nThtOYlCoariGvcGNL94gCicUj4GSt3gXFw
jVwLL4dxqat+V8thF/TuIgA8rjsnX5cbsiP3rhjwTft74Rqvncr5uVwQR7hF478wdW1TtUel+lPa
utukSdf1E+kMB1AyaymS4wABRnXtsZ11Uibchee7y84BoBLJC5lOh1ILNuSqrexZrtciSAG7Q8wn
nCwBmzLq9XL05KJIg20tiwMY45MwMS7kMxkeckHU9O5tVtWR/IrL1BYbBavZ7jIAI3V/1FL/xayj
lwCCPzFaXoqGwbwYzeKxt3zcnEu99UmJkHI/4uzQFOlztX/IR21Ffs9mKNWKvIF9BOmImLytFskT
kRP3dUNMRX6Bk2NfkC9RiHqr4ngV29b6jRH1ldCd9dx5O0fND8KN38se3n1+Y1fOGkuuf4dx8ypy
mlsx2ptorm49N1sllr3xzs2ywdGvIy9bZK0MNU188QZ3l7D/eAH4JIOcZ9d+bIz7uLKvC0ffxLO/
ycbki9s7m2kiztfCG+8VF3PNsMazvbu6di4x30PIxvsxZ180r36ax2gFheRuOu+6Z+vI7O2G9rG3
3UvsekfsHs+tSWAT6I1gjC9NfQFYfieeqpVhsEZo6aNO1ALnIAKOf6KzGRnyjfdqPlCDuUItb4EO
JQ2hPoV7KRj82XNxYWj3lZ8sjM6/s5v0tYvK23rGY9k4G7ioD3kLL4i3d02+0jaSxUrTmO4jJk1m
/QEXy1bWxSvBLyE4BL6I9W0GnD7uk1fTrq+LRIObE92NQfoqsEmWVrHCNfkK7+ayxjeEGP0ljvy7
yu2PloN2ZzKum7qqw8BpL2MM673bbAeffTiL2kWVJ5vCJ6vMty5VHO1nN7sfXlTPeixVtShrbzVC
Felz2IRTfannMeSod7eu3wpT3taleighDYQq1li43Ff9UfC9vSNC8EYd3Ex7HWn1aI19PY75RZ+r
Y5t4l05T37aF/dC8ce7XwqoxUaccYv/SDrpHPw2uM9Et04SGlV6Ew3xuUpf1k0yTL4mkuimj7J5Y
8H7tFcM28qAQOP5dbKXvI8j7pQxISo+8rW7Lq7xVZJgbhyHNn2WSX7jSuQTw02bOrinlrdUTKxib
+kM2RXdFYG70vNpIj9MpWKWlZ0Ncr86lBHz/BboWzLim/u7TQF8nbfkaNYR3U7akc10uI3dikJb7
B4+mfujV8KlqOFOLyFoaHmPMwbMhQ/R1iGmcyG9GiX5OQFyzFcHEDMC0ryFgXMIOeMfsstYr925s
0RxWzqvWDjuVmTtm2VidSgtzFk3CXNubIzsMbShQwkujFQ+IKDZgOLeyJFxaKkJ6bmYX9IVH/0LP
FjIi9LupbnP7sfXEBWSf41hpByXzJUryfUSiAEmAD7aBjS8edvB7HqU2n4YeULtt4nGwW/KF/Mep
jN7ttF52Xn2Nyf/YkvgpjqMhbyqMsqZOtGfx4qY55ap2MiZ5x7lrpbnNQbMGEU6Gs1R+etlY2Wqe
g1UxmGvdEdsUWyBU+02apNd6SjhZ/ok02i2+eGZ3+h4B9MLSxU3qDNvZqpeuk1+bQ3AwbN5ao1/U
rXHhFMmxSv3tEGW71NwQob5xA7ED8brRovHOzN2rqC/2HfeBn9+hP2gcvt2gXcpaRCquTevvxxt0
UQklynwAWiTIHWsffAUmdzgRvUDQMJAgeFCTgHnvEp42WAu/W6nu2tZflXZntwnxlpxnOPL8o9Pf
nSz4++uf+SwrcDtx0n09ifz5s//MV7x5k5cvxVv78aHOz+Zfj8Uh59uzO0MTf/jJqsSXOV33b810
89b2+e/PgvPR+Xf+p7/4zQd8N1Vv//0/Psu+7M6PRh5s+eNJjwbiz86GefqX3/7tYPgbIkvUZOcC
lcM5YrI/Dobn0x+ie6ikBlNXkH7nT/fbydDk0MhfOEmgxqOkOfcnvx0MwTlSTDCcOQcD8C/d+Sfn
wt8FwH92Ds5WZ57ZuRFK7paDEONDe8nHVBn32PrtdtQdCFwGN+7CEXl0VXtpEN9EQVXoNx5svXal
tMKVX6jGSApLB21Mrq2xMr3j4Cin2c1Ob47PaSnK4FoFDukjnorQGtDv6bfpV8ZbM2SCUHXYZz5M
PxkZB2uWSUXMiJa0J4PI0xrkA+eNNl/4NczBL74aXXgBXeembNlz7LNHyhi//CNBREO9JNwnjg7x
nNb6TdSTYfeJrKFZXxLEnLl3nUggknh19KAyY9x0bVSubct4JbavjZajL6fsUiiVT++czyXCtylW
pdqOlikskogqdMArNXuC7KPI0kZ7nVecAQ5oVoz22daENm9mfa60p9FPBhK2UkPO01HWfZHmIbov
y/gkW07eT1Zhy2AhvCn17ydXj4fLwi767KKPyrzZjJNtxVd+FozGJqpsYT32nEhna1HEZiI4ZYku
2np151mvRWVm9pZswr58SbI+mC7IhXObB6nq0jxkCXCPZw87Ndx5n/ca/U7kEpHa1AgXJqqaOEhT
Iied3Hjr6vnsCZ6aNmgu87HQCfwZiIYzaWQaWQc/xgJ0UluhbElXsratJ0U1h54pMn0HnyE1P7tQ
Per4jI3Q6t2MmEc/zRb5qYRxUnd1buhbVDCEmw2yHDZgKiMJPQwLuyTkuST5Nuyho3kkkw99xo2x
H0p9RcbNOQIJlqjq7ga8APol/kAM1tzuWz/7YvWxiW+y1YM0v9QJbw5IY7KAIa4DVTFEdEjUDMgR
rwgsn+YLXHws5BAjdRKZ4ZRl0lw4JBzKK702hbOzO8dM9spx0/muqLzMeh27GmrN0nayUScgLUjK
5gpnd12eNBKzxWPUQP+7rq1AQH1QICN3xojPnXk0iuPs1jHVUN0QeNyA3uj6CMLQHATKOuqpnjgX
LtGgAD3IRp6GU5Nqarz0/LGvVpFRusM7ocqWdtHriUidbBFpVp8a3Pdln05tsy41VzIO2pSJZhu9
jV1OwTB76v24MeKrpE/cvL3AgNzSQSJhKE0iww9bTTM6dRrMEvIIo2oshxYRr87QAA/Qkb+2+rib
cugWK+hIAo5+UU3xK9Nwl4rPkPE0LCXjA3wm0p13Ssxg08gBoQfQdH61Vl7Q9KRW86nARrIHpPkm
YCRJIF7fB+0epJCtCHkrWCBLZUdFvZhI2VNWWI2ykbyYqbJWOShH743Q+bxbNzVYrFujQFpwJkVb
iY6Te5bBJs/zLH+PPb8OnirDrfP3IfV17eRNcdavz3mOxdGNCeW60hxNs8xFU5HT/OrXdecc4TrF
/Skf6Vbd92LIrTt7GLFwh1AQmpJ8Nb/SjiOVoLglvYrFQiyam18Y0aD0Lym8IpsbsczEsM9NlCpL
N2ILOmapbQ0rCJSGOGbVaGgbAhB19r2pqNJDqdwq35GGZ/RL4JXwpsJSM4tJLR1JBnwJlGE7z6Wo
SBbTJpvgtVnjdGJ2jTY9+q2R+iejg9/zSPdO+cCw7IrKBAanNl2w3+lDymFa6wtgPYUx3BgKDMml
V+h+vyOwmRMj/q4sOHU0i5oXKy5d7YCQsDSKpdcVtnY0tXb2Lizla+M2cvguXhVIyvIr0mZJBg2F
aqv4mky4wfuixDRE935CVurGDEbHX+vmbLrbTOS+vURplnerONcgTpSFoTJioqhAdwS9kuwIALMc
sfFYloyfHLKHy41DbTMyWvD66crL61EctBQZ7SXAIZU9G3PrEaEVp45sTwNUpJQaE2rVDn6q0Ja1
mZnOaXTzQi44YnJwa88ffa/yeD9bVhnzv1vhW0fbPaM4YejM3SGfYQUuNMeqvNM5tiTeVkOZsm13
saGNezWTGL365wXTf1YN/T+HBvRoMf/7kugyjd+a9OWHquj8J36vigz7DPI7k80ZwJ51NZQ+v7fL
6YijbaWwoeqhM/VVmP0HyNr6DWkYMgr6VWcw+dkM+q0osn87D1gAy9Me5XEt+oAfmuM/a5afS54/
S6Lzs+IS2Nr50bln/1EhH8uUr70Pmo1Q+nVlB+lmsDVjSXO8Wg4OKqfv3phvvfrve/O8Cx8vBzfm
7BhGrmnj6fuxyE8IvyyKRi7p6byapSQoMo2blaERx/nzC5kfpt4mOlBKUayRJk4c7PQfrlT6LWWc
h1ueKOHdNEdiJfscCJLeb77GpmvnzL+iHt67ni5QWXn3ReF+qWJ0FlFWXlFccA+uiaCb+nreeFCf
t1JrYW0YVnxLAdTtimS8BKGZhKATOdqSoEvXlXdMT4ZLYB9y+fNX9Je37sys+DpbO5vIv9Iqv2/8
yziC4jSjrBPEzocDW7rFiV6BnYs9J+9+8UH93duH/0THrW8DOP8qvv9uhgISLS4TVyxbuClhkaGl
zYwqA6RcNd7yDMA8EhltHn/+Eo0fW9yswfNr9BzjPMBhkPhRlGVo1jxMESQRXMnrciiDPRgPxntx
Jk/jGWBhjRkakLYgpr3Lsp1KSYP/+XP427cZDRpfVgv15Nf5y3cvvFOkjed0F0atGzZDYVtXcT2B
oxtbufrnV2JE5p/NrVjwfOvH74I+xV46TILcX1Otq+kcajLKqr9PgkL9Yu38OFP5/X31OHuhSQaO
YX6UDgdCwH3sxLIJQOzqfRGvJVO6jDDlrCAMtaZ7EkC8O5L+Y+cwjeah/MV6+rH9/sczYPdzEWdw
oPvwYjsK0kKO2TK2crEz4jqlG+uJX6Ad/u6zg6P6r4ucn8R3n11Pyc3ZhM6Qb36BlAQZfBjeGRfV
v3gxf3sdAP1nhAVU14/w/1HA5rYt7CYmQe+z27zPdGRCNpngFwKaX13oQ0+ky9s2t/kW6maV7/ss
ljGs4HhYBG2tV79YI3/7CX33os5r6Ls3r0yxt2lcK6aVCxF9zA6W1oHH+OeL/uyVRY/09Rx+fsXf
XcUEEISkIlvqoJ0YsrLSa5oJy2lovkHffhgLf3+r+ds1z3r3EHfbNvvKj1ey46SVVOnLqTMPlTQW
eK3D0Xuy9GjhtvtZ2xDz+4sX95ebKduXB7OMIAsLZe5HTYfG96zPbRCahElfJUaeLUwl13pXCQKT
zfIXt7i/+8CQjpxtbfiP/xJB0WfKiRUvMAUquDBb2r8lmM7dzz+vv16EfQNuC3UGXAP7o3isanpL
pymwTOZsBnLazk9TZ/W3P7/IXzgfUFh0gyhQym24b3+RdMjMNLXGEcs/RM7GlnSHesRj2ekLZ2Mt
GhSdJvXssLqu//mN9XxxpPjUYOx6HxX5jRj12OYlymklPY3G+5uXFb8Q5f/1dsoihGiDlJt/2A5/
XIxg0SrlV5DldQe3gT0sHHBuug6EW6UY1JAMfvr5W/rXpXi+IFUWaGlsIx89yLU59ACfBaMafZ9i
iVeJt3ClH9rGvPr5lbAu8eR/qCFp653TM3kLuSi7+48vzskSC15lROuDU/2Bl5ehNbT8uLs1bVnp
pFBLpMcBqVN3bskAJZytUj8WUdkr0jnK4kb5jEgQYc2Gvc1UbO00XXb3XcoJf83IQ15zLAwucmHN
j33ndZD4zHF4SHrAf25T3evlOD/XNY7OaQhOAbvkclL9Yx1126RWd4Y2YM4BXBzSmRwfimm0Tk45
3tQgp2eHiGq2eXIMM1PfOEmsLwtNQ34a5beePz25yraxcDcwgvDBpFcpFI7gIgqyS6ny4TltW+YS
7hiNb2kVB4vK1utqmWd4M+DnK5Qh0OeaRTsyAPYtemlhZ8XjSvP7Z72aiAE1PLVzijEgu4pw9tA3
B0KH2ro6OXo7jJ9MU5/WVedYF9ZU6wysfU8RwKh8ZjuincsLGVli05vJSNsLQyC5G+vYdi67BAdk
3lWbpnGPHYMcOTDFnUYzuzVLf5Mk5R2O2S70GMjto9l6UH1mhG6iT+FEYMgi6K3i1DiSb1/rdEu3
YkjuMqyPyay4qDjoh3VTrjlPqgWxJUc76fOVpTr7OdCCed31+Z2XZE9W434pqvzG7Ct/lSkwhfls
NpjucjFhhM/r8jPU3+xUZj4gaLq2xSKCZ7qU0prXRoMUlwczbLN/8jWogCt/ENWip3LcgnH0Qhqs
K8OcinU9VGW5sDDWQEM26oVvdO5NEwcTYBnDDMehXLKzFcvKN69yKn0HmOtlQmMxC83RfSZZIlj4
DrXDarZSImct+y2o0Mo1pibisE49C9EJc5IYSXJbRuYinZiUaPm1G4m95/ZXKQDnFSxJ/LXOcN8U
eP6JuD7OWnLpKVUsilYgJtYKB7C/udcz99GOrLs8941wVt7G12ZiM6b5RLmpXSrasuzlaaDAAA7N
qmKNUe+neFuL9MGfOnsZBzE22972uLKVblJkMTtcko9RVd24YAB2U5D4YSqqbTE3u5wMkHBKSE0p
ylYn1yI3yRxvhw3xK/rS1Eu5MnLn3cma16oM/IUBcnbdRsVT2he7PGrWcMURd9TzuOmtaFg6Ue4v
6ZqJyxEIzCZBWbSkh5otoadpa/AH8OGF3jMJa28BGfoncEfFcowts1lBUHtNBve99m33xPl2XM1+
RZSqX74Ai9SYCSNsbz0jXrZ6ny+qnrCJytXMhS/it8hhjKYYbHtw08MEiQRBb6phqMrI2OqYgqaN
IdY9xChImEQvuHKsl16keMjI75eZXYiwciKNH3nHriweir7TgHDp62E4R1BMsxaONNbDWes/F7H7
BlPaW4wWY+/YT9E+mVVYOg5Wp3qadrPwH+duMAE3J89+NTOt7OIHItzvZ2GeBtcVoR8XYjWqWi3n
PMORFRv+Qi/apVQjaKcoZadK4ug2NnN/Qav0SDLRuKw8uqD4UxESaca7OQzuVTt4DGEBpO8crUqv
EDmXi5n4hk0/IUgoq7rbIwTIH4gbUIRMxP01lkX7aSYUgxSK9BWYANzhuPHCxPwqFGi6VT3T4w+o
+LzJfs09hUSjC7DHK8c4AuUvTqPPF9I0WYzJJMtQd2p9OweOkqGsavdMTM3rZ8WOsC5BWoWZ0eqP
fmYO2DG0Nt2XhLK/kDRRAdnsqodS+BSXudmdRqMlTbofrdgCSzHz/cjgwqCy03QGeU5n10xChXhx
iRTZ1qor3/tAtu9GFDW3lVYnOzr3cLrjurhT9iT3XjBFlyOSlGqRplgUEr3nw8Sp3h5dYkPWNpxw
OvvJVHbbrMvUO137Yl70ENb9paqFJFs985IXn/Hfg6Ph4Q5Lr5zXudbH1j6BKKstdVuLomOZqKBa
VHXCPagmLmJLRMmnhNPdk2VZabJBbJMOIQoxNEFhYwQj25yw1VgcJYEsCI3pezTxflJS5LfWLFx0
8dWsTOQjvgANMMl62pcRATrbHDFfkYVWzWNswJt7gYldt2GX1sbS6RYl8oR+3U6Tlqgwh/BuXdDn
n6JPIu40YN8j54ZFID0ze3DosKePvNFBsss6IKDrQCqTleqgYDmKxnTVQstBal9qedohApi7z05R
5BCnYxrpLJmoPKVMTVp2ScCsIcOWythoMq3uSjdr+yVN2IiDrMH3254ybVG1ddHuG4Vk6MbO/Vqs
R/oJr1HEFGoZjLJMlvS1o3ZpmZkjt6lVwRaddZIMgEAAb2cH90pxsNQQxUvJ1ItMUW5L9jqb2pTr
T07nQUJVnVwx9iqdS4sKIV/OQ+SiHSIjB+S+8s+hZFltgL5tYq/sd3lgJdqRGUXsPtd0Rh3utD7Q
+Vgvy+vRN4PkKbJUQpCxEftPpt6C/B4qw0t3ySDN+qC6KfeuYrMi/qfNfNC9+ZTp40uukkZ/rIrJ
UGzWojOu4rT0gUxkWSdWWmvRZQvdXmX9Z8loiqkfOwdyLlH4Jd8DCDJi1aZ+jU4M7UnB1jXSfNLb
uAjIWbT7LwHb7ECVUcNyJShjrG6HoJmMnVX5trxwZzu45Tk5Vsg2zrc1agJdLPOxKtNdrhsxoRRl
50ehlqG/2UPSt8hrzf0WXHhpqQuzoJ9+6js9MS8lnA60sgm1BzOVmC1/6eSeOG8WVqC/90PCwAMO
eHzDFytgq7ap/HIfTQOgZQLmyo4dJjMG40rnP/Pe0hjhx5pHRoZUkHuP9uCh6bEYISHoChp0JPw+
eK9RWUTxjpymiS5IwK2UlCdTdOvY78RDZTVGf+3GjV8i+emLqFkMEIVBBw38+krYdt8czdbrK9qX
+dhk052FVIiZUWENxfAym4EFK5h7AxFdmv0SU/WIdVXp9buCSotr2yzqL0CiAZd7QTrjW0WZCARa
upCn0dB0B+48OmS+KKOr7jMUvC3LzPk0F5KSLuUJfOqIi2tDx1JYe/oSsjPJxq57qjtRvntdPup7
wcimC2tfR4CcwRLNyRs414VuUmkTjtK0uzasymad+lGykwyzoeI2ZNrFwjRehrnuIki+ZFOh6vGc
+OjXnj1uWqfPBRLNaXCWHK51mmeo77I3m3GmfNEYPWEWCapU8w6cFMbmmlqptl7aSPOzdBt4IoXR
azIt4Jlwi3L65zhHXN0vhWeR/7FI2qw3qr3vkrSmLxt4F1QQ+Zzaz10qsnozu4GGAtHtdJ4BbrGZ
AWjYO50TMSstmwg5KK1R1TwxVB+i5962WwvKWRkg0OqlD2N7CPKB3FJZEwJTrhvHGfS3UXZGchrs
MrOd/QwC3LsIwMpP75ZZCeop8Mfglp3WbdazxiCaBaSzundJwKpzVgV7IxO7WS/1fD0JDj4tA9Ug
b3B1Oxpsb+69ELApiKhK7C/9yO6xjzN8NVee1pOM0/RuBwaxrTvQWLy39YLsitnb5rVWu+tan5kz
52KW1sKa3dR4aHWUTZsOydPwTpVa+ucygaNdKMy69j5BldWfWkY1xsZzZyS1Yh5c8WRbiSK3IBaV
tzJVHqTbSmCMPbeQ7do6dU5qGodccyr3KolEpXYNAQHzMtLLySI1a0DQVkP1aS7K3NObtdF2OPQD
IhPBk5MQGDwKJK8YIsk6S1ZS19N+7bDlVWGs+7JZZsU8n88AY9NadwznZbJj/jgGB5NMHyaaERim
eGmXXVwuJiU4nvQ0Le1tb/b2Z8vrRvVCVtzYQW31pvLM/8ycRa8M8ZgTR2Nt2jEeOfLliDoBzkTe
XJ4UDpH40CrhRZ+YAOZyUWqjXu3z0kVllZVihpJquMnFVJJZwcDBr5n0B3LKF7HVaMnqPM03l31a
dPETqnyNfTvQkrXjiRiYVzwEpLoFLQ6itmHSENpxZbYbzh9uHnqa2VDHVWmOYsrTK445elAXRCKR
bHeNJ5/vfcTHgIDaEDkd/YYYxXkxzV7BKcASeYNZwB2mqRu3Q10EdrOomqTiht+1NhEOhjEVbNte
l7Yw5StLbcyumMpHPtAUmMg0ejm1mnJnrXqrGwTV1aLIZVyvK0YU5BLXNRsRcQ1bWQyO++p1gXhL
NVzRT0oMPRFJvrOKoy6I1vTlymPiQi74+VHeOA9FvjvJM1egp+lTGYHwsRiffOiZZSPZdC6CO7GL
t5QVZ9swd4MVqenm9lfmwL90lmhc0TDgBOuZMDs+Tp5Stg9JVxwWMO0CU0WfUnP8vTXxjyRc/39O
JLGrMfqj0fLvp5Kntmvk8F+3SZrJ7qX8r//55w93bf5Sfvl+Xvmvx/tjZun+FgAaYnqGCx4XBu2l
32eWzJ1+o0UGyAtILQbL83zk28zSPs8sCW0AegXagjY/f+iPmaX1GzNLlGGc6mx4G/Y/M/h8RYt+
t04J/mV6yOOZ9Iah93xswLtmxBenTOf7qapPgflmT+a+Scpr0RifhaY/Iij6LBzrYJCVSv/+QEuO
xJ9oemTH4TdPt6ZINlIaq95yjkgv0oVozYtBO6ZzchPNwzruqgXH8A1ZDA+ZJA8BZbu/NBJzwZF/
6wyCL4XsycFB54ww6XZqsutAlQ/kloVBRiAY6tXp2ZfOgULwbkoF4n2Xu3wwW0wn2sceTXsg5duQ
UfsIYl9DpwvuLGHcFlq9Sl1tS2XTck9s4OQOnzTffEQJTpFmoUbHyGR4d/Qq73CMn6KCA6Cfbus+
3/a+tm3G4lNRiFemqyXK5M9l26CtNqN0UWTybVIJPlVuit1lTfnF2bq5y8aIM1JDqEDqsYFF5l4N
ebeom5vOM25lSVBUMmafCiVWlYAomya7KeJE1RUqHAr3ir7HLZ6umhOPQ2eztZZqQKXqKu2+CH2l
IwDu/RP3/WXrGFTvZnejtdpWGO1aFd6DTOfXTNhb5B7XfawSgNxEbyfm2rajbVDxuC03qFDZ6rZu
m40p+gdtNvcc+t5pr9/k5/IRovdtoYajm08RiSFiOQ4TbmOzpxkk9XVmi2c6cwu96SCoZy3/F/Lx
oqfmIPaiuDa9zgnP++841Q9DHhUhSOrt5HpcRVqEClX7zux2TsevYHy7FBaxq2bbL6J0pHVEfgVH
3nkjEuNU17ghCPlJkmxRjWhC5lcXnVk4YIwJLa+98mN5MaJ1w4nJJzy39YOI50dlRSuifU5urh9y
QVppohnb3iEeSumfweLQShghZqK5dGjzNzdG797pQX+pOXe0+Y7yHG+ZhG3lX6Vx+omQNGPRtuVb
TKhGSMgfhpEpjPzibT77S7g9vzQ2JwovJQZAHtqAYtTMCR92VLehjTetRzE9BsK6QDizzzRz6fTx
FW9uiEVlk3tEizqW9t4n7SaXZHrYJCK1E+E/eaulq9p/KYnks7UyCkmG9mkY0RrJFQm70HUMbWsM
+uOQ1w+Z4ewcTz6QTHIdzf1xMkscJ366ULJ4yL0wMMZrM8hjqHV42AYSuPz8KpYW0cYd9dckIgrf
WzkgKCJlY1gmttgX5wgsnzwHM4q2eoZ0P7EvAjOZw6gtq2WtNWgdGNAbrKDGPJBzdD0E0con9sKz
km3Eyurr5g1F4TbzKf7XyWReGCkfnhf5CLuWWnX+MOjLeS0JeT5FryCwcPDqzX1XqguyuUkg6KOT
JYIWsh95G6Lb8HzD0ZneSQXbDKa21QWQ1YpGYis+EZf9rNDE+cq8QNRzbUykciLUpGXRF2FZNxdk
fX+uBmuPWGLdBc6u6oqvTxTjJIWZt7Md/z1L7L2Xe7sm7y+KKn6yMafYQfI66c4dpstDOdivQzrd
R0m+skE15zoteau6abPxljy6rSOK7eSzxDQ7edWUv68dhNaIXKXy34dSOynCVHTTPNjWse/mO4F3
LHOm5ypONs1E+ldlHhxf4+ycbJBb/WLW9ZGD8/uOT+I602vueyhfqFy+mxtahNcy7Rrn+97PVYhy
5hTV1ZMw8opThljyij+rsbwgwmY9R+VFpJI9cMClKJDzKXf93Y2UovLsOP1+tPhBq84dg/sPQmIC
2ZlanRmTPz6bIqhVXTeNfq+LSS7GgvXnYFaKI3wYmbOtB21FS++ilXgcopOoiufCiA/VFO1lY10X
UX+ldCwRZfF/rOD5t2XR/42K9IBK4t8XOps+Ld9e6O227Uv/fVGDsOkPEZaGxdjFmEzGqgu0zfvK
+/q9otEM9zfWE6oEC8LSV0nVv0qas2mZfCykKIgmHALjKJi/lTRo08/ZB27AmjTQp9vm/74MC4U7
1RLJrDh7kcZ7ABd+XFD+AEJVpPKIUHxTqyEs9WtfIjBQ6S9G1D9W3d8uxJXASJK+RG3344WMrInz
PpbHUjLR6oPms+Nq/2jW+ccl3HNMGMMwfv7jJSZRd0VTSELq7FcZ9BwA7ZtUao+xIGzab38hkbC/
Fnt/FoO/Xw9hHQ4S23Fxtn/YGjK04iQ4y+NUDxAyIUfireujVn8y7Ewjs9vR1sQKKmrFPvgkAK5v
KXotCJZGS4OtsQlVMis9e2z/F2nnuRu5cq7rKyLAHP42yU6SqDQKM3+Iicw58+rPw/HeZ0nsPt3H
tmHAgJet6ipW+MIbmrIDj9az08B82ZlVY6ZdydZmMHsiIDEat4PZ1Uc9CCfQmq2WuilwpWcVL/cv
2EXmT+S5wGl5p+VHVepxeBcneH0EN62YHPMKbKiTWQbsstkPre6QWfB5d9iImcpLo/L83hrgPJ7S
LtLkTYgVVbiR1ArYetuU04+B5jusICyWfogyHmYp8CxXVFMcxju/KEdcL/Vh0evJsH7VZUhaCZ2Y
r51VwVqbO/WAm2zm4KskQKnLUX7x8RyfcMHalX4hehJbL8bI2rB2Pi5Jr0ajRT+zIig8TSxU/GAb
qutGIkAWL4toCzEelzQBnVuvH2fpfVSREncpgISq02dNPthaUlj7bNJiwc6zgOBkikL5oSo72vyZ
OP1sKezn9I2E7BsVcDg/PYVfRzEsoPRRnFn7WZeH+1ID/7uRooi+VJlk+Z0eadVtpHRQLWXfuiN0
1l+rmcjCNqdefCrw77qFdipv40yN7iyI5n8gbU089u383sgtcbfW5NlWsgLZZT8hCd4HZA5d1P8E
gwA/Kw3y7GsS6YqXCYb6NUQiCMHixo++cUZ9G3YHNoi4tdJfGmOr6zbWqHT73uiqtrYJ6lI98dR+
jmhM8XhozZ4+HdU3eZAj9YiJ3TxuDdUU+2eqAiDqDDmTwi1yBTF2wGpeqvdKH4SmbQCHxyBmVtLn
rDCDcY+zFyqzE63PcQsyPkOJKU5nVLXy3gSH3cAqjIcxBHnc073dZPhZEj601KecoFUpgPR4BM98
vwCqRJmrIWTvSXzKEnFJDWphR026fkg1s9obTa7bpZlIr5UFc1KehZkCZRjYeHhCCuvHYqAZCURv
Tqxf2lgtfRkqZVUJbT9JIuslCHypfxHi+tA1wjBtFNL9nVAXN9MSB+Yq3Sg1Ke/FSvJoAIOvZN3s
PBY5v5FSu1UHH9Sn4rKpI/ils4HW7NiIDr1WYuA6rUnSpua+mOrhrsO5eGdZmHBuBvSH7UJR+i8j
acND5UO1rqcx29Y0vaGyl5Mdygp8wm5WtmHcq7fsPP8tF/wG/lw4uL6uZFtTHKeXNA9CVynE3B7K
0t/BZdF/1qkVO/KkkEdo7VtkFL0JJyfOHwejLO9KkrQ/dFfU7VAEMeS0oHhLJ0lxa8qHLuhxCHxm
Rwk6D3P5URJLGKCNIdPQLPrhrjKH+i5sxdQxYLH8qIFPoMqUyM+CrLUw9JpfE61xtCrEYzJb8huq
wxo+zs0PfZZlR28r4VlQszHcVLOGisPg8/uqCMnVGU9gnRL+JtLGzs1Vc9/VPkRmTbuH60MpNpV+
zEXcQ8ud9X0VyLfUnWCmW1CQZL9Br7tubiVZucdaMbdHlSaemQ24/gx0ffO6B59OqOliZEgt1CgC
e+7MzGkBsm4EX3lLtOxnD5rfBjlCK33oxi+04bpDXY8ccyvR95NhKq9TbQhouCX1H7E1kztpCOKj
5DfFoQ7q+ZvfZqEd95H6rltmuIlzWXHDsZ4OEKLgpUt+erQ6H5bnMNOumpPgj1XT444jgFE5Pnhu
2NY/hkr/Tpuqc3X6em4YTNlDmbQR/38/gKTRpfrbrMjdfQYD94UmgHLEpnt6nYIKneVEH928LI0d
uDbAt2pmvbYwim6FfE6B4+cZYXIifYmM2Nonoty4QasMD6rsx/RG2rofN2nP4d5UFhVeW9G5XuwY
/ENDcxmTk00ZhYoB0kCf+aeBEPh2nkzCjsoO1fumNecnqdeKF0wlAR5MvcIXkemmyzA/n3XZgvPT
5HyWTTmp/ZM2pmh1pBN9bCjjk+5EuSR/CzJdotseKM2bNafDu6A2g+5iNqbfqbw1BqwKBb5yQ1yA
wwBG7aoW0WChiROSr20kfrktNYnoZqEEICuWsBeU82M4x/4uUOd2E6gmdPciIWVVDq2MMmZNvWKn
q/Noi2b8PIYqtOOiKY5z69MDitqdPy4kz5iOUBAjLFGIoGwaObxHmFKJNkmjYSRb43FdV43+JekH
PAbQxY8QZxtiYVcXLYolmWS8N8GkuY0RpdUmM0vNUcrx0ZDwhFYbLT1knX7jJ1wfqT7ptAcD85gp
7fQgGA2EHaHSdnUV+PdJHCS/WiB1d5qZKbugLeAg6cZ7KcnZtzLi6G1UQogv2OlJNwuB+aaTg3je
gFaQn1LD14Njh5DMF+pLCXm8PzyXvpTdZ0qcH2MaTA8cMDqSslY2Pfsvq0tXi1qOQVCHbFsuquLG
pDjskuvMZINt8qqXqn8FrrXQDT7UeP+GS6iVU+gFL20p+jrUVKvJL2Dx3Fm9GfzM2nonNLSeG1EU
jmFk6Y4wT77bWBxiAN7BPo3Kxm1oJn+f2prcWc2DH+XQx/4NDUcVQLZPSYccu/qqd6GvXwlX/+LM
Pwd3qI+jlwvfAaehkypxm/tRnU7G3dgJjhX81gXRJsKxB24nbntb839yAp8J4vbTPDuJmW79niMX
PQZVw1X6YgRvo9FTTbGcQfL3UxhfyQVJKVbLiSgrMExRU0F8nkCrgY2FeNVbd/A01fuxUeunSfOt
r0opBl49m/21Ev0SPa8XZJGbXuCYWFitkYTWlAcLGfMuv205qCNAIazj3XArHxrH3Izf1XafSnuQ
yHJzwOJkl9vXhKHP7CAw6+RLpL+GjFSr9jnAjySS9CiFCrtV3pG7w7X9m8bxdxfl3cExXofW1VD8
HX5UoHK+fkjtzqTe55b749jLP/9QBygJBNNiNO4atXuTwCXQRG9Vu6smAqY6mK+UHU6zpc8zXaUW
Y0HjaM6Mu6z7GfCEKuXL5dmsyhrLYfw8wArgXSgd0XrLdNCejvboSUFhDI4WmNdwP7V2j8TmNQnB
cxtIR2sLX6FF0H/N7FDJzyxhNu+4A/5Muky8YzSGo1ujv4/A+m1ooudO2AsBFWbj2uDL1ljv3o+D
rwonaFg0wPnMuwhQBp7Imygz9xgbXDmTKx7J/yzropQEx9sEfrP6bgNPWSWn1p2aHKSiv6+ApATx
gwJ6gLwFrMt3MaiQyvhy+Wue2y1AiSn10J05xUoXyD6R+Ap3cyj3+5hldqyS1u3lQZafvl5B6k9w
Y2TaMxqU+E8HoOkyWUBuwuv9dCtTC8yEbj8CFVCSfAfG78poZ44b4F4RZK/O3Xbik2BpgTplbeb5
dPNb4UfRFrzKPQC9KzWDM0k8tZkPA602Bm7fUTBEmadRO6P4P+k/8lwUnidDrQ4kmCZmLZW58wUf
LSK1Ct2wCLVnIwbV7IeDICKsMdko1trYhHNMexzN8lDb6HloHjQl+1rTnrc7CWNuc7IkNIqq6OuM
1ta2HPMG16u0M9Bk0Uv+12anHcW2EsHyTs441SJpVSUrOxNaEKbSjfqY51P2NoPu2YXSXF+54E82
EaJ17FhYeYuEHlv58/fFeR0kiNR4nTrtc1jRuJ8/Xd5Bqy4vf/LvEGwimmcmJqHr05EGuiqIoreY
aprVJtwm9nzUtwSp1x+Lkw20jAXBkKotz7j1V+/3w30NPq8XUj+8V2OcOhViG0HaQjvvdPlapHCy
cOg9QLmg6kR9VhfXAl9TUOP5WGVei6X4zdyr1b4lLt+aQj0/KTX4ALovdA10YKhbI2rQCtJHvJ/V
OXxEc0DHaN5ACk9ATuu+gRtPa8eKbgkCQXWjNxlWkG7E9mGwehoHiirsLLEBpwgNxB5CrUx3lz/S
udlIyGEs9CIRtt/qmEtiJFjB0HiRCQA2iMQXA7vVf/91g5Lwzxirt7SxgP+mSukVZvFjDKdXXequ
XMRnrnuodASCC2WRK2u102RBTfU+qL3S7G6NeHKyAOmcwXy8vFaSeG61MNxYnFVwF4YL8/nQNMog
Cn1XeYI8NG4GN9uSk3sU0KSHKZ+eolSnHJRPNLDyQzi2j1U97tH9AHtX9HdTFi+NwEexk9OtOSSL
DhCSBQ2iuhUEcqIsJMbvIzE9pFLab1Qtb9yyxO4gRwOPUlZn2PAX3pMpuqliACBYsu+VDNgxGgpA
o74A5vBKKdjCcXnrZ4p/WMDH6D9ld1T7FK5T6A6aHLsoVVNKUqqQ6uDwawjmp8RAbA19LlLJw5wK
bwbYG6qER3HoHeBbGYoIc7wpcvQGhvC2VqVbIuW3ThM8ZAwfU6QEEK58iXJQhL5vD+nwTZ6jzI3B
cFHpENG67/V2r8bibFf+iIhWIyQ3As4RdqIMxpGEnfRZFUnKwOw99cnwWAr4q6mdl5qTF3fTHslL
9A+qdluNQb3xdYl23ozQUb1HgqS3Czkh3xG1n500HnztL4rophYyunX60WqTb2Gtvg/5TCFRjF/U
Kjpc3hjnLx/wk4hmihCBV8Vuc84iqU1maPbiIZq/4lSHBv5gB/JVFfGTV/nvNffPSKvnS9J9YHWT
6M33Yr1BSmlEVA7FdPOgP0uekGz0++wwu9Zrdl+9XZ7jSqH5f25zZFX/d5KrvR/OqgpNQvSwnHWk
W+km2qE6s03dCG+xa4LJK2uI08GWg/jhOg/auQU0LHrhoXuNbpQ38Pj+l3YzH2VG9I1Ndr8YUV2e
4cnhXq3t6ipMLYBVglZ5ffK1FPAzuP3v/vzqFjTjota4PCjZ3rblz4RC9eW/f5ou8fvpthAUysiL
wsr6vGaUIQplzGdP3QnTtg0dZVs+5A4sQWWjf43s3iUs5XUy90AX1Jtuf3n4kzPAs4jFBYiuxRoJ
ud7Po7dgv6dqqD2fjNlMjE0qPJRhsxGx8bo80Nm7/p+BtIXb/WFrFBUKgoVYe1XlO4gEo5TyFDX/
nh0K+4/ZqCoFFYgM9PNO5MiFKAHQXHuFFiiaQxIa7tp06jdyJucHxYyVx1qKqn2sDcpdUuiWE1lG
d0wTC9nIAHGaGmLMTdJH1xK50zrF54+8nn0KvlyJRtELXqPvPmKSX6IbY1/emw+qo+1g0Q5bCTTi
ZsIzzZydBkeqq/4p587Jh32mrW47GdBo0zWSVzsjTjGqq70J9s/lLkC3ZRs5V++Cs+PJ+Mai9IXC
wtqqQWvKNMi4Czq7c5On8bDY/f01+6g3+Kf9/9w+n+UB/nX7gBf83xHXXg3mIKS5wYjCDKGgvc9B
z6fye5SgxzOKtpVLuzK/yRBPvLyzT7P05eN+GHe1spoBhjpqVW8xiuCtSqthK/jttA3C9PtYxu1e
COJhFxWm6iojYfQAWn4jlFMXAO4OOtFugzK4EeFWXYl8Tj7BchzIAekbLxzMNV6z5b9UkxmvulYQ
n8JsHO6nplKvXJDnDjY4O+IqHdgfHerPB1vIk3jMUDXWChiBykaUHmoaC5eX+NoYq/ezKyIgem3r
5bJ51yOIhvzqttKjKwHvimf8P9cHXXwKF0sHfJ0jjKqc1yJvpboL67vU3BvJrdzdoiuRO4Gr4xRd
pvtc3kX9DnIHpYkRVd/dNeDruRsZ5CQ0Z7RggEKuHuw0i+bMDyVPIedA4gJcUkaHFKPgtL62cc8u
64ehlv3z4U5OhDKpJQ5M4/ZO5WVucdfe6ItHLs4m8r60KeE7lz/kudILzDL0O9iZwHrXEh59qfS9
yJeMhcSpUv2giOW3UIly8GX1cUzF92ocXrS8eNW0azfguYWlRsEbRAHS0taWbiW6eqaVQ1Xqwl0U
PVvl77Rw+yzaXp7iuUX9MMzaVTFTzTyTxdarpdIdwdpN82aev18e4+xUANIihUktAJmfzx9OzunD
AMv1FOu7orT2rGG8gSFXFH79T8YBNwFDHNHzdZpJi7ynIVXcaxHNnTrdzmh9aoHvNKZyZS+uTHH/
dfawhV2kHhEsQAby85QSQ86FjBfSeNaPemFP3xo0qW3qxzvBTW+6rfWo2B4AMoKgjXnbU0lW7ALP
1tiW75RD+O3abjmNy7g8gduA7aFSKJnrWILSklQHYeX5uRxVNsQv+liN9AAApXbqYn5MzWjchMHi
miUAYMRC54dCd81cWjboQPQYv2k6raZIOgpqJDhmjjhv3wZXTtS5O/7jz1y2yoczHCSSOWoDqsEz
yQMiznX0cnkPXBtgvddqwcogdHoo1pUuZIrQHpvS++/GWNW55zIsU3BBniE2myb+LidfLv/9c2eS
LhG4LkBACGet3qg+Tpq5TVuU979mBR4Ib2Vx5RU8yfCW3fJhhNULZU5iSzOw9RBQ/hbUMMcRD+/s
VBKx4EMu2EIt8vKUTnOt1YirA1M3eiGGdXoPZe9W2MDe/x1jpla7zS2/whH3wfZaSHd2J3yY4/LP
P2y1yEAzj7KWJ1k+bF4kPv0r8cqSbKyK158WcfmMHwaAXgaRlWrgpN1EmmKHZgnj5dWvX/yaDnOb
I7+ZXUkZzt2kH7/b6vg0vEeNmjXe5PebQDO2Qfcmo/QYyrvLn+v81Kh2EQuDLlz35VCUHcpobrwS
Hxx7tDK3ZCntfCrLzRyhUD3h1hjP+9w03y4PfP6j/d+BlVXehaqmVQlD62XTV1mpNuguXLm5z5+t
fwZYna0srSNLYB8G2lalw9Zpv8pauLbZlz9ysjMUHKaQnTAUwJCfd8bUqVVeoa2e6OghaHr3y6fp
itA1vHPiXxdUvSvX5u9inA+Qkl8jUTCv/ISz60jcQGuTtgqB7udfAHUbVnNkeBa2BdXoGKG/vfyh
Fs2+0znqSCxR8sJxal3aB+hVlEPeeq1u9rs4TaCndpKxD0ME8wWIo4cw7mq4kYJ4DCrtTizK6DDJ
yLLC1IidAfy604ZJuxOTOdshHgPuB/suu7SC2mnhwh2gzFpbP9UMF3nJ3O4yAduPtkazoBoidyia
DngkGMm5mbrXy5M7zZGW24pmJowgNOMIbD8vH/oYYSSQfTZufUjc+J5+SvyjxH9Z5w0PxE34+z+5
rVD7komPltRnnfxELVGRMXTeFMEczL6GgelcmdO5nf9xhNV9CHCj1aS0AQdYNfcxZKJ806hGda90
Vf9QZkEE06AKHX+R+MUJRD7g6Zm4WUlJdw7GwTOH6qfu+/OxCM1rHbNz2/Xjb1ut92iMgmiEEECs
+H2W5DvLulY9vTb71c3p0/qfi2jw2qDfQY12Z608yrV/uLzIy19ZH3wyMnDUKFEa+Dat9k1ZiHE+
tp6PpnHb9g+8Dy99OwkbQKNXvufZCS0C5GjMEyKsr2h8odq4FEavzaLvcRbvhzBEyL+/8hCcHYU2
MLRGlBPJyj9PyEROewzlyWuyZ6Gl7xz8KPT6SiJ79uMbsBBoCoinCIxx7Fq9y3qvmb7V7YOk/EdT
+OfPr778JCRGP4yS16LGr4d/qlp2u/Hn5e9+dpmWny4h4AMyf3lPP4QCRisHmt5MXisgTCC1m0b/
ZUDYvzzI2YR/aQhCbF2u3fWzghC2gGORumCUzSPUcf9BmWTD6YCrQmnvI7eteuCgf4RIuE9jM7mX
YkSlmirEig+88nuHEuK9GYam6ShKrtrIi8j20MmKI0BQfrn8a88dhY8/drXsRjySR1Bl8dM/oXEP
1H3XQVsMu2svnXUuViHZQ6sODT5SstW9VtMeKsGNe2AYwp2URu9ZCo6SLpq5F/IStx0aovsgSXTq
aRCypazDhmWmmWol0Yg4e1G44dS0G4Bwo71IB83GmB77UMrRG9NpBLT676o14WTOmWoLVmd59NUK
VL/T1PbFst9Nftk7KMH/lrU5Pxp9IGzQa0of8sHwH/1REsG2AtqYhSpzClw0vkldDI9w7gPNTeo+
clpcMzDCMgM38TPALANYtHkeckfLeFyNyZD2+mho9qgH0RNVsgn+tGw5uoY6jyUL6TbGC8rxaQsf
ClFH/1LvzV/m2Gg7dKGnbVZmaP+nyRel7ZbHFaz/osexy+d5clHyHuwqldpbBZW1wzzF8t2CRXSq
Nh/3hdS1Nix30/XrdDzIaRZ4plYXe10PCrc0estVgsTydE6wPQm9vrG6XN+I4iALcE5r5AWEWtkg
GWUiGmQVaHp1E1KJCZQEBPMfQOuYUAJaMVc3QzygFgApwT+Yvtr9lAQUJiLFL3coVQzwxuTqDoUH
kLeXd+rp/WPhZKASKy31iZNKi5GWA0YOyN+O49GIygcL9MXlEc7UkRiCOALODpqhGJB+vh+yJOvN
WO3pW9x14uBCkEHDCVV/8q3WcCeDBluFqTUSJJcHPjc1CgJg23iP0INf3UvIERv11ElMrULHDUMp
jHkuj3B6zGlh/DPCOmAfFexEe3/01Fj7JenI8k36pk9zdNumKyNdmcvaPLoYIx3ljNHrZd3W9UMp
lFcGOI1omQq4x78vqsh++PyRiqgqazngEgf8PYDB5LAcS7iX+hS6cjMex165MuLyFz+HC8uIlKsQ
CF5QSattgTcgkG1r9OpRdem1bUXzj9pPdiajfoLm0uUvdSZi/zza6kYWJ6giojZ5PZ9IkOHqJO9C
/WBG8g17B9NHayNOVbYx4hzbKTWxNeDAZjSDH9IRKI6/JEP6NCnRvk6FgxH/qHXLVmfdbbklbURd
/hg6izX5cDPM1PiBllnkilV+BVt1ppDweRarrxQJaLQMquL1WyjM++QmotQNnXUnbyUXfeu9dbgW
mv8/hkTilZQOg+01yNisx77Ilte9s7X3+os4OvL3ykau0endJPum2bhi2Vcreqfv2jLRf0ZdvWtT
KGngvCcveu0b16w3CMtJTur4TmRL4CtrJ1Ls2Z7ddtfdiG+wd7eX98vfGubp7vznB6x2p4I5QJdz
Lw42BmyYsWznvWV3aEm7MB7s0L0647N3yYcZrzYoCp8lFzXH4b34rs92gGsXzoDjJnb6vXLX3Krz
83CfPgaO9PXKVJepXJrqalPVnRUvIlSeIW2mP+kvKdv+q4fSwpO4iTI7sGtbuNp0PHujfZjvqo4o
pkBKam60bqztungwM+3Kkb82wOr675OqxA5H8yKhAPSIxJbRX9kkV0ZQV/UaddByyGSjlwuQjhC0
1cWn/+7TrDmeWpKWVgSzyr/rXstfgHm3LZ7rC7jtbnQXV3Lz6drOP7sbAOijnysSwq5fazRtJqGq
gntreIsz5BjyejPgwnh5YucHIeklXVh8PJXPr40sEF7p8+RNY7WX8B7R+ltNfrs8xl9z4PW+pvxj
0tW2VBowq3xUhNRAWDx6eJ5ljjwf2oNyYz0Rabit5eWvswsQ9sV/0t3L4547yCwdoGyefFx9V/su
xVA7G0rN04WHHB6PCDHLrO1rwc1KqndpwtAvhs6sQKBhGusilwZzH8mx6L514FseEDxCYhDLTmVj
PiSP+DTmPyonB6WguNJRchMnHjdCTIUbyQjn8oTPpGaWSl8D4jOG79Cvl6/9IQEs5ExAHkkFhdrk
y2U9uY2NhiDyVtvg1n+2Jnd+lTfRNvhR/ch/X7s5z53Cj6OvLk5BqtshyQVPj5GgQ2W034gjzleX
53gyCNyVRUAHHwWo0EATP08xA4UeAkXxLCQ6fuYohe2rEGPhy4OcVt4+j7KGnowV4LlZHTzlOXlt
b7V9v68ca94gUHEsHHAYd8X+8ogn53AZEKM+BUM1i+O4mlYvDVS3mJaOPsWj0WvZsS0rmH9l19fX
9OLPLeHf6EUzLYZd10z9Mcrqoai8xpr034EWRu/WMElXLhZ5eaw+HXpCSfDJ0OF1bFpOepNINNdo
0FVebepvPV2Jd6MVzXd1DLNvFbfpghjq74FsFm6kFOU77hQPdWVmW5TRi9u8icXnSsfOV4mV4hX6
FGycNo0mZ9BV/4/uK8JL3WCgifa2itrbkP3Ok1L4kwx++KfjRNpz1rffM2Oafl7+UKeLt3if6KT5
oLypeK3eaFXLBGThsTvWe6hkxd3ImlzZ4qd7gSHkBbEOZJ0+6uoU50OMoKIF8lbDJqsy8temTZ8h
Ol9xBjk3DMrwMFZA+4FZXl39yAEWra7nHk7THhZt94UvIrM4KteezpOEho3wcZxlRT9cSsOEzoA0
5ACJ7fwwfdf2zV3ogJn4gmSmfC/Z2cO4y56HG+0huvLwnDwAq5FXC1llVdg1be5Ng34b+H2+jUtR
dBBKROc6jq7ZcZxGqstwSLwhRM7HO8ncstLUG2SFllDZwSAaoTd/223x7XJjN3Cu0X5O84HVcKu4
LWkaM+oZTizjX8XUIdcYq5otmwjyqVl1kxnq3TTUt1mKh93cvtal7/V1+2zRD4nr+gdJX+hcPhtn
fxKtIxhsiP/TM14djgStMLSES9wArZcM89kq87+jbYDF8/Sid/K3Qbf2vTL+iWX5teiSd6mYXoWu
PEo14tLKfCVJO3cDwRuSdBValiqvwQixDLUh60tPQhMK0Rokr1BaKGlsGAg5KS+X537uNAEHVQ20
9+ibrGscqj4EUgjyYawex+7ZQulUbJ4vD3F2PjLdeFw/oQuvX3eNbl6tGrU3pl9ba0rdxmxfMJy8
jRBcOlpWcSWoPjujRYwFmigGHOvQULLyLIal4VU6yh3tFPwBoX4T9t215+jaOKv7AfXNtIn02muq
nylmemJLBaCQrtypp8gUTgu8jIXmCQmILfH5Fkoya6zQZvHQNRe24Vyqey3NOyccc1yCM9P6kTRp
hABDoDoZRuS7uUwrRDixCI01cb4dTDOPNhZir3s61Uloo92M949aaJhHVcIVYMS5iws4lIEKH5JI
xhpChPZuWE8toIG4sbPhR9gu4iD7Ln3/9zcUtQTAOrg0aCfhYuRnuu6ntddJKZIVcMRK/4s060+N
an01zOTKfjp7P2IkYGABpWE+u447BnH0LQRKvSWsu01AdW6qrK12Rp/O32p9kB9kRFLMTRsvtjJD
O0qO2QgkXCm89MjU0mchmuT/4LGlkwFaCzQqScL6kiiEWBkmbfSA3uHVqkjE6tVIU6KEyHZ5tc9E
DnTjKLsaEqHeSeSaZNhUTrXkiSP1yfGrmk3u5QHO3A8MsPwbHvpiZvd5i/fqIGChDjeir25ic5HO
CVBPXgys9TK5T7Jud3m8Mwd3Mbrjm/AfxgnYK9L8AvM02dPS+lcgYS8QGaO87ZTk37/HqYpzpeKD
IoPuXM2rDNAUSLC8BbA7D7Y/GMPvUugMWghZA0txDII/ft80h8uzO7eaH0ddzuiHsCWrJeSEu97T
mnBbQIHzKT+KXzTcweNrAM8zx531E1XSGp6PE/J3bfjziOKM15UPavEdhIEto6JUxf+exxaZKlqi
Ji1IjcyJlHt9o9MHI1ivGCdDQz8TY2S21ek9T8U/l5dOObfVweIu/kbYkp3AcUkSsZsFl6ikvVJu
TdT8byotbZ7KVtMfcxHPAyuP8Yep8/QgGonkNmWlv/STNXtdDoY4C7r6HQGE/ruftNZod6FhYt9Q
l4IzFn3q1TGoIxLB1iYeNxGLTNJtZZr1d7CCFgKkVIGTYP4jqfgvd7NaH2S4Zi6u0flRwabYG0Uy
cFwa6z9ZPLZXMp9zx4I3gJoA0gqLzsLnjSOg5oAZ8ezNlrAdRQLAxtoCXL9yKM4uMZkII9E1OsEE
Z1IqIq4teVFTTfuoCnNXEYrvl7/j6RjW0mynGcW/AMwuR+TDEcAfBr/CWfLCAovi1H/sk+Lxvxth
FcNqc2v2kJG8VvmttCGeGF8u//3TbgM0g0UlFzE4FHdPwLhdYXHr88XFR+SR6vcIO2BKyJHrO/4X
8UF9EJ6QgrozvyxxurXTbPwHjghIUWfd1Xb076MB//4cdHbhCC81jFXOhUQ1Nmaa7PWSfsRa4piQ
Dl+JdE633zJjTC8AbeJxuiboTSIW4oEoeyrCTzoqW2rNzpevIADPDrIwUOFJ0NBbV2HCygxwrVG8
DIcTafwpjcpmLLsrMzm9gZkJqBIkSpDRP4H/5YoIGUmSPbOK2nsxD6F+YI0ubBPOBFqw/bgTOIVX
gux/CU1+LlwwrKUjB8LghAarSDFQ/aiQeNZKkV53I1WRLdbSU+bP9aatom9JanlCZjwuxsaCYT0J
UM18U/QqTGsGoHVN0TotlkBW0hPkZLagGptc0Q9NpCGwVDpdNwCY/JrTbPMx8aii8RH7PjucpI2J
jlFcN3u5qe67CjvieKLA3MTbKMdaPi2Qfh2AeatDDzvHx6Jdxv4k0qufYgsntrKeg8LfsiPcfB4f
1Xy6n3BZmuLgBoU8YZMK+iarmzuBCmwQlrZCTTRGx6XHtHKWwpvZ/FriBZUJwROyVCj8sH9a/S0d
5G9+jXe5kt8gTmq3BpkHeP2NNlrHVl7MnPCmDizrppoEevvpk5jBwJuxYvCLJwFPWMSlkJDBC6Hs
hr3V6S8xy4++SHVXqd1ND1B8CofXoaerVMUPw5jeabX03FWCoxR4v1pydMfi70N87LfmhOqsGVbP
7aDKWz3Ku9su7TzftI6jiBdcnuyJqCt8b4RnKDbPFvpLwGFsMZF3cZDvtaR/xEYxtxtgGJuZyHII
RxennttBoA6G1zPsn305KI6FWK4YDG5aKo6Iym8jjXe9X76buu4UmWjLWo64vraRY5awHH9GczfQ
cuy/4EozbDLff2si+TYVpsD5qw6X++YbUsgu3OHIKXKSZHkhyOvKTTGrXjs0Wx5Lp0CMJ+Jxq0Yk
ajvfbv3Kpqa7Z6XsOIm2CFnZRhW4UulveUM3Q9Yf+d/dBBo6ZYKI+ocgH41BcWmzkoKa0bWGwblY
heCV9F4hkMcX9PObQB85MEqj9IaAVQ4K8dCqxUuuYfebpVcuGdxO+GPro/iRfid/HqxS1TyUo/he
G3M3xwDCkMxbuTCPNUhMDLv36H4mdof2k0PlEM8Z/IhReUb7C5FeJLWAMKIT/iXxGzvRaluC2yan
P1Np2CgTMngSxhQ53lTjXtPN23YYj6WQ7Nq+cdKWT1lOT1nR/arDfiMU5UZXqRjlAWLXhRKgTWzs
uiGm92mwVVrtoEfVm460EtCDUtosVqJ+0W0LvLyEso/tSTH+lEP0HWGWYgvC8ggRwpkwRtlAlvK1
B3QRNO6G/iVEWxjxliLZoxyyG1sa5EJuIzN513eJ2yfjpiU7yhdZdOH/kHZmzZHjSLb+K231zh6C
O69N9wPXYOzapXyhaeUKEiDB9dffw+yaKSkUprjd9yHLLEupQJAEAYf78e94WrfWSe6WRe8mM0SF
kgtfXXcg3BnB41bbqLNk36R3KoxB53RvKRmULB487X14Q64KLAJxCbJ4FjXTWjQrs7wl1Z1cXkvJ
jQrPnNZCI9Xkkb70YW/g1UnnTQy17hTtAB0L0ZvuotwDMHAL47n2Lu8f274FLfO5645yGTvJAKZ1
cTXFL5kC9mAPZkEaGDYHasr0+EAi3s+rhvUOFbcUwOkaQG0bRDc73ZIWtEwOKpyMr3CnxLt4OKqg
MZbw8yD31nCkFZhMO91cM1i41MnzqN/kcNoDusUzEjhvvDFbAF4N569kg6NWuKiFGvS3Tp1504vY
ozkc2sCSL5tt0mghqG+hYbFtBtN4dOU7LVE3cvquqFlQWxAAU+EwBaWGaoIzGgxE4vop1lDFyg3Y
X0xAGsJxDWRT4pr6fMeyHGGnsq2aETREtmbJsCuoEjT9BOapdJ1XGcrmmDeMbVt1G3fqWwEHEZnk
EWUT7MsK35JqANmkQNVfS3m8HRQ7pDZ1axt+ME3pSuMMxD1HFw1AkLMBAUDy0HX3qr6FVcmxFEju
V+lDYSsbMC78EdaKZTNhRoKsjVg6d2Rg3B0Iah7heIqdAapBZ2ha9E+boFabCgYCXR+lNW/OE8Md
miIL6wqIBUgqXgd9vCnT6aBa87ZtKL53W7ilHBHztitqvGl0ayiYo3PFQsDzsV2jbd8eQWqP5QDA
2FVsZPcUAPBxfoWD4lZrq6iubdiW1GpkqkcOBCQTNQ4G04OqtFCAUU/NZEiCl6kr7/AOPsWJvbKK
O33U3bTeUgIoVg4xAB6exm+HrMDhCWS51HAGdZfDFyBtxAaUWOESbngVMXYJVdcaWKCyBaq5OoAY
CneOYvao/mazMRp1xTNZv4HYbmOovZfN1mruVEdJhGO3I0i1uROP1G+NBJv+7KR67MEmGVjle+Sw
gDWp/aSCI29xnVmJ2wP3VnPN1QEyyG0bvPEMfs0DaBCNG3NxzABRr/R7u39IRBwtfB3KP2D8tG7h
NCMx7sW25KR1ss6zo06Ea3SFk+awn7EhVyvYvlHIVhro0e7ywolnOcwVFqFnwpdjXGGLoGQEDRa5
/fIJe0xUmOWN1lS3StXBhkTbF3If9Ba9UXrygK3KzznLAuiz13pqj35DrCaAzcpS0uTrCTMlp3ur
NvxiHvGqQhq/LWIwAtMOaWYuI+HQRQK6TmdIjGcewzGIP+ossVZ1VsDNXbJubQnPGV/RmWrNSUwT
p93WscvKM+q3HlogfM/Vz8eAc+Hq533kJOy2x6Zu9ZEe6nr4kHX6nMipZ4N99J+MsrBSULyBlOrk
4Dcz3crNIjtYaoujO9dTGska166tFkZnPw91pkC5ABD+GuskO2Ghy86UGnmv6KCnOCJzFlFOClEO
1/zhkUciLIJL0Ajl3HZMoG5FugcqMXSFfd2OZ9hFdDC4QXnZfIQyRtdcdTvdIfe813fzmkdGYN6r
d32BN88RO8n7twvMOD0t1AXoIKE9/laxQn43g0WKhj7YXROzILUupbzPpCi/jrCciD+feEksW/Go
7XUHIcV1FfQr68Zy4NHlAvgb6N7PT3Ep6p6GN/CYBnIMJAkcNk7O17AzyXJd0tA6LSK02Ibpnvjy
6tJcOVOJxUV9GubkkA1GNWPImOAMPCe+2Gpu68bRdJD26Q0KcY52yFztSHfCQQ8mIiRwBhIv3XUr
e5v/ai+8iefOdL/rpjC9UQGsPZlCaaEwPWNoWjTJS9vD1ay8scYnOmu50+qHn2/vWYwLXLzRiApS
1vdCN217FZ6zZD+t45AF40qOZjfGBUIoF16S5519OT4N9lt8+2nq2FkjkbmYoFMjAWlvzQmKAbih
wa8DPsRr5he3VnOV0nWDxdtmHxlz+v3izXaR7XLuFn/+IicR+tCnTJEl9P2/Ju14VTL0NQITBOn9
xpjGC4WKs9wzBajOhbWvKOQ0oYGEetIokrxn9tSspxLJOKPWeCBzMdybapZHRC9HLOw6QatgO0l3
CILjFQOmfbyQLTiTrEIZewGjLYDCbzKcboSwPU/k/WhIyBE3jjZdkq4u78nJ6wrxEky8kPJA+e3b
0aduKstAO2LMStnpx3RjtvmbyuMoIVj3avBmmYwI+8IkPntdkIVANmVBBXlaNdG7KSe9Nu+TRmQb
IqXzypgqdtsqPc4oGRzFpLqnm2Eq7TCR2+q+VMH+jvkwonKkmuBHIzgowd278L3OzjLkk1FmwB9U
u7+ulDO+cGxgpWwLutHMbYYDlRifY/QiS+jh/fkenNu+l2QTNGSL8uI0oxqzvMhTW96jhAf3OfCK
m+shefp5jDO3GWRL9KfLkEJgHp0sTGxEWiTutT1L62vR84MwLokUf3/Nk/nzZYiTPbuAGWORoAUI
+vTek30IBHIPh1rbrz5gr7iLtxy0DC1oD+yufphCE0Ij6kmefrzUv3vpWk/2HYVbRZUNuFY9RY/E
Y45Mxs8387viDzv157t5suV0hpAGHMD2wht8wP60e3FI1tQ13SJq7kEjAO8bmavgUoBwRoCAcXWk
VxXU2Mxv2QnJqLhCGx2ybG0Nf2t0d8M41y+iOgJe2612Tfhvs6CWK/00ovL1PbC4yssyVveoZTQe
z7ohTIze9uBPQAOjIMbdf3JnF3ToknuBruFkdTekpGW6kBGhwExZc9nbosVGNq7eTh7ME3ZtBB/j
sH75edhzM0aDf6GBRj8TlfSTUVueWVnTdvti+pVNq7j7tyXCuIufP//kLk4EyTsipwfY5qIthziM
P/98AeeWEJSd4KUM8KqCpsivj0kbC6NoZnU/GO3eKuMATfErlQ1X/8EoFoweCegf9jfbFAkk5YIV
1r4BVQGemcgsmbRSEJ7DE/7nkc6FjpDZgMarQOKCob5eDzCKcpa0BiS12arbidXCpFIugs7O3TU8
GMgQoKIxsFN8HaVJKC9nnGhmqt+ajb7l8EFI7PbScnFuL0FhEhEwmFdn+py5ltdIbh7yvM2iopPh
iQ1whg8UluUlQx3kYE3+fPvOzGcs9NDWQfIMKeRpkw1kWqWBzMhBIGIL5domDfzSram9sHGdW48Q
E/3v5n0aFCYSMIlwisB6FIdw/zgA6Q/cHoATva8F/MBgZnt3STd+5m5iTLSRafiv/k08YoEkhUSa
vM946faG4sTSFdpl4gEg2n9ftYqenKWevKCZZVAuvs4P1crsgcX5oZPXlK51e4OuvZ8f1LmLUQxo
C9DSqiJWOQkzLFZmjdqCtmRALRLrTlOsCX9W+7tGXFpZzw4F/Pqi40bp51t1HJ70ZDDSwwJ9RNGn
WNFV7s0vltd6gwefjm6LnDH6L+wLMfSZVxktcX+Nu8zVTwcH1JAFjdERH9d7AA9dE5YwY/Oqap1D
Wpif801sKBfm5Zn3GrPSkBEo4xj9rbA7QrWLlk5kD7QO7X8jgjZRFeSgx+Wl0O3ci4a7uZTSoAXA
Ev/14mC+UgIr2O5VlIGwhQQGs//tQjhEskgIyFDWoH/3NHCDxfJs2ygB1UjJtdV2BLng5yl49hI+
DXAStk0GtUbYVx4a4xWcMfgPHX/+/HMPAw1/GgSTIFF/W4vUXKPaCKBYI+ygVqbVjLyqBUenn0dZ
vuVJ8ImK81+jnERkTAwzLLg6OJSWHlKT/pAx+BzCICh9/3mgM6ck8FpUuIchUoCoarncT9OZUuA1
AP04NEheV+MzBF/gcJpITI5zA29XGGlZTXEheD87JgreiwDzt6nc1zGlIdeYMPLDpOXCXLDEXaTL
cEdipgLfDdLZj/Lim+4Ms/H489WemRxonULKb0kxYB6ezO8Y3HJ4maAPUM+clv8ypNufP//M5Pjy
+SePLUlAcIej+Z7EB5E8NWV0mf+5hAonMwMHKzBGoM2D3OOUFkGEFQ8qmqfG1wTGK251YC/KgW/j
R2tVBLE/X5ju584GsHiEChNIcZTZv6UMWiVDg6uEPXHy+2MVFKMbexqST6qrP1drFkrBtLmUnjmX
C8LswAUiZAYO5zSUKbImNhOMOoVIesOPbU1WlmfujFeY3sMnd/XzYzvztsFOYGFvAAUOYeXJtECZ
wkyGAZ18o+klcFaKkykSUhfVcX7980hnpj6ipsVOEWoryEpOXje10RlTkHaSZniPUQsFsHcFir+M
DR4r7/u8vLAann18QGQgnYY//zJ9/Px+c0Xqh5k3CNVbZjhtZ2dXVT7EV1zvao9MjGJd6VHv2/W1
nq8rUdbPi0gqg/Ra6jVE9rK8MUereFUSQiNjbuxjBcPUC7MM0/fMtP48zZY399M6JMa4Ggwi7dWx
csuZB/0E3pve71p0A4MXXoTm0D/B1AL2fbMLOc1R1+D7Nor1NHA49Lygeu+KJo84U8O0luFXFYct
Kzy9TiOlZmiVzKN8jp28uK4FRMNwSIT/rm8WD3FcujMfXSziIbPhtEdGB/TvkDIbigEkXzMwIcoH
uWoDQ57CCXJTKHZQU2pDQpq9PKT7Dr6VVO5cOLPshgIFzipZmyrf5Sa7kno4Wmevaq1e8cKA5KEK
jdiCywkLSfWSoMhmo2KcdWtzFl42WlsOfCqR6i2XOkcx++tOqb3EQv8iQbRhMb+D7zRDalgSKGya
kwubJA+eGJ6mvcBRIUyVOpqJ5pVp4Yk6XccSi6g6+qMiwURQWVNb8zK9X4sEGeRUHEfpg+rpLRZr
p6zka7lPosywNokcI6wfA0kt3SR+HPN+i9PAFkmtRrxWShIWU3NndR/dDCEpeYZsJuisAqq20sks
OeTpI/g8gVXEO7j4OXCserbB/6rUPrSl3FVR6+tgZMFlulKK7GNKkFvmRpArqJi3Q+zDKjxF3hUi
CRSdtJy9x7rpjOTN6o3rqk1cqX7EycOdFe4uxsIDHBGZ/KEoeSgpaZDUTWiCgtdz0IGk5qGXXkpe
rDUzAZS2kdawp0LkAfH6zNwEmhq5VVypeK7j0VEGhIzoEYIDZDijn72u3uQCj4t3UZ7BHBlm19w0
3DGm+PTryQSwPgeASVYjFe7PYCDZa7suDtL4Rob0SHJrPTb5dkZPspRPx9EOW1167OH/Mgp13UvC
b2JA8hXdFfKwKozGqUcZG5/p6FUc5rBFVGBQDdrVykie63bwyqz0xxYO5KbTSccmftHHFxuSo3Fy
quxR094H1Jhy2UeI4tqm7Sl9u+HWTTFmjtrScExSV8tH1PAqeHzeK2bhs6byaAEnJWkMDXhDD3rm
Tjn0A7Ny1Y3DmtS236IxUOJygJgOygS2SqWXFriRrIM99IB6Mhyr4epX6RE3wUMn1nSHTf0JKcLG
gWfILWszty4QS0iLf10KkCQicz05pIXlZjUs2LM0tDi05LG6K4npQ+zjTXAppOYQANPvpOlRrogz
l7JHsnSn4PmMACCrsKjnk+W3S2JshgbKhB/3U8IKR4hccdD54kKREZSWscubfgUXezcfLL8UV4K3
qx422eaE38oAZNSeW+uVaWoINWiQFl042ukKXmUru6jvdAN2CgQVNOnOrOhKrzu/bGS/s1tvKrqD
Do0IHfYtOplz5JvRo+tlyhikKLMmBb4CV4OOCE9HPwvXBi8t4KyW8Agl4KiN+3tTvBbWUzzCRrOF
eaodR9zg/gR6NwP10EzeYNpSeAr4myxGgaCYnkT/hnbHSIfRYmZOkAwK0IJvBvWBkPtuee5I+OjN
YfFJBRrZgYwRt3JxyAOjGWRRyNwcC95cDCwZx6QlAnFSbSbYiKJ/UfPGXNqbgj0MqPnYJnB32Qjb
WrWp1jGdtiPBKbhAfO/YC3hFS7ubPjVXZtx5HGItQmd3suMnUubbtIf7ptabbyMlV0rSrkSmbhvB
7tC8ANSQWImSXdUE9fdGbK0J/QM29QbF+iUjcFJS6oJ4D6evQIKwb0KLCU4nCOfHqIZdBaDX9WIs
aBireowSlG0IDutCSL8yoXtLi/yiy/IU+tgzBEWiDJXhFy2jCm0gBmu8KuEhMyAO4ukqj6Un2AbN
Y6TasTdL97S5QszjsX70xoasKgi4INHoYhi4ArKBwvih7usVSc0Lm/VvJsRJbIeUHVpLl2YS8o0g
B/80c7JMZZ9ps/SYgkG5kWcj3g6KFgdSATKsKNCFXPT9LhZY/SFZhk4gqZoZhk7A4MENlm+hbGq2
imA0VDNqYHnIoGnS8jSIuVl4KrWkK9E2WA3GYvIkhXYuBB6wDC90LarKlF9RtS02elrAQrga+ms8
b7pH75oWwh5k8oeeT5eMa85He59izJOoyNRbkg+p9LuyKt8BaOS2XnGbAs+cefTh5wjsXNH4t880
zjyQvyFL8TXSmJLZIg26rts/i6u1K/mwTvQWJrTkpXcXhluSbifP9MtwJ0cCBs1RLanS79w6xFhr
CzVcM8xX7O4SVft8rIc0wdIDBg3uabMr1KHTpMbxXqfVXm0xb6ThCcxkIKU4ViPFgy/Ls6IPsJoE
c4WmwIHCM/RQKPkEmVEJpw7EMb5hxheSQuei64X2g2MmymIAF3y94XpjkCSd50OVdzBOvSdErBiG
TAEP/Plenzl96Z8HUr4OJGt1qrHK3uctWDyFDGXWS6dewu+cuxpdQ+egpi+dfadnhVSCPyUKQ4dc
WjfaHZNVp86feogY//1r+TzMybRJlIGqqB4cjHzV5Y2n2/tYty/klc7F3J/GMBYByaeYO4VUi6lV
cqCWBbHYYIzioctH9gvVQuVh0OT5iiBkviu6ZLgw8tk3Ho0KqP0ig2yg6+Tr0DHEFCSxkwMEbr70
yKDcmMPsFt3FYHMYF8jL56bF57FOjhaz2jecAV2Rj5w+jDClQ2SZJ2Y4jzoJfn5q35EOCyIZ5FSc
W1G8+JZOQZNAl0tTejDSYdxqhtRelcbIQ9GaOB7oYCm927FUwB0p1m9jua9kF+bMiluwBJubAc20
4dpYmBlEfHL+aMPo9qBXhr7Wqdb/ggvrHFWzWV+q5yxL3skahW8NkgH63RaI6ckbKreZmBp1PBhJ
QnxrjhWnj6fET+r8meRUOTLbiH6+UWeeydLygBMw8An2t2Y0FZI7zezEIRfNS6uRe0SBbxBYX1gQ
zlyXZUOr89u7D9nMk6U+g+s8wHfiUKrzwa6gvSQqoqyqL1flTDZm/yeR9L9ex/+TvNfHf92y9p//
jb+/1uj+y5JUnPz1n7vsFfK0+kP89/Jr//vPvv7SPw/svboRzfu72D2z03/55Rfx+X+O7z2L5y9/
8SuBB3PVvTfT9XvbleL3IPimy7/8f/3h395/f8rtxN7/8cdr3VVi+bQkq6s//vxR9PaPP2wsg//1
+eP//Nn+meLXwu75DU4CHXs//Z3351b84w/JIH9f7jSQNUjUo81lWQ+G9//5ERKpqHxg6qFvCRmt
P/5W1Y1I//EHMf6uIwtKFvGYsTQE4bfauvv9I/3vC3QBHp6gJSMpZZh//M+3+/KY/npsf6s6eqyz
SrT44JNNGsBeUPbQNa3hO0K38Xtn/bQSgmSIfnA1EZ4FRWYIBRCMzz2xzo6Vn/+6FIGcao+W0Uy4
xajIgmDmwyPi6+KX5eiUge9B6ymh2E5rYw2DMy9ZdeGiCFwABM2m2Nbb2Tc27KLy6XcR69PL/q/R
TfRVQ5yh4opPajR9ISP3I2KUSdzBBzp1VYRF1N424aVMOSyNvq4rfw6FZi5AkZfs07IKfLqtkrCb
ITZwTKpwkq5UnDaS2mHUeMiazDc1qJRJEUidEpZZvEZONqS6COtCWzFl9NQ0mnGIGXiUgjhqsvE9
TdmNlMdIf0iK6pjA/nIjdlV5uC1LmP/GwL7AtcCpSX+TwSCc6jBxV981uGcLtXWUelPS1GPaNsEB
iE8fagzQJM45/MOGEVze4FBk+laxaVPF0Sl1R9jjjfV1296nNXe7+Tbv74WtOItCR0Oao0cCBa0p
Rps7tOXws7vV0F+VzNRvKpDeyEHpANjFgs43S/OO3KtOR3qcB5HL6d95DJz43gKYMjeYY0kfefoI
c0AvQQalLZ7hAOWZ8OUsamiC08xJh9mhfGsPv7qk88WQwSqcw4P8toGVe6u8l3nqlbLlGdldAl+8
Nr6TM+7zCW6liXzQklcbzWVivp15KCPBxXK0wsShNjInBhqxsW6EBm7hA4vBbBEpzlyKm9e/+vxq
QskTxk1JvrVhIcWMwUcyx5kT7kwjkEXFhqE5X5GSlZ3cDDiIiy4LGm6gX0PzCLTfiipFPdJjiYaM
DxIKj2gN7uhTyTInKXUI3dCLYYVJ32zThDkNvGiQ8GvoR6a96aD8l79Qi0NXVuOxbpU0rZeQt2Ku
Dxpfg0YaEAinxJImIjXOh3BwpyZEzu/w9w5yu3dqcCRMVuIeDLATfxtr02H9E5jgNt0C2qNnF0KN
0wrytxl/8mprY5wXHJxyD87QAfXnlSK80S2feSBFOv6ntk8C60IwpSwBzLc3GiaZEJiAzKWcbt9Z
Wir2qGP1QjZq8NtrsmEPXViEaNFyyHoRmuQ+5OcBczunc3RHdqFpjPS3T0v+n4vq50X07NeA1SXg
Xb+re6d642zOipgti2jyLCKymgM9qP0qaveL1Nl2h2A68q3qGhtYEvtNmMAgO/EuqZ7PPgEc7BZV
GEoxUOt+XXM0w5hMClGCp+SDO2OGUWgXYV/i5EiBzUj0jVB0zkA0oH/AJSOaK1TiTcL0quzNzs1L
/Z2/KxWnD+fz9zk5lJRmO5rUxvfJGyT0cpw6NcVpTfu5sDeVbvhysWRo7lIO1tmkrW3llogEXTkV
vON0ROVIA1ZjH2mzunlq1fJOl6qLplDfJxD6aoFxQHclAa/y9zr+aZ0e+agKrNWd1/rAVN6DBLOr
HsrnRXxbePF+2lxUfp1EZnhPMCJ2BThAAI6JbfzrU5JGE41hvAYYMkCz/q3GXRi9+lidN+jE1p3q
uTgOB+iZBfoSLpyslO+7EkpZpoGeb1wvMKonUSEtxrzNJ4w9uMp69pCVc7N1s1E9HsZPWqQ58qMW
0CDeW7thQ0EPQ8Iy/PldORERLJeP27wUZSDAt+HV9PXyqwFp80SdOw8+B6s2XARB6eqyz9b5S4WN
somaPly5T3MdvVGpNEW+0ms8I1w88Tqf7lFVdpH0cNGFdrSizDWc7BhDK1HtlM1lR5Uz8cZSOfzr
O5ycZPU5ls3ZxnfQQhJAzR5aURHh8HzRVQzEgu8L4XI7lygTiBAUEL/eVpjFtIZc1a0nNBY2GSwJ
bFBI44+8vBMxEHsjINfYSdALHOjZq2zGrlaLFY21dSa2hL7wdHDZKPsCe/CsWr7WvaMq1DiKjBN4
1dwT42NOX+eJR3l616SlN49DBBn5wVLYQy2z6xrMa7n2O8QBeZcjYFABAEeLhzqhNav0zAEU4qLD
Jqyj/+pXmY4P0OuiAie3m24iq5Jjj0Dra61OK6EDXddTl4O7FecizOPyPp+NtyxTnqYi0GNl0/dr
KR5yR5vr67jVDpAuoXhS4qKMrZhJwGHWyydzPbXv2mB5OckcwD+8Hl26ViUhgII8Av08hBSOUrVr
BaKdRspRw9CQSQXOFwgwKvODUpBNXzzHmYHtXvMA7PV5MqEVKPVqdfYINyGE2Ohq7UzzI40tvxYH
w9hn6AS19RL9iGDgZpuuuE/425RvOHvL1VUXI9zFhj+U97SvPYMCKYUiaJprgTQhp61sjea9gK+l
ilcEbGGW7hXpjZYvXH0z5aXP+nkoQ9moXDrepnLU6YMzJlBq4SLi/Ii8Lroj0F+GNDLrGiRJLbel
AzrbZgf9n5uk0wJspz6VbM8c4dhRIXKRUWnR3mcMD/qH7cpxi9pcuovHxJE7ukIuHoUSaWXMLFT0
j0bUcBm2A4LmuVS81mpznXRV4fJWoHN8OqD7GHFMHtLEIp4qobQw2ocyteBknEvNRqCBFJO58Y2u
uyqT4casq1Umsl8pU6Mcor2iuEYT2e2IXsxyuQdHZh1BWnoeEhRk0aKqJUGiArhcoAhC2ZPcib2W
9q9tFa/0TA17fETFy0j0uCHzvYmbC/oeKMCNP0xtNPdkXZfkwoH75Fi/rGuL6wPaeoAAIBCgfn0B
hdxN0jTQzsvqxEliaTUTy6nL+frn5fNUm/1tnJMlvBZDm0wtxtFCrJ8uAsBhx68BpK68eVW4cBnF
VA+56qBo84HeNk9HsNESF0Aa+qJcCPrOXzROqAtWB6mfk4suatLYYGB3XsUOmX2fWpu8v5BCPbeI
Io0B91woB9DerJ6sbNk4JpJsYIza2lux7OrlE6xsUTQsnRSr2VgKR7fuJPPh5xt9JjBAGIVzKlAc
C9j2ZNiEoxdKKk3h1QzPM9vO49PPA5w5eQNn+NcIvy/8U+ghs0JOkmYpj6GHC4B7F/qEFQqNPrbd
C5vu2YuBNSJa4RZOxOlpVMTwO1cS1nlCNdyEXaXi7eeLWe7G11AP16IjuaGrYPbYp8hvXWkappFM
eJIZO6O4yTAvGQgQaY1JoeKoY3hUuft5zNOk/+9XQYFUBvJivHxgUH595UoF7E19ibr7QHpFRT3M
7tqgCKW7KVhE9ChthWinvqDX+F1KOL1UJBAI5rsG9oZ5crLvyZQl0rKp9wEJUAcc3vPA9sd178te
DuPt2lvaBerDfxA4EaClgDTA+nKG26cMGqziY4FovQ60tN5P+hx2hrLlUEIgERGKhbTQpBee7Lmp
s1RxlnQ1SivaSbjazHi9QR8QHs7Nbi6wruT/nyMs3+DTeyBgKVKktYqW/f46yTZl9fLzPDG1ZRk6
fWSfr+HkkSGfbKN0gTetN6NUtz3AFgNJqoJq0oLU5jgsUclvUj2SdOL2NdD4KbxEEttH5uwt7uhW
xOkafh53Q/FRaaIB6SNfkQFb+MRXmt75BILRpuZe395V9CMfr4ymuVFSbdvNU5R3YNVpvplq0DO+
qeXgNQ1yQiNqzsXkY3dy0EDqMnUOEqxlEKJtTe0d2mgPMl9kKmyv6rIQBLOtTa6NRnVSe0DqvH9P
0dbPyw/uNOKR88JHS1iYLv3x1kMymW7FceYuEC6kyY4OM/r+P4YMmQf+lsXD1aTLgDIwCFjwL+H4
RwfUkfVrvRXupCSI7kwkS6hvIGOTqEAHlEl/FNz28orsykF1iS4F+jyHdgfKf1vDmEVuHtVxDNHu
jWZ0azdZ1rFVRTjJmTuWkwsb2D0SWL6kamE9M/Q35vFLCiADpcwb1Caqry2VgrhAEbtSe13y6i4b
So81hitmxadV6ZQQiqmDuUNPXliJ1O106mt6hRvEXQZOBGiha0jkMX7pm8TwG9xrWUEKB8JYR7VK
RJj1TdmDqlVDn6ChG+VQ2leyPrppbiNHI/uSYjqahowVx6LfFH6WlS43Nmmu+DWFWUsCt16xT3Q5
lLNHHS7QvAAwlRHXSAFNYdLW7oqbOZbw9+lQvZqqoz6OcBnSK+bYswIfCYhopiHQbMnrRYYrwRm3
mq/7EVVY1WcjvGAgFjKzW6Xu36uy2zWQ3gwlOWaiOPYCft6AEBBJoJWt9braWM2DcMcJFI+hl7eo
j4QqEUDSvIAyHorcWCm2fCzTzrWsMjQRUCUl5lr5wtDHKhmQZxGcyIH+hu9WQ9wOJiEWqAaqTVzB
Za/smk3TPCcqjCqM+8Gm150og2LODy0lYdXjNJVnntHfpFMcdTIcUxJJ8aXUWrdgifXwtIfn3zYr
pmgE8gLuvJ0srTEhTVcGPga9J+tZ+7CG2zkxA2Eajq5KnpEjExyDw8YwqZBrozmmdiKCsYGhg61e
k6Wh2m6v8lJxSkR6I+2jbmjd1O4jUYJo0j5W+XstqJuWB0LNoNJLJ59uKglwkB4Baz26aKRwDBWx
ryx5RLnr8uuBX8NPz+sRVdRqGelde0PVIhw5cneQ8nA9wX5WOUj17hDhOiqSrKopghYqOWkBBHBk
n1odXDDINCuYEd0p5XNqIEaFrkkY9zLVfZEjzcjgMg2HIAxlaw998zjAuluz/XiSiSM30jEt6icF
VkpGAS2UJL2o4p3jLVAzvh+mZ42k+16t/KHQjliIIgF5C2e/ag2FbSJ5jaC/YDHiMJ6tUBOI7E71
h/xXbzFPgMWBgidWbxwWwFsCBiOdxQezf8GSyYN9X0hz6pawas70ORi7YwXpScr4B5sH5JY/zHb2
ZCI5dAYeo8aphGYmJHHowu6zrTFcV2RbY4G1YriKcOGrjEDzZ0UyuTYJ8u1a4sOqEt4nQJOAugQb
2J1QpUNF2wNNhKtML7CCu6ZjhjI5c4jA0YS1QWWnt6OcHaiaz95oGSHJdAdVr4CP5ElmcmROFIlz
jpl8pTR2AJRJ0JXpTrYf69QOM9jeyDiRLaK2WVTruX5N+mI1CMtBt1BU97mPU9xKIB9OIARj21k8
m3JUswfRpMcBmDC5va5wBIrT3pMGGGDFTqW8yO0INsyjAjoP77BgT9eDLrkpCB+qvBP/l7vzWI4c
27LsF+EZtJhCuKRTiyAnsAiSAa01vr4WGFX1SA83+svuUfckB5mWvA7gqrPPFlRc+KE2LIu0vQ6J
tlIwGqi0u6T4NVm3avuoBQXRU7808OlwQhMlaK4w0ZpTriQjcgi6WhkWGcRh4fawcGbQ3XzOf1hF
5lKtrjAstKPoMKeHOeGXt+uhlna5heWjLgJbY/1qxhBjZPSEOafCm66XmyCddzWOLnngX3cqdYB+
PWf31WDuwv7BECjAs19dgl+MFTiWVkPTir20u04a5li56+WrtOqem6A45OVrEMnuXLPvj5iI6XDl
xc4Tu3GXFTfVjANUlF4adbvry/xCIeBVbCo3zNERdZhnNAV+SBB/9euoMTexUF01I/1WYgZ8Vd40
HT2fWXaCgU5UHVtwoJp9KYa3Co7RQhDv2irznMjHx20mAiKKX+VMHBxtmB4bbat2b2QrOeRQRHZn
psurACigi4H/TO0Ha7wqL9M5uG9UwQFJhgfSP5alQClPa6YLvAoOnoIRCilbK3GAg4PeVbR+q2Js
x9iZzXP3LqQK/LTXTNs2qrwr44PVPaja76zur4SGa5n/KKu32nSRNj+LMnMicSQNMvcEP/TwomIe
aLAZddvUZdxZAkfz9fsRdxh0Q04v4Y4xho4Zsbl38kUQvgywHQPxzmwHJKhUrKUvbtIGBqCMPEqa
PfRgG7EXOAuMXWZIF/yJm5k1q6cEr5SNPS+IjwWxbrKete418KGumwYGRuEKUqnd9MNtZ9brdPSh
X9MPKMOLpCnuNHJ4a257sBqBOkb4ooMNH9zzRd/uautx0IaNmuCVkoCeibE3mDeZmqytClAlHtaz
j9dwXXDZ2MqS5qRTelFPgzdL/apga1AQ16fC2iquO/aTCvamjLpDiq/q7Envci+M3gRdtePwPaM1
E3XCqg71K72ObgYdM/Aw8iYceUedvk+QknZjOfUExB3icaNzOkcPKviIPnabRG6pDhs753Pr1bwy
2oTp32xDcCKVEFR9vMUPBqY3FTLM5qD93QqPxKw5SHguraLCFOdai99EfmGaqxsp52pdTvu5Ey79
FqCDDbeVwnuLnDW1FeAyC7DFoGEHnWNE6T4qULtb46bJhV9Z/dp1AsTpYRuza+vypYwznJ7vTAvI
Mcyu0Cnahepf5UYHHQI6Pq/Iep+HyeCpDhroBzE7MlZbddk8C0EyOVONaUJeXGvBpUzXz2p+6Maw
HoSJmUJaHHZaiurjWBNUCLiThdE8rsqyc8qCNyCY27zpkHrO67l6UVsc2IKLpGemiO2uks7ZsJ1A
JpEXgA0QP4LXDLYEX6/3OK92NIMBfEP6VJILKtVus132IF1q2l75TdbJ5hzt5VTN8mnI42o0J9k+
KTu5c5PkTfOfBqk9A6Sfe6ilPf+5ZhkUpWv7AOOu/oe+69bRjeC0tnklrzK3PgTuOYPJD5OC4woG
ar8lEm8OxnTcptB9cLNYTluXTIzVcm/PtBesOZlV8lWvqF6a5pf8ay5Gs1cm4YZ4CdvveketmlWn
CutQQqo8Xi6JgmY+Ow2mWnOr30Sl5cmLkVcybAud64s0OUo3sRNkdmRw523Sq06KttlEORAKO3yD
HBNg0aaDve/T9lkVsk1pKU5k1I9jCd0y193BGN0uwpEyHWgYl1vNSGovUSLYtOoZXOOYTAUEgN01
TvMI9hQoVcYxBDCGYjoYDbC327uSC1H6idWJQWqxCnfnptWJr/5lNPOINcZqLqRIZbRFzAwE/qTc
Ct0KD0lvscPJtMO5/ubfsAoDmgsvVkKig6j96zQb82kyRHVuPsC+xeRHWasYsZyzBjjVqcONBEGa
bGGP8lezJKsExazyxcLMGzxjVW+Nzmmvu0fJjbzgYdz3TkWP2s625S12CO3t+TCzZRc4nuCoItFU
g/XpmPh/fdJYytVC1fDtA8/Z9/ObAkMcurUUTuvWfP8eEDi1PXwe67gt08VKEC1j4fTs1NaTHpzB
iBY84e+HAZQSMYSFZnuEN0SZFRRNiGl/LpGdWuJp00Wemp4jSp5EED/vCkfICfdEXDU1kJOupUyn
2NP7q0Tc1/KV5unTXTkUkOFDd8JK8fs3+Pe8ZE//tB0dPaDUTblZNA19xJ25UzbtvltZO3lzDvI6
Ng/7QPiIFcf3HycHmoVHyzs2a10pJHHpV4rQS+zQSXbZurW5SklOuCF27jA/f/9op7CiT0NqR2s8
rxVrGAuGLLnd0nTOopir3KWgnIHOT3Trmez/fjbtaG2rM04Pec8hFRHcJHqhk69CN3GmK8K3HMXj
XnCWIXBq4n8e8ujUCmM9DaSRIeWqsevS9ILR2H7/+s4NcQQXQpvPcFpiSmKY7RC1e1dk1cP3Q5xa
XZ+eQj/6QoYhZsCfI/aZ/qUiP5gwb+TwnCPX37S4L1/neOdtRY1yf2AQS8ampHlRzbuiwdDX5wtJ
j6H8IyM1LAflDuFBff98J44ZfOu4KaERXkj6ytHqisei6Py5bdzxdV611xX5PI3rX2m7hTcSnY1V
PNlh+TzeURfHrzD4jRsuF8HlwtzpN5CE1vnu/DXmxHH99cmOdnmsCGUxBcxx0wvuBYSVQXJYWevF
6Cw4+1ynNinYlVjrojrFl+FoKvpTloBh8Rp7DjQFrt+wwiv9bO/9xHRc8nm446KfhYZ09PaIwNKb
WStb5DNQCYr3qRM3eRad8V44NSkwM8b1SaEJoOEG8vWArGPD6IVl1tPFjuxksxAZumcSuNkr5P15
mzhMxP8+xfBLh23HXs+THd+iBbWY5EaExQUB57KpAyr11MUbylGG2BH0dyWiRB6IthabXWPejNov
vxDee6PG3QA9pxAD+4x0m9S7totXecX9soWXleMXYfSYnk6Rg60+OVAvSvGwxEN1LyImhlRucrqt
onJfI+Lrhfm2BrCRCoQN0V0yQd+YY3v2ryqavupNC41PTDLPT3dp08NEHPDr1t3Zpw4K75P0SUf8
lY8p8JaFwlG6SUfxsU2mQ5Bk12IgwZeQ7Vom64sYOxt8DrFitjKQ2MFYwMUjM35mIkHssujfWjUU
LlC8sL6pJ6A0Shl9sK5TRV5F2rQz9Gbtyy9Nr4FQ0I6axpcssHZKjfOq9jKKXExDbV8LrROaNMnQ
3o6YDQi4h7cJdXwaX7YZhXYXuTk4bZVrnD+ENFpqSeC67jRaBLde2wulujdV3+mF377xIxSkrU7H
ebTu/VBZm6RPzHW6HsEMAQObNL1uYnDVxf1cFLo3nO7Yw5TMpqm27fp5l/ITYhl0QhjtKH9vpteC
L4wn9/OsJ3u8O9+NdFzPDX6LGL17hRA4ch5sBDFBRPaqYp5eF6rqhGCghprsR63bE5mXGfc8uTwt
CC5vQoPLYL6Yte9k0VsaTy4W2asER+wgb+1a0alo/W7XznibG/69qQpeVl/M3e9svlYRAMaA8REV
N/bDbq8qj3oo7P3xGb00Gj7jgKABaCzb1yIZgdo6Hqy1XnVe4ec98coCOC7WuS0p6VI0A9yOF2MY
u0X7Y6ImKsYNZhN2IW+DhjTMKsECthBejbHaye0LQg3PFDPCMSRE8Tuz1LB1V8G+561ZaSsdgAvp
CM2Y/dSka83PbSb5Vso1t47DdeXfirMGl2KTgf72zW3dgVHETybXMr9sXEE5hEXqkWvltm191Sk6
s+xOsZ475eNBKp+Z4ss7aQYu0B8W4kmEurfqyNrVCZUh1FkgBV2odVSi0gV2jTszhOzbE1XSjuuh
MSD3EShhzddVJz1iRSMZ0k0WZe9+grBcSd1UmlaDgKA7+F3TnFCK0Ek1aTuWo5tlKCRJNH7qqtui
uJLC+ipuOIOs3jFG1U6lzsZa2q6HtyQclySktZiPaE5hvo7dKp2vfMSu4nTZJfNdneYOivr7UXuI
AE1nGmgol+ld9k6phuuoNgD4ptnLxGIfqE+hcZWEE1yYwA4zyEyJ4ApjndtkKaJIv+6FiPtuYutE
OgM13zeKcj+NZJZ26SqmGYJj9G6Qs1Vt3kQInOfxvSSiRbwTq2JfmngSM4X1pFypomiPRrUnutvN
pOeKJIR0iXrp41VstEwJXOD0W0HvVrTpN35+EcBokSd6QhnMyRxCcP9qjY8Jzsdx+NKWHij4VJcX
QT44xYgFPMLnXh89JS9cODMKILSk1kDY3b4MX2bzRpXeRv0q4+tituCmg3rR0O5Ig5+KwMqvAy8z
2UpxzI2N2vPzX80023lSrSSlphG7qwpkM4XodgqvU/vVS+q29c1114+glL9KNskuuK/jmzJ/UjAD
15vOI3S8V/utUt5NcKVSDaQNDpUlVk5qGps4fhqKW9osdpZ09OtelOmt73kI6ylqXgKiKtvkdwQV
i37iPHmk5Mxl5RjBtWWU2Abs5yq2k8ncWrjbK6U7apmtDDoNp5CQBRC6QHIECYaOiFa6q9w2VFcl
DLA4Ny519shcD1ZlpbhCoe1qTEdFNsxSim0tmHARp3FVWcDqwQ3cRqbN61T/ltoFgw43hcy8VR78
Pr2eJm3fqMsfSx5kLXTjHgZ0Ua9EnmMhhyvZ2zzzIODkavvEHuwaWJv6U+5YRe3MSburM2st+LWd
lOweWDj6dPqrAIk3QOk4XgyZcC1Pyi6u73piRSDjXQV1uBKVOyug05c6kvUcGkiNh3ozaPWvIZrA
SZ+wEp35g0P02vT1TmFfwYLU9idonxrcfZIqKCZXcj60dq6pIP8/u5YsO+XByvdjL+xKI9mUsLl1
tbHTipta2B3YznbC2L0FiorLZGHacjPaxSzAoQOjzVPkjWbocNTeybG8VjQCzDqOJtqMgdp4nfrT
NB9iY0u6op1Al1MV0dGNl7jqnKBKLqx23k0RJo9tzfEzuEHwLOAObk7OrHYHHwcqmGF0NwYgZ9W8
V7B7yA56b9iIT9eo+dfLIYYP61ZYUNmL2HxUi/2A73ls3crmJqe7ktT9a2IQXIFMPO7vuffaHJhe
EPa2Nv8IBsM1mIgaexruXY4Rsx0WJDCFez6fa5ZXQW8cUlj1crYWjdg2pl8ylJMgh3StaECrxJ2I
bPkmbvzheEgMcxPQiiXSJC4UkvU6O7AKZC8mveCeMn2vYKuAcpxX9mgF8MX7vTW+qRiqD0WyXl6P
WvQOEXyeWqau6qerzE/2czNtOEydIpO9APC881dhtFXz6FmIdl31VNCRH9W9kV1X9W7sUlssNk2K
zVosbEN0WUUQeqN6G+J63Nx3okJQwWQb4ZPBD7HSwG3L2jakjSyiF/Rv5vnXMIYQGF7rzLf1+bH4
gPiffJh7HfivjBYCFRHw8n0gPBfSezPflRyyvDy7o3tU0sECqu8shBhVCFH0d9+wmxdr8mEms1n1
yTuuHjBAObGxaYdtENCPs5TCU2nVzDVXtiJ4MIEJZ3w44gzL/dC3KY6D+WXpsxqz7E7qoznfVuPO
VC6KpKIhPR1an8ZuWbuRpV7mLQawqb9A924i4cyiQlqzTEc0m3Xi+7aJoQXkdOQfdlG8Y1S5NY2b
pbWJO8ZWIBAsTvVtWf4G/rAhObMF1I6cpG4TNW5TlOuSfk1jAby0KB+sjTS+FOmDoYIGZ8Ea7hwd
4vpJCdiKs9mLTFrj6Z0UPQoDYau0i4iboQ2HdF41o41clxshsTb+xDXEyHH9f1I1+lUCBAL/pQWw
x1aYXATVqcjR7ocbTpKov1TLZ59fAwDjEFhjC358Y4A3jTU05Fr1tPFQ5tyCxJdevouCH1qEBwhs
i6wDdhV7r8XiomcuTTFpOtprUlS2bx3koCI2ZPAUg9J3SDbzpDrGgBilOwiiwM2i4TZcb30tWc0f
a7pZoQr2dGMfTLfMHZXmaQvjpU5+NuzYFh82RF5TTk8WO2UkRfumgC6qlIc2jrwGc+SW6Sr37zHs
0ShBPNEHbjqJXAtI+12IXfl6thK6j/V1ncgrxUqcMMNOIX4uEonr4GvkixeCHv0ULUjeym1GI6ai
D40szB07TA7izCvN32eq51Nli4Y3LoQ0xBjmMZJo1LGuzbpOyPlOW+VXmcMV+kYHDi7OWdsfiYgX
dApPy3+PdIQjGqWZ41ADq66BWo7zxS54LLfY5TrpVeiKb/z7LVsP3ctg5Z/BCE7UtotzNj4eSxAf
fl5fq8GOaLqQdGBQb2rbbNfDom+w0j/nDnUClf0yzBHAiD8QSl2Uaa5O00BhEkMV4ShTuJD73Vkv
hOVHH8GmX+jyy0N/IoIVbTVTZnPeNqDQ5k53cJC+jhxjrXjqr/8AjThRuX8e76MA/jRe3AIPwEJi
pqyzy2hfOaO9NRxPOAxui26IqBTv+7l57HKxzJgvIx5hfi2MT8E0mDHQbdzZhfLpaZdwNdz5gkv9
Djtgx7ThjT9Fh8odXFyB7HgXXRm8kfpiieza6vv2IXfOmY6dEDBZS0oSyhBDIw/iGO4Cp8YKT+HV
L1zUYFO68s66bldQ0jbDuli3+9qjieRS9HnyCv4JSMp/APeemgCff8URPlkWiSx2Kr/CP0xesI+8
zBGvFid8bvWb8099ikDKUxPUuTQoSUE8WsAzsgC1FPkc4cW8ijbiY7mK3cxpBrvfQfqZSFNIX7DI
OmekcAr7/TLw0UyXMi3j0rQMPNzpEu5cW5FMsEl5TpN7SyvIPkp3onCF6Uw2cF9Hs4Fdu6Ksvp+O
557/mIFcFpIg+wo/Y0KLA6Fj/uW/hb/zSwxg1sKFeIElwSF9mG7PDHti3/z89B9tjU/rru/KmKOA
YdNt81NbjSvMQ1fhXYQYV3IoaFzFaS+h0q7ObWen3zt8blTTeNABpX3dYeIiEMtx0T/FF5PTX8AN
u0PKKjg0Sd3xESv+fbSyzn3tE5soLSAIyga2GSQ7H31s3OZCmYQ3HEDg8qTC6KaUTakKhyHBQDU9
53t3alf7NNzxR+1otaOz5bYRT48txmpc9AMtOtMAOgHzI3eUsUrV0D7jVv31RVZ5nvVkPwPzw7VR
Le4Dys/vZ8nJxzDwZcA65cOn+usIzZBD2sRjyRXTXRdGbkmdPIiz889HgXAjo4rTYNYeCzf7KOnl
3oK3LgvXKcXJaPywQMS+H+REexUR2KdRjiBi3y+SeJCBvTMRjATbXHl4iModpEJHn65K6WeokRWj
CbeY0a+yxN/JRY17XeYSPgQzN3GyzL/BkmtVR9Zm8tNDVfz4/id+6MOOz94lhZNwbTyYOAS+vm45
xatGg3/sTtIzr2kDFuMlBeFQ6CH7S3agQlUczA/naLSHzPDCXnd1BWMuNM/EOrgltwNfz9ZTkJ45
NLG7ZuzvftvRLWQQ274Ws5iUNGz1SJEfIi64g4fQuRzl7ZTXOMYZC6m1ya8N4arFG63HxrEsf6bC
axD6Xq3eJQZtHOG27imecqihZQ4+TOE7ietSeh17VmJgIZg34FPWwCxQvXUnMTMnHt/NQdmazWOf
iZ6MsMrMm3VvtBT0+bVsQZiIxI1h3iTxC+xWdHd00AugJfyZawxDZ9U1tNIxQxkU5K4MrxLoa04w
hhcaN6gBDEYGeEyje814mfJ81YSPbU1GkvQwCdXeDAnv6EEVpNKuhNKtM+B3ZYBI9l6NpDDMj1MO
lax5HIbHCTlUjOJXFypHm8AiiwbwKeGLQvsmzWaFHwnqoAmZVn6JAM+Wk2JboMcjkcMWunEFmgvg
TcNdCUjrpbjqm+1ENfj9VJNPrWzyOAyyzDUSCcSjqdb1VWLVco+CidebRYR+17PX9/lebfyt3lhP
Y5Xvs/llyl7l/mDoh1bkFm3+MAx0uT3k7JEKRySveEp+jXNEzVGvVXOyY1+09YlkMECA73/yR8ft
7xn47598NAP7Fr5LFybMwG2+VezqV028M0lWC4/J3/hv9JgAVOzxV3Dghmw5o2Ps2nX3lO27i0V/
hRkhLa7yxveKTb+qNt//vBPFAFvwv3/d0WYckaMbGQabWDYWnlksks4CyHcTA00u+H5J+0McqjN2
1udGPd7UOqlHeU+nNybz0hheZ2Ab8gOZprg4wFyNtFc1qc58ieWPfvchjrpgeHdjM2zRwQ4BLbXm
TtO4IooXSnSmtjt1vn16pR8ioE9XlBIcYRL0hVnhszbkLUo39/uPdm6Eo7tnl5Hx2MyMINQ3Yx06
IzvJ9yOcnrU0dnUsmUjh0I8uHoHUi7W8XO+WcBMQipvweqk5qnV/JTshtQfUT9Gt3vuN5ei25BQu
s/Y23ImuvLGe8eP4gcziMvXyB3F/7ip26g6Ir/L//DbjqIlPrm7rT/S5XRz5rQZkGnJHASVUYk80
rgKlXn//Mk4fcJ8GPCq9zDYSJ6FlwDF1jCttFf5YhOAa7MmVv21W5X50ZidwgG7Dl0rELOLM+Cdu
gXQUFJKfdL4Eff2vB6xhpRDgI8aHf/0z2Chug9tf9BA5yproQhuhxj7cpYdzld2plvsSi0EbF8Nx
hXCir+N2ddR2ocDh2XgLQy7BaWBJWFxVW3WjPSvbM4+5/LmjBfpluKOdUpuVYG7y6g9jZ/qpbXxc
BcD4iNxT9/9BCXfqtS7+1QqG8aAx2tGG4CsyCvOEXGfm+O+X9I0ET9e8Rs1cIH0NN4FDIUV0xTn8
5VQ7Xv087tHytYS6t/oaUNE8lNvQITMaxv1tuld2udfT9Xa1c29WPvFmP494tJrnciFCNoy4oCPG
CpCbQNcDZh+YNxIEr95+/yU/cLLjL/lpvGOaTdyJoZlOjBdfCHejK+FpQqzvZrwJ1hjd5pXXHP4k
TgQOJkW5R7mICftw4zub+P3cEXdi3//8uo/xiQZKjNQtuyVCnka9TfIO8VdtD/3j90997rse75la
lgTmSJsCIEQmmGlxxjDBoEZHWJv7aXNuvSwf7ZuXfMwo7RqhBZUOehil2uoPR+U/IXieovioEGQJ
RFpcIvAf+boLCCMSWgUbNYikJnzlZN2taOk4qC7O3EVOXO6+DHS0LvQoSKcw54DWeyRpTNGOjClN
/ufH85dRjtaCAczc11PUY2n1GBNbX6Kh+D+YCFSF2IRB+ceC7WiINg6CronEPzr7zAONF24ND1v4
R2uXXYWqLV2fGfHUAv804jHzsMvVzPCLCbD10HnRploL6EGwUFoYPgOdiP/LJzwmIFZmTasHJvgH
dzq57dbZ4ZVe51Zz1P8EbDu1U39+vOXxP12pfCSWceQzHA7PTnZb7ZJd7HJl9Mha5vqcXS+RNcXm
HOZ6ckV/HvfonpqLql5jO9dzdx88bSXBVsVoZ7csM9/pnLMk8XOf8WipKZk1DkLBeKKQXfQYuoeK
jxnbNpneMxonZpU49fwi9qEzdTSpIOt8zKN/5MT4/5rHIgS6T4tl8XD8YrJ4O/zM38CP/vg1LqaM
H//DH4dFRfwXtc8S7YibJn4KC3Txx2BRNv9l6kC7RGkYaNfZ+P7XX1HAlfGDTQexnkOOIpT1/d8G
i4KMwSI4OPvkhysjiot/4rCIGuHLJo9nBW5PeCOY9IrIW0bA/3XmF33oT61l3MV5Mb9xG4OuNITM
/uJ+rqX4QZZb1WssPb0MtSi9lSq1PAwS5vZi3uISh2jaZcPDMawjnijxRULV60y8IFatuJ9ogd2r
xjxcGwinM3tQu21l3Tf5myAF8wPejlQWYRPcEJg071VorTTzhZHubh9MqynS6oMhFWiolAjRLtEd
lON+ZoQIJNVmazSG1m2zsNSujLkWEf4G2VNiVtMi0QpLw41Qib5oc0PYGqpmEY67QbiREYfFk1wX
uIFUwEq22pjho4le9UZN2jx2cnmECRVL8SjZgpGzKAKhIgpUEKG8qUMjuFMgRJsyTy0k9nqB0DeT
6ENGmRErK5xWuscpMLV9Z8XZFifwJEAvqAhvA6Hkh5rm/rqr/coV53De6mMkaPSsFBwotD7lei/i
NuhraNzFvl5ZVY+GVesxwnECcRIPvjEnWz2tops6Dkg9L7po9nxTbl4xWDS2nTwYazOdSVUwy+kH
dxYMhQLZeK/x+KfuNboJ0UJVY+fOHxXRw0E+UZNCxc97RMmeTRaBBmojZvNmqIj+uUwIuvB3QxZD
pevTVO/eUi1PSq/JiIUt6MnLnp5V4UWJojV2/LA2ILF1TYHNIOIY3k8QGftx1hEfCaO/IbqqrNh2
+i7gvUMLa/oAp7WiK3ZzmOrPSligJjPEKXzWw1ojb6H2D5WSor5n09oIg1LsumKQHLTn3Y1s5rjY
hIBnj3HKF7ZRjiH8iwvDxJZHCPjDkXzbFzP64UbIeg+nCMsdwDq9LIwQmk0jpm4icuIxLcLnTtfS
2yyQ55sUbP4wlXlxW7YNabG+jNdUWUMGScyxPkSt3sLKS2L0RmUxzMIGA5BGsgGjUx3NKZL0lPHs
LBX8K8ReIc2aigQbEefUmyDT9L0o9IpjSp3yqCQkk+W5r12G0iC8BLWSAy3p8V5ofVS6SSoWvpf4
WFkafTdei1mo3qFuD1dZJFt2behZdF/KEZv4kBiw07DeuxZblKtupgf8ARWjHxjorSZsx1Cd7whP
KePbSu9S08libEswEBAXqmIyo7VrWpgvXjUEAWEv8ijN63Yck3nbQ9HEHmnJhSJhQ5SfpDxvt6ko
QN2yYDGjmkvTAVvH1DJqZ2AhriUtisjNyNMHPySRS1VSsXaY1LDHJAGvZvwex3pTdxpyzLaqvRpM
b6+VQrqFTlquUJbGq0JM/NWQ1smh7HJMSTVRlskA8v1V2oXTg2QKxsqazH5VLoSdoIiwMhyb/hCj
Srpuh0r6qQmBcZ/2AWWPZSDw1WLpRYiGcKtXvrUdpBj7gpgwlkS2hMt0GgSUiChDaZ6rbpWPwgN2
XpDRxHFMK7drjGqdE9FmI50ob9payC9MOZhejKg3oSIa8602d/jIqyEFdOSHq1LIpbssqid06yWa
IWmaX//5efr/p7MxCaPfnbp379Nr+J6m783Xk5f/6c/Jq+n/ksmkBFwQTRUegs7V6s/Jq/JfWMEW
LRUY/UgZKBP+29lYUP5lwDEjCtTE/NDCTowL0v+cvJL4L1mGM0f8FS0Iqnrzn5y8yleMjTYFPZ3F
BBvsC9ujv8y92yiOVAV/EUhvT6qUXeV+Nq+yMbyXMutFF6GPYaT5IM44e2COrrthZ72IxBraU15d
GGOAlwrM4E4Y9maq3IhmBnmp4YjxG+hit8ZkwFASYIOmSvYSmdPWr4rVOIp3syq8QIN9Igx6UxpU
CzJ/k4Cfxxp780+f5PpPqfjZevSjWfrvChK5AReLJdcNlSBnPTrIr5cLzHuDtBMwXzO7xGvF+Lob
2w0WLutKhvgTpFvMhOxGU58lnQUnn+ttKV8r82V8CiQcpWR6dYt/5nL5+XStj+daL7MhogkBiRlW
e3EHcX1bCMVlYgXbIJV3yz7Ta9qFGllOocQ7BUK7OejwtLRnpCd7i6NqghwaZs19EJR72P9o59Zp
lvyM8/ClXhj8ZddwNE+/myb1polmjVX9wGFzVREHF1QIUrnheXiuvFQ9e3b4+/uX/PEQX18yKhK6
ndwiCT40jlEB8HR16sc+ceS62gyD9nOspMBu9NJ3q8EIfoQh/YeGlJRgnN05CzHYxwqxvy900Z0H
zU2rNSrcJZVoI48TR7dQMmvMHjsNTvpQjfFdEKH8l04SE+BpFJeRMv0YDNjepbHyzZuy+pFGbzLM
vu+f7Cv+sHw9LCNZGviSgw8ax33chPtnJOU8WDrEh3KyHnSLNrxJ1IuCMoPQoSqwLpS0P9M7WFCA
o/cJFMvdG+GuTI19VFzrZUpSroKQXo8xv36Ug5AFCDnMfOjwvlhyur5/zI/a+ZsBlSO4mVSyQNRr
BuQ4dGV9yfHq1or5q63C9wkDGVphTjoirJECbQO/tc+Qzld5cCONQuW1fun2meRq2uD6dBYzkYYO
u0KFN09qFFDg4dI1UYYDdLuqBtyIE3jLeDoEUHWJO/OyKXkQrYB7qtJdz9OPuCiR/w/wnYfrSjDw
bg68eaQQlgUMm1J1rfXazzTufoW9RX+4wG3ItNWqQbGqu74wntlE/l7DCxT/v59DOcLGDWtskFHx
dsb0Qu6f5S7d6pO6RrZzZqCv6NCf6fZ5oCMMAAMSP1EnBhLxIkTDYM0YRerhma99vO0vkxq/Mtaq
gt08//y6JRmpScSqmib4ZNDRx96ysG6+n09HoMKfByExEetgRSMI5RiPnIKiGCIzI63Hk1Zlv7Pg
u2/mW4isrtl6hbnDhOPMuzsSw/7PmOD4BHgua/YIWKip/KBbMuYihvXhXtLLQY7QQ1AF6yaoK2od
obTPjbv82eOlw95n6tgF65Z5jLBjBqs2U8jbjPrZjjLlOTARn4j1CpcuxBnnZLFf4ZPlKTnMRAPJ
O5EcSwvu68dLSsuKhsU0jBarC4Fzla3lbWovin5hW53BEY+6Qn+PtmxUn06vue7LoC8YTcKPFilZ
bZTkPN0sHq7URbrxIFgYyapvdaraaHVXsWYcMlXbG9a0wRgvsiMda81a2Odhvvl+jv29Vr6+iKM9
0jJDYYKRHvFND1xtnE4qPau4/X6Qv1f+50HQq399/qBvhWrAYsmp6feP+LxJMFY1+SWXzwWtHDWi
jl+19cHy+PSqgyRouEowlDZxC2kbH4uU3HhQ9JnEvjdjfJlwd6VsN8PU1ob6ro3S1fcPe/YnHG0/
qi/WWMktT5sm+3AWH9SGtE+IRZGwFZK9YhWPZXgj6rupHdBHn3nXJ65qvGzJ0BflvEoz8GibTZpO
C5WZ4QnH3Wj7eOW7rY1Xpde/n4Ph5eXDfV21X8c6etTALNLGMJBYmgfpNbnMbinrEBdhR68cFMNm
q3cGV75AR2W8qxtxc65d9feu8XX8/+LsvJbjNtZ2fUWoQg6nCBOYMyWdoChKQs4ZV78fyH+tRWKm
iO3lA9sl02yg0eELb1idwVVUow6lMX5sQp7Bds2bM+R4TPnZ6AsHExB749ue3S7wSRDl1E3wXKvt
0vutSnrIgI2nXgChLO8wonBzFDNEBMa7o35YZDk3Bj25adgx1BzATC2+YyQun7dPmTdGLqtR5FhD
ss+z8afeqndpXn5rA5QfBiV+ngrBHiPrEVhebvcT1zjeJKOTCMN1Ska98Twnk0AwR24lEtSZOrK8
q+cZQkkeqWBBlSzSh9gAvm+mo6sM6W4ewguhhqxrVjtRKvch/FpAfPumQLgElSrw/Ujz9Bun+Qrr
w6a3JDBl5AiLgOjitv15gtCd1iMsg6AhiS2a4lBsARS6OvS40ACl5SuHBmlMMKhoPmZuFOW7WnwQ
ZA7bFHq4gGySifVrJhLfx9Qs64s+xd80ko7+ONymXfQYoeCdiNb+64k8Wb08NlkNqRXpKPTx1U6d
zESaAi3EqDjHg7X/HutQPlw5eFbyf30oUA8mGVY4+mic06D/PEOVoOlVg+Gz04/dzRyl+3ZCLq2v
7jTrO2qud6PReGFc7LVGpTZVe1+/qHa6Yhb3KwYG/Ajw7+8H/HAqRxUOGlI1CIgPapdtBPWZSqmN
ffx9ZKFTKKg3BcixqBFdwyywi22LHXG0I1VQ7xIVQS+UmH3huVJMN1fe0vR7MyqwbhtnsFRoZdhy
xGJlt7lhS/Wh0ZDdnzVX74TrBnkUFTZbln6LxR++ATk1s1PrVY7fI2l0iqByaJXA2933mmlrlrbr
Fc9onwWVLCvZQ/o9VOPtUKhPcLsEiJ4NdKJ04mcpAm5pUJ/uc7j30qJComgsh/XJXeNVHKEJItg+
JjEqFq2m9k3uystkkt1iBHEw3i1exVFcI1AOfUvXvSTXrjqYwF9/r9PAk+Xy8UlW53oS1HKXoSdm
Dw4bu0cRpdvHboKjweghoLlNATm9SVYjrrawNfYYmDaMuARkEO8aCvq46KiODlw+BTyTH9Rb4X58
iS+7mqqwk+w2dWBO0tTlGZaFijCQqSvi6lybAznNU78VbNOICUTlyJWEwE6E1F2oS4p458e3kv88
y2jMZuqTJQ77tMk8pVIfM/F3aPi7VsYy3syw+TU3PsmZZ6NUxRmnGOTPFJo+b2Clgmcu9hbIz0A4
ohN4s7CHe1wSNN3wxHLAJLdz5Hbc2LknkRtoF6iuFNdEEEUnBm+hGQc9VyyyeygjhApGTO3kFEaE
Ru1Gsn7miECYCWkoCBIiMu+rm7Xp0zzvUf9HrvIxGtDSF8GfKsPGKOdWNm6ISP0QGoqIr6y+MWCw
oFBrJCinQmwc7LPf/Pne6L8VkYlZcVw4ftPiHGN6Uo3AwDDfKm36jUbYRht+RYVZrizuTZ4C3Ply
Za3znVAzp6wUligNTQVM1bwGTI8V7gsd09gGlkZHo1oFi50YrloUdg/Xsfw9Nc9dBOsu78KLLErI
5KXACdEynGGPyEr2lHYpnlMzCzB4/tdnwucnXiUxySSNDT2D6G9i2F+pqLE58a4+JEdq7wKKMZtx
z0n9ZjVHqyXRa/UcVa30z4isueEFebnb/hIw8zvMIDvatXt9J/LPLUW0M8vk08uuYUmZ1qlBDaTZ
UfcR/gdI+3UQlOoDEmVHxBR8V9lYENLZl9WJLBWDbg2p6ecNXhlGWEQTQV4boGhJnNSj7jmhK1qF
TwGGFfLPKMl3Rj9eak13Z6XjTRv1eIbAt9asb7Ajb1RIEgvP9uvv/tf54FOMv3wFPKc4dRBWPNmY
U1mGMEV96PX+yNKkzDspiGOC+EYmJhd7d4qrgxZOd4kA3ziU3RSiRoAyyBg1O30y7zXlFs9bW7Ze
FgVhBeUVtXmCQK61haMb+wGljtQwvC7wX2MDxqss7Xz0P2tMR9LQd3Vluq0Xr/L4YQTpoyN00NQP
0fDn6/c8PX+A4RjLlsQSkQt4laMasyiUZQbQezI7FNpTV8d+OvK3KC3nVtZyuaAiCJrglAuiJCq1
7EoJnRiNlL3klreLocbolGgYYCfw/0NAPI0zSQapU+nwkah3rVkXQp7rij8z5ESPe5TrA+o0+6zG
410ar3AVvizxvU+EiZZcCKKqs5VqEa0QdqPiEyKj++KXNLIV0Nb09MM8QytFv5hFxE+F75gIeUVx
02u3o/EymkSV+r2hxtdx0+01KXptS7CLMbo5bXrbDMYx1zRkXhEZ4bMDKbd79ZKMAc9x/Gn9OMPi
JrPrVuLsR/sxEty0T9wU7j2S33YRNd9VsXkfCnOnR3+a7rveAmk1K3eWJ7ea+ytrjH4V6N7kAnIO
MDia2UIFRLmMQ6Q9qki8r1Xpd4tlMy6YuxoaOInD3shy3JrF+0LouXbeQWk5i7lezf0uW8UhXs5W
FSmHWXrK5OKhTcAuxRAu6vngQ66ZmtsSD9fZFJDrwoyiM70weEFp7sHQlZ0s0HYlKfYlAy7HHSpO
LobQ15E+ODR2CV4L28pzYvH3lJ8aNWalbK7SekYqurzNtF9Wr3kzukhiCMbfyJ1qRDEztHjlAOW/
n6O0h/bl+Nq3sR88Hx31wZJvJ7ADapDcLORhN0X6JrMGRGNzmsIyVtm6cKcX1PMigBa++STO18KU
HKwEMGKAqGyQtNd9M7mdDtc+g99RV5cTvk64GXtaUrz53YhETnAd6jQjakHbB2huzmJmi9IWz+w0
7iHsoCYoc2XrMt2jz8eibCS43qucPukxOCxWmv8YeW1VMs5ty0/jrOICg1aSWtfw+Rfc6xLu4tEE
f9xJnhZOxfBz05flzHlPPCVhZ0J4RbdnlZEB5wGrIBgo/AKb13Z47OR2lODM3oYOU41c1H44KDT9
HNGwBXcLWnx+eJM0nlyDctEqnixltRsQBWcsZJNG5I4LX8cni1tWSXSXIiyCME29keGs7NL+Rj28
9H9HXV1yBsr4VWfx0uM3WIrJzfTS7ftLlCL27SvhrMfG9fBJc5SjL9mSM111jzn4ua9P+hXm+PQp
Vmsq4jab45mnkPf+PqiB4HaHRZI0OoQOcih4yPevaKwMLsRY5Fncdo/w2T7ZQcgBPChs1AuX0Vb3
66c5Wa28YqyzIvB5mkXoKakFt9y8w1eM1NM3XsL8D/m3WEpGI9JzJnZTwRsjJewJ8N7LAxUHu7yo
n9FJ2ogb/laBTt4LqBxRA4kLuPnPY1Y6yhsDsuQIwWvOQG8r7Zq9nqJh0qC63j+mQexO+WXdPoZ+
hjZwe4izn8gk2UKBuk9goq/vtSbSF8ZrlVv7ZvppzhACYeKoi4ILBC0UrVPNOEAuczpZ3AtZvSi5
+W5o9K9J1Qie3HxTlHCfjI9KRtQRNg+T8q6i+CQN6EuIwy4mxrdeNApF5fxDpT8oxb80mg5lrCIo
8iRnx0G8GmqzcsROegyLzklQAJdL66JQ04OM1nQaFdd9Otrd8EfpxidzNh6+Xq3nv91/59FaBSZq
F/eSFQnLQaG8t0gM+t8rw3tHjuuA/I1qZz/L/WbovZw+X3w8a3U6mUHSwDv4u2AQ/P9V7lAwu6qO
/f12mC8vR816LBJa0ZQlapu0Yz4vlMHyp0FG79lZLF2F187DA+J5PGDaC1F+txQdwOBLwFlt5Td+
B456bT1tHcfnrhnKq1RZCf5UUVttkKYdcE/QeIYpOxR1+M2MAnsAQoVE30VoPlU4zBmDctj4tOcO
YcQcl8rukpSuTccENTcloWSWkX6j4hG4SjE/E84AupMPoYasuHwE9mDjwWMrTeeMur8DxIacPQ1A
oWMXZPeDgY1hkr1uPNq5U+nDo61VK9psKtFXRNlpcSydES46JNcL43BRlSNQxUI4rDabgCupgH/O
qY+jrpZdMpuj2KSs9fBK389Xzf14wMJ5AXCT4jqaM//GxoFturnez65BOo/IoGJvSQHi8xqsQskc
C5kQufH8vQjX5MfiU2rtu6ea+M6x/p3O5v+9qIlGAIsK+O/fPfHhQGYZ+sBTl+o9XVZarFSe7aVP
s6gSBO/lflNF5kx6YxJTgF3WQDVba4OtxtCHfsRMwBEnRhRfyD8w7nRoUv1ZpC+Sd5RYd8XWAt8a
dXXTZu0olghu0Z85IgmJcmmRuIUDOBfbgKfZM9660I5Y9btxI50+V19Z+l8mXnRgl/S/9cYPE5zl
ap0aKT0K/T6/qyClzS6556WhHmWPy89b1pOPG/zsoM5Ue80Tsl+JHe65JzZ20rmlZdC/QdsUwABK
A5+XFhDroulSlhaq+1S1e6w4KEHnt7N2AeF+N1H4ScfURlhwr0fj3hSy49dPcO5s+/gAq48gRIrY
Vzqmxlnzk9qDm2iNB5htn8pIgNQc7AWuVIXlfj3quU//cdRVWBP2vtUi98j1r1744U1joMC40VfX
zh1SBtO2YMLI2M3VcdEaiRAEkNydglYN+YwZCI7gv/fNtdX/Lv1iH9fyoUVbdrGnLibjkCjlU9b9
aUfNndXJSWDtIxToGnJ+7JX3Rj4qTXAUOuQtq6d+8RLAJY3fC6fzLhUqu5lfzdYkMnifJQU7IOFp
9imJg9kJi3sr+aY1qBrKFWnQTRBEDs0O2wr741zKMOJDL481r8PeSTLwXDby+tIve68p0NhtUAQk
tf76C5w2oi12PH0E+j0ooajqanoq1cizWIf+sRxqjd1dF05vS/cLlY+r5vvXo539FpQyqd8uQhrr
ZhYNrkaSOzbcPP+Rq+uI7vvXA5xN0SheyAsiZpHrWK3jqg+LGFAHbccfZCcWXQFU6Oj6ejRuMCCx
t+0CztzPNK2QVKHTib3zutEJ4LQco5L1pfvodqCLOaDV21xKQIDprI5BubFnTnv3IEkXsQKCELIk
Ptzns0IYW0vGJZhQSP2N5IIrK3doDB+rTEbetnL9obgtrRxdYHHXR93GOXHmC34afDW/ej/qUamw
XPTkMcTZI6BVtvEJz5yFFjRxJMcXqjCoqc/vJ6pRLJg6Ge4CaGps47J6Fpx3PJwv6t9b7ZwzBxD4
XlT9qV6qonpCrcszPxq0CrujorH14XvcRU6hbfLbzg6zYGNFAMWYx642WWOmQh1kObPWE7jFuU/x
donYKMlEzYWCQoae1cdaM7yxby+MufIkMfEGHftnU/YmqXr6eo5Pn8cAJIsjqQrakk7rKpJpykj0
fY1Chli/BO1tNz9a3VYav6QcnyP2z2Ms++bD5TqWYC113NwccT/ukhuEdxcRLdVNb+76S8yAUO4a
PbR6D8JTdqttXO2nm3IZHOqUCBFbPeklF6NcyF1F5ULSR7svk70St95soaGsja6VDPehmD9/Padn
4tJlTBDoRGoWePLVus2Rd1GnCcXGpTs5PlU3upM/mt8hYzsZbbedf9kAuRBsaWNLnvuY9MR4UwII
C8uUzxOdN5lV9AnvOoHkNYM/va+hcLulfXO68Y3ley1xIdAWZMo+j5JMbd9NGm9XUv4JpN+gcrc2
/pI/rVfMxyFWK6a0ukEOTVbl4AyeJFxjUw9uRkKfm5wCMbryMkB8rYk2JQzP3Bq8HAV3E9seEWzI
KrMLhz5ua3kZ+cLcJwftFRMT+XERogAM8VtQtjUYzuwOwDGw8Ai4KV2u28il3/mlFJDVLW5B41E6
lJfTDmlIdFm+XpZnJlVBlHHBjJv0Z9e2RCGobWhHJK1yEdtFdtNEFE/Kxja1jQ2/LIDV12MgAKEm
Ow4hu9UC0WewzPPAQBHcbotmn+FHnkT6EEs6wiyN8/V7neIlCeg+jrdaLXrBVdzULHuhRdK/HHGG
l5xRKHcBzpF5Mz9rUeVYwD+y6S4sEQ3Uh51K0zRO1Nd5yG0t7mCPaQ+J0r/icvU/Tft/Z2OJtz+c
fnqDv2uJ7LMzTAKNhqcKuJUs3E7G/dfTAMj3dN5ly9C5xVhKC/Xi80hjF0ThVCwbc5IPAsaXXWDZ
xZC8ZYBDMl26GH3MEP1rKc1/tS1GnR2ubu1jNbe7RBVsVfxD9HK0ZvBQxuxaJqZ7Sep1+WxnSPPK
PfLhiDH1uDAGc+DgveiMzZU/mfsqya5i/HcNY19q11bpIziNTFSOUGwMEAM7OdRZb7kVMQQsnKbr
L0ot20eSdpFrtyyWPcLuOEhm2Y9w1L0YKSxE0kEQP7fAsesKm4Ew2ekahC9fuG16WjFJgZuiVV1p
Yvhslfl96j9VlNWMKvyJF2Fiy3l5rBTr3uzfoy59VLOniWtntox9Es77hv7gSBcnsdJ9AWh25gQr
1fGiMga7REU3oyUURxiZddkhTe6TBK1iUXHz4kjcuheQXfrHi1dr7Il04yjr+UMcIU+oTGDUS7sv
0KKMR8+fZ4/6zE6Q5B+ilV6U4+jWw75F8iYocf4cX+ZAd031qW/pN6X+bWL47pyL7pCFAEN6u4Zu
WYLSyMEXWYF4VBa3s+AlJ0SR+D80/6YQtGMu3aVgQ7XE2E8SnNverVVM2XTpSmwR9IuHi5JOXhMV
Xp7HdonhYqiqhyAWPF0KDh3s2gBgfS7UqKRnl5OMjYOFBKF/H5hvnWnZobzX/eZn1NfXY/ugyXDs
3kPTfKmVqyEHE5Z+n5Xasyyk6lTwWWlGOA8wQ9APOT2v0gqv+SMdvBiPiH4qUtKtJd4kermPy0cJ
itMU1I6WPsu6B/DMNkP0UjrEh8moRut2Ek1XwqZKaAyU4WlsJTcQccw3GfVopYidHgXh0H+McDpr
g2jfQhMN9OGqVNDlwpe6LBGvvrQw/gmH9u9Etsqdqd/3mORm2bEr3wQQxmJNxzL1d0lx5QP/z/2f
YPVpKuZwG/FrxQE0S74FdWPH87NVPCvYwfowixAuw7Pgt8bWMJPyTs2o+MdR6Kax/A3Hbr2VLmQw
PkbEuioj28c7pG6Fqy6goMHBUwg/Bv0tSlEvDYbLQPD3KV4BEg7F7QyYqrsUxuZYsX87dIkT1lKC
hG/FsjBNp9F/hQWbqcYDo34V1fyiGKzdnKBFDxKxq+6tWtj3KM2nyo/MN3eyn0A56A7ZYCHwFjnJ
FP7JzOI2iJOHoBEfAj17Nsf+WRhC25zvAu0V40RPUfwH3+8kp5F6JzR0N8OdDPVdx6q6XYmTdmGG
F3Pz1tIBNybttmgFPL5fmvTJlPAJiJ6zMPOGhQswLDV2MiN44xpGBpn2vHz5vw84QoigY1noxuLU
7GomMH4/vxZFxBDmAAZScI2U/I086V5vhPuSTnLCYirH7LI3gqPZXhuc+aP4Z/RB5eN4UFb1MaYX
I7f9sbaAnhBrpQY23ngNW/l112e7aTH5mOsbWYqATqCNg+hSGCSeIIFamDJk8fpdKIk75H+dRgHD
Fuueqf4carRtRATXh/rYywhvDN/x2CiuwQSONME740ILqh8x8toGbeahfAlbHX6yDLsVoHHyDNX6
qFi5l8n5RR4Il/BdD5kPMXk0UZwf7Cl5CuYrOf+eLs6/Ugz/O30ONP86N/N7rX9Q2lto+3jZUHMA
lVRUtT2rsd2jvjeaZEiD6tVK1MD5GdxIyXey8ScHsBhiydBYNAktDHNKES+Fx4lzDmDwVamqF0ml
wO810dlbKLbVPjOj61xF6tuQL0L9u8DSyRLrIuAXhuJFU6LR3Ue/Z0lmyqJjFTwF1HkV45ZTHK4Y
62u+TUbVUYroO06fd6YfXkW4CsyKtZ9myR3Mdwk5RHj3l42IrrvlI1Qe2plfPUg5dWMjvaLq6or8
d5/EWcFQvVJGuxH0u97wqQ3JXohnvdn+HAYd9tvb0NLXqO6luvcWDlsLOGDim8kNO3nSHEvAGlZo
Di1itVH8Xe2l46xlu76V9mYrQoDDLpvDJBT8C2Q3M3uEXxz7f1oT2lxIp3UYbBUHcbP33TxtMI/v
PHIzDETvTKG55oXdZpyOlkbPWUs9q8GjBEuATPhZyKnj19Jb1hcyuZ7qDjPkdvUlm2pWAHStCTfe
agF1PRm+5QSYSpR9cjPWcHcmFjbCNaihPw3CsjDg5pfitVKjRQ+mxSyHq6ScXUPZQUN0Alh5TYJ0
iDxvhC9nigzELjJsIh2O4aJZ8jmqmEUtLUDShk6NCYj4qOcvMgSFJuMktq5QSXUF+PB6wcKLN1K3
MyhPhqYSZQLVBodsrgNJXS2nrFuQKNUuC+NHIy+hrCYcan2FZ5OgPaqKcKh8boFBxVCIQ1we86Pa
i89CJd4VcvScWjeqjth6NttiiTmA9O3rqOtM1Wx5RkTXgQIBm/kL1PoQ3kUgHRUgI9QN4oO/RzIY
3OsAJmZPkRbJ4E3185Vq0tIL+DzgKp4MJWAHkU88aV5HD91eeOh2/Yt6ENytluz5uHqRJeb9cOH5
y2T+8GpzkWPlIxLHB5gnp9mD0jwBzhLkCyOECx9gh9BoryUGEdJgZ8W7PMEY7axLfbyp5WgXgKvP
E7zGUUfYCHX/MtlOMowPT7ZEwh+erJiaJFaXVKbJXwHxO2J51YLn10qsX7QHlat7lCU7rzvcbRS3
xMGgNK5H67lnb2qjjjPWeyh/6+XUBlNph63Ida7TcLibioe4xoaguzGKEAOIh4Y/xyHHBWvn9Ohd
t8IMEWjaW0JDIGu6SgjIFY+LcZidsH4wfN0Zo9H127cmZjsiq9IC2Sm0H5H4owl/lcGlHhg80V6n
4mnJ9xXCF0yxLRMppcJd3N1O2Q8ZYtvGMj2bZcKHB9VFE+mkg5RZSVs0JQ2dMO6vurHfh5X1MmfJ
VTv9tOLqwfSHpxFjE5ri3zeGPlMvUCio/Wfo1QEyqdRDwKTjJTk9Zqj3DgmZWjd+a437SP0jqDiy
jAhfxzUBRu6aVeYGPX71wuYcnH0QmrbiAmsTSZI+r5rYmJXYHKg5t4V4KcXCnTmUR926C5WDFlk7
mB32VCOzruHbYvaCq4GrT1uoO/GwUeA408RmE394lNXJVplzIWkpn0OC0JdTDWqSwsO37iEyELun
TQ+H/NCpzV5V8XZMq/tWaa7h+kPvrh01tPaavItxMhuQ60Vo48qKgV5N7ZU6P3z99c7m8iaobrxc
DMrpqwftcBsbA5/jrc2/i9Y3FRMiMYdXTLABFs39erC/paOTfb3oIoD5wcICpYVP+3oWLE1Ne6al
ddvaRemm301eg0+bDdDm0CQ7jj2Mlh4KF0TGVn3kTBMQnX+KPuLikWucEKfMCdzE2DB6GT5MKdsz
UO4agN4VJuqDCtpueo3K2RZQEgifK6B9psn9zCXcw5VPpMHJRdGrVdGdwhtpSJ6y2XJIrpEtvg7x
Sft6rs4k+zysrsP/MFSAwKtdlcxRaLXi0t4Q8ACqBVvQRDdRrK2DY/k960/Cb4cYDu0IXMXqujHz
KdTncqKYE76OU76bcygz+XRRGMP3YcDlS2yPSYCLetXeKmJb2qosghT8d8q0/9x6S2/KpOsOiW99
FylRiT3B4lycdsdC0u3k30rP/d8QC7oOS2vqKOuqbddwhtcq3ZRxFzYoHzb7ZnAWg7Q/i+cCstnB
bgvMda7cqFBC/c+Yy5H14SLr5DDS8piW0T9W4anbSzTZWw/8it0/k5Nu9VTOFQEhaxOXwQrR0V79
PGDJs3RxtQzYY9AO1hY1K1ESnErcbMCdWaGfSqmrS1pmhwP0pJRa/4Ushr+GffxYtjaObLjIerLL
lFrapm3IGQQU/V3ZXKhyRGRUqT+/YivNcSoNNLAxCJod62Dul/JxRbUqs8nccg+7vdfAtX59vSHP
QPJBhEMs5FiHLmKsWzuBEWU4O3bLtzTsBaQhUyDwsOa7T5DfuiENP4KPvqkdXfLMDU6jfuacZmPh
i0P9n0dYV5FrwawlEgCkZVPTVuJLOeueYmS2kSQpDOEyy0Aki4hw6UF4LxhUhNr8xir0V8vHXlO6
wHPZpmqCi9Vzr+hHQZ/tqcAXqgFfMl1EOOIJIQnVgoJW0MTI0xHxifS3UrVOpgS2kLVkqsZOl62L
OAwuM3W8btLRERPFRrsUNEdTUhdI/xiR8BBKGcxucFvi4FWZ5WX9HdXosv1u5uFzWkyvQq93dt8V
QHgmfqzDd0oQXQu+QEyalhUI0eE6U/rHbHzOAIbKeEDmU+G2JHNj+vL1Z/1bNV0dgEv2wQHI39k2
qx1jJnPuT7oMo2AUgaEaKLxfGKjZq2BwjDR1Nb21TY9vjgTHdK+V6M8CAQK1QWFJsRcavxbGdJwQ
2yqri4DEXBxjr1OkXWK+qVK3MwtSe0vcp6L57gNALyrJGQxz6249s/NpaqBgsCgSQpxa3eTGMHeZ
WOFpCMTmUrMiLMvk6UqP7/pgPgqZhLtjuhOIosVGu9HF4XWKFdcnJ49lqqSD8DhEuff13J7LLZHD
IB6ji2TxXKtn0hNzbuSSI7dRL8YCuZ5Suxq7BHMbVO0TiTR/+MHdZKdqeiyTYGtKTu82U10s3GFY
LGTgNc+0iCo9wPRToBCSPhXWDKM3e1YMouHUvITMdjvLT3U3gAi1boTYvKwUWBjsc2djGpbC/Mcl
xkcBY7Xwo8khwaasllia1tY8lxSd+/AZoLFdmCoxz71pze6IbyXSakQjAb6fwR/6KhuBxBJTrQYH
IUEo8bfnxd33+bhMglyuzZnBBemXKo9OlRnYezxq85uPrSx6Wv8youRlP423TMaHK2+Uy1RBdYEK
u9UcM4DTVfaWRmTvlF/Z9Btvt1ygX73damoxE4KC2zOaET/4IUTfeGOAk/Nh/T7LE3x4H7/MzbaV
GCFIFA42LX4YJuubCIWJOs1dqFuPGhqEplJ+K3HTDMa7GAuMmkZ3PNuz1uHnq9744auEz2Mv1Du5
jfb5Yrnav2nj+yDeT7QzfD1zG/TLLSXdTbXkpPhE5sZTmdUbb7M+JNYvs7qz9VrXKa/wMoqEO+bD
NNzPuB3GGynh2VEWnhgCXTL56GrbW9BieiwrGYW+AcmqrZvPsE7cUr79emedXdsfBlrlEwEEpBGd
dngCWDFSW63K4Jj1km3i1JJVwLH9jdtiiS1OltuHAVexh9mqw8RL+xjsEeX4paNopddjroP8Iudt
Bztj3knFvPHZzr0nQSQMVfAr6AOsPpvgZ/2Ytjrg/PrWEJBhhbFVSS8Wok15btE2Mw9fT+zJyb0s
FM4MygkSadqJN1si+EVWlCo4OeTDKr3YV8UvVUIy0cT61nqJdCrixZ8Y/4igq983Bj83yx8Hlz9v
uaYY8iEQYJup+1h15IsBkdO3RWQ/xlmx9PYVBfWj4nRLoFfut2Ktk6D977ujsrQgBIDMrVU9lDqc
5FqTfdRY4gciG9wuq/qb2r6UUey1I6LOCm7BYq3YCKjeT2X4PYray1gvNtjJ56bBZP61pSpL9Lda
bPpc+L5cxT4tHnQsqmAXYOWpxtNhwDq2iOL7epA8K0l2X0//md3LqNSDlylYlNI+z37atzHKpKpF
wUH2YkxVdPFO7ynC4Yr+9Ujm8iE/bScKR3+JiBaRLQttdVDkPUKs2CuYeFZn130WXwOZ/CbFWJHH
PeyLjipAHZi/kLGz6Rjdzp3/WIwdZhYQ7h2LXrjTzuW1nL7NKpWlIL5RpEbZ+3G4dI81ADhF9mNE
1KGQR5pxVPk4k/pS+9HmqPtOmSsY8o2kLB0zKUP1bt4P+FsP03OR9BfZHD9HU3w1g+TCWRm8n5FO
VGMM0UvnzKF/guJabrchFlXyfD2gCOsOWn6wst5BFdWpfIG4dkBk2Ti0HRWvuv6BErnXlZTHYk6P
2fdyS3YDyXKN8gVpt+usrn/pofWQyC/IrGJsQ6nZmg9TXdBNQeCw7quL1qDJYkJIT6xLYDqHDOqt
JYz7CEkjrJ13FnD1r7/SiQYYVRMVtzIZJ7nlrzUgqNah8EIFJoMA5dTSE59x49UplhZieTv4v/V8
ZGk+qZUMeABsi8Td3yFMPMGc/PpRlnPu83r5/CSr817PLb8FMggTt/ydLnrF+OYZ5sYZf3r2rd53
te+Ac6COCBLAjpFMEn4GHk41t/quvQ4vNomGS/R18kaKwiWIGAq53So6C+YeveSczuhSIBhuIP/u
0XNDnql+3kJAnp5ry3t9GGt1rKpdUksmkAtENebdYjOReBl8u8XsND20z+EGTOjsx/ow3OocMVNg
5pg1G7aa5oc0o5X8Syy25LVOxH6WxUnaA6AexPfisPj5tEpEJLETCgWIgwue1g0BJtnFz2wK4sOk
ax6SPohvN56Gi3S/bFlduxsF6ql/WPCXSAUtOgkSTSflJQ0LzWas/azohy6D5tE21wElsDA3nc7a
0j9czrb1l4dchLyLSqmGO/bzg+OI2sSQH3nwjlaG+Y4UMWR/eR8N7bW6dZXI50ajagC1FLwiwlHr
jyGqg9n2fIw5wltdHdv9YNHVmZ77TNmNc3CBlCwNSgQfAcP7OYbKIVtLfhqadD/WS9/gSQIIX+Lu
FSKNWgmhl0kv8ThQn/wRWZkttcoh17uLWer/LTtm+cQAvYEjojF1WqM24wg4AfB1u/GS2Sl/LYJi
upscFzsRsBT1fsu+4eQGZEAYBODWuZ9gY66uJaJIYZqa2bDF7s1SkNZh7E4FXrppl6VuDbU60axw
GCULUV/Y6MaVkYq7mpKMGv1K4x8iDDB0fFWFpCHOrgcBnlXMhwqA4OjCDk0FW43vjFC4qzLFprhK
L/mHryrHAeH3AOSAaGTO3E1e3h4EX7uUirvYbC5TyfAC5GGDNL+cK9VZ/r3KH8LiZzUiIKmqdgdw
sKD6AhWh7OJ3yCKv82y9iU0NSOf71yf6Sf6mqADcwe1ipcQWXpe5u2nQ1bYrVbvor4B2kAUN/8Od
8fFjrg6I3miN0dCZ4TF8y8Z7EyDOppHluaPuwxhrR50cI4Uq0xgjPnbgSpGoulz6xKqdv40eUFYY
21sKmeeHXBoZizrRiQTznI1pjqwpNjTSXYdBpJQij/Hr649z9uaHw/GfQZbV+yH3VYCdNZ3CICjK
7grLybxwJ/ZHJHRtUF6zF1uYxBidtzHsSbrzd//9d9jV/puEbFTShP03vrfv1EuCV5QIvOiCehtg
NvQWek/dBXeAWp6nTe+WE1TCctws3hn0/GUAEWsaEcUsRZmyvy9t7huPQlr2RpcKN3o7eZ5vqKAc
oyfFKXaKAxbl2jh+/fanO4L6/aJDijQH+iPrSi9YrWGsAlj+Q3VlTbCYJvV/2BEfR1h9VRzcm1RU
mV5tsNDpk/fAAve5lf3b5Jx5NDi5qb8tglFrvpEv9QHOCMumUOVDUitPUZXjzuSjEyg68jw8JcbT
11P3N1/4fKcS31BvIAxYtKXXhYe4K2Q/DSc0kAPy8R5oiR2ZYuoqrUWJpn7LheyliZXnyKD3qGrU
k+sxp7NqiVeJ/EvOx0OTzcD8UAfsKdGMPr4ITXoAGDg4Rv//SDuv5cixJNv+Slu9owdajE33A0RI
BhkM6nyBkUkSWmt8/V3IrtvFjKQl22beKo1FngDiCD/u29eurkzjPgpR+Zo3mYK+SloMEXTrkBjx
o14/RkN8XPxTJb9xl8JtmQl3phyue0H1TN/4oiTwCz1hsYligjKARS8AZ9XPi1OtLCvVE2hP2o2+
NmRb2cQrhHu100BQwN6oAFiw0CqErXpCeeBU3h6ptvv7V/5LUfXHp8DuBqK7ygc6j7/kOS/nwODU
KAPVjtTrYiR6xXcWfsYqjFMvRG4Zz0cZjW0zoR9NTinVxCDCqCvJ12oNHRsfXVl80/v6ihc30pdj
qaMj46yxpGN//3F/KR6dfdxzrs8MqL5eNO3saMskdOon8W7eCF63yp+7i/LU3aiN89WS/kH6PpuX
xF3U46C16XSsnW1oiprMTdPyklSEfZhSraWheWjVwg1yN8F4ItGCNX4lpdavVeFKzjPbpAWw05wg
vROBviMS0xHhGFj9iuO9nFOK6B+H6bsMlsRUMItPHzLCutxK7H6hyExvv39tn0TZ7Hpw2PDfZlP6
BQMd6+aENJMHMLrxoAiYFY8rsXyjxQDJ7WECiROLp2i8qY1XPZtWpgltW6fFN0q9BOUWZJiVEUh2
hKNpGFNyxfxH7S8zlJ5DxTxF4vv7D/zp9/zxA5/FVajWgX5HikrMiI2gG3nBnc9uTUe15KCTdKZ9
8yB/sSI/GfTnYGbZ2j8clwRJdWzihQsnUVotg7Yb87jYvKureOc7xSb4Mgz49bT4ecglTPgwZK20
g98ApLQTXXRaDRHUV4HGL4I0ck8/hWhnx4WF0c6shoRo4XYRwI0bf4NQ3k7c5osG3q+e5WyVREIU
KELEQDJF62lK3VrvvtqufggJzpcil9If2Qydq+PZhbua5t6UcJKxK8rF0vhYVO+SHNqacJcb1HPN
b1VDPh6E6NxBFtAi/1s3KU8K9x0Tm2sxt7CqesuRLRemaQ8I5ZIIl1swTlYTXvCH18C1HGvWNpJy
LBZhLTqwIax2QLW3cituEqlY4dd0PfS+uFL8yZvz/AIVsbjBZumuTVtPK7lz6tWwRba7aato0yE7
LuvuLg4wyzUGDNpv1aa+yNOIm5Darvwh9/SA1iWO8sTSqD9KF8MYbYVm8Rd4BXbl9f5DveDi64Hu
cuYmHOwkOQYYluZIXJtQX2wte+5z4aWfxY7U6KRyhksApHZhbRttL4quX4lel0zOOKICJp81NPlK
C3w034Pd9W++uBGV0tEbeiCSC31gDfhXhv8mpreBdWzR0QX6vi1Kt6q/S12Htv4WQw1bofI6kSaj
UucJvoU50CEJvrUaGS4k6XLxVpQvQ4coL8Q6d36I431dbqISUph2Y5aHPL8fUsykdM1Vui38Q7ev
WPQYIGnViIJPdoIevW7zGMrk7bTjHK59NeMW7LUIxQDLK022qim/IApfSR1mWSTdLByKNezUpdBf
qQgBRXi/Ab7hPmXwLL+R+/c2fq6GGbOj2FGQ4s8xUu3EbtTZMcS9EH3DdkURdMfXecCYl4Iq4Ud/
hHYpaLIt1d96Om4y40BD8WqYfc6EhwVFm6EHUWlWWabiGGNs1NZ7lbYif3gt5isRDYcuHav5e+AX
B5RjXMeR2uOEpNJAzn/2Krvvt0yVvFwiYzz5biCOSwTjNouUuHgSp5OEbNGE+qMvoDF0rFnliT72
aENpJ7idJU9t96iE76MqbJWe44hZPidX2rAvFMM2Fm9N5lCbxggG6CVC62xKGxOF/8D9M2seKFDb
Qn/V83Kk4avI+EcL28+LFz9hUgCEPXij/FLL7M2+Qq09QmuQhu4g5fGlEPWrHH4iUYTWHLU51W8j
uQvR1dXAesqdZJqXtVlmnj72N2LUHn3ZPPaxdGit6lUItXthDPetqHuW1pl2pESjDXUksbtyqBy9
Teg/KXW0DSK8lYCg+qSK87O0TdKI6F+hDStrnpcPZZtqLa9MHWqEEBRbmkRWhgYPU8jWM8ngNPhm
9LtRujMTiCWR4sn1tENVMdIw2pdHmhDbPDrid0VD5yixiDDjVEwnys01pWPPj7ucC3v0Bh40twdF
IP6U6WIxnRxgnsbfzM27nEgWytzY3M3JXZi8zCS+I2zq2iqjPsa3Hlx2Oh0QGcLl9rFbxCMhU84A
Z8etSvVV5reFC9G3IlpH+U6pFRAFxdoXr4fomSZ3eza6i1GgzpVM66ErvF5ryF5rEFEIk9HzIR2x
Rw0+j7yrST9oY7LAcG2jtTZ6gSmYJXqlMTldjP1O/FrRNBgW7x24icw8KNCuSbx6g3kiktYbWnm0
naEEbhNcKOYICfuqgd9u4MbbKuWm9a19KwFDG9Fi98qh7oVHqQt2QCJH4Odhy/QrWedKQbBRCKzK
eKt2uW1JGf5Eu1jaGNXs5saTmGreKN4aCQrZkb2cqkNdX2Fce0iXHiveclfEm3iiGyY8JGrh4Jzr
kgx06xJtnKk4JdzoQDYdn8RhhmFrMvCGsjJYN6l80ylQFhSY8OW0VnRujxRs0ip+zQd9XfXKvjVE
N45D16QFIahnu0b6zu3GFenR0hvLi9XkmganUdNv52Zmf43dwEgerZTA1YhWM3j3RG/tSHoUQe+p
pO/EmFYJXmmFmIOzAhsJxe5rjGH4mo38XvG5HsiXYcG/MqLIObnNIb4VounIg+kZeuTG5g0Nq2xb
tW0uF5kA8ySIgFMjX/vyQ2MUJzlr3BwvtNzvPLmNnYi1gPrEzYwJosulDL+rBUhd6AcsUVw91z09
upi09xT/FWotTfRei7dFItttO69M8F1qNbl+s5bS/TCutexQy++BLq7lTN76/VYKT6XJ5w19eyzD
tTWdtC7y1LxyuoXQGNZO2ryTXM5a005ymhqhpEqcU2r9KCUSRbx7KT2q48Psv+aiN7VX6CBZgwJT
/8kPTguuKzMuQrFB5nSpAj2ffTpLKeVqcL7qq4bMJw1pcfWqFA+Zfp/PJ57FIpM2oQtvW9VO42th
uFOAk80ELkpes0eWtuzTQXOU6oeaDXzoAM+bnVe2s9NTOpYj2RG5k/qC4aYhgEExdkd+Gb89Jy4v
e7Vzeiz0fLRX6tIImKJMp18wDQCnJs1qTM3VWKWr1GfTbeke4cvSBxFQWbZHdMNmdNPhytIMT1FF
Oip/yonQDRK+df2m8HHC5Ar+Ca2H0UqTvZJrcqtkp0GkOfA0BRkS2Nnhekk0sa6tB98wEXRjNIQH
kJhd13nrZuo6wFwr5rgVTVswn0pmbjRcDSrumn7PaflSk3m3zMuqvtL9e7na5vNbpV6Y4V7pMjcz
KeIpiB6y02Q8lERfqgRXl2AnH3GxjOjdU28mhS9DfxHHW71+DaTCtYydaa67EgN0AypWkLhl/1gn
MvEAbXHVdwkbq0C8pO9K7x9nXrPI2YsXvdMb0UZKFFfWg73aQXAv7+gFdZqW5jrdhGANMyS/zgTB
DXVp3UfBU60JEj10mVNgnKTq61Z8MlBVGlK4VtT33HrSgs4rMFeiIw9ePKCmzN9Mc7KJovlGnaho
9vRQAOXSyBsHVb7JmnbVKnigxqKjTPdFTKIQeLZmWhQ829deGC0aDPwV5w6K8Ep/mUblJGbZs9x1
hHYd4KIWffRA2a1O2IzHNDlGrc/+hL1cOdPkJ8QX7H1fSdmX9OjZkUujN6etSH8QbrZnFwwpy5Uo
q4iXY4ibzbrH22IhzX1VnPos9ucsJgHMWChHzmJ/qhPKXHU9oVulE9kG29n4qoywfNLzJ/k4xNmV
cGxD6sclQ6hYXfvrxCvWyim5+46rtiO6cGfxWvjqGnrelrHcnT6OeZZ8jitJnJSaMcNtu23WoZs5
CyD76/f3izr1bCR9+SQfLoKhIFeyUjFS607vspdfJevwXYsd3LXJVbr9oXRispkWwc//5iFpH9Cp
31Or/yU5kE1mCSi6IRHVhqu2EXelP15LQeUGcr5ujZhUAH3pkb8qCuuLK+OnV+6PY599qYIu1XMl
MXY635Q9PTZ16LbFtFr8exHlOYZKH/McXOghwv68Zucc7wUq7+pIyKyI3u/TDr9Wc8iBLYkw0iQI
N86VI4ZaDUOY1bwJ7kpqtK3DHtldSxSdfpHD/fRWvgj2Fy00+VXlbMHEej1PxsRQ+QV728an3KCt
JY+a5ub3z/RJ2ZiH+jDS2SuW5NQIZpmRGutRF71xpku6vaiNgxEOdgihuBTeq/ZZG0pH1vcE/1+M
L3+ybj+Of7aGxCCL04L6H6kc5ZGgDWRcdojfxVXu5dWX7L9Pv8K/nvacdKh1MrfB5SvEXMu21Lt4
UJ2+fwmDr77BHyDL8/3ow3OdZyLMaJ6NqmIk+Tq+zW+FVX1RbWCxOdEm87jsOtzOTff7tKLJLFr3
VOmzx/gSRdZqoFXUaYwv1vFn++PHz7N8Dx93kDK3WtXgPesJLTnNbS1rDjLyL0b5paFy2ag+DnOW
tpYrcN2RyWOr6+65WyPloiNidqIneZN/3Syw/LVfXrKKYRJeNwCjz0u5sRnhGhExmnGFkQgpOeTb
h2VEa6146Tfz9PvJ+knxaMmCU8yEacWo6tlxiYaAYho6LZ5OLS8PMzojL/CwAV9jlI49+KqjWoc0
1jFXoWc9CV8ccupn5+jH8c+SdY1hVJEa8CVmqYW/3NtMb74u3RHJ0Ft/FSLbm9PSMZXa1ejYq6Z7
y3hOk+9N+m4la9qQPGJvsfPdTuztNiNxUPlO3p0mLo05EUpP0jmnU6ipWB3+yJWlKw5lTx0lGZ3J
z20F/EV7rTeKPRaGZ8TCehKMTUc+LaX1biYLpBKi+IbxxX741XOfbYdBAYMn08gd4j4QB0+j+lVG
+dPV8eGLPdsFuRCIE3RWVoeyS7pm0+gvWjt9IZn5fK+lBXjRWsGHPK/p9BLtHWbOKNx8DVKN76lb
HQSPHPK4hxrhfA21+0TttMzYv4Zc3uyHZa+boh9UFhnkpcbbAGHr9zNQwNSLrr5ytfj8S/prqLPF
EUfJBOecp4Ot7JRaSWDwhWRy+ZrPlzu8PMRo5HyA956PkCQx843ll1tXESr7NgOHy82CCp5Tyv36
96v9s9j4o3jhbE4Mc6rpcbVMuh+xcbuBO7T6Orb7/KH+0kicHYCyEsQiDu6krIt7kWTOLBxq7tdV
2dsayY7fP9OnU/DDQ/3Y4T7MB2Go4jzAe5jL9qHcKm6wk04BIy2FK1t+JCm0Jt31+0E/W1wfxzxL
yg9TN5uVypilhA9YsC9Ad1vS6veDfHryfBxF/nmm1+FI4zGiZrtf9W6wMVbZtX+rXPvwIgvu2F/Q
DT4LJD6OdnbO9bocTpHPMynCdTCVrgzJJTYhVuj/x7LTjxLth29MHOUpy5eRrJv4dr4Y1uPGaOzi
oHnVFqPwhaBvbLXXL97mZ1ebj893ttTCSehNeV4W8zqBU2Buxx1AmsN/4Fjyaaz7caizQ02X2z9F
Qqn/TRMfmlLbaTl5RqDQMqYxsvks6etGvm194gisOHzSF+BxnL5+EuRgNRX9rgCxY1nPUXQj5XeG
+T0SVErN2E3X5B1FSvnVgKi0BVd6qeYSNDFzM9K2j8mRa4WTmyBhFGNllVK/HaMrY84h5szkzYqb
UnkoyOq06o0iF54V3Gj+nRjdRhM5I+E5GWObiqi3dP+kQutl4jUaRaQBiidRXxKKo1RcGOqTMhX2
mKyKGv+9b4IQPZTJABFFoSuNtpAZaE1bHSWtOiEG3vZlSg5hOOjlKwnr7ZDPzhS13lJziS3ai6gk
gANaUf04xJ1ul3rgqWX6CgCZdBEMMdu3yGwkklC4/tisB6k6dknwBlVw1RXoH+nECkw0kIXylCgP
MwwXjbcZzXdFdTNReqmpj0yKvANtt8nLYp9N1dsXs2tZi79u5P/e8+Sz87wUG8Mfl6Ij7fJue4sB
x7r2lB1GePt0/VWJ8xMRw08lznPmfG90lWTNrCAQ/mgpoEFQCby0rmSnsecNSbg2dJK19QzvZeA6
nW3bjS7hf1y4lAW93z/6Z4ekJkkqrfC4n6F6/HmXKs1WiaSezyJMrdMlFJm6L4LET4+tv0Y410AY
JuYPqsYI6rrGQABk5n+U0vk0Fv7wJNrZrq4EkwzWj3EWbXN8VNzFHLW6jjzf1TxtPbm5Vx7U1VJK
zr9EnH/xGrWzzV6m5AbAk8ET3IESv3A1OoZ//019ei5/eI9nO3xZC60qLydl11yEtWjrgYxX4U3Q
vSOm/P1Qn5/KSx+l9Wk/DvScrEkwpbHb771r7pRNGa0oPkprYV3v1BaBYR67X4z56Rr8MObZK9TR
QUtjwZgLnlfH3S2eXcICRyfG0fAA/GJafiIyYRV+GO/sfWa+pQX4CS3hVHoLLPcpeNHXGnQ95wcX
mJYfHGHMi9arXHXbudiPr7Kr/PCVIcznccKHz7FMrQ/naZdFQV0ue49+7a9zdwFL666Epa/iRTd/
Jj7/6/v438FbcfzXntb883/49/einOooCNuzf/7zEH2vMaR9b/9n+bV//28//9I/r8q3/Kat397a
w3N5/n/+9Iv8/T/Hd5/b55/+gdg3aqfr7q2eTm+A5tsfg/BJl//zP/3h395+/JXbqXz7xx/fiy5v
l78WREX+x58/2r7+4w95mcT/9fHv//nDy+eM37uJ3nCf+tvFW5FzOPzrL/77196em/YffwiS+Hc6
CEUwA3gxIP42+SqGt3/9SPk7VzqM6GRIL2iHl1A/L+o2/Mcf1t9RxJF8U00EcstV4I+/NRh48RP9
7yBtSakveeYFGswv/f/P99M39dc397e8w/0Lx8XmH3+w1Jcp+dcxhfsdME5SnlSl4UtoJMh/niqG
0bUB1gIYr8zRU23G8qtl5eouVguSN8rY916SZsZGHK10xZEWUcKgUTSoNPXCNwr472HYgabsX6am
EbdzN+OnkaDm1eM4dgwslza1MXCRV+dtLcnrVkCtMM7hBTz9I7FXikCstuyyGuB4yqQ8AyvEISVF
Vpam9O7LSl96eosCUgvTyFGi/iUoMtEJsyGhEJk9SIWlbdSif4av/ELHHfXfLK8dsdBkR4IUN5pT
YGdjyJr0tbtuaGJbMpvrII6uxY6qZ9irpgtmiKq3BnOn6grHiuUNV0pcdVTkagZtilHj3ySduqWd
bSm2FvJDL4r4aphmnDsQzSaSpEhQvRkzsvtaS8z1bGRZtFI6IN0UN3ODQnZNTWU2qSlVlhxetZRn
NkYY0EdlaqX1HChR3NpNKKuXYDLr7khbiPo+F9T/NCmbdpWIfKTIrPBSC+XyYdJadpHAitypndon
kf5pkIxmkIN59CkuSrJOLkMKW2tlFPJwJcWT/N1QpSwuYVz24XPVWKGyDsJ5WIP3UCq7C1IRqIfR
FLeTPmonAtb5pYooJVELayfiFnEWdoU2pqch06s96RnkcIIkIUbzhYLmqTHVIdKQNMq6Cfe/IeoF
LAGFRHCA/VlXwdymu5DwjiSSLLS0rCkTJYxgkNy2i5mBUTjiW6f5VoBh7TxMTjpggADIze+9KJLK
1zhQ+gow4hDw0rPSa5sgPWGniC4uk3rIikGabVVrrL0q6dqjFlhTbcOafzAyVbkZygQQqhFpTzT6
Uxbn8JNOcWpo90NUYRgnDuVB6+i5jfy82lpJZryxdpa+xd53gObA+FMDa6NSSmppMmmEkwAc8FCk
gbGqij66qjNTdLTW3yVa4T/kYWnsm1wgm29k/S07EJF3ZcaTM0lNAL5nKHZ4mcsAMCbTMwVtvss0
dV7XlTnsYiHSMBynaN+pk0ZgbwjqQ+XPpqMq6ffIGLOVGiswWGdTjHonjwblJUnF/q2FFosvhlC+
SlVfK45UJ/SaYUa0IjbWAltPjQET0FQOVFojRBmpaO4rwJyCgfSa0a9GMzP2XVVRU9SL7JiK3Sbq
E/1CSTN5gsAQVVf1jCOwOk7CWvS16rpJA+37PKBrqHpRWEtVQ99rIMzTSlPKaJempYb/mjTf+CEo
y2kic5JESbSqazHYlHz01zCtgotUFTGQ8MvhgmQontVNIF9hWVk+4G8lOUYEx4/msIXa0cKTlJWZ
e1M8ok6EmKXZyDKM97LLq7dMwggD3VO30k1QFrM0526slcELFMfAI7nYuX1tFbtR761XVN9D5XZ1
QnNAm09rqZbrfaxawXVS4J5EJ2WFKWwiG14cG9o6xEN1l8qIXBW9G099HN1SC39KjIQKvpyeEjMx
Pdno+4vCGspNoDcifhh5XW/iGFvKaq7723hCgBCW/rC0h8Z49ECNimk4TItcXcPxqBDwJKoUXeN6
/6pW4UzWvKd4OuOaqxzmcBC8LI+hcbRxBftH6UemgZnD5a0y0VgHlpw8hHEido4+G9FuUkbriApn
fCHBWLlhNSJRYW/v7QH2LRF0r45rkhbZTWUNaWZbc/8eiom46xKcdfiAVH+VNlfggvSZG04gjbO0
FR/yrFWvzXyoBbiRsr6hJo4TvTCq7izK1a6gqW0rd8JwFCCouEXe0w7b6oiqwDwXx0bXBNorAdFd
WloTs8fNlfEIPmzaIZKRX6q8i/eKlVEgAV64iiL8GJW8lN2wLAzM1xR/qwx9Bk8ZwJQbCqq+rWdF
uqKPaEAMwjHwklrYyg6zHLCKY4k+4DSC/2RmsdtWQu1FpWyshqIKjviaThF+0Ba9sFoZZjvmyTSj
urPK2zkrpEtVksLS9gGcglY1Kwt89azHu0rP1FNf5oi/mzSVDU6oMNjmAGHRa9X6uA6VVLtuZZWT
CNKpGXmdGdaBV9fl0Hu9OY8USvpYPI6aKb4EiSUcWGTRPo/L9LkqSuo1A4eyK0LcpBGXSGgfRbXh
BjgI73H2BlkaLxJlq4tBSft1sy3T+L2LlNn11fEaYMoO/+mNMJBLjCjft6CfxfGqb4aXsM/3gwRj
J7opxGqXAQtFnOEWQfrewZ/AGr4LBjcuyr026we/bJy8eLAGHXEMdRy5Os1ovqhGot9TIrpnZ3dR
UFVDeF+bDWhB2NDV05Bp7jC1rpD2TBHRxYqjsMMpDexaUp71ZGy9yX8I8sTxB5zrGyCa3ACiNrD2
TRNv4JwmHFUAUSPNjTk7zbKnYb6+gNzuGQIelk3lcv90jbDd5UPi5KVgV6AaNAxuSukboCO3TFm9
WuKRcth1iLqyTERaHqFGefAt7MYihCcEJbNU2nUnUCzDqVitmCoiAtJmHc2lU4qhl9bNSuZhpRyy
cZhsk/kuiXyv6hExBb3TQ24agrfBYuaZjTMI3AoF88KS0VrieE1c5Mq5sUG16eTZiJzjLq4L3Z4U
5ZWtYpuS6BBgebeJ6hQpypIgRqFh2jH6jiyKN6kkgr+mONG9JyJVUhlTPmTZebyTpPJ732o3fVhd
E/Ijl4lEelWeOwPhaIMfJdhg1YqumpgoLn6hlWUf1cQJ05EWTbuRxG0TWrZqfAMjAA1WOASVvtJp
wy5CEFiVmW4rcSbF00zGyrA4yebR2GZoj+aiu9Jr1GwiR4oJGTfWjAuz696FiZbwTN8ZwegYfP/1
4usqai911WLwPhyg0247ndmfN5iX4HovEzppVv3eAbVBU0RY5SYIjdeKUlibHjfol1EoIjeSy9az
qjKG3Z7J3/PEai4y4ihP6ursqJltZ9li5OsXfXgbrdGzxeKmNGTHB2ahNGidh2aTpSiqenXLrpnD
6S5XquYf6xAvPHmPObZXSJbT6b4DQmvTVYotAsdLcnDIMwK6xcX5ho5qB8D7pu74qkUh3WQT5mPK
KWjoXBDy65GZOdXAQvTguTaeS7Vxo4FUlJhzNsgpAFrhZtkjpDL2cuxow0bbDMzDvHnUCv0yLBtP
7+FRUZVOsuquy8ALx0zoSL/vu+aezvVVU2UmfKQCwLEQnPKmUhGt5Z5MXCS0b3k/0J+E9zGLSfTh
iwG9ljNrR9HCbsv3fEy3ciK4g3E9+BTzTBSP5kOF4K7SMjugOYJ+FUftyp0xg8oSbgNjWmW6yTIz
bfZyT/IrVwoEL86MVduXTkef5qz2xzoY4YqXxatgHtVM97pBPKDbOwHWXwn5bgCKGNSVPeevUUl8
JXE8XkjFpQ9ISepa0oscAGHiRnxRvX+qmmVZnkytdkWpdmGCw06oVvkAq3wgr95hvFUr3R6/iqtx
jNSt1lg3ZSHvSum6L9IHaSjdDM9usU0uOk1yAcbYHGkAjf2N3qh3PY3CmOm4IcK6ShOcOLiQMRrA
lLxEUqbGLdZS5kiwNr4k80jj9ORGHdbLZn+gsn4dyFx4wMKowUOYaGtTARInGlfyEOw0QJ2BoB7b
4L4HZ9YpN4l0SJWbKU7cUGy9QUqvE4DllfYkKM06KbtbP7L2BnpDiWtKr8ePgEPWIrmJUBx5HjKG
WUWwIeB/IGNnoqDqhkWuYiPd3oaAw5Mgc5HGOaacbKo6fRCLZh/DFBg54NkRjj0mAiUkDPpYbgAs
sPtA+QA1hPp5vKczay/q5T0uA5fmJJGOaVyhaomw/Uccce4LCyB/SHbXBI3XQV0qUms/d/Q3SbKG
9E2nLUwWkIVhGaR6rShV6P4K7TXys32qDg6TFnfjWYE6VGjmXVONm7mvRErzkMlKqdiamfqt1U0k
4jPQh642JFcbw3YzmknsDmU4rqRSegyDTr7UJu1UmQlEcY5DAA4FJisNavtZanWPiz2rYrCOs9xo
k20N1s08dCTmRi6TheEfwaAtXXtKYc9jbFwNHMqHSKLhJLWq65mObwSIibBtrEpbx1mIPt+qzX0/
VO1ONP10JYf97agj/QxUAueI+wwgVpm+c6lad7HKtlNnTpzKA8vBMm/kiuZSWWo6V26Z91w4M67R
0bfSki7NtNi0xnRQTGwiZmBTXjXE8jruslVhVmSjO0+x/NptpP52YXSKSeUE0vTd9PVwNcc0c8Lm
wFk5dSRI910YO6O6McVg13IRUBvM5BNho2mhS3TgdNIJWRUyaeQDTc8yF1JH60N9NYf1USnEowVR
9EYWp3BjGsKp1lKkhqqwS2BoDqQ/Hy0V6Js7qVF4impN38qzb+06vy9utCkVoOO3mD0zHx1MxwjW
IGCynEZ82UYRo6jQ54ST+Njp3C769rdAoJlENvGRk8X8XVKmByPRn3ureh404T2dE23HFv2maR2v
rRt0bLkrlttQ9xFGIDMFa27BYsDZxrwcbRw3Tmy6g2NmytWEhhHD+0t17ISVNhcPA2vJloMS/boe
UI9WXcnQ8L0w80M7F26ZhE/NMBCcqYhPUQmiejWJMzL/spVju0ODHtTGJYkEDR6vdtvK9YWfK/dc
MLnW5hg7x/pKIDdizPpa0SYCt2JtleomG0Ya/7R1E13NeeGNeX1YWiCaqdj7wXjwWTptqW5T8WX0
JU8L8lUaPBV952Foso3DEDnr3N+WgoYjbzl8TybqUj7O8nXPTcbCtMEQUUwDdO9MMouGYl5p5DW4
Rwqa0yyXhDqMBUeWXooyppVzuK/TYdNHgwPzgI5ZfSUK38e+2/aQ2oeWB7Me/cIkA4voQtEGqBqg
ov06SdxOYGMOGic2dVr1IThxRNf6ScmFwdHG8TafEGeHfXiRWt2IFFaMPTGiUjePh1JO1mKa3cqz
sRWUBDH1nLJZaLbevw9ltU8jK9nIEK8zWfPdvh1BQ6nPXHPpmDnNWnhNKmXVRt3tLMwX0qSnXIy7
e6Mu6NVIHmEvbcea6ldL5WolU6mK/MpJBD7mmIQB18OQam8W157Yahd5J59CVT8oFT1Evt3Uj1M8
UzLty5tGKHBBoDRsKQq4l3hTxbgPtIk42IXKpt0oBsvdeJs1c0kllPm669Q1JVh2OloAh5aCVMhC
sSvwUpGZHtNYvJvm6lljhtiWZT4refxQpsjo0HrLttkJxyKsHwIA23WbOYZcXKiywAaInRL9VEHw
pBJtduPsFshcCslYG9SrkgyrFKO7z/wsOIw1uhSCxVxEAxPEOiqLVFF2cx8b9G8Y+nUbBfNNqKZc
Lf2azSAwuKSVoKsnCyP2AEV6k+bWYxxw5BPYdma5NUUtKjpPCmtUWcxONb+OongUV2OeyNkuK3Vh
bVW99V3JaArBSU9iQUatal5/yKD+maH8KSNJavMsH0nZiAQnLeoUkH6BWeqFBFwaUv1SNQNR6vTF
Jh3esB7Y9l55WvwcnJyG3K86Hxehw89p0J+HPcuYk+7LMAuJsQKKX2Lp/7F3Xs1xI8kW/kXYgDev
jTZoOpEURZkXhBzhvcevvx842qsmGtEY6b7emNiY2FHMZFehKivNyXMSqFFjC4HMKNe/x0kTfmjy
yhI2ZdevwYbfNtmn+utbw9N+nJTqyS9rV+DcRUEsHqIK/tLKavVD2BujE3RJsKZcNi3kbKGQVVA8
ZtKcYvJbe+bINJmQoRsmCzd1ggrV4H65/AmXvqBG3VpGLYx3dI5goRTFcLqO7LSoP+pFd1Uazc/I
ClYwA2tWZh111WibpvDQbkquNR3mdutapFZ4eSVL3wYULLSfpjjJn832yqVePmZW4oh6Wu7oOD8J
RJCGMOYOfNNrOOBlY4jyQbUJKbA06xeH1CjJlCLnVVBuG2972bLLdj8+Vlv/EczkNAeSbLLhZiTI
+COkxz+HUONI/Nf2DAYUWmqQdirQf3hyYspeeYcKU00FSdhe3tHFr3ZiaNYaDrSooInA6VPJwSR4
4Q9WHQgOcMq/ciQna5qjgMreFZKSqDj/Xiu2nGxRe0HyO76Ou61W7kmvncGJbSB9l1e48hnn96uI
ZV8clcgZKcUHPlJHBGRNvlPKVbHghYt8ur5Zb1PrgwglwMhJCu1LT4PLBs0NLUHFoNHlFb1tEv86
HEicQNWAq4K96K3H8PNIVb0sdlz5KSTMGDX1o5URE5rDO2EMV/z/knsCOfi/xmZ+uERlOYOG2dHy
5FnXPKCnirnW9V48hCc2pj8/cbk+fHWq7MdOZEK5WRjI5kwiWX2a2Zc3bs3OzEVpvCkpiYcjVRLZ
OnPIxa3RHi/bmBHc/Po6OCINZXAmF/SZjxqNUhmTMab+uqlvxm3+nuFLa9eiQdnqG1gOrlKb2drL
Rhc/0onN2dGjW0YNfoidXuu+SXLwHt6IFe++ZmF25srRbwxDgrekVsi1j0r2cnkFi7f0ZAWzY5aM
td9L7JrgR9cBZKcet7WWxG0d/Y1nPTE0O2sB4opp2BLIVxbUo0zvtrkfIfKTS5te+qvLA1/txPkF
++WcQJsmh5qVSULJNyZPVvs7Bnff//nGIfwO259kyPKZqEMnS5nb5pkTMZmc++59olgvsB4cg3KN
xHDp9jAYooioAMAjNB/bkhVkZEEROXKU32nUDRkpS3S7MPKVL7Roh3EXKPHht9bN2ZMEC2lf1ENG
LU/Qbsp6ks+CcHvbVFa4MgeydKj135asCY944nfMSINFRc0c5A1uMqm8s/r64+Wvs7gWBBJUwAOw
tcxn0IYs8DS5yJ2ht3oqapqw1atsX+RAvS4bWlyKAa8bxVBDVeZjQoOf+ihspo5O4Y/E03gavGIF
Sb5kArkqRHngbGGkbubYmjyRCqHOgQ+YN5QBobQQUDa6vIyl/Tq1MXNkVDpjzkTu9FBa65H4MA6M
bBv+9v9mZebMooIaSGPkDpUQA3QC2VQMHNnU0k+X7Sw5tdPVTDt6cr6EEE4ixnQd36s+1ln5qAjt
dZbAB0Qd+S8sQS6mEBPjB+YIP2ZHdKXMCgfZ1m9G2n80lLrdhUr84k5R62Vbi9/ot6051g8/lHZC
WTjBkL/A/Qm8pAFOJUblyldaOm/w7CNKS6lKP6OBGuuBopOfOmXRPgbj8BPppTVc1oqJ+VKqivxh
MBInAvNqZ7WfHhGe6lbuzdJ+naxjjll0MykV1SR1RnpeXeN+Ubz2KDTpj8tfZW0ps5sT6W6R9X3q
4FtK6i6vxAZrwwlrK5ndm0BS2tLUEgcwwmdAUjepUH8HTLD/i5WgNwFNHnRv5jzvqtK86GUvI7zV
bw03O+pSsTLSsbgOSFLBLRiWdFbS0NKsAJOSOcOQOpkOugVRnW5j5fHK/X/9qfPcHmgYE6EiwLKz
EeS48fomsVIm0O/6TN/lTjo+iMktQMsyDR6gdYAXhhHHvNp0JHkIu9E+SDdjUcEpqe+N/nB5Z2cq
8//Epqe/Z5ZWqrlvakKbMhLYbimpeOIXMz0IpiOb1+kWehF72A90kgKIW/ZrdZVXSYpLmzF71ym2
uX3CCRXHKnno1Qrqo6AI3quu8nOoQ3NjVbIJHWyP2NZWDCKRaVrVLYpNW6fw73cVnaZNEykjNEFp
j9KLVI3Jt0KqodXjaRqgb438KLPrTq4fGyWk8F24obIrYLa3Dc8Ln5ifTz+UpHDmrkxiYxc0eUSZ
ENabO7pUrf5C/8kQD4ii6aiwJEp1JRfUvy9/g2mL3+yCJKFwTsbNSwpz7jwiUKK+1QEMOL5K77Cn
VMj/hYwNdU8VeoWodw+UdbeXbc7gp3x3jGoqYiGUmZRzAPjo6lESmqKjRUTXQ/zYiki56PW299R9
Bb2KmyI3YMXXijkcQldBLEJcO3pTdDBfN/PcumXKqACf8SjGZiWEliQ7oXkcrSezMzbuIG9bWN36
8mpS7zEQk5ZHdVcMf6Z79mv1UHAqQJ3Fc6mDNHU1cXAlR28G41pL4Ylwu8j66OlS8uHyRp89+NM+
M6htiEifisCq3z74ykjzTStkR9HA/XTvIvRp6prey1oSM8Nu/1rSNBwP8kpB42xmyFQrDYY2ysm7
CFqtY3Bl2cGNcQg9Lu7a9MC5F5tWZRkSKnsiZ1acBX4txJ7W6KtOuzc+jXBFPNVA1X6oO2aCoE21
omOfwkgbbf/FnM4UgZ+dmhPTs1dtzEVDiQ3FCSSUQiUjh+1Huao870nKsu04HJVUkrZhDgBC853L
3/KsyiJJpDnwNsIDjobcPN1hprBqRyr2PSCUnR65nwsfZ5RJSmOD6PzgURrcXbZ4XjqYTOpQVkCP
QfFgnvkUQ+WKHl8VxUmm4GkPZZS5n5oKdIT4Hh1nWiRD/pxChBS2P4TxGEjjyjVdOMC6QR5JkI1+
45l3cj0LyJ6pOCNo0Eq0zeA+1a7N+M+vCShrvIAICBuK9dnpLft8AEiqOZoVDkfTSoy7QajCj2Gm
yyjaiH29EoHN5uL/efcsELeTWBIiW69jAieBuBJ1Q1YkGdfFPUAOV5R3ZWvH9+nepAu48fpt8djd
xu/99wrtJriC7gA/x3trF29Guzvygl9PlDSrTIszho3z3zV9jpPflcKClNYF7WeYQ5XqWDznn5RP
niNtSEkYKTc+IJJdq0+qw3yzvXLYpk1+c7Xoc5zuyXT+T2xrgj/WIERey9umcT1dZ/jsdxAQoTah
fQhWeV2Xoi6adpJoGPA/n9FLtHldQ5+ROWEpfIb/B5IHnzZfKXfKSgC5ZmgW5bjVABC+Je2So2ZT
dM1j14/vBhVKustbuGyHWpJi0Isw5rTKPSBVAMa5k4XJkzqIz5XJ0FyarfihBSvcES6lrlFCgq3+
7XdKNaOsRr1w3Pqb3h0r41vbfb68joXUQael8iqbzWMy9++SSwrmYUFLEO7TQyu/kgECrdUol9Yh
cdmZghEhcZ7vlmsluRHllVPG8ZUnVd9MxT0Usb67vJY1K7MbFXqq7pp66fhl71ij+4Dc48fEyP88
3dZB1GiQTtDNP2NKT8sW0HBZOa5b1wcf4qVo07u8UO7gNfmmY1BiJYI788sihWRFMxWCCo39m8XO
VEdVMY9r+kElcpTFg5+AXcnV+1zvPvzFBk4SmLx46ELOfXMittpo+Y3T66m/r5REd+TON3/qgSD8
6afitTOpjU1vncbyZgfbDJNY1XPdAYyf7YdW+Cw0ZbXVrHalnrgULL0xNPMHggm8T611RzyYB2Of
HdJs2z9AN2+nUM2DURVXauVL77hhof9IPZTyojJnCPEU2RXiTse1AuF9jK4Z291HdrWFSw8dm02w
Lf70PEJPIHKnTIMiM9pOswhNStzY8lPXUdT2c95IN1DrdButBiGri/7D5QNydhRntmYhmQ+cf5SY
0kVOohzfG/VLKYOCgSjvspmzi4wZytmUTTn6pOqzE88/6QXUfmBP/xnE9WZwoTFkuvmykaXQFism
Xgm5cU2aB3lBXTdF2LoOvJYIgd7UP4qHeCvsYJtD4z3ZKleMATio9KAEu+J0lw7JG9MzTwXnUyFJ
peuYxV69Go/SdXSgXw7dLYSvVzKHBODrj5XlLnw7a5J7492f2gXzK9fovR82Ct+OyfBsU9xRyrkN
rtT79qr5BAnwVXavfox/mivv5EL6ycCdxIAcbURK0/O0aOz0kjIMlZwHARLCgNAquXWd8hk1ttoR
nTXSZ2k6G29CG5RJTu1ND95JaBP4rhr02Iuewyf/Byj1icde/Axvjc/Yl3UwrtKddQR549vy3b8g
fDo/u9jXdIWKD6Kp6lxlLS4i4HVyfgwYfssL6CfGJxjqVp6EaRHzRSrUlXSmD6GAnxcSNCHVtDKG
Ag6UsI80VuetDM8u+E0ZDn7eAXo+U+Y3LfNkG3vyPn1sy6OBGADAbkew4+tqS+FlVx6Qul9Zz6q5
2YWo4paEBHOT15zklwfQPl/c48Rw1B9KVM/+NLDilGgiObSONMekYPR2ebLXDGXfZ0dXrVywaSGz
QRtF7D+PY7hGJbS4Np4DS0GPRpPOdOILox+Mys+P/XfvETngD96Vuw8TJK3bAzAzTuHli750Nk7N
zbZSlbRWirz8aFhpfAPgkkkKoXafLxs5dybs38maZu93mul6HbAmo6nyTZwU32SteteDFtt0nfXx
sq2lG4UcBZryk+AUXOtvv1WSuVlYpdWxV1O7G+5d4auHTNNlG0vr4f1E6FyUSfjnQBHClLYgSTk2
Inw4erppjBCG2KtC/eMmFwfv1NDsBS00y+fFq466/NSX/Qbo3yZRV1LehZcNI9D4WcgEU0uYp7wi
wNihLupju9cPw063S39Ds9ZODu6+2g5bUPBX8Zd/wY62uIsndqc/P3EaQUH4Pe0iBOp3wsfoAer7
5EPpfE9uRmE3HOMHYVsRO+wuf7vXjzP3hqg9qYpIniRxwN+aFREAp7PaH8WDd5foG/NlvCk/g9na
IJn03n1qbZhsHwFcu5/Ca9Ex74Jvl3/A+QHVqGgQxCJtih7H3OUHfSp7Vdgde0tsvhSNJDqNp1rv
3NT98+IJlvDIPKfwNMIJ93alLoVtKxq7owuGOIlQ81HD7h2zrJ+lrFw7RAurIi1Eu4iCkDSFs29t
ySq1TivueSpDe8J/ijst3070epA4b0XVBva+1Y6Xd/L8ADFdxwgeIAM0tpEpfWtzcHmOirQ/akkD
BafrfjeH7pvWVWjsMRVw2dbi+oBmIL2oT6XN2fpSqGr6Iu+P9aBs6zLc66W/95Vkf9nK8op+W5nd
91aVEPGEVMcXJGPLbb8yhQGJ38RMoLrzV4KtxSWxe7gxquxnsUcq93GZjf2x1anLCu67VtNvRG18
vrykRSsTREPUOIdnFL5j3ndp3A7HkUkeOfzpQ1AthGt0lgs+jPqrKRGgE3xQLJx+xYkvgRDfR/JA
4VLDFp9tqrvsikr3Y/yx2kNMz2TCTfklvTXvhJUPdv58UvzUVJ1cykCudn6Z816pE7j7j75YPloj
kH6hhC/+j3cQGybvGTtIoXV2jbO6JIkazaMiTLyxkpLWzaZkuOOzG+m/OAD/nxAEQhAu2wVCkGwS
gv/6lguEf+MfLhBN+g8PhchHoP5g6mAn/ksFoor/AXtECkYEj/a2MnFi/mICkST+CFSCOGUzlK8t
DuUvKhBB+o+O6yfBIYqQCfRM44+4QN5eMsLSqUVIeYRqKaiOMx1SBhxVSopQZVWMcNrhjf7gOYrT
OtU+fFZ8e9zVD3/MFfWPUahPTDIXXtJ5FCRn6Hx4mYRRgwkJmPlhOT75BPf/PMpvJgomD/77rf61
Ln48HUnYh0gv3l5rgzniKv1nXfFTfh/Dvqv/qFBRiu4pBDnSSqY9lXcumZuVf/TQbMthYBu9FFRp
KGxiX9mYNJBz5C97T0OUWvqj1OLXCglWafJOWtvylKCeOC6vCwLiS0w27kfVe5r48Yt2JcafNfPP
jLwqhJ0Y8SFrlNWRceB62+2yl3YbOSmzwXa9cd+jFwWpWPc+2K+ps71GUmfb+XttyuzNjJlkK9p+
wOx317fdg+KUH919cpS34jsdAcd45z6uNSsWb8KJzdkLKpqCkqDt6ENGYm4kfefzN2WtbTDrxpxv
6CzyUIIgzcbpq00b2vsHiNJQ8cm5Bl/V54lojHHkbW98MkY7HrbJfi0hffvsnNuf/vzkg1bDf1fZ
NNnnTjRvEjVaiQ7eVkbOTcxe1Jq6kJLqnBm0faAnNC2/ZkBsFD/GOcPYcOmK/LMaGYK68veaW/Ur
NYXlJeJrVQJlSkGzq+97+SDXyrTF9SfP+Bin+ppzmY7C+fH8bWF22+PCHM3Gw3+136135tXE8gft
YXLjO/K1t9UfL/uytfXMLjoI5dSgl8pFL9RC2gO7grsFahFtlRF/yZKloepMowYCjHkGXI5pGRD2
yzwG7qG+V3/GOkTXBtXCcdeJW1HerSvBzWqU/xwXuoTMGPDi8UDO7nqNZKXQFxjt7Owr4yeTXAPw
pWvpoG/Cx3Dc1Ie/uQQTVhYYI5AVUvG3l6DTmbsKekyGnbAXhnhj0bC9/NGWvMmpidk9F1wkaFWl
lzcZQxSSH24zqCW4FytInwUzzFvxjL4ib84SmUqvRascWAkcI7dyNW5SaaSSHK2deOKX+Yl/Y2fm
NvpCKwxdfj0Z0l709om3p4NdM0YLMzl6Z3tUmqz4GA7cgDVQ19IJoZhsihQ7GeAgHHr7uczKzFF1
4TWIb7I7ioSbkPJ5s69u3A3zuLa3XSsmL+zqqUFjhtlWGtUHzgNXjyoxSK/fdupLEv0RLvz12L+x
MTv2vp+1ZR71sA2pzKHLHzv1z93gGwOzQ57qcmJWAbumyuFVDPipraXd5UO+9Jq9sTE75ZpYjWGk
sVHpTX0TIPrzwfiGulbzMHUaun39Fab14jP4Kzmyw6tV0ND0n5/5YZr8cI7S2aMtNReT6KIsFuKQ
JcoHsIbm1th7V+o2f7aQhdrAtmGvWZyVgH59tROLM88vmyPw9AqL2mYEqSSVjnrV30xFL2Gn30Aj
1r+ML4O8ufPs3LZj/lrZ8bUlz+9CbMBBNv0AwXEf3KvKnhQXxHfxV80O8c5rre4ZquW/C1YtZOVJ
JTVxcgwn8QJiw17JvPMUr1AxL2zVVn3bfAnuCATLbfAYOBT9wj1Ry95Cv1i1634LXBt9n230ND6j
I7CHxnl7eRcW3im+++8fNXvhx7aTYMxiE8w8RXFOgl8n0OrjZSOzysD50mffOkyg5SolDnddbPs9
rg5KQSd9J6AzRfxrHBiMz3C8Tn2I3q35vEUPdLLC2WeW/UyKGHKfZAsj6t4UimEWydVVVYsFv366
k68U1iefN4gzAa4gdrKXtvLVhFFSUBUOjY0Y28YDeqnb/ODanQ1FyuXdXfyEJGYiLxcB4bwqBt8f
0vMdhl0YFwTqR3L6h9IHU5ZpUW77XxMzB6hZjTh0k4kOahhXvh3RfBGSlQd4KUN6Y2XmAtM6zeog
xYqG6F9MURgybxfWGzpZsDdBWXEHiYOW7qr78tCspIDTKTjzfycrnL3KuVgmLBHbyJo56b6FyL86
rhP5L7t5yqXw3MJ+CY7nrRNIs05Oqykdq3bjHiToY5Zs4ffSX1CX3wUHiage5pNg0+sbZVevLnPW
2fp1E3/bn59Ste2qynr9kldIgNoIgNjmvQZyrvxa2sFqwD3r7Z7bm73NQwodX/iafm6td9Gd+WA5
5oP4PNmFnX0DOnx4p0Fdif7W+mqXbwZFaYhgieuNmdvRg5FOYsJml+pPKBgLcSUumHXK/7u63wZm
XxMZe7/Qp93UH7I7FTkxiC03yks58VmvK9ksejLK37+WY85iKeDijVLXWOvH8JEZlU1IWamA98tC
BtiMXryu3OaquDU1yLzk8I7BQFisjgZcXMCc157P6WU4vzG/f83sy/YddFtlxq/pbA9QM1IDybbQ
6VoFO2tXfBK/Q4nv6xv4ylr7X1yk6T9/yfzMJQ0jX1Z+Pch2t6MLiC5dvNE3yT2Y9cPfONjfK535
Jd/t4GyaVqqh5qxE71tr7Ry9xU3/Okca+Bmq2NLUCHjrFeA5rPqkxALZNhyK2QaOoa3QCVtXes+s
005XR/hKIZcM18BW0xU428YTy7OgJIEUOExbLKsH/4f2zv+R/kCcdBvu1eN30KxQrtaMQT/KG+Sm
Vlzusr8/sT2LPfqWfEuMsB0eDbiS3U0L2RT6qtyiAaZtWJDyLyhJAtnbrYU9yzf3xPbMNeQ+QIq8
wXa9T4/iLt1nFIzUp+wIof+XtVh30Q+dGJu5idKVpCGZNlnioiLzi/L2418c0d8W5pNxqZoqlje5
hkxur8VWvDbUlfrl4nU/sTC77kEmhNAmYkHsxtsmfhasa0hJuRLDVoOD+fJylp+pE2uz2x2LhiuY
CDNvBtAl+X0vwsGub7t98KP6QU+aTv92xeKicz2xOLvkgR8aYTZ9o/AmvRHexffaHt4m1BpbO5IZ
fdqgu7rqWeayE/8EViYdCOonkJHP2/5uR1ysBa/FgOSuQT/9CvrCjzEnUv+ZQfT59E9Wgqwz8q7x
3kgP4zPjXrqzjm5f8gSAvRk+ElGsZAh+5oNg9PMTny2PpRqN44+G5e2j6pNc93BlFQghr2TtyvQN
566HAfiptAO/35lUYp5qo8b88/SAiPYUigjX8tWwMw/VFQqWO3lXvfRQGEW7+ltAJTe9G+57EO/6
3nqAThmBqvxKhK5zxdkvHr2TnzWvWAy1kY4VINpNv4f7H8bffXndfa9uFNtrGCqYiNBXntJXKZOz
nYD8kul5eAfo0r/deiOUqxouiCkV1g/Cp/Deelfe+D8i0Wl5Cvbl+/E6sRF+eGmfq/v4rn1RDlCF
94Wt2NGn/PA37opy3tTspCWizfF/8oDsLpy++EZv3ETWO137unLZprN0tuATC7Nou7KYIQomC+pt
8VIe032IeKXxQTkg62OLzurlXnLA4FN15AAYEjpr8ERJINVFRQ44VTfUl+ou3SKYeZyOlbx/jU/+
Zg9liwiL/6l80vlt0mo5cj0sxuDijPSntQbnWjyn3BwaonSj0UWYOWRfayJd0NjDkstCi2zKNoFO
XiEIPEXysZ2vuEhlKcMFsGPRhQV7e9Znp99ihbo0fbUDkskIFSjBRvieOKgOyPFGvBJ38U18jB4T
x3jf7fis9/lThJz9a2kFUQK7hPPy2KGdtAM3ayS7iUNGvl8vSi/uzckvnWc5Xs/WQ1NLV+ETkQXd
heLW3dYUUsbRBoVgx+uSIUvu89Tk/HNYVdeL0+cgkHI3BkzbTN09uUjEX0sbF/kQ7QHmYx9mQ1sO
plLA7vKdWv444NcN+BSBl86CqbpV3F6ZPo7IKEgQSswaMBCm6HYMqf5lU0u5MuOZ0BZwrpkQmp3t
oK2EVH+9vQcC79tJ9E7fq+uys2t2Zl7C69LGDXPuUGdHX2XqZX16mx2CQwUQU7P72/pZ+RrfIVF6
gOE/+nZ5kUsu43SRs5A8cuMUeXb2M5HcT63lPUVRerxsYjEIPbUx8/tJbrZpkk0LvMqPsPoz04Uo
w3P4r9LHxQNy8tVmB0QYga9bU8Qr6bLjGVRdJcNOxMKOo5UndHHrVEY9GYKiIjUHDARlFyXClPNb
TbHxYEtHFe3yzq1ZmEXvMKoM8gjp6kZrQmiC63DXds1KfLLsRE6WMYva5b6Li0DGSLsvvgbXDBrY
Ef07SrL/fKBmJeg9WxRdQgYnqL0TDTK3O/35SQHRb0qQFpHFDQ47m/muIUhWLJwfuMkEDUKGKpWp
BD071M1AicvTjenNILIw9pKTXwdHczPcsKR17MHiik7Mzc63aeZaokzmql23GxObeh4s0ggZw2dd
w4pNUpn+XHt5z0tss0XODnpsVJUcVVhNb7rnIN25pg0l60PyUH+D9vWYF/auDuwqJ91k0atZ7Vls
M5kHgUn4RJsNWN/bzyjmqZB3pTntcXrjPcIVejC3riN+GnfF/l8APNbszY4NmrRchgJ7HSThNBG6
W3p6trv3YMt/pHey2vKdDsmb4O11gTrk1vS2z+vNum4kYzGyv5GV3wRdDl20uTXHlZrI4tkBccBI
BmXts0IpzEWdl6bchlzrISFOoHB9uOxElg/KbxPzKCEZMiUcpwtXvAwvsXArjjsx2bbHaXSi2qqK
3aJJkR5KtDsYl18v6K0s8VWX9+TCl5miFWGA/aaO4Qu+6vw/fcP4UvAbEPeiW8Wg6OwmdBBzV3kA
aTEE8nd6Xl657VrNXl44DKcmZp64HTyltkJMwCB/VHej496QmexCh5Go/Voz+Txdni1o5pKlITaj
xsPaNIE9mo5319/rh/rJ+iQyLBRuYtDOhh3d9La7ceudD+bBLlrqo7a43ktfWfqcIJNmXmLI/kQJ
/c6/H4/eVXw9AaokIFXBfg1SdfZ6v135HNohIY8l5QnG2iA4lu63KPyhVDcwoK1cu/NW3czQtOqT
Q9l6Wmx6LkK/iLM/M2qfj/vyx4Sm0rcIEhnb0Nymj93T139R0p2O49yxaNNoFGkT033zNXaVWycd
Mhk8F82zfiCd2OdUQrqD+bnZd8Fm2BrP+cPURbvsCJbu4and2ZJThEakzsWuLDUbc7hPmy+XDawt
bPYk6LmX517KjKLXf1WqzzlD+xrCrgVM2aW8Mlv6WjK6tIuz9yBr8lBPPYypB+F7e98jqvIotBsV
MREar8amd/StSSmt27obpYDkm2QRevMP8rjvi33+Ya2gchbFTwcKtB9TNIqpnMUcVVGa6Tjtrl/p
H0WY+0pzH483TC9sDQ+G6gAlplVc2eIntQinIAIGjz7HuaAlJ8hag9FCL49mI94Rzpeby1+VQfiF
AwuEGPgw2GL4N2YNGTdCSgeCcNwR5L/jodcHbwzsJA9lo4Mvf6SVN46VcMWk+HDU3LatPkKXLLHo
pEshQWnKUsdzcre/Rp0cHROj9XPIwct8sAXLaymGex4sYdVG1RvrXR2IVogynzDG+8Hq5M+J5zfB
AUFrKbIOWuzDYm4LaiV4qNbStAjRw/GbhKxbDgIPkSHLi2SlR4HQr9R8G4oCn2w78U4gF9IeNbSh
OnEXjibqCjLpY1FtMzkca3FvlV0qFXu/A9IG00Q59pJmF1Vthv1Wa2WUg+yE1oXe2YogK51hQ0Ez
8LdaUkPyYDTEjFKyp3pJKkFjBWX6T7lSm+FT19LytTZhrZq1wfhWZGiVk4viYH4ixuhFdGMSnRma
DXBvoS7tLCzhkdp4E2MEunp+YOnlxjUHmElgBXN9Um+m0TK+QldoPWe7VwJPHDamnMoFHXKkyHwm
0jrhGujJEDlei47CowSLvTxuYdIf5Ws9V3LznUE9uPlWRmWg73pIl6m/Gmai53dmOA7GN/SlC/FY
9EncPCZDEGnwPiOZLu51Mx+TfdNNOUkjIEgBvES1woYVQJlbfym8sBOPTabKEwmBIUUlE+DFJFJT
5sW7ONM7zSmYpGAmCloMuGtKd7Q2SpYk1o4DVZQfFb/V88fQ0IPwRzCEmsQQso7wUxFQFNi2VR1n
u8FLihcrHkv5JYHLTv2ctyhNfO46FF138WBqyFyLjcWQe2WK3QfR1xl/V3o90x6api/Um8osquGW
Ca2QBm2uj8wtdWWSglKroyjWf5DE9P7RS3tXc4ZOzIvnbkD9jjq1JyJstvEy30Vui+DuKwKFxktt
CUK5qXuG9W7SDHrAu1BRhf7Oi7REBfEmWMW9mUT9cFV3bqXqyLHnkXHkguA8NoOheb2yaU21iPeK
NCb6nSG0gvswaIhgp3YihOjKRWmWxgAQIyT9roXKp96KelMuV7SX9cxq9wLhnvZNCdUOHZPA7Uxl
pyN31j6peSLKT35tDNkDteo6O4SGqRxyBioj5Gsi6D/7cXTdndvGvV7vQclE8l2Ry6Z3VDQ3DBAJ
Us38E0OcfnCbFX7wpDSDdd+ZnWmbDCdGB7fp6LQhEUEZ4S4zeq+/KrtydApEYOCC7nNlQL+i8lVT
2yp6UaWoEFqcRFiJEQ4kU2otxGXAbyXJPkh05K6qsRolWw0bw3TqQVK9d2mhDBbzPQaoQtUckjre
NJrVN961ij73qMF04WfaPpfgHPysp13gkfUlCG1SB7A4ng9hqUrCT1EooMjY+E0cfcm0EPJLCQZO
/3tt9aH7ZZBQ9gyPgkzkb90oUVuJ1UHqcFfRQzPGoETQRjJiDRlCKNLK/P1g1Upg3eEz4GGyx7IL
xIZdFmoRtmVN9it5B52wUahPtUG5czzWTBeVT02eqcLwHpZElUwtUPBbOpIWvvqO8oKq1oiSeEOY
X7np0A/0niGG/RElkMU19L4zP0q3owqhYM7c26hXT41q1NItvAsyoHt5MLnjBze1xBIlMLkp1fdj
lQtCjChR1BqkTq0eyFn9rghC2XVv/bRIqCmygYbfrEQf5+kULd+JPor5E+Y49NkjMoa54aJt5SPr
RNGwua7Fg96uRc7n7+FkxAASbE7c4PM+UzMSFBguRrxazuJN5YnGQ9yP4v7yk3g+bTARg5zYmWX8
ugi1tW8pU8ku29xOTR1UPP7BeIk38gZM6+Nli+dx8VuDsxQHX1z4iorBFCxEkPcQxX/Ug27HFMnK
d1oonmCKuUPA1RDJnLVFqrbi3o+YmuYNJPpSE17QuBX32b5zlLXa4BQTvg3j3lqbhXGeEQRVEmkT
UhftHkgRop23Q4QaMTDY21ALW6e3WtzLkwXOqkOll+mEpCwQMaqssMP77rZ34Nag4AUPA0nV+ILy
PUrtq6Iaa5ZnxyZPEysGBEHzFU0hSUts+FhwbYltemv5zZqp2YExvdJXMp+b4MY7TQGJGd0FTvAg
7FwdBTtynOI4AU7zw1ocvHgFT3Z3liknmtWN3rS7CsWMIPkuaP3aCV02AW0ifJVUTOa8MpDmUFmM
p8sw7MPqaCEXOc2Q25YdPgs6BSgwlru1xsPyndd/W52lTyGazzTA2NHOlktQe/KHCVT+XX1vPZRf
h/fR1jpWa2WH84xquh2/bU635yRL1YcOgc/o1WZ50yc2tIp6ujOuRweCSrsubCgoqo1m2uLT3+Ti
GKfnBhW5JamqMruagxSjwvX6JVV340dfhe6HXg+2HK9VoJfOKqAARpGBC+pnHFwNYtoDwTzXIsDp
GJ8QH/PvJ7BK+VF4BiENIyfUeDbZ5Aos6PxNglZVMqaqkQEqfF4nLuoqqP2GIoCQ55usHAmjET9y
v1323ecVdlLDUzOzax8IYd76NWYMaWMmu2HX3DUMrMC1gWRbsp/uobHmV6fT+NavYpPAzQBqutSY
NdS2ZSZh6rU3O9hmwLkj5bltn8fbYN2lnt/It9ZmRyUUWzkzRKxVO9SfYTEEUwLCu7cpTNEKfSrt
9FA4K9t6fjneGp358SKyYC+uMFpvUVwjIv7WU4Q2rrNbc9tfId9aiiDc45/l7V8Vv093d/ZFJ81Z
sMKv620QO9sV1L77K4pwONV/82YtFRfgTxeZC4bL4awJrjSuF8QW9kgcjsmupX8W/YuG8mLh8dTO
zMelTWNkhYkdOjMHA1W/ndXYlFaYOXT7LaMtI1UVBLagZHx0P43pAcF641n9lN2nV+s8q+fXE2pB
opDXRg5+cNZrVsaAaRQFP08h7TD0qd3SypCtp8vn6PzsTgSG0Knq0HAijTJ7KaU076pIw4rRSMmX
NPSrfSAm8pqTWwp0Ts3M3kW3sfyEZHDql+RHcpzubkJdGbZxKKFiAgO1+hKfAw95Gk9NTqfq5PUg
m43ImFiZ9q4+Gt8hyVV3wZVgf7duJVv3eSanUai1/t5rOeit6zk1CzHOW7OSII7tEBDlTNVrNA4z
fePjxK+6nfxcbSp1Y4GBmeinwM3u3Y2EiNrHtShk6Un5vXRuzdvf0CKuTFOb3faoP6QNMXPl2eF1
L61N7S0497ernV0ZlXl471UD3oRS5qu4i66la2sHkorC1y7ZEr8e/vy8MoA4Nd9QcKTS+HZpBoib
Pkz4qoI6iTPf6ebKhViOdHg6iP8nLtz5s/g/pF3ZktzIkfwV2bxDi/tYW+kBZx3dXdUX2eQLrNls
4r5vfP16Vo+GqCxsJTlrMpkko4ZRmYiMjIzwcC+gwCkaHOAkjWMcUPma3dweNxUO/gjhbpuEuAA8
cNeXxbRKxVShSY0EROqkIj9h31JL/IHP5vi2DMFFp8hcaI1Zf6c7hSxnsVjq+JeNjrHOEmbR5Mwh
oD3ZehWwaAPXYgwgh3iWgmAA6mlUHheEoK00yNowHVQ4EjQU8d+K9+s7eHkfYiUQo0WLBMJ9oPE9
d4xYjlCzICupxdjVpy8hKi39c19Zgxa7102truenKbqlKGRiHdVkPUmFTlAjoAbIqO+vHWAI3IHP
woCe2EWTBBycAkZIYQF/9joqW43jjyoE/KaU1R69zJSwbQqyJJS8eFS4qW2T8Jqowu4UrnSvUN3S
LW5RV3Uz31T9XyEuX928n5UQGjciZlVDQLLoFGyRPGiRmTn4XnZnp6/BdwlRmWOSHK8froVN6vbp
6omDtjxs8h5O87F/TG0/No07zdIPkJ1Hjd4ODizA52psXNR8FGprhT6LKtzu5M4rXhPdbu4xCmeg
xhqZgtV9h5Zs7rGIiddOgSGr6AODZUiWVSor7DipU1UfwSueJc0Tmz5JPUUanlQxhkBjL+yLGAyU
jPOwetUurVLBK+P0LvdRW4SEMrDcSJVu6s4EoaQnI2oalVU8AVwNWirmFq+dk6VhKnzxc5dNAqr9
ZvsyuyCOBCEigSD2DoTqt7tXMuHJpEQklyd9wS9tUs4kSOVUSjFsqolJuuH+1phNoF3AXwndDlYl
Y+18gi5OkxCAQYZDA7azLO6h5IwP2tqzCzlZQgnem/1O2iUv7ImJtcO5tEb+fJEzoWhRZ9EIa0bE
W2p2A/ipeT12rn+xn+uhHFQFFxaYQGGBb0fUhvusNAP45lAnWWNnHce4V0/t5Muv9dMe5ZqFPIAU
aIa9/mX6gaIoOklKbUNrnSBpQZEiAvLfPuiF2WFgIwKBguy21i8AeNay+eXOUp4q9kKtYqCc/A5U
+vQfU2Nqm+YucUK7ISiernUQKdpn5mNtPSL83ADKXblMnqSe4CvjLf+JTLCRalGwS25LByPHx+CL
7uJ9evt3atGgxjgpCaC5SPdmBa4bijzEKYEEmjlADsYvGeWhVU8CyYHKI6kA9oXypDguklQhZ59D
X6wP7zpudCZjkwuMu3j1TCzsUB6UcUGlZhnsZETd2XDaJnCvn4nV+wkEVsCsE51jgMrOj53fpGIu
ERPJjxLEAIQDONmBK91SH8XaHraxA2rXLcPo2pNsaZRK3dGbCYU2RI6h3wJmYysY1Q4B0K+dcBMh
tPwth1iskUoCh6ZSQRwIVpZKzzdKfhR432asaPWMLUxQ0atVxEISyTbGW+nNeJNzUGzGruZwt+MP
9LC5Xe9NzLEDllHKDcU0bpIswDb6mrAX+KA25UG4gTp3wYicq/kEZiZ0NLSAyrvg9+sVqSlkcrcT
oGUA+D+PBwIBWg62eIoe/IZZ9l11koVNyvkNrpw7oFnJ9YMBzHbTzbjXOQtQK7cvPFRG2ZpU66dh
YZMKlVUyKXlNHmC17d9Xd3pic8CZOWTwAarE/IF8Rd8aWSWKlXNOdBZEjfAOA8NCOWg4T8JQ1/Ae
CHGFtggMsBU4oFc209cC8Cjz9Jq1ft9lz4xSLisUIvoFJYx2O/SCX3HBT3cD8NSOdlfZ8ksdYfYn
f2eOyqx8VpiF4gPY9DAsQ4OwhLDtG+g+kyS8+VQ8ELY3iBVty1cMaOP2Y539tQQR9hCkCRWrwtOv
jKAb/DSeB5IdChISxGA/eM179BxZ4V31VB3Em95jiySt1WKAMALnn4R3EjDRlCdxXVPEWoVl8juu
80JQpL7WiGy3mDZ8yrFm8rr2OXfmt9G0/1BLYj3sV71q8ROo61fvgWuZyE4Dhhqbedjep1lvM7xo
JSU9Wyf10kiDOFNGaGqjeFC9Gnt/20IjBwQYBHvNKsCshaGlMbqVHQlNo8Yf52QsQBZ/M30iM5SR
p9yL2kYVbfYE5SWjEeYHoRImQ+EWelcXGl4xdDwAP0VIMB7xaMQQ5R3KTNDlcxRPQj1GblAakX67
PXJukzqaQDZ1aqoT5+GhSwcciMUHom92hLvi+vdbuUIINz7ofJHf6+gBnV//Q1BoBdiicTXWEIcY
N2MyQ+WJRe+x6okLK9R9r0oxXCTCHkoZoBShYjXc0/V1sCxQEXQEJKGXIqwDLxnbzw9wSsZOrbXn
z7aK+ihlH/R9RhxBvh9BSJ/a87fIAyDJyr7wzPa8uBomAafArQtBSvCOnn+YVu8nsQX8FylSuW02
0kFJXYIJIKyDAXirD1Jq+tv0kXOCARcFrgy3vh2+ZYX9NzZ28TuoW7gfoHVUkzgWpQOQFpCh7AFJ
ZOwt+UuolxLST0ykaCKEPEAufb7Yrm47VJKRoCnRs1bu4pw3J/0Y88zO1Zq74wirYPfHENtFA1uZ
hApze1jNAFKH5CH+Uu1igFUrwFUFMIRUHUDlrDB8gtnTqxNBbwiJK1AIq/Q7Wp4TZfqo2YXy/L2v
4qM+9zYwecV+HPT51i+L1uwH1eunfhuqfPJtSrrG+f3vCGQJkfogXEWn0Lp4Xhdp00DMDWhQdfZv
IGa3ESeWotNqeEbTnAdiFbOwF6pEktGqURdhcCP7FOGIOI1HUN3hHS/ayt8ccIAA+U+DdEUe9RAQ
VhKDvf9NykGbHP/+AwwGIENG9GfRzqVucT0sxqDLYSBOM2uWE7MRR9YLbO2kL21Q13TPqT2cEjYg
toVUDy8vK0QLt3X8zhMcHkVJlkeunQKAEwFfBmG3eCFlaGB4FTUPWMSkjcWPT0r/rKuv1/1tLZUm
E+d/GaECB9dqWp6QrdM6cwwdvIhk1ezu5z0Qj7Y2man+Eu4zO3CZVbK1u2Bpmfpo6GXIeUbms5of
ggvsBtIvtzdLpyAI//IOpIv3zKyWtaXUR+wmceD0mth0ABEONkNi1rkpfQaht5e/BoMpf4O0Q8Sk
PxTJ1UkHl+ViqdDZCEWuRuRbyvfVa3OHWbDY7GIoyJqQkfDtCIBIE4NGs9kdQqfhzQL0SONRO7Lq
oYwNMKjmmBCHPKrO+B3p+KhWN/54nJjJyvqHhbwe7gIZiS11yXOlXrUthxjGVYGVowDaMV8LLBPk
zxdhUpBTPS0Dsp0el7ohFHhPN67+mIJj/k5yksffVWdBoQoZJnjl/1oW2dqFTdBLFtUUwmZbiN+n
dtj2ee1dP43rX+enCeowhr7IDYGGnWtPWnjNE2CyX2Mxc66bWU2Wl0uhjl6px1w3k+2bdqBqVUDf
AoofF8KwpODXe8URALEd6/D9H2fg5+qow8cBqJVh6Ae423sAxHq73Y5PKFKU0JMCMr+yhBvBPM0X
vdSYkTQ8kD5Kuj1D05J1CpgbQB3H2sjBlefjp0iPPcpnokeIIAyrcdNXrQTT5K+M+a3MGcKBIMiB
RhoQuBd6Wlyiydk4oZGmfkWZGQ/5/kl5Ab2JR5o+lnQ/DyBTlz4BdX/AKPv2+jdfda2FcerEJFk4
Cynm/0xZMradBOHoMXGUjJV+r5mBWhje75ADAWiEOvspr3d6xsOzwAlmqfI9L36PVJYRKoMhTU9y
Y4GiRkT7XcQU8/lRLGs/rstA5VFz0u+Dxow2BPAH9vQQGjmkCsO6iqkmwckilO1AzoN/g+yAXldf
1nNYDeCZgczVSYUtD+0Wg1w6eWK4+O+mijkmy3+KtpMbHYECAGSl9Fhn6NQ4/nmPnH4HRoPAT4TW
L1p4J569RRDCQ1BPZlCKYGp/tvlCzE1krYYJzmI7lAbkJVVWmSHHW347evEoM14A55/3wzzSUqJ1
DJKii9DON3UbF7Omg+9JMmcusmpuMGeJCZE5L1dc2qG8tZXSfjQmCDej0haZs53byYiEq7KSZ/45
crQH9XG2Asi2mtGj7/Qj5oKYlKjUS/LjRyAeQTACCEgiNXHuZXWg1mPBdyouGckVdBMO/UVxiF0I
1EauUTI2l4pKHwYx948mO3Bsl4l5nWOGQ2rgZPqt7v2HlLFz0zukKsBAslmZz6/Rk0Fyp0EFF3wh
Ekyer3Buq7QeEQhNuW9NAUNlfsLSIjpPm2FCBcGAoECSBf+BfIB41MJhtaRKILDUccBZ9mBxajCb
C8ViDxQswOaGOyZe/mJJ6GzLID+BQhy+mky/4kRjLlMM0SgoDZfb6g4KjeDSrfcyhpH5J33/C3D5
yxVCa0QWQdgkStD8oLErRdMZaQT9MzN41fxDCaqu2DaceTdDzwGdQmAA7euhnA4CQK2epAPBLQAy
Qui9Uhdp2BR+y8t5Ccdst9I+tHsz26puvGNW8qjzfmGJuifnrNPVkG/AnfM2oKqG0r6NxVlx5mU3
xj0Z5YJfhs887zCWeJ4vE+godhI6Ulggiu0X0qiNVvCxlPjlqasg2JkTORDa9AgvH/+NtUyqCgxr
GLmRCfkY4GKE6YpyUlkQWxTy+BJV4Ph7EJjAyYIF2rhLNTOF44SfhB8YviR0Spo9g5S2ZXJ/UQSp
qK8DYYOOBi4zCA2Cd436CSGGNsW4iSGX5Iw2op7dw5Ewo7uV7eRdtoEICSzeTA7GUYX+FCvyUPH2
wjoV6iYyzya3mNFJPgGFCBBk4PEvpG7KvkrpsHphi0o+p1guATSClimuq37ct+BZaDfSvcTf8ri7
898c677cWeq0JHOZD+EIe90gWlp828KTGd5KhYCPJUFqAe0LUPjhgjwPckpSJpzWyETlAbUBza08
A13SCZH71+DOdDpyYZC6H8c85tI8jtB5isxm37qTg4IEfNbLH4MOxRzZrG7CCMlkusGW3lafuS3L
Zyge8z/3dbFoymMVUa15NcdvGCz/vg7Bp8bXpvGWPABN2ttCaEczSK+UPWH4TT/z22SLAYIo9MBX
1yab+qF/xeawQb3r3wJ3jSZDewnTdOffIuDlqFclBY2NF+GtBhg88/DQ1p65W86DhLnNs+ppJAYu
UrKPbwHJIMiqQefjglQuixt0BSt8fEIZ3UC4ZHBl9xcWRodERAhUV1GwQ01UUUG5cr4wuY0akOhg
YURptd9ifjGzWnME+V93mDYh4ym65mIwB2ovhEcoeErUPkoJiOBRmQIG2tZAS0KQTBiScFLBShsr
uM03wdN8B1DTZCIkbyDFqklm1ZosNBBVoDq52dnvoK6gXIlbtOhOv8P3kAJ6PvzNzveKN9mVK1mt
Z9gJq5xO4h31TZdGTxP/i6xFybKKU3oJD9BS951CAdqW02VMNRnyFuq9Keu6o7IW4kNn9qj+zhgg
s55b2Ovd3h7SjYQkCRNMigm6c/2lv09s/ze1Lz82liieAcOMtBKilOf+NGN2HnJe8FulNKKbvujl
vV70kLX2pf7xeoCkyCgubVEBskzqEdT/IqCbm+4H1E0fjRd5p7xhlhcABe2h/9yarRN8GVF/kB+r
bbwB9DF4QZuZsdFr33W5ZipuTl0v+2GPNeeFbkW+hCdSvBvQx0h1Fixv7ZMuTVHhsYtRUAKnETk/
4ZMAgCem/e4Dp0QqOrnTjZ65icsEY6zFiKVR6h4P5abuUdsgsSj8ToCAeJcS0tr4NMnAKqOQEECf
kqU16iZvFQPcBAmWODabZkxBktQ7svZ1RgW3knUzNhpGUKIf/qdzsrRIBaVETjAjMuP7DdbsZqBa
HyGrV92MjgiuvF9QUlq5TDD48vOMUMGnCTBI2SP5x37GKki1Uhes1E7SQCPc5O3E/oVKMcNFad7Z
KIkg0xbgE0a6lXBO/VJ2ltCA9MGcnxIoAlk6GHFyl9SMOziSXRuWgtrxfCtObvhKdgK9McaxYZ1f
jYpPUVoneOghCDfg5RXs1DbuOne25y3aqyfuuMEmb53EJelbs+sc3q4tdgmRnJkrDqdRIQt8BGKV
dHA4Mef2GIh80VSUzMVBZSF9Vu50UJtidJZo9qoXmNoeYihl7sNQ48T+gShBkBLPINhB6vY+agAC
7h1tC76urjbvf0Ggae0gy+iZAXovQqOJxvtpUdNUA/Sj4OijrUHzBSDi6TDjsp/HX8G/k6NK7yze
H9AoQ6EbdNSUo3M6eJn7GvYEqDMMr7kN3vlTv3pGSIbqLWbNCVSalWWsPQbAP0hUkcHuhkuQOtD6
HHBlBFie2YqjMyuYby23deTlwmdF+yRJrTXKkqemnMM1z3U4ba7fS2sxGpUCoG6hwkEqWudXYN9l
qZIluJbUJH3lBPEhAXzjuom1jVVQFNBPqE2Am85NGHMGBhoBJweUxN7YQDcqSzE4IVQKhMVAQJw2
368bXDsjS4PUFadUSp/JAQyC5Ps+j/vDUDSf5yj+dN0Ma13U1oGiRIwHcCGZ9dx4RYSu7qikDq9X
t70mPisjSxhLXIuLy3VRV1vXiQOYR2CQyCZ1FaZC+K9j66TVoW7A8XEjAu2DXF+2s62A6qcj9N80
zonaTY9XRwPectAH4pJgF4DWbsHlDyM7tcgVhypJ46rg8cOS8jFQi5swxEO6jcXNoGheOmLQ1ig6
5/r2rwWopVHq3EQytmOSkTBGyY9Z/D7mIAeCZns+/Eh84WtR+58Q1hhRcfW0CJAXIcripLB3vlB/
guq2ys3QAeO+5hECBNScr69qdSsXFqjDImfFpFSijq3sBMxN5VFxKArOk7X+KElFvOvSCZ0ZuX27
bnbVlxdmqSPjSzHYd2IEIX4+iP47jpCZ+ACbxIqVpQJjjRSz3kcujHADPlxM8yOEU6HWT5Sx8CsS
8mzBJfnvMADN2W5k8FIDSLDRtpKZW+EtqzS6usqTPjD6JgqIys4/XyqE0SQ28FMgJXQU7YW7RuFu
5Wbegt7ISwtWbF8NRDqGsfE05kWUgc/t9X7SyX2BJl4Y9pE7dRgt1YPp6Mv1t+ufj8KO/rmjC0t0
aGiESAHPGbkso7sgt+tux3/6qFSCAVKyEAeyJ3CB1UyK/LWyHdQ9MXeOQizpDFEVdDBTJLOmnUz7
mSO4UbzNko3vlW7oArpqPEK9DqhkZXJINY3UD6+vfe1MLu1TiZk8BO1sgEnN1OoK7FOJ3fbqb5bw
T0n30gZ17vtaGsqoho3+hYek0SeiskNI8/V6I1gFIiprUatp/tIiFQf0NpLTVsCuyt4MTAroRBMA
bcTC9F9IFZQdw9d8FcQaqBihrXY5QxUGeQyw84B3YSfdB0KxNbTeG/N+e/1rrd1hSzNUoImaGfxa
M47EJN5nEzLloTZD8LSN2cN1Q6z1UGcvVsqYmxQYygLIQsm3AijZypnVsFp1vsWuUedOjVGBbHNY
CRTwWsicq8jMaMmyQd2uatJyfTXCBoECEjhn8jVMLKKQSpCAhdv9wiTWWqRcfibqcp0wOAn2QngD
GWkoj9Mdn+7TN6JnpXjZUXgdUd58Lh5FtAG8699tNZQtTVNBumyBD+hB5EweHk+yVR9mPK5RQG1N
HlJIcWBJmJlnP3RXd1lE9o84TRD41C5rQ5wI0UT8pcltmfef24FnTaesOv/CBrWrYFYUtLEnZyzr
vja6YipD/ghKD7M3Juu0jf/1Nv538F4cPx4uzb//B//7rSinOgrClvqf/76N3uqiKX60/0P+sb/+
b+f/0L8P5Xv+2Nbv7+3ta0n/P8/+Qfz9f9q3X9vXs//h5G3UTvfdez09vDdd2p6M4JeS/+ev/uE/
3k9/y9NUvv/rj7eiy1vytwVRkf/x5x9tv//rDyCNFx5F/v4///DuNcM/99h9f738/7+/Nu2//pD0
f+oY9wV3nob+PYoWiOPDO/kTUfinLuig9lBQGEefmzRNQaTZhvgj8Z9I9dDXxC2LxzCEaf74R1N0
5I+Mf+JmRxqhgppIkNCoE//4z7rPvtDPL/aPvMuOeAu0zb/+uKjz4u/HTD4gqag5rwD4gzltVFA3
qqeDTkoM0Q7j186Ic16b1WPqFUz1L5Fue9E2qXgsqdnsyw1skoMO4bHKC26BMcCZJ70UwxJ2qGo0
4KmInlR32hgS0npz8X3+3IezddPHgv4NVKiexCkXwUup4mLNcLRRasg86RbvFyfaBh406+8KN3AN
VnmSXKHLB/+HWQCsAeYAfxWdhdaFrvapDrPhNt0SFHB8aNHsnH/8IviJvpEoe3Si5HO11CdlqYKN
39+1N6RyNx2PqilYwm0G4rz779f3lQTKK+uTqMQI3I2hAZpLAt5owXqUeJInu+KGOTxLkp8LO4II
WgQ0gJDMU5EzbYcwkyvYaRxgj0nrtM2wjxhDszogIJlIpIuKyWkjUaxAtwm9ILBZnKfVU5xrUGiG
wXjbvILg18oP/YbMvWFOumW30+gn2Yc5lQQHDBQatJ6MIuRGW4o+MME76ZDDU5JN8zXZYfzMQc+2
NsVHw8ud6Zt+93vKK6i5koCgQKUcwkbSpRiiLzQJ1DwqCKCmwMOk0z4eBwYh94pTklgjY3lgcgRb
1vleBkCYjX6V4RAItQJ1gXgbA3sP8uJyc90bWYaou2+eozTtfKwFA0N3zVg88JnxpDYVY+CZvsax
ZVgPkAwA8YGtiSamyZJZnWuM0Zq+8cjFsx1Ai/P6Qi6wJ7QJKucLJK5BJ7Im/p7dlYhVpAWp7WT2
yVoJziBmA1mxIaEEegGXVEGWrgwDLBFduO6OcM/Xm2wLApBNyHjirDg5IFeiCrJ5onlOB8O5bDQQ
iBMttTQ8GOC8jHQv1I+5/yjolZOWjOBL3IqKGUtzdCwE5UaecR3MTUFiF+ELsmgX5AZOnCa2WrUM
xcY1p8D79AMpifkdysnjpIKARo+AMaWRnagP48xCR9LANXJUsaCfJij39rWqk7MMC4q30WaSzdDl
c0tsbQUYCNIm6aC5VXk9x7g7107V0iwdCvNaS5HO4hKRAjMVCaIeLXGgkq77/MpVslgd5FzOo0RT
j2KWNVhdIEjbZuIBximsenpTwePnV+MuDu6NnhEw1rcU8yZAeeq6KNFHuS9DELxX4LMcLP1+gvhB
jKFqaMLbRAEeWDMmLdnaKsG8DpA7Wg5ofpDNXpQxcz3C7F+M4xYU/o2Whd/yVvqR15IbxPLtUEV2
PmIIpGGF4LWjByCrhNEdkNIgBp+bHRRMUfYxCcFFbDdq6RrijRHIbtOCVa/gnVZkzAoJa3FlaZGc
l8VCm3hsk0hDJkKSvvGp8YhwGfK8+8hlNUjXjt7SFLWnRpuCAN6HqSCeebC3D0D2wzrDP1djskRU
FQDHAGTjlOYuVhQWzaQHJcQTZA8dBbQoZQwacrv6NyV/TlcysN0/DZFkaGGIw0xvgpcElIAbsGb1
Xya0lvuEJWR/Uf4h4WRphvIJyORm0qDjGisgjq5AnarfR7d4Ab/ILr9p9jwjQFJDnP9ZliZqPJlu
vJhrzGJj1NocB1y8H11w9uhfa1c4RHeam9wXzzV66EDhZVvwNUBWsTOV3QcyjuUta+EM4N///Ax6
NkfNBaXtK3xGUcPkaHc7lo2ZsPooF+Xn0+YSgVckjxpRWTn/hjOSfqMmibjQxbGjpgqYV4wql7ZJ
rtboLmZQp6qmaGNEmuwpMUbABOhQbDJ9hhJMLaKxkIrBbdoaiiWnY/MEXXfpPsym6f33oy4GTUE/
oAN0j3GC8985hkHdSSSB53cEVqUDPwaIq8Mkgl27jJd26Eskxb0G6ONHmhGjVEs6S1bpKvv+VJJP
QNb6BMr+LDZbJlHqBfKUfA3ZEHXguvBvQaWeKXldDEVWYpUZ/lVulZf8mNuYygic3nTedLPbonKH
mQY3/sptWWiYtbfEmXXqPCvFkEi1hrU3IN0V7MjhB1SaQAyAXn5k94N1/ZOuhcPlYqlzHZaKhgEg
4uC9uumCo5DV7nULa0dIxhUmw7HRTaYTuR66eYpOch1fHZwpjb1B6B/GTHi4bmZ9IfBMNMJICYQ6
Q7wKvRCpI745VQcoKPim0U4NY7cuaoHENxTeMAw8TUDWxlO+oeeDyPVkMeSimm9CK330t0TUrTU1
T3LAbhnv2HyPa1u4tEr5hGaEYwEBDAiPzNlO9/VN2bamXFWs1ZG/h06Cl3YoZ4hHZa7jmXyqW3U3
3Y77zvUPk00IKYwtK7SufTBgDDCzroiA6dNcU3OQdTOPAGeOfiqbss59qwqBkdWvX1uigHIZHsoY
Iqe+VzON4ZSUSGWmne/NW4J77dHTG09CngMbMr62g1BfJcSMKkb/aWefqrwTlRSLUu/brdFiPoWQ
nqMQ8L32tCML73vR6jpdHD/N0a8WORfLrOhxcYievkOvuUVgBK2z4PkulmzrbvhA7sXskTumtxUr
a1sL02TuChcCOrU43ufXQRLJSRSTME0OQ9OY0PXAsGDp6FsNYpwTSGlaL3s0jqxe1JrnSJKskaIp
rgl6niT3hUGbIHVj5mrzyIGYpa0jluOs5sDkkkO9A+Qe9EGf50nRTu9B0evQQ2yfyu9E5QF0q6Q+
hhELL7OrI5HmZPVo15PhhWnqtHNRJugRlG3wciNlsn4/TzbxocKeNlPIiM6r60RIUzEbCAZWutzC
lRon5BP2MuXq9ykrv89B+NKHyhFTxIJZceJk53nJQC2s++3CKpVISGXO80OOYwk1+R9lZKq342Gy
SIsWlO8YqbBkswg8bXea+3SZHZ21dxWIhf5aNJVfDBiK4lKS1dW27nV3yb5PrOi+PZD+sHE/fjJG
W8TElyV7n6YNa1B6LZjLAk+oJFDLusCmJ1nNlVyMHQ81qCKOyCe7F2348jduw59G6MDQz0ISTzUC
Q5JEj3rQY/ARxI3m3zAiYhdxBiELSJ/DfmyVZNCxjUPum0Ur2YrY2NdNCKu7tbBBYsHieYM2iAbl
IvIO8PItZFR9D5wENoZTbo2v+mGEoGO4Y5WeVm95vHYMFJ8w1nlRg9RqMOL0Ee7BxvE9MC96eWOl
rVluFO9EJH0QN7k1f9Ebxoaur1ZF3wesQkD8yZRjFlKqcZKIHeV3/i53tW+BY2QYliMHAjJy1lhY
mKpknYe1eIp6KwR0IGdB8C/ne4wGkFH4HElqFN3RmgCkeL8LuTvl1AsTVIlyLIM2B+GCavZlaUaa
bvXTV77CghSUbuRsy/Aa1oqoZFALJyHME5jjKqKzgG+YfE2ewQ+Clq2wgwAAexZkLZAu3yxU7iRx
+sxnMkwKAVBDA658EaMK1d4YAyuTH3rWR1v3lcVjjDoZaZz4gBDCIAj3vOYBE1t74SEGaB+PBUCQ
rembf9cxy4qr53FhlfKVHlOpidzjPJIK8HyjVmYPihcXBJvODDlnM0eJw7CZr6K1AtFydyn/CVSA
GhrplGr0dlya8z7/DBYxZ66Ay2ItkrVGynviQe2CiST5gdKD6HYwukNSdf4DOKWgZHXdVckPv0i5
f2bBNLTcnzM9NchlLzYlyuhDlFhFGoIBok6zwO0Nfvr0/zNIZcScAXnXScZOzlN1l7bJPgC9u2X0
6lc5xdj+dWNr53CR49Pg8KKqSh9cGXhQSPFuysdNGDKOOomI1/aPOnZz3uehzuNbxdtgI2FqcXDD
Dft0UyojH/Wo5Uqo0zaHtQKdQdjp38ot0SznXshQMQTw1BuDt4Jt8CT2mOiAiJM1HwQob4NTwuUh
6sTKflffNMufQh3BQKw7PiZlaG5TbpNNhUYqfxQfEdlwF4Lv7Pv1b8i0R529PgiqMoVsjakd4mOE
2cHMCj8TGWfRlr/9rdMH5B7IgTFrjJoYXX1Wi3hsugkOGmiFWeSvZXgPIkGGY65loGAxA8AdY4fA
DtEPw5HHg7TyY+S9W8xEtjfdq/Km7uqjsFdtxeMm0M+Cnq40RZRdpg2LpXAtx0fWhLKmIBF6TZ76
hkoBoG4hkGPPBVBFVOVvXBo1EI4scjOPuK9102z5UvuU+91LK8VbQY0Yfcn1n4A0A3sMDhI02s5v
fSlMIXmCLQJDhwwlzOILqFD2eS5YXAmwaz2ZfS8CHcrZQt9vMKxrX3ertTIb3hx4OoLKAZVl+v2f
hRl+WeAr5nyYMHeGCeB6G+y1PSktKw/K/fBF8RrfzL70t4Qit2C8XlcCrwKxEAXvADzv0NI8X37B
18PQgwENkKfS38HBdS+Vo3oTQcrVUgeNRVa2kh+c2aOePI0u5EM7hppZRkppcnp4kyf+cS4RJMb5
WRVxdwZB/Xp9k1eiI7RQQK4MZDNBBdGLlLhAaxIVI/PJ15Ef0SsCTXTSmmISeU3au6KSH1qB965b
XYn6Z1bJr1rk7IUk1cOMLjKSPYSHdqtjUv5vWCA6j6h9gF+OfrUmvBjOqCpqZiJu8/SlyFgYxxXv
QPyBMgkwHQAM00FIKDlZmSpRM4UBkvF4R0lRtq1KwVTBQ399LeQbUDfYmSnqHGrFOPV8EelmHWqu
yilWWiYmr3+DFqw9pU/XjZG/7MIYaKYIm4NCJGTOP03eGGXVKqVuVk1hNRkAwwg/isCq7a1unwG2
IXgd2IDo2OLHUqDoBsxk8EC7kDWrUmxZA5Kr5UrG/q0cLHCvg4QVKmMYm6V9oQVFy6hECeDzneEa
BpbE1buqL2xZSqwYKU1bMesXpL1Mb6OOBxoxp6DgTH0zJMHQftZiHNlEBpQ98aKk2hW5ZEY5/xwK
hSP3gcUlYHCEQvf1L7iyXOhYgBiZx/OQ3CDnXzCty34cYgmeOatOi5e5maa8l6szOMNAAwoeTd7s
m55xpNfaEqS2jjtTQCEfkIVzs6ouxjn+WoSvjrOHLH40wvrer975ctyKWmL2hX8ryeXrXAlunb7J
oC68vu5Lz9VwVQMKSVwKMCQq0RvAxjGKc4VEr5GsUgkhx1KVW7WIGPgjihKMZHqYDAPeXAHuklxQ
1BEpM1/Kmu701Cg+yTuIgU134vNwm3mEP10HFeBTcxxvJYc907m2RuLHYOoibKf0QzxI2kZIG0Qb
PSo8XbpLpKPBMQd2L8MzmFVA/4MJP0IsTNP/TEk2+AN5i3e7GWwMBNxY5Fb+OTV7Z9jym0EzOYbT
rlz2EFAGFzQki8hUBm0zaYKojwm0EYUN3cJ/RoYFvgSb0EvKZllZ/Sd0bDA7e+BdQniqDUzuqJVl
YzoLXxeHB/GPdqCyyst2IHklj1ISGPGLcGC46JrrwASgXggMIuBe1CFJhkKos/rkOgQYX7qgjSn2
E0RA0TAPPORUU/iA/jxQ486wn3PGW3J9hX+Zp9+SM8+N9awiqdRyNGwaMOMyp8FYJqjXI7p7cqKC
NxN1xdqT0y/QX/9/LkI8DzSESYoH0TAeWgUkRsvvaZ2xPtPaIgSULVHqAjMVUvBzE6LKaZzfY59I
30LEvwQTmIkNVOVfP1AEwvG3Y5cioGuo4ZYCrpeeHI5mPx5n0rBQJ2Or6YWVTvkmzSLnupnLW1c7
M0NtnVxFncxhptVMjek+asQfULa3S73Y+zzP2sTLrAW2AANFlwskKyD2Ot/DsNHAzpSSR2gU7hUl
tiTB8AbpJmw4MwhD+/rKyME5v2/PrVHJ86T2XRCTt0o6FHamykCXGVaZqk4aYu6jf4jKyoz5jmF1
bT+hjoxl8iqQvfRVy2VBGPMAVZgYmjOT1FFVMEMGRwzzMnx+LTyCYwojACLiBkII5ZF1U0fJXGvg
FtlxoME9+mVgdqPdy1ayCXYEYqbx2xpYC+HA6RbQdB94s99P2wgj3M+fQQ7OInFXY6Go9R7xv8E8
NAApFm/Mlmhg8gUEV9e/6NreKtBqR9sQ4/y4j85N6UWozkUpoFxazpyld4K6TVGAuk8DUdzFU1M9
XLe34q/QvASQ1NBx5FFfP7c3xX2exB12OIs/pyBx0fTMTPKHLi0tKWelpCuLOwUWInap4NRTnzP2
Y04aZrz1Jo0/yq2wD4v0Cf3pfZYGm+vrukwHwYaIyxxQd3Ddo+98vi6xDLU6DTC5k4qS3U5AJkbH
eZTtMumsTPvR8M/X7a0tDY9l9K1ArC9e0npXSVBB6RNvO0XZREXmdHy34cEKaUysCsFKzknGnvBI
MUAHcNmDbeaprn0fhG/j2+yKTn6ogf7R305C98z04DL3IkM4SI8hQ4mpGroigz56EVYGyhElN5mN
fsMPn1UMRl3fvTUjuJ9lMA9geudi97hIqriploBr13hL4iHDXH4RWTKUK+0rDAYsrFDRMo5noxla
WTH9Z+2AeeYUWvOxDUYdzVEfcQQkKzblb+lt9vn66lZaEueGKWfUyyELSxmGhQPpulS7yJn3/X4a
oLTHu4VdoLj9yEKLXd7mZ0ZPsXURtLRshhh7BaN5B72Y9zFhYTkZH42GcmpNZmBODgbayOYAxo2L
B0libN3/sncly5EbSfZX2uaONgCB9TAXbLkwkzurSF7CyCoWlkBg339nTnOYr+gfmxeUepSJhBFS
93VkUplMNNERm4eH+/P31mzMr25DDpMqhQ0rBdomjNBRf9fF5so9c+kEz6dq5pfUSW1IJzZGKyHt
l2+IFrtmv0UHuEUfv94Ln7NyfmWf25rdJaPK5bRBFsgBy5+eugLLpj2lN9Zt8R3Mo9lVthWRfv6Q
B9rV+L3MnHSz5oYvfeP5J4hJP9kZMhCrrKhx2gz2kNNvY7wzxwPgfa7aB0xfyacuIFbPrQnPeWJN
IY1N+QBroisWR7t55FvZ56VrP/fXsZ+78aaD3LoJKu/4J954ylv8vK6etJDWPf8MsQdOPiMjpRry
Qsz7AS1krsim2u4YGJjmNf7qNUfzSUd4YosrRUGrFrZqX9tXu1fuh8xhR+22c+1NHhRP0Ov+vmb1
M7ny1c6aeRm0TNh2N2KiBX2t5oJqGoLLNYiIrdv4KCGZv2+93pN+Jf641T32Ro/qsf6eojTy9RZf
dDyf4lgIEZFinYUwQpAlTRE8OlOcAf4gO1xbI99YCAyxmmiEAhB1SRl2CnVcV2KGk8P0PPrDbjym
kTMAnIIcveKbAJdpAQ+kwmlRaxpAYuP2V2th4ULjw/lXzLZ2UwEkAWJfsc6dBy5WyIA9CTKixh+9
9qG7/pd6+M5NzrYxmovTHuGOOE1KQMBwq5gO2LXAxlFt9Nu1m2t5T53M8+zKVKwhyrRazPNuOHCE
Gvk+fWmP01X8pCOb5wnQF3rPn7r7xKc+KNuTTbppSmdcP1SLXuvkU2bb28g7NdRHfIog1QE7s1s+
WRLknxz1tgDLlRFEe/s2BN70Jb5Zqy0uXEPgm0LaSwQomjp/hyQ0ppA3wdEyyaGVttnYOhIKmV+f
mzUjs5uBMY1aMVEx1+RnY/jM/uiMh69NLHmms4HMXL8G/ZTOCDGQ9FCojv087Nhd5JnXEHKuEA7d
Uye5kq/yd3Pl2lu4Yc/szk6KOpIqLsQEWgM0TPDnlmaH0kAb1JobXJvF2QHJDQZp2gKzWDexy8u3
DBJrQ7XShrHg4s6GMzsWdUjRWS9uUKaC6z3CJf1X6b6ALTqzMNvtyShbXRXDQpMihxA/5sbH11th
yYWeWrBmrWJwXbVNLUyUdpfcToHxBI4fxFgBmheBqypGN3lLrpu3fid4s0NvXHl4Xj6YzgY4z/2o
ldRVpdiJoIp1MuJLxh1RX8p2pZy5uB0A3xIU9Sb64WbzSKJ6ZMYkg2Ndu6/oncyhHlIEX0/lio3P
nqeT616z23rIMJ9OpSeOzm7q/LGY7r62sbjj/hjHZ3hzYqNXay0sKowDdeOjGoWbOCErUfDCuxJT
hAyRhjQ/WlnnxT0568PBhuoHABRAFAo+YrETBLuUp3p/grtEhNWzgAVlBUhU6BrqlRfdnqWcxoSX
sCfyjYIvBTL21q2Nu1va8IAm7hoye8kLnRqcHVumyIWKhiHdKY3QMwn1Q+NWq3XPTkM/J+YaVlo8
Ti7GB3A9EKDQZEC723nIGRvMjiTovzo9+66yxpdUtkFhFjnPRylGbahpn/D7glwBQadR7ADMW4Vz
CBPzTzCJIG8FkgFUMLPtDyqA1qAjtuZQPApSZL6hW6sAhCO/BfDe+3qPLm6gE2tzdG1TN9waKlir
AQ0HWiIBNaP6YG6gn6hA03I1/lqa4FN7swmWGoYHrjh4chUIlBN4vN3iFy4ygbH/EwijNXvi5yeH
sMzKJjIbcdCrnTgeeMK3DrmvPTVAYnJdPHjp0IP8BBz76JvA4s3uMsnmEk05Dj1RQ0cGBKatVwKC
BdeFwhoBIhrNyWheEz8/GZFidyFYBZBKyuLew2P+mznZJdLx2ppvWXD3SGmipwUdSCgCzSvfndla
UmbBkGCSA9YVIsglQ1dE59QeqJRvktDRn7L9n/AyF4ceWr3iNYJRomHhogFKSolcoC6FZ9GDUAZH
ny7nQDAKDWYQ33+uHGTF9MEb3v4EJ8WFj5tZn7kczkrokqNYDjwVil5OE6FdTuBtFXd8ZEF7tVYO
vkSlzQzOTjw39drowL3+6VTJQf18kAxufdACEFWnbrq2shdx+ZlByCGcbyEQk7KBoynl89lpP08H
bYDkoJ8ElldD4mianOK+22Sv5sf64n69tvbcw+aGNGYh3qDAGxgbu/uYEF1K/ejl/eioBnH+qn8T
Q0WLGwAcAh01j1moptIaCIffUxk+lH7uJF90uAnEX7tdsba0dVCOxRMXMkpw3rPTz6J2lPokRCNY
CH0Y4oX7IXTURwaRIbx2ig2Y7t/+TZOz3YruD2lMI5isvFoPhNwFhzq6ajvJdSb0IdZJCZdW8HSQ
s+3KqFHqVgyLSupGt0AwNxDB+RHus/fOHXyUvIOC7wXtThgY/spoL9w5lhMlb6wkJHEEtOB852ax
UaAwGRvYucYmeqleRMNiDLN1564/3S9cLayhxAJkJUxhG4nlPnG1cg7QNEmQYCy06oCg9DqKC9z9
4UoweongnNkRl8qJncxKrGhQsEm1u1wP7NCvDoarOHwTfbdf1Yc+cRQhV6f4yC12m7/OT6jO7M+u
lMLWejUehf243ikRQkijudJKeyWvuOjoTudT3Dgn40xagxddhPnMDsgqan6+YWCBLg+qADrj9l/r
T7rM9swGNjuPlhnRupwwMOVmCvLagbSEz9GAwiOhhYedGnqr1FdLzvV0kLMDWRh9mvZiMsW1SQ5V
7JFtt0XzBuiv7g4vFDRKv9IP1A/WqgcX9zUGi1QHIFU6qHkBCjif3SxGw6uuAaEuQhCXUgZZ13aE
4H2t3itysuJ4LgIdWANeDAgqqEuYF502KhlCq6gAYgLT135IgH7pm5evT/uaidl2URKAtIoeJpow
fQCYqnIGKZVXboilWUOGCPgzYGkAk5qdcavQwEIiwQhPpr3SRb/sKf2GrgLu6FkxrN28C74TeDc8
2RDVAIs5t8Y4zc0ea4dwW6S0832X77ju8Y8OPEeDP+7UwuOWMyouytSrx2FhrGfWZ34mMkiE/ASs
C9YyBRmDJIjKfSe6FAViirj0e9S8dvqfoIBcOvsGlEAg7w0KDPlid2qoQFbypGC/HKudIOCbtqLV
HOzZPyFU66+9G5UF340mMAUGEQBAM3K2rpTWec5RR/9sPbWi/ZTeGTtBZKb401ObORGUT4ORemti
BpcvKiwfnm0ifsUteQHoVZllZlWtiiXO30B8BxVn5c5Exxvz+qvVJRXDOHstzqzNvM1gRja0XWCt
QetU9JwE5rXmlbvMz47pPnVXZZXFBTu3p2AJ0U4I0O0Fk389Uk3icEEOfR1iJ/05HrOH/Ck+qrdI
4O8zS0gXoEm72UR3fYMm/5XTuji7Qs4GpQRo06Gcfu7kFDKMZcqk3wBPXecKyJ+gtuY/y5f1YHXh
wMC9EZBaagIhMG+tMJLaYjUFI41c/5D6fZQ99lIUAFa//drTLW3WUzsi7Dm5GNs+jlk7wU4e3THp
Z05uE7KS/7z0PIKxDQybAiUG3OAscioydWxaAB6A/ikgaKkaNyhrYlz1xrTxxJHbNYDA5U7BoUMO
w0JJCaiYeSzM1UqdaNzaTk/4DaP0bdBUlxbDtq/i3VBKTtW9V8AVfz2TlysGq8AjgKkO6ZOLJnA4
85CaBFZTWhx1E2Lfmn1fq+ZO67v3r01dLppG0DAsZMDQ3YN/zhcNjLaynUim7Sjstc7eBw71Sb5W
Nru8A2EEjS2idR8g6TkophnVbGhb3XbAmuqAst5h4VrO63JnwISJDKINXUugtmbjGCijctlYMKFw
p4r1oNPpthjyrVqNbhj+rHjulewDQCQnJLYDIgovxb+r1n3da5ty+sg6toIyXPDe+CZQnkMHwAYW
fg7uzwHJjnSIVcOJWpvR73YmeCFF8zABRbIO9DJU1NfaaC7rzeq50ZkvTWtbAwQIRqFJ9kMFLfh4
y3fQGN//CYlo8cQ+96PntmbHsU+5orUDbGkbY4SmX7i3DtlbB5awtRbQxWFhZZFVE6J1mNTzfToa
WluzujAdsOP43TR5DApDRY6VbBNX5ckmA1CjLC1H46E7qenKWl7CJzCt0C0Ufwvg9BxCRilYRBqg
LD8DYiDwUHLdlB9IJXHXvMbbzdX348HUHPbcHWMvdZMD+/7XTyruJLAvCrGdi0ujshB0kbYxnXDy
1QqqvjbIdldsKAueR7BjwoKAXSESP59m2kBnBlISgJMF5eTqQRo0W5F33MYfHThEBBw3Yk4uO6sv
jgUfcWp5rled87qD6AOwjvybtZkOEBt/ZwBpSK4gnpNCPKz+ese2yP7/MVh95jOoLXMAbzBYoZRl
BqBLqUEPAw0jD0H6kQXSDjLgK3f/8jDRH4PgCubn+7il2TBJdDAdGeKEKvQeiLkGe19w6RjWHyZm
HoAXaMXSQ5hI8XjKoxpQQNUd1gCca1ZmOwWvt8Yk6QgUAEk2cqXhNn6Be/e/3vQLEbdYo/8bzBxN
lrS8BG4Ig6l9/Xl6Frqh4NO5M35EW9EIulpKWBnW/B6phriTix72yEMS+sYm3opiQglhp0e6HbEV
hXbYmtWlTYEaP7CwADri2M3mkutxNJbmhFM3mR5DXNqyl6/n8bLqis2GhyEAsEJnCXWh84OtkEzT
GHQ4BPHSHdiJ7lu3AZrBemuP/IMkrrLpuCc/qwH3iqO93kW85MDPPkB4npPocEzlxOgs7BchzVlf
871gZFbcEvWg1YMtDu7sXjqzNbssLKjSDKSCrRG2zKB+AuWpE10Tv9iUax5zce1OJnZ22miiTXIj
JlYQMAiu6faDQgcNqdJn2EMBmzx+vZRLYcXZ6Ga7BcoHVqgTjC7dkdzR3MxLHqqr+lmQwMM933XH
dfGDxXOIgiJaFRGYIoKbTWkp21KKwFtcDEpgB4GQG8kqaGqrYEFCs9vXY1w6haJbERetaPmcP1ns
zI5oY0vobjPwwGe2m6vXlb3KryY+er5PYASyY2CRE0+x8z3JSShZ6YRWxXJ0poBt1ScAMKNntXQQ
ycDLhI+l5tJqI2dOsZqCXtg4AnIsANVoQcGf58Y1cGhwe2iRJ0nKwzg2O718+3oWl25zmED3k6Eb
nyf/3EQblQCrj731uTdNgFh/pujwQl2duGWF8lfmhzfTbXqwVp5pl9hL0dFlKADBC/6ai44eicoK
OLBH6/NBr6ALctdCk1H1bcVl0WfKpIP84YiMzSv36h1Exx6Ku38lJYx2EbFfQSAl6oyzC77sTCkf
E3Ryy/Rak/OgUZ5ta20XLexV9O8BRoBWKLxt5jd61XbEyJiNsY6Nq4Tckbiy7bU1iq7LHAnGcmJm
5meSuDEi9DNhLQuXVUG2U31xFSbUb4HmBdcEVLG8lf2ztEU/9X7wLFIv5al4H2ea2sImcIaH8ttn
HghKTdk12atgtFlX9ryk6RV1EUXAK0VvqWnO3EyTF3k8ZphMDTdvezR2Y6DiyoXfXsHnLDm0M0uz
+aR5rBcmh6XwugcWutzT3T8TeZDoXMUMLATWKPba4oUqoxdg7j+VBkzVecvxpG8RvHvaCLglSFR1
docct1I45YReFH9l/Rb2DMwhb4HuEBPvppmL4ZUpSeaQ2E5WmgGCTnAQ2vJGyaHN2n8UKtsa5VUr
K7sifjBDUGeHtaupa4//hWyXZqH2hEQXtEvA7zHLdo0kD+UqxHCjnbEX9ZJmn0EvRLRMrc+zuPxm
Lh25GmhUofkGGbb5zRHWFvKIrMY8f5L1Cf4ZxRc6pF9P7cKh/xRtU20Zd/9FK1oXgQl8QrEN0W+2
ldrnOhyuONhGv7aycP5EUznctwwFmQseYmAKwFit9NAtTCEja6puqxRre2RpY0K4Am9aKCIQ5ETP
7whw7pKyHwZkuNz+V3HogLgKnfIu3xTbOofy1h5yZl4I8pzva2Ha0hxiiXDP20K9dZ7Mk8Y6sfNq
tAGSxrsZapVFpHjcXqPKvjSD/ijMnY7auchyzcKlvkpMkO7ZNtpFet+SJG/gvSul2oqzvIwlYEa0
wiP7hFT9vHDV8wKMbVCRcYxkX+RHPStdZYQOVjlumMEfv94YC2cK1gTdBnh8cbHNCwOYsURvS6Tt
bPU2BQlWZ3woDb2rTfqkdDEIAGvAQ1Of1LaL/vkn0vHg6y8Q7vH8nAm2T9STQQhkqxjX+bZJpsaQ
og6Hummiw6SbnlTYvRsS41ZWxrumT3ak7VZ89tJKohxhodkN8PaLHBDpIx0gKAq/WbzZJUr3dQbh
7nLl0C0tJO5yw9IVG0Q8c3dFWBVF8oT9MtjGXZ3zHcBem0Kmx74rvYStOml1YSZFHUAccizkvBgQ
TtSopQZLKappoqYUeeGTshFQxPr7Gpnp0rJByJeI0/7Zen++bDynPB2BznPAAeJbnD6F5JZDhzxu
r+vwLaS5//U2ufRgKG+c2BODP3n11bVhtOjXwpLZ+VWWgsyooysHbyHKPbcxu18ws2XbojiKYHNk
2651BRe65KuPI4TAb6BCXj+KTGvytIrLucx/nlsWoz8ZndKUadRE2JBxnLxnEnptiH7Qy8pRh9SJ
+YvElEBuC4ezFTGWS6d9bliclFPDpK0mwNpguEcJAgcvH/cQPnA6qrtfL+DiadBx1lQQNuMymgVk
fZ5JUjdid+YmTtrYRJ4xSv44Zq40xUHf/vra3OIRPzE3i8piJK8oUiEoRzSRH6NCZhWga2xWrCwE
f2L+/hjVzHuFpVTKWvp55qYG3Pmg9ryeNtgqfe7Ye8ixrrLELRwEXHGAVIjuahQEZk+RtFdJWMqw
YHW6G9rh0Ryateee+B0znwzfiF+P607gbme7Alzh0RSNsCFin+pGqLMJaTh6laz2Wn1ezl/ZEjv0
ZAeCEhGMRQ1sdQG7J54AwUzX8RNEZvghf7UBG71NHZGRSIEHqEC+AzEWsPu+Sg/6LjtOD2Gwllld
SHFhRU+GP9uqeggBLFrik6qAj6BMSfFEknM33Jv3/MnaqbdiMgrbTbeRn35Qd41UZWHvntmf7d0o
peVEhP2W7UZqe5F6I6drnCKXnCaAAaIUgVcEESoY8+cmG5Xw0+kgXlNBSmtpYKqEKJ/lyTd9IDgH
ORqScDEqpfB5K97gs4NwvuzorIOQIdSmBOPR+bIXjUF5zxh1tNfWr3b9kegbXUHOq2Hoi2KWL5hx
0VocGBBdg9b20XypNoCD6G8VKOulbSjUSbZf+4wFgBQeF3981Lx0kFApVoYUHyU6PSfcoDGQ/PiO
3ou2xjbb0Os1nejPWb6YB3ASqbLoBcRr43weerUE23oZYh421Y5WTnHQg/GYBECc/cxBk9gILWMY
7kNnlQ156ZiDag3NEoBnI7Cd7XOLl3ZF6wjg/T2/BsRua98L4RcQ130na2WvJbd1amu2p7tCIjUo
ETG1+3xrbEgMwJuVglkeeBsg+gCydy0AUvJdHkiefptu1C170N/iYBUjIizNZhxxpmwKSDpeK/MZ
12q7zfI4F4vc4Rs2Bvo2QPhFwW2v/ih8+VZgm5GA0Zz0SVqpLn82EFwYF0xXIlMIyq3ZcjfQzoYm
d4FQAmQgTQxPBkZyn+3f7dgJUo+7xk+AujOHH4XLFU2Y8csbGFZB/bUpkSLlN6ubfiFsBDIf/k4W
8HnshfMdSCw+YLbwSSKfnt6Ctnyv3YoCRf0Qov749RFbiALOjM3CuIENmpyoMFZK31MdgnZD5EYR
mKO7Cm2va3RuC54cpUdD9K9YNlZ8TiEXWf0YKTbMEad19RsewdVJDvOp5LRQG2Jut9d95J6TK1BH
G+9rc3u56aH7Az0DG9xsIMOcv23GRI7MSAXX5RC+yeEvs/zr4YegI8G6fUZUF2/ubkATHkQFKPRM
aRVUEBUQuhQRsJUmkOsgOFytMKFaPTs/KOgiVSHSwcACWygCne8XzSpZg0fbM4BWrfEYlV0J1u+w
TBK5OlgZD82PUMZbGVzu2VQX1avW9BAb8Ac5H80j70NDTfySc0uJXAjn8q7c0YKQRr0meOJmatCn
Wt2RTR6Zbe6HFSUKe0gG9CIVXivFWY/LgCbQrnUHi6QgxguH2jLeQxolI7ru8zGrm6CHx2XmVk2n
KHZzW0q0NyrTsHeADwf0ZcOjJCY+7tYWdHOmPuZl4oG+g+pPUzjgWnIklph7ZoDDNfUbOqqVJzFB
euwNEJALoYldhKZ8lNLBaAO7H1q9ci2TDZA/TgvE8E7CGj5UTg6Sk3jL64QVvwgQeLnXtkUb2ZCm
BGsn6H15UXMXnSVG0boA0lEZV41Ji+wXlyureJGaGCJQA3qt7PexxGfe1GbckKtGYXIL8JJhheUO
sokjUi2s6S25dHQ1s8gbTweSt17dGh36qytiDdPoMChQQEZPL3OW+FU9VDGkiNhgg/WrxjQ/ppOk
6oNX0LiyDdeerLjLIZvYK+1jLIVkQOcwprVxGBDp7SOO1TjpW6WydOm1sTui32Y9ydkPFk/cuOpK
qQgT/BatU3dhEZOmDCAIU0eHqNEIJ24HdIkFpZY2S+irboJiIRjINAzQ/U213rqPSolmT5lip+yp
r7U4T9wxUTJpI3XyxK+slGRwlBZyP+0ViMsG3UcWltBDWwAB+U2v1A5z2tewljpWa6X0jpuJgeRk
byrDdTlUGiLNnFHNY2aiCcUGq872DAJD7SaLkD1w0yFWkiu1lwzrVasLVgRmVUC7zE1qJtPcywiQ
6mB6zUpsQxaFWr0zp8S4Gaqq8UJJpuS7MbU9yhZ6mEmgbywjtbK2aMVOyZGNzJ5ypwvrqtlFZZSm
oRv2qPU/sAnYNQ0/MdP4SKoua0GLFfdVtgHnZoF9n1MF8mhURgB1zNQsQu86KrXZAY1LImczATvX
A+TdZcPgJkZIVVdR+7LfjLWeSs4wMGJsqZlmleomWlE0b+OkIvQZIb5ZxZ2gLh7GvnYizSyUdxuJ
vYntskQKBd93GkcV6O5KZSxit8/lEEWhScq72ODPulLUzU6qsn6QIa5gRloVPRphEiEQvSI1mK3R
Yd+YGvulEi00VQgEdcPwXFZlUr53xqTKd31fAgjHIpNrugu9hB6luzrJZOUYxYrG0ByTlVzb1b1R
WxuJaCT83lhpPe1LQ5ck+A657V0uZRLk1BR09bhF140gMEqlRikT16LypI6OxoiMfdzjo2vMOlWz
/BnJi1T7yEsSywQJIbBlYZSU8uKlbu1Gvi/6KaayK+NIST9iq47DgKTIIVXoaeul7jFJkOUsJ4lk
DyqriOpHY0WBUGvQNJa+liTXDS5yW1JzrIYkTb+ZdVuD3GxILb0BSF0bx23TttF4P2aVwVIvSwfY
dUhXZ1F6VZrMalrHBoU9v+3MpmPUrUdTmlonMYcsPHb2VAJCrLA+3kKCSTL8MEtU6T1nU9yDpl2J
9NpBX4Oq7LHNzOi2L7o4OXCQxLNfkFKq08Y3eLqlOEuql9dTXd/kpIjIFbE6QEtIw/vKaWQ1zF+6
qatJ67Ztm9atQ61kKiKws5bS9Dts4//F5f8DaOiT0OlSXP4f/5X/7THn//jvv71lP/92W/3jf7If
cfFxpk8vfsVvevPm3xFNotsBJUpUEtChgyjuN715Az9BkxAeWQC/gAdL4Cl+15tX/g7xUYRjQDpC
HAxREt7ev+vNS/LfIa0FFAn+AnEcWqo1899QnAcuFJ1KCMEEpS4ASxeRShsXmcnNl8bDDTf9lEeH
BGPt8H2DXhBJfYxvZW8dv6GJ5MEf4fbvVhWEfxqSy0jez2JbxqNGGYyXYmq3FHIW0ErCCeociXzk
9WPK3guF7CMtRXBiuGx4b1kW1FnrUlJdV03hjNC+kpUbM7yXkjdiVu6gN25HtqXavOJKRq2hc0od
WZ4ESXKQi0i91/ZDUA6GOzbDJtIeu/JNG4eAy5rbTZqnUh4QO7vLDLLT210T3g3hR8snt9DWshgX
qSl4ext9seBsQ60Mm0PEcSeJlaa3JTpVFdw49Hq7O2uM3XK41xPiFRL3Wg7HgRAibRLHsPckbxy7
MP2TLXv720T/LYPDyeOsqf/zP+bR/ucnIFDEDsT+uyhlGGo9xZ0KrxGnXshiXKjoNAAkqrOP9rCW
UrhI386tzTJJmTqlkqlUeEkrwcgcA21xV6I/VwNvpa+CrMqtb4A5ZO9rTBALUy1qouCFRaEOj7p5
pp+XlVzFQ+t0XeSzorkHbxnaAGOPh91tw/dGBwk1vN9QIE2iH3b0SxnWGC0vZCxAfHD2CbMMct9x
Ejdd+5m5aPfZbvR1tHccUfveQGtyT73S6/wKddtDctUAMpFupw8ISP3lBcdXiHom5gK8QfPEoSJV
NvROW0cxa6cCzG0CXdMEzWZx8719vbfwG88ON/LIYsgnxmbrXbUQOihx/wzS8JCA/17O5GtWKFd6
quEoPvdUP9aZ7JV88KmiekaEtn6tcI3hiZSTp4zfZdHADYw6bxMnt3DjcpQPyWPUIbAffdxqfoUU
Rd29W1J8yIwIN6rhl+AIamji8TzamflLj/cIba6pidJHEXtqeaUmoLmMHELfDKAyleYOUg9O3Ohu
Y/Z71oNKnCubskJZpkJAmRF3tEpPnjpwQ+MFrpSemeqboYi8iQCYqIARqpCclBx4xPZEUQIELz61
h63BhieUB1xtYr4tgTLKLHzISLuqmm2VKPaFAmNpFg6zH034qUqNHTuxfUn7WbcfI3Jqaqbe23nn
2DKe42y4zcxoV8KrQXrFUXRp20nAvFVgpmprRwubu7ToUPa/jSOQJ5FX0MNuWXVlg2Z+MN40hJol
LRzoo20YV6FsxzwbkXLRoYU6fW/oj5FNjjahqim1iB4Hx5LsaxCDOoza76nCt+hNPHS2Feijea2Q
3itL0w/V13BAa6JkPIMVxx2lwh3Z+xCHLvBeDtSRsbg5QPqaK4FGaaRvmBeHpnkwqt9RofbGCXn/
JN6B9PsbKole2EIGLuaBkqu7WJ2ccjDdrircSE5u5Qit9W25lQrlqCndcWrVg5ZTr8rzIKK/wiJ3
TQWOML0aoNw1hpPXp2BEL3nkaB2YFCZ5q+b9Rzx56MclKt62lguhAfD+2a5JXxStRFtJR/xIep2K
PBjAzF2FoSdLEKM1hyvFKFwt1++VEaCGNPqWJmFQoy7TJpFT41lX55LTKZ1n9xOI9+IjVJsfpy7f
cAtMaI0egIbYAXrdDYGfB6DKswsElSF4t+NnpU4DdA97WvxkS5qXxZoft7ILKXAflE1Ysoc63OOC
y/twM7HnaFDdsqndXEPytbSPLIJMGv4bryNfN1/00A6YFOGCg6ABmpqQWXro2hxXzA9OzBu1GPZK
rrk2AQoa9UDDsD1zoIE9dscoSnylIAHwDkHWKK7GJaep+S7GC4m24KaSi0C1Y29gkTtNssuVJEir
a0P5ZdffRm7vI1LcAPh8PwyPhs29wcb/g3fCYNxya1diopnSOJIR7yS5cClrriiyyQUN93HfYaGj
W2ji7nONby2LOW22jawrCZRr1XRjQQGi4PfdmDuWDt0WlXlF24BwpzvUoJiAloj5rSXJdY33PkUf
F+uGbaigCpnBq9ImGLP2KGV0V7B+UxXZc5fkL62ePMVR6hK9dTP9jSryDVX50zQlOzOb3LJnGz06
lqkCpqfJqeMkAK3hduRsH+qDI+nPYardSNhkfcXfumS4KXvuWWkGkGF2gFzFN81utoOJjgG58CY5
9GpQ3yZltCn49BAb5b6OoGc0VAGSoLjvYz8hA0aWump5nbT6NRg1njppgDc7NCluBKW7HqIfIVxJ
WUhBZRfbMf8AzM2r5b0BN9dr3MkhwxDFV8ymbpQrDvJrTi3Jbh5qbt9Om2m4RinT6Q2EG/SGtpJr
JpI71IekekMlwlextSje9M+VQm/jmh5sC+hP3XAKEm8GGeilhvmEsGOOtk9tQO69C7ejXvgtT/wp
WUN0XLSa4woBjgO3NsoQQMbMM+ByNIY0y/tP5gfVjdwelR3Q/ZUHKNWA9sEf/NyrnpIBqoBi8Np2
lSNhnn0VbLHgK0erkYqteiFHmkx1n7Livfalm+ER9/RjmSP9HLqC43BaY9O5jMeA8zBEIxhgCSh0
zBL+WjTlMul/DAluQesmzR5LCfmzHBWWfk1QWV2zNUsTDl2SZGb/I0HPmW+D+gA5fwek7Jjk2idB
EShXgpmhwRQjQ3fguxFioYEpZBhXhb/FE+fkGSAiBSEHZKPQIUDreAadh8KI3DrSdz/VFHpI9W0W
yoEZd47aJYeymHYGMC4xB5Ftqe/Aj+N+Haeol2GKCtAs+I4BJEM0PifErjn8Rmu8Ck7L8Iq+TgHS
0UkP9hbUNqvcMw6tV1zTd+C7UYepnqun+Kf83B8QQoTBaoy8NBOnHzPLvxtUL7VJ//1jSpAHx5se
FKLq1Rqu7aK8KOb81NLs+VHz1Jxi/VXbsGu8fZCCgq6Hl91IfhsksYv3lQt9T/grpzquFbZWp3wW
DKPVEpBi/bXxBkT9rZNftVBqeAZZxaYC9aFPD+Z1CSi/eBqMASrpVyjT3zabcbeeL194G5zPgyj2
njzDdG5m4QgNvg0JapffqZhysOcIUE5quO06pefidrNAG47kvGj9nBVWUwgNGjp9pUfbq8BKpnhG
i6gUpD2iWzDZ2mDSuS1WmbMuKi1iuVFFxlETraZwaOfDVEzkinKQ7QnxSFBbFg8Fc3eIbSwPbZPm
3e8u7aqWnSHxya7cfn3KFqcZ2keINqBHjxmfvfR7o6GmmcO+tekOgiYM2ckgu4aOs7cOB1+2Bhkq
gTjEu/aiz4amQ6nkr78BrepNawj5cTBhZ76BtOL3v4yf/pxdYDHQrowszkXTTZQPcq/95kPiLTPd
f3IT1bf0Skj1rRVJxWr9kTf5zWEK7Mc/7c2eVmUfVoqkvyb6oeyQPeFYtPeVBVszMfPJLKu0yTRe
K092wWOufYt9VIwc4yG5Hg+Nm971jrHSTHDR7zKfxdmVpEhtA0HJV42BWab8JoH/BM84t9XdaRMi
/1TcrTtc9fJ+P3+kzoY5FallWDmkuBwA7d/qOgCv8aa/Bkel90N9oA8mACbMUfaguNiCdrZ4pb6x
JtZ5gWv47aUMnjRkgVDhnYM8yxoaPSEyTO2+9ftvE1iRDMmx3f9l77ya5MaSLP2LYhZarK3NA4CQ
qckkmcwXGEURWmv8+v1usqcnExGbKNa87kNVdRuN4bjKr1/34+foe+tJd2F/GBztw/vLu6x8CotI
a0hIaZHsOwMc63lTwRzGLac9Ds1dPX79Bz/P7UIPvynKqwsnl1WxIVfa4EBi6ml1hRbK9n0DZ7hY
MQAuazB/oqXmDB1jtF2cJOngUJMITTQ7um+5BulgUhwyhQo9EfcYNE432d7EAyZdy94RHFw6ghaA
WInmBcH89tahGnMCP4j5dQoHd+qAAljBKW4B4s6bbYkiRFqP+yRv6VgGrijDhjTLDjKHTmdzrylf
4uh7kh+15IdVZlskENhkqWP0/DMCa4rt3eA/21Xr5grvwoI262TeyjUyUWbsGY3010ZCo7FOjkSS
bqVNlOTm68D+aZmwMG0mL8tggYo/JORRYuNnIsPXYvwoyIBNPRBCDa13BE3KwoJeFnYxRKfL9H7s
Dn1GwS6LT0pv7INKvvJD+4ukxK6vq8cyJi/Lh6o2oCpNPir2bW4RA9W1F/PYj9Vsn1rTUSvbBz1W
tmVn8Z6hi5oxpzKVjSF8rjfHfNQf6bA+WvTRmUXvalL/pOU2dZEnXQuPhNrenH6xG7TrpJuGj5v5
pC4nW9U9TvPPMmvcsB28CKqEPiNpZkZeTpyWNMoxNPObLB4dGY4v3jlqDpXp3JBMJbk3DZ4UGW6Y
nwyIjXp7l9kfh1z1qADt9O6zNN9llFBio952U7tX0Rcf2TIUfQ6DfELazvGL1vXjL0N2qxjZvrJK
d0bno+q/lQqdvdRpM/gF28n80MydKwNX6SvfjXiwabUjadk1NGSHzqy26F7et/bDVN5m0eRq2pUh
z05X/aD39UM03CVz6aQS1uPBm8hTkD4hDzDAZ1if7Crdp5tPlrHZoiu/rQyEC33lId+krtGN2zBW
jmXJexSc6Dw6Zf+UR58HDYiSsTnJXb31NSZEJeExfjNH2j9LUbVsGwfWKcfO86OpJwAw0xtIz+9H
LXuw0o86MpLF2O9bK94NMYI/0f3EK141Qi8OrzUj2c1N73R1et9n48nY9E8zmjJK+kNuSMIpkmcN
T0UJhqOND+FgHZoOBht7gwbihyE0vTjoPD179KP+EKW3cWpvp8G/jurRqYFMZH7u+Jt7OaYzyFJc
274roeGQjOBeYBHib6F2Q43ZadSvKtwuQ/nI7t1GOhu/aby8Hfm2blt09lGf6NVUTlkUObrd3c/5
MzQY+3ky7gqz3lWVfqUCd9pscteMvrc2ucaR1JNm7KeoPGb5xlXnv4agcI0pJxd3G/ejpzfDj0lO
92SHXH+wvAmWsFJK3KangTD9GkYkjKLrvgW2bj6WabRvlcQ14l+5fg/nldcOphflNYmh2vGHu7yK
vuGOt4DqPQSqju34GEKPDDjeS8pPdSZvY+uh4OGLuiMq5xT4dQrapLi23YaWt0R1DNP/kDSZA0Ul
xZHpsWk1rwsf2hje9rTepf5zpT2obPi2DRzbZHHIx7Vw1mf1lQFnphLY+yB9ArrqjTVuu0y8JlZ3
lUJlUrrdFCPpUms32siZkMfqrZtSb3ZR2MHiHDlWUt62frALi59pP9N+5Hu2Cf3HrO3UcHQtVJt6
o/A21bhrSV3S7eCo8gdbaw9BPn4iLeGOdX5b2f2TTBPoTBkH3Ppxrsjttsnzpr9FOahrh12QgkPm
v8bIDGiUZinxGrm+i6HkL3Rpa06zK+n1zSYp9zYVrMIE1ULnzqh+Bv5wTNlEkf5YAZmsoswt6WXd
GMNNKIWftLQ23Lopvdh+iPJo19jxqWiMYxtb1z5P8Eb/NePykm48JDLgkRLDMNzRvOA2bXtMVP8R
6q+ryqbVn5L5XYZM4zSq102leLrcnqJN4enqcF037WmQrDuKvadOi64j7qaYrC74fMdsAzdVDITV
s12N05vL4KrwpT2I95uoKu6LUb6tcbZW+qMZgz0CCG5sSQhGkasN7dJrpfZkp5z3LrY+wj7mTWYb
cR7C2ImU7oY7xqtSGgjHYge05DmV9LtU13/6E3fVYLvUor6VdDTb0CSntlPmBUkjqO9JvqikUDNd
v+501dWjL1mu7jW5+TCbk5dws9kbdd/gV2L9KopNtyvCXZqyOpv+WZufeit27PZW0nA04BLiQgFY
Ej4SCO1THBPV/73s2z/i4seIPkhX07sJtiLLptvZnk62XvxMNvapKocffmdXHrmau05CyS+o8b+W
2j3nfYw2kcqqBnFQOpT0j7M6/VBn/8NAzrIm+9U2H5K8Crf1oMIVWPzqxZ8nyl1LKhKMoaK70YiO
EkcjC8H3tNSi/LkLnN6od1Bvc8R680GJNl9TqDKC4knstTmiAMG9Z4fdB6VOj1lgPTVGy6fksZv3
0q3EUMqWikel/FTGa3n4pHXJvqcEWUYyMs9EejX4egOWoZD2K0JQrQa1nKVuNn0sArTxUn+7GUtP
Yadpan0d5sCnRIbWIAdDQldOPxcZTX5N7dIl5wB5IFWEUAHnSRoRK4jjY5I8qw1Ilax19FLzrInM
/ZVETlmWvplDdWcHJ4WLKY+ah6A2tpOabuNN445tfujHNN7GUcN46kNP5VGJx11Szw+2ChRrgvtp
CLetJm0DX7uNzeLYFjYNSpbbgBvJzNmxWmoJ2RMYna2Kl0rqL31LkF3tlIpb3YSUV8eTNGzmzgmB
R1XF11Ls1fhTN97FzX3a3YzDJxn4ShpL27FUj0GsU0yJSZVajhVqMDJ12zyAyEvrSdd/r+X7KK5I
VH/wacyow08bO0fH+ljm47GTUydoAQkH9tZkk1bjx8aXTm2SHho59urhe958V/tjN1VeMl2rZGCt
aT4Z2bNPe1eGjtJoJ56k5NswqN2sywnIPurt4ASZtVWCYZ/H41etUJ6MqL6OfckbN8NWr5tjvRn3
sJ042kBw07XXld997qXegbDXNdu7VD42HbuhqanKZO5Up1u9O+TZbaQSYVSkX4LiUBtAjNGFKygv
RMYDT/z9Rmm2rV45am5QNLnXu9ZLdBkfEHA1JacUSQKEe8n940emdjf3ZPRMOByH5jrKqoehqX7O
fn6I6Wgp4QzR4se6vidkc8yZhwfEwYNOYSXwLBt8s3GYmkd5863s2UrAv3TrW+4jsUNU105P0fyl
3axlCy4+PuFqtOERls9bs/pISSOCa8HyvXHMK2hTb82tuRdZqWgXwim6Fs+f4bxf3p6vLC5SUl2m
1bSxY9Hfj0/yLgR0PD+KVyC7lAQgdRAn30rf11ojz99hpGXAdpOkIMV99g4j5kpVZfMVoCgL9tUs
//iZp+hkmXi90J0PSniR5BuLrK675tkoY8dM/zK04/uvsAtvIMrINPpaEM/KpHXevoE6fYjrqeXn
5e0wAeFt8/0wHAyeBe/bubAdsEP+H4YYjWrAYhhZbrTg9J4lONBl5aRXX3J9jUvnwhucstsrG4sN
kFiVMc7js3aj7bNb0HEuYfb1sOtR2uEZtl/lubqw8m/sLeZuaO16jsfn+Jhdtd7mh1AnMAanddS9
+mtzUg5rO+0C/OLtABc5I5CwOM2R1PKw9U+ha/xSYXzVtv6xeNKeJs+HmXgVjXzhmf7W6CK9slFK
6LrG5+6kPuk7mvVc6Wg//D1unUtHWNAf0v0LJAq110XSoSxzu55GssrRrfk0H0U+F2Kfe67kjx1V
jmvtIH3x3WylV/XiOv631aUkwWwrhWn1z6NCJaqOtnVfrhQoLqXFXo9LXaROU3rQFXl8znl7348/
rL3qRVsoegnNc0eBHkmwGOg/3z9xlxfu1bBE3uxVWjxNG0HT9SwabeDwIffXO/qzQr9P8HE1Nyx+
a5HNZIDIdgnqc5SMF5tEptld2kjP/S673bwoJmbucE+niTetZmov5cGB5FPOg1ryRYf77bhmszM7
W3uWTogWBtZVdDUfDM/4WF37Bwi0ut4tT9p1smvd6mjs/gbi7cJQhYA8ERmEJbxj3pq3jVlFPffZ
Cukk6n80+dPKsl3aja9+3xaNrK+WLQ+zcsj95/h6QvjPIH+K4knvUPilV6U+be7/xUL4//Gf4D+Z
2//1n//nx/i/g7+KM/znY0dUHH17C/fkb/yGe8ryf6AMC8APWWjuRkXw5vyGe5r/QV0XkkjIEESx
U9zI/0J7qvyR+EsgpvhbqHJwTP6F9lSl/xCwUYHMtEnakiP+I6znYpPwOaLyhCFQpzYkgwuH4tug
sAKlBDFw2txVH1JPsO9Jd+p+3IquwuHqD5vRzwwunQlJlErWMFgppyKZHKm4kdufCbBMU7lS+nnF
Yy7Chd/m6Oenb5LGG+rpbw9BayhBaGyyBKQUrTbwSz2FUkD3ezs5r5b8An7ygiHBEA0A1wCDe9Y/
1Otx6htzSoSYHiMIVUOVll+88vtWFlGWGI4G1gOAHVQ5XKeLMy2Z9cYGcJ4AgEFJtgBHBGhFke9l
f+O9b2lZDfltShQKBSZUiA2/nbnQNAfdDDHV78JH6dZIX3Qh6HY8hF/QE/I/Jig2ybeN1123e/Jl
nkRSar/yEWL7vboOfn8EyS0KFMCaedG//YiZtiXZF2qyMf0hD703kUz+Tbn2AETs03QHPfXnOHWk
1iu3mz0NQIW71hm2vP/OPkKcoVeOdBNBYSe3fMRwim6n7bBPPcoM6t4+TR+j1br/xSV+NeRFMDj1
0PaGwhqNGq6eP/mbG1V9soHkvj+3lzYsx+LfU7s4GVKs0yYjYScxJNcG92QVj4W+Rpdwwb8A6f5v
K4v7PDeoOGUyVnLVcPuB3FS80q4qfuG9LbKoFNrR3CqtISxQEOimm774MiPCOfWnZlo75GujWVzZ
XVPTPlJjS68sNwEfgJrvygkXP/HOcIzFCR98xWxnyGucjXw/Sqk7xjogu49SUyKK/RySfenG7+/v
hLMdB66KQJnrCcCRdkbrQldxGmR0DDkR0FtIo0B/Oa3+ZW5/vG/nbMe9tWMuhoZHM2iIg6qZ9hNH
006t6btd8vgPjBg6lyreEb71xbbO6DmatQ4j2ggn9Ia2qa51alL275s5dwpiMK/sLDa2j54D9D/Y
IQm5JUN3yL+En4U0qnTwXWmtHC783JtdsbC22ORTl+p2n2BN2ctPwlq0n29Fs7tAn0V3a5f0EoWl
EhLDHE9UoILEov1lYa/y9Wm2C8AEeSTtlRQ8ch4GXmj336wN/yfuo63SyJ+kVtm3jcyjGD2/48oM
n/n+xTcsDptaGJT4uglAAyVcOPlVf5/L0PEEowH4OZ/ccRN9NeXpkOndLp/DJ4mk2/vfcGnHvpoG
bbljpwjAo8EnlDHiK3W7q2hFTpXD+1bOr1oxUpIykA9JKoR/iyAsaQpwj7qY7ev2saND90B//y31
o/EqeqjpAZg8a8czITkO10IYqfkSPzQrb9dl0uP3kr/6COXtLZdNvtT7Ix8x32l7IfFRUeV0/F0B
kfjk/R0GXBH5nu3q1+MWf/7qYu05pnOjYtIEdX+b3c5M8mn2sm1xY4M9Q0b5aJ6y6wiqw9qRb8xT
gPDN6vV+cZFfDXxxvRuRIFaZ+Yra00790d9nB5Et0L6OkF+bnwH3/Q1U0pmbXyy5+KhXQ6cbOSjo
gsFN7aut9TBtg6vyjnr+0dyOh/IKUazP6rdkp8bQIK5BlLSza0zgaDXFgjsfGCtIsLfGC8mKp1qm
7CfTeNOn8kddFkW6TvEQWnBoKD0oFad9yD5MWX8ygLXrinLV2bObWPVJzzvKf5ILO+U+UI+GUVCk
8z3F+GtjftapcwZB9RCqvKCbzOuH0PP9wMsEh7lp0jzVu43V7tQKr9kanjXTWD3jUCqnToAIyB8N
NWE/gEZvfW8DFL6y/5Bolp3O8E2eTtCaA0xZMiTqYRaEfoUzjcNo31A+oal0mxntyrFeIs9EJ5tQ
5EZMjfgHKOvCiQ5tWhTGqDAhlqv/ME5UCrzyimw+tHfzNt0G3mbl8rtgkucHbPU0BEJkoC5JFKYw
VNNEhFujjKpKxl6SNvtuF9wLDTe/cabD2lUhBvH6ZiJx8cbiYpBl0VRtrIp4RYpnR6V7ZRQ992N2
r2mhSyqdf1rvfYe5TIMxs2+NLq6Gah5irh6MKvve8381brobYZaGq/6zsuPIwMC8VhVYnhlh0kDQ
wYDYjCa9JUd4mRlBUuS8uMaki6+HoQtOWgnGaCX8WzqjpZnF0Yx1v6sjn46fNle26ZA95Ha2k6r6
w/szuAz5hBmuG0OBihE4/RJ5qhU5DQcxZmqDNoo2lBmXVAKy8JO/Ik1fW69LkycaV3VcKYLxS1D3
mNe04Y+Y0/bpfVhDB0pnoelG9+kBJReUIjUnPq3h9deMLnYmhUiz3JgYhXvWMayr3B5WxnVpsV4P
a7EN481Io7dozzKS4FPpX8lzdGU240qouXzg/F6rf0/eSxrz1VWhwh2bKjJWuiA9aCjeRBDY6hBu
tJK+rbPD+ztjZUzLfV740TQ3FtYs+96QD/XmelOuhBprJhZ7fGNFdRYMmKgrJALH4X6Ky8hpmunh
fzaURXgBJ+xgzSp2XkBYzSPleK9fRaqKr106QMEzSr6aPrUzPnG1mSfZaGhWFXhqxTXcGaXZ/Era
ITN+XPO2y8rNi+cD7Ut/Alljm/zh26s79pXWhgcqgZQoux1OJjwKv1AHPsBHtNccM/lYHesP6Sr1
29lz52UTvrK7WLO+7CHYFReLdBJ9IUayD3eGJwapJ2R/VktiF2fVRLpAQcNKdKK/HWcIjjLXU7JP
ouoADtedpQ+bbePZ5Hgi+2G1BWIZir6M75W9xbMxLlW5G0O9dMYnay9EbTZu5Y2IrsUHEfqugbYv
+iaKpDywNFJrSwh8NrVKBIyAC8zuntATumv9v97f/BfvSPOVicWKpcDs40Hk7wYX3ipmcIy/jgea
KLeKRwfoBAHF38Hbr41scej6KTMq8AX4xLK5V+wjaNSVx/BF9wF7PjGnIZi5FltjrOmM0gNu4m5I
trJNoXRIHX1z/Cfz98rMYkdQn8/NWlz41nP1LblKkYoJd5E7n4KjeBJBtZfvV3t+Ls7eK6OLrILW
j5BKwyyP1qBgtYs7JznEuw0ih8ZdcyxUbK6JR61N5+KaHMaqLS0xnU1pPwSqoPDTvwVV8k9usVcj
W9yVrWX4ZJPFdBrmVh8oU5aHDBjgLBX7aUycldW7eGn+t7llrskHt2sZwpzxXIJ7/SW5mjt9Km6M
+/Aucuk6Dd18RtB0c1xbw5UlNBcemnEGkLCwhGYibZGk9fxyrWFvzcTiaM9y7hedMGE36KcHUB3V
K6u1ZmFxiuHUMWslZPrgxwGrbd52mbJ/f4mW5deXq+yFqZ7iqw2B6WJHDEGn2qMUJQi2AECFuzTb
Bo5ouWqeaDa2b8btt1Pppn+hUyM75lpi+uJT6ZX5ZSmlUKVgo0av/GMU/Sr2pmvu1a0x/oq8tWf3
/8MiMnUI0ELvtHx3DqbkZ1OGRYG7EJ1X5K+EMoe9L+gV/7rOi79qceHDsiCKxtkkWqh30knfqaQN
g728p3N2G283nrzmM8XeXsZC9EH8e4QL9yV3aWRVqFwSJSDGR0cADaNCpqLjf66+yF5W6D1rC89l
a/NQxTXWhCisepXQHqnt0tPfmMdLx+H1uBZbtYmm1oRM7Hc0InAJaiI0DUC4eqpbPluJ6bWf1opf
F95otLSIBAJQ7XM9Fd0fmrJSyMF1xQa2TQi/vC7Or0a9e576Tv3zE088KaT2ALmS+V0MUY0laPl9
EO92Pnh62nubeM0pi/VYrNdrE/oim5pKLZW8zE6dovkwztbWztUdTpo2kkOIbvDQGv9kTEKCkkQI
VdNlX06v57U+JVZJoqd76KvqkFrZz/e92IXbk64pSFTgbYKadenENLXzbWugvqxrv/qu3AOVBy+7
Jj9+IRp+bWXpq8LGz0KJfp+XN0b1QT0kexhzoIsXnblrCVGx0otlEtJrMpz7BnXmF6fy6r1pmiFl
wAlj4lglsD4V1/K2XhdjuTQohSwk5UGFvqllDNzkWarqILUc/8baa6SqbBf6n3tyvP9AxVncNtZr
a4s705jHSjEKrIXH8qh6wcmmC7TzfKiGor9h74LHAHymW6KxjqzHkq1gUqpZTpSJFSu2WULrUbdG
I3TBudOorpCJgh2XzrrlU1DpU1ri8op1epB3hmsMx2Br0tiqbkfNiX7Qsr1yY194BL61uJhDXw4C
yp8U/weKIUh/VpCNy3v/7oW+9M/vSw0iVkUUJXGBBl5p4ZLCIi/ruO+I4W6EVGO1B3e2rbdg2j3x
cll7ky397cLcsvI6m3Oi6wPmYv3naP4qm8+DdVdZz+87jLM6y4sZgWMGh4u/WAJYVbrBtAouUI7X
tM226hV9XX3r+ABMBbxUkoFmu3/Y40l0hW4Hst7IJyPIe3bWOilNmh7+amjVrpIm9eR2FZq4PM5L
E8vNMZt5b7WYiK+NE8n/vX/8kTr1NwEOWUsPLL3u0tYyPKVPH+JNlea+1HcTuguy8snMPry/Ussj
/GKEC1jl6qAuvoQiNj0aFn4swXpgo8XOLaLTXfXnJihEqGhzcOmepevTIk7mUOPSVRSa5mIzVo+N
Ulkr+balQ2eXITsOMIlah22cpa6HvlADehozMEn5dd7PUER19t6g+GTV+iGXsqvJ3txEdWquGD6f
QWFYpMVQcEFfdnGA6bCLYSLqM4ikfvXpvoxWfv98G7z5/SXCsdbjeJLLLoNeKvZIy7vKfCWr5VpG
VMQlry/El/kDHodcH5fVGe97ZshJNdUJpf5ek7MjyOJ+4xgNTPs55D/W/E2WEAusuX5+lTTUXetT
NTpKV1Z7P5lmDarYEFSdQlOhlVj21mpC0RJWq/soU+zdprae045kl5t0hn6A09AfoP9tfknmdNs2
zQ/mwA0mX/eihtYq+qkDB27ZwU2DCeLxvlLdqELBqZzzfJv0UeENjVI8WaNl/9QmoxUUT2wrxPl2
g93bvL/9+lGRQ20vGTCqmlVZ7YKko/tMlftrqe033mDz2iujVF6byfOJBLrGceJoXRAwyvS6iNu+
Bb1WfbX6h8r+nlRf3j9RF7bEGxNiS74KXsrM7Bp9wkRS/dXo933/3fBXdt2FXc0A2M/iGQcIc/HI
0cwkpmEUBKM2SP0dKLnmqOhTthbzXdh1uAR4u0GIUj1cIjPTsuoLer7wp0feik500o7mnmXer8V7
Zzll9jeJSNT3QPnZAD7EnL6as5TKJYzCpEn6XU/dHzKwkS6/vWAhhG/BcPNtvtcR+Qbj9/5iXbIM
TEeF359Q5bwSS1AWIIuSZy9xbXQIPkhboeIjHyxPnV6kp5uP4VZe1dNYvlPFiTaxyKBBVJ5xgqAq
YCn9+PISqUEfGNroVWOjkLMhW4vU4mDTUwpOnUZ89GiC1IWRQfs0dzr8X5twrtfWWtxXCw8jU1ME
/SGK8mjZvV2Bif4ps59M0phkBkS2O9j6nkk4LCCN6ym/M3gP439jb3FXU8dsokwUbUWIn99BTUbc
qO0QPPaKlTN/FqYKWxx2/kWxEcaXxSUwhWZjDzU8fM12AIYOtZlO2NgDL673PDL02FlTbhAHcDmb
rywu35lZYfa2Qd0UKoAPUvyzlvqjEeWOocBvENS7lT18Ye0UVeZhi1I9/CHLviqFhow2i9hLYnyh
2+2DrUUSq95Wx34P3fmK93kJ6xeje2Nv4eEmaBqtVoccQL+rj/aX9GP7XfsKERxUD5XXeZIXb8tP
YN4MuOQfBBhN/QlW+H846IXL6HONDRYz6Nqbd9M292iP24FUcopjeFXerA36olc3AKKJwjsbaXE+
Mmsw6nFCe8JSn8JhX5aqY2srN8fZ60a4QfWVkcWhCNq6LnS7LkBh6XRpvjxIG894EhWgzerr5uKQ
YDnTDBk3BI3P2yM/asMwW32TOIEquaZGb+WgHrXp48pCiY9e7BY6d/5tZtmSRITZVn6NwhXC3zsf
ERfolqAw3W1+aYd1xehLV+Nra4t1gpN5hiGd29ecxn2sagd1TlaqP5fuDPJT9D/oKg+ac7SqGs+9
DUUC74xgdn0oc7OH6NRfpVdBRnVm8Ghqr5zusPY8vOTIAC8gHK0pou9Q9IS8viYnPc40dZOLJIx4
b0fbTexK/dYmw6mhcNT3N2ulhLMantiSr00ujpnVlGUMGQU0A8dhK23z3ViiUa05guswTjyFsw7R
yYqHubSIEIyDoEXnkfldxDfFMKGs1Baxg8iHY8nXWfL1/U15wQAZESJAMA2ET8sXcJxCflkmY+xI
cKcE0HmXa5hwcXgWu/6NhcVSJWPTWu1I9iU91keRLRt2BGl/3EcpihZv7CzWR6pKmst6RjKcJKqs
CBFeQ6mp7wQ+d/McPOonrQfAt5YZPiudLO0u8vqzljYKaiCkhmEM/Zgfyx1t0W6lOqXpFD9EisR3
kNrF+Vfb6pD/tRq4XQig3gx8sUfUIJ1jmunJFn/8DRUNPfWDyPRnd2uDXVtLkVV+FZ0C5pOVtMRU
UHwOIAFW589Z/8WaPs6S9EIk8ufqkmfrunDOZog0DMIav/Otfe8UkUtb7nY+9M6+8xAdqw0Hgol6
VR/+PAeFVKCMTCds2YYBrdXbwfZ2mMabChIIE4mPIL0y58Az6KpvV5TFxe8sDohJukEEZYKxanmh
qhBSJ1DKU98rbs00/NWlJr0Mtxvrc6hY+z8+7m9sLe7VugSJBflW4nCNwzr0tUMf7X0LZ7PGA5tM
qwJ9PVD1szxDFGplOEtx7vA2uxl9+d4Aeoi6x+dgntfC2bML9cWWgUoUDKFkBBYrZNZ2HKQBzL5C
Dkwot9oF0R5QYQSnp+8wwrw/tPNbZ2Fvsf27dtbn4bc9cesI3bH8uxAt12hJ1e/XRO7ONgbmkJmz
RLWEitfyLShlxlBZJlNpp3BjQPu3S1vpW2xHp0nSD6nafHp/fOeubGFw4cqKuY3URsdg60EqxXz6
9uf2yxy7PVIINDiIF+/mEbZkuI7sYy2U3uR4+/5HnF1I4ht0m846yrJobCzSiWab+Xak8mAQ+kOb
ZpcW3943cHEVBSAXdQcafc+iPXMjtUMYhTkPPOUFQCUDElOQbpO3gj5xLXC4MCCe88glozFM9+jy
TQLRuN/UKQ0EBejjDqaoeVo51OfRMt01SIhz4qDmsAiL3nqqUKUk2qd57sTatuQCEqSlE7zWxJaF
F27XboGL9nQ4GSxRLUIKc7FGSh7pRZVAgNjvLHQj8MWCJDW459xBVrCWYD6PvETz0CtziwiiiGPZ
iALM1U8Q0uaKJ22Tbbbv3dCAKM/pYElo3XXF2NVhLqY1oaPJrPL/GqbqiRLLeMqOw1HA0Nb2yaq5
xekzxgjFAh/MfgsBhEHLx3hoDznpAHgZDtMqh/dZTmsxqwvnOcTWsJEiRgd78qOKqeio7cabv8Hh
chY1LCwt3CYcPKM6SgzMvDMh7J521a2gEIVdzoWh3CsercOcQm+DZOffKjeu2V9EEIoZtAqiZlxJ
e8DVrvaLyd2Lqc0/V8fsa7S5mZ7Cw2xRy6pBq6/u37OsBFSeUIiSuqOrDh6MxUssoD4iZfbM8UQW
2DJuq70BnHHcpgcYp+CmLPer1cE1k4t7Pin8YioCMuHifVRHXnfTH+ytoKwu7gLoRVcZRS5c+2RC
KA8CoERFfdkcbHXZpM8xYxyHj7a/H1Sh1XcsrK8rzlucuTfBEnOJg7NNrNDxtwyWUj+1rVhU7OJj
dNC/FDdwUkDD6hiORF9UkriwLm7XKnZig75ndDGbI5ytWWtoqKhBc+gE/TGxRs8Pb4f5I4p228T8
4xzkYpQLB4vcxNxEqU6ejGqrf0JUwrW34eeeE5LtoH9auXMvTipaR7D4QOv0orD1Oqzf5KO9qQeT
QGMags8pOPqtHW9mlEiQcXx/AV82wmIu4UkACKJBLYIA58LtNGmT9/0MDErJ5iB0+nzovxR5jZRp
Yg9H+mW0Y103Nq9ds5i8vsuqr0UHUxdRMhyFY7EhUdmjnjAP8j3M2Ubmhn0FMyZSNYMza/rsFuoE
K5v9VTSEdHo13MW1hbqHX02dfBNnM7SqnTX60KcWjXrQ83nM3UlPxttQoy7nl9TVoYyR71Qrggmh
bvIIFZ6Ofp2qrY+RrsCHXnSUiGbJQnADxfl+FxGypBAfZrww/aJ+sCPLOLWDH+2kIaZpLlBpFai7
Ktr6kZWlu2kzZ1sbDaknJdH9Q11KzfH9eV6y7qjksWgos4igFABuPBDfxgSNNWWorBciyhHyAcLh
ogmYf5cflOPo2ns6GOFxgX0w+PK+5fPN9NbwwtvHfdGElYnhMb/LzVNkfdLllazIuQlaMyEZ/s1h
fCaKpsobuRkyRLFUwdxLQi1In6N4xdVciNsohpAQpDNPI/ciPuLVW7cLpApqDG4tG6rSGqLAx/fn
SSzA8iC8/v3FdV/Da2ir4Ked3IZIMFDAAtxvNh+lnjsCvpv3jYkr7twYBCZUdhRFlxYOReqVLmjl
IScJEyBtZR2TY3gg57+y6y4uDHcd0ZqQ7l3OWVJFzYjkGUyewcOcPvn10eDp8P5QzqCGaCFBw2eo
Ao3Hyiyhm1k+Kyg0/mss9Z2gPwd+dapv/kmc+8bSYomQ+EsQ42Q4qHEEt/6+2wtjE0QABLqwPm7f
H9nFHfdqYMsjC3F1WYg4KVD1+WaABNkNh1ldsXIOehG+V7RKkb8XXQ+LcKRE89SMRUIFAT94/09V
AKN7f5jIaLqWA23y6KyP7cIGBM9omEC/KGpC/vL2NLUgipoUMUOizfk63fWH7FqEtfHN+1N46XFH
EEI+GnwZ9HrGYg7taIxDu8XOgJhbcGj2QNm2ys92K3IC+Y2yuhvPsm8yZO2Qw4sqtGWdpcCTujAa
o8NgfCQueEAWiKcyHLAH6aD/+ekS0Enx7OJdfJarNSa0gKNUA0KpdOrtVBv1997eSF/keJPsVuZR
rMdbh0EcoAhKJFFOO2OKR61aTafMLP5VDWZT+h481EipQyG9HiO/xG1v7dF9w+BItwkWpuWmRMYY
zVTdRMmIyp3mIjV+zK/aL8mDdZwfOtWpD23qTJ7QpQg+QjwQydti5eI6r2bgUaDfFPT4dFedHYwQ
2Vxf1eAqrbYIhnV7BGHZPPo+e4xv8w8vGjvueuH90tDfmF0cDRPV28JUMSuyLipyN/p97YX3NrIr
wV4Q+yRucl1/y45o1DmRt6b6shRzIlJ4O+zl3aBBeUBBRYDggkN6PYMDdtQDlf8viJBsg+bYf8u8
fD/eM/W74eH9jXZ+Y2CcYrtENsGwzpx50QyTCbKrcrLi1k+udOMRKtm1G+P8jL41svDjc1o0ZhAk
4tHA0wQwnLwfrhVak9ezPRde8XAjyRqUeeTtoHwTjvBV2ICydadMm6giNyJoHMPd3O1QlCR3Fp6i
xlVXoohzvyqomAAUEg5xuy+zS1qfznIcAZQUi/df1RVptbpy/gJ6a0ZcXa9GpcMIPtYlD5JaC+76
IDmUPtA1epW+jI300RzIwcfJ8OfOnLFxUUF5pfFkWGbgN+pmiv3cKJlLXLkrf4EmofIQ48QP1J/8
W3NlMi/cHm8NLmJXuS3aStvgYTUOP5M6fiwQxKFFw4XiFMeX79cqmWLrLfyegCZzGZuEmmf73xyk
qsLh8/z5v5xdWXPcupn9K6n7zgzBnVOTVA3Jbnarte/2C0uWZG4AiZXbr59DJzOx2ip37rzlRrZg
EiC+7SzfpYOqK438cyJOSZV9dirh7QM4iwuv3tW77eP+FX7ddwXH71075StpYgFFgyYriKk9rVjz
a/BA6RFjIQK89apD+3E1KyoWyNmg5elfofByNvVZm+oziH2CNrft8uDPZzRI0KF0CyVduDcBw/lx
vb4zS8cFGjw8vio2q2JKkIZwjcJ0nTj3a3fwdMPjk4vrw5pHXwTEJGqoA2Pj3OF9tN9Zs/XVKW7Z
J0Ucvu0YJtMhgAMIwkfZDLwohEAZzaHEnYjvq3KkC+KQtQlVAh/Mtb9r9qvEAn2AxfrvL+b13390
MH1Ic2DRdfqFWc7Hd1rWTPfgtjUJgVbxzhOdhmsEfDZ+v8onbxGiJ5BWRJWFz+A47DtkoaSaAVSu
+zkhg8786iw4Fdg/eZQPixwF2HGeIqZdLCLonoBH1zfkVIRZN+Lj21rn56i0V1FniAcdva1p8rpw
JmhTqI2KMH1eFXsYgncJSILeQKYbOuepDejKKSmMT5rj6ELj4K9RBwO34y8bAgGjzXq4H3p5/Az5
dkgeVHdBBlP6LVxfd2SCe8a/Uav8unHrsh7B1wZiAOCKH4+HRgTs7QaIyA5+GjUcZ++G+lQX7LOX
+oOMAuIGsuxj3nmJWBMYIVd+PVoYMNAc8woeFTj/EDzfwMgUBjXijZ/1V3CA+n8Uf3hCMH3gyrYW
LceDKF/FvdIEEKQFomJrJTHsoHV+s/IrTmsQ/RrGPy52dJugkPH9DpBc8G/kXuX6sCoanpa5/RVs
uM4sQCeC1N8KZjm+UHTfFqxdz6lErrlkVVqeUcgjwPL3pBjNJ3X6x7WOgukcjFYJ6+EmmR2UlRwS
P02fsPGLB9sgX8PvrtnK0IGNqXviUvkk2q0rR2sBg8kwcOIfD2dYAJK0hADRenkHwC7cUbIYCm1L
qi9l/melTdDHhLecjywWXz9Y8EdbN2DXQt8BHg6v9Zl7/UNHT8lD/pp9QR4G0E08jgMQUnR0gXV6
+CGwh10DerDm8pmK6VCUXTrOaH6PojjQ+VTu9ckH/mHNo3cYMdtqWwPw3Sr279eJQxHISwRyuZGP
I/TAgBSeD8Xmz8aDVSIcMtAAIgNZdgy01jNFqU2BxAM9MaXGyjQXu9jc/n6VXwPCx1WO3meBXpjf
VkMPE+15Fzgq873y+vdLfPb6IJQKZfxVG8E5DmxqNDEv2wIGYjJ66GB2Igu2gQTWKR7nJ90cCIKh
wUuccDWvPM6RYeqtg94PYNiJFlW5YxuAM35kPhBgSkekrDNLYYtzYp8++8Q+LHv0cdNKORN3cDwa
dFn0XQXI06rQwW/XICd2v3+Zn+1XGEFjBVYMq5HjUbAxRBFfTaD89kiQO/iZjCcOxCeJP/TNVw4Y
uirAkRwjQHvIotqS4HGcm2VLzgUGLnCN2vKXMuXgJJ6c9f6a9mM94HJRsqHzBQzjxxsqqFUH/zCy
fl3xlVBbBnNTuFNKDGGL10mkxklgLpJaJ4eRn5xLNFhW1Sx0yRBcj15lNJaCUOP0iW3O51ajaqsA
VPt/nA4XDAa8UaQHQGmu/4qfykXlunpyRoPu0Zk+D7drGwX2tZerQCaIN6dWW6+io+QLNhpI/NFD
+CFX/3E1XwzdIqMfKVC5azf0dbX5XIu2/kv0dBpY+8kr/LDc0e1hnKUUdYDoAveqbILeZtNnq+nK
78/8qVWO7l8MJVrtaaxi07s2fuzbc7c7ceo/CSs48Y63cj5A1DlOWhmFkFDlWbAssoFKaW7ZcrO4
Eea2F6N/sahvf/qB0Gy2EZRX0iOsIT/uEsIxl7bGke+tp3B6i9zvTvXl90t88lV9WOJoZ+a+XRSp
SxTTGvTAoR2/oo+ZTR48SuEN9fu1PrmTMOUIQYoFigjf8rp/Px1xAO6VSzr4eqG5lJJ+54Q6/f0K
n92xKMGQPOCugIzgMVujqCuMnQm+ovAODkM7wAbeyv0IWVuZx9kpWP9nz/PTYsdEDVhWuRHkDHAD
NvBA8HbcPVmq/NqGg5D+v57HPzoBvPGGqHSwhM5gprdfL9ni3EcLQp8e3Zxa6+goWHwl4a4JdXcO
v7wzUBJTnURJf61PIoA/K8E+PNfRp6pbIowO8Fz2GdmuDu1We7OWfSsqkMA47aK6iS5PcV0+uR9+
XjQ46mlaKPnwQSGHUeFTWzoQ36WpaNuTle36oo4uVwQoyCmsYhQYrBwFjJB25ajQGEvY44RMmiTL
U50Xd8G2zeq7k0XXp6fwp9WO0gp0VBzZrYEDPnmbGTZx+24Lq00rgUnk2sdZe3DpyWj86WH5adWj
7lisJsLbGAEkugjOTM4uAG+8ED9QXqf4UJ981NAJWG0kIjhJAG5xdFim1p9hzNmvg5X+cTiHzs6Z
g7sKE3nQCBAg8z99iWA90L1guL0WRMcVny0H2+IaUIh/iLfRbBz3UTakq2fMMO5OShf/Civ7uN7R
DjpM6Dnw8HzxHYpmaAgFe7Pll/8G4H99Ux9P5roS2mLoQUA497jKgylbK/wA9jurqJq9oQCUwRoS
SCBIceTj4ZSgzq9HE8theh6uNkbYt6MPAXoLjSx6igt/OJOtSGPUDb/fq1MrHL26cTCKOAW2qqRg
OQXlxhb6RNT6oXP7y0uD5gA4nvAY+WVewMCqYlOIo768GjTSVaJynAZYqdFL8YqDiD7+5TpnEjD8
hZPRy++f8NcAjXf40+rrG/gpaLKo8ALq4gmFD3kR2DA3NUzzeJzW+kQP4POV0INGe2rVgzmKNW1n
6rgPsVvCREg+jT1f9hBQ3niN6Xfh3MengvUnm/cjD4CCysruP25WRUXR0SpCvjbLFXCzCb9JDYsf
uGEGSbVTV6uwCcwdfv8+P7tNPqx6FAV824rdQmE7V4O8VWKYYE6xNVkAEpTZkbcTy61n/Oj0eBgh
oEQC1M/9RSqRmkLBbRdu07CqnbYI4TcI4W+jm6zy3KslG9QTnnb+9Xx7YuFPvnW0oVeSGbid+NyP
sq0lFMJvoeGMuFBfTtlwT7Mqg+NxHucE0tynOTXxr3EP87Q18gUoroH0WP9FPx3VCTqiMHb0Xxkt
YR3WNHbH7t2ak+Vy4Hb5BGlAau9iRuntMLa+TkZ7gbX02k+vczFyOsJJunKXG79aAHvl7TBsO4Rs
By7QVLhbBxC424KIooLXh8dKeGBDuzlFyg+B6maSuk6dSdUw6PSH+lD1E7tCRtYBo1eJUbqHOGLj
nHuygz3luGjLOlSVbT+5oC9jJ1TRGJhqmtnaxIS052HVeVduMcFNWhYW0LbcZllhqmZXtjKOc9HV
iLkTV+01s+PlQBlshYNmRliSU3kXWOqlCQn00ZCPgg2+rIi4WaeQPvCTeuq6rKbLkBYETtpBROHt
M3lwgHZGDzodwasgc/VcBGUzJ4O7iswBnc9ZKhQfyys+lO5O0SlGrwRTeRdmpBOUy/RDaGTl57Ln
ws9s39g8iSfLKrea6zhKR907IIPGI3B3tCrpNenRL4Y8SMXOYuUwGK+uiM0Mf4xbmRzUzLaC+1GZ
z94in2xuDSwzdlHqLSu4fzUNGleS6qJGbvtWW/VF20nY5YKczcNL0HPcL0JDmhxymkCYkgWmwHVb
3KDOVd+xT+oWPfJSw2Yx7spklGObAUrAb7zFs8+7cXoLBTHJqFsGA1inSqJoImcd3tBGLNG8LeoR
Nt3yUi1gN0HcKtg2pEELYojVVelOcFwl69kg0Jwcii+QWsuLmN9btY9noPD6ccr5ygVrPmVAcWbS
L3lGlF9vPGe67WdRiWTuphJ29KDPq36BeWvQBZ2dWmSi28YfxLzBmfFg2TIFqe5l99WfOgBaRt9K
Gu2c8WJ1K3WESpXovMTWcRpFy96RsBrVHCKw6rEPitQfvHe2asRbTvddxfaQ2bA/TiSPoeBnV2CX
Uw1z7G7kW1fri0JP1gHrunmjgG6o3Q06ZttC1TmroD/Wq+jGHnqTNXR6YrSQtyb0SrwGKBIGTl2e
lbSY8qoMdqVvv7Zu/OJpDY16gPaTivB9BI2TIVTbyBRXJWYHI8NdzJ19O5e366LMcs6otPY+CzlM
kI3eg+F6G3MOVSqfkcSpWufrEkQRS9GbgiQI3HMybGPqtCQnMTzYXR7MF4A9N5krIRHOK6/dAg3k
PAtYzJti2BSm+9ovxdaOG1hXSnNtG5GxOICLd38+hx16dEV/zXR95kzhnrB2hynZLvCLjJWBhAdM
cyGH6mJpF+xYgzeP/NjZB8SSaVTbc9r26puJuwjNWLobZXgn2YR/B8OAK+5md1NE4x0ZpmAXEnNH
OQR6aIUrZDJCwT4a9sPFbK6jkEh4AYTLJrSsnM9zrsoiD9zhMSi7PLYW52lU8O6e2mE6p40XbCJW
PxTN8hU2Xjs425k9d4zKxdJecW65qae9TV1FaeW3T8Dufuu94RaAs6y2K8zR4zvaTuemLLIIhrx+
X1xMBOwti4apAyfkxnhvtgWIbgU9pm7IRrcAvs/zv5Fl2o8ivla29DaOa41J71KZCq5M0i3DGeQj
2wRX623VEfwPTBfEYN8xopOuAPyro8AzO9YTzilSj3q6quqOplKDJOkFz05n5bXDryWHdj0P80WH
8CqWqkgr1kSXkxTxppydx8V1toHd9BfGcuBFWBLop1dVuSdCW7kImlyy4GkIutvJq7qd14FQK6NG
3MKTuIKZdNVvuDs+UwsmG2KiMFuuojCZMZnfqMIvDpZCox1uCIe+q+w0wBW/YW60N2LaCX+6G5iV
tu1bL4mFLs1qdx+ngYsGb0DpxuDmJBh77KAsA/hU2H+1/CHvg/7rVIkdWdpbqHDsKCufI95uhF7y
qHHwlZD2DJJ6h8bqvDRYbIVXN2OyoO0zr/dMwiF3k6DQTJcIR9+CkGQVL5eLH76EDFd1A0KmHC4q
sM23dY+2m+RPsweeTLk8SVuojVuW1ZXbArlRLf5qQODF24XactN29v3SItNtBOdnNnOxSR5coiwS
b2xoWrc6vrBrwEcLZd8OMzoSRXiYo+5FBRi2wPjtbW76ndV7e69gB38gzwpSXnCusA5sLh8huZwX
UX3uiemS1x5udRpfRa31XHIX8TCEsoicL0PWHrpJPLDAfu5JXG0tv9u2Ah+6M7iQQ9QzLhCu/SsW
d8AogYHdWQXs260KXtfMTRWfAHOYK9atv+52ae3zQJTXIgxzr67s2xrMVbNpouEFWVN5Q/FK5GYK
WdVcNGM/IhS2DnQD1RxnHCCsTDLYZcXdgPBRxiDKlH6XWo2N9Lwpvxnadrlmjv2I66x0oTk/V+Ss
iXz5GA26ABTalORKWrTOQ9h3Z5UDGL3fzV7WKDpvlYRtEGs6klaNGi/nTs+506kCznF9WFd5ISUO
nj3Q1OsbmkKqtM49xqKUBJCEj6TXb8xMFrRtIj59IVYLh3B7bOGvbrryxUUnORs1mTde+MMdHZ2+
djU0YDw0l8xVzQM0XEjm2ZRtQj3ae+YE8IQXxROxTSES6kqRLnKcEsMY9NsrSptDXeJunoT7Zua5
g2JCGZB6EzQizpi11F+XOLae0DujNKtdIx5mVmA8zMxcJxMLncvaiBL+r4Vbp+GELkJXWgxzrAC7
kNTwkVvABOiQkIy15ebWUq5G5m6RdSJy8c7KOZdl226Ggsm0kbq4imNl3lrdyLeiRkKY8nmRtzVu
knsSqyD3Aj0Vac9MDetgj3flFpUcckM7bCee9OHMdOropYaq0xK16eggV5AY6yRWG712leLJCEv2
KIQkOCHhm/Fdjek9lKbpSM4hA7kvLXU5zJGX8GC57dv4OlqwU5yHr6wOct4745bO8Vm92B7sySM/
iZvwm0PLIKEUdvV9M14KKbeTq+5DPY0bY6FegBrjdGAm8O7LpfT2wrKKTShiXSeg4AxuUjbQ3kNW
Tu6iOaK568X3yCHwathb4Zu9r92dZ3Xd+RhbAkCRxT3AeZ1PKQB3aen3+dCVt7UX5Xa37Bvl57Uu
NqbFVcD5tlNWMngYfYhhD5Y37OsHfj9Uy3dDcP+Vo8k9PtYpa0fYBk+2yQMtyY3yPdjezKG9QdTo
zqpJQ21rmeQd9Pzm3PYbqBjzimfo3t4vLHyxgnDM6jouUi+aVpWwsdlM7uBnsS+ns3Axj2TGdYgs
ODdO+ezJsU6YJ+w9t82Xwhp2Y4P3pLs2LZi+aVx+2SACxhOuV2rltq7sjRGx6VO2NE/opG7itvtK
VnCQVM5VPZdFAiUVhStfql04tMDz2PNVScJiH/dOi5jrD4k9kF0xdsiMwovGClTCGmqlVqVuAkSQ
JBx6yDyWlZOyTh1mPe5o1cFgD2oKscgQaq/ajm5Ll+YzLyVUTMx2keVmGnVq4GOS1E1wERcr2hty
cyR6BI74tSz4e1t6XyWSKWGsK+LKIQtMYzZdW6icjcW10/cvVdxfe3UL6UALgA+FizkbZxps0Bs0
CbzMeTa5BF8X9botKUTeBn4AOWxjJQWZhnPK++iCuBYI0wwcnb7iF90UIZ1vZJWMPhyLJuTwxt45
Pc8HtGzHMN7IBk5fQ02/EU/oQzE3Oo0Lu97MTtg94CIr8sLHDNzpNx0jh7qtMwlp3oOjpbmrPZBf
aa/xYffozPKkG7uboC2Kl9L3ccVH+rpn0TrShrVTiZGidmiUNFM57pp5mjBRb2LD0kb3NU2rapwy
HtgSHwJ1K2/TdVFgkEHo5rEV9JpPYd6qt0WKs1ijInZVGpNuBxerFNTfQzCKs1Eu37umXDlMOpeN
pwAtHMnWYczPTUBR5DTt5TR1zhYwg0xZ5jasA/fgkvm7G83pGC4qtX25j2A/WBv0ealt+q/EKOvQ
2AUYvowsG2cc5TYuln04BjWme36dEW+ZLiem3rrJDrfMqDipnWXBh4kSbVHz87wYFifTEFrgPdUK
MxO/GmY0eVkTDi8Uk2X7gLuvWXLkqsHODvAS5mZe7yiFpCoJgqmHplEVIrdCzLS/IXvtv4i4C6es
4X6RFmPBIN6jgmmLSE44Xvno7+xCzRdL5etz1kgk1wMJNuU0TVs2+rJMsMMBBP7CAYKq0DxnAzL0
wqtQshhnr20UmsHAmxeh4yanIy9yz+6KIaFWZN5VyMXjYjO2pM1MixeXd2GTGmIBfmIVAW3S2jQE
34spo73lFdZG8GrYoMiEyjkPgrwXPpjtdkHv0BZw9zCCW5JawakELYIorX1vdlEYjHMMt4hhvrFB
fa0Ti9VIebRu7DL11DDWG2bP/HqayAwkwzLSe3SD5Z5WwvUTqtzxMbKi6sBs1Vw1oUefKVx/L7xI
Fmv87bYxEGpXyu+s954JkDjlyIYw9R2w8cLK7TNMtUpQeeZI30b2FCWhNhBcbCwtH2bHHRnyce18
DUto1iSAKZoxC7Q3vdhVbUlEwx6sKYC++YPlqOapbKbifO7DKZGEX/eWKLeRP6PSVeohCmvvEIds
ujCgl8OjjE50b6FA3TRQ31lS0sUKWifjrA9Ihe03V/ZRHtTVgPG1mpwzY0+AbVUULolGVZd12+I7
g9B8VrotOUif+ttoHuoLR0B3elYhVIe7qn2QY+zsWNmhZJgkqxG38PkbibIiYFV04ENtONBgUbML
7B5IFDOAqIDGaXU+jAMUoyDBuI2bQqWcDo6XuOEovjttEPEzyyvpNuz64RzEpNE7QOUTtQarS+sW
fnvtY9hzRyZdOPgQg9JlGCZURuzJeDO5bXu4iCVxqMEBHQMUGVs0BHApVzYt5rQHQeSrgoge2B+9
WDPDMUA+U3l9dVEKhJw06EfuZMU6LxwlNLblWLzJVmrEegGtv7pXF6apiwd/FDBhi+fW3rJAiRfp
R/NBDdW0CcIGKUtnL/rNQblzPwwVfeS6rofURrW8G/sIEsBlgIbcbOLpXLnUvlCDV2dcz7gHUQyR
EQ2AeE6QAc5pyVvYtMajfRkXVrGbaWzttBKOSZDDDBijVos4r0MSpw1lSMz0KKpM6bE9eGNf7yzX
cS/8siVQaViZomGP/wPWdWH5zStCa4e6FnfAFIztOfYXWSikgC4JX/qNsCnU2kWk7wPeFFcinPl9
j4/01QjMJKaBWNee05izQrfgc1aqzTq/h8NdXY/5gBvoLA5N9RwHNbx/C9/HKAqZ57mkvL6a1dz6
SeMqed6CRnxwHcu+Giat7YRUvC9XDAkU/bg3P9FulOjHKQssoVr2X8w0uFnRVhVJ7BjXJRpiof+1
XZrovJeljY1eHZ9G6CfeTUjLnBTidrpBXocyuGxImPZmfOR2027HSOn3HgfuYLjniZTYs31Rx1qh
784m9do4S3TwJpAFUn8KzVdcB+LR4AO+kp3HAaFphag2hcsteLnVSu2QJoPfPOJH2nWRoXQsuoaU
3/i1V569LwM4cOJyIxlMVnHL0rrhX5aun+6tLmSvbdzz3dRCvioR8MZeEuRx8/NQFtE7d9sBhQKh
90aZ8UFzOl21rKiRuUg61lngzX53WHvbiGYCEwMLTW7YhTTivmq8bkrRAG0OPqby+hySvOwRbjrj
cx0Z2MCUgsLdpoG3eIBLDZ/2GJhrzEnDPAqpgmEq5VXeo2+DC85vzYXDdbWzZdQ/Q/IUaWLsF9cS
CXSIyrFD68YKYa8aNgXYmHZ15vQ23fhxx2/gTjRctAXxvixuWN36Fu0e+lZ5JJ2LfokR7qLorS5a
+JpBkRd5eI0MO3E6V543Yo5NSjF1UZeW8UweT25z6cQEGnBW29Qj9qBtNvM4Syv3ulFddjX4Hclg
j3JjwxLJRo9ughCFEsCCjIPmuwoui9990I5f2YD6H7aOtmjRY0QESqtWGMRgAd3fZFm8MWVl494X
PVl0ilMLV1Fw/uxu13ilhdvWRD2iTWGFGCJoRwT3fBmQWSHVb+p93You92A/gk2K4efmQOW2Rxhs
pNXC0o3bYXntltiiO4t4DRolwMjI4IyW4AmcB1wy56qF51c3Jhwhv9IZWuxOs3U5qRG0Ig5JPIE+
nnDIHdX4xkVOdReGWawJSGj70UVK/P33Xf5fR9ofW+7H06E56CPB0OTv1LOhr8J7K60TCJFPloBl
N2RvoXcGWO8xXQaG7r0TlwRiLPKbTZBY1Ilbbv/0Y+C3xwEUkBAJAYP6ODlQnecXRQOxF6BFEzNg
29H6dctT6OhPJlxgdXsAVGAmCT7s0dCaVygaXALi4aomCNBa1m6mb/Gl9bhyHTnosMgTUxDaf/9w
n1ASIkAnbBKBfwse//EblJXnDE5RssTOSxiwL3uyg2J6lK30NJmutOIWKkHh3jrxVj8ZdUWrUizG
MYCVxWADfXytLS1Hd6ohm+hBJ1XfQREBTkxLWu2gB7MTJxjmn6+2Yogh2LGSAY8GTq0bFWTAPQVA
9gp7cO2EAUCCsiYPtnWVnCJOr5v1cbAGRWowZWB/CHozSsOjh9OhVwSCdUnLWPgdhAW1D8W45D6x
xrsqQo/db1v3snb97qw0aCOe2NVfp5cf1z/69KDEpG14K4PsjinFht3qaxAPMy/zoR6QLY/BDsJP
579f8/NHBmQPbgngfxxDfQtL2f1QQGxq3U8DPZZxW+30SUXlX0eW65P9a5l1zvfTHM9xhxnXFpaR
DIw8Xh4Kn11EPbTCJoGOZX/3+6f6dDmQdWDhjhmwc3xKm8FySmsG0crAIoZY91NJMiXOAn7DZi/9
/Vq/XmZ4tBWsCjQCDAyi4zNq+XZnhOxQjUVbqFZcd12xCegpjs6nZ+OnZdaL6Kc36C6uNrTEMn58
ZRSIwO633z/HrzhEgGAxH4MINMSkfrkwa3dU0bRgi9BpygfUiq2NUBgEOquZf94QejY58h/4gP94
nf6zfO+v//Ftqb//F/77teczOhiVPvrPv1/x9+5Oy/d3ffHC/2v9q//3Rz/+xb9f1K+yV/13ffyn
Pvwl/P5/rp+96JcP/7HpdK3nG/OOJvC7MlT/WAD/0vVP/rs//Mv7j99yP/P3v/3x2ptOr7+tBHXv
j3/+aP/2tz+g7PzT619//z9/ePnC8PfuXsxb/Zf/li/faoA3/vEb/++vvb8o/bc/fP+vkG+ARQXk
Y1ce/coYHt/Xn7jeX6EzBp4dtEJXQub6E5Q4usKPnL9CwBCYYoQEF4KlHo6R6s36IxL8FZN7HyBG
EGLBYHD/+N+n/7BP/9q3v3SGXfcQilB/+wOGxkcQIwd6eLgmcSsjBsFV8RjbUc5hSRXxrKRcJITO
WoDgQltt0UoHV9PWfWoobmg5OQkSqz4FwP+GYIrtYkaTuGI/2fLJoeSmpODQofQS21iE0MEuvYMV
xk8mNLATJMW+FoXAYG1+x5Ajd5cpm+iVLzpMlidaJiKQhxFpeoJWwkWpqQJRjt2Evv0AAercoaiW
hrOhrXU6+aTOMiiXY4T4UoIsheufZZy16Csp/xJd8Nd+GMXGh3pGQuSVv/JlIhTraQF6TKAfCgj0
JJ03bDDvhFDrHJxjCrn3/GFHQ0ft1MYrnoLpFqlsmLl1IVPs6CtBmzonC8m0V0RJ1XUYt47frY4P
ZyL0nou6MDvP8AOu/S9oqpTnshpy1FswyA5Z5mL0l1BHbEPeRFvxdahLUBisdIaLdho63irP56JT
5/cH078uMLCU/QDmmXBmVDjBpfGhx8meue3hi+DPaAuhq9J4CKRWbeXNKC9jD57KSvCNPZnXDmOk
ptd7CNz7i3wfufUuzXCunf68VphvA6Hhp4GNEbPkCBVDA4kKyxozi6Q2ZpNJEdn5GGLAzdk7fLVg
MVyIKoV9B8nmejljjXNg0IoLQFZwWZi2tkliEmJI3mIoHQu+y5oQvofGeZn0kFjD5WR793UNvM4u
Rpc+9SxyU/P5vjPxVi/RudE2zewCeumV0BDtnL4m24npBS23+is4jAaSr+OisqGMrTRS1kPzVrXl
ZRj3z3P36nN9MdLlTriSZ/YMmQ+irgmXZZoMIct5MJpkwX2fDhEm/nV0PWCAkNS7qA4TCCi416FP
Hyo4UwClzTc0HK+BjoAu1dKwFFP67pmX7mEiHsbqy1feFSHu0uaGamAIqMIp0lDOqXtytiU1+cYx
GbeXEGqgxXihuHPh+THkQTcTiWGwyVDf+i6kIIV7s/jxoahknQ+1nUyuN2c+nLhxuRX5YmEIyRwK
tVsOGw5b0ybXhr1o1jxHbhxuu67MaV2yjXLCh2qy4vOejO6QeP2QiTLYo5cPNVly4wXLfOjbIKft
zi3Fl7gvnjxUuzmIepA0bCXgVUF1aZadRYecoScA28XUI8Y9hMPoZRiDgdtcUKiYlJsK8uxp31f3
zK4OMgjZlknS5Gai9y6aChgWdynVMhmkVvvVqyWBZArfCF9+bYUzpCGfx3N0QtAy7r5UFCrv6OLw
sfdT3l2hOlR545soUbb3rY/jb8rznuoFs1WP8Re9LNngvsIIZT+13ne3KL+F1YbNZBcPB+HmAxmT
WXew3uweCuhCOWa+b6EagJka4zohwAK5fXeYHXRLit75ErT1W68noGoE3gTGKveU6GwUEXIY+y7G
uEBEzU3UE/fZUVps5uKtY3GIeV//MrFl2dsUw1HiKTsblmlOUdLWaEs8Kb21mwZYQPSiCN2iP/5g
BD1g7hWccyZ3ITLxLNTOzupwTp2683eFti5beL6jTWi9O2H7YKFDfO3ZoB7JtroF0uQ65OodxP3x
jmK6MC4YDdR+81x243bQ45vlzHHuNw7+6Yvc1A3GwvGAi3oGbiqjkygTE1LoRPdnwBYMe1G5GeH6
vRE03DtzBW3nwpkzU30ZhMKn3jc8Dea0gAxCapo+2M3kofB1tKV1kTUyDDf2/D9kXdmSq7qW/CIi
ADG+ep5drnFXvShqD0eMEkICIX19p6ndt07ffnEYIwTGWFrKlZkrfwM5CzqpGILYZh8m+ZOpNGpq
k8vKz99Da3Z1jkIoMDhOgaFoVJ6U9Q4F2MdFPwbtOSo3bY3iqIAFwavzm/wU6PyHxf+4Sh6qPP/Q
XPoLyLTAaJw6VASvB3DBh2vCM7YE3zfeGwPbvSqKF5FDp5GpUfylJQwP/rAoksTfIP35LEqgJFVv
t3UBd4UWfLdjVbx6ob8WgtoNcF/vEdm6/mLiZidRbDRCwc6YhovYRmCgpS38xu4QcpVCWRl4awEM
K+inZ6XgXKSRbNS6Z1sGwsihtt7R38awG9pHAOxXfh82qya/SwmV2jYYqVOmHj3lqveoHOJV25m7
oxdqERauURtuy2ibHIrfRi9COuUg0ki5niov3HQW+QdrxGuWqnjp+9OHZV6xsZDTnlCopz/i/7Wt
PPivtXFEMUtMWDb29LfEP+pkYmRmV3XWPkksDo5AGd26DWK7IF5x8HQXbnV3BuJSHaKSYsrqY+hj
pAcZDoMFaI4avT5TR+1nchOPPlZvTJiTcSLbVI79qfzJnBzmGUF7MMGYC+Ha7QCUZLp58V1nDvMW
+BLrNBzFWbWY6FxWTfvEHxAwgOd0SMqqWGjUIbpNgmBIst4uLjtxEOEkDvM7x6cCdRXv28ynEgBm
a/NdFQSLBvlU4GJB3h+GVt0hsvtb6uNlfpdluMmopAznZIyolwqK0n2TYZKQ8eC9+vg51xEfyZYU
mfcq6xaTQ52qU3zf1Jm375BHeGR5ET4j179MR/U7BXlxR3RoTqPfTScbGtyi7+0hqiAOtyZZlQXD
br+P+WrePW+z+4dhR5Jd36iTSN/laMfj3NO8/79azp/NL4Eantqe3P1uabecD/huO7fgeVUPAJhx
AtgOI9kDGgqygxsWttkuJVodUdpUHf37y/fm/G7+bN47b84vIm8uhE9gjgEwrkKvGJH0axFVFD6l
SyNAMbYijE5l5cpxEbrmmLGa7wurolPjedFpftcW8VF5Zb2f25r7AV/v8i5bAwGW28zkx9D27a+C
5gqZ+q54HPUYglY5WtgCJvyNpvKkXdL+SuCpeM+T1Y9qEKBVNwxZfUPchoOI/JZP6hTdO5K2VQvM
GtVjTGjw1RHw0u4NhMmvjjKL0T0zYK0lA8oqFF3WLIn6AAEvos8mMPGhkU2ypEA/D+nUcLgAYJhJ
KvYqLebKCBIiGCfi86Ik4doKn+3mTSK9G+EsuiX9lNwkm27zxwzZ750r22Bdto7/8DQiorZFqjyN
H5EvoOdY4dHsq/JpkKR4aj0NPzQyguB//4zfW6RoMe+cX6Yajmkwrwp386ZPC3oG+fCrxXzQ3Acy
a+EulA9x0p9IBCgioAKR7iezhfgT9OqenyqbJ5Wqbuv7I92nmsDM1Nbeciib8cPGFlECQ0ab25cA
5K/Oe/UoRiUv4+Q0xV1zar0oWMvcb2Fen3wk98YjJvwRC5FPS4tgmXsKLsaCXygqb4ILhISgar32
ETXaYDAaSXLwvIBvkvAwn6mSPnLyrYuf4lHlG8QMGuNAFlwQ6YgVB0P4PcKQAbc18QeTwE3VefLm
U5+u+mDsz33u2yPC7WJTlEK/5H35z9w0z5AskqL76XIEML1tggc6+dkuqD2+q+ve3VqkB5ZNl6vn
gauzR/tpUXWtO9Ke85dqKM2yzJNxX4C1/IJMTLDCN/RB8MFeb/KrTVWWyPLdN1tLom1EqF3Ne1OO
dAKsnTGY3o+dAhUdQUYeF7DMal8MATpOS/s+79RYIT6woD3MR7rOH5/uDO15a36B8tnaiT7Nrd0w
7MY0r25zTxEJX9sEgfa8T47QnDla1qf5uMo0WLU5j359ASSgYGtR2WL3dRFygK3SRPrN3LgpVb9l
Isv+foE+a/ZDk+O3vF8xkHJx9CkJvi6L1OV07kDfwT81WsLfZQCJocLfq9CMn2getl8v2f1dO45y
Iab+TnT4TxvoxtN6NTf/+tQTt6rv1HE+5LuHuUU+6PYElt39/zv37QkUfqvrz391+PV2PvBfvcq2
Y0tPGOSj7gdGU46z/r/u7rvA7ly7SkX7ee/395g3/3VwSVi/4xy/3/2o773fFzrvmF++vwtvBqz3
YlCDv7v/upjv1t97DNjxg/DFTmkke6tQ7hln5IycPDkbmaTgf2egGiBRjpIcXVrQQ4WSzYHuzwoa
rH6rEZluPYOiegrop119H+0jJbVUquXrf+2Zdw8hRACyDw5fXUiYAu6RAzulVo12haCOnOd2vsLf
AKF6uKzMkFmoT/73yuY2IH+9533fgQFSm347Ns1wgs3k4mvTowNZOxmPmMvkBSaH06mNVX/reNTf
Qi6vBs/oSVmpsfrIhgfqJD81CE9uc7OKkRsfaqSnh2IAEVgmj0Ags+PXpqLsWXp5eJwPmLusqv6F
R8N0/OqS+uFrWkh1nHubXxgvfugJ5SK/+iBmBC3cglPwfVl18sGCJDt8tQDb5icbOnL46rJv2W84
1dq/m3ICd0IN+m/jLGEMQaxEBP6f/vKOIPBJEXr9vahmrBYuCen++6qQIG8WAJPj/VebqQCMACwJ
TKr7nZob9hlEs15Smv3XhQWASxcsbfu/xyBwgj/IkLX/6teLsS66B4hfn803KpEQKClR5bvvvpsG
1sANzKd2X32PZERYzkd/14dOoSAY5PiYRty4+7q+uAWXjgWm/7tdEQaPXOu1X31+/YJa5guTjeXf
PhMzeQuoAuhWNqARZ+DElJ1WD517gFcoHFWqIt0ijduDvC6DZQniwUaMCRiI+Rht55sqTMsW880A
dxPW+chXbS1EIZ4t6svXHc+KdklZsVXKTuv5o1pN1TEn7F2j0vAyB89km3dg9LYyARKARcUUDMHV
ZKjj0wHM3M4HUSwDtnAwoYvctGqpeyG2Xw8tbTEScXHhBLRe6kqw0O7XrMADXIM4Pay6SgBSw1pU
8YZ99QbMKLpYYlciaPzloFKwiu7Px9eDW74oABoIJxuy+Xu74bsHAwxYtkXUrYC5fZ1jbh6PPV2q
Mvgw8QRa+P3c8+eqbkFX8AqxKVj/u7OeuT+Tq5IG3XXQGSQOnAACAg8rkEdS6GJfm6y41F27DauR
XqjvFn2xRZgjbkGA0ZlNTQpja91vo+h9GuPh2rXRYt4/1pW4KiyEJfh5aJpF9XjKtb20QLjAB+U4
W3TzeAiOfqLFtQPlE4+Iu2nYJGJdXFXhaYAqY89N2N3mlyJs1rWy/YaUUwqOUCFvSVTbU06GixrY
Rpkpuijjkpsfm/EIMOk8RqD8lml/q2m+b0VvTp0WHRjcfbgCMwIO1ba4VMTEN2Zt9oABSGuQv5EP
j9YtG/WFg/PfQMOK+pcG/IAS99MGIthFOf6hMNRYTN6kbipUZOlsSjaxN4xXwrOFp709OJbq3OnW
W8EvG8OrqvqrZhfQK8b7UV0iru1I9alLTXqqYrESLFjOu4IOUBkDiXoA6HKeKrYllvzIA9sc8xYh
X1RFbpt0wYM2FT8lLH/zum5XOtluB6BxJbiXwIffugaiXpLQ5MDBlCiDtNnVtvpdTWF+deA/dGN6
Z9Z6BxXo91Czl8xn8UGnj1ytBg/J+rp8KOIRN6S04drPm0cBNhDhKT1I44PxpYoffRa7h/kWVhXk
HCnVd6hAPiriLbKJgPevwf1FZIwCejL0boHbFIjQb2FYmXXvuXgV2haUrL7E6NJVt1LQ8jZQv7rF
uI09ScaVzfBzNVE43JwBI6CE1GYLZzNwCVEnabBxsE5jTEgyARlqfqdpH67xpMZRCW7XlKNUWsM8
8NMGGEYGuV0C9ycgyK5gQD7eONYxi4DLctcELr7e7z1NyghIiYaXLhRGSJ40dGeaO0QW+v22UP4a
BMPxVovwn6h+nWTTnEaJdYJR1cfQi3BjwW3aBrJIboMvPvNxQxpRv9OJlfuqcG5dtVn6Dobeuekn
lNMSHDUbTCQOFPohqShufwBl0Tjm0Yljasg3aYGVeJzu4GOUXqC/fOy7lJ2Tnnkg9eXJpsXyfzuF
rl9iMeWdSBk0TzYTj0VwJ8IoF56boaAra+vq0AEXfysINH66Yx9hbRIgrHW4nTe9eBsrCKW84Ecb
Te3eV/W07jND3wsTnXKWimeTpfWpKiOyvGf8QbPzpkU8gkMuJtc/FKlAudgJ4hDICr13qFHw6OmJ
nXlW10+AsB5JMcSbsprcTk9wqx9LE79mAYjmEJu6h5G1cETVNerBttla1igfAckAyIyYcf5wysip
9SU5Yc6P95OEDVU6dHBzjSX7DKwOT5rQsxhZtJu31KRgIeKCEQxhb52N9k9qlLfppE9OdeOmjR2B
TovIXEdphl31tVbHet7cF/VExWqdFTnwhZpgUV0JN52+21TzhzXE0qcB8cx/ji172aDxffv7iHlT
ygglFSYfK8DvNvZ+qvl8X2eJeM63VRN+fB/8362/+w494NRqbFC4CL18fy5nFOC76zaFOiFjQbX6
Osl8vrn5d5v5nTekal9j9vv+/O+X/7/fZ94tIYzqnJdt/3WB31f9dRw4tgBuI4zZX1d37+ar+dzF
v67B2exozOFfn8zIyv3lvy+6m6Ie6YWIrr86/a8f5vscvAtyMCGn3//v6/znkLkHXvbJ3u1QtXaF
yx3sFixEVAj2we0s2bToXDQ9BbQj0B2kwOTGwZ3jDi5aSafW4l4+XbB4OHbc+6kHO/6DPuBeHf0p
yqqGlEOEL6UwfJ1Y5Z95ibR1R6tpO2WRvmXgDi6RjzEfTrGjkqX5JymqbQVm7ifBBLxESSf9GGVj
vqnbAYFK1EUnR5pojQy1e+YT1kBsIPq3hr3veD95URSvWTGCxkcsrA88O1zbgGU7DtrOzo34f847
5iZYoL78veL7/yBSv2Ne6AWJqX12pY3WtmTRaT6xqct8E09meJwva75AnRRIR+Ccla2OUifjB4Z0
DZ2a1rf5K/qhjxz9/WsnrubrsR4J0nhJtUizNP4TUGRpyvGf+31DHeP01XKfgJpqzAUkMbefDG12
Igr0Q9CHyVLltXgXE3v4uksRLBBkXf7yCg8Vw8N0fOrh470BCyw/KpbkxzRgcjOm3DwN8MNb9NKV
v4KsXM1X3I/lA7JoSM0xEyyMauShj0BknV9sNwlgnJrsAZ1Xe9+ClJZwfuEwwdm7vIlXjoApq2sz
vWa+6lbDqHZZEQTXtq9boK46B9Pfia1HabqJUnBRPQofsRbrWTj11Icaxm8xygoCpvxE+VK3Vn38
XLgQx0Y5OwcGGQsymmDLx8jutDVqk4JNfkgmixcfoEyvUVodZOcLOJ3lqeLeTsoejGw78neout/L
CiCM7skyxVy9hdNes68b0kKZGqpznNUG0hGowxI5wqGIyTXo0tM5DgXImX2eQSzqEyipKDlLJ6Jz
OcE+PGugtc8rf9cOdfDaqugAn9aXYkQ/spnqp9paVG5zcis77h4xpXbrqiHkfIA54nM4oYaNIiUC
KQ7oYGj6V1Dvc9wcuBbmNkESDtE35FYlJqb6ZWQVe+lBC4asJzw5g7ylKBZlnj8Tk2IufyOugamC
gn+K03dOe76rK3XKfHOtRwNFFOTkxDvG4b18CJUfeUNPGazvFFfbIJ1eYkx+y3wymO2hcXFKgGLP
HJbRcQ619M/RQ/ITQHMD+rG9JYocYEc3rNoJ4lHR6X2fsOehfQ9yBkqfnxdLikiFIIgUTfUIIu8b
fE/AlXWX1hvA5UTWadGHNSgeKQyG8CQtIpsehTccQocyv62gbNNXKkHo70Oy4yNDDVwRoq34aSAc
Y4DwwYtPm4NJ6Sv+NBF/QX7oQwyZW3UGWUdhnhmbHqsUwHvV1lvECU+gXJsl2L4r2wUHkbLL2ALT
nrJso+vntEv/DFpVKwlEbu1aDz8xFHoq73axcZCXE2jNopDRXRDtvAnBA5hGV4EaQesQmW7TIcIx
WGEu2yn/AQhzFxgBD6UM+WcKoVdpDFZXDdkH4AxDf0fW8PmfNsTWh3io4LarltDwLwd4tqwsFhyL
uAwuyObbi3/WJgbyiGKYZ4kZfR+UXQiA32Fhl5b1mx8iijIUAtawO7VD753i2DNnkXTTuXXPGY8s
KiSy7q0OCYq21UpuPea5R/D5kE0QKC4TIGcFE8bVCHn6TlQif+vr8tahaNet4DR4RK36Y4wyT8ue
VEgySnd2STeusrCsFlIbzy5QaDs6NxrW+dyrDqFvzS/C2gySgKB6K0J3HEWd/lQBAzomsW6pXAiG
MLL7uwSLogWDCBpPKYFpraRIAo5+8dB4z0k+Qv2OWqv1zcByOQ3pTqcJ/SlRo1BCEfMTWiS1zBJN
HiC2gmwztnoH3RK/jSUU+1HxW1peX5AASFYuqNt16Uf1lnHeL+db1EFxunAhE5v2frO0hyCtH2lz
bEYzbESHGUYDRmu4djBQYEsJ2vq7pB5E4QhKn5yD0aLkBvmPYSSHrm5vrM1Bhx5RRh6Sxn4/gbh8
Ir00C0gaD5VcVRZUYNbH6wnklU2V+P6+8Kr4wGp3gf8AIHfaI1nox9k+FGkC89JkQ9queUPs6SCF
ig6AWdLH1BZvNUCYD4qCQ8t2ZN2J/J/PAdj/aLSge7+Da94KdZAemO35gfuiP0dSwM9Ze1iWZxkK
mIdRuvLTRh/qCpw/mgIAqVn/kAzJyYMlwCn0mT3FWGsfB/sSYoi65hK4f8fz9CC5KK91ydZ9SFYe
M+sgbtt3OaX51okOErP7pu7cbXQJWzluxS4gYJnXw9jsXMbozQOLXDj/DfLV/nl+aexzAhE1uONt
euzKirzAPwJTSw3UV7a4J9NmGqW4y+/HnY5K+OSCbn924M0MiKIPqYHuFincDNwGkQHipwsQv+gb
Hh14MjDyCpUhJlX4WZw8zwP+C9nosm+7aNMMLHogg9LnIOHrkojpGPahOXaTZ46qqN+ZSH50SJgC
uqB37KN+DP2seqyAo+NxfmhB1ds7yPoP0CiBBRJ4yaNLIBbHXMmOo+uxlAy7p5A6dzUjoEjrvdfk
lXD+RDLWIbPt6UdRxUuXVN0GdKkAdO7MbVWO5WLd+T6GcOpfkNr5SThIPhEqdV5z1cN2gst0jyT/
j1h16oa5bVjEb/J+78CqAfUDq7gd9Lzh1yao+/uxQXFNGFSceJej5lDcP/RFJk4EVU0eSO1ftUX0
ptcajG0IJuLu1hK3illAHzE7PqE+ab0yZeo/evTZh1jkCunNdImx/jJEXnGt0d4beHUM4C+ygfoG
SeMB5avkXdvkNeyAVMEFssL0HYjWA0ji8tRRjpqqKKet2Phc9fH4PFXl8zjIAwQv/buN32wVRx/g
lgTrOC71IaadeoT9HgahLmsPmmsIlUnJUENnmDZVfZdcAbo4zi9TxevjUL6Wd1ljYvqrQ3bmhiV4
+EDVNZFNu1WZICve8fFRMvYct9q8k0CPa2M9Bv42NhFgRS0GaEEz78GRYDPEmv8AUyncEBbXe7nF
d3R719BsjVRJvOAJVGuC8fAMAnBwTkRRY4hHyjBqg+4YaABcWRMXnw1oJhCkwPU5o2xdTfC98eAh
cpiasFyhnk25jhkFTYJDnKYDwN4cEmr8qhT225NFNjjXwAYbf6+dgPwa9hFnRTok+rDcW6YkDK9Z
icE6GMySlbb74N2ACog9tP1IPTzjZpbQvrTtPhZxveUaWUqIGMjGcg811SsC+rpSzaabdLQnrPyc
4pw+pwmYusp4RyR8iksGxgF4FBBb9jn3bhXENisnLSaw2iUo1TdBsJn24iLIRds4OuLZMCc2DMc+
V/juYGWuDLxjXpBKubB8CI60a4qlCWus83ndggVhNj6p7XbIwvYDJrS1yyFYb6F8doWpjpEw6Z5o
vTE/JRwRCkhE+4uPrOnnhD81YhpYhJnCnUru71Q6JXu/tnwRqti/dM3R0wpVGlP90KYtvajOj5d9
CksBaG3okkchEnGxkIe6EPWuijXYCil7FjIYL7QJxHMJ7B64ZTpdWxiSLVvh+QfMo4hCRF3vygya
BxtO4xEquAJ4YB2fvG6byC661FRufO1Qv5vl+QHeP/lBVXG+NTB8gPaj6DBgZfpgMo+uBjGhDq5W
ya/MYezcyP4jj0v3Wg+d2wBRDz+jNv0Js5grzE3sUxV/mnBCNRmKSCErergrR0wgIgIdJsmhPIoz
ne2gHFnCPrs5KMK3JqvtMYYDzHqiiTlWSE1sRF5+Zh0oCm1VQwsf5YuAOL4y3ugdOg9ePi6hCN8S
FsWHILKI2AZdQp6fKoBYYCaroUghgpz0Opwghu4zMm5HNsFJIqOoVDfm/u8MtkcKNjEPNEyhFwz7
5OT3HQN9zMsfbA4pt5ueak4qeEtQKOI6S5ZM9cOqhwvdtRjLT5TXi/aj9tsFkEgIf3kKSlvfk60Q
7LewRXyiFkpr+PYMZ9A9oAgvJ3fsKSUYmmH4YAqiH2jtxcu6gHoWWWUEV/fRCXW5yVJLQpOll6t8
ZQvkUF2Q9E+0bS6e4WzdQme3T2voQOEu0GFZE15tUKon2sRr47fZczKhlEIIGRoqiXULyH6jfUOL
eh1ULn+3Ob/xEGyc1EvsOYsAc0V9XCyqIGMPIBjCtSgIr5Hz4dWESbVJPfcHKe3blKYWTAuKn0O5
Zq03TPRw76ElGJWCum3bPYxCHHjY7EY/LH/osLxT/ZJw03tRfcQPDSd2XLj1p59VLvSD9oU557K9
4JfHimMsyg8kJG+ZV9rPAhLvlHbn2mfVOZNedBvCIV26MgPps2/Co9e/Ewy97xCq5cmwFDSX0GoK
CxOjsP7IURegSnt5yZij6zB/pSbvfsYQEyLuGOymSSyqgyV1CEwL83Q9AvCzOhuXuhmRMB2giO+i
khxCD6SvuDHmnIbpxzjk8hXRSLQsypw9eLrASgo03HU8QTMiedYe5WGqBvKSlwEEWAIJt6BdicHP
jsqnKYxHunUO45DDBCH6YnpM+S8OYtyKJWJnpB+CGxVqVBU0SCGG7tTetxonLlDhZ5tJOehQclQD
oCnshDi8Yw5K8+EAhQBYHR0SRvetxiC9VcFvAb+2weImNZ9xMgI8LgfQJdAPcu4toOgGtmZhla5Y
HMF3a7JAzHsvW2KCuP+hGrpIwJhBdBjdX+x4qNrfEFsN+7bLTtDgoW5TDa2o4HI8IO84hrI5eAWo
oTGMYjSIgqEpIGVEhYNdoMDS8yAxpyhr0I6nsXcIZSpGnxiIaoBL81Xv59Mx8rxqwaskWHRNHSwq
BkKbVGwJSvLK5ljyTjvI/OSii0W5F90G/BM4gICWCd/4zIrNBJcRgCsMBAO2E/QQ49HK/KhYs0B2
S55QAN+du6JG5w/DQe3qPyNZXsvJHrypXYEM85qYeEOgoFY6f6AlvwLi+lnhW04t4GWPHAHCjLvQ
wl8nP0QBBK9egxqdDQr2LTohL006AQ+J2NbBu+hY4xx9DmscimwxBioUbQvcEc4k5a7ym2IDIuNo
yxruPagHOpCfpMD0AIHzyhN7BVsUhMmbGkxBLEYudNCbtAfDT4/+r8Si0lsct88oXBZAu4wEfx9v
VQVNoP4IRwU2R52hAs4YgL85XIfyty/A8ZTJb55paCVledAwAa3Cj6LFet41KPw3pDsZwKMELLN3
BduUxcjTfZYHI9aTqCo8jnThZ122xDrgxplLt/AlQ8IuzHYyKV+noTHbHFH2svE0JFLHKcWeFLyl
0QmD54wVK78Djf1OHg5y/lRlzT8pWMQLqBPLRS8MmAtt+QhrEr6xKd2yqJk2ikV/aAGNuscbvU7h
VbGoeGzXA4Af+BDQdgWknR5LAKpF/j6xZF3HEqpGfQbzq9+7tF6rRL1B+FptUa7UX4YwNlpmsuAL
OCguYsrUJiwhVfXOKg46uM8AZCTjQWAtPHQiWCPGdgsZo8iqrGPQb8Nr0N7JsVjfKAEtczZmJwqs
eJ+k09blsTqVyvzvC5JRSzYaYPzWF6ceoroVZii49Eo9LXTmD5iY8KIzlCRMKgDYMi3VnhTeBkF4
ueh0vnc9qCMifEOofS2m8th69dOku2gh4U/Q0Bx+ZxkexMHQbeHyX0j2HFWvkl3ZB78a/FGkC+Ta
Z34AbuwmuvuQdXX6T0jbizHW39UKovKQqVdUZmi2XVph7XN/sbYFfdWwS5bK5djUagvbj1dp5FIX
db2KkVkEPwcudH3bvEY9wJOcQ48+gjIOvNaMgIUVA3Mm4UvfI3+a2nYbKDxxQRqg/7HOYbyQDd2O
Qojw97PS5eQ4701UXm5wx6BpZ2JfYhJKaF+Bm40oxy+TfBlXvdgk6DesOFZSVTutVJ79AN8GI0Hl
djB8O7Ekk7u5O+j7o6+O5835ZT7Zf5880jTfMS7B3cX/Fgm/aFkN9cqz/nBw/FB5ZXVsJUBEwRPw
b5K0O9KJ2AOD+yWHIgAqDQPNAI/D9RCFZt82A4iteOSF5n+8+1Vw0m0KEXd7uDakxwYuNlAdg6A8
sc0k3qI6OsQZiohEZYi61kJWpwEg76LperuKuq4/UvAdwSm3gPIxVcE2EEr4hnvQCfZw+AiT8f5I
w/KpxoLI+NOhQ4q2bjj4/BXo2F4yrc2QbsDeiKHfxzPoD7dxVHsf1G0dNysgYijjJjOxjHuLEBSo
9jGpkfsaojsZ+e4WMAbXvIQAV03eA54qAsMaHy4x3bVBuAlDROh5LSgjWAhvlEt/OIsoMy6SbN0k
6ULHNoA/ivxAoOcd+75EpTqF8gqQl6zgs6LX49goZBXHNz/nf7KSVc8qDF6jrJVXaLSxwkzUdpDi
njcmGLkLsHAIhuUUTMy+5PBBHZv+kHfiiRIClUw2gSMf6k3NuVgXeFaOQFb8BxBQUWgwSsjPQufH
mun8dYjSeqvCAiBbltfPcB/8mBtgiQYLI881T8KihrGGZnEzaem9ISO3m1sEgMSWEYK9q2Oph2Vf
AFS6TeufqVglNAt/hmWnVnhgkOqqBL10kBgs5yMZHOAa54p3wMBw9A9McaCF4Y/8/nXmFrCjfHah
qF+iNsIcmjCyjTH3vgTl8DA3gPRCo3ZWP910TqdDZFuCISVJ3x3WXLB4Iz/DYXIw2UEYhPlIngsP
i6P50Kp+tkOGAhAxr9dajsMRxiH6QXkNLC/v9yaoc/B7w+YN0AIQDGQ+ds4M2VPJy59zA+LLP6jg
pZ8wtfJ9BLnVxmGh+5bW9X4+d9vDGMhPU+8a5mF85HC3W9WAVz4pYIH7xTELs4/G6+GSjiKRlyzK
Ucnsfm7o61cT5BbvskDs5lTADylGjxtYf1jq3Q8d8uLJ6zgsPEjBdoXw062OtXuZenqb+0a+AoNQ
2cV4GIXC9C7SdT05+05psUorMTzXnP3AQOIvaYiwIseaGjw6eMPD7nJJWmQGuswNGF69nTHPZUrJ
ykTW2wpS7AZuzRulwwdziVvaMl6DdgjfKRV2l4Hln1b/D2HnteQ2sm3bL8oIuIR5pfdksbxeEFJJ
gvdIuK+/A+wTu7t1bpz9wqApFh2QZq05x0wuk9153x23z7Bv1MYl7eoQbWHVLQOmqu/CMQ5mZHdv
uavSXWODBuqHJP6IQd08/qAqewyqHFOnyOYbDAvU0BNsrO+JzN/YeMQvUlHI89wBeWU/6d/s9vp4
vHcDljtaGx/ROsT3zKfo/dcTYQQs8sRzn8yQU0HrMzbL8380ytfUUOobMJRkw4zW79Ohrl6GNHx9
PO7hbsCV39rXPJrEqdXB9EXzh8D8vdED3wE6yImJ5T7cRbnQ33xP7B9/4NqgvvIBPpKZ+c5Fi6qE
KhPfCz/fNfUn9VqgSd4BfQFiXzfZZ8am7PFML2jVCmBFBO1kcE+uK57LzL3kGPufM0a852oCFym8
Cc7afNNzWQa0RvnzceuvC5u6RVxN3fGvZyVhdAi8clxoRgeVKc79p9xn+8HAmj1Hoql3SfTgsJj/
8xKuQPMqSnZD81/QqLM3jmG2q8d/f9xn+XdV1NFd1TzHYlW5VomFon9+R04n5JOKvv5+yzLfgVTw
EWgBJGNQad8LlsbwZdPnHgUY1oeWJl3WvpftGB1Z57TIirmZxaW+1isbtcl802cEJZWBL7VGnfSu
8rubtNmbcEL72tji8/GfO4X5wp0ocDyegxqxZEmb9/vHc5JWf81EpW6NzNQr9aZ5jGvf3Twpz3kN
M+HxJBjJGS19Cx/G/LqpbsJiKzS2sPPrVlJugxiDMUyy7q5oQz2eZOO1OwaZpRgUeZLT+tN6whLO
4cGTgo7NaNV2/vnxaG1dY7RAbz0io2vlT98efzQo2mj41jVwgTwnLOmftkU4/vXeWVO8tq7V32Td
1q86RMUGTM0ybrrqaLvuvmXI2E/iI0vlPbIAy6UJBL+qPvnUHpMSti4qI5gCQ6CdJ9XQQY4ctmQZ
Hy7qDboM8wOPa39fsGLvl6o3HToq/MnjIoX9NS4eV9VYZIsUQOD2H3f+dbUSVLHxLez/fqJZTSNF
4+iSONQckkwfhr/eTdMVLPDUuE67UtEjmN9IgutxXIRZk+3oZX0+7jNDE2bX4yrdA7ku54UYw+PK
aEDXKNVE40JmHNkQhvqzIbxgU0jsGY/7kpJOgqr6YJXrAd40Oo3ZXN3JDdC0etF80lVZICea204Z
tEdvDM9UP+1VElr+pWZG4+DIlxSOtG8KCAdPqulODWp8B6tIcUSQ7mOjxgZqsqv6dm8WQMNZbbD8
VwnaNTDC18eF39fttQeItK1VThTCvx9IEkPfiEaKPx8oXBytMW9u+XhGgHz7+vhXIJ8EItaCsvr8
rx73Pa7pSmhrPweY8scDoKurdSUQ4fzxgBfHmNnimO3Fv/9VNSJZDl1frf7+948/yWskhU3vIGie
P9bjvsfFFPop62UF7ubfD8Qdpg2amPWfDyAo1JcO3uD13//lcY3KN5goPaRJ+Z/v6nFNG7AnVj5L
yT8e0Fu0nOzpqL/85xmPtzG5AkCNrvPdzw/8/SX6KQ7XtgQu+sczRo1QzrCO7T8fQFRMybFBU/p4
xt+fsjEL6COTOf35QF/3Px0oWvs/npAg3OoUyMW/Xhq21LoLurNtxObK8OyPvIhJYqSyiByiSxDU
G2sQ3lunpv9ZQjFaBRV1/hyscp99eIFhXgaMhDNNjiaRuxobag5B0gfrhgoDewrtwrbbR13Iqp6z
zkcSzcJvH8WY2gwXJ2ELeWEJAvSATQ9Ro2fvO+bQlRt+AqjbdZ11MK3UOA011XnvZo2N8VbSmQBo
RaPKC4djgXgfm3Etl10OQnVUODJDQB8cjfbaANjrDsWugNK4ImSFTW6xqSIvYq+FsEV8ptWr74tp
RnIZSwmjC2xNAk99XklXuFO7bgsG67h0wt8GBZJt2VUgg3p8XOqpMQdUx7QDl76XEDaio+gZKVhA
ZM5DiIFuL9ccZ4eKAXEhQnvfYxYP6wT8yEB+gXLFB0vZX+zY39n9/zCoXFXUMVLZ0wFPrGBfe1HG
Rnba/Abf4yxjrTHRUBYvWouR3M8DSv5e+Jr/CpSmXgX+WuCklKG7TTzoYhlqzANtPMRrahZ4f83X
JE7IqcvSZONq2e8u73Ywgl9beHE/QTfjPTxp6hY4TIISOi2Va1csymTYV3a9HIiPHUMWl6rSryht
glWYHAESBtccFYeBxYwx318klg4PRzBW2wiUD2yeuv2oLnGqa+FC0D4VWENo2RLBEgYjhYxQJ+3w
V+T6wH2jpv3Mzw0JFslilaJp3wba4J05ggY5dXfPEtVqlFiSR5cKlrEJSgFNJYuKt7y4u1k7mwZr
MJU+vnMti3+3lbMWapzHT5vSLGW1pWKWvuhmFS0cBKuoomGFtVHonITFOnloYLZFDL30v0g21pO5
p+oh6uU4c/S8eDMqTEf+5HzXaPyhp6+R6LtMj+Pj5ghTCoTggGORR3XlxTt6Ddbq8dRE+M2GrWG2
eTw6kK2xAiPpbjuh6YcwrYEq+q01t3K6Ix/bfuX7YfvYZOHpcZOudbVIyAj466bmubPR3kvPnqqc
17xKf0ttkufH31J8+p46srk8Houd9q0t4/CqU21DEqHKNVZMZ5m61g8raq5VCdakQL7dgkLdlKUx
zXJfYpcnIvrOFcb5ceFbFvBXZUebVKcd/88/MPN6lRRmd0RbaZxFb76H8Whv+hFXSRdEu6JOv1po
azQKZwDASP8VI1aN/NszXIpB9Egc5gdXuJexS66Yk4NZBeGvHGZ1yJQUztPvZnyYjHY7+f4lc9Qh
sk+yjQ/BJOk5AOjqKeHXtbGchjVa6FevSl4pwB5d0fz2RLzSn1SMAmcYI2TaW+ppHs0fZhhVNu6Z
BdPE0d9ncq0pz1+4Tf8OjXxaJ3F8SyhfLTzIzVsXzu8lhexXi9cup1As8mcolEvbss7LnpVRnwv0
rtjAY5zyDm+udPXFmCRYtRz09YbGMW/EewJMNroW7aKw/IhFeLFlsPCC+DqD5RB77sJSyJNX0wXG
9XxtG3ZXg/ZWlpG/mKym3SYBptsseLel8IGQEvo9CJou0XCM7RxeYpuF+OirpbA8tWsCJdfIAl4i
Vf+Mww4Yd+ltm7a7G7mzMVvETkNmNWsE7mpZEQK5tDJ/OcnsFJfTmjXR3kuTFYHg37TMQ31epKh3
OIam+hm8q/2VtuklKm2NP5VwGKxQY00FAhPR0UGr6pvKGQpa8IGLhZn24ZbMipVdF6e2CuldJa2z
K0IDeVJiHCYspDIfEPj7mrbCvv1z5JNacXBu7Aq4bBeux6D+zNz0K5o2rvXLGZoar3cdrMzYaFct
hRqFgnlBQq278CAA0witcfPSc9Wi7Jehliwn5QKg/tGPuo2TzATi8Qo8wVq7STEs3WdPiXYVTwPN
qnbAgVH+8hrSEAqWUCwh9C+/rVjGF2/xAH9fdHeniveV8jLMvfXCrOxipXz9R1FO5GGYwSISgVxP
NmsN+HHfmqi/Dii0XmzXaBcCKVzgh965TUdalVDJKa8nWyrs1V2Ph6cJPzO7GKpsfjCsiwBCPVaY
28zLl5TrF4WbYgsenmnvYbcTxi/c4ebFM7Eca9XSd2txiOlM0lR9BUVnL8yGCiNUqIQpznUC5IiI
bUKiH45hubaLpAd1N5RLlwABWuLLgDQasge0ClFnWa7zSV8PBTsdSmeYA6Fdy00jq5UAVqzA2wWh
+ZNMk9ktjeJqduyajvoxtdXdD+23VPe/Wrpw68nQt5MF1ciNUKCGagWVH/GMFg1bJSZy/QpruCRh
wiEIxns1hW3JfDCh0y280+NWJIwS8Cv3B/+59rhPdvZH3QNkRpZ5y5K4PFtT/4k/hVSs+dYwPyeE
ATmTm9xNY5fouOcHHn/7uPb3xeO+Fj2YKYroMBZ0Om0fubiD7OsMebw52yJcdvZTq/fW4fF29LxJ
V8LsBMBOXunxnoIe2Iers5YB8ZwG2Tnpy3Rd1CJYyrZwwJHQC6hpb8HnfRpi7UdDF4Bf9xnSx6IS
v/AwL7TAwKOwJxyckn1RPGnzBQJ++zTY2SnPk19SimhTSQuZCCSREDDivjFRGAYu6QAJJYxVCMXZ
fbTXtDa4mxzku9RkttZEGNyd+b5SRDW/gylRu2ivVNwHaB6Rv0uhe58Hz/wpKTjckOoYOzUhdJPO
5D8bstoLz7K2GQpMRMpRB645IcE1M/E3djHeTz/ZDFH+5WWee9CmcAB+aJj7op+eapjCWqqfUKKW
0wKPiM0ukS6GoYMtLIKUpSGljW8du6SkVvF6Mot+pyKGWaFr1zCBnBu0zQoD/nBr03Yb0hK7B5Fu
rAFQsAGdxGrUKrQ6qcr2UUQMVpZU+sYL5iWto2FlFSremn5VrG0jRQkdlSnrIjE89x3GedDrZ6Fo
T7fj2N918ylKs8+BIu1VeF75ptoBv1ce3R+3IN+L3+FYW7dGHzl13ZEwmepX7FTiXKfhSz9KsU8x
Bl/z1khWSeDpn0E3HLIBrf1oB/XeEClc+ypoVk6Ag1Dj462pK+I9d4fb46KlaHqZMAaHgyw+nUK+
IclblGzoDYjo14YNJr4mxz0ITevX6Elo0oEo/dDtaeNJ760aBhuyahOxQPf8hMyEISr2SdXb694Y
DyGanCOGYVLXOr9z1yVmY1Dypb8oYD8ehqi1dgxi8HlsoECtrKeF5ZdPFvk2Gurhz7Au2pUly+JW
QpVYTYgPFzE2vWU5I5hl56RfOCDPph7Fr4568WimXnC5tYchR/tWZMmlr60t4QrhpfRkfNdE+VqY
cXqid1gNz6HTRR8QdCzLpK0rsX22RfCbDNV6E85aJ72f6k3cW9VJczd5EJcfmRFr+7i7Ir4JzmnI
5wKvFb0llF6O7oSb3vQ86CeuBgaEHfVWDlm1wnrePGWl6e9q5cOT5QNslBqdpaXci06E8MXvI+3U
wF9eAR8Y3gPUMzoABM8Kgl9Wlv7SvUl/L0xI5V68kq6WnjI6bSuQy8MetLxcVgjL14pi6pq+uHbJ
KE7S5rnXs6QroxeeWYQ8VG27jvyiu8/3pIpTT5PqExtQchZUw1mjKrGRifzWl7oGHb20MPCzx0Cs
WWald04D9u5OKfkvoXAZL0lS0I3ev5pItbRoLH64QW9DrdFxybjNmwfw89K0mZw7bjkAUNz6vUE1
2BQU3IYuuOuOkx2c0GnwUQXhCZWIu/fzFiiI7S2aWUtW92zJ2CrEB0E0wdFH7rxEcewQ9FWrXR0a
2S6IqmFtptRIx1aV38FuvE0ueHc788xFBUv3YoQeS9HiyRDTLulT59OJxKWJYrou2uTv4k4/OKiG
Xjj+C3rNZs0eKEh3JDf0J7CnQHTna1jTU5RUPaBpOmQiQG1ABEban0RfXqWWtHsfzu4CzbezI21E
x1gCAkiL4v5WmHWNq1TlSxYt8RWtgwmjwfZvpC6CmZ+EWGtJPx3QMQOPLAqi6RF7+JhAty2S+dVQ
GQnF4mRcNj4OgJCykaWa8mhq7C0jq/FPAy37leOmLltFjHVVlzW7eHABeOWnNgNia86zQjvLqPL2
sw+rPW0q+Va23/IEZ8Uove7az5vplKazM063oCJRK8vKaOXVk7lOWq/ZB1rZbtIm+gQx1N+78lQW
dvyJdUDfGZKuuERl+I2C+sYNiBLSlONSuTeMu22xbUde2G71wHyHNVHeq9D5yOj9IRfQWGXN2QRj
4oxLFKLyxaerXeiN9g6eWBx7i8QHI4s3ltmLN7vmIO0SlA24M97FWMo3JzI+pYNdRIOZW6NWWElU
stvODOUzCzyWIF58JihprxAmXZSwLkOfGSfPFuto7BoUVaNxHtMzocPGN3yOUHFJJtj7PREFfA3Z
jkpCgfo5D4kr0iJkEJ0J01lykcX3EU/5uU606Tlr6J033YteF5B8SDvXKKB1xWRdHxdeVp3c1vCO
A6iWDZghc+lOUXUTfctuDvrBHopt07vFb1HEP1UXZcvcN37EyvCf7EuM7swSrXx+XERt9m46xsnI
EuceT2iq2xqmVqUjLNBUtB4iw9nXbt2uzTAKtujszVczc59yru1NMJAHV+viu6VjPgvB2X1GaBMC
PXR/kBB2GVzTfyoC83cQWtnGdYH/23RN72wJfmo2Lrlm1oamff4TnMtIHEP9QhtIQ7scnrXGSvZs
5mAjzg0MJmZ9H/m0XogoebXqUG5kybnBagxbpiaNN982z2qyxA/hDC1BYCpCl4sfZAEEXEdQqkc3
F+CIiE101w08f7cxbrWW2IsH76RBV9nElfdRxoNc65G9d2v0O4MwjKWFhfdHNPysld7uHXyVeyf1
dmboJe+WUWrkQWTTGqvIpp11jR2YnjXKW2dZK+NgJHV6Pki7adYGgiNkzXNEDKy0Ok/iE8MG0nzd
xbQDxexxKvWB9dqMPaCG2TJLy8GH8DlH14krpC73YCexWpFZVD0nMt6ltW88AfBpSMjI4pcAUFUE
4+Iwono4p7PaFutLcu60YUlLeoHB+AIA3/0oTLNbFinwli6KyhVuzjWt5Xyn+pHcQUniaOI+p5Ms
Lp7hrdN+mPZ4OrIXPe8Riif+LWSHoFQdrVWaHiKaWcmIdVvqm0jvyw/Iy84hMHvEAAUtFb/TuiOa
bMIBcmneq4JiVUCc28FtyaSIiLJY5DQoFkYUZW86jLODrpXxso9BfU95/4VJNah777fSO7oQabUF
7h6upeqDfdy6aj0BCH0v64tJZ/ocGgij2NMiWQJTOgTetOkd49mTdnDE7hpv3YD6XhLptCQg1NwG
r0xWY4dlyY0UzZ2utHfIeXSo2Ga6MoXw6A1ymOSIzZE9OyscVPmtydxDGylaYpDrd8IQQPSaGG70
XJUgqfDFxTiwNlxIXJ06SNxqBE8GT+DByzfTCNlz4dxmMBqFsD8zy7mHEBuS8JuDVp86hBlTDyhn
E5ARvBZuv4lLiogTpJfN2PRsPqIsOXv59zrMq9fY7OptoVnT4nERWo3+U4pdMntuWlearFhFvpnm
k5eJjugKC0Hp41x+3CR4xVqLMD3ib0o/G5sIyrKRz2HpHCYvqY6tIB6pEFFKtwADCk6a7L2jtdP1
tfzVONEq1fC/iK4pWUBrt9wdnS/BbPWPKyhnEe4OWzMem4s+X6T9LPSiAwiOwJ3mWVnuH9cQUiwl
1KlL7ITP5uwggUovVvgR0KNW+ovd98dUknWVWNGdwwz5jO/VT3nrYqpQUFKQxp3YIlh7JbJ4RW+n
2RFdU+0RF/3EOhXdCaQI0Hsakp+lje6R0NxLQ06I32Yr9Eog96M23bS6IJ9AusbGISPqYLaIzEuN
lTjabt9tql0ostP3DmT7rGMUDd9rW5P/FIRQX8paO6A/Ul/jsR6tfu+rifIPOOtjYk/DNqj9Z2u2
y/R+Q5GYInNnKALzfMIPCls+R6MYrpYc9+VIuTlokBdipjXOETvnZTIIZ08HtiXv53scGMHaZNY9
llWt3ySSFkJ0VP+DhMxrCmd0W3IEE0zjUa1hc58UyaYMSiJUNWq4Uw8Oa4y0l7Ab2TezWyHgzKOH
pknbP+IhJsgpcLRPWuzrNPCKNxN23rZPxLk1poR992B/xmmBqX4av4KqNxZTMFZPhk891h9kvPUK
XJtD6CRvvlIkEdUsUzImXsNI/Y+WQTbrHflh9D3xboznJ/r1xnkYOjSzBCdNiC3funZMNmmJPTqL
onClZ6baJzZCcuXwPShBOTXs2lfV9N9ZVPdX3cVYQhSVixoOk1QrkrurFR4VoVCjFJBnX+jkzcvj
IvYHdWrLAtk3k0FQ+SU4JFaGbZUSIqq1CK0DC4YPmk+kJT4qtvk+afbfFKvom9f5pzRPnTfRWWIT
qzaBsneo/AaHynwB2Z4yYqfJNWZ79azsENiRai+0PuZFln52+vi9tWr6/6OOuq20UrQyvr41Cgve
Y2TIhWO61dEjHG0vHJfdzCB1TupOIufxqjb6iIuaVVo1kBxuGuMmNrz2YDbRs4sK4Py46EX+0bh5
tjaimtikthzfAzEPFRZFCG9IrjLxiWslC+TstkxmLH6mkwWhgcC9FLscLYpVn/tgE9vhoyARZO1n
uVz2dVW+NUWVrzwmXaRqxufU+NHVt6boCsdr2JEp8D2anUc5StRTaZbeIuhbfxUU8Xz4IYrNGtHv
xnzCFT8UlzGw4p2IVbkIOtIrq1C3V1XP2Ts2T6Z8ViOGWMOr5BMzPXIhFVEASa0V+cD91eryG/3i
EYtgvPJdG5F2Yjs30ImrVLXinuv6WjRpcY4Zwqn271ldIjxn0lmTmGUcpYAviGN1+TD+aGVKTSPi
S3Ula8bYNoYnMFxfowy8fV1jrgh1P4TCR6nYNDNme2dKTqrO963ihJqwQ2ySGQtLcWwj2aWxfRrx
j/XfTa2cMyy7bJGZQFDB3vWfRbIMUSV/onD+CpLRPusW/tAcTeE57+JiJSTnW6GjLZLlQByjZ77y
hQ6LrCrqZdF9t7PGXwgROdfZnn2IVfNaDebEGw042RxkaZ5m6BdvxECP9c67TEPRMH9jFECLTH5J
An4UUcl4Q9O0L4TMlsrI8FTNHiMLSGoTYrQtrUD/wb6KGaxQn9hJfwZ0MG5VQp4VO4fySNTRvdI0
HxVydhnyvr/UTUHoXBSzyWDZcMxADUR6gxApGM5anfh3uHxgEwfxsz+qcLxJhrC3qqPSnMfJ2uyC
6kWERHSZxfRMIzNedzQ3LvG4HQqYxFSA+qdMy+SnmMZyWQEOvCdaXm/yrlYnDakY2RyoaryXMI+9
qyap/8EXTp+YfUjy1YOYCXcxKkad3uiqFVZN59CwumLsSce72SHI0OY0PdqMGAWcSb6Q4xgvKegz
yAuCK4ZYDitgHeaWFldxc3zja0j78SM2or2bpB2O1Hj8iILqokoicXt4YJvu4XWYLHxWruMvugEF
RFdFv6KwTT4SEfsbEBXaRmOwXRaybvZUDYEAUDDCN53LO5NGcMNpvLVyNhwQcT5Dv8PQ3X2iGGWH
VIgfQDSh2fl+sZFGjGVYftNhAe91V5MLpVvac02xBnL0QASJTUfKNav8myjwS5e4orapEf6srTp6
N4lHt5SihOo1F4SWjDtNqN5dfXC3eVGQi4kWdVmV0t61wu1WJR7IreI173n4xDCARsVrtppeILeu
rJeGhUrBz/yNMgzcS2fl+EV1FJI6Eti7Zt8PdBr9jD1QCClrMpsvf7CLo4gKe5XqIjgOk6EtLBHE
mwap0LVPWhsmbjUPq+6XWeYrh+7Br8Z1FlP6lVZD+Ex7DH5fx9Ds1SO2yEA7GurZcYpgSd/YXz6G
WTbWFJQq9Un4THsLzOj3ZNg4jN9Ch/pg5oTtUyppparJW2dtKzZgZBVopISqJT3xdelTYZ7czL1n
I0lxdWdjLVYJIVfotVOXruBEeutVerG+s8dkYOvtvdqqohmm5DbRSJEqp+kdagewoZLPGZjVm2BW
WBLhJqmkj+IaN651aFyatyU+YkT31HZEB9Clsd6SKEPpFRdQgvs31yutH6I1zl3t3oKyeqxHo8Ng
6TvlDMHxcWE68H9zrzzlsrYuphH9GvqqXqH2nHV7BCSbpXUsQpuwrPlCp1pLyFB5cQgNw7/sbiBG
++daaKQ0h1j+7NISNx/x4DbSwKNBqjHaUH22cBM9WhyteHNgej970ZS85NHBTKbvLSV55m6zOsMG
vmUVgQ+YNJtb4vQfUBSiTSuUWqKXnK6stY5kOkL6xUc8oTe8jaE53Hr/xyCVwhTKNKSbSBXZCS+8
CSyQ3VcEL871liiv63Vvlc5NxAyd+FBhAgcQqWo0w2eE6M1iZMt0jGz7ShwX/sA+Q1uSqv1jdcws
fE5as0W222qbEvcxmyjyWNsm+rIH294VmI4osdx9U5U/MirIq7qtdEYlASYKdmE9YeLAWcgSTm4r
G/M4idjylJuUI20nyzdObPcnq9+UklVGrRkgEMd4ndYEGVOrde5emCCyCktakw71K20kjiQt4wMB
nhlbolw7ijjf9TZOZWmeS4UsOZBODBy7YD83uNT2+cTJYG8mLG4bNtfJyaAQDs6pOGL/89cBn/hJ
5VmyjDaTWbuc86186Wv7HT7RsC5TZpJsKp/o1VWM0uozsHknKZuAvd2Sy8KKmqZt7+86WV8g1OTP
6UhmmNHhxAQE+oPFOT5HrzrjceGAlY5ERdk8Izu3vsuUM1EgXoLtF/3Cy+hjPNXCJ0vOAkPley8u
TLMqYRmCMSb7EbX1dbSn8neIaceo/eAJR1O8ypJybQA1/p5TTl6yFYtvDXKFoarcm1E9T+SxPY2N
Y90rp/wB0XtbCenvQHx9J2NebQQq3XvwrHKHrpEfqlOloUtWdmJt4AOhohUFi0cFkURDOwth863P
cUOPnZplvaTXARGzL02d/ExD80dEzPeJHLpg4zTM28TRVzvXDqeV6zXJxtNpdrD6B/xoMtJZ+Ws3
Kwcdt9H3LLlIhfaNQ96P1VcRVD8BvqafuVM5C4AV6Fh8H7Bw3URnf0q+yB22Fp0VOusM1h2gUwWs
ihQ9S7M9+v69BzYX8CoocoK0BHGzNbFOqh42bqcby1o30UaT8rkh6FDewk7U24iqzoIdQGsRymu7
bodFClpxl7RRTUGl0in6E9hZsg9wVdAcaqpGKMkgUC78YwPb+VA0bXB8XEjlGFsX5+m57HJ69e3o
Hceo9I76fK1Rk7ZyakijDOcGitv3CUDRoUP2y6RpBi9pMSUXLbN9hFThcPcUX7Nh1axnEuXu3CIZ
j4nyrZWhIxqHfDSsgHGlp9YdvoIGL6pPZO4+cfT11HKApJOGWMQnnmxt6ahucn6vCHTSFQldiP0x
WWOIPBIohxMu02/N4MV7e8T/hXIV8hqBW1R3nKNRAa2C/lys8Gs4G6IhijWKAXMpagZNw1AmPgzU
jQT3bvMmm1aBY5k7OpvfDJUd48YMnmWM2pXusViP2LDWva+PmyiVcpGQILBjBVsAyw4aKjrEAMeE
gs12gBWjTHtP2Evtw85/LeyBI5PcR5z52s+pn3li+JOk1tVPk1ZjTMgAMvE82pbe8MusnVPZt0y1
gf6raU2QSGk+7LRmSQeK4yYydKCK+Jc15zMJcnGEaLrvAuyJQ8VpTeOoW3dZMJ+L83Y05MdTJJcK
kvT0ijoRKc+EjK7KipxB5B3bxqa/KocPoSX5CshEtYyjFrYh4qHSZY+Puf+/xMSYf+TEGI5pStPW
PQeljIVAZc5f+UeAy5SqJLF6dAYkyXyjFSoBP8T2kT0Vw+Vk2Tun8cJ1L1k9YjAMzyzJ2WQ0RnuB
aUZm7yR+Bj0fKG6NeF1K48hya+ug+LmxJ4luddFspsmzvmsGpuIQADdxei3CF29aej1hElWOa0vF
iXZm6tDOQLB/JJIfKRn0gX0tudKMU1e3kv3tH8km/5Md8s+sEEPnk/0jVunxyaVt2R6hSprJlvHf
n7yop5QtWEntqS8Fi1l3WnaTKG8kiJQbzKzBxstTfU8E9CmDlD8XR6C96qAoQpInN0bwPW+0lN+1
iNFrEqvbYN0BuDW4ZL974y2yJVvSsf4v6VN/BOLMb9txPN3QpG7ZNiK6f79t1k7VBL6hYNU+ngGe
6Yc8yvaDmsaVSdDdnkL/tJxSImz/7+/rj/AiXtdydBJVXMDG9EWMOXjlHwdKG4vCTwmiBBNoWpue
2oqeUFvT4eQC2dm1sVz/3y/4R4bZ4wVNyWbDMknvgLL07xdM9LDonDDkg0Kb3HcodKsn0tIQulh+
/l++1D+Ty3gxSVNGZ19mzGV07Y/TQA7k5zYxq7XIH8KDlo3FOW/GJ1/H7WIlhX0zcq9jOC+0V8ui
U4Tm1mw7++T3xgfeD41gRDihwhQYXxPICTRt/svx+r9/d4chT/IjGAS6GcYf79B0pW+3fk+BhZ3U
HjcY9qKsOGAtBM5j0jBh1ruAOYiv//fPMMf2/HGeYPKEKGK7jygp948X7kq0U6wUARuRbmsN716f
5y+MhfTqLAJcTWWxzP0MSmE9e3BpfABkhGGoetlaRXqvRqNfZZKYw8dNBXj/bjr6S9D8l5Hs//MT
ug6xu0zRHo0d0/7jxGCf5oWqybJlMyUaFZ6sOHFm/PJqB9Oyh3VBxwT7pPq1QJkfpWb+hLR5WteN
nhzZY3sbEEb6vf1Vkp/RUPv9Lxl1xv/6Hi1oPf+PtPNYjhzZ0vSrjNUed6DFWN9eIDS1JosbGDOT
Ca0Bh3j6+cC605eBCIuY6i6rRZUxkwcOuDh+zi8UVWV0tjFN6tl81pVeNZQxXdDJvFTps2IEVDg7
HELVVa1nk3ZZmG+ACiYrBvCZh8J/8uT0OZOGaG12Sn0DIL++yXWKAkNZ0QamtI7sI9lk2mkYyRdx
soHJql0YUrASXbouAfj/tMoSLwF6VGs9lsH7T7lonfXLM7NEm88SpoiD2SCTxOC2r8xGl5ty4cDL
R+SwNp4MsBaSX/+KvW5JwXTlx/iQYgX7iT2mWgXxe2ikLxm6PE8UFM5Yx2lHnsQwZV2zbd2h/zbf
N1Ru4mmooOQZI8BbotEwNjJCDZ2Mh4qPyRBqVHhbSFemZDRXkZO963Vy+yVhMEbSGqJksfEoBmHd
YW0GDKveuqZDwTMRN/pIA9Qcu506aMEyyOrxougicQdkt4RtK6UrHTuiVCuBQEEXdGK85hH2ADqv
xP4O/c8zL/1rKHtHmK4inaco3NFUx8Inen9KoUlHB3MqOnE1QLCCCbbTnXKLO8B4SUdaepTq7rNx
Sn2LDdo6DyfcugUn+QtZYfeNt5C1gCalmt7q9m5QFe9GL6lC9ZH+YCjOuec1Jz+92fOaHLUa9RQS
DmO+ldCDTEcODSp0/XifO1zGlFg8KDW2szGiyTdCxNAqUivaDn3zRG/JuxTkWBsVHCdGRG/94Jl/
5i0qT6pl9gs0Qj8qLQyQNTRQyfPwuwHxS0FYKzbJaEqIlpW4k+Bmf13jG4TACEkxMJzbL5pumzQW
l/++2KVNHADtQLIsEXzB3kKVoont8TLqMtQzM99YV+h1r4MyQ6NMR6vMB9x0ZQ4OFUCtRvswCKJd
FA7jIhNoJytpgMaqar6IXCRXbS1+piTsrhdAqGscGzydFGLc2MkI7Dk7FAwKas4DDaju0cdAfidr
4ZmZohykeViaIu9mONMmzvExO0xr4HGGHAYYqmepzqXUo5H6HpK05LRdf4hExtjd6NJLXygZAICC
pGjQbmWsLYB9fyapZDzkkqbt/t6uoamYWsrs2gq9eB7Mme0adFpbmQILLb2xdBZ9TvBWk0dAbHBQ
bazANqDG4HwPxnYch2sZrlXajZ8izEs3bMXf9BrkacinSDnwQONFzZ+mcKImoJcULtJCsZHSsYCX
gnuNACBBlZuq2K0wi3NerdOr/7YoNNXEopVTwVCh/WhkIPuL2LDh7BUOqEMTxbJ7bxR4eft1gOoG
PUdNEh95p0bbgMr3rkSTypn+wJnPMEuF/3qE6QHYTtia5rmFiVI0jjpFuAg/YMjAmyrkp86CdqA0
jrjqi2ylmAEMfiR0LFVs/+p4nX6G2QTlETSqtrqMcezkyDk/P2rDqrpoQNBQk7pfHr3OhZO3vxKV
ZX460OwYngIZCArrbJw45Gr6bCUEQ4jwRBXBsbAi/AHjl1aGrT2gmlEh/FzKDmlN/VNDLfx03CMD
NE3FlA2N6I7uTHvjt/y5k7lxspdJbu8V9FmmESZSHNGD4b/OhDoyRtuxSdMNdUqjvwxsv8VKPNPg
ykzLrNB83OfLtL8zOiPahf6rnIo3HSzTdVlH+tZPvghrnn2TU3VyJdsb3lsVXrQWoNWnFumuo9hx
D2bVdjCGDqFN1D3UWs9H7yLv2lWcCweKRbrBoMRZ4A+t3cdJAx0caCEiYGsfm+rLjhRw8FMUqya5
wdKeAAnaRQiW4gahxxVd1q3VGLLOckNNH/bN0gu0+L3qZSiTvraL8XYCU963k4DIHT4pAwWquL0v
NbZiVYWZlOfSuPL8MnmrTRTT7QA0nGrHyC7F8o2RmOONVCTjmS86uxExk6BGmLrBmqUwhA/X/hfN
GmEXUR0GCwQRVPgc/b1VgT4U9ktqg2t16NOcuYMdziFgkKwOoLfcAg7m0CQ10mcBSYxSCsCW3bNI
22eZ/z49fw6nDzb1TFJAY4qp2POBRWEESBZo8QLuIvccRX/yzXKA94S6aOOtdF8spDq/0QGfnBng
7JLz9Upt7EAtAMkWb3a2SMJWtmwRAzEpJEyVHAn/s3D0bkA/9YvQUeWLrjWBGNqr0wP+slDe34N1
UzU04LLYl3BlncUdBxNtdBXBSGBoqBNZOCaaSUFxiArrpdn0IFgsR1BBYyfOgpK2XeWIddMXEMdC
oFR9UN+deaQjr4IzkUPIhq3IsGfHgsjgFUUa8j1VnaVQzeJlCZjsQpYGBwEv+2GIQnmXyGVyHdCk
cwfLEMvRL+kl5TndKU8y1mg3XYaddY/QbnARp8PoIgAqtqcfVJ2SzNm7s1gINrUj3Bq5qe8vgxSR
MNqvmr/Afx4GbYp+iW93/SdmLtWgyUii4r1YNLGPxb1cu7mBYADbX7kYI+/nKsAsa1E5nrrMvJae
FPKmgzVZe464XYaSqW5H9JhI6Fv+qAkAVm79M1nI4TrmNYPKUGSQwQxllkWnaVK0Dohut6yGZ2UU
u7BWIZuYzTN/DVMH/cy+cbiKsae1uCfp3B4c05hNNiUCXyCCQUIQr/9axZRu/1ur2DTZn75qBbas
zr8L0IyeElTrL3Ibzt/gt68DFBS02CqoeP4KCEi29GU7xkeNDsbpSXFkiBQN8J9n/jLQ+eTtmsb2
NYWyGqfMxbRRpXIIbejcRnX45ZhzOtJhCpUwixvQ/tSj+BvWTQmEwhp97QIxW4mWe5B7d/S7MuwR
m19/d1gWN3euW8xysml7NtWNADJF1Di0otCMcaVCRpwYp47l+ZFNie/+omIDtm1T4VoNuHMeqbHS
Icwj23OpU2SPGXXkr3RQsobbIOj09elxHYlmT9VE05HZdBHS3n+PaZeXA2iqSX1s6O7adJXXlNiC
HgfRxK7FmcmhaoeDm96iqpHvsrPp0+z5lp5wRQxDPWg8F89FN0HxaJF6Kh6+RQRmZjJ7qcxcWXsZ
Gm+d3Cc3fZj8SEz5xqy96qpWc6oGVnZrRQqHrVX8FJ12JQMRzh0/uJ6a2X0ypGs1q82HvDFr9/S7
OjwceWJ9uklZpKmGOnt4b6DpY2Gsiap3Uq5kCYPpNBzF8gvniTFzupT9SY9X0x6Q7Tmbqh97d6bt
cFOhWmkcbB6T/oECOFNyRdR6G2uQf34lbZmJbFvkdBu64N5artRHGTj0Tke8xu30+EfRNtodtkD2
mW95MHOoCSuKpVPPktXDolucRg5IFAfv7Ly94WV8NfkofViXFjyhM7fYgyORy4luYgYCvpDlp8+m
qTTGldCJBtAaqK6nNRw5L0Xqr7X4sTNJVSDbnXvh8zYBepTUtFQkUJwpJSI32J+sbREJyQRx4w61
of+ZA6paMuroysmHbpXKQP4jWJULu02DnyqKenXkc9LZzlvZVMUVkJz6Msye8D29o1/i45XgOq0X
oswamNdpX6IvMyJOdXqOKgcXOh7akkmZ+YepOr/k9K1W2yaYPLcNCtTx9O6+d9Jmq2ko9jhQNJdm
X1jrIgIv2gwphs2PsVJFZypxB4cADwHRF6N4DlWuI7PdEutgmzuCRko/QVPAC97b8kT5duzoTA4y
72JNH4lgGgNVNVk7SIw97vR5VNIDHmmz79rfoNhz3Tc3I5wId0wNJGnZdJAe7j5FQF88pYBzEVki
uHTq5rpuREuZB3KiOiLspadlsw3kILsrFPXS50PdsbVAZk5bigHQXmPhDO+KVLRrHLjwcsyKW3Oi
/AQQXC8qSlR6kMngxePsMRgpVnFPUy5GSASrM5/5IPViWtKxAAjt0L5AAm9/bg6wdZHZ7Ka52cA9
NpWazoPAZsfRb01f2fVFqqzxMsXAUaEgyQU3AFms3cBojO/VIbwrGuf69DOpX7ny3tHFQ03XBoee
Clv8fMHUfgdfOmCDbGGO7TJEDwEVvtsthk8VtHiXYt4N5W9/3YWm7VKSVa4Qdguy9k5tjXtdc24N
dA+2KEIjhBwG+QP77VuY1TH6kIDAIu9VmFW67Pu8e9RkjK6NSMtuqaQhsW86P3BwUO+ppsA+Boxs
RDgg1SMSBXK3LQaQswjzoStma902rYRNYjpBnVp4FRK+3F22rD0MDRHGWnTghbaFj5N8ZeAwkZIv
3ZR9h3y9oMPB4Qz0XzjF7aBavzK47ZeJhCynGJwLafT0Fb6IhmunwPhCwfW3LrJnS7pOrCbdVU4V
LDv6W9Ts6z/hKCQ3chxikmp510XQXKeBJd3BGsUDga4TLXcqyypLSEXujxKKfaUVIrpAA/HWlIrq
17Iru8vRMccLyOXOZVoEG+D0sMYM+UV00luLHuK9KMvwnp79bwvNN7BBF0nstNixgDcxEXK9zevO
x0XD7tdNAt7a0KIJyVy8dmmrQ2ecAI+68C9sESWLCnb8EooW7DylfQ4SSusSp/xWygE71kM8PAc1
jIShVe+R+P4sezwgCny0L9QCrouuWYjiqbp/ERiScRE5seUiHgbFnmrFnToJn4xZ/iv1m3yXl3W1
kClAofCM0jkuh6pV6eDhDcwLjDy+YhMuIJ6p19CepKc0ezOrMV2ZkaVd20V6Z0/AlFjgeY2jg3fl
AF4YFU26puSwjn3VXtRKKW8aFJuvIztGwzwftm1sf6L5Z+50EXFloYjR0+Fzv+SvI0Qy1VEzbrtJ
UcS32vLdH5YxOOtLIVd3EAFqWvadtikSoH11wF1IFiLYqVovljmVL2rD4HPTQPsplWHwJAc5MxW+
5mVR4jI1jIW41cJ+5yFDsrAaZ0SCXkOWpbWVW82K/tScoUfXF0FHcJZLBCb8S7uNy5eseg6QQF9E
ECev7WoI1orfVtsyAaxsKygwO2MS38ZJ/W6kWX7rxOZv0wjy+6ZGOThrbuupnVdk8m8rDZ1rOx5f
dQCCwLZhqin1daD0WHFEABTaHM3uUd4K2RoeEcKpIat5C65p3rU32IDNg+pdCpwEd/ZSdf3yWgsv
oXGKOwU1mru0QmmxBCWJcbYTbDVDie9kB6ZL3Unn6nwHmYlj02WgskzLlBvC/AisSVyREragJuDB
5yvk62UADCeUVQRTk7NH0GEJgXjTvcDi1iXTnJ+e51tS63VjIZsqSW2Nb1wP6oYqlyBD0cxq68SA
HQEFlIuMw/+mb2DbljHz0QhfhJHhRy1lH6f34XmuxM5H9U9R2Q6mSs6824hTYFJZHgpQCFyhse2h
Ah6peF6QB+gbmNLAavvVGPbPp8PO3zphSdHoodMCBKMwh5NEthRC0yfsiDhDl9rsvlNybFPCfgBk
fDqYMmUQ348aooG/duj2cvTTe5wlhF4Sqm2Ni7crsja/RNLWuwoVPKTkNh2WmY3GAbJwyia3wZKo
GnVCCUrvmUN4fgZPz0DewQ1UnyoI87sTQgNtmOctumAd7bU8JQP1c0f/69bxv3/2/8f/zO/+GlT9
n//B//+kF1dx7DWz//3Ppzzl3/+Y/s5//Zn9v/Gf1+FPEDX57+bkn9p85jcf6Wc9/0N7v5no/3q6
5Ufzsfc/KzSWm+G+/ayGh8+aPtnXUzCO6U/+//7wf31+/Zanofj85x8/8zZrpt/mY1z4x79+tPv1
zz9IIL7Nien3/+uH0wD++cfTRzZ+ZCFr46/f9l9/5fOjbv75hy7/g/yXTjD6mZT7takQ3gHU4vc6
/0AMhh6mTS+Se+9Ujs9y6mD//EOS/+GQT005FXfvqVNgMMtr8KjTDxXlHxabik7CRSvf5Jf88f9G
v/cV//1Vv4OQ9K+L/L+nMFgaYDxwjEDIcwHnTje7XqAS6xudWZOkA0iKdhJu7dg2FEZZbwWkTv3V
tMIG9lpatLqbNSbUdl3k0GYs2DBLKHX+sMLMS+9/jZiZVmu/6rP+MpX7VnrVU9mR4M9gyLb0hrEJ
Hx1hpcW7V8Z+sXWQ/TDvgKiNnKiiRMB3nTkQ2X/TgmoEdHYZ5KRrxpWlXzpeZf0YLUfKr2RAlTYS
71C+q0lDEkfUfACK77uaaWd4yPt52t+UOLgObhrAxHBBaXr6a4aLMZo6ndIUm7aqmlcut8UT6jeB
eRHH2Kius0APyfHUON1h4CMjpaFo0bNkjBgRd0OOCIdnY/qh1zUiXL1SYd9rI2D9WGqYFW+bxK9f
DaXx2oUJB4ZqaayU1BR6yV4rAXA2Nwx7ZWeVk+bREHSbNEmrlyhNtQebqscjib33Z28nSbLBSz5a
SDKm7EGGXMBCB02QkqmWubzWTPTe3FHqWuE2fVJgghxlH22p678kO/HvrQD1E1hGXBQxRPaBsZvB
ELhq22eLFPaTT/m6TzcYw6cLxZT8ZZzZ+VKj73upiRF9azkAeZ53/gBKozZptejVk1+MynrQQePC
QsDdAXmN+oGdPyofcy4wP8oyw+OXqjCsdVI1dWnmff/SBVFwEwKp/JkaVnsVdpP+xNCVKABQvW5c
VESSdwp4gP/6zJOVNeQ3DbeTSmrvrFhKsa6oKjRFBcADfRFmpv4D0Wz5RssM1CN6jDBRP6/gLQH6
LX53loMsmROoCOboHZVxStJdDfu2jqDsYDI23GkydkhYSsQTw7+33uzCjD6GEnpdhZPImxYnAZxb
5InTVVH03YXCMO8sxHHaBamOuNA7logr1DDbZWZTXLZlh6RbkqQ9qAHMCe88EdG9RsV6FbWOss6o
QWxxYxgFyNDegfA+RLssLYadlSvym5XKxSZV2mCHsAb82xEEOIh5rJa7wt60YkTCSbK6iyJH9Wek
c0rJT3LaC2XoSMQxp8t+DujRiU2TmtmbprYyAmmTgrBL8oHHkdBTaWLSjraJFgMCZS7ki+oqLfvw
2dEqDVIzLg1a0ot3W8GcY4GHlxpsHC4uP1pwCc1CbUOa0JKI662OT94FIlk53S1dKda1wIr1WoUK
pSwyqdWMJTLmWrCznL58VS20eDYjV048Zrog/yUrAhEb+v+9vdaE8B9DDTsfYFqwNdFo7pssuahk
X6ovEO8xYJU0sVMsBjhmzkrDFS1Ewj9OnJdBx6f4SVaybFirld+XF5aX+uMtJOq+W3Y96Dl3hN/h
LMI08B7AitoaTo92b/0pQjgo20GEJXo30EnCVUhzF5LpSE60UDoHz62gRMhuA7MapCUfFI6Oi3wS
RDQN6KGzrAZjeJDoRYwLuxHQxQNDb/VNUrdxgdi6b0PX8lLVvsNbV8LnL7JbJlRUaqL7IYI4QJa+
Hu0XEZhQ+irFN3/ZHdf4DysbnXwp0nEU61pJe41ZGCZIzDSdMhSunIVB4gpQLQboZZlrpWEmsr9z
4DtilNsi5urWlDiCJTNRRuA91FVpJXqkcZ46tVJ2TigjsEc9qHM2EOgaq9naURW26k0YdmFlbNJB
+LKJjJ4SWquu1A2Ur/wBdkA7Io6+DmVyCzdGrdhaYrLj9QuF5G58UUWlBANCE5WdrqWw1yUI2m1u
qAJJ/DgT1vDuZWzf2YpMNDbjLfBBMcYvaCUjStcWbCNumjTwZ93KrLQyztd2Fgn7blDhgjyrSp2Z
a1E0EVrfo4bRS2bgNPIITiHTNiLUQ2cJg91sf5UCxjYILwG9LQvQpv+Qh1yyoQtRe9lZEQAppD2F
AkhH6kdEKlBXGJYN4ClMuGyhbw1FdaqlmXZGA6lKUippk6Db0281SkvZg4JsUu9aKTp5jWwj/udz
P4of2q5Uiuuqofj0ogwInMDHMjt7wV0KYyVYeQGGmHEY4nE60iVYDKjb4sYIpvO33ToZmpE+YsGL
sPYNbLpTAAEu53SePuM8g5XQkJtFe5F5mQr5lypdvh6lKEJBTEZH6FkMRdutKyq19VI4XIndaNTi
8NaJMORgj4xM2VXsroY5pmCHWOFiJ8uhcI2qbSdYPZxC7JFTrd6W2tjH8cLRuFg9e1ieRYj1oqtz
qWDZgF21ojsjh5ZulBWsuwzZYZZKo1b2n3WgO8ql3MhwjO3Kb5PnXDS9AtreH4II5oNlppiIRZUC
Kl62mo3ZOdH42lctaoZuKDQ7ubPNUFWLZTl6nREsegABrJk2SPIOpxQ9DZh5dt+HLUSKOrbxeHDY
esRbz4aMo3PR6IjnZX5qTCK3ymhjWZCU+FKwU8k7tVPECnPkSKcJVZMU52GWt1ielmCUBcrMzYUs
t1SB2MFk7T4T8QjPxYxGMFkUCLKnNkJ9fpE4aevc5EVj15twDEJzPb2+9LlNvTR/astU69dlXfg3
KRzK6GrAg5BPKVIYgm5UmD0+WvXgGZfViPDmUrfqdnA7C+LIZ9SJIV3BfEpSeB/K2P8kbcjbDZ5+
bEpeJJfpArlwcK6tFCjDysbPhsU+5lguQy+qcBmxRYg2UwZ/BbKBJhxtx/7RNXgW5FqnLsqq+0hb
3L85VDSkaDIgcChUYQa3xKXLGi7MiMbLxaBS9N82plRZWzg7jrVWRaojHaK1gfFemSrZX1PUmXRl
p73ubx2mMi9P8RFqzSDfmguBEWODfZ41NRadLplmt49RWcFKAeo1Ij4MxSpNpyNZc8IaReO2N+9j
cIsJkwfa3UWI+8R9mgYRbgaKp8bbPHA0hcWZYPupQouBSKl5lgY3LIbOUcH4GFCladJ+VToN+V4s
wsRyWxBv5RKpux6dlrxLHRSTOAcWGjT4YVc3g5Nve4q1n47at3+zuURCPSXzAJaBEAEkUg9qol3R
RgYySi6w0y16wy1ZDCojd42xQf9eixZp73p/OqtySWP8Klmh967v/GojV/Si7JVxprm8fz08eJyv
K+y3soCj2LlkofCMLqZYV8aEsSn/uhvuXQ2/XyL279z/CsEthf4LBQhwDPuVB3QBcsuKoETbXrzV
1bcaCWUHc1KIdN/uVv+6vZwLBEMNKD51DnBUU9fh21ikYWj48JCltFbh7J0q6/i52x4akT9OR5oe
ee9WxEf8Honb2fdIQKLwo5KJVKKoB/EGSs5zlJ27uivHPg4ipyDC6ERS851dvrgr2UUhkGprlmJZ
PlSPwRJ73Tcq5W606n5km/bMpzoe0OGyZ1MgUeVZQHzWByDJ+HrRenEjIKmjcq71c/Dq6PsoKpUI
AIzKhGvYf3UKoiWdwdaByr07/uyXyIaXF+F9eN3iCqyvyrtkVVwnm/Hxb34xwgK41s2p6cQKnM0N
J+PwskZkroXoXMW8HpMGicLwzAycVdmY67Mws4mRayXXW4kwzVJejMtkmdyKSwyW3PpKbPxH6en0
qA6WFihl0Jn8AzqITuf8e+H81uXtWLuZotPUhH/WDgtLebMH9cw+sQ9lmAamEMGhnUOpgrrdrJUj
5fDdQWvXsFyxAslQu3TidYv2W9ZByg6Scy9yelF7K4x4VDcgI5iGpdKv2Z8mTT6YLSJJvMh6ld5o
22A5dK7u4jhxo3yk6/ZMh+4Lcngq3uzDsZrR/B2JF7SLYkfDZ4mPNzuua1yoS/xGz7xOZb/++df7
/D6+2ZfLmhQ0ATU2t70wN+iSX2brYO0/yzvp3b8SLHDVza6j5/Kyvzs9ZQ6W+OzFTj//tkl6paxp
vcdAK9TwKBsiypqd2UWOrIL9jzdb4/Eo0aRoiVHQUTDRzJbT61YX7iAtZfkeOxFJ+UTGAisvbSs8
Zxfq517vfuX18PVOC+fbKB3DF5Dneb3aCNyrpPiT3NegOSznobOvvZ4WuLNEWOPMyA83N8UwZAgP
Bscd+/bsq6JJygVLn2wXkJvLSaCNN6061zk4NnW+B5l9wcFBKLzOqH35RoGCRbW1rYgqVuGrpOLG
bYv7tBrU678/bdg6wcMbXPtlebYeaUjX3GwYWYESsV2+a+cq88df3b8DzBagmYNN0fAxcr0RHbgn
Ex0Lvzkz949sYmxkQL6AVgNaMqaff5sVHEd+kngZby4L3QBzRC9q8JxjqfVU7ILX06/syIj2os2q
/8gKD4WppLVrDekrKnig9INFVsb3p8NMO+9s52JzBo1Kp0G2Dg5Uz4uSQZcSSqGpso1VLqJKWBYX
eD1doHE4HXboOjUeTjldvjkd+mAvIQ1SuN4x0ylFm/psUojCrKjgKqQLUONXHq6/a5hE+ep0lIOv
NosymxlIlMmBGVEE0PU8cJmeaxm/R7tFrqxuP0XbnXmhB+trikddkdo+elJQmPZnSa74VmFJZOh6
0VmIq4Pb8w3HWAaJbq1RIsVsQE4x+5TxpTo90oP3yWlnwQQHiK9ptAdn20cJLTkJEM50nc5YWhmO
ApZ/ZoeawWG/dsZpTOAtHTaqg5Shwfk7k4RKEXTT7IzX9EI8hitn1f3EWGer3fTb/D3dIIaBH/Kd
v8guqKfoG7zJu+jMEX9ksHsPMtvGcr2dzDEw5ZKG3+34WJ8jhh7//WBPJp4BectscvYdYhimw/ZP
mRVJpp+mfi5JORdhNjHNoIY96lFPLuKH0HrGZejMxzqWlYBd00xL1VljjjnLusKu1xGgYAyV1/ZL
zWyvdanfjsj12R6WGAa4iRwTDHTP4ahbl37sP1bN+HF6Vh5JMqdWrW7aClAL+rb760EZsFpOAh4i
7FJ04V7sBoGyEW025wwg62Chs419DzTbMEOvglJtDsyI6L32wZKI3wniEIDJ2+736TGdCzV7sb5R
hhbltgrYxO+8IT2QbpNuXDTxayO/nQ51sJ3sj2pObbNQr5JrjVFBf7+0UHOoLMSDy+umoILTqRtc
wE8HPDYtDYvqAsVHOoXzG5aR+36J6G9F4fUhVT8l7fX07z9yrllc3LgiTuQS2P7788GESOsXSVch
ub5Nm9vS/2gwPzgd41gKSRDcoyfxh+l02w/iREOTdj74lFYshxsajlcaIrVOTEY3WFTNsO2QL/sW
sw+MEQD3n7mmHn2H38LP8kfDHlJNMVs6aU4Nhed3bqXnRnj8Nf57hLPX6AQGZUCLEOmLmbj1vfXq
34fsvP5T86Ks4iVYpW7739l0v7/W2RLDIhJxPJ2ggf2rzP4ERn1mWMdeHPsEwBZKR5w2s+8WI1ra
SMm0hhNx76XISOXmmfl97MV9DzH7Ng0utUKmpQth9U1G9su/abKH09PvMAQ1JA5/eaoXgOSdjUJx
MJJp8a10QwfFvPIqsuuFir/h/yzKbCBxFmIGpxElEhpGkyS8gm6O8uN0lC9kz36COA0GAD34HshZ
86zCk1URd1bE+7qOnpDOeal2WP4ukCbESu5erIJtv5G357izhzvsftRponzLtXv6qjT4psEh9aFN
lliwexGoViXDdax6eXqQh5vsfrTZBwv0pjDlmjF2OLJVo7kq4vQ6LJ7q8jaKZDdDOft0wMN5PkEi
TJBLHM+2Or9KNIEv05ptcStvXzXsHdVzheJjU9CiAgeQXzlSNZVqRC1QCcLCQC93OvcUwOuUqL0z
L+5IGOp8qIoAIKfgYs+ypLFXRIR9CmFsJVzKtfWrbjDgRL3x9Ps68oG4OcqoAUxAEm2eyQCPNfEB
ocVZKtcI0K6aAXhXcOthGhzowdauzDOLa1o8s1lPQM5AhEFYyRNO5/v8M6rORNucLELv0FNr4qh8
wA+qRNRC7jexU2vpmTc5/cITAeeAPqXFXRroOl0p/8UoH5vk1sY3vnMA9klfyr5oLBpnBnk4Cw0b
vq7saBMtmZLq/iAFkACDxmXhGvGzpb03WFSf/myHJWgYRai68PVJQRWA7PsRcHCzrVrietysx7W6
Kjfhp7xrl6hUrf0lfvG7v12C3g+oTZWdb/tGITWWU/hTW3solg6UZ988oxhzOOX3hjRvE3RO6Nth
QYS0l7SCgnDLXa8tkqFc5bYF4fj0Kzz6jUDQwz1keUHi3B+QVnlIQDi8wUjqb2rTAlYcndniDxcX
I/p3iPnUK/oCmqJOiCCoP3AkWWZRVm7LOn7zkFEvhY6LV/3z9LBmkg3TRZKCOm0WmzLmpGUySyUc
zBwBPCGKBoz8Xk+X2TJ9F5fOSix6DMzc8QP69vLc7Dg8VfaDzl6mYsRdiHEJ3y7CRYT6HbsW8tVg
sfrb2i7PkAWO3L++h+MWuf/tgFtDEC9YX1FcWkunVXayWTx4LWpB2LAX3IzzzHkbpPSpK83SRXkS
4E2Wntk7j01YnXahSlMGFShjmmHflkRmlrSua54irD6BKtva71SoZ2bpsSn0PcZsJylAWZnk2xQU
YYa5IBd0uJE0gLzSWaMYhb1AO6J/Zzqb09PoWFxKpjrdC4CQ9Af3x2amWj7U6F4i2g5gLZZvJdPa
SKmxUJDzWjT1S5i9/f2IrENKmBwK1DJnb3NAOiH2DbNw21CAwXmEuQCXQtuaWXsximHp2On2dMRj
08hB6Id+L4Q4mpOzVL8yxrx0fAWA1WpYRT/jd3tpLcQKOtC1DGXnzCs9skagNdFfBgeKZIU6i4ZG
TTX2PWukym7H+M/UtHeq/qkFvxW8006P7MjexnTUmJmo7TC4WSjw25reCzYeYDrJb181vdegjvuH
/1mUaQ59m/+eHmi+NxBFWN2iYWC6U537RMdeGuIXaJfRbbIYz36MUlFLYdYVx46o43zl4CEDFKdS
apRo6srA1XSsx+jexmYOBQ6EMfKnBofOaDNgYlWTZPjDc2OHOaZvva/8omiDJ31j53p2UWl6F62M
ERrImeP/MMcB0o0cDBkiGG8QGPsPPYZKZimSlLslZmW2dQNmbjsik4Ks1ukvcCSQqiqsUWhyU+NW
2w+UVl1KYResjzSaix64LtC47Vh3GxWx7tOhpmfeT6OgT1JqMkhoyN/mHyIKUrWKOzWnTIKCOBCN
JGy3qaG8CH1Y428Cb629H7A+PR12htWfjjPgzXDVKL/SAZPnVV+hYvikJOid6hvprVinm8Ztl+NL
s7F2pyMde5e8RopyEwlBm7/L3rfUcVQJ5AvbQ0I+QgZ3NAPXirxmC3NPWZ6Od3h6IDoH6ZDtlcQb
EMb+tzPAoulKiZeCVyduGLzByXe74Ey95MigNNmg3PQVx5ofUb0zJPlgm1hJpr344AjpYWuFENVG
nTZV5J8Z07FwBqMhu4dAc1CCEkNkycjpo/Gul8MmiJUaB00lXkbY973mY6OcWWiH+xwYDJ3vxV3P
pKw2Ox0nEwsjs6yMfS5/GZXuTkUB6UyMwx2IGJSqTRrstKYO5kUfRQNwxMzl2oekd1yry9qUwZY7
voMJGWfiR+Fp9ePp2XFsZGCSaHfQFzu8x5aG8LEi1JAMk4on0MUPQpXv/2chZtu32gMb7gQhMDW6
wObryrDiM5IVh6MwwHTokCVU1AiMeckzTu2IBN7O3SyVt9kYrqXhzCCmh5xtSxNrCs6FNkmbzvEj
mp5no4G7CkbI2koojAZb3X7XN/kPrxrXjT1qN4My/P29gksDOzzWUQYq/rMNPnM8UVg2Vkn4uV7H
+auJVYf9ICGVdPoTHdkjZKqstjJR0djgZ+d4QysmURTiFGG3KpObWslWZf/77wb5ouJDR2JDYh+a
BclSYQc5ivMu13I4msUlNmBABJ9PRzmcCvB6aZ7pNPAmiszsIK9Vu+gZJzLGHkZoQ4wvHE2E5ekg
h/vPJMhKx1UxqC8cVH869IGcYiAI5MBrZgu27MNNJIL3GvTk6VBfTLj9mUcOZ1vUU0mxDvceT1jN
UELfd5UkUf8ve+exJDeWrOlXGZs9aqDFFiJECqZgMpPkBpZU0Frj6e8HVk/fDERYoth3NWaz6W6r
atLjHBzhx/0X5i1NZUxs7QmDmuIYCZiLuV2m+DLvjh6CA0jsAXmspIj5A0VdAmlXymk8hEnUPzfo
yAjPeNlp47VcD7LoUTo3ak9AUhDfeWi9sluNhTlijK3D5EQRrO3vxNAcG4dK/RQ4YyNhDGGIcSWh
hpjWghvXQhbYktx1P8fcEgJMPObESSsh1Xdh147VQeTgmR2tAPSLWFMZiQcfoGu58VY736BAranH
cXZysUKAOr3m6nI0dGWGB+OPuOYJkLscfZJv6iS+0kW6VVCKUElCtnwrcTjfO1xCi9aFrMps1HUT
XGsHC4rklJI4KDvtxsfc41P5QgfVpQNzn3yOuZYcaWPDnl8WYL6osCP9gCiQtD7wqh6nnXFIIbFg
WV2ktev32VGTfd5QuerCwthY8Ge76vdLaYFMKFTVzhY8Vllmq0CAQWJYtRMZ7s5G7+9sRxEAyppI
S4liJGJHp5+vbGasLJOIYlln7lW3jz625U0MOP393bRS4SXNW+IYrJJFmIfa1SobqkV/bMAGpXb9
ObyXX+uP83W4qzBq3/fe7BVuewvGYPpmHXXv/cgXB/gm8DLDbx4xCYj5MJgJjEUaHMX2th5EV2sS
TxayjcUhy+vLajXIZcm+iVWM+qDJA7HUB0T2sD64FW+rn/K4H8D3AkacPlv7+KAepuuFjOo7mRsN
drk3NhbNeRPv9++gcKFCPhHPtoY0p1MT6TQH/a91ZAeHZp/t85f80HrNMfgc7bZevmdbcRVvmZc3
4x6TYuhD8DBACrgq0XrJcF/zw41hnZ00qyirJZSpE2j3mSiRuB9L0cacsgJ5s2yOpaJQ/DF+eolH
L1Kk9gO2ea3M2LaAp8eQv16YIb6NJloKndeIljMn+uH9RXpxAt+EWg1NgIpmGRNDkzHvU8OPcJ+c
Inn6nwVZ7YQynMRZWYJE0xdDfKWG6IAoeD/GxaW3qFNRblEU1MhX10HXFC2ORgRBAf8oe+WuPxi3
g4vhqi0fuLWc/1k8a1UpHGFymQFmR7ZRuRDY97wgb8V78SNtSmGvH4KdtIFlu/Sp3gzQWh2YIlXZ
oMoZoF7/qvEChNmO79zWWt+ax/XiU2NUAUIkYCld+aFj7Ko9TKBX6xamKTjtwFUfNyby0tn1dlyr
JdgjVKMiH5LagzN4qgNPYFdfl151lJnEYuPZet4bZW+9jbZai+2QKPimEE3dB4fEK27LJ+s63lke
CgiPgukgWeEFbq9sLM/lrz3J6X6HRQYEnTZDPKubKbM6GU28rBb/mGmWPWV//OpHHZO+ng55+7fi
/DLNb45CHPXSoEhVIL7xgNvUy1wOOxRVtpb9sspWAzkJs/paMaasMoI0CYTEJlNsSCoiFWQ5v9aR
mYBh2lsPCrb2dkX5yhkX59VxqAGfIS9lbLR1LlywlO4WgCq9MO751aectSifsb5N7IpDSweRHqiP
/P/sts82Rr0SiPudRJyEWt2vWCgj6jAQqnX9h8B0TKS9AN8C9y8c7HgoomNC6jYum+R5fpgdBJCe
sl36c/PUuThmTTdIZVTa0es0sI4SJewAKtjq11i2/X3m+fdD60ofBMsLn4tji/MThj9z7iBis7FR
z1JQVhgKStR/YXITfnXCqhDQ05wyjC1Jto6b7U52QsfUHZylD6obHKUrNdijlOpsd4EubB9CA4iD
RUJfzVym5c3iVsc2E6ua+dfz8hhKqm2N9cY3Pm98LsMDUAvSmi48gOHTGJjOzOKExpE9XdXH3E2+
ogp6Ez//3fhUbD+zt9KlCyc6L73fCNClp2atJtSoEqvv/R7m3hTYTXebKp/98On9r3ZpwWgMCglZ
pA1REz0dldL6ilwvvgxI+Dm1Frn4naIZFCriRiZx6RO9DbTaItjCTko+dAym1o5yLM32JBX6xhq8
NGNvg6zWAUJXRm7JjCYK4msjnj+hqr1TB+3j+5N2MQzeK6ReAILOChdtk1aqLzQYYlkCObsSPugm
rkDgP/8lo/LPqXIsOo06DNhfHnbi+nXCc57qcEckJXlsiv4gtk96/8PYbBycV7tXgVbrQPCRZYOn
kNgy9552SPbjlbDHit3dIrosWiRnN4S+4DpRRvstmny64iQpV6cm4aWKK1ecfjCwB5lwb7fmQ2z2
2FflUC3vZAriOHuh+nfT+ukiZNBZ9W0mQxC9roXBv4E3rX8pp976GAZywYtGibLbNissLM16qdjV
hY6DQVhk+dcZ2deHxsfZiCpA5Acf5qKXMoj6fjTwT8y0oGeTKYdWzcvBUYImQ94AWyRqyaGMjlbZ
iLKnzkL7Ygb0INAwwfHR1rUASboQQTPHwpwVvIwWGJlTV4n4HeI0zywfAgYeDmMM/9ucglmFgGoS
ckjbYqTehaeEU8dx89jqun+bM9jYFfQIc5euxwWP5kuBbvOU0fqY4ibr7U5sycL/fCkjekjfnp4A
5cxVmooLUstxZyRIjAyT01txjmRaMXhyMszf/zyUjvAmLRzQI+L6ALWQXAHYjDJBZEJwFgM9Pszt
8BBmrbDx3r101qBTAwiBFhVCS6uzZhhqxeo1ItVyKf7AcWMUj+0oZ1vCyBfvhEXzFvLIgstab882
9gPBarlux52/N9td8yn61NrSlb5Tr+VvQeCG3talcHGnLlxhBBRpWKPtc7p/MH0odX8iZtnJu0yV
7vvOuC18fCK74qMUZC+mkexLPbqmd7WVRF6aWBBuyJ6To4r0P05j4+8r1lZBdif1/X2hJ3vI/xt1
nwshuOxgOyxSkctaOQ3BdRh3In5yttGx90LdxeXqP7jKifG7u7GUUtelwWjGzMhAWIInRfiE1n8L
/pE07Vjc1JUj7DXnH5Q+LtwZBAIes4jP0i5YTV2bZxV0ScalpU7z2t8r18IHcN+aB2feyb5In+IH
7AJe3t9yFyeT5zuNKixCqNadTibqGUikiAy0U6yHqkR/Nyse3g+x/O5Vwk/NUQLbS1kbnfDV98rD
OTWUaVgSCKystCnFcFRBA0EIleu8C8y9Wc6P74e8NJVcHzoUBN4z6HaejmqMpCTuEhQN6EG/ctBf
QZdAHSJHxuH9QBfHRgws7CgagBk8DYRNYE4fZyKdMBpkbeYc4u5svSIb+Si1eedJzbTxZrk4NFpv
SDUrvAPXJxcexni7pswmCB9HzWf8njQUkvqNZOzCHUzT/r/DrPIkuUEVZ9LJLKOmuZ21HsUDDJrd
Giiki1hSsnt/Hi+9qiGKKHys39DL9Zk1L5ycqiP5C1Cb/kXpb3T152XPfU8HvEFtyGrI8d9iQr2x
1S/N59vA8ukXFMVZnxDL5TTx0SAKWjN2ezO6C+VwY0Yv7bS3gVZLxQrqCo11AqERupMHw7TnBvPQ
9+fxnKsFjudtlOVXvHnnAGKSI+AOiV27yQdzsnvXchU7+IAlqmOZdvojdQNPd4ubQHVU1Rtc6bVw
g9BOdpsOFJcHDIRR/U2cXONAtVqTyjnjp8w9GKk5yxWnwT257TQSFbl4wVb8B+4TqP3MJobPuWLr
yM/gLzt7UhEFtLLzjVW2PIfWJ5FO9eRfv2gNFO2bUZfLnF+Eb8yBdO4w7PQdIrX79z/CpUOB5IIE
lgwDRMrq9JG1SohTlb2DZB2quu2+V+6yzkQGRqFj9v39YBdn+U0w8/SDB0mrDq1IMBmpvJomc8ET
7f0QF7cILRbaluYCeFn+/Zs1VXHKBtW4PDGmF99q3DT0vTmeNj7OpSgGD5hFkpxazJojhOTkiChS
yYkzH/oQ+7Qpd4Zpi269nFvrJfA2ymq6BC3xa6sjCj7gFRpXAnD5MJv0h0EJQzzYuy3GxuWAPNI1
E14VpbXTyTMToy2kuiAhCovjpDU3SkCJpRM8o5s2WC4XQy29MIPe6yK5cBoKwaHJFAa+kzgllddK
GbKAi0vcTpoL+r+0M7HHe39pLNN1Op04uQDmBXwCZ5L32mlI4KFxHZoJdzvoyJo1rgvTruxGNLBq
L83lqyzcys1+D+MspoVHxrJQiLAapj8UvSrGKXnSxz6y096ZkASpP0wWDFTPesluNc+8y7DjdK0c
qCbmyBy59vgp+rh1xK1Hbyy2anQ3+W8AOGdLVk1lAWW/BaRZxrY+up111cujnekCopVXVrPVOF5v
kXW81eKV2ynOwp5iYTLLrtKghvlFMP60oLAOsvqkRZJMAzDBEods/1Ge4oOkDldRi1J4rG9khhvz
d2YJolZSDMsElKal35umcBhqad+k/m5oqh1ov4/zoP8h7AexFfTbF7UaJC41inSnC7asElxdlYQl
MVQ7YKLffbP88v6eOP9KPLpQh+Oxx0VzJsHDMxC+dK4BKwinOzluOxaE8U1Dj+/9OOuTf9nkiyUN
uasGUWudezaT2JZUczO7ACVRc6ma1rixvdcnyjrE8hPenPxRN0xZo8kZKG7DM+rhoFK0bgP5qrSS
z++P5iwDXMdafZm8rnSxQ0vsNygie7Xs0CmugisEQqMnGAMO6of5P+k4b41x+fdvxuhrWRsD5kYh
DnN7NzqUd9nev+mvacpajvaAbN+VGdgyKugbacJZbeDvEaO/QLeR/zyDgUjtGCQds7so/1SPuRvf
paKt3Laeuqv36S311s3awJJlvj081zFX6a4ZjQZipcSs3YleWbcn3T1oHj0XJ7aFo/Hj/a96cXIX
axMFs5GFzHI6uZHcalq+LCCzxc111naq4n8aAuVQ51vKEuusaxkZAC6gJiJoPkjnp6FEK0qzUAD0
VKpafm8E2S39APTn0x9RnCNX2g3Wxga8sNHh2C8NBags0pl0C8KwUmFmNTq6BrK2Zc0loKb5Qxbq
jffH0wjIBcS2gfXhcnSdjq1OVEyTUiJlI1KsumYn+uLWG7jxNGwM6je5fLVCwIVTUwYlSyNjXfro
rXTCrw4s2KIg1h/ruwIIRrzDdMBbtMTEj5Ra9yhuAVoK7eG6Orw/1OVIeSf8Ol8qWmDxuUH4IEhn
Lyw6xR3MJtq4eS59Ohoa4CMXgSqe7qcTKnW+jpdjQI1XtH5Y5ahBxElvEDXdUiK5sAEWQZCFJkmB
XlojGNuikYzaRKOziLqd3ugH7D1mu6vCZzPRtoDwZ6139oAKHHgBnCJUD9L/dFjK2GKNIBNNOOhX
+NlHV6FbH/JDdqQJJdniixRvFEDOOF3rkKulWSJT0KBCsTTfR3f40FQo19vgo9zmpkCYDVI6JpjX
W5nXhc1+MtDVMRY3gEJNkYHqaiPbgjI/jaqILUP4bKUDKr+msZFbXzqsiYgPO4QG2uPr54mEeYtY
qb/HOe84ToD793bjDu7s4ZRpb3csV64ztGh/f8z/jrjK9vAm8fnGRBSvhM/ZKx0MJ/CiT/lHy7Nu
La/Yd7fmMXxOn5UrrLtsZtop3fBJsZH5cOlvfAp/ykhibxxFF3fOm3lYpYd6M2lDpfCr2vLBKj/X
Srkb2mLjELj4eYGYA1SEXnGmOGPMUVDoLUHCgU5xpHg6jY4h/jINL3Wyhay4OCIEfPi6C2p6fUcF
StrNFkrndq2GiEJXjpl8iq36P9koJu9ABbdqjB3Wze9sQB05xkeEz6nt5sqLrtBM94Bj7jB28Foo
CW7z8qfNG9bQ4pi49AYRKDprSQuK3NaiPhMl1B1jtpweC5/AbDcujQuHNu0G8GaYRYBnFVfbsRKG
wEdjjFMuNb8Yc/KtiLJP798LF74SgOYFA84o4MSujja/aeqoQqXaLjWqVeEvoaYBNj69H+RSEmpg
gsCMQV6Cp7q6FwQrwCewwytTvIoOtWnrhdPeqF56F+1br32tP6SeMRyH663vtBl4meE3WejcpTm6
9wT+DQlGOD3/bADCVEME2OHHFsdqh1K9rfb3/mPxbWPUy0myunMNunsoSCFPQFa02tNRXWdJXkt/
Q5qMb9lV96gGDoyS6UpwIkfcyW5fOGV4RE4+pFL656sHJid4RVp/ZIrruoWPAGbR0iWwh0LrnFQc
ctLF+fn9QV5YomxwJJCRh+Gtvn74Jcwe8KkW/FSj2cgTOcBBNrb4Mk3raXwbYvWSCCq9CBsLytRv
ZNgVClk7dSdulhcv7QQqcRT/JQVl+HWXtDJiMDQ9bgRWZlROrcZeE9JQLDNhYzwXFyXJC1oB+JHi
CL262/1cTOMuZEDDVX0je9LBf5IeR9/pHdw37NrJf4afwtthS+fm0jyyyzmy8K5fPClP9wJqalER
KtgbJeX1ch6jJ+eUOjL/4TVeK3YeRZ42Nj/+fH28CWqszpdmGPMmUCt6z80nKX7wlWLjLX1pAS6Y
BiTUMKU/IxyZuGQVEZ7dthpP12yH+0HIxI0vduHeBOS/HMUgTxaM1enMNYicN4VYpOhG+Pd+8xWH
VbZS7/QzIi7pf/D+4emzkLAlLumzunCJcn7VGWiCgrqQ3TCznoq0KndmNt2//23O0OlcY0ACFqtM
UAEsi9WKQBQfL3dNSOz8Zr5RDuZ9+g1Agnr0uQMOlFKd6NjcVDvMuj4prav8GK6Mm3DjArqQyfPI
WxgAy08gOzud29HyLUmVGK2VhsGdBqMfYw5swiK7GsP8NWxkY0st7lJyDfEIZUHeKPAc1q1TjFmi
JErQtdQf4BbHP0KnXi4/pG3bJW+4McZj4grHcP/+fF8c6puw8ulQ88LHbqYgLM4bCIMe0EV1Bu1X
8KdMwt+fdaG5I5mg4Da/+qzTIKqF6Aeg4EVYOH0rdk4YdtFGMnnhvKRtoeGNRBw2xyoKFgvwe0xG
MwjivdXqV+os3eDl/PH9SbsUBrET1AEAyZ3LngziqKq+odHBbADjqWb0M0xbw6bovoFAvnCQUPlG
BYwCI02F9UtkDjIlxB1s2XZX6OrburHV1T6PwLt4Iecj1QlTds0rzcJRK8UoBvIzP7XKA7ip96fq
wmOKANzD7CKS4fP+/IihgWhGiY3j/JFnzZU62vGuPmi3Fsh3KfGC3daalpbPfHo7E3Nx1l7ERxeC
5Omilvsg1tOcQaHZ8H055x8T+kzUZj+kd/XLsCs/1F9RcinuzOsuuN4mcZ/xiKh/nfyAVW5Zl0M9
tCU/AK9FLzrMR5pCxSfznnL3ztp3T/0+u4vuzMctjcTz3Xwad/nab1PL3mykMiNuBOsuNn+ipeRi
7uB08iYC9vz+OQ217JE3oRIZtqa6DFF/MPeyM+xzXlTfrMfw2+hoV91T+RDdFd+Ep2njwDrfe6dx
V5lX2+Y4EuC0Yw965uTF5yYSHXHewB1dqK6cRllG/2Z0qLkhmlYTpantkbzcBoj3rfsyfJc/x9eA
c75ttbrOE7CFhsKRtWjXsQ/XmXEU5KmlJrS6uNIl+vYDBpm3802zT/aNmz2J2mNdXE8uTM7dHyfl
q9Cr7SIKUxbkGp29Wi7cUTVtS3h+/xQ4+2gyb1IVGDiAvwvQIwrDcmHCVKLSN2KneOcPoRfOf1ro
IwisXh42Bn3Rs8ppA+U2HRQ4a2mIDZyCU8akxk+4GW0l/2e7jEA8MOj3UFekCbta+k1cRBEyFbFt
lLP2sZMHWYG1LAufjTT2f2mLK+mfTx/JnogyGro0HNanqxEyM/5TrYI9GkZ1EkqDIbL6WbxJf1w+
9Mm5ycBI8H7foJQt1jklhN1CH2fi5MpzTlNEyFqvrIs7oy5dvRbuug6CrBnrT0ngX0U1Ip+FiFnK
+4M9a/ryKj/5FavlKE2BIsDSZXqVxyrGfOxOfhhdya32pptPTmQcef50gy38VNGW5pWXuqO3cBm2
9sX5PbL6Jetj3I+Eodb5JULr4JkefsrT3eTpTrXX3XY+SqVTpYtO4vBZ/RzAHfsHzLGz+3n1E1Yn
Oq7xop+J/ITpoXWDQ75D11r4XHtYglIGDH9aN6q2Uf+8tFmh+1sw/RfNcG01aqnyQ/x/2Ud56jtV
9suYaeNMG1/50rjeBlmNK5KkQqx9giBADkEy93Jxa9dcDMEgkCCChYTm6OmuGQzJR3JniG1zCHUv
E4wAdH5QblwVlw4Di5o/Gx5sJSW/0yi+CJg8S6fY9kthbxi7ufFtRXnGAOk/mbE3gVbbAnDHpJXW
yIwZim0EDwKo+fd33qU7aBFFWIA/sIZQDDwdS1IJWhC3zJiGU5nkRi/pjVrb0k6nIGSTubmVPu9G
759AYs/qUkTl+gM0wx2xPGlPQ6eSKZBM9Hwsq6455BptOnAKCDuK0MKVpWDIAIl4OPRa/ac8kaUe
Ji7+u/QuFuTqKqOYCy0uJEiFdhfgOx6Y4a6I2NSG0jxuzO9ZXkokWA6AZ5Zu1JmQRqhjb2oIOF4s
7ijPgg0j7FZwpH3wZNySHP7QvInplfEztbvrcav4fZ6KL80ikLkQX3GgOHsdFSYQ4L6uYvo3/n7u
nRzaq3yXPvt3swcU86DFdvHy/pDP9+BJyHWLrysCLStaQpoBwhDlj6D7+OcBFgVUKhNYOpE7na4b
OG5ygKQwR7QYjv2ubPoJM0S/FLck8C6NBPoNnifwFSgZr7ZflnURQkIBq0RJn8pBCu1iAojx/mjO
tOBYiwAE/jvK6uzFqAEhJYEoFeQOLZjtos2cue29QvuORqqtKb9a/1eQdnYeQpuYdxvxl9PqNAM4
jb/Mwpu8F2/emIrAMkpn3uU/0oVim8EswL+BrMPbqnqcXzWn4VaJTa70mtUVjCTSrmf9oOVX/pby
x1aI1e4ehkQ2yoAQRrOfj8bXOPPen7NLC0NRaYcsJxc95tUn60ZjsvyEFkUiFM+phcAal8XP/yAG
yB9Qd9zLZwkgZq0QH1BtselgXWfwkKZa/k+G8SbEap6KAIGxtAPXgDXCvkcKxlawS91Y35c+BtI4
/x7H6lklpmmS+THjmOrqIDWDkwyC2221FC99ERpTVAC4j8liV1E6S/HrHhE+uxkRUkvM3rJbS9ko
VF44yynwaotYLJ1ZDvPTnaJYoZRoqHLZSF/eyqX4dUJVypAQEdBxpILM2JqKl+nZ/v2VcF5a4ITQ
ENZXIBsugIbVgRf71oylK3E1IEyq4OmmI9NgVN34VVc89W5wRVc+GL1X/vwXiumPbNz/mUf7Xfkz
/9jWP3+2t6/l/wtG7Yso7v/5v1boZ0btn4LX/MfriU378gf+tmlXtL/Y+iSYPJgUnmLLF/m3TTtU
2sXMkdYsNc8l3/qXTbv6l8yZAb5gqbmRZMucGv82af8LqTKoapa28OLQz5T+xKT9b9LN2zMdXVi2
HGkdPDte4Gsp3oHktJF1KjNGoBmHZmys1BGnLhzogqvira45MoI6ldSJd1ogBTjEgV2RGikCZKEr
D2rYVXd61GUP8phmj0j5hV8oEnT3GKfLT35Xmcd+kANPmFpMjoUMezJJjyLAnZ38qJpJ6AlJYl1J
WAVHjlQpxI1ASj8vmF8Tybyue+jIlpwpmeerJC/VfamkxWOhSf5tZHQs804dqN9JBibQyOQMqjNK
kyHswrbOjpnRQWmIayl5CfGUb6kwqHN1A7CqzApvRkJHDB9mSU1RuOKl2M50Eox+rJ7mvujpKYR+
WcqSU6RtNX1s6WmX1/2kBv6DJGWSuVOTenbjsU7vZt8CQ1eMJY5h6pB7Q5AqO+Qv+glxvF57VGKp
/aAY1oQypGUW92ItT4nTCpL4KppC7JbyHAdeSx18h+tu/TB15VXMx9xzZcxfRj+ZDpiNhm4ppOPB
FBMBeds88QZ5bL8MDV7Q9tABQbaluRVe67GefrQyWtEO9Q3hpU+HwsFbrHWKrBRsK0ICTKujO5aX
dltUbXM1ihbiCwpwGSp2km80Thu2FrrM2GqTho54FztpKcwmRzP3j+2remW5YWyVmq1ZQuGKgWR9
73MN+9+kW4x9i4BM3Q5iqzv0sKECxPXbVNoJczx+yyl+HhMtLJ1GHkgzTcimbh3ome8VAe34BZIf
71O0PHhCm01pXTcFZZV9opi9/6WT/eS7lJWVl6jJgKl8Pkvzx0hOEeO1NXk0btIpza6wqB7sOUU3
EPZjLy6e2y8wa00UTsM+PepJK7U7YxrqXUNz7KBUveyIQxs/GKNUqc8BjfDYEfuB+pAfyMrzJOfJ
XZAB5S7h8yK5meUzbk6ZktzUhpTRoyzqRLLrsZRDJ+xlLXcDU6VLNFCGrt2aDQ1qThj5C1ABmm8G
oYo+T1BbkH5N0wWBHM97RRnV0e0rqUX2oUGPcC5xao+TFrWbGHMzSTATtDAGdfiCpXKBLeqYpaIz
gJH5UcLL0iApC1R1VTMsv4iNirxr28zR1yTr0mwx0A0kN8tpi9swmIsPYyVJ+6itMbwFupU4cSUW
z+pUiC5vgeI6iqzJlg2w9S2gfkkal5vZGMEYBzNycYUSlTBJY/MbNGXDyedqeErlHJ/uQUDEwgoQ
3LabYTA/1LIc0Tu2BIywxzSsmKZkbn7lTdk8RJ2aHnIlTr5JZS7djyG/dJ+OQvTDbNqB146Vh5HX
N3r/lJe9/CipChUPt8zncC49KwdN0zo9zToFKDcmpP6XKQksBIWzKtUEWx70uTsGUSDycI1D7Jzi
QTHcxBqjwM7rPPygR7OENaWGdu+tMk/I7yR4witl3ztV0wmOJndyT/cma+1wBK6Tl6FpHnQ/STpc
7Zvpc2tVc31n5F1Z7Sg+VrMTSPgEzF2v3Y5dYmR7Ddv3XaiJM4dbOjfmI6lBmu+HaIquhiTJv3eh
1PJ7Igt3+H05zLS+9Gasr6JcwqY8qkNhr05B+qNDrs8NBkGlPhoNrTM3Wfog8Pmfu0LJvuJLXB98
dPM+mOzZQzMEww3+ya2L5jebfKqHI7IqSuhEppyHntqG2S6JWyS1RKXyYIyIH/1giLG4Vka0FrOm
kV5FgS0Dt1JyBMiUT7L4EpCUhQXGGMLHWH+BnfFjrMsZEm4cPFkQwl2/SvXRaWsjfsrqyP8wCcl0
F1qzbk+lbP3SlDS57sIKw7fO6q6hv8yPbGVJ9tqSfN9NRJ1CdzamcwiEVw8lp16oTIt7aujIkeA/
W2hoedGo999jNWyvJSPIE7esDIs2g29RmtL77j4TWNaDYKoHPODKGyUP1e9DFcQ3XRRgfZ21aeoV
WcdiDMe8+yqJSSZ5YhvlHgqU834OZnZ5FZlzZYuRgsp4Ek71L5Hv/BhLZfO1G4vqoEpiv5gTi/p9
xOn0bW6AGhfmNF9h5S26aiYEL1wl48GIQuN1bkPX5CPZrRDnTp2pw3Mp6F1/3cpQRH0xnH7WVp1e
WSjG5jskoUW7DLX2Q5ZP5mMvjgVesFVfJ3i+C+bgSGWYJXupbadfkU7BteHkS8LuBb2JYOqdprYS
FfZGPmSPYmhElA3KZHhNCjG5H8cwvquM6tnMZdU2WCP3gd5IO6uPjedu7pOPkWb0bjdaaIf5apN/
pNrSH3S40Hw17m+5qyNvlpXgCgmk4Jkam3QVKFn8bc7K4iUwMyZMpmvhJKXqH2PdAr2hxIo9T9F4
rYS5FdJHKCi8JQjilyg2eH43Z/tMS2vkFqzQSfop36U95B2tS2Oku8fOC3T46rWuFU6exgJmGeyW
Frd7Vw4s3QOZaXodWvRuBEMJoW9L/6RL0+wlHLCu2S5rRvUHr23N0SmlEhy6XqvXyiQ2tmgmkjuh
oLuzmrJz5c7CD1cepkMR5LM7N3JxG1dReGxmWbgb9Fj0orL6niRC7ghFn+4CIUu8UQ5jJ+nK7kqM
dOmzXBjCI15rMFbHeBK/1nPY3mND3hz82ODslo0iMtgSuvrgd4H/UWpl9aCzzZ/asU/811QUh2u/
TczkJxTcvrczbunZ9gepg8hlLW7koZx/HUpT/Ny0BWCASfAfNNbDQ9VwCZGujbsU3PtdG0rNzuxK
/55FOf0Kiyn1F1uRUY5cTMzT14nzwRkLsTzIcie+REkMzK1Qq306+OFNr3N1WbnZfhvCkbNxNqxQ
PIqV5Eu7xDfMn6MEvYwjVM6xjEyGcbQ7KV1s243se5kwPRPtny8dqi77ZlT53Uir7oxG7T0dO9nc
ScNEl7xYq3gnYYrHYzm31JsQh6tFz6IrbpVSEndCg4W7yV/MvR6R6HjjpAjBTm7UMODbxcm1H5bG
c1m30o8s97UPpHzStUZW9qnBU9oJhsi4noGdPehqbbhKlIRYhMWVcKdIffmr7iGOwRVKdZsXXSP9
/bj9/8+j/425y3vPI+gySZS//q/da1OcPpL4Y38/kuS/lpcHaQeypBryt4uTw9+PJEH7C6y8RO8T
1TNetehn/fuVJPG0MgEGIwkM6Ig/RNHtX68k6y8OXiy4KLoA9oBxYvzJIwne9EnhC5rY72IBBQOy
KpMi7arwlSYhhk2V7BhDkTpRmmbiBz9sNZ0bW80+RB0PclvORku2U5xNLEeRMYZBlX1sf5lmGr52
pFfXppQUlFIhETb21KuNR4aqILyKLq5TIwv2MdamXiNHz6y7Ydblz1IpwwwQBKD1tjFWbewIWi0f
a62rRAfqzkwCMI3aA5lgfMQoIBvJYJVx4djg5ZtPUj+4OYrgoa0GmeD0tSp/adom2ptpHbTouXdx
5+ppQasgSSpxEYnsq299D/SJLL7RH6RegfOkjX3jKGMiXydNBqJRCMvP4IHorili77sBMBTftsos
+FKYjYwfYpkbj6iNBPehX5ACZl0u7rMBJWG7FhX/tc5KzMMCQzk2mjlU95NuFe1zrVQx2O6u6oUW
chDZrObEaO46XdNHsYMgFP9T6ITa1cJI+mqEpj89S0Ml3jRNsNi5VuIdsyiMLdc/CZJf+3pzbINR
sLV6Kr+MMvrudp2O2ZU4JMG9JlXjVdBG853M2Yk9iZKPH1JIfLZQZdMV/nrPxpDLCQrAOrZgiSQ4
ZTVILiJY0VElMyrQSJ7x2M4kaGKFaX0ip9W/tEDLv2m6wLUZSmT7do5m0U7O8+gm9UWNxJJ+wn0n
pPUeseXgiKxdcsfTysQYPZev41r1r/pEkxwjaqqXYNZIVbiH/G+KNnTPvE3CY1i2bW+nrSkfx1Gr
DuUkW/wVad4yNbnsqlUZ3496EP4ajKzhmRkOXX3kGNWe1dDgutmVuDEvz/pkNwLOcZIwNe80Sahx
Ag0sAJVTxZ2Y20I+W4/T+F/sfUlzpEi67V+5dve0gTM4LN6GKQZFSCmFpJRyg4UyJcDBAXdn/vXv
kNW3W0J6Ga96fa2srMosU3IcfPiGM4y4W1H2I0+k9wwUe2EH0FtadlNoKB3ASEd3W7+HGAWwwZ5w
Dsas9EWHQhxEkgwHZPbjFVAn7mJhrIclkTyySN4/CWgvBYlhdEFucDsGIj+5G7TKSBFrz/SVDUV+
dHre31psaOKOIi2QCJCvlBjGnwyuEr+YZqHNiSQw0O1WCxKwOQODmdppaPL60OqJHlmysqPK7tu4
rkb7rGwzQXnUa+lZyk57tqU+HtjgpbtyoiTUszTfFKXtPteiqGKpWfpu5BLOy1MN8j4pSKwrGAY1
cioiW+X9i7Sx3RB66y9t5U7XRDj8O3SSkm9TIXXULi2xR0xvvs5cGXezxWVYO265zRoCg/i8TPih
k404uLNmHKWHd5HUxNlKj9XRJGh3cDXyZuqwB8p7ab7ILCturMYe9lD10U/YbVaEM7AJHGYXETP7
/KrBFCIwivpNkzBjI/TZiHOAx+6XMsuGlqMKmQNLkYyaCK+0trvnRu4iVLOQkqeN/QZgahW2etrt
8rLxYqc0oEVIVRO0M2uOrJpLJAq5G+I9NN/0rh6OkIrsb/pmTiJHz8R3Ww7aFoWXOrRoU+/MMpfH
1uuGfVYrywyyxEieQerQZxb0gzEevcaphzg1WV1GxErM0B7t/BdxeRe5yvUgEu5UmynXxt3QmvJn
Wnlz2LKUvhZtzR6HVp+O1pzksaGz+kbrTYa8rhfsuvGkt3VRkcDiEYVdugGksjrP8JHZm9eWZicx
RMzUtedN/LpsiYpV15b7EeWkEFRFeLw55TQFtRzYDxAOUC6qW+OgEW/+2fO5SHEk691R8Fl5kUlc
qJOYIN4bvkZzDiUN3dKCEXpj3/sma1BcYtVwXTCzu0GmY+XbTtYVylEQV0FT0ZAQHAYVbagjlZPG
ONR1oQ9iUxUa1PW3rB47NyTSzdLv88gJFCNp1VTbDny1s9OWHhAZRXrnwazupRn6AmS2aqBB1iX5
NeSZDMhcwOo0ThtPvFbCs3cukXMatGUKxzk5F3nr28ie2gBSR3Dg7nHZ9f48OgyYrQy1FHguGrQJ
rFJztsRMMrJHZIlREq8aM8CRrGlaDK6deCh4sxsMXSHLZ+3WYXljXbdTM9YBSqDMCTW77O+8rgRA
mBN1p0xHq6KC1jMHCj9lna93Za6QkJkO8lgFzoHjaZlf4g+3XYrLR+aZvdEyxz7bPBE/tA5y8NYW
51eza0UrvwuatMBl1SpXodnwUgX5AOGpYPKMfDemjJmBPXMGdfUKyPLYsZJHJFRNGXiMiDHOMo89
pzNqBRGlCRVpgLa0Zvx0CSugC0ZrhkS3pja4R1ut17KDzuCsjl6cIYzmiMVXocCSu8kw7pLKq0qc
LaM+Rp6EOHKgs9kAzlDQkYI+MrVi2JUzdcYT6+zSeM30KqOvgBOb80EfeKU9tNqM/hokqA4tkpct
KsgcB8Q4gmAn3XyrVXpmHms4ZepxD8XWq0mXjghhxJFYmwq+usnGbl0o6AiLmD9p3nfPi/8Z9iFj
R/SLyIPr1eJb2nn9E5jP2iNBkxQMKzHV0OttwIls2gI1LlZMzfWcSvLLK7RZBn1R2C81KPVpYDHV
aHetI8DZgOKcvJJQOEyCkpB52qRm7Wr+1NrM8Isyk3fQ62vL0DKz/BEWrN79CBfbI/4Vg2/TtrP8
sTOzjUJ/dd/off3cQAAQ+j+FTebdbE9tGfdjOsZwEEjjAqX0clORWdxNeQKngoRNJ5YkUOx2YYmT
Q4UhlbGTj2RXTVgGNgzSn/KSqat+LKfbTukysvSBTn6WtqJH4VQzrwddkLuyFMlGCbvZ6nM27ktv
SE8oA6AXn5XiyRBD91QWtLyddZwCIbzVyheAIuxbUQ0kR/GZKzMoytFo/YJ6lvL5xKa9w3nTB65a
XKjSmlvRmDTtQa81rw7MLkcVDq13Oyz5MNzWjfCKQLYePGNypMqnvGpBfsjqkYeKFq4FMauG75wZ
qR1WwgL/scuUnIpSek8Ab6BybNTpKUFdjwfWoFDt63Bz72yq2utZWdV3CmVmnBE9ONI8T5gXTsmY
nj01gW4O3lrEEN78xBwttJTdzL43WijwuEaqmQBgZMkdGJfOz7rKWmgxNS4qrLA/0nbjgKr5xjPn
ptxQCQbXFUsbFEsENwbfBKfiuaVOeypGCzYuQ8bF9xYvDqczN+gUzBZpUVPsYKPjC3ucEbq22fAw
UFK88o4jPfaA/LCElUWQjsnekMq7d2bXlTEi4emKDJIEBJdw1Be0u9fhZI36euGmAZlwyVDU0R6T
gXdbgV20N53ZjAswVneddPiDbZfmcTbGJZO1ZEi9nBLf1Vzk+8jcA46PtU9RzT25poa6F/6iD0fS
9KSGvkPJEwU9CKepm0JldtC2cw51dWu6NmyRBGaDEjmENLTY7mm5TTypvo96Ir7PLNf2NdoT28qx
Wcg9DYUoaidBmtkKrr6694IYpLzOeFbEbHKa2GA8D2zN436m2da+ybUymgDY89Nx2INUsoVg/nXV
W0BL8fSx4RwhuoUMKUyqHJi0Au45EgXMK0tO9rXdl+UrSVr9+9xV2FnMy1GxoCNHb8AV8sXtNPfI
cFG8uoIgbO106V6JhhRPMGuaXtGagjSyO2YyklWCIN9OJiq3hez0aEAFAlg33rqHzoERtm+S2Xkt
q5H1oWlInu2QtpsvlvIsQErqYdjrWur8SsE2wOCNwI2gEeueOQn/4dRec22iPJkGA1PaGdpZFA6i
Na2fjdmogBzRvP7GM9OuRtEdyiG+q7cObkF72HFH6luEcN4WhrHz61ThIHVmFAVCNuSD8OdOOJEY
WHcztVUTWn2GwmgJhVE2zMOeWXV9M7FGHg0E8tdWyvhTQvQGm8NqYx36vqXPm8y5gZxwEXl2ox2o
p00vyAjd1xqGOBtVGNOB8wThmTIWY3p0wEyth781rov8gEi0+ml7tvrGsd8jqHuwG0Zg5jUAuO4b
toGsQ2PmZtEgv3HqxkUQ4VhZjNKEu7ErTh+riU8PyJ7YW4vDIUyVm2+s1kY4bnmFfaKJhspJYei3
yTjX13yq7P0kofns21kPzVJdTN0Dt0W/oanZPveJFDEFvuPR8xq4Rnmi87a21uXfjK7sH0k6ogSF
JkdvBaYl02eJODSycgVIUmpbcVuyMkYbDFKsrp4/LOQnn7ZMv7d1ioN7GqwonaT7UGtEbRSu04Or
JA6wHJFRrPpZXaXoGW1KyxyCjhlprE+1dsURNz97njJ2U6qnUWpBgdUTMObJhvaEuEpHlkXG226y
q180H9wb1bvajwSBZdSXpNnYmMrGlDaJ7LIsr2qK6o5ZtVPoFPCf6UabPusl0euQlIaT+lBsaF8J
VGN/aCPXnwinw8kluXpy4UD9qE1es9ORbKd+78ANrSKZvNUSZ973ueHB8MCwIFqi2wodfyM/ld5Y
xAXWA/Vz4IaeOc3NE2PSvqOVkj/MZJTfssVyBVY75RYpi/MsZIevN5EW8zIzkCxV4g5PEyzS9oml
Q0u67iR2nVY8t+U8bGfN0SI7M1UgUVq+qUmnopR33XbMiHockZ59H5IUwKACfZkMpxLVDyiWQFQc
Va5TVmXdFKZN09p+Zc9OaBJWgRyQmeLUwHfYHxEmPhealr24ECy/K3JZvyA2qvSowiEAoVqR4KiD
TkQaaglNLX+YZh3pdlFpOxTgWihNuaP36CjSuECtaa7jKzqwx1ajqLlNbgXRoqx/JhBEnsEwYl0F
hTiPNL7b6FILlsO2x85KvSNYKOjcJHBRi9GdTA3fqkrAT7rcdDZmovobuAK6odtk+hGSYgUSBMlQ
77Y4wRWNHQGHaLc00vSKZH2NZzESuSVZY99nKkdxx2+RQEW5rrBDf5e6/rfq99+QGvpT1e/6zPOX
/CMqYvmJfxb87H+AWY26GiR3F/OwRZfzr4KfYfwDPrXAPiwQFoBMF0urf6IiNMP5B2p9iwsqanrA
uhLARP8HFkFc/Jlnoai//MeFn9LfqfgByfyh4ocaHIAViJXgBuD+hTz9COBpihE9sxRrCKDMFDl+
lRhSO/IUaUtUDLL2DmMyJCyuCzjSHdtJtvpV1o5mEQ7F0I2BlZeuvksSeMnHYweuyBWaI4N21dUc
bjc+7VWZqfZUKTTYjYjyVCv1k5c5Zma425rndeKEJHNZae5ngro+i5e2Mx32uKa0GUbNZT3GLUpx
2XaYcM5Ghjl1dGvQuXkBlAMhbEs8CM0bmeWiFcTrdI7spIYtxeAMDSSFMspRDzCT3IkrDT30n1k1
Vr/6pLVRpuNZxW5zQyOnRCciQc8h1asT+uJSRJCwNkfEtjZ0To0cT783Oa7aCPIC/ABOXF1ikpln
huVYinxHmebqGVRVWgt5QCcEbjTkbhBYyietD12vddG2F01l7gBBtX8VacnRVzNztOebehr6K9T+
UzivoNhj4JwyG7x0dyJPzkDos/BcdKB9Uk1Cxbmg8lemMquNSmG21qMsB4qQIq0Y/j/TCxIRaYk+
zru6HXHkpnmnw/YcK2pq1GulWZMTgrqdJKmfFAlel99yOCju67zKNg4z4Ymta8nk64Muzftu4gPy
1oEKvk0kYKjX+KGuf1AKzRlUQCZ3iBhDZhiPaTlkbxPuJhFBYQI5CnMZs+Jay1uUI81xpIOP2ng6
/RQVbdE8z2fgvM6jAP7gJNpOt36azDN/9S3dVX37oqHWgR5WkmazDW+3bqK0haJkUrl1EUEmY7Jv
lm2nti5SuD4UNskMP9Wl3oR1oueooKD6lnq3mjdUrp83nHgPvQB0bKM62TFEk63nzx4BDq93nQHa
A90E2IAMrUlz0q2QtM5CvBT0qmbozqMd30HB6jRSrfL2DcoAeWjlSLE3zGxo8toOztg9EiMTJpiy
Nhuuszkz9B9o4usqWw59pcO2oIHE4D2mpM27rgcyZAJyh2konCqIEpwnPrvAvTR51hivFB1OtbG7
USEoF6XX3mY6H8idTtLJiDSzVJKh7lkPDqgwTcukDtInH7rY8yoN5L7GMysufUlzaCwbvSjU62yU
LuAvOjZgn6PEZ7Lx+6Q70t3PBtyo6sDroXV5T6fZA0ooSeTwVEE4AmlkahbI3RyFbn0ZDPBhmK6n
2UTPFEJVOeIcE6iTKwmB4xprjBZiV2n14EatcGSxoU1VbGuZjvA1rHR0NeEb3qbgcwK5eGchF4BE
HdWFm92OTZt3kS4zaSI1hSLMlYMcFI5jRd1pvjIpfh96og4pfpA0sfXtmE5WEiZodQK/nVpay3xe
O5ktQa4d8mJvJ2SwQxQcpRJB70zDuB8LmKvs7dJJq6u6RyH9IBwI/u9RUXfVFW+TkT5rrd2CmKmm
xLgb8rpksWEIzmJTw8EYNaPp0u0Mr6nhytVQXw9zYRRNrFmtMe/tEQfvKw62IR/9GfUMd9PmKBwg
MM6sPpz11nDvZzYoGinP66jP9Ja6W3MExiKooGwwvCYF7Mxv+kmNyYEDRpcB0TOUToI6EoUmsaxg
bpMFfTaZoK0y1ol4qABagVwAwEfFHekhmClDN3EdrsIOndI0pm6fPo3TCNkXXnAlvvHGreHBlEkX
EwXCZo4XsJ5ExRZZHBwIDL05ejSb9QDCr5oTJNxAD5JVWmmiKwK+KyKKLkkCqfoMZTXk/kM0thVK
KtPc5mQHVeWW/OBVWQ2RRCTXxnOmEAKXiF0c2IY0zgh+5AQ+3CHB3x18pyjqJ9uo7XaP1KLKHjw1
dq9oaUxzkCOEEwGVBgTWNQDwWOtDMbrobhTKhxky6B6u5A1em7j3UsfjBrpGpZu8dTxt2xgdGJQg
x9TMvQsKi8aKtbHI64LpCtc8Hf5jX8g3cLc0u7LGCbyvvg3RsHf2WTCiUL/76fizCKaf2gaMxRCZ
+iXrCGMFVf9rbHR1bRgkwQBzLbeFZLMCdhLZ7GIFVT5DQDpKd2pnPPx9FtYyFtqWUOAA6xuqNGv9
RW0yZ9xQCTK337ZT0Ecr0TyBWIseI5c9TVeXBANX6OJPA67akRnqwoivMSDbtTtUZnbmJtteli/+
6iVCKwiIOyCJkYmuWae2cvupU/8cp4aEWBEM8RyN8O66hP1eKxz8Nad3Y6GZ+55bQLiO4qQOWEh1
cPdmCO0wFnpR+wJJQojMTVcpCdKL0tTLi3oHfv006AqdT0XV5JJgUNMTBw0ZNnbB9l3Y++2vX/Zf
Vce/IQho1f/57zVZ+NMYq4/V1onGoCX21+pw906Q3hbHZjsHZoDKw/YSpwbx8RdTwrKH5QLsjdbm
dYkaOIDtiKmc8aZoNqKguF9fnPHxwrRWYP2/pgVjBBfYZcDc1/ZRzK2g45NBgkmG+n6I7BiqleF4
5exU3IX8G4+bo/3tz2OuNc1/jwnINPr9gCzDGWGFbp8gdkjzFqe0iMY4VbCGbA7jwYvVAxc+LOwD
xKLBuDGCPnJP6r4NYJ/6IDfq0idd1uJ62bx7DnNJHt7zYEgGCP8iEuYeWww/XhWB4y8kzyaogkvK
ymvWD2YNz2OoPSJa0Am2wIqwUM4p3D0EuvgAzMUkYjH62Dmkd/SYbfWtuGjO9XlTfBxvOdbfzU4f
aZOTZTxt626Mg4DYXHqc75wTOlzRtFVbSAL/+cN+sfk/Drn6sFUCIHEGMCYONBQ5dvU1jeuNtWve
htAOEMhssugSpX4tb/n7tSLH06HTQSBMv1bPQMMnawpLS2HIInco5iCACZfBl6HpHdkZt0i9onIL
iyibXA3fL/KHP+8gx7SWGwNgf3C313xqsxJQDabINfr4N3V3l7VouYdjQGLiN4F7DfWQTLsosvXl
eno/7uqkVR5XZV5g3Owwx803Y+uGVlidEX+CJX3RZu5TIo3VCwvXhf4Ai2N9Lboi+yGR4Bekv4XU
2gyKkHnAd9OOvHSXtuXno+/DUGs6YVlMnTVSDFUeQHzeWwGIcDP2JgRz7rSjAUPG8QgcaXhh8S6X
xMfT4OOwSyjybr+UpWR9JzGsiobICLuN8b3firDeoRFzWx4v3pRfjQchoL8YjZ8FKGdwGBsPETrU
xaZIBc2NlsA5cAy8TR0DW+o9Xwo3vogDsD5RsaUIqNzPwogCTeixWVRKdX7KAXSsevQ0Edeh04PW
UkyJ9C1zg2w0Hi+d+V99U9wwFiQL/zoCP75cDyVYqnpkh2J0Y20s44rWm6rbZeZw6Tt+tR/fD7W6
qAuROcCXYKg2BAj7G48U1G5h4+IPIZT+Dmw/bC/uji++JVyFIBsMJjowbGsxuhndt3IAyhWh4xiK
6+UO5RDaS3dL6Kg9X9Ls/Oqg/e1iBBI3TMGgQPnxdTaDQvlnapc59hBNKEP+6oQi1DZuXIReuB0v
XNlrQtpyysJG1ASdGFw79DBWAxZlxVHq6JaKhoM+g7ZJsu4VWvm7tBdPSHeAE0dDqOJWH0Cz+axa
C40Zp9lToz7zov/FXeUFqeiOaF9c4OavGc+fnm31wYeineBCiZdhHdGUadFbh/VuGnkBEaH3w7tl
W3arXRj0i0UGhSsIVOM0XPSilz9/d1hIMAY8gJqhxuagjzvpQQaoMkFL/8KhtFzSq0NpcT1yIJ4H
FwjwyD6Ow6VWTRkwOov37gZ05KSJneolS2IQdB7Gu3pXboV2r4aYOxvSx97FgP6rib5/gFUUYXZN
nzkcD4DHjgD4UMDlN/ySV8jyiT5Ok4IoB+S/uYBEQaD6OE2HdFy3K+tNn56Z+8TtS/pUn4+fD79/
bUyQFdyye2G99bG7GQ/iju8XTj5KmF0whdA9DOguvbl0wn/+dksJHCklVihCg3UIn8OqsCI9eaPZ
2dZzoDkH1NpuiPujSt70prq0VD5/qWU4cA2hP7+w/5d38G5JjtlcS80z30xUvyqZ7McRrUxDhKZA
2QgkD7OMLA5VB7Zzlr2CDqWG3u/omQFkOuIL6/arFw6BbIj8ocS/0Jk/PgwUx6GmnpC3kbz1qNSK
GpQUNQdFnl2XWh4VED/QIf3Ylk5YERImvburWRaqKd9oU+Pn3fcLD7RslPUKWzRgoUBBvnAQmxpQ
jCDA+VY9WbfpHWIK9Lpw3Wbf1VP9ZEBwWQb6i/YLxfC/PzB8g+ARgVhtwT6vdnAHM3qzsY031PuB
m0X0Qllo6s81SmOa1wBXeiXZcRqv3e6pRxHb5q91s5vMI8mubO1vqmBgIS4mRv9+mNVu5gscT2bk
LS+/JwUNhI3uYH9ps32xmTGIB4EPSM4Bvb06G8GhHyGjb7zBXDJMr6zXYr8cxmNgBN0vFskHuvvz
K/5i4eN4BKbcItAz+nQ3Uca4lebyLWN30j5aDXgAFxT61popy3tbnAiwqTAdJMmrjzipDhp6Q/42
BNWOPMIyKYHJMXpEzF+8H81gnn3NjWw3GrbkUvnti62EsaGR6TqQ6vm0lZq5UWqagQIOXLTVg5EH
iR1nkGxoX2hUHDIVj49otfx/GBh+8SE/jLy6WIHdUkU6Zm8LCX0O0Z0mQb6Hb8jGicENAUozvJQk
fzVXqEF7FPoY2KvrXIp3CdNS6b3OWulXuhYWeRnMnr7j6Fn8edEsN8rqPIA7IgxDocwKMbF1PjNW
ja4Qf//qmnZrZFBUHR5S1F31vYMobgTA3m0vHNBfZKr0/ZDrvAaA+DLLSu8X+QHm7caLxQYsv0U0
kAeL+qe4r67LbR5WATlefrOfNgm0dxehZKgyGHCFXNdcvK4qBoN5LyQFo8jaoqbrT8klncnPpWIE
wKB0Y6PAI2SRxv147Ju5RWZuFefxp7MBV3dPAA3fNdsmck525PgkLiP5o7ih0Li4dMB/nuDHoVfp
MLqWBqLO4gycjh5YQRUCSIFFGhSBCie47Poj3uqlK/5zEr6a8Oqecy0NqLikOMNwPSYP6N6hnxbQ
jRn1I0zPL22PtVYZhXLzh/e72pFtQc1M0OKsIlf6gCPPYCHfzfdz5etHQAtRAKjR3Kv9+cymMHm5
XCT/tG1WD7A622Wei9JVBUht8nGexTcdD9GTbSWcHRWg99mDnyft05/36qdzaDXocmq8j2yUgnEY
jD8JAULoHt2Sv31HrwZYHe+tCZSpnpbnHp6+872JomsdoLFlXi26vG2kh/AbA8KzHf3sx6Vc7nM1
FIMvVyUEl7Fj6FrcaGgBDBDVsoT6cDxUvwwSyJ3ag/QKP58yrE5q2rdbe9Pt7FdSQHfGF7+sCgaP
l+oDnw+oj0+yVkTOyhS+1B07s126dSLa3CpErHdezI/lVSFusbRc3wy8yN6YS5Hpcgnmqz387lXQ
1fHhGl1az/WyvJON5V4ljyUSaePO2Mtr1wITOahPyfWl5P3SoKuDA440KThLxZkVWoR+zDEnr6pU
l46nTzfb6t2uDorSbUlLPXa2/SFKr/SH6VUcvUCEBfE7KHXEdThtrS6+GH9+tXfev9LVidFj0f0+
kSkg0jknkQIa4s+783NtYDW11ZkwZZOnj2VxhpiVB//rDtSyiBFoYYTtfX1bWIiR6HGwZhzD7na6
ouGfx7/0/VanQ26I3iFtcTYUXMV6lFxF5pPk0kl/cXOszgigIEo4ELMzXAboaUKBUN2W4dJKU7EX
8QeyG2Kxa67dbXnrfSN3f57j5wB09Y5XgTsYM1ph8uK8tCanR7DO7cofgbMT++I230yxHsrmBUFZ
cVKXYt9l/X+IlFZDr3Jzr3aBLsqLs31jxBBHSXGjWyHfsS1EOy5fMBe+5jpTh4YFG/SsODcppOqM
KpgauVeuurBmL42yOmj0VtmgXeLMzSw/pddjzyMgGP/8zZYF8Yf35i7v9f2tVXcK8N7iDHGcwAK4
H0w+fzKghlWjTAiyyZ9Hu7DP3dX5wjmU6ytsQjuZQ92dIDtiXIhfL72z1Umisxa+MwY75/UvA7a+
+fexvLTUlof80ytbHuH9K9Ncnpu46KEJA3skYwveg++eoA2DGs1/uNTQfYSvFswp3HVNU3SKT0PD
znPDjjqHeEB9qFry8Ofv8qkItOwe5BcoPQAkSSDz9GFK2tAsChT5WZ/GYBFIh2fEnuTs2TG1Q8+S
I8Bc0Z9H/HIlAPRoo8doghe22q9IAuAygEuUgOgMYZ2Amqc/D7DIVn3+TAtKYnGp/M3K/jAn16g7
N0ec4MB4pdhO2rd8jqjcmeAXZN6mIf7SB9MiEQLUwmuoJh9aLTKL75CGhPF9eDm5+XLK7x5odTo2
AB3Ak56dUZEKBhPEs2bz5yl/Geeb70ZYvVQ6oa3bFfCeD5MN0NJQ9diW/hzoB2gPXNYk/vLo+Pdo
60PQlT14XRo7cwUOAAhVntOCs+6GIkNaXJ8vzO3Lzwk0E1C8gAGgIf9xicJRWOjApOFuMRF4nlUg
giRsorzbjI8OjCsv9d2//FrvxlsdjLktygnA0HM9OuDoOH6PUO/PU/ryqHo3wjLjd+cI+L8aMJn5
ubT0vVlddwC62sX0n5y4JhDGeEb42qwrCDAaBBcnyc5S3Jf0R56//Cdz+NevX1cLIA2j+OBlZ4Hw
MKnATnaID9nXC5P4+k39e5TVt694xXSgTM4K7I2G3Gm6HY3y0gL7cjn/+03Z6w+ugaw6YyrZbn4S
j8LxjUMB8AxFf6yPRrAJen8xvIOS0YXa2VdBN9zFUDXTl57VuujRmoljdjxHB8p2IuXQ2IRUkg9S
M1j9piTx3/1iS/2doB2ERgaQcut32VjSmZzuR051XL8PYvTgznCpEfd5SuifwtgLvx81FhSUPi7t
dDa8mZP+h4q6aIlCp8gM520esMc+AuAgbDb/str4X/bDfxOK9/v/loQ81V2b/dep+3WuPkieLD/1
FwMCupBgK6CpAHdVKFvDqvN/GBDE/Ad63ahlQpkcaxA9mX8xIAwCYUgH+ij4kAvkysGv+ycBAj8E
rBdQqAgZ0F/EP3+H/4CRPlzVKKPiESx4IcKuFLKVxu+r/N1JWBkuKGcAbdfgCA0sgG7CKHyArl3w
cKDDplVXYLL1YxEY9SKRV3EDdgBQ3hhNaEJ6WnpqTZDQQU+1c6QbHGxWHthDUT8OUmkmjITyBgIL
v0XXxkz0VZhbtioDUuvpNID8qnQLdQJjUPy6BTEneaYd9B2Ez3LgE1RQoi4J+TdN68G521TJ4ID1
BDYU2Hb+gGKX2y1MQgvisZ3pgJ4OoQen35YF6J6gWlqonZp2NWt7t5StfZfShIsboVgDuT7oc4E+
PLrerMVS5CbqcVrTG4HusUyBGlFZ8ECa1Iy/C7VVr+x90fUUvCdGZck2o92atQ9fm1QPEeB1dFM5
tct+At5U9Tui9wD59GYCicisyGnMKzezztysRRdJSK1BssSaS0mBOSo6wIvRxTVL3K+QhtkuskQo
p0NVUoukrEmNdpicc4TtTe48gTGIxx6nXIRcTbJcQL1Q8dhDJLOBWwM37eRXWmRVgkeEFgu0ZFTf
h03Wp84Wkidee9AksMDHPIXI1c7R69GLmqEerTum5NAfKo8gAZFV3+g3ELEZh50LUuh51qDIHicD
Y/RkDVSavup6Ce8tR3EaQ64yMzZ9lRtTkOSm7AIhCfQGjNSVxQ2Q9LI59k1dGVsGndQGIm+JvGcD
xD58oJxZsR8rdy5DCPlC0MzuO3EaeodWAQcslQVe59pQ/VNKH9DgNoYshh3DWMWO6hwWQv8Q4hfQ
+iVtbBMlHyDglY0+VLQ9eQQsuR+/aRPpq5uFSd3DwKHpYOQKBmsVlTl2BQS0+/ncVRW4komh0W9a
5xYdmBNFC6w7OrOBJRRlsTV16RBDf3A0ApKiUPezVzXHQgIaHYPjwgjLxGa6FQmd5M2blRNj3rQq
HYvvE1j04Jx0lQFBYnhgjeoEIHyVx/M05cDZpXx0QFpoUqofa8ma9DUBkZHsVSqEykO7GZbfPs/J
OEU6eMCwadHIkAk7cAo3t3/kmE8LwrBrQt4xmSn9Bs1OT4eT8ziD3CQQw9k/nKbMwQtitlHQLa2n
SrWx1lAN9EVoArrOi9NpMwgwDs9pESfwmh8wTJfoRQPGOmia3oMOYi5Se2Uo6oQpVBnQKB7FVBH8
ItNsyXUBrVew4yfQDBDpc+4aWcDdWics0hn06K8rgT5uE3hZ7Vh7nv1f9r5kR3IcyPJXGn1nQfvS
QB9GcrlcHntErnERctUuUdTOr++nqOpMD2bQhfLbDAZ1KMATQZFGMy7GZ+8NNoofC9xJ7EML6hor
4A74T0HQ1U6ULFFWKA4HVymhBkiV0xGRlwTxSjURVJSr+ugv4AMd38VjkWqfl7yGEriJEtXms61S
9zMtau0uKZaVl1sxblCb/sBSHijmQperUptcNcQlvIk9wwRng7e0mu6ZL7TNKB9xPQfYclQjusYu
UyCmp00I24y4WbPT62VUdgWIcIao7lHZD7kZSjQPa17xEFdG3ARlmdQt7NYVOMBwqgIBjxJrAONI
nkxXjRYv1M/d3Kz8HISr4F5UW/Y5Bx/j7DcoBwLzkT1w1GOTKb1i3BwUrMtuimtonvOiDFCmXqPK
SHOrKzy1ghujnxEXKLtw9YATkyYHkhRQv8E+QgFa7Zi6bxY+sWPDHRB3mBo4LoLFXbR071YGN0qQ
PS4WC2ejbyFi2aq582jRAaSFCltm+zZWHTYfKO9n7QtJTJMfcqAFABBvdOemAAQETJjjPLUfQKaQ
N3vOS2PyXHUpwd4Axvz5xiy00Q6hRVWOFEoSo4IssjaAZs5EsRYNQBYC+qllqufi+1LP4Auxxrmu
AmD9OuwjnTHH96j5itWrirsuwljDg84zJIMLYABXirf3CaxDg8mmpZOAl9bJbdCIoFb0R99ZqXM7
VEZr3qIeiH7FEpCX0WjasYnbqa7UkQ5KgyrowdGJ/OCSuRBATwy1BLtUmdtRmbgg3++gy0Q+G6j1
gGhYQ2u2ByN7ModD6pAFXHIauwXFVlL6C9b9yQddAG6aS8oax2+bgiA5XYMx6Gi51EGRlkaNaeeq
pU68yoQn7kCimOY3JcjzsPNi58rA2ZAX/E4pHHv2sJ2W8a4ZOX1MY5LRG5rODK8BJHP6wCjQPihh
s/hnDsR463cgilH34+Qk4JfNGe7eVqfrddRXGcp1jGxaV82mpVjDbW57SsvHL9CFmEyvLBp3BFdG
jvIUbdZgApxdON3PTc4Kn/e4mHlUATbbBzdNidcGlLW4SOWOYC/InI78dDRSDXe23oBlVW/BDpmz
eqWOwGHHAX+ijpKor3bd2+C2NAAASJmyfJ+UziEBCmOo8zxBDN45lsbsgPKy5t3XmDcQNk/waYCY
qJOOAOV09EsMDjfzOu6c9CPNUPHlW2CESa50t0qAQ4p1xw1RaIoYG1wwr3kg5KA8aq1+7G4HrYqH
/WJWgLiA64JAADpLhuq6B/sC2JyRqDHCdGjG4rbqkrFeGYr17krvcnf+hGJvrf7ZcQPsEmDHmnoA
s9tawey1VbV3+MTtAMQmBviO9Mpqg9hpVBNrZOMYu9gdNB1V9EM+3w6jYeHBvOnZZ64PfNjPk/IC
kquXDqq7rYMSPVDRIUVSUW0OeKFpFlIkmsH2EJshTbgMiskOHNcA1MppWWqAt0gpWVDrXZoETWdV
jT+BfxTlcQZRkuNidHixasBqlmG6Er0Lclcr5p2VgPpjvzhp0YO5zi5R40dQ2hYQEEsDq2fC28Ic
XIvKQXWzAitO3U/63xmp/39/+E8gIs/dH7yM/ce7L1NWnt4eXv7mn9uD8ZeCsz6o5xwbsBzHRFrp
7/ppXf8LFe4WCkrw4Kuv7+m/bg+atlLRI1mDQgID6OGT8mkNVdd4eFdeIInYU7V/xZco4IWBZzdX
fVtcMlF/hVutCD4E2r7QHL7o3rp2q18RdDjIe7xw2c+Y4iEae1XqMhvK0qC2hk6WmRjzihScUCjq
guIka5M9xH+5+fhixH/lT/+3iQ/gKoYrGER8QY4JMXIkCjDX8pvn//m6/MhOvebNv/+nCv+X12j2
X4Dn4/oIiL4GpJKCROg/Vfeq8rdDuc6a60aGAomDf+6c7l9A9js2eKcgrac74Lb+N3dO4alq7Sdq
MZDsBnMnyND/SLrMiRlPhPbP2OWpFRhjabUMJMaJonOQQNk4EBqNVdMo7WKg7kDec9RbUPdnPljH
mPPYAaBeQl2LjSVlz03XMJzfUOYKqlcgT8Yl2dUcN+dv/++7lLnyq55xoRr69d/67BvSdT9qlN8u
0ff//s+XP/rbb8DX8Bd4FoC3BQwKzKirJtbfqw9565/+l77BUv7SkWhEuuOllhAa7788iTjgcoX0
1LpoaNCUQ1XOv3Gl18lJsmq7APzsikqIVqKNyFsYfQhlKZB/EG8Vx00gZ39ijvu/35VOS/peP838
bn7NmZzkRIq5tUe9JUNYJo+jqYEX+zZrQcnt3M3A8YHS1T//HfV17czvDwlpaNtKFejFJdCBrcFv
rDxrBThTQLA8Pmmt4+sm0J7WLdhId+e/h2k7eZ75/TlsGafjmkZdzbouH0KQR94iMxPMnX0wyy4C
v9HH85+QmU5IceLUNk6pU44hEjChO1+ZdrabEdcTnn7UxvBNlK6f/9LrBNbvwaw2PZkk3mlVotZz
F9YGO5Rs3JVTvdG0ZBDrpnvatKV3RdzqE0RXF2OHstFn5Fd8FfkGk6k/B7dE9Uv5r9QWf43CXLtw
MgqImU0ZqDbH0KH3Ca29xbqbtOgiC4mY1BQ8ipnC0HbiPuX8q5L8qxKH331e3eukzyXYDxRtbVcp
n8C+hoxToLj/6oHmd9tC9joGEYPjLGg7na8U8jhD1ETfyPlLFo2VpOa026tSPSgQ0HSp46T/CI7y
ZKuMQOKLolYm5xN0XjS7Cy192XV6cgNK940HRlmvxZgFo9mQ4mIVNrwGR8czrVSE7BYIXda6EK7t
DFSzVtVz6C7KUeP2VU6GqLSTDcS3zC5CjMaJO2VthubzOAJZRkIvixrxZa3AGQZyFyM82zgW6YdR
CydULJyPGolJDCEiSZWXILloYBL6ME1Rkb2Py8vMYazPYCeBA3ZHMlUuzDEQNzDacmcX3893WmJo
QwjJpMWmG4MbLjTH+yZ/nxWfzrcr2THEKiZkLgFLo9gJyfiklKFOwQDdBEN12QplrMM5MQh1SgAF
DBiElUByICeQQY3kfM9l0yhsrU4L0mUKHvGwdCMb5aiTviPph8vaFmKybnKrV0skvFLnrqmeJigg
L+2Fri1EZGdDUK5S0O+l+2oWn5oYtOWXLYCrdtmptTPIYmuQV5pxrPlK8chKq49If2/YW+IpurBn
LkCB5VaGo0xhvOtWZWbrcVi+FWxjX5A4uKhJi6uT7cYzzKIutQ+C6gA8o7vzsynZ7cX6G9wyClVN
4IQKCm/wTPe8JAQSftxvXPODS8ktVI6ajROfzErr7ycO31ETqmYahuE4T0px6+jfdJSDLo/nRyLx
eX39/aR1YpoDz0rMQTLqHnJIyD5QqBD/O0jAr7355SnxpHluzHOWWuh8nr0HTalCHpbxMtfUhWht
1HHWpurF6x/pdG+z3mPTw3mryFxHiFZI+NRD3yNaW2NVbdMB4K21p/NtyywuRCto27QBUJw5rPmt
1t05Q2jUh/NNyy4HIvkELgIUYrMIV6d1Rx8127dw0ndpbXqNupAdzXIPxE2PC5jPlK4oNqJBMiIR
EaGD+qqG3ApW/PiOKu8TlMpWG+4pcf41LfXKPeukQRYIEzGv8gr056gNAQqzUKZw2XaC5NarDyhZ
ioyHWmI2TBqCvG4HorDzkyHruhC3Ct5utSZG6rlIbvomsqFt1wSK+uV86zKbC3ELwr8eTKZYgSwK
DbhPo3603Y2OS5z/pbbgJGbNISZpbGFJACO67dkpAdlsM22dlWStC2E7W7UykA5m0ewa+OIJz7IX
nkzX9Oaps5ROUdnaaAxho07Xo24cmrbZW/PW1Xvdln4DSn+tZSLjEQANMeU5eg720h3U2eam9sfl
K+m/5HO2S+uvENm7MKKEbXdMzWkEmSM+BWkkum/yZ+5s3MQk9n+pBjqZXcVsQfgLmcOwMfck3Rdb
W6KsXSFSDTXlIGKD15jkhgzv561ySVm7QoCiFpjr0JDC4pI+2vkRZM/nA0jWrhCeA4MGnULR3xE4
SNSY+fOobDQtiU1ViE1mpg1nJmtDFSTWOZ5OiOll9sZhT9bv9feT+ctRiLfM62EPzJx4PG7abHhg
xah8Om8WWd+F8KR48SGKBfeg9R3TAyfeD+OFPRfCsxtxlixSWBximLt+sG6abtif77XMKMKeSrSm
tRYTTVdlOC6BtlWvIFnDX/bZE2PHZaJze9TGEKIrntpfadlXBSCAZGO/ljQvoqpBWZIyiPEg8wW2
coV8pMZ7Ngdl1e/Om0UymWvm/tRX8LjZK5PTt6E+4O0UErEdJO7jhl/YvBCa0HkC7MyEdXoI80z5
ty5/Tsb7812XmWb9/cTyIM02KC/0EaqNX4zke8lvhvguvfRcKpaTo+TAafvVzUEhCpiO4qLI0v1w
vusSZ1TW30+6Xisgt+0HWN2GqGHI6pZFfTelG4uLZBdShABN4vyfdXYsIKW01u6RH/MMGRdyTYji
0+LK2MxryEYiRCyeBWkzxBjJZFHA76ZA1/WNYchcU4jYluMJgZAEOarhsW8ONP/Yb2HQZU0Lm2fP
m8qyaNWGFPpWwEN4JhBtPM2989P7dvNggH49vVDSgQSA0+C2DZ2IBJpEoBkJ3DjeuLW+7fh/aG6T
dNJyF5LToc5RQrRX9Zs8vtUhKHBZ74WYhXbXnGdANIbOsuyhouhphnu0Mhpc1rwQtkvsEj3W0i4c
q88tZGjyJycNL2t6nY+TsFpQcQgFHRjGXm7n5lAYj5B8vKxpIWIhS6KAdrppQyi7MA96BCYYEUYG
1aRaeb7sE0LYOgWlkGGjA8Rc1OexbH0jqR+g0LFhd5nXCJHqMj4YJtREkV+HJFKy04D8UosotTdO
jTKnF8J1UYFJGiGZFI7KrVNdW+wm2UrTyJoWwpW66USSdGyBTqkC4nBPc5oD+Mz3FxleJMwxS+qw
HIpzIbiHr+Mk++GUyiHWjY/nm397iXQcYYtNu2kZiU7b0MjxUqUpfqF+vaxlIVLBPUozkMwjUrtv
kErBWj9trAFrC39eZFCe8zqS9MECPXGDZb3ps32bf2+AM8zpfd3e9lsRJTOLEKxOpWWVY3XYOZZC
CYH2nXaNUz+et4zEY9a34tOVgBughGTzPISKA8ofG4pFEO4C0Xg5dFtHeJmJhHDNrbEceTINoVtj
T+3VCAqBO6ZPT9BxCleplY2pEPjG/vdSCd2C12OZLKMzY7thofGcPOr7ldo29bKbJGqvgTjWfag8
h0W3senKZkWIYheS9YpJFhgOQECPFkvsNY61Oz8rL9ebt9xKCGS3BaG1blEWKg/jzvCheXwoUdKW
XUPCFExIdQjhtIuyNkC/vLZamhqsGsuuD42Z30CUfPDU0TE35kRiJVsIaS1uGig5pji/xckVy/gN
qNU3JkDiuSL4qSobaNtR6Htm2s3UIU0fudPG7UqyA6zVJKdB0aU54BhJ3Id6B/1i88OCPIg2HPE2
d356ZVYRIlpRNL3jDqVhCikusBX6Xba1Hsm6vn7yZGfvLK71Q8xoGFdXdhpCCtVz9OsEW/FlXReC
mQxu0kAykYaGNnoKBGEB79xoWtZ1IXxrO5l0Z1abcEYNmFr3/uC8X4aryrzUY4SQrcaWGVYJ27TN
D7qAJs9yvLnfoluQTaoQsnY+JtD+m/uQm99i/R7whYssLtKPGJPhlFqLdpXusSKPTbzhhLLl0hJi
M7PNDAynaBhCUEF+r+/mw8oBBFHJIPFTMGX9OyKPX+uyJey+pds6fQ7pj7Akz2N/xZebxNoYhGQR
WAu1Tt09A4KOA2SOW3n+bIP90kofOX1/meGFKE1sh/BiIDTsqe7XbXokmr0/37Ss20KUcuCm8FbE
acjoZ63+wvpH6HhuhJGsbSFCK0qpkmVJH0L58qB20ASj5pEr48ayK3HztZ7u1OIQXVk6KDLSEE/p
fllUwPVbl13XLCE+oYLN6w7lZlCF/NZBWBF5opgc2WaEShYYS4jQPF+QCjHRfql9aMurFKJ6BUrQ
7NYNLppWEbg0xAsZigreCOWKoAKBYG4tR623NrxGYnoRrGQqY93TrkT/qz1kxPotpiOBKOZXgIpI
JRSu8JT1HC7zYINKbmU10kHsA4Xo0A1ZwH01WM8cW2xZEg9dYY2nLqSgdA+1d5iHtvlAR9SKNJ+n
rUd2QQ7g91jWj55sgAqUhozMgJG6QN1bfr6nSO3E4PodAzVQDhVo+TZJYFfHfOOUJkKa4kUFtxgB
+//Kh2ReqwdIx89+eWvt8dPW+4Vs1oV4bueuRJENBlQzaELt9S3mZ1m7QiCbU8ZUpqBdSGLtOHUC
zeQbcSBrWgjkphiQbiQTipnKa9160JE3Oh9gAt3D79kVQphSt6Jqr+CwGqb3dF+FBQye3aNoyEdp
4sYSJ3n6df7AN6VK2UDzsA/zKDtUIPfiR5RkHZL9FimM5EokgpzyNta7GUJC4WKDSCxdjmZDw5yj
MlyzwqJBYet5e61n+DccVEQ8QWBR0SuI/YT19Ur5sQqYkLAPt64OsmuKiHtqwaxv1o26Ggrt74pn
4rsdThDct/bFHQSKP6GOccOpJKuGiIVqIe4ak3pmqAwDr1F/BOHDLp/fnTeUZGsQkVAkg2rUDEnT
ECgoFGVButC95vNzkn4+376s80IQg83R1moD7evxDVlQrVY951vv+rK2hUCum2Iu5wFtN9YV9Hi8
rr1J8L/zHZdFnCHEMpRXUaGUw+zu0xSsmg311YATIrSXwROzdUKULBgiNEqvDRRYlxxVVVniQUne
162tC4tQLPNryRCRUTVXAcwpMIDJt8I1CvorZAQiLBn/kjjl9yeEk7SpdzqjVs1CincEyCxfga7w
cN7+EsuI6KjCWgg1y4WFxL0jeAEZd5e1K+zB8VTX/ZjBKni6tvOHpNrAWApMmL9tsXrpyf6r5Zwt
tTr2AG97TogsJHSJ9/a+3K2KKg5oa7S9WkGp3VuZa9yIbJyNJAEsgqMKt3RzZ/UgG4p6VnmvWcjH
qPfDFhxINg9CAJM0t9TZxLAmHrkUYmIb8ys7r+hC9KJEQ4uLBrUUbDe/ZHpsiAZ4lpfdrzI3kJi9
Oz/hskBe6S5OJ6aucFEaJ8x43XiL30dd6N7ysNuVj/hQuLVKy+wkbNCmquFBvcRXRgiPJWBWKPhW
fkAWySI2qqrdYdZazMFKXK35qZ8c6VUTrWI57cZ0SLovYqQGLWFxnFvIzLhYpFnsO1a2caqQLNMi
OkpP2gLPUbAMNb5p9c6Or5vkIvieIzLLE2brUM9LWoA/G29KnywFuvbFhY0LAa3rYwPHUWhI8vet
fe3MT9Vwf94n1/XxjeOJiI5SURNAehWLm259tyo7Mkh9qGL2fkQFLVkKlORs1UzI5lUI37kZxoIx
GD9WQr0NUd1+fgSyqBJxUgziyVre4wSURhnUlPgBqgU3+a3pF9B6MHcbX1mj5y1DCbELGdAxmRm+
Et/0kX5gV6s8XH0s/XLDOSUH0hdyzZNV28wGNqkoaw9tJLOT8mDGV2V6N7QPU/e0MYZ1QXtjDCJY
qshQF62BCiLk32hUgXfkifgsmH/iJDGAp9LesJXEp14YsE9GQl1X6Sh4WUKw6JfqrZpda9a9i5c8
u9S8pdlYJ2TL9stV+uQzuqYl+Qhx9LDfs2sjANEHlMIGHHxXeaftg5Fk0Xip5Tz5TFkXemqo8Ftw
ENyZU3tdmUhaaFvTLmteiG3exyRuphzJHOtTD7J8qt6MzofzEy5rew3Fk667Q1HHFrhV8Gz1nPNH
hz4YF56mXyblpGkNtyZjiRHHzHLBu5P6ijZcpzbdmlxZ14U9mVqV1eC/Najdg33nHIcblOjfpz+5
T0AdXuzKsNrIeUkWppe97mQoitLP+QghejyEHQpcaMqP560vOQ+JaKuJMbVaKqQmFu2dDSp7gHIY
R73OxjFP0m0RbQXEmVmB/g7dNh6r7Lq4DOMOMbPXTpPQOSOphXYL/o5N31j72PY/z1tEMqmKkIWO
SZubDkcooXg1AGvSjTMQMIbHG29GstPJWvt76u/K0HeNUaDry1HdQ6zw0B/NI0hn9rW/lTaQWV0I
V+IkBrA3yNiTAcUF6rVZbXRe1vD6+4kXGtzJa83ibZg1nWdN0IkdxwsvkCLISu96ZKQhvYtgWg+4
yDUdilAP1cC6gpTvxv4lG4AQsUzpOnuy8ZGh37vGHnxk551GoFT9dZ0RBROgoLykaYLjuQGh990c
9bWHUuTqGN874FgmyAsxnJ5NP8eNuNqt2ncMdEmPWyqKMqcVjtNlDpnrvMeMW6nhJ/1yTMkEXhi+
Mby3m7dF/BVjBFxkDAtpBfqdnRUvX5bYaSHenZobEyP7ghDQI+TXnTbBOuS6N2b7sZk/svHd+bl5
O7kFEdbXTsuTcmSGDdvkkb6v9+Nh2K/JrS02VMkWD1aI1+3npaVP82Cj/QxJcXpfHIlfXlkeRIDU
oNgnO3XjEUuydPzBGQkTrTBkjIR/w8UGenjOOzO0jz08a+tY9PZ+AMqs14Nx6zp1rQaDAVFNnu/r
/p5bV3m7gciSHIP/0MCBygRIjSo033+agj5ScQzmIf2wyhBsswnLJlwIctL2/ZCv23IejVF2ZAcb
q8ilWRzbFQ7ZVB8GrVYmxBq5VqYDsgfn/VQWAkIMa+ASIHOFbhcc7PvVpznTvHK+aCOGtOHreVWA
RgY1LC6sowsWDqf1lbbYCF2Jy4hwLJOCmTVXMKdZaz1mqQ1lMgY+O/BGu1lw3jRvL9sQEH/d+3wp
1RQpSyyghQFMuBUxl21sabKgEpFZS69mea6YfbgqOmjYd5JjfFjlHutwK+kkmVln/f1k26yrvqjz
DN1figNPPy/KrVVcOK9CvNYV3ipTaByFZVbfW5zvoUW2Ma8yo+uve101VqbrGtIoA97FuhTarXCb
8/O5ztufdzwIprxueimdNk4deGORPAx57un23py+mObHMrvovGyLHL4xnRhRDexYRgFm6i7VFq+s
+EaqQ2YZIVLNLLPcosYxSHGqfaM5flwpG8cgiauIKCuU5NZdqyKYFJrtCnvfGmCoWzaMImtc2GTt
Se3URl/asOsfteyekGvNeXd+RmVNCxHKh3yV7zQQocZ3EAt6hgE5WqDpzrcuMbgItLIG3c3MCR3n
ykfLHHeA/+wva1kITYJaE52UeILMkzCGqqm5tVevrvyGi9vrUE5inpZGp9rrqWDN12qQscohMmLe
QCBmn+31ra+se85bXxFiFAqcuNoyfKUL1oe1+WB8L65XXfA6bLZK/GQrJGilXg1Fq22ypCY+0u8U
PztAEjdcxeP0INunly1jomCQ0c/VzHpMAw7PNN2nRXh+emVuKUQqVZlT99aCvQmS6cu13XOPxRdu
fCLiCnzruuk4wLiNeuZl9TGdBi9ZrvItQK+k8yLwymoKyI046Lwx+7rKfGO5VvutkJI1LgTsUA96
a5QOkKMk+9YW2q5qrSe7vHCJFAFXIJLOHFepkQ3W5y9uFes+VbMt5n5Z39ffT2JrVZBUp2btu33F
i09ZHCbtx/MOI1lpLCFs66bVshkiT+GiRGMWZe7GOiM7+VpCpJa9NnILz5eh+VQDLVDurfv6Kv3Q
RNZ+Oaj0soVSRF1xMpUxdlYkgJfASq/meeuUtHbzjYVGxFyZpAShbLPa5cj3q6RLvOOPw577uNgC
8MM/nze/1ExCwI40n/jgwExrdgRVuKF13QfLrgfQMPabYOMrEgcSAVhjC9qRXMFyswrFWT4/rKqY
jQ8V3YeXk98P7AcbK9B6wH7DcCIYq1JB+pKDzxeJgeQAqqpw2hv7ar95+1z37rfaF+I4geoZDjZo
v7y27xL4FWikc8Uzg+Ely0CBx9I88LLu2qutwhQJItQWgVldvFR2tryMyTjyXYW0duH3wRgY+xVh
A7LhDXeWzZMQ6CptNcPpEOhaczUAK9v7yWUPtbaIyRp6vVsmgjM5Weogx6MSGFc3dmVZr4VQVxYH
uAoKH9bMK4XuqfquXS6qCQKr5+uVr8yWAqTuCQ2tGskG89luvvdbOFbJPc4U7rUa2LhJx7Fk2+yT
o3yi7KuuHpx0411ZsrCKMihKW81dZ/S4A01fOiOGKuxWVbkESmCLMKy2wINvN3VriC1B6jfP6R61
R91N49uIAmNfP7CbtPAAEf9o32+dWCSTLEKzeNkoOdVcJErIUaepz+MP+rCRbpPYSoRjWb3TDmbR
A4qiP6T6wbE25kAywyIMi5cui0FsT8OsfyT2s9J+qosor7fUY2UmEaLVtvKUVDpyeGVy5ei3M0c1
+8a2LEuyicCrJrOBmV3nGDmdHUAJfgIZrmj0uY/c0fPUe1vABMl6agjBG+NeZ3b9ADS38Z3NP+Ke
+mrZ+1l5jYJ3n1dDcH4PWtfnN9ZtQ4xkvoA8fB5YWNCFLV4/2MOXnOmZ6xltRXXPIHxudlRdkm7j
i7LpEeI7M905GS1MD5Q+evKpMQ8GfTo/GFnTwq4NwLEBShfMzuR+RLGrX7aZt7lySBoXgVnz0GQQ
ZSPIQ5h7zbxX+qM7Ppzv98vz+xuzIPJV5UY/LVOVDGEbEOyexhF45j07VGGNJ3r3dkUDr5p1+bOL
Jxp2E99elrC3/8BrQcZzTFt8uHTD1LwB5Xq/xd4h255XauvT43FiVPOIEuO1YEP/Vt0ikXsHoYYn
7k/X+QFHgb214VGSdUokspozx8ZZANO+xLctfTdunZmkIxBO4cB9D5k1vYxg3GVXxeMU4s4JuQqv
uK8gsGpHlw5BCPeCQaBJY5iHwQ14HlX6RUv4H5TbeQrMNF621SgDRe1O7Ulxa9jOFvfG2wu5KuZD
NMi0QgulUqPOVvY5vXPNowJN2M1Ekaz9NRRPLliAJzYTkvdVBEkup4QIhWUoe8PMyypKcn2mT2Y5
WsbGmeZtL1LFTMnMeK9q5bxEbQO5bQWU9tUWwPztpUMVlSENt2wn0OEDxammLPd5PTv9Prescdjl
qVJUu/PLyNt7hiomSEwob0xKQ+YoU2Z/SBNPBb+SBYIOxt+T+AN3k43zsMxUwhJOGM81CoK9CKyJ
18xiIep27s+PQWIq8X7a2k5JSZ92kVbHxYekTePPZtKohYeH9n9Iur/N/5X8aO7/Xle3CZtBU/7a
rZakqZgxdzxKJmQ0dMidLO+Mzg1K1oR9dtMO9cZ1VWIn8baKNyZ1XFjFIlI3hnY/JiSOH3VVS7bo
H9/evVWxRIjPhBuVoeqAorW7rO0OdWrfQMfFtys7qCAjctmEixfVFoDteIT4RKS5yfA97+08Ddsc
WiUXreDgMXo9I2pdOy0yBixSlQSFlKY1eNSxtgopJcuIWC+kIAGsL+USR32bpPdzZtzZIMI4Tlml
BhNz3p/3XMlki7dRpW6h9cQVPcoT+6h0VuIpwxY4STaCNVpOFsIGgDpnNnIzioflUIPTr87LD9bg
+GOzhZuUdX/9/eQTjrYUxdSkfWTWuvoJKrP2txmKZBsnHNkAhP0NLupWI5jjI6MaBo9pEHhpi6+p
kd4k1Za4quwbQlhbqHl0UXRmRsC6fTar+YDT+ncQ/ewdaGxfNsfCwme7vT6jkt6MdNSHI20ZQnZr
o2nJ1QLkZq8nQMcRuxhbo4sSHtlPTojzEgDoBTu4z5Bi3BX7rfo5yUyL99R5GfS8hWJ0FM/vCf0W
F5fNsXgVrVI+FhZHu5AP802n9xIk6RFiTf/uvPUlhU6g839tIjceCUsHfGEep+VQzGMcDZnGIAns
auOn1Jxr3wXdiulVEABTPN2dS69SR2tjimSGWx3vNESKmjhdabZRlurJA8TunFvS1vNG65KdTywY
Ait4ikp7ZkV6Te6UXg26sXnm7Od528n6vv5+0neIpNl4sEbfrf66ya5s7aK3PDxlvm7Xjss6HmM8
hbvufGvx5vuIx8gd5EF25/stOYOr4gWV8SrGI57VRjNUyEHL4Rk5D2Zlx6EfaRFIBo7GbmZPxPih
lmpIisMI+atyuOz1WRXriThxxzIdhjgqM9emntbnQ3/XuSZ0Ec8PUDbtQtirClj3wMloRU2n+eCT
CUx1PNpaujE/knn/49aK578kAdos6nHF8JilDJ6bD1vlVpLOi/fWloBVDtKjNGqa0KwO3PWJsj9v
F8lhVryZmqPRd0xndgSicu6pM9nxFEUmer4HLuXzCM3NvinD89+SGUkI7DIu81VawY5GqBKCTMax
28ZrJ3vZeruUfUDYvy06M1ARLXa0jNW1EdfXpbP45/sum4L1kyeB3Sfx4lgmtyOuqdd6bt8uxk/S
bdHGyFoXwlsbzTm3BrSONHvpkWXckSG9bZOtdwOZYbTXvU8gLlhBm8OOGgOVK+OcpGGRT1v4Dlnv
he3aBR2ywZJ+jGo8+h3IAtJJkC6m/mCzaXfe/LIBCOGL9EYBZbzJjeYhyb16sVNsfWzr3C0ZgFhC
1E81i8ue4LxRa+4OEmsTmO2a0WMoGb/sjiKWEDUJjwsToq7RwjO8YrZ3maNtuOYaPn9mtVSxhKie
e8NZTxqRZWg3JdiU4oRiEPQL45fRO6hiKVHeVXOr1hT+WZSHYTFumJsH52dWZvv195PAGhFXQwq1
wohYEK8k7SHlZtDi/fuy5oW4tWLCFdag565Sfs5zqJWS5n7sLtNKUEWh5qKwLNYCQRnRob1hCnnH
EnLZainWEJm2PSVjgi1l5TLx3AQcXBZRNw6RMqsLIVtx3rl0sqyoLviDUcWfGxwnUJqx8fQgCVex
cMiuUt3oB9JGhTuBLG/ycQfcWAkkd3GxYCgjsZOyAv4CprnMT7u2vCaUtXcohUHxX1xoATQqP13k
PGLVkA66P1sdFFhpqn/SorMgW5l8Lst+iwhLMg1ivdDMFJa2mgMxDDqHmQoiisH1QMsUnO+/ZBrE
OiG1pdxsY25Fq/QA6Av8Jt/aD99+6FZFBmYzq4CzBvwTtG10tAtP6ZlpHC1NtUgGgjWDmpXn0LGd
H2LU/TZPEGll6oe+VazlshTWy0n2ZOGgYFMZ1IRg2TO1G6hC7By7uqlJu3Ewkk2NsCXrDNcew5j6
yLYeVeVr193Q9v35aZE1LezGc8FRDa6g53R0d3qTBN3UeqPuXnbDeQF2nRhGSVXoCGZzHxnq0a3e
NcttrH0933OZQwnbsKLMztzYCAgymTvM7rFuLlzuxNohVpqMLBQH0WTSyjvoUM8PxeDEly2mYgVR
zXnPlxIdV53c6/PY4+MWhlMSCWIFEe6o09yBgSIykRiZQry5MvtQZ6Bp/eFablblvsYBbIBeutKV
42PppJR9J21D4w00nWT/F0uMCoPpFZJsXaTklpfbg1c538ri6EIE7KJZF6mcO2COWZvNydEq+cdy
yU1g0/Kt2i6JS4lczrMNqb2+arpoaX9ObrFLc21jp5C1LERw/T+cXUlz3Dqv/UWqomZpq5a624rb
cZzxZsPKcKORlChq/vXv6K78MWarnnYuLyg2CIAgcHAgXBqwNqMPs7/0TtL13B3fhWK0jrUXmUSx
YzqDNW7OIJelt7oYQ5/Xk8WqY1eo2mIUYCrV1PdwEkAeRzYZ/5Tjuvee1ElGMeM1Jy21XTNLWd88
VeHCIwMEfjva8vYFTdTuISZF7pMlpw+mJYfEHyWJc1qMwEqSKqpLBhKDttzL5mhyVSRUUtoDBmjW
PbWB4q/yyCuuMrMTVj5b5lebT+cquDE5x01+jHaJqN1FfTY5YzvjxzWs/9BNuRkVId9LfGmgt0Tt
LUJSHuTCot/GQodIqbVdvNJPg80/mJg538s+aqwX5lYXvz3aUkDC7ZJ6dVuIQUx26LrQBdd8b4Kl
zGz2qBnevucwRPd/lw5NsTiEZFkqXCSPWs5PLOdJTg4CxUmoWDjpJ8sbyDg/rGPGI1pYQQzyob16
xttWQkLFvPOA+nYhRZbKhUUhZ+89TGy471HfzroQtamItxZIBCdJH9B1+l6Sh4W68ULWc4tQGTS4
Ytlz3bojUCy9FBgXDoA+st04iFsxcCvuOBnPk8/a+P5v0XxC7TUqGpu6nNIsLTBcFOqLEVToNKiP
leyJ2m9ktaZhVyAvfcjLMcpZkLSW2PFUmgNW+4wmUTbNGmR5mvkYezAxT15dJB6T+3LRra5mu6wJ
ndYeLdJiqKN54GevOhbXE7XDqHOpF5qVUaSEIl0x/mTk2HOZ/EX8jDq5gznORToa4QljztH77zyP
3jHqfRIoBmtUo01tiuVhWVEhPjeZEw3OdSx2WnV0uqiYbDjwKRtsCCaYhpMTNI+BXV7bwTq4vPJq
dtx+7hZMYX7o/DERXXDJBztp+VGNUY0VXYzUmYoSx1p97Sj7XjH29b4yagSjNhrREBAVIfPgQRgB
qH6Ms2N2V2HYhx5LRCV0tmk9VmWGnRvZz25ob8H6hZB2J7eu2/sWaLy6oSq3W2Z/GIp0G/bjybPd
vcjuUB6EqNCa3PDlLAwkXmdQ2fhumyySfzK8ZkcuGh/gbz/p1dbtqRrZhG7ntCFWPPaAaS97s7J0
S2//f7U0LbwBygJdnLvst13VddTNwc71pFtbMdPMImWJFh3/gczEjNuuQGdzcWx4C1HhM6xwpoAK
Rh8Ks0r4JB+QEzi4b8U+kQCwRszSpg82uPcfLNBCvc+myXg+ZkOKeVrc6NvBroOHsjSurtPFiwzP
duGfDi2v9hd1LTU8HvAyHQx2nnon6hD/FeZeF43mTNX2omqcgfdmpExnPp5m6UUe3XtOaAxUZXI2
FhNF2gqCcU3v5GUFJjSYceAdFYxykYY0HENR1nnqzn6czzRhPbvOIbvel/vb73eijq2vm2V16bqW
aWmzmHEZWeVzPfcIWDc01GfD+RgMX+5/6k1B4dpWricn6Dvpha2XukLcFvFDzhYU6dBwXayuaP9g
2aPgQQlwYEOj3jNTo/1BDJEc27ui/cQEnSEfay9divKRG8MJ86NurNxrZdoO868iBuKO7XReuTOy
SGtqF99Kxzq4CSovoga1vrGgc/3QcwSfUJ+KJQ3KigsvlQN9Cd0fdeO9dMuRJAwWVy4pQNBqWtHS
SfvGSALmfBic/GF0MCltqP45dAIqnt+YnMznFnVTzL66Lk5z9g3vauSHGMLxC5S7SoBjp2pq5qZ+
Abx9sZyF1SVFuRezanRfhfQHwqw6YVRuulTNqR0ZupKDUxYMO65ft7xyZZVlN+Y0WJ2UNe63vKIf
gnB6N/FDPf0QjmK5timKqZmhOy7xnkcfQG4nS1pj/nz/aHXar5iuM5K6b8xySTOyIGkhItQYEou1
1yDcGx6iE5Biv6FhViGY1rzUtsNUcOfkA/A7Lfn5/i/QLK8CIExhYc2mdlOzCh5I7p3Hmv5Gs3Vy
bHnFdhdeV7Kacy8VcNQm7WLRzKmHdOv95TXyV1EQfLCGVchiSSlAyYVlgHw8R8YKA0S6kX+5/w2d
hLZvv/JwxSBY1raZm04te+wG88ESeUKqPL6//Jv3O15W22dfLR+GbHVLFlhpy8YzOkvyaM7qPSSy
bu/bR18tnvtlhpKe4aacD2mHqazu7GH/5k7o8+YVjL0rxjuuTYDxQtRJgyoAu/82SZy1oo6I2464
g+0qHleQiU3gnPxUsnVv0J9OZIpRW6VZZnVjLWlI0aQrC3ywGz4fOw7Folvqlq1pt07q46ivZKH5
h6Wg60FrU4x5zVH6qoZ6SWdWvVtt77MLhmR/PGhtKh6i4X1pZuAuTgsiU58+sI6c6vIQCQMJVChE
YUnMtKx7OxVFWF67tmo/gqhrL5zTqKqKhpinkuDNsXmK2U3Mqk1yDD3rqJXcP1eNp1CREKZtF+vK
KniKHCgsU5zaqf3FRXMhbrcHf9X9hO3/r6xtBAS/zw3upJ3MboDCnYxePvkk/3X/J2jUXuVX5YUP
xzlDeUDR/kJd8aWXh3i9cLSKIVNhkJYXCFGkGcTS958HY3mubcxevb91nWQUi61Cu8dM3tJLx9GI
TbNHK72MgqMxijp/mjlGIacOIRDeqB/WFT23c/8yF3u8mjrBK1ZrFWFmt0G7pI67PrkWbgLvYPD2
NyoikzVgPzjTMXvwqZ04gqL39hAvOAlUIERgNTWwk2JJOcahNvbw6IV73MqaI1UhEG2RFz7vByfN
xuU6GllSL+FDTw9eiyoEYqlHl9Q1bl0PMwTjurJo1I2BOJKaglwUS6VDzezMC9EWX41LJMLph0mn
hBt852LUaIyKcZC0MNEah4txJhwvCfu9NIIdQJpO7oqp9vMQ+CODYIzZS1YxnviwnFdBdyxVt3PF
UgfJJ2NashVPXacJohaDepcrssvgNznkClSUgxei8XHKbCsNS36Z6jIqvDpph710iU48iq2OBCPB
8hzLD5bxqabDCff5Wcx7BCGa5VW0g1ll/SAHz0ktY36hA4lQX7+amGR+SDgq3KFiFs2Z70Mv8ybN
lgaTJebL0EzHDleFPFDLbwVdqJlalv2PnKtvo+/t0ezoJKOEydQE8zDBBJG07KevyOVHLUNus67o
TuikUUwVzEAcA6kqy8HlOpdPBWjU4NyOWasKZcgrzBMNF5jUgpGoZ9v25wtdi2/3j1S3b8VeLdSw
EWJALrUYsrNLwbhVBaCiP7a6Yq68dGFGM/RRhEta+fOZlwctSQUySIcJsdgF8grGWEXUHXJA0Yzg
FCx7MZlOZRRbRRsmoZTi2g666Sx6djYd8jCIasdTvi35v+hQF5ZP07wGC4KapeoiI7Os6+L7wx4I
ULe+8rYNq7ow7QCpI2a2X3vuuBhRYaw7pvq2bP6iQy0nu7KZyd20ycCzy5cY6LOEtoeGj5G/2FBp
WLV9u+Bwu6Usn8vBXq+Syj0oiU4y2496FQg7dA0oOOit1B8hHhOzeJ6MlvaHdP4v8tN8KSrHNyCa
duo/dlb9vXXdnctJt3HFWLk9e7PbSJLmnRHL1Uiq9c99Q337/eGroIQWMV3jTPAx0nGeDYDsy8B8
MUVwRodIcv8Tus0rT9dgDecupM0W1LTIL6Kd2SXt92NrK6YqGfVGtEsDKVo618Yg78rOPeTY/+I8
NQYiJsOAzD1WP9nD+I1k3fXQrlUMwioDtxWbY8+k7XwLa6f9nrX1wX0rmeOsRF69pgK6Usn3q+n9
axbhTlJac5Iq2ekEdpPF5BJRRis99F0TcsYskx/3haLxLCoIQYQeWweJhK6Q82cLUUCUF7SLQJST
7Sii7gvbz3pl/n7Q8XUW+ILVN0CWOEnfl5ejkYCvghHsnpkLySonbbxSJLWw5XmQewh43d6VCxVD
JQM7K/FiYpN859ccEwPM8CZ4eWhYKCruipX2JvU9FwDyFL2aZ6SXfnW+92iHdG9utk53FEttugyZ
trpz0qIQxvsG058/5OtuQ4nGjal4hK4xnYrYxE9dt4gmySNT9NEQpI3YQwZqDkCFJIx9jUbMCWZl
5kNsyGyKWoOdAqv6eV/9NfJRB02vfPWFVyxWalFyWkWWZGsV3196s/y/a2H+X6CEueyXga1WyuTP
qvrFw69oELfsq73HgqyT/iazV4ZFy2GYnRl7nzrrJMuvRZOMDmj9ZrYTdeiEs/3/1QeajPgNOBvh
eMrmQxMYIupztofL0+1euVzzifRNTkZ0/5PAi1xenqapAf+sGzy37h6IXvcLFPvdps6KpRn8dB7H
z7NYXzB16Pf949UtrViuNfjGTFlrpbYEV8zaxx05GDD5itEKxEmUUwRMjl+LZ9Nx5b+NmxXsWMSk
QhSWdZ0HCQ7dtBfDehHd/D4s7O7hvli2cPcNrVcBCrblT0Yz2n46Da6P5vaZx20hWNTVqAl0QfWT
T5ZMuOnspf81HkKFLWQ50IQ2QZp1bSjay/OcNv92tTUni5nttclozlolRp38Le0UcBuJ+uW7wB8R
bGPvB+gWV8wYs5lYOWeIjPPa8D7NwGBFxbj0X+6fh2717f+vbHgRiLSZxGE7fER2hYZ24s/UOKhK
ihF7VlB6jODNRqoui8eqyq5BX+/xbWlchEo9QwzbyelWyx6d+mz1XzDE9oWZv1Y3T+4LR6c7ig3z
oQTafws2XXuO1iZ8VzYW2GD2kIC65RU7nkk+jYDPE6gmu2Y1CKX7AgMS9/qkNcurPDN5487OKnA3
zk3u16cqpwwN8f68yFPt2J0T3xeSRoNUuhkGZvNwnXqScjrHrOseMdHoWESucs2Unen6PMfSbs0v
nUUeDTIc3PWmU6/0HsQpwgJeEuRwNQepGq6an0tIyLF0iO9uZ/JqebNy8lUWq5uW3eQ9CNeX7wEq
I/GwIW7vy113vIrlohXIBF+lRC0+ZE8tnZ9lN6cr93Zkr1teMV03mKYOaB2Y7ti+AGmXVLXx3hv2
Ugoa21VBUqVlgjq0x/IWpU/dNN2cdf44ZzRmqJjcF5BOMRXr9VsuJlHjDFgTVCfRm/UVqIi98E33
AxTjtcLWWBEUIifCy5eaFeEJ8wh+5osHsoOg/HXoJ6h4qV4w4ZBgsFMvz4z1EoKeXALCbsi9jnvN
KatoKXROzcQnA/BefnVG8iSmk4EWy723nSbGVfFSM+74zLBzkqLdDzPlV6f8p69889+FTfVpsozp
Nwm7+qCwFJOm6P2u5zbbsg4TfNyE2O7fwc/tT8fOQjFpdB+NBAVzZB4Al4oWI/SeZl6RY+amAqeM
toB7CFwcBM0urvxEjP6hWPem1WtMQSWWaSrfAqU0zoGPxfri98Py0TTyvXtYp0RKFG0bZod2qcZM
vWB99ASGimT9VeQ7ySTd6ooZ92SastxtzXRqQNpJHsEoeFoOZgfV4dPLVA7FOrR2inalvLk6CzA1
ETrauH3MS6uIqVlY68qDbfd9EHPzZ2lg4m7x8ZBKqowxg2d0QzM3Xppn4/xu8TP7K6EtSe6vrhG8
Cpdquo7VZWkDS8anBxSGozHPn8m4N/lKt7xirj1KhdxYhZ2WtHBOdJiLs+tb/ak32B4TnsZHq2gp
PGRk4ZYO5OOBCU828z+FyYsTr1FWMSuyh2rVWJc6f7o0XAfNV76d1kNdnAYHpabJ9siOBulWt/83
lLBCv3DkBEjfwoprQexEkubb/RPWyUcxXNJwA7wWJADDnnwKuPziEn71hHcKxV7JSXfKivU6ztJY
EnhoyGYYz2HWF5E72E4crHQvDfF2dyjxbeUqlo00eVO5QVrNzc/Kb79gytZZruNTyMdElvSdE5gf
yxWxdXuIdxlIIwXIPNj2QAFZC1KzMK45Iz+DuUy6MDzSgoTlg/8986kaFjZbZpD2lnhCMfOKEPux
BR7p0Lmr6Cm0fbgCj0n63MifcnrfuHnct38qe68wrdErFT7V1n04CRuR14yyV9yCVO5sjTw4gUfw
g1MUwU79RfeZTedeBdncEfUIClgPPLl4u9q5RJ5lTLMgTHl48F5WYVSgU/IqWnvQ3zD8A/g6AHgg
Iolyq92xQY2BqGCqXLrE6R0g2arM7x9b4v9b1qOIK3vZ663UfUGx8qIvfHcElWPK1+wnqaqbLUFv
Lw+RukFXFQsvJDhmDbZ46Toawfsi3OjiaGahpn9fWTX+T2WZGTJvw4bCunnnZZes78ilscReK6Rm
dRVS1TjSE5SiPMBCBhgwOCMCw9/radEtrpix5F1WhCvu575mw3nJwm/2Mux15G6LvJFJUyFVQxgY
qMoWHvga0BBvlKceAR0cR+JQB73jgCYU5sv9I9BokAqvsovWq7wBuPhiqhLak1O7NonH94DBOjEp
dmwagMd4lYESrSXLiJWhuHgkZMmxzW9ffeUlOjBEmH2BQxhdt4+BU/hErZxdrOzzsfWV+5mzvObr
COF4KwUPNYvkYqIrdS+LoxOOYr1ZTwdT2HByQ+H/YVn9zSvol2M7Vyy3L8sAXX8AACNHkZTDh8CT
F6sNduxWpzTKrczHwCjxBkczRU+KyA6y32h5eG7q4BCnCF6pyh0cuJSZwi3h7RfXi3iNwk+YLb/v
y0YjdhVbhQzx0gPlGqblbMd0dS+Dv3c7vrU0+L1UAvPBcmtiVJTdGmtMDTEnc7XX/PSfU1Sdwra2
oi1MZMWw+GJ6x0EwIMUfT/jJ4oGgw3tBCBkXtUj8wIst10i4802O9CJXK/JssPplxskZs0jaZgK2
hbgJPjjWTtJf94sVRWNrj7T1FNa3sDEa4AyMKu7mfOcR9JaebT9Z0bPekw4Ylmx+G3q8yx1veqlE
8bk1wvj/rwlYXy2HuGSYp9Ed+K3vWXYaum58lMHk7IRiGtGo9ZDKBm1WNhvsZllAS4mS0Sc8JfY6
XnSrK6gDYeSUs6Dit8wIfPfU8yWzI7sZy+t92WhkrxY+ykBUi9vn/LayUz9+MdwzO8LKtol9++Qr
tw3Up8xXu+Q3UjhV5PTLCXDtq5UFOyG2TjTb/1+t3yOxJtgYsltekiScvUe3C5P7UtEtrdwI4YDc
aeuu/MZH//ciHEwQFHuDr99ktt7kolj4aBW9REjKbs5tSOyzfWWn7NIm6wndoKfifOTdtn1GMVnD
W/J+ALTkRuTjXH1Y6ddw+HBfPDqlUQx25XnHAoJfQKsUr6jIsuJ6PhBNY9tqzcPD2OJiZITfQOIC
hRzCSznunOpbr41taSWYEzUeyxJd2zcafpyCL36FkRDVAyd7AMG3cqXb+oqt0nysuUmr5gZmw4tJ
adxY7sOI4RNNmb1bnb2sju5nbP9/pfdW0IWO70D6U/cyh5fZXiNM7rLpMY+gFj4yRrK8FjBb0VcL
UJTf21KEUSn36sca5VFHvAVhWRGC1/EtaJ69RsSsQi/6XkSxHeUbt6erGK4M/LUWeMzcmqVJMLHw
Mjn+OxOcq0yscdaJsyvr+L4RaHyEWv8goJIDgRY8J5tmI1qLqYyHMC92Yi/d6or11ktjzkOO1UvT
OC24x5tDwfqmpor1ejIoWE6N+gbOnj+YmjxEzW73qmbbarkDqDU2iVFyUBj13mfQUTqfSb13uLrF
FfsFQNZBcyxhtzAM0OhmMX41JnMPAqDRS7XSYY7WknMzYzcEpJ99Kcpo5H8Iy3bMSrd5xWoDcywo
nxaYlTBcwHhsO1kCa6erWuN51J7wsXFtVDBNduuW6tExzDSn/pNEFrMYyLXd+4ru5lJLHL67TtQT
Fm6uS5Bu8yXx2Js/zCfztM1lx7hUsnO1685CMWPOPAsNQfjQ2n4yh9/2FMu9sQy6pZXbFwFPSIUH
7+mZnxh/sVa0ie9w1+uOWLFZIyxr051wdTnz+ypIvD3iSN26isFOGdhaGx/SoCWaCUSd4LCPxfVq
cSPzgzFzWmy5Bm+qL098FxOukbNa2agntI76ZQ9dyc1L5k0R8bIrxLPjH3W6qNY2MMYLEwjqjN/y
xwFTtuXFOLXv3Ns2WbI6hzHb6RzTyF6d2tYHk6jqtUA4Yn2Zhn/EHrRPu/9Nbq9uceETqxIS+5fJ
HIOLt0rys/3kfey/ZKf+Uv67vNy/pnTnsP2wV9+xuTuYnlNulLvfy19d20dS7sjmzbQ9bhK1H7zq
vcwvtseDG41xdc3S9krO2wDyvaZDnfQVY82JwDCNAC+3DXP0bhGWjJqltJNjolHs1UJzlF+EE96d
NY2KKjbB6S/8HUy3xiWrJY0RF5NT5A6/LUbRnvLGjlvSfgpzsF9mWR75u28VzQGrhYwg7Ida5h58
fwAuyv5RoLQ67aGLdYsrVy4Kt72dm1lzy8Wnrv7AxG1tdhRTE8aqJQzS255lzyO79UViWR+tBp28
idkdSWpDN9UKRiXaIqM+rkRJx0tYrpei3fGZmhjT2mT1yqImsBCEGV3Zzey+tfTiuzfXesj7OpqK
BJzgOw5OJx7Fbh0WeHVo4libGgW3IvLKNbKcJNgbD6U7WeWKrWgobLYimJqXp2z6p2MyKsWBgv8m
e8VsV9woGKIKmu9gSYZenvrvY7aXTd1yg29E+GqxYuz4PLeWw24jShWY5+eIyJweDflSmeCFGFL3
4DtIrVpkaz8RDHFAPDh3EWiUJzFFo3U+5HrUokUB9tgm6/Pm1hZG0ntrms3iFg71jopqlEftAzfn
qmMYbMluIPsqnCc82E9efaPE3lFOjV9WKxd51bieY0J5/D6MetafynbHK2jUUi1UNI479v6CpA4S
MDEza1Tt3hFvj1xH45TVPnBXFpPhgL7tJquPtPxpV+ZJAC7SOk9BOyf3j1b3DcVwW+HMXVtuaSnL
OOWr/+ibS2qL7GKV7FTwvVmHuiNQ7JcxJ2+RPIcXqs8r+VxOn+5vX3cAiu32eZtJz4bqMEzss57Q
8jFNx+JjtRWcEp85QYulJ4ZygnAuXrk3bUK3ayVEzvuA0branss+e569EYm0ULiRXbt7zasaeau1
irDKQWlXw+sDiPJIKZxNne/1f2nMVS1VEEFZNW/Pt00wASYC+86JtZHR7TwPNdJR+8ANAHxBJgzB
N1Xi52BWaE7esseWoVt8+1GvrkN7CJH8Lix+qxzyIW//cWzxmzh70BDNZau2gReZg96gBV7YqK3E
G3+YUHVUL0UQB07C90Yb636DYrMcaV60Os0IFsov5vRd5NFo7FV0dJE+USzVpAtK3gUSsfQzvXUP
/JyfrWfysf7inLtLFldf7xuuTkEVw60KMnB098IEjJ+zmDBSsjH3ghGdfJRI2STzFAYSziZYHnIT
tIsvzXAsL0IUyx1cpzbzHLoZzhyzhdp42G3YfnvXnspw36EF18QIYH4zjO8tgPMgikTa8b603zZZ
T+Wz59bqFLOJMMRlCAHzZPbry2h+yI0dsej2vt0ur6xKMjHkc48btnD5dXDrjxaI/z2xN4pXt7xi
tHVnAT03IaWA6/C8VH5k5sG5q450FLgouG2ffbX7Af3341TAWeKJHpmYP7nnDt5WcjC2/O/ClvBz
EhbYd9vMF252sXR/3z/Qt69tT+Wo5/WUe9NWd8gkUDxeWcVizH+EdT5Hfpt3sdlOyf0v6X6DYqiN
M6woouLZ6QToS4xdgME/r3kYHmmJ24SvGCttAzDSdoLjNqlkROVQRGL9eH/vOr1RrBWXKgt4gFeJ
qP+s7iPnTwX9eWhplZ8+lGvoYlAADmBcI9e/VmUDVvMdc9XIXO0M7zHnqDZG6M3iyVMFBprc2Hsi
65ZWLNWy0WpndQa/edI/teF4KZo9t6txMmpfuD1ZVoaiMrsNkoFtfJsTPIXjd0yFxlPHC+nzfcm/
fcd6aod4gEmehFUmv42Gc1mMJcmyaJRNUrm/Wt7FTXe5/x2dpLb/v/IKvYEx3MWyVSRdKydJ49fw
bXMRNnspfM0H1GK2D5qImQYhv1nsgqmuvDpmsWolG2+0bu18WBQzg4/oG1lOOeN7vaAax6O2tzOr
sYIAY9Fv89pFU+d9IW7zOIbkvDZL2g3uHiebRjiB4naEvZQNqAu2B/8vUsROvhNc6tZV3E2O4WVr
tcAlsFr8oaJ2z0DTHiGqgy8LFH/TN/6EAXioJ1k1/WZS40yhqbGAh76vkhp/pva32xblxYiJQ7dC
2hEgiUXnRvUe275GMmpru8en2W5NnOy0JpwmQE/f37RuXcXjDAKN1UOPdTmYwJxbnR+LOdR+9gyd
Dvk4tfzmD+NnNrBHs+m9yK/2sgY6YW//f2X/wMmas5tD2D3e3IstIl/W6DTZU3CNIfmbuF4tT0iP
8j4SHzfbfuHOg4dUIkDSkWyu3NvrJ9WJXonlaVfUpseRkM6WwouB0XSvY2dPX+8frMbfq9gvi/oy
z3gHR0yBr/qnlSyx8ripdi7Bt1Nnnq9YqokS4doJuMcVHsxexAm9gA75N+/9qAy/Vt1D2xw0K8Vs
6TjQ3i+QZ6nn6jTnSbXM0WDsAK40aqTCucKiBX99u2XW7TGq26js7OjQiFk4HBXNtXSF9Gc5wgZy
9zKCS25Guw+aS0/3T1ijP2ov+0ilUU0ubpLSkudxYGmZ71mXbmlF/UHwVI/2GKAYg6WzzkmKvRFn
GrX0FKUXtRR+MEBvprL8J7Dna9HQi0W6iMsjUNNN7MrlZKydNQTZgsQcUDnXmlvfbMHmZJqml2OC
V3R/6CbGDR+ILoFhHJeFhRm4070jE4q27av6TgDQL70CrzUw4bO6PdnmHqhIo+0qHoqFNWQjsfTq
5LFn4xVIKvNH7wfHnL4KiqLSWjrOUB+cSHh1vBCU2kZsGCI+JHcVE8XsvrFLgfxNOCJVfwI5dWdE
42rutf/pxLPp7Cun3y8sKE03R1quofG0jlGfcbx3snHnVaKxKhUNVbXSkUO43VkBejmnpecnqz/C
oQi1UaFQRc9bspbw91NVfZma8onQORp3CVg0F6IKhkJTG2djDdl7hJUNyG/88Nq2svko6JxHhBHj
j7D3QLa6g1AsmIvSq0YOzxZaLO5CIwLvZ2zMex16uuVV+xWE8SHD22Gl63AV1fQHCINf2yCmnWK2
7gOqCRt1xXuKZ5yP6UX5L5/9Rsv5fRswNxn8XbPyVFTUXKEDPy9qbP69zE/tQ3tuLk7siHhMmjhP
aHL/O5qfoLaC+2XYrzJHsCxAKD9VqHjesnDHTWjsQEVHTeXoI4G8yb97yIL3wj64rmK/09Kaqz0h
GTIaaYlRKHtYT43uq4gou5td1oeAV1jyR1UvUYDH+Vo1V4M40XxkbBTsV8VD1XO+Dv1Wo51F/cuv
tjSatHZCKN0PUC5dh6/5NFd4+9d+/lBx8hspWIoM4OSdeNf+yNw5uq81upNVDNcoGYb4TjOANPUY
BX4Pgt6deFOnj4rN+pVJiwL0c7c1+Fy75QmMolP+6diuFXMlfh80a4O3ymyUQ2Tl/Y+1XnfsSCMR
FRTlFJY7SWIDUdGw7Kno2vWBm+U/hzau4qK60pWoveNCKTt2dfPsbOxionT73lTp1V1o9E1PMlQB
boEBpnhSZw+sBxnE/X1rgkAVCMUWtwATJ/YtCI/ldMOgp8hr24j2z8c+sGnRq91jeFmJ6R7IqEt4
LyC0TSsA09wDPTL5BMaq9njbIyqboYcQc7E/0KKPRox7nOo9BnCNrqtQqHAxw6aUArv3pg9u5/4K
w/LUeXvlAJ30FSPNW3SjOxPCVzrL1DN5hIzRB6OrT3Tco0PRaY9ireMwzsL0ULcWbSBTm0r/bLvN
IUCnp6KhljmsKbikEOk07xh7aYy0bj7f15v/ysdv3K4qAAqx3pojSEOIdm4f7DhL+bV5sCISGfGR
CdLQHbWbu3aq0kP6eHuetA0mhMu4DmW9Fx9odEdlj19MNHWFWy1ptvp33W+wBFwY/bEjne2+eEM6
/1UlX5kV8fgcOHXBb/bH5ZRd+ZnGfrICtOucy8SIm2P3+H+hz6vPGJ45DXLa3EP3CwPaTgLzze//
Ao1eqjgxzOw2bdJBL4MhS6ws+21O5FjqUsWIGXXegS0WD9slMO1Y9IAXUtf8eX/fmlNVYWJlsAJk
n223nxTvKhAeFqE8lZ6z4y51Ytn+/0rg1OpGX2zBXjNkmNEKl3PtvFqc729et7oSfciyN0WbbVeJ
bV/k7F/8PUIknVgUT+bmY+/UNRIsE8svuWCxV83vhJkd3LjixfJlDUfSIi4IqzEStohpuxcoaSIy
FRBWru7YZTNC1aJ5CtbLVP3KWh55zXuQpieHxK7CwkJ7YDTnSGFWYdjyi3Q6E+9Nyse9bILmXFVg
WEZAitwEwMmsNVooSpyqVzgv9zevuaNUUNjsZKwRAULuan2/uE8mYGHGFIOUZ0c4Gs1RoWGyW62g
mFuU3CfxLhCYZOAM7gOYgX/d379ONtt3X1mUXdSLj9wcUDJo2VppFlNvD7T41tKe5duK0vcj+L68
0e4vTbNEjvtcNHvVo7eEvq2s6Dvoba1yZdkAA/3cD09L8GNjn4Je3pfJ/3F2JUuSs7z2iYjwAB62
dmba6Zqrevw2jh5twBO28fT0V+5V/VSS3MhVR2RHARaSkODo6JLM9+GVMDsPUYd8BAu3fIDh3UPR
MZcGB6ZZuXpsQ7dtDolMPiYInaqgjsq+jEnxYge3ILZg7eqhHbrwpC5ze0zK8Nw3KdsM98+azVQP
JDcoJ8er5j5ZKZCWDLJlkXCQqTnFxXBmX/Yur3dq2NtTB9c2IPJDwL8We1GN+7vtsqV4mMrUcc7e
Z8ONh+47FH0vJAsJZbAB3uceOr8MBpX5F7aoEcf+Aft87z4g35q829xtTCaIx7yYZ955ONEHHAUR
Pllp+Ex/XldOnQYph1S9+QvUa+0fAO8Y3b3IU1FBxz6Taenkoxht2Id2VcxTn/TWI2vuusIAztXY
lIpgHovJd3FtjUkNmOuyX6Km/7J5BqsKQMiXhK8YLAtzSaFb5JA0gbUtZ6ud+uA/KeDurzmMkO5M
A/BrA4/unVvncPMYjcCM4MwGy9BtvXp++cUCRGkSRDb9gueB8pN7mp7clCfo8yoTfKog4CyT65uv
kaJ6kvkNL9wtICM8RDwE84tEY7SUhpPgHx74ghTVowyIFgYoQIPvYGf0Rr7h2I6qEzCOnMW9e6w/
FTH8j+E7NFqmnmp21fFyL8JMGH0FdEF5C2YBrFCFOvd1UdpOCd6vWPEvGdQshtfWG+LmfWzFwuHB
c6F2XsokBMaJ4ImbapUuXpTuAysWvda207Q5uA77aT6Sk0j6tDjPBzfuY3Myp3EbaqoCzbrKNujB
/rg3Aalf+1Va7gE6D57xbKpO0ymncip3UwVgCA5TbPRzg9ONfS2wIdHSDa0Y+ILdphADFonlJNb0
qemSujWY778j5oLaqxjnBSodCLT2BM8UxP1BHu1Dc5iP+V98LI70QX7LTyuUd1l3eVzfWRHEvvc+
iawDO853JibKf/Z7aQ27Y3t3eiwjo+2yeGPy7ZuX9OfyE023NDxuWRMdrUP5CLYHJAn+4boX0Vif
ioy2S+56rIWzHBAPdpc2IzecgrqBlVNc9G4VNlj2iWPbxcF3oMramgMTG+jFyjswFBUWDU2IkbVV
aEzWzIpxPCT+43yyj056Cyx3n0AxceZMmMsJVKEczj50PzdhTHRHhIqGBuSX49Y8BMbm2D6hqDrg
WMTFMTzuZcTy2UpNtYMaQ7GU47sq83UgASjS1Hy3tqTrfpWL4WJb+xGKfS8ObnDt4jFp7tfjEDWn
NkYxjaEXN1w89XFx07XKvg2KtVvc2gAe5o9JyJnFDvAKNk4JadfitiD5A0a6qpexBkcM+7zcyTCj
pjb0l/X/Az66phzgCBikX87kzEr7tBSmsk3d0Mo1t7TaYct302pbfiiG8MCYqWXFZZ3xQsVqrbbd
kKhll3jkraKfZnyPZxOhuEZpPoCi4ToITh7h7Jo//22eh3hXGgEdsqP5YB34aU5NXdA15+gHmPS8
smKjGLJCKwkS97Cl67MH4TeJ+amKyeEW3/kBMb3kfBD9CKqDW5x2/vIUBKYt1u2DYrtyGmwfe7B+
t3j1lkNhf5Gd4fy8HCB/QEcDEytUvNcQu0xoIXe92w/ndaN/EbSlj6AEZz3MXecf1g03N4X7H1BX
44yHCqibRRL0944Lve6/L7PhWzSW4CveIQ9rz4Nnd5H4w7cSEG/Dy007qyKsqsBH5TC4IpmhGZ3b
QVOAhp2uD63bWWXJDFdj0XIwAi5/yO6zj+4DdFM+66kA8gGK+4J8CPtETOSVO9Pz2M00vr7syzGj
p+LHCwdeAscQJBJOX+l8T6czomfXe7s+ukYogeLRCCv8crItkYzOF8x+hu3jWL/eNrTi0RpAb7oA
JhYJAj23/nJ0GE0sUBrtU2HjKNyCqvMhc3Htv3n1Q1oGv3KxYMpzvGCf8F0IaAHk3dobCib9N3kE
gt5IxP5jcS8PdhykXWIKNXVSV5KNuXbkJHfRkPrE5Be8nYwkVppLHE8FWzsz0MC5E3xCdZ8nJA3O
WxJEbgzZ2OEWfq9dSkoM0sGTPVkCmAIqU35Csnpegy2d1skQwOo0XjHUyqOOE65wygboLd/xuuK4
DEdiwmfojigVeT3mfll1K4O892z99SHV848cZjmRGNIJYxCo0VEVgj0PhM5FC7PIjh4Ecw6tXxgE
pFEftbGYywAhiqjVJW6euW02h09bY8B+aGSvArGbLbc9OkOOR4aHYXrZgsdCpK1rKqLSrXz//Z19
Fe0Q5LbYb2lIcCTAS56z9rTN3HAq6YZXzBfAosxZNxCMw97oeOqbL8F8uu7NdIJRTLaeWwLdnvs+
6aCpwFMAN5hHu3LZHV+r/q0ha2fYAJ3aKPEHNGwKKrsDCXHyhodzaWII0qxfRRcPbc6DZYEDW3Rr
ROenubkX5et2W8Mgx1PhxTU0ZR6LGsbn7vfK+cyrNuKjqZBVIxS1uga5c190nIGlMujNsRRxjn9c
31bdyIpCrtDEQcz7+QdcRJEDoy/lTQTOIBFFGd22CUTZISi03bwtzUOHfe/7ktwCugYnrEKj6YJ7
wAEMYKnrCbVHoGy9LhFNlKrioWkh/LYsqEik/X1ZhmiBevOhg9c0+Qqkv1Edeobrxz3E+Hjd4qks
kZPTjZ6zwH2x3zIoUmGRVfEKOFjblGJ87Kv5FkK7XVLKeQJEMrkcuxFiHPQw0P+K3hA76dIqFSAd
bGPjVTlsQXVPf+xEUBt0SEzae3FvH62UnJvEMsRSGjVVodKTO5eM10uXNAzeS8LiEOJbqO1AOipM
GnLaemo4SId3z3J8qkyoVo3DIfvv71z9UgnLCgmofy+bI+vQT+B1t+Kht6MJqKAMOqSTi2K+owfd
OPoeFt8FZQw43QN3TBmORj1VhPRcwcNpvRUi2YB+y3lytqM7NxENzrg1pGe6GZQjRVJcltUK6gO8
6xU+L+Vr6L+4MxBqGAB/ui1QzhJnpsE6DaVIKOniSp7JfC+h0s+vboBW7aqjxIH2VBRuUdIh8cLe
igaOZQxkAzW8hvg3en6VMXLuey+HUjlQ/L6L6AKFQ8uv635OI30VGd0WeRuum90lDM+xU52X9us0
1REZTg2+TT4qKprisPahAQHEafY9Ke4K9B8yhQmaSEcFRa8eGXpGnS4hAJ3N2x+BNcarPRoCTI1Z
YcV2raUKO0gLuyQviqwnS0yr8Xhd7LqhFYut6tEBNu996O4ZLlds1+CMddu5z/fO3Wyt5QJtN4R+
Nf064niTj3P4V/D/Rnrjgav2wepdKE8hNpgrNM87jps4QkM7g7x1u6kYKjTSkQB4BKEAMS0iD5h+
nk2HlG5oxUZDzCSrdjX3+4cRejvwNB8N6h1ePsDV/ldwWrf2SPYI5Mk9wa3WHT37mfkdQPMU6qlg
aN9nNrWADjUZD/ZpiIZ4OwxwX79E1luYtCf2X3EyJeS6nPADNlrIeZowzDUcIR8/slP4Y/hmnZzD
ekcORkTkvp8XQh6VOXJeZBvClfE+CzztAospj4cD9B79fyFGNe9YnoqXho4VvkVtmKX55r0U6ZxQ
eEJ7zZ9RbL9scRfF4ncfN4mJ/UUXBqmdstwG6t6dAWRnv/lP/jf/RI/lgcb4gB4ghnNjJzW9WGuU
WQVSQ78yiLf2E7MJ0jr8w/q4XL9d90u6oZXD2INaimmBylQABraQXB+4lA1B0M5tsddvXhsuxctt
Eym23kvMBYCyIOPgKQWybp4JerptaMXWGykD4u/qhe0Xx7ljzR+5vV4fWnczpsKx7F46QycgvyNs
OpXIjbxAHrn/DD2vLcc5zo6I1lFEkkADMEyi1X8atp/X59YcGSpcy7GBbx+e7WBroHtfC1SToWN4
dtaNvOdA7w4Nn/LOD/bYN7R+TltsS0PgpVGmDzitOg8m6kFq0890jlrbt86EtT/zqTPBNXX7oWK1
ag8PgNCCpQ/HFV7LBVx5RN0dhrou98hP3uNkAhT8o0684LRUNPG4VY41raBVc7ydeIp+WQ/VCboG
JfCI9Ah0Ur/wN0CKferApVip9+rckefb9l050qcZoPtAYQVZ/1pGRb5kosoNRqgVn2LuTuUOfilB
fDKbjzStTt4z8FaNkRcB0u0OOMRMDbR0KqaYuwWFSEAIuoHLQk+5sAGKfVNvK8dTwVwF7cWae3xI
bDssjh3OxSP8YqqO0xzuKuTYGuGGjnerk/ZFEDmbjMaNHxpgLWwXdurZwxx88kITvlYzmQreqoSY
JxfN8Nhvfyma82aJmK8sLuDOF3Usqmi2rVN8Xas09xsqemuxoGsn63onDaFK1B+A605CFz6guJdj
8FoXFDDn6/n6VJq9V7FcDEj73JXDZ7WCH1q5PPitKXfUDa1E6MEGLQCg1aiTNoGfiNW+9xrTE65u
M3an9s4p5g6enNmfnBRRFjdoOnTNaRofccAPQdMkW3VsrOFwXUK6ufbPez/XOs1oqGCuCWgagupt
Rm8rFCJvnZf4zrdm+j7ZhvxAt+2KwS/dWEBHGxCYhddMwh2l9dvn9LXKHxf/6ypuTG/+xZfvPghD
C7sACp2ddAnrFwIAH2D4XP9cF5YGeuOpLJa4gJcXKFt1UpHP0SgXAEtNJ7oskZPjGHpMQXckYKoZ
4hDd1F3N8f6t5N3n5F5R29wBY5FQSHzYJNA3TpsJc6dJ2VTMFzzHeojalp22jN3PoAhRuRWpCOc7
VrckWpAJaaI5jlWSS+I1YSkCb023gnyu+eyeC29okrx1TXzkGnNUwVwFXEMhN1ytFOrE35yaPZK1
NvgrnZQUS28x76Q3ARDKwjIY/zhz09boGI6hPeV3oYQHwJeBImgpKTBUGpsYbXQiU5yAW/gONH+C
WR0r/DVYmMZiK6DzRTObulLs678QVqgwr7abcC2ndk2doUb0iTcEuqF2vOH+24BW2/ohAcztms77
PQT+OBtRX4wF74FycF7E2ePBaV3qyBKvXkOObbPERchjbvdHJwfWXOaeN3nb3hH1Obnttg7aqXBx
7hwvGrswwnOZ2v0Y2d4JeYUBE3ZZ+YhK49XYZLNb6Kxy7kgp70IehI/hBLQd173O5X0i6ntywcaQ
Su6Kc978tv2HSf7N4SquMRVlXVZvor4lTxuG/oclDG/PTZy7Dyt+87fvPnCaT6YXjcu6TFQmL4es
1Uqp3Z7n4qEIvpDmiOubTniiPiV7BSo9RAJxrrdjOdFodqroutgvb6qnghWdkq50aSwvdSG//uVB
u+Dp6DDwlga3ohtfiUs7GcJzJvSMT+HmCR1XHlQPFc8ng9LoRlcy0bLdsJtPPoCzrDLA6dhM/fxK
aE8bEyuHbgblUWfw7KArfOSlhIfDL4dYHKIswg0p5+Vogaj8rYgvJdBDDNW58X96IkxtLz9AL7aE
NfyAuu5poCb6aI3+q2yuwUZzIPnrqjMNQjde4Pn9GzQJdh+BapTEdR42h9qaCwN6/l/kecENhvsq
3p3nPQIwEQ3aBmrby3hZvqx+9zrS5jjXPzqLHK2AHSc+n8JuaaJlCs/Ogg656I/IFWPktzIKevG6
GJmtNZapgh5dNmyMbiBmZ/Q/+eH4HO6Z8nRLnyzPISoXbAe8/EDr2TfnESiYIiyBi57OUPly3UJ1
i981850s80DMwl5ydh5dfg6m6mkpmhMLTH0vdcMrAWvoeHOAJeXnSThHOnHoYNPFPVvT66u/bD8k
VOy/hRv+wHMFP1t9hyLwL3BnHgYGPdOtXTH/Fs3DzMIG1j6Kkwihu/nMkq2/hcZ231fF9rt8nTuv
Z/ycb0VW2sFpZoXBLWpWriL52GDZfo85P0urP1W9+1msRVTiynDhpBt+9zfvdEZaFJx6UHFQ+DZB
wNA/dVs8jiaF1w2vmLcMoYnJADSVoI5+3I5VwpfltMDz4k06o5LCrp69oW4gBVxm5YCb9/Iwnphv
4iK45HMJGLqiNKHXtyW4Q3ReoGII9W/98IjbT8xNHJwOAEK4/g2XRLTPouiObKepDIIanSGwBVAG
Tdj+L/WT68NfMisSfgC1t223jDQsYPiWxpWNEr7WhqH3TVR99z60ojvMReEsao4gealjAglf/mqH
z6z4ZN2SxewzKOrDRc7qcO7ys4Pgzbjo7n3jfeVlsX+At7dYwEWFxRBABecjVBZEzejA5YKJxE8n
m33ad3bFobmDO44EnTd6D2mKX33D/ZNV3jvs5bZ9VZy9HEGXoFoOnckGTxqTjDZmqle4mNbvYlc8
vSvsofDc3ktHHxokTI9A0/M9gDooGz3bzl1u9Qku+yN3rJtMwFNdv9PlFQs4KFI+NsU9FJ47UWnl
MENTmXAZl5KG/ZMUW/Zs4hbMmvMzsGEluYeOQd/fc68EhsLCgLnWTaEYsmgmZxuB1PJcQ4vqcm1T
a6p+TUBlLuubqOrDD7Bu6J1eSHvmflpDgT7EDyPcgNMeEsa1zw/X9UrzFSq62yoQctpgy89wHNtR
7gXojD3Snxzo+HHHfIoMzkNjfyrOm7e8lds8lFluQUz7aWuSsP5x/RN0Q++f9s72MKVELAKk5LXz
yaNrRvsALldv6hMIm6CYtuVJcKqlLDMO3KL2aQuO15et8dRqbr6UnS+FCxIBnpoDXu1465YbggjQ
fjUht4JiJEKI/NwVNo4QHYoT95B36N3hJr5xmEIJ31zLFqxwSgh/+BDXkzxYW36be1Azcr9plq6r
RJlVzZJswxRjAhy3zYi+3CZ4xXBt3xlCD8rns0laWZB70SKpwZo0x4Cajtdd4ADVjQPHAHaiEXLx
wSkjXMfldCjR7+vL11isiuvmjsAe61mRSUwFUE12hxVaCQNhTR0x7yaylNBTEd4AyeuHIQAKRSbx
a7PaHpAmt7ek/qCeKsa7DIPNG3MbnS00R8CYdFesm8HN6ISjGGuF0VpsjfRTyUoeBbU7x8Dclj87
Xv133bi47TRW+bZzXix119pBuiEau0J8DWdqgqhfDkM9XzmNWbEQNkqQDuVvtHwBYHcF7aJGO3K9
x9UzfMC/Z7QLwZzKty3abcGhTf0Uw41ntK28jQbmbvcD2azf/dB4J0j/uhN0NK6/epZfJpNVzZ8l
IvJ5bq0flbf3mXKkPURWyQsgkJrXs+uXxZ1XLt4zRQTS9DUYDCark4lynG9AxOJBik7Srl9OqPxh
sTGCt6BIWCy1oaVkj35dNy7NWaKWlTXlFJIFuegMjwAARnXrxGbP14fW+Hu1sqwlRd6twoJ97WmP
H4sBnrVfyqbyaoPz0ei+irB3kKSDWHs/BXIW6E/s1hRHtLdxvNR99eyCzhoiH42QVKi9HNCE2hFS
35VWoR/5NSf9sUGkGKNyRo7JTei+Z//93bkurSlfXOHmZ8uZIgp09kWLM1njqA+owV3o9kRxF8Pq
uv7qCT8lMykOmNtBFsiNHm/b8X3Wdx8wUQviWxkEaeFX7FOfo0DE9RxUJkCgbh8UTwF0BTgYAxti
t6D821B+D2jJX6jnBoXVHGYqEJ9T1jjL3PnpzLsTCbISly+ib/6IwD5KNJjQ8RrbVmH4YdsOlIk2
THu/cyK7sIHkYKXxAq3bogENboqmAnrX56UhvNCplXL8z9SvHLqBL6mbxT+CBvQx9/P2RGbovvXv
nvGm3f8Azp8h5u2B+CDtRe0+lBNEea4g7s/ro/+DJlxw4Coi3yqr2rfWHvj1cOsH0VSSeYtlOBdn
TOvmvvSY9eQsBLXQwLMj8YJnhwD/1kre9pY3wOoKf5TbVvd15WgbIlp2MkPB2iQeJsFru63UjWUw
39Q9IvyA8oesZSrCGnpGjFUT5bx7Csbh7booLr3hQzihAv0La+PAV5QHKbaGFwlH2tCiu83Jix34
5GVyWu+xlPhgA4bO4Go1fkOlRge1nPPSmVjGcBkhH4g5ADRw/Ws0Rq3C/kFnBgwsB5Acz6P36K7b
EnG3kE9hxU29lXRTKH6Db0T2TTeW2SrggWQQWWOJ1GVeev0LdMJx/tftzQKANAtw5GZ18+a3Y4Qb
0w2dbuFKGODZpd2G3YTOssM0cYEqLLYDGqYL902HqE6ZFO8A6oXzwWI8c8bPlftl9F+Zm9rj59r9
2+J7MhniL40TUsH/K2q9UBQzy/iW1u4d7ttoq1M8/L1pC1Tg/4S7DtrUCpYR9IS9IJ19YrhAvlje
C9amAv/7WoY5l764K8/dGTpSnrwDUDTuqL8uWUyUwhoVUvH/A7yubYDtZlnlAe7PGfruFNQm4hvN
uabyo2OftByvA8tWDIACN+L4eXHWg4+h55rBJemu1FR69IaFE/TZKMO03siprf+08ue44pgBMWRD
h4cQroxaIJGulxuqNvddUUwais6gvdDkiTuW80h0nxwTZ4ROURVjDnFDIB3JgXXSbV+gdDaC4PLg
9eI8CHS8rqyaAAArVl0L1M+YoyD1RXXcJEnnwokDhu8mPt5D40ruEUPgqvsYxbjngXmSkLLKchqc
iLCiooFeZksIB2NPDFuvUV21aEC0Ym6sFlS3EAwaSPF4lqZaJM3y1RqBlmyy7HbF9YcHDlvRWak/
v6D52/V90HhXtTggYFXv4QAsWzaPNWin08+R3E63Db5/07tYeLagu43cQnGHq4bdw1PizxIVxbEK
mvlwfQaddPbPej9DM4V+ThCHYwdlXW1FNRugTW77u3FvAbqAlanwf+quOHRGVmW0GNOpseHorwyq
qRO+YsBdMHpdD3U4d/tjOPvS2z9aK4yvS0Y3tmLDhVy2hkwtz/CwQtOx9sD6NZpEeLw+vE7jFfst
iNvOYbjyDGhwISMn0eCZuEd0QysGS6fVW4fC4RnpH3oxZghZBnlrRlYx/RUZQNPLsM/4zmRa9v4f
RADpe10iGoGr9Kv1xEQImD8Bb8N9lENo2K1bNN1UCAZqqKL7bV82UhQFzRb2ukn7ZHe38BfsIytW
ipbGbS14CrrzicwPmxjqyJEVikLembZUJ5v993dmOlLkQ11oXmZTHhwbu40bn5wGYqKx0ngBlYFV
0nqt69Ji2UDPA33YS3Kt9atNTPfeuuUrdlrhQGDm5P1dMWK4XunyP3Un18MW+Kam4rovUKwVL63N
2tph2dRs57KunyWaqqhzoK2QbeTd18RAKnbfoqIPlqYaUlHk92LaopYBerfyz96Mj5BvX7cD3SyK
+VaoG9t1dlmWb4Ai6SPLnqPG+jSiJUJVc5vfV7H7U7MiB64qWdZ0nyhNw+YLqtIiMHyCZr9VtD7p
IAIFRkCWdfwJj1PkzX+qGx+uVHi+BbdCdJ0hCZig75KH/lTy80K+Xhe9xr+p3KrT3r8l9KBwoSmf
fTubTCXdunEV863ckLDBXaAlr2yigvlHhnKDS9bEgf/K+955BgLFdZZcQVvqmkZwbwHw6wGquqz1
2emhJ6Gptli3o4oFA4cKwFWZzbJ+87J2grIhyu5Hx1SupPsKxXz7QU5+J3vI7Nb/SnJP6W9h31P8
l8/Pk6lWULcJyom7otCjZcVpNjasgDitt860IvPzddXRCUix2nmebAcBvClzmoZEDCVVV7ODjcnr
9fE1q1dh9/C2UC62WPp0cDvog1ocgc74cH1ojcNRgfYu7herkXOVBW4XD/ilqv4wQPKK+tRN6fUp
NNJRkfa0nrstWKYqG0f2GtIiBv5hIPs3pSg64eynwjsj8KpJ+HMPW0ub4uTiHB5ZDGLXnCsqbypp
G7y4uKWZM6/pLIKXtQnv6Vae1+7GLFSF1AOkT4pBovouR8vnuQZedX8cfl2Xu04witnCBVs11QVo
zbpVj1tR/5d3vgEsrJOMYrJY5piXIaNZ2Fh3juvERQtvSiN76INbIOAQWKnYMqea67EVbZUJW0Zl
M7xZwIRolybeOJ1wFJOVZCj9ygW9L2frO9Ce/FeEt5AuA4JVRSK3dhi2nWhoVtRuBBznEaGQkuPk
ll0lKqbM6leQOwPRT6uTUMCx5oUJoH3ZUAEe9b+W1LC864H1vcqg/cTfbtzSYbaOJWM3QEx3uaiG
WiztMFUrhB25E63dfCyHEgqDndNtgtm/6p0fQKSVa9DUNCsDOApHCldVLm5uS1BIuOvRu9FzMgdA
wwWj92udQi/hJ9f/1qzy7ba1K6a6rmUwyzGEGGHKfzutD0/XHJ7vbhtcMdZiGvNq73yacQw3IF3c
if+uD3zZC5APkLEmKCsg/WSZKGf/MHBJj7gBtk4bAZPb5nvN8fo8l231A3gYrh7HYoMWaVk9jNHm
8aPYTIm+5hNU8HBh8bUA8gAGcYH4MqAx7hGgoYDxyyPk9/XVa6zqA17MgXccaYGn2frywN2kntpD
Zd0mGhUkhii88rdjD/crzRcgwz9Y2OTFNEJXkcMsL4ec4YlmSMznim8J4ALj6xLR3PV+KO2qZ7RY
XSBptpZQNVgNkOQwSeoIhc36pcNhH9VtWB4Hr+bRjMPgKF3bxGGm+67993eGXHfwzkX8pco8p0lH
G90VhSnT1Q2tWDE8yfZBXcBmMPx7Rl7ErVsI4sF1qtixeRLCCcmeU7njsSjGhIzj4fpm6NRTiYyn
Rq4DbcErL7OIR9+L8ShTNuPbnI9ayRUusuGtDYfhUBenOcTApCwMaqQRtwodW902lGEHCVvlh3Hj
uGe3CwyH7OWomKiIsbZB8Jq7lnBBt97BZejJg1YCblRQ92CNpld13RzKaWt3G1wecX9I+5FEpTgK
a44K8mutT5Wxcl7j3lTcGPBlDfkKFSkZdNgDhF0bAwfs/czKY9CZiJB0u7Dr1Tt7YgwPCwBzangS
DdwIcWeLmF+R2w51FTbmWv7itZLzLF9/LAuFbmEmrmOd+BVjHayimKF7xZDO449GPHX1eOTkp4B2
7ON6U8vfkKiQsYmTyan9us4qB8Wo854WftuTMfEVs5Wjw4FkmoDY5/G/jgqU9Ly47X6aqJguWtgl
K2xYdwNUZVgEgFj7ft3baLRFhXTZ64ZYCFd0GYdyl5zzRzswFepcvkYgKpirrxD0V0Zenc0VdHEo
oMrQixHNo8COXae8swuTTmo8pgrmgiDZBqw3iB4vftaPAxTBc3xoodTU4DM1Vqtyp87LuoZbV/Os
XJc/RTWefGw/VcPvGmoKbtsGxWgnQK0DZXtfZyGgJPu8PdqWiaxDJ51959/5AwDOuW5OO2jktXyy
xiGeynMIzctvW7ditP64ctd3QfTc+a/ZKsA52waJ6JatBMkD820044pnRefanwLmCxZPiEHrvV6U
0EL3tvUrVssIgAD9ieyvBYTYZVRKwt8s3ObEEJJr7Esl9gqndoG3Ds9O/dI/QbvSpDW+LGkcpsrJ
Wnmla4l5qzPLaaMQQz/FB1T9kVPWmZisNRas4r9sG9qjuxursxFq74tVxnx6GJzfsw30IuVLN96W
h6o4MLgi2kbhgfIXNj9hsR7wxvK4LMvuNi1V+VkFgSwUg3/OqE1PQTAd3N50da9RUxW5VbkeCZrd
fwYYKNYlTvqpO3WLbzhuNZ5HRWlJKPoevKYD1+YP34FaLVpn9CwhWxG1ybnpvkDxD0DfPCOKWzhb
yqSZ1qiuXjB5uW5euuUr7oGV7dqgCoy4c5x02KBDfYFS7EBXVMeENdctX/ETnbO4XlMOoKOERWuO
gQY5fAkR3GRc/wSNARPFQ0zAo4O2GsIp0lpHYLyK4WXutnj5AzGrE7geR36dbWUTVQydpuCmfu8h
UcFZfCynCZLyOuvbT3I+ttSKqu7UOoYb5MsQM6KCswg8sTk5sNnd4cQ9AbVR6ibbcUwGw/AamasA
rRBXmwNgT3AIFcBphRMJY2XOPxahj6BTouKyuLtS2+Ow9B4YMXFMj8G5uZMHfOqT8FAb3oE0Sqni
s0gPABrRwyQl+em43x3g/6pMLkE3tmKvUFsq+60VQGYj+LEst8gLl0cpTOBNnewVk6UlKUkNd2qZ
jb+U9nqwjURVuoUrlprT2nMJ2d18DQXbq7gH9lN4TCWBiSpGt3TFVLs877ytWnZf/EnM/mn00Y0K
qVxOd/1m17xHIutkGkJ5b4S84JZWHXCVoKKt8klghy4gFga0jP781i5ZE07xut6EqyMq5GrcRmQh
uK6AvGpNA3gOoKGpzE0jcBVuhS3SAduQgBgNXkxiAW2XgPpiMuEgNPqicrBC8xuAPmGrzgS0RmrL
N98BLzPdUucGBAjqjYK/Lt0gMRJn4pdn6Mh3gMPq0De/w4UePWxqeXHpG/ZZlDuFwpbVBImQONPw
sQuh52L/Lfel4WjSMDAS9TZBFkPjBIBIO+/svu6BHSr8ROP/4+zLeuRWua5/kSWD8cCt7RrcU7o7
87lBOTmJ53nC/vXvquj7pH5IU0h1EyklNbaBDZvNGkBkhKkjL+JZRMRwofrusnn5kMsHvjlFlJ6/
b3a/QQAInn93eNaRPTuP/B8bli8Qoj5c32x14ipqeWFeJOc5KTuQ0JvTNgHv36XbNwuGBnvpJn17
4t6d2/Q4rc7xJtNf+crLMIV98xpArZOD7edVXuThCHj9hd6b4ZfPVlbDvidZhkuXNnHlx0I8TyZ/
1z8gBnUbujSsLIaSISLFRbPJmsPuP7s+iBOLnK9BzMKFnEQo7vNPdgxnS8MK9i7Z4vJAZXF0yDKN
7oAHjofseY/Lw8V5koRF7L6OsGYaYHxoH9OojLtHk9SwdtIoy2awL11azH+e6X5z4vQuj/jj+DBF
2UEYjex0T1FLGEHNC69qhyGBcX00JM0xi72k+LLFoPfdaDX6VzEDJLQxaEY8pG3vL1nybJvAHJop
plYv3IL4JQrVA6THDtK+6wpDDvJejoYBV4sWcxUU9lyvQwIB8AMljzbsLrxSRo3MTk7pgfNmheA/
xzcFiqesD3MgXeAKsNBNXhoyx3qoXWlYe3QddPn9zdLj0SpvysoZEre34mEp4zE1tXyJtneiUDWA
mayupJ2NBdTtv6XL6+LKuFuzaKe/G4L/TQdApgr31UH6iUNSmC3uoSr6yJm2hO32edjspLc6SCfw
yKoKCJbwB1B0k6L7nfryG6VtlApUo6oZp9nhCM2DE7LmeJtGgEz/9Tvn7BVZbJXsvpHsMWUwubKh
RTwtMVnsUKQP4taFTGXC2ZsLLeUVXxo4n5rpR+r8uG3clWWlGPsFzLO+T+bqPImDtxgOvrpBV5aO
xuFssYTbJzb/ku9HMn+6/r7vnUgRFWpJw5/AJuUDoo1sT+X6XfBfZPvemiROgvfnk1rJIK07cbvN
EMt1GgWCh0Wb3q9cnMTUR8h/D34zGTpIk1moNQ0r8EFzXtBBDCpI+dmmcZob6jG6FVUtariBWKUD
jkkyY/9NZqhU15H1hYVtYsf22bTZa4ZYrW3UtlUsBGIgCfxs9vbQtTckvJchVtYL7lmshGfIkIjx
IaOH3TcsqLr3VXIBse9s3D0sqEFDDs5evXigU12flbqmlWxglkxitmOJm+gEBcflhTaDYTB1TSsB
ugSzLTPXb5PKyUJ3qKC8Y0rWNKunWr+gHTSZNwtNjxvSl+aYHqZwyKLiC7Qcj+mRGzpHY8bwVzFj
q3YQXoIA0/GuewDS+uQUEXn1npszOFsRDdMPwEqfh7h6tA22HJpOU+sbdVFyK+jwRM+1o6kZ4tqk
D/Uu+QyzU61tsF7ItVjRdJYMifNQxCIWZ35aP1rxLXWlyyMua9+bDXMtljFnDh6BQ4ccn22TN4Im
o1CrGkMVEGuTaJedLk5d5ck5kcNwMqaLlyn5zm78F+PMq/GACfMpe1jiKYFPwmvwAUlwdHvXKDHc
dqPnCSraZBjPxfhECsOEeRdBcelzJYIrUVMWVGxI4BsPLBW7n6r0XACVnvUWtB3cOHD2sGz/811p
yOg1e43KOZtQYBpGsmGvKZeIz/eNcI6BTcPcTUNu/ZcPJrt6zZapetSshNTSscYh6Tv+s4OPF6gm
kZd10W6kJGjiTa2B9MOyF/iUAappMw7i+zlt9vj60qoLOLX+0VUVHR0LQ74ct4MTt6dtDcuHNXYO
2xmyjdefogkNtRJCK8LEZGH4+3U6wdTugN3tMHMv6mE21+8/y9lJbKMFqK67lAAf0qLqccPcJtSP
d/84m5Iu3SFRva3qfNaka5WCFfvih3t8EUg58EMetQ9bXMdz7ER13JwKnBXT2IQr1cxjlZGWwnsO
Qy+GxFvKkKYfZ3G2ml+O97DUE9iNhmjRdZkS+HS1F99v8ZTK/tmSp3UwJAW6XMlRA9/fWdB6aHid
Hnbb/UhguJ2CTjymKTT4P/rBR7HLwyR+ueJLv/Sv1+fbe3d/WG4cZVcnOPSymRVDIumAq0XrAYye
uAuC02p/3NLVdPmhDR4lDZ+6YVqznLfJdgeSFixSwGG4BA85ZHfgVl7/GI1Llasy2ZYpXfJmQvTM
F6R714Tb8mMLIENXYs3st6gaImAmo6781sM1Z5zu5vIT+GjxzitDLqOZHirdTU5TQ3jJccas5jjD
Fgf7p+T61+maVkqAop3GXIyYIOXonZatewpSZjgD6JpW1oGsqZHegXucjLXzqXf6/zrWfLn+1poF
TXWs6dpsnFe4MECKg0Ve87vtt8fOLw+EfqfNC6cjNJVNV/1/mG3vbPwq4y1naVUMpYtlZ0zrLQ+7
xbl4G4/lyD/lUOWBzkeajW3x6iK6qpetb60B53Wvqr/sQ9m0L3ITlZhhrJqzXESj3+bkw55DlfHj
IsdLJHJHMIeFbKutP+KTgUeLp6LIQNMZeZumr1ba5F3sBnMFzKZF2HhsnWHvPl/vTU24qnyRYhYF
qO3OlJR5Fm0U7k+zH0Ku8ggFPbAvTORezZlQ5Y6IyaUyZ0CWDQgOVM3jYVjuueVF17/iMq3eGSaV
N1LjJs7P3HxJ3KF/tDvIapMyAQgsqoJbbp+wrtnKjIbzxuh1abkkpC1iCefv5kYHC1clj5Rka1af
ZMtFZzpcrP1n5ywRtauX652jiUWVOLLlne31TbEkHNK7OxcPrjcbyB26YVX2rsyX0A4q+ZzIi3Vq
CYcld3uBnK9ha9RNTmUHm/OWMrfErLFaNtx3a0WOKfd/LMXUxpm7iEh0wsRo0PQSVT7FFSiAeL2Y
kmZM7wXro601HUc1vfTHe+vNqcfN+WLVizcle7YdXEgiWQ6SFis93DS+Kt20ksSDPzfenC5IjQBO
XLmJY6rrFGWT7aqa7GS1Jii28ThF9aieSoPWiaZplVmaBTXqsaU7Je2WHzphH3NODauBrulLPvem
vwndBCGWj7f2srBgQGcJHl/va81QqqzSjm6zZTMM5SZWMP3ruGXdae1Mtim65pVFBiZ80A/vLjMl
ze4hnX8Eb+Kxz28RnsQa9ifLedMx7jKutBDtnGzZeqrYeiKOCciky8dUgqkzltsaeKxPHHcL5fI0
SivEzhYhs0yy/d9O/sODeAbETG6OYZw1q/6fy8c3nzMit0jrmsygP69fp9YOCSse5qX+XA+ZYZbq
BkRZgda9TyGLjh6zBUhIdExcqNTi6tSQgemaV5NlIld3r/Y5EVWQhls5PG5SxmvbmlRNdKGgBLCH
g1467gwTiloxLgzhvmZSltE0rbLu+qGsHdcp0PuW/821my1qUIQ0JN6ajlGF3LGFB8TZ5zlJi/q0
QZiiK9dI2Px0PYzfnzlM5d1VKwqm2X7Zt8YejMRsvMNlyx5WnndG5m6YO7qHKMtQmtKVTDybcfHU
P0kG5b28eYYIxAVFe9NyxFQa3roGm8gJzL+Roj4QGUQ175+3ih2ud9P7Q8xUGp7j77BEIRSj4GYM
5dnNj8uiag1jrGv9MvZvwrfZwdkJNgs54d7e5bX7vR0a08Ht/fnDVA7e4DjOvgxsTvy9+QC7u3uI
LN95bHq+3jG65pVkYWCSdT7gEgkMXw+2BbNfSx687raEAbI3/9szzsbz1huXJbGb2j2szbDjoFkV
D/aym0Amus5XVh4AmB2vph4iwB/ApgKCdiqL37f1jrLoVPOy1sJH7zSsPI2Q6BwdnC2s2jArNZ2v
EvF4HrC62RC8xCmOdC9eSkDNBOkMBVNd80rYgngkB4gdzUneYZOc88d28ePZSb/c1DkqDQ+KgKgn
pgV2kqxo1zYUQ4WYCifWWcQLrZEupYkKpvmSv5Ace0bSXa5I/On27GV2sg/tyV3m28ZBxW2wFvQv
VzpLArOz84BSkrDnEzeeit4/5zOVWYKlx29qGG7gZErAKHzk2fe5rsN65KHN5WHsPjScH28aFBWo
0XB/dDGnlgRS9Ie+yB9qaEpUu+EYoxkHlW4C36XSKja2JAUo8DJdQlzEPvDRN4zD+6ckpsI0RL6X
c2mNSyLXFtfz/J5my7nj/Iy61Yspv9N8g8rxZFZWcHdAD+2ZlVg2vavd8SjBzL4+AJq9UvUBGJwm
5zAaWBIGKCCDQMDujM/D8GVhmWGINQkqUy0BvJkUgSz3KZG4lVh28gDtqFd4OX+bditcbYjETMWR
gAruZlk44rbw+pdpFlrVLsDtfTn4jo0TQ70/rmR5JaCwXm/6siL9XfVgKtVzHCCCv46IkG1L42Z9
3kqsIySPMiKjkvnhAjjo9SfpRl/ZLcYpaDZWIo10cvfL4PPHmTQIe1OhXTf6yoZhd6Ut3BlFKLvI
nsel/rDPW0RdkArcpTcEoWYcVAqo5047xIy2y8mtvXdkd58uMr6pd1TAJk6bdUV3bNfBWB9YP4f+
6jymaWm4Zda9+SXu3+RJiysq4DQxgzg8bwCrfsxWz7DX6Zq+DMibpqcMFcjcxwxqvfVA2v1YdKWh
U3RNX6bSm6a7ac7sEno9iaD+UytmHvu5NF0HaSbMX2DMth6rbMhXFMPFiZQeFHTGBTp269fa5V+v
j6pmWVUBls7szU1QYFldq/rb5PQ/vOo1sNkxz6zHxqhopIksFQsXyNReXYG5067pXSrXY5HWX2eH
Gmp/GjQn3GX+dxgyWCDY62Xy7JDB4sv62RmcO1a692OWR5PlFAAClfcEpg7Nap0sbiHPl+S57Jv7
bS+O/ZRA6uNwvUc1U8K7/P5mSkxb7fSsQQhyKR/bCzeAmdTadU0rCXkOxxGbjNg/+j4YzoWUnyu7
Nrk46sZIScfnwbGXYbjkUQM9VFD7LS36si8moJpmMqsa7QsdLeIXPrJ9X0RWWRwk1pMoExvkPMEx
vt73mr1CpeQB+0ecGbCsBDoN0T7KA5SYB2x362Gw1gNkLB6hPdafrj9M02EqlA1iPD0PfAvpVNC/
CDF+Ek12Brcivq35yze+mUdjRia42GA8YFU+f+qtSh6xEU64oytuq/YzFcPW7xU4weuACwXk0OGc
w0Mlb7Puxv5Rll3Slj5YSpkEbLx6lBk7TIV4kC4zAKt03X/5/U3/rIO/8MJC81ZHjyJv7znlSdOY
Ng1d80oY093/f7GWpkebfOR5JEbDuVoTxq4axiNktGqrl0lJ55AU5c95mExWCLrXVqMYWF2aT8hg
Wckje7NPAuZKFuwrr09K3asrKZLoSEVkPspk6bJz2/Bv9ixu4QJ7uPJQ8iOrdWTpUBwgyEjJ7znH
OWvag9ZABNZ0jMrIC0hl+1uBc1zHyqhrhojLPbTLW8SJ8fIqYg02ARlf3HJNiFf8Q90RQHI2f3WW
nBgyO937XzbwN9N975bUTbtZJryaeJwtw37eigXS+H1lonJqQFRMBa7lwVTQouwkDohraC0kwu0t
LnX7KKA/CzcAFqAP18VPHNDYb5pPKqStKevAwp2RTNycTyGORziQZv5t+byKZ1ssRsbcHmRS5fBY
yuBBFfZpiYsp3zcV5zXHd1U0nXnLwnLPRorWNKeAsxCVZx7VmXOaPHhpVOx+80c7tnao+F7vMc0+
qgLdpqxG2HXWmgQ9TJc4wC64RGmqOCgMt52aEFdxbZSUbdNYeEAn+i4sKp6H0vNuu1piKpitcfLJ
XtJCJq2/baGdzl2Yz6w7FrgpNFSkdWdgFc22VkhecU+Dcd+Gc0OmaGH/FmQ/8KkOYWUAmvhDSz9v
Ix4t/7tpVFSQ22hLJAKBnJM+3Uf2fYOkKW7kZOB7+5M7T4TfbytM4z5ff5pmiFS0W57utr1OC1Zh
UYSW3cQWMU1oXdPKph2UXpXNst+S0rbbKtw8kG0iwrPMdOehoZgxFePWuDAno8iNk2I4r9UaFUEQ
g0Z2ACU9nrMvs9vHFpAZEmi9prwbt/9EZn9lojtm1rnr+rhdpGEz0wSvinyD/U06OimVCYOJXJsV
sCfK4a8AgfPyq5XlYduWUWaUEtAs4I6y60sIwQWF60jYx+YZBGTSNGp2WYWAJW6GtUEDhmMqGM4S
nrcXJdgxsLp4WiWLYYoE2JZ3R4Eb81N2pmX7MPJ/yx0CYyusK2hgWMi1w6pkBjAmJ5VfSTsZx3+r
8gMq+UOYDq8eFNE55OPspTgXDTy+Ll5J3I27fQ5t/0Pq/0vyj5YQzkFUJjS/blyVRCJvm8sFM3oa
oNCwKODxVnZxVZcR52k8Lh14REE43FqgUtFzldtRb2m7LRmJDznyr76LM6dwQ5uVDzL3wyBg8fW4
13yYipLrVmvZAI3akj6rQSv7x/GyExnXyBL2y0y3MLf/hUioYUQ1K4EqEV/ProB7V7MlduX+QyCP
Ha0+lL1v+xJlmbH6wqkL6mC2ANxP06/+vEZ0rOIyp8e5+pwvazRhE73+MF1eo4Lp+oVJXqXcxq09
9GQFmAr5cIbraLjDjx5FyBBOTwfH62PJTchNzTatQurqDV1n13RJvKqh9Hnr80D8znmPla2c667z
oYpcCWc09KdusJTo63rIh/r24CTlklrjeYMQVn3ny3X+cb0LNYvXHw/IN9lnXhNn8kfLTqwSVkAg
5aKOvD3YRBiSDs3BXcXJlO4ouSVTmvggIzV8CwfPCee5iSyvi+BsHjg3JoWqGruHcC0tN3dgng7B
jNZ+8Rr3ExHu71s6ylFRbnUxj1NLhyqZZb448djshR87E2/6+7Yqt9vAP46KdhOpMw/Blouk4vup
9OWxnkxFAU365NjqRpXROhUiEyj0Fie53InCCn07A26/C9t9OIj0vhzvZ1/EU18ZVrb3569jK8fW
CbZxfBvBO7/4Ivie9VTtN81cmAr/77mJOPVKRij5JjwjIgq8EvBWy7EjvrNvtw25st3MM86sPMe7
b9XHmX8poc5UZT+vt/1+v1AVwoGUIZPUrboklziKgVWOKy/r021tKwWmpuW1sIO6S6YGxr9rm391
J5MDhe69ldNqKWRgoRSB8SSPa/fi+4Zbgsvf/30ZRFWsRrrWrrf7eGcr9YOo98sjn8EN7sch8uf+
HIymNPX9BQ9aov87babNndx8xQfs+Rzj9jpuZpCIjWm2BnJPVehGngNw6NjARAV0CUX3ZStPmV8n
JM/itUhfG9E9u/sQsXo4zLI6u1AFHEV+9HDx1QUmR0XdRyqRXkJ82oHgQ5/AVr0JsYxEW1DBENpl
hhxC9wAlrHOUeGF4BFY6ROSOueiR4OcXY6X4thmsxPaQjgM49tsMJ7EURirsLptvK/9RrgS1HEoC
tQZgQe2ujbZqvHNW5xBU3uH6m2s6RkV3yLFDgVGg5+smP/d5FVUbjN5mkwWhrnkltK35T04KCq7F
thBuWfe4lIjXGyu7VEV32NUAuliTgj85W7Hfdaesyk5zbqJVaHRVqHoNL9xiW/wa44qSzRPlDzDM
ihz/hbP7VHywkV5nXhOO5ZNv33nWnTWbBIx03Xb5/U2WU28LCwTFqBRgoXgQXK6t5XAzFY6ql/PQ
u2YDcV2R4IRyJAW/q3h5EECSeulJ0DFclge6jGEj7dPSm+5ENEuxejVfgF9BS2j8JT1w9/nqRRK6
NLfNYiW8i8nxKUxpwYKq3KTb04dmWI81GQx5u244lPB2IO2QWmBio+k2ngSL87SKJ+sWFXWPUlWJ
GYLbgzOuFYhv3QKHVL65L0shiWGn0ry8ehPv1BmKM2mPBSRY7gYvj/PcPVFm6hvNqP51G5/uWU/c
dEmq4cJ1+zW1Jskd3YsrW3e7BHZgDej1PZPnmjXhWoH5LYbb5oyqmSSqsV3IiIW15NMHH/VLMaUf
eW0ComhKIFQVSnLSXjQwy4aqAVtePRwrrb085Wv1WoPLOLLsixt8y9s0tqDxNZXzp466t01X9bq+
rCAPP/AaugfY7Mg6hmu2HL0lNRR3dCOubNZWn3Iyl5hQ8BtvwsljVuyMvckXV9e6EspgEsGiqgU7
p5z7g13Jc+FnBoqmrmkljHGb07bpDHJxKb24zvlnp1gMyI73j41URc95sK7byxFlV9o+WdWHYrCg
e15Dl7wJHfYRZs7J9YXu/dM8VZFzFmA1jA7dgOOpOFkOP1E+H90JQQ1D8+uP0PSSCp/b2M5SH1Wx
hHcvWfGpq26blSpuzrVbL61g+5n47DVbfpU8MQp9aFYKFdUBrIVr9zsEOVw+fKom+TCu7tmS9fG2
Hrk89s1uXC3j2PsO5k3u2CerpqgXivh607o3vwzCm6ZpOtnUqoM5aR0u5iiwoEQUQWo37Y+FD3Wh
w/XHaMZU1S4FpHZJvQnYeN7QgzWvZ1m0hmVU17SSn7ZWa/WZF0wJ4XvEGjvm6KDrb63rHGWhgUFP
X4l8AqN6E69j5Zy8Ikh26xbJamy7qhKSBNwIRZEWby7rX8LnRZj6+6frr67pFRVkUqCg1uYOsJv1
GmTBFBV7XgBlwseiEIZHvF+Dpeo9ct/W22p7oF0t2WfI9obAzMCr49c0w+cyKMMs/diN9m2DrF4q
26XcuMhyoPkc1wp7N22flnwx+Zfq0mxVCqV2pwHxa4uzQEXs4NQoftI6exU96N7WxQd6bUIGEwyX
pnGWwoK0J1A56pYo94LX6wP2p5r8zoFevXKW3raCWWw3Cf8I3t0Beh2xH2GrOLSRFXlRFeefeVR9
kYc2zo9uQvHvdMLrnAaj2q3uLK5eQtu5nHB11/GzazUPexeEwHDJKC2nT3DI+57TIpn9+uzkvh/z
7RPoKE1I4OPolG15nAGptQk1Xb9pNhr1yjrPx6leC5efKzZ9LNu8wBUlPdFAPqabb0BCaIJEvbP2
+5wHBOLE58wq7A85mPcv9gJL6OsjqtmS1ftpS0gS7JuD02zqfG/r6Snvq29dj2uguvM/8g6XvhDl
MixVuk9RUguZg3hUZ+WcgD1y3K36GAiTUJAuzpUF1kqlLbqtmHHGdePF+iDKL8wfQupD6H1awx50
9628xawea6J6Y+1m21ht2YWWa3sHq+hOZDIpo2jGQ72Zbpa2ZmzjE25atjCQsQ9lF5o2od+c2HRP
bdOGpNs1lP4qZY8uKZopSSGFRpCIzQBWMm7asTWf8RfYztmmIHewa2RZ3Yf+sMdB60Y29w6orR0W
O4291HQ5pfkUVUWO963bpnY3JfmUAxs6HbdB3vGiNOQ1uuaVAxYR0l2sLZ0SK0ibA+/LDw6X/Tkf
pAnIrgkLVT9uGYBN5KSGhFM2BZAJmqao7RcD7k7X+OWz3uROazuvvkUwobKFniZKTtVmG8JZN8iX
R75pOq18Mq8Lkpqy/VmBgScbHjbdxek3OEpph674eX2R0gT3Xwi8okwr8PymJCh/E/rF9p+7bYob
p46c9Ju1fqqI6V5c11v0fz9pbop8bkZEdh4UUTbI2FtMR11Nb6koEADNx77KMBBD/g/xANSCkVSV
f5rJL949d/ONabgqA90XtT9NjuBnxxn4gXme9+D5W2A4wWn6R0WDFPU4zz7FR2zzELfCid1qM8SZ
bl9X8R3Cb4NhK8oqaTMvn7ewIyIDm2OVIwRDk9l2Juufeq3L+busqH9vpSQloJbQtonqtHdmXHJC
2qf/Z2wmWUH7TszCHeOp2Or0qaAkrQwHZM39NFWhIZvTu3YnsI3N048dIylADRpZELXb8N1ulhCo
bACXxsdqN51MNAGgAkW2NOXN2uOJOWoVFYMyYZBHfb8e7Kk4NNZHstZRvv97Pdo0C54qllT1hHWb
PYFCFzxy52EGHJ8HhjKbbv4o246oWtq7ApD4duIfPM4e+GCS99a8torryOASW1g+ANhlk0FS7jMM
WMOUf7/eJ5r3/gvK0S0AAEm8d5qTIx+CuNz/u96ybjapwI2WTN0WUHS3a71I+bFzIeJU/cfy5zlf
jpDMhJh31dqGINN9xyWRfbNkD83ow/EJBJh6304ZhK+m9hbfdCRFKmqjo0IOFelsMGCHs+3Jk1M/
t8uv672kWTxVfIZfj227z+0FErJG0ntldRo7fI6D7SMle7Sb9G51k0g5TI+g3zcih7v2RdgKy0k8
BzWU0012nbruV7aXICAU1lVonvZDjBTlRBuTEbauh5Tcus3WsrNnEJBLPzgFUFKEPw1vx49lH0QU
A13PhqHQrEUqtgRwGNuiLYoxHlBNiz1hHXqdlupMBTv1SLVZ+Wn1THmkZjxUoAn42fNc8RG60bt1
apgNlFxxMBeWNOOhoksoG/Oh6yGhVwbwc9us/Z91Hm88JaiyLDCd71cxDHmy866PMssFnrmEINv1
iND1jBLJM4JNBumcJ+vupKHDS3ATCOkgCShNVG1d71we/Wax8GArvYMMgg+g9RDKfp7CeVtfb3v/
y0PfNE4GOW/etIP/nW8HUqf3cKw82qxLbmteCWSAKIm0F9tOGDRSoOlzcPl2N5PstjLtn+uMN2/P
spp3qP+uf9hXvigSpxjCnpkkjnSDqwRzFWC5q/t2hTT6eGJjf0rhprQCi3m9c3QDq+zCm2fRdIdX
diIBDmLu8Ez32bDBaJYhVbrNs5eGE5nRpIWTfefTUFjlPX2WUL3ohw/7YFI51nyCqt0m4bvdlCKn
iQdDKMvuhtCzRpPj9CWG3qlyqcptcJIdnHxhAO3PKSCw3SPb2+M695DSpybEoe4DlPgF54SPZe+u
ybLw2AMCbXVNQjK6MVDilvpwWBtqZ03m8ndvfxhmQOh/r3kXzfy8mFTWdH2kxO86MpJZu0USlrfy
qaqkA33JtgORifJD3wQ/bpqqKrrNK2zCoEWyorptx9kmwqY2kYE1QaaC2Ji9753bcJBBAu/Y7P6Z
2R6oRml825srMbyvAR9EL0HMcLdn7nTPAzV5VOrmjhK/rJVlnfnolKwA2oltkW2bpuX7nUJUBFsv
7Vb2HuZOA3E1BxWzqSzjNb2NVE/4Zcq+WTd3j1de5XtrksKEcQnuZAEvHpThR0O1Q/f6SrHGZnPm
SokxbcV0BCHg3C7ZYdlvk5ciKp7Na7a+ryFqn2S1exrS/ZC1hkPX+0NKVAAbJKs6KM6jZReCm/su
o8xooqzrEyVSt31r82YVa7J54DmV633djNHW36YLRLiy04J4mbKtS0GP3FnsSP8BB25Qw4jhtK17
eyVl9ugCtWgHc72fnSdCqzOQ4Sc/M9VBdf2uROmQdlZd1j4s4iGc2/vAVDqHW+KfqJA0lAzrBigY
tMzoORP5g5O1hqY1faLC0eAcHkgGV8FkgdFo5Q5xB7Rju5pggO8v7SRQgrR2A1QwBLamdn/kE8SY
4XzDWJiutxiheZSogLTRqra14Xj/zfPh8dFDv9wkuqrrGmVbtcdhX8YBvb723dHuvCd77+MFPpc3
DaoqCTM6NU3XESzmnn6ABga0b/PzbS0rUbrYpQggeysTf7U+sMBKw5S4ty0uKqaMlyUEm2teJ2tg
O7+GjFMRt3VQBPH1d9dNGCVGi61HPVb2VeKNa36GEuUAPhh3LgcqOyrbKTVUj3TPUYKVZ0vFpYul
xh3vGIFlDCDuTYC4dQzbh2Y1UDFmZbV5ttvXRSKyeXjxMnCnw0ZQZqgiad7/L5DZkKYutA/LhNGC
29CJZ5Byx90OtcryA+TOqtoNm5n6OLJfHxjN96iAG6sqA5+WnkyEZN5HvkPFZtsH0+doqAdExdns
K7HKbLZkAqAEqqBjUi0rLnu+Vl1/tzRF2DW/ffIYwLZy4dQQgZp6GVGRN534/w+FzN1jLT/Xso7k
+Nv1wH4N7MgrF5CeT1l22ymYqIickniWs5agHaZDjYO2m3tRMCw/rw+Q9muU9Wp3ekrsdtgTJ9hB
qQKLJvuVgWoLcBeYgHu0pj9c1LqKPTVMiUsm9PfZhqjaK5PTLcDQ4YEQfLxU0mi6gcL1AyTPsGYm
iXLdvFN2EFgtgSC8VSRZ8nVuw6BxcR23EIG+u95vmgeoqi1Nt7Pe9ewhWZrF+5p2HujoLF/SX7c0
z1TdZWvsgglwVpxiS7FDXh+XQEOTmQxn3l8GmCq9zPhMrGrEMjZkOb330VcPS0WWMy8YfG2QpX2+
/hXvV+qYWoDqiJPj9XEWh2D8I6XfifujhrsxtHxxtwJrqouetNEIVzOT2R+xnzep/SJd3vkLTuT5
5aSGmtTY/0jBfRADD6ktw6lKSqcKIZwXXv+89+cA+3OP9OaBsi7zWVqVk1gThc2B79txW5kK/peZ
+neYMFU52C1cVhUrI8iB3EOWfw+GIMTVRbhdQEPdq11OhvXs/Xhkql6wLPK6AQedwDysferlZ76J
g+WVLzL9Zrsmb1hdVykbdM0sCg/nwIH/hRXn7njafJO1hsZuiv3ZHN4MQyro1vSd3BNBcmspEjcA
XB5ygjX1h0dYlpXedwenvswJq9GFZ0TYF+MKdTvikqLfwNpmOLSFQe+v9CAA7W6aaJe7CH56SzMu
T7Z0B+ZBYbGkAXinaVO+/B9nX9Ykt80E+YsYQYL3K8nunuZIoxlpbB0vDNmyARIEeJ+/frP97UaM
4UFjg6/9gAYBVKFQVZnp+6gQGpZfZyPKU7pa5Ng2a49WpS7KNrS9RNWveS4TcB6ktSiA0f1FeXfs
xKrJsaqsxyIcBv/aiBYQrppDedYVJpFUzaeoKbEGYUSIvg7/CmBKAoKjVNrQomC/V/43jipG5Z5n
Fhr8r8aFqRmyvqyp566Rh66CIdo/UJSD7e/xPITFJ1m1FRsAT7Kc8Xrf0jVnzFXvfAHyQL+jg3P1
v3x0/4zy4VJk7hP58tW9WJcxBTtM9ivMTDiJ903SVW98e+Z+sXU1v9qluNKtSXYGkpDGTWfyrVkM
sez7Jumq3bhFyzzJhpFAEfN5iz9K0/3+/s646v3egxKinEVTgqY3/L0qfrRj+7Fsxr/lOB16kSMp
9u8czsJ2D0TYlnf1kZwmQKdYUOHcjQHe+wsDUex/D4/EfeWD6sG/7rz+a2k+ss6E/NT4dBWFG4z+
shcgRr7WyOKG+yOfH7r6c4N0QnD25t8NZ/XmU9+5OdSMJZpHnGiNN+cmy3a+6evyj2O+nG/6uuwU
GdzWbTHe+xPVoUdDP/GtdUAvZCeb9+SsP9j63fAFuh1QnlluOdiB54mbtfXwhA8TrM1+9n/s+X66
GRu0Cl8Nf+VqvkNxv1uxU3h5ZJGrKwr3L8X32+c8+xdIvQDCl3hggDF0rmjaZ101swnx2Ro6nfir
NtvPN0XnW8tqcfaS+NJAfrExvOM1jyJXTXGW5dQ2+y0x/v8E1MD4UD/6F3kC8M6UdHvf17v/4Viv
ZjwauFtBqEIm/vpV7K89qdEl2KfuHKCecFlKfjm0Sa6a9cRFbgVOBLS/n8zZng1plYkUvUW3lYO+
WWfwK+8fO1dNgbajAP40xN80IvPcJ8skcKpx5yp2twlsHjmDV13pMKUlVGYH0KnMPK/ZSz1Fhqv9
n8DwvxaJ7Ma/3dZuO+AUqRFsL+l0Qrf8A/+t+qN+rJObdJ68rEs6GFp2deuk2P5KmL25BHtfCi/t
ou5cS1Ovo6YHy40V0yd2GNEZVB9XH2CvRL7Gn4afA1TtrNR5QhINAVGRkAdTN5kG/eWqOdJ5JN66
2Zxco4/0yT87D+joe7I+IpA/m7XIdZavpkvZME/FJGt81M2fQf4L/ozAn7GnAcqrVmbyZpqrV82b
VmBE6HcP/xPJvzxAkNuvffu4smeDGWr2Xc2aWmVRM7wW/u9n/M8tu0/uj+bD/9xynDVf7/+V7kOU
Gz5krfTE0PJrgAA9lki9PxTdyxbtBmPRja9c8cgUhtZOMf4+d4mH3nzq/r5FLzIwxFYai1eBu01B
yoqWHUf9dgfaAx1J18g+UwtM1IvhktR9gmLuCyFF6234i7D8PM0vEkp8vDsVgWF43V4rNh5ZAyjl
weWGTCdoboCltYLl4OIrJh7aceNuBEOz9lXYKcCDKSl+47hq7x8e3dSVK92jspE0iMor97bM2eKL
YCYsks6S1QTqUpRFT52eXLd0S283EX+xcA8FiZO2eWu8iXTOXIXrtoWMO+zAzdSmv//33CDPw5/8
Ss7/fwHQ+yGpG95O8L8ezyLyhphW17BZXm3nYSr2Z1f8WlFumZflPI4mWLkmYFBxvGFDIbhTsOoa
gVVvAhAq5p8q0G904vvalokX5Tv9df8AaKxPhfR641iKsHPZ1UZGeEI9ffbGc4XmIaf+NYYmCUpd
nKXid52ZuovvYOlARXgJRyeJlt84Li2kHwDQx0axPmHut2H7s7O+3f8y7blQrB70pguQDQi7a0gu
g3YZsT3SzuFpym6Cr9Z3mW4mrIz2rCsuAIQ96Nxv8V92mzrf0FiRymx9CH4B+shf2YP9YOLO0Lgy
VTJjs1pnKm5/ZC0SeNzU4yKp3FevNBRV3n+ruGoRoh6D2I17jE+sD110YsMH+xiG2/1PAcImrALH
CsxnZiKVHYO6eTSTbO3kMUEgV80081U4BZrr2JVsBL0W/BE5qIvhON1c4jsxY6AcJ1+6LPRrD65y
pvlG+0SGlx6Kc80yn5fdeRLeX3aALmYpDaGjZitUMGflOnNPABW/LmV/abzwEfCcH4vr/n7/gzSu
X8Vz8r6waRQt9BoWzYPdVV/FvB97HKhU4aCW8FrUjOnVLYAARoeZdWr9/piQiKvCleYyLMu2L+i1
AEicjMtpF84FbDXHJq8ilAqk+NewWQkUKYdPPJYfmuLl/orrPJLKCc59RlvRhf/3rQ5E2vn2Vm++
3YJCP+WZOSjUbK6KUipAMBgN60rBD76cm9VJS9cQ2epGVsJBttguYJw4NtXqZ9bon6zC1IOruyX8
23++uWBdZ9q7ocWjklHLhhINYOrsyziNU/Mg+roOX8a25sMpihvHu4xT3XqXamJt/OjFrbc8tKGw
wuv9vdL4WRXFJPDQqekYIdM/DTnrys9WBAbFPToRGv517C+UO8MvvbZdg53hBdI9bMRKduq9Msu6
7O6WHvsLJXwUK1+cFo7rGrbrZYjnD1bYXVavO4FJz5Cq0cQqKrN4KJ1wIivqRSOqelaRuNajt9K0
Kp5795X54E7uDB+jCVVUdDiEJ91ls9C4IMsfaOtKSTmlchSnSXxYSlPArTneKixcAiNXSjqgw7Or
P9LFXxNnQ9Rwfzs0ZTdXRYXb08hBYj0UDxVjD33lQWiVp+DhufR9B+DIl6ldUOWrz2vcne//peYS
UTHgrufVRcAdepVUpBSgc7+KzjE1NSfrhle8gRxEx8s2sq4OGjTB8Du4TbPtyVpXoIHPhs2l1rFH
lore7n2nR9cAoVc2ykcwiD3EsclKdB+h3Ozh4s9bs2ONSsmzabFP/vinR47p5LkqaLsPAlLbVk2v
0T6kNkcyrjdxammclEonPsX1HNqLoNc+/K0czwJUg0UZJWVgevvrrEF5Hi5ACbXc6+iVRn7aosIJ
PsZj1qzCsonbuTu/LUsb56H97MxPbHyeKUsHajI3zexVeLbrWFPXzpJeoduFrIWTeCYcmG5k5SUY
e5a9F0VDr8sapgLk2njbGNZFN/Rtr9/cgYzbq9yngl0thE4lCVLBTX0YmnOu4kGhyFNTNORYD/5a
nRkNL35fp/ZqatHWzfz2+5uZE85DaD7Q8upNZYoOgGQOj9ViIb3576F54bte1VIc9JllO3gcOzBJ
3HeQGhtS0ZqgfpjqRYb8CqmBhAdfLftl6189U5pRtyjKDWw3YQvduxK+xQMd/1ZF0O+OeX/sieAq
9snEWBPAQuBbLPcBtxWa1ICClp5hbTSTV1GakYTh7N3Or00FTJpsE3SXZveXXTf0Lcfy5rBI2dPO
sYC3qph8Gpr147DNhqE1EYmK0ZxpG9cVBUvZjQhn2dE7A2rgYgNEsLNT0H6ka1l9GR3T2dQcIKIY
7ERrUfVrYT0UAVJcznay3E4m9V6gu60zdfrrlku5ZyPGKOEhb66tuyYdEPQQAD0d24nbX77ZiXnm
kjLiWA+b06EAwpc/VtDHGfZCN2/FcP3Bt8MeTedX1gyXxrYfbGc55ijVxiyrcmreDIxeJyKzrgtP
PDKJIutmrRituwfV7E2g5kMPzJkRkBwxxzBrTQ5RBWQ6dTyubXCrBYqKg16qgf+dPy4zKPQzPjgy
eOyGxpu/oqOJh1+6BrllkwiZ5qv+eZW+2WjIw9VbRPFVXQBphDmoAYa3Te2lusGVjeaMlwG7HdDK
tVLGPiHiMTghjX2p6D2LVmwWkjVXWgQPCwmft9ZO3HBN1sV0B2guRrUrKkKbQQxej/barG2+O1Uy
tFYGtVLDnuvWRvHS/YJ+7qrBF6xzl8WFlYdTeOwCUJuU2BJKSm4zF3N8rcf51LLl4q/zsbVXu5RA
bTrNDfAb16apX934ZaROtvgiC6xjDbvuf3qTvHnYbgnNq9f7NPUpKidVXxmmr9lXtfmlHK2xAyq2
vU7US6v+5PtT4vm/DvlNFe2MOvUMAjEEsEU0XmLhBOlSWaXBKWtmrmKdZ0qjLihhq1Agv7iQVKwC
koygzL4/d51NKfFr2HWW6BwMX89pZV3aWSRlfJ6Lz8eGV6/ECehOib6mKxqxgwV47Z90TIfYRLuk
m/1t0d44sg7Cx0vbYvjYEkDUPATth837VZgkTt5/pQNRcwss3o5P8CIUFUQe2OhD5aU9h803izdZ
OzLIrixoKw8+WOwq2sKwHe/uNv5QCYYiIMxEWBGRtw079/VwZsWUdb6pwfv9vBrGV7ZbuuCzGcGu
l0fiufd+cbA68XY6dTt7jOfmo6zCJODh525cT229ZQcOAf5UOQSsbPx9nCZIZYjoL8/L56W/QN2t
SVyXGpQt3nWs+AvlIPTzUoS7VQK/4LFMuPEPEtDR4Dt0Y99+f3MI4qnd2tHBmlERp+Wy/gp35/v9
ldFtt3JXsmjueoRc8dXrGsB8GcDie3Zruj82PPn3zMlccw81SdwHOE0LsR9Qvs8k2HWODa8ERzSq
ShnvtLguZMvaIYRg6nARlUnsT7fuymVp7e7oeaQVOadJuH5eqGHRNeOq1eiNQ6G9CmSXo+INnjwb
3og426EkDzByigVDk2EG2RhmLZ3tR82aMvPFbhJ8eNffYXDFfHd/nVY2u4DO089sTO0RbF3TB3v5
89CGqtXmqHGLHVxOXR7v1alZoimbt1sr93xI7wHzV8zUBrApcrjX5o1cLlXtZKDjfYnj/vn+/HU7
e/v9jaWGAC5Laynif9ov+OQ8UfAK3R9aY6mqgnNZR2xZKsi1xGS6NDQCK7Q4jVDHuD+8buaKpYoQ
HfSt4F3u1c4pruQHsMKejg2tWOnszVVFek/kDRse/dLJ1skUm+iOo2KhblE5Pgkxa7aumdfXPLGW
OrOW8FI71FBV0KyMWiteN+kUbu+L3AWPUGIF9ceC7sfOi9qfvoyoGTbTLHNSRmdn8x6C9VDA6URq
MzqxoA2xe5PM7R08pkAm2NEfgWe47TSHUW1CnztAm0gZwMe4/6DOuGiSHtpz9w/MzZn8p7yNqStG
WltIxgo3aPMCuDx/64ARFNt5m53MktYFWvSH8MT4o/+YK2mJCw2tHFzFX2Qd08QevMv9j9AdG+Vm
hfK5DSlIbK0/f0Om88wLk0SsLihUq/Frs/M2CCKoJi4TyBA4WMtkFm5jwunnGvyD23xpbZqW0iRG
qttuxYLbQEwr9xeZy+5FDo+kfen9gxagWHBjF3IdfdblS99DUHVKIQJhOEaaHVCL892+R4FAnSl3
+xYsRBvqTrPhravxO2phHumLulgtuDTiPzb8EkOuZ6tf+vFYgKAW53sW1m7k4Fw2Vn2BxzwFJiZ9
3cRvv7+5oKowGgqvgOF6dfNroi+zFYClD1G+6ZrSLbpiu2tvS3sqizb3puBSFs2XdfYNTkc39O33
N3Nv1mqq0LYjcpRCya+658NDWLXF1/v2qjnjapUdjXvWVtycjrS7a7hXnxAZZ+DJ+nxseOV+dWXZ
OyISBVSvq1NhrQ9lbV23Y7xSTqRS0A/UcprFl8W1B2+3t7KHGVJJEEDO7s9ed2wUK92XleBxs7f5
WKMkSeJL67W/eZCiZKNJAk2z/mpJvV5s3sd23ObxipY/YQM6S7bmSyhWUzJec37Uejpta3B2NKB9
8kv/OoPtbvW/3F8e3chKVHxTXnDtIGpzO2xAoLdUPOV+eYig0on+Uzcn0GoGWlnkPULtTv7pIARx
9kPCERhdMViow4l9DBHROz14+sfwe783v5ZFGoxWt62K0RZ7M0w7CducR1sGabC0CMEMYuSo0a28
csu2Y1EVbWDLfNrcE1p8z8IPDdeHbuaKxa5oDWwmDidsg9olRInSi6Znj4wv98+MxqTUgnlF20Hs
QN3lbA6zqbXPXvPRXe20bA2HUjd/xWYbUW9DBVbKKyAmKe23rJrbTHbT6dD81aK5V7p07CMf/jKy
y0QULOvr7Xsk0FQQmepB71YonEitmgc++t+mIcYaoU2343/KBYqh8deWvDos37nMjn2KYr5V3BGb
S3xKLD7Njk2TqP8bPAE/6rA/H/sH5drtCtKiTRAmzOOnCLxYQ5OM3e/eaBJz0piBWk4XfAxGipbP
fAnGszWw1Opbw9R1Q99+f3Pr+kURgp2FtPlmAcnDTq09HxxZsV2OveVxjEvFd57x7skGSxjOpm7O
iuluKMUtZK+7PJJfFpt+nIPZEK5qjErlOO6nIoLUCI6KI6zTEKyPpawyryIGp6AbXrXZBoDlolvw
1mRuBVl2sER/Cb1lgITxEpBvhw6jWkpnrBVTYMUin2nHk46Vj1w236KVZZF9qO3WiVTeY1KSph7c
gucOiq0ybk4zNz1sNZur1tRHJmo/3qG/VfYBpV9L5kr5NWJFO5n6gW5W+c77Uy3zudwa13ISXd7d
1FCAyK226tO6lSdb7qY2fc1Oq3U+XvmO1fhzcWXQDIKUeRYMNfhGTX1kukVSHE5bkpg4BT4BiuVf
Ngdqg8VGf94/P7qxb5/0xiNEjVWWvI9EXgg6Zau9u9cydExVaV2FQKVslvWwDC3rRL7CU0qg50fw
lm/LJygGJHVjpZsD2A5eucFuZYVRBv3m69/Zc5W5BSeKe2BnRf5LPu/iDJpEdJl8ako02fqGgEK3
bopXQq+y30YzklUOqPpQ3EjYFJ+ObYnyQOcoPWx8oDXag63MkU02cBOF/PtYS5iy4pNAXG6BGBT7
wWznQylxkpxP/bikPfYi3Oo0KO1T76zpIpykDra0jk2kjzobif990KAmZ7vt3iO9H0SJBGta4QNW
vh5qCHEitbBJqBVX623LAzFmwYjAhW+GrdYELiqDjhXbMzSX1wLc7NO5LX82np8QXJ5BOJ/W7dUX
psqW5kyp5DlhMLnWak00d4IZHFCybU/eUjDDDa3bAMXSy70q8aAZiusc7eehFecJpV/OTV0gulW6
fdQbR7KgrMiXcMGb2JtPi3Mt6xptIABx059iK5NwMtyqukVSAo1O0G0ooum2G+i+8oaEFibuFN3Q
inH0yF9tkKfu8s2Lkgld4Cgw3jdpzdqr7RQtWRrON8QwfTOhgiOe5jW4iHkwvA40d5zaTlF0m1cw
PP7yRTD6UkEeL6MgTc8gFhUlbRubOuU1C6Q2VXQUCBy2Yo/BUXeNIpZ3zITk07hstaUCkAUyxKTp
ctGNiYwh2Ljn3gKxmmU7jfHf97dBt06KCRCxR36InrorGCIzC/RBgbNnI32x3MhQ2NGt0O33N1YA
epp4d5cOG+05KfzGK/G9r/cnrxtaOfj77MqZDCg0Tlv9Sid0w1u2dwie4ET/oUEWcTjaskeQXUP5
ffd6kLyPh9qgMLhyoVlSdguY6nEdh3ba7eRrvIYJ96oj0EIMr5htJZttDcHgn6/OmmwjvfQ1SZht
n+6v+/u2G6qUISvvHV4sWJoAZIZTM4HM/Idlgsm+v6mhyhOyev1EYrC85yX4clns5dEwGtLaunkr
D+FpaidSQ3Qg76PfJPnZsM+xNASNuqFv9vXmlHtxB9knD6ccXHUpj7Nyd7Gvv+6v9/tGGqoMIJ4z
jAt6FTs0reBlPXlyOM3obZMb+N1Y2FyO/YtiqLwrOYh5e5p3zfhng+r3ttIn2q8X0ISk9//i/Rsx
VMlAPNoFdTVgAzr7BfFtwomX1NMjh2BAUPzcakNSTrdeSiRaLGTpLQ9/szt/yfah6vHUJJkRh6U7
oYrxdlbXSut2Quv2G+TV860y9UPpRlbsdmsc+4b6Q8Fu4BaQXTGq1cnAxvX1/vprTqnabtXQmkWd
M4scbKD7aWB2A0Tz7am5g5Dw2F/ctv6NIdiF46+h3Va5DAP4B/lotSCV8k1UB5oVUvurYheVKbcr
KyRVbrm41XdWJ1lH27QDmqOjtlK1oOat9x57G5cinbz2YSfW6wjRNjcof7+/QrpPuG3OmxWKp9ge
Bhe31tDhseENl33sjwBqnVAl+JiczRY7t1G3i+oAXH2QcHXb6piLU9mS8WRk1R7i8PjQNCicKfPs
6QMEOQwRm25ZFKOFnCcKJLcnvYial2FDJO6OoG66v+a6g6+YLPLcxI4CtP3tU/W0l+KJLHbu8+bg
uit2O4uoXhe2wa6WHvTOTQT2/piZEAmayav9VPXYezHjuG5F+3s4/r21r9P869C6qM1UZRmu4WZh
6GXZHtggMtbMjzO1DbGfxprUdioy1JCdlQDxjz35WbRrj9ch8bK2gk/YRt/UnKi5VtS2qnJq3H6h
I+5H+Yn7iQvUUuh+HPs/nepPl5h4VXXboNitlIWYohnnn1nryWP92bGWkzseUkl2QpW3o3Ic4KM8
5Ea3nT2BYfW1rttjcY/aW1UF5QIBQFwrfuN9Luz9hz+HSTt6htOvWxjFcpn0Rzuc0S2wT+xUsTgr
qPUA5l7D8LpDpNhuxwZprwua5obVSixfJO36aR4/D+wQeBErr1hvSeZqhyoB7AtOcw+7h2k5GHGq
zVV88P3Imz2aC284uWCaB3lu6gj/fMh81f6qXrpNbzNcJTEgx1XpJ3QfH+ewMKy8ZmPVHitRRaEj
a0nzees/j7TKAid+7QFQuz97zcaqXVZiG0NLcjyC2NQl5fzdIZ8i+d0VpuZ13fQVg+UEXQnkFqeF
QOpO/pbOm5WA19YQzOqGv11kb+5xPrvdXNuC5mVcZ6EITuu+nZ15NoTjmvtQJUGx9qagtYugv5j3
BIFUtgtTA5pu5orBcsdx98rH0DOPHpr2c1UtZ3GItcIJA8VcY8hwDiiI4/3m9R/7vg4yPjb2wUVR
THVau6KJ96HLfXBBn8DP450BlDREIJrzqDZUycFePC7xhoM3+1F1cYIaMNAaXXEdatPDX7OrameV
szQj2BtwVU3rlLp18TJFsWH6ml1Vu6oA+BkcN9poHnZ8LE4b3dAvYDWgrDtXu82XYz5H5Tupaw88
+c2MwwOa2wHV0rnyUn8+luoPfcVoKQNwF9201nUYou4valPBElm5x86PSnuCtmsCwe1A5J1F92Tp
3J+NZaLM1m2t+29/0MplQUmna3K+Dk/oNvnQOJ/vO0rdyIq9bqu7tEPQNvlaN7ndRSDKMBFW6w6N
Yq2iYRuR/oIsV7BkG2g/IUKVoYPf4OJ1wyv2Oti+tc4Qt88Zi74NPt0SQp7Bl2N46GuGV5uqmmro
rdab+7xl2wmk99+b5dvmboeyaKHaUNVZO6ureQWOwWd/A0XyCt6NIIut0aQPo9lXlaOkQDPPJMBB
no9+AX6lwg9S2o2Gy1s3+M3LvbmepM+l3YMwIbcAeBrSwKrt+UQ3SU0JUt3i335/8wd+XboRGlcQ
fFRFyhnJXDEkFjX1lOiGv33Xm+Hbfd6R+XCwOLX3OYjYXzY6zvjaGzyB5s3gKdYKvRkuQ3tDDpMF
iZyf9+pFtC9r89ivL1v1cshwVUISzu1lX90d5ZN+SLxCnt3KFBXrtlcx3DLeRi/qcDg7kMglICcm
ZxFQkR2buGK3MY8HVvK2z6EDmG59h3ymqXaombjaWAWhtKiEcjmi7YaeZRWkPDDFNe8PTdS8NCRx
3ZX1zZA3I9tqvBCcrn+A0o+RF0n3B8qiBys012cbr4PS8ZeT5QHXPe5Y/iOLTlTW386qiz5i+5iT
GtJAnb+Fz22wV4ZHoGbuau4PWAm/iWo+5Q4L7Dykrfu0ktbL7s89hFX+t7+AqLhKgq4GiSc45k6m
E6XzQwFYhlevIFGNuyWd68Uz5BR033GbwRu/sI4irqBgCJsKyv3kNoy9CsfpDRS578eARM3/oReS
zU1fTvm+tKemmF8qCb30DZR3gspv99fqfc9G/oOldDgyxmM75RBm91JAj4fMscpf9WAdc81EzQOW
Y9lCM1FOOQ/4+CjdcTh1zgZ4cFj/ff8bdOukuE9BWG3Noz/mFhjdd4TJwifLiUYiGWrXhMbTLZQS
94Rjs4OOYLgdWXINnc9kK77uPHi4/wm6g6QYsxWF/bB57phL7IK/DfkemJLgutVR3KfLgeTfmN3n
6F2YRwg97cG2/M6JEKObtiVY9v5msmTdoWuGqFk82yEDhJ62MedFPwMbP0GJwOaG06pZJjWH17JV
tkG5Tvlmg8ti8soSCPljPUNEzdwt/YaboLDH3KVu8OhEeIz6dLSOuQoVDRkGKKBXLozZidgVpO5t
Oo+2ibBLczjVfN24sA6aFvCn5crtpOtqH/S6zQdXHEurETVrt2zhGABNPuVhX8dpK0h3Dql3peVg
is7fj4FIqNjXYBcotY7zlFul2H5EyApmA7HALwgsWRrufj6Qnn1qVmpKw+vOkmJybCd7KOcSJudu
z+ECnQRiKi3qtkMxOU8Eu9/W3ZjX9lpepqGoLm0lysQfjnE0OURN5tk9i3bpNWMOOfYUJfxPKKcZ
TqrGYaiJvMDqCl51wZiLobpCRKvMXC+62o3/tOM1nB5yeGo6TwbMmkqk8nLLacPPFcT7cLtVneET
NHurZvOqegCFrlVPeTV0RQXW96WTablZk8Fd6zY4/ve9H8Ry2NDq0OdhVeaQUsq6cHxsy/Lg4tz+
9k1YIfqxnpoNoZ0vxZhX3LazoAlMzFW6xbn9/mb0ItjhKvZozCfO6IMX+mMGuUFTW7VudOUyhgJ7
1eI6Dq4+CIZfLVkV3U0oUXy+f250h1NxE2O8gi1WwI36LnIQXdfLs+0S9iHqVwIt++GP+3+j2WA1
cQjROqdEg8CIxtjAPkPpFbze1vAgy2MvDxIoLmJ33WZaFlz4+7Ktt3YYiH+VqyFZoNkDNXloxZNX
zBMGdzpyAgrruZxMRQTN+qs5w65vN4jFemMeLixbJv8jDbvf5l2+AIJrSKToZq8E1YJWS0gHC95z
oPa5tFz5CG08ktzfWd3otw97c/qrJpr82UKwOCBVGGzBM5R3DV5BN7Ritj0HULVgHEMXQ/laN4CK
JF0gnGOPJjVf6AxhNFE0guVoNAPnbgdpFBIYxtY8mVRE5oLuC4gasimnE0lrdKFagDuP4f94qxbm
HrNeX7FeMQZkw3MVV8vET3StPxCbfl+K4kfISsP+aixXRWeWZb23dhejr2om6OGMEkH6BwF57GPH
R7FbB7wKdTvWY94E8ZxyysYfYUxMODLNCVJziCOYF+k6+eiVm8V6kdzhp4LshktRszJqCtF1+mjr
N+9WWoxTiyz54EMcwTf1+enmrpgthF67xhvaMe/4nDlekW5GTRHdzBWbjaXjQoYV4W3bIJyS/An6
2+DeGn67v6can6bCMnmwUQ/kimg88B2ZzNV8bsj2hD6HvxeAOe7/h251br+/cTvzPDntSP0+p6Bg
+rhxd6Zol4t7w6tLgxwgagpxZwuulNoh6G7YUtI+W6Czo+WPNhzR3DaeHOfFJn8003T2IucSzQev
MTWpCFLm2mH7SvKabl+sOhIfegj9GrLGum1XInSAHad5CHB1jbfal7tFZVaFePcFYGk3bIvm1eEp
5txxQUsIEJEcQkHfvCpmyUT6x96L9k8hJOrhAgmWs7LFz0PHQE04Wvu+rvuM1/HQkscmGvykZdQ1
hI2ac6xCOMOQM0AhcEEs9ke5/zE5ZS7Ey8hMF5AGLkRcxcRFWdrjjNQ3ciCDd+UbADBxOV380cpL
u31gezknFhgth8g7TXQLTsRqTscWTnEByywn2s3OmHukeQp5fe7Bz3V/aN2y3Y7fG9OU3Tz2e4to
yWLkjCtwGuyERD/J+O3++LdHwTvpSFcx/Y2GmztVFe7WsXdOXcD/HprlAklWNAtazuPcTCJlYH4P
mslwm2ucjcqbjGjeAYe3O+RoQSfJMIKnYJH9sShHZU4eI19IYKBGFCti8dkJmujn5nujYTN0U1ds
vlmmfqpHNoJ/7Qlc/Ce8oy/3t0E3smLqtLLJJiy891vokvh+kFX186GRVZBntS7xuHfxCHh595Gz
6pn2lmE5NGdTxXZG7goVFVEh3C7ilLCHzSbJLL7Ms2EzNS5WBXi2EeOrPQZDzpFm+RzJoD9XvQu+
3qA2eDzdPyiGG0dDVVtIM+Yx+ZtuiPjK4EkMBwkbCFGMd12XJhwkFsiLv9mu92P2l2Td5W/HdlYx
XScsa2csPAQejK6neCMI+aSJrkFzIFUYJCMiclyG641J+uSMI0nCZT2YglJpkmvm8p0w1EAYmX93
x/3VnVDVjUzVYt2uKmZa1pucmVfNeVU2uSemtHatVxmXBgemeY6oOMgZHTVdu9m4aEIvpc5VlE/4
nnRfs2E6399azReoPK6s2+J9oQSp5M7/VARPcys+eexY5UaFO0LdpbQ3C6tvlQCUQS1q9XpwltYR
dCb8P+5/gOb4qLjHclj9dt+6OSe7XZ5334Ye5+athsBIN7pitoUNjoaNOFO+9uO17ocn5GYNQ+tW
/vb7m/t2WCBz59mopOwOv3o7IHARfY1XE4hW4zJVvuttr7nYJY5mDOqZJWQPpW99KAN5roNjjf/k
Hzm4N18AbmrBEIvMgMChxTqeXXpaatMbWbc85N/L4+yBV5SlnHOgRi6QHTx3TD6jvHUsu/JPbPdm
7kBKtS6g3UiNRvQPKlualCjGHTuSyhXrOKPvi6Ke0aQifh9XgqC9ooYoSrMsKkaz3pDx3gS21Wbi
uv4fzq6kOVKd2f4iIhAgQFugBrs8dNvu7lt3Q/QISIAYxfDr36m7cuuzini1coQXQpVSplLKk+fU
b4vbvfnWVsnYNHr4t9GdtAxCt1Dqvq/KRz9P90WandBDvmEY0/Ba4mx5XdoW82VPUl9FqpjbiC7d
3m9u0honjt6fyTtoYNG6BxggbKDoBsbikLWf0D6ydbcwxANd8Z2Au5MuLrZ8sC5IV0XD4jK3P9+0
b3TRd6AaVdhYeG2Vwh2+EzG7v3tvGG/b8brYe13nAyhxsba2BH85W9o+qdbgRpyH3pqJknzD3RqV
sdafil3VsOpQXx7+rlvGcBDqvZlUSchfd5O6V3w+kpR/AouFyNKnDuscAUe5cdM2ra7muMwjlxQe
5225DBANqx4G+zaULNFxMMqpBtkqnLNFEDSAy09N9OUW24Du9W+f9XnX2OE0q3uKUjy4iQ8siJbQ
uVsXuuBDzsZZ/vESEF3GPSDAyHp8he+iAlYFwSub2LfZdu/aqvpjBXIjH/l4CYgu4F5yCE/4gPjh
4tOinYl5dNd59VbN5+MABGLxv22FggDN66VS9wVEEyHPcTeH6yvn7u76Upgmf/n/u0MlqAGOCAVF
LtIvX+mCwO+0WwgV09ju32MvntfVfi1wHq4MTCRp+ADg3ZYQ8sfJAmHaYUvD3A3V1Kh7WbbPnQst
O7RrfmvGXES1tSVwaNpBWrLsocM/5NRV937mVnElu73VOF/8obwnVvXaufVGGDUtsubFHSuIKCze
35dB70UByX6iclgBluRtPZcZ1kLHbUEMkbDGBd56oQSq6e2nwN6i0jZMXgdtLeNouVNtq/tpru7Z
kkcWY9+JTzcev00z107gFfc4sJsIAGsc+cxGN4OoUXW+vvs/XF/b0WHipZtmQTnWxYnaX8fejdTo
RAWoC6D4KcONb3w4f3zj8v93HjbI1MpxX/FfHP9kDb+k8/363E3jat7lAzfbBOEkTkXGXl1iD0m2
ghn2tsE17/KH0ZbSqopTjodOzhmkLr9dH/nD3QJzaC4VsJwXAkxyJ6uQ82+rzmf4le+8WB35cv0L
JsNozjS7YBAtqPRfWp8nFfcit5+S60MbJq9XeUAyW08h9NdfelnGacaOM3RKnIJtXJ5Nw2vnYlUq
yypIbt1XtHzxrKCLWKr263JTbdx2dKR46Vh5Q+bWf8GPSESLEm1mRWy1N3Jlg+F1Ck6KvsO8rrBp
pnH4WbkgpFJ0qyfZZJrL/995kaI2Ljw9FnX1j7gqjy6L0vmmWgjscvlB7wbPS1DnE9CWvLjC2QdD
t6/FVtw1zVvz0rGyG4DSVnEaivpTaFnJ2rHnutji8DMNr/kpaPDmkE9KnEDC+T2XbtJNzTewmW3s
d0N81Ok3gRAAYmAq4ErdHnVf4jRP6JG3rTlex3HjG6Zdo7lr0bdoH5bCf1E1rSPgYwne8Nlt0Uav
2qyQMA/xqCBQGLL24MLc5XNxsqd5dz0efFy8sx29cDMTxVM8NcKjYrL342LnDckQQblu3x3mKd7i
+DLYSC/fBArcAe3Qp2g4onks+NLGfFo2blkfq1zjR2gvRhnA7k4P3dCXpSl2fZVGde3vAneMV/Vn
bBE/gzJR7a8Zp0tHrUR4x8zLotK9cY00104dAQatElGpy1D0z0tSJUWRL5HVsS3dVZP9Lv9/5+Do
cHVzKyzyU45XyRxcyT2Ej69vAdPQmoN3Dsr+q8v9FzmMGBpgxHTL+0xDa849DdBJn1wPhgGj25QO
MXCUG+f7h9kzllw7hfO+UU1d2/SFFnU0LxytoV9G5yvflIs0BCZd6NJiM+hY+i69D2c0/lbkIRfj
NyaHt+tWv5yI/1OZsx29cLP6RE29x/OTa6/72rPivvyUkzLCpfu+Zz+caQuUYvqQdiT7pdVyqMPk
pwD1m8Kd77zgW7M6j0s47yia0ar1cNsvuoTgd1vU8my/ZUWdn6zUjRq+7BorTAQeQgfWRCkF0SJo
fa9/yrD4ugAmMEh8aPsQKVhD56Qm8k0sytqxoK2eg2ULymaynObWUHIYU8fqYDlUMr1ARnJVezzM
xfMURC1wAOiN3QjDH9ZpsRs09/byEWwrtMKnWpZk8nfRfbG8NaqKC+GKHeXzIzRbNoxncEq99tMh
EynKfvZfGvROHVtnHPYt4fO/15fGZDTN5f10DMAXVuanueqTC2K6x12271nS1ipi9Q83CzZ+h8FB
HS0C2BKNQkTid/jkwNjJKfFwuvEmZfoR2okum37Oqdvnp96lsaOCGAwez+XQQI/tYXF+VMGWxofh
N+iVoNlLZaPyNj+BRTI/zq0bgH2kLNEnlHq3mUmvBxUT81K2EPqSyWlo43FFKxW6tTr1L/QVoHh1
fdlNP0Rz/nGg40AWRMt0Is+O2xwhdPXsedNGbDHsWZ3/sphGqUClihQrLZykq/I3NnZ+ctvcL7/p
XeBiFVrECyitvKzMiwM720M5M+r51hOMyTSab9drK0nh8eBXO7r9rm7T/InYC4sGtWzBVk2f0I7w
vi5Qz7r8ArsTkaghOZl9d8lNXVS2o/MkF+kip5KW4jT1QbSyMeocGbFNxU/T5DU/bmknhnyuBNpe
HtcgBdFAm+RbjTWmwTVP7u3FmyQR4lSNzd7zshOTRdRPzUbmaRherwzNnAMQzjH31t+vbIrW3326
pWtjGls7uIupQXOcj7Hxmoaz87PIvttbmFuDP+l0nak/NDZFtfKUNr+o1e6Wathdd6aLw3+Q1+jV
IEsS7vuAH59AT5/k/mPBfyzd8ZKn1RuP4ia7XP7/zl1HNre8Z/jCuNTQMAySCnoZferub/sBmrva
gTUTMnJcSMmb7+P4XcGE/NvxYrvbUqczWV9zV5X6tdWstUBH4qfJHuJCbeXyJttop28zKyfE85E4
LVkXhdm9xOhK/LhuGdO0NUe1ORsr1LPwXqe++O5rln26Pq7pDqrTdOKKIKplwsB4LF4w70Oz54mI
PScevrpxd+Abp8jHIEL7fwpCZK0kCtzh+Iwaojy4fvfgp/PpIt6elGtOIr/N98S1dqLoX7qFvbTr
TTIg+LLmzMuQ5yla7cXJTcExdgfN5GhuTmOxRcr18dr8T6XIdzJHIYaKUxj2sR0AvBZsccx/vKf+
pzpUd8y1yFyIE+W02znOjKm3pR3Xc7Y1e9MnNJfmuRMOmYVP8NnHA0eQWGF/JHzrrvhxOkeY5tKl
y8q2I3R8Lrt/RH6XqjdGP1fzt+5pmrbEBEwLoPm0VeWModlenKD6eS4GxApLsn+uO4hpbM2reZ+J
upnT8bkvnCgTxaEJ8uT60CbLaz4tSD1w1/LHZ4VGRA+xoo+ke7w+tmna2tmrglUuZXWJpGx+CUAb
z7Lmy/WhP74vEb0YhCaasZ45CX754DSVbNyBpyH2K3RJ+RR4sAOUHOLMT28zkl4fytDDtwYCRqrs
MEGgekhxISzX4PX6jzHYSefyLNre8wOG3U/CZ+bfT9ZNyQlAlH8flBUeVq2shP0Lcaz4k4O7xXzT
Oz+EyP4eeqQeCxRHIB3CIfLyx7RqoiDdUOI07Em9az+bV69eiTU+h5lIilwe/HaKBl7srpvbtHd0
T22tuZ1sO/ilXCeqmzambraHdGM8ymrvBHeo6yd8bDbuw6bF1Xy3bWghhArdY1A6r6Xdg0F+Cydn
spPmuwtZU5+MmXrOQYUUdGCXKJz7drgtt0VL6d9rLBdeyo4R/1fK3cl9o+2SVn7c9fVcHXI754xt
ZFyG8KzzenJnhGCbgwWhrRunnXtkdhApC0gEL64X/Gm2QGIfJ6cghv37J2UQoZ+Geeifg6l/5nm9
s1PvgD7suHKnY9eWt8ULnSoAme9a+L7vHmVd4BdZ5K0aKxaVaEq9voUNK6/TBXQzK3O/hPuhNpDY
gAeDH+J5zbMNDzHsWZ0vwBokH6k7h79k47mvXAg/j0MxO/3G+KY8LLh8+F0KX7oVAUdP697NmbMX
/S+vCCGV4gAYFQgCedA6QgdM0hHrj1+vR2cmtx2kOpVAOKFNxa17947M5U7U7GFR88at5D8A5v9e
fIhOIoDW1Mx35869s5opCtNvEppU7gRuNS9CW8HX0c1fQ/t3U7kRl+o41v7njNKNcGxaMC0SNGmj
xqxZ6tOqYgVSm/Tl+j4zjauFgAyyub23YtyR+G8dy8aoYNYWFtcwuE4jUKM3bOClXZ9IRx+WlL/5
Nfl+07x1GoGRtDKoKZNndAdDqIbtmnKL7sI060toebd1OeAEHq1ziWwYRQdnHruoKG/iKrOJzh2g
RGOVGYFJHOyR15yn9W8f0KyNfOzjV3PgV/6eei+Ay0xp1pyHLt9P6lEMVjL3e7oFdjREV11m2Skb
xx77ojn7XXbn+N+Iz2PH6ZPhUnjNboLLwkba8V0QV6lGsPqkwlncF2n1IPJ8fPa97M/1zWMIrrrs
ch+MQRO4l58x11FufaFERlX/dn1wQ/KhN/eD8iifQI5Yn5f60ygPau6juYYu9b8sTPzlZzdtRATT
j9A8Nxih5crGpjnn0osUKqEhOImDTTGT/16PP4h2ept/XcsaKcBSnRku7FnXPNviW8YFcKHNnrFf
eXjsmiphhMZp+oKnrGjM8L6dyTigObqfEr+bE+BIk+tW/Vgq2yY6NYAv2FC1hY3poGJS1FO8un3E
BuDEpoiFY9K4dlJ2dhKkW2U10xmm04zmzVIWQYF92O+gSR+DpOFo38m7clfs89sSeJ1iNLT8jjYp
PhEwfmJMROh7eeAgZ96wmiGW6eAxMErzbqn7+lyvnyyX7xfvU1A/remTn41xlo8Rqe7c+jHw7r3c
jjtcJOz88/VvG/anjimby8xxgM5qzm6IenYX7pw0O6rNlNL0y7QgwRtR2JO7Di8SPEdMuvuMd7vr
MzcNrSX0KpAg1pGTPNclPXhIT3OZ3ji0dozLeRqCrijkqQAjDT0hL70+ZZOxtWCgZl44bsHlyabD
vhsZhEnrF9vbOFYMBtEhZZ7C41DjYdapcr/VabhrmvW20gPReQOaUNiEr0SeZ7uLfNv6ZNVDlKFs
eZNhdDiZyFgHvqS8OVscPfGLlUdoBfhj+WojKfyvMfWDMKkDyrIK2nMko8NLAEks1nwmvrer6u9Z
kB0zVu5G+nmZxxNRHe47XoTnkuce/D47sqjfxdDepWyIS/vY0jVy+HNnn6GDyMPuXNs7oI4iJzss
tNmvIxBHQRke2sEqIaldfs65eFoavlENNWwfnaMgdbqaBg7yhlSUfFd304+JA1DjyI5v2MmQOejw
NVJMJM86V54zitdLKsHj2ULD6pyl3/Ng4xumbaqFhBr5oNVdIk6ovESN7JtTFZ+ubyPDoa4zEcwd
0EThQoYXK3wUbgPFpj4OmleBNwVVvpJKRFV4Y/6pA9pQPgc+f0Vq26/pvLMnVh9wXb6pddMmOieB
t9qdG1gY3YZSqf0bklZi/HXdSIZdpAPZqtEprGLCLlpb+2tZ2D9zVz7i3v16fXhDcqvj2C5gGlwo
MPMWhJvolpDrHHXtfr6JdssmOoCt82sqlw6RKCu/TWEL+p5XCxDO2yZ/+VHvLhVLvbJAslSe15E8
ND09zKEVDWP+NFfF/vonDNtfl45u0I0Ywm2Hl6lTqP/7th9VK/15fXDT2l4++m7+7dA6CjjL+hzw
L4BIRTMaxu3b7nI6oQCti6YpxTy8hKkkEZ0EXlTsasNzTVbRDnN7ZLmvvBn7XRZ9nHkqi6VFtwQ1
iMku2oHeSVVbHISUL9P0r90ViVJLPMGpeJs4XnnfLqdhmBKrSvoS/P00Kta976zxaG28d5jyYh3E
ZlMu1yBzhxfq80gpaHTlQyT7Pu7bz335pnxnF/ZzsqYbGyHEgn9w3umothZk9SBZHeW5oP+M5LFi
XdTVv6T9xOe7ZYupyODqOjGBWO0pG5sWrj7wA/SpIk/+C9K6A6FbECnTY47OTWARUE1Sxxteuuqc
2/vcy/YOYTu3FHE1dTsFQsWpf2s6GtOsi51l3dV+cbjuTP91mn9kRC0a0NTmZWZBbhnEvrFPOQiT
Hrzx0QEMwKtfGuTkIRAkXdyzcd+hu0Fd9IqqQ1C/Dg3UhvP7sYPKIWMxQGXJ9TkZNrJOdZAJ28Lj
BPIY3z+x4m1qP/vTxpYxraYWO7qqy+ugRT49r24iujyR4z8Cwuvjxk3D4OL/A3cLJpdz0D2eM+hi
0jaIbPXnNqNowYPnIHMOl2k5W/W5sn4F1ieqbpy0FjjQMp63YAVYzitvUJ+AfBk86bZZa5cBCxzR
Y5iO8uTY6liJCWhG9VpMGzYxBAAd0IYuqmKGWp97x911P9v7gEyHvOqSPhVRSVTcWFtFXcO+0XFt
qoDEKXTehvOwnHwo8trpv5ZwYuluFG5MsVMnOZguamM5ddy7aS5eSzCR2j9kKpO8WI9uF8SkvAvn
n0O7pXtl/N7lh747RBeqqFDcde/qwU2aImHjb2sEyrQs/8j5lM/HSaR3gbqt14X8d2a9+1wuc9J0
onPuOCdvbZb9cop549gxuJxOgzAXbU27vpqQv1cxVN7jodgqxZqGdv820tD7alzouJxrySKIDR0Y
XW/LBXSYW1CAuAgY7+nMs8PQf8rlbRcPnfWgqsAjZvVsOuf5k8WcZBBbsleGa9N/O+ndEs61v/Ag
xMjj8N1VUeM9e92zO34vbsQKEx3fljUpKb15Jue5QtqVFRGDTu/1OGRYSV2ZukpHd6JLTc6sCY9u
Bg1aL7/twqqj2zrPh5q535KztYq48OjD6n62rOHu+sQNgUdHuMkRVOwZ6ci5Zo+lvPMnFYdV3C3Z
hmEMZ61Od+BIQSivR3LO2ifcCaKA362gg7s+ecOW0ekOBCS66wuByNltHm2RePLLDPHTBoWqut9g
gDXNX3NRxwdxUTdO5OylT2nGY/GPN27h20y2145cOrRumirYni9+TOrqMafjD5n1CfXQtnvdRKb5
a2cvle7sCafH/NGvLufg5LU8UdW4u2147fwllEDWqYFLOemrPTdRPT4s3k095batMx6Ui2s3a4bB
i/K+EE/IFVdy18gv16f+scvaOogtXGjlZsVAzl1mH4JVHXGa728b+rJf34UyNa492pAKRIMLTigP
noblJiIt2EQ7V+scr1a0deyzh/7ompaJWLd6I00GuWyhd7OGINWimOXaZ+L6UT+6SbW5kqahL/9/
NzRphG+tlU/O9hgmZUaTSdwWYGxdfXoMXAVpXxgEPPRHK6+iTHmPfJPj+2MftXVeA2CzOHg5F3Ju
w9BOqpH9XJzUjr3UQ3eqV29sGNNXNC/t2sqjqUdxMvX/ZO2+AkUUVUDw/7m+Hz+Ok7auQdN7uIE5
rcSLq18mLnBl9N4pvixhGa1beYHhEzqGjfoNcO9ZY58BrI0HdsjYSx6kMf09bL1ZGWyk49YqK1N5
t1D7LIVILKX2tZv+9Agq1svWMhi2qY5d63mW9YiV5BwC7wLhBx9FI4IT5foqfByKoUz8txNAdpNX
XMIJaCb3S2p9a4UdZ5U83ja85r5zx0VDWtiHeOtxYD88f95BwWfjHDeZRvNgOVndNAvs0G5ydmlJ
7/xgS63ONLR2xPpz2bel55BziQf/tGO7tthq1DWZXDthJwfsetVo21hQsPzMiSR55N7Eg2nboea0
bohHwoB7SG2a6jCl3VtDy42Ct2mva8cq68vJQQXYPvfLs9UkIvw6tz8Zv0mxA+DAy9P/u3AsQ8Qb
Zq04RPwUN+YlYuW3mzahjklbSTXPQUnss0P9L6usYlfwH7O79QZpsIuORevrdLQnGy7El+WPhR48
N/MAMyB7LrYQGYbdqKPRPNE6DXEoP6Xtrxp31KxfNxJ5Q4jUgWi5EqM/p0j32CQTp/1l86cU+xHN
YHGmNq59pm9obspnJvOQYE924t+23Wfpca3/eAJ6XRs/wuBROugsG6Eo4K2IAznoDH0wIteeF1Ex
3xZmdNyZWkdoN62Tc7ZDO17qMGabT0WmvaO5K3YI9AYZhg7Ut1ntlwknhxPb000XY1vXm/bGldhq
YvaZgrQCJa1dU/y57lOGievQsjUDN/5F9vUM0emIl+Mh9Ksnq/nel8HLbV+4vH+9iwdrWi9ShChR
ztVzPcStNcRLfxD2l9uGv2zWd8NXkBJPKxLYZ5f6OK2bY0hBLJBVd7UMf1z/hMFrdayZ41JgYUWI
IitpkgpS7szf6hgxDa2dq8M8dYGlYP4lBGTQdtog5rX3+7Z5a/6aW0BaBkFpn0dvSexGoQKwBSMy
zVs7VvuwRqPyWtvncrTiOU1jlAGS//+saUj1GLn0kCeAou98qpznMl12orT210f+sFZxGVqz9iiW
AfFXrKd6jMfdmuRx9q8Ve2hQiJcEAPok3Yg0lwH1usTlQ5rlG7ASicZp+pPyXmQfRnN5nLcuaaax
NdOvPvrh8qpcT8N8wZM91ZJHaPe9bqKP1vUycS2nYWk9dI2Lidss9ouddQuk4DKuFh/JkMvFgujH
iUz2vfLkUz5tJY8fRbDL0Fo60+TB6HuhXE9lWkaZR8FvAamwDvQ7o0TOd5Nd9DAJQEQhRVavJ4s8
KHoolo0Tz2BvHX7LFKeVH3AsJnsMAJKyN45qwybRhbtUNoMtv8dOb2YR85+0/201Gz0nH8L5YHA9
HLarDHiZY2zvsBZRtcvu7Ts/IrH6DNzkbUFAB+Cu60pl0yE7UkKCGr+Khdx4cTcFAR17yz1Z5ZmC
ycEHrJJLEFh/AH0CLP3OjavE2gwCprXVHJUwu6VTit+wDnLfpdNubbbaAkzLq7npnHoW3mo6uJML
VDKdOOhKuoe68t9u2+6au0IWmFoNqoCnfmiPbSEfVjy/XR/aNHXNXZ12anqPYugCkmNW/88CeMW6
tTcNJtextm3RD6y17PZU9dAOiEZrUsEDYRWTG/5qmL2Ong2hxrnMjd+foEDB2tdleerqrRdJ09ha
JpMpCHcEc9CfxvVY+U/z+ihuYeeEy+rw2ACqaOUyp/2pBPj3cU6r+vdKQKd+05Lq4FhB53zNII16
GgX4hrGsE3tOtxjgTUt6+f+7/I45E5OtjcH59I3Sgy82ipYfXWYuJtG8UwGM6bdC9id3nfACPxRM
lXdzytJgt6bL2h1zoLvEsedBc4s6yuWTmteWK6W9BKTkBEov17nDt6/b32QizVsVEiaQIGHcLjzM
9Z3XJ7eNq7nq4K+QY3Zg+iGnD13lPtQFvy0K6EjYsm6pW8m2PwnyuS6rWDVdMty4H3UobCfydO0u
dl7LfcNOvIqKrcd3Q7Khw2A7d+KkmWV3UsQBucd3H02dBHoH+UZFyHS46jBYlRc9RIyD8qj6Nmkg
dlXweGheq/kVr9tRavmRWNzEVceFNF9vWmYdtFqlWdXxHJ8MJf1sOWkfLaTYevc3GUxzX+l1s4ee
tfI4pZ/EkkiWAZj2Jd2CxBi2vi6oVam2V+2A4anVfceD5AOFaM91sxiXQnPXJa97aoOd88gFSv9B
HSv0MlvecQ7P3QidCAuPiTauEOkX5t4WSXXIakCoCvsCS1Gon82FbGR5Hf1qoxprOF90xOrageY1
bTH4iIaaIsblzdsCwxqW4X8QqxSaeIFg5dF1m0NVdPdtsYVrN8RpHa26LKmchI+hZfopGO/doUqC
Cn3a3z0pbrut6YBVD/27xbheZs+eA/+eiNdp3MjDTYa5uMW70ytLXTBXpxi6XaOaJcsthAE4SnSM
aos+ybwNMG7o0X24NAfwh91oDc1jIXPTgIccQ6vgTrkQZYTa+UYVwWQN7cxlC5vBvJ+WR8ddEuTG
0TDfIsZ7MYjmrCUVw9w6mLWX+egAyJI8/3M9DpgmrZ2uoXRHy7vsbb+rHuQlfVK3UFVeJq0dsHZR
+eM659WxdP/gxDqU1ZJcn7TB13V0qeeXNM+JhUV0vvrooHDQsyE+Xx/bYBAdVFo76PYLJe9PkKOv
IuQFMoJk+v62wbUkeHShiL4u2CLQaa7ifmZdLPpu63S97IYP3mV0NkTwc43QXyx7dKKlB9xcd9mX
6Yyuv52TLMeabxjfZKDLorxz+rYt/I75RXWkIgTFuAM2xK286aP+CewYnf0wdDIl0UxSHftdeF/t
1HG+tw7OcYt//T/c2UcG0jxUTilpIO2L8ZfYu0diE42H6pAdvFf7Jzs4SbHvN2KBaYdqDruOduG1
XoWbVBn8WgYAyZzp06robVFMpzxsexuylBJrULq/iDy27Hu9VfczpDS67BUYGwNa5Hgja6x9Ne2G
9gcQuezl+v43HHc6KtQTY0pqH1cDwayvTYM34cmKKqu7h9b1wzSEG+YxbFEdEsonCbWGAPm3jQoL
rkLJOm69fRrMo4NBbdteURbF0EgJDoXyYlrKBFie0zydb7PR5cvv/CvPxiVoBO4lHfkxN3k8iDwa
nBN4naKwnzYs9CHVFlxNR32qMRQkQH55El3U3FU7vmc7782L5p27E/uthy5TlqkjQEOrdAJf4cc4
TZwexkO285OxjOfdf+2xG7msabk1t86afplBrFgdwzxNwnI+Bs6WCJxpaM2PrZQHoh/rCk8WJyd9
qd2NS61pG2nHrirzEKiytDtZax6zEJDoAGITT/UWL49p3trZ68yggOmcqjqSGk10MP5qq42tYxha
h4ISIuoJvamwdpBMxQEdjDftex0HKrlAp3pwOVeUeJ7cPmnbf0Jn10/ePrB+X/+Gae7a+eu6xKNN
yEGD1Mp4dMG0lG+pWJqG1tzWWWiwAi8ojp6qorV6sIKtYB9+fKzrOFB7AteGU6LIki+v09pEoi8P
eYAW0LtiCHcL3WJ7MX3n8sveBZ5SEt+ms0dOAXV+i77dWUWLaoP1OHdlPFlBbIvvty2D5rC0HpgL
uBw5gbj3bUg5T3gRbD00mhZCc1lXcQfCXYwfWxe6eA4FyXy+ccc0Da157VStXK29xY9L18XdLNAo
3yXXTWIICDr14aICdygDXxwnNALfZ2gW+wysSRPlxFG7bu7lTbHS04GhQxqMKVqa+LHJ1V5M5MFx
ti4pHx/uno4KDajilpx8fhzBvh3ObI7KYv4XVE4Wz0AKVvy8bqmPtyn4xf7epq4KhjBduXNi/gD/
lXvHfnaFkpEn3ig4shGtN9bk4+X2dMBoyuQKCDDLEUSnt6kJlsSZ1y0Es+lnaGl00/ngN6zC/Mjb
8CUNWx5DWjAeFCexPwo7aSryYgXV8brRTD/l8v93vt1xJ2BpmObHbkEE8dtAHcTquRuG+njzejqQ
tFHKq30rK47D7N+HAwRlJv4NG2QnyXKT63k6mNSZeWc1C5Q0Bc3TyKX1/TxWW7pPhjTFY5pjd54o
0nn28yMeHsCuMVefyIUxRLpWFHb9VwaC94h3Xg+Z0DqxhfMP4Gsbbygf33k8HWBquXOdqdLOjkU7
RCij5c2EcunJbx69NYtE20Uk3HoKMuwCHWnqUkAEC+Bhjrkj0xeojIXfciBWNmA8hl2go0w91QVt
iOaNo8AlK1r4uitSskRVyWNQpt+UfXg6zpRVlYtWWnCkD6lcd1Bu9e4yNmzVBD6+tnk6zhTP3+7I
nKE48rz71JZ+stbjW3Pjtc37H7bEYuKDZTf5EWQ8LxCJfYbkxskR/kZSaZq95uTSC/xABjI/9l35
hAdWaLuHPOZza0fXo4jpA9q5ndVWVosS5nFI8TyuC+jm6Gkptx5DDSEx1E5uyC2DLzXkUMtV4LnI
u2glzmmul4iUhxU9R+vIN3aR6Ydo/h6wzM1smxdH4leP6CHezxyynNQtbotWOmViI4Mws0cX+4g4
oGSsOcSp+G2PSJ4OQRUWugFHbhfwM0ATmuxnWdxWGfd0DGrjQuldkoCcfEKDuKXjHJcd/3rT7tER
qGhHSVFoZ/0pzNrIW+rPwssPXrGFfzIENx1ZxYdqCdd+6E80S2OrHb+Cyejz9ZkbIpuOrGohvVYq
IDZPys44eKSq3/2EI9oP/diy0o3MzLD7dVQVywZ/EA4+gorS8+BWx25O91ZhxYKuR7KuEa+LjUht
uP17OhTVW2uViqpCAm7Xf9qy+RzOR5U3d8Xk7tp0eKzT7gi6/G+pOx3GUP7DcBG7bkrDG5ynY7AA
A4A886TIybW8uxoVv0X5jyTII1o+rvaXkMuIyPyfUmT7LnyoF3ByekVk+fvr3zftEs3zh7VR1oTH
45PqMxmFFtTvprTYImUxxBUdrbWuTk2FJwleh7LfgQzvKIjcSNP8vj55wz7UcVp54JKldBtyKgLx
Z6ZdlAfZGoVlmxR+mFz/hiEf0TFbI7JSzuwSt0CPAjZUkHjJl4Pb1q//x9mVNMeNM8tfxAhwA8kr
e1OztVmWbMsXxow9BlcA3Jdf/7LnpA8jNOJxInwYHUB0oQpLVVbmwljsLM25r/JHbxNTvR+C4Ph/
b6alt4BW2bX7y2i9iTw4hMVbzk2NHZoniQrmEpPXN30VAqkYPTWQw2jw1Cynb1P5xy/+vm0vjUOp
WK7WIw6PrrgWWp/m8kG027YDFciVesSys2uI9pOf7peQPrQ+B/oPEnBx53jWweU0vbeq7n3b71DO
9sjuGs/NvP7SLvPX1S68IwSHLMN5q1sH5WQfrKYKM+70F59GRezVNA5z+hjIPGazc1eBpPv2j9DE
n8qqSIsxaMfG7SGV8dIWP8hwmSBDfnts3UIrKbUQVEBLCymOyxrcDeTimHxUM2cV1UWddgbNA4J6
qW1xsNEKCtbp2T7Dc7eInyDGVFyXWErWDMLvL5V/GN0nMl/WzPB80aysyn5Yz4GorvmWS51/d+sR
53oy+4k/DGAl2Xb6qvAuHOu0BgEtFjXA28yyYgvERbPz7s/LYdPSqhAvtyVLVkhsE1F3mOYfovm+
bdyrK318dS8ihNAk7J5lIu77IHZHEy5Y443/AXjRsfTKAkMPToIDu3UMbwjduEqkWh6fOWFXLx/A
xQiuUGbUhdMNrRy9awpMWuljyuvi3EX+8hI5ZOMCKrFpC5mhOxBDjxNU2J9HE7O6ZsoqkIuFTZOh
Zae/sOix6P9xclOp9vqb/1uJ9FQQ10CqIKpzbl/SObqjZfuj6sfTuPBzU1q7LO2eUzkdIgsMnHXW
gTWu2ZYHUhFenA8yaCxsNmMOdmqfXpm0yPx62901e4GK7mKRLIM+CvtL70Iwlz4s+UlM36ceRURu
2IR1n7huoh8iCu3b6wgFdZSt5HMPqQfmPpbs1E4insbft3+Fbs2vf//wiWhd3KKBDgku+7+CeYh9
46tTN7JyxIaAw/PSwuRp0L7bTr0LJ9dkGM3VUKUelNR1ocsb9BfP8Y8+b58WmWbximbuHLgLg/V1
H1EiuPCImIiPH9CPF5nGlpvvXPsk0z/bLK9EMbiOJsoWsPVCPnLcuUEPArkqMHi+5phVQVwDOJDb
JoSBmhmiZa23b9mPohaGB7/m1qziuGY7XEvHGuxL0/ff7MDds44k09Tsmb0efednYfV7aptgh5oo
UCFdUBWYvIF09mUIyJeIZPvRI49j134NXagm5fJ0ez10Jru6wYdIaEW+DlmJSJi9X4X3FLV/E5Ow
ou4FqkK8/KhwKnC32ZdwEQfhiDNBggf6PPtoZgCCBj/mdoZOmxtXRXSaXbRlT1v45nEbcpUAb72x
AroRXozXgXckqx2dInf4ettmmhhXWQrRF9V6rcTgdm+TuHT9dyeXpnucbt2Vw9lHiahEg4p1Gnl6
6oafPMyPVhod5p9hYFJF0X1DifGWNx6Uz/ANXvITZCE7N9y5vnukIImvbBNWTrv+SqynwgNruLcO
lwJ8QifvkO3Dc/E3tWNxtg/kDjDd2+uhyaqoULG6dNMVD/LhAtDS31XwM2+d+7SP9mVt7dYpOoOG
3fAlzcqrwLFsdBlEAPGlakTfcNr9SSPD00wThyoJ4eBMZTAD8XOpgZYp8j0FpR8zsTZr9nQVNDYK
SJta4zJc1ojd9SEDWkzmP9Kxiet2C5M+Ik5lDSz8wakzAtM43pH5X1P5xV9/3F5fnW2UYGYDQ74+
c4bLSH/7LeDq5WE1MfToVlQ5ryFO0naSIjVhu/0OuLQDiayNzqJEMt52aBP08SC2InpEovhUdqY7
q84iSgCHzWyjpovnUj3md1kVHuY6PLayNTwQNCedig8LK5suyIfiNdb8IOljVr9S8VYMfznLhdeX
cH65va4a26tIsQaaTH5dzXg6ycCSl8rhEz3byK5N+9sf+NxMrlpGnmYqgrWAYkcErlc/j97HEPlA
30SA+nlYuWrteJmYt6xXQRBovwNFGsZcZIljeTsWTMfbv0BnouuW9+F4FmsGweCre/aVvO7T/Bt3
g9dtY19Phw9jQzVhWUDQgemnxbDz/WCKqUMMLvS56T1VxFdmjLCmxsTFmF/SlcQgsr5HK8jh9tx1
w1///mHu/jQJCbQ0sh2y2y2WfweyM8hJbqxEq5A2n6ZNDir07pIGMs67aR9MpuKmbubKhjOBxFVm
3YoNp8Wp2FSn1Br3+CXbrsD/nsUfDLO6izvZM2JqkfldnqWPYeFDeUkYUkG62Ssbjy9n0DMzFGBI
F77PM1DqEroScVvOJt1O3ReUS0PEIqsHSAzpXI7U9IJy/b8b83y47TiagFKRbZWXF+lC0EfoR+1p
DYqvbm/1hg1fcw9R0W1W4Vng2y7aS9fQvfS7uFjwL6oPvHd21VLHJDRRY2qspLIe8nZgdTEhI526
6XF0293iFHfTbBKn0A2vvApI6IXS8UR/cWl/GDpynB1+J0PH8JLSLcL1sx+cNAqB8/DAGnppsuk0
NmAnjFzD+mqutirnYTsB8mJB0x34CpBTuXtQNh/cuT8tSHF53MA/pPuIEsNUNiQsW9lfIB078eco
hUw2pMTtJYxXZnoA6gArRLk/RDNS3VNRtagOlDvgDh8K34lH8rcbePu8eMEu8mCB5niMvuW96Sr9
+ZHmESW+BQA37cAZtg8vvIzzlIjcOsuZPjbChLjS+ZYS4OHoRh34sq4ZkuEwMnkI7fbAxm3dtq4K
fiPCTXvL97oLIwv1Y8fPKrZzF98z6PR87ruuioDLw6ICiybyyNMArajMzbN4EoaxP7t34ahV60F1
TTJIJ5Ai6ev3Sp5F1hwyCI9N9I2RxwmyEnZmopP97GdcP6W4sJemRbeCeCPxrGUfdtW5z03MDbqh
Vb/tq7mp2Vwka/BL5ukXHlpf//+b93XSinfW1dD4YOoLzzlxvzsrChBjMZiya5/55XVwxS8Xlla8
BclukuX9HwampR26vX6B+dJEYv3Z8YAPqEUgQnKf9ai6JU5TAi9i7yu0GPZFFxPxbnc/p842bK+a
X6KWgpq2T+c8coNzsbpPDHi6aem/OsAR314F3fDKvTGsAwB7nQGrMORHWbj71qqPsnT2t4f/bAu6
mkk5e5h31WyVCIIaVNXZ3UJ8NNkdjLVc3fDXX/Xh7KkWSvic5+F5aORfPRDPFaseeMaPOO52t3+B
zkDXwPjwCTLYLTA2ZXgmKU6DAByM1jUJ3xft8fYHdL9BCd6Be0MBRFx4rkd6puwpDPgzB5ZKdFsg
FNdFUGI4LWYHzALXRYgu61T9Fa49M9ySdNZRgph6AUQ58ypLqt47+Cn67/z1vnHr023b6IZXwtgv
XdGhqy+AKGH2UDn0DgD6XRiYLl6azU2tFk11lzlrOYdnD9Xu/QBd2T3KOobmad3gymtv6ipI/GY0
OJM2Y/FYVnK3NNYm+W+HqHWhtXLGpavG8Czr8eiVbJ8209kxvjw0TqlWhpzUjXJ0ZQVnLx+eht4+
TFP02hP32IFBcdPaqn3+LHD8pl7glYXnPnip2NlRcQAh4bZ9U1Wm6rIJnknhOt6VXa+d9tCiQfuL
SUxOZyAlauWUkxZprCIBrfW5rr7K9qtL7HKHbiaTlonuE0rYsmXhDatxxEySPmbfXeAq/WzYQdzZ
YCKdhyrBSyCpa9ncic6VB1hXsywiLklpapDQxK7a3x8Ea50XjbTORS57UNx7d8UsXxffRGCrMY9a
H6rTfsl7jhUoPEBUqtHfi16WEDv0dkSY5FM0lzi1TNS0btghGIokcn63URo7WAQCmkaQIhwy8ezU
ZIeG+m0RoVaJJJ8ZXUueJ1zkp6iQp2yk+86i+9sBpzPY9e8fT7LZqvqMQCedBut9n/7icu+k68tV
e+P2Bz57SeGcUUtEU+Gxjo1Y8Sx9sqL3YoXCfPNlzhIB9bvbn9A4lVoKsnGZSCsirPNipTvSV3sI
Bu+wjx+3Da9EtWX7Xh+SxjrXs7OzG2vXzP4+DE0NW7rZKxHts2WmQ9ZZ5wkqbWQO497uDkNvupPq
hlfieaEQA7E92L+l0y5by/06efslMhWadMMrhzEf+gqd4x6uikFwsKfgnoLPbhHcgHHVuKda+AlZ
H818WnFLIfNuTEOoa3V93FTdMWezgWVJs+P9p+QTOFGQ+XaW5EW7B37oPQ+cP7ddRze0cpEeyBKC
tClkiUXav6d8pujEa03VB43p1ZqPVeSzXROsbA+S6zB39kOe7tLA5Je6uV8/+2FnyGSThtJqMTwv
y9j1gne5mJohdWNf//5h7NQfRj+bR/h8XtzTpjrjqbptv1QFoqJhBfyRY9ogQ/zmz7jU0rB5nJzs
y+0l1VldCdfSDgUr0c2dZG1+yrPwVyWHnSdNHMk6yyjh2o41lHqD0DqToUUOiOxbOm7bx9SaT86y
qmFzniU9WkMHN24zKP29jm7N8nfSrTMx5M40MasWfTLiWWhdCaxz2PwDEYjYF4/t8hqwX7cXQGMh
lRbAlj7gSfjvXFrRb7dhf+XVFsYBnFUqLQAdrXodRxhfcMityf7ImSlrqZv11VgfPJ6Au5/bVXB1
m04cU0beZcs3SUBg3kqoWrU15RbI+xPZVQfApeOgz6FFSLY5jlorWURL+ynqwrNjIU+c0j1+zCE1
VlE1EfUvCeZH06S9U6SQkE6ynkDRsN1ZPYMylmmv0Q2vBGyRoXQVNKl1Tkdxop6LBuj5LrOi/TZ3
VAKWgmc5q1MvS8rGF80uatBNjxK2Y7ox6xxHOWDHWnDRC1kmQRc+gssLD/XCJB+kMY1aKsm9ybEn
vKKTIAe3QN4d57wFbMeU59Gkw9RqyeDVtfAjUSZTXZwtIIGoNccZX0FFF71VPCFzb9hydD9EOWdB
62UXboi0IS0m1PgniMJEMfdMDNiaHU3ViLKhieEvHt7VHafnvFjkzsZNM2PsC1Ci9raDSyUIYOXc
gUC9hSMJK78LoIx6V05ZvhfrVGwLZLV0wiy7CG2BndnLph3wwXsGcPqcmnhCdKugXJSDNLDXeqA4
eidUm+ssccefk5HYQBMIarEkbJ2x6gcEQuOn1X6WQ71rbGI4VHRTV6K4knaRt6FjnZFZirOlQjdD
u1sl25ayUnkBXCHYBNV2nOp5dgqs6tEBxC8V42HDHmTj7Pvfw6Wp1siaBj88iyF4RNMHEs7usMUy
GFvJWA1OnyLHiakPBJWoct2j6yum2RZ0IsXwSuSKwZvtEtT759WlhylKTw5KYM20pVZ0HV45dqkY
Mhf8XFnC8/nCrm15w6ZnIYa+utKHY6vr0z6tag/FM4kuvz57GsfhHzKS77fX9FOPxPDXMPgwvB1w
TxBUOs+pT57RzXkcKHmVlokgSje8EqtFm5VdGSxZUoM9Gew4x2JiZ8h9bskiYfbKoSugRpDxhobn
qOanlFZJapna/HUzV0JV5lUe0HkKzz2Nkp7JGHRgp8A3oTN1wyvn7Ww3nW9xGZ2RudsTqzmOZXbq
gePftKxq877jrs5gLzw6h617vwq6A07zHkIWho3m05PKjtTu/Sh3S5vSOjpLQMcm346XgF2AgIub
sdxy4cEnlIgdO1AdhyEMdH2Sl+144t6WBhBEq9q43zY29SUaF8+j0+CIbQ790BgM8+npgaGvy/0h
nKCH5liNX0bniS772bEPS7UxlEIlUh2vyaToYfNx5IesknGfV4915tzd9hjdkiqRyobSmqu8jc68
C/ZuNKBHAgU5ui9M4EvdB5RYncq6G9CbEiEne58FJ0pQs2THxt+SXoHllXideQXgnIdFjdLiyJiz
oFcYnfS3jaOJVrVFvyuJrNgA22eT/beb2gfOyD9LZ8r0akyjNumvVUtAvI1oHf2XvHz2K3ANLkAe
H2/PXuOUaqN+QCrfdkss7YRCdzWN527YVN6zI7VNv7PzNM0DzpIhn05d2Z5lYKLX0M36aqwPoVQ1
LpN5W7KkHruuPTd+NwFoRTvLM8SqZlFVkATzoxUaS3DIIMp2MsrvqMTzZCQbh1cCykNnvl+gQJzI
2jkKyOTYK7+z2GJYVN3slXAKij7kfZ3JpOKQ6HOmB595J5T7DE8djfVVhETfe6DGDzH8PCw7F1fI
rCH72+6om7ly9KV+FzoCrJE4rIe9hWJ5HVjHZV53t4fXzFzlXyh4Rfu+hreXdbkvfPtU+qY2a83M
VdaFGg0ubQu1n3OdrdiCxR5vz31nm2auG17xmFKKJQBmEdvAMnRfyiyzfmYl8d/4VHTfbhvnenqq
rYQ4+lRCBdE0k1hnxpImak5pt8TeJF7QG76Txbxvw9IA2tWtgbIZIyvnZniM5Anx05eGWiTma21K
veoGV/yntwoXlDIhENJNvydtBMY/0xmrGVrlTJiR88tWDxuxI7zlHbCvEoy4bt0ZYFmaBVbpEgDx
Ym0YYOYRg7TpQHa9YEceNQbPv+6Mnyyuyo7AOxAWpqGFV0iWJ8XqP46Tc+lDeS/Ryn3bf3QGUjbl
sQmCoh7B61CEjL/PEJH6mUVRugW2YEcqPYLV463Qu+N8HtpofexFbh8qr6oNc9dYX4VNzUPhTo5l
R2exsj3i7M4NCFpATNuaxjQqWIrUc8ZCYouknpZ8l66o1nJB327bXTf3azx/OAzxFi8yH81hSWtF
JGY1GtvpEO2dcjCcVrrZKwu71m0WBqsfnYnV7RpinUc6GzYD3dyvf/8w964AzR/yfyJp3C6pM/73
shQHabNtQeVff9GH4UNCHCSlYZrBYqdCkngu5a+VbOnRw46p9s5XHeoXtsTsg/DFZnacpdb+9ppq
wlWFRo3eai1ORESSrfae+hBTd/pyt5AAjzZTM9WnuVHMXtmIM7/Gi0FkIgnFt9F+zty3jt7naeLU
P2Vugqt/ClTAR5QNOVukaMuBycTvvKNYzpbF3lxrfYAUdYJLc1xPMmmyetsmoQKnIp5ZTt2gMLPk
tneucBN/gCbOJliWHam99lUxjGg2wXI7OL5iDjXLw9Shm/H2kmuiTEVOIV2cyqWtRAIdLDcuRCt2
7mCbiFN0oysx7JWSL0VbyERK5+g5wQnS64YHkMZXVcCU3c18TYNcJHnYH8eh2K/V+q3xyqfZo++3
baPZJlTQ1FT45cItC+EAxVOo4gDZKv5u0uVl2/DK5aqZnGIu6SwSr+7vliE49sIDKG7euLLKdZy1
szO0PXZ/n/snFIefOkIN/A862ysx7K3LQPNuFUmHHqKpqmKR4VZSnnhtMI1mk1DRUpk9OiwHsiVZ
2UvmPEcDqCu7l7ZO7OnMmq+37a9xThUyRUafDBZIa5K+e20d/7mwxevtkT/tb8AWrQKlQOftjKSr
6yStlpi55ZfSeXX7ry0YB+YeVGhLnYi0OpLyS93/c/ubmjVR4VJ+KQhFRb5MVhCTzTbfsaX+0lJ/
NwUmbi2dwZRozhDAc5hiV3Whv8zn9ZW39tvt2euGVk7k2rHTSYapSCih58Jm39LCMpzGOsNcP/nh
NHbsPvJDGgr4Tt/v58Ya4nxNSeJaxXsNFO0WwA6WXInmlodVt9adSKBpfuwZiCtH+hQt9BR0reGX
6IykRHSHakc5FD0KQSK9L2j0kPKNF3VXiegASj75RDncEgap629FnZ4djgtSUB5ur7DmSFblVJoi
GPpgQki4WbFbIvtSIwFRtmTH2/owr0Pc8YexN2WbNaZS4VMcj9Q0DFuR8D47gKzm0BrVpK8u+cmb
RkVNiZQ5OaSqy8Tph13ugJENml/Sdrc9mf7TLe8vFihc4EfQmtphF4yH8Kmf/lqqH7fXQTd9JYjT
QlqLnWKfiKwyQT/Unsnsnlmb4B6gslEC2YHQtr0yXyZjm5542j9HRbEtAaTKq6B3BRrnoMdOSLlE
cRRMy3Fo2k1QEkxcid/GLYa+HjFxPxTQA173IneOFTjYt5ldjV2IbjQr8ZC9QtthF11LxcF+sCeD
bXSrqsSvW/u+LfqJJ514dsN3b3lsTA6jCyXlLr02wO6LiPAEDVz7giHNtEliCcekCpiqwVqNQ2vl
iQghJT+0x4WZigcag6hgqbZZQ0BXoywBVdUjDyj6kcm7aMptj9P/AKb46DFXLjyB2fcZKY+F0VM0
9lbby0XDJrfqsJQjuAlocxTTRidR0VJp1NPJqqhMICERxmhQ/SZFI0CKGZoYljXJPBUw1YIUxW0p
mlEj98WW7yXL4pK9eMGvufi1KY5UzFTo2lkQ2DNPhgZtGCnyeWNzXNPBcMTqfoASpmVWsomiWSKp
y6TK6zhlv0d+sfz3zjPcnTVX23+vjB+uI4ET5BlFf2KS26/Q3+mtSxa8ZstTDuHIoI1vW0nnQ0rM
DgAY8bbHYeu55VvliizuWP399tiayFKxUyBToPMaXP1zyu4h2X6mOdm1YNPeNvzVbh/sM0AzaBgW
LLA3lWhvri8V8fZWMRjq85oFVrvL7Uj0blMhDxxK9+ha9WkCMK7M7CRc8+/UpaYWZ52VlGPWWibh
QIYUG7JEl+uVdrnOYojmGBZYc6lVMVO5s8jZldiUZ/c3W165/VYtQ+z0JoEl3fSvjvVhFXxpt04B
OuDEkg8VfZjlL8q2vaqJctByz3GGecHQvvcSLS+teBTD823f0VlFid4aCoYzhXZWYk1fXe+eN997
3sXtxr1H7SCnxPOvxOg84e49sb+W7n4wyX9qAlbFSVWNV6VZgF3B4j/TNdx5xnbHz1cyVCFSLLeL
WkIKJ2kaeQnodJws59kLmtfbJtcNr4Qrs7ygzppUJlAePNg039llfR6c7HR7+M9XNFRRUqEnp7Dy
ZZ6AcQUdFgShSl9lU+4di+1vf+Jz04cqUmrAW73nhAJm0M8n12dvbWmiFNHN/mq0D1G0DISuvTfg
6sTf1wAvTj9u+l0m3rbN/PqLPgwPlZLSKUiXJ4GXR/Ruxv+I+6jjTW7YZXSLq4QqaAxFWOH1dK5W
ksdt6jgx6Mj+WPW0qWPWDlW4lOUC65U2dp34snik2T/FTM5uu60uF6q6KBmvl2kksL+be3FjVWCs
3Goa5YSdamRDchdhtTrBnSXzg72M0HXZVq4M1AQSLjl0nRavTuqmiydQxUCxxVD8+NzfAzVRNFaL
y4C+qIEMtL42S9ChzTEy3A0+f+QH7jUQPngk+pP9hnuyTaLwL9k9hPlvdI9ly0+avuHpYw2vtx3/
c78M1NY6CKgA7VU3beJUNcDz00Ppers5ygwnlM5CSlwhF5KWYTG1CZ2tGPdZcEe9bJu4ElAl6tr+
Eg5tAtqWKjrm08U3SebpbKKcfXnoDWy2izaZ/PFnPa4h4ADknvF12wMZXP3/u7ZNTrphbsY2cYO3
1P3qD3/xwnBu6+auBBMvwFZUZhiaOYkFjqH2vMyGtJxm6P8kglZflkhXt0nmgv6/J7ElnqtFGjbI
zzf4QM0FRW2LJD6SEImV8TiK6nPgVfteVPEgTIQ8GmdU80Flm9EG3EstQEduPAPp0QybmgfsQO2j
m6omWvKr2cX4V4FUIuU/y612v67Hh52gKRYHBVbYnYUytoc/WYfqkhFwoVtVJUJHikJ5tpRtslbi
iZX1IefjO3RHDQW9z99ogZoL4nScQzl3mDy6T6p7XIC595C3d0X7WKUmokPdwioBa9d+PmSrxZJg
amLgjxKxsI1Or4RqP/bU6yYYP6pF3HnpxRXQ2fBMra86r1fCVUR+ZTVEYKsRFDnb7NhYfEcb8YMW
puYizQKrmSFfLE7o+EWZQCuiwCOHPLByiGIUHrzD7a1YY341QRSQlPvUs7GdrV87EPRO47Y0S6Dm
hqSgvGciy5IVVfTC7vf1WB24t6lXD2JGyhm7VmmVcYHz2+ZyN3Aw7TFTH4vOJkrQgo8xHPJxaZMG
N22R0bux7wwuqRv6+vcP+wEHNLgg89wmoU/O/lz+GXhqyKjohlYO1TqCKJycsI3N/jfApe55HxpG
1nmhEqJg8HaKKcL27srgC1Qnv4p8/GIN4uW2C2riSE0FsZmAmJKtbYLKzk7Ovzv7T+V+gbbQtuGV
MO29Zg7sjmVJmtcA9YOvz24aKFAUuyYf/779DY2F1GRQac8pcia4Knl5fzfn9fNErQe0Y3+5Pbxm
adVGupVaZW7JvkXnbhbXc3EVCjreHlo382uC6INDkmDuCzRft4kEhqByn/Ouve/zf24Prpu3EqP2
0vVlV+P6Tt1u5xTi2Fau4UWsm/f17x/m7XZsQbNrLZIxap6t+tXl5RtB/+XtietGV8LUdUK2jjms
QjsqdnwYX2cgzUH+UBquejrLKMFaURIQR8BhACY9yWEBIiSIt81didaB2UNLrv5u8WKHJv5zy5rd
0Js6qjTRqmZ/fDSbeWSG4Qv2Isi5IGXcrDNgpKbL5NXz/ltYDNQcUAjDQ3WSYPe1SwhnuGy3OpRD
N61J0B9cBkFkMNTnawC67f91IfCEiXIcsBdn9fJjWeffU2Uqtn/uP1RtmpOk6xuwErZJEYaHyZpP
qDmcimkbgp2q6aA5aPvAiqCeuopun0XgIS0tdvRWuWm/QQvz/1qmHiaQ4xUBT2SWXnInfaWzqS/h
8zslVbvmpnV2+sqB0d3szVkPtXixsycnfJLV3dLRjSurhK/sSUUajgNc0j5uZZOAbeLrluiiqkgu
uKBBFVJj/nX63I7PxP5Tmt7bOtMogZvJUZLMg9Ms0gbzkj8+Db68b7oeAJnorYSgNLdTQ6FU5/vK
1XhtHXRJZ0gRO/16KCOLxX7LN3Uy21QVw027MvVmFvKk8JZnWs4xmup+tLOJ81szd7WFbpRCzEvr
1MlKwuZaE6l3bpsazkPNIqgNdGHtNzYIOnFBo2S3puwgRfpUucNhieqYjeLB6ivDEfb5RkfVRjo6
FsIlKQ4Z3nxpi1c+DvE6HdpwjuX+trPqLKXEsedO+cDWBtCuaxwA/gHyEoMD6SavnL/VJJYpgExG
stbZHZoNv8xpdnS9Ypd1OIdNzS6fHzZUba1bhhm3wxKelDf5oWBV7K7FV7L8GTxpWG+diZSDOMjQ
XFcBoJwsqfNQuOKx5iY2ON3QSjyXi9cVssIuGoSAoHH/1+qbkHX/Zpv+e0hStaku8gpa+xaZzkJi
fX8uZZPZx6pymP/A/aybGNq0g9l7G0QdkWUHUhPfOixgilu/dTYd8hdP5J4379fBceQJckZgGYgb
OqI/YUjpWj3SfqgttsOOJOo4YLw55ILKetkF1LHCV4syy0qgI9kOOzdf6bAfh3qcfs8OJS4/kLUT
EOipq9pdTms1DCV8e7ZF+Zj1pVv9yciMXsnbTq45a9UWwGblgT3NeMHK5U8dVF9z8WMNu9fbg2vW
UG0AXBpbUMoCHFe2dyjo/DZboaHGrvFttfkvpBOdB5tiuw+mA1Q64trtTii67/u12G+b/TV4P1yS
u5xDIRZiikkzlwe5yvu6Dc7bhla2ltBOWxsScyIpq4qfapCGxPVqbyGppqBnUXYXn/qsooXXJrYl
7rrmheZjPI/uQY4G42ucRm0Ys/3I9YtoqJNFdCyuOH0Am+ZpKExHoM5vlG1lgkS4bKp8PIcdK+nR
napgPnsRE/Vum/2VzaWpeJqTCfYfs/48h+ODlQ6GrV03d+Vu4AxW5dljnSdtUIhDazkjeh+oqWSv
s7zyHG/ccalsVgCSuNIEmYWfGekePWLKWWomrzaK9TyvS88uAfduxb21jg9jNRtcXjNztUkMDXnh
JMsqT5bR2689GgzxZCakuru9orrhlWCl9jzgSYghi9Y5WH3+OBTpzpaeYVV1wysB2y5FM4d1if19
Kk4VtQ91Z+2BLj/cnr1mN/tPh1hUlKN9PT5ARvVEIUAdduQ0svrkQ0Br2yeuS/5hN1vqVJRZCs9x
7PcQlZfp5+TsIW5pGF5nICVknTHkHJIFeWK7yFbQUT4CxUkhY+19vz1/3QeUkA0gm1yMK1zTkq+0
+Tnb70W+DWdD1a7gMIjGBg228Ef+z9h8Z/6vafp9e9q6iFICtuDMKssFUKGFy6Mf+V9SnhkiSjO0
2vi3FCENJq+pkNlGS3DgyDV2AvHj9rw15lbb/iI6jvUiMe8mHU9irndOio6AbFvTIlUlc8NlscM8
ALZsqGZU07DHsyZ2cxN7vyaeVI70chrkhGsVT9qpOgQgkxgX8bB2AO0vruEM1Fn/argP8WQVxbr4
C35BVjjHjqWP9WgikNcNff37h6E5bo8EouNVQgD43bUOG+J+3MSIBkYQJVA5dO/lfEXiWn4gLuHk
kToWUeZuS36o3X+dNXbAzAPTWtm83M0jjuylNUISdV6pHK5riv0R59MVkijv26564zUEUtx52yGi
dvyNC0NPUuNXKCH7xy5vjxAxPJCNjfBUbfFr7WFifep16K756eS/uvyNFK+bwlXt76N8sks/b6+o
MvrskvGMpP2XMFoMNQyNR6oNfrNjzYN0Abdz/fFbDam2gpiw/polVWnRGVlH9n+cXUlz5Sqz/EWK
kJAQYqsz2bLddt+ee6Po4baE5gGh4de/PDfews1nDhFaOcILxCmqCiiyMmVNR7xEfUNVOi6qD5Vj
25UMeUDv78t9r/a9AQtauEO8DUvMRHhg8HjKbL31pvlrwaocsThDy8YkoF+36Y9YvrjLr32LqoUq
6RlphmiQiST/TtjsnOrPZlURNs1b208d5ZTuCt6RpG5EHDRTzKcfs/U4YHIYLVDbXNEiogXeF9P6
aavVQ7PZVL9NE9d2VJFWYaWyPk9Cbz2GRX6I0umumNfjbaMbXEZv6KPp2NHMlTLx+NNGTqEzxjm5
gMVz30FJB2U1aMWFvBP8BdyOh9B1T35XHr3AJipqMLwOzOqViLKOhFmiMv97UVF236D1wrLnGUyv
I7MCl5XDKDB3UXwhgCM37e9U2lB8pplfP/pq12MrTWeVAfKSzT2aq5u1PvDNJsttGvz6/1eD0zn3
wjG6Rulcx6BMPgJ8cLjtMCajaFEKBTAPCbcsUGXDtaCg57LuDiAUPN4e3jRzLU6bYY1KGsAsaG87
r6269G6474yng7G6EcyfkGREgXMrvgZBe+my6mXeVstrvckwWqBGrSxUiTptwju1HOau7w7YU9cz
qSEYeNs4hk/owKyQbyUHY9CYZNtzq9x4LB+XxnbXNlhex2UNmyTeOo8QYqHifU5Azj7bDhqmobXb
akvqtvZzPiZpnuISFiZFyr/fNokhf+l4rCgigwDCfEyq9Z3ML1XUoHPgR7ju0hjxQr03T6YlxWnD
xX4NBbmKQioA8mRqtJHqmqZ/tdirQCUeWp4zAcsodp+GhzD6M23nqbNcIk1212I1AJBa1iuMQ9bl
gJ406BzskseCXbQ4pY7kvTP3yDDdrwiy87nzEtoam01G0XbTcCnaaSSQ3oLk+TEAU+m0zN82SZ/F
AiKH237zH7LojaK4TnA+buB5DlMHt45rbxFMvxbU/T6UbjPfD43rbm0852MWfh2jKfXqmIhRhU4s
51mA7475UJaLcRcSazJKoZqPzVJvjohZ6rPRgxCZk6ILJBdOmMcijerNdsYz5AAd3tFmmZ/OYyGT
lE9H6UM/oV+B0f5z2ywGj9FbfSZWOCKItjHhknYghs3qU+uwzmJ00+jXBX/l7SkroFACnhc005FY
os2fLL/3zftqrVcjT2A5K6CpLIGpITGkvA5bXuw7weg8yFS5y5RXFfTrInnqquWP1/anarL1tpls
osUo0PV1nqPDKmmL/GO51J+kVeHJEEf/Q4Ks0N1aOJg5GkAOPcp3sVzJQUC7ZRzFvk1VR3gMW9s0
oYclLaJPQfkzEp9W9fn2mpo8XdtQZzZNYipwiGm36iGkQSyI93GYbVLfbw9PdURHCy8p0i0dE39Y
ntIZ+GOPfZ06Gxvk2+tKdVRHmKEffaW4cICk4VhF07GfdiIWdKBnQ5iaUHwck3WcDhnPj2tmMbnB
Y3SAp1eHJEtpCEqJrPiWu1+8In1u0+2iAttbh+kL2lFgAt9hkVbemIx8kqc1in6tC3TQC+GhKZKv
42WX7+iAzxVSXX4pcmTJ9nMvoSX0ZWKWks/bfhPqHcElGzPJWCOTjv287nxEfEqtF0nT4FdvepXH
QJ9NGcgeJEj2AW7Oo5/L1IJsf7DUUE3Da8nGT5WzZgWOGyL9EkzflvJDOVtcxzS0diAAcLKHrlgN
sVKgmKK1OCwDuKKBubi9oG+HU6jjPvslrFxocuKcN3vx3PfH0QoAMs1cyzPVVBRV1yCcnLk5SeY/
5e34QJSwAOMNw+twTzqnZTXjdpB4ZXGgXnVwguE+rZnlkvq2YagO7xoah3QpFKwTxn6HwYzzaXvY
Y3KqA7tICgkAmZcS19/8EPLhGXIzL7eHfjsL4B3gbzfvBtfLAkbh5kydalo9OoofOGgUyyb6dPsT
Jrtc//8qkvBa7vd8HIrEDbPpnaiz8f26Ovu2PTwA/z066rx1hIIPbAOZr6317tvyxwzN59tzf9tl
qN7hN3hth9qsWyed2x67DrStrD5k5T6sCdVb/FbH6xyZgtat9tmpC/2TWG1VDdPMtVgKq4aQJYQ3
jhC1XVHE42sTR1616yxGdTRXQyM/yPkMv1mbx27jH8QQvs9Yui+WdDzXGiysiEp4vMeKmKTegTSh
JZgMhtHxW5CMWNPW6YqkmcmlC/LL5jmXLA/2eYxOhr6q0hm6YJXJ6PO7Uqhk2sjFj5pd2ynVCdHz
ng4eFWg5DSDBxV3vXDrr+7HcxwxCdeRWwMYg6itE04J00EXZF765llK+ye5aoJLO6YgKa5kUXRdX
7s+67eI86C3+aEgykbbpRVBhmfj12oEjWUw2+cAzG+mCaeLaJXgcWigHSuQARZ1zW7BDAfIFme3j
JaM6ECoI27V2+VwnWbd+8aCdHbeNb0NlG+auA6HYDLB05oCwrS6rp7a8AiD4L9LwXU0aqO78nXxp
SwclPegBcfXBJZcyZ3HKf6yQz96VfnU69HzwJRu88Sr9XR1F6V+ggIOGpPS0b/jrpvh6Z+LuOHoE
0w+qPwTXVL/K4kjtqw/gYefv0UvS1k1BkCJn75tw/jjL91n9u2/i2pZaB2XLZIokM3jlxQ3TJF+h
uuBQS5J5O5g8PYdFAr0HKg1UIlaeX8os8C6S4YB9e/Km0TW7AGg4NpFfKkyefgvQJgfytNFyCX77
OOPp+Uv5CodTX6lkDr0HKG6dw2ZJxghN0F193Dd9PY/528SjtFGozkbfayS1OHJmywnVZBoti6FJ
YhkhPg/Dk/Di0XoGbiASlo3PNLiWx7Y6w+P+hlUdafBzcAqKIqfV2U2Da8eNyhd11Ja+wgO5E8Qt
aX6OAxjmbpv86hn/WyH09CxWkjnzavS1JsIFP78zH/Da8TEobC+p1xvvW8NrWSyvR/SDkm5M8uiH
12cQFpiBKSwOJa1iFTaWH2GwkJ7L0jBdcshYq6QOvOIn8Iv0H7CT7TWRlsrcInJE23oqidJwehrb
icYjG4uTwKXEcrIx/QAtboNtKQAfXmcUmgvI0vpnYns6MK3v9Yuv8jA6/7vQSWEaoCp+byo/UN5H
cd3Z8OimmWshG0GHKQjKTSXuLOkh4rJ88SVIlPd5pxa07qCcSMzbjDNTeF5AItPx6lIHviVdetcQ
ess9tbhlfQ8aDT8fEtdTd5Bjltljmf5hQXqEKsOxz17o9C3tieVzprXQAjlwC+inpXCkGlXt/orz
dB4CpY63bWVYCR3nuS1DkA+IL2gNiDs/hJ360hJf12h9w0w6zrOpUzV1fYa291YceQvi2uigUJVP
8crlyg+hFatqsJAuCxBso6BzT1TSjmguFLSf4m4RZ9F6O3+JFstllKWM+dgFwoUduto51zL/zdDH
7/nTAxPu51YG+zYcHf9Zdq7iEFXBegQ4eNaF+CIXG3+QIa3qejAb91N3iFykJN6+hP32QMPu4gXY
1MYifQjmXeLxnhdq0c3zRpRtUM2JyMYHvPDEZUDuV86TrVwsK2Jaci3ESwW6lmBZFJoVhpOPjqtW
OM/NUFpuu4ZTiw4DxYNVDa7OcQayhDw16HUe+HjX5uupsj5vmn6BFtaul7Z8m/o5oVvwpNh2aHqe
xUFKLUnQENg6JjTtGlkVfYcU24nRf5pm6IA9Uof1tmuSd7X1G/GtA0N97taj8nmPimkGKNWLVz6X
4kEFn4O0OTW8PU3ld/StxHDoE5ltGjKm33V17ldbExmcIOCKhFAJyyFP36ix4sd8qqjtWduw9lQL
9hBCihKtTHOSA/MKPbKYhV7SuiDlJTbOBdMnrj7x6jeILZrdcIZ7+dig+k3FVUd/pvRTndUvt9O6
wbt0zYiqyDu8yrdzoiBXHQdl9r0PpysJ7WgBF5g+oMV46oZFv43LnKDr5GtE27MfIrUvmzrf/gGG
zUNHj2ZiBGtjyrEKy3BayOdqfreV4aHrwkvGLjTKLfufaSm0vTxjWb21Us2J7PiZ9s65KIcPXAUx
2Pl2RqIW6VnVeM6UIh1OvfMvFerL3EnLdd8QDDqOdKuqbiRczhA1hqPmVcjQP7bYwPD87QDXoaTc
aXxS450icZzh0HTlYQo+umo6hiGSVXSUIIajXWepRhkWQgeWKoBtVTrhp5RQ/RtY+Tys4tmXwQci
bA9sJmtdP/0q7GaiJrUK+Gzvec7RARz0wVVk36smlIj+Ht0pWzo62TDjFu2oR9oWweNQTK3lFGgy
z/U3vZq7i+sc1OZhniwQz2tE46iaf4Z+GoeZrdRo+oQW0ls6iAlCAzg2O8Nzz9mJDtOZRtnHoApP
t6PakDUCbdsecp/QMcMnRN+dy9l9rqrfw+xYRjf9AC2WJU/BmOdgS1W0F8cQVcLznNfep3kJ50NY
jT9u/wiTG2nxTJ0e+mIDlqJNnU+zWw9HhoW3HGwMZzQddBrNss7A5wsfddeHiH2H+OsQR2P+T1US
iH6T2YY+NfwKHX06gd1xKRdcHr2oy4GajcHH1tztspAOPd1UTWp01c0Jmjv8Q5gO2YWTKbCYyOBE
OvZ0rL10czOMrkh56VGwJmy7gDXNEmmm4a//fxVp69gROYSpSmjaDcs9HVL1j1/k1XSZppn9uW0h
wzLrpE69F1G/4h32hOYFqbR0/u3cH9R5KdQ+cDRO4X//jD7PvJZsBPk0HAAf+DrQ9qFeLdP/jx/7
jbOf/tIfNmMQTlm9JoNfxEFQH8DrcmGiPswLi3u3izM3jEnmnOYgPfkS0Jp+u68dcb5tPsMa6cTg
vApoJghfkly5zdnjRXZw86k+O4u0BLnh/KETg69TmuEds1sStbzzKxWHqo2LkByA8D041V2UlRbc
gSEO/ztdv3K3Bs8NkI+q1sQP5HYcK2+5n8ulshjKNLqWEvvGh8BQ1KxJVnfnOUwfPPBT71oD//rJ
VxNH4pMFC9MNt7z0VCryyNfs1IY2VjjDzHUBlA50ZEVVYqugoxfzYrtruI0NzjS0tgttKw+I00Es
oaL5QVL+1Pk2KThDXOtA6la4a+WO7oxeihfit3FVfqzn5gAN1sC3HJRMs9e2nx4YZJV7CGywXMYZ
zY/BYpOkNoSVDqIOMhW1fofNBwIQ78JtvSP46zC1b1vQYdRQtOSAqrpL0k7y0zwuU+yT5edtbzSc
VXVey4H2azmPKzLCJg8q/F1Xvwrw4XtTcGRhFAO9HYM+4Xj7Y4ZV1pHVfUTXRlw/5jXFcQKRUjm6
cT9AOYC9tMtoyQymn6RtRHPdVX21zEsC8olHB21LAlQQVAFI24Wx38pPvfMRnbyWrxncSpdD4WJu
PXDXzBCKqft3nZyi+zAPQ8sdyFQz1Tkw25QsCxR7liQbySHblkPafZ7J2WdNnOXZS1RFsWDTgcrC
kp5Mv0cL8n5q+v/w6YnD5kPFvQuojC63l980tJZUU3RNeiAZQpCHg8DL+fLCmuV0e2yjobTwXl1f
jbSAocbejweJB4O2PFdlHXt+cNfS/H6oyOHKQBut/OX2Nw1hr4MmfX8GJGXNvKRo0wuZK5x5/FMj
WstPMm2l1/+/2iimhnpN0KIWMeApp4vEuZftvT9u9wQspdASfcTzi61pwLA0/1n11bfqxXd4R8SS
FJObeCt9UX5uyV6Gn6GD1aDfnAYFRE+T0pnjTvwzLndr/30d6R3zvs6+7d3I9BnNWvnK8mHIOi8J
0seO/lrJFKMfCsDtj9x9ttI7G3KLDmZvad/ycsX5bUz7GBe/Y1/J2AWfcR3+bNroLJ1/U1tqNqyJ
q51El5C4ZVpUS9I16LFIR+cPp8pSADG4ri5c4bQ5EWFfLAlT5JLm/sX15GFNw+PtyLhO8Y1jrg5w
F6jLpddrUsKc+a7K3Mvornk8kCaeQs+STUxL4f8dHitIHjJJsBRdFsUthcJeJs4gF4o3sCakvIy7
6IH0+5Q4PB34vmwLNl8fAVKv4qEC+Ybvi+eG79P/9HTMO0HJgLZjtCRNVFenQHrgTMr7L7dXw2Qp
LTVunAgIOSIC8/ZjX5RH4T5nwRwHnkCPjYLW9J/SsVF+ve1Yrg6Bj9bWX4a12qDmmJ8aR5zmZjx2
c2VxLNPwWpSz3nVT2bcLYBHjexGCTQTvGODitRz7TcNfDy6v0qATtQu6+dstGUZ2JH0a51H6Tk77
5PDc/4G/0qZ3ggyXI7fLX7jnX5hr01gwzfz6/1czh1bs1LDtWv9w2ntwzpyLIHqR9V7DXHPUq+Hn
jjsQPYfdU2d8ARD+yNL+wq0tw6bZa7EsUy8TqgLCpVi8YwDWY3SxPkRbailNvJ2OXB38GqhJNj50
uFFX2X74eYUOsP7o9iCIR5XI4plXS/xvynN1BOwcjZ5sMh/XC1KkR/SzB2fl7KzduDqlYZRlbidZ
5EEquzmKYkqy8C6ltqA12EfHwC5LteYrDeA8g4zR7YwdzYtZeYzYt9sZyLC+Ogp2K2TrThE+wIrv
mfNn7D6mOwE7rg6DJaxTfl1zD+yU8gFaLO/Sglr8xjTtq71eeT0X3Od+h2lDWeSyesvHPC3PeWkr
912zyhsuo0Ng56Lum4lheMV+hvToz5/T/F0RfItCW1YwOKWOIqt5GnTrii+s0LwpoG02ZbvesdxI
i1jABrZQUeyHQOucGXghUi98wK3EsrmbLK/dQrjjVNLBm0MSjMERHZF3TpG/pMzGxmFyeO0mUtWO
HzYNjj/OKg+8pkDagsaZC3Thdc6+Lj9Xx8M6hFVOW/fY0/vmYekpucvE0Md9H9j88+0zr6vDydC/
grR/PZQwCkC/nGOKdmVSx4H/W04McL59uU1Hx/ZFFtTBjJr30uZuHLDyexM5ttcyQxTocLJwBiwz
6rAW0+AAa/5x8+9cFKb9HKTO5Hw7/xjigGmBvKhoXNYS51HVkR9TytV5DOW40zpXH36VJSCzOg8K
HWeJ9CpwTnZgjA4ZsVStDIGgEwUWUSXcNI1Qjsa55wD+TIVXDf+7n6N2vM82WiQTl8l68rD3gv3m
QeLAc6jCwfa0ZDK8FsdBzkpB3cZLVErQv9VF8n5zGrnT8loYU9rTYPHx2N0MzrPbFk9rZwM5muyu
nZmHiHXRyBFaS6iOJMzPvKsOjWeLXINddPgYmsThkz6cHot7GANybprV4uuGSoir48ccknZk7rMl
AWXB3VaHP3rsXOUYPfa5/4AHiJOH/s4Igqlhqb7s8iEdSeY3zgopQVxV3S07SpadcE3etweHWuh6
k0dCphC6C2YeCXHOV37Xze39vplrwcuaiEpSYSHyQJ6Wvr0MVloT0xpf//8qL4yDy2q0LSAv1Gjl
4Es2PPijEpaJGxxUB4ttm0sXv0qvAAz5p+g2iCSTJ1L2lgKBafJa4PYl6d0iwPCVCse4c4MPUDgQ
O9dUi9u2SkPMGufxbBY//SF62IY05sK1PfqbbKMFL1MBuJoRYknbz+chnA6hcE5tZWt2MwyvQ8Tq
KR8aWaKOGRbyWDioxE75cSpsrS4G0+v4sKLldTddj1YFBG9RXJbHeeuL0y5/12kDnTTrZD/kOJQA
aHFIa1XeB866TyfS1TFgQ1YWTiRhGcXKuOxflv4y4nFzsenxXYP+jRMzva7Iq5AiEv2Rae65SaP8
Y66c01BWL0BNHuTQWbZD0+JqUdswGlZdiEcuHqax4DyOUMBY2c4TuU4eOIWkWUTmosgqr2IS40cB
mpbbS2syjhaywFYwNtfXfINqt5s9K8W/RHV75iOx8BGZPFOL28KL/DpjiCvRDdtLAOHb9wHu1Zas
YDgI6tyBi3J71L1g+aD+t65fAvkkvfckuptszUaG6euoL89tyBZcXwBr+TvFc9cypfuc5n8QX+ha
kK5SLhA01ZlLdBwG7iEVtodXw8rqGC+3LzzsgyPcPtiOWT6B5D67H2l1SB33uMt5dBLBGufhzu9h
G6B343E+UbrFbPjVVvv6GoEC/Dt0cQL3QfKOY2ZP8nfREv5cuvHT7bmb1vX6/1dZAadXd5UZddEf
Nb6bx9Q/FbnI9t1EA+14nFXglxh8BKzs3c99zeImm54hX2txekO60ZFdmcsE6Mgw95KI30wUpwJs
/TFzbM0EpvG1kF1YhDe8anGTwmeX3nNOPJpPjqrPt01vGl7baTtWjqzxiJtEosxPImMkBi5NHgjd
vH2f0JFdIpppl46w0JXo3Qn9WJHxfd1nd7t+gY7nivxqCAAld6Edqc5o/LqkC7kEpTztG/6a7F75
JiiRAzI6OEflJTt7TvR+DH93lU3OzWB+HdIF9VUxFApHfc/1rwfBdyXaSkH9Y3l9NuQdXeCV570L
ujncr6hwT2PE47UKHkBrcVpT28Oj6RdoseuzpVxXjrwD0rVjpDoQOpI7f2E7nUeL3pZ5adRDhyTh
LLsLQL7sL+F95duu/qbZa1tu4U/rRBzMvhoWZE7Qn2TTGVKJlsu/ob6jo2LGfOmKOidrIqYtLvw/
/jjEEACCeJy6oFAVb+XOY4mvxTGXnMhygJv2Tp4fQIiSx+PSf7odAxy+/sapTYfHbJkDmcfKWxOC
R9Mx+zrIIU5B7JSPhwJlqpxkByeTloRqsJkOlvEIZymX/opH+ewggm9+lB4XggfO8X7K0a9f7yN7
cnXkjDPk+ea7IUm2hR3r2omzDVfqQZ1uG83gWjpWJoUi7BWud8WVTD9k23/2F64OhQ/E6e0P/Mdz
89ayXL/8KjUBAe+Kpg6ARXS2w8zWYy/+Jc5vt6rRtlNdshbFrO1zy7/ljY0a1rBT62CZekBXISkc
wDcnIR4hvOp/Gea2sXQfmUymBXuTbU69MlycVg/9eN72vdnSo9iYzbVMs9einU+Vk+YB7k64+OSo
49I+7ga8ltxeD9Po2k49krb02OKRZBbeuW66Zy8YLM1xJsNo0T3PrK+jPPOTQi3nxtuSotkOpbJp
IxuG13Ew4TiOjpdHJBnASnRayulhmYcaFY9037Mv+Kr+dlV/acC+FYIsZHS2D5RG51WAFY5sln3u
7R9AmbawaukEXmMzMLr73mGLqidv+r5F0a4TBmXawvLSl3QcRJPIgl6qyjtuTnUR+T79Icq0xW27
3C1C8HKiN2A41Et9DpbqNEz77sNUr1TO3sYqJE6ZgCEAr7/0uLX513rJftz2eoPp9WLl1LRBASmo
Oomy4E6141lV6SMPbWTOb59gqF6YhFREw8cQ/BKTO576tY09uZwaxe+7zSYfa/oF10+/SqNXPUGA
EUAHs9H5gBPeEU+/EDrbl9SgPPT38OUQZWQEyxRekYrjsgQH5sgzpCSO++x/zUavZi/8lkBe6ko9
hytNlQcQf3PWA0gKbNUsk3m00CX95tYKHO8J9F4gNQVi0aJKaGFrKjctsBa6aHcrZa8gxte180+3
+ZKt+cNQVy8yY4fbFno7L1O9pxVMkSQrWQ4ljGUtIPSQjXHvVZ9uD26yjha8EctwfxKRTBwwuRVt
9K680uxbncdgHb1SGfjlTJ0Aw29+CKZO776bUU2c1KEObV16hl+gVysr3shVTD2oZ1Qdd90ALZIi
Lsqd9Fx6vTLbskjxa/Lc6BID43fK1gZaiNRS5jbNXgteFk3jttUwEPjYaXPvth8nZ+fQ10++iixv
4GgRr0NQ2wAdyrLiblnbS5/bXpBMS6sFrgcQVBA1DDPf7pb2rvR/lQBw5593+aVepuzCnE1Cgnlc
TfwTHgiPPFv/6YPtdHv4t0t9VO9S9cNpoWUKsj4SKCjrPi3l04q6k2ieJptfGsKWartuykMvb4Fl
Thw5FPcp5AAPucPVy+0fYBpdi9tqm/DC5sFvwno7+Ck7MIgc3x7asLB6lTJEB/o01JBP6Kf06JI0
cZb1ucvHOM3dX7c/YfB6vVxJl27J3KErk9orEla1R6/xThWzdbgYjKOXKwmaB4TqAyQ1mYPWuLgM
Vs0Ng+PoZcp0gpLgRDF0WtzN/oOPG13G/+HQYiW2O73J/lrcRk7jLK2YwHtXeZd0CmJnEF99tOqj
b/ffffbXYleUcipE0U33XcXLjJ+HLHXy0+amLvfvAjoBrrbrUkH1jkK3KALZBsgSvP8mwRjsQC7j
9m8wmEkvPS1SEdoMCOFibQ4VHr9ovcYi+xwqSwoyLLVefELNNXC6FkvdD+KEEniMFnYGGJNM56Ow
Id/erhZQvRkLjcbl0l39CRzoQAKpHpLN4R1X/FSp/Kncmoe23S63LWaIOr0zq4zU2HYVvjXXeTxB
/EOOP9fo2+3BTcuhnYPaenDcYsBCz0tw7PjHbnHifP3k2rqnTIbS0ykdwnpwCQKvfqgoZOmGS6/e
b+3nvPvTZZa4MCQOvQq1BgxnrQyn9VV2n0lVlvEA7S5LKBj8Sa9CTQLVzG7E4NF2x/PuhJJpzLxL
MT3Xkdh31dOLT9Umi7TJYKVi5h9dt34EzKNHN0p2vL3KBgPpNaeyajLu99mUSK6AzpyfI6Isr4em
oa+O9eq44i5Qnh6GsYT8Y/9+7Nh7V2yf9s36GhCvhx6DTAaug82SpEtc4YUDiaJ0LOtq8Hy9piQl
cP9iw7pKB+3MYYOTRPit9n+yCf0mt3+AIXL1Jiz03v+/87tsfkH56jzV9OPMovO+4bXYpRTB2wkP
R7m1PanIu2Rp/SJkuS81EC10C4BDxuK/HNd7Rexl82lJxWncsm9eEX24/RNM3qOdh5wW2ElXwDFz
OV62oX7kra3Oalhfvbok6RrVQZHihto0D2WA7LbMl4FFL2GzMzPrb3wt68CPLLCXcfEYZElNHolv
yQhv176p/r5XXGnrpItbQAvWYkEcNENfPPGRiy+ZoCDmu8/9XUU+GmjLXPeb7OcQXxLZUwT5uuhd
ulje/Q2pM9BWt4qKcWq3648APpxUL2v9HE593KjjEFo+YXAg/ZWPAgk9eLW6pv5fXjAeVp6ddrmm
/sAHomHZBwSLC0ICFCejs2M9jRrygq5tEPhgUip9pHsxi2cP7YwV+TS0tsRmMInOdQBSUdZMDbD+
4wTxed7fldKmj2mauJ7sC0CrwzGfkqKf7ydUNCbivVsb2xXGNPz1/68SPkjf2FQShOzkz4/+Jo8y
Wu4bTk63V9Q0/NVgr4Zf3HICEB/JBo0/D3PjvnfQhYm9fCfBs85hkI4BeiF6TH/k3cFn/rmp5ZEG
laXabFpXLd1HrOn9UGH6ffQ1q+S56qN9J0xd0QAdZBCvK+sJnAjDlytlIBRVv0vhWo4IJrtraSDv
0kikLezCt/CgInKgAT1MG7dcfA3D642iHK+dC0ie4e+ZOnHGDunYPMxVYMkwhn1EVznKlp5T5nAU
qpoXlzxEqYh9774uv+5ySr0zdC6dKFUVDjl993lg70X/JGzPwAaH0RtBVTWqjV8TQU9B8B7UTzSK
9i2p3gc6NuiQntyrL6JfFliRp6X+tYrMUgIzTVwL1K2SEYjHBI6r6fQY5utjmto4XE2r6f+dA8LZ
a8RyLZzm08jv5pDLY74N6zFzwv4OPEOe5U3R9BO0YHXmzYXaWTkl3fg1ivDA6w0WdzeNrO3XowPO
Yg+l02Qgn+cCYmo7u36oq8WpU4VhnY5IA3gDRTvXdmjxrrLHywO9vTMj7UIoQwpoNnI3E+cEePZd
a5U0eNsmga5wlC0ZX920mRJIop1VJlCNtTXrm4a+nm1ebRqgq/edkMPcYZj/grb1oV/R9rPPKtp2
uvXDFE2ym9B7fqW6/DIs3bvK+oZlmvk1X76aebi0Ect7XO3Lxf/YB+MFZ2zL1eDtlBvw6ydfDU1d
v4ISHQ52Q1Q/8XB5GbbhvMrUcvg1zVwLUuXIiPsOllMO+VkQcg5rG/+gaeZaXOIAE2aUwOR9K48r
jELSNO443+nnWnD6bbGC4RDZ3PPcj3RsvrJMfqvT4MtthzEZRovQalOuzyNklXoYQOwbMXUsWuub
iWF0vZ3TF85QjwVk7dcM7d141xagKtjY8fbc3868gd7L2YFQT6YtLO+u7guaLyFARH9vISgQdpIr
B//T0tlC/bBYsyoZIZfwrupE+LMGznhf+0GgqwIsXHpodO2nBOSJj8Ps32cVPYB+yGIgk/m1eJ0o
SMujbMQpDD2FLRpSUS3Yl2j0fk70XGZNIQckMQm1XAlBazc6D2t9ur20hqDSmzoXHqKvz53QXbyt
D+7iXqTq/mmX2bKXmobXY3ZQUJcDOVVC6nLrT+HayO4YDG4jn8BEBpq+Xb9CRyxAUhNUdyPeBLw6
+ldM/H0nwCRVKRtDjuFn6JAFMLxv2VBGNYp89Nis4FNox2Mu9r03BzpkIQQXJqOTnJJm5OeNj+iq
tdXsTZ6pZbVhQh2rvK5v6oDMeuLDwZOljW/dNLiW0wZf8barFfZuP3wEdQ047Qowee1aU73TtZPt
EPQgdkKn33L2mDgyPApMah8KO9AbXIs5UlsTNVWSV87JZej2U0ANclvKNHiM3uJKN7Tuo35eJdXY
H+uSHTayHovMRvlmyMh6d6taNiFyUpSJZPU7HtUX0i95XK7FqSuHfbGra8DIIGurgldT4gmXXeZ0
KGIeyB9uOAS7Lq+B3umazusEyhiE7f9xdiXLbetK9ItYxZnglqQGy0NiZbCtDesmNwFJEOA8fv07
um/jIIZQxVRWXoBQo7vR6OEcv5gOs0F3HtiJar/WxCIEIc3f3Y6u3EJG6ZCj+oJYhLBjG4CbqOh2
gfnszMlQz9FIZk3koDADuZfMC4fBz0qYL7PsJGjyp4nxjWcgme8y1LVdN7hY0ppF4/QbIK2xu26b
w3blPjIxDwafBtyKHlpR3Kl9BH3x8zyJqAmtz467bZbclec515G6mApOwRIVTglFP1Aa9JteVK7c
KtUMCwFWC+TTUh4ZoX8YqaFRToWJyRQAbe06S2ukYGLnxP1uOpb9y6nr5qmggrbRBAYdHWeC6ktS
zGwwy+LFjGOoGxK3gh1qr3yp/OahnodNz3LXl+7h0Fpcc67wicJvj1kDwIAyBRbQJk8tt0t1+SpC
MiNEEbOTmCAeJmR+YqTQZHEU5uVLtwwb8rppmgDBVZvmAMPjAPctdC5IsbjcLpX5lVv5FPfjUvG7
DI01w6hr51Ycq9wmxeasd4ZxGtBoFHwHKW00p+0ruqAPwTpuU3+5VaqoQEvJyYq0aDA/NSl5HFtd
7VQlmOuvev9O7IPay0OfnagVdkOUzWXzy/Ea9+ttnVEJ53pvvlt+cMZ+LoGQDuS5JTbYurc7HvUz
e7EJBoNvf0NxB8vI/gvzzaVtIJ2sMnfhxJ4n42seEk1OV7W6ZLVuzcw+7GdofcqSxsO0zBgki9iG
RuDK/VItNZcOEKMD4K6KQ71mz31exRg8SW7LRnW80sVSIaVjWmAzPPG0McKopUP73aCBDtxVtbxk
s0a+oAfFt/HaHdd4LfndZOmwPhWaIzdLlbMAeIXh81PF8jYRGfQHYa1/7Ofu37zzdVTBiuOVG6YI
RgADl4XDKZz9U94a0ZAGj1Uwbbtd5IapvrSCNCdYfqRdPK3PzDXuGtHFMOjd7RMOPo5+5L4pYQEf
fWJwm/lqx31gPLDc+uY6CdJKiUh/3/6I6jCu0ntnxqxtl7GbU9y/Vv7ciuewCM5+ukQM3Ra3v6A6
h6uGvftC2zZVVuaeQPCwnEK3PQSj8xTYpeZyUS0vWTFvLDfr0fRzMm3zLgjML06dR6uvS7YrkDlc
uRgsbDbVY49zdsEtE6f95McWOFmS0RmmOwyT/b7WKqOmE48+mpISkFe93Jab6mQkAxepm5s28fCw
pyzpjedSZKcFLynkWzWxqUrBJBvnbhO4fkcQmw4dUGQyO4JFHrq6OpV9uJuqUjePoHAmcqE4GFPa
GIyOp5H3ry74C+POs35tEpNcKg7SoAhYgbVTTK4ACCqPeyONB9K+LugMu/2ND3XM/Iv3tsIbyqqc
0j9VpT/tqly8lXZRHxdj1kFVfighfEEyEncemSc6kIVRmz+kY1/FM1BOtlyjWFwykbQMcT/PvX/y
WXe/uvzg9+Lsa584qr1LoWneTIHLcxqe2iAHXVje/bQA95DcFv2HT0DsXbICg4t5BPZNCM+Bkdka
auOEVrUvguJTStKXYChfzMzRfU110JJFjIHhl2nPQmBa1Q+p8J/MIkWD9qY0kenJGZEK5YsyHMbg
xSVjZJXjfdpvopfH0lf5vfeyPHTA1G4RvPWL2F+nK0/HqcTs+O1j+NAZYfmrC3m3fB603DBdl5zG
DMMOhPLdWHc06lwRj90mVCt85Prxdx9Zl7b37JGREzh8T2goYbu0HnV0LAotlZMhjRB2DuRncvLd
bthPY/8C8A0dXrJKPJL5zilnxUzc4ETHPB5y42Bn7us0rAdeitfbJ6Dav2TEfABxbTmGwYkH9MVb
VjOqGlcH46HQ+78SILikO6SkyEl47ZFXZmIZ1smzzOPtvauWl4yYo65ZUALZTxjdj4g5xC0BYgIG
Ofa3P6ASjmS3nRjKrHYgfz4DWMZuLVjtVOi62RTbl5PTFQEjmlP7wSlYrUTgVIvWOkx+nmzavJyb
LnlVYlwgDRBJAnMqbwYrqpxNHIuYcZUMtwW8LOAwR4LJBDQSlsH6c3J1EYpKLpK9juUwOnU4BS8Y
3t6PNtn7kM9i6oCJVMtf//7OHQCMmPdTZ5LTmqf3i/G9uI49L7qYRLW6ZLKra/e1KKDygdnHE0jd
smzehZ0Z3z5U1fKSuS5+ZQJPFstjMCCabOBtZmOCDtotPSA4VunOpUVmcMeHRZkDBzZc+pj3RVIN
OqZU1e4lg2W0AduumAkQ1oIDKj+fQZe1nztdg6XCXcoJIb9wTFbWBXafZwfA5BrHbmU8XmonfDQs
XfZY4RTkzBCre8rmsCSnohic49KxMO47X5d6VfwGOTnkWWykq7ChP1NjHfx/rGoGP0JWmpGZ5jry
DdVHJOvtmonUYVYGL8Pi/SqdPjGyusBDtoiMTgeW8+ErwPRk/C8M4Pc92tNxMQq3TpwUjYXDcN/0
5IFM1cUcDI1FqI5DMudpdkbh2jiOBlNML7QQAT2ARt7VFUIVkaKcLJraoUmrriGn1Jt2BQHg0ij2
TtXGa/U77EFP4+mgnVS/RLLtgQbOQBdIzPOcLjaMFGhpOsv7+L2J45Asu6wb5mSiJSeXWnuynkZj
ehWsiTwLNG9uHrXNP9Yyfx2WUnM5q+Qm2XpQMDQCiDI4GoLEnn82BzMWyw+r/OXO93Pf7287RJXQ
pCt6rXHNDYEIjpnHkxLdR12oq2IqvJWcULJG1KFshzvnZj3MZY72qWeeaeBcVGtfpfbuEjIG37B8
Vjlnz3TD/WAP+R3twyyiZPixSTByIml1bHumPr5QN/zIyyVZ13+2rXz1Ku/2jmT40K8pc84dJ3uR
90mjo6IIscJfhTkTLaN/rgyoJZbmXemcx8X/UfL1rnXIXT71h3n1InAXnIEa+1Kw+tftH6JQUfeq
U+9+CJ06TgtgMpwHFNEsb4e6abTwf4alidP2i2FtwjvDz5IMu7KQKW9z/CyC95NzYN7h9v5VRi0n
kVq/GJsQIK8nilOo8unQVV1EmzWaxDfee8d09hJWvvHh8+0PqgQm2XTKa1pAcdMTSYdkCYtkKn5C
0XC5vvnciuxtTEqQmGTVNHCB6EFhehWmSTAcl+XRyHT1l/8o7j5QMzlv5NsLq1EXdM5z+i1cf4Cf
E/S+p3bk91P/wIofof/k9HmEOyTqrC9F+VKkzvNtCSpuRTmtNA9j6LUzvGI7NU9AKl5coMlX/NiY
Cek1aq3wLfKgZ9B1eeDnk3ueunM5PBXVZ6fakhU1PXnSsyeEuIyN7rnx7it7HzZ7u9ndloxq19e/
vzNGtARa2cQW98x6ZKruSvGvC56u22srLgl5tDNbU0DGtMQ9G8EdC75TT5PpVMRR8hjnNIcd84LB
PZcYVjEO3i7wYy/ZtmfpwvYDOoZ+H7hnN/OTEclnUupodj+mHccxynZsisZs88w7Zw9FHtV3w2E+
rk+A4rL3fSwOG19a8gxnX5QltwcootMf+HIoxX1faOrWH7Nnmp48wmlluYXyLH6CeO2TFr+AH2Ya
5Q/L3t3zfbpbNS5PoZbyGGdIlpHX1gyNpzyxxfLY1UXscFeTAlZopjzFmdktqA4zH1of8j0HmVfd
616iShFJ93SRAjtgFCs06LLE7Z3YZwlo0u+nn8bhKqFFcwspjMCWDLcHybRjCeqdg6KKFhZ50wOx
7MjgmnBDtb50S1u1YwQuGOvP/ZUnFQgXzIoX+6EcNS5ZdcLS7WyjikRqE47Hm/fM3oO/3N/Ecgcl
lWyYGEjAYF4Op2tR5H7X5zarNZ5YpTiSCdfULUcwPkAv192SH+pJkwFQrSvdvCsXbo75Evfc+TjC
I9HhR6p8jjy7uXjmUIZBD2fwadh5e+u40gjEEcFB7K4ex/92220qtEWewytav8/6q1yC6rHpogmv
s9n54vpfby//MVKe6cmTeAZ4/iwTA6Lnfp8e3N18xJTPnR3V8RSRbS9amXaYZs1YeyYMqqfWV8pG
fiCNoRuWUWi7zDoMmjST2R58sjD2IUHDzJHr2rlUopcMtc0NZEWAknHu8pdgTeraiWgfk/l8W/Sq
nUt2uo7dlIJ4zT2P2beij0ERFTW2xscotF5mEGZNXVZG7sBVdl6V0NwVSWjo4PlVi0umai/jXKVX
k+oZSJCDJran77dFopK4ZKyEeWzoJgs2VT96NQhyxqjxdoUXauImhcjlMbzUB15dOyDcc5Z9aLhY
/JNbaGIn1drSC7hnYrZpC7frV0+WtVvF53bSeHSFWOT5u9xocn+aoeM58KeApoI2E6P+OeiYs1Wu
TB7Cy/O5J/2CA63bY31X76vYiI1f3hIjqZnUB91krvI7V9G9C4lXy6WgdoCI6Hfji7MfDu7b8GY9
Nw/WzjwOm3rYTeQb/vyKnQJlOisRJhjWg2XvpvwbGIRu66dC803JZK06dXqQALrncIjz8Zm3X7at
K92rQ8kLMJvAXLPhdeU8sdKNUfdf5IuYUszZAGFwJPjgG3WpaZUkJEsVBWs7tCq655Qnq3kYdHgR
H6/71xDe0HpoR2hhoYIeaH7v6vb7sXX+PX03zl7hjR6Ugn7DJL6fOpGh0wrV2te38Tu1Rs+GR1MH
AZ2fF2ACNS0RIQOQtE2gCapVH7j6hXcfIL3Nquq6+a76bBmvXrcPde1ZqqWvf3+39FpYeQ/yT8i7
PWIuwClO9rZg8a8BPFrXS41uYiwt0oO3WK+jaDVBnWrXkh2mU8DmqYZWT8WRDUlpARZ3d9sUVUtL
pmi0mLARFR4wbvpynaMO6+/u+PP22irlli5Ouvh09gSe7SyscdfDclod1vjHV4QrkyiugEl1Rx/n
yM2jHTzYE4i60mTxdS0ZijjRlQfvaD45SwZcvrNhxwJ3RLGnh9aLzD2QPvD4ui0gxRPvrwE82I/p
WxVioumUHur9fO+sUXr0oykRu+lofU5/3f6Q4iTkKTxCmyXFVIB7LjDIYN9to7M3/xq/K3wMGLQN
buq1261hMtL49n4VWinTKY7UqWhhQ3Nc0GRWezN8DHNd5uGq2X9nD125p6pBP6nfrtjzuLf2TgIg
RxHPMYmc3XKs7svXbb9AMllk74dyofBhWXBnpQCee7AzTVSnOkzJZHkAjokugMkOTvXEvfTeN37c
3rRqZclgrYUwIF1CHV0SZ+5Bi5yjyNi6Mn8iEBaFO3DI3H30n+24i5x79pg+ND/X2Di0B/ppfbv9
C/57B31wunIvFfGLIO06xFzmYd3nx+ZghEn6dURPUjIldpLtrCk2aYSZp9sfVIhMbrBqwDnWVF2A
X9YXh6nxHlui61RWLS3ds5XDTeH4OI2FH3J7TzyN11EYl9xPZQ+gCOAG9Kcyv6a/c1StCqZZ+uMC
kCt3U9HOJcZAAutM8vIrGCb3qdh5gzXHbfEUNixay11HJ40lK+4Aecqs7bjZ59ej5gKtiySa5qfU
eRhbHRPQx7n+v8bMynwyaFHBadrp5zT/XPvOPjC/WpYTB5kOBU71DcmW196kQU7xGyrzGXUfSuaI
uj/RdgKsaI2GqsQkGTXoDDxj9ol1XtbH0r1DCTxpMXOW636CSp2k0LgFT0lOe/hqa36qm2RtfjBd
IKh4QblyixWaM+iw0tA610hNxt7eOaLcMkRDsu7gNRL3vMmI5VYrYbttUC2Iryw3Lf8ZfNJ9NlJ3
0lxmigOQe62sJhPoF4WLaMcXNBKNXh0hidAM+22bv372XUhLZmS0BcP55m3sV5c107WyKA5WnsEj
YeYVmPuF/pvePsijJnXvpvXH7V2rhHJ1eu92HTqZxzIB58bzu5nHTv8bjalWpynPK1ynzKjIm0JA
KnhWeeuTZ1q7zN8EWGX+NXC3engK+mGHe714QKe/N1/KQJMSVmq7ZKkmamj24OIk0ZnyiR7FPk2a
ZM7ieVcix6p7In9cBHblLqs1HWaOWREouwj3qJt69W5cS6gkQSNAbG18acltVk1udm21wi1k833Y
/XaNONWRVCicptxjZZits44w0LMI7gjZDcI58k7szBnAQYOuOVWhQvIIHrATfJ+M2H8BLgAMJ9wR
XzfkrVpastjMqOiKvnUbYMfW40RLsnf9wtW4A4VhybyKc1MLKmoIh4ZPC5BpaVVH8yWjgeY6UW3+
+vd3hjun4DizqmvOsi2+WqO3RKVV6lyOanEpas4c8LSn7WT9C0pvJP7DDs0DpnYsWrW6/efWHbSC
GZnjWP8SjLfEfoNuezHqCjoKbymDlOMKFB0DNufZDEbvlC0FJssQaT0iR5ont32mav/STVvMNSN+
hqPFK84f7obquGlduVEK7LBDujalfc79xHD3ndCkLRSqKI/aNU4AzP88hEiKLvLsaChpHJDYEhpV
V8hDbpEaWmH5zuSRUyUGlOjaJvZsRDfbhHL9Ue/0vO4n1s6coWcprIrEafrgMaS17tL+rxj0wTtF
bpWqMCfYuBRFIiTmjv8v7xpnkpDEOafHIbF29tGbIt3VolDOvzqlwrxPgxzKGfQWACLrIx3dvVvm
n2/LSnXQktmWtl1VxWwijdH76EYEM1iVZtHi9ceK6gDoVN+QjHcwuhqg1fgJuV1Fc4933BzXc1K1
mteESpmkyxfIvSMFdiw5OR7/x8BAX1TwagueK+ZhJMOFt3EJJ63175KyK+NLRoG1OAFDa2l0sCeq
VJLcFNWYTkWYiZDHQn02P5boFgA4yfNVlfg+TFqNzSk0SW6ACijl9jLjM1l/RLNxRJodtb7dViPF
EciNT1baktx28eC6WtyUBnemvTHNKTc+8c5O7RCUO+c6/AfkILmDpuzi+7ZtX0X1zlNwA7OGE1mK
+6LAW7r3wiAKqkqzuEreV1m9W9w20WiWWgjCG4DZp0F632Js/DqqtG3vkuXOY2D2Vob3Z7BUn2hl
/bSL/OvtpX3s8AMP50gGW6PwjRjcRvYXlpr+7rI+6gGw4VfJ7fVV2iIZrEWyAcUTOATh/6T1o19s
FIlkrKVnD2I2r3n8oIj49ELaw+0NK45SbnkKqJcZ7Bo5jZjFw0jPmn31xn9ur60QttzmNPkgxao7
eOCaDklq771miJfi26pDpFYIW+5zoqNdmEC6RaI35xa6a80qwaycxj2qNn/9+zsdD1lostAIi3vL
ZQByBDKOD2z5uTF2AO+1ijjE6JzGxSjO4L8E5btPrXU61a1TIa3PPxF+nvlh1PGTqZaWTMnAwATm
GFpEO+mXnNaJzUNM+GwL0eQmLb+dQ2uicI2tf9eNIvaZH2/TnOuJv5MIS9egHgK/uO88/843zLNp
WgkaVvZDzjSKrzpfSTJmP5WidfFmdoqwP3ckq/a4bs8tD/sj84d2m0OQu7VWULFUgpQoG3Y/6vJ3
pesXUOm+5GjmCu53FE5xTydR7Fan+T7Opr/xYCVvU8OsDAJul/s6WEj2UFdBlf1beGttaVIhCuHL
fVt2zkDoCDScc9sm/vLqmr9tC9x224YsXLlfy+B+GdpjjeYY0NkhHiiWUyY0CRGVRV3f/+9Us3Nn
MRmsuRbd77PqrrIfGt2ZqpaWXI43ZCAQsXB5dOzLNJYoqT5O+bbBelfu0fJ5z6kxYd999i0PohlF
vbq93DZX1calW9UZawFPD3mP9SOt/rHCp6zXaIpCz/8rhb4T90pZ4TgVg6aQbj8Y5mOeb5uydv8b
gHi39IRR2VIImOZYPFTzng/RJmnIDU6LzXPHw8DzeRmMqOXuXR9aEe96TSOCwnZknHGzSdcJMBLo
D6cHgWkCJzUiP/3ml5soxU1X7nTCKKgrQgd1MeYOyw8y0uwpCBrxo6NG+GWbiCRNn2ogqVmVQNKA
WJg0He7Wgu07rssmKpRGRh3HHFEOfYd7KdLH0rmgzrNt29fvvdMYUGX3i78iJiiX3o14PZWRXWd2
jKyijvBetXXpWgJGXhmAiBYvpsXHpN66swodvbBKcSQrpV5u+wJDC/c1wwRx3nwmXvYGuNeEUWPW
XNyq7UvXUpOLgdgGts/skxl897xtj3kZcnwUg5mtZoHHfPhCflXWFM3sDiBbt8/1Y8k4Mup4S31B
S1BVn0HxE9tWFzPq9pHIyvu8Ds7bvnHNfL/THZ87je1PUHmzzKKqvLfzz4RX0aibolHMbTmhdDG1
zkLsIEgxm8dpvIjDML5hZPMuF07sjN+aZud6IHn3ck389PFJO6FkwkBg8ERNAudsr7thOFo6EADV
WVzvmHdyWlfPSlkbOmew3JL0V72WseXvwey923YOkg0b61yXeXcVU/7QWI9rv0amHdvbYmInlOzX
yKbUsnuR3bt9SLGyWIDEt2xym04oWXC5AMPOt6Gng3kn6i9Dv6t0s6Oq45QMt2R27aZorTyHAI3y
6jXp+DaoFDDW/3mi7RKgdW7IrLeutg4z4FHZsgl0z0SO/8+lRV1VPpuo9eYAzJIExS4UdB8yHZjG
x0Ix5apUPvirmDvDfBMtjdG5uCu0gzSKpeVKlIcbdnDHLvsmgEPRTUVszfkmHwwcoj+F4gUV7R3B
rTeEeYXgX6lbf79tO6pNSy6my53RM4sS4s7tuxElTNNqo9tLXzf3d2IGKBF/bho0VgPGx3zzjbR5
XDkExdcd4c0hrZ8n88Ws1k0ZVTjAP79jjhN3w9Yr7jl3D46V3/PQ2uQRMWD659JkmREwBfgJVknu
FhI8V7WOW0YleMmrgNautcU4mG/UL17s4dlau39vy121smScKxgL7XVcvTeOacB8NXZXbsptS0vG
GVBXmKCON99SWu4BS3PyGt2AviKxjAbzP2Vt9cSmWVCbb3naRFXmQ9HjAAVjtDI06xznwYw38bEW
T0OYx/70k3jn2z/qquof6KlclqIm0EDaZfWPU7r8XKZPabU8Ihg/dlW5a0O2zYTlIpVTAUq67tvr
eYOiZDq2PNc8XxXnLZencmF0WY0JgDdM1TTR4phv6GPV8RiqFpeMWJhLSGpmmW8VQYIM/IW8LDTK
9HFYYMqlqamkk+fMs/mWhY9ZnnR9GgtxmuqX28eq2vn17++ijn4th7ypFvOt7oOE9sO96dL97aVV
O5dst5zdLHNpPR+nus/BL26H1KO71kk5GXZZQ8v27Iih0c3hKn6J/M5Pu9GvK0bYpSc/MND6eW6J
5il+dZEfqL6cphzQnQUyLpddwpXdAXMHTWH8sZ91EPwqOUmeiLpk6vNhKi4UTxLgYQW1HTEvjyxr
m+uXCQwXHpI2M8biMqPsW1dZ3DPdlasQjVxLq4CGNc28ZZc1TOGK2CEo7JNdrJvycaBu+VM7My4A
F+OwAJFTEY9ud4/i3ffb2qnYuVw688zA7lxrZpeqAHHZzoYLE5PuSFWLS/GCTdKKgDQLGkPunGyK
mhygQLq2DIW+yNWzLs1S2vl1ccn7MqL8VAbPq/s6NzqcOYUhyfzQvWNnfiH64hJYfmRycRSODi1X
JRfJ26Bbgpt4hphvLaaP26zc2UYfW4VueFq1c8njeNVacDTBB0d/rXZmWSR98e82bZFs1MmA8svB
mXPpxJM3HlpQcs+6J/7HbboYSvlTyVfHHGewFuI80yliVRCXYDT1xyYarC/Xh8P01SE6AkmVhKTw
YcA0rGF3UMyuAci7+IFJyuS2hBTxgVxPI9mcec1V9qW1JkAERcMBOXY2ezANtmMDP9z+jEKD5NJa
yIVoa79nFxskxHa/72wjXg1NjKNaXDLbKbQ6AxQT7MLoC3fCyLZ3trOtIGLaV3N+d9OOxASw6H/3
UyGiuvDjVctso9r39e/vlh4cUjgss9kly56Ec8nzpLQ3hjYyC3Ta9atV+gO7GN7PYgyRmus0sZ5q
15K1ll25dqTz2MXNWBLm7g7sPLve28QWZZpyAcrMjBWzqyG7LHDrvDESbzA1SqiwIpn4OVs5JjF7
t7j49RPQ3EGmoksuqWQi2edqEQxPOQG7NL0TDZ734Iff+qDdlEE35epTazaEBWWBkaPS3tUzPAwG
+l2HgQJDh0Gr+AFyBapxPBNEHmV5WXzAEgCbPqJ5tseg/zYTlREDzNYC0jaDqhvW8OAuXdwX4Rw5
S62p6CguVxkuIBALAfQT1D01M5R0ml0ulqQO8k9Do2vwU4lI0vthGE3RstA/lpiO9yz/SOouWUtf
k6tXOOL/+pnfOQMEMXNfc4NdaiB9hZ+ccQ9C2Xx5IpWmkVCh/XJligF5sMmLCZFTBTIkewHD2yam
DZS2JfWvaOotGbAUL02JIfbcj7NtXcqmXJsqC8rctsjdu7Av9rZ1WSr3xJyfwfRjHXQjKoqDlQtU
vA0Wp0td/2hMRuK35YHPWbLMi0buCtX8qzyFyaaaFDW7ePk3e3y0fLQSe4mVfb59syqOVZ7D72tX
EHT3lhfXML7OKJEgiau7WBU5elMuTDkZMCUnUcGsMJvouGgi+eXmP5oZZMqffOvBZJ8K24q2/ZDr
D3xnAHUvkC+16/KSMpZ4uL/9oNx2Zckj+FUeLk4IfLtLR55YHaN872xrCsV99eeuq7xJc+435YXn
a8y59eKl3+em3PaElSfxa6+bqrru/aPlGI+Bsd5T8JKvbahRTZXmS3YrON70xshwbRkPQfkKjuZK
hwr20dJeiH9/ymXpB85GLywuIb3vxueguAOlvUZTPrKo69pSwpil3lq2GbaN8REEYwwtSOzO0DVM
fOSIr6tL0aSB3vx8TI3iMix34Amm9UPtXnrnpG11VIlGiihXz/E8RNj23UrG9MDz5nUAG9s9Xbot
kCXXn3D98ntTGtB+14dpcUntr7T/RIJvq47TRLV5yUrHsQXgsueVF1Zm8cD7PYgHI9fUDbx85M2u
O5cuWVoFwgD5B9KVbTE9LkHhfk6p6DUBoOpoJWMlY4ARMjHwyxrcUfsVvYPz9K/t/ia9rlqn2r/0
KPQCoP2OgMMHewnI6FY6pqcsnZ3dbRepUnzJXisPEDqN43vHck5JNIIL05jqr9zCXH1KktvfUPwC
eWZ/vhL2UQ9Zp4EH0dR5USaEZmnF9mWmXCfsbYsFa3Hh6ZMHyq+sf/CmM3U3OEvojjyfTys3980K
O1+nF6v74qNL31het0lFstmUtG3rmC2/pBPABYIsEeFGY5XH9NO0mSonTdn9DKBjJ9s39g9Ct3RR
XWVyPeV3niCw6i5l+H8viu4wiB/B6hyKTDdEr3AGMvkJo33hZw4kHnavS/HdxnQ+KG80Xl5hrEQy
VsyxNr274rU2OUDs844Oe60xtdCIPR2/bztVyVrteWG8W3p+sUCFMbBx7/ZUkwJViUYyVREsAQZr
iuJirp8wTRYt5G61dVi6CtHI8/k8NXNAkC7iYhkXL/Aj3+4i3z/09XdL14+v+oR0x4K/zViHpeMX
viKrtaaxc508zwtA0L6M4nxb/gohycwnZc77bi0nfiFLt2PTA8h0oszVgamqfoJsszxoCYqQWH3s
Dw5/xTxB3C3Ivc4Y1hx0pT2Fv5Sn9YMWXVW5Z7B7ZgyJKeZ44lrwyquyyBUMWK88nJ+zgngFsqMX
7vDYE+vd4DQ4hDsbPVYVLRMHf3YAYF/rqtoKDy2TwqZ0CQD7ZsKFBgcMFLcjTdo5yoVufZWwJJum
+TqSlY/8Ar7oKGztuKh17kK1dcmWaUoZmkJwDjiOyIIrZf7DnINHPtU1eau0VTLpyjJMBMslrA69
4/267lYUflJtG6NCNvKY/tCUKSE0KH4J5jx3rXPqBl2NTbFzeTTfQIGws8OAX+aMRBYyIqT3ojCz
k9tmrBC9PJtfpS0m+5y5uNigOQusuMl+LgGLpkGHvqDav2TJ6E9og7nGBzgS+NX8XKcUqZENFWYY
mTyhD7oMY7U8XALlUiVdMB9ZY20UzPWo392+HpAv5iGD3Iv2a4rRncX87ns7rqUSUamMFC0H1Zr5
iPwQz5pg2RyGL8zTcnCo1pZMlVtO3lsmIgcw1H/jS83igFXL7rbGqBaXjNVfUGMWBitQ9A2/rx0u
+Hqtvt5eW6UskpnO6WyBkIqJS85/A4GzcX6mgyZHp1haboISpdUFtQOZdAtJMIsIZNWfwt5SioEi
yn1QoruWwfmKWC3/hr6Qa9P7eqboKxLUTW7L5np7f3ChyPP4nVvMYUa4uIzdCSQXk/My9Y+VcfKH
J6fUXOqKs5U7o9quWNCFBjZZ1uQR9bNdYeuy1Kqlr+fyzp7agQMXllnNfc27Ax3ac1psaSK/Cv/6
yXdLm82YlSFp2H3qvtrdd3PeA7Mxui11hX/0JDOdTLE4tpjEZSX/kDwWRhWFiKqIWW78gGSrzriy
DOGHea7sZ768FvmLNe38UQfP9GH30lU4krnmwTikPVqaz1n7SsbHfKhfUYHc8bz/hXx7BCqBpPDX
O7Q23tMsA1N0EZO12pC8u35csmc0Yrki70J+qecvIUEwyqpoHXXAnwqVkvujCr+yS8Bq4WyYGYWT
G/eLrptAtbQUQs8maCeNcjLPtPnMmzoOqa0RiWrla8T7TlkbN2/mGlwy54m81tP46LNAA0iriJll
Xtxu6DEbY43G17U7hvyVI3lEsohXr4OjA2BQWIPcGdWYCJ9auzPPNTnZprmjYYkHBj84mPu9bW+q
HyHZspvbHvIA8/84+5LmyFmm21+kCNCsrVSjyuV2t9s9eKPoUSMSmtDw679Tb9yFH9oUN7S0F5SA
zAQyT56DE8B/TBczcv0vLm7LND0s87ZLg6xmQlaRVMye+cXIZ/D6dOWCDgWiczjFOWNL/gwxtsEj
Libg+UOIHHxYDD8I+Xl/dVTrLzmz0fd9F6wdbmvdEI7ZmdrXpP2YDM/3h1fZpuyuhQvRZjSdvU69
gZfDfBS80xinYmgZVpTay0RKC89eL4AoSX0wnY0xRkYVgUqmqibDqV/r5cLyRzs4+jqgumIv5X78
oMCpJW7Bn0E90QFtPzXXEBKQmlCgONFlVJFfm8WUWYhfQrQ734d2hQsORnThgb3pmKU59BRMTRla
tfzS6cvrtUcPFH6qsT8yLjD6rKlDqEa+/f9NPINwdZczR9xs5o9V0H3TrMf71qhafeu/I1uU1hMB
MOc1G/agCMpAcGRrhlZEGbk1v0rtktQJ5Zeu6D/YdXKgwjs5Xvk3a/o9We3TthlI7po6lWMkFkxz
rKaoH6Z91fIDupg1gUwRDWR5klRgCpUJdxXer7Z4gvyP1f1Op1/3P/7dAiIObxleZI9tShvu1a8z
5EmaB2hAhST7smQvlD1l2W9n3rlcE3gUM5EhRmiEnkcna5rXen1O1mJnJx/q9I+Ndtr7c1GYkty9
b7AhGNKBFa92fp2MPCxR/e91VLwKD5BRRnjqp5XTzrj7t9PEkRlnQIXXpVFYmq9X/YDkvC2yI+tS
W/Vry8ydgT69KZk/3l+Yd2l+b5ssua9NclAjsqC6+NcJqhZ5nFknEU0gTVlOdq3xA9UEJE9Gormr
UECAoaLRkCUeFv/P/e9Xbax02i7DVHMXlAaXwjYOLWGRQeaPRtE/3R9e9eGSA1fD0qLFpbyRCqKN
0RgeCsZ394dWmbx01voV6exJGPVrRaHe5T75/tUOPthb2gyxrzLuaGrLbLQNs/jjVUxwIGKbBJpd
ImPZl8Re1uGJQnOebNsFGYE0MD6KrK+a14mdTPq1AxJ0ixbYbR63CP7meGGz63kGiIhex+YXS8Og
rcJyY5JZBh4Fvt+k1ujXr37ZIzV1noyP+fycdVGpI/ZQ2I8MkOfzQB0vF82rz3/weY7Adbq/bz4K
w5cB8p4bJClkf5rXoDp06Mye6SnRacQoTsf/PSXfrDlyf0O6FHXz6jm/2mQO3frzup4W4zJpa1uq
hZH8dgVLReLRjF/Senqckvpkz/3Gt5sMljLMrqSj0+evZSPOblDurLHRwPpVqy457TwxImraNa+p
9XlI7NDOwpptAYHD1GW81Fh4WWnb+G4UnyJgtr+Vefty31oUyy3DpPqAGDZkovildT73yQ+qa1JX
jSt5p11mWc8RZS5+9TyML62tuVQq1lkGRvmu7fXobS0uIn+dvCc2tiELDtvW4vabb6w7KI18MGyM
PVrHJoFWreasUH3zbY3ejDv6w9q0dUDPWdsX12BqhqijJHjJ81yXer0BcN5JAcpYKHfktQ1J2vJP
RtYDTUXE6uoIqYhwzttorS8Tur3nVfNkULxOZHTUjcCR1kkKqePup1s/V+Oftf7t+qeqOor52/29
UByCMkYKj01m41Vy86fvRfB9rWODHps50VycFIFM7uRnC+hLvQI2ZCxPI1SuKfgH0Clt+qdgqI73
p/C+C/gyWMoCwHzlYm1eF3sdcUEWT44f6K6WiuuZL8OlhsYpRDJPzcUAu6OTgTu5ZAD6c3Mw0x2e
j+UQeZVvfKaNO5/5VPBDvfS58YwrnUtiaDaRH/en+b51+7LeRAIOgKDysJT28oF6DETmz0b6d9PY
/8BWSLlazOyd89xXe0GLcObWAZAqjRUodkiGrqDVziWJ69rn1cjaiFu8Qeu2sWwcXQqBXurbnT9M
OdLyLWC/ZG/wcnd/Xd7lyHRwHbm5zZuQYs69vThZXf7xmmDnDPVHjuolXap4qoJTCR0LqxJ7lL0e
jQwNOKN7WPP+obLoi2db5048LHQLddvtS6Sg6XXNgAarzD2tVQ3E0mDT0Cpy8Hv1lo5Y+v1YAB3W
/07Wmawx8d3KOVtm9Wv0l8dgza5zIEJ/4zHoy5gXURaG6ySJcxqp4Ie+K8uTZ5g/7+/W+8HGl7GH
Rd/M6UiW5rXtDzayluu5mTpQvn4uN9YKfJkHo2V5wpyaYolI+qdGV6SVjDyEiHuE/Tncn4bCW2T8
oUdHuhqWgLeA/Si0fNGdMpcF0f3RVWFE2uSsFxW3Xc8+c5bH3Dcep7U/FoWOEkY1vPTQRHdeY/Wu
YZ8dm6ORri5eEC15xNADp3F31S+Y/7XSOl8LEFCZ+IUZNMGd3dgnyrPqAMDzur+/RqodkB+dgdP3
BVTBLoWLuBINfj02kVv06L66/wOKOcjorKwYSdFO3IXkvA0gSrlUkWUny8FxdSRdKl+WptBYKbVH
CxF9TdITr9ZTtUyR2Y4x2jA2IQZ9WVHFQoutgVqxexLDeAJbUpTNzoch6zWb8P4aUZmOI0VDB10L
AzJ1loFy5bSrvCRilo65+f2bHJWr0WvDwMeagydbzB50ha2oYg8NFPGqLPtkmR/b/Dv1ao3PvW9P
VK5Nu3SwjMIxhzjt1qhoxFdkPzUxTzW0dPiNCx61yCkN8eCNx5GjkXrZ0rvnBFQuRZu5X6KQYg1x
RoDYZOnFE0IDBVB99W3P3xyricjtEsJcdlzNwctI2yGcKkcHk3r/GACD3n8H7+dspbQRJJ7pQ81E
mC2QiLO/0eYykd/3/Vf1/VKUGxvXdMd2duLKhgStT0/DoJPNUw0thTfq94aVQdsuZoTsstraJynf
FHWoXIjuxsUcPLH0cW21jyQvn7hwj6LT0VcrHFYuNVteJrKG5v3FMyHdmj6A1TP0Ro2dKwaXK82V
AMoI3MPkhIajCKrmkeEOH6xsW36UyhQcjgEVxHGuCaS+0h0fh9Al3Tbnlzk4OioSbrhzH6ee74Yp
CIMjCFJ/vW+I74d5Kleckz6bc3edh7hsfufNj6L/CXI3ptvR9x+gVC42+21nVUb5v7gFOu/sobbG
qBYvS9vvsjlqIOd6fxYKm5e54a11BtU2qhtx1oz9D7Mv/CbK7SXZ9v6gcr15ZYW1dFlD4qHJTs2E
cFMGne6Jq/p42WHzYi7TDg47tV1k1MNj3nmaJIzijJI5LJgN7HlOkz6eBEwn60ls2mlkj+LYgsLS
E3MamW4PwURHY6uqDZeyayVeGQDNVv2lGp1HmqT7uXWOAMjs65l/su0cAu26dgbFsv1Tjs7QX01T
TmOPfS56M6Kl7uKgmIRcjs7BQF+BSI7GSEKeWfDsjJepfR3AM5CyYldSzRmmiEhyaZrmJglmjgm4
LDbp73bcG8mv+/6gKPxRuS5dJe1IcrwzcPQO+2xF6bs7mslvPyO7sv6e9t+q/Hns/97/NdVOSIdx
McL5hqLHjzl/QDQQIRZqzEm1RLdffHPMZ0YXUO41JgQN/owECsdplDqjZnDVZ1v/Hdws8PBNAUWL
0eEUQohzP5qtpqyrGlpyadMG16ENsYQ49/soAH9P7nrbQp3Me2FQVwwz1F/jLCNTxIJUhEbNNclx
1XfL7ksKpFVHG4N3PFzd6ugk86ZHKZVL0SQok7EtAjvuyXWB1CnknjUrojASufLcuCPawRk3Y5Z/
bdd90+PGNmkwL6qxpdtx1phYXK8249ENFyCkAHkJqOboVY19O5LfGDfyeyDNXgwSZ8MxGXdGfpqn
/X2PVA19+/+boQ1RNavrYkkW3kSpmYfJ8lgVGiNRhEe53mwAQhaAfNeO/eQhSb/x5pvhHSpehoV4
daff22YgOWfqeFh1vEHjQDyLLBzrQx8c7w9927t/U/BUprjIeJL4OTRCY9BoXZLud5nGjpijcsz2
fPl8/zcUjiRzXdBqYTa3Viem7rDvCfu+tEJjNoobmyn5aFMMIBPp4KP19JzPpxWFT7cOe92VTfHl
ctXZqA3mpBQL3y2Hqj1aukyoatybNb0xycqZW1TGCF7jIzQpBlxNQtPbQhCNl6ZcYuZdx0AjnFG8
eT4PZiS8Z08n46v6bslLAXIzssDG0D0ajDrb2tutDpis8FK5tOytZV63zmrG8/KIjknb+lKY26Kt
XFuumtKamImhq8k7NxCuMyeuCYmqBZE9szRIH9g4k+v5UjtQLT3ddxmFW8oMHBDnIC73sdBl82j5
x8R+Dp3OAqWTDkGkcBy5qJzyZijg5BAeh3plOn+ecRCNZ9/RhBXV8JJfui1UfyDojetcsu/pAawx
UOi9BKWutvyutCKMXC4ud2YerFWPPTUu4tCd64M4LU/9bt4PET96u/u7oLBJucwMKqp+qih2l7ov
Nr/4NAurRTO2cga3rX8TA5ZurnI6Ygbll+HB3qex/5A3YXmmUbNbTuDuuT8HhSXJpWcI0BqNMJmI
gRA8CcOLLEeMIagcjtybzm2eaeaj+h3plF2DqSMZrUScV30ozCjNvySpHfYgZ9NVV1XbcXPCNyuW
9HT1Bg82S1BJWVC6rfs8YoNOcUths3I1umpRimTYkxhSMkv3xUS1oy0f/G0NvlSuPxdshPRFD2Ni
ffnYV0vkOzrwzG0B3jnE5bIzPrzILcLcOBnzSEwcN21rW+yUS86G1bcucM4k9hCQ7W+Orqf3/U8m
cpl5cut5KBje4I1/QcXvQFeuCZ3vbyORS8zMEKiJpbWI7f5Tu8Qp/WvyXW9rAv77NkjkqhhERD1u
LKMbe/xjNz1V/FdPf973VMU7lcjlsMpJTZD197eLahnWwdEBhhHxwPju4TqcT+vZE+ci+3X/197P
hhC5Loardhc0ZCWgZmQ7ln6rc/dj6td78N7gLpKFhvEnozryddVuS547ssJwSL6SuHN/eTf1FG2r
rWpk6QC2SqsiQYPLfVF8WN3QmTRoEdW45n9jTbuw1hlcKDG4A3DCNqjl+nZ8ub/074dKEkjVpJYP
VTLNLYmT1AyFsQvquC9ISPlh1dVjVE4gnb/lNNGEsBbBZj0PSO8uPzl0CrfBAIkMcHCqysgngOPj
gEX9fOh7zWNKsegysiERtJvcDK5LhmQ3TQIss7/vL7lqZOmw9VBvgwB7gKMDogJNRw71XO3uD63Y
TRnUgHbjwOwoFgP04qX9xNwlRMMx+qUHb9vdmMhohTTJTAOntYi9xoNwd/sUzM0xQc+q5o6gCGoy
VIEawrdIjXWv+Zmgzaf2It/e1gxPZJACkj9konlJ42E88uSzmb/47Jpu0Tt0AiLXfieLi6pns4iH
NrnwJTjXlRfd31hFhPQlN+3nOhnGFKdqCsJWdOT1Od9B5XnPp+TgrPusWXYGT4/3f0xloJLDzrbp
1IJYKJlMPzlLPoJW8eumkWWCDlMYZVLjsRkXs/84le0SNaA/1Bi/4rM96SHboGCNw4rNp8bwoNs9
/wm0NI3/e579e6shMiMHLS0sQkMR2h/yH9ZhPGa77jQ93SRQs1N3TfalZoUUwdK7/f/NvbLtbECE
Zqx90h0g8OzyAy2RZXE1VwbVGt287s3wThY00KlG7HHm4AJmhUtKtj31iUzKUSQOaEQFvtxbnxzv
+4KkzTYoLJHpN5hbT85UwWyWwo4SW/yqW/rlvkUqenhBk/3fFSmyNRFZnuJwvfof01N/NPbJqf/m
hvahOwY7HUumauElB+4aXpcu6smxYXunwoYEyUL296egGlpyV7KaaCWsA3Ly1x8ld14t5uqCseoa
KJNvFE7BprRxaLyyfjel34whucGLwsKyQejugNM59PmMdknNvVMR/WVGDkrbIrEHLuLJDs5BNj6x
PruUhU4q7hYK3nFjmZHDLwsOeXabxtwaH1j3m4GBKPF+OGsaA27eB5q7gwJcSFzJi/1prhrHgpu5
ogotqML4BY2484tPyFb78yGbgC8DdI0XZ54/d0mK/HUZMheQ9+mUI2t43zIUwUSm8MgqQpK+pG6c
+S9D9n30ju4YC/Hx/ugKu3Nv/38TS0gyE29tBxE7dAERFbLkQfe0bWjpJu0unWGnPnKSYjXzKJt4
EoLm5GXb4JLHe46flP5CkG7iv9IKZG6trjtCZb2Sk/uoFSN/Deul62GYfjl5lM6aJ9L/co/vma7k
5QWUZWmTd+PFvNZnN3rtryheRdOBfY4fy126012RFHOQ0VOitRbaV7hpBN21MtFPvB7WTZKKuCHJ
cCnhsNxHChv+153ycbfQh7bWVNQV1ihTeKyND4S3gVpnANEP49VG3859c1Ekx/6RNIJWw1TUxYJE
854e3Kg9ut+703ocd+6BnNZtFdV/BI0gQ7zmHUTHYlbH3pCGmftMXI2nKuKAjJsa/MXu5tJCVHWr
z/Ow/DH5FIRul+QgmmK6rJvKciSnLSBWVfs94kECqohp8g4UFJh5TzUbrBpectu+GlLWj0t7CWoe
mtZ3AzJBrNKFStXokusWDc6daoB7Ofxzm555nYe1ji5YZZqS67p1OdkdwfUF+K8QnUifu7X/dN84
FUPL4CmIiSB6UbyWZiis2KuDeuI28D2RgVN2m602T3CGlY4TJVREeaqDEqu++vZ8fXNyILo4pum2
eFuzFP3IB7MzNc6qGlk6eNdpNKx6xolnDlXEKxqVq9jdX2rF3UGGTKWzueSlixtcM5m7pXpmRbpv
SRZB2hpdL7+KSsdaozBFGTNlm26DpyQSVEysoet9E82vqtEBphQPSRkwZdJ2GtxumE9jM9W7seJ/
mCh35TJ8WXht7IqlE1GXIN2cV9vqokRm7YCAIskWGzdsp77y/tEiJ9M6OcO2F42MpApaf2j5grhp
9VaEA+CYtjoNSNVGSH7b2VlHs6kRcWsBo5OHVnm2Ux1Q/Gbr75znMkrKS9C6NlJCYuGbp8BNdi6Y
fKxhNyckmoNUszqKKciIKeqYpR3cThUHUAaKxp+D6x/u+4NqaMmJAcoXpVjb8eKxD6sZteknQ8co
qPBiGSTltQaDFrVPYoube8YyyIbqIMSqoW+zeRN6ertFw0XhmnFqHiFIU/OXbatx+70349Z8bGsv
w3Z69MFsP1GQTA2tsS2qWdLJOoEyaZzXtb348xoaCD/+mGuGVu2i+d/vDqrBn802M2M7eLTzJ1Y8
1MGX+0uiuHXIgCi7SOfOKU0XHVV/K5Tnh+9i/cBLDUhPtZGSczKzqqhD8DIdiyubzRO3Hc1FQxEi
/wFEgVKxGm9vUFA+XUo+nxsj2LszOQYBj0pP7NYhORTDFllV3IlllNTYMgbEfIkec7hpb4qDm21M
5MnUHP00JOW4DEi3OQ9TUkVpvY058x/1n56ZfuW4uOvZS35afAbKPHs/JPPxvukorNKUvLTszHFE
kuR/edpl/FjMu9rVIABV13kZJQWWBnMyDAsWfx336YmeWJQ8sIdlx3a1tlqvsE5T8li3ndFNhuvq
pcpYaKP1khEdJ5PCrWSU1JRW/+82OS0f0Eo2D3korI8MT7X7a6/6dOkmLMyFgPQDbzTwoC4G2Gk0
tVDVnkoOWwqS1K7wRMxByuHZP9KhDYNeo3Oj+GgZHAVBDt+eEmxqWz075GOpYxJRjSvllJe2zrN2
RXgEDW2Eqjyg4Ibm/FSEGRka1dcAly8zhiZxDitMj87R3CGJt9+0jTIBx2D2oCVoHaCBSndPy6+O
k2k+XLGRMjqqnHnS8XxEBWiw94G/hoKIa+JwzfCqdbltxZuTtKvKvFnBtRhbRR95aIcmzSPw2OGI
TkYTzQls+r1YG81GclPf8knu+dgDRlCcN0GBonvOq/I1/ws/b6YxrEGbNcM4XoKTQ0N6sNAIeKh3
xQGaY8Vp/WtFw3EKt9E1EhlC1aGpcaATGEBdW0Ruv+yLXifApNpuyW/TuhG08XCImP5jHRyy+bUS
226nMnDKbA0hqg7vwIl3r4u5PI8EEB0y/NjkAjJkKh0mJ8uWXMSZ8bOcm13Kjej+yIrLu6xdNIo0
s+YKV4SOjsc2++Yn3lOQDtegtI/E3cZ6AZTdfz3BXYOSTgOuwYn4wUEP49R/O+Tc709BEdlkCaPA
g46c2xIRj6yLJjDdcLpFqg43GiJ5cN4sPa9uXlU21aWlKJVliyY4qL5actiRgIUzn/w1Tqf8QAp/
hy5GzbVPVeOTQVHEyEWeUHz2FOGOt6t2xc7xwmYK7XDadWEX1VdDh4lQlZ1kmJSR8gpcnziwIERx
tJBTbL+11dfVPlfkczk/1+u3ZPhcGZ9M/wMIBzRmq1o9yZWLpYGgqGlRdLWgJeRqFlt2BTQdt1D+
JtYlpjO1vEIWCo2Ij70YL75vaHz43eiDoaUDuOmrgpQZjjHwYPuOE4KU2S6+33cB1djSCxbieCVK
fwUu+tkaOoAC9YRGeBxqLjzvF8/w7ZL/WkUwjUHiAoZYmHVokumpsaxz5VqhM6c7H/5W2caLKJsZ
pCPJFrAQfvQ22Td74fCxqTrPw/Hp1VM4TtMQsnn8dX/F3jUgDC55tmEvxiDKHJ6dXR36wuyX++Pe
dvOfZAjGldx6SgcULU2M22ZopEzbcG7ayKjcqCymPWuv2eJpTFW159J7tzMJRHuDTCC1YHxwDZBI
jNYHM201w9+29r2JSJdn3tZm67jwhGD+mmS/g+ZLW1/TTVgnLJPkv6yHgHTQ4kBLOKh2atv4YqY6
8oV3jzSUSiQfNlPkY10TCXAr26MoI6wcNcnvIFzc802FavyE5MslW9YOnY0IP2a9WxdodTQf79uP
YldliSNhJy2DuY+XvLmMYm9MkLzdFiRkSFXQ5ByFLBhMnfiPHefH1HGfIEWx5RjGmkjuGlCzKdYF
7oqaQBdVc8dCh66at65qWSR3tX3Hr8ApA2D6cHbzKsyH87It1Y4vl33WbEgeCA+3k+FnP/QR9Gg1
x9T7hyOGlpzU7CdQ+/fYziVOjnTXHlcWpg/LoQsbvJCSaP29zWwkb20g8udS67a3+Q93aEKefas3
KWNhDpKvDuDeCiYerLGb9SH+2vna1LFiW2UU1SzAsDP74KBqJy8smiwOCDrnG13WSDW85Kbc4E6R
JdhYV5SgV8h3k/GztXXcE4oIKSOplnnsxyzBx8/IpDXl79wNHseChaPQ8SndItY7MViGUFHuWj3r
UKgh+XScUZ0BYwFUOyLHKUFmsre8OfKzbn/fhFTTuS3im+O2RzfJ6HMsVjYeaRPPJAVL2LFH0+r9
8RUnroyqmntzgvwN4gO3wnqBxu7TtnEl77VqsxqzAt+NIx3ZGI48D9ck71SfLHmva3Um7cq2Re5r
H7CTQTVnq2pcyVvNyXLKGtw3aMu2woRne2OszvdXQ2XykrOmIFsonM6eT8OaPIPMOGSoTwmyKYsE
ainpbC1oMUJTbUY60/iZeG1k5rqbt+LDZbzUkDvm3Al/jO30I69/9/ZpHbdZnoyVckpnHa2say9I
70ZmYh9Fz7btpAyPGlYBDlGC9eiqQ8H3ni41qlqN2//fOONUDUy0KP+iv8jbc3EB9x0onnQ3pPcz
x9jGm2G+GZ4UQ8Jd+7aNAE/E9SE7OHv6EVmpgxmWB12jlyKiuJJnMiAF/RoUBLFrA9Fu/ElLEZbW
zkk+3bd1xUXPldzTSgcbFGQU+RznYGZFaBrnyf9gtVHqpxrTUa6U5KqdYZClXbFSkA6My1O5Z0f7
3P21D+yQHlbNzUwRD1zJaRPHCCrTIv2lTIYvFODccDQnHfJRYUoyDKopJ+ENAqpXTT7ineC8WOMY
NSXV3MwU3y4DocYWPabmwL2YDh8FBDiQ1dCEsv+1G79z/MlAqB4ZTYe5jUAvovtxPdjRcq0flr0d
ubEbNUd3txzKHPCi0IrW1+WrzmxVC3Yz5zfOwW0Tks8A6Vz84qvIwdmGvgOdqohq7Nv/34zd5rW/
9oADxlAhD8vpO0SUw3z9tckfHMmrLeGZ3kRhRkVFwqp1d6J2o3oojrP7dWgCjdeppiB5dTEUjbsO
2BWXHLMA7S9HJLC2TUByaB+rXtcMAaNIYk52q/hSGQ8ZiUAAG97/BUVIciR3tick5OlYDJc5XR65
Uz/4HZTgyXDTrtYkS1QOITnzTPpqzvpgPhE//zW40xwuYlNxCASx0vGLZ3PSmEA1Xgw+H/K+PfJa
hzdSbKsMkvKLNOt6B5bZQ74+T4vY9bIvRlZ+vr/wquGlDFVeZmArcRCri4Xva4eFXu8i5blF//3G
nCv5rGh6c1nGgMRlOexyb4nccj5VnrHb9vWS25KhYanDUdUuBzQiBeU0hjUHw/xcMF2+5f2kLaYg
eS8ERrkzugDzcgomu8iO+ijddyf2rXzAk6UIy10d6Yosqt2QfBhajtAOb7BcRXAFRpD2n4pyf3+p
FB4mY6SIW4112dAR6eCK7seGkZ1H2ywMkhpHZlfq8s43k3/ncJDRUmOAOTiVT05W+inpwK1hf2XJ
a+cRkJH8JNU3qCBF92ek3BnJo7M2wVL1yOmZwtwN3ZVleThMz2Q+zShbG/YKGb8aFeAitIc5bIa/
nvd1zZ/u/7rikiOjqwSpCi9IXbg8sV8mKzjPlDzRwNvVBTuLUccAp1hOGV6VNXU3eZMzxoE54mSi
wTcypscMVwa/ys5I7rwMpbU3hI6kXBEl/2GmsvJ8YoXTo6pCQrBj75o20+yXamgpFlSpBVggCovx
Wh0m98HX9VGq7oKWFAUsUeUNOhxAFYV2r2k+V5YXumih6l5BKXvm4qfRP06/W5GclklH86pwJ0uK
CmLshdtlsL1cWGGzxqX4LIZPY7dJXcoPZEAW9LYYafu5vawli1gzfoVA5XGdl9AxgXnG8RJ36bLt
OS3rKZWZ23KOnYkHs720OQlrRydQq9pz6VzPEIxH5BaANLW/lzSLjHkTISUWSHL+vA44OrZLdGwZ
5DDwICyM6uituj5XVXCRMVrz2hbryJEWcV8KLPjZQrGOXQGbn5pw+f8M+++nI71AfmQ3omDoSB/Y
tflr/r0hhoyonW7sGHv2wT/kB1/jgu+eL/gd6bRf+gT8oAS/w83fZA1vEpJEp8ygGltyb3smU9M3
DbtW/amyzkW9X3RXN9XQkoOnq+u3SNjWIBS/WsWHdulCg/24H8fftVAsieTIDaNN07icXdexcMIp
K39aLtFdnFWDS+c5c2k5ZwIfbk8vVZ6EqDNqLsyqJZGu5KDXsCY6MHatiyqN1qI+tzz77RvtFvAj
lkVyXHtpJ9/uV/Qu98bRqzK6y1m1Kc+GwSXfhSyr43hOza5tfhrq46Ljv333TPYC+UndN7XNFgOL
kjI7yrq4Ii9D/VSSx5ZuokDHT0ip66Ksy9XtC3a1yNNUfGHmX7egmj19/yDD4JJ7AuU0+JOw2dU4
zXlo7lfEAXSK/EjCYl9HybYgIHMzL6VJvRnCUlfP8/eCeOclEZ/qhm4pD2MSkrMuNAHdV45NEPU1
S55nW3PhUviS/IruUteaM4fXV6fv9m1mA65VaJ6GCmeSZYLJaix5b2BFskqEaHUNQZs6O183BRhH
8tQcfHZZl8zLJbWtKgSfLOSBBlfXyvE//NU/920st+Sono9AYKLT4mr0zq5KzUMyMVQSP0xWBahi
88EBKVrVNVFp7p1k06MUPyo5cNGsXWoW2GPXKSJmtFExf8rRo3l/xRRuLL+mM8Psu3yY2dV0QOMx
MeRM9qxiYZcGx0FHZfjuBc4L5Hc1MRcTJNw9uxb5XP9JcAZceL0M3wfoDlzQllFqvE3l1DKHsxAJ
SDsTrFWHfqHbNeIQ7NfH4HXeN7v8kB3vr5nyZ6TjtzP9dsiQpbkOB/7gHZCCOHX7aWdF5S7fbXqf
YtEk33ZBhOLNwJNfC/uLk30HSDPsdbSPKkuWH9rN7NUQxED0W8ewO7N9dqi/DnH+ZO74sdV4unKZ
pBM5KwieopAfuIXYg3NAM36UHKwj2XVRvtNlKm+HwTs+Kb+183pam3VC/KsWbxdkB45sIhQDo6R6
Xep51+oSi4q4Jb+1zRQqv1Mw4dpo08vtIeKycV/iEn/fplTDS14O4uikalyBDRn4EI0z/dTlkFuu
qK1rUXofw+oF8it6Rl88ZI4wgzyLvOf14B3yPYsISPrO5Ne8v2Hi0q3WK7+lh5kzMa+46jm+/X31
ixudmvmEKtGq8XVF4JIfz22fp6tT4Apc+/6e8wyEc+4jqnJhPzJUbLkmAa/YF7l5yRJzj3sIfkaY
Zsimk8i/JkITRxSnrPyWXmeDkQV6pVfqoQOo8TiJGi/QPdoUQVd+NQd8KBeSIn4gpRk2REQjyIaH
8ujreBFUny+5dzt0FV+yub7ma3lIg/nI20/3nUE1snSMw0r8qnZwIV7oK6JUaI3TbtvI0gme+sZQ
oMLPrn19nJJTnWlinSIK/fNCXkRHeNLXV+LkkJZbinhY631Rl1E+rx8yoKMC39a8ohQmKb+W22nO
murmWll/ytqv3vAw6VrLFQsvdy+taVsnZEGIAKSrKGOSaKKbwlnl1qWy8SzmtHgLW0YT9cHetJ64
aYepHfFtnUBe8I+4MBzV9lICTz2IHd2Ve3FK/4+zL9luXIe1/SKtJaojNZVkO3HsJNU3E62qc+pI
onqJar/+btW9AxcrNN/TJIMMYAoEQBDc2LigmfcoTsVJV75R6X77/83bVeVbhlFsH5Kb6ATy62hG
L++gxYeoxG/7ciMejaMYIJDhFBjcJ2N9L0p0mA/fdpm+3MTksixdmI94kFv9mRUsdACmuS9adbTI
XUxlBtpxf4BaxJGd/K9pyKM0wvSGy/LaHUCpdEqOudD8mEpHkgv7HZ9dtx+qq1WeKhwndP621Pvu
UzLpc+7mQ2M4+I6uf1zc1158uK8gxZrlhiZRtTNxFx+X8OGHGYMC0f3aNl/uy1b4rDxSOKGY58IN
JNe2kQdNj8kfiPX3RauWvbnzjTk2oOfErDyCQ9yiQEqaB3/0XwxuaoKxKguVu5pYvuZe3kDd/MJO
62N2Fmd6AqwgMiLdBVyVhMr9TTPqNnG6nSVzES6heCzfGQeMYemi9dCd6KOvOQBUZcXftc0bXRHB
E7D1WeV1Og+H+VIdjYOB0HAkoYcIFB/mfW78+/dvfscfmxzTUwVwyMZznmKI4qJr9FAkDL81eCPZ
dhpidPMAQ6L/+aDzpY4TNBPu/v3Oq+xvO7j5hWYyDafJkatnWR5ZpflYzOhKXHRjWFSeIOXQmehc
3JLgCU51EOTsOPvyNLmxCQx9La3x7nxtYaPzGYjD++6lsn+5pan3iY35VPCvxUXVeziVJ/Nf74N1
rIGrcTTFRZVhyt1NjDM7RnNidR3OxhDEJ7DdHenz8pp+to7FIQNl1uH+5yjULzc4AYIIwkQaI7dq
liDJksjYG4jk9qbYANzW32q7s39u+6BMgDa3Pu1b9vY5N0Y54c1cNCWYI1MXl/hueIhzogtwWyr8
xuX0L+LndQC+n3bY4HfZ5+axOdan6il59K8bm3h62Kt5KV/OAGNb6JpW13zwH70OtLJ2Rd7fV48i
KsitTfXY0sp0satNWQdl7ZwXMzvzLot8NKVqjnSV5UiOu1TJ5Jhb6lakRX+YivqdD8Lg4/0PePsQ
Q5/Fn/uLYivaXFzkVHPyPvE/8/WB7Op4pICF/ymat71V9Z2NdK2MA7DHPNB1OQ580mTNb6vlrzmp
JKvpxOeuuvrJj2mowhzV0vs6UQSFv+ajgqIfmeBmmGDAfG99wnNbOL9bwyWyAu8LiGM0EU6l++3/
N76Fc3eeMcYEOXlxWeeL2z57riZVU4mW3NapTd8SK2wm7t/3LA9RGHVEqtPPZnl/Oy6ePP9ceD/G
w8wJLkKTXb406VgdcpwsIVBTeVgwyzkVTfKVJVV+WKZxDYck3zVjDTZl/fnLvpj8iqSwKdHYYVYC
j7rqJjOoVCZlzha6stwVPUBXzN0iwRDzL5NRdlHR2v/eNyuVwUp+vCZ5SscEudaw9AejZtG0Z4Qp
KJUlH14X8HnFDiqJyXq1ACYzf41ip2jJh9MiTVLReOWVJN0U2nw+OWOZHIqR/XNfKQqty91Ma5PT
VlhIDPn0wZs+NWMZ1LoK0tv36r/GXrs9sQTH3frateL7VCznTsTv6VQELsLF7GvgrYo8hcltTQ3D
2Eww2uEeEIyRBVDW+tA80JN9yI66YrHCdGSi6KTzQKi6Yof99dWxebC0H+6rXyVY8mQ83rob9wg8
GdOBoReLHWs6inCfdMlbOSvxeLs9n+Sr+8tJ2S+f60oNqr2VvHWsE146GfaWNFfeRO506erP+T/9
oHFWlV1KzpoNc9lSw9mctYqmGCMpnO4HT22N3hXi5bambkwyu/UoQn+H8mPxAP6HwOw1VANvJyVM
JodeM+v/zvTO/Wd0Xip+ru1L7n6/v6kq6dK1N20BabRMmDsSHG6XwdI9iPHB6XWni0o12+/enIoj
aSt79HHRwlz1w2wMLw6wygklmuuKwnDo9rM34su26Xy8DMOVmvbojVWwOhhgPVdHDI4PbLo+3teS
6is2h7v5mbZ3K4dtgTMnH5fvduwGLdPccVXpiUwRLRIMSSANdkBEY7ShQOtPfthH/sapEkwPu0go
KZPZoqnHxxpg9PLK7I8s/qdjERv3eReVvDeuMmNJFog2k6/u/L5HlqUTrYhoVHJcN+6ES1wXgaHH
6MynRRfLFBsq9zU5wGub+Ywlz/ScZ88uOY1i1CRUKtnSKQv8WNnlI8J7Ss2PhhM/M3+OUDKJdtmi
jLXK6qytMBkblxQ7CRpQMdvkNFg/9gmX3LVKeVJRhkDZkc/OHNjrt1H3bKCINDKlc9uiKGsDSHM1
e37yLXrJXPZ1HLyI8HLX3EaMLpb8lPVV2UwrAnFhnHtw/67rwfX3Wbnc3VR1dQbo5Ha4kjrAKeim
ecRbTRh+GxaIlUuHqzWyxC5SZE4iAuMOHvPp++pLcxgP4hm4ybAIuY6ST1ElZDIEa6gS73+zhC5y
zuahiNw6ykMgql+rM+AvOpao33RQb9wrZDSWWPIcU2W2is+7JVwjcuk+jI/ZwQgxXenAPtTlNqLr
iT3raLpUkVSGaS1DtzZWB8fb6I6b1/w8BzMPRTCHDsqSPQm1yGDFlekvtNay+ISv0/yEEbVobv3Q
TyzwJ/4yOehfmcuAz1fUu8Km0s0ZUsRBGcFFbEHdyRnnp8ItwjJzAhAeaOLJ22QflMm4LcJKUdvo
W3maF36M0eVQ1t21bguMrmwP7ozi6Mqjyu0/TlomONXnSMf2OCK9r238JEa/V0ElCA/RI/vxfgzb
Lkpv2J0M6PKXfkl94c1PWSEit3jpchKIbDr2Sx560/OYZWHj6CjFlNqTcm5v8su8L535aV3y05rX
GJv5bCVdWCP8FG127CseoZcexADH+5+n0p0UKdDARHtaL/OTgXnMmJBDulODhEqTbSq/RzrMcyMj
zlwuyQXx7SllcQCqhMCK+UH4Ca5ZLkrl9jahMUdf+r4Pks74wZ0wDROzxq72+uwOn1YdFaNCUTLc
q0jMHNYLuTw9ZPw0tYf761Wc7zLCy2nFUrhOBvAtuHFEgaBJXuZ41tR6VKuWEvIJwMeudVHfRKPa
Wj7aiebRRrVq6WQXnVHnAMUAz2exg9m9Jlsbuq1JYhVpuIzfagDvGLICwgVq7FXfgresfrQS48Ld
KayZRjWqk0tGck0ZmeqqRNbWugE7OQceYX73Z0B6ju7/w7xK1Q5IHu1gZJFfEPxK5x9jEsXlvkuE
jN7yc8wTLBvsrDMZoMDpH0nhh2QxNVch1QZLjps2Xe2ydDNLz3xHqursDXZkdbu6bJACSl7qd8Ab
Ftubn4uGceekncql2lQZqmXk1v/VjP53SAE/mvZv3rINntc/ZF92Oa2M0TIEUkPabZs6H/k/fvaA
War7JEsOi0ct3543o/Sqp8K5luzRmTTFKMWWyoAsNHz26F9FQoMpIiXg8j9s3TgZhY3LcCzPzl1S
zC0KIm1yqDrnVMa6MRyKWCBjscaaeE7ho/Lqr2lYLQ5GJ+cfqpKzgBZPNohl76tdaTeSmy6Y/V56
7DcGJj6Vh/rEf67vpuN8KA7Vqao0h5NqC6TT1vQX0yYGqLBINh6TokBZHKwvvo4yVCVeclqMRkkm
vMHhVm76XTBn/CcpyaFC9e6+lhS5kIzVAmN4nTukqa+jOx5yrw4Si4WAKx6qtgvdbgny8XNZ6Jhb
FVc8Ga0FcH6SsO0loQWYx/RC4b2z6KOl6ylWbbkM2SJC+EXJAdXvD+PFCzdIp/OY/kgfNmolU/OI
rNgSGb/lUAtULWhWvA5d/zzn5audpifDMg73d0TheTJ0q0VpbSQET3TpjGmYY4U5cp/uS1YtfPv/
TZGKMJ/PdYwileN+7dvvglyzdt/ZIjNPV3zMrSrGosfhNA5HvzsuOsCBymYkN6YNzcs0RoGwSPKn
Mq1Dz68uvUXC2I2jfYqRfBjNe2OJmmB1RXcHP/cx+daVizhihLMmFqn2VPLibKEzuJaRM5OCsgfC
crcIwNtkazZWJV46eoFJwSBVBxs7lF4w1PPRzwdNTqLQvgzWyrIkIW2ydUyt6XPlFKFwiqhP0odZ
m5coVi9jtmIEzIKYeNnt1zkEIXXg62DRKsnSyVu7Dq+sEkBUmz5g6IjNNda+FereuEDKUK3WmEvW
WQgzeVXGIRfZyXOdz5Pzjk382FY9IG3aWTWK01KGbGWNIBV1cVquTb0eDOAW8VgZPw2eBxYM8Au7
WgSaaqs3Ld6EB5OPDl0yA0dNinkGXX2yi9fJELjTfb3vZqr6y+//3/xCv1St02zwCQw+FhE7NUdc
UqGtT1sBZuPPyb/c/yXVp0gOnfZJwyeCjRdWwU6pe6n6qcNG9SIwEt18CZV1SU49ZuPSDqJGXxjQ
ts+Lb3Qv+ZJpDhmVcMmll3n1UpoirVjyB5oerV3EFRRJw5+bvNLUXrnpb885Fw9o8sEIl+bDfa0r
1iwjuOImTom1YZ5S8GqSefmn6AeN6Sg2VMZtpU1lCz9FjGCFeEg5eJe9+pWvRpB58c99q99++sY4
82qOMfQemRbaiI3lurfKIMO1prmcuNGiM2C2/+uT95mOPk9xmstU1IVNsgb4axxaSxMVoxPWtR3W
ZqmJcYq4I6O14s5k5eijH6NEy+yjLxYnKDn9OSxg6ytm8t0YB01pW/UhkrN2wm9M8HWjXaAGrQl4
o2nWfShqtrNTkcmorRU93HXL8QPzMT5Vx/LUoXfwMkWoLj9kOmytyvglh60yvibTgtuGU7AvrDRR
J/d1JZ+3rZ/KqK3UcTALap5w3rhZG7iURKUDKH9DObiddfCJt7eByvitcizaycUT4JU6/8bxZ9y5
A4P6wX3nUgnfrOzGuaysIBbDGONrT961GaDZxXnJ3+2TLTluaoxN5ibAwLOubB7HcfQPie+5QeKx
Xex7FH2nfy4/L1Lsr8Dm1iNtD04KjoG0Hj7WNft8/xveth40OP75Ayh2V+gwrupr5yxr4JBpDZ2p
2ClcyqBt2mB6OgFKemDhYpy0rJWqTZUcN1sqf8XGVteVTU8eIOWs5s+9sa/sS33pfC0KY4nrCcsu
u9e1zs8eoZqyiUrbkq8ys+1Mw0rwurDwQ8sAsGc6hlaFaBmcZfQLtV2Gjczy9qUZx2syve4yEZli
ulpd8I6Y27NuidnlRfnRovsyGbz9/2l97Rq7Y7c96s7bEcJsEPrqGu8UNiJzTNOmFJ1wgHI3mvg0
eu7DbM+PpNOdUirxkmPW7sxbMWwgev5AStQdvxrj4b6+VaIll8xBpW6kDoKu2y8hY21kifQwtWW0
T7zklCBvMDqbb+KTH2XzKa1/0fL9fdGK40LmmK7jPhtIj2L7XE2P1fqvKOhj440BaJt36kZyzWSp
yrqeofbGOFvL1zR/pPWn+4tXOZDkm4A/rz6wKEhr/D5sGMaTZTqaC4VoGYXlodLl9J6DAnhmfzNr
gApGZvy3a9kyCAsdmjVIIpAuidw9Za15nsQU7hMteSdGI1NSF9szVbwE1E1Ap6C7Dag0slnQzbE8
l1VRj7iWXRP0oMCRos7ZdRegMu5KgD9sJn1cXAv24GSXfDzuU8b2JTcr7uax7pwB9xdQE4ZVLUK6
/Lgv+e1KqCXjn/pVOJkfdynaDddL1nVRb2VAuz0S953Dv6MJPcqsXTtqyXgotxh5bsQu2hpz8i21
UStYG7Se3/+Ot/fUkhFRmNWRE3Op0mvfx5FTDw+Gr6OUUIiWQVFe4vJhpBDtrq+m8a7XATNUcrc6
y82mFn6Ljo2iTq+Tg1l1q/VAPB24/+0obslgKCeuYkr7PLs2fhF4v1wQIti/7itaUW22ZK7nBATy
Exwnu2L+wDZvrz+lkR+iZr5EIsy0rMkq7WyfdqOd0erdrFrxM3RNvoG3+nEey8P9T1CJ3v5/I9oc
035M/SG9ZrMTUaAW+1oDE1BJlo63KuvTBPOb02tsTa+N+YWu9pd9a5ayzmmpuJ+lHowQPQhG0UVp
+u8+ydKpZrlIw4cUa+7YS4eRde1OXUhHmlXODu9nml5rjpHzbTOsp7Vi73YtWsY0uU1pDSsf06sx
nGzj0uhqnNvp8neNE9/+p2lQ3KnwatmnV7SWGEeR0Fe7Nj4VdTxHpRt/8MSiqTArLEVGLvVAttb1
4KdXe2T9we8Tehqn6vM+7UgH3MRbDoKAJr06/bgC74vnFEYXTbfEJuQtFUmO2c6lT8YhTq+ePwWs
+xm7r6BzCj22UzOSd5ZDJZJ4WNOrlTVtgOr4h3Z0NJ6/rfGttUv+uZES86oUUIyo0TYL0q/WfUDT
7r4TTuae8vBKgC6J2LgY/hjlBih49711WDLt1GLZmFqzpCmYgBI0P64revfHWLOjKq1InsrQFWQw
r00BnTWOQ11Fac8+uFmuucIpxMuAoznuOjHGSXotLQwG7IoXEGQEnambgaYSL7ksIaJbPR/i1+rF
T19o9eTooCmKaCBzSVlzzN3UjZNrApAX2PV588Wx38/xa1pr7uSqxUueOo4ib3PbSPGm8prPUbw+
WbqpL4oII4OPYp+72dIw4yIw0C/YSMuClvxzP8Coli35qI9J6q7XG8l1Lfpo7tPQtVjQeroZSiq9
S25K5ooOXY4tde33eRkw0CW05QuGBs+DDo2u+gnpPO1aM5nWGZGgAVTV7I/Mfk6JE8TikBLN86dK
SdLBOgJyS/0eeyvAeJIaV4AAgnb5cH8HVLsr+SzHHGirrnEATngRyD56zr7oK8OO1r61+tKcEN1x
02jn8TLn9un+khX6kLFGGejfmrxDRpdy5F09TU5GY1cBRjTqMNyKy4xMCCXqDA3oHo4mFC1fh3S0
norMaT7arItPTpnSwE1S41xnRh2hnV93U1UciDIcaSiWwiztJLvm3tEfwUl/8JIqIK4mfCp2+i9M
Ul65seAwI589ev4VvPH7tkPy4QJRkzX2Gl8W23kdhw+88a4J+3VfuGrRkgfXVU49gD+RCDvN1xEc
+lFe9jqOeJVwyXfxXls5y1hAePtc5HGQmDpiGZVkyWWXkc0u6yC5i6/G/JNU7++rYzuL3sg7ZLzR
khqek1AkZEZfHZr5S+ZGDf8ap33Yrs9AUN3/FYUhyjij1rENmy1tdsVwhw+D9bUf4rNRNUcqdEOQ
Vb8gnbWxSW1rzJG1+iQLZiOPCkzgbT32UC7Tw/2PUEQJGWeUAcRN0r7MkBgjvRy6Nuwy8mTVoIK+
/wOKPZaRRhxjyltuIvKnvfsto8FY85/7JG+fdHOvNAy0sDYrz66YvluGbUGL0M38fYFZxhoJYQ6d
aFbnZHUY4javYWbowqZK5ZKzNrXnE7YsuKlN3ZHS62KQR8fTNVKo9C17azOKcq5HWGXbBBZ4UXuu
I9dQiZbclQnXrW0GnXjtL3twInP2w/tbqVKJdLy6nHrCrYbsykUaTdl/Q+cckqbdJ12GF9UzAAnu
gCt36vzj/HJz4EIsTQxQLFyGFZW9naIWi0O28h/X9ONkRFalwZmrRG+p1K15VxgEzE0bp6tnflx4
9mU1+pA4lSY9UMQWGV5E59oVdIvqKWsp4mI7BiurQa7aYOpfliyOpnSg+ozt/zefUYGPPSE9YnGP
QTuBbXovNEMNyO7Jp/u2o7BKmQZqzkQiCBuTq8Oq+QyAoBF6A9W1aKqkS87qWh4bXZNzFGyROw3p
oSt0ZESqHZA8tRjcPJ4z3APz+bvjhQmmog0sMK19EUymfupFvFhkYFvNJqHAwdb/2QXRbKpq6ZK/
ZlPco3sPsp36ecieLbK8G+JoiX2NfIXRyAAiM7G6uu6xp7YwMbkapSxMo5sST3NVUGyqjCFy/bSw
4gElZt4AIjw4/n+DYPvMUQYRFevqi5ZTlLSsloeMVNORmER3j1IpZtuQG2+yHZTELMvCfYGZv6aF
OYgIpv1kG0Z93OVOMpKoWlq8BcWoB5U8HcOqMZ4Ti+raN1TL3zbkZvmAfky91Y32qY6nA7eKMB+q
gzfOh31rl5zVnGyrKiYXryvVf2w2D6nvR/clqxYu+SqmVFXgNl5w6bCKp9Fd3k/oUWW2jvNWZZDS
yVpXvulUDHrJR+800PVhBQ5/38olV+3EMsfDgptrs8xu0FVdE1IQsIRzmehwN2+vnsjIockkjYPS
SnL1nfVl7pPHxPu1Z/FEhgtRMjVsJbN9YrH30E/mAybZR7m5a34XxfiiP81xqHzXKqvBPrlsPmAS
1slHL1Qe6xI9lV4kZ/UzAfK9brvcm94jiP6KgBnVh32a2Qz1xpOIsBya5V5y7VMnZD9qH23gucbY
Veve/n8jmzt9Y1YjHim9wq8C2vjlIavnYdeNg8hET9RN575psKdOAuJevuZXIKqqoE21g0ZV65ec
dWqX1EwM6MZxa0wUcjFtJtZ4k0q05Kg+DDKGHeLM5uzbUIEqvONMd1V6+1Ql8nj6BFOeZlMQXIc9
gNe+FeMSjMZhnXYllGjE+HNbWyMrHBLj7Giq9lp3SdQYGFjW7aPRIjJ0aMI4TiAfsHrWfjan7mEb
B3zf1hVKl5FDHfEssDZC6cw0nuqpebDiT/clKzQuA4fGgQkmelgKJ5g/5sRjYNLhlYj2hSz7nsqJ
TOXkGWmKp4SSo/nJm6KhQnXS63PdJK23DyYisziNxORNUuYwSOF1oeBoji9mlkZNlukwmyr1S6cq
z1bKyGAiSrrzeRjqLIgzpssIVDsg+erCwXe69v6WvffnbOaflsw9reaIBvl9ndKEST67liWen3Ji
n/CQHnXJ99JOj4Ola/9QfYB0vpK8aXm8BZtcGCTqiy4wiyoSBdI+q9FBQxVbIIOKRNnkJnOhpXlw
I+HlB5roqJFUoqUaU5mgvNd6S3JlKF0ZxXzJW10jnkq0dLwSMGuLGJQi4I3OHmp+tWpzVwJP5BH1
6ZBmjQvI9cUcrOXQr8V8dTvmHu5HBdW6pbPVp0D8gWsAJZTR/ARAsRWB71OHhlI4rDyQ3iYM9tHP
ybVCqSO18sAsrUOFaQ371i45q7FYVGSlb5/m3g7LyjrEq87SVWqRXNVqu6Qn3LZPlFfv8bj4LhFC
R1upki356GJXnbEyM7kuXckw6Kd7Wdmq641WCZdcdMx5b2JEDnRS+3gS6g450z1ZKrxfBiulftln
y4TbXl84UQsg4Qq2OxOg3zbdNyGAyNPzFsxrS0pvgoOmKeo0dmhM+9oJiIxbKqzO7CwB37eKMXJd
RMhKdy4pdC7DlsRK+84k2FBvEh+pjZ6oXli7hotT8heJUxyD05o1yTUb4vee2T2LonjF9JN9/i/z
NxnlYM90gL10tA+SGDxo5b5SJJHpm0qCsnLrwF6s4stkTp9tOL7LFs3ztkrpkoeCjrK2Ckq3k84K
of4D21lWJjJdU141aEG3HBxz5ed28cJ1HKJdEUsmaIqLiTfNAOrwinSHJu6eiDEfd4mWYUuiiRMT
gzCSa5k1T/OEiTtprMlJFWFcRi75NBPZ0EIfNWLWfPUcjIQfNAARxTbKYCXa25VBPdhfWRdXQthr
UuvcUrXsLY7dXO1GS4y4vkDZZfvTS89zPAWLjo9KteztN29kG0D5cjPu7ZNfJaGxkqNb7UP6EJlM
aaKNI+KGJFejnB/82j6M9c99JiKdl4x21kwXnJcTCpjgoz34687oKsOTGidZ1zyBPkBFc2xcGjJd
o6JK09JpaS+umw02dtG3RdSbJGzzQfMsoDIQ6aycar81+2q7O9vp+znPH4eavw6mlhFZsXQZneQU
C7NWF7adWrjdYt4BRXF611bKjEhWWuU+J9BKw5sQiNDQQvVin2gpk23AskZrA4F1TtY2sCdUdsc0
1nThKlQuT5E3gFnJSTIgjlTPQx6I+cXTubtK25JL4iXacwiYYU4dMGAYvhl6ri7RVK16+8kbb0+L
iiMh3FQycPTd0Cuv/HcsLTVKUa1c8ssMT4JjvcVAp/s3i+uIDuW+Q0EmQMqdAQhEz0W1MuF50KfL
h3yG2u8bikorkmcK1nuTI7CXWVFg5oYVUp5/Zva0c+2Sd1bVSGOGktqJZOCamvwT56OmOrSdAH9j
JoiMRDJJ63qeBdFlYgUOSNZWlCv7c70Pfk9kOJJdVNNIqWlc/NkDB0z1Ogy6YQyqpUvemVSOMbbr
YFzM3PqUr+wMMt4Xt/kx0lpjjapf2P5/Y+w2Z12SrDjtQVP4anEREkA2xVoeSnfQXNwUlN9EBh6h
jjMOSYOMuTXG0BBTkFL/nFjv3ORS2AD7W0lUzvZZ5I9uprlGqz5L9uHWQFW6xJ7MxnkiLLSWV7M7
AfYe3fcGlXzJiYE0a4eFxfEla+1gjk+T7yMCHUrd5GxFkJBHuzeFhwqDwMaDWyUwrOlYpY5m6SrR
kiMbNipG+bQalwlTGvr142KNP+4rRSVZ8mG7rHlBCJhr4L/BypOjuyQaG1LoW0YkMW/u4sYWAERj
zP04fS55HSBudrbGDRRLl5mPKjNnazfDXkTvH5O5+1bHzesurcg4JDyyG4nbYitnNEKWLD2zsjju
E71p68Z5Pd9vcBGFwo21C+wCXCNCV/PeimRvBE1LOl9tNKAU44iSiOUux87pfjE+f8riLMPvGKcE
E6hNQ8cIpVL+9v+bz7B64vp+7YH0jpY/eC7sYLTI530qkhx1IUmW8WnFbV3YR4wODryiiPaJtv5c
Np520KFTgK0TF1OQvbAzT7ydoiUfTWKxjhnlxoUa6YgJ8UZ2SvJYkwhvh8dbWyu7qZl0ec4W41JO
zZlk89e8XuJwynPzYLHxPeZL6KgjFBv7FzypGarGs0FT6fCNEkf8E/u6F0hFOiLDk3g55WTMofxu
u4JYddgQejCncd8GEOng9WtMGqh6C2ZTPrnemZiay7Wi6Y3I4CSfewmrRwhuQDn90T/yoxE6HzMQ
x72Op+pUa84/leYl911Kc0U7wGhcWGYWUZvx+bC2ZN6XC8rAJGKP1HVAaXIyOj8wZwzpSg9ohtNI
V8R6meYIwx2atohn58TRQWr5z12D4ad1mNW74EPk99bchJuyWak1L5NzMvlqniwzY5G3kn3zp4gM
Tsox5AEMtjNclyUPxE+iGBeU+wFHlUj95hS+Wbk9TZXreC2Okk5kZ7RJd1GbdNWZNGn7zVuc+tqC
fCNM1mk4TzFYhJx+8U8G0zY7KMxKRi9lDKKKHNY7s/o7EWYekNiYNJ+ncGkZu8QXtLKxDFZlszwS
Lj25pXFe8XJ5X3sq8ZJLM7HU1LWw9swZz57nB6Cse8A45n0RQ55YR0na9IKgIgcalcARNDIo3Sla
cuZ6JM3Ih9y4uI5/LmLnnKa/7utEtZ/b/28MymmR9pAOV93JN0M/mVLcGg2duaqES0dvSkXMl6qO
L23/D6rxp9XfWf00rT+XjR4JYx18YlziXPx0ZrR9GE6iG1SqWrZ09sYEE/xmXhkXS8z83eqRPKTJ
qquuqqRLh2/joUhup4Z9EisJiyk+dGwfP4Mpg5VqrymKUUC0N+AmUv9khGtOrbddx5TBSv3Susno
+OjwoJl/SPGqGpi1z148b9r38GHKgCWHeFXV5U186abqsfDPGSufDbvd4fseceR+Hk58l8+jMZyH
bA6o750qUIuPA9Xk4W/pZxMv5eHCmksh2ng45317QiISFEl5sBCd//+9dBMv+f/KOtt2LX84c+/f
EhfNCb0S+yRvVnrj/0PqF6j25/W5M/MhXJ02iVKmDehvHeTbuqUAsGIa79ywYTgThMOJzQ+jQasA
r9mP/jp93vcFUiio69YSsbUO54SK4wz8QDvuSKG21UtxwBt7LmYbmzquxaHu3Kvl7+nE2kRLQQDM
TB5o4czhLMw5yKkbMTBx3NfHBnmSk3uIli/KHDziziic8sySGWMySIBgEJYY5IbWzZR+9RFtGKa2
3P+xt4LZ9mPb5fHGfBKnQRdPNQ7nDvNyg8EH5DUzGt2wGYX5yBdn0OfRDr3Kw7let+a+7OQ42Wm0
hmAguhZ01QdIjmss1eS3GUFciJcv1Bh4gOY+zTVLERTkG/TAMpJaTVKdnbGJ7NIGQUz1lKd7uu42
3UuuG3PQzXED2oE1BZ6bHuuiLoK4WnUlF9X6Ze/lDm9oMyG7HNpjYtuh1RqR0+lqFyrxkuNmdJir
lvHqXHbJwXNH1C7YEzN1pqkyHsl7l9gVQ0Py4ew673PxjPnQ1VqEZqM5EVWGI3nwYFt97ScFwk6L
oZcxyEDnPZxc2Fj50gzaUlxPqLuZvXepze/DYr0S8nWXx8rX5mwG58/sQbigZcSh+a7b85K0rVvK
r4m3ztwbHahEZAHWHna+rtqqsJW/Ls2etVo5McqzxQb/ne9xekTAmcLMq3UzI1U/sf3/JpTF6eKm
6Yi7lOvHgSj7Y+yXkY3+3vt6V4mXvDUZ6m5dUQ45G+O8weceuWUg194ZDOQrM10s9Nis8FVh52w4
8qU0+mPlGWV6mUyzMo/3v0Jh9fLNuXKyLi3QpXwuGozGydf82a073cVZpSLJY5O0KkrCuuHcmkYg
8nLBHxZlc/vj/uIVEUG+PHPkZHYOSOCZivRCSR65s/2FuQLkUboHuM3U3zh85eux58d0xJVnPLeL
8cTY1yUdHkcHWHDDHCIMB9egKBSaki/KgjJrgemPZ0yVCjGIN8zsNep83XVTJV5y5LnMizk18BWY
73hq7Biko3nIs/6wax/ki7KNc8oD/fB4XlACowwscjlGY3bPffvl/g9s2cdbu7B9140r2/aAuR75
Mp7/h7Mr25Fbh7FfZMCLLNuvXspVdqc73dnvi5Gbm1je9/Xr5ziDATpKq4TxQ14aCK2SSIoiDw8x
Ic1rqv6idtNXlmSR2VfBxh70QUamIjpvzqpBKtdOurnOEab5pU3QUy1ItAdt+zSsRBLPCUyO5xHe
yQLuhARE5WDL/qYkKKDt+SQDcAtMgn9Ho+e1WW1znqOsSC9L2j7Mdv1BT3MP76XP9w9D9AnOqp3N
MVk373NU5mqwjsm1Tzvm9mkekXH/eP8boj3iLuNuJxiDUuBnqH0PDv867Cn7dka0wb+p2Tolc7lA
NGApvr2yeNtlVKdvm5nBP6oTo1MtbYcdJM5jO/1i4785O1Osp6h4cyZcEGssrCpDXLumgV0V77cR
2FCiSUxYtPTjsF9ZmJUvTblOWHqx2v669kBKGEFf9JIErUj88fdX4rO0VFtCpzki/fJgECe0iPOO
pcZJ8ZzVLkXfgwkWScBdpVGp5uCeap4MaVeEaPVc3FyXOtK0Diy2Bu9AYZPAaD4o3Rno1XGyXNhc
s1npxmyEcyutH1U6VB6Gy8vA+KKlc8Zq9f1kwBvPka2V4A9qHiunuBmTrGAmEs/Zab2q6IXHsOUI
8/v8tF1HF/8ufcNkIajgA3wfUFnrDssYTrYxTW8cdbdKEw/lrFO+2OD7gFJtc5rk2PskcQJi7iEY
nSQJqrddmME3Allz20ypgVRJM0+e2pcBS84Ua6AxfCeQkifUmjCLJSpr9VtJd6SP8FBEQlmyK6JN
P/7+ylpJ0VSsVWCtdCke82zqgVAzqmAH1bdkc96+Qwy+Ewh9BWZDFWeMVFCheZWBefTTSox/clqY
D2Z7iqvh2CnOcqlu68s89HAMbAuMVY/B/uOi0SO4f5eIfgZnuta0JwXNVdy2aDQyttwtJtBqtm5b
yYqiIi3i7DcpNzaXFQysmvXfo8HyVpecgeiUedsFsiMhBRaf5F8QILpKHS/zz/sbI1g23wNUKU6z
rEoyRttWX+tlcDEoNTwnmstQ2ZsxMDXBshGG3OaE+IlGz+m9xd2x1tgnha7Dz5Ms+Y5GvnAjU4a2
xs2/v/S3g0vjr06gvKPFqNE5WjOUt5Go8q1lDzZ1Ljxzrh6MUxMxofY813CXzYNZzEiV2EoXmp3x
iVZEAtsXqDzfErRMrBsMI5ujdMlDRTEDw+hDnRZeS3WJVQkUkx/v3lfUaJwaRlvVm9uiCG3qxO1l
bKmiH8DZ7JJTE+xuex2VDo1niz03moYGvsTH0L1TeWaDZzNW+i23ChvnnK3DY18e5bIv9zVItDWc
zdrmbjRbCcmLtQTLULmaU13stDnnEvgOIb3I0ilTcbhJbVxmzHTYuvxxobLRfQL957uDilS3y2KH
M1u2Kmqz7mJkO1gri4ujp97Qy2iiBM6H7xQCBGBqHA0eoqPmU+4439VpPrf/fKeQ4+zTmA4MGY2k
zcFTYpBLXuSVi+eQjAZftPrj6F9dvpoJtnejQ8Q2M/PzwlR/rokkxSnQHr5XiDn12vcamDYrZsaU
PM9m8rgNMvIG0cK5u3bEbIqxJ4iliJ2sAVvG5FLMKZWopkg6Z7YFM1R1T5ACyFvzQV2tr3pXS8bt
CDzCX+1CWdubpIG+WCoQCpnjE5X8M1jLO9u0/ft2K1o9Z7cpNYepzI05UqwKo6GnS9YkkrePQDTf
N0S7hNERtLuYqdx9IyAm8JcilfEXioRzl23PGifvNyhjNXaar2HqYLCMAFvf3xXBxvO9Q5hj6CAr
Dn1ccx26onr70n7snN2lhWyGs+gHHJ9+ZU2VorAOeVSEypV+0Wj5LkfR8v7qBdZkcoY6a6vWdQn0
vVqcm53nbrP2L9bJnJ3BtxEx25ltq1LHyFnivXw3Nu+l84FEm8JZamc4CVnMw0Fqut+kbeqWLPt5
f1cEPp5vJGJF1iBphtBjL7OwGBxPT5oP41I+bLsVqshs3v+MaPO5uHgyynXVRriDGQj9FmzN85xc
yL5JNFMknrPXuqma3sqwQxph38vVCTs0jqyJbGyAQDzfWGR0q9WQxUIOakkmb6Hbz5FajTvW/cnX
J99fBOVxDGepUEvUelfLgDZXZVSSAu3hmY97bR0weAevw24sgmZjcZ7KmtlF+8JZa647GAMBAqAo
nch/Kys/G1bpW2MrURrRyo/PvnIGqWIR0O7CpIx8vuTJ9LQn7FzIx89Zz8rWmi1lQYYd9I6JtdzU
eT8pmrPW1WQUkxbw2p8IVBzDLQ2yBfetSLQh3KVq5zYmlB+pXDMp/BUzrVt7O7nXnIEuhrK3wJSP
kW0rA+ajAinWk+LruXVz5gn+6iWHlxkjzByLnMq6WUSGFROoIN9a1NclZqS22G29Xy6OQ3xG5+ts
nSG6w8uM7yxKCvBKtzaqzJvBNJcoI8o8uvnr1LbwmKgym0mnGjAfDJtxx2S4atkZ9PGxbs4y56pX
m7mBx6Lr5EHZX2xNVnIRKCGPhRrgoQrSIgrozD3xhwYNuUVl/Xt/S0THeXz0lcknJZ2QtC3wotlU
r6RGMIxoiAK24r540do52yx0ZU3XElVaXdVNt663zMf76aQT51uGyl5FV26LLEqidV/bafqxpSfN
k4dCzax2Gn1G8NI3xeR2pqn5hEkDO9G2cPaZbzPSBEAtRVNr6l5agnpKobpsWwRnygOiiqnfNrOH
LmrOj4mksUO/6GVxorUQis4DoMCJQ6ZpwQs7NRQMg7WRL8y65p9m/UkLJvmGYHt4GFStK/XQVvgG
hpWGwC1fqCZRd5FkzkwHra7mPYUt7dT6SuyeeEm+nvMuPPppdKppBzM4XmBJWgfg59QekEIsz11F
f4Gfmp4trIH0ZXN+pHUSptsZErfjSDkjpb1Djc7C48s+Zh47W9J6g0O8qRzOeQGdu0brelRUOmHt
BUs/UZJ80KDwpxyMzl2j1MwXZabbGKUOih/mpjEXAMmT6+bM1MlWZ7RWY4xA9PWTZXV10etBVho6
VO7vmr3Bg54Uq6ubbUcAgBpRE3Tq+ClJ8uFCjOJhYSfdGA9+Mgy27jPmB0W680VBrrYzz72qeehT
ViXGMhqILlgJkmdnuqj2+P7+kQrcFw99Wlhim1aBNSf7M66KTPmxF+eM6K/R6CRxNEvRx2g3Hoy8
88z9ZFjE9wd1hjUstUFwmhtKHfqqfaMGjadahh0UOC4e7pRgfk06WQhdzEx3XMcYkJ9yPt/fcJFs
zjydpNytvcA1ulQOckdKpwTAk8sw+oIHL98dZNBy7MwKK+8qvLIKBXnk7QW491tfJBeMKZLcGSKt
4Wx1z1IMCUApMULHdZixnxNNwnGVGavgR/Awpz4l+bYnI3SyqHS3qAe378njtvVfnCEL8vUMfw5c
MY9zyna1y/YOTqHbiuoBsdgS5XohmSom2CKezTihMysc/UjO2khTobu61mpMH7Ak+R6BGv2Fchry
wmAUOYHS7DGRGHUEkDCew48bPJNxUjMTE5rnPkqy3sX0jUhfU0nFRrQtx+95FQKvzYL817j0Ud47
FyQ2bmlOXD0/mYnh4UyrWmPli9NEyzJ5tdHGvWO7fWeHp4yXBzRV06wsdUWaqBu00gI2znIWn+gs
MyRaI7in+FnoOrICI5S9jYpFt4OpyJvQ1rrt3TKqBlBNNpFctr+juzcuRJWz4MTQEiub1AF5E70s
H7rKNpp40JoZBKoV2Xu2umar9kD1mwPRtnhM1GR9p9sjdXS/bTEManXnrJ3SR0tBM+uLQsbRRHCa
jtWLWSV76++kLTEPacPgE5W5WjVPxewmZY32Plfbt9603YWN6xrrmZZUxHM6y6bfCUitio99heJP
7BRg6sE4+wVY6FPpC50HRa2rqpYGmCcjNMo+79YjWWVDq992WjoPiVKdtgYIAn59xqXk7up69BQM
v9g2/JutC0qHbWefymbozqE8r2woVRhYD7Oqj2ZQDjGQaU/W5ykznJPiD9N9JT4Df3yamMsYWbOd
+2zOUJ2kmHh+34TedgA6P0q9/40hKFLAuNO8dosiTdzWaKAndiZr7HjbN4J55c8fYKN3zNDVAX4d
pEwu6Zr2AorwWeLBjmrD35aj8wgpVHp00C2sLUDKaLIJ0tbINj/V2VZ7hNb5xxG7Zoeot5eVuzel
cybpYdoWz5tmWhsDo2GrRWppmTHG7GJIV7vIJpS85XgO6Ydavzp0ratRzG1nLdLmL8d8N0q87IdW
vvz/D/2QzmlsCyZCo7ZMFX7z32H+gs612grui37rsA/RnLbOSTE7bFjmuEpYfQEpURqsXSs567eM
+hDO3VaoGpB+1A012uwPlvVToTVYDd9p5DlhpuRNJdp4TlkHIx9LcEypEWk/M8Uz6MfcijdZbvJ3
SMxr6/ELuHBzNrQKndo41/3D5pUfwYPpMZ8a7h5Wt+5G4tRvvpw7CO5xONSVkuNq1yIMX3nMt+bd
aMr26C2fcfwI7rIy0Xkwq2AkjNQqmobBG9uHXJeFzL8B+m9sEV//2Fhp0DYvlpiE80MVJDct1C/0
mvpncH1YPl/+yOeytkatXWJrijFprJWVE38/0t5aOWe0aJjqNbZD8P60X7YA3JIX3aNe7isekvNP
tpu1bnGRYZ1EusTTrVVt1aTJis/hon90mJuE7WWN6cek8ydfC/Jocudvp5SJnwmJ9O7cYttgeIXj
bWX6vHcy6iaBw+CLI+U0lruBIZNxysY6c51CY/81SyZr6xToKuHsOTGdzK512HOKGEibhw9DP/nT
OktSAW9zNECZOINWADQbeyvZo8mcwHDfvyfE9pS09Mm6BCotI2VL/Y3WT2WiflXNSeLBBW6KcNZd
FxuGIuZMRdx+3ehlGb8t5EVtz8A1DhPhLLzttmGp2kmL1ib19mYFVbfMvgUH8lcNxcGwhB2TD+Ns
+mR/702QrUjOQqBJfPmkpDUeSYs+x9uQNdB99BJ5VraPsjhGsOd8BWU3TGanWa5Gllb5dpu4eZvc
VlCjN/YoeUb+Tmm84UL4UorF6kHrnX6JtQ8gMv76v/cD2lrQjnmpLumFBvcNWvRbjtN5FV9kNCOD
01hw4U1huJs1Wp6+zrbL5u0XClMn8hJQI4O7r9W23jumEFymaPbE8IAnzUESpzQv534Eb9vl0vWU
9Pu1XEgemHauPdtKWz5TNMuGc7Weot3Gz+BsvF3B668W4wyoxSVFLWTw7q9fpLCcEVPCCp2QYYnH
/saSeJZB6UQmxllvpfeKvm/WHs32HqqYJNjNlk9L2TBsge7wJZa1QsvqVo5LvGlhmof9DFtb3ZSc
tDO+yoJ56auF+u0YJ2VoU3dbwvV5kc1QEISQfHmFJpk1KyAljKn9IesfV8uv7UtWP2kyjhXB5vNj
IsmG6broSRtjvX/JUB+ar1l/IhsBc+KLLCmgrvZawitTMl+ndUP5eXkPFlDQzJ1iIsMnOIvdN2PW
UhurT+r/MMzCdWRlrd9Z9zc8G19o2erMmPK1n2PzA8KiYPaJx7w0KELLWy67Z3i9t/i624eyvkZR
fMRXXnJNMQury6Gnz8nzeBvCyuvj5Epd9ghkZpBeZB1GAjvm6zB7uzd6n+KnTcaz1vwHVPt9//DW
0/Y4b86O21QDooMgztaXf60hZkWKwv37ZfS21PRnWSv02xxlNqZH/XkXKH2b0bTFPo2+6unfB7xI
9Bt90rzeHT8ZkghSYBZ8McZEZa1fjzfDVKZus7wDotddZWNyRcK5wLtptJmxbl9itfPG6ZcBKsrp
+f4ZCPwFX5ApkiWphmEY47JtMRt3ivVaja258KtW9epylhBSHnv9hnXwxZkSCrQrHVRIjZJoCIsQ
fMGXMjpT5YQm8RWaulonpwQsKx6qwQUYzu43T59/3d8igfrz5ZlZAXSSpkeuoppdE5wsCB/9c6K5
m7dqtLGhh2UVthUoixlkhmxks2jHucu319OUqSVEz5f+NoVwqJfhNoaDxHZFkRzff65pY2GkE+ST
sLnul+yqxX2MaqoP0Hao+LIGQYHq88WZbWiThTQISk28Oeisfa6MzTXy6Xb/AH4r4BuKyRdlevJ/
2zT6S6D5tyNf0V4z7/DYj33o+JUkFSxwdnyBBmhT0mwYqRj3ywZqotgekSV8VNP/2E58K6eScxEo
K1+oaadmxeO/V+NxuDkEOVXJ3SySe5zPq4AaPayjMaKJNa4NBYMwwFqjy0Zt/K4rv3UGxzdfyV5T
td2aFltD3+Ufjcvgln4RZkHlje4Y7AF7NLzRY4HzUXLmhwm89T0urmaWWqYJMv8xAf18CG7oEN1r
GvMIniBJIDtwgQHyxZusKWoCxNthIOl1CMerGWpBH8pmNgmiVL50s6QgPl46/Ih0q/FSc01MidSH
a51JPLbo2uRLNqNNUH1a8IH81t/qyxyzf7VQvej+djVv6Zf7Z/G2WoHh98+jH7a2Yxg1ipmxxreq
fmL7qZcZ5QsvpoGmYr1Ckg1P8cYtSHozLb13qXTWmsBxUL4A0ya1utg1jjdX3s3TI0bGeUuH4e/J
1SSBbb13rG/pGPYgZtO2a6p8VxsEBO2n+9v2tlekfElGqYwha0f8vGL+RNaobz8nJLwvWnQinKGz
xNm3cZ5xIskjWT6ssnG1bwcalC/E7FWT1V2H/VJAdT1+6vZwm54H+9OwS1JGAoWlfB2manOt7Bq4
qPIBrvxhvxqPmIv7Hfz7YenJrFr4Fe7KHq1iVUxwScf2u/1iXvar4g2X6pYivs+kt97v2PRvF4U5
83/axVYkrVNn+C162F/WC42yx+pF87OA+SBD9AqPPO2/SOM2sEbt/f2Tf9thUX6q5ZYimw5A5OGw
khAGf20DJRxDS3bVHu71jd/Et7NrVVHl5QL5FO28OXuktHW79JYtcWaD+MV5D7r+BYnE6UkBQ1pO
Zck+we/i+9ynHWU5jL09Ys/+VkTjdbmQi/x3CRSb73UvnclSjTxFLpFOqdtqRtxqe0QxV8dliuoZ
O5Nc7QKj/6vzfbDGjSbYPy19KUwX3kWR8TgLjJ4ffdmTpk07B6IN48Gq3++KZMm/39VvnfnxwVdX
e9pZ6eQ4KJfpzY8S897nHeCaoFE/phZ1C+0juksG62J3742hc8lgX45BR53eol/9R158qJRrO76w
4t1Sqfjz6C7ZQ5dI0muiH82FAU1ZNJkN5GLsmG1Y1Pa1W2RcsYLomNqcl8hUPWHZsEHnQhKuvnXJ
n/IvZmi7uq+i1CMLAkQ/gXMTAE5siZ1a3TVtis3FfA09bCdLhnsTSefe58o8VBq4q7Wo7Wl2zFf7
p8XMjvvORiCbb5LXahDyl63dXetGpyGqhg9ks1lwTvgRg7/Sunwh07xsqxovarjvvqVJ7sa3Yy76
V4886IUmxMCQmxa+qoPlPHs3zcaTtX29v3CBifNN8phDam8qw8LHiXrOWlwWs3dNS0aVL9p07m4v
O3vNktRur/PyVRmrqE6dU88DynfGT3VuDpqTtNe1zSLiNMSnSOecPE7OUDHLEozsXarGne0zLdKb
kzrIGSm1ekfVMS4vzla0uizzB3SASzRFtNOcYdZlSdTBYiooILWnKt9vU/XPfRUR6SBnlJtSmGlm
YNE5SZ8soj0WlF0YAUAa1ASS0xSoId8KP6QpsRkmueGR+ilN3cr5yRzJWQqWz7fBW+OQaqbRN1cM
+cM4laElrkPc2fnv/u4I6pWU739n2Uj6ZLKQ4P1n9rNrFxqpi/Hcx8sL3Dmyt5HgePlW+LpaFoCv
8JUhyHW/v7Wa2xX+ETNh5P3upd5chphdIiuFi87j+Psrf8aKOTNXao/xivSB+aKP74pMEjWLRB+/
8JXoYsXE4nWjY5yaX5fmQTXA5TJJ1Ei0S5zdmnblVGTdRoT81XUq9GBLnu8fs0gyZ7kF8BPFXHXt
lVTF587KS3BBWB/uyxbtCGe6na312tCxLq5KVb3srLb8di0st1Zlw8yPa+iNoIgfpMm6emySZWiv
dpleChV5RRYtbQdk568WRP5Zr0lCbsE28e3x6Ovvy2ka22tb2m66zpd0pJLgSRBU8/AwSlZgR6cE
iNfECcEfe+ms+Uea79cF7Sv9Cs5wQj4r+yBRU9EvOYLvV2qqF61lVxUsQGkwKbmYggEpj1PnzYPF
KvCRD86W9rGSOkn2bGV0snzdyPTu25KqGBd6/zOiX8DZ8KbmpaMq+AWZ4gRKOX/s6kpiZwKN5WFj
Xb/npqk3gLZq35TpEeBAr1p/3F+26Jw5G163em+UulxjoqgVdcvOUkNn2RYv37vqslRjarqjbu9e
p+eOlzmga73/YdFDm4eSGWoGcMaYq0hgzw/Ua8L+av5T3XSfAfhTSgIuwXVkcsY+msBRZik+sna+
MqB15JYuHyYqCTBEB8Pd1UvXzcva2GuszF8y9UlXf83lOdPmUWQDOlI0s9q3eDW358bOA5a3J0Vz
0XOH1/iQpdkUY+bcxVlUX5GxRojOlG+fr1eNadpO9xhwLtNl780r88eYlW5zU/Ewkt2XAlvjkWNZ
i5adFRCBeJ0iQ/1mVRIvJDhPHibW1Tah6ZptsYY0RXNVlIfOlASMohcjjxNrAbI229zcYzZ5xlfN
747isdeaLnWbj0fd+GTlhvKQMQ2fUeYGX1KfpyDZ3MHLAiUYwSfrJq59ZYGsQi3aLv1Pp91Qq1p7
BR+a2b/r/rRM15LISPQE1W9MR/1T+DTky6aB/w8hmPF1eKwvzAf3pfph9dYAiIEP9U/r4zlPxKPF
rKIutazd9xhc1xfgHS9ViNSV5c0BvbThJCPVFmgtjxwbAaxAC2K9x4v92NuuokmCJcEx8LixpN/q
ssnwqEzVd7sN7of3pawq9Bua8UYow2PGkHwgDdkIjpjUmdJ4dpajZcPNQD5YXIoqy4t/tL2Y969L
Z1rjY9OWhfVVUZamKD3TrKphDpcmU5Ugm/ESQ8t0uhSqR6a9Ki4Ka7v1ZbPVQdUxQs9aMtOdlFqp
UrdrFK1o8F/7RGuCuQPFs+G1+aaabbA5uZl8MbpuGG7btJpJ5p/TAx68pjpzDi4KqBwQCwB3lBfr
RTdc8mRGja/ckia4/x2RHhzn+CrWKUs7H+fjM07vsyowT03KtEHP9afcIu2yLinXPdaX7wMmLJbz
9f6CRQrGxQh9n9fmkEIwnT71NKgge5NhyERXBg9Oqzo763Ky7LHxwZlcGtWX3EegMQTdrTyNcaE8
JwDLCpUwfd5x6T3XzWMtS9qKDpMLAbKqZqAIx/IV810yBMkgeYIK5PIgtTJXMEKrrfZYmz07uaX9
udcPD04bsz4fMYcDyqcpXtF77fxDPvFNtGguirdtmttKBUdqq7d+eClODbS3wQjzp2YTtQIVrw0v
pGyXNY+MVXIpC4JfHpAGsC0gadpwGDzwDdc0NEN62a4ns7d/gdHsJSNJgWWPrbZF656R2CxU2eAN
0WZzVrmzA+pmQnrpvFvY1SklGiKSy93q496bfb4aWHX+kJOL9fO+ExEFQDzKzGpBSuRY+R5PEQ3V
YAhxob/XPxLXdo2gDXdD8hATeRQeduZM9qDYaYFTDWmoB9o1C7f/+mDxjWC7zrJnpWCbeNTZMc9d
c0Z8ZRkfnCpWd//cPvFIs2ooi1y1IZg5rv28+4O3XxO/AYLh2Yi0gEUy2J9oo/7iAejYVJZLuQMB
AMiKX/swgWB9Vp7t63Ld30t+z6E3b4QQPALNpK2hLjq+Qt/Zv4/DCcx3B1aCBRjfJbFk0Wlwd6qd
dPo6pPgIaGYrDOfJJHKFe3R88NVlrTvrsC87BGelOwX9zbgW4f7c/zoQmGV4MiT4bTOvvjJuC020
CV+pabik4SQr9gtu7t+/6pXc1Oi3tdoU2LISgXKkVK/mcnZnuAA9n7aNqWM+xkjSOl/To7qjIuJT
7aDYum4NCwLy33/ndVKGcG3z9sWpQNvbeQamsWjvK+QTypdBrRQtlxi+6MdyV/GaJ1ZHyLTGe9J/
H7L8CQM/v4Bz/uWcIv8FVcun1Rk2xG30gBUdkDv1g/ZMn+gFL1vv1HRpm/KANXPr+25wANJsQf1c
Wt8S+8fJ9Vt/qnKxGhNgM40Kv2iH1qUJ2+sYtO6BbEj9SXIIIjfPA9TAumYMTYvKyPxjn7z0Wl/s
G5rr2HflmVzAhuvLHIvA5HlWga2cMofVmRqXxkNRP0mnRYhKDCpn8gVwRbRdsU/sZockWK/2A3U1
zwREjUkyeseWv+ETeV6BbqBoxlFbNUZZ/AZCJsVFQ+Il7S3PKY1gJbL6vGiPDp/8yv4ddVsZWHDW
eAaZOxD9gCuoyhlyVhOayjkAXd+Yqeb4EVaHRqUh82YpV6Jo3Zwpl/Vgrkup9HFlFVfF2l3Gzswx
MW1Mav9zS1JwZiTEtPt46g03/0qHb2MnidkFl4XJo9K6eqOpoyDb6NRuezP8FFAe+nF/1i94QPqd
BGn69uaYPDJtxltYmxvsu7P92Jz/klzWtC0SzIXZ1pblfbsfWsm6PGTaiGmPaS1je3rbPZsOd0UP
Ct2zPNHWuOw+jpbi6r2PEbsStyMSfvykV4peDvXUzls5INR+HutbW8dT4t/3myLRXJzdlttkONDI
uEH/gpp5uv2zyoL7skU7ztmnPm31VFXNEM/O1eyo309n2C8PNeeM02RDv7VFNcT53oCFcQqMupLs
tWjRnHFOxWZVikGPeROFZzSZz04N5cOqeQhZ3Qy74pC1ixMwy2/hyOzqYc8HxTi33zxUrNraYVWz
BED2yXENRffLVMaqK7j40KXwpwo6ybxU2443r9ndTB1U0szNgZef/x2MLwtoUGrwyiUPzbh5G7l1
ee3dVyFB1zYc8Z/fTQ0L2POy6GO2Ll9K5SOYHIIZg3AaosWz0oZV1XkKnT+vKblMiuaNC/X1Svlg
IaXndZPyVNdnZqscx3eY0CsrtNrEWocuH2LHutYaVC62TUmpRaB0/FCVsjGNWs+hz4r2sOWA417u
b59ILmfdY7KXVpnippn2qfMySwHffWZ/uC9cdCHwMLE8paszLyms8HZ0HxRB4iOYeCKXo/NARhUj
cFA2Z+oTbVE87aHUTZWhiu2vSuf2shlLov3hjL10Rk1Dt+0Q11n9PusYEG49Bmbe3x+BcB4kZlmk
KQ0LJmNbvtOGpJEkLN8Or0yLq3Cti1WiNg65pL806wMQybZme9UW1/m/91cu2HMeKTZ04AnRFmyL
WX9bndXbUGKxf/3/ZVNN5RMAhTU6REEneNQPJOjK3MXs9cBaTYnDeGvph3jOT2EoVLfm9rREmaZi
pmp52e3FtwpZg+rhdvjQ9hDPuSMNlE5FslEjcsahc/WsuLAE6Rcds2zSXWK0om9wfqbrlGQeElVH
I2nu5fZPM9s/6yvzy735eP8MRF84NPaVJ0t0XVmclhlRXi03k2EmNSYIzXpyWUqZ4xZ9gvM8jJlL
W222Dg7J7oe6lC/Lqro9hnxSK/96/1eIjpoLL+qOqAvaq/TISNLrYrL/Crt/qVJN4t5E4jnHA+JB
ZhNrxzEsTbAt1WVszFhXZEkRkXjO9Wi2hudL5eAM1vyrYc+fWls1vCGT8WsK5PPv+bypWlIpOOOh
KV/a8UsFuneNySabv+XbYAf8O35xqLGYBo53Wgw9msmg+8a65xIjFknnjLjZrSQlgANHbHQ+jQNZ
vFYZ2Am3fCz90NhXyl/maALPa6pHrWP/U6tF7s618/2USvKv9qHqwUaA4YjRkhWfm1z71LD2ak5q
eE48Z7fMUsDi4CRGZCeDl2t6TDIw6q3DCejEsTOczRLsumZRe43oqDauM1ufC9qdYRY5hHPWWhkq
KZitQGMUO0yzzMcowxfMZQ/ub41IZThrrQZrr1Xb1KMxYeuVKiVe1SvTJAopMibOWLM8tZJ+MYwI
A1XibZt8pc9vgyIbFfemeNXhX+3GWJdZq+tGNOZNpDWdi+TP4zrLhieIxHMBg5mTVVcPV9ONaK7v
4k6f39earMYpks4Za6tsa03TbY02q/lMR+0zyKeu1qR9un+wIvGcuWqqpWPiLjGidN58OpB3HWk8
Pbckuao37yls/fHZV94AtxFY2pHBj5Ke+hbd/YU6/ygUnIfJcGZCND7BWa3SK1UJxCe2v878pq4C
krDbLn2avan5EM9ZbQeYAZnXkmAoMR38LB1Gr8QrUOItRdvPma3TZQNIoOHjjbG6LiW9qqnp0SyX
xLIi8ZzZYhbaVpoGDAs3ebDMiZd0ne/UxeW+8oj2hrNbc+qdqptqI2qJgpnKWWBojcQXCxTnr8e8
Ci5W59gYWwc61Ur9ZM2vqfFC51Mz2FWHf873em5rzopbsB+Asm0BOrf3qyMdBvNWeZhCPGe3VnWQ
mnYIMyfKMu9/OLuS5bhxJfhFjCCxkMSVZDelltqLbI+XC8Mej7kT3Bd8/cuekx5GaEbwpAgdQDRQ
VUAVsjJxNUPYaQsJhugRQKoumcN8gaDDUK/rmdmyOXLI4LOaP3epWjYyIVCz0nvXN9mlnfudKG3Y
bT1BB0T1RklA8IsqfiFglCRyr//TNPTt/6/CRJ0q3PORzl2KRcU+YP/gd/tw30ZNhqT5L1iAvKxr
W3YZxfpOJSpYKvuv1CWB54tjbqAn6q7c6kL4AjlXc7YsB9y4ezUR07po/jsQx1r91FouU63CYtuC
mR7SD4ahaL4rErvwhrpEXHOTQE7yseT5X0sOioz7624IPXp6nnMLwiL2itBTde+Z2KKcuX+PQuwM
f3Oj/2SKttCz9G0rJtn4Haaf0o+lnN9lKPZ3ZRmPS33hKt2pyps+o3lxxbM17+pkQfT/arHHPv/c
8m8QZgnYnu6NwT71rq5khBZQPeCHyL4Fy4AQVeAnxee0Lp1o3pVkMxiSrnuajWC4HahNL3bqfCR2
PoYWgAI7e3G76Ly1F5r3OsJaS8dtnAugexGb3zeomYgOusvzz7YDG82hvAV7rrnyMnSp9EiHH9EP
NMZT23e3q9bovr2a9kE7idtUVOk45uwCHvbfC+lOAH39xYbpHYhMjgVQXf20LssGrHBgzc2VG83z
BiaaI2ghnDae5s0pm25S6ej2pyWMP7C2wnmE1uq0U0A1OLPe8zVnKeuR/tOLBHG8U+U/+pzFVXqE
lwSz1/u+No7+wLH1kUwj0a1k9z4lR17Eb0NrDry2tJ54hTX3WP6RCBmp1t8J+6ZFuVnSq0OrLZrU
HdKBXfocDZlFs31YWo9Gzdzu3GwNwce9ffjVB2a/g2TV1jkX9MNGPP8y2N/wUvqUeBc17vmu6Udo
vtskiVUsEmG6nLskoEkGmi3PkUG1NntVYNMnNLedfJnXM0fsKYbilFD5uVjTkyX2AqghtLma4/Ju
SPJuHpHd2bILQSNlR5AE30NUmSavncC5Myq/UkjuJokXX9xHZeVF1N2DCJm2WPPbphUSQUA6lwHv
gwtUnWv3U58uwZaI0G8P5de20Fu9GvBFLIsc6IXyCm056L9a3MfR2tP6MvwIvd0LnOMggRtgp7Pj
BrZ9nUQfrGiCVux7KveIGgwboZOCjxutOO+xzWUxPkBv7Zxl9id/V8PCNLzmzCkg6EXNUFpKPD9e
xj5K5uSzVW47seI2zBtHpM4MXttzP24FSksEYkjK+w0kwU/f+0N2dXRN89f8eHHx9D4sqBguLhTR
aiBz2vGbMxx5bEEY5ZoPr5VbzdhnWFDZgDS6ePamcWdpTDPX/DdfOM/o6mFjPWpD4E6OUZ4oEo4F
O9Jrcpu95sRFV4z5pBCpR1atIeS7v1gCOjTwu70waghCOiu4RJYqrbm47e8t75IDf4Ke+rZzCzWM
rvdzSdWIJE1hnCPaHWJiFf7J9ZudU8aw/jojeNlPdbFWNb1AluaxBUs3J9OjWqr4/r3KNPwtaLw6
xCTNPX/2kNrZtnhQ6MJhefm0IVIfG17zWxDhOMKH/gzqV6AC68vvFV3DShSnY8PfftWr2TvzOKag
iKTofyJxxWg0bP4PUe0VUEyLo3mtrXoQjq4TvVhyvTgrCVx7OC/5wcKn3szVuVU2zh7H4kj3xe7r
y9CkRcBt/nJ/dQxRTef/zvPO7bIU9R9eyfd8qU4WnX8WIIX26r3AaTJ9zXXJ4AyATaKuPTdlOgaT
LTI8xg6ec/AnaAcwuHzzXnawfgKhhnLJH+shO01keSgT+vn+KhmOR711q3XYJPiEtCXfRHOqi4kH
nPItdJrx11YjV2KkPwKvQaTT27lyFKKzosCO+81gBwMr5oiSYQ+fadgMvaGr4jlk9kbs91S010Kl
Mszdro7uL5PBmPQGKlbhQaHu4MkuS4fIL8uPpMZ7Kcf2n2Xv7B03pt+geTSZLM/3WySrsp7cKMkg
Brex/Mv932DwZ72LKp9EDeQtQRJZFL9BlPa5X9McvOL1zllpWiPtGE7AdyzrBXnYAjozFBDZk7R6
GThd9iEtsmMlRL2pCm8x6eJvPTirSmWHM/wjqLuh2dnmNyUubiaqeXRKRq7yBVfedBzewf7DEg15
tXoYJTQvcAPupi1M+UPu7PV0mHZcc/EB+kRVRl12KZzmcfDW02T/vr/dhpH1PitPbBC9cPBTmG89
EXf62DjFzjIZLElvtcoJaaBUnrAL6ion38pOig2XdHOOGZLOBM68Jlu8AfeVsS2ulQUOlNR75y31
KRvqnZPZtDg3G351dDaUWi4tUFDhBa9Bs5jWco7cBCW14P7qG8pOegMWny1uDSMYwT3Grlt+qRR6
9DMwh5VtWC4JqH6PNN/CZPVeLEvi9tgryMn449bHc+b+ora31yBpWifNpxUv83LkMx4/i85SQQ7A
wjs7H8ad650hZOhE4Mk2MChSLzh96PTY289pVSuwTvZRuxUf72+E6RdoHq3WvOBbB1slXnltEloF
w8x/3R/bNH3NeRegrRdbpfyypVlI0vnCEvVlRJViduSf+58w2JHejDVwKuoMcfti+zOYK8pQeD9s
0A9xpLBu80Nuf9//jsGldWhWO1qW1yT4KU5Zh1OXxoNVBl3Wn44Nr120PZeDro5120Xhgi2cOgZN
w2VG/8z94Q3vWTo0a6myWWw4hy/lTU0OzxF5hz6cn8prglXiIgABNUxhx7VNH7st4avYsZB+lUCA
OZeEom/Krh9G0oYFeruhgRzJpQmr9E9d76FtTBtzs+tXX/Otxm9aSlGCd6fHYoC8Z1lFOd1rDTcN
rzl43ysAA0CFcpln/rCp6v2KCme7eJ/ub4zB+/6Fj76a/VaWbEYGzS6TX/4p0vn30Kmd2GGauebY
Yk3dKpklTomlexSkOnFL/IZc+Y6imWl4zbe5v6H46CicEJV4lzki7GaodS0HDyAdotU1ng0KAdRc
+nT0k3DoKp8E0BRgIrq/8qarjA7TysVAl9WBmSpw3EA5DdQG38d+PhW9j/pRc1qSL/acBUTtPcEa
VkznCbd6e8wTIItwE0DHD19wtaSPYM/f8XHT8NqRbYmxKemC/XaIOrdzHXV4GqfWXhnGYKk6fAsc
DT0YyGt2ERCpP9l2QWPSO3uvQ4aTQu+88r1WWPNqs0s+js9qWMJ68V/WbQ5y52DFX0dwFXN2E1e6
uZq7Qh3PC6eBnFOQ/t+3J9MvIP8fh3hhTZvrl/zSUDdMs1tP1xJljF8n++f9L5g2WHNo6HTIqrGw
Rq41PKzNELZO+8zpXluz6QdoDu3ayvP8kWODywkto5A0ScpLMf0tkr1Q/bYJ+TqUi5Cs6dyasctA
15d0ox/oXp3KNPLtdvAqjA5u4gqZ4BJT2/JX3tMnm9OdOPH2qvt6z1WSD2ktfGSFq3AvKF1HKXCF
eb+XOJuG17zWGZLMkyv4/NWcobwAOSW6xQ5e9u/bzNub6usQrmXOEjzNWbdN7S9Nw4PFTj/x7p90
9/w1feG2Ja+Wvl3ccfTcFFnztPQBnnTDKam/lqo40+SQGLPt6zCuFaX8bpluh3CVNoEU3VmiSZMU
NLy/Sibz0XwXbFiVmlv8hgYyzEG7+G4wZ3Kn/mvaYc1tWySajtNa9DIvzUsxoA3HWl+Gau+29XaB
yte5vWU1tZ41YG1cUv0oBnKyt+xB0vR9O5GQZnuHl2GbdUhXxtDFBxVm+O5WnlWqgkHyq+PWYZPs
cXIYdkHHdA31BMVBa+MXfym/iHKAKkhFjr2i+TqiqxGjEl4CR1ia4pEWU1CCmjpVe1BAwy7oyK28
UtNIbIgcyEXG1CoeBBAtIOENRl+cqOfvVHdMu3CzsVfOVo4KaUfXgpZoeBEQ16vfe+6TtdfYb7BU
vdOq8xorqV2JDXDmwGqneLFEOOXF+ZCX+dpV2oL2V8LwToEUKimCxlIyVHmf7mQdb3bhoXleB3Jx
6kCB3Ae6jQ1teelUPSEdL/4wpcR5tikNK1X2cbN1LLD4+i1BvosrcS1DluTr2XMm99BFzNe7sjpr
8NxOMX5ZZuvC6RIj631wIXd5fxlNu6Sd0zkI01XujfwioH/Rky/N9j63vh8aW8d9kYGT2SGwr60T
4cjEJ1wxItXQQ9mOr+O+RpAb+zPDFm3ZIk5u0k+n0ZMvx+Z+c81XviFdLldA1gAl3sa/IKY9xhnN
AKeHgPeP+18wBCgd7bURp+V1M6IWmfaMnVIrZUBduIm1dwUzbK0O9GJzIYRDcQ4NYNO3OnWGMvgL
X5q9optpfO2sll6xuDaaRy6ZUzzkXRMt43qGTHt0f31Mw2sOPopRzkWVIwhKUSHjH3iAhjMVVX6y
cwU27YB2ULcL73yQqPNLvxRXktQPxaBOxyavHdPIN4ti4est0e8DZLbok/ieO0eYNxGcdIhXOxT2
VHXY2bzxwkFBBQHc3vcnblgTHd61lZQhU0bb3VClbRqAB0X+403TbpuxYVd1fJdDVZ/5XQ3U8DTG
Muk/OjkJJu9QY43t6xivG9ufGBZgdJQoHjrZZWdWk/RYKP4Pm7dwLZqU2FQ5pOe58k+bP5w3aw/n
blqa2/9fhZwtXaqk8Gd+AaVHSLb80QEmYQEp+f2dNQ2vuWupGPislIPUYwPNBhVxr0hEuj3Vb9Pw
mruCPzGBHnqpUCAaol448bA2T60/fzg2e81X+bTYru2igmNn0/umzh5bu3loPbJj9oYbl6v5q7IY
z+p0Zhd7SmnUNQM9MbcYP0xg4TixZkhAKUhmK7z/YwwXL53YGy39fplB7/uyAOEy4T7XM/UpxWV+
ddix00XHeZW1D2FUikwwS9wTNPEesnyvn9IQInSMV1mKzZ4kUApdmqlQON4SONZ2zMd0bFe9eq3v
KUR9UqEhbnEa3EsFWob8PbS4afa3PXnlZWtSKQ85/XqpBtsJ1oJBCHIrd7Iz0+CaC7tNo9YGZZqL
qMlJkOZcz83BhdHcd+RlRxO8rlz6nrLsGxE0b0/JRKXz7KciZ8eixH/QXWy0EwJvAICvjlL5qfTJ
I2j/o/uG/1aQ4B7TGchpI5McGDkClr4p3uo1JKSONr73vGsaXotBqslHC92P9GnDAxcnWSzx7uGm
eymHaXgtBnlCzqhbcgoptzJgnR264pc7sZ2g8FYIuq2NFoJSYBAg0tuQmLlLVDVd0LX+e7dnp61q
T0W97bThvWWit89oF35KgIpS6Uhib9rmR9GvxRNIMXZ+w1uBDYPr6LRhRo9ElkgSN+gkZlsbTr6T
BxP/p2xUtWOhpm9o1bmN5sIpvZbEvObPYE681K045V53Ab5sx0wNW6HTj28JW+ZV4hNV0n2w1cep
AmHfgsazBERnctv5imEndPbxUlb50Kx2cW1spzmvbmnHtCJ7MM03XyRue6HFolbmwIdUyfKEJ6G/
RM2jTuSxPY8tmkoc9WHK63c1GZcTZGsB1QWh8sH9uf3cVwGWzVmzrmNdXKl471Qf/fWdhVvSkSbV
26/SXLyxOEnGVRZXm4wvdcPPANk82/VeOmzaE83FfYpXla7C8H4HUVGWh7b1+VDo03nIUyCZZF2l
0Okbu8dxhcAntIerZe/JwzRxza3l3IPIjiOyugtjAQrW02nNAea4P3nD6P/BrWVuBwaasrh2kOSr
k/U88yE6NrTmzjaImgYwbhVXJBznCUE1tb8eG/nm3a8M0Ydeg1hbrDik4gMxdbgGHWnfgRXqALXE
K6m06ozExbZ8rpcWDjQ4/9yftuGUoZrf8rr3+FjiAu2NqCQlWyPwSDB6IIZGd96xT9y2+dXKQA1O
ZINnOXFClg95UodD6Zeo/hypgN+WR3NSJxmG1t6UvE4FCautDjr7SOX4NrTmoNu69K2nEF0cF3S2
1d/VNP5yu/drz4+djzombYHeGYC4JbZ2Kctg6q0/aSv+3F93kxtpTooOiLFz85XElvgyD3Pkib33
Z4PR6PAzf006NXhJfp2t7A/utE81KqPruldKMkxch6B1FZ4LVx/4sHqWpwXcJolv7ay3aeaal7rp
WNrlijXJlBMNPd4iCzdQaXssvOiU326yZT2eHoFsmzkUUUk1PqSLOBh1ddxZ6Q6d5Qorvwp3CNbM
PY18rw/6LdwLDF0HmmV8AhNx1jlxt2wPRdkEhHwaODTNM/ZQl1846QJv+XbILonmr33hrIorwNrJ
WLHlQt0u+TmOcz+fj42vOS1RGRmyGsuEPo5YJfxk5dXOjdNwVdPZwOtpRWNmDst05q/NfOnmx85J
AzeD5ukRmkxshOa0aKXJRQ/ymmtlr0FdrmGNxohD66LDzVhhC1aMWXHteR212RhZ1j/3RzZ4lQ4w
G1MIU00DdrRfsshqoD/S/bOsamfRDeFAp/7yUH/xuwFndk3K86yyj+nEdt6kTBO/3fpfHU0ZL3yo
ac0knlKwhvbjeWyrEJSIB5474FX/qnS/Gr7cgIpSZCLxMBcx2iAC0AB8Ys2Rws5t+NuCvRrepRb6
qW/JFcoMIQFBYg0+xdZvg7VMdwKaIf3598Hq1SecbuuUayFNdIcpzGYS2FI8U/Y9y9UBLNbtR2je
OjIkCTn6G+MhG59n9mUslnNS+wdtXktzgZmxazYtBLAEN1nD3C4bqKGDgnnc+YBpgTR/RT8Io00G
f+WUBN3yONf/OO1T2Z7ue5bB9nUomaSDt1BJIaluU2YFU5oQcYaOJ8iFj31AuxCDUrhxK16T2IfM
MXfEw5TsUdAagqWOGQPxkZ10qwvnysEgVjjjpS3Uddro0+Kxs/DLY/FBJ/5KKtL5UvbrU2uXgC2B
uv1DW3nWh/sLZNjg/2DHvKkrJHhj46Li8bTaYUHy0KmSa4qs6v4nTJus+TG/EZwUgmMPpuKxrNSj
mu2dtTHNnv5/iJCi9XuLwv7zbI7AzwLRq+xx8YpzCUqb+7P/N5rpLabwYJ0BDMD6Fc+6NX9qGxrm
U/vV69ZrxbKfkDyK8LL9QksInabsF6kg6jWCS71jf0+OCjdpAYKx94JnWkXN1VfwiHZjsdW/i4GC
2N4THpDC9Z/7P9JwP7I1N2+ygbFkbvmT3ftP7Uojiz8oKz9ntHgGl1JExs9kGXeAT//Gvv+uKNXB
ZqLlS19sM2gJiXyXbTTytqd02q50KSPZtWEn5gj9JJHjTIEayocqGw7FG6pzgVe1C27ZHAlPVW/f
oDn6FWyAhyIN1cFoKOSnzjzjMGyt6WMlyPfW2cvq3z7GqbhZ/6tTigusEYREEeUTIOdFfkFLTJwy
dugYpzoQrYWwyegUOS5OYKHvk7/tuThP+V4V8227xSPJ/0++GhNbKFoU1zKp4hzQ2gmMXPet1jS0
5v20Btk73KK4KuU/16P9wPI9MXPTkpP/n7Wfe6B4V5j1PBOQUnvb+5mxD4TPn49NXfPmhtrJlDu4
eAyZk54dnoDdiMi/7w/+dlSkOu4MImQQGmRJdSX2GE9jBWS/e7FAI9Zsx5IQqmPOhCUqb1hR1GVl
l6Gxg0yxu+HN7f4PMGysDjdD+Ye5VY0fYK1u2Cb5Kan36JkMa6ODzXJJgX8ss/oKKuLz0qvAHZu/
pDMEKCceynGoDjhjfVvZ24TZN9l26rIilO23Y+tys9ZXgWDxZbfNw1Jfrduj9gK9ynKP59K05Lf/
vxoauuke3+TKnorF8rpwKcoxOS0OTr6d+PhvEvlG1NcxZpPs/WRZLYR6kcaNr17ssn6cuzYoLHb1
2/J8w2Nx3p7TanjmZQvNne4EVTSQtCf22UMhI+/LMBtmNDfyyPfyKLXTP/m4cwSaFkDz+MW2SDeM
qPnaZRl1SRf245HmYe5RHXUmwP7i1ApVGc7mARnvhI4MIsnOwpomrp3dtC1A+n57BgTrQgQBoHNN
jjDMYOI65gzFANwCF7+8ThN1TtLb6uesSatoofkehtswex13xqidOdQV5bWiWeiyJs5d59hhr9OB
j94yL5VQKFk37bc07bxgu9FY3ndFwwGhA84Yw6sWbWwSz5X1SMvh7CXiJHcJJk3Lonm6HFMoGI4p
Rfj2lsdxiWm5WDtVgbcTF+rdvvnK1SHSaS1WhSXv1NVSUVZ8Xpu/Ojtq6z2DN31BO5h915HCk/iC
71ZRVZ9b+mOCAFg3BQPZOfsNcdzT3NXtIIlngSP6mksoky6nYfos859gUDnmVTqnmJ82vK2hEHFd
ByJj303UD5uU6c4V2DR7zWeFSH0KWZfqOmf0o7eKsy2sKM+Gn1Bq2vmEwYJ07NkEUAnaUwf5u8+t
PHKm/s9g2d8PGb+OOxOil8isl+rqAhow5X5keyxM0vXY8a/jzjqLd9bWYPislpc0k+d0/nRs4rf9
eGX6kjsDd921unZFeVoEi5txPKM6sxMUTGuuea3dZjkbsh6vtdmUBFXSfErSaWfqBp9yNa+dk6Su
3GyiMWqzaf2QFn+TrQ/Q0L/SHbyNwShdzWtJxZy5rxgK16LNw2btPqZETKBwzdi5shK5Y5iGyKnz
im15r1IKnYB4reZANvkzkcU7v7F+H9ti7WY9FbxakxwFtz6tQweKzhTCcHusZaYN1vy2Qbfp3FkY
nE7+czFsn7Nqj1PGMLSOMbMIboxuj6FRso08np7YHtrPNLL//0Y/LWvquzVGTns3Hof5E9st7Rj2
UgeYLV7qyBWlwTjhbbhBMKRFoRnmE93fS9PMNXfNVmU7VoXhJ6uKRT/GXb9He2YaWnNVqwID3ZQq
pKW1VwR5VqK5HpW1Y/O+ffRVmLGhMOuPuaIwEyjJieapy/b0EW6b9sYtWoeU4Y7aSTslSBxXK3BQ
iCXF8MUFr35Pl28QiT0PbV4dXH7tjE2rLE23zqVxNg5fezq0p8aeD94tdYTWAF6vpfc5jWsQTK1S
ncFi/q5fjtC74+qqI7MkWb1kAkVTrIZNBts0NRGYm3+RrDpoQTo8y+OqWgYwiTyxImNOUDkrQMwp
0sFkp25qiMc6gdjMBLRmILGEiFBflDMDX7ycPF5+bLxp573Y4AU6Nos3/qoUvW1CTvug6Ps0XNxh
58QyDa5579wCe7FCdAa3JxdEA9NjvhzplsDu6nAssUykVtKmsQShXdd6lzpL0dnrng75L9P8t5Ni
pD2X9nkgXvYL92UyRJao1R4kzuDEOu7Kb7a0HRiWvUXFrUymx4QDf124p3XjfUinF9rSnXuyaRM0
HwaZg1f4WUJjvLyeFaFIb/fAvyb71E5aWfCpdAmlcdMVHUrfTu8GVcvKFzU101fQUh8S1cZua6du
i/y/m6GU9uT4leegrk6yf/Jltvcoig1rpAOy8gxtmiCjpvHKasgVsdDle+2xhlubzhsG2tfa9wdh
n52aNb/adQRfd4t+X9V03Qeftf1DXfF252Zl+h23Sbw6dso6cZVXYI8ViFD8mUbE22MoM1isjtFy
PT+FKWFomX8tx1+q++raf030r63/tAf/MC2VdiLXKRszwBGLa1bZAW5xgQexPjd9yecnkezpO5mW
6Pb/V0uksq3LbbyjXBsqwpUuZ5XMH+8HDcNdSMdp2RZbLIdjaD5/ypwyGNKXNv1zbGzNi50pW4dV
Yew1iZvyunRIHMtjma6O0Vppzl1fUvvcJ2jKCGTmKxLkvKA/78/dtOSa907LuNU2QsQVEq/hAnGA
utwrHhmsUgdqSagaqqFgNBZT89IX0FoqrIQGll16AWBzPxlEu5om2cmPTF+7/f+V7YxkBp9UUqOq
Ub9LXflOunMAIbKxzh+6Wp5nZ6c+Y/qO5sZi7YQ13Lro0vlnnV0qlPO8W6MR8Ot9INhe+DbYqw7m
Sra8K1r/diKo5qFWn/GSEmfNnlWZRte8OZMZH8cho3Hi8PMA1RgwlMSgLQsPGZUO6HLlLMRa4uyp
Wj9Mk+k82XuQB4O96vgthQ7kqsRL628hisAW/ftt6V6OzVpzY3A592sPKsY4sfI5mGuw23RjfXBw
7TieW7dByVCW1w3ZAEj+r/liH7sm6qgtFGNyCmTx9tshLyjjBz64eA6tiA7aqm7iAEWasthTXwee
BGxXyc+wjTpoy1lx/QeKe/s99/LByz7ywjs4Z80/myUHQ9CNZCft5He5Tj8EKXf20OA1OhlYYssp
tZx++022JWqXOlaLfe7cPciKaU00p0wFSysc4qAHaisZNSAIiRZn7YL7e2ma/O2rr+KjUGqEAlW2
/W6G9QzG/gDsrO+hCHOANAt3fh2rZUtbLH3W4aVgIcmjm6a/rX6iIRSYSHT/BxgutDpWa2Ntk3rV
iPOVJaHFH8GiFazWEsx7nIGGK86/4vavVohZYmMoQKKekdDxMVO8Djh75iDwiDzPmU9zvdfXY9pp
7dC1RbqoGrxcwL1zSJUCWJiSY6FXx2ypBYnRrAQwc61fR+jDzh5mf97rtDEYkU795VZTVToMpRNm
b37gJLgHOsABR3NeHFHQgSHpwC3m9aVrWahzojfSjvCmGhNeAi4q9thSTL9BS3wXafNm9rD45VgF
rLSj+fbXP1gV0yFbOd5QKw5K+thek/Mwdu+Kfjnd9wCD2ehcX8W62eA29mjspUvkQ9RgOCQLdlt1
rbrsJ9Ui+1Sifm2PQPh0oRjKU1/YO75rWnPtaK3a0rfaxkfugyYtDzkuGZBJ7HYEmYbXDlfCJIg4
V9QyWt6zF5enWR00uWN9yFu72ln8f8PAG7U9HYWFegYD9Gl1n9q0/3u2pxzP4fXjOsxLKL3yMWH2
s1yTR3tuxkBUTh8Qtu0E17cjE9EhWejRSxan3frnIYHIRF6nOXr0GHtcrT4PQE/NY9E5/aE8lego
LFHglmLZtfs0JVb5DaBZNIFSte3kYW9fn4kOxKrASkxmit3PbeoExZZdnD6/bk5zGmv3LOo1aP29
TpG3/YXoyCzC+6az+kQ8T6X1g7XeT099O+KJRAdlQQsedCy3xr8MDYWFaiIwAewE8LdtmeiIrNJd
6xRHW4HXu/lS5nmgNue9zftDnojW6f+/BqjM8uriBvFnYJallRuCUyiwlm3HS0yz1xx9sFUHSU00
FXogfBurJRgJD+1x3bnEvH0HIEJz9DGtK29kTXFFo/A5g4QgMjzxT1fv5HYmg9HOZZW7W5LVt+GJ
+7hk/LmXeyUaw8LokKzJZR3QTXh8TJQVD3b7Q6gJnXTjTvZriBA6JqsS3eYVyLivWceDsnvnVz8l
HiD98VQ2D/dt3rD2OjbLQpFPKgefyP13CbC16jsDqcYxxADRYVktXgSIPSOtzoofvny2/aunHoo9
/iQB6/5v7Ca6iKNQ2UiyOVug3lWHHD2S+fqxh0iPk4Oni6qokD9b4KqOLdTNul7dIwmYp5m3Ltm1
sGToqC5M3exxth/JnpmadkLzYSBCwU1YM/6EhDJ0rBTaeXK9lk2L5sZq3vkVJovSPFllw9ZtCt1G
c1VE0/pYzl/BjRqMOOmGHaM1uJuOvKLtCvRyo7Irn8SZrsC47Go2mNxN8+RyhSbrlm/ZVfY0SHMa
8NQN/HYvDhlmrkOvrLkUjcLhdU3omX8FJ9R9yzHcMYiOt+pmMfV4f8iuuP7GNEovzYN8LIIyyqO9
Qq5hZXTcVcqKuS3aAdbp/yx9UNP/aP3o/vQNdqmjrtoOhNJ4gc+uzvJp7L7m6woiuaDYbUV+k6mO
e0Sn+ZqJs80lwwe22I1RuIrhzKc5VCEN+zA7+Tumb1oizYGLDChBq+6zqw0qwqILUBn1i52bg4Gr
gOhyjn3bsXFjyn1qmuLH1lWf/Y5fSjxhSTf5OvZWuE30h++vkciXD/f35U1rdYXeupnX29SzXLZX
KE0VMhrdI91TGFdbJ3BTVCUuiXgIsJpyCu3V+p5JpUIl270WqreXC9/QYt1sJyPgRsx+sd35h1i9
aBBdNKdgJdmy/BeYiZ9sSNf4dhP7vNi7JJkWTIt9S+a7VE2O/dKrBV7YuX85vsyi+7vxpnXhF2l3
mL4AzbtCCvaCvuUqAKT2kbLhA9jkT/fHN01eC31Q9GFZJWz7hbv9Gvi3jqGpUTsRyn/rIHWFXhEk
41xbmyrsF/SJVsHYTpH00PEwFXUoShRMoaIVoe1tPfZb/lMmLFTdEDXYL5IMHUX3U5fm56nxxef7
a2UyL729k49oLvbHxX5ZezEGrdUt4ZpCHMdpi3fJAA0SV/0RbW3FDm3nwFGH+lGwjrcQ+uqOwMBr
l9iQJn9usvR7LjYQ/tFtjzjAYAF65ycB8LUrp0U8b7c+Nzoq/rAobsX318w0+u3/r6ZuM6xZ6TbJ
s+e49o3dqPrVV63ayT6NO6KZb7916YDzKXn2G/GLbnUEFqIrY/lfAEB/Iu72MZmKl67xv6yk2lsw
g0vqRTPXzUpREpo8z9D6I13uBVbiB2oV/xxaMr1sJi1qLSswC1/TpIPQ6LR9SgtuHcmoXaEXzBo0
xQ4JVCI+tWCHrb+0pdWJ85omfPMeeT622RfW2uBW4ry0nDXMJnsddg6Wf18h/3Ovxrc1M+6mjLVZ
rejXG4xHiF8g+gnp/0j7ti45cSXrX8RagJCEXoHMyqLK1XaWj+3uF5bb7sP9DuLy62fTc3qmWl1K
zZffKw8SCilCoYgdOyw3QPfQAJQ/4diMQWKxYEbSmHRTkPVrgFKyveePPekuNerv2F5c3PRlXljY
5+WLkyfPrO3BlDyEiPeGIn0FNWlYtv4JHIex5fdh7uYRXbkppqk5z2rAzvUSgaag1vJVtmw9eW5i
PbXLkNx3R6oxuxksimnK++JlAJANnJ7nkv8oyruSHZC/cjvSfZuSlg3Fi2t9BdovqO8rzcXIyhXY
eJ7lLw5GButAwBN0BkGf7tvaoFNxW7kBJ1IkckWQ4GXpph/bhJrxZsrKi3S6l0Z0sd1aRZh21qWp
GztKy90UWn73FYg1KaaFoGuiBPdDngW+12aBI79ZKMueMhEOxRS1uTyv1U9h3cPajyS9GrUTYsld
6XWYrnTKMRirIQHkNTUxKrxfqInxjzv6jSFOHdfu0BoT46P4/0wQ85T+9tF16iAX69lKp6juSOjt
xSmTc+h233xqyjK8bzD/we3vb03VjnvuXfe9eWSIScIV/JBl3HBC3ldJXw3cVR1umNKvvOvaec+l
04fw7Qz6+O4bBUI7VvRGaHIGbyHyId51mdDza/BxsC0GjNQedM34++0Drvt95YYsRe034C7wrlU9
RkdPjiU31W7ohlYU3tm7jCd77V3Hmm5Z0I20H0If7Ry/3/frito7rrA2p7DJ1bYsAjo7YDSmAPWP
JhT7+/6jrwbwZIIGdxRwFjwZaqdB34MdROIDAhgF6ZxfwHO+eT9IuxRZFbb9iD6hwQ5KXju4b3WK
AWhdOmWVU1C4k+nwsdq79XsuXXK+a3Q1xJeOTT2LqqLXYmNo6NCy7sKW9D633lcjfIK53diO+HfH
J4Asj7wOBmsoDX69RqHV4J4g/VzWVkavqJoKuJQfFqBBYXoNPqNueMVPKOwhawsQ5F/btvq8pDwQ
/DBbU31PUSfz1fje7nebX/k5vcq1ACXOWiVR64Iw5PbG6v5e0WeSUFC7l5RefdGFtu2eW26d+ZIa
wmC64RWdpoVjUb8v2ZXOxalrkNZh38aUG0SvuyZUen+SCt+egOW+jqfp2YmqyH/cP62hd67PaeRe
b4tIO4typ6/O7CYbFvKfWcpT+WC/ztExizDOorF+vqK/dQZ0B60Sei3XHO05h94Nh9FktTXboMb0
Op63vesV7JoiKFw3Pxo6PM5JerotIN3oymVtD5VcdiTMr3P6edpRVN78e6pbQ95CN/gRw31zqS0j
wCgZRbdjmRZRlY7nRtBAWrPBOGjErsb1ejTilDnJ2HXuu3OdZDEg9dFtsWjuAzWiV6G1qz0LiMUD
JeKaL8hd5KctK/BiOPjMt2dXdvfApJivFlbuReWloCRh13W8ZP5L0xo8Cp10VPWtW7ftwfBzpVMd
ucwNUiODvG5o9TbucL+vksFsJtO5SeSL3bWGPdUJXtHXrQXHhjdjTzvunwqfBF2FFpBjjpovcXZm
xIzq1SAg3elUtFZQz0rbCVPJ7pdZZEE+XerJ1L1EIyK1kDL3U6A7D5MwyfZb3dt96HnGMiTNn6uV
lNPGK6uVObu2/XKefD/2QYeytIXh1tINr6itl2W57W84kSXfoiTdH+vFDWpEn27rlk40yqU7WGgv
Vewbu1qgzB4BDKxB7X7f0MeK3hicHo2Gut4SFJ3mWDjMZSTXz/eNfCzmzciZoFlRlhx2EpT9hwku
fRO+TiduRVF3mouuLxfv6vc/FpEGaf+5uK8imflq3aRbT6JB3Ni7CpB1knw58zt9J5Wv33ErsHxx
6l3RejQD30KbfM9dbthInUwU3SSjbU+7O3pXvIwjOdRPXloHWW1qO64ZXi2bhGFMxOE6XWv3U+mg
U+R0yZK7yowYaBT+flS4KPnMnBnPLLkAFOM/VNse8Mp0qWrUR62etP1aLNaceNe0fsyTawaU9O0j
rvOVqKKY7drwzkHTvf/4Sjl8pfXTGGWXEh4ZNyiSTvTH9zeKhP54bce6lF7txH8Yu+pRUDtIhakK
XDe8oqdTM1ddnzjedXM+kPGP8Wc6//u2eA4p/DOmiBrDv//4zEi9rPPmXblfPk7OEO62uIykDHZx
F1sXTo5yrx74t3rneKlRdC/twalep6YKUO3mKhcr6flqJVT8tbnVuXwAmykc4eHBvLnaWRS9Xe1G
Nqv3P0eoPE2X9dN0+r/NotljtYZSJs64gFwT757kK89+kROM230+gVo9yVen9gcKo8ZQzF6zqFgO
fsTo9gn6k4PynSOkFk72ibuCbpT9tQf5SV7Gcx/9pWL95a5MMfNVXvsht9uGF9gGtE7u6qfxZ71d
DWs4zuJ7a1D0t2gz2wHJFW4rnoZka8N+eyWoGLPYU7L8KrkXbcn3uuOPo0CHBnv6dHte3Z4reu0t
uY+gGcGKWJSxTwuYI0xtWI8h3luRotho6iY4apW96yDDqbhMplbyGoPhKdrsWR0HQQf3rv2CfIGo
LyCu++zL/mlg632emspov+z7tu4LsKUdzYNKjE/O2IbtLO97v6kllFMJJzadEH3pqwubPuR5NJlq
iDX7qVZPAmSwM/AteNcZ9AJduV/sUZwT0p3vOi5qBaUvZZvSyvKuNPmMVukhzy+UFqf7Blf844Zu
CaXcxr/LGTCSKrDm9pRNv90eXXNs1KJJuyoL0hc4Nug6+YR7BiQ161c65uekvadRFDIAKr99YxWt
P2+4JIttCif2oV061EwawkYadSKKptoNS33pwvYQqwpqNG3EIzS4LRrdoVE0tbRA/mGjjubauGPQ
ATzFPgNMfd/YirZKr2cARWBTnf5zSX93k8A34cl0v61cvWW1UumO8Bzw0DwKoVAyh6Y7Bpnorlyi
XLm2HEB6s0CT/jeORj7MkfVwXOyOQTqaTVVrJiv0qBHkUFeWvLg7DdBdJLwtd93IirdMGyfJig2G
PWHfiOeGpdHl0YjdVdRU7rObrRJuQtMFckwDG+Q6/r9v/7Vu7EN533ix6CQCCC7x8KwaL3n+UgBp
bbKMOoEcU74Z2tryypMthj6Ah/tjwQ2uzfsgPoYO138feKBL2XYzBvYe8qsXVufp0v+YTuxcnldT
5xmdXBQNJTuIPxLQnF2zyQozy41mxO1RGWmIlekOu6toqVuApnqeu7/CuYcX+7/hXNMTRbcDir56
Vk43K4GbRjYn4ut4aooft4+NbmRFV609ack0DPSaonRoJvJUZD9vj6wRvAqAKtx2lYmAGmV5VBZV
QBBTH+WdNkbFO812y1ovhfrL8/Tsno6X4SH2/TQ9mKPouiUo+oqYlps4SYOYq3VqLC/o8MwCRuM+
+SgKO1ToB5qUNeJxIGqYPqCNNq8NiqX77+P7G4XtGReVLxBMkPtLYX2DlzSY0pK6oRWVFQOotIb2
eBCKB5iZBj18TWZGN7Siqa4UGxk9CMRelpPLh4+93ZxoXZrgK5pA7p8a/EYqGRe7RP0GvN8s+5Zv
30HffO5cdvFb/1JsH9D95nTfziraugByXogJCUhwYZ3HsYnSrHwqUhN4WCcnRWWTvrQI6bAF/dhF
dgKcEF9PwDcYrj/N8CrEawWNTpUM2AYPdB+b6z/yZTuP+WJ4IOiMvgrxGtJZpH3355Mz+0ii/CRO
1h/0wTnZl8RE0qqxairSqx7avs8BF75mQxfkSx8mpak6WDe0orbU8ewsW47f99oAyaqoMLLA6yR/
fH97QOfdBn05nEn0pQqb9tvUJRGz73RVVXxVvY1d0xXHRYjQvCW8aAYDqkRV512HXgVYzROhglWw
lS1vA4RcoqbyQrl2l9vD68SuXLNiG3llZ3g+LaLK06BMrS4JGz8B6OK+CRSlzZPeEXOH62pFh4ht
KsJ8+3l75PfB+MxX0VTJNNfzdEh+irzYC8ewDa1wivFKe6hO6dkyWP33RYQ2UX8/Pv6EzkPThBUA
XYyoQXsX9RKuDsUfzrNCHBxV8LT30OcP0hSN0P2vcrsuYOXdaYrIViHlryASFUE+er/elrlubEVL
hdUivE2hpUnThrtHTnln4kt7X0v5P3BRvLXyoYU4nKk/tyJ5kLUXroPJ/Or+/Pj+xggMC3oYwsD/
n6Wt+23ldq2tZpk9AQXyurkJh1YU56LKPsAs+AZAsm4GRUX7rJp3cB3h2pPPEwxAb33P/fx834Yq
6ukOSdO3G4LFQJ1GO6it7dwyDH2ciX9G27hKMy+tLS394yUJdzUEoXCQ2tZr1z95Cf1018+reKel
T8CNcEQ3OuejI/qgQJnV7ZE1/65inZrZnaZmwL+7fRKN42/lnv2yo7ceG0xdLjS7quKdkpGLDLQp
mIG7n0Wf1MHKl0/duv1xewW68Y+VvTnvjj/OdOFj9jr7aZg5L121BX3yr9uDH6bkna1V0U6J5YM8
u7LS1wLUFARXqShZWGKb2/TLCIjx7Vl0S1BUlrJu79yhzF49+Qx4fFjMv/HcxIChG1zRW756INOr
2uwVNPJWMDHZ/rLPxU+0xDahDjQWR4U9SQL60LnOsldWFoCnJs9t0dx3Jal1i2sJziFOIf+Fb2GX
Zg8AqxisjcaP5CrEqfDAFDo7Q/evjSyRIFeXtUG5zYE/R2M1nSngMaPThF13Lurvd220CnwSOUv8
1mXJf55sXh3Oi0FSmpOq1jOCOoXbFd0TRHCTCED7845iQ56zS2s7aPXpRPetQLlzPS4HS/RT++pV
e/MwEbEAO76h84VMTZkejUlSMVAFcWYr67LkilZDqEHwUFjTAw9SmAIuh8V/R6dVIJS/buk82OOW
Bi33H3IiuyBL9ocuFdFWzyHdwAIm6g9ynx6SBe+uajCouW5hippbkqXoMCOa1ypB1f6wiMcCBVEn
b2o+2Jmbf7m9QxptVKseWzQKymjC2td6y/PhPGyJTS9eMnETRlM3gXJNz2sFPtbRbl8dly1Xvy2d
VyCaTMXQGnOl8s1PXTm5eQ1+Ld/eorT+OUt+lqWJcFT378rTV5b+3MgBo8sk9UKnAApLpOtd7VoY
VxFSe1ZJv0XNFiDd5DLV8NGzu8qgMbTiQ9syLauN2v51d9EWGIUTeXGfp/sPknmXWNLHW/S12coB
/Coze3XRZ/fr7dN4vB3eUTZ26MKb27mc/DmbEt+58n4JVnqyd7ynQdm4Vzl6j2aBWItwnkwtiDUa
xo5D9XY2mQ0gI8Rs0ssDZ/mS52mERpKtLKPby9FEa7nKPk9da1xASsv/TE38PWyYRqVBaBodUAno
Pd7VoGQi4JjD46Msf2ZDfuqZKb3yfhiLq/ipWtLS9lziX4sJ/WZK78IR1Pb7zzTLrhY6cVftfZgk
ruKp7MQFvddciP9cd1YfFiZUg0aRmaLI1AGmpCkPM9F+saaXxjKk+jSiV2FUoreLKh8qceXL14F9
qrvPjft6++zohlZU2OPlMrJlFVeGcFL9vOdhSg2+jG5o5VbOUEjy33+9kV87OUXoo+ym90F4uIqh
supy9/0ZIml96xjZuRMcxOmxnDfqutb5YqXZ4F9lec1BF7JYJsyU5njQ4/ubkas9pXuO6sxrQ9LA
zfgp9e+LnoI5/e9Db+1CSr8HTG0pH0GnHlH7MvLOYF90G6ncrXzIZL22uXu1qP1zmVCdJ6e5Cgbm
3+eBqmzzdV0sNkshcgfvmboI+Pd2MhX96X5e0Unhk70kVZpc+Xjx3BdkDWbP5LQdAnjnHlEBUl6d
rxuqlPz/AfLJy19ZMrPd1VwfKlSqXPcK9XY9hLM4YTsV6DBPg25KoqwxGV8NYIqrgClH1G2SMI4n
QBQdiacqsk6B/Tqd9tOR3a7vu0JUuBQvLKS3i0Vc+/ripPVLtyVh7ZqwKLprUOWd9/1kz7pC/vd2
2Kf/Tloea3AvZuidbjsUJV4BqpatNeGimp1nbxpCcNt9ncclcGz7dJdNVgnoXdvZi2XDg2xvf0Gi
C0WExkSXVkaKLrtbzbLWw07/hWI4Moz/n/BEcMT93RwlHkjb0XATG32qXxxkQ/5KHxcn805oNFtF
TZWFM4yE4TTZ9sVO8gBZOxtcJHftgYqbgotYejlKU64cTUP50P0cuINkr325PbxuH1TglD3uDAyF
uYV9mL+QqH0ow4YGXuAH5LRdmiW8PY9GRkS5g9HBoCarpP7h7IB0GG97o7OjXYLiRfctXeeS4JgO
Eer2o7/UzQPOwbzJmjtThVChoUY7shVyAkrD5o/odndbMNq/V/TYbntY1ZKIPxXh/9VYaGdR7mW4
/gmIB11xXc/51Yn2Sxku6EYSOKEbdQ/MRGChk5Ki1dZMyUbdzAIU/iHJnpPy020pvTcus7macUQV
1V46dS3iwhZfBnuoA6sVhh3Qja0cH5eOs0y3TMSeX9UHhWYazHth8Jjfe+EdP37owxtXi4Hjgrag
wYnbsfuad+OTRC8r1OGnvwouA7fdo573D7kw9cvRLeb4/ma+vHaHqfVbEUuyf0lzqw1Ywk3l8O8p
8bEY5RC5BaI96K/E4qV0yKkizA7nLW1Ofj7MBjvx3q12TKEcoL2lQ5uRrfllbPhGv+2pZ5EH6u4e
enRNqXAyNHvwuTW+3j5XuhUp90PaZbSXXsbiEY2BA7HN+2kmzbeKzfcuSHH7WrCMLow5JM5lWUSt
v1GAr1CoZE8NDyZnMdXRvb/x7B/pSdp0HSlWFrd8WJuHpCHDflkBqzEcZN34yvsMsIipcPaqfKyy
9nla+bNlCcMV9/6eM5WK1WVl72c4TXEyokDMWq3saRrmKebW+pPIxjaQ1+pWoOj5DKKjBF3TaCzT
9nHMUBq/iKk0nFvd4Iqe5yXSiry2SWynZfZI4Is/25DU6fYxPW5J1b9nNlO5WNdpBM3FPIi4Etm/
mqkP7d0+5U75PMn0xNBW9PY07xKiHPMoCg7qobpwx6Z8XPkYEOlEYPBkR5cM1oR9TcLUzk4cBtiY
ftGJTVH3ns4+yblP0Olm+J2yjAYc/KSGc6UbXFFumiFmM/dr+ehk+b/2ymJhtWUmiNyfSNj39kRR
7NrhiZtbvHh0O3L29+2MNiOBcMezm+5fgRu6FN74m9/MwA95wTCPwbA1EchRwmWpwnT+nE/VaV79
Z4uBMq6TYeHZIXenK5hBo17u0dBsQULXQJAt3HkGCoc9ZMM9iHDstJozzVdadAJv0niWxXBuu8w9
WePEgrQpTE2N3retIEP4+1VECzsZWdOJeJr9P/jiPXeI+4I20WCQNDqhZk6rnqw1KBh5PM7ikaDy
rk6LByr3k8fS3x2bf7ytE5pDpPLBrnNjgbWZknhN8yakYkgD9BXbDBqnk5FiNroiHbhcOGR0BN29
NMhkGnsTN/ljh6zfOaT+sao37kBWJMtUoglKbFMgORlBB9lvBICzbKl+yac+6kbPYF11K1FMR5Lb
AhU7Ho+LRtYgz50/bWgRHvOU3jmBYiqsjlJr5yWPNwr2izxdZTT3nojWXJLH23utW4NiMLpZymIE
BDV2iloEIFHpwrYFmVAzFSazoZtCsRpdgpY9TppgCk6KwJfsA3OqLOBDf5+Y1CRqggxIss4Jjdsl
ObcrSi15f0YdRXRbRLorQs2kAsPlw6WFt4z+kn5GQ9xKg90heZExIPZacOsvr6NbJd0La3q3/bf0
O7cOEyffET5IGrZYhqiu5mirgXqSgZ6vnDYRd2sfViPSoDW5LJ0dgQg0Ap4KXfLcH7cXrbEBaqTe
s5a8I0PvxazMrVPnDyLomG+IRWm8HzVWX9ZVSwCaFzEn+zkRWzh7feQ63rlFM/Xb/685dGrYvp8s
KrkULPb98oLeKCGV7amoft4eXSMdtfx5kPlgM0Do42TGu2Of9uRjDsa832+Prvl3lSaYsN1tUlJ5
cb52MTCQabDWWRsOzmw40ZrfVxPqbO68FFlPES/76gTe7DkPpM4rg1+o+/3j+xsDzKjdOFPq87g5
nCa+r6fB8r6vjQnmrjk9KpmIJZ25rjqYrB014kHjLV9Rn/bR37Y+BID/vltKTZrzOSvSRGAPWrde
AFLMrjxFW0WRsjsnUGx7mnRlJr2UxxRtaQN3qX+kaX1OMtMLQ7fHimEX7upYfQUdG8r6dxSV9giW
eqa0qsYR4apJBz8hdZL5UGAHjh25bKv7wtfmMvpApNbownGXJqj58yxfl4GVnRcP1Rh1tA3R2fsi
dn7fHqg59MQfu3JLHRGndfdYD9PZRlt12Q6Gu1UjJTWRXjSsX0fQusWrQ34RtfOazu4Lm+gFdKdB
mc+mgiTNVqspdacB43qSLCKua885ibXZwt5xP93eAt3gijbztLTFmo48nn3biqYctbjBvOJoGbZY
o81q/nwhKS3H3RNxn8iHTtKAgGcnXWg0FCaPUGOQ/pE9B6HbkBdwQPJOpAF6KIVLkzxUd6WI8bBQ
2SocKa2GEQtU4kvSPzG0o/yI9qb0SXa1+O32LmikpKZcRc09mh4n1SqSUPTlz2VO4mbeIrSWNRHL
6OZQdhotj8t9YS2LkcfZAjKCGmDz6y4oOzcLK38sH26vRbMdaiq2QAGqHDoK12LblzbKa7RD+SDS
JvNDxuaJGh5LmoOrpmWruSzBx52SuF/8fIzAwDsWQJgk6XS6bx2KBR8AyECNMYwTeMRZsDXbFqCJ
IQmyFGHm+6ZQjDiXSdUls0XiguBZPElylY6/hiPAGbcn0AlJMeRFnoMbUBxrQO3GHGSrQ2OQm84m
aLtmfDVL68um4nu/eHFCpf0FFR1D7OTUlGHRja48t/O2Wat+2Hnc9WBgLSZkcRAzv94WjUYd1Lws
qR0GfFXhx8RdX/du/N4B6dvOya+dKw2VS7r/P6Z+4ynZTibyOXNYXCZOzDf0HLI3w8nRDa0o8wpm
iqwHKQMotcFJi+eBbE18lbqhj+9v/rrIp8TaSpjTvoNC2W4g5l/vE7nyoM4XmlYr23hc1sUQNFX1
SAARX+v9d1+aMAm6bVW01p0BSfAWl8XUy767rnVB5dtzJafARrDp9jJ0AlK0FqUcshKNz+KV/qvm
KLInpuauGtOppl3HzbLY0uBVM41oleh/tEb2uJemXIdGNGretVs2v7W63I+LzXkRxRbW6/7LIuqI
E9dgMzWiUVOvCJSsDNV/PCbUb0JZJm5A6+1yW+4a6agJ16XHk3IuHD9u0VlcxnSfxjbwEy5knI1F
1d6nWmqNuetNtk+zxou3fJieEaERLligUWdnGF+zDLXtxmb5Y+OPYLyzC/faTP6polvcJe35tpQ0
W6CWly85GKo32fHYrkj/iM6nazT6yb/vG1w5+lXpgfaeI1SCV9OHsrfR8QRt6w16pROMcllBUbea
eDVc0Wn+TmrrlLL0iaYm2h/N8CopSYVqI2tCyDxOEZ0aQaYC0nyXG0I3GqmruXQ0lJOuKABbT/j4
kojVCiXhS3SX1FU6knXv0Ad9hlmwko1GC0fO1ZXGPI/mGaO2b6euZ4GwAXJZyXXMYjTJnddvsM2u
/HHf7ysmeWtql8PzY3HliM9k4FYgk70waJNO8MqJlMlU9oUF2Swj6MyaJnbz0vC+09lL5TxyK+GJ
KDhDD5amTwOLdPSZVDIL6m4qToW9mSDwmjWozCSrz6tiS20eC1c64YH7jnw2mq4rXXzTVdwoN3eZ
h7befuzu9hxJd9mjJAeop3acLRQzBWRausULSMOrIFl5ey67URqOrkaGKoHJ6ObbXk0zRTaaZtck
axFQ3S0eFbs1BW3pZoZHh26e4/sbp8Xd27TZB6hz4W5NMKf5ZdqRqALE/eTRe4rE8RBUmz1lzirK
YeY+/Lkqj2Q/SLTpyQxPQI15UtkvxiwfW1oUyGuI6sEFFnEUzmuGTh53KaFKf0Fps4P/d/HjqgQi
H3W0oPFubZPjohG/2uun9bO9lDmiCDxLwXeb+L+BtOZ16qrPNSOGNIBuDmWLQXzRtn0u/LiDpNBd
eLrwcejCvmnPtDOVLuuURW3wM1LSiE02gOW01HtxOP9QNwPY/xAnOULwoA1qRBWO3a9F+UWsqFi/
vT26xR2m4c35HbxyK/LS8uPdnQCo+bADm+8WdZAAXHbfDOTvM1Re3XvSAWxnp+4fQ2lf6nZFOYY9
vqDNruGQ6VahWPpkL7M0a1Lk/vrm85LkcU6tZw8dlefKVHursZV/Fve9EZTv1+lacnhPNRKvzbd2
tr7dlo9uYMXa+3JJSvy+gNvnVGHXJFlkp9ZdgCymUmQAWNIANAO/iR9YR0msb+6Smh7hGsuh8mOA
HL7oO9t3Y09m1ku+2Ws8Fk4e8a27p2sbLJ8KVpsdshLRQb9BlIGA1EoPlukFBNr3CV9tdkT9QlTT
zngMEsPvQ89sJ1wT4CsNZ//9vaVq3p74Nel4m7K4tp1fKrL+uhSd4eLRDX14VW/O40w2jkAU4FYs
JZ8thz1b/b9vH0gfI/wz0U3VNH29VOU0uIjXzWw6uzk9ZX7xOBH3aQY5TCns55SyP25P9f4imArp
4+tWSafZ2XXZEUFNAWEJKGjFDS6a7nwes74RUQVeDzLVu8CLzXnhTvKj3wXAjr5hBw5J/1NOTIXw
+R5Elxx3TyldejDEnys2Pct8/2kl4pTMJldGJyTFuA3Zzh054mG1LOVv4o+1nQ2HXycfxYX1uLvJ
PRuQKnK3jx4tPvVlG5ftnRZTJRPBK1OCzVnQmDveHHhLOZz8Zb8v+E5VkJ7ldXs1VojRNVJEhE8X
t14vXencFUKjKpWIN43W4MHnQueqtHoomWwem3RuPt4+9+/fV1SF6Y12Vu1EAv1p9/1FtE4kbf/j
Un5H1d/l9gzv7y2SuX8/+6nLJe3mAUrMp6uzb8FozZ/y0VQlqhv++P5GtcBULNk4IwVlMVSAuUk4
5ePTlPWGv3//yINZ+e/DZ53Ycwc0N7G39uC38XkScX/8els0usEVh6SUW95u28Suwk//8CkgZR7t
v98eWycXRVftre+GKkEcap3Wp8Lhz3mxf6za5vf7hlc0lm5V6ro7MkKVzU7baJ+bkZx4O5/uG15x
Rca0IdCgHhBe2p5Ka3su8v3EFvvnXcOrQDkpecEbF3iaHrYyTYZPabqchnQ1+Onvy56o7Ci7B+rB
rEIfLTw0omwhH1pWhUAkn2///fvHhqh/PxaCVgUYZp/cQn6fiZBn4nemu0Q3+HEXv9GnYRhhf4lF
rtl+ZtlLa4KS6cZVvARqV326+U35ZPPmspfzEDGLuNFtibxLbIH7T/UUZp66rF/w1/I8PNan7LzW
QfrcPrbRdpmau3woojKj5Es7pv7Rl65Lqv63uhT5i/AdeeeuHoJ7I/jSrUUzg1rgKa28VyYQoijS
1Tc4IO+beeIrloZOzbJWvANfj3za7QhxY3R3O1fWz9vy122uYmyku3myqTG8K1J00LQuYMo1bK1u
aMXQjBMa5vYuJdfcAtdNk0c1NRYmHr/3T7+JqHQoSMhaeIxk3hU3d4DOw6FVd7+61XViXcDT2G/Y
2eOftgmBol2EGd7ct8WlsQ8qnA844modANS+zs0ffL+i0CzY0/u2QoXykdHf7LacvKudu3YbuKPv
fXKHarne/nXNdqjIrUq6ewOAJhRtjCv3Oynv8nKICtiCmV9z6jBy5dvXmjYvrBoMxvjdKinYBpX8
pCkH29tbqK39aT4dfd2Hp7lDldSOKinwJ96XdiMqaGt0Wr6hLy5ahq/NQquoasZl+GQVM/h70E1s
Q6MMOm8CRBC3d0J3iI5D/cZe+LnrCadPyHUaH7s5Dwo7LD1DJO7dkt1DZorW1bxATLmBzPbiihLn
YG5/FHPAwDcHYmB0zikvaJYMRsHuBOpFKscwxcsM1J2GtWn3TLn/9wYmrHCn+Zv3IJ+zsH/gV+sL
fWDn+rVCP1XDNBoRquAr2VXzQtC5C/f0xekfquJRmnJQuqGVa9TJ/bFCI3ly3XgRdsU3sv4m8rt8
dqKirlq5re3gYXPm/XHLv+Robjw2wYZ45u2TpdFxFW0lZDKAZ7fF+JwMUb3k++euJvT1vtEPib05
t2Db76b+4DieeR/MNIt4ORvSFbofP76/GZp5oszXnk/fhsmKvIWd6tnEAKS5QFWE1cQS2m/dBopB
MdUx8Vo/QjZNPiV05gFygiYrcpyPd64kFQDdWHk1phWWgDTyyQEZq/+JDtPDvDw5ItxWE3hCtxxF
v51EtO5m8/TJdstzNlpnt19QITm0wZIiB3J7p3WTKEqcDb1ISDrCQJTnmZw3JFwkf8IKDeNrdExF
QI8gms56NCp42ovteSm9T21qnVyy3JXQRLr+76epHtHvMAGw97pbMah8Z5Ojp/ttxROeGy/J0XcM
nUrIj4JE9eAE4p6mb7DbKooOPXsSB+F5NE5yx09AIaAq1f29ZOw+y6Cylzg2cbYNpThPzb5XJwvc
qRGKHO7hBDx+XlFfQahT716T4V3DlmBk+WO1MT+wRxO1nuZAqoA5t21AUiub4skCn+cFmrY+1Ahn
XYE4+d6ji+x97wS1AVS1TpMEIiaJ5VJ/+S/OvmQ5dpXp9omIUANqplL15fLe9m7tieK06oUaJCQ9
/V31jfxzTBFXM4cHiEoyE0hWrkUr+wdIgU6PQ0qT4VQukzxtkfdlu5zdDs1kQ7/bpody3/KVKwIX
ZE6EjS135F9penKyHy153TZrJRH0C0omSebCbcAuF+XtOkaya7cQnGHiKgIvt2mau/cNpc2b5ECz
Pn1OptqE5dQ8h7kqQwoKZPMKnmAAPsQfXQme4/zSgZe8xNv3ANrjav4jbJ+oNHGHanxUBeWNozdb
JQ6QrwNJV+wsfbFbe7tYowZdE3G6yNm01eguzSphikRdy6Y+2jtInRz5+FSyYedBQA9sh1HPQbgM
9FvqnQoosJeO6Z1U48EqjUqzJEOz4H3/FQqS0WzxuKm2Yemh26Ek7M4iY5bUyaWck0MpRbRQ8uRD
h+CxF2vytkqcsvqoX/gBTy6ZTI5ikZfBKg5tkBnuKTrDOP939qwqrX61++WMB96IQBw7sUw7mW7m
ym4PmU537oeMXFzwIjZr/gUl35hwum0fVjF71Bd9YZcNuRToIIlLlgjor+enwt9CWYMIV2F7QTdK
Ocs8w7tPeCyTJcZb3POSFYfHC6sJORWyh0fJTMh1LCFPCY8v0/UCVat95QV1tKwmoLPuI8qu77og
X5V3I+XE+S4ljTgLdyspTyDv2+agKrxL5pDTK/qaXGwhzq0rdpJ5X9dxOj42k8aLVIBX65TUtsJk
PheQWLPz4WC39p7m2bbDuwrxGpJF9m3gs9cxGPfon/vSdv224oKK76KtveQ4ELHXyvqZ+cOV+f3L
Y5togtZVgjaUdWjdG52uycK5eJJV5wfP4+TNi2FNdTdhFY0x4vknGxacFp0X96/0NByDs/dE/7pL
n+c7k+dov6KkTrcshN9aOOuKXXKs9+keGgHFn1Msd+6enHNTz6LGXP9j+/9wQXPoRMl01yblqImk
uR9l1LDEOudUUlwwrhxypEFyEeDr3Q/T/LOxGQyUtr8fr7TuHKAqdJUUPEHzOAPAUDdXwgr05VXx
0lmH3E6jNijitfSiCeLizvzn409qfpMKihtRxquKlJMLftyRkuAklvScEGYw2T3zfHLVVEFxK3cJ
JQKH+apez968c5z55OG3+Hdk+rwN2eeq8LdicCWgg1AVmKogovnRR4/KY/NonMm5Z9qPziR89Nh3
E+R/PRrdRcdS0BlvG/q+Ih+GTpg94anYz64Me0/ELJvtRSILw/1AsxWo8GqBC2AZNh22Aqf63szp
i8Pd2OLDodlaCVER1uEUZlyma3IJB9p2Eejb2zFyKhEcHhso1PiOkvcWXmSMotfsuvB+V4kTbVbg
GUhM4T+JlFGGz82zIfR09lJiG1AnkAsHc3ldnAJHo1Vc5nra2yuBgN34+vgH6ZxJuaKMPRtXQlEQ
cXwwDcuC82OYU9PJVDO6imycocPQ9hTX8jIUh6ZeDxL84Y8nrkkSKqox83jVOfeUWkFoMpy71xoo
hMIoraFJEiqssUBBe52agVwI6FYCgsL8EEbVBE3IxAULgWEb1aywff//h3hDC1jQIBBwcknElQbB
qQaPSkf7yJtqQ7bTeOz/dr4Pn5AouIhpCNIrWjsjl5F4nZ4pSlGWV0a+yOOybtBFtPFIrGL0eJ/X
bLFx4vaG7jQBPZnjSAbhPsNR7F6C+iR1/2+P+vBj8nRpGllgu5bh19aOCnoe8DgVlt9ofqhsk2yT
ZlVUyB66w2sIz4fJpRr4ZYXXVj6o2xvQqVXWJlSgqwL3/LnvCLjBquua8Y7EOfdzHk+9lRpqeJro
UFF7TLQumEtQR+Xo+9wNkHCJ+qEFrjGjJgCKJrZV4F6XFD7YRkdUOZtV7msHPeIjLeptuU/FpUHW
xuc5cHBXstpJtHoiZml2ZnkAwai83D/OIbqfcP//B3ditZMXRXt/el5aElVV/wsnKRO5iG5wpa40
9ktfTTlALnVZkh8Aqi08IoVbbwOluSq5XCaLoCNWAHqxIDtL0hzqwOCcOudR9p1AWoK5dptdGx+Y
2CX71qIwMgQbi6kqKm1OspzVOSTvGlw+D2HfZ8/h3LqGFPG52R1VoQQHubIZZpy7GgdSkntqehz6
3CiOKk/i2eBFKDtZXdFxfqKsAZ062UN325CmP885jgqmc8iaNQWdPZD42nt/KS+JG/4jiQQD0fDj
sbd/qi3mWY6KqOtAeFdMHIanx2V/Z0fNb70fdbtp34AdNWyj9e/HX9LYSgXXTXRMVreCCPTq/C0q
hg7qt6rIDcdf3eDKnpk3dpBTC4KVVldAHgFvK/nNMlFz6ga///9jRgj9xsb47HXqb6zMonyKm+yv
bVZRso3bT1K0KwKWhwteLpcGdJZ1n8SsrlKDbTTOr1LepWwC4tBNyuvazlXMl2FXWKWpbqqzjXL2
hYTZuqZ1AFUwuZdhFuHoG2SmMpFu5krOIX4GcbEQvonm3ahnDnh1TRDwzw8NjopKq8NxTUpZ4Mze
/BT0H6v1Ubz+m3fz0Qv7GC8C24yvwtNWe+nmlgpsWdDZ+JJPqe9DHBAf3eQ+KpJ9Ab3a4oLs/hW9
PMPRayc7mtG8d1nswETvqVlhlYUO5ZbCL4Y6v4Zg6SgHue9GhlYI5/T4F3x+pnZUsJqPi3cIuHZ5
dXvQ+1BciF3eXaxmfO6L8LjU6+7xd3Q/QwnigveW0xUQC/ShEi2f/DxOTDIXGjdVKejWws2tZsHu
klvoP4zWkY9DnLjZ1BicSGcj5dTQ+OWQ8wHZrXQtPHJlx3px//AzsceTYFw6ppcpTUyoCLDATZoy
JIjlGmUWtxNXmxe7qirPddAdJi88+13z9ng1NL9IBX1V/Rq0NJhQZabLn4J5kQ0t3aqqvvvLcqpW
E/BEszIq/qtKqF/l7lhd0RdUg+RutuLBwbv+4x+hcSkV/lWzYgZNOXY0SChcej/7jpbDuKeNqaaj
2f5VGNhasKwHh391rSQ4rbNyHzTZIahaMNJte0J1VDjYWrQtmNKW8iqKfD7N4TruZJgYFllnn/uq
fNw3x8Gfk/uVqQyn20LzIbKacDfYoyH5fX6LddRH2iInhK5lnl6LtY/aaQJLc7oDv2E0AfCa+++B
LaJmNLFH6XxJ2ekaK6+acurgsoB1lhM6DUW70ZGUfY7miVhaiYsZBG12fRhke96zPHKzYNspQyXw
CmWHNtgGh3eW9L9qNzvZVvnDrDusKQc7KnZM8Ny2B47dtEApeLbCiLd1ZDtuVBfpzm2SKLOL2Ha7
COeo+HHwaZZDJfMaEtcWWeZA/dw/1uVOFOfH42oyk4ong5TO0JVNmV7btd93URAmP6GfCCri+pgv
oWHymshQQWW9TZ25dbDgsvhVLhfQnKEH/nXbD1A2utmVXekFeMDra54doFc5xwlBJT51lzxeyCTO
YQme3m0fU0LcGmyyLp1dXoEdPBdZfq4dsJF1vymX39PU9CapW2tl/ysXcKEudem9+km5W9v01Eu2
cSWUqM4z4dSu1XivBMuN9rq4tETcg1T0sX10M1ci2/NxiElXi73i8pYnJ7GN0tFRKTUzt3N9HySO
V7e2IjRdRSAf2zZlFUi21NTzG5/DImM8h9fWpBOgMYWKIAtQpmMWx5SdFj2FWQudMROVmWYjUBnZ
UATK2ch5fi0zASqBMsYnQO73M8NeQOj0eyQ3y9vW9e+oqLIehMP2nLX5lbbVc4eqb5tuKYKgt009
FS0182QaTOxM+XKhbXBCF+bL/78j3oe+n/k+7MUer+c0ESs75z0DMYbVNvFApaFO8dnS3ge/59IP
g099nqQj6onvZPlnRWdCONQbwvM+snKvH6kTQBSae2foMRwleNoBobzWXXV4bJXP8vB9eCVXutwK
p5Y23glUQt9TtBUOTNzSLtjASXcf/m6vD3bpS/Qs5wCPXwcKguoWXZd5hIaELSW5+/BKWpzbZmoT
3DbeJQj1mlPLnyv667FhPrsK3IdW0uKaysKpp5m/J95BOmhRr14K8tRYe5ct8WB609X5jZIdoaks
WUFD/t4zLwbPBTapoTMdqnSDK49YYAUQbWg37EwE9yIajANul4Op7qEZXT3x8NTBzTsT7Nzk/UuQ
JfmdJtr0JqobXAnWLACGN/AIO/fV8jsH12css8BEH6rxefWA4wxFsnhdxs4Tg8S6tA6ll0R8MOFW
P7u0wHPUo8002W7iCZK9TyG6SpKXps4gBvNVdsfHnqmbvhKyFYGM4Nq5/L2GXLPnEUDyZdSvpg4r
3fD3JfkQsgIbSTusK38f+F9he+5XiO9VhvvKZ0fLu2mUeJUpnVyeFMg2GR2+hlKIeLG7f1HsLnde
a+E5ad5Utbl/SwngHozlJWh8+LvfvaSyjXhxKHJDWtP9DiVsa6vsaq+m/H2p/03pV5Dh4+6bJkdX
tIa0r0k/6vFGSlzd8KiHL0zyyebJuQysXWpNB6f1ftl02EnPPj32J02sqccdgfY2NoQIh0DwuEpR
2lpMnM+fHUuwBuqJJ1yCJRFBnb/nib+vaL6zGvLvbDs3QeWXCbUIiF3sW85eH/8Sjev+5xTkELQ4
O8jZllUeAB7fjasXJ/nGvKGee+xhHh1iw1DjRHc26ALJ6Oxw5Ddsxbp1UONackjxJRZ/L6tfRbVE
XmGqImsykoqkrwsxDmgRzt4H+4ISJnPXKJeQRze0h+nMrkR1Zw/SadecnVOP//RpGUE48tDOJmCS
bvZKINsJZZYDfql3u2teLcf/KtP5NLX/QPjFcOPVfUEJ5ymsSzl6SHkLYVFgnRdHxo64FLPh2Vm3
sspG7K527QY2xp+4PPsJ2+NE/tjjNSOrYHefrKwTkrEz5Kd+5MJd49Byxm0OqULdawivCBTq8/cW
cDAwTR5qZoJ9a1xGhbV3cqyBf4WvS1FcuvXCxHItt1TdkHVUIDvU7UmSjx47t974PNr0i9+wL9ST
G82ixOnIZzddypad3XlwXsL7s4M9LKbnSI0vqqh1gMnX2WKMv+M1Lx7DWLY0ssNvg0lDTGd5JVit
tMiqzB3ZWRRVFlvEt3aQ5cr2vVzqp8dOqfsJSsBOdj3Wq7zv8lOxL0F7Ong+xaNAG9cSz6mPP6Lz
fCVm0a22gvlAsnNtyfFb5WTsRQJVZThj6UZXItYrgDJjTumdrRKa3U0GFbwu9A0brmZXVPHrI/r5
nJJ1zXW05liyP7PiNW+biAh3jw65aJxir/322Eqa1Vax7POYCoda8KbR5hHL3qqu3NZdhjhT6Wdp
wjx0p0zeeUa/vN/Wr0Xzl80Cg5U0ZywVvp5BNHOqU5zfLH8Aj2X+vXJZXExOZIPTsmfDYjhpaZZa
xbFD/QAPzcPgnWrUlADBb9JjwPCG/ngBApyaVWjW3Ub3r344TafWiNtG5vP3QDyhLykaIHvclpEb
7ufkNanJxh+hRPXYlKRFBwyyBk+iillPzugbYC86+yjRbPMVp+ikQt1kLP5qXR9oqXXO9o/Noxtc
iWI6rAJbzNBc58yVgCysf/d02GgTJYabZFlsz8+8c52kM/Cocr1X3ILMhCrQxJaKx3bKufamCrWq
qgE/aZg61VM3z/YeJatmm+1VTDaOJOEAhDfD6Z+4u84SPh5X04S6Bu/UxJiKxp7clOD5iLMzXpJO
YVrtuV/t59C+VpMVg5XZsGNqgkCFZnvYCyA+18FSlX9YujvQn9NdHaApCGKQK1bEKTYWtFRKUquq
OOu71jv7NfhvU+DB1yKvbi7AnYZan2Z7U/HaoOdoQ/SmeGd85VhKHs19+CtPiz0J3N3jsNC5lhLO
LqploA2n7Oz72VPaO/K0+p48VyiE/Pv4C5rAU0mxHdSHcZNEcCxdRyLLLsvTStotT1PIeo4S1h0N
7HkaGD3Xa2fHkwCZLkReTdS2urkrge0zmnS55wdvhP0tgzIOQmdbylCB2YKOXtcPNXkrMrlbvPm0
1CaUh2bSKjC75UtVsbZq332a/1o993ub838er6XGW1RQtld0jHYSsx5z52IlxbHzDwFNTFuYbvh7
HHzYwsbJD+/SbtjmWeeerYHwi90L6NX0LjHkIZ1x7p/+8ImhskgBjg92BueR2DXT6DlHYq+j3HbB
+x+vyYfxmdeJ1HJQTmwXe+dP/jtNCJ5gPD9KQVNu+BGaLKd2M3WJQ4vAwXEobIr31G+jhECAG83k
uJz5zTNKW3wXTlVqaBDVLYuyL9NymFgtOXkb8Brv5fgUiD/IsuVZECGsQtYTl4PGyUm98+A2fby0
UwbBWLTfe2OzRRvh/gkljrMA0koFGl/eliHfsTbZLYWpVKNxKBWrXhdL3ngLzu9O2r+PWU/3rC74
7nG86Qa/O8AHb6oSayRe3pC3DIhacOGEQdzR1XSs0I1+36s/jD7juDUGDY7sa4ruFjntOrAeb5u4
EslsLaAdk8LgOUPDacYPvbMx46vA9HCtsKM0Ajkoc99SkJfhqA50/eN5a1zdupvqg0nqdXS9WcDV
69X5Aax7eRpcXGSAlEr2j7+gOQiplKmtaCprXobsvQ5/zfl+Bt2oO0SdiHn37fEXNKcGFZfu2PPQ
Zz2cpiVLxBrrlxVANpg756Cvvz/+hO5HqLsupFK454nsva2LnRdCNutKrAbydHFn6krXrYQSsg6d
M69z4EHBmu4CEpztKT3TxvRc+Pnwvgr3LuZwCgKnJ29Im3vmiB1zJvTbbRFmBbepivRmZUBrCG5h
ewealgXVr2wWUd4Jw6vA55Hr/wffDeYlbgd47EwtyWXEUkGdwwgBgdngpTrzKPEb2B5vgU3g6G34
snjRXHwDZ9Jj3/l88/LD+yc/hJicWyuV2KGupByOloB6X49T4bCn2aVmAv/9+vg7n/uorxKopuXI
gD9syVtZfqv7OFye7mRlIXrgmy0y7fdVVg7PdTpQt7JwtM3s0Dl5q1WmEcjkLMMqfx7Ifqjsu41M
8a5kYRF8C82N3u91OhQCyMTEcL3QeZESxRRY9cDyJliIWbsFzcVZMZ0eG183tBK97pQGbd5n/plk
ttiPNhvfavBXGdKPxjtVoPdSuj7ud1jawEW1LM93ob3saLCFcR3LqgK9myzphlHcsxsTe7QHRik3
vF9ozKLiuzsRNi6Ez4b3NLBix8l/VsI3ZH3d0ErE5kvhiqTEwZatKcCSeKVc2jiV6WQoEOhsroRt
y0a3C1aWvrdQ2WTBCk244FoDxPXYYT7lhLkb/f67PqQFtPu5q0uCHk8ArxlvoxFMN/I7xHeitJdR
Hrq71j4lhESDYyqvazKEyk2a593MOFQy31cCtQd5IsWLdf8r/F6bGHM1Iaw2Q0HcWQbAovjnMF/a
WxLUEnB+np+aAGTvfU7/eWw93S9RIjlBB0JSyHx4b7ozS49W997I9yHfW8JEJK9zLyWgp6TLhqxf
yZvdvZF8jRvCdo/nrhlZBWJ1o5BibIb2vU+mHWLjyUr7bVlIBWJZtnRgAcRE2frffcuCEp3rGuJB
N+37Unzw1zm857MM/pq1U0w5Py8gYH9sEU2oqUAsGoSLPa+wCMiPDlBFP9QpdJs8Ey+6xidVINY4
OX2Jp07vZI9gtJ3SZ14OPxqQdkcyqw2br8469/9/sA6Y/+Ug0fD8Fgo76hjZSWOm0FlH2XQ5NNC6
Cmis92mx0aTEY68JwMuzrZbrq2gsBwJT7kq79p2X5GdL6BWMeVvktZHj/kNuWlpriNt0+55YTSQB
yczKSypuy/T3NsdRgrTxxyDP/SB9J2Oz54O1swn/CqVnQ21DY3kVh+WgpdwmVpK+J+UvNv5tdz83
tebBMirC3BqZA45XDO3YJ2she1ofbDCcPDaLbm9RYVhendsFa/L6mi2H9jwei10Yp3Q/7/mueCmO
j7+iCSsVjEX6qvVWLyRvEPiKSH+ksx2PDHoPhrdOnfXv//8QUmOSCyvrJv+MjPkVBx4aVW1/3xV7
3/ALdF9QgjYcBZh4iOufazrup0qCYnd5KT1pyJg6AymB60M7wp4Sxz/7gbzWrD3ZidxVY3+wPNvw
CzRpR0VijVNVkCrvxvcGKjZO0u6lMMWubmhli52gdFLM2eyfM8vjN7HgOYFYqTAcxXWmVyJ3CUXK
UJmsrz4X6THznH4/oQU8KsPQ2QQN8VXwFW8LiHeVln+uQhHnbn8KLFOZXDN7FXzVDmJe5BT6IPOZ
39rVa2Lf4Sve4ZmpgKf7grLblkXJbZZUiODW+kGyJbam4uazLVxBSD8q3grvjXxJUnh+gle7A+Xl
9Nw3TvrjcWbQTf7+/w+Ra9krhEiqAJchB206tFuX/VIVLx2o9g13ak1oqbCrmXd97aL2e54Wbw+h
370kdh5VvQ3mpsDEequJAJXENEfLYoDh2CkrMoiP9rw+ZdVkAvDpRlcuu8Ma4mlhBuujx6Z/F6g1
n1zILO8fr4BucCV4VzFNQ8oTdpITCssNuMDioCkMxzXd4GrserSY/VSQsxN+m9wvsjVst5pxVcRV
P6008S2XnLu1voAY6uSs27YSFW6FTAwdBrGSc5Ec1+mvITw3wb+PLa3xRBVulbiUQNgbxkjtW+/8
GAcLWpevmc0Mnq4zyv27H2IpoCmYt5qJ4J26jTrLjfF2uXFoJUw9fxDBnHfkPGZZPK7Wvh+2qMog
v6hQq3SSjdfXC0HL1gvvu8j9w9qinXcfWtlV2y5pBQEF3WWw62gOgiNa6gw7xj25/hdR4lMlJNey
rbsl6NILcZ7S5KdF0Y4gwDzQgP7K1Ner+4YSmakrqwHM7N5J5t5yHsAXijKdNe2Kwi0Odc7F2RtX
0wFH5zxKpBJ/STzXwzLMrDzShA+RsxjxN5rBVaxVn9nDSNL7Grf/drWzb6Ba+TimPm35xBr/B1vl
8Qws4R2MVP89kUvbHPzSjsai2YFO/ZT1z6SoooqwbQlNRVuFpAwdyofhQjpxzmi6H2pD/UuzE/4H
aVUCalWMQ3qR+YsLOVE3/e43JrJN3eBK/CZMsrZLeXqp6RQRu48p7p5lu4Xv7L4I93X/kHlApTZx
m2N9KycdInv83Xndn0NnqhTp3EeJ46rs57ywAQ4ri/XXyoY37heG91vd0EocF/1Q0CZEiuj9P4Uc
f0JN79tjz9Rke1eJ3qAcxF1ljZwTdP/12TWR6EZ9s9i247zKfIl+zlY6OBef6VzHOEaBwS43bIEa
m6iQKuoWJUqO3DuROgAz+BzKqMva/WOz6AYP/q+riJ4k3rB45Nxz8oJWwNiV3jaTqDgqAj+pB8hB
XQbJj6stv/Jm3Ti0srUm0k+yuu3TC0t85xLIEUys5WJSytIkehUtNTdzW3o2XKV3sriyvyb8R1dZ
Udt8y03ckBpvVOFSlPczs/yAnK0RdS0QRIFAK71Vs+H+qltVJULRUFgJJwDY2CVeefUyjtdCWYJQ
yHD+0E1fCdM+9Ozaditytt0c5eg9cb6s1i01Hfp001didfUYQF2tSC9OkR3zuX6x28EQTLq1VfbV
EK89GYg5MfRYvtAelcQCXEWRIHkPNoK1PUmrDQw3Zc3PUIFTtCa9dP0JAWClu6LLY4f+8ThqNfuH
ipuyrbrMPcB1zhws7vn64k5zLGpT/UCzuip0Klkza4VmS3qpVhE3Puho06ji/7iZ4bCmm70SvX2Q
sDQPCIFAw/cyz2O3+7sfTc/ZOqMrWyvPZtCuzgXBYQxJcnHZiu7R5sdju+sGv///w8Y6WE4b+qTG
JpLaX8c0fPZTU6OTzihKyDq1lc5kStMLdfkzYCORO7agUZbxtpkrEQvtZ3fp3Nw/tUHwvUATaeyG
5RY+HZw3VFiUNaFYECxzcJqz4A/7fuXxrXYyRJHOMErE8qECIBqvtJf7O0AQ2ADVO1HB1/0mw6ig
KE4S6kxO5Z84L55o4/qHTEzuYdvgyu5Kg2KpyAhnBCvJvnKg6+qZLggas6isnZM7dJwEWNCwE+WB
Tl75ZW7DlzkjdPd48po0oJJ29s2EbRYY6LOXsTJiax6lKb+23H9ujXIUmoBSEVJ5MXfOSmEgn/2s
If4pF1M/ic4+Sqgu4AewwFdL7ujGp1qQqOHesZamhmDdxJVwnbsq6RmU38+F7eDBCx2VTWAopuhm
roRqZ9EOiotIMpBq+i3Lzo+cNVuiqRupIRmEn92WA1fFtfTWUlJpU3Hl8xg1KL9N4feiCCPRjQCH
h1EDBA2cybDlfsolyfA5ZSkITxP05PnimpbfShbhBfiL3Qa7lDbHTDrXrN61wRMRy5614R756XkJ
t0gT3z+tLFPJQHrfFKiCt411HYPwkC2+4Qz06TJhaGWZVtB9FIuVuldw3B/seTz4Hm69y6a8hOGV
M9BYzAOxUFK/FqUVhXKJws6wHp/GNUb+T0KVSYlbuHtl6/gE3nDgZPMnktE4zE28m59GR/Af9d1q
5B1PF9hmLOVzKIcL4AQGs+uGVlIqY5PvdTx3r7no/h2yJo0nWW6d9/3U+GF/D4Q7EjGU7hX30Fs/
2oehMT3WfiofAVdUGQ1L20o6O134LTyBzfOuIMGP3k5k8bxncX7wd4+ztsYtVQFeUgZ+TUDRcWvp
X1X1W9Ii6pNNMFz8BiWS/dGqKVvy8cp78YNl9a1PbUPW03ilinABo+MKeIIQ4KciX7qsh3LK8OwP
PwduEvDQWUYJWIhBD1UTClimu9XQ2eveOu/lsdF1k1eC1ZIskD7elq4d83m0YqMnpX/rSHKSvcmB
dI6vhC1YelZoWmbjte8XEQ9FuUZWNhsu1BrbqMgW1jGn6IKJ3/yCX5oWz8Gz+6XqtlBhwvdVdIvI
qpAFU8tvE//iW98nEz7k09scxlXiFdreQvAW/rhU9imn13UCZUZWgG3xjRmdXrO4KsbFL5ZG0AWe
Sabyi1P4eI/pr6AWeQ6JqRf+nrz+U77G77gvy4e8Y/GQA4WejtfJEfvZ60HH22M3/Onnp0D8bNjX
x26qW2UlfJ2mLKFmhtzQ8Z9TBoTRX8EW1Zr7CisbbUPxcgi6J37LZhAK76VJUOlzQAQGVqLWXdYc
z8ukuYEaOl53Q7Se2qt/dPf5wXRI+N+F/DPzq+E7IOUvaHK9Ocf14OzzPdkPhy7ODqC/jsadd+hv
YEg+dfv2aMLW65ZCieZ18rPCrjt+Az4obumJgvlMZKdN66yiX5joWIZbGsJNflvbHtSLtyV9ezy2
Jg2p8BeoILkueFj4bWj2d13ULdR1cCAV+NKPZY7yJrbHln+Z6e/KlCJ0871H9YfQyrGN5HUigYMQ
jX9geO4A6RMzUfDqRlcC17FLOyy8oLnNYr+Uh8BUH9QkNk+J1Kmimdd0sIa1NBBLisr8mQUQ/D5w
E6Ja44Aq61BeNAvghha/5cm4s7Njyv7sC1MFSWcWJWiHIQvERGGWEugxV/zhmcAVuoGVSA3KlblT
mDQ3QIj3jLgxWbcUpeB/SkAu0ESmkApvbu3cR9I6zayNLFPbvsbYKqBlRSfv3NcYPBeHAgPbZRSA
QupxROoGV07EbRNmS+2HzU3636x619B3YhkSicbcKnfQSoif213Pby7/4oS3st1tm7ISlJKhugsw
O6ZcAIBGT2lWQyZs/3hw3aTvdvoQ8WysaFoNMHa9APoNLqUcHG+Ph9ZdZVX0ChEzWfoZtq54FLwE
l+GY7DIrys9QnaYH58T/7A+PP6VbVWVD7UOHBRCca259/sOjkBE6z6lhaJ2BlOgcPSg5VhaGpoj8
ZS9N1Di6KSvBCWlU3kBVvLl1zXPCYxE8lyYqT63hlfDMrXSpczq6V8dK6HfqZvbz2IKRqBzBq22h
mT0qBbciOhfvU2e/cCu75CXIVRwvmWOgwU19vxrbqUgXUZeZJRs4QBHUO7dLdhXf1O8LUgwljmWw
ZE0D+ajbOs2Hok33/WLim/2fEuInJxwV6xLwsGnSEWPb35ZLe7Z/r7tynx1ENBzwHu/8XnbOyTfc
5DRuoDIN5UNQ1mFQYydfv9rToR+eZLjNc1Vh3GJcqwLovebWTP4N7hb79mSoiuhmfV/wD1mjDBzX
IQlm7Tv/zsV33r20/HVTKKu4FzcZbR/4BBDnZ+23KndenDA94a5rMIpu5ko4k8XJJtfH2g5p8U2U
SzwGybcxMR1FdKFHlbCuxNT01L5nol39Bzt0x2wHn58va+wdrKv3Wv56bCZdaCkhLgLR0b65HxrG
JxZ869xtm5iKdnF5Oy+JDadx3N8zzn/Pfrt4BryCB+/4JK5UuIsvHZDFBiuwaTg1TOnRFieboaJm
gqtqbKLiW1KWckALoSCEo47lPS3M8ECsOV+q6JY2GFbQS87iGubJted2NAzdVdjkWOS/e7Hx+KCy
CJXOXXwSRLo3Gn5bl1PbG+rXOqsrsdrNuA+ODDs8d+vYIXtnQTpbn5vx+2NP1ESUqoVbcTzbVATV
EEA6YjkFEZf2bkqy3bbhlYBdvRnMXJ6DK63710Je1/51HQ3+qPMXJVaLYsp7Lu5DF3+AV/js26Z7
lM4mSnQ6Ygm9gc2IznqN2/aSen8KU+7VrKeKcBlDy+oLajc34S3Attzs8t8u/INN+8f21hhFJQxa
xmJoQge1CQDXd+5Id0G1qQk/+I9ya2VxZqcrZt78P86upDdundn+IgEiRU1bDd0e2nEcx45zN0Jy
k1ADNVPjr3+nL/AAf4zZBHrjhRcUu8gqklWnzgl+CH7CCR4Zp60LvCpD0Op3Hfg+MO/hrbm1IhK1
LyHk/6L6tk3yFMrYny/bR7O0Kt7F7ey5Hlf8CL/pID/7ENRzXEuDr+qMf/7/u3N1k45spganU+fm
EVQe0aBt6DnWjazckFu3kE3ZYuSB38vqWfqGm4DW7op/UvTgLKLbcWA8zQm/ITdBQj4NaRDtaZny
xDJ8Rzd/xVc3zwNWLHRgmcq93VrQIgemDlidQynOCsoDsaOIJu9pLZ/2eXkASU2K/PqhdLjhBNHM
/i9wC6+deRhwWs/25636WVmG/JJmM6rQFq/w98bKsapz9mO13lr787q9Xd7nuhKMCmxphLSq1cKc
rZvsiabjsbsPnvfYiesDT0xNohrbqzqtwRxaDalzJMjaT1l3kJ0VZ9NxE1cRrQSOKna+0zlrBoIQ
b4uUDberqQSgW9Dz/985auDurOYlrnlBuUYtPc3702Wz6wZW/DT3mRiXBQO3tLtzAz8WjqmRTbdZ
FE8tFzu3wvOTKXBn9ESztNlx5nnz4bqZKx4qZ7+iE8V+GcIi7ltIvS9Vct3QiodSJD92er5Ud94f
IP+c4eXyuBqLqHCWaW476tWoRPmSHbzhV710NwE3gat0oytPVL9xOBcN9nbofsEjiULWB+RU0eWp
axxHRbSMg7f5+4B7el09t/xxsu6E/bIU18UVFc0iMp475YK1JBs0ep9skFQTA0JJs8FVEMuyQUys
8rAL0bfzi09UAizDDBc6ncUVr5TFDvbE7BxN/HvJauSub+hsKnfrAqLK8LO4lt22G0aXhym10yaB
0M2RPdNDe+AHy+BFup+gOKm/9QF3mQfzrP9Av49vn2xmeNrptozioHXVdIt9fjJOoMRp+H0+oILW
RttVDKJg6FC8dFvy3W4neOnGvNupzO9FafD//46Dv1+Of4m45n1Is/YcbulxeiWJA2GpBFXLNHs+
ObEDOoQIkInRBFbR3Gn+0nOtXV7JEQriQB9QQHAO3QGacV/dh+WADrzb7miCH3y8IlSl+6lWQEvI
ip/lzlu8rv7NPjgpiFsiz74K2RXQ8PzpdwfVvM/C3vYNeTL51oVTJHpory6vl4PQx5uVqtCo3AVa
KbfxtHQcLx0hEd/NWYLyr+E2rDOP4s4+YZYgDpYBWP648g6iPzacRqF/VSiiKt4pk4UFUVO8XL3t
OA2382S47enMovhwtTj1mNeIzUH7iwVpGX6i2eGyxT+OnlQFOrXlPPbzhgKdVeZJQ5sELJmGoT/O
cvyl5mrPfOpLB7N2gmNfft7PDC3ZnSdTEDMY/Fgze5XfB7lgF66M2ef1AeXQxaRLqql74z7wv7sc
4qolC1rslPw2ODoJv5N37S2PQZSTmPRkNIuqUvxIn/Ry2LBZcv6jro7j8Da2hhywLt6oaKc2t+yu
4PCj6nVtI35zLpTM8dhGzp0T08iMd9J4lIp3ali5Fw3NtvsQ2nzF4z69jFPk86vIgAOqIp4mUISH
2x5u91bffFmd39kOXkmrvEfnaBRy00GsWwnlitxuvOzzsw+sxD+24RBtdDr2gOFcdjHd8Ir3SqB4
aXmOOnwErzoQ1HjYmh5VurGVI5i0sujG1sYR7B62FpuTu1DCNvV16txLOYCtpl1p3SCDyCcncsB5
vq1Xvb6pingCceLWzy4Oqkx8C2rva9i2hjy2xiIq2Cl0hq6gDFFnQXnIkk28Lc0XNPwYIs45AHxw
cVAxT/koMy9csOEHWkO15DUj94vYEqikRM2abr5/3aZRYU8OHwJYfkHNmjxVboIey9w0tCYuq3Cn
Vkwb7Qog8bbitnAjiuaPxT9myOAaFeI0FS+qiqy1G7PqQqx4df6BglJMojKRP70EXX+HJYFSa8IT
blhw3Yoo3gtKrmWuBe7/mXQfHWd6yWrwDDten7SUJpYzp0tuwkPpNpfiyiVa9Or17BA0X8HKRZJV
ykgIk3Cnxt9U2p9FcAFYCLxiaB/ljr+GzaQzkeLH4Wjnc1EglVmTr6h83WbdS9Y+kGa87+fYz1+v
inMq7sle5zzky9g+ZNVzh8ojqg5XtbgEVIU9VaR1w8JH1mVxn9s2T2V+Ff8gRj47ybvrLMm6bus3
PI+a/Oizh7m60hjnA/PduN25RaFZkF5E9yWaiyJo6ZX5v5cNrdkm3nl3vhs7C9oldFGwvt/qDjpu
uIxHJR1/Xh78PwLqDyKcCn7yJ5D9oqAZHP32ayFuSxsiCPSXLF+29bvk3Zm1OCrnlyx7CcsKLPkv
HTOklDWBSQVFudWYLbLDrWXysjiwwTvzmtOjFDwybiSNJ6i8P9Ib/Krup3N13GqSLhujkJDPjbU/
g23htgyddCtEetmSumVSzmYQ6WZlNaB66K/4BYP3tvpo9rhubMWjwRTY462BV1iLBlx+F0jDzVEz
ZxUqVfphzmuGJUA9CKIae7KWBofQjXxekXeb1lnLKhyJv0FhBurTTCQ9Ho+XjaG77qpAqRFcmWwd
ztfdIaLH4AjGrpvg6zJF9YkdhmMWm2o1uh+hePXaeTbzS9wUZd1EWeAdGDXBgjRHi6s4dW5L5s0M
sZ93v4BwQWaviM4CJJdNpJv4+f/vrD+CQnSyAGp8mOrnwavS/spOGaqS/djz0MkixO22acIlziq5
R7VvArOc7fpBLHLp/0474Jx1ro1pW/J2lr+L4bacE2u4qpE6oK7ioSID6XUwIpD64BFF93EIrbXO
Tv3lKlQjCAj+d/rS7p2gCAEz9tHATsIila1MvOrKh4WKhtolk0ADr6hQdg+N9zCOb4LfXN4vmtwk
VeFQnOerxVHJetgfZTLcjkcwQO5P1e3Zn8D7ZkiYaDa9CozqcIiNa7G3DywL51iGex6DHd+PsV+X
xPBLNFtfBUT5WetU24onkvMsnXhvIxY3SX1Emlgk4xRbR5Hyg6mPRnfxVTFSPR/9sTt/jfBU3CLe
j5FIsiQ7LAcfdAava1qjemzK9+nsp7j1UC+1x3wEDZu10eIuL31jR+U2PV+2nc50ytW6X20y5z0a
R1p/SzrU0HrvugoMVSmDHKum+zxg7/KFJaNfxeVw3dNSBUw1jl2gIxRO7W6YcN/F3mh4aeisrbhz
56/ZugTnhFYmo0qIiO1DxENDiURjbBUoJX2ULrmPQ4zY+Wm3nW/S7gzerJm4ipMqat9uFw/Plnn+
tolbMe9I1193Y1AxUjS33ImuiP/9MLzlYQGO25qZ6Op0NlHOW2gsBEPjFHhSBN50YG5JH4d6NUHT
dPcGFSGVd5vI3VGeX6lbfM6S1XEV89v2tCV1UiRXeqlKCDTZTScHgsewRf+EnRPNbiJNR4zOQoqL
Ll1OiFzxE8ZMJFPLYxKml51ft2mUs9d1VndmZ7A/W8BAMa8O2LzCUMShM5vepZoLv8oKNNFpdJah
CI+5vLEmFNTRNZbRApuzigtTqklzh1C5gfx99AAPxB2CDNkUdyPxjhAdaW62bfgJFtzs81XmUlFU
Yqdj47pYiLV5xDJI935d48tDa8z0F4KKF1ADJ0DEBI6bDt7ySZROsm7ereMXd6yarwtvKmMQBl5I
VyHaL+59XSXoG+5M0V6zBiqWatgrka8uKp3gbkuYyz95Q9PGNAQX1GibGBM0rqACqZy17Wa08eFt
V3ZoS+7T0DUBzXRDn///7vosQ0jI2CNO9Vxmx9ndn+drExBUceA+8PuiK2aklMrbjh36qyQnAvqX
mlo+WMuZL/1hRTPAtvNbq2PPl/ejzhrKtXkJ7WyXBazBRhFxiKl2+e/LI2tiDlVOWLvOrLGe0fHS
i/t6uZuLuJ3+XDW0ipiSXiFmLrE7Jte7YcuPbHEepSlzobGICpuae95UZINFptyL6CCSrjc9bjUm
UVFT6DqGNm6DRJI1lzfWmie1Fbyt4XXNilTFSzl1OzvZVrYPQQPwZ/fDlX40iqfLNg8/fr6pYCm3
htVDvz8n19YfpMrHKCt5JN0AdBr7fTEgRRuC6NZaTF3auuu3qqoWDlVme7ZA2u2OfxFT3L+yeEQr
qZegWtQOSXtLk+owXnev+u9e8S4sBLs98TZncIRsi91GvIJkJoUArcF8ul2lnMASAuY5OOyBPrEf
vPleeobzRLelFP+dR0zcg9jvg9g/l+6DT+4qExGfdgEUD4Z058BkibFBlle90rtzz7AvI+8WLBEL
nl9xfgO4w62J3UTzU1TAlT2IrUKHHH4K/bMH38P6CF6Vy5tXN7SSsPJcCz1gFIs7y5t5AEqgO+3h
78tja1ZWBVuFEhRQnTsgOLsk7iqSQhk0vTy0btrKlXmeJ+EVHkIoAanlKNaYI/eQ2eK6vaOirQoC
va3WgoM5xIv8+lBVc9SHhreEJl6oomoVb1uKqgSuasJ+RZPiTe22TwOD2ocnfnpgIZ9AaYjSzna8
bCvNxUoFYFFu791o4Vrid18H+TyKnxAujLbssVy44RO6lVZ8uHYFz9Agip/klVHm/JuZPE03sOLE
YPSZxVThWjuDJvFcipo7UyucbgspPgyNsI6FaNiGD+M+vq1xuTeJT79eY3SiCqo1ZTHMGer5D5YN
9hWxHkJnfSLDHgtrT6ncr4rNRBVWswHUdRnr0NXg3+TskWePwjHUKT42PVFRVm7dS0pXBJ3R+syC
x9x0S9aNq7juQLwBqJDq3PjCSFq6ATksq226w57j1t+5VKJiq2wB3oBlIMERV7fY3/Mne/42SJ4S
qAe4kKAQvalK+rFbEZVxym1qp7PP0a0m028XioWBJXDZfyvy5lNLG0NyVWct5eLMi3aGSI8fHEMw
XlRB8bWvBgPsU/cDFKd1alHkE0OQm8e72j9k/hCNLkpF7WG0TX3juukr/psV6zy5Fu797njnz4fM
MaS/PnZeovJL1W69h1OJfT/zL+t4dNoyqgdDMNOMrcKthOyrvpeQEqf2g7WevAw8nobns8YcKuAK
VUdU6meE/m1BUdGpbl3QhV0OOLpZn1f53S2t9cqyWnaEM7R+Jcvg/AwX92nYC8OhpcGSEhVsZZcg
XnFLvLSWJ5lMqXuwvvUxB8dAYt/mIpKpdaQ3EMM1dkGf48EHnqyCriC24tj7gDNl3dbf4yhSq8OH
RXADAIfBZrrlOP//nc2cva3nZStxBHT3K8R2bSP0Xjd5xW2pPwoZDuerj/0toP+GwbNTfRIoMl9e
bE1Oj6hCans5WqIkWf0fqNo9oM86AWNNPPy3CmFiunhqv6P4L9IBbIUUFrCeD+eCY/Hk3e5fyBEA
O/DUWF9Xg19oCjEkUA7jBqWpMXc54C0v64HfNIf5Zvw+Jnsq0u3mOnIuosKx/GUfS0QNLAp5HWjK
2qdwMZzDmp2k4rEadxf7uCCF64O0Acw4KYQTDHdR3dCKYzsF9dexwNB7kTLrQE15YU3AULFXReXm
YDxFqqAs2xMLrJtx7VJ7HA2+pfGAv/BXc+myaoWx5ZjW3ucdHLnE+tRfeUUnKvZKNNKdrXPiFkTU
p8F7DRnMI6z0soPpZq/4b4VQ15QUcCuvvGHzTVHO0QiSHGpiGNQZXzl7IcxU0Fxgv4M5MkEaksxd
Ikz7XLdjFKfNkRzow3ODLu8+A4s8c8NO1FwYfMVJoYPg+8PZSX3y6jXPDXuzJFJjVtJ4hmP946cR
UcFVJJSN04cAkwTtIcSVdp3JIfeLQ7ekPbFPztxFrr8YjjTNGqtwK1lA+A/Us/VD49/uYRVJ7x+b
/mHt2+UtpFliFXO1unytuxE5J2/qkiG0q2jy+jhbrsvGEVVgrZmmupUlVoMx+zazrRhSEobjRbPQ
KvSq8ezRy6uwfsj6Np73ZN8ebP5DtGkvDQFfs0VV+NW8LEHugbDz/Liw8bgwNUZqcF1ERVcFrlsP
9v7fQeJPkXfXHaxP5U86Re3JPniH7jjeW4bUie43KD48QqNvct2mfah8PyV9f4MksWEBNGxxxFNc
uM+8TWQoRgGZHz6GQ8JeiIwy6PQN6ZK0pzXtH8WLG8+v/SFPr4wbKj1V3sm1HM8t8hCVjCAqee5j
N/wgja1UxJXLZjefR9xXqtA5Qt/mmDUGL9a4mSq2BihOQYMMGLEMotlQp0+y0Y2G2uQKuuGV09cK
y3Zacwy/Ls49SuMFABW3QdAZ/ODD4X1b7TPys9HZc6+0TvPIQMbo3AG+82t3pmtiEIY/f/bdBdcW
9YZqqchOko5RY5fRBh5ha7tKJw7Dn1f7/fBhNjJIEVunHJynkeU23+veRH6ts4xyArfrUA0WOiof
LDCRcv574O2vda8MhvlwP2Lmiu+i324tMjlbpzKsgNCrSypfy7U1aYfoJq+4rytaqO/0QXbKBTLE
buc91XPZxE7dP18+XHTzV45inyy9Q3BBOU0Nva/r/F8ryAeDr354Lvq2+v5tahZCUpxlp2JpX/ei
uN1Xctv5289+M7VraqavvoOF6Ec3DJl1opk4Zsv+uGf94bJlPrxCYPaKw0qHzq1csuzkWFXCLOuu
mdAM5MjD4jwEdH8qBu+5wJl2+WuahVZfxQERdbfnTXZimTzUpLqtqkPvmY4B3ejn/7/zr3r1RTmj
F/ph7eSzXTjP/jbeNVtmyC3phj+vzrvhJ+LMVg7duxMkx54Z5Bq8hX+fs8BwXdQNr3iw12YLLzDb
k+C4zW1/7Kn/NFBT351ulyoevOCcEoTAxcqZTdHq9vdWIz7l3vRYlSYD6b6hurE9Og7EPuBl3LHi
mnVjhLRula7MCSMvdL9f3kQ6b1CcuQPbpD0FnnPcc+i5N+0/C6/+vTy05heoT16Lgj/egjguOJde
GHlgtRXl6x6tU21YZN0HAmUP9dM4bf7CjrSzq3iDVOhh73wGQdKgi8k6GnpDNSb6oCGJCrHN7NhZ
oASzpwdvZMfLJvrwsuvb6jtYolvUG9bFOgmx/q5IfZcPxT2aD34OEuqkbW2IFLpfoPhya3tOLicY
iov61gq3VORPl3+Axs/UlzA0FuhI54kdPSAJ8taKrSlIwIRzuG54xY3zyR5J1VTsWLHxbq33Y7m3
KfF7g110s1f8eCLzTCtLsOMms2QtCOR0Uqf+cXnuOqMrDlzh+gNl5ZodgfNKFv4biRTDtM/7+6/s
JHaN4rPZ2Nfbtm4IDVXtY7fbh8Bf7peijoYljIOafKuFKZWi+RXqq7jJSFNCK4kd7XaL2sJOmmIy
uK/G+uobOLD+331xUbmRpAf7SPCPCEODlXQzVw9jCshPJipcs/g83qLLcr4Bs+KVg59D0rvjS5T9
UIoAMUH6kKsb+DZHTl4YiiOa9VWfwL7wM7ZbOBuJFGmeH+n2BohKVE+gPsyjnTxf3qCa4KO+g5kN
MDgfcMJn5NGv9+/tVBZJtzqvQ133YJL2V8OlTrcSihejtL9yynHhrUNUUNdws9OCuyYCLt02UpyY
5tSiJbez0+o1S7qV41Mtyy2pICF92U666auOLG3X8yjuEi402EsXhbbC/nJ5aN0SKJ7s9csq6ZLz
BxLm7gEsYo/I3TsRiuNL7A2B9+guu+HVoTGT+gpegkF4fVFjEealjjZ3KWMx0RfqdSYose4LynE8
2N5QyqbjD+EODJK7/7HzrYxm37kuXriKQ0OSc7AlB5kQbR3rUHAUgJzWclOvJJthp2rWQxUf3xZr
F9068QdIOVaR8Jwop/SOu+4Nh7ponpu67nWmOv//Xfiwweqb8R7fWXbnGKARbKpAQM0MmUzd6OeN
/G700VpAU7yV/GEV5FvD2SEISVwL+3h50+qGV9x5YI47dkVjnWwPJAF7mIujLZ3fAaOZIbrqvqC4
NLN2DmwBzFMt5JH4v7xwfWMTvXKRFX9e8mIu8rziD510b/q+v7NEcCu28XbIwh+QqjB8RhM21NYk
0Lzt9jC37Nj7S8LsObZpc50nqG1JDqRH2WT3WGCr+BzswyHLnaO7b18vL7DmXq12JqE1VeKJD0eT
0Ecsl6iBshXE7LPwKviLj4a+/92gpANzQL2Aqi+sJY9ZU9FI7M1N3gnDFtWcoGpHUoAuErJBW/5U
zAzX0T1lPHhqluC+Z/xgV8th3E1CF5plVtuRQLy5D+7o4ZoxNymUoW/QgWlYZt06nD/5zo+h5VAF
JXORqSicAzo17qFtEpdFe2iMwjUaT1Opm7NhYb2z2OzoN36VUqdfIh/qyqlPpIlRXPcJxZlJtzW0
3Rx2tDzZxvu2eIm3yDfJLVPU1n1BcejJh+BmQVx2bNrs+878LLIXSBQ1efnnOodQjukWTwPIcGMh
wg5XsCFempNDg0hW12TzfVttTGL7mJcSz/yTU4zgJiwK69BzhyeXZ6/ZoWpvUl3a2WTNuE5aW/ac
z/QRiGRDjNNYXm1NKt2izPYQJ01flCXMkrsxKbs1oVlocmWNE6hMztBonAHCsK1T6651AlqpG3/d
gccQ7rHoi2vwZliA8+9772lhu47hinixcfGJcz/uwVNznfUVJ14LZNc9TpDo2ru7rbTvh/D1upGV
c1hmgYVUJibNPOuVkpaBx8syMerrVlbxWqda+pxbnn+PsxJk68OP1ufRuHTX5VTUvqS+46iAEps/
+FvzBZQiv2ZBvlw2i27DKM6KHhKr7ko46xKMMSuHW2hFJ0HWPoejZYgHGuOonUiyZKIY0WUPEjg4
1GfujNGc/b48fd3Yyi263Iqh5hligUdRmSy7HkAqWXyCGKObXv6CJh6oXUigrQIJwYb0Aa3y8BDO
WfjgsUDmhpigG/68Lu98yWr9ceYLygOEI3c5voIs6ed1Ez+b7N3ITjNPfV0iW0akEyZrLeRjnlMv
uW50xVFbILKWaYQ7WcIld0MGZg6LNXh3Xx5eUxtQu5C8mfvgSSqcYz0Usc3miEvAHtHrlNe31b5G
YfFvYduGF4BuDej/Wopns+jBG4as7urciWl+6/zWkLjXDa0ctmSmy+ZZNQc6Zbwvd4HCkjSsgG7r
q54rNsHcEQXJwBNH4X+Zi/lbN5paSTQTV9uTQJW0zXIskDVzxicelMUhROOrYeqaC6faniQth29B
wenRtcWvjdAkGJckWOyvfZhFlNBjZlPDZUFjJbVdqdhlNtSSDSe88yJv/boUAYixni7vUp2RFOfN
YJLWz5lzdMKg+FO5fOgjz9lrw/Afs/75ttqvJPd8KTbuDSeWywTi5XHddwdufSL0hazVk52jcWlB
AgRJCeYYzhrNgaB2LDWz6JpxAM/NJir+Y8b95F46K4usvPoFfHNncHCd6ZTj+MzH1ThL69/n47Yd
kfLqa7B+zfz3dSujuHQ2ruHgs8C/3wLL+7ROoOyrgaJ7vjy6zkaKV9cZc1drDZyjtfHnYnz1qyD1
hTxxbjIPOXvxB1nr//7/Lnq7tNmWwKLzSUKytYQqYDF/meV93b5A/jmWSC971s8m+3X5B2lWQ21b
Cr1+7duyZ6dVtId6q5+KsTdEwPMr9YMfYqsndBcKZ5ksdursE53tY+UskBaOB86SfTXxcWkCitq/
VHE5+ZbARypruHcp6vggTWymt25+Qa3LaZghmui+ozh8x5CFyvaFnZhkyUL/CdYttfo5gXZyBLWa
uG9MvH66FVFO71JA0rUDQeypWS0/KsAiGDFu0s3TnK5qX1MAXWrirDY7tcs//lDf7GxPg9qJc2vH
JeTTRl/CwtT/pfEVtacpKO1u6CbHPe1uHvmAVrTAUfbdXXG1qRRf91bKQxcN0ceqkGk/DX1MHPCD
XOcZiqsL3/VdPMndU2BVT9MANtHZB0Ln8uC67aQc4ayxC7EPvnsKxy2WrIXORvAr33doB/3m3Abk
1DUkRz7cTl6oNjl1ZKqaddzYaR8gjtaM6xY3e2FKWnz4OzD6+f/vghUjVpAtns9OZGmT2js4+Xcw
Ux2k++aAub02FWY/3Er4jJIIC/cGvR6gLj124DsJW3roGrAetjX61IlhRT68LuATioMT7naE8Ywe
2bQDQfDilmG80R+Xl1u3CIpPowmpGGURwBWGMi3qhUdTOX+9buzzN98twV63nh3gqX5itF5ih3J5
5IN1VYcuzKKc1rkDqR8cRM5xqf+I5RX1qYhv/143c8V9ncmdQGwM9w3ZmhBfRMFqYo/TbRjFeZd2
q2dpWfQo2vAgobPeL+LR5eSAt8vh8uw/PqhhGsWHu2Cv2mnColrkl2M/oycpCoIky/+tquqmXZ+b
UsRjYJLK1PwiFfE1ZOCHpF4IZeJRPstluamL8mtXPFG3SC//II0HqICvZZJ5ICx4AJBMPG7b9nsg
fBKta//n8gc+vtV6oYr7qkEr560L906MLcm4/qjJfW8HMRpfo0FAiL39Xm2v+fIUZiZiMo3jqdiv
rHNR7q889yRmNsY+eq1SVzRXHRH4PYpbjwysxEUVuqepBJVXuR/6nV0XtlW+6SqbZ7YMqwMqUBA5
sKb9PXsAMVxeCJ1VFKcWRQu+AIaS2sCd+d7aveaLLNFbdXl03U5V3LoFdT4BWgoho/k1s7jKizgD
dL8nhmCqG1/x7TWrQ7vxHWCU7YRaYySXZMmjvrqKrwSrqvj1tvCpHyuC+YdLEjpTWtg/L1tGY3cV
6dWBsHdZCljGHotD4WyfcuhiXh5a47xqc5PXrSIUfMSDVLYJOo6/2sUeeXS+zuYqtsvukFfbe4od
s7dQiV6ivMZLtHSizLsKPuaFKsZr4hvlgYQCwrRZ4SPYvCg01PKMvF42kM72iq+ikDZsHVLaR2RL
DlJOB2mZKpiaDamCu3xWsX6w4Kul3O248q3EL/M3y/duuGdiO9BNX3HZigd10dpYgJBNx4nTeK4W
g7/qto7irzVoVqdOIIVdevvjGMBV98b57qzeNdBJLKzir57d23TvkSuRXTSEa4wAnFy3poqnZrNt
ZZPvwihAHBLh37rCT68aWsVztfuyThXwgMetfLCr4uhCCvzyyBpzq3Cupqn3viRYybr3IwJxl8nb
bzkxqaJoNora0sQnl064ljhHWuRvtiXHCHq2hqnrxj47wLurpiTBUE2ydY7YJWkIQWWCivRlq+iG
VtxTNDOoiwYMXfevfB+TmZgUdnQjn///btKjJ6gHXQLnKObwawPdZjRZmFoQdWMrXrlnVcZ9C1EX
elVJbU03IzOdorqhFa/08yrY9hapaYjhDsnS230CKLWh2PZxC5YXqr1LXVVMg4SI+alDTyYkWWcn
7BoercFkrS/lUMxkTEAWAgF5VtmQ9fOgdk7EodiEV3+awnCqk3ruLG7HQVevWR6JLt/FcwmM0XgV
faYXquCEfrAJqpcZKP9ce4+tZY92z0SE+GFuCmOr2220s2r3M2yGYJ6iYn0pVvssfALel8jPnOS6
Ta3EpyCQYPXzCvu3v0BGKN5clBgSe3Ky7rrQrYLVhITiQA/qwD97VZXbq+tvEBpoui5vXhdSuFfh
jICZV175vg0CxtF38z9b2I5psa3LS82B5+QW5b+uMpUKWstWCIgsY+X/GewGilSobzxkPtqSrxtd
CVxuufWZaw3+HwBekASRtZtOctyuC4sqYTa10RO7hCvAfH3l089rBv9Ia9RQrurhgv3PMeJdCCMl
mQKUUfEBbwT0uhHLzdjk83W7VOXN7sog6/Iwb3lER6e4C6tpeG4ry6Tr9DERF2avRDJGRWFNK+14
5Ac/3OJLty5xP7cREc0/uQuBszybvnp5e2jlG3KsEbivkxCdm6nLcVP2ryJlxDSUa4gPIjyg5Bmi
XMdBUNo1SUNMEO0P06oYW3F02raShdBY4FFVfNs6EEqCho04HE3RU5SFP3mRp2irv+6sVGFtC81r
Us+47kcir2O3XhO/Mo2tuZ2omLatmBxR4ADmkTXclMSP3PI4+IY7uOairOLZUE+fwK5tYfAiePbZ
o1MXEcCQwDlf5eZM8RMQFDbEYueonsv6hWXlZ4eY+rw0S6wiwBy7Rc6xF6hzD+FdIIBkcFLfe2qg
PJ4h80N+u5YpaaH7lOIwVjE7AiXYJsf7x45W9MqGA4nd6Rf0ECJA0aI1f1hkZoheuqNQ8QvaViNt
PMHzKGtIWrd1FOTVwfc+lxmkzNbeUGrXpcuY4iM7sV3hUFk+WKI4CmbFQ0ihQLWmJU0DHOyN3YHX
l033jZFV/3w+/VWB8kIVL7bzIcttTktI2Y4PRbmmLcl/tZ4HoC+L26X4ygtT/4fu56noMTH2rm0X
xZhHju1Fg29BY/lzMLBorKyoIe6hJSReUa8ljTxc3u4fM7/g9ylpcSlHm2QoGEFQu33qhvXgBFs0
WZ/83jvUYY60UReF7j3Oo1h2r6PrREs5Ga6Qmm2j4s3shS3eGrANpR0QGb9Ku3aSIhxkOozztkaS
otpH28lE3qKJSyryrBj3wrVqH5/z9vmN2tldxl1c50ND8Vv3c5TQsQaCjT7UtBA6xHAX5KjIjPxI
A7DkA385lasBQaf7jvJiAD9SUwbEw3eCffwk1jX5P9a+bElSXMv2izBDQgjxCj7FlINHzi9YZlUm
AjFIIAbp6+/yOrfvreKkh5+O7sc0iwRH0t7aw9prxbXdL6n4FqCjGItboee192x8iJLr2vUkwnuc
m59i9EK1q55MEWJIPsnKMD2+fAavvWfjPcCo4/qgnfGeIdbym677Chd7IN84opodHxV/Q1lY3OjC
XnvbxofoQGg7m8tXlUO7jwpQ3I7RKeXivlsBN5XVh5e/6rLrv3EcW+BaM3VuHMzlcFPSxsfFA2ma
6O5GQeTKNfhvLNopLowxbT3MFuQgaOenp5kOO/DX26xHQ/blb7hyi2zha9VSsM5M1QC/3qNpNqE7
0TroF3U5sEm7wZu99O8DUd4ISq697vKxf4tRWUTDsmh6/ZQEvR3ifVsGVdxljJAS5cK1KnVDcqGa
BDPws+udvzfLWABYtCxDN964ZK7s21+O8m8/okfRkzSYLH/EeCUqcRoY5BKKci8v6LWHb0wqTjEu
VWo8vF+NO9a8HfY8vSXXce3hGzvyFU+rqWvxcF6Rx9R07KuKX7kuyRZGugSJZrYn6Xl0bda0zaFM
xI1L6Pc/PNmS2je6roMY9nFWjGW6lzl0VG4cqd9be7K1Qt2mIGlHYH1O1i5fNLkrNXBj7EQhkDUV
6oadXPmArTXqGPofU0vEebVVi5ALpC5V3kAk+Y+Xj83vb65ka4dd2BRiXbFAyXia5zrr0jy8CSK9
9vCN1fm5nwLB6uCcyu79nDQABzX8c51W5lUVhmRLZT8voSsgZyjOcayPMh7uTPwzcrdqc9d+/mVP
/mavoo+Eloqn5745DeObqtpN7MaFfu3Rm4sW0oidk9Kn567A/FutchX9IuzWRPS1Q7PxBa2qpI9A
lnNuAXHGqOkosqmt3r18Yn7PtMcTunEG0IYj8xSmxXnc20e6b3bqGD7bPTuoQ7lrP7/yLZvLdO5Q
qCgZK87ohzySXXO4vGXasUOLtyQfXn7LlW3YoklLCEPIMMIOz5gUUD4+zi1ouMfXFcCSLZ5UlBy6
vCIuzul4CkH8A+OSqEa+/NuvbPIWQYqai+oVGGLOFkZ8v1TN9NEE6nUeP9ny3S/MEr4AVH6emMh6
9KTn8tagz7UfftmMv5mVnaMRRD8BzAoE98ZHeby8apKFA4b2z0fTYAbhRi+LizeDxUqMZN6y2GvH
fnt7T3Uc80TC1/zXsbeny4H0e3tMbx7Ia2uzsdxYVsscQij6PLiHaPlGohvmdO2gb2y2bqvVhxon
sb0Mn6XNE1nUvvPy+eWz+PuYMdmiQoshGlrewFjrIhwhxwcm+Hp49os+yPVWmfHaBmzBoGsZhA0U
Uv7ld1j+L4+w5hePcHsDrr5lU00uXBWW1kX/2mb4nb+82wi/Mxxf7Xe2uFBSWg++q6g4+/4tmV3W
pHm13EK9Xf2EzbVrElBLCPl/P+HioP//SS3yWw76ykndEtwXgPvQsrTFuQLGVNXdjrS3dHyufsDG
jKOqWPtZs//aA7X/3/iAzRVcNbpK59Egfivd3hfVY4PW+MvmcMXawo0Vd2vq+zBqg3OV5kyoPDC5
QOz5uodvTJnHyk4UYiRnVrzRvcoC8t7erEld++WbW7e0YzljhFFcHCij/4OQB4i0f/rmyAHq1CJ8
Pfs52c0Vz1PAktT6qrETDmDMPx/P+9WPa1mnZ1kV4wGSPvRuIaU6CMn6G7XI3x95YAX++Qofih7k
en3615GPXPgIHahXlQ7Q8vzno1kYj6w0fXE2ulHyVK7lVObTPI7DYTC9KDI+xCHYCZfqVbz/WK/N
LQxJwbb3ZQoba0HllNr4eal4eQfqMX54+aBeMWP0Mf/5UclYxy1YOpHX7ZsP0c4coVaWZiwjOd25
U/c6hAgKjf98DS2YRs0Ar/nPz+zv7zXgF//5aBeGi7SuSc/ox+7XIq536eIOvEhyLkVxw6CvvWRj
0FWgEkbtUJzLNI/E1wAF0xWjRmR4lTfiWySo7aaWt3xCJC1OWr6tmxMfb+QCVyxiC/u0ruo6X8AX
JfE+Sd+RV+YYfIv2tGLulxUNBUT/1Tna+ZPKu/h/fHS2kM8CToNRgtf85/Hi7z0p32I7SWyrOJTq
r8T6P/Sk1wxri+xM1BJOcyGD8/rX6tQHyIImGc98HoHsnIWvO5hblKfEHZwC1o6gsVS7xMxZ0Bcn
OQLv4cgNH3FtlTa261c7mQnFuHNfyXy2A0gR3iXr6wAwfMtxz10v6RAjRVImqE69p3LYza5OXwc/
52JjucEQS1oYg1MK3iu9NKegWlHHvCUufG1xNpcxpsMq0F/FyX/DsV0x3C3Wc15YRfnCkrMTNfiZ
ywNT5Ia7ufbozUWclil4WS6LIiqfJwvN/NruX75RrnjKLc7TLxcwwFpgQWjgjqBbeBuCOPAxHIM+
UwSIr5dfc+0LLq//W4I6rRX0lHSSnBVYjEFDlfvqz5effM1yt5z2HVkkG2tEzfNB312yi/nk3q4Q
V75kF+SGV75ybv4N8RlzEdsWNT3L8iQCZWNe36JXv/bojb3S0lROTv/v0ZfAtr5REru26pu7VqcL
Do1b2688RGM5Z2QV9CmN2zR+5Qs21lrFaUSHqRLnCcMzHHmpam8U9q+tysZQFxX5ZUS15Gw6n9dx
uY+0y6y55YevrMwW7SmSCMV9O4qzpvOdWKNdGd6aqr326I2xJrQFA3MKDykJSIKYPdT+Vr5+7dGb
aBla4spN6VqcO4AqPl/ukuS+DFvSvS4a33YNAgDJ0gBZLij1OH1iOryX5auqJXxLjL+ijwK0TIHS
2l8G9J+c8itHZcsK2LAZFLl+Kc6haXIT9CCspFlZ97uXHcwVD7llA+wGzcu5a8UZmAzQaQMt4eUD
VV+rm1H9Zfv+vfnIt/T4yA+CtioKfq4KEu10OnSZogbKGRMQIZOo2pzXSt34nGurtfEJ4QTitiSY
yXnU9fhGiTh463pkSV2/uhvtzmuv2HgF3YERmQY9P6+FDUByW7YAgsXqHUDzt1QvrlnCxj2U9VpM
otX8LMWK4xrNrYF7sEt79/KmX/mELc7Spj6OBzRUzzryO4zrgwGKZ1a8Do3Kt/jKKOiqEkTM8ZnL
NCcgZnTNYzqwXT0qsApM59d9xMZdTODtcVal7MzAJeB7+8bp4tj68tPLj79iGFtOQAZnwRKGNWpm
kwWdvKsBbKBCHRVpbniNK5axBVoCA0IDvazxOdUywJx32JSnMiXjEQRyyX2sjfqkQ9rccH/XNv1y
2P4WpBQ2YgOrGDvL0BYAKS5sL4Pym6OFvxEGXXvD9q5PwOIBdDo7R9N0Mkv5phwmCFKbGxt+xSq2
wEsq5LjUTrBzN4fLXrHKHNDLe/+67d5Y9TyDdK13Mj67KDoy+acU0QexkAwp5Y1o4trqbIy6NtNE
icb6L3oWP5uwJnu5dK7Mo7ExN6pCf9HK/MbZbrGUdCZlYMPJY6x1rPIkfE6qDwEmgIvoGTgTqGvc
c/u1EWUOTFXWqn0TfdPBHrRp+QD2CqgvgkxqfQinHmjVJC8ZZodLCDv77OVV/qvX9LvftwkfxKiq
HnZVnGNHf/pIfCNCgiKrhygjR3g13Wk3glHMdJ/CSOwxyjPmmERCw5PvgDn/qLm4SwPx1MbR4cYv
uiz/737Rxo1EqgS02RP9PSKLhm7yKvtj1Czu1wiVia+BUQy3lGyCL6u0y101yQrEue2qbq0IvfL+
i//5m1lKZLN29Q09sNCQYcrqAVQs5m3qfLGIU0oraM7usWiaqqwCjtzpfdnoVP8h+qJufS4wPw6E
7kI76i4Tu7Mqb2C7ruUe26mCRDaaMriNb6XTj2TsziF6QTpZDqyKD7Hlu5i2eZCun/zc5O2w7ovX
UZdzvoW+TmtCp9m2zQ9EOifdCp2JRdzqd1xxJFvsq/EeOafFdZ15l5gxw2eQOJNklTeYnK84dnbZ
67/tKQtFEbVjYCDJrdI3ii1faVDctR30guNh1xXihku59iEbp+Uwh8/boECHeOIJb57MvE5DnWlr
Y/v9Zfu44rW2MNepDVurEwmHErIvhT6E6T27pUpMr5z9LaC1X+Jah+OylpiX7rMFJAj8+zw80PYn
s8n9FNVZ0O5ldEfCDzX9ENU/QDS8F9Bz8+FRKpOr4STLvANSWS/f7Xp8+ZOvrOoW+mq10yu0YPCr
quEP6DPmdfnKk7dFuPZ+bMDPpRxGK6w9djrIQXR44/a99rM3jmRtWtZPXoR4dpj+sD1KV31rb/Xg
/4Ig/MZPbhGrgwa7W10Jgsen5CzKD3GLi37he2d0naXhH0G0HBbbPIQRyIN6YT4WqvV3vbA5ndoH
UXW4b9IHR8yZ9q8icERqcVmLvxla6FnpS9pwpHRsRVFq7OGu3w4G2IMbofK1Vd3GNCntKklA25wl
gZE/iOtrDKuyYr11JK4grXm0cRariYuuGwt8A/EsqDCKjLYisS4XRhyFCNeTGnq5r3mV7ntXTHlg
b2loX333JiYRQx8EUeGRY4SJIHlF1yaLmQVnMcnqaHnf8vJZxSDUqfRd2TQ37twra7oFwlV1FHNV
hYkEjLMuPiBkNN+SMriFRLnCy8C3ELhYSN/LwIGGAdQkuyEaoaL4NaTPOoxwUFH5C9KHmGcBJMln
eouK6Iqj3OLiakyagB+bAJ+K0SCWJS4aMQE0mp0iQmQve6a/YGq/MUK6sfHIBMMUeoqXJFWYpT7I
IxLkXdln4Uzzsh0yNu+NWI/V8iyaDwzDz0vzoaQ/e/YpTQ0U1kBpc9L8YxWdYq0A3j+BQAdqjUS+
e/knXtvby/L8zSJbNFQJOMfxCy1JvvR1ccAg2eeXn/17iTqQ72/M3eG4grFywcNN+q5zz2D4yAr1
NsI6DPqJzudEnjv9fmUfh3rMTESztP5jYF/Ech/GKuvJeJDNp5d/zGXJf7cVG8eQkr65UNTit/QQ
cYd2Q7aUeUyah/lWaHjtRG0cgxlI1LD28gY3gVNOZV0UgiX4hhFe+/2b2GHoDBTkpwFGYv36PNKH
iNG8r6d7G9/iILoWQNKNeykjY0FRcsG323q476P2HuKvGCRbDslUo6zhDnP/Z7NOOUYw86W/T9wt
HrUra7fF6WHSmCbeh+iMdoD/SQiirZmZ/3x566+c8S1Kz6huCS1mVTEkMEcLWu1OpFHWSnVr2uHa
CzY5iazbJllpAljtkJRfQeTMs0QB9/m6n385EX8zUUkiFiG8wdPJCJrHddrR+Na8HYn+avb9xjC2
XI+sE2YNFi2OSygWbcPdwhrvQqgclWjspNWwDA9qqJwe7PPYgTa9gUDgBKoZseJvYqhaClL8pMZg
clbskqGyYfizckmryFPBAmNkddSRJrb6gv7OwqevxVr2kcw0kBtJepxkvJZx5uNWjj5feFrbJ9CJ
gFjqvnTFmPSQECddXOZNaozrjsYEbS13vHNB8nmcQ1SrMs+aEciDJG1qOWZ9SkUsdzXBqOJT5FGa
GzI0CFM0mFWD/OtnsAJL/0gtgYLgMZ1kz+p9VyxrBVnsVbcocXYJMex0+cf4pqUTLQ9gSUuDt83c
TSH/IqKp6+7Cpa6n4RQBpYwuNvHL/HPFm+uP1dQX7szoGItfEymcB2VGyinPo2EAHWiZRd1SyH0H
CsoTYwFdTB5UonKHThkXXRhImFQPoakL6Xc6JGByMoPn4Z8QHbZVuVMhm6LvJMb1AnfGfC2OOvVW
+YyyIVFJ3pLIpcd4CCujDpfLu81JBV8PbSA3zZ8Sk2rkqhhSKN543aclzbgFKvFOTstcQ8imRaOA
i8YpnWFcyLqn3jiaPkZtzFKy0wGFxs3SkbSZMpewdv3qAyiX9Fk8UCbuosbOxWMrp6T6VhcIn6Os
KtpStocR6S7y8bCrgvFUGdRXPoI6uSafoa/VIzeu0hFjqqapiukYrr2edvUAdbs+j4eBA8WicZww
vomihBY5MZIE35aBgNws05UpMc4ZxZa6X2lSB3WTqdBofZhmauklTOrj+V5gEH5+6tAgam2w71s3
N58mPhlOM/QdPeINq9U5MDUjy6muKS+/LD0JldnZhjfBu5mQhJw1aB/JoY6j+DtG7BiOfU2laTJN
HeYnciOFUg9NibxhzGdBpNkTCe2brOyD2t6Xs43C4xQNKjnLYZqDr62sqcov5DzsXcOGNQBHeKFd
feblpMmDMuNY1JlHsdx/NCysiodCrlz9MaRBPX/0EHKBBEpaSJMOWYBh8/luEr7A8MkQDsKhCzFw
zXOzlmvzbgx9bA5eJV1xCgITracm5pXFJCwIJMwZasRt8quGajZbL1lqHz7qJIJYVWaKUvt7F9Qr
BvnatISlvQdIJp0/TBBcfmslV/dzPHBgs8Do6X8GaRW2OTR/ZvoFk8+QWgzdvMSf2iROmx9FGpfQ
rChnPYfliaWyaAAfWuBd8pkKk/JMg6Rw2VejKoesNqkgh6Bvqgg8XSAEmD9zxaABs6OJaNIRds2J
eIpUQ8aTW+bljLkKzTGxOlT1eYHq4rhT2ifsUIxWyvtC1IrdVXUQdI9FifnwP8B5GUBmxOp6+QCm
Dt4fG8xIBXYfp8HcnkvJSfd1EXSa7ricxHysdNei0jVDEVdklV7rEw212qthGPrdMmOsNQtVqd84
04UQLGun7rCmVQW/B4nS0sUZuC48+YihVIapDNJGAdKzi5P4iPklCqkcV7cJe3bFpUCYoXg6OEzd
T7E7MBq3zccQXwUx9loVK2hA0bK1CCpF6YMsNRxCqBH4O8X7VZmGvjexm83XQmCjDsyMkdzZqfGi
2BsbXaqMxDTtDDUANdu7yQlVQ+hDLWVxID6gybtKohGHTlPfGnmv6kj2NAsHXVKWiViDCHruosn8
onaO5xnZbBAEWWI931leQbizsNR+4TXqiFNmTKTS+3D0yB5QpF/ejivqLnXWJwO879GXEKOFALOG
O693c+I5SroQCCmXp0UFwfALGwxt2oxQtANNptt+vFARy0SPDlPKPejcsiQO3dA8AvzZ1fJAhNNp
dCx4UoTvBgW8BcmitHNVkZWsdvGuSrAt4jQgB9HHtQjoU1ROTWBzTlU3hIAGmLDeh66D1HK+yjTG
/yxSKvslb0pDiucRTCZ21yWhT2gOzq4Vo8zhQup43pd9PYjiHuisciwyZSMt9ixYm2jMq8g6cleY
GYUm1sogOoRitutdy0I1FzuudBseL7wR6ZylazcLc1im0mPyug9tXoQqfOZD5O4DkGMAFSRkTD7U
uM7YOa1myTHk5jV373EMrXlP0qEs35iSs+IEWKCu8lhVY/cwVWNdPc1F79kx8mnYkGxxddhDsoH5
jub1VDgHjnWg1u9NkZDovvNT2T5gX2X9fgWwOTY5KNid/SVYYtVwUClYuXY9pqVkDVplIA5zJ2sM
UIGhZSn6ve9wk0ensSGTG96zAg3S+yYZQ/lOYjh/PkCWItI/prq3ZZVbrrBmeVT6aBkzxiuqPktv
MB91sTf3ngfW1Htpxa43y56EQtRvjUEDOsOVVcfYoGVp4j/8OI793vGiLn50zAXtY7TWlL1tW7Wq
Pl9tvwR3hQ/Kut6TtuxVn1VxGwz3ZppR/MnKaonM91Bwota8CBR4sXfgB+sQi5BmbIaPKojBYLXX
Iqr4dJxBIjGYPVyqGHKAhLvxPgH/5izz3vZD2f1JxmhxOzMXxn5qaIu/yOQcN6TOmjhVQYdcEVUL
pD99OxRf4tLh/0zLiLAqQ9Qh53oXLaWcpr2C/AOne+hrRMFuRKmy+VMkfPmuwbufnPpxajLCkuVJ
goecFPDZDSsr8AeU3fwYCl8j55IBixkGxL3rK4AaVCk/RHax9dmvAgq4cxAwtx5pVzMXHUqOW/U4
RJpqc0ijmqh5B2SfG9ssspO1XxIfsrjDD4Le5A/RwKfWO0QE8Xw3R52o2zvm2g770npeILOdNFYF
S5mkLYbSUmkT4IlKjE2RU91C+73YlRDajHbcW8ffdgOukowmpUnuNaalx3dDVSQ0m9sazAGZkZGq
fo6jj2K3E3BE9SP1AMo8iQR6M0nuDRIX+dhOVCz1/lIZU+xkk7lLyn3Xxg5y49PyhjbMrk8ipMNC
DgKVXxs8WqBE6RvbUTGD+XxOtd+V09iWd33Rpe30A9rK47yfRtEbn5WC1xHJeu2C3rwHPXuMiVcV
g3P+XcSViJqDbei0+hxNhHL4OAyIgk9mdPXj2oqGsnxAiNmjogMHQuO8cyacTwGscdyXgKCweA9V
C8Y/ETRCiiJLlolDzjPuCQBTeS91gDMqBiNGTCKFoD7TO0WnbhjyhlA6+xMuB4MEtY8R38QOVxvG
3gYWgz++kBfqOD+sAC7sLcS94mSnR0R1dSZCqat+JxcEhslOpk0bfQwETty7YUxDxEsLRHznTCyu
w1xvGwK0gesCvFf+aWKI+B7oylCstyMZfJLhJGAmF9WPtisMmKtT6OlhT2r3B4W9jhqE/3bp1T0A
okRDdyrtVuxvz5Ih+ZgiR+R/SAg7kk+I4nj5BqE2q/4YmmEJ3o9r3CYPJOIRkqXUDstyVyciaet8
IB4V/h18bF0kR26gl7mzs1sYy52VEHk7Bh0hoLocHGH+jVqFnjGyQdF3eBvJVWAIf2bCQ9IG/GZz
9MQTN48PHMw7FK62GZCM5FPZMBHuGufRuH0D1clh9udR6ZL45zQcovgYAGMZf4IsNxpUEKAqU21g
86WAXCS3U1R94G2Du/3ONzzoQYqF+AxF7Wl2EfTHeZum/V2V1FPMD7VrlnA82WAl9BIVW/bMfdIM
oHxp0TPeUxNYd26Wfgp/8Qbe/APC7wWzzxiGB23dzvAB5JuPU1M1as9Dl0BTMq4gMpjmZUSrvgZI
QoflVOXTiGw5vEdQOgQE8+hrw49jopW+L/u2a9/KAAxn645TiCS2eZImffIDdFBaK0iyk0YdcOEV
YXtS3VgiiOjmiI4+G8GloDKM4nTtHsqparHHoPGh+a6rAIe1m4rQgNa06gei4Z2mBprHGW2gYosZ
WYVR9fqNIrOIP4x9MZVf+sZTe9cWyRh8Y1UnUMEIUiPQMmVLZ5H9ebGMzS4Ywfc75xeT4VO+FkUq
P6Qx/JhEx64g9jQoZeRHL5JLJaKIKPQz6KBrWaIO2crqOXJcsl/Ix9C33ROiRw9FbD9CX2O3diND
hTSZ0lgjzknsWjkcqlDY7pB4UjZmr6zs7RNhcTV8T5tVIFNK+2ilu9ZhWP1jnJKEnRY2oCOP2EXJ
5RCM67I+dWsjRnMHDmrX3WsasAhcxaJKglO0LG2wL6o+ac5hH5Y5wkwFRpi1CXifjfMwgZmndq6D
AS0mdV30FOoSXNCQ91yVL3M9QiP+3ZKUqPXECvv/rdRygddoyaDtd0R0o5v31jQRgIBjWiDWAPBQ
0xNtV9kNpzUtKJqJkAnFUcpq1cpm5+bKFmE2Nm3rHstAgCc1UFCaQspYr830iTU2AJ9sC26UnxaR
ZfN9WUY2femHVNlP9Wxt/zmIIflwnwyFSOJDCpyvegvo3WQ++hW8/ocSljus50lKyx4H48UcZK6t
5+Sn9p3+MjbSD+y+ASa+fii9rpYqY6DIbH6EVryPEYuhHDu2BtYUVsre1Q7KCmNedCEoWyBIVtEF
DdJkntYDtzYcun09xnx6Br9AvEz5EFKq28cZwecMWLDtovWOrxI34J0ZsHEa/iZhVaozLSddf/YF
FXWwr9RUrf2dg0hfeR8QFZnnCjqWzbBP0aoJvoXLZNh8FDTh4r3pDFuLfYKMHE3+Gk409Tu/jiLU
j7xtp9qeQpQEGpqx2PkwPrKhFj69Q9jddAGmGHpp79JkCWO7kxbu55BUFPnYlMyU/JpZXYFSKKvq
NhhhUU4iN5qO0RCk059RETl3IHPPEVR1UTCrfCSyBdFzMQHDg2xjBnlplY0hNeKzmwTNwDV9Qn2y
+8bwWwYJKozUtmsmEyBKujxl+PzxcsNXyyOi0unRhqzSz2AvnpK3sSKq3Adpg17QTs01yhDljN7+
h2CYaX+/rEv9NmmW4RB45EmkosWYkXDiza6q2ASdhdkayIRYpH67EHiT4bxq0SW7cFXPcSPtvSOc
0S+yQmUkK4t22qF9Pez7WsCsBVts97iyvrHveg3GDTjaMYHawh5QZA8paDdAzvSnnHvnGAjnDHTk
O0fjPTBZRTFnYesF+7BEiACjY1U1IYjzV1JpcS7Mwhtyf0mmphoiGiK1/OQHiFmL55HjRNMMER2j
bE9wjhA1EYeCS3w39R5XPhgXyajgGCLg8SDW5mnY78KEDLU5QAs7iBC3QlEm+qF7HnRvJOShUCEw
NgGeHCeoWoty78QkGujUdQNUhXBW+npvpyIGRqRwTZd+VBOS6l86SlGYSYwrzS+7RAr6nSGklZKv
HQ1D7/eF7YoE83PA5ymsQJTOoFiRxi9wqyPlo1QXaeu4n3OUPsa1PrjVa2HPClIP66OKGdKnfDZS
swp4BMzNJWUe9rWsm+dYepyOkl2IWWmVnpA6UTffK9V1A3I8Mi+UZ1LFqGSotUNVphUJvfeEjm2c
ATtv/a4d2fhHTLwa30QoIKoMB225p0HN+WkFpdMbXqO22A4Jt6DWH6MY0hlod6zl20R4ve5pUqXq
sYrBuHzX9NGsi3zmUd1DVLax9T4C0A4qAqJ2CVf5MuuKfuJYEFRABA+aRIBZBOFSg/pUo8B4zMAi
oex+XhHCf2v6hZgH6AaDuVIlvf2JEaZCHeA/ucjaeI4Pa5U0SMIHzqs/y6jrvqGwVrnHJfRkQRKD
K5V/RBEOFdIs4NU0/USy0DTfp95Y/kYrqPhCSrwKDAh84DT7bEKZrCx3vOzUdEdT0LtA7mJA3GBB
ixF3P4y3CGjuUa5c2/EIQqMUWDJQo/hI/5mq3qCAVuC2L/wzxA/5xN6hVxd4dRcsjo7fkVWGxL6L
O8xJyLxBgAhL78DVmf6K1eS5RTvFsC6vqhDUO6D1/MzHUY/Pqpx8WO4X8HxPd84vsd5VQ0wXugcX
Ml3DnaaLljthNMqju2lcGzRrO2wPUl/I5S142ligVCjyOF7BL/vcIY6Wn5og4hfCCWaHrsvKpBT+
vfES2dUOBXjv6Y6AVZAEez6W3k05HUPcjjkhjZfQUJlcMjyNTM3mrg/Dbv6OeqUR0R5VtoG9LySC
5fIwBWUCN2msZ8VD3XNSfwg6lFO/xNbPbbXrwLA5vQ2qFLu3i1QwL+uuXNXc7ngLBaMfc5v29TEh
a4+MXIuU9g98ETP8v8VEvtjDqRfzdGDTZGq3J3413Ygv+j+cnclynEq0rt/lji8RQNIO7oRqVZIs
yWpsa0LIsk2XkHQJCU9/v5rtU2drK8LT3VSVIJu1/m5VY4GciUSjHVV9t/IuXXusz3BMOZn8pmKC
humZquzUXrZdGy20Ac0gWcze2G2r8AfZsauZO8WKrn1OLywJd/G0evm1mqeVGT4V0Mq09zzyeagB
piV7CUQtikMplV4wVwZYkJLJ8jrCoTxe2c4Zh2q9z+WSQ0MO2HrW/ZyVkfETIcqyuJqps4HGlrbr
432lau5jhoFkt7bR0XJdLH0YEeysrKj/wkMN+mPA+PLoZ1yqcpAbRY/WCuZjtb71K29DU+xk2/sx
EdxFy2GzIfMD2hmfbZbNpAkRTwGUQbSJ7OyDUWXQf/NjvK0tDVFXxd8FQmKKVTsTCwHt8HAdqmUu
o2VOBg2Qc21UFIiHSIwxs5HTNc0LuUv7dHW+VV0DrrPN07GY2h1p8plngee1uTkOuVTuzdClor0v
CVdlRGolcr8gNklEzXRbCay7N9UU11G9HWxrcZ1NCG9CLYnNygrEjnaqyuyD3UsR9BRrmQ6GLXu6
Kr/lNsrOZ2Lw07R+ivNymLuEjrDQbL+JAvr3OurKPQ61cLwXRDhzc6h8Q+iNGAh6VJ0V2TvhFOVC
1ViE1VrvFtCJsiQMvBx7544MGM+8NnJw5oeyFNV4zcvwPFpMbdfZDRGORfSTtmemCSpc7c+Pnl2O
+VWxRqLi/PdpiP4QlxlWZiuiQMt544uym50NiHtcd8k6GnfpNyHFogMuGsTI4xIw7m65izPKgj9x
YAZ9yyE9n9VhbT3e29Trw1W5Vo37kJs+9h9dBt2oaANskoZ62+gpDJ8gPsp+bzdBMCV1MfRmQILZ
M7imtkwTHCVDeNzbqKNE0vugndZoOzhVJ7xdjGBXPJSWPWNIJg8KG2bCJSWzMFlMLt0u6Xvq+pem
CIX6Yvxiym5qQ538QvFFH7+JwfnSK0ePjih2fKXvvMfFbMLxALLfN6/1Al9z22ZTrnaTr8xodpnO
vflVa8gLubEGZaVfNFWFva9Ke70TkxUqwsOANkYJYvHdjF32Pa7KGDao4gwHwjXO8NV3QvK+OJiG
+TBbtrfP/HTs++/kdQRk64SD0d3OboZFvjd9PXfuPiv9VsbXQgd5bSczAQFGPabkXcb1QS+r9iiq
As7P3ZyWhfztuW1JJl9f222x7NBUesWzysRAZoeo3PK3zLMu/pVGYop/NAbe4eCJsGrv18Ys/muw
Rot38DNOj/rkCRH362kqywCMa6ymwdkTX5STZjz4DILpy3kpngoWbECHEEptPU35UE2nweBJoXZy
48DfWFAn1jFfnNIt8Rto/DAoEpqypdIKVZ0ly1Sp5a1yaT6uKsr/MLiyRr9iAM/UD7b/E7xN2NdZ
rXTEmJi2gw60nDCNN+fb9aEIWet3kHpm7LnhF386IDco9V2Ag0UMOyY96ilJuyA44K6IU9J/tSbI
067G5c0XUph1q5SjrIPDZMtbWQ3qrtPj9HS+/k5ccOtd6LI3bC7aIGKFQgl7wXIMSr1SPxRlplAs
ZkVcrokqW+ldRyVDT69FqwQDE1qPuePduKTnEs5v0dWVY9S0G6HW2L0FmmgWCj5gA+8BIslJHyId
xGtSS55edtOmzUS4BESGGN/tkttg2c5nl56z0002tn/Kdm6mXyDmS7DnzLHEbeiKqv5p82doZ1vw
5kv92HMXBW9MgZK9s8lMnzFbTog89Q+L1xSrT9Oex+3rlI2lCg841ReEjCYPwZwZAm+cPCkHyx42
tQ+YQfvsBJS3CTIkl8rIzZtVPrdtFDpqswBhdNzZ0LtwAo4Vw4qMa1+jHlxTR6NSjeqmtHdOhzyO
rFxFGrsv56q7g+1t1HUm59DmcKFH9valgn76YjV+Gx7WQhd8J6eTiTayC6iCM2f2QIKJd65vK7et
mHDtQAsKtETeZEpIrm7w1jjhwImnDWaUWN8CrQWGckpGoI+ea0v9bkkgCKK66T8URHM2KumSDkzL
LLfuGnJzPbgp8b7qEOaqkMHGq0ch33oit4GQ9egX7o4FHLTVLR6RuHyIVq+p6TZsHHEJJYyswZ58
9D10hmA/HWNIjwBh7uC8je4cw8RyGCjKg87K+FOTgUEk45SMXm4owUdrDGH6yJcuaA2ANjPI5smO
2nGjq7qjbQeUGsfTCsvVfM0KfxzbLbIC3b7kRWaJYrOy7ipzV9juXGYAr9PKSbXaZUyaZhcMsZy3
zTnW53dWr7aSROhmlt7iIBjNMfWz3EoMRHK97JlCEXF/dsvk1YmrZSloFJqe79/aapn9NzEDdjeo
DF2GlFITRHXQQUXOYxfuCrzsvxvZiSxiCQvhzdsybft2K4RNqthBRX0GmhazbxIHms7bW9E6N6eY
Zmys9yDOHQJDUtUX0W45EYr0Cdw4bp4g3UQOl1AbmZJyp8OgvrLSKfV+G8dY6nEMROCGG1GGlhn2
uuWK+y5LxVxW7fpBNiZz2il9jjxeQ+d6jMD9r4shw32ZciEz+Nee8vbgoE+2aQYaZzrA7eRmZ6ve
ja6oC5fmCjJjZvgQ8pb65KaZ8ZEFZCL65q7e1EPgijg2zg3gVM7iK+u2FzRVAx6Ea2MFU0+uaj5E
SFAR42hIKHddlpuFg2B8mUsgpKMqgPy3eQTNWuxt0N/z97MJByBKpyRvP6FIGqiIKsA38xNYYM0Q
BjgmMN5RllM036+hkdVVFKTjejNOczVFyH74Y1WiOidq9GH0wtrZEU3lf4/ZLF/zMWuim3xu1Zsn
iJkt8oVtlPXQh0lHH9zdDNEo35eApnY3katdPwSm9ARJv92idgDkWX0/qmDVbVLQolvlhgusKGoU
jnSLqGMHqy8R2KexHtzbJRbR8NOVxn6zUSMHN3mER6atwk+0Ng4g478LxS4jpprAy8uuiKg9hRN1
rnJrOlIHjvCsiKm514oKvYU7tRmbOeRgc8KeBh+wIighI0RvP2BVVvE3iSaiKq/akA52QQGnGv0W
OpKRtrdTxYHa7GXRCeR+Jh0Q4vdah069ZQBuuFa7pUWUdzVSC69fyAHznfZe4AOqgycbJ1jEnR2J
pn5XWebSYTgYRsPvmdeulbcRzCKS7s4d67CRiR3oNn/069ISzk1X0zTkOx3YdEScfHYZzkRglx0E
Er1h0Q+7tKUOfiNXDrDjipq+zX/CJ4oi2tt0M7QLMEHGfpJR63VXlb9SE8NZ4Bf8Lrx4ie9sCOZl
zytWkbfxJr+UflKWBrYjgfzypxacgOSxDUQgQOKmVnbEb241MSLZn4HqoAl301CD813DoBXVswU3
XegdlPHa6Y0dlPOaHWbbq7RB9dJBSTzaVSOYss6o2MXX8a5p5ihd9zYJqvPXRWPPy7dxZ4QSm2xl
hvzZY4uFMt5DBpdReYzrMGhwmVPUwVuktJ9iU67xPGZfIkYOLACXbQDJxtYqsqG8lZZR3au2rLzU
u9b268Y99G5Oy3dMl74Pi6SKhsKfEukU53RVnTpR4RzITHc89xhqKc16b8HURN8tyjY/vR3TWerw
pW1EmOX3Mm9IWD9aUggx0myB4u490azNVxlmdbi+LuRFAm4kUxPPVVUkvoUaYbp1rDXNSFjwMr+/
NR7BjHNiK6dTaoPkcrQeJzSl8hQpZaKt46m5v6cLpLfcta0RbptUbeApBxVPIQkZV5O2nlvAYIYe
NjE4zL4SFJHvtP1r99x2q+1cpyNJy1DvcTcvX6p2Ut5b6AcOPqzuLOlIDH54N90AHUjapMo23fQ8
kcWnzsoQL6gZquEZNnRgRPgYL7xd4P3Wr/LTnFoCEaLth3G3o/CxCpH0XY+gIMmczq+/NQGd7+3q
aLHkm7IzPSIfJm1kQbQnRbyGL69h0omA5a6Yv42jyJ2fUxaTQ4FnVkbLDFq4uhbLMrCE/+pkps5+
w4oqc+ebmMIpGTqSMm+ENwQEXHZiWN9B9Z3xW3ZO8/ldnFNSgZrPKdjJVBlvCbcLjdO0KfuM0SZw
m3Z2wx8biHemmAz50dExaP/GGajhQ7QE0pevsWC+4ZXEMuOvDO+zW2iRlikBKQrZxg0f0E9FTQ3y
O3q9fbLTslrue92GzSsYv68fTB/IYZcPWaWfatNZ5tdcNk7/C6DgDKNIniJ0hOlhIP5EpRbd77Ea
FnMSa1jXP8s2jhroMDJI0bw10L/myiJF261hvUvjvIXaMTzX2mY4xvdcNIv9OpduWtyTZWSnOBZ8
J54QHXlLOj/ZQEPiKFNq13VzzqhsrP1k5bXrQ4qNUl+ZXBTm3s6yUmf7GFgie/GjLnR/OWmgqw0f
FbTuOTHaJobYClJvnJNqaevqljPAD6sDsqs1PPr0G9Uv0ZWSOktDETUnKKiweeCjdGNtBsNfEsGw
mrh55o+eKS+JisrJYeuKZo0OIqWl2bvebKrfa2XV7dEbo1a/17YUORo+hCT7CO0cMymU11jLTunJ
Rb8VWLbre0fgGVqTU2nJsod/Ls3ob3wzp6t7Mxkvb/zbQFS2Sz1MPEm+H5dwjYLtGpgqvJn61nWj
veHt2eBUuk5PlefCXXIEc04XPRHCd4hUuUSXuaBJIz45DGHM3CFew+euG0wwJtJO0/SdSwb4o5vt
yn9r11mvX5FltMuvsQNumBIdpp2J8HuA/90FqKX8be2aVPygpli4kUKxtKvam1AN6BFC9Bvusms7
q5HPFdQ5WNzaCs96VqXqzse2HcXtFw1XvB7WdGEo6jam5XHUzuKzvRv47lwABwVZ741Xgxll9QdQ
JxOPxmuznDVuI5i74qGJ4G1WlrtC7HsKsxyL0H6XRZB3kPxkyjbJEizeemSHz9M35wwUuZueJina
agOetJVIr6w2AcRE9bUpjRpkswmdsi8fB3T9FDNhH2OlGXPUn6AzSBC7m1pasGRBu6Td/RlkgN+f
/aB8cPzMrZ5qL57MdvILW//I0zYqfikUVcH7Ytdpc9u0fZdeh4sl9GOAScH+scaj5yH6NK3zsHIg
pLvUoxK6Bwnnnh3TMOQqhCxi7g7epJB+wBaOei4cyObnoCdm8rCovlzTJM58Q8JewJhTV270Wq0x
J3kWx3/kSIygTAY4OHHlyipy35qsnWmQ5UAVxq2fQ1D2yLO8m87Mnn7JqihbOI4Vk3i2linD4mtf
R1gGgIo4ErcDArTy55zVfiR3VWeC+pkDNWuPUzPG+pSrePZvW4vBS69gM5BqXs2dTXN2xknanSXJ
y0LGGLVpsBnncBo9Zs5oJ9tOLfjRntt9bPtNP8Kk3Zlu7vq78cxfHfORsDzCjfE+zt/4o2V0j3hi
Nt96x2q03kg2PHWpjXFn2TZe1Y1XKeABovPYcpBdBCAw9W0fh1MxbJRupuW73zCf6hWULXTv62yt
c8UACZbNjzRfgvmpW01GpRPV8wp6zrAwKrnE1lG/3hV1X9/muebZL1bfjG+mn1DlJirvsIQkMyil
c6vbpbeYg4wc5EdnF9koN+xSdWT6Y5o9oPJT4VNv6Pf4Calpv8EWpfYxdTkb92YaomVbCnxo+zpl
ct7zZDUtapwx9X5lvp+eirXgFELXdseI0/s8r9T6pPViL/QLS/wzVWVJC56zP+4rg+SUCnSfxs6X
oc2vXEDgLYJzS16HWH2Kr0NajeZmQd6rrgWDzNyrxomuOrioqtxQv6xRuZ1p3Z0iCabVdfYxwrce
B0rcVa+yoGJ6jksjOGqcXAbdmHip1XrVFvA+ApcA9ai6BwQX2r+2KlekegeX1BR3WQl/freui+c+
iKVvFRKCWfY+9U7F2EqJFCbcd8bGiR8DriULWFekt4qx7N248QrMxae59yktEpHiVnudF70wDsuT
+InfxkyNOY5o18ZpFQ1t6B5oS1i6WAOmFBmko+0w/VJkYYUJCxRZK42qqWO8wOg60NWNNeoEfcS0
nOrcVfM1RX3g7ICDfOvUiUml14tvCapNF7AMy1FIpbou9aAS5KggOTlCRgIMKw1jRXk/N9ez6/Hf
RCkCbUSESCwOJoiQ49F6Ik9I+173626CjAvDXWiHK/QELejaXKdnZaIHQhNq9WgQuVm/yKrSvrdT
M8LEMim6ORZzEjVrsPwYBV7iaZ9xFVA1l12/hH8ALqrpO4Pk+vEuzFGMD8mAp8E5ktDZEGThzNLL
r4j2n2Z9RVwE+/3gqEWiVM0YS4iq2oeYU0/2MDArBGi/9PS4jSpkHeBtKp0oi3DUAxnsRm8oUF3I
isjXcdN6AcGy5Dy1U/Cbz+f+uupDjsMHP88XTJcdi2f9o6q+Wl8r3JL6sQvqcsi2Fqqhh44befoS
VKotxB/AG1/GWyMR/P2JnKVS2xWZ5vTc+6PV3xK3XrfUOlhBsmdkfihYSn90/BLEdB3q9hrekF99
KrIg7e+0sg2yZGek+SjRghZTs6QHm1knmUR24I3e61zoOXDOo1YC88Wn7+z6xIXtUWghMZeNyaSb
rnkUBIZBECwSj4LZgNsDiyd1CdvzdeAQKxjWknmot3jzJHPaiYVEFibJjmXHpIE48oCpNmUqraVh
1Qn+7620Bz9vjojGqyHfGs7sAdRIMa7nrFONznHveQPrtY9bmZrHCQbKS/cF96F9DFOy8Z60xyrY
xJBFMBlROK/iWI9VsLxC45iRUTWjxbmRdItcq0MJCum9QSlWK+ga+B0OwdxacnzgiNGZGBT0QdhS
9ONS8Rh4lFXmd2Nq1pWv4skHq7BqhAJLDIwebjWAdvDTcQKuhx50hPTmHpPCsjxHVhhaZA6MaNV/
+IMsQme7igYyBTuNcaIXyLV6fEIe4eW3dMomCJOOffo9X9KaBLtGVFH6IOxSG05g0SM9HHyyEY88
ZicPd+uAYA6eaO2q6Q+oqm/vEe11sbdrCqOZbiyHPm0O3CVrS32egenEsNA9IQBJPlh6+JHnsxL6
AA2Uju9LP8VFuffClnHc+6luXe09pVntcte4I7/6CPEjfKbvRaW8wUEsiAIr+9r7Ihy2zhdcAI1/
DNADyFOlu1AeZjWANyQus2BQ1sx+GsQ/yzClWUym2LY5ifQia65zZw566/eAwBSVQGvjEjhA7nWu
vA5oUbL+OHeR2xmM1OH6yw4LotRyIv8igog7bitK7hVY+ypbGuTRJC0Mpn/slrm13uPprGZKAvTS
LLsih6NuIF8qNd3wH/nmgI1nRYENtbXolxr5UjEhsG9qOjt1FkS8FG3m14SjeG2vol2ZzjPArC7S
OClqORYvcHYu6VmeG2jnwalB40/S68S6SelcpuhGFzwR7CXdgL1v1w9cqMiLir4ytOBnbUGb6MbJ
l6suarr4vV3PGT/HDt3XUpGg1Y1duqcSXfMbJTM3xABf9b5HGzlg7B++97oZ5puKEtt7QbxA5+y0
iwh/86O6ptqYqnTsYhPxG9j2dP4qJLB7RM0x71SMZ8DcxXbph/kZK+g9nmQ3eXGwq4Ow8Jcr9I1R
/Uz3r/ptZE1W/WMa+1D+Hjt2cXM1MrBJyG00su4e2AwyPlD0eN0DXOKk+kRiv8geM6fIcn+bTquP
+DXwhkl4SU4Bew51HQDDwVMDhsPSRoWFtIptLFeZScyPZ2FqgoR4rPPdVKUcCQxrszoLUWzWDsxo
4rDGRHxdT3NPsDA9xkJwgzO0mQkPBTbJVp7W1LPs8cgmVOYw+9D52SZg1i9uFOW3zi9/Afp5bLO0
WE/1mKXenOipHotgW1Iu2Yex5Dx8td0+1ZxUmVU6zrZZRBT/rFTQdteg3z7gb8coIokf1wF1vJKy
FV2UkCZoBKpVGwdOYoVWq9pdXRb+rB5GnkHpIVYfVX1nU/cNZkMkh9XcrpQ20J2mGS1rQMvj9pa/
U11Ydrt1ZGecN43dTgjzRy+bbumhTYlbhMEMmT6oJpX2UbMV/a/YptyZOU+LtvovIl7RgGzpmOfq
hhnIq73rszoq0dOvSmWahoVL6wW7itfepkuW2m8OcLS2kB+jKkCxF9kTnqLZ7868Tt812tuGujao
jCGbwmjjNs7qFDeZb/d9+pBHyJvzTadkroAErbSK62PU+X3s7IYOULDeRePCbcrF0jTBbi3DeHlY
tS3KP0JKNluiKOLj352HbQD/jzyr5ARKQSovw/zZqt90UWxBJyFfYvo0ZUZYXMnSK8bsSoymH6pd
pDzajI2WlUmfIls1cu9M9HvTFhokaK6RvBnn0Q68tvmx1L1t0yv6oC/r3VqT1IJWxy9QD22V067D
HcPjwXCKwjjrpoUkhxSxvKys/M2QwXNQVsVzPyQaGDf6NcuwiSCLILTXXyvFTXdHVBhH183K/9/v
ugxcDJXDwAhNFGtiHKbnGQ1PUydOVtuD2qwTIoNgR82f2ldnwa7/O2Su9xQd5OqL5XvjzhFYNfEo
Tvo+0E1ZUSIjOXvwxVmB5QlaCMvp3ZSOioibyY2HxT3OS7Cqco8TcMyyxHOzwG2OxOqEKzqxEL/b
nZ8WIXyBivQwVrfMpqqQHBR8ErIBVAHIBHZYK2p8RrNdG++7I1rf/qKGxoTPooEwD7ZePIQjHPCi
VpctUdBoo4Ia07ipDsUISJV/wQcB/rrr1WjZ63XTriQwo8pIRXwNUSnj9RDXAdrk7TqEgS13tRtY
7nDjjAGMIX/g4k4npjIBEiXZ6PkzoY7coxoey5nLrrmZqGjSaiPDwA/uB4VCQKEusHJ4wMyN+9SB
cxwp0hJ42Cj0N4g6JZNeIwIDLL3Bk9CM1Tcvt+om22HccFnsDkMleGMsRONvB2MHbrkBKZcLRG2P
CMlKLGutmVY6xmcq+ixuRQmDAtR2ulsxwAS9NIpwtbXa6N4uJQHHI1NfBfgaKwpDmjNwn7llKR9o
WFSAwZFMCjQLAcKMGty4jFe0Am4zEw4bIVar/oQdWBPdn+la1RHi6KxRtGUROdnGZOzn9HGBMx9f
47ybxmbbybLx79B3+c421guDUJMWD5l8CWpPDHoXy6kSqLlSsuym+2Fqe/2zNb3HoLoQ0laeHJRW
iiZ8tcJabUW2hBgwotnFxnrbMJKNlozhxPN41rREP1bIqIexr4e2PvVsdmfetPxrusalZTJYugFQ
mMph29uE/cCRVnDMxYaiJqrYLHQnGmtmNzTzabLZzuTAzMuw3LQ5Br9225qsz7/xpX3K/1Oa+GGG
JJut3RT6VWa23Hzu+EolCVqaOIUZXd5T4NgWe2YO3bym/ctUjHAyX6BKkEHPEcBGnnKHDa6LxAXZ
qt/8gXZthL/H1+chGXYiz+mALHqlptdeufl4xN03DM1WTYWMrKSqwdOfi5r/jASe0qstNF45OOuv
wCfLgw7FwOta0DdnjMDWnVOWGyjBodQbZ4295R01nifu4g7pzVdcSLZcIQgQ7/6m62RJJbmt5uEe
uRDCyy0ulDl7WND8I2GO/K7O78ACKvoJUeZIKYd0duUtXVNb4KI0ylqxBFrgfhzYK8fs1TCL3n+u
F2/w550Pn8Wo2ojMkeiI7oAIeWwSJUjyjvTyOCw2zI/GEmyG+Ix+AZSyFapZZeV1VVDFyqtQCqZQ
n0jC2tb9TDGR8FQm676ZEbzeVeDf6oFMlYjcKaI4aIhSbCnxS8UQYVwVncy4wFDUTAsDU5Wr4/7X
2Ed2ee2M+ECyQz10bnOdqR4xSZGgJoyydkfE2Cr6O1ml0h9wwCGuSu1tJRFqof4IHFkoPDDs82nL
oKG2RXawpHzcwZ+Qd1hEkTSrlW8XLh0atDAG40H8PqSDOyZ6DbJCQjQtVRyZbcmDFvH7BIWnY7Kq
0EFYZUyrOjrjRLyXq2LordhhnEW8m8OqD16zYAK8vYa6RPn84g+A++WNZFB3vnyFu0ztIv/z39b3
fw09iP3LvBg5gVcsraDLnZCgZdNDpZetGip4c/wF//0d/xo9wHdcBEOowhcZbJBzdGr9xfR3qjEg
4p+NmDoPP/hf7no+/SIUAjn+ksa1N1xP7VPs3q/TkCBRR9x6vVbHVT9l+pMouX/NIOCLLvIhhJpL
aN25PuFw2qA6uKr7afffT+ijj76IhZik5Sxc7t3JT+860W27et3+9yd/8Owvk2Xo7WO2VOAc+xIM
0qdZ9KaXVZhPIhQ/+OGXwTIGlpVU3dA56tU6uOcNMX8WOvXByryMj/Ex4kcK6+rJCx+dCcrhez0c
o8+ibz/69PM/f3/7WjTZ8P/+j/N/Yw4gB4zQPVqMN8KMfqzPfsDR5oBo4k+o7o+e/fmf/+M7IjbW
KqKOZ18Up0ngFsfD3JTqk0XzwcK/zH5B0DDoQPNqQQYxcUXRfbxO23AeTjotCuCaAluZd4v46pO1
9NEzu9zHNU1ZP5r61Fjzm6/0IQvJtAqCTfPphKKP1tPFZq4YnbJk0egeMWuDJhdUWRVV1icv5KNP
v9jB/kScMoYgXnrnhbdpGgVvOmyKT97HR59+sYll5DL/2rGcYyDFeFdpL3/A+9jv/3sjf/DwL/Nb
3LjMJ3424JW0k8p3sTyVj756VKH32YTPD/6AyxSXQomQ2SmIMFCOE1imXOvGkbL6m2g+prNfRLhA
mCkgtrA+oR8NTh0Rl2PSDVH8/t/P54PNdjltDaRQ2VqM8kRfxnCuVkDPfRpJ9tHDv9jJLpXU7FQ2
JWkXbovsSSzT76UJUPZ/Nm35o284v5N/nBUl9CwhElN9ittyhwW09G9xpCTNZ8m6H73bi70rafjo
kLi8Bv2uR3w+0naHv9tWzsWm9VRTW0Ge1ifa4G3lv7jVZ5XDR7/6YsMWs0LxSUN1QpK36eBcROl/
sp8++uiL3do02AdECtbDvY6tqT4SsOBu/3stfvDZl2PWptkxTmOPVArglOtZrSW7v3vW9kVcLIBL
vow4LU/lAsnAiUYiZOB+EsL/0e++2KK1WqAxMhahbLINtsEr2c1/+UjO6/4f61tMawCEpVnffQta
4SZn4v3vnvbF5qwg/OtCsvzaUe6CetgRpbH5u48+P6h//mqvxRGOnOgUM0+e0/fQrvqTB/LBhrcv
NmRkLBykK0sbh9Khc+8sgoXX8LA0nxy3H33+xaZE9jT3I3rfU+GcGMIcAuN30K3RZ7N7Pzhv7Yut
iXQLDj8KuKnV8jpa1V1TOUECaPCXb/Vif6ZVAMDt++yhqXxbclI283H5/d+v9d9/u3c5R82JMCSX
2JJPYXpQ2XsUHfm2T373R599sUGbqAcnqJb6hMbtCOICFg09WVih+MsvuNikeM4cModYkzqOCcNp
t0OQ3mNU+GRdnpf2/26ngO3/55J3QDvsxc+qU2QVVyq/x4n9yYr86JPPT+wfmynCaFTaE+WFo4CY
mXt16oVXHP77lX704ed//s8PtxCElTaPfalQQ5NuoxhQHqu/Oge8y/loiE/6pcwXeUqLb6Z6GD+b
WffRr77YpNiYLOwkVNQK967bTYfQaz/pzD5ahxf7E5X9CN93Lii03Nlhdgsmv0Wp9FfNsBdfbM8K
s2O3RLB2ZeeByGirdonaKrz9X73Oy6lohcVUcCN54LKoUAWZqyb+qzuOruh/LhRUp3kxWBK4CVMp
tvSd+3dDj2IvutyZ45r3Y2/YOjmCfN1/sWLnk73zwduMLnalK6YGkSm7UpaZAGCq9xy5t1EwPf/3
8/7328KLLvamqhj5WPRpeQLUv3Px4JbNABIedYkTL588+Y/+hostSiKNzlCA9CSc3fvBQ+w89Mv3
v/v5F5dpytCjRUOPH7PFBhr+Bn91jT7wgD1r99/f8MFOvZyD5qCxhYOm7iJCZz8QuB+59f/n7EqW
5NS14BcRgcQgsaWooamuHuz2uCFst80k5pmvf8mNt2jLLYhgWwuVOFJqOMqTuQ9KsgWajjcNNiVp
4zsLGQY+0XFo7Fu3uITSLmmQgTcwbWLxMI6h14Douh4PxYSR3c+iasyGhR7ht+RzZHgiqNwCGdCt
u7SqeQmlOmqaUIbAEr83TRs8HCR48ejSXyoIP59bEKpO65+hmJOyHVpPjdGxyyWnFw8Ppel8BEnz
FGnjvqFly+e92ZWYyXNogGDLG8c29keHgJ1psY/rfVdMSdkIrUbt16ibPPFRbe2SJD8kW0lhVVQk
pELCAUpkuPn7cG87dNDRnPLGGzfNiVXNS2iFsikD0axL/S62P/DyFfW/X9r5eV9UpC01yQNnLnVE
pST5Sc/0E7eMz+tNq/otbal4LEb5QoXRhFAHZv+x4z6Ifsd9jUtQ1SiedSBGl/hNAsdjQQ9jE5+q
dtyHV9kATYDfwirQ2i6Vpd+hDPJYCnGbLFQMhPbGFyjmoy1hFhkfmlTljHpVGGAgY0KuGk2ny3p4
VI1Le+sEXaBEX1Z4LJXQM4BaFrRCMn2Ppr1jym5lqIOHja9Vp74zBGl4ChvQKTJs4ZSK77v6LzuH
6HFelZY9kMtIwt+Tlv8IxS5vLMeUnUFSO4gyB0q3Picon1wOkUHh7+q1bLXmaFDZZE1HLpkxVpcQ
xYdeoFtbVyXFIm9LywyFTk/Y5D25QLLqscPJ1yjSHz2/grO0MWuW2fHOZUZ2Wksg1zGjPqr24+Kz
lR3M4SUf7iv9KUFRynqEFGuCLS03oQ0RSL0LG3/o2KFl5DhO2LSqYmNiqkIkLTlmOQ5tigfKizHx
73HzAwTTg9MVP6FMt7EwqIAlrTtFUZQZq7GRO0PYHkhBoZw50GAjPIrWZV81Z57wPJ3w2g+QwBN2
7FWQiF6PvCI0sqea3cdV16NA2YfQDkGmt0F9cHOu2p0ja8krDnZsSKwCsajQBmFvqXO2f5q2s+9o
JruphWPXMiiF4H4GfumhbckI+kW6sQkqZqW1/P7m3GHkqBou4zRFvUFywKnb1XVyCLrutB561agu
v79pPmGoXhE0yf0ctupa1h+NLPTWm1b1XDobQEdrEUBvca7MzQ/RDH0uYT2jymZj0qh6LsEVr+sT
43gu9qEA+ZVYxTVLtixGFWuNJUF1hsYGKuC1xAc38Fhp2idoaD8xlAW7HLyQOtiSwldFSAIsSkJg
8xrzzDcYxJkr8zGaMzeCR+X6AChgJfulNVNIeUfwWN8F5lWzwkeUXRyypn6AvNyn9b9QfIEpHRQC
yJgMCavxcAkhXEtznmcBmaNA3/kFEnB1+IS1yE7iqWMW1xJOINkcP7NodAW2r31fsATvDQBqXYMq
VomXXUgI/kk1pLRn9hChZGe9ecUsle24UPUMunmMFF875V9QXQdRx6n5ud72EuR3tkTZiatNtQn6
hEHtd3XslToK8BKUm/V2eqwN3asc4wJFcroPbqaEiQHK82Uv7MyHTgI/ziypvShMNjzFVFGSgGBB
82PQjR47F0qbrh2qpC4dyZ7Ww6RoXDbiWhTZskrDyWHMuZsO5qlx0uN60wqEyW5aBKquyIBC/Rj1
LrH2JyAgrIyeuc8pzoFqzN+TE6rkYN6jwt2vBKhUIeRi7kQHn5v13qsCI039FO6VEc2x/ExseIZM
zWHg2s6ml/XiDarCEAIUpqkvD+igVY/Vt3k0980VmeaUtjre/iMDiHJ+jYZ4Nuriy3o8FIuZTG5y
aMa47tjCr0sUYH4h4kic3+tNq0ItbVYRt1Cx31A0PX+eaHhr2ubjvpYlXIKkXcKAmCG9mnyzBuNm
meRlvWVVOCRQJnaeJGHLhW+nH4PkISHPdr3RaQVuZCqTsFGuC11k4bPi0YgfA+j9GBOSZtHGqqvo
usxl4no3DToxhV/pg0ci/ddU2kdGyn03QJnPBAMKXAIhCwbVZecrrAEgfhzBpWJX2GUbrHyyWWTh
hR85ptaDZUoNXrRzmFB0urGSq4Kz/P4GmxaKDjqrQT1hoMNWCzLWkJOAxr3u7ev/AoE3zVeQ2Oot
yGT4VDfoZYzm/tppZuaZVrZ1LFCg6T+D2Dd/kfQVSm+hvYX4P47lfB14u2+voBJO+6qkVQflGN9C
GTx0ur3OoRtzUtVpCagBVDmjYXbAUhjiJ2hzppcpyMuNhPz7ZncOZJb+jjpUcVLLgQyWr8H/LUIB
aZj/JJl9gJrGIRo62ICi7ph0Hm82DFQVs0gmMaH21bScCVl0G0Wk0NUEuRuSHgwaTBvTVBEvmcJE
HVQxTwLT1Kj7DyP4jihmKsaNwVD1XtpYaZUzsMWwaqJOwbKQaynv0u51FwBk+hIdUHuOGofMtxvQ
9fl8p5Pufm6inc1L8M3gCoLUOUUiJL+y4NpDAC/eOabLULzBlYFO9xbsMvxqhAC3YzyjzgKq1fzr
vsAYfzc/oxhTs9sBzjd9KA4QmO1O7TAE/lKdvrF4KjYWmb/UitFx+uG/3fC+pEconLrmQgnoNibl
Mj/eOXITCcTcMHNk1MPM7+xTCdeDrP8Y52AQw3eR2d56mJZov/cfEpRn+B/wCFR+X6SfLK0+obJl
36lMJjMxHLKhzIElCJKXOVxphAGd7VQcd/Vb5jMlPK5nIwiwcUExOggKrxq3Ut6KkOgSXMuY99DZ
x+N6BP0Cy0GxxVb+Q3GH0peJ9GbKp3AwIBbEd3xaf4AK7sSPBCYPzm2ob3P2Yz0wisVGlxALHQzR
1QQpnLkZz3w0dddKUBxZ8H1kWFOXcIuSQhTdQLTEZyVzLqDDQRqLCQ2qo+sfoAq/BNwmClDwBRkz
vJb0v4hWfNYg67GBKFVwpB2XGBAkKS2slmlrv0A6CxZzv4IJ9ePrXf/Pme8dNMnkphHyNb0VEnrp
dRF/r53OQb1qJo7Q2QQnEypxqOt3StRK0++QLyGHKsB2QEX0Og21OOR9DPpsxb/Ppt3txImE7x42
kQWH+55fj69w6cpch0FgZv1z31//oIH393RONG5AIRfRnKu7mh5g3IY88HWe9j1QGI6U76nrxCxj
uCb40Cj/kMwCSsEwQNwVGNju/N35CcI4FFKEtQ+N8wxdhj7+xgRWhUVCOfSnC4vCc/TCIfHvLn+B
QujvwhFnFHxubJ6q/5BQTs1gcVFD6J35VNWomJ2PZfg6B7/2jayE8SmPdNKXwCAhn+vq0kaDC5m7
GiZ26+2/j0ND5kXpPZwRDEgF+4ubG0dldvIIod2Nxt9fQAyHSiObGaXTUBSG0aB/LvvpCj2PreuM
Ku7Sllw0GFvGMCWd2LpLB2iOhOV4CrP6WEL0cOMDVNGRMAvLh67uCfhAtRbAngWiagcLSns3rQ2T
jTmqiJHMk4IebYlDdZX601RhdQ1T6IO5hhhgkLE+wqo/kLAbp7lIU+xDfoNDnpvbznjkY/1nvXFF
gGTC1ITazEW2H5mw9FrAdxoy3tk8bJzqVD2X4CsK2LTBDgUvczFEIPLiYtrmZb3fiosTtM7/nppJ
yzpgS9MvFuxJwjA99DHE11vLxgCjsAS682SODygE9u3MOa7/qep7lt/fHDpgyMMJHkvBLqtquCuj
wgQCq+tNq8bB+Ltp2sKGEjQkkAMCWnugqoqDk8+p68R55K3/hQJwMn8KlbJCn0zcvlN6Ft1rSV4g
YNwE5gbUVMGR8AyNA0ohAIzTUgcxzGo44Ol3AwGq4EgoRlFbt6QnGt8c0iPqhy/QsPHKKt2YS4qe
y0SqGmnrIW6i5ppBEgIvmSTssitcucDXXo+86g8kBJNYSyIYgSE0lGNXz2voO45Blf7c17y0/0Jp
k8H4J6EXcyTlISk0OKvk0FLe17oE4nFmYTeUGNcmq6B1nCYPSw3uvrYlEBvICE0UUmjImc0ui9jn
XAPLfF/by2C8AWtf6mTOHIZnzGL4DZlgeglTFu1KZhtMgmsDYbIihl7cRSvqz30/BkjUoHB8X8/p
3z0foGKKBIou/L6EXCmvDhQ6vfualkDaQ5tDG0wE3A6Hc2LCrBAiOvualkA6gGUXQmBV4F1XP0LD
86XoxaddTcvMKdbi5QeV/XBMpFCergs4M0KDcovNr0CnTJqCnugMfgc6Hk4cBmLZoR/EvlXdlpAZ
kRSOqkVs+AHRQdvpT/U0PTZptrF5q3ouQVMwRwvYgNGcIvNHmg6vFgzNvPWYK9ZcmXdEIZM8OTAm
9icoxvCic6HHc4Iz9r7ZIhOPUjhhVbju0gvq4a0Pad5HH8tu7jZIU4qtTiYdBbBQboscz1hlC12x
boCoY/tZD6/9OHzbFx4Jo7BJSFNQnsniL3lL63sIKv6Zmnyj/+8GH1IHEkyNQJ95zIv8VkFtfGhO
JKu9svi93vV3Zw0al4Ca96MNjSUjvzXs2uP9kx7X21V0Ws5STeVkhnDUzuBiDIHJ5gRp/EOza+GC
dIy0hQZpxTj867IbBMgzFzKIf8yi3zMX0baEUjtBdUOf9Pmt0/pD3JiQE991gULTEkJJVMMxvOkg
DxUhcxebTXcwx12v72h8GYg3O1zCdDvPkRK/RUbwBRLzs1fhgLczKMvsedM4NOEmyPyi5zQqnyrU
3HJ9iz7zLjrRb2nzhDgtzNtKjGUFV51jVXUvUFmDu73DywNOvxsfoPoXCaFgYeYQBRoRHXpvWfdR
/uoQODDsWdnxDRJC6Qy5GkLy/FaiBtT+EZuw7bM3eq4CkgRQC1ZA02CgDBGVoG6QeQO5n/SndZC+
D37rn0QTbaBWbg+YkLD2SDmyEVUCDan1xt/vuCVnmfSOsGyCNeNt5I86bmaoSNC0jUO6qm0JpOMI
T/UW8/0W98tREaYcPwp9IwX0n+3BP8lGZskVd4YGZd2xmrEkHtt7+0dxgCvzObyDJdch/gpvR49s
TJv3J6XlSJCF/FZQMrEs7PyhNOxjhWTmGA8HZ0vGRPUHEmzNpoW+nJ0AtvNdxE/lJeOfILKzPr6q
xiXgimEsKesxMcuJeKBwNPAQjNlPy/m83r5qjCXI2kMMfaCozW8Gf7QryJnfQxdovWnVvJfwiqs7
7bE3YfowyG1CMR9ybRuXGFVUJLgOehVAQhNN8wxLAARyH6B//aO2m7MRft3VeznHxKEI3iQJJv+I
84wwejdPvX0tS/uqTgIR1j1azkvyxUr5seu3LneK0ZRTS7pmafAbjjEVDUe4GtTLxyl91odpT1aA
WXJB3pDVUQhCbX4jjeGbgf7EKf3t4E1gPTKKYZUTTAO3ID0fAEkGFDN7qEXBQ+ZTHzSPVrxRUaiY
k1zC6hhlMJAusOq0IbtCNRDKbPlG51VNS0jt4OsHzTrEPuqiIwQSUaW8b1+15DQSrNBDIzZpfqvb
ryh+OvDxozmFbrpFnFZ1XUIqg4dWb+p2dssMs46usBuL9GOPms6tM5lqYCW8shJVWxBJziGvBh1h
ONjlZeAx8+uw9QeKL5DzSZQ1RkRLLJMQRHdxAL9EzPHWJ6WqaQmuHQx2mxa8SOjXz5fMnp4LPFfs
a1raYAPDngx4+SAssBE/2jDVOAxBu7HDqvq9jMWb06RW5KSYa4SEpVi8iAUl6T/r3V66987WLZfg
cR0ktHkKxM1kcFVKX+bs1dJvI+ry7ed9/7B805u+OyNcWcRAcGRKQOgaq4Zce2iQuVE/5nc8GYJz
k9AtkQ7FoiknlhzN6MdRt2Djlj/BpjuJv9RbT6qqMZB3V406EYwe0HQtXlgJ78DCmj6sx0iBKSaB
tkyhQA+NyPw2BBCnDO9N/fMix7pVRKTqugRZAldHM0LtE3zlq19JnX9dvBfWe65oWs4tcWLkeDhA
wBNoCHtm0DQ/J1q2n9dbVwznP7mlIIH1LYe5BoVPGOpjQtfK4fPYQr5w/Q9U3ZdQaw12GYkAq2XL
K+3iNHPkWzWc4NdbV3Vfgi2M9GDA1mCHihfpZ/KQJU9zsfPoIWeYej0gLYdP7U3052G4hv1pX6eX
UL3B60hgemHEUXbD8eO8aE83tDvXWuWtN6+KuLS11oFIUrgAAkZlCLcsE2YiFJYIG62rIi6B1DS6
Oc4DXBDg3uWavyHb67JxYzQVILUlkEbDaNuljYCPxu/YglWn9XWY/ky7cuIwwJJAyrIEWjHwg4d/
neXC1tvLh3qjnkQRFbmGLSjNkUGgNr8lUIOF9VjTNActfto1oHIVW9Jz1HrECAvN4os1Vl6taS/r
TSs2J7mALZhjllUszm75TA4cSlTMOlvtpw5igYxsLGCq2EgYhWMv1MNHKJDnIRRSw/zbgIVgaMt9
h1S5jq2Z0wG2gBw7d1yKIy7JNvQXRLURe1XnF5C9wepQtnAJcozsZs53VQunT2jeb/E5FUC1JKBS
Ms2iE1Z+cwKBGrmcO65e0V/rI6vquITTaGgnPaDoeENPbe6T3zHbmDOqliWU9pWNRzGbYc0dxQfD
EjAtnfyyNL19HZdQmgSLrGOP22qawusbTqxPQbSx8CoCLtetwfC0gTm4ibULcnRwHsuOMayhz7v6
LVespVCrdYwE/a7N9FzgJTKzpqcm2yp8UaWATGkjzTpcwEoHx9/xEb5ByZN5qA7jlT5pn7N77cyv
+oVvnIUVA2xKgCUGzC3zCutNUuZ/dMFPU9Z+j6ixkWJSjcLyt28gBY10Bwa0+BAMxgl63oeU7gPr
P1XuuAiHU4aWK/2b3f+wYYhRtRvpPbKg8p1zvFxwl4YtvKpDTHtYaDG3vstPxSE9IBE/nOgpO4Wn
rfiowi8htyd6mi1Wkjfk+9zO/JYHwzEYN/j8quBL4J1is+phwIWcBP+uhfMphwTD+vxXtSzhNs5o
OOstrt1Z1PsCKRu34tZWKsV5P/hyqR2csuICSo8A1xTbbo+CPlEnTzDTPWKZ8yxuvo5D8mUo4x/r
H6M4icj1dzZ8M1D3gERxlb/av+0M12SYKZobS4UiVHL1XQh7yqCNsVTM1q/c+gqn8fVeq+aoISHX
iCGtASdrJGx+medlimZnfh/eEX8+Fp44W976/6j6LyF4GnnH5xSXqU6ASdZRr6i3Hhb/e0F8B2Zy
FR48zvNWX5ZRireWc34aL/MDJNkBMS8+7ZIhYf+ojdtFZNZwtYcB3ZT9zASUzCn8CzdGQRUdCb9D
HzhOENuYq7HOToHWvGjmsCV6pGpcwi+8d2rGIeRzyyeYrqfzrcZTw/qoKtYdQwIwnL5iCv/v/Gbq
yP4L16jcuXteb1uBJ7kubzGNCLoGd5K6QV3PnWZrbh7dJXBqWm9/SS+9M2vkurwKGzq8LBrEPAt/
gYD9wLPRF0Z8HczwsY5eCotvREn1JdI23MIP1YExAI4nEUVtd5oNbiLgakj5ON9XvP+9/kGKwZCL
9crWgXUCQ06ngQNo0n02mnvYNe5rW4IvzFSnioCyc8ti6nYULmtTdegbvjEWqq4vU/fN/m4g8xfD
fRiPMIYXwiulqfw+2iLlKua/XKGXFV2CYzPOJmR5aODJvdEZGzu8qmkJt9kQJ06tYWuEhd1XZEIS
t9gnsc8sKsGWQK+8ZxNSuoMFM5ju59RGR3s+7RtPCbg9nQpt0nCshdX0yYQKIoRKUxiQrreumPBy
PR5sKbTShs35zSbNM6X23SzSQ51DKyESW6WditDLJXkwHOrhpbXc4co2g8G3ZsE/vd8YV8V8/EdU
vIyz0TKwHgfhZaIPsJ5Ku8/rsVH1e4nZm6newNJo7AKcCWcjxFGKn6xqS7lN1WsJpJgs/38PDOHa
6REYvLS1HZ3YGG8cw1V/sHzTm75ntpOLqsLDWt+dY3a0m6O+85713/HkbdPw5wGFNCxuxBmTF27M
7bW2pnLjeqIKuoTT0IC5Sj3h2tzOYCPHoQf2w865LsEU1o39EODx9WaO3wUcRdlLj+x2RX7smy4S
UM0xm+02xi5l0xGuSSOfjqLUtsRlFAMq05sCw0hhOashXZnWr1VTnZ1U/0hgO7feeVXzy9b7ZlDj
PIcYeoLL1dDyj7gfioW3pp8Mo9tiUCgGVqY5xVrUG7GFQz7OTPfwhMTlR9tIEqk6LwFV9KIxtbbS
r20O75qqBN1/CGLtftBgQbQeH8U6KZOdnLyo52KMi5uIkwMLPCuvXUZfkq3oLAeMd444ci2eU8GV
vViIE23E3aKDH/o8m19Ey68wbrS9YqFArn+JahykvBQc2qa8b7DiR3M8X/QkhS2mPtNsV9Ufs3QJ
wEk/wStJYCbZxERBRHqk8JFb77pqnCUAwzQ3yGqBM2wMk+RnmC2Wj9AC7F3q4Kay/heq6EggTolj
w2EwxAXFErEXUM2+K4W5pSKtuP/8ozsOqWRt6DtRvDKYGVsiOenmw8SdQ2X+1ssLHX9N4p46Gp7G
dukHMFMmRbFIFHaYpsWthK2kB7usxO3i9OueaJly6R2fW6cqaow1d5g3lsYDjoa/9zUtYXrMWQK+
JTbfJtO01M0dIb6OWrNFr3h/nE2ZCUXY6GR9lxS3wuBunOTeuKVE/P4kNZ3lH9+spHmDTC88TXGF
0FFuh2eUMnAezGmrqEnVvATfph6WKv4IHS9C5MNvI7xbd5WrYa5I0A2znGVxhL23Si4gz5nsB+s2
lmhVvCXo0hS6UnaMbqOqpRjcXYIM6LEE1xr+ywI+csUt0CN4CUa+brbXlGxxqxTBlolPyQBrV71B
r+Ffh7pSPwg7rys2Tq6KkMg65HCZ7coU72w3J4IwJS5qYt51EvlHhtxGrb5WYJm/NSEcestPcbi1
Aqv6LKES3vAkbzjOfo32FEef2FZ68f3t9R/1cRgLt6IK8dLbVanL+tOEhzYenmFetWs1kblOC/3O
dBYCSOdMXp5EZ7Pbxzo1uQTIugk6baAISR5mh5bCV6eNT2a6dTBTRVzCZGaagZhzrINwGwTVoyjq
Cx4Mt8ZTNcElWOo0iszKRtz7JpoOFmx5x6h7geDM6764S/hM5gE+mT247ZDICV1eWt+0+mlX0zLN
KTPgNhITdD1Kom+xnr9M49YR5v3DmMmkwzCp+wjVistsCcLvAbO8KJo88NFvUdl6hqEd932BlGya
mZ72oYYjvUZ74QXlJI5TRtnGSUYxtLLyeMQjqAalWf9Yh70Y8W4dwPf1+wir2vwJRtZT/bL+Fe8n
70252GWqx9KBKA49m1NwolP6kLSzcPuCf65QO9qY02OUxSdhj/umlKy3y5hpjHCeoeewgw5JVZ0g
/XpY/xQF1mSGQo4X+IHB7/isgVLPeq8LjNN6y4rBkMkJxOpo3MQjPZMWxIfKhuGr7jraPso+FJT+
PnOIqbHstDANCCc7Bwj+X8Ii8Sqy88whUxQK6GZFdWIZVyejx9AsTlodH8t8Kz+kgJtMUyijruCU
GMY1KZKH2IDXMlJPdZv8toPMrYot8rvqb6S9C/kECq57Tc89UsnHOsufkjqjcEiM/jBLXEf4Rq0P
tmIayZwF6uj26EAD6Tw66exGLPhdVmLjxK2YSDLfcNRgET9MBT3DyvxjVgaw3w6Wd9Bh41Ci2IjZ
8k1vTq8C64NmwIP8PInoQ+RkbmAVPtzifJy9z+vhUf2FtGEyB0o0WpXQc92NWDCKl8xiZ6hqwTd9
C26KEWDSpjlOxmyJipFzpvdfu4RlLiQfN95YVSMgbZkZz+pC15FFYlBUzsrspLHSTYJ83+Rh0o4Z
p1kB6jSaL0JxKXj0yeDpxhuuIvAy1zDJxDTnM3IYHZwGPWsiT2UongoWfCyjfSxPU2YcdiDUQNBh
KG6aQ89dWfYHaHSH+2Ij17N2pWZDo7FG5jHjpmvNrdfZ5lZeRDGusgNAYXZdkQo03oSjO4kPSfkU
xqf1Ka/aI5f/fIMqowxiwlhPz0lSWIcWhPjMufI6+dK14hVv6186nDMcewNgqi+RMAyf9XEaG+yQ
KKBN3EkbXacsfrZJvbFNLsegf3JVuLZJCKAj7TUH9ItLCr26U8ut7lCXFezxiFl6NjigB0cMX6uh
38V5xB/KmBjgUJ1lLapdSfgzxxuRS+bg0/rQvLsrOIa8dVokM0U4Q5bCLJEL7j1KXvX4U5654RYx
8V3Y4R+k02Q1tlnZ4bXvQurswkd2ygvuF/TDxLam17vLHf5h+bY30wseBybpQ5NcgoY036ACN1Ru
LUb+vB6id+cTml8+7E3zVtfYBv+v2LgDOxEu9Cjie4Cs+UbzqvhI4GAp03R7qVK3Q/FgsMbtLf0j
yDgeLbeEXVUBkhAx2Ta3mwL6fkhzF8ceXqiPszVvkbdU8ZE2NDLqKRchpB6mxAb7fPgddO2RFM2e
DQfhlzazZpzKxRgeopNdeEiL/EObdIfUbjZ2BVVsZDRzAzRrI19s4hy3D/kpSrek/FVNS7ithrRN
66yHkgR8bQavtrU4OGtlMP3YNTFlxl/dT6wc56rxZ605QR/qF03MU1GYe56iHEPm/HWdTlnUQas0
qdkjZA/hrF3sWaLRtIRY1NM5POEcYrpUs446rSpPg4Ys9KfaLXtbBaxknl9l8jnBTiD8KIk/MSfw
kpn64Bv4Q882DouKiS9b2mS2OQQhgc6BpfMPoWU4LpvsW4mLyMYdVjGBZMpfROIqo02iw5qEuHmF
x+M0O67PHVXTEmgrkSF5uEjS5cQ8sLQ9Cl3soURjcCXAsjyf2k6DpBtULFxLby8T3nerdp8RnSFL
6jM+CzIuPtecOPW5TcldyotxIyyqIZUgS7S0nNsMSqW23j8YuEEmPDgRx9yQwFZMSpnpNyWQXCs5
6S+0/ln2oZvl35rkZO1TeDZkYl+qhfCMpZDFCIaRFe7Yc/sbyo2cT7vmjMzsG4TDxmmYYTIYJ5Vn
M+hB5j3fmDWKU5XM7stIMlI6GxBDbiKvy70M6rBmYvqZVhxycUzNcd9+ayxD/2Y7F/XQ9HUDoViN
QiXLOPLZcgv+Ses32ldMIZnj1/PQNGyzhJikRQLYUXX0DvfhCA6hVXpaHwjVX0jgRS1+MfdTAJHn
uT2kge5m9k+L7/P2MAwJv1C8m7TM1s3YJeN10D9DqoDvM6czDGm3bXo7pA2DMfiozcfKsPASvlPT
5h+GXzBRwkca+1mTnOtkDg8ZxTesR1yxXMoUP1RSG7NgBb2Iit+Lon/KmmqfR4gh0/vSuMXbd1xX
ftkY3/U4vs4Cbo/7+i1ttDPv8iJkVn8BPcDNMs2t6mZjEqpCsqxxb3BkF3NhQpCPXpLKeVgU5zpj
3Gj6PyLgO1csKmF0MODAlQUzhq9tvsIlHBnJ+tAEXwz7mUDxw5kj1xQfyPQseHZE1mzEE+kUX8P5
oXA+NKR2q9A85bnnTM4F6ix5JtxpSNw6+9YXP4T5tC+4S2TeRCA0jKGnKQQJo5K71B69YN6SXl3G
570ASAjngRVNzoRx42V9mO0PTP9J458JhBbDfW60hizaT9IGSznKOXxTz918/jkXEbjnL+uhWSbB
e/2XcJ7lpaEF9gCBaKZ/T8LBsxLnMTS7czR9W/8H1fSTduokDRsBdyYcroWw4fxJvLQKttYSxWYk
0wK1uAprpuPwqBnzJeDOkVCvN2e3Dr7MVvBgh/s+QqYGJk0+OxNMqi9Ctw82L7x438OZY8jEwKFm
kCoNEJ+sbd06bj2+j4eCpiXkZyH8mcYODlmZU98FXfm17J27ykx/r4+sYncjEvhLHvc5g9CBr8Eq
T8zJozGXh7yzNt5CFVPzvxKkN6gljdMZZhLD5QSugqUVXAdLPxoBf7arLYkl1RdI6LXt3M5ahuvN
f6KNw/yj1UXrDsbW6qCY+7JefxZSJG2g3uin43RqqvBsJa/rsX+/EAtjKwF36AK7nFE2fZkB2sL5
yobXwK6p60Ca1qp/ag532yA45HELo4/mI4xCDwlpvCyuNnYsVewkXAdWA9Xa3IGrYVScwuTVxCmN
WPvwJrMI0ySYQMeFTxbcSPG2YkJB3HK2OB6KNVsWSaMxG7oiqCp/1h8INCObDoah12b+ZY4f1kdH
ERuZQ2gmo5YxC5kW2vQUFTvlY1yI6iqw1m5caRUzS1ZMM5OUE4EczmXuI6/kxsmpcm+986qmJVh3
eV1XmpbB7HQI/pCuLzwnojvPOTJ/MBuqVoOwFqTKkxKyuh24/3M57G1dwrNFhjklQdL4xTgK1yyb
wsvjbpe4nmPIjMFWG4OyKybhE1FFRwsaTA8wbwk27lWK5U6WSoM8Eq7LS/J40ItP4SQOdcM/QuPs
1G0eVlQjK0EWpTUcT+yl5YdF7JZwWIec52F90rw/46ksmNZGUdBqDPapzvikiVMc4ES45evxPl6p
TA2cgsZIg6ay/Fz73vGr6CHvnf6Zo691uSWd/O7Dh0NlgmAyWHkZ27Xlx2WLp0ooZENZ2kDBSzAd
p+o5jb4NnbkRqvdHgcoqagR8qsCwIuGXEGr7TONx+kDsYEtOStW6hF4nGOy+nfEl6fTJqbpDN24J
UaiGePnHN/txkQVF5BAMMdXhgfxE6HlKXtZnz/tzn8rq/LmB1SBsUvgW2J8y88pRqNMPn6J9spgY
Xvp312mBKqnQRtcTvfAsI3joh25XWhq2TX83bRR2kbdLyhJPxQfoJR3mfvDWo6IKuATX2glqK2YR
MKU99+N1hp11sfX2poi4zBic4dTMyGJ3nLYfrOne1n9H4jKyLfUrxSyUOYN6G9VW0sE5MuwT34hQ
eEE3ToWqlqWLcjHUYdmOcAWFq7LtUlq9QiXzaT3gioVGlkpzwlzDAxXGctRrvEXe5fFjE7RulF1t
sm+LorJeGuDYzCMnlW/lSezOeXOKOXtd778qNsvvbxDqRAGBSKuDQW0mt+XF3VAlG9NcMRdl9qBF
RROiXK/2LerFqGhfClI2j5Lv3+KorJVWakaakCqufTN/INrsGsNrWDvHPAvcUHvRymlj7qjGV8Kq
FsOkjy3/YxNQZC+ZmF1T/+0U90JvvH1DIGF2tiyLxHHc+AZt8Qo2QWyk4zDB2dW6zCUsMs0RkZHU
PgvsXwUM9g5Dle9icDpUZhNSzhMzqIDZmXW6l3PQCwpa7DrdUCbB1m7DAcxqrDc1uxDyM4M+YP3Q
lV/2xWVZ5d5MfPDiycjwyuBHc/JhYLaNqv9+i7SmWCplKlNhZVYa5kXjNwX/0ufWeZynx0Hrno1+
V7E2Qi8BtxhDuDelaePnZQW9aX7r4o2LlKrz0om4BocvLhoLS0IenUlt35yxuo/1wK0s8rwefMXS
IJOYcg4uVhLjdZMO7YegvBph/NSC8bXeugKzsmQa11PUsYKN6PcdnOhaWDCCuNm4MA2OzU/rf6GK
kYTZvE6zaoRqnR839GDqF4f3B6Lf5uK03r5iWZb5TG0xirDTO8uneXZXZCg8t7b0WhWxl2lMZYTF
kddd409mcAggzA9hW38kW8xfRWRkIlPdFtwolg2lDnM3ZE8C3BPCrnGwb1eRuUypyJvagqWIX4C6
4bbCfJnpPHhaX+1c1GT1tCJNtcTWgazA1I9F1XiQDTyuD6sqOBJo25DXcfw/zq5kyW2e1z6RqkRq
oraSPMntdKc7nWmjSv4k1DyLGp7+HmfVH9M0b3nrBU2BAAgCBwcrXH3fuC/I8kRb1a9B5yN9TXXt
dqrzlczXKKfZtd3CjktRPF4Hi6CX9fM26TpNFcYlY5S5Ya2ENMKMhfVgmEWQF1+H7YufoAysG6Sq
Un7pzp1F4eTbgid51Vj7DaRk5WBpACeq3Ut227Rl6/ZjbaF+zfeAp7PC+9LUqbcbch7mldCNLFZ8
ggy9orWT9snqdHFTt/ucgf7Q1HyBauVrQPTm3uL+SAbcu31M2BqsxRIWpU7xFcKRsVZrsaKNpGvM
GAN0Aqs5mctX5r9idFV/XwqKynCrvJ3WpLGgPNuAlow5CTDZS+P0VXK5msMbuSQVOGTS0qFxJtoo
R/unW+uYA1Vyuf7lm6Wbxnc9sbkUARqGbRVbZNlDSOo/7poe9CBNhW+QSdUyUB1OLmbEA2o1IMv1
7IgF832PbXOn4sgP2mzMvbnE+kPqnDPCTuV6uu3VVKKX7HUEbHgwMwoIDum+9on1s+H3jUiijmSv
czXYpjBsGjdrFfT2HKG4H93etcJPyggr5Nm3MRGIQaoWIxIAjqXekgeGd9eYB5/KECsUfsekY7io
MLCcBXbnZ/tl3XSZlffbbbH8VVnfKOUiUjMfrcEBuNMLwAgebOUeb6L9xK3Atbcjz9uQFB+Wft71
7M9tkSn/9Kq7b/402RanqDx/iAUawqbyV8f+NP7nunBDf60jgkRbloVW6gULsMC3/1N1TJJdm3Qx
UozqtuO58/BArQJhOk9jOjzdXl6huzIMC7nlHtx3mC1fTFYABM9uze4im8IJSRfxUq5VbW0wuGX2
MXPZDyskCO/btWTLaDLs3IQLXGMreSw952PSjZqlFeP/qIzB4l5jEmrCR891E3YV31dDE7beZeL/
a9rHma1PSfuYZJqXgEr+koFvHuFWatp4Qdp/BgYQMdiVbstIoTgyHsvvO9qWvoWhskB1B4vLeTDD
j0dgJdV19yhctozJmsYCI9lRdIp9/7W2jknWBCP/OpPszrOQUVl24ffz1OIl47f5TqRV0BQAUaFY
vS0DcPY/uPu5ESIyu7sI3nwqI7Vcp3DTkqW4hBwWTPMUkVRHEKA4aRmbtXTVAnQ43hoFkA5VWv1O
bfrz9lGrlr7+/sYtITvruAMuobiei5Dx3wK9wbdXVimR9d+Vp9meym3Ga6au1ofJWw/LiARQohvL
odq4ZMfNZA7EH5E/mSmomgfXMeOaNRpvrVpcupZR6R1SvsBJ+GgMI637SEge3RaLamnJah0z8+0y
MS2k9tJdtvI1sKvyLv4Cn8p4rLG2Z4MWeMAkU3VyzTkPxZjruGYUO5cBWUmLikRuQSjb2u7KZvoM
3rX7rhIq3ciFSF1nTODKWD/+z90waTdf7qKCgkyki7ctWiIqI4fDh2oPVXMi8+PmevcdpwzJ8tHn
WqNZpI/Xug8t+zVddJy4CswBpddzeGOao4mWKda04zn73H4ST3nUhCOoU8CSQEIa5DvPCHRfoYpO
ZIq11Rq6lYz4rzUm+xYEjNnDFrYBDVB51VwqKvWRDDZbq56UdO3jLkt2vFiOuavDJamWlsxVlG5K
m2uVwsucAyZs7qdKc8cq3i9UslYMwfPWdYATWy1xEY7/o/LyQzm2z+Ocn6oKTHe3vYLCWcrIKiel
/gSAphVnyfhpaGjArfFSzXdNwfMB+PyvKhkihfWOjhXPmCwyrFM0jv7LUBa/bu9eISUZVIWEXuYz
0+vjshSB3RzG7mWszl754vU6NMBfHrF/oXNURld5QIAOE4OGOoF7IHsrWo7r0xYCdxMWkX/SNXur
DuL6+xujK8bWWTMk+eIlEZFRpFGWkUvflYfbklKEPTLKaqILdww0fcd+iUQBQDYh0HrfM1LuOpZE
t/9D9QnSxVu4Zb9Z3mLF7eYjbmPHpf9spes9UyChSrIZmyBDmmrbik2A5+CjAnehx4LdxXWK5SVT
Lp2uaGYBTe0nPwIR+x6zEjRyUXgJecRk0+StyYoBoU7WhnbJDt2qG1OjELkMoBIuhutM7mzFg5OE
Pc8jMhgomerGnip2LkOoBEK/oWuReiPwb72/YbiUub+tLKqlpZsXEw/rdCYewhHzy1azXU/v4hr0
qYyZaod14LOAGvamu8smM/RyPzTQpHZ74z4M8h1/IFOvNVU6TU7j2bHhghU9Pw3VMR/mkPVptG0n
Mnxfp7u4XPAlV9m98QnDkPVzmmxWXA5GVObVhxwP3o5TDbhM4RPkyZOuMdeDie6oGBC8cG54lLD6
aVloyLL0y21hqf5CMtqhGmi9LS5G/rbn1t0Cs3qg9dfxPvpXSEiy2skFYRFG5kKLChb0SAU0IDIz
OI1ub19RsTalW7hzqQN+usyJh+Jlq15F8YkvX0s8szAVPWTz/27/y/umQGRQlef2ID0V1LpmaALu
17uh1w1AVC0t3b9tZpsOA1VG7ANa2dpeiGkKGtmolpYMuCicZHVTeLXFRpNsw5YxzPzk522RvO/X
wHL3X83PvA4MCasLqEDBA3d6qM0fon65vfZ1g/8aMJG51ta2d/oMTiL2mo9deiIAPTbkhXWPi6/j
Rn9f7dGP9t/tT21ujwsSAfHoGOa3IkePRGZMM0h7Gj9IU/Mu9mOfyIAqbD23gQZ24i0XgFINgUc+
gf7utpxUByzZLk8Wt/BqnAH4gF4dah0ym9ypO5LZtjxlbgcW4biZH8mSYvSqo4kSVJuWLLZxwcq4
gDUnTuc0IqX5y9nmb7flodBJGUsFX1NW1boNMWszBCBI+K9WaHfNfTKRsVR+xo2+tpfxXLUlqglb
waaDZVCuqyErJCMXAY2kakjdM3Tw+fPOnNrvvbaLTKHuMgNDLaymBdwHL92UHNyChr7ZkSAt7Kii
peYm+fsiecds5QGajY+S+oxW1jPmwz6mT1tURx7bd9/dMNvNGNwb+Qck2/Id/cIRm18yornvFe5C
Rov1ovTsXuDYF/t5Wz+z5GSNDzVoE+q7ijxEhoo1aT1YXlrZseXRj3Qbm6ArRk3lXXHoMtFcSQ2z
XmbuxE3G4f8pgER3TaEDINT6r48zEpH0iYlte1sTsWLascTTiFyhTzJQbAEuvc2LGUZcTh8m8Gr1
7RgvPjlnIg3uM2bJA7kZQ2bNqZE07cmudbI0KLL+WBuOJrZSOQvJD/kbLYC67ux4zLYAqaA9GdAS
R6jGzSkkJCPEKmMqa540TsyqDxgli0xqKLITaH80J6DYvgwS29AYQJGrMo+4X855Kh6RP9k5yaJR
y/fjKnDN/Fd3MPTHc1rW2HFX/Z7IiQLpkM0vqbsn/IXO99mVzDiHhvoNmCXDilPbRbcvcnAgXrqt
PQqzkrFiQ0k2u1haO2aOE/Kk3JFEN3xGtfT19zcxf4lx1S4He0oMaw1yZwqs9sd9m5YM1hUYbIP2
eTvm7RBMrAjzQvdOVKmLFCoA6VoWjCEW3PL5p288UlpibhHTHKRqdclWPYxgMAActWOB9moCoPsE
mr3U0xGAqZRRMlWEaYII1omY+l9Gkgcz205j/2wsr3kxnSZTI/6/iYp3LjAZH5b5eeFVcy9ilm+h
3WxhXhb7qW1Adx3n3hRcG8dazLcxFxJM7alhn26fu0J8/4DH8P6aRJdsR2aAcqZNybfatptXq0OX
7H3/IJlzlXGnqSbobJX5IZg7g9YCheyma/ZWODsZPmZuXenMLDGPQ1deCoeFqKA+pEW2W4guOFL9
xVV2b6zOG91OdBZqaB5vQ7/pd0aePTmlG+Rs/nxbSIo4wpUMGwxVPJ8blJar4cGnO8+ugqI78RmN
dTq2M9VfSBa+Dswq6IqvsGy0f7sg4uvYoe4AYsiyAP2yT7e/5F0XxXy5HuPlxJkBf6Zx6h7K+snX
DtZ5V1OxsKRHjrGgb51h4bH9VHYvHvC3heYxo1r6evBvDnhcHdugEzVj2wLCdxSHfGsODHmb+0Qi
6U+Z15bf0ITEI7z2ONshWLY1xqWStqQ3vMOTZhpd1EcAEQw4bcD031rOnatLKpP7JVovLR9yQQej
V1qRsfbRbZm8a1M4TelS6J3EtsBbYcbF1mBInhdTpITNNjvkhs6m3s3F4S+km8EqO3fmzCAxeCYw
QIfs6PC5NezAtX6tVh7wkYWppfMRqoOQ7ol+ZSRL0T9/dEHHJ7z8xDe2uy2qd68ghof8f7VzazFs
vKugPhO1g8G6OMPy0Odf+WpF4Ms/5sgJ3f4jxTfI9RjmW75bgiYCTCXZDy8x54BUg6s5cNVXSOab
FqXfDNvWnMXg8KgzhqfW66Nr1a128jaCohVour6LjAkykyzayfJl6UprOLeOnwSgUv1tg9nuPrOQ
e97tmjeGaE0SU+uTML+Z2/Nt+SvckFyG4cwSzFqvbsgBfrUt9l5F43nQUZcoTO5vDeuNlzM7wzEs
MqzHssLUht4G5WFlTsvHJROXjRSVpstDpUWSZad+zRJGxXo05qR96jKb/zBFpQNKqWQkGbUx5rYh
CIy6Tx7X1Aq4/QfguDsPVjLiciqcBTRkqDNX65VgbqrFz9LPsn5/+4AVopELMuCOmbzRTMV5TC7t
8iB0FLKKk5UrMZ45VoZBbYh89aPRn/dZL3hoJN65NR0dR7dq85IBI4IjLoB1JBa+sYDBbikvG+X9
632ikQx2mkfROZY5ndsFk3E+EF3fhUJf5ILMQNcsox2ZznN2WpuD6H9m/p2neRXUW3tK0iq3V7M/
j6149GsB6oOkm3e35aE6UunqpVzUPhrBpzMSoIv5qSCBs+y3/HB79fefG8yX29jXhCQZn+wejTpt
iLnSUcc+u8Np3qxwXCLDfbDrJXKbiMArl/nP2/+q0iDJdsthaymfxvGcbnt72iW6KfZ/vfo/jyd8
jWS33ZLX6bjS6YwpLKG/7auxBItKHvbJLzCZH7e8C7zeAtIbTEQdCMSGU5/Z4YSbwSqiXjdM5f3P
Y3KlZkjbdiB5aeLIqgAj005DrUunKc6L/dP+PtQFQwjQn3n6ybTpnkzWaTWsyLKWsOR/NuNjVl7I
1uMKNYN5zTW+/H3rwWCc/6o4JVmVZV0ynXP7OR3Pi/ktKT7eVgbV0pLBM9Btpp1XmGfD/rltHxKW
BomhSYC9H2swuYhDsw6pYLujv8e1ZNZlLPtyjevEbfwiElbHjI+pGHrvIwV9Snr0KEruuleWQgnk
5FV6nQrM+w1BZ/+J+Ze1Od0lLjlfNW4ouFDHns52/7A4u7S4FLpx4aotX0/ojR8zEqPtPfDqoMJI
PiSANjPDuIeVlDG5p7E118bqXR+3dcs/eB5GuzhpI+66rZknucjMSarMIhAJG/fG+pj0mvzj++8G
Jvcy0oy6htNg01ffuAwvle1d58ds9NvUuuFCu8AYp+j2sb7v5pnc2YguvaqZx47EHWL7xC5jh5Vr
AFbLPcOwwvsEJRccZ75g/NjQkjjrs5CV476fdGegkJVcYwSRMABuFvzSzC8lJTvuplFXXSj27ltf
MPyc6vBD74MBGd5z/1VT4mdpWifiCgZMDtVuOSZHH9OkiohHuuBSYQkyjwNyPOMAHBqmMuXX0lqX
jVPsGql5V98/PkG6p1x3GrOsncezte4nsmc6IJ3qepCrj4Pb9cloetN5jJoq4kfriIc05ib3AdlV
ez/SsUerDkGuQyYYgeAmFH9kH7aHei+OdkBi49CHWeRrErqKQ5BLeUNfLKjmWVuceX6P2SNpE5hb
9vm2vakWl24dn0+5u5kWwir+zLPPk6GxY+UJSE507O3JXF0s3EfGI+jtdohyvvQ7ey8ufuR8um/3
169646nXxrTYUjIzNgYRiisPcGFq7heVYCRnSvxtEdk2kNhfExrMjjD2c1JwTYJNtbpku6xeF/RS
gDqXYR4of87Tuyp1jDEppAQWFR1MoCo8e97RqE5Gsut0XOPXGOffoJIxyVg58gc8nfhwXtcjKUJw
mfP1CV3nHmqwt49TEQLJdbrVLblTziPygo35jXveE6Ah31fi3WdIcpnOcCeTF/6K5Sf+y+6rz6Z1
F60z7nVZNm6ZrmaJkIHXIvbzJXCJr3maKFRFLoTY3urVeAgiZCjaccfRF3WYZszWuS1y1erXiPGN
BVl9vVjZ2JO4mqYQibXL3CcaC1Jc5XKfPAFzqzvXiPzSjAVWjakG67HLX+flz31bl1xX4+Wdt/mQ
OU2Hb01jhmVd3BemyQ3yZTn5wprgV5bGO5jzGmZeu7+9a4WOy4UNshj2jGoxAfcEng8R9Q6Dtbu9
tOosJZdV8SKrph6a4o7/m5Yu3MCYe9/KkruCM+8TMSHjOsyPnWkADW1r9qwSh+SvUAkmTs6xZyN9
ZvXDUv8qizujC3nyyLxxtD72iFvp0u9Xkj6mi7jPKOXud8tBOtVJCxLXy5lU57q4TxzyuBE3selS
JRBH7R4HP8zWp0EXEykkLfe+MyMvLdFhy1X7YcBoK7HtqKVzI6rFZVtMs6RIQZsQc8P8zopit630
85yJ8Lb+vd9WwIAT+K+bSq1h3MDfBlv/21TQHYrDMEYinCNrh9soDxIdilj5V1freuMRF6vvZ4xW
IvH2MkbJAaS/kfc8f6OPc+Tu28Omy8j/bbt45z6V2+Hz3DVEUuGbxsgMt4gE2Y6dqo/Gh4wjlF/3
ZlREJfoT56BqNep1PY73/lKy4xxIwtZYcMFWkxvNprlj8/KLV58a5z6ucZyUZNCN2a29bbrmeSi+
jMWLO2hUQPGwcqQb1m1cPBadYT43y4+SHpGmH8R5K07UeFjdx6b7clvTFD5U7pm3zDGbUH0z4yyt
Dmm78WuP6Lfba6tUS26YL8ncJmWLE99e1rA9TQe+64/miwiNQ7nje0tz8Sr/5xrBvVHhBEluxxpw
fTkv5Sdn3x1YVJ7JR1wM+2KfH6jmllQYvTykxG2NoWfXyASzf45l04Vo4cMgGl3aQbW8ZPM1q4o6
KyiJzbo7ZvwLadsf+j5gpZAkOwdH6VSmE/yh2Fv7apfuyy+4L60DRszu/FN6wNDg28eu+o5/rmWS
1Rh6gHbzsj9Y4/QKujJQCCSaU7ge6js2LQ8sAfwJ7Vyl353n1A6rbgrW5nUTxY6Nwcb4fQGA3DJf
AiJhFOgpioviSKuHRZd3V5mbZNUk49xIBZwtX9rI7PnBq7rdXWKXu+NTTq3ac/GAA0vBK20H42tv
9B/Wji2aXLDCmcq98am/mI5oMd+mb7qTt82X1EzQi1ZHIAXUnK1CPHJ3fJmlhs3QzY8sGCp7/Aca
uKL7pCNd2LbbLmK6uogO3Lq2Ewz84I86RgvVtiXL7bdO9I6NaGBe0zRMk8TfNTTXdayr5H791zfe
bcQMTVDhYPWVfmToLOnzl7p71peFFQZlSfZKSxt4vBKK45VD5KTo5DVoE0yVs8+26lvHxuxw+wwU
WXl5VMl1wGLtDWRFP+b3hV1a9o3UHwznE2+PdfN6+z9URyFdx7QbmtK2YGD5XJ/thYQi1/FoqJaW
bHetx3rOc/gEZyM/XbDpOUt3vL1rxRHLDfJWPzupXaB+6/Xzl3xsj0vWPbaZ8xEV6ftMS4Zlsdoj
tefAANBaEdhki7ZaN4zy/ZZwxmRkFmkcn2Gc3DWyI1/NXbmn3s6NpsjeV3sA2dD6szfuy2nIbfOi
pTRFv78Zm4sbtdR8yEYd0l5RRWRy0zxN5rThDT5jDs2QhmmYP4Ivw+EBv4wBaGbxNf184tGiiY9U
py4ZNvVTqypaKBQlTphishr7Y3Q/kdm7rVQKfZWb54fNdcGDhNDOmjG/djHHL8xM0ui+xaXIGsPx
ppn1kNW2nAfzM6f32a+M2fImjqZwgnVJuu7ycjq02Z3pArlp3hw6t0CXKjKc6M0MrLEAPZAtdGQo
V1//Tlgig7Qsw2/MJjfF2TQeqjIyms/DXfhppDilnNXcFo1pA6mGlrQqD2zh+hFz1++2t+gA/QpV
kTvlu200SoYyTjwVGKDye6l/3NYSxdUio7CyNhsLbrYg2hXJvmNmQGrrAVcNCC+SswGS79t/o5L9
9fc3NyQeMXM5LABBdnV+amz6paynRzoUmmqyKrcv47LsIulz3+nFediRvRt2h/6cPax7sjOPSXhn
ePU3bn/zEX1jkL7FgKK4JOwZMxd3Be+i1ckOc2Hvb8tJ4XD+ft/bvyjM3rBdawXJy9NIfjT0wVlO
26irBaq0SLp7N5KNXWsRcebJSwoW1blZNOG46oClq9dE0QYtCZY4Z+axqx88ftFSU6reRTIma0bv
t+FVQpwXvIu6ON+3R+e7c7B27SEJp9h6ui17hXBkiFbqoSvHZEjGZ5C/j0FYJdOlChTSkQeN1MhU
GtnsrLHr1FFmr2jjSvdGZ2mCE9XyV216ozULKUpn6pAyry3k4q00cy5V6TSBz5I7XbMM0uJj5Zf+
tUDtg1XccJIoNf7cFruqYCl3ydOOVSaf4NrEvvhwpZDZPm5h8pdC5s6YRO6UXxY+gY8FGrTZVVS4
dLcuOtpplezlaxaMr04pNnFmdbtGg1ux3SrWJvD8It/dlpBKMSWr9Vq/cQdOxdkujuZyEJsm2ld5
TRmUZYCvrSyuexd+wI/ToQqLcLzyBF3DQl9bLn7fqXky6qq2t78MxYj4KQ/SfJ+lnzk/pMnn2+JR
LS9dvlWJ2YHC7ZCVmZN9kf3yu2UAMOCbx8nrff9wvTzf2Be4m/myXNHE6+zsMjBRDNPYBrbnBkaX
6RLW75+yJ7fMg3M3scyuIrE9ZgC+dWHZ37v0VXff7H9OmYdMH9x+nZoC2DrvC2gEdImY9yMIT4au
rJ4NAlsAKeKeHbPhO4Yqhbb9AK73sK2f75O/9P7daodvSZltsdv/FNlua8DX9MXVca8rHJAnw1aQ
lXFINyJ5Wz/QEKoTphFGgP29X1KNqb3vJTwZtpJjqv3GMGXqLLqP1zkDVXqY3Y+3paNaW7p6p9k0
ppbA+zd1Hoj+UqB5qDM0TxTF4v/AVpbObu0VWin4Mx0Cnn0HEdrtfSsUXgaqMLDGuNkKmVDgYQAy
1M0NU60rWau9pcOYWcjScr/ag4cicBumAUmopHF1QW8MiYOk2cQwV6SRKHtiSJ5WnftCex1VuWrn
1799s7yZN75plLY4d+gfFCz5bXNLmwK4Gsu/zx9PbiVPBs+qGoq9DzuwV+5KsMIZYbIvg+5U7f8f
qf7rxffe/0jGytdqIJhtJM4N37vVBz5XgVHWUcHOU4UaH6LOShxMpwiy9nEQv27rkuIq8+SW84lw
oxMEX1d+HaNrIYPNgQjI8/jH3tPjeh/C3pPBLANwCW2OPqYYyYCk3t/Hs8Y8Gcmyeq5R51cbZniT
Cv+76/PzvKya4Fzl4WQYSy8WUvYdTG2O25MdluBAM0/NiZ3BGaRxFArdlaEspe8swuE17sjqYFnf
p0yT01akrjwZrktc3/MqDF2L+2iJ7HAI+Y7mkTMgTJmjPujD5INhaNy06iMk+y7R+NSNGY7XIX+y
xtxnvi5DoFpZMm3D4pafo8MNTER833MUDYu7iEeYJyN4823JvKaB5DMHiP0Mr9Iyum1Vqk1LpmzO
7pQC0rzFpD859rwXpm5ihcKRygBeDyPKetNHzIbBm0HbYsJdGqBWcXvb18DvHQ8kI3bnFpSFGOHY
nh2/qMcudGhviD7Ictv7uOabGTpTTh6rst6qc+cAf767/b8qcUkXcVt285ZYOGO6snO//vRX3Rgw
xcoy4grwi94yKoFeuaF/ANgVSIxRs2mFsOTuchezSY25h/aAxiSy+jZIpstYx9x5xuwi5mqsWPUB
0p2MlNnWF8RDBGfSL4X5eWaL5tWu0CS5uXwYEt/MEuhoXhunZR1O1ZzuPDO962ntybgrE+ALbxk4
EuejH2GMwt60+p3r6Ipe1+9/R1Vl7FXiUnMUg4EkbZPuhZtFbrl8EtyNTBcY8y29U/ySITsu47Tv
8P4duuQBE5IvE1qh7lJ6mZbIrbIUDanGFq/JtLsOqwTHv0Y1VcKR3r3pgDxDnhVIj1fp51zgiFn7
offzeMrcM4Z86EIjlQpJdpuXXi2ECek0yRfP+zgk8eRqAkaF3suorKJPE5DCQe/7UjwNTXbY8ruY
XxmR53o0LMEMlcSqL3ZVHaiT7hEBPfm5/fX2ub7/qiYyvqleSxCedby+zGAI6D6hFOi1ecBKjWAU
ARtxrhJ7E+vaVe3aiWNj+wd+HMLh1Q+91yseBICmPGg05vu+/ImMaBLoahXVhqEzHkaT7tEjnwWp
Pxd3hQvEkXI/ZTI4ltdtWB2d/Y1VRfZ0H2qayKClusXYBXfxq8sIZjiyndt1CZt5f/tsVVKRFN6Y
c/Qu8rW+VFaxr5Ix2lJdNkCxtIxWKkRVAamKpev+1FunVEcp9b6NEhmoNBLaGr1v1hffB3oXdcUj
mmRuS0ORXybyWI8MY0Ebw06qS1YG08794x35zt8VaGqYQpBLHabjoKlTqL5Cii+7dhAlL/BPpmVG
rqjDJH8mukE/KpOyr//6xqRWu6jrzMXq+QM7ePvtWIT+a3WiUbpLQp1FqT5BstuxLpt28aCYSf/T
nL4V9CG3X24fhGpp6ZaajCZPnZxVl3R7aukuaz959/UYExmSlFZuJq7TAS8+f7abvTU8+97uvl1L
t9RC+tFO+ra5zNWfyeDgIXseJ829rXDCtmSo7dyyDA1JzWVzj4CwsrnHJMzAHz/dtXUZkNTMDrwL
s6qLYfaBayLzO/Rop9NVPRS7l+FIYl6WjW3YPSl5OG/hhNQgbx5XHRxP4WtkLBKt8xFzfvLmkrVP
fH7xicYhKPRQHsixVKYxzL1ZXQj9tRRhy17K+5B3RB7IUdeclkmJLYN+9Txb9e+Klw9C6KYcqyQu
G2cGTjzHE/WlmLK9lUVs+ujaYldkd7GbMSIjkcDrMOWbTeoLN57AAYCZXPdponSTGkO+OiOFyM2V
hoX/uRdjQB2NFan0RLLQ3uGpsYkRoYaD7Dc19ql2jqxKVSQDHVpmWs6EpWdyyJav3g+uIzxSbFoG
HCXrAkwBp/VFLC+J9bzqHscKFZFRRkh0+6I1OsQsY5WHJKc/O9vOQ5eA51Bwfqeiy4AjNiRzU+R2
dbHzChRW06GgznECccFd+iKDjGia9Js/VPVlaazQZ6d22oLR/H57cZWIrof95h41LGNuML66vhh0
DtPtw5xgKJP9nOs6ihVKI8/nyOekW4FSay4JWPbob3/8NehmZaiWlq7QYW597vjr1b8cveyTyw6u
rsygUkjJRGk/dU3hIQIT7XyaMB6VD5p7//13HpERRb5nk5l3JeTdraHBYmu9rDYYdJ39IjS1BtWR
SnbquGNX+8tSX1wPs9mqr5P7MIrXwXi9rTGKL5ChRROfC7xV4Xcda1d20XXybc6ilDxQXYnffzdR
QGSE0eBzryrR1ntIrzfSTIMpWT9Uax6NyYcchWdrKaPK0zkJ1fdcf39jAW5nEHhjiGss9rx9ygd0
ygrx6i33xcEy6miCeeVtjVdCQ8ynauWnZiweaZlplleoqsz+ZFYLpqE0MLAGeYLlA9FxfKjWvf7+
Riw5RqT6NbgGDhzIVR6b7L5XqgwsIoh8zXUzESj52wEN3B/5Vt65tGS1Vj81InNB4LaQNJzMP7W7
v63yKllIlyoGSXuW3breoS7SMx2ax2zQQSpUS0vGygw7qzoT1mSzJATcGYQaIrpr1zKUKGlm7omq
Q8i4NruxmPdDPge3l1a4GBk+RLKuWCcLXix1iwApWndLw9rYOYbGhSmkImOI2h6Eu2YHD9BuJGQW
3WHyj2brqqWvn/RGr+3WmudymurLKpqfZef/bGwdX4PiQpJxQ5gfUXTICdSXMnsFNKZu/9dyjZWr
lr5+zZtd5/2wMMfM68vGf+TFR2bsN6qBK6qe0jJgqOtbcp32jqfoiexJ1B2McPjmHK7ZqTJcn29r
jOoDJNvMG2szfA43NWdf1u8Nsg+5DkuuUkbJOkvi5UCkQjY+yL1JfyDAlCT2L+prBKRaXzJRSxSA
O9WIM9pkC71ux8ANNGD6mpdoZPO+SpoyZqiyB3dbF4SpLVndLBRPmC9f6GY1vX+9mTJVU0e3okJM
iuDUEOHQHGj9YIoXk/4hOlDb+/IxZVamkWxbtnV4+pakxeCd1zEnh3b4OeqeqIqKrimjhVakwkEO
j9TjtSq6RUOYnMbYPzRRfdAyiVyDxn+LE6bM0eSg8bdkAkbQ/k/skwOGakcC7JaBHfjoDjQi5+m2
HajOWjJkPhXGNmaILK3sdWQfrN+3l1Xk9UyZ+cZtKsBpl626lH4w9EF9snd5xKImD0DgU53MqD/o
usbeN2VThhDlTW2VQwV1pd1PusWL0wZZ+en2d6h0SbJlWi9oeWhxDJbZ73L7KLr/Ya5QQCeN+FV7
l2y5AsOWVc/IAs0k/+2j4m3lzo921VFxKpb/B0FkG3Vte9DU5P+Y+7LuSHE127/S67xTLUAI6a4+
vVYDMdphO+2cX1g5IkBIzAJ+/d2RVd2dSWU47vHTfalVaYdBoemb9rd32UXuYKOhbaAtcQ14fOGq
JmsYkQQb08yQ6D811a44nBfZAP0tF/Qre0m9u6Z0eGEV1pw3tR0raPEoJOSlfgCc942kqKEJ9JCx
qz7VpXecf/6TRWMinfxRBriXDH83TjaqXXDs5Oxd6Ibb5zfThbO2FquYmr7g5fmsmaD/DJrIuCDd
NQ/o0kqvzvEcEjPXEodgQfTmdru5n+PCuzLwS3Ozimzn2UmLEnoVp1byCNQabfeQeW+na6WcS2Nf
2eJ59KWeKe6KfiweJ8eJwNO5N+NyZfSXHr86w77HUiXGCZnW4rb2qgjS0U19JXy+NDOr82vl4Glf
IlMEIvKbRcwP5WLfOuiiZPpFej8QZDxHpT9tzE4Wyxww1BqHhp1Y79+L9PuL9uPfYEPD3BRiKOpT
2odxrfrYli/K+pE1bsj3TGb1iBWdyWnid/wa3ObCUq5p/lI+qK4c4TwE/mNRPCJPF+trGokXTuda
lwJJP+jHtHj2gN74ZrfIK9XWS2NencwQZEBVW+G5izhqJ5mKJ34tMXHp0atzyXmPLFlg4Ih4SZ59
zZrXELSNXrY5VoeSmGAYShzM0wxq+QfX1OF7I+W1BrkL52YNE2IOqJ2GFhVuXn3L2YPot5X5kKsr
9fNLdmlNwAT3tQdfFx7v7c54yy4+4y2b997WbNXuGl3xhdlfA4MK7SF0K93qJMab0n/tI6E4dMnz
s39hftbIoAC3oFdbRIV13sVhNkTOgJi5fgiLK0HEpcGvskzeALUAP5D1yXX7DQUlftmqjZUvq1WQ
NTLICz3U/A3SCAsJd6PT79ryy/Mzc+GYrkFBJnfKHGyf1Ulnn8LmiaoXtc6SNRqorSjFPRbC/tMg
nhz/1kuv9S9fmuvVMQUpNC3yATltFhax7GMijsJcK/pfwGiSNQgoh8CLQm+cPjUbN9vUhwqO9hhN
r4q36u20CdBdfM0NuxC6raXKnHbB7QshILgBj2J456Y7gt5WsOqSawXuS4u7MqeupbycZ42MhfWM
gGYNm8vdLIf2il26FJasMUFFofJRnKEM0ImBJb0/E+0UW56E04Zsg7jcXqOA+5Ec/k0At+ZuSn3r
9PK8n4YjirujiXQelXd2VyRik92a27xNSqBLIApexzq+Fl1fuvnWvE4ia0Hub1DHL27tJti6++zE
bovv5mC2egfO5+cP4YUdvcY/dWiTCTsBJtMmGPfdAnl26b+e02tChBduvzX+ieMwgkEKq5SXUPvp
b3s9RdT77l2Tpbs0/JVJtp1ciHPOQWid7kCTBqL/EfR/L8u7kTXwKc2HDlSRHQzDgDt1Jnva9Yfm
aoLs0uhXlnnIS13MtsTkz3Bm5/eKOPBpr4GfLhzBNfjJaXgIpjQ8nesbR+1eJqHIyZqxaamUV9WD
rU6mrB9GHsYBn6/YsgtDXuOeJCfFLLxOnwDyE1G70HcO8vkv2ulr7NPY2TAgPaoxE/lu1BGORZTr
7cuevbLBQynbqSeI2YipFy9eQJb/RlADUeTeCcSVTO2lyTmfsZ/ChwY36p9JYI/47mZuS8gt99kL
vcQ17AnEKBnaXlGDZ2hwMHo6BtXn5yfn0rjPP/9p3J7ospKgpRMQSwfSJzUPoiAMrqzqpYevLHIz
eWWbubhgVPNh7Ie4vyrDdOnJq8PpBaUq7PnsTzAu9ECca5br/IDf2JM15xIPKsZYalHiQFb8nGcp
i6TbEuRZ5v1QxPPuZdO+ssAD8nadpXV1qlwo+g58cSPhXOvyvmSd1qCnOjNVoGaEy31iN+FWJXLr
HdzdmTskS8zLds7foE/zgK4M4WKm2g16Xc21aOvC0q4hTxI8gHMh4ZMPVTNGNndo7ATey9zaNe5p
yQvpgZEWeVha76gobxp/eNk1s8Y9Naxi4dzlsHaD3mixJGoO7oflysAvuVT+6qAqAqJ52yHHCHob
0D/kG0UieuijcXPGb4Kv8Jp02sU3rU5toRqZVine1G75ztss+/7GFT9oH8+HABnBa0TSFxzdNRVT
10hi5dTCd7Pm5LkOSaxnIx1C006Ew6eluqb65J6P1W9Otb/KTdHc1Rk6+5EmbwEDbBStExXQdENR
YUsU6U+MUf6Yjd5XOeZQR5vyK4fkgovlr855M6NiuuQI0ABbBfvNsuOz+jLwj1V4revqgpuyBlH1
IVBCJDdIu1m+79MOBh/dyX77sotqjaWCk6K4OntBQW8hxzk4wcat9cv0ysgaQtV1mvW2wA5wa6WS
uQKIsupfmPRfA6iaeUj7UmDRp1RFuYSs3saVr56/vy+s65qlyddmGsQE11bND1X/2c593FeJugYe
uXAHruFTmZOjXFTA8Z8shGL4cCrbaxinS/tldboz3cGP8DByY+66IakNMv3J85Ny6dEro1yXnreY
vMKj9R04Azx552fxyx69OsCG+5a4AR5djTl6WJzED6Y3jXCvQEgujXx1TGuO9qdwxt3Nsv5VC3KX
IpAnmV9j1bnw+DV2KvMnpwghp3HKgpuMJwB/ieVlE7MGTWVk7KEmiEd33hg1wGT1393lijN0adgr
xxl9JeMkG6SXh7AKNkFffZ+Ql4jCaXrz/KpeMjVrkJQnBzeAcDYS2K/G9+3BT5qYH5ovwFA/nEuX
1yCDF47TGiyF8pKeZsCaTuixQJTYxdqk0fNfgf/esqxZmep0rEpUYXFSa/tVt962tpCIDsePtaUo
tz+UvnvlJr5gLX/M4U+eOgnT1PiNo05ho3d2qiJhRezbajPbGw8k9c9/nwsX2w+X8qe3zFO9pA64
z3YVnXcLWTa09cGI7SfpfA2v9XucH/lR7//pFX4Y5EtpEaLWIyO7IOweOxkEd05tzW3pl69rNx2h
/tNWsev6H57/Wpd2wOqA8zE0/eShgoqyRqwYT3j9wizHGm8lSW1830fVzmR6287qZmm/BFReWY8L
A19DrsaGGUpcnJABPRhHni8DoN3jxxfNyhpvVbUZmwZM9MmtmIqDIg3geEF5+2VPP2+xn9ZZeNSt
igrr3IhYLwdCrxyEC1t0jbeaSoApyh6neQEKDY3g5fgqNcABXzHtl2b8/POfhh2GrbCyxrAL/ibN
jo7/+vnpuHCbrvFWCtR/lXDRXQhymog5j20GwYprGd1LD1+Z3mFpIAI4wgs0Ho9omcduBqb55mXs
r4SszC+M7wg/PVhuxqKOrBTvPR0e1RjE1VTQF26X1RENS5RJiww+zzAOm6biJ/B5XslD/HbHgJxp
Vdv1mNtCWsJbbgyD8quLyv04HhaXP3S5+/SC1cUrzvbhp10ztV5Zw8YvNxUniVM577Vyb3Lxou54
PH5lil3iilTW/nLTTt6O5ANakfOX3DB49OqYelkA8v0MlZ6ph+haRZIB/OvPT8pvjxIefd6tP09K
702jH1CMOg3eNe48xlUBFN3LHr46p9AdqYLaoG8Ulul1lUMxDkm9FylaY+QrL3niZz6yBmEPHVNx
8IpQ7IvGXDtOvz2toMFa7cdxoLJmCpd6yItuO+cT2diKz5vcX64RcV+a+vWF4ILONxW4xRbHez/M
6VN+dW4ujH5N9CSySnt5YRcojlZvC2Oexjx8U03X0rWXRr66B3TadmWxYF2b1kXLcYC+Y5XKKzns
C2NfI7VKrKHVHsGOzPUum4eYsPEL59XhRXtyDdSitUXELzD2yp9vWmLezqCKedmjVzfA1GveDiWO
qevRN/Uw39D5RVF4KPjqBliYB4kKkyJNm56arIz4+PZlY16dfy5sE5KJAomljjJ9YNc8gEuruDr6
aThZ5eWIYZ3M2bRqiNKxiY2ck+eHfT6Gf8sWYT5Whz8rvFC1ZYBmnSDbq6KLZ9NHg8/jEpjEvrC7
cqgjRq8Yp0tfZnVSU+MFbX4u8oG+PRqoG6WsiJrl8fnvcunpK8st55mqFCihUwvZsDRaDJL8+oW7
fXVSJVAZthMo2kD/zZ/35EUedSjWUKyyMmLIOWKquQtjJUMwIWXHOrxGnvZ7YDGev7LVfd3SeuyQ
YR5n7wE6DjEx30croyIY7m1TQO7rcWaHJXhHxcuunTVQCzxAgUc4UlELvy8ryIU/4nXPL/AF32aN
1apQvEHaBZWEbPYSVoWRPwdb3bg77V1ry7j0itUxlpOjx7SbcdwmzZKpbZa4Ks0n4dTvvDGor1TQ
LuzUNccTzWcxuBqrDhE90Cq0YcLTK9N/waSsNVrdmQrURBHntMvdRHcz27xs7ldHV6vcRUwOr9tW
NOYg3vBSNDps3PwKXf6lKVkd3iYNoCqoAkxJvyuK+4F9DsS354d+6dGrs4vspVcwhilZLKhRP0KX
Ik75hx/P/vcv0//JvpmHP6/K7j//A//+Yuq5zTMok/76z/+8r7/pp7799q0/far/4/yn//PR1SdP
+ZfWdOZ7v/7UL3+E5//1/uRT/+mXf2x0n/fzq+FbOz9+6wbV/3gBRnr+5P/rL//t24+nvJ7rb//8
xxcz6P78tCw3+h9//erw9Z//gEX495+f/tev7j5V+Kv/+p7JTzrv+k/rv/n2qev/+Y+Q/gGNSB9w
JAqRbMHOXoL9dv4NI38EbhiI0BWccuafs+3atL3EG/kfVLio54ce8cANQrG3OzOcf+WJP/wQfyLc
0BOhz9Cx/t9j+2WN/nfN/k0P1YPJdd/98x+gb/nF7DEBzYGzBgMe57seYNerXVcEZMalAhFL3bZL
hxAPzcKRMqTUGwlFzrzZTMOyWLWT1pJ8+VJ7nd+NUWpcnn6pglDUsdc0df26GIxSH1hD5IxZXzLw
veqKkKhtp5RFcy1st5+yshjj3oSqtyBcngiNHOGY6bvg2J+PEAwK5IPwA5ZHmqch+ehPNGCPjKSN
wSe1W23SvjE6Ur526XGGdEt3X/WcR6RyvwvEMiCJblsalaHoWmj0VNI5yDYcOShnOrSYDdbRBAe3
axvkuCb0UeQBgAJxKlBYOZ4B08u9dmql3/mToNmnmuQyz6JFZ8N0CrvcTkdVO5WKW8WpvgMzKSse
WEOJ3RAnNPUrFfhijiQ1Fv9fyUUea+kCDMN9cF1sleMNYqOCNEONgiAPvdFB282R8MYs9oussrtK
0jpIfLds+auQ5K53slJmsaJEOgnTMis/FMyk/c6Mk1N9W3x0mtym6C7K70HVXC3JHNop23LLNbuH
nZPF08hlMCQcM1pu5cCqKULdy/3aDG3gJoE7CrJVmbIaEoxEqt1ULO0n0zJJX6Fhv3RuiZGEHE2v
++GgCMnymPVEq6gKuRo30A9BelK3IHXftJjw79bp0jSpstowdIND2fqjnLsJLT2D9MEynHeLt8Ql
Gd1mMzoO5CGw3tqPyyCApFnW5hPcL8efsyQHVrO6B3Sth8Qwdl+3D8uGdVEAV6TdOdRt5OcymAf4
DQhrw3YPAWduSdR1OR0Tv/GX8BMYlHQeq6Ls6N56nnkDAr0y26nWdiD4nRCzxlBbdh85FMPHyGsw
d3HeDKmKGcBFqLzC9ZQbf9au3WGOahYtmN82YdNcNsgsgGTk1ZgVimxETgE6U2De2taEhiN4SNFz
D5VilqbvusDCDpnFaL1pQ7mAzlON7cdKL7Lcs9m4N6w9K2XDdxjIo9BlZ15VPQFJAk0FdQ9tSbm7
rXpftrt0hOpy0qQkZSciUtNtM8+ibUP1A3hDak2JH7NWjnVC66zEz6e6fciVnbqkC4Ss96JuS7SU
NMv8BCgOnW543eLcBGqhzq4OamIiXP9TfsiCmdx6VDhF7Ommfw37t4Ai2lFlkzSN4mBAdXxSfm+k
/7hIZLtiTI4qkwDqqWVUeBA63eUprsCoG0aPfphMXojI4Ua2R+IpaxLGXL/e9RODNGrPCe1jl0id
vc76Ofy2WDvmbygTvqsiSViIgwil5jFu9JIB3kBCGUbpFIYO1GW0Te9I2XQSfvtCxyjQZ0Eb1fLR
bpbapd3W537qbvsu78o7vkByO2YLh8ruYlvxsVYdyIZV0/E0UroHK3mVht64Ab8c4kfSM9tuOLjF
oT/d+0O5CcFQ6Sdlp4M7pDyyPGql9aqDzlU3RH3uDEXSwgv04M0y0kUzhFHCCJe0rWIHAXoQd3WW
ZRELRsvjGXcmyHB0ic9XWYq6qFeDhvrGusFcA683d2ZTC5Etj73gXfuubpd8E3QA290VZWY/jw7J
37hzYfuoJRkNo3ai4UE3TvgFZMf6K1N19tXr3PpLUwRNmJS4w8WmIET2USMH3oBIbOrmW6+lutnA
UmVFHNqy+eAXrkeiAntT3bZMY3LplKZZ5JnBlLvcV2B09XkX8JjWQ15EuK/aj41BeT2aw4qqHfeq
Qcf2DN6JQjWx7CTsVEONuWVL/zjIwdyOwp+gfsPdaTx5ld/jWZZoP0oth/5kXg5yfOpx4VUmspmw
vhfNymuWKJMZaw6+yCxDXD8XRTzhQhu/o/y2ZKgp5azQczR3rWVPRZpx724MwKe7nTM0eJcRyrnQ
CVp077r7vi8IVFcXO5WvBuuHfN+KVnhHskAUc1M3KvCSieb58ihb66eRXzl9ts07S4DNUiUIrzwx
WZFHjq76NNFsCBsYmd7RWOHSqcShaMGlicsQHH9xxRYPp2AZ7fsl6KbqWHNc4vdVJ8s4RC46KayX
+ZHIB+NGYH6iSTGzvoepUDngSfM5M+XrEpzwaIavVCRwrLKt5/jDHBXNELhb3FyhE+usUrh1mVu4
UShV3UBm16cipkSDcCx0giVMOhXUYgdr7TJ4hV1DN43vaJtUpnffOG5hTWRkhbQG1eja2/nwq8eb
AIetua0y18pDl8NvAH18S9+mVWY+T3PImwgiudZGYd614DevrSMjlZPKix3Z1mE89gGvY1A3mxzx
fCH9U5F6eQmO2i73W/SYg0vks0lRpoDNz0Av2/kET4kWWw+tiXqvNk0RDZ6b6n2Zp3m7DWjVml1g
+4lG1uvnYIOdu/AkSEFltR0ADng31XX76Pc5yhNBlYWdjGoAoaeo5g2adCQ2Z79r/Emi386yym6L
MUdtxIRN7n7Oes8qqLv0ojwEjheOB+4y3x47x4TdR4GPnMntRVgetCmJ+pbrRhV79PGZOYGivM6P
drRVmTSuZfZAyOCL/SAdBzBiz53FvZ9nHBruovDaY7MAyPBOLaj+HethcoBmMBISY3sNWRuZeD6F
JHNMy9C8n3Q6y7vQL2i/B6DGnZ+GzHewz/rO7UlSC0i3txHE1BZRxsqwoM/AKSPH5kOf8Qa7BQhd
1j9NokB3p+mczoGEr1IdWBFRlZNPeU1mN9Fug6FkPSXjY+egDIncqP86y8uuPfSKl8UBIkcoGCRC
10hoaq8uYUACwtvuFRhE/AWNnQSbdUFCKziNHQp/m5FJT7zNBQHYlvBMozvNLt1jyKVY7lExKecj
b91q1hGhFDPQhHOgt7OG5Pd91019H5XacXSkreuzHQCq+DIKkbEvIrW0vtw41GuyI27VXty7fdnI
g2bga4Vpp9LZd0Omgn0j8eiDDlimv3BvbMwIs+kXJhpx0Oi+NsswbAxrAnMXSIdVcWFJpfZjwYcW
WwV7aKOhQZZGgLXUbiKY4niBqrx3yCZ3xSZXQvMT+FwJ4OgFMp1bnD8z3IlUD3xH8dwZYpJIBSfE
05n/riK4eQ6LlxZqZ8LKLZ6MCXzwCDdK1s3XUOB7viNLhyxM1IYzd5KlmoLplqfgUL5rbajTOqot
b3isWSenow0yYD4ylfuySyZVi+rO8dVo7otMwWtE6t+wNE98psv2cXDbodiCXMOKs7GtJveQlkMw
6ag1IJ18A2Gl0q8eNeV8PhmnyiAQzKpBviJK9P1WYOnSo1hg9Hdaz96AfTO1rbhBJy4fm7dt4Mip
+i4ZWdAxCCLhhqWf/FwN6N7SepAPczmJPuKBXJaYl5b/Rfn8L4WnF4POXwLVZ4PY/w/D07PK2uX4
NPqkM/Xp67dO/hzSnv/mz/hUeH8whJGgKQ7BsQG4MtIaf8annP9BPO77IFhzPehdnJtg/opPPfYH
812BwDR0CfyvM7Lyv+NTRLUhRUkMCtKBIOCt/xfC0xWEDyyjKN+hlzTAexinbA1QqDJvZtIR+X5m
BY/6Jn9TFgyBhwOX3ILUMi3oVpNp2gxpKKOJo5X2p8n6K2D+OUBegVVCGhJQVwY0CEFi7/qIIH6t
amlEYt0Imrv9nAJql7liU+WtfNWj/x7BOTxlDSJT1+HOpgPmBPdSj9DDDymoB4M+6lzn8/MDOqcr
/zdN/ed4MOcgTPI5h+u/Sld7HbfDaGi293iN9hMVtlGdA2BUus0B98BnQusyGob8GpXKSkP7x4sp
8fwAFoZgwdfdc3ps56VmXr7vE3BxbNMKwoQCEUMiiQCBgq1e+72NU1CsR7lf7Wu4N20K1bvQQCa3
GZ2nQBY38zCMb56en5FfMxghDyj2KPMENh2UkPm6ejcQBB1O2Ot9RdHTBwfMufWHOt1ULnVjhqbZ
uGivUjivWpD+fCtDUocLhJYg9Fqtg19SlAzlUu2b0mqQV0HtuxNOuOnF/L4IviH/oe9mCdEtKGrM
h4W574Hd+hAokr+bCDOJjxjzqGu742bpjp5f5HFZIaH7/Nz8bZjYKZx4AYr43HWRfVoVT4KSIncT
8Hbv2vENl1TB0sIHZMiBRa3q6kOp9JfO7rPZmrjKFnHX+x8nweH2Zll4VyaWoT+11DXEU+lNH7h8
e2WEv6Zp/5rIQLi4ZUQIA37OQ/9UNhYOacKJhNU+TOvgFFYfGW2Gm1LNMrYDRc3OcZKR+nUUiLrc
Npl5bWo9PY3L8JrQwTm5mbhS4Vh1/f01JCYoCzBnrr+WkVqonOSs0mqP6OAdYkL36IvmVVeJAPl2
JD44acbYR3JsT5f0w9TJ99w3xZ4G9Zbm5gn35cPzk/QjZ/3Tqf+xx7F6/vnK9RDvriYpC5gLZx4A
ktSnQdIa9JcuIJN5DNEPl3SuqE8oMxcRFJfGiCoWfumbLF46vldybr9qsSsr8lROLdq+wD2O4Czw
jrVI/f0oxiIu8vauz1KUvxDRJQHvTCzhi2zw7fqYjup9itvxjVsfS6OXyEXSYadl3x5kEKLDxgW6
2eTltFE9WJYQWdM99AQLxCJLt1+Ui/ZMOXQbZ4Co4IRCXsS8poxAs57GtczLG+JV71wQFj8sKYI4
1jvj0WnqZNKlPS7n/4gUbbRZihSFm3H3ZjK7ji/BfaADZwsJxjSCL8XAn0D5dg4qD3ys+XF2p0/I
gM33vqt10le4u0s93QWa2sOoPBJPQVPsZ1m9y9G0Fj+/XD9aLn5eLthKHxTXFLdmyPDfVb69tGOA
C8Ft9o0dv7FwaOBknTFXQzUdMlA9m3TJb5zZJpM/s70Iav8hRIfboeOJrd56jnkH6q1w15Q0i0T7
ymZOv4epLONSMnvrjEtieR4mXp/zyBb9tOmbUh5gkN8TZE4bUsYjx+5EoQgqssbZCzSg3CpCYRnq
0dyxep/2o7eVbtMmBByIT0Uf+NeunvOXXE+C5wGrQj24qe76FOUg5Mh7RTAJXKJo2zhVkufbufkU
oMFx23sooqhx2qS8/tAg9XSlsPSDuXX1erBlgUceNV1kjtZc5k7b8x5tSN1e1nWxdfk43ffM2y31
UBzbrNvJtqjvEGFFeg7VRmecPrIlvMk64N1LKZEuJN2M5BArtjqX8DV4fXTIMB9Gv3xT2/lzKAoV
d/q9Br3MjrtO9z5vmtiHxHdvmuxDQKC4RQex99Syo4VJJKQ7Hj2/u8Zh8aP99OdvejaA8Ntcz+dA
B8Jn+/UGNeAMQ1hbmb2QsMQLJW8CwTaesfM98rrI5XnO+xk0tDWlsELWNrs6bcNY0/59M9fT28mo
JcrbrxO88d0o6uyu7BpYeF5mn6UvkR1aFvQtTZ2396k8pobnt6N71oaVxQlSh9kWUUEYVaj/7wKH
D+BzzsaEl9rdZF7pPZoyK5KiEp/zqsOauzRiI0vxgaLcqvPeKLs8PPhNLNRCjp7UU1yXgm4pyF1i
nednAbAUaVPCN6ooIu+WLuBiqRvnYMJ6K5BedDKzxE7B8/3zB/l3rgUm1YOEGvzfcN34u1jalJ52
9H7yNWSXtOMlrquDeLYd2xeV2RW4oK5s3B/soOvlpFTApQlR6gjX3ZFANuA4zLXZ+zybP7czL6M0
TeunxkMSswltVPaZu/NxYURF7Yx7lbX7pcjCeKmDd0Pvzoe8DoPI62ABJqnegn2wTbpiHDfUDn5U
NZ65lfxKh/8PFNNq1EgnUHZ2hVyXrv3kaghN6wxpuW/BqI5MNwsPmSmWTaciZKJn13g3lrb90fPS
JUJtpUrGdM62Nfq593OR6cSdUSsibDmEs7PRkIePIR6W34Zpd9+42Va0frnpgw8ldxNk91MfCmtn
XdN8rpPUZvNDS6tzugyVZAWnaijbLa3Fcpqq+r2S7Y2wtX8rQhg/pAnmXcW7NzWIDQ8zYuAtL9Im
DnPDjrV/zmENajsuXrNlS7GHe6JuOV+2U9nQhzEt5CbTdYcF8JukXFISVVVPb849CxEhNd0stssi
NCx6MbqY730Sujdc6jQSqoFbPOebrBrLD9KKCkgWk56wp7uDW/XelTr1D82h9ZKccbe4hM9++9pj
r/veRcY5r/al8N+NaJvfBqwit3VK3/h52GMB+hGJjKKObYa85OgLcRukuJf9Kn0tl7bZqJaVMakd
hXThPAGQbJfImtCPdMbAD90paHsxmiWOUzhJQ/GV2dKdBtLrGyafUqBFbmjPTVT4fRV1TKoNTXN2
RG1xdAMY/H5STzmZ1YY5Ko1kOpAYTccw1cplCcrhCRVdjuJHb6NiKKNwmGNhzHFMURyzjJOd7FFh
HJqCH8oOSay09dlbv862JYpuEdJB4SfSmlvUhjgI01R7F2qgZN3G0jv4Gfs6r8eHAivItFF3Ts6f
Wsdx4h6FpzhDxXJbgOwxBjzwlgYT2ZegA2z/RTL5H84m6PQCVDoQUpNwjSJzRtRKuCPVHqUvvKCY
YzZQzDrHSQfT6ZUb7VeU04+3AT5KUFX24eAivv7VVvCgDIcJZnzf5AsaXIex2jglQYI4HcHTwDzY
D184J4w0TYoO8dS/fKGirM3dc0QCL3bNjAzlIcRMLV4P6b7sNDVv7Uw3GCtufMpjVCKuuWI/uj1W
hwDhMqe+h6PAwnXvVjWdc2tdh7ydhgC4m3/MpXgILSP3cBoreJltsctVvpMs5LtugTcs0+4oQPa9
VSbskcUdHxeurjTZ/LDJ62G5jDIYbKjrkXUjny+QcFGAte+VHYvbBQqXAfBm8ULm4ZCNqCeNU2Zv
A9Q7IynTLJbYnVuDeCdG0AI3whH7Jdkx67bHGqyvkFbpb73eTVFv0A9FzeQGZIosmcVUf0AqMXg0
wsfVR6omQkFxigy1V3bWb2caAROySQEVfw/kHAsmlpGU9R5AgLjvcXpBrNUAZ0XpMa1kDKWA9uAU
nUY1AjeKyQKRNKgUbrSrTt0wO9us9etY6OEaLHaF/fpz1/9fwq5jSW5c2X4RIkjQgVu6su2dWhuG
Ri0BoAEB0IDk179Ts7t6EzObu7ihmKouEonM4xInLIaoAm+u9+cUTPsYO5IF08dABE8BIVcgBtdw
9NCqpPawx6y/ZEc4eF1FmN/9Rx3+p3ES6FV8A8OwUif9MwVHMWQLm57q42RsfTfPax4MYXDBU0gx
Rh2gkoZ8IcKDTnOC5dFnnqxINnFWl1anbYEd5/8lH/v7rf/z9UvQMcYJ4Av8Ln/AAoa13R45zAFK
pS7XwQi+gxG0Eozl0fKNbTO7Sv4w2zW5Qz1R+ZpALiqaJz5110Q5OGpNUOnaP+/c1Wc6O3kwLt2u
sGvkLdfeZQr27ap979Z0vM22/o8D9I8/KiQrN/FKAhnNn10SZtt6WVikj6HwYoBzoCm3id+paEVQ
pb4b5ijn7gYfNHY4hwp0VEw3DopzXIvatnUGzv7p34vbP36nNI4oLtw0RrAR/aO4oiXwzIgTYBOS
ZCRIfKgdpjZbFBmOwzRDUwo0HhbkVOZORzfccFzAeK8A1dKwe7LOy+lOWPHv3+vW///5sNOUJsiF
ZTG0Q3+AB9of0co7NhwTJVHVgVcU2Gt26hZ0KL39UDMGfJeY/wB2/uFT6Q079bH8k1FG/5iB+zSw
0d5DboCb9G2LO/+axG1fBB1JsbG8QVeHPEjCx/Y/rpg/gcobVkI9FCIIp0LopP58Ch2KONHEoQ65
vwikWVdPYwqKOxOefR7tmZgtQuBHddA+BU3bbl4uQNoPIQZlzkMKgGPyco4rP/d288uS/1p7/rcD
9I8Hgt4Do2l4s0n4f8IDdnAgzNbJHsG5Pdaj3ovW1yTzgKTmbvHSY7/M8hXWxQtSlabDTFBP6bSf
Vqx0c50Krm0c3bdQYJ0GBfw3oXYph57LwpH4x7+/O7d348+viqSyFNOqD3HYnxJ6guodIKnFHrs2
JsW2emehkXgC9t/d8mb+/cP+hvP//LTbzO5hQKU0/fNNXYJGTJDn2KNliPSat80eFdjjgsz3QiWv
siUPbHhyAN6rXen11BOam25e/qti38DbP74Hsk89Ft0qtgcB3v8e5ACSjSlUSOAy7UrL1MbnMArP
NrCyZJPnitp4aNXC8LPly6NAY5vRNZjOvJuDkovuv6TR/3CUbnUOQDMFIAks43+/TgKon2207Y5U
SV6sy/4OnVIK5E1w0I73DU9/pl7b/scB/odWMQJUiYIB3gA92x8I9+aZCUQejKBYK4omm+1P8Rb8
tYX6wcbpwzQhODkhPqQbK47Xv78Ifwd5/e8DCDG0AERDbY8D3Jz/+xf3khOIK2p7FMhjymuseMlN
6optE01luu1z6TCPw1j6IxxvSpsdVsaoCc5rB5csVLRLIfTYVh7UVEVXgTfvv3epl4KxSbp7ilcK
k7M3HrSBACasY+8H9ynPQr6q560dTDZ2sAz3iN953+OzC35GBpo3aAEz7hJ+hL4tAroZ1GXqW+h2
2pihfW3iO2bqj6ix/RGcVQaBIAzBa/8Y76SrutaLMzkr9hQ2XdlqxEuhVzVXSAr1B7q6YFKg4wf8
G79pjo6SMKMKcgLmCj0HX//+8/79/v7x86L8oFXzKAh0/8+8PxNuY7QB/TuSJf6w22zRgzcnLVJw
461esdRazY+er4se4Eu09E+LCgfw7GFYsIEOUNjdto4oCzzR7NFZeAYD78guHf5chXb3BE0MQchY
RNHHzklFN4wYg1qwlbvWV8wfuBjZ+H0N2rtdzQ9c9mEWLk2d9z50cx0ECQfR1Bjye0gwcL6LWHan
2SMsE5jAMg7JauYLBNraaDpwTj5NGJLrULu7mo07NtH/J/0FseH/L4VJFEEjCzLQCzBc/tEzpTud
ao50+6Mv0WQkWKX8COXINEA4Ct/rS7pG8nnwFXmQew802uizh82B2QTm7C2tP7c0zaJmTN6DJXKX
ScRIRBzqIeOzqI8hFFLYLP4Q9YGH6g6AYnPrZ8POIg46QLQYSFMXvbepvESEdxcuv5lpCR6HXwM6
/IcOy2DKmHtLyW331TgMzr3pskQnaCiYveikPkKHnJRhgMLVDWnRUReXLhVHBv8lunOsM1i3y+z1
3wPHcrIOmMYaUJzrUhdT2twhBhnYfhf2hxqBiIi+ebXpvpez374Zr3vF1qJHYNPP6YoVg1ybMtSG
PjMFZabt04eGBVBVpDkWoObBTD5qzfi11u43V2LP7JxWk3LhgYWtl4kA44PfQsvWhkPWmv2XJhG+
iccXxP1B3TLUOs5dPP21e2uUuVoVJDbyiI1bI8Dw+HlkcZMvM16QL5siPIKv9vfWkZ+1rUsstTm0
ovutE/F74ZPNHbiFzDdjoWw/5JTQtmgbi6pBpiGXfn81kE0U5oduFS+7nv1qav+lTvpyWhH6RV39
FMLTk+GarkuBtiafvOBljsK26Dr32GsLXGWM3wI2LCgeuygh+MybKYX2dd6RrvArCHGfgkIYICC9
MEXWbOejl8speknEeqp7dh+y+b3VEL7u6czQtwIQZKHDTlFsXoOmSJYyHg4LKljuOimBHLhvPNk6
0OG/BDijqxzoG4DMcvLFZal3UoysSfPaiwOsbAR6E3vxl1x6pFCTFlanlhQeoo3A1QQ0dx76fEtM
m9+00aWG9Kuw3QT1Hcsl8UeU5X0uHJQniEbgcJTaAzZSR3ftNNgcy4ALn5if4zjvZ7rKS5swbFcA
2pv7KhuTwOUOwSfn+WZhppHMNKfl0HFX7YE/PrruMbWtva58mU58iq+ukQv8/Lssxs2eGGR5j1uU
Xnd4FM/jxtkduUmGoBKiZR/PEA0IcoZMU5cqGI5c+L8DiBmutNmacg1MlHWkWS4r2r1jsKRnv1mD
A1PmA8qiuGRQHGSTP0FBF9AuV4v/aqB6LoEUFwJQfuGv7mcw6G+zFkhRm+hQgDLcc39jfa434mUa
i0OLRIrjpjdYvcJMz1CdSQexWNqbr9DSSy1VnHn8ya0eOfYc5rNuW2y5iown0tyn7DvtawkMkd3j
7eZ5hCkBM6Le8JpBqBosCXTE8aFm6osH4OqaHTeNU1PZunbLpWozmsT3gcbT5GRW4P1Mlu4y28LX
Lk4h+OY1xWvUHNIAikp0pNFhWZdSbyK8H8z42FjAM4GlTzGff0HYd+3G9d5M26cv0nuCRZHVzPlQ
cfcOnrGaTPOWBJBId92VjNDsrm7mBz+RWLbApcj6EdqA/ig4/QEUVZ5ctx0p/daKLTgtG+Zf2syZ
JRgSfCl+9ogcy5Jg8nO42GgraWlZ/ZDCdZ0lShSwc6I66PG0jcjGGjt2CRP9IJiqwA2OGTFQQHrh
cLKQ0138Mc6DpMMUq8aLj74uCjXW8nXIntpJ9BK1MkGObHoFxIuN1T7OTjoljx3y8Sqvlw/zXbzS
pqBid4U/eq9TAx17mBBeqAALLEM/PMBRwLPIq6HfSrCsbHCPFEtosCRyvMbxcg8l5LdgZccekU37
AkF5x7FfxMw//XiFx36JLnolV7RcQeZih+H09pT25bEO9m8eUwK6kuYnI2BhXAjBnfCehKyECBCy
x6skkSoXaqkS3Z0jSq5++Fe64mpBzf7LUlTkZuyxjXvBzpQGfXyeDMiXrbvxcwvolXqgseKh7bI6
jLLJ0qXgNZZvjeiNkKWqoADDZHDkGLTQtwx3cd/KEhchh/o5hI5bLN+2HhL7lh6iEE9L+sOvNIp+
rj4WIO/yEVfTY8hon4Nnf4s7nPG3fcNT74Y8Tuk9Qs78m+66LyAOfd2tu3gtmp9lb7+aQOY0TGRm
Bo3NftFyoovoT9OOfsCaJIOv5tOF3UsbxK9B7Oeb8bE2E4TfjMZ9W2posjebAV3PPKABwmMkG8DZ
mP7n7kmTO+btuRiGV1DfTeEtEU5oix6kAYRTeC5+SzldjksE7SRbgyK5vXk6Ueddi6Lrx/66GI0r
YUtPKamLAUuHcOtYHyJo6ATG1mZkCX5tcfjThPMHOthXYhr89rc6twjU2n0tnYcbw4vkFfg5Alha
emyC/jJO6yll6lvKh+cQY042yycxLx5uLxmhxELf7fVtPszidbMI4fbjnNV4F26/NGSz+BfBR+RD
Taf2ReK3da967t8xvECHLpuL1DQLFXkbVqgYgDD/xKrEI4pAjawf+xpFeIYkUN/lllRQ696B4vru
0uZgUzDTPb653rwLQ8F3ZpVFU89BHlzshg1uYh2/w4nysRF2IogNzcZUfO4tbpnmsYGoIAt0+wIz
b5OF2jtFSXOP9ZVxcrtjCdhFo0pw6SlugrU0Jj6Geq2cpF8miasl6PNEw6ExyRQKfz94bWCcmJ2P
f1Wjhrt7u+/sGoT4NF6jEVgQa9D7aHYC1gko1duj8n1xDYFyxz5gyK2ZkQ1E78ywvs++e8M5NPjL
xGGx65W0Ku9n7yny9+MYetXaIOAq4MNvqjZcsmjktI+bMmmz0WtgXNjDw7pzlNfA3okwmDPK25z2
Yq4SBzplq8khpO27GDj0Yrh3c+PaTIfkicfTgU39y7qIjxkAbVnjOGUuwppG3zPwgaxePlKEfDDf
fUHzezF7WkQrf2ti3h22ToDOW2ZRNEKBYYcIPpt3yCRE0gDGS3FfiKXJVh40WapFD2G9/PJWMFBt
nWB62s5OgURs/ckd9ICoBuZOpIvPFHJW/Nt2gjh6QjOwJmcEmR9mKmwWUdRMo0SfNRC3wxGUz4li
+RBjJO8Z+x6mb5owCNlDBIyimZ4O9S4MVjWVwhf3NbMfO5tNblY8Rrl9YMh+3ve1zsNUmsMygQz2
V1hwWoh+UyyPy6apt1U7dg9jbOjNiHpB7saZcfbYblPlYOwAfrr9NXW6OwkI+3N4WaZsHxdbsGZI
85miBTe4I6ph706NTn7NMDPk81Qz+IjW3CkPzVabBLmQ9WmAGaFQDIniPBIQHO1TtoKhrGaGCjum
0hXRIP07zhrvukVv4L/vWeyQvruHpYf7RYgNzypW7rAsEDtwVe4xRBcMv87JC9ActOCT/G2dS+J7
2YbVh6WEiDxfY9fjJNSPrq9FDv2PPMUOlqhb42v8EersfiuoB+97u651wXnzaJUeQNRpRImyRWUr
+qwc7cSd7j13uTVX03BEAs2GSrSAukSLg2YsYEY/WRpPYNsNHqalzxBBuQJyOV5SPaIHMOkhnprC
aLTUw+Y07k3vFI9tm3VWAcXsksugYa/RLcjSxrsnkGH6yy6yeqtnjNXQuoSYtmP+OBmYhWYUb7cd
oIexyAXBUcexVXz5HoFVv+zDDYGfcE+mI5hFrz6E8bIe4fH4kgEG6BHbjdw0ZmucfLTiNnQtiuIg
BvdbS77MWpc7D/7iw/dhGSrryTrTk3oZu8nPKFHPcdNXUEShq47e4VrrczW/LaF7muQmSoM9dvPU
fabLj2ZGo0SsfhMU2RyorZXYz82G7wbQbcB/0yGERTw09XqCCLuEZQOHEkEV6JZ/hV3lBT3W80AR
UPJHKn6sIVTPAMlmoJzeK55pKHCx8P2rdjX6OjcXo6JlhGkrXfescwbtczOhjXDoXe1O75ZUQIHC
2DecHjyQi9XiDOvqBbuhIfkekMkT8q2YEw1tkIcKRoLMaO8VCkl0l03wfe5MFRj3rWP1cxNEX0hd
UzmWzRfU4mJaw+hLegE6EVV2c3/xYlJ6+1D2SXscGvMAOw2epVKfnKUmH8P7lSB4yYXtQe3yZ+2r
N/yc9+5vKGQs4naY7uEpel6GHbXcqDnHha6ydB7DLOgabKBnNNvrhSGj3wctHgDJC+gTI+rXNEH9
r1OxlTSFYKvmjwssggXgmT3bXGnG+hegatDlsf8+NuGTx8mBavSRMZlfvJ6oA4N9DbugW4aL2wMW
x85pj8nfohfJRlnj6wHQWPSZEfK2DYe1Th4Mhf90ZgLQbkRzpR8W+EH7cP9ia332NnlK4e8qliHq
Moz6FZqCu5FvJPMH8rG3Xg6T51DYqP1LuOhldxTjWgKRRqq/thYpQzyG947haiDpZx257mRq2xSt
SGHHkKLHH/e8BywpZgQe3KYLVy5tk5Twuxql9kqv+1zG6YHFKLA40G2M/9NPxfPMWpJhUVOMghj/
YoncizVp73cR0lwm+yVdIglzQ0zSDNgOueVXpACY2MMew7A9j6d4Hn/VPtjEzhd3gWa/Z8TNY28K
ZMQPiKzRQFFMWOhVna0e66vtgjafIQdoA3slmPXaJT5S3e/XcDBlCp6o2lCV8dkczWUaXiBaVHnY
NECy+lVc4jXCTvroY+c4J7rBveeMPqkwrzt1BHPvH5IJMyjJFjf+CufwRwDjbKkjde58+cpS/KeH
jX+oug0LN+PcoNbZl6leeDnWCmRpE3/48NWQKXptKRYBEEBlmb8gmVPZ+CfZoy8LJ22htnbLpiT5
1cChMTQegenBIGxQzmiixvRTCQ1LTBbFyKr2IjpWJ0KmHoi7gcpSkxPfOKC+roOwCRXdcYtmMGFY
dNwgAmMYmw+X4FK03Seuy2rfh5dIFdytUa5lOGdhgwbEH+cp2/Aq6f0dBHdUAEXD8IpqgtXd8oqs
grfFly3KOOZarK9/a8PZYF7cfgDXlQfebhVRds36ufXKDV43OT33lt71UejKrk7rfGn3+Wii6Dnt
58JXbV2gwk+HFm2H0GvetFGp2vSHwRhZcDP5BYrTk+aAERJATnrFkLZJfoRcI8w4SXwgug5rL0A6
25hlkvsfcop5FV/VuMG9JTFeJ634GQvzC7pXC75ao7+zuJ6noIKLEwtzTJpNIYXA4GaB0rWiVZ1+
OuOuTmNqWm46NYA3YwXQpcc92JzoxtKCdNGeY+G7zs3YvKyDWEv4WLDobsXfFC0SLkvePCcgve93
qr61vU0QYReZXHrRBZcsrJuBnzvZDyfPtiC5DAe4RGGSjtsixewMrXrwgHsOcpuu4PBzVhMEa7dG
HR0B7KvwGoqDtRS3ph1todAEjBioCigq4InDVFPVhI4XNt7XPHL3EUPtFXDUwBoEcypduw9Zz1ip
gJ9vVeuBSEpKLhu/Sp0HGZzTWQ/WBm7LueRYO3+ZJTygfbITfOj+OKNaYzwPim3a7xa5lc3UhYBN
ccZ8Lb78RkCsMWMYbOQIoSGkPYd2vWIK0mcdmsdu17zkI+Y1mP6H+0D0LxQZDM9y+LlMMFSGtl4L
rmSxR1F/FsQdlSdoHhLY/gOxPPYwL5/qRSO/b4xflMPM4xHY9KE+zWMZ1RmKcHfpevwRNQbCJolf
BKAjIFAUzuIR2qgoWADBYA5s8/5ZJCpEY6FVJhGWdqq5AELm4Z1NF8Zetmk+eHSNi2lrcudWgGoK
e6dqRl4k3pDGD9DmgxmHGgPtI8RB/ULPDQU9Ddk1z9be/4Ix/y+z+0+u6/vK94fmwYPHlgglDhMb
Tfa9k/S0RfuHJUc2nP12iN9YMm3IL6+bqhNzjlFsz0K8Zxlr/Kets98ZalHVbmg85wlu14GvVYLC
pV0A7MTfzuOIrkckn7WRrwLZCLXqo5y4JIVpEz4QyXGH11YlGTNBVMJ/oPa0z5d1aoCPxffLzdgK
9dIvRvTZVwtSzOSGa8p2x5pE4bUbDH5r4USZ9K19imFaBxDNz3D3metK82XBxiJTz3XuWR4C1g2+
EY+WG+36q0tGUIVz84loeexm2rdLI2DVhw7oFQdvvXfd65KuQFVv5Pcq0rc98QAop6e+aSC0nuIn
YNddBb20zATgmcPm12/CmfcEloasRnIz9iXxJbe+gpy2+T74KPZR0M25mcI8ga6oJEOHZte6O8im
/KOutcSqpftFtdNBqOYVSq+1XC1aCfgLDyvFxB6kft4msqnEBjA2HIcVllQIC0IOc0k4vnTwCGZI
yVgqwREvHClMwilm7KFFe76EG+RnsCu2nnhk6QaZNzzusxhUDmGoyKmHESFAtAOwS/2sN1aXM+W0
sKJ2cMVPcUUb8yG8qu3rsJqTNaczWlwZxBOqE5STyMg822kBhgFWgkNdPa5bcEWMrYKCo7uJCP34
uDZ4OUA6p88owTBV12C1MdCe1hMwo+gKu/Cw+sMboephWHUOIfJnjV75hSmYMZBIcr9O84WHLYZK
gLd+MF+x4BoGSrqFd6LzLilHnENnptMSd2PhNgjQmo6gJKQdq2T4IHv5DSOAqVboJns+LrdD94Os
E4o5rTfQ/ClenKgF4+IbtI7ImIDwA4LoWWbO394d7e59FqPl7NYkB6tcRdCdnlExzuDVgnJt/dd9
34/gx1+96WEQ47kBFnTgmFvaxGEe4+XC4yd0ZfDBhE5dmO3uPEC6UmK6xfFO2wHTO/IYin2UFwU9
KjDaFS+R5Vs2NGK8TnArem2xaWBMdkSHhRSDqWho/K0fmu2FwkyJ8PYz1nq8p3ZCdY7Qp+/du6ZL
eA1n6Iz9wc8XBa3TyLJkSoJzwrpv1KzVhu61vvlCtYzLRe2HvZu745TsNfopC4F+mDzMmHCTgVS1
59VXRg5gqvysx6CchSQ6SDh0cjp0/dHfsM4mjtDNhMn23fpClI1CMsm6QpVMgdpHsnclGsEXM6MT
XrfpfRkmXa4egM44eDT+BerG72u3kCrplof6s+3DprJQ+1b+vDeP2MM1n+Iu/GWgSQdH06G7Y4E6
L4CrCJSCuTeWPfCp0gvwVlO/04fNREcOQN0sgh+TGWc79fg7zKs8GxdtK99M01Gz9rjMlN2ljavz
Kd52VHTDTzBq4W4DX41JjGMMCetzA4Ov4fgItrvPW6zIpelZFYsGeKQF5bvxfax6au55bd+3uRwj
OT/JIfnQAg+mdsMDVkMuZ0s0yl7ytvVNCAVloAsxSHkajSngHNEgYahfGuhHLYFxL4BBd6lrr0yQ
dKBmyJ+CtAHc117mFm5n9KxPc41tLgOZr15oIJHE/pIL5vFD2hH0PH3nEOSyfwd/XqYDWn0Yyu84
TYCNCjSLbNKFQdrEDndptSh2PywgtKkaz3A9oQ9faH104/DBETp+UT2k8qAribXI82ipzpmaS2k5
bOZjiDADUp9iNE0FTzHooEH3HmfXoCP1GeIEQndp28k/eTUBFgEVQxWtLM5WmLwg7VkRcSjXH17X
/wK5zSrP7vHpxiEnDUnvYkQhXzuwKLAwj9W+dD/mZPPvIgqTo/Fws4QSPRu8QN4hBg/WT/54J50Y
72wfh7lOt9Li6YDNquKIyINdfaB20mZQGfHSSgNcDwOlYbqHBR4NNe2ektVco05XAkhn4q/8vKQ3
LiwGLAnqxZ0l/piDCKPHLbZYKz2GMk/wIgIsSePTBJtxuchwLAIFbD3GaDbNu7on4iaynXGTool5
T+92sazI6WhUiRSUzKKC3aS+unTRbfGsnqt5XW05K8DpCxDEHUe5hUApI33wOvbqh032pmTUoTGq
G4zD4E3Z8uAse4jmKSwjMpwSGotq2zvw0PKBC72dAsK/wUg2VLIB8si6wFar8NbCQrsmI/W7FlIV
3dwAanaAgQXdrnuf3MFJWEMJDK0AYkqwv0y45bprdGAQtF5Xf5PQoohsn8z0yALcpm7ubxQwckXC
hSDrRQQVb9Ci7TYBDKWSuJwGt96BvluxFSJ68cYEY2O0lX4cq4e//2fzuvaBH6ZuFSXE8wblfS9w
+vxnzhLzYOb9G5gP7GRIgbgZ0UdV5zVjEQKxn2zgHSSZVB77EYJ0YtgBYCMDNcjRxmMuAM24s9du
nkDzDMbL5zEtvGYi4Bb8rdoGcOaYm6KepOdGGBCgM6nzAZcRzAQ/zQ7Od18JOqJa4TbFa3dTRzqV
DNBNgo6yFKAhEtH8EyjLgiT9IR10cEIjlRuxxhWS92RWe9ZUeOZB1gKeI3P0JsEGgKYiLxwpGv1g
gzM4Ivpmv8LRDmUYY42c9gnW7gWPI2XnoZtAg7frnWn2S5cOSeaFIsF1t9NHbxPf+97laNmSakvG
+YLwD+ANozvr5EZku2gsvPgD7zruJmaPdDbAq3aY+KAhyLsCjvzn1WNb5lurcn/ApVjf9n71psUv
pcgh6NLf3pjmaPMPyzDfwcMSXevgaQH4d1gl4F+WhrLANl97CIMWiJcJMTmp7Tt6tes+ol0OrP2J
P6AuFtIc3abtybXzewOg/dw0KmMKDrXFQdZFPDQzPFxD4C4mOEMEdm61vpcRmbKmR/JJhPyZmqa4
0WAfQQ9oLoiS0OU4tMAyGnwsoB9J6LUBJaDl/tT06jfSMhCWMgpEy6y3qbq7AFN7Do0Y8mmcr0z6
OwyN4XfwBDnH0q8i6jGwMhe/x6sYYCUuEjXxF54Ik3E70MrZ7RyHSAmbhqnEFArPWvIu+w0o0RIS
jHyoqHvgZYjgeHW6piUP02/QC5eGp2uJRXoEMBf+mEk1e4VYAFQq1UKMQCupsU/eQV1UTuMEuzd4
INIl+5HNwUMvIPH0p7kBkA/hUXgLPkkDjiocfPHFL+GuTTLBkG7TD/E3H29dtqEnRaIKsiEwqGWj
6m/ZK/LkSQqm1OjPJHntthDNA1E7fAXkLET6lHTzemgi5DaqvS7mtL5LGrjsoFnbctvi5eLo2kmj
XgbYkUZmzj5NnyE4yYc+TbBj41cwpF+sBoX72Vk4Mht212u0Bugd7hLZ3yNMCwCKAkXRobJgYCjT
Jrxasn/g4e05snC+0V0+2zbCVAnIEMlpwZY5dH4CkEzv9rM3mWelwev34PPszZGZmPbdBv0Zd0p6
3pamaoPhG8bd10ZSg+ZXIIDCNnfwFT17MV+eEAd08Cn2CsCGk5HkFkDmepXbhiUleLAZOeuY5tWA
CIhlYgUCZnBVq49l9341a3c/GorhjAqI11sg3QHCiYjvF8jlQM+3DPJqpyQth+QB3x472HAAumOS
cO8sbwUaHOEVfJQox3BLskbYjxjZWEcWyqsA+xON6BwNgY5r2KM3y2lGQdRdFjTow97fLzK6UNEs
L4hyeazdU2PXLQd+CO+Q3t+WFhTRYranEdeWFRB8jchq07Vp8qG5KnC3mUpmgg9y103BJAWjOLDi
sYxjfGAwOWDinf50mn4glxVIVcK+7FaXC6XzOaTIgJoAyC3KuPMmvXcXuNt/PXqEuJCXQ1hf+Ix+
ok7q1x4mtmmpkwzJ4Ajxt/LQBb///no4+zprUJhwL6ePs4K0Ytdd+goWCQbsmELHY6uURFiWvssX
w2VUTcnTZqaKLAxvcAO0gLnmB5LfMJQocvFIsFcG6Vb5Emrv0LbJJ5gyEEz/R9J5LDnKpFH0iYjA
JWaLQF4qbzdEdRls4knM08/RP4uZGNtdJUHmZ+4914n3bazWIH9OsJREaWyyK6l3zmo6EYoMemV8
Tkn5rc/5V4x3/V0vjxS9EnubzfRw5K0y6JrRInh4nlc3CxX6v8H84Gp3N72r/sgAH06wDyngvIdF
Z4xntSfyeyXnpxo2ii93nlv6r+ZFSWQyUgeyBeey2nWN+VKwomQxr8CZWkPyEXsSN6iZH9NVHCpt
ZGLcMhMpvwzVnqRT/cIIEqduSsMKf+WxLMsm0BrviznmOjRlkNvvldL8bS+nkvs3I2hiJvwj5gVp
7OynKgdx4r+6jQQQ+dgVmlkPiw/Drg3xj4z/JiaIo8OgJwfuuRbHPJu7beWUv5ZrdzvoRjjSJz2y
bvvF1fhuPFb3Qtj3fMYi6OTTFKs7W1WMbRA1l6sE8Gu6O6cx3uo5ewESdom74TfNmcB5UIJYaN1L
sbDva5ls1TWFcrnEbPWrJy03AfkJJ5K19TtrEf4nQkzU1vZbOoVaHapGf4BlS76M03HZd88o6F4w
4GF3gyuszy2jltnZMHj9kmVbR5ZZPTPZDMapD4rYnEPTZNbq07Oj0XrP5PPMa8rS7Z0T7VOhKeK+
cdZAq9VO9OZ1bHhfAYL+GcYn+RTcT5zbAdNqYmoramkAZBjijaON5Gkx8Wr1Ud1eMrW04dTbLLKm
+R2s7KUU/a6Ny788v8n8GkDoRW1u+jh5y721Dj06E8YfywoQEbVVi2A+6XKCE9o5kl5xA7/VLJRE
yzurs6HNHzw5PpEwsnWsr5YNxmkecUx7CHB8KDb9NLzbJAnxJhTwpvIKWRj0ng2LcCpYx3XRHDIw
ZoVN97AW+6KbVdgbfNZT30S1biT8aGAOi3yz5utH5qYhPCl1v1LJllqqQuAB98QYGFdhGoe0Nvfz
Qg+uEoB0CFzao2hPGDP9jdfiDSzUiFMdhlC4JPXEmxs/ST9mGWW/K6UVW8jqusmjihiN6iy0LKQi
5JwStZe0gRT9o2Wyns7LAfoXnrqNTNss0NhaT4Mfb9cM64xOq1doKWtplyDDFlfVjK0b20PGS4YS
bWwlwhlduwgVb22Rp3Rf4MWsAe/oRIkI1OIsTU+xzl0fnbbk4eDbpLF6VTZ6otKX6tw0pcdSnZ3L
OsQclymKuaRCEGQGo5tCJEH3EqWVv3EKdnhEWzkBglwOkarwwn5VTA9xKwde7KMsaD+YIBBjvVoR
m3nepmLtw3WVX3Hs7MVNxlP7r3lzJJEI2eXzUhpF2A+W2ORpiqqjzvbYO9adm5tPVa2fmNBulD5/
NbqJbKkvPm+B5cgSKMXBdbA7UdoTjCpm7eN49Oryq547Cg5Hvoh2fIb76UVtbvGzmPYvwM0n0cEZ
c4fs0zIg0YFE2RlwxpB+mjvbXvhe++RBqfK1a5w8nJN2DgqHOODBG8/gWHdLojG5Q+CVdl7YOcuL
bju0Is7aHWzRf/dFAraGCX8zopL170XMCevHi3kylckHqoawabLnIe23ZtFdmP7wzKsctNnK5erZ
TPLEGDHEkKAN84PNLQdVRN21+XDlYj/h9GZA47ILXnVeCpLXNv7Y/oJHzoPevMUjIYYRgzVs27Zp
Nuk8cOQUlMSO/9mmrO0yNysQkc0vHWy70BNXTVhih/Sdd6LMyqDqfdgRHBNmXHSRTve8zdKO00Cn
rk+hGGrdCE69QLQ35HCwGdzxBr+B3mocRBIQGAVFVrXtK/tvQo6XL+rJJpbCXQmoVmJ4sawlsqSL
jpAZAYYSRsc3QaG1uf2DDVcXmMJXx4ojIvaNbx0rU6t61IEOGpucKwEFpfsk2hRRqZMfk6X78Yb4
1Dq+2PdQ8/by7FKOc9+19wrbX6jjTc6R3zxlpXHlrgyrAfWtyww7paeSMr9Yq/eeTsabhi6EUrCk
RGj+mTN95cDSse1XanPXOWdTl225/qhWLyhg6g3W2dON6H804HLd5Ox+ztcJShM/iuJkN2Ln04xR
PdsHU9jXhO44ix9Md0AQ5jLwbDSNoYb7amsNO4I+BTTLTHkxE2rN56Zdr02ugXZWYZP713GxHu08
Rr/Rxlstvd1bo3tOywJDL8C1mf04oeOIRWzuRlMv0IFkMRjfCplK91MiJwxiHGubpuIsASqqtlqT
0mj77hC5TrxxrOQXUwimfmvoo9JrXnI7LQNswzAd6iHZZUy+TT4VLrOG19xJNzIudsyFrMgs02/k
5Q61fNtuPY287krzfoSGfN7S3HDO+Nt5qbODaf66hUGBVY1m8JUVg3Vo1c5PHJiq8XdFoex1NeW+
7pCOVUVt7QEYtIUWNbkMQb4z5UNurONKC/x8nYKRGanyGe3rVXEatJ7/RBvZXrW3LL+Rn8guyyc7
EUyZSrj8urTDpdIbfrweAGg3RTPPQ9Gyfk+vbXO7TuNtFU9smPX+aq/pTfE5fyprufNre5+51baM
xwtk3x9M8w6bfx3zdMJqIGNuhE3gUxEcZvcscVz5UlKe3D6SKSxKO+pX+xnoJzImt7ACfZDI6hL3
vutdhHYayx/HHjkc9Yt9S1ipYoVV2FBbK/d/2qXaJq1JUYm2r66ZGvW2w2JLBqIX7+Al9U3bxLsF
/G2Z2DumYUmgqz40kXRTXEez33yKtLgHKwhmefG/84nHX5f9HJlo2xFUw9mSy11iri9oa2EdV/J5
QdLZjloo3LlEesEgwoDV0FWM1psytO15Nwqz3vSMVV2tJYawfCeYR2cIOfGdGgEiFGc7Cr3aVIzO
t0IVYJOqHd65s+F0l3r2DBZ5yTuUZ94E68fo2fwZOStK3SdijyVwU09P1jhzWcA2t9E4DEp9tmAj
uVBPjmbjJvfPjGI2Q9cxIVciXE3zNbabyKctCroieShTRwuSuuMDVVYfSNRUS8nQcGWcU4nF3uhL
t+5zh9/ZRdZJlPLdmDMYGYbhGdAgXSa2hVu1PtxgjmZN8n2Dnkkk4oXw0cIxCoKOxLeZs2sex5QZ
5nIP+LgBC4NhoMwHbsVCos2bkwctRxqEBueOCkzj8mpe29FhojzOb11qfVvl8NaS5MxnDRcz9X3a
uL5aOL8thZOTUaOZXZIirVlSrdc+jXN614VbcO3/IJHiyoinA14WChI8oltXL89COvvRRA6cs2w+
x7etGx4YgmsOLHw4L7i/DouZvlVsVSEbj9sZDRsURHhDtfNT+Ey/NEJDEcUwTkg745r7CvPGML/3
6xnzVoaybniYVsMEQOByKjG5W1oLT49oLsPc/8uAU2y6bZoJC89CDFY8cTl7iyLEurcVi8cAj+s1
wijwDv0mkl2Rb/WxakLqQT6J1NhWnj5vh4ZBH+Ej09q+qc6sQonmigQehnDKW3bYNzcqZj+xvPJ9
E6AQm06o3BQXERxIOxfWznJAqC1IxbeeUZ0bbTzZDghzc8mPaM+vc4YmN7ZpOPHrW7HnbUXQoqjb
4RKiaRv0k+4v+8pCxzyo5cyGu+KB654sw7zJZA1q5lXeA9DtNnjFFEqUPjK60ojmBHSvtfKXczIa
xTjvge0yMlv5WG0HnGnBu20mHryCvlXRsig3TMW6Tas3L7XmXb0gKhFGTNmI3g6C+6dZ+W5YU7zy
w6JSMVQWjfKmPEFXWLt4DWJfvWjyL/dac6u7+pus7aisGx++e55sk6U9DHmhMe7Vrqq3njo9fpHr
f6acdqamVH/LaL/W8J/hc3R/oNg2lcv3Q1sNSxPej0VDOjNR2C9Lu2cgzwdWICWrGIkEa9v8AeL8
QCdwKszVZnnA0MdYgJKndNqGnjmHWEeW2iR+EwKbXY7lWv5zVPkipQnUQ5+O3Uv9rCkcGloOMKa6
jW2SZkZa18UbemOYDS5CvyxRyMMVgnc1zY9m3TXnfP4ox2WFjonorV2Nj8Hs1pDWrtiI1funKubm
GiaxbSFi9jpxjgNl7fJNT+hjN5l3a8p33A72r633LHhR6W6tOaMPllcU5QPGWojnRb0+odyE9W6E
DNVuG3S42G5szSyWti6Y2U2bib9Vo6JNlsKkEqpRdJphUTiEtY7xtlfjn2TPsy/guyAkeRssKloc
vUdAqtrWgB+zcfX8CCHbeKQE/sZckQQaUVl7JB3QSnoNCV2ZMhkMOix+kfSd0yr9D60ovgs+EAiz
8pAYFn9gxsxwGsFzLYO1XxLunE5Pxu0y+i/sHI769JRPk8GZSDuhVe/1YGtBqq/dRmYFHv7pfjBX
C2gCIueeudG2xhZngnaPshGetNPXv+PiLmHe2AcqGvaslWS1o1zOFnnQyTXeUTW9ZDJlRgoxf3DY
8bU0mZn2SU5ZpoMrhna47LRyCOHDjwgW10M3CJs2V393C/VO74s+p41hbCM02K8pQJKJQaDU20Nc
rvhsEMKHVPWfaV59OCsEd5hHYmPk5duoN07oQK1nyKlp1DJcBpPVHrR5fDPjCvVcBQJWM3awkKj8
nbQKK+shs4vbB2a/QsL+R9uI8LVvPOj7OCAYeZ10y/6jk9s6Pnq4gaXUZJ9VJ7tdNtQIrERExsXZ
Sde/ycG14Qv5VlaMYHEfvYBGmDcgaJcDJG1mcwakkvxpUA47J2Rv4CqoiWE6QPVlhgJyKhr5Q0NH
r0gLaKqJI8N8r9iN2haN76h3L3E9vq9penbFXITY+HYoqd5jo/4QcR/DBdQ2DTpEC6vpZsXjGFV9
P4WZlkap9WWactmnq/k5jeJxmufipgDl7zeoLWcXXeK87ONUf8y8QRyaeWaON5wn9oIBFhcdQk8a
6k1/p9eLBn+F/ZBYecOS2i3QYRX5sdHnZwMafmDExqubgZQe+PVnB9sUG4hnpqe7pmdtrak2DjIl
Dmkjd9kyysCbkd5YSdcdXat+cYp+D/6ijMh2QHRwUpZ5weLa7ng5lnCtHDalVnHsCB/oJ3YZjhGa
pA8hYqMR1mCoNetPWd7eKpwgdZlRp8bjsB/M6bNMnmExfRM5gXFGDfkGw+7R1pmXpYiHzqMu49s9
kOAV6q+ad03RvG7ZVNXbuVt+IAgOCHI5o8ZTZ4mLnmslVhgmRUYKtyo36JaxomcAuPnU2SE5AJXr
XwXy7rla4bStLVMB11asdDMXaeq07iBBd7ikqYrn7nMeexytZCdvxlibbsTJZdMIgxvP4xEF4PhS
ES3th6NOCTvFo3ew4emciOg4F/Ean6wRv2fcFsCb9KC1/XJvzHW/sdthPVtFEtZAmyL8wj+uN3n7
tUgvKmFn39W+iEbGxLBxZlZJWsXqEjcZzqN1ojP2viersyKn0C8euxOiMXBqgBX2EcEnXKpcvzuR
JCKMRwl0cogxnklAq6170dO0joZcp3hLlX5CObbXC2QBiy8PiyZ+DbJAgtLmfM4sOumhDBASpRFT
0o7dBLruQib2xm9LoAM4htJGo8FKOkIK6mYXm5ZGsWEHIxq6+9ISHyK7zfbkdWjQLbuN/Y6I8i9h
M822iVNbSexPrFN3PZQV5swoyjrX2DYJggzmRtq4dvt6XrfAO8QZj+ZjeysOUXF8TnUDzweKIetk
eWoex7FPDvL2uIhCvxYDF15hUBTakyajUp8RUvpGOEEmgNEoL7HNdZNBRW4ze3Pz69bLW5Fo/WZU
JTvZJXuviUPZrfOMxqvVL42uusBPXL41/4EKAh8ttJGx4z525xxvh8RrWBPG4laK4VZ1oBKnQ+jn
r8qG+58jRWf+eIx78YzjyY7sUj4k7vQ+SHZZjNKq4BZBHSSyC7vKJ9MECVCvW1Rtfc8w5bkRV6A6
r6PW0MJ5Ce5t1rxWdS0XfOLov+lVNNbUM4izgPPjPTVNUB2sISvk/6Hubdci++gnTD7zzDOO/CO+
K4buJW38B1U4Ihwtid/s0rrepS/gy+MiESgahl7eNcSQ4+LFXO3petiqwj8iHODoyA9y4APPSvfb
ROXPSGFhiTml3aZubCa9DqE3fKkMzDxqJWebzbvBtPdooACDOctdldB3p6v/rzcYCwINyBjK2EGf
pk8VL0RY5SYJB6go+6kG2F8IkpqZ7ItVx4mRuY/LsLz7CGE3kEzLzWRW0TS0F2TlGJnJg2O8bjKE
NOMTAnw96itLZ1nO66+72FAbJMpl+i8eNe4XXids2Xx1CGRz0l66O0rF38pKy0M2vI0mPs7ZYtJC
T3/bxH7IDNt1CjU5H8ZvhZ620CYqZPejnOdvv2kg1Epjv1TNt54xh0bOJChByt/ZNwCX3DRKdVXA
/wK8aaqducbRYOcwbJn99ryWTAXVfb8nnUYGWTu+kOkKB5E+y1J3Gq2dmN07M+kPEz3iTbj+wOX1
IGMHz3S6TSG5lxNVMa2xI+mKW0C9wkxAiGOXH9YP0EA8HPxyNCPPk8iuZWOCcnK0N8c81A172dhG
8lJb8q/IVqQt43JRvd+dDGv+VkZx6NFeMWkefucypyaymDut5TfWEBkVNJCbSrLEJ7r4SBycA4PJ
V9E48tnOF1Dp2EAq39n4GTcR7XUlPQaemiThwX2i8XBYcUKocFb8YH5ynwtDbBBmMBe6mQM4srNZ
7EXLBqqU1V3cVvflLPS92//gso35dfMJJ4g+vsOUQAijc/tx9iPO43+ku+156tMnTadm7jji3GLK
woR0CqRn2V4Rj7PYI6MD7V+5yHciiYYgy+bn1gc2rIvPzHYfKzTyLBTR18vlV4600KI8OfFRCnoi
VYXYvnnwMOIHrZ5+2OwVA3Ps8BjZOP9S65TkSUTP++H4zv3oOCAF/cPiJD/rQnvMJFZUstvERX5y
fHfTzcWjVadDZLYOzXdJ8sV07zjtMcbfE9weHSZm0670ka5ZPMfMTcNZG9xoxgkS9CMJAfUQE6nT
Lz92a+qos1DfptlpIEQnZGmcbJz5HxPuoB2LVxRlBMyM2d+YVuw7VkTGIj10CcLaJbvD28rGm7Ff
EsNUkiPXDhrbBSG67e106T4OKHO3lgk6sL0pQBCAmslqBNNCRoeSP1Nc4kyQFetnO+3QFWxxfRjT
O/dGMPgDc358Cqk9tVsdxTxj9T/8238G4TmWjhTWuUnoxCVGABksc/WJz+hhdpiTx0hipvq5jR1n
k1q3vVSHZ4WYlgJNKt5gX0MqZNb9b91NJDNRd+iUiaEJjRjOeF+FXb48tgeceAq0KKB8QouerKR5
Kb+U0ySbumYCKnqOMdIl8RwzkioX92okkxYtVvxAlNJ7u8Z3PEUqpH2VUUMTOvpttfFN6l2VtLgM
qj5oTPa50zocCh2dAZNNIiEypBHzTfqRGvXB0d3fYkbq2ChOUGdCkzJ62xsXBFNtS/M8pqj5069s
WPEzeYvaVNPD5HdpSDVybWvtY26dXz8rAATURoGJYgwHU38gFgYzb0O8kWNvu5SPY8WKk7QG06Rp
jKYeVfhqBl7Pm24/oAkgDJyPUPGqLinHqNHWB2+YrzMmRb4qv7rQAipWHwCZsADPIztp+k/bnX5i
0dJQjJ3Hr33ROu157m/5WPOK/a+510XKjkZjGJT771lWd6cZNXres4AcOvpE/Wtwit/UY+E121vd
gCu5fi04rEbzwlnvbhVMAjpXkeJL7riJeAb9lje8tCYfJpqHas1ZwAp854wOg6VNXzG3Mp9kA3/7
q13HfG0q9zyJ3o0WToPNnPj3E3RApFcHN6UlSH1gqEbvn7jZUkxX6T/Lw34AXiSxEP5wIpz6QjZb
UbLNNachEl21H3r9OjoWVrfqxQVeiny9x/PCEJwVIVPsHo2oqw//cnpOXCYvrg6XrxPmK8TPfWGS
xFUOQHv5Qlacl9tu4LekvdvjKw74vadIFOqCxqb9PxGlF/tuZP1vewWIv/alUUYb1nhYqCvnN7C6
fBbeSnjGvJEttYKahgevb9LIvhFD5G3GZFa0L4SY6OHkIL8obHx+CQ536UcIilga2s5Dbc0irInM
DnpjSCho/HfJwI04iTzBU7FjfZ/t0KaC68BnijDK3HgILxcacamhnDcrTD0VJAinvphN9lfUyy+y
/au0Mfkk5QbFeH8d1PhIOMqdVzkUWrjmfN7nwDINGdj4uZEr3V53hMtTtm3ckrbUGtqIXw/TiUCQ
ZtXs7JdLu/hHT5fNjoEOlO4g9tYorpPfJWYv7Cbzq52lYd3hX5SoBqYl33Ec3Zc2UFRPXVHVh2gf
7zKteyuEu0tqWe7wp7COs/j5ST7DfS+ynW4B7lHF3tIapOd9LaLexSrSkpuCZueLrc4AOclk+TaV
XeQiRcqWfAjbpfb3yqRogQWJD8yIwXJmOGQcAQdYSi302WmDXamCprJgfpoij9L2Rznrl8fOuqvy
X8MySZ1R7DgHAWLMa3k3IJNR7HV4ORY33XTTkEZQQ3yXL8NArhvSvUvAXLQBjbB/SWxBApw7786C
kRblXbfTsTBea7TuTukqrlsvjxag2FJL/IOVVOyIS2RBS7/Gh3Isri0W2JCt2bnn6EoMTV7qxkTE
5Xjpceps9ZiWWHE1Vg10g36ktXq/gx1yIOupxJLT+uHSwzkSo/a6TpLRZivfBqnWFxKCGKRAL7co
gxtzijTGaFuigd6yPD9qmYzf/ZMH32FXjDEJhUeCTIqnzrK6rzL37okxzk/xPwXtAscy1lDkMsZh
Eqybbe1uBmXcSA0xURWXEcaeLSqt5DySWTSAMDjavTCQh6QGWVD5tSb8CYYCK7kUry04mrd0hKPM
B29Rpmt3lmDSbdTVXWKBn/NGRXqXKuWOkdJaENq0ZNxA5YpGIp11lKyOBYk3QR1uGM0Bd/o/NPs+
P5N4oVeHKMOquWh1ySc22odcPBiGaM4J5rBwhEgOMM3LT8IpnwdBiz6j25d1cQcun38zz49dVU3P
ZCY4G+DGLqunAql+5vQnN3UuOp3PGeHVphaJdil9ah5Gp9apa4dwbsZ/FqToOcaC5kkm+p2S+rUz
KUARPHEpJhjz8TAUG2TG68XUaSm0dXkZp4cbwqbI7bcVHPATIwIsypN/lq3kaSfrDodpFnYutiht
KOZdygZ6Jl53swxyONeG/Z0Q9brXLIKDSCCzzzUKoEB69r3VQU15S52kf2CZkkatSRAiSQowXka9
fEqRzFeFwJSQ+dXjTFvclqAthOH4J3Nml+q2Mx9B36enmkhL6J/PGV3MXbm69hUTw1Eb/eeV1/C0
MmoryRcr2WRDF0YTPcbojHFXjvcktFZYw1hcYUz6yvP5zhZqBqo7yXCSSHxuoEvoQ3Ho9gxMkH+z
bLGtq1NaLWUIsy00QFckFTETqPjbGz9Fy+mg+cOxpo8M6r7xD7oHQgv1ZBIVdcne3emna+WI56yr
4rM0sn7jJulHl7MeAspPz7aCxVpcjz+ztxmq9Ug2+07sesFgIoWBzxZyeQdPck++WXkiOmhjERK4
aNcJd3BdELNoxEgv7TL/VnJ9GGW7nvOac37IpLOJFyvKkFJ3M5in1OORNDV3OSQOoR8sboGv/QHQ
ao9OxWx3pFLcGfUsUeLP710d53cCv9p2FlUPF6EuvcjyqmGPexbNs+m2j/StzF1tCIy9Xv2DTzJx
PPvedbtq+j/IOdWpguSU28RVQhTqd9Ifb2BpH3Of+Q436jU2UYEo3T5PfBf3sYwZV6RGFS71zf3g
ccLGWWJHSXvmtdcnmrtimbV7v8KQpffdSRXplSosvpbxOQMncIYRVpwyim2+X2ePBTY09PQznsqn
ZMRQBO4awoUgIkMq608v6UQyfXy1dGLaUuN9WAwJU2sa3woLvEKhx1h7mci75FuWujlcALRGFX7j
DQq34eD4Of1Z3RyrWowXNdjzg6hS6hnQXulMOd75dJk4Z9nVNxOEBpsVZaXb6qwad891aF4MUvse
saAf0E4dTWac1mrUn+QbbtwP1/vGe2Tf6RpUAshxxl5NeXHHgDGHThmJrPPZes+8qZX4ARbd7n2r
jDA1ysdYVNV5QnQDQ6LdSEabrwRSg4DrtTV062Ih/G117zydBxIGjAFwZp1D1fW/yjbeWLh7B1F2
dWh4TNkzcRPG5wi9VhTZDRIXb2mSO+RmP0NcGTvTKS4NmXh37vLTmZr+oNXEoI2pRffLnCGtR+PU
aeT8SErgYJU3T1ddPzAc/FmkVT7OWkKX5i8KY9GEuNncakWCX2rInxsfSkvr9wjCNbAB3J3cOMeq
+JVrke8p/HLsgBrBsuspuTlaPTEghKH+DSorma5+3pwKTb2yzlL7zLN3ei79o3nzMPpIxOnY8o1V
rkgOADUOFHUtj9zurxjmoOosJoD5T9NP08nRM0riwXN3dcxoLyXz90626Z/udMNlEpb+DOEB/8lq
MQ1PzP0tJeUgIB0FjC6pF52OFaMll4Ohwe9a9NW4JnRLBKdhEGRfGjoxclkbAcymYKgfqty27pwm
HBeVPi5u9Yg/BuEoamZK8mJHSA3l9f+Hmgz7boJUo0+w6XZxYJjsvBlOXTEfyq3nwe4ELjAR2KC9
ZLdV6uq1HTo47rJhsPXz4N31LigXSFPQRbOHwVX+3X/PigGw9fCfk1OMAiWW9mL2/AuQGl/cSFuI
KbfgNM3asv7+Z1qcVcZgjAczc6ejbqGjTNOJyXyNsnRJkcda3EJ+Uh4QfZdUoettdzUvR3JBtgla
J3Q+1muN/WnVbwIUCJtPI6JqpazHZHHNb0qjxmzU0W7IOtFhiYGI49lebX/9Ao95S0VIRnb78rf3
seR3CsCQ0xndQ7nkr+1aBfWqwyljM79xmvEjt+a3fIxxQtbu00Ti73FdkSY40zdKxH/goPSdwY4l
QOFeRHlp9Id1yverIcURv7KxGybrY847LH1ufaRiWMO40Z+mEZOfQVTd2fUYvRqEK0aenbyZM1k8
Vs0AyZSsrSRWKRd0CFavqd9QbfbBUDBGWaWT7/JU8+CsNM+palCkEuXJOEp26McW//TfP2FKjaYa
+rLpJ9ZLNzLQK0qVnWVcH5vSxDOoocOQa9xFaiY5QNf7hr+lcQ6Fxj4uzsmNVYOJtHHw56MyDibq
lH3sZKzvbjwU3cfLWkNmQUPMhBb+vwyYFL84ZY4mc87ux34wSGvSGIcY1ftcTuTzeT+Dw9WCegVs
nunf+1MnMBWQd9UyByWU2AGHhFmm5f+3L6rsaSi1hvyL4mPpRu2+bTg84zk+j6p6cuL1JsydbeJo
soGt2X0GOi1J1+JkDqQPerN+qIwEhApzV9Wrfe8DH8gVTDwrYSJfdSz0iHna+UyXr0tvErEpvPnk
EG2IiDE59Sna63YwyqMy2z/O7LFUxYs91um2Ip3ZHmz/OCfGr+2jtGfFJEi8bobIHmbGrfV1jj11
X6APxZm9a/2czfSCZxdGIaIW5P4JOQX7tBWf8ZBIhtW6fkmRX5NPszVKfK+eQHCCYDstgf5j0fIX
yH7deNMOVSfEUR5f+F2h++E8p5+D4b5pLksYIkvwKCYU9QN5lHdSqTeAfXQIYksOm/rn+uhw0LSU
zxKrJ42vkRwdvT7nI81E0kvnwR6ObJcx2HX5WY7q25mmr6oEFMokebpH7T2rQT1P1LNL280Tpkrj
eWwqh+AyYZ3HSZ3yHt08gUETkJnRei7VsWVMjVahR2ZlTOtd7HHnYts3ImFnIAqNzgzdGKY0Bkl0
+bPu3FV4qzYzbpNcFRZjX1NDl+p4JxrSfwaokake/UM1t/Tko3YLl9HSr95DKYNOjfc9dS89siwQ
O5+pjF9Ju+529uipQylYBRqug/bfAxxeWpw8jk980ezuZnSgaKlaiYevCAbrQV9W0O6CQbfXOc6u
X6poWAYRKgaW16mw7uWU2U/A71nHTuu5TnrKwvUgW9cN/dWY7wfh1VsTMCICByRcbvFpUStcV5JY
qOrE+CrgKOOigEvUcwkHCJ7uJh3pbr3cznGlpqOHH4xaKjn6RroFDnM/TSmCkny5shBmKtThbNFi
pzuzXDt2juaElL3t0WuhiZpCSlLBaW+zhUIVz0h7HvOs3lkGf61NIGlY9W15BuuRBICd5A56AiKa
2WrugaW193OBu9ZNzCdjRNZh5zgfRsJhT9DvuD2XxUKNUOgnNI0jcE3jXqlaHq3qoaiW+pToNxtX
O94W+MNOt+VMQG81IFx+dlMy7oYCHZZbOp+izvF85f2RYLhwYdh+cPBArDKXJ1phHhe9fNNdGAGi
KP7H2Xktx61safpVOvY9euDNRJ++IKtYKHpSpNwNQtKW4E0CCfv080Fzpg+FQxQmKmKHYkuUkEiz
Eplr/cZH0r8ADk9RYD482FNxzVVePeKEZVyZbf4t16zs1rYM7aj02qHrqXAiuUQB0h7wJ6rgn8Hs
HPCjBiFjeLdti76cJYP72CPwAHlgtwc/7o4LlburvbCl3KBNu8rAjJCLFExBweVCOt9aI/5Aaqi9
miJ5WVN+uoPS+mSZavnCsRI2rXYLNAYQRVUAuirayh9k9Vq0GE7Zo8eOhxvsTVRWf8eQ4lHjQUGj
GyBUpIbzRMIgvM5t9QtVBDKpanSbjJl4sXVoA8Diy1Ht/UzJr/NOcBUKq/sx0O7dRto/xvQ2A8mq
pxMF5fDOzGVz003yEWI26hC9/olcoF+Q6ErheJL/R9C3tq3j4PQPmMDclCI5TqMnDiEn3ku4hw43
iBuDaigLpcW8Wev8RNfap5xDqnS0D03WWdfamB6NlkuM1hsQ3qPwNk8t5Ps6Thn5kDdPNtADeOwt
MI0A8l7loYmgePuWPQJZKW+8+/2LoafKjkuf9E3823ME2/C2RhxSJb+AvTCxmpN2SaL+xQ5qZC6a
Y5lguabW2nhnh2oCezkW3AUpHQgBLCowxluo4wc9Ba7m2uF4n+F5fNQYYBPcIrwli1DWy/ju9y9B
jQ18hpcwB5H8NikmkFAJlHg4lngtJM4xz+Hb49s8XrptOJB6zx6hNwQ3bdK+qnZj3AZxdzfio+eb
pGp9/KB+qWbjHLIBefxJgdIp1UR8JHHLh9C5acPK+9q2YrwI+Rexk98EcgYWU4G9mv0PUWBGtbhC
FXwQnCz7OdmMQMEeDCiZeazrbxsLf8Exq671Kq9JDaOPakIPh5OFIKLCYROOdH8ZUzeM6vE2AGrR
9WG5A+dsoJNTegevQEMnCL0XE63VD6mi7WGDfwY2gAQpzKvr2kXmxLnA8EK91xSyO73r6hfjhI9H
ACCUzYd7uz2T4jvzusuC9FkbjBApya4h4YXwgYmI4Wjx1zmRh2SaDaxQhJJcwW2IdkNqvtil/TLC
y76MRjO8jufLv9qXN16txQgTqNpVbsKd1vMq3LlDfePZfRleoLgWR9dJjlvpRYGyj5Ohbhc7jXrk
2CqwvoVBUkz7yTJfJq8fP7gj92Rqyfaj00C+D+r2GIBUPrTuMH5u1PQFdXTtydZvoPQ014FAe5Ts
n/BTmw0qqobu0qxBj/FtGoCgadCZbS+6JjkcQrVCrNuD9/BZ1cC2DHw3wcPgfEJy4lHmsJB2lRvf
52KIPjR92yMBh9RvY4wgjz1gumRL/+bGr/meCqWnsdpip4vkleQ/iLs8az9WoI3ueISvW+UvGG7p
FYJuM+CgHO6z4oEEs9ihyE0gJd1U71pbBYJrzywQK8PMvEdjADjS9ShiSJHmzAmAPH6ljpRnuin4
1Gez46uIEPbPYZLqDb+ojjN84qLLA8t91JnyoCdD/mJSUuojllapMrhpS7UnqxwQnGGCFk+rodU6
O3iVMLFCV5Z3nAEAsx/qUoLJQHAFgHs3fe1GE8pa9zJpOOxF5Pdu5ThL5IxgWRLAzQF17D0WOvhi
jjLdFZEVXrZoTl4HWYgv6IA2AlTa6ymAeAjkHH+2oIZL6z2NkaF9qaqrprPrr97U1zAYVFzZjLL5
WiO05cK4dzTUaRJE2y6jBNmi0BgGeK2a9RUSOzKInfukTqgw6RMySkOLX7VilTqmKnYEGKyyP8M/
E2ktviCE2x4tB92UAdslgysHn1pn4jIggJa7lCVajfCTysCprAp+6piIOeiykxEY7GMWOaDis+xx
LPLqAcl+9SkMzSvSKFeeFVQvYS+5dc+4MwHuNhFO8qxAmSgwsUaTi2qtfAHwp39Bwf6GkrvzouXK
R7NVP3m60jwCYUI9Bc5P0ejOUZYgS7XAS26qBvHO0MJg1hrE3ZQZyusMgruUpvuzHh31zvO6dpcU
Fk5nmoY4Yd9+yOGYcB7lqzcmyn0cR2wSTXI79AlMU8Dg967KZ1Fza9B8E3QyE7b89MPSde1SQzPp
S1/Dt475DsVpic4Sxoz7GrmBS4gWIC2SYPyoozACKqpRtOjh9y/e6H0MNDDBVGDVna7ipcTH1VdA
tHKScXdIC1LZArpwnVJAeAiQ9sYRNzj2PY4FsJsSEA+gIRTKwPuqS/sjBrZHlwrUM1FBhoTLE+Ui
Cu6lB4CQEv5BGugdKi3x0XETPNoj6jN69xOEUvOhitDpo950HZqxvjP7SnzBxYCanesgSyd1Tojw
nETfutdNPCkIUf9sHSv7Hkcxnp+z1JHTGr1vY/dwVZUJ7M1GEftYqf4mzdFc96lb7cHudY8hMkV7
C9LWARwIlP9UL19Z/ujxWi+jkSv7wSYYh7YdiPMoPWpZaT5pMIguEt30DgCO9DsdsaXOLL0b1b02
zNG4o85a3U766HuxBSzL5RsaKsZdZMhvFj4QL9TPYLeI8XacCm9njJp35FoJrXawv4+JY1ypYf/s
9AybbguShTnEWqdrv9tzQqcuEIBwE2wBrBHZOActkEsp8uGxce4MPRc3HShp0KycHCKybMB9XjlI
/8hh0hzqnFMiigsaldiHWJgIuSEdtNNr9cEUpKU5NFClxSJQfpM/Y6sHUM5l78lph6NNcfquQ5jo
Qm0ey0hHS0mxwV5o6F01TfyEksTo61UBFgg2MBfVe20MUQVrBLcRCyc5DaGpMvJ+WmZhP3dswgDG
qD4C6blQ6wDpJo6dV5Mqu/tYb/obrYseizL5OwvRXR9NDOJ1bsxQBEeAA7W6T4CD7iwjPuZlReY+
afgIgwowhEkFdXAP4CV70KQZjn1THl6VcetjXQkCz0iy8eq3Dj98LnEr0SaiDgeVE8zCdeViNzoG
XADhSz4XbfJqqYP34gEPJTVfmxyXm5Zqvq4CoNAAr6F8CT5kILO2gzA249OgcTt1pD+ChPHZXaNd
w+9IhFe/kH1JbiRwlAu71aMXckka3HrkE1UtvXcdK+DeFeVX8N33LXW432ccV0dAAHs9ym7qZNwo
tQD9NP8f4r2f2r5J/KvJYUfvNcStFYXvlZohidFCibxWObZzaAioEsFd7GLwLLpFWSINkLr10K7T
6vIORklz7Rk606keUU3In3WjxJbDlA86EqEQ7OC1Tkbst6q4r351VfJdDuglO2YEwEirb5RuhFrO
q1wXdndF9tYPK6X5bHVA6ZTJQPXfYjetwra4bvNir5dt9xj1sQLHP4E8DhonNtDAVKbrSUeDxotK
51KrpuC6DMjnNiZyNFiBTddh60Byncj6SjchZ1mTDU6g0+mcEb4VNVATOZTfKCEUtyBUxJVCYvQ2
JmxuElW1rvSurp6hoB/dXHyXyLP8EPldypb/oqr2E5Kr8cOgBV8DkKBHjC4+KWUlYS7J5pgg3b/r
OnQR4rp2yEmgi2DVanPfap54cnTjbxDs2osaNEfMRcoroxD2Pi6l+9L9HCfL9p0oiy80pXgti3Z6
BXYAc6yUd5OSlld2M4VbxjP/7nXiWFy0bFzEDWySvIXXCYOnqKrrFr6lQw8U5qwFV5G8T2td7IQc
P7lTiHq0GT7D1OfUODWfE87Dl+18SPUgAtxyaaYKXmUOomGQAVtQN52Grgp7+2/zjv/1Y/jf4c/y
8f/adDT//V/8/kdZca0II7n47X/fxT/qsil/yf+a/9n//LU//9F/H36W999ID578Sy9lzn/Lv/LH
Y2n9n2+3+ya//fGbfSFjOT61fHaffzZtJn+/Av2Y/+b/7w//4+fvp7yM1c9//PUDKVM5Pw0H8uKv
f/7o+Pc//tIxZ/1fbx//z5/NXfzHX3fjtyL/Vi//wc9vjfzHXziU/Sd5Eh0jGc2wHW32WOx/zj/x
dH6gu6bhGQauQ+bsh1iUtYxoz/1Py3Rc2+XnlD45oP31H03Zzj/y/hNdO4p1DuucXcFy7b/+34v9
MX//ms//KNr8EbNN2fzjr9k35F9mLAo2VY7pGkAh//S4gVc01Ibgsl3bGUohZZp/rrCZjTfW9mwO
9N7jZ2/bN77qRVKFUIRSDNLCpLpFUIHNPRvRT9l1hafJDceeP51y/9WJ2TTlTSuRXjpd1TjVHDjs
6lnjys9RXoLDrxpQF34rrMl6lGj6pRv9Whu2hRmSPiRWaYup9CPFg2/Y61p1E8Hfm3Zv1s8/p+nt
tCxMA//VpYXPi5BJHZnZWPpDWnudL1vNbnzLnKovSgfnbzYR639C5glflAyGuTHZElZvFSXVUTX1
+uPp11jr5mJHUgB8mKbZCr+ruFNcWkkJHxt30HzLknNtfeiLmeukhZGHg81waHTIPbraryQTrnlp
o+w2bCyPtUa0PxsZKnDskc2VjTsdRZkqytwHjuuAOvO6nzYMq9aGauE0JyWXYysqBabmWvfgiqp/
tKZCvzk9EStd+G3m9maFl3ElO1nPCIo6Nl/TEf7TIUEj3CRRDZvtcLqVlT5oi81ADb1It92gJFcm
u6tJWFQ5siJ+Pu/pi70AWd4C0kBS+VT92yehVfBMI6e26/3p5y88QP8nZrTFNqDBfzJHvv++TT27
x9DJGtVjrYSBsQc2DoYeJfGSAwjkQpK3FlQjXYkiEC2eE6s3Vo6w2J7UKKw6zgPVcCEV6XLSU1M7
3HjFP7/0/3rDeXrfTOMYl0DMHTaqYHIVvOVKtYn23BfNnGqd4pVf8TwJAXEEBT7RtgMeZI9qiD5t
eETOA/HObvzbOvJN85aJkBh+6sK3y9rlcBmYT8ABEBcf7epGIdX6/fRMrK2jxbbRIgKbJn0C2a4M
i+dcmd0iAGxW7nm7728Hvzf9CONqSknHVX6GUA6WIVqRv2Kq7W7semvBttgvZG+3AyaAwu+poSE6
bSUfFFj0PziN5xu7xVoTi92i1cI6g1YqfIVjPGg5oF1X6PCBek8ixzkvnNV5Fb4ZpmyqHbxd3cpH
gSmGA2UZVC3SHGb5xjys9GJpkMfHlktKwOcB10qt2QNSE5TXc0yuL9JYTT6dXk1rrSz2DSTfzDFz
MFml9oewZq+0mkutse+y+6FBu2LjKzFvcu8Eh7rYPVpvlE4g1cI3nX6mjmlmKj84GEE4dwX1h/Ey
0LGgvAKGAUS4y0jqnrcW1Lnfb6api1ShGcC0fbuLixcn1tCq4WooPNQmQiQfTo/i3I33ujfH6ptW
gD32cjB6LKiQNeSCP3JdVPYoDeYY7KF3PpL2suX49XRrKzuAutgBsPGt9IBio982lVvsg6qBfT6R
ing97/n6n70Z8JQzzBI34zrlYA2dsyn/NjM1dDdGa+39F1sAzPdKKURc+bHnxcBabDSE7GzLlHnl
M6Auor8cUD6pVaggvcaQgMsItRhlA2Bgzms2mZPtp3FjzbX5pHJvUHtwRzBTXr/1HXg/orCn/XP0
Cp3ygwYB0leqzvscIOr3N7oQOJ7k0lU2vjXvjyCwlT/bsBWw7qIeOZPjNIs+/9SbFB4d59fpBfD+
EGreYlMoQBaojpEL343xALhEicL09iFwOHK2ZZzNJJYYimEQuBg+tOmYfnEC2/hxuvH3Y0nz5j9/
E0vREKejMDloqIGm5zsApVHkJynIm6cY01/lgxPJsnw+3djaQC62h0rRw8ApMpaimU/fyZyEr2o9
QDM6/fh5wP59X9C8udk3fUH/S4nFIIUvs1Ghogr9HjkqBJbRGRHla2bHh9MNrS26xZaQY/7TUqet
fBdlDbk3hq5FVKcUKLKRjZvk7rxmFjvDaOWwNuqO4VLBV7aOeJXgtbAeys5sYLE1GFmQICDM5EPC
QfLBVjXwd4bX5dFh6mX6/XQ31qZlsUXogkxsTGnIpyyVF69aZGDYFpY5hTkJ+cu5mijXghQuTOoy
p5ucZ/ydleAudoXcjfXS0Difq4lWPJNuxT1G7XA/3VhpKwtgzn+8XWlAfRJKjtxhqhELiwt0CEFc
uBXSP9S0B9N6PK8bi50hzCgvyUCrsFPEP9RrbOhnrajO7MQi9Mu8zqnGE41I+hk3GF/DEQCj8VKO
sMROd2BtnBYBH9gypnDDddUuMGbAlE3sLdl/UJpYXp1uYW2m5z9/E/ORZrpCwWDLrwb0ZWoHd7Fa
hNrG09fefxHoHRGdd2HNBDSGcaOzm2QZBCzE6rdOz2vvv4jxSNGFlyOM4cdpJL7lQHlLKDRx8fG8
4VlEuCvKhlvvwLk5H8uH0lLGvfDQ+7w4/fiV0HYXoW1PilbpXDD9eOx/TUFSokfWAJke8G6UwV2h
RA+nG9LmJ74T0c4ioscihcVQFsxzkTxOevzZDcYr3a0fm7S/rbocFwn9Fx9RCL3IyG90b2VynEWY
I2UZkG/xyFwl8bWXKN8nYA6nO7SyspxFaEuzkZhCsoNEjol5iYckvobq60VNRWgjvuc4fm/I5j9/
ExrtACoDvE4JWqo/WDAHd9JobDjk3q6yTfHldEfWxmgR4rJUOiDyjJEbqSh0A329iMtc7E4/fa0P
c6tv+uB4XVwbFUf9UiCcryALiF5qsmOyYUd7kJNON7M2G4s4LxDx7bB74EYB6g9xNaq9D4IbBmh8
TW3TM5eT/mdnFODcDXI8KC+69V7vW1TGOf2fOduLSBdG5TpRozMP4UOlTTfFaFxAPKJG3GzMxdpM
L4Idj16zA4RT+dC24YYBHx461P3tuvdPz8JKppiCwJ8D5FoCGoSoS1/JJwVZUUSCa7QnEb8tMIXA
vuHZQLnwwW2QdKPEZMMDkx683mb4dPoNVrpoLwIeEzlLq4uSkJHVyKZfNs/tCATv9NNXdkt7EfOa
M7RdmbGYgforD2ECygA1F+qJKE94KKoiN2N+qaYB6t7pBte6s9gBxqjF/SjCnldPNUweoKYl1QXk
eO+8+7629L23agea97zFeLZULpLAKvdljB61lbj94bw+zH17swNEUIsifKBJq7s2AoJ17l00sgg3
An9tShaBLym11gk6eXRgSj7k0BYCCedHE+2hGIvv6UwHOt2PlZ3MXgR/VQ0OrLyGuYhGtuN+Ap3n
GP2tDM3wdeBAsT/dzrxU39n17cU+UJpq5GX9wHghBeOjzldfcFf5XJgAKaX3NIkRTVshrU+nm1vZ
Oe3FppA3nYHeJmj6KK4SUBJ4ZIz4i7n9qyJk0Jy3CKzFxjApXdolIYM3KIN7CW7aPLoUGzf2nZUw
sRZRLxszwv+XJUbsO1dVVbZHT8JdP2uErHnpvVnAAEs6wyvYmMMW9cO2qK0dN6LId9xh6xC5MgnW
Is51BXqZobGxjGas3drUBx7RnMMrL0Nzfne6G2uDNLf9phsop+IhNqJi1DSwvEOuuXsEb5qNQYLZ
8P66tRZxXrk6MNq0KXw984qnzgppKWlTP1fd6VZP2wbJSxxfvQkpPFFkyH6CSr7ESzf+NiB+ONu2
Ioq4E04NdDmtjZmtnhsmouUCZdYycWcCswz6F6CS+ES4KcAvK0mvnalqX7MYiaJA7YabODNBnDiN
/gM4Sf3a1X1oYe9u6CgnoHKB4p2XqJe4DQZUZDOlu4v1CFJHVk0OKiAhOiKXLgei66I1IdynVLuu
4etP13rglg+aiQ8j3B5kw8BEIrapyfwzuCnjIeqDCacuW/mFgSkSOXjK2E+jjmr93qzSDGlRB9Ho
QciP7TSU4HVC3X5I+yl7DUfrK5re6vcyjWFHo9zwNR8j95MuoVmrjRUCwCQvYRWg+ekgh0DLC3D6
7FU/Smt5oMCk3pS2mh5dO3MtruSIIhrTpD8D1EetX7OrVzvR0YKIlaEnR4XWM2R2SrmwkQz4wKaD
70NsJ9aFbaOHiW+yi8QIcvbS/hVUoFX0PGl1BL5djB6MJLAfe7N0rzKrjJ7QE8GbcYwN92Nug0Y7
KpFXYpre5cHPUsbRVj5gJUDMxf4xNKbpTmaV+6jbTTulcGYnPS/cG0ojN85fa4cXc7GLFF6KsGSj
ZrhHGYp1DRsQ44VpcjJxUMNBozgG3NI46i2+gYfEDaA8l5PSD340lgNrFuXLydh4mblf73wErMVn
rWoGI9XBrPv45MoXWejxPQnMb0Ffw+yOVSyRqh7NR2ggwrsPavTdNr5yKwNtLb5yI6mDAp/m0scr
WIXzEgpgb1AX8yRrNnbrtSYWHzir6AEup3HpT40U6MqF+rgzqHR+cRvUns/sx+Kz1tQqpAEjLSCF
IjOrQxX6O/RyHJaRlNmq0qzsqObiw4D2uqV0upn5k92qOgJPTossUetWX87asc3FVwEXpbhDIAqx
ENVN4eC4qHVEAExPP31liZmL78GIRnLvjHoKCNv6FOiz+03viZ10w/xSz2ahu0xtr5r5t1kC6eR0
q2tjtvhKBKYSS1QhMx9RthBC31gfLCSlNr5C88i/EzbmImzgcSm20FrQKXiIDoDREvl33AvtKRKG
CVesR4dKQBPvN8ZwZSmbi2hRAjFkhj41vjmkaoLKpOhcTMlSF591dEg+njdmi4DRrLgHPhg1PiJP
1k2QOdnj7HH6/fTT59X03pgtIiXKzMFyvQhPPCtEx6UDv41tbIofUdomDs6RVYJc0Om21rJAxmIf
L8Ac4siZKfC0deTmjIpyHErCUxZ9G7LoFaX5qyEuq2PLabc35dPpZlcWnbHY2ScNflpUDgFXggxV
4BDpeBG79UanVhaBsdgGUqvxYgx9a1+Fe4Pyeu6G1h7yuYd9TR4E5UYzq2O33A4qNHS8uKp9EzL0
TY/8ovgGjzGqblxYHwGa9WSArzLcsPBxiyH3Hgf0lZLHNhrqaeMl5hF7Z7HoiwVf2fCTKMyVflEr
zdd4mjL1whFRuEcxmLzCrO+T2ra8glpjDhtBvTZ7i41K4dyK8nET+aEQ5guCVig6eVuxtbL6jeV+
VMYG1zkRwU5BCTWFi72DcBTvWwruseJ9Or0A15aIwXC+OXtbTdxaTm2Efgoj2MSuJJJfoKr25q4M
cvP6vEYWc+PK1tLJEngHMy5pQ2QG4trQc1DLLXenm1ibiuVO1MOgQ+PZwzm+6D7ahqHAFvecje/d
2lwsdqIhD3THVNLgEDia9bkrAR1x7tehUvR49aHmT4K12ujJyozoi43IE3aXuorqHkQR22gbcfpV
QJrjyYFg/OnBWvkYLeGsmgGUQVaQXQc1sOKfTkfx/BrkUdEfFLWAbC7I5LfHoedscl6Li52oycM0
EV6HfIyCt2XRIMByAXUI1ACqv3yT8FXEL9PwbFzjT7e4siD0eSrfLGxIElEWWYlyaFIAPRi9dLK6
zBH90y7Oa2AR/FE9BChdsWHjnQDz0QSHluLbJ/Jpo4G1hTD37E0P8JXSa6xCggPYWQkXLYVxEbXD
jZt0Z25g+iL6haWXyTDmDJLAibnpRm2XuPoWgGNtChYxCQnfsVUPvg0E+k/YOfGBs/tiI+O59vBF
SE7dEPe6ORa+AlnqwRr72U3MczbGfuXpSyRpSrUHF0hSBoqTIPXjqZ4vpaZtrM0VDKa2hJAiRZJb
aoD9ehva+WfpKOYl3o/DhZeCxo4EZ8HRGcA2GlC97ErTb8op866dpEt86ca1Hw8p1vQeIgzhuLEn
rGxx2iJCDWGpiLO5uU/60CM4naD/LvU4fEq11P7ZhXFqb3ypV9b1EoDqItWE7CtJmArx0MsoDNw7
R9VMfHjj4Lzi8O9xfxM6CM54CjAaUjwmfhsU/+Vt1qv6SxjiqnE6/Nd6sYhOkjKADdg5fbMnESMd
uwAKnKk+GvztxpSsLcJFdAZ6r7oQHjAiLYCBXBUZgipQ9QvUeU/3YW3O9T93mLxuLbRPaACrW0Qj
OtvwFY5LlxWWlg9ZCZf5dDtrHVlsBEkMWzBXAnSa0xqhU9ivvUD9Hk2zjZFam4zFZlBint7aEXSx
brJxOIlQ9WozRyOTm6O5droTK20scaLktyrbzoLYD8akuGpVU812Sj9aI1qutv3tvEYW9wGnDh1S
egEzopURuAy7SOKd7sxOj0boGs7udDMrE6Iugt0UQEx0vCR93D9QDUclA/MFxz1vNpYY0dQ2s7BE
58W33MS9lfC9H7gnak9ZIuzP53VgnqQ3Aa533oCWAU3ATfyGA1p8EQrz7rxnz4P25tkZrDlbd3L8
wJqmenQHFzk/1NPO25qWmM9+ALnY1HbMtxxPABTK0IXDTk2Bhe0lGv5G53ViEdpJaOLZUimxb6sR
avup6+LAVCiGu1WyXdk71EVMk7DFiMdyIz8IzW9eMzUYMyW35jDc992gb3wqVjJBSwgoCjeuO0JK
oRfG/aT1P/sCO1NsHnbC1T41iu5chMkHU5leTo/a+zGuLiGfVdpxeY1mOigizRkqp5pxo5qh/KqO
3XmwfBiMfy4vR7X0rFao0gwTpi5TMDkHrXan4+kevB/Z6hLxOegJlNo+RNih1BRfQ4rOp/BsbIzP
+/OhLiGdoeJooZ2FVJgm4eE+MaDScR1HrfldakCMEeGN4idEKbyvY66pODKOLsl6/3TX1iZnEfMS
MfwKkbTQR5J1OOp1pzzJrotvijBxXk83Mc/BvycR1CXMUzPqzkJ2NwI6I/e16/wsBtx4wlF+81DI
uxgTstkmOuFnBam6pLJiKw+ohaSMTyUEeVoN8UdvhL985uMXe0CZKYbqZKwAxUy8GwupaVyugnID
NzV/K94bq8UGMAQCscOqDP081R7rIX+0GgxyQ9X4HE3Op6IxN9pZm/bFt72yB4l2AXmQUrFLLEVr
eaEG5EFgk4uNgVpp4t8wne0oY0wouN4XIDQubC8P7iOhYKiAD09jnNnKIvBr09QR725Itaiq8J2x
bFD383I8SdoxazYOECvx7y6+7AjBV51howNjGdjcTY24NfrxPNQwdYrF1kU5G6/EVjlQhcI7WyDf
n5tYS47BRvytvf08QW8+vQiTdHbi0oDelOika2qNK8QgzjqGqu7c6pun11nVd1qiYDYUi/jWGCb1
KPDA2fhWrb374rSeD2E2Qd7yDq3M8emzRhvAB0Yup3emtacvYhlBXYtKURH6hix/uWWGTamtbeVO
1x6+CGU9wYt7VBrlgIN2dKgCREscFVHH06++Fl2LADYEroQ4u6DZg8wxiCv0NsROySPutjJy8q3C
5EonljBOioNTD4uGXIZtIOyLJtW+RBvprEMhZ+E/104Lp9fwEsStnCRJ9oH0wkOf68VZCVJy4n8+
XXMHiUVzwAZUCw4FVpfIATkb0el4dvJZ2FiiKzPhLOI3xEeziyT7nD06v8IOXw690u4qlGE3tri1
OVjELzOLU7LAWqdOEOfQJLZdmPqdR6RTnbnVN/EbF0knlIpiSW3j8JGaLdpsllchb2jIx9Nrda0D
iyB2JulmcYLMdV/15Ke76lMzSu3M4V/EcFnhpVUjun0QWviqIbNkoiGJuO330+++NruLKA7aEiCT
l4U+8iK46YBpvOEMNvlDN25hpdeaWISyN5ZymhWjDkY7PUVjca1iO5khQXTe+lmiNHFjTW0jjpGQ
Q236tqzyEavievZFOD1EK9O7BGEKPFChpfB1FOlgfURyyXqWAoe+856+iOLCRFRuiFCOi+opvHVy
fDSjFkjx6ae/f+FS7UXw5u7Yj8PAt1EpsNoAIERRqHKGS0RiilArN3aitRFaRLBe6GavxbgOC2QM
QL5XibgI4xGfztO9WHv+/OdvYlhPkQTK85ovfJHGxyBO7/opjq9OP3xtiBbRGw+MNgaQygGHvv4C
j0fwVYH91LEjXSKt8fl0KytBsIRb6pWbKFipz4tIlV/KSsuauyaPdPfW4uqzxThbG6hFNCdZZXQ9
qqiHjN3iskcHm1SpM2xM87wk3zm8L7GVtodgHpwfRsqS5tFCcfxJxFhQIUK+xzsrfRWaG2wc4Fcu
VUuEpZUjyYz32eyYHse7Sknraw8c09EhC763taI/ovgyInRdGBuBuLIOlqjLsWArxPcuOJiW/WwZ
1JpkFl5hmvUYe+YW6nZlgpbgS1Ro1NTLqQnqboz4WqvFuwz9s42lvPb0uWtv4sTAijPDqV05dBI5
3KTBHBgnaWPjSLb29EWUl30gUEmXPL2unENgQ/zqMiO7Px0ga0+f//zNuwNwqStXUHozitAaDmSU
C0zmnMBJNpIcK4ADdQlCCxGhiFB25jsUdF/a0vskPWyUPAUHi370TQSydlWvIwGaXKvB8Ot0t1Zi
ZglAE70ovSkKlAO8rbIGogpt51qGKfLMSR6ZOENZjoHB5WgN+kZHV7Yaa7EJSA9/4iLulUOkd/IR
KcXeV01FPGt5vcVPWYuVxSfdkLExkYL0MPbIMJO2pI7VcR409he0J437vpjqjfFbqXqpS6ikcHGd
SCZOD6Uq7OhZjHqd7sH4Y65eqSJ/DBS0o49lWlQYe/VOlV80KAQO+JlB/D+EOTWw/ZgWavccoqKJ
vZUdYTUFzmQTNbWycpdwnABx0L50LO+AbRX2MRomSHzLtwiFK7O5hOMMo8T0OJjFS432VpHRDdYO
1yOWZqfX58rLL1GidTOSLA3xyskB/n+t0ZvHytSR5cfTj1/J/S0xhajchxoOLd5BhurenMzvtaNQ
oEhekmm2R9WCJ1mM1b0Sd2dlytUlyNDETqCLTBEcGqP4MEXDve2J+17g/HO6Q2vjtdgEDeroeZVL
7xB68Ix0a8oOiuI1G09fmWxzsQkKwOVNCKr9MEwCD2L3yc6UJ27WWwn+tecvzjoodln9iGHGIRDZ
M4KKRwVpdysQG8G69nj9zz28jyUQdzflnBa09mwRliByhFnvIKrzEBqqudjc7L6LB4nBK0L9zY9Y
ZyHZ9cbxZu3tF5ua7AxLbVt2GiVwjb2DkYXfmQX25qMXbqzOlX1ziRcsO/ToArXgMtpHzovVq7Fv
OIr3iLXydwSet4rlKx8dY27+zbfUKIOsKSrQQKEaavtBYOgHlLPEAjCWez2B0amH7dZ3dSUijHk4
3zTmRlEgzLoieVhF2hfdcPLvIg6cjUPHyqQsAW1J0FCn02EIWFCpdyhNT5fkEsvDhMvV/qyQNhZB
4Tkh1mV94B4q065eTIzxHlSyQofTT1+bi0VM6LZZ9IXCqqongVhH1RaeP4R1QxY37HYpxhqYJo+O
srGDrM3GIj5yRW/TvCMEQ9seD/VQsQNmZrkxVL+xJu9cAYxFjMQdReA+xHpdqtiYYnyaWUcs0oef
U0rN4CoJx0ddrfb2qMWPniGc8KhHAZbwgzfq0QFS2w8H14H6Nqkw0fYUzcZqzzZbuZumGtOxpnHN
jVddWThLRFyCFW9bDbl7oEwaf+pF4n0AytqQqG/wjjk9t2ttLPJ7w6CgVB47wSGPzfbKM3EbGsyi
2wtlE1O01sS8rN5EF1ZuYdJPHaHcx/Fl6IX3de/80sNk49i9siMtEW+pa1aThQv2wazDfZfhTEoC
ZbpIu+6pRZBhd3qgVlalPvfuTS/STpsCNyHJ4Wh4d6TWUO7V2BIbKbK1p89//ubpnXQSDZ+j4ECq
g7NEHqofAtURz6fffSWAl3A36uuFE1Sth4tVcmmhNnzxfzi7tiY3dWb7i6gCXUC8gm08nswkM5OZ
JPuFym2DuIMkQPr1Z3k/5fDF4yo/pSpJgZG6W63u1WvJIoySNXI2kbgIqaB4e/9Nl75jEyoiUVDZ
rgjbEShOv/uy0NBrKfOX256+iQyG9YsHMlR8RyHeOB/WjyYX5ef3H37JjDZxYQD7t98GOJbDktzb
bvlAKbk3mDtbcnYN2nhhebbwOhV6vScsUi8oApJDBPqrh9UZ/vr+F1x6+saXwQFDiF8h9Yopq7O2
KodkGPJ4//7TL7jxFii3utnjbDCAsuaz/kLBN/mdOOPdj5MH8bDb3rE59T3Zu1AtsYB20NTc9S0U
01beG0jFgK/+tlds/bjNbdd3XKBW1pzAWr5nQfMtascrq3RpD85//4cjLyzgwwJJlqyBKNd90ejm
Lh9q/8q9+IKNBptzXmAUZAxrJF8R6KtPKxhRHxYwNN21gQXYBYWk+MqRf2mzN368VGijRl6Lkm6h
vrcL1Nt9/wOGXa6BiC9cqv6b+PtjmQyUHUFfXCOaDkPXp44Dvp7IkUdd1g11HKcYt5P8DvvjT4cc
UwYQgO8G1BreN4K/7hKJ400ggdYZ48FaQluQILuMW+t9aCEw8+m2p28iyZjHtK5KFmVnFOZuhEgA
9Grq4MqJfckGNk+PwxzlhAnybwW0A5NWRbimrBoiLeH6eUV58YZvoP4W9ecZ6PjlngPj/jRM3xdt
3dF3s71yT7nwDVtqyHYNVhkJOCHzmruiWiGSFXnHuMEEUsGgx/X+N1x6yybxsLNHWlajq0KK7uO0
xK/QPH4ccvLZNAD+vf+Ov1oS1un87j8M2SvDOSYTytWsjcd9P+ZhNsXTdCW1ufT0TbByfeiCKVcI
VmOxogXekn0ZyrfbfvomVGGAZwlboqNsXloFfYRWNhWAHyDovLL+l379JloVy2yhimdEVs5rDnUa
NWZlW+vPt/38TYgavGaaHRlFZiA2+IHXrtuHc3AbO6q/hfmhurkWdQRUw1L28lDJGYofCjK9t/32
jQ9DJVKZOMS+8gliOqEaSHbmd73SePir3SO6nYPuHzapOrCPT6IQGaSpPtEmmBM1xQ8sqk1qw/jb
DZ+Al2ySjZYpZBvNGGVjrqovwVDSp8UMw5Ug99fzB0/fuO5EUbuAunqIWXpvhRpDOe084CDPUlHT
lSPur9aJV2w8l/jGXwa/RIRTgiooga/lW9hKwB9vW6CN7/oKd0fFaJiJZTUF9B+h4JgA/zhdsf9L
S3T+rj92meZlEDHoMEOLyfBvjvXsaGtR3A2rK57e/4RLr9g4sC70yDALgaMGZ++LYRI6P9C020El
9Rry9NIubLy4j1gsBcWFAbLUY1ItSkH9bLhWeb7w9C3Abe4Q2dT5BKBFtMfF4R/CfXtlfy942Zaw
kEG+rKlW3JyXVpsCutOkvJPBbLJ+1dD8iSFFftMubKFtc2Fq5w/4CBS5j3aN9tDg/Ra39Mf7j7+0
Rhs/qHMIo+na4eoJ4tC3thNVddCCTM2Vs/4cEP6n3kJisfED5bpm8SrUpsKI7DwPuuNi/Tm65ht6
1sdGWIi5BrclXlugW1AVE2ClYYSiIa3bhHoThIJsV/r+jVuxcYgIakiy7XE/GddgTOayzWwg9mse
3hZUxcYb2Eq7xdgI3rCiHrMrYw1UFAh+2U3KFNiMTeJr6kk0ehJIvKK5S6AqH6VlbK6RY12IF1vu
wpoCJSMKODOa3WVqRP3V+pBqw+j4lfW/4HNbrJuiphogWicyGrHntVPzoQNDf69DeudZ/8rZc8Eh
tpC3sdbgkYB6XaadhyGqCUNqfg7Riffd7b9xr7/4wxbzli82bNp8QeOxjssC9HgcnE5rEdkhCQMw
9twLqJF9AGg5AvN7J8Au0Y1N+DYMsTf9i/EG8rVYBlC/5kwMdxWQMD8Zm+JgL+KlvWlOhsRbqAfm
fhctoPCQCW9xEEFmYk2WdVmuzTdcWOIto5atWegmWnGUiSCsngjf8m+mCVp///4iXzDELeBvbA2d
Wwe9sK7HXOouwv5B34t3oUnGCIoiV46AC58RbUIbByngipEulCsg0fmaUzJ/ax0E1G/7iPNb/zjg
xYTab1EQ+OpYPsJkULCj8r6U+vn951/69Ztgpqz1wkF1IvMbG4LzI2zfoIFMr4T9S0/fhDIB8ZnA
B14oKyHeFqdxXBVLOiyRi6840qUXbEKZNCFpBpDtZCg/xb+RGNrPoqPz6/uLc8mCNhl6U0WLA69k
nA1WDCe6jP5+rlrAC3MR3nLFhpNt0vQcNDuYTyhRrsvrQmOgB8Bs6ENCNf0289yi/ixBTy7GzH7W
gxEli1YoO3StvMZ+cWGFttSLxRjFdQ6556yvIUJdUFwyIPpZXiPfPGf6fwmTW9hf7DfERH7Hs6B3
d2EeD2nZkCyaxlPZqmJXDsttSe6WcJGW3VrMucczjM0vWeuh+VEz5n9U3I23GVO48eR2qTwnmwnH
+tLMr3z2gjpp5BhDaMat3tf3LfZsNn9bsI07N8pFtCyXKINcI7+DvjH7TfSk/HSYo70Xa8xSLy+Y
7MqTpW+rw/svveCEWzwdNByARRF4qR+taM7SUafUG661sy980hZBN7KRreQMNdPBW944UEXpY1yi
tD2zPajNdxGutlNwFaN5waK38LnGksoq6ChmjEHhIZn1AkpRb4pasKVG7EpUv7BiW/icM1CBLlYM
Y7C+mQ9SqOnIB7L88/5+/Cdy8xcr2PIWCrSB2SxEmPXWJIb7B7u0qWq+20Yn0NZMhGH3mgx3blJJ
X0wf0Na6CaZOYn5e1j/Oq9bhGrdU0fnVNkCXgMYJFCxAYqWm/DZz2zIahlY2wyRYmIFQH7rIjP7K
6/gm1iD8/o0DSU3Hnmqo15q2GfdgxVTpNOdNgkPlyv3kkj1vzsRh7ZnVYFzKKM+TsWgO0Nsdkp5D
lZH40N5ZH2MndpJeK0FctIbNGYnEUU8lBH0z1K/qMGtqv+v3lZHDkFDnrVUqIRKfJ/VQxQ5k+1O/
QibVYV4u9Nv+dalJhaGzxc/tLVAtLPH2VMVlv8WkPUqOIcB9UAotU1w9r3F2XnCtLc6OY+QCKLky
zMZlOuCge6uZulJSu/To8+X2D9vGWHE8O45aaROudg+yozlVarmG3ybn/fiL124xZqHfjZY5pGKY
YRNmL2zdFt/A+QcCFwH23zEx0gs+hYWcvCSPWJ7fQQwoWhK/nPwo8ULP91JodQV8J50iwWEqY/DT
1ZJwfZqcXX/4VEQ7j4SfeK4hDuqQpfbpAorJcP9+4LkQO7egtUkCUOZJwbN+Go9B3rzJdS2TnvBr
tnxpBzbRRfaRH8YVO7/A/AywzQlqIjcNCEFg9fzSP7a3PpfqChdy8Bwp8BOKn60rXuJA/Hx/cS79
9k1kaSINRdcJ1/pZcIW53WnZeY1/bbA6vGA8m6iCKiAJomkKM8hC6I8oDtVlsoJSdteDYm1v2yK+
LfpugWtcqipyPEKmNDPyY0T30U9rWsAm31+m/9rgf3ODTXjAnCgwsaCyyAoCicu9xzvTpAEQnZ8D
sKU8tmtj2X3T6k5/8SZZFfvGke6xChG5dlANAbUKB0jHQjHJCi/VUJTuEuhFzlC3HspWgCoVKfEO
2koqhMCIXa4NOF3YgS0mzitJIVnOeaa1fDsb/9l8omIek7Kab7tPbSG6a5E7JzsSZTUGgxz0nkJi
UkY8fU3b4IKRblG6PZ1jADdRr1aagcgXGc9dUxJ65ei79PTz0v3hYXE9FxBx8XnmUFoELV3cncC3
W93Y0N0i+Cy4/XDUnW+bflX8XIYJNS3Ukv1rrA8XwtsWwxfBlPS8rBxnFouSZTzjB5ooToLcv6kn
RDD68f9XCOTSmDcKdZjl0OumyQJWom/lkNe3tBLx+E2UsBGU92qlsQFtMd7Rkus0CnV3BRV6aXs3
icYATSV/1YpjgI3qk1t1c8SG34S9wm/fxAUozzUdcMUsGwJW7nIv5jvh/BsvsluYnVDQpNEdbIeC
rq8EU3XVFgnpO1mcam7Cf98PbhcsaMs9BxC8w8Qd+mWGjPMLKyL/OSJW/gTRXdHt33/HhVL7WY76
TycDEyTA3DUCNBTNvyOZa8AY6vfgCnZtzZDZlfy3iQv51URLMF9554Wd36LvAIZDmx1nc7bEZTmm
bQAGcKTME/v9/jddiK1b3J03jx3u+ugEQvNwFMlkFKcpcy7+FUY9+2wBUnh7/02Xduj8hX+EKIzV
4q5UTihK1lI/SmQ0/4RA0j7nddjd5oRbIF7NwygfB4KeoBeaO46aHlprQX2lo3npAzYu3olB2dYn
+ICl41Nazkv+CHIz8Y9Arn/ljL5kYhtHx/iJDKEayrHdVYRB9rBw/5Y9YSzhbrDRXeGKJn9YJvyQ
xAGadE0K+pIZbEJAIyoKw7IIXwX7GA79o26incOhiHy4KtL3LeCCLW/heZAHFLHsFtScwiD+SFvD
DkPDr8F5Lz19c4dA1tnCkpHBOhOUHwQrgqMpeX3FDy/Uy7bwvFK169x1Ac1sF5nUgGf0FLI4OEA+
2+wnHeeHWOTVba6ypbKjLKxsB1J2QEeGxqZlKft1Bx5SCYJdwDKuSRVdMOgtnR1YxgzI6wuaCTjj
mXfjhdZNk8pV3OaPW8njhhXcVcVMs4lLezdUcoAIDrvGznZpwzcnet7ka2CCjmV+Xw+HegaIPFr8
8XCbsW68fQDvPrR6G5adRybHhMg5+LxC7PjaIM+lX7/x9HoA2atX4PklfWYuah+ZE/1tdYD/5hv/
CLVAQaigLCqkmdMcAnnEfquz0PFNC7OFrqHgDQagCZnOIl11H9RSYpa+D6/89At+toWuzf26Bt2M
urSv+talVV47AfRa7+AMjFl+iHwdfylnon+8/zl/H1gg8Za0Ls9DaVwgaFYb2Qvg2g2YGVBk9ebk
XK96ML1oIT9AINGodgM1kMAAKyvkgna9NGxOGNQI1J6UuCsl8UJCm1YhCMuRGEyQks0rH0xPmBql
J9Hq8vf7P/rvxiPis0f/ucFy6lDKgPQ8hoT03uY+3zXteBPlCVbkfEj88fSyAtMS9FpptkRo9CXr
0NU6CfvK3nid2IouqwZtqtZfEHh0Ne3GQLHU67p1d8vixP550f74+aRiXu84DMYtZD5iKLJ94m19
kzgOFmcTdZpFROCN8kkGbptxB3EOfeoc2id1U10jW7uQBPib0LMMuPSPPSMo49UfrWEAmRH5EE7q
c94BQ9iymRyGq/34C6fAFopHDWBIYdTRDIQ69G4xHknXnLVHga+6kjldyC62fHtzhc7JBMZ4gI/j
NkpZVw9fYj/vx5R2FQgEmR+qa4fa398l/gedBwodZVoaZB1vzE74LU/9ltgHChmEH2Km9oqV/X3Z
xBagFxY6r9Y8IplyTqOFAWYRnYhYlTQddKPmm6Kt2CL1IBivZ3U2twUt3iO0N/JdCWzJlY84u8T/
VoTEFqTXGh8DWIr6mdcKkZYsjHbYm2vg3UtbsXHERq2FCtHCzyB/1YFQxD4pf152UItAo/QaCfyl
T9j6o9dECrI+BBfvlb1ier9Po5z2r7fEEhFvXNGKsmZt7wdZOFXz68Ca6qFe22tKcX8/7MQWJz93
ol5dr4JMxJNM3KBRZdTKy03iqcL/7JfjPGNA3cuvjEpeWqtNli8p4baaF7xvWQBJYKZN0WbWd++v
1YXt3qIBF86gQlnpIKu1bPYsZPdjww8LL20SRYCAvv+WC9+wxQVaXQjRrEOQjV4xvljoGn/karlW
I73g1Vsw4NRHJI5afINtrHxYpSfu/T6wbYKpotvQP2gW/v/zyWHqYoWqDUHaXbDnYtLNwxAS8v22
9Tl/2R+nX2nEPCBv8TNItDeHFrWuXVDW1/QQLq3PxqUpDu0gCoWfrapzhyaOG5XMk81PEBvBkMRt
n7B1aSvATRYYP1uaIN+F0E+7d2y+STuPiC0IMOJToYAOCDBpyIYvhee6V4zrXS2VXlqhTV4vlp73
c5/Dx/gyQZuMq90CMTgMAVb+lWvV3/ucYosDjHiFi223YIu9IXrtkZOm6zwWSegt870naQfJNb8+
qWGuXw2115CmF75siw6MvKYYZItYKKHjQZJpHPmP2Aa6TFeI16379zf/QhTZwgNLprwC9F84kiy1
d0GwyL2H6ZXD4opp383aXCn4X4i9W5ygk1WA64TnZ0ENicajayF0i8HxztT73ETduAcvQUVACHxO
Ud//tAuhawubq8GMNw9d52cSipooHYHNS5tyOtz29PO2/eH4Lopm4Rdn8v9VFR975QVvjbXLFZu7
9Ns3jm9kW4AHTpIsiMy0H3n5A7Kc7srCXNrzjcPzcSQK87/wmT4astX34mPb1Q5ziZF4BInUTYTx
RESb03zsMIlA2oJkU8tQPxttf6ZCv1boplycf/Bf8qlo4/ye6PwWPL4kW2lR/OuzhaOmKrStGgOy
i0bVH+WIcsIdX+t5TdbJWlxxR0+6l7xTzbyzZT75H/kSxSS1U9fOe3C4roD34Uacp2BEgWpEpfio
vsSY2/ST0FZs3vmeqZIV1Aq6LP2UCcwSLNU3Ndn7PMrb+yWm+ZOgxj5BS0ml3RTNaT+XazKJscbB
NgSJJ4YlwUjOaZXqWzD6a9LFRZ3W5TymIbc/h9qDhOLEllPo4h6Q/P4BdZ11F6ONtcvr/LgwUyZe
7Y1J2PY55NQisu9iqDj2tkl7oHFn1X3pue8d6nr4NdNlBdV9jZlEr3iSi/vdjflZGC9443b6DZXL
L1z7r5osYVoT45LZ10sagMsl7fXyoVMENGwBaw8eBqA5gf4tYL5dWlT8NPfep7Ck066bw09QXNXJ
VE2PZgye64C/NgO4RjhBEtoMIU+naIQYc+gvadHbH65Yx5Pnr18FRiT3UQyxTh10r6Kp38q4/jjj
3/eQW512K1nnbNBdnI6NpV1SWwOhOq/uEyoX+1ZoRbKC4USpCvOw5vwll6t3V4LLGDV8mpDQf6pi
0yQg6X7tIIWa9k4U6KqO405E3EvUPHmHvrA/ewN2aMn8PjF+qIFgKU4mXmUiIxDEKfqj4vkCenfy
u8/Zk89a/uj15oQMSYKZjAL8Ielvn3gjOFaaJtNzfJ8P66kx8QnK3j954355it1NdUuzlWmRyLCB
wnfuyG5FYppgtqnHJ/ZzOpX196kSwc7MzCZjDpY66BZVd20E3nQU9vkRgiztqVxVuQukXPeU1t8i
WX5QnRJJqAOecA4ZDkbKf5eS1UlFmuLJFMMzyKEqYBB5m9Q6GpMeTegkqsZfYGiyOz008z5q/Nch
mtcU27Ymeq5NYuN+Pa7K5GgQKrGjpml2Aa52ia70G+HmZcynj9wLAOnVqNHCjwR6uQBMGFG+FNB4
RHta1TvuwIntgxw4K5x+CUArlvQT2Or60o3JEAX6A7PTA5zqdzT4x6iIRDqdR/xnyDYlPo3J3lPd
nJBOf25Yi/tTMPw0nH/H7BbKQob3KchQwTdMsIumEN/mrlX7zq+D/YASRSpZ2Sdsqf8ZSQy9WM+g
0jK6RAWthtN1v1mPex5QxI8TC57mRkBwc3Z3tpi7NI7qD5zFB5DF1PduIkXKKSqT+ezd27Jxx8mp
j7Uqn53Hnl0It0Hjv8t6DwHPH7tfQWEoIMPddOiVQG7b85RHOj54YWl2gVe5dGmAXhqGwkvDxv3U
ZK4TzGKClT+qP+nRf5VR/DQQq/ctdCeTEuEpNT5AI4sC+lsVmh3CvP+lpqUCZnUCNmaQHLppbE4b
sJwkznRFSiwmdwWx5EgHWe56y8qDtsamASQG7sYgnKD8af3Ua9ljG5Zl0oTRz96Gb3rMMX0Com5Y
ijHJDHKZLGAghY3FKl9QTuKnwXhKJpOP0ZGBxv6XAOjZL1NeQbU0yAPwj0zjJJ9iqD6ylA+KfJW8
qRTQUjp8sEpMJ2lodVCAkjxPI6KN8XU7pxFDDTuNwPhcJrMXFge4f2FT6s/eWzVDjjsq6FRgG8iU
NcHKjgOYZU/+2PtHBamSw0wrhhMnxK/InXGnej1rxecBAugKCMVdyJh+4baepjTOMWtGAJFE5W2w
/Qd/mFBrlAWXLKELMEoJ2GnjR9909b+uLPm9HoDZSFQf9VkPgckdw2tlYkJa3nND5HHWJDJJgCv5
J4+y4FtbzuoeuP3237gci6dJDPwlKETloIUdBE9FrOxjR5HNpoIP7RMThfeL2WX+XHRLhN0V3kfu
ZJ0tkGEpcMbx6l5ZQLiTbujsQzTVqn8YIMgFKR4etl6iCaUf4kgvR0Xl2hwKT9Fj7LQ9EqPc51nE
5lVD/viDZzEUn0D0sQqTtljz3UTOWhaD5a7dT0SMvyMwnZuklOsA7nwLksHV5C/eef4VEeKxXPjP
UQOC0o6qTYMmrpJBDz9tPi7P9bBiJIQqkxDfnz4N0HI7gSfoAZOWNqFkzURIvuQNfREwoATkfxMO
L3wTlNK63WDGN49IsgPFDWreCvbHRffVld5PB0O6Z4V6MlUH5BRInT/Xfg4jCSN5ggZHnkAKh+wH
P/CT1mJYAmH8mdfRKefkDZOX5iBasCVL29mTVNGQjAuvUjVCXrcZ0ZPHMPeKsCunT8BPsx0HxjXF
kfddVfJj7aFqHU7RkAIoHNxbNkHyU4Qupbx/qnoIWrb9CBB8h2ZVMfqPPCQ9znI46widy7s+ah41
ZEkxy5F/XjVvIVhN9gwl/p02A8cBPk8pcdImRHU/VRFj3NWGVWrsPCOotxrnPy4hjaeylvYy7cPR
SyCk+tg4XaR53XgpWuZe4mLMp7U9fZWNVanzkV70Zm3v+nL8js4wBKkKNDxbZCeJpTpbQiT+o1Au
lZyLdIEA2g545c+DxWx51TjwhvnNdyFnSEb3utgPVfAGEtg6KYOgAba4Y7uFLx2KpfGctt70j86D
X6AOKBJVW7uLJ+8Y8kFAab6udroCEhC8hG8tuJGSviHPfkD7EwYrAB/V3D6EbSNw0tLKgiyo+1JE
usWnTdGhXOlyGPqhfmHAtyZOr1lbdP5hxvkGjEn+MAOV+ntd3JTgkPePACaUB48M4WGcGn7MS+Kh
ho+ZljgUbZMKNUSHwtfQZISSTrGDxrasEOVtNTz1tQe/GOWCFl0LLYH6gfe0m44Cc+sH6c7ugnvh
WencFvwTXf1xwMwA2CRTXqvoGUY27whR4o7GwfnqLrtfsxuru7Ds3BFIVLu3SzF998NySKNemE9i
ZvREcimOVrr+boy5e/EpYR8VWfvnHDq9VUI0937kUvXPa8DyR/ByhgcvHsuvHWZlj1DLzJ+huqt3
GvWOj3lcdr/BdVDu23J0DyKm+h6UiwUYhUa0m7u8HdLcr+ImmciCCDEI99JTBiY30bX3s50XhWMZ
MuKL8+N7v8j9DMQ+y34B+fKTtXLZmbhxDJFxNA+wdfJVFbX6XAzIb4amQiZe0QWjeXaAC4flWxVM
1Yt2Ddm3sxWYjqVNil1B3ld1qIpNqqf3wnP8oGsewGTt+lCoId8ZGnavcyDFqel5KRPBS8yw4CT/
0BdykAdH+3pXVIVIaZSTFAOa1Q4cYsUBZFAcLW9i9sTV9K6NybCXpf4+5F7+szPr+rNZCqxTQck+
hDjtjzhc4o8xKoKwDFO/aujVPE9tPR1EnPf7Ou7KTOp62J33+aGDhBcyi6gDQDT3jmotx2MzGkyx
sQk0OzRcTphgbpDsOEBY0STfl5A3TZHyrLtpaNkb9V14P8N3d0LR/nGY9biTnl7Qh2iDTxpI/VSd
CelMvUTACYZkZ6LQe4ojHh4bjS5U4roYIbPIc/KmpI7HIwh5oPquQ73sIerbSCiZRkOdxKXyv4Qa
bEaJwwDpQ1VF3qn1qwZTh4O/JCSfi0+VW/gTOsjmF1u1/7YEnN43a5B/X0kefCHSj4M3yYseBV/b
ECgAKCu9f6Iai3kYA5t3qecpTf6p4qCxO7nG5Y8y6OfhQQbDMOx7iylBMBOD1S+VJfe+QuY1b3A/
KeovktYe5iAKFG1Owcy9Zi8L0+UJknXKdrQuzHqCmTfjiQqIj6Zk6kruJwPNq38ZwDkI5V6NicOm
jKQ9Qn7SZ4mK+VTulMXEPfJUMoz7JYgxAVH3ZZEaZkZyhHoBeDoMNJ2736SG9vk9tBOr/Njkc+Al
cpbzPxH0Tj/WkeaYFR/nKrwvmA3dYVq9oEok8r4ymSwb5qfZMWK+adTG1xSIEuRJfad0dSe6Pg6S
xYtaBagmwZnVQUQNQpPyPLg3iqjGLGJR4IoEvfnB39k1X2F+Nbbg2cMxBIbacoK6Asbi4y4LVBn9
akCovqQYpgz6DxZTsfkuZ2XcnpipRXfqPS2GpGu9QKfx4Eb3yPKA1hj/7OMPfTAiMZTrZNgTaygm
WaHygyuDi7nGqRlp6bd7b1IVmrGN517isWuhk8Ap+tqCMmcO0qMBO8zhuj5jZN+jP4BKRUua8BF6
2JDnZdW+RfreHwa2evVT5Y3oo3Rrlee7fgpCCan7sRrTmczhlPXBQPsffmW0jwyT0gBXDyd98wzS
PFqd6mmQaO+MYIg5CRMESOMWENu+2LpZxWnyiqDNRqtGbELVymq96+KGBXd5M2jxiDJAJIOkUQuJ
0yVePJUYim1LgCMKIdRoq77E9bOdfpVDZLsHy7l2jyTsICGeOL8s7Q/a0apMc08gIHjdFIhTXXRG
JDE3KxBCUKobwYeD8L4nq8bNwAcNRp3UXtkcR5IXAKYjTYDM49IaxC4wD+f7hnhAjeIkhFcWcsY5
PC/o/L24gvre17NMNj0YEiCZ9uuK4tprB/bJ5IaCHxnti4QvnsgfqGWk2ZUd4saxV26ZEzTF2xrW
Xi0wKlnE4d5OlfJQ7eBdfycARfZ/5JB5eeB166uEQhUYiZPgusQ3DeAjck0Q24MPVSiCS3/QSZi3
i8c5CUcTL/DeAVwbiPzzcFCB1v8qyecfegKT8m4BZW1+rDrAwh/D3iPiRAjY/VKg+dc5QRpH1w/Q
/3LBzlND2T3IueUaDBKiae86nbfB3qwz7SCiNg3mLapsQF+JoohhOM0Xm86qED6kNJuoOIWcgt6Y
efhjn4P8nHwoSr9/UnWMviaum7k64FTGvY9SU1cPlWe96GSQcFWgNKihBA4XjOY7TMmZz7lqwi+e
LOYSlRqieDr7OZoRKTQ8CnXATXqwP91cUvaI5mk5/IZQSGB+g3QdP6+HbtqeCC+WP4lruu8Bx/1w
h0EoTRO+Wjc/jj7mxz62K9B+qQqF8D5B/ndSO5FLI5FS+R2a5ZhMtjgMCMO5APQ3KkxrX2HGaFFd
sbPIZRAKjCzlJ/Bj1NPXwgeJy0l2xfBjrWIpn1hHRqgY8km3+77rGp0Km/f25ISuA2zUVDcY9JSW
JpYs1D26fFhsNred9U5NaOsvYyF18TQv00wTY5ZluIPt0CGxTsblDnomfN0HbumXjIx18C8dSv+3
mgX+XxsgScxwt1PRhylSQYPb94JY5Fpj+MM4Y07jznDd+6eButXdsame5oPPcq97gMUE/BktB4Pa
FWbFWWp4uLB9SEZpdvXi4y5P4er/QGlW2d++D7jv5xKgJpegfFyzTNAwBidiZMDUPjdN6APo5Cvw
F9dlO90z3Qm3CwIdyX24rIP6wEPjZEpD5om7hrShD1q8XpBsCGZcBmIUb3Dz8NTi/o+j81iOFNnC
8BMRgTdbTPmSl0atDdGWJIHEQ8LT3093M4uZ6GmpCjLP+e1BUOv3xx/rtU3drh1c7qBZ1Dc47sm5
jLqbeId37qt0NurKy/JgF1E2TW07HwHmZo763Kt46ol7FbHoRu1moRwinWH56FkSCHUwYhgFc4jn
Ghj2ymTgiltRsVIkcliXPTVnw3UzRIjGw9LXZXmMCuwocVvuAqYSGeIYj8r05ZWpuZtOrIXueFyc
VmxpzYnPJhbooryWyt2r1Ci1vYOWqfyf6RjGmvmyt1VatlX9o/Zk8YFZt7USsbX2v0CgUIubZZZT
2ovA6VMxr84zHob+7/e/ZO6lX7LIPCGMKvXdtvgMSJa14t33vR+Ta1bDWdvC79Jh6xfOXlEbVpd4
9ej8w9W/etkCBzewxuegarYjmI7ABQt11cQUNIdgmqU8jqPXlRcylny+FOpGZzuZ83YqD20QCX+P
Ja+RyJaRoJ6X754OcR4K0pM4cv1ieJ4jypsSSCHLv++6xVVUbKM2ED1o08FAMTX1Yl9YhL0gHQJ+
38NInC0jeNgM7E8lyUs8gNSjECXd7x/dIgVl7Wz8fmyUrva+hgqn45NDFKE+uMTUVK9oVK2gACoj
+yAZyml+CWSLDMnzyC56q6Unh1NdYIXKlqiu5XnoSbD8Y3lFaF0iQoYxPllNJT+puq6bA+ezD+Q4
KJsoel7INjMKabqpXOe2eOQCozZaGkbYqpg4VXLlGUAg/G85stU12ai14MWIZNT/Vq3jt6ddB6XG
2NLu7ZUQRe18n4SbaBKf62uIudS7Mo6YNrm4ZSvXZ9ZNm/+QS8iZQwOY+MhE1xaHAYhpiudJt1va
++jjz4Jp0bq4hgr6Swuy6l4au7RO9E+Pt5ooWnVua8XZM9vOzvrZ4+TMHGVRLNR3ngPp0Hq5Ok3D
WAXooVvvdd32jjm9bisfgMWbgDuqJc9jKe1qSn3L9YBa13oY/kzebBopn2aZP9NcB1SoWtd7bbHk
t1whoJwZOovCOkCcTpyKeMdkSv5YOV7WsMs/S65Tca9otHVZTss+iElI3qMHLyp7xN+b1c1xF4VL
6hT2eqVPY23iqV3bUz9G1h8QcfMJcDv4tJut9bk81z7TVb+QZl/3+/P3kNvGm1AIlUofVDpQU/Qs
+m1t47wLAI9Lt6KY1BMvkec7BLyY2+9AhcUn18pylXTiveWGZTLilqo/dvveM0/Kcc9ZoIkxlI1V
HGxDBJlPDtbdXNt8ijmVeHtdznwayybjOlirNL/xx0pkQ53LX7JfwUiqbQpuoiXxJSlnwwM+zLWZ
Nbk5j9yxkZlhgJ4/GstWM0vR4H3UI9hFviD6zOQgjSyYxuFS8b1CPoSDycOTRzD2o6SDliDZ4NB7
emW3pqQHz9M4P26O3b/nVbMfPDAKdanygqB2a55BllzD/oyKeVeHsW9qmAcxhjZLgQYXtkN73ph4
wu3k76xiz53b9BfPytmLW1O+GW1O84hRyqdcTcZZGzaPYRSqe1GtHmUhfoilcVyDhTNP2Q9uCYNQ
LJb5k1ao+bguWK6/j+x3KbWX7pDfV29v5c3m7+Ws6cRr0Gvnma6R/Msc2n+qC0WyrK6e44hc+FO/
LaYTcwGu4L9rxCFhBCQoO1xScGjv1e7CEQvTn4n56pfbLu3g1+APHDhV5x2iwh1/1ZMav+ZeFZfJ
FdOfOghB4nVoTzhZ2YBiHSp9D1hSfhKka3Nm6nWoD9vY4EMmUrRwEjuYui0tdmxaDK397Mbb4tl7
3G+WEOe5DOswU0Ou13NLz/16YJ3/LffyXZbukOGzcx4sf6/DxMKLlXUI65kE2dcOQddOZrZjgQxi
3jcbfHhbX8O9qD6149RpNBFBVYSLeCUzWv3r4GB+h/tk/1H1zvCqa7PiSvKG1OzHmh2pXoazWM2X
KTQgeUvnt81FfUc8Budcutt/TlUOiTlEI7kI7pzWjtPRutREibUa+bsTlN/tt9W2Z8M2kxooiKOC
NVri3QBZCmq/O9W1EwEsUL3Lj+seNItaFqn8qzO3HDJwDQ/a3EvAo7I+cP9On5iRmF/Q9D8Ue34K
tGdmpqaWwDP2Kl6aGXN+HSxfZlUYt4WPrZrM9Vqb23qaZzXMGY4BA6aINry/3xLBXzah4tmIpTAb
RzrNprD1Dr5hmH3sqTD4XbtkZtA9OrQHzhg3Gwx3vs2U55z7oI0OU9mjHFGBm8BD8qfzurpUpW9c
/Dkcz7Bv1mlriOLSTFqk7Gg/teswf/e7aD5HpuXzWnos5b4X/aZDWwUxd+/+WRnOTjMc1Rz84f2P
ozisLMXyEkBwxBER1jEU5M7EMBnpzjRxNAXL6eR045NvuvI8zvtIAYzmbTQq91FRLFXDs4XdkQIx
HTckazYIIdr9hRHeSxU/cTavixBs7YbxpPp+uYZR4XzOYp6vgiUr0Y0h47WaWKBtqfTvPdzXk6K3
5mbYxq/GksHHsuT6TY3Fc+iaM6Z+qK+21CU7EF1QJT/Tq1l7xXnzuj4Jh6Y/dH3ffYLuh0+bJ9pP
SJ/RTcPF416hQDP1h8lvst5bRvOtlQ3PkrkM9TEMnDAjfkOkSLgVqZ1eOGQMU262GL3zMtVelGLd
VBch552ZMypjqQKLhJlvPCMfe6gcV6fdbjsPU1fMaVOv1QOgpDoKS1mpFemfBVPBneZ68bRXi5Pi
M5hPYrB11ihWG2UZURL04le+OQ9i7NlhrMpJqlZXSU1x1Hcod3F07bxJh0lWM63lAUixygEWwdQ3
mA0T0ewYGytfY+q6wvu99oa4R3VlX6bcX21g52/Qf7Xzg420OC0h5PjRytxPlnmQfwZf7LHvTNXH
OticSzBMZyeY8r9CWuOVMIfu0otvBg7Hh/sRbNqBJ1pY5ZOgK8hkzldrv+vvBl9P1+hGWDtfTOW4
n54XdDO7JJb9JHBontCl/WbJ9rXxGJqTELQIkLvsF4qjJLxLoDle4k4RNxsXDmFesdX1M5EYNfHP
21wMf6hq2K/2Iqu0160/w/SN1NADvJyH0Mlprt7tg1jqc2jO06vhm9GHtRXjr1LCtfWMp2lIZNJx
3RsDY1853NuZlxGXoro2rhGcm1kKHpIJgqMCknl1I6fmJzTouaz5X6PxGPosr33ovbAds8IuXsll
ig6rod0NIjAMLkpEEWCEIZ0sJP71q3Utcs8o50o8kEoiKgLjgRd9iAOg/N+7a5ivvXL8k2twEA7r
Gl0WeiAOE4v8dXeM4A7sN97bbYRksqsTha1FQmzb/hN0TmTmvMgn06nfm8aqL1r2FVz5uH4Nff2M
Tx6Wqxsoy0Jrc2yVsZyZyDYZF9buH+TuvrecC7F0+vw0zBxYc7TYP0TdWO9btRoEtnfVp+/K+qhq
y2IyhtVAgLb9zE3T+Wf64d+J6GaYi74P0u9sBVidCG49ks1hVuZ4ry1vPXh0VCWR1zgPMyc8t1Nb
mCcpxzpFMIPdqY787hh+N+koU7bXnTy3MxKR4isC5HpeSp+c5n6uvrQzLUe1eNtruPrdZbcmI5Oq
7B6jbjTSrTUxKldRWo3lngVticwokp90DeUxQo8yDQ1eVrvUAMOCudp2ZPCIxFAfcrEW9zqPfgW+
o56D9htkiux+vRpF4F+ruYL4A7d5dstuPSxyAeMvTadJWkbuTBQd36xfe2S1upyDYHQgapiuxoxo
g/EPnij7wYgi4zD7ZZ3KSCNZZiK+RJ7lU0wQ7B8W7BzbnAxvgsj2j06ELW28RubQfpY2dtTcbIu0
A/4Sp/itwnDHKu78XGSnHtq1fm7MzX2UNt00A1jTDbrAy4ZmFSfXy70POpaiL28f84etgpxsyr49
46Lc71RWiwvKSyszTZUhMQmeJLNgZhjtcrQUt2NsD1iBTQWt0s75jyaIAA8X3f5pB4AW7UowF1UN
QImLyHZXWdk6QP8pMc0H9uL8xsYZnEYQxgPvBXc/QNS5F+v2V/cz4YnD7l3XBhpbKu5zs3ARBfSz
f/bqTcGYlIel3+rD0AzOwUW09VmOE8CTDD9cv4pO2I70A0r6KN2rQcb9jO4GlQKsDamY4WFBccjc
uC13gMj2oXLkeDLCorqCU4h4nOuONbqreR9IU2tRMydjtMA4+HuRNlSe/egHqJGhbOvUzhmACCSw
knUDUxDcLjffit5rsr0R4IzDzYBIeC0WSjtjoMD5ZotI3nS3/wwGYRDokv8LNitrB6d+sRxrJ3IL
rsOwTS9udqs5oP4Apd+Zw4QYD7rM9Wnwl599F/XAeaOdwFmtx33v/AdcFgY4WLXUp711jWzY/d+8
NJIsYt3dotGcT+xfK6NEVR9Bl91XAzrqjBMe+qAOPiuPms8c7zqrA1WKi43neDO34WzV38TGBm2i
9arANLw5zln135rGHmOf0fQcscYmM9jBL7Aj6GK6ED6DKqw+tm9vujCJY8mr0biycoRnj5n4eV0K
6zxwMB3o5kRNY7Bo3pcpks81dtfPQM/lU13SgTl8K67yoldn6PD6Xg79oxUt+J36/b+eQSAD4SyS
ZvCM05RHD6O/RQekMr/nMlhTs6jFh8HU8VgRb3aoBrhMHdTLRUMRnErhfhYWr34+zotNDEzVpJDe
XRqGDveQmOq/CK+Go/DgqIxwmk6bsXJNYGgscgZcBAP7n7mtfYfoAxlcyjBS8bpL+Xfv4MCsVqhs
dQki8+2pPljQmUwiUnK6sxng9yvOpoMCqgaIkSyxQj2uvgM0XfhLgnprBKdzgqS0VHdTuTfcBlnn
500v+mguIdnxSuCxwyF8w2jXxaFLi73l2zpZCsM6somYT3tIgdDq+X4XB4AIn6uEjg5qZaRaqP/2
za5+B6YmFCda3OJq9msINjI+o2oJYr/OyzTIvb+OJkrJt4P9OBalTuXEMVeHNUOpmsbDburh4ObR
jy5EkTTIaE0Mdi2grG5+nL9/U12q/8KyNQ8hAVAvYZNH93H3h8SfJgi3cvcu0Wb+8FiVwEZHAIa8
OZv4n5PRKB/Ij2TCtLopdZoVYJQEV6Yz9dmEjLPzPrwNYI6pXkGxEO/vaa7K5icZgu1j2BV5vIeL
/pAV4feW45SXajPacx1Wf21/KRi8/XcZeXYWONpBgxL2qdOB5Ix2a2Z2hxJPEXtz0/l8Mkjffla0
0KVkMkuuLF611Sw2JBwcJstCwIwvIodfhzUDdrVK/G4Rp6iyLW4Xu7o5hgZmsbjHTdMitsyTf0fL
WBJPhsWLZXJ+EliFti7XwXzY8ZGlYzvAkVLzlu5Ik84NOoYEqNWPVd20l/E7cWrsNHo+OJcYpFmd
1VrPRyVpjxiHDqONIt9FmOKFPDYD3Ygartpzzdukl+LLtiP+6NIDtw2EiSu3yA9r5ecfc4NbJs8F
SZjeND3PXOOXwmi++ghud5p2fBdlzZu1m3Xa9Z4PARPW19qwf/na+8/xYXt04VmxZaNMRXCQRVGO
ZA35M3eF0ZHLpKzlYrqO/4h7PrgvXmXfKYQXSTmZz6P0l7OLyjAto6hNt8FV18kEqHBnLWNMpTN1
9ws4R4EW3a0am3uy9uMIGg2BhKnOYLsohSwiBh2LFbUIxiUzXVQFiqZQf1VfuUSHgNbNjAukJ3GB
QiJesEckBv53BsmmuI/lHN0kl+Cj9CvvJHS+fpotMUWwHVb7+N0CG89Ds/gcTg1AZufN+3tglmxo
xWJnoCDmcEN4Fz0hHkOEYdkDgYH5etp5vS8QeNsTSRoC5aR5QMsw3FWR/1ukVbwhxfHSYOYyXGxL
XgW1SxCN5MwVkx5eSmIfk7EjWXsShj6AbeY3SEsrdj14tdIyfhUjgN+ytmz1ulAtkURKN8ilSFdF
iPFr5pd9gUbrz2IuysQT03M58IVJs3mv1sk9yhKVPEdB/Z2r9xP+Qia+b1zDhm0K+h+rvYurSn+V
39KN2V+mo+hFnfCp1dC+novoU/76ZlwTquYdrnr/K1z7Xy5c60Poy4YBtLv6gfUwD6QzeZ2O66p7
35z9eSeLLLVXJC5OOBwCY/pvDMz33lzI5NKMGdtuPHXbjnGpVhDZkZofeKQcmAHHSbzW/6uGvjwO
oWElrgMQTi/iFCtkkUc5inujy/+CldVoX7o+Dly//WtSZHhj9qUHEx3GgxP2Dcsvot7PEJPrm9L1
ZKJ0jVjPKoz9C3faf9Y4jcewX/qTV5dRBqPinfQQhUllIMJAsImkPNmrvfzTlh2ZybtYjcSFbzwa
ExDpPhSz9WBOsKUDG88/aPXu3jdMBcp0/CrOjbVLo//LxRzUVWJaBooFqwHKyfVTZGM2+IdXgKl2
wfQVmSF88DSzHmxqeTFREf4k367+ORTD91W/+NehAHVDAJgbl61tHIabDW3mYo3u34jmkX9t0dL9
1aIK5gLzlw+rwYDBIWNQRm+Ms22mnPXtIY9yF1p/IWbBMZT+uVBpdQrpDCM3LtjOrljQ6fj7qJ+n
zu8h6tf+sLpVdcz3wkyYK+sbUKd9l3otT9s6NIzY1YiqmSoSdbCc3P+HwqE8TxVEl/S74X2Jyvkk
jQAZiuJoHarIeW4Z5S96xOG5ju2aunuzvPmruQFR8neloceraqDq/xi8TfyBXSQKRDaRCZBJSPx/
UDbqnZLJ7sMUXpQ5syvTuTXWq2ma3RS3a7XHXdGNf5Zo74bYn8zNOjhbiWSMQth9z0ZUqgSPVWXf
xIXKgxPejvE3rRugtnydFUs0yxiThLizmhlXgx7IG5hkjWBNTjay7j2yf24RUcPIVeVKiFNVPuY+
lCK3TofMgoHzQYSTfWzI8X0p+tEMUo9oZBAlCc7BtmvHoVD1B2qkXsHNBxPL+Ebc3W3bWzNKgHja
CLlGpdYTRFr7Uxdm/dFG5nwvURqw3O1IY0mVBE1NoCHRY/t9E6xZ420RVIgX9Fe3mdhaIO+sIjb7
ScDqCDOqMyHrYkr6pne3D3Nl5o0jbRVBsgHaZNXWMBQKXrUpcbvKAdT1pHuw7HWZWU6q9jfK1qD/
jm22WQO6YBaJua4zhUTF5LdppaYy25kDgX7qiU2BoXg+9e7cPuWjF2Qwjc5D28BhnfM9iIKkQ5jg
32cTYJrRlJC/Q+srM4qHMaoukSp4gLUDK5D5agEMc6gklAzMK7w1L6zxQwIANi9VLkBNB8WXkozg
Pkva153XptgWl/CwUh46H74nvafRat0o6wdneELoHp2nsQjaVOlhbxKUL0aUSsuAIraXsnYYJ6fy
p0sxihd3DOAq2+pQr4hb9g0LgfTH6ByUpR+QBY1xlQ+k7vI+53gbIuc30tKpei6Bx7YYGY/tXrew
9e0EiZm7ZLSy5U2yBBJ8a2onOcPyDQ3yN6Df/aGcq3Y4IbGvdQygxueUc47r1PdbJ3+fWnvMX7UK
t/aHkM3iNIgU1loefAVr+AnHqudjUDIMTTTPb708qr2ywzRfVPkhi7p/aon1eSuVCOrYALV/GIyS
n5JzlVHJC0XQpI3VAms7vR4+4ImcMgX1HPbzQptIlzTbJD5Hadl50tPxslz6VQxbajY6gNqO1lH+
huZ13efACszu0cnNvD6u6MCIoB+NGv7A95FsUir5TZSsuMkuea6/5dwbUzttmd3+7urN/LW2VXkU
Ru+mlt3bpM9OL1Uj+E0KU57ySDUpMTvTW4A8NJ2s/pmFW199Il6ywdUjA8f4LKs2R5geFhpjgKcO
epZmrNC6prQbg8Lygybgx+3Dri0GiqrZaPujePRRe521xUxsYM7wxhmMtv7hbcszF2J1Ku3FeRtd
T1/cpQgfR8oUMO/1KJr2vD8WnceROzvT+w7EBiGtv2YTAVhRIUxWYhVpCP2KLFMbsQhteawIbvqe
Ecl8q9r2FR6KcdNdqmdtGV2KHmE5hIHYU123xn11O5QaHmbsdcFOaWhkJ0wT7cGUMqf0NXCZXYPB
3h4m9ovHIprWNYv6wPoBVWlywrbQWHbe9Z+T3JZzhxqEYEij72/oJI0hUSir7YQBvU3lPIaZEbIR
4IThsIvrPi++kHgOt7Ji60NRZK0Pkbv1CO/1PPwtTSBzC2WllcxRWFqYXWoMBXU5aEQ8luaaiMb1
4Iye/RjBZoBT8kDBzy6vhTdO2dLSWYNvxkX7X8s3e+6L8+BvzXnYOu9P1doMhbbqHtUmuluOFuvV
90z/aouFW2O165FLjYUltha3E4e2dDsS9ezlQNs3CxsyOsqqCXFn/IeH+9KBXbFWhe1+HfSyf7kD
kFbsbVukY4I581RC4525DMeMXeXDs/28Twd/pqKOzr1fQ4Ukp+sm69Vl8mQ/moPU0h55tQFKaq8w
w48AVP5olxTQbVP5kkfGF/EnFZRcJQ5k6T40LfPHvu3B2SXU9sDJeA6QvaXEOeaZCXLJltfy5bWP
wSBvzqLMTJoICKVaEbCZ5XRlk8AWYQUeG6vzsy1LZP2tXR/bZexi6Y5PkdvO6d5JmfrLTODNHN53
xcTcR0V9kWHgJ/3kb6kxjQEmnu4hnO07wqGsqx112qfqNIg1lQHCv3YYnQdySp6UQkxNkddHLRqX
oN7W+o+6tZ8bXH/sLl2YGItAIRV4b/Cca2YQqJnRvf4TYdHdH/ejN6vg7BndbfL89xBhK6lLeoDq
EXee9w0MWuElGgo73nJrODlgTPk8F2noyMxb67fZqH4NwmQ6gxChrQy8VJxtT9zyEcEVXrQ7/HMQ
F71lnsNuo2uMo26K4QiDlFwSF+LKzXKnnBj1jKdvHSq6d14xfMlO35/nToi30m8fnH2aE4pwq8Ry
Csl80j7nGrNXWwj4UL75WIO1Qo+Mooll75aZ2yPr67nhoLUK5zCO36ePV5nlnQnnZ+OW4GbcKhns
3YIKbQxAotnTnKozuK2A3918uajBvXft+jO0yi4tou1HhEpQQJzCTRfOuYx2UL418A5KDBg4+g7c
wi37ZIMVPkPCO9keiiabJ8xYztoFfyIFsRVovD/E9jpX0q66Z4oGpje/kKBdiy5T8l/mVKzuhko1
ust223nZ3SL6mCPvo3NqSiVYmuYD6pnbYlrduxHU93BrigSNVURXs2/+2Py1+yXCYmUqU9Yd+rqW
N7wTnIVQ0reg9UCGDUbFLd/kwc4R90/YALax/m+Mev2E7wfyGO1Cov3Cu2hnsU5O5GxfK6f/GyRa
kcoe3D4q7ccZVxU02GrGkxv00NKljcCyw0HUi58M2BjBilGUL4NhWjjSkPyPKhA6WRWy5iuQAmzh
MP+a0CxeXOx80+KGh1zaCKyG+VkiveCaC9+ZXZGLGAjR65J3PYDpL/xtPrlrP/5Rg72fOrs443O7
u+wtJ8sW9YNEUIIe7Idsq3cz735UbXFVSISOEariO+nMcwoevaTh3G4/+PCs485AnRrN9O3X6Sbj
0ldzO8fm5tn31sa0KCre0qDZEPCheRA3/OK8klOPtXFyEWUHjp1udeSdKmP1bn0YtDeYbaZ8MU+/
g84szsbot/92j+fDt0P/IeBESrBMWQek1yKpFsMFj5y7W73O+98yGOVADDZwHiSlj8QhysUldGX5
tSgyJ9RMbVOjnPazkRyIflDBmnn/8C4U1y3Q9j+of31pRV6fFNsiskkyux3CEE+TFlXiURPzMEJP
8leG3rk0sC1izCjqeKSs8xYsOcuOWTbu12LvzByC2tdjPo2hvDe4WOqELnLzX7MHoG1us/bzi64G
C+GIjKIP3Yzee0B5bxn3bbfdW6NZThFMY3msevAg6HOzfLLdSP3iwSnqa9A6wUsRFNpHaehhpMvJ
aZv9FcvGd37KNde9fyOEzHo2Ue63iWq0JpioNNfUi1SPgcA3frU+9boaA8XGvlV4FdlNTvNU1o34
mtipT8uy7H/Hfe1vVVTJOWVjD/9byr0zj1JsGyCDRBO7mMGTzUM7xqucwccWrAnMw5b7hgIs8pJW
7RayNOg/ZjXRe+AFQ/9go7J7qwyAF2fs6hs+hfEMVoN6DO/Uvc9t475XtM8MouxzzG6D0gcrF37a
mQateaMR2C8Mnb6m0SQqf3gop6+1a47nUnnb0SbpGmXOFDp3RLzNszOHKg37FXPD1Dp3YwisGyMq
uoSSkATUK4hjVryS2POj8U0x4KbC+kb1TDPsnjr0ilWydoufjvNUJ7ttQy5MJYS9t/1wbfa/UffT
RylC4+Bt8ts3tYbPks2XFceBLFmxyx9Urf9Jvy+f6wjzLpRi3v2VVsc0MaKmZ5onG6Mw+7tlu+XF
E7W+eP3gESvk4qrLW3137N048IxUmeeHyJT33UknAmc+ZL3R5sj9/wgR/epZY3lCybsjyylH61SZ
7oJ7FRgeVfZv01WALIJ1bPfqNQkXML0eI0Zs1f6riXk/7pYev98K+tI7dvGGsMc7V8VuvxLYsmRj
jwLeWpcpWWoL8ki4+BMYh3And1uGVs5hWeNzGIAXvpUKwHk9vxlbOfsDx/Xb4phNKlpKSKcCJTuz
ecvI4xdnC4qVQwNA1bFt+0wVMECCv01Jjlj1abA8vcUITaw/XEP6MNa0R3jzAIhpsKTTrq3ZK+on
MN/wwGJG5j4cENrBFdFF5N/KEdCtFyL6Te/cNyqW61s0iCUO7BxmliblAzkrTOk+1LfY54dm30rE
vD7DA9E+KY0/kr08gmAtrfwRvcaa8M2L4yzMWyGHRwhnCRyKAkuOIyO/Hzqv7jehVzflv4X1Jla6
ItB8ERav41get6VxYhPTSjKZSJtQSltZgQGRf+T+Q9faDZLJKHhYK+s9ipYgaVFZPa18fF9oP/45
3xYVVbDaWaX5tHhKHIIAqR+4ENAnG0ts9aRGj8tSZBLRJgtDaICUBNujTyJmK3c0tBgz+2+zxmit
e0xTshcPJo+9W4PN1XK5M0808VCsRPCuJ18jRSs85HlWH50GXfHHHBZR1/suqdfunTanMukWjJ5u
T3Ro7nZcH13wj4OAYqdGN38bL1yO7u7/YR4eHnun5OPcAVpwW0zXpcDdPFTmE1Ut4Wlqw/5clnkV
h13bs+7aI1c9cq/QQXqD3YmBCBZHGXXO4+WN1kONBvAo0fMmld5g8L77ycuVHCO9d5/V3Hx3LDFC
Nsp9m1gBeUB8eVyjMoLAQYe7syJfaJP7JKEwSrjcrkDQM795oVLECU0WWDTIYP9rGPgdSHzaox4k
osefYjaCkill8q5OsPYvRDQaj1zN26kc5oENt59QMRYeh8GKfEshDJ7Y1Y94955D9EJXwwtrkPra
ZfgtWf9AXs/NuqgXjbxqLkyPLYkzIppAZOfddRIfL0TMfFSSz+UhT8BHdwxC8T/qzmw5bizLsr+S
Fs+NaMxDW2U9YHA4nTMlkpJeYBQlYZ5nfH0vKLIr6JAHvTLqqdMyI1JGyq9f4I7n7L2OwOy1ROVZ
F+fcIdfBTC/KiWw9toGqEgtCcIvxZbDmdD9SiehmQbD8MGVD7wqUhLrRJ6PYQZilNikXNUIJWcv/
nfQBr1WOtjuIZoeCHenNJE4hB7ekcGVzWmCmdMoegtGHfmklV5yslU9QatcqhjkHRTNxYxkfG9f6
6FDH+TXaqVstrbJd3IahnwXSbZrX1wJqNkeRcMaZU8nGSHDmohWRd82x2T3LWONINOQtcrA82U9q
bNiDEcy3SVAmuD4LjoVjb8coOFnZxMFj1b4eizX4j7K2bRDOFHlqXHaLIX/sIq4N2UBR3y6uSA3N
q2E6LQltNwUB5UTofaJUnd+gyrordAgnidoNdiL1t6iLn4VREL02CwQbKVp7rfDcXUPND6USPaN6
bx1xQn1daRxHmrm7Iei2fGhNo7pqYTxWcvtl0q16l2LuJexGCZepJfoZqtSKD2ROHwGLhragE8MX
8jCxhDpiMj1S2vKrFrOL69FU7ZC9DF6R5oOvZNF1oKqK15vaBy3sB24e1l5P1cxbUkvciWEZ8jrq
R9Xg5xU1jK28eG5SVJmjJs9eQ6xAMzDM1ZQV8BRUKXtjTmM0tml+EbRR+2gMyqelWVL0DOQeCrVD
fDlY3yTqI3OUkwpHNRh485Lib8ffizs8Y4mwwmpfqRbxsDj+oExT85KoxUGX4/kFo1Z6GaRyeJDk
xHRxE8KxLZuXSkplLm5aQ7Z1Vm6pKzF8baYy3S1cMT8nmTJcFngediXGxA9Zg2NOaxBlh4KISkbR
ZNwY6i2cAFLcFpk/kvC2wj2NnQq3oNpLjqwrt9wtcrgLRAkHCl7jTdrrgXoH9pTzzuRXonwfCt2O
lfGALPypaaMrKWGPQzsXO22F7NjgqSOt6zz87a/hVKRsovm6Uw22KaWty756gzUX1amY3MjALrjI
sbBWgYhJdhKug2Vwq7DzrGjAadILN1Qu17x+aAnKdjLmydDXlwQlXtb/0NmBAXEYkzdz1nQn5r1N
eXjZtczkG84pLvYZOFpsh/BBslQqPamb07s47q6y3GQEqIyqUOBB4FX9Ui/yI2vhF41M6i7oLTx8
kaC6rd6jxOJ6i+Q0j3fs4wv5zjT0wtCyk7ZSbiwlIhEohY+YLZgkWb9cmqn+Qanm0Q/n+V5CaQfQ
oUTVs5BzXNI048qO/byqpeKSs1u92muykpBjMDzFPYUDWhkRgSQvqLan+rMZtz/AieCTRYJpCj0K
hywIr5YAAyjqpMXB/Ij3p6bqrUEt3L1a6JPTh7lIKpADTJ5hTJGWEnkTQiFbKcWY3Fb7GIVLQiRv
ueEath6dhsQJ0KJ7Gs5pW2yVq6wLGztKyWHqs1A5BUYIm6j1x7JUJLsL5DsKsSM9yYg5ppqKC4cQ
nRPm0eeQ7HtMRDud0KrXghNz7/LM1DR3CNQLR8vz70G5PC2Wnu0oJrImfLJbNZZrBKEVUrsUHWus
YSK1gpo0rrzsJHWZbq101p2IY9NToyy9UwlDwOyaQ1epSfcaTWruYKBUl2TWZBsfvr6rGgz0JHmx
EFry5Rw2xiXKgpFEWRTvRHSBrErj13ocA4xmU+Yravc0pNldTTjRHgiKrW78eC/L9Utpio9R1GNJ
HKPFAcqZMapJZc/iys1oH83OaDxDHbD6rEL9SuZenecckvLlyRwBQHDDowpEIJCh18TGX1BaUVIz
IcSsDjlntKZaVD/LWzTA+AMtxRVmTgv2lC5MEkHK4tvIEHmJkaJnr7gu2y9EsoqGlLsWAk6djUs8
Q6yA+COl15g1fXAbRW1yX+hrQXJn4lOlL9cisp9wECDOmI3VkbvSiiS4GMOoByWbxkaERmeqeY+C
0li+pvWldaOOoTZdSlIzPI0Bw/djqg/ITeQs6HS71JWg35Enj1syDtbCVCN+rhNvFhF9of6IzzG/
/wqttKHyBb0mKbLB5VoXamTiliXOX018VD/e50L9BbZrWwdvFpZpmkQNr7S05OijpuGKuB1ViaJy
dt5vQloBSie4R9tSeGEmD/h2UbnFoipKew7VicSoI8jlzAj4wPaUcUMNvkKPXzjsV69NV886Mb1A
zq8Xqc8rH1zLdP/+1/kLnNS2dB6lHZjSxJ78oCw5f1k1G5s2vub68HlR5jOcvb/gh20L6AkcKVKT
NLxfF2rO8TEInmSCNbGdhSre3CpJmeNSjfb8/U79xSjRN3ivMKqNFCnq4mNzI3ghZIvbq4384e99
+gbvJYnKSHq2Wfyir3WXK4+6F8UyPsP3+qshuOF7cRoQQznReVYDCTI0pyJ+IoKdhhGc47P/1ePZ
oL2yxipFE2GJX0pWTu0yfCgyZ8IkOsOl/qsxtSV7FVKBIQ6vYlTfR3K/T9XKnTmOjcK5ip5/NaA2
ywBJlAw+V77Ab1Ne64CcoHQjPCnyro6b8u8Nom3FP+TLPToIikI3qU4MYtYETyYrsH9/EP1FD7YF
/ibYHFolJguHszXVrbWlPwOq8FFMzK7WSAFokbry/l5j65d4g7tL0UvGWscLaQeNCoYiXpceMsJh
DsN4Z1Z5QehqCP+g3/3v1+n/hN/Luz+WsvY//4M/vxJza+Iw6jZ//M/r+LUp2/JH9x/rX/uvXzv+
S//5scz57/ZXjv4GH/yvht2X7uXoDx7Z526+778388N3IsDdz0/nK66/+d/94T++//yUj3P1/Z+/
wQoruvXTWPuK3/71o4tv//xtrbXzv99+/L9+dvOS89dI2nYvv/z+95e2++dvlvw7YSmqHIgq/BkJ
bsxv/xi/rz8xzd8NzRRlXZIVoGxAy377R1E2XfTP32TzdyI5piLKqM4oArhuIW3Z//yR/rtuAVK2
TN2UdJjP8m//73sdvZk/39Q/ij6/K2NEf3ywsU6YXzYjiRTi8cgIAxzzgGzkfRrWM9obEQ6mEwt1
vo/MuDkMhH1QF/arPNjUFDzsXGD02Y6VXOqg06AhNSPRIN/bltqPDrvqUzBj6UOIofTg8/pRIxif
DxkJcmMg0rTwscQOxcz6PElVRA6g0R8I/4ro+dOGcHtuJXcwKEJU0KpkiaRoegmAUC+EP1IC8yRL
JIL3V4IK14QjjyFVtphxybINjOOaExaxSjGOLKlWsI8czFz28A/bhNjQS4KnGzkMkxQOrhqB0J5n
4M9+lIDhAU4gDeAJy5wUWL7nTnO5haOlxCqN1CgK6ql1FRCu+xhanq8senEdSVP2ZdDD+UAMEizZ
CDoqn0mucWRfsPNJRIe+jmlm3ZKh5CIQZWNnS3C4LLszuQjVRo6bQEJjENq1lJffc0gYV6AeGm7L
FbyoLBbKPeoj60tbCO13zAbhtY4V7SYsFevBkLLsMRhk1GP1iFhERRif2pVpFLeLRizXHkH++IqO
/iE3h/q5y0TtUGdJQ1wq05OHrFzqLwig+wfEC9NHMbSQKoAVMIjb6/VX2Db6N1XN4C1VktkgjS/J
R1Cw7IEDby/ZIXGsO6y4KNQsWa1xt2aqawimSOY4ZkMvkAVdcL3C8cwVe9JRpDXaK4W2UCvNYPPJ
0hMcKw0F0s9YhvsosWavXSTpwtCR1ODCForElUyJ8Dq3gwNRRnhRWi7QSUHj4ELg1AyoLFDoKWmh
mHzXFdSFbHJFNnzdsSZOynCutR/p3ADwiOtRlPdRKgfI/VS9e2Yd1NI96ZNgBsOSSaqzRLVyiwAU
TuQA5gaVNmv0S5fJhokhOEEwQYhmvCyiXLq2CjGL2ZURCxhLs3INggqtjBnGmbFDAiZ8RlCkfowt
XVh8Yk4EjbJyag+SIIU/hGYhHuICAJG7nYCluHNafBawpGoZy7LBOyRmSgh/SKtKwBQXZUhylHUk
92Mtog6Qs/tMi40HkmImYRaS/a0da5J6UMlSX0CwgGUTdrW6LyIxvqg52Tp9KUffc4XeQbIOh9eG
2kvPimnlA1KrWPNG0u+dp1jd8ClQ+gnwUykp4qecX9Z94mRchXSx7F7QAHGHjaTZNKCLCEjr5gCG
YK2ZiJKg+a5xvKiSU18w+umV0F92oZsL1rO2E7I7M1v6Cxly+mhHZUiWW6yC8LMMgOuWq7Fwr2qD
shcAiYVc+0Ks9BBaYT7numb3yUjCEoxcv7eKUbkY2M1csqPIKmIllL50ZlJ2zpgv8YoP05Qa0YNI
uL2Q56shBc5gY/vtrk0RrI6TRRKx0ryTLI/6tJGGuKAKXcovY2GgSPVdlyXzdaDXcgatZb3t9lGQ
PgBlw+dlTKOK7DLvyLkouXaVCECmHCD65q5eivkuSggBOKZYlV+sCU2gLdcUVsDtqgMU0vkyY5Ht
LBHfKyLjhhhCYcaX7aQYN6I5x7cAQoYBA1pEki4O5oeylR/l8Loz2+ATruv2sTKZn0Ouw3/splTy
EdqP339uXf/W7n16Xz7ayP3v5br5tf8fbN4qu+dfb94fmvgfVy9Fyo3mj6PAut+vf+WP/duUfmdn
VphhVMPTLGXdpf/Yvw3rd02WRcQfWG50Ax/of+3f1u8kSE3VMnRCfbL5szjIv/Zv7XdLgtklMgoN
7sXr5/0b+/fmLqmzkKzfS9bYg5GGi9rmgDcuWAzwefae6hufqt207+x5l96FDolt91zdK4m+vjks
0Jqmrq4Zw+K4YnFA2RwaYg3ZOzRT0Mbe4KqOeT078b711TvpHn2qN9yku3P89197eNymtTnx11GC
SijTiK/cjp7qlT5kP19y1h4K53vIe36vh9tiA3JQhF2T01p0YfrpPjxYTutqh8ZO3cIJzkQCjtHk
Px+nYhiy9XOoSOSgjs9gJsLxtjXm2ksuwj3GYX/cqTt5n/hvxvO/Dn1vD3nSenP884z3sx1T5aSp
yoB21jF83E4OYTdS2pZAmCM6i0uih43Uee1dKDb3874+c7OR1mvee+1tioyxaZnlFKsl7UHTe+r9
3FdtrAOfO78919b6We+1tRmSQCwyYHhK6RFDzVDexHbhZjvBKS6THSJQhwBpaQMx9uuPjX/2ya5P
7p3W1c3gRPcSG1pFTzt3nRCKG3u5j6rD/aNpySFbeDvuz9UKkU8M07dvdFsFV4mKPJ4HKoXp1xQB
dQeot4hDA3ewOWk7iiM9htccMy/QBx+g1WLxvkquzy4Hp76FRqJ/Hb9IPNV1uXhzu5zzKJPJNpbe
sJN2slf73TO52KvFy3ft87lRpf4s+bB92JSqURVJ1SWSxJvmqtXOG2NF9pIWxyblqMXwkOdpyU1a
ri56yl0UbqEb0T1GwNRvQQPYqpWNh8wUQXDFyFsTGIJfwyRPnxB2I1XBIJ47iCW6e5nUn+IuURvj
5FK0j7majp8og11X+8AsODempAsQK+eejMrjCwaYFdmaaZcJsd8rtSkTP9eoO4iccChVTheCdpXK
XRTv0yqvvxqqmqqwJqQxcNEZdDCZqxxNEqyihqOuiGJiMeKF1ydJ6fNMh5AUa0Nhy/Ks32MglTV0
cJ3ZX85S2BDDjlN0lmqwmGSjdRH6Vd9k11qHLt4ei7z8SkWZ5qaNlflubEgZmmM4YhMMyvsyl5QX
RYyq8KI3FeU7LlCKfcet3KCo0fO88SDIDpbNP/rUTYneyCDLpKh+DHM2PF/EuTNearPYJGReyJeu
tiw5WY2bwT5Qlgzdf0nZWFQ9FIGM0haZtakYt6BUdNUucIQSXK8E454LZvyCYITcvjiKTWMP6Iev
9YFEHmIGLCV2HBvcKstBHe7gk0af45KErz3OFCWwqV5DJTsJg1HpJN0YY6EDzIB6ZfqigAzZ4XaG
vtlnysceheFtIlEYyjaWXr3TpW65TZY0/Dj25EuGXA39vJxQ7s11poIjLRhbrVogZh/IFvSp3h1m
jPnOUlbloaEK7E1KotGpUkl2Y8bjqr01nUyr4ysVaamrFpoFSySIV15hs5sz4rvrA3Q7kMUf9T7Q
7zurqW6TuNevMPAqD0tZo+CVZAN67iTdBBqo32AOJ5/iEQ02qTh9VmPxJ4c1oJyqIg/QQ/pgNMSL
ZkBrvE+0LEcnpiM8sCohG3dSm1dwUctR28XkQqVvpm4ouiulOZaQQBFrDXMdB/QfmFW7lDdMFaL+
CQuxYDz1dR0XNpEMUFihhZwJ47CYZ25H5evCRTCxZLt+NOvMEep+8cIxs/xAR/RutxC3e0deV34N
NsB9xuD9UswV/vwO0WlNgGQnzxP3xhRX4leqJcfwwM0Mh2GDtNKWosTY5SgBQdkGIczfKtei66rQ
lhmdgYSja2qm9RogfIGtkN+aFMciiGkuXA5BZynQi10YRRHxRnN0WtiJnsJz84E8t5EjqUmvAIJt
KtOHTBSCmsBVgCrLMDy1SdQPoYLX265QxvuU4g2v1VRSboMZUOA8WLK7gBvn21q14KYLl0LyOXUp
A7puEDMFImKLXS4hrKEyQ//UhhglURWPLrpr6aKU4+oTsZNAJbOkSF5jSYY3dEnW2ERiLslnRgLK
3v0iytdWb5heUNQrgrAfpA8QxfXEjXRtQcs9WHvUfU3p1lRqzlBhtfNVFinoCfNJr65qEWGN0yby
+DmQdP3jEnFNsbu5tXxrEtFKE3G3lTHM0T9Q5mFyIua95I6isXxEVqIcuA7rnpb32UHSQ5Q5Auub
F6phcQWYk+t70U1fhxQURdjPIxJSBR+bhMYAO+scN5dBYpmCy5EmgDRW56m4ijJwFy3xlIKNrUr1
LkjD5gGiCfaATmmRcTY8BLmf19gIALzYzeuiws0Hb0G6BbvWElDQpNErMiuvvZbsJ6O7EbMLpU7j
O/glquBy8oEXWmkditvWCiM4dHKVmJ6RGMXH2JjnfRJZq4krHkcn0oPOzbmGerOgxjuM/jjVAu2e
Sh1gaOWl8ZUoKg4yswE/ijAhv2hTW1zwGVrywjxLBi7BnOsQ8IkfpTTMv8xTGrp1244Ho1KulQ7w
IXlFzVmYXC6cyuS6ZWYAd2lMByfsjLelXPzJyu6VVK4RgkjmBYEr6XKyqo/tDBMXl9ddzG3PJQJz
MDsNQPvKYVAwmwapiu0souLWbkwQ0Fu5yYQXkaGIOmq9Lim0e4xh8LNXxsEr2MD+Dnd7d0gSq71U
gJ9dIaDkuGkZ4l1hadGhQYjmtQiNMAmJn4iRQTk2QbFoY12wnJVIlIJM+DD0Krb4BPm5IFk/qAZp
OnEhhH49CfmHPh8wpwdFEcOJNWoHxaNwINw52YHJe6MoqPmhrInuNFPw0DNDiNpBXo/qD3I3SxfT
yrgBLlQ7mhqaiI2wZ2tmvQjeWFkwj2R0gQQIJFfH/PMZqSXxMwHNASnQJVEHe8xj43swl0j5p7p5
GKZk3Jt5T9JVFcjhLkI0QQbMw2+UcAguczbfr4HRWtPdEqyMKjXM0+UKTTAFCkxM0H4zTndqwhUb
5UTGg7MLRRnJzatZc1PKsPJSQ6i80WgkbxiY/4U166FTTvIOiiQYVtQPjyytBa+DHSoGaOugq4NS
kY7wArJg3MXmcKtTh8Du1eZenwmmEGGID01jdjC0qFvUA6LxIJtZiBLV9EfMPLoJpRINF0ANFlMS
ol/7cMaU1CgB9LSleE41bIdtjRRoGOSOJd40MP20jb0gU0DtMJieDCXoroS4Rjq+SbDJmMslKZUo
OgBJnYUrvFxBei9ZkPwPo0BIVKSO2HM3FNENTjP5qUy7FPKsZuGPrYFg3c2NHlqYXnWEvKkAC7dr
ei5pQRPN+zKmXPK+IPDnC0EnX2hlVR+WpMq+UtSF2DBFCaTpaoT7c2WWNduQFsTXNaHEHXzPmarK
VeFFUtdO+0GpMJ1X07nEyMm7ETciWeZaq+B82dyNuox6M4bAoXJ04hvjdT3F4g21K6ouOoAM3XNH
99MN0o6uG6akquImzZeO8AGA6tXcoZed6hRu6aiJTVjKri/UPVLKsy3+eknRRI7MXNk5YhE833RR
6IuplGW6qPodE+1ae66/B59Vd/BkN3WzR6KlGfzaO+Hzucu7fJxoXG+eNE3oxDJMU8Oyv0kIErYg
yYSXyVNu+6eBW270KduVTu5LN70/7V8Jzl6t95Xpscns6iZ35WfjzjqXUT3xzI+/xnqReXNRyRH4
4UwE+AIGk7otuhN7potocnJly8Y6ZrNnncniHqdAf/acAxt4SEsxZUva9twYlalKAZ16Ytr5gYI4
LUjuu3Z+Go3+9f37/a9RGU2STVHTYSWIPNLN+01BMKlKC5peM8pPsx4fMK+6rG4f3m/mRI+sNZ5F
+gl+vWVtBy4V+cBtQvaAQEHUvXEDQpcYuUFq2u+3dKJDFhQvC0kjI1aWNxe9vlGURJHq2eu01zy/
NBJe0Oy/38aJkWmt8SxDQvdsGdu767SQw6LazewtZDQC/AftmQZ+vuHj66p21ML6PN8MurHFxgB3
c2ZlCR8aV9qZ1+lDjmiYiiz7aR87WWZnNz0wmU+QA3f9JT5c7/1O/pza732HzdAo0VYJS8Z3UH0i
I+yps5d74X3zuXZQZjmDB0+yWGzre/x3AnfH/d9EgaB24m4im+C1HjbGNXJnOYrfvYSOyHw7t8rJ
x4nMdcIZoiSTRjVMXquyTWiyOSl9ORWF1x8gjfwILyGKwgdwOcJETuICc0VMzXDacThBomtjaXfe
f9q/hvP4Bms214D+aZItOn7h5pyCeIbx5ImHcK/sU78nnJcd+nMhr1/DLsftbB6sOrcjjAnaoUTa
bvgQ7dbNQzmoO2ATt2cDbOda2wTYgi7PERzT2uhM7nK1PkvwEJewUtzky9kBuy4ixwPWEBWJRYwn
qKvaNiRqcUOag4XWVD/wp6vUCz2cfpVHbTRfvAxvzylVToSXDUUimU4JAkUjiL7pnjp2xdDjHvW4
CbpcnZwR7pCr2sFtfzfv8+f3h8ivK9tRa8omXhinSdOVFJ/wSuMyl58rSCjpGe3NuR4pmz03Eon0
Vn/0aPTCSyDT+/TKtKGO7sdL88yY/3UZPe7QZmeNwA0KhUCHkuVHmuuP+Bi/v//ITkSTj5vY7Dt9
HeXYvUziSAfTt3bTZbuLHnBW/zcWkU15+5+LyNvRsMo+3q7ZZO9JQWe0pdmiQ4TPmax7dfbJNgoe
AZynkDMhJk5w+qtKVfbOBpTPPc/N1seOwZ2r5gtMVIixk29I+2sH/4oj7lRzTxzbAf7knnnCJ6b4
Ua83O1UkzLJA+dB1iv/R6/674KyJJHOXfDm3fJ2aAmTNSCEprNgs1MePGLk7aujKooftgBPjQY8f
RrQZ73fp1GN828jmPVa5HMplSSNZ8Dil99n8+f3Pl07sNsrbBjbvaYoXPchEGljP1P017AdbuI72
4l4/U0r01/wGbs83j2vzblgh1Yj4IqO/+KCPVxaoWwhYcO3uTI37Onb0Mz37NXlz3OBmF2sxOqtS
T89GZ9nJDmflg3Zj+MIBwdiZvp2c2m87t9nJejQ3UTXSOQt0nd/fwyV20guqx8k2McMza++J7OWK
SmCZNzgnr8fL45FXghSPdSSQHnyiobTFJ+0yPhTP1rVp53f1bfKyeJ1vXJx5nifG+1Grm6GYg1DM
p9EsOQZJOw5fXqLsNSQMkkctTx/Elz8N3Nn9QD5zTjh1IuJ+KZEXRqaiStutLU8mpV2glDBGw32Q
fovEJ0Eh/qff6wds/vfRbepETzHJ4olbml10j0PzAk7z3BP4dXlRzbd5m80QXojKFDCE1iv26C1u
5k4QnGyV+65+OV8qd+8/8F8nzHFrm/Gr4nUrJHhgntw/BBQQoRSS0AV7WX216juIXucWzxPz5e1T
3m7plK2lGHPDU14XTx6rPT0bnrhTPOHu75yOjtrabu2YkSmKzAjuSaxKO+q+erxEf3JMu71Lb8+1
t76YzWEMe5RMyShRlQEFb5pLq0Kapj6qPCKOlp31j2H3McUQBtvCPLNg/9oUhgtx1fBbkrSKHo/n
ZjzgFJJMysOElgbmFuNGDEU5u2iNc4WHT5yPjpr6OW3e3Mtyij9SvkGrvKpWHGxtF1K+F10ymbsq
AJlv3MbiLuovBaz2w5mp8Ou2dNz05oFWojkkdUAvI6mlbkhP1jpQxjNHsjOP8mfu+E3/SCyGYhvR
P7GKXVAuK1ZPf+a911TXS868t19Xt+MebdZUKxDDqg9oTNEjuwP+FgOL+PL+jD731DYrKO4XEho9
T62VUGQQHk2W9swzOxGoOu7HZj+HCUz16XVQzBBmStt6zbGq77gcX0D9YAsUnMGRP0X74omXp9vK
fX4hedJjcS3/+3vi8TfZrJZZCDNpsfgmyUW8L+8jF8KCr+/K2/N6nnMvb7NUZhiCtQHBqTfX3zNY
PlH+jcj4mQXy3HDc7PF1I0BLrtYxX34WUnE3Q3yANE+4+dP/bJhslpCoSIZYLtfe6NYewf7HLJ4/
/o+a2K71WhKEmrnO3yKSnnSIBLORX/7bTRhESgkcmpJkEGc7XgjTFOFnIxWwqDuqppDdvZ6oSPB+
GyfiocSfZZ2Dgca/CRweNzIPEYbmvm45k5j35mEA9OBbHsHYj+231I1vhaszDf66KR83uB4R3qxJ
JTU/gnyiwcaVDxgRPnJ78oLPKZF2JpIf3Ygu6IMvJFXPXW5ODL+jrm4WKCUQeoox0bJhPaqp4GS9
wRofUpPj8/t9/BmVPN4tTSJPmmhoBLvXzey4j4gtAiTusKXWYw43GkrjfsDHrPvR5+XK+ARI1Qvc
FSXuLIZ7ld0A3951L1T0OhshWufte99ks4RYZGELU1X5Jol1l8slX2LSDmlvPIsqMPU+WP79eUGQ
WzbXYKq4jt7jrpuQCmCqGQS58QuGeE3bl/cf7s/9f9slRURkpCmWZqnbkPBQcIHt9ABwl6/BNH1V
dsPH3Et24TU16/3O5hxLIcSD4pW3xTWI0b/R/BqNskxZVVF1blZKC5F4EoIu/XmIB0Lv1QcxdNJD
tCP/XXkUrlUO/QWuSMpQ4R4/K/g6NWPNNVaN/pIjPffB4ycskT7HxV91ayB3FxvOtJc/D47lly6P
W0JY8zeimebbFre6y1wWg0CBkQoiHiKAgXqmu0+1J5n8jX4DC4KSVec24XWYbF/ym05uxZcU6agK
WSo7L83D5yKUPmhi+i3WVbfQ4kMV6Zek2W/04hF6j6+X0GeL8JXkq2epl9wj/VTSb3iAsCWG1K9n
GCL/CyJfa2kavVhIZYb5BeijM/vbiZjR+qDQPrFgc73cpl8STSuyWq+B3e2Kj1AWkURZok1e3qG0
5kH5MrpQBrxC3mnqfydktS6d24cGqY5iZQZjw9pGTIdAC2YypJ3X1dNLG8kfKgzGgdXeAAL5FoUA
xUKhvsljfARJIDrU9LrRk/LMQ1iH369fwlr3Lf6nbLMpQih3SyBgdAbwTbo45TGU5YtcsBQSfWwK
j2KQZ0bLicOLqcl/NrlZ5KoMfpOJS57JR3iYugKTs1Tn9q3TD/fPRjbzPppqVZU7sfNkv3wxdsve
Ysei/A5zHz3wuQlw6mpy1KfNWYm2FNDQNJdZNrUaWd/AWtmKrxwkj/pg3vur2qlt4u0T3KwpoTKC
fglpLZLmT3ggbhbTfG4j9TJNd9mZt3VylqyJGWaKuja6zv03JwAqgzValPathxL1Y/pANWkvvU+/
43lcHvIrhLKENjkUVq6C1sl/v6PyqYXlbePqcePAThEihDS+bs1W5FWtC9Iqcsr7wqXKhZO5684M
N3xxypzKh7a5KyguqNvp7lyE98RMIQRFcohFA7n+9uglZ4looTBtWcjhy+1jn8dP2PBcl9cebSbk
UTObA9eImyrrRprRug+jUtvU+jgz5U8crNbFTuc/+BON7XHHqqIU0tNCC1niqC2MzvC2AaQjh2cm
4Ymz41FDm4kOeLmEUSxygoPcZBgX8mJedm3zwYz8Itwl5ZnmTj65N/3aTHkrAr8XzfRrzLVvZYEf
slXPhKhOLF0W+5wKBEHmSLNdsmd4qlRz4rjUwkG0otGPqnnXNsuZq8TpZlRThZkqwppff/5myumV
WenAslqvFvUHZUI3PcR7q/v8/uQ6+byMP1vZvJ5RhUJerQIHS2oopIe+lNK+xZkD2LlGNi9F1Npg
Fk2phYgN6d54jPuL93txan3infzZjc3Six4havSSFigGOdjzU3pJ0YeLV7ZsH/bVT7tJf4E30T93
QTkRBCcZ8qblzTJsSOM8GxIt/5F9aZ3wEOwMTnbzXj+z4ksnJ+2fbWmb/KNeJmCxlZ9tKZ9SCpCh
Q2ftk+/QIiQPRe3o8JPs8Vm+KV7ff8AnZzGpeQ7QBsHEnwfcN4ORQm1WRBUFGG7gypciv4FH5anj
DOqwdnKs5HbeS2fP7SengIllieuOiUhmc9FtW3D09cK1AQ6vXdqrbUnb9df6Xc4+vhBIss+bQk6O
1VXuhK4Ef/f2riANqSxT8hQYixReiDKq8DY/M+d+fsYvy/ubNjajtcSRGpYLK4jsNxfdFXlru/oQ
XBhkTwaPsvNe5av78/aok4/TkvGsc84jZb5ZUUJLXG26VuvNEgpxKbVL8I85CKn3x8rJJ/immc2S
UhrQ8FdvFKbsZxHlZChlZ1qQTjehqcDOVQW+1+Y4ouri0MKSXQMSxYVV2tWu9IvL4bA41sHcV37o
an9rhbH+bHL9Sm9mABDEuMa/0nrJlfWBEh2mL3vhQbxbbV/QPqVDT15b8ii/6p7zzpx+b382vXlv
UTmUiprR22G5KeTXSvlcao/vv7OTK8ub3m3eWdjWowAenlFPURuAoU4jvaTw5zItOLzf0sl3p4mM
D14eIZdtLCBpjGKGn7ceocTx0Tykh9VtlWY7nOXiPrABSLvp1zONnjgsg5uXVzka/8REd/z2II+K
Vso12Ot2QGEtu9ZtvbG1Xet3e3Ha9eAQvewQOMLOOh/EOjVaAZpZJPOwmarGpvEOqFXYUxHSa/X2
AFaZMtxGdWaBPjVG3raxGZ74V6gpCMjWG/urdsidxvqE6OLMvDvdEV1BcGuIa1Ly+Ck2FG4n8ph1
nkA5uOwlnIIzDZwKlLAy/dmCfNyCiGFeo6jKehunfEp6aWEI3AUuhLoSawC7auEnwrlGTw2Ot41u
3o8pzI1oRXRL1USH0r4fgiZnQA73FDRyhQKy70Ixrk7cLVp7GxjKk5VNewg81MMpoEkUys1UtPdd
Np+ZKqff6Z8PY/NOjVlIcMHwveTsuRzvKzD2av/0/sw43QZxB0ShLKfi5viiNxWClRZq36R+L+fy
Tukif0rORVnOtPJTj/F/Sfuu5ciRJNtfGet3zEIFxNrOmF2o1NSq+AIjiyS0FgHg6/cEe7YrMxI3
0T3zVFXGYnqG8vBwP37OkfMUgyYGmS2sQP4JQumNY0KXCDjXhZVcMsPtz6JrJFDOCI07xPVjWKgg
Qk/Rf9J31YKh+R3zx6x9ZwKOxlMogjSBBblxlQyU2Jr0rBkqwAFp+B6E+S6KmqU9ej4yU0fbOdCR
EouDeP9VB6QSEojduyZFD4q+mkrfKtXnv7oXYAQPGlECDFMh/Juw1dB4WULgx0UfnKfVlVUDWz6Q
hRLZ+dwxK8A5A1lN0NXMLVKFXs2IlgCWpqEIGuPK0WniEPREjNGI9prby2Ni+/c01Dq1xjkUdPgW
VSzAmjx00L18gwI0lPQgyDdCSEdUITK7m8qvyzbP3SRs6iD/wR+GAcnbUycGRWHAsCFL48aD6kIS
xeoWUXXn9/WJCf5AxYMu+WYkja6veoqxmhy0hDWTq9mxV+9Ak9xu0Tup2OJDuIxKZlPGTSmCcY1R
0wNcIPFke4KqZ8FEDYaMbh29dlR32ulu+0UdcJkk3hKMYeZtZ5p4a7OK2vdTmJtOMMR0fRk2oxtB
QvqVXOOd6rGSbrsFi2/cWhAHs0VHe08RNi+FXjPPOxiHbJ7OoMlwj5zxtkekic7W0cU6g34ZQpdq
/wCVwM2gi+gluwpp/DmmUH3vhWdA4+4u76SZ3WviNiQ6C6d10FCd7qTJL6UUx2WCoBO1CbrUAuVB
rTqXRqUtgcabgqsSbZQL3m0GaoUM3y+z/Duzg64RSHPDyZVHW0Jj/kdzW9nDe74joJxxtJcgtozW
SleTsmBZPtvXGuAjBNQUQGCDc8tkzuPIsRq4/SGHh1YP9CesoDR2aL0Ch/UtWadOhYcfpJTbnepE
BSo20Cf1IGZjQe7PQ9MopGIWEj3n88B9G+6dljTAYMRUxXvsp36tvzRX2boaLGgX6dZ0C0pq8BOg
oRXVgtXlZT9zIJxdbtlrqYZOooETBlJuu6OCm4ES/T8xgQzT6USjFVvIYqSy3DSYwGp1b6LD7LKF
81juZBRo4Tk1gY5y2uoZyKHGreSp7rAG9ZO4mW5/h821P8Sl6/88P8IsspvL1IgsniU1pVFFb3eg
M89UPOFdC5bWzwzPiwS1nMFtoJv+XK+W39Xz++TILtvVR7uWmEKZInGCbqFttNbRFfsaueU77SyE
lF68RayDV8X4vph7YoHpiSfmxsudFkGF6CM4RsF1DThZE4HAgjWmgOM6fRrc1hbX4lKN48whcRa5
EyH1wdR0HUYab0BiDmw69cI1tMfXC3uHfc6lkXEnoAXYH3lIdsds1S2AcltpX60Mp7dBUECu8HgD
ID62wltUMeslBNbCGPm7NetMkfodbIvKYOeQUi/STUbISte8pPMiZbCUJUDyWXh3Oq3ft9DRBgrR
T0wEimkt9dRL29iJkfdFIs5ZmNaz2IuzI59u1DzUVLR/YcMYrxOu7cIKa0fbBjtljbJn5DIQiW+O
rNkAtc4lvpzvibuwqHwSkfpD33YyrMeb4ir3+nXn5VeyBSnuBf95nmPgxsm9nCYZytFKj/lkSdn0
A5KTOBnQrdtSR/NqYKEXjyLzl/zY8CwGVhj9QwZqudzMoi0eKEjEfEP6KJay0xNzNeo4/6DhCNvX
so/sGrKdcqgsOPK5rXNsmFvSNCWIEgoE7QmuZ2Obdm/DUhSyZIJ7H/tdA3mhQcDjw+83rRxnLwRK
PHVMPy5vz7lDfzwUbtVk8BxQLUBQ2ze3EOn20AYDdESVeMp4L4P6bSy7H5ctzt5RxybZ0I8OnjRU
kSCB4h5oS9u8VzzjrVkJOAX6tAa6FA3Ei4dgzmcfW+TuijA0DLAOYaNAIs5V9oDihh6Uy2zJNp/E
vbjYs8Qm7XxjoioAcK6CHCK3MVOgLYpCH4B5KTJXy2Svb4yF4za/P36Z4LZgUGaKkUEi0vUB6igg
CUbKnapcX16qpXFwm1DrQz9M2Tj86meT3viFuBCvLI2C231ouoILplgYH9VDTY9dVUXyaXr5z4bB
bbi+MuK21iiWg/Y7RajBo1jX5cJQ5m4wBfmC/1tzbo8JqtlVCXtiVwUQe92daOS2PDxq6Z047WsI
vivJUqg8F7gfm+RCEQLFLmmKRjT9OsWbWKyaV/SJ25UzuJmIFllLXi8DLpZsMn9ydHiHQpvkPIfr
q8HxWhXhcyD20R4NbRCwKvSFZNzS/uMiEggQBwBjY4CSij7c9gej7bi8NWbD16M5/Cb7PRpPqYBC
SimwbOEe6oLkJVqPj1DhSA6jgkiygqTevvDA0RcvVzFnp9KQdTCGm9+JmdOp9JGz6CpQf7uo0V4J
mR3mlnIHhgxn3HeQ//CQmLfhjJe712an9cgw+2JHY84LSLfqJsZMSepII7XznC64p/NyG6IBxUQ3
N4geNfAcc3tTMyD/pkU42SIkRyyCQuIb8aAfZv9M38wVFGyVbzzQkqufPYVHZrntid4dTUcHD3rU
m27bozOnghxuEl73ymQ1jSJYWZM+jf3wdXkbzc7okVluoyYTQlZZ7xHjhZumha4NWIz+Iwv8Po2z
EKDcCZulTFAooqk9lI+XLSwtmc7dWhBUGAm4l7EfR6sYrelFAz2O1d1Oz/UOdMGNV23QyQI8I9zK
UhJiNigAswcyIEBr4i+cjy7Hyqig48qiR4o7zWrR7oTnqw48IBPRfvs3o4Jjk9wx6BOVxjWU8r5R
iMNDAfFwvFqzjeLKz1LwJ7pGz0FVOBTgH9eR3pJU+YzIJIYsVOP/7rAHp7hjuAVtD5WRz+EdzGyv
kLYrG4v1q2p3vm6VDmBflvljWrg3ZhM+x1+D7eaj8097tUopy8+iKu0qTuAKxVYnWwJcrrrqLfNR
g6yx7VuFk+WW6RAkNE0HqrIrci9COPOqjRbS07NvB2Q1deSmdaTCeXiPGMUkTtB8gPpkkbuR5kW7
FCWo3qoc/x7qSFnkLqMOvnsP+DDNNEQNK4JurDMWkK4VozKpEIime3o7eEjorjNwBa2Lq8xt8GDx
bUizooUfqLfEyg5A0P5k3cyJDWLO8X5k+Ht3CaN5nvzEHoEUCxKggImBJJI7hRk4unyR4BTKaJMl
uwLmgN+xgKTZLj3Z5qKvY1NcDAnBnAH0DzhzKa02foBnqZjdJrqy1F4/55SP7XBhJG2FEWTTOGjY
XRA+25SbwdiYHXrFodq2Kr/yt+JGklbSl/TUrpZDllnfcmyf2+9mjepXDqVw+JYJ8l//StlAEnrC
m5ux/i7dQueoVA0teQY6Uoipge3zLIM9RWWVlgDxsj7SkNgsj9IgLgtxqm+XWXFnrh9GjIwEMhL2
MMjtGVMsNdoQDFDUop2Q6a+iAnnmy9fDzGaRJAjmQbTANBiw/9RpyGURJlBTRyymob2+eh9EsBkn
1e1lK7Mzd2yGu8DLRB6DzscFLkBIewvk0Sp4Ve40S7I1qA8vBmHnXWxYqWN73M2tgT0UWQvmC0H5
heZt0xOuB4eu5KfU6Z8l8NKCxvIqvDbdzgGz2a1JnOTnci5jJhY8/hoGlxouEqMgeaLhKJqJVQUQ
NmryFQi+HHlM15eneH7IKniCQCggo1jGDbnMAJ2bGD2JTCycSVdaMzBIdQhtUCq7UGV3qAe1PlAA
J14NjurCQQJ3Uzxf/hqz+4mAB5eBOlHY4i58PW+qSTKZUxAYxZ0KncJWi0wIqBl/FdTJlvjIEnfP
D3UIQa4AT5bKAJQZGJsudeWlp/Kck0GtDPA1tP7iCPJVlL7PKeoHhD3GJG/a4AbdQep6hxX0Ci8Q
7CXnPZcAPzHInRSQZRkQZofB3gvW/b2yC24B2tgbqBYJq+w6rv5M9ptdCdyVeWKU2zsVGC6VxIRR
KMWCig0ylXhxtluGEqHvi3fhTN7myBrqDKc+J0sZ8IUNkRHpMKYZvVizTBEoAzcAXTaSvWSSebGz
8aHoR3SZNRTyVBsQuWipDC5dVyoeSHA1QoR8gGRyG97T7uPfOABHprhbiQiBUAcmTFXDBCVd7PwC
xcU2tC+bmbsbpCMz3DnTpNhICx0JPmDrr3Wxes4KbSGgnHfaRza4EzbmtZTIpYJELNTUIZhi6V61
glaE6gYPrA1jXGqemXWXRwa5y0gjiQBOasxdn0H2hrxO/esYvpElCBs7Qpd2A3fEskwkJBNhphCM
GyR9I6uUccHmxI2AQek0us6GJfc86xeBYTChTqCjosYFZRCqgIbiCJuN2dgC4DrgB7Wg7LJwnc/7
qyM7XFCmZMEg0QJr5j9CXllFQweE6YWn3tW39Z22i7wlWqylgfH73dADosUwWMWa1ZtgqYJs4ESX
+tJnNqOsiWhakxVT0/Ge4AZWa+1YJzlhfX/0KcMb8icrROIa8/5EFfL8dMEYi9gJAnYdbv/UQ4m9
MYi9jIYgcu2vcg88cQXaYhg/I3scRCBHsIOFi3N+gL9s8rUyASSpQw5NKVeT0BhM1tlBsEfTUnR0
zf2ZHqvzhZMxkajsMjZM8ExwE+rTIZQUCeS/UKIGyTk4liJgb+nmr/qpUyvc9kgiDSLbIh7htMos
UbhWoqfLBthSnB5mUN1hAKgVzbEoaVCDBy+r1OO+1La/V8JkT12Wjji/Qk7tcAOBgjRed9W3ncGB
ZjS0ovHEBjoUmT3qQT8CMhzI2S/HsjOvaFmXFRBOYphohtc4V68OIcSBR2yMRu+CLXB4uh0YOoSX
RIho56FAXa2tYLqrwYEEpni6qmMhuAftcuLlTVk9mmI6rY1C6f/yHQQuFLRa6qDBhLFvX3SUcICu
FSr1uTi4g9KpmzqrRDdvFH+hDWnuYLBrW2HN5No5FKFNm3DSIo0BWeMH2Z3WAdrkDXQe1n/mjTez
zgZBOgfUSAyZxTex5qaO6khVw2G2drlRnKqyxB+Q65U/xHvIySNsFjZDjK55K1ymvJjZzJDGE9Hl
Bf8D5kbuTA41xXU7wTix/FtAgkZkzZo7uULezIbcmKu78Vv9FHyEEygsUQhYcubnN6N8Yp/b5EqY
+DUBJ69L/NskDYF7BmN/kL0EiWzLEJMi4fjXLyxmUlWAg1PAyMsnRsxOjSAb1vbw64ApZ2AdRuSJ
Ip6C8X2/4pfEOmb8HoJ50LbC+elgceV8O2p7aOBPYjB+ati0eWNagRRCxbxeApqeRzMY2S9DfG63
L5O0TfK0R5orsWlebWvTeIAa/GSBRn7BCy4Mik/ygmg6nmiV9K6gvZlUddB3YIlLVZXZo3E0IC6G
KQslqSHhjpkzVXssHgDmA6v3vZ4/+1n1133LyeRxJ0GAuLjemmyV6GDJKbop44Uq6NyUQVgSepSo
mYCtlI32yHvVfq9Uahhh4yX3sn6jCq2T57lz+Xaam7JjI1yoGeZCaagdjKT1rQ+A5dCCYjoZwMWF
v+Pfl63NPB5lOEmQLSPfqkIXhps1PawCvYQQHrq8gjuouFihY4DCE/zWHhNuWo6U5ifxl0HOYfhV
CQxMAYNxfWuat+EkWGP3dXlUc+foeFDsOxwtVGXopWoIsFEopROJ6a1YJU6c5a/iOC3kqdjX5YIJ
1o2M+BnTp51BT9IqqzsZRCluRZrbvFbQKVF0/6EN7hT1YqYgFRzigiGQkZBbexSChV0358YNyBBB
iMhE8oLnu6s1M8cTFMMofMX2Ie1B9X4vpm9q+wzA2XXci97lJZqLURCZ/GGR5wMy4rAy6wkW88Lq
UlAYQsDQ9b1KQM/+6IS72u7ERUabczgzgNPHVrkEaaBJvQiZlw6gvVh2vhWvYidaVaA03GQHlmGf
bGJDCADRgictRLYzRxtYasTNQBOjD5DPt2m+qdMwbwYXavWOPoBNJ8yrD8gsZfZQFFhe6EEtOMWZ
dTURBqKUxiDMZ9QBMaSbQlPyof5m5mQzSGno5klYX+WTlG8mkcROXwTBWvDJUv/MzLsSt6KI5lFI
3uEvfB4MZHd1OcbBANaCdi+6FEweDqOAgALCWw8RtcVk+0wohKklcM3g0dHOkP+STDIpFCoYDPxt
W0Glw+9kS/OjLaQ/fk6Qh3bC3vwoJ6iaXd7MMz4N7DaKCugZ2tvOAgTGjTkpTTJAjUlz2rpcgZfz
yvcXU+8zIAXG2gHCFLRugOaZB7qZDTQLIZ3DMKfqtt1odmVHiWXcMDrMwkEF49p/BqJvYRPNlKJO
zXIOyKDpJFTMLCN67jeQaFvpLrMYbpfiyRmc4qkt7kKiZJDR4lAjHdGVhjWEyWrSIbhRH0rhJR0y
u5uCJ+IL97ksrC+v4owrP5lc7maSoiRIpRSW9epF92WnhX7pZQsz9xLTkcBlCycAvQEugNAnoo2a
UaKkJwAHKbfitjOV22HMs93UoOJ72drseDRGvISCKsrM3C2oxLQ2IhmrVg4Q1RH750bWl3oGz4lS
NQWobyh5MuAKFDU5I5lCaRFGMSvpGeAZcqc9xCl8p8yA1C+21Wd0CFaq9Z0WjjwAoJZBLDM7hn0F
SNsxpVEU27gdg24cGbIgAkDXEqksmmrkaoKu5zqVm2Df0EE6VL6EZ0LRSqtOnvxNGQ7DX74/8R3Q
I4MIlOUV+CeCnOpJbsoZDibpeltRkU6gkacC4QuJGmtKID01pNWC0RkXe2KVfy8UvdjEaE5G7d7q
XMY3LIkW687XV+OmPgQeWTB4vn9P7XG3p1Trfj6h1dKtRtXJ0FhoN5AUAqhHl63UAFbp8gY+d6un
5ji303TaGJA+Qe+RoT+UQTxYYha6UqsvdRT+fyYSVTCwsYBCkBdAoKpQlqaaA7Zz0F+UPVgVbA1S
qcEHYw1fFlyYibrZyP6wx2tfBjQudEgu/u5QpQZJA0aP1Dm6YVegt2OkV+bNkhufn06InSA3gucz
32E4dEUSZgGmc8oVlC+nPXROLDMs3MurNgMfYoP7ZYftoqPou6GlKsgD7DDWZqYXU5OVTK3I1iwG
JZGecG+4CrXEu5z+Wzvml2nOwfZlL0BdiZkOXpheNVMTUxp1wcrMNXw6Qu6NNlUmuEBkmGH3YQRC
JjFxWcGUZSEgZVd+5yFyOzMWgub58/dreFwiogXXCRkaONtUvir8dRE8R6FolcoCCmdho/B5Zej7
hWZQ4ZiDcncbyPpumDQnWNLEOQ9NTybxO+g42iZTLEIdVMdgMmgNIulY2tNYeX7nr4RCfE9J2Nu9
tsT+cX4nnhrlXArkvYSA5li5IYmeBaUwnFRUFzNUs+uEOgAr3SAvx1cepDpV6qnHBEK+ZaVVlo5M
8w9QHdrllZIhOV/b5kZeAYRYLZ3xb89x+h5lFxD6ydGvjJI+37SY+WBG9ltchpIRJ/vQ7wI7rAPI
uLXS6Nti7EPKpu4fDZZWgObbIQ/7xFby4rMIylvovY0oMUGBNPOBdAqLobhFEArhUAlcAJMq3WuV
WDuCUEuWmRrUyjM9hTxZDRnNtGL6bUJgV5r6IA5w1Gqa+ECVjtlzmEF6zZza4R5UxJM1SqT7OYio
cqpGXm0CnaoWBH/CVRkJwhcpIQt/2SWdP7yQtYFgGBC2iM8Ro596JDENWmMcAmzo5Gfl+9AGHe3C
qK00Qgdhiwj6srmZty3sgUodZH7f7N+cPYqJm0jSDSi1VuBECmrzqpanwB1qgd77AR0cIiv9Ng1U
zWvyMbQqNkGtORo3jdFAAzmn43VplsFSuDZ3svF4YGSgoNhBheB0IoBZryM6TNDGK0srL/1NkJtW
QaaFCZg7ZcdmuFNmaFoC5TSk+ZUhqqDV1BqeAL3dBTjZnAM5tsLFfR3pS4kEEooJqeDKgAFU5RsB
l7umuR3YJOnT5VWdO9Ro1VR0lQF0ziJdodPLrBPlwZVlbFTQMqbIsA+xXbX9Qpg1t0rI6WuGjDVC
TMu5+QJxZhWJ4+AG0q2YKlZlplZtjP/GoSAqUGJocEahhOd3SqIRTLdo+3fzevJ0SJ2W40FQkZgY
n4NsMcKa2xLH1rgtMdWGCS0yWGMuET0XkN1GUhOvyADQTvVFsgGuEIbtUmvY7FQeDZLbI3onGYNa
wGyoIEQd0DRvGFaVL+zE2ScI0WTw22gqWqf5zE4F5Xha/Q5b7fEAYvJVdJ95y7Tj52S+eG8dWeKp
ZeW6lCcz+p7HwQHRuuKU96D1YFTnDUgcLKAsHHPTr6Ce5Qae8HD5DMyu4q9x8iyzmZ8XsSCGoxuA
HRmvyyuh1z4vm5iNxbHnAWME6wABTcWpjwpp50PoETcY2ykQTfZK+oHk3IYFxU3ktaoTqwsHbvZo
g1BBh8PWQcvImRTUTqCDgtdbDLSA0E+rqtbvZeKDx9BfyOXO5FIAC2OEaiKUs8Dpxh3uqKnCqK0w
vByB3Dbyo3oly2P91BZ65Y1ZWjjqpCVfpA2lTWS25p2AA7xvhDb/WJjouVsRSGs8mXU8emT+3SxG
qhllxMAtBWzqeDDeyLMnuH2ABmZ0ohaWscNWcmSIFOcLrmduGwHIhDuSKa0CSnC6xBhkUgQVXKmh
j9FjFSTBtdlpxsKqnucDFWBvkQwE4RrSrWfZlhrJQEmTASSgkn8jjVXzPk5B8xVCBzkGjQBILVop
CsG+CQIn4gxEqLyFKWZejYvGwDuNereKGwMwFG6xsylt8gCAXBcyXF46gvJaNNwg869ksPzkY+IM
0LKAgLLXDOUqIvoddLZXl7/DzCpLSDXDNSEryhqcTue6anNdSyOWFR0gTR91Ixipi/Jq1INdlNQ7
9JQvNTrP+NwTi2z1jwL7dpICrVdrZEOFZ4jxWk18VwZLBAdLw+KO7CCnReyXGFYUw81l2YcaDYEV
y4+dAYKMOl80OOMjUBhBVhkPCEBg+AoJVUKQqZIc0O0xGtyyM/u9UsnCrQZ0t11G1ZK67twsAiIB
AANL9p5BufNcjtWaxZD5KFwDvPdUGziKdQzZ9ssbZNYQatg6OOjBCsfv0RBDIX0HQ7LQp3fo8qx2
oy8UhaWqU7lwIGYOPlJk7EAY6OyBsz3dGkqMfBXE2KGDKvqN1ZUARuSw9D2g//o5/HfwWdz8fr6a
f/4P/v2zKMc6CsKW++c/D9HPGsSXX+3/sF/747+d/tI/r8vP/L6tPz/bw1vJ/8+TX8Tn/8u+89a+
nfzDzVvwWt12n/V499l0afttBN+U/c8/+8O/fX5/ysNYfv7jt58FRN/ZpwVRkf/2rx9tPv7xG4s7
/uv44//1s6u3DL/2/7LPOvr5lv/t/i0r3vjf+3xr2n/8JuBk/h3JH2jeiijPgAoKUTX9/P1HuvR3
1qIA7iT4KpUocMtQGW9D9mv4EVu07y4GdgLwayhk/v4z9e8EtU94F+R/UT80td/+7zueLNavxftb
3mU3RZS3zT9+488Znq14N4NqCwly0PbxT5QAPaUkCBLhXhugfN0iixwR6Fiaq0l9Ppqdf1k+tsRv
/G9L7CaGzJeK7h/2TY78FDp+8n7yI+G+KwMrDAI7aDZduYRQhS4fPuf4EoAdQsxvCCcavs5gAwpE
2eUm7/qHDhSIfhxadZSVVqqBYk++lUPJrvGaGCi00Ymrju9QsQFLW22Ncm4F8abuVCssDVsKEnSQ
r3Izdkj/TNA/k4j3cpGsGu2lxSOh674Cw7dLMVtrqRviJZmvajOy815wen0baKKjohgXSY/6OBwi
vDIT6TYCHj2sINIj/kjMnVCgstNDUzsfHCV9TYOvXn8Pw8FOaOnoyuM4vRuFbuXDBxqWHBrDPqKx
oKZeF8iQZ39t/BeNpndBPVhJeBD014BpHbfDV57eEf+t7QK3jkEhSBPZadR+NfrAoOWyrZTtgURv
kk8AqEAKW7rzxYfRf5qyVzJCx+pGAMi26iyaoxux3bX6o1+sADykTPK7viMQAu5Rs1FDSyGvkfig
I4hJCsUTDAgAjWAy6m/U4gNeZF209xIo0ylUW+Rkx+hE8gGCpbXulHVhm+S+p5pLzCrDF61v9Lbw
ak1fmWZogcEP7Mn3aRqsetMHiWTrVVVo5+N9V921A57RjY4ii7pCPsitk/CeQDAqqY33SrmLyH3Q
tPu0ScFyKKzKHn0H6kMh1AxItK4Lf1P75YEamU3NvSDL6HzfyZPodsJrFKBSRBGGGUVjD6Hg1Rmx
sqlxSgOQBoHaAFCsRSpfTyBr8uMnMVAOYqXd5f46Eve1ARG3PscI9dIpNN8uCKg2E3Mz6dCRa95I
/gnxrnWN3EskqXYwKnYXyatM6Z1JbFea+KijpBI3D1oHAG26N2r1atCCH0V700Nbtu+IBUa592Io
dz0B8w29zZA8MsuHUVU8aoLWgYLBpZc2hUZsM4hAAmfYQlc5vWnsGyO5JeNnqCEvHICwIwnxdh9X
4K2z1JGu4iRhCchVHERuVRZIWxlWP4BVSPIBTSRWpSrbsDeczNBeRF9xu+691N+U+kcp7hJwfU55
Z5kGcky9dO2X5aZJsk1q6pYe1TeCidC2zYCFfO4NxYGkjyNNT7TXDr5548fXaS/tJ0V8GBrI/A2p
6AB49+g3zVYpBVfqoEdjhgda3nfplaC8+gUwhmIHrbDSFtINrcRtoRbbMm08OvZWlOHLJw9tiRfo
mO1DdHgPum93EvAO/laQZHscgQ2Fjnyfg9qzR+ONqK8yLXRKXPZYsXWiTV5MfVBhQp/8UQ7M9Tg9
dv5bUm0FubT9Pl0l5Y/Y+DEqkGfOTOiDprZZZxbqDJYRBm7u/2xrHFH5bmrA2psQi0CZpCneCslY
9eSzHsIX8CLbPdjOwtrwpE52Slm6rkyyR2Fk3Qf9SjPobTf6jjb0q7CK7CJ4kjD9GignUEzYJTBV
DLLbpe/1GDhCbFq6ILlRgGM7hZsCE6cVpSW2UPprXhsmhUffCzPC6wfuaqDIzYHDTh49s1KsYUT7
pa+5Ah58gV85tZ9Z6BzahXFwlee3TYkdjecaVO6slr6BHij2R6cBH1gaqm6fD4c028TgUGwpquEp
PG6mYhvei+mTPuGYG9oeMKStHALylifrrKDbPs4PphJfgRlibWr9OvdDgKj70FElag3yZA+T4uZo
Hm8r3ZLlEv8BIBKTWkFlWvIQ3bQqaESk1A6DW9yRdwmi0NE8TEiSjiS0y0Bygir0wiS3ifYiSb4N
VtwVvLUt0tumPajZdUqBWUtee0LddsReAbcScNAWkJSOoF+V4tZI30JTXFVxbOvdiGPZO3XdWFOj
WIUGDYZorzQfAdJShQj1khI/QNdW+zkE3iAgfSsfclCpRugk6ICOU9Hn1im1lSFs7rBDqyl0R1nf
jyDJkYbaJnKwBZTXqpLOjnwod0DgD8BpO0h6pHjrq5EOnhr9kMdn0YS30LZ1+0E78NVpqtWZX0Nf
O0ZfYiUzrwlGxwRDlpZWrlTf4N1vUaGwp+RBka5HfVVR9G4om2rctcxR/5DjH112p4+aU9GHWs2t
UYm9WM2sUBKfk9J0ppDagGN5sXRXtmTT5tsoTawGSCKDIV/pNZDqrhqCY3u4RwrcRs3EkrE7puxA
VQnCxDmgjoatji9t++mjv7eLXQNp4N4A1g6nXzU3YQ9uJB00lVXkhPFol327K4ICtEJYkeIBw7J6
+U0YC6uN8cGt5ogdtQxBs9r0RwTTYt5bSgZ308t2IXwM8jYZbvX2TkFzdyZN1iBe98ixdyJ1hGGy
g+ph6DfRaNgtwF2pAaJR0EjikMYJcdqqsWgPeEd0F6YvYHuxhO4rafCtgOweqA5lLsCMjUOsFZ6h
7lU1tEU0LOmaskGFGMyJxGr01BZbAp1BHw8y+YeQNlY7gf8mvpXF/ajhQdyCVA+TPchrkkDpVFeu
W5q5U/fRDGghG1AUTXy7JsSWWnk3Sep9a0rbog49IUa/YAHZlVC2W6zlmIe4A+qNVIGsMQIFuQ7R
N92KqgSqSzEg33RXDj6QbKanyo+jGjhFj4aCwDxQwXBGsFHjbe5oqWkbpmGNobyD1q3dhRliwMwh
U2/XKdDFJN6pcYhoqLH7sWTlBtuEwHSX/hBDfS9Ko9P3B1/xrW7CQSm8Pi3B54fWeoJdLWBlppcc
c2iCZzjElHbjF0issYNCCxdynEvI7L4gPXvIybiCkIejKk/huFUpOvogs0tCxVPCzM1UnGi8NlMj
28dl4EyB7BgFpFrxWTka/XFP+U7VPhvtF1p4CJomJurIEsABYuFOaexok7o2QLpcGLnXiqUzFLUt
a19K1K7iNHFHnFEq7EG/YxkZ6rUDIv8/3ggzUbDEki18eAqQPJMXEPEw4x+2itrpvaAhPFXRZ04P
IdpWUqDg2itxvUTo+a2feWYLJLoacNt4X/D4pR59F2qG5uEHeVU9DZFlXoPjYRva066DYdURX5JN
tY/vDC+5jtexxVrvF4Y7F42jD/SPr8AlorMyz2gCAaQHlViQ73vInWGX3UJG2NFXvWbpqvUn2sBn
jaJWQVCSQ8pL5d69SBaYKBnAaO30TvgDvFOBy3gRqz0YZD/j7TIqZuYZRcAa8IdFVjw5etxUZldW
ApH6h5B8iRAN7sKnpMDNoLbryxPKZ9nY6+bYEJfiIlCxL+RU6r63T7Q1ocwHqr7FprGzxDdnh/At
oJWRlhK6aR5aTCE41jVwBhiO8NpvWOU9soVDs/ctYx0Htn+1JML4vTHPNu6v6STsEB1N5yC0qgg8
WP8wbsXR0q+LXXno1gakhIsrEKW/V9tsmxz8dQeRgKv+apmjYuaxejzNhNu2cRWROkKL2QOcZ1Vf
gRQdkfdfzM7wU8ylCulQxmLMpliXAyuKbvQlAOz8IhIocxKAcBXorp1OoxjrA8J7s8M5GO0oQjOv
BumxHXrqvfptBKGsbMm76tq3GPvbUi3orCz7Pb4j69yZKPwGLzCaM0/X79uN6aUevN2OKcbIjlTY
y3wMZwwrvEnudEgyxDvHrG8flN7Yq4Kwy0AuFWtfRbbTjBszyTd1KXhAtyELXHrCgKJ7R/e0RN94
Ea6C8YoWCFP3Kl2l8k5MKDDC8VtpfiRC63VIG/iB4lw+z0uzxGs8Gwm4FKmIA62D/wAvnVeyYwpf
yra/ipzAk5cb5djePTtcv9aFvxWAo9ApJJ3Y0R4c1UbNx+lBGFlsoOPzvMhoPeuLj6xxuxzxZBOX
RtA/BE/5RrWVteSAx8KRribQAKIpDneOuzCl7CMvDZB9pSPvERfNZGZC0j2AHN+hV9ltuxYOio3g
GwjadLVEL3xWQuN2HV9CG8agoXHSsGMmechReOC+2mjOYMteCwYH8+Py+M5AoLw9LpMmA6mQxlXc
PeT7/EHHMxY3K3D86/S+OwRuC/40YWXsBnT73sUA81mL+jBLa8r7FUlIq2rAmlI7usqhZgqOchPa
z82+eFC91v5344ijbcQ5E1+jxTR1WNNxW+8nR8GmDdxo1UNP3txOhz8BGmSfeLaL0L8ACAKCNWAV
T3dR/b/sfdey47iy5a/MD/AEvXkcWlGU2968MGqbAh3o/dfPourcLhVbFOPW80S7iO5ogQSBRCJz
GVoWvqz49aMEY9zSFa3ikL0HNvsmPvZGZ0qGWOv5Nt03XrZyxnPsNIG3xp4dP/FQCWi2pPSxhIgN
nHhMFDh0ljzS9gnXUZ0FuEVDQaqJn1P5Z6RGr77aoS0ScI91KhhqhNNqrLaQWToww3iMNJeL4s2Y
/xjBZkFD+9SG4h0DtSkmiJ41hnFFLfqkOOoUmrnxiAidB54gZLlRDMk7rHSsgNSo/QE95MvBfdz3
7sD0X2FBH3zW36YoBal3RYD7ZKQLmdPFHipAesdnnd6oyqeKdFfn6tisM1T1qEbeQrH3Rja+69P8
0280Ez4Qeg1gJhHvSSzolHwEHOPASdcbaXAicWGp/LeQV3aQP0TJfTEImw58lRbeThBzMGnW6qSE
pp4moRd1yPMPNOhMQlmvbL6H6jsWoFiBS2Kt5bomUDtWia204kmjaWPk6aizFdn0KAAX2nAcA98k
CiyRmcDs1P6dKQVcB6lcG22aMXoslUYZCE4BB4eVfb321WehMtQGhmkatnmU31M33UEyFe14xav2
ySkwYlgy51aMFS85KIM5vI7Y8ta5mlPDjXLt8L5+dZDRoEIlXYby0OwkTeRIzbu4qB/rV2DqYCEB
6KVojG5oocZZbyY57HJDd7gHn/qnM9WVHNce4vpd6fdDzNEXSpiOoybgIfz9iLNxwgmzruKgMuSs
uVD+CyN8DqoXY822u9/ncejL8GLvXyWzsWQoccMHwFPuRyd95m1qlt+rUjJXD6qLMWfb3E8oBz5Q
3pwPjuljdxGO/kkCDjH0GDzx97dX2NXLw8V4swXG5mAuqxHm85eieeyUVuX+bYZxMc7sAKZypfUq
CsKPhdVZ0Ve2hbUv9565vhceeW/ttnA9zb0YbkrmL857iSVDB6xdjfOes5VNcT/sE5MxmG9V0/sz
/Bk+3Gbgao/rImfXT4l/9gmacX+MPYoSB1dRnBL8foANnKRkKLanx6EoDolcWD0qj7e/4fUg8XvA
2dkb50OWAAdbP+LgcsVmMGN630B8e0BNRWjvbg92PbW5mNrZsat1PkHE16YVE9+LUAIi75rF7Hl7
ujkwp7WX+5eUwLQL0YtESRiClDKg139OJ68WAIoEIcWdQVSNXzbGtQXD9F9pxZrs0NX3uxxv9vmY
Qarh6qjWyGRYYzQ5PTkGNsRSMzikx0d5BektXEucQGZWACqDIMO/NFIaDgW6RlDooy+ihgVN1EeF
rR+qThwMNZR+KKL/oPWyVfqpRVjepIVq+mltyn62hZWYzQcdBBFBzTDYkPZ21QgPoFLADGTwYY9y
J0tHGY6gccvbafswojmhMYLb+u1OEZBpj5UGWXEg1Sq8buu7ctCvvd9UFZjnLZfvN9v4HIEtdJX2
9DFVPmJGNcK8huG9BGsTCHLUSWf2iQp5TTGyepghBaFmF3nzyaT1fog+xrTaR6Ka6cCiu7VWncDj
cRitdeI22iP9e9LSiR5bbyUCnHStWLFPnntavPM0eKrRK/iLtX/5Mv9ai1SB9BA+FnwQT2QzqYkw
B9nNrcxNrDpbVRY7l/5uzd5sMVJYazRlpNLHxCWbdzk2M6rTrfCieQAdAq9pfMKk3ULTdzORAdtC
Z04iq6ffSASPD/BtR5D7mylA6ARGDxwTlBH/3I4NQ1voS2EKau1J5Ty1v5eKx1StDX/Udr4qmWq1
r9huU4IjRDrBqNrvlSeYhzswpEEh5lG9EDQI/iizcKe2Nd+kQ6s89BJ/0hK5MXMBiBnCGVUybLqU
N/lSeIB4vuXHQ2H4Gv+a++2Wk9FAZZIjqAEVAPDKJlBD5/xo/x/3AtwL9u0/Re0JV/MH8GWTpeT/
eNPfHv4vEpBfUJpfeBn8f7+AL9DZ/Q889iQFOOOJjzyd2b9wL9Bp/w8Y/KgI42IFnMaEA/kv7IXn
/wPkBgQfIO0EAX9eRD70X9QL/hM3CdVOWs8AUQKv8r8BvUxh6PdGYyZFHABRIGny53JmSUC7oGxZ
jwIHmBAJIIqXi5k4/fqNZZDL71+eLdN2gG1EwXesx4GgN8rMvRyL1tD5azfDKeZce/JZaGgVkJFi
eDR55EeDe/1XB3Oq9+ap/JD2bKjHcHvGCykG+xKsYK3/TBl/v9As+KlsHvFN0LBeQUarKEdD1r5E
DUwKejcyOwYXr3Btry99lenfX6RvuOUVvD9iKIYc6uqkiGuQu2lyrk3aLN3NwD7lQ4D9vLqpzA7w
D02681vcemnv3v7ssyre72nCir189lBQW6Yr8Oz0ud/VR0DDQX8rX0RBj0/JJn9HnzjNDO7r9nCz
CtDv4WbxmIlCmIvnOecBILKLR9lpQ23bQZ1RittjA4S/1EOYpycbvPkbgXKOJuU7Pqru07AxeFV0
o4o+RBC8z2sWcqdQk+3ylSU6rfRrkz1rGGS5pLZKxrJeL0Wvg8+i9SnrDE5lUc6dgagrwywslnn7
DBZxXO1nmPAgeBfhuZyufMml352FBpIyJcrVCA2oWutB+7Ovnm9/s4V54WeRgUDquZZZPHDTCHbE
ZoZQv2QQ2U0ALQiiFclVZWGpnwvjF3uI1BmvZMnIepLwrQrjvq55YD8goh3v1SAC9lNRtvHAWErT
ASQEyEGWbDNWsgnXPNE4tYZYg2YZjN0H1gwAQI9HgPNSlMiV8agUsh51GRA/rUMJY4Viuo/8zlTV
mOh+V256VjNawEo09h5O3FhniY7eBtBQEm4k0Dcsn3sUlpnQQga4zeKnqnrP4fsktcFhYNNjw2R6
NCkV+YoJBO6h6+EDMcHUGsHq/dbhSG0pcelkdWEMvtcJjFNhHhsu2yecJyrHMYT0avGW8azel6ET
hZ80ojB6U0x4jOo1/zFqLxHEumqhXLkfLYTjecU37SIpUEGp9OLxSU6fRn9XrsnmzXoZ/+zxs4zw
xaeMorakTYKNJBdI9qHVqLXBT67irUj5ltraKID66IGC0ZpKDwE9aPjAziGNSdjaDWNwf+kPSQBc
RSG7Oi90SRI3acx7jRJ5KhXu/Z5/JxwaQk1r3V7hC0fFWX3/4oHTihRNXmKFt21uae2WIm2VIySm
wHhm5esI2EMsKivZ+ZlZeSXOnAtXF6Nhm/Yjx9SsJ6j+yxCh4A5oMxO9+6ygjxrjDsk3FykebaTj
UHaHlgL+RSWXyIqHHr/p497V1gQQDvaFydL3QvtqyFNEMgMaSs7ot7bQDG+Q1ZvAWUbGq0YUbVGD
Qqf6TcygVVM3bowF7tPK4HCpKlso8spwnggfSSyaKYWtAPAltawahH3ouGdfHc0I+jYZV+m0XvNv
WwpXs4PAZ9Sma8CP83jI2sjA2tSxc/trntfwtQmeB3IuGXvKcKwH9SVjUBtDQEqjiV9M9JZpZpTn
Rts9iABhDgcSvXLVtgPOVGPQTGwGVEZBelA/xzgwaR0ZTdG5UXgXwbE1Gzkz5UGDvf2YCxNwrgld
LAM5i4QCCjyDB7D4hoj1PmI+b//yQsA+axpd/LIWRo2fpzz2H92qGQSTlH0Md6RM3QpyuGK0sxA/
5o3ZvCNRqHU4bWrmGIZfon+EItTKzMwqmv8EkDOd/uIF4py2ACthbZR26rausImO4km4L8zRwiXR
Ce3hpVo7d64f+udHuBgqT/I0yjkMFTOsETGV3kqJIbNQjahGaMz+XbQ9J18Xo8hJWrVchVHq/kVk
vpnmHrHs9seeqSj8nqx5jih38piRAcmn123hUmDm9iQgHjqhkQNbMVlLUrvz1JVKyXSVuZYmnQtg
F+9SaFBLY9se78ID8SaiyeFDUHZIzFJ+5vp+X/ogGcbvZfYq9HZLoJaVaHs/fg7j2uhD3wiZypxc
mZq2MBq/cviCt5JW8iSgjRNVsYQotv2U32SjBgyhYoQZzGPrk0qbo0gf2SjVK/qjYgsT+Cl5rHSB
UQAaxdFtix0AaRDkvz2x5+h/JYyca/sXL8q0Sk8HX2G9aOfvJxPj6AGDU1GvkR6Ddg6x2ZP40O3k
DbCEibpTmE2RbSrfhM0lMJNrktL8lMBde45ZOJPzoSrDEK2g2lSd5ETvNajExx7dCJve6z1iEaty
IiATWqOzUdfcdcdAMThYqd+xG7Dt7dvzsZCgzQWL8wDFfhBnR1w9a73rYrttW4/LP9hEXikQL0RE
dpbBFvU4Mrwf4xgOHIW6LXm4/eQL8fDcq7z4kA0NI+xz5CNxyGO5mIH0KoIAwaMPNEIq8/YgSw8/
TdvFIKKY1VIY+aOXkM+28kq4hdz+4aVoOK8o51GZdzxAcF5uVlZ8IBv4hqM5UJi1pTmcMUk3k5Vv
vBDVz8yUi5eY9JoVKFmNnlzldpoqJh8rHi8+3X4TcWmOZqEKNrFlJYSYI1RQM13ODUWHXQea7/CM
9fxtv+Ps8IfyEKAzuMvt2ArhBlxuTui4utIWXogWcZNn+VPZppYEZW5hW+y0O2VbPMpo2SfGmjbG
0ixMke9iFkjMwq8w1kbcpIC3LXAB9OFp0a2JwC0tx1nmAzIVEcuhxE0HNH0lfuzZkxR2ulDAVKb7
Wpnq6zFj7n8QDgJtlB5j5O1rx1CdyOHacrwe/2Ed8+fshFlSNkODOFCa8aF2m32BkwbaFMBgdt7a
sbxQlkA75c9RgrGltUoxSm0WOg9lYu1wPx1ojZlhtTM7eSXKLw40faWLj53XuNaBtTDi8JTvklOx
1ewe8s8hVtZoVcf6aa1nen3xg9v750C9VpK+TPBGcgG+qXaq5P+V2uz/JACCNi3jizcAoSOXmumH
CTnSbkuqfU7vby+jhTMQJL8/fztphrBrO8yOjBZ64WROcEzgDq7ZYCB5nBMdcNm2kj2uvQAKxTY4
Lt5ff5lZtOC1KmKiaQnwd7LD7itH8lq4yffb+JFBBEif+rfbb7m4BuYbno4aqXO8JZyzdu2jZgOl
7WgGa9eHwMNtyV7t2l2/aQpzPQTQF6uyKDBSbyt2t5eNyYSl3PlO48DPyopdwYlP7f34FGzX5nFp
3c3Sh7hAnl5WGJKSu154L7rv27N2PUoKc3xFHedAG2iIkl0CjDuIMfkxIavKSNNH/nfSA3eqPxce
23eFmGQ4Kgang0Zg/lA9kT005IB/Tu9QFFhtwV+PxoI62/8JCUY/acXRQ9UM7oHdvf+secWT6qYb
0BAPAIbQT25f7tEBXFluC2tAnQWCIOyGVKkxcVkB9s8QWew46nBt1ksJjD2/MpIK7KFUWQnYC99f
nYUHUgd+GGUYTgaBpH+Og7VzbCYh9U/gUWfBIW+rooUMJe7Zem1S/avTwejSNb3QPzgIjFT6N+om
yFVA7jRS/aXVAezTQQBD4pLr+MNInMCqoDD/lcAvT9DXxN1mvfHfDzaLHDQIY/wpjJ7wAMH30c22
uB9A2b56lV/b+/yJX7kLLQUOdRY4GiaPGtAKp8Ojt4d99FDWeunFO24rb9In9T4x6Mvt3XauDl3b
ELOsQRi5ghHA6/MKq3TTk7A7FltlE9nySbqvMKMKrJQieB2GD9EdKCtPzWZl4GnHXRt4Fj+6mnIN
BOx679kbDNRXjednis/8Ti3wN+3ApoZmhcbEAWnMtyf0cYwED7AaCKZhrgyvTLvo4nRTgzSDvyem
eNR+MApKX9lo12C69UloQrSPCR2RhaZefbr9ugtRbaKtXw4Xc1D9bUsFu0Xy6OD6/YlLP/7up2eR
hhZdrtQ5Ik1EUFoAAZUfvDSXVlL3GeTsn0V/LqxfTFRMfS1hCXJ3AEKNj48Rmw58kbw1Ij2w1vrq
C8FEmQWTCBT8PFXwNTJwBGWTF93bc7P0u7NQUqdykfpAXHkQSdNLZhcG73/3w7NQMAi8zCGTxA/n
pxTedPVK2WVpncx2fik0NFICfMw08JIm0BnoexW9fvuhl358ttdLkVSCNsUvqO7pPCWo5N5lIILe
/vVzhfHalprtaBb+LUSdUl4KnEEkyUagJQZDN00NaZuYszTpSSOaLlGiixy2MoxgCHefcE7PuAmB
qyFIuA23DUOy8kQLJ+JcUSRswowRSjxQo52a7KdP44kauBkgbNClKdipL7WwejgsDTbb4W0WinlD
k8EDLZ7bMuG7UGv6qP6o4RPHQQ13dGT6Bt4H2LiJnnJbwVHBMgnN25O/8GnlWRAAy1UKchiCeSHd
+skHaV5L5uvvfnqWV9QVmqvNtCTBOwIZlNo0uQ8ZfuUbLR1A8mzrJyCHllXJ9x5fYrW04LC2gZUN
uV6DdF5wEiRUBx3SUZbAvvBD47ElFFsJsWCUbnYi0etc0SUenoZceMhSxkxg5hUxsisGa4yUhSAi
z4LIKHOVTDvs9YBF1yhye5Btb0/t0paRZ2GkH5UiYUv8dGblZg0Ol2iVD8qm2sdOojvBht1xOIGp
me/DlXg+fbUrm1SeBRhxBPuoiacRh6M8PEYMQPz5RqrXXuncvr02wCzIFFE5pPIUGTusdaDppSoz
+3IDSrDBqD6A9ZWjCfEHk0ZAqY8WlX6myiPX2Rya9CHVTPDo1VZ0Y3II4704UouvazMWA6eQa7dg
lX3QfpTiSvqzNBuzkFWyEUztOjp4g5Tr2fiY0i/4mBkit2YnvrB2pFmagZ5lU1QCO3gcW8JC5QfT
rcBQFurz4Kr/mVEkkpQHIZsOXmOgNWf3OxFI+ADcGg4cjNJ62YHX4zR/dyzN9ZJGLovJkKNWrLRQ
w20hYfLsN2va5UshQJpFmDDJewhY4isUVmOJ29wtXX9ScT/FG6DqzWInv6qv2rZxR8vXf6z7Cix9
nFnoEThpLMuGGz2W541IlQyVX/W1mZb7lW0gzYJGkVDgrIoMnwfqgaEOp1BLcnz9kDurRLKlIWbB
Q2tFppITaZq23mSf+Ce0uy3WrB64J81cCVBLY8zCBQM4xABJuWmM0WReqjsEXlgXjk8Ana6NsXAT
mHNatSiu27jwe6+dLFUdPrIYFq0AyuhQYDT49k40RR3m5nbjyVFppXxm8/VpTVN+4eSc83lzKSd1
WQOx0CJIMW9tWltqOW5W5m9hic1lkJsoD6Wg6xFgnN6GmpHpmz6+UmttfwCcqq85hC1dTcVZNIDu
ADSCUowzRYMj88sl2gH/TS9Rv14dZuHWNOeP935NsCSm1wE7EqwTRzFKjABnaOv2hC18DXEWCjqW
CfNSxHpLgxOAre+F/MNvq9fbP74AkYDI5p8xs5SF/254v8qMQn1jingXkjuuq3RSkbusgLZaYZDy
gBMK4iER5Ku+QdLXI0gI+5Bw18B0JRwwPo8R1E0g3xryj3l/N2pPStKBp/UInxm9BPxEYUOvj3qL
YQBmV1MXFacjCV1Z3TT8NgmGTUWYPVP69qBAj0INDF9EwjNuh1Y0mOqJ4rDw4eJXsXclu/LyM+uh
fy5y5+7JxUWulhRaqm03LZHBKe3aZA0AL6zMQWfRLMzYVXUBnkMlOh63p5tbWi2zAKVAH7YYCIte
oki3svJAIGUTSI2dNJ+ZX9g0SAB1eierDf6lzTYLVkHP1n5aoJahMlaabsRhzc9xIU2Yo73jsGNT
UWNQ+IGvoWBXhuDBCg9Ee8i2g5EkehQ3NfduZdqmPXvl6DjXxS4+lKL1MfEljJZZhTUYvIFLd+Yo
9+ybb++gLcDr3SbYFx+3h1vYcXPLCYZG3JBMyyLlSl0e8G4Zmt/xGixp6XCfQ4sFOhLYWuNtSvPM
2zOLfXBUXfFEHfjEWhocg4ghWNRO9up98I2Mfo01Ot19rsyjMLsTyWKeynw59h4HXKcIE1c0x4yu
fEy4n5Kv6benb2lbCbOIpSW1gFsLKsrTt5qogJotmPEGhCAQjsGGdIHVcyIvX3UGX/pgsyBWKGzV
liImlBtPCoAKbCEYGmT4Vt5nYa2fmToXqy8GsInKMd5HvuvNfodq4Ed+bDefjdm41Wl46Pepsdb7
n9F//olJc+lfP8mBL62bwVOiH0mY7WRxK8CTzB8eVflpzERboyV4DI0eaXCbq+V9ASW9QpLdEMS5
TEJfgzYODWKvGDgs2sGu+9CUNXrHAwdOy88gSfQs/e77jZQeFN7ifKhRpbLZQv1LrUZTjNbcH7ml
aCfMog/k3Vp4c6G6QisZ6juQSJBiM8xZs03eIx+0jOKr4YnDD+DcDYnN+6UeJBWIGbthgBdBA5mB
AUhs4SPmQxd8JlPISzvLJqrcj6o8EOhf9bXFs6MB+o1VR5ADk90GIk1dGjlBWRsNfrloHwsWeg6J
JRUPrAz2b/IltKFedux9P3A2R/I7wuV6nHA2C1WoAFh/mZHtwueBym9BnypO8MrU4UZhVvFbF3o8
aUCVh0viV9yDUwdtK6k75v4Lk0B6L9Er3BwzLdJlqDap6RvH9EZe79J0WyUcVMQyvW13EpQzSX2f
JDmUvkIjUAB/LFRDIABLJE+jdFIy1EhUcohAk87h55wGRx8KVJSIVsxKh0Z9DskBa1LnxtiqqtoS
GlesUij6hzA3qTdqJBu9zFjQPDLyIjKVDNVj7rmF+iS4FEbCKX93D5qUSS/LuGMgc2ExlQLUatcq
+7B+rcTN7Y23UD+a+xACkF9IA0W0amMRkpgsruWdTfN91kGhqgzMIKfbTv3LetEcLe4LcQYSxtB7
afpGo71EISbTvd1+k4UIcgYcXUQQlQvzsc2wqX3YWpCMhQzV41AWhtxFK0FqaYRZZK+alo2b6Uyp
xmNVgBDmduGPZK0ocAYUXzk45phxPq0ZyOsiBEKmDPowg4G+oF6g4xTZYLoZksU5HdxTWHQjQjM1
OnSY0tUce+nAnEOouSRMhDjH6MEucCvciKdrA0i76IdoVu4V8IN6G0zBQE9kugozK0t78a2nrOri
s3UC30DBHHU+xBkTyvpecR9uAoPon4rBuxDZnEb0DcRdU7Yzk9+sS0ssnNT/AkrnecmlJRk8VBrN
XqOmDLuSAZqEaX8fDTRcWTZLIfo85RevWDJNK6K4BKBQ/dqRN7Y4+dAFR6MH6QEEEjhQhZLncM0F
duGg5mfBIpPjBlUuVGho6ijNCKXZzAbyby1NXJq0We2qGYosFYNq8LQN73C2CB2qdiMd0k2+ITvB
4e3I8g/xi/B4e1cvZKVzXDEXJ8IQTP26STwDHjebOsR1AZg9P642waT3ySYr3+kc865swDnSWM7C
uk14hFlF2Kk49xiNM0b2lBYMRDpqO9c+um6nhkRP0yOL0wpnHaDJ0BMEGhlqTtJgx1ygp11us51m
SS00EtsvpfX3DOgAqVg7JQ5f2LqZVJlkaHddWtm3Z2mBpCCcy3UXS6yX+1RQgVX1FPkTHll61ROj
ojzsIlWovH6oDU78DmqKeQCxwAeeHuX8i1EJlFghD0zBTRljoOMKD2VJvap6M28s2oQ6yzz0yUFm
Nz4oJbcfdeG2NEdD9z2jllqNxp4IoB9UclaRw9P17trXmyWoo+iTDDnadH/ht5OqHtSWvXDXmAIw
w7khrnTJFw7Mc/P8YqYBilQT6DVhM+ePmbrrWUhnGuFo99wmi10/c/9ummaX2FAiUJ6WsBZh2FiU
nN4gw7n9y0vZ7xzyTLIyLDsGb6Aw73L5Q0khrYJyivaeZK6S3fG1XfmgYkInxn8e+NiqSehkUbtN
QbnoQ3pI2+oQcGiDKIERgWoBidFXkfnhV7IBwwcr8n1IzCbHjNqSX4A5BNdbfgthm0gaoBEsWrdf
Y2kdzcJcLSq9PzAs1NNYFE18G32Y2z+8QLgQzmH84gv7yf/MT26yDuoVkH2Jt7XHHfp7+HqOh3aL
XNgMcAynjnhgAP8UjqWtWtrKp18I4HNoshpwEdNM2V6T/PSrzvRzlzSn2y+3MGtzULJfg+sbFFOI
Uz/T7MSsJV+cMt03rmw/dpYcjTUbNKOGC33J8TpfQia2vI+7d8odoZorTHrAY/aRlnZDNrAjSfL3
O0n32a2gPg3ptgkPSf7MkXcB1mQNHxmQT27xD2VkIZDMQlgW4tw/k66B5dqPBKLaIDkBbPrW1wab
QqwXMvAFlLJTXdCgSKtlRqg2JicbTWmQn1nrheWjTHBV81uLyXW1Svb98O0zO1XbBuUdJ6ERY3I5
8lEvT/fsuE8krx6+63IDeQaOeZPjh3A8MRXkmMvutVBDl8TZs8YVJ4bEx04MLInGBmR7bK7e0Xaj
KJD2RupSRVt4+vGPpfw2dMcoehngMA4CWfQgqe91uSvhK9i+sI8IKLjplAa8u20VWq6QywSZwFWh
5qxhg9b3Icnw8Aep34+RJwL23dtBc5Qrk8r7qJeNWlBNQdT0qgWTyjcqFOTJRy6legBeaQh5idoT
Ob0rrDA/YRKHfFd092ODyzU5senDmO4K32WZQ5xuCN3lBfRSHsLCTZKdHDBmB3ncXrX7yOVReo0s
aJ3pWneMIZM4lk+x6OXCV4qbcRLtxvShawuzyE1xYiRWX4FqxSMcYVVD6pWDEnGvA5e+B/JLgGtf
xdzh/cXm6/biXsCWQyTsz1wy4hNWKPIOCfq2giEs7ujb5Ni/wOHPAb7aqh1xI61dBhaaqPwciVYN
fTSG49TmN9A+wmDJg/LRfI8vsqnt41MPybdgG70Lb4Gz5hJ9PfcCP/jP9wtaIeJqTkBqB4XipEDV
d8BdWCEhOp7Qbq6DlYm8HoF4dXb4QDliaNQ6QFtf68xmSCHW/ZGqz3/5laYIchFfoQYosbmCr9Ta
rTscMmiH9sgeNUcwIk/dDBtILTm3x1pgm/CQKfhjLCbzyZipGGtSk6Eb5gVKkpAEnP6ojBESHgBF
6JzxRO3UkjehGUJYKrXwFy4cjHn7IZZmc5Yx94LQkFFpUTnL30qI1I29oJPV+9NS3J2t+ZYIXZGx
OM2DXW+jkYUeDETqYTX/XXraPdJQ+G4KBuy8QaxQrfCloSvp8rTorgX86XUvPqNIUfDKegzcQdsb
Uu9kpSKx1MpnZ6u8AJE0IEGP9QGKooY0OYz0VBzNArVUAUlpNzx24yYqHiAjvhfGHaO8MdInNwKN
ybpB9kxQZWXZ8hCkINop7wlXPcO/3ZgMFIrMEYVyJZFamoDZLvHZustDDuA62re6RGyWrFQyln54
tkGKMRSiCLRab2CgKg6pdX9YAyAuKBYIc++xsBDipqzq0WM2cEEAF6HSPybMI2CsHtxS9BJ1/vhc
XfhahYlPS/HaSpltAFVOU1HJUaIE5dvUXrlW/5Wei2ZjFztlq9rVERr25u3tdm4+/ns4fk7piBM5
/YWxJEAiYyVZWfcOD+ZQw/enMKFNP3LxFEJ6sIyPmA+U/goz808ZaqZyHuo0+Omz+wFatCzSvXpE
82j4zIdDH6F11EFVPtDz6iHP90x10PjAGMbMDsG2b5PYHJJxN5bUZfkAZtaHuGcMkeWdTvxo2I8A
CkoiLNA8hRwl4RCESDPWpDWuLxl+TjDRZGbgqD/haYt7MfBQMFzZ5QucCV6b5XVR23OxSLDKp+Uy
kVdSM7YiM0OFxofr4oSUha6E0zo5ZA99A048+hpzaemlZqEN1qACQ6cb3ch+ZsFJzriVnXu9qMDP
OSYDtLSZhvEHT/gcpJcmMyS1c8gjV0i2sgr6Xwj7c7JJ2vSE7aoByQgktOoB+W/60iJS3F7lCw0g
fm5sF6SBwAYSdDuhl6aXgeKJnRIaEAo1CQYp1G9Uo2ElXePOVeaGVELFM05MJYI2Tclkp8mOZSDM
ewN7Pt2H/sDtx1qa2VnogoYolH55zKyqwBpWAc/5hRtxfUHSGOVu/HB7lPNV9doWnx3rpPNjCP3h
WC9BNxHs+lgeQ6fWC1e2myNdYSItoBv4udwlfKvCXCgxSgq57GI79daQZqO3hkKkzbirScoUB6+8
zZx7AtfncYDPBeLja3VQPG4j4C9ylxzpd3SgJyT6m37PbvK94mrmmqfpYrI8fcKL8zsTqFwwGd6u
sOqdYk/Mt3YTgygkIiHiN8mWpvqaFPS5ZX3tFWdRpGWjJg8avKJcfvmw8tBkeHCLUEnaxUqry9qb
lrlahFI3am1icKcGsinH35O+GZo8YwFcAsvaUpnuSP/Ey1uBgG7S7zPI52rV4CTqq1i3FrRRGKZA
VSm0uvRQpy8jfxizU6BYItRTOGcAB7uKH6Pux5CtQW0WYtQc0C9kfC6zpEH/pKb7QNDg6bnGwV0I
IHPwvoTmoibxyBtl4S2FbUoO4g4UNG9voaW4rsy+iCClolpNvz7F9d4ebXgT65weW8iULOBrABbq
TCBvkQ+U515DstpKXpqzWVznc5HURTgleLBEyevQKCEXd/u1lsLiHNIf+pnUd/w5MhSw0GWtwOg3
qqmik1CZqn6QkNiXxpoq1zRZV5a1Mr3hxR5SWCRqSgbcUG3D5wYiXODxx/APWvlISxM1yzB7bUhY
ucHL0OajVQ8DWUOWLD33PEwzZakVfINLgwvzVUezgHx1Em9S7w70n2i77n1LXaVZLH6UWbhWxx7V
bzaehst30iuY0ebkbAyircXblVvqrcVCwRQSNSsH/AJ9BNqef36YQYHMgKBEE2Ks0h+JDmQOPvsT
9K9XPg23ELT/jfKXSnaUMcLzO6Mfe32X65H+8/Yqvl5j5uVZaO6g4DcmIn6bRQ+Q6N9vh6c1dNQZ
CXplyc4h+36VMmoOZQuv+3+cfddu5Lq27RcREJX5qly5yqEcXgRHSVSkEil9/Rm1gAvs7bPcfXFe
lld32y4FcnKGESw4KvFl8OCu+ubSye9tdjWnw1BcUH+Fbiv9tku9m0eQbsNaxD13kBH0BhsuUPyS
8wfiQruqPrD8VS1vSkAdddnZQNBbqg67ha2edEjYUURrc95aNfDY7TrCorvIW1gqggPd3jPbTqaW
Jja3vKVcI0OOp7mKoFORZP0C5b7F8Hp72tgZeqA1GngwtVtWI85LPVK59WCC+OGJtLGT1vjbE/qn
k/9vT+hHeKLToGou8fSfX98fsvDrab/Nvfv/DzPz2/b9tw/4UTm3sFA3clZg6Ty/Ft5dHMf7x+/P
Py+dXxKwn6wBc+iYmOYc0JaVBQs7OdWzkHmYV+9m87mu8Z8/5Zf48ZNAYI2pIeD4fmN8DXG3NlFL
ABzhmMrZd9Xy/OcP+S3/+kkaKAAsNRXHi9ihZ+rB6Q3PakWI2jb+X57WL3B2sKf+O06UNLXN8gb8
bC3Nz9I6sovNDI4+9KpDyhPLhmVfD9k25NgKZ+EtQv0fqxv7R4giA4zuTY1gkGqMYcbuOm7/JTb9
kjj8RP+LSfZKA9l9V6b3rnI90xq8Copaf3ktt0PiX5bvTwoAgHu6ohMu3KZxFgE64rSn/L540Nej
vUTfNUSCgz9/1G83clt+/3G86s665JnKwDF0XlWDno+FJE6lf+tg/RD6/X84MP0nA6BOxSCbAgus
C+ZIj/MN/nvrDHom4I8SWh4Qy0ONawbjtgebHfJ4EXqU3lsZdbjHv4lt/xLtrR/hACZ6qiQpJuop
DGwhfRQUxkUpsNWAHJNYfLbNo2H5Kxrht4d6Szb+46FmU7va8wB8gG5sdbl4lZHDqvKREMdfQVGr
694TVRNbXR/wm9X3qAVaOvsNv5bpX97rbzvb+pHYGHYr5VAgAo7B8/vp4e784nqP93/Z1MZvd/gj
u+m5UjXrEAO7Jo2tDA0Jes1hbmk0zxr7Uu3il+MAtg2sYUwLXubYHWvqqepELBjgmVv4K8IeFXqx
YG8a9Gq6Cty6DZEfDYfXxvzC8hQWxfYupfO7nN/K4R5YBA3E7ALWlevs8cn9Swn6D5zzf+81+jOP
yQHkT9OOyR03rgaBSiDwBqmbhbX7OTsEGlFJD9FHqqjXYIUwANLGBVbmMCWd2LYrbW+q37gO78iZ
D5EDPQ3a6RjNwFyuxdgCEyUMjUSz+gtI+mOnYhvCgJ0BVw4In8O7FW69lSQwOaU+Lf5GUvn3Iwqu
8v+9AEUJvJ1BU9yT1mM4BfAEDo6uORN39WyQiUtn/Yus221J/8vT+5lH4SxsdDbhk8z+WuXg8PMm
/HNk+nUF/zg4eG0sjWH1qNnp2dLvuXjR0yHoobEqF37o8y/SH+oB5tZzPBmbQr/78+f+cvD+pI3w
3IJGAUfpVOeHCXMfC5Gpu6/YTrp/zWx/SU/+oTH8R4BYYF42YodCds3r4Ui1el9fH8huH+8vf76H
f38r8B7/7/ff93yoKsNVOw4j6SW7G8lfJve/jeR+8kTaDPLwKZTpceW3vJ8HSDKRNaDSQMfS9pqw
8o4o/sJl93+TmIIB/H/fi4CmNgeGBpMyWcHz9E2px/b/Jkmimz/OBZZNRdcYt6rJuuPGI1ePtvhL
/vZLhPxJyhi6UuNjtUJkh570dQpc565vsr9F918Wqfkjug91Lxf4595eg3azM4vWxL3h7uOPl8c8
JJvsBKeKv2zE3+7kZ6yvl76bKV7AOG8N/jBWG6E//nmd/tYh+8m/6IuqHyHkjFlJQUJNGl7eCM/Q
rj1ER1YYKPQTLD4K6H4VZuTSTyZMv25gWDdPh5auf0m3ftstP9JE7mZ05DZKdc19Ju21Hu7/fHe/
/N6fBIxCKyjLKG5O766Nscnr5M+/F/6pt8X/v8Ou/pN7YUqzqasWJu4M+68PpjqWOIjKkOwppHJL
T71kdwL+8dbRTH34BHelR1BYKg/gM3sO2yHK3LPBAx04tjwh8EctQnMKKuOtFXG1L5JWHkS5td3A
AdeBxRPcgrk/ZnFZRKzwZhN/ibLRAx6EflgwxGwTzkPYlju2T/LPnu7G9DOfPfLu8t3Ag8n09Eeu
e7kesWVfswcOcZVvYQWWA1WLECAmeFXpF/7Zm49t2MtQnSR97tBdQtEDm/hvAYwc8H9QfLQ2Bj9x
uNtCxbB2vQHG0yNsqKejHPcV/DIJ7s4TSBE6TwdI/cwtYHqBkaCb7KymM7zbuumIDmLfbSs7hEF1
vLZTTNZIcD0RD0YfsEtmaImpIFdG2/18Xb4dY46cb0AM9eeRyYh8YEbaLfvKvrOzBtsBOaVvrcuG
9h8Ogytzu++gz9bune9ZhILHFd/ys8yAA/QHN1g3zh2Ug4Q4W/aHhh+r9bCHTi+0ZB8EfH4h1Ufu
3MaIG+utO+uXKeYixIboH3ibIGu14Svb+KvurZrXIVkZXuFeXaKiQlIhQh2/2b6fhk8X+uhpgJ/j
wNUAfOsBelLf4cLkEROYHPPqyp8foGKqwESAjPEAyPimzkJdenUFBeEvKVnAnGeFbVnq+ww9t9WK
6XfZbTOg8KA/F1mfMLWcC19/HyJtb5a+c+GO3yRsT4XHmlBCZ1I/rI6fzRcpXuEuOQj4f1/mIe7h
UNhDs9Or9EA0AWzhe5LAqBze1XdZNI/PMHyr8hjKDvlLBjJA7615sLaBvGt27Em4J0792xWIuKlD
81m9zrnfk1CerfHoQhMZ3AY4dcNnHRYsTrOhLHDME9CmhhUKM7Ce0hyS3+JoLuFaRw7z2vcCrPY1
XFCklom8Y7mnU2iIoUWizxtXRWPqQ81TioAc4ffeMl9W/thubJUolmTDtcEKKrcDbvoO+NOh/0hr
uNV5UMpg+zH12vazbLcLfHK3BdDtwdJcS8xvRiSA1zQ9KBW0zcE1T53YrGnmCX4Z0HdxAw4V+xoe
3XHT7vMymCk8xK9oHllPaNvnzzbU7US81AH/GLD4M5+AJ7yGGJrKFj+IzePR9JRd+snPh6AThwX2
5SCTY+VYd8zx2BgDTIQ/kuzOioBCymuf8riDmXwWQS/bfqueS4jcOhvpYPsl+ncL+Y9zPeeeW+Jp
eNkTe8f8POt9x/JBLkvZvb2GasZ2wkvYW8PDUIVYrjoUnj5buUnxriuPPa/GRghPmw797YJ9fED+
PNPPbkhWFafXvojIgsc/0G39VW2cItYcHyOi8vNG6VwueBUi/cJuscZ4NH1hQGDmnuge3FJ6+lgs
2wFWX7aXJm7+ZUOZus0/FTRWB6hNWF6BUXIR6TAw77DXCl8CdgWTce1oDq8NwP9T2FuHTI+hZAAB
IXeIRe0L0GNg+OgexexDJgJrSE6nbvAJCDn4HupB3CSFP9ENzN8CS+rphYlIvFnXzTDDoz1waekP
fK/0C7QbLbJp64vhQgvtNMhdy8MZdlOX7IO7vosGoeGZBqJAbO2dOcJldNOWZ4HRbywE+2oD/8t+
58L2EBN24esG4NIg9sAUKVn40Sxjbn+m3YLydjcDNQr+DjrN4qmHiiYCwfBcGcH0qGpEIN9JgT6C
4mNiOJD+jjQoQrme/eZiYJF52pe9+HQHb8Xbzz3Nn9O1Buh3hQR+iOtiJ+3AqoOg4Tr6zXJ1jAR8
J/7u7LIYLeg5GmF9mnoIeqR51CDZ+W06QX+aAHaCMWliEm/+kE6YS78H36Hdlm/5qcXKLhMGRAAc
J8ewKbemE9c8XvrTyv3Zfq3gFNd4qx6sSar7y6MAmVzeO/1drbYFvArNL7tEVTVWnrucBXucwQYw
duUd2cOE4AHCMT6+sbR953ZKIoVd4HbPPB1GkdW+swAx2Pd9aN25l/kp/1zgFayS/nOdfOxzSLAF
srQDknXeslh+M6IT22GNG71n5iUoWJCC7KdAcwxfWkhgsPdHhpkpQ3jRrLC4HQ1D71EDgsdZEw0V
XiYutJoQBe0+rgDjmwrEC115ur7r+9Kbyy9HFDBjhsY4UnnLvqyQxzfn1LcrG2fwW6VicyyCcbIS
wAhO9RIMWiAwbQi5eS/s41h8FOV15nsru0+z+2zcF+klreMJBCsnDZfp2LaPXXnU3biudmrdtvMD
jvtwFdGsBT0L/ck6zuRQL5OfZbhWhIiB7c11DFZ2FBWUXHAmglutgORQzberv6z0XU9fXDee05cl
faHTd4V/c2isTW1YtPN2qc5lGtbOPnc+TLAaum0LI0qWfSInybUpSHFtuoukj4V1dmrBIlYFZOKw
rQztmKIYr9o6oO4jRh5RRkRS4gB20q8ByBIFId0JAE33YU0Ppd4d8gViciVgWzBCXqc7zTBxpTJe
VRszCDXOcQV9jSYeuwrO5XJjmjhH3hd4P3ImonXq7ntsjKZBpaPeJRk2aM2FI54zDnwybKnQEk2N
MUQ0NkMD3BSrfelasdJ6f6nsDbw4U9w7WLKeU5wqg+3oLEfPgRpF5VAfzpceMS34Y9herz0YKfw6
ieGlxN6z4myZJ0c7VxTxBoeAQ1xIqtR+XpiHziWnfCCJO4JvsDyk6EFWHGfQuLewDmRFA6I2PaF+
znEj0KStu89elUgDqhgzIt9d3cCCgv6yQpENJ26WmkGGxLuxQE4j0qNAmvZVE9HpNEvgo9C1AH8n
6cqPipq+ye2t6NHDE64ne7yqtPZb47UgwAZXredMs1frk+dmOGYt4Rv9vsQ9s/rNbL6bVgbzpMeO
ixWzGrum+KdB5lR6OMxIR5GY2NODMRQJm17z8cSaHW9Gz6ypz9V9xt03UXegPlLP6XhQuTzUezfq
ymupt0ExXTRTPBXO/LYwB8uHHFSX6QDSutCzRXzDAZD2U8K1yi8y+qI3BibZ2TUzHK9SuP3pYIBr
mGck7uo0ynNsttLLsjIq0X4HNKZfISGHO59E4wuVb1v8oD72viny2O7TkGRPbS32Mw/L8rgODwZ5
bfKLLLF5wcjs6xqDG5ybdCu0/jSwjdLdE0YrIURw8B6vHRZw1T/q+VOOe57loz048ZJCKSUbAst+
zrFJ9bwJGXjB9ky81OiCtaFAY5dxjl+emjhQtVgz4nU46gT8tttf0Efnn5YJTUrX9TuwLzOGJlrW
PhbGa9ND8B8iJhokisg3BHm8VlwoOTnqdeo+R2ubj8lU95txvHTZRwdvn5Tft04W2XSz9q+EfinH
2eW3ADgfOhu/aW4wW7o6+Y46hx4zJ8u4El36iyE9s/9k6dZd73RUrOismGTfOdtqvhAwH7rSb2Ek
pPHZqxb5sQJMnUpItytASG0aSKipl1uje1n42dRRSIDTntbv04QYIUyPqG+1HnV+nel5HpUniQwK
yNpVmdp0BjLDHKGLHRyLBzWHwt0yPM5z5RmIeen8WWXHHkxWsIvmGa0+9zCUqKtbSFFSTOQwm29v
7XGeNv5Q3sPRNxRAlVW3FBBvYFHFfpyuit/VkDiv9nQEiHyXqwJb/vYuJsSvFHB8cu0wuqZvsJmp
s32zXlf7bKrHkry0oDOT97aA7cuu6p9s+iJsigTg0FMa9eJFQi7uNvVbRBqmUHPXv7Q+96bJ/Bqy
PKnzbCPw1PSReNJCno5s2eZk149v2UyCtje9oYJ2mMYSF0/Fyms8UGejWXJfA5S0iiYUqzgxF91H
TALgJpJvRqOMW2vD6hMzJk/DEswKhT2DY5kNMZFwaHZkVCBMlggd8jZGdGBRDPKGgw3y2sJ4lC/h
ROfoFtmXCjtY9scWytiwbkla4FGK/LtMd/kEfvfroj3zYmct18rAtSGtHTIeZ91XzS9SHRRqFD74
ozJg87QXHPFc4nlw2IEtW4ncRx9LD5aygYPItaSf3ETVaFGvM9+7Eh08iGS37XaEPQczQaWWBz19
UuapgFxHu+ESzKL6ZE4Ulnk6xOxOFTyK7GVLSXtcjOlQE5W0aA7rMg8WMKIdDiP3dgU3dMFsfRTe
2mFO2g53HZKpaRjRAUYzZi3fRyUSNYUOnZASwwskFftaSk83PxiQMSntwsFSXu+85IBJFkURuCOs
RgwS6unbor61Bkgy/UOnG0aRXpoHqHkeDdQsJtSZMF7ejgMwpJ3y+671XTOWDFa64+hTqnxe7aC5
Bb70gqME1Bn7SRh5NAstWNNPG02ACmlqa2JHdVdbbJv2Ojl5sqIW0dBf6Yf2JG+k8VHBe+jYpXk8
o4SYR0yadQZ/Sz2EM/S96+Sw6TGxEXVfoJpdR5nolYjsagw1ZI2HYQTx0qChi34DHzFaRK6w5jE6
uSzH2b4Uj/kM5SG2LaeDtWDTSIV8+TCqRyaPrE7GAQLOPDtXQ4a7ukI8EQ4QqPO5EaHUK415X6wp
eP5AkQ9kjzI6wyTB2RDV+JlwQ4VpHFCqKDiNqCRLIEzzecI5WqPNQUwbKefSwEXuRloPhso5k0UP
MAVKh7Mpyo3tjM+mbAN4rqCBV4LZN/hs2hsLHO7rj6WLkRx1ywhNM8fP5UnNEKbHcTihRnYagTpr
Pg9tvXPwDIArDAkH58ZWvgZ24qruVJ3HVZ/h4+l2Np3EFOt2RYbbWue8p2fTamIiDLhZTduyMVHu
oM7tdzOyEFCyAFUW/pqrQNTuRtmQOK6RHGEmYvYoc3QeAApAEG35DRNpaGgiaIGRJlVB/ZEM58lF
5iPsQ+E0YNjnCVvxnCaYhc+uP6DblsF2k5fAKCEZ4RRIVFFBr7LZmrQJ1Ui2skivSubPjpTBMFe+
WU7wEKo8Cyc6bR1vavVNBtKBuSAaAfkLTYYqq/wB6nBlN59aowOUd8TVdf46IX7I1DMMBcU6Dbbs
4lkiOYCpGvoxqzfWCEbPg4E0tag9SmUIFZPEuckDTNe87TGi2XUl8XIBPQvyVOFvjBm2wOOLjggl
qjgdr2NbbKtqfjHYVi2bij4RYoQW2TIVCr0KFttAZHkc0nLLJseX+QdHO2OsXVh/saCuWNJCesI5
OQbKwhXiuaYb6qWB8rPxWQnJiUxLZtTTdQYUF7MjVUB7XIrjglBjyCGZrDnIdYhcWXqyGo2XAZgh
liiFx5DAWrHqLzdDUrw68S0MWBq6YG2JKXVaqqdpsp+yAQrtkMpO7y1BfacaD7WZn+HoGLj2cyNi
t7uFQpFAmi+eBnSMhsV5qCGaCKL+wchOeFtetiKA4GkMPep4I4tS1E+0O/bgoGraawtdFsJVi6L4
NqT7dArgABTECUGUavUimtGFJVoFhQKJ2+1Bjp/lvteR1+luMqeIGUsZNnhr3frYtMjNhjWy5H3l
6mHWfozNeo9c7F6DSuigmK+AjbUJHmMEWz6gwx3N02YaNWqTsgl6Gsq35KZ2AJNz9nDxRQhkvq6/
CFaGE5t95ki/AQE4T5Xnqm8nB6QS3SsyZx+Dbuxn9NJymDcyWHKNOtkKMHbW/mYNV0QDyUO7sR84
soNCY6dUrj5lB17vaWrttBbV8/glUH2lZAxmu/LXEQWNggF0WQTUMUDlfDGhJdZo/ljO++4mrYFG
I0svPXqq5dgmlVEFaWkErZA+hMGSYtS9ybJOTn7N2eJZlByG1fS77igADjYipzlm0H1G45YhFy2u
lnlZqxdMbOVy13Y2TIQrfc+7MuDU2kpp3i+zcUxR9JZtdYYUOMhgo1fesvuVvvZp+U/yP5bZwSj1
jW3PzxZkGfQJs1ciM09hRdIOeVp3FpwBVVQAPHwLGtiyUxdxk0SWNV9mALfxyWiXggNXI7910kOb
o4LjIR2XvS57X6OVbwlta+po97QoyTXSRAp0PHM/225odzgk1OL1qxNQiUK/hMyFshH75cnq2/2A
rqyD/sx60viymVHvGIwA0Cd8bbQuFVoJrEL22AwdLPXavaan6L3QrWuIo2ba0HNeCbIk59jjEcns
i6HsomXpTzhUuvySuVCDXTcKHRIDmVveVIchRU8RfQhSbh2MabVmgiQJioYUk4bmVXaPDU6CZUGd
oFth2b5zWFrKbqfRfYV4uFY3308U6IDPOTuFeaMJKGWd33X5kwHJFj66vgazL+Cyvdp5M9rjOKMz
a78NtA9dZIGkQsZiYe7KIFpD9oPatAMJJtfY2FPjOYbpOcO3QuWFxBSAYEg1Sdibrm08dfsKCgkd
edF1gDhv/n/l7FvdEVNJn6IhChOnGPHPN2qQBUkRreYXy3XfJfuqAtfKQttfB3G3W31mQocG8juT
1cZaix71xUwLxGBUrPNHCeXcCbxMNR3ytIszG/UzEvqJlhEGib5eVN8KjS7TuRY1Du7hjnajL83x
Hv3yqj8JG5377Mt10H3WoCPR6NvCapJ8/tIpOjB5HTrVN1ljzsCH6eqN0YptrjkJdHFOtrOfJHIa
+Lhi09/4pi6OsmYzNrU/oVrRJajBcj2sKmzYa0PRrdDQz+5sqD2hn1hkjxNcPq3mteN5YoPKM/MU
dNUlsORTizDHVPFE6ueUd4i659k1k5pzjBoK5GGfPeRpZsTh+ZnYoY5uKykPJdI1nT8NdGcBA2O9
WtpBL1BkY5Ex0YY8tz1zmI/r+l2knT+YLEhhCqQ6M6AI0S2PZjT3WJ7tNYmDuJGI3gTsS3h3mt22
oWhKzTIUCHNFXW1yJGgVQHz1gAaEjTnerIKaGkhfLHyF7JzQ9jUotO3swsH8aVrhN6le6xFSuemp
KzDVb07wLA7a4h7u8mgr5Z6G7qYY+d6dNdBokNBrcMLQ4C1uloBeoOZGOc/G0p8p1kwKzUVT0zYl
3DC5+ZmuacLc2B17NLVxhQ7Qqgq9T8aR2BXwzkRjQIxoHli7wU63Il+2I9qVhatHo1ntuMD0B5zg
urSiTk3okGMp50PYtsonDk0s2AYaqPwUmO+m23sShpXKxJzGLRJVm8lkP1pDHfRrFowEgaAbAyXN
oyYwOzHfyIqgQ6YAbjIxUuFo0G7DJLmXAAM36LsNhvByQ3/Uh+rezj5cNF9nVkQtYCMEJ2sPlJmb
NYHVIOFzv3vndRyeeX6rX6qXxijCpoUghWV5OT5nHJy7uuaBNsiNNcptObiHGqm+BpUx9BJ2ArKA
ZSNRQvFDpwGylKp4ZM6hgm6GTjZkcrdtagQCszDAfQJHQRAX9eust5gpoBVeZ/NhbaAAkeXxOI4v
2qLQuC4fc42FBkORYXZ2aI396+gYOJynLqDoWNRcXZs5R5F3qwWduUhqc0VpCaWpWgd1T4OjkQ77
Nv4wr9l+6OYslvWr1JtY6kO0WPCILMOMlLlHSR5VqMU6CmK1vW0XsHc7fcvbHcPRNdJLM+/b5mVW
L+bwJnuocGTPdIWoINouNrhZaa1HhDUvnOKxUM9C5xbtDW43YZ6GwOg3GOiVR2VRv3PfOu2lwAC3
N6ugHCtwAwV6qB9k2RQYOuh4e67cpWrLAD0zk0EvULKYvjN3X1MlwxabC5qCk3nHyt2Mbt8KwvND
aV5n9MQpezZnBuda6CTkzVubKd+1KXqSebJUmFlpij7B0DmcRX9faNqDgkKVXpCzNZwpss/GLsJi
BJdBHQmVe6sd48a+pOue1m6UlvpnLvfVfKgx+hJiOjDNHXypt3ZgWv05g+MsJqKPzmohaVy/6zp3
vIFeO5V+ls2EjTfr/twvQYpjgaEBAVK5qttjh1Y2K/Ut8jQ8BhENKIycEp511X01l0lmj8c2R2ca
+WYAE1T0zhGi04ecVKBAnm1E3NwYQjICCmH1mDv0mIgNFTYUJhhWj763KaOsbxNdv6wYHbIucpGn
z0wTnpxKgJrUo5WVez43by749KqcopzpmwVfb3+GtWdkpOtG4OuYgzWArxpBhY8wMsHk07P7XYd3
MhaN5c/T6Ntpe10BWa6c7D3n1obMyAAR0iatjFgGsgs6/ZA8wryjeFOdE6RQLTB0iDt06P7b6H2j
CQKlkqDMIAezg24ZqFP1Eimjv4dcWDIZ6CVilIiiJdK75U4NWwzUN5AbuE0jmbtgGqP2aT4BytdD
qal+BYzOVt+F+5wt7w1GocNAo9Hq4noF5hTVl5m9tfQiIL3N5nDBs+zlgWEYZI5pYIAG5JLIwbd3
65eBIRtbF+hbO5GFeEVw6fBM8Br8/9JP6PnABfhQW45v0DVokHnCAAKjurrZ1+PnXL0Vk0gMeBaO
YGVh6uuixzajWC6ci1Edm/wtw1EB0xEvtz96a0ESPmHcVN/TLA2IRJaq0uJhdjCP6xqS1Gt+zJ3N
1G3QvW4xtZHjZgB5KZOnniBp1dwnUkATNtusXcJ1J54IGg/ZGDTCCW3MHyn/kJDcY+peYakqCAuU
5tNiXsxqOrn6nIAIE1Q1pAwKbHADw42CX3WcZN4t63T4FNKS6x7pTG/FSJdmRjStGw2ZAKm2s9zN
Uos01W/hjhkjNJLpZsQ8f9uIfe3QJSt9yFC04PjiFixkl2J6QA1hoiovPtwSLkrc/DDmW71oNqDR
aWy3rk3SzC7CpwYLp/UCpVbqs56HCoaNiNj7diwvMP7cy6Hcu/aa5AXW8Twno9yRHrWpVRxq29jQ
Cc48iJFcoYpfRTyZVrxCvBXWwabxSTC+Mh7LBanc+0DfwVvKMICgxr4s9yPAEHJCrXkCjMK2L9Z0
FMgD9EydCCY0BJO/cv3gwxNbnqr0Cyc6EIJHc06mHETlk4UJHks3drlvoAgLoGlPUTzRM0ADtMf8
TpxdcnaBKWPahoxbJS9lf8i6o1kdaH4o6EFbPvCaAq2/H6YiaFkWLQW/y9vXJlv2q8YhQwFqAVv4
i+w0GEh+2MuzMCoP+Mlza6FTIuqwwrQSXT90AO070Tsghd0X7qbLt5rA1BeVbiRdGN3k93YPhQ1M
KUV51yni3aYEK9hjELtG0vwg0cqZjC3WbcpgtZDdmfyuQ9OaicfOsS/TpN9ltD5lZqLJpMO3jLOB
p2gHaf0N+X4UkPtJ+yiX9n1onjm5rJjKMKfcK6jx1oUZ5wgnDAwy0h0q9/ZW4d1sHAl0/wGbmB7L
8rODZ+iaoaO5kyXqur7fUIdgBwMiIOp5m1MAWVZnu2aX2+lo1xRj7AbUJM7epnY6KbNHnjy8qv6D
iefOsSIYU0YZw+RMXG33vmENxnnvQ15f1owlwy3BqpqgW8fdUOewAHa3FEWUaX61iIRwYR63joac
uGbbQTu67DhzcOQkchINStB5B2ES40FrRt9prEimIsn4E4PzR8YTs3tzBmC0LGNbAo1M2vodxz+m
PJjfmwX8rH0tFg2Urw5cu9fds/3tlJH9arsYgWQ+opyD/hIqS1JtqEhEu6u1JYAlwiLRVEcS7Pei
Q5Nq1+AWFD9b6ZfOzdeyuhtQ2eknDSJiV2Qmsx6Z2rsBaAMkuTWw/Wx93etdirEJTusnHMT8cWXA
+uCUyfidJb1++BDO5HdVorOkWt6oE5Dv3IxqchrLZLxAcVN3kYH76zcFyAW2p4Nvn3B6EHQOK2AU
fN5FcLDCN+knF88YPuUAKmEVrqDX4ux6XGIXS3fwgZbNnANwsohsFbS05UaBt/g/nJ3ZcuNIlm1/
pa3eUY15aOvqBxAECQ4aKGp8gUkKBeZ5xtffRVXVrUhWMtjWDxkZCkkkATgc7ufsvTYNj5+zTyV1
KQzrRFNWah4zWUPqsDt1qX9UimwH7cJ/6CmylNZTBrKgJNl+yYpqLndNwV+Rw1J022FfFIstbVDW
sKw3E0IxdQp4z0Lizump304Rs3lr3v1kK6cbRNlasqOy1tHek/3t9ESg+42p3HdookAzFIYTRttu
eExB2SfLFLdXvCilgyDejQ0LOYDU90Gx6Up2GdRKF1KC2QKoWfTcC56RfPDw5q0rpyELajOWP4IT
OozKCdqmhR+SVftogp4VX9gSJPp9O9xr7Lf7pdRh7OF45ceRvQArc5G1gOUyvSbFui13LC18VBLJ
Ai11dDu+Ff1qfjTLpWocU20Rsef92UDVvAaVkC7J3c6sBGoYNHU3IHebNv0x2dJCQTyRbvWH8GBu
xQ+27vqNdcVed+m9zkShMWsp1im8l9mwFdgK+RXx7yVB4rfg/RdlrhhFYqFNvPCwiW7MTX+HXqb/
KJ+nO8bVe3/PEr4SbenH75V8F8/Z6fh+ebt8NCKZbi41n0XszcSaZptmFTq02exwawJj/HnljS4I
RpUzwWiQVcrY0szYFgJJYyo7EmZPSacHTWhPG3RrqaNSmMpuZn2Z/vhQTRQhKZyEaF0SSkioWbmJ
VPvKx7mkXzzTlEKy0tL4dNzTqli27sst3ZnF6T/aIs6NaN9fs5pdGihnIvI+GXQzKbieYnYTqqvG
uOZsuXjpzlSj5qyzbswyKHt7EcFE7VGV356oMIxI50RrSK8Eglw4V+dE10ipzcSX4Yn0ZOgY0IEV
8ybyY7sqr7H5LzmVz8GukRi0Qh8Jw9bwb0fETl0hrQR4CoQq2qYMNqhHbyjx+BiJs6FUSsmb3W+1
HNAKjqhCCu1gnbjGcnSrBsJD5VM2rUvKa+VOza5ohS9wVeRvmM0v9wr7o1kMA2S6MZ9QakGm0hmT
fdz85NWCkWae3gPhDLu7XnsYUMyANWbzR0t7imyzRHmHN6FSD5K1FKXW+f1IvvipzmYirkxB0cnC
afgNCd+cPN5o4V3W7yQtz4s7YfEcLNpVuLGuveWFe/mbqvfLiahINm8aEUcdvVkWAS5obazlo2PY
yES9dHeCvHLHrk6mqual/ck2y7o3b9EFuawkrqjCL41/+WzqGoq6MOqZT/HUO2iwVjM2gMC+I+1g
Ubjl4srEdUnp/D1kfzlYY0gkVbD0cbtFdGeX3pu8uKWFZIfuV29/PqugUXiSOZsbil8flvPDuHKW
T4fxJwpr+WyGMmo1qYaonrYqjcEszdbksVzRm18cM2eTUoUxPJ+78MTRpOFtDydu/iu5jDctytr4
RnZoNtnd1vCS5/41u4IBvnjBzias0GKLHPQTRswlml+nYb7NFp86wZo37WJ9bXResoZ9O0d+uWBS
JAuGNhlQU1R8kUq84omKNCV36hG5UdGznVILT0uEXTXF6y4wPzX0sqqRbFN/R7usNJa1vDYomTY/
dPbFEZmBMp2MRtJ3KU8jETVENow3gcVKSuzhAb7NrKasfLgLanlZVRHIvYKdi3RlTfDnZir5nFlr
yDE97gFNR5m/6nRNBwVh+xQkr3Inf0SlVn+3o65MJ6fn8Z8Mu28X7S9nb0q0TE8rhl3vgA1Y9Gv2
aNvYaVbRPYCFjXzr38Jqd+J91SyKreBau+LK+Lhk1TzHxiq52uWSGoFdxZIE2HHf7KNNBbNkXKMn
dL76dbZSbZP7W39uCbidtideBSDJVbpCXf1/u+++F2a/nIBeh+oDVn7cTma/UIw2XLQzHaXfn17j
0uk9m7Q0XImSonHnacZEEeSAqFpUjx0igiqm7qBSNY7v5viVhmtOlnf+EYYfdCl5fFCHO8lfOpoq
47NPvVNtPkz9xow3aWUhb6GVplNfFnSypqJlj2FRoiyn3wnGpwJbTO+dgsGbF4+aDwegoyfWfqgI
Y0JaUmnx0kbolHaW+BHF95GJ1eZOmO+7nmdKeBsZz4TmIlD5qrLh1vK3inpT0fSXJd3WItyr/ptP
HVeKu4NuVJvSMO0kovWSrqUp/JGk7ySVQZlfZQoNscn7/am8ZM/7/vdfLpQe6Vobd9BIK9Qk1DeQ
tqZOnInLqPlSJ2E5hashfMznbFWyuVKF0bGC8MqS6MLk/A0t+uW96SQXwoApbDtW+8BfD/K1h9pp
dv+z2+9sZpaLQA2FjMxCzUawx3NttLmwzmtti/aP35845dKHP5uHVdALzVBjRg78ZxFpBOrzIidI
Wp4hQeiu1Y3rpqtd1aSHNw1uX8YugkOIaF6YeFa5FtuVlk5LUUYRBgw4LarbWFOflaE8WCJV1VS/
N3PW0sKXSeyt1GQL3RBeLMqX7Fd3Bs0Ov73GKv/zY5H0sz0fvTo89mNPNma4OmU8KK1p//40XXrl
s3WVEUiRqmTGQMt1n/XHDN3071/4z5fT0nkspW4pxZAb+rBNUFJnoMYLPwS5Aa8yF53fv4V0Gi7/
Poykc0SESFfd4sQMW5HM2xhvhC4CVqw3aqw6OnqmGFmGXmt0lE70uiuT26W9q3jm+qUJN+RzIgEl
gDf0UhFN53u+Zyw/TZYT8cbyrs3Rl5YS54zjvmmKpA55p6dTsvMHjZT70Pl8DRaJy7C+cha1Pz2J
sng2tmry+5Is4yZHn2HMP7Dur/V6vFJAuHiyzsZX1AxdXUmn6WtZvZcweipSi6JVvh5c1VV38b2/
jFe/Hw6XDuT077/MVmxPYCaVvNXATFnSlGiVwpaGK27A70nv3webfA7zFInSzMSOMC6KuQuVVd0p
9Cu33/83KJ5Lh3B6nv5yCI0g5006QjRIbNbhbx8SS/3Rbu3P11NY9DWr7yV3sXialn95m0QPGqFv
OJQCsJS5AizF9Dsu+A+nMZSe55rVR+JeB0NcHAZnE74+NIU/nE7e05PGUL4FM3T4fGa2hdJ0ze59
YQEpnk34WWdalupnnLypdlPo0gZKwOpxKB4NsXYr89pe9MJIkM6xnGosAOJNlXELVefEj2QzBkF9
gcrg2hRzYfI8h2DGfaCLkclQLp1u8fKGdmFPIK9XOfPiAcWBE+6vIk0vPADOqZhZHRmWWLBdIfjQ
oc27SJ1iNdqfqFId2Unca8TnS4d0NhHIWlALgyzTwlK6tRXN6666HU8+MVQ2/5f7n0ba2aiWxSk0
pXzcop3Xq5NGx5b1K/iKPx9b0jkCsxPjUBFQZm2HqnQT9SXR7ie1cYwsWItoQvzRv7beu3SezqaA
OFUHfUxg0fDYIk3lkfo3dpxwkXF7Pleer4yQ458xgl0lB114ilpnswH9wb6bGol7c1qIi4j6Qk9B
5f3harL3nxdSJOv85leLIjBRX2yfWMHT+KDI/jmMdO2I5TvtjKGmPQqYuXKEWslVGM2fz6XSOfNS
9wO/lk778ChZJ1O88PUnqeqWvx9rF+6ac9AlhE2/QLsC10zf0vmdlCsP4wsTJQK5Pw7icoo1+o5c
DCwDrmDPbn4MwRiqXg1YTluMq3x5jdZzYaSZZw9+oGeVDBGXY5BfdbNCfXU30wQW8On9/iRduALn
EHtZT8yAjvPpJL3M9MmV6WQgO/z+xS9dgbO7XdGmSgka6G9xKkVI0lWnQA3++9f+rj79+7OefN4/
XoVAw0Xamf/AKeW70qm2zbp0/JW6bFbFI5Bpb3DnjXSPBwgieXZ7rUR84dEsmWe3v6kTlT5NHJbC
419ZK+vULRYHCtKLhskf2cYCGc7WP1x7w+8X/rNDPbv71XbQrMQaxq3YYKaTJidGfDwGuzhAbxh9
pQax2CKGSnoZbcrOM++WuAV0BaEIpurgYU6LmzF5s7CVaQ2ggRhQe9Sw9dbdvHkdkVCEg7CZ5ZpG
8V4VAKDX2R32iWUypehpsNpIxtIkTlY67d1V4lqGU25xjhnhJmm7hZIXhOuhT0nkBci/bYflIu0t
L+oHu+ADdeEuVFB46Mg/Z2SwxvvcQaUX7wSENlNCcAQqgAA9aQgKaoIq0Avhuj1BVXvU7M0uDSZP
9HOvQ28yC9hDHi1UpJn1oyhI8xN3OYUyJX72/ePUN3Y3sxPUb3w1Ajb48fvRdmEkn6M3wzgQo4SN
9rb0jy1+L+HKo0S+NIy/yzO/rPMMPUf41AXwzepPBZFtWt/PMup5Izt0GXXztNqoTeT0U4AJ2rAD
lfbwhCiuCaKjAo/QPC2kOb/GvZG+NTpdKzVz26Ld1mK4MqdomSr5rZp9JpgEm6F12e8tTwEZubZu
ml1ivoknueX4g3y5PkNwjt2uZgcYNDtJ3OEPMopdlf0kT2xRKjeEMVaYp2mGySizLGzIVeN7HRqZ
1vhsReiOQrJOucxjV6wbK0DoleGe/wmWadHqgm3iy/Brsg8N0VHTdzl4G1n/K0SHDCPaveiklBpu
Wn30Ug119F2RaZ4auupsrsPqJiy8fFRf+0RZg3RCxZVhECc6+cYkZUSSEJZLRXPM1d6BZ+n22LL8
/NVQlnO5lftnQ5OdAo2eUW6tybe7yXAj8kS63ViFnnBS+WJOTCZPyTeWmiJKAfKRzm4sHAtLuMs6
ctvpz4fEVw4Sfn6AEyPqLV1x1GWpgZ5wA5xW0oD/YgiWnfk26ihtawz/J+NLNbqpOTk5KZWTEq/T
RkDSWj0kGH38SVtnJU32UlmURMN1OL+U+r1P9nKyp6eGKdmPQYV8KJm0HHFiquZPK/xUgb6XJ3k0
tY8cH7qFAj9FMOSLmK+qVWuUjqkZX6VCAo45LsVYtfNe9DDVOn6uLFMjX0pU8XqIAXnH013PUOAg
ywqg8fajOxT+IZ5lQLPk/qVEAmPC6RvhyarmhToWa0u8reCqBLEzsoYbhYdwSh1xlty0fQzUQ0sb
vp7QJKs/83LyZhEBst4vCtDcSpy7WYfTEzHtiKJ9TrRl3OjHzkDcJHBhxFfBjzY+JqaTS7rWMOem
P+Ni30j3fv1jEKeV2MBHMcQr60bt4vx6tviB+idJ7OEHSPZoKYXPef70y68QDmkYCquhV7BRkMNm
ZnZJ/dJADs1GczlZp+wqaZOTxpaJmzb0F3LCdYQzkfsShXkoETLDwboXqhLRGfWB+U1S7mo4MpVc
rOasx8VPP665aetNPKjuEKTLrKb42qMqkjHrGQtYpNtK3c4VCWssLJJyDS1rIwSgcy2g2Toxmi3b
s9xYTF23UBsGARVcY8TZoaFMidw0611SvXxLdsIQEU73CkJ4rYr+spweNZQyffZeyB8+quAAuVzP
qDtI44PK3jys7gZ0PMmAz0IwCQ/Cm1BobtLkt3Op7YKIcHS0nUSy24FkLfrcsPsShCVZa7UkLHS8
idMAV6OJb/LppWhMont8LyVeSY0aJjHNDQf9NkTwLBLENCTKA6jXwXyRJFo+I4SrQnF1xPMi2t40
eiqQvhc1mXNuXGFNL9cdnk243o5hvVkzZhN6J0NpOpZeQzqpd0VSks46KHsT9WiHqUGdbvvsY8oD
XD3rrPoci91UP4WiuahkxS3Mm66DrBUske/iWJKeRYHplYNvJoHquP6kRoKTZBy4GP0U2n5VlNGR
UFGyeZtD3KGjER4VrTlMPbmOseGog4kDnp5BdBeLN0ODhkqY1z3wiiHqvVgYgfYUizpBc2R5WXFn
1dWyN8PNCMtNvVFHPFi4fk1JWJ1sNPok2FJ9jDKF/+WrJOTJGaNMXSlt5xRitpH8xtX0t1J8KPFr
dfTRgB6J4jrtsmVo4F3W1cWs1zQSmLUKxOz6z7b33axJoLZwCzNsR7U6WBpNW3KLAlR1Yla4vRbh
E37TpMTR658+0FKhsG5S+UdVQu4p0aCR+huOdhFadpwyIxudN1Nkx4S4kKr7k5Cxb17bNLupxS9j
OiTcGgJGQ0HYW3G7LyXsaeMyU190cXCq/r0xb/NuLZb6TZb3Xi+Xy0IcQTxAJI/WzMfWCDJHxGVv
rI2Ka5BotOA/xQFt+vCzr6stBD5YGR96vsfhhYhdWYjJXVt8CtV+KOENM63MxVKjAS766VFkfkvC
Z+z/S1kg7h5XXRYereBdbDZ6wApG4sWOUoCcrS/W9dC4OAGXevLTQM2lg5wyi6e+2WqoqUpTf50T
RKFRvAyztzCsXd593dXHTD9NewajFwloonilsCFzDVrQ5JisopL4Z9scyEBaDnFvt6Wrifd5yfNE
xtfy1SvULDE5V9xSQ47DtLUWIvwSGVJxx8nQj0m6MvMvI1/XPQ5l1P9z+iEL5LjySFCAM84ZEWYR
srGU/kq/lZudYeUQHTDZ6jjc/O44i2QLohjGBxRjvUkHVFqa9dAb2wZhOza4MsLtuFbK0dVrfd+h
fDeaFyFNEGAgfcyRzObAkkbAGHq0m4PgK1ZxCHZP8ViywHuWWoTCWrnOGg7ni/gB0GXtXXkSI8g/
svF+BNqiRlS28BIO2bqXHsZgmwQZjouNlbHljfJ1i0LHGCWvnB569V2sXibcKHP4Yekq3AzaKpm+
VkH0s8WwhaJYBh1iaePOJzkUMXN2X6MGU8DrmGjxxCnfRhKUBhnPTN8+Iq5FQG4UyyIJv1JJ8erm
IQteVIiUrY+5kllOap+nPIPSFKzSYv7U1ADFhfFlSpYtaC0rLt8eGh8dfyE4sozdQX2L2anlKZLx
LNxOQf2Z4YqcsgxMBsZSGm0fwdDBW1Em0IHIRVIK5DpO40LjnLbYQfI6vat73dOs+1jd+or0SXPD
iZpkq+euEtEZ+6jFG7l6FqVXowsPYZzh2c53hf5ZIKZNrWpVB68Vn0CpnqwExKif7602wKhKq6V/
7MqjBt1oyo3lMOvLIDkN2HI7SkjB5X1ff8j9xkR0Pcv4qhUm9jjBdnBToB0fu8eo+NB1jNdtelPP
x1p4zYvZoUtp0x925h7V3h4whT1KhM+20yK1MB5bRx6caxGtrj4xN+v6ZoLyYrd6z0NOcmPyQSM5
Wvnilxoih4pjWkEnLjcaGt06Vkn9gXnIHbCT6UwMWWlyjmYK+mhSs/mnNWWunJp2hgZeR+lIHMlC
Ulk+Q/EiJdXPXwrtTR7HfQT8SQnCYxpRo2l6ykM98k9/F5T3PrgBXSODsVW8Bl1ksZclbY80jUf2
6dVy7tj2pZa05RgjMkleZ5OFii99GE2zHmrU73G18XHwaT1GziTBlvw8FYIrDUAdNAQqOa2IqIcY
FWIcEbaBRqRa+Hlll2Je2s6f1VeLNuySMqQJVTFkQ3l2o+RYK/7DpMarBl1lJGWcMsFNjduqnHdN
9Wkk7wGzgJzqJIoDnOiPIXrI2pQcoxacAFNHmltEmqO2vp9xbQ3zDQ831KWvQgdTS4sWIxQyIVtZ
Yr7EplsSs6fodGMt4ozwK2SA12outom/LDIerH7bdrVnhNQCIMNY1rvoA+qp+p9pPiBh9HTpuY5f
R7ZAxexpkTfACYtaYth5vHBnT9GTD67FKvI7DYdwXD1pJSxGcbajAs8bD9VKiD2zM/ZxgmX21Md2
JOw1MAx8/1WWgNcYqKXGReObXAAs12kNAmi6ieksMx8NVunUiKULNH7120xNQdTcAnOjVUCB0v1H
PzjJqYFSJZrTCbtIpKFtZtj0/JUgS7upD+wS0a1h/pzGH6my07nXhOkhqLca5hZNKNaKHPA0N3Hq
GHY07glu59NBmykOcUvGYRq4Q/oRRC8FDgvB3+UctVgh/UXQq1Y0ZdLnWH9Tu8NgfSnIhQOpc2Kt
XsXcNJTQhJJlNk7WKBm2irkSdNhniriL0puUCdHPgN+ag4M53Cn7Q4sLM0aibeLNCuSVAC3kYDQY
ibG3wIIjhtt4ULiQeko2eIxlBAPnpN6JwyMWIaPfNCbEABI3R+tNHFnpRR9tbznqDAIgvjdl1tOf
ad9DL3kSxfsw+FDUfT08+1XipikIK+a5jieNGmGVOhAUCxNmoPe4JtXHCaHQxDhgs6hlKjMEPL6Q
/nsrQc9SB45BKqQQB0umoFUzbCxZck3dP0SCvIxY8TV7k9nMUgxcteKuzdBk9dZWxqnc9vM7Ljk2
1IZjlE9F82bpB8F6kNCv12YJqEt9Tsv8TVVTzJuvKXFu+niPfp2RzBSYs3NmoDVBj73/qGKshG15
8rJvfFwwSiRvfRwVkRA85HmFl6m77xT9LhLh+1iSE8n9wpcO2N/smtWyZfiLVn1U0DaIMz8tJjtf
ecA+0qSHFhgJZblJaKn0ZNtBFRxBUvYJ0JG5dLLySSkfypBAeGahU6bmmrFZxfucalT+YHRuF94L
wrOc77ThppkfaqQS6W2dPwTjRgIdbD3rydZERVO9B3guTdNySEYoo10s4UMYD12APce899ET9sKh
a9dVcxsA7wr64mCowWNO4hLsOBnXALwKzck5pBLEigKY8MknxpdVdpas+M5U3kcApHCcVeggMunT
byfcwP3ExoBlhHWjlBs1XNU5NxIsChrEdQXqj/zCYJElTqhrC7N5lpKGnqG8tFBtaGW86vvm0RSa
rdTpqAB0YIk/2T+nYWPXWMHDSmqRXYJK0aiTG4ATTX+DYQ3DY8iqrXNkiiOqRUmqYSkCGYptsFtl
7bJHC4OkJAlYK8f9Wu8sr6wT0GGbHmAG+ZSCuizG1MksRzcidgbiKZR4ISA9seql3yGdZz1fUs5C
75K0d+jAkUTdZBbmqgjWgduOMIIplbXMIKZnJps+wyKm036fQ0wtth++NznMNFB8MYu97qHTS7cf
Evb4I74phOT4vtLbqH9MTyLUyJPDpQTkUZZAmuB6kXTzUM6SPTKeko6FDyU2tt7wNGGL5oQUcYLL
QsdhTUOsDB9BdTkwHjwik+7i9LOevYjMRr9BQvNU5fLONHuAN8pmDI5CS2asUbk+dJAMKKK0GkRO
k1rfF360V8hzbbWbbkqXZPMup4GOpZ4uoyEkh870VDHwMmltUbGYG5gRMQ58fzVor4IOllvqnWj4
jMf2GKHZVDwle+6NhwgqZmPlz22rrtMi8EK/38lswH//sLwg8pLOw5QKQwfSYnKPFcvcY3gs+2N1
8DfzLvdKr1n6K2gp9ziCFtIGi8+hOFobaVnfdLvmLnMy91pL/FI5+Tx5aZB6fVCpEG3Nrn3UA5w+
mYzNFTPzTOtV8ld5my/MjHwA86vyQXHU+KoRSQ7YCobKuEPFcShioiKs4Mbyf/7+7FxYSJwHNtWz
VeFs1IlWAzQTy7iDLfagwdWW5qXXP2s1qonZ91Vq0D3FJdTO4iMM2XBiYuWg0vlBAQLQqZ5KrYA2
ZAPqfq6Z04O3aLqyVrrUxTHOmhOk6Ra6L3H5FQlMUR2vRcp6o1njq84dH3N4reoONXHgfpors56u
unoJfYFyIbsW8Yr44mL996y2L+pTIPrliGxIBraYs5utjm3UQY3hCTMfhvIlgKqn+LAb23Zdk47e
5NUyBSAy8EwUBqzkdQyLLWUTWMQLnfVk1/6c8cn/fiBcqnyf1cYaP5bGtsWZrEQgAysbFtKVG/DC
EDiPdclnSTSmk/pIR7MqgxHrKIaF4Fd+/8EvtM70sxPLAjvMZmSDLLFF2y+34UxnhtRM0iiuvMMF
QTYWkT+2oGK/RRqtKRxBEsAwESGXShv6zUAjggcpslwyZd0sU1edPtxJlJjNOl11p0DxSHHAtjld
CeklVjywJXYiyF9oidYtHEFaTK5J42TS3g1ZXOdT5/z+pGinjcCftJLOc2CqkDimTuWshNjMu1HZ
NXWxtNrBA2LkkcLM7i1f5upDNEWfWmiCJ3nQOvXJyo2VaaVbUHkZQeCjgiyog+vnJhCYK/lnEFPv
TR7C0HIntpIS4WTm6QkQUS2vwTY1LJ1auDK+6NZK7erphzG9JRrFnQGY4pQ8qbK/IoFsEUDBZu7D
cHPUh3QZp1A/5vGDx9pzoj3Wwo/fn4cLg0M704dNCXZefD3DVkrJU2WJ3qMZmOS7NPz6foP//Bz/
K/gq7v5+Spv/+W++/izKqY6CsD378n/20WddNMXP9r9Pv/b/f+yPv/Q/N+99lP8szn/mD7/CK//j
nZ339v0PXyzzNmqn++6rng5fTZe23y/PZzz95P/2m//x9f0qx6n8+ttfPosub0+vFjDj/eUf3/J+
/O0v0knc95+/vv4/vnnznvF7Xv6jyL+a6P3ffufrvWn5dVX6q4giRzYsw9Qk7XRnDl+n71jaX9Fs
yaKpGATVKuqJ5Z4XdRv+7S/aX3VTVCzLtFRDUhVNYxZpiu70LUES/2qJmipapiTzqrKq/+WfH+4P
F+hfF+w/8i67K6K8bf72F8UwT/ftv24OXZdl1bBURdQtXdN1PuQf7+tMkcRcq2J9b0nzvbuP2/si
wiY6Gi+zCj5+tNg/iFJwlLQspRoxYmg8/ZG20i7IvO60nwFGgxMS3tgA8oHVFjEjSx0x/gbaG6sH
41TPlPqIdrFQ5RujzeUMBcT8z79+/+v3H3lq5psiFX+YmQVxCNAghJShLjeiGZWbuFHdJpL01djX
LHOLJso31emP77+NmpZtIsn853e+v05Pb2iFBK2lmvHpdw2EoNPvfv/75Zf510tf/pm/v8TpTX99
ydPXf/pxZJUYrCmYBdQyA07p7+P9fo3vv1WBYCZ05Dgpf//r94t8f33+/e+v//VtTUzEeQn+bj8Y
4lI2i59dK9/YoDAVUHWjZ1oiuAX5WAbHCERdhkdivanUj8XGhK5mb5bs/1tnB53EcJfUS4KlbU+W
tQCLU6ztCiadzXSdrT2qGsHKpc1suP5ge5rae57navFr1L1lISaNWG9gjJdf+kx/fjgB7KTKCXtr
vaB1s6QnGjiL0/tFobZY7na23FS2vVp5Nl5Ex/bso+f2LI7d4zQkVPOJ1lWMg6WbrgoU1nZL6hze
EcRAduPd3rq5ZK73txi4D/v9Pm1fBDzMYkIDJU/XUW6pbhibuwyBjU8NNBRTpPPW1+JmCcNJuFvQ
2DLv7OVuBVI/c+0V623/A94aqUZacDQnY2tO+dJeUvlKnKW9stlO82EPXgiw9HTcQVAepvJgCvpr
Mh0r5EpkWBDEN+38JIptL6vmnRdY8o2uNQ4/X8+N7d1+uB00OHe/d2PSGdyXF6erU7vst/Wg4llL
gUhDgCI2aBkYcsV4KOjKzNHrBC0/oR3Fxgrc//xUBdYLK6b+VSrVT+DM5cKMeg5jaVfjCzrD00c9
HI9u6N/nUmy7ty6hEcf8dqIBYk0wSEXl0deyT9szNfHWPXDqIVMtOK9vb24/jXzCqhrcbvQoHe7I
aDOcKgDt3bjurUUek/u2p3BTrwp7v3UmCo7ONgqpN1FUo+6/a5AIp8ZHGETsA+VsyebOGHIkj9rO
9jyxS1dcbC8N6p3bQebxe5aA8yZXvSDxFXfojM1kWgtFUddD1zkeQgBhLRqCw+MxCVeGWjtVV/DZ
23rreYHthpnmuN6tK9bqwr3dd/G4ZFCYwR6QwhbcDiEXZg8ogI4nwRIEb98UE0zw6DbSu60X2S5N
y6V7e7t/2+/lzFrsX7Zb8OcDpWFgYVWy9fWtCkTLmWrqwbVnPddAUOYOD4fHuHVNABPu7XHfauPG
fXvbV2F5s3/Zd1kIAeWxKXpaksoqM6FPak+Sftsrs03fu6cnMT3aAI3a9cq1fGXJyPLydnbdIwdT
5S4vlqZUDtyX/Qn6TbNxaAA4deGxNuXWnsI8d1Joqgldayq57/6U30vFMxxIGkfFKpWbe9u2c126
91aen1kvHu1pQPetqwH1YVgmabxyj2+3b3supaOPtetuYcXaIhzzLntI1KLeJK360ITICAZit8mC
+NJBvhYpaIQuuFMT0PHQ/QT5wfm5XpOhtF5vHjbL0W+WAejl3DXwr/uBQQ8OHJeq4vuF4WQkwSYA
VxzF4A1C/DR4Izw0rK5Ot7RJCAeJPCA4a10qV4bWAHytmaemp8XOphAwrhnfEM4mR/e/kCQzlsRk
czpp2GWLonP3riuKutON6raLql0eQHCq40PhN2CgjdHNfChL9A0cMZtXXVGvDPGdyfiWkxVE0tY7
eNw8UqKt3ds3ZEPRhhtCK26DQNnjKoW92AZwaIGhxCTbJ/EJ/C3Z7tFVdLAJLpND4IYRuQyWdpPU
1t1cDJx1o1kk+ummT8lHm63pHpgU5P2SIIShH1kzSiuFfpv4anb3jRJtPPvgNdiTciNymPjKIWWM
38LGHh4D/RVy8mZM0w80JSoA9oWtwt5YwJOKHfCUYNrVLWOM/Cr74Kpq/nQ6TW6Wm3eu6zJ2uJFd
Q7itaDkwGxlM3aAg6bCMATSysTr6VvEjBFx8ql/xX1VLT/aqMOt7bjuBRf3AdCZP1s7leFWJ4e8Z
lsRLt/oy0UicpuJoUo523X3a15v9/sU1x3glk2IfF7d7x5mKau1sHdRdKoWpbDnL0pNRiE4WMslk
SvkEhvWjn8GBqsqI6IpogfEzEA6GoOzaIjt4J5XGmjMU2EeuowzXiuu/HzuZt3x72TtKTuKGMP8/
ws60uU1mXde/iCqgaYavtiRrlmzJsZ0vVIY3zEMzw6/fFzj7TdY+q+pUpSi6wYkjQfcz3MOxe6u6
YiO6lpoc2KIiqsVjKFpALzWQozhBeqNr7w51zqAYV90DTYpbYfPO6U53MerJZRM4JlXz/vB03Imq
2T+8RKhP7142Q26vefkVSJHNZaoE/9mW17HYBsr8yGPtqqERmPf6B6J7M0UGAQwRJuNKlO0pooNS
2unbA+2U8n2HXlF3XrZTRJ3mryZt7ideyglhJN79VYQEmllpDzUraVc4xiqd/qmoYm3aOH3ndxCQ
JTc7Vk7FknW+sI86q9PlnYwl2aze+bPSNlTZUuAUmTfmK6duD2ifniY2fdWXq9VpACO3WlX0ZFv6
1SHPAd8RVLwVzMDtalWLXYiSRqv3RxJwT8i7Te2xKH9osf8xOeCIxqL7fQi93n6oZ3G/RFqEOoaR
5XukNDnMZ8uN/3f47y2fV/+9L/v8G7Dee3AbnFWW4GcJEz/P/sRSyziaA6i/AqysDmc92zkK/CvC
+nPrEmDRfowoAwfBuoh0gkMx/+tu5BPZzeHccvZnbhk6/ArJw597lsufP/3n9jaX3y0jbddl3Zr1
YYmIe2nrv0+XT82nOJtvo4hWsGmZW1k1hNZzFBxOUYfUoBP4PuEMkANNg3AfRmWxp+WVNexHBNjL
OGiSt1CBNRw8SduCr8oi57CeDb2km5IhU2v6Fg3Jxs3PSYFWb5KnyLVUtgZR1wBoqKZT2eoFApN0
NFEIZckfAxotVVNu0b6PNjkixpuprKdtYI3dY1Bq1s1XvfHijS+WFPK2zOQheA29SZP9Mmerr7pb
VGdJS51G53Sy0Ky7hGZfI8LdATfyi3adjVlyHB2MWfTa2elAXOsHF5u8Jy2MsYKs0wmUFvJvSZ+m
uB0X+Y5KFZaojUKDdBzVzhZteMs6maCeZNwgDiMGBMr3wfQC8docogiZ31Q2+SsyceEtztVA5vBa
BIY8+4ZJJ8pN/YM/Wf6hKrrfh2XOM4qB8hgflxLo0mpTAJzORMtNzofArq1j0L/R0BJAUfKtKsmG
sszubqnUfVSF6SFrZYSojsuGosLJOQ+xSE+0rX5ZGv5bcZx1z2yH3j7WI+RiIi/5FrvPThV03zUH
4xW8vcejHnnYzdD2tSsFqjhPvDsqAPq5tLzbMtJhGd16LG2W0efBBxvUad6z7vTe3U1iME+1fYyt
iy5HeU89t3iMahd8XK3JexNk03pCMHwD5E3eDaMU2z6p0Hmbh5qbG8eQIA0NJHPjdj7uNZNonmUQ
b6yuAdUVIT3pQXB7Wf42260+DN+Up+WfmkL7ZxWGaNph/qRZJl9uGfQoY82HQovaNattsCmi7msw
1PLbfDKljsTsr/5a2KX9beJkCNTwkSNLgTUk7bE4si9I2frnyLEEPVxvpH81/b5QzxesVmybQts3
toMfRe7bayB6xrFtLP04oMp5DFGSG4XeXGedqUgmX6IyzK7mZCBxPRVv3Yht26hrs5RnRpg9dJfB
EeLquMO0Rk5Prcwotq7LHKAdZx/ZiGPPd7RZTucqKO4AM86GEWnPXR87L2Jo9pof5y+RqrcoUFln
jKTNfTeoY+r44rxMObk7bvswjB+HNvoqpT28RRUZFPoX/QUpM30bOKBCHVWEe1DPR5USeMBhCg6+
aU1Ht558oMC5d8vmR9VS0kEGWt49b2qMVRMaSPE6fGt+0YUkJQrNtzBKQ34TO8IVzkJ4eB56nQzP
fSv2qIJ1CMO22loZmbUK2wYxyrY03qwaXZja9wALNql7LfJM0SDuqm8Tjn00q63guXWkflST4YO+
4EJpRAcait6rY+UAd4hYRgAuK4QD5d3U2uAwxoKudcTQop9yKbP+XPS1vOeNY9zHzXKlzrx8142Y
q0p3uBheqJ2bBNOQ0gMH02sO4u2ADO9e3PoYmA8uBg0KlwQToVRTlv4hxYn28+Ajb7Vzhf+0zGMD
GQLrQ+etC+3T4DnpY5V241eU+2OQeXr4bE/AgGyBDfrg8OpZaYcI7wCSsVMivLWTl+x63wc3YA/D
xkvyZDOwNhOKcGj79KNylPdUV+r31DJfx8BipqDL1lVFKwQ8rnDWchZqHnurQlC5+wrAtNnaua7h
nKs1xinq34I4ASzXqF1du+2t80LsvjxbP3VDN73U0rtrtbA/Unv0VkgLBns9DMe3Fk1Ulk/nA8wy
rl89QJMkaF4Kz6vpQTflzXS17kkVINDcyrH2th1IfALrKN0WQeIWKytAnqEnEkFad3iqjVyd/pwJ
vf17TqZ9tp7Z9vaTrGnWizIPDlnTjSAWy/GrUfinxk7QgI4aBMmTol4lPvYIRUUjDhgmIAw9ai+6
aEHf/OcZUPx0JTJQNpWnsIwP9eG6HMBaNSd0OTezztG1CxJ720c2/VEv45Mz2/we+Um3rhrfOiXU
otBfRr19wpznjJciPdvOeCh6a9qZvBp3twrdFY0ZbbMMVdUkdC5dsDOtwdOV6BiVo2yYrD2f7tzy
ucrY/Whd6NdlbSuUKd3fn3eYgS3PgHycMnrlL35Y3/EydT5iG0134FaP9hTK46gpjMCitN5QpvJv
lma1lI6z8iC8vFpPg3sYG929FS3wiaQ16agOkfqwAxOISQu2UlfpjWwp2/ToG7/nFdI9fTmosw2K
/kuDbUapD9G7iGp16EO/f9TbUr1o2vRtmNIXg5Yy5izmCQaxep86c3YkJsdL6mBtxbVrbDov/2HZ
dU/P2u1PrIfDaRlGsvi1TC2HyXeHrdZRZXyKaz2iG2uiyAN2F0bEczQPxNggthrZz8slL2JpDBHy
fNJze06LzB+lGw3HorDlDUWhUs/UDcENBqDr3J5yTeod46Qv3wx8L80+UHcroRUeJMXJtYviRVBj
Ut/RVSx3Ae5Wtm2JX94Arrhzhx8a2SVC2F5N2lx8bzRkRRBKhunX/5OaYC9CVbT3UQ4JO7nlHEZ8
W0WA0mvaO0ruZZZcei0udyoDQFvYuIv0pEa5nYKDSw0diz2KexuIUuM1MovkYhQ016vu3o9O+eFG
OA+gnT5unb5UHwnyyF5cqrdh6Le1jNN7Fpo/NZkkV7dQ5bVyr25P5cIKAbVQt9NsEGJSb/9J/MS/
Y8NrP2hZC2+C2UPQiu9tjSeX6aXWm64iVAAJkvatr8RbNYV7p5uwXxjDfa/79cVKy/oyiCm6xMj3
ZkO6dqRM1qHpdPfRncwVMllo44mou0fJ4G7dCVDZchXdAgv8Q0DspAMh1tyh+NYAALPMzPlpB1o4
t+z1ezwIeDjERvswG5NLkANncTR3Y1tR+dalbbPiectx22Loxdk3HwbuJUla+IS29xGb4d4SIWqY
8IEJhIzqeZ5yjKo6ha0MtsBchP0kNFonouuM45S6+nG0UyKUmjq0odxvWcnq319tgNbXybbF1ZrP
zD7/MJp42v+ZVwJkBFpXHkyTqNdufi6fw8S3f2pBtAssc/oAcYuJgx7SUEOfdxd3/mzupfvYhP1q
Jum8E5Yj55gMJzHwXlkW+I9lmLJLm1aY75fRcsjYJR6GeBzBClSr0texMqGWZD4hzoaWyvxcj/2s
BW/b8sh+XbzRSVuNepXezSBHtF6BskizdlyTF4jjaMAqJlSoNgFYSExVI+TLIZVIszSOuVfm9xIo
EnJeobutMSe7V8aQbDWBq4I9NBsA69lbJUAHR4Wtv+iIl++LQu+QGc/TL1ql7SrdNV/lhKC0MYj+
gRRRvGY4LTgTrlFOLfN6VZTIswRJ6q0GA6eJOPNHgjgTFPJ8Ns1zf86Cvp6+/rkvnNR+iuPt/7mh
sGfDgoGKfW8ZhxoHPLAriNfGTuOcgHWDc5sPoxk7p0L7WqRKP0Rokj0quikrKqBEgXzLfIxlgYLO
MH6rqP2dksTJ7rFnB2vVDfpmGQ4CfLANSmwnISNclgPrzTedTslfU0ZUqYurVmK+yYGQ8hj4pftE
JQ36KxIbW0No9YsaquYFdzQ71gBueBpacAGqD06Vq+2okZDbVV6sbb90boqe2mPk9/aHMoa78gL9
l2e+tjBM/NJOnrvYq66FZpyW9OXfkZCNeHXqwdkEFum3acLFHby0ePQdZ1ilsTHSaYzCW+IZ0fN8
dcmKlkypHKBlLHcsc8sdyI2gMZlWuPbmCRwgkopSD44mOfB1yRlMAUNiKJvguFxMIt75SXMmirBk
FGk1xBsVRA7GZ4heUgrScTryp+ZrgHDJMah0XJUaQ/tSl5X9VFpWiTcLwyzNq5Vd1umsH+yeZBmC
BorCbUsR/0N1JUq0cd8eC3+cTrrXExp0nvfVmu1t7MglFWKz1hNQeXnfFC9elomto43oskaWcWt7
PA/c2o9+erjIWWNUbKRPKFBEsgSoPYoX3jRtnbRJfjJ7Z9YM9s0tLOr2zFyxbkuL/08EWzB3EO51
EnWpEJ3bjUZndk9egylJFILQWK426S+4YAX/hREpahf5X+lLD0pSUSAkGik8JVpvOOeTV214N0lC
GgW6s8RasCvHQ11CgVsOQgQlBnQx3P1GyUukZ/kh8EL3OPX90VEWzsrLME+a4yQoT6kABgLR82Pt
hdhHWo3pnD5PtRT9RIhdVdQcq0bBUhCw+E7LgWAHStE0W+K2tKEi/GLH0KL6p4rmRa8nYy0prK+N
3q1fRINlp10RxFRTZT13ufEkp8Z8DTJhPY8YzMbGN8txVk2ROIdoDItz2hlADWtweJ0ZvmgE2pfO
6sxXHbXgrLbHy1TYDvak/pde156X62peXwbu9ua74xA71r6lpoRViqXpXyxsgM4kpigM9pOJw0gn
1yQ5b21hASmdY5DJzmQPkrwz6ETO0abZ5BdK5Wt9fiHL+YUsBltunLZC0H+e8z1EGrW0eWlT/ydu
UNjU2SjjRv0QrQbSMQPgqfgil+AeSOPGCsFvRrjDj77PO4nNdepoWzBJ+rNhaOmtjRMgu4hpR/mE
jLOtfQST+aoZ1CsKMlLKB1AbkgxPBH6X5TcweEQy/A2udm7gK1M0/5ier60BEFcbYy5XZCX6Scsw
rL4mepkDxbTG56A+LD+/HGjLqMdK1ipZ0yRdmWVBkBYUg3hqXJy2ZGjWl1pV9SUXrGTU7MCBB80F
Mw2dTWqKURQq0sG4u6XTP2MNsZ4kQSCeMNV6mXJQkrnXWpY/5FRQ1yay+g9IP2pP0EHomyaldFaB
g2NByrNilZgwj5XKjlKO7qktCmyJWTK/KbgNWpDFPzFfANxUS4qiWWRu8oKMXI46JS+cOa8lApNX
uxqvLv5sGVDLvw46OvLr3FWUUFVzYaVJfv7HCQWB9HOmn4X7dVTntZEHyVRCg6LBx0l2BYlLado2
TjuEw3P1y55f2OXQ6p55sO1moy/v6zLXCJTly4q2pFFoF8OxsDafcwq7x9EkoOyBJE39/DnVYSxq
EAbUGyQ6Oab5Z34L5jU1rUPoTsm7xc4UivG9gaxwIOFHpIX4ExuzdCZKhUjWT1F+GOJSvGX0cFvM
Y+95iDtI6Gtyaychju0DzfhcS0dJ4wVjC9PL4DsXucBhGcyM61jRd4uOFQIgwYcwR2x0lyfYU9m2
nCXHzCoXr3pSubtlqMa8ONcmmQHudM9T5lZrp6nsVdGP1fOfORf0bSsS6JfFYUry/GoYyoPHUaF5
5sTmZixioEZU6MJ5AajccX59nKo46/EQbjzD/BGZeoDRajuMu9KTMX1czz47GpyaKUVrfJ6acp0N
NByQkpOIiieOrR9agB8vQzl+dzVklJZRUjTFBnU8Y+WXVXizclffmyVwwdxGUDlJqg68qptdfRJr
/Bdpy86/8O8i54BPFHREWzso1zj5kxyuy0GzkvFKbeBauO50qCNE7uSY4vE3zPJtuVesKOu3qHIT
mSVB8JECarjkmTd86ZInj2VhOxrwN5ftP2zVP1FR5Ydl1KVZfNGw5dFeOreZvlVmY67SMewOVhXH
L10JU3C5UNSgZ0XZWdfYajrSraZaQ2rtT2MeDiRkHJYhdD8SVLLyjXBKKF+y2va2Xn7k8OPD1sG2
VkMB2vQ0nPG6Kj3XLSyvqpseezuz79bMZl7O/sz1JdTgZrRXVeqEL45AEr2ayuDo6w3C170onuom
gAZcGw42wNm0L3XoEZajPRZzEm86sOTjNgnxvfei5zCFYokfCxzY2LnaxaSdZm1UXltz/JoV5q2A
gYSVIU4gSwXOXuI0PfNoZUgsDiZLHaFoGu9REjnExllxIrXAQKlEQNzLrARt4qi5u50zO9VG3T8w
w9mJ/Y2UAurdhExUpIzfhz9DNMu7PTuHNqKcW6HuZI3qG2YGP5YTsAx/nSgvvSdUi4ymjS6++dAM
LQtoXg+8dYF7/6z4iNYLjx4VgE3fJfrONmW2+3z3ZZQHZwp0/Xqoin4tHLs8N05w0grq5HR89pbK
qgtRIuksOdpKuv2X1MQX0Ax187XsAxDTmtl+bgL5PAzRowM4hnEp9SPAdOeBysk/YxNsx2zyv7q2
huwqlS2AQs410Ox8m5gy35lB0V1azY0gTqURCTkOP4EG4mCcS6jLmRZYwwcpaY7zO2e5DVt5riE9
JpERbVsv1w+jhJjFeju+220J5XXq1aFxh/E9fs6qoH/xuhGfmhwIQRRCgU06qCCapSenyid91D3I
/IYiOO083PEw/kt3Ka65t7CGpSur6dbquOCSv6aPhuzbtVVEhF+oQj8Dw1/uTNr5gTSxW45KCIQi
QIr/8/XMjHwXtthymZ1tvqKAYx0GnMEh57sHfY6Z9MbrjlmcBpAD53HWaM061UithiD/fbkMnLsU
wFfEnA9jW1Jfig0VtPKipeW4jjQfBVbNX9m1af8MFB3dcJqoVLYhtTFertrvxOukejTXe5KmGt+9
VzcT3qbvW+pMVgePg93INKdAPDiqtM4pasEr0yJh9oh++2b6WdCavrS4iu60HkH3YWITbGpe1Ul5
4xrHI2ii834YG1F4qsIuOBlSUh6ZK0+thHdJXPNN+FRYQcwGFx2Vnr2nia9EUXB49TA996OLL/1/
OStS8++rxbfQwrYepWlgWgPat/swVzvSFONYWLQKMOFoAEWkDpxWgrZqjF51EaWXNKp4W6MeG0Mj
DFZTm5qXJnKjHYXwest+bVyLoP3uVnhEOFGCAn3eI+/PWS7RJyyLCX+vrjlFc7LfYz+46bNxelzS
/qUAsMyZGi2o6Ieamz7KSOtD5OEDKLKOxSeu8UH2bDgiIVB+ywzSK3WA9rFWRCXNpGFm6fiUkbTH
bq4kWVojbwNg4t8FvO2y3XXzPliRCOKqXSIFNu+DpaW6kzMo1BRTE9Y+wqS/+BeHp95uh5NrGogx
lsLY9cXgXazIzh6tqtY3bsSC+bBM6nhEjn6/zxp9pubyr1fViICrCDRiIGpcaVsmx7Kx6QXxWy2H
MG2eWP3andIaXOuVa287p87XPM3q3T6llkdVKL41QZQcE/aIE7WOeitn4msKvWqn92X2pEWVfVN6
Vzx0fZdv3TGrtm2n48STxv6RqLf70skesQFKZ372iietfUmgKO9cJ8qehtCyb7QhVl0p7m4U2D8n
x50Twfy7BD3+mKXwn3IqRZC42Ccxz1Jvyxlsnuqt71gvtVjAoK+62USHzdbjZ89dEqDPoOXsl3Ut
T11U9LQfddfdTmnWrNK6IojhoUZP2/hAbara+KpA4Xc01xZFTQOTg9Be95V4Qax2QsNi9tFAbvh9
nF9Jrax+GqHA+0sFr8ZkORtXJdoOgHV+bR2zxG7d9344PZT/0doIXHvW9It62AagxpYzwCWbpBnz
8xLqyCSCukKl6HFEiPDY2DEyCPyVK90FUZ3b5XDCMj484JXyoreOtonw0vmidPtS4mi4k1OYbyxp
DKfRDenWzDmcPQ9DFe9S5CYeNFeH6jWk1UfbXpdeQzVkcqNhT7Ndpg35X6f79upSNHrO9eLepVX0
kmClQX0qBd5m9tvcpqhkZ9ZxmLTwGf2bmNKZDuNcttqXCjXtdUZI+bQMy5yoq2tVd5BBvu0sL7y2
Ps6+9PfsnykwjARr0G9WKt1HatHJpXNVg3lVD+DFcfX7n3tNyDFs1sU3LzVpNlOrPaByEt5yCUOf
upK5yvk86DfS9PGyUD1NKURWL2KPkz2t5K5x6otYGsNjPJwjeZjm/ocdRvVRfXZGJqBAVd6dl8Ax
tEyBoV6IwSc8yoTVT1XrARmYNYVP72D18GLhbWJmctAsOKBgYyFe9i7OUSN7pvL8ar9sxCCzax6/
YYJxBirM0Wwg2uql0Fzv1bdQzU2r3tmmZlDST6P9OcjBX2XTYD71o9FeKW08LEHsZyTLHrJrY0Wx
fQ5spZQONfRA34TDmIxgzujzxDE1oGQUwUcYlkcKEsOt7P3q3Dn68OA0afiR5ibyeiR4IFYL+x2y
C6ZJ+7wlBdIzs3+RmNVotoYxq0eiaySj/jzNDV2I4AFb4OQc67ll28WzMhGl4UeniH8tn+1yWD5q
6XHriHndZ04hXO+rEqZG+GDuxyTT9n/tWkmMAIAd4gNXT/qW3ld3p7iMXZqeARGah9HcHY5M99cy
CnBNrQZrONeZCFYVqrHrz7deCaX2ZlZ/xb9jAi4IBkyVhXNVtg9nHaK7tK5ymJzPQ2PL2V0oOvyZ
yoB1oZD9lAg9+VmxrhfC/plPtTkbHHXrZghIl6IQ8dtMwmo05jehTF26RGLua89LvGZn5qGt2w83
YUMf0qk/LUli7fqQWFMNLZC5yEa49/vqn/uWW3DRwUJ8vmW5ENgeBhlCOfjBUJeB8IvozRzl9BhO
PecAIZZRUU75JjQcA1KjEw9PsXwbCmxpH6wC24gxrn5FqE+NGBN9i8uC1Nyp9LcmNbhoDPZtHFK5
CvOyvrp5PG1ItwvcBiNrC1MdbvMSDQyNnqyLucSChPp4qqXd7QcnAxBgq/ZIG9DYRpC/VkusmWlj
uaEszrohM3iS4+MSvaRyyG9mMj5qtSS47Inem7zJHqsQ/6pyLoJQZxb4dc6dz37yny2VBAj4cMF0
pL3HIxPJljkOwoz999A3tObWVsmj9+/U8gPLHX9+PgjhQgKeNzZeLuWBDj9CCEK9xkVW0CmZ50y7
bZ9qCRlWSiN8IeZ+hR2vPhQt/HXfoBqvpV5JigbIasDpXjbtN8DLeCTiNXULfCCJjdUHW5jC4paW
WByxENo/yq461FYQvg9jZa0HgX06hrlPeNn2T7ZZ6tcJws6DOVbZD1dvoal62jteN9Y6Sod2Y2eZ
1uzYnuBKzcCaBRoS+C066Z34KPqhfq7tfr/8ZqqO01VQJ/6+MJFWiNBiWOY9MCB0KOFeppqDTWv6
8FlRiPeicLtbIPTqGbLms99Y4g2gYLIzentOfnAqsmzQAp9ljrYEdcZutF2+4mAeRp31VFCTWcsZ
HtMUtK2T0Nsvo+UgAgIlUWr46y3lC2ELePrQLJGOGnFXHwShz8QGragE5AIXybmOIJJQ0Id2/9H7
cDxIMX5fqpj/tai5XJGhczbwH+NDn5vNvOJiPignIfBrLDB98+jftYDkZmW3Bk7J85Te+MmjmtBX
8/vYfYoCQ995DvgOxaO9CkTdv0dxvsuGX5botS9CDd3eKnAwW4ZKA5bcWriULkMCtvIR6Ibcmi7a
XVrtPGr9bJ48o3lCG68kacQo52Hi+FIk5b0LYhwGJxPbW7MyTg5Y5wYFFEfPw301Z3Jaqsxt0ns4
MY0hcgpO/4U4o3pOrGgEwRrY21DGrEPRPLYEsHHdDZBlRQDSr9MKGeqgviwHa67ZZT4qev/OW6Z2
Qm4gBOAFJqPoahxsXevLH4QGXYX0fwEcMOZKsBoLsGO5I4LpuWodOifKgxtXJmD70NLxSZQ0wzja
tb6POk9ctXwU16Z18k0irF+pg6RJYbTFKwhZ+L9sQp9ny1wT1zuHDQoco6IuNIAEmPj/7W2LgnpQ
I0zeIVJ4t10Pc2qtdH8g5fjoWIX1C0u3i1Nqw8c4kt9oidOvXRPab4w2/BmUF8i+zCw/7LLDQLrH
8N7Qe/mlhh9pbTyzRTbISrIU/rqNWMZcARKunl8DU+KUORGhK8JE1orx3EY6BmnR6B+SqJj2y9xy
qP2sOmN8PGpWtRE5FfDUsIlGE4K8s9/EqzEUwzUM8vHRDcJhL0brB8yu6NZgXbqn6ynWgUG+1de7
mK8UxjtKWWydGOJaghUxm+jFLuO26bNNoCnxVJI4nLOk9lkZgOZ1RTA9LcM/FyJJ1Ywv4kdYT6j5
pyN6l3PpajmUrVxRTn/o0jIAjke4X/hTcKqGtjyUs1kwuMFrL4IWI0Rjt4xQO0EGK0b5YNnxAuXv
rMijnbo8h5rUdiAMmpXW5DNZLY9RCvk3xVzO3BYGgzJLC1dmck80wQ6Nlvn7CnCFPxk1EhoUlj+r
y307gUrFbjsAgfboJSr6TvvjmCdO/oWSXrpN4r5+kjIv8YwO0uG5CbttBRCRvceg2ofhrdpmzeCf
Uyf7faizJN2EAb4hn4tS3YlNHUbdS0+jBe2F//esUD680GgwtjRTy2zlRZ7+hJrAK4WKuc4NVNvV
roHnguXhJBYNqkSGfq2HgMZvYDtQT7X4JR36t9BsgVrMI8iNwzVCh2sZDY75jwe1chNFyjq6WNc/
Ikk+fh0d52vtVOWLqALrWNG2eCwl9ZbPHF1ljr8xmq4DUFlqzr4yMAefI9tUhjuvSYdboofxRhQ1
0k5G4r7VHsYeS8Vsnkfbz9n2+slIpXVePvBOQEUs21Gulnp+aFMR/t35ULbaLR+isvzv1YDR1+fn
vHy6yF6Jda5XzWNQDL8C1zQvfSxRDTGJ7ZcNWfB1fQ5hgflrgQrrk0EVbl2MPqbLcyV9GaYD/tnS
G1Hui/3uHesLClkVgUsOSC0FM3sMbM251vjDwkKx5beuFT8lW9eLrIXYazkfzvID0piz+OgV/+tj
WlWwyjyldrh1xa9lOFyqzp2+OV5Lt7304nNJ2/WC0afG7k+LO3K67Jz3yanPbPFzPtEs9XkyzjO9
FZ1yvbR+jpxogZQ0RZOPsEUjwQji4CAX7EESnkCKOs+T3Rb3GGE4GpTFm/J955jLGGjIfJeZZVRC
S3odyw9F4dAQ33aIRHB8avlad3ZqhbvGtcoTIgyKwmBXPttZk6566nuvuBXj71qk/teiMJ/HbNB/
NWQnJQgjUH/am1c6ALUsD2urYBivrY50TJ513fekqi5ebLqvg5ai8aqUxGQSp0R9ql8lhB3TFMWz
2enZawJXu6Og8xbA1jzbLvqibV659784jb9pg3/TBA39P7mjjuu6ls5eKQSlQEl7Z2ZM/6XcaUVB
UDQzcZzI0l81TlUfR4Qoo7kfLzThnIz5sJwtcwMpJfHiQz0jBzRffnSZ6M4LjoC3+qMqVHxIEUXs
68C+TTHru0tq/KTjm3lTuVEfvIEXsLeUPptx2tY2dClFTY27DvqgIETnDBcShDeCwVsXdfC/Zy7I
iLDqUPTPynUwFO0HyP9xjWVVdBiTmozJtQ6ERhMVdsxc5grgH2xMnSIumbgZKbYPbLvJ5JNm18Vb
OyHcYLYguaohL98UW6/dhNkrUHw8CuBBTS1Q/9F3g3NuleHJnKO5KW26rTWXGwI3e9W7Tn6fT/rE
9baTX1pPquypg7YdGhZBeY3L6QdPjnZM9AY1OlK2rQ2UeBNP/fjV09+LsY8+4lSkW3B1RKNZv/ZH
3bq5Fqm1MMHhgFbHxka698FiSQVllB1qzcEHnNYduI9SwDJzXhfQohxB7UoDWMuyo4KPfBiLyHwD
CL2LJmd4DU2kncLIDJBUHf5/3h6LysMfzqkL0VTqdHN06LBSmjBg//NpaqqqFpquo+seD/q2nLvQ
YwrLpddDZ7MM69QkpXO08gPTrHZXt8p6bMy8vVRFke5bcHCbpE9+ikqFay9yqmeA8eY1MrYZ4vFU
KhIeEW2OwUf04LyRFJ+2U36iWARoZW6aTPhAq5rKmjPZwRMib6fQ/R/Czqs5bqML078IVcjhdnJm
JiXdoGTJQgYaOfz6fbpHa1naLX83MDCk6CE46D7nvMlyrktgBJs4xHMzmng4U3mGZOTJbegndF1v
v6bT3/04u1+M3qdNMpfSffXmYtWIYPrU20116vruEvHneTUmHNmhz0xHV+LEcT7ddDeNgQWk6+kc
YgnbzJ9GdgXabI+ouCqJ1gxTsX+T+IM9CD5mpb4XJM46Re3eJ82apk87dVn6Tn2Gqsxq45lwBwL/
qe2Kp2S2mos6+L3W7yoBZUddUh9p2/9eGHxp//zHXxJ7X880PITMTvCno28TT5Yekga+v297lc8D
ZMl6FlGqdqrk9KUqcCiKBEtmlI3dtYKn8/OsGqmq3359/deZ+s5ocp4tPzffh0lsGFL6nylOcXQB
wL+G/TRceh8laSvJujnwkaG1/YbA8eaCXfDZiLLkL9LGxVoL0fsZ6aBdIfNLzCVZ6YOjPw+6DaRm
om80RFpdprT3+SjJjNnCKjYKhFP4mxH5/v7e7jkW05yOkLNPBZZOmpFn791ACG3WGV8nYse3Zb34
mFzhAaPTKBzgnjePZZBhlkp9z0Cw/pTAcH7JshR21kJSEyZX+hbjcBCOeMFcSX0ZJ/cjg+foQUvR
8Yx4+Rw0fLZAgIXxlEdheR4nQt2JumZuWkMthiCp2eX8ptnJsYSb++m//8rO70b5PK+e7ZquGdiB
DnHBCv54XosiD10N3ScCsBb5SEM6fZwuxbco6Z9b22tO5WBTBy+Td+30zt/VXVofDSyDn12c0lau
0OjkU2ajChJxJSTijdhwAfaa0ItxWDP96BmEFrBQO4xytIRabnhtpvzNE1V6U1dFdEqHYXyqG917
iC3vhxk33nM5u69wSJ0TIXfxgeG17Ou48r0FbOW3M5kxcgTEJdoJmu9aTXPaGs8+ugHkmVlxU6NB
cO2ExwbnEctB2+LWjnXQzdBdVVjru+VD6Azt6b/vsKUSk357kDwvoOZybD4cnq6bf9hrNOidRdym
3j6Iveg26UGM21bkv5tZXd1oApwN404EpFKnk1j7SseapFfDX9PsAd/9SRwV/oz7aPoQtYgk37JR
1w4tBMzXpYJYIlebxgahKcd4h0hLrNXubMfwEGeIyRsEkQTvOStVcJqJTq8snR/JD8xom/QSlkgv
6R+iPpi66M8ay9otahsLl7+chPZSWDsRJAb3jTnZxLIBGVQYWwqbaouquNrkIST8VB7U2a9D67u0
LbZgoOOO4SaIMPs1lRpIaUX+dVqgCOZRpYVpKLYoSzJEJDoqb8QpOw/3RE/Cdm2f3QiArT5Nwou2
3mgHQLcVDLEKb9AxyryntqeSU6uEXYZ/a7HhPCMMbk/JVM3brBL4H6vCY27T6jBM4bKLs8Le1nLo
pS61lMvUaME4/YhEbsll6fPZhfyMPjCV/JbQAeUZgoJesyyMfB9KtlPo5s+qEMolN0oEJfgYpmgM
lXCSK4Lm3LiIXbMqDz6HCQtfw1SY0Wp/NWoc5L2+CK/IqYLHpJwzsARakXxipBmluNT9/sVClg6/
/hVBduxEi/uUT827YEJ/s6sYHseoN5soS81DlWGC+u8zpwRfH6kl7r9DvuCgqaQ0vB39cidcNmZl
bQ0qbZss4ZzvTQc4rFoZZXsTqcrR7lpM+Zv0PZgc7EU7vX5RJY0Y06/ODHObDti+MFjXCTkP6of7
H7LqcTCd4hmmF6jfvkp8UBe3bfdRXP08q/T8GAN6D5NFo8m45jqaYbu35NkkX2ut8TKb4bBTH8fS
H2jB4IOcW/Jh8S+vb1EW6JsotvC7qmfOxgozaYn6tXoUgB94M06EUjSU+s54SJjXIIV4JSVafy5C
ne5tGqHrpVZ2o6hrCL0X3r4QS7C/xDhIfan92txaOP1lbsqGKA+ph2lx33UrN0i2bVgGt7Za3tXc
DtwMw1/feSiE2T/plnNQJLnqtyukA/0TwYQHB2J/QSn8Zns+oGjo62u1L7WDPq61L76GTy2ewsyf
UtiC9L5cz7X5VRuL4mWywp0Gl+6HHmrYUsfwuvwU/085XGHbQnFcj8sR8+IORrD8ozU2Amr08sal
lYcGBcKubFp6DXlZseLs+RxiA85odnAAKWP4cpc4/tGbjnXvXxunnneh+ml6PGyChoj0lKHllzAF
kzLq9t3KQvuoXkcpO7BoaONOwbE6zD36eRNNEOBs1Ps6jIUSRQaPxj7RfIwAx2LtOUtvPjjV4Fwr
E9YkqH46hwGD2glytKLJ5ZU9ndJ+Wvf0IMDETIfNBfFb5C+wBXz2YD5B02nGkmoza3l0QmAxfyoS
Z5WIcTiMqqw2C0yGBZ6H+kRAPAwqJFXyxqEcep3CYeTWDhVzrqjBwlxva9mf4ntflQ9Vh1WqX4MU
K/KbOkwG2fNBV+xa150v7ZDVK/VpUG13h/b2Rof34EjKYy0FGLUe+WgLTHs1hj3S+AgdtrotauRD
vQfNpGwvwxhEezuvwb5ms8CSu8dVFm+PXW60zM7k7Ii7dUlc0a9G1ks6GeeLaiLoQNgMxvBzH36+
9xExN/yo9konR79uGVVw9H1WHD2xPGZfOLpx35Y3KCbaKrXC+VL4L1HV8BRKDpOu46adwODctKkw
Hpikq7ek3oM6ZBit/vduaqi41H/vplTpuo3C38EexIFv84epjdmIGYpUm587h5mreh8Y/rswirEQ
q9DRne81l5M2MOHn/tAOhv3edPpnAQtMivOX3ThrLCnYIOa2PrwMevdSLjBAHcfFbVAO5Hp/ZIY2
xulnh6CRPh3K90kYV1UZ1VYFKP3sCDF/isfRWgd4T9HU6sG5Jt9ulRTYnYcagp/CTLO9EGZwnNrA
OXhZf0oVasgcbEZvq712EwaElCJfY0dEFIGz/2ql+oJ8P8Vdh3iBVR6xH4q2DA6unPfroTdD0gy+
4XScbKx8WF4m3UD73nrLyyiNbGtwe8Dh1Vh4GdoK4IWlOsY1cFaeDO3jDF0lkQVeXqfpOht87s9Q
PmWTR+ZPLa3njQkuU2j5N2u5tvW0/8lVTuPgiknxPirLvRkF9VWtek1es/CQYDFLaFhgD7PDDXTZ
6FVc05g23RW/13o1DX77FNZJf8Ziwd9g8BL/1TdXgdl3kOvatyjFCj0KviR1Fl8U5c/vo+zB6988
lvvbYOC3wW8bddesbcqHaU7OeZc7L+iDwufCGY4drOFvc90Wq6WY7Oc8J9Vcld7//fHDbvKPrigw
qZaJKQt82w9M+89iblrMERmviY+4Gn0m1UBmxqwjB+xwQJDtER5jkCU8/6EvJsJshJZ8Fw423r33
fSA0DCJOjW+l09A7Ks0xNNaDM6VgWNZWS4f2qSnxotQNq2DqppP52l6tOHqNROjdzJx2BpmUi91a
7K9/ctRq0tPRNIWPSZesI9mFCF9g3awwPc1dRsQt4CEFFqCXBpz1giltcuyQn9sZSq7ankT7+Y4A
ziiEsO7DPfjXY276sJuBJfstDwPykIJfTqfjkoQlBIvI6IJ254bAeV2Vuue+Wloes0l8dkKvu6GL
w950MN7vs2pr6dszZuSPsn6xtXXrQ0D3OnO6FnVmUfS08L5sAnfUvYwap1lPfNR3qnBVB//L/dbz
M1ng2audOUk+TVWR77NOw3shS9y3ZUxvy0CLFeQT6QIOoT4u3iirSgTNxcM2a0UlB8pn4UzcG+gl
8h4RidLAKdUb8CJrX9+VNbiQfciimEimMtAv6uDLM+QzEW4M8pNpDxUy9oYp9aD1Dc1rILZ1AdrQ
+y94DsqlJKujax3WCBDr2HT3+RT6m2WsaDqlNnKn/ifSylb+ZG80PEhlyb7m5UdTa/5uDCar6czM
iOoBkoWF1KqQmHQ+6Vdb86iU9cD6IrIi2dIYNTdhcgdAV1DgaVbcrxcIIbtiFr6/gqUq5SESCU7q
Jt7+qtQR3YdnVxBHrF5zEgi2RcOYMrM6QdiE0R8VDjYqMEy+ltddf+w670uHAJG20LAfQkRdJ2de
Xi15pQNcPKizxXRa/EMGnmP1baFGQIgi5prxmKx/3fqlHro91ub7xs9l52mOj33quPsZTemMio+O
s0uicTPlWvFouem4dQVDxkVe6tLQmGASsTdkc0XhVSDxZA4sLfGt8mJhw32ZpbZskdqySBu7VdrU
7pn0F4S/U5Q9aqZl3IoBTygjYB51fyzajmcK9Warm7OMv/ifsUl/DluwkTN0aPvw7ALd/H96RLZP
mvtGiy6zXRTrHLHMZvD8HDaYPj5OWb6sUkmlSuzuXfMFrYORQMOS0zFAr45HWP9bXWVT0T5FuWjW
jtDPiiFu6+7Rr7LyqXF990ROLW4/A4QXSqYfDDAuwqzPTmhXXwVjFFjH0aqfrYuGecnXMYRPYA9e
/zqUfiZ7LZzCqUd1nAS2ojaTz12Q76xoLr4tAdxdXxPTo6Zh8hRZRr6ui1bbkPMVrZzKAV2Soy9L
npl0E9sk6U4stf4q7aD/rcMp0VZNNxqH2KrLmy/0o+IPAtzD2cJK584fXKblUFh1/FRG/SEkovAJ
Fy4T1psc2d1XPOhd3M18J6zefvOq9qsS/5ECtB9LMCXTN3FMcdKawCPYE+dwKDZ54gTPo+R4Gl4C
6Qpt97FyO22jykQN1iy2RjZzeWmlYIKWW+Y+m8Dv7/K52N7n1I5JQzk60nN4+myfgrSqEV4Y8V90
70n7mYl2Nj1BpPYPjQTbhENzt2LzhB4fp9sAPT0ijOk2tGN7ytu2u3tS1CC5+6jGU1Qroei3XRMe
FGIPheo4hbkPTDpBXJ/hz9LVmPvUNMJnt/EwZ3b4B8Hs582KtNd0b02Bv/dLPzrWoQgfZ88GuZY9
4LIE5qM/nUcNleQ0It5S35D5zymDMGyls5B806oCek4CILVEu2PcCt5mnJFB2Qq6gzBw+108BzY+
aT0KIXZcLEvKKvsatFhUx1DCnhsozcm0iG2W9hgix073IibCfnq7s7GnY9/o8vERdotYT7rWPPVl
HOxF4i9HA4+9m1Xiq90PCVIbN1uPOFAxl5hvoSyGkXSWj+VsLJhml/r1/6c19/3mOTCbW1tOYgVB
q33OKLePQ9+QEUw7MLrNtp9Lf28WmfURWdF3d8nmB0yShjdf5gFY+avT2CdVxWtt3OyNscy2xixW
oih3oAv5qZVsWnNAnYboqzgNUjFVOviFNG5KgFTs7KADVFd1GDTd3TZuY2JW/X9fU2d209dne0iP
hqZV19Sf531X5i5caNnN/HdZIw0pf5v1svz4upwA+mBMmFPK5elfGBCRLziodUtwnnRoqUDjzgui
SutkFfj9TbIiVK95iAsC79jmfXZ/mtUj3dlefch0ICH1cAu8HtDrBu6J/hWbFkk3zik7LpMDUxg3
ffWK6LxPPZ5dJ1XW1m1wiRYZlTfm5MxPWb3zx8U7ikTvCCNDj6T0bLNoETppWPwPhU3X6xnYcv6P
DkNlt/7WYARm4BiB71p4Zkozzt/vRTY7Ti8sLzxDAX6ay8GFHSq6Y4W44JPhAY2DB76FhWazWmIZ
oF6fTOFuBP34sajIsArUxMqpmRXnDr7Pcyp2ATa+hKmZq0azxSevYR3DAQgGoWtCk0iciZ7WS3aG
6KeHNgQoVq9FhZHsgK0IfPfat5JlZ27L4sVHpvoscp1YeYFuHoeC86JLAV+ZmWBOElXLiqo7K4Vy
vJj04512KpsChWSK19Dk/1BuPcq3p0kXLLPGKt2XpRM9Domb3qip4JVk8aN6SR3srhKoysdq8+s1
9S15YkCeWGAIyH+uA21YY9Bf4dOPKyPzpi9ZRtnbpV320OMA+hCGLh3myEtJVnwLzeaSVUX5obfO
vOui6KI3DpO2fwYrttwxUrP4FPgT3Wra50euvsBrIX0v8f4eWoixISvYsJ8yXdY3Vrh16ka7akn9
P4a5pkoq/f3T4Ri64Vgo+gLdMP5MYx2SaciaOasvzOrtuwYMffQPx6n8B6uYYBGXRrQtg+bDg457
Sa2CUBK3tj9sPkh2DjaHTW37gvM2vDF5NkJuW1c2vFx3aF5sJ/z5+q/v+HWWVT+ESzKHeuwqy2ZA
kxELIcJom9n9+NT8c2Yv9s/XIkd8FRYC+UkM1W3pRvxfVGOgd9XnxV6gw1IoX32ULftUnjn1q6re
3fyprBPCRvLu3LUi/DvN2xMjsOILQTbEC4Clm6FFzk4cnu89jyrPGwtQqldlcZRRqyoQZwjDjTP2
2UfRzeIYugOLjHKqqnTiJDAlqfZxXFqYouGRWYW+yaAHNU6hazCnwmcSSXT033Jel1kIpRpGtiNE
5207ptPnfs626Ouq20wqM8wCrd3bPUM4tTeTZNXuc7qwdacKfnrseNvg8dybCfyjufBgdM0f2iim
h9rxlyczqT9FBaTDasowMRpG7YD20dgYat2NFmLeioJ8QL1MnlUtkEMGDtOIEbCuIXYtyRyIA+/Z
xHjqqZqHmzJwcBENbu8TSChRlEYSPHdMEgZqrdawSaqs58rU9xUl1yM3oNky/v55VrUGf7LM3jU2
UglgxuQUMUEDgDcvdG4jQkC8VRW2qg7J5HzNWF/Oudv1yKwAY3nHTKqsnt3Rz5A0u52/anp+5RbM
leeQUV8XlzQdoYmTb0H+iyIRGRazyqDV0oPNhJ2VN6+3obRFIAgx2fjT5OzYN3A0m3rUmXLDlJJY
fF/08RiIHDwpmZpjPLnpqcwQdzj60DyZPCHbSAh/rWr01mn5U3WJTmKW8XkOQn3nmSk1PnTR12UY
FuhF2Jz5PR6LBgZKYY3xhjDEVSe3azvK6MZYd77mrfGmxmvuxPzQ6nrzqDDmRLeHHdGG6QbJ1Pzy
x1kJZ8MiV+fC/X+8e/7wBzi1ZvlVWyw0OrZM+zSSEqfEOL5mkPQ3i09ObWg41EVa28yHxTPfLSt8
zrrKAdKCMsBPZcQbczOn6Mkol89l3McEukEhLB0MNWd29MOy2AQyVCHGR2N7TQastrzum1oShem9
O6k7PPdKTlHi+AVgDhlknD8FU1mcMwFmDvf+HCXl1Qij9q13ijdT1uFBg/bK9Dfq7VPCRlf1zmu4
PjtMHdNVLPdjdUj/OXMZx2audrn/Vovjjld1qPB221sevr+AF9BZkI/PixlhaKl11fV+ylziVLps
ATEt8yZW2tDce3QCoIcBuyA0PsAqVmWSyBgfE3NElyUPbkqeZJLdiUoxk9hDVPH2RIFoshD+839X
OP8PzSUwLQ+ZAH0y4zTd83zcuv9d4oDrLwa7mnGq8Hp4yITb76AWk4tBu0gupG5l18rS3jqE5Ldc
Y1KoKFuxiEo6xF5/nLNxH2t4D4ix6B97C7gamnD8LSQQTW/J7+1wLZ6LZH4clgCeQhN8MZpufsRX
cn5sO9s43B9/0CPChbsLLOjyIxpwhBWBMI5O0eMBNNinu1pLBldRFX5PkV0HhhBgV1311Pq1vmKS
oB3ixhj3KWZDk0uMYSjmZVPNFttH0TxPlebdmJv1K7WOZXOWbPBqGo+gMSnrRN3vJ7lS5kX+YXcC
894l/FEajcMQE26MPjUBWat1u2ZawKRqxiG6lSOpeZ7Fdcn7hzhuj2Jx9Td/dsqTnkUMHaQyXr4+
06JT4Xxr8Mmln+q+Q3u8tVYXvPget7JtwCAY9NCmLD293yiI77OM4CFJmLcw3EuQlWGyH+vaZ882
CuirrCU+8C6yxWQ5d00frvvA9wk/W5afAkIStATMu545i6/LbMKYqbuuf+vUEl+bw3c8taf/UTPD
5P+jaHYCaBG6IQkSFM44t//+iRKocjALyeJD5NbmToSg+ty6N0PqF/+5UmJKHQrgCdh2OyIF3o5e
bh/rwJ5f54pqCyfhBqnDVX1nXdAJdS1Izx2X0wbzu1fN7rXEoza2C/Q2BjP6jIgdeM4207W6eCVR
6qAgYMh71s+91yo9Mq+bpNnEcPee1VkW9T/P/MJ4imT9OM7O3jNoorPkm2q3lT5PL8Wm1PgUpZ4Q
hyCAbe6RJRVEc8d2BmuwdsWX1ii7myVlrvLKkRYmJa5VG82bl20DzPY+TQMKFklfGoNzTmmzXcoc
kYIlPf3UIA2F01MfD+IwjnThRuGm6DpCbNEUkaCbcXNqaiM+KCu9cmF6hV2LhsaCEexWvd/BH511
kr75cggfZpCPFVjmaKABo0OOlVnX2cqBWBXumG5ofDg4tMxx33UPO9q+Ozc6aKudF/bOq4v46kuP
JnXItIW0YSaSWyUNyyc/ONW44NqONl5TAX7eZdm3rM6LPQlK7Dp9y0SxN1sTJ21iMqYk/8jmOn7L
B9veC3y4IEDghSLHH8DGlhPeWc+2HSHoynHnsmj4DkNiI82syZxgPdBvaT43r6iB94xZ05d2sPn9
obzcVIWs6ET9FJ5trKBWMNx3WpqMsKREcLyfhVhfzViNRV677KyeNhLQov5sRsShp+XCKEMndV4n
YIpbVn9uMg3DypjsbWmDOkCzu6kxtVXB/r6XdZ16C61fji9xrh/DZei/+Ozva1hOAwnT8Gyw7QoP
so3XNByTmNyFu3ImO1UbgwBjo3F/B9z+e42HxvrndN41IGpZtukYpqzPSVD4bZFfYERgM5Xh/wd8
KRUFOEuC+u6CAdRXHfzJh7P969q2R5qI7isztr8UAUDL/PxWTMzaYtd7MCCAfs58Ozs4kftXiQvD
c4ma7+JYCKnt1q7wiJFTSr82zks1ZJuu752zHaPx6IHD8XecUWH5LAz81bDFDC99GRkPjkMBphgK
VhI+KtJCgcOXGuFFeh1uq2KfIHdDP+PY7g6TOzR2kf6mle47goPqrgcpEwJVTHmpphGRC0sKnxxU
n4V5xOeHTyoGMm/E/uUranFU5n8VGe9RN6C+NZj9G5bZfHW6qF3baZA/OW4fHxxczNwSj+df2KNt
ErQ+OtZwB21BkPv1qNk2zGyUSRNmsYtcFP65Uu9GXrl6ZjwrfPGfr6kajdyYVZmlrHwT4bCRZoQP
eG9728WP2ceYGjxP40yEnm+HN0yjoytFR4zvaxMjoVWwzs9iXk6LbGG6n0yMWpTCsY/td9cqh1OP
fGljljnbgZSU1aQ85k4zfOVffhrZ54j2y8OdKzW6ZTnkzIKnH5UT+k/uHF2gJ1CZSMGfOlBCm8i2
hnJ/lybqdJxuFKNIMGLv6jipI6eF+aquWtzNAJ9/6qnMoCddN2eeN6fYcCt5TmHCVbnrZPuQQrjo
ZCwtJZIXGZhcDP02ocm+qgbBs1JEaH4FiQoP9cos6ldwYHxANOvDmdvqHFPorrO6+YRLA2iMVjy1
dTFeNN++paOAIjC59mcMg4zHWQvJtbQmlAJFkbx7eXzoobTs7v8wSmZ976vVb9G0I15fRJyxDEbi
r/szzxbUrbSAtOhp8OY3w8OHrNO03YRoYpPD7kA94hF/2pilUe4iXJB4EiTA4hMkoLeTjb0c83UM
Wflv6Zc/Whd7sWKutNXcRkTsBFT+e0g62krJxE334/4/drAvxOwyw5q4EOxXklTsliI95RjSrZqq
37SUQozpvXHnxeUPrcQ9HSGib6zvP8BEj7+a53x6zISGjgf7PFL0poOZDMl2jrRmH2O3svWGEGyT
JxGeIR+JOeypT1MS/NAGrfQca5DMlqIOeznBwI1uKcFM6B3q8F2ro/pIPm52mZJor96g7xnDurEZ
8SjW82LZ4VHHhdXUGwTuNZ4r/xzY3l7LqCrgBlTNcfD1mQkfmY9LECevZcCiqyFKfbrXjuPwuWqq
4slAtHxykCPRBSOYXsLK3cUCyCJypuKj6hG3oUQP6J1NcD140FrcRTvHGs2VoyxAjVSL13hNG9At
JvvG1NW+4aT88yDM8WgV67FP2zM+od2/Zn2+M5wHQcAFnVx9DuoYRKrzjVtZlNhrdx7dZBxEfyvg
Ia/A3wyvMPdBrZUfmoVbrxMSVDLoeDWpg54v3+e+rs9snQB9YdLtXZsgDF5vLz18+dc6Eki3Qp1w
U3npYVJ0wGpoXneO8ODM2eVelSz1l5/d9UQtUOvFJcvH5OJWDsZgTmW91l4JBWip/IPQ+pBxXh81
b82H4g8VC4GuPYnpOBiLDztiW8Mhw0BLu1brf0M5ph4Ho3WWVZNM7lZdion4xTvSdjeLnkSTbtOu
FyxdvfVWmcywI/CqMBvj16ZJ261LC79X+8y0GFhqe01/zv3KX3fFZG39sokBxX3rwqQ50mlA+06c
77/YPFsPqgyX1I/YMcr7VZx1G2TOy3vV1/ssEvbpDjBauMmtVY2lDgpX7ApDP/3E0kl9VKVZ+hLm
0/zdpndauZTpRDF4OWgwRSoeMjHx86mzg14c7j0Pg6mcCRMZX5jPr1vpa8IMaqtqwNhDP43s5m8g
jOXg8JE8Yi1n3KqAiNxi7sf3oQt/1P6YXOeI7K3dgHhe3ecKF3LYo95rNEfZWcTzemrTflcuc3eI
4NB+ygP6BkkFdpvu77uFbUbq4aqJWNyVSTQ76UvjmA95FNs0loTzeuQHb/OM2nDI9eYcRtaR38v7
rgn9Q6/q5t2xH7AdBB2VLLtQK9+Npn6zE+j0pRz0ZmX7MQTI4Vi48Qpnw1wHMdfboS8SzJ104jrd
qt4PnuG9JUiQzDLUX8HonFvjDh96Dd4DMnepJEibkfaXZZKGYdr7rpBaWoHWaNGm6TjyFuErlo/I
/d1zIqIvg/RJUgfoJBZOjw4/jAUak0ijWivnVLNOxAt6IbVU6dgM47nR91tPzigsr8FdtMmcaztP
CJLkMq7JQ69FLenoT53ZFtdY9tqt3HZAlooruotsNTcoq3JGlOvIMLR7Sxdk9lrLCTMeMz4Hlukq
6DG+lh4qMnUIuuwvu2fq1ZkpTJWgmw6KrKoOPqjIhDNB3mBDowYgTumJhzQv10IyvpxWtEzc/GVz
/9gNGIWselwZZznrwEx9OFYG8eN2LiudBMcQvD/afWBR6QRjWb4COyfEmhrwrnGCJKegWqGmnE8B
20Fc9uKjcStxKTwy1m0vEh966Ls7Rvxil1reBSJ58Bg5iD+rCJdVdRaN0GgCwQIbtiVpDIK+hqmW
86LHWnWxtOFvyGnbbOqLd8NuoRAVmXvJip78wrwOdup+u+kAbwBIGb8KOgrov8SM9jUeS0P8pGMX
vf11pjeWcbhvVQsjL3BG91VZwyihnjpEQfNJT/PmCtv20DMo/eYbC95rbv9V5Kl5ruZp3Cdkqpw8
HuFbWgzLJkxq1PoMcNcxO7SBPfCjIqDb/Qxxrupp8JR7A+KiTRLM46NhR8kLeulg581QM0bDeIxJ
eT3qJQE66vELC2uvLVRonmYNewQs9g3WM4/gYlofU+vWe5qsGLNi7CJkj3CKo6I6zVjussf31lMU
fw+ipn51+8+qiVQXSfPFWfTvFU3zRRFrgQ7ci2vAy0eFe71Xe4vxg+dfrNIMJyflg1fTx9xXXmj5
4doAp70LooNOq68xGfO10U7f6uVhnDvv+2gBsuDY4KzvtBXDaMU5GGFP1nbypJgUBUzdnWdY00Zd
9sPkHe4r1WivfjGqVAHhjsfOLPx3C3PhGwSxsSJhyZ7y+kIMrPvs2PWHumNzb7FHkVV4GSy84ouu
ur8eQGHnPU+fTKOfd+r+MQZej6ZbvlVV7AA3ln8xW2HnAL9+7KPhi96m7rtPWts2bHXj2uh9dkrG
4zThUuLhFfrcYIfJwCefvkFuw2EL22M3IZB3dpLxgVKwWjvF7H/B2VgS/LejX1SvOv68j1aVvYMW
Wx8h+szD6NpvIVXcDqyy3jRyTJ1gTHfAKwXLDfhJvG8tOSi6V0N7onUATrO5ccwpvyrNc4mBAhVt
b+/UZRKQOExWckONhgAgidKPWE+MvU2q9X7KI+u9Fw1Ba7h/6xPdeOm0KK2X0UduOTUbp5YuKw0J
083chcd+yobz1E5EitcREhysKc9a1LHOdGYnv8K1PWvXqOg/gom4T1aYaKU+2+rjH5kJFvVidE7K
y8S08ulsyW9RXxVR3j+yilJIN28kYbSPEA+CNzF9tFIc5nZGfpsrrOnyOC4eMLX/uycCb48Z27JT
doCeH30O4zJAcRzgh12UL4omyB7053fZsx5e0wVJy4Tef0t75j0s/5xVo/7ztV9nEamUW9a0n99X
hZmAGMYfxbLKvSfgtw9ZG98Wg75HFHX94RgDDvHkJutsGldsXvoTkjfgpa4tP90dvUtNPEEbxaSt
qD50nw8jIkjzOM3feLW/KvsDkPiPaPRcnFcrCuCcX2ZNi0q8uxxoJzk1TotKY68u1ao+REQm6eIt
xVjw7GeiYV0pXtUTUYddsgEABAYXwj5juYplg2ySI6cv1xlkSR75OtpOhblQOnWYq+hF/jQN+D6p
M/VaLF9b5GvqLPWjXRSHxkqTbgoOAhpY9X5xUpedWWMimFkkYEX4DUvyMJmhzJ9pg3ZhHjNYzCYY
anZ8CgE0xo1e+Bt/Ji4Y5itGn3VAEEDO6nRfo2ecWrDTGV5UIAjGBF8aHXpvHPfDi2737h59rLtW
X5ytAvWphqq2RqRAuDqmme7yCTL0gHxp9tZLZZq3DlXteegHMpmrwF7nwjD2vb20G6vR28cirwGW
ytnmgwynhAQCbW+HU/4wELO1dXyzfQVBa9i2oejpZvJkeaN5hoBvbQYHDZGWf7LzIPmMtkURO7s+
m3e4mfIrZo79YhawVt1cfwcl2Y5aPJ+ElKKrgxkPxmbqjeawQML7P4Sd13Lc1rZFvwhVyOG1cySb
zcwXlCRKyDnj6+/Yu3UsS65rP7gLAGmR7EZYe605xywqdRbLdVKUo8QAL6r/qIVqeapxcnM7R9yM
Wfc0M50MI9P+UhXjchDIIXCFRPlWqrlVG59lStyAW63aYSXv9vKls8r7IfVpJU3t5rZuLcvB/bmA
g16Nd9aJPlwedodUmC9uD4pszFazGa1kXRH22EYLZyaMVjJiYrEfh2iZC5dnlBqp4Vc9mvj5lvs6
IdHdOgkMZzwz1SFItHlBsNe4mOOiRtSL6SqwXOc5mZDkVF1Ah3oE8wIL83XozQU6kerdYmG0m+PI
XSuFGixv40wDRMu+VpqLVKfGQkdRz/5VVczxVGtfYjH4oJVRLSIvCHZyBC+PpWadLUZDz9HKEaXG
zLIVtxcbophQWc6AxZb8GALu0tQ6aqK9JNwWQ+n0L2kw4qyIiK5C0W5pBdq3uBk2VuLi28FrcrD6
dGWNivPm2R4RfGDwdyoAq+c8E/wRPp05R/S6bQmML2KFIkqUNty1yfcrmoM/u8o9lTmPJ4UTGNE7
KigemW3BKVQxgaVVNpuAsVslTs/65KJscsmzMmrLWCWBRS02K/VCVWFNcWVGVx5dz85QVu90PbR1
09MLUtBsLgdR8nXhtGV8Wj+VQn2lRrm6wgHwJOsFBCHFvdhrLT04NI2nrq1p5EOr2+CLj5Mzdgf9
RxdBUOlsO2TMYK4UffI/GaCgKdK7d95CfxENdnEZVE5AcRtIQ3LvIWaAmmJcZ/Go6L/2cCQ2SLRY
g4lBsBKx3JycKjwl4MmfgY+s6RFF+47ZwEbrWe1lda881ACgYGAZ8VGBeXtSUJtvUiMs1i54pi0L
n1NfRtMHfjxzlSaNfogQQh44z9JFrPHILoS7j1QOChWj717xijc+fYNkcNSTDYPvhEeWLouA1lSm
ddawVL7U8CzIUAFn2oQ266+KNhnEA+PUZOOOsfoKUfU+sFr9++8bYeic/IG5kKKI1aSWtWcvp/cS
EIB8SK3oA8UCxB5BTPFbv70r83xvuFW/1Q2qQT8iBqDU+fuYqzdvSCl3lBbpt8yjkg4VbmrMF9cx
Dxywc113xobUQfJjKxTH5JY8FgTMrVSl5KLt0QH4MEffbWKepM/Lss6V4vMnlu2lA59yTdICCqDW
n+OCdEb5uNEM9U71YsxAhjtfMuvVJqdyHegB0vBqAPxCPN9Hb9j3rpcibKwq7DCwZBcsPB9pOfgr
F/TP3kvrbNPHPqQxUegPSeHe0TmlhWCR98KNfUIifKxro1+i5DFedUYU3BLwXMS9cfWMLDrJlgOf
uLfuQmzasHwyuItRuc8NzV4CVJ5pZA5/Wxk1BYAe2yz7pQEmoSq75pvUvwkYqNWZ721ney9h6Xzv
LA12ST4SiCgMAFqOBxBj45Zc7cUkvjvq868j9MIXb26TNddNdzYRTN1UwcS9rpIMv2RUwEOTl1Hr
TvO+thHJwZZ5ItVlesRSQ8yj1WRXFr/2IXMx9TW5Hnzo1qthPA+BnrwLleHOmUJ9I5fMHAbhkL5X
JAkjkJhG0Pd+tLc/b9xwuAUnw5kPSohSGW1RjzjGi+gUKum7pzAaLJPu3KBUWg2q+qOPtOEBFD0u
roD+NDcbuJl2QlNWbM1yC/j09ta7EIOTRdiJ0CJmMz/ysY2w/QfF1eltZS8bp4ChgANi5Tg4CaZr
Ky1pXDJf3phePt+WnujOS4yhZAfKMlWbUGvdHvGh5ho7FgsM+OmuQUmtOuqNRYP0aO1wW3v0ooFm
NB3vwoN5qCXld4lRl9LMsYaYqYsRoB9/NG6tnUy/tnZF5V6l7zjUGRuFTloui2gI98GYdUTEsFXo
drtrrXkNj954VsNdydX/hEcU26uZOHRP8zoJhYNT6MeNNG4PQUPyWaVP5p6ItWDTDJhbM3XwFrGd
BZehDd1jFgHeTfwy/RoRKZAq2lcsn+Rb+hjovGYs7r2hyH5+QXU4Ic3qGDadtkqMKTgnal0CCWsh
DogOQpwz00vD+UCwSgR7pnsLxmZH4Ffxo7DLPzaAIO5iD3m92SGBkgE+Zo1rLnPtZOXhofYZLQfJ
ua/trZ0HiBby+dwKYaxUx2pCWlTHBKGYbr50Zxg7cs0xO+GwQVsJbE44TlLDDR4DFyyTBXhJikNu
huXJdkba5kQVy0/KiM3mKHdZK2sHbSDJRh6LEX7iNWCKqedhe6xM+IM3pa46qc4yiD/k6XET67q9
mR8bynUWwPAYIFPjeGEo6UR86NhQrrHJxLyeccbJF1+4aJsS+gyLflKP4nFlNDM+Vlg9tzKl56Q5
3C5VI2kN0gSgK4veCgLvn10Wyx/rhW8ivndiJqs2Imzaj/Q+6sgcjpGNDP/W/KDcG0vPOSnrUfE9
7H5Eeyecx3BLW/p+Uxg+EQpSbGfRPZFfZYAd3aeJcnIMt78PwgZOuKbtq2bOdwUEc5TnZYSXB7Pt
lMcvYVAod1h0oIXm6ZveqN7jXMUEKYQ43TLWkR+WlmCrLMttYZnuNmBVf6jow95g2rIjVDHvJlcV
PrbrO/0SOdLwisLk2PCkfLmBFyotAXNWFkd5e3Pz6aCnSfrBG4LoRQuhjrfZvTxTSi2z1oaeTrdr
WMqRCUI7Vb2lnwYb2hul8rzzwwSKkJzTlYpxpytIxX1JltDHTdRn3UZevz0stUWsW87SVbppNbYt
vRSoIIJ7X360ur/J9MBd3T6tm4HCI0Fi4ZFkwgM3G14hD0YFTqtbQVVCB7zxpuuyjDFoeOGirLt9
7IQ76ZN1cz1fj52v7ClTwhdxnJDdpY5+4xXBM0ydvuWGpiu3r3WMhJcUhdHW4mbBG5ttpBgLHTQu
ymZgKRiZF9sYzB9+Zy98QB+fU9o2TJUV56lufH11+601x1jOjJvuKSutR1isdBJTgekrEzwTqQL8
kbIC8U+7lTA7c7Q30RCVz1iVulPJzGHpF9arEgfeVQnGZyW2zK9khfy5URVHAOELfMnOd2h/C7OK
GVLXlGUx9c8nweZfi6Ew3nQrLhivTe0j4TxY8z2zO+a+ssszoNNB0tjnCEXONuevPiux+XMrEMci
8dU/vy8bpFvuOaby2vggzS9l5MPgq4bw2c4Zkxhho74XgNZDgiE+M0db42mMIiTYOCGAS0KnCU5x
pvQbC4/pbvR0Fn0Va04nqtsd1YW1C5lLXQafSag9eOaXPDZZc8bdd6rwj6qesKmWQCGplf37oc7f
DNl81IdxP08kycrduOoJ+sKoRXdyvKKRcRd+NcbfIitdSsGlopRvYgdSRnluRdhP5TMWbazS3ukA
N58aKByECbBUIjAIoYemf9EVmiBhA/gyTB5g6FnvVQGQEulCfW0Tu9ykrGoIjK+07rkTEPvZNhTC
gvLwXjKZJJ1Jcpoaf7rvuyJaOpKHyLr/RnP9iRcNv2EWwB4NHOpmQ6sK3NxUeuHRMkjm6CeH0nk0
20UPK+POR7v0cLPk9UH2KAMvmAp455IMTbknpINXysBzWimYyOA/LWmwPve9m5w04kOvRcfSL8gI
yDHRDBdB+MNnOH5vJKjIdFEWw3dCKNgo78gWKyT5ans0/OIpBXF0pHmvLhzhxsg17Zmc8vrJ6UBZ
9Pnkr2jp3FVDX7J45/FeR7l+dMWYVu4aaI+cxjKXhpikAVzGxCK24gbLkJoX3ho58CZvG7Bdv76Q
0JdkVpq+jXM/3CnNYO8au3BXMhICwsOEY68KMMbtS5/gHWtgGeB0roK7j8LCELvRfKVTUR7JJ8ie
IG4Na5h00Ubupi42OseC4Ir+8oxtvCBqwJ+P5AMWUHBogxjDTDBRznrKSglzARwTk6qEQ80N4701
dXsWbvZRa1UYYhmwN8njlC+pU9soevHz8fEX2E4yda1gtakWc29ox6pv/repctksbOQcY+/nhyzT
YWvzRFuHka88TWHDb5f6uGULqO5d/zk4jvnidMF1csL5HVJns6ziNrtqFdybtNfiExrbHrlI1a+l
6QBai3Z0SuJ/euFBEMhHsqE7kvFE7Aud7GWbpMq9PHPCfFKAbDN/UxDZS5lBlPGA1AuDXUGtiJx0
OI5AdxcBLUXqmPbRjmJ/3wzgYZKoMz6M4jpEvHetoZDmlu3lwF6+2Jhal72ee1u561lZcF/36b4W
uN4gL65E0avXxgvW8ifXYq/0lJX8NBXVzzZ1RtISSQ5k5rFON0acIxWOo01uU3HkTaOe80hjUp3q
BfoElrU5oepvSsD0WhkiY6elnrUmOOXDUML+R4wbxKH+Q5KTXSM7nd71kWkWtCdtr/ezsnaLG5rf
FP2rxLPv22DcS0mHfFGVYlhmZRBt29rY/ZxhzshcepqF+7oJxB109M5Jr+rrKUv8q2V7WEq71noL
o+pj0ofgO8lPCyYJ08dIj2Ct1d09NzLj1jS2DLtYlbrRLpWRllOvWVDeZrye/iTCLcriIedDOU0x
XQEpAPhrlwWUv0s7fVrWXmufwj4fIBeOynMBZ8cdw4UyhvGTJPWLPTCd8ZObYn6SlsacFMaeTuW+
iGpvJbMNatJ2afTb2qKkF7ZKxarWTacMmNj8XeaQIMq1zz14MZUs4nXBE2AdSfmEU/gbmNkp8dpT
tJHfK1/4MPZDHZd3Vk1TkSw8OrOqO14aS9ubNBtPci8RsYFNY9dEnwtneVLd1eIuruJFvQur4VJq
M6rmIY83hWsbO56n327hgFJ+Vnc0uNqgc1bYCuRvLX/25MytWIjFLHDq4Xy7pwapoV08TYNX73gN
Ky5+TKAjGkPDIgwbZfQYoHDMeL55H70Z3v9S90Br7E7VSFwtoiGB65YaXRIbFR0shk6b/i5BqUOM
Q3bpW5W4G8fGs1ZTGeqBkb8z4KOJiT8AkcQOrH11NkrqWz62eB049UBCMNYsSSeIQuxaOhHEq0ay
ecStjtYCDUt9BNUjdplG6vsSXIcGNXAdU5PRufZEj44/JuWZfCHGSF92DVo4z2228IXjtY7xcCMj
OSJVjaCJaG+0g7EPSa3QMOvIyYX5kBFeSIY46L68MPuLEg/j+tcWOJjhEpAauZ5AunpY5O4kyCFP
wjvUSeoxTouJbil59FQ8COjlTDqqq4VtdsWFlXl/R0sOl0VVhTaLArUggb2dt7njJ+skI6u3Urvs
IyASxgvopSkmnVvF7Z3rnPkVFSqhOc3cPPbkVBxdqs6l2U9Er1lkCWcBVV0Aoad1lbd0ML5ZBcWw
lV1+pS2lgzdzqsSLPBr83ZB7wTHXtXY/iS3F5IkSJAg75a78gvyWqW9byElZeBzE1q+virbm7R+4
fV83v5Cb7dEnCPDyGyMxcnHIupWm3tKK+ChiYgn8BevVbmdBrMVWUDALLkpMi2LmbU72Ro3m4Ar9
YHj82dgcGTl7qMXHubv72yOUQ0p51euk/R4FFXVMM7xhoKkY+AAJDjMEQ4pfmRtMrI/yhkxygQVZ
BeNfWG3kVR8NRbDXPOBFfV8MOyPp45Uriv60Vx9vpsispfcxBM0PGcFidhcLnsKn5pkDXpP2Z++1
nYrXZJia+0L003qGJ69WC9/G4gMh4M2cAueMV9ZZJgjP10PmdluJmBxMzvWIfu1ZIibpBLCsII8b
ENS8tTsVYbxo2fVGnz7jbniRBINwdr8Ngz0RLNFAXxet7qyvNx3zsGWt9yw15UE1z9daow3nRHyL
Rz+ayz6LzvHUHz0/yr4H2XjkCs++N357TPjQbjZmNK6r2gnNW/hRVVcv+NXzC5jK+KUi/lugMcdy
fHH6GtuiFlzlB+dmgUrKmP/AFFdf2UwHD3EJP0j3eEC0E53JMLKyteUlzpvWImISfeKUS41CLTsq
cVg+KijzyRFlxp4nKRETASqs/JxEQU4waU9ci/jJakyL2mUOpnjR+GJMVM9JfKXLCpNaLaiz6Rn7
KQtkarP4HLh591QN2l6bQadxuT+NONtJiC9YQYn1fFlhlHEHigx5Y4lI8cVIwaRP3tk1HUZUnQ7Y
REQaKXrUahsTWrR69DtPfw31yD5DzmkXrVCMQcZ0VnUYCZcuYd2oGR4La/whq05RYmYtYEU0NP12
YkJDyK+O+Fo8eUOli49zg8CYcYu2wlKfbydE6g+hme7lM0zu2Ty/On3Wz47fK4R5T+T/WHQaEzf5
KigrP9z03Ploy8A8G5c69t07godgXZP0vLI8yka3VaM7Y2DeHI5W9s2GDV3rzVfgXe3tG8asili8
M3j+5zeQMMlAezT3f3yTom2SNG3//3/lf98gf4/GyIJz64ZHltvxaaBTvKhIl3ofTZ14GC0knF1V
50ezQ+0pjse2lq4zg0B2+Ofma5eQBiKOOzHTmYaYoS1D4XY5QlZfY/X0HsY53cozMorm5ueDr2Dg
MiB7Y+ko1oljYdP3r6v3WVVomyKWOCVOTXrAZGtHM4oou31s9TRm5ceuWH2/UBRBzxJnAZi+r4rl
diu7GrP7JEUAVov5xohhGHuUAUuH8CbD6IlpDfxbcee42rTNy+znbpZ607Zu2y9T5DsLO1AjNCpu
sNTtsX9XXe816sLxO2DPZeXTKl1kDHWSimIqmsYPo1OMYyOCTSaLh2SlFS5kwchnNYwuNLcy77VX
rXNZWeSidM6rmsbes9dqzQa4Km0SLsb7JGJymljobUbyBA4V+UPLqnPzq+VZwyYfHYH/EAsiXyC3
fNe6dAlYkLxAwyRnCzXvvTN/aGG/8732JEuC25rPsbmeHRhEUB0WVmm2L0Y3lodKmFRYBTd37cwi
S46UjMogJdqbgyN6w2TdiVmkCwywgiWG8alc91BSyKHjH0q8juW+cGghtc/Q8qfhi9xiqR/83GLF
TfVP1kjN6l2ZkfGGSHxnudCdod21utl86j0SXPIK8hfAZst5Kj9UCdhAcd2fVcL4lGJNOAR8Z4aR
VaOciAZyL/Kl8XBMiUgv1xiK+0ybDwE2MmwCdOfk84VoA4U1kfsVkC+2QflVm8WCYqHDb+dz5SXG
7VyZaaOS8mO+RrO/nhROExZIsOfcLL034eAssb2XXwA4r2zoTJ8EkkQL4gjVp8DA4odpdpm5QQHF
TBDmzZG/JIU6tfRYzm5ApNC9FqqtFvoiBBB2yU0gtbkzYJCP5aP0j0HVwmBLwbGa3ID1N8FOB99y
6tuN0LbL6DB3xs9dy6mQV4n0h0hVvihxkjyoFr+wMtXMrwpK5w4UCxaC0EYQW5wjkZsHdNA/EHtC
0IC4cxcNM9LEim4/IPT0by7ju1umhl/N7wXsf+ZcDzDstLM5TTlaKfR8pQp2GhVrt6jz2dqXLLJA
1Kr1Rh3p1t5+KR+xCaQF41YdqlnYH7FC/X03LWgwKkWDpzCMPvIAwYMSz+HPrcI78xTqH5hwVqss
8Pt7y4u1HdjxfN/mOo1a0RczURDElRJeEr1U6BXMb57IB5D1doEVb8mVhlgYr4DRO/8BWtV0gaz6
5SmGwKzqIIVszXIQBjv/8BTnfYvru23HTQHYfatObbql3+Gei1FJfm5lYUB3SgEnLZ74JjruQzvM
V7mX1bOxS+s5XykmVBlUFw5byXQJLV4Ub7SPMXMyzxIxTbP2paLHuQr0abomeG+Wpq/Vb5pnfSWq
VvlUKa49vB0sswLyn4Om+uy87oehtdar5idfm1x9SPKpfzASAq+g3YzHnqruSDPX25AOMz7oQYJA
JC7tNysIX1KHodQEpqle67464knVslVtNNoReYQGhr+/SpNEYiK7wwmAjWLg6aqG7RWIDC05aaUv
y/SV/ETQVW2MkFnYSGUtJ4+BB/7h0cI/elN4Fwr8kRwNBFqqLG4rACp4ND2xYWzzxITSK7YIDIAi
/vux21cDC4taib9jtBDEJL03feTxt9jUvTdrHoudPNzowWnOiZ5mCjMu6POnwH8VlXYlW5Ni/NyS
x6aUR5sXdd4ptS5e3CePDUq/p9rX+kXQ0wWSu03GmU9yRrHW0JgQCNi/YPBIFoNWBB9yi7QV5f1v
WwmVWvsul2vSUilv1W2lDEtk5w5jUNQGiItP/26z0dzfaRHifHVUQ9ctlpKCG/4ngk3FVdaidBo2
HgkYu0yrN6PtB+9z4hrr2hjtRVcGxjFoy+dEbaYjOo3mgVZRuqKZWqzqTmmOQ6U3x1ZslbNeL3kn
hZibXTc3aetY8bS6IV1w92Naieq38ikTwtxghAyk9pm/xUugnHPP6Fa8Q4SL1fauItkJdEngQ0qG
nofrLrr6nV6uibu7Bkmv72e/Mw6hxRpTbsljmEGMQyyOBaMGvjkxWwoAqqXCraxVTTmBYKR9HazE
/1Cc6oQIzU++QdlMVh2hiWekoNOZaFi8azMUsusfX1Z7VExdQWwPYwBrl/suWRPEZN3xSVXrtpyH
J7DC80LLq/prVRjbsI0uCorX986xtuNMd9mmt7egQ+BdKRd6COGjteuKbi0nKgqtq1WehQ12Hrpi
8qXUvG0Tk04pb+wJcsqTbL5EWFZAr6zioPf3ZRb3hymMvJXpfG2B+yTnhNvGumjM8onppeGVISDY
UL8Y8TcdW9l30ri/d3mSvY6jzVUME+xSogvegumiZ85AaNcQWLqUw41Za0NYmGhF8hZ8MkEBn2ln
Ovdw1X5IJ3MNkn3D6bWIosHdMyKm8we65pAPRr9He8eWjjaELpEL2xVPhk1Kj4pk9yvT2J7gRrS7
2Fv6nS0ANzNrEcbYdC/Ei+zDgpVXDuK43JPHCwbyM8p2Bw+Dz3JYdGCb8YkSZboUVUYYMasWHyLD
zukHay1/T5oGwJu5JtaKJYZJacWUjDWBbpYZoggUKnLXDdyl31f5toZcB0KNxchaxQ+5AzQWL+Sv
FnvNsG6VDo9962R3kxWO+/RQkE7zs39dBqtyStSn2gMMEkHCXYNrRIVizvVJvqSlV5+scbCX/35N
6+rv17SL8sfRoEAbjqkjcnXtP6gnNdyizoELeiiZVa0aYzpK/7MWATbpy1I9GHbnXKo8fQpGBmEK
FAbpC0S9nK9uolojTZ1zXzYrKbkdbZjX8EjSJ5CZCHnGdRGrw0VuJVpIHKafanT4UR3XWaqv9Dpl
WMMCGId65J19pyM3WM2bR2cazK2boPJtQospFf3BflF4M/oMY8LmG1e7wozLtdrP7sqYCwPR3Ty/
3nzUpTE15IvjdsBR4UZJd7O5/DK8uEp6xfs8oKrrL63nrybTVK9yICz2WrdRrzfZBHumaW1dzneE
pcZRDvnVNlSRRJKLCDDGLUwGlyI2uaKLSyxTgrZxpn2mGMki5nM/3dxWLmfZVmYqT9bwpmiBuRuj
u5vVsB6XtLPVtbQJ8DZREqK70DO057VZfspfrDeZm4g9ndqP1rhA0NlRE26VJHa3npdH+8AOvQsr
63Q54nZamMBlTwSVjCt8zPFO/ityNwmnDZKiCP9IBcV14OGsAmlC6zbS4FFrHCyLMGFihKqvoDul
andy7l1XSPWQ4XZLuTsburu5TVitFgamoXdMKxJ92kNj1F6wf22kQ9xC5ctkHAlbJ3hdY4zBtqK0
fE2DfC81ehFTsWU1D+ldHFXGbgCTvpkZh1xG7laoPuD7x4P/1jBteSzNDNYO9zLlcfa8BekkGqU3
dGKZcFu12qPhiwBx21BR9KvqTolHe6fURUhujGIvbd9w38tiqY7OXnYw/yKc+GNnLENzKAHMdW/Y
rbKDPwRHNDDho+GpzZ1iDy/o595SGgzHoo68ZeLn7s4CHr+G1xDs5a2jICKOpeQizFrjIrsQbaZy
t43NK7c145kk1ZWhG9FqNspuh75rEJc5UXuyOi68t4lQluusJsPJ6EyTx3owfai68pYTeX/ptC9T
0mGdb7JqN9kMZdBze/eJgxlpkfFoAqqndevJCLfyH1R19bO0w/g/jPDm7wh5ygFN01WiHkBiavh9
TO93021Ly0XTevK/AXgou8x3E0ZB3mM+NQNOWPuHC5BFSkH9PPqqzbmKoEjJ4CgMEyo+fj90HJrm
7cZeD/G4U7+lTfXjRqdO7PyhFtgTurHZg+sxbhIqKEMxV3oX23dGBEfHjcNkI3Xj1EL6pTCn8aJH
tX5xaI9grDn6+N1PXimDb3I6s9KA7gjUYsra84YuhhhS3ElqrfNZgv24v22nSCb/414r3o/fyn2b
yBVDpc43CVzBpvz7++V0jYerDcCxRD+ZOjHkxL1+hS1+2xBH1KFrl0OFh+Ovr9dR8zrW9riIHWR6
C5S8PUZd6ME3jGTpj84qNhq0NunwvYUL8K3XaC3GavM8heNLPaCLvWrT+CRPhsQW54fVmNt//+v+
eTbYHpx7V1dtzgoLWNLvf13rlE1i+oa1LVqHTl8j9H/NlK5Ih4u+BWupX6TnH6/MMQEw25jd2Yel
vJxYqBDzp7eKcZa1StgWn+YUTjuMzARB06ETpnm3P+UVRG8lgLMnt3IMhFdlEEpRsZWr9F7kegNv
HXhnPbeWN5KxEX8PdfItVc64ByOdDiy7kGJaQ0YIaRK/ZXZ5xDnsX1PTUS6FTmRkWEZvzRR424hP
FG61Hr1FwqKUCnHtv79x1p84CdcxDNfgrNAprXXmKr+/cbblZdgRwvyAOIJwMDN7GXQQjaZ+SAsf
8aLtAplV9eRLWSYWe3715DpOhoKWs8S3cm1X+DEW8oq3unRXnTtOb1mQY1icS9pIsZfdk+axkqeM
OyYfeZqFO6nhNjUl3d/eZb0mS2yKTJK8OuaQdH53QdcXIHms8UMc91WSr+lxGTtAhLSXe+PZdyA3
kRn/Q/bm/tpT/MRZ2shCDvUwu8e5Z7EvB+rypa/aDS7Y/vjv76ItMC6/Li7Xdh3dw3WEyUF1TPuG
j/4byU7rG6fkZMgPtj8UJzplEZk50cI12uZy4y7cwBrFqDlHaZjzhGsutbps7zvGKU+Daj1JMn6X
cv7YCifbzaKchUSIp3OrrprCWmsZUit5MxphlKwmLMqbkYzLld4CTa5bdFSESU03zaXcbcVuaEJf
VRWrXquVa6xCejNXuRVoWXRtopx2tRZeSqwoNziEq43JBe39mr7lhEhZYMjrrjeBtpfNCVkeqm27
4OcklncqR9wYeGc/yaDyHlOHp0pWZdqW4t4koRvlcWvqLJKFJ1pOSWyyO/jzpuE/zmbN/hPF4Jk6
CxJIpqZjmvz3R0FpDKHZjJlvHhR3GvbqGJnHNMiWEtgN8r9YZhUWIekCnhUkgS65lbddNYqUQzCV
RGl2Cydum2dpJ2Ynq4PmOXvRG6U530ja3bS0+vjNMXG/1i2tjI0buhtUJ9XVSIqL62Tqg27U2WNH
XoGSjMmTVhUHhUp4Z3i9RWqP6678PhyeuQfV9KH84Zs3eJQLZASirmFUrbszacIxPEATfeUs+HyW
FZJolDcUGGJrVIjCq216e9Vgv5QCN9Cq1aFJy/wdWp/QbGJqFbkKVBLe3svJvhMss068+Kr/OvlK
i5cdeEAyzQEAoc8Undf9EJGTqmg82Gsdzi0mCISBXqdtSquKccuxvFd895Aimj1Kkt9A6XYvt1iD
HnQDpkpWACV4R1t61mGlrfLAx1LaI8RC5RgSZC1eZBZO4sPdsQYSCe0sXUspnVQ+ypcgEn9w6ECz
SoEZ//U/3f73weef04kRXOQYozb4SA5IyerzaBK5l7hhsPE1MgUT3e+SpQUhg/y+bGZOlG5hKA+P
jpdQp/KQOFmgDN/sdKkHJFzNI9qiKUCy32etdc7yVr3WZvFke6X5HoxKhDQVsUIRlOrWicaREoz0
Efkyq36x6SyT7vJfxxiidUtVWh3qBK2InIBPcFM3ptBkmp1tbWode5JsBI+DdR5GTb/lxjR2b8FH
gVekDck5yvDo0IxJCACAvJ6i3x7L5BkB23fJmshrBzgN/P1/v7fJ7Ky/39u4pECWiAwZAORUDn9k
9UxRTQsR6smh6rOTJjTGWPqVDZikbi0vkc4u6cnpwc/dIElWIWjdwWidY+G5u0FTetaU/9utKLAD
W1dJMNGxRjmtc8YT7Zzl1oTX4cyYfjyDJpOHZ6v/IdDWi59x3b5xwmX+8AuTYY66sbFCViPymFLG
yvnf34I/QqmoNR1V81ig2jwgbVt3/ngLWmXCNKIlSCBlZ4NEC5oDFBnPWsl83qumC/jR7tkrykce
M9l93UXeA11CFuoZsUCp2q1baxjOoQ3FTm7VHgzoWh3jw9i9MRmon3pB+HUDtDdKtc1iBT/0jP/G
CZIZ2EH6ps5YubPZKpB1Zcjc9eEs+IbS35aQ/r0GhYYZ3hAVPsZTm25D8yilyWoMBs5sQtKfLHsf
9924NZuiugawlrhJmPO3hvzMnKHx0gaysHLLor39u/1MBr3pJU+D2c4Ydnz9CLrJeyiAfrYQ9J5s
2u9ADqpvXVjry1vYsDX5eLO44LZKGSgIy+lalDDBCXMHHdiTvEKUeVLtUYzkm1hnAiOnYFGq6Wuf
WLRlrjntwanowsgOpTICz42ZmIVCkYbcsPmP0tj9RyecOgIKtWnRjSCvUvujBgLprnKXYgWH4746
Zfk0nhyE3LcthBv1YbJMVKz/O1TqOTftmOdKEgQ1QFakqfJzmM3gR+pi/LD9T0kFtjoj2A04wBZy
F3tTv6/N/ottFszv8ayeAYd7EylX4kUencExbHXUCgt5X2VW49nJ7fYq770WA5GotPYNnsTDRIdF
XcrNrCzIveBZtDJU/ZTOo/GFAg5/0+x9+gnNpClNp6fQiYyNK0g1lZcrd14KPLJTyKqPAnONl977
nMPp09ErB6xTPK9SV7OPdAbGbZOnVySZ9jERL7WZ1BB7SnNYEiTWrJ0knXas8rW/hYe4tTfejqnt
JSyJustLVK7F4IZvkc+EvEVu/RjOeHs0xCL3UUGAM/Pi+sjU0zzMU+H9xzLB/sciyCEjiqaZaTH1
ML0/e8hx5gU0c+poq+mdspV3LwvI+MIUYNhMsyfmP4gsWVrWKzWOHWZUgmMyV0w56Jut/4+w89hx
W9uC6BcRYA5T5dzRnSaEI3M4zOTXv8VDw/b1Bd6dEKLUbasl8oS9q1YVjVHel/WzN0s6RNYOx0XE
Zg6Ww/qIGmA30BKbN+y+4pxhCvg75hL1ExP7QhdoEuNHPPcTTRSYd95cNxqisX5Jo5KiO6md31Q9
WI+yx2gHwQmlwLzbkitmeYh7+y2fzHaXxQRXiZZGWu+i7AIlMt7gyZT6qlDVq5LlXLbFmFxVm/7k
MHtMPb2hFwvhYqWpqPppsXntOs2r7pxNX6O8935oSX8/6kb2udADdCR4sl6KEslVnpT9g2mZ2c6I
6+5qVCj1nKSJDv9/oHX+fScafENAtAzT9hzz74GWhoaig51K9kWp6Rsh8GUUsVYc49b5HM/51vIg
nwdrogwvrosYfPbftgPt9AGrBC4TBhw8rvT1gUrJ+xK1/VqgOH71AmrhgQqcTJuLGvPzbFNukZck
JyestJuYAu3mJLp6y0QBgicJqp18QT4nX7XyQb+m4yMWU/XoqOVzHcz6fBPETI/lh3hmMgFHchst
wn8IgtK/yeARw3YBmWADeWhj7bnPx3xLX/KEiPLPlOYeD4RfOvozJlBvn3sTBa65LEMQQ2+2yaav
BncvdaimYyk4tBSfcAYK8LFpjUd1xNiMWfsoO99li9JbKHF+E7Ve3qqkboB+BON/3FQyqvX3AmGe
HdlBGsQ1OhRy51H0n1vICrRlpRdavMe5l9xaYYRPXgX4E/v5sFruj1iNPoLcMFey61Z55de2e5au
bWmoE1lpoGTC02s0Ca0l07wyX/Un3wSLr1hxsKFdSjCqVuirOZHgwa1RmPnUB3uVzfSA6Pg18Yoa
fwmgXz6A8pVO2gfZGOqd1RPAOZSs+qNIjR+BBw2rJA+aozyVB6S/5Gln3b2Tpc26gMyx/W1IRmYd
XPcFpn63SaKbtNhOmuDqDH1rp1ht+tgzI8+gGn1Pxmf6qWrqF0zdbCR0J7sT0QR8cGpZPHB5v+pg
q1aICuoFcCdRd8JQ75FCsHX7Bb4j9oiJsEnbfV5TdLPRhsoNrFwl9kX+EeUURvti9LQdCph1jZn4
MRH2Z5YU+U0W/UrD+OxNFJrCwHpTv7BoNj97Vc8qDQTMKRSo/z0oQf//Dl7qbr+vhnkr7Jh06shm
d2kve3/vwKpYQ02TFjnpQ81EaSWrLfsrrbKf6U3lUNqQ/YGZhFOcukclTJ6Xje9Mo+6L3nmyoklh
8UMihdaA9WJ80u64NkIgisb4hsLHxWEMgYy78SXrNUGvw/pSRFrFxnYug8vnvMj9wp78xwJQFqVQ
qm0+ZiQLxkV/weGRml5wlQcMe+GVILFVXWjOI8PHmzk42s3oOnFqwqZayVAaJbSeDUUZD3IvmTZK
uLVIeN22uUswd0hSWwOcY088XLttE/VBgn/UiOVarmRvmF3DbaAk3kapieRC+hQ+ZYk5bTUrbba6
qZWPHiRLyTlCMurBsL32hv+CazE9TFltnvQWY/P8nuWlOZZtflhC8lr74DUOH6XvK19QfVQ478ZL
bqs0JYn023Zu2jWrcO7myIPhxCSMyQY3GBt7P7b2UINYIqYn/3UIe7Hlo422S4FmEspnfMM2+1K2
fwGM40s6BMiDDbxH0rPIRmz2iLCsh6KKJ03A2L7Puy8BSqUHvyTPrPJJ2mka99QVSnZLRO1BD7Pp
OIE7PecB8mGnM14VMihOau0AF5pPK8JWN9RKgg3i9uihdnsF4CNZcNYUf1qKcwuspdaCl67oWDrR
WYZiRSSDPEgFMC3Zc1DXT7ptTWRWIAyWrw3zz08U2lYaxfMrZv0/XgyH9owYJr7IH7Wgv/5H9+tf
8QcuwguInK6mmwShkoDwz3ETaH6C2l1tjp5idqD2y2m93NBdTCWpnkGnZDLsZR9ooPP0UKbJntL2
9Gk6GM0U7gM3iJ+DMCZZct79o3Ff93U6PbTUrhAmw3tt4e4fElok95hQgo0fiPrNFNWnLDeNH2r8
qfUnll3+Ud43sjckH9n9tB09nRi2RA8Pnoanxk8eRC7+4yMw/66beSqTBzRb25wHDE3/i5zZAlFU
DdsXpyEfXscxmJPfDNPcUCXcwRwgaUOS92JdecBMC7gst56UWMUtLdTPkfOAH8nZqcmgkp3rm7es
i2kTImeJYXz8w87oitjaTogv9r0Ne6hOovxdqPFNB+X03aY5Vbeh94E//3ki1f0q1cZeCHk18YYP
eRa2H0t2oYW11wEKubQ3NKqUPc7B/z+MuvMf/uco6pkmdVlWVHNvQ6dR+s9rA7hnU+u6753SMHW3
ZY6LKB6K73S8Y6QGtfNMelS1y00lATzj2NdC1bRNYbnDG+FzN2/+WbupryTE45wou3ETRXl4o3CL
9qMvxMkw+GznmdqAUXQfd8FaViXtzsAMElT+NlDhwMGHgYAnO31lBAzUDHrUDLFFD61OUl5mNkGu
oN3TnV13ZRas3Eoc9dZJKbO01eX3QdMqEwKfC77UEeldUcHnQ39Zr7peS0mXtTRzFXCLn82aX5uf
Iw0lO7pGh67RGau7UdG+y63kqLFLmLRWR7CCshflHXaQGNfFWEIj8ee1oAtns2K98umfv5mLzNz7
FtaSyYlyVukjlmDbSI0VnJbCy8ivCp1w5XTo42UpQRc45zJt7ngQ9r1AOUMK8ZvcMkJMer35H+tf
ehX/+t4t7geq8dg3DW6Kv9ZSPawfoj+57pZKw4D78qKAkmI341y1sGH+SDRzF46jguytqvbR3LkK
NTI0rRpQnD0Fm44y2L4a/XJr5arxSXjRz1O53xmNHB+FjEEg+nFakclIGW02QaQ0Vw6mwjfpDNGD
iHN9CWW2uwj+15X8w+IzxElnRXizflcriosrcwZ5FcH4mA2NRYEtSI6A4NTnmuw42VmdbF9fGW0x
3E3+80i25tJjLpinWN5GV9/OxLtiRMlZ1iWrzHY2UelHS+XSUyrMrFIkolsptATcIG00MH4PQbcb
fSBPE4vuA6lH00r24kDNilOWND+CQCf7FT5yazntU+WWpHtohbOXp90YjZcusz+WMz/vnoxwfGmR
4q7SPiz25pRBkc7IvBphu+7t+TRmJ3KorMxfy1d1tSKGe0a9lj2qX81uZruT4RxFOaT7sAp8GtcJ
FhbDpnvEJmIRE7Ze01+K0RfLadkYB3Tv40ky18o+qlelNRS7LBT6yc4U+Jl0Hl2q1lcU+jOwfNov
axpNwzemYYSleIcjjE1C0EPn0SFmnBxFP/7/EUleeX+OSCb7MdfSye1mskIv+FcNzO9zu+2yCXBY
4X2Xg4U8SHikfMS+cedBo49y2zEPdGgCX6MmkKjdY5cinZEgl0xjz0p08cfouN0mbKgQ511ER5TV
NLQ63wJPhJekUyDpwP0ZAVUNdnDuJ4FhI60vSU6SpK3PCRYqcUdm4r+MiCNv9XzmWM4LNTOkD4WX
XtyelJ4pRM4ajnBZXBGse3C4sDo2hYAQDKFbe9T1TmyS2FR3QepONAqil4ZS3gN7SvWxqUR8AKVU
gZrqm/+Y++wZ1P7XB2ropoOASrPZQcme0h89I6ILEazZ3jBX5cctyIXiVnoZl0XS5vu2qaxdQE91
naTR0zh54l4vhPVi94c8qYMXC7rKA0vpc94Z1kvRZ5CiaiAu5Xyq6xlBn9mkbUDcHIvaa1/7Xl3b
s3kEDjQrW8V+d0anX8dgKh9m6uN+UkdqWr7vHyV+y5lDIllgN2vzyyjoCtiZfl/NGuBfZ7Lv9uts
EPV7FwTNfRbX2sGG6riVegg0GWKVaNmPAC7Vmdo6etPGsC/U/SZ2amF2pKMrEFEBQ/GFYzxYA47F
0oE7ZyqiWLFGGr5YWXfS4nH8D02h8/fyAxEBAYWQ9Gkec2macznij68gMOLQJJydKg6uFq/T+CQd
bThVRG+vRVnwcZemswsqNMnMCtZLSpTDxlIp4slX1QF3k1VVOAD0EO+WhbvCGvUPCZKxjfCAush7
78BXbbq27VfAV711NgfmymqgK3IgLYMyu/hYrqYC5LZclgcgJ7dFlb8mk2a8F1qynk9ITK2/zA+M
0mKJN0UbIM7zTO6yyQwnZ+2zdsYhVFN9B89LPli4kxIE5lAXAaSOFomS3oFkA4Nm34NZIL4X7Zi9
Zl7MHZuMY7iXNt+pGrpdF4h0K0uuiRfZF5GpX2U5tpzZDi0NW+KAAc9Pwv+ECsm4yYNqT+byyHLd
/5gcjb9vGDKALfqsnsGakL9K/2tN5HAJpoS6BSfaDwRVegTm+or5oWZRuG4NYqhVcjNmaqx3MfgE
4TeDulfzfU7SxAPX8rTD+oY9VBTNozykbf098/HvSjav1vYOTnLjNHii+Vg0jEqsnMlVcb9Fk3Yk
rxN1KFlLDaYuwUZ7JDkwxVuExifKKOTllDH+YyGoUZf6a5ygvkLHwWPc1jXN+tdFmjgmpatBU4/x
0EWnaErqx2GKt3bUDyti6cpdYdThWR6gIdarRYYAiTPY9i0Yi8nIYgLusf8iPMfjX8U69f8KFIYF
sCu1s+q9GMq1MWsc7YyAeFpA3QUBa3LPB3GtmNTtN1e7y+gvMBCv6kpQ/iZJlKPuetZZHnjjBZwm
sFdzaVSl6UXJJbsblKF+oKWWHDQxh7Ox2kBPsWSFhUCXNsHgXWJaqN8HER7pLk0fhl9jeq5ctJF0
eXepX94j7orXSxupLchfl+deqJhE2tXtyujzIpwT0iwWETHYUzdRZroAoSAzVbumtr9i5xhd5GlZ
CIhZSj1sypIg8LIyxakiyqMc/OFZm0K475UKaHiC1GBndb6eGt+65P4UH5fb0/XhTataG30OfQiQ
EXFieTC265jAoWVLzi0/7WW1NnOYy5NWHVbmrzLukvJKTR4XvTbeS5gM4xB6ua6Kj1KYVIVqc3UU
9SEe0Q+thaX941W0ZAR3YC1OlMq9B6cxngwFQEwda+XZjSw9uerYcreZGebHCeji3mhq71EKlUvR
6C/LHxJPw0c4NBkFBq2FeqRlhyIxze1U1Ri5kv6MYb46yzaEbO/Kg3we6MLS+5VP+ZhzlgpL6lLy
y2f1IwuhCPsIEtdVk/t0T8wx2ruT86MqU/850khsYSE/nRIn9m7sOq7LNoMW+j72vPGtcWKHEjfB
DfLS1ZXxyTRH97hUG2ThAZnJz4sdQOma1an16AICXsnKC6TlMQZL2lKKWqkjsGqwSsWpSZMA8yts
c9SM7bWgmgRimYw8+YKqJeHJIJn43tEV5+KJftwb1Iu42mdKm0S3de6YUdRSd5LaFbd43kwFfR36
SetpSEAgReg1KzR/m+ViyGg7rXqbZgoyESzeg+/QcLB6605x1o3HOlkWTPDjT2KCQoURZ1XUI0kI
GBq9oD1U5WEotehJQpgb1xLrugxR/c3XdgZFdxNG5blL+npfh61xIKqxfeocA7OUP9oUCRrWiDWp
A5095jvU9f6rgURSqsZDPElBRyQ209A3Dy/4fCd2VR+uDKWZPqlk327Vcgx2BapDWa+t2kwhLaj8
kGdYafRDLBIIt0alHCaBiQRcVPwyKuIhKBUuXZFNZ7Cx3nEMqdlZigLdOrKov1fFTapWWXwHV9X7
XmqQt+WbNSqk2X7H/83ir3lvcwH5WEGMXOvR8ElXB3WhL8q3EKl2CY+AMoqeVMraiZGkWzPgWb5g
tMxRssbMZMVGDyzk3irHkQCNfLxRZG82WQTw1Wu9ASMZW4KN6jTstOyKuDOWP2QvplezQ/vkR515
wacNqKF6Edx5LMZs+9Za38sCIuUc7ysP6q9HMveXjHFs8dUNCE2zifug21BHt5wNNe/8zJ2zpl/K
bMLyVccBhP3EX1AG8kwdlU1ndvonUoFV+VrPWLCOopDYgl87bBi0rJYT8h/PsY8GgOhUG3CsRv/m
AOU/2aU4G3WoVqNnftjzfkKKG7WJ9RVRBkUWN88TqTPrwYDsWVB+XyOtrZ+H+Tn5alCWP4Ay9Xfd
qIunyi7XC2wMiP6TPkJoCPq1glLhXo5eLR3njarqxd5mPboSMhkyGOH/LLVI1W4JMM0jtG9zOnav
pu2qJX1zL+NUS722zljornJVlGs1ZLlA3/zugCkUIVZkIChbKL3RMWm9x9/Dkzqm4lyPzh/D06Np
kwbVzrX11AvqPR1ASvBe9VmP9Xr5GJdPUH6i6L7J6ua7mhZpIJeWOMo7v666+LzMrs2sHZH1SuCB
T33kxw+NpRpPqsVWe65bOpizV0nsUyc1AuUCTzNbBZM63BEJAbujyo1PTqp+l7pDr5yucRqnV60M
u23dF8ZPTBd9rNRk+4zgWVx6kLKvjvMgR0djQnHZ+wbq9MgOl86i3XjZOutMcfFQyzHD2eYqw6+0
BTebHnUlCa813lycGnNGkF08V32a7/oK82cgquECHkXfulYyPSxST0Xx72svUm49NIid1TXKDXIP
ESq5eifNNZFrBecgxLc0aFZ/X0TJsJ3mR2Qz9ssj+VwwtD9fHch5BjqsUm759cPy0RBl7jrKu25D
TQpskBq+NUNqHiLoMYuGG0nFGmqds1uqAZmHVnbGxPXw3CWKlRjM4I7SzdpvD6ou1KscYaZ5mAkz
BzoDi3jsjegVW5Vcol+PcKpqB/iN494RA6V49eyKsV9+W0Pz9XNNnobInWVRsQ4Zr/QqIrbQMsy1
rdvRQWTRd2mBAUUSPBTKtzwUEwgl0rr29Uh1baJbHvQI8aH+KPtGCRbF/u/3GDCH9kIjZNgmdy8q
KSb0geOtHdub3qthWBZJgk6jZ19llENb5sodDbk73/PtvWUrIObnFmlZdMU+JtubZhun8gAjqt92
zlhfLXXVT0b6FuOxIqnD7da1DyczmSb3DwRcQ5TK0WYMlH+x5iNGkAu3YtKSa1CVypYSvX6XKBD7
a9w9xD7Q95y3jI2b30ikZvtZ72HtRDfa0uUTE87ZLsvxbS7g78x5hlUT46mhJ4vxrHVfVG7zE75r
crmlznjJaO9itt1yGJAH4gBPgT6UOLrnxGXfOru21T+kaY9gghRCPmmDmENo7cS1f5aTS4RSfuco
tbuyRiu9WV90swD8MRjg/0q+oaHM1LPajZ/lt0eLrXms6DxuRu5Y5vW2uapx9VX+nb2e6nfmFIE8
zIW2X94hlav0Kv8nN6sAjbrxKeyjZFVG6nAwY8e5ZGgR5TLIxSrBprDcRFPUvTFJr8KZdM9QYCxs
SGLCmaHs6r2rtK3IfbwJwgYe2fQjuF34m/j+DmkfaAtRwu9hUonaWRdNb9xyCr0x+rWvGdHjg5Li
wdYNbYehA3s7kwtQAQ3Li76SlZIoDLWnAqX0LHw/Ah3SWO865tMY149+WPtEolJpD0RpMh5FKqY+
89GQEWMwliyEZxFyArtRnrjztzk5pM+wvz0w9yCOal+pj8uVKOxrrHokJ4zRR+aN64I54YP1aQZb
WJvOilEXuzzx9FU5HwCBq+ym5tMgVV9doqBXhs86ZpGfBkOCEbbMxjVZuPp7rmV3so1RpwCdxsH4
GpZ4NTpkIw8a9pxV3tBPcZvI3U+NA/Isz8Zt0lneusrHatcoU0ryZDUdyElwNo0AC2jNS3Qx86Xx
U8xy+msmHJLIinQd6E5z+d2eZUlV3AwfZ+5PGT+a5a1LMRQ7c6jtClysBYIhs9p2pYH5XCjlF7pi
1sUzGQwki6monHLj0p0nuBtbEti+8yDjT9nwBVfT8K9J5ifwukzr2uU0iOfii6N3wSkzg51oWZlH
BuVqMfsUZJGQleNtlErdmE3bTBEGnG74tAwbchEQAFkaq4Q0mKNO5vAjZMPKrlIdkNma+popebUp
FCfZyCsE55x+KKLpo4WZuvb1yjvIiDulNthie9OzwdW4DpooW7tDlu5dw3KuJm6+5VEftep2scFS
qaViKjdiNGGvuHBfDAr81dozxqsIV0s1k+Kzed+GEa79vjDPJm2MO6q/D8urfhe3JzesyeP1x0m9
eLOLIoazAO/CyIhQb8czxLaRaKqu2/NG7+XZ7+d/n7pjg3dqUoNto002NS95lILNwDXUc5WT5Wfh
M6xZ5ZC5xI/IF63S88/DKH5qPcdOZFAcGdbr0RhvbrVO2dne5KG2JybFMEBeG2t6s1/O4XIffdQe
16YQT6JRAJ3NKPtmPgRJ8WQHo31Wxsy+T4qDmpXmcSzsmksWJzBos12JXeNFPm+GDkkmwvoQrqWc
xlQZn8k7Ip3BeqyaqT7+vo6N+YpukoFVHJIj5FfJ3RjNlkdhBoeCgueDW0Fq0Jy++Vz1/uyIZZM+
5cE9HYYIWdc3EurEvT/7ur3JGu7Ri6sr4ryoBU90Iei2l7Pp7Hf/ENPotJKvtpR0jyosW/ut0ED8
6zhAJ0P0AJ4L92lkkepl2CFrvzirxpjf/Ny/YPliu6toXHphYosv0lRT9epB3pWjBCtkQcYyX1Tl
Zhj4yld/v5R1fUmNmbtYrSamyxKRU+c4xVWpqdVLzm05mtRZkV2fZPskTayjycwF3SRnrKvnKt18
E3byfpyEiVt0HKZtGAPNLvvuYqeO2eyt9mh7XgaFAe1eplgPShWXDxGb2qHKxaeot56W3nQ8GOku
HqqeUq8LAfYX7ko++v2C9FTL52BhPLYor45h5NH38drThHyItMaupQAz/3/WrCDUXacnZQwpZ9w0
mz++JTdQL4FITvI7S/1uvI/YjF6MuLmDUri37V7cyTHDD6gGOWbLin/wUpKpQ2dPBom4YwKM1qpl
6YdqHDVoyHAhZFFc1s7HXknpulnaST6nmyKcidgED1FTt6LMO5N285Xqd7V2UIyRz1rMmidqvBE9
sa08dZ0qPjUqEF55qiNJu6NXfgfHRWNtim8j69lrDpb1ozN0vNKt7j/IAxYQw+JiDOdnKPPTuo+G
m4EMLl5rCmVOIuvU3cbqVEp0y3he+p8qHSftTo4cvq3C89Fif+mupC0iItW3xHKalG73UAzxkpzn
B1N9v9wXWQYawJyCz42nikVkQ2LVR1nbzwBbw6lf+RC1Xmoo3FGrq281oLjlNzs6d1tpvnOJ5iFB
YWr3UqQjT1mkt3srhD86xW1wCMzuHJIRB/RCbR6NSs8v9jC+yJKl7Xr9Dhx4u/rj4tfCl2okgyAU
A9C6eT4Qlm5do7y6U3AbXrKouluu5d/pPlA+t26lvGma0R3k71CGn85wQn+oeCf2OphM1Dt4neDS
JGYMMNIKifvxxItgRChor65+zn2pY6PYjL27IPCd40CGLvEkmAHlcwjBnHXbT/qW/T1S/7AKj+lF
JSzgocpNkjwgST6kkGB4LJ8twUI+jKdx/oncaLa+kUYXDJVsgWdQm4aApKh7Z60EuvISDekzlTj7
m5cXl7hSp0+mGmymkkVapzr+wZgituvCWEtbcaIWwQ4tZ7BdRpecLJ61FOSbc8FAPhKhgquiCfbY
TOubWWQ/KZ8RHHHXbKtT11V8gfO4SoPa3UbE0i/XGPHrFazPmefn1O3ecxrACnPZdZ78S2JwNm2N
C4fCJtNyR//jZAfZa9Wxl1D613IKsksQwtGUv+NX3Tby8/LUTYQn/3OIlYNtWLfRJSdXRfOdalvC
HtwOMsqgPgOVnV6TakgIonNvvt08LFiXLqWsj82EhX6HNt1ni7IKybVl788sPH+6AYHv6+VbzetO
Obnu8ECGZnhZ/gFKbKxpA++ZmrF5pXP53aQBR4J2luwlCo3aiLyUBuqvB3BbJCHA0wWZBuedJ8ya
TIy8PyhFZX8PA9iEdswGZT601sSELJcpSm41B3mhypUQtr5sMySqNXuNlP1SQGbDnZ96n07h/+9y
4tn6d7Wd8ouusW1D629IasqfLSHPKt2oN40j5hvvS/LYKcVHPbbNbcDTd+mILNwZZHisbKIrMzOy
8fN3xRZHgkPgAJ1J9kBIwNal3sQUpOjpRVXFQJrb46HwuGzxyWZHNSiveld09/IpaoHlTrPEe40v
5KT0qXvfdapGp3L0vhgEGct/FQpecHGSAslh0SJWZeElzRi23Wm7XDW3g66SQuQ39DN7TEUa98w2
dxp3Y4kQUlviEE2XsYSuHPpS1B+QGqD6wKC8JjJuugfX/rkTiLW0yIjXVp9+U1w7PMZqQAb8NGb3
RW4e1LaNfzCp8MAeDlSl3S2/3JyIbQY7PDdJZXkpLMx3QmPFUe5vjWJYOS6diQRo4xP51gzQRljt
bJTOKzqA47NfNc/uTMlVfBSejZnb3GYYHvUsIDBwhhgnJUa3tJy0nRR7FkTYAyj1SVBz6iXfwMy7
8n5ssrVSjcolJ7BD+s0RzT62ijfeefPASziHQwYbig6grsaJCqX51DSQEYtx/O6OyYd8w71SQlMS
Am174XyMfmQBDYEZBAv8alDX3vtxAhM7CNlUEECuEOey7cHVVmjPt5aMjnLKlFVVslu6A6n6WYkG
4jgg4+6jwmy3U1YAxZ3lDBmNBtL/5iuJHG/70Q2Jfi+04loq1ZvNDuwmxtpjwxQCpJ9PHbqTezGh
J5CvypBqk5jVRFdI64iJSOoUbVjLGijdcJzoISEMtdm/2y2zBDvMAKN/7znbolPNlSyla/sw1r9L
3XrBUhkWU7Qv7PC9syqTqjIFj2oI87OV+l8hHF4McHM3XEH8a6mVG/Du3OBaEMc6v02w/Wp1FAhZ
XmGqKasBkPtj06D3QDDtrguXL1apGmiomLRWcHuiL2nWEpmcqM5JTxJzxU4n3ZRq0H6k8bjLqAmD
YoZzXJJTUmwUVVn7FIrvpO6ZxB6VWuoQ75Dw6TuPFPN1NxvSEs3WLj40T7mgMvG0+QNrNA9E8slO
yNqRetoxSfbEWYiDXSv5TrHVHHg98HIK6fq9O8GMqskWKmMr/wjcJN61caodqRdM94HurdGljZTy
jem5quC94JmLbtM4iaNpF9xlYvR3LGa+W4PFFK5j19fy4hwhhib7Ak6dUpjiPXc9LBFKp2H1qZPb
0g0qKwxG0DgCS3c+efkIRsahsZr0yaGtnKOjjM6NdKx6lzj5uJZLnGUZTCWorv7D3Wr8LUpy6dPQ
xNNU29LVf5sq4Ve1NrHz1jF3rHdCCoPj1EXRUzuBmqBwtLJs6jaywFhQmdp4sasd2GeeNDWwb2lh
+8ipjXjakxOn7/jzp6tnOj/0uPih6DT354J0NyYuBsnhS0kmTTjAElTc4Yuih+bBdJiU0E+gNrLJ
pktFHj39/1Hf+LcOEQqJ5+EMMWxbBUn3l7ilFRX9Y3y0J4We47bHybsxx09OXcYkhnbM15r9I53x
QHKdYqbpTTe8lFWakX+MWn2MI4gW8g8ppzp+IEwPROej5Tw6JAdYuObpjdSjBn+OnbOWaFdWDT+c
WvREAhiKtmKXKQCYe/UWfKL/5plbGxVFmofFG3piru0iF6ekSl7y2i22Ys7Hcw0S4UDJTVtvrEC9
hDpMLD5qX5lx+sMg1mGMumYSiKWS1v868CD2fE8+wOvUlqH/riUN3QQLUmLZxsRJjSXi2aSnFuIl
bb0jWMJcj31fn2NYQJs5lRQBXYp2m1b1vhrqgi8GqJa0XMDP3CDXdJ/5MBnrVcpdIvJIB9TQ+neh
uDUq8pvRJtipdlOxpy5wJ2eLxNR3kEZU1FPEP8kMLj2eSJrVSEmzwb4OxkBYnOFYa2nR12vKfH2H
tF3W0Uc/J8vJaJtTK7OfMaeR2uaySQwb3XkqTLpCwanSzGo/aB0bRjeDDIcapHyffAenOY2THWpl
/yYfBQm0ZkpjxiozPID6GPWOtpK4941wb7aVxa+x5Vyi+RIVc37SqH0qEkIohsAg9LsuvaNplc3e
oNQyU/8MJ7gwGsCcYY9y8W1FPSVBS/kwmap7mvSUW5S6ftWN+lszQfIMtKI+9AFdBNuNMQTtvUop
n3rd9NacuKVwXolcbOdXfv0IjvGOkAfQNZn8AonLzO/7qTR4P3y1S6WSEU/iGShyf65qr3p2QusV
pVr8FDW9s9LI4r71fpfcT0T9rtrRzLduAYbCEpV6GFKNuvFcqcggSR6cKU7WS6PaT1TG8N6m6BDV
6ww/K56+HoIzJVdikOLNwlyxAujqqesvBWKt8qyLq7EHdyjPy/LpPNMjN6L/4Qff8ZzeyzYKQQbl
UaOWikeQlXymqA6Xa70TaHcX9oYU/YEuRjZHRe8o5n1EgUhuFTU5ctBZeN75lr7uofst1vaMHKc7
9taHbta/qhHImJixP5l043WCz+BpivVoqWnwqKjVrdXQTFSA8I4S5eRo5bBufP9ZhA6ZB4hPNxEa
548B4oHXwfWP20c5DuRdSJWimuyVZWbfNGCV9UYTQKCWkgByJCDiAyO4hZR4S+ak9eTrfUZIbXEW
EOF2I+6opVTg+UV7iA0k8VYR0gjyR3GAXiIuIQ2jrUMzVWpvAjv2V46wqW2SFIXokp4m3ludbwqv
bd1WEApxc2dAUIgjGrfVPK0LafGui+GywInVQAHXEU7aYWiZ27jjv0nbSjfHq5I2OJK2yecUfvcN
xKLxwMpSFrAQCeg7MZeyvQboj90PH6nFTEtFfCT41fdYjdk/Irxfx5ry+RYffbARYJ8PAOqbc6gW
5DIHnrGOR/DE+Wyg67QJFZZHJ7zMi+9SbaaQLXqdz0o9INWTcv8+irAtzBnLYZs8m2xaXpjE7nol
YHkVkpQm365WJpTiRs2+qgUpFNgU1izkgQ1qmb6TRBZZFpCHdBhea2GYF9KeKReZcX5Vu7KHOm46
h37iCp06JTjIf7cb6y+i1s27Es5YNrjNUWroS7ZkLHH4jEPL/ep6hX9oBxKm/v+sxabkr70KqjWV
QsfszLaQB/0tX2tg3dZTVYINjchcacOe4JNpWkubjIGEZJ0mxpvvav5W7hQKI3FWrVtl5wFd02UJ
2NDRhZ/kBnMoSH3oUu2aeFryucqKlTE3VbS5IZeYd8s8CNIJqmZN5vLvUoJ81LT5iwGIJ9Rm3rvn
pcNObpJlBRIRHqkQxphtNVchH41q7pUA7pC0huZ/hJ3XjttatkW/iAAzuV+Vsyq6bL8QDucwx838
9Xdwy7d92g10A4ZAUeUKErnDWnOOeVaRHVPT8UkYpE0U/bgzETyyD40A8yW982lZhoFygMPcoMBN
Snb3DMs9ro0OqLWMqQp3cWywLI0YuqHNQTqp17gzSfZQoe95z1Iqb4ajQCFx94P+VBoaaURlb778
Pgozsfcbrz6pUq8q+j7qv+p5QSiA+tuWrlFa/DLt1UNWHuBldXiaOafcfN2yrJ9iEmqdGhRcYoqt
HsbeXiLJW/m4gRHqsnKS1S2ZubrGJWQi9OOWACWgBSCI89eaDsny/VKfkBdfF0f1EwOIY6fetz+p
DWEINaEPBRZCkcUbOC3zgaFB7HrCL45UqJyLmuMmd573c1hE26JrfIiZc3JTL6QGpIiNUgjiluxW
6mS5MFZUezFG4bAPNWlsi9AJbrPkgiiR4Hx2LEZXoukOo8HSOxkSjLQR5GsAGsYmWp5G0oVFltDu
l3jam9QY1rZeOMcaq+9zKdOnMCxdJNzAcyzvOi7serVq6ZejsTaTddRo9laZ3dUL1NGSAD2QMnO6
2mpqi/QrpnVwl1aV7bOlRM7peaIoJfsK+Cx51ge7Gigt5RPXaqP1P0QG0cEFrdL19zrQqWfGPopI
L3mxErs6qjJEHmrN2tc7bUv9y4ZvM324g14cNax7N/UgHcRksxgrwtH78qgmmNqbzF1LqjKe4Re9
0Hrs4458QXssz6Xn/qijTlLHS82tHRAGnSWj2GY90FU7bDC0pT3Q9bBZAYRzzoEtqpPKLfPySays
XBv2XaSPT1MDZgDDtNzXLUHe5F/IaRpPunDGTYO7HnWg+9PXpnIVWq79ygY93NihVnyYi01AOqW2
1tuZbCWtSG/aRuulfmztodxrXU3TDoTExalM+xP+WxRUw3dQhenVpm98eszgIHdnoPYDZiPi+I5q
3tV0auCP5UUEp3FZExFksvayKfvqiOg5amEkJiN6VWKdrBUJ3qBDa+/kp6795uTaRX2gqKwMOgPR
r5bqg1ZXMTSvlMhELfLUwq+hwrHpTbM41Ow8iR4Pzq0/gChBQiSPj1/TMIkYYWvBdCtbHafdkDc7
tYMd+97ZWHZQPfrcYe8x94qQr2A1XVe0NYXTTFvVLZ2T3N15y1MG4ANtdHElhjg6B1k6bRRTrgBo
o0lcckouwwq7YrHlV1/KSa9APAZ/AbuZlpU3502EGV6f1/CPbZdQm8nCkJ0d2hHYAXK8aatWQCSU
ID9ofWjEJ8WrCtA8bJi6onXIWmmThZr+k7BF6P3KkdPHEXPcOJ/Vmwg89z2WJGBIAogem3+ljTDh
YK5T2kIrgoW/qh+kMIFh2e5cQAJkqoJ3WDJOlQekSOM3DXYyxiG5U1+tlmhFhYxe88p0G6Lr/S1l
NKJ7QKPwEtvm1oW5DRKcPsVLF51IRNK/+Gnj75OiEjv8iUQNOxqbiLqcaOJZ3V0tNJMkZr4Y+dCP
atiZyObZseSoTllWBXvkJM3aJTYyW6N0w7nbCXbc6jfBiUwsGFXa/VDl+cnvpxIxlmuwVOwNtDRe
spZe90yZk0KpI5vnqTXEFVPjbtCTtw5e4VXdvSYmmX1OQ0CNeOqXAC2VbG0WJzVNjWfEkcPGn0N9
l05Zf848DDR22+m7vqnyA1IsLqusH4ChDOUWneVwkWZnXwpm2W01YrtTipcwNd9K2Ynv5eS+lQQI
vRIcFZ5miubH0tdP4cIGMa0uRN0n0mNm9NElI6p7rSRnxjiP23FgzJDG+O0RY9FkXDhWc/n90GGI
ORDCfctnH+bolLybrPK+j+EEG5FCIprKaiU129yQ3kyJe5k0fTV/9mzytr7KsglFtq8s3dsg9Ga3
VLm4QNHk1+jEdP1cO+nfqmnmxg27uQqZbjr8JexK+25GdEH9prHuNKNUDSZpwuXuySjzVc35EdhV
sEkDjOVe1ARXqiRDPm8GHTZP6RYUi9gkjbEpkiFmc4y8AvKgWqAIK+RmalrnXLIFBavZvNV+6RyA
ctUrsiU/SSCvdgRDv8r6Q2p45sNU410G0fsX1hTjSQz6aYJStxJ+tiszx7hOcepi5UOqGMHiqPR3
whbmzxY8bEAkw4fGdpK63UhO1jA20LidwyDIkmvsFg3f0D/4Jm5Ulmez0bt1UwNtSZ2SsJgYliU+
H34L7qo19QfMpkQ5blSzQZ+B0M+RLE6t7fcrhtT/hXZDG/4f60OHm8DFbmM4FLSVcf8ftewoIwKL
iiGOW4kVxp8Y7GIlEXH7V2ZleeoKrONNZUm41Kg/dbvsX2ms7qJQPx7cuVuqsoNzFvEnLr/2LoPk
1aa04eT6SwCg4S0LRnOna2N3Mu0ouVeUgwO/HL5l4GTqdPiZdJKq5gzwp+ssjWiA5C3rnfiqLiC5
bB2hCH8vCz+86MXc7no76XeqXldCrtl6Ah4TQclRMrPZTvEYurBsVw0kgY1ygTblwlklMnannjq1
AeN9Fm/q0nos0hptU7pkfNaPC439264tommtFmle5yzMm9GkK4PlcjUuyOxEZuItrEiCYrnjP46i
5dxsQVILuZf6MQwApHrhTkki6Mf+Tc6HiyFiAdqzKoWzsCDV0mKOrmRyURfohIv6zKipMTSgRduF
Y7z8RLMqVyokqOi7euNDVt30PYriqEm+2Xq99hNJAPpyNMS1+6VLTQ8s2CI1dTPj8WBpHeijgFWK
n9kD4geiJNXe3EpfkX7r/F5IveAnx1u/K9pnuw3jbRbIlqKJ1/9qokf0xfdMc8nKYozbIZUGh117
yOArllNqHgZBkDlR+o4yOH9vYLpGaNV8Dpf5MxJrTUS3vmyTjzFo2fpmOsPuUl4AKPNujfW8Dsh6
uldhdTPbwP+Cx3lYF44nnzVjbtiaA8Oo5+Q6c5cZStA6L0pM9VD6dFv80sQbQFIU8LruOvW8oY3v
buPOC+7FhM4Ru1TzP/pBzp8OIZxuGJQdG/6VYem+8un+4xbKQSAG5UgbWviRvh3S8Vm6hf5jObAC
83HgJE3+YROvQH9wW0RGf8tMcz52YQXfy4jgixUYBZdeUM0weEyQfa0tR7/4NsoJVQGbKpB5nSv+
eqylGLO3ijZP8zS8kq1H7yGu1vjSmlf1UWjgY2NYo6+Nx6rCTkq5aqsJcmMyfm/+/yDV+k9RrRvr
JIGJrd45xWaXAKUyb5CPjA11Xg3WxDrs7AoZog/cdvs/9qr+nzVk7FUuDkLcOx771f8wNBdzCOCa
5tc5aUa8RcinEoQWlybRV0pk5bC+og5KVuBKdE5VskSf491oLVHGtTDPbfSu9ngIFIpdEzOeNQCM
niNP+tcm1iB5+8GzNQ/BczF3xgGVj0sCLefUQ4jze2lEnBptmq+z4VpE8kXOts7LkbGtubjJyFXX
VndVW/Wm5G1enlWQ1xkGPAgBfjLJlWMmPup3DAB4LUm/seJLsn7kfaiNbpCT7ql2iWnl6M/5pJPG
QtX8mYTJDlUnFPkCuRqy+uSMjqW+zSMWU2g66Vd6/bxGk8s0aQI6LAbUgxvRX07iBHH2sk9M0Y8b
uhM9q2hCKibJxlvROiuO9QLHgLK+DTsvfZ+xENfEFB6zudYf3W9fr77hsy7oxeREtGvtu1U68l60
aXrDWrluXW2dRjoZDA1HrZVwlJqAF9TR8iq9yO9+GTWfl9OPL1i+1LYl2aqJVSM9JZoeLty3xiNu
r8Ct9Yy9Ttt77XC04aQ+1T2xMMt40Qd5sSrZYz9FdX5L+rz7uRzMSGz2mu4WzJQln3Pfz8j10Y1q
XXn3EWSR9u1fPWvx8WpTR9Lk3+YJ2Y1N3cjp17HdX5NYshqo+hbfBIB3x0a9BoeBFrJ1Jr+5NHp7
1UTgWenfkUHdbYzEOtv6/NccYJ3Ly/TvcYyO3qD9KMzaXmdhSCKD93Xu6oJeZ+evXENsw8TaZlX+
bY7ThFt1o5nQm8rG/GRKCGu1gWAIEaoTXppc+xEaIMuKRWydu9HPLmlXVZ0GK6OfxIlbV2NCIwWW
jE3Q0zizRr5jJVilmPG+KW0T5z86QhuL0hoM6rYPOgQ7uQuLyu2gA+onkGzACvFYbbzQX7W7ymUH
XdbZ+9CK15jGwSENL2ncQ9KRyVnnIlsK/ZR3PSSuJA8Y9b71+lsVhrspjx2Sbvh56fCe6Km+Sbum
uHSy4Tpg5Y1qmP0nXFybEQiS+nRZFPWrVMrwhb01vDFElkgiTlNevQRFHu6GWV5kjfp9DEvz6DhH
AyzYxWssAV4/IQSbNyHy+/FEzOp4glr15rqgm6Cx9xt7cOd1XPOk67duUozEiJJYkDNJIxI8VlJ+
rln7MbbOMFfjdUXgclLbP2ebou6sf7WNJ4Lg05UZr9ggFpfck6sknIb9hKO+KwhGbpKuPfgBnbzG
nKkazK+ZSJBlRsgWesOG8jihnw1hQ8Kt697m0jlNRc3KxDWvRqH9bAzjyeX7TH3n3/Wgu2a5ewYe
Cns+xTPZcz+3LPPxPhe8fyHw3649Cy2GldcgMWXw3zfs+lei8Q/Mu93KH0WKoNLHO8R969fySsPk
FZLUdhb5syz+1tHHBVa5invzyzyl7paY7r6OijdhF9BZWcsdbKHT/G6XelAXXYj9+vgDnbk49Re7
jlGhpyfm1/wk0+lGfexH3EyCopOe7Sp/1uky6/1rUgynIaYuYnVpuzWWeYyqXELLnCWj17fvkyHa
5ygoq+d2aD+JYrhlxhiefiOU8DWVZzm361SHjxUtYzxaLZrYyEPK/Fb0ebFp53zPKytm3M1ofc0t
Z2VmePrZ0Xq0/w25CTLus9Ze9wgMAz6ykbcrx3uSTB213Y7P4JUtLIoWlpxT91J64oZAdx24n5Iu
W7XTzKCdsa2wKfA8xfHXyhIoBwjGbi/Sq/ZRRT4W8d0J29u7Tm6ufwhxrfcYVHJ9N47HvoINEH6e
O3fvhVdAt6RjZPFnYlzXdciOEI+fKa4i2/qp3ApKZInHlXdaApSakwHHwCJMwNA1YBKfYLqJdah/
1A3JwAw8dz998Uv0q11XGOvaDgjeq7QX4RfhOeio5AX6U4LdYq0lbnY2Cn/ndXAwsxMW5GYzl2Nx
LkbWU4NNCl/nQJIl4elu4MIsjK/W0NZA61ZDggDVDIYVUQbTWosKlNV22n802JxmD1YZPMl15Ock
a5iiP6X9F9/xxm3nB2/EFeVbqj0fk6GvQ1milMv6935I62vWaTXxi96Zu08/xpEOEndpbkxzySSh
W8YmbJwD+K7k3BnGWp8ZRqZKZsfR1c5tUXcbbx650qN4F0ZNeXUn+w74Hcduka269EeJepzEEtEa
3/AQtlv2COMqoyOz67In3B9HAJn2MYNZl4qPNij1lW+3P7BSlcW6z8STqufUEapgn3k47dcD8uWz
bcrq4Fd6jUxyPLhuGl30wCNph6xY6qnlyvFzc23RQj25EAIPcypYvtmlvQViWbzkZeWw0yC5vc9R
i7pdKKAq2hi1HbT4ksLRzik962Yl2bSTdmY/zqlXw25xL1vSSSE8JZishosG2+As3KK+eWoLTq4p
i20Z26sylsOH1AOKZ3gOFM7z8V9zIbuDYdQC2JHDzFBWRHs04VZIER38ugRstyi67ApbP93MgDa6
v3GryrvAdYTbrOvRllWUfq1KnAiqu9ZKbdqJ3IeUBmNtw0dmPRwlU4e/EurOvGtqiHzazOQWoIFB
y7UweN0xfI30zNk7Y4zfLG6v6j2necg2cHlaprgUrNEKtjPQFFTiVXBuEPpIs3BJQl22/f99uak6
H/9kK0BTwi7tAnwwdNtGes7O+B/LdsvN9TjxrOHMnn4si+DcRZP/4Tc7tZjQQaNid89WlgesZKXo
FaV9IkNJXjzRc2dCU6PYbZWbsfbTV9gIMCNkmb2GY/vrqKSXUvoFKdgOtfNh7sTuUSkzEKUNZLqu
g9hD3V2b0Qn2frx6LOgHP2d+hH4NHxkFJJWr1STTV1Ya2oEWdMi6DtW4EsWMifeFyrLxmlPPPYZM
sbvq/b+/T9a/Y4YWdB9WQ3qNOvwpJBB/8jDN0NBMhxXB3ppvGZSsr3PPbCaSZrglgZHOnzKd2rvg
ZnrSSuSC9mhXV1vLonON6WTH6rl+lYIU3dmV1taC24u8zA1haerFk65hZ1mIZWYp4mElYwyBQdHZ
cqeR8PUr5VYr6l2l01SVhhtfWp9qrk1hcKP6a60HGLkB0H9SAeZTm5xj8eW/vwfANv4okzi6bnm6
53mGyW4YbN2/XywdU52bhzUc5vJe+Ob8IaJg7U1OcXpwmydZanu0eCDuNTBlsquqD0sEXyJ/tO6l
EVmfcp/MO3h1SgjD9Itqf+n953q4D9pMfuqp0xx/n49abTd1zTFqyBzDElnsQtNKT3FP5vSAh/8o
nVeobNVrl/f9m5VSTokLZ7hEpte/pcM0b+o8r/duxqTihnVxjRH2wQ3xAnS5s48wlaZvCLL9IKBL
bSKbRXXj2C2JOa7zit68fYJguwPDgta+bVCZW3H/1tfueUqleVc/VUM4t05Yfh4fT138zyztz6Pe
jS/ezBysbNaNfYxqpzwPoso3wUJoweffPB785WleAxJHnS6e6CCj/qIb8TJWtJtrUOVKCtvaHtLy
YVmuwHreUE7NDmqXy3yJH7CakIZlU89tmjqAwfDEuCpJYzTT+GI5Z1XbxX+zRHTDM5wVa5txvorN
4JrFwQ9loF2mgqAb5TGX3g81PqnX//UsyWyfBVlg4dYIzfvkwj/tqnj6GjSDuRqMKb7LwTTvTiMQ
Dwq8OyFIIe70It0P0+C9a0xgIqqMLy6JXTu70alLh57+ZYRh3ndwnfupIs92wAgXtu5ay0T1RQQk
V0bSrG8TSSqHFEn62qvkkxU79Renz3Du6k1yUF8bGzbShyl8aRL3qLXldArymeyN5ULDgIMWocrf
fSd/kTMLfFwx6Rc5fFJcoFKgjAtGxGParKvTuU1aD2y6AZtTRcPPRhyqdMdGj1BOzyz9llhW/Ubz
eJ+bVf/x3+8570+Uh0P2IGgz0wAR6SMU/ANz1VWt1vQj+vu8cP1N0xiEZfB3SHKNd/YAOYmQVvuj
huumbqQicX6dL9KQonrp9HgY2Cb4ZmgdlWwxd0HgJFb0gUecJbJ6tbPjZqGUnJaW5Wfik/aqr8It
hjImw6JTsq45ux01iIak9R+y1Df5Enk9BvoFlWb9te5CuR5rropMjKQsOcmVd6h/LCrQyF6tf3s2
BmFxerjVimnJ5AkKGDxaUb6oI1J2ypd4pE1aQDB5CZejuO3IThDe+ADAzzPZSok50SxdJCExu5SD
nSJJH6VFnxnlfTs74j4WxgnxSP+mHnKqcYEu9Od+OQXosV9JCpDEaBf1/yiI8QH9OVoafHa+47u6
q/u2of+RsNCTHN5RXIH2qmB7dEL7i1JppdW0D6Js+FzYZrymp0fgboasrRDa7kGHYFG2yls6H3ZI
y77sU/HTqU6dSnEPIGU5mCXuie38YE2UE0YbiG8VeosJgeZfQzy+oLYtP3dSkDCq4RFAFnQPk+m7
+lAJxvuIGjt465weN6zvlIfO9uGF9/33MmAf6ZB0cgjqXNzZwjR7NmMO0NdR3LVYLslFgzPQqXP9
/ZSP0SaPquJaZsGNdMH6zZ2N7DynFrWXBRucROEdEdZ2oul2nZb3PHdSc+VGsXlSTyM52mR2ZNpW
PR3JlTzNbCNXIWVelsBQ4TdahCZhGOqLZsd/FcvADOLUeWWrdMiiwWcEsvRtLco+2LWRkdyq3Jd7
ExnlqoUounPp0z5cUU2XORTDWg/PqD9cGQKOhV01cBLFtwIE77d/HRQ1QcMJGxLd1qmY2A4VtybO
RsJc0tfUnOlxLCLsOR+eGI/rdxYA5gFADNEWcTt/BvOwMfKQ5OB2wltAF3AL1jY+2XEg3s2gPaix
aDCHbiUc8UJumrgETuieK6xw26VKyY6BXpBl6gSscy2EvRX+6NuKaoXTjM/IOzPkrWV8lDkG8v8+
5LD8+3PQISzHQl2uu2gzkSYoDPw/FoWyHSdSILTwKF2NJJWxFm8kWvm7rgGcx5gn3mJPYsgFybpW
r5IUM13DPPimXoQd7z7XXfr4n+oLJBvxeYrynWN0JDEv33EmA2CqXev2+D+kbqxcW4qTejHK0N+n
jk8I0/Ljfv909WpbGYgHiU9adz5z4Dx0Yh2BW3nJvMM0GsWremjclCa4lnuE43IuGU2o2GF1IDa6
fHyFCaQIA4L363/RyZgvaRN8/v09BoBsZBShBCKvrnz1wiEBgUNfVn3J2CXXpiuLm9e5r7FZEz2x
QAahnCDr1ln30tYoSmoN9qvhzu4Gso697XPNODiJ8M5DVJgH3KEetC/OlV3un3UC+w52nxzd1gjc
k4F49inRpbuPOnAWChmNmUtb9YFfHYxGz8G16Saeo0WmUVOARzvQmEeFHagN8dyjIDp2bjdeCQPV
V24M0nZYnuJlR3VSap/t4ZvjBcM3GijWJsTGvib8ajqVtfeJqE55/u1AAopwyvV7aFvTV5OxfqVL
3zmz1jrULsN3zs3/IbWBMgfDkG6RtwmZ5HscIf/PkFasyiCyKK1ZS0xvRtmzKTCENBq5Jn4lQGAs
lpC8BeQKDy+4gFXdqjlmzsSpY0v9Ve+7gnZJkL6EOmm2zeRpuywvNMC9J9+LydZrKIVDwI7cje3J
T4U70E9FCaGFRfDPI60f/uPcP75OAr2QZfuGeAapQM6XDkULMGJBprpufJauTDdK4ZORTAldMoRT
WDviJr0lpDPUiR8CRHCwozRGEJ0MXMold+yYluQ+Qxh4noeov5J1DaBmwRGaFTc7fbHPJUl2G7Xz
ahfisz7woRZTfXw4jcoOPb/l5OvKcOpLadX1hxW+KnicroXfkghSBZ4cpPcm0+ViiVNOOGr7n3l/
g7M6Zc9EeUXGUfo031SFeQgnDZ163T5USAVrw2MBeIp6UfOzTI3WvJcDvMHSzKGdhrFz/30UVrGH
JVzvT3rvknfSaWQqEuB1qjHeBov3mDYCSwS0WsitrAoByv+f88DPkKn7TfYSBgeRKl9qZDMOdp4F
ZnRUxvFf7Q8P1jgJ1qFfTucmnqazOvr9oDfeeNT89vEVv8+7a24Q7UJr39y00pEPdKvaxTIL6Bss
Y+HGd7AItKLaOIu1TUlBoj7SNyF+O5TbRfXB7IM6iL18dW/L8keau+WH6JIIzyl623rCDYoFgXDL
TK/2Tu3L1ZhM9Rffo4pW2iT9zNJvP1KzeJyvSrq/KICgHPGWES9Eoop8U0+y8SN0wgwES/UE2FE+
J9o47cuYHdPv29Dqw/lxLqUafdBircbqRBtkQIQH4qtmPb3c4WMNIEE5hxOjzVdlRVo1EJTskyfi
59mosi+VsJfZ3tk5DbfjvOimgBaNuMux+DbzuHo8W05VU0nCjmAWUip/LaiKHYR8e/W45lPH7in2
TcYLbqa/Z9aI39OJuHfAowCJbfLs8yjLtiZWkMe1nGjzoe7r7gxOwPqwe1JMRT29kf4gn4wg+ADh
1N0czm06EORpltZfgF40eytBftQvb29lUtAvkuJtlHp1TbVXKFA4RSqXUCiteYuIIH1Rze4hhf/W
2WS3Go5+lEtTpYziX7eBugOy0f1Af7QpHZJ7cV4yUaSo3D02eie5FHIcW9u1ZeVdixzaBSF3EYRx
RBew0FE6UE5mc3gSCx0LzVywmR3ws44hisOQucPKpcW1U7270K46mGu1xx7X2qd53f+9HESx+zjQ
ol8H6iUshxsT7TflZrsnWFapiVTIRdql3jHrK3MVNDktjx4/72ILnlayE4yuwA8QlXrtBq3vcHQy
zfpI8ujeNZH/HLAgemmb+FTTyWtr178pEN2U5tWJqM8QuJpH2RfVU2OF2Wr+l/Bc1AGmTnVB2XH5
pCxhhSg8ss1rBvNlFY6iOHzNtUNTE99ZWOOguNoT5jPXP469OA06+RKN82R4gO4e42Nv0JQ1ag0p
Jvf3yrAYfpImWWBBtrwEc/tFGCa3mHqV7ZK2tXLXrr8rRKEa0twm8w+9DW9XjXfqARAQFFMMbJvR
G79VlinuJjvSe2Wm5tnN68vj2b/Oi4FacKYFFO8bk5ot75iO62rHmqXZq6fCxJwZBJlza0OqcSKi
GNTNW1XkSMORmLeMPKtuqXmkZcl0XqTuRr2a+3OyRlO9d0qoR+pvG8HhPo1LatwIbVHMrX3szQ7m
qhOWf3mSCIOBlfySClAbrnwvCutzljTWMcZrrq5Il9rPsUeg8QAwuzdrsXgrGHPRUqIbBZGEtD8H
aJs4yoBkamwdUUBjTPxpkwN2VD1NVzCnoD0IzgldRqQ8KZI8/iG9iPOx49db4lAIcbJGLGiyHoEa
Bhj6nTjeKi1rtzyFtxJtoz7T7knv39VXqFPKKutl1q//4MbdfJEq51JlTlPO1ECv1c0Nh+V8mBCf
KNdQO42Ekwxuu1VjIEDN6EQVlKa3Zs5veamz6Eqra6OW/CaL5INaOoBxaa5h8NSj3Nk8HLIplc9j
JdrqEky2s8nKqf6WIWe3/QrdjZcBFZUl43CNRsIxnPeW4gat1blYVdCo7rkRitcU4iGMYbTWfuNc
tIIto1FpX500hUZG/+T02LI9BAkA/D5k2RxtY6iflU5weWaNmb/KrNo5Nk6ZXEmGAKHSAjutrIxC
NGUrfM4IzXYUIFdVkbjbfnHP+dHovtIy/iyHMf6Ow5ASrat5oCWK4WiQr5a2kEfJHBIfdTzeVZnJ
K/MnQxfi5gXN35A56h2akebYlXn1NvohzN44/g7Vga5L1XRP40giIvLbat9CtuGNiG6/satt0VBJ
nYkqqhx5VN9+AAcReon+vS6jxbtbp0+9Jz6iCWNzHJkQ3BZrdZpo07qQ9nAOBMiYQZZM9bGdrtxS
73/qYYbeMJThCgbXCbaG/BZ0Ey74uTZfqyGzt6kGnNCpZu3BgjQUzUKHgr4ZRjMjUMw011Fsu9+8
blh70nR/qvPIFqJTEcUeE7Pb7uxU+kchchfIJpV76sgs68Y3hURSD8r9E0fi2mu1cY5sorybdNYu
cYaFw9MT63kilojVc5DyLk9PtoDiLnFWBqu2jSCPj/V74ZL+ubLxpp5SDSFuSar0Sy9Ha+O0RvLi
ywZEWcculgQLtSiP0qS843JeqSmbIPCWpAIUbo9FuR0bR0t1PKaIS2+wk2Cdx61Hk4jZnYRscW0W
bAH90Oh1aulVlRMZYNpoMIho3VGhDvGMLniwNNkrEGI0Vdo5qswD5mGEB+QfwNLZupmmfZWGoZFF
UQZMtfHTDON2OxIwdeZma48hxtLH0ezgK6gbt9zPovquLutCYO2rg3HVaBoKY3KB7o2nzfcREw+a
9+UvrthVXJOwDaEpRRsnrrQbWCNwOylxZqU/Vvc/jhC7r3PXCPYL/+HsBjSky0IyI+eh6FZZZRrU
qEiZalBvXis7uQukjOqC083I3XVAMHap2Yv3Mgw2pYnmPYyHv5eDErHj32E6cYbwIxqRzbZ2gHUY
FlwA9fd0VnjzzcxeG1HXHe1Oti+tg/N0EoF8cqsl4RYZnmBfUY50y/TxB37AqjKSn/GEaDmAq/5E
OGvGaICPpy5M/x2A7SfZsLKnF+v3L16CIhq3+vzsFh2uKEQoTK1kUxjgZMgYRwbR5IV/NP16ZdU5
8QrxdIuT9tfDPADPSer2BuG1OKnzsEx+vTiZUj8VxjciNvdqBWtXVnvB5IPILqxvqu5jtSN7cNMa
XrqUZLmGgOFTOubyuZMTaRkl5Ce1ECAv+hqS4b0Oy4ZF5JIlqR50b04RA3ZQFlLoyQswH4BjeZvM
7hubpJRCCH2eqT0psEHRkSkbeeaPXhQF7KHSBxbrzUfTo8+pwredmuIi3d4a3aMk5NEt7Hd2E2tV
XWVXqIOOtl7Q+f5QuSLqIWrAiXgZ3taFDT0YHmYlb0lbxrpIBdRjsx1k5XA3M9c8k0PDfasFct0h
qVpXmHB3C7n90AdWdGkyEh6ECYFLj7MbSZ6//sy8gqtP6BRmLF2DHGB28z3RG/2MSizfmvn0CQsW
0ZJAY56M5lU5BZ3ONMCPIw0ROSxdvUpItjFfW1HI25BXxlM3G5ThaPCoqxXdsb+XidS2o03Kc+jE
8GAm6yf9WSRaiAQg9K4qBBmfR2MwFyHxsO7DAMZt5j73mhtuGwwgjwBD4km1zeM9CML+1LFG26jB
QT1U9Mg1IQMs6v54VMUJP0s/5QGuQt0Ah7CggWnesuDtRwFuWA/MHdKIi5nb3npIU1pw9InrQiP+
u+iYtVjQ0sx073b6XXQtFtHQMbexeBE9FVssBgdEHtu2KF9jQ1yovT+PXoVoFLUPhdn5ZYRz4/al
2DQ58MlS59IIu+NglDECHXfaWgNzUjeiXRkutia0TRWDYxoqiri017J2yavoLLELEnvjWOQDJcLE
qeLTUwz4jVOdK8Bsub3toHsF4DyuRstA8dDeZ7I7N17SpDs9Yl+VmocpNpydKVJz3WLipKmEZXz0
yZ/mp1wAcyAEztOd8OdXHduFEYFtGwmNmAPdBi7XOeu01T6MUjynWZHiL0i9rTvQ6dDD4mfp6M6u
gwhTR+LAxot0J2IQV2FsUYOZUjAXLVunaHp1YJHuRd5eYncwd2wxTiA1xqPTuJSCiwk2Mq5KXGHP
UYqhpC2RIUf1hNLq/4g6s+VGkS2KfhERQDIkrxJosGRbnocXwuVyMUMyD19/F/KNex+6o6Ua2kKQ
efKcvdf2OGnzMD9D2hl5VAGe9+g5ss/e/KxQlKk025nltAXLfl76IfFpzeN9lgMGVos0UaKmNXq0
n5NjHdxCf1uvF7GTJHjHHsloOgyWgm6LTWEWFDZFUksf4+iCN/MBZDzYDaxXvUeEZ8/Ps6urwKto
pDbddw0Z2Bf4DZzye3WhWwvo95CNAlhSCUmruYnxdcnGuWtb9HrcAcZYnG2hFQRra8tWW8Yv2maQ
BGg7t4Xb7GYbT0M+ExbX2pG6SWb3Qjfge+xKDL7upW7tZSPZqoSRm7AdGny87jDSWdUvWIJvmNZq
t2qYjxFNEopndBnLPLwBdqkJxnJvdFX82IpHfRTCNxzrT1+qpwTdm28Q5VsQxqEthfItuf5Qwtkx
djM3WLKgMxI4UCpjO7PQawb4PaRPNRe69omYvKS2aRxrIlrZy1Kykzj8w6en0CwnD1plSLggMFYm
M5YRbjXZPOXZBASSJa1NODd1TYyIS2Iw1tA0xFgw2pnTkCBp3bBeyqEROAggBoEAzSB4w5Z0OV1s
rCr+sDXLOkuxNQGRb0i6K/hSIa3YRvIN0vvQZMV0ClVSBLmB/SRun6TJ2J092wLMUb814/JRFCND
/4b+AK77wEoy6dOVbhgjsZVjI/wUOcP/mBbBkNjRQTTDvWFTCHRd8gjVuryVbfoeYhbWZzlvnYSA
5apeOUbfuPTj7ZLMfI4m2aeL8T4l1hlI3w+VzIBVO3qwnIEP4tL7gn7y3aoaeYsU2iasisUfFfxL
pGInXc4qcBvM7DPNR3PAdbvkcZC7mrc1nTMKKy75rP0Y9aK21EAXuxvCu8Tp7yR5qkh7qodadwUq
8rQmymT523X63w7YMJd9zedpl2NUm1/awgBzGrvLjAnIL8JY31U9eGw9e2VhvjdmIq7dhFYHEBmJ
2G5bVOGnV7SgDgiFRAfVLNzLeeR3WdkFI1rvEKMh2hocU0jAU7oXftQJClqbnJ/m3nXzB80wPzRn
CTkOJq8kt7t+FffehgA0mCwFOpVhhnBY5ekpS9K900tKrlYDa6U5dGHLlwj2/QGsdsUQeSMNz95j
fn0tFWcTYFDbSIv+FvgPOcjuEuxEY0FkCv/0ja3vQrN8B917b/VaiuK/+BlE0xJv0KO3RZSLEHWv
ujY7i+i9C91gYcq1BY8M0pIc4sKj0eT2nK4W1FdwcNgMMfds7ISfw0WvrpfJPeSR99yoW7/RMujS
3P34qixjeZH4+OP6R/TLsDcSLfezuB23JOL8yEgkPnSxOLa/uLIoPKvXZQnP5G1sXWssAl2DM+N0
T2GXPfFd9jdODEq9iRBMOUPx1Rkm1wkdXUdvPY8fRv4H/WQ8VJFH5lqSH3URzkHbxR+l0sfNpIsP
y57l1gvD9y5C86bihqVJ0O4jzskXANNua5KUSOti7WH4g2izd8D2YCXE019tSkkXQXNl5GuJGPGV
SwsDNhYf3FNZJXezsSC/Gmo6Cs5yypo+2jje+JRZt82Is8MLjVehkMsUHKd8ERqE88zaTneSbIdH
ckAt1Cf3WRmfcDigmbRz32IqdViQr8FBxnyDjijXWqZ1xFSptPkHh+BhyRHSDBh+HJALQ1z5tuPc
Om3/UGX2ITUIRXMr5z203YEW7JehlWWgxr4ifCZhUmPF6zD2GRT0u67ifNMuKSdhO0KSiRIzDUna
WmrCa4haoyAYb/qBanyGpjnUMz5PrttG9OMHSQDBbOsR9Zi9avNpRFWhegrDTSgxhyb0DoGcZjeh
Z3m44/OfyYweoTaNARMJIDz6YKAlECg7SHDaWqJ+zPAW9ZlzQaQWsQDxbWVYJTpD92VX5bf44Y+c
X6NT2yrTH+YYblKqfRNw91gs5mXU1QpNMV97rSxu7mipfleluIQuEy0ALj7ysa9SGNw7lgpauJng
AV8TEPLmPDOIRThJlJTUEORPzm1qf0RwkZu6zwPH5qw8mTDqh/qMBYTpiLtNS85yo62zCU6KtOry
TsdmB1JoPnAtWV95iLw2PUt8MBtF9O/GrqPYd235Ua4pu0XWrquiJE86fHB1OtcGqV6D4CAII5N0
y+iS9czBstTYZQ0ZHqHMw2DgsEaJHG3ZTw6UT+4hSpoHnkHDb0iiJ9k2g7ECpwaQGgk+JQrIBa2i
l0BHiitYlvVHXY4AtZIME/WkDxuFAdfN42VrodkOmkjxnMIvRu6d+3lSsLPmmNc8a1iY0S+3hSo+
in5rwUDaVEUrH+zu3BgfUVg06HgoElcZHnQNGJ63jEWpeCQn+TTFjYH84ZD2BmZdPaP+GN/FiJ7O
zhL3NpvaSz31kCvN/pXm1eAvE1PfvozQCLfkQnsmpX00oPWeGyl8eu6kKOBwx2OBjNwZvYB2YLbt
tCTfmWu7aRy0QOKR3equwY2tinwrFwaWdVntxrCLfVMV1gYaHjuBkf/paMkx5Zgy3wF+FnGBDU09
W0SqsLaDHnHWEicMi71u2RwlRSyCLK424eJJJsniPUFhYxXc+gLvwTN02XZ2ApegT1YuhOgmhqJW
iX9QIiV9N5sdjo7kxETBH2Fn5nQqqcXpy9sd33zFJawFvEPSMB/0tD9V7MHcPu14HOOA9IgLUpb2
OIBQU01aUTS33f1k5aDYuODKIv4OjLPvKmo1s0wYTc3zdgyX16luz5FL+CbyeW5m0/kcZHSj0XU/
p17yw7EmOseLUoh9uHJebz0hGXn24qkkEmmqsnpbOlrq43i5SIJ4NrTcoNzpNnjXkp25y33s5URi
LiLBk25WqPw1mO1t/zZQjecmGmujXQls8qdkP8zLJN00pl36k4UoqO4KyqMY1IAGJA27UcWA8mh6
4tZymDdlHL02UybBB0213/VstAbIOZZdMhr1gpI4d58bC96HLBZsjfvrg9mmItmmyqqRNcaXBB32
G8r2MnVf+p42zORgpqwGcsmBXvHxuoHkDHBaSoteoqJ6T+dsV/G1piBtYzM09m4sIbGMautpExit
Lr4QFPwGXY9yAYXYVh/sGa5mfcfxobbFSRuSivPSDBlGWqdMFX9lyoTKzNu/NDDkqRd/ba2qNm4U
Gz6dtRMF1appLu+i1IefLgpKGtTEO+Lk78bSgC01lptRb439yMhrFE4CRDpbth6DH4SILPHRBm3W
qbWcljc97S6a4r8OzFasb0zlEv0BxPemA7FDYHa/Q+g5bgiUK30m8H96V0/wM3CXhvNf0LBHXBCM
fE2aeBWPMBYA5npPxKKzFTAMoCz0RFLdDAzT9dX+VxX5E56yUzQAjwNnY9J2GV9zehdVtSO1tVfG
nytfWKOpvpOJ5d7iXTTbhWxhk4eVuRv9DP3S42meWgqHLrAT9wVsXrjtHc4u7uIRd0o0BZhDn/WL
u3F9kHU5/p3H4oCWAwBMN2A7Scyz2zO1VBEDomIpt/nDbO9d4L6frUCgmi7uJqPmCZBrNrCF7uqq
1i9Dw5zcLo8mrvegcRDX4xp3jhl9rEenigJcD0COOFgtJbsN7BVjY84uNWzZfXeh8BWG0dPImW9u
0AJFuCLmhXFGVpdvdaQ9eTUEafIGZTCPTbF1QD5zpw8Lh5IOwa72NjPdJJuRtp/QG3ShQA83RVGJ
tZnk3oi2KnZOEn84Iy0oxzMvXtTJLRIfFXTGav2tNoUqY2BxIaZe+dGW3bvW9ltTqQrWQPIS5rW2
HQSfC6vOp6PkI0KCekszbiIxulC7obLOnU6/rNSWWwUCl6KEwjcu3RSGDpPPLmT9H0O50zqakVl7
V6iIe1RHXUwSRydGxHSxGDdKio6JRewFTdnGuyzkGE5a9kHPQ+Reeh0GHiUXiV0MdnSBcD2z+60R
gkLPJsGxlMULkyLFale/tzGqrgRisx8xzjoM5UT0QjhvCDOZ3t36Lwspm2zBgtVyMnPlBILPkeN5
dOIRyU1N2ypmljtgDsPRzHIux+eu7y6wfi0kPC5QMAq0QQZdrl+yWCuoh/42y8Bc3euGDWQd0o8K
Hoq0mJ7Srn+cy7S50Ry2T3gFlYFjLjGS6VaPX+VUFZtFKAbDsvetoutv7CR0N2CmSPdbllOXze1r
R1wlAadtkhVbD8diYEET6CXHWnYqzpau91RDvzxGEicNkPNvQPCEPk1x9yCndGuF2scUIWWwrDWp
p4uOhdIDMDbJPGzpm0+bhVRJpjzlW85ZY5MBWOzXfbyYww83WW9aHQuXnvSQqWGg0xjfeKwXC9ug
r8wy3eeEJrQ9nt2hcnCEkWCzWjKFne3soja2BCqH/B1UFo42bEQrah8HQb8Zot470oPpboh5/WcU
9o3q+6+pjxibcuzFH4eiWgNpqTcEwaVRzDXBfndcWekbGac4WtnQG6/5V87hN5xXSlXDuqAIxfeR
KuIiiP4g7tINPCKlCLbWrH2RaQCsl/lGRfgke6/9RygWB0x5jMPuLcnTx0aL2wDgySXi53Tiybwk
dW1ujMout0lB1kHO6WMydOS0jr0TdZfu2Gz/tAzTBngV3PqQZOj40C7+VwLi9Snjo62z1N+eaQRu
7DxEPTvRegwGHhkFTm+8FQn9ODsKPR+t2tmZ9ZcF5Fgq5IMTuRmlYUgJXGjPTd6/TEnlbnVzfjfr
lkfCbu9cooxPXlE79GmXB6y+p8GmrFOQCBRN1pPjMkLw7IJaUMfTHiZofeJogovnNSzTeYWEQbsz
DaKppDN/zmC29tWI7t8U5xJ5z25S6QYerB5odYSG0YTzPqmHXIvJpCXLdCC/ZCO50ze2NuWMXxkX
RqsbL7F/tLG8yfvXxEs9X05ZuO0w0EmNYBbkfqWfCo7Q6Fa4HiNS77YWO1dBljZTrDHjzfq3A4es
d4t9w3Kf0YQqWFIHBPW9xw6sMbZv2WztbhdNgwjquvuU+j/E8HSDRjJ/+llmDNKpWLO4ISqLyrru
p58Kt9tWqxCjwjuK6IS6zdFZiaFrt9tvBUUkeiPLn1sCJoF/kT8QgbYGo/OYpbbatQsmySW16Br2
04tmZt8AGqhiU/KQOvTC7BaoSqAy04FM++iGY5Ab4B+DcjBFX6D8za3ZkzA3Yd+sgQuH3njPkwIj
3wMkktjGc4eEaCy1vWO0L2aElEqDxg3Yw3qJZ2LCi1R/LNPlTzws7dYpkn2Z4ikfzAlG4dqPqWyy
LwaN7x8Oueba2I1iLQ4ICdYp1SLGXM6X1RGNpcA5uaPHoLrDjpV5DqpuZ3oeaeNyDPn2BmVvJq8d
fLuRGFJopXvet8qsjgP4A/0dptiRsTcKZzo0DgjbUBj84E7tMl7khuR30L1C7kpY93cx0hNgOoHX
lJ15gwGQ43tEzIHBfNqoToyyF8oRHoxwFGcdHPOpMGpM9VF9Blvdb8BnV5uZ9vusW75K0zu6FgsK
bxCb1uwci85+94rlkmYAXJUn7mub1tjUpP6CYYremyc25hQ/ogEgDlDei2J06Bx6X47bP7Vufcm9
0NdChnRkmulbCyQei7C3jw3Wy6HSv3tzQZarXKzmiquslfHnpLn42Ra6wkuF8m2lsuccsWutPyxk
UW5yN9YCYxieXGZ6m64mpD6nlkb55MAVbtO97NL30ZkLjiP2vCYZfaVt3zxY/d5qhnY7V9EWu8La
NTHxeEpmAg7WrjmHT63z6xAf6JppVIljre5FyWlA0tQ9038n3LJBv7aGUWmZ97CIBav7GCYbL+Mc
j7YYbIQ/TWytgkAW+irfg1wzxJOXFJKRBr0bbRTB8lGZvMBNJOc8tDd1Q9Fll3h9Q29afEI1EZxv
G4dvBwL4s2H0YGpWjLY+PTBHp8KQVPVx2b8MSjCoiKIRjaGNLyPL9GByt0OqaCmS6eav8qSFvdMr
zGXPOXhMyu5lccXeUDU2tMEk+Fhv70EB/rEB82wmwl/gBMErctnCDTe2girNP4dW+9Inj0Q3/Ijm
WGeYEAHltEmD3SOEA6fZyUkWiPqn9N3O8J9VWg6JB3vW4sR3kcG5zlC4bwa5meIYre7Q0OYab4aq
B4mSpuVWmJxZB+b0W4PKdCPL1DfrDvvz7FFbG9ZD5+bsGHbW7Iox+cybEKNS95B6HBySygzc9HUG
+rWB0MINv8SYSfvofihrwnwBt/PgBvRUShij/mRi0wNSkN0id93qbfLiNdzU0uYsWbTYIGmnkHFt
7ZoIPgb0uJ9iKS6xGs1jIlj7TDs7yhAaVO9hAHH11tqpVb+tQ5bbepXzA99AHZpkfLdjdCwi0ldN
bXmIE9YcNFD/CulusATjcdL90ei0mzQEOTw3QHt7jp9hcx8S+nHC1UVguiYzGmF7Lc27HYo/IPzS
nU/sYK2N73PMWgKEYxJQwplawoTBjjJbJanjM9zb5nGpDqJG84pNz5wdqoeej9rpfDAS15ocgI1X
Hu1MvmLM49Bo4E93S2b8mY2UyAvfy0V8QL5EVdHLtU/9kuXS3ur4e7bQM+xD0xlgP6e7cnLY0Abb
2Of1D1i2YznWB7vvtMcQiMC+tFrociHtNsxWSVQEIu+mG6qAj2ie7C1WKDysHYmgDd9hudDrUhoM
I/TxZet88eOenGpaGeKZH3vaiW0CzcPsYWtPjp0ZfXZLz+nLk/905RwaNJ1lb/7tJnkwyW7NEcta
8zTe4LS8d6Am+zK10p1pnOOZ2lSWGJgFNzU9su/G9Lj54WJssNHT6sln382YVwHDAGZqYqnu+p/e
V3hR94NL2KusjLVgcs4VcQC9HL90JF2+N+envgw/QIwQxDUiYF9K62IZSENji9zwEJMrAEdIMG37
J3ZMtUXZyElPWbtMTmQhZQMrokVgaq0lTHQvYSfQdqoIPyNBd0CpaV3HyDoWPby1ZfTGdhxP9b+h
zF2/BPqA+GXZ5pUFW0ZUdDnC5bHO6GL0LbTUyaFKN200U46X4TVnL2uawbo0TvgtGYMiCRlon3CS
NdoJepMT10SVZi7qQaYjo8D/blE3UWjG33IsBj9KI41VrkWmZc1fWQyMtuNjjWpT48HkCqoXOvIm
PbR9oo/9HqGnjdITwfHEFHuToFmjFj8nqfcCtAxyKpe9bzT7gOyISexI5TeG5U6dypyOdo8oEUhc
+FwwjIJzwz3L2Xcfs1/1LXdx34cVetXujy4jzgKe/FgNHJSb0SEZyEKqWhbLJcwuLnqtM60FTkcD
1bcbCEc1PHKuCMLaAIaRlLsUPvDcLIoRYfzSORQpBEXtuWnXZ9LzgiQZHtCh4vGdC+E7c/quqCwT
9BA3A8DipapIiSyzU5ZOpxlBjA5ggWO56LFy61X25KS7AkR9Y+kYtNgGnQULq4q6s1NP1nEZCd+2
0WPT7qe5CmRoU4/1znPNV1tF4BIgrSzj3krFj1Ww46n5MHTkBThjzAQgNNFFGaYPUHRjmWYdILp/
LMEur0TYe+LQsWRnyUHRPd8qDLt+tAJf2zLn5iATMrQdl9gikMiVqE+iMFPoUeUWnxSd9I5zx0Af
dmrH9hDKgaHKhMjRHAfyoZF9JTOrulnJgyXr19mYf9QbjujwMAigzwqm0MasvRKpOn7WyG1ulkZ3
g24tCfXybGBn3gDxAktvIppabNplqkaFyrFXzWHQezaqhHzqd517Ax73vaALD7pf5+mT3253ZzdJ
76ey/rIm8xtZyK7CkbCZlNrLqSDRzCRDQU524EAk9dFU7k0nfDba+RB2urXD31jQMriFNl7sOrIk
NsYQHhvd/NQ8jv5SnsHkLTSqRszltf2SFc0CqL77nnJa7knuUjuN3bG1Cj/N+NE5N3JlciLXAdLC
ZP9Oe1Y4y6S8zwrtTtS0VEtw73UXcaxAe7xLVH9c+jso9mGGNFiPdmt6UBfdT71ugkGY5Mbr7Dct
mv/1NUOr1Ot0f3aGs+VRzthqNDZ1igSzUC+NF8Y+rZXPumJQih6aJimJi1govjTbfHJmvJ2pDh9o
apG1eO1Tw4NE5WBSKYmcHIz+x5a7fJHxC96UbUca9sFz5zerRmXZDdyRkJYUs/Ac+q3n+REB8MQM
WC8ZgpS4Md+ZMXxVTU34QqIFCB0sF9TKxpsxoXFguW3y8sVp0WV7oxWgoUaemnxWZfK9WqYoabot
YlaYHD39/2mqZt90LqVjCz8uHsaSs8uoiXhnzMVJVIuFGA99GAkvp5Ce1LZIGdI0co+kvSAbUN8P
OFiR+jI0p1XF7J5lyGJg15GqWJc0H6HIZgHlJjAVHgqLpMht6vDxvAJBujBPQ0fz2MxZjDvm1gkt
fBqbjVoV/jtNS5Z7TwD1gH50SkYtKAAg7pIq/tsyJcbjvC7xCRd5oZW6EvoCHXGOSIz4NDHsiEwm
O6R33UJJ7bcFqVhdBeMPaNCXljlfxYhriW7Wu9ZwOxmSmwbloctuTsGTlX5kmt8w/eW6Vb+AP6b+
7fiNtVmnB467R+x80b5ErmFRN/rT6H0YeNp2BclFF3k1ma97TqK6nSu0L9OtvjxT/CutL5HR3zRH
4lA4XDw5yGS0ki9PhT1Dcb05NQxyNh3jn33vNE+hR3hpremEIBTDoYlOvcphCxYICRatsengy4o/
Fv5d4zg16O23jX5HZne/D3V3lc4OfD9cCNuBBj8X3XOnE7qdaD2PVkiciPMV8kQGc2Y9LqmCu7OW
Yya0gLiVz+7yp6rlH6bVDsD/r7CzIqwZ/aOTEtmmUOXDmWZAX2xq3QFIMtznIeGWRNpxf27SQpoc
F0W15YCp6Gma856QjL1r6uGdVC2JJhSD2dKRrGVXNzSeH2oyo1FU6K96r/1At7d8GHQ2uzJN7hDD
NC6zzMWOqZ0blO7N3JF3TJv6aE7NpynEcK5cq36q72DP2Cds7MXGNloncDr6KnYX2RcY+AIQcVx+
yDB5KBEd/lsRNvQ87LvfXNiWBWm3HuXY7MY/bi19K66MYzyJ49UJDzAjur2CUTzJwyTqlKHI1TBv
oCikwKhw183y3YymGq0lJ7U1G6ZPUWY3V4V/k027su4c6JR5/mi0nY9ciPy1hBNrNos6KFytvINm
c+rbvD9cObR9hB7P0ygZf1+uSGRVoImGRwy3xNX0Q6WgNLVKN8///y8Z5h+O3qKFWDnp5bBEd/SO
7nQ6yqv0FMVE5JXNyWjN+TbHsotrHg2E6xL1RhhQMHTr44LV9m2eSmzN5NH/pidLzOmOLRPkx6sV
RTGlhfuGxrw1zVtNQ8mYjAqVxGSKgzWn+m2B6rDnndtS4jZkYGYxGsQqeTVNZs49TTGBvshlhJF1
Xbmv1XjfKG/i3Ik20jVluRuE1RxzVjnfNb2JO54oY87t1f1sIQS7Al2vv2A6eP8yPAOXqZjRwYdg
8jN7ucts5AnIkkHAXf8/GpaGWxC6WjAa8C7nBXnvb9ohkzfzFFPcXT3mM9T/59pNfl/R5uIDrn8y
ZWCjpTI59CFOx1Bq+c5dBR2Rt7T3efvy3+ubaMOx7MCW02/8ucaHYWL7fXUVoV816eGQvyY1KX4x
k8DvMgW60Bb2p4q119+/ZiQE9KsQS2AaxvKHLBNiNdminnqkFrhdZHue+rY8ISQM5tw9Edjxw+gR
E7WpKLUcHHZ7YrRvc4uIUYFuJIMO8idzDTxp8eieG7MQ96iiOfNqMgzqNEKYbUR/G0+5D+VkpSzo
7YDVCWTx+n6fiQuQ2jeMmh60/0G82MPY7UA/hQFTbfNFNNTAo8g+SoAx95qVr1swnnye3JR9fpkP
djZkq/Y9Oy9qmJgmr6+LUHHSFBE35mAP54623d3Qzs3FDdfgMS+5IUUS6IlUVXANQEICX+wTbXyo
0/4cTeanvpp7F2sytmE82tu+TskvnzCARF5RBGpoSIipNOtpsfSC86r5ppzxo72GVukTwe+ZFy9k
KWurlBa9uDD5m9zWuil1Iz1rA3LxMrO14Ffh30DVuCxUEuBAmNcIpnqmcPOXBoEucuxEvxVpQYJf
niV+FkqMxUQlFBxhDMgLkktf7zo5ze8LaVQBY1TnwFxxfu/SdB8XVdBqMSZKr6kYujL69lOgYHtn
obTQKhtLsSbEDc1T/Raxbhwss7JfpUlNVczzWSSWx2CaEAkZpEOYXtJrrARh5Guvn60QV+98TCPL
v0am0aw56brXncxs9PZZWa1P8KRdKpsnXWtRfzKUi3ydQRVN6JJRt64fmhl52BStlU40xtuhRotF
EayC1DXzQAxu6Y/eJLdoh6M7O1bxLYqX1idTQG6YvIS+Umo8ZFX8xWJR3bkm0SQcONAm5FpxsXHM
j24MUG59dX2rmMUPuWfwVug3+TIBztJ3yatmCpxXeJluVJM7O8NbhudKR3trh07/7F2tUN0YN/sa
TSHTLlO84fmK8WSHzT5ZX6KmTzfG5Gb7DNgZB/U1SE2k92aip5dFVu3WqJHTxU7UPhj/g2v+rnH/
h22imuET6zoBKEsWXJcvwzGro+NiulJtU59/L/3YeNPJrBi3jXXxnWqKUwoj/Ns+A1qkFw2pSqvv
IiOH+RCN7b/riuJmiJxdj6cMDzTpp6VegRhNYN9IhC233Tj0N2M77GK4cKgFe+tgGylXfOm753B4
HXBm3P9eCkJB/zHPZN4Ds+4GmwD/lRJT3cioO3SsI/fN+i9l0SkSI5qd3/cwuvn8lN4eYAwMAOJH
7tFsicCtavroEwVMB4PlG/3DljWe1BT93eXE36WjvqnsLv3rWX+v5iEnXr5HYdavmTeXAUQruNCo
G4nuRbgtJvsDKuZwd328+1h+2GYB2NBzOEld+ZJOmKRHzWYduT6hmiwfplbljwVF9MWtK5IdX9tI
GBe6NuIFNbaPNBG45HXRH8dkfqCvPhYCbaI/VqaDf7FDZdAYwJfi2Pkl1c75DWyCVUTSzcerrakr
pXOjnOXCWs7OFmtSO3YOp0KcNsvRiwhi7lQyPHHf/QZLyNUGWFXwB693XK6jxfqN9tVk9MfLjeVL
NOqJpLn2GX2DjU3UtoPr+8ldqlT3lWJMCLTcnI/VzLAGDkhzJI6AeteK1sCuuWUGaOg5faKRPNP5
v3kGV3IukjjA+GIc6TEYe3YttDYG0KjrWsjprn/U5Yewhf1EmLA6DtGcU8I+k9wgviQdCb/swuk8
RpKOMIXQ4ep3vZqZGkS76N+mTRob8Q7AINZCRBIu0sXg114hO0Mgb0+bO43OcmxBPRnz4Zt8b+9Y
z0rfI+hyHsqmzmgj2fmfisiH1h36hzHpxSa1iJFR7CJnMlqcV4x/m3Top7ffbcFO2MbAkKb0WlS7
bwrMFlNs3ydmVl5o35aXdhi+rdjBkXZ9CzY0pcrSm/ceUpcAvrTxMGBTN9Z07GtEdtgS9NPVpXvT
DsyeJ/r9amq6x2s2WU8iapeyfV9fgTtpzim9orJ+Xizj7GXgGOYYDX+PyPsOhLhx24cDjfz1F7Il
3StB5o3OnG7fLhakcU3LXtc/ef0N1z9ZekjB4m7cjNOUPA6udns1nmqtpR/TgmGmVnvirUGj4w/4
LjRcd37HmZbApDXRwOyRXiYJUfHXuAPDJDvDpWY7LLF526+eKpFxznGTVd84N8Mtfne4Z7PnvEKR
PDRGfq5YOx7xXDaPKl/O1wXRbXL3ODZaAc9YTUHd87PHDfJBZmjhHeu79gSh4WArNXMebcaDoxMO
dE0t8bQVvdY00a205GZcuYZ1x3w+74vm3IiufM7nFsguN+5OeGAOS67AKWEEkFrykwGj/USH035S
cAGrBUjvLyZVp6pbe6LW4rUorfvqfY5ur4kiZdZm/Kxw/GNYHB+Grn+UdZ77gHrGO630bq7OIoB8
L+bQ6K9TbwvIkv0utMOvuFaI/1aGaruuedVK/9ZEs0NZpO7tKu99s6zUm2e5XwXdv3/1a2nZwz9b
lM8ms+63gnO9rwtvvK04e59svRCBgZA4+HX5/RZvc0xShqYndw290lWOvjyHqZzJrQiHP4UNUryN
8ZzNOQAfM26+XQmRO7SZs2fWG1Y3C9i0Wn5jcIbJIXSeCKpbZiyg6nPIB8KM+0AgEthdPcP2+rLW
ao3+Nr0vlA7RjUcHA58ILEVvRaMXOfE5mWUzQPdS1zo4Coj8uo2QX1u0WfP74vpOmdFQ/P0cpsvh
4JqxYUXAI6MqTP3ry+u/dFszbvAKjqS7RNMJr2yO9+5crZTdRaaQd4feS3a/YbpCH6lIU/YtZp3v
5iwlwziV3zZK5Wcafx9h6nxO/7N9u2T8HYiGAVK2vvf/X8CVmLXMuVU/fdcYiVGNrKvzCBSR00sU
B1MLhuUaqC7yGqV5taR3UetYvuPY7VvdxW9ZZ4U/Dd4pe0JzDw3BprdckwQYVt7Raor8tfcISltp
CNf3oSFB5MVHw5THfmoGUE5FRPvturJea0vHgrrJTHdJqq+Z1XJrmWFyyUqMkwbhufsqzOV27lcF
3mL30V4ogFKcKJ89l0n2qFf60cut4cHrnH+9cFYUErYCFEzleMrXWKVm0OwbuYTM7taXUll4Ff5D
2HktN45s2/aLEIGExyu9J+WlekGUysB7j68/A8nq1u6+N/Z+YYCQqiSRBDLXWnOOOcqwX3padA67
OTVZ0oxdMFH/I7TINf+FD3IM29Qt1bZUHas4NvB/wtYqUeRKW5Tpnq4nO3X4vCR3ZWF49XHrb7K/
jxxar/dzDReSC9ToJWBH4PqR96IGQXZlgIOWMTDTh9FPrXqTp+iyesc7TlRSa2MagKtbsV3dT6KW
FPuRnkuoOsNN6cqbylTyePc5tohx16pBXC39p3ahFn42vYr+Nsx4oE4+JPHEhhe91gwQkufjcdTP
VuB+c/jJT3Yu4o3RqTiwcy8/VpbubCKRpY+YvB/zOHw1TNd7cUY7XcojphDZsif28twguYSos/NL
PX2WD2GNStOv7Ao2Jec0T7VWppGuialsMJLo/jlQeZBHWiBeS2yf505t32K1Ny+d0WkvDJXeehTZ
6JYBa6TAhQox2fXSUbFQGmYDedBNn5ueIZhVv+WYSuA215iE5wcvCY2L5aj8xXb83Lba+53RaONJ
RquCAztUY0ZH1ZR4u/9O6SFW8l+fD9c0TZo1poFM0ASlPH/9PyA9ZdUEDW99CVkBmOCk9c1RSYWW
HtWehpRdierB9UJM4DkwR/oKDdGUcOOFeLG8dt1XP+A1Nb/nKCfkKKs/JlVPvzVcuI+9cNhUzhtn
Rg8SnjCcKlpLL23ejS/OQd4C+Vy9Mu0BARMLG8qzxihpgKAMMSrAJuPWF7XNmcyua63KH0LVAs/Q
Ucxu78E1OVrI/TDXJAaXPHJX5MP41CCyYuO1eKXfQshPuhlZH1qd491solfdr9CUOLF9bdCtW3kM
Mzbojce6xkpQRGI3OipindkdW+abIWDJTQw2cLailbsE/9iamrw7AmlyzkUc9quuprAsDFZZDT35
URuGcSWZLELxzpGVp/t7/ECI5bqkVCBUtq92ft5/smOeqyke5PkEcsM9WAfAPhQd/yxTcOWRh5V1
x52pi9jqx8SFOY2/IlfF/YZxZy0NzOylfgebzCucozRwygjBKrQeagO/Oj1wi8xrMlpZStWbPIrm
I6Tz7ygE5/Thei9NzdK+7domwZsMWS1iVZZFH4r10JF+sDY087dRIYuD4mUvFCdld9UkiBlsKu91
I/k1UyHG+4qDUbHeumFsLkMfOeI028IYh1IMwft44iJSNsPoodFtEu7R7K7XrR6SKUUgLiqtKP1R
WEzE3KllnWq9Zs/0iqil2cLbCzXbKYrHTkNCcmglFEun9/JH2+cNUaJgOJU6v+eoWt050rwN+9r0
R8pgYpEkwTfaigONIIOlMkp/22y5tvd8nCqbrfadsDb9wJVnpwWzK6d9DjF4kHU8U1g9XBqLewYP
G1CLIk/vz2VIWZC7gYXlPGkOttbtvt7gkFvuuvKQmsoMYTrrBr1ftTxnXGnylLCIMHCdxlrJ/y3q
un5Zli4esqoM0S2g24hHD8hDP6L9T7U/RzUmbKi3NDDVrnooSNXYD0w18HlTdPdFcFVYWfaSBdtZ
IF1YdT+8MT/1gd3eqr5Kj6AlkDLOr4N8OgT9Fq/ZXjbqQhPFuklxeWSPUDyVXf9sdxVoVn/cBcpY
BziRVZKL+UDD0VjLQN3W6YrHKnnLPOcpnNNEOphkDL2i/Kmul2UtPNASWKI7tXcXU1i40EW6lOGE
Mv4UufhjogUHrJxMelnZT2kxNnCXrhunRDZf2lwwIuRXDGJkj9orSPRNrNjNS/uU8HE9D7BC5pqK
OLX5qZl2707SDxcIT2JlA+/bF36Uv3YDN6i/y2i5N4ryQNu6JVpb4kFwD7pMArngRL2WtX2MlYNQ
3fpoZzamcg+xwVBmrKyWCE/S+iwfNI+tRosqEY2pgB+IazipIm9lTql+al0jWlnQe+UNEDdde7jf
zDyW60Vq4qy5M2dq33rqKYDoOWsPZt4wo4mqcmfzcd9EY+ccacI1JzW053aoqTz2s4Qas3v1rEQh
I4u+7jeOxiysIWBkRaGFPmy+/4LscldNaQrUUKz2c4StlyZUnZNxdEcz2HhVL7ZhVlC5jEW4CkQ1
nmQJYxbmJVBqQhQQtCAsH2N1mep1uknaFkYpN8hzjAYU73EQnNjSajeRtOSRM3H67LxubsstFIXC
NaNnKg8UnG6Z2ukPAojtgtuZerIEkG2KnENvW7MeI4mUI5mLJBDOrKMQ1uMpUxV66V1EIjbS2peJ
GXoCsZRB9yLC346kha/Ig7+/hBfRTOpn8hIwzmMVW+MLq/f4vv23HF0Ycnt15QrEnl6pKVuUEc69
SMo68NuF+6LjjT2EM5otHRrYrdWmMm6N4oAkpFUYjEHOei5QThlDRK+eznJd5SkNWufkARmOkNoy
ZMZ/qSPWuXQiQD/VlFdAI8G2lzykXlyKutfLz8jJnIsM+iyi3rwlmGb6jFEo1M2tDB9NNOo3JpDc
2zTCh7e8mo/3HV47Ah+VzYI2cVByeDX+0Xn3O6AdWlglNm5zcnF7CNhRX6GSBozu3oEMbSbatoSC
uIzmv0DeZuFI1lfayMXaqYaXSmO0SVvyKh9IMHFI/2A8/nUusuvkfGf5Kl32yqU40aE1w7U6v1Dy
1bo3Vr++IgOn8I5qRz/HLUDneZvB4vxzFKo3JhbWgSKoB9Cf++fcg65D360u7fgJ6kFF98eNDrIZ
2DRoOeXT1nSzVQJ6ZCOGtL2W3as7mcPNM+LxJo/0gI+J1Zcz47R+gV3JXI21+LEyVrHImfdPZtXT
xBvg5PZ+yHPgRZ7SdRf5vXGS9JvKwqM3+OVKlh2WEzwUggyB2pq649f5wI3+4zyjs2LF1bnUiWdB
BgGS2FPKmHYozUzwwVgbqKI2cgThqWIgP/7Bc+b3uRH5t+iX/FHMAbItdoRhm6fZfDYpBEEinaKf
ktBV1zGl18Fgtvff94xCnWuGL9r3TLF2UGjbBg1RGI+Mm/+5Z7SZO41EHZTbwMCsJUv+QSev00ip
A+d2QFR5c9cT6eZ9XS4bVV14PfY0yY5t57F75Uz9RptHlDKYCWtjvzOtiVv1/CbXCGBAGlAyDk4w
raCmNY95jjpzmI+Yx0/YaRllZg2zbzuo7EsfBghu6CnpTl5dMY6Na7l86eUPZIfvEuWuGN7Zmzrm
ViE6A8kPN/DnrIigwnbjTX/NCt28R+tUDksVlwkuEtIndd0smNi14wrTJHe/ydQvmHi4PxaKgQXY
vdwvYXMgS03hkkZ7454di+HZ1DCongZ33BRMKC/Z/IC3mWn096gs2X/UBclzJVlvskQbwpbQ3pkX
Rrkik9j9jVqz68JFLyA4EOVTauPqvmDqSt4uTXIEapkakwN6iSpfw+80GNf52eSUE3VbihhXTvnY
5oqLS/NfBM5ThDnr2Qemuiqrdrp4UWUfppRI+cgIx4U25aCU5xBqOXYwhzr9H5BQof8z70l+lAxW
W0vAuLVsW/yr/Ig0oES9F+dbLQno8pREi1WDzSsIvflRPhCl+FtpJ9TZc2pLQyYjU6/xW+hn7RLx
Y4pb0tYfphRRgR8c/KMdmvGlaNWcykxJ1nAWzKNWd82mbprvUxkUlxj1FjU/IuA53YrWYsK61ZS7
pmDTd1/M82bsNkOfKzvDdiLMEUx62jgii1ObyJCvsIwAK81u8IazmzzSyIRYGpiK0GSFcBy7FC27
r3/II+Iy9I+gJO9pqLqT3BEO6A92QxW+R1pfXwO3Mc4loCEt66s7zj+lQ83Wmsg2ueOfhsCDVxG/
y/U7LusQTERn4UKI30Wv6puMhLKN3DbK9BFfYGW1E3YDmp9djC4kYEAPkcjOAxo9y9LT4NHy83Sf
pKMZqTt3+y74Ve+IY3lKHU5CKQfYkATJQy/3tkoPjz+byfxZ36IejCvd2uqZ+lCDEj941uCewzlR
RJhO/AZH9B3wsHOYdAXpHmwpt7WddybZyI5GHHZ0knASatw6Wd0+Q6dKz35Dy1keZYgutn2+C/WO
6E6v1N+cQH1WJ9252ZOnPI20L3LUlIvBZ/dCEhUSOp2YH3JTizePEeCGgVm7kU8pa3bETp/dcrQ/
a0IxIwb/p/9xW3T/+Vl2wIPggddJaTA01XHh8vzztgjJHjaP0Nx9inACCopmPeFiZj8Cm+eDJGTm
g8noXayIiWKPWGU5DjpJQgIZ2tbWT4MqigecpNOZj9IpggKxrRtfI6mt14io0ZmuVuVMQE+mB6UU
T2HYhG9qhpAEGx1MiULZ6uOsyprGJDz2tc6uhcnJ1aflhNyDL3Nl0Ij2af1RAI9IaR5a9DsLwhij
B1LjKmw0dXLhOrc2k9d94DQ3V/6MaW0wEw5hHOJbrJZjDCSdtnUwnSpAmqbVP6vJW24l4ooSDu3Y
TFnU3DlopLExILGZwljN5kHuJYakevRNnAt5bzunaFBtvCEcBX8fMYaJl3QyH2Uh6o1aeqsjPiN0
xjEEC+2izYtkb1f1bjQxvTjtz0qzqNLAKSlrOlfZSldCZxt3FQww9zd6MWI16aQzw0ycGpsyhVow
k3qUyDsh2re3jEqZBs97y2FwppPqfncT9ZdkkWaA5zYqSCpELtbaD3DWySMFuCzbetNa61rxxjAp
PXTzs0DhvIFwfylCZzPO3CP5Axut9Ff5JMge6Ac+mpS1Wlr0C8I+y/lm9beOBHo78mqTihPtrpId
AI3nSCTsFcJCwujnRocTM5Pit73hgiPg3koyOLx8Oo+4OocFjAf3hSohI9U5UxFX2c6nwPpMDojN
pBg38xrDDN0F+SmNjFQ/6wobKD6+4Y8x+oF+w2AUMP0WjWHuh6ZFVK+59dWn/bzQtTF5uP+KsVmy
OoezqLmMy25jEdnwqfTVcMq8V6WP0ufB0GgkZ2OxHP2h3SlRPl5NQaTMvIbJ+ZQZ1MveiR3YBX9C
6jLtezHU8XHQ82BmN+4SPTEWDpnaskphM8ffLyj4/Xbb8cYevx6MsB0hjdkDepBOHDT5Qg60EY7K
2CvH/365m4b7j13QfLlrriss1bDRu6DU/VfmCYROCBhNEhwgv5JhYloUH1KmoyZZu3ZSZVj7Y9bd
auIuEFXV0EOoEGSoahp0xRbIX4ED1sbbLsLgfH8lq8CKl4kZozOCAIK92mizo3zecTEv5bgQl5pA
plbgnIxNd2OY4CkEg7gnMsCd5ZSiY03b4u0exT6Lj0zrs0j68MGsUS3qEdOF2mFzY+mxsR8Y3WEz
eB5NaCVu7iu/zPKsNJl+Eh0cs4KcoEOVQOWXW1PdbvJFHLnOSwwCaMBjDrwAH0kNPM8O9B8wgOoX
a9S+ZaY2HYyRTG9ZNRahUe1MZjIuQVIjF/jZsS39EGUOYWaA/0EPNcP3KMM7SxLpLzfpkDkqQEF9
r6MtO8+ZDHNOJhN9ciS6gE6BUQSEFMbkR0w50qj5WyahoKwtKLplXR2NAOgFFlWrg2PQ1Zr+ksJP
tlx9j9C7e8sb9Re+8u7dm6+lYlYNzZqvsam0kxVHxcJuB4MNth3eewiy+ijS19Ezg5vsrTgqgMDJ
pBuFtHIp042dKq4ZlNBtkrh3Mk1qlT1fGmZop2MGcML4kFcKkFNzaSHb5o5Rcyvq6geasS+F0Q7H
v09rUYpYI1YRiyFm9IXxGpimtVGJZl6bfbaXwDFJWMswfNOim5cVAxIfA/p0OEtAvW7OcbNKucpi
I+AHId/sP/8sPbhixmJ8ustzTPAAGeNBAHrWLcInMlTElEVGjG3EiTtsdiMWKUBJWNe7CTtHp82X
fQg1AukyDRBaSxJHSFuTCAB7KRBvHxzZGOxGB7qOvCKZwLIesYX9FhFNlSYkewWaYZw1yhwALerK
KM0Oya8bPE01TRcvfyHE4E42dkqtuCZZ9DzDCRdTErmfXQ6jyCTf4WQRo74UUSS6lToYXbuJErTY
TWx/6lU2vGSjk894w/CQRqLdyuDpsq1xc4WliarXBrdiLoe4zR/TuFVmRbX+2Qfm0tXotkUKLhpl
1MlJaJViH4FARhPIawztpjwLtXQ/hbuZpro8EO2qv8z/nyF8gFp+t5fE9vvinBLFvrGsqdiDZegd
m7yPwLBXgLUjFFam++kAf9tLQnuTw9oNcCuwzdp/tQz9Ut04NXc1tKbVXgnZus05BPKXycBULZjy
l7AD40s7mbByGxtgfZYp3Bqtp6SyoMQlDJMNVjYa2m2wcRu33Rn0a/e54uB84NnXtykIdxemlncH
BR3prXP9k4lGIIIp/isHgESnnrYCYhKADCTYyNXGJWH4LFPPLbu69UXcnDJrQjnco0HVlfoxnhR7
p8ZgbopqSD6h/TG7s9Z8XiLUGS1YOy9n02DU6b6rsLyKLPpROEr0XHU2zxRS4+cmejuvI62fLhVt
rI52C8MMbxH3kAAE5Ch1TlFU/UIMFLXh+O5TWJL+5IWXjluBH6cjuBrQpnk5pPs+8nb0ZknVIcBU
3xajaS7riF0iKHqkKgLtthqqwSctLVBJI0t0VyT57t6075nVpiRCbjIL+sJYu2vZeLdSMEZUEgjl
dfwR4Cfs1/u/jSLv+2Qh+Kgzo3pwKjs/lG35ERduc65RRALEAfmAsHWfzb8c+iHIdpHZMNGuPyn5
9j7i71d4jX+dlt/Q6zslt3E53J8N5VNRQ7+J0os5jzLkA2g7Iqg9ko4JU9g6qN92fAaoe2p/a7d6
s0a4MmdmWuukzRckB3ePqv/xNS/l/oQhM0CC3jVE18gOxaBDUs3tPNsCnKA8apE6rfskF4eoYowx
TFrxCN+UvCe3Q0fmi40chfppqdLNSvcyEzcPZrhfYsNG1a+T6JvvVWR+E2PTPWsKii/Dculow8Jy
ukbFQMA8o+4icwOXmwDjubGkg95B/8aUQo+n3X2KMia027RkBMg5met48qm1XoeoVDAlIkZMCLwO
HaLZeg/hkh811a0kN3VPS63fZkHVrGTfwA9+qvOms1HKctGM2XgaFYJsLN+sN6VaDVtDZMNmVDV2
iPCqd6NP/8ws2mafm0awlDhVCVFNaNMHDr9kUJ3MxsiPqO2ffG/YlJ3fHMN5gwDAv1ipUWcgCs31
s+ghvXVXO2qtvTf3aQO7Ho6MXF9bNRPMKNzxG6Z6OnsG/fivHoZVd97p/hrcY7Itq63oZSsZiKTC
OPoGBTDaWbCzNt4gQnl+t0KLD3JzzcyQNxnakDFyg5KTpDsPVIc7Ic+1c1vAbsNLUjA+kK+rXSZc
XnOvpPK9cd/bacRsvy33csxjjUq1r3JSQ+vOhB2lhR9GFJA9UVW/5wNdsHchMgjKXcKsRc9RGXTN
FK3VqbBXLS4d4lvYTm/z6CWBN4mqhxVEgMhjaDDtUjdWXwG5bp3Qt35iqf0+RmQVDIGb5QhZaZNm
qkUGQxQUT/IoK/33nFx17uvT0TBEuqbfm39TAhwk2nMxQUfE2VbQXba2KDO7nZNbzUF0OhgPCm/M
CEZ5wghNDqEXsPfXnfpq5ZDurM4TR0UIE/uRvswb23xRar09k0SPdH1impbnNX3WznCyY13xiy//
+86UVfP/rUQdfW7S0aAzVYtUvn9WojXW0m7IQm9//1FxPr9K6F4fmi5tDnkYBhujtqPFkCX61k/T
+KZb9s/UMMZ3LKHJRp2oO+XTNFEvvdHEF1piKg5/ijEpVO3tiOTj2XhYqMNnahTYcAmHpMVp99sU
ZAb1Xe6sNARWK/LZg5NFWSa3/J0IHwa0pefYsTJcxIDD55ah0brpE4i4GhzgwgJpv5f716YLqger
fpRPaC8hpY5J/an1HrOoTsxPA4qVjN5cW8VI8nbon8NV6GvtSW3SaOWqlYVXcMh3vhmhNcm7zloA
PCasiNUKczb63MzOg71I4nwpL9FCTcunPsZWnfwFXY6wOdKpHdLnWOcSjwj7XNfzQF+rXesYJDQh
bCeAuylSBIRy3xfWxndHNd4pqrRdP7ePBBnKRZONjx16cKFP+CBEj1UWztSNbX20QniWvAf99Eob
0Hr0lOD9K9rN+zvpTdG8ev1n8t1HBnpPog8dxe7XdmnAnM3maWiKEFL22ulyYb3BX7H1KxKIobr9
li2rjNkZbqE03Y9zP4g9XLVmfsVC5ej5ubP7cl9ryXki9+zMTK5qV6D1cdGWxKJnU2fRHg3L7qRp
761GWNwibBS2dK2K3borYoGDENmGEbTeoS3iB/ns68HSSaWehF4SMU1QbdQKd5HoAtF0YxjPpjJN
l6R3zgLx6ONkTvqjJpSDhOfX2jZvzObaNw2hjVkb7/DeQ+Of+fsZkqKrox9GC5XhvU1H1Ao10qg/
urGXPOi4+Z6MqNlqCHbe3JSIs2LCBK453TzlcmHvxzasprpACKGE1GVWlqGTx3fNrUdg4qWXxYWf
5UK9Knw6FqFpd09QW+pt3VfTHuqEr5RYp/UQ/wZ5r7eM6WCWGSdCkrNbWtjpszn8aE3FW/wRX+J3
26p10Vy0rPyGbUB7yYzp/kzuT+XXEuNF6Cfguc+d4lk/rUg7aihc333SBpngoKiq7VRcQsFMZNb4
ZXO6se35TOar9q7NHV1V3UQz0kJu9b2KClI+HUL9PY1a8xGJ7Bnbk/3C21LvklJNtoJcADwdjO0J
EY75yZ7Z/rITpm0Rve6N7QjuwqPhLt2OENYMW9/KcBL9G41erpEGZkLCpmIUUf3AnpcQLSQL49jv
vuJAGr2qtjHg+D+pIQPe/XsNHQUgvuUsUD7QvFNPqZPW3EcWOQpJ5OBv6IZ14NBQ8KEsZmd8Q1DB
ZxV9mR8SRjZXiXeGrOOtVBMYhh4n+HWKmTtDU4DG7/gyttHNz8bqUyj9KptLzzqrn0uROG8eNeiY
M4oo7Co9NJ2VowGEk+XU1CnyXqdaY327L64VjFCfq0KYzUcuJ3h4he3EH7bJNJRnBrcDkFKO3Pkc
UTo2GB2sHSrgv60/2OX565uVLoq3qNi+vv/rG0wr/2RXqTT7gTyi1J6TStzy2qTAdGvXec3jqvyo
mrknmAX2roOBiWnRdg869E42yekPI1K0hes4ys2HP3loMC+vm6Ak3gb152KgHFyS8DpevD4hzRFF
9VLqUpMw22kToAk8HNUuh73px6b3a7TDZVs1yQ+0qw5Z0oj6ANt3W3nzCYfi55jXKduhhU0Cxy9N
/Wy9Kf7pBeCHEh1kLPmX1JGD92CUdfSR1m+kGaFGrxoBgCAnnWykvdIVWF2lVFBVg22qki4gX3/4
i6hEvGTYFYb2w646ff+1QJWRIKMvJUIdicVVi/NoX5V1vQP+JG5uyN/VtBlrkw6QUlq6oip5oDWA
gjxP8XyUZjueKFYWXlqaZ9ajhRTaI6df+5BGhqHSYahj6IkGw7zlal5caEJCFUNyIWUYpl0q57ip
CeyA92BDTZX/AawlPHJjWmv7VLPeEi1e399QZ+wd+JdikSVKd3Sblr6aRvTvIsOPPlvxikNAN3kl
weaIErF+9YZ2itlpvCZI25NWj54yw330oZCuQkFTXh5l6aQ+jOzblKTVDlU8YRusCn88qh1Sxvvz
NM2itW0W1f1//z0QnPzuVfm4vE+ZApe+rwe0i14x0squc08oMcU9Z0MFanPQbfHTT3oM0vTYn/js
VL9cs0MgPibV5b5c9T7xMnkf5nsYEIgR5m5I3Jfz4mH80RROc+hLNkGQ0hX1qYEhuBkcBMeKMtK5
EEm9Zk/8zSmT8AHf/rmzjPwRqNzwmEz6McRz/4I5k7zbHqs790hQNbMc2+a9JKoydREoloh0R31V
UZjS0Z57l5lmuPuirz4r1QhOhk9uvWcw+oeo5z775FwTNgXSQutCKA50vle2nsSHYTYclWgTpgK4
j2KkxXOfpG+hljT0QPM35Bv1d0NnW6v8jvm0Qj6txM4KmnYLz/1lquLwUpajuzCKON0rOPsuQg3J
O2yM8L0prPVoZf2zPynj1Q2DuRUbvgMoVjYTQTQbfX6KwHDfKi3AgInYRWPSFtKQhgF2W5hh9x64
BnmIudYegroIHoIp+m2itnTsmBsVY/trW4TVVR9I7Ig0p6WjVQ27soi9nUNU+fGu8kx0aKG1Y6zd
iNw33a5mD4vI9E1SIL9OVYhYgwqqqrGa4inCy2Og7n2zVO/QEN4qi4mqxKo1ObANZXfUUOw8XrsW
HWdCZFf2aImXtLUHjL8gGIsAJqthUX5qs8/SGDNtUZhdR9dcrCff/Q0H377hkct3GPtogBlue3WS
eWQZks7q2p198HU8S6nACFeNWv468CoPsxhGigZ15rOLpG66myP0fke96lEAt/bVGgYXsoPh3aeK
nc0AT8vV91JUzayYbzdVwzzQFwEzWbUlT6tIvZX8C+XTyGXAIKtEukhVOEF1EsRJJBOWpcogt85P
DeXcGhNBAAVtmVz/oY6j81BEWnjOiL+9R6+msXGzykk9FnpcQUDrWmb4UphBy9LaevQkX8KQ7PbU
LT7oPo9bhbi6je4h47MjPz1JO8SoRlDonFDspBVCnqt3XYIyTp7I49za2SFOemWyUFkAyVtFswWD
+xEuNAWnYNaQmhtmLYyelHhW/B3VIWocRCd6mz5XcVk8hp16f6bQbLv/khaqGLmft1SVRgwOGLS2
s6wvhNJIIg84idwgxahpryrN84OdW+7GdDTnNOb8eQ5sakb8VvKdu/Ai7GZSVjgo16Ia0wXJUeAa
0Y+uRdlnp6zmoz057AdSsr1oiltneQQW8M9RJPSOeEA02QU886RQxgv/GrVukn74nY6maNB3TCaY
mae+9zTUk7ckSMZF28Y5f8AYeB++ok4iO0Gqu/0WgpLf59UDDyTpAJh/j8KEI2ghKysqw8usv9EV
65tSoeOYjCJH16umLwTFXzGtTN8tJmxLIo2HddANJUv9vMEM00pd1W0I4MD3lFeiQpYDeNbnilXr
sc1UdOuctsDTnrwaGlDXhPVGqwWra+zjrG/15DaWY3xkegPkuHf6D+Rza5nZ8a/vMHT+sMwBz9+l
30KADeUYik/swybsE2Gf5UPj0QCTX7BMEwKXm34zKMzXlUVbp22L/oESvVnA3Tt192QaoPzr0Jtq
9uyxd4YOcJS9vgbc67kJKnT/CpdeaAbWVn7K5OeNPyOHzFHv+siKdiGYlj2YrOI6hnicPEAc70Q8
XnGGfh8GY3girqjl/ynEM2i/cS2mKTvX3AQPbUIXpvdeAc/dBW5NcQtK4VwJmDyXaXBORiV+ZvAq
Zdl96OIk0VL7GLh9ye9JW6l0E4Umqr0spbBNc7FF3veiujING9UcAshWNJbuDjGlf03xXt863uqF
0lvEV7Rps/YrU79ldd2sw/nIn8/JI3kOint/9QFCjemMQZ17KFJfgQky3stzcmMTlD3vnObN2CSc
hwrk65vblT5N6Frf0E1SX9qweidTMfoJYOCGqB8yi9loRyk9bJR+GSFWuIYYhlY10ufDYDiPhqlP
r+yrs01D1MJBR+F3NRnvLbk72T8ymJQQTVLgTntpT2vSqZmpBEhX4iy7+dFbAM/sxRYsF7OPLFZz
fxOLydt5mPyWTaDaGwtNLIArmoYncQXFgjcFjfPJmx/sCOEMyeQ0j4MIlIkdh8x/Co/2IlxC+iCX
u5UqmrjjqISy2uVQo3FoxQe9nUe4ataj36cWY0xu6EXniw9StCJwlW11xmQOKy6m869UuvJ6lo+V
EPlNT8Rzr8b+W923xoF2YLssEtva9i4uKScJthFF52/hIaCtcvM3ygKgn5yZvxQ7voWbcepPUcia
GVhsEEqvF7dSAUqbCyf4TDO4ZMqTjvn1AUG889i64zG2iC3IqyQBmzKZqyhTwvepnSD12A66dqNn
RgBxcVEFhElNbZY/u4LBMDZimL1zQIMmUCeqyg3pZXhyCIV4qPz+ZRr8J4ousWmqMj8Te5Kf5dHX
Q9U6GYF+xtkI0z+KWrqb6aup2Vebwf+v2iB7FDDhdxq6NWhicgJIpdLyNMTOneZnVNT2SjUEhsy8
OAiDGkJVhmFxd88WXrArBjoKhCoo3wCJL/OC6KLOJWeri/vsMTICckDY6G2ZQnYXpaBoQgL8roDm
3clhlGlZ1lELsM+MjB+KMgeNMD/ojWIvp6KKtx6fwIuiBpsJKP0JUYu4P4Ae5a7plT0UxXZmrnsE
q1niiCyOpsusOQgSB1wOtNtL37NjY2czT2wM66GhMjLmiPd6roxAfto7RCikfcPowPuwBbZYvwrP
NPZAJ2lBzXvcsse78vd5VKG/yKx5podo9qtJJolpUDKSqDgj3/2VDajD0tQztq1mA0H6S0nmhCrw
Yrd8o70Fd1nEb1maFnvB3oMcLxUnJm2UzX8I6Bu9+9W4Kbgtm3G+YryGnavflGz88zAUPwjFaq+V
lhv3035vlgusIs3Sahuiu+ZOPxlT5GGnXr5GdjaHHoJzzofxkQ5R8BSZnn7/ImPeduX7bk9PN0dM
6asdbqgBerI0JBR2JM6etWsiJ72xBMVnJKSbbn5mk3G4L4LpVU6dZJikMtTBGSzlfSg2T6TkaUtN
fwgSaxlBatjK4DTFpwwJ67YU020IdBDXCmOS2oPK35hRuW4bAwFw2OEmgE9MvagdgUZ5x2J+kEfy
Qce9cBQjDvcnf+5NjBliCttI3Ec2Yvo2LpHb3Gtzdkza2qQRuVTU2vtWWcpW6wPvV+iWFyw73dZL
2KdJnQl88mpJ9TZtpP+B7frVShx0WorIdyZ6w32Xtv21tyqScPLRewhUF5U0Wlj5gH8An7ett8zp
2z/nwCU2x/uedxqVn0EAECoqdG6mDjOKhoJZPm2MCVByMNLsD5STtLMkdTsR+jM7HqhS+am+eI7d
1P0cMv1+0P11MH+JJJKFAkv22///+wKghR+iqVaqGl1o/Vg/p8p8wIzdvhlliy8BZ+ZJSVT3VLee
v86tNHsXbXLpAy4qA/HPtWuUYcWELie92ejekwQnDFedQEy4S1PokMSGBMb/EXZey3ErWRb9IkTA
JNxreUsWjUhJLwhZeO/x9bMyS3M1rduheWg0UKSuVFVAmnP2Xrsv35N8qAjKdbpj11cVvqj8U6X5
NjUzvdmihaz2o3gz89R6j8fYvgjgyzRbuUxY1q3CnqC1ipzSIQ2Hs2O85PKC/Y08+Nl+LEJ8piE3
53PZb3AqYE6CpLCCXNs8qUNvVuEp6ICh1bK7hqvPOxcR90oXuyy3wml+GZD5rZTVtBJwHFBmida7
KXFqMQw4Os3wxsKLpDV2fOdAa8OHboGq1fa4hGi57h2noTHvonSpw6k5K3vCVI1shCEvrdx0sD75
kM48KXufBtFtvL4oLn5fk09KIOiqpftJNYyCTGcZO5Bz42WuyVISUfgaS65I43o/LagCO28Eb2To
QXZeZrip3QB4qLdLgtrmCNgprZfjpPv5M/75kpUdaXgs3v84i2Br3V9L1Bklzw0GtfbAw3ZW95+A
rYIJG1qtujQwxtPn+uzUfvWFv2IfyWoPVszHGI8fc5tzKPrMAvdMbE+CsvR9JMEcWZvnXxckyu9Q
v1Y0scPXon8plQGD5ut1mTIbQROaidB7HlFKbcKKcL+ZfSVCgCU4K0Ph7GUa0g4h9YTaSYnPUxHu
9S6SUQFI0S3kmZu88BOwik15LH1E3Pd27+/rhLSptdDgnhrLSzfE9U19R5EBqem+tW0nZHXBcAod
e/whT9rYntTJGLqEwphI90w4x+cmL5iz5Jk6LItPOaAKL+p19CNHegntVU1jKdg4LBWWdw/Ozuc4
w/uuQwfDUoz0pu1/BG26YkRqcSHF4TrWK/dpmENtL5B8Ha0KfdlYtBYqOz3cj4Oh7zJL/Fx03frc
Tu7Pscp/ncSFxZ3Y3MKlzDdRSV9HFX+d4sdod8HbAMb2QsRsQh+SmjAMLGvVFO73ySNESAlz7r50
depNj6Gv76qgZhkKqRjrt55eRN0xYhPtNmzgXoSwuFq29QHyaaUFyv65DKBsPM19cNf3k3iznItF
35YxrJ5N3luIMPoFqQK8UtUvBpnVvqirSDc/pIXPCCdIPnkaB7N4CSofImRhTDe9smAvUt0nOipg
pyqCsy8P6qwjYBhslTGPx0xV2Tx/+Ing8GnxvPhyF86Y+9QKN3Bp82+xQ+tRpHF4cwsEYoZr0PlN
cMuMA8a+zrWAFql6kBYjOm/swDhWM/mjs+l7Vx9VIcqtiNpomMZfzbw7D3nFuiSkby/nJQ3Y6Kak
ors2wSjc/4HqB375ZNcBCzUpVVC6t7ECYe4gEN9GDirDfWI5tAGjuf/RJHoJQW54cHXT3YtUGOff
h4UQgHpVV9IVPizemgQlotjlQZ2pg0G28CHws4cG6CwSymLAoz7yvEidcyjPzK7/UFTsPO8fmQO7
cRWDvd5Sg0dpTH8V7BABg74FDi1WAoSssV4KODrwpluHWz1tXgurf+m9bvnCpksSwAwLcjI+TQ2g
4ToeOm/VDbV4aO30q6P1yfMSIvAsF2deDx6tKHp3I3QaZkhRJWdPYFac5ZUykHRW6J7yyHnC3FVv
iC+lf4sqfKGMneDZd4W9NRLioShy48OqPt5vHCMDeK5SfxP4xdumpqWPFbGVWWHNU2sY6RZcAHOt
eo0aQ6c14thN6XAGnj6cW3lQZ+q1CePeuY09as/gNGDtPhJQLE6qcYGpYr4tPmx/TTPbwyIv+QRZ
LQqzXvcLHyarmn6j/mbDq7orE85erdF1wKYwEQDe/l6yqzO1lvddPz3nU3uW1jEQme31PsmYdrJH
4Ntjwv6mV8H3JfFcRjTj/T6MdUvnfLVQCYWL5X/rR7xjVh9bKKSyedulS3ZA73r0l4AdDCkWWyyT
2zkSzWvgONkB/o6/D8FwvdqN9VE9KbR8v4iWZDU3yPRLX8vVlKZb63iuqKQ0egLXDpJXFEMFSAxR
bIm3evHp93wI+qrf4+szDmSdzC+GD2UsMPv0MzCx3Zyyw5FPYpeTpNOS23mrdKp1MJStrQZ645P8
DX1evhdumj3zMfmEGxCMbEZx+8Gap5OF2m8LSASmJ+s3Y1cYbQRPd3ypytA45EIvPjrMqipAvdSh
kPHwH3t9NHYzu+xny40RPCX2+PirqE2bmjjf7qD+VVGKgyCauhm+Vg0QXxbHgbZstdKvjjHJWEnS
HEjTaz/V4axvaroTJ6emTJ7QS0btkU619nWpxx9Dm0Vvc+w3QKLQ2/WLlKdlXXxUe/NkwoTazfq8
zrIZ2lMSMw6JFL+b0PV6XxP7tw4lucjs2+Zc53W1s0akePg5QJPgrtvSrGPjSvjEO9rfiXLbLJWy
kbSleTy7ay+037DETtuJxd0rU+uXVvO7p6zXPyrjQQvERYuGltRaCHVpRf2jyv0vpUz0TeJuj39s
eh/RZQ4SQ4dObzqiwLCws2TOwWKJe1+ht3KZbg/zzjaD4JjhbAfE2oz7YQ4yCPnoKOu6IwfXHp/U
X6uEUuAleDAMPd3XYmxe497BpGE+9q4PwVDLLNYc7vSxKom60cLsIcsW6DI2Zj40lOYHUCTpVV3O
dR6f+zpu1swQ4dYO9Pq0QJFcL1J+Epllsu9Cy9yMuQw+loQ+JyMIVBaeoa41V5u8zcda+N5jEZc1
BobARlBEEOzKImi31QndudP16hrEH5a9nq63tYNaab8w1bZPFjluikfjJ0l4uv+XJ4HZnyi4z0ns
mV/kCRkW9xM4AclHghFOTlruTKkzX/o8f5ZXNlxm1NopBvsougVM3Xja2vCghGFqOatea/qh2iVE
x6ovGhdGcAM/svbQIe3vewRK4u5DObw6i4zzkuOp2oQERtsc0gkBzEQA3GM2Qov+IfyarwtNZrkp
taHZ5g5QdYdw2XAJy2Mc++6V1op7hej/68wogXQknmesO+lMakLDOtyzyu1+h0OZQd7QSFuxWty1
S5Y+q9eIfu0gs/fmMRRzfKPu8pxbmFbqQEeM4VYL6G9BjGlmT9sUHfDj6GNs7bx4uJ818iwNBBNm
N4i3qZkecjrWHxja+gPC1WSfFCmbUPXN0i/4QtyChMNX745dudeADE5amkv5ngPF3FNpqbemQOQU
zISdkLTjPdDfWIFhtm5mnIibOksW7TkqFvpD8nVrEeXBnXKz/qrPNdUTehTsSZ9Vkz8R1bmFrL7V
NY34KNl7Vmngdtlp18ZA8eIYS7ZmzemvMxYgSIfs9rkjKG1VClt/LmGQ8b/xWzEI3M8NSbINKz1i
z/qJmDxpM8+YPPjz/TlMAAjhlBrRa6bEnCtv7vv9OyBfgMTmf6oOjNTuZp67cu3rryTMAGWKCkpe
hjaw6qiApmlkfpFFOD4mKfz4KEsKUg44K0lrvU1ed0hGItCUIIG2xgz1RJBhptw+Q58aVzXmZPQs
Oj82LoSDHlWRQNUGOjdGo2Abx3Twl33bZyyn5D0jQFCcDDLzXKkW97QVEL3mO8t7jcBgyH+o2+DU
4KZ7sQyaQ54zuAdqlvbLbBNXen+jlFJorhTL3tRzDy/x4nr4rTRt5db+zN6r7F6tGf62HEYaEymx
ujPuOI1GWMST0Cy5bzaD3Kp2+AhjqtGMrUVUF6uCkN87ugr0vL0O7HS6hg4HS3jj4ddjbvCf0Rk2
rtD+3HUhq4Cp42x9L0a+4xBfw5b00LQxQDZWK+6mLTQo83H97qejDjwumraqE9yKhMc/Juj8d8mk
JTDuAgGFOimr5iZrvd292ORHeAabyD4qjSAgveY4aeWWbIOPNcW+W5Vq83PYBg+l3g5XRl7c9krX
wqOF9C3Irkrg4nRWAFaCiTZMiAVGwUpgrSxDmza9ItRM5IBZQCXLZLIe1dmoZfPRxARBXh2IdTGY
H/Q5Na/sjn7SLI0v98+rrV8pOpGxR8/laQ7Q4dO1s79vvbb7ef/c9PLTYvTOd0FgdsesTBmDkgwU
HZIPhQ9tS3ae2I3kh8klhVVd4oza3VvoOm6zqXLijfpqbRa5a6M328tUwoO7yxzHRUZtKpAmWb1r
wJU/01qvrkSCN5eRvf+67EFiMuq8+xMy4rRJ+k2aYypk5HZPfKZYTNN6ekQeDSCjMx/uHUOnwEbE
hugSEZNGv702LuWgTeek+poE9nMRWMM7YFeqL2HZf6LIIWueVK96pYXt7No/3dl/QTw2JzQj++oe
R89zeW8vTYG5Ttq6PGB6aS/qLKzm9hLJ1xb5WhjO//vT1A/W946LQb7E/T35qbErh4RW6YwnVpSi
OvRoch9GWpYQVWr3hfZtuA5azfmUWdOrKCb9p+m/dlWmgUsQVAg1mqe9mb1becj4o4yoUYj/T91E
vSiHdZs67BsCz3rw9DnYR0BpVqIrxINd5uJCzXLdE8hkrmo4+du7eJnwxai9xLPVXKp/ziDA68c+
QF9bPSvs3xKREBMaz2DkzA/t1KkL9RNvGM2Vs5A2TIpovhcWl5YEf8SyDBCBq0KqKMm4thjTJyfT
CkD49bQVtd6/1YOGm92IrH3SR8NbDPRsHbm+tETz086fihXxbO11KYr+LRHdw5RFHlkDjY2U0DfX
Nh3/dQL1+apl3vTUBelPPYztt7v8U4swlXcme71hWLb6mPtvVd2/FtnsXHTmcmKdIS90Ek2SgYka
QCCyhxrrmLjXpPMPBkus59GkTOt29aO6akd9PJShtzen/OtvIYkW0LiIm+hrNrHyqKoUBYpuEscy
x++tyNr3MPVBZBk2zLKgak6QFonxaIIvJp6S5xSlLs44y/takfDdYLb9EaX+fiIVVrE6cyOVGIe8
vkBkBvIWiu9lYJdbHILDupduMxT+MrS2trZVshhHQYzgb8onEvQvd/1KPJdo8qrSM3ZaRlJ46LD8
U8wkdfC6KLrOdQIAcQqS09DE5s3EmP+Lk5Qvj2D7cQvVzgfWC/NJQTkqrHwNcctqvIzzGi5T0JNz
kwfwlnM+WyUtVtyYrKWovVAR61ORE+oyaRt/ZJOgkE5Bn84nl7bhCjQAKs52M0MNujnBsKw9IjsJ
OU3RRdcG8h+RA1zqHYYLE+fl/Ya/39jGNtUXA/CkA5qfHREmJsjFq67opmvnol2NzST+IPAqo++M
2u8oJMjXINZy1MgvcmH4b4Y0p0Ej55s21W513A2Aw0aYsV1UyumiOicIwTfKuI5X9THPm/RVvZ7J
13NtHo5FKDFJfryw8h+iI4Y68WpVgFXGKf5aNiEBDMI9dyiaVSc0Dkp6qKVx74vmhfZyF0XfN0El
D87FMKz+TGDrm1diqPt9yIbu/16qH8wlME47RydZBIT5dID1vrXDqoxQEs/VgiryXnV3RtMnjCeh
1ods8DAXfryOUUcyM5YUQk1uaTng34f5ySbjArGoGlzVMDu+uPYyMBVG0tFLhN+gBxQy5LMvpZMH
BGaEb5uRd8iSoKV9gOXGKEAAmI45XO800X8u1U/Rqf76qTkXJBIMEf1dEpFjMw7f+6DKH5pKAJYN
hvA9xlV9HCr4t+qnQ1ZUW20839XU2C+MQ1f3SmwbCqy7M/8UP+TR7eyLLfmEUFx+LhaCmT4B304B
O1mresfvMofNZEF0nTkevJrYN4pAZALhOHrqDbkpx2ugrkauTFkkU1eU84gc+hEb8JOVGxIheXSs
mxyPMTDys+kP2UZNcsKmvhpq5AXK12m1ZZuq1N2zac8mNayifmL3/6i80XE7zacxmvW1LZ3TEoUA
E7jdiM5B61SYOknDEsk28w8Gzto98ATR2wj7fjMYQbjPfH+l6C4ofVv0S4wkdV02N08YOnBgoUFi
0RpicUe4xYwKrKZSKwV/WPeQ6BHmjBu7ZwKpipcI3+ZxckN7FdYNlJW5LzBQWB6PefAak31xYXyL
XozEJk3LKp6F8KOTh0L8pM7Ij4D1Mz+ilqHRLIWE0C3h9jECPhhuAuyrInQi4429Cqc+K1b61JFT
CZf7Vpm5h4qKeCruz3MV5WRlJ25zsYycRO7EK9/jevLIM2DRprocWjnk6zAf6GKahXEokrjde5HF
u0NusDJoTa/UXg3pMRGvTk2LWzCzqFJl78Xdkd1twBdSYSSRGD11qQ6B76zct5TauG1f03+eEnts
sx2ZncQz9M6XstJ01uyVOPnkbm+1brJW95kpSL3sAStbfU4xBfJkolzMWRxD5L7qcXciUfpbLqcS
qx1I74lh+Yhk+qj4xmz0vxCGZe/vt/qvJUxDwTAg/eQu/RduDXQrjQZSce1vf/cu/BfnAmRXmwIn
0bo2W6A/PPQorDTqdtRW2uIFV0u5/90ijls5DbnJLU717lloHTgFtMPrQG8owrChVX0D1UH4o5dg
+cWyS1xIP7TcPdaWIsBnM7YRPrfyZyXt10ptpl6/686m5NLQvDlVS8lzvsB0aycWcgPF+IeRCDA7
T1/Lhrsrd7PpFFm48OihetvKZXDu82F4reJwPtkJGXHqp11X37TJPikKV20u04lt1l7tMDycJ7Rd
MdSjRowbbTOhOlyrOaAVtA2qoV/TYTAOic/g3pgxZTirlIZG0ipaD7baRCLPBrHvw6TomXWwoMOH
8HWo7dJZUZxEgd0YGHbCYdz//RtDefCHD9p3fEd3HB0biu/btid90v+HIJgUloDqb2fnsO3rD5BF
8zX5YuGbOisFVqvfZ3QZIJJEXxTHqScX9ew2nkyYoSSC/rjF24uUJZq9i9ktmKtYy+AACkee56g2
96qQrUra/dSlp9yKXxRIV3mMVScDm0qwz3KSyqxhyfY0WXG+zAt1TBTwiPzLaau05EpVTvie4fUP
TCjeKZrdZsdWufnQzN63EPWfV4Yr4kyNT1M8Oxjd3OghaKP52ajaV/W6HmrFNhni/kjLzfsgLKzR
sb+f22l6GRBiP3GHPStRy+wuybGPjScTgvRKNWQwRONlacltlV//9l7GvrsCrPgVN+YhXDCtKzrI
NI6QxhKtPsBkfGhco7xoo9a/Fc2LI7GzhPM4l7gknonHenevJdz3y+AoZY6M4Z/qOnkQkdk+Kq8W
GVTt3qjbdJObBKo2EQo0PUdua6R0vhSgUCIJh2JwN/VCJ9VvkQ0HUk1b6oprgAGgcQfrHbo15AW2
2kUdNWg8ZLldHgZvfrcXUazvNMBMdz+7bl/eSm9qL21h4LOQ65U4kZHPRfyixd3N0kb9ivYRM6HV
Rl91khtLiWSubIp0Q0NrO/arB/KN1fTQJ3p/vY9QU5www0qjJeWl7rZYNXlpgQuNsai8R+FQQDIt
2hHXv9/71n+59V28/7qhe3AAxL+IH6KJNeC/2bnLvenbUrFJomfJ6M+ZiEa+bwdJNJCgN8/w0g+F
XCQ5C2q3Bl/k+v5tj6VhXyqhbzwwz9xxnFVt9+vs/pr8aaFe+8/fC2Mq6exyim1esAZT+ydg5Okl
bYfHv79Vof/5lFOrAGmik8unU+bz/7CURUhDnNLyhrPuue4xJ3XEU1vtvCXhz6KbPsR5eigFFjL8
JLsq9axXO9HHi15O2kNve0fNBM/9WxiR1u5y6sf+BWbiL61EHJY3nnsexmQorrMgj8WUoBJjwJ2h
lS1aeM26BYgAt+2cOJfBTcdLPabVdm4a/X0I3JsHW2kUAXATPuXCS4ufM9Wswini179/ILb41wcC
TJW5Cnm4bTrun8OeYTvIfWYBPBlh58r0GyCjEi5Jut1xKibtnUQ+WrYjSiKK4Z0Hab7LnlUDKrEb
4+RW/k9XDsoWcfTHaWh2KrHmdxVPnSHMLxhOuxhBuOvUWzT14cGaXcRjI84KmMTTTZM4M88c9H23
+IQ9y9fmvl7OTaHbx6muzA/clyyQ1ekhLBrWi34ZXYbO/d/mYD8f4zZGRC+7hEE1DwA24uUE3vOi
4A760r6wPE3ec3cat3HY/vz7x+n9l4+TqFfTMSxQxQRA/8EUQ11MkhVq+dPdQiw6PdhYVDO2RYof
Sen4jcT6GGdaeSPMMtvcq5GOsLPDrI0EdCyejCjNqpfIMLTHiNp6BC3/JZGHgjRpwojfETZXVKzS
U9k00I8MypEb6sX+RokDgmI5ZfTHriGK8FPrEqssZPOc3w+WSX9Pizjc9eZ0UpvzZgCPEyNt0dK9
yo+Io/YZT0HwZLeI4iAM7ZgObAQrU3Dp+pQCrDxr5BlglIpUFUDRI0PhSnkhGlvj+xUua8lALGTP
Fc02MPw335+ySy85HqJzwwd3is817JEr3lpq6JYxrNXy1C0QzRu4kfe5XK3Wopwp6ZMwFWRgI93A
m/F+xRuyr/G+h1kI9CHeKDcYX0n40Ia+gwWWRPFMYqqJgvHO98H171+0Yf3JTaGkZ5i6lLhZpuVS
8f7P9cIEj2fUzD4680vlkYFweR462rVu6u9Gi9wr5DjKZtL44wc9WYp3uv/4qocZDWf3rSrnC8DJ
4EHJzAmGzrd+hnpS85jv59FY1qrTXZt6tMkll/C+lBWGf0Tr3lFvxzfs2MYj43P+Cki1PLtD8lzp
wYtqfauD6oQHTeZt7n+668xy74+xRvcGJptSxE5KFpvav7iJQ94kID5mmH5S1lP5ZI37MRT9SGAF
kw9675lEhVF9D6CPUXquvoQEGZ2UnC2QugYRmsgvWnEg/dD4RQzWC8AtqtweU6S3ApgBiA2/dhYh
EbHXEeqiLN2x5eCgKLKdevp7Yd16R0yXKQ6+ZzqklElovEfAe09dvk1NCiLr0nBO9ynI9Jb2pChF
EN+082IB67ORnG3o0qDx1QxtW0AjCnsaIyW5XkQEPpTEs726kR+dbVMH91lZwXtZMdlJOFujuw7u
CTKSSB6ML/Bt4Rj5ZbVSNl51CApSMkCrnsn+Ze1gVXutJJq3C7dtoVdPhMk/zJ2hvS05glqHnf46
kht1Q9OTPTnv3jbo+ug5QZ5Uos6OhKRUaW2z6UiKnzEsvHVRsYvHEcmCqsNqdKm36s4oGhzDqlEY
Fqi/GMXfF7nhXqjm/j9WbPGnEZvZEk6QBSjZtw2XhcJ/3utmHnu98Bo0ROgwX2NMDHFfER+QGPU1
y4X5eep4Z0Zfpy9lQpO8nhhwvRZ/9jh57vbuJe4GomKmfPl0FyVqqIS84VEJFlXLiVISsD49g0Er
ypPSznWR7Ro7xwf/pHYExYhvNw1fNeQr39QJnZKhrbPnENc09B0juZFMYB9E2piHrq2CH5bTfyS/
qdmLtmqfollYq7+PBM6/hnwfQYrlOwwC/P+/MJKsCcAYNC5gEsM/FFX3sRg7uFnTgvjXGCVpUV0X
LR0DrdenI8ud8YLK9Q3ZZH9OY2B7agALY9GduxqFk7ps5E/VpeHRO3OMz1BlIAY5vn/TLXi5Uy/n
D5HoX+ze36WJaN4DGY4OD6zeh8TOHFAo2eKgeWR3TzVdUp+0dGivqGc9Oxxu4jZsRwvLtB1Sjilo
5FHX+5jLCIokcq2HDLDbMWnIbegt49tgCv1JG0h5rMZE+5LRxK9kHTblD0ZV4EPcBWZPYU4VBr2m
ci6114kV9Wzr3cIBvyOKs9n7iMX//g0I/V/3p85rwmCWIPzLFuYfeze9KVPHcixChehv7/GKYWwP
EnHmYV2u8VgbyFhIQ0/CIQaOr2OkWvxfOFkir8NjMxcluPsTROcntc4BNJg9pFX/VV0NhUgfNG/8
WiTBK+608lOrH5chps7GCRmX87eyd9/bZKxuIYr7M7ljFNMLmBmhZcQgxRrmRtN7sbFpnJZ6+sIj
jr+/C/VTHVnzR+CpkG3MHeYVbwcHWN4jzbyVA/ocVO5Ft8a9qqa1hkubsW3tg05IyuOcExdk421o
PZMlkgQQdF3DXehD1Qoqyz1Ntk1zegmk2Lt8MpKxeE0GLV6bTqgfhZkUr5BXU8hoVvc0aE64bYZq
oNOA4zTFyn61fbdbYZZpH/LO01+NcqFJ8SUgquFZ8YH0BDrCOBvP0jGC6BXPhmJqUJf8Znl59YLX
VcfF5jYvkMTMXUPq6rny/OTgyEiagbisU2GYLwo+2RJndmXnvPak1YWREV+jKEoyOkdEjKok2bgJ
hN8IOG2yIOUbWYkkptNcUMRJkUurnXhGTcKd7PymnDn5VNKyEMD1wUXEa0T+stkUlVdqv5SgfJ+F
vp1C74aacM3ssEHFmpq7Xlu0p6LzAZTxxJoYQbfx4DqQYnKEcf3QI5ZzrOA8OkFKY5JPgYS+/Kpo
j/czXZq+ChOvsQ9/5+DXPksa4RersUvna5N7n/2iba76kpGV6OBhvN6v/a4gBDzbqJfUwbz/ClSq
qhEXWypQm3jaT/UwnZJ8/inFiGd3KfUnZ0oP6mspyt7elQ4gasYBsGKRZb6UOh2mybO//tpZg9C7
mqTi6P1E8G4Z0qTvhfYjqJK3yKvFpyVNIXanYXR0EJ5dF6N7c7FnftcqXC89zs+VWa6qHv73qh2j
bWY6w4/ApGDrzTXGjBZTt58M742mAT0lTPOQ1t7nOU3is520MVo5zswYeEgcuIdFGiQsljGXWfol
vNINMbJLwEhd+QNYVeeTHTvLgR0+UWNRb4s9/QNERxDamI9FHa6J18glk0/Skwx7wk/ahfuBwtYB
Fsi4UV0EdSkGZ9gMBcGUsS0+KUJX2ZONMxJUf9T1fNwKDJDbqWQbHxO1odQO6mAWgbGt9NhHupx/
UPTDuSMBbsq+ugs1bSs52xL4Vc0dZiW/H1etKnOZrf7ZzRxrozCuugR8V0X+ybb0DmUa+qS56cTG
GPpDb1uwe7T4m6qutC5yGcdfHnStLm8sEmFtaj5jjJ2DuwtpUlQs0Qe3/hA4AcEWCZvO3k1qtoyj
wYOKmg6R4nXSSb6dRnPBKpP4a60JWwA50CPytj+WQZi8jA3lcjZ/UU8Oa3nE0pjgkmxeFevScB6H
CKPlb4BOrkWfmhgs95gON4rHOEa7DqO2PAv7sFj1Wuc+RA5rfccaHw25WA+84XksSYadfazQOasn
5qjUP0XMMhfkM96Wvzl6JcOa8F2BMele+tHSqbm0KJmKas6+xg0jHtIgm3wVFO/Gkj4bDp3eYMZe
oNol3cjjry7HMSEnSfVVWaBWK9W6u0eQZAtKMFQS67CFQjEiFzmIiRQgrx+Phe9D35A3YVVoy+VB
l6eG64Tre0fIDDOoz3Iz7JQUno1uru+kWxeZ9KoXGfasvNiCP2L+icIfah+ity0odgXcIWpAfpSZ
iQmBTMSQm7bPSv8hDWqUZPC9Ksgr+8lmoQKN1j577fhZeOu2KcrvFVutdT71uDZZdh0Sxp77stDq
xuwTBeVoPUt1PV8L2A9Z+lIHHF/01Hv0d04/jisCPPXHLunSR+SZGPWV4nDG2Cix05EcOSs0lacw
rD+FOvAncue+KmCn6qOqjg3xRAiILLPdJUEVbuyw8PdJjmxWEzGsEY02cRHi4vz7RG//q1BFlcKy
XN/wfN3Tmev/cx0KgdkzSr2R8VPWOY1Yw3esqT+oM08T7cPC3b/xGP1fu9pGYJlpzR4ZjvOadViM
2RbMG0Ne1gmj7DwiTNLL3nkFvWg+Zl1+VX/UTaZuXWJLNB/v8bzlFKJd7Qg7LAbrY92jlJVeABXQ
oGiKTd3g6PBRoVSEJYLqsD6AB5vORC0FVMBd/RNzDIPlEtuPydgYt0YbZQpRZXzKmOk3ENnM3V2B
Enj18D4aKKukkpE0eVCXddy+WGUxb/7+cVqy2PUbgO45vmkLnXqYTswMZb8/l01jRDJUVM3lCbv6
LYlmjB62Yb6HTW/SuiKLslwAYwDAylZRbreHdurbe2iZii8bsxD7aUgsV+P2D5pUGanDKAmKTtV3
e6tvnGMzCntVGY62S/phPjm5eCbsZnlAW7R1axnWEbk52a8kP7BlBJF6Y/8+7qNF08Dz4Af5fXmX
VixYIv7+SbBr/8+PglvKYCnDZO4L4brenx8FW5UirnvNJAKeHTAWsjTjYSExdQWlq3sQoUPRjoLE
NgdniHCXbOwuniSCGitrmlN3HkK2rUaPDieu/fTidHV6cRHyXQqSHxT7up/6+YFwxvHoIHjcm25b
PnUh6k93tvUzDZge73zYPippYtfw9/T4JLYFu/9rRQCiUjj14zpwm4V8Aze8Ms3fUtkhbAK72Xj5
2DL/NPp2RlO0swfs3Etoh0e1bYeL0IOPypcVlrOnMHXNb2WY/j4pWzoHbZkS55kQQeB3LpGCg2G/
JVU37dj6Nru6Ku03B0jLOgwL7zibsfMmGz4ruBaU92qiTa3OsE/kznY7OzLyD3PgfffmjvZdW+fU
RrIOh7s7kFwHNFFI2CXElS20nW6vmANd4kd4qwJJN2IvW1vWF6CC5YF27A9jSsRuyHnKNhGrYCS/
6VmYDbz+fw5lJmJsuR0GpH9eU2edMT+2KfH2lsmGsvRI1VEPrsl+ej+SQLIuwFxtnEXv3mvLe1MB
bUE0ry3KwadwpJqFNmdl4bX+nixRvWqdSH/J8pa6mUssiGabH7lpmRdoBvQFsfRjK/xL6RGZ5PiD
c1bzcAtzQW8gso4TpqXWSEKUvrzNthXOSV2qRX7YChNf0OI8tkH/Q5Fks/SDYQ/d9z6CUlV33Sdg
8+CEZXyeOgTyrBB4+t0ZuoZt2PqqmVn0UvLHYMb+6NlFOVVVTXJTLxEpQUix3dbpNqiML1noTW+D
0/9kGZb9zJx1no7i59jHnxcC+A5NBAOFL3q6KlJrirqY8WA+YhI5FDjNItwTvHvT8dBeRtWRTl20
bcD4btQbijXyQE2M9hv1dj3Anv8PgV/8mf/l2Z7uGzQv5Ejm6N4f1bi+ZvUdO8hKbAr8D3fbTOPt
rdyKboKnwXwUxpzu7zkOsRUjhJiSj7bsJGl2T69CEyQ3jQi476Ix4rPghSo7aR5OyfleYQo6b4BO
hSQd8lX9DdAn5U85zYamhqmLfr56gBvyMk7z7L/ag+9TzZAR4zbo6u1YvbZpsjwrqc/kojXDzQG+
swMtUbAjTKEN7mibtts0d8r3imARmRdQnmJ5CTT42W1H7+ZMtfPy/4yA//oEKVqbjuMDbLCIlvT1
P+ZWK9TZBGLbPhmzEr1a8/Pcp1vV0yRxcDzYdnEOoNEwZ5rzW9IxIdRpvgmg3P0Pdee13LiaZelX
qTjXg2p4M9FVEQOAniIpk3I3CEmphPceTz8fwKxK092nuuduIjKUICWRIgn8Zu+1vvXiF+GLH9cv
w5j77/OBX1CgqxK5ukZAZU2auULKkJYOCsmG1Hzt5a3KSZk5ClZ5J3hpfaAbap4B6EYOplxh1ZVg
1ZUs1Gyxtfw7DL/FtpTEadu0s5k7UwWHkunKn6tmocyiOqPFaOc814aGR/FUtOQAd4apk0tBLTnQ
JFIvlPRh6vFxIEbeEiBjPebC58JVnUztksfF4Hil6t+j8+uu1spae6rRCFNR6JVdVY+M8r0OcEMs
w+eYZAI4DsVR0zvYzGNAG3aIXrGBDjtFKc01ej8UGHlp4InAH74I5KzhTZNUjZX3pD0M4DtoUVDf
lQ+5qBCeSXkyhhoShJL4LJtlsxXxZVjjl0gCNcSPMU3j/hBWQ9XeCUD572DiD24rivKxhZbJomee
wSazFlaT7k0XUfDffFEYnwPCY2wtk+5yIO6PRmHeLmKJoX8Q8YVH3iReQk2HnC9kBGjN7vERPTe7
PMmxijY8gzX9Ryp2nUXtIdLr7wmebJnJ9RMDpqUcspkAq+EijNrL0u/oLDPfekFTrNgSZ5tBN3tH
L2dP3uLRS3HLH8XyHWuftlu4m0LXrzIvFdZ+PsanMPB/PuqnLnFGA2b7Auei3Z1jNEOj9D+8HlgR
KCgBRLAgcOARaP/WyaGE2TTIQwwUeqO+ySfaifYooAhkJJow5Ee049owoKGtd/GFQqW/tdB1rLK6
rB6ufXBLGT4jUQ23si/BJtVL8SEsMT1rFrBP6rs1AJUODurVpr0UQcNSAvcYh6+kGcDAn6X4S7nU
CDztNP9SMMMq6zKgrtCZRbEDqZ8+lLlY2ERM9YdGgWrDEtNfj0E9rapU/Mg73yAeCu8Pbgp/ZS55
X3riFStlIFeoKnLjUuk0HZPGLnR6cMs9+jAZF2ksn+B3WPsfd0Wh+DSm+uD4GdWFNBr14nSdbMGN
K0W5r+F5Z1acu7+1AAVRW6uLjj0aGzeYG3T+kOTnikgsA5aYaMjv1yZ7qQUviM3+6ZbGMt3KXg4z
CjZ9q/vQ7+aZdIk9mRZNAdGu9yTV+zvmb8aFuvARA5CS22hB65SVfiuHbfwcJN4nHVbhbaRk0avk
sGcDoSw+a5L5YOQemFfNKZ37kguCTSMWOq2l4rQg+OI8Kd2roEPU2/OPqNkEtMU+ExEQjGABlvRZ
bcpuaWYot12eVg5ZIu2pkqXglOkyFTIWPe8eQY/lXSZZ7bGYjSfo34mNrZkStIDysRopEKwMQL2y
9HalfrZTHG71lPLlQltBA4y7fOkK+JKsrarooI6s14ap60/kWBBhMUOb9IY02D+/ODT9l9WyYcmy
okBk1UQFswO7rt+66H4FCNJI4RYp68Jo7iNBIoS8NrWDNot6oPXBnK+0FfREKslsHWnwzbc7Ya6I
KLilvjOIjJUc9eaZMOV1JdXmwVpC6Du/dgmJfA/yIH/IhuF1lHI+Oa6HAUrrhyHrqt1V5nhpxnhV
Ty1+K7Ho7vuU/NMlpY+RmxVp+ipGNGV0bU6PECmADUp8J+ie8EXvandR83oNXVm3B/UHVKFMNksF
oRqh6nW0i3YaYKm+Ig1z4UYHRmIihyanfLmZIDo/l09//s4u79yPLdn8zuom2iQJZYLMG/z7qAMm
tGCH0sn7a7EgnovvJY6/JxIEnpdcgxoVJhr59vXaOY4LOoWFYbjEHeszT+D7kVpot4EXPhWLR6lM
lNg1RZTRgvbN7Kpkvyx9WrXw2NoBGIlw8+Y6DUwKhuL3I8BDjh+IsRuIuR7ftIOVOuAZWK9Ta3zV
BmLa50xU2M9zL82E39glxkFSielDeW4LOj1oZ8on8Dtw9wZN2eo0uI7Ll0AN1KMn+wYhRJbvJtEo
Ug4qiArSk4dUzwi8nOdLZRjFG4CEN8vECfXKhfGSUCAjDEqi0nkYfNz0iCILJjzSWKrRiG+LqTe3
spwF21qLmm0OXwUt2j+mrqJLvmmq2e16gWzxIEuL7ZKXODQGsKxefKyE3D8GiQTVHaHlWvTBtuVN
TBVVa4SDERePIqXBFfmJymMaC9tey0ooAFZv6/R+ba3irNGkAriqLHnHtqoCF8CZ9fbnZwpX8C8X
oalrpqryTzVY9NKINOeL9CfBmudDecNAI6ATCz1YZMVbCxyIlCPP2jVUSsgNK+TXabjHDKci8o+o
wJLIsJZLoOALeGgIRFLjkfx7lB+R9PW1q8+gomhUvxl4/u0ePcMBnH9LzkVpW7JIuzoGMOfKHrT8
OJ3y7Th4J2EUm+1SDl+q470Gwt4d1WTDzp1M6rnflIPVvoymcE2j1We6S9gVJDLkuCh7obqEvWic
8JLqq3AapD0I1XBznS4UKNYrHfX+Si4Gdav1BYR5/zMzE+nJLGptn2a0aYWkXisUwtkn5eKm7DT6
EvPeij4HkEUmWj/0ym1ZltLlWlfGCOsGnY+1v0DTv49r4eZa2lICEg1iQTsx40e0elF1GbIwf85h
wspVi2HsZLdyEuVHznyqdxhHcEfV+Rk1dLOrtTba5kDrbsc0fb2Oz3KCzFua2udlRAbeVW/NMKOD
PQ/QGlQ+B5wrH2ESPLWFhKk8bL4kGFpuqpuBRmLUzx7A1Q9vWl/m7f5aVLi+mKlgBq38DPhwC7Ak
zeLXtIvS66KzFuX2dihP12sI+NZ+qgGAsWizITYYNBPJMmA+1HdiieS4C3p9+y9OVuPXGcPk7JRJ
C2RZy3+adVVf/nSyVpYxgjK09J3A0O/gkytTasaFDhVMxKacoUaoLC2AJo8TJ+wrgSzCZKJWPKhI
XOP4JEs3gVL0Fz9JnhaIsiJFw7bW8wgZT1KfKO3UWFwnb4Vcy7qnug8fkZSE9ykwXU3z1W+5eGfx
Nh1Kg67ppIDxmJUPyxdR7Ks1nIhH2NWYqwer/0gBr81AHsrJg22OeGhYrHg7WassEDJbk238mQKo
dV7u8S1SUNOeyJauMC6lP536mazpi6yRwiLzz4ZZKNs8j0TAAlR2uX4w2M1roEUZSaSQShkDaPxo
Jc95j+YFpdP3o8LU1ij8p4sUiwrIkYbyZxwm50QLJsezzh4AjrMSD+pZlTEwAmmJ2ulLajUNxKi0
vIVd9jjqXFN6zqoZZwW14dqwUrvRpWTTVgPeWIrcNzl7m1XsSThR67Qqzl2WescsjI6LfTc2xwkL
gxoeIQQfvbwjEr6V1bMBgNomRUBEuLG0WLB1WqepGx+XW2mQ7DyDgSXO6vZxyutDAH74fRD0nGYE
nY0QI+ZanXAcxB1VMzmJj3iS2Bwst7WmBLFlYscQVKk8CflIOAWbojOb67HEhiGOZDSUqFRfAqt+
p5wNv0wUwovfsFaWJ4FROwz9FRnIwVorm+5YyEKMSSSlNZSo/l3OFh7omwEaJilJ/iUMPJ6pQlBd
vgmD5z0YYv/Axec5HvVzJjCxfvLwHU59AxiVUA0XMfF0MKShuNPU4VMVvOpNNSUKqHCyzsrkf4RT
eiM2Vncc/Kw/JlI57Jj4tiJL1yOlVWhySUEMlL38TFtvDE3BnR96kHHC/ItRqaS1xpzEntqZ310p
f351IhD4bSqxZIP1nAX/w8QtTg3g16lE12TmdnKF96GhhPshpwZYjic/7G/9kTQtjTZFkNJpUgCN
6E02XXQ+u11asKSXrdZj2yyAf27xE4EvfVmO8lAcr0fBP+9bvjvQyfjp5/w4+0AiLR0MC0XUIGul
U80fJ40KNqFalt9QayVYK8Qe06bUX2d+ZKKNmFmFmOTu+WaXW9NWlzyqZvPNVuktVwzDr01Ft2tx
/yLIqAGoyEh754pyt9ykbwZV52uCo52YO6FBe1tG2SYUzeGyfIlrgxQrjKS0Bieo0rN/xJttI1hb
Md7XRk2iWQgpdL5poQLBXCpLGKMI9o7ADG8X2D6JoD4qiry5svczVX2RqjAfbjOQmAsb/wcWn6jD
+lihUV/RA+wFXPrDXq6z9kYYvmNXsOJBnW1bR5lTeyShluHNpZMLrSreXcNq2W1Stk717r4M0LDK
LIroALfdPQvrhhBMz45orRSOp/T3ugVyY6p9stjnx1vgdqkv5s51nyPNIWpZifcPAF18CHBxgtQm
9NWwEoLLskBe1WntrdqSrdECfbzKbKzk+31QaAx7VPx6bWDCu4H5+fOXBldj4zX5frk/qhgZs8EU
d8FUGxsScQBRzi54dNlzopFf7PvZBV824Z2Ythvaug6aAsvRA5YpQqZoj5aWYGYBKZuEes4GXSB+
h361nZbEPixG+BSo4YFNx4MgILdZRfM5RPPsLJohKwZgWe6ykPnR4V+WNPLUTAd8Yr6GV+KaramO
Rn2W8uSx6URoULNadVGwSpnVr0ydAGW6J4krUz7BdcJ3pxYlBzPJ7ip1K7tYPnIKX3Qwl9M0vAVG
MZAwaDZQ32vlzvCqbzGI1GPYZKI71N5tqff1c453zKVLYpxSUZB3Mkl1q2Csn2syD9f1fHIrFTHW
ChPZ2qjjYWMFCmB/KtG2BrL5JFhi/KRiqjM65UnFEmXjMiYNKg+VGzYJUIuVqHzpinDf4VFcZ2mq
oh0BganDLzkuR8sXURp8e9AjAjlqKldNX3EZRsQL9+XLoEN+EEZqmUFdS3tRKEQ3CQyaCH7zVMUD
1Lx+qjYJ0KNntQ6vGqa2FScXY6l4GBtan2zWaLPMfJSkB5B0TUIY+zQ9yriTQDemE+8F6C1kECi3
k+wxtgqciggNvpMWcy9zvVogYbKvdRcJjbVt5/xNOZ/u6e+aTGScDLRs5jQEcGH+3oxqUMwxmtkG
Kkg7f0kzAnVkkuLQ86nVrTfEWMurelgBfg52ZAO3hI394xtDmQ6rPjXUc0TFFyNIfCZaraKPKxYv
4RilrtEWdOiLqn+SCmQprcxevtJm+qMV3apxsl/CGkcNcwDAtNZuxNpA3ovffFXMRvSOeYlh0NFn
TZVZZaTxeSKonRk7h7EMrJpXHkG65Q6l0LlURY6BqBDnMy9lag3fd1Qj/VW3JBYTNQWH6YSVHrcz
cUmYkFkhX6uH4N6ng6kYELHBs8c3uTClMBxa/WBgyN76hqIfeiKdKHmRANPJ5ISNmHFj7XbpjHsj
OQGxwTJBm/YyOYKBI073WCIKVymJpahop0t2KgJqbsl8RyLcrWQpEV9qhqqlnKmVdbumP4VoDRUO
XqSR5vKyk2iCtDgHJSdYwTBFYbZ5wKG3QPCaiqYI5TLxxqr176rDoCfu0Q/IU1cDIpbNjv7J3Lxn
7WceFI2VVmrC4PTryiR3Ob+5KvEsSTh4ovxYw5W9NhNYf6TnES1RSkdWTfLifmEw4+ulR2Tm9/Kc
11ex9neuXYOgHuGutcFrV8tck2rz3OtcYrlwv0BdS4QdotxX935hTvd9xJU/010tJQN70Fqw7Sl5
3+s9Xch5beYV+XDwDZnryzBYqc1ruBza9aFaKoFYWp9YWEhHKFfiEUwlF8IomCRPI5YB2EO+xqyG
NrwO1eA4HBFeUCGS2q9RmV4Pcj1fN5bnJrGcXJTZqhnW+kkkTeACNSt0mtYirQH6pOz48wJO0UGc
Itx66tAtkF0IhVbI6JIbljo4CXVnN0YIczNi+D8mddCuWBzHayGU2+2gy1jXKNljfuBNSLQJvw0/
xrgJiNkC1BOS2bI0kUc2MwddUAm/icB1Ll8wslFkIN4Uv5sAz2YExlzUpbPgToNUIupZJhCxuk0K
g2vMEC6Jrwt4fT3/fkrHu/lke0H+2zhlRjKLUGLAK+oZaCuO0aEfn2QZc/uiYSyrVLDB6JJrvbA1
uNgFre6crlMq+kkEgZhpU70sR1JifD9a7ush6zHNvjKndbcd2imqGEbpLAJf0WB7je4DxIBf7WBt
m+dQk2MeTC5euhlPmSpVvpd7fzhd5R1ZalDHTJBtSjIcVN80zm2fXYDo5bvFS1rQY7pRevzAiz9I
DXP9PM35nSgKpUsfN+0K7xVkEMIPXU3sMDbJnnzRZPxIo0cgvf91oQL5otSvolwwqKsZ6j2QCwLs
rzKsCDRM2LInu1JvUPPCgYGr4BC0UqMsHD/QpEDxF73JFdBIUKSGlrKUmUrUPkfiVKTdVX7jyw1g
+Aqdzz/d0L6RrWVT3pPmZ3wFF4EnyPowC9ZkbNVaN6HoDkWNDs1YqS/Y6cbnaSJHlxlxM05Ksy18
bXSWvzlOqBvVPmcoBh/UKZNLTEm6xmNbnsHbjuRZ+bMQbkpfA894lOf86x/VoVrEhTyXWAf9IjKb
QuYYx2PiGdlKqJk8QMxfcPwy6ygploRQPcGPVE+SjyAQMdYapKR1tPp+1YWjyiXvE9tGz7gHN6eV
Xbm9orirWdiTGdO7N6rxdefzY/uz3Gcqw+ZqcLfK6cPzTHO7jLM08MgwXUyFeatc4DWs/svHqAhC
akdtPJVRjXBxRM7vd+qRhvqdoJIak9XR2xin8tt8AItBcgbO7N1SXK5z15B961JC+lkJfjFQLjsg
bKRRNXKQy/Xt1aYba16K2ImheKx67wUmyAWCLtrwpj3jmwu+NaP5Lgtlv5erqgB+z/JZ9ANhbYK6
dJab+BxZPs/f6FUa8/G84FbYgZ4Mb9hMSWrdLCtLcagEFKaGtGKd+LYsDLvBT3e+Wbcu3o/iCRGw
5LZxbmzVCBS6qNEzUavsmc5deZHYfD9A8XGHqGAR4DEjzcgNK1bKA4Uyf6cH07qDSHZQ5wDe5ejH
F+T9suu1wb/wC0ny741rSzbRtSiigglrLqr/tvVqMMoj0LG6/ZXl2OtR54g5Qa/BEGKM6oBgXGtI
RI7Im2V9DsRozzrA39eqWrlkEWmuWjWPeJKaQ0by3LV0zMLtKGRWdmgyA08ZcJzlXQxy7vIm68nT
/HGXJRn5EIRt7doO6h4S3csVDFiVIyW5fEV8ln6Tq91e6sPwnNekAUPaCo9lJec3eqTDyhVPcg8d
ail4wLEawJV24qGrTR0VOWKUXCcLmDpy8vj96LMyEzqU8/7tPvaKV9KThwesp6LrVe2ujkrtMUwA
YM3JKlERDLs2X2eTJN5MofJtkYkU8y0IWsBfKPEhRwgdMfABmwbSQZt1/mlZAiyfGbZseK111QCs
TWj53XWecBfVho9wzEfHM+956qwY8s3g5ZmLc8XVwOJRLKY2Nusd+vmLWnrhvur0uyiO452mDwRD
jYq2NmmEIF4RYQ70bNAUqR+O2Ftuw4YMej0rp90UGCoWSsLUzbLu9mxh+tWgKKRbZM0hNoc3Fr2l
K1HKdcu62Aa+Bfhklk9Z+ihtNFgfLy1iTwI50ZuRslWwgaDJQYog11xfno1YWzNATOdJ7/wbvx1e
5QQ0gpGKxWEZJY2XMq3LzZ8XDMy59/mjS4FwTDFmvQVS6jk9WpV+643STJ5KRegMzgqPAIa4Sd3G
x5SUlkZ+ApBPpHFmnZRq9I9NiNJnMSvFgU/kh5fea/P91T/vJ+b0i6hE4Q52gXgdwy2uNluxCCNf
6HSiRalPTSWkT3VyT9TMW82B002Wub42ZmPAesdMqhgkqcMXyZTeddR2UXCM0UsP0c/2FfSVyjAj
WrlVy/H3+xOjUG411QNVHmaP3SCZu77R0DPPNzO2RhvZG6hSWcqVU15i0d+Cd2MynO8DDqbQjkiK
k9QWhAg2hKJ1U4jWT+xCcizz0R3JKnIX7NkVdsbgr5wIUkH1sKmTynjHOzfTnaavpsS59ssBuP3r
PRIHhsJmYDRDwaVIX23ZTGGgVptqK/hidO1//9vH8L/9T+zJCZyLrP77v3P7Iy/GKvSD5rebf3/I
U/79+/w7//yZX3/j7zfhR5XX+bfmT39q85mf3tLP+vcf+uWRefbvf5371rz9coOQlrAZb0HHjnef
kNaa5a/gdcw/+d/95l8+l0d5GIvPv/2BHyNr5kdDPJP98f1bu69/+0OaNaf/9vPjf//m/AL+9sfN
28db/pf7/3P3H37n861u+HVJ+auOSkPEDiQpqqFTB+8///EdBniDVYcoSpY2m7CzHCDO3/6Q5b+S
hCDivRUVyTJB9/3xlzonTXL5FpYWUxVxGeqocyz5j3/8bb98hj8+079kbXrJw6yp+Wt+vW7pN9Es
MmXld/8WpHGzKK2ywyKorsCIxDkuWuWm90NaHdAaV3LvPWGFRz+QHWNLefnpPfr+d/z8vAov4Kfx
4sfzzm7sn6r+YqDWjVzn3QHA5tRiSr0X+/yU+V+kwNyKpeyctaZ68xISZ3zdrY1hS4Iw0spWvUP3
kvADbH7Qe39Ce7fbBEYruW4sbclFoIFPOqBF9m/8ggswJuqJUCJ7HN7//G+XzV8t4//444FC/PrH
G1bbpZEfdNQeQZN/Rtp7Er4SeKCOiRNlLxppt8VHJn0zKM19SDqDN4WSi4im2BpO1njpLZSdyUl4
Cd+5BR3AzqftJB8l+XjTCPsyvTfiL7FFIlu6lhXKLXbvO1mN8WCfv5bfYnUkDMoOdvkWC/hN9grm
FQrXmvbzutqMWxodbuHWq3Y1uKy4be042aHtr1B4uMQpO5Ebr7KzYL8bNrkEK6TiwTE6ygTGqavc
e9LIeDXktZw8yP1pCLZRufOkF8QcSfIlG2DjrwxmVkqaFM76BNQc/b56BkElNuuNBJRHdxYhD/rr
TnHHZP9a63a+p5qmhecCIO2doDhGvdXB1ef8W2u1uPa8UzPOJmV6TGy2b+PxXEL68RxDB2HywBN2
MLYriYhp3Sm8dQQRpzz26UltHstsH49bRdtKBVX4raRuh46V+Nn091K5Ebud0n3VGW1lwW67bZqv
MU7jFWEGuAuoeNI0z2Mb4JK6Kt4R1n6plY0W3wXTjYbrZ03ZAISZ5Wp3CDAgBBWrgbbAo6DeEEBs
g2lXq7NVrfkn7RGxSYSHlMACwpdex9zf292b+iF+tKRKEaxpZGhxqKtFgk3nmUfjhJHuBsPxPBQ2
bFo+cu9svqtB8pJt6tk+Q1ts2Pb34fMgN+vSkp7YONgibmYPDMdDjc59kjI77kuaAAGwW5dmJRh/
CR9FTOs3fGNLLfkOJTXN5X0KKHW6wqxMssk9C5KtYhwyGGSPhNcqFpqLdeqOM4PxscWyoMQnXd83
1iP2zHItr7tVvQNCtk++AJ7Ys75Ya2txBe+NJbO6id+z8PTnl5j0a3PwxxU2r41/Gh4GXUqDxrTa
A57Bi7cv99I2OCsn7QY1zWk4ZfvsRrqk/8JEIP264v7xbL+JVqKhAmUV82zZEareqboM9/lrcO9v
EKqcqlP6Mt5nq+rGPOX/r884v+6fXp8MsAqpodkepLO49/b647QrN8E5vtGP5lnbJycSQrbyk3lS
Hv7FOyou3IYfS7Qfr/I3ISyLvlYaJK09KOcSewQfL+dXbUtP1onOzk7fJw8DsofOTh/HPR7Irb6a
1vGWS2Bfrds9963ZU+zqPXSzD2XdHatLcy7W4QHIWQgBep3U28ADqWsPkk1UKsYa36WvqPZrmWW+
TKnREcCnzxh2x6DIAuuXspVn5xQnbkiibt+lzOlvQ+S2JHi2djm6FM2ilbTS7clwOtE5nvL1rVFv
hngNz0FrHO25OMobX+SaOzbdrVjRqFkXzUbTt1K9909Wf/DqY0Lei2InpT1+GxGb8rIf0UuO34bU
AWOJgVD/RtMxCOx0k96KN2AfKYiYb+VdebIOD/WGiMQgQ7nhyLkT3zRb1CFQsdrnyrfHy0iC5ppq
EAF8LU+54wnOMHkk20I645huoW3UyBUkB+5PmrhGs2190CKbMt235afF6JsX36znuP5IyLtTHuXs
GwbMigSfaDt8yDf9QXiJBUeLXEl1ow1e1MLftoi4P8X36EbZhd9q2M6JW33479NLb1AQcwfBTt+J
F7h9DBHg5IchfgWx5KdupTiCvuWghWFNTnqyFfX5oGhY1dr1NwNo4kd4Glfh1t+Wj0p5a6nzPELO
N2m12/pA9hM+xSf9TrwTb5Nd8KA80xe1w3XAJZncgAp30OQ9Nu5XrPGuvgbydbYuvPsS+dkBZF/0
QA5iI0xOCIys0G52ipus40221W6q1WSrzrSWb3s8d465UmwC6jBGOKJTHLGIr6kQfAsuB5poduWg
irZJbuPpycvdJc/lyjq3jzqhmJiv3Eix1VV/w6S3M1beOrTNPS+x2Fk2ViisM5AiPiOsTU/jWTr5
r3VMbuWtD+JofKy5Dgj2CHxOzZy+gTNm7+KndSjviH5/4SQo+Rev1GhTYfhCsUGu4orTE6VdamM2
/0Z3JFuFXxIqlJQzup2ZbZoHrYIBfpbIA82/aIbNr/IAeuagfJPuxBG4+Vq5FS/zzjS708y1cifu
hNvqLTppt+WzdDueAQKvGKFXylFelQ6WP7exI3eyH3QHON+d8GysteP8ZgoO1LD9a7Oz+OlojcvS
hU2/jm8Mp7BfgE2v2wd93WzIC9iW65fB+RhW5no8xl+jmqmreQNlffLu8cejzuIl+bZ+ifcl2n4e
DZrVftozZ7mB01Pxfotp1YW0NZ0AEeTg1P1KeicqOnPFFbR6VT90Fq7GUV0x8Yulo04sL2x9vOO8
I7IpCFeZymrOtmxrTUbFgatN/cpOLH+m2GZkc9HCYaXoSNlEspmtr+v74oYycjduYi5ZV9jkR67E
aZMeCRuiKmBTOFsJJ/82FB7zV2PdoIW0sdCkqdt/61HUWEAotqJ8I3QbPDri4ITKerCoMq40+rav
6srfqggYI1ZL+k56kp6ULTnkO8xK5iapd9K6PU279lSe9H36CE7i0t92H7JmD9WWtN8K8pNm1yQ3
cSaXpHLa0UdUuCmsJNtHEQE9N9iUpusnFD2dqmW76IbW0YwBvts9ETzDLYK4qj5MzYU4+El0SpkA
D424ZVeeLt54GsbVtBkkCrf74im7jw/+oTnWMF+KR1l6KYx3K37VhSfj2Z9iDOnGtmxoxmEBhNxb
P/jjt9mEF62iL8ltMjQPdYZJNctXje/kJpyFeaTst9HNENksUOlu6+ZqxAPc2ZSRg6/Cc/fQXayn
LilSJy/LV0p+R8MiG092hVhOeTF88LFdfqaf5otxJ1/Ey3hOpwF7oU1krffRvPkvzV136z+X/QVg
+0bU6fIQZU7AZADCFE53W5bbpHG88NVPNijT7Z5lPihSLNoQSKtdENNic+Ep2dVdBuu8uTc/m6+0
A1g145uKu2N7as7qi37PIqcdn1VB35GpTfdQ3tFjp1TJKcGe+Y3aVddt/G5nydvEX+NA+xp5hw5B
R2QX9+aj2L3H9ddR2gnP6WPzrN6KnHEdCX7ACljc6hCZ3+W5ymgTlom62pmtfoFTdI9Tu/YgdBS2
NOdOs/osPNfohmPBUtjXiSCpvyqWo9HMpDyAarDGYLILvhRJt8IKZjdPqmvcaISxkZ3JsM0gS15l
uNGtu5RoCO+gNJcSvKxybgE7kFtJRpNN9A6up218Lu+9tRfYwaMWkF8N8sZJQfyPDlXuDn1PwVJv
NVIPiZyBhai/UuFegWhI4bSthu7LlHKGUTp7YXbjpXlH1bVuvQ//a4D8BmTBY5FdxvRFF307aNfJ
6AjjrlPXVNozuNMBAsMNlHcspAoDhGKnn1TNgnqjSXeTdas1B/QRjHN8ptE32m7xRT42tyPnHoWu
6k1RDomH8ffdgm3JBlDb1eaevZ1UfQmrzCnSxrZ6YFNOghW4cCN8GblLqxSP9ZC8S0RFIxZCDp7a
me4E8SORIzB5v4beA9OmwQIGH+p5fGRsvAVhUHPVCwelPWntKb5VV+Fd/Kadi2clf02eiTOBi3mf
n3EpL8LSxyi1813tDnfS64UxadU4xZeQMtaqKNlpBYkTDFxm2yxeFcxOvgNKd4Q1am3NHuuoQtYy
+X7SUxtlB1+SbLGjqLsbmfU20yq+VDXStO347ue38r1mrZBuOAHbE+AM7T3sX7JPzCfpRnwoLzKT
GRyBEVsVIWEOm0vihT6UkWGCtpddhqsu2REvUTnAytgafOQr7Ri1jvpkPJjr+pJoTrTJPfTUztjY
8X3zSnE9FNeCvLGKg6E+VMUhVB2rsg2UjG5Msvg2dct3fB/JF4PZ+dDeZ7fJp5A7qENQBwOqZx0G
L+A9/BYdh5cA1w2Mjy/BMX4C255h/rDh4OJ3oO86fS1padqJ74zFvLChdVwaRKbTy7IFgJ5r8Y6P
2RQdMi/+VziaZZRDXycPCPCDwGAkou3WzehWeNYd9UtgInG0408dh0RLGsEpqm8EPbC9fcV2qa4f
ZYLdWOWsewFENnEGQumi7NsU9A1U4UUq31qQ6H2bEg40rthOW9JzX1UY/a9V/f9R8ey/Vxk7vZHG
9C3//6EwJsG9+a8LY3YVktQb/GWXfQ3fsr+cPz75+vBZcXdejb9Uy+YHulbLDPmvUOdMOp8ygndK
YP+slhnSX2V4OgrkJIKpyE3+US0TtL9KOoJndHW6qKm6abDF+V4uE4y/zoJoBRu4qeHescz/UbmM
J/mpbAUyRcYJrFiyMVe7ZdP8bccYJ95IBDzKMdkhlgdPgGoL0YvCUG1kFSxJxRbphAuVbSbPP715
/1nFbC4u/di+/cen/m1rrLUiCkk5qt1GadB4VBsPCbPYe0SlxDcSIg+/ybZoZBw/ZlXDeDmWr6Yi
UJn2bFAsbkBjrB6yHe85Yb4FMyG7HLXcmhJDUK66PoCxOoVXgA4hmaz1KEiHWlQIWKKvj8BDDV0q
lRB7wrWiqoeBgGcjkW8aU4OYf/nzFyv9py92PhM0SLkGn/ev++TWqIG7mWiXzTmE3ksYDtqVYbC4
CJ4N5V37v9Sd15LbSLaunwgT8OaWBIumSJWXVLpBSCoJ3ns8/fmyuuccEeQpRHfEvtgTPRcKRTfA
RObKZX4jMhXHXAuhbijAdg0uGlMruPFYax7ydhMaeKJV7c3YlseFV7u6BdDhEK1Tw9TemTB/lPBd
GtSJlgG5alUin4ZNuRas0cUbRJ0p4e7bmS6WMbjDvKLgvPoXT9fZ6yYzQgSe3luTfzw9DbGh0EMw
aQZXcIVO2FiBR+ixH31QNa5dHUBCzLUXEK25mBaePiMYvG9/9AFwxdBUeD7vjNGzp8f5VLRVjXgc
DkUhSqkFiUltPVuxvE4pnoN8ugnNYIPO1jaToPAjeJv5AzyzZqOn2QLr6F1Rb3YmHJ3ZEzFB0QCU
z7ZJnwDaQvS7dhHiVbhvJWhA9BpJB40GH5ZG7b9rabEpdXmro3q+CjDnQghdM1clTGQLVMeEe08/
mb/Css+B8Skr04lvvKJ9S3Qk9NGwllZRJu9QeLpzcKReo48CkDcdX6yAPwUjF1tV7rNI/R5X/l6e
hj2GQisfgbiyx5ZMNrZl62X4jau/eubWK18afydeu5dHFIqmSl0jpERHFSWrdd7jLjFan62ieQ0m
ACqCRr3y4YkZRB0XnBmt0OFVqqFtq5h+1uTwa3BoPxLm7HAJkHzvunZYTYwVQ0l0PYdpqW8l4tt8
wQ0DsQRxNFn6Wfs+8YvCUyMSm8j/7vnDqm9+SNVJCzeBdQqLFyN4LkPu5PKn/6xaP5X6RbcfkMAl
Cfh4J87158ROdAzgyaqmKo6J7uJ5gKjJC+xOkdmJWXCPWLixRrHuJ3HtIOOkuUJxBmuxsd1WLU0i
zOV+ym2KjlmzSs0vwF/fhkr5LiXDU2iF+CeExyDa46v6c+iduyyhhstgPBSVsYM4dKw0897X7npF
PvYtQwUzfdQm+tMdeITKvkeq4Jmh0qpw6NaXYDLWoae4doWNt9Z/Awf5yATm8PHvFzfkxYcwVQte
mKzImjGPQjkiM0oFLNztSZ9606FuHNGkABGtkYLjWK7047ZD9NLDO6au7rIcgzzsLvyqvvn4VdTz
EdL7xeRYkOzBKwi1YHW2J9Qp0toMgCf1HyklxXrvtz86U7tLmwR5+oZ0vGlPsQwXvGnv5c7eSqmz
Bni1n3w9XVc5cWoqAO5RkKNuj8MurZJOCx5rsMQCePzx+xpX7hbHNoBUOQzlLCZy51snwKwL12u2
TmNWX3yZvkHUOZ8SHEvkwgCQhjO6ZgN0sn50sv0UO9M6lfInu5QkOmZjhbNPRvHA5MPRJm+l6qg9
oMe6jmsdAJ6P/ZbOdh8zTHDq6SGczBdYMMDl/JHKj/orDVGaQo+2DpCl81G2xREqqNdGWdyXufpD
p+c+gXQxkQNLVGJWLdXfZJvhsj69oKXzmozOd6zan4SZD9JUbNXSB2CTAH4OBrckytAHszZBOrpV
EpPh54Bneyt4ltIjE+AF+WQ228VORAcDFo/uIH1KBiCW+487oQgKBKyrroEDmW5CnYpz6g13oKcx
gElcJxlD90qbts4YPpgZeGyJezJtaX/oQDBPpYMaCh3qbWv2x66s7lstflE0fl8UvsmJDuqCjCNO
GPc5WnnIu9G16vBb4BQ/5YZyzwKXOSJ8GuX9NrSTdVa0K5MyXqmqT0jSv5IdveG887mxFVxxsKdW
m+dui5/2NkgPpaXdGhpleM4jYgOo2rBteu9roRTPEqRBxFLqkxlQLJPPwaAjrxO3nGUltyDLsMum
fcWJPwHGAqHe36ZKcR/r8UtjVV80O3krQvkOA+NOftRz7XOmfIotqhPFQCYQm7Q7AVlofQk1Dt/1
uDaCMXlU6v63VNwLSryXab8wWBJyP/6L7xivgt3qdApDzuGujoRAlP9a7kH63qdoJvhI/or/F5n+
vePXhml6krzuoc3MhSNvXPnmCqNnMErQfi+vAR13oSKxjcbVkfRJJ2Z0TuAzg46FwK28MrXuaXSe
8K9/M6T6uTTHL2i84zZQC2Gh/Lcf6VuzpEa1gpQOc10fSO5xocK51CoAEEMrAuG+yiohVxOXrz2g
xtiTNl7pvUhD8dzkI/0Zhg3No9GauPZiwRXhH47C7TG0AMhK1mPcU5jqaCxtakM76FCD1mPacCkU
8icvSO7UbtgVjRWt1DLFyxd0KBtvNTbSus2ML71uLGlSaudTY+Ik9Qcb1zY1S7NQD57FHdw6FBms
SOMiO/S1C0E+F/WeRLdflXq5kVpEwRM9+tZ5UeAGIscq3xCxOzh4rGnVVvXpmSveSVehjsExklTs
V7Mt5+GrDZwW/li7zSbm+QFqMqP1s2v739BM2LGCGOZYSxn6xQX0/msMKipLIYy+a6D+cew1SRso
9aqGsWG9Tm2aCjmDZCck6EQ3KFyOCuJzB5v5JsBFupDaOpB7kGK9+3E4v4jmvIdu2TZXEBvRmL8H
JLMi90y5cSvHWad0lJ2BBI02ZNH9rKpqHWHzAkZ5If+YDSj/+piWkIWCnA1Ob56HY4rSN1CnGrdt
invZ6D71/LrO/gbMcINXuFuV3r6UzBtTmm766pWr3E3S4hkC9FsqfQVpvgDAUi5Sc9bBec/KEf1X
qJzPw7DhwdfOkeZ00aKX5RMdSYQpx5vAqFzaxaodHhQfB2+EhD3I9FhzgQzgbpXAYhcLN6xykSUa
Fkk59TuybBYczllyFslVb3cN36QURoqKvnEC1wI3ZSjdJo7KQw+tJcyKQwE3Z8DRgybtU1X6x7Lw
n5zUR/T/GY7OQtASQJvzlMmwiFgmasXoGWnW/JPFXj1V5ugAHUbjiAk7mAQHHayVPjyksGpWmm3Q
5u5vCodh0GDbv0cHxcQ+ZdRkAUI1PRvVVX1j5s6No9m/u6EBEyGXTOVtt8GiaSV1CJGESvCWpPyX
ZBNZes1fdUqi0fy3PzVR+mBM+GDTt8OBKBg81HKMH+Yo//InOP02QwM989z0NEkFKvDZrTlVO08J
VpkK3GCwf6Fz++JZyNZm+ait4mojOyPTF/gHaxw2T4pe4LzRGb8NFa1o/MFrzTnhAccI0/Yd/mZf
gLpdYfVx7yRlslEN9JcSCZdx9Z/N78XxQAUdc2UV0QJdV+anEpElspJGaVHe09dpkeJWzNzNUlZ0
67q9qg07vvVW005hymgFQehK6Rki6A992a/jXN9/HCRmE37ex4TLCCoRMJVmqZCPZ6cDxpQ1FvXk
cletWaYb8Md4OGHZEq/8YYP93SqkJZges2iX0CetRxQ6EsRMvtXNV6W81fy3hTe6iJ/vb0QhpVgA
TjHZOH8jDdku0A4MAwfrJfBeaF4jaqqHB8/f2fkpwDc39m8rjGcfZP+YZY8Lj788o4B/TdkyZLpZ
KN2ps+crSQY9AdKEK1Mp2hX2VKpzA5jNXgHAXes+2iVebH6NBxlxqfHFo8FrtBIavcNj2g0PmCsd
Cg9kko+ktS4f7tRy3CaJsQtlfzvK4WuGmTOX+LYP632ujzdFFjHVAXqvQCXt0GSrAQwhYBihE5SZ
k9vWzhEK9DpGpCUomaZ11V2TWC9l2u7bTHoYO38rNelDmaFG1gKWxM2J+dYdGVtUmG+CNmCi7jpG
o9Bu2YL++lrKygsKvzeZln0bo+h26r/6SoCChLftQByo9uiWQfvZUDemNSE5IJ9i+uRl+Tz01nPZ
W29NU3wv2oSalmlceVd5CjBRBADgreRZ7uoAVVa2jSBLl3s6Saz3AC/9qSTmr+Syvx1CdB8Qev2J
l8oXiSFYidZzAHN58kJrVZb2BiYgwlYNCJ7GxExWVT5jN92v0yBym4g5uTcWmAJC0LBMpDoDKbXd
qgNF3zUrpW4f82TYGsN3lJEOlVKs03t9jDEWMRYvu4vLRWwWDVw0Arpcd3OVTbOKSaeUQHYNLdMg
IjHLpJuDxwNiOOqAdVPRnhAHHV2R326aLPxtE4F6e9hja4Z3vNHlrtwwxPCtFBgT7RNJD+CEKOve
aZ9gF1MiS+6Y15+VkqUq/HT17HU2WLd8urMl6xBIxs6yqh9Ru9OU+rmF2DZMiD3EfruOWvUpjpV7
O2vuG9bS7WwVzSyM+AYnBHvMH3STyaKHtr8zkG3ZeEbnDYCXIsE+SNfWvmTvbT8MVghlPNUdX0rz
oCSHSegq4/CVZqtbVf2tplBJJfR6QegfDVU7pS3Miyx2y8RYQYTe9TojO985QAHeTcxT4DzEvnnb
YPqzspX0U9nRI26cN7vOSEqaAePb7gf0FkLzCUXtZ1wYoWc0Hcy+QV4BEUHDrN5L3a5Nq00JDz5m
kgfTghKUHvAo7DmkET+uylk1McNkI/VdLq0KOtAjysMAO+zypGjSr9bZi0Qk6GlLaQGawwDW8lPS
PUkORaRvHpx4eFRjLJGcZOebE3cZ6fbIRYG32GbqUOHshtsQZFsWgupowToHCuWRcOquYtAUlsaf
kHH5hovWLvYtmpL1+Jm4t2lzxw2VYdt1/ORWfkGaS9khkfiK3QTjHNQEVuF4Gq1eWg2yhAg+ymk4
weDGuNKQ5Mk+aQhHmYW0UZtiFxbeOoy8V0RgeJxj/Yrs6uRlznNldUDcQ4y8269BqH99j5b/A9Ob
/024ZtFN/f+Pb07fk7ew+1WfDWrEv/L3oEb7D3Y2opzRDIH9/y+omQEOIrLopjoyLTqNptD/BTVb
/wG4TM/OlsUYB1sx/uq/Uxr5P3x2oTdgIEBrKLCD/hms+bzWoqkDq5DH8ypc9lQns1qrDqYSxkYo
u5o9bZv8AakJt82fIpALkJg3DBXkGKHGpF1IMmd1wV8PBk1NY55fCX9tloZnsaCCk/u6rf7VGTB/
kdOjgSRc7BD3wgioGAW6aayxgucKBBUSIVtkGaCUCa7cX8hf//HV7v/qzf6JtH5/4v9r2f73jXST
EZkQ+RSr/md/JkMFcKrqUnb5OqtJbdYZg5MpAFDJnYVhjaumxroegkO6UCK+N/4unkxjSEELm4pX
nX0EBxJmoU+sBdfcNlYPbWrthoaTPObfk95+8aTftkhbff3kW90mI2KjMr1ri+YW9tVXSycuADGg
UG4Gl96T+/HKnFeOfy0M2pZIHRvU5BdqSRJsEqBeKH3ajI2GJ1T93TRUT3IpubjkHFvMuCY6Ph8/
9OrnMGRZN6lV6ZW+dyf/qJuL2OqtiUDowvVZY+ixaTpwH+N9on/Nqw671e6mNraONyy17q8diT8e
PG/dmw6mPZ3cyW7RMfBTRZssae4S6yuCu+sEsSGqsk+ybj8PCO5+/KPPKy9WmmKARVZo0xMUqHXP
tyCO6kknB9Lk4o+xVsdo3SB94U0N8C5p4QAuPWq2282mVO2o4VGVkBj2w40aj5DIUJpW+oVPSYz7
o57861dxZtCWs21TRJzzX9UVTHvkkKRooPmPVA2SxKmbaMk/GzhePGdet9pdqzmh4cvupPsMGcJ1
hDNYOLW3U4ivAVpEGdh7uqyo7I0rXXeePv54F8eEj6eojHQZdxpMWmYrauh6MeBJzDFRtrZjrGmu
rvLR3/rmgL2RvyKI0v/Rdx8/9X2AcxY8Zo+drW7QeQneNDnBA5LIsJKsyc1XzNNoMBqIIGCQU5CE
KjpjSAwHlw6L+FEXT6e9qZjEB0HCPP+2ZoRjowHp3fUA06EsaapICo7Dp16VNj6uUYV58KTsu51+
i35Bc9uN9bS1Ndp5HF8dfwlJwajHXwrlVz8FhB3HpNljKM78rTRFLoRFjFvXPzq87hCR21iSvqvx
u0Ta8YCOkCJ7TIC1cD1NOIzo+kF0Nack3+aI+He2cYq2UqjcptrLwve6+m7c4BoXOFPxeVxzgtH3
u4AbV3wp7TXNv2R9SuI2btXWWKN4hTvo1oP7KNndqtWb9eTVaIz0K4clCxncjhaZ5lulqgvBR1Wv
fEsMDZkSk1xQwsxWrWXMZ9ka19CIMR6uURsZZYpu+gzFF9xje5urDimn/cymfoTafQLapsKLB8Th
RGDkUmOH0sSRIPeiIkTS3U1Tckz/6V3EbheQAsUA4MJ9P3tHG2PbPptSme6phGZZs47tDvUFzHcQ
DRCrZMXqSdOXNpQo8ufbXIBjqNDt9wRsts2NCDmGkKXxKwdwCNdB6j3lfbtp64jBXHZUnW6DcvcB
QMZeKadPXc9rON7naGlvX9s+JkohsmyYjqE7s3aE2cPMzrtuAh1eweOpmeX4j6bX3Ia28jMMv8ce
7Ejv88KmFcs6//10KrmZdK4m691F6o/LOMXqvnIQ8nEVyVlnlH2F9+wQVVNuRs+nI0VNqEg0LOpm
aW52bVda9F9M8g9oxtbsB6PELymR4gAGn4KvjO1v6/F5ioINPgCbwnL2XYQHUL03y2wj3kAfvYVz
cTXCWnSfkGCHsQuw6fzjl2aMDEKANoOdMTawQSmmgFnU8FE3QTkzGBluK6V7//0x6mrS14XFv7b5
RO8eKqNoyb6PuP9Y/CQMABLbPH8aaRXtx89qleyaHBpJXmysdPjk2MOdgE0OWbvu8uIYSnBDsmrp
S1zbBNjYCbEzJm/IJZyvgx6UnRJlkezqmL4jQ3kwCKnWJB1tmkVS7h3rJDk6QXocKn9pDc4HaX/d
7QQfOKbsfZwGZue+QEvOaDGwxwTWBiSSrjx0ivXOVXVs4MDsOl61N6x2o1reZlBuVbPYR4O0sBOu
nT1a47rBvaLRH50tgI3etpwhPY4wLwhequgCvAISiq5mjluFN7FVTLcG9+Pvfz4k+OunUwpiNcJx
FzOU82WXMwOwhUSmhujKRuSkqizBo8CbiVqkl8KFxHA2IPn7eRx1ykKFasSYbfcgUgIVjSSSUL9Z
M1StEKixmts8Q75fsp8xo7NB62B432fFmvvtiNjFsxTn99rSJEI5h5D9/SqYAOp8eILevDrNtKA2
ckeh96uba6G7GKb3daGe7Np/pJl/J/fIvMTPcZsdRy/af7zuM8rv309nw8P65T5UBcTyz4JQSSaE
NBFlR3jfRu803GqmvrfTn1NOd1UdfvoIkHjVCMViOso22thR90NqF77+ZR1kv1OPqfQ18APA2c7f
IrIj4EnoI9IFdCMzZSjaoluQujGerkhMuMB/ML4etpmcLuTtlzX67NGz/V7FKM0LwXK3kbqNSGmj
PNgEZrs1vXs91U7qZBy6zD+FChoPww8kf58bZ0QKWjtVkfOkK4tdgysnUAe+JpNiKxbCBOKy+CMU
xraa0XBHau29QBqiQ+3Eu6rST6Iz7in2U52aJ9PxDxbo946O+mTFu1qXbrwxXntGu9Wn6AHh8Ce9
o7bvF5PxKyFSt4UUtSVQdqY5e79IiroptXi/uuxvRttYtU3ispHc2Al+YxFodvf4K9947eIlcfXJ
TFlN2O4C6TQLkD5CgX6GVaObAnY0cZiLG+9GkerbeDQPlgOLGUbh76Gqf358Sq5ljfS7kb+ktJMN
Jmvnn0QNQhMwC4xrPCpWsQqePoANX/Q3KK+vh8jcSUb0YHB/G2W0rnHl8Lu7euyxnoiYgYgi/ndR
9p8ktfkxddKjtp3aEXfUxUpFvMcshQEiy+WBaBuX2Fx4A5FpKt7WG1mglVahoITSPtMH5Ruqfq/x
ZIWryuLhyvjc14y+UI1Sh6X9e2X7MkdirqYqtiqu0vO1AgwyxYlOGtXorIec7oY4fOgyb+eN7c4e
cQTx0HFiBP3xN7qWwRjizPCzAaVe3NwKBoNpYZI0lmGwVQPzRv5eK/oBxTAaSTowrnFLm3I9ATBz
Rm+NwspS7nDl/qalJtJHMUW7uL+1uu49I0BRysNfoWyTXZ/GD07JVL3Hvbu/VRntsLlWFfYgGXUG
PgOPkt8uhPQZBO89pFN6kTkLaInDgOb8A6BfqARg3rhQSnutlxBhFCjMSiWkm/E9tCfwqiXGJ/Au
Y5CbteavEwsZwaK7tZXoW+v7W+ZJmzAs3SI4JLLzJmWNvFJVSB641qzGJXeea7exaPcqtIpploKl
Pn9jg+ZsFmvoO9Lsfyqd/lgbxgZt33ZV9OYbnhMnaXqJmOKthiB0VsgSB6AXYz29jXChlcz1wlYS
KzQ/RopiggikT0URMnufyIjDXnHYSkrWrftqxFM9vUviWGV+D2a4kcrvfgttO2Pq4wBZsIfsWzCO
rplQvSb6qcl8+kD1v9nh7C4m1wJufnFX94A6FMP3Sc1CYQKsTzKwuXg32bA2JTKWklPf8JKTXzxk
0KJsP8aGJv29sDoiF7tYHRRKaKhzC4D/Pf9acS73YzmyzYMy3aFzdrS14t5i7mJ63U3yFCH2t5qk
7lOHa3UU209RPR2R0donnf91gHn+8euIp83fRqWxT+0ACI3Z3fnbJG3oqfhCTAC4K3SHu0062W9B
Y61V5oYi3GB+snAdXHukRo0smtl0i+ePbGrb6mN1GrFuolluya7o2qZY7kTKVh8DEL+LCN8rSaKh
gWgS+i/kye9J5B85QVU4hdb6AxeQYn0NAnmjDMbOb4JtXVCn+xW6w9KDr3gR6HFQora/UBXMIMZ/
BRUx8wXLgTwN44zzZS5te1KaiheoM7tYYfv6ZShhvolqOZaOlhHvdDN8yPVgNeoSPcF228JHA4Dz
MLx+/MGv3S+MhVBGpcMlKD7nb5Lnitphc4pvdoJhmeOWcodWXvIw2aiq7AY8IGgq3Xz8zGtJukHD
EyiVwJhf1AtqqMLmsLhYQ/IvZ6rvlEbfIy+50krrN4heQDVY1AQ5Q+Nhu/Dsa9EIcMZ7OQa6/aI0
d1A/MqcadIQNkf53b9hPedPd1k1/21nG7n0azqSEiQmZWLDpmvIuaPRdLkEG1OzbQrpfeKFrmxHf
I8tgW2jUiLMb3nfMKusdhVZ6F6FIGzxO2KQBRdwOSXVnRvVdVjhwTNN9psY7JZwW8ESXG4AykUmS
GBoil2TPTnwUAcwtfNYjL5EzYB9M2JX43pPXB6/fYxn+YrFb+MWXeRWPhONF3EX//OIXJ2Zg52ME
8KrJ6+8oFqHq6++dzLytRo1C7WAUPsRxaR0DIaYrfAzVxdz32ivoAkmlUqsxMRW75I8IgAjx0HpJ
AvbL03Yi8mrDlz5tXNEmSzBRQZz4btBjKFmYA+HK2CfuwiJcpjeiJsEL1maEyiU0O3iTr1WJXdCH
oBu3Fcmu1Tf7v/q6MShkAyhVupsOWfFWgotJTWABwbj6+CUu+wSqTFYDxYcPT6I3+/aZDOBNdvIB
/nK6g2TDVCd+CB0IvAWUTcLwx4+7PHpoKzKWo40NKguY7vmit3GvwHqjOBQ/1x4SVPgGxKlNQMZL
fZeFR80hm52c+0FV8CgVrwsdd7uouAc7s5aN/ubjH3Wl5udX6XQ90F9l6DjvL+eajjujyqMUD/l3
u3qwR+umqwA6IuVO/8Fv5LVc48/tMwuN1ByBPgOlWvOT5HvfPn6Xa2fZMVhhmh+gQea5BN2ElLzQ
YngUCoXfel9N9nNgq6fgsei+CbyJHC/2+K4cJZIneAqk6JTY8wBS5yiJTUkxuHXY3zQdG0nzN1ot
HUu920ythx5kuOukLwXbVy4yGPPey8c/+zKDIJQwHAEvLOLoXNUzp0pXmtTAlm9jIi4ZkTMG8dde
/dJwfdnj4i++cnRhRoHM/hufLVK6P4KHXpdVmJVo6nhB6kJGOVi596RHdNp+4dy7k3TtZkRhN3bs
58oEaaVlj2q5NO2+8q351dQj/GBGafPRi1VDA+pzLDGsUtrImv+YdP2tnkSuAvi2LruVMYZgo7XT
x2t9JWQQMCH8MokieZrnC1nZNgOa9b1r0A7RmBOWBTQ9rcWJDyGuxl+IUNd+JX0R7gjBRbPmrQK8
JryxBlnmYkuCcbMBrSHYtKbhwthbZ+ltzsxWKeOlG+ryTlZFBqxwL8PBIDM6/8JTVtCiiNLe7ZgZ
teilYpI5RfGWZA14mSzDHZQfBb5Krf9FkFSpe9GYou3gmPN+lWOlelPneu+aIdm2mhx7cP4tmu64
qS6Mv68triHYEgxoqM/mc8VMrR19TL0enRkE27TElTg5shzu62m4QRxgI7yJ2mBYyDiuRUzACgDF
wQwLotjs6qucLBJ4epgW+i8P7JqKI11ZlpsgyL+FDANy67uGgAuey9sgdZ56BTyLYj9/vJGvBQ0Q
EyJmMZi4SEKmsg59PVd7NGOCbZAbq84AMm2j6oLI/ITSPpzFhZLz6nrrQBrEiRVn9nxXqZGOf3PK
7+5JfX1ms4XQxmkfIh1Td4vhJO5YSbtw6V5JtrG5o7uo2xrcfmN+yfdmoPUM4ntXcVLX7jzICUq9
8xBYwUcmFr35uMBi2jniSoDaLajIf77QAFxVcj62mCpQa39Gy7azajNWWejR63aITnEtIfZ7kzW+
a94OvbZwdq8FKPqKDpkV2IqLuDhpRt1UmHPSPAw2YJDXcaSeLPklSGnKMHD5+Mdd6bWzurC1NcgP
ePnM20OmEdhya8gc12Hc2iW6QL+UyfxOD7cdh5sxJslxHnpTXbjpL3YvkqcGVz1bF9fUdyjg2aKG
OWOrHMRRpSgo2GBcHPXUiuj3Yy7TYJjH3Ouf/tL3R9oQallbnYLx/Dsa6Je2WoleM7CIYqWm+Hdi
k+DkyaeUGUNh41NVTigrD14K5G4JKjMD1VMb8XiiIXW7gDxx95w/Hv9fOTB72gOSXK57NXpFYsFp
KrDeFa7AZvp7HOofqB3c2/Y2TqUvnhy/6aCgLU0o343GbZgMX1R0Pz9elhn17O/3IvVwwFYKru7s
vWrJjHviCBge1XkLEhwn2u3YNjsDrxDEuSt7jczk6CphgZCSna9BpWdqdIeLnr36EiRbJ/mcdAnW
vsEDBrk/LdlL16XSnCJL24WM8DyZm25ytA4hIhS0ommLkP4BSy2Miayl+c3F4WGRHVnmI9OHESoh
54vcwh7skwbQQh1hnBqDGkknN6v7m0FOXANFpY8X7+pHFe0PkUCK9tdsTzU6rCFZrmQ3avRTiSlK
OH3P8S9kWi6GpJmCOGaHNmXynITRZrAdVJDwfYfbmQz+s2nanxNTWchwLvunYhFAmZLdMM6U56xb
Pxxrqx1YhBhNIFyBUTGLUtS41Fs8/BK13zZ+ewPp9GB62ilDYrxsN7CvlhQYLq9J8R4aA3yKcyCN
88CNItbYYEAFqjBUjkqvrooaFwSv/kEwha85usiQ3zpG+Fq39ksHx8NIkKtNF8L3zPnyrw0OhkG2
aROA5pifew1H2x6JSza4ltza+YRSX3Q0YJ2gDrFSFf+l7f3HECn1xi82aSE9FCb3No14b+w2zcCc
hgKkxZTItJzHjqp/kM3HHsr292jyXiqDMUpnL2Q27xSbsz4mMQrsA3csy3eJPjGGtCikkLWjj3Dr
s4dQyjVeAj38UtV4k5VxtvYF0L8TfBmTyXgYoZZp6PU+IKdvJGABg43DcvrN4C+rvP2RtEMIows6
1QR7yUukewcNCQYTCwHlcvICVADio8KFSc+ceHd+Bn2tKGw9Ed5QdrpOS+TelI2kFCejQWC2iV/z
TN0XfQ4ZM12Hofxc6YvYHRGzzlcPE2/OI+UF7QkKjPNXGMvYMawcDk+oSC9qw4WdwjNtq33a9z/q
xF618bHHrSMLb0ukR5tgIVG6vFWJpAKuTjhV6ELPM0SzUyV4bkwI8fV4skHbTdnR8PpPcf/FlpNN
nZOrDmg9mm8fB6TLa5XncvhJ0BSx2efxKLBqXe744YGqn+qGSWQgHWPzR2P4FJKpq42LEFSxlvO1
FqAsWrDwgC7GXHjllV2mRwz4AvVnow5Hu5QfdC+7D8b8FYpSPvV3vaHvRhO24se/9jLaWyrPhErI
/4Tv+vln1vGo6UK4cm5J/eZN4aZpp60SGYcCElQILO3jx13Z2awuP5PdzR2DFNX58zy/8EagiJOr
+t5bw1WpyzVqh3G5TkxAYuCk21bdR0H8gLmOumqaN9q43xde4up6kwoTGCx21nxvl1Hc9nbq4EyD
pDRG7JvSS45j4zwaJw/npDpu9vmtUcSPHz9X7Jz5Z+ZOBYujQCYGPHv+21F8kgzNs5DfrQjaTDEb
1dqk1neQBzcfP+nq4QH6At6R0ornzRJuPILLRBZj694Du2rVwE0sp/iR6Xe5EAhHyq6TXDsPXvn6
rx8/+8qOkk2E9bFiZV9pcyCQ78XN0EycW99I3FFjZN+QxSi/ZSBwSrlkdOtcW1Nh3Q3IiYt6HiUk
KLISDGmauICpBPuhpEOOitCtM3hHMTkkkzy1S3PpazGC8Ch0ouixXRSOWhZBj5uIEZGHsIql/Mwk
9buN1qppfC5Qp6mLmwjrwGBIduaAbMTgbRq0G7WhI597UJUaR1tBRkOJ9Z8vvkMxz2RLM+Cpz6J2
LGFdqcc9cAXmGX3f3PU9+pvlJ4N0vW2XumDXFh8QB3erSa+CpPx8QwedNoYDhmCulfd7gEZUBafC
K25yR9qBjVrFcrAvgdl8/BuvxRBmyBQg8KBFjjo7RwO7WZYldpipR4cpbPaS0Gocha6qIbgm9pch
8nY6Qnmrcirv5SZmfBAuHOZrRwzADNkZOZE4abMfnzISLL1GZoJRBU9QA39V/jdlDB7SMbqxkL/N
Asj4Jlr2prowLZ3Jt4l0jJqWZadjL6g/8yA6RvSF6ihi04fxuu/8G23AvArSVW198h1tl5jDD7T0
vghovZcm31DF+DWgF2A2Dt9oOgZ1tPd742gO94INtPB5LhpnvJ2Y9YOWUByN2vR8V+TAnCas5UBX
MlNBCa/v4l8dFyqiPc3dYBWHFC64aqIUa2QQamVELT5+gysRCLCI4Mcz2wMCObvB5UqtRzMXhmip
/Cm17Lc+Zpw/3XCtYwAuLWyEK1GdRIG+CihTGYD+bDeWnTfoGhHW9XXzxTCafRIPn6RI+aZGylLX
TL2Mdkyr6B2J8ApRYfasADx1Xys8q1HuCy04Clynr4aHAtpvLqRvJtvVEmsdVC+gPO14KSm7cuAJ
snxVslIy1HmhGxVhntY+pWyNE3RAV32odAzD2GVjiZTp8AnfCY2xxsff88pTVRD0Ql2A6crFjYJW
RGjjPTm4Q4q/neL2xpMm+TeODwdcffUwIxkmZ6F6uHa836l1DFH452ITSTj3jnXZDpgY+6dW8Y5Y
qD2jr3Kq0kOjYN3xaOLAG2Xhkvba1V8LW4BON/EbYc3z42NmfddVAbMkWLjo6H8disOUYaLm67si
Q3oY0sS/S0HpdsPGgcdBuj9PGDy91SZJ48v6CMXG096rg+eu7TYKotDxvsKsZpLwvWj2H3/aKxep
Sh8JkBkbmktkdlR7pWq0ArkN1+yjQ6BpB41mejHZT8qEABgyM5K+SLe/kv0JNS1w4VQXNDhmoxvF
TNOwGhC6itXo4KGnwPOew0xba0APqwbiHpqXWvgWa8HDv/i1fzx59msHTU6lwiQyRhSg0fTFZkKH
Cn+dGNthlFc5gg8fP/BKJKTbyy6CIyqEXWfxYkAPwMPSFAfKrqeL0h6MvL4xpuomMrkptIW8+kok
pKePDqwNqALI5OxGDMdKCWVLIFoMY50PIPbAdA7SvVe3249/1/t2nKXStAFtmIGIxNp0ls8PSTgE
RqbCJnIbOdzKwTitodhNWAdE26EKe1euxoOnqII+NxwNa0CzSj2UhgEDtOp2OIf9HoppZRS5vcGz
xsY5+h8PyUhKQQyCdqO2or6aLX1nKHGGaTrfGqshEuIt6POtR7sEbvANXNF/US6rAkkkdHg1JHpn
i99FU5gk/4ezM+tt2wj3/iciwH25pSjJUhw7cRwn8Q3RJC33feenf3/j4j21KB7xtBcNCgTIiOTM
M8/yXwScKIiDA1IF97Ocv8ZD/qrU92iRo153aOaXeaSouv0t1o4w02YuA0opFaDs5adQbeFBF0ak
nJYQUjd3I2EjmgEzmNU+koZDA8/q9pJrIRIVL25CHSNHA9Hhi3FCP+Pw7jswT7V+cNUJSEx5tHLm
sNPriI1QVs13GWTN24uuPaeQQYaqqdDqXfYFgiqsJgPQiqehjq/Y6V2il4+pJns51pZ2Nz5YfODb
S65eQgKoRBfI1K9bWHXV1n5lcH7bBFQ0AvBo7Z+ljmbM+E0JGndEjqVHDcIotwSv1l4x4Cxwv/TZ
KXQWX3XOuzjQZ2ckTCVHswWnaojxGCJ6eH718fcZwRrf2JhorAUQZijw5ZAVoNm4jI9l01txxKLC
DV00fkl3EFjUvP8wYmX7UDpAPX0jLS77HuPcxfjIstRQgG0GUZUbsxvQa1Hxfb/9FVdfJQtR8UOR
BHF4uVvTesBteuKACKiADG+07IYPojSc5HbHy+frBd8nbSsvXSuTVKrA/1l3ESODMpPnVKJK0OL7
tPghoQ8zybarxY+TzrHJgJbmHybovtmj4B/efujV04KkF9miCid0WaO1sSbHtkyDuuqzeyce9k3r
4IVe3IfdkzozWGDSenvF9cMC+EMwzVZgCT3G2HPfcbv2E6zOUomOUhKgSVE/pkNwCi20tiOstvz8
VSv/U7pI8xq8gKgDiEqXH3lOGlWysHbGLxwONbbEoXks8/mYnDJUM7tycOOPEE03aq1rGoXYxkxr
AA7Dc7pqFGtS2neYXAqPZdW1e6rRabbmva/hO1YhTykxWe/Uj0am/jKYVgRhdxrTzBOTi6nLseWc
EGsaMP8eQ88emtileEF62tJRxVT8g47x8u2vtLYvLJT7BOoO9bplcRhWSDWnEI88C02oMpCPxpx5
/Yy4aJ1/MiwMC7aImKsrMjUUuGpLjMEvv0wAmt1xOnX0ZAyilNnf57DpWzIBo3/VWTyPtmgLa1kX
HXOHD8OwnQvjcsVGGxs/NBtiJ8xLvZYflCbzrMl6DiPlzt/cBKsPiCCLDOoLFOFyRmTriAMN+kAv
PDLOXdudnDq/79Pq0cDhJdkHZrWR560+HyeMtRiNwd+5fL66nR0rSnm+2vlY+85OxQNFiDPk82M6
b4Ek16InCSX6JkL15gqiTzc5hgrEhglD+ItKe6qJY7H5R9OoQHEe5QxzJmXr4l1bVGxOMehmgLS8
HbANTOOgq/mCBrR0NXgKa/T1Ehlxc+yVc8fNavWzBA3p9uFYXZb2HV+RsQdB7PLFGj5jxyZk2WyK
9lGVfJaAvIQoTQuWfJ6krxBLzMzfCNWrFwVQNkIJsxaGfItrd57iwEgUlo06dVc2+zj4mc5fFBXG
ICx1yItMPXpktHyz3rXjf0irHBIqHdl9Ud8vnhmb7wQFeC7i8tcwG4dBDwgFDk1jsJPJsMvHLVb+
2kvGYYIozWD1GvZbZqmutrrP0wK6rSVyjfiO5s7HStbOmfR1TCzsVP5Tek5vSKYqYl+Zy+wR+AY8
6ABYpjK1p1iF4gLKOCuggIapN8vdKU7TV8X+M8PY+/amWpkhC+nSf5YWx/kdVDHJmlaaet7wDB8I
UbCGozpNx5BIm1oJX9vc6+jkkAdpwSmRgn0M9W7jN4gcZ1mvMYgA7cXYB/nSxRazjV7Fg17j8eWZ
ZbQzJvYnym3rNREMCzLb+ms7B5+kTfb1alpAR5xuOHa+IpW+fPwJp3ZoYiBDCwsb3g51k/Gl7uRv
FcYCADLOOZBgp8DfivD5beOxRaS/emww9UwTMe6+RgaVConBHAD9mPwv+YSjI+wikfoFsv9VKb8x
z32M8ZTTfo/INXM8f09RAx+h3tgDK1cEkVpgr956aMvsZGpCI0EQDyi0wVigYVKS5RhHoJDqIKnK
jL6stjBY4rUuHp0lSYnEsAvqpPhJ73YdXuZVBXaFBJt8Y0z8eweh1Ba9wOZu4yWL6+ZqJWoVwXPn
9ltOIdKgc5ysplMnW1BF/ZTiH7/DBtV7JE8CqTxigeaZiBuk2F5urK2trg1ORAyCaNotrvrIkSBn
lQpPqfu7KjPOQM9clGuHUv5zHO1nZ/pdRMEptcMn0FKfW8xffPvn7R+x+qZpgghUlNA4WZxvx4wx
p3DY4I0SfkdQx8Evsk8edEn76/ZCq7tIDE3R1cCmZHlPtJmtSKNJDCt0v3clGrJy76SuMiVegw0v
suC9q5kACG8vuwzYAgYh0hv+FGOP5a2Y1opq+5PaIxciH0V3wzfBvWDnplvJrlTi44Rwk0yKdXvZ
q2vx73UtpvIWsk5XIkWZbHS2HsuoRbTRHn34HWpU2GxGro6HsmEir1M9S8emKZmTYxnUGFubaxk9
xA/ABoRWO9BNrufF5qrlAV5kr/WemQHnLh4KHEEkKcJ6GzG7+Nk85QgtKxUIrYSIriS4In02QRHc
fg/Lr/72K/gFoDfZYFettjpCwRaZ4d6rTATGQQmnXBG13JyaZjgplXGo6LzcXvIqZr+tCTHGNiml
qKgWTz5oceMUtd0jX4uwNpjVCYMzBHsZ7OBjgYXrV74L3gT/NgH7e11sT8Qxwm9hkYzMU83UUOWN
jwhZaHO4n1ELbTD+sXDSFmJ+NiJU1ErH28+7PMFvy8K8YpObNNHe5n3vYuXgV0Fugdj01No4CznD
Lm8e2+Zn2KlbYw3xBO+DpViKRgTMTla6brGocVRoVSr8bnCUdBTfjbvyiOzCs6CcFurvYpCxuEa1
Cf9tbWjuk2qzd7uM13//BIj/CnubSLJ4yVKb1LU2DYOX/w6S4U4sXCOOCgPoWe2+qKXZ4N7wUQtf
br/kqzzobV1alIBcNHL6pacL21SP8hpUcJAEboyXwpBWTM7Se7n9McfOkXHBTkbA0WCgjePGnlbp
jvpg41SvRTMqw//5FYtonai4VsVqM7yR6t/YDNV8LJLhVBSxF4CREKJ9Ajq38fSrb532BKkgufZV
8E7gfJd4CgyeiJ4JQFShG1aPOrib9lBkuKSyGUJpPMppvrHpVh5ZY2JJZ48pxHVvRC6lZkgMQJuG
PLp1izJmtEOaVrtzzGcDdVsSl41ekHiJi13OigLHBYQLENsi+ZitJiEjDAcvnQBVzfpH/F8zlJ9m
y9lb0Va4Wl0NhSHcBQRmblmAdyR/kl8ydRCiiOOAwJmOZkd+X8kvpbNFXl19maBB0TMjMELA4dHf
xYouUsswCAiNndqdRAlTtciEW9EOVADyn8id+hWWFf9WjZHDQzpH4m4THWUaTpfLKoXNDK+SuAVA
6CYK3qGFwofrNk7HWuQHUCEazwIC+aZ8+/7xYklprVk2e09PgsMbLQMFnQoXqSSmMDWAamFPXksS
jyxt3DqrbxaZJp0h/grPyJ/iuSgT5+/g73evQiAqLbJ7OGsZD5vY8AiiLUHNlduVCQa3PMIe9O+W
c1fJCaQe8N/gCdY7vGTMtJ8tszvBaxLYWec/ZRVCEo06H7U+uE2LdnRm4vnn18mA0WG/NwosucFn
VVHxKcbrXT+WoXIUop4RN72VdCRYiFBivFpZGxOr1Sd/9zsW18Boh1FCL/Bv1kSef9fGl1AJDnH7
MubeEG+OfZep+tsOfhsrGEg9XPUB47wmUTc5pUY8fhB9wB7ggIByJztJMT4VEirxYXaM8XwXslR+
nX5NTHVrf6/cv8C5mTsLmYNr5FhfDoEBV6RHgD465ka/9/F2CXMTrXrJmzE/8mNpH5FdI1ws7KW7
/5BN8wPgHwHslfFHWMYPzrFj9qRzFiyRQBoQ4KD4xupS+RYhGZuSw+d4CN++fdaOloDSA8cRDbVl
9LDLQK/yues9NN53oiAMqRjs46SxegZ4+GMyzBs51dWIWHxvBLLBSBmoU5JJXkasWa0aOe65dRhP
fpoKarH6ropV3LuwXuifx/oL7Xz8ivYoxJ/QAHRlczyiCYHXno2j50cb8whIShu7/oqK9fazYKiS
TQODBT92+bPsLAMXGRm9l2PhFdqnSn3s4g96j1x+CXWVikZ+FYxGoYl0+yOsHTjtn5WXfGi5iJXU
jEhuxdRUkNyr4E8/+hmqrwENPqnerF9WUg4+AKNvhxk97jCLrRbmSoTsy0j9Eul32vBB6I51A+XT
sHfa8MmfvqH14nbZFn1y7T6m16QLuSRTsIUuX7GeBtFQZ33vhR0IbiS1BMgjIqWq/fZJSfzD7fe6
upypo9DEiRZ10uVyfheP6jC2GARwlDWp2xXIrjnqZyNPXewtNm6p1dWg/BrgO0nll9jlJKgztUPK
08viEMcO9MgM9Yz+FGhekg/Febr9cGsnV+xVMLTij+U3tCZM86aMTZP3TJ8h3opZxtT+gDCAIU+0
CwzUBfGaub3q6ikB/C/CFEGSuHH5TuOuqSVjUHqwXodAe/YRPgl/O6FBmSvtuZVQ2DvK+nFsnA1o
wWoCYjC/g2wDrfpq3tD5To0CHedzkOm7K/pd7KMHR7dhjv177XXE4Ulv9V1lb4kIrBxP0nL6ZYA6
Eb2WF7Ak8htdyxuUAAM1dxND2ksIwzZyBcBBcdtGPwsGwO3XvLKX+KY0wSkJhMS2uDLf5ZJ21Ua4
IkGzNRRcRGAOqXW8D9v7RDI9X9+6+1a2Eqhkbl7wZYBWlwE5D/SxaXOj83KJIVwIMFykF7G5EzpZ
2pFh2Q7nj41HXF0UXRsKLnRVSNIvHxEvjWxyQHt5Hy2r3asRzRKUjQJK+XpEmVCqDr9vv9O1DcRI
7G2WwUCOTsLlilhlzCOZTQ+m6NSbPwUGN+Qq0cICMa7nWH7urOEI2uu/LAvYizEKwP+rYOsHeq+N
ASdG7olATMEFqMEf0vsx/ialHxhWuWL0aJn/urfPjSZEswGZ2XCFrvRNndhupdYmIinq7And7Nr3
1KE/0j44TfG97TSu86Ptq2ObbKH/1+IEdYeQveeWl69iL8rR9pzLfF6hXCOS2T4xKEu+OVK2h2EP
N22k0nyOQRGiTvrvA79OI4V2qKUC9loiNaVWG9Vaxxkmq5O9ouVnbtgPiCn3KhCZZEukZ3Vj0X21
4TkIpuTyWsOMx4lH7EDppqdeGTgenjquYEQp82Oc/IZpoUTTcR42+c3L4Y34wEzsLXHjGIJvfLmj
jakfAji+sPELae/gf5TMwkkjOgNtcJnZCz1vIQQogpSFitt/2NlgcMFBAb7i+Rd3AT2L0ZTqmp2t
GTtx40UDiC8SeCP8BsYEyT0DxcgA80Njo42w1jLS3y+9yGDU3OSFA0n1hFBoWLc7x/4x4F9kCKuz
tjqP8skEZWcXh44MR+s+6HD2Nh5fZCuLXga/gVm0BkxWuLhcvn0c9apK1zN2GXJUJhIBhZQf++ig
I6KtRxG4Hg+rVYEwMWPzbFb2167wT3axNahdi6RCSBvVD1rxdCovf4cCH6sv9QJ/v7j/XFj9waZu
HKc7GwdfId8cVZhO4Ky38fgrSSQ4dzoB0Ovp2i0L5FHTkjR32g4pQPUs7yK5g/f7V9Hknu5gtsKx
l8P2NCdbYVxkbYvXzlan+Y8JPczXpakG0KYEnFrXeXFn3LUaTAYIpJX5JQjMuwivUPb8H5nZ7rAG
vsvkrY7w2mG/WH6x87S2UKrYxFZnSoyzXAKOhtfhAMGT64MzPE4dl1jXuBWotY0XvrLfWFlMkkR/
GCr45XdOSscqh4aGWQTwoMwhe3JRzpA3qr2FKFqUoNMqSQdAa/uofB6+ZNJnad5ihYvNtHz7YtZD
MxwWCbv+8kekUR/Ndex33hj/gVVkmJq7LKMhsRldxHu8WkgVEul0YRgiLt6zHQ1y4khj52EQi5Yq
Jrh+dG4QaFIxmBaHyuCYbbzhta2lwF5SwS5zmpaobCmvZTKSuPecMtwbo+EKaRkY4Hf9ZD8P38ed
VWNKieNdHN+Rv33ZWH7lRCG5olGHU7M4V8Y8doK2b5pykBNp2KP3HkzOU1E0MJwrxKnQh7Zr/kfS
pt1gbi6+EkUAuJAtQHCgLF/WEzXCamnSs3jVh99DzLg7Kf4xRvlnq3KeBHq4TfJ9j/G3LOWffKf9
kGXOvVJbbjArtKsNPC3aD6Gj1zsNgz6Kro2Xc50S04ODZAIZQVR0V/uhCvShr/3GM/kMtr6z0CtN
8BL38UvowtCddeNL3+avvg/ZxcS/fMr5u19lOj+0gfQiwi8jlo2i5HqTkjYLsSVGRHD7lleADNU7
GzW18eriR0cQGLBRRZEoyF5VKznHWbIVA1YXBDsKTkU0JZcUiWFijzrK2Aj5g0j5YX3pGwPvVgPG
1ude3QmJOpIPb3bB2rvMgFHAEgPh3o2juy4ASsH9uPFhrsOSKB3++UnL64dxduQPQ4OrM4bgoenq
akfti/xAZbg2/lZZU50o/Z8CjCbM73GIIgightTM7jZ+yfX5ATQsmuHcAYzsrgCFyayUZqvUiGEY
box8dVPikpjzKxo0VyIkfYry1PjRniB62Fj7OhUTa2tgXEUxw3+XcbHNZ1NqW7X20vzRkD91/T2K
BIp9qCOF3ABxtfA+j/6UnC2a+PWxRYGaXs6bqyqp2OLtB6C/9XRua89xYtdCjrQu6I7VPH//KOwZ
kcPYlcPnjae93oasyriO64ixw5W3GhgwU2n0rMbm9m9vtTYD6QosfNAOiXZn+LNr6XjxsAv+P+lg
QNBBc5qd3RPOK4gIQbjX2q3raQUbQHtA0NgBboG6XEIgdVmCr+YHtSeRfFYZzeRweLNNGvvgLAof
k7Au1rWK5O5tSmP92Hg51weCAgY0FTRrwtTVXB4rdWNSIwfWLbCuqIVncY6RKSlexU/JkL3olQTJ
GcP16eSLPElAu6R8UydNVNCXN6gBzBX7OQITybmxSM+dpG6HptJqL5YZqzbPdfoHgtcMWCu3FaLg
gdsSsr7EyV53frB7br+G63jN6kREIRVBgFgim1S5S/0ysfF7NgGW0dhETXSsHywNf1GgErcXe8Md
XD0rMuBcYEC6gBtdHr9UToJyiqKGrV+/8TEKnUkU6DU7mI4trlmOcpY+1gFtjRo17fROsdJ7dNS3
guF1eoSjsCJACjTlmHEufodtTHpRTPAPX8Nk/iTBsy2QVKgtgM0odgqnIYEicOBHiRTGQsO5x3C0
Txlmdd5fGy9F5GKLl8KvoH8kEKu43Sw2gI0VceInQeVpdLSBIrvNgwJMNEtf7OBPq0zcAgvflGqx
PAUdIvqdq7rxpunHdVLFK3n3K0QsedfLGnqJ+3ei/mi6+ylNQOi+9tMTO/NLjaRu/rnGAbeXDE/S
Yy/rm41tuBIfBfUNAAd2KyhSiMP6bvUp95W5V6wSijX2sEIwNsSZizFaFhk7FU1nEr6Dr369/epX
V9UZ4pnITtFRE+/k3arZFMR50RqlF0bHdERph48vRMCEo08NwVFCsrY2N6b5K0Ux7RYaWywo5lhL
WJJd9hL4BGKfbX2v7oKfUeJF4dnpMeetS4THfk/lXTI/JZiOdYq18aLXjiBoMFoR3EcwkZflCfeP
EUhaye1rgwCjLhmfDf1VXAGiHpwapnclNifp68AgfjKRexVK5hRtt1/96ltgrwP6Iwpf3wADoPFI
i9P6DUgjhnhtv8u5heGd7IR6sACJiQtSDPLQkfdKNDLjeqtR/tZNXB4++DUMknRupCuBqNhJc9MZ
o9orFB0Lr3MJgAUgc/6pjB8t2PWmf2cNv4pEcsFpokb7kiTNLpse2ldT2g0aPtnRc5mOAF+2vtTK
5U0qLfw9QP0SpBZ15KhnqWRDofYcBhPN/KoeZ1thzPlK2lqjgLbxPVYuApEgCkIgeQpX0eVZYIQu
DaVSVN7QV4+JMzOekIEWp7X1U530X/NsYOb49x0tcoSMm6hRc8qNcS8l1n1WTCRVPl2TQdn6aSsJ
4xu5mXdIaUFVcfnTcrst5WxUK6/W8EEfcJPkjIrGtxTRMC0CV28h4fTuYG5xya90zCAjiSEo2mHA
Y4UJ3eXSSldZ86jOFZ391p2f4wICH2bPoks7IecmCs9RF7Jy8c6hoyE2a9ygrxcGp7x82vhEK+9B
tGlFngDYgfr38seMzgTSsjJLbwrG/ZB+mZvRTRX1bOvTQxfQ2wN9FFX5vWlsEUaveFK8BzFxQJ9Z
qCZc0Y7qYsISqiU+q1bqwUdGEfKc4oQUYoAB1ECYpsoY02Ix4gnwDo3unVWAqxmfNDPZmySZFlrV
3U8pML0s7T/U1eDSPdoKKiv3OhFF8KJIKYUu+uUbIr1tVIhypedAdmHG5WrN4IYBiAD7U9thGa7j
fCNh9h499GZ9miYI8xGNUDxCYyZGk65tdUBXssyLXySuoHdXjBmN6IJPNlcMjF6H3g+WJXZ6zp1X
k+qnhUYlAp54VxzryXxtSD6V4r/sY0hA4AXBc1F2L/dxLceZ5kfc7m39fS4/S62X9K9CA68hkox9
uxM7WXw1AcWtpBRrHPKgkDaGctjYxWvfiK4UEifsY6BKiyMlD36WxHJYea2ecOs6X2uS3jjNH4ru
EQ+akzxG38QvmXpj10WvAkdj+/mblYHgXAab/XFxbBZXAJRZ7mICLeSdpZHEZERDOBcJZxyB4Dba
ZTYsllT1mYMcEYZD9hs5XfOv3nQit8SZZqNKW4nztMipzgi9lCHLblZH+q0MKadaKAj3us5I2HAr
qB5I3e71RPPCTZ7U2uXLxYI8HW1hHQKkqEne7cpGN01p1rTyzdDLsf6wgmYnILsDRlFlbe7sMkVj
4X4Ii4OtVCfe5q6uN8jKKwATOOi0AEAKY7p+FVv7bK7RIHUKr5QhvcfHsIu9yp1mQinwu8Z8rmHY
MBTYJSZpmd7tBYBYaDz4MaaT0e8y606K327dNisnlp8lGCe4mlxr7TbMNiGeBpzYvD211le6jWcE
9vE54TZ06O7RpWjLyBu7r72uvtGemOe420F37SsJ3A2bUiAIrhjzNUoxo5TUpYcJ6k5r251kZcfm
ONXJXaG3+7J7KoHa5Lh6JVhKRczatzzI1+p0fgLjSTYLHmfaYqOoczGS7Kelp6u9W+fZncjUZkxq
xwpxKDhmZiRRl0qHqO4ehN1yCZHhdsBYiRe0OWFhkqeLeYL4+3d71Slod5Z5VHpyIZAo3Zsv/Sg1
O3XawritHMWLpRaJhlb0lm+lLOV03+og+CgAN0L+2BmCfR4QEOdv//bZ8HBg8skxAFJIT+zy2RK1
syaom4Un2mCCBqoq0gEVccz1Nk7b9VsUK4n4D3VYAG0uV4p6Xc56yyjebCoAZ4r5H2zvnRRvHaDV
ld5U1ynmoJwst4xUJknRdoWXE0RCVT1PM7h/uvP6sNW8WJny8FSig8R8C9GspUlnqpd62uRT4Q1o
a5KPNWNwtI30XAJH87k0xECXWb5bWJJ7+8ttLr3YluYYITnTDYXXNPUbg3cuaL7X4OPkP4xRdxst
dQvF2QWEjI2lxTa8vLB4ahgtwpcM9y1j8Yar0oiVvioLHMer5tBOtKusys1G4MwfrNjZK/bD0B6T
un8wMEMXuCY7yu6yjG4jTpIb19dKiGCeKWDb3GFA1M3FqEmWwDcNGLR6gDXaEV3pNruXomOHKrmo
KPVS8lIDWRUBr6owrt4cB4lmzfJ10EwWSDXoBByny62dFGlr+53PIRq/ODSvq4kTyw0SJ896lAKF
ZTgEPbEkWg3dlnrL2m7H/0pcpWIbLkE5RqgXZYYmtVcnnGCdlJg6lW6iK3PANr67+K7LBwW1TuIk
wPKM8xcPmoTOoILGRM+acpldLzVnwWdqMP6mKyMSSR/F51ohWtk7hYpojDfABFePq2rgAanDBAOG
8nQRRiauAEhVQHGSPtiHvGTROGCEr1AA3H5a8dUuHlashAAA9hiw5LVli85Mra7QYjP3GkM+Yk3y
SQ/w9lG3IApXLSCWEWopoEIUdIaW7RB5ZFg3Ziwzjswqw/wUmfYuRbmql517AYqp0A7T4i3M43Vh
KdalD4TKJ67iV3f70ARlWDVW7mWSfjb3RdkwIe52kSntQ1Jviba7iqNPlcY7ZJjOQ9h9IIPfh2qH
E/fWtPzq3hM/BtY8cpzgL9HnudxYUgiNzJSk3MuDTw4ssZxgHeSoiLtZ9vn/kGKtfdv36y2uvT6j
UAkcn4dvnlDAdG2OJ4gJr/Kno5zw1BxVq2ldJ9u/1bViMBZGeyfZa8XGNrtOsnh22t+gI+APsAsW
d36lFQWCq8RxI9ZdYcaS56yutfFnZZoL/MvSO2tK7+YUakjZK5+mPvyQyujlF/GW+Oja4TKI6TRi
2ffsjMvPUMd1TjuKmzOmYm3yaC9sbEPOel/oG4+9sdSy7Q/2ZdJR0S3Y2rh0NPGuYwAlet3xZj5w
5WdsizcMAopHor99Na6vcsSd4qYu6B2gD5dhBsPGavP8D3lCEEHPv0RJ9URgwcpWe0mt1t7535Np
+p6B7p9DaWeZ4Ub//+oCFb8IV1Y6BQKdZC9ujFDxHWPOubJkydgJaFLXxT+mzvo9F1irY/F0O5St
7zGmHqLTKXRGFut1YZPHXR9zSagc8y7aly0KyTi0oWmwr7g4hoIuN3vPcb7kXbDvTfSFtuCj1xc1
T40AF90bkH6km4vrI4KAY/omaYMkvQqmlV8fmnF2RRS3ERoyUVPys9wNjHtjRF5B+bLxFq7aV8i4
MXyFmoTm77WHaZNEhYFNZQEGuTuVKJGMjeW7cxEDwvMfdP+xYwhW+5oXhPPL7bWv27zgKpGwQauK
xRmHivPwrohQGaNIRe9nXlP/wjWG1iWZPWiJKRgOqtQfYsEVkrtDCklJMKRoxgC93wsqY953oMGY
BnEQ6X7d9dVrFphuMfx5+zdeYzHffiOad8CnxcZczEASGtRjjiGAJ1qcQkpcdmAagieRGjrxkr4T
Zq6Ct6sbCZY3WyFhbX+gZY7onoC/ivNx+Y7SuajspuUdjdFXrKFc0eQU1m/x3B0S2A0q4nuojx8D
PzzK9mepzg6334A4Bosrn7kIsmWozzpEDO3yB7RhMiWlYfEDtGrHTPKzjnWihn3T7WVWH/T9OosX
rU5RILdiHXoM5Tyg1ASpZmC8MPg0DZNd4+CRHblOSpAX7QZl675d/dSi9cEI1MSXeklC1EA8hGGp
M2dhvFfti3TfaYcWnb/WJp2jmRxmvwdzds1sy0l4JfAz6YIiDZGU17wEIlStofcGnnrUtcpBHsK7
NDG8ljwkr5ON3udKVsF8HX1loaDJVGFx5lCfnkxCEnE9kh9Fyz6gc0KFxnHnuqedEeUbK75d1ssd
ZNNNEtA3NIDUxZed/XmywgorHbUqdggL03VNdlaPMA3aijHQV5XWqpgz6wqexYFP4yQ6C0g5qGcx
4o90hMb1jXptJcXkPfzzoxbRf9bDggKI7ebTRWrGbtdMzyFHesQX5g12iny9U20sel2fEk3er7p4
+1pSZsYsXkUh565hAziiHJ+/Kdn3xJ9cOLBuPJeu3W5oDa+vSyaJRg8doyt0T5InCrbASA5U8muu
GHcmJaigC+iDcWcxmPD1l94O4bxsYUpWYzx8FyQXaf6D6Fi8Z7PWOzOQWHlmhh7wgnMssjFE8Mml
HQVWMUG8HdqdNaHWI1NM1MqujU8mlKq3sgkecB/qdwbQhybqEWClK87g4nbwufJCJxvi5P/zKxff
RdXbONE1SZge/sFUr5Dv1FGlS4CeWgQOgiGSb6hee1Knws0SmZnnyy4YQ2SG/L1vSQK8Okp/FdkH
sWcFT3mON7KjtYSNn6ijVkGPmBmxONjvLstygvbYGVHulcLGjZc5g5a1E/WjiQmoKKcjkCpdmnoC
KCS8XgSCaRo5WRonjwFRHkkbdef/8tqEtCU9BubFi9eW6RnOdnaSe/ZXDLaPusnYAujlQEYJkkr8
QHG0Za0/YOYl+5WXwv+bZa5rMzzSWHQFRy+ozF1tPFRG8qO1aVYOsr9X242TJ37JZQyyMH9i92P4
I9oCixgkl1plJaYWkWrc0172dL046Npv3dmi5lzHVxZC5Bq6kyKU2hefqZLyccQFNvKsVEaWt/Nk
HPfCGF3MmqHBvBt8a2PzruwMIU3P+IhWC0+3JF8asWl3TEow8TGzjxGwvUg1vT6sjkE1Ra5v+S9x
qT/YUfclqfPPDu2QNh/u5CrcSc9TruD7s0XnWwn5ovGHxQ1NEVRmliQSNW/CMUwyfpLFMG+S90kZ
Hqe5fLF7/XM6SnemnNylIXJNCO0oqtso9R9+GHwJVPlXoLr+RIvO3sq1Vz4N7QTUObj2wBktJ7UV
kjvFoA0RfN3IDbEL7ORsp4xPbdV6RrbXpa0FV7+MwLhSxPJ5wJ5fntmut8Yu7uPII7jA+JvdzMZh
k74fll9mDJoo9mlxhMcenFNrGXtdtEdNo/8NgpzGR6AdlOCjNfRbudZ1TofyoIECvBAloAxcBOWO
UkJSDSlENqM8y43+LVbkX331rQ3yfRG3z1FVHeSsOON8GkzDn+BxfzgoI2F68Aup4Nuxd+0lCfNG
YeIoEBVLVDxIoAbFT8pJeWZnhvVDJjVHNnTrZhgch+VOL23uxSTZmcq3r1VcnGY1lt0mZtoQ2vmR
wnELGLoS2KA+Ia5NAwapS3pBiw/HhGVAPxj50KI/pTIas0K9r1K/1QlCLm0ScLazGtBoq7rhdK/3
83fdwY6mUPK9FHenofYfG/3UaPaLSTldy4CpJY26GvYDPc9EBe28BcBf2d7guynphVczwIDFR+17
eZT7wOY3l9p9h8d9X81fJ8U/DyqA9Ej7VU3WWcm0vxw9/JxW6Z32GenOD22dM4yffrdNne6KaQhh
uhnHjW+8suH4bQCcIPJRzLxlCe8ur6hr2yxBHMHrfeW+iNSPT5WsPiTB+BWSyjfNgfqEGhRea546
4r0QRz8y/TTI1Z9IJ2+1xq860/T3hCQRgrqMzkC3XX7bFBnMSGqQjZtT52vUhE8odL4Ig7SmebRq
7V6OU0T0EfOT/ScBtdp4FeKfX9xEb/sKTB0Q16sEXDVSR87LGCcEOfMQJUISiQmziu0Fw8Mk+stC
OScKuTWV+DBVAXVPcl/b7c/OCLdY+9e1P2+CLqJlUHdQgCw6fjRXYZC0AbK1qCag43zf2+2pMcOn
eM4/yTotACd8sEM6b/kkvWy8B/GPX70HhxmRwLiSQCzqygAolcyEAvU+5KEsLOIF4rRRcYdIugOZ
WIgZx1Q/R8Yx17SNj7ByVEB96+ALhavL1XQfy83YlDKrhw9MVRek93MxuE6OkUo87QeIiM2mRfxK
dUkFTx8BNj09XX3ZR6TLXcoFyvHeSNNA6KIkOV6QGECrweRWDjxW6yC6GezKu0zaeOCV6prVASiJ
JNfCXmeRlnR6Zv7t5urgsOLaflnDcrB6t+8Q8+0mjMo6E6ldvCkUufpDzoRYRM78f9qIBNdll+hj
4GlOr0mgTRaBtW/iUTIyc/Bsv/gE1OXzELae7Of7wK7PKt03YJ4A/o1645a5xkpx6hlcME4QEBdK
3MtTTwdHq2XJHt6ATrNNipkU+zL7mNDVDbDoANHyVxNGX9SOrNR0ntoZNVOD4U3Y/pmX6k4K0l3e
qBFHoccfNn6p0v6noY0PQlTr9tFY250O9oRCZlLIBS0CuSJV3WxLDr7GNTUR0WGI4nOPoESK0Sq6
nkacbMTE69YrL+fdios8BTiKVgO7QEZLB+BL561j1cD8ZQMKF+n4v34+7k6AHLTTIBkv235ma0pj
lCG0GON2WKj6udDxz8xcON5HxXTudWLx7RXXtv8bspyJNsXKlatwG2fzoLTodgbNTw0xpD5RuNoj
6J39OXtVAtKuVH20yuJDrxdPzM3+uv0DxAtcBDtg3IyGUW3BZUEWH+Dd/WdL8LnVHEXNuYjO5GYf
AgPwjlXepVZxuL3Uyu6hSAQ5BeMLTPFy0p9VeTOnE8rgVhHvhOICnlH7zpS8pK4+4TxQR1uo4ZUa
HwItbmnkbnQJyXUvn05WxznsR96uA2MpZSRkVac8sfNdH6DpiCq7Ehh3RfEzSJKWFEN6GZFm2+Hc
4rLD3ZFu71zi4BGZGq3VzvUz3djXRdC6gf3nv385CPaQiIiW6tWAL8ynrkTZZfAsrC3YKHdKr32s
aD0ETXK26LVnzr82oxTTO9J/CjMUBdSrAXHQO5kkmUSeUp+PlMz3VaufyzFxEz89hPqWEvTKEJP1
gOaIwosll8zyUG6x+M17EgztJY+tQ662p0FtDxrKUMXUP0QnY/hqZrsil3cpvtaKJLtTROENA30j
6q5dem/EajrnQvRz6d/SlraM3nU6Is0co0NdPKTaSxOkn0f7hCUF6FR1X+nW0ZHanxjL/Puan+yG
bNN8a3YuiQQYThlBYZFhFEp8FrIcs4Rfb33Smy2ixJV3nfjGb3rU4LLIvq3FkLAc+6hohBSxleSf
nGr8UJv6vrbrr/+Ps/Pakdvo2vUVEWAOp2x2mBw0M5LmhJA0HuacefX/U4ONbTW70YQ/GDYg2HA1
K6xatdYbRLFDsvud6sTPsRIdtDG8Uov+rmyDB4MbVk92RVq8WI1/30BAa+OPUk5XUEZnovvfP85e
3LlAO8M89wekdIdoG9rdzo8iULUSiHkU/PN4Ja0U19My1tnCQRDZYhLsJa+zLArqVBVaM5kUf+FF
fUvfQDpfKT6dC6mUO8BcICILZWiR0cR1WlbNiGQgVbfJ0unFtPRLgWDQnr0cNNZGWiwu8g1hFrdk
i4IrKlhgjomLsoG0tbEydedi91/ftGwAJwFvgqFkpL6Aj46i2KAgyqv1gDmorMHJn1BuvfxxZ9qg
OFeIQpV4fsO7WwRvPSvpTCZotwn8iqjgFWq8MZRuF6vOvoJDYH+O05e+ZD4BouFurtZkXs7uGOoj
QoqX8uZSF2mIyNmcGDkmEYEDIOmj0m3X3aTOnQMArf9/mMWO6boib/FehqFO3bkL/+mSN/BQ1FB3
0Woz6UyeK7RFoJaiTgqgenHm6iwI+9ZCL0f0OAQY36JplFbSTtLu2nain+sjOvLf9VCJQySNSJso
8GlPuFNOh8bA2KNaE2X9jY55rJjNbuputCh/l6LWc4J8I/X6tdrbLysb6cz0Ah0n/gGU4K9lFgAF
3q/9yOSThagEXAKalILi2qfYZXav6CQ9x+VnnaRPjTN8zyy9g6bjDtH4jyRNN1Sk3kI9+RGq9srb
58xSkGZSXRJQuFO5enSurSofeXCnNNhyZ3qypdsU2YUqNl6w3bZi322qfuXuOd3SAjxNSq0gN8H7
epHwJX5HFSZGhEp1+p1uvanE+in/731Dmkmw1XgXwlhDx+Q48TJiefQlXe+AOz53w7PTIjsof0/0
lQ7e6coyDEhY9pN4vy7L/JOkgfZVlc4DkeA2Uu2WxR9aseV4V5Vrn3SmVSXKgMQcUzxTAbUdf1Nh
K+VgzxUq2VN8L6c1+WF3Ozo+ooYfnUXhrHDcNnpTAW5c3sCnYZ6BqdwjDkCpFsWy44FzzapGv0cQ
qCt915SAWc2Oq6e7dLW8eGY+hSu5Q2rCMMqyp9/LuRr0KmIkhXIVjz6AwB9N8URjrM6ylX14eqNg
1oMkKvBA0fZbYnHrIgcbPju8sRMHts+HlmGUPUiu3R2irMI2a01p5dyAuIEjsEBlBWiJmOW/XjoU
2NVmThhwTN7t4GE0fwahB1FR+NvEb5dX7NxeUREn5rO+6FfyAiKnObOO8ZPdolH84732n5zuI2uv
k2RX4Z6KJFv38/KAp6GEDUnVgogOKQQZzuOPC6WU1BswlKdXH9H43CFVJeMV4B/8HF54+Nn4K0nO
mZ0iiAbiIGjiYSV+0F+zGRt9m2ZmgFRT3NCZR9h8FFglf6/NV7BRL3/dmVQA7QV0+anSWjpJ8+Lo
VZPklGWN9JeCr3HuJPvcjJBSrw9mxqMu3vkjFXfD2M6GfZNF3f141+uP/8tvgHBNVifQrMtY02ay
nakBMjJh9Dy0t/3o78NM3luRvzfUzJ2dZCeX1k6ekpvapYejrgEkzoQBKJf0CUWVCiWCxQbWJeqQ
dRx3Xp3nbpX+bsu3sHqe6Wle/tJzSys2E/cEryN6ZcdLm+u1plT+jPJUbW+CJruqtVfFTHZZXuyK
5tvlwc48UIAusqggW6g/nsDM/DGPRiPTUKiprY0KVTBQnkZ/dOfmyawes1lDYftnYVOUCH7CPM7n
bDvkw1a1/6iswHAYnJ+6Gq1E3C/P6uOnAjKYRFshtcCRWlaC6igxzFyPuL/i67xXXCV4hCiBHcTL
4L816i1QFTfV0LE/9O3rPLwH0q6rfvjFHTZrnfxUdk9vfZG547gzs71ctq4W3evT6uvutGPA5HE5
oGwkqPDLZC4ZjLxL8KTzRuNDKYZn2CG7LPiwE+vGd0bkUJubGbKyZL9NFAwvr9yZeHo09mKbDMHU
lMrEXZHmomva7q2+oY3+qrTlboSQEqRrIJXzIyKNShWJPvaShuZbc1l1Pp1rjF7dmqYWZQY3KpC3
7W+NBuv3Ql7ZB+dHBOyL+ggSXcv8X6t1u3fgr3p6OOzZh3P3ivntvkfHOUP9wx//uTynZ8I4c/rv
eIs4N8Vx3Zg1KmhzSkDrtQ2edyAJZ+Si423xEdKAGPNfl8c8d1dR9cYHFPUhhUxqEcpbcvMZxi63
kortmfY7K7Ur2U82Rv1H0rTdYG4NeQbjoh5WBj63ezXxIhA6mgLuexxo9BSGgoSYpaeS6cogncZS
hiH2mQ6AA0r0sNKevjSRNLUw81wrwpxbW+2r7CkedyfQNrVJm5hqNqOXsWumb7nyGjrfQdu26X2s
re3dM8UvIgp1T7gv6CoB9jj+2LzubStX887rywcHyZKBGkSjvIfaNi2usnHv53ysGW7U/kdNs2Gv
JfeTdrUy4+f2F2uN/D26oeSxixkfEi2WIaB0njU+1qqyiZoIg2RoeW+J6uPYpXty+WyaaHL3burL
4gdBFFJQRytd82B3tRtA5MumlW1/7mZDIY3OC7+NBvFiblJsUwO/JFuKlBfxAErijpa6Aqx2TRn9
TN2PZcAYDf4PT64TeUcllIK8p9OKEe2f6FOwCVAEjxMIpBT96SsWrZfJz+Ow8gY9U4kW48IW5pFP
hffrGvwrX3IitYnGgMs77DddgQ0nwQOi00EdrnLzuvvZ/TGA2RV7SX6nElpEO9Ip58UBaCBfh6a3
9vQ8ZdMCa+DCALFFlk++rx9vRwnSkITOaOep2c0YeMhLd8WM+0B4m+byIbIeVahRjfPbdOZdD8s5
tW8apNl8LAIRJS139iraQox4cuVSo1SgsPIiXr49Wt5XOuJCpDeitzxot+ZY3Y7EQVzdGjePsytZ
vg+U1xqcTGxkbixl12mauubsrNxsZ9NN9oZ4tyJ5gn7y8eQ0oWqmPFmYnADFyaDx5GCgD/echJmb
F42LVbNnSMnG5g7qlNrVrstg5UicJGFUKdEz5pITgre8Oo9/An7rNIayqfVsXQf3wLg5R1FPNjId
gpVX9On3isEQc6IWwSnE7eR4sClom6BCb8zLQ0+iiKZ8d5p/Kv/amVwl3TZg00LXwhpapxUmr0z2
1x16tO6LwbXjwVXM5QNMSPhS5bqLnl6sxBUE79obwm+zdTeHG0q2m5rZlnYoEETy3WBvy9TV0ifZ
3syHSY3xmv3ZxsPGClxL5YHlo1tbbPLfahJuIjuG4agcIHfs1PCxnB+q9iVxnjo5dTsd7eZKdfvi
RdYyF6eODSbOmzxMN9pcbpTpScm2gbVN7Z96J7sVqbaBBuKguQFWc9gJVK4Z7iB8B/0HRlaukVgo
P6HG43YxvcNDmz00oIMuB/GTGM58EbwE4Rwm0kkZAleBTIrytsXS4lUwoYRKcD55YAlolaMNQQDJ
zO3lMU/blJCNuaNp1JOcwDhY7JBUkro4lpADFBVKgfYXoksgNNwS/Cb1siJ5jxEzmYKfobHy8Drz
vfSm+GJ642hoOouh8yxxJqewv8QRFS0QTH/d+ZQ03bU29Cy6ZA2uJCqgiw15NOBiQ8p5zcM9chqv
4IqOYJCbLXZoUIRz/hxIOFpwLLD0FiJ8K9N8EgPFNKMRKuo9XM/yojjrpEHOBcW3lkbkWsFNVpgu
wrQbAcgW2nKy+pky+YaZesqACp8QnhqHbbWWKJyd879+xyK3r+WxdAqN3+HPwHox8dSQeiuHfjvJ
iAtJI76ms1euhLwv7Npy4gGBiMze4dm1jHlTo8lVHpmt11c/2+Zb7Rza5MVPN5P+TbL3dvdPT17I
syZuI8/YN77rV1tl3CXVHpi2IIhZa0Wq03cgC0JRRQBzqRlxUy6Ck1PODmobFI3GnVIfLOvgTDdm
jczFj/IgzTwP3SRwoUJSMc9aT7Pva9krItf+Xmi3xt4aEKfaVB/GsHH8Zy29urxfvt53JzP278/7
Su3/yiqKGg+DPqLsE4deNW+NbIfPWv0Yp5v6oZ7Q5diN1Ta2OZe32a0MhqbRObE3c3GY86vbvHET
zUXNvZW3oQICYHMAAOAMT4q1Ej++YLUnP5RYhW4gsCr4k8fzmMVx6s8K86hM+tZm1kLEomDMvOGl
+BEHcO7tMbtyZCwALcWjP7kdB/UqdboCqk39A7k7F3sTt/M/6zjZz+V3dLW2VU8KbUgPiflpyBAV
rENKG9W8K6OKHr4XyfbBHoqDkaJKj2IeKTaWB6qzy/38AIDoyjKeyAE2kvre9jO9kB9oKTbla1Lp
j5Es74C7JVibRl16aCXlF6anQtteFS6Fb3HiVZN5E3avcf5imldxSAHAuNOzPdrtbiLdhlK17cC9
+/JjIH922mPERgbfkWClnYoPqa4LMv7Cml/DItmlWn2lpQB5EF7mQrq8TcxzYUX5yj6BXlAqWIRQ
w/GDcSxUrgzxK3fNr+CmejKGXYk2FLfjTdwdZrC+UOnUg2ICa6Mzsx3GjR4g8bKBkVGp10qzcbrH
K9xP5DhxQwV9q/yDDb41jF1ENltfcfq0J+Wufc92U0ts2jpcz5/mrX8rSfdweOJxU+vooHgUe1Rj
X8Y3Zfvg2zuU0dJn5b7aOY9hCcq4e4Or3sf7lUk4ee+Jowzgm8xW4BuXZ0WvpCHQKr31pq7Y5j+6
/NFGK/F38CD9bDglnYWl6i+fytLIpnrK7BulvlL0rZ4eKrAg3b3VXhnmW1j8SJ1dFbVw2zZN4+lj
6ZY0r6u9lG+nQN3UOfWBFgjHlRM+qFC1Z8Ujn5n1HYxpDBLeQmNnNZqLYG7wDWyJ8WDFH8Nwk3f3
gbPJXrPyp+oMm0SpdlVwb/jYVSWEQFpBIFYeNH8/ovqnBoFXdB8AGG+jYK3dcG6iQGcAREWKmHf5
os44yWrh2+pANggZi4ocRzLYChMCN2/ewRCvXHrnhqMNRq5NP4py2+IlkmSaEktWTuk6HLdc7kVn
HoTFQWJ9ajF9sWQN/G6cud9BO0Fro/1FU3KR3Tt9EkqDnLZeCZlvKt+FXItQur2839ZGWUS8Ef+O
is4j5YWQ6KM7t/P4Pin1WrJy8nRmV5MZwVOlgnH6os/Q6AvKVEAVu9cS9r8D92cmjI6UppVkvMnm
Fyd46AUBnWtcmSAtjcM9II+tXvOQa9c65ucyReq5ZIiIXMBqWSp6O1BkYyNHPJvnLcFlUO1rCRXU
3P6dxj/CXvV4VAa+4lWOsvHbp8uTflrLQvuBa4bGhGCdEOuO7xmfpNkMY43H/FC5IncTKEVBzFf9
Tx+QRBoiqwacoKi/XR75TMZEYQUoOcabCPQsN1U3OFkfx1RA7Yg0GJFBFX2ZRMs3JuTU4sPxjG6t
k3v2Y2kycXJYZSp4iy2WTF1GHhU3UIewcw1fBStM+IWIXFVoHYo6EkcA+7V2ZXOfW2UqBxTtCaiy
Qav3eJ4ju5hlHAL43OR7aXykkjs1r2KerfhFbh/sEFaXBIYSZzUpWavKnnkbf4F0AYagEHDigGNO
hjlS+UaE2PHdpH9IRfkGhUCjfzesau1TzzwHoN1SusEh80v8+fhTS5Sf7SSGABADvbfq7KBWO0OZ
sYV+EAS7pkFF0YKdiv7q5S11bn2FyQ+pJ64FdEsXWXiaWM7QOVbtoTS1Mft3oQpvCQx4+EYw+VLK
Ud6FUM7KuCIdWCRrR+Mu0gW8iNUOxiQvcKTmh/qj1W+VYe8Y71ivuv6MZy7zHmUbweMLsIq4PPyZ
wCmkreg/Ec/oty/eQO2g1ENBqZEetHnVTvqhHH76Y7T2kWKHLj8SLSQe07rgGS2JYHkS5USRlkih
v03ds0GpMeEFG8a51+vdDu+fnYl8sto+CG3xPAh27Wi7pvx8+WvP1F4AYnCG6N3y6qQkeby9Ugli
ijKh52dSVoiR59FRlzTq7wXZut08iaJbb7i1o7ujzTvMkLxhTTr2NHbxE3CJEJwPMqNlK97wi8JK
bb30BJNKQzRRkACqDDJkRN6H5kVXRtdzukL9PT3Fx6Mu0gwcg+skEvKkaZkdMDBArgBddf0ATvm2
KvPHlXk+PcaC5Q0Yhfoyl8NXYfivp5JiJ1kWJjA9fWzlMSV261rZ9A0Mv9TGR2FTN7hI4Y4ckl6t
DK2dbDWyTYFTgeZMD2CpgmR0Y0O0og83O9cmqloxwCt0Ezo1u81L1JKF+TW4Mp0tGIPIFDri5rzm
mnyaZh39iOWxSsqoDGMjrD1ZDrCiRAk3Mg4ydB4V33V/Bv+15mV42vKAR4E0DfYJiKZQxxQn/a8p
r/qqzTVlqrxKKbZJAGjQlL1Ya6+sStoK8atSCPNK2FwYuluoktcN+WObpocQA0ltjad85i0vmJ+o
vLLTRf9wEdbIe4akDsfK642QQn/htn3s/U5B9+ZonQUNIEOexwEy2ka/E85P4h4VesEmVnY4/3hZ
9jAAK+rQDbZHtB9MDaDlQ9Fh81a6IFk96kSXt86XmPtxlOKngpVGah9VR+p9x1OYDbY9KVOL+ukY
b+HoobABYZ3CgxCgd2zImXrg1kjSqHa3DebOTeVH4RcRXeXdL32+77gy7PZl7LFQ7K7jACUQqA2i
elOH4bWZ4AqoVleSXa+FVxG2Tn44XS6BluAdsVQtr3CUVHsLldQ8effJ5k007gaEoJFoFcIVZrOf
Ue4c+F1pt5YTnznq1M5tmdeekMpa3puo4XempFXsO+KYSAKFfEsyG5uy3KsZyg4atoR5tzOblZB2
LpgfjbzYYngRdvRJ68qLJix00BQQgihCOEaMbunXdsbXk4XypwgzHhUKv/VxecucdrhE90QAZgH2
n1Er6kytltq6Lz1tgDomngOAPHNn2BVdcpApJurU0ttk2ieoVxgvK6Ofzj2j4x8GTEZArZckjz4p
8sKKVaK6ZO6a+WA8SrPw04w3cXLX+Qds9fZN2e8uD3sa3I5HFZf9X5EmbSBmmpNS0kNglbu75h+O
iGI0V2mReJ21Als/k/0eD7cIbMCCR63U+MhZDV3gMu4UIo6CJzx6uD2SvOwzof8ZJCyz/ypwS5c/
9/waf6Ut8NhNkFHH31vF+YyJtozUK2/XJn5Rg52cZF6a2hv43KGRftnT9op/K1M1XhlcTObx0ebr
/xp88cZqoymGnTizwei2KMAU0FfItDvHp2mcSVRJiOZimfENuE4b/RBmaI5jyZlXa+HxTIbMTwEO
BscBCJG2LM9aAY7HfTsJuexkAzq8m1+LuUcaLz8MkbBafwmzhlC4BpE6fXWDk1DReYczBTpoaR5L
rwVQ44wi2BxU+3r+Zw4dtwKUCU9opcR7ZmfztBPPaTQNRb56vNKhVSCOGrdogWE3pEb1Zqp0bMrp
epV7CpvXyfx7ZXlPIzcXJDJD9IVJVpAhOx7RLK2gwqKggFQw7gzyEAia+7G/H/HDNafaNUbqYHSo
w13R26+XBz/ztQJbS82JdPhUsj6rfSUDDZB7mP0cyrS7C30XhaUQ3+qhiD7H+p/L453ZyrSUWEiA
XjChlr2lTFfTQMvs3JPJfuUJaaOgXrnCv1ZocVyAC8LBQUYX9OAJ5oIrIbZz9OwkfdxNGmrQsXEX
5sYdpL7dlH5HBeWApDf0VvtViLOamf0tGhtqk8VvR+8/qiSYaT2Zuucnphc4uIPZ94Gd/EwMhAi6
eTeFzos/9L87jGE2TRUfDKOvXRtJRg+Ayy6KpQDhDfWpD/9cnr1TcxAN6Xwge/C0qdudSJCFUpx3
1pDlGJKYiAb1W9W5LUvK+Nzq1E1F/tTo7aaVI+ruqTsajyD93EH9tfI7zhxHqMPUwEg4EaRckhg1
DLOhsiEVJ4EamtvsEPrBt7qKrs2hv6nTh2noXVtBvXjMbgUTRwRn6DL7xmxvSt45ltqsrPrZqREU
UuIDGrOUNo9PUYwmOMg71POmgGNDCT0dyfin3NUGsgFU2iCfoStBNy3OoRoUrhBuzCZ1H8ir9nJn
7mQat//+lsUT09dDNVRgP6ElQr49kjgW4c8GdQUzTG9Nv70JiM4RDvV2sIq3OXfCBHOGSMI/Qe4d
zwPpM5IHaVR4LTJlUxbs9HzYDRgCldJBdK6Fo5P+swgMsm3t66rIx3I3y8HagojUa3kMaSyyTRVq
XqaxuLOLES7xPE050CfIlMYNrVZK+AkKW8aXmltp9u5sytQ1sDJBPGkcDyu79NwvIKbqqCoKTMcS
xBzMqTKPTYFgn/xgUVNQ0J4SIv4TmrjIjGx87B6MMdimVrBXDwa+E5d/wLlT4lCapcqgkJotlYaU
TI8MLTGICiFNbA1uPx6cMW+WNi7/81CUcICv6Og8f9Esj1d9qKWyRVUp93xVvrLscO8gxq41AbfY
yrqe1i4QxKVyIjQroJUua6BzKcdWG8Of8XXZTSf7HkrZnWN9pP5NgzqlrMWPQ5/9d8AMo3L9Gwo2
PmgPLu5Irmvaba2CVp0Nt1gf93NY3dBEyqTrLouunbze5E6/j/Ns67fRnSYZV1E3rHz6qT6NWEUg
+EIKBjrX8n1dJIGV9zNUSWlUvC7/iBvjiucQ3ufSLjdqOomcsunZVtIrbU62yD1Jirzv7BkhsPlQ
RNn3yxvsTDoGf5mdDVePBhL4geNlz9H8lnIZ9RCn6a5JMjw0ceAk6l8V6abGMQmxNMtAIWyS95fH
Pt3cDC0sGoVwCDfAIsZFU11Y5awCk+DCGRSyFOfRqkKk2qLHyyOd23Fcd/A7Ud/BA00c87/eGk2p
BThd0hqLwuYKPYTvuTV9YpnsdU0vua1lR9thLtZ6uOfn9q9hteNh6dSFciI0IMHDVFQpyutMTe4H
u06AH9Re7zS3vhzcDLbOdht3l7/5VDaLrUY7hQxUYPRPnvOxocaqUaPXVrZXVVteZVPxG+D+TvLz
P2E/HQw2eXyXqOFPBUc2Cns3dVHfzqbiTm5avndF9nz5F51mioIqb4srH6Ec7rbj6YjTplamiAga
jvW1Mt04HfJAKW4olKZ7uSC0Gysx7ey6/zWi+Pd/rXsxNIZZlQBx1OoeddgXyUrfpPrP4INdTuO7
oCbjsP6nE/XvoMuqXTeB9ipmPrMxvQg6fJRN+ymh+TsFe8kqN30U7do4vLOdYOVzzy85G527imYp
18bx9/ZJYlh+H4L/Sce9WUC7aNrbKgNlEtn4/JjXSZbvUrXeNGWBKantWtbkaeUbmI0P3OvvebV8
0wpjJfR+aXIe3+NCGZljTnORELw86LYxJr7kw7EbDek2iPrQTUCn+uZjUDrlpsybfD9HQEUK1O1J
u6LKuar82xqul6MG3lwH36PAxN7cL1qer8VrM3cmbk7pFWpfH3MsbSa1eYBCdHm7nskHvwSdadUJ
lD0uDMezaVeJjpE8vXoH7PFov5ad29r7ANytldHcGX6XY3tvKWg23iSYW8Y0aNPQ+b3yK07fdse/
YnFvhUlbQEXlfQVza8t6uT+aJ9+A5ZJAq0Jb1ormbayn93IQr0WQcwFaVCrg4dLRQM/5eAISa7TT
qsAKoHKbot6ngfHZyRMNyqB4CLr0atCc3SDbWzloKFqM333Z2YXKQWpeFQ0KW74SP87GU3F1Yjwt
JL2X1eBRyRvQ7yjZ1ilwOwZLE2DOahbuq4Do5ZQvae08Dp0d0nQJ/yt7TpTGUCFACsXGynX5Jpz0
yDHDjlQskKd9bcuSq5fN9Wy0Oydp7jW7CFdyhXPhEi0ChTKysM1cysap8mBpta3R2xq1B4y6doXZ
ffMN4w7PwIM0Tc9NkF9d3mwis18e1L+HXNzI4EU0a6LKj74qZy8Od52SbYLc2qJkskP1aGVKzxTl
RLkRPrUw6HV4ahxvMBrfY9k4ClX4wLhC1NudEfCVe+UmJKEGPVZ7SVO4uMN81lgcJ1MKCC0c1p77
+uljC8l2OgzQZ9npJ33FVpuGTMW5xDPQvEy1bm9J8V1fAKIezOiQajy+uoy8LH3r2ugQl+HPSeu+
U07FP5LuXygpfyqZYnlEO8yv9cpLqhT4uz2/WWm1s7TWxlcg+hEbP0YVJFHZ7fpp+JFrI3zkzAYL
qk+3pQUQzWrClzSNNVBKOR2fsb6NY32fZsNGK9ODURqPqBqP7uVFP1WzgtoiCv7czNwaJyJyPm6A
wzCmoiQQvt9Fs/Vmx9nebBwk0GW7cy0feJs9/Yz79kYJhkPSqdteDa6aMJ3BfevNJn4u2wwRGLIq
X6k2h2wIDvI4rOSLpwEZ+IIsuCYsFKu0vN78aC5VKVFib9KmfSM3qEolz3OoPaR5Df1Ybn7kvyWl
2oZZ8hlM1W9TC35NWC3N0Zq5x8nZFL8EZQSuBXJmktjjjRulXavbJb/EGhyvqrurVlMf0EV25a7a
VHNy3fj+yi16cjbFkLA7udZ5xXAnHQ+p+n7Y97kVez7cD94DflHvsr7dJXZ8MJ21uT73gSBUBJkU
WUPA9sejxao951Evx16ivGc0QMeqpev45rQP/a+hXSnpiXvkKOzwaai7cNEwlMDGHA/WI1VdRRUq
x5r6ps8BNnGtKxXN9vI+P70+xDC0OFDs4quwhD0epjEGxcD6K/Emq7lO2hYkJ5AnGJ5a2j/neKvF
KlyfOblrFOXbytgnVylj0xHkA4nkPEEXuW8dtnKVTUBQQw3n43i6idXkekytH1GuPBhGdmdDXeE1
dDMV9kYSWHEtuavG/oFX6iG0fDqcYbd2ns7+KPp9lFExySA7O54Qtc+CWmrCxEvj9Dpq7ifAFHKP
Gmlnb2MfotPcXeV+dTvpjutIg5s6VEKn8TGVZ8glUwlyzVoRrTltk4iJAuHHFuexxn17/JusJktD
U5JwoJabbWzWt5I67m2NrkBoPs5QOi1f3vCOR7d/vkGBaq3ydroXqSujeAa/kYI2l+Hx+HmpGDwV
y9gbaTAXc7mV/EdjkFf24unMwxkQLHySGYiM2mKUcXKMUh3pZcvlW1c+lzav0PkOQ5zdyr47udoo
a4BjIAoDmgGas9h3ci3pIaqEEVaHhVvTZc6kt3rwXRsrEijv7dZ6bP1wZdTT4MGgQhzZ4E4XTlbH
c1gofWwUshV5uQlIvGmECqYrS9kBZbCbTLdc2V/JlcR8HUcQRoRZAzIUkv1JVXvKtUgugoh4XM1X
onkrqeWT6s+7zIzust5fuTLPhBLATuQdPGg4zycM+AYtw8JI/RjYu3iSoDRvyjd4pD1Wg7WdOEKt
U20dvQ7ASBhvK2sqjsDyY9FSFSL4op21NAmbUZ/sktqM0R/0vQzQuu7LD3JC97qab0NbBcLc7HRt
vonUxJ2rDiRll6yc05OXNftKqA3A72FvnfCA5ajPg1zmN4RT5dZceJPdfbNT896K7C1uP78TZ3xK
6pWE8dyokOd4iQj8LIMfb6y05l/INXcg1CP4NrNbjep3zOC+taHtlaH8mGXzW+9/Xp7ws6MaJEi4
2dqnJp1Fp2ohMSP2mvzT8OttlI9vijo+xZmN3+/4jB3yfbhKvzizyGBiCQ3cV6eUsRAMqmH7THBX
2zsldbyxn99sHqKZxMLq3asV/778madICC4ooWIL6MqEy7O8DkInIe2uAPFQu71OOucOXedY3Dso
O+hXWtu/THKzH6D4BMlnL5ODKOHwlNf/wx2AnrrCx5u0aflFi2cBUpZZ2MZwBDM0nXR5fKpn88Ms
kjtJG57CXsbKWL9ns7+OSvxrdNZMus7cQYxvCiQ9ZVpqo4vorNoNedFAdjcn5cYw5o1RHJC+2fVu
5fv7ssRxEnlhE3cwkK5roUV83OJ0kwsJv1AaUacNusxx4hr6LJkXWcqQjE9lcutgAhmZ6Z0SaA9K
ZO8yNfTaztpyLu9kv3HR4dhJ4ZqixtkNIXofbHuevid2QYZklFZYTOTb8nRAczAvwwNlp3sVseFa
a66STgaWZ2/DvLoNCudtBkxc8lq8vC9PedjsSwuwJacAnW3useNT34Soxweh0Pue662WTo/Y5Hkl
mojCqzeJpkOTzd8S3/ypVTao4r7a1eZNaW+0KvD0ApsN+Y+Ryu+6mqPUb2ibhP9FN88rsemryb5c
OJJzOMjCqoHb7/hnTlWUod3mh55ZOQ9VZDxF2fDYqOZ9H4z3IajFZFAD0OyhZ+SKjFGnga09jRC3
cOo/diODSiluSB7x+Sybh14q74eofI6z/C53mh2uOttpZLUfnNZ/lpTiH73zLXeashvFRILFBvma
hfqLyZ27lbrkPlcrClW0ruzIWbPUO3PB0x9Fz56WAXDu5acq1FVLs8WKQOBAiwFYcVBtDTyt6hqO
fOS2gI4vb4IzFzzXLJwT1OAcmCeLPCbAMSDPbV7kXfHPVCRPJpGpquNnXhOPw2yt1EFO2zRiy0Gr
xtsI8iwqXsdrmepDkkCZxXgj0J76tPllOaPXzt2h0HqE+mGgxZ2+b6FoBFjYFVP+MrYq7IVKgaGM
NGrCzqzxyrg8CWcuIqrm/BrBgiHzWExCVPhFbFvYgSSKxP55T7LyWsrqbVeh/tXXWx/yYL1Gwjp7
/GBJIAFIhUS8vo/nQpXCtB6xyfGaaLiWSv8T4Wtgl9mPPjNrVn1677TZVUfzurazXeuPmzY0txle
C0HbHcTfWqLDea5UU0AKQRvQqS1wvpK8y9OjiV+yPIEUSynh8GNPFYCGvG1CCoeR10/3sjU82vSE
ndivN/6kyDda+k4F89Wu2uaurXxYlLXzOlkIYtYG7JvOgaYaSOjIJqVnOS/j3IXbsJN8gC0R/40M
86iw4IlHGjwrCZ353BZCl3gwJL6WXTtzDD2ynT+sbNpNuXooqu+Xv+/cqXOgFQi5YYD2S6ZxFSW1
gjYyZ4BvC7kaPCOZv+tZ9pZ0xQ1Mby7LwdxdHvRcqktv8N9RF5UA7NsrrSnGyIPajrnWI8Lz1yD1
/LHcDA6CFzg7WuVKLD13B/495mLLxdIcoz6FaMQkp3dRIlHBCVYSWHGCT/aKQRlFpLFkPItLBT35
prIDPktBvCRQlfeizTa2nz/7bf3fLjDKVUjYoUEIP48CG+CSxVh1oWYAS3ORQPqEh+Euy+tvs1R/
r+LhbijmW0zCr8fAuZbs8rEfqmdDUR80tdhM2jc6da46qDtk7a8yu7yLdfVWHcNrRQEP/5+W+v/9
TudLSp2knk7p8Uk3jVSy6HmQekx3kX6t2L/r+rqyrjrjn47GPFdb2L9cHvPLHebfdTgdc3FramUg
jZ0YU86J6FF5nxfG3vmTFsVOlvo7MHq4ypRqfpPq4TZKK/rh5X04P8/K3UhDTU3xefCVXVLAnYvu
ahQcGv3TSFREtMZHIMsrP/fMPSTa5cg5IIOIVvBiKfOm7hJpojwwT/XtFI5Pky/d1EOeQMhO7e1c
zo+2Wtm7qpZ/6YHzoKGMoxlukia7rhgPjlY+a/jMYA2mals8VJ5Cq4o2VeH0W7lQ93VTvNXXPbIY
sYfxl8Y3X/6A4xjCdEOJp50Afk74EurLK6TIp2mqWuoBETnDt0j6hskXcgXKhixwY8eWd3k4Qyzf
0fIuxhNX2l8d2D73jXK0fSrpWQObeH4FDH87BCWVbwCCqlSBx51v5DnKXccHt58X/8fZl3XJiWPr
/pVe9U4fkBjvOtUPEBFE5Dw4J79ope00o5gkAeLX3w/3UGnaJPd6rXooO9MINGxJe39Df+c20Ahg
0AfIYDyWmMldb6a3FEkZqBbHefIwKL0bockzGy/ksL9TKRB4aQpckt7BeM+b+j2j/bnfwAokBwVg
IkCL+ffJ+KS97skd05f8Skpzp4whzpLyZbDlFXeltasFhExcs//UDzaDszyu76LqXhVYF6qDkyh3
zzgyGL3A2/ZqS4DS/q+xgao5DrjwjASWEierxaFjgqILaPhBtguq4NC06cHLhh24FRB5iirvGh21
H6ceJPbuvEmti5TaV58kICpqaK4HE/7wlaceHFPDVJnfjkkPIjuDMC3yAikFi9m9bxJ9ncP3NetC
+wDz7UhZSH6ixKPH7xoHOG6cp0Z1mcru3GLVJYUfnNbBOWyUdlZr7kTjxW196uEyAMLmcdDWQZPj
SPVGMufn0PzPkABp5R+QFIBylik4e8xtFRiYM8kE3GwCNUF9y81vvvr28eRcFD7+FXuwlucC76xl
tdjaKPzD+oIgazQJ8GnObMuLUlgWeZU4NGZ2F+gLTfxrCfuWzg/uXaP4HIBH/nn0r4x+V/ISXhr0
rGU+DWsKHZrBAkpxy01jUfT490vi3IsdD0oby7x/W0jbncYCmRZA8M1cPrmiveclMrAjpJ9tBl6J
W4a2utLQ8gRiuyoOzGyumNFucDR+5JV+Wsvg5sJcGMcPJBNhKLLInwMLllQ1wzbWtuONYbcHgVqv
09wPdvPGTee8Cewru0pOHtgDWtNwpnCA3BXTwT9xRS+V/FxOj/XQQWvAu6LaeoJVjNIksnp11tsS
WozkHGd/3CIkyPcK2kAFKpGfzdp5IVTdmEUSuQmP6BiAnJHEfqKPpHOv7KwMJxzLW2NX+y/dEAkD
pFbL2DsK3ghFc+bocjf/Gaj2vcUfDd+A67S1JwPyhcmBdg2EINXOgo4YgEIxFcWt2XV3rWpvZ3bZ
NHgvZOpvkiF9SXR5X+cQTaDD56DfunX8V7CcOxghGq5bszXjssTs2wXrtIu9sB0m2KFfBEY0AW46
qD1tLzJQoevpJucQqPhk1hDRqf657v7n6/h/krf65p9DKf7xv/jz17rRXZakcvHHf1xmX7ta1N/l
/87/7D+/9vM/+kf8Vl+98jfx4S99qjn+W/7KT49F6/96u92rfP3pD/tKZlLfqrdO370JVcofr4Dv
mH/z//WHf3v78ZRPunn784+vtark/LQkq6s//vWj07c//8BG+C5wzM//1w/nb/zzj8vX8lWL7PW/
/snbq5D411bwd0Ba6Fw5hfYX0pN//G14m38SBH9H2h3rBEBnigL3DHiq6k6mf/7h/X1OqCAzj/sc
dmJrTr2IWs0/Mv+OWgzycDB2maFjMzTvj39/+09j+NeY/q1S/KaGgJT48w/npw3YAMYbivxgFS02
Xl7xjCNBL2Ic329xLNnZmPnYfDbm7M/nob8eP+9l7/Z1AeU/cClSGY8uUO/QN+qoeWYFn0wzPwSM
bxzW51PVX5Hnr1bm1t+1UpspcqtgiwAe5MQQ6jukZXDzbiz/1V/v++fnTfevRy822wJOdTZcuGUs
yCemrL0o3kp14zbj+eRdmSrZOFuvDcP89+++wLN1IlK3lbGLPmIctelpAtdl64rx85b511fMHffu
8UGKdG1K8XjW5qEPDaHSvAwGSNfWmM7/s5hW77tp7f3nkPW+Abe0bZvXMg6mdmeAEAAHeDSidh8/
fu39FzcOndrM82WDWdqDvA2cZg6ZLj85ZAH0gDwPN7+P21lA0f7qqMVW308opzRBh/R1lJ5ygvv7
rvpWvRT7bD+G9g5Eh0hdsK8KQvQuJLtC5Fh3aTiE3m5Ll22tJxe7J28YNI87IeI2hUWmIV48CIUh
rRR//IUrPbkU906DrAJhoBWxY8sOrOjkunVxHBCj9awKtbFo1hpZrPp0UKUGuUnEZtBHCaQq2GSG
CUFdovjNz1iseJGkydD3SsR9au51m4LvkRyHygRMO9l/3FM/4CK/iCpL13KD+3SsanRVIw3ihZ1O
kqMz5X4d0tFj531rke9FmtvXSBHkR9HC0ba3zGyHjMR0JlByVoAmJc6z8kf/JbGUioYJNs5Bw82z
XPBkjIqs8V71oIP7AALHBwP+rA+mqGUUZCIsHVBsRwvHh4lKY5c41Dl0bVHiLmJkKMP7iYh6oyQn
gJNbUG4B3wSCUiLbDg210Zg4TI8rZJfTrr9OaJCeJcM4fstKxwcrxRcqD/OGeJ8MsBEuKBP5pRiN
Fh70qSsekfeablpuV48f9+XahFiEN7Mv4GXaY1kBwBWl49so3yg8ed2t9O/a8xfxDa7qVZoKLJqO
fYHVX1yxq9RsIlR1/3n2+eno8z6+reww9iK+CW7xjjLMNxjX3Lmwq4dm4sY8W3v3RWxrhUOqacSV
lTh1WPh+JIeHvPbCVvx/Zcv+E9OWMhSKaq/wSAl/W6vuIksUyERqvoGCnc8Jv1oki3A1NYqBjFGJ
GLK834IsfUur6bLusrfC8F57IR6YJWI7aB4+nkjzhPlFc0vbaeFOfjD22AgmBQVtw4oC61g2Wyo0
K0OxREGkU+VXKsWK960EGNopxK4Wei0Eugy+MdorE+m/EB2iyyfV5wiNLWvP64RlBwPYs42hXpQm
/zPWS4YnMapGlW2C4Zgmd19XLnCEnsuQCm5hcq7qOuoDU5+5YNCdW31HYzsTHqoj7ZY/39oAzX//
7iBQaLcbc1YLGCiACunJI/Ba+6kOfu+csSQ6gWkDlhPqXjF3GDjo9VOXsq9mam6A6NZGZ7HMc9FU
tldqESduve8VijR+uRFB5p3pVzN3scyBJZom6QxYDHkawY8dZfFZoZBAaG7ytrh5a++/OL5wMXaW
UyCWjH0bFu5Fl290zNrKWCxzxs1ClfOD3Yqcy+KFj2Oc5JCGohsnr5XuWSrVNyO1uaZcxNAUuKgc
ear75G6cjM+qrC7s1NtYICsdtDRwg53k5KQtpmfLYb80Jt2ntB7q3zvE/1D8eDf3rcTAbu0VIi6E
ewlj8fuxk7j1tNVG7FgZhGWKp4QXeG5r9BHKqBceUeesS2HjzPX10BX3vxVgly7tZZ2XKg2wWbD6
S4sq1jS+4Oaw0UFrHzCPyrsOymjTDLWJzcIKgBxMyOw5faNxTgI0fsNufm2AFyu46eE6KBSWGQ40
SNFGlaU3en8lsv3IEr57ee3npPU4NgeSAZppnWOsQzXlG12z9t6LlQswUwnhDXRNN6PXfVkBWO1+
+3hMF4nM/+wKS4oAbCghMmXh1eVQwPLcdCBD1Ndw2JMpuITGSJA3F2X5hZWiOBYdN4/gjQ47AzWq
oz1N/T2kN81X7ffJucwFRGX7xD2bEjeB5ZvPY2j+9eeTnZAL4eTTWRbAN+jjN1+ZMEtpfZ2B1uI6
CPeispCS6/a5Wb32Gtk2IuXvhbYlzVR1Q0eYnmRc6SfDfU2taT+YQcilvzFx1j5icVcpyEgmzx9k
bLAyLLorN5k5Cvnez7cy4itT8wdM4d3UrEZQA3OKT2BD5j9XsrbOpFsFd+AqJN8/HomV+flDEOpd
E6MipsU4mpBpj5yyY7fBKw2GLSmrtT6am333+CrwS9uCU288eOe9NfOXYQ6ABEWVF4ff+4BFYBDu
0FnlmMPLhoh73ji73NySqll7+cXW3uVAmqQTklyu0YYtv3JZFU0WFoe2N9bB2gAvo4OyhgTCsJhC
AjnzlO2wswBVt4XkWtl8l4h3v6qroa8yGbfdF2sYQy1f6MhhE/I8eJ8+7v6VL1jKuQj4IIq+aZBH
G82dq8Se5/XNZLf3Hz9+JU23FKGejKynQnIZF8WgnxgvrCPriuARquP5sYEVdwjSunWRBHW/sdGs
DPpSmCInfdb7NcNJO0m/uAmEPFwG64oC7tNta23tmCsjs1QDslRKYfyE+nTVWbPoKfThX90mgEsG
pIzHjU9ZWdtL/h4LEn/SJMC5gnQ67GT1OUCpemNjW+unxcpuqqzkrUQ/ZfVjbz/2gh1H9XnaFGNZ
e/5iXY811BAAscbBMYV8pWlXMenENSuzU2sNv3c4XQIeAI2ubVbNoyCfCbZnjWKpMm/E9B2mihtL
fG0QFkvcLRMmGxNtIAnfhE6mvqTeFpN+bfEtTu90Ggx3mN8/r69TN4gSraPAfP546f16iqI8+nPo
TqvB5XaA2ARpyVMDNbDBevRRkc4cN0row+81Mq/7d/tDmfeWOwRIYDteE9OqiX0+fenGDoJQffU6
TPT3zvBQNvy5IdBuRsjoERHrge38NINBS7kj3hZ899ejDD7jz4/3ZDVOwkS5BbDOC3jCn2rCNibp
rweZBvPfv+sipENTXUtkW6QBUAKkI1qn2zfc3n08AiupBXABf36+0Qd9S00Td+NC5s99X7a7vOw8
qMG15N5OUMPtJpi3pWMe3FhlLs54juGh0ArZWCFrH7hY6c7gqtJI0XfjUJ3z3P1eVMZ966m7jz9w
bWgWu7hOs8aAA4GMba/2z4jqg51iA9novrVVsljeKRg2oup9C3mRGqJF1rHKq9PQpBcutz5VidyI
tmt9tFjp+VR1DTQw6cmoJATsTOUZ9za4H/HQwlTj446a19x/ZzLAVPt5IshJjpUWisJMAPm35MIk
xncm4Jejh8jKy2fktT5uaGVElkIQlEwOGNw2ie2mScMsgOeC9Mnh44evfcVioVedk00pJENjlCdz
WA12D7rSZwzgq0oXN9MwXjZp/VtXDNzjfu4xa1Ak0I3fAglcsL2L9MC+hBf1Eaa48lub9JsI17Ue
W8SAwh7KiRRTG5uyaKEDQ4qchmbXp/ugDoD0Se3ahp08T5xLajdBGlYEpput0wAGBbnX59J3ID5m
Gv53BsR4BLMccqNghXrNW83hEGPKMywT3E95iTNogWmr7P5zb9P2lGeZ8V3nnYHOhIv73pi68RHA
Mhr2bm8eYEjmPiYEbin+EEyPTUvS2NScbZnxrawvf+6Rd9GPETkBsJZ28ehkQ9g2BvwbHHh68ZIc
S8NEjc4CaOvjqbOyyPxFIAL2AtZPncLUgdqsRb+wHo6Kg7kxMX+dUQep/+cvwa0HhIRKqVNujcYn
r7OBgU5p3qGcw6Hpmlvks2P1dhVZxWBd+YbSWzmIH8ipX63sRZAKMH9sPzOr2Ei+5ISEsHE+A7cs
TEz7LEXigMB7WGMIuRhmnlGYBl40jMiGJPnOKOE+4oDraYuNkLm2QhexDOi0dhyTVJ08Y6h1RO28
O/dBhIBkti6sdE+N2v7kN3Pogasg3BY/Ht0Fovnf2RLqLeJbWTSDI1JbnnxcKs5dkXsQC4fqNKwk
M6+MUl3xXVEyFVUkR22TDtzpQuDQzK1U8coMWOJ7KlEghnepPsFhWtL6KAKNLiaRYNdEerE9MbjV
bmngrCycpSEeLi0t7zNdouZBGnB3WQMNIk/T7AFeK/3RhtrUsFPKsTZGdSVEeYtYyIDVcHvAT08p
8IPA5Q7kaSiN4cvHg7f2NYsAyMBZdV2IRSFJ51GkGQ1+mRsSuEdfelELoA08Vy1JNqbKWmuLoMNJ
UwidmyTOGzpeKmqkV5Cibi44bLUvvMqDSI0xeONvldpA+Ps5MBhNHzQZ7DdiCov4VyjyFNA65rEN
bUS4825JkK2NzyL8BLBedqWeABBIyNWAvP+ubbT7m4O/CDBOoGugRHwSjzhIHmHq9eJnjb+xyy6g
kH8t3EXA6ErJGsPMadzXgXdMAUA4qsQAIj1vcVKxDTM5KqQ67tvWzeKRkuosNWDYCfFwY1+yiu1J
w4IQiXsYWP3WdHQXoYQmvO5HI+hOFTxD4tZpyzuTlvWdDSmRvd27sGqpSXf/e43NcfTdFuhYoDcH
MqHxUFSHzHP2vHYOFq4vfiCvxnojWbAy5394Pr5rRXDWlTR1SczSHOl1ezQic3JroEzzF5qqL4Ml
2cby+pGC/cV+tKRXwXkl9XWX1idAfyBKBXDdvqZGdUZ4l1/woiqeg9SqprCQTfBklza7LntcmuED
O+3bxqWfkO8pvSjJnUmcj7Ut9xNzhjKyAc8+5m5lbiVgZzzer87E7iLuTENJdD5lbZw67akGjYkY
oEJq81zDPjwfnX2QlU8eLMc4oEN9kYeT6p6D9uHjkV+b+T9cwt4NihSyIRpCHKeBKfLkMwFDMKjf
6xryfJ0Gqd8V50Fn29/8BKqDEeQNx0e3V3AAzYPa2rF86I+mBU8QoHSEGLcOSiuxxF1ELG8mhBkw
S48HBlwqj9JuU6xjrcMXYSq1u4byvAUaZsrdWBS9942NQ/foujDfZRVw5zWcDqNsyEC1w292p3Kk
OcTOHLEjOAtDrTXf9CFY+85FWJs8KOLJCd+JqsQu6/IdEPQbEWSeQL9aAouY5iulu2mwyzgXhooa
uHYDGDIWEAWcaPTx7Fl5+yUEtOwdsyoYZEOKxHmFsJP3DAbfbyZuloImmG2wkbHqMu6h0wPrJlGf
wz/LJ5BFZd+g1K8fzGAKrI3eWju7OXPUercQBqH5lDJRxjBzMg6sINrdkyAfwOKDiEkWOSLwL4H3
Hu5NHyZ9+xQL96vT2dNWpn4FQYjv+/kNSm1ZRlA1Q2wn8iUhzZ3SPfjfn5AGPbl9GXdtdU0HOBQ2
4lDV9r6BT8KUqQPxku9YgBElUM41GQQZKAxxTVyrPdytikhBZ8QYythpi639cl4rv5hbS93czKR9
0UwdOsspIV3c2NlYh0absK85soXXRiAMzDZIeHwzsNpQGbAsFgZU0+oI/L/aW73oNnYVOs/nX73L
PDnfDRw8alKem04f2z6OnCG47a0LYXC7i5SEYHiPw/45kD/wWYHhmDdBXoAi11S1QP21Rv+M2P5N
ZtRNQIrOrJC6NphWDJQ9k3e4uOCC0h7GIRNHlsD8CKzsYseR4dszw+WxZCS/aIOmfZTGyO6HdIIb
X5PD7YsUOA3vfm+ZLYLhyJmgwCWXMW3IIejwKXm2sVGu7MlAgv/UecWEci3tvD42Oc3OKq68k2H3
AXjGXFxmLM9vbaHlxjF0LVwsgl1Q8W5iecLjzHR3VvM1Q1rm4x5aXb2LYJfbWTaCVieR4e1jKEk/
WGUDkfPOjwSHUzdhBCYjfR2aBcj9xhbPZ16Zv5h6S0jsZHd+4rjdEBs2TGjrdg/SMAr8Oiy21MxX
gvgPRte7yd3USW2AaaHiEc58R48n5VHZcBy2qnwrxb9yWV6KcbcGsd1OmirmtGIQosvqkzFpJ4JO
kxF7Y2peKTPB6bM1tnTh1j5qEegoMNlVkw1VjBWVhAmVBXzhoJI1kHIr57w2MnPT7/oNkdQYgMiS
JwoDir10fWPnaMEPqUfH64aWyUb0WfuURfBJODHrgOTilGIjh09U0qtbT03mow/O0MPHk3tljS4R
pED6Dn7raHWqnaEDumAGaGkFJFiw4wCthBrYpI11tDYXFuGACrNKsJVQgADzK7e+h0J05NgQnOjh
zgtQxw+D+4+/aiUYLLGlSLE5LcQZ+1NZps2nHj5Hke7d7vjx03/gPH61NBcBodUBz204xp3aQMFc
uISWaa+MFw1zoAPsho2D25bJARoMoO2PtnXpZAz8zhqByUae6gQKVXnbu1m77+kod0FpujBnReqo
gmLOUee4FX78oiuDu4SlQsHD0YEL3KCfg+xIn1FSDesUuCai4CclNsZ1ZTks4akNiJcttNe6OMsk
jjWu8d0izm3pWd9BCf388ZeszJ0lPtXLOellZpknjotqA46jkby5TMn9qD37vNUucKPC8G6hvN5t
bCg/nv2LUV6CVnMlzED17nSSA3xiGyHkJRcBv4eHEo0Sr3X6qHaxWfOm9440U/4B3mr+Z6fQ1YVo
EIFYbrFdl5jVmalT967Mer6HaQ5/SYbKAuRmLM+4ZAZMAMjo7bNalI9jlo6PmgXksRmhoQFxb6e+
rgww58bJq/dOzlmMbEJxqWUCM+2pYwxlU3eIoAJaw8Otas/ooJxLmF8Hh4+7fiUK0UW0y5saFSIX
EcKdvPEMRdtLmcE/Tmpv3JimaxfqJXy2NlJm2n0P7bMe6t4saSXGmcDDqzMm6BXbPDU+O+6Q7xsL
JrNDpsibTYvs0h0meY/cI6r2kjp+HFQ9iaSBI+kIRTMkfRvTfFEWbj8fd8XaTF+clVKzhAEN6J6n
diAWxE2JdwmzCfm5secsDSm2kp9r7SwiZe9WUAzK0eV9kBy9IUvhMkWnSPXi4JN+i9KztqYWJ6aB
FATKsAKh3zKIDkdhm1ey6YrbVE8jXORpDcI2crw8JVBJ+70eXEROxknJaiQ4TmZt3eZQpTZJeWio
vZMCInsft7FWL1iCdlXupakqrSrmXBr7bCytow4Ioobv0huB8/ZhVEm3F1AX3MEm3oORjDkd+6b0
9p05Fgc6VE5clCWsOkBOfCIE/xcMrhdvvN88jL8ILEu0b8D8niYt3L0HXKZ0QItzxbXhwp4xgSJ2
J2Bk43ZZd876vNsBmw1lX1o3cVlVdRHC4vA3c6pLYLDMgKZMZUpi2ubZXZlM+XkA2sfG6WVl81nC
glPfEliKQNN6WTAeJrDjblKBnKPbsuC2H1vvgY6ievq4T9caWwQpaNCB04UK3gm67PkTEwOo105r
R1ndmzubZR28KIJuYwBXCiE/7tjvzn8mnKiaDNYqp7wwbPDGCY3gACjOnCyZKVMedgyWFoeqBdAu
tZItK7CVQEwW0ceReS3UWKoTtHPhKT9W0xOjE9jjTqe3ZJPWjjZLOHGVezTLUTk9+bVR9rHgALpH
HcnGsyZXcGNwzcG4NUyHPhbcyDK0nZgPftCaD4iL/pehT/sjpOdRGPelHeRR1xCITxum0HuAieVT
byS8CHHm158+Hvk1AMgPAah3ozEMUsDVKHdOBQDiXmj7k/wKEXBuRhAM9R84yzV8K2v/YXRFo8Lc
Ef5N5dTBGWc4/G7EHDoHzV+t6UVgC3AygDeNsk9+wBlELaCMiPv+UPh9BFXH5BtuDFmxcxsm+U4P
SX6kQTPuObdBo2wbE06tXZ8F0Ziq5q3OMv9x4m6rQtWOOcxicyQb4KhIykvGHfIyGL5/VbCsvPck
QgL43WWcZrRyIbQ98lcfRlBiVxsqva5GVXwpZMlvVe/bF1NabMkdLiRw/lPWWIKgq96DgDa0o06G
rLMjUAqQ8GCGwe88DX9SGWgnCyubGE+DmuwjarX0zmna4jQlvnULCkV9Rj0Jgdyc+qdyaJ084pSP
sNemeRYr26xfiCbFLZtyz91RV+m91YKjYrgT6ID2kMnsNHjp+Htb+xJuzYz5vCWGCa9Hx68e1dWX
rDPMe09Dih/31nGrirqyipfyIKNTyXaAmfmJ0sm4gbK79dIGgj0jIrbGxmxca2M+V7xbEvYwicEw
iyFugDU45h0ZdqDKqAM0V/yNJtaW3RJ5LayEJUKB3N71oiYQhd6XIDjsJTxa4HCWGpGveX5AYesI
+MOZ3zylU7t1Plr7vvna9+77KsPJXLfqgan03CCuJjPYaciMhCoHHPXjsLJyBPtRUXnXBAwJa7eG
txASxCYIyU17C+WdY2cHUzSU6cauZf3TQf4XceOHx8C7dvxZeE95bnoMkhYqKZBTVU8QvNF7b+jY
g+Pz4govYJuzpoS6a1Pf5WGWZN3XOq+n+64VxjGACSyfme3UCudsXly01Szn36QE8TlwuotySA2y
UwUEhA7WZJRwCYCL1gHgf5wtdG5AyX/oUIsCSU8aoSK9+g6/E+1GdkWhtAx0W37jiMp8a7zOOvUs
hzqeUdcJ/AyEbRRhM/Xj53qsyT2pq+IR0g2uD8zlGAAYLKbhZFdq3OOWAjgGRB3uGLfNW1ixqYvJ
aP0ob4r0e+bLei+tETIhnZcY1wplIJzqBWtnmyMK2RoieQGVKXP2pMktpA4c0/zUNvBrD6tJgSds
+f1D03Ts0vBy+kn4znShVdZdN4XZI2Hs22UZZRM17Ii1XX/eeG574qRLL/ESCmYucCwHRtokJzin
4FdrpLSfId9Fq6geOSSGHEzkcCzaxgtLV/fHvAS397JKoJVvZYK+TbrHRcRMpbp0J7i4j1ZNn4Rn
J8ekhQFGWKqgs/YdIBlfDZ5b5xXyu89BlzRPnq7qWyopjQO3EV6kutG5cGxtQORPWJ9JT4a9Y1M7
ZjyB31jR0m43Ugr/JerltwzAt+/QUkCWsPTP7KRO3grcEacQpXnvJtVSPkiH6kdT24+M0eRkFE4H
4rtXFF8bAnpMRgN9R+RALzxeW9iPEm84WT5UhUZcbz7XWFtwC+wa9mnQrpNEpOrs+6Dk/k3QQtMs
nCBHgQ5GffesE4N9apOAlvgtU6NwNxbistS6PuFUQK8Z/OAOvID02D51LNiSc9eCWjrubXwKpdGU
h4kl9hkj2tszG2j/oz+YE5wtmHxB/+dPErpmUOgkKNiHNo5E1R54evGI+qJ8TbVgOTSuGupHyM5o
aFsb0oG6Tkq96qAbEyn3HDf23SADPz3mie1cUCSoNYAkJntwhxoaRczK2CWhZXHLaY7zgevoVESG
lkLtiD3CWoxVmqaRnRE329cl784knEVhY9/78hLpOR/8OgJLP5Q5tb/DfPIffeFPeGkkBRy4bOjm
mGSigf9DPrLzTLDsxStc5zS1A+ugRFnOdlb9kIcdxIFhOCTZfT/W7gzPTM5bC6C4tHWKE8krKndQ
/5J2BBlNXx1VygYeglxTXnkujiI5U82r009Al+CsYxyyKuvmEaH6G3Eb4xG5oQZ8YneuPIzdLpU1
+dZJQBUgdUYLKM22nD7AQ0S8cpQ8kp1lJM0tOMj5VwBl2DmmHcSn3Pm8C5Un77LXIJl0U1MeO+Hp
iBTa/wqkqv3aZJmC3TmfpriDNcTRscbeiPpC+NccB9pP0sqmRzuD8APUQcXzGKDWh21YPJKpkulO
DIA+htUIGWmkCfMqDcsuRxIog/rUrvcC+2jAf4ns1azMH9ZllX7BZtcetOW0B8kTa9iVBfTXsZjI
9ESGVL2pYIKXstPD6SQUoFp9N3I/PQk4Ve4rL6ufcf0WIqq0yc/4ZPdfaq/VTw6WyFNmMuMa6qDq
0kjt4Am6IuObD2LFoeuV6UaTTqwrz/c9IPv0hFyFapI3lRAJGQXgoD+LsfYBF5WFvfdGFjxUXimO
XWbym0DJ8twoa/9p6jPYvteucw9HlryFr4IK7v0epgNhUBP5ubJ9dZDpOAB/UJmz2AhE0/wx9+aZ
nhgdfouV6G8nyM5rs4AXH3gnIKMTkvTwzDL1eB5w3OtBWJtEqMFTL0IwzQrIQvvNg8OFBiQpQRgt
uvIhHzOv2xEts0fmT4MfNYzB6tjQkL0baNpGhASzz3lrlLM6MCrrkMpXwgi9phTjIbX9yguHFmk7
+JGaooO4rg2xq77l9ZNgSZ8cSygBQKKibN2HLhjJcYID8RtMmOXeQV/loQAcFR5+uhY3bsGLJ4Jj
51dYPysW+RViQVOmw4uog+BrOsGgDUZhbHxIIbhxKbSov021Q+5IpqrLoBwQDISlOiRe/by7Yg3P
LsjgOpBtaeng7Sx/4MOuc4L+lZcjQHSMQhAavIpJweSnGjGqEkMJT5+Cu5fE7adDVqfsDCnW6oun
CjeyzMoEHFAmGshgiR15x2bjtIrgLUNudc1dy1S39ytD3kN/toYjaClgReUG4xQFU01vCtueYHKX
2ddV5fFT2QigRAtcCbKw7HUDQqPDb4EKMl+hbwC5yKKEJ/RU+NfYm6cr32+BiUy4dVMhnwgpMZOf
Cq6rgwvSwIVr5eZpqlu5d6uiPPioIp6PtkGu86ovrrretI6pbJCDwL7MI1UPxnPZomZsDRoeg1aL
Up5FAJmNAMmz65DnQ3FRANCUh41P6kOmar5DOaTaZ67AZISJXjQYdgeVWcc9KwOCXcXlzUPgQvvt
IFwicUv0AM9WyHzU1yyFF2DodixhYWv27kPT95LtcrdARHSh0PQCxwsNhIRfTJ9J5rM6dNIRaGHU
GbsW9h4di8aA5ddNhmRKCTnvfZM0PIkaq6HPld9UVzUzIPKN04reOa3n2FENLkQb5aaR3nHcOa4x
WNkrlQlcJN1SwhirN+E955MKnm556j9zJ5iFzEpfXPl1D0ivYlDJghtc595lMkj25mRNtyIl3smm
TYYDEnH+L2fnseQ2sq3rJ0IEvJkCBD3LG0kThEx1ZsIj4fH052OP9u04+3bEGbfUpSKBzLV+2+lk
Mt3sXYQELc9ouSB+vVB9CW6vd8LS69RaDc3r1vYvUzerp5yI4vPq3/t7LdGvjyOE04deqygxRG9c
lspc06nNgp99xPEfk2ZlHTrewL2J/DP2yQ2O7TKkjc7DKKszZv5wtcR+6chZ4AboEmNrzaSVTG6U
LdOW7HjzfiQBnPSdMvoci9l91U3Yv0Y2ia8BSavf6tYr9mZPBbhPUXQaFvqnFY7ej3m1jTCWZdvt
8Nm4GR+lNF98d5UPYnW7pB+FdRS+WZCnF9mMKF3pjs0un1Yv5udHj5tnGU/atztxINnNW2LlLhVj
q883c3L9wX7k2amorW2ccbuSYDy9Kz8fxrd10qwbdEds9HvpKv/eEHb9g64n/81g7bGpNx6EG3O7
uk1ieyZrtLfyMO9Io7ECGIRxOSm7xgk/RZSlXN150D+bwDXa12AJFC0+uvpd4RMhTanJVJNwmyJo
rGq53AXrFsf4tE4kkApz6JNGmI37brTbEh4nMsAdIgSRfCnVjWnvDWMaWpn72kiyKCs5jVPcRrN5
K8Ko3k9hhPgq0i05KxtRjgucBlqBqFrl58S4vM/sybjpDXYjqFA1r7rI0z7slnQghfVoloKGa+U7
tNsFIogt/lVHVaE+FlPtnfJlWJIJKcvPXIUERNZ19dKsan7XnMCHoO/tm+N0QZiOplt8Kx1VP06B
6j4y3W6f97LD0yKs4uwFWp3KpmgSJ6+tc2spCxEXd8vZXbrpZ9c55bPIg49ujOQnR2R1ogTcAETm
Umq8pv4xkpn9UHfzuufazt66QZhnc1DNZe794mhuZv5MFv9mMyWF0TEbJ/vkalu822wR7xYXHefF
6vCB6nIvlxG13OpZHfnlNHkJPqB0HTuaI6mS4ulxCR94Fq4iLbSgzPKFxFLNGjPIjTI0jvGvdeRE
yBfRfM1jvmbxso5ekzqjZe3oVJgvo1kWadHZC5rjSrcjdT0E5ycy1APYUZuxbGjlpc0Qtc+rHsIw
tj2jO2uzlkfDNCVICBciiq5aqfNm2PZ5deX40HVbc8yXyXPR/Sy1E+sQack2lcvbFIX5Y9+q7FKh
LxQYNq3wpVlmXgJvandET2zvm/SKb4ZczLeytSIkKe1QJ/fCv5dBYYHIzNG5NobuzqNhTSlXFL20
be+eQ2PGMVblmX24Xw2naNbDs+/BP3KV5n9Er7nj5GwkgyKkdTIcdmqqlB+XZS0KwKegulHTahzW
NlvScsq4LzkdhmtbDdGC8DxqH7ylLPcqczcc/KPGLz2gYJVD2D7qbM7NGOzNvxAmOOdJ1LTGrTcs
+eIPjnshjny7lpnwLl4p7UdCgcpdxBna6HA6hRjgX5Wn6jIOpBJLjF9wfhLbZNJ0PCKrIXOyPVWB
bL/k7Fq7rV3zP0bVFp/c2K3AixoRC2C5ztGeWUFmW4TnMBfLx0AI+XGObHnJqzl/WcYRiW2NLwUF
WF/MRWLWA+UYCk7xRspAu5Myq7/PygiPBgpGZmW1kkLR+0u78/O6NeM5nwwr3oQd/XAWw7+JYGtJ
JFh6ujeWO+44d40Z+/29fnHK1NuinW4/etr50L5RHlj/1xR95HY0urqj982tmGVli66aB1Tt26HC
trZBGzxyuU7XrjCiX52gwTySYjPOkTQXTatcLv/IQE4O4equOAflUlxzwuNO4TKq31GgjF+RyNe0
xnKTuOCm05n5ivJohmvzNreFfaK3MDoGdzUQxvfsNbRl894x2HGzBF1zHtYWdZjRT6nTU/PB/aWO
Lk/LD056689itM6fPGfH3qbCTWzXEgFJeE22d7HuvLnFXD9mjcQbQtOgtST45YidHYwgBVUoTvxU
fbN1YJ55GMLkroqKRYjLIrTRpfBMDacF12MKYrFdQxF25LhtboP1o4yW984yiqcunPROFX53k52B
bXWooj1CS+s8slleAuHzLvZu9COwl6HdlX6l6EHpZEufdX6Hevreqsks5qIXLNCW3jsk5j/o2ZYC
8q1trlOxoZKuRMU7pK0pnuqFpH2m7ReJ4mnf+pV4yvp6u5TMjTc9hvO1M1nvZjdS39RWrklTOAjp
HDtPPMJ8DlpKKykNj7R/iX9Gdtm6b/p2O9gAxQcHwbsCSV55NGuiGE+a8qQarawo3Lgw7V4ewiAq
13g25vxgFr5xmjohvyp/ZgfFTHUWOW3ruaWWlypya5yQzZSKbI2QM83h0S/UcluDmTJzsuHUoe6m
6DL2UuLC8gP+4qLlhdQJNl6f+pi1ybwnY1SrDeKE44Mlr3yoUTo8iyGzzp3hoCovFnXLaHemGi7X
f7zKow/dnah2ilZ/wF/maP+jGKvhu2tZ9q9Z5/1+VlF94fRG6+RaczvEclqgBsm92lSiOVJ/V2uP
pMvxuvxSrItHKIDqToXLrbk4vf299O82fgEsGDyFpcEXR0fZ+jWt/fRgjao+RQuoD1MirV8xUZDh
i1kws/b1EtVHTNrbTuXVRB9jENLlXYglLQD79uyU89nLtuCM48lIs2qNzm5Qzd/bzRDPTDvDfssj
YzfMpXvbBi2/gRi7MtFWRNVS5hXcsRLuwcvwnvW1+tLFYOObcTzShqOqHGF1tXtBGtN8us5UH52h
HG/Cquw3uYCwxk3u2WlNd+STNfv1miqt7Yfamrk0A9u4TiSwH6icpcORqWsGpqHkECX89gg2au3I
I1zeFeLDKFnDKrquJu8xh6+bFthJcWK2RoDOsykeG2MTY6qgSFEdkBRLs/GSEzVVVU3Txos5TNiN
7FIlc7DVv6rWaT45A83HGQTt1I91+OQxQXzPLdKPddRvz2E0WambZ8ErRSPGTAZ36CSMBv571NCP
AB7gF5emK2Y4ToWMZmi8GpRROw9d1ZppQXbwMzeM99LnNtEezDnrJ3SCNZK5rsakMJuc6oNGWPux
GKzD7FTOsTAWova1WT2rUTlJqGhyycNaX8qlJiSeQ5LerZVDZCutF6OqypfCa9QfUVeISDq1/S7G
iZ3YWzbvdc6LLIm6aU2zmnp32a3bb6ZJGU8LRYIRUtPUBW7dKZOSjcBvQgRTPS5wnuHzJEub3Xex
kxnHY1p3tt6buqfQbB2c7aEIa/FhcA7KZB2b/KCcZdobWo+PyHGXJ4z9W6rzpZnjsGuZuwrwYF9O
YWqY1sAb3I3qUAT0eERFVT5owxcc8mHxspAHmMfCd/OPIVymyyQH65Xc3nvjR+avzGShelNVNT8g
OerBpiZyV2uX/RkFClBQLbZULkUVHvMGcI5GnrJ4i4Qx/raXQl+zTbRyZ848sbc1KjKmzmoOkqF1
gArnwh0fu4ypO6m4N3h/A4rCLVlgxaMD6S4kqy5BHo3hxaBk2921jWvV2Oc4zCYdlk/OaPP/8iz/
nco/dRwwAoyxlv1dDTvMeyerjWNlDvMRbgO14Aied82BPY1kbqLlYy7MqNyVDcIMSwfeAxhv9spI
ZL2U9lCitOqZgdDzWKlQAploXfQK5NpXxQ+ARsnzqmmIpTI3jw4mFXTmTppZaQH9zF3SQrEeAP8m
40LgYhSkdekHvxazkQ9OZIiTPWrn2Z/bNXocDMPcWROi3jdn8o17pbQy80Q5tjNctynYwPgsx/bF
6zQ4xU+ltuXABs3SbS/E69/GxQwHwL2+/LQM311IzVaNeMfl7re7qTA80Nwim27+fe3WrnHPkuLV
zIDOE6lwRw4RXo8FHuDSTuV9S/c8Ly5td77R+iKTIeh9LzWFmU1X38zW6ig0lycrTGQHmTi5mTGV
Bt2KqNVMDxYpnvEQpkXRhTmNDpa4dbS01y+Wo5r3rAPX2AVaRvUuX51sTWSTgzFGxBX+qfJ+NHe1
1KvmAwJWOHfLirPWWY2VTPAKkg3rxSwRGUp/NZJCVjB7TrTNKqZnIXsH91Nz0gVM5AffXOr5DEci
mljMc2X8aCr6vLS9Vnuu4ulPaCk3+F7nznA3gLZGhZ9YefnB8TUFC501tdtpmmbrVTGJmXtiLYoZ
KW1TbmAamvtYy9HdqU3bj5voffLpGwI1QcIm+2XxCv+n7TEZxJO3qkey7vnitzUisbSuH6VS+V73
PLR91dQfuaQo1QHkpF53XM9U37LbLLbah0R1OskUGGDmi9vj0nXzfCH9vrSbY+UaWRowiyVm6Jcs
iM1oV3G0FcW+15t4ye0+p6uQB+1cNUocFp8zSrdruR8tbxM7mN/hoQtk7x8BU0Qiwa11WrlT970P
1uELoLXf233mEtQKtDgJGB+0UlTZ94ZdXArbztfYF+uGm8PbdnoU1COXPpDZQ6mW5a/OXaKjGMVs
8pLW6mFrmIKUucE/97aQdH/YhDcTP3OY8s39Iec8P47zqn7UskAf6aBpu+VZO/7AFVQ8OryeLzLM
e4C/sPvaip7UyVFte3vJFTxlbnznEGxlQkrtnM6TWZylDmfWMWiZH26OHHqbh/bL3ki4AT8+Wzi3
aYsAJXP83L66nbF+OSA8XuLopX2n7Uvup26RhyEf1Yt2AXADUYdn0JvpN7fBDD7qaM4VvqTiPBl+
93OiUfBS+IMo47nyGzt2pTV/Q2PgUtBuk2Bx12PIhKMBGG9E9P/VsgNutkcMVR/TUiGJIAFnstoL
sEJ01nY4Vnt06ubrUI8cVhReTTsvU70ArKB0at6yNrVkHoAN+9tLDyt+XRFX/vayQPCPrBAEzJNB
H3en7P5cD4uz723dAsVkkGe1MV4kG+hfNmNXCsR7vwrv5beDCMMxccOy+W1M2v7p5408t0ZT/yT3
vfiNH68/dtOC1yrLqLUay94O/0Uq8180Zn+zx/9Bb2qTwWDJ6L0l/LN6rGVp7EtbYOXtt227csJ7
Z1CjKuFBm/9Ft/nfmNt/KDHKuamXwsj+jgTTt4GUgZvywGdITOV49YBQ9P+NI/5neFTmzqQrB0vN
oruclcGNP5bvhgT6G+p/aa+4M9r/Cz38z6ClzIusLAp0dTDVYp68bXBTkx6a/f+J5Dbv/Pp/fDtN
bpLMJlGqjujcDs7ar3sXrhembTZePLH+mw75v/D15j/4+n7K+oWN1jo2dEYft6G3HsC2q1NwP8j+
/7/Kf/sR/xBHiS2Qfkvz5RHaadhTVNHtJ7lpCJhh+heJyH/7Efb/+2lh5i8H2Wjz2BTjcoh6NaW4
jqK9FtW/hS5b3t/a7P/tG7+/Sf/xnRAqMFQZcfsHMrw7MGJ/e6wozmziRlnrXmade2Kvad7HbS2P
gtiWc2Tl61n5LHBtXgqm3F71iTVDVqHBGWPbp3TKel1EvV+ycp/Nv4sNzWUtIIQk4mPSKKYyulSA
HH0xHvrmRufDkWsv3RbyYEt7F6kpQUOUBsTO22X7jB/qqHV/C7Pww+fPABojUBXn1WjrmNH2nAuv
SCaCPazoiRag1GmZQAb55TusdxTogUy3oM53rWNNJtCyb9slUct2xxUPgaxvLP6xMYLQsd/72RTn
VkRjoH0SGZh17n2XrCSBV5I91r/7UQvuE/ypRvNaF+C5LZJqk2sV5jIx3DxeMmPvruZX7r8bjbhb
dc/BaiG7n47lPdfaI7qnrFJveCk3OGOzt4Y4H5p46JqLvW1v4TzvaWF6pCdin7nnMvtVOdZT5M3f
3b79vTSPk6J4vKZlqHyay7/c7I+CZIC2WBiguQQtMC9Lsy7PO7fXicD5aRfuUQt9FcH4hZSd7pc2
2bgivOzoW11qe4fBBumN3nropyzsdlXxXKhvxpQlVvVYDvlb0biHfoO4s9+cbIuFJtEVnHK1visC
otu8x4/p77uuPjkKa5mq/Z0MvBNRnnB9UxxuxU6UX3Pd7VaYblM8k4W275DqtQ2T04hu3Q+TUFfp
wjrt2ue5LDBvwa6Nyy/HMg+N2Z8yZznlob4C+cdanO3+G43mqV8WB5s2tIomzTn6NdZ/MnPYdfX2
0gFAg3AmEidC/wXlBuJ2GWx1bufHLCLvdqw0chTITfOyDB++XV084Hd7+1HaxZMDpjH/AMXkmWTk
ou/OVcauEocVoSHGJXTpPrlb3smxlgEagbtyo+QoGFDsjM+6rHdd9gXAlgyZd628ZjoMznzyeWR9
kwdF+McwyxVI75s7vtTg0VlLfgYlrJVoY1PCMkfjsQqoZbOHZ+rZHnXUXLswSwzd+nHD4gjCnO89
s9lNfXcCnmv4j4s7QS3Ipyj8i8k79mYwWNvYUaHFQw2qGbmJC/ZkaCTGSu2MfIgruoM6oiKE4nYP
D7C/Mvaj9bx52Xfy8QGye/4CjaxT+KWxG07hhtrKHN+o3Y37XOyEvje0eaCjxp+tDffYDtMNrm2G
fQw8dlqOMA0GXdjoJVsvv1gQyFsHd5DJg2R3Z85/kmO097Y6EfJtoH0I4KW+1i7ZaU3zhaI6NijO
DMJHs31uiqchrMnoWOEgt904b2wP7WUJRzTl/i0raQ2UpwYOPxvggkWNUuz7sLjXutn2hTMey0Ex
zUHCtsuhqz61ox+XbftuzVdKzMjpuZnrk989DEWRLMWUED9SR+XPzKgvg0H0jBOdAzs/5xqd6YQJ
Y/PSrkFoYwc7bONJ5Ygz9XC/EE6kf4tk9EPg/SqjPDU86gymX5IVojGcvSqsg5NXvKzVW0A1tD1S
tGEQNFHI3Qzpa0xuSvvZ761G2ViBTJoEeJRVTPZ0PDjvbSYSs+Xl8X756s9if5f2EKOcQfTJX+4y
DzhT7bdiIUZvyZ49IxDJsnb7zHcSgNX9FH2fponpP/+cBHwP7QcLv28IzZTBaEQ8p5F/hE88opnf
FWZ39JpvbD2XRYQHr/pe2mTvWPpr3Kqjv6rzHBKRk1VWMoQZqO23rhsPJfPv0FzE8mhu05vubrU2
QDlvxpz9mNjcTck949nnmhqrtqlvpm0mduUkrsspt+YJ6tO4nuWuhFUtfBz84BoO05wa+kdjNSkQ
fIgQJ9ju96WC+Ck5bNyvu+vcxDFpNH+W8gmRxc4K6g9RfHOFlbDGxlHoEQ6x7jI4csnzsKr24g/j
WZrOfgoo6qyrePHKdJVfoeZjCH82ef3RlvZtCXTcivm6dnwlKOrPrayTchzTohx5Je3Y0RTluYyf
HBW1Uz6ydvy06BizJU83wAiXxHIzUHtRsXfx5+KUkcbhFMGWlLadSNoFGcWPos0TGWU/1vyt6v3E
VH4C6E7JHeyHh/c5GL6IeTjRTJFM03iIyh6+Gn+jitKtX+Lc+TRncZJOg8S/eZpMIvxEj2/sMvLk
h4y/hIsjtJYHGsuTzrEPZffTHtEg5Hu5FklXsJ2HyLsQVNLsxgF3ExU/ulC/CwnAZb7ZrWdWMe1F
4DnI2PSnglMEsDfr+WKFDqjv7OXIgDRC4ktAlnAYU1GZPbRuZT8gv4PfmEw+QnPyPLJ1ZPVlsnO9
Qr5Vu8yu2xfQNrEvNb8B1FqOFWVb+gvJBuN1MXoPtqHN5pdKivw2ytU6FQb1w9z+Sp8LHO3Nbu5t
eVaw/1W8BqKcEndV4rJpT7Mp9VN0Bkq30mUMAwi6AvTH6rEXERXo/pWrPDqVg13xZhKM4sVmrtCh
dPQenyLT+xBDEF613PpH6CnU1F4ZNGCn9c9RGce8M6/+Up20MMqLdggtSHpMUk9rUw0x2RjmASZ6
TAX1DSmdZmZMJijg5vK+RvJ+fQKVt0KfutL5NRHUcKFwWcWNzcnUKCR0SAwwL/5lRtS4oT4IrOa4
Bf2l6S12Z9XvJ1SS77kwr5NXpUQn8fE1/hWz3JxutfomshIOC75puJmoPgbCKB70Mj/it2nTxcOP
k2/563LPbaUK5WoX476wx/zSBJNOvM4OYwuhIQogWgdy9BGEYKNIowzOLIfnIgqRyDUI1mi0evfW
0N8V+TxfitC/lRHYV21xwJXR9D5L+al0ZEL91EbSiXFXhX4WEzrI26WKl62dPi3bOqlyeB1D9wqC
fnKawNiTxP5NhXebUBNwe/pFct+uY/KxgHftjsQT+gitXI8J/zr+h23+Mtv9rhiGY2O5T9R7P3RF
dFSOsWtH83PqapWAWpwtMkYTK1wv0bZ+1hYWXoX2YgimiHgmNNlhd6IuqKKGxkq7kLkFmNcp8r2S
wyXsvUsNMRGWur50vXnvB11/qGFZdjRNneWAcFDm2bmvC/NoCDsm5eA92yKRlJ73hy6ajKbsIeKc
agcrrqeGxOTJXDwGW53vg61xfzdwf2DLgzpK2AYVq0jIIs0BDrgehzD3YztqmSuMbINAnnKHdk9v
HFW1JyjSrl/GvgyqxAhd1Mq9RaKx0Tjt3vRnAB9H0gEaOaL+LDc0ATRZTqt/GFd8+vxtN/8KsAKV
0BhNvS8jw3o2w9W5QAXTKuq0WnfM3QRzxCPj1a8gcwo6F5q8o3lwQ/gxbpPv7JzSCPd5UZnXsC2B
PCIoXrx0zgDViVRf96H9MgwEsk62FyWI9ajybarC2QdZOLdHgKP5p2XfA86mfKXFsdKzv7NDBCh+
UWzvpG/6ZWLMc6STfNuiQ68htuPQ7E21B4IvzgUqw4Q4A46QUt51VsoqAo5ZofWFkqayTaE3Nc5g
PrXpN6RhDslluIRKrYh/9mW4WekA0HclucjkFvUGnXSV7DD5WKgeYm8CRSKsW038WR/wtZgr+PBF
3vKxVMdQjuPLbPR8jsHst/7ZZRtloomISLw3jRYdx2UJDRS5zKhtREc2KG/P9V50WXOCmW2b8+jY
xXCaFpo5EmeFtOOoli0iKLFs9SHI+3pIsTV+BaXZUF1KDt0uWoGh9q3NDkcC6V0wtwkcnZReknJ9
XKdskbs69+hKNbF6gCDZPFxVRXtihQM1mRHC6BiFEmrviSAfKw4LJPcw453xIerWfkBl3D1Pg2v9
HMaOqNvVIPK+t8zqxfOcrTtXVVRSEeu6OONLouSe/Mwaji7P84FqXxh4EShmFkwJ5ylwN7K8rTG6
SCIMj46n83dS7cJHRLJ9Kqp1eWn5Ipa4dd3lmWzx0Uj8Kmsem8aPHr1RWofBN820jcb+GA4W44+3
Og9uH3Q33fflrl6W6VVpSyazu5nPs2BxSUxu8j34pj6sYtVnrHzqUvl/8z8d2FEYav9rzq38pa6d
4IGKyOrXAo+TNqSE8DvZkAn2fZx0JlfLQ9TK8EDfOk9YbQ/9PiBJ61ChNeDUV+tD5rn6gjh4QB1H
i6Y2g4gQZQ9emmsA1wezf+B15BxGQdFe59xFE3bXG+enML8rE+vaojO5K6ZzI7v6dSym7CrqWezz
yi8vvRLzGzrSbM/Tjn7bLAre9Nms/2K+KXdj1f9ay7GNqQp+WsJGMtaTgeQZ43hZfeesa8VBMTwL
VhD6gaGSSvD1nbUGZIG16i9rbW+Ft8kfuTf/3EDk6U3FQy919mLbY8ca230nmlgkMKhiP/vDu4lU
LwmLsodgi9r9MEUZX9EA1LzhLzD5c5zQ+hPdzj0Cov4w6GA89tnokVHmM5+Y1qnpfecwIrw62vCy
u7CzUXPTrATZu1yyDElmF5ri1gRKJnm3OQf6gL+6jFMp99EFQVzz6+YNhvhoIvVczfsuq6rHQlnq
Gg7ZPda4RYES2RGq32bdVca67CYxGjtLM4kP7fo6Y2j4EwVV+G5gO9stqxs+8BKuO2X0YVLUuUgG
moRflzZUp6hmNWy2IUw2EYSw6o6fBmaevWRkBF/cHqFOPvOpOGVdMor6n82oTboEaoRsaNq+Z8I2
7hqjbe+0vdrbNUWOSCeOBZm8CfJudxcyaY8uiycCoDA2lbfFAf68JGiN+m1CNXIb8tU+UMJSM8Rn
El0Xmguc4HdeBXoVeUJ2helWZ7vt5xfVGAShilCAjVTobHrhAcvM29fa4gbHNfU5lA7IcZ33rw15
fhgYqu2wNeW885ze4LCnYA1pT3UzBoSN1WxOaQWhc5pD/Va1gq8lly95pbbdUFQqbQe1YHVV4w9X
TsM3JLoBPTrdY34/PxCAtgnBhdPOlwE+trL9hnkkQE1Hm2InO3HLNu0fyqKOCGvlQ2YNcx6cuc1v
piY2YqgdLxWsSI+mjuR1KBbn6kAh7EjEQo3Hn443z4Vmki2sjrYqA7VBD8Psz58QVlXS1dOSUCfN
rU4LQ9zZM1aAjk2/FtVfZWW+jc74vFjekJAn96TG8bc5KSdlrn+mIs8nMlduODDrKiUWRL1LM9Jx
iRg69nPnvQyD+tWlGSftrWDaNWP5PGhu0cp2qoMHS3Poo/6t4EhM4KqAWGYObL7zLl3b6qyHMTzN
UIRoUaafs9pQjrkZry7pgXEh9S+zG7fHzXKPEZ6Lw1zZzYdVZF3a95tFThFS23kSX8of4UAbqR/X
wTJfprypE5RzPJZWeFJEx6JtlFlq4okhuFrmGGC8j8FHIgC73BzrwaJObuncY2C1LfP+/KGJcYFK
zBk1IXXjfNouUAoPi4pCbjF/PE5j5CdzZkQPpdCC8vYNnWVrXFQ0l7vWprgsa75EyPcQVlN1xWMB
ihp13ZEKKnvvNlZ4qOs8vGiDW0SF0FwwlG5sieGROQzBcnddcs4Sx+C8g/P4g4hKP/GPf2qC4VZb
fVUcp65h6Mp9OueDvq4eAX3sIm2LZRNJmC3Pk4u2j82rfXa8bf7DMmHzgFBwTtuyGKefguh7FC9S
9acAnCHtkKZRL+6HNCpUQfVsNhgQnHo1vvoOVlk5pfuyqSrbbYswMOLINmUPne8p7fMp0k20cyrJ
RBy5Vmwj3kW+Z8mnxZv9i+C9eO3MbX1nRawxNE0jMbOow6w/fkv/MiNBj4hbFU+y+So8pztWE2tj
MajtsCC34AK33GRd7W+LjbTNkia7c8TwdKnqElWN15nRx8Ld8GYwxL27VLbvc2vGuiyMe1RSOT+v
eEL2di5FhhCk6/8aSJjY9XWG+XFdmoKK5XyuLrPu2a6i2ub/b1Z5/t0VE9rVvoUY42zgNpGOGWcT
WQoa/TrIXQMgrzPrRbZV9T70XfAy9LSjW4vtn3RPuf1SG/aFYFRv50Qjp9GM4IPIL3DgD6aviOgT
fVdhA7itPzD+kuu3RUuANWv1gW+sKaPJZ2EFqIuc2CzVs8/FW+3qm7vibzk20+hxenjN0doyJzEX
17zROuw/W4KvLo1qNEqUng5HRA9dLC0+8/s2Nh5sbBbnFk4VyULOU4ipJL+0hhW8IwYjm0yZCtzQ
zIbuG83m7h+oUn9MZEXdENMN8JdRiCLNusi8GhAg75VLLdOkmuwnLKtf78cZ1QupVQpMr5MLt5bb
htWHhZwXWUzYMkPzGiNtoHpp9JOgpkonpc0Iu9DWojN6pjdT/Q9559EbN7Ot679ysec0GKvIwT6D
zupuBUu2bHlCSLLNnDN//X2oL8ncavU9xpkcXMAwoJaaoeKqtd5QXmZw3MBg4MANGTr2ukXgk0oE
z4WQZ94q4RYtEOzwOnsEYTlYudjVYC+XehjIRcbCBFxGpbGXSirdq7aQMVXONvguQo4dC9vLwkPS
mt5z0IJbEGGUPUQpFOgJ4YKmtKIAElC7oN2z7UDqsrKJrm0YUbEM8CBZtTqOGiQLBqGtI2TL0kUl
lYxZXgWGvEbeyLsfxjS8qIegfq79WPsM0s763reGXCkT8MH1vGzj+UV3Q+MWd3Gos+3FjsEpI0rC
FRj7YVHjfDx5z4zu1lOksfLtGNu9WIgr+PL6J6GY8X1pqWJdo3lxBNxjfEnq1P0qhGX8aGUCojeM
EHxZGqM9NoukCsRRKJmD371l2886lAQwjzK6SUejXloYa66DyD1aYTo+dUB0DgYSLsfRlcHKsrpy
3QYBa3vhTKXsuoqf06CJHyzHtnkCrxubjQdZmUi7Ubzypg5NNVmGslYGQr0oRKw+BIjU9t5TIJNg
VShpsBFS6sfeKbq12lZwvJL2Z0DWgg0Ef+ZFC4ThC3okZNlYl2/tgUWmtcYLMJ7+qraSYun0fUnq
L/ySuQNDyP3SYUSTYVKxQ6DSu/WFbKAk9auEI/lagZq58OJYXdCXK1SeW1R9EO2zVckNWvsoiuYm
baKDkot80WYdCjFRuaEKH6SrtmOryTicrAApOOsaFYpDOKpk+aPic9q4W7tRdhMMdA1K5aMsilsk
zzQUi2Nz3Zgj2x5g2idA+ys/KL7VwKM+Gpi+ZXp/5CgBfKttCe7y72Y7POgmuKOBh9IL4urMXFl2
dHQ786gq7baMsYiVg9gDVl1bUfBDauEO1CaZITLHcPRaCIUXnZdjcolo3KFNwhsS4TtdhvER3FG+
8N2IkFZPBGlwZiGgEiofaWtexsq3AthTptwnvg9FMoSXHHmTlViwddz8mwzdtVeZxwAk6aLXhHOo
oXgZhbOlVrBtMA0T7bBlhbK3OuIkZA83RhxwGk3YlY1rJa6UZZ8StFPAEUzqcTsM/rpUw+SyauqD
p+iOtSW12n61LHjqZ8q0pwqP8teSoKJURl4Lpd7mAfW8vJAUJuJCVa88toPbl/rpnz71N39UGDGu
x1r2OcuHkiNSPfvxvz5lCf9evO3//ptfv/Ff2x/ZZC9fzf9ous/f3+G6f953cqX/5YeJrlwPH5sf
k6N9ReH0LzPv6S//X3/5p8/9pyHH5/45a9J6upoXZOkvZveTQcPfZuHT9f/83vQC//7XzWP5+Pwj
/j8XVfyYfq/+45s/Hqv63/8Ch/rBUQUHD1UTGvgsrtn9+OM32gfNgbAjJWb3mmNReU4R4PD5kvyg
6arEisI2oAfok2tLBdxu+pX1QTiWClTMdDQTqrL9r79a4Jc+8n5kf/782v73TYFd6aBPOhsZVBQy
wGBIj5ThFRkdMLrmsyA460LQRYHS3liJvNBLgz045Uwd+pBkvZuMNBdp/3MmmeIt8YvpMWZKQuRf
9KyTQ7UPcxW2AedmCrTQHJ0kPZBs2TSA+QF8J2vFGOqjbcHFKcwKVurYfC9C/T42gyu3CQnjW+3R
nDxhNYVMsKzQbQuI5zZAsj91jdkvQ3+4j+shW/ZjGHFiC2916WW3mon7g4uBddwED4Ay7o0+uBiT
8IqE24UfJyYRcdnt0rjydkmpWOvRzup1WPCQLG0/LNu9QBN7FY7eTTFUFMyyNWJPn4qkuZJJJKG5
+/0CJItCYkh9KBTtGX0pNEfzY+9G9VoHl57G6t0AzmSRtfw3dPU5+ck3dcim1p0BWiC/MPeLvt07
IcC8FsY8JWVWvUC/dW2I3A7o1NwxVgIoXgNzKHDz45BDiErlRTahxM2eFCYu1K3sHnU0/MmrNxe5
Rna3wfaPn7uOswSZARDuaZdMS2+0ikxfLPLq6IR6u4Z8hk/v2DZ8jBLGWMDsjk3xSWoImbWy/VgU
8uLVLHxjTL+pK8Lrzn0O4Abiy6047X5wuxv0+w7IZJOQsaKruk3VRWu2mB2AiEL8RjTsGZThA6KK
dvTqhVUXOxCcmyD37sJJldbRnxsSC9sRjNqCwsNXI2MLLczI2nv+H5Oh8YrxDCBIn+bdHLwxPfsM
vBERtSGnoMIEQhzWCbS9EXbXWFVsATndBpSygLPdg9Z/aIV6LyIc1RN/FeFkkMsqXmLxMDFRi3jF
bkQB3dGOjlEtHZndsuksknbcv9/GLw6Mbz3nbEfx0xwqkSTT3mD/nnIehO2/cRv/Fohbu6x777m0
GDx29ik2wruxrNql63vqzmzFsszyY5Zp3UIR58Tb39rgpmaboFyvMC91rnV9TXJz3yb5oqE0YTXP
wJ1/t1em2766PEGxoAZTlntzyI9FXByrGqR8IcZ6ZbU6aW6Z1ktfFeRcTG2bNox13w9c0onJnZdU
CRU2/9r1amgREJg98A2GhTmPjIMHeGJ3ml7tslD+eL9vpqHyVtfMsFID8DWi5qzcW9qPHiaK6f1w
SPtGIWlttBcilLbfv5E2rR9v3WkGmbJYDYMkaIq9lnUXOhIPokhoIm/bUlgqG+vQqZDqIZg61jlB
+pMTZJo4r7rCTT0IFzEqhWh13ZmDfQhRSCLP7kPM7rDOClCJLYde+Rx5zTIYQuTwLRKz4hZydbFQ
yhprnwDgMxy6ehF76tewaMiSle2TkwEbTtDlX1rSTpbvt9HJxWi2syH+oAh3sPN93bUP+QvrJXBy
FpAGn2zLe2yDcpfV2Sf4R5991qmlbQJg0H1y82Tuluw3ax148qpGhIBMH3INFjhncej64BkQ5203
5Dg0Ojq8BE1ZV8k5x/AXDbe3One2aYx2VXS+aRR7mRcbz8quInPKGVDfMMSn0veux2jcjOq+0Jut
K+CWo+ETtPW+kWBZLeW6tIsd0rzLPiweFKRCc6zmYc+uFbSeTLV/bDITyHRwHKzwDjE79cygfBEN
feO559YUaarE2C85BTUiY53CvwVxpNvHsc45W0dBe+V0HJm9oQdG1DfornbgKQREztql9h03HV58
micwWMLJXCHrYMuqgU1JFRRflIXlgoNJ3cSAvRaTe4ipyenuZ6hT94arfR4y45ujNdmii+JtUwWP
aoUsq+eUt6mvPgLBzMAuDAc7kc2qS9vPOTCx90fam1YNrIFitnW4RVTbMCLyPYmepUiDA5YB+0Q4
P3Cl2WVpcxWVX+nPgzUaG7OsYQyJTRqn5zy6TsVwYrYlpDbJT50xu8dnUF2ChEuWrMbkVrTKv8kJ
OhzqcKvcgNVYZuptZJjPwJ3rZdDIDBiTUU6Flimf4K3iwWJON9/huAJ0t7QGUi9peTPRGsj4Jf2E
wVmyysf6I3x+bxPo9UFymKN+eUji9mAqKdil1CfN5tt4VNiFAxFMp1rZRVvoFmQo9ccR4jlhHLXJ
IoGKoiljtfISE8hHBSaKLSsmiafeZohfgQQtv1kunmOF5d6AizcXRqZctWn9OYrlF8wVH+IgPdp2
tjPj7Jh4xi73vXXfiXJT+ObD+z38Ymv91tCe7XJSrTpbtHqzVydNt8orPlWtWaxQ2mfTM1RIViCG
NgYgC8Z8jV5Gl+prCmveiq062tgEKss6Mh8d0uWrAOgGaFCPTEhd70v2z0XZEzi//6zm9ExvPets
y2yz2itao2n3qtEd6+S2b6+QwrgxjfiQJc11NERrR5RHPSmQV1R8EIvRtpHjDfoTCC8S16CiZJB1
hpqe+ePPcrCe5VjfIhx1yFLQ5hA3M1tdoo60KykTxabHm7r7UIetnETbKPs2CHFRQFpaDrK8jYQ8
6GV14ybpWtE/xuLYEL1yQStHGEpuPMHq5cfr99/+ZE/N9mAXaC2w6JY9WHHMrYFnyx3qDx76VLDg
NbuUS9dGFgIrjxEJYBv5BxZwhUr3RMV4DEiM78xwJA9JinddqYUEemAna7QzKPCb1I+qAaWZMw97
4vA1dzNRBltTITTV+zCJLB0az+BdIJEwXFZRJu+9mEJONs051WiA6macsjyAi1BYvFv4iEm18C0/
uLGDsLnrEltZjijPXzptqiOvktXLDGLdBlwb9bHqTIgjpt3+rdE1ff4qChgg3geK5WT7ihTTajTB
jADcFTsoWRrJMEqAhp/X65LoGWG3rAN0lNoL0VjRIvGKI442t7Jwr61xfETv0APDSCidx6STekSA
UNtw0VkyTYfCTViv41jG5Ol0dQHHhTONRJypiIAXVVrw0DjeTU2mbYkQlrlLlSjaGXqhg8hFSjj2
+UUBF5OMMtnMvK6paAzhreUSB06BJJYe2cqPql07xA926d8EnbbNzTi5dE2f4ethhJeuBfgYBSl6
lVKPMMHNQqtfl+0U56tpv61a8aWOakJsCTwZZZqaGnbcrVFmN85kkE6O6FkcoxWRaDjR5nu4dDRV
zvGiqjq03boElGFbkyTzIFctPTCZ6xodC2AfVU4KHo2NzKheEJVfoqG8D0zrvpv8QEZqp60XiQuq
qP5qwHTzDMz+TfneaSechS4UHcFUhHm8jyL7C9WXb3VPu6P2dm+W1mOm+zfSEajyyi+J7l9Da6q3
cVayJApqrGOq+RQKg5sq0R4HZG3fn2WnTkzW3DKLtdXvZUqKo9CCaw3k2BQv6fWdi+2Ir4ju3tIp
R+v5YK19DSmCIEy7XVwoe3jDvtyyplj5YiSDdOm5Y7AtG9c7M51ONdjczEZvBwmpSs050o4d87xw
FhR8oI7HMP0In/qLCK0JqYhrRMNVajQ1QgTCUtegXtplH/fmtd9kKFRhCEpuQc2ocYBDPtNyJ9Yn
axZYaADdKGxp7T41I6T1yoWeY8+YeZRQmq9lm60Fs7xJzY1RIwen+R/P3He6/huLzNzxhsK4qunx
0O3dAChK5FLPmXJigX3wXXvlmir1XQT/LLmKUHRxQ/dzVbmku9G6NlLLXvROfxgNtjRAZWce6cTZ
bu5sQ+dbXaFp/V627WcjjNFrrdthkUX9jQvPfoFtH2q+UfojUeQhZaUw/OzOJBewDE1QzUathGuU
fACggW7HFfgR64kzrKkX8eK3mus/9zw1b5S+2Tc+5EdyOt43l2AZnIkGda3NKmiFhbYA1LEJgvYQ
kSqrSbRFHI1LEJzLVjPUXWu3+WZoG9xebIrwtSeClaHFt1ZrrEcRPkjJ+Q5dQBjR9RmG1Kmlbcq/
vt5MXJQTpFPbzVQc+2yh7Leuwh7fN+AYeZk8aFH9rcMbGsSpuTfN+tEiEcleAokPkNJVIhAjCYAf
mI00Nkhg1wsaQV+mPckl2PDn5uhbmtEsanMvHArso690VrPXNTT6HDW81ArEfHA1/W4UDboGmXeN
nNPnPB7vbTMDX8pmJ8HOLsyEpysM69Nos10V7hdZEow13UrJ9Xr7MjL/p7P/l8EzxfbsZ/2/IP2v
a9ar2fkf6f+7IPUe86ykH3+81CQuvv/7Xy/f+TPxr5ofQNtJSoCO0G1qAH8n/lXjA/Q7qpMO+vAq
shD/JP4/gBXmjx2h2Zpp2xPh7a/E/wdNIPvGr/hf6DoC0v+NxD/p+19WNx5LItXKzR1bsmSbc/3Y
JKLAilBxSgFrvAKGBZc+WziVP2ypMK/Ry4qXTukUG4Fz1aKPIYn1dn6H/vChAr3UB5TsDWtXKNYS
MXbk0JoVzNQjsKN60YKZr2NzY7swBL1S7EQW/0yVnksU1tJvixW2VAbZZbEJ2a+XrYgR6DJ3I/59
OPAAjwbMEqItBRbX2gLVXhpNsqwsbhXAI3AU8jbjBiWL20KJIL/Ki6S8i0DnRHnyDfkCMmw4KyWB
Ru1fsXZOYl9U5ZO0xdWgoG6WqzrRYLtKveeQdXARWQnaFOhCBdBxEgqEwJQ3tXlb2vpHAzhAmlpI
tkoczRqgMfFxehgsNzexq6w5slxO3sWIxpIcT9Y2DWl5K/iWSzewN0MCKqc3t21qfrSs/KuIs7vU
GTlhgpU20TaDtn0zXQt4+pJM7reWWn6hPtoyWafkdSJH++hNnP3hqS6ogijxGmHuFSxqJCkWqfw8
BBeecVsr9comIFfr2xpRjEEsOdtcqCJZZr61681bw3L3sb8rtPGg++4nVNXSbVFCI1JaM74YfEBV
PYApx07JUJm7qXft5gY1u23mmruEbS9MvNWIJs0KDTB0c/X6a1AOoEzSI7aZVGC7HIrRU6Y+cTDe
KFp8VKN25Ru3qgOsLAHebNxOT67m2lIzp4ScBTjQ3FkhtIY6vRmG2+mjqWumLw6tufVUc6tV8Xp6
GAWFYrsSF3XhgWKwPgKD+Tr9fYtYY2EqXyMlAQ9TX/opf0t1ZpnQpyMYKxvxGxb0ajHRCgaXQ1Xz
JIjXhw4CtSZYRm9jSFvZrcrYmzqC/NB6GhATbcGSyjL95ADdM/DEnQiLIcTuaZ7oJmkcTW4AcWxM
hkNXFVsJQR6i3DRiGgSdIBIs4QTV4GxZCTbIcZAS41hu87NzIVC34fYlfhHKRL9p47WAmOVHzEHG
O0SsZapyj5IRloKTjtcoX4ANBHXe3nrU4zmyQYpNbmpNXKVhe1k06Tc2/GPlil3Ty09a4B9Aga1M
eXDC5mVMRIW3yXCtzGR/X9hIIjM+hiS+JPuiMeKbOgEAF6zL0t0atnfwYnoe7aJMAjEdMmWvojYF
7mSZWmIj6uQ42gSHRt1fsnBtApDJ9aTyZfOuqYRzZW2tkl7hLQGyrZvI3ky9NvUowrTrQgfbRtiN
ScUSLer1oLeX04zJm2Y19YPj9OTJVdAg65ZFo7XlRayITaYlR8gc6z73N4Nn7gzQbrDgGyZHQ80v
V+0L107v2pDPUmdVqkgqCw7QpvJMVQRodG4tM1NZM/eLbNJFEstp7PBjBv4xam6NAZmYzD+4gdj4
3tUQtaiEJceytC9Cs9jgJIQ6zNioy0DIjMmAgw4qBQ7KyxC4Ik7LSSi/IZ+LNxragGG1Y2X+XgGe
glpsHIWTHKkXDlu0cUDyuhCinETsMU/4hp4zZEDIyAsfMqUBsHOVCGAsFoJEmg9TM58KPVnjbzQ9
uwo7u1+WPrA2BxEBkK45/8Eo1NJi6eb5tW67NTADa6cX3VM7GlTtYrF4+Vt0iitAd+i5pEDPzAjf
eqf0N+icXVa6c5smkEbIxlgYiEAl9QL9MtNKsWI1BJ41ICDleiz1FeCxnkMxcO+blLUJwpq+a6tk
WGpgWSlLIa6Yx81KTsfsIoArPL3ky3PW1r5wYR350KxkTA1NS0Bfd236U6RJuogV/RJZhWCnWP4l
aiMPhp2kq4nesADnDInXYrtpmr0t8nzjjGJl1zWC7krgYFXqPxSou4ckmzeIIv/sWiqAvqEr2wAR
mDaujAXyVk9xBUGs8dIegAc6oVULuhYhv6XSjM/aiBdVOnpfBtJYK8QHVp1FOi2wU4z0LO7WO/C3
UKEhG5MhoxeXwSaL4ucEgfPEiJa4LX/NY9jCSX9UA2rRJEA09UCS+ULRz9ULX3bpf4LuP3dx3cb4
S6iORVjwawyrBJZjemaXbV1FboaCJZcVRGYJmwlLRUrGC91T2T55ZrtyJZhT55zOPXiENyIJVKcc
Q9d0U7XmRXwjEa2MmyjbgnbYAhDfQ+lqlw38UR9W4Mt+zP4Vu49R/n3aR/tKIn2FwMxQ6peYNjya
lnaPT9dHJc8MNOOR5Ik/5p2HmpbV+UuDNHzhZD/0rSIg5ViacV2N+mpaoJm2MixuAM5KEbWgAkD2
N+Z2ukmISJqafGqRtZiihXgxbS3TouihedeyEZCqW09L+dRQ5qistcrcqnl6F7X2J8uEylUsVTDT
9oXPatsz7k1TXKSyXJIlk236rWNVEkh7y5bvs9DlutiMtYQK5aGf4x1CDL7KHjRmAD84Bg7GzzLy
Dqr9GGhweFkDw/62jBGuxS1P69JFMMiLNn6iWr4qmycE1LccgSEjJjciBHir3XZT0MV2IKe8Etcw
hbV13fjYwTjJu+zOsaOfSm4uX0IFjQSCsfd6ceVU3VXBqI1HQFPN0VP6XV+KflEWztVUwi0TCkhR
/LMDwOUYO3Txdyi6eFm/JZK40OD4XqIsQHEHRB6gB9go8lNXM7Ts8GfgwVYJdHPpuehKjuP9FEgV
nE+n3ayP2Y2DZO2hUDe9Skl00MRrl/V7aimL+E8ieWVXqGClT4BQj3WVPmTWiOPLUzZaV4ptodFz
rpz767n+jzkDx08VQmPCMnB/nTNt71dxgsg6Ls6DCnRXB3mBL0EgECpAA1kJnl6dC27+mI3vgGz+
uKFU2UMt09Yg+s7yUmoVtI0HcAS3ZnnVBNXBB3orbXPXKdE31TQ+miM86ahceWwb0+aXRmhmsp0R
JZ9Jarykm+YLBqc/25DAinTTntUSnMozUzsQuMS3KAZO4QaR6BDlNx1JlKHxNkXAlkgdNBN7JbiL
fWU/RkfVqO9NPTmGkIhN8tZW/LHCcjqzL5zs+5AS83abDlbUy6j0wQAYWzGZ0OfR1u32+GNdFRg7
9Jp55Sp4ehhfkNbclT2J+hp0sG4blx7ML6adQk5eEFRV7A36QEbWB4LPMK+YJ2O3LOEywHliyngH
xojRF3e5s5+CZ89FYolXmKLt97tvJqjxR/dx7pYc2SShzNzRI9WQu2jVLNtOYR2CoweKEbsOTVET
pcc2/8Kw7uKn0QBZyER0t433VfXbFXLES9VlNpZPTHTpoIgg3Jdwrg/N3bQuN55CgEqUp5ub3l62
YbKtvhZmv8Ije93741VXdcvcM1fTjSNFXunGC/sP4YJz0iQzjNBfLzkdLoGiGcbc0hXlWBUdNjYS
OmE6cUCPAdLYrDLkEgo0vbEl3MQ5tACOZg28CN9JDrr1ZEccUvynBXrEN6GGCpp7q5bxMSaCjnqm
OoPrpQvz26nLphNUHEFgTi7ywd33rdyo1qVOvqq3rYvpt6RK8Vs414WzKvyfbyfA7DpsU5p8SYC+
qhsYuRKkndUz6sP4qcoIZPBbIo8ZlA1yx77A4t7dE88uJAct1j/GVmP9MCLt2kw4F4Qs6eDKkX1f
6U21aI34WDBAp0U766eBKQ95kZxJub8sC/OpSodY7K1CqqpNOuJ1fsqICyTIvIqHZt2fjni90qL/
AOoqoeDAsgVydRUlGC8jFg/zI5fR0UAUXHXklSFZROOrzgwQ35CcPL42AROwEZf2ddk/BZ9dFzg3
jT1y0gqheWvVLejr9TT7p7N8F/mXbunfZ+yawwhUy2E1oiCBLV4sOICOxg5mD8x4jnQ+yIRAbmoG
qafxWWZthqz6Os3G92ei/msm+M9uxMlGlSYBj/3y+1fdGIvRjYwkzrZTK0zHgSks1+kFS9PRznpS
ahJjoBc5kHXWEr3LRYgJ2XQinV4RY6gu/DytVjbScRMiqeHMduYRp6Thf3SaFLZpGDZh2QQhfd1p
FuTfctB4xLzHgZzjCLvCkhafjoXTGTSnFacz0NDHxxCZuJc4jTOnYR36/ltBF76kAyyWQXZsZVhO
h6Recjz0zlUpZ2n/qTlN+EJSComMkGqpU3O/as6RlmthGmdbwz+MtXGLKtk6oUdlyUGLzb7zhp2u
dstAbjVbIYuMhL7bXE5LbFRfmVjlGUV6Ltv/n9EkD0XvGo7Gs+nmLKLtCt1VhtJi1BNz8eLLqeUS
qawL0geUK9fTeZvROi2cxzHPEPjwDkonzqSzX5x+f+3IX59jlh0udK9PCo2NMhrL5ZhUyKBZWw/G
qGLf0p+dpaGw+jxFkKkghiPcmQairYhd9TGC6GogrBM5EHgYb0gqrMrxWxYdkwpquLhGOZexvJfV
U991q3rY5+Jpmkt2RAImr7awSJdDJa8m6Os0BaeXbRnSLQFDYzX3L4P2/+vkrcVgPo3dvg9+1Olj
8kvqdvrGX6lb54Mp2O4R02XXB7j9T+pW/6AR6JuWcFRHw+Tg79StbnwwSPeaqm46wjBIrP6durU/
kF5FgtNEYdoh1arq/63U7S8rjKJrpiSMtOc4G+45ZGOc9fty0ljpIeoM53DY047yz5j/59KzoLAP
hFbGedztNVFcIvuxMnB4Ao19xoP51OVnG1ke9kjWKmm/r0OIGkGhIegUXQfYlZ7ZIE7dYFpTXi1k
5MyduI/DDrtkYx1raGX2GWpXeAye2ZOnhnirgWaLAaqgkd3pPoLOsjmSR0KvwqB27xV3KFyeucep
l5gtfDbOJ1nZ8BKNhTSxWeusuKUBeqFFW+PVYH/jRPLrGvtPP88W/B7yoVroFbTzAQGnMCKaLoLo
t8wDGaCzY07W5hMJP4GknJn5mnStDRFYUh3GjGD1Wy8wL6YP7hAIdxTNflCVfQwyBnnMMzs4M/it
Lp7XwjsggkDyh3aPpqpKKisNAL5T05YG+YUOOSm4+Q268+hwRL/3NvODqN20ZZg4fgOPSK23UP+K
rdaQMnm/rU6Mp3lEj/NSqdelW+8LS79MFeO61Q1kzCEqv3/9N4GHLEjm1JKvZp2IXS0eXBPoJ772
K9T3zFXbRHtFs4D9l9scywsDjdEKqfJUKp/HTsUbNt8pYXRmxpwYznOAQG+PYZ8OVJ6TEanAwbwp
HP3n+y/3VsGdd7OmheDVu+k6ycuKWGiv4ZLwXYGItLTDEnsLkVT+Xu9sUCNhVSJo7wTjGd/j6dpv
LDJzd2fT84BhSMQrkvx7qqebERWscfw8FP2ZHjt1g1mH1WGlmwidA95Xq7XiemtYursWqraXphfv
t9uJLpl7N2d5Duwr4B2kM15bXXCwznIkToznlzPeqy6x/DwaXEur95ln7fOuuAHjulcT4wy14cST
zyEWDlNFhnXeoI5LYZ+YCwmRr+83yoknf0mgvnpyrdGalDNpsy8k7EVqfmrxUfdrax2Kwfu9pX0O
ZhjyoMexoGj2Za7Kj6E2uGQdKdq+/wYnRs4chEApqPZVJWuIWMWdC1G/YJnPnBzJ9lGeiRJOTbnZ
5pTnoyewKeEenhllKzvvUdbpa/e+tdH3aDw/Jgkx5EsO+NHj+691qs9nO5YvO4wMYXvvtZa8KqoR
HQKIOvaSZ3A7J17JnK0iedTYFlZRLFDSuezYRHboR2wUy74Jx+5naWEq1eTZmdl96mbT6Hs1yoJa
ZKkbYedjqgDwcr2rVqZqHMs0gUBbWqgaXQhdpGe2y7dgKdPiPzXpq7v16mjIyqrqvT6ADyi9Zt+r
2vPgOwfHzh87RbsYKv3OzEkB/1ZfmbMQDJvXUXidUe8jaecJRBonucFiEFby711/Fn5hVOd2lUrz
BSLFoAkIN2IfeJm8f/UTS8DLafNVc8UKSkCNCtZWTbDOs6jariJSSg/QDuzN791iNphrpw2DIWIw
j7n8mOX1dwQ6yN1p1t371z8xWV7SpK9eQY/Ryug8We29ACFYpDxQJ924rRZ9/63rv+DLXl1/lHWk
ILKFiFtEGtfzqUDIM317ovX1+dhxVHfURAosG7+SJEvuMazZtpZ5ZuU60TLzIlw+8Y4yLy/3vW/K
dZdFxbbxm2j9frucWHtfCC+v2gWdsQLEDRuTzNMvaFZ+SSPs3m00UsgQnrnHiTd4yQ6/ukeJjEhL
5QgZzKT7ZKf5PhzA8r3//Cca35gtgl3ThWWe2/Xeaf2j34yrAmkkaKFnFqJTl58+f/XoKCii5JGz
/pgDTUJ4/tA14VUpsvY3n39qs1c38KUznWxYeJwoqC47TUO+UE2Ng4ck8Jnxear5Z+OzQYSor0Ov
2jtQrV1voWfR8vcaf7aqWXrYsyXo5b6ojnF0G6FA41KUfv/ip0bmbMdONQiqfkpBxyqqLVbNF7qJ
onbpf/KU5Ew8eap3Z4saEk2mEuZjuc8SCUtLNR/qHDkD1/jyW6+gT9vbq85V0aEdkrJm6jbKdRBm
xxAph1Do900Zf37/Fic6d560znVd+EXPumbY2jLDk7oJ9d37lz7RAS/I1ldP3wIlLJM0Kvdo0V37
obYpUX9aVAlqdI4cf75/kxPPr82ayBIyrg3BENIM4xtKpB/DrNy8f+kTvatNocyr5886NxOR7XFa
SCGotuGywQxVORN8nbr47LSDl7dV2VO7KyN6f97CQxqN3Mf6/Uc/1SpTl7x6dLvCBMQj1z89+nfk
R1HqGazn37v29Eavrj10fRk2BkzesCYKsXvxVGGf9P61T7XK9D6vrm2byJIhFlyhZK9v0eemEJEe
xrE9s95MjfvGGXZeKxVVTmrfjGkWadyil3jspLLL8v7OL/ut0PLL33uL2bKW24rW55KzYN9khbqI
OjXW0J1GDmdjIix/rhZw4mVm65ui50EVozS8dxvtZ6sOX7r44f3nPzFxX5jVr3rB8aIh7yt6ocrF
sEAVFLiaCG+DtL0OyujMBDgxROcuI1QOVQgwGhMg9Q+qFd8NbfV7EQ8iJL+Mog4Jr9BJWPmFr/0s
e4ybqqTJz4yhEwcZdTZxM2xKEqwXCpxRbpJgV9Qdtr+f+/i+6L9Fxjl6yanWmU3gxIHtOwbEhL0H
NMVp0W4FF3//fv+euvhsBhMyNJVoWNiGOFujQGSV57Jup648ff5q5FTOiPkxDhB7TMOQNERNw/r4
/jO/qQnDkU41fr10XqR4yiGJtEfLA2ncYM2ZCMvUCN1qAMLwuOGZbYIYXfy7vDHA11FilnKhJ9mZ
7ezE2kSZ5Jd3U1tD9UTfVXuckvq1XqLf+S1vaMx7tETl5/df88TUmxc9nbKoJaoO7JnlxJ7VmHja
QkXcD0eG1fu3OPUes6AlqVS7zx2o6GVQrCxErFvCrhZy+O9cHk7Ir80UVSx5NarJe7X4UWd7q/uM
HuT7l367caQzm9fqKCo1G3lys0qOiJ3sDFvZmijs2zi1vH+LtwfwSwXt9QA2m7C10kyW+7ow5aIZ
nHpRlOX69y4+m9QcSbusCjiJqQ7a7V4T6Mu2CNrt+1d/u18p5f3a8KR6HdeEVI73V7sQ7o9Q+xZh
h/L+xU+1y/T5q4mt6C2ChxlNr1oO0I0MPEV/Zl6duvRsYkco0YECYGLXwM19LbuyouFM1vRUk8ym
bFQZAh0FgRRIo2E4+GDhU5MmN7/XJLP9V+u8Bolq2rvq9FWLUECKtcL7lz410GdTVJcGrNqAJgna
z0VxyE1UeXv0kWVz5gYnGmaqBr/uThWDMpkbVrF3cfdwCm3ZFZjlxmeWgBM9OkeZFGYaR/XAYHHQ
Vyi96NhXzcX7LXPq0rPd9/9ydm3NcerM9hdRxUUS8DoXexg7TmwnjpMXKpe9AXEVAgH69d+aVJ1T
jrY1VPGQh/hBaKTuVku9eq2LyGHDGfg/IM0cPIFdARDJDpL310e3LYvhoF65TGBDJQiNxHtYeHRc
Avcz2tdWzPH99DM0IVMhBEMhRotnNuiihqC7ch3/5zJ7QYdmozD+7eq+Kfel6HqyshGW32NCOxtV
VIHTgyEdihm7nH3nDeiFN+6yWR+UXVbxEkTikByoXxHYjhDFfbm+D+/vMjrU/jbP2Oli5MxTdx6B
jccLwT9Q0v56fej3lwQ9bn8PPfeQPKydGW9IkEEAUcDer4ARDH5cH/19x2Xx5Qe9CZMVWkebChwT
aIdcXmRTgX/AvfMz92PgyZW1sf0AI1yijbmcBzChn2fH+10G+Wka8vsS8O7rv8C29EbI7Bc3ShcQ
pp7joD6wInvKIrpi/kZbwP8V+AFh+Xt1fMGFj2RDnHNZlj9BVQc5RzUFUPvowTvgQtRIlWrEhaN/
SLnyQLjC8WYvZkjakHHllPQuH/vvHRBAmb8n4aVyilH1EGcgdW/7yfnBRu/Jaac7iMzc9kt4qlr3
uyDth0tYgSzG6/V1tViGGXEBbfAJGJTFOfMf0ePWQj8+qh+Vu+1qy8yYG5IRenkKMTdr1A/dgPw/
TssnRuSNDvivUIT+ppjCIiMCx5m3lH0H+wPp9q1CW4sElHD2xMr+WMzbRICHGd68Ygb7g/bLpTcq
7aKnyRMr3m/bBcP780b2yGQ8pDFOBppF9xOHkkg6ijvmB0/bNtoIAVEELUMPEQyVGrTI+WMQ3JJ6
BmfWBALzZQG9zfXv2BbKiANg7+/auMkRaiZ+D9IL9LAVSeeMK28YljgQGXGgiPNqDESNFKQYAHSs
bxZGNiV8zOzISV3FQ/ClifMI9YdF8n2I4um2RTGcW4B23gdkVOCOpk9g2T00BPBfuuldgZkUjrVP
IUfiXLY2BubZrZ1pXxVkW42cmSSLsYeA2DWIECgGoZXAvwvqbiXyWsw+NHwWt2UwavVgCtQiZuR7
HSr93QcSUL2QKqRfFnR59Cs7YLEbk7Zndrq50gpUkQrqJneNLxyAwNHSt2l/TUZFKDOmKLdjB+KO
fxqmMIl1D629dMUyL7307x0OoRkfLr3yJEWTGOIBmup4QsPwvibp/dL6R5Uvj74bHMp0+gB9j/2Q
6+ecFndEZw8ptAsrHj1e/5mWRQyNGJIS6IJpL+3OIXQuSjreo3a+MrTNFIywgeNvTFuJX1gzCZ1X
fZd7/hmCUy8hOny2zd4IHeEA9nFQg3fnKEQLyhQszwNaLDdagJFDgN00nsAA2J47N99XDeufVMDZ
13SZVg6gi0+8kx+ERgjBk2Ttg+2/OzsBGoj9RR7iKLtP3eaWtiSpyrUn+uj975iMgD5jxbIA0Qr0
hY9GY9cbHr0cKkg7IEQ7Cb1u1vO9JHn92vckXfFOy+6bbHxgyO95q5buvEziGELFFXk27oDhh3Bc
Iy6x2K4JBB7GpsugqtCdJ4UfMwTYeSYKurL9ttEvP+xNgg35gSKVMkT2NrHg39x1x3PVTyDa2mS6
zPB/L8BrcchRsuIqqr9Igmfp1qVrZIRGp8j/J8B/WC/ezB4VcdaDW7g7zxAg61yIbPZO8Tg4joYM
RLhbAnT3D+IwjUi7IXpEhAvm/gICg8UHsYALOGU3eIC8H9v5EbfLW6iDgIHXS0ZXrz0MWKz/D7XZ
mxl6QT75PcXNa66dk9PlCbQ9Jojm9cOCp9Ry0z0bTWt/72LsAg3NPFwdx3AQX2QXQI0ULcQZuAfK
tRd09LtZPMzw5IYGGW8K0LH1WulbaFJVL7r3+KFBIzw68gpyDKsZNjqj1nGfzkF3dHJCfzoOOpGF
iIFGlWBdC9NYHru81XvA8dE35mPXhgasRlCb8o9gmA4OM7ipDkSpf2qSl7eVarKkp6AQKZgeX0II
wR3rak5B+QlB9YMzLaDxydFcH0aQR+tjKDjq0dcHBojtYcku5KRQqELnfNEmjoSwreONMzje+vGG
9xC7mysV73TVQ4aCgt9MDLEDEvh2OIFSDq3Guol3PS5Ye8iTozxXZL+ySDfgqQiH27B38j1kTvxD
pMAWh3b94qA1OoizpXvtwRB8oqTuH/wcxNP5OIOwDc3n+7kDxYIqwEqKk9FHD05aPTb9tKDDLpQH
CKpAKZHF0HCM8xcOrbZ975MAG+qne8m7Z2gdBDeuJP2NS/Ap4o9g/4Vy+g6RvP0doVdpT3PwnEH6
BkwlDQ3B565+upD/fUr9VIEkrwMmKaTgNhXkd4bm/w99HxcPc4c+m1qS4rVr4u4W5Hv+B0FdCTp0
fDl0Z+csiqK8Q9kqvuUR+ewv6l80uodASXfjHTrTCzC+OB1EcvHy1UFNau+16BKDYkz62aECypks
gHaYQ9Jdwd1hJ300yiwQRD5oF2WHTRHn0ubxNqB5WdlX4B2Ik6H4ISEb3mZrqEhLLmM+/qR8gsRf
2sZJI4+Tfwdq/x2w+tumbT7++Dlz/VleBvfFAaI6yCzJSrJqmbeJDJ/AUiaggxQnHuqlgURHd+Cg
mXANA2yJcCYuPO9AMjZSSG72s/8KjerHBRiOXRZCcSVzX6jDp5Ulsn3IOKroAv4t3xdxUkDQKBiq
f8qK/0hZ+9Gh4+sowqfrBmRZLrPpoBESlKnoXz9PeIZunHDnuBCML9qVe6AFR8/MzgOItDWg/hHl
uS0d+QzDhxRC4PgJUU0Fp+vju7rV4Z03hv438AUEdzwLl2+egJzVkodg1YXXrqyo5fA3EfW+qPGs
VvTdWeDp6JUwjS5ljWC+kv1fHr/fyfxMVH0xTxC3QXBNFrDvyrw+69Y7+MD55jMH/VINtjKQqudr
j/y25zAT033ROu3jEt+DXp7zdXyIql3z7D9fVLW/OeeA7NwVpIDNRC7r+eZQR7PIAEJvfKhzcJLT
jzKAXh7dmJKZ2G6oMBUM7w9xAt2b6LEGHckT3vnot+vmbclYTWx306IGlzGMPo0/evXq1j8GEJV3
xe/rw1tMilyW7M3S8HTUDQvhpMTpdyFFW+tay6hl0U0IsueSIvcyhDEH+uQwHBqJHeXbdtSEG1Pd
+7TymjhpWQfekAPAbtDLWFly25r4xprweYqUbFkSIv/da5BcQzczLbc5sYk1JkMKrUXQECXIbuUh
GgFi1vlcbcssiZHzFaNKoS/XswTcM9C/BpM0uA0C7wQJ23JTIww6gf9enhm8W6wKO2hUOjxPqDPU
4NdFRxEXhd6zlGwDF0KB++/vxMIB9cDMaMJTyD5T5zimzl6Az+W65Vvs0wTVxo3gXa4VTfqGQenl
O4NSVreGlbCYkImqLSA9NklvYImW3S5jP9n077ZZG/4KKUo3AB4VXGsIA4eSlZ9IRyvo2coVz7LE
m+Dyi94EhNDB62HjEAoDgqYuSKs47+7kJJ9HvnIHt62N8QKzBBpcuxmlyeiDGwwJd7WbWqA8ti2Q
4bxZw0BlrCeapNN006XdHQW/Ti/p0/XhbctjpquRjqD4i+HHbrrh4LRHO/gynku5ggqzvIoEhv9O
infgvm9oki9o2CsX3HzQ2ve7A9ogntKbWIl0B3HttRqmxQlMgG0P7TWvGWPs9jyBNyIk7Y17oTUB
zWp63LRiZt+cXHggVQ0/c/3HgXypsjLxxJNu+m0Rz7+kn28MdpqmJaDNSJMm+C1EvoMC6r4gX65P
3mKrZsNcRgT3dLHQZPHQzoo+f/cI3a+1K7ptdMOZu9BBjWrE6KUOp+Og/WgPepY1ZLxt9Mvf3yyM
gzKD9MG0kcw5vW9HSBFqsrLmtqENFx7AdZ/LGkGibRvxw1kypUCyyB15s23ZDScuh0nIWUF1tlCg
gqNQcbiZGohfXh/dltKbmG+dR6xwwT2a8PI7ZAzgVVDXwlW3QCgKyq9c9CAabX5FIHFhvZ+MrNxD
uH7l+LStneHhUaXEAMo7EOp4oOqcFWv3LCrjld9mGd2Eg8cC2mkeOmYh9sWjfFcTSO7uHC+bV84f
2/jGoTzqOZwhMEWSJkJ53A/22Sr22RJaTRagCgrEwoVISdJO2RFJy26u0QCvw0NfFdvs6g8L/BuX
WEIXsMiic2FXWHXcamY/XglztoUxfdkDoVKDGzTUAfgXLdxnUa9ZzGWId+5lfxChb2ZdNzkUxHKl
k2LsEDshvOvrGLJDzVocsn3AcGcWqG4IdbQkEOfaQ18VXKz1+F0W0UpOYRvfdOe6V1rUuU6GC9qh
aEBLt1tEdGEgpPzbdad+f/1Bz/Z3tOt1mpdgvgKKjnmHiMifwh/WTslLZvvfDQgjY30g772IdpmA
NM+Cl2ao8fa5dF8qoT4HU/odhJ3fA106e+inHrf9GGPBxOg5rI8KcW5x2c9UgTf+tTeE973sD7v1
21Nh4RfOBIKhvcy9zZ3q5Gr3jkAQNYYG7/XZv7/doSlsWPcFtJZKgAxATjqAOJpVDUQcnRUftoxu
FqHRWTeGPAPsf5gqsNCycKg/+mhE3nncd8h+008wa9FT20/pjIfQM8iy3V0RKygakWdatmJTnA7N
inTRE5RV4hLbAK7NfVyUYFmsA3rYNv3L5r+JGL0HGRVUz4F786ByCUgTiHonvOPU48omWKzIrBND
Jm3GMQBvQ5ng7Is2CVvvgXOIYzqQP7n+IywebRaB0ZlV+koDLSzm2vXBXZeJ4rbR3bTtBoiWl79X
aawXn/Aam4xejP0wSUi/EKiZP2+bvuHDTipDpjkcTcclgGTex0GolfTLtvrGJQT8xTxbYg4Q6Bzc
ptk5bB9wdO58by1nt/mYkaOAXyGe+ADrlI57QJ/WcZLBAZXTlfBmGd4s/QK41wMTCF3IiYI1GbeO
Ekda10OQGW/G/2xafrPSy4uc07S6VHqXKvvcNYu6k7i7bRzduHREfgqFTy7EuSvZL4fKRwe05dtC
AzOcd9ED80cPOJiCxT+7IrpXfbVsHPuyI28CA7S0gPSjMMppZv+UQwpe3LHbOLZxArtqZC25qH2C
bBHAtXkq0uIIoQSpH69vqcXszcJIPDaVdjzAJ9tgToIIUmphTc9DL571Mh6vf+OyEO8c9SZ8RwwR
1NliRE5/bk5j1H1dqui2lc7X68NbYppZXi6coFq8Fp6LVt8HTem5ZXrl5cCyOmZNuQ1EleHBFf1B
dX1HF//Q+qC1y6LzqNaaIN6v6IQmhRQE9ZiTdoBRQU27FA8afNPQ5UU9P91pvync2yrLIv+QzdyZ
V36VZT/MGoHScgnAmwLAYklA0gxRyBCkf6EKtkVpk/wllR0UGsGQfl4gh+iI/kfYbwWIm4UBl1c5
FHkBxoMIyckvs89hHqykWBY7MqsCDFxhYkDjMiBG4jgAl+PLNfymbWjjcBkcXJBKDXQizaA7iP9C
mnOtH8U29iXBfhN+xqwLqqjCihST+HeKW3ngfTBty9nMQp3DeT8oeWmmB2YAMagEHz9JgoBHh+vO
a/Ews/wWxc4U+z1spRbLC5h17ro+3kUgrG/VsHJTsi2QEft54M+1gv7mOV16DrUCXQxJziLx6fov
sAxv1n4rAHHBogT0UOtnn8C5+7FpyrU66cU+3omcJptORaRsAZIApkWmB8dfklHmMM3qAOzbF6eY
nyeIoKrOe55oilaeYI2Y6M9D4nsfNs40JBKk0Zdum4LNierIsVF5BMKxdDrmvOEHhn7VU+PXI278
0QN4JW9insod09ARlNACo/xYF/H3vpKoUusHp0D3dSMPlW5+e60Eubb+FgEW71cTRBjzfXN58V30
HfPim+u78v6bb2hWysi80HBq0EjFixEcvSF+yL03ffNDCTF25zjxlfPT9h0j3y2E7wH+g8M/Bm8r
8DnQDXZuqyb6UPbOACVqloGcl604i+1jRvpLvJQRFeAgRXNoBFbJCOLtzkErHHvDkEjifh1jvpIP
28zaCFnCyYYx6IG5dUR+1+fio4qdb9f3xnL+mPW0UQ9ek+HZCJSG7qGpw8PsuZ8GmT1dH94yc7OW
VkW9YuhsBVS0HF/iynv01Voct0Qrs3wGmFUwDSkwZjFYQ/ui/1xz8sWBRJATrzWL2j5hZMGzBBoU
imUIJ6mb76Y8TvjkQn3E/zRAynXbChkRUfpQjop7hKxhLm7Bz5ZU41qrhW3xjcDRFjIKoU+PW7KG
3E7ZPigqVtIKi9mYVbRZy4Fzr8TtQ0GcMIiLj1MzH3KerbiybeqGKw8RIO0QV0EnMO7fgTceo2yt
kcY2dcNxnWHIuyiC4/ai/wRk0z7upod2LlfQTbaZG74adUvg6wDHRDC6X3Li3mtWrhyeNnM0bq1t
jGKBBlruXKXRd1W1JzwvPkQz/9y25OW6NVoWx6yXDTOaTcrLFURBUzIoerEjXX6adbhiN5afYBbL
KG1FDfgtnoVwHN3Qdh6+o18LWkFN7T5GpbsNdReaRTMvpaAxhhY8OtGaZFLjAyPdtozdLJnVgdAD
qHe7cyuC+wja1plPvwQpWdGFtNiPyTOp6KyCWOMQYxRy2YCBpFCBB3Dl+v5abjgmyxkBLfwAhBMi
Wjd+Vq04qiE/qkLczlCx2JVkWTmxbHZk+C/yJC8oOEDiaNh5XqLsY9lBLbt2Vxp1bMMbPpxDKSIH
OYoAjUz5u67lfTYHUOhzg931ZbKZqeHE4ejzKJtgpmEx3mXj/DSp6QU3qCOrh+P1T9j22XDm0KlQ
Br88gTtzDv0b/1BH3somX24b7ySMZo2Mg456cXq8+/VOP+6omu859V+c3HnsQV3otd4p64rDkG1j
sQpNHqUpHSborS249OMNuenHRzTgnmTkA2Qt14q9lnTLLJ41cqQSch7IISk9Vcw5cVV8D1Nw8k/6
NXY0Q8ZdHK5vjcW6zCoaK/xOuyN232nkbceKJ+DZPwuW314f3uKDf3qT3lwSVVkCsAz5y7P0soNb
Zq8DEkYN+cAscB69TG3zEbOqlnnoQKEjesP5FE9QXJvHXbnUv6aw3vgg9qf8/OaHFJWTpxDYhTh3
n0KtgX6nk1eveKDFPf5gKt+MPbkpr3QO+izdt4oC88rK4RBDFWHtrcfyAZOIBUJ7ToB2QjyOtwgb
TiyjvQQ5wP76HltMyDW8u4obrUrUy84in48zlCD5nD4ptOJdH/79yTOTg0UGUxD4DB1Yy7R88dLs
FiwjL9uGvjjgm4Xvfd9vQCrWn/GysytRAIci2aaQxy7qBW+H5hHKNprg1b3E++lDOATQ+AiCNXoU
S8z+0w/+ZuLx7JM070h3luQiqgolSWiKRISfuO5Xjn5bEDJ2darzgeG0wav4VNxKvSReHd4N+Zgd
oimOdsSHfErubbsYmPxZeUVDnSLbOLtV8IGMEN9mwYp1WpbK5M8CB1HgVFWEpcqrYhfk+uxX5THu
uw8wrHxlt20uYOx2OhPJBjTHnEPIh4ZU771MQjRz7VHBNvzlt73Z7oZwQQYCAi0QKEMItf6Ny2uE
GqleyVTfd7HQvXz3zfg6VBBubbFGY0PvnLp+KHh9uu5itqlfPvlmaNRVHNqIGG/whfcaZPG/EPi6
X1iwVvezTd1IvjK2jKA8xXkMdowcipDRsuu7nK0Yj210I/fqXU2rxeX9WUEQHlW6T77r/Li+MO8P
zUwXbko++wEP5wQabB+gxnmUsbvyzvG+yTOT8m7JOwpiAD0n6EzaD4TsRV7s8Si1i0S3cq5bZm86
rE6dkvTpjNmD+ng3LfFnNm8zGWZ6bIO+tihDm1gy0y4/5qLpb3KC/tFyctZef23TN/wVhSEo20LS
AN2GIMYaIPWcpzfX99Wy+Bct8rcGz+LJkwAYTgla547+RH7wOLvVLgSGlub1+idsszfctQWTSeYW
MT7h9fdRNd+24zZABruIor+dfep3aASXzpigufYQyhzSbfqQjXrFbN6PBszkvUPX4giFxlwl3vy1
qT4S4u8c+un6qtjGNny1BQnpHHrpmGiQWru4DHjjdKO3NomZORQnC/omQd0Ck5mmJ4Hax63so2FT
oGH/yaHaoJ6D3B2TqQ/Dgx+V5TGY1nib37cXamZQ1QiMYsHVmEha3jiivssmb9Pdl5osdoyTuYja
TCXgCbnFS0GShwzIs2HFmd7fU2pmUSoQGaGiVYmoZbUj9S+0YZ9rT7xcNxnbwhi+KqZZVMvIRojN
ktthIIdwWnsMvgzx33spNamZolhFXVrAGmfyR2mXLWh5eCl7aJxDynPb9A1npTNkIHvXG5Magvcg
Q6+yPY+j+bBtdONkrQWHvIg7jwn0nJ80n26Kkv3cNrThqiGQKDN1+ZgoDaWOLjxHulrZUpvFGK8Z
C8Ejc0EHbGkefgKS71DM/Emla1oMtuGNrJh2jRoBxh6TAfjomWZQT8VLdrXGCGcZ3iRWkjxf5snB
7EkPne/QEScgX37MaKO+vvC28Y0Lj1fxFE/w3ZjEtACtYrQPIIDcZMfro1ts3mRTaoZqoBGapxMo
8+H618TebVGio5avPVXZpm/4q99UBIpUE0J84aseGiXdDJMvAvRao0Nbsefrv8MSFkxquxmqMW4b
j2PCNQib++CmatYoCWxDGy7LRxLnuk6HJC67PfrGb1woZ26bteGvqQ66xW/JkPSQeH6BZAi7IzMg
uttGN1yWMRHiiHKGZIGa0cGNCFA7c7us5AW2ZTG8NswVHzktcLhyb19FwU2ZFY/bJm54bOCSaAom
LMs0sNsgBuGEXKOXs5ijiV5tSX2ReHJk4pZ6L6D2RYLh2EEhedPMTdyqLtGNGkz5kLDvkToG7cZh
jdw3BFQ+7ipgETzl7GnIIVWbfrk+4/ffDKjJaBSHPCwYOkeSMnzVNdjU5PCRC40OV31IJdtBxmTl
R9iW/vL3N9fKgMzKzSusTTbQ7pDORZe4yvFOndoai03Iaj0zaCBVoUx6Tr8Q0X8Y8uk78BxrQP33
X66piViFCKQAU/gyJHjcPwml1K6M6CH2QBfhlM8uKAn2y1TeCjfY1sVLQ8OHfTkFMTDjkICu/aQc
y4cw6G/Cdk0jzsJGCAXvvzclz0NeqKweEhHRfSN6UFF+Zq2/d/Gy5sXPnevuqrk/0KrcuW5zc93m
/txq38m0TI4jZw6glJPzISFjepAZWGWEQLtJf5J6OOY0SMZC79JI3DepWPmmxfpMzCsboj7i1SCT
LFK7Lij2LiAkyzZcJzXRrhRFcT8dsE0peFr6kh2BKzxeXyzbxA3fn5YF0FzGJWgcfHJynSo9iL4e
DmHZrAmsXIZ6ZztMxGvsNGBPAH4IKHIenKfY4z8aGVU5rtlK+MeAp4rtAoGOyJWTyRJ0TJojd2kn
EHF2WC4dfQWbfbmr42EvGH8UubiNnP5+Ju6mgiU1OY9qEGk7kapk0ji6uxnFyPYu59vgEdTEq5bO
MNesh1lBCsHdwTCmY1SMa5qHtnUyvD8HDiD3Zd8n0ezsEByaY0Dkvlqqz5qS4lB7ETSR18BpllTQ
BLCCNwGCIL7okzg9U/SuTW2GMuxngLWerluy7QPGsZ7NYiCoaPRJUKpdOyxfW/Ip9fODS8IVEJzl
CyYXyZAXc9+gfTCpF3IQXtjsSmAcu677XUxrrm45A0yYI4h8loGHUZ9UkPVx2jABEfxNzvpmx4Pp
N49xBGgv3E9dOq54iyXTMnGPU+W1hQYHdxKx/s7p+P2i1t4CbENfFvLtmRwFEdAHLYZeokMFRU0f
cnXXd9sSt0zkMNrYcPCCzSkJpldPk30KySydr8HbbBO//P3NxN05gn6EG4lEefEhZfNB5uKwbeJG
Us5wUckdQJ6THnLjI1qcUvmZzL+uD26bt+HRS91e1Fi0SOo2y159t8qB1arcn9dHt625cZrHUKJI
odkoEhr8m9XlrhUdutXXCIVsczf8l0km04JjdBX27WFIwZ46RO5aH7lldJPRqR1bB9zqGF14HBxm
1Smb12g1bUMbV2je51kWZxUkD2p/OJA2m48e0LeH64tuy6FMVG93oQsPNEjXWvCUzQEqSSFIIckO
7HhpfK4gxSx+zl5xQxa57RXJxPoWU02L1J05GFI89E6nTTW91FLXa0rYlg5tatLSIOCkqQTtUBKK
Vz44iZ/5d1XXnaQPJqK6fp5EdILswCvgkx/oOO5GtAoH0bwtdPwHkJtHAaRnHHoi1TMeKO+GBa0m
qb+SUNmswfDvvKh1r0gRnlQ7QlerTcdTkDr103VrsI1uOjgAcCO0AtmJBmw3F/GOF/9uG9lwbnco
iAChnDrJpYpvgN71DmAvb1ZWxXKsmUBbUDT1YUYzdZrJgHdsQBq8dEfYfcqqncfkuag+DmvczpYw
ZaJu20h60PjEulcNsHVU8Bswaj76lH++vlK28Q1/r6ZJ+iCdUqeiXz7XfnDTTeFT58TZNvv8D3WN
Aw2bTmKtaDrG0E4oH8YOFNJASZ22/QDzWIZkI5nmGIapR3VoHfnkV1CC6UW18sJiSZSCy8q9OT7r
NFdONYfjaRjoQ+F/BJX0HfHEPp1W0AG2Lbi4x5sP9HXXyKUJ1Mmpur3H88Ollgnu85W3BNv8DR/2
crE4YAodTzHILN0qAXn1bqzuu3Bl+hYvDgwvHnuvVoQt6uSiQb6SPGndaQWkYRvacGNaobUkbyc4
WiTuvMY7AulwuG42tnu1yV7ToUjq57lQp6BuPgkqv4hSHmV98easFfuW+D9mr84P3YXDTFTbKsvU
ROXGBG0NcmzVKdfzTeR1H4WnV8KpxY5MQK6qS7xNgcsPhup98LOs2ucE7IW0f72+ZJawZwJxcVdQ
eClW6sTYcjOrbj8u3xXFg4fjnCc2HEGgBsPKN4GvqYnNDRu3aEVeqtMk9T5D2j2IdAV8bVsow6Nl
7wJTVGLrm2w85m0AYKXQR9GzbdTn1ITmOoqnnXArdSLF5BwXXp+XUrMj5GN+X98K2y8wfBoSTwo6
G7U66dw5zM6ran4Fub/iGhavM0WI3WhoUYnA4KPD0Wtegr7DO16ft+X1xGSzSXtvEWGJod3uN1oZ
dxrUshe6VhH/iuVadmwJeKaWaT8K8EQAanjieDbb1U7zIQUEonfpj95zV04dyxqZuFwB3mzazw1M
iLv7sRMHP19W4vXl5H3nhcmE4HLqZsrDv1Mc5KAW759bovbKufcj/5SR5qjV2tOSxYpMIG5BYlSA
BrhYoMlN60LnuKLZ125YK8xbNsIE3zb1ItEZmMNKM/9BsmknxeMYBsiP1vgsbV8wPFk0bezL9rIN
S3jguE6UVO7C2N1lYg26YFukiwW8OZ3dMeAtn7AdNV6Tlzk4eYO8G+dt9AXUBN62BM/jHiAAp9kp
QWqpd0r+Yt5aMcQ2eeNs7r1YOWXNcSTohwZkyMTtdzOIoK97s21043iufNX6ynHGk8PYXgfBjtF5
p6Z6xREswcLEebmiXyCPjSjaCTrvhRM+g2z6ZvH0Y153SeNFv67/DMt3TLBXnHFWehl+Rhz3P8PI
eYon/cGPxT3YW/Z07FbyJIutmrivsIKEWFvhM+is9qLH0Fc7EX6Yo3+u/wrb8Jdf98ZOKy/XzAV2
+ESCdqfox4q+Furc8JVUzLLXJu5ryHJGhxmWFNXpThb9RWdmn8k1L7PEUxOi6XYs72UTjaf0QuMR
VYvc1yVZu8baJm/4cB6VDJ0fuCNkjLVgomw/hzr+KElcrJiqbfrB34t/eVoIpx7TB1PO7ayd2wkp
5PV9tc3dcGEv9P05ZAzXD19860l+GMZ8BlnaWguDbXzDiYMxGKDSEoynzgkhYRB1/gfIXgow1Htr
dA8WqRZqwr/iQUcgewPdu5DjZRdSLbqPeReP6Z56qkqfK+7x6NSV/ZTfssgXYMRvHSgq5KGb5Tcp
ZF7mQ826cjiXThnmQGPGc7obypyspWzv7yA6yv7ewVRA4iMEAcgpyooC25iDb2QUW0c37CPvgxYE
1QH47kcHLBT6UHf9pkyEmOi3VFGmmmaWJ9aIY1aWC5Z0lUbAsiom/i1SbtTzWMqTF4PKaKJOUkLG
5XDdsm2DGxGrqDMKyqpJnkp3PE4RKmY666MVt3n/skJMWUKWBWNepz1MrslvdZMiJrLmvgeJ5Z5n
6X2kaQu9MvJQue62HhpiYuIgzeLWwKz9SafQHV+07fBD8HIbMzgx9Qo5r/PScxt5yrDfScFFfp8t
8Ig2VdPKW+n7sYDEhpmO8YTWIvQao17/pcizXZx1t+W47QghsRHJaIVUU02VRLpZ/Rpn7ymXeGaC
/vDP6/Zkm70RyVTp0LSGlPhJd/U3TYJ72kAwQm8rLhNTjFC1AclDv5QnLiq8VHc/Ie74YYqK46bZ
m9g4rWtRRqAqPXEWDWhQz36VhB/J5K7lghZ3M1UHWzcrZg0CwNOsIFNOiO5QwcrWkjXb6IYzj0q0
chBY/In5M5hJG7obPbrWMmgb/ZL0vEluRlTVQV+Iuac0f3WHKQl65/b6utuGvljTm6GVX+hckbQ/
jX52IMjvwTix4k62oS9/fzN0jDuo5w2wGOU8Fnys9jFFyfP6tN+/JRKT59GduooWiMUn6vk/qvG5
oTLBw+pNVqqbqAgA2VijoLW4lakuqLChEHKpxhOPSXMXg4XuH3CMRNOu8eQaMYptpQzX9fC24w4u
xenboPNnauSvVHVrlJgXE/zvhZqYHI9Bwcas6nwcvrzeU/bCJ3TpVAfI6OTtj+u7YVkjEyqH9MZp
tMAn0jh8yX32G5RfLyERaz/BNv7FCt5YUjZ0XtdojO/N85m24y2ao87+uA3pR0yGRzaXbUshgnLK
PET9bnTAR5SVPxtQFGwzVxM6VzPi9+6EBKiYynpHKP/lg2OV+OK25HIfNnEL2ny2cTcMlx6CSfdF
RyR4cAA2uaRFyjl4gB1f32yLsZo4M9Y6HHICSBXjorpNWQNxWLby6GnbZ8MP3HYu2DJoeSLT9xJs
zoPa5cW2UgwxkWR0Bk4J6jPyVEEnpW7uodwUzisTt6yJCRnjbl52LMTYwmX0oUG3FLJzfy2QWjzY
hIzxeIzcwB/lqWdO2e2qqlXQuujkfcgXnnhFnn4A2XO+DURCTFk8H82tUScHeZIBv40y/0MQrHHy
Wzb4P/Ax2omlEMjWdVW3e/I/zr6rOW4d3favTO13ziGYeevMPABg6Kws2S8s2ZIZQIA5gL/+rvbM
uWe29njr1lS5bMndzWYAvri+tcbmnAX6RkKLh/5Hi/MjXKzrfdA8jojYhTMm4zzzXFn/maf8iA4z
SA3m5RqHxkD3vi5tLlf5CRjpV8vnQ+CZQTpmm+0Zd9wIi1NmemVs14b3yYn/Ihf4yGR4HQqAULap
kGgY5zzvXkCe+pxPqKPOAdlbjfc8KPEigzH4D3fDh228SSfsSdepFHpypkWnYBIula4nPluhv1pG
H+AlrqFV5datSi2r2qvBevH7JS4q/fDni+gX++0jNkyOVt9lohtSLSOnMyjQgAeiJcO30mD+rPT5
s1j+bxzzR3hYUQ3h0BHZpbkB5cL6bS36u7wFR2w7skaHp5wcascE5u0xDx4EURHEpXlWT9xvv2kp
joHh8Aq4dP0pk8cv7utH+JhGtXTsQdWcDi1JMFYatzm59arxP1vmH1WrNttwe9Fua1pmQcAtQtp4
bczP8ul/XwF0PqLIAE0fgK3Ta2phSK0k83laK45xniflfkZx+Yt9+gcKSgFmE2J1Oi0GW8Vmh1ZB
ZwSfkXX86ugfrACkCHv0wbM1lb4eJSWGsmoWFI739ufL+lfH/5CAFqop5xqVo9QQNpuWKvK6z1BA
vwjHP0oDNoJMJfKqNUV+2wpq2GNl8EpsLngRnF5urBkKMj70OgMGaQQvw/ufX9KvFuwHQ7CtZqvR
71iBAHt1dUaN/mldP8u6fnHwjzCzTcncAfp4TZsMTrf80ncVdCz/M9Cj85Ei19AOxs8D3LJxNg9k
aVLQFt06YDr88zvzi4f9EWnm682QY0nWFIQCJcJ+T9ClDz+57b86+Id8NHeyxgLYeE3Noa0eAxQi
AZRXYv1seCL4BVOk8xFVVskO8+cibFMFvQPnATTpxT5Ya3c8oj6QtfeLT6zqYchFWdrUtHpdV1QB
y1MT6gLY3UuKoGXoR5qBvlrtnKI2YbvtoPHvZJEt4ZW1ayr3g16v2Mehnquv0A6ZgqQOiB1E0OV0
MaZH5Bgcm6FTYyxMEARE4BMzux9ooEMq2HTGqgH3JGwC3zrQILC5hoolBtmHcE6Kta3tSz60xpCE
1rqp3dhuwjstbeCwzdXrGqEbvJ+l5Ty1zTZ984vAORV3cDqjqelqAvke60aZ38vCaFY0YibbS21w
BEGOrJcT6NvR6ZW0WXs751uL3hCINBunuQe5/vxjWyHZR8ul2jBoaA6T3i/O0DVvtknyEYcprgXA
yS7b8oC5uzo4SJBQ6PtpXvLmvl5aPaVQOgnUcdJdPTNvrpEBFx0IZm5a0Wb5TbZVg4hEgwFVJvJQ
eUzaYWbGmCLT7v4q8VDwdRDBRpGAtlsCjs/2xvExEfMOSUbfZiEsXc4cIbrnQZIsewGd8/ylBLuM
ubPGoMt4WaCEkJRtVXt0bLx5+tHNmAa8qTD01dws4F4NdjKbIXstRqVq5k9NYLJ1cbeAeqOnVKwq
z1sOVZ+NG6+zznHBZWCgFtpi+LWLN106ipXWagAfv44VHt1mry0zl5EQpPeLH6RB7Zl9IqXK3aQg
4eDxELc2owVq5Tqq6qzKuDt5W8NMQDrPzTwHKpqAfYTJmPO6yvcDBo2CeNJjBtxRaweKYwKkn1nX
6fHouotr0W4sW5/mPSm/mRYOT53K345VA/gHzywoSd5bUw39h2wpm4k6oapbzFsYQEqXE+Z0nv21
8U3c1nYumVGpEBc7+JUTa9UXAUU0CdFpd922jDWqwSy0K/zBily39CymZGBjB3jLmrF57jfN1q3I
Czr6LmYXexVijQ22EB4PTBHOD3rzC5+WKwCGmNB0wx56pG7hRK03jVvamrqzmJRWUd2oCZNo1JtI
Nye+WuBvQtFP6sHwuhp6H8CJmnW6EbNuLkSHxQqRYAyVNO9+GfYhH4Hx1VGJB4jpohWT+fuwLQoC
lH4+3ZNACY8FXbP6XGrPq2KoY20mHftcuxe3WEApyARoSLYIcvTL1NC6V0u9U7kd+LEBea5gr6QB
7owsND2oCakSP+saE5W7QXvCjE2h2ufaNu69jkRbZocoC5hOd/DrWRaPYwCierI4xbfNHFvxMraB
rNuoGte6EWDgn536tvSyWv1AW5J4EaSjrGCimBm3vf062pAipWrO3UIxUY2khXj7aC4hFHqqiRxb
EDfMiVg81z0GchQ1mGYFhoQgwz5tj0NtyPmSQx09T0opZPbDykG33uF22DJ/G8DX1PENZbGViWKY
AcaVBBiEGljyeZ+NLrhwQRs9u7HEYi++bKIX3RGeOqiY42Kp3je9gFdCZz7XL0bo5eWdJ1SmIl1g
3vQk/SoUiZx6S8TuOItFsHG0a0wAaXdw0NlxBeSaocm42LxEINMlmEGRMunR9ll3si38hdp+r+oj
6sg5VAIDP7cjCwRBHu82N/ROlWEsr54KVLdrxMZtECuXdIEMnWblemdB7Fpjgyu0qBxaZJpudn/Z
cghfl8OtMPpwiyrw2H4pwbriMk953niz2o37tnjmADoQvRUCAm1qrNLc0rqxuOtUzMZQ05NwZrNn
HvEsqjrQpPphya8z1Ue4jUCAi7eUdoLp4bDeuZMPSix4nW/TWp7CxSuHXbE54c5yOhebe5X2QMNA
qi/QT6/ruHQEwSapjPoFxNRio3o2y4tbDW84B/GNaLv4brVmq24bEXiQVd08MHhBvs70I2ODjPx+
LINpY0ieieZjW63itraF2Z51XkJSfSQe6WmW1V0LLu3Ay09yde0YvKPXwQTzpIcKUZi/ett8dEAa
2sOu6kEVVIzGuMSgKMu7k2p6gru3wFmyrQK7G+0a0tk0hMTWRAsxZCGDqkdpgu0ag6ZUec2QsS7X
gJD105TLfevoXh9sMc4tNTd/Am8zJn/DeLEboZJQ1oZmlltCUr4wAszz+Cg2rHuzsclJ22IFQqOY
N48tyE5d0PoRa4y6ZYDOMSjrvekwrLn9A7NtS4OjFGNx3PpwKmhub1rSys9saydzAesYZugP8W4Y
8oB5QPEHp1IaHdbKpnFDHK/aHOrljdd/abepK198XTQuhbFzq7glvXR4OC1Ww4etJoIpO6z7uzrf
zO645R4QAAZ4US1M8GNG+liZW3Ylpc2CKuqMpq2oXft5yadNTPauxIgfGKwxrnAxzCIjzHUsSyeG
VQYZK1plVEnXrghbGozAmM9O4M1fXFjyFvribbeyZlHE4dqFAbmZC9k0UbmphuwbV2Zusll1C4jj
4iwM9SdCeGEFPqHBaOmarUVryBQgUl11FOrOkzyZeplmJqcZIPy5B3k1hOGX8QU08nl5NMa8dE+k
DcIpCm08YAAcIHr6OvuDaxQckLjZvs09lEGoRKhjJ+u6uekwIUj6Mtb2kFGISEszySbplSDbUCpZ
+8xZz6Bhg/BioNrJ5iogPSIlKA0uNzqDxAXNxxB31M2gXnlrqFVVF3uDaDeWmqwnzQqyLDWb234d
kwYCr8W+9yFjxz34fPjeqtUrhz0r9UsN2LbBTAKEKcNqkj3mzGfMJqvOq7OUyKsJRue8tjlAWbm7
k73sF9oFDvabX45LdnJnxAvXOWbMbPXYS0i/wCI3vop2DbYbCZ07j2OXFj0IEOSoGVgb2/aAnN2w
ot7qAWHCLq+fMCkL0TIXgaDYOeGYTcfasbW82eCVjR/mOACp5Uq3UrCKNSYxug686JSMDrppm2HM
ZO8MZAgBtxowF46z2X5MykZvmJSZVeIZ+8EWe+1QlxHZwEx28SXE2WPRYMWghk3anJVGb7RQpjSW
ipcY+nDpnLnzV0CtK5NXxCz9uC5nT9+B48V2OOSpxczIvIJfREEku2RlCP63ePL7sqbFtgxGVPti
cg8rBucsUJKj/8tFE3Yh1YXVELZMk7XypQvxRBFoSe+K5mr6eDJc5xb6PfZ66pp8yJPaqdSUtO24
Yc0rnY0RgRuXkKUoTZe2OTppiZBr7fBMjDp/QUnCgjBSM/rYcJs0n13AcMe49N2liUB7WACu4ItO
gQ10GZuDn3sOc2TlHtBBGewkBIoq3+lKSefR0vnKZ3u7rCNuSGOBAHvKnPG8lABBwb1u8s0GaSAo
DlXZggVvXq1mOIzOljtxBhNxtj0oItCN1JaZGg5o+mL0gMS0L2doyvGqNkeXw5OJ+20gc3iwPGuR
NLTGkPBRV1sVrdbcEYaQoGgjA/GUjOwSicJZAgbnJ8HooiNctU5TJqXOav21Bv0pJKS30XAvIKLV
c1RgzCwHHeq4WLtu8VUPukrZjHEA9QTnYljeAtrwYdHvnZptiCOWm5ciURlgcVfiw+dVodH01FJ2
ebTd3MQJmMSJJeSbCiwMVAoxKtJKLxLgPskYPM2YRWMLL0x9xIpWvAxFAAO7Of67VfikAGntmJlR
0cJK0AFgMslMvxjNyNUVlAHlEDpfatkb3yDNtuFBVn5jsDWEOvAhE9AX4Is79UeEomZi9yvW+DaJ
MRKjX6zczwSwSsFYyigzO5PQkBT+Sp2+mMOkndbV2qts8h+KQRvNKVgLKEmQoO7Cc46QqyZJAXdi
3GUt8jzQq3bzjef4xRXdTuznchI1kJJCqotbG874fdr8NaeBcDyPS1hpM0VXzoGwIUY2ECTUpIza
bIbWAwC2MA1gsR/hlbFlCgpwuNUxAy1f5IVS1TCFM7rxu22q7JqJEJESDRAe3VXQ1LDoWgjx6iKQ
fgkKsYSpcmVfs7puFyfJtLWchmnub5pFNEYC6z6Amdm/rrO5nhc/ySH3guQqqIo8CZqmXWCT8s49
i9ych3PoOqEfk2XS+jbse+G8qrwY3lbskR8o8I0NX7AKC+rpNV9Yp+2g5UMGbq2k7YH0PHaT74nE
xumHF9fU7tlZWxtGsZzsO7PJltdxK1eVzIPvrNQtUMXEYHFbEK5Qd1exaCeVx7W3Ihdxtw26mWZp
+ITpINyWXbf1gWJ+WbbkUfXlRk72tA4bR94EtG8Rtm7LcmjH5Hv4TXVlEvDAQ8KbGkK61FymXMWO
kM7A+16GdezbaijPTd5kgoMUz2sjj1QkS01hjvI0jOTqtiCBaR9kb9n6wcZkj94B86XJg5WD0/et
0IPuHstaDH5kmba3JMgjLO+CMEaFP/rSxVlibIfYmlZ63bwLBJ9QcVjqYmvvK1O03wgYQK2va+eN
9sEoOj/80uixWRAnIqFlbl2ZYRTmTeHs/cWEZ60bkBqyxjAXiKyrjUAj0lA5cW6M0DBfkVAitVdd
J8KoGpTZHRrQEJtJBUCmiNfK8bargvTUpeZEyh5krHblIfFXpGcGpvEr8KJtnnMiHYby0s1am+Hc
rsjwkVO6so31JpYJ5Q1o8YHk05sEB8eiMHZyzDeoyo9F8bxtXbfy1g4xcDKNAHczyxtIew5gJS2e
2Y7v3q3KNFoG3zEuIKuWarrxp6qL8AOY2WbbkyLOgpKEP5CpuUuk/NrtUsMMAN3rlpnUdysy1AUp
w5oVu7kmvitQsNHGGNtQ2Q1fbBjUUlBUlxCoBRD6sWhRa/u9BTlzv+saw9p2EoYI7CmGCktNfUcO
MwjqVXsdGBedXt6rhYBW0F6r9m7MwvZVkc1GMaRYi40OrlO8zUUVyNTxcvNRVMDrMGM2M3ANEY28
uJlgR9Am9DdgOvBVNW9Wc/ajQTtN8NT2EGPe1a0LtWpztIsg8YVhIWbLcuU8BWCrtmiL7L/ilTYL
v6SDBbj5ALOiVuerMRbC/RZsHYoHeu4mZMbjhqbzJKy1jFCIIQ1da+nqT3gNflGd/TgkifMTVZk1
mMn0Gpn6vuyg9EJmNviWC4Ioq71RzeYlQWh/Rsv6qwLhx1I2aUljyr5NV2RdHAri4OiASOM/mnz/
9X39P/l7c/OPHsnw9//G79+bVvdlXowffv37QyPx57+vn/l/7/n9J/6evDfnV/k+fHzT7z6D4/7z
e/nr+Pq7XyI1lqO+nd57ffc+TPX48/g4w+s7/39f/Mv7z6M86Pb9b799byY1Xo+Wl4367Z8v7d7+
9ptthtd263/96zf88+XrJfztt/tSjX85vb724/u/++D76zD+7Tco2P01DAObmGYQEkLsa1l1ef/H
S/ZfUcBEodXyfTfw8fpvf0FeNxZ/+40Ef4U5DYMQf+F16zrhNDTT/7xkusRF2B/gX3zyt/85xd89
pv99bH9Rk7xpcLYDDnztNPxvxyvA4d3QtAPbt0zihc5HcpzMr6SYTQgVDpE8b7xgHZNJcAxvq9R8
bj6BbH+YTP7jt10X6b+gR3xrFa3W+La8pprlqYqReEZZ2hyRSbMy9vm/PJF/Xu6/Xt5PSa8/XJ6P
OoHvWxAp+jjmYxlQ5Rrz0eZd1B7R8FiYdTfyLFG7DCN21L+0u5GTGMW9RPEyAqaZLrGdOlGT9Gkb
jenA1VnuHJrhlfppjsJzySZu8qygc1SWVMc483PPkGXxYb8w/RlG4icg5eMlYOFgKTiIhf5AXwQz
O6sMUj14QiENqYwweBuhYhzp25mv3EjL80FeQq6TnGNw4z58sOmJvIw7XHQSnml52NKA2wm5fS/i
6yUOSY5jFBxlETeBhFHicUzB765XC+Arc2LnpbmByHaEYZ8oZ/3eGylaSGyMjS+HN0mXfc14yT/D
xxLyE3Pwh0u1zMB27QCr8g/Y+8XR5aZnqGZObLISFFM6mahs7+lT0EYWpi5Hrhpqx8t5NrkDF03z
V3NvatTLKHi2DvXOjBRvTgucLBtYed4qCp4aa1+mQ9ITZu3mh+bV+5rVXLlRZj1IckI+FWiG6pVB
B+YsaR+mYX7UMi3e1pLODbW+mojUUMhGJ4PaF/zP2HHRxwrRo5HIH6VH3TecgHkoknWIeqB9ApYH
3GHFCzyn8z4sPEgKVKEVXb4u2w7pM2rkWkeLudM21GiwaoCVZnhd1zScqMnc2A4oihVDnJPTIu59
TPp+hdCq5JoC21/zeYSe1sX2EVjw5SzwWN0zMOk7Y8BsE21vzA6YWbo9+wPD/FYkHsW+vWzH+Sbb
D6zgViTO2X55BINTGCEBOuP98nF69262hCDyXpg9Ugwva4R0McHBodlW7rLbyedzd4tGQ/swgeo4
yb4QPr9Me2tvMv00tedc/eiexF13J41o0nT50fMmRbsA9bKAo+7VG7GnuBsk+keAgtCrdJ9HaHcd
cOMysQ+yqM9f8dyRw61YfoK5A0Oeh8BzqHgwRXkezU689bHM95DA6T2kr7twiYVMvek4g5ysY0IC
ahKtkvXZN9Bfe5rOb/lG85zqU1FRSyLPiW1jj6g1b58K6G/U3Cfcd6KhZT3B5AGbOZHMeUXRH4cB
CQ3CftTh+HInbwuTtyjroILXUB3J8Qh0Tq6ScYh882YtEuMCKwqvbsWuiXIddXNaYF2hK4Eyis0n
E52rm2A55fI8tqj54UGn9XAa/ENt4TQoZBUQ1DL/O+66H+ya9owpmnyLsM9f3Z2ZmPs8bW4tBg7u
g2ArQ3cjP86pdY8O9fxDNhSghJN6WqMlru6vb6hf0WK+cRceGlF230cQrT71Ph1TVLR2164Lkw6t
FF3vu9vmNJ30u4waQbPdAjuR8emxuC+jrKIeq7lxzhBlMpIuJ/nYXtZUsDwyou5kPlZxHWPQ8SKT
bk2smRenLloiNNhibMk4QxGY5uk8vTlYNF65793pdewwvNN7tBqtr8oNYlfsdTxZfbRZD7N5GqOV
+hULfeqiqpFDlaMqGXEuVp5epxzfesemQXXO/MjueuoOh3bjK0Rn8J9RsQGswe2Gq/BLjuh+PZbv
hT6icLfx+aAGtqUr7Q/tQfk0eEBnzrypkIrfF0+o1jU2k0cwOybdy8DHSGN1sfZp29dPy/fpe/g4
mTkllklRZNJvOABiW1Mxo2djduibfRg55dkAGd8UY+oTp5wYJ3fv7lXJijs00DRq6MdwH2Kl3qC0
TVxqxa/zSSvqpUG6t2IjCWB9i7sWoSdFW6eA3nhJ+6emiKqziZ6ZShrJgikpCwgZf4OsDNWOuHdR
zPQL5hrjUznYzFhhToqWOZtIen2BzHEVnmWQTMtBtA95ePGCVyyXLSpMSXP0iB7lzmXTPYxT0hyK
qN9PD+oVwJ6bMarIbi1fdBEwp4v0+DwjweKtw+tTl8pn9V2MtEr7pHpsMDpDl3sZps5xuq9u8zi7
s875RYKZ6tvi4y9wgZvPNbNp9VAn150mzssBgDr0b7Hoohm8yadmPPjbaY5cJtEdYhnrX9q9m5i8
DiPTgLFPWnPv1rQXNHwf5IOxm/bOQR5ths5yeCvH5/WrlS7HOhpfr9B1rNwyZ/bdEvc5neadddMp
FnbJtn2fEnGouUjaNOOLTkJsG1ftDDCAsCEajzbfRupxDTQzRYgQN8ExvzMjWOoq7tMsrbevV++q
shtsDqYvW/C1jCDj8GLGXkxu7whsrxyi4KE5FtggAa/u8/f6Ih6hoILfBr4eZorpY4buINwwCvnx
NrCMz0xhJ9V4WUbjjX43zh738KxQAYzdKH8IXoKLOA5O1Fe74WjA/jARV8nIxWtV0k7zIUX3FJ2g
Z5dnX9dLN1J0ElFwl+gzPhaJTvuTFmiTRzk4YObjGMAOhHCDIV2QEpc0IBT91yq7sRPwZI+vyohQ
fzG5QDWZ1redujU5vgXFNFiRnLVfLRQNDmFNjcR7rhL7fv0if6CfRPvgSXaJSSITpeAwrgIkykxc
8hibhkMlnoc8TFyGJI25LEgbg+slDtSpK6grnsR9yHte72YL7tXn0FS5z6xbZ+G1GxUWlTKCohWt
KmxGD6vUo62RuKAoIQMnxttanXu97+5FRXtM4/oHbXO0hrslRo+RrJQsUUfAkQdZS274ETrk7shs
wjEyVwU7gADNQ8its3ObJeUBCTp5aM5jQ51TeZ7nBP4jw91340wz1Esh4W4vyVqhlMC6PvGDqC73
AWFBGecG97ooC+LGuQT9833G0CZiRRS6THxpeBmjvguT2QLflqXto30z12y0ENuEWIfkRu364BsE
kAExS/o+9fo7R6ZCpWbFmjjc2XgjuR9wH0HH/mxHqKTxiSHCBikkDNUXHx5iQ4U4nfRR47vQto5R
6iBPNfrjmKW6kHf/1Za8a+jCMZXb0ev51ckoaIFi8FdDYWQ9khyskuBidlmf5HGwUg2r8w0FSQTP
6DVGiNKKaxg2wQJ9t9i8k/tcc9vgiIRaPxFwg2+BF5cIXaCOV8bQWe7gJYKT613WFjDjdLoNnojz
NFl7O9gZTpRFMCUF2lYU9IxWgrY88gUSQ4cFEW1hnFrU3PZLdm4q1g3Hgdx24l4G53x0ELycFuPF
8tCYe/aL72aztxIschD43/QM7twtgXiFJRbIOSb427bnMDJcdJHIj+VM56c5Wb6FiZ3MT/1TcUW9
RFg6SbC7OjyZfHcoKF1Rk01Lpp6MRzNee4rwkle3vk1V0h16PpffgYGoQo6m+ml5aPcBtRloLNeB
AqwSal5dcupH/nODfcbRIuOW+gKCCdiwer++q8SLlqv1RnHobuE2brtCBSYU72Zs+Acz9eFScRnb
HTGwaw7mywaz9NwzxYpTjxALHZDdFqmJ3BRPAXXhQLHZUIXJUU8+ZiYqOnw84fl9+fOU66eW3B+C
eNBP24SYxLI/4n7byfIcaVg2RwEWDfOZqwfrFVVBhDGIoJLt0H4ZQB357rXURrylkhw1bE0LBJDo
B35bnh245M/GHX8KU/3hrAKPkAB5dghsze8zzzAcssCvvJ9ZlBOZsKOsjAxWfHNvwx9hMp7HxP8E
lf8BMfWPbJf8y3d+QPnlMzjikXjbHLCgLmDoGc91rPS93Kg58bm/oJgczTQPfmztE2wughzWszB7
coJkxYbr27vr/hLweJJ+Btj9t8/JCdCMxvMgQfgR14VTy41W+ghJsW/Pc1zL2PxhIbqbTvZRxa23
9xE7buNRPgQlbeLsXPI1aROf18fPs9yf5DwfH5ATuAAMeQRJ7keKhhz6F0udOVg2WDLF29Vn55F7
Ru/HjNDxWA51tKRjXNwgrfoePAWYw6fqmKeEQqx4Z6fLHTmYEYa1EwRdJjoTP4Ie3sJk5UF+bQba
7IFLCzF2M0azjBeVgD0ZF+4ACRQvT47PQS2dSx7md9P6tQBU6Zh9DW3Ea9/8+eCucZNh1YDLvbw1
0LZdsYL9L7Lhk0QK93Wz6VhFqombLinRI7cXRJh5aqmdNgUCQe7NcQchoXeMEvUR2ofXDQmQzMQn
xPpNwJbIpvVx2oMVwb9vdzB7TRQkc9zqOEugKFrF0xKtCp5q76a+2oH06SaM7PpksP5CjEONYdJY
RIjkPdgVfDkfQGb5Cp8FdsjkGodPCUjuc02DW2/vRNrLWShY8Jrt4cN0VHxHI9983A5G1EqqKtb3
dGhoswO7pPcy1wirgBk4GOZenMq97ijwP346Kb4hwHETyLTmzEpxTSBXttjVad6DxGthGzJdSpKQ
ocg9Pk82HXg+XBws9WXndrFb7kI2hCef5ctBx8Ze7qbggk4BIjKHly4DWIFuPWuOqN8KQAHuxJIa
TByNyPXjSqQDijnFwWzGZDhlO/Us2lu4scI7NaKJcmehgXwqwKfQ4g+XacXRUyOscC/+nXGGDcbw
WIB0y6BTRZ2R5w43ouIZ/6ArjwZIVe3yhy0RR4c7yIAezMt2qBGuXXNk68GINlBvx/1wtNrba6ql
zJ3rxpNk1aFPMOjzZtSMfG93TmLHTrKCbCz1bpsDQohcJv5NFS1cpXPU3cCzcntXAw5A1W0haPW+
LSwksXbSDKKvzp68LkckzyjQrJHFQb8CS24m4FWinmDtStcTAsDsZxCeK+rikjSfK4ryBzCZaJi0
l3pnJehnmOI0q2PxaB7AMllgXwD07f1f7s5jSW5rS9evotkdQRfeTGHSZ1ZledYEUYYF7z2evj+Q
6nvIpA4rFGdyu0MMUhLJRMLtvdbvlnYTpavydUG2mm082RFP3QYWxjjU4F4Z3YUrK/Z8wxVZhLeG
XXpJxItjMyL8NqlW7XuwiTn61iIn5shzuxVeFWulHXjf9MqulH3FVyRJlF1zuG73wo0S2P6KjtWC
ubAJ94nW/oqNlE3Ua27L3exBKmqrchNelSuNB+MtJhPzAVxGd/RdfaCnlyI7ord6ijbVWt1mXzXf
FYNN2F1HoHLU7yoYl9h9gTlpbQ9Kf3JpkZ+s+8jwOskNBLsNV8HX6d3yeJPo0aaVlu3TmGDjfe7f
xumTAEHyrK+1VXsLDc7OjXpxNwfucumDekWv44YeoJ/XCkemUq7V4NzlKxO5zRCqNlFMFJY09yeR
E7Dnhyh0xtKWkJlFK4wDLAj6vriKv6a7YdMEh3y0xVckq4Voz9SPr8FteV86xpmWxkuP7Pau4AID
ueG2dsxVdhuv84O04qrUT1Hh6qIXFbvCsK3oVEr7zOeH04g8/dsMqM7aIv9DkBFIeM8dq1ilAs8v
pxFS6ulHkWuq3emWK33JxNcoccSOdhCEzEX6E6d7fdO8R3cyqTm8A9tmlR2qg7HTnPCMEHU97cWr
aivbUesMe+Fu2qsr+gEnX8t24qaol+yaF3Z5thA0ecEtMBrJbKf3wW6x3PGbwyZ5tWgs7hX63mUH
HPY8uu2aWkldpR5vRmx/9LxPdKXb5Q9qH+NR4xDdhhKjXUlv+RsdefHo39BuuNRywasQ2syxMZ7k
dfTalVD1rplvk+RqJwTboNpY8lp7aG7Fx/hr4YV33av2oVNyo6PM3fo8bUwHFK7Apul2m85uPH2X
vISF7dfOfFseKM3Lg7ju9sVmOhtXE1hLdFXGb+mw9Sls9+VxilyoSUqa5L09RQOyAVvdxDtcN5Sc
KppVilvNlt6yx+kAn7ZrvgPt/4iOuSq/5rdt/fVre3wp/wcQLppIffTv6ZZT8Uf2kv+f5o/0JX//
kaj59ve+sy2K9qckavJSzFiybGpLEfGdbFHUPy1NU5BrShAehr4YXv7iWhTpT5geU7Jk2BiUWYsd
/S+uhd8yJUpZUzEM3dQY7/xPuBbjW4zVv2ocKDxR4zvBBOmaaDC6Y7GF/UB/IBnoBFlLCJtmllAc
HapaOQVl8VqU8myHMsWhH11Hin7foYotlXRnzN0RFVuqJntJKQEARJF2jqBqASVbqIxfg1lZTVlw
UB0D9axbmP5KimCm5GfBl4DFowLAYyLNEeV8DbTQHHJNiyk5DQd55IusrmV5E99a1AygRKU7qPZU
Qhh7euGAZJVu3aw1c1eZ11ctNIBhEOfnhOGBxbxbV6qXKSgEPb91ZLiVzoY1nmLbhsGfWLbyrSiA
InggcWV3bSXnqHOj4saP91G5qpBl+S7CRjMx7GotA+ZaK0vdprfpLZ2um175wUd1r4g31REkNQMh
F3Hza3Y6H1KgFO1RgLIFtX42p3V5S5I39oE7QUL9jQ7SacD7pJv8tjbtuyo9FcKDDEiFywMc2EGx
j5prtlO5PFbxWqzN9QzeI4zAaZFT8sKG2exu05GYjgpg+Yz4I+xWVWfsB8lOAe+buKCsgRxqZcR9
Tvc0vQnPwvP0Jn77Vfz26/Jz+NJ+fP85fJHf2g/57b//6T/iF22trdW3/kN909Y60IvAIqtPp74B
U1hZ6yo5oKamX4fCQJyOWsJWdmmZPaenuFkhU7bl4ksl2zPa696Wn9IXVXH6LrWTu8ENb0Zxi34n
lNeUWwWaWDBxl1lnIIqDfwWmKWngAC7FnV5coQQc5ysU3op85rPQoPAzYvWsALHYGEvzNtk68BE/
5doqFLxxcL+MbIuWXQM1TM68q/jb/JrcjsC6aF1t67l31CsqXv6c+VKoXo484Hmd1Zu4fJPNKw2w
MJw8RVwHnWMYjj5itnSna86T1BswOsbzqnfI2NS76Tp8xdNgNddZtDfy3Shv8r2vuJQIneqYjITW
05tAeKO6zPSDvE27VbDmrxchNqSbUXnW8t21Lq5iYAHJDtQKvN9gemjrykPPbAG+IS6PUWB/R1Sf
GYILTpgk7lQ4kbqvtdpWxmsqSSbLirNjGm4leDknXGgrsPTqOLLYC2ZiO6ASmn9U/GN5SGn2V+qu
aA/m+VlD1IH4TA0d66pud9AOQcFL7UzyXSNcN33nZDNFSe3GQNE9xEl4F52O7ooIqp35sUIHUgin
4eXISIEIGjCBTQBcn1dReC4bt4fuOiH9atDJohg91CTo3QlXfejxifLkaQFyCTRv7Jf+LpUPSfbh
R48mEFoyeapwGMBDXkYBUlSB+BCVtQyspgoadUwG3wF0GOVOHYlo6oSNFVIEx0ggXwOzw1qyq+ND
0h7IsLTL5MDEV9sXoEvmlcWUnmvxBeYlot54sEAmb7Lqg3QRO5icLB09lITFDcJJJ6RJEsHMTRaY
K1ndxY24yd+jYi/TpDkteGgk2EVLpcYjRYL5+9WKbHC35I7G9riV3BSBm0iI93MCHBcaX61BeGwh
JRjsXdKi7TPLM5Ajm8FdKKHt1TjTdS6ukvwhFx/E1Cv7/XQyX2Tg0yYELBQced4N6V6RkT6ZXoca
NV916bU43cWyo5arPjh0R+NxYD2U7OKcnQn748cENPTtX/Kr7tgcv/1v/t/33xFZXlWsHFTCLGhd
8dcPSK7ma3GMRqZFI6mB2ZkfJ8CfwE5G6sFMcs3Whde4rtQTqJM0vfLYM5lcGF+blHatOWnQFpP8
KIg0PW7U8U5VOHWAOQTFsEmqlxg7Egg3Rk0RSAUE0qjyLWgkG7plSwOYJyzPnHa+vArLba3dA+gN
RCG5yWTY8QzXp/n6UyOyrtJylDdc1VxychTf1QDFxbV5NeHIWeChvGYEPCbJsnZtrekw0s4mjt8q
n9JBX0G8rpIeSBLdm/WiH1DtI31LYMiqY1ic9OChYE/0SfzJN2bsGgbjB1bzqZwIGkPF5ozyU16r
bjuT+QaQyGRUDzW+k9Fmm3hMpgS6wjD5b9qKiphNy8t3Gi9t1D6q2uiVKhKwVsOkQjFa+Cv8VR+B
ljplzBILyhJjULHawU3ke19KXtnNv8QpwPdIN4Am2Im0BHJavM7a2vOXoSTqomQ/I5t3zaB3AmSW
Zic5nSoR96B75CjvU2Q3GoMamI7sZkXtDcPHEBzM5jERhrWuS4kdieEqtq6JPsu8UFIj0qdYKKbo
jOZN9QTT8sYIN2JtCTTOTb+XratsvGX4ui2ZhpfI4Fl55VJy5N9ydOyhn1dCsu6E8VnDfJvE0mHU
0isjHR+yVH+Xc/UQqFdh/vKtHvtfXXQiCRF/q/K5alrCcf7Ytsjlyj/+7x9eW9RF2/3BaJiLOvSv
j/peiUqq+adpyYZECr8KDrrUm98rUUnV/zQ1C+WqpmGuUxXKzb8qUVX7U9M0wwAFU1TJsJbsir8q
UVX9Ew2gaqD7IprH0omG/CeqH+lbRPIPpaiFxIIqWDNEhEkmCtqLUrScsrwuhFS/rzXpvZuLoxbT
Aoo1g2oMPBd+xL8NldI6qhkeZT3+YDywTz0HEyZi3Ul30ljAf4TZoeXhx4UW7IJkp4rtvCp669zo
MkSOhExFKOZjPZ8MHx97MMoUgHTIYyufdST4mK1MsP7QijGP4VzRCiAkraOpJLkwU02E33VWrYp8
Jo5xMTNNEupdEVviupLHcNOExilXyvUYNNOB8z2USXKnztmh6RNMQ+nIfhh3V4aqYvnyrwPLmvap
kO8HTfFSUTkbJSHn06CexRIzqpSs5IKX3lf28ZSvFd9H9GBdTxLkIXujiYuovM2mgEXT/CLhwJA6
9Sbp8HrIekOTKXWbOoPoUKfwuhvKay3DpLH4kor0eSZtti/m68mMYocpTVuFxbQujMaWcJfbQey/
ac0y92MWcdiEaD7ijd8Gnoi+A6uSrev5Op5mT66Ce6GzYyV+KgLGnBiluZUz4SWUMKN26UfcPDEZ
mRGoOZpY9RTNwUoWlHpLul1lS1tFbh4n5naTdayQKK7qrPjFsSgizSX16zWSzDtklZssFE+MyLwV
GWfrjI1+8lVhh+8LK0GrfVFybHIStWlDNIGgvVRB8yyosumyJ31YY/gh5uFzFk1XRnEVSXO+DmUs
aMJce13I6cUSwvFxFB+iCb2SND+nmX/X6TDjEngaISgffmB+CSPlqcrTDyYli25kpncYNbGcPBdx
pTtT34D06u0b+p1QB5bIShGBQ0cTosbvQaQGcMP35JzmNkmk5ZXEYztaV22SvfoGu1qt5dcNlnUb
hy+IbDyeQpWQx7YwT3FPA6GyDQQKhFcbVOsigCFMdLMARoOYiPWpXqykN6SAd1HvbycmXAMvoLzB
qggjbU6xO2Pyrnwm83UV8ZDiEL3lA/RcJ6dnMcwX0FE+W6N6LsYUcdAcPTe9eaoUQyT8El6wnRno
FED1C2mOmgRspU089HsaQzi5j6iawUgH5bHI1loTT+uebaKp0UDhKXYEjBAeaWI7PDWbyAhmpvi0
ol22paMo4S3C7wbAKAKcVM+WIUDT3ahIjNHjRpkjFOFHLoQfdRV97TZROchOyZ7X6T1BGCO7WMbV
bgL5Jh3zbYBVj/dquXNhb9rtWDlpmF/XEUUl4UGvgyax9wt+hClO4vJE1cGM0g/Dks+UzUme240Y
AruL1hWuwu3ECFC7I+bRrh4KyYIF89mWhZAYBloVliwIpb4/tikq4zDPVRd70ZWo7aF/PQyEDz0J
Deu+EEzeiukpvFMaxprXuSBuAiyVZi4mKz3IfccIbywmTI3gdFgi5QZqPH3OeuOO5OnQncXhwRfS
yWkpSIPQFeC6kY+pvmbHY37X9MW60KL3FN9OIOqnXjOVbdiYm5lMr7AM9WvDfNEDnoZcAK8via20
g1I9D7rZOGUpb0VDOidF/N6r27b1z3EViCTL6zeiMRsIsyfqMBTOlfEgc/G9aRYPsdowNNkSbN1g
mCnzn5lbc6frPU6nqdrnMdopQ+cwZVRch9Pe75pjpMG18/BcY02Y7bqU8tWI7dSu6uhktJNXTtKD
pdL65YF/51fxazKgYOybNbGguV3E3AijgEBBPbv79sBgtfTiWn1gqzsLUk5isNnGmC3C/ZBQ4w/9
kR3HURJ6qkhiztCoffFb/Ygpe6HZkVvitbRx8oLLtawB2qitrTy+Qf6PWRz1hh+VNnGhocvm+5WZ
RY7BNArPysytaBbXWsG3Eor8uh8LOHsN6hmycAyLQ6X2T3Osn2QeXLueyqeN0qL+E3pMkVhNN0Vb
3I4Ixe2+zU1a3OK5auYHQ7dWlNanSZQffDIT7GnAVmm0lq33teVEbY4fnCOYOrX9XGDOZKOKnJj6
K0YZJgSYz9UYtUGT0BObdEZF5YZqdi9kQ+CWOV34oInuSPKnEzw2Gqb/FtGRKeidowuQR2MKQk0T
kgq114hHee7Y/cTuGJjpYS5NzTEm666Ry2sJmYKmZ/dZ0L2LlnGqZq6eyLxMpArU8rHY4ScEVJQL
2lplzEu3w/gk0zAlPeqCurgWyu5YpTzvikzGYoXjxIlFf2k1hQgzS3EKJ+ZZFz0TpyiWCldJ29qu
8X+7RYN3TM6QTgyd6RLDe4XDVcdtwxsm0UAUD4I+yQ4WEncKdZCEer6PGulGr5AdJTGu5GA8VeSc
0FGydFFRGEP5pc7MgzSc1Cb0mrF9znD42UVv3FaD40t9humNxtZfYV0cXJEKmCxvDDgS8ipREGnM
lPpDNHGXCobmSLVxVw0ChEQEayJ204CTGPCkEq3tGN+SHjRuyzLcKQYEq8TfblKKftGfV8SVEsUa
2pk1gxNX9RO2jSdpaN90GVtHx3eNlI6XFsRinPJboy7hvGYIwEDtr4yQh8HqUWfl6eMSLg9jAgSj
6Wj+RtkTogxpDyDOKLYro1dvAUlw5uh3PtGdixmXbTuvnyrov4RHNyz9F1UPP3xsWnahmkAA0jns
i1ej7IFvDLSXaYjdT9e3GGvgCWZt22O18pM58CYtv2qalJl5c/I6Ks1Ritm2Mpwhjmy9NAFdmGwZ
a33mY8OBB7kd6HvD6YGhYB9zHT73xXSvGU/l6I8gdtMD04mOI3JNKRZAIYJFuEXWjh0MqyJMDzxq
hyrjQ6lUTxSz+0SwqZNGD/tv6gi+/KAZbq7WTx1x+GurNbFkZps2SR5EYX4oGxQLZc9lF9MG5eF8
Ikf2btIqnwFGK18CvNE788AObGwFCdgg1eVu7Ys8i4y6i91KXJRJMVRrM6NEschiZjYHcI2omxst
iTakSdB4BXDYVlNuKw1v1mimG7Xs16k/+3vCDWzJD4A8FG6CpIonK1zJU9E4BMWFnhxqXiROIh2U
HDkjW7JSUiTG2iYJhJ0YlLdWlj+bCjZKZEwVswJJJFFtNQmdpLICnpu2cYhk+arKgysRE0rHCmuZ
pPpJ9CUNjVG7YRNdGj7TYZ9BYcggWkbWeHIbl44sCJ4oU1vlsnaLVTKw5AguU/lI0uRj6MptUNfr
UgLpqDpwR+Y+gDVEkzPosrIr/fS5/CCbFARLVumKS2Qh0QS7V8WIQebMJcAbF751T7IiUsVZPSfa
e6MW4TqSfWWjoH9Mmxus4zTWrFW5wCEGBdzB1+8Sxevr7kplXx/TkkdKoiokG5vicdOqxXbu89tZ
La5HLXkuJaao5dFmCkrkbhog0cTH1TH8st66cTU9CK1OmdUf47FCBUMK7DhyJBhiyrzeVlQ5cUXj
tdaf/DTdZXPKghyzvbWm8JUo/sHRqsROA2ObW+mzNtRPfXweiuYVQO/Oyqw3XwjfaXreAwUffpIO
jTs16dsgt/siGri3cWi52OVzyDJean/Mr9Nkepjkcd2Z8aqFSm9FkQK372ZAM/ATJa969KUKYkxd
+KoV8ZZJ11f+FWF574II5l1lOfR9lj3z8jqEnjiV0qPNuiM7910IWHC5u3e+YDxrJSxSlMuCPYzN
0ziA7SfZU5v5zxL3fsZC7YjYuh3BmB7GJL0OOIRbFN2uYLQRAEf8pDXFuxmL4zZvboQkAIyVgr1Q
sYWpWv0GwVCuda2/lqMWRZpoNTY7rqYl7+kYfGAzXLVt8D7XGaeXMepOOsspa0LVxh9k8cSQwaS7
h1yVShc1Z/uojv718l6Rem77OoTcQBIMmwP4UUO4hb0pDP+1n0eMxprBSlDx8KbTrhzyVzEYVLf/
6ltR6KZC/PHtYgtpv23MAJp3oCwtEU91xn1XFDbEzRcUtbEFPZpuM43ly8qEu05bynOxeYjEeE+E
FbdBp+zoSKC2pRKmMshwrQ9sEvlEsyjqdUWxNd4NU35fsoS6daVj1NA13+4UEUJ4SfPKH1JZJSCl
q6O1TBZKLG76fA52BB7QdErxc3UY8OaBt1JyxZWBEB84O6TcHic0cTPLV0S24Tpid98w6ch3YjJX
1364EH2WdYtE2mr2fXsgeiJwWyG9piBQkc9JTq0AzFoxxbYijA9J1GFhlpEWGtKpzEkrri3jLkjz
vRk+txEDRHjXjjJVDBflPW3VN0Ayo1O8uTKUNSUTQoNFu2s2phswx9jW1OTcSl3olSLI3Biob01F
dMuy+ztdMz5oEc/3RDMET4QuPynBiXXTJkrxKcurJyOkMDbjhwBMMNJqSsYKoypySJOWrvMLJO/o
xHMJHcFLKbPHUS7rxMBYdwNQmBEVCDoj8FjkFMynfqqM5UEWA09O04NezQ/kOBVTAqXcF8+EC90R
49Q44B3rJFFAf6m1+zx4j5LmKR+p90ydLFYFJpfwhZtKZrx5FdCE55HMNgnR5mBATDy5OUeBrtvs
GQp6kvJh8kfd7nSqNzLW6IbI+bFjsoB4HciXoTdQ2bdjNUV6h7t6LVi35QgyPVRly7QK8SzGxsrX
jadRG4Z1ZCTPQzE9acTk6DnI8tLX94OPtJopoGTZ3A6W+cLc6znCZZs17CpRuOzRSvQ6G+lTIOSH
FOO1M7aaAKkxOnPEqm22QgEbD4mXGiGixfoji4y1pApfppqFoF2iDmcCSZaKTVeC96JMnruGZI5W
+VpbkuyKetJ7WY22ckiNsxHwvJAg5RRMY6BKRauRHkPcmOCjVFGhj8TdwPNnldZDoOOgUSOFBJ60
drR+Pb9SNNZRAyskU4BoOoD6YJWtp7PV2A3I82wwBEMts8oWhpZnvIHXJ0xi+20nz4MicKYivA98
eZeFEOnEiMQ9MH3dyZWtNiOCrOlBzRWTCp6CEs9zs05RJqkmkgRzFlQn6/mDQf2lYIN06OQ0h7iB
RyvEPR3kFJtTSRQP2LbRscWH6Zl0/lv6oZ01GXdSKl21c7JhSAS8F2O2Ix0EXF6syrgGQoOFwAjG
vdJcjcjJpc6rLOqhSDyblrnrBdX8bjn7RyjoMXqri6b4aC9p95+skf/2Ty3H+n8Oyv8/3JDmb7n5
Vf01fwv/WAx5+dcmAjf+brFcfJTL3/yOiQps/H+q2mI4tFRZwfiICPMvLyQ46Z+GrCtIERXNUOUl
mfMvVFQwFrxU4a4sDD5eyMU29hcsSjzZnxYLJ+ZJcRF1/kM3JB/0gxlSN03R0CRLl5cjqSgRL0Si
JAOWfiFW8lnUGQW6OHd0VpE220im94N24W+MiRd61F8PdakNTWKGMgiFfPaPuJHMHa+t226wviz9
BiL6whWuP3VDfnJ6F1bgqlb9sq+AXild9/kgA06t5+Cz8TDflJr/gpb/+9QssG8AbsDlC2iZeeGG
XvapfAZAcaTD4EHOoeUMjvLVonDNVu3XALn17y/oz4bq7wflSdBB2y0R9cfFrWsKtB286Pp5Er+I
k06ABeN1zA9GfnqaRCaH9kmg7kVU7K8HvLiBSSBpadCb2plZHtvxvQVSXQknLB7XtOXb3stv/EcB
5vpR+AKn/9njs6RpXl7jH0/34lZiSc8bEpa1M8iROzTDKkro15k5X3RAiDEkMzYShjOvRvmzaXA/
Z3D+euIXHl5x9KvUCrjSEaVDFhVOOGcenYn9+xsqW8s5/O4cly/yg1qmorLNhVLQziHZQSDjpO7J
yHU7IEdllQY3iSXZYvBkVs11lOGbQXtARDZ1anrOjH5HVMRKFY9Rg6m1guEekAUz/7Cor9mlV3M5
b/L5OAbhVux96sjIk/0IaXbu+kVFwFjvTVKw6srAK4UeaHneTXjyqfvsWn8OBAWQTHYXTQxN0VUj
WgeLjP38Iwi1rUGNnFd7RY+uJiuhjUtui07OwYTCdZwp7uB/9ZFFmoOxYwY1CVnZFuerF4YGZHq4
SdLXJeonTr4Mlo8IvHOZJe8K023lryLJCzrZqeR7vXzUul1AnadUxd6cpGOlKPdmnnu6FThLVJ2Q
6I+EdQHkofSUTuQzOvmE4UcbrkPUJDKfJU44KsR6I+NxRANEbNVTLJyxsY0SEozySRzWNXR+id5S
FmVX6KwHn9xDua4QCJXnopJ27Uj4kvYKiETBgMhXuIppMwvdVTv5YJQF0oTaJq/iGNAjkdqsUQaX
YJI5Axc7+THIRoffFEQDahfNovBCRtSNUp+0fiAQ4w3AvJifQmFNPtdqzo+URocqbtclATpG/+Gj
Ich1LmuAT9fo7QZWm9lgBOdQqNLZ6Ka60hcrBAq8qNeuRaLrFF6Zog1c2n+7VdrNPJLsBBctxTbU
nKOVfGyH50VZD8AFhCw6ojRgG9Pvpe5D0mJaLVRRldUTigNbbJIPTO+jU/FoY70LmtFRSpTpMl5O
P/CKoeb543pZ6Mzz/kYcMC0b72H30MU3jYIgdspWWaqtyHElzMtfG/EZGcpzClVfzoYXhUCm3Sbx
Z1AyNLZg37m4KWSUIz7foF2JyE0CDUaFcFmDzjJOCieehWeRes2Qjft5njl9dJXh1yXGZQjjjWLk
pw7mmtXbJufYiVNqcbq2jkw5EUsX2ZW9CCURwhXRQ4GnAjLvS0Q/vQrrn+Xrjve9EmQ3kOp1hhCr
yfoD2YfeGDNGU+93QsRZi8CNHY5LbvT0FlLVEbOznU34hfYozSU3CJFbsW5NWoK6Xcnx9JAro9sM
M+K2XDkTiLag0DgrRYZBkwm6CEjU4ZGUq7VWtVsihcCNWBqm+3QmYElD1FbMm2jC/cL0CGN4qeMU
UTZpKIvHJtlryT3riTuPiKCm8pMdaFn3flmuJFIjZIKnJVG+WK5yzRhIgAEeF2N9JUfj3qiSze/X
xL9deiXIGFP8VhJdLL21Pww5nIN2jtUHvXgpu5s6+Pj9If62MLF+OMbFaVR92wTEfLGzONIqvc5X
wRmZxYEEums8eLZv2J/Ne5OWrfLXK/ev01rKsh8WenJNY3WqJu0MvDp5Ok6G8hXM2G4fcg8v6uPv
z/Bvijxd5CapjOISKRSg/388mhTToBVCr51NffDa9hGnAAazigbH+/2B/uaB4ECaZlKagreaF1dS
DxvGQ5SqdpYQo8TilRG9/f4AylLUXFy4n45wceGUPpiymYi3s3lUd6TrueNjh0cN//YxfcUQ8cVC
bxOBNi8CexyROCy1wmnv1X2YuP39ot9Wb4QVq9vvv9jfPKc/fa+LS0wUHONbSl6FKuHdhxkU9Y+5
mD85ivTL6dMrEFliKDIvnYas9uc7WVdGnUTqpJyn8FGbGPwZYlokv661FE+QUGWj344t0RVixdNU
4ZPb+zeHVzVFkdAGa5LITb44y9DSlETNReWsrrObzOtxpftXCk7W0Cs+CU75NmP6pzst/Xyspfz9
4RURofZiMj6Vs7wOTqhVCfHwt+lqiWspHLa91YibVt/kNs7ERUSf7wQ3XFde88kK9MvLc/E9Li45
hR9vDfKVs7kYQbqTZr1WUguv/Nl4nuWD/v0JE5/z8wkvWZ2y2bfKWWSXjtpypRo4uLOnQDdJpDM3
Un0dEgH7++f219blp9NDt/PzUfs5Bh1KYuXMfoKfuYCCltptFn1IEl6bTHhDQemRc41XHfXE0FxD
mxxLgZDOgsj7PtkPyuD+/jv98i5dfKVl8fzhzseSYASZwRU3VFjI7BU6YBo+fn+MXxf9i4NctBMG
aaGlIqBoaTxpJbnafvGXGd7sEG6zTjdoYa7/wyNebGVGEskq7KVyjg/mmn196RATBxjvKbzBWeIF
K+2TC/npzb1Yjw0LtVCd8w5FD5NH2iKOf1o29hltR7btdnGakP3wyZv7+xdGEi+W6JpkbDyWI1oh
v7Xr4ARDuw6CHE5I+mQ5NJYn4XevzMV6pBVpHZZ9zflpHbPeU0IFki8JqhD4goFAGmujNyrRDKTa
RHO/N0SmuOrt8xIsisJV/kJA64iCxMJuVyp3Eba7oFDWAYHrjiQg1yR28MWa5lNRDHdFQtI9Kb45
3Ged34YyJVczbSQfWbDab9RqejKyhUeYynVcKXjZDWOtAOGSg3gMIwT08puwWKK0Wx3xrY+XvlV6
2jkyJUbZNtVXc9grPdzaEswzonChuIMpdut4J4bEp3XRfVYNV1mGkhSrzTymIYJiyu5cwCyulWdZ
MleVbD3GZKGqs+yG2SvSkpORfrIJL1f1h6sO2MAUAwwnOItJmRK1i6tehcXQg0iHV2iS9ln2NgPf
LCjpIC+t1qe10sXz9MvhLjaCONNmqs80vBqckaBFdw7X9FWW4C55EcyiciDdsmjdhfslD+L3L618
8YT9cvCL1R9dgq6g2V8OPpCag+56fBfvu1Nxwq67IgfGNdb9SeItlt16h+nkdbEL//5LXKyHl99B
v9gY0lExpIAMyitdaJgtGLnSeECy8Bm8s6x4v7mt+sVOIGuCNkbLYVq3B223BRVPNA828Tr4DQo2
3133yd56cWamebEIX9zagTRfi7Bz5dyi8NetBo8lEVEkNP2jC/jLYS5uYpOpakuGvXLWEFRmOCV1
0PeutD45zIXZCZzo59ORLm5UJPpFi4SO03HDOxKxxAwFio2uwiNH/ai3O0Q50gPJaSvm1jn/0Tl+
K91+2DRlP9BLJWA/M9vXqH0epse6ff79IT4p/+j5ft6YrcRHMyCxnfgYKBe7euGU+4HYl3j32Yv3
yZPxLVbvh9NpUSOYTc3pdCB7Ovx/HmauiZfpk1O6eOj/umXg3opK1LZ6Gd0QRYkytI35HblldAUU
oZ0RDGOsZRdl4xIC98kRL1bPX454sT0OPiL6Bi/ftzJAcq1HxJcLgvqWo1oELm6d+t6/0bZd9sm5
ysvj98ML/suRL9ZtoY8kqdA5cuOh1j3JNTkDJONBGDrpB/lYB+ZirDIXdw339Ry41vvvT/3v7+m/
rvXF2y41ZNJ2OUrIiLzMZrZl0nglUsT+s6NcvOySXoLecIHPxOGvZonkHZRLWvnJu7AUa7+5lsbF
q24kRk2mO8E8/0XamS1Hbitp+IkYAe7kLddaxdLWLfUNQ61Wc9/B9ennp86MuwoqF449EQ7fyOEs
gEAikcj8/gYFBens1UnEGQfPAuOOa0jrGNqk4GVmlC2lnB28DHm3p4qBU/6fw/rri3zGV2e7bARe
IcvBs0XmYwLSJne6I6hPBlhMeI7xkLb8549Any7yj8V1P55ZTEPghtHXJN1n33pX94ALwrMvOgJP
/UqVtIcYoGLLfOKMkzeX69/PrfYIEyOKr9W56AAFSC710NykOb0TWvUOjKi1w/22Tc4219fNcGZy
mHuxk1uYnMGT6NYSV/Slllljm/iclPac1fI3of6fiWXcSgwJTnOmmFgw6OYV3IWucH/aT7o12CtA
QXymR7DP0c63vT3QdSC3dgLjVfRQKekownAl71Sqf6CXBKUU/fNtK9ylyjiPEeR+aSxhpgW8dAXz
fWLtkiPAVl6LcnvPuLttkQk7WW/JygpLdO5RSQKDY/67NpF5nw5FPFiJRJ3bhjgTyEokg0OfKii8
ke5FoJpzHeos0ilXeAmqv7nw/rVA2JdeoRdIn8446QavuOvvFrQzIyOG50l/vfMWKKXN/PgHL3vC
W5fr2/j5PmhRuIvHb4xuPXTQtbfHc0XzMVGcsmtkCays5NaTZW4bTmzJ2YAG42lMFLHLZN3zA0q3
9TSAelu0vBD1OZUfb39AkfcFv7iXDHIjkCe4V6b+TZZAsVqEj1Y7tD3eKGrBM/o7E/B1ZO/sBS82
UqJ9V5PlqKHsTcbb0u1fwzvm2SSs2KqRtpjrwD3NBeXLBzUx2z+Fr8VROwHpC+QZiFv3Sn/3OO55
j9Lc7834oV5YCgWliPB7u+TOAHdH/64BEuGYoGGI7pD7aC0Gg4v3PLxu/xteyGC8UJ5AG73IcVrm
+eChitxBBgl9FEA9oRoo1Gu0gP/jp4nLo2yFKJyvbCKEixF1CKfAbgvH10aJ3UytOd716smFqzaS
9wSUKFbbOckHKYoMZDjkxLCyDtxGlODeXjBfHyPWgfyxwcYyeLaDzhQEvAD2MHzRyVwValxOsh0P
JUgtqHTk2FsjsC/f6sweE9lUWtJAOWCGw8sqz+jwuKo0mzExTlFJnDZHhaeWqQ9h1O6GMp4ADhrB
Api/j3ntl0W3iZX5BGWkZzkm2yVHnsRUXji/8OpqOvuFjNOae6qX2oJPS1GFbRtgGfX+8BPlBrth
M9jJoQc0EL87/M7nd/NMM24rXgB8oKWIZsHhbYJcTq4/GCFUIIABFhNU4Xac04f79RnnpVeobKDm
IiHPPror1WfYzCfUWuJUVU+8YIGznNmoSCNRGkMGbN2mzyG0KMdW4qyuz7KXW6uLcUAJFBUqUOTX
mHaFgKFcElgx4vb3uVcdwf+0R+cQb/qTHNn3icNLufIGyPgh06jiSREI4tscaT1Iz8IF3V6cPAuM
2wnnTFbDBBYmus3xHp3Swrtt4erJebb6mRuUoQCxQkusfgFqaHIuoGp6u6zVPgh9SEfc29auHp5/
rLHhj9otg6IlugTQ9mMLvTMVVZvwrZxlAW7NF6ezVrmBCQNYjo5W5EtvPY9TFpeiJtw3KnrZUUBh
iSKkNEsZ/Up5L4FUabTo6ajk1M5VZJALML9GA81+BVpOinTNQGSpaiVZfCf1Azj60loFEmt7KJsU
7qTh2jLJyimTAIaZd9AedBpkBfXsCY0LOOV/9ZLkmmEIhVho7llkSo9GCXiGgM4fsW0CtZlcMQSS
DSXKEDuS0UUY1UCChwoYM4lIjz2KhB0JTa6OWWYgSaTtUw+o5u1vcWVtXUwSs3eMAtXvGI9wXzSF
arU0vEMNKkcHhE2proH1hRFmi4h53jXQ1hPuJy9/QoRgjx/mXXcn75O9plgVyHmAqeDGIhh2VmM+
7PSY4V/+7aFei4c1RUYoYoqyAeLROhdnFzSz6OoKerN5AAILFFKP9SNwQG5/WMRNjoQBIGT9PhU4
y/AzBch4pwurzDI0w3GIBTPNg1ipdJSDkI2ILjT05GKghZckcQAu00HMICgbn26P+MrJcmGa+bhi
qdVoDSmBYtb7bRvj+GpREG4U6IwsXGNAh6zcctbTtcPlwibzrbGOC2R4YRMVyweUPQOr7gAZbaMA
B8gSIMFuD/FTtf7W9DLOUa0qiHugaysYDWLni+AI8qZWHkhoQh0Wqj2oWEqr/lXU83vcyb24Ah+w
j+bvigjoh0pR/wpJqoAKJqRJS3R44QwplN89UmfoxM53pUg+hHQfhsdZivaQEfR6kkJlD8qwuXDX
l/XbnD92mm6vnRcNitLphGZ7VMyp6YAiLNVOtOXboKFRhQj4BcXwPlcQ++2zTSiWaKVJ7sRYfl9b
9bEHW71xKjRO9zlA2eCoQYHVkRoszJUTggKk21PH/VSM10ezKOoOEnyqcQcW6xaM74OGh3XZhbYT
t3b1ax0HnMDZ7mNjTgoWhLF02H2ClgXN9Kpr1EP3rBPBBYYtihUVUCZNxelob+NJSc1nCzJpIMXi
PQ28ngUQ7h5Cpuh6sVJ8tQZsmWVAN8XyXqGBABovtgpMKUhNmhn7RkR/1DQw+hd54R2WV4LZi4Ew
wWw4SNTEjg7vcbig0bVzl5oeczS9zr0KGOWHmM3+bOYbzte6cmpemGUiVOi8EkNoizwYoHdjg+Hl
xqoCWASwuwsYOohac/qASNLq0PU1jqAKViepfRXWaPtfnOAXv4UJWds+g4SigJXTjK3ToOBOmhun
RrknZ8zrmG5sbp3x2JUp15kEQMLnW5zuAfkKuCbdVdvJHzcVb4bXD3fLGuOp6yQltaRjhlt8WEFD
JAR8doYSxzDLNxRuMxveu/ppQSJbjlHGdXuw8pVk/cWkMt4aAr9APzTYIOkWbfjGDhQGp/1OH5eN
6uqFLwXyUUfJfO1TYCJTuwdq61F+MYMaL/qgAN+Lbuvzsre8tc5484a2Td2J65Fp7vDebbWTDGj7
BH3kl9oE4QHKLqrR87Ir6/L5+iEUWcKDswRuC2NVMuKwhr65gICe2FAL82JvJc/qfgz9BXPLS9xe
y2Bg5v/YY86QQWiIgRa4cK0MqdDW9FTjwRm1GoLdOeA+hEAWgE/mGfsaYg63v/rfOOE/thknjBbR
rm5TLLq1FBGIXh+UGCxxdYdCJ1/ccqxd/55/Wftcg2chEKq/KQm1LA+UH0TcTdOjmkO6JHcA+Aga
lEwUNjrfwLAr0FTsgucObinvbZv3Exj3OXTQo6XQ/bxvu93QS+A1xqAjo2dbhnpAgzpkVGEM0ffb
A18dxY0V9QnmPht3NYaqEo4Y9wQRCITqKIb8dduCuC6SWyYYX6WpFaFjjXGtHSFh6S/QYob6V6Hj
6SE5Djvi6ZI/b1HLLkDu0OcFQrwRMs7LyMByiKR1hAqQDYlk5SMn1Fp33a0BMv4JV2y9kiFiGkCr
EsLgOIKH7TBAhEEIBOHh9mzyFgnjAQAYGHWSYzLrdHZ1sffEMvMj1E0PRn9Mq8aNgO8uFM5FZR3B
rREyfkBp4qREZ0UOBATCwBHV9YXh9QJqtDkvDbyPtQ7/fDkqeTZNCPmDQoaf6WZbGP/dYfbXTleY
58q6N+skIRjL4EUbfR8BJrmFzI/TBeOm7Le3P9e1t5pzD6owm7obNCR5VmvGpPlC+x1gsX4QUZKO
5spEclaxeIkiFZMCFNDsJPl3tEyc5fk3F60/I16DibNJNSK9E2a04Qb9rt4Wm2hX7qttCg0fbsb7
eqDwxxIT/oRLV+SigM8XH8otPTXQGgP8y+9PKyubM7OcpaKsfz8bFUoz6zBGX1AgTS7E8SrIwVio
I9v0EYRpQNNd3FVkhZuyvbrZFUWTZQIaG4qPL82aQky0Cdr2QTmpm0GDyprS2ziqoZjd2EvNy0hf
3e9/zLHnUhz2IbpZYU7UAzRC2Vq0C5X3haQu+B/ogcY1QaT/ZhOe2WTWrBCiBaBU0ArU6qHVybh6
QdSA8/WuxnRnNpg1qbY69DFWn7me7uZ+2hCIEBr/zcl+NWaCZCraA03ZgJbi5QfT+7rPoG9fBnKZ
+IDUbMG7eGyQ1zDF/qNBI4ogGtYKlcqj2hGgoF3IqjMNOWe9Xl03K7vPwNuF/KXxoKZUjpYkKwNB
/Ibeb2cikzXjtttO0sPc81K/XxsUcalEJTZRFBVZnS/tB4kJVEKkjUVQvyTgchX20DpgtKQnKMdZ
UGlzBHGHMiIZjIwncqhtFGr6nE98beme/wTmWCRI31VTAVXvZngewR016wJ84cTOqs7tcfnSU7ov
o7tY/CmVuMKumOP8SYc6zBID8izEnkIftQ4qEuAv3/5p65HPHmfnv2z9VmeuQ+u73GwSTE4UTs8Z
EA+NrDw3g8pZ5Nc81LkZ5tSMDCGXaJ2X8P2bPgYGW/w3VStrjy3yiDpal03WG40iHnYraC7jMFN2
kpu4mQ++kr++L+LNYss7nj//f8zMndtj3VGlJFEtFuMSAC9hjegtGyLVytLxWPVQMKrIZhFRk6m+
QVsaNU3qIYYKWRjmVhV/TNrHYIKzDXoW4gkADhAnzc9KfFeWP0rUaSwlwLmK4IfUuBN1EoRFD60N
FMTc/vbXTuSLITDeLY4QT8+xCtFUEBy2IHJAUgoqhuDJIXftouaLe1R9XstuzRrj7CDeFUlCJxVB
5ZKdtjO3AnTzZAiT4ovtCNqELS0w/djTniK33Zh39Wb2RDfzuu/lc/KTM/51cd/6MYw/jCNxVpVm
WIJUWHyZTptRnJ9rkIFyEVqZ5HVtnhS68DDqLcQKfi4DdqC2wje7k7hMNhzcJkcb3e1fJfN+FXOa
D5oprM1MRdABmCvFo13ny1aj3yaAHwsZr57GKZRBGZ3rE7pDoJTq151pxfFJR5VIqaibxRzcSqnu
moZ6HThjo+Cno+ZQFFTk43NhQLemmN5jKLHJJlAWJoSBpsUTIYIRz+3dkFf3KBDflED21hQS3Pr/
kiEAa7iutcwbIHMNQS8TkacQyy5DcyRJR78Th4cKJGco3gCoc3s6r8TrhoFTRl3PPBWIr0sHJyda
SxRaFAGRIrcngz9rqPKXTIuq8b+Ipy9sMV6uHLVZTaR2CVrD+JhacL/W0iCT7kHp3BfQ40nBGdAJ
cm2Huf+4PU7pyuF+YZyJxhCJFjWQRWWgEAjwzJNVQ++m0CEPLyVeJXcbAQ3MmlxbuSEiwY9iD6L5
LZHvwjCIp34r6/uihIyKcDfoUIXP6KZWVYjwHtRM4izxa6UxZ78V8cjlRxmzXtGqDL6z1ulxGYf7
GdtoXiqQ+KH8mGu2EW+U/IFSCrD/ywytgSrVdz0SS81wuj1v15IrF7+FcYLgQ42AQGLeqDe6s5u5
CMBO6MVGCg3tPtv/pzXG/wFOmIkitlswdSUEJRVPhLJnqmdbCq4ceG0D8doed73J3PRa8iMUeXVl
t/cDIvfLqVfyCE+rFYYbQsqgg1QC3NwKsBw4m+FKyHMxrYwXC2szR2QzFdBbotvG17YQdvAIZHJu
T+iV+OXCDONLJLqKx1dYSbOqbVrhuZIlcIopx4nwrDDxm7iQqK9aWAmzJhDmfdZBGZ5wioevBaoX
Y2FcVUmkrizlpsRFYJWSjG3BWydPhNDX2lACVWQXvUMoBedfV83VNX05Cv9yk3gAvVwWnRJnpbS0
ZdBG8Z62PxaohSPFag0A/eJJ1Fb0xF2A/WyA7BIAWGoMZWO2ADOckI4G9RaCHIvmagh5Ck30NWDq
zfiHBpArbaCdQAOS78x2L0JxuRZAFFi1joN5jX3AMCz612iGiHQIubS8eDDExDNyPABX31UV3LZm
I2dQglp2aNRyzEx4rOQa6rrQ7OzWt7rIwhu+VZU/BYJTGrhac3gb8HsKqGsIkDweQOac2sM0yV5V
Q8vB+DYvaPvt8AqXOYuSvZZ94mgg8sXCxzS9aVlqa2jRpdPiGhR6IVm8LSj0QrLXpFP9PCOP5bSK
ZRwnJXIVVXC1+WREoH8UW2lpPPTpunqDHvG08HKgvGfRQPuZeJ/W6ObC5IlJB3FTcd8B1H97K1zz
qiZOOcjtENCFQE29/IbCsORTZig5WnV0SwH3IoD8wWahKN1u3ewpskeKJhNu9uHK5rgwy2wOQCqx
4VQ5D4CTrAFWrO1cstZy6sYHxtHc4Z45OxB3dXiWr6zZC8PMfumIUqj9qOcBgbxOAY5BHdVuq6h2
o23rEkpTUctxatci5guTzDaZKgXoFBFjjbfjb9Vbt+Z8Ev30TYFvC2316fYnveJEL8wxZ3qLBJKm
EZgrQfhsqvhIS2ByZcnroJwmxcXRnAgUUah726x85ZAwTQUpHQ0N+4rGNpRraIWUsyEZH/T0R5+e
xEmEyi31zAaIv0rbZEPldsk9eg5rCxnfpzQrn0tDfuk7/bWgEJiLW7Qpo1WFTJXXTcLRmKCgMxXt
D0qRvZ+r8KnOgcEERjmrAfgc3lEHA6W23ibZbhlf+/KXmr439XHJTnMbcT4is2zWxjlZROGkqSIv
IGk6cwJWra6Jcq9JDxOtDiMND6J5H2vg+oINIkz5HbgnHItsjPHFJHMYFmhuSKW+F4POnRzRQa96
5kLv0UFjjRdPdvx8+/td+XwXBwmzbMoskgVdIEUQh4NLF1Dm4O7mCNg3xPm3TUnrT/9ycKDbEbUy
oooedCZ86jO5nCuzLYJykHzgW06qiWpECEJAMRSpFSl5GrPxXhqhKgetLG0mD3OX+DQXvYyoDUo4
l43UQgqmWX6lXfWa5Nm+R7fVBNKeAJSyma7QVl4z8pV9ZUCY968fzURhSpZo2UxjxMp+tOn8zF8r
G9Md72X02nPthR1mqaV6Po45JLQCCp3MWqGWAMx1uCQ/y0k/juHvClpkNJtP8QAhJ8M8FpBk8YU+
flFzwHxrMAC1OYYAUwtBmdGmI9inUQ2GQwbUAPrhH5MZRTN4HoghnaYWFugDUJQIQihXj2Jl3/7S
zLZZC7QuxsKs4WyqR6HIyiUQoMsYZeWuIi9TCv3SsdrJYPPoZsmJ7XhLiznPQjWjSgzBnkDIvcEg
d0IYcx5zrpWFXgyKPbuqOMtzEPrRP+3LCtmhChUqnKjaRqXG3Ns9IhPwYSnyy71oBka6lp3okPp5
I5Ph49Zk6XNxSMzwtZmlXwVywyGO+dvzzpsF5pQjtby0s5IUCJdCa8mAaXm9beDK+X0xB+uHP0sB
LnE6UqGsliBbnvt02lb5AUU/nPb/ayfnhRXGJxVaCPWPEDOtHJFq2gLb4UB6yoP2OGIDfqLpWlfq
uT2261brlckQITSCYBrqkwsezQu/99o36KLyQ6ArKfwLY4wTNIxhNpp1Ga3+ZD5G7mAtO8Ur73lS
2pxv9XnQnH0rUhViO5MEYXp20FWEOBTiz5DGuL0irj2TYTwaYgDVMAxdZ8ajDXqlNIqGkA5gZiPF
g4CZPs4z1NrHba4BoTNEVhGfchDrOZbV68v9j2nGNYOAK47LhOyXCs1VQ3xTdPCuhOLHLL+CHG+P
gwFhCvOpjIk/AqKagd069tTru40BFAOeAfw+A2w5dkrTNybqtUIAiHou3akAJYQbM3/qhdkBfcLW
hsTFqbwx6euQlccohxqijuTQOBW7MoJgY5eeAAx+U0lst4ryO6mkB23K94nUbUmcu0oFFdgUArhE
BC0iPYGY+WiGUHbEA6aJvxmAqC+Z5Kfd66Q+pOGyNw20Oynmz3b4FqGIWmsMv4LeYA0iX1ovYNDm
diI2W8jnbdQKr0Fo7C91dH2htqce7xqABuoUJRe4Mo0mNEnaGYPEBjLnO0KqbTK9xPXiaMWPvoAs
n5Y+CBNY2WLog7DujP3kayFk1BNyhOaJXko+0U1AeqHrm5TbwhC9Ukh2akecOmvcNFUDUvV+lUh+
ZoIdKT9CZ8hOSyj70voRKjfHKNLtPv8mjepRlsHYIBL+nG7rZPGQ796OCSRy0cyVFyiUFuwB6gek
pH4cZ9BWeU/l/RIdyQhOoO7JxS8c1pCdoLYOcW6SvU7pd1Jve9TuEXm2sqR0o1ECdVdGveNiTaEJ
qZIhAIPObaXy2zQ/RXj77/P2e9jHu9mov4FZABo5Lpi31+fqbM+inS+BHHMk6Y2mx31rSA+CuHjG
jKRak9gz6gwa7BVu2oEtOvpijjmeIEoT5YhlpYeqoyuvHVxjCi0+qKPRqbbSsvMgBuU0xWuTvLXx
i2lCvX4wN41kQO+6jHa6woOrXPXjJoEAF7YSaE8sNSwd0kE1W1y6JN/YldAnrezMRoW0g7orO4E0
8e0J59pjTqeoQLee2uDB4DMpcliF1icL/QDIJjVBwm3QvRY6nw+POaa0gYAPM2N4c39AgJMbmZvS
ByhkHG6P61o/Hli9f83j59/PPPmC26vWTmYeLHA1kOoOIgP0f5m0sdMa6fhrVH9RYsyOkgk/zWXX
J3gTSptTnb3nQFrWFYQT4gwKmSa0P0uCexg0HSF3y1nv7M3lM+o7/5nMSVDgUla2kCMI2jzIKdQr
aY1lPhWorg3RhzSrhZOhynBuKn8SFLcrKg0qvSUvi381N3b+O5hjYZ5DMHZLLIMcfg5v0hZ5M/f9
cwE43gaiCU731D6Yv+W3elc9ZhAFv/21rqVW8LUMMJclHYXbbGpl7CMTuhZLgVUPmHvcbbRdfcpc
VM37Um9lWxTFVQMyxrzz/lo/Ah6t8YABnK8G6TBmPaZpEc5SifmPIaXjTEgK9s/DJmx3kw2F30MG
FXaFV7l7fbL/GDWZ9Ly+zKVRplibgIMfcfqhgKt5Q0eKFbmJP56KA9RvIUBCXpJTCshbfLw929eC
nLMxm8yag9JAG0M7DwWIwHKaQAEgPR7nEuc+c60Y73xqTWZJlZM4gSWCqcX61fDP7xU9HW7VO7x/
3mN45r2JnCuFvroBNZB/tbHO5pi5GgpDKJOx//Sjio/GfNSvktfkIPjlLvJEziMHb0bXoOvM2aiV
IYhajBnV2p9NFIyQU0nbt9tf7Vrgdv7VmKNxTCQ1piYGBLgXBTek5tIUr58FZ3PGHIcDNDsiGWIn
SHCO7uKMfu7ETnigrmgvx/rIfazhTRtz9Vogs0OphhUyiQc9WDPyiWs4auNJQfxGPBQ62XxEBM8o
c+CViVLLLV5PIMj5c26eJzR+dSnn3suzwXgVQhQJzW34VkP3QqqHykCpwePt5XD9Y4FfrxPkoyWN
5YEtyQzg7YBs9Ljr3WiToccHhO4T8paetAldk3OgXveUZ/aYeaNLiHeJDmOCKo0/va9XzMo2IaCF
muVmC71Nj1dOe/1UODPJTGPRmosxpCoclS+8lE7+OJa2fhxc2W7tWrFyG0Ha/29WWeqXFOP+oCYY
pRroL7q3bDK7do1A8pDccyCu5XLsXV0pf4bI4r9UMigLusRRtHnUVKvHKYDacx8c13qzoAC9R/Fk
Fqgcd8XGvf+JOs6sMq6Z4KAfuxb3T/RCAum6IonARdwlvo7AT3pE0f+B+pHDqzC8toYu8u3MyZPJ
y1jhToxY/tvk4OUNikBHgKlPWpA9yaAfxe7MbSy4MsMXNpmxyoac5o2KfWIchaDXLCDrv08bXJbe
kTo99CdlH3nNv4iqL4wyp08/T6VMIxgVNgioNmt7t3GoXvCEhbLz4nvHo8hdSZBc2GMOoFBv9UkN
MbG0uyd5Czw6lF+lDrw1PFKBwyhI5TNRokNs8lQYrhxL508ZbCyjhjECqzAaH1IICI6daGn5Pw9X
Liwwi0aLTIjpzfH4II+52+r3fQxVo+rn7Y342cZ0dvPEllAJEQ287BlodyGsmETcCOYQNUb+MHa6
TVFs27bQAxaGl2xIf5lTBNnSJZUsxQRDVCmkvdYTR4l/adAH75T0PSflmyTPeFgFhB4PHHKSbaao
AIkTWWZpqfYZMfyCiK9p079B26ezGhB7Ouw/gky8BpYmOrci+W4sJAinP+VDGxj53VyCF5OfUAHn
pUK9r7ruGWVucPVJciBycwf0BuRt6HKPEg7RqhegIEcoJ8liakdTs8vn7FhB/jMZgMMX643eKh8m
uqyl4ZfUjvvEaP1EBim9bh4MoXzKk9IbaXvfpt9zAQr2cex1pOlR1UOhnboYtprgFSeC+mZCOQfm
Z9/v2fSvN3FJxCGmaRoeDkSy7uKzCEqIZ8BTIHwQZK1kD2FxnNLkW5OPdq7IAVQvd5KUo+i5mjVX
z9AfiQfovENaQP2eRA8dnshL8CrELrF7Aepi4HnGGrHB3s7G17iCNl20QFYJpDViWhUYwrjpgeVo
CfO72Jxa9W1u3Tk6GeOxweLK65/TqsFGhqMqTZClrZ/wpIUH78luIBc1pndht1XG1xLVYSbQlBIk
iQAalO5wRPp4cPGgBw0SfXSnIQFUjLjAL6iSVF/aONwkMdgsXWGZEq8ElO3w/s8U6hrBgyLRDYzk
cgoriPU26iTJgTyj9x2CMigui8JsAzjiMYwkR8UvgwywlUNPW5RseawgxAp1r+ypmpF/lz/0Yq2F
6+5m1CTEY/huQoEgK7e3Nxp742V/Jps4VltRjrUIP1MY9uUWwkv3pgvhCwW5fh9ColyYKJup/mKQ
8R80pYLa91QORt08poaJ4qf9AJHlLK7sMEbLavNbqw9x/j3ueNfqT+/3ZVn/+Safk3G2rHNaRmKS
d3JQ6tILZFOcoTjIY+zoGbGlJNtNTQ0913Z8NUQoS6lVa/UTqpTqjrxL85MxLiXqtHR05gtz4swp
CAjRKiiZEbCTM9SsFv0T2BC7eX6MCOSftaeCtN5Qtz+r5iEWcrduDsVc2ZU4ojuWLFaaQ/NXEseN
oPuk3+UpaqDVajnAG4z5oR6zYxo9kOUxl/VHIUUY0umlpYjF0zxKuhWC6bcIW338mUO3Wi6/VePH
1J2GpvQU7X6Yf8SVBDnDJ709pMU3ZF/L+Cnvj+uz2qxDS1x5UdEiS+GNqAl4uNFbVIHSXghnu2Db
YdeMeKNOoQdZ9iDMyOSlaSGoG/WHSYVqbwwynoQKusJNRWJpYcEJxq4kH1VFX48AdEmbcEOXG4jI
fVeGMoRF8in06/5jmmuH4CG1K9VtNin/MOexrssLc8yZrY7pBHlmHNCjrQfpU/OGVOeqSaC70vtQ
4sF07THlksGY8/qLVcbR9iilSRKhEgLZRBGu0D6pteyo4aGJ0ZcEYZRaRvt3Ru1ZUx21xbM21D6q
Qd1Ic+zd9gTXpltFv4AiingBwQ+7nG6lDodCVjD+QdNA4ThF8zMdIVQHUSUhTDnfln1y+Rz3uTXm
bltpOTW6BdbkavCWobNWRUYZSGh1wTPCnLpxt2+k1EvjkRNtX5lx9GCYYPerIDerOnNxAhZsVDKQ
uYO11nhVadHFl9sz+Tc+9Y8JxvVnUS8Kc72a8A1fQYVlvgfWFHj+2M25zFv25rlO5fmAjDUYPXNq
ELbvpsqEtVy2F9Oqt4qLgnInkW3zKByxbo+8/CBnClmKHhRAW2UsZznAW5BdEyQlTc764Flgbgl1
2RnlAAJPEPWF25JnGSAazkda3cfXs+Cvj8Si8RZBFJZIgaDr5Bnpdi1uMt3RK79psi26uct/o12/
+i2D65jPvlOfgIJHUoxpvYKIm8T/70pEr+zji+XA7GOiSp0oECyHUhO8ssUuetKNHVTm/QSYDc4k
rt/h1piYbZyYvaR2EiaROqJsq17nGw5uO6A+O/8NMWPdm7fMrWM/n0IZ9+RoxBSGtHaSqkPP8j1F
+/DcAe0AjmCrOLcHuP7+WwYZZzESQYpDCSu9EFF2oqPnj1ZuZb6n6fttQzyfwWa+C02PWpXis1FP
fJe9VaVAdcn7yoMtfV67Jls9z/oM9ppIKxqSQoO1IreWF/NRTZyp3Yie5CLf8YErynasLPobl5O6
sOJv9bd4UzhI/wXcZn/OTmez31A1VZcGpe5BJozuoD9oSmgJ6uLI2ujkcusCxmIZzQspNg0Ee4YM
YqcZiJmhwMnnrtuC/dLYNzLQWGgWhK7M5dKqEk1PjFXfuashDg6VLVmDsACXjn5tQZ2bYTZMvgyJ
rkTrZ0ZO11RdPGPRwa+9afM+gdXjRsoBPIvMmbmQgWsTfW6Z2TtVNy96hSfloMxwF1kDvIzTPXpt
d55bYDbLnKA+KpqxWQYI8GTzBj2q7qQ2D6Ql+xqiYMms2Jxdc82Jn5tkT9q8NeN+deJqsDTH7GEV
xoEWrNM1x1VPRNlwX6iuudczi2wfXDrU4tCD+YG8q7ncobo5jLz6cUV7Qv4A/P5u2xrOGnejcL32
B94Vhs0Vfu7cc/vM9cmsGyRcVo872oAkfYOaG0qf1c2qovKuQKNbcHF63YMgzfGEnP3B4iJmcE+o
FuPjylApyEFzMjWQnDLetZmzSuX1g597eC0ZMfp1ldYVdJ9RU1tzknM8C+vfzywQmo9zIsJCNbX2
siiOwetN4k0V40pQYpdWsQoLtB8tpETMDlryFW8l8MbBeJKhacZGL7EQISDhFNB0WBJe+cfVu/r5
YmN8hlTNg0ohbxckzeKihtjSkoc8vK9W6JT2kLTotO/Rc9qk+9rh7GwmhfqfdS4he4JHaB31UcxC
GI1CqtW+lgM9QGbagmz2UfWxtHfcK9jVHX1miVkQEnps04T06+fC5WoiJcqNII2Ty+8lamXVAZqF
+7arbVlAa4G8DyPE8PRohNC6LNROAe9K8ExEjbcnQLm2iqBMDLk6SVEgkMy4NrNQJK2Z0aKilgFY
jja6JJ0xyhwRkp9Sh66f2jHKh7bZqmoLCMJ2aDaGWqJxY5+1ra3P33Q9mGPBJlG+WYZdgSdeCtD7
4EKlzW3T10HDY0M5v7bD+F1bRA/C5gDP5FbcdZaupW5ahruxkWwyizukHY56qu6hJ9laYVUj1EIW
xV7SBVLjI4p9oRu5uT3+z+s9cyCr5zdEZu2hLEEwNDILgRaVXqqEjwlZ3kAgcZTkG3rL4X/e6PxA
ytFR+8WbE3TUasQPk9RJushB+7VrgNqjRpLbC7/L+PsADrUgoEKuKndiHe3xX+6QlnNCsbaXBhDK
GtmeoZMsuROOS6LvpJx8qEJzFzalo0HTTnkNpbcWqZ3kiQ6nhUh+M/0scsBH+2G2pz57RkU3as+n
e9Dtf8bTIrtIrTlFrXma+CqIR02/V0C+juYGecpdHAah6ZtdUEbxXaum97fnj33v/9xAZ+tHZa6F
RjJ0fStS0A+awa7SjzqOAkqfqrK6S2KU5Y8F5NLFTWa2VmwmXkYrj6JOvx5mJHOGarMU1JOnV3n0
b/8wttviyw9jTrB2Msok07syEFu0yhnT1tDL0qFTWG6rDrobTfMrNkY/bExHrQB8rvACHZbCY64k
e4rSOlE+tjGeUqJ+L/SGBRcRl4+5cZfOxbbpAA+QJ6vDp5dH3erl/yHty5rj1LW2fxFVDELALVOP
dnuI7Tg3lBM7gBjFDL/+e/A570lb6a91hto3u2pnRy0hLS2t9Qz6FqZS9Qil0womSXl6V6+8C7U8
9OW9mUDzEepmslfRhUTIgBk1tFNt2wBhWLgAEqehplLb+kndG+jGUt9+ZpCc08PEX6Fc87G0PPoC
grz5Bqg1RIAlseNC6PgyvnA1sC4fUHs29RMFLZ+9tt098JLXv6JsisLpzKnVc4hZ6Kcxg8V3dGyG
h1LB3maNx1PAlUBuvT7ghevuy5yE5LKaoP5oapZ+WrKHcnxOZlvy1YwL7/MvIwgBFwbwzHHAJTk5
2ImOWoKscasPI1x8wWSGIkHTvrK83WnpsCkrTLV47UfuMuyy1H4xWDjNP+LlsddvBla4KQV0Cdlh
N2f7Vm/CQjn2sNjo8uyoTSpU8J19otUPTZH8mGM8fNoPkij+AFzvwHDP6GMKnGwJqb1EFhckCyk+
/eIhA6ykVnSQc8ieFD78FrIgAVhB2w9g6tyhASNVBCGS7SK+8mKCblJPIv3UE/WexuOGZ2TL0C1T
yH05UbeZgeDUS1gvpl5TAuKH/kPeah5IlNFwq4MqWVg5yPO/ogyJjg0f+eptVgwv1wCzSParv7Jj
ogwVltouN36y5F5pH21+n6rg1Did3zInsNFlscyDMr8D2Rco2UPOrC1HYtM5qteo91P5KwIDW8Pd
X8+1IdleF7KM890lwq96s46hKoRlL6IWxKRvfQfNBa0JZ+uj6H9fPyuysYTcSY3iJOMDDidrd1CP
93M015tTUxkQwXy+PtSla+bLvMTsSU2aVk3xZdcHbQeQIBoWQZTBYtFe1Zggbe9DWWPbn/DNJCFh
DWNChvBlaCHMOq1dwcgQIYHBTnvh1HNqVDMIqK3Ekgx1MaJCZkUzzVXIR3yWJPC1zpVh0k81xLlH
CAXkgNnkYPFeX81LTUMDVtL/GkdYzXJemiQzKoTVvKrC1bMeHZpYuzX1LWMfJoc7O6zG2D6j4N40
hde0+tPSvs995KGYCTwt5GYyF16TZgU1BMhXd72k/X+p3PzlJwqrbsVtjjYBLpc2yL910SY3Au2Q
wWZYD0f1sfGSe1m5WcSprBnDlyGF+0yru5SltNNP1e8YIXU3fVttQx1vDqN+A4dzwNJke+tilDz7
EML9NhE4XdoxPnjSMK+J7nIAC65/a9mWEi60yOozXGcYYcHzYUndCiB2PDauDyJdOuFSq80YtEMF
S7dKMA6wm0E3onPJY+/P/ryrTvKW1sVT+WflRJW92bEGw+yJhtJ9rbmsghabroG7UCLV7CVrKMJE
xJ0hiuzVqdFONMff33Tjt4xETRgptbGfZhBemgHS3qlV763GhOaK6o12f4hboHHMPAMFM3vrNBAs
BrB6pgFABKsznigvnuLuO43fjZgjXT700ZveDpELT8PURwnELSbr0WoKl7O1Z2U9xCV9mwechoaG
Q0tfeRlvATh9b8bpHeAMSG+hidayMlDUBzKd4nEISjBlIjydfGseNn2FJhcafXSODujqBnZqhc2Q
0W0/q3tNqZBcgNKldDeDWe9z29jFhLkLUJIjPQ3ak8Ia/BTo8kN8UrUnJCvwaUI2ot625MHBG9o1
+JOZJ5tq+ri+tS6mS2ffWf9aR3H6PMZ69DrQgB3Ah9km3RFAHc3d9WEkB5EYX4eJMh1CpfAmPPXz
TW7s5vI/VVT+aw8JMXeY2mwyUXY6pblbHptdGUa+/d6H6TtCi1SU9FJN5TyYfb77z+pPuJ/yYe5w
7u2bejduoJgepncQY/MR0SXHQ7Z2Qtzs1BrypwM2p2UDTN8BWdt9v/51RD70X4snxElziFi8dIp2
6mtv3tv7+GCiSoS2ufrO0MSYfzAfZCgwFniLdzmcrgAV9fIbeXn7UgPly7oK8dToa8oUJdVPpjv4
1YO2HYAqXNW0hqfSk8IYLya0Z7tfiKu8n9lopy12f/lRjnd5/Fj23a6PVCh3wJdd8ztU4zSj8kBn
8JZ0dPMGhhcDiJLZXq0MP8pu+lgGc5RcKeKTf0Yu5Ngdgr09vTXm7Zg9avEz9GLcyXpAhcpNOtye
sJ0BryUv70rrsTZsCGIl/vVNIbt0TOGFn3YdtKoVhIY2gCjT2lrFxeNP9x1k1lQ/C61X2feQ7HRT
CEZp20ymNc6YOeLg0jzMA5WkZrZsCCEQtWVelRyP/lOu9/dWZ71lFe43s3ntpvfahDtB+qu3hyAF
hn16qsiL0f4qCHdrvXtobf6M5lKgpqZnpSetvpsH1Z3XQA66H4FiHge2S8EzcSr3c/sW82em5W4/
mpAo+0bBfSytAJqZKPHmwN+gRgfj1P7W6CFlWb/z/mZoVNgNPijz70575cUvnkN1RgPrQdf90ca/
m1E4Zqpvx2hqOTcZEGUm0+EL3j86U/8U6c860I1WC/+XV84PY4uCL/P5VIeFAa21FpzE6qcxdK5V
3CnOEiRafnDquzj/mcHGAWhQzyphJZQMc4Tc3wSIyEGvdDS0YKy47NKXRdBPTu1ZBAUuTqNlxZGb
xUM49CyIyghQKiS7yhyUIxYueq+47TX2gVFpw1Jy8k0h/6XFqHRzZ2powET3GvAWx8Vv3vEJ4SDb
uXgWJPgBPuhLi5uFMoC67IQLEd0Z/u+usqyf0Qi/FPqgL0yy1UWgvxjURS5DPtcF0pIFqelp/K18
p+C4+ZG/WG5+WMlnVup1mZueZC0mSeb46Wty9l2XWa+46qw3I/StEjDukt+6sm76RnIvXtxBGjyo
UV9Ga0EXVTwM4N0KpdB0yIAOLnyNPJs7QLEZm25+jdMM/GmUeWw3NYDflSG0L33C87GFUFWjrLOY
qB6fylUxCrp0SCYzYO8kMfhC/wS43T9TFMNVbxh2mxiYIm+gvT75VfLdxsM105RgrlUwn39NS+uZ
qsxL7VKc1DSVmlDU0eBuIpwPY6y5lVV4wkbl76z5boyShPDiRX8+gHAGYMylUojf6g8LOhhWGnmQ
ud7VuY5yqgOwHpjdcw3pyGXfTW/TYu0bZ5Is7uUp/pHUEZIeJ+dV1RPo2xjJAweoeATYWfL51s8j
1jbOVXuEbKaGYGTVThhiNXAzYEqMXg80LdHchd2D4lbVVhrY1o13bUghpamtukPtHUP+w1w2DVRo
sCCUrUPmT8vr9RlePAZ/ZIlE1FpV5IuhDhhNHVDYG7ZT9cFtWa1TsooiUI1NepO0dq2d5nv7hw2Y
BQv1u+o7tAd3RjBvlfD6nIwLGwNgVQg9o0xk2mCCfX2s9A1R1dnEpDi8jpn9OiIJhL/WprbJixJb
zW5k8R30CIMS9fHJeaT0lDo3uYlEVeNumyj3g57cJKT3R/NHXB0cOB+pUx+OvA7JBPH9xEZ2O7ae
1ey16EkB3x1dmqyyHhKam6HFliMxlm/XZ3UJcvBlVsJeVEZaTbGKWa2Zte61wFgohQtVhNvyZ+dS
l0DWSdEOsuvgwkX7ZVhhP06lVitZYWhwCXvIimdSJG5MBijS5Nu++MaBGZXMc01LhQNwPqDIUW8V
G3SodZ6rhsrnPJ/ijRoaQX3z3zSdv4wlpMjdYE0D6hH/ON8EawrpKpPsFtXNPpRg2Wj7JcBjmnVu
8iG7Gy6hv74MvkaCs4u2jxYH+GIMvtZsFReyG3oQx55T7gy+AvjgiQC9jzREOWKAcpefudr3HogS
cDn+iyfql58iXFMls/65tyIAzeb6NGQ/r3/VC3HmywDrkT2ba5xNekZ0FRIWJgR/01cnvsmk4Vpy
7kXwGHrrMSU1al5VkUHB8WVsFv/6NNbNfm1vCpdeXyrmoKxXTg6oKpR2AVVdNfikpVbZGRAiGOTN
QEKwMA6ebt66L1GVrANnkwfpSUbLk30aIa5EyqJ2NcEB16zOrdZ71H6v1Eyycpc6FF92gBBHeuf/
jrW6T7ftGGSTNwyf3Qn4fnsRcnbVRSqt/mz2CTa7trv+5cwLl9A5sUDMphWjqMsxAY/BVJzfGo1/
8sH5RavfWjy4xnTii462IGw0NQJ3TWgPtZkXO3jbYD2WCIo4ETreG4hztMnbpD61eDE6ZuPN0wtR
dBA5DJ/p1TbndqiA65dYWhDl6b7WSJAWipsMb5GyV0joNN+y5AE4FzduPnrQN3r0ZyA4AIlytxy4
T8t5nxPVh3CN3xmFqxsa7KPBYmF4t2bjRx4PEiCWfiHf/7IwwveHHEEFPvHKuMj2BeTHOH8wWBkO
zuJXo+PPJAaQbgi7DnAWEHQgJuxl8J7SoDtm2rU7NL8q/aavIldXEredphD9VD3aMxP6BfpG0+ut
5EtevJH+MFJMYSeVaWoSkHKUEyugGd0r+k3FwVxVVQ/y9e9N1Wdel6fVfaKX31VtqUJiLiB6lSoP
5ilne3y3jZIafqxOmZur+n5I7LDoURZTxo3DnscC/jAQvBt5/5Qkw54P4Nw3Dqi4Uekl9a+MaruK
4guCFRdXwJbNPxmBHO3CIPmK9xIMQ7C1s21bszBZSdNq7THLabaprUPOUqm/cwtUHZ3Td7bKqiiQ
3VMHw1Pb7JDY2T1VTmkBa2cbXRxUrKMKehS8DSSreCmS/VlEkdKtRKDhxRaOA6thUj5ZEGo/dNPm
+iCfEfeveHk2inC/slhJCXcK7C29ulVH9jGk/XYmv/SiDFplqxV36gBs9XR0QKbseyswTbhaF5Bt
TG2PKTHKeL81I3NRiAd8FWRF9I45tKBQEp5flVFyFC5GwrNfK17IQzQQxcGaZJ22qQvqJUsaGuh6
X1+Vz/xTXJVzTJVw4tq4dMZJX0+cl3xL3oHkjLeJl6Pg7XhjmO34LgF04VX9b8DHX8BcwsmJ4jau
pnpQTmSoPK5zOJ9KlvBS0eJ8iE/G0dlFD761scQO5jaE9S7vtvFhNSECoM+zumPk2iGaov+plfda
KfkyqLDNUGOjRFMwaLoYIVw/Qk0Gqr6YfZ99s8/n8Nm8WhMGN846r/KY3dLf1NMOy251xKuD+I5N
KKmvCtkg5En2yqVM4HxcITNDhpj1rMMnG9U0qKKnrHyJ9COZZ4/mKRxN0kDLQMkmDgpDshrJpQoy
1tXRwUQDUUu3hMG5Uihm2eBAdH65Q88XOQ+UGKCvvFuJVNDT/jeIqZeSuPMx1/9+ttAd2JsKSvrK
adJhKtG0pzihYcFuHfUliw7l/BLx3q0VDUpkWX2vGk7YNqmnR1Lo68WV1/GANFVLNw1LyMGKgTlx
U9dYeU1ZPQDdir+rxc+uaF9yNP0U4pq0fnHKJaC88ySf/eIqnA0uhIiJQL82YyV2dDWfOqfHBQF6
dKcGMfwTSIV3X7TLluwZHXLEyNLruhl2LkBMuGNNJT9GtE/5x/GC35auQR7MsMRemeLQsTNqppxs
vXLjttvOReRmExTSKzcCcscGbtOgmt/U2BzjdFOmtT/N45NeplvafBRN5dXZqWHtwXSiY9/wRzpk
N9xoYRxSgl9ZBjQZmVer0bs+/L6+kpdiOoV6hqaBZgiJciE0TJlC8taGl3VTYd/GpdfynZEXkp7P
pRzqfBTh5rCZNbdJnSWnpajcMSv8Qv1uo9+dqb+uT+dS2Q3F0j/zEY5kBD/oosmaBC+QVe28fITX
h1fsEFfhiCmrc1+q0H4ZTTiMhalYTZ/myQmC4G40ZKEZzaFiR4DU2sEwBzqMleaDHd8p1vP1icpW
dP2uZ2EAeHRmNBCcO81LGyhVHlimEWotpMdMGSZMuqbrbzkbK1GsWh8XfL1VKJtQF8nvlriLp/zu
7uUC8rIdKcSVicVTxda9Us2Tx7J4Q4fa07ru7voCrn+NmGScbxQhgqjTvPC8xacb22M82+EwH9Vc
hfvHC69kl/66va+NJeQVOdyDGEr0CTTxIRWsFSE1XtLcQX0NwEZmQBY0gjSEdjChsV3l9gZVF8k9
KZmt2HOtYeFgjrYdn6LceJ0nA8//DBKZKJJp7IdaVP71xb1YuzlbXbG3Cr/rpecGPuJajEteF37S
cBAPfM9CBQLDMI/9UQ2edoOqav0MbOPGfgDtUw6QuphLnv8QIfJAojCiXR4BVA6dvrVSkCWQMXAd
x+fQrvQWUEBZEEOzf5fSvexRLVt1IRj1hp0if0dw7RcgDiFCnS+xn7V4lPFtkqSSe+gS5u08Gokd
x5S1wG5qZXIy0I+yrR8qGD0wxnb7FoFJ3TcsxRu08EvM35iPPDrNJJFsdUlYEtuO+liCrrxgpyvK
Ey3us2pj9PEJVlIS6ZeLefT5dxViUhpRZcm6JDmhiwMI9HgkDscVikJhn+0heofHKA8cOJ6YtbbV
FEgVwLUEYkdQ6TGBPHRkODkq+dZU2GjLqE3gZWLmsNvdq+wZXXZ/YNGWz8O2SZptrSQo6d21jrHj
Bij9CUCQ836ZIc9p3kdjvhmQwQyaGdBpr1OCKiOwinjsmQYsVqCXtlTB+lmL/CcvYM028h1JG6gt
135C9ygyJDCh6CmUL+eNDv5I1dzyugKCG2bjcbmJc7TkDeJ1RgYEllOFA4u9ukT538g9px3AlNH8
kqZPqvHYZHctZF50C8IudYaKvh5kNqB/ZuYMXglY86pV9AuAvaMRv9Rtyz3ujLh70FRehljC1pRt
alFfI8oqEyaNuOjWy4e+VffpvtiksBTXfV2Bc4oMoyG5fj41h84uuxE6z0aDt//JaAwvM214UxKI
QP83FeWz/UuF+zubcg45IoSGZeS+WawETcnKySYinBA1sVFhi9k6AiTahgYSRMMR5H7JzSLLDj4P
xtmCVfGsLtCgSU4ZQr36DDDGptvbUJBvH1e3++sXi2xSwq2dFKhSlRW+ThOhePgrT0Y3HSbJ7SUb
RLiuaZdlJuB2a261HQyA+nkVyvELl54wZzvAEphPVpG0Bl2QgOTNDa/ZZmLV9n9aLEvI7clo2Uk3
FMlJn6ugB0ygR8e5iZhkuSSRzxIi39CUbQ4T9QQdMOpazSEz851RfbTOK5z/gv9tSsKNqiSR2SUA
rZ3Q33RhwgMxFlhf5X14fZiLL3uYNsEXCpraJnroX1NeLY3MWMkbqLLuLeiMGlYUJOg9VXMN8XVn
ZxpgVuZhA65GlaNbqzobk4FkKNntF6sqZz/j8/1xdrY4VTWNW7hUPoPfc3wAi3r1TKiDkntTgG2J
7AUsQ2mDZV3HvzPWf83/89CfDayr3ThPCgY23TFYm4wQiBtcaEehrkG3zqusi3qJ1oTc5c+AwofN
EtIR1lvI00D2qaMo9dhyR/hHH1PXWe2BR32Tp0D1JHfmQCB+FxuveVqgF+FR3IcM2rbw8EUf4qXP
LIgV4JKC26I1+cix3c4a3ZarPvTTAh2ifKTVA457zOB4YkeJgh1U+7OuBmn0NCjZC+qAiWvkZjAX
b1TWUPj/PBr/THUNDGdrm8S9UVTr2rId3RMv2zcHA5zh6UaunSn64X6WJizDtIhhoj5FxK5Onec9
13gdn2IH4Kil9td0zGz7eTvG4H91NJ9vNCtjbmEYycFRrQSlnDEEHhf192QLNurPtLceogIKhdHU
3cYFlNCnybWppYd1M1D4EBiRHzN6iPl8T4ZmX+vOrlMjL1XqMCsGSQC4mA+cz0i4AZpxHIxBR1Ab
PfNX/m2FbcKeHqIUngGx1f/uxjkfT4gEHcjHi6Gvq1YVHihEgNenbqMPG0nEWaOkeOLOxhEbDsto
6mNTtUiW4XfJgEsEXnI7wPFyKfaJvpWD9C5e3OcjCtdDq2aLnWafI0bgscIL6YRUNYD91bCv+q28
vH4xqp6PKNwUrNcIZH86RFVvAkRDA5j0ZwX52BWIaIJiOt/LTRSNdUNcW1ghsuQ6elENNDFh2Lyg
7wTI4/jh4PGXRkrAohfa3Gnj0QHHBJEmNQ4JGvBT/zH3OZiRtc/r35b6i8PPN58f+grKJw+Fehqn
2wKaDNwiB8PqvdqGGGCxKcCdrdHcgsd7GNPqEW4Nj0UOfUCuJi+Z9jhWMojXpUzlfEGFUGLlsapE
zRifcucnJAt3JAN0t5f1wi496s5HETJJYsJymff4bHqiu+1iIocoASSOvErRZMdbNqM12TgLjnrS
9w0thvhUfl9CdFj3EC6B7B+8Su/WrYkgbscHOfXz4k17PkchrHBljIqCYCWHMN7yfNMuwJzDAWYK
IwrPRCeYQ9U3rRdjnP8dYyTZ6ReijMLKqcmbf55Fhf4eb+xd638efhzFf6ONcClpO5uvmH1OSwZ9
EchUfYJrYNdp/1afGLxiQhAHwyUAW+6pYK5T/RsvLNlai3lpMi46qJ+fk538XLud0++k+b1WFdVd
tVutTslBGzJAlKEPLss0ZBMXYlDdzEtfFnMMwYZio7Doruc31vRqRaBildImyaU86nyZheDDYBVR
pBTbuTbpHQejIRkerCQBy5f7GX+r64NZAH0Plq2mz25jQDAYCrOSq0X2I4QoYXR9bZcWzq+6H47E
s+otg/JeF6AzwUKOV5oMuiW7pK31lJ+dYrUpGzOfcGmSjRE6tY8ceW3eLh4ICNuqvEGYlwQOSYyy
hBhVQ6G/Ry0+PvEWYL8sCwy9c+e0d/tehp+UDSWEKCVlc0kjbF/HhCYpNIYWBCjS8gCWc5JZGZfD
oQMlSGJRiEwLCxmXpjqVSgvTDz5U8HCx3qquPRC0EyrabpKohQrncFPVsNEy7B8a7f1+yTdU+UEi
6raAfChWu20teGWt1iA2zOXVatOUgKkMgaOowOfkno5SlFbmUCy5tWni6hTKMlA14vouo0+gg98U
3Hpoy/7p+raUTU34YmiGQenUWOsTrQn1ixQU3VfDkhgQfKIh/779/yyg8LGSaEEx3dRwnxDTZ/Mz
IK23rFCMPWNjaMTJxmLzQZnor2Ws0SLqcgjJKVCXj5nngKhI+8UrHea3UVAViTfN5oqE966vxGeD
8NqPFC4fiJdmVp8OMPNx+KFIoRZdbCNoyMF/tZ8j30igKQ6r2eElNdKwqJ4giOujJe1H5XE0NW9i
9zO0vApo0I3gVdu4mddP7DitBx6fl5BNDbtliCxmzVHRqVfCIpEh04d6dqAm3YaAmJ7B1izC08jq
Yy/u02NLj+OUB5D03kIKALTTIgvjzCo9avJv16cv2wjC3TcvJQRtCmwEu059Z4CvtjMEkBb/78Lg
v7aCqImmK23PkwIvh+mX3gBS0oMNumyAUPy1GjWA7+Vfn9caVv/6qsQhtgW7c9X5fJudBcGc8JjH
awEuofWGQcxh7rbXR7i4cn9GEGdEab5M+oTNTXq2R+F7kxj9ztTV8PowFwPe2TDCQ6FpUZ7WZzSP
TPJrZI3fpxTGfRpU1ktJzVI2knA507RdeAnO7kk3Lag/vfUxJIQNf2hkmmGf/O4rH+cvqQQ9BivY
KmG2Yhy1WTnOLZjSMDw4ZoqjBnNUPawCAq6ddd/aNvlFpuVkWi1cpmDC5A5VcmfQvncbp/SNArak
C2QyxheHsrCg9VvCUZOhXbfRY7JNoQJATp0NcP/U/dS1+j5m/Mme9dbrZ7xY+xsaTb9JngSrzjWz
0w/Tbm5TpfyRKbpkS8o2zLplz7YkaxZiluuW/Kyy0J0K6wUS/7y+XS4/LM/2y/orzkbJzDFq5xpF
2vX2bwc/3ccb4mK/bNmAF7q0SnYxvzkbT7hJin50bIchfHa+3eXuP7jRqMZBnAWeg0Hll2Dg7CST
lA0qXCy1DlgwmTHJ5IhJwdHxlKPyTdwhSIo9EKv5DxkaX3Y4hFvC4u0/X89DlMNtkYVabh4s1QpV
S6LHcPnWPFtRISRrleoQbqLMOhgLXj1o2g53JdHWdCF3u7JNAk3LA2a0u6q0UzfVmkPdTQGPVoqT
1ruFQg+6ke2NkX6rE8Od+IdFXq5/AclyiAoOvGi7WSP4AF2zVRM0odgvS4cPqcwnXBLGRYRMa87t
MufYXVZfHnIHPTsqgSJITiURol5SdGNcEvSoLbvze3P22qgA0jmRbVnZiq1b+uxcFiRiq7034jia
Gt3cbOxYv5kWyD/manpD1PGBTxrwRnc9LTZ69wFx68MUa4eIQbO70vmRNbUk9bn8Fvyz04gQkexB
n+GugLdJG2hh9DzGngYttcyHZ2rmwU5jU/lUfcjGMJXGDdmyC2FqamkeJymeDOvTq+02jb5zADe+
vksvVnutswkKwUnVFZCtNFxpaV3sqvGeqS8LrprCVP0RTz3W3TX5bwp3EqWcnq6PvYagK3ccEUJU
EUGtI6mxrzLYITIghp3hCXUqL4GafPd6fazLT76zeQrRKZ2mvikXzBM2t3PuEuB11/SqhcnKG991
qCP8j/mVKD2pWlPctbmydmphdGqg2Z28X5+UZIeIqBnTrqa0yXD07aH2F/I8Qkie1b+vD3IxvqAT
phsGDA10R/hKC2o/JVTjYG5KIU3hkE1OJOi7S/IXsOrFAxKPSAsaokICV89aNTA+wQVwKJ6pWr+A
Hs5dDYnrsZyrPe3Ue62ACjJhR9hLwCVQiSI/0VJg9abEN2Fv3NDseS712xLFRZVqMAtO32uV3jb1
vMefPoyGetTH/uH60lyCEVHDMYmpwpN1tXz4GrFqR7ELJ4HNeszicIBwWhuZlhepyUNJ2Te8HlE3
qboD7+z7os036fRaUm0TZ9pTmoJWS9o9UwwF3ibdljkrDz29g0gNyomgKiDxgbWzWWjP13/0pdcc
fjQsuikxDZ2IdE4HlGaolnfFiY8m8KjjcdLoY1YVG0u1g1Qlh7kmb2B2HyCneWrh80WLd2vRn40h
e+NDv3camCM45FYt+bO62u5o6j4zb1Mau5ZyRALpz9m8WZTFbSkGmPnvHC/oDD4R1CZ+P+ou12vE
dcgALWPxXQE5jhuT7yTxIY2HDZypw6kFF0dR75SBfFds4NLw5a+vwoW7hqJtqjkEgFgLIOGvX25O
SOyMao9FcIB1a23IfKkwYcJvgx3M9aE+Zfm+xjlKdWwTyJ7pmk3EXJ72uhrHWdmf1Dl7URcHuiEa
RzF/nh/yHnrtk16rLozVyD7hp8yqP4xYPcQFjSDCme9mp30gClHdxrQqkO/YPEOlNgZ7p6Unva/8
uWk36pDuk7wzgOF1lGAy7GxvOmwDNxbu55n5wckEf8Gi3etl9m6zCNa/1Aqy8ciN5laxsPWMBcJ/
Y5hwoLVrWH3Z0UlXix20EqBtsgBh88hG7Vt1TyEQ4xrL3aL1oQpThMbaFHHx0Fal7qooGRraw1IM
x8hie6sclIMFmgJl5n1cDkEGrYC0zpMQxmLjGy+V2sP/4kZlA41GUp66LD3M1WAHBWkXtyAqoloa
P6czRMGT5rZgGZqRlfM4NivbGTIheWN+b0v7BJj9C+nTxtWyOGxtzdOaPhia5TbWMgDpWuhJwo/n
+me9wIijFGcf8qTwPLcd0QIlz5eEOYtW3WnmT5i0h13v+ApxPJiWuDrkawy0Z4rxbZx/EhoDZwb/
KVY+Nu0H4EKhkZdhuRBQ5qTl1L+39tffJSTHGUEFyAbU+25Uq58IPfuxLx+zLH/g5QTZ/8pN1AIW
euM+5oM7zPpTCUXgaAm1uNksUG8ksgMgWgOjy/vlF9kClKSLCrVg6VzdzUV8JFAKngyySZM0WEzQ
VUt7o7Hoe+psWU78ZszA2HuAevkB4GV3hiaMyvEMVdWwU6LQSGSWvheUdKkFt1EKuQNDo/jnayhA
CRN9/yGv77LGCNK4vrH7HCpDevRezPDwMuZlVzZgbzIFirn4ZO0UEVehLSSTtcojkHhJh/EZWLqw
z8iRzWMQFZBPJA71Z6vxjfRHlyvfEh02lNMPa4T8i5mipEd8nbCbsQm6DhKlKYOymt7vlRyIuAXK
thXECa5v2DXD+RKGqE5VGH1qgHs4IAMIqSzEx6FqNCjpXVsu3oIif+LEhUczsOt5tIuWXnUJsWNJ
9PtrNwqjCoFWpWPUcChK3cHK7TSY+ZPVRC4M0x+mpP5PwZ3CUOtPOX8/UCMllhGld5S9xEu1Ss+C
64N8YSLaf2xpIowl3Pyqk0dc4TG7G/ufWfMWL/ONTsp9X2uS9fv7BSKMJCSueaWSBHVvdtfG31qQ
NiP9HvMJo4lvUkXlbtJ33kjan/F8oDx77Gz9ts7QCzSH4zDn3tgvkn30SRu6tpGEAFOB3N/yIWN3
jgNZv+JgQ457hnCsWRRBPuwMKKkveuK3SrEZSjjOEyBZCrrPF2Q2aj38SE3zpqqewPe40RL1WPZs
UxP+kMWnKVmzJzNo49eCTJ7C8UqHy7Bx5ICEWgl8OFVtNxICQubkeJnV3A5oARbEus1j4zDGUDCv
1R9R0fxOANfm6BtafRfUNkPunYTdgoIxap12sY815wivxBsbJpFjtVHAGO4i0HIs863WYX+B7rpV
6HeL0h5VqI8TlnyUNR5BNu5DL6+hHuIwvFWc39CFS+Fsn5rbrkW2F6sg/JucPU00Ca4f379fMF83
giisYCkwtnE6J71by1Ya3kmZ9ZiHTtD6yqZhmbfAGFJqNPh3h0cYVYiOHanmQlGm9K6IXiZ+Mika
M/Ye7oAw4CtBKFvFYmkJMcy5fYL/3LjpW+etn3p/yjVYIEKbeIp9tX2ZzPaBmdpTDZFVDlX0gJrp
rWLrgVJAj5VSZIuk2xcx9gmLXR0enyWQc53h0SbzSrxCu2fd/HF9Sf8WihUmJ1Y2kgQWZzNOsXWq
DvURJ+bEn00YSrpEQX4F5iNAZdBxGMFb3eu+9tEjUvuyh+Lf96PwM4yvgQs7jptLi5/x/0i7suVI
cW37RUQwScArkLMz02PZ5ReibFcxzwgBX38XPnG6KDk7dW73S3dHVUTvlJC2pL3XoEVQ0e/uSND4
o4PGR088Cqx20kBpE5nbV/QcnqdwK+G0O1G6i+27pPmZ6tMBanGH1sQ7pN5cn6OvSHbhxwnHBoFp
wGDNP27W0DEBijHT22hd+/0KPvfHvnahiw69Z8l7/curU4gqHBsE5b0pzpHLlanc2zB21PFuuD6y
+X/xJY3hYWvi/qbbXyzsCmtS7H4emFqAM2RB/bP8RZp0/e+iCMmyRlaBayuiJMz2LMq8mENwe3y5
HuWrCsA8X78HI16xgqZFTiY8vk1iJMc29xyjO8ScOqsgQMMA+rsbEqio/qNDpg1HRXO2AfK0XhK/
GFQvNh9DFUywUTl0pNqqwfdCOxYh3IdaMPxGtrGg79qX41saEf/6T5d8BvE5CiJ7Zqu4SuMaHbrU
SHwYmUA3QaZWNh/IV762LWz1WKkthc9hbBT5pwDSDyY85RuoiJPJ0yKZ+tvl1LL4IMKeHjJuss6s
mrMJGnyl60BfQdQur2Bl42wr3LkKZQMCKZQKui0p2A1kkLZmyHEq/UzGrdalSIzR48iKzdz4hc2j
P0DwdjQG2bEyX76/TAw1dIgtzY9hEUoLZ7Cig38mORkjKpoDYG6ovUSa6ZmjCv6G7sG55o46cJSQ
ZN+LW3wxQ0Ji0eCDRFSKm2FIyk1tlOuKjJJGwcW19dfYUF74M7GyTo+oU/XkZPeg3Kr5MQJPL1Ea
SSa5fEdbxJl/x+LmmSpGGWkRiW9nFlfx3YLe0IO1sjaGp7vRKvSLvflcSD0rL16tF1GF+y7sKi0T
vEdyKqH0Zz0nI+xGeL9l2d31HXrxQy3iCHfdIguGIhgn5BawKNDyNHjwL7+TcMft05RBNM02T0MN
LS47POX2Uanzh+vjkM2XkIqLNhjyDApfJ6XdxzRfk+yoGfVWlQmmSVad6A1hApBQNolinipsd5LR
lT39TAMuOVjmX/v3+xZi93+uOX2slEK11fjWQrvLKnaBNnjh2HgsVA547W9UbGOYZ0vShWQORQOG
0gmSYEwTcqrtB7P9KMHWyNLHhOuSt9ynIvW14Qn5MyVaUlaliS3VxfDzvimin6gDQLf71VGhZklu
qA63TApb1gZoSKWCR8xrRR56KBFxvEOmNPsJq/ofDk2haDiAjsAHQIjTsvjV9BZKYaVHrMotAdGH
KbJOHLR2Mmj10WPgQLAP74HACqBPruSrjtXrUbfXHKJAVpLhz8L1CEoqo8kD6Pb3Thz6/2qhOkLa
UrMmzYcqJyeN3itKsynAHBjs5lgGksq7bKUKeavB8V8wjcGhJZ5+GD1aafCL03SZOPi8fa99SyFR
aTpXEgBMyKkd8cSCSlOXVHjHEhTHU7+AvA5cFSXr9FOo5FpMIWkFaWJn6ogyddE+luypBZWCxgQu
VsHeyW+r4VvP+z2rp/vrn042VCGTJcYIQm3TkdOstZQ66Gk58SojL5A28M26ACQ52V2PKNuRQlZL
o47WWhiYJwYn19kMpkUlbWyOKp++XY908Qr11zlgqUIZLzaqLtBjSGInxTlx3qt4WKNyvlPBmgas
63qs66OyRG1ZE93GAGSqGEU5sqoVkniB02wG1XouE0OSa2SxhKthaU9Z30Y4F1oL/NvCXJNRW6dF
cxdFk6Tt8LXdOt/TF3MopLXCGDIjNjCHoa76JRlXlYEOZJR6EY88dTql5b0+jF4VRS7H4/n6pF7f
7lhyfx4ZrIB7Tuogr0BW3DdC/LtpbhlsWq+Hka0TIasMZeTgioAzYoohxqYnqNpkux7IF/Q2Vq3u
bK6Hm3/13+90FHL/HFVX5oNt6DgIKS1dmz83zdP1ALJpE1LJlNh2XvTtnL4qX8lNuPHYO7ORkSVk
0yakDps7AS4OWnw71YbH+SOxAXusRwg9OW7RyeCGskEJaaNNIF8RpZycOrCr0YbyRlt3J0u2FiR5
GMJof34dlI5a1KOx1rocby8erlgEt3Nm7RK9PXFDXxc1mqSBdUjAZf5X301kJ3I0LVnX4WVj4UXZ
YF+ztN4k6fv1KF/7QH9u6c+63eLyr2lD2JSqFaNAonph6HZnbQs2D6xibgdPX3fArnr2m+JH0P+V
8Y2/UpaE4OKWDmic5TXKc6gYrYZg02luvIJ17jtkEUGTIL4KR0cpCV2y5T5rRosh5xDBqxV73hH9
k5Eaezu0t9dn9frt1vp8cS0ilOE0JcDZklPAf7RQJGlASAib1xquy3An3NotMCKaVC9aFlXY6Qxk
Vig5IkHOn7K5rfitQzfE2kfr2OuhGm2DvQlxwgN5AiWRQ9rct1XJor1+gbA+V9ti4LWqDIyYOM5T
c9zQ0dgSVFp75Ta2HM/JLC+UFUElaeezOLkIOE6JkaQ0IicaHQeQERg8fuwoXkOAHGdu/HL9u0qG
JxaxS2jaKDXBS69RG7eNSwD/oR9aABxTfBuH8KDEhWQlfQUL/rlFdOGhxGkS8tFCGugcyF6BH0XZ
cVA0lzswZEgSN44ARGgbDyodYGYorqlmEEN5m4b3pE59+B+5E9AYSn6oYkDyo4hIvvinCe+VA+yz
lLT4AjmaH0ljDziO0+pZ1cEbVlyrzY9xgKnpx2MaGWtdq1cVEBZKrMImNoF3xEPGQ+jkJCAMxuWK
lh/cOOTm6zBWqwFeA4ajHqGSkXch/q4/BJ1zTpQPyuL10Bh7A+rrrg7Zj75BMwWKmd3aThwvYcVT
zgNIZ9KNMqQvKmpXhQl9DYqmv4q/cAwQcOPYM8jgT0DbpfXPLIK8bT+iU9N4A1U3dXRvNPZKAYig
G7a03mVUPWVscke1ho+L4jnauB3rZM3ggJAqN0VbAZ1KPCMGJQD9LNupIKVarUqGpgLDTHB2ikdt
w6fqzDTrUFv2y9BP3G81gBtCkzR4mUHhmbNR8QFChfBkrsbrEtrMXpPpbtzG3MsyXEWmCV89nfK3
Pu82Hc89KIbI5K8lmfETMbT4lhmeOmXQ41il1XzhT4BE+nF9B0luq59gqkUEc0yGIQvwwtDMfFsV
v/JJc5n6U+eSc+3ySNC41xxq6+qnIO8iTk8is47CeDjrxQMJbvP+9vo4vkoffe7L3wGEoysFutwZ
SgTo/Il5rbKyIy/ctpvc61yDuEG6nmwvvNVWM9MXy/56eNnwhEtq1oap6eAJc7bhXtyMihtDQuZ6
iL85nH+PULiZWo3OIc2LGPNxoum+4Q9wUwIH6iaZ3NmsKvQzSTKRDUs4wbS6zFVjntRqTFYEw+ri
h+ujkkWYM/xiXUB5tgjgPTycDbilD85jGU2yebtckv5r3kSuuTOh3W1a0TATAnds021nmW5zKycC
Xr4E/w4kHA3D5PS1NX+g2HqpjKek+OVIOwGydS4qLzmFTnMrwGiqF0dz/ax3Bz/yeqAuPLqrQeP2
QfN6eqg8mTK4bP2J2kRTpSooXCEy94odJ2vCvP+YzEEruX6cXcTkzUzJ8hD1ieyOZUo676uiaX2Y
p0Cj9u76AvzqD/Fn4hC1ibq+LgnLAn62OOAQrN9SvjW715pNEWo8w7estNF/T0y/jcJ7c7KQ67+X
4BdGoCgWMU6rWLnh1Tcl2vf2j3b8CErFG6ATav6gAB8VcGlP0htu4lZgFEcgufy6mbbR+JJbRuU2
auspera5PqZLCxHqnOBiUZjVA3D056YKp9aw6jnZWtlrk5xt5zzgJXE9xsWn2DKIsHMpZ/AyJVgO
8AB3R4Zn13BuTGD3ivNQMC8dAjfr4a5MZI/Ai82wZWThsYnvZATlPLwMYgTNMWp3jvmhWFvQbzbK
qvds/RvBCR+tGuyJxldLFGrdAg+Y8UGOy77Y0f79azSxjsWtNMaeDOdtkcIlIvInv/aY6c6+4oMH
FELjUht9G1mf/9LWWMYVsk3S9pbZz4nAaYDvdKYtDyRbQ/vkI4h3SfTwYJ0yQ72A2f5zIdltoZl9
pIznDIo4FRDRkdH+ssb8lLYjd0fewqG66qcbzQIEwx7Hfj0qge5PaA+6sQUEZRXVHAA80rrhDO2w
vpPwrk82NNhr/bENjrn5o6Y/J+1QQ4iiA/CjSE51+dgA8KgrP6BQ4Kaw9tbyN6KeQdLM6oNljfAV
nlZA4/4wgoegbFelpt9nE+SzjfwF9jXAB5nNYWzZZhj1R9JBTJ/Gz01265DvPYTH1TfT6R+zMfMH
CEjgaHDDvrpp0zuMFYru+b5XPmyjhn1a4baQJqE2FODr71X83tJhnYXQI28UVzVTD5ZDflG9GiC8
g0phwDQqjKG313ePMToCecr8IHJ8tcK7RH2h+jcFvFXYlfsTn5liv5oOpRgLRGcAf7BEnNhyTSdx
wcHxzXKvN3uwUOFZ7vY51N+S56jA9ZUxQDoKV1Nek/KHY+EiYOAunWd+zdBbBaGkSd6UHG+tBCpC
cKYboO1N8MuB34QgXlPcFMUvI8g9HT80Gh+iCXQlaDnZuDZTNrgJiAXpVIOLC0dWZ6vSyisA4hxv
26ZdtxZdhXHtR/FucFZGL1lul56Olj6DyZ05dYkmVS0YTplukREOTqu6RvaAHhNqcBoKPYEvSV6X
Ho4WZMAdkxKQxsTraG3YYW+riAXFi82w6x/YqQog9QpOW7rW39PbzlO3cE3+yVW3lbRJLmaMZfB5
Zy/uPInDAJnuELxfp7HHyLp6hCkvPDk7dwAYh6HRO5zkDN2LV4dlXOGS2lDWWSEYV2ek5wnCH93Z
eEYXa9Yt7wBMYkjj/lD4pR/tZWy+ryxJnLKgY1AD5WpsTfHZrFcRGSZjGmFkVX5TV4UP48L6vd7p
N7NUMXmUfN9Ld75lOP3PKbYqPvExmyiShgb4VfldBRA/1px1On5E9MBMdL+KtZm9SOLOCfFLwlwM
U0iYDmNtxIF9wTD/I8Cqqa51qv1hpd50GwUuE7Jj+NIxsBypsJgYBzg9njCxfD/ra7VeuOKbCItp
dgUkP8yt7FNeejEuAwqrSGdmwGitgi3ALbhdwKtPLbyKAzUvQXT8zXr9vWaEB08ORsto2Rhav6Z3
5IFBmi15rz2A6XCZ2nNMavpdO6Zr2QgvXm2WQxTuT5T1dljFGOKUPDEGWXP1GNfKxkFC14fHKQYq
lY5QNZk8yfK5dHGzIMJnwPVPh6q1MLd04ipRtJGeLc1FRWsA3gPGXuHKuA96r0Va+Ab0j2d9H6WV
33lDfFm4i8jCXBdlFmOn6OScRPdAse0gYe5WJmTZI6ifnasMhej+lZiOW6IUHJVSDZWLG3YRX5jy
QU+AgUZlDY+0YKOBRF0d+Jquu6OUynzxmFlEEu6tU88nJ2Y9Uv9LnOAlY63jFZRgExeOyOvRb+CH
i/P+f2BuXzxzFoGFa6uWQDlhLGARbia7Hrbr3cxMb2MvVCM/K+HnGcpKBpcK0IvlJComIBFX4FGZ
5NzXL3WcevFAvEjFiZ/hzqA6ngajmur/ze+dM/3vYRrCvdRubKMMGb5kTl8yuLUwdXDjTFpcl2wV
Q8zwMGyOo2mguHbPQNJ6DxXxfDu5OEUJHNcBlcJGSeToWslGEa/EQcLHwGoQd/ZpK1F/gUBlBx58
BsHlJ/kt/2K2XcymkN6tQLOzEjJcZyd6muz7FLC/uj73xb0k88iGJWQepk96A8P18RwctTXckPb0
ZoD65TyLfCvVMLh4aC1GJWSbPqh52OC9cIaDnYt76wakvMo1XqkLU/K1spsecPP/lyMUMgxvVC0w
wJL7LF90u9qL7+INdaFdsC3PMklR2c4TkowGUYh4yjCdyc7ea9v/1Jz0f2ANJ2w2Iac4EHL7T5zC
fprwdkjwUKnTfFUS2LFY06rGy4CO/NBrkE01nq9P6cVeyGKri6IElGi9qljIaDkIdB6Eo7dZ5Fpv
8SG+13wDow62yhFlVzVHIrcB1nkMJT9BspBEuYIgy3JVn3BgOlPjGt2TNmyvj/EiGHM5xnnjLC7r
oam2ucowxv6FvNSDzzazX2mP7oTHcWG+YbcgJfj6fS5j3n2lA//5bT8xbYvIVV9WZjzP7uBUqEwV
AIYBlH1Q5wL6L4DoMd4Shmu9q6ihl/exP1WFDyAI2GSvZs4fm1C709uuceOiOCXMPBS5vuN17eWd
Hnh670iALxfXvK3NljA6BcZNuPsS2oEGmIX0HBbQd2XVytb3qTN6Ck9crXHOTX1PbWl19+I5sIgq
JEjQfaKQxGz89F7g9NMNlW36A1qsuABDOWr2JZJaoVxcd4uoQrocQCYdAj2Zb0b3tg27zvw5rI11
3d+rVnmYm05ajRJQBzBER1bOBCB0HnFfj0fZlXGe1S8Xt8UvEVIpM3hfB6zAeTTi9NGAe+6OFTCG
EVzDcMX0yAj8dX+01NRTMtDAp5ABzpivrm+Ti8fU4lcIyVXVoroImhS/YnrAVdLl6C0neuFrmYxg
ebEMbS1CCak1opSEE+lghOSrXvWhrSOICldv71Ai9QqQof8H9RvZ1xayLNFa6PsNFUan/Yzw2mF2
vDLi+3xEdYTcOwXdjtPkIt+7IczDu5g9jnyGf3LJx/6ULvj7j03FWqOT0XqIWDvCsu2pqJhvDxYw
iCO8jLGjBx2Qvcqcmn2vvxW8u9HBc2kPGh6j6alnv6IodB0LogZnRmM3Y2cNquKG+tJz62RDJXZ8
a0LQsFJrnTX3WvA9G58UBcU0R93FJIO+3i0dYTaL3m0LC+RahSKbeY61Eylvq/EltJ4yzD3tNqpy
UBXjoI7c0+mbXXewOq9cK7F9TAwdP8BvhT0xLyDNVnxM8a+m/kZBxutC7gXmBni8ju2KaVvndyWw
a5Ezv4MelV4CEr9chflrHYHq92dit3qdFaqGxBGF3FfD7olwxWNQ/GnKW6d/mwpjVwWgMeCCoOUr
zj9M7cbK9xn7fn3r6BffBYsfIpwwfRO0DXQVyDkHrSAfyJoZI2qaKXUHu818cHz3NG/BTqeAUlTj
jyE5xkq+a6udYwO7nHzQtHV7rfdKVfVZ/ZBYD1oGoxei7HJ08JB7bcAPrBqS4fXOqs3bHkWt62O4
eEpCzQN1HVPVdPPzKb84q4YoUfMwVUyglpTz5Bd+fYz3SuAFPsrxLmh3h2Tfm66ZSwJf2pnLuEIy
ABJ7Gp2GIG7TuiaK1AWXfJ5LX2cZQdj7WQmzhyy08XXUchWlMJqDcIlGn+FwBCTizoRGvWQu5+8t
bvJFRBHUUsMBqqQa5nLWxp7leOH+vCeb2VoYx7ZkG8w//1owYRckNZ5mWWSZtwNkEdX6Y1CzNTEn
4C+MQ9uo2ykCrMWSPvcvnVrLMc5zsFgv1C7CjjfUvCX2tIkbSAcYpfJGugD0z+oApvHPxhz9ERX4
iUKYuC4bCOSi7q1AYef6dEu+rwixIKQauWYYmIAcZDE18VQ6bEoz2gz6PtNA3FVVyVl5sby0HLxw
ZQlZHzljaJGzbiNcE+EuBte2yrrvoGOpUnjWJLp+xHZf9XATvj7ci2lvGVy4uQBmA0RxEZDzZIAJ
+lrhs2v9Y8o7V0FVRwM1lMFgMELemLK72uphI9DEKP74dm9KjjNNtgqEu4sZ1rwfoFQCuOHga37m
d2in+vNBrvr6NoQpj2T0so8tXlNYlLd2joJInf8yzNrLcJBXublrZ75mrO3BEpJEvIjndGY+nGVY
8I4UpWFMk8a6AtlVdBrm3Zysuzftnt7OJYN2pwO1oeygs3hTHyYJImb+kF929iKwMLmMTFMexYN5
a8Y7bfg1xm/sn90+l6MTJlQ34t6MoCdzCzFnFLXKGyUHox0yrISG70YD927gpihcFgPYdSow0MSZ
RlZNJZN6vNhfWP4Q4SBIYCessSqf6xfBxlkPsEmg8O+odwmmWFpDnLPitbkVDoUwZOAYGEhf3PjO
WOe31PDsDCgcbfTx0tqR4mQV5c/UqrcGsyVL6uIiNnWbgu0IlWRbCA4nScLqrLLOhp3DdCvdKho8
5QKgg8PQd4ryLlN+SZLG/Bm/jPd3SJGDRoNuQsOuN2/LENmqhDl01LtqC3XrLIGUkIb3TtapN6pj
byqmbs0x3yRJs+6SDO8fWCcCr2fDG7slw931X3bx/F/8MOH4Ino3znIw1rkeJjc0YC4VMUmWunhC
LkLofx5VTpKHakaV4RzgejbC+LvEyFgBQUrrkMWn2viWRbvro7q4dRch57y5OB252lTgoiFkxPb5
9GKzPev+v9qzKC44ixDCGVTYFuSo8846W/VwYCrakKGy4WS8oYaMPHWxTLSMJRw5HI3tIqxwSasi
5mt4fwJIf6uqRudVdbPndbyOqOLbzbRJgbActMFPbc214mqTaeaPEVdvcPDA/bCaB8g2HigJZt+7
7fU5v4gqWf5KIV8mTWXZdoZJN+lL1dRPeY9uh9GbG/BBancKoQDSpffTwNekml604Dg4N13anRPj
ox5+QR0UKg/fVUPfY+O+jah5EDi5gw7jX/+dsq0oZNxOg1eX44zmLWWGG444R6rSV8GY4rp6JEyy
Ei++tpezIuRVEk0kNHH032Y7+it5HHbh3vLqG75ufmTbxgvlpZV5P13LNUJ6i+w+LpQI51YP7eAx
3yntc5qqv6w0gHRYtQfKRdEfyjFYY9AQFOOS+b2+9xzxiW2PUIsbOebXoJFHQPNQebHJmuJfhhES
VxbBRIhahXUGWWWjtZbXhbWbEtmF53rygk7Tn5nEdmyDamM4nvVE2Tdd5EF/zNWrTaw+lxQFovpx
SGViRpdnEG1+TQcpTCfCCnWiLHEaxqxzlL72sErsA2CBZAIMsiDCuqSkD2HpE6DYmP/UrPcycDw6
fLu+1S5P3u+BCCsRVmQ2qDgGPaPIY8A/yiDaLm68SbszFXbT0HjXTb3ktJmzzNfV/1dMEayqj22q
TDal5zLKfUeB05pm7Ghi+TaY39eHJ5lCUaksL8ZEGc3eOufFexI/5uw5ktU25lPk2miE5QcdA7O0
dZwy7aRAKK7z006maCUbhXBWUq0mQaXhfp1OFogEr60GcWS4jFyfK9lnmQe6OJFp1TkoOhJ8FlA7
2rLbGElwjLAY0FCShLoovgJc0n/3jwhINe0qgL0FJk29AwYgua3W0IQ7lrVLns1+Vb6Ox8Tvtsqr
sylWADFvWYSSlTeqboKEDGVHKRxCNnhhQ/Pc1hOzi9A5U8OVZgE/VBt4jUdeYJeJxy3QLKy0/kay
xsf7x+tN68Bac2fbTeOqGv6hgH3r2rXMfvdy1WkxU0IS0KZJU0GBRjkU0PScncb8ebDvgK1at8YA
vaUhzVY4TdYqUl1Whbe9kTwXNdo2IU/3ES3AAGaSvC6bKyFnRH2QMFJyKECp9iFKDRBeRoiQTlC+
l5gCSyJZM6JisSTrPoq4Wpj0nKEf3Oc+L24YbuV5UUhS0uW31e9pFgV1jTAxqOVgQZqb6CNfDdva
L29G4MRw/ksb7JKUIfprZp2Ts16zAC+y6tUEFlHIsvX1zTwviy9ZyQYumjo28IYi0DC2BkXXOrTw
ozT3DFqANZ25hL82VQExsfFEw0iyKi5foxYh54+5+FhhrGap2WdzP5jum0eyHbaxRzY5pO4wjzDM
8FpJN+4T3HFtlMKuncI4KeMOIaE+oe+7G1K6Fjy5b+xNuq3BgujxREYH4Z2t42P/3LkAq6Ld3/3E
lrHxnxXQ/DLNyIsH6mIWhP2qBLU9tpGGbm0OxY2kO1n9ryGd/C6woTQID+00W0fBsLn+uS+eEIuo
wpa02okRloy4jzhPw9S6Wf6QA9v/r4J81vwWHzgLucqHebZb/U6x79rxmY0Stv/8wa58UJGAHAUR
y+MKmEZoR4Pfpvks5QAEf0QDBMizTrbrL9Y4fk/bZ1ZYjCjUzY4aNUZkbppd5mvPjmcdk5OO1apV
ktm7KGTgLIIJp7iZZ8nYDQjGyo1OGMiEuxzyrbwo/M5+afOXoL3vYbndDVI7IsmsCid7SYPCYA0i
O+iotzY4nUxSiJNt/s+S7GIme90ZS3MOMYwQjqF4yaJmBLT7zwDq+KyGXCUa5Enk2VPhjig5N9Ge
84c6l6yfiwfGYo6FHMQKbmrtnIMAsvZAG9kGOJWnwEbdpN9d3w0Xk/gilJB7Rj0qoyIBLGOqUJLh
5qatZFUw2WiEXNJ0KkQrC+xqJbHR/SrWFcS9gcBnjrTjLAslJBA49HC9m/d24zc34/iaPIZbyGs8
GW/OqiGuAcySeuIfcvDX5cwFdDqk26hJP6VTFwtnSlNDj9FsO+caEKeWO5MB1FqmFCGLIuyA3Bwh
sT0N49kCq5XAX3xI4WKTEMkel4WZ/34xGDLa6Ai3GExm7SayhYq5V6GB/k8W3u8ZE9Z4WEE93ILX
xbkFYNZRTD9Xv12PcDkL/44gLO1JDeCjpgOV4/QarAM6r5mVNEnkwdZgxZJSspMuX75QjfvvGhDW
eQ5Z4K7JeqBGN/zbfPnq9rMtdejBA0tqZTiv5K9HzO9gwkrXtK63SYAq+myMxrTQ09N0rYRgMDWK
F1ZIF521gpOmZGlcThd/hRXlJlPDGIdB74Ajqz/M/JsOy4XrH+3yDv4dQKi2OCHQCpBABVg03Wf8
VNEAukZv0Gz6l3H0P9d4jIZ8CILQdOYwoE7L56Aa9jo9B6YM9iSbMeG8LIZxUpwCIBhWMo+hONpM
L9enTBZByAoZnOetKgVMWtN7X3eUGWEm+eySrSS2xkjDSiPsAZLMQ3QaE39oKIQReoi2HwtDBpSS
jUfIDDUpajWNsI/aDjLr3WuQySqHsghCZuhpV5tOUwCYBJlO+2cupQdIMqgtpAIWF41hxiU+ev6r
57ctbMs5/3X9s1/uD//ON2J3yRwCoxxVfBRzA/Hkyk3R9EhdOOVu7Id617isWVWvcuPxv7kB/rVF
xRYTJB2avjZ4chcO7EcZA4bfFi4xBriPmx4uTE+WlT7byeDZtuU2o2znSuZW1D9sUdcf7ACnUwPt
CTR4DLSuQH2UrHhZFCE/BFrUtSNFfi3GWxYfo0BxHbCAr39CWRAhN1CnjWojAUisHyMUKztXJZpf
hP+ozPt7oYiygjBvh/VLh+XOPlF3FbieCAck8PXRSFK3M492cW3ojLY3Cwf7VoVqWwl5/HjyoFgP
bi+XvJhlkYQMQXmWQXkSGa80HwOot7AeFgYGRLuB5Lw+potfCBYfpmoDBA908Z9jYlnY6x2kis/O
eMpA8jGBqesGKSjrYn5dhBHyRRDhSdUEanLX+PTOeEERYDfbVN2Xm9Rz8JQDZSH0oj2RXVkuJsJF
XOEWYRUdGjYxLmFRb/g5xIlJpQBAN+zi6kfvAGwH7rDSH9Th2Zoav6+eNPMAXYF/chb//hXipaIJ
a63gioVJNmD4DZXeWsEvyQa3MGT3F8n3tIVtDYijzkPgP85U25ca89XpmSSGZNGY8+f6cjlbDEjY
10mbkDKYanqmAV/xgVh+k1u1P7XQE+Jp6gYKrdBpod8n5hgbRbMDL8/qh5ZGuzoNfRo4h5b3aDJ9
jGbrJ07vqWEBMq/pJ1jhHXtWHAcHSuHaVe320TthhldZN0b+rqYF2EqFr2v73DoR7eegFN6UdD8c
NI0ptX19slWXlM3RNhTQo0fnPmhtYEThFsG03HDVLki8MIc/i6PS7fXNdHHbLqZFuKgENkThUFyz
zon1bif0SVNsz6itVRk/Xg908XK8CCRkooiWNDWNLrmruQ1cS3McAG1l1rDpy2Q/psTvcxi8h7J+
gGxxCWkp7Z2hhnIX3k31eUjvau0Ejvz1kcEYTbK2hIzUxnqpRwypolWCU2HMq8lu9w3tDjYLXIJ2
PJmcdYcnT6ZFblZYD1XaemhgvkEW1SMm0MN72Cv4fWT6dghze3Q120rZ9D2k+brUCwdA/Cat2TZY
gdABO4ZxcbBD55fFqxvO0n3dGm5qjMcAzAqjLb6pA/iWOrxpdbxz6qei728qZrpBF+60THusCJqK
NjjTKQgmabTV4qc0Tz3oUbhByQ+jUq3rjkPeDBcYJfGGYrzTq1s92Wj1bozf1dFw++CH1mAjUe5H
CvyRAyhxUA1uY4UXoI6+CkFYQa/dJYkOl+HQMzMQvUh+X0ICmPP8Rh8nT8+JG2bDtm1BlFJSP5gA
oyvwhM5tvnICcEXGCcXyyHlLNLRsnBvW1X4TO3e54qyDxIRr13ewO3zL0Q4lvE3HdIB3lvJk5j3y
VKk8c8V2Wdh4adntcgKrqzZ9snh2VzQwSzApUIPsebKaFQ2ULdS0wHxjoPjzcNfbB8NIkeBDYLKN
Q4czujM6twRNxoE2KISEXHj0wDpAPdaQKRkaeBaGwEp10dpQXtrW2CR6vlXTh6GJ95PquG0Wrho+
uRGPIbJQ+i0shlLwUvoh9iJiPI+Jte6c21y/V6H2UDQ/KYv8JIlco4phRZduIH7sGooD83XYEeXw
K4Kdm65spxq2kNNdgAWuDMUtgW5XExlbK8NzI4adXA5TN1MdvEhX99XYGy7XrG+wnHNNvV9NYbpr
oaIwkBjKvwm+F9xsjlkLPdJyNVXKds5Ck3oTd69t6AeQjsgg36UpN6kd+ejiTQB05HdmCHrtU1Lt
TesW7gbadKDhXRweFfW9LvR9EuzyNNmY0XvFWzcO87UzPWbZtlIwevYTLz6Xdd8qGByHh9AGYjQj
vqN6U/CQkH0XhGhBfXfU975dgSLjxqjWUv2OjC8pZB4AazWh7lWs4urYxvAmu590TzVOUf1iTnu7
/Dk6q7FcK+awGoYPWKdsIIZ6tJwDIAq+UrbrIVgVzsY2OUQ9040+7PtmFfPvZHyHvi7UkV+Qb+v2
x/+R9mXLbcPasl/EKnAASL5y0mhLnu28oGI7IQnO8/D1p+mHHYnSFc++pypvSWUJILCwhl7dY5Ht
xwBhoPrSjMRqlWMaP1R8RfQNAYXQWEOqLoJy3SHq4t2gPbd09BLA3msjWZWZthkEd/JOBtTr0dCy
R42GFos/VQqpDimywrJBhSB2jOpbAkhKiV476ZBjWEqCSoVAgMOL3NLa574Dul6N113wokC4pUYb
MTMkr88hT9CXkF9/GP3gvQANB74i9MQQgT9hQIFUxUeavPK+xqxF5mY16OViwx6bx4i8yxHdph13
smF0QtVN8G8w5aqoGE/vHV4+1D76VG3islyxJfW3mu5Gyn6BhcIu0F1tghBlos4Kgnc/ftCHjcpz
G1DkVR4VbiePH23wUAxPoF/HIU0hWinfxeSXABvbQMWzwvXvEDTMQoMaWwWxlU5z+3JwQrghw/jT
knYHVhUnMQ0oBX2Y6j1L0gfQ00OcBmi1rreiPF9HFGdUVzHULj3WMsgCUupQhkqPhtr3uKpVFdqN
+OcoTQfdZz2gXgwpOCJMh6l/jboHOBos95Hp0nSo7Egz1ujrO1nTuklUeBytcJ5meBGpo1eFEybl
mg+1qwYZNIlAwVeGdkH11QjS4EaVoZWY2HkCpTTo4SF+ehr0aCMEYjgkQw7t5RX4oLdF93eI9lL0
yUwgd1v5V9AAwJyW+0aL11wW2waepywUKAuKOy7URznoHmJlNWL8S5G/OVXQEoXLjbvHyoRXjfWP
ClScY1W5YRo+ZNrdMMqbMvV/DZy6esXvKwk6vRHdD+26HeiDTiSrybdGjnGnNnTlLLT7YvwiFcDM
+UMwxunE0bdK49dKw3OVSWhBq3vORlswOOA8XBWFDspGUAmWSwSM1zJogMIBfmEGlQ35RzHzJGOB
TrzOSlkRD+EriS1/zezYCbx8B72Nr2KD2Zat+SEvxNxXgoQzm7MgYRgUtawxaPfAsnoNykBnyNDu
C19vxwlXooQzK7MoITKMNu6R0xwq+VnmK12O17T00aFZsHOtGHBmaJa5xIZAaolpo4ey0g8+aN0R
0loNuEryBqx+3VswArAI7GAqtLWyVHJd2stZ+tIpKogndN84ZOAogRd1teKDF7V7ey+vgd9P10hn
/fsoyJUmmgoeLHaqv/kmccUTBpIVW30IHtnahzjnwqzHlQTizOKsChq1dRFJdWwc8rG3Rm3P89ES
tFvxHJQ7bMXLBaKbK3ngmb1ZWhQoedukBY5LDQqAWgeD1PhwexOViyYlkmdZUSaOM0qhuDjLibhk
1ArhaOXD7+eRcsSTkgMCkR+GUnfq9L3vRjsYjGcZHEyyFm8aSXGKqgFMBkTiavLCQLjDE+SFESbi
zD8Vbf9Elf/fZijTj9R1kHqoKjPUH1G0E4cw5IPWYRjSfzDHHFyw7FXtQUaqjPYAAafbG/LTZz5L
Eme2Zo5AH30JwQpwcX0Qb/223QQVgTKr+Vj2kUdaxPCY8Wv7l6hmC/npRbUBspynurSzPCxQ0ecL
a0wX0vhDAumOURBnzL7AIOukIndur/Pijk7GIACnqNNHp+rcEyWEaaqfNQc9+xDsboh/xd3CV7u6
nhMTMx8kxoCmQsd6umofqKUV9KmnkLcQcSkRH7eXc5FazpYzczmRLqoi07CcujQdH5xcStE/+0V0
NIWyaoFJznMQB0P0d8HuwjbOB/ibGqxMhjFto/K3pgez9hT6cntpl93v87XNR/QjmoJ92Mc+Kg/p
ntgVuuxgtDHB3GeFgL/s6xfu6gut7qV1zTxPp+RxrJpYl6lP9/tzFIrVdgvu9OI1nC1s5nuE0Xet
CPIGg+2GHVWoODQYACZ/pXoB6bW0mtnNyrVGAcMgVjNSxZKTuxyzDpn2+/Z3WjIy/f2JkxoVXkDX
DkbQ0wQG/z5BTbKrnv9vRubeSRNjpGQ4C4MpbGE8GPATFV3Yrmk7zlzg7LvMfEM5MtykyTew7iUs
XiT97fYilv7/mWOIoS4fVhz/P1XgzoE+KPyX2xaWvsXMHUBL0ExKBduUDhDY64VdQummlN9vW1k4
v/MApAgB6QyndRSgAZJBZaird6OEGzou8lpd9W9g9TOh3q4q6s8zfnK4dD0TolHyHpxAHcoh4HYC
yTb4I5N3sIn/LszxO28L8DMWbyXLX408fRzi8CWuhg/dL97CQVr3QbHOIAhqKZgTNcwlMOVlIIFD
Y5imgljCNCiZt70KeUhw/rX0qOKNlBvJ5akB6sYBY9ORqR51yMnzFolZ+RUX+wJ5TAGo1/AnCx5y
9UlCsJH6IAobwAPR5Jhv57m+KoOlV+/ydcevNIlJVeDqkWLMKTb6HnM0ZcpSyKciB26N7YDJqmaA
5DUFufuQvIBV0S1y+X6S9r19Wq6dyVN98tmt6puK55jZyY6BGVkGBGWwW1YP1YLbZi5DfzrpZ2vg
UdUIBZPI7OxDGzTWSprmx97w1yVnn6XGXJIHK0m8o8y8D3J942NoFrWeYDWWSxp/l+qpk31DQ2tG
xYQUm0eUTTYIlDmjfBqbLDSw5kghqjxIGLnuVsHfRHnhZe6ZPVy+7pZmaUM4tZVV8D/F96VG3Z7K
hzJ8grSue3tnfuYmzv0axil0AFapgh6nQWY704RgzlTUqjmyHprGBbMaDay+bZ8+gr71o+2rFRXy
hxLVk6TwYxgYu070wSbXMLybpikEuhunJcSmYP8KjN4yMVFTAz7g96ONm+UW5Vsdqh4JnzMztvJE
txLz2KBIiRDb9hGuqgzsUzLYTX1oyIggtvkg2VICRKCaWqhTb+s236SK5vi5cEoUFEoTpJpxpa9l
pr4ooDc1TYzV1CvW9Xc8+qjGyMp69giim5dk/Nvq6WswCuf2tl16a+yaAV1WeB0ChoLpXJ+4HiMr
h55iHuXINfVeIyoqMk+3LVxCdOi5idmrFvOK5mA/aY5NAVEPWYZY8R3TjB0hwV6C/IMO3XehJxbw
8C/oZLtQZ1i6NZe+/PwnzG5nEShcRYjYHKEjL4yNZFojxqkDDwofzcqQHRn0zPbEHegvYoaWNnj2
HMp6H6MCjWMZduZDlMl3tfbf5pGz/Z0dfGkwahq0sJCKdt8pslP60ULetLCIOefCEGaCoaXTHIn/
EEQPTF/ispwizovL++8Yzl/AdAxHaMnDwKi5JVjoJVdz2JP/rG+JQ9ZL/ERLy5l+zcmhxzuWDCCu
ao5Zh5mMMXfCpSKJsmRiFv2STPahnQYTHlmZB8iO1eJRN1cNyF3rbxw9x7QH+JKf8j9RrKy1h028
DbaxLez1wgWcbN3a3Om3niy3IQ3AIfW03Ly7J3mzzZXjUARHIsCEFr6M9JhX+nPIQ7sEqMT0Xwe6
8BMW7t+cuBN6nC1vcvwCP0NzFBD/8Yun5FH3o4VX4LK6eH4ZfqaHTtYKovWGjz4sdbaquSp7VJ3Y
M5wKFT+LJk4Re/6Hb2dPizPvSx985mJonCl5luIE82E9fmtbxS1eyp10N80vbjUP0ov2Eovelcf4
zK39UOecLLYFbwIQT1hs+5VSV7R2gqfqna060Ly31sSmMNFFiAqUOXs5v2eKNal73D5dV0LD6UdA
e9NEXCArxqxshqHgRKUUP4KCXCwDUUVm+cyqRtdsrXI/OgzpLDrbuRs/+uQe42fl4xA65WrpUl8S
wv18+n8/ZHarKykjSjfd6sqN7v11G7jNaHfQgnaFZ9rpq3pX7MU6fqCQl4/vm2Y7sTfiq/x/+cp/
P2N283PN5CouGeKQqNrIAXep/19ncOc7PrvPumlUPPxZaK2iXQnYP4Zjb3/Vy3D23MQsLECTookp
w14OZnDP4i9FNx7zbqE8eZn2nBuZBQa5UcuBCVq84yj1juh/DWW9Dnm0F/Qjju5J83uxkPRDtHTp
Cv99nNktbaA3O9QKTLZVAS403evINtKNh07odpTK6MRKm3B4q9CtU8EYX6rSKsuHe9D52TqUmBSI
OKjc9G5v9pW85XwjZjGCGAU3gwi/qnLbPTR5VpiBsED+vUhO/f/wGP/WP4sV+rxFF0zCd+3s1vF3
8hqsRm53Nz1HxgGjzyADpEdwOHiSs8Rq+uPkb+z9HMLYtVmSA+HXHIvku9B3WsFdDmB4b3qD6juD
sddHda9Xdz1rLZ2gZQgyjYD9wSizJciT3r34ymE06keJ6xBxka023vk6Jl+eKq4ufZHrD9Z/9mmO
d4xpqY5FgkvcbamTbibynfJY2JltgtgS2omllUBPaMl1XE5snruwueBziDDZqCHNcNRWxrZzJQt0
83b4kvxpLc3KNrE7vKFHvjjBei1AYCqcNyN0qkHMbruO1nFUkBi3AgVOT7NlNHytSZ4jQI96m3nL
siDXrv6pxdnVj4OIi7qS6uNgPJk8WcURs6Hz6YeqLQcK9B3ABQ816IV7tmR1dvt5DPUtpcime9Yj
bdVs4Osysm7uo62/Qr/BAVxgdOnvolozT2X/C8GepV8wu+lUT+NYCrBubTWpb0WrSWypXC1FBktm
pr8/CQxGXfZbScMH7b1y8783czW1O/mMP47txE6hRn4iBTiv/v2kE5HZgQOiSeP9h116c/vrXQuw
Tm3N4gzQDURgX8OaQgxR58lfU154VqevP/dPpwZm8UNAG6aYxMdiqGa1w9+k6Jx0+IYqgxMYS2HT
1UD11No8TDAhklcqU0qlg2VddSaZCe0Z8qlTqGSuYjctoHi5dDCu+bVTq7PQodY0qvclrIqx2Q7d
NmgAdALBowCx4+3PdTUcOzU1cypBXkVKOvL6GE+FQSm8HyFZE8cUNZk8Da0UYp9aqNjyiOKQMdpJ
BpgmRXRYM1uKSswMCSsHn0rN180Igugi/wCf+VdWhM9KLNyiFws/+Pr50ilTUIM1tfk0WdzHtRIG
Ac5XFoLDZrDCsFh4VpZMzHY/ifzebKExctQrMH72vZNX5f/RxGzXMc09FkQTzTEH81TnP5kJX9in
S74iPFJ4Gf+zUTPfnZigYJw4hY9+XDuJeI10KOsVHQhdC0/OA0/OEjtoalsTxAkyzRZAnsjcUjG7
YFQWYfss+PT7I/j87aRaCCmvn+9/v23m4VXRjqxrpztsKI4utkZzaKD64y8T7E/e4NJb/LM08+Sm
JoHSy8AuiI22TdxxXVulS7cTn9pyTvHTAz+zxoiBNr5BoVmE8iabOXR11KOY9OCYQIrzkA6QHwId
0y9ZIkjbEx/6Yhg+00N92+jR3agnuz4wQWirSWuZ8sBLco5itKAt6omyrVSJDI4pCRILuiysIpSf
A7lY+13xXYbqW1ZBVUJpDCfihuMD0shCtisV6UPNUOJlPjBIIH6KhdNi+rjvs4UD/NObni+Vygr4
PVDKNc1577pQ+1Zrwz45NENwF1Wx3Y/CHSU9tUu/fIvVDrpV4aHqu2+/VDyVl16mRk4NpJrfKRjM
HF1feTeAY6IcGAZZdUqp+KxlSJWMykPpgzX3XY6/B6mBMssxRMkWJW1bTqR93gL3LwOyZ5AHUGEg
+AG5f8R2vUr/3vaNF34AXxMk4ESjFD8A6Izz59kwZMjrKG1+qOsth69Tw6Vk+DLROTcxf5ml2FSG
Phvyg7TWtq3+WJVHlbq5B8pQyS0cxRvB7a9/S+QwxfpLBKYX13BmffZWy5XQAPiDdRFKx7H5zjvV
5YBcoYZ+eycnd3ZxWP7t5E+AchKA5GqCwWDe5Qe/C22pf80iYidsoZO9ZGTmtmWQzKe+jM/VAR0b
qRyw/we50xZqZNNHv7WUmecOsgYohhBLEeIlZYVNut+l9kKkX0rcOJLaWClfpC5Zsjl9x5PtU9VQ
VE0Om9129CRzk0ogZnFDeQNG6grsxCaEuEl5N2rPkWYbtZv4oDdYCoUmT3lr4TOfnbQsA2oHh4Vr
YFdNuVto35Stmh7wTPZbSH9uH5kfRMUtezPP3aVhbAIDnR+MqPPCOoco9aC/lmm+7rWc7UMRrpXW
eGgLoHh5UAyWpjUJcO7yqh1LL+rFY6uB67geHD/id2YKwGquGBsSaM9mq8QWH76lstwEpFj5JNtG
VQWReNA7cjFmwEfn6wGzlYSNhxAofS71ll7Im2aAnDywSEH7O0jL1ZCkdtX9rWtlAfpxmWLOrubM
95isNElb9/mBosXc55qXiRe55BaTMMDSJusoliBOuYq03JV71R6jB1rJq8A8ygGU2MJ2Yaps4QTO
OwvqgFxFLfHxVQZFhAi0KgGIoyGnm6K9XPteOxTrxs/d22fgsjz/swvmxBuO8T4cr/ODj1Z8q8YS
zKI/aGPG1jZ9KEhlPVSkQPKC0JsUukOjg2q+dCWYvxjzCpZsazZgkG/o3lKjs3u9hgBUDjKOdutr
aLnGapq+FIpwBa0cSZeWSN0u063Zr56dXEw3gGoUz9Ih2IeP4XpE9QZY8L9QNUSqulSMuEK0BSU6
leg6MxXG8Oqd71GRZ4R2cpUcICTkFiF3k5LsA9ptui7byXHp4pFzOqm/x/BkbAWm/yyL4s+gG7/1
IFqBW+cgh0grqirArEfsjJpYVVx4icTvWtUndqjVHRgkMdWMFisOoEwXztaPyNHsppsymDqR1RhM
M+cUbqqhQvRaLfHGgUGQKetRoDDuPyX5E6Qgt76ebyXAAKtQPgqcvjpVf+myBF5cUuP1b9PEbaDO
WtQGtFP8/l1w9KSkDvD89J4M3ZccZGj1K+Su0cZXtcQsTFKjwzD4O2ZiHtcH3By43L2iBgtB7mVq
xYgJrKQJZB+FXPhPK/zEbev5ONZSS7tDkvj7SvaoVCGUPjTEcBL2XWbbwvik8CAxQ4OpA4+oArL+
kHiRHnt6ZG4l5U6oyr4KccdB0jaw/MEsjzWmJG5fM4C6L3372S+dndg01sDR3ajdgSvNBufoU9b2
uUGQX0fVc1qnb3Kbvvl5FYN2SNyhsP2UTCM5gcE/lZCthSm++1LnVleOjQVfjXlIWflL2uTFVMJd
q3MvKeX72hjWKY2eid6gic4Nu4/SNdM/0n3VR04UNFaj1yCCw6f1iVcBMaFpvjMifaHSZ8QwxJQM
biw+YlTrzXoNJZKmdzFlw9E0MuJHmqB9B9kI/jbyldE+RcUIHnKoNKSIov52xeAQ5ZnwYO0bhVtH
2ksmJbYB6IkoxDGlhstbxa5jbZuPeuw0EKR1RvGV9RCs6VJPjLIM4txwXYTFa2nA+9H8rh6ojQHi
96isRqsnkElS8S3TsflDMXlNBw3HubJMCRQU9DUmX0aneWFxwInmEDTxKxQpYTMB5saQBiuLj1q0
Z0NiA39kmejB6YcuGxwWgvu6fiD0KMAsG0bCyqLEaQwgcPHje0jYGr1jqD1IPHZ+wDFmhQcsBbNS
fODpsR+eIyqeTNLs8l76uH10fiRGz++uLJvoKQF0pOrg6Z55aC4wxEDrVD70pbgfketgP3s+QAG3
8DDqF4DWT67fMxAhZFLnDqhaY4QODB1wRJ/AbVq8Cpxa+Hey8qLk95nBvLKSnSz3PYoaZ6ila62t
nyL/j6Kh9leRF5N3D2zQLVlZGzlIsfupc/bBm4/QP0jDVyQRBMyQpB7+lo1XcFRGlRZTQaWlgNCP
V9Wu8tsHDeVrytnKUJLnLmhUi+X9EvXUZTh6vjOzOzXUtIr7UhKHsot2iVLbFXjx/XaBlmnJyixO
gOg38iZDFgffhAxKiOkULlZl+N9iF9jZWuZ8nhmgTgGeFoFo5LPXUQculwoiV4iLz03McpGekHHw
MQx5QNEXM6heFa84gz6xVe8xzhhsfN0OgbftPFR+/QMtMfrlECunqO/HC63B6cvcONNzcXqJICkj
jSkgZfI7wV4OBdkUVYRZMOgpRF+8Xgh1L73v+dJniYtomgbqNYo4dC1zpG708Np6o//AA+HIZrGw
ustQ7tzadKJOXiWhlh1mojVy8DF+lMaQhi50tknrOwjngWSBW/rIdLvslzglL7Ppc7uzJAb6NHJW
gyDl4EMtUqmkXZT7CxPAV2QKzm3MvFFUZa0PAc7owAZ66Ori4Mtr2lQWbz7NWrhBQhwQwNiqXiJU
zr04HNcDSTdhIZ5ZCAQISmStPLi5WGKgXtr0mTOQdNZDmCKRD/GGenQ3KekFa2W3BG+4kjRhAwwT
Eg0yOPUReJx/3IANIxswZIqQA6PIXEFZKG+3faM+SiFvII4B3q2iM4N1q6bF2kyD2DJb6CDpA+bs
KUagxPhb5L97NYAOzx+ZYQY2/m45yKv9uyrJHLnc9MVeGc1VgZe6TH8pP+nXgJBGNYLvTDMaMOub
HwbbJT2Emjodtb3oe0jZrovHR7npjrkhPpSw8m4/RFdKb9Onp9DZBbZQQ23mfOWoAGrgAc7kw5DW
Tjyk2yJv7DYLj3Hq74rkWE71s8G3fPl1KA5mOtpVeyfrKAfmldM2b1CQORSquifaE+tTZIJPbQVN
LmgCqGbn9TEi+PQuMv9i3A6Pde4yxi2zzvdNBRFUTATXtjG0b4wvQWWuO/h/65oKnCfXlWV+nZMQ
6wqhsa4UL23MEIYsPOPX7+Y/I7NjUxQizViBVzwbJrV34sRtvNC2uX4D/pmYOTnE92mWl7gBoHu1
Orbl40rHEZXGz6TdVvFWM59vn4grKfT5iZg5OilKBB1b7FzrqV7+Ieq7BoShGrQyFQWaYzsEZevA
cMWiGtH13fxPTKRNW3HyyTSjEGXFmMCE2qvWbLLovyehO3Nzc8w7Bok6KRvxVso8Cy3DlxHn+d9d
qy1s4cLDRGd3irCek1CCnSEuLZpG+zDcic5w8oRsTE6d2x/sR1P3xrtLZ0edi2wI0oSIQzOKlcq1
VYJsQknrNWPJnjYNGOa7nZ4h6K38JnXiOH6UagPxXxkEntmoq4z9EnDzQodXC2M7odk9Zp8w1VKs
Sw2pbNYEmiXnEUBnvnJn6lD0GsLVCLxrmZA/0DpxlTRYeG6vVAPOP9bsbqmmhqp2z8ghSDwFpQud
Qn66D51w4DZJe0vV6FqQryGokZiCocGEc7m9sVeGNM9/wnRgTw6kweIIRQ88i5pxj1rBs4FhjIgB
1piwyOlKcAnEx3R40iQnD/fQuAG2d4mZavE3zG6jzrlh+JVODqP2NzVCW0O0oYMJEgmio2NoHdh4
XV+FnNpmvo/IMYBw1O1tWDrNswAkFbIB4goE5Fqsv4LQBccBQtK9vhcpJsa7ZsHc9RWfvMWzXW8j
1kCIL5LBQVZvgtoed7prFE7rqm6+Ur9xFM2FquH0P15coBOLsz0GwUrat3kM6H71UU88h/JCHjBt
0S0Dsy0seEHSpIYBVgqrBPgHQw4g751GrZYQ79NvvWVqFsrVaIALOq2lzqo/Mngp/EAH60e/uX0o
rr8SJ3s2i8y6rFPDmuErka3U7zQoYY9r09Ws4R11CI5pU6/wooPvGEvH8XKkcEqqTizPngnaD5WS
gQbmUMeJPerbQQNEUEZXkv2uzXuefoQ60KGAqNaFpemVVZjFXloSYmGT+7mxz/PUro+qQZamX6HV
qidiAiDdSpSGJ4wnrSsODSi30zXJ02NavRkq92Kj3Yo0fup5f0hr1Y6MV+KHu4al0I/S7KpBxqYX
u7aCCvaI2hb0PSuwNEQGpKrr0FElCZJL4D8RUCBQFNvIiAMWGKpinpeDj780LUVqXAwY3PmiswvA
VNGceiO8WodSpoEBofkVKxBk7/UvAQ8WJCChUAR4EMKYv4Tqo5KFMYhbxu8eqOIm072QhK9tIIM6
I0VZQsl+d3jQ0Iy6U/pxCU1x7c4Dl0AwJY3hGwMlWez2iafN0mgcglglBwrJ6toAN5lAiQhk4Rbt
13Ij7LHfyQD9CmOdVr9UzANBGHThRF9JX09/w5xSv2oi0GmiS32gzVbDJH6RazaPpA71xQEOvoQk
3pecQmEhOujqFx9fR7OGLFG0a7iPoPhPOrwtEzJecU0KartQ1pQBMybzXmqq8zEsSE3uJ71bcA6Z
7Spyk1XjNXvm7ybNh2Uo49WvcWJ03l2tJObnmv5jtHO10e3uhcOdxiOYFLQJCq6LTTI0vy/v0+lC
fybDTk6A1IIeRikrcq8kmR137ypYR3TpTnQPmbJJ8t6SzZUAlHNsVh3ePDPq3YSPu56YXtfkVhvC
sfLPvD3w8rWjv2t9NTHW1mMDvYckec+ZuJNMeaPJidfmEFY0J1K4lo3Viml4QGmuBOsA+sh23Lfm
rtHydwBpVctQNRDpsDj1agIV8JEXwH7r0ivnbQuGHkO5kyID7BSj8lWrPpAG9SfwDUfS0FeVtSsj
7D0K2hrUSpMnreVrgHyeaRhgWHA0vLRJ0PWPPD+QfjWB8Pyq3hbll9ChOxRxJ2mU+yLCGWNgdhm3
tUztEekmj17bDmKNVEW9t0QlEG3F4U0Bf1OSAXcjqS4LfNCo/i2AEhCR9ormeIH2I4esr+Eh/vXo
+NXqr/jKVo4a/wCIlt52Gy6DcqYUDjQ39yqq2I4agY0oCBtb8p+iZFwjqAV5bvOrZRRyLtSKwLlE
wGzlU+TlAFBo6V0XNvsBSixF+tmq0DPSaAGUgt9s4iJ1hrxPLb9F0zMlYMuq030IwiQt1/Ypa72E
Ij6Vw3s/VB5oUmDcTlnHif7GQCKWd3wbhtQJYY3UyWBR9mZGlVtEDVS4MiildHZFU/ArgcSmUfS9
UaN7xFxJpysllC2pbO/TUIrcLk7AHZXnbtHSVyNGhqGnAQhqZNT/XgfDt2kPPbIkxEde1JKfwvDZ
iwFWK/wh8tTfmDflhmzMkmLocJVBx9QU8Ol+76UEoi5iAKHWIcjGz1LsZP8Z9XaTvt12b1eiuDPr
s/c6Y/2IGi+sA1yP0qqyGdmDFP4NYvrbyGTntrFrwfuZtZk/J5pPMXsHa0DeBGgeh8ouGx/BImcF
XHmmdWS1BArQYIdIhu+X28YXVjpv7KnFoKRmA9tpDXyo2t910Z86M21NdoIgXtjWK0gU4Ir/fdV5
/cRv8zJsa1jTE/O+qUEAFn3oUOQZs8bJ6B34pll1kFI4HBA5hGkLT7Xv+xc1zG2UE61xWN1e/SUG
np3/oFk2KIGQVZNG/KAhesLIzp3cay6JdNTxmSX8zxpqJ2lRWTp4UAKz2vpFZueAnBraOyjm8Lht
E3SBhAnCuKVfdiUKPtuqWUZH/M6g4XQBVEY/UoSIVHLFuKGgvePFuyppxyJ+9xPNlozB0fljltVO
GDaWCgpPAvX6hY2asvAb99GY5RmYYgHt1HQjAkn+jPLHsvZdEaNCRzdGx1bB2IIszKnpYxMv5BtX
YvSzjZjlG0Eim0KdNmJk0SbUuJeOCrxjtmDm6n7/ix1+LunJk6pHosswE0fuGdH/1qiR+1K0acvX
lL/e3solQ/MPG0QlHjkYqgPTjSD2RZC2UVJjUktfOkRXvejJomZfzeDtkBKlhOSCXaNdBzEbw5HR
/kZ5innDmi1xrV9Or0z36cTg7GNVpMLrkzTkvpTR7iR3In3OC2UXyyiPV8IJhk0lHTv+cXtLrzT3
z81Oe37y8VQSkqAbEA8RNXJ1o3QEeHOrJFor/iPAx1YP5j1Tf5CMo8D4ZWN8ceLwPl3JmFgvs3Bj
logSi5Um3Q/BPie7oolATvnWGW+Q41yVOqrc4yHOqM3KjxaBji7La03pvNvLWAwl9fNlKDQtIeiI
UJJs1RAMCZbSW6ErueoqOpLWBgMIyhhLr89SLDl76wjT4WnaltyHSbFva9mp/N8kdBuQOqaIHCOn
6BOMYqXoHL9R5T0AAuL2sq9AGM6/3uz987U8AdE3vl6Eklpg/fB7OeZj1W/V5ijZtSvbwjLBAAoF
N4xojQ6468A4ujSUdAnDPz+8c/yRpKRS00/pQ+VikVrqmhoqSOvYk9zG6xOAYFdt71Ig8BYBNled
3L97M5955nzw01LHR+AInkUj1prUgzs1GReO2HThL9z4iZ3Ze1cAicSrHltNgVvqiwfUCt9uf81r
ieGJB/j52CdX0UxavycR3BtVyz33Yy/pwlWlfLcq2B3Z76b/um1Pn07HrSXNfFwwyEPQTvmXxgev
Q7DEULYtoneieo1EX0u1BgkvxsayxNElwyE0XSUo23uB8iw3z1wHbqdCKz+jW/QIGAZ2VTDLPUvK
QyuAgUgjOxzBMFkTN+50JxuRooCnss1HxC5fGrA95XMGRHmeHRCwv2EesA6+IGJkhUUAHswKgrdO
lYHU0mzuGtQZSAeY8k60ukWbXTx8MVruaS1tDP6tDJqbBwxkos9+CNTft4nhNjL+MsZ9WT00bDMg
Pau62vIFuMjj5inUXow4PvgKpnwzw+lyXIuysZkwfmv6c9ZXOyVpdv9D2nUtR64jyy9iBEmA7pW2
jdrIjGakF4bG0VvQf/1Nau8e9UB9Gnt2Q29ShIoAColCoSrTsiLBhr0esF54EYfyY4x8FjpHgPLu
KtSeeIUzv2RbZLgDtpcE6cDrqHgRNHLgnrC4xYsjPKovl69zm4CZHHG5J1n3pbySw2GryhCH7e/U
tTSzwj02FX3CVR+7+AQOmKmREij+4BOq6TXp5F9SNR1b65FYOwWMBBOoTetNNEk2OG/U5SAXEQh5
Nqx7NFAvGy3g8AXlMBiVb3v+Vcy4+CgOuGew/LGRrDtttL7gldRqlVdht/51ULywwoGzCcWjotVR
/phJ+m9U0J36nvgqXjWytHdM9HqDCBkMtKX2tKj6FjRYzQgBlAyd7sPsGZlIDFh0heA7R8MR1f3y
GohKeFNX8cpiLZnT6NVDXGZg2EVIpcR3A37XTxZKdmsb744/lUFzmnkT68NmCYeNqgmW4v1o+ARC
H7PE94imUi7ndQr8nneyQwtX31FnfLAsH0zQX6kLNpln5VnNHLDkbBCki5sor8LuxQdwwG4lZUN1
hmlJifyiw+dIDHr6cPTH6ifLXzMqqINfPf7WgLkotiuiMe/WKDbO+gNK4m0TtzZNibbSoAfRKKi5
uOrqlrzWbqqKBqHkPwOjEZqQoU4RVubz1wakzvNrXT3c3k1XT8YLExzKdODjlYvVxAT52LZ4tJJM
AJvX45wLExyKsKWZ6nY9GutS9SO5ds1i26Dcp89ap1Xz54TWm0J6A5e7XZrmYwJ50inftmEEhnnQ
P3dgyA0T2+heUulRtVDlO+7V5bEYhfh+Fe4uPpRDlgaJuHDM1rnw0Zk6nhIv+6WDPaK20afWK+93
B9ObHeMHXDryRdXG1x4tQCj1sdwc5oA3XS6rAhPFGus+6fZx9Ea60pnZIUdQrE/gLaXFFxXkJOaj
1JypMgeQGNvcdoh1wT95+MdHEK7k2UKtmzoq2NI1KzbgCz6H+uQuTfmYmSLGm6sh+IUp7gl8ZCOL
2XprWjvxqRM7qunFfuJgFztqCXZ7RxT1C1b4/UJ1EaUpMji4yqJZSZ1fTHAsTWm6GVSAJKFI5Z9L
FD1riyxCSdGUcqBRV5a6MkHC6qR8nQbikOHJQuYyLiBZA8nKEhlaop0V3be6fQ1p2WnIbCjAQFw+
BLd/A5AxvDCjSM8cm+aggOMOjG6bHEIeaRbv+7ncE1oIL7VXse5iebgI05CskTUxPrsljhn0R0Tm
oO9BO35QexrEUjq0iaOyFqX3gfhmcP0AtvDWoxhgszN4IjsSp2OrabA+QkHDjY0fWhystKASevKz
7G6I7tMObeNitqrrgdeFZW7cVhIroRphG0Ir4Rva4zWfBWuXAVSGQWDmxJ6oU+3qIXZhkIN5U4Gc
cZLCoJWW9y2k7XLzfgaJlapVbkQ7B80yAkz+zKG33vkuTHKwP/Z5Cr1mmIQaU7n4w3alwUD9Bsq+
qVP4/1XMdmGOOwKmrholdR2hSvEokX/r0R87gib3NnRde2/+Y1QcgGtVVRmtBZ9Z61xxg3W72l0W
Fx0Pzui2doUGskD3UNlcfRVYvn6MfngrB93KnMx6s4ZnSj04VTVuWvW+lqCRPP2q2l2WsF9xHqAp
F2SBNSoFn0J2n0eaJ/gK9Sp2//srTJnDbugENNKyZtRRDgqRigkdAb/SXtlK6mgXgB6rdMdh2XYR
7oZxE8RqIjg8rigQXfqVKXOQroRoIDcgVHUkxNPMwq2Kbjelr5NZ71lbQm0ClIHUjVnmzLTftyt9
enTXz74i/9Tjn6b+u1mavQX9PRnqom0CUeGhdVXQKU6oK0st1cuk3J2Q+m1GcKgo91nzkKIrQFeh
YG0OX5rpTkYjSKKBxwK0pV3KnCqvHRnalC0GDuJ9Z+3G1O4aFGxaUbdr8zbQxXro10+2j4VYF+ri
nNEi3cinCtOwDI2PTuJNFb1MfeHOGGCEltq1P2X0Q1TtR3LpzehhSNG8edsbbrukKXOnjiF11pQi
KXFES2VADAXtGOT+tolP8amB5jEVPbw6uqPw8syZaBUWjVqSF6dWPtOwtaXxC44vwa7+dAxxRjg4
JsWoWbSocVZ2TeIoPfT+stRj7eyQElFCA32a/21UHBwTdHOUqirlUNGu8UCMmmIVan/xP29l4wbG
YTCRVfDKZ7J5kifDZvFTE1fHWoNkY2tKx4k9lEq6NczJH4yKOR352nYi1hvR1HKwnDdMm6W2KU61
Rk545nCwR92ZdF6jg7ZzMgXu8jmBwo2Yw2e1y63CQuhyGh3UDED0ovqSgOjJCiof0b4onv5My8aZ
40A5HoYIMk9VdO7cwQXDJdp70Pld+22D5PJ6JKAkAyQ/eG/2e3s92KWXUADJn472Pz+Br5Ko0zpu
o0Eb7mfIm6nVd6VRHGX+roSPsjK4ZBQlcz+3enAGOQDWErMw0GJhnuKtdaq3WuzFL6Wr7adNdFeA
+60+7EBntG1zW/U1J98lviiaEYAC/6JktkaLuyy+AK1LDsIYUJoozpjogpn9HKZxI+XAp4N4REMz
OC4h4/dE7VMfOgDIko2xG6MtzSy73wuJdDQkkOOYg3YD5CvghgaD1fz9NmB8jlW5T+EgKrTqOdYy
DHlVOmNetBmDFKxVmdNBiwR9cIq9OIonbxSR4p9orte/X5wzoa6OS1R14C1rNY+OqFMZ9qg4E5wk
n+MqbnwcUkko9NYkmcKLcVFbsJG06Vmnx5VTsgbnhKNkHvhWpaclPYtubNc3EDHBuw3qXZPXBhiy
bpCVtIJYE2ST7FnSXpUGTSRICUMZC214xuiUWeLfXtDr0/phlDu+aYmr9dzNBCT0R6sk7qj9SnRR
J9TnR8P3Wf2wwjlwJKOBMi3S4oRSercE6ZFaq1AcUdCE/aLOz7Q5NGvHB8Rtb4/uc56BM8y5q9zp
8qApYQ61enBVusxpDuAFByJK4FySXqyzCIk/hSKcQc5NWyteYhpR88Tk3q7b73IhOFlWB/wjacEZ
4Bw0SZI5hbR2fprnUzZtV1KlPn8doIJ1e+pEjsEdmLJEQrBo497etRCyZOBSfanxenfbyN8g24dj
cMckxLh68BlnEtr1FJ8mDsQSN/rjAsa9+j7cxzvRHvt8G+SmjzsoG4KEci4ZmL5R2yuluYU4od1A
rkyX0yMyhBCsQ8Ir2hNQGUlxubk93utRyF/D5Tsu4qgse22GO2oURanwkDbHixDSC+YABUhCBUnV
zySMf46W77yARJ/UGdjPiELCYFxJ6BwQyUejV6NwEWRAo63siJN7+tf0NQ3mIIRymB2d8gAlpv33
YRRsR+H3cGizxPNCY6KYJ1IfIM4YSP2x0WTJsRgkKtOTLDdeVqdOU3YeilH8ScZreHwuGIoZ1dei
3EjIDFnmWQI5J3p9Cm2jRQ958RrlhxENiLfX6nMXIDd5HGiZbDBpNtQE/Au9p//GQvmpqz0sXy1v
AntgCf3WHZ7pvMid/mk3LmeZQy02Ub0plgykSGUAYUW/RT/uJKLQF46Pg6rGxLNiK1v5qXNHb+W8
DLeNW/vRfeaA0CIo/Oix8/W9mPhStAs4CFMSqY6qeh1ehCsbGdwRzNCsso5lljt6lgo2nej00Tgo
gwRlHsehhl2AKsjwJUPdcDaA1N+CmnsCQUH60C2ZB+E9kQeJBsqh24yO/SxKcnJKt2CI6e1pq+3x
+P/YbRq32EIaEQXsp+IxDxaR7LkIWDUO52SrDcFuAaSRx8irK+JIoD0ZE0Q0yCEMxAoGVLQWjeSg
utnJ1OQrBR+uSkU3v9XMjdOKbwsYy7yn8kjMk24+ThYaE8bHdjhZbW33vWx31uMsS4KDS7TcPA9I
hyfJQTFwpqTbbsucGCrfWtBvZSG/ruCI5Bu80YdL47gGQNS9cTJS1Uuy+VupiK6uItR8rxW/CH0H
0tMm6bFRK/adJJGTTG8AQlfN40AvEJlm1M/1h9yoIMEL3rRJQz97ENf3LK2cuUMZGGWRnaWWozY1
yhBK6A0fB+goO2GvJC6ep2o1exCApyAO0jkIm/s2iZlFAS4zygfM86w/mVZ8qE087YEJWPkdRmDs
7k07LX4lCZS3Af1RFot8QbREHMbpkEbNjRJbf/AHV/bWjL6JwnDkf9ld6Uno+U8e/3EG+E/01jl4
y0JWQKIWy5V3i7+wo2lBVdQQidt9JjXizHCophjhGKLXkOBsb55VZ+V/T740Abj/OrzP7qAJ6UJN
AXd9wzF9EFu7CTgO1KO0F/qnAOZ0DubCfKmbniWI7nPJm5N7E+2HSLj7MbSVW7mBtCqaKxeyD9HU
k6mvWtd7cmEBgw0gE+h/VRBhQzsGzPKupZ5mpXJDSN1UOUhqyEHr3tb6Piqh1TEX+YcgmOb7bOqe
oGepRzC9GJ09q9ChSL8k6sPSi+bob+7Nf0V+fDeNlMnyDJFOctIPg/uv+jc9dU13AOea5pT3KMve
FP+4qOVPFzG4DEneaAVh+UBOeMsv8eQdy46aJr7eq/YUnVFh66KvhdmVAmehj6w+RNk8B82yL5W3
MZW2vZ43tpy9RhVegrL6RYARa7T36XAg7+JNIJyyKLc5l6kFBasJoG7qMZDGCI6M3EVeP+fGUSqs
QwOHiAzMznzf6VCvNIPbH7D65S373EZljWLVeJTLT7Xc2mMyeF0aOkYXIp0jP7YJusKs2L9t8ios
XgyZ27RaNyYWyBpxLOfHCaQ2Jrh9blu4ingXFrjNGGVWJvWtFp0b8tLoj6DFhFi7IG0sGgUXXCis
hMhQRvKTBNIC1InbnSx6Sb4aOHwMg78p1bKEbm0LwzDYbkosP+t+qMOL0uSOnP+WUQTVT53gtiQy
ye0Wg7RTFYVYGzPst72l2JWauigqDEzyOJB7Iz8rnSxYrevBysU41z1ycba3LaS6hwLnZNpuzbjZ
pTWat5D4B+3YpqPJvoVmTZTqu6V/uu0nAufnKT6qWU9lDfR/J3PMvCo+TeDZKMjXBU0GVfkqW4KT
+HNpzIpFFwNdfepioCXIhVgiwWfMQ3ynIB6N7dmZvfY8bXMXGSF2kJzECR/Znf6tQ2Eunp/l/6oY
mvsODnSIWuPpsEYCYK3EUFGJgepRVCDbpY2uxl12YgIQFuwVjQMZ9PYscpnBq2b0xaXptpEXgQ9d
jwQuppYDFSS56omhNfNUFvVmGY51apn22CMfPUQjCMAe0Afcqa9QjtrMrEWfDVQGcqjFjLpbyrsq
3JE0sZNpumuT2ZaU0itxv4YWvSNrbym4bm47nvBzOYRKRrPSCiYtaMnWE9TzEijPGyj67LoyqBaU
zabyLpT6R7mm8aEyS1Rjz9lLOzS/KqsGddyMu2kX+yhaj+1irEHp27X3iUmD2sxBzCKXd5TQwdfM
bnTUOhbQDArwlb9Y6aTKunGdbIoqyW445jH04Q0R3YMAi/h7E1QZ5yQK16MJcvQDGrv7EQUwUE0Y
FLtZfhsRpO2o4GwSIAJ/b+qV0hhnCYwtA/TF5RRyHIbpT4lud2ANjPTZkXuRGPT1dPuH6/JXKHOi
FetLPTqHX3Lc1sCfitARPX+2Esw+hHs2mZs85l9kUXJHsIr89WTpcBXq8WZytqYYOe/7BWwgocUE
CQDRjPJY06hgLcpwiFHlBXxxXqNFjtGixRQdjpX0Nire7a0lGhWHNXmjmyNLMZu0XjwzhrI3+OJy
LdneNiNyTg5vGLQFqzJewPg5pl7VvsmD7JTQ14ikL+38zVIA5s0iQI3rAfSFp3CoUcWhYRnFnJ8m
7UezPPURquhA+V3O55Q2+yr5poW1P/cQTUFLTaowbzHAO5lCWwFUzrfHv47vRtzI3xqKipFoSbGs
pay4Uqk5A3JWKD/YDfMXlQa3jV3PWH8MnL859LXSdOUi56dyau9KiBgV8m6O611ZQskShOlp9R1q
3LZufemHQeBQolnnbxB1hkYAMGnCowLiZ/vmYHj6KdwMXmij1X5ruOk2/nJ7wALvMriIKO3b1JJW
J063yUbZ6NsCbQfyJhbN6/XNAqIvHVQCBpjZ/wxIpDDL0xp6jae2skePoKHEjt3Bzp+Vh3/1I6l7
JtuxIHRet+Bn3/mwyoVB8SKDY5oi7KJpvumHwwx+09mytUwQzP6N23wYWod/EW8lA/pRVA20vG17
aCCNSjvVDqsxAIHPXjJNWwKoS1MIAsxA0evN7TX8G1z/sM4hETJPRZ/GmFzmhYGxV+6oV+zKxxAT
vOI6ij7H7fSl+Xrb7PVMGfkwu+7ci0G3RRjHeg+zZNi3FkhhwRsXW24Zv+rxS49OcvTnxOq3qL6X
JMsdLDSb163NBnAp1JINmWk3pd6iodkH7YyK2Z0MZQTRxfgWknJXZSIOxc+tDu/B6Mf3cqBmGAnL
6glHbrpVcN18MfwePfednYZoKzDd2Z9djfhzaePJP/ZEj2HXd9qH9fXvF7Ol601D+xqQujILlUiT
KgHbrg0+t1flb+44f9nhu+6KOa2XGSwpp1x5DtVDPJsoqt1KCtLw8v0Y/+yLcF8P+vNts4L9zTfc
UVnH89e602oj3bBoRqax3pK88W6b+RuI/Bgdh1cmkl/KDAG9EwMFxDPdUU/ZFI66lTztuGZ3dNUu
fBFDo3BOOfTKa5PIKcX2HtRoE9bPejw4cYPm8PCHVaYgEVR2rcHuy7ISvD9fr2z62GPv4f2F1yhG
hT6pDuNdK5uQ0u/fFeyqO2On7+W9yEdFq8jBmEmadIzxYntCdLYjdAwsiEvkjagZX2SGw6tYZ4BL
iHXhlka2ElhMZZAls0YXTd71iPDDWTiA6moQHShZIZ001LXbUCYeXMPPoVJsW2/LKqXldofdv2Rw
RTMpwmReP3SWk0xqIHx0ar/Na0maD8I4X0LriZs4sk+89B6tlWI1m8+dU3+CHC9iDhLquU+jd5hJ
wKNc2dkucwwH5M1ZMKE0DTSRO7aNj4ijDtZLuhPl40Uoy/d5KKqkWkOIxc2e06eU2N0puddd6Gvg
FRmU2XaHFKibwrvc2KsE4Hf9+v/Xgr+TFV7sFmpBFysGgdspMQlqlMHvMmSPAgRaEeZGTMG3ehjq
MqidgvHREJo/ydcSDZNxu8/mDUqId3F4lIZdYnVePrxaUily6TUtdss6h0S1svx/RLPiQX8kmwGs
tGy7HMSdEmTdHrdscdGTVbBJyZHSPs2tdQ99ju+y3ttI3HklZIbVrgjgioGUGQdUWvhSrjug9XLV
unuMaBbEcuF35NxDTgl0YXaRKHdxvlIRgSh8LLaktwJJ/wGVELlAIRsUD1KcxOFU2PJEgoR8mfMO
1SI/dGunttYOxJVOGukCjgrBkfxOT3vhLn2IrZJU61K2rVvqz1PTB2xMncTKgtA41CHoz+JUcISJ
jHLgN9I0i0wTPirT8M5cQFq/+KkGCqbZy1p934W/8skUXI1FNjkgXNp4sFiJyGdRzklxSEIGCZzT
oDzklQRoQNIT5EyCfSLyVC7aUsNYm2MGIJIzcizQmQ0JFx2FYSjYL94gOWd3RumWpbUhTSGwvU7h
LcflQq0mhdZHn6+HJjC2oXRnUTSLg/JhENxNRWBHucaIVssjo4NOI4I69jzcdU94W4UgMkqMbAgp
ehMyq4Ur70UgK8A5vnixo9VC+gSHS9H86Is56EJJ4KWCI5pycdasjEZZF5hCdSA2S+ZAQuWW0Ysy
8gLHpBycJbNcDep63ZYAK2rzvUIt5qJpPwqo5Qy4cmcS2vWsMhD45tXAAOIlKH6i6ADjk29MTy1m
gYLsrEmQnYUikW2CfyyNUMdL0i9y8tAP5bEq2p3UF9uiZGB7/D4i9dhKobMUkKVpdqsmiWY+3/6w
q7N+8V3crCd4sGJZ0kinPA+dpJycSFHsynq6beXq9riwwk16qddUjiJYGajklDKzzTCz5fJtCRUB
7lyvGr8wxR0hkqWjTaiG9NXgJ8f+mXmVZ5yIHzvLJnZSd30KaO5QzGyeFC/dhXtJzMeyztknMLj4
hHXOL0A+SuMBLfQM6lszchvIUiu1bg/w6jH5qoDgTp63Mh5C+2hHlreaWIIpuH5jubC/rsaF/TlG
zipNYB+Mcc/1U4YsC3T+UC/AnobnyKkdsRbC9WKzC5sc3tOlTVI5xrSDUOI32RJwwOjoihgf+oP0
sBacNXeorx6YXQfN5n9zLg72QWdFaIj7/WmJoUkv2xVFi7P0pKDo87ahzxpKa6R7MUge5cMi1E29
x2XlUB0Z0pB+EqxqMlscK7H9gFg730OClQQozLCdYQ6GQ+1YrrQHxR+YSL4KPmeF+ht+xmcOJZa2
fc8w5zQYn6VH4oNb9ZAgOxugJwR1+tZsF3eqDwZVcPwexCyWAuzgk4dKhAcepsA+UX/lSWA1+876
dnuM1y81H1POZwt1CW95tYbFzSHfhhLX9UVP2YerMPHgDc8rIyh0QT2B1dVbb80sj1fN3JO+xyE7
Oovf+ca37He7hSzoHqRUEoM0KNuW99avzBdd4q4esxfD5dCLdBJkZvQVOnSQj7KHWRfFD1eDpAsL
HDhpk4mcyWqBBujRQjl275fHVeH5v2k//nO/GBwQLR0pBkigS7gcaQ6zTmMoe7RBby6OPp25cvnM
rB86pIJr1tsVMv4QSRKA4dXj/mK4HC7pWmhaGYGPNniXWfpja+q2rp3BFGHny686H9wIfUy33ed6
mvLCKIdILe3MIi9gtPtReeZ9+WQgR+SxLwCIzAtd7dB5UhAf0dnpdM/znbbqvQX5r1RYDi9yJw6w
erkx61mCHysquA6hgLpUqmCCRcjP80/mOtgVwDAjndRgcPV7MyBu4pXIbyYBAix0ZhVPGiTtxLdF
AfzwVJR4wYymtEdQES0bw9ypsl+ICrXXhbqBA+Z60l+cpKlUgaV0nqWToS/+LMlbxt6yEl6EQltp
KaD1IbgfisIXk0Meamq5jLBhTSAp31oXbxedD9WuXfNansrv4dkEL7EBgupj8tJBaH76D27hgi3D
E0UallXUrG6lk9yDnQq95qUETuGdTlmwQCArLFBzUAsL6ASHmcnhErVGvZZj4FK8DQM0SW8yHF2r
/rLoJiOIRU0OlHpDyROyYIYX9GgU0/dkqB3weoFWrBLggCgQMznwiZfEIGGGMXX+WgtTQhrYxxOJ
02wz8JW9txawXSPISH2mUvwTdU0OfUo9RsIGnSGIgMsnVKNU4ITfNUGyIRmOzrUkMT82eHtg7uSB
0c0vD5qrB9Dc86htBKqv+3TfKLb4PeJ6avkDF00Ojpg2RbUyYerlXbTY48Hcdvbg5WBmRyXQKOya
FQAETzQ1sC4c9ALHTxt/V/rInsx9b/1jceT32QbJtQFiI8Pgs5+NVUul0Ss4YIbvzeJXYG1n0bMU
Pd8+U64j+V9m+BznNC20siyYMdDVUFUDNAdEodb16fowsUYOF2BXWOW8RBOuqODGhJbhHXREnZjE
d2PyWNBzDZVcJZ6fI+1QNacs61EdkPjICYBtUgCC1982jY8v4WC3G7u6B8W4BKay3M60r63xc5Jp
vo0zKJFCiHOA7p9S7Vh0xuu5KoqQroP+h3UOgpUxTtpSR+0IGifvYgplmIXop3T+voRHQ0pRwBra
JfQLmVWipTEEB4bitBA3N7OXhEa+xZDkT+m5Au3RbR8QfRgXHFK5MEiT48Mm5dxgGiaG96dQsiWQ
a7PuKQ3T+9sGr4bB5iq6alCimu/p2guPUNJa0WNKcbRPxCfNslFzCUzWoUvlNqCJsKnl6hlwYY9D
LlVVcxSJqdG5BRnPrEcPJqgKGAhFO/Xe7MBzn9uLxHagE3y6PdCrZ8KFYQ6YDKXso8EkCIqVp6bP
HcIelaUKjEWwxwQTyifvIgP3xz6EnRylLcOAjvZBtZty8Hvl67g83B7U9YeZj1HxObsy7WnaWLA2
+HPhLsShu2QzH8tTdC95iEWhx+Ig6B7vsh/Qj29fE1ek1XQVUi6+gNvIdIzAVSLDgWTaeARl6fNk
uYkh4gfRrl5qLuxwW7ZqVTnG+iG7Rn5DWB3ka7/6WQWx4Lmb7lWpOibQZaHpTiNf6uIVp3JuJ+bs
Z+ZTWSrHITWCymJuWDy01UkxDlTS3DpV/YaiUkADCg6/2vS1gqKAIj/PS2czQpEkA9+/ApXS+q5F
dD3Stzxf+UrxamA6RhU7xay4Rj+4sT6eVdn8Fet1Y5eTtjeH5Uwm8I+WpNrqy0shK/7tpRf5GYcU
s4ybOW0x790INYDopV7Qtz+Uu2WJvEqyzretXY9zLqafj92UUkaPCPZt3juzo5cBFPE8iCSAJjGx
8zfrt+rifgk21eC24auAeGGXC+XGRh6WVF6RulL3tKq2CbuHBLJrYj0M03IqZbZvWxQ59DrxF4g4
5cUy03UDSyEUgKrOS/vIr3JRCu/qaY/zVVEM/Kg899BUanKjTmN0lqGCR8bnvBVR0VwdyIUFfmdK
GZ748fHnAuo26fLA4lcp/XF7sq5eJC5scLtSHw0tHGmImGU5Wx1zCVW8kdgy5IDUcS2Bf2pEpJai
YXGObxZja0UEw1qM3zLeDojyKiXUvT2uq7vrYlycuyvhwoa8ltZ67AH7vrZnKIQRvFQ2pnlHpkGw
ma/3el7Y49y8iFOznPTVXt0faH2Hmu0foWS+ldWPaRg3BkhzU9zTLLRlmaX8fYEQrT3XIpGLq5vt
4is41+/SgRapidWkcfhWqaZLW1SZ4bDEu9vOBCWqjI7z2xMtciAuHgjjuaF5FEfnSC8cUOBsGnXb
4nlXii2nnnJ7yNmZWA+3jV4/Ni8GygUD0Ncq5qlsUDscM4dGhQvdauStczwoNHqA5swQNWUzBKWN
SrKJPAVtJR+MOt3SSPVZO+RupjFbo9amKu6aoXCTSdQEJJiY9+qhCxjSWBkZZWHhZK8taP+CYpGZ
X5Lk3Clk27LnNLRQ9GZsbk/Mtb1lgLlEMzUINMnvWa8Lo4ZOZci/VvSUxqOnt4gEG7w7KrJg0a+6
+6Udzt0XqFTIqppE57XgQLKZUz5O75R+1bbcQSZJRGwkGhfn2H1shOAuyaKzkspBoybo0yndUO0E
qHFtzS6HxTlznxEpnmeY6dChamlvbaLZTbTvSzQE6ZEPfmynH0TpXtHYOF+uI1JVVtvQU28UkLzX
vQjccVpVCiDqvdiOT5RdDI6/nsZtFReLCjvjzjhVR/1N8a2T8SP+CUHc4RztLLw+TeERVJ/QM16D
AVeUsxeMlC/EyTqFWlNf05NMnsD0vSdj4uZdKBioyAp3bA6zBpEKkDWdFPJbL7Jf5RB9ZZAYv73T
riaQL6eTOznlWorRVFvSU1OoD4zMGytim6kqmZcNy2Ok9MD3YYug9jdi17dZ+t0PaKoFn8fQ5ohO
Eyh01sbdpFZbiYX+FDKvk0gJXnkLFX2lH6bspKXSLl1Ej/jXjsbLD+fO36mGmJ1mYhWgfWw3+UFB
/Nku1lEFHeiw1ILVWP/bLa9bV+sCkbR+muShajFNobxdxsQz5rfbK/FZXgjpncsBcWDEpEoftQoD
okF+xoMyiDhdBZzKtV85kqM+Nglq3CYPzWw12q9FHGgiLORv4HmpslYtgYXgz4Gus7dsVpa5BfRG
1EfSTPj+JAApwoGUstA5jxLMaJbr0PXO/JV+bW42veqNUNlt25+xJqhkFy0iB1FzN5pJGOFY6eXX
sGMeYfP/5ib8rXusGgvVydi0SarEdkO0Y2SKxHMFwMDftZMmg8JBhoWKNNmNc8Ud6W8Zpem33XH1
thsOz9fIaJIxZW2dIkESMh8PW2Bl2ycNKBWpUIhXsCx8ncwyjnpWJXB8JA9aW92BE5NCJwIJOIj5
fTO/4eUV7w+3hydAD7p+08V+1ruqmqIJC6UPyyGpvmLhjjmABPdlSXReiMbHYUcyT1WeKrA1R+Mu
k6RAbdCWdns8IhsceCQVM2eLYA4Vo72TzMxvskJg4mrf7QVAUS56CWOoh5F1zlZmyAGFjY2D51VH
0bxufhyzrWT7zEkhoAzBEUh62shO0vRhMvaj1v2rHkP0hi3aChyG9HEV1qzFhm5qPJWHC1AjAR+B
qPlOZIbDDcmMp4RoGHiEuqhhCPfgd/0yGKJc9PU1BGs3qGE1i/Dk3Qt0GcuGwAwNwMxbb+MXTKdr
oaKlY35opyAZET0pXGW1Q8b1L5vcPlBoS2i6wCbzZPTfe1piE3fZDMjXTb9V3yi99e3vtq++P1R8
xpYPo9yGiAojZMp6mFqPK5VeB1FhFE250R7k1vU2ArWK5CUPw+D8e/zWUcdJhI8JgQhRkOk/Iydz
SyHTvXA6uG1EQAQaTR2+DIcDcVjyzoXyvgJ4HQjt0J6C/+Cx6vpR+DEf3MaqZHDzatL7IhRvqub3
0FctIF+sov+DbklA2XbuvnWZbhtQFSjAwKrakqsIcmvXvfzjK7jNNLRDulArsU4zVV29tryRovg7
zL3bq381hXfpctxuYkpXj2nzPsc5aHs1b0EKfo039LVLKfuiLVAitonptkG/Edi+lr39sE15ru9a
7WNGWtiWd+3TyhDY2VogBfr+PxCmWCPnv/dyymfWSBGHRdbDFg2iycXtJHaqYPUlTd7GKCYSy7Pd
BhAqc1eGaakXrV33lWF2Xlda0FwVTaBoUNx1obWgoGWO74MCyX+y2KUbeRbUBbRsozmV/x9oJl+P
RP7tl1TmIMpsyTBWKUwyD+iOB40n8OedIk95QHmPEy928kI34mYTARZQmUMpdVkS8C7DLkiw7vTd
eGycGP0tut0PkG+ondIRxuC3gQB9ZX9GJUYd4+lrBQI5UHeFbhNfRzFp3dm623mDN7vQfgmQcbtb
X/RFh6nIezgUyhPIfBir9+SgPm8pEhOKIP7+mzvGx1JyEKMwWtbQTqanya8HuwdJJyrKk1W0j/kr
oosJAq/WDF3ueA5tLCrh1lUwhAje6Km5rWle0/lrbVSGpUye4odW96ufoHvAjvRFFRK3MZXy2bNc
Y3mkD5hTaZKgImD5KgZdN78FsCbYle+v3BfRbN/oS0nxCgOoQV8UxBTqn6U7bdZC3MbaEt2WN6JD
XOAt7wUYFyYZy6qwMbCUM/LslgZGrkfBoERzx0GNAWoPtagxKOax3J5cVLZ1UDDyqgB5h/8j7UqW
20ay7RchAkNiyC1GkpJITZYlbxCybGOeZ3z9O8nq10al2Ex316JqUYqoy0zcvPM9B1B1t7V1M9/9
wStkZvKK4T4bhs3RhpHEbbtC8OQglo494oETYpfbmJMEzGIm5Pm4CGOy0dGzx9wI1GifJUVy9v8U
cVgD7hIb4wjgJDNPKyoAA5hYZ9lJe/tjdVYvQkY05l/ZJKXY7F2sSW9/DGeDjCSaV7DIMBeJQFpx
Z5/I+6nEWjvzXjBDw2P3AyW23G4xTMPerDAoFakzZ4lkQIctC6Y3scus4+wNzETkMRNohkcQ52DA
TyiSWZ5r35yzTFJRRtFEz98cyhY9Fsf2B/kVFfBvQH100MQNgeHlxJ2NearYE72my85Gh4FQiWUS
QrkjxzRr8owFJul+1m6xyHka0TRXEIA9SkiH/eH0Pxr8jUzuzLPUNepUNvRkzWCinwfskb5cf8MX
jcRGAmd8q0hfQdME47vqIG4CPWyhC0wf08ZP3+3fEnQ+oKuAmp9gXJDVDvRqdLD05ihtdxM+Xj/I
RVu0EcPiys0LBeBU1pQ5uyp5dmQAD+ar1+m760IESqDz8Vu/Jr0+k5qeempjegx5EaN7SLBviLhj
9LI4wHpOJuQeuPzkN6fjLG3UG1YXsoi8xXSe9AEXxSAge2Zm02O704PVU3ea1922IHyAHxMhnYtu
l4vwQt1UZkvDuVv1Jc5OZnVURTASIhHs75sP2NBEleI11PAB75rsHiw27pD/14S5rIK7uUfOdJo5
qeRcZfdIWi9vW6eXBZBRInXnzESkYrepjSXtFPYFUK7u+mkFBf17nYrg1K+/XF3mbAO2CVUS63hX
SxdnNobSZlM4hHVxAnl7X5x5MMYC9OYswu68qf4hfcQOC7Ezp8ztgtqzl+7esFUt6bbmoLWJkvcY
sPH1669OoBl8iGZgv1etEjztNqmdGNDFbYqqeyOIZkRSOAMyrDSOLBMqnjQvQ5wGndy4qyFixxZZ
ED4qy3Vgz/fsJZNAf5U9UFu8EeyQVHuoCcKF/IsoaRBK5GzHmM5DSgcoypk13gA9zK4LGA5Aotrp
MX7M7vtAOMF9MUD4/dDOP2rzmlfJ1IqyhNAODNtg4ATkSOzXXmncGMSbErC09IEIJ0PwIvggbdB0
tA5myLQI3Zsk8/Pk4bomXtxA2ryH8983x5pp3ehmBxGjP/vtaBeFO0kMT/08yg2zSAMjdlncJ7pR
0eE4u0LkRumsBpLjCYjQI/jS01ZwOtEL4CzKsEjqTJgIRdVuZBJhmBcTkJYAFElkU85dts0daq0+
98pf+giesBs0h61gspwc8ERYFmEMRvLgpKihPcv++CIDXgUxrDiMZhd2JS45u9zNzxhypdPzEv6m
MSIX45dI+gZnjEJ7ArOatFT+ddW53BX//SLOf9/Ii/PsX6UfoJVVaMs6xGuc6Jsl2f13kyXYzvhg
+eYv3Vl2WEjCgR9EbQ6RKTh/ms1vqJXFbNFWgylobcWPwbTwzLgnWfTcoSzvmSDjEBaTL6uVqYPl
BuyMlsH+vhE6ZWnVrkNtwUHpu2UKwlQPllQ0D32xMIN9zP+Xwnn2Mk5nzMnBri5d4ZXZO7g3geUA
tHbPJBai2soFMpig33Jx/x7z0P8Wyj3Kuk2iSGalixikNqiVlBWmQFW3euyCDAtPBgGn9clAf/7t
r2q4KCy7XKnd/ADuyS5W2uhNZEKJcWoQXz4SOXSapshsFZyXXVG69UCdVR2DVEs8lCCcXALbh/qI
7uRp1AvvupKfu6efH9XvC+HihTEyrEJTS+tErMGLBsNwLXPVbCW0ooO+VnOQ5LPqrAnmtgbMVtlh
IoOAtJmeNEuvbb0PJ0dq46dsGvYldmqnQXezDq0VI3OoqQIxfPgal5aLbuTzMueTu8TKR9x0Nph9
Xcsimk9pt9g5jfamnIwP+WTF4CnsA7Wb35W4/VavQRg2bGDi0SxVW9FUwQ1cVHYQu2J80dQIPXfo
Nso+TE2uGGwuKqYUpC8HpauClL5cv+aLOxGMPvb/pfDheNsk2WRp4JoYddfUc29qVqfHDFEyyoHZ
rLaWmnZd5M7aKh6NPwTiL43mb9Se3zWeLGmmI0as0aV/WPt1L+UVRnvbzMvl2g4j2c4q6zaWUA8h
/0sH5Le+81vGuF51His8uFxCdaOV9rKBcW2wyFw/ocCY8IvGupm2ICyEGGLWTjUBJJ6CQVYbgkR+
McvbrHmTamGB47KH//fbMbk4TZmqvKMNAlDtafYt8PeA4+28oUU0R0ZdWbw0ebn0urlOTo+SKl2n
GY2kk97cyalxm4KhS3lFndlVJum7Qr9HHVCrktgxumQPZFg7rhD/Ny8ZOIPT4c6Spx0hqmDn5j8k
u78vgnMY5ayaqzHhVyFgve0B2BgDvVlD5xqUAhKcVfxOA+rpWKwvXL35k5Xvi/XFzb1wzqQpWzph
vYacwi7yZtSTUnLX9q+a9NxFsGbA6CusxC4AmK9Fs63OgyBYEKkC51dWbVatmoVIHXC07T49rFMl
esSiM3KuI5OnrMvZLevAJct/1H64Z8NE43t5EAdbogNxfqGTo1qDdsNPAW267h6tXIgZy/KzK66H
Xz0eijI1yhx3pifoTa/SYZWVU5WEnhXusBrsdnOBwDLZJwBFqFbl/brFYBpxTTr7dRu7b44gu567
Ctw3eufQlGAI96aI6p00C+oLgpvkt5DHco2jpoJq5svq5vXsGpXo/YlukjNEY5PK5hzCvHeeBIBD
aq8UCdyAGpel2dpj6Heao4AeMX2o/Ok2PxLwlYv6wP8hS/i3EeAXj4GdY1SyDPXEIFWQoqveTHiG
TX9HunCnNjdjeyOp1Ukz3gBfeGr11imbl7buHfqO6U8AMwB9LbWcTgP301KAnW/+Embq7vpXv9wu
+20o+EVlwxjkSQ3PfQHNn4IEOJ6tF4GCiE1EhU709bo80cfn7NJagk2rrHEplvKgkkODtvx1AaKA
kt9SVqJJb+K8xIiBQ0/FsesAIMJ68IYtBc2t4tCf4jnDy5nY70/NWaJIwoKUhuW0U7c0gKN/M4rQ
01FTmsE5ujSVKzjixaf6O3g6f9PNUwXU+jI24KRBBcZ81cYD8HK13XxTOFpgvNbLvjxKB2iTY4h6
qxff1UYw+7obwWYcqhOtiHbmp2Sz7PNNf1D90ot8SeBALj+fjSzOh0ZlVWVmjKHhsT/k0k2tA2JI
rbGhkNsmRY+1bgCBjhkWeV8WDzR6nPL7SZN2Rv+wlo23Dl/m8XbAPmISf0uVV+xWCOLki9988/s4
TZ7BK99aTM9ygFyHbegANM3JsXeuH81WBPN1OU/bSOP8aTJraVsliMrbjzV3SoAKqF6OtpF6n1OX
mg4AAT1WYyi+z+X/EkpuRHPKna1RGK4sVJexb5kcIkDd/wnCtUipOQc7r2YS6ROmC8MVOV90lCIL
6yeHYnm8/noE342vmqj6Mi7hokCH5RjgXWFAQbA3zZPdUi2QTGG59GKq8fv6+KpJFA1ZMy0qugJq
4dQJ9cZS8sH9EGgTmtrJT2v6XiLfUdpJYCYumtqNYBY+bR5ruiTUUBsoaCWTw5Rje0yIA/dJBMoh
BtXAOsRyOYsfmyHjpOsZQO2ORHoCDI2ZiVamPtd7OAmcFVCMUhuzaJKPjP8E6IBjYLw3d6Gr3Rkf
oa3nAIAW1ZhEh+IediPHS62ao3yMcsMm62uIKul/qYLcobjHvNalXK4UEhYpeuiK0U3ieNeV38zZ
cIX90c8wFZw07v0mZqfmkwRpbAFJcVnJrr9hWDaVb4pRKoTiuHc8SFgAHRBVHElAfi1365muZnUw
VdkH4j4++/F/i1r/fji+szKpA8oz7HAGUhorTL8nE/AjiWXLEgC1yEFKRUx2nwMMTiQXKA8hKbEh
DZVsgRIPcEpHJxibQBGyvum9NdtjlVZ2mS0WjW59slycYO5Bg6MvTXqmmBUjvkF1MFw+VPOjK1H4
zATJ1af6ASeLi6B7OVItKZnlYykTLzTToAZTn5IuJ3XN3FBPD8Vk7ZTpH76MT00XLGXGbQ2xGBS9
b9rQVrHuTY2niH5VZcEstOCd882WsiutVJ6hqFX7kwIIfRGNdIt0kzMkfRNj3C2EomjrfWw1N+3Q
OF24fFtMoHX+iMrn61ZFdB7OqrRpEmPTE+LSWvZ6rPQ3ItQWZmyvPTbOksy1mq90wdcBSfmxjEAr
vFSveiLkX2fKdU0OZ0L0GpAp2gQ5odKCtMgCrAPc5vwxTED+m3qbjKZLCcKQ9B6mLZCH2B/y/+E2
TZmA6M9UDAv//rv3rPu2V4cCv6HvIwfLsir976HG8Ma2IrjrlFKlB9QOu85BsTWtctd8cYhVYk7m
JY6A97AMbqQ8RPUa28Os35VNaAOO5ZGA2UEd1re2lLxab/0c5bXrqvQ5K+R+GvcFWi1qkiLHT0Pl
CvgwrWKD/XFvOuMv03L6R9mW3v77Lu/fZFJ+zKYdo6Ik2dnVK5hJbZy+aGwLE1mzVwCQcgdewPRO
VCf9vBHHSeWsOW2NkdYyTlpO1G5kTKRYDi1zLwJ9d/xgsMrhsthyGD+VaQ6igvskfCgWjIspFVZS
Uieig0dMyRnzl+vf4FM8zP0wztp3g9zOBvth2pQe6+GetD+MlY3tifiRLjq033pIZc7WTw1wpkNm
6ydndhfcOFZafcDFYP3SNzRHwz7Kz9BbHkTd7rNz5t/5VjCzaJsINQTRcwJMBbBqoxau1NjEaB6k
pPTa9SZsdtX0qqDWNo/F/vrNXjKUW7FcTEnVZBhqpmgkah0CMAdLRNR6yVNvJfCWn1ZyHDFDuZKP
cZ6DtMFchEpsUixHWoky0c89/bOqmIaqG1Q2Vb4/GbUSietchq0CNfoMEmk0RIOpchg4W/aMHqkD
HFkJsV5w/SIvao6lW5Zs6RrVic4ZSVgmWWmkCeu3qMBWjysgd75XTuYMPjCkbMOyjfIPZskuhphb
sZzhVOJUKWksdyivo/8OIkiPFXgQY77OdxjeERnDS25vK44zhkUKXlmjWP8SJ68e6X3SwCCCjdyd
XIxg5ZYbzx7A8ESSL+nRRjLPq9fD2ZoTPUuWnQiIz914Yg8zfFIczZnv1sqJf7bzH9BgXNSprWjO
LuZqoSWTqncMAdkDPMb4FAGFF+tSoCSKAMIruYZX7rOTUKc+1ZigzFvBnN1b0wFcrQDVZistu/bE
ZrVmB6wXR3knglo+7xvzBmgri7N8C20r8M8qOCQog9N1dkv6RNCvGaKbYnrLVsxAo+2ug6Y8XKlL
8syzItmX1J2aFW6YftGLFkgariXnwVB8a2WsriINqfSvUo05bvPHMt5FeetWenocJyy+AcQp6r8l
3akCE422JjaNe6cx6n3WlqIq4edONneRnHUdFGOIJ23sTpr5CJoGJ66ml0iNfljjc57qoFb+qVb1
bkqrXbuAZbn2Jxn8eCqAFWfgggCXb0mAxAHuP6t+LmoMxlnPCoWjKx6S+DFsU0dvfB0IestTl834
v6deUiX7uCH+iv1TZO5ep81oVBzk0MCsz0vYpE4rZYXICLHnd+0jcua8S6jG4IU6FPtlpwCQndP8
HIDJntuSrXxnpC2gbd+pCWbJV4BKZ7ao0i/6AZy1b611USNp6E6UYIWQYNFstQ6gonNqvcGcSuqq
64s0CbooF0O0re5ytnfMDYDmxfi8o09MlEYUO/JMr/8FcPbQNnagwBZYI/OS39xK5Myu2tMo00eC
15LpjgFyyLl7Aaigo7dYVv2ZLi9S9dMALy+QuUCVakvl66q9tGBGxeal3N+BQ8Oe2X5DRPFx8Gro
ewjDoqPKklfHOAW8FhausH6VKLKjlKvXkxjzEm9tFwx9kCP47TMYPb3xsmb1qrEE0zGWqUc/Xb4k
/ZeowliIcV+A3HSVKRZ/SptkuZNNky1rKVbL/SInwJkMpvgxp99rClw8JfEtAiY1sM1YeeJK+H+3
XeUa481ktl7YlH5llPvUIj6aVo9W+SrTXsZMLBhd+hywaOr48M88Kk/WqBhJNvcyLBJTZo0tyjZO
AeYfZAIHsNzugWoqCxVY5FBNVsPcBGJjN4dkSGDsdXALYhhlAOT64PcvoW19TVyRIn0e/vi7ZeJn
IEx90kvdVP8y8fFr5Vju5LfH7ukPdrOYCb9iHfhBiCqri7lqzA5LD8WjYnf2uNMC2DRMmTPCZmGw
IHBf/AzErJEYAP4wBuXt4tV+gUWiGQi5fSBuSYtMwPnBbj4bFr8abGEy94W4r35Tertw8M/e8tsv
8DzCDRb1M5IL9+U4W0tK0spqh9PlaeGPyS26rIewDl3Jom6+WrvQmNFg1cP2LgsR75qyuZuj4lcN
vFenyDMQZU8KdguH/ueoN3AO0XhnxpVhU81c7jsy/4gL6VZO0vdEmUdXtloD5IJqascGVqXDpHwr
Iiu5KdIBPqyvjV0WkjywOkzJqROm1NKPGt2RojN9fU0BdNU6tA39sX7WkU4X5k6TXiisTxN+tBJ1
jBmMyyGeNy5P0wNAi9tF9GOQQ3uxSuR6Gsi+qsgxwBhvloudpVhVMvHf5o+MtkGZY2kHjKppWDtK
9lIMg7PmE5iYFnsMQ6ecj8tkHfs2dlfQwGea19cPaYiJogLC0c4FEIRePxjWQUI3KwILbCz9qMxH
JX/MxsFBh9y3pJu2m4OShH6G2bISG9u0Mb04A1cfpgKItWKqA2RSseTEMwYylYeUvJmAaRwAxZmZ
h1b7qeo/2uYLzWU7h5kFU4eRqkEfm8DTUm2S0AAwKDuLgUvWs1O0hZtm47ckpwBcwD6Umu+q8Qav
1aXgJwAKoSVjAFp/0GPpRQdTRLwW9twf4uhnXwI9smxtBm8hFYCOA7pKRXck2ZfyAMAL0x+X7kUt
Aqk4WODezdrVHTJ1dsqst/soeVOB9mNlT5P+Ps3N1xR0lwbtMbmka3dpjBudn6j+RAFQN+dHU20a
FzOLAKeNfrTyvYWtPSojBZne27z1o+HVStUdxu3BINo4YfeYIYWVsAfeAaY0i1LP0m/iKtAAbVa9
h+ud3D5T3QLA5WDrMxA1ASxB76QaKD+tN+qI8+enZNgP9WwTxvxulo0z0x9zTV6XonvSovw1n49N
vJ6S6piR/lilBwluLKzm13gMj7FReWXa3ObdckglkIhUd3E2uMWafNHBfUjzH0P+s2/kk0T65+vu
RJC58M39Re3DaqgQIxD5W5W9dICp1kQY759HsP5uE3gEcr0xwj5OYIV6N3tXXzJsMmaLq0jIQiVn
PQCkI3JkLMImNmnRARAmSSwhuGLh+YY/gwfXlgRJKMsG5+cBg6ugUgYlQfckHji7VJXZxEA8Gvk4
gK1eqXBYefzeGY9Zfk/UeykRQCOLPCQPLQ44OpiKFmfqXczHvDC202zfPJcPYg8piF55WHFSlaVc
dzhRCkZzbYf4CHR44nEY0ZEol1CasLhgrkX0mO/LewaL8LH4EihlxCcSlSUol0IW2mroo4Lbey3s
1Q8PBVTyAwMgzV52U2w2CAtZAhXkUVVKCRNbTYWAZnJkJ/yFDAQjJ52rON0P8TT6xZ7oRgcpl9hR
bRrqbu5ZjBgGwBM85SpeGsPhh50zvpZO7ugigFVRrEE5z6+MldHGBHe6PBgBiH+D1AW59tPkYm/K
F8NMCNWFS6rWAgxiUn0uA9DXv+Iow7ZeyU4c1ogsGF/rN5cRg+eTxV7b6DaP/erHrzHQoQrwfmIG
fT+/9DMUZ4gRMArL3hd1x6CKYmC5QNYN7l0YcaGmEjGZ7mCt/gd7GQhQ4T5sto+mPl73CJdD/Y04
7m1YRbg2fRT1KK9USCa89ERc82Fy6S/LrwMRGOXnnRHmHDbiuApLNkhJDOxCJm4Kn3rUQFQ3bt6w
PKK55alyoqB8IYA4xo5Me6ebN5ly/4eLBqJ75l5NYeRxOVRpf36jgCBiRMBsKgy0Ui2QNoSzUhft
6ubk3IPRaTckcoeTgywbSOFYrsX2nz1gDK2y6ze2JsT2bbXGWVcHtI6djOsXKtfF7GfzI7hXFGnm
mmUJfgRTLlRKmXYRu7SbZ3ztP5nHFt0yV5UYemWuZfn8vaUPAhwFtplTv/81/S10/Re98eZ4XEUC
syHhkJeQNvpWCzprg9VesFiMUuWucVklILexTg+g/VzM03sx09sIZwqwyb7GJB0oqfCSGM5PDkAr
oBn5xGdRh2iy/mIc91sUn58XoapVKoHuNvlTVYbfmwL863MsKildLPBsxHCmCPXOpKyjDDzytEMG
Ze3G6X7FKhvAc49djznuzpCDJC7f66j2287Y6QlAP+hys/ai4SWRneLz9r4aa81ihiPFrBtxQFIO
VVpwvyPgOIRZu0Bt+aw9rFHbCnt8SxZDyoDfgXEYndVZ2O4euhr761b4PMr9KWbd3DRnHFQMHkiy
LiHosgxvBQpZ0lUAF9BtOtZ+TH9M5SmhB1naD9Frbrok650hKkBzi2GM0AyUxe3MyI0tzDdXmHUh
arAu0o5Ew02jRcgOB3+WFyfSFaecXqMOk85R5K5VvdfnLFiqeIeE0p3k2W80zZPRUkylQEKZDhAK
4BLz2iFzLLOz0xQpJvtFKn6DVAepVbntoOxaQPIZFNsTqpPNd3TMj5qquxG2sUiB1BfYXrXRO+Q+
0z091RxztlxZjx0pfYwBu2bR2zIxd8g2y+9jb9qLjO2NFE321s0tGXVxkKbm8l231j9SDUwLNBF2
zC5quqnquko0YlGdK3iZk4FRahPahb3vj9Xa/7VQPDqAdohib/Xqw/8wJAxXSEEfTiyFmDI1OXux
DkVO9QSPuMdo0jQH6ON562rdNItum4UISVG/ZDM24s4quDFPEzKiaBgs9Tgt1hPBDv+E2gU1fnXN
R9VJQW1NtZdWk/SrSBf6TMwlfDWLMN8NRU89Cdw5drFU9AD/EViWhUxWstO5DxrUU0PEmXWPxaKw
lQ5L2u7iWD6N4PEazdg1FUwI0bnXQVtRoxg0G6tTZOnqj9LQ7Aw5uYvCsgcNl/JU1IXkhaPlKdl4
kDPTXTusHSyooC8VChr9BFqKQZp2i/IRhpCiDDdhWXu0BsIZNvFUIBUPnb6f68cwmuzrT/RiA4wq
mmlh31Gmms5FLm2dxGrF/Pf8AU62G/yo6CY7YEDvFXNevwy/OFVvYsbEi3HvViwXpvSRqmSLtbBw
EKlLYO6iA6sgzi9kJ0pbLmvI7xNyRqiw+rSdJihka01fVxIMxHqME5FTuSRlk63wrIlWGo1NjqVG
UC0rXkfRXFNBJpK+p0PlZphgUeoapcHQ6VHmayS4li9qYfrqdL+swr2si2b+d7/a5KKTnpClLBfU
QxYd2zTfLBlcXf292SjPpnmQMDIFIrzGQAMr/F4n9c2Qxc6kvmCNymGonOF8E9e3OYbOs1UBsfmR
zkLOINEv5CKaqljyKgtRYCWBMiDPagJ4oOfBHV9C1cZChifQ8ouGcHMjnFFakkWVtAVZORCZ/bFz
WYA4+ENis9W0xJ8QzAijNnbLn5zfb5m8ZdIi0k6peZap+QXj4TrmKHDM8LfNGLCEOV0cFFtVV+2E
KAQCdeRpFtu6WqIlZHkstjvb/qnENjHNM4H1EDVf+SWnVakTy8iRUmbKg5FNTq6FdrRQW9afpeLJ
SAD7FDoSrZxqjH05BY00iqHTtJt7zSbx6soKQcEYJdb2awh6tDl7VpS7Sj3N85d8nTAF17oSVoqn
RXI1I3PzOLlThuSw6K0359QbcmCaEDQeUGhcLRPAc6MEpiKAn0hEBAssqkfwJI9GNRulKSFVZ22I
3nyMX1nPClMgLuBM2/H2j9bxLob+GyXi7eQ6gMurRtmqWXb5XLe+mqLh2t9O6OeR6ZDD0FRh5y6g
JNcHdEgjW6oV28Loff+1BueXXA9Ohal/giGDZbQX7esgfe/pt7BBITl/xSIctjZ/yehs94B/nKJf
SvE1rfbYA3eqBFBWyrMEOh5DLZ2uvs1i5olOVI1dLT0wznGFYIH8yyC17vUHe+m9bt0Dl9CNSm7W
Zhlrxz5cbGX61sdP1wUI/R5nIyUsOoJaFX6P1bJYO/1b8oUhmCJPBvnpeawZXVIhxsLnDZdzePTb
G/GWT1nCqIlxsmaxLRAjl2/AlrGjB/Ooe6iWPw/o/zp1IO0NgQ38DBX89xoF76E6EndRM4bQXwRm
S7zHPmJmvHUIhy0ZmeSa+CBsTtIvzSDZJS0cxfKtHEuz0eRlauiYk2k3bekP6rADT66bSwP4CW61
gnrNUt6k8ffC1O22y+/62bIjzPoLdOJybW6TTXCfLE0NMCC3yF7Y/BdGH/4/yx9fNMf6KokbuBeN
6EYg960WY5imCrMr8Br1Xj2YwPL/ybYyRgelBfDIopUrhpK7bGc2UjlfpVYl0t4eSVO+Lyw3O6IH
6BYOdfLclv0ltMdHeSdaBrn4HDYFLN5ZRVHYLIsB5Uj3QPacVx8xbRUgDAwqGDk2AJYqMEDeH5xX
UGDgXRUhoaKmQNA7RccwWI5s4AyYje78ru5EIyyXG7u/75b3V+MkUU2LWYVhRO91sNe+3nXFdMq0
1e6J7C5wJkRp9mb2nunmi9Q8RXW8m9Taa8d72pr+ZO4H82edoss4KsFMH6ZovAXGo1vIIFNagWIh
sFOXLOH2w3DxuaYWUhaOiCvPSo/ZCFjpYN7VXv6uYDRuAkDp/xguba6J/ahNUlXpWdTMHRSfDTxq
qm2GNqvkNeCeDVHbBLzsH4xLsNf0KV7aCGWvcSPUsLD9Z7I4vXdXP7HcBL7sK0sLwP39ispaoIDU
CWC9lf8H3TVBBZHv7tXGrGNMHSdm7gDVS2xJVA9s0X70wNeJ+c4/UHyRTM6eSUup6YAoZDmQ7Mgv
anlGVdKC8LUH/H72B2Mbn+FRmQ/4XRDgeW+XadW7UYPXS16AmIYu9gTqP3TFf3RARJfXk+4zgKwe
Oa3T5l/NwpPWXfM8mLvFxbzyT+EU5MUY+ffv4RmITNMaVMPAtaNMjxGIM2C+4epBuzNsxdGd/JB7
AKQWxuYXX9VGLlcCnAk2MM0QcqUGvmR1Cy/bNZgGUgJUD5o9NFwIDXlRvTciWUq0Ue+oV1Y1iqDe
kjm+rf2NOapfysJ0zMZyyLA4+STA72J+4tN72gjkLMeYhkaTWyzCoaEjA/Byrd1Ev9dnzMy15LFQ
j0T+ft1aia6VsxtRL6U0MSByzMv3pitvYlN2r4u4HAVsjsWZiSkcwzyMmAw/1r0JK9K+trNcuKj5
RgaimziTO2MBXbtJLhrNpQqcqPNZ5PSCeMkEuCd6n9TJblcVePuFxyDzsFOLDDq1XOkAem7orPiX
iO6XsxiVriZpUUCHRgMvpLqrUTa8fr0iLeVCntSc9LXRIEFRP5ImtXXjbZy+YjfjXqnUx0VX9tfl
XS6Abz4nF+0MUhqly1ll/MTAt1TOpHERlvzP6MSil38xpPst7pzQbl5hZZEw0wk+ZZlML3KyPmjr
s5DD9+LGx8bMEs68UKkwzJZJ6drIn83K7RByl/kX3fTpiLFQ6zaSrUfJGAW7fkLBnJFJ6goJOTnb
U+MwoDuvBM2e9f1ERTWBceGJhjAMs6gF+2xkTDyQue5HOu7ywWuJn7TgLNa9SNcE1QbRt+OsSxoW
yVRSyEQF76uaHFpdfSnyUvACBC6JsF+x0RCtLqpBbvACTLX1ullzdTN6qsfumBYHrZYEZxJJ40wL
aaO5Htg9huVxUTDBAQgXUMhhgdLytOnt+mP7DNj0d/fP0w7VS08LFOdRCnXNzqvyXZ48qtmOtQUY
nONk7a0B83KY2vOqEExwQEBgBNOxwDOJDs0bmSbElk2OKwYkHvzebR2Z91a43GcNOMtF66kCm0k4
A2Pp7bDqrCFuKuk3SVNf2lhUGrqkmNseBPfco2WYM8CiqEcZ03RDadfdB5l/Xv92lwzzVgb3ssms
VOhY4NOhjInO1+RpVvIUxbfoc9T6c7N8XBcnOhIXPNByME1swapHq4zsVL6NCJYz+6d/JoR70GYJ
bLyQ+VU9BRhi+L6Cnz7+fl3GxXhhe3H8e27jf1kNErQF6o9nH5MEFHMBLcq/3dMfDLtc0rmtTO5V
T2Y6x7OB2yMP+ivDh0t9Caj7zS3eFhr4f7A0L1IPLjLAysC/EtvZmF2CTmN3OxrB3MheK8n3kSLi
shXpB/eE1zIEdiWLRGK2wc6audINsGIE1vHiiNv2IrnHG2eEVDN2ko+9H9/T1/U2fCkeioCNlESj
A6YRsgONsSdQGcHh+FnB1EhaYO+E6pFx6OVYMLeXuwQ0J/LT7LQvqPaOx8LHouEsAE28ZBc3p+Vn
B1erJFLPUoS1U71YadwKAF41VXdRkz4P3RBcP6dAS/n5wSbGCppU4HLn8AuWtDG/LBo4EEngrEiI
JmmXjExC+SzDuWhf/tkJOAOSo83VrUwLSZSepjW+VZaHfyaBqcomGlimJYulEhJkEh061UDnX3CG
i6W37VfnjEVL0n999cmpY7dbPa1wopvSTU+MzqdDY8yPCJa1/6AafSmK24rmrAYhwL/oz6+4GZ1q
sPxkyj0KcFxZA23YKtnGfB9XorEEdiA+ndpK5WyHqlS5abKphClRsFqHJK5VgiGSA2RZAgMiMIuU
sx+9koaKxeodi9rs5BJQlJ0ShNV7qk2gowGtqBl5/0BhFJlf78eYAGi9Qqi8CcLoIv2S1Pt/JoAL
NnRtkEnIvlmVpU+hTu6MRoAreF0jcQYu1iioHI3VgDOAufgovUY3+i5/mm9aTGx2txOb2Iy/hY+6
e/1g7Cn9R7WAVM5YWCDF1BUWqM3lSY3ru7bWH9jexHUpF1Okf2sfxHA2o1DRrShZWUQv3loM/1TJ
kwV6oFhCYbNWwFUIlESpeohHKtCM/+DM/t364TOLltZS0WNO9EifmvcQ6RmjaGD0kOGpeh72wNYR
Fp3Uy2/tt0zOuADr11zqDpc6Nvpt3naODCrxdS2xRDS6KsX+QNQEIKU/tMsvEv7So5tKeSqxcqOa
+f+R9mXbbetMs0/EtUiCBMlbDppsSR5ix84Nlu0knOeZT38K3uePZUQR8u197WU1ATQajUZ11aoL
R98YXvWy2Y1V/o0MK4c6rz213IJu1KwCh7Y5uHWayq6x5w/Cj68W4lJXJnpW8kcy7UjXqjehQVCH
fBDHYqtv6GEhu3+QljIg6fnz6sOuEJm6pTKcjITkEOUFAKyRO42S3SsbmRCQ4N9tqPCHzQZNPmV4
XHoDXBS7tCFuFj5ddnXJ2ovoL7NhemHwm2yh/1Q75zaZ7a+E7OJekrac37i/Zs0UIhLVQkIBskEu
2Ff3k9HuFvB4slniFDIrQlAiKCdCHQNWOqf4ac/6S2auC/RMXZ4zyfqYwvq0IRvCmQchOylW1N5H
2UPa9xvW3UM2UWLrLCnLySu3yHug19NkdLxMNHro+6PpxgrXPm97I565atf2tibuuJr91ACjcshF
s/77g7QIzK+cOcpqnuHMO6N7jVEGh2Th7MbXo6/VXu33PooA6xIdHrI8W+KfVFhRpe5IF03cskbv
VDVZ9egb1Bt7Uw2z5Gw52/twOtXi4dKWJTEhCoWqcXxHShe4ieILeWp5H33kc7lUu/GH/pq8v239
uzz41w6hwpnTdnOfUr4TlUVfT52Nmb277LcyXIFIjsKKUo8Y3o3hS/kLWtAdIyi+QPLSTYHwjb+A
zyJpV+VW9+UvG5KdSYUzZqln3Q4HjK5atK9mza6TvgN48uXyCCWxmQpngmKkkAHhJ5lDKcA/S5DJ
gOEyC0L0T+fh/1YJiaKjzqvM+m+RUmx7b0BQ6FAeKdO4OlRA1unmUcve/tNEiSj6VKtsvefbqgau
EydY+b3WZYA6yVT91tqO8qQS8cVQnXZXdYCt2xJApcyCEBxqh8xDwy0kJlR7WOYT9nh5ns66rW6o
jg7guAGhwM9Xuw5Us8RScNibJMIL91Ypvrcy5U3+G7/ltB82xCO4101jbHil0wmhPjevJx2YNxsE
M+aLDZKtJLq1bCnvwNm4emJUOI9TFs2t2fOBodPXccGwhp5glKCgruIAAeZBp9VFOpW6jp9//U9z
agqrphb26NghTOcAvBPInIH83C1k2+g8evhkhEI0V7Jiimn+HuwmX4e2ebgrNs66CIq1DDYlm0zu
pycFgDGMB1IwRT/UDpLnctr2TuoaQNRNVeFfnryzb2HOybC4x57YMooyQYKN2cuu20dQYqytYNoN
AQUPUbySnUkS9zeFqN32nTHXHPitUHaT9dCwyNNHPTECyaDOZlQngxLidtQkNolyDIo9zHNQFms1
SNG3lD+1wPx2bqTvuhfyCA0wKend2eeO0/kUArpegG8IdRtySBq/QXNa5hbbEuwGILVCVQXio4/A
VDlrZYdbbe5lQez3X6W7UTbPQpihQ5ZY1YKPcDZ9UOFIdoztP7DRnD9yDmv1q5W45atk2nU+uAuh
R0wu41rV7ZpN6pENZgpkrZKv9XikB3DTfHMmBnjX/DDWP1twqJOXOX2upu90vKmMrdH6dXRN4mfg
SktwGqUJ3rfHMIjqEJlo4o8LlFsX3CQy1yj3NduqiYk+eM54gzgDkd+iZddlW3tm3oE7JvRC8rMY
0DDsRH613C6gCQDKKq/SVRt222GI0Vex+C2CcJbe2NE3PUHHxuJ4zKYQR/oKJh6/B5WDPeyWZT+B
Qzq38F/HdtBcq+7dQrl2oBgx6BkgrJuebbr6uiLbUbtpB/wAGuai5oVEx2I8Uv1eszRwRIDXsICG
WBu5RRmCdHL06rwPWEkDE7wJzDHQDvQQJY2bWOUzyZ/QpxTO6KHMvigU3bJ8ph7qtPEjqnma9aqp
dzl00CLzGDrLJlJeHVsLCvYA7Sb0Xc54UaMrQ2t93I3cFnc+AuKJEmiBQfegh+QS40fUQDcJ3cxV
D9RLBqFeCCiaC92wYTqwyfZYN2bgIUpnYLnD9WVXkTioeAHQtIxZZoUzytbjKwNqclR3viggl79s
RuaPwtGgg+h0NBPsgzJEu0F4b01HtTxAQLSxQabhzN5lc2dhlCebnwpnhFFZqWKbsEe/LSs0wuIR
xrd9UCPdG08QYXXlnU/n62YfoU5M8406paPDQ13+iHcmMPhDYkzLoR+3bDioqWxujRLo4vAt2f3P
qoN42T0dLV/kk6OjNRZ7nlWYbkHlqauT68gqF2cTspPBCeeFRStlGvngVKwfow/MkFzwz9fHTiwI
J8UwwuvDERbmW2wae3YBuB224Bi4MgM8jWs/w2f0M1zJij5STxGOCctMLHT7wS6oV+57HLz8rcfy
wq22M57Mv7hzy6ZSOBLKMS5MtNSSQ5WrwTCHvrVIsmfZXIqXgJkS0M1YMMGxhROKjF8Sn/lvvU/A
qb1+1zt/kE2kJFUSLwU1oU40psgoinkC39G3ZfmZa+zGyGWGZImS2DVrhSwysgqjs44NFL6XDVtF
Bxtbq/H+AhsqSeLFrllraJM+VDAunOUHO9Y9KIu6aXYYx9Rb0i9diPeSePAH7YV0m3n4SpwXCokA
BZoEY10C7TOuS20Jaui/uZeD3PkZt0zdVjWqQ57g866vlU6xWxXJ6TBPbmZFbqngyEXd0mikAg88
Xv6eT3zYEnbJkk8TyFeBvp+aTYLuAD/z2dZ5UF6g1qh55Xfw+m8vj45//SWLwjZpS85fO+AZtq3t
VQ3qLWWEak8WegbXlFueLls7X0HRfw1QVMwYq7KvRgPmsutK2dVoDX9TH6tVu4/3TdDrqNauwy5g
IEkG2asUCXv+FP6wLlzaQJfLHBa/t2YvaGfYd2DNhHLZLfORN/yERiSODkDipA0pMrvCsVxGea2k
FHa1RNkUU43Cf3hMku+XJ1fiqO8Iy5PjCYmoU4ScRCCZ662d/DAz3Y0GivZuCbRIuoo89p5YYk2F
54oRW8KEATekXMC1PYwTAOzA3Hqm6fZf4mjdecsPkG9Jcpzzgf1jEYVTuF/Kzoz4fuyWwpvU59KU
nJGy1RIOYQinVVqow0ep3gZZ/6MaoUg7yQ4PvuYXNp4uhJUYsAC7z7Fa0TZeQMiL8o6HudTd/EsI
F5QVk/5wT/uYNiG0kNDqYhXsD4DL0B29rQNwk+2T1jdATqME7Wr42T6jrx6UnwfTM161f1OVO9n4
QpwpbFb3AOygflmP27ZbOUq7aayvl3eAxDVEpHvlQJ2SMcxp0+gBCNV8WkuWTWZBiCDJnBvMijGM
qZyvRz3dOrnEgsT7iJBSp23H6q6Fe6fOvTbcKMODNktMnC/UfywGEfbvggvRYrNWRR17DLj2FpRV
7rJ6x/wGTS/5F3B1rvL74oder2WwxD8kTb/8kAjbN10ilVn9zPlB6Zor8Zgr8yrcZVc5yKiddemD
G09qlC/Lhc1GhC3d1O2SKSmMtiCZWnHxPgi+Nz7q25Ab+1dv7CezK+zsiWlQziDYaSnusW22rpfJ
ndh/C1JE2M7dglbSOoGbWAboA2vQDDKvT2SazjJnFHYtUfQ6bwu4uz4m61Qv3M5utuXy4/K2lVgR
8eJxqhOiN7DCjGmrzVd5021tdnvZiMzxRLz41JtmURngdlZ35V3klbcL9GST+8HldO/EAyWlgrdv
/7JVvgwXHM8QTn4FTTBKQRCRHIS9EaRN+jDt83oXg+pdMU2vbdaXDf6hbPtrf4mgcTxRkUUFQyaG
OT9ytjpAjkGON4HqRobzlyQchhBGegV0ox3jjm7B0aetYlRuBSCfVj5cHpTMEHegk3yj70JIWw9w
9oV8r5sfuUJc4FaIKTmjZHHREMIEdKIHbWGlik6p6Lv2ZC8e8m+/2ujE7YJoU3nRN3DKoIkLyanM
U2SbQIgaYz3gZldhjIYTehppPKv4GaUS1UX+I5fcUYga9TyoKaFoA41SlNhU4i/JnqXDKh/WoQw3
KBuQEDtyR4HQn45dXVTgHhlr3J20q1mmvCTLa8TXHzbGy5jwPMoikZcU6robHqdQW+mgtc3bh6l/
MSlou+LbOWvdBkhT96YtVjOQcI7Zr80adGnJy5DV3y677B8KHr/2oQjYIIaq9IuFcFNC12FbgL1Z
3f7T96ftlsBBMV52vZEsrvgupCgJWir43UpVFWjJg7xYawKn/jZCxrJ7lgxPclMVKW2sSG+yqqkA
gkb3Kmof1WraxGDdAMEBiHEBvpY9pZzHmH8cq6YQbaK6ydicwmL9016rMUR9khXXcwBusznof6MN
wn/xwm55p0U6CTvmWCv5yHvh6Z44Llh7DI+v4ODl16CnmpA8/AWsXTaxQgwa066ytBlGh8zelk7t
1lrpF3G+IkqzTRNnzdpvFfA/dFBQsQbxhA1ls1zGAyAbuhCNoIjVDM0CX4oZhIart1qmiSXdH0Io
QuNDE6MzAZUA0PgEYwE5QQ7g1+85wcELqkzf5Gyuv5/Guk40TUNvGjVM+71z/WRBF7XBI1HFliMj
lQuVIrdKwS2NrosMag4NGV2tVSXVo98n8rNJYTmrfsETqoKIW0bj3mmzQwrhsf95L362ISyWqc9F
ruSwYR3jO4Mf+a4B6nZrh/o4Gpylr22yMQlLp9uMzV0Ke21Aeg9vNuD3RueFue4eQUDZgANTTpZ8
hlXg8yCF46TNSBHGnOaOac5R1680K9/RZXFnrcMzI2pXWMaaDW6ctt7cdjht1j1gTulAAqbhLakH
s/rRJhQS3ttYQ4m2ByPJnVKAr6VKwMBUy/LN3+8cnz74t8toW5FlfieI2oWbeQ8dJVAuQFIebQ2y
yH8mNn62xb/lxLH7ARRsNud4Hj0QhmyhLVO78S6F9DYFl8i/etj+bFDIazXTUQhIdZej0aZBjZ0D
UQsXKoXry64t2bC/XYbHxqpKEyBp0tQQ/HhLYuIV4esC0EXYxetSirk5kz5/Hhj3/ZOZLCMaxSl7
J0QGidU9J+ZYbqFv6rPQ/d/z58+2hLQ2XZocsEAeZPE6V0TQQGTQMVCW1RjLXup+zw0+mxLCUFpA
8WuysHty2h60CuhjsjYcdVtZ0V6fZVWSM/jvz+aEiJRBBZHqetseafGjsNWdqVposiC+Zi6uOV61
QJyPGlvTJJU4zJkU/rNlITbhCgxFhAEDNdbtC6ITtAnsHJ3kHJmzrAFF0J+s2/DG2pmTr27y18v+
KomMRAhSKl4ImyZP1GNafV9o47UL/Y/BXrwsQ0JZhVYg0iBOMI0eVm+scGwua5ROVsQOHF9Wzjhz
Un+aUvHirKt2Dp12TCl/5gpt31pxwpDMpY4b3/Bon97LUKuygCbem1sbwLeU2AtusfGmJVeoUSJ6
1pDdABOpp24sfxglriOJNeLFWVsWqswOdr49A3ffuMBxeOht8TXKfLBNToUUL8uD5Of88vPECrFm
TEiXxg0mdliBoE95J+awgiFC4x1l7l9QOMuGKAScWUMjqN7CPeugDyAG4OnmvVUH1TFPIfcSgxOX
BDQ95jqEGv3sVkZVy4PMpfEKQciqQsVO+BEeQrmr1K9DZnpF3e5TQOYu70NZGBebsHU6NEj0YKpp
8JQ1QZAsx/YggD8PhVdXia+m2io1Fp+aP6ZklBQSdMnZbwhRaCxqNSYRkngG7akln728tLdtWoCL
8oqSW1Njq5JZQbV8z8CBqjPw2QJaM9Sxz7JwpQDEoyFwZVrmsnZaJZa1ShawoF6eJEmwErGZo2NV
DeWp6eJUa7vQV6MpaXJ6F228sOLi5TwfGCWV6SzHMFkC9FC1lN3po72LTcMH2XMPZRUFnGJNs2xn
I1VBfgXdR3WxyrVD0QJa1mDgM+d59EowSVcjgWy05XbOPWHKc1orYLYvbDSQKMoM2rQyOdrVlPhF
Md1Fjk2ek2y6m8PmLiqMG9MuX6qSY/y1Qz5DuC1OfZ3dWuyuZih308zNze/O+Fj2X0fza6bt0xG6
dnQTa5FfIrdJw0047nLr1Skewv7eie+m+XZg35pKUtiVrIpYN2BkLMMpjdVjM2puBPbKBbxwlxde
kgyIhQJ9Rh89mRHpStN2LcjxLVq+1gi5jrLHNJLtxd/rQJ+inFgpmMZUi0anUIFE+q6YL3rxbJDX
ywOSxDWxNDClqY1aONJE0AJDAG6btZXbtfcDKKWmEIpG8LHLBiWRTKwM4InQmnMbW8ephtANm2tW
q1ctoAp2TSSmZKFMxJCOppJ0sYLVYnvnCVoZKyjhgHBk/pueesmJJIqwatnY1uaAAmi3gmRWUKy6
r/p2QnNsFig3pUSZRrZqQpCE8t/QVDWMWcvNTO5DbVc2B0r4W8bsQ4RLEu5kaybkZnnvUC3X4CTl
SNepdcDJ66PY4hZMBuOQbGERFYoaK61SvmLFkm2WaUMVM7jsfzILwn2PRllqKTwlU4n1pe6Nu2yQ
he7LZ7XYN0QqljtxjTTThpBG/wwBri5+vDyIM6XbT5FBRA9GmqEnzIYDNG/zXTpj3V2u1r1cDVfx
HgSZ4ZptxpVz21DQdaarYi0LhLJp5H8/uewVVtzmqo5ptDRjxSC+5tSVJBWQZbJiz1BXLSCqWFBz
4vl6f0jeOEIS/Lz+dBj/ghH5vJcblMsog25clA/KCZlT3S7AMWneQXvVstF2pd+wyZGcIec374cd
YerCtrD7UYUdw6D7ueowfSP00UBeSW0fMi6gFZ4lTv/+Svt7NvFhU0hfW0utl6rF0cipQnvIrAxI
6/B+DM0XAN6zVbSyPBUprOVRpA25ax3c1tdXuT9/LR5S6D1UAQowFdcQ2zzK3m94+Lj0cXxhTnxJ
AXCzmIoGLM2g964h5hvly2YJG4CqgHYGvXy33HSFrJ3hD5nmx5wIN+0QJc3BYKF6jFrNjbvFG7t8
xcp868SjG4GmOEGIS4iFzrTKtcxuN3fXRZcCXveq5dscmoTEKFyqZIk3zaob4eLD7C+XN/r5DODj
G4VAHxV52wNQg20Wjg8lrQ9G/xQviSS+/2GnfZgRAjw4FCYtjGCmDQY/djyu9MQ7v1XQ/x+GtfzJ
7nwe9X8GdZGGoHWWQUk0GIxJss4gvRA69aEJmwOLrJtCmnRcnkZdFYJ+kw0KVbQS9/DudViuwxqt
RYYm2WR/uO1/DIqnCKd+HJaoiSqw0jxxbAje1HwrRz158QDo9jnNmQxW/YcM58MkfxI5McnmcFws
YDSOYa8cFmtH1Nkv1cTNOt0lyiHrw7WKCNOFqacpTJKFnD8DPowLgUy1VbNPFizikCw3Q3cFke3b
y+4vcUxdFeIW7/5lhYq4xeE24VWGarnivRmu5tkbdSObzsuRWVeFQDQ2EBtNNASisEvQ0o9u3/F2
yXbdvGfzsbNkqfAZXAU/xT8mUIhAdg7Q4UDgMJ2vHJ3OK7YctrosPuSbe7+/Lp/jZzmk8vI5hxrU
Z58B9V+ux2i+PCrlswGysaJQvNz+kamJf3n1ZIaEqIJWu1zvdSzeMFMvNgAUKfc9BSlSJ3mbP4Oq
/DSR70XVk22QtjWE3Q2Hx685oC8D9OoVz3BtDqb8YqySgD+I1YH08UCyA96354ldSliWZDN2QKsm
6wrs9nXeQVlDXzOr8GfyVpbAQbCrWk0OTsKZ7nO3qL+3RMoa8vvT5+cJEEJP0SKpaEpUjaFH1D+C
/dOzbyiu997wgiLO36j1yYYuRJ5hik27r5AAzkV7pSW7KTfcaPpu2Xd2+BCjPFRp4C+jzHOitT2i
mwhUvY3S3192MVmAeI/JJyswl6pdWoSvQNtdd03mjWz2Y2PaZ6rjFxAzaem1OaRBaKNmVKaAD1vr
eImfLn+GbDKEMNV0gx0lISZDK8kNSxT0iT1ftiDZS++9PSfjHNWoai00RB6VfJUyZ1VOV1q6xtBX
/82OEJIoGyo6swoXsKxdtyDe16nmFmPqh8okwULLhiTEoU7pzTZuMWmTWm+NMg9KKGSVFR4eC2t9
eVSSwP7OdHEye6ZWEQL8OpCTlblV0Vrct85+sZ/6+HGBc5Sp8/OywTMtIJ825PsF7sSinrcNqO5Q
LyYLaHQsqO/2D0r4atvAeCnPqo3zGJpfPZoUzebRbiUB8aw/6oYDNUvTwbOGkO9UA23TXOUAIrO+
QgfPdqhlylbnH6pObAghBxImmjZ0sFFn5o2aXEVjfRyg86Hm0PSuXsJiPuT6K+D73r+Z2hPDQuRR
2rFuaAy/aYPuWn3hQL1+pdxq3vBN/nh+NnM8McZn+mQdK5IUujlglIm1gBAs203KjZR1R7ZcQvgo
8n4OGUd4oxy7p820m8taluLzJf/tknUyEL4bTwZi1iCVqhXU1Ruqu3j0BgvolUGqQJtr30lvaR+v
lyreNvl0A53Df7PVT4wLUWUs58lSCxhXwxGF630EDZxuIqt4kEo38dW/NE4hquSxaqR9iLmE1Okj
R3Rwgv4haLd/h606f4s8GZqQ5JBsaSGrhqH9Awg3ghw00dBo9Kpj8kyuea/egFepEYyMxToL1K8g
3pbE7DME4Ag2H98gpj9JDXH4ir+ZtMEYGI/qPovWoL8CIxVgXoMHJXAkQ+oKNd0WfRIcrzugH+sv
xDLOxtmTDxHiTpO0UK838CGkgmC84sbtJmx/oqPWJdmwBXhd5tVnz5ATg0IQmiPLiBI0RGC1QXXO
ai+7yYN/7q6opxw00FN6yVUi5eCUDVSIQb2xaHE85ChZ2IVfOdqaKqlrN6D9ZKnHcNkrZKyE5696
J0MVIpHSV5pW8SszdzTjkWuEG+7om4/yG8J5KMCJLSEgOQtVQ2t8dyjrjdpe4aPawXlNrVugX8Gw
h8II4P/ExcV9JSst8mBwYQeLqY4xxtVkOCluYboZWGWxb8yNQfUgCTXglIYpuHyeyMwJsUkflBks
VxnMKWTb2bZP5yRYErwf6t9rGkr2qiTUv8/8SRi2HMeBfjfCk2Y3m7xt14axuTwe2ZYQAlJmA786
chSkgwScWndls+rrZZcNsvqs5GgUU5w4MvBOPGMoHU02tpq7tUOv7LL0L4+Hf+8Fd3gPwCczFtdx
U04LzICE4ErJHwwVUDk0P0+3Wg4YInBssYzMWjYyIapY0VTqZo+oopTh3rL2MWmuG7TMXh6YxBXE
psOk6MOCjrCicSRddJ+ZkyRVkrjCu9zKydQZhVXOPXe2JlPuNbLP9GRNJt0bYtkFVGZJCBh0aZYS
bGkQbim1WzPtNjG7ScckSGXefT6x/ghN74ySJ2NCT7GudbwtBATxi8ebq6lfXtf8XPub7mpJoBd7
Delcj1GYYJHaSPFmknhty66yMb2qoIcDlLo/afH2sl/IMut36pSTIbZ2kiQ6f1uJiLMy7OsSN3mW
hG6mqFsju7W0m4rsaf/jslmZ0wtxIxyKmuQcsh077SFqVmal7wbz62Uj2hkSik+5iojtzOq2NUDn
gfe3BfewpoqOoU0f1ZImEAysoSGWl+D6IRs96WOUMhHDgHFgKzM0OgAJDbD9V3G+q3JqbO1ZUbw6
7EHh5JSzFxUaiLebmfpxbt+oEyAy/ZKoXhQBD9FNOapcSjIFC43JdZbbh7zqYKFVd7rZrubx2BcV
iIVnN7X4dwGmBZElp2u8wkmDCJSkeJHwtfDOQq2fhNXGnG7M0Hanbl+HV8ocWmCiWY3Vl0jTQevC
/LICJw3rd6G+7ChKDn7PdHWXMohVKe2UrA29urKs6XUajtSuVku5bsqHJd9MdffFKkApodheFXLR
FshRQjORPScgl7GRZxhFDrvxW0fjH0VxZ1dPHae1mTtXn1+HuNxHoA+skWzZTgX939TZMg3I9zFR
gZepfNoosDYMLgAdiZfHSx7EFVJWUEpC2KzGM0axdD+0aDlUGQQdDRBxqZVvAHhjNbDLrCnIw+gx
6YzbnvYW5mnIXdVWbhmIcZOjkqqqayjxvzrWbMK1oolFbeGYXiB/ZoU8r++oDg3iLEiywS9nlNpy
WdGZh/ffThxKNS4RbTrWe83pZP91+qAPpYJMK9laT0ZQQvIcJLhvIbgX/1VzBjbEiTUhrzP6ltUk
4xGGB7T8TnPDQLtTviG4ZW7pz5v835TtTwwKsTq1TM3MOJbMrrJ9RXvQeL5KdvnZWHJigh8XJzO4
oGkUSQgWa0jAStamt1mT3Nedeh2jGpJaZKctzW7OCDhDm/s+H/caeJ1ofdW0DPLW5ZfLn3P2cDr5
GsF11FypCr3EgKeWPNn5nTNulvYV72oS/BH/nUt+w8+Sk1EbjZ3+o4w4hcuNkW3rCZtz/p7Phh+z
SZIWnX9t+jgIiXDXmsy+hNI83xCOS/Ng0AFphRIj6DQzcwVptNnPNvKHO0nSQoTUqNR7hv4TWJ11
uteabG+D/fjyckmOXBG53nVN1do8r9QydRNGW0bemj6onWzVjHj5UUNJliQ9koQdWEdNS1QL+x3x
fZV9twbXfqz3ClCdaMq6Cm9QUK6hwiy755x1y5MFFPbhNLb/v78lIWDwDXu3T34C0r7JoXVweUZl
9zmxiTvuuzQ0TIyQv4+0B/sHqIuWazjNpvYjdauv0jeoxfu9h+4P2TBlHiPsvlw3x7TixS0Twss9
WNFsQ5IwyRxG2HdpmeksITnidfuly9CHrxycYgE/Se3myxVaBVaXp/NsdNN/HUUioayi25ORlxjR
0PZIHvo1RKGnUhJM/pDoflgR5k3L6ARIJ/IxA6nC7v+Ux5TiinjIqyNX+ph1vnL2YVCYxiI12mRp
ABwfIA1fV3dW+WgV1WYYdkOZeUtSuGG4XfCiQ9IU1HbQA1Zl9Nbnn3NOplZIQlsaW3TgBSSwHceQ
wol3jjftbBcaE+96a7IC0nnX+TVmkYcKuIfCaIFGOOYRsgnqp6kK2IcehM1DVqE7wFKCy74jW1aR
hQquUxQOD9vGuh9fOJ81p5kcRn8o1lDPTY/SdT2/AT/GKITsrNU0W01hEapab4Oz1gNt40Azl80r
NX6/NsV4Hb08TMkWETmplrwCs2HFb2kkXc0KCG4AIcolrxx/KIl9jEwI3H2s103D2Q+GVYK6H6/1
dgHv3ZMjLWSTKATrqi2Z0fELblEONxUd9uZgSubs/HnwMRr+95P0oexyEy85mLPBSI9Fnu1Zf1DC
F1wHJceBbHGEyKJkC5J6XiHKLeD2ptpnKtm17MtlF5BtLSGcOEOi10YHK2n9WDFEZbvd1TNdh0a1
NubHMJOhVGXDEmKHVlZRBp0n1FPG+wUd7VZPgRyTzJ3ED34Tom4su3Q4rUfsxEd1mvaR8nh53iTD
EPWmNSsinLAcASJSDymImrQp9Guwel02IxuIEBW62HJCmsGMg9fXykk3ZtRIHFpmgh84Jw4d9+gN
iDh3l2mS41Kxa/K/83bxYsKvLWPzLzixQOJpyOsJFuYqXIX9W1o9azbz6Pzjv00WX7NTO2PfI9fF
qmesvwb/1FaVcuXJgpko8Vw4oAJeQowlV6at+g2qjg69Q40gtK5HOnpxgYec8KlSCskqnfW3k9uR
sG1sEH2bbMG2yTJyO3ePoWM8tIXkAfCsK3wYEWvFjMZOUvMmyq6cNsZkuWZtSq7tktuXWCfW7GKh
JsdgxH3zzSr2VR+CM2ZO3BEc30718194xMmAhO2D+nCdpZwOxFLoVWY4m8SQXNMl6/JbeRh5EFcu
WY56fYAs7C4nr7Ul69yTGRE2UA5ITJdxFE9sVi+9ld8OIKGxbcnSnCF7/lTjENkDTJtZ8GFtOU7O
tk5rt8xSHwWqwrd1JwXr8lh7CxhB3ap6zMvUswYI1mv1dTPUbjIDIG2TVQdt9xasg72Re2YU+06e
uxF9iygU5knih+ymDg8D+OSHDAUru5A+oMtcWDiem4pMRs8bB5QCrAu6R70BdaGrGHh0Fvn8dXmU
3p3OZ4snbiYc1XbsVLThm3NaMW3Ns0WOgB/SjepD5P4obR6VDVI4tLUptqe0gz3esIqa4D+8rHyM
duxGG0MKueSzdqFmIiq+p2ZVaYWDqJf1jm/Q8Capi5WR2ZBwkt3zJQFCrDwvXVOnKs8P9MV+ntMb
ApWDykjuijw5Uln2IxmXWJ2JwxB9LDkwI2aseoX6HIPAChVhr4lKSfx+f8W5MIViSaZa0IWu8vIW
SzYQi2ej19mbbr6is+6BIXTA620YdBtzjTI36V+X+jHUDg479OirdF7Rqme7kFwP/lN8FIs4jo7y
8MxBOjN610p1fLVkhM+S0CUy8XWj0yzZBAulBiGu8NWy0apI7y8PQ7aM/CNODv6cJKhYxFjGBQSP
KNiAqD711PrZ0a3VZUuy4fAvObGUWnFBHb6Kdtk85bjK9N3z2EqGc75v6COeECGesCoDaKGP+P7W
VgzMuMtqme8133m11U3hRysHmo7pgB4HXyXXifll2su5ZCRBRiTgA/P/zPAiiZWbQQ869F5I15cn
U2ZByGkMBi4DU4WF0R7ux2i4daLNZQuSYPIbl0BHBxM7HDWnSH9jyVoBTWGta741HDNZt9d513BM
NCVpjq2KNwKWA/cBHXNIYZTNd3VZJylQ24tsP5139Q8rQkbTxrlS0wJW+tK51YafigIIOpiUFxnV
6B8OtQ9L5LOrs74mccKQTbN9fkCtZcdJd+w3rjwsr0Twpf49On4Y465ysq/qsq47XTeXYxk/KUnq
lokWIIMPIoeslWLy07LEa9/DZe+QDlGIG5VTMKYVcI8WZAGR/l6cyJ8WT/OIfSUH7Jz3949BCsGj
BXHGCCg6TtGpe2JhcWOU0mZamX8IoSOME1WxOC9AG2irsEQH/lWMMvIENBDnTfJ6P8YhYwEFbuyS
HZXVelTJOgqZyTiafRuqNic/BZf5FmBynGgkqNayJpDzDyv0YzKF4GHqXWoZDBtheuuuNb8q9sl7
WJx9i7qNhTaeYu3Iqr3c5y+4qajpnEXmXHccZ2CsUaHXtxDYiIN/uh2jHE+se7ku2vn2k4+B/qbn
TEmZDjoGOnoOxolEpbtu0TrAfMjqkZ+kfhv90s+lFUlJPBOFndHWHo9RAm8NQaWTaObGZN33SJfc
n/5w1v1aR7Gf0zQWM1YWsqBDAY/bQ+yn7dem2VrmlxwYgTBX/SrbGHHspiT63inDD5aiVaNvfTU2
d7MVB3Uf39lF5PVF7k3GsLocI2SzIASmOFr0KB0x+x3tgo7a13OmPigqkRxU0mkQQ5FJU7wqwc6w
moMq9s1r9SFUvbx9tLrAwWVqw7a1PwW2etDsq/9H2pf2yKlz6/4iJIwNhq+MVdXVXT1PX1C6k2ae
DGb69fchR/emQuo257xH2tLWVrbiwsPy8lrPoDQ303Kqtjiel8sbZ5ttFaL0LKJyXswkU5TYNfZI
wqNWHoaBBnX+amo/8z53YgZNuenz+3neiI3WKm6ZnTZ0zWKZKcro08j1xzx/+X6EJfR8d3ZXoamv
ef1fZvMz+2nO+pVWwA7IzNwqTZ5JnDuMh/9ROeXP1l6FKNnlsRktVhZhHr8PtfoUb1UfNtYLRsR/
35vC5EaVLeulFemnGL/SJn2zID6VJ/1tqBoPinEbQXuLis8y2n8/n9+fDLJmL/BSm/tqMWxkwGHY
I5WxrTUnNd+S17jc+P1/e5KsjaQZpA47rN584gN092HFlM2wvxGWQw3pGZYzJYMzolyRWZZdjAD2
hpltpGPQw3IqgwXUtj23cXEvcctcXP8IJebqtKLsr9JaQ9UHrEEbid7DpHFwiwe8QOJWD2oKzUCR
KZoDZ/TM7gBX6iFdzed3AYEuQ/kARcHN4cwm4CPWPc04UDMkWzrLsFmOAGAwjyAGlkZ6YKXuljo9
UgrilITJqAmXK5TLNNa4pUTeMg6vykScEEo7HcSNIBxnZTcshGZoVbpZXDuMhl4YcW8QL3r+YDSj
KyR3ePMUadVBQIViaGrbSuerVgltmt5qRBwb0OH6rNpZjXB6eVuQ2yo/NfobV2u7KGdX6/p9LUuv
y7eEHy5m7GczuwpAuVAZVXVknU0s/aaunLg4NrHiJZgx1aAb5fXLWcTZcKuwo4WcWxCpQ9h9BTqD
Tj50DMDuhOCY8DRU9Se3AKZgq++2tX1WoahQ20GfIpzaWhQfQj6F2XwXz2C8Qb3uvmvLja/cmtNV
HJq7kYN4uFT4uwq6/rUt+Y9R166JPPb97vuocDld+TOj6xSpNHJu1QupKd0P4FPN3v/tiYcPmF1o
9t5GTnfNN4LRxbT3bNQVzCbMk3DiCwEoZj8nNX8cSXGi6JtpevD9912MemcDrd5foayBf1zwlwrL
30DgumP0OY23/AuWFfnnrjobZfX2skaSi2ppP0vQtIa83Wdl5JgZdid6GiqiWw7JAyWYWrJrRw0a
X7ckjByrAwJVz4K6bjwmkEOMtctz6Xw/A1u/bZURRWbHlI7gtymJ8kKiJ10xdvkcAfH51es3Sk0d
tWg3xtzYwdYq3tYsbvEYxaxPLfLtWnGbPD1yWh/bHPDbl+8/8GIqcjb5qxBUlwpwcAo+sAnJKZzo
QZ/MjRO5tV2X7z177rI8FLFc1req+JMRPdbUfJHhj2iTcr1sx+820irSiFmkkRZjoOiH/gmHeEim
ZsfUgAlQ4W7T8C4/qBfVc1hJAZ+4lsIq2hFoVR4KPP8Gr38s/SwQnvqqBCmUpPXH79eJ/HZr/ufr
zoZbbUUydg1ovCCUh4blAczoRMloSwM9BhokDTCvDXUmdjCqCWqKmVMZlW3Mt0kO48jMQk89tqfh
PR2CBmxWUu9YIx0Vb+bUBPwREuPg33k8SZ1Yu5lEibbHe9+/AmfuielGGX6quuakyWyrDNSbEd5A
Ehpr7Y9YwbOl8vQxcnLtg6kHGj2z/ikbdgZ6UFrnFvXoJtFDWp2mOHEK7VqaL6rhx6lnjVej/j7C
t06oz9l4JOaepYkzWpHHu9ZBXhebh5m6iEB2p30BuulEUYGLqoLMYOYgEXQTM9mPceWR7oHLPRMp
3Ce5PTJiy/BmVkNPhf1Imb1R4yjykwq5+AI1xRH57wh7zKTsghlU4p7cMvI0o0+bXbXhw5CXXkse
pQlgHzw/IZ1tVyJ0MzHtq0RA1C7ZwyjO1o1POcBVq6xhXTDaNYErpQD7qb6p5qNawwtF3GX9TdI+
t2PvNhlxOLQuywmuqdR8HzthSwlaHgwkmCyRTb3p7Z0pRrdnxiEv7wdo/naYEciOwjkzFIFmPjQa
fO8Mze/0xpECTsUat0Vi3Q2tWkJY7i0FytnsTTus0vtZ6a/aCkI13NIbV4/lG8/CnzAK3S10SjPO
9wPFX2HRGo2iUDyAtftMZ4oPiX99v3MvhVCdAbhsclNn5lo1EPssGztQf08FfKVqejtgkXuiwfd0
3ld16+ad5UhIDX0/6qWgcz7q6o6UGjMnwFegLhTDhRQxupRXwHHtGJRIvh/pUgQ9H2l1SXJepOWI
pztSRu5JNkLefeOGvHghnJ381YWQwHnG0JZCDFfFrio0ezaxctbkDeptIYj7/fdcBrydDbe6EvSi
wMXfYLhCiZx6z7zYB5+FtcDu26G9lET/G5DzZT2+i26rSyLpJj3VF1WhTuz6oziF8PTB12KzQ+96
6+V/MSU9+8LVRZGXqmWkC65hHsvHOf5R4OHfhEHcTzZSK1vSbGOPbA24nJGzKzAGvE7qA74OtFi3
aCEJEcPTjRx0VBjK9knVdhtruDGda9E6ZcZsFkuxN7wm/uLmEO74AavpbC/dsvu+WTljddIyM4uZ
tmyXuNNvjC531Ll5i7SP/+UXrY5ZaxigykioF4TkTag/affTqN5kAiVf1cmRecNq0a670k6HrTbY
5XfTn+2yVrbjEPOQfCFfxJD6aQ/Ep2AxG+6s2xVx4TLcQ0ppG9Z+KYLRs1FX931TWUZULX12Ur61
1T3FAew6zWHqf1CM0ilROTMtlVC+OnlGBVnSqsLEDkZxIDp8xmW8kdFe+pTzIVbnbU5ivci7Hq9N
9hVS1cnwktZb0Fn5FjNza6TVQSOJmRWTgFxSVV5l1pVVC9san0i1KTVxadeffdI/oLu478K2kMsj
9rW1dC+qo9KJ1WTakbz9pZfgtTN9n/ZdF2QlTRxqFaesR6dCafeF8kTxqPn+gFy6JM5/0OoYRj0J
Ox5hGVP+s8jgfJkf6XgfYu/AHPv7oX5jY9ZH/nys1VkExaMxxhlSj02V3xiFBQmhuHGnAb6jVQRx
HznYeZw9hVbhZsmtUf/kZeVQBSKk5pXW5F4r9KuQx57BPlvtlsbxTd7q3pxQb0I6SGvALrItKObF
a+38R9O/Y3AxFLQiHCu2EA4Um1/xj9Dt4KwxBmFnb/tp/caJ/DtLTCeqaVCLs9W1PSip3pWyQnsI
bvWR2bwb1W083HSh5vXdXWgcLBlIAjWi9H3QQJnxZqbZBmxv+7x2SA8enMrceahsYmWOgDZiHkLK
xFIgihuHPycOPMzw2LfUr0ntRnyrkHL5KP35+cufn91ZumWO5VhD6Rde546S6fZoLrS7zG9EvbGh
LkZYnf4ZaxWDdJIOZFjE8CCuXSLjiA4l7OD7345AUI9zOwP2HpuIcHL5zPwZdhUtCr1IlUjDJ7b1
7Qh1ihxUJXLb14El7ngx2bryJFG3CmefhxNYmlcGTA5hcQ0Rxoplb9+fqssR5f/9mHWeXGqTNGKB
PDLNj1WJBtv8GGr778e4mKv+mee1HHWlsrwsKT444aZt6JC1zDeJPRfH+JPvr4XI25pV8TRhjIok
lq1m+a6pR4flxnOcGrd5/jBOqWOmoZNE7M7sFguA8dUwtEMOKuf3n/sbhvDPEfzzW9ZPdBkWrK6t
fD4ZXHrcUIndla1ygDLWKdcguJjRm16UNSQ2Z6iS1KgWDFTaKsH70orVN8GNwh60qgTUFUjeMXpM
2uEOfPKrkugwHuv2CTRsbDGYrRPmrYP6qh2FLzOFk+5wiEltiz45mJrqmtXOGBq3Q9V+VOJ9W1HP
HB5N8bM2FdCdoocih9tDmt22TecB0OO1tLxVIuihlrVrjnhzz8NXFUp0ts3EKaEMquP1OpQIDJLa
KsT5ZtTDBSzg8sKO9BYsxvxoSkC0uTwyhR+leqckIx5baWHTqW4BOOiuB+C6YbqtVTakflQfR2Gf
Vw9hYtiFAWZG+VDRl2xuQTPmrla1/verc3HDM/g2Ma5bVPt9Os8CDDXHikxapkIR6h5am45U/WbY
SG6WE/zvBvgzxirzyMNYj/QBen8pSiLjfK9pj4UYvLYP+gjMjDwCT/Hu+8+6GDfPPmsdVOByU5R5
jqACQqeIbRmHN7UWeWG4BSmiGzO4hjBD739KyzpGiO5PkwTTUi+cAgLYSX+qdbDPJZD6tN8X1PTT
nNgalM2r+7T4YU2fI9JJo4bhUlTbzEQKnXpdrx6QIqZ2b3ZIz96bGj9efaW02KM3oYKvXtq0ITst
Ku8UngYhDBiIVS4liY0wdem5hFLB/90Za9w0WkgcmS9WzdAeDTrYMj/UKDTx4V0SyxZWsfVcungR
nA24SmgEZTGs2rAVO3eAdVniZb+MnzVqz25yTKGli9ZI5Vt79EhqudE3vVhGPP/YVV6CNDKNowpj
Z7J2SzxBQRxw0VhzlbkI8vGlzW918qGSh3yMH+m41fO/+OmmgUo640TX1orWMNdKxdhO80k2nWsN
0TGDibqq3RX1a0+q/+TInw22yimicgixe9A5hDaLV2SfjX4/o7/5HxzAs0FWyUQkmI7lFNDoniD3
KPeagCEy623d2vJh+i3S9094ORtqFV4gF6iosdlg8gR/zM3ZzzUm7kwFOlMtyX7kEVqjegNpIpNV
n9nArvRiOomu3kdKT+0kbrmXgAbnYJO3bq3CoTkkhqPKLWb2xUBx9jtXMSkuqmakxTgjl4HvYV/a
Jnz6knHrnXd5L/8ZZ81dTCZCxn4EqB6XT1D7i0wBDXCx/PdkCpZT+c3sr3mLxmjFWhLhWTk2oz+K
60x/r7swyKw7zju7hYwzzpYzclLaTL2d2i2aykVVFP3sc1dhQ81kmUM2Gs16Dr376CMvHSlPVSY9
IRbRjndF4CUE8P/3G/xy3no27ipkQEDHsMYEO7xc5D+8EFMdu4VjLt55NsDVN8WeeKk3XGW+3AqV
y9/93aSvyhK4zJVY5TjCgP8HA0xYQXaANDdf9CheEzRBNv3wfof774ZcdvdZoqBFOirTtYYsLi6C
rrrOxEeVnbSe3sAgDJohGdrXXeV0SrGfABGww3pyjL57T8Py06hqakPI/YFz5k6LOWSKtmwxvyWa
KTei20Yo5avoZnCYvROJqbFE5TcxtWchXF1F7ZkStyLtxja4mGif7YJVnMtraVDJsQtadR+T0E7o
FiHvIuLmfIOv4pvMW03rCM7zUkZclAvnAHQIVIAh6bvxNZffgGefs4pRkvaj3hE+nyB3bWdg3vTs
VxMdk+aTx7/QQbTF+HNQ5K7TpJfDSVWWX9qm1dRGoFyXdUJdIQPcYOYThcDRVP8IaQZIzUaGuMza
N/v5H/D0HCn1ZLRYuBrNr2EHyhPSNt1OI7ZL+JdEq+77gLFM3XcDan8fIAv99VwnCP+qDtHF6iNN
zCfWU4d2uRsX72mFNpaVe98PurE9zVWQCsMu7ccc21OGr4q4Mjfpov+f28ZipsGYTo01oYMQgZ5i
wycAVKnf2KXfQ3W13aswsdsucy+H9985/DPYKu71qlZCMQKDmfNeEbGTJY2XRZWtJNlGGLmIKoFG
LrcYRHhMvmZEDAObGoCqppPC9wIw2Ix0gRBJEOWvENHFXcY91ertOdF2mUrfGyt8iPrsqu/fo7Dd
gKxeXMWz37KKAAZHb7Gh2nRK4MZqkKuuUzY254WJpcRSORqE+Fp1vYpNK1mthX1zshIVfCThw2PF
6yfp9bBp/n5LXqoB/jXWahF5KEVqqGNzUohxFYW9bxrxXoSmY0nFl3poA2fri7D24bfhNBOx+YDd
VJbVxg+5MKt//Y7VjTbJLJcZhNxOXc79ht8qVb51T28NsbqMUHskc5fODVJTH716/op95BUOTK0Q
u4U7HNEN2oTU/uaQrU7JXx+2vpOaYUyboWpOeloPPorx77AGQVaCLl6fwp+0f2txmKHFVR0YGT6U
oTiGiov97lvYzOCSZBNU/59ot2tMqOQaX1P+Gjavaf5sms+tGqr2KD9Iea+ZX9DIdPHKZmq4MXVb
M7fa8iWL+jFWsDgyHXajlV/Bhmdj/S9cM39N0+quI4oMc7IsjiVMpzd+hXG8q5un73f7xnewVUcA
nu5KHkHd6qRK01UVy1GG/3mIP/8Mpv19r9TqKGKeYYQB+CyjhB5qu/ENG8FhbeMpaUS6BNbtJ6FB
RkPKgCadK0uoofb772dra6RlNs+STDYbgJ3FCEMRbNhh5OtmNT9I2foWTAi/H2pj9deNgZn0JTOX
1YeMIMxIv2YI7VWh//0g/wgsEV21LFU3UHQ0NaLqqz2mK1aUK0oFfEkQodZzR31YEaO4YV1ldzG6
68Wxfc2Yg5RYfdkkrKxnE4AoFWMjnTOpakFR6u/ZzFrI22eGOVzD7PG5e4xmmznD9fjR2zCjcOUj
/2olKJ5bjf31lv89LFcN1DI0Q+PrwpFWRdXUZrS/ToDeWbqMpLA29smlN/9fm3759LONUkST1auV
bE5paTqx9VEYqRPK/jUyXsMsd4R1Z8DeOknveUbsthkPtGFBqMx2k30q6NbAfsRuUgAYhy028T9L
rhrwbvlzla59UpvIkN2gCzhzTmNukzw/SAttpS72kVzbVYIXUNftcwCxI+gloTnpc7gmT+1OUo9k
1ZsRhnshM1/dhOYt6/3NvfCPhSrUjCO1XCIFDGxcdoPayK2gR9XLIEaeOMCAa9JO1b35OuwzgPWa
jZi+dfOvN6TO4C5PC/yAxhuQdFPwiobA3E8nDW5jAJn8N7hMF56D56uxbugkXTXXBBwqgINJuxOh
3e8XOiv3zFP12HmmPZwKZBxHbbepr3Thkf7X0KvQHxV/hq5u/suNwAqgY2ir9g7l1I3bbH3qVttu
7UBazGTm2bK4FjqaCUTxks1gtjXE6jGRFxlMM3MMQU/GQTlFVwB3QkC+5i4IjJ66Cx11g923EaTX
LqRJTnU1XII0E2SXjK8V+q10DjaC9OVRGJofJlMNtuaVDEXUDtzEHtFtI3boq+63kFOo0aMBZ+IH
JAc8ZV+8oFa/Me7lvfln3NXN3Utwd0OKcdXD8EMFhvOegWWXuplTQz/9Wt2jfrX4hAI9unU3bH3y
ailjVR3gMIWhO5g3m9kLFKzg5LI1scsH/Btw/nzgsqHOorTSm6GZLBMrLLt9XmQoY7e3m8hbnNUj
n91/P6FbH7X8+dlwcxzSHljq+jTCZki14iuzQP+e8a0wtrVuq8uHD6k+hV20xNHR1eAXbwy7WgMr
k9kCe+e48OSKF/gN0WqTyLH1jctvO/vGKdGSUSkxdpHWtwWE91rIwFhCblywl9iBCF5/lm6Vf+dA
MFcGPEBOvUivs1JzEz550ZC4Rrhwhkrjl5C1rcS6rYSfJT9p2QvVntDcqljly7qAc2Ji3VskAsC5
F7uM/wciUn/9wFVyAzeUOkxbTERpCUepbtNN3bVLU62pTNd0NM+QyK22k5BVBXOFlJ7GEYKRyjPk
R219S/j60p18PshqL3VJ29Gm4jUAMf2R7vodDeJdt0le3vqW1bYZqyoyuFY3pylLbEJFUIsZciBb
INnfdYL1iT//nNW2oZVZhPinhloFyuFqbJPoS1AeiJL5DYU/vNUCUYNcjVWAIf8aUuEQdIRys/cg
1RFa5j6tPDN/Tg3uKfWx0AdHz6/0/sfQX3VtEMIDjyQ7RCu7HjiKA8cM1P0GAGaxqeRwqbIFL78/
67/aYT2Dk0HYWfWpeFYd9CMPsE5zJ1/ui5PibiXNG/tgbdVi1DpEyxKN37Kg27fBIsvCfHUzKdnY
B79rzWfho+h0rTKzpjnVMJwpjZ3ef4xE3QiQl5Rnzmfu98yejWIUzTTHmqXeZuhet/PsmFxzdWnu
dNk5U8l2Zt3ds1T3NJG7rBVXZVm4qLh5rJv3iQTzmLe2ZrEFRSFOaQVoflLYWfgSR2hARxAnpFu6
HZfaSH/95tWNqEYTSfvZqE8zaa7rtusezMzgTm91O9No4BmPjqZfiGz09RD0d6veSHXWj7Ulfzvb
bb8r82dzlmgoxXANKzODENG+APnltuyoQgH++0vyUt/qr4FWYa0vilbPJ7OGHok93moHduj3SOfs
3O13xtGq8aX27MEF6H1rj1/qZPw19CrYkREwBglxyd9iBniXBbEbBRPsheO7TZ2hS8nq+XyuIh62
uTpppKSLD6E9w32kzIof1Zy/xmQMLOMaKwigEfrRyU52i8ArcwdZ2BZcsPRur8MfZSw83bieJQ5J
+pgDOEmBuLQ7Jl7a7LooUZecyb0F/4W2D+1qzIFPOqC0CfkxlTmd7F1FtpDej4bKY81jX4/oftPw
B1XliTf1o5WRk1pkD4bauepGJnTx45nOIasBzoe1foJLIIzNvJX1qZqf1JoGejr9z0vScJb6M8I6
dxWKmU8EprxV1niJeoxI7vwvN+rqLpmHUkvSBnfJEhIzbwHCZDaezMOv7Im5VmDsagd9G/NQBvxx
Y+zltH9zj62NAcO5AwehQezXAjMAXQsBGaW7d+D1/Bqe6XRrvIsL9ueuWYOIYD0BMJveLtmM4oRR
eogn7vfp4MlqCICaBXB3H6kB8ipXadurgaH7SlI7UQpv48u3fsnq1WrOoBI0BOGhc9lhfszdcA8u
tMMD6sA2SAVGd4ubfKnVch4WtNVeiipoCFQFkpNCPPctvn+cbSjz2IMo3YbpThW2N9acXGOp28wX
haIjD2txvAIS8Y1dZ/6mSnyz9Gt9RVhwtHmqjPwWwjmlPVDLgzmGL4RyNzfKTgM2GryybKbwTjRe
NJkCkpU+8qn3oMXq91gUdVxYM+YhLUhkZ7Ae5Q0Bi7696TuAac2jCWE1ANevUCeyk8KAxSXocuFT
AsSf3vf3qJGAQIZOq1YB7we/FUpd0ANs4JO8ZIYWYuSZTfUEGSsEpPumP8r+us4g7Hbd178S8m7K
wpEmgeUsjG1RpJX1U4M0SzLDJRNxaR46Y1I4LBW2ViRorAKdD4ahrDq7KusbLYyg533irbD7EAau
jV8atVew9ihnehys0FeK6FTU2aMpuWepFbKwuxDyPhPTYC8weFZCbCA57znhsE0JYmu2Uw3YBM30
0UwCVLJxBBfgu71JCuc56Ce6Nf47h7H6TOC2BX2/UeW7HmDfXCI9jEM7MoDTadCkiUOHaMynXeN0
VbunSQ2vQsUBI8VVCN5b7dIJDCZdDyDwuYONshsqxMmwmHml+HBVdhu98jP1i6Sp31c/+0QGfOD7
VJR7waYAZKsrowWGLxEHq6OVXRTVdRv1Xjk0x7E3grCkD834tAiDC+hPdmqAj7AhSuEAahRMLPpV
yeTYkAnY/77xwBHzeq7YeCsh/xl2ujk9kxByjWS+bccWYm5sP0v8xHJq94SFN602/Uo7vF5hwwLP
4EBRaldr9lOLCksKkKD2pSUQRFCBqaqealM4lNzAFb1o4aCctybgRN3tnEa/iIGVjiMgD4sP9Pt2
sJNyNZ28DxVecrDDiyBFEub5U6lr74I0Bzyn9umguJoir0K4EYdJ7cYh8SUqgkqjw9imPZqldmW2
43OelDcaWMRxZPZ2xqDvZOJWQ22zC6/19G2eYjDwMi+db9LhOeYfFhipmfQHFjlG/KwMX2QyHXWi
HxB1f+vR88v1cNelpVfqX9Wge2b0qivxo5EB523SPSz1DlY53aGn9aHOFSb7oRdAQYo8rOxo/IjG
wR10PJqMzo1n6y1pQ5+ai2tsCVJqEl2ZCYUbz7GoggKyIRpvfNqUxzAhwDNansqRhKR6UOT9DZlj
O+avOV6vNB7BYspctCgrBawmc1aDSlrX6VAeiIUyPusO1awdrZY7sHpcDr2bM+HM5kMcN3czGa7j
GL290nAiIOCKirnt/KpoJ+gFIwVGZtsNNgGFEEIJfltwL9NH1S6IMKBw2e4t86aBcfIMbJGhze96
/cnUJg5KQz020eAKvbqK47RyklB5MAcggNho/hCc7cq83Gs0Bdsyugqz2qlb6BQ1871Ko52WhY9K
PBKg2hFeuObw4dgYgLrxEYjp3p0SbheU7Dn+bcKJky0VWqQwqlL6oB7jpGTeHNV7DTQJQxXHMlf8
NAK1u1YA9TFtpYrdGIeGVAwaoYDxa62XDr8k7PlE+RWJA0dXZ4L+xwT5/HgaDhnEITLr0NPwdUT4
l6Vx00BDRHa1lxSqF5aWD6U5X7eqW+iC7Mb5Go9+m+s33ThCgOXFyp+t9mOq2MFMf4B17LP4Jaru
GvnVoL8Zj56WtXZjTvsZmnV9ETlhBZdCMrtxDl2y+K2UWD9U3WcI7XfxPcBMp8IKb1vOHAuvFsJo
EKqAkavE6xCiOBjIfa0aBzM6GJGXgnCm24tDkt6OtonHbo6Lq8PFVZn7odsZWaBPJx7vSvqo8c7J
jZsy3esZ3reFY+X7vHiow+6DEV9vP0fyGlLhxLA2eNUzP2keFMys0iMOHrUW1o4z4CHA21jXKFfj
AQfdFDsuXQM2WQa8sV7b2ilSnFUYQ2XZVRkHM93lhunOkeXoxAg4QHhd+cMog6y7T4zPqY9ta14c
qx5NCLepHlNf8AZ6r/ISl9E7UMtujv899TWOq0ZcQ9IN1JfnXBu8gYtTUg7QvBZALaOPMvwc0mOj
IvgqIK9Fya7VCRbxJm4eUi30TQIJXJ3eJ8qVopYAhik+ydMgY+ljE0OgxqK3A5g7AUEXYA7Tl9EA
F3uMFoICg+VJpkw99Jrz1EG493MrdThg1WokD/pc23pdeaUJbH+YvOP5tEsT5TDEyB94vtPyJxja
S7DDv2SofkLedS9QxLazqToUuBmnOj605quVXMNAzOl5ciiVxq2UXrPzEilPER9nFCdqqnpmAl/L
CgZv0s3C5HNU8odCqX1o/z4kfebycdcWrS2nymFdjFVssCYAHxaNwwy/xTZm7V2HHGrcc3ADrLJ7
HNLGJUVgQl4Z9tYIeJ5IshDXMX2csNBDlbi0O2SGfpAsPY36ZFdD8WjlmEGlv5+7wR1TeAi1/b2i
i9tZKa6FaPaGBdMuRb/N0+xmRFkkGxTEch4QJrxGx6M7aY5ZgrwmMaxdk1qOWtWeks2uOYR2KJgL
iuCRqSKw8nfcwgEz+l8pHRwThpctfY8VsGbn0jdqSP1JAt6neR0lgKb32ntai0M++I1K7SI3Aprn
xzi9pwKKoYPXSe4K8qXPEaxkjAAUeB+OFze5qfijbnjGEAe1fh8ncs+bmxhMCe2mU6A7B1Whdpo+
p2a0i6j+BStBP2kjb9YNJ24iJ06gMiQXRnvqdgmEjmi5ixTupYm81pRyJyIVckevIqIHWnO4sCmu
iXwH4jdjpu2L3jiZwwzzGWr3Re116XA1kFemZi9zVnkh8rSysPyofS/C3km03hmQ/THx2bbSSeEG
KuDabTBYJk/XrOyQYnW2MogduDQPnE5BhQOpD/VriioWpHhtVkBvTiAK4Vdp5dFgWZAnim8UT22k
OUjtIgCCK9TKZTt4Zm9Bcgn6CwV67TBeJuAJ8CrzlGi6RbriwGjWRZaeTf2Loeu3OCA7UB6gj4Ti
mvkWYTcalrSxf9DXC12dVfaAE0qaF9btBhwcKhNfEQWmcvysquaZwDZNjPcwzcEXHtC/9AzT9M0C
ak1VbBc6NGc+xQR3WX1+RG/1WUvUtxzmnhSbiOu63Y6W3QAIqkcZRB2U6xwgni5tDyXvfSjLHgYy
Vr9PXtI2TtNUMEPWEI+ZPzKYNar7uqJOKwsQ91nQQEV/gjbUpH2AmvMEaNydQWcPwCG7M/KTiUsd
T3u3FYsMF7UVJErQKg/0Fpq0SX3EuwH3Hn2YAfrtlfHnPEb3qQrBAxMomO4rhkpXEcljbsljaN4l
EXW1UENZ8rlLa7fis6Ow1K7x1olm+Ux45gJ+5ZcDxL0bAL46nM56ih46WgcQL3/IpzuuF29dNu6n
ivomSxwQbd1OI85kNbtCB+syDv1shIZdwvxW4U8DL2wFuWOBTacVX5kR2SWt7rv0CLG9tO4DVXkp
mqcuumLd1UKirSynHnIIWLSgV0/QAICFchhQPPC7GLSRuHCnPAu4Ne/UPEVM/1VKHXSixA675Nqg
UNATWLnGdJX/Q9p1LEeuY9kvYgRI0G5p00mZkkp2w5BUKhK0oDdfP4fV0V0pVnZi5s3mLV5FCAkQ
uLi49xjQNjRr9IpChCATFDDXnqLAGeZpn6BarumtE0/NL+AqA719VdLisZOnrcWbU9U9C16rF9Q/
vz0dV8Wsmgy0nRNUlAa8mjSChBUJVIJcv8rekGQ7JH7irT/VkaDEebmOali6bFCU4taug13Ul5UR
YtySw9PbHG192rfRT8HslgrH30/RP6OsKiCsazQcN8k4kWApQLqTh7YKOGt3zJOcxb+8KLzQVmwG
AvydqH+9FMiuDb4qf+dKFLPZGvixx9Sa2U+r7QD0Pi6lfhKpLf0uSF0ZzFqpChp46wyAdtKjmTxE
xUOagR5RVNDgJEriNtp9ygunbIHXyDsITgFmPUhODfp2iqSuQHnEyHNPwrs7C4EiIIU3LQy7XhZo
gFyEnSjkPx9krYwasrmPDClDpWKG64b0blAWGPOwr+Vha4WvZcnsSU+CprmvzBj8Dn5r4umgsaAF
+i9m/ZakCOu0rg55WAbXd4vge63VU9VatZIpK6pjHO4idjcOFrLB/jgWsm+FIrKWaLBVtZyjCG/F
c46WeQcrBhV3Rlm5uXRXoHNNRYqtF4/BWa1xPVjczQNJcNnVEqjiOnJuPDa49cERVkwJZ12PBWt5
uRtwNuRSJTurxit9FDcRZwCiKT+ikN+nKmQdJZQoZDr4JVcNMDYxazjl2Fasute/5OXO09noq6jG
AdRJMyBgj6xfBGnzIGTMG1pIXAyPTUXcPKaulCebBkXpTE0Se6xEtvIX2xGqhaesqihEWaujRmoJ
3Uei8eMUcluv3o3W9ADFdHNF2E6/eHOcDbWKcnE7Ug2qAPyo9ftYeyoXxceB2e1gas6osMei2XWz
HvA+0x10SjeLfGrBpthRasUHctvthnLXZSBV5WhNF7Clv/45Lsb6s9+3CoQyiVk7sgzbT/8VJgps
7h5Q7hPsuEtWKCio/3vBKVlFQLlRkDJO6D+psPNoTZi98mcUu9vWju6QVrPUVUFjQjHrC/Jcv1Ui
89hmy16wax3yBTiBbvY1VYFEbVGF9uJpP/ttq5pwC1prCZd1fqyil6ywdtVSemP+ANtpIU3iYv35
bKxVMbgFZICbOdYhCpEI09uWiUrcl5vUZ0Os4klKJkAotJgDx6Tuwh33u5sQfeYZ+kq25MSO9pyO
tuT1sPmkTukPPwEwANVmERjXvQFQzb38RfbsiPSy+xA1yS4pVnzbCKvQA8ZGHfYNFoDs2EbpXAsN
pi+82OjzDK0M1ITc2CliOw0aF7vEUTfTc2dT6OvVTlOiSeBGsa29itw6RVtgFZLqVu14qan82GVx
EFZo7Fd5aVtGuykVnrhWJbprr586Sla9QrOTuxRoFyAJoEJZo+9BCSTu+kxw7i73JM82wzLxs0iP
oi6vYVy79DvArnLovryJDtW2D8SfVjSlVaCD1IJezAlialK9ZibfovBA0nrz/4lWwP1+n0+XqRoc
lrF9lCm3m6HBY6+ya5QXrg8jWrc1YIHHCszoSVgezTcWw1qmfzHJi2HqboeqcE3BSAevtuseDPZP
Oo+ahWSeqrgYrNXG0OYmNfvIwsDqnRyNfpRUW8HclgDwVzZ6NsRqT9So40uVopdHlKrCLoLU/8+o
NjwtR1gIfxTtoUN1iZT7pLTQ4AF/Jf9Hu/LsF6y2igZeiiqjUXRC/xEBKg8av7jFo/SfcaqocjbU
asNUXJ+4BjwOeKyQypiepBb9EOlWMyMBwuFiZP/PQOr6hqtLyBwWRCuPUpYeuBJoaifYGstP/e/f
7S8gZ68rENOAkgZEnrKbspmOmiVBKHzUfugodapRsQnTeD7E0iDot1882WdTW11aZUeZWRu0PDao
s4yqcuT9h5TJguldhm6cDbO6uEoIYJs0wb78N/AwBzI0cvIANtRoETvmnvnqbfWBG0CUBIk+3upW
GsxIndIOu0QCcisxBl8ezeP1Y7ecqmtfb1nks0jM08bkU76AFvLU1Q4hJJomNEmaEsziTOCrIZrO
KogYBtzF4hRBZEZRTKHPKuq7gtlcDyLgA36fjj6rfZ3O7VKiqT8zuX+NLBIhX01wW0LoAh8OdWO0
3DgCNpRhxy8otToQgK/8qC5f+6Q/QCB0U/L7Qj1RK3udIf9MBtMNrb1OysDqnhUd/ArrBBAJCp8U
LRziGOpJhsm8Cba92YJydhOlsq/rr3k5Pc2WnyiRPSYQX5dSh2U1Hqt3Bmc7rds2ae+26FcP2U6u
CqdWGvQP433V19uZJl9dxjVUdWofOmOPKNRDr1SmUBvT5duynwpcAewJxURaaVBXmE0bmryaM+jd
KVPjmzZOn/qoC31Fg4KJ0YfukqSjXpg3D9cX/bd3x3oPqeBsEpA2LQhIrrJohVGIEUzzdOwYJKyj
ChJRw4Gr06Eo9Y8hUiC2ZEIvVo7T2NG1ONo03Jx8ianRtkbe6dbV3D1G4HN7tYVuLzHQDkAJVIbq
Zl8lbq1mW1TH4QgNlfoGQOO420b4fLJWPJbmeBdrfeREHC1/FjtTE8LUgjlqdAIVZzPnnzJBPpmb
doMvFo+HLnttKv0Oatt+mMgHGS3GsbA2Fq9cc2nDZbBIjvDMafZz+gXYlm/hCTBEe5IeZfBXFN5A
LgkOSVR6HxfhGfR+kpA7lZl6KirHY/ypyqcI/UZQhJxCNvad8jiZ9/J0W7bA9M4uHnWfcF060eYN
TOi7xoyDJPylN69KvO8nutc11YmQ8BryboaMcGdspkbfMRxKorVO0VuCM3MhfmumqWqmRiHGommr
CGDo0ZAkicRObDafK4bOFYZK9dLvla0aZVtLllEg4vb1TXPhqftt1FUsoFZhaQXAlyetL36AIEud
vrLu4gTwCZ38uj7WRQrMn9tWJauLXSFcHsE6LX+DmtBmJvCXsGxoSbtSUAcAEdjFsBWV8kTRbnXF
D6U+NqwczFOCbq+FBmIdi9jty6dZH7yzea3TQXke6yhdEGcAwVUSujQ6+lq5K1i9ixPRFYsaFIVX
8/fqnl0RaFgNxIQS16nywBjyVI+BTYvF8yswaRU7vpME98RvcbK/5nU24vKLzkbkWppWTdnjooBq
M4BZxxw+pRtdHX5x9ogGD0JvPfnlzA4s5C+5gfM/pxX637n+rrY6h4Y3fLp5J6PhEU1PRTVDAave
c3SnbIlE+Pp3CRq2QwR1ilT+kLN0M8SGBhN2CDV3XX4ClywGZaLbNYjfJCvdOJZxtK3nIceDP4US
E6r/Be9sUx5s3jxpKupjHbTHiOFQiHDDssQOwyUNotqLpib4y52b94Guo8MZiXbaZSzX2XqtjrAO
u07CuhEpGFch8RHUGriG9Z4OJx0ACtSuEuhlj91kW1kQz5HH5AMnXlulIkUn0VZZneokhNZSN/Xm
qfEGryrcMHcXDlb+omeO4kNusg6YK3olXzwFZ7Nf3fkRVTvFTGvzZM3oaeMNNDI/K0Qqo6JRVjGk
bRJ0fpIB2ebYOf2gbhf7g6gPt9dP20UYtyoTHW12S6Ggcn7f+3VCYT5t5dYJT+OXdpt79ba7zXdA
RN1Edwt4FwL3B3DYf8geEAvczYLhp5jOfrEaev4zVtMd9aZJtEY1TqAt7mCCZldO7EJKyNf9VOhB
dsn7B8fiz6RXsbLUk16fR2Zg0mYg+ZqN114Qof2MhsvocOYsr7BpI8qvL14MZ+OuXWhrWW8G9D71
ZbH9hVSUHaXbygW4w+V3017Ixby0iVRZlRUiw/fTWus2zZ0SzpXOF8KBHAXqe+aWjg6DN+UTtq/A
Xh5zIF3/4Sz/jLp6KFUaGyKp6/Atd/qujOzMX0paAOcs68qgaCOSaboYwFUFhQdQ+2RNXdvBShXA
crNSJneKkuwkJfOLeTrEobVrdfVJ1SY3b2UvNNIfJE53oZofdA4kOESK0LW1QjgxoN7FIg4SLyBs
8FrPVOWxhhXU4lDs9nAuGKw3s7Te8qE86Fa6pXz2DP5Eo8KDvoSLUp7bVo812yZgAy9traYfnGbx
Tqi4r/fGj2kcHtSh3eUjvkTO3Lpt3kNV30ZcC+BtAYPlZEFnAPAmLfi+aDNDBIRUun/9tF/cD7qm
axaktCFDvbroSDyMxVBjneZuFzUaQGPojBfe9UEuVo3O8vM1Hx44yLTQCAEsqid7qld2xH408XNu
aseiuiNIhVh105gH2J2mjmDsS73is7HXGuk4A6mchZp+gtrIFuL22wwHGioWGxG58tLVAx1DE7Up
FbkKXYUQc4baWGul0C+aCqdRAM4TyVsqv4/nOi85G2PtMxvBci2qZh2vv0RGxzuqvJE1EJfY9tbo
5312PwGvYABeWg2dA8NCmySxYwKAIpODOSh22qtw8+IPnRrf00iyk9xySz4d+948yG1/HKrPquUn
SR+AaOLbUPlh8t41E2sbz6UrFS9s7J2w+MpBl5VHuwJQMYlqx4BnITV2EtA14Fz4sz77eQcFuiQP
CLDb/VDsrW4ptJeBPgJSlBqvhQxoGGS660H3JW7C7wMqiCDr578oRB8GYAb6UF/chTbgjzh0/MzL
r2o0vAj4oFqJnQrmH35jh088GGvtMJqZTwCDtoA/USAgA1DTJoMSXZZrEfol2aFr+ltzsRWbCGxB
cgBtzUhxh3D6ZWrxlki6X7TTpm2gwKg2sVvUD92QeWz0UNdxRm2xNyv9ojR9BSClPCEbpSrfJmDj
eDy7k5Vt5Gr2kmlwW2Bxaac5HBopYaxCYfVFLwcvJAgitfmex+yT1ukh6mYn1yzP1MsfY20dayP9
mjl9xBMXzivqR5dwGCDSg7b0+YbhbaIVUCwj+o7SzoKLylQSR0KPTMMNDMbSdiDPpWEEXWj5WQpd
2zb7IqG5NSxcn3EFwBfUiyYLcqX63mKRk/D0M5X0Vxo+1OpRl080h8h1pPr5lIJX2QEE09hZXTuq
Yjo6cM2FRH/AYxtAlA4OmO995OcwAEgjO0b3W5seKblLmzcZwp0qcE8otMA579EAHskY0TuDEZw8
PSrdSe1Sr6gGv9FZAPy5UzYMwPq0x1jRtgWrhhfbHsULMwReF00uSFeFQOEOx96oHsy5cuM6guD2
vENXYttCE6k40RFqb73h8SkLzDTdhhyGLxKQoDJ6xikDrg7kLmKzVPoAgurDqIse/gFF0CoDcFzA
1nTgC1cA69c9/NI1+YfctcDrzG5Vfs4NFH7reFsWgyuH4zMagUFRb2UJOCCwQ+O3fqGpQVvHn8t6
m0UJ6lZ7uDACHV96WfnS91tj+CgAmScfEuC/YXQiICVZHTo3CfUK3djz0vLb0nyp1NSXwGbFxe2H
4WOV7sZ8ZzCyTQHo48oWZZ8NhZozkaGXYLTPljVsZ8D/BeFSEMXWyjVUNwuWkQRO9fBvq5vner4d
xjcShVvSsW1hwB5MxfIssuotdRmD9U4125z+36vGmqmgkrPcS6pBVveSzoe2IwOM6oxaCXQD9Duh
StMSj1ex9NsQy9V49sZL23LUkFKD3nnDKmc8Dr8UB/yJG+0DRZmN6VLdbX+1TwAKDzCVEjX8Lj2Z
vg2/eqnMDCWWZI4glepS6owvbJN6TLX1IRjvWk92RlQoN8BgSr3oRrzwib+NvErwG7RRYOfRmMg5
Gxxe+D+6lSN57W62btXMV5DpSsI30qVM99uoq3yeh7Iim9mon6yHRc8w+i0i0cFpVkML839hEXah
EPttvNV1zDOloyGqosenF+Io6O/Om0B38y31mC8CjiwrdmUrrcsguPSVGq1xfEsrA0Oh8g3AabvS
TSoFNJT5//kBf6dbZzu3nwDFisg4HeNtmkPFyNGhsQCQulN2zjzZstPfih9kgl2zZvdmBlM5KbCe
OUFrbEztWfshiD0LoODaMi6f9GxesCVFcmVgCN45qNEGadAT9LupU3jDJhUpCF9Ifc83yJp62489
Lpcsno810T2zgD5Tf0B6KpiTaNlWUcYKFVXOVESZxoNdqrNo7iCJAaQNcI5mC9hWJ/RWEA25iiwV
gfa8MmJiEji9CXnPspNgUqL9voogXOoHM+4RQRZwhAV5O+aNe3kTu5/5tgMY2CF7ze32IkCKaGKr
ENKq6RzqLfYH/BrssUGBzLq7PjPRnlgHjT6zzF7HCJr1YUWDLWW3vHi/PoZg8ZRVs2KyOOg7JYLF
jGpRdTCaEJjrx7p5y6bGvT7UxQWjFAxTQzUWMbDvB6ox0yHmJRQkO61wWY8KykhEwejikp2NsTq0
AOZBC5dX/9oLJbY4AMtfYIXhlQWyrg8UeRGINoJozGXeZ4GCk4oBeA6ajQK4dt/Wdql8pRAZuL56
l2RxNfNsaquzq0+pCnx3iOdRMW6kTno2qh79neQjDtvtFD4o6c+x0EGLiA/xwJ8hBecCg/FaKSLX
WdF3XJ3osSqZVGV0Os6Au6X5DJtBkT6naElXR7qGi15N4VxwTHjiEInB6A5cqvz++pJe3PtnK7o6
wZCPSxJVUadjpYJTPH+1ebVR+Us8gyeVClLI6zP6y7I8jZgEbwFszAb+vEl2lFHXkVNBKBQNssLI
abURDiyUsWw6EOH6rareM9AJr6+aaJDVMZbaHPYtDbdOYQ7W6UQgbdc4Mvt5fZRlE/11+/7n26Ap
+f1Q0QiypVkjTccSDebKfMqrG6u+rSbBFricCJ6Nszq8VVyk8G5evotX+3pQ3ac70y1ftAB0uxux
B/YlkPnZKYYa4/d5lfE48p5F5glw2R9QCb8PqbnYxfxI5OReQgc7LPAejZ9pYr5WrGwWdnbnKuYd
qdRPYjKXENk15GPV96CJwPXYZIEK6vT11Rcuy+qMAw/bZKTPzVMNscjxUO0yH2TCQ4cO4RjwG02w
cS9hnb8ty+rA81yPCwa54+NUdyhr9uCBYWrlRoOw8lyzvY7rYgAjJ6OCO/ZSrV0zVQoUF0SHTdlY
b4DekmBLk1jLBojQz+ve2I5vEtNB38oIShe6S93G+CF+E1wMo2cDr3YCgVDYjAaRcaprzWYt5Ou1
zfWvePFNqeqGudQAdaSX3/daUc9Y1FlD7yTUnhNrgsnTYZhA7M6yfTEmQV5K3jzl/vVRf7dk/jq6
Z8Oujm7fR0lfG4SdKIiZdYp3bF1DRYnft9Arydr9CBogCEoju1/akkbSB3lrbQq1dYEC99WqPBXm
eL+02eMYRGzQsFTulUOTQEIFTr4w9g0ZdP3zamuKBNkvIaCxG/4s2Wo3KFMaUVh4sFMIaSe51B61
FJzj5L2d9QTFRe6RDtobU71rqeaN4yZVZRBXT2ULHA39OTMQkK0nc/gVJdJDFsOgeNiHIMam865K
u33cZy4dNRdVTRvOWIKFF33u1YaKeGEhuzeBXOhrlNisAMyAIEeXvU0rW4mLfaGZgO2oosRENO4q
VjQz5BOGlFjojQ3w00MFOHTKoD5qGzR60c2p39/5fR9Yr+i4iGwelzld22uruFHW0LkZtBR/WQ7I
8NrEn3BXFU3w8kn9sylWeUISN3KR1PnSpopP0WaxP2htOYBcGPr9+l4cGkQruvz7WUY5hSOvU0vH
lwxhFDjpNqy+ujoLRlRyB+tOakP4bhsCYtHvVP/KWq75T7MBtDuUmZZpaj5corr77m15yY930wvF
TGH3G5h+6qYP0lZ5FmWVl1qs50dv/TzoolGho4LtO4DBnqOwbsTpTchBIww3XQjZO9D7bDmd7F7R
nRlYSpmbgSB0LRHx2hKsQhefeGY1sWmd6DG8k14AVoObCr3R3XGvPce+5NWetlsQjjlMoDjeza6o
eLPspWu/YBWAJFbQQQtldqqnzFMMLaATA9f11PLEbwYtCBVJt6/P+nLx70/Qs1aBo7MkCZi1cGn7
oriIhij0dhKXBSNACvkpcshGjOW/nGGcDbqKGnE415phKezEaWTDkiKo9OYwR7EXNadJ6ryqhpmo
Gd9G7fgSgmmXL/56EfUEc1++6LX1XgWQDHIcvK5x1NpqG1W/pqa2hwaiMZm+7TX5AfrzVLsbiJ+Y
6l7NmvshFSBOL7/rzhZiFV1qcwojiNqykyXDaqAvHaP4CNVdnYQPkxoeSDbBaM10R4tthzj3k1QP
wAgHqFH0Pv8vqdB/4py1CjszBThxjFWGvw1rF3nLk9t6KAIY521iydiAy+v2EnQ05QQUXw43UuKq
Q4cGUAVWseX1fS2qV138OmdgvNWDBui+2pDKkJ16v3uaXQVdoy9zq9qDqz3Bk1xsCE6XbffXfjgb
cZUzTRNg9Q3LIcJhDq5JoEWtzJAxBrJRoQ5kchxeo5Qk4TsU5B2yRiXo8FEaznYxYa8ad8NM95T9
IO19kfyI1NGpMtWp5wjSO+h/th9Gc8vDTwLFSEIkW4cS91wVwaxk+0TeWJBJcGO9DyYtOuTjp2Cv
X7wsz+a2im4QKShGaR7YaaS/ON/EZb1TCviH8L54a8AgLKt8UyLRjoxAkfC/5RDlEsg2Db2xzZVa
tPFFP2d19FSVU73E4/6UbOscfno2Wjd66tadl76lQe3Nnhkm8N5xmbAoefmyOVuK1aHLpp63ibFc
Nk7vyi4o7RKaDqpdbtUNHKSEZlmibbU6WqM5db2Gy+X33UpGW1toVFuY/SKHgBxFYfc3cI2+Yc/X
P/nFzOXPNNdQ5Ia2nZpnIMRPuFPj5rVIRlEAFcxsjWiAAhBpsoFBjvuO3RZoj/6CYoBX+IDVOa1X
QeTrBTIiYjOwixfl2dRWBxWtunCA3g09Jpr+SXs0mafJoVXrNKywNdTt7QF9w+vLeTEvOxtzdYAg
+ZWmnKvLV/xXR6D2mi0Qs5vrw1yS7z9HA+urJKApSyPqOwto4NHHq4hsljomcIxeN+6hmbOkn5Vl
z87s5a4CaQvB+KJdsxzcs/STMykro1y2Th1/qqwvPore3KJvt7r7IVanShAgWdaxeU/fqQ9ntMKO
3pYTCMzCbXNotvomP0YPwlxetF1XQYfKDSHKtNwoFOJRee8ooQlIA8QvJNU2UAcPSXqjGPMNUx6a
qXI5LN1jlb+Tedywmv1oY/Yh+NqCS05fVutsuQHUMRNDzejRalFyUCo3gXBalP+UQ4BThjHo2e04
38nGk1ECewjf0zB+FfyE5R69cuvpq/AETdGME9w+p7iX7hIVDzlrCpTmGCYwJ0iBG4MA8pQ/pt1j
TwPB2IJDtbaKbKwhS4wKMap1IY1Gfk0ePL49CAzi6Uj80tVPy6aAQOCXuI14uVbx50SvEYgmB41P
XnYi1HfcemvtqwASf8FikdRv6T7cLn0kCKMpMD13ZKdFLwnahGSTVfa0TwKRZqohuBONVVSjktzG
BTR4j+niGEi5N3KyKdjjlH7JoXFoaHaEUzkUCPpuAtw1Blwpml87sx3dqaOQoR4gXdQd9IHcoLt9
28eQCdQ2kc7vgKJw5Da5aY2fjfRSl28h3YIIZ8Ox0rEm2Tb57FMC0DA8OssZNTggIeHNmqXQxp0Q
VUNtP1dgQhQvKCvB9KyAFtUTTW/L5iM14epi4dvlNz2Qc/SdolpI9314U8QQo2juG2B8gHaFZ30O
vUdwOUjxZI5PY7jLYrTbp8jposd+TMHWiezWupcmAifU2M30bk9l7hdNA0lHQc1RtO9WwTy2Ujbo
MrVOmgKwUQMVHB2SPW3ocupr6n3FPsBFcgSbXRBa19VGuJvpeWMh54Gq+yZJYPYQPRsDPeWm1dhQ
e3TqPAVuv4YrdRzUBvAs4MbYet8RO7SExe8l2P197E2iyFQxdev3G+0s8mgalLH+lV7Xildzw1Wt
+Ebrt1MubxXoTcMo3U65eYCPTsh78LKAwqKvkq66TJJA7kq3Uf1wfYV+C61e+03ryyeFcKUxIkmF
WtxtLsmQXmkNHL9h7o4mrQiUAJVPA+FJx2+WlGcpvKlJH7QynuiqsW8UiNSFeQcAcR/e6lq+1w3g
uHQV+otSf8hlqDZe/8X/JZf8s4qr2yzrKxUwOwSwYTf70JHaKNvGXdK62oH2p2gHXd62f0ZbXWDd
FBoKVIGRG8gAdnbdtub9qVff+7L3eN7/7Ia0tdUMiokUAovoGjdUu0Xb9Z6Hxr4yUUlqaL6XIHje
WxSQQ01QRrr8sLdMqliKRoDsXv1AJQuVnrQ9Q0FdBiZyuAG+YLFogd8GUMg2+kaCJVGXoPjXljkb
cXWB0hgv9cnCkoD0siHA8KkaGDlDE7BS86fWgpQtVNTwYq2Tds9yvjOhv4kE8lSlkHLPyQ3JydvM
YzeEeqnES3eAUXSURQcZL6JFUO+oqbtRhtBa08kPWgKsaZmPtyoIeLI2vCrqO9G6e1RdIYX4MIIu
JhUUaFSyYWTys8oKICuEAAnKHhGStEVzX93cqZSRWqmx2hx+0Uo3+B0AzSBTvM5jBkHUfm8gwtYd
kgvCNyqMcVmrC54A5qUtaeFD65qigPVoro5sPk5hNcjLlqw5tBJhbcWHwc6ZDLYmACbThoNeM0zU
1uq9MVWbMn6QOLeLbm8YoRNpjdcq86bjbwqToKD0OfcUDvaTm81foCaSAYqc8KIaUX1XMxR6H7Q5
tHOuHK3shZI5sCrIUnbMU/ngsvlFr+dDG6UOFmLHIf5mjYZv4jnAgHcfGbgMkFbvLACji3crfZbx
aXSq2LkSuwoUHnBqIKw8Q7/syaQ9PnhhV0i5Uw2mOFq0myGdVHbNvtbjTVwp91VxkwHuOuv3dZza
WRr6hha5mQRDLRMhKDccK4QgH4M2J6R6srhwNDj8sWx2yqF2WlAdwrukBKDVOnRQ5SubbjdBrqlk
IqPJi0W+84+0ilLcxNu/GRBXyQ6Ky7HDAHpb+CQ9njAKxPbD/f8iWF1KZ84HXcUCyN1LEvwfl1gQ
BjAzn1IQYlFfjF3z0HrF6BrvVbsR+15dbLOeD7wKCWg/pU0+jKigw+wjVWtf0kJIUUiwcBhGYODm
sENArH+ZJehYUL6F5u2GQu48T9QDqLu2Hi4UtnyCf0iP0iP3LBDIUtwmVlP+gzzk/KeuTrBiFZ2l
jPipMEOC7GXqdbTaM863XYN6hGkepuWsQIZHcG1dyPnR7LE0sG9gD4j/fH926LnZWTFSjWNxiDaL
phuUICHnJu3qQMTIu5BnnA+1RiS2OevngmKKaQdxwi5G1hmRA9pSThyBhjyWxBdM7reQw+pO+Dbk
qnI4D2WSzBDsBZQ9moC5r4GZH2qoLCbjKZPoDqLhDw2d+C4LrYc5Nb6sod8mOTp2KuDjYYVMp4eH
UojXWHMDqVB7AA5BLWKoF3Z3vET9vwJr4GUwmc8oA2YKUq/E1vNfk24GBSs2sB5y61yyO1UaNh3p
vTwbXNobtyTUbaMlzoDWdoSLKUH4ogn3QuDpO/NDAry9rQGkLG7iRd0Lkr6LtllMOsiQ40+Gsh0B
DpETYPqb3/CbUj+qygMEAm2YR8BitcTdc2DmDZMhYqWcrOZBUyAin54a9sgLV65GBCLJoXXj1zJ8
VLMbZm378LW2iBMpiTODIF8u/ZVodNRw9GveBVqIxks0ou4wqA/pgiwvohsNlLTQNBC9s02v/QSK
AlK/EV4kRmknVnw0tXwr+K4XAsq3z7pch2cZKx47qI1MJjvhkx2TRn1KesXr596F/iLkftNb02ye
lII91JGi2WpquKZZbbVWg0wRUp1higW/6FK++u0X0e+/qNaLSuM6Lj+JaE81NHxMaTtaN8t2MRXD
WcCBWm/5slJ4JiQkFENyRy10wiT0hy7c0wJqsXh8WDkN8BhyQy3+ImmE3q0AS//XGTQMQ17uZwtK
qOpfHDQGDAxJSZ/cEUrcmVSHcg4hDKzvCg2uQmEkSAr+euishlvlBEyJeaWja37UqxY9fuR9mWjl
lwD17YivhljdaFLTJ6lCW+jn9qD0NuA00BeJz24C9esu5jvFqndzDUGLpYrBIOsKoc4blPeDBvKl
cQJocmFC/Fa+z7sPppza/kZiKEJrqd1EmlsUjcMI9GTnj94KuO4yEv36v+7m1QxW1+Oo9vB/j5rk
zrzpvNFF2fSYB/RedfVjs808Hljb9OP6mMuiXFu01cVIwHuk8zAkd5Cv95ISXd6MOKoK3osijMGC
oZbvd3ZWB3gIFAPsjH7LDNB9u8mQbMQbsqlEbSLBZlsT0VRZUlKmYCdACBV9osPCI4Urw1I2uiW+
7IlvtL/Tqe+fbs1MgXQEGeMKxynBa9ntDxaqRkW50V3IMkMXY76JvSp0mw8R2PTvLv1q4FUEtJbX
sG7KWFUNoEWE6lAGB8qMbticBeXoGxS+ZNEHZWD1ZPHrSHMnb5/VGv17+kEmPIKy7C0CPtflculV
yY/r++uvAL36eatwOEZyEsVhbRzjPHG1vkbHPg66Jrg+iuiDL/9+vrUkJtVdjw+eEBnhFWqD5b1g
hMsHBYgEzcBL1lwbcs5SbDJp7qY7SdFe5bL+NCLtV69Xvlw04L425MQ7S3WmWK+8Si4+lGp+mIvo
o+f1LYcdydQauBnD9jBq6UbRf+nKzwRY2Sac3Z7cmVHld5L2VjehM0NbevF9utNN6W7C81MhpgeH
gNe4aU6pUR2yFto40mPVwe10Ht0qJpHTpgZ8G/LMKeYQyruQ3oEJyTtqJsdQhnL41/XVWKLC31Hj
z2KsNt2o1/C+gevAsdU/41y6kRTyk5D4f0j7suVIdW3bLyICCUTzSpeNs3G6t18Iu2zT9yBAX38G
vnG3c1O5k3P2elxVsUopJE1NzTkaLzbZRkY5gUDQ/PqIl1f4d8TZPoo0yR8GjeLzw9cgbm7jfElV
Y2FKsy1U66laQUIzOqVwZC7zLz24D6u365O4fBh+JzG7BAfOCbwwECSkWr4LofxdFuq6giT29WH+
Lrn8HLrfcaa9fH4cGp7WGe3HU9tBk9ZST+WmPwTbRrKE6rFtvV1uv/1d9ZqNObu7AJyO8kzFAkHZ
W9si+yr2kt2AQWWsJdg6Lr4h/n7SzQac3Vxp1QCjEmPADCHXhZiI/0a8CW5WBBu87H+EMmt7KPC2
c/3GBavUDXJriSmnLm3M2a0WGqOmRhyu32FjOrr5wXmyoWOYbbLQgN6GsQmpv5dV/z5s49fIVz3O
CwijZu2NAgZs3aWw5YBybzusTfgYmdHo+VJs1wPEtP14bQ5ACgSp60OFn8nv/ZDZDeMrNRnsdvyu
gbTmcm6rjXTHoc+fx9LKJM0OekW2DozCKJDkqIElROkpufZUm4WTJdkClP2HO34lGsyfc1VawZMy
zNQjVUZgkdGTTFKHlN1tDzxnUr10kLhSIYYNlbh9wG6LrgDU/dgOiVuYX0UrH7SgghsrtLjwiUrj
veB3inTqSbxlCVw0xjcF5hE9LJpG6ZsahTVmuLmM8EOjHaAv/UGtoTKlmcWb0srvWUFvIS3pgPUW
/1fnCpRPaEGBaqoosz3O9T4wWiOcLnm+a1qP3RgbcZdtiHDLbXbfr+nd9ZN8MaU9G3C2x00ZmotC
FOPJqBLLRM1JkuCnEvVWABa/SAbXxIPR7Balzxc29ZzDl1cB3JjD0ji25anDY7Glj53ygOKIHcBF
acy+y/GP1ufOMIaOKf5IDFz3IoMzFejgWeMUkPNRwvcYG5dkASy88sex8HM7E08wY3Wvf6OFu+gn
MJ0FuybSIHtAG+PoG8Om6f4ELVtHKNEpfmPr7WuyBKtd+jazm6iMaRzVDRKuAIpBOQRNZf/1+ozo
9E9cO1CzuwjwUtL7A6YkgMCRyF3PtI0OtSY1A1u7WWXdaylAgo0OTfI52QlFEAwoZZjvDIPXt8xO
+xcZfG4ywOoFQHIyKRL48MyTNWnh4y9kRT9p8dnHDxNJcB/d2hMw+iDmSJvMOFIJdg+5sQQSoJc+
igK9FEUDCt6cMyWirgupggr6SW5aRDQBDHO/b8rBi2JcaJUMl4s/k9x+UUuePur3IM3b19dlOt5/
LcvZL5hdq7ioKUkh03MMVagMydwaQzjU5IrqqFDoo0X0cH28i6f/bLxZuJETeOPVNIICAoUeDTZy
IcUnTaKeTD4r+bkvq1NVd6t/Nugs5ERM4noL76GjFN21Xe2SqttJMBHLJtNRlIsKOViPabkw6t8i
LNNtfjbX2TUqKpIZap4Ep0w3YVz+YYylhw4npAkj1/fFivHyhki3CppWxlLfc2Fd5/eXMrKq8qcT
TXBGGqgrkRGKkHCiDTIHWefCkZmSvCu7aB5bK9IJ2qA7A61g5Cw6s2Dz7VTD58IyLg0zHaezk1lG
8CrNlNQ4RmLNyAcHlVfoUBWCIoQSg0QXbDghVjvqawqzqBzODCMqZNKIYyWtW3E7GV1w892AV1WJ
OCIlmsvA36j0XaUETkFeKOsAi70f68dMNS1ZK7dqBIaZZKshvOUC6GHAzKm1FOQAgobWqOMfQR3T
0Hqolkw6b384hCVq7QM3hl0hUzU1OOtEK5kjiVOHWyPPd/AY8jU0mmtiZ9UtN56GZCc6GfIDQJ3C
QQaeXmPyUrdvOnSCNfIRtR8afGh4giI9vEqDbZtzREU45ISBY6qxJ6uGXcTGF4dD0tBUd77Z47Eo
kZOuxPdxRFzUD22u+l7ojyvS0y0csB06dKuoUaHl17ZOUA+Y0zNMYCO4mmkLIYawhTD3k9ufrVvN
6rhkIgtORijvGNw901jdEoCRav0tSALXryZTrGCjyO29qjdAYOggjwQSgj6KHeXwFMMAKfZrJ0Nl
MZceIlzfPHljET+oY7MVQeSVceoMQnNjSQfAqN1oEEetynSdqekKqMR7ToEO1GluJyXzeu2VDXeV
6W+ZZKJPdytJilfkmgPXM2vMKXwVWxslpC2To9VIO2jG3GaaabUR+OR140YF3H3C4VRkUIwP23Uj
RruixUsTNzbt0RPtYXmo4VVcfMWNaRfJAaweh9BTBbdxnrpDD79iCYaA8aOfpbCaAgyk7+0IrWMW
G3hqD3t1wkkUOZRpHA1YGIFR6hEuojK2a8ycRnowcwC6hlOZfIgePn56AD+2HoCmA5HyfRIDrqIk
Gzhmruu8hqE7gYI2sdEkfGyL9oFTaZ90ulXGbA8Got1S48DT3uKdYYcCVCTZU/iz6iduVYAAUO0L
XMXoIvTxXV3iyRW+iQrO4nuRbZP2ELBNVtx26VsuwQyl8OHFkj0oKFT5E06R8PUAcdQQqt5Gy52G
a15aRx/ocNpl1bm9eGVKY8cCWPiutDtFvR30YcVIfSh8sW2i+G1I+LYtRud6OLl4z/+G57kcgVHL
DQ5Voh5H+po0eMBQkh3isbQT5f+Kqfz3i2CeUURRDZtdKmAW49U/pvO9p3rLmMql8Di7y3uV5GNA
y/jUFZ+5kVlDDV+L8PuffbXZBQ4eBS8nBP0RblqosdO3VNoZeN1kI/Guj3QxCT5bn9mtLWjQgiSH
S6Xs+k2FVBwgBSXvrW4IVr0M1GjeLLQp/1ZinC3U7MZutECN2YghdeUb+p1uPISFCyMyW5IHN6uJ
v0oDXKR+KN3AuRjylnn6lCX+TVUpDomHP4qeI09UYF+cQgWLJzUeCtykW2rAW7HGC0KFqEYliJdV
/zCxmosc1MUogbaM3Vwl/vsIH/KUAt3XCotk6L0lvgWbrrUCn4vri3S5SKyYDARMqkK7ctqUZ7Gd
+F04wnNNxylCQhcldg3fNnipnkg2vMVCdmQoF0F7Dwj7p7aBukgo/xmlWxZuBams6z9GvZiG/P6W
2QEYAjmJk7EdTxQiCKL7AotjYYS/Sbw/O+R3iNn2T0ldxaqBkhopRxt809tS19BoeVWdsjNuch1m
fBy2MVLkXp/a5frX2XeenQa17RuTxBxzG21/Bf0ZA2UIK/yA/A3ExhwKSo8NWM71UZc+6Ow8cNmP
07ZEgbiEMQoIxBYYgv9sCEP+9/0D/ncK1W/Mq8VxE4mlLAIS6bTsf2en/1ozY9Ynr4aESBo0xo+F
ij4QLLQVkGx8Id3j7Yiecj/iD5uHUYbfiy5b1TjAxhHCvqYEcCZUSBnb9OUn3q7Q041tiTwP3Tbu
ZStUPjWY+xIGJ6AR9ukkWtxtdOGXT39/drjMgjR5CdDiMdx17gTHL7HemmVu4WDrLpX9flBr177T
rAqAV28lEi5JIKtM8k2AsOSWtimfyUrYk/1d/Wgcshuner6+yS4/CX+XZ9qEZ5OMK6Lh6sIk/x/j
oF1PwgT1ylg4QX/bEf370Z1DuMzWiLhcoW2TlSBYZrByjx/j1jMAz9e9It4a9f1YFTY6qBsF6kdR
v1KHxg0BjdDgPo5820fhl3pheMeKnZ6yVVOsJP7kayCEVMxiQrF6EnwYBvC1LbuNW2iMgwPlSw/X
v9d/eFf+frBZmGvqJPXlstGPJW3RlsBbBFkhbD8CcEKQgPobIzyO8SuHrbOCksnC6Jdflr+jzyJg
Blk8HBd8xt4WnvEN2+t94GY2nlbCRk10lzmm06+XOKNLZ3gW/qDqVA1jgbirA1smaZ/miGp4Wztm
v74+v6WBZiGvjvpICxT0GbI8tSfER+e74DXBInyhObMQW+dUZFlSO6ZIzXgKoo2c3gTR+/WJXO5e
/N4YcxPFXNdiVBlGBI+82E70PdhZrzs0Egsg1suwW5FmXBeFsU7g+VqH8OSCx+s//A2zANaAqp+k
Oi4QHxaxzuCUHiMgoZE3sA1CsF/aRU+/i3XGs1nPglil5qY5IKaf1NXo5k5+Xzzma80KbmuQu81X
GHMsTPHiOv7Ws+ksAdJ9gV5mw7QjUwjK+aHFx/IUALhcKW6Rf7Jyx6DoyI5ZtwuQWFIQCmTn+m+4
3Dc6+w2ziFCVXOqB/9aOHPouzSGDKFSxRdkjhX9YaIWe7kLGZkNcQMabT3i6Q91+8fpY+g6zuBBk
htBYid8Q63dBOCIfqRYKCfRyEflsnrMokKZKMQLlGZz4AL1GCACFjb/N6WM29l5ATDfO4dzEdaeX
faeDPUhO8aSFTwstI4cVukcNFHRqi8e1lTYCVe78gQlzB9IRvJQTYgm4SisyXfM0AjkZbFGptwDD
TyEiwri8R3FnZ0TA+ugpALT1DcnavWB01TMDOAWIwUJkDBUIze6wvavmXYMiYQhF6UpSNnULvM3o
b1smuf54b0aPsQkdUkhuNCGzdPh2+1PZQJMqFHHqbcCChwFwW7N9UePvMoMyX6x6rf84whS202MH
6GKb5etEfoMvuc2zFX77NkDprTJjeHXDQFZJb7RRu4e+n5f4nStLIVwKQjgSSHdGvY+b/kZCVlei
95w1dKvDzFnuUcMiW6puQxVVEyg4xr0VJru671YydEkiJYONdLirm+x2GKptP7ykCVR1c9k1Sw3i
pQFgUHATZPcpUfaSbMK3MHZ4o+wiaaWUeAcQ09bCzE0yKLNqzIklKQQEtVuZAAZGnXwbVcq+hvDx
YOZ2AKnMlKhvCQnvdIHiAa0htpjYVWM+Cyndqqx560r48RjjVpfkO6lVXybIk2HAs5a8dUDMNQKg
wRBiBiZbZwnu6Lrb6pw4HNhHThEJzdYyKwZPajhBaJ1d09gD3PzOnyCxCtM3woSqiYBactHDE5Xp
3Z3fQGxcJZ91AAD0aPDSJlyDN2TQwZh1ZJAZpy60VL1QgS5IAG9D6Fjwpj0CKrQ3UG9D48iKFe0w
mAPo0QeZ7SNp39AKMlOjm5ncCXWogxqpnQWyF1aFm5faugvqr6q5FbJhpQLd1eYha7YFzIUylu40
bfwKO3XH0Muygl45FbX6KFp4FFLVVaXCrmEjWIzAf6vdmgflswZsOXww3NxAH3348BPqqRD9LevI
0htIdXfRa6eaK9SRFlKwy4+Y3/M7V+wuWpYqYrrz1JWB8Fx6xWqyV9ZeqAUAq9MtxOaFkDTHTAWj
nkRGj1Zjo92k5DPu04WIdPmO/Z2QOntaSCOA7YSjsjkRQTQbu2clb1CVdukanfP/JmM4G2x2mZop
vPryCs/bJB1A/VEsmi4AKBfnM7s9+0IYmjIEMeYDE2yoTKJseei9aT6Bs8QEvJzIGjJk+hS0mLQf
0sVZ5q+OXVsGrODHovYdMVDY9KyiaqOggmDI9yqc2uV9kj0G3UJ335im8ddL53fgee7VxInUD4QY
R4V8p0G6UqtgFwbxXdGx3qoH/auJazAq6uSAMPsK6MHe95OXHHA4r+5oafcg8BsoMeOCGW79FBqF
hKJE1Vh1Xlpg/RlwXRFBarcD6qHxZ8BuiuCQsRc9VlCPeWAdh3PXAND+phkISsH4T+0p1XRHll5R
9GX6qspfGkyeqk74ozgLH7F8Q5VtOfBVRfeF+dAn9wRdAEUAf2ZCRnkAg4fh7gDfLnlnAURI9emJ
muh3vC8tJj3J8nroTwoIjm3kgwgCE3uUiEzO9p1ZfxPzMYy2VQ0VbK50cIIa900fbgRpXqGEt6oH
+T1gZCkg6NON/ddKmIQAf6ZAjnju3lYzNOdGYXZYifENmohQz2KgA9DyS9b9XRGyr0CSvmFBGO9k
hY4rVQdxM09NEG16MJvLdpj4y/nRnCpsKgWVLjPC4EYr2J1gfN2B9clNENY07YNRwMqhSQ6lMLz7
ipuEFhYU8HeZ/hqqBcTPdSvVJGeiPVHSr+NOwcVeYp25JUmBZYAo2JsEdSy4lfj3pXJf8R5pg2mV
WKFSTzeo8dp+e19ERyog4+0D1vLd4oLrAFfpeWBV6nekfPTjWtMSqGbFdj5do2/B2HkEjf2x/RZB
hVbOuoz2wfBJo7sKgtQldSaHpxLnPVAeY/xbsgpsL2PojLyI9A5/YnfsawRdtzcU9DgOLdmYGDb0
d3H4NIBg2UfMicBLnZS8ovahHMC0r55K07Dj4I7076b0Rei3Ql/krrFGhpc+hFeEv0EtBumPbgkt
sQis7nrzJsM7gkbPtEIGRQOnJ9jQxQcq5rkOunDReCI8EX4zPX598tjoNzHEuSrtTk+YG5iPSXTs
1U9NfCewbNIHoEfHD+CXnSCVV3CP02AICwCh1OfwUQBBqhshiqZ5EdvG9VeNmKq+h2C2qAp3euhY
YrdIRW1FSGNG3bRCOIoYObMLNXUrCZKDRQxsx209kdogAVIlhyQobYOtW5k6klw6ZnojVKCXyBcj
oAGnmheXuMrjk6+aCzfF5SLU70afdxt83axFT2TpdgRPEXcGtgVg8azpIC4JrKPuI1tPn32/s9Q+
39bwp6sA7fLbZFWgId+OYp1ocN9C8sKUdhUGkS3DJl2m37DAcEPUOyVQaVj03ZAlG6SL9ZmzXz57
4Ph6r2po3vFjm6sQwmR2gsZmOypuD8elANiuaTcTaXP9TfO3ZtBUrvm97X78m88uh8gfuB+W+Xiq
X2DhW25A5kp+BJtkb3RoszKE01tLPEtycbK/oyqzcqTgWaynkSLdDv5wX/jAnVCzsNuwO8lFn1ql
GnVOK7VHAnlfyDh2Gv7bbGVLotxWu8H16wk9M4A5CTL9AHI5/EMWKhSX4dFnv3GWdJQhdFblEu2k
ftt/F3f9alLw4tvqkd/gQnGm9CN3M0++GWHHsegtdLFAcjb6LAuBoGJHtSEKUIg217q4abVt2ma7
nj4ubIDpH/rrajgbaJaLSEbPC60aI+Qish2+TnS+zBYHfYV3NQhDq+vDLeSKc/8iTUALHc8ClLpl
zatktGl4s5CO/i0+NW3ps7RjtnBNQnndN4B89DbxiFNBb30IrAAZ+k3nZZvqASbo68y3x3oh+ixl
WuZs0RKUy0Y96/gxkPhWTj/y+jYcvsxom0KNSQ8V1+DJusFONzO6VJy4uGHOZj1bR/iG1GYYDPxY
xem6SeJjFYI7rtw2CYY1XyuEsWyQILPV4DrvrGYA6Ev3AQDLNiqQC1kSbHPTP/r9M2y2rQCyVEp5
kFLoLcBk2Oq4cHxY12rlsLBcF3fE2e+e/v4sAPEiSXldloh7xesIdYaoYguf5nK6fTbELLSKgvWC
qWZ0Qu8BBMU1jnFm6Tb6hGgPR8dwIb1fmtGsTBSD6VuNgY/huvdWx32+6Jc07eC/zuzZhOZFIJLr
cH3GPuNevqkO3R7IfQ02yX2AEL5FFsWhUj64rV2iHgjvjXoVtm9G/5QuKpZPI137JbNS0TAaeZ1C
0eEIhJYVqh89EoRATl1l2Jj0+b+IHWezntWMeVFrhTBzuDmZB51TMLOWqM3TRvjPs9F/qKBne1GR
tEojUFU+Zs1HDTB/AFnyTv5zfRpLg8zCU1mVoIADonFkQrNreE9nYIMAjHt9lL+Vn/4tCuryLBYV
GESCVRyi4LaDM5wVrHMvdAD/EMomspXtJCuBehq4zABdNuty4dAZF58c/1otfS67XeX5UKWgxB61
jJ384ZA2p4LswuwtV3VLkVp3GO808SY1X2oLULQw16m6i9Uj7+NDWyleBDxOyYdVmoFeV7zW5F1q
Y1cCt9Y0ohOMINaN1J/ijjoMPkcS7WyYfh3aQEXwQ60NNJKYHFTx0udPtBP7dhw2Rg7hxT9JX6xy
cSP4aZSew6RFAadwTe1kMlSuA23L21OJClILT1T/jxlFG6IFLh/eOuDCAgl6huWgQjXnC1AZq2ta
uzZLWwOCiiUbkuLzRrFt5HBJC0enYNEqUFAlLvdqujfEbUPe42qX0ae2/UwTyIuIz0r9Q7WHHlLd
BncZegYiE7rV+7KxsCLXL4i/rIeEGEYiBI5PAdgXAPV22HxK9J32Syqg1+OfPofbNirxSZGi3uA3
dzVQ52W9dMUvHaFZhFUkpai430YnZEhwO0QpkJROoNULX+zyxfGbk8/tjeNIIOOWBuk2B/eThAea
aI/dQNdStYthnhiIGCRPIKXZXjXgzZYlCwooP4pVfwWksx8wC3lGBi13qjf0GAblegh1u2nSU9vX
D0iAoV+TK38KEPHsSJgwWwebD7V2Qt1i4I+5lpzKsn1No84zA+4mIGqWWbFKlXut1x9YGxzZpJdt
SCuUYd+LdNi1gOWpww7eXQPSbEmgxBy8mfS+G3Qo6H79gD6b0mrFawofvayuLQaTQ1VYqfpVQ8QC
BZqWUK9HRwB+tY48voGjThoCEmG+FmkMt7vW6rWXTNz1ZG8U6g7ElxfRQGtDzY8sH2y/CI6J8drm
94MMqXr/IxfF7RBV247Ge234uh4iL95dvx93Dt6tuRETJU35EbyYl7a7N0K2ktVvCpyrijL99cEu
Q1rORpuFfZYadQscKe5sk0NtSNxEwQrG9tu8CQHaQ+WgOOo+94zlfHjK/K5sop9dfnarodPehQIt
iaO8jdZF8AyclT0J8IO3iY3l+jYi1sJkl4ac/v5sSEnLfKCCIg6wQbSGlM3/H1KB1MAm8ri6WIS+
GN3OPu8sJKQmScc8wCQb6dao31X/O24aq4gXMIaX0Rtn48xSL11lXK3gxYy+vJ/fGCvwJ+CFd9Mg
p7fxSC+swrc6CKb/r8y/Lsa9s8Fn2VZU+lHaQZboFNcPmebfxDBJpFX/T1dvFnW6GFd3gwD3Q7eu
qp0Rrwh2Joy4Jlczn36APNYt1gQuJrW/k5tD67ji10wWenesBuqoKKu2hW9PXhVUpU6ZStxJ0sDy
4fY5SM9KulCsvnhpnY0+O55CyYDsUxEMRIKMXfrskP5dPxRLI8wSslY0OImjjxpsoqJC+qYaS7fF
9XP+09Y9O3SsAnSZchwBk4R2Bj9NAvqiCp0R+gBa4cJsFoLnD8bzbDAwltOK6xkGo+CDqw9SDv/2
9g/01mwJNMPrn+5ylepsdaaDcTZaqMA+OOBSd8TT3jYjWNfjvE290Pzk9/daTbwhG9xk2IaoHtHy
UYKTvc4AZl34HdMaXQmlP+XHs98RJCkcfyU5Oo1b6Y/uDWvYzj4RG8U6b1laeGnDzEJNiUIgjRrU
MjsBibzoUOB+XpjP5SFU+CRTWYMD5yxOo2WkjoVUR6fJ8Az1gsmQQLcxpdOksQZ9xXS/dDdcjmG/
Q04/6ewTjg0fR2Df+VEzwSVpM4B+j31ULs3sP1SCf8eZbZke0C0ooWpoPiWPEfnQNYjaQR2l8fU/
g6Y0jiGQvQ0GNkrpN8JmaXaI6skUgcg2ixQD1AMarBLSP6YyyB1gpow6Vlo9DDBaMQrFU/vbPH9v
IyDZgdPPWq8bHvFY5OXb0L5k6iPxhW2GeOtAEqMu7+Q+tjrx1ikp9MwgbWOmblAfJN+rJbSoi9ug
fo36J4k8CY26FXe06qMe951AEelYji+mdp8ZD7n5p4OstPlocFiRMSiItX/GYCfUO38IrUZAQ7gz
VhrNbFm8qaDEJgba4qNVs3uWvcM3hJaHXD2U+rPoOgfY/xT98biG4hzsU9RXheRPsrkOJ1MIf8Oi
xKt6fyPkw2B8J0BmNgJIhuxPRN8h62tLaKolNRB75LOFVFwBokPG3ofxWVXf+xZCQ/6u1OC2wI81
PkE1PhHzy4gTp4BcUTPesQoWiP46mbDm5LX+jPEdjOFx5N89MM7xkrnf0r6bJQjMNNJJt3IEecoD
/Y/kB21J/PZH3Pbv8PC752YnduCQYYHEFz+GyPFSlCgiaPfUKYNyqbAVE2QRRt5Ar7YMpdhI+qYj
sgWhH6tQT7x6JsVJqx5j46NGka0GogggBK8wc4eh2ZChL+ZLuR1VT1KNMpbUOTpgI5FWgqj+MgTv
YVGhofRNu8Iymu8CTQOzeRE9PFva1xrfOIJIPCmBN4XURFLcxcmuATIcWCILrlU29DDXk9Rj0fwJ
0XTKJtL5TTO8x9CGqPUWuMPSYT0aPzQ2oSrao53DNDQM08kEm9oGvKwDjXjwvLF58rEQpS7dNcrk
9WfIUENRtNlnpaWfRBWBlO3ULg9QsDBX+av6lbxBYdVlJ33bfALSnEWrZXGCS7vmfOhZxqU1RjDE
gUnReNOsqAFNIQt27bhwc18s1pwPM8u4CIEOC4uk4WjspePogtW2/2AZsMGSWzkCB8JJoXYTed2N
5P2zj/vzBD2Lx1U8Mh8IdAjIO8RDrQIKSDn5TN7a9SSEgNCQeDLfAu6aOJJTLeHSF5Z2rprMO52i
YC7RIwmLu0J77vPX2F8rvPiTwo96YaqXbjuFaTJjpq5Nn/vfr55KBWhMTqUQrQ5oOIGgtiIWWOhu
C/IJVB7AZbSXstpp4eYR4XzI2f6JOnjPBTW2bg4BqAAUMKMpN7EKscRahyya75iyvwtH070+1Yvb
9myms/2UQi6kiEutOyZSAcORB0313Vq8XB/kPzxpf8PdbHIxSTJWpDJMAvXYK7PKitgTR8AAt9+m
FHrb5h8qOk9e7BlcbrSYvyPP5pcPuprHATXwCpPtaJ3fT/qTOgDtEFhYLczy8lv2X2PND0jWaWTs
UqXDAenddpN72Uq32zX03r3CQ/l0iSBwae3I79zmR0LzYb0OyTnjCA4MuuWmF3W5a9ZsYYv8h5hD
Fag2GtBtnAP1oWsGbVVpMI+ozJIIQIIICkPRR6jGINlIULszTrx5yUUOiSGkI3zXAQgoEbtigE9A
uYSC/YrLQ4xLqdulp7yi/v6w2U09NrAk9WPZPErUt3ooqI5BiCprAitN2S6YbMXQAfZl7LNBetSA
IY3V0eshvK+Ux86ETKxGFn4Su7QHzn/SLHIkEMEzSzUzjzx4B/BxJRvi1PsRygx+sTWZ+a4pmVPn
hpOG7yi1ePAytcv0UMOfQwnuK9yZ44h7U1LtSUrW34coxWinGGpyBekApUxtBpNcCF3Zw7iFYBFA
9zCjlhUbGA039ndRl1pVsdeAPgkH3anKympIDacT+P2xHaGfIrxvIPOQA2eTvgYd1KHSU7oz/b3p
f4/KQ7boq3qxy3r+SeaHHxkg8Aq0Qw+KvRBqBXeqS9ZTGWSwFbi53obr9m75Qr58YfxujtnJ75VE
V0AuokfWbJMaCEsa7WDtCuhJtSFxvXA7XjqLZ5OcI9hQX+EoNGv0OADkwjR9EzbiOYCm3/UYc/GW
+N3xcw5BDTPtCLwz8xiPlae2hwoEmUhJnYgoUNSbEo9oC5nKhToPWzho83Z1EBNqgo1Aj6lZrpRB
/1BZ+5oNcmyTKnwfs/bOj0tiN3WEh4SfOzzuICkvoM8Pe7PToLUeXFOgNZatYDVwSIB1FdjhEZIE
3kEeN6Tppk6bXd01Owj52D5MGCWNrdAgdwL4j0bZLiyU1VCJQ5k224agaaK2TienKMAyBXisZ95R
6DwHtjbA6IaM0PlXVmH+KkPHpgILO46dShnBv/zu2WCRSrN58y1a0IkSOAE1nVskS3fepSrV2YWu
zZAreJAzuS1wG1B2E/PkhvXdGoJmLnxnUSSH6fqoOknNYLBnrpiqLCzZxVft+fCzMlWK+JZAiZce
1eJQBc9Skd9q2isv81USvMpBvxIRdXqGrwroEo/ZJkj3pgHbP5j3lqFsw7XUNorMZWmFEwR2uBCO
RpMNzK5XBhv2wJxj8ZZUgS5utN90RKOzxKulOkHxuztGuV8DxFOvdKF+DHzno0R1/SgtDTVF8rN0
tsaR4TD2DE+R7uloVZDJ7hkPm0FPlrQipwj3V253dmrnQ/nVOBYB1iKPqVcxPI0p8IwpaAJN9SQH
8VZSzZ1cnmJ059NyV4fvUXefQchCab1cOUbycwIB3evTX/pNs+pKq/p5ErcIWIzicDEn0KkjWLzi
/S7jrd3xr+vjXSQmn0fIKYKefW9trKGhAMQ93mbcwcvSLexki+j11XhTh7m4T6Feu7DG9Mc/7tqn
n3bB2agm9PyqbkADcIjAEG1hsZsg++zSg9pBZGro170wV+lY2RnU3UBKtZuksSjevODvnXT9PTW2
cL0MpccYkBCI8jpNAjOkkTm0UKzIANqxrLiF9p/T+tprbTRAA7erwmCAWBA8n+Fg7CdegbyEDZ9G
GboTrUWn4F3pEHwvbmIlA0egwd/2kFyAJQru72IqAA3VGnZhwF7y6i5WzPuk3pNEOAiVdm/cJuDD
h6WTyMLrIXoFKbdVBylx3qSWXuVbtWWeYJCZ0PJTEyIwm82piiTbEJ5AAtdBPjSs1ZuInpIckk8a
clNItwk1c6Red0CIejTL/G4IKlcBJyExvgaonaHe5QVTlp4kn03LHwoFgtLc2Oaq6lYlPASNyuvl
6l4fwh3ktS3Io+7NYPrf063S6jvWUntUgn3WNrd6P6w7JttQCIHsuVOz8qWR4HboDyfCILWkygeF
VpsKIvaxAusZgFaVJANvhtn/Q9p3LcmNK9t+ESNAgvaVvnxV++4XhtQt0YDek19/FnVu7C5xahdu
nHlThGaEAgEkEpnLTB3BpQANaTJvZGzePkDdej5O7VuTNgAw5c+KNu41IJimBpWRqgQkewAwHOql
sL0mE0aMYksSPlpiWJHxHsfhBvxJS4VGNroKW/g17xYRlCKOjx1NTIVWhcmG194gmzRMXDWITtGY
HZDUeK2Kch0qd4PM/L6Ydyg925IGZoc42wWwyyN0AeXmHf18lh8qgXk0eBcmvw7HA+vRtxyorTQM
oK/pTKd019ABKV54ajoAsshWl30jTM8Gwz86DxtFKxw9kzak0px6ZHaalJu5TnpTRdhO44aijgb9
af1YVKeBnkT1VQ9+BrVhx1K8HdTcgRa5FTSFWyxvEagQpHr2npF8PxcqOiXU77tjioSQiSDKKruK
fapjaIUiINeJ5KiFAz7QYq5TQX4EbO1NOaVeGABdg/wSNJYDWFtPTao6Ydju8rTeRTNxgwkK55H2
WcrhbmKFzcpzWQxAxaM7LFRuSEDEMj6b3LD0Ehteq6xJ2WhCf5AEZk/q71wPLzXS1WT4mWThay6C
VAsVFDOqGDTC4XjQDbZQVBCGKDa1PjxkbfQUDoaV5q2Xp5PLqAzERvVYG0AYZMnDZOD467NhzVhZ
IkOCR3XksHmUxuE4U3SeyZhaFbC0KngPpVRDz0bGUuiHATVLRTtL0IwRA19RcSkq1K8YFDyTjyhP
bbT6zH5+EtOHEjejaDBXHPqPkEpfLIt8DXZ7nHh6M7+4ulRWL40gTjLWELGDHAcECKgP09zMpB6Q
apfY5VUnbuJwr+pOf949V3E07lF0qzJdQmsY0tWJsBg6EEeDwtEGKH5HtSdXVhwxOIbNhiChgRIm
fefM+Hby+5/qnrK6ssKyTdVcRYltcXYIwOyDdxJ8W48ZcA0OtCzh6bo1tokJ7loWnvVoD9tszoVy
szD0XWBUVpdYA9m4QQmT6RQn/S5b3ETgV3l/mjfzkqshVjdWP4k9pR1at00X26kmb/pcdKYot4Wu
de8PdTtJvBpr9TSbmnjO0jGkp0VaC67otggVfw2amDnKNPLL2LZeIBJbnRa55wSwawEpowKKQdvB
XOtjqPC8NjpTqnSIESVmXhkbnR0mVEBpXLrN0ghABzhph8v9H7585n/e6t87YfW2K8IOLmoKdoKB
N88EUj+Tfw/yj/uDcNZ6ncCjK4j2qF7GFzztTEmdzGl+uD/C7RzsP9NQVzl6lAaKTkvU/HTItOVD
hvCYmGKSHaHPZAYV3gp1yYElcL7cOsEWwjiemxLnOOnzc0bzTQqZBKXjAFtvtmGvwsW6XZiEgiiS
bnkw7pVPSEMuMkvQS7VSdJgmU9lKNnlVNve/pvSnvH9nW6irAFGqi+kYQ3E8QTcpng7ziDblcEqD
V5jGMaQravjWxlBh0OFhFSfglk3QPoRLT24WaQKK5xi3vw1GgbfR462G/97IvbyWYcikhiCSVRqE
2qSwMQUozKCs8pBVuLHAXsYe11oJRZXwaYaoKXI+CS6rtSo6oQLSrNp/JFBnUtFbFyC+m/Wg7g4F
oK/JYepxqaNYI3bpu5LJu0BLoaGX+cvzR0FJZwwiJ+4Y+l+FHxulDXGUrEeBaEDzJgDRpOm9sRy9
rhIssWkscE99OisAbv8c23Sv9wBkEAXNGiSb1WghVzlQOFN4EYUVDjCTXUBcISZWOmfPgTBa8G21
DBnKdsWveP5M08YKCR7pEN6kIoCL6afUtDa8DSxS7DSKyA/bDXF4DBrBGvUJvl+6KyGMEJz8SRls
IgYwJAkWLi8akDDIEPxB/CG2H1kFCmMUueoUOpExmGnykoLMN/Uw7UO+h5owxGfIsiBOTTFrdB3J
61hAnzaCENwPIpxm4UFRJUjLvcnpnmm/qyiHi03iabUBHT8vXXKHfS0ccuWrTFUos2mmnnoR1B2e
IvBmJBhf1waqT+FLOY9upi7Esslmmoj0V3AGrXayHNLOJSDSCXySCxt8dtTgFKdSRMugX6Uw2I2G
TpkxWJ1cWRS7XBPQpO4WkWUzxR9neDzlUIWLwdBW90RD81/ZQPpy8WgCFC42hWxbwHNxhjhjhkp/
GYKRDdKiILh1+ERJYRfBaBvxW81Kq6A1CGsQQx8sTQ7tZHw3AN+eIHBMemrF7DAa+xl+XDHoOJCR
oDA+A7FbB/G9NmTUhWrsXJg9MMWTxGojFJd0TL2JjFbTQ1Au+WRi66GWuAj3mQkadbHQYxPmvhyd
5E63Yath05x6rHjLIFuppL0bNGxHsw5TjB2peaDTVw1DBxhWxXPlxjg02K/gUenmlAIvWx0n4hB8
cWVC1Sjt7FQndpG/RHmMVrpxLnP9rOlI9wvBSwScKnyjsQwAFT9L+P/jZLCN/lLRp5ydhepXjDcS
iVHxBQVhAFktBb37fji5/WC9qkWsoskMFcFay9P4Eu3zjWAqe+bEv4QaxnKtA8QuUIe2sRE5QYw7
6irDCCFdNqEFNJ4qxziVG9CatlAp3eRosgEQgFK6I5x5Yi4376Grma5SjiTXhrYWlO4k1zh70RdL
nnQwPQxx2mRJZ49BzJkl72pdTbKe1XiUk6VZitwtS18E9K45q8cbYjWnORRT2PEBCGTA4wz+Wxuh
y49zBaliMnS/uqb3hyoNrVTVz0XMEMwmj0ziIZhwdeQApd7/OTeL0VdfeJVoxdAOJWmEmx5KmlZf
I5AVUI1G5Z5lOza+3B/s5h1/NdgqO4KmOzQdZTW6lGlqlyMs38le4plu3GS9XRUY192utBrGIfqz
huQsos0AEVui7oxBeTZQw+iSd6LOQAE8i8ZxhhYrSz+UedqCwQvRzI+ZOHOIOyH6GSQTp/TJ2c3r
tlgwjVSlPR5GIS6XHsYA87TTRm1T4wofBWE3yTIHEnizv0kVQ0blHZx/fa05M7I6l9tWmU4jeWnT
4SHoUbhTiZsCQC2WgpeOiQ/YEOEJJC4r+Y+E52rc1SYHDLJu5ZpG0G9YMizUF7zZaf8/zMFv79/v
Ca4em8po0LrNjek0a83vSarhQoBI0UHqipV2U+huGUKson+MxHBHm/ZlIHBAg8b4IWumHwO4GPsw
eilGINHVKjTVscEVqkAaGCqfeXaZCu0VD4bYNopXsX00agHyOCMYE3EZto6cJTAiiUNbKjtHFMgP
gUmJ0xowIhHKDlz/wPgYlP5CJrYfFNkCRMKi6KclyJEEGPxWoCXHBZ6LnWGVQ2HrI5pBcF1LwFBX
u2Hbj++KCBTLZHfFJ00md0LRKgU9Cfm/L6awWAzxsmVu1p6LRbWZgCpXt0jBOrsbf5cs9ijUSRQA
60Ukd5Mm24EA4zQUGCh0KRMgBoI+2rIQivqSYUnsYRxbNGsgWyyCXZ9WTjfpMGBoIA300BSdncOH
IdLcTtNdIJMBtoNQbgfTpBLjCW8tjo1gvKjkAgtYK1zs2WLFIkSAoA4KywN+evpTVUuvlCeLsdGF
iLCrlONDgoLlGAIsO1GI4IBL354HyL+M7VcOGb0kVCxZ+SWL78WcOguduU9LO1aZG404zdMpH0OH
NZCKbZ4bVbIk0EJoPUCEULIDOG7KneCoz5r+Q4TvJrzMwXGo8KRh1rx8wClyhotKXkP0MOPU1+Fh
00EyB+IMhOYu7CotBsnhDg6UFFALidqhkjvFXDixDsxoe47m3szx24PgXU5GpysyKw9jOxJ+wGES
HWd8pbxxNIgv0/kSQo24UqldQJc3NAbQKWFp0wpvqozSKYGIWABqei2fjIl3rd3EfFPQJ3RNVSWq
a6tC/1gIFRWXJyMKkbU5l+aCQ4Ktnx1eIDYaQbtjBJkGhSer/dX496P+7cf81eDLjXhVotEABpiC
ABBNaHs6MiBBoQT8mpU/Tsdxp9pw83hhG4henacN7Fmfg2P2c0HyoI0DtBaX4XozCl/9mtUVP+DZ
1BcSKiXDNj72b+iwHSn0SzKkTyWY2FbsLbxo2Rc2vGxGuhmsroZeRcUMbarJgIMqVkF0+6/mV2Sj
6K1vpE0Em2IzN0VLMomPdNzWQP2FAPf5t+zHj8xFXu3dX5WbacjVb1kFToonKWxr8FuAIjUbFBLa
iLPuNyEu15tuWYmrdRdRwo3iGFJ8YaUdG3CVpYKdjaDcBe28YelbMLwXbGvUxkGBquL96d1u7l/N
b5VryICNRzAKxcUQOnWzzTeygzjhDaUpaJDrM6GfsNBLIye1Cuf+2JwdtlYqbZKoA/4DhbJxHEws
OTohL3XukQg9gmFP4Lt8f7ybasRXH1pflWuGELegsVTmlgPGdhBAgMXga2Lr8AKKN+02OSI8OrGt
O8QPrNpGVPUUEL84C34zvfv+5Lr093q3oOdVjYYtxcJFWOs9KN8bmZOgc+e6jmRVVvQD7i3MlR07
M9tJXpzZcWzpv6ttdoH+mtNC6eNpgbSTwuzxNEHwxokSMO373/0mue76u68CW4yWXDPGEdBjf3RQ
2TawP9lmcfUz+IMtbfl/pFRXX3cVt2QtUOBn8mfivR37zXPsKZ7uQqCNExluJ41XI63ClFEMpaiK
aE2CMePJVu72O7yvz5LPuxmWf+jelFYxqG+buVaXHqhQQvWaQYUeUu6q6tSpwav73RpKJkSTkGKr
KCisjkgYV4kO6UrxIl3iY7mh0FSofaQ4/+v6jP2BDidEMCzeFG8+m68HXh2KsgwnsHsrEfwEdMQG
GMf6xaXw5MSB/WDvEHv8tciieNoTZ3PeCvDXA68Oilqkw8xiJuKyWW5dxUcz5Fw6kIoxJRtNKE/i
PTaWqayX83rE1XGIdFAI2mnA0QwHWP4Wh2ok20hSzDGCRDBEgHT5EEMkSVZ8pjMIpfICL2/KqyPS
Jrmslssiwz1CCmVbynkGMTeF6a7nuDobQ4InQRaVIsIPsMb7xoJm5kPpDHZgir8Gv+FdY7xvujoi
Y0UMDSwa8RI8L0og8Va1hSMDT091i0eNE1y5m3V1Y7dSB/A/GMOY3Qj4pIX+uQWWNQCJFjSnnCXl
tYQNlJ04e5V3OleXdSbWGVoOBTg7nblsVrZjTuZJX0Nif6IFjHtagiVFwQ2qy797Z8cqKyhUWJcQ
v08V8RLWAHONxMrr+cNIRLMmmxJV+LQAh6HnWt0ui3Zv2FUwojN0NAVKxcuCx0VC7Er5w4Dqozbt
oeOGHrA12S1cLZ2iTV0D/TXeOnMOirIKSkyA8i1a1kts+F81wqh3Sf4QY1+JDnPncFvF8Czg3ZdL
yLk371VIGtA+TEUhW14hqMQIZm6HWx35P5pMKK+b/Bv6ViZ2dVrXjVkJwB6RjhnmKR1oBji32tkx
zZ9mfS9L6KJAuuL+Tv5TULk3xVUIgi3lkIsdYiCY6mamV06kOcwQfqMP8jKX1XMVPNVQFY9BOurk
txQytNpUH4ya7qHb5tNochKYE8EdoIO6zaQ0lg6iSpJKdq711gDYWY7qwv3ffDNPv/5Kq5gWRnUC
aDB2gzbH52YyfjQZkA1KAwFStEJM3ShKuNVEAKrnwiEsPgD34QSAfxqHQ+rj+ieswhws4ft4Wn7C
wuKToSk/QGqUOdKAGsQWmqeJrR1nvFElt7WadlfDi6/ctLpjaI7O+Ry8mLCKgXlCNKGrYhxOMM+A
vdkwdNRbVGEzSOjp0TEoayehCucL3MqdZbQeqagokLKSV/tmgm36NJQSCmZAZ/Xx+9LfSZSQM7eb
5+FqlNVKs6YCglLA7oyKJ8Rb9DQmi4iw4x1RJYVhgPF+f2vdXterAVfrGkdpN4K5sZx40FrFfXMI
/XlT5qbgpK46mAs8Q3TGD3ABIcV3ghkJGFC8Fb0Z7a5+xGpFSTdSTe7wbUf20Wk/gCu/P0ve2i07
6uqdW8P8TgYAI7pQwPJAq8hxl0BN5f4gN4sHVztkfVeVI0pDiiIuD5/sR75vtpote4KrHvKNAXlc
HIQNRDxOzAs3UHgJ/MWKQXXrLRJNrjUn54sqqwtslsEBgvtNdKnT54q8ySDn3Z/tzT799Wylv78p
g51FOSwjLDcU+sDaz9FEK9cKz8a2O9UMlwUPSsRZxjWSqK8T0NqzpWbdovjbPAr1F4UiFWdiyw//
xwXxvRnXVxJeIZXR19gsjUhhuDc5EqCDEgm9dng1YvIzoTsWvxKJbFMFCoLJy/3xbyrAX3/YVaBR
tAbyZDHEN5dawfCCrm7/CEJi1JnhVrAGNz7DU+PCzvSlvWQn1f/333kVhMYxa0rWTdFlwlsgbWEE
BOSFWPLUKG8mWVcfehV66ojpatliolUCJ0OoU/VZ6kPkRdCgKFY93/+snMCqrEKMHk1KGCiheEmh
ST4LQLLKpV+VhlMUyG1gZKRQzouWt1tXQUdXhqAZKA5I0UCfVNhS1XAUHquTM8gaaRQbHW0gh49s
RoRvFRsADAb5uXm9//GWBb9zJNZoIz2piSwt8bPUGjeE2KxeEKczYrOovPsjceLWGmSkaYVWzeqI
rde/CxF0cDWe/RJvLqsUtyJEFAsdy9LrMLmWUYnKSqjIAwsY97xQwtnha1QRUzpKsySILtCodtmo
OI0SHJUR7+0eUulhsx0ERx9CC5d+bmZ5vqNdZ7V96aA9Z0sTrErE8tTnCWc5eZtm+fur63ASmrLK
ljJgVfwa0yeWElMmjDd53lKuogjLe7EKJmwa2QMCDhKvHt0tTFjyCJ66BSfOfx24/qC8riaWwaBE
1oVFt1gcTdx5AI0/9MA+39+jN/PP77ilrkJJyAKSYXKoouq6qQP8JcWAm8PgoTgK3RODnXinFZy8
8GYl8+pW+CMLcDU1Oid1XOvyct329mzjYebAXslJjkDO+wZHnv6PVfidA7/u0JOC0ZIxJGS1rTrl
vk0tCPe62aF7Z37qskO5Ux8FDxq5aImUr594s23Dg+ilR8VS/doLbXGz1H6DB7AdDqlX+P9qBdZ9
etKOYgA94QhO53iHeaiio6b7f3NhvPrm2pIpXH1zllJg5GXkG2OSAdqNBhQuYQmAhfuz4a3tuvcX
11k0pSlOSjjYS+Wz8PSn6DXeExcFlQ9e9ZgTlLTl3F7NSk9Z1bIRN2EFS5Qc/icz+ssFxOdi+bkh
3I3LCQPaKthUwNnDiwzxNtkUzoSanGBSv/XT30sNBayRDbfozwlv2irwDCNjdZohvAHF6MnO7Dd4
GH/J5mBTJ/ey1+BIPJVXWl0S6nsnZvnqV1+1jQeVwDJo6fCACXQUd8xTTw0EDSaf18Xh3GB/hPiv
hpKZNsHJDnfkSCK7rUCTyR7gJ+iAl8XZmbwnjbbKYcREFUCMxnNU+gD/x46s5lmwekt9Qu0WnjQ2
Oem52b1VG8iQuKiHEK93tTPdVL8FXz2Cz3r/pPB+z7px1wG3Oakhfs+0BeIcmjdP8LZ4m6EpVHlw
sX0Wfc2FEbm1NA06O/E15K1Ot88zv95KO95JuulDdxUg1m09qenSMZ7/xCEZWiiff+LyFsm69nOG
4by40V8GT/FhLmexvfxW6gAcmNNmhDciM1W/P7Lz0koedvOh/oi576XbdaPvm2rd7xtS0IqnZKkm
qJ9CXl9gjuxIoTNVj23hTdAzMchFh0VRAAD5/ZW6yfy//jSrNCuhtaDRanlFOeyYeJJHEagXHPdo
wS3b6k3jAG0DO3T/L9IG1wOvwtucBoHShwja6kJKmHswxApHCF4481ti/53zrq/CGgBNxciWpR9d
mP0gyAAgAAYd5CEigALm8/3hOEdeX4W0viKjXgAEfsmgSV80sCUluaWrP9SGE8d49SB9Fce0NAzA
bkPwlLzZDRy43aMvX3jMgpEIKkK5DQl9v7LBfHSgcWSWnvgvp7rOrtrWaGDihNQD9O5GPlIQ9ioV
PGgenYH3TVexrVPqMtTreoZGMsyW6kfoBUMbinrQqXkckylzCqUtgebKdV9L3gJYtRdocEi6W0Wj
LZPKrhBvUx2gFADuE6W1NAK97+yLLWBbpXHqVnfD6L2L4Pihw58EQHYD+pig5vRAYbetYEOE105q
YHsqYaHCQasezENF9KdGtQRZRC+SuqU2Wkr4UIxfQiiAEzB4cf+8MDFrCDuIjWJFNP5jTpkBgBuM
XzPM7Lsg5KS8nCv1HxoFxZR3c4lnJtVTcHXspIBt2sTJOnmDrGpW4TgmQhNhkIm+ByJMRSoQLIT3
+yeJk44Yq5xODMdKgM0YwoO0i+qfTcQtjHH2lbGKfDXTFb2KCR4hn6MNRjDkNOzaX9KPRf5nUbes
PWPDq43x6nHGKu6VmcgKCIdGl9YdHIKjCrl2u4eEDLo3ruwrZ56qE+9LriIg8DO1PAp4I8wgwshD
73aMZxPIG2IV9lr4OECnbLm/siUBRzFK+D+hva/uC2MV8FSkbYAKIh1OWsAOKQUXsnioBv1SCKOb
TPSYaZA1kEcICIOfmKc/6aCZBlzvVPg239+bN4HR179lFftEsFA6rGOCJsvsVg9Z6qAQD50+cbcI
SE228WJU4MctKYNZXoZX3K4cpNLtLw69Dw0el4r2p/98lVsaIrRw5jFPLin4FiFsGOEjyJnksv//
eXN+D7Fa1KkQmRyBUXvRKSi80fAqSqoIFV39qSzpLgCThckCEJ4xtH/SfaXDRAsGPx0qKFEjHOuu
cma4HqVCZRcyEqlZs5QIAvBuBuZQPCk/7//c26+l71+72h5IJAb4kGN7UCDwGOheTfejg5y00X1S
ypPeuB06vgdbrX9GO3mWGDzbQAKGMIsPhy9foBfIw3B22u0SxvdAq7sPldAYF05tnORqodWBaCRG
n3N1pvARCci5bD9SSeDcIf9ld/9n0D9/f7W34kxSIoLkAiTc6iV+KM/iU+X1fmwZBzxilv2NV4Td
/ISfrAPDJF5i+F+e2d/jr+4XXZRJhDs/uQw1MAyqtSAnktZszcmlTvur4xQpbl9n38OtbpqRlkVr
aJVxCqLfTVack/m5KYrHf7U913q88dwGdG4l45SNnTXEH0F/0hMCnOyPSePUs5fNd+fcrtV4jVIL
janBUBHFO7CJzSDMLEn7hHYDBRA24WSi3OVa3S+iFCQyE5pluwzObMPVy+53mrMsVvrBWyzOMf+D
kL7amyEjAYHSlHHSIYskMHjrndo4d8vaj4SX+0t2G8Mjfm+MVUiJ1HzAwxExVjH1C4XXZFcCwNdu
UZ+w4jcZaqVmt+O1WClv+VaxRZjghpt0LY48CB+aT3dEd9DATypneIYrav0YKae5cvrhDG2VQ3yQ
8bjvX9D6hRCZqf4kP2vYY8UJPBWt6EMNbIDx6l/Gu55BYsMc0Bbm/WLe+VnFKAXWrFoi9fNJSGF+
McHe96OXuRq+nIVfu4TVw6SwrkJ8HyUD2qaRZM5Svk8NnzXFRZYqiO48s+h9Ds7p8FOh06GCa6zC
YOaYoQILImQKJ2beBuFMna4ilaqVY1FUSXKZtDelLL2hGzdTkO3nvt7qQQpyZ+HNJPOjCU1Ig701
iWoVaB1AQMsSICDKBrhJ6qk/lb0daNNCBgFvV/NkVd5FMhxHs8maRRTgyskbNUTCpMbT52GIfKlt
QSKtQZ0NNrBUADlCPTeqYVLYmsS11Ym6DfKzJeUMiUhjgLtfmiWd0cjotgx8jWg8ifNZaQR/4Y02
XQKnxTnfAHhsxrIKNcrqBNV+kKbF39OQ+VRHlpoAYyQpGxiWXnJo6hvjPgyMbRplm1YOL6BHe+hI
mqQooAfSwvEv3Ixq5ZSKtotAHlXrS9iq5lA+CP0uTcHO7tDXiNBe+TlUaBPDkS/pMPxsHNTgUlSv
SQlsOewV+3wfavXD0ERONuS7TJRPeS/vA0i8BLMnGIWTtXBmrKdzaUwQ3evtBKYvSZJsZ6jTlOVJ
7p/bEeKpLbDUw7YmCogvsAPAXTYhjoxfanFB0AS2/aemTKZc5Fij2jEEw01z48BK1ZlTxUXOMyT0
SUlCOyUE+UxlSW1kzjKBbidURQZQHYInsS3AFt8hBVUVcS/RT61ALZrBD0bpK3B1M6tgoEfR6Etk
8XOvRTbsgx/SNHbKsd7NOSSie+6Tg3d2VidUqno5h43HDIXMfEMjZ94vnjfIWK3ABkbKgazH/ANa
VXD6KE483C4nU5VXyMA57ONqKhGxxWarwxPS6GP7/jm8DRX7DtRrSHKmlIIYlcN80jKIBjFPjlDR
ixYXzSr8LRDRY+ohQ2s8nWurBXN7saecysyD1IwD80EfQDqnRHgwFDS7OmrNTeAayUsCmLEIiaI4
wQrC//L+r5Y5wUNe5R21qIe1WMK/iMz9QU+HLW3KZDMNHdyQwPtOZdDLOqndozYI+BiwDUmxJbBa
GKDSiXSIlo9CPluqGO6HaPLU7DTqKOoqwrZNYquAaAmBDh6cVkl9EZOLQLBp61h121HfRmnsyiht
NnWUIgDJv3KYetMKJaRBdhipjlCrOyJ2ePlUegapfQGv4/mjppxXDO8TrJ7ghqBNTSp24kVOfCEC
ARthvOYWo2+X/P9zj8vLDr3KGYYadmgt5B5wjw+O9KL4lVW/hn6DtBKYSc1ajkD2tQDiltJuBB1B
7gnk5dR0tdiBCickI5vmUzBDcC8Eb2RWPiepN3xlMbXUtehLLjr4iATTjLrT2Lld24m40hVPbSs7
7/fwS270BooGjUVZZxkkg+IBXtoqCPQ9jGpBw4nmZ5rXoBWmtkwVRPXZpupozzD6MlBuKnIFDI/a
kVSkBMFjH4DKzyZzhGpEHx3G5GzkoSVBib1OvpJ8j664S8XWSsFBMcQvsYudqnmcO9APx9iW+sdM
y50ZP1eRJ3sccHx6aasA6yurxk5Q0SnXytmJezet3/KsgabZtmavLdQQ1FkG8f/nokdQAyFE4g1N
cneCLFsdH7LIjVrJSbUam/lISb6pZ+pA8MsWB+oyxqyEgnWcC1BcAkeHwMALOa4MZ6N+snI2bRJI
mcN2yqTQVIdkwFxo1jDgXpr3yfjIZtyF8Ws//hDBAodMeE1/kxSWTa01o5InGD8GWJZHQmKrI3Xz
dnYEYzjBF3YTIH3KDMQXuIvdjwQi5zn5p31xtUEbEiRKHiCDXtqkRLEL4DU7m/auAEEe0NkkcI6a
6YvqTkVMbkds2Xp33gtrG06tAJU66vDcSjeVai6uDzX4u6ZoFTae0eA6cabLSXDpEhSuZkvlSsUS
4b1VwdYs6ENvLti+GhU7UiBrjq4tzNR44H/eDbiqZei1GrNmWkLAeOxtXPzHxcCVPErvUIQEvs+P
jtQCIp/f2llC2L2vu3pEQORM7scAIW65e4039aWy0AyEJWMXAYxfetLD/c3E20ur58OYljSger28
Zit4GWfukIF+XKq7puZJL/6X3tF3YF2tZN5Bp1ZYxqocDai3F7qRthBX2SUVcAY1UA/9ZAKPp7rh
27DjVcD+SyH1e/TVmlKtZoSp+LILA1eF3PIn+MYOeMIPyO7a4/hcA+3s/auvK69WU4UxNIkq1MQ6
IO1xbDZkhhdICEuGJnX/3VCrhYzEpstgYoUqSNLaTATMF0rXkkFxPHig8RvXsE4AhBQNooDWvAah
9hJNG0i9YM/ITx18yMc+h9ARFz5xo5j11zCrOzDvC2FIRwyDJqPuxUfqVq3bQNjNsGQz+NRED40E
WbSX/j80jtBY4DQueD9glW5ApghaEUaCHxCVl9wQHQn5YlLDVGPsbb0otmp0ihlPGORGAvzXtFfp
x5inXR+zjpzydLDzILHm+Nf9rXKrf/zXEKuDOOgzZKCy1DgRlvpw2jTr4mcjx5sh6yGGvUuSX+20
DzuIW/JQerzJrQ5hpUD5W4J46SkOZY9lhduC53B/drdyp79mtzp0UUqyMi0XwXU39FNQip4gdglC
+z41AbQHNDvZLqVINTT9yTc2Jc8D7Rbt/q8fsDqKRMOTret1cukSmANpMzKswG1TvM2hlRqSbheG
oUODRXwrfdNySB2gKyZXlV2Lmdka1K7T+SiWCSQnDRf2e3Yx7ecqMhfdrhxsEBDhvKAufcgRcb7d
rRrWXz999fTTEqqpZR0vxTnqam5zyR/h6S44/6/NJQJQaKa/eCVcTkBZo11D3YjqVsF+FAVUhd7K
8rfEE9++kUVcT2wNdRVmWN+RIUfMSqVt2UiXYnrLk9qro9keo9brdIH3LW9crX8NuYpfoVSJatGP
M8wfiJV8UTtx9c3AFl1Ks9jkUN4yWwW+If/2a67CVjLkBEI8+JqD+D7AHUhRrIzX0+XNbRWksik2
8nIojVNeTo6QyAdtFv02pg7a1Zz8bzmuq4zor8+4ClZN0PZq1SFkdCPcOgJgEie8wcKN2IN7IUQ8
+ABntFWAglOQ1BZqgZhf/OoB/tG0t7H9uB+heB9vFaBydDsFRYmMU8EGqy9Uh+ijXejvxpTa90fi
HaxVJKqYhFQSUvcXGv4ISGorSu4L0Ha5Pwov4K1BrCXphBoYSkAPq9SXZ5hUFXmkWrSKofjQQPZF
B5tT1IkVtaJDhMWQopwvzRjZiQHl1g7FAvVRTiYnFSHbGpzz4dCWL4ICYcRwH1fEGelOhYgDpK7/
3QdaA2LjMCfZuESeDqVSqVD9SU3NOIyc+1/oVuqLTayAJ7QQzcgf5v/VI6acA5WpRUsQC3qbkuOE
cwkJt8BFTLA7F7rWojnWC+LjEFIT/htWxwlHt0Btf/2EVfG57QolhZvQYtaENzWgJ5DrfcET+jwx
c3iAF7K9EFOaB4Y/aRZx+weoL8G3Exa7sGqJTeO3AitWHUIpS5uaV/K4fcq/P9AqWFZBJUmRjF83
CcamhZpuUfoZPWUQAQq4JZ7bx+J7sFWEhNnDaBC0LE9R8S7Pl6kqTSnntNVuIa7++t6rEEkiwFVV
AzIAyV6q3aayUKg5i2YBtBzaHZDP3A5PYMs/wtpN8SANgNIwZBB6Hm7ldrD5nusqfNYVJWyKe3LK
psonGZhFcucn4EVUScQ5TP8lDnyPtQqe/Ux1GK8G4gkKli6KL9DKGP3wF56wb+H2UzZn3VJAzNiI
/0PadSxHrivLL2IECfotXTtJLS+NNgyNEWhAgt59/Usq4h31YHoaN85ZKrSoBggUymRl+mW4AoTN
I5qbL+0L0GCPkgu3lon/fDW+forgY9E2tSsNhac7N7cP0LPCma8CZUI9fayD2FU8owKXZ/OjLL5L
LH+2li6ZFpyuEtPZcsYEOhtjAXk7EMI3vClAxkpvcs6v6TTnkW2Dpqzktn6XlhmkScaHXE/Ag7do
im9MIK+Mn/Ilf6ymmaA2W0+bNtZA/+rE4JVxwWSW0vp1MBcGgBtQOi0tQqMZekikrKML/V1sLoGS
pd6cN8dYjcO6Z45fuNpmYT8wBHcz5sWLqi2xz4Z225MZ9WLMpAIJP4FerHL3pRoH2fBSYTzVQIHb
KrdzB5LSxhvyl3GiXv6xjHsoKdwQ4+Akw32uTldqgm5NgWkvfl/mb0v7A5g2XkIlzcJQFo51zJQr
Wn4UQA9reu3Z9KVgxHPm+4GWKCii9+KCQbSbAkWJNzYoKqgxbjqItdas8voaHRxdi1j6zBckuDPW
ohQDGHm1TQadmAmBfd4BrzcAyVwdaKxtdHYYVfstAXdtpZR3QwEcXdpSzPg6dljnPYRg0Qejyj2Q
iK9qs+HF3iQPKYjEDCieEdXeo81yrDDrTPvKo9X3udkZKIXGZL6Op+zeAbv4HNtelZveiuYrJyD0
qth3uqNrvUgO1er+Lp0pIS6fadERzaWgt34wf5iRti18tLMYBm4aVKFlEeRf0oB/bo8I6VB7g2Gc
3oWOWDCH3c+UeuCiAeYMZHflM99RH3WiF6pKnqjVI15Y5OcE5ckjGY9Au6Oq6h4twKmd/GBZiSRS
kTj+T599YgGMdZbOa+oep3REg7II7XRA+M83lz+XbCHC+2JDYYR19YihAQUxj5X5xShLMiVuXURt
xHNLtTlFlWAsH/qRBQ7gojbb8cyShS4yS8IDojnj2Oemze7ipYmUqUYpv7kuwPJsqd9WVVGrfAbm
Mkbzq211v8aIVKMpnp0lGHLvwbvV/sdTIjwyMV1YWjsgN6v57VLvh/bH5Y8nW6/4cijuXJtVqx7j
qQjR52IJMLk7m8qg9LKzKDwToA1tKzeLgdTvQb6XHav6Z5L9+m9rEdyGpXetmUJlGySz6SE3QSTV
Xdf8MMkU0M8VV0+DHRFuYXV9kqdo1aK4Cn5qAlRPvNM2fNe959/WPhnzZedSsn0iloITx52zAW2I
BQ9jbKnbkaCmA8TA5R08x8n128pWz3ziMiDXRQ0A9Zyjw9lt3vMDOKV27pzs0wHVEKfZjFm2Sas2
wNeUtCFkSxTcSKIAocFUuBE9Bb16C/LOGfE6+LUvL1FmZvVmJytUScUVtYXb7YwPHUTw6rVqPF02
IXtQxCbOgrk+a1ItdsfBL25b5W52jYcyAXwDUwfldG+ByJXGEKJBZWweQTLvgG5dzUHqqoBwXssk
Sz7HJuWoAMJaxDV1FRoAv6850aAeNjOsGeIlkP4BrFq5sW8MUOKAAGjxkr1BZSZXv/HH63ZiUvia
kNehidNZ4FyjIB+yIxM8gVbQgr+qutdu1gYacOQRjWRjZedP8Ilh4fu6pE7TRgc+09iUjwX6dcPe
3TgHuej8eS9wYmk9aScnyU2A7TK7z121PvLD2jOrA3vDf4Jc0wtk2D7ZuRUegjqGUIaj4HrUyzUg
px0iX4xoSA6u5Cn/nKg9WRJbMDHLWhhRIRXqW6CMWplT1aO+Mfc4rrkPeI9/2aZsXcLDUEOBBQho
KGXkpnNwAeLNF/VAE0kR6vwV+CpJ6MLb0EPiXskXvD8WM7ZW+2RoaMGTmoTcLYIxh0iWHXsYcvcU
ZE9F3Id1zQODfru8WFmaLOJ96KSwGBdRxXxD8V48qx/82dovgRvVwGXj+LSQ2rrVNkawJsnZNv2R
P8jC3XVD/7iZXzsh4oGsZSDMqOYU5ASIpkm1bZbvY/JdAcRnyMM6roLLa5ZEGCKSh7GZkzlR07sY
Ol46+VVX95Z9TAC2uWxHcpAMweMwgPxL0EerR0N9i41bYv1sUslU1ydh2aW9E5xLOSYmNxvcDxc0
C1WKEl43bdtWhbgFO8aWQv22QGc5Kx4NgDDDLm595J3BANQaae7beQ/KJ89UX0lqAFF00KYMjNyN
h6dIIYgi3RqsU4pfQlQ4aT5SnNBlVad3P3owrVpgo6my5xQcRq7N9011C0byPYUyx6IxQPzy+c6F
6PBSgAiW2IHSdlf6sO2adjPaP2cwFdiQWcncB9t8YPzp8t7LKn6fcK4Tx5EkS1FB6gXln123syAA
Awod6mPew1v5gcx31Le6D7BBADHRb8ksOWISt2UIvtFZUgy10bX8oRl+b1nIwGWzBueorU8jI7G5
rZe1CcUOUEwVE1oZeQmozELUl8H+hrrvNzftgR7aa8YGG3FTJ13jawYPO47EPm/e6TK85BYQ0Vou
Wbqs0GkI/tPiGojkK1S8jEXZJ44RDQv1YoDcek6h53nXzJEyQ7Suzr1iONY18qddCmZ1EMZo/W3n
7nX8dyIvatmu55YlT1nDI4f9KObYcwp3S8aVL3wAFVlauiFAcjtVfXA6sHib28unSHaDBR9dl7lt
mrPiHN0qC/QJZMKZFhHeShzFXxrC/+T7IsVVkY00LZIFCSt6K3bmepMOVkDIZg86JAp2Crse1Mcx
G6HgKDF9jhbp9BSJYAIF2z5WHOmWflyiJtnM7Q9EZC1GMf0RVKVbY5dekR/pz1W1AdRsduMV38AZ
C7Ky8PJen43Pvl4BkZpRs/p4tFr0mcx5ikYgKs2e+LRzQNhc7Ydikrzy58OyE3uid07iOescXFEd
HrMEeUE3BnN91zgkbIuIpzycsoc0zSWgBpljEnmwjM5F87/57AOo4OR/yIhnvkKsMoFon+sj6n6F
9mI5BR3bYmQrkFGdyrZ5PfInfnHuVJ3aBWrvNgibOo6eFEbRcjW7snrzuchknZezjvArJP1kHjgx
5yRt3fQugqkZTMC2oe9GTVaQOHtJT0wI/obaDBPxOkwUdApyqC8cSrS5Lh/OsyHKiQ3BEZRJzDmU
4chRAXadz03QGUC6g6i0oN8VSw0LkDRctijZODGjj20AgCAQQY622m/rlAVd/+OyhbMn4WtNYgYP
3dUMUlnEOdZQi6C6Hi7Vj7QrMWttBHjwJdjh8/HuiTnhSVQqE8E8QqJPJg8Cpkv9Ze3EQ9/aa/bJ
3txdXp1s/9bVnxy8hacOJoLWg0f0qxyw8Cb9uGxBcu4+J4NOLKgQ2aB1X6MyAW3hgeU7TMJtOi51
VOvG/BHinWycePb4nJWovX9iQnS/r31agyV4VfgEc8AUmJZXtzuAWCJ5kUf20cTsIFO6gtsT6koD
hOE8Aj4GKAZ6/Kp7XoeuaSRrZUu+mpgKcMzPLo2B6QPI1npF/O7KIOySQy/G/sBbgo/MxrHQVPDv
0TnQlR7YHzU0NWSS9b+q7Xx9OzEFWJrY1hod+9cRjqGfuxhEb8vyevkgyjZt/f/JQUzSvsgX1FiO
/ajhHYnMsthctiA9B8KrgSk+tR9LrAOAiYAgD6coMObAAa5AmjTSJWnNeQzZyb4JziJrRnOhdHZQ
M5lAj0PYczyGyhi11ysFDUIRXwFqbm+gHUffUNUCkbwvO4vno7KTHyG4EJP3KVEqa120Fs03aKNG
caTv9TCRkkfJPqHwhqlmaWvF+kzGmnXtOMp1BpXvy9/wHMnPac3NEPzIaMatYxWrA3b4dZ9laViW
CbDqDOwbqg19EkC7SQ8pnNKzFsXXU+hFKZXXmCAEvUv7yWuTIlowc2D1NKL6LrU0XyOVl61EzXEZ
tlCZ1o252pl5/KZIcYXn852vzyEGyWYxKJM6YY+6IL2xpwMmlXyEquNNCn7/BhNBumfoV0a/oWjK
ySm1pfYFAEdmzIVSABt6N+6nV3jDCjxJu1Xl2QytH8bRvM537j4+pPLIeA1FL7wAYmhsDI5Zz1q/
HFX+q1GQHBlo9abbuCEsXAjFH2NteyQDszdVkfLbzrh4jNC1WZqZGE6AGH03dwQ6lPXouQk4zqkC
oamW+WXd+wndGtPynupVBIEtbyrvCcY8hln1FaTPYIJtBu2mSZ+m9pF1qQdNI8vL1PKX5rqY6bUw
I4kRwUFrgwV0Dk5MoNoe1x4g177r6HfmeD2O9MpVcl8F5QIoaIIGQyvGskqcY7QOByqL2YNadWFt
xRhlYPam11nh1X0CNfofCkherPi1onk41ItXxel+wihMBnbFRJ98pXsbQBRIFisqtec5lzFHy4qq
IjsuxBpipg7wAqYHBCmYR7QtlNaSCPlsoAZziVSofpFcVSL54IJHj+2JLBPHk5+CFgbIlGh+tjYr
C1YSQG49tTAIhUmw9Jb6Ksxjhuate0v/62MsSmuzdB7HOUZG1mBSmFXMb/7r+2gKfr6OCcQ61ri6
d1V/AE9PVTuREctSBIl7NQVPTjNroBM3nKPNgIIZel8ZHi9/MtljIRLhdjNZGltTGOpN7ivfx7s+
ym9BQ/2/eCJJNmIKnhxs9JpCHHQUFMi+7aHv9JZ6y45vrKB/xQxH9QyoXkgDiK0dZVm6ZCdFqLCO
SKBITRO1UxDxdB/rJb+8kTIDgpdFGThL2lJzjjxuQ1JmAQjhg8smznfDvl4Sa71+JwGTpaSxPcY4
dQnH3UJ/xlvJIVcONdd6VSOUOGiQR3eyYFASyIsS3E7WN+AzNQAM1vcDKAoqeih6qFG6knhQkpiI
9LhD7qrKRPCN7OXGqt5j+mQshuQzyaIJS4gIJ0rVTingFgcQtRl+sY+HUDvEO7D3PxR7SHAF+mZ4
xqgfJrXig7oFafs1uTEVb/pWHGVzPrK32RL8iEkqU4uNUj2a1bUJ/rDW/oZ2Mc9f+XTt8J+DakVm
AvlHdnRyF3REH/NghyYB4i+ZNA9K0dvLR2x1KBdebJExt9JppdnUIEe9Hb3J1IMqea+KO6JDARty
g5eNnaP0OI3sRObcjg91O0ME+nNiFp3NzlvhSfZmLW8nGBuWLI5I/I+IN2YLcXJdha/TMSoOLcnm
qTTKQ1yBEcGuDhN0TpqM2oCYJT8JhkApK2xwIox+F/N9S0Fv2yae3pi7sjKDYlX5ZD3QLIlzpfVx
UNjQBicMcDfEwtuyrUFbAMoFa9k7xbK5vHPnq59fnkDEH1dpBsQfZLMAtAIE3PWTWwQ4jgKl8RDH
hYN4IVjuJ9/RfZN5aEwDgqvVfo6pLrn6mMTziey71qyaqFMg51mZ//vWcyO9AselE3ThEo7Wrnqj
UoUIWWIncvHWHHTjI6nVo5YOV+ry3s23nflUaE9Q8kO3qPPUAnOBxQcmGsBVqEBetlclrkS27jX6
PfHGegMafKqjDjV0Shg3R3WSUapJHKJIzZsSPptLgXDK1n+S6t5BY7Uo/pXThdyw4xLLMUTiSiBh
Jjqtk1UqvVaWe8YPlSXJiv/i5b5sCF6uK9HrmAjeLR05kFMEmJpeEtBCrBOqID5/Ze9uG5l+5ady
mqc1pvjTo33ZFkIoV+GFQ2YDHa0BgM44vnbbF0avJwBedaQkEGIOF1XmRqUrXj3Rydkw7RSELctn
zjcEc/VhYoIeFN1wJ1Gmvq01KDfQPXQpi0j6ppx/rr9WLERZRTskQ6GjTWx66l7dOBtKvVXBDrjT
4QMtKlDMRvaOXctCrL+EJ/8YFlkhgaNdoEq0UnA8TNEKkjX8VagVyGTPnf36agJ1yYEGsvBEalcI
vTpwAg7meryaYICG0+IPJGCZB1JMK8h3s7KvUmhLLk/oBUv8sC7Za5E+cnQ6VS0yld21KQBJmnHb
GSA80XLglqe4fO0tJexsMgVDDCA1KGyuweHpp6gBISUMddt9ZeC3Y8ONUmIEv1B2FnScprwNjbae
PL7kO2s5GGS5Gvub1qReYQyestSghdHNe01jwdIZKXgSMD/lsG+sgRhb/G5amSzwlFwikcOynbXC
GWcgHRh4TZ3Ygcjzrza+mjJ6SCrjahhBgNAkGMtBWhn3CqKHNzcZo7kwX9TCikjX3vRFx5BfgxY6
tyWOWJP9vNVTn9w2ZisWowMOgLrvXrXX3PUxu5wMUMObttDJPjq9rwMfbnrKR4PW1P9wBM/HTV9H
X4gq3apsm2pA6Mp2w5Xh19f5tnxYc21tT/0pJF4WZhvnJZMMi0hXLnjWJmlM16ZkLfWpn0m+3nnD
4d79Hu/IrX43X1lbsq1+FRDj82WvkyY7/IJrVSq9MoFzWgv8ZG99LFfdsQDrf/W8cjoke3u/Eg/8
q4Ef7WunBc86tlYKWsREPSqDvSnor846FFPtKRhCwJis5OCT8y/wlzXBl7IeI1kp2BEhWtHtVDAd
jCijYHQ8TLcrfTW5BfvZfRwp1/HruIMsEPBWXvcNU9HfZa7mfP/1n4Wb6jq5cnLINX2wyzHFT1lD
PhSU0MMDc1fimbFv+/FjegVXFxRRkgdE83vV06RqgJc3w1QFP7uomTqrHIdtJe5PW8/ATD2qlvu1
ojRiQiZogGqTVbM/8WR/f8BNVUh6h5YpLYkr58iMxHfc9DCr0/Noc+i4M1VBtK00ngttnZtB4/bW
0KfJZw3kMJGyxbEBERwUCu3pxWwQDFszhK+UjL7RZtnybpfwVWkeTMyT4d6nJdIdI/Hm7g5NnJIR
jMzc2Ppdjl0HfAjC681yp1bF9zkpH4YeCC/7o8urK8WVjaKf3WhLNXTV0ojjiBy0pkb6Epxlw7G1
+4CML/mk+ETfXc4hzoavJ0aEizSo+kS7Ie6PCqAuGkeErPDosom/ROn/f30ww/j7mSU0dZOkQCji
XK/tkAQtiAj1W3hEC6w7UHj+b97BVIWXIOEZGj6TBmxRbu3SMo+49TMF3xEU/HyDygbX/lI8+1qf
4PZzQH001ukQTG+jfKmOXTeAUL/JgIFR/Ioo95jJgiRjf8gH91Dbenh5f89payOB/rIvuH8+DQZ3
VKYepx7SfDN0e4YW4LfjiLNO7dRPi59xfcXBHaf0Ww1VI71+60Y7yNtsw4HdGG4T1fVZDx3cZvRm
R/s+FumzyW5yR4ZE+Euy//VbhddissFx5gwUEhEQLtQh72WCGa9hGHHsf7TuYz9Mu6zRvcVWDnXx
NODbXd6ss5fqZK+E815kOVsQkABH3UKq1YisDugZmY+UGRHei0IdCYeqQnpntdq+6THB1lyRrJJ8
d9leimPBLhjLcwtj33iW6HZ4WKtWIKS5WUVv3FtT8ghejm3Mz0tw8vCoqpLN/er256UKprwMm5J6
Drktgd6z59fLX+kvlY1/jsnn0k+sNU7VusMIl6Hum924X2VG5sWDiNL8/KmEEwD9uEN3YQriY4xO
lk++m7J89Xwb4+s3CG5LYbpdpmt1Xzu6P7TCb/0swpgSivx+uXjNRpY5SU7NZyvnZM1xqlmznsNr
mW1xbdEegPTrBIDBy1sr81afedSJGXzFzLJqZTmWuhUOMe5aM+1Zie6QM/uYpsQwWPHeLNm+qk1M
uHWycp/sIAneCixORZauYXobrlKmjzZIVdpIR1681orC9DZ2gHiF1Lms8CfJEM3PdP1k5YPmKkj9
1wGDNwzLO41nfKQHbauEkFVKQpV77WPjzx5/ubzj50h2T/3zZ0x3Ytd0Sr2aS53dadrII3BNA1BK
1R0UdPzBM5UmUlXqKfFNC3Y9K9c37TfL3tnVc2uaW7vG2QZ3sw5NYX1S9rSBxh6zA7ZsF/tG7bOb
rs73+XIo0xQQKCtY4vS2bKZ3RlsfPbCNAtqXobSuMt5u+ci3iKGCWb2/vMSzUcSXV/1MUE5W2LmN
ggFdfFMDahd8RBd2vvtPFsSZUtJpldIlq/txXZRrNhqu4GULl9NHU5wfTQxqNBD3XIP84ardFJt0
1+7IVlqYkeyVOEU6Y2hYKVe3MlY+6iEMJGY5AiKUpZ7TepW/idJIBieTuBaREFw3INlUryd/UT+W
Zm+xdyoDvZw1YVqua1g6mL2I8ObVmQ1+iHrCY9RmXmI8oZ4I8jBp8+vs7n2ZEYGFc8f4MI6oLo1+
c2Xt9QCsErg8SH74TgetrSdH0shMCglPZuaqnYAI+phZuxiDsi1KaJeP3ury/khuThZFfg+Qh9pp
knnEkai6/WLkHhs/Kopaffbjsh3JN/rEvp9cUzXhdZWrSNU1TkE7WXqoiAK1LpkNOuvgT1az7ueJ
lUaFt6MNrNBlV4M4lLLOs8sEh6IE/5nE2BqvXdq6dcknxpK00JRcRwzU2qZfam7QK+yYz0Y0YjrD
LqewIIYkZTqfz5zkTMJRH5F2Grpi9ShjV7t6CqbHDNCGVVsMNM0gYMnl1dw11vhjmf+YBL3I78tc
st5qq67ugSijW3CsQTIL+opT+DlLv5XlT2dP/Ik14cRbbZsZCnUh2Iz2Ip9u5vnj8kGUGRAOfJtT
zrUqHY4khzo01Kso1yR36nwIebIIIXxDb0yZsxrH0LjWew84yfF5uQLLdgQO84P6UHDUwUO+G6/G
xySMw8z/b6m1K2ahGsRUbCDlcdsG11PGq9r8dXkXz/cXTpYoHH4VWmOdrZZAG7CwM547NdTH/Up+
C+hRvmnIR2ZrYTGDUqOJPcX4SekzyH69nr/1i+tf/jGyTyqEdQnXisQsm/7YO2oIrV6/sCUhwGej
69IlWB3PyV1fipFPbVv1AD4wVPNV1IJ0B7TS40NH001RwKktcw5RrZSb95am5bfE6TXPTtNHPXkx
gXjLl2dWbAsdHV5Ue7qfBOQgy2QH7haKXUa+baLFraC80C5Br30rJ/QRWe7zofCYdtSaV7fLPZo0
j+suqt3ByJ4WF2HkPPktyf1WMxYPEEWvhewGd4hnkKcxq29tqOYQzAc1xgsBeqekmEx0IH2Ztckm
bukBspTXc8LvNTN+LUBAT+LOb5KdRlqwmQDLgc5NCiqIpjtMORSbEACN1lU1zsGM7jMHwgpcWCEx
zYfLX/R8fnlyvIRcOa6XtldNOhy7V3Rytu0GbYw9e17CLFQAz5FYO/tsnFgTvGqeUoQoiIyOoNmr
mxtHc1tQ5pd9AA5DFiiWu+mNdD+T5BsqziitLLvG+Z7V91xBApjj2URPrdJ9N14kT8z5WZuvXybm
2ZViTwxxOTmmGD/nQxkwWl8PoHbRai2wCwxy1VmQOdajOTmpxI2dfd9ObAuuWC1YOyex3R9t0t/E
8z5GDqz2Pwq6b7r4mskiBMkt/nz6Tq4Ym5ckQ0V/nduokXOonltFl7/z2VjnZEHrLzixYM1xNvUm
hPvI0G1UI91SM/a4Wx8GWRxyNto5sSR4xyU2OpMseMWyCmLu+c+cRWqvSdze+fbHiRXB7w1mqaeJ
jpfZHsh73qkBh/yHAXaHoi6BtoBbMUAs0YW98yO17Ajsm0FW2J7qPjfsZyZt0skWLfhILV36xrSU
HjEQMKhg4e/RTR+UWbJsmRnBNZB2sMEZg8fV7jt/7tWP2dCipKavlw+L7DgKPgHyX+piDnhUEJF4
jo1K0/DtsgXJQsS8ssOQpDV1bQ/GxoMBVBWYA6nbbC4bOd+1+TokYm5paWk3ZmjMHkHe3H8YH0sQ
P2NkDq0joLo6L9+ABjms9kUfGg40c2XxnOTOiSnn2NM8722Y13XQylsvE42sEjxbMmd1HlZ3sk79
98udJo3VFoOOIAAlu5Fsmv5hSjagb+RvShH1T/mGPLAbEC4DQQUK9gnaRtoTqO7bnwV4qNBYUwLo
0Uq7R+dR0Ce/S3A6Q9rbs5bDixobA/QAAEeN96sWogHgSdaiQ7Ruenj5o0vO7mdT8cTRQWugYAWE
Eo56bEQqqM1UpQkumzhPmXeyLsH5OGVSIm3UMNgHaft0bv0OtRdneLQz8J7MWZAqY0gX6lcYs3J7
J9QZsLX6e80eXOpGKpRrnIyHHG2fpgSxYPvdbZWoZu29m9FtU1SL35RmSDG6e/mHS1Io9/MgnWxO
krrZlNhIodaOdQWWxmd+vX6OIXQ/FGhjhjIdANnXEBxW1dGm4AUeNnUiwMlWEDaJLq9J5kkEX1UN
81L2Vg6ptRzEdAQMAsCbJZrEytl4AJqxumPqhqGK3de0GGfWOiNiEQImPOOe56AEHqtg0HqvayHE
qxiSb3V2504skt/v9NROzE3NgRxZvx3y18SSZWpnN+7EgOA0oC6vNGk7oyCsPEyUhSxvvCaR0WbI
rKzLPDlxo1WSrqnXbIx/q6ddmqtebBaSvTp/rk/Wsv6KEysKMTGfzNcKS21CVCcBh+F0n5WmZ41u
SLrliuIha6ZjzowgTZ/6bkZIUMkm8s/6+5NfIbgFTCMsk7tWYBzCPc76zHNZSBYoivdM8rTJTAnx
BtKxbJwB6ztqxeh1CfIeNh/Uub8xslxiSrq54h02nbnhDBgA2i4eJSgp2W28q+n76PxgRRu69L1s
33l375Slz9rnZIyf/sUdP9lY4Y5nI8aOwejiHKcK2lLmW4UJM3X4uGzkfN71ZUXMN4YxN9Sux43j
KRg0J4Y9Lf0WMRyvn6sYbTDHBMPv+Mx7CM5pt40i62ivH+2PRNuGkp5hqg7RRYR0arajnTiYDW5j
4CtqxdduVPPnpFOfadKnYC1dXTAmgphdxWF1kxTkGBR5s9EczZ+yytMgK5SDSqHvrlNr3EgeTu2T
p+CSVSGvmgikYp2ydY65pRyIPfjtOgxSKsqw7aHS5Wk6+E1bsnSBa9Z6FC8AgvDxs6aN0kFZFx/d
mKt7JXWB81IwcKYk0AyvwegJUXYUpAG09dIR5MjABs/+nOk703D9zHKbXWZxC3CA2uPE3lt298ux
EiuYtD4yhw58rSD7zWzA/JwifyEQFITALPlWWWYT2BmaNyBvhCpqFkOo1O7q63kpim1WDJW/mGwA
88iyc8Z+8eYyWcKu7K/KeTnkcVd7jTa/9BmCPmeArkGsmPpjn9QQacwKC11/xz6olh46CueRmWFM
LQVqNHE31Njhgu/A3zQBozjUGxfDnkeTANyYNdr3ZpkfWgshXqcAOuwikE3NsOjBCGu5WCfEFDiw
NsV9P1UbrmTHDiBBvI5ghNZLUFbM0Ezu8jgqbGinQVm4b3YOaI8RsUxbZtAlVBM3hgYVg4jpEFST
s1m6ZkPVYQcho60Vg4mzdtsYkmmmg5qL5nhKV9301gTBOchtb6aiNQNAnq+cPtlzcAiNShomuv4z
K1QI1Tvts4XJhrGrvGICnIn5ZmoEWdn7oJnJwA/Er43Y3BYgBErb8lVh33SW3y7D2HqtbvodcXZV
mWOgriAVOtTTm7a0V6bTPqFkEMwk3jbIK3qtVTzHKq/SHMLiSYN6TkOtTZ7p21nXcXL0UK3BLuNC
VCMg1Tz6NNFyD6nlr9lBgap9jpsh/FdO5p877gjvYU/T0loglfdZUTaeaLjOQy9+fcuP/wMycnWM
F66biC+3G8Yxug6PUofKA9q+JS4c4m5EpS8AZYX2JttW+mZ6B0az87OQXcsAZLIfIDyJcd6OfWnX
oEWbuUeW7xMFRpi9psadyvNoMeh+KPvd5T3+FLO6tGrhcYRqtz3ZpaMdDRv8VF2/6UrWeFZmxKgn
ZvMN7yd8/nLsESpgdhQC9A/tVL31U7ONtS4ELisAjy7mxNmN0Y6ZB57M0ktc5SHrugjQMJ+b7kvS
5Y9WkoVtRYxjoTBo/Jq3eYoyptt7AzoSrNAxn7K3mye9l5Rkz8eGX4dIeJHz1EZjEYCe42i/dsZT
NknRAqsfvrSFwotbNBljpYawrdR+QIUjYHb9YnV2mFMnqBHvjuM+ddTvjFlPvayAfz5k/Gd1IpKd
AcNcVahDQjsCszPgsVfru1jOJikzIzxFvVa3Ost6UAd5KztBApZAuseHrrZg3P5AU3NDv9u6JFKV
fDkRsl5NplYPDaQLTMDQTYCi3f7b5dN/PjL82j0hrE9IrDFtBnxxsMadAvCkS+PQcMdrUEpKFiPb
QcGXKWNLep7jQ2npezXn6AIgEfpXPauvoMhdf8RJaA8y3DQZnJYcrfo+BxHcPEhWcb56cmJB8FFD
NvSjavLPcS7dn1KvuMc6NnaobayjtvnVI1Lw603+BN4I391Y21HxMSDHj81dcURFXuK+ZLsqeq+4
awaSNAAq6PtmfLabW3eUhfSS4M8VHAjyJXtWTLxCS6v5nWJAAQYldghkkZHfot7vmd14s3Y8co1L
SphnwmzQ1xHXUQ1H0xzbEVxLpk6GjQpNdtvzm3rhiJhGMONfTw0PEOWH0LsIB4yN8yqLOHjdecGD
yzfkTFnqt18gOpi67vMs07LsFjImm+pbFa1d8s9pKGxG61Vv2ZNsTObPe/+7ScHZFL06anUypbck
n715UD1EL7KPut7s33327zbI7zeFKgariIWROOu62lVRDYh8FQISG32y7sgnf2RrEjxNqZRTp/eO
c0xAlgiGSBBHBN2ebsbIiqxtGvVbRza0KjO5/v/EGaQgO8laGxl2So9V2YRO00t28U/3+fsmCu6G
54VZdAlPb0fyzV6SaLKL3eDakTawQHIM/6wp/W5K8DsUsEObDVjMKuGiAVHTTIjNIKvgu3f8sb3t
MI9vA7jGIw0Y6syTxWayzRQcTUno2A8dSW9RZ/LntvbSiUh863qXLx1Jwc/UZlt3EyDot4uV3jb5
FPJY2VC73Dhoj0Dn6G5sH6GBG13e2TPI7N93VnAxbDJALmL36e280Y/WvozqPMQdT/NgggYDvx5/
5RuQRt8iDt6QoHua6335VIHk5JbL5BH+9OanPwWkib+f2CHFBIXTdumtYm1N61g6Nyn5Llnun978
dxuCczEXizUDB0VAFyAVpa7fA0bXorALIt4r8zn2ur3jwbVtyqf/I+26luPGte0XsYokGMBXxo7q
VrJsvbAky2bOmV9/FzS3jtqYnsbUOa9WldEAgR3XXivzxUCtK22WP9fnDE/RWW0iEx1vBsg6ZIjP
Q4QhLE3aMGC0FVQu0yQqMVJ3irSNKFpkt/Sfrxjlpxy0BdyIM83Ss5oqHnTAAUxAO2mAGvKsBCp5
u33WAu8FJ/bn98SI+rBkqCmw5jzYLrMdFMAcPVA8+vIvTlb0ZTlrhF5fJ9dVCXDukeIapz4YloLq
CZIAIqI90UqcMeor0st6I0fwicTXvCZQP8JHw68DKgJ83jY7VObMTi8rsdHoC/ak/ej0yQbNvCDE
EL05zuqMGNWuZ0jsnBfIwyvJD9pCCsZsBatcgQH9ee05KxOqej0BJMHo6Ks7/WDum+f+BemRW21h
tYP4COY2ELaLiK+v4Jr/WJevU1Z1MzKGneTMxuI0zU7ApGG9yBmG49icj4X5f1BphC6kdPzZU7zK
lTfhA6RAXsr7xMcwop/8pC8IXB2QNL3KYqjtbceGKO/PN2KNK+3VXGcHY0Lx24sfoQP+C2bJXb3c
w4ls++f0mBrOsBfFWVfA5n8eDmeLLCmVtQJjXSdSlEAIocOo634G6LfaQlFxBS6pXMjRaFCgr86R
NZ8hbWR3oWovOsGAoSpQJrwyI/rn7+GCpDgZ9VHScRehAPqteiseltmFxNK9KdsoefoQ1xrfhqf1
NYWu5D38vSjIELxrfrrBKNMxbfQVHrjTIcombxNltWckOWXRurSBvuWgOwRy59H6cNtUCgwzP/Aw
qUpXNouBEoIFFFwEiFf0W1/ul+KUSEIor8guf+JFLiJDI1HUeM675FzXDejE9O/TKP1Q2nGjQ9iw
l+CZGkxlJgZmv2M7B0eHpjzf3u/tyJHyYw6YQ1chDYugY4DkljFU58R4iqtdIoky/CvYlz/vFGff
Yj0agEuFDxp9+TcK0iUeu/wxO3DxjrzfSUG6B8nA/3qTOHOnrlkVTXmSnuUdJD39fqOdui1jqlK2
tw9S9IZ5cIg+SW2pFPB6oBRwoVkk2ZgBcssX68gmA1TMAEnCbEbw9XioCIVeQhnnOFO9RSA+xrt4
Oem9306ia/LJkHsjYOFRITrRjVYfoE2jouE6AjdJV9mRp2JxjUYDTDEZP0Y6nHJd2eVDtJ3z0B2i
Yw1yBbPtXKqvNqqqdjKuvqFNHomlQDb7w6h3rgL+O0BNPjQt8mogE6h51BRMa+n3FLwIFQyiiYql
fftrXWFh+OM28kMORtuqWZ2jVMjSGM0p/RycpTYo9crOiR+TYwLyid4GiTu+Id1icNqZQ9S8B9fw
2ej4OX5GbpOpnhpiSD77NjjdC5MZvP0rRZ+XC9vCTFLHuohThASha4waOkUvej7bKVoPt1cSBB88
/kRftMyaKI4j7jcrGj7Goh9HqRaBI5nfuHWLuHitSeiCXJiyUx9d9kCQfrNWghWMwbKfNqIDFD1K
ntGw1BP04nI8SvBj7NrRGQ8gfgT9GQgZfytO80E3+U40tCMIFXnWc4j1hUmro1CTSI9R+6rnmeDy
itwGz1bYyOhD9hHc42cR+NtyTF3GmCL7+tu/mEG6Ahz6861wse9UNL0WmmN0jsOdlRVOFun3IWk2
mvFCtL3VGXBV435irMnFQ2thzIARd4ajExfVBlxlrkFzcAtY+1ky79oCEthK3+yotJ6TatkNw+Im
uezVy48lfijz7/D3bipb3ynVNloWPppE3liZtZVzCL2tY2TLEIDrZcOtNdAIxL/HZnlUa8qUuVyI
2XtlWx2KRd8qpEMlEPqyA/QLi8VbBwllOw051gKCz/6lKzfTID1a+r4sqn2bzk4zmZ4MOMBc/qAW
GBP6Fw3tFhI+oGMCmcwQijCtb0F8sSSmO1gQKuxPEZQCFBp06O3FTwrYI9tq8RLJ8GroyVbZQcru
uu69gb7zuhC3AHEAeoIUoUu+Gl6jB1Ym2QZZj2NbgYpLsyGhrRn7tP4O/RAqnzL1Zy6fISAqpxTo
jN4hKMH3/UsWHeL2GAFCnA9u1H4MEchKFS9beq8e3zvt2IQvvfVupB+LXjm90dkq2B0yehpkoQqG
IFr75FC7iGKSmuZabsJMsevYblWv8IajuU+/59ZOqjfAUPWqg2Wb+UcVsIAaTqO0o+lunbz2NaqO
FvH1fI9ObWzXgeg5imwAP2yWT0a1VlIXnUe/3XZ5kAJqK7vzsEd32utc2VdmFy10RnEkiD4E9puf
P2vnMEpGFTOWcJTwcZqHvDIg+lOfaoKVBGErT3CvWa3S5BRh3Jw8q9N8vxjaq4JmPJBLgR4nv257
iyvgmj8sAq9pllQtmCslVMONV92y66fOwWSdl4DVB98WmZqQF1hUrfnbNBoq0YqZINLRAivHAHB/
alAqQk5kE7CIpDvZng5kpzvjUTgJLHBan43by+s9UnlOtYn5EOKXbrIzzuo23Iwe67ZVL8m74HAF
z4kXsNPmMU/qEIeLmQ5fJUiAwBDYGKpryJ2zKiMUzUc/l5GRkjvB0oIw4DNquthq1M1GqUwaLmwg
73RUVMAKRL38sd2wLLgmfgKU4k4TLCuofFLCOZjY6mSZwGmcO9r70OK9B5LBwNw8eY3Gh2rWgcGM
/Kl91jTkKHHjzhNoL7vCTsFX0Rmjk7Ym5pkg5L0cADCDG4rzoIDUcCk/6M17kg7e7XMSvTYulUmL
mmgFqLhOYfuuRJATSZ91RGe58gwvKUhIRQWbT7Kbi2/SxVpfDzmsK5vmQ/egiZ/i1mNi7j26JCtY
qxYHYXOq2+a8BXmSYK+iYIPXRWglwGEnFQy8jBS6uyv9Ihhhw6WghcUUPTaBxdS4IoykQv6haVCU
JeFzPBVuBhg/SFCAkxJqSomWUv+s9+igSqzKChU9Oe5dhrLqMQRBS5ALlvRcUEQB61s9GW7c5Zto
iNzK9GLUP5qqdur5PlKEFBKCx8cLKERynih0RLdtcsh3xc39+AR0DxhZnkK7tTvMwwbxQRNdL3ai
N0JyjcsxBvAb1S1g3+d0Gy422cx7kFe4qwOSuV7oiwUPh1cqyyGLAq71BtWGpoYKUevEMXHj/iC3
WVCO2ub2MxUdKJdtaFKd143K+jir5VoxdUyie1OtCHyvaBnOek0gwJXNBNYgM19wLY4mvIQknW/v
RVSS46XGyNqPNMryFKWi0TaJeYxI5nVZdowKkDc0y/pdNWLdMSNgDKGX9iwpTzIi0Uj+2RZMY5xl
rZlpuVGI0aZGzyChNwy/b/9IkSHndRcg55XVCKATXCaGTTGWIMk9FrjOtnk37mZPd2bN7h4ll3qg
sXxWPAS2HVqINvheBYZL8L515mYv7GbaDqQsTNRzNQmrDuVrmo9uqDeHJhMJBItsJK8sZpbmkKcj
bHR+UB3JJtDqBERu8jUfo8ri+ih7kzfeLC+SoJczKL111PANcz+XgHlUojstWoF7Op0S6XEzoFq/
6sajqg4HIzQF6mBXZq7/CCJ5pvq8Los5SQlSEnClgbMHRZYj2OFeGckrY8kbPWmxoZiAees6UPf/
olEluiKcH4+JkWLuAsXB2Sd+f1qKTdRi1AdCe6AhNiDcENuq5GoAnJ5Ejk7k1nli+yqWpSSylOg8
f6c7U3Zzd96zzqPsSwhmY28O2gfQ44m5l1nF88bl4WntAaktYlVCbT/f1k8MzOsx3FB5YkQBBUTZ
8rtkdKRd6Y2/lr0oIxJVgQ3OwQ/hIqHFjSNnwbRyiCOXwLENNksMGflzZAbLI4GtEs51Ca40z4Sv
T3m0rip62m2ywouHfjcXAm5N0RIsk7gwOXE19b2K73ruzNEeTOrUxuDeNrGir8d+wsUSIJDOTc0c
AX8oMR9YuCpo29oF8uCtcQfAs5+3/aEdOlFOwoKhW5eG+cCLZWm/guG9sxhhN8BHaOkaGDJAn/6v
FMh8ur1JQZjAU9wTkzI5DoScYdNBNYUChx17nbEB+e1amy+3F2OP/NbWOPdtdXMzjj2wM0nvZ5bq
jfMDnTdZ8poQN5sLQbwlCBb+xl+f6C1o+BGTgL1lzmJ/Whq3Xql9e0+f3dRbm+LaHv1aZbRe8ciJ
KjkIK4NCATdlgYEAsrojgVj2OnuarG8pXLNgbcHX42c04qGOSiUzcFesGpVBKN/lg0ON0Q7ryo20
CNo55zYCEXFaQIHprpsxjgA6JTtbRq8FZU6u35EmCgS/SpDF85TzbQRISznARbPSc31e8o/czwKW
QiXKo4xDEhocgXfh+ebTcV7kaUFNJp9ehiRz4s7Y17Jy3xi723sTHThndnq9T7S2RoFiIMXJssDz
CmFpVdOCUK9cUxI0ugQWiGeYl+HUR7qiEiPJ5albwAOZQcJ+fFWAlQ/TnxilUif5/fYORW7D5OyP
StNcrWoElsm3ycMIKKPXw6RREJ1ld3QmoAIKX0wN+tmzu/GMTC4MaqwY4/rmp7eavBR8pwc0i4LF
o2AH719y5OCdq/rm2zLuMHCS4CkHIo8pMBgmZ54yOseFMaObQKVDj6tjqMUmEVGyCTfKRULSlBXD
UP+nHQYKDeor9a5EILsLz/RpOVn37V3xQ9tkbvjQjscqu7/9iUWvhbNYjTXJczEiHV+G/A7U2HYT
4ZABqdX7UFBvEllHyqUGczk2PalMipIGRp73XWBsGRhK24sUaAVvhXLRjqYrBkkzWPtmeEvbbHvu
4teKpPZd4Y6ifEdgBaj6p4sumnlRMKIUnZXR8CoQuw70nVCojmOeqBI+SMG1pJzNkfUk7MgM48Zm
svstqNI/1QrKvWYrTr75N3NBosPkQp8KXEGmAc69s6UNh0mR7Zx220S2bH18i0pw+My2qpf+/3Qt
+VmkUaeS2pUoxs7SWwQUdClX4NZ5VqbJu70Q+/U3TA3lTM0cS5axlrj/qqzi3n9roCR+ewXBC6Oc
JakAZVkgtQuAE/30xW9lsVHX4VkyRbUKdtVu7YWzJhNUXPuQwFozwaQC+q2mjPbk5Kqwj9KTiJVD
tC/OcqQkIyGF5NFZz151o3dHyEyjpFdh4OH2AV5hQ/0jY+Uh+FBFV/q6L+F0UBwf7pmItXWMN+Ov
fzEEJ9iVxZkOUFMZapJ+nmH0sLxV9+2T4awb/W7ypcDYI1Oa7AKiHLe3KHjW/KRPWQ1ppVWov8ox
8ePpW16mQbE83F5EcNV5aYh8qDFKzFAAlmQ6RhhEgwjBLSrIWJytSDSzsLIQxZ/aHX7rfoepAuNp
8lePbgAOFd0LZuxu3Hd+2qeeZjXt5c8OkeIbGMmSvOXM6EIYFLV6EbFfCQyhxZmKqakpnnGdnONk
fs8r/ZEMLQJrea9o0VGlJvDqkzMMIq8p2iVnPwr0r6mW9ahYoFqyVB7w0vOe3DEEV7ifrUMi7J+K
biNnR7IiTMY4Qco+w7aPZgz2ziyQrVUQP189T6img2+W6qbCwylizEIa0pqAs5ONhAT9hhXu2mDY
3L72V1/0xTLcZwu7Lja6qkvPRIFk4bKZlHNUd3gAP/63dbjvpMaLDp2yIT2bDdjPhl03W3e17DXq
8+11RMfGf52h7EYQy1mnaq79uF3sFgRWVqTed8pHMjW7BuwiayNizbga5lycIvtVF5WIwqrUMNMb
lFqXFuQGpbvShwigFK36AdCSwGVevYBfi/G1sjEHq0qeY7G1lB6lyrJNNXKtNRWUQj/75X8zIBfr
cMYe/UxM1awV5Ec7wyvJz3Sx3DV6zlF1gQ7BU6uSY1fQwcXud1JRsaF0oO8WzJ7p2Sk2IUJoTYcQ
cm0RCGEtaMTOaw/xAtOVE9BEh2a+12kSlHLxM4coI9TGVTdRwfLfaneNB61fhxD5v6sDXGyKRQkX
X0qtrayrkjLFGMB4yN4WTAt1M7RybfNhOUVP+V28XxtbBeRbrGct+nDMll2s3ZdTM4xllZ6bJEZD
L7TrClI+k+HES2frpL7ra11ye3zNIYcutISxyephJONh0JPBNjPoHtx+LKIfxDkklZRqSHKUe00a
QsoAZdesc/RFBHj7xC3euknsd1xsHPRRKqi3Jyaws1AHsjNB90B3gGaBPjy2mfCKYZu/y2/DaE+P
mAX3++dyl7hClygwdnwJb4nkdNBMfPxhV27BSALm9Lt6s5zCU/ttAABX3UNa6wh+ktvH/NmuvLV/
zvhpTRdGqIdG5yZdIE/S3MlG9pTDZWjhvG9ltfXKsXxtNeMUFcpDWSegV8iN+65CkCABWzFOkuEU
lXVcFQwfN4qzWCAXkaHXUiwNhHN2telLYeZHvWzX04gp7xFUWOEpn2W/DC1fjRo/YUXsRULPq+h/
WS3gsW3V/dSqbGe03WtkqbtqHN/r3CgAicIPGNQWgjOTIKG+XjO5eH+cfU6gxylNPYzK5Gg7/bR4
0Pr6i3u4g/IrQGg+svlHURp6HRt0sSxnoMO2aYu0wrKsVIzOJFQdRycKsq3qtpB2Ik+3v7jAH/DV
xmlejQLaFliuy2wo6tqqpb0m6wf2/j0TAT9Em+OriGOHS5Jnn2fKYMNMoA+lQ5TCpaDwI78ShAzX
M46vw+RriE3VmHpFRwa+GN31gMEtaM0qDmr+wsbQ1aj8YinOZNIccUOqwtdVEHPRBvlBAUj/9rdi
N+7G4+RLh3EVR5o21YCNaYYrj+adRbptEw+2nhOfTMTLrdi7veR14NjFtjiDmPVLXTTxysYOViY1
OhifmO72ZYSkELjDHGiur2+Vy+QVRTRi15v2F4tzIV86aeWUTilg1S1kVeWXsVWAErKgeKDuRg0B
rVmX44FG030NoXpzec1H2S0ryU6nB6kkm6lPHnJ5fm+HKXFAWJv4gtNhgcWtL8KZy1hbQBaeIvRl
VXENLfv4FG5gybwyaAR3WeARTM4czXqjyVOD+9VNb2G+bKNO3+YtrJ8u6MKJFuIM0Nr0oZEkPSqm
arQ128fMvCu1Hw0M9+3DE7h0voqYSmVe1zE2FHeVH4OwKZTMoJ1rwaMRvEu+htiaQCanFTya1CHj
13ZzIQLwiqwaXzpcNHWhEcG7RPHEjRN37dzpedw0gAGBmqmYAoziCd6lwGzz9cMwo2ucGTi8UInP
ph5UhZ8A/VxPoZtCne32lxLYHZ6+KDbAlJE0M8ZfrdU3U9M1Q2jJFosf6vIpirVTaS2/bi95vcb8
9fT5wmGRD/NCEUggqRy3+SkJqkNogyQqMP6rvPxiJfYeLkK+qetBvN0ir4zeFH9+zNHFZ1EewBPq
v1KuFF1IzmZA/C6a6IDYOgTfVJkdFUUwfih4wJSzFGmtVGM/4QH3dHWjDUo5ANSnG4a8E3wkloLc
MH88q4fc1Xpm5DB/0mb2TZBPQI3VA/kqZAnFAATBleerh7qahhqYpVCTWoBpSaBabulOY4GZs/lo
yLtga6yHcWNrfP1QKQ21MlAdP5E4yJTcyZLjMKW/kxB30PoWRz8qw+vG8r/5dKYiE0OzTEvlGUeJ
FmUUPIAw8hIY56XOS0zVTgx9Q8bt7Q0yK/63/V2sxD7txa2nMcgSxmxm2B26y/1xk21XDyPmAq91
HadzsQ4XFslZHQ4DvDhs4+TRurMLKMSCNcixwKj1NDxhNCNCv8WNvX8BULp6Py8WZ0/xYpPlOkfR
0mGTvQvG7HXffyQeI0hQ/UE994Go+nv1ZV8sx8VKQ07DsCxlLBceZx1Ya6lwb3810QqcrcpXRLNz
sWAFbd6ZU7FNLUEt5brhvdgEZ57UhWg1RhIZtcLozkuM5wWZLjXzZCW9q/MgCe9k+VESactcLzlf
rMtZLYNAwyPS2NX3Fk/qPUwHbRhHsWLY04e4Niq8mFyYowxTPoLKka03gYn8xPRKwspROzTiQhfh
ot8Vr+urVDFCFsFnvBr6fO318xtc3Mto0jsihXA5OvkdUsmTjNZvMQx++7JcD58vluHLYhJIjwAt
YJiN1c9Du9wu3ri19pjV9GXdaTfGaX6DsmD/iuh9C/UgwfpXHdHF+pyNiYo4IUWrMOg98Q3oM58V
ZNCYYPLrlxz9LOt3LAN4IHqGVx3FxbKcybGypB0TGdsGx6OLGNMpoQoJzpkylsA4+e32JkWLsRd7
8SmlhLZ1I8G+zStEPjMgs7vtkLU/smqrRIJC+/VA82JnnIFR9TWXV2ZgWG2gsTB2WwSgE/i9uL2j
/BJz2YseyWeN5GJ34ZAuVdvDgE47sBUdhqB7rnblad5r29kZDvXDemygCvMiRARfDTkvdspZobaa
K70d8A2lzeDRINyN5/RntGfme/DbN8wGNh9IOv1cqCQkcIyfCfHFlgujbOOVbVneMRmWv7oZ/2Is
VGDKPx/vxTrdPDXZ2OFbstIEKDrVYgcEb4DpHC9cHxFlQNlZSJQhOFZ+yH7S6VCYHY6180Bk8036
nuH1Gx7ruI3wyWEU1CgrRwh3oBRcvd9+KoId89P2GMNRNIU5LwWz35VKvHkWMdoIDCs/Zp+BEUKp
K7zGZXUMLT5PpXyqcxFtjsCu/W34XQdgnKzYCDtFtTmXqGR9hCuAwLFvMtw1dVrqWvS7uhE1wURu
8nOE4OLamPpkqToITWHTFb9nYNK/5omKaF/gm0Hc8vZHE50oZ3KKBfPGFOJemIx8K8GMWP02ROgp
0RJcUNMmGDMwS2zJ6PU9CDqdBNjOpXz83zbCW5RaK+I8xUakrMYKz+C7XjNRfHa9XPZlt/hZ3jSh
kq4Bb3aeWjs/dLseA73LM6ari+MM5p6dGciH6REj7S2EF34NgoRMdDG5mKad5yZVc1z/dFS9xVxA
ILfJmAOUa8G1EKzEj+aWvTLqJosS4x6SrlVsa0CjJoWXhqJ4lHnrG4kKP5rbxmBWWVDCwYWfvBVx
TG3r+xnFldkbkyPozYTdL8F95KdzLXM2EmRHiB9OoM1+trL0tKy/b99GgS3k53HDRssafcL5DYZm
qyV1h1kENL3OePl1F/nBW3OK8042Po199QbeepBcnuYNBvr9Jg6gU+KIj060Lc5aoB+fQ9BwhbXA
TELR7zJLQIEhWoCzFSRdl1WrUNsooKuTJIjcQfD9v30azlCEtJ0nPYOhMJunZHoq9Ofb///1xtLF
d+EynbVelIom+PatO7vlGfYOkzumt4KvD3MsnrzB1xG6ftGl5kxDPRNqIC6G+SO/2gXkq8bdsCbB
7a0JYid+1rVozLjVNXz+/BMJkgUk0Hx1L6QkUG/bBH7MlUL/Qm5mxE7sBKEW3p8T1kfaxp0NQRtx
HHz98DTNVDUTaSiv0dAQWaZTxjxU9SsOf9TZJkdf/PbZ/UO29p9F+E4c7cMwn6kK471VJU8FwVOr
ejHER6MONTW0rICxz2ovxr+jLomW8Pb2DxBskgdrj1ZPaishqIPOlWeN1h1Q0z+t5en2Kv9glb62
yT0vahKtklUtQk1GdqJN7HTB+sKIeMluvINK87votlw3GV8Lcs9NmisURCWcq5YsGJXyIfEkcLvX
KTLMryW4x9UT3VJzFO/go9Qdm9xUZHAf/ertw+ogzG1s8Xu+ngtSzQT5JQhwDZP5zYtAUJ7bUC7Z
mijRrL7s6ftkx/CUqDuBAgUUhCJshHBFdtAXK4712ks4hOic2fVhdUs39Yujth3hUKCjXdqiVvj1
CceLLbIbe7GgYeRxRXs8u9lXfP0wHZPXcAuxjnkvvWc7VqShubO4ha/J9idOZYsR7//GpF38Bs7h
9IolS0MDU8P6EMo+CnSQx2JwX5RTXDVpF+twz6KQrDSVQxzu/B1gXyfzKgi4SeA+G3+J3bT6Wb7+
e1T1dWO50tCUhRJEwfTonIAl0TTfaXPK5mQjkb0Vvi3QX6nTdgP80eLJ7TjaaYbqFOmiyWmy9Vdj
GlDKgMQCCzHR8wZSo63SbR2lfqv2u8kiZwWEPQTD6YpGnhUII9Hkd15uuzT09VJyRqruwGWEV+kl
oe5Cd/O8FOPdPGnBAO4jCTUpuTGe1rR5JksFPMm8LQh11giCZZoEUEmYfW+oHhCkeVMGIuOZ0tRu
wtwLVdMfpWJrQPYx0YfHtlrVY5cMk1O04ENYaoygDKnTgtRHGnpwlelTA1Hk8nsLvosBBJbeoqbP
lH5bE8jjpemm6kPIrBCA5ab4OGmPFsh1p3WvjuW3lGiuFWIAH51Mt64SzL4lYLFYQUAbgWkxcfoV
JzPkNoBRTodmT64AtHgfxYU9yrtCA3QFgHUdje3yfTbijeROBQFf0jiAnkMHlibfy3lkLwO0Uno2
qvikjokHT+T0zUGteq+LJKeLZqfN5HuttJzEAuMheZunnZUfGm3ECbRekj8p5uprzY/FuuvGxSnz
uzmbt7p6TnTUbjRo6XbEtozFbSFxm5ag2unu5RaESzOMSe5Am9ox2spJl8FJyu9F17qQj7XXFGO2
cw38oB5QrXzF7ES3GSvjW68qrqUcWwrqCQmzh8N5qSffBK6WJOuj3PRHEmlu3md30D1yC2j2Fs1G
brvvq3onR1Dw+zaQ0Nciy8viQ1oPdreYToy5N1MvcRcopjWtFSkcLbw4hTxPsV8hB3NXrhPu1+JK
eroJw+ZOqlGh6p9X5F4pRRq0dMEchfaqwVxanhYlR5jPcyyvr0s/gWx7gwjcnU3Vg9aMZy3Eq/Li
OClpQFXNG/VznhdOkQOGbz0R61gusVf1mF1q48aeam0TmbuZSoHZa3s6/ZSBiBuNxxWFDlKWvtFM
ftTIwGe4ZvS7LNTEHpMEoyVT7FIcvKlsh/7BGM8riVw1/95CW3eE/m3fyO7QyS/FIuGqvJnzQ1TO
KYZV4y2qnD+HEco7elXdKflql92PCppOGP/ZAfVrx5O8N6siyEGplUH1MUn8RS2ddUVeOlR2WmyI
clCVcw3dA6rZ6fiiqoqjS6XT0/cILos0/SmHcDeQFXY/nlai2pPSgk0UeskdpH8jvKas9IwY8Cgt
skMNipoKiEYwhLhWLbSRaDA23aaeCpG3vZ4RftkuZkov3AKkPbuhD+HQO6+FIhmocAsMB8LVhrZy
xMi7GxsbQdAiio04Z6uXhqxC3D76DDhxEoVXUlubHOridef24hOHkckGhYhJ/B/qPV+b5ZxuSEw9
i5c2xixIdccovrVHCEWiNc3otUVl1+tZ/ddinMONBpBbQGMGrWkDg6RSvX7k8okkh6F/FByoyN1x
QRlNOk2PDBzoX/yRmQf+tw2UvbcMBtaJ6uZXQ8AL58rFZ7VV/n/RDPL0BN51uB+OMRoRKXgybXMX
gSBnL4peBGvy8BYyT1MCflrkQqq8G0i60WQRC+fVW/m1LR7aMvYDYtuCpSXRfT59U+L7WsQycT1c
v1iDe2xDk+XWRBD/9GAhRdZoRxuyD13TIffVlhQuK8AIy9RXm+8Xi3LPjQ7TnKgUt4MFXc0xYbz9
roLMWAQQvM7NeLES97zWXsmKkm0vPyh+siHfw2f6yoZQsh0At+UWYYW67T0FN5P1qOPneGe+6bvK
X/bVy+03Ibow3OOjaaQsk4wLs+TD+6Aaj10lKJ5cTc8vNsvFstEc6pg8xmYXtDbIpt+QoNumO9HN
v941uliHi2VJsyhk0cDj0CK0s6u3Ht9QKez5PhjQepfuFS+/t9xiL9JZumq+LtbljMpSE6sHiyMc
Q/aYrAGKhp7eZx5BiHv7U4kOkrMnTQspuXrBQY7+fPirCTcd+kAInhBsiIe8lAjw2kTChuIEKZe2
67f9ZwuVsZWGjxgYb7YpeB9F7enrTufrIHnwixVneSL3n/vr0RYvwPg6+VAnRFsoEuaVgnvPz8xJ
7YwaL/tqffGslT6qUoKv9dn1+Vuyc7EdzpxMfUmlbsYKGiRiEZAeFBdYVnnzqq2oskSe4S5+USA+
woTl6I3De4RiS+SKFApEG+VsjWURjRYrTjWpU5A5PFPj4/a1vF5ZvNgoZ0IMGq1F1cGEjD5Jn6Mq
MFBbtLze03dr51sYJdVgSBk4S7Q34ZXhbMsiKxMJJZjs+FDCaK/7JDCPq8MYqhhblWCjoqPkLIxZ
JqpShTjKsrKjzk4JGA0ib45s0IfhmoI1SjtkQkqs62P+F+fLGxita2udvfvqN73vvDggtrbrbCU+
MCR74iw+AE7S/fgNE9UEcH2hQbiKN774AZzhMZukUyHBx7zx5GWfk/fI0yDuUJ1EKIrbR2zyGjZF
nqydxm7roP6ooscwfBd8QxY5/P1VUhUz/Aaq4XwRd4j7sFU6vErdpveKale7yFOQ+P9c3zqM2rgi
zZh/eB1fC7IfdJE36KbeQwcVC+aHUrX7w3wIQab23O9N8DGGP3XE8U/dYywktGaX8dZGOfMzZHId
6X2dn2v9AwTK7rRGQZFKtt5F7tQLZ3evf7ivbbK/X2wzMSuoPzBgQftTitxFAfZmCOZNvSdyYE6u
uVuPYnDmdU/1tShnefqEhGo8VvlZkg8Q1iWZ5stDbYdEKFIpujbc05+ktEqICUPDhuOhZOGDxvZz
qBv8x+764/Yl/byEt74d9+LjNtRJV/X5ObfM7YiUvpsw7VXRxyyUbXP6GNT1NMqehDpNVIXBGqZb
0/NMy9nWHjQ3xrkISmvygTvPpZdSe4MUVIWOVaU/5eaPuFHvgax7akCM0I17CxzPiw6lEONDM+hd
Q+OgJD96iJOB26cOUd5pnpo1FUBO/6HK+vXpOJvS10Wv5SqaNlowfYtSZ3jINSfaL8/xCUNuZzPI
H4wChQNvDIAK2ZpblFqFEQd7AzfOmWcbjC0VCs8s4mf5oIQRkyEDmKJxSfvZ+ZDfzdK5/WnZtm6t
yFVAK2ABJlJ+5hjNnbJvN4zCpD2KgPrXewP0P8fLkw1qM0pXPcswGP+s/Mx0l10C6mynYdTZntLY
qPtEj6ITFVgBnrk/m8zaahJm7MbYk5PBldvg9gFeR4pe7IwzNLFZK3Jq4QRZt4/BNZOtFKgbceD0
D8HF1xly1qVUq1UeWCOg8yqI2QCWhZSwtUvJk5GAiufG/iFi/FqQi2aySjWaEiQL0JJTfoIwFNXk
dAuyv0jetBBb22S7cRNt9daPC1c2N/GbvtiGjy6EK4nwDwLLytM8yorxf6RdaW/juLL9RQK0UJT0
VavtOHacrdP5IqTT3VqofZd+/TvKABOH7WfO3MG9uDNAX3SZFFlVrDp1Tm6ZMX5Ktu982Vlc9amJ
ISO0Cga2jyhFHTNAp4X53OVM43MHOMc39pYZFev56UcXw2VQ0Av3UK6d3fUZLDqsotDMszm23WTq
WvNxSYrHZb+2xOl2gH611/oro2P7YJYbaKD/Nx/Az6frSaLSeUZkHqbY0Rd4YYLmTtn5RhR5GarF
4OdyZnq6fnEEV5PncJRndVJmE1ura6Wro9Bf5c/XLfw/L/C/vx5P1pjFQ2xpPR4CMR1R8B89kKJ7
StseBno/09FWk86u1c6hw0sKDXZTNUETbXomK9C1ke3UeqkXQb4nWjWXBUFDaEQ0Xe/wyj8Woc/B
RD20y2Wjz1VzDskkWVv2mJxG2ajbZmDltDxlB7134VSDaC2cP5pApK5J6/tYywfb1Frw8G0FX1Bw
//gBcI12BWBIH+EpudfcaNf69GWdtxQ/wNdfeyUSUi6jQn5iRVOHw5LCj0131biA8EpUq7wMb/iM
Fn8wN3ZJVeUmMsTONezX8j738hE6F0npDDaxV4BDdwuxIqV3i19CdTrRB+NynFrGcyZeHzMVSz1K
f9WSZAs+mCAv5eEbdTK1Xbs+zdY4Pwbrg/CvhSnPjXBoTfCkMLjkxehqs8qSOrtrmpMRGvbQtX7C
iB3VhSONwrFtwQnhx6j7Ks6LqcfawJND7WaLHhCbbDgKyOgtIKbwMJnuKUeKcbPQvb6vItOc24jT
dFgiCtPWVHhGNtuT9ph0As8hiLH8YDUwBlU3r3iiSO+9vt72KHGHxEkXUcokuNUG5zgwXKNVZv6x
kWDOi2y2s/B2If70mohLMhcOiSoDOksht60pFo9aMmRa5pZsMJzIW91HOzGavPYpr6HYvA7WQPij
cyz9kPjC5PNS/Dk3zV+GWFEbCEzgTTHq0AXwV2VqtCK/oW3chV69fztkniNvaIRAILiHF276F8v8
zcA49jTKLLtL8hESLvHjJBqvvPBw+GJhdQRn7+u51JFZS3gSpirYZcZdAnqUJsrfU71/m2rDkWaI
cjblvz+iX6xy92BQi8lMp5DhHmhuaVOyG+I4yP4X9OMXO+v+nq2u1JJRlWqT3dUyJKHMd61++tcX
+osB7grIUkirAV2luwGtFpK6CvulQpnyupFLCeUXK1wCX3XgitLldYj9lh1A3jRhxsHylhMiXIVB
BwUFXrAtLZDYFiGjL72nv5jmwikdMzCtDlF2V+zrA5r/hWJrNyWx2WmeT9oPoBXRL5ZdpX0i6O4/
qD/I4Be3wpRadEy5BD6UjTYbqyTD7c/uwFRY211Z2z0qXeATgUC8yyJXmnfmD0y4pafkIa1tEWWB
0A1wYVerqmlI+za7AzJncFGorb63r3i9dD9kDVqAipNrII8A48v3f1ArXRfIpTXn34FvwPaQQpGb
usg+Sgrp9/aEKbD2drqxAHhyym1zTzfNa/4Qn6zvwvq0wPXynVl1scy2MgFab8HTHLnZ1vDX0aWp
wcdfDAwTw/+qUOhNHSq4XiLLnHcy8xhCh5HF7lL9fTDfiW7dwxV7ehvaLPl+/ZZdCJtfdpjzSXmU
SHEJgqC7LAdb32K+0+IEzdeSQU3tuiWBV+cZCJpo1gnJ8S1780bWHhRaCwysXufaYeG8Ut5GZUeR
Jd5RDPPUce7Vo+L0quDjiKxwXkla8iZLl/U+AK0lAQTXtAAhgJz9+m6JvgvngRq5XoplRuDPzZde
hvSmmbzkQ/OWqZFz3dKlysyXI8B5GTXXQzkrEOj7nfEQBj2IIgcbWZoCVTFxnUB0DDh/MhFAjAYF
Po1WP3vzLa0ExRbB38/3W1u1hfQLRFjuFjmxZ6LjXaf4gh1bL8WVk8b3VlWgsOZpxcirweACEuav
7wRMs0DBN/ezYA6u2xMcOb672qh9XsUp7qhmtnA9YzBh2MSaRVFPtHOcK8hy1rN5xuTRWKqOgkpZ
q75dX4jIwvrnZ4lJQUFSW4VIu5b+pWvjnZZKghRLtFXrn59ZmKSR9Po6XTtZbwvEqtNsQ0OBjUuA
k/MLw5OPdr1hWZ2JPE4N2H332Byrh8a0F8VJdmG8g5JBcSwD4uIh7MiP2U4HPS6YhSBlaZemPX/r
b6zH/7avnLOQzBJMQgnGXeShC2htuHUkWrPoyHNOIpITPa/KdH36myfNl2zo15eRo8Y7q3Iz5gA1
i/EXB6jI7nVtGJudDXrvhblj7QFXLpo3vCSz9OUbcG5ERvdIaRZkaK23+OrilIfCQRk1KCRbDsgO
WEsXAP4UXTJ3VYmrtX092PN+CPIHUUf36plTZb7LmnZpu3JkM8w+AmnbKjcDVEhHXaRPfPXywAz3
KlJatWjAaZrd6fPvfAFkNQ9NEfpGtBQu8wj1nGYsgmOTo8lOlsixjBfKXq6fVpERzs+AGnCsoanE
7oqObSv5x2JJnja3znUrou3ifM0c0SlqeiwF6GpI5UIamAi6bldDND4I52tIGS1sLvDdpzC3O+Zo
QKircb0VcR2L7Kx/fubTUtkCfmh9zmn0Z9VRR2WlJy/xNofMxfU9uzT6+nmrsCTOkdQsVyt9faGu
BTACbTXgIuxEQ3yjuEQksfOfw2l4AhYZMO7xRlTLF50MzslA/lKimFPO7ub6nVbFRmlDV6aRIEMQ
rpLzHaTI1HhSkYmqQbVvW+C/yvsVewK893yMwWkRrNNZ0bG+GTRbE4VZwSJ54hBTVhq65MjsDOu9
iNgRXnWX/tfjr3DewgRZFs1mPJ6T6KXpIOJF/xdqkPPD8pFXnp1Lhfa9aq6PZEx8PNcHYxN53bfQ
70D5gpEpTDTYqAUDLe8KDunVUAR+Jc5/gOxe1WoDef4HAQJmz5TNmrE2nhWUbvUkGusRfS/OkUQG
ZMabtbcOulp70he7l+9MXQBvFnirjw702V6SpbaUKlpH9IFIZ2ru5sVWsG2idXBuJJqruBgjfC79
WL6BDxfMncBPe/NPLcA0sZ+9WltdZHO9sP9vooxPxfmTxCr6epzjDCWc8ffkN76803wLWJZkZ24N
B+yPw2yHL4U3b0QkSAKvyXOAoHAQJQpDNlvPKcR5Iq9YIKTSpMBz6IJQo37o2X9dJ2b4DKIYYO03
VY0vrhsKSHdlpeiPZfkgWcjRqa0AAymlRNuCZSJxM9CMjePYePM4jXarYPIZI5QVOnZxYY9lX9/n
Rqd62Twonob5ay+06OQYzUDtQq/AYxRDEoMYy4C/13yAtaAe5Kd6Mu6ZLmMWi23HIkOrk9l9Pd2T
kGzG6T0sNFDBQiRZfU6XE8gfhmmnooKy1MQmBlgNi9ROlB9JJjnolLtlu5di6J4qUTBYu8qMbbNE
Vzq/i4fdCBciYWy17joP73i3DxNnGGU7jB8zjNaPP/LyZZ5/SGDcW6LE7UcIrhfAZAGWmTR2Urwn
8D9omTq0b32ibsp0skHzgf/zj1oGIykGksrlWSE++psxxOm0vLNpGtqk2nXaPapgTq/9aI1TNIPV
aVJtk5S2kv6cSOekSuj0lbbPat0phwhs2qcxe2DdY6iHvpy0LqVgH5YhbisvL8mKfgcYIAo1r8nr
zCtTM3JMDE+1RouvUWBzwkOhpacQRN1tFLtJP3iVWZw0nS2njL1Sdt+34bYfn1Rzh4Gx01wh5y0e
lKLzU2bYcoE32vijDwu70NDukCvHhDxxXoLBv/CWGXjqvNpO0LJepqBWwKWOLyGTxi36lwibmP9s
Ksk2FnwPWbEjciR6aTfpT9nKHalA3TFMHULR9sWgEMFZknRwvx8t+rNVB3csl6BPv7UTJHPjH/W4
N5admm61gaFov/ghiL2rYaPjGRmWuVNoz1TfMqW3Sb2Tq5XHwAdzgt2oh3x5b0MYBDMsXuu2gn5v
pd7EpR9Kmdvgr9di8L9MhlOrYON8SMgzxsqq7phm+xE6xUYyurKGqcAZn3dBaf0YSncRfTaJZufl
KnHYOYWOMW/tlmi3iY5prxwVtdZVpGCcIByKk1LElSuBGDcqT1Vm2lakOCw03QqI8JHUjsxYYKnU
sbLJLgwJBRLI7qix3aP/PWC+ruwnDHXN9iz/HBP8a/wjS+5D9NcM1rtavJnxvdmd3osIFf/05F9c
gcUlF80UjZSNtXrs8C4pC5dl2r8PgOcmCP/gCKVK7ekIbyNjULm1x8mJ/QRQEinAsZARckUFiPU3
///ujfBPj2Ketbiak+EYyfOmIvtEnr2JkgMzoCSSz05oKr6htIJ1Xt9JInOPkWlJy2mMINaTa9VG
0fyhzf3rMXENP/y6MBJnqYpmavgnl0mwPu0VFD3U45SDFRxTybTX/ZQOOzbnbiYkXPlIunh752GC
s1dGBvLbrFOPkC/xF2I6gwKAnKR5tYKpebjYrCR+kXwLFdWygaYRpPd/ZgDn5wYAy68PiVBp9GZM
cTTH4W1sfuEqO7o1C4KhcJHrrzhLZUwps8ymKNVj2WaOEr3KFIONNXXStnKGGkz4xk4Jv4WsuJVm
5V+nUV9XyOU4kqpPKaZq1aM5H8F7aC+ZiEf30pE5/4RcRhNDvruZUlwFDDEjNqa2FZ7U/tbq6k3d
C4ouf2ZPX1fDPYdIM8s1MbGaabmzhthpkidZTp1wivfRODpNLGIbFB0QzncVFcgUozZXj0v+mhXQ
mWEYW0YcvH7rLry/vqyL7+qkuqlWywwzjau8t7ofbQpfOoSVLb2tw0XkBsp3+3HbvEpCCpULs3Bf
bXPvokWy8rks8/7YgXaEOApUd4tjuO1uVkZRcFgzV5QE/5mIfrXIubGukXJV7tYTowMgbw4ONSVf
pc+MWaKNFRxOnlFaafNcZkoDve9Xeiq2E8j+6oAFE06ord327vK8zpxi+ni+F3zSdRG8Zzv3pJxr
0Xs6aSmqU0cSmAEBqWHsQ48G78DukPuigttFF3NujXMxlpL3sT4hMjRj7KT146ACw7Iir8fbRe+R
tSCb7L+n2Vr5iSNPsNZL0fDcOudkiqwPTXVB1Mi2QAndqtNGQ2X3KQEowwckw7Mw1nFEfSQ9kZv8
KMZ1Xrql5/Y5F0QzMK4PSjQcLRWpZjQ4sSk7pS6o1V9oCxnmuRnO+7CKMVQc2/WmQNcTJC8l/iNv
jUDzpDshxFp0gDjXY059NSx42UOjYPZipzquStxLYASFBzcnqiFcSi0+14ZC19cYpddqCDFnqT/G
eu4u1SYcM9Epub6gP2igqzqb0VRjkBU40YBt6qfwMdyAOs5NvegoYji5fiQgj/h1PcU4Vy3oO9Rj
wUawOTQQFqY2M7PNfzr6qswlMJGMVGyh+ErFvjzMh07B4H6MOTXHcArgihFxu0O97cBLlj2VnS1E
NIvWuf75WW6Rt8j+k+RDe0TetW/JpnBX5gAImYNKrrrPoGwnOirXb7sqc7e9QqcHXA0fnu2vgdvR
jzdiqMMl131+IrlL3YMop2oVnEjdGlxtfjZA3pFkL33Y2V0i+IyqyBh3tZsa2MmRYE2TH98t+N8G
zhp4bUT84zpdFB/YPnFiFw0eFqzcQPoJsg42Ti56Wt/V2RUcK9Fd4S9/EyZmYoQKJDgWv75fp3GB
sXCi7yooVIXRQ3CI+AJsGevNpEAIG+o8io9JGUgYg+XOod9XuULMPEH43BeNw19KAs4+L1+OJQoa
aEaPzwuxHjvPbitttslguEPzdH0vRYvjPIGGDDib8ng4MhmjDEnuROOh1EXLuQCQOg8OeD99vYha
GeWaNeIErUzfxXdls3JCW6+p3x8gvhBUXkNBYcXc5Bg67a4ALkmQG1+Y4/z6C7iMI9JyM6ZLouIX
yE5zRzztJn6vFLu+lQ7rFKfiWacUuqRd76L6MW5EvujyRuuabuC/ss5PAMAHK2plhgiPM/HGaWuw
xWsmgY7Lx1n8M6/6tMJ9znKpDVaksFJZb8ChNSz1Z0WXbZo8S5hbMWaGamKCOmLeCd5xl0Pkp2Xu
C49jMVZhoYA/sw+30YIJ2UioDXTZD33a4L4hpI4mOY6hPVG9sGd1FwYDQKa1A+a8rT649Gjthtvk
2G+Wu+uX5AKobT08n4bXj3sWR6Sibrs8zqEpdcTwpoXnog1E5mm6AcMTSmyWbWFiBs375gmsb4b9
H61zIaWTm7A0ovYvRathCzKs5Vu4hdjxEuRQcOicbDffZL/AyKP/++bT14VzYSbTlnjUCc7TgFrr
aCj2ojNf0kSYItHh4QJMWlvGolRwd1Ifu0UbjEPqCTZRZIKLGVXVs5TWSAUGPwy03pn2KzE9w6MD
SrDGDgxHgYiF8OLj8ezY8JBoCEfmGIDIrOO800p7ONYOSqTPKxRV2qWg67NcyRcs83Jo/Puk8lMC
RRyPNGtxUqPn6L64A9jck57iQ7zpnFjI+iHwaXwbg5aTjgrV6tP6bmtYiQMd9aCXf11f08Uvp+mU
6irEZvGPr5fPlKR0UPSSHJU224EF1Ke0ELV412f8H37zzAZ3xdJeb6HcYfXHSJHdWtMeokz93dAa
jPvxsTFnd1igeUbkDXQi3wY5Cq4v8eJGnpnnrhnNTIgjGlBcU8hzR28lkCvPy/11G6Jt5O5YIskq
lEWxjfVyNBu6RylbsIuiVXBXbKpSUuZqQfACBFY9BPWmqYuEty6m1587xV+pxKh6q650E4WDv6j6
ATPw1Y0QzSvYLf4eNZkO8BIl/TFv7HWUAeoZ36HICFai7JCi2z/fqAJRKpFFLnTPZmbEoUH7o1l0
dy1KAYv++J9OgMGF6FBW+q5roW8kF78YfehpLMgBLkDwES7Ovs66xrM42SJvXeRYik+NGz/W2Q49
dxQBMNHpFtTGEzNDHwYcGZkjYjETHD1+yKaFRIY50JYcmWHaqqF7SZRhVldU4xC4CZ4vN0mroezA
53BkFI0T0mY3LSv3mfEtxYiNmfe7MdzF5GEef05ys73+9bSL2c/Z5nJOQm7Bml+TNDnV4eBAq9Mr
Wu1USFW4g6wTOEjC+Skn8xZi3SeSj99jc1916u9WV4OiAAtln9hyj5FXCRlgzHxFtx6gwW434X2k
PSp6tK8UzAoZUUBl/USneVcu7U29ZC9yk2/A0POctzl1QPiyAwPtfcYmy5ZTzKHRKhK9Ny9/TUuR
FVWHxDifK0ttT7WphjvMoXXiLa58q6leCXDRtxCkwSgSPof2qnwQOjUG0apDiAbvcfJW7TbR6+/y
rfz8KdytnJhq6WO7Bh8Mgef1tsZ08PXverk6qX2a4K5lAQhdxaBsedLw/OrT/Iay3Ov70EGYIep2
WFS3Gg2vosyPI0kQeS6ntmfWuStblIYCCaYRfWOwVgCfKvf7lWFjTYxS3a/3+i5KvOEgF3bsCSWP
15jzZ9j9XPp6EM78RRcBzhDKUKKdQOzuABkNiAnaatLKlbCS3GiQCgK7d+OgSat/T74Jdl70cbmo
H7ElHKGoSI7R72w7YfU36QPoHQ07XHUc0csGOjty0DQX2BWdb+4mS1W3yFmP863b6o4hbdrXcJPr
ltdbLRhdCbUcX1QyvUBw8NU5cwmACoUkEzNl5JjuJ+TAGE+ZNg1oZ9Hrl1wQuKhP84L6/wdyz6+b
nfaUmpiSv62CWPRMXW/Nn9/975TO4DKFZoj0kplxAkIlACzkDxWVqvJqt95mHqs9YSa+7ugVg3wL
aZi70JIw54EWkhnMkCEGf6wuORgXd/ZrJXJ6ZYqN6bfEF0WmDyjWn6b/PuO87ANIY5rRKGh86nfV
lnioP4INxMQ4ZiLZGYagwSFxMxje9SMmOGG8DgRdLFYQY8C3Bi8xHKwdGYldtg/XrZDL2/q5Nu7+
tlrWt1OPeF+S/q2tf8VztomK+HZYil2/5A9a1m4SOtyEo+nqCrCFD7GCmiAZ6o0eTTfyPD7oobQt
ZwNAjAxu3mSvOvBAnd7cAvO7p2VzmkIABqL0nTbSTtfVbdG1P/tktGe0TBYqOdow2fOIinlK92YB
Nut0AIHwrOfqTb+AlZpZGIPTltSZAY6pKDhx++E968EXBjphsMODlFiwKxfP2uemcF6FRnQYk6gn
ANlQT55fJLHkzOX782mCcyDABcxNkeFMtR5U1jBHQEbUISBginmSVrZFQVB0mjjPwfRc6UiBFUnR
myHfS3qB0S8ho77AG2ucU1hKQiqtx5kd/G4/Y1TmsUZNOXHYlrwkPwlms8V+QRCAePWKVp2sLE2w
kWt7d9pPbnO3isFKLTYztAG4WuOAXznhYf73822rO/77G37QUJ3FPnPMO/TMEfvgJkF//ktbBOCG
C/QLXy1wuUvJ2GJMFjZ08mnxWyrt5EbZALvndr+1HbvrDqqfLU6ruiv3YeGIOiEiz0e4xCaJwVw3
rtE9ReMTSLNyAnly5ZF3zQEYrLCbX60EbgtRA11wjgiX0cwR5pHa1fdJVWXTaVtZIsyWKGkinN+L
B2lZchkvqSG5B4/Mt1QHmnJUMKljLqGDq+m1pvqtbeu7KtV8pUoe5iT1jARSqCR5HQYCUnIdmuZj
HVz3Peq6p1eiDeGcj1VRouo19rz1SGN328g1HTVI3oAupQ7qTzjRqHeZduSsxa8JCYifu+xBFHBF
34BzUHQxmmVJkeF0+aMc3/fjT8E6/+R9+Xq2OZdU0rFRJiVbPTqqkvW8aLYiIZcYpO+NOfppWN5C
lOiUs1tsn01iw1Z041kn4LiOjNeqOrD6jervWZI5mVYgFIiqth+yX9e+BOfOam2gA5Uk7Tin6o1R
YwYipOFgx0m2N2NtC40BBz01JyT7bt6yJMi6u05/LBH9EqAYGerMKtvnCbNB7e5UQCuoHd4HhWHi
xn5b9O+zhLiHXkJO74lRidol66+78ut1ruMd1VUW6uuzQINUIYZ6fg+JXThwiHd/6TyPjuxMoDH6
STwVuMybOjDd1iXmNnyfnpc3svkHFNGCqKevr/Nzj4lo36jsI20e3FVyBfHBT1ADH7fzRjjILtoB
znvWkSKxkHUETUYZBPkbGR04gGR0HwMEuV3TTeeFdufo1Bl/lr64kXxhZO3LEefp3MZJJ9Zs6fFp
RuIYg50aFziQnPFOOqgj0M4gHwXFmzsFXeSszwV6O30fUyc6/vsxm68/hHeoLIpSTBejpiwdunJn
1c9ZL3gRCDIMnXOoDaFpXmKK/SiNhtvPuw50ucR6v+40PrqM1w415xw7SyepJMPK6KD29YHmuiV3
EBt2AYU9NIGoiihaFe8FCQORsw57lv6exyjRAOst1YKilMgI5wk7pqd1x5DCzNFpMhd7MSGN0BBb
sHfrb722d5w7g8obyH5HBJZYtQG0L3O7f11Vk98nYPSdwqueqnvzSH3xLq5f5YplnrFNihaSDypc
Udrt2k5bKThLpXCsX9dXKEgFebIqZhW5QgmuG8sjX1GJ3ye3rZQEkgwl6tgKKIS4rlsUVn64PQWo
v6ysSO3xKp2dFcYU7cI9JG68eCdC/FyGZ32mm3zhXFURkKwywS5uoaQHQfbObt1x/zG5JoRNCj4Z
Xz1HahsvFlHMY2s91CgwTAVA930CWjrhCKLg+PM9qDqTDI2GClqH9abA+7qFXkyQONRO7rQA9ebI
yV2xMNbHA/qPQ2lQExRLlFCZZ/tQWnmmSokZUQx0/I5agG7sZt+zrfXOFie5bycXURGvCCcFXGT0
684rH010HU0nfQPY4PfwttTOPrnVg9Cet+NDLH7bXNyZs5/IBzBtBnJ1mskRCZDssJUZvAwmjNU4
kACq7OjR2k1PhSMs6l0M02d2ubQ/rHNdT1LYXYGABuZWVmmr9ZuA1bHfk42ItfpioD6zx4WnempQ
SB5HeCaSuym0Qotxz/Rnq/O15M2ALo0GAlbBzb3oLM5srnt/loqEiwVm3hA+afCz7RBhqgFl6tZp
a9sCfWUEis5tuw8bt99qT+BCd66bF31ZLo71ciyb4bKQYzuAeYHFrgJsRyGqY1xuX58tkgtfxChA
JzlPgHQ80FNyGCB7EPuh379AHmglBRWTvF98NpxZ5GJZzwiZpXwixwzzTHp/VwOeeH3rLoLJ1TMT
nM8l5aylraFrx0bD0ERmjsHQ6Dd1/TCHP1ryLV4ex6mEElJqd0sdlOoAMtCfkBKAIFLiNJHqaAa0
moTDsYIDxdOQ9ChOsUjCytdsU3o3fxu4NVXQBpK3FnbKR+V5DINVJA3vZmGicjkz+twVnqGEgMQs
1NE7Q3TID+xm2ZhuatjTbvAiB7qGRyGG72KEODPIOSctj5NmkZv6WDf51pBrX47ab01ySnURdkdk
iXNHaRdl7WKaiEVeXYAYHSovDkYeXyDkBYi78tE1WpVJrp8zwUm2OKc0ZHOq1AO+pwFRs2g6NZEo
ubzcbD3bQs4HyRqtemOk2lEO0EApbevdit3+oODbQb2mCEgGyrHUk1wRDku0Ns796FnbFazH2poI
2ojZbR7L/vXdEzg4i/M8iRx3dabAwclQvxusU6JWnmr9RyOcs6kreWykDCFcRsOdarcVQgepjR//
bSmcvzGjhsRNjOhUMwiXQdovvW/Gx+s2rh9xhYenV0BOgXsMK6HgcTWn+hj2t1mlPZrV5rohgZ9A
XP0a92RFT3PI8KKugwb/+DYcE9ymzs731gwil/AgQk0K3LXCI9Uh4VIbKZRpjzGaVnQX3bCbebLZ
68o8Tl5oAlpju7FLd95ImAcSnJDLdb6/r5jC49eTWV45iHDSAXneyhNGg/1+AI3tBCpuuEYoLuZO
8j3pt+Xxf5J7xbv7zDrnQ9p80MZ2wmabg7umtrUTusVN/iLdGjtIz9miROpyxeHMIOdR4qGQ5qFL
a/QlB5dtRt1V7IoeNZgjdiXvFyiJA2cO3SNnipxs2TFzV/2yVL837eap+CXqO1x3NAqPpW+IkYUU
yPNj0lcYlj5ZuupeP9DCJXOehqkmaxQTySpoITMHNR5Q27og6IKgDPAGnc1ukdBBIYiA8qA5Zaf5
23CLkWvnHxCdXc9jFZnzRz10HojR4xZ3LjtQ3c4Ge3LL+2YrHcPMtY6YhO9/y06BqhvEGjZx7msW
FFr90YlQwnhrUQ7rNmybHvTfYNt2rXRr1e9obkLPsfCaN+A/hucekcF0RtVND21pG5DqpjeSkHJD
5I84n6cnY21JFiITiEv2FUFjXWd2UzA3THX7+ge8WJb4PLI8OH+QQDA+1rihEoDc83tL3kdzNyX3
RfT7vxniPF8fdVJLJyQsEFT3VO2dkdar2tJvkugpbKkgw7/cOzlbF5cfRSA8KOU1f/iAq7ZbS3Xr
3XQDgVmvyDbLMy5ji0RQ2LO5nocqHwHg7GHTWWzWu9hCIqi4jWaPu+h+lX1mr6uWreWSh+53u18l
G+ebFal/fY+Fq+Y8ntFblZqkWHX4BNwPe0LTWopdNMx9Cwsn2nMUBvKjWOz9ciXmbLs5zweV2r6I
DCybBNNev1nBGKMPIebbUTiUJLjmH2nd2Q5PWkKINMOpraYqSGhoAZjh/ge++i/B4yO0nZnRjVAm
mY6tbKTBCzGbnpWFIDxenqk42zXOY5mNlKpyDOcZb5eXcnFAeCNtzAAn52Gu7dgnrp5B8UR2l9cK
lUGI2ZN7wYkR3X/O1bQ5oBV9jGWSoLKCNge8I9ypFgZ1/+KgmgDZLQLkCelG3fSCdEgQnz7252yP
C8jYVZhFqo/odj0R+NY4CQV7LHiEKx+TNWc2rLKrG6NgNaLC6CmPWogK7waEKpg3GGPbYjfysm9u
hY8L0dI4/zOQbIlpRdbGuOxAfcVJC3v6ARlvZ0S7uHxofmkiuQCRSe6hVg6A/CUadjNfizZFJ2FW
XhMUywWPJpRxvyawo5qqmSTj9inr438D6hgszZU8cNggo2swk1N8vAj/gQD7umX/f8kQ0MavplXJ
AKB4rWMPKC/bE1AFqJo7oYfib2YDCwT1gAZj5ZjAvq28wQN7zj+QlxR4nw+uyrPjtKgWBEHXms68
k47jc7Fn31RwLPVrc97w2FZ+mP3pGX2K5F2sGCZ6PnwMGp5Z11u110MC9DZklAM8hvR94q3ClspO
ofY6vEcFWJzLg2efLuqjS3tmMdEwAjqjTfpRV0lbN1SDegdOI4aOpeQ0XvhePUd3/dZ4M34BAgYZ
9v9argMXx9cPb0iQFdcVpA65PkPpC+6wgAjlpHkCXyj4thrXs50UlbX5+qAF/n72DPIbkrrO8oEt
tBwQNaH2zLZT8xyrQVYGRhFkXuT/D7zNXwKPxiVKkYaCZKZ8BB7TS/XXsBMRvYh8osY5pwokL+Wi
4qO23ug1idc8Vv60qd12nyRufNM+/IMMQZDT8jC+JCa0lCJTw+01TwAaQBo+OnRbFPjhPVo3Cx+g
ZoI+rKj5KvCKPJIvThO9S3qsFRwzdhkXgMLKgeDgrJ71imfSOM+UNZjS7kldYz/7Z0U+FN/Xp+ba
Xl7kTRWhpyfCh1zGJn3eS23d7rN72VvUiOcFfghU9Rjcdy3JyY7g9cSLxOzA1r+KqyeABvV3zI9A
zPJdsGRB3qCtf35mv410MLBJeOqODrh2HTyeIJEENCzuBeKA7BanRLGL7NAxF0gl0fIvw3TOls9l
TuEyWxAfQVnDfO0RAtYfARWZ04ydAEcDyIEh2AHSLEzQPAD9sWqqZrv4JHrwi84W55iUWulGsr5p
wul1kicffHGCMujltuPnQnmAXb4MUdxqCHqgKayRSKAmOQL2SiHBPj/KG+H7RXCUeVRdmVpJMhFs
7Md8kKN9YwHdA5jiN7vYs9xQkE8QwXuJcK6oTsIkytcPmY2qTRQMTlR23NwygHPC5ZUtd730UAPq
tbK+SZHlFsrK/vYLUyQuMb4Z6etUlg4tZ38cbhYdtzuEOzM3es2CPL7PIbnTGSBjmQ6ycjTCl87A
7GDb2PL0kshHJTmUKYhkMS9N2peBPqfNNtUbR66mn4PSOkPU3TcVdYcCk/ktHTfI6p4EF0m04VzW
tkjxHKsV3P2an044vf2vGEMayo765Ie4KHbRDZsy6EgtzSSEcEdW6oqYyjNiXEPKFxB322Y3g9DE
2pSFCKa/er0/vOKnKR4C1RXq/5F2XU2O28z2F7GKYARfmRRH0uTdfWHNbGCOYP7193B8y9JgtYI/
+8lVu7YhgECj0X3CNNAIRWi9huSfltis25ZCmc2rWeHFKNx12RtZ06QlRhn9pPUUr141u347m0D2
wGHpIPQWvBr4LsbjNuyYWG07WBgP91h4B9bFUu7C415DXzjonBL2cXZx+MsNWyQDcP3ivhic3yzw
GJ/M7mOy+RsejO2GrPt1tV6l0IkpGWYsirTXGfEXQ3IJfyoF8jjWeFUQK/PzUHsjRe0FMTx7ypOS
QcWpmlayFrk1o4LcUzhb7loNZV2O8nlUEfsWg1PDIR9OMCjEBR/J7mDH77dP49VodDFZ7lZtyklK
shynI1TUQxLsinSR3IRrLVP9kt1TIlIAu3qDXAzIXaN12ifxsMAgpFL9kiCGhZns3J7T9SfbxRjc
XdkwKRp7qVtCusQ8E3pNnWNAfrkNnBEScZ5UOybqYrBxnWCucntwUQzgwg0ylFgKFGxYiRQPQaZC
YJMcShjK3R7m41q6EWt4jNMMa8i0NYLqSGGb7RMthUPsc07SF2mKD7RfVdl7l75Tum6hTKtMnauX
vyKqbywar7VG3xdxeeimdD+WK4YAzPypySCxCFXVmTl5Mm4IxVYPVTseDlMNX6Qh30XsZGX9Oh9N
34y3ckBWTV2uaZjbRQ5tWCBP5yJfJbMuwPoJQjjP7jOjKrP0EXtGlc0fFEoY6t0YqK/K9PP2on48
A24tKhfqpFC3YkWN6qOaDA9QUT1I5k+pktZJcR8RtunKY9I8q8VpsDSwR8aNJUEXi9w3bWdLRuyq
yn0f/MKiDtk9kS2HJt9iKfRqcNHK9H0y4eKrKrZSpo5lHIrpR0tkR1ZaURRZYuKtWXAxU5qMppXh
zfrxgu037TFy8XD9BbkbdOahISCSfLhehD2fN4OLmIEJISgrxp6fOzvbl9C4AX5H8opdui/3ML8k
QO+nrigXvf4iuBiWi5aR1vfloGJY5qXMt6IHvVk38BiOgFNPXtjkRwfkw1bghRBKRangP+cWBhc9
8SRpAnO5GtO03Wcj9CFq6MKmeN4FolrX9b7TxWy5wJmqhRR3Mr5qmKHXhhK7D/E5iOenXuSahzAB
mFrxyV19yrYLQ0KPYIRbONW9uC4liq888FENCbSnlxieB9rJDKGMMxkrFmorliSrsChOJtmYdeBo
1uhW0Qurjx0E5CoCY7/wYaKC6HC9qHyxMlzIbdJRJ/Aj/asNlgEdB/9HvNDAkKzt1On8yW/eIPwL
EXKgYRQ7gLWXeztwCC41HioZdk1EyYhfkNWVPeQPfSPCpIhG4JK+yqhmtRgQmZCEbQGev0MRzE33
KIPBVtMCYKN+/W9T4kJhMqWpyVK89CyD+VAb9tLBvz2CIKrz4gIxY3GX9NhFRE3WHdHcBk5z8kCg
SSOQmbjelT/vEF6XNql1KWkyTCaKonWS6k6eW+uoIA4Jqjs5YC+Jim4A6slbzcw7GxQoiD5CeTWb
33q9iHazXBoO1XNmw35DsHeuAxYufhwXxvB/nJqaWhXeQ73LHmIoBKAVsWC4gmO1g6C7O21a/JEf
voo0rgTZH69OoE+4s9vlbaQM9TE2ZWcavqpx9NRD6ip9Jziwtz+58ENwQayUMdHYbC3I+xnQ5V+p
rvYz82E1CsFs0PaQ6JZP1TbaQkVfKMkkuBZNLiskE6g8c4TJ6sdKsbPZVyHtt3BQ8nRvQc4n8kQE
6uXL3biIedKyYaVzNhioxGXtfVDkdjJmNoGz4O1FXcLbjVF4pjKbygD6DpiXmmfbJEmcWWrX0tC+
kPRAG6j7se+BKkrjBVPj0cySGdSMZQbw++mjxB5hTwQavqiVJZoZF4PauR+iaLleFXUFVqIXqrKT
gQOOovVaN/YTnd2sHgUJvOgRxmvc1qSLwCylEAjdLJQhHarwTrZTvjZosVB/WuNUgDRz+xsKwjtv
XTgawQjBInzDrG6eO2mdFdHT7RGud1LOYYZyYSZUsrQlLepOy9sSC+dCqR6ahNBMmPal363/nVbC
xYBccpQWFhwe5Ek9Zvv8LYBm73QXQwWx9aAe+le1QIT9Eu0XLrq0cZklUo3ns7ZCnWBneYO/0EtE
ICPBxUW5QKJMYdRJy8ciVbZtWgu9k6fJCt8hpSU42qLMmnKpTToxPWpK3A0ohh7g2bGa7obDUurV
XLZAqrXCFvPIyBX/OXRkzp+OxxZHsqp0daGqxyCf38dOM+2GdtYh0zLJJdPkaLXuBc340I0E9cO8
eR1nw4+NxMUfQIlRVx7moVtpaXmnq4AasXB+6+B6YQ3GW4UqtjMH6bumoIE4MaLb9VyPK7mVkhWs
eBwjxyMlfWr7zC4MaR1NiQRRkwnk+wKbJ4o93ay+jSr7gcZ2vio0Mq0LNmVuEVgPUjc+9F11IE3h
MoC1jSEFi0S16+4EMyEEC2mn1a3TtfnbGBorRe6PA4WTRThsemrZedLsJLVzc6n9JiNysvxLaL1V
w+BZeeEU0ik32aZi0GQ27miwnaVfEsSgaX+qOh/a7FP1hPzCjoOflf6qF6c5Bbv36wQeOO3WAyw0
slWZHlW05Pt92cAog1EQDvaZFPk9sGOK8oCsy20I7CU6yPTJjQ0WbF4lTjRBgRboajMDZGEvTQ9x
/IhXt58j9k5PmQVofSDZJUGdHIsbghA6h37RHqJ5NdevQ5O4WdLanXRfG+8BXuogWxAfHBgRGEdw
w/KYcEJHYo09TjzzQqi7OsNduF16QmmP3gya144obC4H+rerz5INTaa6Zek84VEmOBpKjwu2wimc
IKnIjNesptsp/Tbromf10gy9NdgSwy8aQJGeaW1L1eqYjZE7qu9hWG3j+TUxTi3kMuoOJDr1+A+K
gktqf2tcLnDXEbBxyfK8SUbzyLT0MBWJk8m93WvUNnUZE/froXLHsXKnWZA6X80QL1aYC6mgraRo
ASwrXFInJuVqQMurL8hKpxRNBr8cVoJ7SvRNueha6z0a3XW/tE2VX0jU5r0ir6fDvLaguQq4RQIA
ho5+WwVwkGg/Xe+yXUyXi7dFXcRDt4DoYAc0uCmcTlTbuJ+/T6izKz/z9eLP3KPqbc+Tt+hoWuAK
Oe1KBBMSrDpf3GsMQkxd0atjI5sLBmCtp90p0KvQLhJAPDLgOEW2E1czkPPM+RrbJEGFGs4FoB8w
2Iz2kPxCuL39aUWz4tI5FEvkEPQgJDn64Khq4rPqlbXJwnJ/LQJqS5mg13Y1H7iY0xKvLk6sxhgM
rQpSHTtlOw+SM8uz01iWXUOgapoOcmK5oREKnrWC/csXw4YkaWUYN6IYZhjbBAXUsNSBatiq0Xif
x5J7e01Fn40LDllndrVJQ+uYDqU3WbWDR7UgCbmOiLlYRi6RkwlsLvsF0w7c0a+iWyUwbz5Nb+0J
2iCwNERCdwT8p31BsW2UvIUfKj6Z12tOFz+CC0RxHMhBZHXqUVoj/9hWT4AOtk9/AT0HvzF3S0r5
DwBIy6a8EX35Wpc21eDNDQhHLcgE9RZcUWcRlBtB5cdrSxD8RF+TCz9dXDR9E+OK6afRm8wNPq1g
dwpG4CtVAxuCygzM6lgFlZ8ld1JeCHbkdWTs+UvxVF4zT9MskIzqgxOwNLHGtbKRfdUrViLJBdFs
uIhCao2kIA6jNcmgbxBu1CgSxKyr79yLyXAhpJsoMYqFZcf03VgTu69+kESU5l+vYF6MsszzIlCp
Y5PI4dyCYuhWexCDAe9rN+wwrNR3WGJ95FBQUYQcZnwqfck1HkRtQNFCcmFEbmXWt5VSHWPd9Kmi
25aWCcxsRSvJRREaSIPR4g47jrBqitQGVk0+cOPr2/HwOnzkYim5ODECP6JlMaSvK2sTxArUNpij
tmAwqKY/aaiUZi9J8dwXQBqz1s/lRrBhPkCZNwIGX2YKjCqGWzN2TO/LmT1RZ3IQmR3A0NN1eWCL
hPQqXKFnrq9iSDx7WudYWwZ+BsTsB9TsBeshyB75GlRhZUrQLmiwmWh3MZEBWdpF0w4y3Ycu/Dqi
Y0OndTC/iOiMoluDL0uBbBzVaoOAneyNFWHrrHf03lZ1byGVg1Dp5E+NAZl5G0QwuM3nywr8E1Ep
wb7jK1VDaNWhQmBZVFff63lVQTSnfLy9yIIrn3JhqKgGmtEZp0fp3+nwdS6Zn8Qbo103gSw4Rdeb
Xuf9zVen0jqKR0XHMfqw5nOA+mmpPe4MFyTyp+KQfw0XptFX7a70TNSrBNtJkFHxdaqBFEOpS9hN
ulrvTN20ExVvkOZeB3RfrTfUzO0+FSk2CPJGvnI1GlGk60sZVcqf0yH242GTBM+qMbmqpNutMnm3
P+f1CuDFGnOhapCUdMxqDNi6DfiCk71I+CysxTlyguPsFVsIfAiuTUEEplzcSmUNgAUYlh7R48lS
eCBV3UYwLdE2Xdb54pZRwF61UgMnwYC+hq+gUGA3J31dRXa+goaqtqQ1b+poZ6Gd+iJ+gGjncKmN
XFpjGqAGf6Sq/AUJldvMuWcYgWMMyiogAL9ZXqmI2maCw88Xsgw97zsyYcrRptnLENKsVyr56K2o
mQ1iIionfraSy/+4g/hKSAYECC48JHILOT9edwbqN7aWQDz0A1m4ittdBCCw4HSKgoPFBSLawxOh
o5huDD3Yw4fg1XP4synWdBGJga5JeNQ38GaFN/ArypaCWQvOKW92qWi1xeQSVy+dvuVa78faKbYG
R6qfOzV3GulBsJ/V26k5z5jHazXpxiU3U1YdWQWrbrVAYJnq0GO3h8rzStTPEZxRa9ltFweIMjlM
Y4ozqtN12Jd2aIgMNEVLyEUec8yLOF6m1Krk0EyoAGrwPs4cWrdfVPTnJGktWMTl/3gjXeGJ8x0U
TVM1Kha6dG/ZEkFTTvMSGBaiN5A57Et0sCA4k21FmouiB53FRaOpmmX4USE/0O3ZZwe4a0SuCurB
ggUF5zS6a5EQhcJNKkoQeftcJW7ZrKUIRIs5kwYB6QaIN79z0Rje6l91QQT6oFD8eX0NnmmflvA7
Lk3kBq0/eLKXeilaudWeQMYnsfWDdWhle941FG06RzlBadNjmxoOlQoweK52lzzH5Qaa6Vn+DtxC
/n7769/++Mbv5HwZBuYlwhTeHGYOF+ah86WiX7Po6+2BrktJ/32lGr+x8qUMztEmItNCFNcVeziw
uxA60mtyCEvIhsAvY1X/BXI0N7CnRgDbiVVLjOtXoCYDX66qJmx5P5/guUPnAZgD1HA7iNGbMgTu
5yX9BCs/LOFnleMR2egP0IRUAHRL2/tu/DEoxG7zbY4bo6VfqgSH0tjP7UaJH7QZTmIqdYz4zehj
yOqBYVvusmhfVombTMyJ+l9GcBdo1NeaTSA/zGbuDUnkTkbkG1VjN31ua3m6atrBSSaX0jsJPeLK
vLdG1Pr12K3y1zR7atNfefB1mHonnBI7qU4QaXZSw3KT0qMBAlF7P3Sqqw+mnVrtuox1r8Pdkxwy
eho7S1ATvt7Ft86ryF8zgabU5kKJ021jBcSVWzzCWji/0x/mVeuNqIuCBfg8MEcUNP7wUD6PvFwJ
FxG461gp1Qt5s3XVDKtrQ+pe2xr3sBc4qeulNhuBmZc7DJT3zLZW5ekfAISvP6nOP2K5Ji5+RJXK
RjeX+BFZH7kBNb0pk9Zmi540cVmZuob0bVBKl2nNmrajffskXb+DzoNzd1A155pGLKx9VbMVDR9J
0AuuhOuZ2nkE7g6K0yRsZwr+KI2DO3ilIz2KUeBDkLbmY2jAXk5KYWYNm/bbM1t++e+R8jwulwFX
mjqXdPm2bII2h/wYDvqaFU+3BxFNjrt1dEtqlaGoocOrv1cTxKLr1O+yt1h33sb4B1VE6J4/PIPP
s+Ly3hFCSTQdQRsKmtROlGbdz++xYm5BzbAauMnnVb6zAIGOUmqTTt/02NclkEmqEa06RAZd3bNS
vlcbljplU9yh4wp1XhAPb6/L9Zvg75/JMwHRRk3Dsln29Dj6RP5p0m9R+aL1naBHuKzvjY/Mc/1q
YLNno8U4swxUaBhs5aSztRHM3bjw5rF5DIigbycI+Tz1b54tYsVNBgyi3m+hgrbtm69Tfz9YqLqk
osGuN+zPoZEn/elVPknTjOMZvnS/jK2+jvRjfBf44YY+4qN62muSHkQwLkFM4Bl/Y8iMoh2wqF2F
JxxagTkTsbIEh5Mn/CnECIY8x7wakHaWh5Sm2REcGTuXbaAXQrzUhX6v6EEj2i1cKKq6BNL8MyYG
gtbXtn1tuvSZTeEWzrcPfYLECbpyt8/BH6rX54PARaFRVdK4b5HjZ/tmo65Dr7fjzaKeE/87p5iL
vcLFosgMB2IsewXgLYc2T0Yi8usW7X0u+DB1ZLMZYv10OILL2j2VwjWpDxZ5GYWFqeXSv3Gyed7e
nBtzkC8s3mRjfjd9kNJB09Yb6IbLYEiLoD6CLc+z9iTVmnRCZ3qUYFhUgxcjMj8TbD2epldWqh7A
kAyoOlWO7U59DSHCFTZfZanZ1B2xrTAX3H9/eBH9vfV49ftEmhUjXohxWgfV+1rflHCSM2YHylUR
iv9+FsG2vvluaS810JJSPD2bJdQcFcXu5W+CY3Ad7HD+Lcv6X+Q4Zp81I6uQBNREee7bU4L3JwFy
pG48Vd9SA1yRtnFUq/siGFj0Ybn8JtCzvLFkLIJxb6oOOyxyYSP8m/R76Z54MAj2dcG6C0IbL4A/
yWXdQDULIP5M36bw8tFzzHD+fntiov3ExZVOlbIxWGI0GCH3lTXbUTieJHkHgvgqndpN1jzfHlC0
kFx0SfUhCFiEznAlHSP5a5YIJiTIGHheZT+Z8xQs4hQ6IKd5MTpyf6qHx1EoKnq9zPP3VuRZlaVR
DmwiGEhboaHSHZB7flw8kz978pNYVusPFYLzgNwjMWWaQYxhQKfKJ37uhR7eXMWuhwmn6sV+KQpl
f+gYncdbIuvFWUsKpaHJIloGc2oLeaKt6bY2uMrd6KeH2YUHuY+n8mIAZE7O+GtUtlAd+qLPa+Jk
XizU4vrIUW5Ech5VRXrFyKJZDk9MZpmjm0buEDyM7RyEM1uf2tIJyu5Y98MvWkMdmGYJsRklaIx3
ZYhQGdRrtYzUFWtqGCkYCtg3ibZtRxNXwWy8y7BrLSp4ZZGmQpUnxAPcoNmPrKigkpCcYJMhuUps
1m5TAfNWVRpY/TMbfEk2AbHLH24fE8EVqXOBblJqCLwEyM+jsD8RpdiS3qllBncxyKtQ0WiCWMOr
1hMVTrhphihgDolvlpKXBeWhyl5vz+kKhZV+gOK0RWtaVXgD1EAqAAlX4eka4aai0P6X1d7Wyj2T
N4PUO/EUb8D/W0elf3vgK/ipzwNzCZsKBamobaFfL2/zB/Bw2r28HTzTrx5LOLlImSf7FNroTnoi
kCzX3WRvQohR1Eu5ksR9/hlcsNXqYGJBV/9FqdCcwoVMut97y/FNBOyjK9Hi81hcnCVRhc08gS68
wHOTLwtC7HuHsulCzAmZc3uBr7wvPo/GZXQm0ZU2mCG7W3yBPkB5iCBE0e+mr51fvWhfVMgDhUJl
WtEUedAI3OytMG0WV4LH2R9W4Zb5ZBsgs1sKtCK40e9H5NMMefgIzlw6d02Lb9dsJoBViUlWpEtF
n000DBd0MxjqmRTV2WOcPpL2lFo7NQycMvilZZaTzK1rpr0vQUmhjx7G7jGQfyrDfF+WouzjSrPx
83yX6+8i+ke6UWTyhDp/+IIv2u+7VbsO1iazFycpeO345mCLtP1/zw0+j8kFPUlnqTZNDE3kCP51
2UMr0Y1go/6eHnweYln/i2npoSGHndUsKKDOq4E1gFqLcZI3EKDs3EXaTXJhP25Uwhb1FaLD55G5
GBRNQZFSE9dpMZPvVnvs8u9J2zxm0teprW2p110lC+6Ysq7o1mhq6EyWjSAOXrG5+/wbuAAUdxa1
5hwnZpynbxQ2gZBPAi7qLolLEK0Hp4XgB0leNDOOHDlo7ZI+ldazbN0ncr+ZaeGwcQOtG2dMOy9F
xU1F+SI7zOy7AQkGWkTbFLbGjqLTnSxTeNeZheYoSWb5wOviv8qle6UI7pq2RXlZC3xWbCwTxqt5
bqeyCR0tqJNHPRiFoLihDpNhC8xS8q43FixhpGwTMdGpvtKaXFZEU+giw0EMvjAyULWFzlW80E/Q
dnEyF+ABSr3+lfnU1h3jvVhDPMjLgBLLA9cQagJcP+/n8bktz1iu0wBMcjiPo8/RKhvIAivdTusV
5C54pZa9bUawhIrwt8DZjoD/EiV2J+UdVSL3Xx2O84/hDodmtooxyGBPZV9UlL+2qgv99FPzDjBl
Y5v3PTxqlbXxMAuaUX8I5OdxuaNRyHI84RkH13CkBatFAks+ddg+PvHkdeYIKUDXg8B5PO4Y1Omo
FVGX0yPYyPSOwaAV0pzhN8kzXPlYlvZyY8m7wBMG1d/fDJ93G3cpMwV6mYrZoxG87Tz9S/WjBnHM
nlRIlkyxrb/ALl0X0eBFO4y7mtHzytJQBVcnh4Yty+V7PZ2OpVYLui9Xnguf5sYXWoB4HAeDpVDU
VqAsUdW+IsELU5q8wCq3mvJVk35NGhhC4JFkk+EwPV5bDBb1za5Ty5XOitXU61urkfw2faZD5ZiQ
L4WZkj2oCnStWqO25WxeC7b87+Uh/Gpd062FqmGY/Cs7rqW6S6ZCPZKkciLDcgqrgYGiBiBC9VIZ
oSurHpXfVRkkdpLE8INXRDXM5aN/ftd8/gncbpQKktDKssojJe2zWubOGD81quWz4b5HXy4Ovmf9
V6V4TqJ5l7HBC4GsGqzOqUN02fQfdQg/YyYyc77SIFg+p0z/P1fn8YJDFJCK5FUFXwN9q83Dt9la
Go1bFpNdkW1R0nVz9acEM8ZUDmwyQsAIsvO5cZqgrJCVM3y99mZ36o3yjpbVqsxnwWX2h6hx/oXc
xu6kOsBTTaqOFognI3u04lOUUzvSN3nduFparENztkdKvC5JQzvJDMGWvx5G/v4BPJSw7duinJcH
Mow4nsase2q07y2emkSEhhANxL38p6jX50hCXmSBHVA9tBrbZGmE1rj+H9eUhwwCwjc2eYgEAQbr
TedUmwpOKZajaxCtWF4O/zuy/NMu42GDRh5QaaiQjtFZ2wWyq1qhoM8iWjvugiXKBJtcgl0SmsG2
USEnTgIIMBOnSzvBfhC9b3lEYJDJbRaW2BBzFa96GfifLNvSQr9XtF1rQcLS6rckrjYlK0VX9+/N
388LuSzDRV5Lh1SZ4HOIoQfjcQy+dfU+DOKTZc1rZWxdPU8QK4LX0QhX8KS3b0fRZQ1/i2DnWMGD
BPNO1aN5GTwJog2cDtx5fPtvI3AXJyjrnTqqGCFuoOGrVuB5ebdHED14eE6rpGhDRuIlP0cCEHi0
PMGmBrvfdMYAVXY46xm7VIivvH47/x1DeCRgpyURzSD0d8yz+T2SX8Mq/FFLIqiq4APxuL8oyHPC
TDzmOtjnLrlcLrovRCNw79a47kxFa/FutYJn2dyn8o//9nl4FF+fKikZR3yetjXdrFIelfDYmn46
Zd9b6AyaurVV29cRTIt2Sn5KJmRnAPeL3m//DNE0l7+/OGaqXJMhrBCJTRwipMtwvqWr/zYEl4QT
WJ1lRoIhJOW9Bp8vVFpBs1v0FLW4YCEN8ZyQBnn+sM0P/XEhD8VO8Jg85C7UJsALuD0j0R7nEhy1
R2qfUJS9aJo5nYWum3ywaCTKo66mcucoxCP3gsCazVlBdbGygBZczOl7W3qb7y3IA2d3olrFH/Ld
88nl0o+gqqWxm3F1gX7maU63glJ8VtjdKr2HxDjgvBlq5BAymNzMy4/Vc4bO9L0sOdKTBAmXU9z+
pyCs8og+iUntnC1BmKWPmq46ajIJRrjSCby8ZFQel6c1eZRpoP0e2YzUk/wwe9MlVWs3YB4nE4iw
fQ0Axezp0rcGzYlwacXVkaNmj1LZu32a/Ly9sQQFVSThn49jGETpUAxIUhkUO9ENhON5uC83812x
KgUvhdt5hMo76OhNPbSthOUNE8AEq9HR6x8KCGThu2BOv7c4l0X++3HKt5AnC6i/VIbOR6v9HK3B
Ty0YAKhPSWl4Q5j4I02OQ4fHeC7iVF8/pueBucWMRmrW5pQD6j/tEhWOMXW6ziRV8NhXl3Pxe7Jw
HoYrLIJ/Q0g6gerXMUD8DYVVDis7v2ADPLZzqCHkk9dazbtc/mJa4hop7MXT/WTqsA0ZRi+M4GM3
251yrxVOW9bO3APQV1ZrySBeURQuOoDuWIe7BvWpLkMRi9bdnSKjiJlOoD31swXSf1a/ElbAQ401
3wd5fAPf1qbWU8DggBCL0sLrl8Z5xtylUTZSGql5Uh2n5n1m8UtbICmLvrbZz+WdNLN3Y34vgPov
+4PR7yQoaDBlFsTgK92zz9tq+foXN1eSAwE0NPi6E6gqudb41iJlEYcWXCZ/jhH+Ue20YbIz+a1H
Q39mdFVDUFHT4Y8bveBv9jKe5koHbVx9Z1l70rI1/kWvGQ4qipVm9Uu39I2W+30DQynlpW/VtQSv
bxr5YRL+73Sjz7PhbrAipyFE51BsaFzyfRFjllAhcMFkUA/KE4ydXBUamkpuBwdguEjimqJvevXR
fnFKuTstqoIpSAl+QLcNvqGT6MVeoq0XkDgMMzcjsOmLh/DS9mCixuwfot55P3HJcNuwfFQhbXiM
oIYcql+ULvdQtfDiznSiqrcNNrg1xZ6WjnleCy4BUZTgrr0howEddOyjStvLkbGvrEcrHERB4moQ
PJdleFVzWppTmMUSPdJgsKuyOamask6n2qt68IGGEN6RRvJFIeWdKQcnJoEPpQ6IBS0+R2usyukd
cg1vdR88FLSJbGVIfo6VPrh6P6Jbnfppx9IdMVvjOWlmw4G47Z06KIUdmErpMJSihVt22RC/hb2L
GfEfzaJlWeVhdcTetftQ88foSVW3Mbx004oI+nFXd+fFYNxHYrWRjQnBYEH20nWy34xPanQcjGPY
j54mgsNdvRrPo/GVP5C30qRVpfI4lKYt48AbxvdJfZuacH37bhQNxNVBQs2UKqMMyuPUvUkJHB/K
g64/VYGoS3Q1YF9MiLsJMyIVFvyYy+MM8kFEYaVR/LtKy8UY3DWolEoRtZpZHvVy8owS5bMcWvJT
tCXtk96TRyrnbm6AgZDQPa3MXTcrgmfA9RLfxU/g7qVaB0MUlovlR/a09D6y2ktLPHfdPEntEgcN
nxM2KmVg5y4sXNcdyB+R6UBcVxTTrkaVi5/C3U5Vrlda02DDaqnpJFRxGqP0lV4Eo7y+gaisLDwL
ncjcME0WhzUx1fKYAiBSlygZGp4kV65ligQwrk/oPBJ3QY2apRUxM3AmiOk11r1aRNAdFamvXhFp
xD2on4fhrqHZsOpaCrXlE2IXObGnxseMOVPrhvtxWz6li8JtCB1O8n0AF+Pn7fN4hffweXg+qJG5
7uupUiHbAG4xNEv6iFWP0QT8X9+aTtu/19mjWqKQiGeBLWmwNCkaTw/boz5Y3jzMG9o1Xoi0I6eL
sGUiuwNpRBoy10PveZG4aAhGyAC/eKU8Smjzxc7Yk00fwKKnPVXCy1mwwz5KhBdpVg64UMXQ0DiO
dJ3HkKGnG2ATJSEE+Tri4vzlP5KEi4G6vGUDgAKL0fF8jFYLa0z2qmO50jbZr+pl2LTCYu3VzP1i
SC4sSq1W9RH0AI9Rso9kYssVxEcsBoWvZ6IcU+m5l0XE7uu5zsWYXJhEW6ic2goSFIuzSHUqYDO3
EIKrB3Et+nov+GIsLh4GQTHBzAXfrvY6LGd1ytfTXYaEGQy4Rlst4y4+xDjFEqTLflJtdfs4CWLG
xye/+KR5bY5ZaeEwj8ja4uBHqq+tRtRxFg3CBSYjqjSq1hU94kn0Gi4AvtZC71/+N2nixVpygUky
dCmmOfZKGXzJqenm+b5PU//2gl2v2V6MwsWfpJ8Tk0r1ouw2edM3kkJNHzgDQCKjXe334z9Q3vkw
2vo9kfs7mnzsoouvVAcVTUgG3/URalRBPdqW/iMsu1e938R5lNp5GIVeUtuTUsAoMJT2cyjDUBA1
XVYaq2qmi3Ye8IoS6iLRpkz0h06fap/UkDeBZjXRh1Madq4VdZGPdyPMfFgEC1VN8IGut8/Oa/cR
2y/mAX6gPFcFdnvjji68M9x+Z2zAs1zlfuiSr7e/lCB0fKQiF4NJ9ZDMiYKtreoPUBW2GzwSJd2v
4VdtHlE6tktTEySLVze6pVNFQV4BABoXOcJ0bno5LyBaJB1NXUWbP/HzqhVk2ldTxYtRuJgxhbWe
Sgx3C3rfbkdOEOoXjLDs4d/228UIyzwvlm6Y0xoWgnN5zOmuG+FXqjLbVIBbKgrUPjRbjhvv9se6
QqTEtX4xJBcjSGFJWSrLJeiMsqM4uddsmMPuIrdah/t0b9jRGvKlsi2W7F+ukFuT5cIGK/XCSsl0
TklpAsIGQ/OlWXW9sPty9ba+mCgXP0Cc18oWpMljF37pqtSfh/1Me9uaRc5kos3IpSATUasyzJcU
ZAY3M55WCvQA6iEQ7Pmrmc55PsbyrL7YK31dxl25lPBY8ppY30Na+npieHqJ+nRl3Au2iWBn8tp8
ahlPoEGR5b7UVs0+2DKE336tVLYKQNdzC1TLslHM0mevIoktwYIaXC4SVFWWkQ4bZVYR9ONqjzdn
XeeCOsT1TsnFgnJBpAHMewI0uYRqUrhOvfKuec9eW8gjobazUhLH/D/Srms5clxZfhEjQNC/kmy2
Uxt5aV4Y0miGHvT2629SG2fVwnAb9+x5nZ4QCFOFQlVW5sP1NRVNi3Mnlh5WJisHWF63Dmm6oTo0
HESEGAKfxcOw9TqM67jDvk1jvB/Jse1EGhgCu+IFKOrKJFoQwPcq9LdSZsdQJbY5QR7CCgUhgOjE
cw7DH7Ji0irMpUYDvDw+peBSMoe9lkJIx6ICxyiaFucupkaWcsvvceDpyYpCtzW2ub8t2b+Dtlwc
O85dRJQMUxHPswJ4G8AnkHM9qi7IuQIw1rJ1L4IPLPAgfPP4PJQ6MtDlFScoOuYkvAsUaRWplauo
/UMTUxh0sBl6wH1TzU1VZNrj6Vyr7Yrq92C13hTxRk73pd84cqfcZEP1rkgZejO0+6JJ19ftYzlq
+VoZHoZthTGyAwq2YObSriAhA9W421nIhW6MsyixJTAUg3MyORsJDQY4ma4JNmZ4MwBxdX0+ohE4
/4K4qNMKE/aumeqmhjheJASlCA4tLzIhxbU16DmGmJ+Ic4oAzB7VuxTYsxK54sgHuk9B64SsqiDC
FM1t9nUXl9Fo5vFUEBxiq6i9ptgPrP4fV2+e+sUIhFRxQSzEKQi5bb8AbLhs/8chOP+CGw681SAj
OZXDtgH83hca+7wMV0IeHmgXwbrQxYxD1mfHWqrXRraG/IWgXkGX/aQF6LUmg5H6s0PmYqkay0hI
ouEimyulMhQmugqJGTc/MBDcOtPRR9VkwqsJu4XnLdhh3fjWXBmnxPZXRuNm2lrUDbOcPLK+Pmk+
PxeflCbFhO4NfNIsMDIrl07Extls5FWvOcPO2FXHdAMahA0N7PCXtG81uxflHZXlGObrI7hDSvtx
6nI5LU6yGdtj9NGN+wxvk1JDU1iOpyRJvRyJWVmVtwpa7JKps7UETXCgmVCH11HJbd0IoEicnHTd
WMkMRApBvCO08tJSxn8z3c4AWwIwZ8QqUMvt7DGIvCYPkQ4z86exopA+i9+TNF1HLbDAqOW86nXg
KGCBvO5qljNGF+vNWUtKJtUkRoOD5hj2TMIFV/Bu3M3h2iHbMhTM9MrxRcSTy17ga4E5A9Irtctq
hl02ArbtkucGYm+CiS0/Gr6G4K7lspAUvaaYmO6fzfgJYbU7F336Mb2h+l2oauvWhKpLmNvUWEeV
9K8eaF/Dc5d125hGA1EizDDp7KaZXJTmPRPKAFlYgGhza6Bn8PqMl1363yPyrBhGH2idFs+yb2Dh
6HEEKxW9Fu8kMkTXrcBt8LwYWjigI8DCSDNhXLfNdiCZpYhGugPiK7CdxysfVHmmZ95Zii0i9FnQ
Fpujkq95cvev4YMiI9UwOrTOfwfoN62UTdUcibHqyrXZHqrnbBd6EERwq6d0w36Ag/G9V7YKqI8y
1P0FV8Gyo/76Gu6utoI81f1wrnxWBaQTgJOafjfK/fWtFQ3COcWhZaGKFkFsbfijawF3aG61UfQa
XS4bXCws5/WGsYRUWgeLaZD7mUVXckfOXayoCS20vYEHd3tD0QFZy6spdkuhFKDoAHOuiHaKrHRA
wX7SbiWgr09+kcalp/qmPqOX3rU28onciZJQAlfEF5VpFKcaHec7kO36qncnMX56sW59sbCcK5IM
RTKKDBMr2EFWflu0X1exYo/lptDPfTrZaXksYkVkpvPR+zOG+DqanAsqjNrXtBD7Sdd0hxcDtNx9
l71HzsxvjVqeSAhAcEr5im+XDuDFUXBK2/BeCdAsp6aOImuCAHIxvWsQS9OBh5KJ/gnBu4gQCArm
SZvkf3kfCIpjWgZkR8p155g2cRPXR5u3JiiLLt6Tl6Nyh7Mcs6AqggQmuI3P2WradMpm7JBXHr1Z
ynijs202ubkAvjhvEb+Fl6NyJ2cqi9jvGHgRlJHdGEaPjobBjsx0C+j2r0J/9sfyOYllEaZPNCx3
cvKI1QMCkXmys4Zxs9HW/x+c/9I9cjE7/sZSUqaEoxrjJQVhnv5s5NMmL1/C/kbSmKiFdskYLsfi
UAI9pF6igBZACYSDrevPXfMS+WgK0T4kH2RV0UofgBxJoJZl2Gqzi3PRVi75mcsP4K6toiEaevdS
TDZH6JefYxpurt8Si6WqyyG4u0jWUqVrO5zROUEAUaED0c5T7FTprXLMbuIjdUGqWq1BxdeAUbxb
ZbUjmqXg5PDsTnKfNokWA6LDQNLbZMWqYEAQZIe0MYCZeKYDVH6EciBLjudy3pxtqjUAfQZelidm
fgzIwDTqqw5Q4PXVFc1sPswXbsfQIUQA2rEc+njrxDhm9LYiSD9P9xGZ0YQv45T8i4Duclqc8Uus
0FH8s3IQ5DJPbrB3+ePQ9N6QCa8K0eQ4g5ckqP+12nw4PcXrTvCl7VlSFGiuaahdbcFtcyrWWR+B
AW5nuPoR7eaitIpgE/nbYyQS5Io0HN7GvENDijclu7ILBW58Ed1ysaY8jhbyCxDIUELrlG6DDX20
phu0Wjg02Bq5G/ee+lq6+Q1xgxZ4OafH+ZW0o5a44LNjjuiZuQgWv/wYziWospz3CAssXNDWz+Fk
HjS3XlU3xil/G25mLpfEkdd14g1O9cZs7VBuq7vM6zf/Jm1++R2c30AGM4gCAKbwGjsOSQyIAmiJ
9ci5bkACB6jOv18YUDr0ml/l2OAUmnqSdVZCUSf7UgB5OY/5iF2MoE1SUI0p/ICe9Ouk7z25HjdD
iEzGmHnXJ7OYcrwci/M50DGHdnnLcpCHRBvYC7ODH2MPxKszOXMZIFJF6FaRgXAOaEw6WTErjPgX
q93nS112wL7YyasIQvFzW3RC3kWnVLSonBdKW5VB2SXDolZ39XAYjMKTk60C1lbBiorOB+eDKgD5
U5LDwQK9C7nT2NNlL39k78Vqctot5ua7vqhQsNicd7GNPF+TTGMZ7N+Y3aiAl/uhzN41607XRydJ
H3MoZ8Z42spNL/Dsi1OV0Y1BVVk1Lb5tSUWyOuijEJgZqHNVhukyKRFEjssB68UYnLkh+aSqjIJ8
pV71KyiDbtAkjMlAihlAaOJGjdOodnoQ6U0uFg2Mi3E5IyxUHdmkOsBVEtxMeWEHqY4WbbBGxNua
BSvkzNYGxC0C5Ju7fSgd8+RFL18altr+1NiG3K6mylynaCCpuxSUwmcQ+IpugcVg8OIbOePtYiOU
mBl95T2l2DHPZe7Jz91ztC7dQbOJN791U2c4Ka/QG/Y6DXS9gohNdA44k458nahMx1oRBKVNZTi0
90XPJdFcOfvN+8BspBRB9l85XhCS3aMTSb+pP0nEc2TFBH5+MY9weQI4Qw51hgCQWiCMwB07oPkp
AObPA3JUqcGr1EGOqnFwwZJyVd0WvyppIwolFt8V/9lei/BNTx3zNWiCzuY17KuydBJSbJTJ8DIA
myZ0KAgc19UVxnDc06IBRzesXDFBwaa9zE/DxkbbxnZYxXYFqL/IIV9fX4zHhQ1FmLAgmLEfKAsp
bWk3WmMXUHVk0qE0IFwzztKSmlOGzAn6zBnz2u2jVd/eNn7jDWAhxW3vxKoi2PfF++li1edlurh9
26S2yq6j5qlIH2qphDz37yESNRUvv/4vRuHcmtE3vd8FEjv1c48OcXrgxwJ/Qyxbjm7b4omF96R9
0tFkEpsHC7qPzRBtr2+46HhxHs4vlYn0IO4BELyw/QEottQO248CnTP+KNKuXr6hLibM+Sqzr8Bs
F2uwX2vcTyAEaUd0m0HJNTiCAsNOKMqvJjCr2v+4nZxvUoYp0jQDRkRikBco1rosX8qgeri+lovd
g387Cxxmzj0ZLBknHe8qpBqCDYRrjhOwqozYOsQFpFvfnqHK7UYW5aoWG84ux+WcVBf4OWNmbxxj
LXsGPzzOi4wyDRKeitHeaEyyEy3YdWm+69BWHDXgLh3VVWOuSTbcKgHoRUsleUNhfLJJo/8KK3om
xbjT43IVUrovwy7Zlklm2QUhsSMVKfRuu9bfhqVU24WvrPu6fvBzbGSgJD97S3rJrCYA60uxl8Z0
K4caEPYQpNNiURy+COS6mDqPRlYL3aRtjhtBHp7qZEtnwtTKhq80g18dcxXZsKU8cENtnyiroTJX
QbVVg5vILLxAFTWhL2J5L7+G855yFZp13QFx2I+IoePUIZFmo8COMlngTHIJGmxz1SaQVYVkY5KK
uMQFXuszzr/wWmVR04wlcN4FmHM1ZA0y9SmWUkHEsRhEfxnxJ6LoYhQN3DZUmQEpSVytpRyxbWjg
LS1tVLUTeCeRh/z8/WKsmsQJRAAxo3olndD2CLpWL1mHT+UNEi8zObSYr2AREXW5iZxLbKPBUsPw
M6BSvPll0rM7A3zbs4wPGpt1fy+640UryrlFXGpFTgNg56L0GYkDW59adyxjt4mJaEFnV/BHEvZi
8zhPWMVJ243x3BiPchdFSbow7eI+G+z4hB6tGVk8RzRGi7yTLb3Gj2MmiuGWvsDUiaFa1MSd9WnR
F1s6ZPnIEmv46+k3rmqH3ffjGl2XUrPPkKA5QFtiPe3ybbfuptpJ0YcsWoQ5qOAX4fITOD+tJVSe
ElVnpwI5CsVjbuxKTn8mHgNPpSIYbemGvRxsXo+L+UpZ2kR9j/lGWbGd0nTV1dEqiwn01jU7E8fI
s4+5Mjke9Sw1BZuVqBguodS3Z4IzDUqx+stw/Ddk4KDQ+9pLHvSsRklXNyPYvgh9KfqPJPo3deDL
AbjwUNONSUn70TyVEjpeQdljRQ8Eah8aJOwFl7dgn3j8iJVrRtfrWLdxHW7pDtcEJIryg7k1PyhI
72EXbNVvwAI15Y/Xh15y25eT5MJAU23RrQx9P7zbfS8L83VuJms2devrwyw608txOMfGjDjS2wwz
nF/R8VbfQbhlG6OxGBBrD4ER3QjJj5YehZdDcp7Nqq0+iXKDnYj+kquKRw0kBf2felpvc8lwK7DQ
QFGjjxPPsrZy8StImVMaa63M3LrelKHiWs1jCZTBUGSulexiKq0YnmFT0jqjAjxLsJWau3wY5pJH
o94X2r7pPxR2n+SVrQ9H2oFRUM7xN3+apeTIhgd4nQ3/Y+uSW5m+aIlFxjcfsgtjhw50gK5UE+H0
9NyQBDRhJzC6QLd8raYvSUjdVt+y7r5ECCrYXNEh4nxanRbZ0PrwafFWA3u17Mr2sCk20Q16s9a5
179Ds0hgMqIhOc/GWKMplg7wgmZ1j3WS7n2jfw4GVeBA6dL1eHGI+NJaWZp+W7SYWoeH9m5ywWI8
2O2d7IF+rwFt6/SOR+O0kZzSbV3Zae4ixVW95ml6yyCIPb1eX+lFquXLz+GCPIin9RF4sPCY0OsV
ZYkXsWSd1sYtVcpZ2+ollVUnMiM3p/1NVH301ejK0XGYfmZxD1qHwGkH5jAWf6A0qNkyC3+o0luU
vA6KqIom2CFegsUq4l43auABTB8tk760mfLGTdRUkDUQDcO9ltMur/RkHMzTGINodXRK6VHVI/f6
uotOAeclC7VtIV8D00o6w+4GsLehMJ4EgZs2qiDCXYzjL7d4nvCFGWs0B1lngFcxU1tA23SPqpYN
Ng8blesaujmTVboK5hp4FhHlOpcAFpdjcy5zUGtd6hE7ffYDQowarMTKOtyInfPia/xyJM5ZkZLK
LI4/I4UZLJd61X70dC/xRFmlz3LInzGJKpsa1RVD5pnHUhiMr6vITINxnzp58FBkbJUpgGMC0hoZ
yHpMmWPCXwKnL5d7isnq6qNhUhDv4PkcMq8pN2Z2QKRsG8YNhX6cAiWHIIWbI5UNcl+7AZ9mUpm7
KDokI3EsGF063Ot5uSoh6a5a97L+FkLaqS6r1g7r+NUvZd8Bq+N7LEUnmU4fI7tllPwr0/h75jz7
mRmlqhFCrvI0DpVjjDWUc3x7wCv6unHM3v3KAvP0ZzQuWVpGqDcowJCGRbvWWbs2C9NL+mqfytYp
riuBW162x6+ZcaGZFbOsUTNVAQPDfVBUHi0DOxpLJy5zAcHhPxzUr6E4/4Ku8qpRGGWnSmrtsnlv
Q20lsd8dpIlS2ZGGB+q/xH4kuFKXvdrXqJzDiRhUEzsNW5fouR1W4PxLdmE5etd3bjGDYepfw3C+
xjAUaNBHTD3lK7Y1XsantrvJmYtWHOTuQZ1PNsxCJ/eqWyMHLECSLOIPLwfnnE1T9uiQRIyNWnl3
Yz4N913sTeAggUZCY8udFyLFPTmKg0bP7oDCcfpIgLOAVLJnUI/sRQDExSry5fdwLilS0sFkfjZr
hGZvmeWY8kYHTzX5IQVrqd6Mb7VdH7o9UuC7agclCzJ5E/lRdXddtvOBPEZNSJijFh10LrLS0CsX
ICnOoK576MiN1bCdUexBkiVwFYtl2MvJc/FUrI5G2Hbou1XX0k91NWwsJ7ux1ohXd+LM+wJ6wKIU
yDODUNk0NP7tVnVxXTM6hecauaphrHZ4sTuZFdgSvJQfj2jQZdCNj5PJaQK2islrOBbnagTxQZlv
qwqKdUhXWwEo1tPWaRDCV5l6G8p+KMoYzJv+3bl9/1LO01A1jqtOj5KzkkjbOASXvE+jUxLGuwL9
ChIkjss+XUEtZRdIULsIbkLUBfx2C7r2Ta8kQD/420iEM5g349pHcT5JlvVirEc1PHfeX5e0tla9
ai0i4VvIRn2fPOeF9JZlSR3P2wRVu5l6157xwIPTU5C3j1uxHvqCt/0+IueQIpr4A62H8ByBN3xO
+EJYD0nr2rboKw0ie5TNQ4CIm4B1VeALF/zR97E5fzQplZ5N1A/PZVQcu1njBmCdjjxq00NQhOfP
I1rtSf3AfBiIgW0OCi+2tMOY/ZaH0tYifw1RAdYjm6MjvTWZLvp8vc4obWNAuFi+Q8tGK+hRMgaH
SWQjS14QnLr+FOSbSYM+gF/bsbnN1QjQJO1UyeCfAmJJreqtGQA0bCLdmTxM7bpHzkyvGQBpxFVH
ZL4hK275itProTO0m9q/z+TIA/evE8lOH5wnEHGowa+h7ZwuBvk6eRxp/upn1RE9CUR9qJMdyYmt
tR+9toI0BZ635Cbzj0q0g7jPBm3RvuLqQWUnhepIBoolCaqRaM5Ha4DjmzqoRe77itlNvg6xSW0V
Qf87dqme3aTstgHRTNE+hvU97dp9gVyKRvEQUF0L3D9a1aHABAnv4E1TCwRgiK+nuzysHSlQXNY+
jpblyZFvd5V6NIw0drtK+xUm6HZMK2fqxyd/bI5J1BwUKQHz3IdirvtA1N/zZ1z8/WhwV4PBTKvu
WJqcqYQk6WZMtPOodnbS3xT0owWDgEW2g/ZjrF4USAcbP9uusiMttksrA2n3e9VDuPVeagLRmf0z
9Pr+Xdz1kPZ9heY5OTzLpx4smSCHQcMees/uLCe5UcCGPKeNt+oxjmwCpjlB4LfQY/R9eO7SyIOc
of9NC884aEck/MwdgYwKqA5ASQnO097tjoHqyE/lA8jbdulB1M+7UPT69gH86zyNSz03CpaczcOA
JqcGzKCzMo5yN56kw+jmbrqTtlnnid7hs+O74oD5xo2IBr3ZhXlylkBnjBykHUGxT+CPZid+bQz+
5gF3ozw1WNw8RZ8L2kNQ1EO2LN8C4TGldmU34IwSjPln2Pl9PbmLpUFPTWnJWXKeWSskmyFlBMr+
2wzRIDBzuOJcQiA27YlydX+GOd/H5S4aWiptVqa4aKxJXVE/3fpZ4EiZvLWEzByi2IMXNQW5qi4V
mhWe6XryQoSY8E6dXWeu5skb041/A6Y52uaNtsYTMAdlb1DYYjoc0Yy5y2YYKenMfAzPZnJPJ/8Q
AdkRK/GayG+CPRX4CL4vA+1TYKZksJEGcDD9l1wCDzmXlFB5Zbaxal3fbhzw3bfP4SMJBPGTcLU5
DzVGU6AGAzznLAGPNkQ7Kie7T1bZ2nLk3XSc2SSpi7BK2WkOG+xSfi/F3ZAie+UcVSVB6y1CquyM
9NkKDWRApYlQhQJz5WG3qkwHC2c4OavrYOND1eaTrnLYWWu2Kh7zxBGxACw83r4ZDQ/BRR0JLEA1
DnLjIrlLQ5TUQgekr9Fa3imH1tV25AVtHC+FsLlU5Hd5nVSSVgxFeqxn76B2ZqN1xNhJd8Zd7WVb
1cu96jDu0eY6GCvBYZ6d3hWnyKulVg2AgMoAs4FItUNBMyZVrZuNSJ7spEBzDejcdQ3dR9qvtjuH
kiy6cAUHicfekrLtJ8XAmiv3w0v9FjolhFqHXbWJ32RHvRHrUooG5ALiMCJge8jhGcssciq5Rd+l
CBkjusZ5lZZAUmQ9IXhO1KvuL66iDWgInZDZqtv8pmhyYmtALzb0CMYaoW6fwBOqXGyVRFpDZA0h
f2t2R6kLkcV+D0fpaCDmvH56PhNef54eC81O8tzNxacCdUMDAeI0ZGdDLlZJW7gtJG866NMA3JS/
lAl5C/PhfZrobWqaIUR2h99+1te2HvmAeI6GedDrFMqCWn+bkWFvhaCCbfQRcKUQlWyCfGJa+dDL
TY9WQJGywNUytabjdzpu7Bx1pHALL+QE2iljAeQZn9L+kA2Ro+mT19X108R+GEnoGmbq1fq0A/yz
dIIsfMhI5VQS0Buq5lWqD/0q/SQTsh7NZyUsXNWP16ppuiZQ2olSvnXgJrWR7PwxSuFtOIcPaIWu
8005IEuW/xyt0TYCGGlx9rPjCJROD82rpLLsEtUtajy2Uwz2OYyQe/kkOwNwcHHxkcgfgUZe40h7
643swOr2KaThUdOjTdjlTuUP675Sb5Q43OUoll7fuoXCx+zs/t46PpfpT1asg+org7Mb3PZuPJDS
BnUHIt6ZdWGXH1TUX4hL9+mjehO86puo94pHYY5o+TL9+gyu/hJYgV8HvpbBy2te1rnaHrK0L/HD
4CbEqSDLKrmpZ7pgXfywfrWgk+ocGtrqRnLna87fj1sslShsW/YRXx/FRYq9oZd1TsbsTJR8m7UP
mlUJsqDLceHXCFxcmOvN5APMnZ2V4RmUDe9SqQIMGgn4gJY9wdco8zwvKh+QQySawbT4XKRAXaoB
5NFPcoOEg+6LiiyifeTcKhhow0qq1Oxcxs+klVcB4lrNiI9RDrrSsd+ohf8Y9d0K0o+QWkrXRgvt
21J3IdaXFU+oztjI93tkEilm/UMS4msNuLiwVuRcRxkzxgGrts25u2fQqrTl52zaZWjMnM+4atqw
V5I4823TuMV2H92nP0TAPtGWc265qvPekDI/PkPLbSOpP2Rzrw6xqOD0Z836u1nz4aFVoljSWxil
YvtyGFKsq9LZin5HfFw8aQlmLe016eMKjammB9VVwdN+OZX2td5cZDhqY10aFU627L/rnXUgae+k
fecSyMszyfBaJPlJpApy39ctFmjN7yc9gg1ZAZuyM63Hd1n+kUTW03WHeX1eFo+lDvOijiJDjs9t
vKmDB1robq6FLiuPVKscKwefQCgYcjlV+p+ltHg4dYUOcEOelPisU6j8tblu1yHZFn78lELwkgX6
+voUr9uwRTinpGnqoJYBppjN5FS17FZV5na0syGV42QpPHEu8rTXjcIivIfqLN8YOuybLyMjrBwA
/jjG6vP1eS20n14ahcXzKEPEsx0bRrNzVYarHC0ukGgY1qmZvPbTS6eNLtUQSGTjYaiNHx2bbNYA
2xsYO8WkXk07KFmAzEGmyBEWhzoUUcuIFoFzUXkF+cDKQhSlFtRpNbIJpMrJY7a9vgwiG+EcEB0C
s54keELGXjsLVyvO7PURFlp7vi80530moJKUacRtbmkELUsbBGaGjnQADfYjar95nSG/6x8J6piK
FoOTkR2Rm7aZYtkZ6QU+QWQ+nCeC1vpMYS/h9pMOcqA4FnJpQ13bifyzZpngQl/AY32b+mci/uKu
jXMz8GOG1Z2ZfzXEUI3k5niTQyrT1ZHcZbZYoXs+GP8cflufyIeLMQMidYlvwdlHcmYPDR6LMrLm
8g/ZoILpCc4OD0bOfbSL0Q4WlAW6Y6IqpEXK6vrhEQ3BeZ+MZZCsN2YX3lWBDX5+u9Z7kYDuJ8nj
tSXjHI6qjlZDIyM7R0kCxFrmmgjni6R/1Wi5M/rKU9MGUoWd5NXEsOMxW3WEuYOSOj34ntDympKP
gP1QEjTkD7Kdg0MnLXSo833E2u8S/1qoeBe0yPaT1o6R/rEgKhm8R82bb5h2psi2BlklaMnHmeS2
JFoVuYRw/2xGD0WEckx3w8YzS0NXn4aHNNWdStWcYBrW09BDdjmSXlQtthylAamM3oLQbrjRo/Cx
UOt1zEBgORrrdGZbjRunDiz3+hb9Q5ri7xvp0/4vDtxAqhwEcDjkMzlb6OS3xWnaz2GUbitg48q8
cBWxf8Fk8920OP8YJJKUgDQpPgfDD8Xqtn2cIm0qaqMXeOE/oMwkKpp+QnyWWLFLusKJlMHupEgQ
KS8dc4VYsBdZVskfHZb5oIWsHUH9GZpvIbjjx/pBsEmiEebfLzap7PViMHqMMLdtgwJuXYCFvFjR
7QAhdM0RZ69EA84rezFgrMusCKcWj5n2pR9fEC0I7pXFx+rlonEnQEcWW/ILvC60++iN/GaWHU0O
GJZcPBYdej9pSBjYiWSjwv4GGeanZh0BIKnXtvzfswRa9PJLuEu0iPIxaCslO6c6pFnwlmqiD8H+
LXl1Raamhp4jw1J4ntqhG8qmNOFrZ7KMCNS0u6qxgy0o0CFjH3j1HmBXJwLR3PVxP2ssvGtUNIh5
gWUbEAjC3ZeDNDU6oIXNMQ6inTpk6IgFlF4y7JIWd3rX/witZgeE+Al8n7lt+UNyzFIVyhtWC6eU
3GEytpGUTlYOXgP9KKcyhm3FaO5FaBXyTcWuU4QcRtg4ZBxcYtJd0JNkreja7xY0sk4OeCMUEqlI
duIzDcXNTDUoNDQs0ERTKFB8P6BSGYV6oDTDqdPfpwjVRWYktmT8ZEm60/2+Qwtwv+v6e6vYmK3i
SRP47HMgvMLqJ1FaO1VCpw3bn4p615XVzxadisCyVN6k1REet75dBnf+gNIxKYdNPERu0+SvUt3/
bjSW2GNabNJusmPlxdckB+rpbz65IRnK0qgLg5u0LfzfLCrO4QRcJ7j0H5vQeJkgoqwxsmYDFIWU
PnSl9K1LCoTh2T4dUTbKR5uGute26dlI5dexKVFeCgM3Ysxrw+wu7TTLNdIoXheN9NxaoDgtFfN5
YsikSwTKSwwy1xHZhjotHZa2J53VD3GgR+s0bJ+IhBd5W8TgRS3KaRMZVeUNtXTs6gzNSJa+TVT5
J2sA2JUquppCeZUwxTVDv1mZTaLC7lJB9LpgFRAhMalKCSWGTjnDI6VEhlKHcINF0KSLRDhaD7dq
VTqGxQS5sQV/9m0oLopFW40hG/FIT9qoe10EFFzYCzIzoiE4WzNrCw2wgUJPSjTZEdnXnYjmb6lQ
dDkLvpRL1S6XUirRE6tuwwp7yCRP6iW3IOWO0Q+rBrchrusIeMrBWmV0XfnBKtDjTWKBGlf2vbyJ
dqExRypvuXFOBuZddzgLz81vH8il/vykqZpCxRqoTHWUAqCOHkGytCVAbdRRYZe9yLPOIeQffgAu
AA1hpkxxmL77ATOJpaBJrP4Ec+vtPFceDCI7tYkGeiN1jE4DQRjwpCnI/nVix12x84P6F5Ebgaud
d/eP7zDAsmAomgZJTm73C9IqpNCmHiScoBFNik2Iy0RSFQgAvo3wqGoY31qixpQlAwL+8D+D8oQS
tGz8CN/Sn2hwKMfbSX+JR4f+96Iglno5CrepQI4bcQAFm5OsRbZstrYCoZwIPR/Xz84CvO77ONxW
1mEf6VGn9YDXKR7y1noMNgzb3IIXB/qpdb4tn6+PKFq+2aIvgpw6KdrKSjEgVW79/oEQLwJ+NRMJ
kQgnxt1VTUFYE0O29JRn7akmVQCRcX2H5pkV0R976V2Nwn2bAKg3qYMT+cmNllL3f5vqvBQXUw1Z
p/l9PfYnY5jTJdLKYNXaLN8NIJKuj7TkBg3cy7JGDR2Ci9ybT61LYPFloHm6MAU/968+TQS+fHk9
L4bg9i3IwOtcIno5dSzcJ/Ql71u0IYKC0zrUYM1l5LZIIBemQNqyTCYX6kfXp7iQhVAvp8jtZ5xb
EwO4rj/1aY1aIwBE6GD2ewC78bbUC1FdZ8mpXg7H7Z2SpwUjKsRJ+/J9ZLXNSsiOoqRjHBparjpZ
kG9e9GQXq8vdyikZCmrFA6wiA6X1iC5FdYQsDFRgIguNp8xGL/tBgjDn9UWdF+0PB2qivChTjeCK
4LxMLsVylMCHn9jIHBWNpczq3XSsBYdn0eYvhuGcjCYNsWKWODts8PzfeeC71fRDUf57fgr4soth
OCuY/CwxehWL2HXZpg2UbTVEqzAW9a4uG9vXonGWkMu6HlnQBT5Jwb7t7ilI067vyvJR/xqAO+oa
2LkapmK50iy3M/mlqxzIpY3dbeCLmvNFQ3HHvADcsqQ9XBQUMj2tXgcmmgB1wGGYasdS+K9s+Gti
3CkneRRVZoKVsxLfQXHFjVloV+3PugicCDq+15dRdOq48DOXgoxZbT/PLdvkzY/UAtsCIyvL1NbX
RxKZEReHqKNfGHgvAEzpnwwF1+dg2WnwcX2QT7TDFWPlA1Ez6PsCPF39ya99t4uqW/n/SPuy5Uhx
bt0nIgIxCLhlytGZtstT1Q1RdpVBgJgRw9OfD+/4d2dReVI7/r7ovuiOsBINS0trfUOToRv5QOF4
bDa2myLPjMvqmXe1gUZcC6H3kgfMTIRrOHnmpg1DPbCKtoXZ7EwNUhW0hJ1DEWkvhTrflWTYlyoL
WzzBoGQB6UgHtOndmPenNiu/iRyBHrgBlBe/xe38nOXHJEo/ASh9VXId6ujNZzPcdeZwtJpq19Q/
I2xegZ9mZzY0sR0RNNL9dG3eL94yayZfMc4F+kmadhY6wAmV5bbF4HJAmm7P/LVDcjnMKq7Ys4WH
NxmXYZhb4msKiFRQmNFqmuEZQrLOstFW4QWoWVFG0aydLSs7GtUU8jE9OVG8oQtli1b+7Y+7dkou
P26Z44skJSops5BoaudIvRNpGlRw2R4SqAQWkmT9WtHzj3fKKtYkap6ZME3BOwVANLt250O8IZvp
rfiEEheElPp322vepEi/a5vk4lZYQ2LjinSRFiHogFAN9gb18ljxCpkztGyU1RXnFFWWCw3BplZ/
xHG3sbstmHrh7bW6tjUuP2W1EQkfY6eqSmQJBXMt6K9GKhC+0XOc9XelNOW7tjMuR1ttxAwAyUyN
lvhZP7FxaSNMXsKQfFkyvPY1doXh6Ibh4DlpoqS72oTIQCD3niN/LZQ2LCpz14jJM5Dgze/ZUAUl
U76NJSB90GO9PaPXlu1y4NWenJy8T2cHWWU0/Jzj7218iIYXyRDXVu1yjOX/X5ww2NY7XT2X+ll1
8h+KRhu0mLSwi15gFbiFmK+foTxUjmo4JMnZFmwz6uUDcFoAnHG6a03gtMrspJDhBXb1G7jK47/H
LnCOdxwmX3UDjSJ1E7VkB90fz9ZwH1ReMbebATCfMjbh6JtsrURs7Q5EpDCHoU0OOnqTgQtkTaFe
qncJ+B+NVgVgmp3bOIOMXwRnvvE17x5FG7lN13i1Dc3kkoybtit92oJDkRSPeaHezwSlVXNKJWFJ
tjCryzuHmbk65MhMBxD9HGiNp/N3RmW6K7JRVhe3Co20zpiw/CbqFWT4oOMhyWRV92vn6GL91wUD
22GtljGkcyYqmCrHbBmo6dInrpeSi0o20iqdZ2YsUBrFMRo6vjPbPrSr7wpJQa2X6YfLRlqFO5SZ
rWGqsTxJFMPDEqIDO5bBHyuXfNG1dvBlZFi/bJuYRH2aYoXSY7Hr0bDboirKvbT0q8mtTtq2n2FL
Ecok+K6fWXQNltaSZn4R0C7PbFMNRt5m+pmnJATRcU8rcxMN2oZPn/VAwtsh4vrVCHjuf4Zbhdpp
Hm0tNWL9nBvpW0aHxu31p8r42WcPY/m9nMDihlSmlewaCmZha6jeqKCwJywfzWRwE2PJtF9D3mLa
//lBq4DMeZdGhZGAob1vhKtC9GV+h1OOQoJFUEJ7070MBATnew6NJDjIDO8yJuH1k/nPD1g24MUC
WBOq1Apj+rmcVVQWz1X/g3DZ6+fqIP/UwtetynY0ikadLZR2I7TB6gIk8Y9Opkh9dStdDLKKZOhf
FoMuKAruBrq7qItEdeWmRYmCJRw3Spkz6dWTeTHcKqRpJaMI7yi6N7Bcrd7qwdjnQt9Y6M5INu3y
w9fvkYvMca2ppPV1OvQpZm9BamTbYfRUO4AICTRoLVgmoZftbIZfzeiq7wm9n17/C7jPZT65Ll6w
tm4ts8ahieAfUk/+4isC0LHkK5dIdusrV5FutshUGQ6WD4KxXvRJtgIM5MVqePqWhTIRLsleWcst
zVY1Kmq+uGqTJzrhFTc+DK1wbT55k7z2K9kqX5DPizNWzLjUR3Ppz5yFv9AlilB/FYchzE9fdhAe
8+1HWWS9nuv9s0HX7h4z+rWEjggtBTxRVXiiVkod5twKgdZ6oJXumTbdDWDaO7MMfXM9rF2MvYoq
JdyizA4tzrP+jT2OobGnm/KxACcwCnu/3YF2BGL/dBwDaESEUSDZSlfImpcbdk14MnmRm1HhaOcp
KhN34uneaT9NCLla7IHQwdVQg0kV4jL2/fbIy/VxYw9/uaFdLLRl2jO1YbeMghLdJ+aTI33cSTbu
lxjnxQi9TiDwVJvaec4WdI4T2HkLFvAM8AzE93VLEnskoWfNaaoASIO1NF7k45SawFDBMnt8Ekz4
tAZdmFelLyCD9K8mcc1qynMVZNsCbTYLxniKcyBFFN4eQbsaa6CcY1mOY5ioQ/156U0Rq4quh8uo
mcHtcyg3FXLrCYqcvUWPZZw/ELPw4PTn6k0MgcnoczZfWwWMgo1iIK3UH8xaDwcOf1oCDEHjAOy6
AK4iRRb7pb90fZBqBo4J2qJnxYm+NeinzzpEMCy82UjAc0iQda0rmOFSDaT8xgyN2fQb/DhI/W1N
nSBTrIK+OzjjsRLvKFqhLoW+QepI1uxq18K5mNFl317sS1XhSkdjoZ0Bar5j3GGuqISXO7kn8rtE
GQJYReyMiL9CcDgYSb4pBJfkUleTjIufsLr/GwV1/TZpEdNTxYvTU1yAkFE83t461zPIi1FW176R
DmMCGMxyGS+Ea+LGD9ajaA60gk0a/MSQr5n3gt23sieUbIrXBJhZiejAGkS1qJwDtaLb0Zl30Qj9
4sE5svhBhd/OpHcAr08vhjjNeizBVF4RpnKMi0Ve6/x0jLAJWBukPBTZ6eQS60MYPx20omPor472
1ux779SZsnLM9avsn0l3lvN8sbs605zVGSDRMxPPqWOHU0oAxwHZJx4eGsgxIaBvm8F2B1WmgKF9
4TT+iukXY+t/jj0Yem5phdKf45mlHghKv+hovONJ4KXsWNgEUoDE9EqhzeCQjdRVGqqH+tRACS9C
jS0e431PR8WFKib1DBNtuy5B/3em42+FJwfbML4VaXEHg2BISbXsOXPYh9PbfNeK5E1J+fds7F3L
yWOvziCRXBj5HPJJQIbE0DcC/dyRD74SWY+IWWej0t/zWI3cNu3OZUxfQKvr/Syzf6PceDJZnnto
UGleRRHLaKQcR318hvTLYzaC8hVTpXYNPtV+Otu4VhLPUEGB0WfDt1khXAWlAp84ggdpB5WHHMVS
39Jw1gGw3TV2e690eu4aFOZ2Q7ejXVT5QI2e2rjd8jIPjEp9VaPXsqXHyrF90/wsMraJCfe+vD37
9kkH6TtuIMzl4J/FpdPpH9K+eTTT46xQqKrAQ6ct6Aayf15CyWns+hNNUTiBe3JsVsceUC1b/d52
0TFqLMy9HtoxzNnTKEU8st5xN3/qTGx6aGraU7mhJYz5ugPDX2ktsPbIHQh2YB21cxO0PZQw0vY5
M02vEcWOKP0+wx+tk8kjDmyp4YENfD3b5k7n1k1yP4PvqpP0Dj0ACAJaxeOoa9up5D8m6Jy5/dxq
fjM0JytJKuh1iOcJb1CvylE4yvh0bMf6zpmmA+joZfndJGYwcjvEvguW+aZ64c1oGdZ55LG5465W
Kb6dJ2DH9HbmFrgRhIY95iQuWheAh6muU30mRhYWOSCbWfGa8/ppNu3KHfrJG2wgZsAtgDRk6s+d
9jjE6lYzGnhPKlCIJRslG05T8aSDp51qxv2k8Zc0KndsHkNe945baKBsq23gtM9j3aBiqUGH57Mp
Xuvsw1Ymd2i/z7B3JXX+NOUQ+AHTsiZF0I/aVleRiTYkiMiAvdii8dqGzjh6jgH3N6t7rLs0aFW0
m8WHkXxQ9WQhuyntCMDkzIU4TJBPhg8N3QhExXaTA1usKcNONBHc3Jg320TWJbwmgvNH2FvdbaaW
aanJkHMRc6ePjRsh5oBBY2pQG/mpw0Zu4FBnRrmu1X/X8EDSB1lf93p1xkbXVbdUaqv6KgjpzZAO
JXMg8gHhZLB4qrDcGD5JvPZo4saxT0xambmGYUWd+J8xV7USxeh7o3IiOEXuu53Sei3Y1dto324i
v/YtsOJ6d/I7uDnF0OICQ+xb5OENmgyBNJ+/erNf/JJVulY0VgQ1OWSEjcFcxxQQi4UtqgEzmUR/
KY3Jy7MO4jjUpZ227UaI+Rmfetq5SgJlg6wObqcAV3Pii1+zSskKx4QQYI15aSN6tBXVzQE9bOh0
GC26XfJBWnLZ43j5m7cuodVaiLGP617D4xhoQ7ezmFdEhZdOYAA2e26pZwZnFyfO0ZNTQJ17HhKx
56nhGnG+GWuoAkgrOtJsZLUmZk9NpVBLDYqvaNYV4QivjvTF2XQeots3mcLgV+321gSsJp3jyeO0
Khfn1IrNoBxwFfdq/MOGbhEEX5LiszDJ3tDHA1OmB7WJwKhWPR2WTulyZ6ixEuQR5GBEAX0EI6x4
h6st9UaSBNpgvYxztumYuOf29wIa+R2MjW3zdy7a84juY8veoP0JIXbz3kmeaQTF7oLtMw5+OC5F
s1HCGf4CeQ9JFqX+nBzNQUqujP7Ihk+HwaQgbbMXosyA8FZkL5pZRhK54mOCxOxiS64iVDGYheiJ
Tc5GR0E2nshDNxID79vCy0W+T/Wf1IErGxSAYuhSjR3MIBa9OggzZiywjFr4HYEUU60AZtsYsrfB
1ef4xa9bJeZzO6uqsiBhyQCxBPNFTcRdmjwCkeuOQCtXYMJ3GnAK2X+Fi70YeJWrD2gBTTaJUQdo
n+fpsYXW1e1QcPU1/s8A6+exNRbJ1FGrP0+C+jXb8yrbOj0DGvN1GGZJ3Lnipf7HKq8fxoM5ThWq
tKiigl1pl5brQKhaTwG2SIiXjFEwLSxAGz1RcWfQB269JU18UKc7u+7hdTJs7NQ6wtzZbggAnMTj
5qs1QtwaVLOkL4FmHT5a3LWGksDTagoKqzrqSoNXTdrtqcFeEx0U9qZyq1gJVaDjmwwGn7Ms414C
x18n/WJOV7k+1APK1uhw1eXJzwq8okKxEVElpBbZiVnLiBRjko1CYGsszzhMgrFRPcOzXhM/Q9FR
BMn7uF/ko/hZpnQk2zOrUK4MNsiaFUa2wM9klnBh8uUbUD0qZxpUiiK5OpY9/td0IuSoDvIGaqxp
wJllZjS3Bg23uBkWINbom3bXbGRaNFcvqIthVqvWQcYzsodWPTeA/oN5Bs3z1E1rHWmhTLNUNtQq
F+JsiGNr7NRzGj1z6JqJ4UPBgGa0vX24rz93L75ptVJRM1vG2BH1XBw1DwHeH7cZlHXyrbqV0YqX
P3VrlVa3ad9aBbd5o57r+EmZPuJBBrO8nsRefMzqAk0VvSgVAx8zdlVglcKt82Y3wqBhPsOz21VS
o4YDUg1x4l8NBJriTv3IykLCtb+69y9+xOqe0rtJV3req+cESX6a2p5jIf5QBVcRXmvQWbm9gldD
ycVwq4vHzAwtLqYKw2W9y+ItNz5b+7/qbV0MsrpkDKsTda0K9exoR8O6b+LvnVRgWbI9vuojF/UP
LU+ATsgH9QxyC1C/4WDKOtqSqVozcwkfYtZGM6aK/tLMU6r+yIVEIMuRfcUqRmSWsPq6QlGyzbsH
nqP4nxnVLtfm0qV6Cr6pOEJaBZ6c9dT5OXr5HsQZvFid7lvKAGitErww8PyH9mdfHZoGt57dItWL
J2DohkL3IjVD5BbGNxbXhyT5EY2GB02ZrVnoDwM0v2gPDpI6ubX5FpvWPkW91MneKW8PtEzuVQHD
Eu1jNOagTpS7rEVhJunwXo6DDvYiIDshx1NRS4COYrGb8qCqCl+x4oMeMV/TICnWdzhC3a+obgEl
0fhO7dvTxErEw/I5V5wQqpH7xCj3JJuOAOm5PCoPTJ38SScVSErNfZmSwHJ1OM37BXeOA6vvC9PC
BUxfqkx9EF13FlUC1n8K61eKvnxV7QbTcseW4kmUumU8ga/VudOY721avhHWe0mOmg6FggAs+yaQ
1v7VEVv37xukHdPcYWfq9k6pwA/rt1Vq+7cHufLYWJxe/qNSra3VMmxot1kt+rtnmg7fSi05Iypv
iOj28didTFRQeHMH6gryawVdrUNt6hJq/t/H488fsAJ8zGZHOr3u7HNi/QKLzZ+ryCVaK/nOv+/q
P0dZHZC6ZW0DjMTiohFv9QPMzaHqy0PZXQ3m0F/XzZ8Dra5QXTW1ZughvG1bHIhA3nxUNv9toqwB
4O60U3jzm1D2NOYGEAk13RtDnflWjyIAqq9Pk8OVcMpROxt1Fu3mSH9Gi9PYMSfTYJGjwsNvZi9R
hKqX1qPCQ6cezeoO5jWEGbAxFdmWQlic1gzpgZWY7tBN1gnUkH2ezCj+0GmXsOZ54N2znprhDBmy
Iml8h5dhl887Na30bW2LOWyE/c55dozQXkU2il5fJdgvOy5+i5og/zXCMR08Eo9u7IzgNSoHRAk3
N4qQVSD/VW+t4L4hrI1Tm3tu1CeSMHjl5tu5Jx9Oyz0tb7a6VrUeXlKPtoYSJJvNLJhiBepTovGN
hM2+AvcomI+e5wq1z5EfWEz3jVq+jsV0ACTNa0r8gDnPXoWlBiz6yDn2afvgdNMrYpzfVFGQzDD8
QXHXGRrAe/TtmOOFX1R38OXZW625Lxv26VRhVB843cx8M7YF6KC9C3NYIBxqBJvJNSGAB5xylLVP
nLzzZttAP8zcFyhG5mhOCdAta/Acen4yoPyLDoXkjMr21PL/L+6oYh410ieYh3ynhxn0w6NfJhpk
XhegrucNryKF27lkzL/ziT/38SptUmxiz3YCaf5FW3IRPyQHKLH79xu+Ez81NwlAmtvakpD3d/75
56CrTGoYW7Mfu9I4q6hizvMxAYiPdeisjZJHypUu+p8jrdIlnmd5mU4wOciPw0tBA+egvGZOoGhB
pcLV2YGz1hykdWg6QdRt52fauf27tPQim+RVFmWzHrCaWUXwZc1mNvtTqo1vkeoEBuPBMGBM3Xyc
o6h2OTw93DTWkMuVPByH3JvsYU9iNeQZ3pjDVjVtt+1fa5sDlGN6dp95Jfx6owR3YAOgTrxToTMb
aZAmit3e6L1hKgPeEK80iJdHaNKCtXyf5NMWpq0hBJk9e3qN6c+ijjfWDJ/HKg8caFaXBbolmu2N
9n1eAvSs2QHnz4mpBTplQacVaCXMh7LWkRpkPp5Hj/9yY66SQo33aKCocBIwNv3LEGje3dN76nNP
md3F7gp+yO/GQRrXJUdwnSYKhOPU6GHmAKBQCTnCE/glmDpIIkOyHT2h+ARLom/SYZdr6c/Hyx/b
dJ07tmQQoGAT/Uwf4u10F++VwHCTk7IBYu1V9ny+QhP+c7TVJemMddurM3wK8qP1pjKwYD1Q4J3X
8kf9w1K8/zkWkXuyfk9RmPWv44//g0ujJAas0x4buPBkdnLEANOFCYTfb4pzHEBaxaUf6cui9AfM
iU92t7fVlZL8n9++irGMA5pXKIixIlyMA+fDmHqd21R7HBGGuoXynLxTl3h6ANFrWNc4vhg3ph/D
y9G//VOudCT+/Cmr0NsPmcHhV7fstfoF6gjgBbvNu+EKOLuibpL5cSjVXpTN+iryJh0zKFdg5CPC
eDvEXhKqikumY1yirLhx8K71zM0r9Z2T4dow6OzvxzswxudHzQ5tiGbWG9ldIImNa2AjHRs1a1ts
RpEbyKMU30FjlhMUciIrrNX325MuyUK/iloXV2wixFyrKuY80aGyObizOCLE3B5DNseryBW1im5G
o6qf9Rwqg5C/4/FuKIvXJpNRMSXRag1rnIwReBmOuQPACKXnMix6ZXP7Y77m/0ZoWkMX9aFTGlvg
rlbifKf1O1Q3evOjpIUfC7EZm2SnQitjEjrA+9G+dADPH37ZzVsXnyPDODUQgJMcHNlXr8JXqcxJ
EmtIWboYeF9ibkpnkiyhbIhVdl806dwlhYJ4rJpoEkGpUrHD2xMrS02+XhgXW7GMaqwWPBW/nioo
nT6kTxPgMK0bBxwhaTERf8ADeMn8ttlZhkiVPJTW0MYWPX8yOTo2qVY8mSUsG4GFNRl8YWDZaIg9
i/nWTHlw+6Mlx+/LKfDimxUTuClHxz3n2O9GDgzWVLvtJGs3f8nP39qzq6wvaUmkswRvzXxCRJth
2MdRpLbpcYA7+1TQndDG2Z1Yj1/AsnQTAXnjGoVA20GgkQPgJRyoBTTC6m6jsOJ7Ru2nZIYGOa1h
GAg5f67+gEcIMfYpPfL4mZBj1ZyKEcqx2h1UoD2lsJB8jS7nfQyogyrZnpIIo63yyUqzNZsJDXDi
EuJAeboZwOQau2+O0z7+uwVbxTICbRroBuL0swny6HkdwKvbGyvJKFfUGv+4Ctd8UUvJCQCnuJWN
zeIQLd6V8QjPn33ik1N5pCH0eyBe6GubHqYvj7L8/EqZ+s/hV7WJpOYV50SHser4DJdFKHzCnZB8
p/0v6uwr3ga5tq1Q3R1z2YdLVnJNC4UeEG1RsVgsXfWQB0kYKbvfAFDu4O6C+79+/0V0t5YB4STH
cI2FqAed9F2CVe2Un8Q4x4ARSVVpJfe6voTYi6NuT000TEuS2QbVDsp5ng1pTQC33BTazuYGBuf6
IutcPKR7WZYjy6y+4sPF2EM+j7PTf83qCDF2MOvx2D+pqfuB3hxMnjITWuy3D4qswKYvK30xJsQR
NeEsmdVCMdCAasx9saW+tQHW7mBKrkDpaKsIl6PRAXl21Ln+59mOuqrPN1YAjlzApHeFbLuswo1O
q7SCqZN+7skAGPxxwiDtLPmkr6B1I2ivcdlzkebA62GUhb0AMat+q1G3f+RBfUcqHyTc1HcC4HW0
MNnmW6gyPrPQHF3Wu5rizXe2cMUmk2bMkm9f96eb0uqSxIQxYwFGnCOsXZZaYZe1kkKFJOFYN6Zh
6TrReELCUZBym853VsIksh2yEVZZkzGyWK1spBtTMwdVons1KyRDyML4uiVMjGQSyPeQy+Nx1Xwv
vvNgGoHoe4Tplr+ooqKLbqvLksHOrfm/vColac3aW6JMFJanJqJO40+wlPZbZE9qkAVia8AkZWHD
2Ig7auKWqJLogXGQtSFl+fKaH0y5nYE1gsLwYtJtePV+qo5Z/bPBFvZBFNmgUw35W2M+4mF/R4Pb
UUi2W1dBaB6szIwyBPZC6dxqgL1yxQAtlJTyr0Dq/7gv13YTORL7WG0RX5NdsZt9tq1CoIgGN0lc
UI4a4P5hstT7ugfLBcMFLNbapdM+xzv69ufKXvPGKjLVThlZnGGyB49u2AlKg7vGtzcNFHl7b8QT
t/Bx4ygBPLSdbyj0BdvCk6EtZLfNWtqrEKTJRZeWWHESOofcj3wTG64P6x2AJKf4LLvfJEd5zdKd
NWi8sxrZ0lR+Jmp97DUmWWHZ/WKuMqKYRiA+1UjU053YzQB0GFv4y3kqxEQ751g8l9vbKynZuOYq
OmXAeFnQ2MR9BjZ4XbdHhQNpkRNJviVJt9YU3czRx7ga8eKnfeNn7WMTfR+p36c8/Hefs6zgRTIA
G1C0NQjKDCkwHEmvAWsE+Uwu+Zrrq2RBi0BfnJm1tRcLj0aTCjxMznUweYuvOkQ8dx9fKcdWts2v
5nP/jLXmThjQ0CPcQA3baYu7YrjvcwWNk3STMdgyy2pjV7fDxWCr7SfizDbZgPSmi086SoTdXkll
lj2y2VtTIuiQNKlZI1ia2u+6mUE7mF+Gut+1MX1WK3JoyFMP4YqkoVtdh2qfWrRvt7fJ1e148Zmr
MoNoYd+bD1i/yn5vix6GNZPX9A5aBK+3B7p+K12MtNqQaEUyC9j44jyG7BFAnLC4bzcczFd03Oxj
F4AA4HZ3IGqXspGXEPxXWncx8rLUF0cBCulWnit06ciybT3v22zjBPNDDzM8IJ/3ME3joMWfh2Me
QMhJVua4npJcDL+6EcdyTlOlHpeEQNtDfXZrz55ZwpWv3GRorGWRm1C4ZXqaX+FNUMIN5PbMX28U
X/yAVaauGypMLHNreeFFGxPmitsZacDwCfXPvPLFK8RXgiGs4RPc47rgtqua8CR6gJcKmrHCDmQJ
ytfD69aCrO7MXO2S0VgKenkEJ3OQ8dRUe1KcOKhtB1wsxfT7lr2LwX5JC2fvWArM29GTVbqfDVD5
JPvWCgGvxifHQlkMKr+olW1tUbgqTK9joMsT0CUUR9lCTRVOJGNluqAB/hYdS5H1ACfFHJAMlHGh
cGjDvm4lXVTphK9KFh2UOAQj2HAGaCcm7Jo6FfoD6JGp3Q8HcoYCRBAG4U0jgmd2jTfaMLtqgrIb
OsD58FrAi15PjcDungiNH5Ji+NFSEpJmW/Sv+izlGF/NWP93f0Cr88/zMZmjkU02fu6SM9ugIVbH
Af+mXpKG0X23n8I50IPGmzqXvk8dPkPeEFpu1///ltDXCMfKUkHJY0goVDjC5XURRMzxZ/ZhVned
lUO+B+J+fQ2lLaTOigb5AQHfWUiYEgWWTcIHgwtHaN7M8QAcDT/a+sxdC/iODLqzt4+TbLZWeUIt
ylKbbUTMAgAhE7QtM3ooIJYm8m9NBUY0XEySepS87W+HaX1tktIqDWyJIdIJw2yAJHkddkWHvqqy
LVspyPBvpDdS64vtsArUqmpEQ4Vq2Jk53KsyG+AjoA+cj0yYnpYJLyb3tU3ClpeSQHX7ygV+5c99
qGoO4CypjZx+6LczFbsKBijU7CQLeD1bvvjAVUDO1SSpZ/A9zjCd9TRQyYUee2NG7hr1l42nwljb
3mSpkBB7YzP1yGA9GY3wuBhkr9XrU20BeEhMBwrhq8g86bHV6HVhn/X4HZ6W3yOWBXPRofydQ34b
InTZtGGac4gj2Ya63oEFdfo/Q69isAojwjSesI2XQz8VkEvZ6Jk3H7LAeFY0F10237kzkDKiAWfk
Z05cQ/EUXxZ8ls3097n/359BV7GnL1IysQ6brWE/yyYLM42Gt8/r9S7HP19KV5mcYbc2Kqv40kVJ
zWx9IJJyuqvvIh8QsH29qx5xLwgwbyHmB/lpMNHwnbJLmFx9sWKZLShAAxRurXd3luspFKP4sta4
8FCdd9ASCJN59GNaorKdih/GkKIMyu8Vw3zPugq+tk6juMpo1h7t8IpsknLC6e9yF2awlavwuQ5o
De3TsaE/uWqj6idwM/JkPCdpPpwso+GgVcKBQT9qVuk3iY5NDcU68ZZ07fs4Jx+TBqlfffR4nP+O
VOWXiB8d/SGry61pEgjrgKa47Rm4UVRX3qYOtHPxxOrWnfXDzHEmTCOcOAUZXAtFCqdoyApmtXOw
8NiIqr3SE3dWqT/AV0U3BLSPINIeY2dBg6eI471WJCB5Czj1EpAAAyXhYQ6v87RU8Re5O087PpGd
BjF6pvEgxjz0MCJwTlrPD50iACml0Dfqoa84tzutti0PumhQGmS1r8TpDmEqaJx5O9DXSNTgRlKP
41Oi7Fs13LWsca2GHKYazCf4AWixy63YbQFmdiAUx403rj7S9LFtH4fh01BPBUVh4WT3gxfxpymK
P1PYmyeC+RH5GZeWT6Ad6Rkte7q9f69lrw5xCIVMtklUa5VMFGLO5lLo/CwIhbVjBfUoI8TqJWCu
IoaxvgtuDyjdqav46HSQOql77FR6Nz3mOzPUfsO22uM/0jPSARcWM+JQBcBHHB3DHX8zn8JwRgIy
v3YXXJ6WdWRMsilWbfwGB7ssgs5q1fWeM1SSe1X6raswaKsxU4VSGWfdpN5YvFTFWwwQE1BGByut
3b59q4oHoN3B1S0Pdvd9JDTsBByCih5Sc5C2hf1ywwIDPB09077PQ1TsdQsnZ+rVX7fX5Qv5s46V
l3Oy2gnqCAmqpsScLMhSvs82hgu7BPBAZPCca0H5YqCvH3LxYBqyuR8WlfxzxX8M7GPiMj+Tr1bE
35/yz6ZePTsTEGRbYFKds2PB8V1lW0UlYIoz4qq5fRcp5s4a0bZMH6d8CE3dPImY+rFZBNoIgfdC
PefD4BUpimpx7cNo0RPDJyeTXzi1z6oP1I7gtpFs4t7wegidpGqCgNKHvfjpcBCf4ZAKs2r9KY6Z
GaSEbCzxcHuxru/ffz5wmeKLKSzMsQKgFWWeigm3az5nsOzrbpQc1eUU3JrG5VdcjJITs7dUCw8p
DolLtUTNLyGIfLVLgC1sekkkuvqEvwxFq8DQjepUT1Vu4yEpjsnO3iSe8zpvnZ+zh4J+4Gyqvfbu
+M729lxeLZNcjrsKBnMtDDrB5gwvaNWD/m4Y7fRNforgyDpsZW20rxbBrUldhQTCU7j32lF1n/Nx
T0yTu3yq9AAhYRvBt2Jq9cC0xjtSQOfAbrR9i4fy0BZ+LkruDXW+iZzxDWDoY+aMB93IWs+q9Xpr
CfFrKMVnGtcb0hDoDdtPStodha0coHW019oIAYb9zA09rLp2FzMOyQLwX0sNOXe3dBIKHtLJPs0E
WmgAQjMYCpqQjgCMwutYdHKUTGb8fn3JNYit2RalFOzTP3dYp5pZRajJz7SFQ0RTBpNqfRsYB/Sm
D2oOuxqV+EnxI+L9jqg5vN+LbzMHYHjkOzYqUAO0HimpJJjhr07cX2t08bNWjzALWFGQycF9rWFJ
ljqPI/0YU3gwzb/jGVRK8paTQ2ypSKQBHccD3MKzacjeavNBQXIPhVAoJ+xJqYUxGMZJFtYU5shx
DIU59IknuGrG84NmHxr75f+R9l3LkePKtl/ECJKgAV7pyqlUci33wmijBr33X38XdU/sLqHrFM7s
eZuJmRAKYCIzkZlrrWV8RaaACVdUDJbmEWMdKFe1UH8xIafl0ARK2vlHXL6zUpO8U9bbdG2Pgo80
MJ+sJxwuhHT7JjmVYeGnylsKKIrkel16heAd8J9vLPiquEv73Eym/MSqGNP7s1vB6uz7aPjej+sg
HHOV4afaTJJ11z97bX+C8xqKLu55OuSn0T6YGSjbKZek/lLrFRyWpS59kwMfgEdO9hRvx415iN/T
Y/Gj8gffxPiyA3KPF/uulD3sZN9O8FiQQVKZzQ12OuQOKjfo/5cbOK2V6K/zNRePjA4H6zaSDcuO
VHBdOS/aBHQ6+UmJv4MzxB+YjMVHtoKQg5Qg+ENVHCfKFLDvzn6r5xuJOV4MnX/MUSzzT0aYLbGp
5UCY6ZXT1fyYp71bJaWjpmxjpZhRgacEeL9XWcDrcj8vtUOBxCJZ6ilGKvE1sp8jeEBeFBY1CfLv
1ih9Vo4HGzoJCmZWrm9btozg0ZIqMtUWw05QxPpVqY9No7vAy0jS3Uu1q7ObzgSXMltVZShGxO+Y
vdWit9qeR8cgKJnR+lHt7bsi2bVj6Fzf2eW89eyDrjZ1lqUoLahDLZrwu3khPq3GALyFz+PA/Ex9
JzQ9sjB9ydPZTUPJNfwc5rviYpjgYtp2RmwEQBHEtLsifLMBVViy/lBbZeN3yYCICjqfInFGUh8j
VvuGDTrH8IbOQdclBzVut0lhBvV4QD3MW4rHzABjCsQDopE48F+bsgFUMZbR+MpMQfBaugmkKKbr
+B3vb+zhg9rfejOWWMLFIti5KQgeakxMm00dosv/jO+4quGEGA9YuyLJAXKNb9LE6rq/Z4Jz6myN
R7SEcxqtICcQ3hqozNJW+732vQXvpJEwT2iNJQA03eQrfMnTOOb515mrdZY/lgonXb9Rf4EagWNP
UgsqyifjffCGm3Jff4tRpn4EkG4HZputtdW3GBLaJX7sRbIW+XVnrItF87LXjCWt4ZoUtqn1xpuU
fTKX26VOt5mho+sA3vsx3U/DT11leBcM3mQbkPySQR6vGyyk8r5e8FTnLa1aACk6I/fmyYbS27sN
n33dj1zcLQEJgmEbqmGKQw6sNduQlg2/K3uUR5F3AplIZPTjF7/nn0XEwQYoVOq5Upvh7ZypN4oW
3cwFuCL1h2E66Ziln7psG6u1JGyvlv+X2Z4tKoQYqF4lAInVORRR0hsLwh9hkXhkhQf23Innx27K
JEFWcpbisEMeDphQ7OYc0nPKgbItTGV3/Wtd9r1nmxJiTRObtV4YJLwF3/jG+N66JAgnNG2ccE+2
/DC+Z4GCtiNaS6D2cbTvKQCdmtPeNKApV3Yy53NxwJad/RwhCOk2WolRPDFQaAAjcF+6gHnvjKB+
5J6UyUdmRELYoZS3TQyins/aeneq3lpowmJ4kH8bgOFC4QwP16TAWP38kn2T7fRi6nm2USF6kHFU
5742wttJ+5WWvzNib5sOVbta865/YemRCiEkz828KfoSvs9GLp0/GeoAle5dBwL2vEOhN0NsfFQA
Ymv1rWTpix7nbJNCLAGxhZrG1jqs+Nr63S7f8331Y3lA2XcDQWhgpdqtjA553c21S7p+9LMspmSp
apG4R2wZE78ef1gAEqfGt0RfmfoMiUeQna3YF2n0mC9cRxJsbJqdjtC8m0+gBwjKICtdGfhP4g3E
DgnhmDdpbTrcU1TkKvs4pfXD9Q8mOTxLiBA1XLe6kCY/kRaBvwbVrv4ypm/q2q0ACeD1xahsNcH1
KGqZciUrlZOCT2VQHGJLdnzmE3CGIJZrogwjH1Zj+LZt5AFps3gb8xSlnbXJMrJ9Cg3ufvltgodN
7RogWkG+sPzk6BYCM+hO5UM0ME/H/2QmHy04NjOwG00zBG0rw62m1zy6S1CxRgsVdI+rzO3j0MYO
8I4uOC4g1a565gDms9TwFfLBaQK2zNaDeK6WJiAYzUAJb4JDiNyVS7grDP02GrQ9McxNPXOHgiE6
Ya8Jy4IlHbwQmiahMgblCDsBm3w9frT6/azftd0dqbk3FcAYq+/QrXPKEpw+088lPrb6N1rk35UI
KupLfzva/AdPYFgriJ99s2weZGx8BmPzbTGWXmhBgI4nkuKGzOQEd9xPUTSmPaJDBPyNpTz0jEis
4HME9MqF/Ut/uSmjLFRR2Q01ZWMqy6nPZ8DnQTo4gLa1qoabOoRMha49UxOsNUaZBqUabdulOHIy
PRa1sc1DkCwBrxPph67qHivMYen2YzJAy4V7UfeM8Sk0+z/s5BDju4GodKqe5qbZl8tKrh2Uq8CW
Ct+bmk6NnoBNwZPe9F4CzHkHAPRaSArAcu6pKX/qenbMx3Q3mYUkT5Q4S0uICImZWHHYISvW+tcu
g2Fab4b+/fqdk31PIRagSNguTK/5XT+Ot5aS3lTZ8/UVLk7VnEVwS/D5ZsJNTYlhMl3Q+4vHArrP
dtWT6hsbujFcIGmhNdB6mqvsWw+cEOHrckwDWW/kAgcTVc9/hhAHeFSX4TBV9NMzG984ND5WwKx6
07jJvnClycTFN82fUGcLHXJwQzOjT8PhfraUDWOWv7R0t8TkbmLIqJTGNfooUEq6N/PFBymNo87D
E8pe3vXjlxiRLeSoetiX6NXjoTNp5hZUnQdo+AVqxiVlkM8SxJVbawuRIml6c+oLNbytwNaIJi5m
91G+nZIjdMgfE7wh3awgxInsrnGqUnlkuvUC4jvP5s2NAiKgiZn7aii2VhdnzqCWICYAli7kHyU6
20P5qzYs9VWrwC9TOqY29HDc4OstkkdzHLaz0nFnYcW9Gf1OKjCWUM3DDLs/ouafhxikpcaPpX1Z
kyv0363sWHVgEJqHwLB7X2n1G6JaPnC2IfTK5w20kZbXqTwu4e88fYmoigyJ3+uz5dEeVK858Vsz
d3mPwfU6uaHw8iHJH1QLQymAKNQt2TS5dtCyt6WNDkU2+7UBnUm8YXOULlLD9vslPxSpdpqi7KEr
qwP+NCSJ8yBnU+MlijkDYIjhqbIhhwF0YJ3xlmvgFDZiN1YnX4fitl63kszlUkcVwrp4oFm6ZeGV
JniCiGYVWv4FaCl3xp4+m9sIsw3OoLnpJj42PnW4axzUAKSuG3Zn48IAhCBDdF/wRl9+g+AqbKUc
WmtJ8lNI7jte+Jhokmxz9ZmCmX5ZQfACXTMvWpcguJTapush3hLZmxH7jPNFkuteX8kUp/PSmNaE
Qi34ZCFyzUrtjtpt1zy0neyGX/JsZ3sCRORrhtsYeQQyq5mewm9g7Nr2G/6RJh6YV3uvcgq/2LB+
94+dypcVhcteJouh5Kiungw0aUHBvZ0n5qFoL/lYF/j+v/hsW8g2Jsz2E4XjVZ+plT+Budwo3LqZ
A304dOZb36K9j25+kqZeihbIkOiu3nduOOHfMR2ijq/Xt/0JChGs5zyG2MID0ahzQ2EVQtmU9t6U
Z0gOwT7cxbsl2mvNTgX5dj+0AbRmnbQjvj2CGamqXc1OQbOi7os4uaOYce1C9KJMvmkH1Zn5CVTC
zjjR94bfzGGCAdff9mLjRbZsRosHrPg5R5lLwLReVGDOBbSN2tCU0R5mvfGhag5c/eyp3Te1tHA4
AAyoMZhW+iBvb5P6V6Z3QZkTSVS53No9i26r9Z+9qrrc4gpFjf9uANtL17VBSRZnWWaw5c8M0Giv
bLeYpd3qnP5SB+7a6Y/r3+Jyj+jsFwj+yrDQiB3UmgHAQzf5swnaI+3HYuyYGz7a/uROPtiQR78e
AulM2HqhrpmB4KZYr+pNmKMmER6Vn+mW78e7zNHc5V0+Z3e53nu2TcFhWXlWRFrW5Sf1nj+Ee/MF
TE6jQ3Kn9gZfxy33FY+8XT9byTuMCqlL3lZhlGZ49VXgZ5imuwTMbmQ8ogvupFKeSJkpia3qfllC
M1bZcD+6mKkrQK8+bWMX9WzDpQeon0vKkRfnCs8SQSo4L53ZJa1yDvIUaKzzBgMASmCCXGngmxEJ
/tD0+7qsntUcpF0hCJP0kmy6BUNcVfVLA91k0JetO4QYdcsPVrOJ2PP105ceiPAMBpYpbypr/YH7
JdD9LJgOxi4Du02Q+NatrOd5IU6d+zQq+Fh7aKsxW1fLMy0wM+gB6O9NTMCPmDjXN6avtnrl3ojK
P4o+o6szoDhCovAZ0Kl9XC4eGe5MDe36IyZUtmmhHRCj8bKM/QJuXB82dnEDogmnHG7b4o0AywNu
SKevkMb1FUACmygCYUiLTPEhjX50Cqbcm2cWRjKHt97pa79dcHjKYNlWlDfsRMGYrYxPsX0oyhox
JnYzWrtVe0wAiqjU6aaND4Zd/E60Evq4mVMvIHXAjGp322Ae+/qJyn6U4AO5Fae8yfFCjE2yS/i3
qtAgmwpQAn/gyghFgEYS+FdjuHYKgufTSxssnzwyTmmWghtsgFSuLrmfsiUEh1cus1p1Fup1iv2T
MOKDt3xz/dQkTyKxUc27yuR0afPTgtnBtsQ0SE1cXjT+9WVk2Yuo2FOkeZPRdGF4ca6EUfUxTSFs
4sXHMcCsrFO9o4z8YZbS+HQplT+/0iI8jUURaXUI40LXUt+HG/X7+I2DRtKJdN8CBeQO5UivVdyV
I6txp1v9AFZVeitL5i+Nqp9liZDPgDGd5QjMqlLkSMi1uwDKfn7kZo8xam/QtjkkLyAt3YNAD6Mc
lavcmW/aWyNjoP9kohGs9csPEFwbz5nCOU/YqZ+zJ6vBkDBHAoWG4gi20j7cDPYN0Ld+l7/X8YcS
3erp/KaSpznHfEk3QUtG344zROvulQXnZ4HfNh01yGfeDPHyqLCP6/ZywfC//FohuYyhZjxSag33
PErdQQO9O5Gx2F9q6X9ZQ/BiPW3UCUDF/JRWt8zaZxizstvG18ngGzpSRg5dqWwPml/JXbjgqL6s
KzgqjNVk4A3HlRvieKflpjPZmh8l9VNIGrdCKbFouHf9ONfjuvbxBVcVx0Nb2phMP3X5BCrQbNc2
5Z4qmsSZXIrWX7Ym+CtSGnXWm2AM6ijG1LXppa50kGqEzIfGgpvQZ9LcKspmIP0mTK0jSSDdcn2n
sp8g5ms86nK7qau16aAQ1w7qjeW1r/kOk7nfIjkucb23V05WTNhIlGkGJszW5apdvm034H/KS7c3
Hq3yZpWY3qKZ5ECMa0M+kr1yh4YoxdxUZ3rmmwxbfCF7OT99MZkr41I3ejrRE9Sv9mFpu4UBDH2m
O21eSY55tdFr2xbcWZGaBSsG3E9Vgbyd7rFU83L+HYM5W7vJJNarScxXTMtKPoxg+DHXrPj/S91l
1jF6pETxuwPZaL6+1Um+yTBHKzFo2YkKbqhJAFUrQnzd3jywajsZbDPUD1Cek7iES3XhL59O8EU2
15pE6yt2atKHWPuWN3g7AmITapkTI1Lq7E01X6dqci2886FrBx22+xgv4L6+s8E+Fk13DBQRGvi/
k1UVzH6Y7GEL7LftpWUuKcXLDkXwX4SFLUtpyiBmAoJloDmHPkiBBoVmu+zDX5jq/HIsgt8qGWFq
E8FvwV+5E56vtPpe4Ex0dXKgFuMn4fPcbI12kHwPSfgRGQEANJ5IkRrDfauG7wOmcctG+fHvHJWY
eSVaPRbagDXWjEitHbwrQ4/vBh/tKnQGEkf22JNsSkzBZmsaZrVBQbEyI9dmGABcmOTc1vtwxS2I
yZYB+uq2azIkGeVvTBdm1cdiSEYZZWFbnP8zNdYkNSj84QxUN96SbbftfCPI9v32+heS+LhPFYGz
lG2MI26XWpwDysmQIjaO0Q8O6DxAFTc6Gv19fTVZ4BLn/IbEBnm2MYJtj7jWfiUx45thnzyjyO3F
0rxY9qUEh7PSu7c5gHGn3m591RyCgr6BmE72sS48cyEVhBm9/1F9+SzpnB2iaWhLO1S6euLAYTaL
thsIBQQccDrLPrAY+ui8grohasGr+tICeDSDKrsBPJ1OVE/JX3lJvRyFlqJ5peXjXOwxZOTwAvzi
UN9Th9My3VZRBqj85GGqH6SkDjcOdXMwOkzEU+6P0EUzKf70/KtvLGh8/CQZOdRdBN1QvJ8z7d4q
rQcjBLW69aqbR7IQzwK19Ji85xDnMjsF2B6kwyHEGq3lu6Kkjg15sZXThf6Yk19xHjmZeauB5Tat
HoYBHAAxAP3g+65mgB1vifIQ4bUz4ydOr/0Qu2MMzEMJ8BUEsrp6H0ajEya7HIlB0w1OQjCt9UNr
3pec7qy69kmrugpAQxCxDgxIR5RAsDMUOS2bYFM4q8qYTcivB0tS3BrJr378UKonc/oolA/F+BVZ
HZiLcifW0AmKqZtGNrR+7E1bzTd9PjgRMm1Xn5sHmhhAyS/qc2eQ2jPL3sY0aQdhIGbdVQbfhz02
Oun2kzpG0SHp2b1e8NuIGHu1wNCKQUtPn02Jk/w71Hy1ntWKz6xntqu4rgso7Cgm6HxJHzQJDVg8
A80iG7j4+0J8XUq8EIguS8EgfNM3P6kFtgVgKZE7SR70sg0JsbNX08IKAauDfMOPpgK7nTL7SmYD
tVlIMrQL0zdfNyTETt3K6xKtEIgGEe0mp9lrFFJozKGVFlk7fKptmRR3HDpySh4D/x9KUqe/o83X
5YWnwDjlJe0bSN60uuWV5k8llY0Yr3/ha7D5soJI20sUpewMZVZPebzSA2XZY9ZAgYCoT4PS3tMk
vc0g2F2XMsyHxFJEKt8cTBOF1sBSzAWTjcZDSo/2/Ho9GsjW0L8aPtPC3JwyaPk0I5zZ96H71oBb
9R+vgU4c0TXbUnXN/DSg88tVahgDsNhyYlB5AUtPSB/YLBUMvbCTL6sIOymqkYVDUaun0k92yR2H
LkJ9pKj4bAF18lOPAajqy8otskWF50mcTVlSGuZysthjCLDFHK/Jse7/uwNcr8DZARqKSW3aYpVM
g7ZI8pzwYwfdjn+3yLrVs0WomrTqUERQ1uQnfVWW5s8Vmm3/bhHB+fHc0uyEYZGM3IQQjWo6grkw
W+L8ZF9FcH4Vg/pxO2CIKeWQUB5KN41tv1BlrGEX2kTsi8kJng9Dsp2VMq6e5k8OUdTYHiOgAqDs
u7ECdct2ssz6glf/sqDg68KubEuqZpA0q3S0T/bhSDe07fcTlUGXLmSJX/YmOr2ioFlqK3CrIF67
7XZgMDhQr/Vmjz3L54QkH+wvTwegg2KrMAuzPmYV8Ovpi2HJ3PiF0vDXLQkeAhDjBRpcqz+FdsoC
/n5gKngdcN/yVskWmKFWOyUGyT3ZmPGFGHX+3T55Ec/uFqp/ZCLoLZ9GrXJHyENH0e/rF0tmi58P
/7MlCJvKsCRwf4B6Q44m91FPrV6grb0y6L5Xx34rgxhIjPGzEHy2olbn0BCzjeVUlW8Tipc8g1Av
A7Gd/iLZ29+t368fTvAaCRqLXTMhgOSaDqILYItTbYAEOFC+eCVhxsod+OSrFJRGeuJG5ffr619o
Xn5dX/AnEwJxA36kBaHF2uiu4c/LHjwTTnUClZaH8alTv7NSt49ulOyuO/LIQcdQ8ki8kIR8MSHB
19htq81Z3umnsABDJrRMM5Qm6hy8WOU3aNufuvJHXlSS3Ep2L0V/Yw15VCnwNxnKBHYMS8LzpabV
7voBS5YR6cQNClCimsCPMgit8w6TuCAQH0bbv76MxGCJMLJTThMyEZ6qJzVZIJqz+FFu7s3u3VS6
fxeARJpwqwAlSJFbuBpsZ9MG7AIPYSGDFMhOTcg9CGurHCUK9VTx3sGzztMwc23jxXb91FbjFrLf
c8MTicGtllqTPq7XHBj7POZ+lb2W+p1lYNoQTfrri8n2tP73M5+iDuak2jFuGrd6D5p2IVhiTNkU
i2wRwZ3MYRuSqYO5adDxZuPiQZjCm5PEv76XCwWkL26DCG6jTXsOeQasU4DWIkVYa7i/2NBaBGlS
2e1sPP5VjPTXsneDxFV8qiqfHSIdsmbOGKyPat2majsfvZiq/g5tAEjHUA/ADABcuMQ/yS6X4Crs
FKJX2YIvV0/vfdW7ZoyZIGicDvzX9WOVxFKR4btS22VUNNxiO1a8LHxZbFnuI7EPkdw7iexqJjNC
aaI/W9GjhkKIJgXoyQK2IWQjVYWEvlaQ86xlWfMGRK0AeBlPc6De5I/JMdop/5gl6Is5imzfM+ls
XR9wcJP1MNsUdJYfSylrAMqSLJHRG++UJuoMxOrWn8FL6M7fUQBDwdnEpBoYxUHlDZ1D5F3SHEti
gCKRt7rwPgdVpXrqkt7LtAlcoZiFVjKvrGRhUWaCggNhrCFGoeA9Fle6p1gH3sjY9S+bIEaCiWmb
jIpd/LqIlWbMdThdNGdohM5i+N2SDktcdu1/Vln3eeYomrLuWKsNy2kxINrI3ph6hFZACla/fJAp
E1/+PH/WWnd8tpZCiJFAxwxFgP4FsP1p12nHDtHkv3EOf1YRvoy5xNmSaCq+TGF4JblZIupdX0H2
ZQSnDizRNKt8wpktgVFMLriODbORLCI7LCHZGzuSDhaYhk8FxLVWqpVwHZjRLb/gMr4g2X4Ev20a
YWSATWE5NVXpcf25NDrUuGXUOJJVxGa5UdM0nW1sKIHKTkoSr4R62IwE/l99HLFJbs+m1ViltpzC
ZVtGeNhBOE1qAf9LXP+PkYnt77EnVdQ2OLJ0BsZgaRjw26YTkltSgolI6TcWSRenChkaOdF/VUD5
s7aQ9CmxTm1uYYcpGpUdg2xCo/t5LGPql3gGsREO4dla1XXc1iw8NuF9BfbjuOZuqbwlUp4N6Xmu
xnPmGoZWHfW+ghtKMVMOCSYXtCRK+yNObsBgDl7bDA3Ewpk1KXnK313fNSL+OUzBW6DXi1SzJau3
GIOmSry6+kGG0a3qj27QwZ0b+naS+lUueVBKrvcnJPNsw7EdRZqOB8gJ5FmOXpR+GHYOsQrH5Jbk
abW6cDF7N5mhq2BD1FUqwhSM2pxB0dQs0I+GbCGDEngvhUJcOsbzNYRMpk0wbjeybDnpXf/UYkQg
Kt/npAR7yVvT65CnJrspmk9Dl0pyzgvzGsw8X1m4DURPtNBi9QKcVfQ9zskTyYp7pk5BlkZv1EDp
1woxVNtoR1Nnu7IpT2ZpBeYqkTwz31KlMErJaa9f4+zDFpod5xVpF8gVpp4R/zQgSvzPPdz5joW7
ohnqmI9Q8znR+FWF+LSSbmmzBNcXuWSf54sI96JOO3BoTlgkI2DRXPiGYyRdwSBtCYrw60tdcjTn
SwnhdNJITzWzQ/gZ6yP00HY0AU35CKm0kW/1kUke5p/Y6b/vgw1ldRWJlWaJ4Y7amZ4vEUpJeXsg
M7jg+qPRaNtFUQuXAzHpKlq/B2L+OIJQzKs1Nj8i4P8oq+W1bqd5ozfN6JZ9P3hV2kF7DvPyZRLk
UREAlbs1GhNeEgTEZKY+aA02VL+vkwzOc/HsrJydcAFTBl0eCoUFURUFENa+oWqFLu2UHsO2O1rI
vEzLDlrQ00UMvd4ROGYMkBKbgtbT9tvkMTRTD8yZifpkgXKTUwtN604/WOaIEUZuvIRZ8ZKEKIqp
3Yas2OoMfAoRBv1BkHz9610K6yb7z2mKcMvMqOzJ6hIkQ4myaxe6CXN22+vaf2WPf5YRCjd6yidW
pzFAyTakpmqyAblcMOugfNZkShaX/eWfpQRfxuoJvLIWqh25bYLKJHP7KZRcYdkSgtOqor4D7QQO
zcoh4N0+pJjKlHyW9VdesfK/IFxZnlvTjF1Mk+5UQDEs3aPdqk401GAgbpysP/btN1MBMd9E3Xj8
nWmRw4BhcrKGps4C9HtfaV6W6zsQ9hxt9UZd8DsHt7FajyazY2QmJmXfM73Y5bzfZGW4Ic29boIh
GI+70gy49mMuHtXpI+Pfi6rZc8D1EySxdhJtBxxpqyjHGmNkbkrJvda1t6WS/VBsxXBMkMrg9wIr
2mtTkJuy4cXPaqJ4OBaogQ3KmG3oYpJIBxvgMatCNbc8lOZtyCMvHIjf16pnICNNy+YddHA/UmxG
seL7aI6chcfOUhG3p4eQ7EqebacyhTL96JdgXh56gIIS7lnL+KJxaoNzdagcY7BiYBZa7vC+DEJw
b2iSNOLiW/t8J4Kx1vMQoeqP4G6z0LFAm4Dx6Dx8LNvej9rKDZvnhFVBwx602AT9xq9YBdNrYe5D
W3eWzJLY9YXRc2ZSzTYNiGRohi12cabEGOZwHMitUawckCBQGgs3syZHy2uPqaE/pj/6kB94WoMU
tEKznrisip6KEDwRSuVaGGaxssYrMhXoSdBjqiCFoqYkI/ok6BC///nPFE4tCZEGkTAlt6GiQfET
YUDVIeFhYEbCflCWnkB3PfWLsXjPNIBU0QbbkK7AZHEEp5uCTWVfKl0B0kcoz2tm0CpWMECVe9Ay
LwKtpqH0u7nkfrmAmj6mTsaJExq4X2HCvBQOTM2VYK5qXInhVwqBCJtmj5gYUty6yAKV6YdChxKX
VW0z87EZIG2qac8qiz2QfLsK6Vw8OPyu6U5d+isLp41alY9DQlFZmSC2mbg0LYFvVDYlr/1S+T5Q
4oZpfx/l6GzZXAZKvUBOjI+u29AEIbrOqNgFausoH+1sJOBPnxwYhd8MiGr0MWaHZBwgbX8qZiiJ
JDdMKTAcdBNlpya8G5aD1sECrP6QhPGLPWf+YOZ4sQM8AXRCCjTSvGQeJp59M79Li6F1uzEOkGTu
0yF1S8ypot2eO1U0B6Dz9cIu3CWNKskWLl6w880JidAIGYIhsmDRptOh3VMMzqy8qJljuLGfbhp/
6fHPGMhaVX9XwVOJG7/gxc9XF3IjM7VAYDsU5LZSXzRiH/UFBBqLjDn1ApL56xekX5PWvLDHUhlw
H9Y5R/rb3OabPuB3mqs7sEVX1gu9lFye70rIwCIbUmWtnZPbPJt3BpquvfXTgjIJZA8kYfBSoD1b
SWwrQS+KNXna4KJ346ZE8NGGSeJMPgXI/3Imf8xf7Ck1XaYnIa/xjawKQ38jBvkWUGxY3dHWk1OE
+YNMgw9QyI4i+4PQsdcusdOAO9+KooBOxaZUj9Q6dXLjvZScnW9f8HNAhyOugrj7Vt3PzxNuJzDC
S+TUruJCZXlf5FtaDU7jpN4/p0j6YlGiXm1UkwoyDfAJvQ1H0FaPRfVf1LLP97Z++rOHVoSZTE0d
1r1x6xVseq4d8v0kY1GRneD6389WieciUSiKvVBFr3d5OblgrXYhNyIzoksP6PPdCG6m0kwL0hI4
r1F/ShlKSpDYmpc7rbkD77vTdpCJMDiCiCR/kN0Pwb/UamMW7Qz/okM9JcVDISlDSeZ+cYzkfGuC
c7HHau5nA2usStEKPP4GQHUHEJ2DNv0f5rEkzkUUpa2bLA/bpSO3Wn2sq2JrU91lebJJJhlWZD2c
KxdfbEPxlBV6q8KNxYPhKUm94auKZq4e+s7cjGxx/lUsEHtSUVPoNqS9yG1mRB6BZEczb/VukBHK
SDYluIy0nvQuVdv1a8XbFKIJ5ifoRaZpJgs5YiuKsiE1+xbXdwqsfQmaL5DUrwqkdu2u/kjeHJLc
ZLErVS0sApcD7II0x8m2H1g+3ijoD13/SJILJbagkhqv7/7T2OMJbGLaDe/Dx+tLrPflmtkJrqJT
jNGq13RrHpNd2baO3md+3BUba1U4UVBkk5iE7OREJ6HFWQueAPhAOwYgCBwaGIDXAHe+vi+ZoxCl
YZNwZGMWw9dOARDxy4Ec0k3r6YG6HAAIlQoXSByFyI868nmGLissnQAJMEGLYDLbXT/TXVw1kq1J
ljJX738WRbQCn2qsYHscdccIYwDhGLoTGEmmUkZpfgGE/CXy/qUDq3KqxBMu1jrixg/s1ezA2/eQ
lj6HevFHuzgQVw/Wq8YrJy9UtwY/zsOwUX/IEG3SnyL4klg19AovPfyUk/1qY86BuXF8TIhT2y5B
jjmA2zODFs7vCe3h0tFDx7YPwwNYZB6Nh+vGdQH19vVYhJJLQ8oS6RZ+S+cNHoRSQlQwFJ9FHsQK
1C4AqXXtRp7tDn7fbadnCBoNTvlEnom2ZcaTvv3niJ+vv0dMX9pkGLoI3lwZp2073U+m7qVaEJKV
wkYGjVk395fLIBoaQzqzqCbimEClCCYt0FqBW5ZvtdTNwfIFbeDkVvOB/dLc4kM2FX1xtgHLmRrF
i5BaqpDjZ0039bHJjVvWoPAw2Y6p5IeEpsrOqNM7ML66A9HBwGzvqQYoeEQP49REXk7rp8acJHWJ
v0hrNMMkFDUJ8DaDuwDtnq8XcIiHHARgaG6vo5GG2wI069Tf8m+GN3rtbtgoIJtW7spH2RXAGQtH
L64seGsF20YXQlGPWci3EQEJ2/JrQVGt0aLA0g9mebKaGzv66KvFZUBnFAVuRYcZbzBbjHnkmvqt
nm2WrnYAmXJjDI8CYlGHr6PSbZPJcmN9AeXb5EQ56Cp1yKbPybaFqky9pWOWuVmLQkKUOkrdAY/z
oqsziNyqO6IZPrNAwYjCsW2+2+YzKUAyukBpFWW9KX1VtZ1KYk9pX/oB8mt0PujJ5LC4PrZa5WkU
9URt2KV1ubHHzh8X8F4NoC4rTSdKQ7cectcoqmAcj0QF4147uXXebYsYeZEB1RAl3CzKk95gMznY
M9WfdWpBtbfYxyvxZ9I6KbuZosJhYJZatfyiQt3UnQH95+cwvs+7/0fZee3GrW1L+4kIMIdbxu6W
WjnfEJItMefMpz8fvYF/22397nMuFhZWnM005xhVNaoGL8kRu5GWLgK7IJNwhVELyu5ZxrxGB38v
GYdWE9NTBkql7DWqH0KiYcZxuOzVOMEV9FnBQ3RUDbx220tlfDKJZmlxkVNmVI6jsJ9Gw7Om+xXD
/yKpLuvidgMocCJB41peQcC6OGAx4oInXRy6hdjscz13lRLhclXiOCLZAl51iyT48/Q0Spkvq6Mz
KJ2ny8suNU2/zQRXzhmKWj7lJMXX5mOwvpLlVpgeS2Lu27ze5xYRrUXojVm8467eDJJ+EPTUnzrL
zooOU4T0Ks6IXzMz2CbjMm87zAzLfZqpR6WKA7FqL+VhslPruTR8Sn2HYKUxN2M7miUnMkdPyY3L
0gpdU59wu0uxuYvsFAfXTunsdPkZSYAe8ksz/6iKy1k+tnrhSNaLWDaOJtX+qC1HaVmORfQjW+eA
gFrXWAGH9ZdtXDibKl9ZCHLX70tJsq2l9nNZ523DvARHJV6zNuzdWkZOK4VeJ2p7QRG9bnoU1xbv
8M43i0816rD7SnaWUV+GqC0UhviWunYymUG4jcLTHxq1vjVIFFvrj97KnGgqvajBe6DcjVAmU4zT
qOkJmQTyGLsz47XpFmEF8DTj/6dfl2ruj/pNn8iHGt8hPfwwp9AvhaexloI2eWqaXdM2/MskuvUk
MccElxqSPVKxVrzFBW4vMQq+KbmzZLLsZcHWxtolGciZ2mIn81E2zXAQosrRdXSTlWFP+mfZJQ6v
4X4mbnCuetfAGdkRaiZ8CvDBqL0zpOrOJKY1DuV9iZ66krJDE4vOvAZp/ThZ9+bUgo0Kjg4zn5Cn
Q1pj1pMXmOKTayWOUXYke0jHROqZYZSu12E5JCLgQ3HRiT9X4SfqQLs3n/6PZyx7nS6Z4OqSqFuW
eLrnh41Z6WhJxCO7wENZOMMVZjWB6oavDAa6xePmP9Kx3w73op0H+l37aOyT2D636f6FQp/8jl9q
g9/KLWtsCUzcfscW4Bw79X17Mz1S5NX3VaDvxfvw8j82ZWh3hg9d3ZfkSP/7Vvx1/J3+hBO+KkpV
UOKQn4BRZWD4yaH+iPa6m+0lT6SWrTzl5syKp93of1ZUZaIyVcVQTjmNdpowrV3m7eZvdV/nYNc0
YxSfOpsnxAblVb54YRgeAT7n0Ivtan6vL07XPi30UHa1ZN1vxyuBY07sVI9JgMHjftk1ZzJKThus
06VO6jgUKYlcNaN4jOVLwimdrPu/Fuu/VrAMy9hqBUIkTyqXXjFWzarA5BajwGL/mmgiZx1Md+of
zjyy765FRt5HUphGcWadNFbmsHRDinkrt629TFVHfYI/cC0ij5rVF93MLZ1z40Pqd2+mAVCvaWD2
sm6ddqhiXKQLeb7isR2SA6/TZZpO3jIU+yKR3HIF3x4Fe9VrrxmUIOx+iAgc1Tl15G51opiNXEjc
aXN5xJFBUamlTO2wVu1uqdOgKBgvFYlg1RSsX0fbKN4Mc/XE2XJE3YT2eFqEG3PcF/1lUmjeUH9Z
4UBDNPoF525R8Z4K611OYd5hN1tbREyKZtAnN6ZJICrGOeL6oHJKyANoVfkzkS2Mv/WDrj7LxT1E
nlQI3pi8JnWFv/7trH6lXUgBQRpr8aVRe+X1GJRtbcfqc0ZJIzST19Urhw7Vfyf4K2PSC2OJxfoa
5fEh4bQQsmzfkFvaRDg2NY29YARSFeO+Mawj+SxYVbMXK57I2SfIkrNQUUjZ5RAJri4WQVTeswuQ
BTs4XYEJU1BDknJCLUKxF8cXMX3IYHdkHMOrEhZDfdhucNOsDAjFtlaI+xRkDjZREThbsCsv8pe1
uagNwe/BCM3mQ+pCm3A9fGvfZfzSOVhsYbxXy5cKuZTEedzuFaMlZW92yJNxVP5chx15PF9Z1gZ0
IC+Dkr6SoS7Iqq9BEeodc+GtaDPEaYsDkiuNXhE/Ar3HYjPTLqQOuiZ6CrUXbeLUynclXM1U3K/8
1aQUR2P+6oTI0WLLa7s1sIi0m0T6zO5N7FOsiHcjh11XHualckpswFQErt00wpfehqluVxgB6xFc
qi7fZpayz9t84wVtrH08qRV8YatQpwQX8gUPQJkcc80xBuhFLb+weOmqrZlBal+TeMJc+XNFiYmE
xK3XyhGb0g016oijuhwmHLEK2qAE0H1tn5VBdwhIOZjYnrTz7AsN3lWtTyyFXWiavY6Kn8j3I5m7
bdbcqFBwqno1tvU+TXelkTvx+pYn+nWSzY65tvu5+VFgWR+ZBcbaH4v2uVo3Y7eB/19D0vpt+TCm
mt0R7lFoV0oWei0pUgLwTT2gPvtpRKuT93iXatFFDX1vESzfdri9ml/JsDhyS7gSehFzvY8p1kbL
cDJSE1OFOgOiumaiIaKWmMlcbM1AX392w9dQcBrgQM37u5ehCQXGBpXyvluemzADivihposHcrA3
6QOm8X7tJG9uqxuDzOW6LHdz8TX2JCkYN0uT3iwkA7c08bV0n06BSNqSihRjyNaAvfM4d0KA8/SX
ohxRQ7lTuikhRztMLqYqxfT/eSRsHjWBUl/F+AZ2fRI0xvWU3WpsHaX5pEeXsZxsDaNjkSbT8Xx1
c3JGmQzo9UEJ1Rs9Tr1cL92RFDOhjj1G3fe6OAetNXlCqrqNvgAn1NpuFBJH6a8iJlVaPquwxU0j
98pmoMPQefh7mYepuFP4KuijbUkv8mASXP41Ts+5JmF43bN9vGbCUR2+JuEwjLGdaJA382g3ymdm
XC9LvZt6N6r2SU9lXmrEHbCTlY0LZbukvRcJiJh6HBd3LUHOydrehHhmx+l68DrJZowBN9q7hN1v
iW7X/pUcdbwTEByu7KQdV6Z9aTqe2XnoicIULNhbSXNzjVmmXdRbgtGd1HFSqF7FXdLq0jdCnBit
wo40RuWOEx4V6VA4Wp1e5/HgjORoQ5ycq3a+qT3+OFNOm9yyqSRVNZZj2zEFZ+AM3O6w6rWTIXSb
aXCLNLXJLrQ1tCKUufGUkItt2eOsHcwk3hur6ITDOerml4vJSVVi4PwNd68jUDJOhV6JIQiTKpkL
iBOZm3Ln12nBTlmhzjL3IKiOEhqXQnFLwhs6qxbb7a9ufVnX2TXZ7dXpIxLuOgKgpn45KPw8rTM+
p8LapzrOdBobkz44hvAo8fpraX+/lgM1Al1Fm+GRmTHV864kbE/J7Btq5nQRHLWgEJt50+cv+Wo6
0kDwdwYElqe7JuwwY7OSC8x7vVrO3CnBg2NSL03jBzSes6rdlSyMbMLmcchIzNLxoF1qezGPJpHA
zUJgrzgGjfqUmG/TBMKIdYlOEJtuXeJr4VTFxYYYCLMYTOt9NZAjXgiu1b1X0UU7D26VPfed/Mrw
RORs3sZqyCae105tdUEWHVsVlxManERZ/DEynLwYD8QK3yD65AQ1cYI6N8AtbWXWP57eqbDM0tRK
S6tOPIots0rOiPzmpbvKDqa7XNdP2m16pThjkD3o/nw871b7/1l+K6R1A8OC08ktpZYtqa1qcBvC
o4egCoZj4a0X2eNoc/LaKEQOy476MIYhP1dPnwLuVKAAdYR26ZrF23vK9GRGKobJYq5H3tksRn+S
76fo9Uzx+Q0w9cciJzV7XaeEo0u5eFSuV3/zrrO8cFfsFSf1Sucs3fPd01QU0yAPDJ2tKJ8AcFE3
dSnLcUmqvyFwamOP14k3XlA3YRpN3VJfVfv2St/VGZNB56z6vqm08Sb77/KnGxQZZLMwr+tRicmz
MV7V7PHft9PUvtsDFU1W0T+ppvyXj7/apMY6zu167EvcxXERWhWitxVtZ/WxV1vGRSo+m8OTkL09
acJ7tGrOMNLh8/0LAxxYrfmFqLshiTf6UrpxwRD62gZL+ihJrRNbkhcxGSsu8o9cfWxAppH8JlVy
2Qgc6EMUqO1jOXw1jN0VtWq3SxbIYfVz1HpXm1VfFjJfWRtHz1rspI7CZPl13r6aDZm8qUDWQPNz
MCd7MnEMF+kVO7Jd1sRfStOPQuzsM32flPXtsIQvPc6pDWZorVjsB8467HIIVy4CQ0Iol6nurJbB
gn9PI067Xk3AO5pdxJDEHN4ZpeEk5c1kxk5CoSz3i1+DxphS649GfFn3r7XJf8AMayU9ts27rjR+
kwOjLZ/dxIVlxdFaO3/K1VcVBAfno6OgqRTfP5YUOnSS3Gas92Ek7UbQvVr1pla30/FHikwojcBz
6te0vJOjjzEln6Jgk9VQGlPWbI/KkAm7LO9SjvwxHUmQUuRrTY1fKwivPJKdhjZi8NCnwWf7Q915
qvqgK2BqIVhULqISXb1QrggvV/1Rug/zHSlRzF4+4CNkSwYSLEO+kCvsXyPLQbD7K7QiSVK/p+sY
+iup/GgtEkuAiCqZMdtB4doTWzYUW+o/JutKN1absB27MwdbLxeYuM5tN8uoQfJHRM1IpugSlPo6
RDdcD5a3xCoCfAogi/4Kx2cxW708HjlClqBsWHi13JFCfVBJv1BKCqbcrXUxEEPdbU3B0UiaS6zn
ylB3gvbQjz1F6GpPubISJHiM5AXLZyY8Bz2IxjbQxpBTio7NqFwrqoJUEZxMNH1V14OlIcJN5F1R
q12mCEGmvgymFOjygKZLI9JD3clhY7fy6kDREupECRW/GhADogXgFn5O3FhKWKzkMEY3yv1g3usK
J/DQEE6KZoxEJ+lYyRXXSpHIuTwOmHBK6UshyjyZ+m5oPpOZ+UOdhECjfcUgmMSA/gfCedDpwZEt
2anbDM3q4i6R4aprT/9QMWW/AJaG7rpUe0mILlT1Nu/odPT7WlbcUmvcHkdsCF+arcUxmGqy6qOq
36zQS+D1trxgtZVSCGEI0/Wvhoiym8gGI3svx9tsuK6XYhfn4i7hbMWrCYCW/2OWe/TouV1WIeJ+
yTU0aadym+buqqVIXMhBsl6aiX0zae3IeiiyS0WwbOYt7EKWAB8jX9XQU+ISkE+blL7Fk6nDde25
QizdYDZFi4T88r7sETf3Dwvq0O6pQB01CpQG6VWuRPss+lTEVyLVXG26G5T8YCVsJSJfaozrNjOV
sfjar8uuSkRYu5SO9XFZR0fQX7rhFWR4H7eNrSQFOQqvIrtOJYluXt60C4SCycQUKvddMRj2nN/G
ce929aHZgHN13Cl40QugOoupH3oGEZX0LiZqa8TTe9JIKwIoMel++2RxYv0xH0NEpqtLmo/Tx5fF
8rJEkHkaf4wDzWT3aMr3sCxVmLp1+RTJLzH286tGO6+j1mDiLS1kOxpTL1b4TuOZSaPOY5D5uhCl
x6zY9ewNFj6Q+pw7VqXtG1Xz9OUtk97FrDj0XXythtLVbOS3pQCf07wqErTLoHhWrR5rfN/mjE8L
R6VV63ddRqIha0xWy5TBoya+0exmRnYl5WzwjeZ2s+xpw6NEs2LlVzI4d0gkmZ6n10lj7fJZ2yTU
7tJFV3OTBUr+pfadh3CI1LIDQwe8RO1lRb+eZtRGaeqOUnMQQtMxR5N0rvAgWPdlJTttXQSCXMP9
gpGjBqcM5T81/Uq97ybJ7vXIGQzjWilpz3S0GLAMzSz6UvUcqrWXlwn50o0dznwpZuzi9+TnyCry
pQqWyeCpdagkIXdiwV0N0w6z17lIL2s2z7TL7yDiCAc2/TAibiD6CSgfTEZ5LLTJHmugABATRZdt
pf9sQVz0sCGsaNvV2IMV2YGp8SNIr0S+VbTrQXiWxB9RdRH1285IM5/jsa13vh5VTx19dCbpQZGk
VOR3Ax+zWC2+CRMy5ewR2+Zb1++zCBOfm69Sp2Cc90l8ndNLOmMo+qM2ypTn1k/UD7hRqMjhjaAf
LaeJW1fRE5fAAPw6DYD9r0GwrrIoCnSLWYxO8dcEV2AB7+sEF9W5wHZN93s+8S5d4f2xmk7j2OnN
GsX5oxASARlarjlrjgTcOClsGfNt3rxaNf6cEdEmbXupp/kFDi9OjS+OFCluvLzlnHudmXtKd7sa
VmBlKuI0nhP8iybdMgp5tITLqXtrYwJgt3kkoreELTwPGRZGZkKu32qZ6XXlm7WoF7W6HmfrXtR3
rZBiVQ2HJkh+Wst2KYdAB+QCCJobsrcpS+QWanloAQ/ifLZHCyg9Lmw5fU3Hx8pKePkSPx94TO3D
gvkcZkwXLVGMCVPZnf6DlsOf5N5TiiVYxKtwYK8a4se2+zQjUqOiK9mCKaWKMJOCkYXHKnpq5E99
1X2ZebmpqJ20CNKetzMTHcvEpbF5SJN9Hg52qg2+lFSuzgk2x+PFROjLNE2eMeLNtUaORKhB3KWH
tunpmxs3qU1ildTLJKrgHCV/onyKmYDt6odaf5stTrUQtUTyIRPXmXfWR04rAtOKfTaRpEPm55Hp
TfKzspYH9IHroDqREgZ5fT/XxX5UZycizMlCACGGTp8+V+u0XzOdAWhOKOUtza0nVTYcnRplpKmL
CTJPc+WgGZI7tuyC+iNmBweJ6B05E+1BmR4iKOKiuNSnYQfsJSnHcn1v0sJJNFp/+WdX3UJsesY6
eKKB/rJ1Rdm4a3CniWrBV4r+59RiCDEMN7MSumWzHDqGPVDZ44/WeUL5oPC3rIYH0kYXgglGBrDG
P2ZYFzpDhvmUrjLtkORvVUPK0Tw6GbSnGn0gBPBbwLo1rp0WVW8rcO/6wY6rwcs6WrjY+FUUE8UE
8PEaUpyFksqLfjVXj0N6Z3Y6zWTkJdh3KgUMcvcxYPdo/ECuj3z82K3sfsLsRajJo1FwM2oZ0Xht
Jc0tM78tNowhcsb53RI6mwgIvLHS/zDcKUUPlp95LPq6+iIBKkUNgT/TxNjHS2vs+3m53F7v3nxc
848ChjGersGb/diytxueRcEw3iD4c6Jc3vXxXcp7v1YjtYjkjOrPReLbykM7H49t/pxEOC3pw17T
77ROYf/4QYC6q1lfU3m00vdefJp0EYMrxY7EZdeBD0gguh3TmW0/7VO489b4LEyBqrC2E/NWBSeU
UsEbqoXwuslhKMYR5x8EdTk5hnP6Gvq5udC2G7auYh0bx24tLOBetddSSakkHBUpBHxjZ0D70ll7
mL97Ox0HUOBVWmWRJutE4Klli1lY0bD8apWV3SYZjHdtcI7W+2tIWKJU/H2d7Xf8RuvNmVmqpdqB
59CSK7txtwWVxwSGm96/m7lvOJI/VjqdVc+jollwZF0gZma3/mnsUldwttWAJWU7vT0vif+75f9z
xRO+UG0FJdfkeD2GJfCiIOJ2Wnh9lvlnrmxrdP9EVf5c56TrnyQEbmpTLsfencjDsxVXIXCOb82e
seqwq+vQpjI5O8fwq7//17ontJ3aZj05WcUCJSv5ktvv69cmQNIQrM9IsLAoswLFy99yB9tYV3PE
3eJSwJy1Iv72VeV72ZAVlEnGCeNm8eE1nLvLUQ00X7nod5u6NT2chTv+Ble4zb+tc/JJFHVq5mvC
OvKt6KiI3cybzJl8Bt/Aqs6BG9+om1hNU2RGb3TNUE4pvXIZ8lnOtflYfaUPhh8e+31yYMzApRLw
6GJGb3Er9/xT/f47+W3hE1jF0nuJNF15PorBZiNNzeBIQcMIlz25pZdcmx721f9+g+W/cZY/L/bk
ESKHT8Z4VeYj7U7jrT4ufkF0GILYx6D5QvRylxirQL4GW7CxZrnl+XrTDi/nx/7z7Jb07WeL3AER
uWFs0rKTLak0lSnX2vlo7QZytYmacHW3/kic2ZEcDYwwuhbPifnOrblhXb9tg7oYqUW0rdm69b58
hfhhc4I1tatNyHaTuQlp3v++6d+/Yb9d5/abfluzbBW8SKRu/vX5VgfaXK+4TH3THblOAOug242+
4J4j+79BYXnYv6178oK1fV0aUcK6qNHvogvFzy6kXf+cvRUOBzBrd7WtHRAbueWnfk7L/e1m8dvi
J28a3gAqSq10O2/6fXb4Zc7ky2eDH/6Swm/nmikCGmKPy0d8Kk40DYY4I4111Nt6bz6laAAYlrzN
7+RNCO+f1aZ8cwYYukQBKVn4CkHc/PkwDUUj1WGU5SPSInuhQAuJq1a3FkHLd4NxZRkPlvkmNB/M
/8Ojd7Y0M/PS958G8//j2eSFb24zP8diXNQyZF08Fa4UYyGlhLvKPOOIUJMswAPL/1+UD3+LVOCA
flvn5OgbzS6SwWG2dcyvbdyAnh7rRA505k7PfKRwH9zEkwPvj9VObnIf5aEajpJ8HGQV/UTppwuo
XCUGsfKjB3TL1HvLekxFc19bDxOV8kLHs84v3ZhgAl/ZK7HQ4qOMQqxAG7lmIngm6t16ApTlrZgE
2iLKQe1ZbEJ7Wk1bMIogEfm/DfBqNEQY9+bw1FJi4E+VINUwEEti/yb0vtIAFLQSnWt9aJN3UeW5
rv1LWvW+hA2UCPtVlJ3ddQJEeuIOMpLUZbVNab4Vk+RjQqq6xtWhKO8kosjSRXENYfSsEKGBVdNg
0m1vQU1DjTkCDQ4lMpW6QkinRUYwKS6jCceQp24oHdqZFLrWy5i9rcCiR3rIDJ6e2D9HFVFKza+D
TE9c090IshdLPQqMCgwuJT0QmUr+Ru3pI2doK2J+ldGR61u0LA5a5+u++aHnV2IHHCtnByHPLvpC
Av1G8Sy86DFJ5bRYcYm1bTgBzl4NIQqMzO/LyyU9polCN7AwrP6e0wIqheZK+XoTU+8DM36kwq1s
3a3M+yB6C2Ls/zVG/xR16ybR2T70UmCktZ3Lt6b6POfXA72+Nv+QhGdM8pwtJ0AVyttSi6+0FaO8
ZXXq/kMSyCmLWtdczYu0rqjUZaQohWciYlGQXlZwc7i6k0bwMuKtrjaNq/YhOONbLL0YQ+LKKyJY
3Thm/YLVBBiyTDPGuyArNzn8pqE/zPGbKvxIAXZlmTmiDWNsbYVRW5WHFqJq1eT3BratAzJSTcWN
FhGZwUy/H3oSafBoH/1CmIPU+iEkQUwXHCuCKzRXUsupY1i23N5a3UXa3Uz1bWldKtVTpeR+P5M1
vWsiQjRIe1zyPDDDd0VLAXaYJFHqg1xPYNuMIoLFaXNm58X9OFwJgKBWeYW8J+4NG/DZDdvLSRLs
BblNFT8ZpUy28w1aUoAsBbz3rlVfJjSjywhbDwCocShftNPsVMp7mgG3gKZEMXcxfl/WDyErLmJt
hCpXnMS6roZ1F+m4u2M/JFgad2+4FCITYSaaKDgdo9HtfovjiPJbKoKDsU0oI6rMQ4P2tvOFsneL
noPJfFus0ZsMxMVgQW1+X/F3Saz1SB33ZCPdTeWlJmjOgq9HLdYuYNxlPM/eMsm+NAGbAVCWjd9W
T3UYfkTD4LZVfpEuxmExFa9uxAtLwWzK+MxwhjPCJ5nHIIVfUig6OfrwCiSh5K2iW0OklQTFPO7b
hT0ue1yz2i+lwa6N146IocWwhThyR0XZ1Tw7s0u8UAWEHjuvB7nK2/eqMsF0KKGWY1JUroS/fooC
pds8k6XnPLGOYicByZmokHwJ+XmJptIaP5Q8cpOUtzpPHQnFd9XghlAd1OJtBQlvlmdVe5RUZM2G
b43Pyyas6rEFZL/K68ErVNPOYhJJY9nt+jtRAP2FQBmn4sWofVmqbL1tdyuCqHDELkoq3agVHASv
TjXB0CPiIqobU5KbfK3BvTDJRW1Tz62Nl62DdNcrunlXZHg+Ja7SvoUlX42wt3gH4/DRmI75IIE+
ArZ0qIIE1ZnWn9Dw+oxwPBcYGMFya1jdmn9DFV4FhAxrdjdZi6fn2I3Lthw9ptZsy5aFyv9JWh5i
5cvsnjv5XQuPZlEHs/zZ10pgwbitZuOeqdX+5jr/POdO6kOlwVfK5F36f2LMBTKLHqvaz8GyU3fn
Kwr5+4riv0f4SXmotBJ59ypL9q7kV0/ke/cP6Q3jHDnlaeWYrhI02KJ7k4uLBgpUf32KnMLvPxE5
CWer1W8K5D+O3pOikcNWJb9alY/ahPpfsS7iKAFQPDevdu4+n5SHGADNchUO8tEyPmJztXPsoP/9
KH/ZtP6riDhpI9dBULRyojQyrk0H4OdJu+yulAvdSR/w977dcAkENm53qW0c+l641ZzSC23L+zG4
oFE7lPwflZc7iOD+V/YE39Xnf9zqE0imTPKhb3J+YLqfLyevfM0OSZBEdhOYrhZkN4isNjihcjOf
uDDn37fnXI11GmvVJ0qSEgj8n9du9JuLfJ//bN7qveRStDM+4lUTYlpcnmE6bsydfgHD5yr7Mz/j
dHab+t3Q0WugqLVUSTJP3v5higCki246GkUZ5MhblYK5nG69ZFTBTibGKohN69KfRdztDNgrJD6u
ZeZBAXgfS5d6xf2yqn09iBBaaERT5f7fv/CXBcFf7xGtBZgH7ZSmnRSjo0V+pqzwmNQApmYPpXC9
urHTvatO7a/PUTDvDEfd9xATXrZX/czfJPEkRAblI7fOr7G2OIdayN/ett9+1Mk+lVb6YqYdP0oO
sqsNFurdcl/e1D79rKccJ1d0jdvoJrTNXX0eTPz26zVQHRsalnj6qStesixVN2vrtktOrJ3smkPl
/MLBHKh0dXce4vsOv0SGpnKneQIYD508hbysJE2g6GRoBoVND7MZMRqnUwElk92C3ibLtawnznao
/fsFkL7tfX5b+uRea1FryXFkScd6jV1zabwRhiOLHkIcjcrkIZxfzfo2WS0/69Zz2MG327GpqsyU
GZomnl62CceVjUmzvXxbomLuRrdZUH2a7oaRcAwwg2NrZ6Yh/soC+/VN/rboyQVnnZKaaR5vG1MY
lG5yyHZNULx3dyg4s7fIw+zWg272TDvdxbfFpeSgMsuc8khKjKu50+6c8P77p//bLzrZJTINz6tp
juTjcmj32kV/8WN1hEMPcvLvZy1vh8JfH/tvC50cf7OhCCg7WGj0FR9Oexz93C8cboKXHceSvbnA
t8bEsUa2abPt6TLd9Y94V92FIb6XtvwsnXka3x8TEAO8/arFUMAJui0niyyZYbJd++Iw5OWsYMAA
V754jA4Cj0JyjHeMU18S/9wg6je1iSEiOVMlw+TLM8yTNyFeklpsR3P6VQ7hJT+9MRwTWFeJo9vF
w3yIAsix44YnDe5y2TvCa/lWB/lR2SPu+fej2Zb688nwU/gOSLgRDWZjTzeAoauXPk/XY9E+tu1H
pRhnCoZvvvNtBcBtgzFfhrFOahJN7EkB0KKVGx2zk0YHiPCXiPP/POr8/cX8d6mT2gRatVWlGnWt
Fgm2GH+qi3Dmdv3lrMOG8cfVnFQXo7pMyjalz86h+FFrD4/hQXeyw/zRX/QMsK/kVyqRM2/f67nP
6BvI84/Ffx1fv0Gerd7lqbEoK5+RfkB5tDN24WGbz1luNLJ9+sfUTnhfzxU15i9Z8ulbosi6DqGm
6aJ4KnytTAS1VSGJR5UcvS3zmjRAhPFNmAfqrLuJ1iOeHl2tRzG8alqgWp2DRonp0slLIqyF0C5e
lBZN9Kw4YvJRaM9q/WCC88mksVHJQKqjUG6e9Gq1q76/RXvnWoPGKFX8UqF0kZiQ1Y07tVNe5P52
ov3vZ2g2WOAFKGRCd2/lC0PKuYP/lhspM3pBRi8EVGMt8SiFfoBiukShAN41XyzN5PcSc7FpB+OK
ASEjuRPTrbXCDLYehkdFSXFphshOQies3+P6zYDYxx3akaX3NLIIS8AuRsz3WVx7gqg6MZCGlKWe
gGeAqj+XiPstBoRnFRZi4pJAV1IVy3mZ3UTud6KKdp4YUrETvBRNg9yMjsptmtYPqah3pRnapbF4
ErOvK5qIZsUvDyfQSb8yW8nrOtQdzV6q4JrNxUu6DwuV2lB+yqAxffjDYHJDXNGfyJoXJWT2xtYj
+ZrIdhjzLl0DGC4rJreBzm3mdZfpjI7QlmT8GKAnUZ7Rh7XAR6pfWSruyhOzHP6M+HtJjUDWwLj1
yi/Wyk3EjATFLzm6UZfqcankQzMQbaYmBwuHP5N5FkF/E7snmedi9omvZRlBmIxSTPcq1K/Yd/cz
mNCYpUwhRJ5WkjtYSBddDnAVfY4quyERlun/kHZeu5Erybp+IgL05raKLKtSlbxaN0Srpab3nk9/
PvbemFZT2iJw5mIBg4U1ykpmZmRkxG/q+rnEDEUspXWQNFsJsMpgAMhSqpWVCZAVqBmFuZ1LhZ1B
QsgS0UaG01GQmkut4moS8lOS/j7FNzjJDgEUGT+0njPh0urG3svSnWTQ1X9QdZ4ugj+5YBTburwV
qcGQvNLu7qHFRnchUtMwrUmTbiDBpushf/RAFLUNuNbUg80UdTLVwuvRGjeadeNK2Lm45s7ohp9l
XgIh1KVtKFlXOT60MCXg8KhJi7vqXQGsWhxRxaiIIUgqeQ3kFdNYW4LgjDXsCh+pVhU7dtAedeOD
x7R2Y2jtCw8MaJnkx0xPnaaQ74pE3KRB72j4DVXlVW1l0N1uBX9cmxJlWAkYc/ezAz8qnlz30bLo
z4By9hFoVbSfQzpST/P3Lt72ZtQdCi261EOwpeGvBm+19eAb79UPbRzA8D+79WuEZWdeF3aiVPbY
h04RTqDawunqR7e8zoCgmho0eep6XbP3uls1kI4xEo/64AItFvcZqoCFXNlqBoNg6GwtvB1EeE0D
LYYgWEuglAfKO3Dyi3AVRc09xTmqGj8y+a6Wf4z5xKQfgcElxxZ6fyMJaB3FK5EylNpqxwS4iYdu
9dA0az2HudbI2/Gt1q1HTfrVgTkMKzQnOEGZ/urXqHTlzVbW+33KJgqADa0H0bXVtr2KeYE0rLwS
gEEz86vGjR0Def3evUniyq77yI6H/hixpopI7doH3qD49V6NpL2eW6APSypn7ravzVWRB7g1w4mz
2Ixvasw7eCRmVEeXGnocveJzB1qGh7M+bqLuEUF/YJVH17ppW3kbaDCzQaJWfunwSsHlGjkuEG/Y
yq2NfFjjAUBpVj/VHZXVn1px7vz4VKjlpr9kfQM3KtyJ2a2C9FRhWTuQlUr5KmngTMPqphHQBfaM
kzmpiXbiDxjVq0StHUiT+xzpX4AUXXqp6dvWbKJUp7YW+U6jA0IiMOfKDzcervLxEfzVHapGdl9T
++JZmRFm9ITzaVbWtWLCL8EV1h9ufDhACionjR7uAuNs9BFQUrW7S10D2guAOoxiNfdH0wKBbeJN
zs/Kyp9DD8PIKLgrgFBTN1eNbezzdIQjaNT7DEysBsa9sJ698LGkteHVRFX5MRLGFZo6G4GCY8v4
NWDPKcjJ/buVvnvxvTUREyd6WpQgmzysi2oA9pKuanhBef6QNPXaddWNNXZOLqV3IKJ1+H4idVcr
fzcG2a5bKLlpszVhZWaquYZEu6uoB2OhvBPHF6lMqbGOK0miSt3DNdLlQ+I9pZa3LlvEHMJjFiJH
0/ibxgT3SM0wGA8Ea42joIKASNRwp1UgFDRt7bsSIOqLUFvbcKhOetQeIGOtNOtiuT+M+lc+MdKm
yn4i73IaBgaAUF55FwVbw7bgVY8uaM/GSzN/VWWZLXKZpVjydhJVWZTQwvB30PXbPvacxKeVYApX
SowXkWatlco7NkTLSraeRwmB6Fy4G3ycEjE2qLVNxqGpMGPyY1DICR61Rr7zzfrFdQ27DtR1SFV2
QF+xaGypffNAO7uAHmWd7F5+V+k0dWUGvfANc+Or3kptE30Rje1Up5ugV489DKMSTKIseSshoJYq
Db8Nv78GnWWPok8TqbkywzeURPYiezJTMu5I3cm0S6Jjjy0USP0cJjE75DJH84dQRStFDrhULpl1
8saf4Xgbds9y+lMFZpWkiGE8kyFtIGSvpeSpzJ9yIH25hUqASSDglaxTtDUs72rif3p9Z5e8Y4JO
2IjhLTfpRpABb3K9VM99qYNIF9edkazKkmIHOU7b4O7cRo4Rkz+k1wgLnyRu7TrJHdPvHiyhA99Y
cm35tqiK71C1/bVPNlv2r41cOq4gU0Duz0P9w+138Q9TEGxFGtZMrBOUdRFr5A43leED6XqO/M4m
MECouMogCMbmJQtBgMS8M0T1Onbjcw2VudPybVkeqwkVDJUxEbWtwQ2m9O6eehY9pWIdx7QQsP6Y
zJoHHyS3ROm82tXgXYcGWL8PW7k7yKK56g13L8Lv8AL4Zwp6tnTz0pHmJrX3Ea7BEA+HJOY6Skkk
YDwPHMdRQmBZOVWIBidqC+q4gKsHVF3saJR1QPI0NE2eRfcsA8f0iuygDMQw+ZWXa3RvZKCg8nEv
kgdU6bnvzpFyG4sv9ZCcB8R9qXCgEmZL01EpjymFDt9AGwUKpFoeLCWjfdDudIoNafzedgo/xDwI
arWTtMFO+2SdgzGE+OmUFu+W4bc+9KDrTTC3x8h47UMfovE0Y6RL6gBwYoxwS77u62baZ1wMeoCZ
NXQLtnZnST+Faqt1NU7OLmR+7LARwgpA7qrCg+hRhyNpkNuSwj6NroraiA4HvVQPSRg7kuvvRclC
PfAOwZeNP94HKk/WAYzJSLksTJ1Ec9fymJ/6DAqGkQADnXRPrlPiiKZ529z6LRb0Zsx207YgfBMO
Z3obm3BHzOIQlfSMKICPwX3ljlsvoIMVlRsJNlBONj7SHUCzZYvU8nXhhhtX8DZFHdr88a2sPoTj
uHL1n1mfTVhDmnRX4HVp0OA0p8QrD2WZ2gu3Q51e4uzVNJq1q0NT5RvGCpxgSC680teDVm5z2pqt
YmyB8DkiHyhNmj3VFTjjdHMS81ggyK0Y7B/FjxBAJmxIyb02iuvK0I4iuF2D603Xf490AFvjuo70
neHi2t1CInfTjay53Jz0pMNmrVgZiveGI09AxkmORP9dxGe1W1AG/fLpplJqQL1AES3TnL0bywSA
A1sOiNDeuqp+A95wFKofghNc1cf+oK/Eq/G0jDBQrK/exB8GnhekfV2LgxE3t5OcZesmd1de9qb7
e1WydqIp26CkV2IKvtdX7RLSqazdNdyREz1CynXMuR8MWrK9p9n1MG79vNqWXm3TDrwE3EhxRv+1
f1JSurQF9A6l2bVS/ZKlj2MCQFd4M+X7ovDXsvc8JreawMMD5fR00oIut6NyleknJRAcl7dkhEG2
LiMM/eD5sDTg38fhgxDlTq9xY3bvCDOvxDDa9hL5oV+jznPfpfyH7HTvOdJ+lnB5x6rco2BmKyGt
Ukh7NdXtrK9hGtUrl5MrFCbc14sFDjySboT8oYl9/hCK/Ql8eRD5ta9tFeWhKiM0fUAR8blkHioj
bMeeUlxJwhEdc+1xMO4C/mYUPYWCvzGYSPPWDux1SeSZmtxnyo+YBDjrBluufpbGCenpDKJANv7y
QURL5ISebB2t8FeFJEVOSB4S+m8BfU641tbPjFa7TCRRix89t4UE4jktKqQaurWnoa4ED1zKX6GL
7f0KVYOYV4S0H9vnXhVsDJn2UfwGxc5xQUyPbbpL2/qgmFx23EKSu7cM3ECVwDHrbhOI4yGReE8q
wTXXKZ1ib4dEHtynet+CcdaK0FYQwKz68FDzq2IM/Erv0ZNkmAOoFxnN7VCBJgzO1ni0SMKNVl8B
ywXfDvMapSJSedwlaEBSTFcuRfo4tFT2xs5ukmYVp8TkIF9hinYcYmDpo3JsQYIbBX3M/BeyKs7A
RvXgKARxeEDnwwnkJzEAc29G3HjwK8jbOtDumuGeYuKuV+d3SRUdMwyBFO9VJYZXbc+bUdnkIsDu
CE0ATdwMVAxguINf0NZhuqM20Kv1PiXHF9Az5yrGdAq0YPyYRi56SLBA0IhI8wSis084hSBd0+0S
UketSZIsAc3ke934SbniqNWPSXhyR28r1vLBStK1r24a2d2GqmiP5btc7Ii6kELIhiMWImtsC03m
5ElpL8q4D/JtkeHxl76MjfE4lqhLeSPEOuwayae7cS+78UaoUI8GHQHNg0X8c0sUNKzNP8RcD6on
D+nAW/uGABSAIoBAGblXr3nrPrnhtazeRO4O7yvwOsE2ptatVtquKwa7CsXfVfwSDQGKG49+dRyT
C35Y111XoZmuridlDVl9pMcGkp4EnIl30WMjvRUukGeKHrlqbBLIg2UmrXPYDebwOGnE5bDRimDc
szcdWXlIeEuYR6VAdTGPtjUXv+BecqPbhpA9ad5de2K3Dssjj80fvlUdgvoG3jVKA75DwruqkHsx
Wg8keQ2OKNtYAp+BXC+W9kWDVIr+s4MDEyD8pnNpVJm1krIbUa9XpRafZREdMQ2LhOpO7tHxpDNf
HgPhWlTqVSc+1GQqRvrQATYR0EDrc+sUC1Stlbve4Gp5A8lzXSX+UxOIGw2SepQjN2OR5bTvg1as
reAtFVFyyGnqe79TJdlk5r7r3obxeix+VqNF3Qz2ga6t0j51zPBeKy+hUpDRXtX64+hfEBJaB7xb
GngW31d6v6j2I8P09wqyZhXvtAyLvCiTnqpzSms0Ouh764Qi/7la0EP63F35d6AZqs0bRUmKohAE
KrXtSj+2I+IeXuAszGcqTc+Lkh/nMytd+9ZotUHKMOhw2MLqpVr7d/J+QpzufGfJpnKqUn832Kxk
n8uS4IolqM9uepNSd4yh0bU1Bh3aWSmXZJw/90v+/YKzxkzoB5YnIO4G2/5VaspVCd8aCT3+AYmf
IWwIHG7ha04JyOcJGnRE5An3+YdL/qG2rMl9L9ShPgKnja6Ta3jLwB79zZSmTBVmBFnW0u/2OoJ4
Zy8Jj/4f2dHfwWeFe6M1XDRZownLO3mgcylQUH5RXoVbFcC4bMNL0l+zTXpabAN9vYn+jjzLyyDN
ya4kIzlQ2+UVWM/1uGPS9GE6u74tFzthX7SdppX9z3j61IH+8JkTSc9l39WmzyxtKOEfeQdHp2BL
fL1qrrpN76RAw5U3Ydcds4Vz+ck4YmpefBx8FgHMFsuNXOLEVA4qU9epnZ1AeVoODLzH/JA/hNt8
a1yWDCO+ABP/O+wsHgypoecdMh6nfgMepb0v1p4z7ScgpeIVd8Z2acSvA9DfjzyLDK1ZyIOve+Ip
VeTdWGa2Gwu73NIWIupniNG/85rFhNTPO6vq3O6UGcJWiDRbkM6KjjkWj6qF0zl9om9O5xyPLZcA
6oLBmrZN58DbRvyj3rVryr3O8OouRNaFUKDPurUBoFEfA84J4W4eJvKUAnlquSv8dUj9u0qzxqA7
CGHWCWyLPHwx619UtVdW85iB5WPHbL//gF+2XFWc1QC0i6Jk/GnOfzh3JTVdDOS86bJwb9L7ZBfc
RO+kEjYM1XVlb6Wn4EEHDjZc6cdy614bV9alOBqXYvf9D/lqa35s/c6OoAYvMRsGWr+18eZqF1G8
bvolN84vD9zHQWYHzkI3Q9FHqTuJN1M41Xa4s9kYOKzTW30nLMNmvnpjfhxvdt4iFfxjWzPe/wS1
7IZ+zkO66Y+Iajj1k7/RbsUzAG1oLy3Kp8jZ/rB21n6pr/5VqxmskyXJqoGyIypZ/wbXOh01vxYb
6aQFDwN1dkGkbpSYm2jUrxMXUjholhBtkBaqsxlZC+Hgi2MDfQG+k0jD0gTB8+/oUWsphkeTimMz
cQHr3USuWr5Cvog6/wwzW1w6IV5D7VE6lTJqs+2hbX4P4tQS+PH9TpX+9P7/CTrISJqqSE0BHoQs
zoNOKJVKVAcdJJA+QOG3vkRQEzwFjk8zXsVAJ0wl3XkWMI0hgCXrn4w8vRljymN0GINKO4RAlwGs
XnVdtpZ7D1R5B/s+My5tPe6NIbyoBjAuIz+MPGLiXKMKXW/HXjn4Oal3mvDCAUiri+HWSCoKiYig
Relr1ln7CrKpWGC35wpHwx9vJvs4A1i9SP+xS7K1K5iXlnpyntI8LnX/Qf4jRIB4R0lnOpX35vCM
MZhdjz0yvcZjqSLiJ5WvscT/t/Kg6ye7Em2Amj5jY71nxu1g6U6o828UJFN9E+NX81wj5eb1aM0Y
IHcoiI7UpaskW0Xj77RK7yLLOgTWZFZn/hJFczdis9U28EM7+hiRu3GRtTEUHnfDYK10Qd7rqXg2
BZCCRvqou/omllChGPWVgi6MknbriW1t9P6Tao52WAybomg3Y1mua9WFBg+5Itccoc/2mvdWhicv
J2uCQi216tZFarYQ1b1r9FeJFFw3FM0kynUaitBeElyNQIA9zKRCWMO++Wy4Fg9hz4kHcW2MgdNT
zbTQdYzESUWngWSMSSBKNWvDg+elievQo3jYa05U1FhmDTu/yx/c6KxT+2mQ+wYXYvtVfa8Z1pVe
J7YLhruVM/AuNT/7+337BwXxaduCVDAw0RU1/se/5zBNw9ZoCrUHJQEt3ngefktXiuakdrih/P+s
neQ3cg+ySp5tKbRqZ/G2/hQJODiWiB+mAb9cEue5tJIUmSoG2ZRn6QfIgLy3Aqi6m+66eGf34C93
6h3J8R1Uqs/+6fv5/7me5/P/OPosmR4yLYlFLYV6qZuXLoTPioJLkwjXQgsTvvbLm6T19kn5riG3
nYwPALPuDKr/qTZc0uJHWINL8FEI7Vh3SbIbxD3o5a3M5kVXEfbAa3HSJ2oKca2DSSh7JCaz607y
Lp2LThGqHbnoX6qh3ivlddPdWQNSPgnSQ6bpJOlI6+1tpIEoWOXG96u9kqmvPtu+p3PXWpuahrQw
1tu+fa2B1yCYR/PI2uoe0jLacKxq+SeSNofag3UjFU4BPUzQ6iP1SidI7j2YNHXx8v0H/fRwhkop
AVFFMRgynEqE/3dD1fjsaUGfqWccYmix3rj1Pe1EHdkLvUTp5ibPtrHxuDDoPDuaDzpLwkYpGqoK
vZZzQyMBz3DdNs7ZtbGZknZ5r+BgVdrjWlmzOIso5vkVMx97lpmBQW00t1CVc6zd9vUxRCvW159c
GjgLk5wnDvOBZlu1HrxWxUhQOQePw9rbpZsEH5yVu5twVPJOp7S3WzLanP7kx9MxH3I6ux8Swdwf
B60uUvXcKYi/yhRoKZlaFPhQF6QDUob9emGSU7z5ZkRl9uSLPHw6EYO1zvA20ZNC+sOAWCLQgDCz
zEHvsBmth8l5BedRfgZnAcBr7isLKfDCt557wqVy3/Wjxi4uJh3FpITGsoCpnOe2s0+rzDKTUlbQ
kDFS6yy4Frq/MvcR2KVhoZWyNMosvItqRQkv5GC4eWBraGfVGm91fSmbk6d07btlm77nh43SKFko
yXlindUtZbk16nJv8cbcEwH2ATYxEIDUTb3FrUm718ClL5/CT1jD+fecxR18lge5nVYsVN6w0NAL
ZArRbXesa+/U3/ruxcKj8qZ3ZBvIm71ULVgIAsosAIVNOMoQOK1zWKGRRHgW6jctudbH1+/Px9K+
nAWbRIJrZgSFehY7vBCVllbqwpvr07tg/iHnYUYOjCDyYDxMlUJQ12u4BU6yh0Sw1fb/3Wxm4UVW
ExmYzP+esrwtnIo64fdDLCzM3OMN4alSjysWxiRykFt0L0ocrLs2XBhnYWHmCGlVyGNe00wlD0h3
G+CH6oKL19d3HHxvkcoUtIvZi0nVSsuKzFg9e/WtX/V3blme8jq+UUR682q1EAC/Dhx/R5uFp0A2
8rFDkPCMs4vt5idlRPQ8cr5fnE8Fvv/Za39HmYUn30zSfCj7aa9NBb7YdunP2F5jV/ImfY2uxrVo
h3Aaz7RM7xHnWwLr/h/Zyt8fMItbQBN7q5Mhjyq8mfC+cIIWJEAr7wPkvyvhIW/esx6rzTQ8fD/1
pe87C1d6qmcazEYFJNMWsbiNEezNuFw4y0uDzKJSL6fUqUNROeuTY7RkbOpYvAr00v7v5jILSlLp
j+aAk+dZTYXtFYrGlOQXdsrSTGZBKUgK3++qQTm3vBjLXt3q2hs4oM33E/lU853vx1lAcss2SSU9
4to3j0J0Q2te7sQ7TXmgm2kLMUJw4gDILrge9OFKhjOshHdi9LMbJquXYikX+jqm/GdzztEIbqpY
ndjUfNdtvR8evBf/DGd9m1xN8goxzbqnRdmDL6/xvyPOYgwOEqnqV61CunDpGwB1cK2//8TTQn1O
FP6OMIsrZSQXYp6G1tlAWjZEVEwQ8q3aZHZrDnbsUmJM04Xt+fUV8HfIWZDJSOViIwtZ1BBNugqY
qPdQdGCorCXBkU+tmdn++YMv+ZAGFVkRS24RWeccYFagb1v5ra1PQ34lghipwqcxjIBCIe+loBCM
OgAqVXYMYCBEasEwjxpGX99/bnlpD83iTCvlY9GAaz9rK7u3ZZzTgsN98J7Qzv4lPVm3eCylu/Ew
2ACfzmFjKx3SESsQs0uhduEEW7NYFOvq6KZlo5yT7FgKtAXdOwu5ve+nu7gAs1DkmyS7dcm1RXnM
Ge3IkV7H0VbwTFvjLLLuHZy5PGCRa/r4SF18P/rCDW3NglRsciXrBnEQgymrf1LByKQgWLECXk9Y
ru8Hk5Y+6CxWRW7sZe7ASQpzwXZ90ymqc4veqJpfcN7AEuIQFCACI5pkoNE8800PbuUAkLuyEDW/
Ol+maLH3YWOaypw+6w+tIqHqxC0zQM4A2p1SC/Qwpmu4176f9Fdz/jjUbBMBGMMBQhHMs249Cd4l
I9mWo/+PPOvjGLMtJAe0HEckV8+T3jDeC/YInDy6pIOxHopkITZ9eT4/jjbbM3WtdMAqmFHl8HAC
6bRrz8VWQM9NOqhOuJEv7U5F2AfUzwrtiHX8Pv4AMbj40v8yFfv4Q2bbycKtJnONQD3Xjbs1VBjf
AehvEe53XGCagjBmfm6Nap+Ih7T+0Uk7+Cn7KIXWAApLFUdbEpv7WA1em3wJjPFVDPvw0+b3oKxr
LtTEXDmHws9WrfZauEQBl6ZrZ34tfRxifvH1dT5I0zJM7qJ/OttHeZ/sdR491n6JOf3lW/XjaLNL
sImFQJZkLvYpSpm/mxvKnqtwI9Bb1lf57cR4B7Kcrpbto74KUR9Hnt2Fo1oYZdPyKQdg/C5buhGp
R0fWthwp+aJQ8l+d1/l9iKbGWCcan9W0LqCcvSxfVcrD92NMG/O7pZtixoc715PaNLBCTz2nKBTT
YxCzZOuK7VEYUFKVDlIb0iqNlzyVF3fMLBTpSYWIfugqZ7mF3VPuhTBGjvc+k72NWMJx0ySbNzpE
k85RFJ6b6PwvaFR9WXT5uJizSKULQqHLeaqwaaWN/BOpa6gZrygtwYRFVKJZq1Q87+EDQQ1Wx5V/
El8WWZbThvnu68/iV2mUcafqMfoIWPVV6+7Bv8uPeEiuwKadYiLXQsA0Fm4baxanEmsImjJk0qDa
UeYFuNjkjiUqLxMZDMrgzlOkYp0Y7VU+caF8vLl6Fwlzw91GwS8xMGEMYXeD1nSDZqaMlH7dyMi+
pFyg+eRaYForI3DBz/YCLLJy/DEqoYSasPij0pmQp3VPrWLd1hMhwnPFjS83N03PXxRE+XpMICZo
AbTKXDTIN7LyqLiPXd48IgRyUulluYNF8+hukp0fR5y2LC/pN3IRbGghwOeCq6G/eDHU3xLwtXJn
FcVRKVPESUonKw4ImGNm8J4XPtc90anzbv1U39eCsakyEeGd2wonrHR4EZXGxs31YIBqFWFupsGu
k35+f/K+jMuSrEk4nciTgOW/J8/KPF/BHY+gmd0E4cHHgen7Ab687j8MMP2AD0fbQuG80wKDwI/6
VYY6fQvgcOiXIBxfbqkPw8wiiJ4Lgi8rlnkWDIWG012k/e7TZj2Y999P5xPUYHoeQGL/zwebxQzL
UkFuaTqv2B5ObmCLSbPCn0f36ISGN15FlIjdaww/NwMi/xEMhzhaSBuX5jqLGbGe62NXa6ThY3FW
PfNiSfiLdb/bXNx8P9tPrcX5bGehAWapEPcFqzcpdEw4tSpyshsJBwAycf0Z8+p1va4fuqf40OyE
N3dJ32f6+59C04evPYsUQ2toteGZyllQrwTxFfk3fBMaXPHKozcmu0HpFr7tJznV2YzneLWu0HtI
0Gykyhm2+OKuYS0c0ieIlpvuSl6JuyUQx8IJ1Gdpi9l0rlfWpnlWjNtxeCnbhfbol3fr30+ozxKV
esD1fozobXUgl2EkbGAVOqjwgSYvQHNXP3Ud87UyWkgbvijLWcA20Lg0NUtEC2E2L/LQwgpDIku4
B3m3AfaMZVN5vUz5+DzBfweaTdAKi6LMI5nmHZLU0h/pa3ARyxKh09/5dy/+O84sVA5At9B10M0z
hL1V1IBjApwAg1vCLzG3vI0p4hLo3rUQNt2kdaS2XUgWliY6C6WhVnlK3DUGtaRyX21b8DbqJtks
glOn/tx3E53FUgveTjRG7EgPpzFcKewMgTRdhTeZuHuIi46qS3sDTpwcN0vH73Mu8u9HnoVX3xda
r09ZTHXbXqlOdTMhJ7UXa5tthle8IZ3vA9zn2+nf4WahNOX5DRmaTdp0Z7ON7cjAmEVZOuJLCzeL
oinAJUXO/iwc75L/VVdNNkuJ3OdI8u9kpp/x4apNhgbvp47JpAI9ZR0kSnn3/eeS1IX1mQtjiHj5
RZlQG+dC9PZiFId7ucKfxlKzyV0v+uklBhA0A+cAVI4gAgYiRkPSiyxXWAnExwR/kyijNCWUrXcj
aN2+yKuDAu+yV8vfQ++P16aUYRTuFQhIiJqwlmsjeG80DU9XKDmbuu7xxNTrbaRj3q4HADzUDB/z
wgJpW4jyH28fsL4R5CMVCwxTip41EZ0/efIFwk60humdqtoptyBkhcUzyLqLr6l7MnHYqD7WtdkW
B8UMdoSQCnYpFlsJ/qUAhasqCWOmj6kXFKZw65u3kvc7li6BAFfahBZVoFEhNkes17DUSX/oJiKV
YEsd149+Ie646Q3hDqjpvtClmzq/scr0sTSLx9YwEDIMngLXxAXMkH+o+skYYAb28tFNjFMzNBsx
B8c0mQ5mOKbsQks1AUrFPw0XOq3121WhSjZwSSa2jlQzk4biWGPChw7hxAYNJh3hhHIBqhUNMM2s
Cgqrcee35SmQg9tR0l7qWh35qu1ge/2w6lqm+ZK32iUte2nlxpP7jgu7RMFGBf1MTMOadSP/xrTB
qLptGb2FgvtcSL+8AIGppiJHPpr+S5wEdpHnO7HKnXR0Mfjwfxl6+BqamdPU0olyk0/nPF9/v08/
Z0jTSbA09OB0lWxtdhLcvIlymibmuXUPZfpswF4rUdldaP9/8X4Eejkhn2TV1BXE2/49cHHS66XX
9e65fZY2OiBvCM+Gg8XpqrnDdXv3/aS+ilUfR5uFfx4TojwCSjuLHBDJyt9GXFTapH/874aZRX8x
wOYmaxP3nLcA1Y2NGg1O7S71Jr/Is/79drNAb2ZCbgrF9O02+V52IgdxlnpXOvImdoR9/RBvNfv7
iU2xfH6tffx+s1gvVLEVYCDnns0aLxtompWjBc9NeEUCtPDoWZzdLOJHpYcfkxC7UxbpiA46BBxB
3zYcZZteaw/lZCu+VJ3/Kvx/nN9s0+t9jcRzxZg6j5BhwLesXrSu+JyP/7Nq81Z8hsHc0BdsDvnG
vcFkB6eTaCuZK+QvitNkIlED85N3qXsVjtv0tFQ5WDgC8w69wY7PBolN4yV3udhfof9D8ThauOW+
ih4fPqQ6SyhlGk1USdkoo9UB9sRJDDHgQHrSEbj9fkt+0az893vOIogotHKO/IRL+adzEKx0LGPV
PsE4txxEaZBFj+609qTtlYXQtXAW1FksibrKTPQic3HYlu3IwuEtoTOqIGA0GKYtYHf2/US/HE9S
sP9UkXn8pPSogzIbKZdaZ6/NHA12L3flqhKBCwc/InFh/b7cJR8Gm62fqze+rA26dS5oD7muvtb7
92wJ+/VFsZ2l+zDKfOnUIRTqklFQ1MN58zx5jMCsju0MGTtEFipb3rQ31b28Ei7NbrHaPT2fPkWz
D8PPVtDEQMmA5z81BVs72OV3gkNdZaM4iKJtv1+8L2oeTJWANeFBZUXXZk8501fBrJeldR6AE039
R+OVGa8NJNhQVVnWMv76WHwYcLaCshf7IKaz6RGuPPc2RufpKtsK11M9H7fPdXZGlWMZgPblwf8w
7GxJU+wCmhES+NnCtLlsV+YAcnm4yUkdv/+i0+J8WrwPA80WT2F/jhHGrvToHyXzydQW3vzKl+ft
wwCzSxwD+YC0OzHPSZU/6Dpu75egozMhvZE4rUFhkNCaL0kLDdhoQrvT3FtTo0tVjU9Af1eTPXqU
o3zlCrDtJ1xyJQpbtcrWMRj42tAugaGuCyWAWWtM6uVkzYdO1K77Pr6OQ/RfMq1698XypCV3qnU0
J8cEaZ8Lv7//jos7c5ZFiI0qClhrU76kmhqU3TZKgrVV3uRleiWjz6N0xipG7QfpqZWAx3so2D6y
6N//iqXVnBbjw7vLUFK5k3VWs8mux8qjVnv/3w0wyyZGK/CMxJ+Og3zfB7UT5f3CFL681z/sl1nu
gD+EMMAsB/tZ/JI67C955kiZscmL/N0vmo3bGbvv5/RlkP474rzOpuel5UoeMcWN012bHobmLkdV
5ftBFlZmXoMiqo19p/Dh/PHKQ38RM9L/boBZoKpjvZxYfebZqg+J9R61Cxt8aQKziIQzhugpFVsr
S/ACiCOkGJbIc0sLMf2ED7vXkinKZxILoXsnugGn0ruPtGr//Xf6PyI6nuogH3UZQuK/o0ToURW9
BarGPbk3RBir2WKbASvxoNstT9ed6DuYPIeo4S7VePTpI32Otn/Hnh0fgDrW4JWMbYK1LwpsayFX
VHjtCCj1jNA6Yu814im3jrRil2nePhTLQ9g3N2UodTsdvbh1pcXGKpWwGeilqlwlA2paouU++Fny
5AVGinO197vw2uEdIhCpfWY+Nd5DGserFhtvFznKwD1qAc4mlrnvh+jolihJiJdcv7LSpwQYUZQ8
D6N1aQvEhNIwunS449bpg9nwVRLp1NV7DLIRjIL4hW7Ppc/Rcq5kShel53ihj2p4QUmCv+VmuVMH
dYTUR6rYRVkEOzo8jli3CzHjD7z903fVTTSlKftokE3/XVMKEagEqLJ/QdOyWrshtgati7lltS7g
HI6xse1cCQVGAGK4Xmd1+DJWxi6yEBUZuwfV8g/xODq68tYjZhQ+RahLqPIbjpWvNSw3pfl/pH3X
ctw61+wTsYoJDLdMk6QZKtu6YVmyzJwzn/405qt/a4Q9JvaxL12qMgYEVsBavbrboxwbICsEbZZx
V4zqdjZvQRY+axieE2SJN0d01dYutsPY8oxCU6MrY+STWvcMFC3amANLuW4FF0sw5jzU0ULMesZg
iztCd2cn3YBqwIvxwLCEp+g+vmlvFpdfIb9q4hfLMiaeJJE8630W+8J4EEbfUH9WIyfjuAJlgje9
WIPJOEooC5ZJCaY+9O1v27S0y+S4iK9j9jPNQQWXKihZiA7BRUUtwRQk1+w7KxkgCyOW9l86Gyaa
heDRHCo6gEKLyMIJPLMyqLcTj0Ai2xM20VFfzmNE5Of6wlfzRxScKIoKHPLnZv+FK626UpnnJI98
gCC9SsXwIyjt6iRxk0blBJ7fXKXPtZjbqmJWojGjUD9D/NsfIPQmZ9YKUE9a7WO3yU8gk3d4DOpX
sE70mD+XZW6wnnRi2Fdx5JeLtmlBFzVpEEMGIHOeTtm0gbBUmilQvk62M2gQW1BZgVwxKBdUKSEZ
IyTQi2pAhZe2lgJ1q2w2Nor5UKkHKt1ewceuHwg96H97qM9fy1x8EPK2WpkPkT8nL7r4AH9vg74S
ulxQrwnyLciLwIrPRZBe659cfiPGFHJBEQHuV/RTDmiBJuau3oKZR8wtU4ckVbzYZVocx7Jwh0Xk
JDzXE+KL82ES4gG0sFlQt5FP0fjNz+4UOYNFBQJVVH33/KcajdtrX5iJ60DmkDQ2cR8MSO+Oua8t
vaNhDrmuFYhT887zuov+PE8mkk9lUVYtwaN3NutNWeAi6ZW7fmWu+8rPJRjfEY9LKaO4Gvm18a0f
HufgLYk5tCRXQD9fjIgdkEuMShvEEodE1QEg6U4VZKQNWIIt1P8T68cLNAIgxjptYpQJJ8GKO45d
cDbJjsaN3aSbQVpgarWHzJwQgWztl2E+rn9Jnotix+PAQoyL0WObVPEEpOCQWkGBCyo5kJz4DobC
vWKDKKnY8CYeOVbPluXVEe/rtu9g9TWI2MMaSVi0AMk6gFMtgxg82GkrEzPutSbyIs/Vqsyn+SmM
w5GKLo+7KIv8FJKNhfZhTllkdUEOgmDIP0UYw4oXF4gnyg7W7bTxef2TnydzV8xRYVxPHCnz1AqI
QN866PuS7bTFuKCyC27Kd8iN27oLyj5b3fYHNG/c4D77pjumX70PI+dDcAyVnaVrRzUQNDOJ/Eh+
nmdI8fHwlxy/cy6AXIRaKHmoaiRgAWmASCDajWECiaUcYbe7kUTeaOC5sLz2XRnHswwNWL+bOPbr
RcHg7gDiQFO/L83ynoTfx6C4mUC7XWMKoIBGo1aUJ7HJt33df0uawVFmfWso5HYIU4S6EFRLYIYY
SA1t3CUEbfQOo6OgTYz3Upy8RJiXHfA2KZWjLgP7JnegEoTSawj27hD0tmHhdbr5HnW1bnVLey9K
0+gKC0rT4ZA9QYWDc5JXIEBfEjuWyLNO20wMlEk/SaeZSsd4WmiLH9mDgDKncFvvhH0Ivjkb0BhU
5FBIFrz1O/0bN/L5zKDh9vKoyyaDxC+S5vBH+Cy/FjuoE3nFC6XKCgGU9EGU/x9qgdfruxcJLRNJ
dbUfQmFKYkTS8F4/VTuQV71NKLRStRRlo+z7XXQovQ4c+dw0i16nf1+3zy0zUVUztVyuSzPyExlg
YvDlzC2ERaPQAgrjiSz7Ivi5/pGvB4TPBZn7XSjJXALpFflxkNi5kThzMDgDuA3Xl+GeJRNdA0xG
zhI25MsICZQNLAF38ksjWoM1YbKjs6unWMZocShyIt51h/R/GyQic4naOFVqadBDH1hmizIWCuCB
5WyO5r6/PzXC8uFo2kzGocdF1XTb2FDkf/Wi7WonfFzc9sQvV1/3gZ97kr8axtSrcwzFj9BPRwWE
kggwfQoBVOQR02kauIN112Pb53J0+xd2OAdBHJRTSMM5FRqHKbiiBwrvDb+VeWWA+dLpEJGJo0MS
pIapGTSNHd3uEb31ff+93JVOU1u89gbvajAxUxozsPpGuJPmfBTGo6pwL8a6ORORcSXDHKt6ISER
6rwRApgAC9T3aBVBpSF0qUw5NAMNG7AMqGnc8q8Jx+ig/vX14FphyiHYjnu5vE9QnDMPKDoUluZA
ZcYeH8UDvup/mebnmQPjU+SpCYsm6MzT5FFYeXsLVJK6a5GAyNYCcWQPdObrFsgzCMa79CJe5pKK
oSIheqrMD/CkWC1SQGmEEGIq/91iZ/zjhTkkIYa3ZBVFlbHAEsHiRb3sUu5KJNfHviab9b1dB5v8
E49QOf96ioPa5iQWcYoKYlHlxYhCnQWm6mc6HKDv1ldTOZ/y/GsudjfKPYS6W9qYHuWN1g9bUXgA
KBAE7PlLNxTHqSlBjgtlm6rGZNVDp+0EKI7GBTg+YsklwnezXJ6HobyXzBN0Yg51EW4jcmqzX/pC
yXnUOyFZbnQAbOddtpgYshvtdmgOid7fqpAzaMXtkMh3phodNHkEX1b01JJqa4LrHDLJr1nYiA5E
ZjZJqYAGOFX2aSg4YOPgHPJVFOtnWYuc39sX32HWq25MqgXt3X2w6QHdA1/85r8oE1IfsBI8zoiS
i4WiXgmCsTJCXy4eIEiZauK2Bt+0pja8i8RbifV3pYHBIeDVfEpeB97gzDMBPahtCt9oqE8AWRE0
XuyRWxjheISzo7rYY1nGklRlSGvoMLQIZlXPgHIwREpFB/ooIvT+lt5dv8jriQ1h+w5kUsJMIKgA
hZVfGr4IxZwFIz3ri1x/cP4TGc+zYhf7SkSzz5I+CP0Z/PupggI9WEbLsbDAoe6oyNyjGP8Iwoiz
uStDaF/C5DmHvVhYmSbA2RUcJdxOtcNDCEs5pl09xx/ABW6QGZ+ZUnIgA7Y8LM51jNOnQzo/HC4W
F8pBzpSCmsamd2WbXiF0kP3OKnfAAFnFRuKAVnhZAVtfRb0zzpoYpNFNAVebAdwR3efFmw7u/kh6
z0G3Vm5J92ZWP9bPl1PcJjKTaSliGkRZjq3G2mF2I1t5gXLY1jziqeYC8wkVN6RBPB/MXZVJuMK8
0jIQx6OcfNPdQLL2IQeIHlnX6KBwcjvcDr0D1Pnf3eVzAfjiVE3InkmdgmePDFLHwhsOo9fu+C0J
TtLFUoxpWmTCEaBGUwPuGr8P2sP6kXGc3Jke9WIbWhcnUlIjNw77mzB7BhtIc6+kPJwfJ0rK9O8X
q8xLlhpDMdM6GmgUk3A3Es3StV0O0G2Z1N76nn5TN/zHz5xVRy+WG7Reqxs0MU/Nt8GRHOElvlPd
wgtdAYyu2Q/TBWekA2GpW/mAviWImnhZwZUYpQK9pYkgliUKGwynKhoSYe5DvyDioU/QeJTIy/oe
r92LyyWYxF9QtZioY4MUrrvrZsholzXHaV6LCJcr0L9ffMSuJcsk1ED3QdTRTqp016dPGIXh3D/e
Puj9vFgF+gFlUXUt7h+wnwaUv/Scx7xztTJzuRPm9slhC1gWOVcoBgiMgLgcQ5OoykD5Hbze/1NS
Fr/RCa0acGTl5/pJXU1IL5dn8vscGkdBLeBDJjtj35wSUKZTdGtgNVCq5tHRX21sXK7G5PZSms9R
NnfIj8bGHooMafZxrAcnEdqHEWp6kapYqdx7aoRSghS+tPOuQUmQs+drrZ2LX8HGvEVXRNjgQMsI
4SaafkUpVP8gfmY0oEnrXkcDzR1Bt2E6nJU5t/ZfoU+d6tks0tiH5p+jIeCNwp2maRzb4J0pG+iy
oYecW1/jTIPM7pddr8vHYdG9aCotU4bSlICkHhJ6jbDTITYYQx9z/Qvz9ql8tZt6IOB8XbBPU2pu
FMXHeKWtdPPz+irXosPlMTJeJiRQqcprvN3I8BBBTDFCZzgDmn5KeK0ejh9g41xaLmkKVS+A9vfE
E4kDGLg67lQMd4N3Fl1pgFCMuxnaMocavjvZQogHAgvaAh0efZ97cuWMb9zMjaYr7Fvjcvusc1Iw
uVCDSfDcJBRAYotiDtXyhUPER4hcXk5xNXG7XJDxVKTuA2hFYsFsF2/JYbJSNOIlt9jzS6e8D854
pSwNc6OWSOgTKJ3Uy4Ns3K3fnatR+HIzjCfSsh7qjQ2w05T5gaJhg/S4bHOI+dx1L62HfBAby+4q
quNd9LRiZQrcohXnBrMtRGXQyrCRESdV5J5yM2/EQHqOg/S9jiZvfcMck2SbhTNaVnU3wyR7+jrU
f+INjnvbcl7avFWYFHs0AGrUIfcBWZzAUrsZOj7+qCjO3+2FcS9yKBaCYGJ+Qc9eiyF32tqwJN7E
7dlLrtgX2wUMjW4YlhDuJbgtFzBgb0ARJXY3QrdXIW2yU7aC27joXXQY/4Lsz7syuzUG5u6DF371
j3dR6He/SERKyLGHU4yI1YBivOxDpwuLfVkEWH901z8ux/TYpl/SCJOcF7iTSfk69D8ljedHrtVR
LyyPbfqBhCRcSIvvagwYKoYi9dDUGBBsN6oCvpX5KQLfyvqWgG9f95UK409Cw5ibCEmcr0TKnTBM
21QdNtANB7YNdEyThtZuDGbbFtBPcYSUVtZr6rZKR0jyGa+Z0WwkIfZiE4w0SYVutKz/FDJw75gg
Uo5lMIlBQazr3yXIjGqgqBiTgxTdzzMmexXNW6IfVDy6+ChkNC1ayshUW3MOpdK+2hgQlEp+KtCg
GhJ0EtHCbRsMIIcY41BMK4OCL4GWIukkp5zACr4cE/C59qfKgL4qxJrDgxi8dmC5asUclFq6L9de
bHRupYLi5VYEwRv0YmsPA+KOgKlK3FICpmo9FaCQCUEvUXYEEMBrmLBQI8hRx0cFeUFO0c+DrwMw
Dg44q+8eMvm2qB5KeEAjqmxdO5J+V4ggJJW2uvQhzbEnxR9UszjqoJgJOS8Z4ViQMD8I5V9I7IHL
/ltU3BDMGaA5SjJ/An5T6iTQ7cu7qHxsIOSI8ouVhJsG03dyi3wsupeid0NwahCxyyZUVAHWHMwP
jWwV8haNsS1UmGx8a2pii50JMdt7Azi0vjetqDstyqMCyS0z8MXorWp1R5yggK3fahJgeuh5hIFt
AF+ebKBKYEmAMKoLulVPkEXDGXj1qLoDKpIyRNpDRfWqMLbqEWg/KNpO5VuC/3lpfDkuoEr4TQhe
pImcZYmBlwOfEGrH+AuKHHYj/1KlbEsag3OhaaRdc01M8JqNPBbFEsErr+cNkiC3F3YGyM6B8dwI
QcHJ5jgegR0Xa8xBqCUBHqEqX3E8G6KonASL4xLYiTBEjQ5JKdwbxj3B9gETqYXHSEqpOrczDwjR
dcp5BXMiFTse1pN+wAMZKV0ACusI4TaNnwHF5aQZV6s/F87uPIl94biJoer9lFeYQkON1tCO81z+
SKEQ34j7aXoWppOWfk9h2QrItAhUxaE5uBSN12S8oT/eIdK/X/yQUhLUrOjgdRP4g2F4TyOBcymv
9tov98oEqRaginTI8bijJWmCKWErgp5dA091zkw1K1RtqIFBkEHR8KdNdccXdblaz7z8EUxWHGUi
qGkaPNln86XFqx2E/VBHhbuUM3VTYmwc5OkYj0utuoViItiFiAx2ejUGi/ryJ/iZy9/CJMxA1Iko
J9EHSty8g/f7achf1iMb7xYzcW0qM8ilZ1hBBFJJE3vbrCVXy/4E8QxpVRXNWhA4aSzjcQj/HAUi
Eq5op21m9Bnyu1qzpUPgACEONn/UxTEMG3Ileq6nPZ/r0rB+eWmXrK8nAdub9W8ywkrafA/Mh55w
uNl/8xj4XIdJKDHJXwc9nng+scCHCmZGjwpVZXhMFUf5gXiQrrSDGwDbS6t0hF0zWj0PFPmbR/vn
b2AMFBCjWV7GJDjFcaHbYlV5VYvwo7e2CI5QuR022TC45qTteslQcY3HYxqrnFfCbwo0n7+CseFe
wZsSGrQx3njF4+Loh/LJgAYT5XwZUgsCls76Bf6NvX4uyNhrPAWh0HUlMlvTosxl4NsCV0i8m+46
l0JJUo+75HWj+VySMct0MaJGVM9+KtioP5J38I/pnTVsY5uOXgrjFmxQYPLkFH9+86D4XJcx1kzG
d9XJgmriDzQ//OnnkHhQm5cOpZ289d8oU5ssu8vT8Co+1v74UE1WcOQBsbi/gskdJmMyCfjwAjT0
m130TUB3/Sn9WN6KUwa6WdDVTa7hVXdI1WYow0O8UAMD5Yk3znNu2f07hfnnY7BUkii/JbG2VKG/
4IfE2/a2e5GAjPLLp87qXBROHLCDnAh0kbiWdj0Ufi7N9OBVWRTGRsUdj3bQcnqO3XKjH1WHnj3m
lt5iLrk5/aRre2Xc2Kibow5wFrw0ykctPAu0yEEczWOO+U2y8bkxxo2VQik0SYBv+j9p0chOnA6U
oAT+2R79cgdp4AddsSYeFPo3kf9zYcZ3qbUkj5JUUpQdeENQTCHARAdQX4akM7L2bXaY7DMRoY6J
jWgaaajgHeuZDmTtKzOua5q1EEk6fsSkKh/qfNIC4tSj35ODpkD/SVQGTyCCnYu9W7StIwrGzzID
5HToj1pXn8KEyjqdKuBq5eo+r459eS9CITzXIDQ/6Ttx0W7npnroajmD/Em6JSR64DhDevPWtsA4
Q1kf1UkqBfM0KKkNNShQR6bOIqm7pov2QwRk0YBZt3K4ndLtMPBI/q5CjC7CvMk4xiwU6hJyyChP
P2O+gZY4cH36xNUeKS917WX74jZ5HV/II2ffnDjP8jVP4lhGgQ6LvNUhM/zY7PqN4M4KxJtc83Z0
KBmFiegPKWSeWgQnFrAkloJQylmSGeYpz3btYGyEubSW8v+f+NyUPj8sFL6+5jFQyjGEnhpmjBG6
rH4rZVcA3iistusfct2zYUrz6zqdFoLYJ4cJBBqxcpQbEqiEry+x/sF0kfFlWivMIxpWKAJjMCt5
birfHDhPs/XboIuMG0vAdV/EAq4h5W5vB2Au9J0svrfDyHux0Ij7e3uDLOrX76X1IcmTEPeuuEl8
0UWJDww2PuBt3rIHQAj9V71CJoD0lk8A/Jty+v85TV1k/FUmZ9oQJfiSKHx0YIIznB7Nr53oQJP8
ntt5o+eytlXGtQxh3g5VijxLr50K9rUcDAdsWPGO7Eun4sYiTpqhs3DFUqmmLu9V43+CIs/yj3ZD
WeDrp+YgbUSv9OKTspfAcyFaBEHBdLhESzxjYNKtVuvAk/h/Qcn0jD2YWfbgX32AsGdrT2/Gdwnj
ZFb9FNZW9kZuMgH6UlYPLWPDi9zADg4x8FPzgeag/da47Q+zhWEeZAmpI0BhNXFDpMOjLTwOt8Xt
chueMP/eWTwliKvgtUvnwSRsWVYZua4hKDTld62pbpY6OMppuEvDX02e78B6a9Vq4SUhb2iAuvuV
K8NiI824XAxNTYEeNDWQdfZuWD6Foi+BWH4O1L/zK2druXjqqSNZQLeaoz5RggMlJCiDaHyKas77
BtOdXy0+UMIl1ecRzw3Qi1NOEumQb8BNuEG75+4PIdAXh8eCLSClVIlKBzqnWFMdpZScoWk9aTmJ
5vcuRJ0rv1n09F4JfhY579HOOz7GuS1iFCpFFGDMbj//UqDAp883mD/Agz2wggMQGZmref8FM8wJ
Eec09eIoxT4H5kmEq8kxhpBkmNJN7loeqS0nWdFZGKIgz23RJSKtNok2KDt2AGIPL5AGoAbqCX5y
aOz/4LU5wYmFIsoB6t5Gik5CsqtuAsyxUL+SOCiov05YO32cb6A5zamPclwZC03s2irsRoxo+l1a
WKO27Y0/Gfy+vKeMk6nMTquMBsFIu4Mmbde6dPQhdD9iaM9KFhiC3f/0/L9eeZFNQwTBnwRgNxME
tcmMpEEmlF82nZz+R/dY72OXPkMjp4ZhUio5VXDM/egBXmpVtnb/B/nMxQ9g4mIcgDq01OLE7+ll
1QqvSnZTqm3WV7n+QrpYhkmtuylZEpIXMfyO5PWLtTj5XXvECw3g2clGYQ3hZNyav0AMwld2vWqQ
F4szkTAPJCLKPTDcaWi4Rqu/hA34+kTpeX2TV0xDFnWia5CxVsAOwtyhPhXBshjHmZ8r3yOts5DG
uYk6gxS05iVu9L9iQtPlUiyCJwrTvDLFLsGDM5Ot5Od8nGtreCPH0aPUC+NBvmmeFwx3gaLvNn5Z
3+cVa/yyOJNl67maGkHbJ36Hlss4vAQ6xxrPuMa17TFRKlb7CJIxSebLd1rmJiVmst3OeMKjDDLL
oH2CiQo9sMK5q7xQ3OAA2OJr3myrXykUkzt8clTOYm7ljHPAMpOYUwIW8HZnma8aAJx3nRumBpLz
xRrKt/VPfK089OUbs8ErA2NxHOYZ7GV2CWg5szPO/L1xJcChO2SMIXJGHrnktSLsl2UZdzTmZpED
h5agEDy6VHKx3MQbOtBNE78/8OpfFmNdjzyA1GjoMr+Ua1cINo3ccdzOFcP/sgLjdVQ5nlJJg0Wq
U2NXGnhNQ9C4YG55/bR494LxL00YkT7vg9SP5UdDvhWCagf+oa6YOdvhGR7jYEBhtsRiB6s3KsOT
DNOtxz9o2Vx+MRaRU8RpI5nBAttGI1nXZZskH+sf61rI+7IE4z7SMjZbMykzn5zqH2Foza9Rj7l2
K/huHvF8wGVbWgtpDTRvSq96hQjYuJ1DzpFxbgY71T/qJAfKGT9iSmfggHLLaGtLyngnxluG8Rhp
XJERtDWJb8ooXkk/BOlxFDjJ0bVM8MsHZXyFOdSmoQQF9RVUMkhxmpNwr0Du6x7tfOowQhuzVYlV
lhx2fM59ZOf0S2LUUKSHeaWTYpWaYFdccmJqoSuRgEXjRC0GsmYBS9CequLMT9WJiOeBQyjE2fOj
dpAP0V1w5DVJeFtjPIfUx8pSNmnmh8JDYdyp4eu6FfD+f8Zl5GrQFYMK/w4Mt0XAOhLK7voK16rh
X64F4y06sOGNqjwlIBfQnTI/kvQ2kB6rftsOd1L5KECBQq1lO8LIrQHy80Zub5NSB2Kztzm/hG5m
5RBZAIU6Dg0RwhDhfFNBRqHct7chGtAbYMfO9m4CeuM2t/OLueNhgTkGyCIrOqHO61YyUz/MNCso
xrsuWjYzmNrXt8hbhklYmrFIAqLABFPjYOalMyUfgOZyfNa1xztO1JRFxdBQFmSRY02XjTrkG+Cc
wbMrQcdkQdfuhXKRAHq7KVC742zruvV9Lsjc0ipO9dEEEbNPAEIK0hjiMK9l+S1eGtzZ0Fn/hr/J
eT5XYy5shAm0piz1FMmHtgGKp/KxQ1CRVxlglG77jRbC562aWxNKCbv1xa/b4z9rs1e0KdJ0KPUR
92Q8af13MrccI7h+Qz4XYKKeJjfKmGvYXFvQPv7z0KlOnn9b3wVvEeYaqo05JfKspv5CfoUJmMmS
b5Nwv77G9WTncyNMSBOSyliGWcMaCdQsSLfp9WqTgHa1iGPONzuPAv3bcXyuRU/topIyKhBi6FTc
Pzpq2drLS3877NSNeDQfO1SvME2G4fM7zNTjvZ7ZZE8DXYhKarMB9eE+sCsexodjECo9gIsfJMWi
IqrjnPqS8AROkX1eapa2oACSdPeaxqOH4V1KJkGe8jY19HRK/bp7UlPZnorAWz/M82zX2hdm4tyc
JcEUa3Xmiw1mbygk2oLydY4WZmxNgr0Da8eyVUFuKTpg+H1rQJGGAdfOhnhMggIaH+l7bR7o0smp
jM9ph2WJ4xmbFvfDrh8c8cOY90jO1NQVUxdERIbzTkt44iOmDNpqO4FyoPng0Slcw2V8+RmMM5Jj
0RjLusnwwhZt4OOtMrUCh8YrMNP5mCze8ObSOMZLmCaZaJh5NwZyis5S7+to9ghR84p58PUTvx6L
/zEpwvghCD4OSbooqR9ptW0AUaO1Rwn6GZn42k+tJ9Ypx4h/k55+rsg4JW0C7+/S4EDJQ3MDzo3Q
AtI3dSOvA1uKodgNlIePpRNDQ46zNO+LMq4KBHUZeKxI6vcK9Eo1KFnm074PeE6BY6aE8VJBhsFo
WUDskNInQ/g5dzzZ0XNhYcVKCeN2injEBJGIjagb9VeLWq9Q7vr6Bii02xRFQjRBDgulnKlP06sZ
29W+PHUfwncuwILj/gjjkLqqGmtwtSCIueE98TC2eYLIHzWL2TP34g0IcLfiIThGnIIQb13GSyXR
MhvRgCwurkdvRHOkIzdoyjh5Gm3nmYOG4x0n44BGycwlo8bHToMHBT5d5SdyvIvJOBe9JKaSRHjI
9/vlvX0GHxXKvaYd38g7Kt+4QbvfkThz55xvyFJVGxPRhtwUU7+rt1H4oWZbQSEPIFLfL8LHuo/h
fEGWsJqg92EkEQyiHF7VcXQEXdyur8DxYqwcXCAIqFIpTeLLfe0aGrqYU/hYgItzrvRTkOh7re84
j93fvKf+8WNnguaL2D+SWYTWCyJC63a7BPT9G1wMxEvNr871RpD5Z9E2fOA9RX9TMPlcmPEvyiAv
SUGQBZnkftZbgGIqewTSXc1/mHnzKI1ACobNQSeGVaTNadAqq8MEnNrPPngGfkAJ9K4AtkyXGmuR
fiaZegf5q79ztRrjodQhLFMjRuY5zIclJFvQGHSBzMlWOGajMe5nyethyvo+BSXiUQnanRgXzqzw
iHd5d4txNno29d3U4JyzoQb4yIuTn30V2pL8qJc/OPeY96TT6I+5uFRlb0SyJOBZQAUwoA/vVA90
+HnGXOHyxM+ueJbJOJ5AyYgSV7BMlKV2hv6hxbzbyjkjncliMkMZzUmQECIUVOgj1YXgk5trnPIJ
LyLqTBqT9zqYfWZspHbBmXGgr4F0O7s6OHgA230tvHxTOwTQ98iR3zGHB9iR2x9472PO5zyPXV2c
XrwIkyoCOe2b6s2sD94YcWUM6YmshH6dyWHQQJ+GIMH3THbDrkO7TPbKycKc5pkpOXhs4HtKzE04
OWjn0o2QHucD70w5FqEzDqjoe6nO8zbzK7XZyhI4v2LgSfpdqT5FeueFE0+MnudrdcaddEtD6mGk
t+hc9iv38b687QBQRr/FGjaqiJowD5/MS/nPgs8Xp4nkBtFQRHYzeBA4tPqPWLNNEJvRAmr+AGW9
/vAHaleXrwyd8TWpgck3gyAbR/poFxDhS0V3PVLy7JFxMLmqKFCRW/CcAnawDaWTIgO6mfNyYOp6
164p41imCANmRkozmghqU7Nqj8p9ofbWIL+s74f3nDAYBzNjboU0BdIzekqYPcRYXPYwvUDyknLK
iA7SYFwP8Y2v23WNqOjytNgxkHTSlywO8ZKBvvtNQACpqnzFAXra7d+Dm9opZis6Gp5GG7A5r8rP
cQQG+4ySRImSTtJ38XKjfsi1NQWPte4nEebQVQj7DkeIj7wm852R3yaTPR54BsLJIA3GFYm1muVK
jOJH3t0s5MmAOBtZ3qB671QjT/uQ41kNxuXEaS+EOkEQLkTgRPv9yOXx4q3AuBgw7ZK8hZqwH8Sh
G/QP4Imz1q8qxyYMJl0hZjVX3QDTa8ERCG4t6FlGe01bDk30c30ljpEbjBsxixoC2h1sYpL8MH1u
hGOjPqwv8ZvW8D9ZqME4krgWdAhjwDtGO9p4LzfGzQJ3jKgD6lhexOEdDuNOpBZv91kaUqA1RSse
wBw8jByD4izBDmD0cb9IlYDbLGEwuEvuA3lx1j/ZNUT+pb9gpUXGIeyhoYwnV7brduO9HAIoZeaW
sjj9E8akyUvXbAjZ0CkyyoZlvCQYMUoxmbvp0oN6KPH2PMSn8CE48mpNvNM0GW+SlGVCDPDe+0uI
EWkAVLLqNs2O6SJYqbKAnfBeboB7wpR9K71jAG39y/Diu8m4knCRg4iYqHWp4OeaNLd9pVNPyobs
m+N0bE8KJsS52RrHSkx6Iy7ieyEX0IfTsGgvVLY4KNspjUFswQO78y4W41hmjIMngwJ4TA6SbIXE
Tpx9X/98vBUYx5L2M/SUIFngY3y3al4kHu0Y7/9n3AlI/RWIRSL7WkzVrogGDeKUU2ThxVJ25GGZ
Cy1XF9pasgxpD+YnRFQMvwlu+DTdB4WVPAt3wiaho2j8qTveBhn3ohhDW2ozPHOGh10TU8jQ3d8c
kcpOPGR6IwlTBdMPybwJarKtktlbX4LzdlTZaQdNiNKxEPAJR7u5WZwW3iW3jRvVMjeozPs8QYJ1
81HZyYdEnBXDaAyEs1G2S6XYhOqTofB6PutHo7LDD5Ck6hNNxt3uAMxopG2iSZywzHE+kH366gdK
xQQ1U4Sku/0lnMr7FmyTYwISWoxlUST+HnqlHu+lePXjGSYIb3XDICrbh+7NqFEwbZ34AaQEY90u
wsmqBYVzJXirMF5dyyEVR+gqIQa9m9FXwC5SKaG9fvGut2guNsN4b22WIc9ilvRN2mGI/KY7VSeQ
OlqLDe4laAogHaXxLIfuB9mNb9xZjqvv0Yv1mQOEIkNsTHGBOwIwafUd7YQIIwqv1QkvxBvxW70b
d8XkxmAFQSWF+xq+ekMvVmf8e76AFccsMnjfcTwk5oFA+m/9A1+/oRdLMA4+GGSxGnNskAovQypN
x3xoialz4CV6PHEARYYw8R9Why6WZfx+KSzFAr6A1G/kI9RjvC7htdmvv94ulmCyyEzpZKOkKVG0
G10zRh8odMmxeaHv7MnFAPAL9H0eak6udz3duViWcfhak8v5JAPuRfON+o6K26KJKOy7W/7MA8cI
2T5emS9R10LV1k/BjDQGd4UMVDnhFMA4JsC28SBNGLaDWaFvqxE7qierak2nKkxryOJtY0BXVv+j
6uvnNySMc5GznqAhj3vfDYKH5M1W4l9VJ/HK7NR5/KuScLEM41yyKq77asTdH+0JMr2FMz5FIGWk
FdHmNXZ4bEzXqz4X6zHORNeMYJmmmr6rhXegizcRfJlp987s5N9BAunxEPfXcS4XKzIORFDnMWh0
mJm6ibeD7PbT4/QW7tOzCQA71GMeTSnv0Unw/6jedLE041gKRUuXIcdm1SRw5lYFjIcHR+Rdf8aJ
JLkkRe2M3SntfiI/OnBGpOnjuoOkP3PtjjBeZDG6qM2HLPGHfl/IOgjVBS8sTaszEk4ex3PFhPEc
Zqkveg4GirPKlRGCv9h8STwTEvGzk+Hp+64e+FQJnBDD9uqSZVmCQWvhJdObyVisauHNOnNOiW3R
iQkh1ZLliZ8IP6ZuchIZU3SpyUm1eKswLiOUEkM3FVy3LmydRZS8fAJqZ+k5aQ+9UivXge3MRVI0
61kFz4T3qmOQwIqKXzWmSitobqocx8s7GsZdBNUSADHTo+SPsYQMXJhB1XBcIO+r0b9fvFMxqJJU
0lihKNw8ytnyIWiHriIR52x4WRzbTeuU1sjaBTWWsbGMjXg3unRAFcLagq2iqEmLivkOU8Bv4k21
x0Co+1c2rDF+ou31RK0DaMTmIKDKE9UZu96ak8Qesul5fSnemTHuIhqDCYo2KdIpAURvYHytMh5C
gXdmjJtoDPAwAgBGg75upfVHq+gbyJGv74OzCNtbi4GMkmUF9xy6RhAgbXaDUHoTF6p4/WH5GSXY
5lo9VEo7GucQPLrDLnNMcENgTKve0WpfcQu6vL/bGOMn8ilRSzEv0M4fsWCyX5ZN3gycC8f7ekxi
MUkCBsGgL+wv9WMyPkcKsfuQR815va5x8e0Y/0AqoTMocM8XtgCx/j/SvmS5jSTZ9lfaavXeIvvm
PDy7fRc5YyIAEhSHTRpJUTnPc379PQFVF9EhFKJf9Uomo0TPmDw83I+f44lObYWvQgdIXWeObj6Y
RDgmfTAOyoEVXLMGSH5+4TcKrambdsEAhQlgvky0GtLSN7FuREboSZfJ8k4uIjA/nkd4zN+U5/mb
+M3Y1LtqM3803IE7QlrNDPfcdmAx1TMOMl0uy+uYG/sM94keaX4kT6tQMKzbW5H1VNAoZyEGS8VF
JSJrEn9KW5ACkaVbUAUUdvOGFQxek6IVAe37Z2JAoxyHOnF8nicw16CEXRwiS2jRky0qdtVZkauC
lQfSdDh1ANPY3afxkh2bo4ri1n/6IXRdjcuToOYLPOplL70PN+IjksJhvJazuwwMEJGf6SaHiQDT
rCVCMPdVgOhxHFrqO7hlQKvzwsqYsAJzutrG6TLoeitcg4RUhzNVnNazLshkDU60KV6LR1bVgRXs
0TW2puLqtg3wTCTFdkXdJ1gAUv9tD7ov1Gb+gLx07DKfIASscCN+oQtrGYigukLF/ZSsxm8yyAJj
i//gXWwAhyVnyoic6braEqgGlzXwtOMC6h9jOGbKsJWybxPIUm4fJMZZpTubdU2cRi7AWRW0Rzl/
igyWTCk5GbdmjQz1wt2p8jCgqQTvbLJYBAipeKrLb5hIYNbqUIGKIfBGFrVIqs0G6I3jwlGEdcqB
UrWprDm9jxRgkw3I1imVqSb/6SxS3ijUJCOSwLZ0yMvPWtyXisDwd6wwkFbGlKQRj6mhTA5RsJuS
3k/0U9J9l6MPFcMNhGfdiOyieNKrUwcuKz1bgEveCchmx8rroPgZ2gzU1ucM1mFk7B+6PidPUS6k
NUaeAmteivK+qeKX21uUcWHS9TkpkI0WgOv0IFaJidkNJrhdjVHpYBmhYptgirqiWnBdijz0HVTd
hbibNSWcd3ssjFuZrqiBlCEZwwynQa3BXDy5bSr6XI1eVOXQp7olAol12yBrXFSgIwIuIyQcng+k
e1JQ9vEomNLwH64Q+YiLM95lw7SoIi4liW/2PbfWagjTNj1j7lhDoTxJFoaLGjQYirrsC3nfTpuY
5XdZcSHNLRbrTcglKo5ZB/qhZSv5WrBJBGvITfkhXkFJfVWsQfb8Xk5brjDT99uLdR0v9xVm0OU2
yERkCgfkP253yV1W4IadrFNiHJenLnaD0lXRlATJFYIlE8adMR4Jb11v57UzMuuwrAQYTToGmi4w
0CRY1daBlGPvDA+EBqJ1q9pSjoIF/g0v2yWeyLPJhIiz/vNL41cF1THK+5Z4FRk8rvW6+g4l3Mod
fHE1fhDVIXGTHBvR7TuTJYR11Z8ZoiFrmipKOk8Feg00rYNEDeEHShCrjrmb5BXD1TBM0IRFYavz
A347HgDLADygV/OsR/v1COlrFDRNkaoIvdS1pG/VyVal09mkaBvte1Ce77Wj7PJ+9Mh611wvGlwY
pVwoSHyyeeGi39kuytgS37IzTSq487/xZN2gIOlBapBVNrjqGC4MU09GLg9FA5wo5C1AHsKBFwGp
X3rcHem5SHxUmNhFmOuv7wujlGMtEIQW0xImOB0jqIZjB6Lr4ot0psyEdjYAMcyCGpnAX07FhUnK
zc5yZwxCzBH+ygko5MiqwXqLI+CVdvL61wKqC2uUuy3mTtFqDbMax6OHJ4dTpJJfy3hryKDoV4Ay
BevkwlkFAORywspJXofTX5in4jkFtF7zWMIVEsg1+p8tAHf79jUT3tXg2+BLYGfj7eVRX+yA26SV
LUcvsfQ4+qzuPuZCU7GdrID3IoJaOpTx1B/JSYEaKlpatr1oRn4HLVtWRMXazZQHGlspGesG9tpw
X4afVXiq0T95+6JhuKBztHlxYY+BGgQNZN4PyOStid6BLLLoEa+/0L8W8LzAFzZ4vRKbQQ/AVg0t
d0IhdFJPo739t2h6GSfjTPN3YSuZ+CjAYSSPUN4iGAsiDxm4vFu7hcfyN1djuIuBUe4m7DQuMko8
P/VBs5TuQQ80KIvmdhrEdt4cMzVyb6/W9Zv4wiLla3pl5qKZUEeQjvLipbwTkAJO3PSRFDhkNwUz
412K1jwWluT64/7CMOVx9JjPyyWGk9MeZiu/Gz0QAhS4+jeoEwBuDeplHu2BLLZTssNv+Lkz79DF
anaDMRmzEKEeIRwSFEvRZWm37TaqBVNA175sZO4ARmrGJJNlu2WVcjhZkMvxJIM2qPuY3G4lbIZN
6Bm7YC84iWPYJcMecZ+3zFFupeGzhZ87mBsjwdK5yqni0TLG51TIGXHzNWpGkb9YRcqjRDLaRgMt
ASGNEa51sbU0yH1wC2q1meDqZX6olNQTJN6eZCaKhzGrNFONKObG1CjAQ4/raiU6Meqn4VmXW0ET
OJsaiTGrtH5UFcza2C4BnsmGJ5S1ySeBO4Pka2ZWs64/Fb5mleamydMlysIy/nlBaa6Cssy4quvH
FNTgKjpZOi/vNkW64RJT10z9/i9xZlzYp9yQxId5rpYYKqdzFt/H2wCKOqjX/JWmzgszlO+J0d8R
QF8KmIxwV6h7VQbQGznHRFp35WzfPoOs1aPcTZuNBVjIdcCvotCR+ZWgFeDwTE21Y4X51/MpF8Mi
n3LhY5peHgVFxC0LCnCQTtY7pfZkYaOC8XU3JCitDU7iyxtkTVGAyBdb0MAw6KQsvgnGRSxRTmcp
Ey4cCwTqIxSpje9azBIVv04dcDFQys9kUaXxtaD9jFMld/QmIHjLVVeusm4zppsw3aBupEM9oV5l
6y7KrDI/YsMmrwit9A/C1cCtQle8u73U16gGL52SRDklmQ85oyDHhwTttRlZ+auIRh7BQjbEUZxp
Tfp5hs9cdPDA5VasLglWeEJTiWjyEoEkDhtgcpVnIv0ymK2dn1D1sUeTaY2xs2lgYdJqjSr0uEhJ
gBJuMhsXaWAv4DmVkA5tvPqJOwgrxhQzoiJaPEicJhWyfdhcBJ82vgarbCOjbTnzUR300ieGNcat
LVP+KKzkoC17hEVLZmUreGAEYZH9UfzgnAR904RGILtv9+keolbWbdvklNy4S2XKR/VLFUBtj4PN
8UHUBjOSxzXE7B0eD+xAO902xlpKykkBllrVJajRDm36pGexFfajw3O7JWVBdFg+SqZ81FBlfJcK
mNHODu+DY4MSb7iuvWVb2Kg5rcT99CO7l96Qhvk0bJ5xQFnDpDxTiXQoJ2bwG4T6e0LWC/MqAt04
BAVj9VhRJs0lkoh1Vhclrhg0iZNSrNd3cEeLNW8bNK1AG3atfL+9hsTp3dowlPMZtLwvVSHF3dnP
1iB8zDLnZxEkBKRDvnxqfMuwx8qN0GhDGdoxgirC24mgyBEis4nMBPlD4H7fW1B5A04WrqJj+JDt
WDE841jSEMQgboE3bDG52Sr0+52+ysHYl6yZHbCMZyuNO6yKSpV0Admfn+/11szX2T6yY6QrszvJ
id3+/S/B5L6uNoXyOEilD/0UIVzgk9hUVKAOmXzfrL1Js4YUElctenvOyILfExRCyEKG3gR6asUK
3qtdUpssb8aaScrBgAmzj/gKw5JAUVKENST/XE1hvXdY+4JyLhwXzxmyOj+xtq2XepCBdHOXSUbC
8CMK5UdaYVT0SsD+E/a6p7n1Y7BqNsqOEEiKIErmoCNg2Mw2TOLxbxxwhYp6lqAMYzS4/0yV1a0J
irINSo/HdtWYqp/uw79GyopHkiZLsiYrOj1QpVHBh1RK8TldDto3N98pToaoKnc5m2NcQlezUpfW
qAHynRYXVQnmw8buM5M4TZKan91yJVmg/GdWv69dsZf2KI+ZN9CR0WoB8XJ91BfwD1aaoy+Q78hA
MNXX3v+/f76wRiMrazXjszLjUJXG60lV5s2YCfeZiAyHBrEzlHKX8a+Amy5NkvryxYNgnMRJ7ySR
4I6O8rDnI84rS4OBGWTMokoitgsj89JxgW7IyaHIXmMt8ov0XhZ7iKbqO8h9saj1r5XEL4dE+ccu
TOt+mmXC5g3koAM1ic1yZyBbHO9Zt8zVisOlLXIgL0bWREWktSKmj0D3W7CupOvSU1cEmEGIcgoQ
x96x/P9V53xplPKUwxyPdV2BdpTzocgjgH958YfKIXeOYAF84iRH+f72zryal760SfnNLoLCK5dz
0UHaSx8z4XfcjpCqtruHeB28lCN0gtHlDdn1DTpAdt1ksmXHr2myiJffQPlUYTb4JuKRWk1QoyyP
AUiJCPB+emS3SVyLlC5NUX5GmwS1knKsa7uUZi411hLnZjoZ22JOTUWSfHQz2ben+GqwdGmT8jUL
1MFqAEEzvM2nLb8m65q4hTv52mPxxnmqX3naC3MzXbsQL6zSsM28l1peIWzmfAPO8t6b/OyBT2zZ
VjwNfQZQPrWyV8NWnfmpZvMGMDwDDeaUoEShyqUONaHnxdW9QjJj9Nzohx77eh1D2Yo0asUQ7P1k
xcJXs8uXA6ecUr3Ek1Jrxs/dBCbB5Lnf5Y/yKvC5nbIOQPoqbvTKaR5ZaNyrb/BLy5SDGiO9SZIR
+/ifSnDx+mdBS3KiNdNFsaaYclF8uTSQYVbxSlwRrsDoeQR0Dv3MIGGwC2S0ZxC2y62VPbKikWsh
0OUwKTeVqk2Q9RHO0Bw+L9OdEBU2uBzXHKuwzLJDuaZGgWS5OCjoKyzWk/pYi+JdJJ+GsmQUXK8F
qJfjodwPOGXDUSNXZTJHdiW/N1rh95J/2wswHA8N8DT6HAJlAo/3hJw4wyRD+Taw5OJ90ho3U1SI
bHMvty2yrhMa5KktUz+3hkIOQn7HO5kdrAbU+jJ06hIhKPBosDwdYyZpNKckjDFkd+DpWqeBtlbu
FU9tAkVLS8HLd4WEnJPtmsSRC0Ycwhoqjdpsx7gRIhUnb0L6k0BZY8jGHojqDgEHoH5tKBarsMny
6zRuM5QkuYpDGF326prfpa/pY7ibv48uCqlebAf3s6+tmHkp4kTop8DFbqVhmwEXdKqxwL2RNlQO
z1Iwk3OWBlKM2RYeEV+ycsvMcVKOpsoDNBTq6k+3Vsnn5rjSm47GvXQkOsSkbPakJharVM04/zSW
c+E7gVc6jLRsBS8s9z0yU13RmL2sskJLlinK1cwKsudaGEFE5UdXIvKCYCggENFD42uv+n76lmyQ
NrZZjod1VdEMKl2zaGDXQfxMWIWMjfCUl5aWm+JokpbbwExMfgMGKJBPxxWzME+W7dZGokKhiNP7
ou5gfOmflXJxmzH9z3weDfLU9TaeYwWzapSnWYQM3YIHMvR1+6w0la4EoltiVHeu1gYvTscv+M1A
6UUtxKDG4T5rxs0sa1seeuODMJtDldtSKIHQOPMjvWVE0lcLaJemqRdXNau5EqtafDAe1B+Qzc7c
wNaAGk/82o1XlU+CeGj8eoElnW57esbupWlVjEJO8iiRkkNd31edtlMyxUSixwra4vm2JZajpQGf
atf3ZWAgquzcwJt3iStp5qSZ4SoBlpBw8jSy3bEK6KzXGM2hko5d3nQqrEarbDCJZOTgJ08yqMVc
w4P+nw+didRlwc4YV7ZBxTlCXSxFOcJqriC/or0qhKY6+Sb1j0L8o23/SqfQ5f6hfJAuiLxYN9Ar
ANmXKdSRBX1uc4i/3V5BxqmnEaFRL0LiT4FT1bqHZnmPUs26bYARltKYz1nOC7nt8IhVl12j7uc+
t7jpGIDoh0mBzHo4/gLpbEFGwrWIN8Y1OjwtUAfZ4qGDwJ7osxJ/t+fNoKlVBl0omrJFtL3M31qp
dEVdZAUxt6Mng2ZWQafqks0RTPxk5cQNdIRAOueQ2sHiTHeFU3gTU431tvMwaIKVKpqqjuexXkR8
iWCNuNA07oqHWXAHxE8S0poxVMklH0LAt3cKI+ln0KwrXC8JEd8godMhoUPEpnJPuYf/wAKmbvbI
KgFdfxHLgmbIsi6LInWeR7UqJYioAeGgvtdpss4Hw1uCyjVKwakiVBPKV04T/loU/mWVOtadMPFh
KYjxIdYBNNTnxm0lzqwH2ZxSzlSAkEHOvcoNW+MUswL5nBmPaWo2xUebqqwtdj14/PoY6qlTh0vB
j5H6E+SRtmaFLERnKp7+LNrJv8Gr/yex45dBKsgwuLZLUxVz3pG8LjpmPM7KNulOPgxW803FdSgd
9NBkRlasgZK9cJm/g4z3T0WpAdkHAaKGRryPkfYgzwG1WEU7FnzlT+6oP0ZKI4O6VGoLTsPUEu00
wq2tCE7wvfFlM+hNZVeuStdYJTkj6rjubb+sUkFHNNRgaGxgtegtQXWmxS5KY6NFq0QcGDhvxvGh
AUJyoBeQggBHEkcSDWNm14/VNKza/CggYzhx/Vor3hgeguRqfo1Rv4ZHlvliGQtDAyRIgTCYnovr
XBbWuFE0Lnd6/UcjnaL+IcJ7RMyCE3hizbBYHhn2r6ecv+yTW+HCfqaq8liqGvSbwzfI45ipka0r
SUWRVYuOht48R5PuJp24HcrhjpNkzmF8wHXv/PUBlM9Sx6Qs5gDnB5KLq9ohSlstqPvImQ293ibZ
78JjpZbO1AW3pp3yWU1VReMczQAugZmvUdoFdZEGAfSMFmIeOOlIaNHrK8+7jKvvi6yH+knbflQc
lBlzLkysaTKMU9Upy2ved40rdOCXV3NQZVQ1qHfQjhyWGZIgj2O47KpKnqDkolvShKx6rcp+oQo7
0Wh+LFBhLJT+NZazNyXrPknmRxmtpFS/dbWxnar4sywQ7SZL4cvCoJpjpR5VrpPMZK4lc0BtpS2A
/1FzW+bkuzB+MmLdKRLFwWeYURSYEIh3QPtlxRFvZeA4L4Zq0y4SeqYr0WtVkBSmJdRJdI7xMPqT
Z8rXslJ+WIj0YWk6sJrJsy9oQWJWYWJP0joqQ39RDD8vxW0wBL6kfbu9oc718VtLSznkFFxL/KzN
8SE1sKJ8VG+zqlTskX9OlB9y+hDPgdkEaxGwyjYId0NdPwjavR6lTi9kZhfdRU1t6xxavCMDDbp7
niBZ+9AbwtjJigGiSXJce6OQQb+9MuuosIxwtuIyMeUGFMqQTqjEASK3kAwycxn5NjAJ1cLkFgri
RA3dvun3LhEtMZ0sfn4Ki10WG94YLIjzR7wYAc6NBSjSRrGjDNpfCkhkRAeapBpQU6VuDb5SdSGe
DDAnYSDxAEywmIOWMq0MsMEC5yN8CpKIp0C77Wr5Oez8ghOsnk9KRgx9tXFK+PoQ+jLhi2HSxwmE
VbI32a3Jr4ERJhCkzNZA9GC1NvrCnQDVUbRn49AcSJ8GEHcs70O8yy+b5eIz6NslAv6JJ8pOySpY
585QmITDit8LnkDwAui3d0uHhUe/ihO6HDy5FC6crqjES20oLcLC58FO74lauFIgtc1h3Ir3UT3V
NoGYFKld76MjM6139Uq9GDR152QQ4FFnFXMPrWnRRKuYJW0aiIIhyebksTnGJmJie/jMHlk1G9Z0
U7eNImWTkQWYbtzkzZKaueErIkvP7XrF72J81JXS9FFWFkRpRHkg5P/Ate3AZh25IGDZa9byTioI
oHt31fd4z63ad5mBxGLNL3W5BEHXd2kM+8Hk9yO4fKV9qKH1t3JYYNHr0efFUCk323HlbAQBlpJ0
GGUv00PsQO8EORkJajUDiN+IWHn9dNvFXoWoXu5fysUaYiKicRsDTFYq+B2dDjvG7T3wXnUPRHBl
sORn9aHcTk57kPeLBSIad3wq38W7wJp91qa6Kmd2+TmUU9OEPJtSdDUjKa975VNjF6vKRfuhAg+P
JONBtnkXXSw41z7IogmIyzg/OaGRBAYIKbEDielZGDudRqsqyTj109jFBxHCTGq0QnuEKcSftxfi
auz0tfo0SHWIgzLoiRON8/XQqm+1+pmPIu4wg5F1ZI2GcliNFvdDpJKCWPkxt1BMnwungijE7eFc
1ae+WEgakWpE4HUOYyxkthJc2Wq9zgdu0gqOvCNt5h26qtJjtG/eyQbn7Wq9fDaTEx2lF+OFCQC+
+r66mFvKVUFSfkrllAvx2pnsUbdJN+uA9sTZbu6MT7aY+tXHx4U9ymlJfacCFScSvrzYT9eGQ3DG
EH1ybs8xy2PQGNUwT5aJn4PwMIPGa2hab+AnT5JlS0u5HVcuj1O5+AkiVVz7CFuL1BcNEBOBaeyF
08VtoudrNoKAtZEpN1YiE9mFUMA4qF1sZyAerTXpsEg9VAdYtV3im27c+DR2VRpaLehLnJncaNeG
vu509CbrEGTGwMZUdtticRlTTk7HLZOUf2ozNZ4SFbceKWip2Nbkpo+3BGg2blTG5XO95PK1kWjk
qpLqvRgZHdCIDwuKLr2HVonEImmJzixUPKsQ/lqVZ7zUzOiSsYw0dLVP5NEoRtwLpMUWGQK3UzxR
tmNPPI1usAdPuwM93iaxecNmzDHjuNJo1lDtuCgUznNcrAh0KnQ6P/dI+rzfF554z7DHGioVQ4Hc
Mq+nCPZiA22LvWxGc2UWA2D6YeqIZe22YnKnCYM5DD9KzePrhzo9qc23OoUWUcCqSzOcBw16rVuE
8dBYIc4DQtW+uhqBLsrWrBZjRmBD6+WNQT+kY7aANmJ4qqOnVh22YyeYM/8RiT0Ds3A99X2xj8kK
XATJSyMlUl3BmOzl973HOSlODBCoXmiz6rB/YgsSwKhoS5rGU85XRLIy52U0vXHIxIxhY6OX2VFj
lLkD7VBnW51zpyTc82lhasH0fnsvnZtdf/UPX9apkRZJjOaaPo0O1aCvGkFw+to1hLXc3FWpvA2i
2Mxq3jBFTXxHlc+t59QL1cIZkGEdoDijVbOVZtA9SNBwLYandllOORc7nF67t7/0Ov5H/vpSyk/L
nAZ4M6FY/aneGVnlYw4+Q9LQDq4q1pm+vt2+rFFhpmgs4mi05x3QraLezF/LR/UgrpY1egXRrpes
uYPxEj2yIIPMYVIOOywVma+TmSSRZwCPCjt/DewPDRdy9soqu1yvEXzN6TmTcrHPM33mlrrqiOTW
T7r5GukveTVY5apwQI21ur2GjEk9H4ULc13ILZWaJtGhkSQ7L9/DujfDeXCLKvOFsmLhDq7mFy9G
R+7GC3PGNFVariLcIIgxco4HHwzR9Qn6xv7tgTEnknLJchktSGaiAab7ENfNqnDjR/EUrkjDNVhB
HmuGPdZEUgHi1MTKKMdk3cBqksex01eFHRa9CU56O9NYyWnWpjyn5y9mEkKTYiFncQxaAw3PLYCD
n5DLOydIIX/DuN9Yg6Nckl7FYpYO4HMR+xl1jWE9iJ6QjUdj3Cwiy9OzjJGfX4ysDOK+GZFWPXSc
iuylCrnJuIrvuAXdNiOaRJZNVDcbkT/J01sYfhNa9S7i+Pum1b02aSFWjIRoWNQszoXrkeIf7ucM
h7j4rHCoQeWaw9kJ01OYbaDH7c/yQQBHqBiCoA/169sbmGyYG9fAuQHzwl6f5n04C2V0iAOowjeh
tTBfWNfRDV/HkeaR0A1j6PMRm7Zz5fW0jTc1MGzBVnHiU+KLnWms/kpzjHBhkcqwcWrBNy3hKh41
zqnyyoHYhdUoPOM0/sm75o/VohklyiXrUwhDRedujvI+9WNoKaE7l7BMEmAKf1Lfo2PCeBgz1uyc
5rxYs1is2p8sZGUOgFr4kQy6d3tXkJN2Y1eciS4vLGToxQkVPkV1NfvBAWk8aAhFEjPQXm7bYfkX
ungs8UakJBK2O+GsEOwCnT8kk6N5hRNBGIExLKY5ysOggyINOQ4XQ7aqTsVL7BC5JsNrQFWDLiMW
xO96gPy1OygXEy2VgN7lHv5Mnm2Uxr08lkFR4RtD6pcCupy02CxGmVGNPgfEtxaPuJiLxUMOSFYV
ETpPhfKhxx9dg3dCti3LxuSa1JODuzzM7/rJqcaToaw6Y7fMR6XYlMlDqYqPSuNJxWSm8QAZKX0d
a42pQQJwSYAd6A2zBwQrbga7ERPTEI7yHFqQ0TUlpOTa/r1JUNNSSjPgdKsdJc/gA49PxMxSosGO
48waxvZhHgFLKEKLA2AsrCpn6ZB76Gr0m3cHMdYeBhA6t2liSXUH2ove4duOkY8gkfWtGaJCLQ7c
IJycIfZtunhdBakzKtG2a0ZGLEnW94YZutxQTmPWqAm5z3g/bSAsKESQQNLvlmmTlIt5+yidn9i3
rFE+T0uGIR5U4smHzKqG5V5Vw/s5nb1IRnGjkNEOnGeLE/XLaUi7D7TunvJiOhlpvZZ51Q/5jRYH
fiChSyQRX/uic6oWxHH1jL7zBLSRI8pXM3L3D7WCUJF/yaN81UihGcQIWJvRH6Rt1O5qaaUubpZs
ZuFUSrWZZiteBfZSwaO0ybEpDkaUnmp+cVS+WBf88CJUh0lJbDxsGVcbKzajS+uFlP2uBqGGy7pP
m1cw1lttF4ICGyplEwRKqtzn43BX5vdN1FnQRnUaiWc4HYYvlagIMc4HTURrTAT5O6AV5/LeyIbV
2KlIFk+MDfcnRYg/PI5Ebo6Lo58ZQ9wOMu69ZKW41UNstscWpWAbPMSgbyCkgMq6cJrJxAnPJvT3
x/u2tVhpTNa+px62UaKBJJkI/kl69qKm+brn0CcSZC6XdybyJazkE+M4S5RXbztJ4aqujhDun7u7
zNjM0YJuDlb3Bpph0wcUiAUYv8r1fBFi0JwcYinrUiPhKunswe4NS1+3qtk7yOmBHKJESWtXfJfR
HVBB8xD8S2pvDXgiDJZSetDzBk8jY7ezJp3y+n0w9KI44vmYRe+aAJ4nPLGqLjIjMJX2LYuXiLnT
KBday8syBY3e72PCNpzO1fuUorIbqEqJoww9EjSCRQAOaIv0CN2NVVhDkqVYQL7dSY6Wj89yo5jB
iP+qoCs75qylzlVTLF6j+vW2Y2RMDF0UGeQxbAEGQO4ZUz9mmVn090OvmkAo+FzA0nu4jlf+Cj3p
8sjIGZBUy3D7du7oxMiEThv5ENnJPrUaaNp2UIZENgmtlawlOW/zGxcATeSRS3KhoO+FHP7Y157q
o/A0BLY6+FVkLk/AH8qjKT2Nu8nXV8F28WZ3Bklm+RCldh8j698XAJKYI6gCD4oteroVcpZ6nwFp
xdiqf5It/sNN0SWXqoWo8KDgwIqeiko8ogv0sekHzekczUNfHYRIU+iNTSylSuJqb80Q5R7nOW45
gyimG/GbbrwAYzGW7wNX3SkJ/GHSIWOq+iVGnJerWN+0UbE678X/+pj+X/hZHn7aav/nv/H3j7Ka
mziEPNS//vV/dvEHIK3lj+6/yX/7459R/2pffRYPXfP52e3eKvpf/st/xO//3b791r39y1+coouh
dth/NvP9Z9tn3dkIvpT8y3/3h3/7PP+W01x9/uO3jxIXP/ltYVwWv/3+o9X3f/wmCRoPv/tflxZ+
//HdW47/+fAWF93fdm8IqYq//R+3eSs+Pv/vld/w+dZ2//iNU8W/Gxqv6RoPPyoZOmFrGT9//kj6
u4CeURGAUwFt0Aqh7yrKpov+8Zug/x2yn4JqaEiWiTq58cEm8/tPeIS9uq4bJNWK3/zbPz/1X5bt
axn/VvT5ocRHt/i9/3rl6JIhKgYPBXFFkFVeU887/OKixSmLw7CYJZvwEoWQq3YlPwKWQfK4o/Ej
t2fUdllMPecr5Wv7/mqUcvHcNDZLn8NospXXwl6943xuvzwPq2EL3lYXaKE1cHw4SNm7cU/amwN/
WaMr1W1qayxBNgbMsa0ceI+/j9/In+X7xYr+Pk2X00I9PX79QupWWKJmUssBX6gBVw0R3Moqv+k/
tH2+IeRCpEG32yB5HNmSL9ixI9m1dcaRonCiWeV2PsTe9GQ4wEEJ9xMRJDYH8OeHJ22t+5LFo76g
raVHMMSWbhCD5g/6eYTGoElMaBMebw/mLEDx63SDpIGQNSgG3Sglt5MeVAUvoXe7WAE7heY7leSe
Ha5bEbU74GvvxrsA2KzEnHDbtXawlkHV5NZv2h6PIOHZ+Mhyt3nRntrj5CNECO2lMeNVu0V3ImBf
oyutl9xWarx3I3+xqrt22wfoC+9X+jN3zL8T/PB0xooTPqZpJ24yJyysaJ04OsD4nB15zaeomRyQ
3ncx6noGA5wqnMHityaBiq1GVWgTrhDJRleXlch7irE3nqdT+xo9jB4Kp1LkCM9Lb3GQTBcjUwcf
deRMndWDWx5IJl92UFE/Q2IAjwClVWSrWG39e5GZKkqudvgZnnPr4oe2Rl9hCe52U84AJ5k5s9rI
va9Ee1S5Gn/aoMZlkQxk9tS8g7DPDUzdL95Qc7rjjmJslgftbXlERq5ay6DZq8z8MHzTxDXBYGt2
r5jhD7C0JZ/gU7jjN2NhDo+jrf2oXXHbyxbMpi9429psABIVK/48FvCPZ7lQ9DjQHVsZqKCWccYk
RpGdxW98axqDKelmiL7RxinM4m42TLyDktDEEvvJkVuLGxIrQJTAZ8FQ5Wu+SzB4uE+NF3mJ7g/g
B26o5lKR7NZpv6lr2epBw5Dvxp3S2tNDUFrK0wQgWmAF31NAHlAeB6uuLe6hlHCKWhNKO1tVRLer
ccxPqtt5zW7kTdJ2G5p87/a+zlvq3QgudNQjn9BCpJxuH0zBoEKd3yf0YgjURa4JkxKSupoNBBAg
s817WB544SQqGzHxpWIfZW5h7Ect81QFeR2oe825bOHq/8ZllsEtnqrnD6Kim+LwHoOFQvTG2up6
T0eOZB8WjvTMg62h9avBFErTMLOT4PJWA9Lo/bLS/KUwxx24KrwJywZ8yH0FqdRteTdnJuCv2QkP
3W7bbbV9tOqtuDPL3g0WU4rvdKcu122wCcCQAIhUYuWaGXzi86pGMMUUW/c5/1H+mJ6LrfDc1hai
I7d11FcwODwHu1C31MrqnoPHoTeXA4TotRN+QbmpN6M5+3lr9Zt+sbVDOG+jTxnk8zgDxotY2sv/
Uvdd240b27a/sn8AvsjhtVDIYBYpki8YoiQi54yvPxNq3+22jr37+DzdOzzcre6WiFBVK8w111wi
DfEPiTGSsbbKhYqth64ooimGkmxrUcBjfNQGF9qsuGPiWIdFEUs01ikYg6GPZDKXYFMk50DA3Vhd
5+aSasYdfx8bmURJqwvN9KbJsSuMVt9/zBfIopdv3LvsarvhvTckuv5aG5CHdlrvUhpgz0BxfNYZ
RzUYWz1It/gJdh6EfsAaMIqNuF1LN7LRG62bmhpd9qi70fR1gApeiO9pcaLDym7RQgOn0EfYlVIJ
S5kZKQ30ioJLXkTG6OI+lOsINZ/M4HNSnOsH8l3Ee5+dnhwFo1v06cmbPI2MVYozu6OR+iyXFIhF
aQxmhY4SgzFLluSexBF8mIRKy06eCfBDZ1XvKfZzSyaeLBRCFwpPwCvUVLJyhryuIJoZ35tbbgRO
DkTNiqEfOE6EOa1ZKrTqkZsnKolO2rY+KxV8Ib7MCdoqCxrfv5xl6636X5bgLa9g7nbeYnMeUzqL
J0HQQ3rM52yHK8KSDKd+A1FGFmmNXr1E+mIOjnadXVZPFzLybpbrw3sHyUKD3bYGZxZ+ehSBVVe3
6IM15LdmD6gPkh3H/lhvS9Tzy0M56YpX6uJEptfOq++cV5gY3nlv7AamEyobc69LMtWMZdsOhlZS
fnXsmpH7ix6BfnbCxFRjerIczSMq4bkYeMn1IU1h9QuyrrBEeAyn+W3cprGd82bX6inGIzF6foaI
v0ijFvrMSBlxJ+k5wpui5aYFO4hoR4i2aqU9p16Qekuns5MeTLpoBJm9aHYP+yoZ8MdqtR8iAwkm
VmiCY9WZq+gqrc0/pczUgg2AqsgQGieCGCCPaat69b58SPGW3WofjFNZxZ07B7AdL60zbHt/uM/1
CktLaJhUSI9HiWkkYPQm3htIFzGsd71lY10tPQCuA8a6PTu/eYGVuvLPcDiybgVQjXEnoGZsFRPF
xF0cJYyEfAISbSJdchEGqHqNGdaIdnYtA/beDtSOZplJLONzTabfc61XLUc04LbahR2MhsUgF3Gb
Ry66VCDXpWcSWroxwYaWXEWyVO+GLTtump3GAgugwuJjBFScv1dwy9odybha6ouvwcaVhMdBGQBn
5NvcSE4wphNhNyuvpUcLW7AZL7E9ndbJVryx+mL2DQ1AkNIv7xispYUk242hLlA8+Ko7rXj8ReAJ
bGGDVx/rSrm+YX4mxcesYZNiX7jJDqdEeGBrhGfu0dekT5EJxhbnVhgjjHNTfoIluU/1yihhwg4R
4HrWzKBkm21T3GdOAOBt1MWY39Kj0hqL328lyeB4Grak6a4TuobWRgk3qAAwQP0QvUK6BHMWtET5
COnoTGfZnrYo1lLN6b7aiCEbg+aP5rOwJCcO9OkGuxq2On/kPibMr79MVwy4ry+dZIiLob0D9Wkv
MJ6LXvj4XIxf3HBXtCrh2DiSXZ2wXfkURL7KGa3BT73mlFuKzRucrRkghCrHxVaMVYZ87UcMXmQM
5RL3IAxjUpVgYEA0/KeBxF3DGxVHPUisEXA+R2K3dMt7S8Y39dKNZgUzEepTRfs7j/6z9XCvXn3c
xgZA/IKlzGv2PkRbpbpyMWUqu2PpfB+cxgl5q85p1kIjSLSQTtC13ZPRMQzoFl/SLa/nBucLp3Ab
uNUOrbpraQssScRwKTIL5rCG6K2J2zXgLgA0HMXTfFUpZ6l+8ME7UGgVbCxmWOoZC3drSHAp7S7G
k4uWNvkB9s3Q6FHhse+Tisw/R61uo6FVt4G9A+/SHux85VGnOmcJbvuCeH/HiZCbwcm9AMCYSdpQ
oUKbFlU0Q0MZ9zOhKl1eBJsxFi/ctBu0yOuxlTuxHjgF5fD37G7GwE8vjklwKt4SBSew9FN/xuXC
c+5rEIeKzM5uaesXkPchIlWgfTfvw0/ewUOOo95qJH4ptlxOwCxgb82rjPYdNBIEVNoMBmfkuwK+
Hrpu8Lk2P8BnXsAeeYu2klVf1ZMIJjgaRSpIvwWgm8Z66swxYekKe/QeZxQwoIhOKCrgEA+dcIkX
0avBUQx5fTpPqFHftdRKRzOkRWhH0I8KfWG2WHzguaygBUhjDD++93aJxsDNmo2Ciaz5y0jgIW/t
rsaR9AECcxgufUPLyF5EqdlB9uU2tnyqUeqLSGcMbtOYWkiVTIcepRk88xJTM5C3lRTGGyingpG9
tN0GF2w7iMZCUR/CfSrF8qEIyh3lGweDt//Cn7A8lnLpXzBNAG8d+27Afm9UfYYSnbYtA7cODe5e
eINCol22U47lRBKWZmiNQjHKHRAVIGCOP1Yd5oTmSMTwicfkoqz9A06F3QcNIgIdi2i71Pry/Mqv
Mk8tz2JFFg53DQ6+21vVPoXZWQlEAJ3sGtQQHpti3c3tOrcGJBhpu35+S0c6vYK9j9tMbGQit4lF
PioSbruUUFZVdMYIbvEmv7d3jD0/hvjs0AheMPAZx1bRc4tBbGfCh1UNdhkWO68PtaOhn+pUaLoG
/S+fy6w6pvhTeFNcCUqmOSzPcM4MDWJ9iOiW24DympnuFxcDEkBk1G7FYUJ5+X3sEFfqiZcdu4sA
u/GOW1x26JrZJxJpmbV9pSxt2WPcSDHzcJ/GFDzXXi95gqLdu+T2DsZhw0XoykfkiK7mh6fZKw7D
XUiJ8BYPqPV4E8JiyZBcKZqgaW1HDKwhehqk7NQn54x5jXlawFuJxiKa6KgjbE1b4ajk25BxGsg1
ivuu8ZRtHW9X2Q8B0wiiU2c3YISeJLO25D20uvCusY/v4Xld1VVwBdKZsCL2qPhVQEuRZBEpD+pn
0xnss99iYsPrpFExNPr37E2pdRAjtGcGDTd0um35k3CQbzgv6LQQ1kmLlQ5QU7mkg14spN5Nso7H
A3sD+bcqHsMZZ9CGl2UZoqIjz06darvujGQr7ya0ZYG7X6Ab0JdZgqloNsSYIAi5TvMIWSJhWrBX
HYfNTLFUXv7a7to9FD8NaCbQfJ8Z/QsWyG6x4UNnNvGVz+O/wsCC4zSHHBQml7Pyxr2BdBfsKgi8
MkYUnNqSFE80zzULlexkJ0Ks7Zm8hjGpeDe5tDFBuIosm868Ibz1iHEh+mHxIJ4+m8JiW/zO9Ofw
Jdtqbpfb48vyFl/bj0rTy87oBR9tXzJHUbEtoa+fbmC94VAnfe16XMsU6ONwugdaKd5hJvV3WFxt
WwGUXTLCuL6foJ0Fln2XxmTdwL2u4RTGq+mqgNegh2f2NStrCQ4IAvTCYkzZlD1IWFi1jRaBbU5X
zcnsXJ3L0zpYtPgctvF+fsl3SFUYF1bpC6IKjEzbTqtp+NEpn5q9l/hhYeWnTIdhQe6Dq3sTIn7M
etF70tRkCJ3hs5OgWqhix40EkuDyFoWf6LCKdTMf5SmzoB90rT+4T3BOVIzd7BBsoDdjoy2GwO0C
TADvejDuM3fk0byBdztIwBjQEhUjmdAzyJwAT08bp3O7jDQgNI+PhCzP8CPFaGU8niVdipyE6DDX
C/g3p6LsK9KbCl28dpe7qXyUMAUSNBuP9YOGJoqXp0CggXdLl6Ha9rCLETqyBL14qrvW19xxx9rQ
ladduQ390m/9GS1+xoDYWgBZ/w5jl2B04Y7BGkQUFiZujWDw4Hb41ATYlOXGSulTdwrco1s7xaGD
xqmbnEsvpssGt4JZEmhEyUmyCQyJcOh/0Ogk7ZkX6SVcjgIaGfXgc1VbTpG2bBcPibahopBd6l/S
pQSngbI6F0J9hbEH68vuFPpMYcc+1ceomdVoJJteFy2u1/nGZFftDX+Ngs3J40zFEa04s9e2bpy/
EfsFoToCMQEMyKy7skaBTy9AXrdbSAkg4oT0O2SZxtNK9M4V9EjEttYaoTeAqju+yCFqGmt/DUNV
pKmzt+Z0ghW3DvOlsEqBflotgjq0mjHWZGC7dXq2rY6rChFLRj+xwz3vr83lI8VcYbs6DMZ2XegZ
MSJrizzSzMRV9ufoMlIsKwJ/umajg/kMEpP3Bmu2Qz2+ruoO+R6bHcai2UYqPrvcNfU2VI/C4Cud
yWoOwzqsivkaeh95WBbgUJ1e4sPgkzVDRQXzuuAmpcyYGr3+lB1EWxSUDOBnyzY8B7Ty1A+oxERI
/HJo4QONO1epvoY+7WYtO4UuAsJAODWvXQgHStrMFE/Fouc3BnHQQEQv3xerJMS+03F9+BBwYFLK
GTIkKavMQGrNU9GOzcxosLnxCHa3SQE6A+9LrNYGrMFagQFVmtpjvPzJhyTe5a/InMfDmr1D9QKF
9po2MWHs8jKY+NVmD5m17DVeV269G+iyoTk5ICK8Qh5CV9ASw48nbrJpLJybG+aPpYiIont27sCc
MBHLDFalZxbzKzLgyo34jnLyLMjqPMa5oXTwjTuxJEUYxqEMZB1A7ypJD89kCK5gzPavGJzfOEg/
sKufr4Uaxc81+jFOc02Lca2OLlDEknG1ciM7ihXfIGd4/s9Y2Tea9+9X4yDMgWluKH7IKxj4U6Fi
ZCJhShOA2C1ALRWJ3HwIj6umy2RLRmghnEHNQiUjXFe9ainsf/m8fy66/fc7+IYgJ2nCV5W8rHeA
oQb2Dz8P0YhVYwjY/S9bUdi/WsufnnitB//0xFrOoM4c4YkHEzQnMA1DR3G7/wmB/1dX+laPiXgt
jgQRT1b4M5LkxS48Cc80/3LIovClRP3fNih2JranvGK360v+6aHyKW27icVDVaIBThHJw42C3r5r
aeMsGsjbh4ZW+741eUPx5MaUouMIDgj0AWbSId3ctJc6N6p34TYq5gJwD66v8MJgX460VFDhKFkr
lLxMPCpKiomGKEpAOcXs3ls3f/DzCh7dNIjg0VGXrh2NZ9KHpFCNirbPD+YGvQGrfjA+AkZYZsUr
9vEWY3xAr4vh3naVE3ttSIBivjc+IDNAVrR308torJwJq/PkJ7cbMD3SBbA5ICH46PwILUvjMT5W
tBp19a7OBjAKzswBWk34KKBCerSHah7kwDBYG0EAWGfvjQcYzITqs2byruoyD8VEyekh4YYKDBkU
nfwu7wMzB0hJFqB6KDNwr06pq8Avtli94wwdephYxctM4BXBgd8u5kLDLZTkaAqvBNjnLdJTd7JX
ITKr3DborpJe8kv2wr7NADSB+/isFb2UBqJeQ3RBebW40+hxzjyDQA2dBqN6XX+UvzCvkanBqldv
6ASbAzs0gHiAABkeZCAek77FKlgDcnOinCdUL4An7VIfE3UQj6mzG5lD4o7vy8saVs8QwN7FLwqC
VyQBTvwCBL/e5NbaVr56f71BZWGCvJadY6NEOmYnyIhAQ2PeBw6kJRrk+Sj0fwBpmVEo1C4S2mdj
ssBd65OxsgS6dK1HyEQ5YBLJOTljdLY3siQIiILsdfbA5IcbAVqGHYzfXnKNIJ0H+j7MZC3UMJIX
KwaTe5F0bRI7AyuFJpktZCR14I7GNfTDiOzJxZwyBOlZaUiLoXL78aW8lWjDQAEuIgiXK1Tc9ALT
QqAgMJvoqIZXTzbJUcJb4ZGzVVs4K1vR481iAR37CigzK3OD469agL+YW98PpcCD66FAwACaJd+8
RtLGZSiPsOQroooyodm8RAIpfJwBI99qKHaVnynk3UOXdWp/xZjgQxFLsGRVYY7sAXUeuNlfj635
Ugj/T3f23ceEYdQuaGeEjxmNcRvao6GgkIDjc4w9AJrueosAk48orSJbFfC2VlXP3kdOgAxM+yrU
csgJRNQf38Oz6k8oVY1mTXt/HcmFkJH1NCRDwxVKBQj14fOPzZXfMrQ/peb4+FVbjqqsbuL7I4ma
wMmsoGmy/FWt/ckCtomSaHWiCZQy1w4ZkNUUu2Yys1bCWEJE2wOwI9CHi9dCQasH6yZoNLlEe45i
Aq4paZZqpTZU7tRNgz51AZCpOSprBUYqIK83h6R7Dzu/ne/h+AYGV38GJinDS8kwVYh5aQmJgs/c
NtF1vvbmBPupQ1ZbHwVYJOk93Imb5hCj3jXCREQiEVblPGXfA4hX9fwyHiSgz3FL7stVugq+JD1V
twcm4wTaK1cf2gRiwwIg0/ytoTHWS7Q6ZzEViiwBSHZJENi7nAeaIkwss1d1ccO9966qwzRaMPQV
T4SGMqrVKzTNCMqxaAdRgOT5nKMNBhpuKloCQIdpT3YVhFtzCF60mJLHZkiPIqO352Ntz4B1ElCC
cKpDDENV1+BPF0j76G61FzYW0NuNzSQG0rFHAqmIxgKzdIBqkcm+Jrpml49m1EVWl/aaXz+Se21j
8i/gLw6Yls0iTw4JlI2QDRx6A+kAq/eYZ0eVl2A72nJIekw3ShC1J1ZklDsxRy7NBht+RtZA0Nbf
mpK1WIDeflgkCBMeZcnSRlJtlH36KuPZgOziHkFHHSmHGJx3wwXSYMY40jFfnSSM8gUXGpC1jQT8
Y70MdP4R6KyFAPSx3vY6xLhzKh9w1/rSazvZsEgWtzPGT6xaQdEZjXGlLZzEBTPHdOaWvuLdeVhp
4E96afPpRiCr5NuA5Qs2ig+Thh+cTAGIQLeZLHTBbkY0WK8pTmC1kC6zBCfzOYzc6pzS5q5QDvd4
O7Om3WTKLA6XbInPCvFweBmuTbQSs3DSBGwt3gUk67Bfu4Az15oPVDANNMm58xOCVYguJ9TBUHub
zBKBECa7YC+u2LRmFs4IoBIREoBqHaTd8wiVCAXVrkcD+F/wUVyDkHFt8G6EmVoNBgutVWIhJupB
6/VqXytebK9zhjTk/IsKgzEDIkZbM2goRXMaHhHobpw10u2a7UZHVbVyyQDm2qm6espmowqMOD7H
qNiAC6nuRO51gm/hsyMLdR7JrRUjUg6c4DSQrziDxwYADkUT5DtQyRG26FMPCZT0yk9NHzHjqI95
XU0fC9w+5rNh5FG2C41soZpZ4o8AbAeI4rxChj4vjxg8L6p+K+sgKUI2B8zUNqWL5KSZFaDB5sLL
BNxsftFHiAPS/okYaoAZDT5niNpD5YDyqYsq4Ef5qChYND2pwX5/196VK7T+TLkzo/f4MJ6j4Ca1
YN3o9UQGlWQdOG7ov4aIeHwb3iAw5QxP/h0AtOxPYLwZ6WdtSR4IoxXhkHs0qT1h3NgM+rWJ4k90
gfcXdzJd3GAnbFdMckSZrfJWXBzov1eBOgc820JvjV4CmexvMqTghhq4smiCA2vwNDVRlYNCfI6A
Q3yfr4ohO6vATXkqP0LIfcFt+nK/dmsD2DSzt3iPqW44ZJrbN3T0ARkpLhiCBpYJa37kXEw5J8t2
VX9/5Z0eyMRe2PBXDKaMfeVQXpWNuEM34XOGBJJX2QyCn47O+x5lEoVADJzkKBQVUIyH+BDIBjKC
UsWPh5saXzBLHSXp4DZzXtScuNqKohuKPvlkoQqYnoUtMxHQafYtwMOeIncyOJSSMd1qHwBRhG4W
rATWuAMUO5vIfYFsPSobmlbH7tmatZM6nSeCZ7MqfgGPpcpZwIK0GJW6spDWSGSkCAkrG2MoMYoS
Y0yN7DmaI23A2eFP7E3YdAYw0ZhEbzloThiXJrhqD91U4Rhd3hd7LZJ0SIARPYHNVOnpXpGAuIW6
6oGuwBNQz0l+miG4k/vMcb0J9OU7KpgrkZe4cB7ZJn4EkBJ/6W1wKdzMElIDIVDeIDQr93zzIkYG
M741bzIU//caosOPGkTT3oKtFFxO9hC8xehdlo7FE30NQNJYQADcnuFdjXWi7LXazs406dEBSXtB
1vkpqN+d+5WfbSygxpfzUb5HKIX1qjkVeooFygmaqIJQIiB4CAWI9ASMD+W2gHHW6Nq+fGU8SFoy
qJBNVumpOWnRMgibYsfIjQBj8WfthkeDpSyxuhWg3TP/CnEyNKUAKWJUYwQKY9brJoS35WHuobj/
HAoDwyT7Qa9PzL63p094V26fP1io8x8Y5581tf/IVkUNUq2yoAgS+52aqvCN1JSaKlDRajDeAbV3
i7GaX/eN/lXu+PN1vjFY1HkWFi5GOLN6esHrgDmt/cWsLfygnP6JcfozJ0/968Dpjyf6hgAM0TBW
vYInWvPh3I7dK9TaLImq97AFD0C7CtfGafzsA0qSMJnXCiWW/lKHpHEQ+tiKVznMykgAUajCtKLY
DT/ZPcpfi5tts6dmcp6KqiyqS/fsKZPkuMa5MUWM0YDKC2zbQTSE4htP811DQHfjjBIEN0gEAYHr
dNmuTyzlveWOGdl71FmBIV56B7C8/YWE/CPq7f9vpFpOEVcRwb8n1e7arimHf4Ga/dZGcfOv//Pv
L+N/OW32Vnz8zLD9/eN+MGxBXP0NHFYVsTQriz9YtD8Itpwo/YYYmxXAceUVBTIs/+bXiuJvEqcI
UCvAvys8L2Oz/U6wFYXfZFBxOZUTgFOIGpCof0CwBb3yT/E+uOGaoMmsJoisqig85Db/jHjUpSrz
DJc0Z2kAU6dxWA3AA1+oVhQisOWS7F2WkgejTehGVhHDioDA51RBGMQCF69GsbTY6JCpvKhj7vyp
jQKZiMxsxUKPvqOgc7l5QLwmoWwhgkCQFaKKqHA+ddCnNsNkgDaidsdlMJ9HI8wC/LpgYKzSpWap
NrBeCI0/vs0dUUQKK9fLRRQm3ggawLUMVzu9hvC26XqbyQQUjLn5Pc/D2Zrb7sw1oC5obVtSrgMF
BL2cuso3KRWQ+IZz6Bdyf2BChL+MnOtZkWq453saNIi3WvEwq0mlj1z6tv5fyQWIjGmCQbvtAPY+
R/I2BsYLGT4jCrf5gO/N5SqiU49MPGEjqmavBSdgiITCpibb5v4QhDMZmwop+MIs+CDUAZL6GCfl
S6F9RByKH0sZeUtbgz9RvXIaBIJS7a1Y3rWwuNdtOZBebTwmkkt3wKdUypLZipo9uFnADLBb2CbW
NADpiKB1t8QPNBQi+ypQZA/YixjVA8rGOeZLL7d6WR5QttfbtD71WuYzrAq2YRNDmDzKqTwBsBmY
8q4sPNoQm2wzlN2KG4gfTZlKhO8BN8hVCrejigchx4SMFl0qEMjsjEBNn7wauJgDiEp619A8ETHI
tSg/mLwGgCClD1CAMU8j6EgboTSlDJupamtAGyikqjx8pMh4q1K13rfJA3pRlIvHN1zsEeccXFrF
2VkFW9koR2WQB71PFbtoD1yZCgYvVqLFdpnejFJi1MoY6BjoAeoFYlgxROAeD5ydLyhRFxJKuUqW
PLOIvVSJgcE3e3keQLQRy/0gDpdyQSbHJyLtl/mV54qc5hp2Xz2UIMDJuWhGamxhLjpoNDX2mjzt
q/rOdviLNivuE6/eUz7a5CgISGz+zoCawzXXBIT/r39vB8lQ29AZ5+ZUzKEXLF1l8AV+Our4D/CX
5kvP9LwuDMw7F3MllabmOGQcNlSHLGlRidaq9lJFHz3HeOlMEmm85KGYETWSX/oi/mBk0CrbJrsz
fIUqcLsURBoTxpz5djsyDJhGLHLxDmNNkm78kORsMQtGvMRiAMc0C6C2AaPuJxATGmbWw0LdKi0U
tDNIAXMxoES5ST9YbDtx7SXKh1ivQw1qkwBGFwYEuLD0ZWa+8NOxagZNb9LkGYiMm87YkRIjnRh5
p2kpCMqo9y7NfM3ZEnqeSARz/pbxRW/KWQTaWhbZIy8+phmKOnI5tvYQWmWDlUGNbRE4P8hAQq0u
3DSAeCkJUNaflN3I8Ie4ZwoyCe1G0ySGLErY0roaQC2qtJk0PFYyFBD5aGLYWlKLm+ALAQTNmXUY
SczwnHoXKrXbSMrktWN1T9I8QSftCESpFryJ03pDbDEztExaGmP8RDWiMhz3IMNogh1KsVOms1lx
IJZEIVIjBXRfNYxomFYirabi3gZY+LKSiMKehaQ4oQn3mdTttWDzfSzO20UKjaIYDFXOR4p+Pr8v
IyiW8vlDWPJjiqAcQ01eNX74EMUMQz1FRH/wIk7WogJW8+BPgD8EkcTFTFsWtUUVhjOLH5B3wQRt
MBWa6pTL4w0lCzBIFsLN3TmMh0NXpB98Kb1wCnfAxMaPhT2UZRbqUl6mZqrW+xTDb6oKKqdCilJ8
m/cm+lEdMedPJZu3tOQlwMNCb7cl5JVRHJjNbCF9nBR+kYFlrmDwEiJrJSMJH5cu0oKUgSDnktsM
14MTJ9ndxISYcVGAxQGDCqFkNeEdpY1NaeYOEPK8hQJKyEO/4wZ8ntiwKOAVT6mSscpwSXhKaLTy
EOgt2wkdgEzyEGLWF4XCERSckwDCOXqbTBh1n48bZsp3ajuSRa5A2wqL0lbkblcvwzGuM8i5l5zF
T+Kka31w7XPcaVCm+MYFsEmVwCAiW4/xt1o3llSti0RXGrBKk1k8yYvUmbKG9DuV8/1UJ/6iwahO
0rr/1QZpTALuRZiHBVgXwSYWO85PctorBfKgrIH5wYushzG3brAIJSoIxUFL8fIqqQ2NXIHJjZPM
b8qZlCnGo4+cCjnTFpld7nNh+oDy7UeigfnAs2D/t0K7Y3Coiqi+BlOxT2H0xnC8LBLyUvEQwh5X
bABZ5ja5T1oMPdZMdepOwcihBn1qEgtQQzgG7OcsBbGeYYPqARM/AxW8skBylKjyOQVzIKvlVZgS
x6iEMNktzEgUxA1C2gxOGBBRrMHpa4pjBmMEHjhcS3Ts1awFWIWbXz0Qzy7gGzLLJQPNKlNmsE80
sCLzMCH8pFhYNpaUKpagCKaL2MRWJPELYdvoY4jHzTCM+6ji9ZTLIcEvw0EOWAEdcnNglYWzESDC
A1M+ANkrz1GLA3+JMVotyvUx6QrIn0jgmVS3Qu4u8AyYM88311QNH2xa3tMXlR2gXRuwB7ypEMhE
lxhcHttNhReeyqCkCfBUAn5MTBEfpGKJFFIGfTcD/a/JlVuJgqiuxjNaMVMkljGq8Ilaov47S+gK
r4LXjikmOkx5bqksKOqT2HlCDOpj3aMLZwa8oGqQZC9w+ymMucxzAJCFEi19DaxV1qzVC0WiHMcI
Dhu/VCVyuyGGijSKBbXiC3KDgWo8iBewxUgdeZy3cDFlaLYNIZZzcaWaG2k4K+8s+lDQKyoVhsaM
PqPOLIG4HfR6R/kpif0PhY1/lCz8z/r0/va7/p/s0ZM5hNF/n06cquaty+bfU4f259wBwPv6s7/n
Dpz8m6gIKssircTgBxl9Xr/nDhz3m8YJClJbTURsvdaj/29vHvcbypcsfojlVAEzppCI/p47yL+h
m0/G5yDa10ReUIV/kjt8kwHHLllH60rKV1XkpxJBE43CMIvgMQqN20rFe8DLNOeDc8FxFtOAyl6V
ACx3ffgrIcA/p9h/XPBbjpKXUObmW35yFlRma8y94HsW8eISX2I0RP+0En/RW/dNzeCPi6xIwk9P
xYbcGGVsODtpfxzRyCEWKOqAeB+GoAJNj2CFN2Pea4SFLDFIs2BUi4FMf3H1tWL0R/nl31eXvnX0
ZZDdnGNIkjpsMlplntIsYPSygXduc6pUexa9Wnhg0qURBtLkfpH/yNv/Fr9Yd9lfXvlbdV3QmFgr
agbkHVh0tbS6JnakgQPTdfZ6dtiPAKGVFA1UDFiAwBB/8cB/Bmj+eOBv9IFUrMNaUuvSmSdD2/Xb
bNe9RlCrB+yGKPs/X+TPOe4f11j3009LynAR32FSKtjIw1rR1yinjdbc7EINiHOp0SgVf7V+f2Zh
/HGpb+hPPI+sVo/T5Iyyai0zWMsqWs8CMJlCiHpJSMWCxfLzARDDiyS0oNQ3xn9+yL9dQMAIPz+l
vDBIt7ixc8SMg+DrvhsVS2pCwIFgTyJSq1q8UbCaVfgpmfvFq1335V/t129ECRXjvEtWWTon5aFn
P2pUgKAsMyAmwJERp8AKFlAMR9H6Xz7kem5+WspBYme17lTVqa7Q2/hEl/046Rkq4K/NBlXS5Zf7
8u+Owzdbg/w/UYVUAIMYvOJSeMk5dE4gGFm3zwKLBtpgzfQmlwhn9pcG7u/e5jfbk7B91wI5KL92
TySgZYPr9v3Mnet108IYTUn6GJt4/797m+I3a8ONuRZmzMw7CLGI0qF0JkLKoAtq9KUke6VEX0GA
uu6A+i++/i/qzmu5buVa108Eb+RwO5EmZmSUKN2gqEDknHG1X+O83nmS84Fe29biWRTLrtoXLttl
iZqcABrdo0eP8P2JuHwwa6RtOfzFtHkL6BWUqWmyWSSPsU1MUd4ZkuW0JIJD+WtMq3E1hnbXfk0k
iYoHCgv6+qZIZJ8j4K7/cO4a77xj9a3t0WfMgjxSQo8utEJBdUF9yGI6k5UeupUWQk5MUZd/zicY
zUWjuJUWHdZYs4WuczQVwYuuljhFl7Q7jXTtUbAY48kmIk7+Mgn+EI1W0CTNXZo4bWSRMY3k8TCh
zuAVauI2CdUsCxqfjZxfOY5nu0kQYfdwDCgmmqo0mjq1juwpZftpHn1G78LtxeUxjaRgTszYIz6o
2OOwfEnK+NoB9En7nLRCpN7MknZeSoLOad54Ck2LZkMJc0n9KuXi8Vg6AgeNIonvq7jbR1KnkSag
tcfIGm9J1YH+Ie1SVvIV0q/d198i86vUf0CNfGeOq2+M8RBH4qhlZRhIYfNtm+MlsfJEYYMJDSeJ
6IFjOvSt8pHFeMciq28scqoqVq42dRiECWCaJ8uKvpmC6MzJcGPUvDCKVvX6bjFpayIqwATDoP2b
u8EW2f3VWqmtOSe6WIRBU/pcSyMmWjPJt/2AfoG7mFqdLrmLmwXDRTjL+KiM4z3X7G1aZSU2WsyR
EAbIV9+UlPiUNUnRnI7omnaRlPaK9Thqt2V194EleW+U39hlVSnGTtHa9FAGtWUd8q59FCgi3UY5
rej2EM5jS8JWYg/SyT6QyQ5+f+V39va3RUELR9qsq/X0MJrWsVGpJE/GY2fRq69TJMXftw3+95d6
d1TfmOdKnHKzzxM5qBbxJg4pBdAe1JSSuqh7NNHjmnQK83uy2XH+0aa+jd9fGErljYWe164t4XVI
wRj2RyFZYfjcmRYV30jZ9JJ0TLCG4WJct2O4xq1kqOJ8YKTR/Hvn4m9cQrVbdCVPcGbm8ZhN1p6S
fc9kc0irvthJs0Vhd0VQOcdEZVl/KuPsWOTWtSAP1bSXEu7amk9B3oRfaqU6KdAEYhJ8VrJrlJSW
572seyZZYOXQdB6qSMuKKfKz1hN4e6gC96EdDyP52z3JO2rsV9sknDCLBEjpjuHNkrFtZhIFemxb
MpyGFZzOnbIep/qbmt/UuD+xP45+awWluY/E/UwrOVq4syeivLLHKgqJr+OqCLQ1h8cle1JkGumP
ofqkqXeD/GBBX1VfevVTUd5Lo58p/mi8jP3eoD+1C0TNEyW/yPZi4SP9w013sdfOvjTuhXEfR0Gk
BRoVD7VHyG6XFrs6pElKqJHZMhdc7DGl47cU9qmiXLN2eEjl9qRUKY+1XgjfHC2irwORRJ0u2EiG
S5GMXjZYwYhy1dhc5iUL1lS511swu0sgiutFNT8r+uNYwRlbln0esYey3PtaPaa55sUWsRJz/iER
STHM5d7K44aokPkilNLd0pmPan+RKrKQuf5gKeW5VIrvvRWDqZvvJFoiCbEES6e7cU7Ii+rFOKbm
xBKoBei+TwJFKTRFFh3ljmn5vIoWZTwJ6W6TwPi6YHPUxyJP/bUp7SRlMISOmFRqiicRPl3aGAEl
lVr+MybwpNKT0zWER1+SaN8OXm45+Uj3fatM53gw3RRmolhRrpiX066aSGlGHFdmi7690gGNf5gU
OYiEmgw+nSuNaJsEY8Z6Itix+Jp+aBL61GrzVorbfdnTlzAQAG0SWh7slXS7EMv7saN/ZS6vQP6c
lPZHQxIpHasIZvnh3GxDc+W09NBnn5WMYrZVwts1iPySAbrLiul7XVbEy0XPWuvAUIcgr7uznovu
kqbJToXWsiTmT1We74f63KiTTeCUcqmMei5Ayudx2cticpgi9S6b1fOw6PdTZHwz15n4Zu9koryP
89xbNO2E0om+3DQZBZqNdjuK00k2s125QocXB1/jJK4UtBaFVaCpsh0a5l6Pb4pFdDVNO5p9c0wH
6lnlL0Idsn7n2ziiyICOjTBFO0rNkmfV6rwo5qzbkS4Tn7Csu8ww7DJB3if5aI9+z9C8ccSkxWqJ
lQ1D0CzB2gHMakYnF1o3iU1H2w5SL0Ua2n2IS6WvB3Ldvzfor37uX1nXN76IEearSkpjDEyloNQC
5EPPAi9Gr0rFi0J9G4J8NjqwZJwuHZVJVXEfUskV4fCJtG0uTC3DtI2ooYNDt8VaJNtFMyIsx7Gg
MCjcpyT5I2neFcrq5CZIQKq91fKhK7+IIu7Hj2SSXaKn3iSp7JHUhJmCH1bkTnDR5qFzB/q3J+s2
Gm/q8i4zoCGY0Gseimm1fz8E8jsxFeWNe7TG45qNY5QFCr1QcnkM80MuP5Qbb5LWQ85T5jy4JvmT
MZrteaESQbMtfFaRYLsIC2sOxNKep5RCpprNL3EsWTnhSl2KRndv4yz6YPO13rvRt76UpMarqtEO
BpEpiNmEDaAZYjT5ZfvUq3eidUFsyjYSqn/k21aWTiQ9g6zsT3LYewXFp21S8h5vEhmNmePEJIP9
IjaHpmaY49amdX9A4qHNn5Se6UZ3fG03OTWDIv08Dc1PKY1RVmNHWenoIWwGlng30h6Ecn3VRFuN
dAf6gCz5brMYDSXZkZuQDysUpM+U73nxsh0BNJ3C1D6Gh5lBXzDIumS7Hml0sxWJ3ZPP7Z+F6asU
0dEjn2pNs2Vhue0VqjmJe8vtbdYHeRzIdCrKpHOQ15I6ZqEw22SOTxVlfb1XyaZn0kacpI3dTBtf
lMITvr6lVHMOQRpBa7T6L2VPRb7xoLJ7q/M3A6M7rO0H00rbVu5frazNT/zlnL5pCChZJ3VBejJT
ya/KVfRzWb9Z+sqPkGztskDr6Wv9FNGQ18xfmvhWK0Y7mlRn0cEfDLQt9t2DOlBEmR/TyOmyxG7T
10PWYTKWe62ZnRk8d9S2ZwWk7JCRWVIGG6ksP83AL2TlKU0qB9MHnVIOCo06M5OmB3NxFFAa3dZX
3tM5mEVuM657KJ52qmu7Nadz0DL2mdw4acG+Sgh8bSo3TeiXLiNHpwZXxh35/fJ7bSj5q3HaLOIv
46SGrVSbJAIDLf8SduQtGv3M5n0UR+rtkebLzZn2SutWHtQftZA8DDQ7GOJZ5sVlUX5R2iYYddCD
baAyzdMFooAON6XNHrtY/SwXXaBHNKL2siOolY2ELQXY2yGa9s2m/KJ37WmK5qMpUGNLVbeYPw8W
WofspWuUOfMi+GYqUtow2UspXIW8udaTHkT15EBrt5th2EvLV7UijrXSEzNXrt7P59qgoCipaVkL
/aKg+5//b0SdLLJOjQhtCJ+aKXX17cRc3YcpsvatBql4h+q8u4q0J2umM5MeC8mx/H6YpfeMx5to
ThXJhMNJzBySRndMiya5ursdCM2ZNHAu/XWmp9PMTb+ONERArccihDYPjiMn/tIslv9xwOzVsP7V
G39ziFiXMVQJAUDiSa0O46UcxeXaLZVEoA6gUbYO35Q8P+XG9ID7HSjrfR9EmXnUaB7nheyspr+F
ES3K9ipT/L0sn5f8caUvMNYJK0zFt2JYAwLWB3Jrdpjjg5r93VpV1DnCGZCt/QSEOvuICfvOue+t
1qRRq5rRT7keNKF6DJf4SYl8s9adnpJS1RlT/Yjo0yewWMdqPuqK4Kz98JEW4Huh+lfNuF8WD7VB
UmK2IwkIQp0LFJKmNI9VbT0X6oCcgLwrl/GoLNQm8xqtND+2vFZB1T5YvO+dB+U3bkteSrogt5ER
pIVxbevwqDRkDwGQhynR6yp2X2NXk3azVumn38/kd6Inr9v4L4/cZgKK6/OiUS9vORsszwQ/yLl+
C2XkuCZTLO5y7d99u2+cAzERe3MrGgtSvXnUsc0aVOFa+4H21FEzH4qENgfNcNS4vRE0yvJjSEmc
g37/qO+c7N9C8cemlKi2kbVAR5ltKnR/HS6Lrjkpj9lldHQ1H0aVNx/iL9bkW8K/PK5LvPacE5vl
Kk20pZrFo8gzbiMrDBSkvnSNac8STH61o/8w0dkHcE1T5aOp9E4ocsvj/boPlBQF9YqymkHGblkA
Y0qpIZYy6gcYz4Yx7nvqEHI6UHA9Mm7r92P8XtJAfmMY83yU2kldzKCzahz7p23tNuGnTjZwcNaj
xNDrpeDMNRIo1Yfj/d6rfWMDrQSBQNqCrWAe6G0nMNeVn8yFwEBK7E/YkDUUeKW4nJaTDtGhpMJs
jp6msP86KOlNRDxaaeEThR+lbd5ZVdKbKEveKMmgDZyt61x+DsfI7VTa50TNz0JqKwrxSP3TUQq1
j84723P+xXx7qzrSKAX50bG2gklOv5kk1agSODTTq70yITzKG06q+pxwGP733rP0xlR1WhRpgskM
11g5SFE5slY7yvQURqYTy93NtBAsrp8aVMyE6N+zVa+b8S+2qogHbYbPLOCxj8do1Y4peaCBFbyZ
RbM0jiJpOIld94NnfG9U31irARGGvM1UIYgI/W0Go2KdzqvC7k2PT0ubFXXwaic5mhb+/Zr/UgHD
Q1Xw37fs4D8xh/+TqhcM0aQ+AAfq/fqF83P+vDxTA90m+f/97//TZdvf/HZ5/vFMafT++VtVPP9P
YXT3a3XDP777n7XR1B1rsAA0SzNEBSv0z9poU1epciX4vcm28U7/qG94LYAWNbDEmkq5sqZjMv9Z
G63o4lbJbMqWZkIz/lfqG/5sFLbKaJ32douuU1m3qIx+Y6wWK2upRhQBFYb0DDXisVB1p+50pxIH
h1/2sqL202r5ID9CGfifrMPfL2xZki5DY7YU8617o1uS3PS90j9SrDfFk91S2mbCV+PY4yVW5go5
NTqiBCB3onZWgA1UUkhFPh023kh1Y9VNdBXDYFUtejsQmu7U7qDOuifHxdcU8bsYJ72Ux7uUCro8
HZw5hCMr0isyg5PRV2eqvkmF5i9FaeuRdlvk2UNVf4uJ2epNcVKr1e0K/SFdxvMoNSfBkHxRodht
rgK91B3RKgAT0q2V6l8mknlGcqep1oPYi/SpNCKUJotaozI9xWoNSQeCzkocVk2ex5gqObmSvhOY
u46t+RAVHFrb+ksS9ce2U3cdH1y5gqrRFA8DY7wpxPhzXIa7BUjWQjZfb+e7UYduV2Jl7bQ1L1Nu
PNSaZFsLXU1ckDqwYJzwiDthCrLWvE7WSG/1AjK266tApZZFYH8p0hOFh7aQdd5mueZBOKTszr2s
q+6cwJVSIKaI4feinoxdGRGJntegnEo01dMfYmn0NqDamzDvrrK1uWlT/YSWs7uuGSCdmdpbMnMd
2tz5/EmcBU9eR9eYpcetAnmDRdUAzwylFexe1S9aYR7r9pQI/aGkfl0KM8cgNbDbzjSkW8o5APzg
lCrFaKbg6oSR8vBCOTtn8V2uDx+6DJtP8s/d63V+yiIYck0zVRaH9eaM33RNMcyS0D5OE5Ba0xFn
jW5z1DibhdymdqtO2Ys+u4o+XeU0eRj16Bhbuau29DflxiUhtkqpKAroJMeozE8a4VCpy+c16Z4i
xiPvGeeq9mNB2xPDcSgk3XXRz1gaHS1R90Yh36aWQTdyTcDSChZ2VUDy+SU2gqGjXa/W+OO3oguJ
VDPBUv2Ud9Nh0WJGjh5sOuAHjr5NWdrCRDXc3GfuymLipIRTO167pg/KHvybNNyJw0ikQdEohFPc
1gyhrDQIP4x2nuMjxMzEOP9qEFHIcu3UdBMawiWdiXm1n8bCLgZwnFtt5LDUX3KtPaxjdjGQQ+hb
bZev6d6iPLSQjVOaz9dIma9109xbUejkuXAMpeRmHa9xwgndkh/HNoKvmMMvKG4MljDypJcM0o+h
zucx+k6lFkyX4iaqU6eNSzu3kJeXQreWek/JaXkrhwOr4RSv4QcySJL0V9NBUixsNKECheaUP7uw
Y9a2RTnp3WMrWg+1bj2kYu4akLIW2gKH9mmV8h/ViCmTZlQsNLfu03MPO6Juq7tw9CsKUENtvqZL
47fUyiam5cIv8mpIZ3Itn2sNgndZ3+ih8KAu4LNykGUrKRKF4RdLx1STe0Gaj23TBNqs0Ss9nou5
DBYNXRJjcvNm8DEaboj17kJMk6L6JSs8NZZjGH/NzGutV36YtweqmxylTb/JnjqLx03MY56HJzFG
NKecPrVm6tQb2cskiZQUrt4NTtb3nrVUvhJhXOnmW0TZG7ceur7YqrR4HZBRx3KfLtM5gY421/qp
FDOWehUgDESKvTtHyngtFKIjBAELKs7lFrZZvkEeb1JpOheW7Jc1/RS9VCABRaXEwDytrEvcfFL1
8RpO9b7KflimsVs1Ogxp+hTN78hGOYpMzX3bHoau3kuzcG6hHsW0kfSVHtQKW1co3PziBdz83QT8
2gO3eQn/n2VAM0CS2C8tA4mAP0+F1NALXUvq7lGP8n2lPw3QLFA486NFszu13CsCrZv0NFoTmiAp
76Lr/NwISdltMPra74XBEWbGdZtBRJVkDVRciz0cPbE/zAKprlYmEVVB4dO9VWm9VlX3oQ4LxVL3
Uvt5jG5rwL5zNXzuTGjyivLYhMn3bYHJGIOILaylbyRcrADJv8BQPrfgTn4/CptL/dY8KiJuiylS
Y6njhPzpSKfmcmPo2do/lrL6uNlDhStP8gAidcoIxKYfGeS/vCCVmPSLaYRdXvkZv/jbo9AqQj3h
L6hVf6Ba3zMAyCg9QO7o2DfaY2hMx2XUTi21mTN7wpx9tqbW0wftIo0AKI2wdD8YgrcuDK1p25Ob
kiVtzZ1vSeyKRohbmcbpcdIRREibQLAoB8P4oOK5b0qdVChdJjU+VU4DqKHuU1lzuvJ+6jWq3DWv
YCmu3GovfG7JOqUmuiWCdSwBYQEqjKIfWAEktoxTRVX7XJY3kKWODRZcHsugsoazPFY3ZpezkZhu
orWf1RV6WaORv5If1bRlZ7b1nk6Bchk+F0N6KTTrEGswdHPl1DaIRqXRj6Jo/JHAoLkMZzHXiPjb
qWY+d3gmsj5fu5RL4g7m2eBWq+TS3zLumghknlUWSBWQezbD5ZPEZ8G211+igo4ZPrQTAMZVsvDQ
iTSlKzFIF/o8fv8Ctjn26xxUcIsR9KC3UEQ8w3h7BKulkD49OlIfdUHZc9D30ej6+zv+l44+755r
/mNPPzS3/DLSm37Ln9RVLsnw89cDzevH/5BSQQ7lbwYaFpZpigqJYYuX8oeUyvZPFt42DZsqbZs4
9f84zghoqViarNEhKut4bbr4z/OMIFlIsLCU2Fz1P2q5/4VmT/pK/zQtdEvcgnYKpzBVN1QUX95E
fYyexuzcEGpS8ojyWbkXz5AW9Jo2mC5dz2Bn1ZYYOZR5T9aXh0El7FxGwI1qogZ1RwmTnJf3eo23
b8SDQOf54qPk6slgLJSSii6wCmk+XeMJMmSn6ec+X29bZuipEHVf1is3surnmsaMgRaEItMhEVJp
GXcR9XfnUqA+yQCnUFZODxxDMABGgVhBXWuhCg4/3si+19IS9PonNrhj0qi3VT/stOZBFV5m8XOe
BPOSk1SlORHudyR86mJ20EndZ03otcoSJAhCCCqQx3q91Np1zWmcITvWWIZX0quVAkKtS/lmNlgx
FBlIwlcxk17SQrmWw3yZ1gdK8U9rt1epTzGTxKGFE9mtrKKlZzoOOrnzLtbcfEALA62RHJynKv8k
k3pcs/pLGH+Z1y/G+k0Uis9W9DQaB0EEWdq9dPQzAr3OymtPOQQV/7ueHs2e7pvmpqsf4QhoUeVY
QOOzY5U9EhCzqa7aNfXjWh9L8RHWgDzDfghv8uRWDl/E6FmPbsz0JjTCXZPmjiXe6qQ0w9HJhBph
AkKdzbeIYq1mhTRRd3ZLIpxEyM4cL7TvWVAyw1vB+qzmsOyh5Na6XwjnVA1HuwYTbdHWJCzOOCpe
HoqOqZ208j5MLm19l5uc5x6q7mrQVTJ9bcSTlQhIYX7S0vMo03Kl0eUjl66gP1BV9TTUX9TkaihP
ywCrm/KgcehPmpJ8CfvMt1KI1B1IlIb67bI6SmLjE42EtHaKZfIgyn0/PaeCfgl1mt8+GfEPZYrc
VsxvSoDgQD/CWXOYjhGlEf28T6fv0/JDHxa7RszFnEm992AkRdMW42999mTRs2s89MsIjj2Lj3N9
T1QdHNZRWoVHxRypFFTdcoYRJFSG20U1CN+hBciRjgv1QFCPwqp9jsvsJW/GQDT8ZvmZLN4835ol
woDaZSadu8pHXaZQakQ2rmy/huop0zNSu0Cto+ih1Kc72RI+ofVAeRLSN5I4gFh2E0V4qvI48cte
v4Co+1+z5f9prf0oVBnylnV9P5p1/7PMnrPhf7px/gucTLUMPRGs26H88Vz9au//8XV/BLBkGvXp
tmKfNTYU4mbX/whgycrfXn0xXZU1w3x1hf8IYMna34gtiYZFa45h6vTx/yOAxT9R8GyZoswussHO
/qUAFtGiP9n7P7oRNuzAn11QbZ1UIxlT5YxE3bE5dBdyuHviO9RoQeaSD9tf1Yt50V2DLCxy48Z+
OUj39CfC571NwPCFiIOQYQRoPkPeSq+TnxxkCEXdIT1lz3lQwj+xdlSp1LBloQa7EfgjHV3IEGyZ
jKKIfhiDDOA+q5c/z/CUaie7Q9vUbfz5GNuL3ewb5KpUKDok65w4EPagf8DG01cXLC7wVl89NJBB
UmfZxEH2+gEtj4PiSE526fyE7uuz5NQByH/wnsCwL+gFbHw4GB+OcN7KC+AonbKzsW8u8sG46n5z
Wc5sd4EK3ye/JAG4I6/YcwTxVNRR4HwdqtvwRrjk92B/L9W52DcHQNpQ6iWek0iAC4XHN8Dbm1SE
GbviDEKdfDUpbCohH8ObgXK5+VtxoBcD5QaUBFy03Hc/AxfNKu+BlmNgTUCEXQAGLzrE/9RDqvT1
NlSECvgGp/EVh6KEDRvtuQSQAMIlPso5rgAep4c3i7ysN8HWoRHWB8PoSD4k+S/tkVQ8TF7dUQ7Z
yXAnD5B+ABnqpgTsP0B4LG5jb0VLCPpxF8CPugXHY2c+oqEqyid0ywIKwaKDTgJQe0D66mB6ygta
RDd0BX9HwWJfcR+d0+6GBzuCr9TvDBuZgQPifp4OgUiF4Ty6mV/vRcgk8X6AThRel9PiADTwUMSw
S6hS+jW9E0/Fj/UTaVoOo9G4EZGa0W4vtEq62gXq1LkLsvv6EbB/gK6J19t0mYI6Fr3kJob9K8Pi
1OD99+D/My89q2eMvB9SHATjUd0l98aNsXFPGO3EV2ArrdlNeYBJ7KR+4oif1X19QPbpM/kJh/Ia
btZ0++8Jf14c4MN3xVEJhj0UzoVD+EW9k1BwUyF+bYhe4G0HkZ/9GI75o3RDUzUMTAp/bqljBIC8
Q+YJGHdyze5hJZ7QgznpZxg9d+nZYAW0pzSID+VBPXYfkHUhg7yz1N9EX6ZqkCu9aqTzAgqYsqTZ
A8eENk+3H3boLXAPrfPyApEbyp3ubno6qBK5VCTavSM8UGcAfq143jRdkbWBRrfJaUJCAP/9KXES
b9hN9qbJhtpOgpZcizwBgKk97Kx+l35PXPrmYdLE6M1IiEQZgDdN3rfCLAf9FB02MiblY3YPG4oq
SX9G8EY7btIQNNb5kQ9J62fR0O57gOLV/Vy/bZI0/ZFakEeTI9Q+8ZdrjYKHYGeVPR7vNnK98El1
Wn7W78MvMVSy/KhCbQZi/2h+ic5yIF2i5GQyl876lQkZRIH8sN5pd2zZ3ngwzoWxh2F+iE75cb2E
XuepV81XOC7y6RBkVLqTAMhpwDxHd97Wgwfbeyfx85dhl9vPX/Ld9xKrsGGqFtDc8HYPvaPsfryk
/P7G29w+G9o0b9ioEQD6k9wu0A4b93r0Uwwr5PR9DzVOQz1oA5EBjxz4cOKBM98IeKYrHKPPzDin
tp/1nYiixmrT68TN/cCGIyDCSzlDyjihP+QMLnWk7nC0btD/5m8ZLNXeM10T8Zpd7tO6xNSTIRHR
ZgHmOXdzFwTHrgyE63LYrotwxbfoqkc7GtIjLglz0NtYhaTF95Wr+qhVgWjLUG6XnfaCIoLD4dkF
VmYDOEYtDkwVQrvgKHfTrvUWIE7bpBJ2xW7YvUTsCMR73QbieAlGig6qeIc8DJ9q9iI0RBrnH4wv
kdMy/ZKnTS1Bc5RAYAcSmMYpj0alpRPeEd3dKTuwjPuaL4kP9WPkDPYvG/9fBLAkDkHvrKMtyvlL
EGUykoxokSmeIQEiWIQCIWBcYdc7zX4Dd/FOWkh/rWPaPAFDCUX7FPMmCDQyOADeHcG5pyrP21S4
UP5hND7hv0P+K3Y/Shs04w7tQliEuOCEZ2pQqct+OA4sw95DAotnHbja7HxFtd0fPbbmHV3i0HSh
ejHHWg9XfJs22ybJP0DL5A7ZXEd+W/clrw3MQ4ihQnIBUw7anyUsfh0OebB9YbdH5ItlXVxmr+FP
MUazcVGmQ/qrpRDMH0AlIjLx+oPseZvP3Z5kNH/fBNkQuuGLEBbbg590ZS6TBhtukRJRvhxFsyBl
siDR/PogcG7BG2oYA0A4Tu6szEqI37563kiawAU/DTydzPTReRim1oVBYxNXPKwXT87a8Krn9IHv
Z1zRNrJDV3dFv/dWxpPuOJDHiQta0JEPfB/DzZwSbvLH0DUhOZr+8sJrQZ6MBfiNpqzoHtBm/Ngd
G+aO6q9II3aw8JHdDRA4sanMxnbOQLroCdjA+B6tXhJyudAOfZqA8VWY6I7ojs7CwgGBx5vZ/m0b
M0pzeZkR3GJxT7aKjXEDe047mrpYjSy6gKyHt03lygVwxGKvuEjJM6CqpJ0kOMihEwbb42yuUo8E
wwIQlF96JVcyQHwCvgVTj6wCg1eiUWeeSWgwHGA0PZN3jz/hh359ioPu0GwT1eFkDdhyQ8Yu+xIb
YDCBEfD0oczb9/Sa8QwLE660XzJuyuJ2Y6wCkievY6HtKFkGSjq9DjJUxo1Fy+yR2TgUj5IjGJjb
7ezlY+/re33fsysnTuhae+GIDToKNxNksYV5vF1Lxcvb1ggBaOSEXqUl2CombjS1a7/Vkaeju5mr
QdVm5W1Tojxhm/YQiJE8QB+BKRZjPEK39XuGGL8DzcYcebr1aX2KkbjTF0Q6MVd7+NdkRdjqDeY3
0LcEDTnZF9mVm29UQQStRzydn8T+hLDn8DpTEQz05cOGzm+9fWhPRyug0cTflkPPR+gwQclgZTvY
FBdiXF1MNEIMcdB/VzHD1mmzVbk/MKSbdsL2qNAunJIRVZgGIGKZVehk2DBS4YyypG7NR1C+F2wa
7xpW27mAGwngg2Wj2tke99fh29AJQGADqwc+ddd4yDftSuiwjIed8JmF56+wCKBpeS/TReK3N8Ov
8Dt1sOkAojbBQgYrzkbBusCNFn3zrH3XWb7i7QLtlAZFe4FUKfgVZm2DDBPMBBiOR40bMGN4Jmww
J2QW4XZlCzU1mTeVB/ivIGLbfQgCtfYsnpOSXQyBCYkV4C3fmzPIPYDw0REPyqttg9X1urgR5vO3
nWdbrYstbWaIdKrPSkVbMNzVPDptH6eOAnn2kZgxRZBmF6KZRZDAo4p64tdedz1uZYRhDhpvh6ID
AnHxjwokOr9w0LjRnGHAevLvNdRvnBM/fQhxsetr4Tc4KijkYp8afz2u+rm8FrfLz02SoPOAf6OP
Nu8RquL6JqtL4mPWBcQLyh/440Cn/ewcHZBkSz2qlpzqUHqUEB+iQ+Xny4kO5fhKmhFdrO5njLe8
AOKnTwvBopn660fCVH6y5148AcT6RslkgiG9N/moIuwSpCZQodgNeEmoB3rJHhUlPoU34qQcKdCt
QOZcYFgkR+B8gkbe9h8PsYgfAjDNxEf6zd38lho4fOkt5+EynzatQ/qC0GC0/B5Hbd7THdjx9Wjc
cCoJAyW00aHZK/7qNrjsBP6C+qhdwgcS7j1/EO+Nx0Z/XFpXP23CTDGB+h3MEo4Smg8ik1PALmFY
6DV09YcRYwIBFHW5R8aXiaKibjpwCimP8s2EFhAJ3Ecwsnhwylf1h/mgokvM8PDZ9B6NpwCNoZ+U
9x/1G9QF3Nwj8oTeVYQQtB3dCq7gtvvCZ4vEzdz8UGlFwy3yBWTIUq/AU4z4cch5iYQ4hNDBCXff
e1ij+k7z+cGusbsdegz9M9Q/kLlUMJySU1Rxrhk8xQf36uLm7cH/qc0e1l0SWF81bRfza0/yPWEv
jXnCH6oHPozPt71e2nE8SA1Q3WHM2CZjWEFBlXgb23uz+MLOS5/V+Sh8xT1lAgrdKdyjoLiLHuCU
yUHSBqsfexXs6/SLxHz4vukzh99BK3uz+0wkFKOA+N3OZCVyjwayXOoOJBezq3OAr7ob5XQB0D5w
mNt0tDavkcwklyCJWBAJ2wj3VQBdz5c9+oT46SKAUX3pMKt9Y0MPBjYcPcjfUXILWhedL82bXxav
BVfL0PCkNGrDlHQbroCu2m7jrKKmt90FcM0IBv2t7OkeLcXcRo+fjBJU9CO/yy8LShgosqG1xG6I
E4RZC5nTAGD94my4zHbMeuSlLhw61gPdJp7EZ2psA3sOL465az/3KPZBduWftkWDVhv/214AWCRv
c7a3yb0icvz4kiJHAfSG4dqOIEDnuB3ycGzRtS1+FrBR+m480E+xgzjLnocbjQprigECcLVLMUh4
5xwEZH4mse/wzeyLBvaf8kA86c2rE44p3N+cwyipf+K+7KkoRW7PwaBv+M0S/KbsDQ4ybDzJppq6
uYP0tuHqbgLTzUOF8bcCWNRgq8HCuhSe8km2X3u+ajyAurcOzKOHJmC82JQmBIWBe+F7tLbJ3pu6
o2/uETGGcZ/7W/ylh+2NGUYIFtEJ38Io4xacRhrsXzo8RsFDq8CFGc7eguOCAs2mgYwj5cWArpML
pPNtjzMYUHnHCUR1UInCEYvd+idHbXaY7bgISdT5vf9NfvQd9/tNZoJGlqRYqlpCxEjE0yyQeSSw
xL7u/sBPcamvWdhD0DrnAMALMPCsNuVaDp2sbxNL1fw/7s6jN3IlXdP/ZfYc0JvFbDKT6Z2U8htC
rui956+fhzqn75FSauXt2VxgutFAoVWlYDCCEZ95DeGTxVUHo51ABS+JZXQc461uhYolFQ500rgV
JGpJRKaT4eDcOjtnV2ytQ7GSkREHkUiFAzlHbgtqTATV7VqjZlRiOdHb7rLClHjMtHRObFBTY6Fm
Ga/LXTRvNtAJ+R9MwPHS2GGzgTffeIiYp2ZM23jC5r677yZHg0soXpS3wyQ5YEp7Kt/Ha0C6Ge+3
mOJNaGtLaZJyBZRXxqabvDZ83DH3wXhUWRON/4rjOc9tRxWc00FbjpAofgz0iyM44i8HMw9cAXHm
eK+YMyQjOQ2lmbnG/IPAl/rRLKs4tAMM/kavOC6a5XilDCSWLSEq40+pnExRb2OIYFaOQet8vJQ6
vrd2xjHB3xljNOeqm4/RDUJ2Y9Q8ke+G2RgbjOU7GespnBFZGgO7MwNxXx0LieFjOijYEBTmHFOs
CEq0NrJ4Nm6760S5KnU+d2zn0TfgRK+wgOTKNKggBMmipkAEBO3E1DkGHPwzmjvhCuFBzgPgRmuf
VF/j1m6WXMxYVPH/2Xwc5Fn+fLQyNhcwgMmPxjgSED0R4hhjky0wB6Syplp1sI7ZDpH9qxgWi0io
FyAiHxC3jieV4E6n2MzzoUAo89mCmJ6yJ1v+XJBqbfqNO78NiBRR3Z0ACeKMiK46HRv5YjxAlmNq
S3LNN9uyjgTmEz7Awxgi1sQ/Y4in2Lk4V3GnXkc2cH4cycZKhI6ML1crZ0nGqTGGdLjBjJUcgrpM
2Y5JicH3OPpH88ux13Jeo717bGcdZ9JYcog5ZoAEEc/+/rWC7Pg3X+sZNDIOMy2MPNPYOe/SAVfD
Ubu9HuO9W/F6OGERANcOP5cxkDU5GsfQEi/ko3BoqTJXjxi+nrRjuqGqdjW8okB6aP+AjJorS+54
21zDx5l7B4f68Rg9OEeQ4Kdmk20k5L8HHEQN3F0oidgyVc5+7q90AsNqSwJNGENqvGoIiUni5sWy
P0TEGvoRf8TbYU19b1auuDTtcJ2yRfxtvC1JMXePXI4c/TNxH3LgDTZe8XTUjvIjDtxbbiECWpm7
zJljME4gTja6LFfWFd5v7StaDvkqnyOws7EOETL+ZDTkqwmVN+Ug78uNsRr9tccEP1hYy48l+I+a
8P+f4Y/B9IqQsqjL0LL5+0WMfXiuT7+CWPpe9NfvZR1V/+qE/yc//LuZf9Nn7//nf72mNfQKfpvr
p8nnLs/fj/AXBvp/9BGo8v7PvYW/Bv9LQewbEmLy7BXP/tfXxj/4qy+mif8bOpIsW6YGouBzX4yf
KBKFNAuI9kfLjHX+V18MsTvTAMDNf3Raato/QAj6YuCaoLXJJohvSdGN/wTYrY/BxCd0jKhqALrp
lhn42+gjzPxrrS/UfFq2VZrPrCrZWFUG+tmr1q61xZdryNYO4MnCxJQm8Z4sSHWxLKIerN2jGjSp
FLSf4CeGar110EgynWQB2AuZh3LSWASwRbRCtGDlkw2FuvWidgQKHrAAMoekfGlTjDN6DE+RrSgV
b1qUJNlAlIownKVKeYp1aZW7Alo+2TxtkwfJIDaJChQZkxUqUfxd/FBkZ1XjIdkl/cqI65XUksdC
tRRCcydoJNvFa+WJ9mBqM7Bo/LoBUIJyAfY5djZ/eIemCnxJAwwsnlFnBFcJxEwtcshQt438KmiZ
LQ7uqlLcw9ARoDQ5JBcZzWdjj1veQRXdhZR6KPi9hirO2a6+cTCRSWpuCSedVjlKGQNziyjd6NSJ
gIhbJXU+iNeBduMVJN29B8pvM9LuItj1XrDTqcs2dNRN5ajVyasYXFJf+VoLNv7eJ/81xw/+36ea
sNiGUdwozDEbjnmOAIIWXsAKnuHkvo1wthOHutVCpWWEiC6TftTNW1hIF8aQLg1yVtrOZamo5aJk
kBVma+DXse0as0qXyEyajvX80a79QmzwtR/117sD8UQrm6/MAt709RvT5aAfQpWtSUWa4BTAPklt
dq/f5A+VjRkm9f/Rm+RxtIH/feifVu3zyGc7s9F9zQp9L5/J+n5AUFjFEuX3EX56oZoiwtDQRNCu
5vjzT/sCdGPUN0OUI1uFRHr8jHTuzDDDC6/wp3l8HmUE234aJaycMCg1RkkZRRaeAre48KbOCKx/
LdLnIcZF/DSEWfp+WckMgZvRVNr61I20hWTLxCy/v7GzvO7vkei28CdZh9JytihOlLhd2MccF4Tc
PTH7pjnR2FgWj9mBpv41Dutv6Q1q0pts17w3T+3y8saQzuDJH18b9MJ/PYR1FrYqODEUppqM06Ww
T/OiWpXkS3gtXyu7nmJNjD7axLR/n/uP39/nYc8+8nQIrR6CNqd00u8jKTkIVMYSZdFb10X+HIC6
iB3ssGJlYTg3uX6lGgGo6JWELc+FJ/lxSwEnBBLCHatrZ+vdIOGuSj4X3+hXV61isl2qjHj0jMaF
zQ6KwaV1F39859wQOJ8ASAXJ+HWLybFY6bng5rOyM2Dhlwq6QvSfI87+BgdKXZ94RriNR/HkBFFn
Hg4mBmQez93WMdXGuji5vXyndCTSKY7fnY7F4aNXc+Ua1nRAFsZqEMEwkyWqNQvF7FaMCEKLNqf+
bDVIQ2W9+mcIhVdIOatSjreim8yT7iFwnYWGLHMbmvMgCZdIYrdGsQiQNXEsd+3l9JlKddOaPRQC
EdkC/UYvo41ecZolMg9IOalCC2Vkgcj+svMyWFH4GRjZJkRdQX9A2WaWSPl8wLnASMWJFKdbSA77
QDAWRk+a3Ep71bHg9COAIfYvVSnbbsnBjHuwlCI2UlNzq6EeN1XFP8ZQ3Tpk6VMKLSkxlCvOpxe4
DbOmN55hd2QtxRs3mOuOBeYwWhedY8tSg4SisEySbJE05rrhN5vGddfCkAduaNAfLvri2AFrE5Wn
XkVqHFmxCoB+r6cZdgSIQAX1zhcVkHL5Ie2VSShEW4gkK4Si5hW6SJGVrJKhOsl4NJf6EryT7WUt
YuMoOOHz5XSPnnRrUM6pXSzLTBS32t6ao/w9H4J+EQzsfRD9kq/imy5OqlzfaLq06WoTdOBtWphL
y6EajYlzKHY7tTvqEBqAEaKz0+KQ0GU4cSjQs4KUllVszgfoYKVpD86L6L0nOtgEbZzyIwI1754j
gdlMb5yqpRpv0RnqYyVkRsYiNYInT3LtfIAUpHezFMv5LD6V0j3/tpTeasTPhO6x7l4atX/OM31D
CLIJNO9Jy9FuUPNg7jcURFQJC2xzU2nVYxah8R7KuPi1CkIxHrbKhnzqOwGJduybLBFPLas9hcnw
mKrmH0WvdpEgIJXWqpdY/N+/eoOoWdNEC3SyTsj49RMMxKAYhHIMd1v820tICCEKYH7FEYD8eKrK
867BcFVGfa1kl2FdH/Srkfznd+bthRPoa8VgvAe+PsvZcZAOtVNwf/5146T7EeyU3fvUzq11Ra00
frkw3vfjh/GI9jVFh4WgK2fjdWo5KIoe/DVeB/llK81KejBQBSiCbfNVtQgPyBkEiwsD/zDRUct7
hPER/IxIvi9Xa9E42BL4ajGT82JWDJQjBWSminwhxO+S0ywFfw2vy9Z6Za04o68CLuDN3YWHGFf2
a6JjEJ7IYMp1MOd/gYY+3e+D7MMyFBKgGul7iUe5/qeEdK6MTmYorxQPhfCnQs/Kv+7z0+9Dfw+R
xpExETXHHMvQzu48F8VHP24yRrZchMXSdunn1m1atxfZsj9O0YLgRh6nsdRf37MqS6arOmJBt7fY
FlxptE7IKWhMdDQJ6hG6wfn7++TOKW/jLmZ2/zWocRZImIlU102CBYS5E6k7E0QcBDB3wqLbcXtM
fx/t2+drGiJpNANK4E9A8H+dYRog1NWHbGEZkVfJeWkkefb7CB+6A1/2yccQLJMq4SxlnZu+chiK
hWISGHndKbNec86+WqClk0gLycLVQOCeKwAoDc5EU95MXF/Srlglfbs2MO0JVGAikj6PS/H+woN9
30bkDp+ih7OvCAJcX4c6D1av9cW83OfTG1S5ptEmpoFV/TdetvTtbVMb+Dzi+ESfPhlhaKwo6RnR
WlKGPJYfxXZ9qxMiadNoLQBZuDDHH0ek4qWZsmTAhT+boyMjlNU7rG+DKSmeSXiICvvkfuzj1dtq
j8ny7MKI3w9F5mjA2YRgTzFFPP844Yak/jgiZeQbLMOn3aa6P6KB/OHzDNzJPfy5OOj4TXzZY+OL
/TTo2S1UxcWQxT4nf7BCclnFFlnfxivtGcr5hfnJ34+9r0ONZ/OnNczqRs+rnqGc3QgyUl6hPtAE
oW0zpw3En0KQCzDAHgVq4946pgn+V13236vp/7ion2Z7tqhVFMSCNc4WRBTtnQi8gb4SV920XEXr
ZOe9X9pGl9b0bN8OCUTGPuCSb80Gq6VbaQjWhvJoCNcXNs/48n5bx/FBPr1cRKMTzU8/1jFZdTSb
aDjRZVLpdKtbuCWXcpZLi3mWs+iyIiWixHhjv29gvHwBXGphLBQ7Pnh/GZL8+3W79BrPyhZm0WsY
sHx8GiNkJwCAIoFJV1cYqADoEenRkJheyJJ+POUoiOqQAfADVM6mmHmqUqoBZ07XnnwCfb07+fKF
dftpYibFCpX8V+OEPxsj0UI/sayBBNzFgK924SjTt9bvZTKT33fI95EIuRhIQymAK+W8OhI4cZNb
ck7VDH24Oveg3jSrRtypSnWhCDk+89etOI6ERgdvTURB5Ow7F7Ri8M20zmdDbk4J3ese7jnGZ6pt
CJ79+6y+f9Bfxzr7oNMKRZvUqrgiAUsU5R9sCX8f4OfX9s9kzj5gD335MuoYgJyQFNh260dFJWD1
H34fZ9zB316aqkEMNWWYK+c1gGEwhkLzKcyVMdJh/t2Q4FjUUv5JT8PgztxOvrAffqj98OpUVGWw
s9TwnTnbelUotrlXdeOGmIj7YOteWzSzk3l3X2J+NSF2ogUnLNwHLnS73H6g+he/T/rnZ/iUA51d
eUquFi7V1hwNCAmTVdDm4WAdJA+sM9D2Do0BPzPuOxzufBm74fa9ce5lEuGYdmyDeJ7kKzOi7Ikq
dbvAoWAyYDXWvElBvE6V4sIb47P8aZE+pS1nu02KKasGdUeHWYcZ1kIonIboO090sx3e0dyG0Lcv
3HwjWzVJez1sa1nbWklny5axCrE3SUdesSik+zSfh22GpiJcZxQVcEBZtmkMtiTznlA9mcSeQtJZ
C/3E6PKHmBoJToETLWgmWmzZXfwQmT6VGWHamG+EYtPaJ1GRvScpwaXRye3YRzarjxQHE3lnjpgD
8L3KtyZR4h09P5k7ar7TzfIZFdyV6W+8IQLQndxxgWPXdo1kBfXvY+KDRCxenFGosH4X9Gbdp2So
hv8WRgEFEkoE1K1sufAfJaE/yIJypXvXXgb2vEkWFXWichBvRKW8C4TbJrsKtWAt1m+d3M5SQ7p2
KvRIheLJRaxHc58Vs1xUEu6joXfVhdlEszrs1h+CTpr2GdbhyAnE9WGQjlnPzR0Cng0lO8PbpG6R
bCj1ed8DtUrgp6TWwtT3MsLatQkVQA4WkH/txCxnovLHKgBidDvLibDpkicqhnJDDZQpQ3MVCH3z
qIfG0cUFNUukOUKQc97oPAAWkaQUgArEY6HFUDv0bAHNkJISYYdySpy2lK1uVSld4H80pOXNaAg4
+Mld3Sh2PVBk1+0uPyUGaqAYSBjOWyUd4xZ7RPdgKdLMla7SOLMmmRROi1xa45Iz9TQwEuKbk4M7
igOIlUjwILoCpRfXjVmfsiw9vhQxrmBcF3lAVBU0c7my9hiLy5mwT7GdbyEKZxIwEfTNtaiz2woM
OVI8rg4XOIWV0IGH76Jt1QH5N7B47bnwwlfLux0C8VBYT4mWb13Le5VSnL0r9RBG4bwX5GU01JsO
HVGEHMm65l4JJLrAu5Jb2nI91L7EVS9cGWyezj81NOREvdyobUZrKpuZZTaBsL0xagfHvGWkBPMg
us4kz5+IvfMmWsFCSIdbU/SWMoYUQu/MdVdcpI18Mgdv4aMWnCWjXueN7B2kSERi05/FAGxkU5hp
PfTbCGauEm9alOkRxJk1A0vHfQ5y10Rhoko3QeHNBK2c9NoTbgmLgvUS0ZxDwsqWgnLaDIsKU7ci
oi4DHzkfZeV7GLkm/rPBsBXpNIZltA2z51jo522vnPJC3Ugy5uLgTiQrjTZOpsbz1nHiXTYgqbQK
/Pbd1RSEOR8iMbZRsHlJxXzvuEk2icob37hrh3vsRGauMU9B8/k53L7Qm3TeUyXfKvqN7AzziGMG
JaN7ZDYoecZApUW0x/166ijqrcE/TmhMIgI664dki8nrjZyoT22OFjH7xVfvgzTcBiliLnpkm2E3
2i9y6TjOY+6/dAlIuRjiQ4NVuYvOCoKzGhVeBMez8YIV6/Atr3CILbJF2I9k8ubkVcladw6uBH1b
fBW78hBmxSQX0l2bsRt8OGwlRrGa/qZ4CB9nm9RH+cXflYmwaut849Z4DsjEI7WerRo2plwdTUXf
WXW9d9FvCGIQr0N9VLV3xwM8F3hzzF8omOG9Gaa3fezf+M5VI//RoUbC9sa5PfaOBpK2VStOzAqO
i9LPG+CfmesuUAUV9PcWKQnBADadAHJvAZEKgnuyTNdWqEu2IkREsq1ABspHERt1owe1HSaKKayQ
DRKnluGuigjIf7xJoUM1VFKM7MmotaknHupI3wxqvMYLYFKnGAOK2VtUgQoN9x6epkZHO8G3Vkrw
VKj0ZhPgt3KP9Dto9H476MFUdZzT0KDrSU9kUmf5PgxQpQrCqUrxNijBLAc7y7un+Irp0bhHVnJ2
UqJF7j8JFAc0oZga5na8B5Nu0qZPg+lv9fBalE4WqGBRAbxlqajhXylsAsf4U5Xpog+6taB4iPu8
DwbGkxX8w+LJDPHTTNjLWP9O28rdF96whng/GSz3FHrKTeal0tyonyQfSKL2XrQh3fPb2Id7GIME
xQNxgDcfxcUs9F9iQV735nOrtGvXjAF2E2uEQL87u7b8p3SE5/aQcVoQdfRE0Xl+aORob7j+Bl34
rZQBH7NKPgXIU632KBsYXxOQZ9XJ5Duu3NtIuk5LgJ1BK9mFHs1LSZ2aLhyn5rXVDZDKqZfiAV0h
xCbF4Kb1HiaI2VIz0VGzgryNLaRxJ/hoCKlD8O60ZoZ2CNFrlNhMZa2EVMlzKaY0Xsb3gfDkZvnE
FYNLZWH5e4wx6jVZVEVHqZ4Pdd1PiVyAmFDeeT6YWHgDNGgVWHms2Uy6Q7z3YhVL/p7/G1+GOwtp
/E4QEkP38EmCwsDZfJAeIvrPwO9HAHtxB/TYe/YXBfjX6r8BLf2YzlncK5vAPYAXycjySGdRaBuT
lrgK8TUK6/BRopl3KJYf4OqJCnLvUufr4/edj2eRBSFhqAA40c/ieUtCCcIzTcZbZ9tqyyG3SubR
yRkR3R28MODD7qHcFPMLke5P79mSkCCRR50PskmW/dOyZqU7KK3ijPOE+7kqqDzA0dYnKDFDxqSZ
coedxIhDdl4xzdlcKr6M1cjv0/5n+LNlTh1BDxvV4mqfN1v8zxfSolzJy0sp8w9ZDPcjJTNTlamJ
niuZNEZeJBY3E1LT3iH1vP2oVY70my3V0JEdDK/lC9/L+ODfJjZm6KhjylRJz9ZTV73GKuuUQnNJ
YPmom1e/L9yPM/r0+8f88NO6KQSoipSXxUw3+5tGPIlmzhUMqlxG3g+TnLqa/j7gD31pA5lKinKU
UMiez9NnRciHMCpxdQF9uijibUjtXDyWoHTDZKrOxSX3AeimC4n0DxXWr8Oe7RCv973AM0O6Ig+1
HR0hs4DZHa5GagHKZzZqILMLE/1esvo64tnSKeQh2Bgz4siv0tfAq2YhhPaPtvd1errU+xl/3fed
8s97PVtJ/mqVoCoIu61GQ18Ll3VhIUYTXKgayT+1Ib4s4NmR5pX0S5HnKTALfTWcsUksI56jYawH
wri6EdxrQbL9aGVZb8bwIJTwi14HAUR5ehLibELEklmzxtg1ojfVZDuK8cjWTn39nLhozCGU6Uj3
mn6X1HdN86fAlLqFHCJjN1Asw+rOMp6cSth4YM3MbC3hva42dlZdRdkVYj59kFD8cVG8JFaOUpmQ
EKh6U0BybcRp2btb1QjNaew2+6AHrDbTWx0l6iaz3XDU+b5PiNLNF/IFn/QuSIoXRSzvihG84OQq
bir6i5/22LKfEBaFzWDCUAzUbdMVE2XAjEzy7kIVm58ccxNsi1wir4VgvASwr/VNUVSEe+lU1uLb
DsMDsTta8T424KLFwVJW1mZLryG0cxmfSVQsiHGzmeQpCAXARFdRLPTcWdU5j2GIpVGeuVNPSF6y
8sVXnKesnPpS/mh28tzJ7/16FXf3YbvQByx0NL/D8+5ON+4Cc9NL1wUImOEtUYH/909mOqyFXFYI
kjtoR1NJzbdJWosz30e4aEhnEo7Uk3SQOSOitoKX7GIelPEX+nxrNjeGBkS8MG0MBU2jnRdYhdWa
AG8utsHezEz4iwNq5saY+iTBTkLfW7Qcu2w2g+JcK+lSi+KXIo5mHTlTnt86UTzxilEJ/c7QwOzE
DZrKIo38SY0aX6VhcCpvOlTZex0VWPMZj/IZ1QCqY/XEk7ZisQLZhv3KMFOcbNrFNPGrZalAFgfV
32EzA+OD1jsAbKe2e5K+2n1w024vW90xI92VA8ATcnSdBPpKZiHRQA3alSkiiNmH00EqgWpn2Rbu
CAj46sXJ1r3zgl/uJZCe/EM1hrqJIoojcImq5lnxqPO7XMpz2qhmR3I+QdPjujWhacJvhnGHm6MG
pQaNj1FLAvlcCUbDcuQ4XTjGLj3GGNB9uiEEr8iMwCXIDVYgWa5QI5m2c3Ven2DeXhrrh2okU0Y5
BriWghLxWdOxFJo6VsE+oiYqTgXjqazRhzI3nnnbWzqq/H8KFBaxfpcVSjPQpSM/nYIPmY45iq76
l07wn6c+KqvJmF6jjPN16prYVrEX8zjaRF5L6Kp0m2SZrsixLk/9p7jYGvutCPtIiiif3RYhop9S
F4wf2S7cx0ssC4ma3KMLBxrC1oUX/cNdgVknHiQakZpFv/zrxAK1tLquqAuMyG4GGcMpOIvuRSe/
H14fBfnRJ5xrXkUS6esoXpx2Q+dwUZTQZ0uXpoY69W6EZbUNl+nO2dZzEGk5hL/E9p5EpG4u9uR+
Cr+/4CHOVtBpSYFqnxVsEQlSCxMCOB3AWT8fNAfk3fhutUu75odY9MuYZx+M53hJ2TlFMbLJmXGK
y5my9mbWVAYjhZpLkyFS8RjYFtpD5aaEVnqxDziu31ks8OURztbX6EtcbntgIOObpxJjG+lah8QK
WWyhTYtFPlzH8vOFg2JczrNBRTwyFBE5UELkc8RAAvBCiroGfGq8H1xcXdN8XbuD3dbF1LXEhdaq
N9lA2tfIkzjRFo4owgxEJi6vbDcJt52Qz42oudCtGeO686dSUL2mVTO2ns83oeBpqUBflpaoWW3y
uFt2Fz3Mf/iaEJH/Z4gxxv50QhqFMBSJwIKXNhx/WHqGPIBxfDUPDsyoYhcsTDewL8V737bZiJ6A
70ATygQYcu40a+ABp+kCgUliBBPsgldFr1KDgVopoiKRhVPX9bZ9p1+Cvlwa9yzOjDHSHeIso4Yh
XYkO2s6vuqjhsIV6eUHdgYbYiCyMpWcqsrcxwk9p+erpwrNR+ciiJ/usAzAnCMvBurgQ35LQs1dy
duBkmZOobkIPUO3Kfaw8xIW19QNhKUZIBiC2bcCLa1N15airC3v/21F3NvLZFogtQRE0lZeidBSh
uls/KY8ahHKtO6ZdZJdyMa3j/Fij8WUYFw5z6dLg44p92n89TBehidgJAY5vbdSsqkTYDQNlNbWy
vTzfxtKdjNhNFNmCdomO9z1M+Tp1bVyUT6PnWaI46fjSjSDZxDWgNm+vZpCEOdx9pcO+XJlpMvRX
taO2D1NfBugtImIUgut035uqmSk4S8VKjiQt/O0yudDi/PBT+XIEfDwh8QQb8QMM8vUJw9brSy+i
0Z1p5nXtRfNIQ7gmM+3Rxsio9ZnjR7NoaOfYo02dDPNVbZISWfgaFExhIG1I5jIxpZFVxxSw5O97
51sG/vF0CNtjS8VEz4MMUaorzdfAaaN8P+9Q/8rMm2g4CU53LePIll54G/9mvf4Z7+x6imtjSFmx
fBYLSJ+U1hRj8GmUd7OiqqeUsKaWZNlquA40ddrQh3QVupTozXnuqXXuLeMtR85PQv+kLCdxi0hk
funE/naewsfCnMPEBQPAuKGePSEa16kwDEScjfbWKsFMp3pOKoc1amerQji2qlQgjMi2CNrECrEr
cMCoxeZtGUZgbV1K28vSTOcu60f/fKIGVLfLt7LL6RQtsx7lIh/7XMq/4oDuShvsxXTlVSjP1d00
EqOJVSEf5+SboorQK0eHNEI0vFLt0jv11bU2DLwrhN4cDWtcZJcE4/j7lvieYo9vwFIBU0MpIdk+
C1tit5Bd1QdioEFx7Z9LCNEojqFF4D/KS+3S4fXDsflltLP3rfmmjrsuo3UPPbpP7jq4B5xMle6S
Xtx3KsTHvFhAomkwYOf+bVHe1rXR05PXPxCMxj1SrWgtDutyXm7Bhi7yBAKy9Hjhdf64oUCf/D2s
cnZEqXHbqVFKG756cK8RVKL/fAUQGjiW+lo8i9tkLazC+98HHQ/ds0OHUEiSuJmJf3Xr7EboKiOr
/WwEVqBkpiA1MSZNo4jg78P8NDVFRPNd++BXnNddFQeOlZQAsAmMV9996+L7RLlQgvweRLNqqOsj
3KyQmlHK/np+FoVeqZXJGMnWhUR3RHUG9b3yVVnD5Xry1hcrZz9tyM8Dnm3I3vdVyx1RQ8EKvOec
5sYqX1HKQdbq97f3vSo4Tg1sv2qJtAm+oYYER6+rwpByOPVQGMfQLYD+P+bUo16Iscou09d/3Bjc
Q6aK5Kr0DT4Ue1XTVplMU3ItklSiiTyzrn0bO/kFYjcICoDVW6IdfXIPwoWz/8fN8mnoMVb+dFXX
RiOD5mVo0a+2WO7YCkx+Lwrt39/qpWHGn38aBp9nx0klXmrR3QdIgrX9HJvCC2nWt1LBuHJgvHG+
o9XBi/w6yBA7hjaMUG+FHu1wQsHBdkD6SBR4fp/Nd7raOBItWawFsBUgufk6UglmJdJT6jA9SnfK
slvW6FE4k+oiIO97aXwcCYFerKR05IOVs5GA0luJZ5CWo643M//oHMXO21ihTvYJ4jQZmcTFuvj4
LX07pz6NeRbOK+4w5O44JrqKo6RCjRISH16M6kxko8RbXnidP4Q7Iw8bTDli9VCrz9ZNzCy3kkSS
JT97taJsOjj1NBPAaPioF5lYBpf/DwnL5xHPT//WIIJB2Zp8vCtehgjZlDq/7TOcOyL61pp5n2CZ
7tfiPAw8Ot7XSWViakkIOBBZVMjAl0K+aMtTLt40/oVY56dojKCPBiFANWDRH/3LT99KFIVm5Hhs
48hC99OX8XCnQV33yaRv1HXvgZDI8N9xtWlYIl5nDBPdc+eGgHSR9eRStU21fO6X5TSx0qkAZTPQ
pKWeChcQqt9ye3amKhl0bWnY0Ig6Kyi4MlGq7MIpiXC9VvKDkhV2QBzYU3Zu2vhCSCwBCPy+LaHj
qzJYcWph34qfrpgZHFQ+abt2W+byY6zDsYjqa6vQ7kQph4wWUNKNdAAjWUYBUEFcGlKA6aGaYcAo
RazfBBQmdilFwqOoOivZE3aR4q87rTsN0qump1clfh/aYCw1ZuOBzHadTdxWU1KaaQ9qJyitEa1z
3QbvdWs8+zHWA1o5S2hiDM4ywYsMF5dCLMl4NKiCf0B03XrQ+vUetHeKHJXnTaJcPbVxOe39PWnx
XFara9H7YxbtDQ3yVaXu6IWtoqB89qynGssiHYxFHl+bZfyE7jxW3951mbqrVBGnQY/EjRZvPLVm
AndSK01U6L+mpD6YTnjjNyjkj1hBTQKzAQxAaQDuAfmqimM/qG9aUM7AHE3AO007Pdh2nbjSjf6o
uxgKSOKscYSdLJa2l9IWCLtpUW9StZ17XMMs1KQARGbRyUBoGluUMrgv/BcLqFhD3RkO3ESNNg0Y
JQsEXeoiFNdsY3DwVOAH4ymR72jKTPIWNZisn0uCtBWIjDp3lSjWKnSoKDeVndKW8FElUm/61rK1
EN+THIdSK7U7ObStKLctyPgS6XQYvea4H7RNg3GbPhnaeqJSVKvqd6fO7E5V+V3WTm1r24nSqVIL
s74bTnhHALEUSOtw/R7oTsjlArzFOtZydWKQI7hKvjRBNoZg5xQDza2kvcmkcWW05FHUETSj+ZBj
deTox3ys75FE4cl76C3tQePuMUsu02rVKN3OhGmpWNkqB+2aht22wdlToC0mNHw+0VWm3nU9PMpl
1u177MH9QbhxhOReMQd7ENBDF8G+OaeUk8gNwcsGGCC0eJKhthht3WCYCjBMRe9o5igloxMHEc+b
0CxYeF48qcI/srB3sLdWBRsEkiK1c0W6DoxuF0nvuS8tk3w4BhnwnBRLOYHWk4pZcrmTjEctw82q
uMtLa2kp3VyTjkM+EvaEQ4zVu4/vs5CVy7LqURB2bmI2uJgba3W4SifaTVfJewnlNRQjWkO8bgth
YZQBNgTxAbLZJEYROxtOlnvLlAH38KUOt0LhL3XhT+lfiRrtstLvYcvSkbMoWLrzJroP5bfOeHI1
JKLUbVwjVWw5G8je06wRjoPWbsJg2UZvRXZMGnnW8RWha5D7nj/tzOAmKNsDnpyAj9ZSjpw3pcge
d/VsZmCSYfnxrVuh7snWNobKLgvQTqJ2PxQrIY/qeTx0G62VsEG0lGnlNQurwaDLqq6d5BipSH4p
gNesYS86G1cW/gRBMJXoRVnRTBP0hQ6mD87rVUPD0+vuJBcNQnnYlGSOqbaTlJOQoK1VO6tMM67r
MNqYuXTAQuqYGIilm3dFIO3D8ujmr2XwJw7vJQW8m2st875cKuLeqN1J4+z9wN929W0xXIETWMam
itdRju85rNbsDVjsXI6LtSw8dk02KxTUPUPM3a5N9ldm4QZy1Uftle8p8xyfbEW9k7SXdnioskNh
XgXFlYQjIrpKqbOv4Y60id0ot3CZfaB2YXwjZigLG7tBuUs8bx54SMsa9TONUd4iWn1QXa3hLQ6R
LWmuwdh5Ewdaced1k8LPJkrbzQvz/7J3JstxI9m2/ZVrNUca+mZwJ4HoyaDYU+IERokU+r5z4Ovf
ApWVFQLjMl7mM3ujW2aVZpmi6GjcHcfP2Wdt+bXQ7MVgI3gz1X2B5WSAkFBNUfiy3gI+g/gX0v2l
LRCQXwyqxO+4Jtm5jrvxLlT8r3pVXfrjval9C5scRz0ghqG/diIotYAwZZuNCI7JkFwoxoNPgTqB
npwCk6XTORPqj8wA6hoR8ZsVXo3REq7MRkvbdQ7jK6Jk7ddfPckqV7Hy3aifyjZcj45xaRtATEfW
Dr6I8rBUQvB3lgXWrzU5PmdOgaC2pgyLiNMqr0prWIZ1BrD/Ig2gyLJEc7TA2NZsg6g5VPKT6pF3
GpDFhXe99GLq44/KYn+iVb4yl9MOV7FnSOWlXN5E1rOpf5c7uMF1iOquXUTeRRSBOBN7PXkVJDVy
eUXhEFsXy62B8VIIH+tgwSKL9ZsOqDyFWIOgwUIbpiQw/2X0vugCnTZbhQWV0wwWGg3yTotOSrvM
k4MxXvQO7VqiXpSDfavoU2IPZ3envWiAzRmT6d2+iehIx00guvFsMLUQHx3lNu7fYvXeymM3Cl4s
fWcO6WOb1nvDpzE9jLZR/hiyn/cOiFKLVLkjDqK5GkeY7j7sPaldmzJWjcLhEyRf6F2wGkQAjZPc
JgZuy1oy143yxRqyrUC3x85FeXwdKx7uMQZFU+9ecYRbOl8j8Do2TD2wqY1fbVvN2nv6tda9JHXM
1A/dZAzXCnb3NvtMgobZaYJ1Kz360qsawddMvpvN94rv+AJhBVT2sd8Im+yZGmwVe6+Z3kEvu61c
+utcbNUydVv5uot/dDUQ3eK+6N5MD7eL8SLSnyt4Zd5T4t0HAgLy+H0wwNf5r0b6JOVPPo7xISiA
IKY9IcvujHjcVznTU35UzSfb1ybrl0VZ47uK8r6Z6id8BKzbGom4ohcPld5+Eza/IxkHtrgapp5V
X+uWszBRLDoiWvhqDO0T1Fvo3VWA+/PuBzWXL5LtfYmVHMJdo2ByaZngG5PyWZOzcRFk3bPiU8qQ
yq0VpBBY2WV8/w6f5Yfc8MnaeiAC22tRyzLdCt7W6BOKEMiyq2DX1y9lrtyMnvfEU0TO6A8JXCJl
wO8U/amkrlXE4BVuAF25TVR5LydXdpvd1wPs4ejSE6lb65VYGFW5HSlcoT2uy+RrqeEKv40aGEhj
Lty+fWh8zB9G5dmwXvSRudDvHTNhu2gUivxvdXUBf2mNx7vb5uouziAW6hMvCZlpGSGcNKHGeuqb
b/8IHVq0eQc9ekhL+pJjF2mRKipsPBdvNZF+Gfr6S2v99ALmrwmaHFExtIEe80AN2GV9hy/LvkpW
QmBIkq3bdOvk2Egw9Wyl5uIv66Le9Lm3Cbpkqda+a2optJjwtm2DRRTjOjFsag14uKi/JlZ3CxRQ
itVb2Rrg+xnsSS16gCBUFzbdzYZNnKA+6aq6MPRta+Cl0ARY9xwCDyazML5ZXUrkGCPyzjzE3NvW
dPZaJS+94aooXwaJaMJZVvzHMSD4Ui77/jpwum3QXSth6cph/CxivgnZoQnidRDL60RCHNwsVPwU
FJMeAe/bKAPzwdYyj+nIS41dg/jWR97t98F+BLEwhN2NJAGSza8NdOnCTAFo0JOTfjNCqHbUZtDa
rZQgRW22qwzhag1bia8uzLhc4E+vcgZtWvkmkNNFbD5HfMWs+hn1/qqN75UaQcKANcsqiH+odn+d
q8OuT3X6AqC76zSZiOaikyoE6ETv5b2UBwePXhtdKR861oeVYPg0hqu27vCCDDZGgmI2+FZ6t6l/
4cnOQpOFy4a0ycp9Ej+NQrpoc2qb4FPHem2BvDAjhDlNu8MIFHNN+N3mF50e9UVkV+B97YbXLi3R
wi172XRZ145FO1+K2FS6y1oaguRLyvFu3j3RroROV3fDYuI6pKiLaMSS4lc1CRcdm3ZnKws/tBed
RPejER8igwlj1RofMEjhOXa0YLhUNV8VqfwgV/2FpewLsTXb+9w8DMOwtdlqbB+UbrIbacqxQLZO
JxxcBixx6/g/lUa4XoX1Vo7HlBTL10P8oKISb7IHeTI+0yU3cPJ1b0OfDw5aDO18RJ9AycdMbnLE
MdiddWymYXOR5teN/1VuH8J8CnIimmgEJ1oJxsV1PDyW5shjQb+tslOYJLbBV8uHTiMxK1C6RJdO
Wa+aQaA4f86li669KYObgavqky/0rNBt+uxIOpUSzEtL/mvQIkt6jQyIwPaDNqZrGgcIopA22zZQ
5lG6tMJh0Ve3Rg43Q5e+xGn21jv3dahfeNVFl7Flev1adqpNlfVbpazckaAwDL7L+f10iEqpsXrx
rZlhzxGDpx4eomjrp2BLdHx8BVWFfmvUdEL1qN6pBC6HpnqUtI1jXukx7HKSOd0js7xpXylGrywj
2pTWTZNQdRnibanZWzoxHwIbQVQ3vuI3bAJ3KvLmOpSG0m1jay8DMAnsyMU+00kviknrjrKrqsqV
D9FGCU0UQf5FzJPwrGTkiNLv60pfZ4PnmoicsYBVEXQLLGCV1rwcg9RV2ytRYLNN8iVNZRJaLV2M
HJLz7Fqm5SewxdPYK24aQBxGQCcGyw3bbK+lT3FI0CywlCDi85MnP7utid0T7MnaULlq8SCVIlZl
+BZOYi5JybplKU1WfvSVyLlb0n8j5cPSQZuVOnRr5uN0cSuDSowXsmpEZeKUXeg+B1bqPn5fWG4W
p/omrGTWR2M8VQrnzFLJ91pIz88w8PUvpbAFVEDEwgNugvwxEdUFCZMLESTn8hNTumOWNJOpJjjo
2AlAPuAfakuXx9qj3NvVtGvIeLRp9F2gN7Zv/WiazsHGAmedRK+JMdyXRP9tfu4aTuSRj69hToNo
LDkZpZjDDq0rPAF9mZnioITjIjfxx2qLazpiWQ7hxuYbGkH+I5xa+jTk6aW9iKj9xYqxTCnyxTHt
Q32y+/tp09+ub1Y10K3UFprE9cHfcfu0WEqFWProCSXHcK3gZ6sf6tZfCXAkn498Kqf228iz8kGa
OPg8Aj1Z6oO2k4WFvepLC0QvRDHWCEp8DU1tsebKFn1PUnww6l2vfYsF/E4gv0q3LxUFc/t0Q8me
xjX68ur4TN7vVKqXX2/wjbRVBwnHLA3a++BhdJ9KmHE3ueeQ5qM9ARw0RxCk3nt5rS7ju7NMsFNK
AYvEkm4baK/xiGNeH2UbqyDSLbWRqT2gvSahBvAL2L+9yMj0AgT7/D2cvsej0Wap5TC2B51D+cT9
6kgv4WhQ4nuiF4sJa8EepS6wXljyVT8z7snVeTTuTAZCJQu4hcy4k/oJsSotHssJgoCx1la+HLbn
6osfJEZU8I+f6qzUR/kUzJHFU+0kNLATLbwMzq32c2PM5os6yLpC9Qaa4mWAeD1wx4v8x/Qc1cUe
fxU8L/7BQ4T7goZIp2xKEfr3qRJVpMgymwGpe6yaVyIUWOHtN9S8l+2dtNPuPx/vRIJZxpXQnKyD
bdiXs3c2quS5dMF6y/PrKcBKsoxjSLUgSl/5wbfPBzv1MI8Hm72wqEUQ7SsMVhjtWqjeSqnMh8+H
OFXCx4tXNllmSMPsuayj9b3Ya1NEJ7jlLPlOToVMeyf2BI54cJ4vK55a2sfjzTa9dgDIKgrGm5SO
NBAvrVvjBqQ/LjzSGTjG9OrnXz8HU2H0KspUNZ3W39EuwlVoWhVWU2m72YV7crXQG6vzU3C65M/G
mV7j0Th5KcYkjRiHkKB6Zyb6bzquCt1Ltck25zSxJyaFpiqGyrebEBxM7++jdXole1FAX0qWwvOX
7sRZQey5EWbTroryRlVr9LAkrredAd2oPbdPnBtitmrNUi+HwecmNLqmdfkuhp30+cQ+OYKqKrop
63ws5jVKSQ50NTMjCGPts2RdlQgNPx/glJxNU9V3CSkFvw/iZLVUoswzuQd5T4K/xdilQflCKzle
7suzkpST9wPkGf2ECdXlnTh8NMm0oQ1Te3opDbB40w1Xgb7tvnuXDbZLDc4lnKzWzuvnt3iqdn1c
TZuu6WhMWZdsSa2ppuUh9lHFrTDCrexrrqY9fT7QSX3D8UizD74XJA7VFkayrQqnSpZsz6HdDBdj
GR1k0S/B6HKCUx68MbrXEswB8GaJslc5KjafX8o00mwx/1ZBnAUDSh7FQ6BN9zyONCb/GKjIhedK
vScHwYJ+ot9hhT7XIhZDOHi9T7fcJOfwtym4Jwl3DAxjXjQXB4SteXVO/3j6ER+NOYtzE7U14MYz
JuZoWG1ly3jPoXtZ472iucVNhj/YP3iSRwPOdvpOS0NHBAyYSV+iCAVc9uT9bZDeVO89GmO2xcsA
NnsgN9R7EYiYB7s8RPYZMcrJdX48xmwVjFIbWnLKGArdU77ATkWC/hl9ozlhGZayO+glCYJHkRsr
S+7W/28PcbYwhCZGA5hItfSSn53ckkoE9GGYZ/ayc/NxNuk1R6qdVGeUNNOX9Gbz/2CnW2fCmZPb
CQJ0GEug7OG3/L6d2EZWlRUAiGUkaDqnAt7TBZfp4QqD+TM3dFLBZ8gTzAm65YTI+30sT8ukLEzZ
nJ27aq3vp5C+PHg7Tv5rogA3wheox8Tu77+s40FnH86k0FGNwBpbNridj6QqTJqJo+Gs7GCa1fM9
insirGH6TwTL328OdmSud870gXZTCUcQ6sNTi5VwVbzidulaijb/RL9n8PVBKIgtESez34dsFFEr
/Qhjux6qdRq++TJG08EZPem7imR+Yyg3ZMu2UPF9QO9BrKgS4RHMy8+TIQ0c4RUU5rWOwc0yden/
ASiOpMmIlyY+kOeOnafm5/Hos/mZtSoADIrry0M9HqL8JrR2gbj9fIqgHTrx8kwUfApRCW7mcySn
YqRoCgroLnH74kA0sTM8mD0TWYj/GjSKG/uYo9XDrjOor6uhS1J4I0sIe8toiwxhPeJ0moTBVHGk
To/qV1ZrV+6Da78JNr1tuL5tHFpT2XvpvozbfRmBjmgxFCirnZJll3GYRpidUaV37gLafxYwxJqF
Z5muTLssmVM62qLrLN518Q1QUkfcmwA7qKfgS1PS36eO47MhqM0Hr5YNIqmUouSyVS4z664N6HLE
dA/wUdHcqhwgyqba+zSzjHAlOqrQQYKrFORje7jonEdHf6STFBbqAqj1ZduicsEtXFT0qIt+oXa4
9FbSVh3RJGiU7PxyJ5cprQu4fHnf+wRnopKWSSNzq8a87/tkrWblOlLsC3N8dfIXZQQakzrjYWj7
bUXSTm/9nRL295kSLUWaI8vBpsih7jwRruT8XJD7Lmr9OJ3/etXz1BfwFX/0kHMTs01eoZMvVIBb
ZLkqH8VO29IeuaUd4abEIvAH5a4buH3uuC/pMwO1vjRvm6sU59RUWZ2Zg9NE/nBd0HcNmf52evlm
+1TbSDVt7whmvENwXeLJGGLEZfz8ledoF/9oNGNi3ZKGpBno962DVa476aijQVEWWPDiXJhCzXbF
arKQKifY9PLzEbUTBz9MUCBqsv3DIpgnreiwTexiEnYqERXv/LUZaX9tGrfyyAXX16Ui3AyM1ZDv
SUMW5PUV8rJCepCAhwsSwLn9YAZvNromI8C0VKf4YD/AOlohm0FzVLh2/jWvLiomblmKZ7XY2lgd
W9tRuXJK+Cj4PUZvUf1DQfbiS7p35v5OJayO72/uvFH6dpZlAxvV5EdX4TUa38QP+cZcTomW9pWc
9u7s+WOaEx/mDMkqNjQiLnme+ChkoDh0x03n9m5JrXvVPKkQrMQm+e772+EakPiiwepPQ7ERPsrV
mbP8+zfts/Fnc9YOS0urfd4pVsmYvJUb66rt8Xmj7YW0GdKIocCCTcHuLF7aV8q1XeP6BUYew0Ta
1OUz2/jpL9XR45gdYK3RyxL6Iqa0ybS0oW5SQr/PlQt1p2ArKL/3OyNQcKODXWzU+irK12c1qlMQ
88kzeb/Io/OZ7leUzlueCco/LaEI2HLKFfn9EMc/Cik7E1O9Z10/G25+grCt1NGm4QiF34+gNtWh
wySjUXDng1j4/VeKRd22T8ZSXsTrGpnRXUSn/+25LMipJW7RzWiraKpta57bUeK6taWO5y8BRxTS
rVCNfdgPq0A5BLLE58dYqr398/ON5eTCszjr057JOfyDDD8cWwvLBVpHjS64RDG09fV9NNQ7LYnW
VY3wsL6TDaxu23ilUSyVLJysE2QSJlIX2ss+v5pT4QqZT9UkRW7SeD9FiUdvn+SMXlRALpZpgdBR
8tEWUjtUcVZKrfXnQ50MpwnIJkixYkPhnIXTlUgsOwVLtyy+Kl/DbY5J4DJ/cJjl5SU1iJV+YcsL
7/bst+PkPR6NO1/1mDCU5H2nKYep8YvOsbV07esYN0dlJU+dFi+Te+GZuz01uY7vdra4HaWK+y4y
p7yr5BqgDJsodXXEdXl5m8Q3aggcK8SM2HjT4isN4aPfXXj2VRp/0bR8pTvfoqGBAX4uPj0VOdKv
TIew7kAOmDOTbOH3tZzZzPk4ck0pxSJ4e+bOTz5vINs6ebMpyz2bU4YVGoE3fVmMu6n7vfkyxd2Y
R/O1jnfWnmYr/NLPPu/pt843FhbyX6NON340kwGq4/JkMOqw1/fxdrwwsR+YrHTp29n8E4YBx6bj
8WYRiSfVstNbjGd9mRDN9Akdws3UtqZeVodzbWunztYc0WzLIhPN/2a75iBZnZJaTCakRVFNGu3e
HM+lKE41Ih2PMQV8Rw8wVL3M0XyWSYQPKxvxVuzVNdrH5dmO/RPpe83mRujkluFozc3hsj63sMd4
Dz3MfbGOD8rG2E/fOVzJzizDU9OdeHGCvtM5I8/TBUlfKQO8aT6xbXIo4mCTIQ/8fL6f+IDqCrHM
1CxAtDi/mw7ILxJ3qGv6JLvgfGIYDxYqMVPp3dq8+XywU4kkXSEA1igcTbZ/s8UVZGU15FP+I0vG
a0kf3UB4qIWbW1rNF21zNSCOiFG1d+SXvCE8c68nAjgyrKTLeKQKxZDZFq7YLSTVEOmhCk8GfCMK
w2gFItFNVWtpNoGbWv+gZfi3IWe7t1Xk9qD5XQUVms0qoc0h5KalcC1AMMoTP7j4M5P1tyw/D+GP
Kq/zn827QeaPvBiq0A9+OWL+59++FG/ZXVO9vTWHl2L+k9N4f/1o/ZvT5m//8v/VdpNVjd3lL1r7
B8fJzcv48l/cT1j87tXJX/rlOqnpfxisI5pjCBl02tFYb/1b3fz3v/gTfEBsNkXVYTUYJn+HlGIT
8EfKHxQGncn0gu8BnbC8QkLKP/9I5RyggnbQaIFhlf4d10ll+k3HH4HJLO4dCEj651TPbVY3puUV
Pr3dVquvfdkMVvRldUshmUBmEOcsmzw1V50HaauJVd9VBsDHSWlq9xLdzbSNAOrFvaeooknGpdFy
YkS4ZZsNhLjgu4Josm3XOqp3dhVXxMFWUuxtZuRfTCcNl36GA3FQa27aaCtYrW6vDxfREOKYFC37
WivXinhKBcS+trjz9T5dFIW0LQIHTyQVClZRI82MB/RXsnAQwVXRIVP1n5VATKm1TbYbLeNbUpBf
dRIFNVnErhPbUulqllpel2PxkgWVvWzqGvsHmhZWwuZgGinpm6NGX0VSrv0hRD9j3SclBtIdrUWG
JblS7VN7kmsXpCMNyo0NDFbL1LXdGfGj0dn9gHhV7sj49A+19Nr0nNIKRboJ1aWhCTg3XREcYkjI
gsNsJFC/2PJOktN9aiJ5RWUVWcoXtdS2EAXBfEUTPXbnq+pGwCg2x3Jvd5B+fUvC0LJPzZsixgnS
TgL5a18cShq8do4e+U+iT5RDFdoFcjBd3WbWfam/yn68MsG1VvIWacJO8lB7LTzkdmmtkkvqiwsn
IXvjh7q1qWmvrZuYjoqyWrdBTfukqRQ3Q4qGtuySIj8X8TLnP0xHYEDO5AUHr3EeXdMRkUZOmeGE
cfgVI5CG3AGDmdQgF39+Vv931/qXMqme/udda1e9lL/tV9OP/9qvdPsP6pwGHlEYc5kyDk1/7Vf2
H5OkDTQEwliHyIqQ69/7lfXH5AI02dayLZnW1G77536lOn9gFGSY9iQJ4Bto/a39ah6c0PvKOLKM
5Bdi1IdYXM67prHbsVtm3cZXbTeUm+XRg7j+Ff7+V9am13mYNfV//+s9o3IcFc+HmGL1o6AuKb0o
9mOGqEmDa0skaP7gtpv8wdx1MLc6t19qq2KjSMbZ0OuDKmQ+9ixYiLvEx+jnfWwCSsauHQev+mE9
KbA8fWN19Zlo78PZej7kLFiQw7xin34fUiO7ENFh+r3p3qZB328zS+HurxRx9vjxLhH6+KCZGDRw
4vwwj9BFoIVGXzMye3q1LVNAjJwptYVZ/CgTPNGmXG24jw/4Kl1WjyEtb4kbb4xV8lhfouF3q9Uk
gwswcz8zA+ansV+P5D8XNu1RRzNA7aQklOXh1wyYav4e8CTya3j4mcv3E/C2gDsSkf3Kw/U5vMH8
4DIffRauGqVv+kjjOlLk/XrIB7o1sIgvwzNFnw9h8Xycaakd3aXvDbE8TC8ef41iB2cAAyLNcuV1
zjM9d1P/w8z+zzOd7vpoNE+nV6lTuat/64+C6MvUuj4pg7TofNl9ekqfTa7ZKuYbRxFmWsWUF2j8
oXSzUNZT/hL7CLqwBmZOvD47c9g1P47KSUNlw8Mzx5r+/Oguiy4flKBQoBkBZgm+ZetuO4lTwm/p
+iyb4txYs1kqpDiQTY1IbSKIDAd/1S3su2CL2u9w7kj4QcTwPlcsi0WKmR2N+bO3l4pErRrB25sk
Xfqb+E6T1NqprN5ttsPaXMdrPQgAjp9ZieosGphQB5QR6IgxsaggiJ6thbolAWbU7+OCqqbodXCu
zMtYQTLfUx4ob8R3fHKvjNjivdI5vJK3Sdhf68W4zHwcy89N4/fT2odpdXRBs0XTh0Kxpeh9Gk8e
THChzGeyNXfNVjvE7RKQ2W2tVVecu0DdLeVDdKdeF6s+qotlc5es7W/DtUTnqXOXeZZr/XnJo2eE
NPczU/ESxOCU/qgiUZfnLv7kW1QgSEFcnP4xryUIydG9fOS69I22ri7HZc16SIllyec7EH2wyDhX
vz71vT4ecvZ1afzBH9ppSKmslx7q7rg5U6H4gJ+Z5sjxELOsYWcQ3SfTEJOSckKo41LvuPqipCJf
vNHBePY5ntpbjkac5/9F2dm6UN5H1NbdNSje72JhPUyk6HQNN//sgKeWASlgamtgMaCAzZZfMUqh
ptJPB/jDpPsKzipUJO1G16PtpEI7n6r7+NqcKc1k8WwtwsB5gkYqMq/3mpGif2MjTlWjMNtWplSf
+wZ9/NIyDkdZg2UO7X9+Y1FaBoMZKu0S6udSLI11/SyeLEwrhx9hvsh3dAPsJG15TiJ14mtEgZKT
NVpOzJ+ceVJG0uKxjx2nxZ/z1zIOH6D9r3DeW7cX0vpMPHHiaf422mwR2PTpt5HOaFM9moaKFeLl
qQQ9usPSd6NVcHNOQXgiquMGyd6RJ8BNwbRm+1TVh7KvFHR0lKt2ZaGMwQBpjQ/zctw36RLFw0W6
Hv59nvqV+jgRO0+nhtn3bxp2okA5ZPfQnP/+/fPHyPGCFtuJeoUF6WNzqa7CVTcx/p9xqXgXkfhf
lVVyq/HZh752Vtt/YkL9dgGzj2JAx3RAoxMxZbWoH5Uf/haW7B6E0pXlKraLq9CAn3p4d3aJTkvw
9w8Dd05NX0WmbpDvm0Xuaiis2Oh54JNpffCKDw2P27l1qPCPbnQBB/3/wr3i5OM+GnQ2sZIGDp5A
KMeg/UpaUKQhhJ78CCdjSevKvAe6udPXVOJdQB8wIhafz+zp989vWjV41yosZoNE1u+vOwvrqGgF
E3vMfdcYGn1hdEa1cAp9M5oGGFth3kRZ8fPzUU9Obo5+Fi4LZGk4o/4+bB+pieyRWGU9yS4lPiz2
NtKqQpHLasJ5hTecbKz7z0fliDu/W8VEj2hM6lGQao42VQOOgjuraY3E62SeMrlUgrpSV5qN1tIw
s6qCcgywE0wd+yf+yuRSctlPghsjV2n6TRtJ0X9AdsbUzK/zwljIdd0UV2mD0dPaygaEPnJfC8AE
kCnMfZAZqbU3x1oLcMioOBDcSUYWOl+dDMJALOuAKKReQegWDJ1G+kgAZiqwv1n3od6vkH+qbt7S
qp71ckyDqZFbd04PW0MgBHwRZlEeeiOHq1/bQbgG1tptDQczpF0papLxeRFSzGwFnTd94/hIdBRz
vFOy1Iv2XusFj7U+AMnU6jRYtj7asLHI22ffjsovRRKGNPOOziIWCT8zdN4+6jBCXkRFD3QA8TmX
2tFhZS1zpfGeNI46q1JHb7mgozL9GkRDRIseT62BiBpNHmq114WLxpMCGmw1+TpMcvlCpnf8Um0z
c6e1hr4G9Q6DgaX/TVPjemo6NCHLKAGJR+hi6rroR6rEGMvlW9kqUix1aDft8ry/Absh4xik0Nk5
jKF8nTe5rl3ipVfaa1zorWaZDHgZLKQWXrLrhZa5LHMZ/E2kF/KhDbjrcYE+ot1ZWdJjN1+Y1mZU
OnErRFTKy9Ec5e9qaTlwZwLPkDdeYVRGwbnOkdB55V0vHsGUdb3tQmiVUvqD9VanJ6no/WDJNyO6
sFRVPGa2Xt6WGLju9SFTb/Uww+5PzXz1zkyEvpXVtt2aphRddCxUoPpWd0XNXF0rZqOuY60BTlKW
OkJFPO4tqxcbO0RD4mA299QMjb/tUlNbKVJuNitDFMmW3gqg5lpnbn26Eq40+mxuOpzmtl4pGfvc
DsBsSizP752ROduhKyz86CJvXA2K1e1ER193FvSMH4TBrtYleW2q7XAd9pn4oZEMuArGvN2rRW9+
bWRwmmGYt+mtL1XpbhCdcovirUuXddZou17RBT4PIeyOiMOC/MD16/JNhz9xvvEDfcTkOi7KB71U
aBqTqkg+pFXutzuA6RSxgiK0d6kZUGlxBjLhO1i04r7ztOQS34ZB3igOpJWt0Zn0LSP6HdN9ZZYG
VnUqm5pje+kulsLElXLF3gX+2EBSsvVV0Eo9vhaWFUI1UYNKWvg+/YCQaVhPiwj3LEBBg97suNno
Mu8yq3QzVcvdQfEydRPVInupYrsg81qmlRs7UX2B0wFWU3VfZlyrYmebgeyv5TaZHz6IyBfYFZhR
8mDFSF2FqYMuxVumcjU4kuuQNbML+r5047JsayyzwipcaObQrNoiwVge88TUvDRavzhIWBYyQiii
cNHWYf0gAvwLbC9LSYR7gQ2+oDU2Y+ELGWawQ4exKHM0FaGGXhnUajpeQ4bq3wIVGltppyVp4hrv
iS7TTYNFniSlsawgy5iog2CrubQelXBWO8mBO0MnjX8vmU2tLD0OPfmFLBd+s86nbPCikjsrX+d8
a7MV3nVlvclHPxv2sFxoC4ga+CvlmNny2s8k06MFWtTNUgPgnO3iYtRtGsht5hCLUV/3qdhXRRRZ
q1RPFTyrqsqD39qkaJKTNgnXWt0h4O1iid3HixMFJonl+KlbjTmsD4023fFJNSUJVIXd9OoKe3XP
Ihh2YnhXtdJ+8UY9Avsq9MFeWEpmxq5VDTKnUF1Rs5+ZloPO0Aqj9xY+tDhlI4bWz1yemFquJbVT
x60Werp8kGiUB7KbaW2xSTTR4BHmS75Ysa/25dY3HfBQdW3Y+XLEsi/D5rGVx6UvhXCOMKVTbw3P
CFguJhlPQA/NqK8GXfND1ze9u0ENC//NsSvdeigN/xDYZsp00JEDb6sCKSz1BTvy935np9JNyyfr
pxxJFjb1to2YKfS6JHKd0u99vEximsqpStFCbSS+gnWImsvpTqkwMF1hOyUF27Sq1XBVWEmUuV2i
j8Wio1VapaQiU2RKUM7kV6k52HdK4VCGtLyskNc0LYAnMyx+v6uMpeMtWrWrm4M+ltmjIfIcmzQp
oHQzFD2LWtXjEmGrEgRfFU9O+mtFa3KjXlhp04nD4PTpc5CHqDUm79fItY0eJJDnj7J9o0WOla0R
G2UE/GOG9aCThUW18DRfEhMHrBUHX4cRt62qQgHNnmlKu0ka3RRuEQrjVc0Qlue6hYQ4Go3E2OgD
rZdu3EiwLPU+wdBE9MA4XpPKduIV92ubr1C1Mlzp4NtamDaOuEMpIhtQwcpZPOwqVQaUYCYQYRdW
kEUPtGkFBSRirEFXXqpMOIzYi9Ebl6EG/UkLDEmBQ6Fn9ogXH9Lh3lqN/EN9zmUWnL8QWjLWt2Nm
YEwKb70c/EcfITPFq06uChah2jQWri0Kez/gFd+3XkfN94wcChkX42Ba1YRAH+2oGTtxY9KeE5QX
dg/x+EfaZIqXs2zIk+auUH15KJ67lsvHRE8X3k89zgIHaEAUK80NMh1/vMuVeBTfCsoL0nCQak1k
yHFbGHvGld+ZylCue6GTUadLPi8wzgk0HQrAZZ4Pthivx6h3ZP86leywk6KFGaqSJa/JSckmE4U6
QSBfYOJOV/cvgcf/1of+RXPGUfj7oar9RIH6vxYvWXxcJHr/O38WtY0/UKLYGJIov2pBnAz+Kmpz
ludAr9rYDoCCJIr+d5FI/cMwaKGUidlREJLR+6tIRL17wkbKVJUmWQgJv79T1P7lEnh0MKGoTZIE
kT9yKno1tQ+2aHGnFUFod26D9dv3PDO1r7IAQgbfY7wY28DLd06sjdcyTr17uRLhk9qn1pdBRMmb
J9nqxnJqkHR5KrTLuG2xU6a6O0ChsNqDV/bmvTfk1GcbJXtK6gwz3hTNqszpp4mhd2VE5a7TVcET
3e3WRYVkeqFleQ/Pqb8rNX4kaK1bcnEqdFoJvJ9WfTVTePgZZHEYWtY3M7Aum87c9SUt/12zlyPn
RvThVdsqzzr6N92IXqoq2+dqi5UWDjhDdPAba+3lLd+C5GYs+vuq939KHY0wo7EpW+rjRYghM8a1
Cqm/jjBCze7ZLqgpeV/UzLqqpHhVF5RfsnCFwe/BzJWvmfF/2DuT5bqxLMv+SlmNC2Homym617On
SHECIyk6+r7H19eCIj1TfGLqRViNyixjGO5yCHjAveees/fa8X6waG1GaHslabSZLL/gMSrsOJ6f
JW15tGasDPBKXrqpvtO6/Ek3l2OUGgdK/+9puTyNbUZiV7epkvEwCgEVqbYXK4TCQbtJshlaO6uP
jbC6Ivw6fAiF/oNdeRNaqUEkWPAIkuAHLeIbcIH7elFhdxXzozSbj7SmfLagw9IIsS3HUC06MUNb
xvIuSJPL+J5Iy3L21aXdy0nkCJGxqcLktg81T4jbjyEcXwtjca229YVi8BKSqYh83Q+gGussczIZ
D0CLeSAZX9sMslLMxH2YhXtTH75nZrtTK4gpSfzz7LaVkdvCa7jXxiEDCCb4pH74WSG8xRHdCACO
N1kgb8Q82RlltS2i8qYlwDuq+tsing5G0Z1KVXsmaeCl1fqdXJaneVj2wdx9j9Xo0AKnWtTovpXJ
omXPeBV66bUJ42ORt89xJkg7aivNVcw8dqiCYUlN0r4Oq2+DVCLNIPXLjsPkNRbV56C1NrjSt2Yu
3bcFvJlAu+EQt1sKfgu5wGIEj0sZrb2aLsApZ/W+beMPYlL31Df8ysVDUM2buE2vDdCzthHCmMp1
6H2GAMSu0cNvmln4rVEdU616VwwhcYoSKbah3tdmtJvX3ACqiR+Qc6+TVrsr2nGnjp3P3JPbzXfN
VDy34nS7dGNF7kD2KKjKTkjH19gklj0aimetmLZiZz7oSm1xns424yR+C+rhCnbyEyj090yaiW5N
QdEapfxqiARCh8CR4kJu/TBB9FXVbbizokZ1KB5KJxjm70YckeMVHfWZFGq50R87SnSwn4XmjJZw
kJrgtq/Kyq6AwEaLmWFR6GHXDNN9kChXeWlu8zRYAWJ2swx+KWseimQ6AuG3qi3v42mSvKECTVTX
XfRQjngciEhGQR40EQSrfPBSmWpBkvqPUV92SxYeE928KbogdXh5tS1nGe22D5C4MGGPNpYQfoQY
Ez+CnC5Dl0hAuoztUKdM8Ybw+2RU791cTwfyeNsTb/PPePTmPuPUsIlJFEOlb7XdbScLy3WTtKmL
aeeKmOt8U1Cs30xDCZs2IyEwrfJlHyb0AtKheOjyttokc/mYkNeUSvlmkur+EKDY8PseBY1Q09iL
5IjkDot8WavXXRME10YN6u/KJJ/QzTdOmZYvQSv3jjLm0KQqpbMHaz41jfSy6MaTRQPRK/oluK9k
6xgQU8TXHTBc6s1dEgXvGHuuBrn8gRD7femVh6gZDsTe1k4QpluzEK+T3vxrlOaXSq+C1xLoFubw
cbUBcKhrzB9lJi8UhiJWYzYpj0MB9ZKJw2SmIUBdr284/dzXwaodyqGi1a0U2rElQ7tMSVNuqtqh
xjdIbVY6f+6W0Ja07CpKSYlNiu86deE8V4EzyDEAXjngSFgTk6xRXtk6oVrccHjNyYkBBVAQx6qi
q7lavhVImnut3w5FdgpFIgHU7kdOXo1LQe4YY32Yi8DikWmDuB8jko7jahx8TGXA3io9PwqJAP4r
6bdQkdOtUlH3CVZ2r2ThBEtzLfyy9mpOKhlQdP+96RuClwI1dWlpNdux4rHRcGuO5OOcYmVovKzQ
zf1g8gfRgofHpo+v27YAwGmIEG+s1iz+UgV2HHIzaf317exkY6Y6ySiOp2FYnhGQbyRtoOUwhJWn
J610VQRaelzpKwdypcP9IoQzrjGsbDQERorpvvbKTi3tqA4f6zyFXsVJwh+ixY85TLgie5ZmCYsr
cETPq/abWS3yVoxq2Q4W6vhWVaFoLUiuTChGk1INDH3N2JmX5C+4lGDABOheYircwrqDCqeZezlm
LGzixuPQLI1en5g/iqx/aIklx5DXxtfAp01HSfpHXevNQxYNoLIGWTTuKrOdTmW05B9TOcxPXVMT
HdTWkt9LmrEJO/HOynLZYy3Od2GV/5jbovIbxYrcKtDnzQJI9HFRVH4zoHkcP/HaQ18iDPNlajLh
Bqnv06Qro5cJrLH/Jy8tRRIAB1MqGPfC0O1mkR/eFDoNHyBsOUF301DN7KmaT1MFfaGn+FB5C+W4
2PwsBP+nJkYzxTThv9dM7cvmx2vxa0H88w/8R0Fs/YNhC2GMompS+jLL+qUgBgJGRWqifwJUblIq
/10QK/9QmJLAJkVvhfyTP9P+U+SJaGodJmCi5j+4xpL9W6KpcxsJTjk0pjgLVGAzKmbisz49wR28
PeQSO+qauowhUmsZ3NcT53qHCKhttQkgx8O5BL57aTKi/EwL/LUYP7/6Ojr5pW8+TCAzWe47ei+B
LJP51mUY6uEAkxBEqEJDu6xtlcEphnh+hIIdLNdlzMrLsmdUxm4pR4GeuxhoLYfOOpk3FR+wtsdO
UJAZ1o5xUjlDaSQKsQtmq7amq7QqG6UVRqZgV9NKIlQlIuSyPX2Cbtx1VlK2JPtkaaBcC3DgJgbu
1ZhFL+ao9EHy1ljz7NWmRqtByuZiFl4XJLyh7AQ6bdNTRWrvBEEbgDhI4gh6bT1K1ova1rBxy3HQ
rXsjb4pqb6ZyIxFRKme1Ih6jfEFtx1c+L91W5VRQuE0hxk+iFNUqP4RIY/DbnM2RuROsOLjjnAzK
E4EUgtQhDpL7iLS6p1xNANiarRVChlYhI8vp6mgGoHwP9TtUDnlStARQt1A4VWvW70IlCR4g9U2P
ol4bGq1skdJ6ymaQYqS2yhMZSam4V6xy+A5flGay1o6nYpZXVamYAvDP6PrcyWFrLr7SiUAGrdnU
d/1skfHalaNvQWnYZCj95bssVltPbbN4coSqyUkXNPPmPc8q48McgtS1qBJvLSto70DYr017LRTQ
djYtG6M+9kPhCnkS6JSV9awADs8Y7URqFz92dKMqe+zzHnhhCFavhhn+NCUiZ6twNLp7SQgpHAkR
JJZKhxxN03Em414VcrNzWqGIDomRaPe9OVyFM5DusimDb1JelV5aKq+KyNHEKlfxsyxIf4VU8fDb
A0QuIJod3sAZuvuy+KOe5t8q0eqOcxIrdjGNkl8F2hvj+XKrt+hibUWO6WzLLTTsPiLfrLOiTdck
3baiB0KTLAh2AMNUTw4pOXWFE4jad+LGknkylPYx/EMrOxbkEe71NBI2WtibbsQyclu2THsgV6bb
PBSI4ljTd+OwUtwJBbWntJQ0haAax0KOci8uBc1eYvA0S6JZu96k0ZeZUbnPFaVCU6bMOyvJQj+n
V0MiYRFuxnRqvVqJe5cel+DQwRa2K/HIb1dyed2FwMt69WFus3mfz1XldIYwHauYJgyJwyZnZCs8
ZHUa7sjnla6yJSt2WRaU15pILpDVWLAn56lzZPhnrhGOBAPw7XmJWWlIi7VkVwdW5gXmUviqoJoU
ZbglCjNqbKp0WIWaUVEQ9zS+zFak/yhqu6HWpo8+E8U30JsTj6rtbxk2GG6WC7plW0N7l6nwtbSu
I75jMR6qIQ83/Vjm+4yzZbN08+McjiLu/pxNVQhfck2z3GSU9FNNq5Apg64dgzyIdw2tf78LCusg
B4S+2sJklgp8c8OMbxDD9/p7pXUz08eBxeXU5CKS9KWuuQWVuil26wm2rC2FsfbO9EtYe1yRRFbA
kHKsMUKhOJIUvewT08wOwtQYz0EuhrWzKJ1wU4lz99r0WrOr1TG4LWk1PoeBnLtjmkU3YmCpW+jw
6SY11dltZVNxZaU3cMZOK7tWVCcBaKCG03zWUWwvUYOCX1XpnNq8UZrpChkrokuUQ/BdaLSl8hZj
oHFrKmK6YSZk+IWmt3vm/uK2sQrLsAcdIHZcFKPiWqOoXVV59kq5PezmtB7eTE6fV3VWzsQ6z/2N
WPcm5NaIZ7KfMzlmithZU+Gw7Ay5p6Q8dSGaxWd5kYx7Y5FUpiOzVW+ySUxHdOsdTFJL7N+1vOmI
hUyp1K0ljz4qjNG5dsMMTtQvOLvOFBtsmPwPg/6aU/qTmfJ5yzIFXPz0QoC+a+8yE+1yuDTDPpP0
nF/hnFEQTU1cGDNXWPWQq2opEIhfZdVEghIkl2Oaz68HH4UakWpDxkKLPuFsZi5mWoaRkeutjs5/
CgSIujiuKT7/iSD6nxrxfyNu/1ONeOjpQ3SfasT1D/ynsh5dCHMVAsWw7dCW/LtGVPW1M7oaxBi7
rM44/szfNaL4D8pDQ7ZkktXImF5F938XieY/QMPwfRp4YE0cE+a/0zTlEmdaDszMkkStyX/U/K1l
Kg1QUfOeFJG4BqMWkRbU3tD1cQa6Or88kpt/Vn6fFPa/y1Z0i0kanmbcUAjpzt5FPmYlgP3ZunHn
q2QSRUrpTlpxzDTRqRUoQUvs5MVoM9RxYun1wtV/V+9xYiU8XMbIwIM715ylWdNzpNdXflzYHw2/
3ggk/TW5y/RlfBg2/4Is+KtLWjKWSkwSWL3OBStmEIlYmhlfDb7i5/m2JWbWCb3OHpGsNsGRJqx7
4S7PVjCUs7wV/3XJc1bFzDBvTKTVYrmpNA8Z1l53icVkb/cRQ3vc5J328P94zTP1V9O24SJpXDPb
ldJJfl3BqusBo9+1zSl0YEJczEW/dJvrsvfL2cJUIfCQcdK6xHa6VPcUWcm3C7f15a+32ltWQZ0u
nZ+e1Eil7Y+uxNV6O75b1+rhbbCljbGJv1ObbC/9dr9BLn7+dnyDYFuYl8A6/HxTHfDfgENB65bF
Vaj5uWYnzQ72A0JIZ7J36kMgO6zkRnllifvJk93LJoT1E/zlzLa+PnwlLDwqWj5UbWefaFybK0u7
69zA0rfr8L4cYcSLXpDAW7XoJhfPidA5F5702Sb186rIqyzVUKEf0UT7fONZVglJEnB8SY7Lzyj2
1FkVbMRG2P8CbuD3FY/i7Jerreq2X94dpHNobbMSXTJWM6Q7e+MQuTSNbJsQhh3FWngRcfDF6wpj
a0WjoeJFNnf2hchdzEGD+hDKIZlUIf3ycHfhGX5xCZQSCpsCnSZsV2eXYKJvBJPRte4S7IVrFQBb
hBwabAJV3d66Fd3LIaNfCPKMT9c8+wqVotDjsur5Quz4dRVhkya0ZoCqtvoebUUbw0VxuaT54rv8
dNX1n//y+zE3tvSg506j3fS8+OG23awiUwPMIgpAfEEXXs/17Tv7Jj5db33yv1xPGgmX09DWsM5g
90TktemIKKNR7efFLpyaS7TKS/d3tgyMtEtnBvSt2/l/31/A/YH0Im7K+Rc+iC8+v083uH4wv9xg
NaDImxUuOLJF7OhBb0k4XK+3Ps/LIvMvVNifX5uzz72Tlr5NQh5otCtNZyUgw61xCsOdXYTfF/eK
9Xmd/34KrTgLC8vqHzz7MowSyZA049Joqv6KlAdEheZtVE8XvsAvPCIoU1XevhVxAHDg7DpyjTyu
1qPebTOYcQoO3G4ZG9fAR/ss5nQP7SSyEmehFNwZckt8tpDEbhT2kqu0mO8AsztDL10TOW4vc3js
Yz6fgrC0NDvlub4r61m6EpNhvKc5tV+7MmUCSE2SE3U/6U3nJUqYb+eRY37RFghV6e7bhcyUWg5I
vxayYvIZfVBb5Up2Knv5wov71XPm5MQWYvIgfvP1peko0BS3OrcX1dRW+/SFrhsyQyB2F9a6L75I
SzZVVjnIiBIeoc8vrDrkU5oaJCyqm540Gi/f9+OuepKvMbH5sx3JfraP0JpXFyGrX727ny599q1I
2Qgep5HYPF5WlCyhmj8ab/AkEHLjRULiF2s6dlzqDwkgAPr2szdq6kR9iBeVfREgTjHKbkb40J+f
5Reb4adLnC3hBXEMEsPe1RyfO5qeMBS9DXUvJInlzxeS1m317DMk0QD7LtczdWxIn380RSvjcdI1
ljVOopFiQ5ls9A1BJeviZmxkVzK96jZ6sVSb/NfYD7wLf4H1Vv70Fzi71VTN1BFYI7dKX3X1nHAA
oOtG5JALi+Cy7eqrR/vrDZ/tU8SQtFqgcr3suFraA50dOXXyXWDHN6JbOZB9bkP30m61njN/v03O
kwhtFE6b55490nwCsV8MVnOHJkZm13fE6w1k15pk+tBrGBDOIzFWbOMFRYCvbqkid40/+ZJPGxDb
SERykC18Hz4qBqTf4hsQyRf5pl9+R1gHxJ9UxN99E3Na1HMskvIy0z/0NV9iz2k5Dfr/2p7zs8L6
7cf/5XpnRV89JoxE56B1lXv9dlXI+vUrkrrck7bNVjgt3nCr+sNf7fsAJ7HBWqW5f379vqisOfn+
1w2fVdZSkVVyBZ6SNWs6rgbR3q+u5O2/TQxi+UUAtRpxmB4BvjnbXHMpz4O0T8jW4My5kvKs3mcK
zAolbqdp8+eb+sJauF7NVJBxyKQVr12KX0sHZbFqNTbDDuMPXD6ITrHTMUT2TbfxEKBPfkbzdNNv
/3zZ39fFVWpGehmtE3b283Wxk7MkLcjOc5vlRjYSL0S5+Ocr/L5YmaLMCYwzCWUDbrHP9xVH0rAU
A1cwM5nY1diOSX7WSuitxKSqEill6qXl6fdN7ddL0i34fEkxUwMOtFyy87OdvifGio9i4O3k89is
X2ruR/t+e8ml9uWdWoww2WhMuiJn74uUFdVi6lXnNpKyb+sZOldBKG8HmimWK1cpag/t9KX35qub
1WhII+hGIAey9fPNlmo11UHFIlW5E7zo2UPj6gwHy1v5A6QG+6tzKbzI0/r9IzRFjQgBAzeEQjP0
bElO0L4PS81uRxahZDfgfxWU7XMB6CASfasLciLMAq/S1ft//31acwTWQaxMFXq29/SpLk+MPih5
mVFuBTP7FiQBYcb6nYx7hd9AAUAjXFhyZP33vcBkG0BgSbeQ0/W5HlKJmFWKWYJRrENdZqlh/dgv
uEv2PWYGZpZKnzxJTW2+jf0M0DEugxeC8kZXwhRj49yArhlrxa5OTQWZHlmce0IdH3FnP4TmcFdY
431DeGATi7fUxdmhLsi9Kwsfb2J1ZNhl3SMeLA5DnpJVXWtIp2wyy0hGnhbTW3SdiE96f+48ROH3
2KIHaTXl42RYjasvOqmiMowfBonl3qglWByhRSasIryrmZJs8eSwfU8JUcjazLQnzXC5xPsOSQbT
SRldXxyWEAW7fTCSTKqjP7PJL3svo+5KiKVjQPaqj6/BT8vxRgiTb5map44Qlze0QNCL5KLk82wz
XzXGe1nCaSGIR35H26xhJjTTtm3Se51BsmkU1+ko3/WSeJe0hIohBdo3Ob1MSx2vkmJ5AWl0Aw76
exaID0WkeHnH8+ugj8lGfRCSvLCHHt4DAalr2cyYsMl+9K18U2rFLTsKWb/5D9loYrIxBTdKZ28S
ik2Ej5V8StNy2iV81YfoWkvFgslkuyVK9mpWiXUu8xNBaCeEt0e17UkA67xgrt9qgbFp1j8XZv4u
lfTPxPJOC1e5F3OXeOpvxUG7kyfL71JdcFQzE70kND80c97XCkSzJGX8nNWhh87yMFXLpluEd6Tv
+WaJ2+exM09GNzm6PBAvmzA9ByRl2VVT8VNFyVs0iqqbStNiDyJuA+Q7D0JRRe6skNY59H6yhJ7Z
6eiYYj10o1oYbLLHvSoT7+MB9n8Zabt56Y/tguYHfOJN2qlPqHoocpQg98QpfyZV7hkE3TFLKwZw
OfmBGeh6W1LC0TZwCfBmGYqbJRFmkakhHTEZn9JJUzZSnRpOhgKdufT6DozXtOqO1hQfRyI/oJXf
aU1xb7Lh2S3/rxON1okcU8K15VG12zEkA9qQbEUYBbJei7u4SPxBrxCzppbd5uVHEIqDbdTdUTCU
ZJ/XcuT0avTUdvKrqndY4vSesF7rKqpF9RQo9UOYxE+d0koeP07miU3XXElGTyaupj3LGVrlcWZk
OrR0JoawDW05z0o8elPooFISnbLv90lXvUlSWRH8SexLnOAnEOI62YQFD2HKxjX8Fl1op+OF42Tr
wqF5HOryECWtSdjqQAJm2JO9Hc3LDunz5BkBkFWrK3KX42q8qcMmsnENNhstGI5Doh36CDFbJd13
cRWvfwV0xJriEf5JIsDIS5rPFm49pG+Fa0gCz1Ij/n1Y1PIqHInH7o3SdDO1ry7YzuGasa18qgIZ
wLDjUJWL7D6YpD9vO3MK6yxv2NakZMjyrRank0rt30sWW3vfm8qjobb5fZrF92gFvk9L8RKNrDNZ
kL5h/9M8TF6Q4ou3RJlwXKnZPh3LG6XUx43RycdaGxRXnwo/1JWdzrO80oaJGKneuKVej7eSmZKu
TkWDvDLADZP/KPGVzUrQn6RueJysVR4d3QxzejLHPHNqudjCkvemjIDoxCjeIzNKnhJDIUW6xYsh
d63hymB8jp0qoSCoWsRrdmvEhmvVIhh4prLfqqiPrueZQBdsZeWmbaYc1k8nuHElQa2ctE3a64Cz
xSE+tp02PGV5PTw1coI0J57z6q+a8Sui1R+c7WtU2Mtfw5QdFrny1GIh6dD0tFx6SevcK6p8KxkZ
4T9DYSsG8mnDeMGXbcckgAa9eRs3mmEbpbLGoanI87v7qCoIF0aS7ZBAs8Vc51Zxf6OiZ4UP2reo
t4Pc2KRi/pxo8qkNpuuyqw+Rlv/VJPGuFBFfq80hYKFQy5AHnRysBVaQ0d7LQXnVJevi19nTWD4D
bjlpViMh7m/3zPAdeYmwTXfg+vVR3U5avsFzlcT6e43N2EOz54rtCvrp3WxaNiPxv3IU7rqAQjBG
n1m1lR12pR0PykYTn9jbKCpaW5hvE1VzJAGrXvwqV+x4Yrqd0fxoWn+MwrcIyaltQaPU8RKnnX6X
q9N9zIK+aNahS6dtRJB4Q+KlYCJmT6Jj3I6bFu9qs2xjnDA2upBtV1gP8qIdtJXzX7V3YUSKevtX
aKHJRwePxxfJLM5XQ7CzOd3k2ajZZld789g7UrHXZ2Jes+kpoLgti9EfjPdmKjcC68oEyVm1QjuS
RDdsqf2CjYQWelra66SoWcMiR4xihIspzgItPuD1sVGQevlUeZUlO0WrbSpCPPvgPhtfOIk+aGrg
FYuwWVaXJDONIJTsQUKoXSTgjfTjIG+r8MFo8iOyX0k9FGFgYEYd+TfKE//iSQ8sF+SO0/GWtOVz
ro2OzvoGk84LqhixkHwwlo2AcmBNvtUQ1wpCc5ggN/HyJkLlL0vlzLTLhNo4lWLvBTi+MgHfa3vS
JkQ61Dpt3pyCDBBLnu4DEWVr8CZMyz7vsbYL103+QR2E1NKyY5Hc+CJ0O6v/Flc60csE2+rJpq9M
b10T+gpxWEfYK6kLdZk4pWg6qFRxiz0qSvrRx6o7Fh2BEIQ1BD9A6ZxkMBjW9NanpUO+AqZostdn
ugPVt7JqPU1g+S1JiJ1Mh2XCEmklgO0zxo8uEq8tk2jx/kExS1uboYVxUxjctlaaP1Tcf5Lmz0wE
UQrfxaOELOZl6Aq7tKb7ciYyNu+2cRRtCPBl10dcXTd07JqdppCbHsSenrcPYoINr0b+NXgWym2t
Fj+I4H7rYgsQ/JK7i1Q9FSlBzOjcU607iJpyrcsZDI/Q8LV8xO2FusysHM3kO9cUwSce9VrJ37Bg
fqhyZeOBc9cXC2sYxs+9io1u9a4XfcRLcyzz9CQ2Hy1J2bNwNSYkv2IQT4LXceSFr14HtIG1eSs2
N0Ocewj9oOW6i/IhiaDJzTeFhTBJX+QECZRMBg1511Z53VevWdwfYgGwdnMTtCow+77zlSSM4cAi
ka9qvkrRpCExU+egjTuMsvUNxaLdl8+y3NzBmj00cYBNrtmj93Vn3Xju12oFs7JbZtqumq4LysUi
l7bMo/HTzdqjPNT+UDUbWb0r+8qLwaYLUr5PsEKnS+MZg8KCXxeHKBTfVq8iymAstdKh15Jt1IRb
/NJXGPnZyhlALnsEZU6WaH8ZnXEzi4ujyTgI+MLC1IawWNiJnvjLPN+m6uCUcbJJF/FBwtGJ6dmW
iZ9O9O9LbN6N+L+XZkDMpjdoJv9SusIrWrD2I6nAlfiNmjW068Y8yAyWcTJPbqcR9luXfiOCGIif
u/obrtnT2Ex3eLQr6aXrg6tWH7xBn3dtSUXZUMUX0jUxCij2LCfjra47AlaC+zwhAMJ8DofwWMbY
9eNuUyjFJtS7K7ke38eOZz0KkDABDxxJFxrdzFCAAqB7qrL+NE/1qQ/6Z6tq3HAadRshPuHxkvpN
1jHFWPHLVM93tYnp0KxD/ChZTS68RT7BYMYEE8mzl/XDYexazyIoV7aGXVeHWzMsdoJpeHKSpVsJ
LWOckKo9FRtBVtDok5KmVws60Uoy9lM5Y+dWExT/5FElGi0zQZsXe5wgZkZaSMCjNtw2cvfaF/Uu
NrIbjWKgl7thmwjxQ9wtps1q/64rsfLe1BMFPxHnx6KXcBLUgdLDQQ/ZLGpBFoCGomFAPCAvBu3E
pKVybYY8YUwak0s0BZCJZvzVjl7hxGgCormSZRBdSa7gvyiz6tHq4PBgJDupLm76YuxOONVLXtPg
gb8vflRt8DW9u0VfHtqJaCABmcOYHO88a3d9bVqE6HTUepYw2Wo9jBt1UmvfiMIPAmUylx1mfTa9
6OYKdIahJeA8FcEnBtjkDbKGR9s0o/6lHQ1A1tpY/gjShEOclLQ2ruKTFBIgU0TL9WSNd1Uv1Js6
EMf7wRIrdySwdxuFRbexDPD+kTIjVJPSkceUlh96Nh+tjnU7NFAhmkXsdwN7/yLJubkxuy5RHPUn
TyPkEY8/2BMz3cP5l/px13c3fY7jwxtGLT8NWqUMLMBRz+y5r4PrkuS4p9lqzNsgiK0TR+30UETx
+FKZZeLF+HP2BXbw68jQUf41ycL8PuiT4oiITToZfR0eCxTHN1Ykj1eFWgYRgcNKehJ0gQ/IkrLq
OKblfMumUWOICZToWs2j5ahbEUFFU2gha5Wsba+U4VVFPrDizqPEIqV0s5o64cDptSHx5YqXFfzI
Ahpig4BQDrZmPxsdiu++ueVIP2FgH8T5IBR6dyMNXXCl5DO7cdM2+VXWCB+yjDP5QxnSpfQ1OFB4
jVq98UvMD/zYCY39PVbfhnheLM2aPdZNbjhWTrr0W1JrJ02ZX9HAxAKGbxWfIEOrAGxmAwEJZ2M3
Lk6fyKM96WF7FWkV9AzEjYFEXlAV3hajALdHlOJAtvFoaE9DG9bbKW1ja5OU5HX/uRnzFQJxzSmj
AaSLOhL5s2NAXSsWsUUF/Boks1ijLevYWLngTnNZ7LquXzwh64g26sJbSxOUg5nkBDuVhXFhJvIT
HfPpPELXDbQqtC2OI2i6zvpRTaPlw6DUAOSkdDoS6PPNQIbp6r2GH3SC8aAjrXHMtPfGcdrzE18T
umFdZRJZ0OrUeamQEukpdz7eaMlTALB4khHeliWkqV5fvuVpS8TUAgdxiRPQxNG4S9O03cYyAyUq
2NImEf3NCCsi2xb9+58fs/x7m9Zao+fEVXbF89bPWotIt+WixKrq6taiO2almN6UCtZLTsolOtpI
syO9EK7yQX2d4gSLfjZ6piT81UXhbFv6oL+mU9LeIDDofWR1R7Wab9pcHe+UqNSccsDGpE5FtOsj
86VSlsQvjEa40Jb9YnAApswA7USe0krtPutUFpUwalUFEg1fV0wzSBu3rRmClemjMoLFUpPY1avl
eyJR1pWRKNkSAJbbsWyNTS0o1a3RYFWEZtHs80S478IJTTRSza2oZOmbEjazKzfR4yIVj39+/L+P
WCQNszY0cR31Jz7ks5drKeNWHJWGEQsRQqKXucKV6mJSRfoZ+sIF5exPNdSnV3m9moaED2+4Zcrn
ailxMmOz1fKWSUCwGXYlJjI7clPauTNHVyfZX5p0/PZ2nV1w/ee/qBasIRAUOchaV6aXoKs/ItKf
LjzBL9oFn+7pbLoB5CeCMMI9qZv6Feqjn27EnnQO1Ze3xMVduNr6e/zpCa7N3F9uqJb6vjRwWjK5
aTVkLcrWvAFouMo+SjcEJXoJ0vhbN/zsCZ5/n5raTOaw3p7WeuGES4MYuEjMN2seaxHfWxMewjm9
8EV9eVWcxpLIioAz6eyh6kOOZKjkd1v5pT+BhhvVbzaXXo+vX8hfrnP2ODEYwoxOuM5IZlf/krgC
FGeMGF7npL7gXnxZ1hb+bz/fL9c7e5ojiCxtLZSYaK5RHdMWYjxzm38trGN9SH+62Nk4U2OWqGDd
bV29OMTN6yB914OLet3fhjTr+6EjlV2n9cpvFFZ1GWJk+cjyViK29BAprnIY3pat7qIy85RHjDDd
rXxon/6DO/tv6cj/v8uLWGeE/72L8PTatNFrlv2vXZu9Fj/aT1rx9Y/+UysuGfI/JKy09CaRYEoE
xf+tFWcKCYbdQDwIEff/knZey21jXZu+Ikwhh1NERokSFX2CkmUZOREEQODq54G/0BLNEf+Zqepy
dcndwsbGDiu8Qf8Xa/DfWHFJ/V8gm/hSGjpLxBIzsPrfWHFMKAx51vL87//3f4MVhzT4Zd2hQgq0
kKXApUJ7+W83zSYKOx0htGjfev1Gz5dDBnayXs/2mHowCU6EpCfwv4HymK1vqg9sewtXql4VP/MK
QhHBKZwGXnWnohq1UKOFnu7UbCdqz4KJ7Nz4WuZv3eHGeD7CdM6eckQmKowR5HUtOAPuzSVqf/pO
A/ZEv0LsARqm7oFK3eBUW1LK0TsOfoYnXSDA8zM3SbSfqqVm3knVSkfFohftbiTlpnggLHXDM5QF
f1OM/KplKTsaplpQ13rvIDnjh/zG6YQyeuieEPfYyojZ4YWKlshS6UGsZZWPlA7VL5sb3G4yxwzt
iRI9dgr7kbQ3TlWKDwFiSeq4IRvzTLLyyuychaXsh+FD619P3WGZmCvttD1awKQn/bnRc4A+nio5
TbE9DYuhWtR9tsipQ4XDkzQF3WFVO8qAn0t6S+rQdjcQG43MLcUX9dAR+v889V54Fbzz9XD793e3
QOhbLM65Mf71bkoNCHhFKkX73p+lTEv3JNrQ+xHbVRdkusry097Y/esg+0IV+HoX/v28s8M7Vrox
qQqe9x+azPTTfKUqAU8GqhgUUff7B/6BjP1zoP79wLPTu65P5ijkPDD/43eYd2vJulPQbCZOozoI
jCZJgCxtJ8VN7AcpdAvZP5Yv9Bl1lK7wBlDFG0n3R6qm7yfS3WzaNBhYjCt4UpiB3NXWk6Fexxh9
PaL/M2x6WbNIMI4uZzGehUa2KR7laH8c1pOfgleAJFiD+shOK7JJfMfBx5lcsA0GuK5Q+eXgXJk5
DpdPV9HfQziLwzpTaowWluwesIfsUnejWtw7QuNJAIBJ/rK1SZXey5wpd6d2Q0mtB3g9+qKTwqaD
bzhTIgYVBGhm3WKyfPLKyFeSReYrvTdCQ82oIDH4ykJxcbqv1OD7F/iDLv/70/8zh2dr25osLTuM
WrRX76qn0esfkIt3KKhbHsGeCFnWmZ5mgFjFhF4zeZxlkb6dvbOFTj33ICAmF+0bbxZwReD8Q8Ee
2M1/hotig6yaT/G7tsVN4abNVZI20s5Xnn+27jOhF1p8iKK9rNkUKqfcT+vbCWPgpTQiIRfM/gCy
gOaYZ0h0+tbkNxE5p7ooNLcFQxZuJNM+ICOTeFUg9gsLfqC8PqlvNT7ZTqm9IWfHzyjNlM1DvIRK
MTPRRQLLyZUw2Hk63M5wtB3V6h7wxb2s26092Q/H0BWfaCNNR2oqTrhskWEDwLaFoERBEv0E6oBU
9p9z+MOjHXE2+0Y1A5hR9OG/iZ6P79Itug+zXWvqj4p9QibI1rvF0HvRXfqeEJ3tj6mb2ca+XQ+S
Y+ziD0V3LNoaP0OnWHew5dKXJILP7HYNuB8oGOXPncIifK9U8mYMoR3rdrwzfvFSIebZ2lpdAbp6
p6lCixkgzfQupw+A/YeGou9Sey0fZ9J0Yye32A0Bt4tLVJECrbeVuTLqGeqWJT5Jj4diHSkOZz33
BzXDn0WznUgChGSVa3cNDOzwLi124Iml01KTXrLTLpWXOt7F6s/YeG7HpzKwkjUV/nZCGy/+mPSd
Puwm7dkYX67snYvxAOnqf86fszi0EMrKHEVl3vwEvcBbXhJv5heq7ydvXErZ/4CicgYk/fvAmbfU
pzxplss7QJmP9geQZVIg9/CO5n6aM5wckzufqxyTwWxFK7SCEYt+0ypFBPvKsfGnevF/Pjbwpvk6
jHgMdeMksXPVIJEDGSDDCokjVmLS+FZvt5xqMtTk465eC/d0yfq1upTurDsBNIt9eLTcyju9wJjy
hJ32cVJR9rUx8y3fR4IQuqQ7fT1oXnw/eeKm3SBYo9wfH+guOwjAptBVjG3WE3kcnepWXph+9SAC
no/25r0M6NsRlWVSe99/7DMh5POJp3/99Y3zQyZWZs0bT7c9aJtVU7pdseiRa9ef5xdcHKg0IKY+
ewLHGhgeLEZWxmhXD8JquD1SnfxxeAP0iFOtef/92M6oKH+PbQ5gPi2Ko9xmrVwwNvmu9YTb+qGg
bcG5kTkUXFvZPtjDPv1xdRF8Rc/9/diz+1dpjzicqDxW/9F59MGMRdGw93sPpY0GqcmMxYluJdyD
45orJcYV5MGo7JKTK3Z1xaV73kteDQ4FUXTfSlCFj9TFKN8ST6qdM4YYS8p2j95YIN4l03KUV8kb
7TK6EfROLFzaQclJOLK7DU2PIHO7RVk60QvnrrUYJp9mpZuOq1jyjxZybU6K5A1S91eT38vx2n/O
AV08CwKKQ3qIKPwSh7h4+CSLmVypefMRhsObm3Hgff+9/wSc57tPhlGrISdINnQOc037phewD4n2
6bLzZMfw6yU+Z7i9A2TkgpmLXT2eNrlbOAYJycRNYIfr6+SSM/Pzf62AzwM5OwERYiqqcn5zcwui
q9xlK4XwdELfx1Hus4A4eTzeiq/H1W7sHMCG2bKRXXB0PyJfvknAGm6MF+EV/VdHFT0ZwoLgGq/Z
Pn3MJMe6VqSbo4nvZu3s6KwAHx5Vk1Cn+Y2tnzxSvnTAhKv2ieMKtRRbmhbT7OmtPka+evP9Nzsr
SJ5PlXF+YhZGrR/G+ZuVm8Ny2IZL1SYMZI1yRrv61addWpPITsKfwERZBHn99UhI205ItNrky7Sb
UPBip+0QyBN+m6cgPu5ExR20m1zcTHEwll6c3lP2L9ut0QetM9mkdmSOOhHOo45JSohdyg8Zy5tb
ZEf44WkRaU72QJ1MqcA3ujnw6gp0P3nCRtH81I3Jg2kIH+pFhVkhfCrRLevFSLaKqS8AiN+NYPc/
jQ4sFJYJDU7yeJNSoF9h/KVl1Bhz6v6KffAmbwqRqyPCULNFUgSdBzwSibtQc1Cm1GPMFeb8ExjL
sBGXKhhKMjPPKOz3DlFkuwLrWlKEopQXyV6/VWlHUV03utsIHTQyxXvUzPjLqnZ71XSKeiUB1Sxt
XVno008h/C1Eq+PwgF1qGD+I4pVtfFak+9eSgHuGNBGdAoofZwtSwGwwkdpwDn8Hr7mpVlVgugke
1yDcMju6XqW7FG9/euC5mP8xrLKoyi3uCSypfk9u5sX7+pkSQlm5RuU9bwwMcY6PdzBhpKNzSK+8
MC6df+/Az88/W5RS3x2Vcvjzwmy/BulhWnl067n5TRztjdAlEh5v0zcEH2UEj5cAvH7IWDO325Rd
0vy8sicvXWCfx3N2b7Z1ZNKmZjz4u6IBCijTF9Q/QhHFKqYtBUX+mC7RGZsTb9Cn2++ffzGmMPnw
HOE4vMvnm1TEsimh+RrvxVXXIQrJB6F3BegKGI+4J/sS91OAPt+so5g69Xr0K9WZHgVXjdBGBqK0
jgSYNDWtX9cgE6/t7wd4MbD4PMCzCbIk4HVVUaHBueKiQfjSB/1U/xxvpdHezPaUQNbQPr/maHJp
oQCQtkQalIDGAat/Pb0qSnGCORjRPp52HfAql8xoisjHavCTTgogVPL7cA0rdbSxN8lxNgWxijlp
vURjxkTq1AUbfGUyLqzeL4M6u+ykjpozCkURX0vxwZltWazhhmvDIYgJwpvuqgPZPL1nN9aXJ54d
EFKfpmjO8MSjCyrjZa6rH+1k2Sz7u/+BW92FdObz08yzmH7oQhyl6KDux9Vc5hq32k/rPqECIDnD
Xv9pLf9/3++8vZjjx5HgMhvtJZCCk4NMZs7dMYEotq3BPaH5Hly9GS/k/F/e8mxJlw3ynyk64Hti
QvF3c9MG/Vr5Aekjhbdj7icnfGl2qZfO0eT3C0i59uh5gX0K08cpywpxfl2NAq5T3EguOliAhdTd
4bVY9Qtxr7/GL41jGUAZlpIW4OIRoSn+cnKi12Efe6G2Hcm7YV5mnkl/PLIPK26KQ2MPmN+cnKt2
excOyC+TdRbZDrH5731Y/BadP9ZpTvjQPeWpLS2Oi7nyh9WC9oSMyOL0+v1snen3/bkdvzxb+zpb
cgbi4qQwWycfIsLsK5hDUXC0H/Oeg9L1lC8O6FLC37vy4Hmdn+86+nPqTOqieXDeoxuwuOzQM4v3
4ZZI7dEkUgPvtyv8q126Swvi85PO6l+wBjqcQ7J4jypdO9Or3FSmDla6QHFCp82d4UBEmp9cca5f
uiDcr7zqpS3/eQBn5yymt0Vm5rwqEFl4gTCRJhulD5Jwxc3QSUqB63MvXt8K88f7bo7PztIBwAVk
8Tze95F37JwGlyofg3qEgW2E8ML2Pax/z8KrLVRFKmSDEJSjC5K1oKKE5OHoWoovnWbgZ45Dqi8o
PsAjtN1zJio5rqkTFeoC3J98ZQ+foWf+tSo/z9jZkXwc28w4Vnyy2XjvuMx9bsOXuYVrudMVxP7F
W/DTs7SzA1npixLnhzgmvx4ddJuBupjTg0RDp/Pj39UyAnLlnCqUfue1wg3p4VsL3PMULfCDDJ3T
tS791RGdBXAI92GunTEi4eS3AqlnmNBAwk5R+lH+FhUHnR0nFG0LiyS7DW1lNR+m8sJ4Ha8Kxlw8
TSU09yHcq7QM/0TXn07TCWZdZ80HufgjewL/H9c2bpO38R4TMlfwrAz6hicgANIEB+za5UdsyW6j
lUkFyT88a1ukCpaRM50oyOTl/TC5g+XLo6tEq6zf5RCurmw2ZZ6cv9f8PwM+O0wl4YTvUzUfaIBQ
HfnpIDtDwo2Hi4/kN4an0FYDZN7fmZrT+p17eoIU4Gn9sl4lfg00E7VSTr4PHFcSd5QcSvLK1ZL8
hSTZ+DyrZ6euWdRhZPQM8uDCJ0LyO/xNpXkhUbE5AR1Frt4fltrgjVe5mGdgo/9sLQTbVCTBIPGe
La4jHOHxpJMhm4ajPWg2NdVd6ZbdyQWOG/0IXXk5rUx7xsarTgsnx03Ut7Ba1an7/bF4qR/GJPwz
krMYQRpOENTmkczOr+O2pfjd2ZJ6e6iW43CXdzsj39Ly7ME4dJvcO8Wr2ecOGgcA02gRW85wq6g0
XP16nivgxHYhrYafzT7+Acz5GqBvHs3f6+qf0Z6FFbWkKmkT88n+eOJm8yKaRbYwN/Ub2Ytc/Voa
d3kh//PAs4VcoXHPrmR60CLHk8gdAvohfXczvko/yOVHW6GSV9KmPL0DhsxcLmlUKa5x/S91j758
pbOlmh6zUIhy3hvEveRLLpbV0WJQaD7T4lZ6GiUIuVAnnvOU9EdXS6iP3JTNY6Kvvl8v6uWI4Z8J
ObvHW22yKmlgQsTCa01HdupdF0zG3YFSmAibJfytsHkHXYL6hL/CRLFz3AjOmASJSYVFLpBxDyip
0FR6zDI6/qiZbk8Ux8eVwitBJTz2rxaogFP/YJlPcjs4RfPcDxRJbq3k2ue9eAQAwUBdFd4sLHrW
26eDddCmqCkPc9Ln5fFbkq1ULlxvqALES8VsCRQMyVs9yA8BUuRq4h7S5wrOQOLNaB96liAdS/AJ
Mf49V3UszmCV/z4k/hnc+Z1o5GYmJh2D648Bc3pw+/f+tCYfwxJQsqk1A7tT3Wpwpnvhw9zDpEhi
AO7oGoz7Q3Cgs3gtLbwyXdrZsQXAEV+WihGJd6MDRVb2Mk+40dHRt3U7vel2+Y9ye+2pZ3Jpf8/D
2REFt1kCVM9TkeN3wFon9a7V1+HBVrFuF7zesaZlItvmC9sx1deSg13a/0DJ4lJOLH36HGdnT9n2
6qCg8Qo0Qjgspw3GcLMNZ/hAfR5B2ln/4Frb4VLLGj2Y/65P7ez46Q+VmJrzEpCoemT+8bRuqBMS
OjvNBy5V8j4KVxF+mHFA/W9W+ozyl+83/KUuHEMAEsstgFDcnyF+2iJpnguinNfxHiZT0frSq7Tk
UjdHZv8P+E1YNO8RnJ9sUd/TmvSv+XJeqiZ/GcBZ/GycrLKtdeZADTDOVmk/664WFA94WNITya+s
8cux1qf3PTsSNCsaunpoWW3uzEQIH7FYyw47A20IM78x2m33prXL3lrG0G1Wg+WpmacwHqJ2iJfb
onsxpOVBWlSNGy8ixQ3DgyepdzEuOV3QzEd04ZaOejOWN4JypRauXZ4sQNgK8gd8sXPpzdiqC4gA
FP7lrbgK7/JdSLHo6It0waFnQtKNtuXSXInbbEXqne/HrRQu0/cU0jiZNw0BmJ+/wof0t4QMRuyw
p5cKGuU7WbbHzdzotXHUuEkKh+koTfRsk8doWaWPwI3JXbrMzu76Z33XKbZ2A1N72GIN7BjbGoGL
474KEmd4eT/+pNyuDjb0yZY/XSXAdQE24fq4oDBROek+lxxTWCrK8qivhDoQES1Nd4UxVwYHMoEq
2Q0p6sU2KDQTISjo1A7Ikco+rKsPqd8NwyL21eVEv9Y+QHUEb4BcODYgZuodJc+CbFsfiWke6NRR
su/RGLjht2FSoac3RM8V7PMxXadIsDWeiRSToq/Sog5G9bkWLSer3k75S1FthvB305m21jzTCMxF
Hk8YfqoPkNzej+E665eCimYz7hh2K9gdvx68UFCwsCr3oCzqJoCtoSfBCZVg1MpwNK2DGHECRjvS
UfawaQ03cuphLmq65Vq9FYkET6ssXZ+aAPOHsnXMgeGX4Vrf9dDUXsu1YThg0tRfSmRr5oOY7LrU
G8aXnkbdm/6LAUTLtHGiJSAM8G+h374LlgNFm45CTpB5o8aUwXje5shr9G6Wem2y42NUKXPuWS1O
KViTbJUclkEeOSjAuiKeLf0+ziNbh/o1iYGRoA32ntbvuQq/seV2qoulsj1MW9O87ev3ZswABz4N
Lz2IjtxP1PvDwT/SUTfSIeiVyo6araK9FKANT3Jlt9AapMO9pr+O5ge7TGOiDAdQCj5EtWGP+iN+
e+0xdY7K7WH6WXa7Nv41B0ci1CGt2wk1pae0ht6LGMcYaNYDc2NI3qApsNIibJ3uWrwe+60Vv8Zq
hYchNAqrI+GGWYoUQvYUngIWJb1aG9Xq1ul0B4tB6HZI1f+mJEsPEhXuk12sxo/2cZbEgQ6fPBi1
g2ZGE4wC7qO+4c125/XJDhNfr1dpjDtJbQv0c0TroZpUx4gWQP8wvMTWd5uuwFSIENd/nUxSExwd
qnujeWwh9mMvCAbhTf5pyOspuxmsO0QLqYrts5oGrBLv5bU8btLsJkOVPDLvIuUNdz9XUfaK+nwU
7gvJg2cBqas/gZcpnLFYt8e38nRTDjCd1W0y4kyQu9YD6qGAFfia3mg4zQGelyfP8hXSq9Ib+Nag
kZoKnnE4BRBMHMTDqWSWTj3S0sGjKSJAgtl4ooqRlOtjG7vNLNNmKXazANAh3hA6pYHyy6pIf4q1
bmFIWXhN7BSn25n3ZCCEl7u6vKytjzSsXPVev6nTtbKrNejqnENQMw6pOwC2TKEh4CGcERUlR/IY
BkQNudxU2V2dehNs4tBFa0+PsyC3PlQ93XTsMrn/FbdIs9MEiwg725/x3TSuIv5NtHOQHKeVFX60
GSS+x043/T7p2Fmsf6JteFCH6q1rJrR3d7NPgAoQD4Gz+1OKLOeHeqJoOECgepPM2C/7be4YlJeE
+1591gRiYIQQfnT9E73+1KJjhzPJ/giIVKXsY0PTQeKhn6ufSnJzSJ7i8EOv933xdoCXmbfeMb2S
rf+Jcv/KqjQFNgd2JehUn2UXo2gexDE9zcWXFBCCW1sLyYZTBswv5cKabuOjhy2KLbmZ7g5gohJb
nLkmJ77p5EnKRhY8E+RS4UOKVt8aw4kQ+KlARATG6T7v/JMD2K/g4MZidlcoXtXcCuMsY+ArlOJm
O4YgyTcc1qCwXOHh+whGvpg0anPlBDyz8hc/psz7fujVKd4XplPnnK4+7Yvwrf3NSYONCF66wDYk
J9McGeAEkBwWn7QqqXk5U7ywXOVasetiUvlpQGdR3YgXqqVUUkxxvHexDJrqbd8BY3aSNxF4k3pa
Vvha4JPkUTMpAIr8FqpA5iz5MK8kQJejO9S1ZB25bBOj1q8JkBD1SdPX2pwASX7Vb6o5vITSbtXu
oVlFXk9nWrgDoaA9mN2+oAt9pcp4+evMAZ5MGXqux3wdgVa1mTqZ1jwZw5EaDCH+wW8moIMuznNm
dlM4VuUV0oegv6o22pqLQXAq2qc0xfGWinzt1/fr5WLxCv9KMNDIpWNqchYBFupU6dVJmOekxq3a
1Yh2aNIWgTT6OJ8f/cnvqcrknh4tqQaYmQexr6Q7KWHl5inyAnuTQPJmSR2a8PKykO4zDrnsKjRN
nkPf8437aaTnTe6ha7UGK3SOfLRYdDcGkGjM3cAOji4CgC5wA7TawieONzyo0agps1sWVkUBDtUl
YQVtEstZO/l15A03aC78D1ptl9ImnI4QnbdYYzQ4v37frDZOMjoeyT55UhE7o1iwICL8USzTRe4B
jrtSIlLmzfPXnHx63lm6gLuwNhx7njc4ohMGgLBot1HfY/MPCG+odgeVuLPNIhDeJdc8OSikpG4t
/jQRtyOYLMnrVyp4D7QwkB5wBwX7jGfOpiCmwHRtA86eAH8PV5/B9qjHq+J5JbCjJY9uEcsfU8Ey
CAe0RkuguN1r+CqVNr066pIoCMTO8Bi6XD2VgPZP/3oY/GjYxk0AvKWOtpKjHr1WcQtf4bWFF6FH
aB99qF/1sBCtgmIFfqDu9/tEvtTSUT4N/Swv18S87IY6SvZP2x79PMJyMEYj2ULnJqgD3CjVKpH3
/bQVuTmzR+TM2SDurBJYJMvJ2uYZ98IpEHb/3yM7S9UNSY/VImRSB9CLB6TGW69tN/rJO3U4urjC
0RsBa2ZOG5jpWgcS8oSluAS3eSWVgWS6WuRQzSw9c30dmXIJ0QblRwY7hxwmiIOzDQHTMMIDTp6P
l8PysFcfk9yLAXUG6KKVRC/Jkqkx3Cr2JKek7RmMyqIAXYaiMDhi6o2oWbbO2Pnff07lUnHn87jO
Ng7WV5U8VVwFhuyY+UdluRTsgnDVPcZumLil5WLimJSP3REAxvNsepq5zeC14wpXdsntXKnGqsYm
xaUdUrionQFzzUS4sr6JlE+3ReSoiX2pu3KHXTwFPw/87LwWO2wocUedJ3TiRmfrFj5spFC5U1Mg
q0iU+JK2iLFWamf8TeHFvg4/Vn9pXstiJTWx3ecrAUMDQFaM+KoY4cWa6acBmmfNrbyqilrO+OKN
1z4hJXSwtsphWZuP/RGBKs/ovGO7CkOvezLQ4va6Oz1+OZEQEFFS4QVwi7WDgG4JMibugBAQsrZP
PUyUGBdHd4g9wbrRJv5yad2NmwLLQe/qMXXpVP38CueVP00rS6QiYzrUpr5uxR8jiPVyX1cidSDA
l4DT8BPK/D+qqrhdCOsZqHYrUwNIfgkV9FYJOJyvlvfhBilrtpcOgUrfWq9HY4PvwJW1fOnSUeGc
Gjo0OpQ9zw4ANbVAeIxEtBPYzPpm9Ez1jpBWN1BHgrVGvmTlYP3V2ypF3MQdmyW4oyYjUG2X6Uok
TlWXerk81H5k3WVAt+iyormU1XYnOCYhooBzU/tDSK4UcC42hj4PfP4On6ptYUWd4Xhg4If3mSYS
OzW9cCh2LGckvQLBm3loKJCAGsxLL+sdtCEyF0jEQb1yvF8sJcH9myW+cYpAxOzrUHpLwtJKoxA2
s0J1R1rMPIg/zCx1DRUMUb7vP9pFFMTnB54dQIcoNxst7+K9gnfCAdyIp8Xeib6z4LVugybbcTUk
drecqTLSlZj8YqV1fk24bzoypX8+zKeJRz2sLA86E18172YggNEs+xvECgf7vVW9orcRoqLZgaWf
My6Ga/Cgi93mz48/u0urTo8buGk8HvgqoCDcQJIDCSAucr42+TXYcsguJp9fztGHcibOXNHHKTuh
IGBXPgm4fO1GuBiafx7U2S7ibhdVdNHiPVdO8hajKUhtonfi1LZS/7i3WnoADlW8+En004WqB8kL
1YvmuJXXw+LqFF2KlFRD0WRwcuhdn5c2Rxqp9SgPFGapeU+sxq3kD9LCIFNJa6xgfc0AwGWV6FxB
oiHc/cODY1RieasuT07WLuXbmad93JLkEwt+v3wvzxYQSwvdcxFR4bNEptQbMZ4iPmGS28qtujLz
RZQHueBMzxESyf1yMJajKwk3hm5TKJ8rEgPyph8wCDnThyu7SZlXzHkcjCbHf4czX/efFvQkdVGC
rPwMuOQyxCDIi9289qLsKaFmWWq3+vQCxPBwtPkT6BU+4tRk+ZOfdB+CVy60YPKoYrqlDOgiUkn0
MZccHlJHefh+6s7Upf/V4fk81rOjBu0UUYjq+dO62Y35QTFli1ikC1fiF0pRTu5cE0O+2Fv7/MSz
swbNGjkpDzxx9sEI9RtdeaBI2P0IIyzuMogYgVZ7/QhId6PC9Th6OlJnjat0t8fwCc0bOzFWBpwO
TJ0X30/GHK2cfTdTVTR4Rrqk69p59nlsT1NSj+VMeJgdM2b9cCGYg+bvH6NfuNE/P+c8d6RmmODy
XMyAy9mgjk4asmPyo/RzxBPsOXksKEDQT3sWEIN6nCa3Th3jBsHAfnKLoDW87DGm3vgR1nYzpxw2
2mLVGMivVOYRSCm1IHRZTzEqVUB0Vof9zAxt3Q6R1wUQeRB9i3KV+bHXTUiA3mAeCtiJAj3p2ELL
J7vIX3pKI73xZ9ldPUwu5C5f3v4snpEmqziICbM8vz3q6c7pmWpnFC2nbtcUPzVEoXDLPQTJo4r4
wfMBxI3ujrh5ZX6R34mIBBpIKWnbU7qGXPj9p7l0834Z3NllEDclNiA5g/ujnOG0ZH7M92ZCj+QQ
0Ar//nGXDi4T81aSfUVDQebcvWyMj8LRHDThXlHvpS4Q4dYH2Qr+QqG+g0ODCHHYVrkP4AkormgQ
3qNP60ci2uFu4l77NMjYXdoBaKTrSObB+/kz3k8nVzMZYqT1eUT2NoNzaXLAGdUCgSMdkMMj2gKy
Ys8togcjw0KCuOBWo8VT2GH+M3pMfxaaQwW/peKuc3Y8Q7Fs9IV0k2CIcHyVDFuj+qfMcbXGMlNZ
i2uMfpU6qMWgXNMJaSU/CuY6oCfCKSuOPRpG952GQtu93j0MgyMAPZvxmZLqI8aRbbQA5RY/34qx
b73mqJ96EFCOW/G5OdqsjhLI02Et7U/vk4RmnycAXlfvGyis70T/ouX2CqRSA5Gvyg3hwZ40B/6x
AJ+08PQtSMgjjEEwJpvp1pDs8PHoF8/mXUcE6rcrCyOkag8xsx6DY+WfRsGbrN/fr5BL7A2T0/K/
X+Q8EJhasRJDvkjy1HkagPAsmO5n0pfqp6thUVy5Si9vgE/Pm8+uTyuA7uZRVFLOJgBFRMGU9bm8
wgUBj5f4/y+goi9vd3ZxS0Nq4knN26HfGOgOANzWmXGwWPcFFvv+SnJiXbiZMc8RTZyDcMVAy+Pr
2x1Ho5v6MBTuE2GT0TXpDVRF3yuWpbyqqkAtArPYWSUJn5vmTjJAS3bA/ZQqDWN0YFzgIJXgVcoD
wrLD6KgKCm635g/54CMV7c0t1+jxqN/pNC7neD1vnqZxUZmBgTZUtqCBpgsBsEq0NDJCt8GNC+hg
pDObRCCGummM3kUy02yWtfF6UIMWczi0wNGDPfmRtAFLCDqbFtfxBu8oIFd23qIuB+0yQ4vMmDN+
Gigakn92eGf5deaUOyUJxtoDG1YeFnEa0Ougx3ENJ3Ipivgyr2dRhG4WoSYnzCtKYSBWZQ9ZD5py
gYFFIWCB92J/DWF/SSZl9kFCLAX6BiHfWemhPSpiT1Yp3FfoCbjTYasidLkR1nog6zYAmeEpWmd3
xv24k6cdnyCTXfMl/n2QqOyLzNTgNg8zbEPwk5u+98yf1muzEFfJgu5Lv595+lTU4JmevFBdljSr
rlw12rxzz6ONTy+gn5UmSkWEJaCZnP37/EHaSHvUXVwDzUpYUbb4od9xIxc/UacMRNqegJZtxS33
+CkkgbzXBT8197j3bnvTa3fWNn2mgH+r+5zT5utsl4SWun3aonPqWhu6Vz2M0RQFbYdi1oDcyrWg
91JJ8vP30M+udSPXBFNDtvIeRNbo5MoGN0M0J1GnoCx5Z7xY69THmzp0SKOTTURXNEfaCOHDPw1b
bNeCGMljybvKb7lEHzUx69EQmCN/AZ7xddNPwqGyUEYU7tkXR5BCJ1qiC8m1aBJgxeoZljeRmcTw
fmIf8ISdvQkWzZBZiia7l71pUbCVsyjICjQAwULDHoX2WkQ/Q/3XcaZyYqV0/S6+dBV/HvXZUaW2
6iidQlG4F5NlnPuaiirPevQKDxUGJ9V8Y9qOFqIFoU0r5rrL6YXSnoGnMZp/MMagdlpnYbrQRWMl
oq7K3Zk8lbE3ndaWrb5h6WHateUnuYuKMg00w25KosvxgB6Rb5TeKLjFbeSbokOyZZycYbGOjlcy
rAtxCgYfUBnn/OWC2SM6vdoht4Z8n2jrMtz27UL2ZCjb0SadW2dVcQvfVnkYzAUpcerlQatdQWNe
2L5fh3AWKU6NpUSR2ud7GTuDELlehGFds1iXqKHmnozOiQhED0Wk6hHRBJVcrnElkt9tzd1Qr04o
IuMeReaHRXw9s5bDfazPmwFWOSLXCpSzQN+E/mDdA0+h/RCh9zvTpLx0JfQoK9ldequ26yxzwPw+
D7QrrkSnfygoX08oXtGa2d/4o1l/aXhG8O75p8spQ5kz5E/+yOuFwP7tt2kS9LB4j7CM0/fwBBp4
I06Pvbbo6vvstFVPd1UM2SmknFRtCji7yh0CHE7hj5PbiAic6DGVgkGCDXJ8LvW9pkE8wgcB+ecF
GUqZr6ErU3ISxyvH7oWA6stL/ZV89T2CuhLfDSxQR4yD/n294ihYHkFvirKjAjK5kvDJ6sW4g7qJ
yX2loMl3FsXVUR0Kh+kg3DcF4K2qRtjk6OY6Iv3SvJssZxTQldZfpFB1hv7tqHwo71rnKOJOUtFb
x1dMUR0VqDPk9mibYTOlbHB2MAfUZBz9MSRVUOcsGdldNAjquzR5S6TtTKUqMuBhlH2llRU7kfzU
Tv7J8ua+FVVshGiA3LzHGrulS5xD9bttHqpZTrKc7GPLcSndeUVzJxrLtEVX4Y9exkEO+D1RuM2T
ZT56KJXZdZ/Oko3GwjS3B6S004UZLtBYVsoUaJddh2sxfh+0nQDGRBUW6CcbzV5Pg15fTdinFuZG
n3EktXOEjYZrRu0bYEuSKLJzvbBzsr7Tyizvc32bK2+CcVc1P4zmWRh/CqD8zNgguHnuxZ+SuhSl
tRz/Ek7vyrjJot/l8FHj6HucEDtt1zGbRAhNmEeA5VCxNkEOIX40PJ062Vash2EMarqOGeJACS/U
+wfrVet38cmHfwJLt6pum6MrF2+JttOL0pVwHKnTh1zbNhTmRmgxcYsmzNOQrjMsDA7KjzmW1f36
f3N2XsuNY0uU/SJEwJtXwtBThqJMvSCkkgRDeA98/SzUjZgrsTTFG/PUHd3VDZAEzsmTuffay9Zo
8fjenvVfJv5fyb+vpK3qv5jWi2m+FPJRnN7ODD5BAgNcTsgfOJqNvNDbW7qeqZeCqzXvOuV4Tu+E
/DWvjwOtdGIbEdfhjstW3XlZmDsl+Ihx/Qn3sfhsknmfDp/nYgO7PcDaUR/jYifViJlsId62/bvl
v5tEibXN5xD91uOHHP1hH90E+q+q5+d7EMRnXAaGegikN9N6UNWbBshF+jYlbwnhj+g2zgc92WeY
B2+k+PcMRyMirG5ve22Z+VjhpVPsX3mRjHmr/r4iIa1kG2ftV0SRLN7vW/moWnFn9Llw328mDw/1
SrU+C9OTo4OhbcrYyXOvMe7kl45iuJn7JnVvB8pRJEulfVSk10FKeKQ2yJFmJSN7V/9SKiykizPT
PUHZC9lGABrRrrX6j+k/Ba5jnd96ZSWSaAOiDoeUwiAYCeKmxhNS3whAmeK5hzjyRFehbXBafEja
B1k8ZcpBT9c8KnNEwUKLyMpwrHbFzAmaSLwsOhcjkJWdJH2nPRhXOBTqD0oXqLRzV4GeLVv4RT1W
TYVGSN3cQTbWoj0wXDmni2BVQYZytZVBiR48MeEojI2GwkuzA303Ku/n0JXDkyU9zHEfFhYLaNGn
oL2VBBLcaa362xZ3aLnEfaKNaIFnLoJ2fixRRQOkJs7pyh7001QGMS3qKFROFmjgy5MFGOJWK9J5
FHLmfLSVGGMzEUAUMquRbznvj0+Q4lkg575zuSjuE47F16QNP+was6b3v7dxUQ1Jfiu0cYyTMHit
1nAbXsgsAlqxn/uDxlpZnOsr46ifTPHfrnhxvjH0IZ9MgQ/eh2QCOEJri4ZTH5SVRT9qVn1bB8mV
PiLnKvdlPnj89ZL997P+MQV8aQGMZj32Qhb/RyMl23DwtcOA+se4ASSGAhygiNOE695HFL/AGNiB
hbo+c7h2FxfPbz9UUZdNfOPi5kynk8MYmhDDiYjTtAvgLlgwIlQ+HILLqgDptZcX6vmFJ8B/vdKC
mX/bf30fF5Ve0/hWMNZ8H/pd/UqBcDKe/Bf9Xdgz7eg2/2FT4jxkyE3I6pXX+Npj8Gd69eXHiAbZ
7KWBi89HU23aNbczHLZ1msfi4G8TIDd69P9lGSa+HTG7OKPbxcuBSlKJ5ObJYXhsCbVZzmPm0KuB
F99b7uipHlLakr8wYPauHYt/UkR+u/TFuafMYqvT/Yj5MdM2aSklmG4eJ3+v5S+q/uwnxy66F0x6
sVstPIT9tpuNuVsp/iXVK9RzAS8/fJMi3Q5D7dJGTyBJq/em/DhkH6QMLc7Vin8UD7/Kam2oHrkP
1f5c74kJGdWdHDn1TQQSRVn4e8oz7Uj78N+Pk/ZTLfj1u71Y0RQhkTvL5LvtfmvDkzitsofmWJ4m
y6tuLOQbdzHaO/ThxUI5pM9su+jKjvKxKoCXOqNxIhQuA8l2Y5wK0lKeKTRSLFGlncJGfSX3CVta
jjgPATe5ICi1Sy96yp7pSE3SY/GczZ1QEg7SN4v8hPt/f7Y/S8Nfr8qf7GGdFEgkAN/3Z6sdctlX
rOCY1jsFBq0gOD39oGjErWM6Yb0Lu9eWRBqk8h0cMzSn/zk9G8Sg/ftWftLUmABPOCPqGtybv4Y5
Fvk6JPDNG4fktd1OlO/E86Yr1yNFv+JIq5Rly9whRqdqcWKiMc4cFte9vIv01Rka6Rj9rssTk5OA
fU5xE4uQoJ0mbkP1CchnSPJHtzrLVxabn6ZjX2/78ngS1ELkmzmzw7xajOQRZW7S2cV7h2ib8BXB
UTpQQh8QdUWFV/HcLVulWoQGNe1a94IY6nZduD7c/+tBtD8WX//9Rv+IN78sRbJ2zmvV4BttHJ+k
P3PdkdvKF9msGP+2iH52/fp/WRL+nI4un6o/MgiRiHmR3/P7U+Wfk0ElGJbxLj3wIVEXUfWONSgl
YINAOJGMshXaVfq01tp8IsMsItUU1mfsVqpbpeSHiUQE3UnnnSntLc2VCPrWP6PiM5XWIOzyTez4
7CV4M8CGxSZHqlXceOrkkVSzSOkgmm9hu5sMp9K8BB1zShLfgj2nLUjjdDVzyfZs1eux3NbjvmEy
tyS7xci2QnOvBXsLp8/4pCgPJs0jYZDtuCV7EwF/jjLdTa5NsOR5ffzXl3WxfvpDqlhigmcL2kOU
uaKb169Ezi4yiz2TwSCdK5Ty1MeY1TdxcDe2G6RMSKFiEha9DHsKEVE5OGRCsK7a6X/czpgsqZoq
iRCutYvFzxfHMelSzjdM6jN2bLhZpCY0q/73SHMQsOPD5M4dtmsqqh86Rljiv1z4ooATJJNcIywn
x3O8ppk+R9p3N+kAK1teW3bIFLK0G/wj6DWD6828+Vzy14/y5eoXxVyddqUwlFh3ydwcHAZrqB8X
8ssszp9+JXeZfY0W+GeH/scVL7vLozbVSVvxefUTHHFnkJFpOI1wcwMIlWe0MT2AU1JKU9PuZQf6
bbBMCzR4yS8LJb4dfU64InLv34vyj9OlL7/C5f6gSok5omwCTuAFkT33Vsmhu+ud6j/ESvffl/v5
Xfjv165fVG5lLuR9SR7OcVb7q7XHt0DsA6Q3ZP2kiFm2fIpcK7Z/h5+DPYmrUHR9Jitb/7mhcKAh
MqMcrz2KP/n+vz6K+sUhthRMvyUVYAa8+0ufTNMMxEUf2D4RbU7eeKTYz73p3k3YdXhlfX0X2Wl4
HwErC93MzbV1P6vbl2ENvwynk27ja0kEpPH477zIuVaT/eSBp3Ml07ki05P8hYs7jiZFa4lIgqAU
uJV1ioRbnqhuSQtPu+nJs1VRUXqjtYw6Wxac0lqru5kkc/UUNg8f/3qov9zHxXAyi1tRz2WwtDVA
vwKtEfLx9KOCde9Ypq0woWQVu1b/qz/V/18//cX2M0i5rI/KGBytct3P8oSspmsrLVUdSFh8inDn
CvpbIR7mOhlOCm2I3o5MN4fGCkgLAZIdk7bd7EaewQe5XmZz05ioM1K73MkWDMc31o1KTpYbNA/M
qcinGtSbtN9a8Vqbazk7KmF198UmT+/KZH9t7v9n1f3re8VtgU/H0qjcLn5fK5+iYJSbP8yQmiRB
mQBZs3rzM8Yd5bpxRLvj3jJeFYK05MWkumQbIekdisWAIk13w971XYXUj3hthVu0m6ZbPff8qV8N
ByYQnbAvW4fubrtGv4Xm6TmaABbgiNio+lsyArud8wLupvwwuGV9l2qPEzlvidtWy17BmgajcRZu
XVsmf96PvnzyiycqSuqzIig1TIWN5vUfRLkByxLclnMB059nkQaq6ETHa2fsHwemBnI1SUFuomh/
WTP6PC+LtkA7IDmNE97KtvAWep1NKd+F9swcFq9vvj+NlL5e9GIPTISiTM28BA4K0ujsSTOEMM02
nAeeTDzulJe3AfELNjrmGKfdzVXm1U9Hn683cLENqkaWqbqQs478BpvvQNoCMvNHXDPtBYeB/5X1
/8oH/qMO/1KxFlamGoPOtwwBNA6WUeil/Vy7tpwAeK0YGxMXgeoclJ89HYxTIq4Ht3+fiFmjTch7
V6jbOSbs4TrT4CezDKEh//cJ+NO/+3JvXVvqw0Do5HFMl2l7H6VOP7qjtFFS3jE8hzdddqPPLNKR
o4lDrHveo8Qoh81wfkZOYKq4h4+J8nA217K1mJgY/RLi1VnYm7KjxuwCvC3X4EI/duO+3vTFhjpO
gSiFKvIoCazdeTU8n/1jwxzHxUN9W7MIEJi8znf+eBRSl8oyzOgPnnlxry1ZaMl/2AssWZyngGiV
MHTw7798f2aemd3Qx5hq480YH0vfzQ2yhh15n1j7c+WRiax2jg95VT+lgJ3TtaBRXw7nRdrv8Hqs
pVUbfGR+4ZFVu5AwHU/knpodlf/wMBOmA2WbaWvW6ImvXl1UiXRQeDeLeZRXKI420P9LSi/NMCDr
9ercZyQsIry7UYybMrozGpKXmhUDUCcbkkVNJKu01oNDxYDc9dNfYXWbJeswPxoYljGtBV6Dm3jB
youQV9G9RFtYmUtyVF87UeSif9caL04ZwiywekQ9whFmhSb577S5fSAvBYzTSOXkMZyM9Bgku3Hy
spqnt1nL/lvZbTTpxpD3sbLUOa9oHocdQ/Nywnmpf8WleX61AP8jjPCxPGwbcmMweD8NsPTDhXk/
ZSSx26G+MnghTOB48V6ihp+Mx5iB8L/f2x+LdUtRgEubMgf4S72xlqqkbkw1rl0yurSdhmvNYmv3
8qWFsmEkd9TtC0fkH3MWvFrumD+VGV8ub10oM4RwzCLJ4PLqUiFBAGyOTedtmGM0n8VwVcwmna1O
TuPQHuvOaYyb4iWMnOQlvWdOOuxq0SW1diRaYejCxyb8VeMtJXeH5GCKooTUDqfdT08CtqLOQ5/j
EWpyZsE3Uz5NEm3OSM16rzIOUQI14rERN5V2J0xLa1gZ02sbxY4EZkXdWMJBttbgIIi2jnNX5Txl
LYGM3UzQAZLbAjsxsTfFfQOBV3OK/BX8GNLsrvB0rE2WJ/SrSFspnFedq4qgn048X7/Di06QJGap
MdV43rWFvLGeixYhmcW+qj7PeqD47iqv5doFL5emoE4FNWPEipnVnSlt7+hqbYaWUC39jkXoWh3/
40zg60e8qJqqRoIdWfOYzELW7jYuMQ/qcDlGlGLEj/8PzdH/xyVB+aLE5924PD730RjJptLPT6Zu
2jOQBenimuBEL1zF2+sqkKsXvCgZSIEotaIehPuBMA2BeheMnWdhChGISXJZumRURVfe/h9XduW/
H/KiSgiMAV+Zz4ck6cPzH+s7ZUWL98DEiTZcc2LWBB3EvnLRH/Qummn996qXB+a6rKUhUfiks/K3
Ld4mAXGok/zubjhHLxTpN0vr9BDrrngieGCqUUtj9r2lgoBCI35kxxYY+ICE/wjLRe3cjNXJ2MTt
dpw2Y7gODUSvvKpNBspDTxZp6iMxfInqzyZ7kPUjGJg2/ijjcHFWnov5Dw9EdgGOj1aCfzdigSHa
S1+ypgBgqMpVynaTjuDHd0JJSsTvds9Em+WkP+VEYSZbcSLL9Ia9yngCeB0gemvI5cvuGqg5KMyq
01l565rBroTOM32yQouE0PUHgQDWs9F6VpIzM8TgcmZPbNb5vHUS8PJKk1ncDQdrAjyxUGk28i1R
K9b9s9QzCw3IvL8N6qURbnJCe+uM5Y5JMvOZYif063DYC0T7Rptm6p2aLS0SHhpEEKXbTEtj2mjJ
AYHjlS4A0Ka/SwVr1nwi7SdEBY/X91JByNrWMiMG47MveR5oyYXXxF4PxEjZlifivCNCyI9IJaI7
8zb/IC33zBdjazLiiciTdRunS4NoM7AYhwwE5bim4qWGZ+Loli1XBE0husbkCcKNJd22w2sssw/o
95mwT4vbwlwZ3rRNkBevJIRK6UFI7DPZHqmrYDXQ74A9KCjhCfAxvDOWuNf8oC8JjiVlgcSb+gPY
pO8gfs4mZ5gT0R3/XZSO4SMB0CmpyzfGMh23hohSvEY9AkCn2ZjDtigPegO7+jHMdHgyO1O+r84j
FuGjUJ1SzPUZUukMDk9fuprmlOrJFO+F6L0rXhusy2eKSYwWnXu1m/BDh3I2+Jt4gSXIb5eVmzjK
UTv44ayxp4PcjgvYUgHV9krZ+utRs8Ubeo+UYSmawGswXPOHbeLbxS8WtCSOC3MSo7mF0IXwrs07
fS8aNuruFH3McNP9TqKF0W+hrdSbSlhYK0u2Gf4bO38/cngADuKGa2mtKfyrKjoV6PLilXQUDxEH
R48I62WwxTmmniQWAHAm5mzbOH8ABYpJUPrMqjcGOMpBuw9wOWDjGpYTDCImTsNNbB3UY7OB9DPc
yzdFfgvrxa/dFvDpY3NQqbk8hjnvTbbMH8Zd5kqnUwK789oC/JOUk+8I4CkvDJDMP9K3L6V11PtS
3FhIOYe5KF7Xc40/LFp5Q+iY+SpINtHvwDoxjJBdDoqBFjMhScuy2TBLKyZbs/XSLRDB8a65SNSu
PUE/YSK+3eDFqX1s1SKrkAfNjFNDdQOzILZsHasIKtyScVm9AOqR3QrdwrI8TLki45F74t4Dw4WE
RPbTYM+d+fOas27rhvIK2VUrOtPgJHfXxF+g2v5afnSaZpKmihppj9COvy8/hG2fZfnsn49+6dXE
n+WPRbkPzuus3cjyspIOmYGf5UUvgZ9w6FZt/QOVIO9m7KV7geEUbA68O07HDP7GXGOF2hgs1roL
t2d8UB7pt4ndIuObtssjrJj0ptirK38bTVtdPJSTZ5prSbi1/CcBjFImvVjq8zl/6MXHIEF/rr/E
Ok1G45HJnZOInAHGztYrWDPNQc5eQ+BZlnRCeeP6FuIWvfeGlPZ5twbaJfXvlcCm3N7mqGyMnQia
R5c90FzLTNt3FcGUNIgG82EMGRGBqGlM7XYUPqIWzVC/SMA8lX5ILZvYIXYSBfVfVx/l4LM+/x59
1tDqKWm2EXy0cCOoa7NfF9pNUh9FkGlWsieKQxbWQX5S4ruz8qRo81QMTWX2OYG6yBfhp5Jt0n5h
dQ65lSEkB2Uh8psDzhNWufXIXMk2RlqV2q9IfO5gPUlasDMrfTUhFWvIqxjSZz3eisEKvq+skiyy
gmjlv6vRUp91Q1tLWfN/K9BOyd1DO2zq7JXPZL2eVVfkT+FQsoe7yjyKRyt+zp9VwWNoW40O8/VZ
doQ8CelN3S/ql/43mmjLmPlaOQwm0sf98bYY+dYWUezK+kp/0Pby7/E3glG60w1ZO/qJv0cFRmd2
EZincjgCz7EmNFkbfXjyrRtZnd3KmmkT6KAQdoIYn4kQPLl8IRaKbVoMi0kzd4reUcTlWD4H6Uvb
bWNt02ODOcf5QjmzuVubLHvvx1u9XGvato93ubEq0UuZxyg6aV2K1ooBb/eayjOHzLFOnbxiGfuF
X1Yw7DFwGnmVSzSVskMCd8z0fweqEw679Pk8Hkpw5MwbersVUENyOGhu+vKXFHqxthd4ePRuJQ39
qsAMpsON8DlhiWgKg+KUR6M3iBOiQQM3xIcvfKZI94qWMKQB6FxizHF20oB+cshXvkSPuG7sNn4n
wsquGmx1nOar803CAR/gtG2lCMMS7E0iPFmZHehoje9ZuRlHcuOMZFUkaHkFrENYXgt+/YnuDP3d
XEemOY9URui0BVXNNtOXbc6hcSXQ3oJUa7No8zYH3Kij53hRN/X5Rp6TzBfdqSi3UelMGgnly1Yg
l2YLCN2vntA88WraKu5Rhr7ytqkyR51+s1cbspe22yp7C/Wn5nwIsmcr9DnXbWt1JvaHEasKrL3n
FF147T+QlPpQFLb5NjcZDMwQu2gy3YgIC+N2NH7p/sOZyHuvE581vMPpXsZrMHa3WfhpdtPybOwh
bUvjg1huuIsiyd06eSjzNREVKB7XKmBYtU4pAg8qT3YyPUfaEvKWrO7z+KE37kqg0rJngRvzQxeD
oaku0Qh2/Z0/7CTrUTF2gdd3Ho7/vnwqjTtL3A6IAZroVmVZzjZW8Ji2p6Hb5vWnZAzLhIS/8q2v
DKiJZAK2r0XwKkGr686xXXYnq1n65jGMf1UBLRvw1WPnyBOgOrLlWSgeJwxkk7lPFSxr6qZPt6N1
O1pPYrYVaX4qm8x/i8NlH9xV9bphdxlROPuvSnlnWa8m7fCoOwnlegrcEQxlkN1WJO5m462qbvN+
V6Q3jfI7UtZFvyjNwzla6/qLTxGvZCdMRVK7r7pVweJTbKaWsXR803LUDydGyduJ3CCNZKRVdj4U
4SYC/6EtI+OXOuK77w4pvQElAEm14lclvXZo1UX2i/aHUh38EvIhq9YxGh4V4kdzT/KBvXE2ANok
F2T23YvK3jJBm6xr85Cfj2K8MSAaJPdBc8gCFmgNL9P5zmKbWAnCKuaB7+kLNAtJ9tAahzPovRle
zu3WAtM9rBIF4R9ti8BhRbD9ZjtRvQrE+O5oITUomaHTCtscPeiEUZx4SbpSuORJBmZwDkUHfG+M
81PhZfM/cvWXJD8JzQvoiEUla+ANHBmUOhsQMl/4kwKQV/Aip6x7mEB45GfJqSmpMtwiWPXshilu
r/0KaM/0sxnfxECMLZFGQHyYOhFJqr4QjF0tbFNqb41fbcH4mV0NLJ8EZxuxbvEE760efrfGnU8K
rtEuypyhDWZtuXwyujUOqlDaVsL7aHrovFA7k5MjrJF5psaL2NRopanWo1u5Zyx3TPiUVrQ0lNsY
XLR5NPn07V2i2Vb4y8jvKiKrlNlVKIvXDrF/n5znSkMlvBq1pMxg4XulUcsqTacuTI7SsWVChrEX
7ilLkQM54NWY7JjpNkvRtXrshynK9+te1GNyqzYi4sjkqO5lNlk3eUc+OyzwZBLpxf7C+YY24tVD
+w+T1O/XvaisJjHEGqZGXHc5uhZao0ONlwvIy1J4plal/gOymLwooqMjsU9v0X1nR99wy722NdfK
MngRkkWMU6XbyfDuYQ9ZHzocHQZ6LKSbq9/T3wfR7/d7oc0Iiag2m/n3wYnUusGquKGjwisx0qVi
MrbCw3elrfH3Wev7FS+65GI89rKlBRxuRyTQTMFlGxmwJaF74P2SlgGmQhGvPz64hyuX/nts+v3S
FyctddKjJFP4sLLuqIiZAGkZ2to33Smiub3E1YhXgUAuFO+o1Z7jBNypd7UP+Xcv9/tdXJz9A8XQ
z4nIXTRUZNi4SUBmG+K8h+yr98R6FY+EeYjj7lrd/8PQnCtDETCp+S1sHxefX2nFPvT1ODkyDD4Q
y/tQu9mabPPV+UTSuen66zl5rhS98vZ/GC/90Xd/n+l+v/zFB2+SntDo4sxa8Dt6ojrZBPfxe8FC
oLuVfAsHcXHO0W+Jx0p6igpKeX9WuFNvsaFUt237O5AVV+VMMlQvmvYY0ZWocZiEGE5RfsX+Bmot
IVgrdVr5mqeEvdOQ5NKDS+2o9EZ61gByc/9YCJuRgXnuH/zzBP7UYHZxEq3D2Bl2VjkBDRBgxwTS
KLYiP/oaKMhgjzNHDPb4u5rhODb3JuDeXn4ZBxrk7b0yHcxl2GIdwelwaDhyVvsa2VDcO2bQsFko
G9/YyuWhUXfa3Iip70Jdt8/jqS4/6mILktVGCTY+xgbTVvaRzq/u5ZZ6HsdLon60xXvDWP9MzO8v
tUAWFfq2JO+0HvD+Uq/vY+OtineieVTGW0VfiVK+kKMnrTtG2SEPrYWl7crwpgeMi/SR6nY2NffS
lmN9oW1LnAIG+zUlJRs6LUG7egI1ReBZ9FEiNKRHly6E5bCR1w2p5sdmm7y1L9MdJGzZyXfE7o48
yPQkPfFmmtbysaYtR/n/UflOscoeY9iZNBkW8RuHguotfOt/47BpPtvRa5gvCt7ZIHbaVtRuIcuP
MXIGc2S8qOG095987sgaF+l7+RIOq6hdUBvw28HgQCZkVZ5qLq3zRjTXhrYoPueVwxoczqIV9tT8
Ro1P9chGXtmlf0rQabcb7Dn57bBUKd+hqSWrfkdKaOzTOUg2nbjqJndA2vIinUxsq9vziyG4jNKG
yW05sLyGwIcfgYGS/nSOnM4i8xP7v2WLoSOj5KlxU+zaEG7zSqBm9RcW/7X6aRW3zG7lYMmfCYE3
64vuVSbHVyZRYElU7jlcZo2npY45HfLoPjrvJCxV+HteyYatDkm+tfJbg8ISbaBfrYp8G2QxYcer
TroTVRepGG0/G4IwScinyHyr8m0W7mvrJJbM6DAakUwRrznR4jHLhY1urDCJyhEizW2HwY9yV+YR
WVAtx0/yC3A+cAq3w331if1vSp0K07GYL2jHIoc7v4vNfLjv61WWbMbhGIqwvzoOse+Cf2iEo1I9
YhkszmufHIRmXZBiUq+l2kNDodUebcGqxc1UOZKymTIXidOUbFAOBXOMQkhXa1jIdJQf1OmoAZ82
nbN8W1OpBManQEiSQr6zb60UutIxS0MpPqYMHNsihRe80/1lxZ9hsKlBkpX9xeyE+Pce8kek+30R
o0mIwVtXLFonxIx+L2isIWi1sGzSI4YiOXVEl3FbpRHYbWuRZ3Z3XbbJplWruXm3FFGK6x7Quxuo
knYd2tHg0AwipE+BRRh6SWKnFd6yq4aJH+hZ3+/yYvQ0SbkotWKdHuuR8LSF4p01+lFL5uE44Ct7
St1CR1ZBk0lP9xoOfOffX9PVG7io+5Q8rcY+7tJjO9oTqBSvBExAAevRMZ6h4CM8Q8l0OF9izqXf
f6XulOef4V8/00X91491KfZ5m7LVETlXrc1wXWM3J0fqea4z8OeIldNonm+sOhNFQMG4m5PgpuL0
9/Tv7+LqvVzUhJFYqvo48Mgo9G3jFb7c1k3Y83SwCbZCxDzhsKCScY04vIGjg0tZMLbse5BzED7+
+25+mGTjogZOoMJANkCjXvwycVoWmRxm6VFYZTvhd8Qrt5K2hAy9izcySKxxnXtTubBu07d/X/kH
fcn3K1/8Jjnh6VFYp1x5GzySRGzuQ8HDzqENXvccvQb34XuzDrYNlh4yAdcJrToa4IlHP0keDuKx
MFgadsGa8OCDvCJAPT7o90Ax/n2bPxwdvt/mxc81jZHaNRpf0CzT797HD5JVbGufvVpE1czGeoCb
11RfgLh+eGC//iwXhfjk58kUJHk6+8cn8TG09qrVOsF/MuISyiJ5BwGmCpYTbYXCXPfikkJCVFs3
Jy6gV5+pfwRxB9jWHNchJ8q89iIdnoj/aoX3Ys90bW5JqGjabk1IopLvMzhKYTOhqFN2SQcNfZmc
a0KbnrDrlimZHmo7twJWySguxQFVQfR7wm81rYTgpIn43Nh4pU2bHQhBx2UfMjnBPIEkMYcAVdbg
10YvsVaPJfB3NMaGJ7HYTTd+c9+ejwrsuJYhQ6uR/YpzNce5qlvZwm+Owyh6GBtgoqddwOzvASM/
aqJ6dvdjOVAZznTmqtEkW8tvcjbDYgbEM1k31wM5CRz0cjw0qQoG8b0XbsURVSBa1ux9zruQHJWb
7JRPQwL0INzwWy9S5ewOBvDvBHTt9Esmvz1o7+N2o5x3cXTv83XJ3WsXvsr5IaTYMZSPKv0VF7Ud
EfgdhQ8oMjT4oYTvFcvazoeHpjtEASkKzEnSdpl3KoZkJpGNvBDhSRH4p8+ceJwTE7CiKN/hGPV9
D+FtQN5WcWtYT3m+MAOaoHb7XmNOL1Yp0CP/Uej2sOh7JJ+iw2wy8sKTsVMITES4K76WBInO0P1t
IN7E4m0qLUXf1aEBCOvI9HS6n0a/zwbbzFZnkI15/1ETt4hOqXDbCIYwpbRut7JrNcgFkkfTurPC
z7BzFMK1KjKQzGWdwHU571JlLnNy5FTyMk42jbiejG3Icb69n6ZfjIOMaVUNTvUZiYfRXFnTahgR
lvKhWWqLXaDfB1TCdgUGQWpXagK7An0PmBZqFuVRE/cpj2Wqg3qSX/QeXiyE1sD1zXWcR4u8XZoG
xu5luZvQgNJ7XMr+voGE2lM6181zEN93UDSoK6Rlrn5QlIbZcoLry1x1lI9nWlIiTGVm04LAC3Ge
G08fQf18JpuOOkmjCx4swUco8sbgSGHWTjqUqNNnnToJDQrQTYtOqaukTl65YyTy5PKI4AiXto3A
NPlF6B/1fi+eb7vkAcpttoIEQ0QMinbtvrc2kpUv0vO7oG8aMLjS0eJFGFVUM4hyyXUs9ypwcTfW
FnG5jaVVwURabJaVdYynm175jCAeCDGt7ntsY+Msr4truHCCRj/WCbAxhTOdofkPcIWcv9RmGgDI
j6RIDV8/uGBbDR3FPOIH8Yu91FCvEZUU7FN/b0DETZdqdtPID3Or3c8eRHP5kib2wM21sj2R0axj
Tei91EoWA8iicdRts+J/OL7xOgDJpG4jOxdK9ome2gBiHLrbeJTOS5ksEcO7sl7/fZ7+vl5fNBSE
AJVchdWd9ZqVwXzMvACZDUfFaEda6tw0YdhvuP++6h/F1WWBgRPRlAgR+BMY9r0O7EB0SVEYASMp
n3uWwDpZtHRjtcikhFWcMn9vpzUTc6k/BkQLNIInx5SFz6ylYe2qLIikXEMsmfbshOKnChBhB8Bz
U2x9tFgOqlcOqsSqBI50Nz7zd6q1EU5KftsSosgHPC9CBjkb6vh8MXyq/TGOnzg2zb9MYQAvXCSf
+JGQOqZ28TgtszdCfzbDQdj0O7LN6FkmXvw4GXYEdlpHUgr8aSjfIgVTdelkoTcKzJMcCM8WAW7g
3mbOqtCuankV+PK1avHvxgw/oaLLDHYVeJnaxU9oCpNlpQ2b38BTPm+7GntJZUcT5BSyeIhoB3Yz
uKLKsOUPaI6t7ONqaT9f5e+f9L93cdEeKYw4ryWpTOk/OFq7xMB1Llx6xy2ChBVpLwTB5CSBq8xM
wk1XwK9eYenP4CnApQwA34zjtsdvMAsAO1fMVv9+5H6u3L58Sxf9k76pLCGdS4Taxaoy0KjreT7s
gHkZc0VGZ5TU+sI+0TTM0SJWVwqjH7C0334l/UKE2NbsfZLO9bPWbhFq9xOZZzJtSSacKE0dU1h0
lY0ljdOPRkon2Q3An1OkSppNYgOh9v/+Qn4Q3H6/oYuzmGBF7WTIVfrHTBN39th4QbiWQzLsOwmy
ntcwRRqJD3ZpCGRuYW7jZCsYbkCzn/NshQfJm2dX7OPXunw/iLe+39vFCSyPyrKVSh6m+XGOjEUS
7rQSUlLHYDf8XWcYQJ+qbKlS0Am3k6sW0BMTW0t3sBjAbuD0ZAJuV9Y9MmKtcsPu2kF2voF/PO2X
nh8tH2QrzDkiBgBhcxeFgto7EjBhhxKiZLCDabd3c9UpcPurXoa4L/H8xZy0O5NOheuHxh/P1kg8
SD+QsVTC9/m+pir5aGSywAEBwIDOjk2XiB5RfqOgZUwcNG6qCguFJy2Pl0gmiuI4JBgHHRLIJABU
tI9cKfxIcweldZCteW/nc/e/H7ofmqj8sF9u8uIUQ0Oq1XGnzCfL80xdHKQDZdec1Pp/SDvP3caR
dV1fEQHm8FckRSVbzukPYbvbzDmI4tWfh97Ya2xax5qzDjBozACDrlKxwhfegDfT5B2Bzh5KNhJd
HiREnY7LU3Y1hM7O7f5TKe7XiczylHRMtFhVwgwyJ/F1dckLjJLGhdEgH+RWCJnif4hVFrcCrAGP
nl8PBYbe4PmU8mdJ//uSzHKXg6iEYBUTZgJZcV0ijVDyAGIBB8AsBJGNrlL2LH92Cc3ibK3hBMX7
+/Cz12M86FkGsSLDNYPCpyZP5G5EwRI6Cvqfgh1t01OhTZ49i6vqTSlI4nwsf37fFyez/K/qZLNZ
WMKY+bIopLdaAMO80LlW6K+iVCBeSAsqdED6e2OJ/mix9qGjIRX6fmy36OQYhns2nTzxlH3VyVJm
N6PUFnFfjO2kkxXB7I1awHwV4gUQvyrhJUUvtc22PuVco/+r1MC43MoRl/Q7piODtkxjPhNeTPjM
2NWPu8ApnbK8kzvOP54TB1qNq9ra5V5avvy+jCfgvYYsIVQtqnhQqT8ahpTo9SgPKVQOS59u8yJC
Cas7ePSNIb+YK3ElKed0TaYTO7sJvw05O9GhLwMLTxhywvbzpkrAJPAFwECCk1NvRJREgvDMNfJJ
p/pt0NnpRU/ioHcmg9KLqZfwnrGYRs0zvCRQWjTH56y+PKQPQBo06WbILnSgR9hkGw+WeC9VmA8/
D27a/MnLDyToE9TtqgNCvOmTKt8f5HtVfRXKXS+6E2Xctg535xCsJxiIfCYKSHDjNIne7mz6R/kY
af44prfju7Rs/9DGlLaZbXZry0e10D9SGQaZvR9lV9C9WtvXmte/JdU6o7Jkt7rTOLpia5MHuQEy
oYQL7oqVW6QvKYF0Uq+1zWS+YZG47SqY2PJKTy709nLVdJex4fq5kyh8qjMf5YTUwfdfNbvIzEJI
1TYaaBBeKPBK38P4voBDmcOFg7a/OL5TEA8oU39gQpUQ7G+OaxJ2LMH/YDK5OQfnV0880d8WeXal
HKV87CzxmN7GdE5IJHA7HIBC7Zrooh23avsghrVtyStJji4kAWjUSFJqBl5Tu+3LcWuCXlukaz1a
S+bOBJQzXAQ9Ct3Gvus2vOOStI5zh0p9rpFtEm5ThjUM70DWUS/jrl+cOdonf46p4xKEl9ZPZ7nS
EA6jjJgYag3ARe4OEwxgykpHt3+pq8VZ0Oip8dCZMiYyFjL86myPGnVTRfG0R1tCZOIsx1KxLnMb
O+VNJmxdHg6LMVoDlBCXICascQMbRZCoWdniorw4N58T9mqown6Zz2x3adWYmlkqTkc+oyxFpBUe
UEBQ8OuYLLo9krA+wXtkTb+Kve9I66Oy//0bnFAe/T6H2ZaqBD3NKmXaUutoxSJUSI32nqGuRi1c
wPg7DjskzjGWWUXVlkCQTGfULszcpv4gZQ6tLhhg6Dsed7TCVOFCMQ70AMlJAQUaF/ElEL4txT1h
1cR37UCGqp05o+aJYINVNDTLwo4EavDsacszSYoN8/MXDJYH5a+mbwiGxNEfupfmJWyRYLK1reJw
iewJjVpzXyIb1t8Kw1LJn0m+GzQ0umWOnDT+P9qiiFfGPrpEkEIhdRNtLXSG6k7mGqL1SMUE+Kqy
lPpLK3q2Cid/bJ4OnU0nbBTcQQdnw91lGx/ppbmfyg39tUmHqnb80DmYaI90m3i0Gwx+6IwqNwCu
m6U2uMJ91pEu0h5aCB9WsBQSB2iSTBtuUwLAJVdHOwwhrTOLdyqFlGWF9xU2v4SVyyyF1FWgHhxO
4oJ8S8vBlvoN9Uq77i4FG3yn8j8XgUagqF2m3rlOyKnYmeENNJw0iT/M2e6r81ExzUCeXlrRJlaj
yDwdg4lHJ2Ps4iGxSI0XKqydtbYvoLoRNeeW4NRr/3UOsyxfMYyqH0JlOoUFfNFsSa9/KUvLo/am
echVuiCwfFs950J0KkrF1FBCvlaF3S3N+y4hGktC3qrpLf2f2qQQvqbsnmsP1bippgvgQGkucDtg
r+u0f8tFQOAeFszOv9DGPlFu+TaVWcDTd75kNaKeov1x0bhKzWO6kbtdQzpvgecevEHb9AgKm1TA
U1q+k7bi2dvw5Dn+sh6z27kCemRpJZPAUQi0xrgUs9VBWVrGpvDSYeeb+2Kto4Wy8EHCRuXKyJe/
34WnepTflmF2H+e94Se6r6W3qOsDTgsvMnWTQ0wSlcWki07eAm1AW7UwG71zb/sJBhAXsapO+s+6
bmifxZYvjIZDVoZpMYFh9Asw6GtK0LbmChdHJ6Mjevbcn9z0KC9i6gkMjxLX98w6HmWrLvVsenqB
PyI1+TKuJrU6alYORAoaBvv/7hd+GXO2vFKfNYmoMCZbjBL4AlqTZ3hIDhFAudaVdU6X7lTOQwXx
P79xdrkURinleQW6KV2Xa2EB+eiviu3zWr5C4htZUWd8UB/VjLbLCnzr73vpBEGFz/ll8Pmtomk4
jFmAuqzWTtcFKURT7IqGYnTx17J10lF5YwrvKM7KdHN6V4jWBGERVRd5IaPwamz6YS0SHXP7ZIcl
rAbn9xmevPqn4qpFf8IwLWO2PIbZjHoemCD9UjSeduDueL98L3da8Ni4njcO0rmRuRZQEfGy9E4u
VmcrrCdKFvLXOcxWKcnk8WhEBlnDflxmYFuyZQw81m5c653awdGtkYEj4cO3WUk2wK+yia9/HsVx
MhT7OpHZO9gHUujHDRMB9mjpCANvBqfJNpAc7MwbwuW7voi0P7r6aRUADO3c1ziZaXyZwNwFsFWi
xKwytAML6vc6wsc6rdatkF8nmI9sMvWyhJGB+lFim+uERLx9gIoHg1eTVuquQL0At1Sr+y9qgl+/
zzy2itNKB7dhTW9jJ3kaMXO/yQMnS71BXcE0sbRNwkEC19Il9xkkTHoSCNEvKVH6iARtMuvcrj11
cX1dpynG/3JNtq04KnLIrk3X4J+eU0RrQKkjd9852V29OAD5L93xz+9n5YTio/FtHZTvo+aJKhVh
yaiA0+sJgfZZxwn2yurQr6Jw1VJpwj2rdVps6i+N7biDkhcaLk7EsS3hyxHa0rK+SsDe0ONcTkBT
CoRjduE7ivpyINpxZEAx+RbUU/OHEqGhLKMGu4GVCDwmWEJWA25//hKQTz26igVZW1cm9Mc8JWpS
+qq9T/FSBys22TdId+HVASRyQe69tXxENa0abwEdO9KAWKyidUgrFNgckYiMC+1hcQ0MPhnOXd7a
yQ/9ZWaz1yLUZaPWQspn5XsCQZVGrp6sgn7XmNuy23bwrQYbqsO4TMLrQhwxnXs9YjTSg2GUlY2Y
T5lAUV36ynM83h5R4Mse0+4Jl/reKaqrnpa1TnsdF46RIy9WDx3q5Ck+MvlVAWDswc+3EZIF7ZPK
p6NcqAO1S9qbKrwQIztJN4buwg1NX/C9C1aTplIoLpT0uv00j4A6vVRjUGuE+ZCJFqgq9baSrCxp
cyj2RryC+Jqbl/1GTl8Swz0Qa8KUu8ZaWLcunsfy0qzXMrj4DDqvB5cRdJ3lZcNWxG8Mbed7AmFo
v/EKXdFCc9D5m6RmhakS3n1E+s40dq11Zw4bXVj3FPnQH6eG74XJWnLFVRl7pnYP1QW4XEIxH3kj
L613sHwsPOlQ9geOJzqBBEJhj801rAhVXUcYFAV3eUL1uH5QQdkYWyCQh1uUafAzYXcOV6H/pJUf
uVuNu/w+hg9W3f5+Ck+/WF+2xOzFMoeI6DNis7ZP+DDhj0s/kqzduMkstN3lZYtKBKZT3D5nBp6O
97w29/WUzJ4pMzkEXZlSWZc9mbaHzTm+sl7Vd4TFOQYI+obemRHP7f7ZezTWUSJJB35qBfD+ycd4
KF4ei6XwOok+tUhLL/i0wpmg5WSt9cvv1GYNvbQ7KBWKdFOENsGCU0eg3upB0Kbu2d7H9+fMlU4h
wGQgZ3h/K5B4jc/88MttLqeDHuG0l92ysTr6NoVT104aerG16oTLAI/qbcirAuCk3+CkrodTiUiA
MENjm00KBhiX8MQBRhJbbthGi9h8gjAKSlZJPUvcU4z7Fx2f0x/nP7P+zOy+zPo4HAJdEqfutDRJ
DyNxgZi7AkMwotwmubixZosOCtS5z3Nu3FmlowE/mZbB1O+FoCkvhrvjfeFFXg12gN2vuP2/cVw7
mad++UZzw7Wg9RsxU8qpcQlyikY8LqfAstaYFsR0cwUQIYvPMF5dmaC8P+p3Ca7zIxD7/+pMWIpl
yhTvfsjFK0mdd00PbJLmFoivOyp2t5ldTNYu1H2QDV1YDnyt30c91VNmi/4zqvz96SdGrtRD+L+j
+ojuPsDW0/jQUHGXBS1v2kkkyv569EQEDhE7LL0e1czyBi4n2vzPZ2PF04/2P1OaRSN9WMqpYtKp
hV4oNC4WCc3LoHkWUaDmjtCJMFtGLcIBfCOl0LN7G+vndIdaZPJUoAyEagHou3IpwJe2f1+ukzm0
KqLwgoe5Qj47u7jqNjgkWUjrT5uqbOV6MgPSr8ZLGNSrSUdtfKiWx230dmbYKV+d39Bfhp3fXFqq
iXmRMGy6HkgoXbQSBvqNuI07Fo0SPHChhWjP55q/n25sP8clFhEpIbElZ08S9bMsC/zPw4GGtAG8
p9jLoysPK2i5dbqPMWqrnb6jhIqaxR+c2UHSqYNdUc7J8DyIhIUGK9Gx+od2iq/AzsFJCBWvOSIT
H93o8pXW7QbZy+pNFnpAprSKWw6vwm0Ekux4HSV7Pb0DsX+Wl2X8uG5MFQCqifOjTD9Vt2a/Leka
y/SjKvnPaxBFfwrqY8nBHbV9AbOfTSZP9i2l7HaHtWJAC/Ht7m+re5A2DKqqsavGNL0B0OA6sdKl
pRxs6v4DFy1gi7DtSkc6fGB45+VZvBJgL1fVK1mzlzTUIVX9EtN5u21RwT4+p+mzHOy7kV7EZVAa
q0O2ge2TKZsECWSZsONV2wcP1m1PeP2R+ovDaIf9U6XewRS6ljsH+gpXdPp4LGnb+KibIA+JQXb8
Cm8jUx/wy5YqbnBHV+G7uaO+HMutrkEE1f/kA4ozoZcyIsL+4yJ6gnZpV+oKenS3h1YAYvzI/zoM
97H63MOVy4dXg2PWabqrNZRTI9tv7lCJHKArWwYEJi/hPRdv8ImVy01NOSAHolCh2JHE+1q9HIOV
FW/740bqn7tmm1oPKtIFY9EtDv1fn3jnOTk8xKq2yNM3J6hc8/A3NXGhdZDsyYQtRY3sbRKFA5z1
pl92b2Vy2Wj79uCWNJ3Zm5AMgegVjvA84otAeTz2sF8JXwaadC9ghQnrddG2/oR/cZo9c0VoP5L+
aV8hvK6K/APefLavpF5vkiRQ4fhuwMNa6d4IORDWkyK8asFbDRmzHrnJ65XfY7+5PrgYyuv+pTDg
e0aFwhFsvVsH5fVBkRZDexn7W625SrT32n8k5Hb89F40GuQGl4Bfy5sjgAO4e7If46Zzg+xVNixb
VFMAcEbK/Zg+dPGzWKzR1kB3LzwrJXP2185ixxwmrBUmYkIK3WOOYQRXuRUt0hzlNaaU9Zg8Xo/t
KgqWDTQgwn39BkabnG24yJvX8G7gVgeRvQtW+RLSOpL7F/lxYYzrpHUPbDqR9MWnVxOMj5XKhWJD
tqm6jai57Mra3A7SauTQ0AUpoSS5HWIDocLVP33j3y9h+fSHtSZRfUmlqD8rKvaFeTj4fj9dGMaT
mLqxv64scQFbHQ0LNmm8xedJ9dD/FbBCxMccBB+w16Nd3J6XX/wsmH67mj+32T+zmSWQEdqLnWwi
VIndGTetU/pQm5RpVm9B4SpTzp6XGxVWtaMEFz6K6aDY/DdTQ9iqfJX8HdgYUtuzL+Spa1WRFEzL
TI2od94pzyvMg9KDwCoB56Wa7QnmAsGa+q23I/pN4xI4ceoeVvp45vv8fJtZka8jz1ZEUSRaoK2Z
8EhyO5qw1nJ0RdZp5db5Cs80gI3Ut8rxWpTeQJCffVGmrT7/Il/Hnx38agBnoghGclu441Jbyq/d
NTWO22QCVzgGCGInsGM3uu1WmvP71vyZaMx++uwU6nFpVbnPT8f6cWw3gQFZ81ogc86pdvcp8EWJ
C0MEdgEx27qvJk900G3rY38NLRDJ4GQlIlTTPkkRbE35uu7eMqhu0kUS3WTjo2aP+O5MjoK/z/vE
kdKozooqSkeaRAlqdqTEQbD6oTkCbIMZjWCQ5YEd7mC80qEYuEUW0b1+p7yANqfneH3sF5m1yvy1
vMq95NzO/WkFzYb9OpnZ/oktMxk7eSwnZXyf8DKzhXeQsVvlkRrBs/gn/CioV0MdQnQJAEGT7kHH
QzE48zF/Fmtn85jtI8lI1CGNh/JW6xZgPuTNVE9LNtE1iBKPcuAaXzDEZumY/ovk7+cmnhaBLJkI
F2/UeduuqTIjbWut5PWq15MzOtI/kr+FSTfRgpAlehcmCM62xMIsvTjbRJni5+9n6Pvw0+3yJff0
c3HAlE8pb4FyoEgm5m6AW/rRpUk9MjgwTQRdniP7iBDrRqG9XLUuKdu1eO4Z/5kXfn6FfxZitjVb
eUj9XpVKerfx3Qh5tF9Ur2Ho1Ltxh7DeLdmH7mRr8XhbXxrIr3icsjM32uf2/201Zjsy7A9hnNA1
vBWsi4Noo/MrLUVlY1AqQ2xdXKqw+LxQ3YkoZ0OpLkzICaOd3lFl0MZLEXU74SK5ORZbM7ie+FEw
zNi5+o3UunnkVek2qO9zQm1UA+v+UuiuhNqWb0MT2t7OAOB8d1QucZTZBd1zRRHiSPzW2b24p3Kn
pY4V7DVqElZ4Z0m43IiYWoivkQrTURCQX/3s6OfxFU479HugVqmPY7zVqObRmkJAVfiI/OeIeLaT
B6jd8GKTxXDY9wV+sE/j+CqMdwJowSus2n6/dYjxf+wyGpFkvdhq4qsqz9MapmtpXZvGt8drZXGw
NcMbghs9DJ8sn0rnBUIufxAFCjEmwiOjlhbJBzFKeVyaL9BjEJUhmD02u/49l3ZIHWs6Mq/NxhSv
h8NWlJ5za09VVZTqZV3ddXhJVrBkGyqJV1m7g7JBICTqi6y2Q+HaKFcUfob+SjxcoHuekyPoh3WS
XoGlaI1FzRsaM79JI5v/D3+CiRJdYWINfAx9tcNll7olfA9HeZJtEokLAa2gbXLfHjAjXKDA8pit
iMfwnONPTPNeJ5NvqopO+oaAz4jG06NxCfQZ8UtLXlSyp8jTs6njPY83YwcrxlVIBMrlQEBuLcEk
p6i0mcwH9JUTDHfaZIwsfFQdthYjNt3IPKEm5EKa6RR6SjaMAVS2dKy5qkXBQxissJ+PNOeYuJLs
BuN1y18G0jHCjeO48VH1DBF80lAL++jLtQh3CwQd2mpYQl3v43Ld43UrhwjT61TAEVxC0B7h9Duj
X1bFTRX87WKvi1EJczQUH+ttHaMqtWYG9PUVJIjuWFT8BWuS5gH68radzEftEqzoux5OISWsfAl6
3YewgSxsbqt9sUd+2NYvTJx/HyCxENYoPKdXQCXBFvv25Fcsd8vgQ9F3pb7rEAf1j87Qr/CWCXXI
aV4obwd5i6qQpdwKwSq5pb1+A3NJlux+MnGcGqItvQecJ7E9Pq7LS2pdFMAd/aYzNjp201y81UJX
14343shuTRZj7QzKYi74HAgRjmkLHdJddmpXWwrfDtqipRMPK/564u6YkgjcpAbUkLRo760rDbeT
LXoAYL+Q9f+bvhzRGYpd4EHtc6StIekCQ5DC1XHVPQq7irqYrazzCzBrUN9ssmTkxLaEEFNrG7su
zM2X5nFSeDIvg4c62OR25gCoQm3meC0sSdvCBHW7BSNW5kIV3wFwNnvEtlaVe9iimVcCvkEMI7/4
1Kgx1reKizAoVgP9U8zzelypj+YWG4J20V4oOLb8TXAZJjx4GZQtHbGSyo/aUjVQt/219QFj7kjt
ysP19q66klfNalgK79qtsDusqtvSwwyy9IrlYS2Oy55UZJms0X+kv4E0MrSfdDW0S6refFoQM7Ao
dsIy/Jv+LTfysvw4QlkON8qVf5Pscc4eXpBe1ZK12TObYumnO97GCWg46SSIx62II4dqF8gFxDsa
Gsi9oN8I5KLY+A/YVtrilY9m8WWzzt0Eo15mTvWDAwVeZo122TXHHD7ezuIvq+jVRh6V39AOV/Ah
Hfkm9Upv8Jq1btE4XY3YzErXSIe/lBhzTvBIBqJKke/xdwUQgEtV/tq+SvBTUYIIX9prjrojP4Wv
CJNfDquKSHEr0fu9R3HsFnpNstadyvOddyIAm+9Oy2TTu7UbrAOvf2MuwUSdS+DhUiLRFlOB50qt
VhgjutZgK/lD4u9S9JhNJBn66m2SDR9RWd35TnMPB30dfzStN2Qe+gG4kfGWByDJpEnQEr6Wjq4B
SRzKdtXCvDMY4biQ6xUoVBEh/gKn9ewKM5CllTvVe5hvad8hEnIAuf3Q3aGoUOtO8F56qSeccY/7
2com1jZMSZZx50MQYZ7fD3Aoi0JqYwIDBE76jXivgJ+mg7EnTFUpkwoX1OTU0K1vuj/A495E36Fp
yym8wFT2zFv2iWz/HiJ8n80s8q/HdMjHoIlveZlGvMDAkSOkd4cjqnkPspUG4NC6JKPqX7VC6wQA
PEox6EfCl8MIOUQ5o/qsFaXL6C7Fki1wgNiuO+vMqv1sbs1WbVY4JTdD5qxg1ZQAup2Dxa6+yZVF
NXoHeTlpLuOnB8SbJIP9o3ji4zkA1mev95eVmltRIBLTBfLAStVY1XjI7dyiiO7g38gWSV7L97R1
lGfjrqXW6IxO/0cd1rRhMw45arI2ktKgQvUdIpGxWzwhnFRXtoTUQu5CJ5WpACCj4hzfeI65kDUH
1vmZT/1/WUJTAoM+VZ/12RLGle/LXV3E1B8Qi/vAKQmdt+seg4Pwkjat3b9ww9jx5tzK/VQI+Px2
/xnYmPXNhDQKDpmWxSTWSCqai+5C2gqu6ijX9AbQlKltf3SO2Zno90QeNG3tf4ad9YOyXqlKv8mn
KC15nbQStF2xkVaVhzT4ZbFTPo47oob2QniWb36PEE/kpd+Hlr+nIZEqDbkss9T5rnjNr7QdhydB
zXLvP5cr7Tq+6e6sv7HbPcbX6jZ6/xdCZSdD1C8/Xvk+AzUcpbQcWXMEPbBou546+ZT7FwDLAvS6
r8YbbkvCU9R8MKmwqgXRyIVwBqagT7/z55n55xPM0jEcJsVCwd6CLTcuq5yobEv/4ZBuFBAiBydD
5lTaiMeV/xp8Sgty1VlX3RsFWoD3w5W2Ht7xmCM9UZRJlwRh56TeFh/Wfljn5gvRZDIggLqaftFh
waVk3GsvBDYSvCq0AFI6pgg2Y85eApZqvZYKKWFvNTw2JjfVloMX5UtuepTj0pdue64icLKs8nUH
znJAMTgWY52zAycDpvLPhJwNEKE43h1ejvfd3+pCpuoaL/A4bRq3UHYC9GSUkp76i/BFW+sXBzxM
9sMzy4HSg1x6+c5wxLNizOr0FX77SrM0sTPM8Dgia//JCxUfcDovr2Cp0NC8lo928CD2jrWLK3yk
4wvlKt+ZGNlOn+Wzy5i6aoGi1WTHXvFC4KQN4xEQbLHoqTtQq4swdbZlLs0PvXUr3UVRSl39CyOo
U3vNVJFplgzLMH9gNofgaARHrYw+f8XoNLb0OBUcEDp184vmzHv0k2vCnTZxMyzUjShA6bNPmzWS
iU0qKWC8pq01tmxP8nv/ozBstcnxYUf080g3Cr3/VSrsEGzGjFuol6KDPAWe8FPwb+IPNxmPS8DH
fEeLHfJjnOynvd9qNjJD6rgrKLQhTVy6SI3khU2Qf+56PnlZff0ps8+vl//7U8bPIhpce3Rc7tq9
/2BRTLsx3kJacI/H/fBBxK4V3tjtYgJvMVicuTVPfsEvazorXBUHs0+ihjXtlyqSk/SFXBVuSeLE
iC5pni6sjtED8KC+Wfq9h1CpViy16OrQbDNEeSfpwf759yn9hHzMPvMsPMrLKjSVnCnlT8CAevvg
YdBqp9uR+oktXYTuuQrWybr8168xe6X9QD4oQseIw3IAb0UQi+oRVoIkxWinIPpSu9RIprDegW9o
4/6DaAHWMLbSg73aC4ezxiw/STDfF2H+fsMYbwz5yJSmHo3cI33qELIGbkyYg5itiTRwvNeDdUGK
OvzR+2dVvSyOXlQQNhIhNahNv404r07o6QwJKXQB7iRhXR+fImEbFWsl2BiHO60UFiWZeTf8HTXk
oc9axZ0oyX07s8YsIFCyqq6OEr9jtJAEdFjeBBoTprMIhtJkRjlBvUN4Lyn2mGTg87eYsm48ztzk
8fdtdfrIGaLGZqcVJM9bQXGRo81bfK7oAesGNzvynm0QSIgOaxPJ8q0gehVwUldK3doDjq16Wb6u
hC0WHIW5/H02Jxsf5pfZzC4ASn+NlaTMJl3X8L1eRwcjC6VwECiG+bPhMd34j1NGfTzb8zgVpgCy
p5SmmaamzWNSLRLlQZOSaWsdXAnlm9aNJSw+Mc0cjo6UbA6BB+Nu8j2ZemCEMmG3L9UzJfOfcPRp
h/8zjfkON8J8MNvg83uIyGiQDi8T7JhGCue5iRjy0ihdGSFjWof2JP9B3G7ZyR8NzhFq6QevpWok
ISPtIf199n4+9Tx/ndxs2yKa0uidzBo1brujXKaaT+BPD9plT1oNrBZjh+dQfjYn56jpLkhRcl8b
sRNiYOnfUe35r8r83xdsusq/1NnbKFFqUWBOIQIMMVh4SNzB2pLcINgkwpImdYJeVU4Rqig24NaQ
dC6Qc/B+37nKtDPnkcvXpZlFuV0TZHmNcDhLY8S7wNyaKOkssvImzJ+q/KY73B2R7VRf/OEqPd6U
PTriS1HYh2hrRRcTcySmSKMnwFVXdeWYGANF29QnnryOI4LDCp0JNySMXJ5r0vzETU07Di4LphJ0
OY05vaCR+65MNCFC6Fl515bZdS9sJNlBCMxGkQCbQBwFHBNvBaqBy8Dr+HdMrRdtYY8Ae8/LNJxc
yS/zmT10GTolWpOG00oCdCbhRxYB2Q+nFhc+xvM29FY/sxG6+xQDsM7lpif3+JfhZ69eEOd5C/cn
miQRiKRy7NWsm6nnilIoPX3qec3jufbIT3od38ACZcEOMsDNfj7+XzZxKpV+Z+VGdIu6CQVrcnW4
TNv8sKyEv1Cq3oXUMajvfqQbHC78ZtuBLk6D9TlHm59WorN5TIvzZR55PbAdMBdHBLt5zamucW5s
ca1SF/70MKXmCJDhDI3/5Gv49dfPItioP44TjDAiOcle9WYZDssJJ920e9Sy1CXC+yAoIqrBCKBN
9tYV9b+DTZH+9zP8U8Vk9utnr0+vB0Ejtcxjii6wBA5tIF+Hg9seEOtv96J8W5gPAbikyvR6bZmT
T7g6U+QMJKLX9JS9q5c28eJ4CxW39Rptkwqr8Jwt+4lKGa1FUwWKqxDu/zA+B4UjdIGplxNlaVjW
6/y51P6K2eZwefw7vHWTjBfKsseU4phLRVV46SVPuQT9yXm9UtxiT6n7sRXQ5GOXgV9yzkUVn3rU
329D0EIa+E/ZMERe1NltqPppFMYlM5QxHW1e+/gGjowKTedGcVqwWLo9olYz/ImJr6+UG3R+dBCS
6pLMhBJrqC/zV1Fy+g8qvVQg6ZabgK6wD7A61/ABxl+O9EuUfi3FXnUmIjoRY36f++wMJNBGZLFn
7iEGUktJ2SHwMN0/kJu4ffQas4KK/+g8RbWPl6gwX5jP2mUzdWJQtoNhrFxjyCJ5BwcrxpUG4uA5
IDqm+cElWjrw9f7fryxmDIgTV3pVNZXPGO/LqdXTTmtTUy0/920P0hZxMJegnASf2rmNJjoyN4jZ
nsk8T6QkjGuIkiLqXFo/xL8OBiYokkKLO0DOWQNkW//RHgmXqJngbpUuey8gBPj9kJ6oHX4fdPY8
yFJdHpuGH4sga74GT5hYTvj+mQstahN9EzeicGF56m4qXxri8sz402X0Y2t/+dGz9yHOhTBsJPkT
6FEgQ4tBnhfQVuqXWCMY8EDuA8BedF+8BASVvP7/G16fVTAxl6nFY8HPhw2vLQWkAkESOArA/84p
ZRyF1ofyWXZyL1D3UvZ6ZvSfQfK3xddnAaCJOu/RzPniw7KrqCQvkdY24fu4CHXhA0Ck0KGZ7kTW
SvlAzYeQVBPW+lnhwJPfABo6tx98eGwqvj9TbRBYR70B35IcF77hoDU7eoVXVpRZOtLR8XJ4HV4o
ZQqe31z9vgTKqbEtRdLR99BBT8+vtqpHxmA4NgWlgYN7fCiMZW54x9EbylXNAojBrQ4kgAbO1fEJ
ccdB3rSsFBBTuEG9V0WO9heBNVqcbXLlK6uKcstVvTRoRj2C5JT9Ce1Z9+7vs7ZOzBrGNhRSqIY8
Hj8gwmPTDErZlrfmBQIMenFlHbZRcNFpJVr2FIQXzRYnBTf3TF4U5D/vgFGFqypxaG0bWzV3Ihxl
ne64EIBdAMuiMfakoJu+aPfpPgMOjV+Y4Ub3iprakhk5bXZBm9zHb4raiLpW0U5VkHLKnoY381lp
L8fC8e+QtUZJgC4JFmC7wtHfWggJWAQpf9Wd+QZmV46WynHTJo76WF+PzUJftfdqtKQ7ipNl9jAZ
F/egA/bSPTqw6abZN50rY7s+0Jt9zN6DJ1rSmH2dzd+V6f2aXQLflnN2CSWGX1Rm2peTSLZYL7R3
9WMABQrdALjXS0WiYy5jhDSfi/fuqUGpGnnL+rrlbuLNWIKP/VTW+uSLy2h0XNZkdNEyg5P2/PuH
P5FR64omiqZo8hwr8ucv+fI2FP6oN35UYwJ4gchlvUMQZ6Fsh237hvDoBZuSiHZ52J4DHf1kyZu6
qsqmJqOXAP7Kmr2iolhYHCDGRdvT7XubXHp6QjF8c4eCSsK5BOz0gBxHS8EG0lI+g7svPzT3O90H
dDHgLgvyLtR2OboUlTO4UXKDyqN97heeyNT5hf8MqMxuYr07yFpvMCCiMPpT2D4dANEdMNfelvo6
KryOrZnd9YRdcrEzaD+Hu4NBi0tlw6g5fWF/rSWPgFkXMqrm14TW3YclVWeC2hOV/+/TnF3ZfS32
dWXxIURq5YeL4a3G4o8ZTGXNZmHqduFNPYEDeiYkdlQ7Kkg6YOdhZ01pKdK8jkbHBrDA6OaFh+xu
SRBunIMynWhqMk9Qr6aFkadEXPH9To+GcjQDgeUsNCr1C2t/dAU4o9XrkYv8uFNppuiwZmK0XJLr
rtsnAaigTl6kwPLRQO9XwQG2EQSruIAL4HtkhyUcbB9GB0/xEgsFXJr+UDFUnEG5rIO/AsQTedKt
xmQPRFfcu02x1tRFqp0tnJzI7/hxljJ1mRRcMOfo0EPmx0relMNNpS6P9bIFoNN7DQVlF4rPAtXf
0QYPmli4lU5oSESvz29Y6X/QYN+vLZU8C/KLaRo8YPM0c4xyIR6GlMZEv62NtTIswzW62tYtpgvN
Ryk5gbbtQNCRGuxM9KdRecnxFKpgbIlAq1IycnoqZrSuA3e4Mq7qcBVeRB9+tFbkv1C9csIRwHvi
xVFbYApmXhSvbevyl+vqsisuI9PO2HbxZIZSU+xcFeJCfdHqlWoA/ApLOya0xjJEuj6kHwUDhsKL
f0Rx72qkH2XCt0+sW81Yx3i0jUg4B1l4c0j/Jt19MqJPBiHRWInFQxx2jjSaL5b0IBR3mrQLSjAm
4rNUrdPwPkj/GmD60RECN50iKdr+1cNHNfmopb9larfyH8S+vdrfmJknZyFEajd9Uq4ClA8wdo3v
gtfsuGdxio//Q9l57datJev6iQgwh9vJMLNmUNYNoWAx58yn3x99DrC9ZMHCBrobhtsS8xhV9Se/
tCUwMWGfHuLa6T4R+7GXzrctMZL4OJunCd/larvMC2HXYrmM26PbXUwd524Vezh/F7UKkoCnRCIr
eYUMJLM8hs12OJ85qn9hgw2wLZtOPKNA0FZC9eRX+McaWzF+7CBhZw2firoqFJX4eLz2gfTa/FnD
CrhrDmaDWZuADpnA8k+lOIYmhoX34nzsiWo0bzrpTjNPI0DKfJbrPdgeRK2OdDG7YtiLrhS5Jjl3
opV5isTcxdiau5JoWeBKu75NSqrOZa1IbwiQ7MqjBX+n2zaOv8nW0704rgi6r5gewS2FLbKdPwPc
EKCVlHsBCj98ncqFtX8D9JtaTpfbluXqDtgSswZ9iw0ms2do5t0ZUuyt8DKdC9LsNijv2a2CW3n1
OnikBFFvJ/WmlBAcXRUm6Mz75vpaOUG9ybVVdZB0vBFjEloLBvounsrTE98aJJ88JtZnrXMF2F4T
g4uw+yTfNeK+3xEqCbhCFBy0UN5NT78lpoRsTBzR76Kz9dnfgAxon+VD+lA9gYmkBc8Gn3obKy2l
eNAP8hmHBWwVVvNG3WrE647VTQZ//aK+ARJRCKRe0mxr4ZFWcXpv3scRQewrYApvHoPm2m6eTaz/
8psAI/kIUwE2zm693ElQY1h+cUxs63xV9Q20l9xy9NbOUI/DJEr9M9vLsLe6e/OU3RmXfjWuLNaX
Dfeq/Oxd2SEF4RbubLp6ZqZREBLKR4cPWP5cN9fRZ9LhENMiZet+3lCzgi3BQQO6lp/HN/3M5IPd
ympfteYwWKtQulhltbEEeE1DSXRxTHwfbv0g4xvOPQ1PVv+yII73YrVNxqdGs/M36WZmipnETjGd
mwpdI3NSAyYysEP0mJBrB2X+4kuHyiDLadVCF3vWTG+ObYp6edxq3X36WrRuBrnRuhnqLc74Ufwi
RI+whhETcXRTWg14dTYuYDZvFU871bwGO/76KYFN9gBbVCocBR5TsyDE5QQxcztIjghPTMYQwCZu
CKh4nFZkgmbxC2lcq0YS73TuZFi+h/MGib6Bya3gMhUT6cNIdOxeU6j2EIJq2P9e8VR+0nqLip0a
TvuQNE54Zf9q8udUM9zEJF39oh8g1pkH8VR/SlgIjXvdMdZkR3nBHY27lbkTd5iQCMJRA1zjx3xf
wtusn3DTl8S10hz4dCZSGBosyZp3w7K76cy7QsmtXBdyD58lyDfPazRwLEel5XUS+UoExj8TXluM
nt4e+3JtBu+BcoMNH77ihiuO4iZkBxihBAghWQcPeXIp862o3EYkq12Co/CaIYJk1ab4FrMrnAH4
aoTOVrGTYwImEBXcuzNqdEwNNHSl43vPnRQaWNG4TOMVjjk+xEU8DdwU9hb/aW+0uD0GPpwkZkHU
F7jtRMqjpZzEcS3kZEcee/M5iAg5hbldU0ia/mKGmrqaRWS68qgzlBsu5oBnnY9UcFvFa4udKCHh
NWfp7h/k7KroF0F0W/Vo6BdeMXHYkSsbkaBJBEHl92ejZyGa3yB3Ee6IGrdwptjRMCjhMk2fmWfH
9nGr5ig8cbbcECNkzxATzehGj86NivcnFCyKiPKRkAAqbltWludN2Pu6G9fcQaX/GPptFMrYYXSO
3pDNfAwhKkrzG257xBaAruLXXJau+Gx1v8wc1QAajc7jZ80O/tZa5g6zXxIYG9siEoIeCn/VE0ut
7Ypxl0Mp5fdM2MtAewu9jptt7WPT45606gl6h5FtaUnKZj93jJU3aXJJH8WtchF6hyW4sD55cI3h
xt1Z//B7uwL3r+1iwPt2hU05RVIR7bvWMeo9q2MZnQhMZhwqqcRIHLm0QbmtCR1Nl0DNJ26XOT35
0d4UtlX0DuLh+5t4PBAqP3IvYDj2D2Qd65blpN256o984DGOknhWY/9drjNIx26KmVu5GmIHN8JA
8jLV4Z8LnadEp67fVMJKyB1Zd035ptMPmnFXJW9zsau5qRnQs3lp89wOtBsune8inRau5RgwNURI
CCkdTvizD1hEslyF//NgI3ed4gc5PrfxScueJPE6tntpdsyP9NH/MFUHExieoM+PwwfVtpV6Y8R3
fvE6LGZVeb8z6tZu2AiGhoA87dbSa2K75LMKH8VCPNuflf4GV4BVhANCsx7mXSgeCL1KQsKx8qcg
N+xiXs+kS6bAaWbLDMU46fXZUA99uM7UZ7PcNyRGCP26l27adqMQUpDgH7saw/WouAJmI5aXdM4E
8x7L5pSK3faJRRR2jcBuBMONNlTPGztjkdPCY9CQJm1CSA8xmu1sAdKFpDOl0GkLlIdEOvfBkyze
JCXav3Y7CfehiHeqA0+L9ZX/nQEhURQIjtE57bgxws0cbsZhG+hH3ArxeXFU34mgb+t2oGONE9+p
46FCUwHAna0KVgvJv1bJBUijIkMmsJ4lopw7UtbsdlqbptcK11m46rx6aXIjCvt52nUQzEl/lVju
8BIpX9Tghu1nMROCb9yHzFq67ZJnOyR3OXU8ohCmGGRxj0NKXvKmxt4Wn2DBv0rYEnCSYfDL7D4R
cWjl/XK6zBpIa21IbBEWonnOP7DH+ansGVTEJ5nTbHDMrYCikpnpG+zd/sOiLg7KnTWujXhfTO9F
vm2mq6LZagUdYdXA3W9j2j67lEnI6e25v6QtJeS+7jKvHC6V+FaabvMm9ReI4UZ+nQE3auoJ1Hc0
sTnM4IPOwiITOI7WMAlyFxo35RFURX3HP5ZaR2ejXCYm09tCWNCOETg1FUw9rFRk0OJ9LEA7o/rC
6QhttfyY5Bs1206Bxsr2q9UmWyAuOzwOI3zxeB/GSzAtSuwDAHcZbKZiN/UfozGRy46Qa8Mx5mHV
6s2adzyaWqfK8VToP3riCv1yHVZMQVgdu8KBLsSPKCy36tnIrkmxi+N1ahzijvIRJ0kqLoR7ySVT
Npp+qNpP4ZCisgma/WRcaqtghrci4i9jXBad0wD9hiv3D1X61Kdv2exYrKdYN/mlCwFHYY1QJLc2
H+qeJKM36AmmOnit6ujGClB8HFay6GrdnXBA4ZCxWobWg3kt5quunvDyVvuHuSvtJiLo6CaSF5V2
CRMeulkreUrraP22Vx3ZoPkYiD9koSJlnMUxdhPOleLIApTDqogUHnKdouxolPdkFijjui482kvx
Jm5OlvFQ9pus2EAz5M2YiPZoTkrMN1VCq2Gn9fdFtY6qtQjlmpy3yRmiU1W6Phw30XjulO08rmPT
hYlXdB56w1S5wdQp5fCZaTqaCHdQE0BZZurvCqa6clJ5aUSEkm18g2cbJ+1nK2CJof9oMxZRwm0z
DPfl5ClICeiG2bABWhu5XhZfaH/1Xm4+5fj478GU8g3FimkkNYAI7Kz+xQFu25a1UPwNNZKGQ7D0
FoTPrn2ypw5KTtvQHZlnuXDoq8UKGwR/ws+HiYQCysZL6hI10Bmow51GXcvKqTUfwvIeMZ8IZP4D
6KB+g0lbIlYZ2N8sFshfWTJSVTdRbUrRbQ8qnJVnfTpxa3CalpodvTBEpA2h3As3xndNy1Vb8kKd
IrTH5MViHuW/j95MwoutzQvt0iL8CXxERNwDZqScTfFBC711TPWiXnVr185bw7rJDHK+yHjpaF4d
FBpx6bEmNv3Hvx/EdzSv5ZIsTZR0y/zLWTZXM9gwHOVWOXUuHvyChIeWKxCihN2ZLRALspIH5LeE
k+4pL1RnTjZ4++keNVL0HMz4Zv1wu78DhC3slmEjqAp+btqX+X4gCmIzynl0S1gTsvoyJ5CE0VoG
aQIfp8RljlgRWoRsqDad5M4H3ypOP2NN8jIb+zovWSDMJS4Iu/SvcIcgRbISF1l0mxgAGWRXkRqR
poei9fzI7ksnjU9Ru06Eo1Ci6jHOueKhNlE9pDM/sv6/meRiP/vHyXwhujBIDOpO52SW3WHJ2WFT
JwG5hx5htxbR5js8wdWQ8VyA4mTG2+gH7Ok39+jr7QDW1WQRDyg0zl9GdFlU9ti78Vg4g3xPaP1c
0mEGZN0/AUnbxhDAwGtXChUYFKW+5K+6h4QieyKvEjbVmgIXRBfrA7U+GfodW1h8z1ewzsmPDjZz
d6KyfQlgpsYuZkF7AiCemo180YxDmF8xL/NZ0e1e35j9A34aCqHXvxFsLNCQmFlwxVaqfpHI91S1
dUIuAgBkfQygjrhkgkG5qdmP6fMcLXL+/RF9M+Bbxnv4D5FHgEfw7zfpj+lzVghDn1o8HBIxxSPY
NpZtbl7ykjpR7QBwkNI6OcHAKVD7sKFRc1GS/3Aa8nfr1J+n8eUdGTnDvFle2Bh7gG6hSDCRwuRl
QWrYKsPAwdUmdjA3nCBSvCsanncyUyZ8cxmWk7qB3AiSlvEBUerfd+gbTToSo0UFwfRTNv+KiBlr
UYI9FkS3AtMLwkS9zNwbiJCD/QAS0e5mwj8cUT8X+bWUdur4mEy3E5THT2IGEWEF/nPz0znpC0zz
9YX+85zU/86ci7YZLMLAMDKY3Dbx+tyuneKBWp0wTR8HgmfNf5U+amND8HQRHov5JCBRbclhxmjd
roKjnn8GIipbWxzdXIUje85qj3s3sFBQAPUiVkNkF0Nm6ZVNQpMUn/Xc04ddhMWSybKykYWLyuRI
r7aGcM7N/eJqM9wrDS3zIakpyPb1K+Cu5uJHSMWhOWN9JjdZYUSJMJUOF3Xf//lJAdmw9GqGaCjK
X0zIWAut2bSs4jZH8rgWArStZEaB8b6QCoMszkxt/2MkZNkR1H22zT5UFJLYz9Ohpz8Bl9+sev85
ma98yHDOi6LWOJnGPyPARUWvOzNByotmPQHGGh2iPTE83VjwUbUfs3rMb5C+P2/GV6auFs1ZFYZG
cUvRwWw7Na5DcPIb8s35voKyOCrFeCubggtZa0a6WfGx3ffGRUARepO4+CxgZuSjbaSXoHdtmCWE
kYc25Kq53dHfrt7RLCKEfFBukAgSNRO+Wsw9k/tySVleZx8DJNOlKaj2U+8kvmMEO7H/pMgsK8zr
LG+4jZ6xAxmwoFSxvS5fujs9dPLPJVEbc8vsqNAOqbTyuSDD7v2VZ6wDE/h0Rm54DZkKseq4XZxm
HGEhV/37ZfqGUcbzW7TpiqhiG/hVYygGM7FQNAO3RlBif4C+W1qJxWJ31i2GhRbh7RRzx58BwW/W
wv8e+QtGm5VQ5pNxeXNcK6bNHR9j65SQtFatYFHe9V6i3E3u2Bwt61I3BHS4U9ojTfoc9aOA1WdV
X9KUrWRYsk5+giv1ZWn579Lz37NbmBZ/bBhzioe4GITlLdZRHYMe/0hZWb0SLC/160na6OFliJ4w
GNIY4j0M6TYkcGVjUiVHu66agQ1ushd/i/x9z1g4GVaKaPc8VbgHV6ToqMLDla+4LQvMKljXbvmA
4Jf8JOucv9TJPsBNhtQM6MOKxrh8J+eXlGGLj6A6yknPQxNvT6EDPtxtC7bjAAn0v9+M7zB0hXQP
HSxKWyzyvhR5cStkmhzH5S3cVkrMeduhDvvEUiB+pi0NDM94RE2Fj5rbVc4ElcciFxJrbiYUBFQ2
vx09yV840AnjFhEbDJ9Xw6NFoOvHv8/0+zfpjzP9wgss8zZKS/n3mZLq27e7Rt6hbw8/kg3uRHsL
4ORFmdw4A8RfDdJq3kk7Y6f9qjxrR5+yCQ8Ejf5wTt++P3+c05darI6aMTRHzql/As0tsSfC0Lh2
sFNYlh0ofet5HTJYjnfi+/zpP9FobLhB4QuzC+ls/CCv+zs0D4+RPx/ml48N0BFIu+R06I6Fehky
6PfU7FWyyQRyqFbtdlg39/qzcYWnw1Tl1O71Q1+vChJTxz14CClfssPwYa3+wC79vUJ//dI0kR5G
ZD8jU+bLe9Y0sz8ky51agFfPOkwo8e8u2m3JxLfnPds3r5nu6QRoHKZjHnv1bbVTUKEaq+He6j0o
sAAAzNdKhMl3zWjzdwVfiGf1jIUJAFZP+Vu+l62jLD704k5pbqLBTg6D6qq308eoHhfyMCk9WELQ
OrkdEmvJrqJnlWDmcbjI8mtFmjCyzIYU33ZgxAFFckNNm7zjT7isVc6/3x3t7yoR2hRLMqYhJpSg
36Yif6w9hdUZQtZnUOighJB0Ntd3KrAPE8e8PfoRT6vcahW8GzTBeHbvNXYhcx2/xihnqG3uFRwA
7Qn/jh4DOC9fmB242eUHGZ0+ccbabf+B0TLmH0BZBNmRAbGiAA0O2rTL5oeZF5PJ1E5jUsgMuaF6
mvoWt+29xYzC9t8GPAh/uORvFLj/uWTrC1kj8wdDthIume6ctn10EvJw2PwYODj+YfqoArdBCOr5
e1DPxgai/Wm9+/EUvhAxRjW22iZJF5ZmImDajXE9GGnqjG8SgW2ryMc3EmMBmUmMjdauYPL805L7
dz/737vwpT0wGtMooy7hTQZnf0EdTv9WRHA/PHFe6dM6KQ+JeYC+iLcIQRpS4ZL2Rd8CcEdc8zG7
zYxd0N76e8mdZEfCCtuW9z+R0L8lD2uUCmgZ0Yfzh/9ujdAWhLmvinJxH5OcCcwcWhqv3seEsHFX
nppjQ+aUep8nJ0rr+ZEG89HMvfmqvZgMC5hdLL0WA1Sq0jcruSm0LStffSwYkA9HS7dhGghOtfnh
q/puRYbn9NuGU1+cb7+ctqbqqTGVJap8eBPsD63sGJNXpp6mugk2leHafJ3u09OwDq7SO1k5jSNM
nyGoOUNlxgmbTiZL/Bpo5/C2WJutQxPdiqvkKG4nrzswiCbJzAgeMRRO19r8Og7koa4FJmNsfvgG
mh4IBl9QSRUsbH9qC77drxcOmSKLoqiT8vnf67OqIbUIJyxvn/CvZTAziYsKemZDBBNyhv4a0Qbl
+D7i+Cs3K+UgrUhpuLPGVfEEiNnVzCQZam+jjFEe2car4k72tPtFLPnvJ/E9P54RhSSZTLTUr2RH
+GFDXXfDUvnhJgjZHWOaX7XiqvfWm4J4Vbk3uiXy/rPFNx+0ZFmghTVe1CRdyiWolDdhkZxe6mGb
1Y8FuNSEKYyyKfSdqq7/fbJEqHHf/rs/ob2Dyk8klqj+f9LOH6txWNaFPgRTf62xpckD9yk0t6V0
rtqYl4j1H4g1kV7UDAWKlDwMRICLIDaTdNQzJ8NZVWXsL04Ym5afhXoxu4Rvw3La7rH030VquoIE
iDzT7EB+Ga13w6/d+qzU/p2Sv4g4KaYq7MtyH02kD79ZiFwii9wsjqbhpJSaklP07Ubjpxoir3QM
jDIhs0NTJkm9cXWdgGx15FU/d9qzTFMYVspuxMkzNwBXkqskj17TUPbLmB01DOc1yQaHZQZjsNBP
xKVhRBRZ+6z9kAvQd/1Zn18j/W4O7skCLfQ7EYOAeT/V5xQx3Bi+Cf2ToP/KhhQ3JB8USsWKc4NN
6EYSujUzWm+K0otUXyYA7xYHDh1kS8aJV2t3BgLncA6ROp+ndG/4z7nopNpr2YRbdHW+Ao7lMYM1
SlubXDgGgnmzGB3WNoiTMD7D4LemnQzP252IzzxkolOOtsGcF2hhtJuDv5qw2QeQc3HlEP3n2GAa
6DUik7hLm7oh9rdVuA6LtT7uI+G1NvYTHwkGGGf51BM15q/gNMUP1dHwSMvYaOvsXKgPIyx+L3pa
JmI6Fjhw2yB7V+kLm20F8eIswsm5ybbYYq7VtxFjA/Nxak2QuXMEXCwluac2rkYkS+sajNLwbbSc
ym3NbUs8IhSCz/AIRRYHkPG+qSAB3Ss5zjgi093i1F/HV5kYZBtK8tF/I10BVoP2Ois7JkcaDJtt
z4ee3szjKvhYzj+wLX2Vy8xFVnPjlUwIJqjBEAkarGzbHcKOerwvSULpVz12xBIh8ynlvYubEjLB
8p5BVBB71i+seo3Wk1KsfAFbXE3etxfhRYYctfDjduIqXxeP2S3WSeVl/BSdycc2+qYTQ3hdm6F1
SwBfzLCIZrcNc9/Jjjv4K3XTofY3H9vX0YWNUeBrI9xMuiv2sJohG+GWVJxzwxkfsBxuwRqqNzC6
13FyUwbPtyhxs18Shz71p/RjiZvqV/pJMXDTSw9ttknRpKJSovnuEK2lxDdu0EDyxy6+Bv77rF46
jE2LbrMIefdhssc6F0rY6Oj2dJ/jSHawahdYLaff5JmWey5FqD7jlIArqjDiUhzjNX9oF+ei/pr2
cErtOHV6WJoo1eJFoNd1v5202ntJKGkpywUH1lcGb8NHdQJ0uIcPHYWwp23I1P2ruOrvuVMaiXgu
o0ndRMCyMtA0IPoXVsW8D2Gz4IZNuE5x5Gi0xm7iezSYyKdNRJQ6uIQjSUcRoiVkmpnhBcI13K/T
jdg4YmYrrUcqGqAyNIqWaE5c40jM6tfAyvDVRH9FBZHhqAbSgemgjFgleRpJUnwJzvgR3He3YYbV
U9RQFdHjcSLBHS8/MzR8ciErrOPaVsy9FG18wfbjq8jiYDwyG5s1hweuW5uq37X8lL+N8aKHyJW1
yCu9OvBIOq/TNUIFU6Dgc/D+IL8LniMELfQyGsZ05o6zz/jKIC8z3FvxmhBj34tuzSimOuGUSLzD
bOyTdpN0kI1sgXgZXBN+m9HqRKoumPsu5jXE3jfwoNNBL1Lf+XUG5nfJAclu5RAMksEE1T7S8Emn
kavUB3CG8lkIj3NJOyDcFOby6zky0SMF2p4zQDfu10nm5SNfi3CU4D4G7vRuqd4w7EGQ5rKFI/JU
dr+ChOxoQslH3KTTjCBhMdr2/FkgH1JRjFWvnhaWzGhhCAPK7p9DcOTOWvzxYu2Up0cZFg+Gbj56
nklfIXhCbZ/KxI4E2773ZGmrj6vITdAcCYXD+hajFuyeazDGkDa4paW59OKbGD8MOEzEoF7aNbho
izP0kmDGDbJs9j3QEpCtyPJkEG3Mj/Huxi5s2kOn0LY9Btnh8yj8AlBNMW4RmaDj8l25ivqYwgH2
WZtCmBbVfYhsXyAVNYJn+CsctnFwu8jbMDhTXkPxqSs2k3WXTrs8jiEn3ES8bwveK/i/ht4zKlIV
JeD36MGsbk30Nd1D2eHpl9hA9HjcwbHE/G1KLg1guMYvWXflLo33hn5ogVD/XRV8MzbDjotJOYWW
wvTsK21/rPpQjyO9h1w+ewMZNKv4NlrDZVsWQAxPHmkPfsxhW8r/r5XInwddKtw/KpGyrjW/N7X+
usS86nZKYIu/6V3dW3Kixh+ENN9f4pK9JuKurCpfMdVIHfO6lqLhqtFH9niRdutxs7wWfObyb5L5
jy3Y0jn8dYF/HPLLIKcq1S6S82S4htvuQTks/FTDNtbtK8xdfPJ+PN5SEv/reF9K5tQcM1PNuMTF
U4BCR92ZOj0nY63xlsUS+mzvhtIJ6pf9U2KbtHS0/zr2l4mMqc2wTgKuVdzlZ2XfbhYmv3z4edD6
DfbFu/rHXf3S+BRi0vaxHA7XacliWyW7hBVDX0HsZBoV9rvS6zeUab9N0Fk7Q7ejtXX//cH8hoT/
ulw0LiSPy0A6X+UDeTObtdH1/TWHGkJdyPaOiyy3vYsQQMJwOOXxKVU3vXbCBrSOvUUxWIZeEez6
EsTdUZ1GQSA7EMDkQM2oXJgn2tnQsEZ7os6riReN7ALbJCYWaPbXzVIqQGdE5ganz5vPxWfvIBhX
8Xx/Ts4s84th47+v8hv/Mh0Rga4DMqLh+mtmGmaFnlWQKVHVpHfos8cWo9RqbZLKTU3zkLwLRIf8
OKxWv/tuTNza4D/A1PhL89ZUU6r1srQcdnLndtulG0x4BxJ4iw2ksRPAa0h+MEUUpGnJERQb7kLU
Oz5Catg/CLcC/MtXfb64xUAnnu3xIYQKyIahbkVQN5e0XRraZJu9t7+Q9ldvE67zGMlu/30Dv+u1
/ryQLytcE5dKEfnTcFXXxU2ObbiyLm8W/85/H0b5To2k/HmgL0PHSMsyMSKP5lr4Limh4rlnQjuf
GlrRVKxsjZI8xdhQeyq6V3M++m26KvzbRniUZATv6q+RMbJfnoPyV6Q8Q8hXCFQrBrKHIxdjqXUL
ZCinkDvrSyAwPeJGj2O16iNyJ5Kt312LFrqu+dRZmBTX+VpAUZIhSoCZtW4rasPx0fJ3E/WdBpF7
0Bc8GPucRT/TtNuky04Dae5p0q8mgVCaxqDh77B5zfk6AG0KIqNxKgjGaS2RG9IxChSUX1n5S2sg
uktn60mU81VPFBwmf/Ygr/3gqSpglXOeEw1LDRVzacokJqFm84AxGQ7p0PKCBC0hIk7tCBF9zl1U
RzKpruTJLm4iorqty6spvgv1DDnWXNXj1qTVtII7Mtmi+pl0FyHd5eETGvIiYRxJYUsRlU/3WQyp
jqY021m0X+0TnabihvwCJ1UuE6SJZpEW4CtrVuAMDm6exhqqZXHg5QRIgZeeJOvuXv5UblEaUPov
zks98Q5zezCEg7DErzuM78zpXD6wjvRvyh5xBlaapWO5JB/NC7s7eMbQ9pcKX5qUcohzHKDdxSgh
RScx3wb5oUq8DOdLw5EKOK3sTtHC+a9CR+/gFi6887Ri7xAvYvRiNdclmdrYVjiI117P/1G1mOdB
h+TvBQE/3gKGgf84CojSiucWDn9xkwFWSMhwnqn7E+ZTuduZiF0IVnf86B7xcoe4s30KTOChlyp8
DabHnLy9hCJPWsH2BGlM/Rul8SRpPSVXk1T7iMJ34ZnKWMYKtwITAVl2Ftnr5JrQD/ap6Mblja7w
IJq3JCZbFVKiuTWDa47sxyh+9dKlJyaS15++q9FcAAF4TxJdSjjC3zzmHFBay/iDZzs1WPvxISHW
sKHlFXA5Dq8cC3Bc9Hc1Xi+CV7bXsL8nZI7WtL/H6IxfPpnkYHpldFdDN82vknrqjAOhMtF9oXyG
G11fR9z64BAwkV+JJW0i9Z1MMYvgYheOO7/4Yb+Svl1SZeK8VQmjOLD2/9ZaoezXcRqbw1WCMN14
au3huvQis2Bq1Hg57zMWbD+u5N8WXSZWLwsLg/GYsZzWHyVemEtSqmtdf00e6rtsg0WOTYO4W+KL
GRzaqEl+uNDfAO/XjfnPI35ZchWzivI4Y2MGFtJrb0KRxHR01djzxjLuagWjKehkzGf2E7Tp/i6M
wVM6TD/CPd4a5a66jdfSLXy/GGol3r0d66L7gXYLGr0hexWnPWyrt38v4Op3lZupa6IsmRSoTKH/
e59qYQxytec++VC6KixXDgl6uF39PIG6J+uGMLdim6YXHMcaMB1Y31W469RbPdmbQJYxXy2dMBlR
doIlbApw/1DiFc77umKVorccx6MMYyA9J8LzCORSTs+F+hoOz0HzOGnHPl5rGnSHpzR5l9THH/GQ
Zf/5+6n87/V9QQJgghuTlfBUFquTloS2AOYBDFF7cdqasVqBbWg54+nft/X7+uWP2/rl9ZunuO/K
5fWDXfoua/tym3tQ73ntEYRD2PImDNCA2phg//vI+nflsGmgLl1KVWqnL9+boU1dHaYcOdY31nij
5vuBKGOsA8gNxno9uanwM9du2InC+VDWbkpQ1Nmfn5LxmYCcrPFgTdgaDIrfHBgEh1DAo1/dfAmF
NUae05q8VbJFbMjLZsfErky3TbsZA0/FO5vMO+bezbNKXBSTxHYsVjmBANFHjF8GvI11Y3j+tQ6P
LZ+/YzjqT7YR37CvKBz/uPwv3cCURa2e9jzvbMYjfNs7qg1vMPJymMKniO0sE7aCeoRbYzPmlYM9
lCvM3CN2Is/8afH7Bi3+79l86RjmtInDNudsEhaExqsIAGD247HD2EwlaHb9ZK0E+0WbPKmElGAq
UG0ZFZWWLd1L8P9RF4hbppMkSv5oQPWdsPvPe2V+wQpFPR3yIeLszJeESZfbngty0CDgfiwpIkto
ymwHH7m4iWFZnPDnO3V7bBPe8Th4YFf3fkKWvl+08dJZCLqq/FeeolT5eRv4nBCqcaIwarL6AqwA
0TpjJzD0KwCC3ybz//5kvoGJeUp/HPbLGqHEfmBFI8AOYE80uah8kcRGD9JH5w4PVeuV2aHW3UGC
A/shZjclTgL7kpGU4cmmY2AJiUYK/GJe9efmUrz0b+WjvzEu5WvYrGImqhRh+ACDloElEOHzrn2m
CoO9raU+w2TV0Yiqhy4v7Zbh2QOzMqv0CsSFIE8xONIPC4S2fAF/rYgmPojGgoqj1v7viq+Mymxk
6dhfDUa/xQ1bFqrG+8nYS0ScElDmUJDp406WmaSrL4kdyosOBe48o9mU+A9MivTcFjHhL68ENfnJ
Td6fjfldQYE+lMKafGY7YIRI/vQ+RXnlKEVKfMQ9aUZWsE0z5o4hI7j+s0w7xA4bBLZrjLwl/yGc
BpznsaY2CMAjeW6WntgIUeGbrpP/GC37XYtkiZjWKhQI4l8wX5TW1qzNwFGoWqTUFu3ZIf9QJbrS
xo3QvJjO4GmaZ8hrDcAMc0xWiJ8GJ9+IA3SFTh4yOveTzMYv7VPaddqQNvOyPVknxVMOrWyrr8Kb
eVmW4WZdA1HpdjO45pY4pXXxEYyeUexlZjl49qO2LciDQMwNm0lCXesUP2KM383KLBzzyMLFtgAa
xX9flxj1XS0hw2Mnw4mUm1OUhyZe58LeLw6W8joK+244pmq6UtEeb8CpXTFCEuCGowNKUxPQ7hag
JxEE+2BHwJ0IRrOo8hxN8qSPf3/KPLi/326VhUPFh9vQDVX+ckOxlDSDxJzHq39PTg0kKza+aNNl
u7G9QyAuqQcdAe2E4Qt9qytSxItqsRbLz4EMVbUnNsqkC+C/k/RStsgmPdUW1RVi2Ra04qQnNwFB
GsNFKXYzk4joZOJqY14K85CgXESyi1hLA5+WslvqeuPXwmqhokLhh/BPh06zSSmCTOgG4gp6WhQ4
oQAZInWJ0yAz00ZnwQjeJ+Gn3EoZiJTi0u8KUCQUcmym1WBditolgcG3k+3/iycjHcO0JWs1Mcoc
NsmjNSDtCdDIQS7LDhWi7TC4U6pPuhWtfW9GCW1luVH1TzA2v34OtYvF5JPwEdJqW/EH76zv5lWq
aEkGoZ3YpGlf7Uo6cyx8X1AW95AlDfmZjNzSqR+DF4OcG+mw0FPucOx4LBCa2N0pdIWzb/sv87if
6VFuoNib05p8CYVmhaiDNH0qaVGn+pSY2yJYZ1h4f+Iz3m+mLWYTCM9ZcQ3zgUl3Oq6H6V3sf1mS
F3U3Vn+phc+cYAAG6z8U/9+YdekqsypJVEWJ/MSvY2ypnMbGCperNGx9PdZ35f+Qdh7LrWtX130i
VCGHLgEQTCIpKquDknQkZILI4en/ATVsHR6W6Pr+lst1fU0IYe+115pzTMXB+oixuhKWVb4baVbg
75prxEVTjOGFax9P3erK23+hmP/rKs6OIFnXjXJdyxOLxpgkAUgpUwQwK8xiYbSkMYUIfoYu5GT3
yl3XbP+/b8PZ1yc3PlyOlgsQV0O6yvj8dXINxePI8Hw3QHglHj50VBSpLssWjzPIbq9x7S61af+6
C+fNb1nVrKPCRahTNF1JLdMzPLQlbRFri8iNi7s2WQnyyvQ9zXTCVe9/lRpCmWuS4Ev1FToHomqR
L8qGeX62ko4nsukEaXr1yc/okkXfekeFiptH4uOhDlT3qK1QUzIfYmD6Er20OrYExO45NWu89WkP
naixVZymEIn1avb7+3KpWP7rAs8KH7U91mM/XWA/r2Vmujbs74DLsy0K0SrepmU/OzZzxEZBS+A6
RSg0j/xNDQ1Gvy+WU8bueHflmi4t4D9v2tnJqTkplZYfeXpktcDmp7duo/0MmVxv8G8hUbwvak+W
YNvcgvFKZm27UMbnvN4q8aMZzn+/mm9601mx9NcdOvuiSilt4D5yh8YdYQhBhCHdJnotA7Md2GIB
/IVKWYh3I9AvsgdmJuVNPiVi6RT08B2nqJSy3Yc8QwPnLMLHTkzpWyaLKNnjaNI7EjcBVxBLonf3
cgM6X/OAquFyh5pA55TP5ll/ZvqcWhhAPQG6/235ib3Rwjce/slqBCgYyXF+LxjTkaobsxN1n3J8
j6uT3Nyjh+qg/ESN37ZusRa32tLaD088yIBEoWSfkWMW80n6RE2JB0Vem1zN9He91pW+aAg3M6dD
SXWniM+C/5ijEA3u/IZ304MUs//9dl/ww7GMKgrxznwuZPWcrR9+kEOiib4/3RbVAnbvcR42i2FC
rGTdfZQf2vTZUF5lwDGhF+nLrmAZ6TGS06Rt9/61ZX16vOeP/yfc6+xl7NsmEIQYVlPl+kg0HtrK
Y3RqoRZU5wzCm31aHv6HQdOlrjqF+X8xSmdLmNo3edKk9fS7Pdb/mWLcDMGdYTGD6B85ugf4GQLp
uR3g0hWrTN/K4Son8M6kPSmx9w+kVQfJHxH5maiS4kq9ETN2DtJhEePUaI7vOkfzoNhkmPHldteK
E99lGR9pzh8S66alTX9KFv6w11oH7RR8D5gSTL0PrfVYpSgkTg+Z9M7drzjTGvEf/BYDO26IojJa
jBJA3fKh7xbm01F3uuNzj5zfwfXJ+BFWNP3IjWGCS6KbHqxwOyWEUg8A2kb+/ab/Ek6HhC55hvu1
XybGjarvIhYgTX9SUxUy07br+Y7u/Xf8JTESGBvgtkIeVuLgjw/JAgdPRtNqKokj2DkN/0+T47gm
rwThGeSMefJ05cW9UCWrdDenQ6spUuycvSi6pgqKn3Vwr8abGI8Xwa3ekLoMQKx7leNO0d0H0vpo
zLRewFd1UzXPmh2iUEqtz0y9kWLs1cLyykX9q4LV/7qos8XLOFZxKui8RROubSrd6d4Qwne87+jk
MLvEXZpiyGl4mUsvQDQ6BfHtlCsf9cWX+ee9OfuoB9HqitbkMqZpu2pLs+i2XDNs8VIXA+e1BtjF
TQ2ztUg4raiCuD87sJwGpVLbrOEEEK9o+WX2UQORPjtBDkpdmYAQ6kooO5xzTU9+Hl1sIIhYZASR
TuDfgm9RrmyzF6xdPIf/XtG5JpvAL0MPp+cQL6MFLVJ2UnUrxPfWERlA606oJxIaaIb2ODqvVSGX
mip//fpZhzcrR10RNH7dfM3CGxHZ3sT4pSJDGabYEdolF01TSlf3ynDwghD877/7rLzw1ayo1Ign
ob7qEF/QmtGBCx35z3FwmvmUjJ6/jI+pK/CtYn3+v7z9QBJVc6q95PPBQ3BSDDEb+HXaruVMN5xa
c/nrKwsG00bGrjJxxFzFtPW5VpCzDo40EUCFcRZrFuJVlOulXiDP4b/Xc9aZLDWla4qw7Q/GnfUc
ZXe4QTUyG1mZAydCbmfB4fbnOb6LD9hnHTEZiY2BTDRsjvXFfjS1RdhiyleqhV8m8yj6lNSFfHob
LI5+U9wZ/5mxSdvZc3TPeM+EnDPp7QFb4au0Zey4YHokfnSuMQ6hcwMtIrWzd8bpTpLsUJGHK/Rs
9zEFjTvKLLj9fRfPKUeREwntrmq3ykNzj7nqk4LDfO/xjKET49iIR9OmXaUk1A1zBGjTwqYSdoZw
bibeTQGAHxPtjxEZQ71tfADZlB5UOj/AHfyDhruI7y9i5TFAVbyiTJOZss0jUZohceuQUZORZm0s
kGBv4eIUrY7oQQkbAsuSId9E8ecY1z7a73Pp+dZvqJJkaRPY859eZFEHbWIIA49LmJOGdTK9TvJQ
ArcNs46UwFN9b2pPJ/mhEcnCmVmvKbgx/gxKZuE0PwVLRFjzFp9UeVozTp7cxtG1XedSrfzzGs8+
sFzIy/JocY2gDLD4HFnGBJfSWHRa3EnHpeC2JKky/0Z8d09X2VbbfVOvQV5E1zpZF0u3n9dytgOK
amyaYUHjhVtUOlRLqLgm/EPevKCJGehk+Lzt2SRrtcvTPJifkOg2TiNfWXW+j9q/PbizXW9UWykt
c24KmEeN/Q2R3b0Ki+KuXObVg1ZIfBmU5gIecBstdFa5HfGUeCc9tIcGkEEGdEjg86We7EwsUAqn
jKnUjAPetW4BfYui+Pe16vsk+O81q6jjJdngfDo96B/Tyqo10jjwp/bBiiaJYi7H0BGeT9K2s+yw
o2tMNA3Zw7Z6JJEK2s+spK0Fk0d16bQWG3WeYtFyjNXpgPJkIdxn6252gtfgJB90bRPFGW+KHY2V
bEb5Efbe75d/aeakQmT/z+WfbTGp1abEOlC2F9qstGaEsdPyLR5109bQHYFOll2ZhGpmDL1TiDYL
nrTop+DSSYaE7HuGIaC0RxdmIEqAyik2xoPmKa64ZiWGXOehOP8oPiyvxoaTvePbnLfkJ0r06j/Q
DUymkTpddMt0NTVDw2t/3lSg/PN0WAZEBRK3xTD576dTFumQWY3YH4Lkjj5bB2pvQ/Mf9G2SLjPt
JTgQ9ZciWk8RCljPR21TEVYzT+ijI1uiIWqsMufk1Z/KmzhH0pGSAXt86tWXEljSrENlel++JZuC
1iGaKq/fUrbnO45a+h3KbsVWUHbdhgfNNp+0z2QDS5rT26RsVjVXpul1YP1G1PJ/OfwYGscQyDVY
V88B4LmW1L7gqz2T+5mGhexxSniLdwZM2Rk9w3ImuerimnDp0uRUNXTYrcQp6Jy9zso3KaqzUyrx
Kaie1q8t8Q6HHWkYvj1068FcBntQA7JdTDvS4lrteLGN9+PHzys1OR170Yz5kzsCamAYQ9qYTwL4
IfZ6caWn8zCydXiSDngufwsn6doVXJrH//zzrbNPyZe105hUXEHDS2HtsB0CbCw2DeHCcKZKEvZ6
ydbBA+YOvMOSw9cjful8LuEq+ISakDJy4lh12k/QTYXYOzCN6J5n0ZsMt/GLfHnQei+4Zdiz2J05
2AHUSudH2Zv2B/rfpAqF/4dp+F9/1Nk+1Yd8Vojt+gOZEq5OnLp6m5y8LvGCFtTyVhpfE1YpgME9
EAFgVVeW12vv1PnpDFB8bQwVv8/EiaJfWg6pN8lSG+BQBVaL4+ii5yLNOoC0eu0zmlaHf1YPc8p/
NadRz7lJS2ZhHKsTTzTFSwpp1IuMdZbSHTadpluZCuRpnbb+sqaGwq15VQojXzoGGuhgoPhLCkSS
s1fqFAVjqbfa9EXl4qLhzYZBt2D2APhr/lFNKGlrcNEU0cPS11B1yE+h73eVt3GxMfvzQs5eg1ww
mkwxuBOq7tDKCFvPALenoEda+hBzsYbKTpPOwccQGJ4RWjtszOGRzSK+8kwussJ/XslZsXLKcrXL
VG6JsIDPEiDpmnFEjDM+AGaYj3ikJadgQAFZVQ4/abicIMyAszCAS7iD+TCqnr9RGY8zI0X+MkPZ
Y25U81YQvsyoYBBxzdF68RD984rPqpr2KBt6oXDv/JvTPZu/5y8heOOhQCmEf+f3Df3iGfrnr007
4o96pJTG6AQthKX/SEQ2vS84eUf1oUrWovo0BKtC30D7OY07lo7TQWQ+FcbrE+wO8X0MljHhbc7v
V3T13TnriDV5HjSnnCuaRPQ44Lpiq42PZvaedNAuizuDEfytREoR/Kxm3bc7wSmhlcYgCa9cyuVK
98f3dFYORF0PFk+bbo6xlMpFKNzQ1wdKGblDu9Dpc1GMMzFuPDbv4MXoHMp/Gr8hmPFZcS3OT5s+
mvPlBdrRFI8ks1l/6+9+PKo2TY7AEvWpX86EwU9Xui3UjTfgWlUz/CPVg5q/x06Rb4RPmUUOjO+w
PZXfl4hTLOyJcrChGuvie5l+CCSbHKlDWI+D+imWPdkJeuyQJ3Lnp6gqceJLF0saJhm1cLEAol0R
V8TxC752zRnH58x65Wu9eMN//oln735Ainbe6iZHMWlW+zfEBSreGM9BGGhQqFQHmiqdNQWHOdD1
uY8YE7nVsOqGP1OA4e8v4sVz4c+LOfs0mk7F7CAb5ExUG0jwirXijgYkoAARxz4aOdHIPprd5s1O
0VZNvIlN1rOgWZMrCYkERADjcS0ADLPvFEemi109icLLdOd+v9ILebk6IUkK8AMG9/TDzt7TVC9R
I9Z+fxhuzVdjR4aQ3aOXtX2uGlMZC9qH8gTtuKzWIdz7P0dk04aTPkbtrHRV8uhn/j3KPTddxchu
RKe/4awPaPTGPKQgT8ECdqiqbZwD2fu1ScCFcKq/L/6sW6IGRjpoBRffzwfXmqtvQ+4Zz9zwYDHH
pkcd1OCCisdNmIDDXhNXq3Y2f0ZARSN5x3xdyE6xz1EsNbA1DbdvbwQiynRW+DnUSnoKyS7nYZT5
VUfKxRPozxt/VsJWY6mkoW6xu4BzJE+iWowQx1AZiJCbjRs/XMHLOumcVIyVQcxdS0oOERpuh7nc
I+jhdlgc20UcrGRzLjBQUmCZpTRLS08Ib1Xid0aORNdW2Mtf2X9fl+9//mMhUauxKPSEq6bjFJAj
jftOXono5d0WA+2c2YAB4w2V+rIz3pGzm4tJqx7IV/N4L1bhP+7fd0Hz80qiMAtq6HYULAaSdWgi
SwCztOfsoXxWqB1Yszyq3Kmncixfx+bKgnPpAZLqQlikoYrav776IYQWZk3SoAoUo50v1Knl4/gA
mpt93D0SljRDkTB4sNVrZnhO+Iir+b4+6PLsQbHszPcMgBcJqo883LEbMqMk0E2hkjEef//Iv/Us
Z8u/CaNAROxpcED9ViX/uFcnqzoOxx41V0T7CdgmveWe1NoDGmOtIDth2ZZ3ardKOpvibqfOM5JG
3DzCcuz6wWsUbIT23qhvRnGuH690YoxpKfzt2s6+4QoDdym06Oqiit4/Q3iMxQQ5wG8cEcM6QJZd
Vm9R+OzAL0XKnT+xwaPd0bxvIsNW4M20+1rbNeKzgrNAIHeuQTtTspQCnMPXlBQ0axwYC7tK/Crx
dWAHj/P1qK0Dc3NUlnC+BfXt1D1KYHhcOd9p0/ZFzsq7Rh68/3KS14n4HucHKd43CYe6iIPu2M6b
7g9FX7fqsvWRQkd+Eyiz4nVM72HYNPF9G+/hHnds9ZmwzvRrKo5peTi7baTMgSml28A0STyr12PG
oplyCibvToNKVbilC0zUFiTowKWaYN3AJvPZI+ZlDwQjZB4n8vTVinPaVX+7jLNqPRQSo8pCAZ0g
n+BcdBuPoBL/D6YVLz1MYoDw9Ros7JJZ4K8//awuj/0h73LemUOB4pQ8xKM7zddpv9nZuJ1omSHQ
B+/KJ3ThfPTXj56VF4pZoUuvrZYKqqF9Stz7kS92AvX2NMmdRJoj8dTmYkbf3BYXEg5vaqzGqZju
L6wrgKlL4xoL3TY5VrohKv8QeIuTKA3mZDIkcesEpo2yq1+wI6PZIf6CCpf217VS4eJ9Z1omEbY5
/e45oiw/1UWYac3ke5t0kJVdTUDcehbs0boiVb0emzU9yfO36+cvntXzcaXnYlW30y9GB3qSdjw3
l+qSzuGy37I8vfz+kC/e1p+/d1YMxcGYGHn//Rdqz5gV3BYL9h4/vF3huTrZ1AHXxIiXSkWLIAUo
qfwyWN2z3ywaYzxaJd44ogOwrzvV6+mlFFaIkipjRmmNhQuVGKnumuSC4A/n6EwmfyMiD03nija4
6eMink2KxMAparqhv9+V7+iu86egQgqb+s6ogc9LxEoO1Mgv0mkyyQsercwAg7rbwfEXaY986Dvj
q7s3SWIIT6gFZvDpGtVtC4hDU7iZAmDQGZUntdr3wUrovLC/mTJif79IeXoV/rlIbqSqW/gZxPMt
TmC23BVlNc2P42pBFuQTfmbB1nKHgzlLI/qgcI7W0iOt2T3egOZPaXlzfkFDj5zwzyme/X5Flw7j
Fh2r/1zR2cZW5GUY5zlXNNmdmS/gr4w8dWZ5DAiuWljUa3//WTlpaqEuqVPgG6K6x+H4RJYWCg9g
73Bz6m1JdNCs0d5Je6HKhD48Nx04xDU8JVYMw5vmLSkNFeIJc/vocZCDTVzb45FmVKDPGrKBBnQT
80GcfUGXEWJsYU6ben479d2vVFaX2ps/75x6NujwM1NOFa3sD9howbrS+JoaGQTMQPJLZXfUVx3B
BLb5h3Qi9R7uS3uPO7/ZE5qSQTLobWaeBiqK98abUvaonFHmIGrUAfIQP4GaRcinv7XTbtL2Bo2U
8C1bI9hI3QGNFK+9m5f2jh9vwrnEb9D61Ep6nk07DxbaWuiYrgchDJhbYnuTFYDT5aRgb94bxkYp
D2KB4TqilL7WlLi0nmrkXk5tRgne/PTPf9SBY2tGjRbUtFitWXuaTf5l9bHbcmYnHHk2EJ4jL1Jh
jQE2jfhYhvkEyIkRNJvz4Fsqe+UTuVD7kYb83+s521Q5knJSTrkxqmeudEgV8Txa4CQIsHOIH6wm
tsTMY351aHH5dw0U4Lpsaf/I1dXqWNadximmsyOC6afMUqbIBHt4/eCME0kdi2dWE39G4vGVh3BJ
6MEf/Z8f/xan/3gIWVO2SVZycBFXYjVPeneEJc/dDrXnrPYmQqC8EadUZyHaYm7+/ZZfXMxhgWlT
Jwg/gXlWN/pHualFney9KaVjL2NdNx2CBEf2VQ50djV4co1kc0E+UGB+TV08Y4M8IJ3ryVy9H6Dh
xMjLbNwnTbtVkVzGyV4v1ydas79f6aWOtPXzSs9Ky0A7GmWXF9N9CsVtqx+SBDYceC253EocrUCp
0zjRqjd4LYanjk9ljjONbEtRfsui+9+vRp1W6/P95efVnH06aZyUfR6wJqE4fZuKH4mwbmkN1R0i
bp/Yke7UnUcPjciZLPXaup/d54xk9DuDHFzJnyvxd36Aqbsjk9hxcTy6mriAyRWEmxiJasTYExt2
oSbkAy6Ced0uk3gV4EQGxVuuWX8xobHYwu95//1vu4AY1LnT6kSLsIhCPDf7yGYVHvMK0ckx3lhg
sgqoaXr/ZkzebPVWWoRwpQcShsIcWVbwREvNJztwjj3hmV10Agx17wKGcqRvTj+FwFX72C0KN+QF
X1fFnXCPfK/SV8hIDXFRgRlltbs6E5wKpX+fkAk7hWJFR2H/9+KmmZYQGBZvdrfS7vTMI2zoNB+1
HUZ7m4geFNRNdBic3kJJJVIWXAui/66D/rkAMpgxyMqIU89HoceeAbAeI26Yus9sVyfVtkY+E0dL
vgPTybSbx/EKA1eprNSrOIxLSnJL+/H7Z6vpKfD7AhDu9IrC02wBVxYx0XkQtfEYl+Kcy0BV1jKX
pXw/Lirn9NYf7zS20tLTmt3YL4PjQ9A9K5g88iOxDQG+9vnv79p3Ofv3TSItXObEKkssvf+cXJoe
46Vx6sqDWBBnzD4cWHcDpC4D5HO9aTLXZCPU1yUZfWT14ti/ycbX0SBVluL7BMXqi1MX8GxBskdG
Ld2jrmz9zoPREB7X2bgnqq804ZOs1HKp5dtNZFHckDgQWHC8jOCWmCPQJoDAyMcMbiqVqiDwDN8N
9dlJ8oj4CxQHTh2dBGofc7KHjPG7qV45vl/QedEx4lkpxHqwF3+fCn5sAnLRRknK2e7QP9OQMb/y
N1oz1aNWLXuOUvrRxfs3uSuVm9AZHqA0OPnS0OcdQo7y1mgOQb2M9Ansdr3Hp03vyd+P6K9r+95C
flxbbARIHGpfPGg7c0SCDqefJE0DssC+jdziUOHGSTd8XhFZ8wU569h8yQSYVsTqU0Y8C+yKBRF8
Uc75xJHvhufwENaPgXg3YexGL0Z4ZOAX3AzPPTDm6Lm8QcdNQffUKS7gSeELhptPOOWSHov8qq+v
2y7QiV/6K9kA2QVVmmLntZAvZbVfqKF4COKFRUpd5gVb6KRjvuuTjZU86M1Grz9kFjg1BSZtxbMj
kQxGESOSQ/+OtG4RC86Q2+2Usw63jNCtOYBI5IKkqwXD3IqXWDvrrf+UnJxMXeLvwbALX0DcFfQp
NeGpFW+kioF72tq9ft9ivdGGZTwurVeUeUq21tR1YLiFEM1YU7x835PcG3oqWhYv5AxVzKuNLk8N
nwFGanY7kJ/3xAGsE6Ym7DG50cDaDUuhmjVElEjzVJyNIo0Z6Msek2QPCOsXyiDjtZtG/RzgxD0z
VpL7ImTjjqLsuhcYccevsLBHbaZGjnKrrMSN5RVOvVadZFmErgq3glXELWmfEVKEHHHWW86xQaLN
3yD55J44Mkz1kw0dDpM4jL/YbYHXAZ/zLJt4FA962KHhT6QHzjLFmZcdfCl/SER1AI0O3Jwuqh0Q
6uUvOkKLD8Wzcst5V3jrom0XoouBXBM+qqWxagAF6k4Rv7bIQXQkQyA76U4gFSzfyDXdFBAvpTcW
QPmuIFeWbF2BQxH8YS+ItuKOJi53fxYTX2hrhl3oCzQsvTH/ZuFPWI/u2dddaXDQYXND0jdkFIDk
dzOF5KoTKThz49YX4H1Oaakn3y5NEpG2ChzlfF5+FrtwbT5PA1FtFse3OZSgljQqkGInBiYg6Mzg
D1LMMF9Zw6KNlydjVjE38W1TWPgSkZ1PvrROlYchpuMiwpAWDhVT1IJdJXF16dlMH3vtQR41fEFv
ebYPLLclY5b3JrArdcYpKfo8LqTb46P53HvhLYxpmTTeDnYL7oiZ8DWGS4tjUbAcYB68tsG896TP
jvMxEXwiyL8VkqM7caMJpCHh9D5teZ0LDOcYEuMD73WEERojZLBFdP+knDYtSSXxY0aKdLOTkaOQ
AY+MtMNn/4HLP72x1H1Ss6LsT/1KNe971QnqbVbvx/wmBuaUiC96hTmawW209UVXsg4x+LksBmq4
63g+HbzdMNok8YL8XlBwx60iEllGk8Rpwh2poj0U6/zxZN2o4n1R7SVpU0tfQvggE8BjUPjfmPVD
LD1qBYlp7BhzWZvhPRCVyBGTZ0LOSEcwY/v40D8UzQzwZEJXk97z8e0IJUsgvHpZ1jurW8ngH9HR
0YjVncC4z6ttMyzkbM1/rQUvixdFtWkjHs1Nlz/K6adekhZorY7il6Btsu5Dje57ettTfl6bUEXR
4K7Ku8GScaAifnBq4vEIY/MX8sGQt2ZNwFN1laD/b/8AvB4SVg3EHhiWc0VV2Zp+oXSVeBBJgPV0
faZ+NsAuCUWzG44o2lLubkRyJgNXYPKDAMLRGO4ir6OasTXTFfD5tlA/732XOJDfi4YLlRWnlckf
B+vLnAyif5d2iprWpQZz7RBkjvYsuoOx157Kde3m9+o47wtbWE3sA2UCMREn9Puva/+eFv/+9enW
/dgPNXXM/TEb5UOlTe+UDqAH4TLbsTw74hfAKYwo+7nmv47jnYxlEDWjWs3TIzMCd8CxC7PYVNaY
VHOPsNDolbaU29uoIpLiJdI+Q7ROG9kZczzu2RreuVVuR/CReUrnqniB14oyFgl6SfnD7M8iGSeb
SZ+W4IKGJWzmapvAvPQy/LzfZz3J0c+jKCkUmUoSSWYAPatIlrq4DAR0mX90ULPa50AUR6xgRZi6
4U6YvZYmYdjUJiOO21v9tE96R2lMu3ocn7XnCgIWsoNGubUS0T6i2wnKP7L4OoivghbOWgP8gbRM
Ksx8DNS2onpby5Yjy69GSvgfIR+iODNRl48rERhjd3PEEvqJJChKHsfwJUCdhXT4j6hvWB0b/ysm
mZzYxSJ6tHxgxNJcQBgnyPBRh4NG3vOQvHeIHDSSvhmtslW0ZM91yiw3Hi15Jzf3bEzardgsmYqJ
1mdEdi+gJqfkafYEWPLvRA59TgtzITtWO9g8oZKAZRK2aVegWmLH8r18WJvmkk87IUEE0tSn1S3i
bqfIcwVZ0GveeaBtTdlt291pROlmixA3NwVbqRtay0RcFBId3WRR5X98kvRKQqJsxGljtOnZnzkD
E6xdrtrAycy7GEU3+3KzKMDBshz1PuHvTzqKDVeAxxos6t7D/5j1G795pK/XlOtUdYifDPA/SQ9B
4bHiRemNcZ8xf45nqrIk7rEn6pFBaut/ddRGLd2rdllFlDbrlMF6pS6nKFCz8AZGXOOHyKi8ltcN
OzEJ7h1o1jj6rOIXU9/B4eru4WtJb6J5GMC22X7r5RBcxVqxq9CF6xqba9XyhNt8o7nmPpnwEL5z
eh8XOuHn/sfxgFURXSf+rYW8Pa0mgDRQK+FV2vY0bKYO3gsp1jvB5Ui9b7fT/45OJak/mb/0BdDE
a4DLZibOjBtKgPwBDu0Xznn+PRaNk5ePT0HroQ8aJR2i3EHNYYb5BjX2bXjkMxZtZXw99Q8khXNK
iKVF54Ne/YDSR17H6DZ7JNV/iLxcDodwdW0NunRe0AjtUGRV1y4QCwTfbDSJ0eMEPSFuopd5xdwE
AjZLCyTb8Vbo9v3wWCXeyZpbW17fW9lYNIALQhfycB3sJMTAOjUEy3kIo+6mwUxypUlyobVlcpVY
20Udguk/BjcjLNpASQuJ5pIM0ErZ6CzNxEDNdcdkHKvcK8PseOCgg4vqupP63xbN379+dv6Vc3Y2
Xykl7Iez6LEet1WJTrTmK7qRVIBTDq5l/LXxM5ho1OTvlO2OROZzejemK7jF7ZuVPjXJASoyfSRY
ReWVnUS6oMPiElHAI7cBqiLpZ923kFtn+VhWcAqjf8dSG5y20kf0GLZcqCuQnYURB9NlI3n4IyQ8
tlK9moK2klfNX/UDyBcPbFhqvIeotzS676RH1yamXWB2gN9iShJtZnADjBmYxYSdyBfBiSWvVT2Z
hdm34SmF0pyxExG+GMmnTkjocrMyC4AmXiNZvFGwwUkDceRvpgBVeE2UQWM68LtkMjCEwIvJYV8V
hLQfn9SdqNiqvxsCrxax4HqowUrZw6nM6Q7VqvrSWHxUqw6JRlc/i/FD03gCaqCTvBptIBgn+X4S
ZDU2/TAhc7P8xecodRx5X2867QM7T1Utp/59eFD5O62SJVLjX+c+Gae9RFgeGyJI9FsFmjdwtVke
b3x4m6G8KvIX2fROvovfCSlbYafYuKybVF6E8W33oT93qm2SGi0R59F6ERMCEoOKG4gY0u1pbYDO
YKK/Za7G+gSPL0FHr2CvvjHvJJe8dq+kqr4CwrigYPz7BTlrerZWLifHZJQmFdv4zCOU8hnaZ2ey
xNXkfTJo3aXa3OLwNiyI/IWQfo1Rd6HVyTXwIk7AGV7Ib+HLz3pHj6Wx7RL5UH+IVPhIwbBkGsHk
YzCit0LcGdYyPyWOifk8DIDBds9y78St5FiVM1YFw3gzninkS0OuE7ziZYQaB4EjWdRIK6xbn5lU
MKzV8mZsDuDALTwz+rKQPhrFidA2KyM71U2mP1TGTae78e21/v8FPQx/ocmQEP0OQOlz8USeJIJl
RYX8PZrzxYUVekm2DtPDqMFOv8tOnmjsqXSRw/jCHLTmLC4PfrFqj5BFi7VfuBopAftrhdc3du2s
88LyKTJgV+iN/dMcY4XXK98vufMOESjZPOW4jPvpkOouaS+ZZVsYYhzxE1aF/qaM88Fy6bcgTus3
2UO541zDcdFW7snlovjSvlQwnHRrWvZZVW4gYd5B1wbTwJeSIfDmcHGaacE+rqAXzVXT1Sc08WDN
YnGZ067IIIHKumuIHpl8ZDLUuZda62D8SstNGt0qxpMZbLpgk3w0rGjDbWCtvt320oweL0KMaCXw
lhAVKFlunT3qiHGuz3L+Ha7xLC34C6Kim7RyzmrVJDHqzih6ma6rtQPWsQ53hIrbwcv1DusFBcTf
v3U20m0kLaPM57doHmJfJMYJRQJdDHeoFiLIyP9hrv1vV/vvnzzrapeZ1Ij+aZAPU0UMH8ltya/b
BHQE+TCxxzczYkOHV6Jb2vW+tcW5kWIfx5Ly7hNSkc3rR3UuMoG/ZtiWp4HH+bs6OXAMoJB8S+dD
g0gbR1M1WSWOH7ytk4kLfBOfjHbk1OuQ6wQ8icksgv2W4owJq7lQTwtUrWQ3XIsuvSDcgFUmS7y9
koYh6PsA+WPJSpuhsrI6mz5o39NZgNrCC5j6O8N8Gm3XjQMlDXX+7ydD+dI56efPnr0PbVSILR+X
fEgkr3EFOhXOESGOuZFpi+ZOlji9SUq9Lfb3mQcihcGHpkJ0ck+dW/c2wGELcl1id/m1/vK0T/zz
dGB1UmQoCiLFsxOzGeanrC996VCTJOE24lKrFl0BwhGtlPJOAGQ9Kxz1QywdC2wutlWHKlGuPLFe
X6/Mvgf2/14Nr4Mo0WjFKvv3CRppqiJ3Ziof/Jb1wAOYTQFLemlFg9W8073CsqsZ6Wr0C2NeZOLy
WEKUGZb8xs76O9SUOgpfHmXviQtybu7G04PcbSp/mXSYAgkpgdI4444KzogPWiQv5MqjVi4tM3hj
/vMnnBWXYyQIo2R8v2HANsDzWMZtgtjq+JT3SLtn8irPFvHxhg8RNrK+kHCTC1NXuFFJZ6bBh4uq
PhBDj7P6qO/1bBn0j8TEGld1qZdWjJ9XevboU01ok7aKWaQ+pjyV+KXs5tUr1lDxJlibK+O5JA9o
ZB5ms2uDPArM/YT+T7R9ltrQlsmsgZABW7D5SNF4oZGJAB07MvzCAkXodjg+d+KhbBe/f0wXJtN8
w5ao4FGBqv4Ps76R42PBZE06WABCCYuHg0iBEZ2+khHo2rjrgfbDBVkhUKFzvuo6Dwt4Q2pbSMN1
fA2LbTkitp1HtQuH5IEikc5+37goH5vBuXKxF18HC2gT8gGaZt87xY8Fpyz64hi2LRdLhg66NIhZ
ASkkLo3F0Lrppnz2fNvftUttrbxbCrQTxOVz0kdr3440G+v6SMAK1TbcleZZRsJ3EzGr+x9CsC+d
ipCIGoolWSyQ59WcUAadEcSifBgFQtccPVkhVSTaiEAtFVgLi8/3EybSELoKm8fpyOpEgxtlwDya
kxywICMADPSCNJwJrFlfYyxql+4l5SbB9jQgYepP//zHvQwGwehPULAOdDxrJ1Bu62qRAv6ghTsq
j4Ww774kJnYZeU3Kn+y4ZkqtAVbHY0vfxtG/oCAgbmU2kDbbGo+KP9esvYpBDYr5Kt3q1nusrqxx
ZaqPmX7o6wN2WMM1bkn3sk57TNKjzSk5wrz0Nsn82KKuwE2+j3Vn699klFKhfMk8iPPV2OCNtwIx
Ug/JV8YfRFgLIVKAPsvTTk9XjKiokOKZPDyM6qb8c1SQ/hG85USwYZIZ5KIa0peyG+KpRSXXdnAj
KUtSDoQZiTZGO+WsahMvbM5ZrKcrm2EstmtSDefiadne9qQSmY5GUBDTQ0Q1CDgKnEYIoAaTLjwL
8Uz/f6S913LjSrau+0SIgDe3hKETJVGUK90gygneA4R5+vNBa8dpCWIUe68dPXt2d0XPQBLIHDnM
byYH4kMi2EE1e3rlHQzs1Rng2rVWrvL9ygTpiGmDZpDmorq9uAqEpNOlokzBmycrpXIyXHaq4xn1
CToar5bCOAd9CeOtfRG3fJkGImbHUdlPODKJnPhxFd5m9+163JBHYHsty66OnqS06lHX/ytLrq/c
hdI+aO+Va8AdYw7xX7/i16UvroCxDZtYF/L6NOH4Z97VWDvUGBfgqbWuUhzK2K89sUjQf9MqNRFQ
gXw/EnyOGiRtCQqAhAJX82IhzqT+TOnCBEdBotWlPKBYj2rZqNjSTuImtlYCKfcRUXltlz4gd7SS
XxEJnGdrD+XL3O3Cd8m3js307JdI0awFvmd23nW6m0vbfHiS64NsbalcrfamlA4VYiCqy7DQw5v8
5NcnGV1OpOLAT8vQgP/va9j5PaHnCBIDoJm5OM9SEk9SaFT1SW9umgoPeXjvj93EIeVutPNflRO1
r1L2bkg/Jjv7U3jpmm7EvwP0hRLv6yLmBOlTUCl9uZqqrq5P4o4S1vidTFtJvK/Ew1ThRz/QYbWb
N8GlNQ98aGJUW/0e9U2EJxW4OIcWMWgbHUihe2Vd39PmeV0G4wz0i2cI1td1jVmmxmUW1afKwsEd
+Dq0GadH6z2Ds7Aio0Da7ew7+ZmxKyg4TKPmWYtw/lXbRrKuIdw05+d/r+lC9gwjEHyvDHDGxPl1
UUIpjJraDELSielG0HgWhUPpKeB3HFW/6T2UGFtMAMHLYnz070df6DV8ffQyg7Z8Ta8MsT7R7xAC
R41fagTK6pUAAhpH+Wllaa4vrwdsOPb63+ItP2F/+Ld7aygpIg+zj6K4iSXoLLvEcOPYVt58CDSQ
Rm6MY/6z21be8NdUtyoJy4EplVQySP0V57+DxJP3OWN0+YrB8kcuu4wSEKSIblxlMG4WLzNO2zwr
Cw7Z4KXan3IWggksh4KtDNcGnS1gOcZwyuR1igdfcFcVp7760yg7H7NCn0EfRiPaczvu49xOm20L
jXfGsBou7Wj1mbm2Ta6c2jF52tBhxPhUlA0GYbeNtRXLH7q5icxoJexKzCHo/MawxZjBSO5cm15r
V1zgDlof6GaF2gvg2DKtb2MRrSIR2T+VwPyS5Wtr9CaccKGyARQEJegPst3jnEHRY1RnfBo3Bb58
bXVHXpne0g5g0s/A064CXE/cRKlsn/52rT6qyeiWytGvDlL/FNVHTDCaZhO1G9U/dPqDArH0eq19
QaGE32MAbpnzJK7qReBSrdSIkXFsTjOAK8SVRYfpjtWhvDYbr4kBwQT31eDwK5uCUVyyRbKLlOlm
Em8j8Q7xE1x+6LJWdwzqJo4M7P3IHuCFhOux/NtlL+eSKRaJeHjkY3vSLbPxIbJNXBF9xn5GgrB6
cDs2jyUgurx5RhfUCSXOgH9ba2gYsoIofggRMZm8sn7O/F9xuRdpS0Jyu05iBd1/4cJTjZk3phnG
95lwm4mYrvVKc+p2+ZbG0UB2godizcBuHEgREcrT1GdE14fNRKvofIMiejdLuQz7c3lXosQyCyNP
2s9euPXLW4FyQgZp5T+kuEaGD6N/W3XY0LS7JNuWjZujZKnjtTwYtOxROeWCz7HPpZfYI7s2iQ12
ligWne+L5HfaZg5ayh0CIz06uYzOjSeEjn+Ay6iT2WN8uk+xNK/Fu155zppXtX41AJKEoH2RuSoA
hoyPtCU1LH8+SMryQ5VqTqT+Ajk26+CeNPN+0I7MePptTgutCPZaz7fNX2r5aOAHm0rIZiLf56+B
M6CtRaH3p4JpyHB82pNG4+4EliQ47/J0Ww8/g/NrqYP2ljbn4//KyISdawIkm1GcIgJii1ulCKSq
jJJ55/YIfu+RnJ9B3RYXHaAWM9hLOFnQGvx39L4w7/n62EVGVHObsD947OybUZXvKS1JRmFrNG9s
fqzhGAkf1tODvby5ysi6tDthdShUjHAwQVR//c2tqEJejq3mlLxPHhLsL6gpyvVqcLSb9i6eaein
wZ5GnEDvOpn2AMoZFvUMdc+/38IFHQSLSY8kcakjTEGC/3UhstQWpIUsBAWVmRgFdE+hHlmV96DD
RJjEtnyCM42+FsbUzkxQQwUTjzSoCv6VuvQCP3dei6pzmPmLTtjXtRh+Iw2Cz1qwaWFofX4NmhX1
EYLsb9aD8pAE6wKCwbO0ax5B5m0SE1WKa8PKi/nE50Uscq8sDHvyHxZhIPaPpmS2gTTkYNeI4zVG
n7FrPlwTMLyAYf76wxcfoa8aQ51Unkm+aZTIdhEuibXbPjFW4L7GalOPv/PzbZc4NZYG8pZXYps/
QG79odvdyDcG7CYb77vCziSb6UYyOQy7leImO2N/MEdYcI1+eqSu1ITNtbv0o+5Zpg1IyM1FOh0Q
Yylqm8jmKKQC64fqlu5opq4FBGRjgKsYCWM4f/36vtDS4pV9euRcqn1Kkac4Svo68+frWzAQhXD6
yYYdNKFBbro+1CH6mOgmdGABXBA/2uioHYp74s1cI1fF5nx2sHOV9wTOAPI9pvJ/izvaIVdyxAtE
gK/rXBz0hk5LodWss3Us1Y1+WtJK6mygIv0bLCe6QYAtzjQDGKbOgwf6P0ifcSFeI0Ca8x769o0Y
cPPOuBEhcXx9YYVmyarCETtBt0enrOzWFrnIsG+nF63dIRlXrazCaaudiF1QjWdTcgd5v9TWsuGq
2n2JNaHBi73V9Zsc9OO0BTpkoqUB6wofcEB18abT9uIMc5YeQd6uQSjr5W3mpncZaR/lJP838TYD
jcd171kumOXnWLYFt3K0nZHtJHGTkmt9tNvF6lBUx/Qd+GeArF8heorm5Gs0AzQfj3Nqv4ARghSv
W4HupfykvmC70CBBMqJchwvwVT7HxXj96e0tLgvDMszBt3h7JY4euAygY+YVP4cbdOdw3ipnhBPS
Pi2H1mWfUQkjHBbCjvf/XonX35G/7KdPC9G+fkZtaoS6UlmIxIGeDlOwxlrQwNOGGfRK7REn9oyH
8A4c1k+q8raavci1Z7SF4/dZyyd1rW0DyEJ1srv4SflzZXUXXxNCLbOqGbmottjtfZnBsRXnCI69
DN7htqKvxdwdamfCJhyHqOwv2NRoRc4PwqOe6MttNNvoHGbf3G7/C2Uq3tan9SwqtE5WEYQ2WA/E
ysdOX53RCD4Ym3k6WjJyo22BconKmAP0969rV8mFKROuEHSJTNJP2ClLnLyoxW0bGT5q/PXGAAIA
+MkJMch0TeXEFBW+/x4YFpk5MJ6+u+/ldoU9emKsz8VesSv4Klfhcdql/YMxMFRdVWHmpC/2j1k1
52Y0zWrGXLGXy9BRakd8Hm/7v5J5LElxp+iHVtOcVCSgyTTVz/JqVE8t9ifNWkHjoBtX0W1946+H
x+JYPOn3YeGorT2MuNjMbs/oFEKeRct1FBwlQHiHBp6LEUgdUkDt+vTRKH8mGU4Vz2fEEVHiqlAV
dDowced7E3BTBcqlP6Zntw1/B9eGbRdzDNjnOg5MGk2MZbtATAUtOBNEyPr+RzE6wyt+GnpbC6lq
6VIqyQEvb//AsAnqcoisLElgbx59eESWolxnpl86M9jPMFwCtIAoxzLrEY1RaHKlPqU3+trwqnW9
mXaz78ks/nF1T86BanENyKJO19+SmDl/Gzb2fpwGgkELBwsVpHAmryr2dfNajyfN6xWveosdEFf0
q2+mfDfMFzhlgJx5g7hV0/ny9ILG/nfUuJRyySImA7MWgPR9whb5fTz4c1tpyn7kW8NThr+hU+Ee
amznmGWFWxUtfggdVy7nqw9eRPW2qs9ciUFNeMixVqdjkd5RxjuFFKxmLmOmu5lXATdTtv+bnwxP
2JTnwoe21dcwHo960lQy2xCcNZI/4LagB2vlB2ojBZRqY5N19fDrlz6+JDLyVim2TNB4X5+aNkLR
RCVPVdfBhtCsIvEQ4Iq6a9TRjRCrb7t9nvwQR43CdxO3haMP2wycBvq2gi3/tXDsoaXGn6VuiOm9
yBX8E0oTaA5jo0Dvp2azwTG/M9Kk+vRBCtM1gY2a3QBN88uYCfJjhZfrqNqQtDDq7MWbQdn72XGK
/vZt6+Y9GK3ItbR+lb4p2OKUDppiyNxr9+nhWt59KUBjaPOf97FIIuOzYJSjYBEMiYHMwYhutL5p
WqFA9Ks/u2INNBwGGqSRVF8Jf3F2Uez+TyY6Puwq/CJhP/x7Y1wqBWSZ23OeuOBFtew/B42mCLVg
zHmt8Spobqo+CyE8BaAz1CHKysJbh9a9rb1Nk1MKeDS7ImNxn1bwfKVFxR1YYhAe8VYGj1p7EzRI
nAD7R4SpRdPLC68v4QbHIHqvDIrkS7vr89LnQPcpJZflUgjrzCTDbG46l/siE3CrXSfA0QLX+o0w
Dvr86IQ50HyQesEIDSwn0DqZmxBpRkqrEtXrK2f8UgKOMT2NBUtHpUJZdhfO7VmV64EXOgf8XLWx
5j3GuHfi+MtE6SkBJjXZPoKnsatG3vB0HUFgzMdqGXM/L2ERZsZMGIZOYglza67dqpj2bvI7wBb4
jQ10Nt58OIMfqhmDvzKf0SnCV525vNdP+OKu+jcB8pPMtAa8XL/NehcdgVg/BMlt2zI7+slxjWB8
zI5e88/Kwgf4TCIpPR641gtgw+kdRQta87s6tmej+vLW36OuE/zO33oVVDe7bEXJWKSHIn1VFWVV
0XSIx13ZOWgpKQgf9puKN4Xqt+5ch0FdKua+fKNFXCqN7v98o8qFqbMtjmzyR6FbIeSQ0JV7D+/D
H+ZPOAjVwbgFc2GtkkeKJSzYxFezXQc4wawqD1X3LfAJ9UpT/FLKgMWRIQLQImyyh77u67Yc0qKw
dPb1O7gDPztN/l0TUUHNJMcY6oODxGkvwDo6ZGjkgbhcafH9OblHc+Lq/X2hjPuymOVeioa6j0L2
UvMOMWBVIxSMhEpyc6CBxIrkwg49XdzjPwB1wL9TBy+6RwO22JZRiiewdW2weIFugbGfKc7SjBSX
UJe/vh2taWcGNgsKb6Jb67XjxeBAlXkW3Kc/krkTqh1OknOXuJiFu5TgJj8hs2SWNzomZ3SdyRFB
Ytml/gbCQLplSjo9ZPEekq8Cs06804r7yNhAgh7e4ayNj2oJwoICFL78I71ksdnqr6Mnb5F6rX/p
24cOwyEM6YuNwUSFpmzJkGxlAC4THTSqD42y0dCoqF/Cv4GIwJTdwi+cTV9kmrcCIvNuq7ykTHGM
8bXsHxXtfkytlQXoGvsAC96a7+jXdtiFufKXd7iInH7ZpXGX8Q7PHmBm2BiRU4o3GAJh27cCqFvc
zYjjl/hP6QnA4/VV+6zASUPU55zczvZQUAGvXEQXKKakyaKiiToq1RDSF7teOifhgJFfc4JUgMGT
bYqbs+aGONugzfoOj2WaacyBy1Tf0Fb0eX4i9lgx8PqtV1sfyQWc7ObsrV13G6namte01+S5llxG
1c8LXJwEJTClaBBZYB6tUtmRSdwwtMxecq94Om8Ym8LF7tazf0J1Nz4FbruSpRsDTW8s00M3cBQc
Op1mxJrnGn7t0hkltVbg0YuYrn7L6JvIMqOUUYycOtS/iPaQOcs7hfbO4IJXxd3Pd4YBfijKzL3s
ZMF9Z0REuwfgVdjGYVgeWn//nVhcIGHwPT8tarHHpKCUJMVgUY2rozxjn1s7T57SllyOC9nrujsB
dkjZ7MfoGdyUlZxA2IuOvkdaRwy7lZCdNBvDXuacEaqYyJTV3Y9zdGX+fjHYfl7mYtsl4yj3cshX
PXvMlzOcFKYXOMT9Q7ajp/gDVm1Gt4oqswYdmiKnQ5EkDburbiYX5Dnn90VuTpqM/MJyFCoOciUO
5rk5BfTL0PRW8TnEMnolvpVb1Q1pak0P5klWVtlhHmz6NzqzzkhdqfFePMNvv2cu3gLE72DH5W/4
Qajhj7HcZMqqA3T8GjnWVQj2BRTa1zUv2h2S2fjqNK95NvOS2qNFpyq9Q4k7eW4hdvWY7zTqS1V4
Z7rn/q60ToL0CGbDAVrhRIRE2Uv1G+A+mEf8LTRjFdNRAm/RvVy9x+ZrYXl6DUYOcEnAsgOs/Hpt
4PUin7O8npeKlu88gmHaimaDiauXI0DpxSQh0txuvA0yIjdaXOJGM9ys85RrcscXXHwsPCn+s5ZF
JJnK8yjCIJ3zs8IkS4T4E+JY40bhZsKEdJ571E5fw4NzZxBZ3dIfuCaKdymafV7DIgUamkkSxbGd
973Cfe7F2mbAJmLNT77pnSRy5PrAnC7+aA6r1elKdJhVqb59DgXmE9oWBtJ8i3rUasIoDtOPV9C5
aevStAOxT1mGukazz1D3zO+D8dSDfL2pGI+jsyWm6CQI9rWEXbr4Jv6zlKXEUCUPVcm/54Rd8qbW
VQmJtqrsQQa4KBxhhNbeJI0TzO5iQbENrzUNL54iAzYx0qjUhtLy5PuSeFaztGxOH/ZaJFghnARM
GjSsVounCMOBFF3OjAgYqmu1XRv5vkTMokuexg69Dvh4tn9bdltER61wX6nTPHOp5Kc2/hWm/wsY
N5tXk0DAoHvPghct13DwDSUZY67BDgfftVYeRzu7NTzpl39jgIObVdIyFcouCVO80t4tTHOoeQJ4
U7NnD+B6YOf2le00n5hv2+nTohaBSEtQucwLFuX/bTBtZiZNjdqFm1b+NWtsI/LAVCGxyznCO0ie
mHdmZ+Ppg7oefiMYBOj5tcr64s3y+UUttngiT5lpiSmJKoxfZG9Rk4WetGLC5wrauj8fYF6AgV1l
nDXm8FSEevNfFDsXm04AEuB70BQ2aQ5/jXxykJpF57OOBhwgE1/ZLUWsU92oxScBtnqEQMl/MTG7
WAh/fu6y2WGlRVPnGRGmLFc+aOg7mn+3qlusNbw+f/jAuJA83JG3QWWbXBN1TMsVyf3WV6ff86v+
vj1MNq0pIca5nEUpI02oMQub02wX16wR9b1PdrlHS6miIw1odHX+pVK15Dd4DtyRliT1o3k3e0j3
G1X82WLUbbgSUFDats6/t+4FuCvnSWdqgKylzBZe1DOl1Zd+OwXz2hBipL5eI5ZamodSQs/nMUrQ
qsThBoelg6bvDDTEUliphCrs3gzZ1rQdAtJQ3bJoVSHW03Gpub111xqOpu0T0CIU1ky+xDfQ9Wim
5MV7ytBfvMNzjGNIoWSd5PK3mpw06T0GVoLSxii6Ub1HXhn/RCWGIYOdn7GymrtyRLdSve3jO8xx
rn6kCzf0RwQkC4ImYy1fRCVHld50ICHnxokJjAjZSX3dVE/F+Uck79GEzpjhzQOUrNtrmFhbiNW7
oo+VxPkxaK/UI5fgGl+Ws8hfjYIikS1Tn7raC9BT9eYZeB+vlXxTuuQwLa1aBoDGVrvGKfwo8Bfb
Fd8vUVVgtmGp9wHX/NTYQpc/K0qxRtbCjtKTHN2VDtY5iheYL3r/yw88pXQ0UKtu6mnw+RXI6RvT
YYrgtcqaWUjRbq3aG9xCvjeDe1+ECJ5nexH8/D3E9n/v30vHnAE84lSyqCnf5QHrERaiTP16ygP3
DNkadMkccnHntRwDNr87zwn/DDZDLyzfSauYh2N2d61+vBTmPq9jeY0HSl5m7aDXpyJ1Wmv1Mdqw
i7/Rek5EiTSg+q53uC91dL88dXF6K7oJJaheOvrWXUWbId+CTUXXeXgGHq465mxL/aGqycmc7Fq4
taRt1O3M1EbsxLG2UXOltr+8b//zPT5wap82T3Q2pBpptZrELtic0chj2+ItwRmm7xjYeAnO436l
X01//t92whKt3pWpbESyBlqdU/s8pA8JHMvwTizRSPkfUq4i4ovjaHQZh1UgkNvh5OX76+sRXxLn
G//bGUK38SPBZOy0SFMQvJ8iOR7qU8NuRK6mfZCSGwFZBqjBXMah7R+SW3PynTRy0s4FmGiN+6yc
3L6HKRNmQOhu8bChF64iD9dsc+EgAlQX7msohWhYlKGbVeBL87ssfineQ652YyUfhZM8rkrNxbhi
kx1LkF3JukfZq17X2QH7MkmpUYL2sEsVAg9FjMrYEsCSFv028HMAEnYtOg2W5aJohW6TnD+V0SNp
n+/DMJ+V+XJUMEE8TG5Y/63TLXVKw/yfO7z1dC8BzirqAeoRUXxeB81hFDDQ7hGpqRtnFH5200sq
bcZ2Y6q2Mmx7fS3REJB+VSYd2H37xDRE+6EiVCbR0wORgaEFeFrlmnvUB9rs28fRpdkMQORSXuJ3
srSNZSlTwXUrIvptz/DVZhOrIrKjTca8OjkYxU7cVr+NadXfh8/G0Vo3KNn9iW87j9fC3fcM/7zz
kEGCMLlF0eSWQcNGfzKvWaV87xVbIn0pIMo0HU0mJIs0rj2fY/TjjYrCMYPGLyOyj23oybznEi5+
Ko/l6yzEL52BsdUmUM+1T3MsujewqQNiY+VrA2356TjftqmALbkj9Vf6P99D39clLkOf0YxaZ5Us
0cRa2q63pVeAYIQBT21Nr2DbPWYosHn1tQd/mCh++Y6LBy+in8D8JaxyhQfjuBEOpyZSaQ8fwuS8
GsoeABi5FT3+bE8PiM82M6iTDI0YcxXpWGcjeebF7QZtFNuKvNiRh7UlchQRcgBD5ppgAo5p+tLm
LgRaR2DEpNxEwsGU39v8vQd0k4n3kfkrzVS7A8DTvOI5OTrKTzr0TqleSdS+g84WP3aREIx52ucY
11cn/RA9nOe57dZ/5Ac80zVW3BERWvffAZVqahnE5kdK8B7YePyXZRBDFFtQ+3qoTnSE0wJO+y2a
jxQSGCRV6U4UXqJM3SjoSBTnlTlmK/Sn/Pfo4TWUHfXdgMSq+d7Mgu/sWnNbc6NLB3SqpBvtpjo7
WN/lsCuhjmG/3ntklVsV+gTEqM4uZMd/BWOEekIA9XE8WdJ6MJxCXlVG5gTQA0CiHwBT4G2PPNG4
BcQ70j1BxKTdjaHzE+2X0dxIpp3UDnBOKdoW3fZcvBTiPsadGS05qdjVKQGKVnnn6F7+1h7D0Wnl
bZfdIF0m+kc959SEbyQLLcp1gb8/+7OVdPFSYRj/aFzpiHwfJ84vm39BwzEMeNGLg54WSl32DagA
88mCvKF6mmKXswWs161z+B3qJj8l+Gug+MvOQzTAtI10o1Jsjo4MwGybvCMIdo0D9p02/XVZH2fw
030+jCPBsheqk1S/Dvqm8ilsVW9wJkjIToaoBFoxgnOmHT7savQKgxWXQebEDznjdWkjNyCwdyHI
+Vk1W3/49xb93hRfrG4RAWIZUIFCL+tkwe6i+d5s6dbbwoPisBdLLzRXqrhPTJeb/4x91spaw02T
UBEynPwBA54Z3dEKmwC65DWYx/eJwmJtiwNrNecS4WrQFgXXNXJxxlbE9kZwxSJcSYi2+HdxRC18
qqBU0QPMt7myob+KpRf96OhGlZweA7+B6/yH372O3esZcPKKGeW10keaS/BvcfQ/W29ZnyaNZrSj
xDdG1NLfiTMkgCT2pV0l/T5JbfX3zMtH1MvwN//+ft9bkR/vyMKgQtckGOeLNKks6mLyzWSm6T1I
533nluBhol0T34b1WoRU8Pv8rr0bz21k1yImsVe7bx/H6vtv/88KFq2behqyvBHhOEY+iuogKs+/
x4nAEhzaQVrp/qlHmCiQfyjpm8+HmyJY+h0xBVfO7O3MATWNfQVH5Axacy2MJ0W4G2H4BEex/e3j
XKZW7wF8eYQ72sPQ7aR2K2o/JG0T6J7ASNew/cStnoLjMEtGVpC5KziD+UEK3sritbWOxQGdqGbY
gbU8xb8adB6PdCVb+Y5M1uKfNdGNmn0B0Hl2pLfBrvBkJl1DbvsZ80M7eEQQC0UQZD/l/kXzX7gp
sRn8yVmxw6OGpjzMrccA87X4pVsH7pQcfxtv8yBL34duRTIxRH/CpF2RLeXi69Dd6S+A3kSnXhtO
5aLAGiaOLz9N5Y0mvuI+lOe/xuI1Pqq3nYDgJGN3FepFA1O5cCzy3gmOTIfuJIyd2nRwpFkV+gPS
QObkWQbKpgSUN5+0MSrvZoVgFFURkOSfDXfXkQqXMxfFQq1QMxQFvAQH41NwS2t1aEqJSlc+tE6Z
2YnpjIfZb0GblYWwPkcP+7r21bd20LzpPz117iZ+emreCmJZxzy1/P1hPmwgqDsLP78PKhjJA7lc
/YGaCEFQbqf9eYWmbeMfrJ0VHCPMaqvhxDAN+O2wQT+ull7/C9zctxHtYo2Lrl0eBoGRTKxxHlXQ
/lnPZfWw8ROn2rFvgSy56qrFExpNApsrCrqNy7iZimTHf7A3rgSKORB8O6af3tmim9fAKGrU+Usx
P7mBt1ZGP5vqHtrAXF+imrND2E1DdK/ZNubDh6XPvxfwfT62eCGLSNUIiionIwtQ14Owg1Qk0uea
5wYJ6pHmpso22svZPErdfSr9KjCM6NnZ03ktDusanFttDxGevK5l19EW/U7a080sCngIuZfk5NE4
b8X0KKpbQdrP3o2hfy/7TkSD59qbnPf0v97kIuCdE83XBai+vEnEEHDjcNDBt7VDXnHoZw+oqzH2
Wy08vzoawLONAcn1EiUdaWKV6DmwM2jkxp2KII++pg/8RNKSIx7gQOG1rcpGSB8pHDL31b8/3fcm
yfx8MKAKdr3idwysLvRtZoHxhV7c5y4Q8jb1YMiVk9cMTgNTDfJsfMbVoefKhbrtu4bgxuV9B9Qi
XyGML7n5+fHfi/reZFssavEZyqauwoa/03clVSnUnSHs6Lb52IG1N9R48wQBsoGFZ1q7F3B6yXos
acAZDvtYpDtLJ194I2G1A8SlM2lVDkdVP2D+6cfwylDzwcjx6hTzYuT69CYXOaqIfo2sYdvGIZDf
ueDG0cYAWfszOUFsN3ao12Bb1sEOTMrc9oKUOXi4TkpYwcegoR+xFMUDnsYhRL0BnSuAr3giKdc+
+MXg9f8v0/ioaz4F2G5QwzxUWeaHZUgibhOdyOBRhDDTjhDnuhVWH7AJ8DAUel2zQQlPiDcNjtVo
ntuItycUJv8F/ezi4fu0skW+2g6T359jvjodF2PTYkgu7CanVpwMfk5wM9E8ifV1to590HkPg75v
Mzcvn6ttARPepCrF1Di1r07/L2f5n9a1yFWzIcbSYo5u6DGDTQRoBo/bfBL9Eyjh0Dbwyphh0ufa
M4JDZW2teFd3T6SiuE/babjNK0bJK/+q45Z64VOypUDvWgiikKIu7iG9N2uhO/PCZsFUR1OeU5pp
pDOpF8jriDEk6E6GtpYbCJ4hHqp6i6lAVzv+76nxQAFmf7OIJti2z9EtcMpmMzYeVQu1/wvymxh2
lI91cFSRWwEUqSc3MxupIYtZt/q96jsWet5XyuqPJS8C8JeftLjKlDlG6symThlnx1o1+l7r1jL5
pg7bZwfhYHBSi5ceapvUd2oUybu1rj1kBClE3nyVwfAaUeHa7uf+/7XrQf1+PXxZ3eKe8/PgPFrN
/MI9dRdAeH6eb1icEXFqgt6yypzIO1+TlfnexZ+1hGaINvMxhg5Lrc1U1EKxlnlqLs390bIGHkFk
BgkDkSZx41PwZNmoBQyZW4HrQyYS3RQ7nhGb8tUodyHX+LKYxWFAhfjcjRqLmSdBcMeAfklgdgOH
q4NzYU6YzSH0Iug7Okbpvh3tBKpbD2XeG0167067zmWvkWbRlKcU04Ef/747vo92F29rmbbGhX82
RRaIEcKgufU9uUYYOc1KeQm9tfyH7luy4Sajn4K2PPhoBFLz85V9/L2LuljFvJM+RVkwA4EMwa4m
kTCMX21zpEGNLw4OBuHOj5k3lA5qVrpYrmIcddQtGLDQG3Ou+hOq+X3i6bgL+DOCXnADGZjJjerF
/JOzB/ERgXoZmmOyDZQWXUcEqV2xv9JyuZT+K/S1QDuZs4bVkpUwquesrpP2fz40bEriHr3LJ1Sp
4VNudYx7GcBec/C5FGs/P/UDj/HpvY3GZOVRwFOt9gMGxJSqaJ9wQ7ZSz+rW9SNNTDs84bD1BkpA
gbsu6HsFvxMdYDtaRF4b7lrVkdtrgPaLsfY/r+OjFf1pYWqsB2qp8kFTespSfTSMh6J7UGuAxwcN
tQjEbmztF5alboK+m/yjTk6MQ6XbBuUHDArWBnpeiCM9X6OuX8qVvryxxYE0QyuRpJA3pq0qE5k0
bdyfExokhy465LACplVxPqiYBYmMi8+231YrxhTMpbWHcIOJT3w7aQ5pR8gt1czGkKF5oxWiE462
1G9HJiD88bUw8l0edj4fn17n4pSalZoVicDrbBFXRKN3X8mHMNirbnIMnYjjgRz9jQJcHRMxovlQ
PdXj7mpv58J1IyE3wIjfQnVTZLT99ZhO3OtnddLFkzgeWutgqL+l8rFtdyL8UuqWct+229b/Hfe3
SYZ5WEV6RNkhjM99HK3keFwJ098zSETtMYgP6k85PwGzq2TMrTyjdqrK5u+ycmzA75cUp5L+G/03
5CLS+GEUTgzSJ+lWDrfn7lSbu0n6HVBZ879bZA1nPagcKtILkaDNVmKFEcqm8H/OgsEpDfsRsW8t
gvwKTcDfydw+uARVwpvR3NAZDtEw1lwg0cJECvJS0ptNBrhtB6G8qc2bc+z0qK2A5kyw5bBb/WXs
9pGwHjBBgKpZH6B4ITyMHlc6wtKYh1tn0HDFKgVLOxHP11W/Pqf73KBZ8TaY+zp/EdKXXNnJ4MXC
tZj8zKCh6MIThK268qxgizJXkb129alWTpG+U5rSBr6BW2U+7JQICfWXf18E34etlmQaBmou+BIh
/rFsn9VxpeTCqOandk6KWr4XDXi01ss/41PGjZlsMzhG55vMu+rg9T1YfH30on7p+lEek0nJ6Y/B
8pC7ByF0NRoRNHBAq6yirRisLeWIzxt9fkaWV26fiz/dRJUJBh0mot+InW0aWFU9WvlJxaIFsm2z
kW3LmxNVyVjVI/QPE+U42oY2DlnN5t8v/kJJKaGV9Z+nL3I4Pc1kcRqN/BRguRAc5ea3VN1p2laK
PDldT8kdYIRVT2vcFdaxYQ8MlBjChdmG/W5m9vDG2q5kbt+pVGwGfEEsSZIUzKqWU009ai0cZWro
Bhrw9BpawHRbsfkQEjQ8TVxBnoEGnPNnlndu37HQbqL7DpkzGou5AHdAt/XmLsXe0W/tuL2v5nJz
esciHgWWZA3Hw3JGlBNzDJXVBG+M9n4UXpWz4SW0rf/9gtXvaej8Y9jbishf33hhqgJ3T7eK/CSu
pddkM+1FKM0vNWRJxl26dAqi5yj6rfsPstwzuE1WqmOt5zBqFgiM2kq1UnLHogoGzCrO4X36MdWp
Ix5NdNxWcbvux4OabZJflcjugHjXO6G4x+9PWAnev3+LMV9PXxP+r79lcX1p4tlqFS3PSZQkD1kT
r45oQ6QHSf5pblum/Bjf1j5OZrKbqLGjlDt0ag9C+MMX/g6kQ6ag4RdB4v1/FEn0+C4yVwbzX/om
P1TEHaZqDe94ehpPBajdp+quKx38gVAMSY/SE/j18pi/MUrIOw3rIuYLG629E/70KGo81K/Nu3Un
JhvUjNZJPvG538Ngp6G7I5//bqxgEyK+wVgnUhzh8Rr+7MJYU5411ujL0B6ivlvUG72UhoWa5sXJ
BxpHP4rEn6w/h0Dv9UgOcqz9/8I37cLlzGPh7MsqiknSt4IjpvU7KkVT0BMSSLLEW9XOok2ubnRh
g2UILoTCThvvQN4rLm1/PDiGm7L4iYPQvzfHd1E1kGa0pcTZ2pTbeUnQbvuul5Kqrk6R6v1/nJ3X
buPYtq6fSABzuBVJUdGyJVu264ZwqBJzzk9/PtYG1rJl7dLBvml0oxqlSXLOMUf4Q0oZqqOCgho+
lAW0oFG7A10hW8MpfBFw5VCgJcy9fD6X7se7c7yY0Sb4MHcSncTSbtdZajE9Mgp7EOd+sxDBUJDL
QrQF9TF7o4OwEJigBnb3yZ04ZKtZ64zhqQzdVEEq1P33k12pUiRxonmLoobShipclO5xkp9DoFk8
2R9pjQ/QjpKbxEy+a0JH+ownVyKLKfKyex47S0p5+fZwYw1XP/PXNVzEaUPIGjNRk+J4nm1z+Xeq
L2E6KbSqzg+GLXvbrn0eZg+m4LYOvBRGlG6I4KBx+j+9CnQIZHjoCsIjFzlYrGdyF4WAOGYdtIT7
FrM0yKtUPH8UB4OqhAoAT5lF1BGOJXTdi+JhlHbCUkCN9tbQ7S8f53s8mj7Mf1dzUbiV5JxNn/vF
sQxwCFskJuLX64wWfoO4f89Mxi60jQcBHqVcQ6f7f06WjasbC7KoqQWEXwRzLsQ4BD7i8JIKLupx
BAvsae7jJpmji6CiCEowLqT3iDK4KN2EscHNScoVcAxPAo+e3UWLCIPG7+9VjcShV2s9Pwan+DG+
H8/3A41Usp1hI4g7I57rWDhnT03oFgBjJp0B0w3wsYnBT1mzHfDNrSG/6xn669Tt+Msxc7SC539/
fe1n0+/7Ki9SJcOMNegoan5MXwR1PuuehXGZCbshcSI82g2rbufmi2yrz1VjZxpMpfnMnKg1arYU
EYdQVy1kdDrzLxmmAhs6X7+SXQBHGwFMRGQ7783M7gzsSOIFIhvByhznEIRemm2qLYJPhHPleO74
G2VDVn/fhvezcKPEO4NjaCWVlcw21bv5GbzfqnP/Jp8/ttmXj3PRLC6adIz0lI/DtUd6/TZJzjNP
FEMTr1ObATibRqRxoXPqcCuSav9GEnE9Av13BX+lzr8UtGku+6E2soIOzBryFyiz4II4NaoXRetM
eLd+j6Qu5i1UYIG2F2EaWlh63izCpi/8j1dxyZDD7R1TX9nMjxjgAeaG0cVv+rZoT6Dev9ossbAT
tGX/R1v0KP/cZCj8vUZ/rgBLNpqLDLsvg7HSyeEwq7v8iE27WSNWs8aUJvQBOj96EsUbOO/6PVZx
gTq7Qfmh+Ds9sUQJ5z03hP4PZLDagPBoAfc1xADqQ6jKVjTC2V6Ud3qPBSBdnTmeQR1I77NwL80U
ayhXYQytRpqjuqf6u1rfdFvRialyxb36ccbeAo9R1KqO2iHwoX7Wd2VoD4d/n78rIBEJ8RNB4CVr
EDwvuVe+j1Zk30j5UVE2WWfnqzqw69atcNtS3vL6jjDB7N+0OuWuHE6yMMyr4GToe+JYKr2OjuKt
NH0XYZjldR3ZAa42oRPd2KxXj4sK+5R2FBn8D6BfLMwSsxyb/Jj9ATCJMcs8huqHwj7y/6G2oZc9
jecwuiUG46Z9S/LpSkE1vaX//P4lii9py7j2lHI6rgNFzXLs74md1vAKcd58wvFnmvl3OPm20Odv
1C5XOnH8OHxMU2BKiF7HRa6gBhP5topy6qm78+z+jIi8c3aMlcnPJXNdI7kHAsAmvVVG/pxoTT+M
HaFm0KxBz+37DVIaje8X6sDeePAeirsKOwrIGVa5EVbBSoGfMhmCxutuWS3PN+6FK0UkikQiKHsy
FHCol9V7m0Nf9KOOEtaNsJS3gFKV5XOh3Z/7ByO8F6PHLDsE7Q6pXDI3u8DJCUGh4FUMT8r4MR2Y
Wtg0/o1y5QoaiGWhCI1XCJ/jh+9VqjZjxvBsSo21P1KxgQkmvXE6UCFAHYc9OIwEr7U84xK7cQiu
piYo40yMWHgyAPq/f46uyfVaNur0mHlORKuvcqpomRzERzgy1ey3EbpC8aR6rymc0nav+evhjD6Z
lcvO7B2u2hPWWBKW2UwX/xIYfRHQ3x+c6gZvHrwY78Zot4YDSmHWLvv8aZCe8vMySpdZf+s4X717
EAiUZIrYyefk4vaLVSFsgrRDMdgSLCwcChPb6p0Q1aAmdsnwAmACsAdEchyVSnfMyOu9TSltUJrE
BvBGBLySgeByTmhBuZ9c/PJ4pXJLrxtfzqO/AguPfL133vWBkzJE20TBpkF3cWJo773aRXW1PE1i
TKmliwvJXBQDeHrQPqsba5J+3ok0JNEEUjDNMXCx/v6pBSmbmXLAmvIeGOiHqfxplW2VrsdxO0Fx
14CxDfICXJeRUgcHk26ylZYsABphX5oqR89SboGtr5ULX9ekToDYLwnDqJdmk6asKcQX80VDNzcr
6DMeZs44LIN+QzIlpa+TlXIwN0F9D+uu/TMDFT5vb6EWrh2Fb2u56NtKep+G7TQmUNwh23R0Hs+b
SF73MDMhOUqdxdYH/6Xi63if2olbQl8GqMNMdpKgnnykN40Hamxe47diw73D7xCqjsUONErLx2ct
vMtNh/tZhYF3uq1Zee1G+/YE0w748jbbopaFIOQJKqfsN4PTMdLA7+OMSGKI7OqBiyw/6dlvOjYK
V+vpZtol/OwiSRLXvqxpBtIOqnFRH0iZLPpGm/9VLFdEaC/80iTZKUBt11+w6Iv49+6pyO+x2qDu
HggNcu3GioNDMU2iEjqR+Nx3a63cjMOLiR7q4ObVLyDi4fl4Fg65FS/F07jLEWuS5+MCZ4SitCZo
S/subgRHWvfUGtueOfMdeFlPf6m4SCmbopUh/IpfGZpR7EW2bCz0O/0OLp33STcoRhoO9fhigI5t
OEPoKq+iv0jHA4SSMXeEap/S5PT+sjTMucIQmSyfNgW0H9KE1CnQYS6ibRAcDA2ULmYERQj3xYML
iqFj9ITJn98QQdfdJ7J7s3xx3t/CM18/S+RbiqbpElK7F6E8h8qHjZABeBwR23LZAqCHhEB/jYnq
wCWSP2neb01zJu25/k1p1lX9WOsWygHo6N24V/6XxWjojwFE+ml2WautnJQVKM9kwHKWUcg+9Q9I
dxq/gT/p61hbN9lWr+7TeistdOY0UFJRkOpwSbyxlJ8KxOjHCNp/l3JRfc+ycIwiCcgrHrXCH0NZ
jMWqxFF4MgaDnAZHhylM5MRYitvoRIUzJ5bXme82n3SV7ezWmOrKfEgi9ZhkUulOANC6yIDSTAyS
TsgnkbTKY17zGKuHJkeVBe9H8/GcY24Nk28V2lpnJed1US5rzAHz+9Hpxb0vLVODwVZrx79uHd8r
oADEROixM92YekiX2mDamebYWNA1GcVTXpuE3mpe53t0WItpyDDXjjoGOdmdn4hurc6FlTYvVk1t
NerK4zq1/n1hXemvsxwdfD6JiYmY5EUwqdP8nCIpNyXIVQLnpu6AZRxnz565Vco76XxMJvI5fgZQ
9osPD7AyZnqdHcjbkQuVUJy6tJtpizRW4W1CL2UyVczr7IAMWKgeY+b0mAq5MpU+kFonTW88wLUM
/9sDXPQhSFX6zDN4gOjkYcRpy9pef4a6a+kCYE6V0dv5LgPekfiv6i2nqyto+OntqcA7VJC29Hq/
XwaNaibASrx8oq8w3sY5VbSVB+yN7mvkLo7Sb5qb+Pzen11wO8McQFZK7julSDHQHZSoJ/dsz2lp
h6c3qo+fOoEcSYWkExPcaYh2qf0zqtIQ9y19ggKRVHE+VNsOCHgVATnp97qG8EG+o3b0cD5VCN5h
v95Qf8Xb4C3ClTWhSEb7yf9IBVqKdiItNILceSkQi5WQztdTnS3Nflt42LliF0RCuMrQTfjTvOZL
Jd1CRukW+trflMGuR4/cxCeV4WcyPCMohKTdAPdWt6vyARw1LtWt/Disgr0Y4odiBe/+TSzOlZII
MzqM5RG3hq7/AxUhCYUcCUp+nNEwErfCg3DQtyg/rL11oC+kp27XPOmYvy3GdwUtqS110gfV6chX
TdbAAJA43FU0UXY3C/lr1/mXlV0iJ+Iu0EclZGVsH+TKz4Njcu02lvbH+6NDz0HIfYFAcrlUd3KC
miHASGv2R+UbrQOGPuvUvSVseYW1g5IbNevfDs5P4FLYdrJY523OkF81XCEhVV40TlDcy7CNK9uH
QQ2hEI+Y0AJ2n23G9k1C7b6COkM9n8rYdt0aBF7Nu76u6SLvKgqlCD2dNYFf6rhYTBzLwkWKj7NT
hA4uF9ldFW3P6Inoiu23q+yWVpU2tdUvuk3f3srFnSLqYnsuJHoZs6XhKpa6zEYryJC5fKKFKal2
gazf+U/dnqoGEf5Itlvu2TJ5qHGJEhAcmQRJ5fQOAmFX/gpqTELP9bqPnmsnRDwjBjx9jq1B2lLZ
FTL/zwMlH8pXGkGWrIhRnraYNCVCy98ahyBxMprWZWGXVTH3Iiw38eYYsd3WTzJa0lX4yLA+9T9n
7WM9+z0L4XgRfMMA0zX94eZ9O739y3eD5zZeCJCDTVz0vgfCJKbWo86dvs4Mi2A5t1BZyleaNah2
Ppy8lBF2br5Cp88f1XXbI8W0jTXb854gCdnNrWvt6q2gAdwVJEwpNFb1fT15KERVJ2T5sUequYIJ
G+DZhcWvGzBD3aHd4N1BFukOMnKSv2/t1b8d+h9v48uvXwxo5DgOQzFMuBZ0QBx20T8pOkStGKur
NGdC8qYH2yFcIVKE3l+7CfIDHTEdZx43lHEesemMaeU6re6CEG7m2ug2mgz6w050l0m4AZp7TLAl
odlcW97E/b8JTprqsH89wUVa4AczuUvNcIoAWf6Zg+pd+R9wiF2xp79vKWdUI8hx1X5P2xRhOGjD
wE7nk06cjEyAB8444NalcToQJZzshsLY3yzpYn2T8K6J2jKZ1A+PI9X3JisSlS4TYujmW+Q/6P1G
at91da90SzGxcAiHgtQ/LCr1LuemUt1MfR6RhDVJTWmR7nV/YYiLTHdQABmH7bldVhKjqpWcAoXB
R3ouhPYZa2nVTYCsP4aFK8mOXi5QLSoTTBruSm1zDg5KMQlHpsVzrD+wt1oVLNIehSMgnC/Gogdf
ytjDcKQZhKaZZs+UweohAyTlJgqJ3swN1V+pd6L7lJmLengwSTyrXfU5pLhmoDzv1QSN2W/zfHOX
kqD//MimjoQ0JDWmTT+E3rWm0jVP6IEj5IxYrSpBMBkdPtlwm8HBHmeWADvbseIS1PhsMaHUDJdW
u3621eDJiI5GuIzPb1K19QTX7DEoWqIGO9NdRcRuqX0GLmkS9nQI/3OGlIx/Tf5YI3DBYrZR6fKA
ElWHCJWYMnsU2feKA+KneUtfowelm5e4PwpzLLbGuwhPLm8hkWjgChFsOjjqQFCRLqSpg6NRaqWT
4DM47rmSTf+UiHt2fH5NEQpU5km+0GksitGDgftgS6G+zD6EhqzliL4+rnemS0bW2lG3KBAv6Nc4
0Sfe1JqdkAb1IQvsbPY0jpbyopDRivOstPPoWVSn2ZQINQjNH+ZesjX6cE48LAS6BQnTHiqYBXiv
LxfMF/pDCludIY05N/bBKnkZ12gVcHxg3SCRDawVJvC47k9BudMMYOhKRWJI8oUj2qSZlSUHAwv7
l+q1HexQmA8outK0l1dqsOehQ2WZ+Osi2qjDVuxR2wEvljwEvUX+heHXE0xLqrJDYs6z7aTbIS3j
Jyw1lyDhD/mdtPWexciRBCBqCJ/O+Sufzy+oPqtvoQb7GztH+MiRva7u1Sc5vje7nYK4X2YXmJQg
n8fIzYMugVzHThGdvN4PGcAMFZuTWyClK4kc0maAgUwkh6ZW8/fInpAEZFLYTrgTNumnkVnVbz3e
Rbv8uUaaGn4uQFciEUktGBhjhzWInRzl37CP78T7DrcqV3+9df9doXziP/ZlVRfZyRi1fuxXrKqz
4FivtdOwGwY3+2W8gpPqbMjMUG4kYH62BOn+8d9F3DW4ybdfv8hMUs8PtD6s0iMHFRKBZCnWRCXg
QDrDYlKraOdABtVb3bxrxeO3372o+r1i0COjadKjfiQXqmkvzn0qVRRIgkX9DmpDHud1ugyeuAYX
7aSjiDZJ7ZqrZl1HqNDHluTyfRYFW9eaLbwDvn+YXmRWgyQd84FbbYpracG3BV+kBZinj3AAWXB0
mjS7TGx85/pBWHl0mSzvY3IGCpmd0jh+u/GJpr/58sL6ukEuUoJU76KyVPnl8ym8b/e0Cr1PnMa4
bfwTTrNL9AfW+qsm/7rxu1eS1m9PfHGRN4VsRqnB7wISi5kSAgVnNtvSIPIs1VH2qvs/ilxic+Og
4kRw45EvKnO9kfVzJDD2MKfdYfyqzxDRLGmcS6UlIk+NkU64JZ9dF0sJZaVgHizxp7GpmFf+m7DC
hFveNS+QmegS+u91bqXNolmYD43i6E/y3XTUhTlMza241tfSXj4gEYyOF9GO0B53doXpku40MxLf
GVLF82G2kl4N1QJ0J52X2n3OdB5E5RQMmVUwogXkcV53wDwRU2A8uTONLXPzMcMoy8a0SzX26Yve
TEOzo/rqP5i24MaPyM86MzSB5umH+Rg/KQcvdpAgHj9pcW5uTfau9dlo9yHyQrdGAxt8kWdrXaDF
5QSHbBcYD5/EuYoiSf40+hjtzk3FbfBs/KODeLMM4EC2OnMpDZB4CNKVCQvqRtvviiIQhijYH4DT
VdHVIpX4Ho3TURdnipZgijncG7o1Yd26o+DdG+pLa7ilt2buGWnCHNvTRth545LYaElYiRzVCMLJ
1NWndLMSjgAOU+pEsKuVRTk40otHJXmaPSmfLXazZ2LJGs0LNI6IKdG2oQKDumIB1Wfus9f2UD03
9Tumw47xMnwA8FZsyCudcl9mdiMffcxQwhahge4PPa3RXBiDq9N6XJsh2qB0ZFxj061CKqz8Ttc2
6V3zKEe4WDYMqu+qxqnRzNnmb8V2IgSDJFc2+fgQcU8y3Wz3UW57gBXlpRhskPmZnT8S4S0bmMAd
bhznK3XWt/d9EUbOAWxQyeN9k0Yu6IKXiL+wTifYztxz8P8j+nQ1gHz5whcBZDQEP1CnX6RRmrqF
sKyMyWaqwrmbgQ1HejIRb2i3GbZpOHSzbjT45GsLMAVFoa6cxtmX2uQz1YdaIpgJXe49EFPlQQO2
iXWxrYCxIS0cnOGtBaL/wXR14D8c2YZ1YvnlIkYX13D7eN48MoWwhheRdoX0kSmOmqBdxuzduVX6
GVNQu4zzX1d7kQiYsSL5kYK+PH2c7I9pABfHBABt67lId3Cbv3i/U289dsdx7Od99kjmbAz4hluz
BnPOB73dSMMuCZ55OCV2wZhRyHfeRqx3A0j4REXSY8skBwnhuW7ugnB1biJnwDBA5wCGy867U4GA
IbhqxQV9fv4YjSq3Jj8FlzR7jrG7RKQAKkISbdPsXi5xAlkgYUDn8lGSD/15t/WVFz941IU3g9lF
shE7iph0XVVrLVoE5UubflZ6NJeQlfBMDL/WYvrp+dsZwC3TbSkAC2XR/rXGNm7qpF67UkwBbgAD
ViAOl+HPLPPEDwU9Oerng5zu83ptD/Whi55DcyXaxa92I7vIl4fx0pA/zey+HOYxXcb+eQryt5tS
V8Pxl/XoF6PVaESbjfIFVe2JwwMbV7KiJYr5MyvLFzGjQFyLncBYmuK6s4t773m2ql8FfwEnJe1u
BGP1WoqBh72sYQAp/TQ2bxVzRBq1SY7g8bppLmkYFkC8CYs5s7S2XeTDu5S8pd02Q4TM6176+q71
FyXBrqETfK/225n2UHGiNXQYsURAV9ZMG/SjbQXCLlKXgS0Y6VxqfqM+FaSbhHDec9mtqmAP/d23
0h3RlHRTcTW4X8BNcHg07UJc961jaLdpQH91936cti+PfJGAxqEwyIPBI5vKu7+tIdo3jB5z/clM
9nHxItVvQv3UaltgyHV8KOVDKh6jnM2L1marhBQ70HaEdVztq+ZTDu7DHmWa4S5lf8/KZTV7lkhp
s2Jg3AxAv/iM4OYO+OHRl1U/NRRDmoOp/Bby3zoKhX3+Wgl7v1uLkh1sJm6xcITsrFTLSt7qxSnG
i1j1uYekhxmmaaqjtZb5J0h+xeOe8eWZ8SZ2L778ashI1QBeRYblI81c7GBUZp3nw9j90senQDwN
umuWhyR4EoddQDSr3jL5QzPgFGqrSjzKOear/SGp1o08F2QnGahumRGGyUqXljmE5tyFtagFd+IB
zaUCnDS4DZR7XWHEK8SWpQ0mE+nTv++uKzM5GQwYk2tVh9HxI3dp/F4UirhMqNzi4lGYbUH/ywuo
bt2feNjWzX1hns7igio9RFUlB7++RAELVfN2oZGmeae63hv9p0YD9OZ44GcT/tvaLg9yMjRJHWVF
wi0nLlrF0kAPPBadQ3/BQyQ23pXRo5AcJP+udlqA3xS9G01BdRI+tVWG9zpWp6Vqqc3q3y9N/3mo
pyYmlmLoihsA6S+u334Q4Y0lQnM0jR1KCq3xniBrLDEW7xRl/lJ2z4Z73jRu/94hETUXnno006xC
v9OwS0/P0DBeejts5iQK4eN5GdsMOehTCW+gV2XMWWhZ0EzHamOpAs+t90jlqP6jF5y00A3bu3ZJ
wyDBlgOuSf7brz7I0QL5JItrs9pG3XPDpkt0p0ZrGBnqhSk/qwjPd8O2xAGmWDYTZJ/hz6npXs7N
JhMUFEM22OX8+y1dYZ/+bfVOTrxAzn6whEIds4bS15pjTQcyZWiyPg+/asNNuicEtAiFDCx62mn0
TWSQVI+YsVaYpAUu/RZ/Fxd/gmYZTZwaf21Eu38v7sqY/vviLnI2MPKjUBZycxxoAMfSVlT+oM1c
OEa70quNJiwoQwRMZ3QQJNWcRKG3Btkp3ch4TcKHfy/m7zTpe8T8vpiL/cS0N2v6Qm2OY7DVigVt
PYb1KUqQo5NWjHCwyyZMxZD1F027BNJsTjSrtSrCclyLloYPwqQ4jj1ON9uzbjxdlvFthucVGOH3
dV4Uj+lZPct5yUs7V4ci+X1OHWaY0mxLy/aAZicn0/Gb+6B1ELtTzqdOOYAngAQys/vWHkoXlaYb
m0y+EiOmecJ/NtlF7dXU8XDG3JRNZk+nXZorI1oG675/psupFvZfRw42/F5IrX4iSW5Q6236BXqb
NCtHOpEW1oTo3FGeYp8pkjCw4NaFk8SCQ2kxoup2C3x4/WjIkx8zAwkNB8vvFVpgjHIui2ZzbNPX
WbVM6m084NXmQhmpxbuyWOrvXJnhwrQqc92jkwrhH1xsGFjFbI1iISKB4qHFgzdYBNDdb7zUn44m
2C0K/12eepFBzc5GlymN3hyBO4ST4XrzNi6QLUXPPV2hLqtYfrHEJc2gYeGM/ftYHVBEEhGUKB2U
+HJ1MbAdtWc42rXdxbtz7vz7xFw/vl9WeNFw7Lwo0yqF2DJ2m4K5VkSXDalAv9r1uMA4DAjCapP1
dyJhtVuUgJo09LUqGHBld+NtXeGMf39bF9WFoOV5H8pGcxQlaS5V1P4oNZ1kuCHne4U+MuTmlB6F
+OR7G6V0qHRGIGC17e8/eguaVEmQlm2lfIAWfOAe6UYbem+hu8WozZE7GbsHtGv+/QKvIF6+L1r+
vgN9o0skccYnrpyOZjg8a5257QMTAVjOyJQm3LHnJVzN3vHao+cfNHAwrp9vz+bD/wGgOS3GEBR8
FnTQNxfx72ykUS/4s4aLfsDbWHzMKV8R0MlfY9tbDQwoKn0rmvfm06TjH1WP0fnuDJfDUPYj9/uN
6/3KpP37ci7CHIRQf2YOHs4UK1+cZJD5GlwSTADAbEshLvbdcI/SkFS72rBAeK9aSZLlr4kTcPfw
kivEmxz/67GXSCGaDNeYol18MKHshTqTeUdCei+QN0Jm0KpFY1haB5Exleeoo/t2Eroz8alnoG3s
8ak7ozlbHFREhuxcIcotbzWbbi7rItnvgvM5bUS/Pc4EO6oONdFC9t56W3GgEhUItrlDszKapR7s
qX2OSrFDTi7CXJ0ZKSORCRlg39jaU/D8cZt+eVNT9vYFDFrrWj7ow7k9Ev7r/HFkX8+rN3jjo++O
5YOoWGa7wGTIhKIxxwytNxZ80UWPdXc3yQL85eZk9aYPd+2ZGAYv9Rbg7Hr8+rLGi/TDS7QmUwZe
W/9hlktwWjhKm8zmJy5COx8+lcDWuEwZktvDKqInH73feEtXc1hD0kXY/PpPdzk9afq4U4OWi7Nz
CkbXMXSc3v47AZ80zPFAROwOtWn5zkNHFz8NR9AcbKp09GgoW/BiKdr7LH++sa7prP/4el/WdRFN
ezRgo1KK2qO4R54nGxxRPIEN8qqtMcyRjBAqUgvLG9wWyQWAyFinEVSpgI1jD3ZvEbzQ/vNEajU7
iae21C246RV9PsLDlxVenMTZTJ5JQx23R9ou9guIrOY0yqcE2Umi04c2rEJMqbVlc4IcrzHn3JHe
Yg+Zwy7RLVXK/haEILFC1wtd/U7Zl2/1Q6Piv0FXyD7jGdUu9Ff5HrHKG5FNnl7ev17u5Wktxzwy
Kl5uCh+U5r6v8noByFop57V4CLCZBsGzQqLkGD+btI4R5yxWvr/PokmVPT0l5U6o115joUbIDE++
F8KlLFlSs/j3NlBubYOLQxxlYoQeT9ge5bn/KPqOHC8CpPIAWvW/2gni3bdgfR1gkfh+e6NrzO5a
snXJ7ug8oQ65VHSov21u8RS5ukEGqCpflCMwkz2sscHH8xMBkTkavd1Re/dwQUbdy9ye89yB0V6S
90WO/ztb/vuxrhDEvu+di3MfpvRNhoi9E24hnQTFx9iaUBPX2VtUzfuj/1E8AUoJQFpHi/OwaExk
rBdGSfMMabt5Y7qdYgmPYN78HAK3k9w4fVfYUdP6MGnhHhbFH1ySZvBiHZ1XooJ8oAyd7r3CalVX
qva0I7TNRF+s4TfepAJND/5zZ/7nhy9r/WhWDIbpJy2jOJB2+SqhQcYlm0yd9HqJgRAYtjaaA8m4
FYv/l63235++yCWlpPT9LuGnw/wxS39748oY99PYq6OQid6jHLqgtsT3k3YcU/4R5d6n8EU/nwwo
huZaRwgh8XfVabS5hVXREnt6Rvnbud+FthFsNHUb+XYTHOj0Zlg31w9ij/LLOhPnDV1x0lV7UFZy
u6v6bSI83dhwP+Ek3z7oX8WIL5eh1EnNTFN5OJgR5FSiq/ZHuVydtXl0kBwp2nTigi0fPnmNG0Rb
PD999p9t2jdxubf21iU5UonUWZX47C3QKnJMS0c5YR2BiBjAtDieay/lOnfFcP7vN3D9qgVyCyCY
JuwPTmaiNDPd68r2WAyrdoHkndJz4pbygGtI5c4cKdlm2RbbM2j5Lb5r77nrQ4Rzbixj2kU/NviX
ZVyE3tqc9XpQFe1Rw5Eb76N+091rL6qV7W9r6sq3fuwieoa1kZmEshak/XkJkaNw8sBWhKUMIcsH
64OYusyQZs4AVXkw1rTF9/6e0RG1i4iNAnVHUywD8c4bj2a0EgJ7iBj0Apm68VKupmpfXspFOOz8
oh5nWt0eDeM44qcj9CtU5kSbSbiyzOMXxpHVi9kcQK+QnO3q0EG4Kvq/NRHQZjYVCDyqolxEgGRm
6lEdjdMWmXuubMvvDeI5opvhQYC8F7EIk2csiBpL5wzRo5JecyqT7FdmonnzPHtKgWo3B9QzEjLt
LLfldoXX7eDRmp/f/rzX6/Mv673IkWTGb605dNRl5SGaIYbkiuJWxnayX9Bm19xgOYLyxvZXPOrp
ukyXDAbhIKuSI7aLnq+crDJsUSFSR3RtEzt1k5vv9OfMjcDzZY0XWVKnBEkci217DABESe0TpG+c
ui2WUVmQjtqSbvem6d7hpdPTxMFcODXsyIrq2JoxIMGREX0wzGXhb4mkmk73SouGwZktyotO/NCk
EEHLt7ZemD5w6xRx8qD+/e/9+b+co/9ujItDG8dnT/K0nodQFxJevFD0UHzT4ICcJlNSBbN3qfzt
CbtuhHbUvQGYIXciofpVN7/P4V0NTGtqTEeePo+ynSovEuFYjZ/dUn3891KvFmI0WfGYgXVp/nBX
G0c5iOnk04XYyx8BKCxbz/chPWACG2LaLp7NlbhQ9bnCWEG2Erv2l5p+QCBda10atDcynStq9yj0
guufbB6vsDBaozjLxVhMDQbPbRBlUVK8CNZpuY/MjS/dzcxlpKw7yNCn9gguDVmiXFsLwaZ6zQJc
O54Ntoe3hBhpRg+lRyo679V5VTkhvLPOxgmFRJDmjveqVZuSFgkGRiVlSpe8yOdhjiCRqNigNdtu
1WSrlOEexivWjZd+LUuFawKJWBUxMNcu4qwv5WEtiGILgTkZnbylZWOdRVfZVaEFDmU12+sNQK//
gfjsIlAIvzPDDbRl/oe0WnZn0Ur/oyxvvfyrHYyv67qIq00b54U8EtDKsy3hSBKtx3KpjDsUFmmS
WYU7swZhEfoLuXABac5S0uqFWmIf5lYBZt41lMObvdprsyZUkP77tqa3+SUXyTW5H8dQao8DEpv1
VtWqeccYQChPng/z6l0q0nkrCXOvsoFketgShvqio+CT1CUwBj3f6gjCzBuuBuUYDutbnYMrqAb2
7JcFXjR+tGCYZcNZnj7nSKBPHXDiw7DXs4dWulME16eh0UvzRH5gpAy5e+UZp7rfYmLlM8KPq0Ns
3uFflXr82bqwi9I2H/q3xM72kuR45mPZ7EMUjK3kVkP5iojZ95VPF+2XV6toSlXFhTClecFdqmwl
bYOHTloucVAB4ovMAzhfcjtDmvftupUd4D6yPu84VDCyAhfV+OFVelToKJc4Tc3hZqN7qOzDO7Sq
vUUSIg08aR5K8V7LV1WxzHBbXlXbSanhVkJ+Bbc5iXvTCqQXyOT8b8P1y8PEXeJrUa+0WHVgyvAM
wqULn411DazGaZe5aY89A3BpHSUL2fJJHh8C23+6cbSv3V9fF3ER+mtfLYSzxiJqu8axRQtW+rBI
xhV5AJClobgPUwrGhx4w8TRUvp/9Pk9Splbkn8TkN816eFfIfhRbYfaa5++3DUWuFvNfV3gRfOo+
OAeKzG5FRtjh6jdx3PrwQdlmc1CFMdTx5Jh7Lk17pkH1HfOE4RfnSi43dbpWqIHt/MDFy1IBTGef
KBiQ60nzWbQpudzcf7/PqzPTr6u9CEmdb8jpWGhTxys4mJzi1Babte7NFdDQyG6qZODCRFgeVJpy
Tw1RK6U4efCy+7zfYJyc1ssMWnQhP3r5/Uz7lMvHKKVMwQbRCfplDToVZzRxA7xQl1apuTGR1Ah/
oeDc0y0VVlBxFBGP0R0+rPkpuBdPJu13zZEDK78DfsPtEp6Igfg6nVtLatcN2oQBBkj5S8GYN3AV
sOOgNP1VCJwiRC99KXjuLHOR/LodK6f06LJc+Pq6LmJlE5pNov8/zs5rt3Et26JfRIA5vDIq27Ic
yn4hXHYVoyjmoK+/g9X3dtsq4eii0f3QDZwD0Qx7r73WnGMKWn8Y9igjczY+X8Tilb4U7apHj8eg
C7oQk0BHrRZVtzzGD3i+AJXO2IxK9m49v6tTjq8XdLE2Juci7MeOty1dlo+0BbB6ldNaMhdJDuDi
Tj8eWshHlQOmNSWH2Gt2TN3cZDt8gHo4565eLwZ4qgH/UPQ8Vr5uAlw96Hw+NyUoV8dr8HCxFKqi
bhrKxc2LuroUTqPF9vfRus3xIKBphvMyC+VE3Y9ha9PakHjzUaqiz8ACBhStNPHELlU/+yjyQLX8
2w/1zxzjr4f65bou7uFodrJ1jrkuzSZq0Cw/exJXADMu56ReMFWajbegK+5E4S7q/h8Hh6tn4a83
5mKbkAhk14/zjSmmOR9yYNeavIJ2hQkUJieNZsb+/e6F+zFdKs64a8A60hm7dSS/1uz5chnq5XxR
r9tjas73QX0gyM+r6zuyK/1T+DAHdAztQhsX1HblW+TenG1ea4F+/e2Ls94YRVneTsy0omeVDlyE
kDmgdqueOZgE5bQJ6QhCMt3PAbzlwyBuqnIp/cpebyfNqNdvg4p0mNkXo6+LBbxIySEoj8K8aZ8E
zxJp8LFYDYcBrbtiLo7wf1ldqnVk8ixA9Iz79gx5/fypj4+h6Z1bp9C3WbwkSynkzDR70NDfhtN9
pPyy5H1cMSRLveOZ+lNeznTavXVOnbR6OB0a/U4vtmGJjW1X6tH/R4Z3rfOE4o3jiCwrHAEuDoBT
FpZSJkXDIUNtBwWD2YoFEcauG1SBkEUWwq92uivrB7VFbCzBBsnKZaXenLVo15ohXy/kYievy1Sb
hJELgfYvu5a11fu3UXquhMOIy1PZxCSitouKNSpNX7vx9URgmjPb/sR9Ov1kgGyOK7l6jybq5v4F
D/WRYLfczeJ34/hrgiT9bKEVqxdMJh8VGhXCa1cFNSayfDsIa72NnUh5imE8hPA/LX3XKuth0d+S
21xxwiqUTfN/0Bv+7Q9Oii4lC4o/U1E8xdpG7UPHLe+c7veItvTsoLnpiXIt71XG8/IqVwgfXECD
AobqSIvolwnlFfrr40AWFQA9pHOEx+X7UqUAatfxkXSwXQnTFkvd8FhJ67r/7JWl0DCt6iR39tPE
xG4dUkV1Rc3LrJ+lDm8t1+2w3gun9SwWfyr2sdcAfHRE2Lo19tuqWE7aW6feqdBnpTEoU/ef645r
vRIOxaJF/8+AI/1nEP61mDSm8zimKghKhb5DoNaf52ZrRr4hPeSiiwXxqN+3GBHVXYY/Wd+M6eJI
4z1iUcDR6ZW6C5m7z3cn8aFTngTIUCf4ITv1Zpzx/BpebA46FgKGceRgqn+BySL5ZHV934lsDh2h
D5CUzwt1drHN4k/NOf8CoXfj/Gre+s2Loiw2k6aO5t8Mt7wbBVoE2VYSW0PkqNvCjzTEE2izrxuM
tZz4kRgKZYUL/vzBN92faBYGp/cKVvrcS4KJrZ5XOaPexfDUPZ226Fs3CH1hxmAgSDrNjsPD9CPF
kqp4Lemt5Yts0YwqFj3ZRxjoVmHkScVOYrbzjDPLMz3M98Kj/EJmogasuF/KagAT7tQjj1p2c06q
2zXr1tigbT2eXYM4h9euAS9tG6/EdZwKe1qfSah4usVZvraRf3tWFwVGF42dqA/cNxCLbkLQsLiY
0yCBZc7WwmMU4JNAM/aLQQ1wq1uf+rVeDxgASCqIEAnrvTwgWb2IwUtL+Xk/5521R18MiuWZVbXa
Hp8K0VZLu2dyY62iZe+xsLoDKCaUxJ/idOv7umJYVb5dzPyOffnAijZXRlXJRcQbdQLAz0HjCNgw
5eOngI5dsESKZJ80bB52323Pg01BkRJ1wv8j9dCTcufISRTKEIj7J0XaVOYO0nuDZyCaHT7xpnoZ
XwXBNXPiVL2SQPFqKVXLjNEB2a7amqklL5f5NsWOSMxCuyUFc4B+SnXHjortNJhVLc0Kq0KHg1fR
Pf6xs4VU/71KlwKt7Ug5zRDkKsSRTuKEUzMTNZy1lWzE0VPqlXlcKK1TpQv6w2DODf4u8En6oxav
dQyqWHBrJLo86LtztT1bdyUTaWl60dEp98qGfTwUPJXAbeRce4VOeosR6O04raTpQ1CWMRrIjfBL
vCsnGx4JMbTa6Tf/Yxh9GjP98JEQ1wgaMN9WwoMExYzGLq+66CAkjqufIQ2bwdHvB86hwCITuG4O
Pl39kd+k1Rcz0yey2XSb0jaivfbMuKp/iMGxGIH2nK7TehfS61Bw8NpQUFim8Y2c3zkN1sY6JLmt
WSRHvy9oDNkRKQm1/GiF91KzGaVVyh0Ntw2+2HqJXIHWVo6Hw6TedunjqjAQVIMel10hLj4vccyy
UUjaupZIRmaFWVTYCwuOEW5ZG/aouzoI6smrNiY4e0XEqmpPlMHjXX7eQrhn5zUIB2VkAdCZnqov
KPaUPZLKE51uvdVXSjOs6tgZMDQgS7r0NJyzU6tGZ8Yf8bRDQz+6umO8TLo7tls0ehoGakenvcjn
76Tvco1xJaScJo2HIPVfOb7BhfoipDe1LfqVrgScRFWTIXhLhCVfFFXNUajCrFbOB/mtqwHD/fnS
jg7vpeSPm57U0Bk4japWNzdK4g8qgRf3GJHxW+cFH0Nst2ximDzZ3GUSvpKStt8h7najsrAejuk6
kvDAuzGMhtJJa5snUaIykhB60BTKl1LrN/ocp44Hz0rX1XFbwPWjKggfhmKpwPyoeA1sgk/KbVR5
CqGeryevjNym2RW5gyMv6xobTaWprsboFgrxz8HuYg81AWxCdNRFRO3WxbrcZuUwNnk3sS7DneX7
nRMlNelh7Hda7BEZpNNtfDIM/MnSMhPvBoUZbVi/8WGdal50B+JovgjtLAniunRlhcyWdtn3D60z
rJVPGeiK8tZxYk1dY+pv7MbSXO//dfUQ5PARyrLGX/B9Je1VqS5P5QTxGgUL38spmNNxj8NeEYPZ
Pk3zjrzoSQCYON4yqlyhJiFl//LjFzOlky4nHE57fpw8LC+CRXt+K8u3iYnNMlkoleKSJtDdZ+jK
i4UerXTNYbKNgkLBuS4Wj2WQISiZtKeYEfmwpC9SB//NvNCUVTrqsLhJ77r8LKMxLLQ6kaZDCfDg
g52jJfB7Wd8zkz8C7kg98/MDWGK8VTB1LBNfG8iw++eC8g8Y9K+nZKhoFWVl7hVfnKGj7DiOUZue
OU4w2KgdeoLZCGA59QVPb+RdhmQfJkfMvMVVfVN0hec5TOlI1wnYsv7E/wC65cDIyQ9i5RcZq0RL
6J6qLG41tK/uzUxgIHFK3Df6Id/fqDQW9bHKk/MhSpcG9kSGwa/6Uw9SbE5RBKLBlA1nEWIlLlXJ
A9gD3o3bdeUYiO3JpAYn+IpZ0MUnaSZSVbZVNB0SNAeWvJGlVYTQmWkZwDJa+15xWk5kX0WrUXw9
c9oKhQ/LfMRcMz4gnsVP6Rx1Il425Zulk5XgADPp9njRi1tHhWtNdCBUYKjmsIa/vVpnIRarXhJG
fLyAcmofbz7Ep8DwpbWw4zxH0/lF6O5r69XsXg1OFKnFIrjPzOdTrdri6alyRV9D0khscwJIPXS1
iJPjS8vOJbPpa8QBxup98jz8NrfhEwD4FDldivX+5mDqypkXVJRiiKY5hz1cfijxWVEEa2ApGU/k
DQ/YL0tjewwsuCB2jmxt8oyegpWELevP4XvSqMSDW+E1V6xgiqmL6jxUkZkGXz78KGxGqZLH6SCZ
W51g34mgdGqJ1TzGLUsc3rfalNdmB99+8aLFFpllpEwayxjvGbVfXGFpB5bpNntV27ELGl7jNhtA
pX1FXl3p3NIyX13Ev/7JF8uD0OiFycR4OlRe/qi+C6k/PcErAztSe8oqYmyiLdqn+Jaf5cpJ7uvf
bV601Coed6TMf7ewxo5K6IurbST02yKJO4wiWg7et1aXa6egb795sV8xDz32ucJuqwbQxQybKt+B
Nxx8AEhxeLwpEzoVYWlGW+pGC/HaqO7bb19sV03DQw55ww9ayBlI9IxwOZKgyXIyp6nCZXFhOzms
xakL4nIyXuZuNAGPpHKhJcPvB6Ntcgm5dSHMzz1za6k/mbhnbn8Ec012uWF8eSPMi5qtP6v/W5SY
5D5ghS5Y+rxwOdzPQaDphI795pO5Vkl8/cmLM1ksttMJXfZ0sJDzQ8JNUGSfH+d4TfUxtzPNY1vK
buLgrm43OpszIVkIrQi7+b7dnAfjpEpCMx0wOXqKn62lhf46mfdoZeZIoWlHeJ8daovUC1Hsrtpf
Nz//a3X71yu4+MPHSLOEpOUKel/x2ZwzT/Bi04/Jf3MLbT33GXtCu5v8x1G98Qn+6ST99Zy//PUX
m+1Rg4Sn1O38ORCqnn3GcBToc5BcvpTzDYO137kHCYKdv8ViGT7XwsOtB3+1M/D1779o6HR6Geu6
yN8PMko9QlOhKnFUlPnEqzhEKPPyQS4cF8N9y6pQF+70AyKNEdx+B68NjBCS/udluNj42y5XCDbj
dnCYzyRWiGNOYcQAjQBC2E4D1ZErHp/n9cpEc6X1O0QqFjQaCZXVNmRAkTONnJet7DnCDnd73n/9
ieHiZI+0qFHEi7U6q8RSV08n3hbBh1YgOxF9h+w+PD1b6rPq1Ei33BqcE0NddoqgqDd9f0euThJC
Dr45mbhWKZlgg+ctUzGx437/emLW8EJO9YI83Pw4Y7jonFQA+x67XezMJYiOvDR05KUWaJUjtsvs
s/1vYOkgQwxqRiCtisn8+PtVaCXJE4KuzmgJygTzh5D7w+k+TJea3wRJoNBjwoLINuYCTBXTNyBZ
PRIyukAg727VMdcKiG9Xc/E9W2UkM0TQ5nuiIupZRysoYRvJ6ZYFKT+3ApP/lEUXn/C3n7t4BOPQ
qNoQ83P1jwZKgUyOLPno9D3sxHCGB+LC0k89W6QEwJ3Ws1n3ozzZ0XsZe91zShjJQoKrVLL2HO1f
UOyAuf+kUTDnZS1prxS6TbYqg5jfYWfDIFBwOD3IYQAtBRUQfh7VA/VAOjgyDOrf/uRiyxDvhK2w
h6gGOcZ00r1YrQBtND8T0zeSNUm1ubD855L9mk7n2124WETQDbVF0nAX4F0wQCAOD9VI56RHp3w0
4XmrGADnAY4SlHJgDZxe7j2rAqyQ26Y/LTD8QxNvX//5qrQrS/u3q7pcTxJltAqFFzP7zdhSUjeV
smd0c0K+cL6DCk7UnoeqVQFek7kaLFJCY1jtZKBVNt6LrvGyKJjRdQDrS4yy9vhiPGSk2Ct2b2tb
aZdq/qj3tmjdNYVP+FSar0BjjxDVKN2mH4MrVLMnVEaLZu4H83Xo7pt8H46fFY+zGG3LFW649P4M
Qv96H2lEzYwVA7L8RYVFkEIj9SFPAnNQ54keBwh18KaT12gMrx473Ze6dVP5Y/g0oto5Cs+dsibT
g6T09tdYQmAtIVpSjZ1zr1KeyiygY0NCLZ5nlY5w6RYyXcFpBQHTtcatZKJ4WqbjTfXH9e8YIhEd
awhx2qXC1jTo8Qu1CXYK1/uyect+tbT6HBy3M/JFWBqK+8+vy7VR95xS+e9fvCgQi7RNktwkNxPX
PNiLnzMD3TMW6SEJ5A/9Lrpn2t4YT/EOQcDqFqzXvHL++vbrF6uomRZqXKj8+sBLGChoH1jCIQmC
4g3x+dNM43oGL9uNLnM4Do/x71O+1jN3BOfxq3rQ39uDEKHncMXTQ27u69JrkRQyqU/JovePmttg
ghLsDpxSt0hz+pQAy8lFxhm1Swn9yp2IfNJAR1bPmaMGdNLbdb5IWYKOHlPiorbL9eSnC3zHkL8K
37Q8rb47C4FWbGoyS9L1kD0eu3tLu7dOm7PsC9kua17StyL/ELM7+n+3wsbNq184TU0coFCFEFV+
33qSJuqbKmQDJOyC8rF7AAKySXb1Y5gvzvqvHnSXvi4xAlHGTHA5fchWtMqYlkuFQ6vREmZKIgTJ
VYxFJsg/1ffTfgJtdXqg1XgO12HqKSEiml01AnJda5IngsgunF50Tvy70rsxuRjDqw9R+1DrZfoA
u0d0i6NNoQRitOmdQuTMCC57ry4iNw4YMVXaEmWrdXaQK6ejWzDpPt2NDF1KNLVTQ7J3v50ItBOW
UUwMswO14nZf7Eq9jzH0P3fu4mWP2mws+o7XbQKdLWYo9ewiB76oBPGixWCigvs8+Zp6c4O+ppAm
vodxs0rCyt/ZKlEfN0UR88wGB/+9VdPoRSRoa7J7+h01NmDzDp7mDAI6o/jWt2F6X/bPMSUyfSfr
aWiWbe1HsVeKb92nuOhMHzKMBrEeXq99qzz+Y5K9XE+/XO2lsT2WhjoPR9bTHCOZHMwSKkn6OaKR
9iCnh/2iPv6QpxV8JnKgcI0F0hYqlSzs2RFi+Z2Bi1xsQNXVlht22M6JK12m5KlK/kdezw59mHcE
oIjZts1/tv12MH3FTpuVEi4GlPf0gbreP8u7oXjWTk+5sclBP2fh661zkDxvhn/9oTLxa3xJkmL9
wRJ9GcqpYa+pYSIXM1mdE2Dsie/de7Kg/3JC7NHdhcMK8z4S5ZRiPKwXWR9YiSNVf8au8rQszGen
KB4gmtxskMwl2z9d2kV1EZdtL5sZl4baydV/q87pHEScC7Qg/FFEPumUL7dqB+nayiJ/uR0XtYNq
DMKUD/xm71sfdCoImjq7XU9F4GlIxud2BUW+myC98cUyuLEV3XoYFz0pdvHISkN+Xd2y/c2I3QDH
Tea00qzCbsXXaobdpmsah46pBO3x/cYF3LrlF+ccMT4XjVjPFxBkSD4BITGrfspoUGurGv/qjOG6
pS24dv4j7ODfr6B+0ZFqRIJBx5h6be4/DqbbEW4w3kNGEIxlPK1R856pWHCEBCUKdGWZVG8hTKTM
XJjpk0KQ+lPS/dCrPTxhWqoWehsnFRYQkJruV2t44vFG2avMi+Tli6mIdK0UGuXACC7ukmDJXd8Y
4nyXhA8j9bvqPk481jDFHxO/ZsjlHDXHItmPU7xyl6XPY44NEHegCxtKdJMf4iIrsTDcqd19L+Ap
F0oOEIu8I0IhuHVcvAaNsb5c7uVadpx4pKp5no9GYZCk27tsnXi4XqPMG2Q/t16JjLew77qyENg5
k2A525gtpNcMLbqjfEpL8u5Vgh2IIu1/iTf1LFdGlUSAWYRiiupcwF6UQJMmh0ZtAbKOEYo4Z1z/
Efs03OUg5iukZnVkYxF9zkf8jEgw8qrT9a0D3fWb9OUiLs6PSo2vVOH155k2OmeDVfFZ+DVokB4r
uxc/H9NdX3nRuBB4zdCozQPnWFxmJNIw5p2ltD87Tn6NUxwfgIInZcYMx1r8F9/n11t1cew0orbN
UplbNX8q3UMdg37JtpaTT7b+wdxvEa/weP3zj15rfnx7PhfrsHmEtyadp+IgBybKWCevV3ET0JpM
st2Zw2WxmAr/iNW63otuc6BpBqnboE4UEG7c3RoVXN2xmFcQ4sTIwmBx+F78FZV2ko/mUKAv7l0F
3xL5ACPAAYi0BI1JnkaGLN08QMZ29UNFSBeTzTASh1X8AoFzJsXk7I78k9muevlv7pQpomU0JZGA
3YvHY6rCVCQSlxYvEZFRDfLOvlarmPxwdQm7niTdqYVTbo/mHNL1FA0UMfd1vCq3t3bPa2NaC7Xo
v6/l4qnh6hHG08S16E8QZHpAgs3wajQvETt7uQFm1C3jZwhMUuers2VcxM0T0XQj7YeTw4GaxDq9
G/1WL70iQ5x0q2NzpQOpsobCnp0VCjzPeTP8UnmM56xWh7yd6YtzwjrleXwwj9aynvD4jfsjDJU0
MIG3Sq+Y7Gd/eRNMpSvJk2fmeOHTZwkkMGFPvffPj9H4+0zGleEB1kHdXcHiHvOoyLKGW9d4MVkE
SzFAdMQQdy81y1TB8w9v35eqFUv/MV6SEZzfJXsDPLzg0AQs+131i1wYe7Kes85VjCMnikffjGMW
DP7ScoQW/yAmn0rjtJVHvntLFgsk69g3tvSL4GV0kiP+1HrPoqsoQ+6HWohNgyGVQkrCLkxIU6cJ
iqVmG8EA7Hen4sfReDvPzqejrWSETh+6jkNE85L3d7xbN47MVzbA+QZZhigZpDegL/v+6BTxPORD
yDKUMvEnKk7ttzUQl8y2EJf9jBFGZQMCcWoYguO61sU5hsTH2nU+LGBYqZh24fYvMgoLdTkp4DQx
b+oAw7VxX2Yf+u2IkytFBpds8ET/LB3yZQc3ZoM5ixmLWLqcngsY68PSaNcpZfiwCMvNMCxPzFpw
ifgk02F4iu94POH9PPRkj/QKWiJr0aS5HBzFhzNRj8qij1eD/DNybzrR/9y/7wUGdgRyxjBE8v4p
+sUSl/TICRodnqE4LXMzmH4bHygHSPgyV0evQpwNt2Ipdnd6xTlBeB6yjM0c60K+k4xtgpulINIT
gCy0sg7W8efI6XjdvCUrkojYLKhjpfcJBpaflrui8ZVwl2NBLoUDOEuVA/uRnoGevJ+rzyh9KMb3
+OTBHDnrTmzcD+JDYvmSsIiKPyDfwW+KbUlTi/MJSLfWFh/kE3M0MifeBsMJYfmKa3RXknp/M9Tn
Su+GG8WdMqhvEC9cPtWo0bNEa4YjioWJP8rneKlLS6V6HXAIcTYbsDAzupNtWX3ujAezelXGbR6c
btVYV3yU84VolmiJeF/+Ei+EhTxYVqhAoExXemAB/9QY7IY9mubnytrkrROtPpqPotzV54WQrUw+
02XrtPm6lRA3nten6Vd003Z65TjDZRk6QQs41tkvL14kOoWGUkrm8VClL5WxNlu/Bmcy+9DaFWpQ
1OjCXcHwKyRhY3Hbf34lYkAViaeD+zzXyeJlaXcMU62JorleyXxKlsIjpKREs2f5VukOgFP8/AS+
VMAHKbxAd2j1PYs+kopsgSAYUaOquCb2zpMf70NAUB7Ej8jlqJqoHEMDknJLfDunVUgI2K3k1Ss7
6PeLvygJYymcdLlgySDAwx2XDKWG18TaKCjiqujQl17V70NhATz7uKxQWu3zd/pECy15lqLFqb/v
AAuOEbmEvmz66bAU5adbK/HVTRSJ0dxWQWQkXxZDTZyZQjdHIpx+S/5UuEa1IhgdZxuHZ1eXEKLd
Vcpnjamt8GTY90e0NUhVY4EDyEGzkPEPJAE5t2hf6t9HJO7dl+u66DPlUyMkU0+mxTzxlxlKHIbK
9pN42WUoPm3r5BoP6iMqz+mzal8VeYlsU2SKBae3XU0/IiJV0CKg+xDutXtxl0uukRDT6pmWYylu
UnoG+NsxwDlhAEi6Gax4pebl+udJH9KYOZ/+4sNJ+NLrOjzNfYDpuO4ZZzVAuRuOofditjNd4YlL
Vd4JkGdxsVZFwtlz5hzdupFXZCrfL+TiRopyKY+JVBe49QeuQFTtXoSQPlbBGblr+jK4luBVBwPV
VmjsYKvdPp/93RT4fgkXu31WnUSrOFbzoSMM1FlrKM9MgxMftAuuuwMYIjlk9eo36rArlf73H774
AIcu0k9hz0PQ05XQBmCs8YN4uQ+hAKLo7KBv7BTp1d76OcreybEofjo/cVRjSXJkDCUbE8lpm1aU
afbNztnfU9jvV3dR7OuWqNSTUc7tKbBs0GIcNWHs58LJMZJH3vGZGh4pjJdWcBtdkhHr+D5OA/1W
VuTVdwTMmGKRB6UBZLp4QKdCPZmWUXBA29PuPokLXfEjDUSpfX5hFOfJfoqChTE1zRxrOXzexvxf
EXSoM+ns35dw8ahMq+uGSSZngLXyZMc0CRWnaRhOOh2JStJb8yF+xDwtnhDSko2KEXoxrG9tw1fI
Qd8v4+KZ1CehJ1eWOwGs0ovhkR7tP0oCB2MMjff1HFd3U1E1397Lau3r335x0lKOXS3QOZg72+TR
vVqmXQUI+N3RSwqnfLt9dLoiHfv+Z14cnSyYpnEU8os1As3yHiOOxdCYI4LdU5Xyx9aYkZe3bUBX
C9Ovf+pFgzIbJgqdgh8GTc1steBY6YjErEkPjbxuTlgGvfkU0Hp978Q/SOeQ059t6eEyiV/waS/l
o9/SJemc5kmtbNki5Q2BtAHfimlTYJLWQYp5dy/Mn7YLA0ss51i9QiYQwM21QF32qxnA5smya6Yb
Aq7K5znSg8GZnW5aImNkMRBCn+A+PdxE52043EkhgaYLHED1yR+pf7VhITcOvYlbe/HVYstkE+Y0
O8topYs9Y6qsUurGlJtjwODfmGfaQfbpLfIs77gBGsWhv9HwN9ikW+HIvtGmubrlfv35i53CEpDw
dhU/bxBwMtE6lho3ZK6rOqyRrNknZlIHUsbP2VvYPsCK1vqAdTz1JZM1c44/I8bSTxUciftyzjXr
Kyfn1DGuQ3M7I8PPCxJwRWuhoM30xpRm2CZsd2nmJbcoFVemorzgX27lxYrWj2V4lLuY73hlHOqN
we8l6MEAy8HFR/LunPm8FGLTXRFTmWwnJu6hNw5NvC4s9XjNw50QbvXTWhBWZbQDJhSenOGJ5w9N
sRv2qfWY8nQ4VfAWKvdKxXg/fJiUF1ny5VDaFiaxQU7GPHPmuVLMO13s6cpGOB5y4TA7YLD+Rk57
XkVJ5PQcPlTu8kn+WR338dsAY8Do7rI7iZNlu27EB1P6aQpgRDl/afdkBY464157eDk2a1W9Kwpm
iVoAP7T7eavPIt18MS7W5pMoysXQJPPR9ygH0/ktktCObODCxvX21G5C4b5qN6q0l4Qcqgffr0R3
US48rCx6QNRfoDdvQvpYVN5U+d2vpH+tMHiAwHPDIjgL29JadMExWgrOYP5WAklcCPlnFe1GPGfG
okORwGe8Fk7eaOy1cP7e0x+KMvtNscQtJdg3R8fsHtpm4bcKQjRZQP5icYoKppC95KHIlj3KjaNX
v595ofMVcauMscefBrXXhxltG2PN0xafBfx/jauUr2eX5WU+5hiIO+loMz0sjqsKHCk5nNboDsaH
EG0H/Wkwllay6LFQnlwt21soIQiZEWwWrYR/awUGPD3/zDs/o/7gtphLyDdWhWfvCDdo3k7k9FHk
c1Fh5hpMIjPl/axVdi3+UEbsUfhoEouji255Vrg4j6te/NHZ4a0S4C/zKvgTYqyxrbLu4Au9lISF
cZ3mkFrFg2EsyZA7g+MkyeM3jjfsZi1x0OQ0PXLe4tDvZALBZWuIrTJdtApAJ2lux8/sFWqi2c6J
DbdHPJfHgcvLu9gi+0LNFNXk8tRALAJIqFJoj4Ut4qCekYe6yUYRiORoP6a/9btqmS9Od/UTqUwA
kqXq6ST9zKLNoD4ld8OiWUuv6VM/kiF0s36Yr+PrVv7nOjU0/QbiR3ovF+tOOrVTrI6TOGMPEsiH
SqDVW7RBvuBE4nqejWjSVirc2CLK96ZW+S89Fc1aUSdaHkXu7Nr641r60hIVU1LDjqpsHiSQvhtw
HS+mh9ewgVxDo61h+lm3O52Rd+kh+zJY7Z6Riul+8qH+nEhOXN/yr/5lI/vXFdHWQGxIRtwleSCy
imhKkt48KHfFRrozCiLGq93wXJCc9VlqS0qOaJxjzLCTcapnODKNwAaWKGrL42M93Nc1yDm0LE7d
OF2FL+/FSPyzBiHJQ0pUkHZJapyG09EmjvrYzFPWfBevNeh4LZnav0/RpoIMZ49P6Zv+ErIevHWs
M/SoDiR4DMTnHjrR1tSD1S9hfkqCPXF1IYa080OPMfiWdvfyMPTnhtBR4b/alRZ/VNJxn6rMOhQ/
psmxpl2CFoHXApf6XbSfsFvu8rVVYj92M2TMLAw/qtCWj0DuCSRFdWIl6/4WutK4dVUX39fQl2E1
9rGFrCNfZnS8wHQsc5bRu2pAdBBQk6tEsuQUqARMZXIQxmTDJr8jmipncHhOQfgXObsdaGLss1SS
bokhlzkg2dbjUwVJzc+J8rNLoqZaFlnH1Nyz4MQgzFfamsxoJ19L+/GBPIfWmFV0Q+XCyUmIT+6C
E8qZM6rQkJHC/RS+i6dXOX5os0WLOtXtDlU5g68y53TIDiyVN46RfwYJ3z/qfzXB/u+RXVTLjV5n
00mOrEMnbBJlb9BYMBfoTkZWw09Yl7IUlMtsrdOWJjABLx/MXE/4JQt+igFkUZlo8Mu1BpvGVsNt
XDmAIRj+hffE2kqDS5mkCV72evS7lqQ8W/gUNmSGaaWt75qf0YHk0DWkaWF5fOmYZDrEGZ6pPsdA
uSF8/Ov0M8uBRY1mBR4aKHN/RC1flo8szCSz7EUAIB6xMtjraQsF9WK6azbpAm4XiW8P/zwqATdw
uWJe/OZlcVEOsiIkBvk6gXHIGrSdJzIXmc5sUHxCRxo9i9wxa5ezoI8Hc3zT95DDxaPbJI7wkb3D
B4CDlxBYNa4bRs+oW+suIKO4w4TGP0XP24JkH/CBAYKKi1kcJ0L1+z3eaYMtInPM7JJU3HQZn3dR
u+lrl9N4Qsa8BfLbPpuEJv0mew2QKxlYRvlYFHf4v4/Z4tg/SfWi7wJlWDeADGTroJzvz2agRZw1
Gjs2l2h2SwKaIF353em+rZdKjvj2dB9liylbSeHKyJ2TvII0atjH3zCn0ZwN8j7Eny3ED3GLcPB3
/SNdpgjR5NP9ibrBdIrppTvfQQHX06VE8JSur89REN8L1qydjaIfSbfRlUeoKCAKXQ2iS70sm4UU
BUO8hfaSJm4Yb8dpfRSOrKp7Aw5qj40bE3bl6L9j1SmjQDVcQNgjfz2wHhPd2k6zliCNpHCZN4FJ
zY7Xu/tVH/KRdoqvNduh8pv3/LMLmNScVnC3tDVJZ+QwCnbA4SAqt0r72YtsiDZ8kOB4Fz9lNA4X
iNQWKEqjLvjXOFwxsFzXK5JHACrmlLmCmwl7KV9W1sLoH1LUHaH505JXZbyt6w8JTz5wlSKY1Rsn
v386Dn7Ll7hq7obe6eUtiJDICnRu9DJeWM8V07YMlpzoStUzBYzcYKCfqV0Vut739Nl4mn40y3HL
CasPzB/MOEhJ9dR+oT00rwo+8U2/R9SK97Q/21gGkzDQGmbYQS9yZ/wE3tgHNBRvcitX281pxF1i
nz0UmRVRKkz64QnEXrKE8vUaqXb4SGHFfDk8+jnHCcvun9PFicvPFwJngphYa2z8qN7Jaxnc/Mxf
cZ44nD+KfvWZPaJn0/ZGMD5bRKjGjglIpSQyhUQNt7FsYcsUkfi1B5pJAZEg/mmJyEyMPLRAJFmN
q3CRGlBVaJwmj+fn87sMXkMj08QHBsLyJUvQFBzRFzdAXt9jEE79uvlR/04eC3GR50zxecBeyVbQ
2Xx3XYhfwc548gkRrmr61Jxs5W1AINoF+fBUAIXT/COf97RQ9upHDdk9CgzyCI6eThlAKCFNiPfz
e3Q/sdB9REBCnun5CNE+303C/5B2Xstxa9mW/SJEwJvXhElvmEzaFwSNCG8T/ut7QDeiQyepEDtu
10OVjlQ6CSKBvfdaa84xvfIxu1xPySmjdpd33Cr2h0xfJevy0dpLr8l65OpfzOFJraikqjs5ZQ7q
aHu+ZKEmkJvLk59hC0hfRHzyxFnxkzWtY9412ToC+bPG4677MpKnYtgKQDZ2o9PcTQ8GVdpS92IX
DshsBQh//bQIWrcCltt196brpMqCPlV80ReGg49psuOdbWqoIktjYPWo15zGzetu7ryjy4/eIkDJ
EGqnEEotypqQ/6UuA7zD5nS1RFuHCyotm+Q1ZhSpXZ9xeMftkl2dPk/5WW2kVZPcydGWtxzHkL6a
nwvxA9opGqiSmv0Ru7p3XZtQ++Vl+pby+iMVSTfq6GH8WzSaV2OVCd3wjaeSWPHmK3/Du989Vtlr
CVsjZCJVIJGfXEJLWgFswzvFL+mqLer+L/2j7xZF6CTF0Sfw3VzT+5ZJw/OML554RjWYlvVyUzBL
/fz3ZiN/qyLYayRO5gySVEln3sZe9Mf+ppiFYqZ1l14ar3q0ZnjhIvygmxEvTCfYh1/q/CjGX4Sa
IF5mekDwxNOY7I2fVILfsHHzFy6ZikZOj2nBVbnp9HSaEPih2KYXPfmqPRZ/9TXd1Tt/k2zLe1wE
iT2cRWkxGTbFZcKSlB2T9eSmrrXuWDWWRr+cfrg536r839eE4gPQC0BMsl/+e3PGwJCa2OCaOL5A
btfJ59tW2kLd59YR30NRwFAbFsX1o9TXMR4GQs6j+1x4gQmG/VVRXi1wCxkKhmA/k2DyzulgVFRp
yRZ4l1z3muWW1q5PdxqaSCwO4K67ZV+7eDatl0zY/tS3MG/bqrc/0M23XWZ5lIFkSi+9uBms49Q9
SaInbJEPi6drD40v1G1LFhxF0Zwycs0+coL+Pal+BQWvDVCXkOfVMu4y1n7dSdEmHDrrqfafcqLk
Rah1wlV2rs0dALTYujcXPqnThS0u7tk6xnQv9JvcOsvvDM6y4DzKu99dVaeDGmASa+BqcyQNmbXt
p4B/R9vK1w3rpbAEgSJvVcr+eBG7KU238mF4ywE/O7iIkXbQGUrn1ppVP17rO1BTLgaLnJf+7d9v
yzfT7f/cPwM+BKb6OVX0vw+EoqWGVvcS988e4h0NACRJLYSNbaR4MYFh+hyfXXTLhMPDrEXmzPrv
K/imubi9gpuzoaRZkdZaU3oZ80Pv0udJrSUkKJVpTD15Js7DqInsTN5waCszu5hnKMBxTNRjuDCz
uYdxKCYc6Wg2KEmQ2DzxZTXinumOBoFU/n9wxH4TAt5e9M17hCXUKINa/H3buIZNUiyD8BLQENW8
CK0EX61gPTAVVpSdXNnUfir304kjsoEq2pXyRQyWpe4p10+R2Ma0I9QBa/P1V5xsK+OHW/y9tmEl
Yh0yDQ0VlUzL9L9f8lUYyiTJMWBAGvXzg8ppAf+V+queDpaxqsWTqT+PZMnsQql0JRA8jIhqZ2p6
oMVLc6PsxorsYLteCRlsbCe6tCgXlsa+B7DzBbDG36QVUca2ZR3YbCMQHqhHCiK8RzZZs6TPteIt
GspDOdkVm0S+HDB3ZWz9aKU3+RnQzcNPnpnf7uD/FHTYuwxV579F9W+Z0pIwaYoiRWd9n6+Lw0w3
JQuS4CFbIngxcH4K8tG/LUXzB2rgCYGJWOa3LkgUq2EZNkZ0TtfWcyS63aV9yx5xvHH+l6YDglHo
1IK8KKQV2lVD+miG09XfRSxEkyAcLbVeBPlmYmhCGE2I0561Np5JOwmN4bUsrRTfK0BUPQSv9VO5
le/Vo3nk8DhQmavhUqMDPaTQAWEv0BFN+7MYnBL/Y5y2ZfSsQREy6pM6cf7nrwCblU8R3jX96pTS
cTjUPyLbv03HzZv7cbM0h7rfKVPJ/VCO5h2WIFBXKj4/DiRfqhsho9JzD4puDYSLXMBH0iddc/tz
gPO3icvtddxU9v2Ul6IWch0ytl8eQ1SNHZ7pet0dsZ7mO0ip4t5cgP5PvJ/mLd/X1/kmzKcQkIEz
DudmfSVPcgqlOIxBZK2sZpNACGqRHrm55WW4IT2ZJCQi8RYJQLDW7cp30pqAHPx7jf02+/19C/64
ipsFYNCyKQmaKD531VoERulqfLiDqA2JhXQAqTWq5PUyEgQlRtWUMKhXfsLMfZtH3l7EzZoZtGlR
Czq3Ah4ah11Ma/rj72Yz7UDGX/i2F5xGGxBj9k9TN7RELHHfVgODDqVp6n+RXiWllU3lNY3OnHai
5L6h4ZFsqgmnylsGWH0wp1UjTU4oC/akZ/tYIntBXzMihPoUj54fP+nSBo+YnDMhxj9Qh4x+dtey
9K7Fp4amGChcxWNM6plAzM+GJL3wugICdZU3ROplVczKSwIaTa7MPxTtWZiIc/jQctE1qaqeW7xi
mbgOU3ORR2dzKB3dfzILTgx+44GfqLkG1VPZDeH81NTNPpWCIi2agCRUu/6IEQBO66Y4ijQKqksk
7aeuWhRQ0EYfzRu/1tRfppnZg8UhXjoF3bs8PKThEopVEzmFaKP3HzHpoK1nVsV8lhCFXDuWT8Od
Vpx6YSNdkQQvSITPpEWk82kOAtSp8ErQsclS6F0rXVMWUBJPW63cKsomxDcWwQkLpvtOeemg0IV7
Uzz1FAfVJfUPrXae6Pmk93HxScTgetpfL8IIZXuXVbBSF6TWmZfoAdSDkx+UJc3CDtLxXSzuyzc1
2VGGCuWj729UbkfAVCoutqIOdpQ+SfmZ8Btt6qnyLoKKnC9Degn5F4c9n2+bP2o28UH7Gix8I8jI
hmzuEQBsloen1ljxLyam6tnQnhFtUTyFd/SsTHFRbqpwqTABoYvnRpGDk5qoywHN51IgHp4+Tdi/
ZSaaSpQcD9SX/gdx39TnSNUoRmecG4Nth7PdmHq4POqREK5FRAOJ+hTXL7HlDYsUOgTfpXuI7RJv
pZE6w1d56F5JayfrSaAdSoknuL45LpTs66p9ZOsgfijknY+xuEKx+lBmS6Yon81WyGg1RzaMctGb
tUfRfW2bHibEg3+klQDC17I5QiEBHTajRz6w7lREUHbYe23+mV7ms34cUkfV179jaSp/r9zV2qzC
ir+McS8oz3QMEuJkv2hLGPvyMaE/cKnrRbQmGI1pYeEmO2DdCYXYMQK+JHMs0FLXXxl3BYrLwGUs
luGAKRxVWObdpylgO31qi4ehcDBVJvu+8GjMdDSJlWrJFLqraFRvalS26V4BUZemdxJD2sF3EjrK
Sb9S0v2cpFIh7TTQkYTKQ691nsjMD1qzjWjVT9zsVUKDfS+7RkEMLanaNqCv9NDvlMcUlqhlFy+s
RYML9pN5HrA06aGudknt1uFa770ZKI1yjs4h1nHrALvQlBzzGfKhqtpjdczKhRDZobodqt21IUF7
odJW9Z1KeesY//X8XPW9YD6K+Uoy3FBdJPdKBbB2MWcuPwmfPVNlZT3OTaXmZfQHFsuLDmevJn/c
z3E02ewR5IOOLWlu265x0vGZjnHPETI6/Hvv+H4+n3cwU2KWYRB59U0dGkahpbQ1K2dWPsZMs4RB
9WYpfs12VW0CtNpqh28WfNvJoHlC0/9UuryVg8vdKFcFq6jCu7rs6TZD3mc0q9xZ6kX070gqS/cW
vX/v//OS583gjxZA0UdTEqlZdK6dsLqU66ZfJsFTrrt9voQ0Gzmp4GAYGy6psK95XmkZQ8S2aeDH
ti85Pirl3yiKjIUL5HzkKkCuFVhA1oWSkprv39f79+3ZMvE1Mdf7DhXu6hrQsBrHZ7CkKtmDLuaB
sgSFf0jiZcOKjEh/3aceYQw2BuEGw6Xtyz8Y1r4pWX/vz39cxc1dG4dpMFSNq+iIMgsQx2TvxeQ2
qSeYS2y4Y8Icb3k1bBrKeukNBQ7klemE2RpfEcd7Tbv02meYb8TKFcTnq3Vn5muROPYfJCx/vVsm
FjAd0jmqS+PmPJdFoxaoYOjOLNiKHUlHK3Qa8VB6lrDl1gXMp+kTGzTLtF1c70pIF+lPKc3afHi9
PU/8eRE3Gicz9lVoCglbteXqnGqdojoVrHXZk0gVWNPSpRw1D2Oy4p1w8pNK1i+GIxPCJ09YOxz6
dp92wUIudmp/l8EpVdX7kOYmcZNNtcG3f0UTlNnCw7x4RudGcK+tzT6TCk9pdRivF3ay5FhYdyPM
U1PPCF+LKSBxSMhvBTcCjma6D3/8ueeT4r9+7htXY92puhZmvFrlMz1d2SHrniEGZWKvXlTszdb6
Kq04cQT0jmFgDY4se1n23jdHa3SwPfMoa65i9xT3A4R2pzD2HUzlwg4EJ2vWE4K/4kWxnkASANyI
Trm218o1pVvrTMQs2PmBrdlCH3CxhnX9m+t/7bDwjwhtVuqPOZLzmfTbj4vt2cD2LOvircJ3UlMj
l3WeNVg5jBEQlfROgfNojspwJ5Bz5UHhHJYsxB9pi3+tW/DgU72KJlzm36XFH6tY0OX6aEbcauXI
j2d8dGsJI5/CRnmacw3atfbYvMZ3P71f33sbLPh/fu7Noz2NptQYBj8zT/CXjp853zaqG+8mb3JI
zHkCfhBg6KkWv/J3HeX9p/6iOqHm6cxRKOpPQIBnUrbhgm7/qYuOQe5v38gfd+XmAQz9UPDzhLuS
fbUk+DJ53uearW7IvvwV+s6U7jtc+J3X+S9ZcsK6OuBdk8sd4TpoEPP02GnrathX7WtiMKyJVto2
JWNJeYc2rpibgZ8LCt1qkG3lHUzjWdmbdN6HJ5oWnOdqfUHXJuc1NrZFRjm+mOaq/cjMSLXmKsrY
TG+CvNQyh8MOYw/mOGi/O30enfQ0sLDAiyRD0q4Ch1S55vU+ObZkfOc6R6MHhdkWR5exWI1m7Zgd
6ahgnfXCq+pluh96m3ELeXfqfSEQBsiIvd9zMB1e6mc5tJNH6Zi8Q4bwIeaAmTr9FDerzB3rb2/D
HKOES4o811v9kNCKsRm3ZcQOEZ6gC60C1ckkNk8RxyuYXvGpD1e5H7kErGGRwioIotfr62UOXvMw
FDvCgNL6gRcWoA92DeFkuqryw/7wve/O82uJXCOnFrAft9TevkzkWZYRnXubkW6XeQOqgVEsXJHZ
W7gR6nv51Hfbol5NvRMaW4lvyY7ghzEBDE6hfpCCe42SA2emnT4U239v9r/NFrc38c/Lu3m9sm6M
U4iO8+s1AHUPREhmBC7RYsuyp8F61/xjWq+z9q0Vl82s3L06U7VBXKS+kt/bjTtjIFd4LzFattNy
m43bgNB6NIx4jYt67+u/hOtjDJHPj89BBSU2oNUwfXTaQYvd8afWgvJdT2DJqMpmzJiqSXOfg4fm
j2XKikula0MzOVcAQSv4G+tA3oC0moQN+hFWzbLfdi1ruT1MXqxpYLoPIUNY/103xlVg+d5raEi2
KfYHcVAWGZNVpVq19G3VgN+eWjuUQifW54ygHtMdjgqg553P4ZeFyIrfBfFQXy9WfJbSneg2F/kL
YUu3Gy7Wk9KQk2hHS/NT/FTupi9qvOSifcm0/AE3Xr2rhvV+1b+o9VEzDnK3jduH/Ko7V3LOIjQE
kbEeaVhSvPSQA9jVsGrhLKIadI1xwXJXnpu7jLMwdrFIOVZXatoFegCzOU8f/DJDUSti81/kzHw/
kNzmWMJxesYEozPtW0j3RgsEaqG/9vA+/H1pLusPFaIU51DLERiwmDsOo/zscgZgeqF162zcCeQ4
aI5okbjH5P5QYn5nPsCYXzzqssN+9HsIilcGssBgV8xsade+adGG3JYrHmgy+8Dqy45sPUThMqxt
+epYyqbBuc1LMz3pzO2Iw2b+DUifkkfZg7jmx3Kt7KPqlygjh+7MHxfGssq9KFq207Y1PmP1TmPK
x1CjWon8/W6XcvKhB6ChvgZ9vjJwF+XYiJFn1sidfO2rFKHcUG1du2VNbwDse3hWiDSfio+peejZ
afqIdujoYEHGdOl/MqYZpIcuOo7xcmhPuWRH07Nu7DQkg+SoFl6i2xVLabVACE4OR9BqqMivdzjK
+mQhvRPHwwLvAyl8ALiOvCzr99qTEnvoDBWiArs94OemZCx/Skp76g9GWy9ycy9pZNavRoWZ+bE3
TwJCkDf56gloWIi7vOdCZTZBYU/FRkxJV25rvAzi4QocwzyjQI/rX5JwmKRXg17fuI6idxGKm7az
fBO11OSgd7/K9sS0SNlG5aw9N1SHx6SazqqveCJQKwLICTUQFqXIv/woNr80s7ITwlfJusntsSSl
5UvJ3lR0Y2L8HLyP3UdYsnuP6N9s3fCsdh38VGkZt0NtC/8W/GzNkJATzRkS/335R79JzWASknP9
XH0xVKjRYDesMhs/26jTg1gsVYBq3ELBa5h78RYwFiDNQVikwZkZpyXjbrTbTVK65YdxX8kb4UN8
I7yF6PVhHT6nso3plvz1mCNQ3faw7HDIAFesJoDDU7iKkvdiIF/rS/VXMLLpEZngR+B1340ewo7V
eJ/epcmy022hX/vye2aipcHanywzYEuRgREHZvJW6va+5Kakg9cBOzaeZDMcbaU5BhEHCJ4OO3j6
9z6g3FYQt7fupidrSUEqx3KUnpV77eOKZE6t5vyo9i7qnDoHar9ACTlxkXbolRggiBDblC69pMop
7GITOh/J2iSK51Rpu6Z51AJbo49wbJ+K9+ynPevbqYsNS7MYYsPfVCVC0G4WeS2VwlDUxOksddtG
8IxmmdLzUT9J/SL2p+dcjoqL0r5BzOPSTJRRyuskrNvVr2hjGfj1nMa3x8/aZeIz96Ecw0EmCvsS
oEC8epvsWeex05JNQOlU7Yt1i/GVImhlHZNHYwfT+o60XGZVK5Ng1jfUMKNdpN5IGsirQiTA9YQP
VBjfp2IzCprjI7vXWJD9r7R66nh2+tgVrge4ZwWNFkVZm47WfBnS2xUfJOAedcGgpXni5yOJKZoz
CwZjIYKmeJ9VjOtpqZZ3fGIfOEULoMubUKxNOPWZ99nyi7i2Ujd8l++H2htPAO0jyZtotOULIb5H
g4tCBZGG2pVoO34ZzadVIf70SSPZtNZmEUZrn3HhnfDVpDgWbbFDFwYYBrAI4SXLpCF5YJ1TVUah
O2VuynOZbyR1X8YXYdhNwlaWt01yjKtNkiyLcQl6yqAeDMKNUbrogK8sCBhjCsxdp1LfpAUiqvhD
8PFyZ89YU1MCUAtSCRhJ05fMA6eTHxqRTu4HfTYpuowdy/lekhAZ/xJCj0psTA5N5OnzyHwzVWBW
Z6KGyniHNSssF7EI8yxqbSlbCJKblJ5enKvmtVUXQXCv93wXtOlmcCKfEvXQPzt7MiMnei1RIEFE
HPhy8cbY9EHhyjXBAu5B270wSJQvFeK3zEOiHx/M+6sneoWXA/QpzvQ4Fz69xGu6D3TTM8pF8F7V
nnJvXFTfLrgsjXUiX4cJJvO5jc02pnc2r40cbhGWTk6hHq/iIqUsFWhHUkO4dUeT14vZUpB4qfuA
lre+GViCyYMAwFcSL70WcG+x8yBWR6sEE9rjCU1sHYkEwoPGUeUVWl4zuQvhgOn7SXWCfJ2STNWt
Z5pXvOgM18TsMxAFsaLtB9Kt6W2TJob8YBarCLfT9KwIKz7JIKyUTmLQffVQ5QRhURzbU8M4PHQb
eW+ZtCoXOj1q0y0SW8zupMTVaeUQH646OtYV4OW95PJJzfistXtB3+UI90ApN1ufRfEQPZm4OsIH
JlUB1h+x9lpOFa4O30D9SAF9McrssPdzSEmyX9aVhqW0a+RPNBfCcKrkVSM+Bv42jV3Ulm322VKE
SNmbIpB2ITx3zZXJwgGpAQ+FtrAuclGjfXG78oFepnmW2OzyZxMefrwt2q9r9yjSCuljqm51X8x+
BFoEM5av8nmzHVN8+JFU+q3iZpXTRZl0OQ3SiC5+U+y0vTleTXU6j0jpm7XcOrU4y3QQsmxC9950
FcigrFz/3gmk25L298cqoi5CngDMeSvoT3MhqoorH0tvea5jlxCglhLuEWTCPyL2vrXPbj/tpv6w
zNHALMynKSR7D0Bg0x3BE0scN+4cDRbZIw+ym7tzYtYPP+j3LY/7O+uhoBPpMozk/54WEklPzaya
pjOwj3Y5SUDVR/dKaqpN5HG27j1mU3PgQT/93DW8bVzNP7akYj1VDROy4G0nJ1EUCsOG89Scs2GY
nEI2WrZGS8dpnXmOf2XmqavLVvuhuYuo+qZqvv3km76q2gcCaoFyoh7Fbgd+uWI0gITFXA9nhcyc
agHxR1PXOd2/LtvTYNmrlxG52okMvXT6KFpkdDZEyZyiBCji9cTqeiFj8hgOCwYVyIRoP7Begpdl
la/daCNTOWh7iHR68FnEDAhOVvcp8vcmEBjH8aWFthtfAvXA3scldNa83QXreXEFygzpdQRD1jj6
JaDyec7fBNPuPRo6NOvjA9l2QMH4daswTNtM5VLUd1NzGpK9Ro8Pb7PhxuCU8pOvwAl1Z7ThJLnX
3g6f6FwQ5LUXT/BuoKAZZ/HETM+6U76Eu5jAcA5+LOMvBegUza5ZDu1xz5Demb5qYsDQeD7k79wM
JbYnY5E8CNoyYhpHHoawCJYT9Dmb7zMGn+H2IJ179meUFtHS+rQYYdrqTMhjKOFG1IWMWL5QYhdu
vq8ae3pguzwFX/qZPaBaEYSJZfBj3Mj75N1SFqmKqh+owP31Scp3auvFFmzcdZswarqrhh27A+ue
4CXFJu1WubFLkru2OeXRoRy8iJVUh0nnlOMzw9qkaxfgCYR2BRtQFF34JwLFbmnrrxyJcCeynxTa
nGzG1kWiCyhRJ0jucvINw8KTlzPXrx12UrtPWFKLXVAPjsDpqo4PzRXn/0+De+W2CXr7AN8c8hMz
lyJ54tVBLkene3IUc3GRBBvKkYqKwLaCpfkLl1bofawjEsOFTQZVVTvoL92stkGyHTzTgkGR7tsV
sRX9nkQTdlJVtP8XC8yfL/nNmfqqC7nedVzpzOsf1sI7B3rIiEhNCBC4o6dzxpLH7sz5IP9p6PTT
XZr//I8+iNZ1alCwuiH/idDe2uOv8NnfhJgWNwovj7jIYNCq88NqHHwPYbZbHvrLCFCzWlyP1Sk6
Wa/FvPTOrNc5i4yJc+S14vuP+81PS+G8TP9xpZmi5bVlcaW9DQyHwUQwYgDpbH2RnXBk2da6qH5o
yn0Tf9w+QzdDG6GZJDkx52/mY/LyS7Sa4RCmkz2TnvEmLFOcctcfqpZvSuDfn0nfHJkryYaWcvPc
DpY1SGGWTGcoVzJu6+owj1XuQHpXKnA1b6ITc1CPUQDDEE1yd6hf5XGXE6ekHYP7avXDwzl/3J+N
v9vLuXk4BUHK/bRM54eT+VpsS4vAvUYH1m6KiceSGK42ef73Z35zfN5+5s1DWVRyISMwm87iHS1w
sB+LofdEDoKH/g2GoqK5TWdb70AwXuIn895U3VGi+jyZlaMgOie49WMW+PqYcYVVGD3+cHl/exJV
A0kieU7Qf25Heb01Znmlx/OTGEJ0HJz68/pKKdzxxpJRSqzjZ2M56j1P5iWwFRfbccg8CX5ii/Vs
Zayl9b+v6K9nMQYuBgJpWTOJef3vu9HI/thjk53ozmqeQfqcjT/3MCsAapQb2/zj35/3jX00f0F/
ft7NuzhdtUpuMz5vRuAQopQiC/NpWGqnWn9TJ6aHw6f5kK5VG7PkdcmjC0/b9WOExgh12etDIneZ
i+leRTRY4U3GU+JZHI/fBBrLtKyaRd/+8LV9mxDdXvTNy1zDihLDmIvuxsPkiW6QMaEDT6fux/4O
E5PpRG/1WttVXO94RPcY8nrJsYdD1Q5X7T0nPOxn4g4p6A/rjPy3w9af9/PmdCuKDCjHikvTEk9f
8sSn7hytNmJTnwPKEps2sA3dLIdWLrl9743/u/X1z2u4aZbklZX5Rco1zFBFadiqlKyHYZW3vzp8
Nhr5oO/EHP4EJwUs+5cFBlOyZsm4uxmQ3xyvG1nT2iLic5vnuXy5Lq0z0EBtOlvXbWddEgIaxytG
iJ74xV0pnq9MjLNwVS3z5Cgmj4xJHHVkArYpVYrkaZel2+uwUo2T35OWAsBOEeh59A3dnb0mOmbp
+cljdn1IsPI15kYM1nKw9kuvrDdqYTOfsLwEN8O0U8e7UiaKtHOkHhkbXcwL/jI/+hJFjoa6q2cf
6lgsomgVzL3VqxdWKwvOq9Juy3JtTLtJOk8gyWi+BjoNPm/4LPslEyf+KcVTWe0sbW0gXWuyizR+
TZSzTaHSLzHO16sFsAL8IuqYiJY7+ZT7xl+ipi07m652TyYz8hWvttYyrPXc1UavL38RA5Fq5D8M
xMie427JPzR0xTOkY55EojGK/LWM5e9IFE6ou0CQSUIjz4N+XbE3c6TSPnmo/Jl0oX8hi9sc+1nm
+ta+qNd+5aRfHVqdBf2HJTIpWsZ1ZBdQgICaEe+KQg2RF/JofhMpsLwMPuN8/j3EhyZR7fTzs1PU
8YcLw3eFu+YNZMpDa3woGaF44nEawIeCnKUZ7WN9pHZwEGWMTNiznSqfTMLTUxXAQH8QxjshcdXi
ub8uqxf1CehEW7mScYIlWejLIf5sE9IeHidl20RfIR0AEUfWPR43padHQ1uvZJPop2nZB9U+SI+s
QhkA6DJOvq7hLmD6A2gQWd4xQ1L6S25WDF0j7W2MPZE81tiALAgNBkHbNaFxFDxJOsMhTv1Yx1Us
D5X4kQgvQ/WWM8gIdnK91JLllL9H16WkP+lXm2Bm8gT6rUjBFBmbzn8MUdDjq75KCZiKpSKc9cKR
6S+r/D+G+DFT18XTT0O9b+aueUUkUEOEo8fkEb/Pf7cN2UrSpEo78azumUdkDlEhUYbred5qlwa/
zA444706XNJjg1LSAtRASSCu1RD/2kvOw48ZfY87aAkvZRN+ZoeIxq+PNXUl50sSYTAWzKk5Md7V
dWctggO5yCAS6lO7N+WtxiTDlRz8G82lu2irYqkchMesWaKuztSzVe/S8l5Rn432IVM+M/HkVxcx
8+ps1YkuUwrkjIgY6KS12EyGDYO39FUa7Czc5a/0/mit4koVjiZBE2tGMWSKS47+wXN4Jc2bSulh
eOBcTWdR/GnE8G2+eHNrrRvwNzGU16ItoaMQl4pmGNo02BHopeB5kBsMTzMsNB2Alritcffv3fmb
JOp/Phv+IaJhHS3CzWmgGuVWnoyU1UdCLe2Q1WskiN9mSc80fqIsHDK+JQYw2mYGiEw+ZCJHw0jY
igxeDY0m4l1eLUR9GRGL1S5kbUnX8N8X+fuQdHuunDliEv4d+Ni3OIoymvyypPFyJkg6pOsqeDiP
o68cO+6b8qGK61w/19hQeocQ7ORNBKcUuBGYCPWxvKSMLnfRk7xvv/KLOLl4rvNTf74OC/MtsJ5B
/Ycv6hugbThdVsZkqqKtiwAVN7tz3eOMtWcSh8AT37gaPBazW5nX5+s1IzxvN4YGqKALmr9o3ErK
ReKwf5D27X26qg/Xk7lNX8X3qX6FtVzRc7Cc8ceKUJw3/O93R8H6ggkGKf7Nphg2uVRHRSid+w2N
Tf+VaashYTYmcHtroEe8rg3cqom4ltolQu1KQi02PmkRoqri0MsvzbCVjFUYLKtgP0qbMVuG4Zlt
iwTveEko91O7ZWBb9tCUZnhUQCwy2IkPerPbeMfggThvKwX8pkUL8rtj7aGD/MWSG39I+iZPgCWM
OzmgCX7vJ+8JzlhGiFbh6vfWnUArmTyoWWXq0B8PlXUQbWvjPiDnutuG+VI3Vqm8hDMUowb9yIgR
G5cSj5u/NsK7qNmTO5xYH3qwHXKHHodJ+4NieDtoFxHhd7CtMSDBe1g0rn/xPfko3JUH/lXiqvqh
FPtGCJlfJAOxniIS3Wl9yyI2pakJ26sknskh6zeMxYdn8Uv9mggBvlIs74aAAbAjhrSEzXWFVobV
du6oNx/5DgmBj/7JqzZ5d0DfTZOo+mimPQ7OjFZ06PQjcyCPxUhh+/6ycmQe+L0tlHh0HLzwEcEd
c5TxWWw2wqv2qiyJMV8lzyobLE0Jc+SMtqmpRglEQt1Jzm91jI40+zlGVO8/VRjyLRHwf26FgaRL
lUXCAW4Oz0lniq1ejyIVRn2Rs0cDCDlQYYFGc2e3z8W6X0sP+WtJy6/dBrXbPUQ/16J/K7xQtf3f
i7g5JptSEJS5yEXQOFymlHsLf7iEnmEzWFv66JK4jO1PjQdt/tFu30XSqGf4hIIN7VY/lEl+mol5
w6caSzF1Slwf2Us0sK3b8nLy9C8QT4yKsJgiblym7UZ9lKn4QLSXXgznM/bgc5X31YMY0R7tCxT3
dvKrfZFQXJKZbFJBepq+QLlDWyU7ju/xBoHHGdVHnKwMWFT9U/oWrpSHPNqoJvM9m3c1EB0ABGir
hpd/L8x/rUVw2tJr1pkosPhwO/7os4yREWSCDAk6mP2KazGGjcmWLtP9hYsP7L0VMNgh0YilPaaF
lJhVtx7ohLAe/mSU/aaKmh87oHxzXBYGQBKv/3sxAaOH1ieSmO6DSYmG0dtuOwQt4Ew6bZkUHiiG
CcAqMTrLpH2OfbTvCjMIOiYSIQUN7DwY4e0dKNh/36a/9ccx5shzQiDycnCw/72yQVFFMQyYLddz
iHOLgTLcw/Jo8SSip0U6s4R8QfIP8+UZAN65IgNbRn7I7veo6IzAA2fAyvg7lEK1zd5TgrvYJTS+
Xf37Uv/2jf55qdrNWaRWfQtX4TgPEQB6hbMJvwH4qoOF2TEEp6cFJtsGt5CC/lnowkan6GzWmYdW
70d2/18Wkjk0fOZa859vO5taKJOpFRCMlCPpBuVWxEiT7Gp/PatTGdQGhXclVdHD9DNV2HQc5eq1
GuCun4BYf7kt1qwBQaaq4xUwbk8gvukTjtbxbI132kc10GbyrqaTMseG4ZZtAldnqL4ADzDpC+gT
bX1R3BnV/NMx/C9dxv9eyM1DXhlZPV3FQDwjyQaVkDarUfOIkpRWMt10WxH3k7zEq23BnXd+vA3f
v5D/fvrNaTGh6te6Uph7OX3xFV73ynWt+A9aeSSrNHaYjqv/h7Pz6m2du7boLyLAXl5Jkaq2irtf
CPvYh03sTeSvv4MOLuIjC9bFRYAAyRdENMvea68155gAbTgH3skmC1y9TKv7OJ9nGAugA1x5VS9e
zDRtgzcu6fzr36+qL2K1krRIpLUG4YbzLJAcaAiqw1Q1cNkraQU6rIHhfHzUBvv0NnV+hY8rVzH9
yr8rPrfk21Wczb5KrU7Rp3MVk3w4Q/J0i4UbRGP7dvo4bjlR03QOdZvTLcs0noElFUD4em3juTDz
/PcyzjrB6SlOx6CIOZ7No+C5TpYRhOjGtTi/OOFM/QDmYiXLluKW5rsjPl27gAsds38v4OzFFE5p
azX6cXoaQD8kr4mOk1iyz9eMT46bmnGgP+t3crhCYOGMKiGpAM1rf05wbTg1OhoXoHO3pksMDNVy
J/3M74/qSxb726M6e3sVNWljoctEhrP+Pl7i9KkyB/VdAVSH8FLy/rBO1Y8S/RGIGqNHFLo852PP
GM5HBd0P4w8nA+jitLZ7yx302/5I8O1byomnUR4GmC4pAUbjhlgYrV0n5i4oDyZ5CSlxqNpd0m7j
zE4+CSUEpFiBSsIUZiPQXfvbCL+b6Qir6A8dxGHeDavqtIw5BhLzdbzVObLeTBO90E7GR+W0hJdf
myvseqXsdmTuCPcDxTiNh0FbVtEqHVG1L6LsfjzOy3CdKXMruxODWyKioFQbOKtb/jeeRuG+Cuh3
XJ/By9Pj/u1en3V9UzFJj6WYTPc6hlyx8IPnI0gI/sz7ULolcS9aITtAo4nI1Rn/SuFNY85M9TH1
5ya5Xr57rSq9cMqeXlCDDGVNQed1LpoeyiDJ4pJeYbxkrSgaN4umcOeZwJjXs/TnUZ+i1FCXX3nt
vo7QP2/Ff3/4rBJNs27IpVihWXojV8iP5kP/1tG7xNODYxDo10ZdYhZExnzv59v4jXdB9KYlU7s3
1fm1IY0yLUi/Xc5ZMdI36VDFkT4efJ2uEeO72lH1NYfobgIS7QOoW3RUaCFj4rOVha+QHVHKRAiL
LCfcJnhJzSb5SD4sbIXt6gQ1TuM042HsC7xx9/s3K18YcfHY2HhltNeKJOtnH+3QTKzKY8t8J3s8
6aB3CcUiwMtym8wjRkblj5jUZUhJ8KoQXPuMA78FRmPd5ZnkCujJSdMSnugv8UVzRIWGnSIdK5z6
cHwRnk9Y+JAe8pm9MrcPshdRX+j+Skru4HKBqlL2waZYWJTXOCiJ8dAXmCWwPLTUI7Z5N9mZ7mme
unID9cBJ7k5z7a/GAXxwcIhKOsyOFfbRYhFujQV0lv40S1fNAj+smd/r23BxuhGfjv0iBVTU/DXv
0JTJiotED2zOgLqAmJLyD5TIhehVLgo74S3OZ7XCAB1VILoC8a4zbHTDQzQ3MBrYyAbg7qAuXPW3
NbqC49Ow6z2EdsksXnOxGtgLkCxu+ozAKkN0ieGF+DOUWyqJEi8iCV4huefd0kA8wdBUO22SZst/
fcwXIfXeLo8nA2RH7XWTPiikAmD2FPM32Bko7EbSnUpXyxdiT3WCKNdKiYVe9aZbscDvp15K58Yp
bi8yDO67PWrg9i6lrfmH4JwSMhh+p6U5zqx4rioL5GXAgzNCzgMsFyeUhR7aJPOLdpl2Hl0nPXaG
HLgziKHYNSO0GP2HDMUHBu2gF0u8p0IETvWPAkTttDHDbXaa93SrR/Ox0BwA9B/qaBf1Fvn6ldd2
Wt5+fGRkKEMwNXWgoWfbMenpfm1CRjhYoe3fGM/FTrzJ9+i2h5xtkL6873apmx1KYpTYj1m1Z8VS
2uBRt48Y2RlEXGuiaRe/+2+XdLZBW4KGTEflkiRCMoS7Jn/RFKKYaBCNuFmxwwu49twIn3YR2San
czsqdvq4rJS/UQbIHD044VM4dZOVddA3cM78bAsQWm/mXX3kKOClGHq2RFUi4FFsI78VzYdOTbyU
91auYHPYJ2M2YcoDTx+ZtHDc8vyDsby2Zlxe6WmEWbqKoe2HyE3paxGsH8cGa3FcClMxJKMYMmc1
AUy3gdNv/w8IjmnV/PnA//ubZ2UgL1/c1ZE1HVWoHyBHg2BcGut62uiqRf1MesvpDum/g0OFbuou
vDIW/EqH/HEBQFk4L4nQr75gMd+O4kmfF+MglIQybbtn7Y9B4BujDMxcL6Qlt4yUeffo4EI8YtfR
0STN08SOWbOHubIWH8oblrdDMBce6HLuGdevjMcSaba1z1bGqtwQ27KAlHNrLdVFu4RtQ0vajVf9
ulJsk7BJ8aklZ12izThrixna5GSrM4y7xlK6IGC0JJm8LXU66RNjddZxEPsxDoaYBotKb3BK0slm
/FlIqpAmo3OdRarDSGuKIJn6f1c+66u/fraVG3KmaIJR0WL4A0XTBB7w0D6E6ArDx9NfyYnRuj1H
s+xq0tgPSxXk4X/+7LNNu47CNqqPjAhqlLATNbpHLKBtzWTWsjfh7vP3fvMKGK+HgixOEcLa5PWO
3aQ8TTbnPlaYP63xjsjxRHH/8luXwpYepGza7emx0UQ30m8C49XHJlDptxg0OsjE3emlHT/6hXj4
fYW8eGD59iDN6XT37X095b6YxSdupX4jIHFn/0bxC9rM9mfKrTqVxQsWc99meyjvgqvdoi8i1Pn3
QrVBYBA3FuP/WV3R+W1uZT53lLHhX4afvuYlJvO+ySeTz5sF7AgNVX/wWfLt4KT6NA7Hp/E2+4ty
/YVJLTF0/rrecoipnQq5tbGKWVr6z8bcXBv5/4j3+nr6iqyj2VBlMtrPnr7f13UVRC29ZYYWg8OQ
2Vw0u+audHAlOi10LeS8IcRDxK3cLh1WycTd/f2JqZdKepox/3sV52OqUQkbM6j59Gq3WGYf5vzk
WQuC7rS/RmeHzwX+502DJz5cddJBD5ZSNadqGn0nQ1T5p/2DDEgGAkkTy0XD7bTAHkpbTRnusZCI
qNONGx3eiv8YBJtEn2uM2R+uf0oXWznf/4yztgGNW2kMpwcfLoNbdbA1uvIMe9bBHo7DTN9ChKTb
SkaHp3t4XDF93sBw2Px+My+ej2iPk1RDdaAz1Pr39dezID31PuPUsJrpBPU6+gNzGf9TBc3KoLN8
ADNYH3RcYLb44XvSvno0HonRdCECX3M4XmjYs7p8u5iz0qBoQ0WMSt6vfFx09UI9Pt0gmrPTFZqX
D95tleajDbClw65gAZRkbm7RbbpyULq4b3+/jLNPsu/NOjkpXIb8eqIWnxKWuITppGwZDlsOPN29
SYTilZ7nBUXUv3/+2VlVESQpk0Z+97gZBJcxzHyqFTSN0VGFZvpao/piD+/733m2h/XHQC6PCs/+
lG17Y6Z4KQFwFPAnN5SY3JT3GkObCDH+7+/c1d89273KJBLLquJ3S3QJ1ZLRnTTjp7dMmeknHOnb
gA5u77uH8unKL18qhxXsYDKxxlOT/myx75XCCodpIsSZ0zoRznDA4NprGAG6mGQWT5PvcZsGjmmu
pH6Je/pquPalNt33Kzj76oOEqYE2nqa6gTGorK6CaicZf9SCxMEbQ9yM+lay9i0CIg0bWn8T8eqr
B7NeCcNSBqVFUqQCpObk+IWbatuq28bgHYJTOhMpMzCxXlv0jUvtTfItiV+duJWUPP+uEILMvlWU
NTovcmHLWwyZ/YNMHuz+qLjWU7L3O9eE+iOllq29E5zdUnOlg6c068Jrb/HZ1fvOvxc4KOlzuADa
pj6k0kKw32kIgr2UpZnwKuzpBCWjlwx36Qcg6Dzg8VA1zmvpYKoPUksYCKr3naouRaOixe2VJBVg
qJK9QvYG7QbcT8XpjkbOk36LkyV4z+YNPhrmKb+/QhfMhJY0naWY7NCDl76W9W/1QiqbDeiWZjwE
MQHe8f04S611E7riVP4QbmXcS+rDyD9SPMZg7oDwl0mJegdOylHy2Cbfk6Zjh5RCsDbUh0jNu0Vt
scqh6ivtay+cOn1M5/WFimZhivXFknG+wBemlEVlf6LdRJwffOE/GjNa90S8L3r9u9MzHZbo1twD
Iw1ujWdcz258V72H9ZpQCzX4HI97C4sUCB+Oq3N6CcXftkUdtag3A7OgDqu5299boBzwnGH1kjwB
CmVvW7vi03pJJPfqjnXpD8IWiUxEI2nU/NLQf3sAXRL46jDwDRNHf6z2VTcXUUH26Opu23h3il7M
kDal9tpYuzpDEokekjAdRzGgRhwluzx9JOlNoE7esWqV4I10WjzA1/aQ6as4v+3fr/JsLW/zxChi
k6tU57wcqJESknVmR0+MEaiB/Fv344QJ84xgJSHlc0blSpl0sd33/QrOvltFLussj0dWd68TVnAw
ZRGN6uY4rnlRsY50C7I/xxkTC32hqV5gLMpll9EGUNoZxo0SxHv0J/DU/0/B/f26zlZ/cBFlNkZc
l3/EmYGazQOJv+xvg1VXYc7hOAP4gzWYTtEn8ZIGXsKrWpVpBz9/OgbmWqpuBZKCcVb11LlVCHrP
NQQTYUv9i8HfSxsyL24FF4ukAyEwmAXH+2uTRO3SBmRYOM84MRoAqM5+WCzq8VSnpEQn6Tw7Oqbh
lKYTyXP0kS3FX3Cbp7ZEiBGT6t5L8XMKC0VZ4MrUC3t46WnRfuAiIttaguuT9K7CAwROEjvii/Ta
/0HBom+1V/yamx6wPkxkWvYdFGV1eaSFBWv93Vpi2ASQZpp0PzCRrrTw77F3MS8enWtxNV97w/l9
JgPJIAqJv5bR6b97h5wbceYb7HZGR0vxILv9Q+hRShbqUu6WCZk0c3W89YM5UCu0Up4Ybn9fri9d
ATZD3aRpK0PcOm+AdQ1yQWUoJb5DAbAj5b6JOdKm6epNfW+ct5PYbIl4k2Tx1bXN81Ip+c/Pn1W0
R78wB8kijy+MpsGO0Nq4nVgHZum83ykp3kNkfcfVtfH5pVMtrBBYRiQxK8glz8qMUcmrFpOMxBmJ
sBhEujPjWXbShbTubIb7dvNX0YATVvP6akbRpR7BP78t//vQc7k4xeYk5athIoCRtGypf6qGW5Rd
AWIIKlsZTKbTvhJQyE2HsgPYB9EGjTygpKj86PkXGHNnJpEJz8oc1uBpVWC9oyw0p+JQV1BMYNdl
+TR9BwmHGHpae6VKlS+s4P/8GWefanQq2y7rY+ngQ+j8S1BM96cDEsNSMRMOk2fdOogv4yJ97RZ4
2pfCK+5AIG50UYNZIjk0eq8ekKQLLhPkG3xRKM95o7XzD0rTDUGO40E60BYFAiEas1QkJsiBrWdp
kzjahH+ExZMckIolpfS68TElKUgMl7EwZ15YIE5DrnFcG7yTjB3V5rVIVNeq71qIQcOHAsQhLGeR
jMjhvcMj3O5C5tmk9EnEQqKi8ReYBYt8NuibafIgPg7KTpcdM93G6WdULTODDOOZ3ILKmHCcKqEr
1kpfpFuCoRamA3M5Rs6n2PKqfCNS5vGkOIikDdRQuxFCqGWXrtG6leRJy3xwSqiayq2FbSm+NcpX
7DUZmYHRsEmO+54UykWRvnfJH8XcEOcngifTb0JiQhB2wXkD79Fpd3G5EfNnqqtyowTLdviQkrVl
ukKwbE4LS3860dEHF0O3XpkfOXRFLpKmLFwq4xza6fFkGy/R05VV6cL+AxcJtBMwHwNS7tnnKael
HApRitqVRbdZkR+PcgKTEvQYkGeAk+/EGQ1akZbm77+sXqjmOf1QOGHTQh14Pn005FDRilad5Gjd
LHyB+gF8yyE7GM5ow84LFqj08pOtf4YviGzKCdHi45JWGjsu7ww420fHGNwxuilHL082x8DDpVB8
YSZKjeh0fe/rsEg3EiTRdiEXCDSu1FZfbaazXcVgC0VZNWkcf1SAJCuIzFoIvtf34hF6buWc/HfL
f4jJsI4r2/I4Weg3FizynpnyQNAuU7FGctRM84JJzxaTr9nftPVrGIaMGLG4ctZSPEVwxBG5mpsj
gSfj5fgcEhaT2aBPsTETmR1+5gn5wYz46ArYvmRLqCVXylsYLXq6zrQ0eWMYhefNOoi9svfKdl12
J1vptjqtOlGj6/Soiz598Peu2FTaE/wA5uZT6/Pj9Na3c+Jw5v2Tdu9LK3FePsWyN3ZEXD1Y6lNK
8T20uqfqK1a9yLqXcti89/HrtSLFuFCkWJC0sbdIk4f8fNSpiE3e98fudCAwXQtc1hnhDxNLymzE
xrG1SjCW+H2zEBtPZoq4ayGPAXzLEJfYHBaCZmt+FAZ9Xs9603TShg3sGX8hMdJZUGWnhkuBb9l8
IYEykTxwKKgWyMB4GD58xRXbydJc8jYSmPgsbuD1CBGJUUTxHHddwkTq+CfQt2bLSZRnfGglN/M/
zUiHbb5WEpgHyw4NuO+EHIVLbLvCQmMxyb0qWCnZQVHs4OrX/ONIwlKMbt0CzGPSyz0Hc2VhLtWC
n8vQGRVXCx4r861TDop1I3Ni9neFtYrGmwAyUgVoxiSTLWoVOOTvvv5MF0KdY46ugI+JEJf9KWOL
pOJ6Z/h7TezXI3ykdKex4logPgKJwSpVaonJt3tVRShZTOhwz5mnecVikhIyQCiCY0xlxUgs+dqg
pULodDqT3NNNuoQtwibq96FTT/gIWXXgQBs30MToMGXjfQiGgtQM5XPSPoxI8IcXJXhOTmuk746u
OOHgEmY0desXI0kMmtPRbVYfaUaL1bKvbiLUK2wX4dt4+Krjh+yl6EdbrZ4rFQaJQuAUm4IMX5H/
j4Bx76xL5yd/zZcGMhjdNoPJ0JMCm+OksApeibAzKU697rQp1EXch6tTvBXKp9BfW/7GHAg1ZUbp
CHsmMA9Iwe909a1oGMbIbpMfVFhT0QILiyajNdk1wmff7pDFj3cacPC9QB2yVGUXznboMjavdKwh
KiPgmUJOdLONJa6zW/6+BP8c3ny9LRaJuhLoC80466LnupqIgdnwtrinWVPfd3Bw8fJNsZZ8LNnO
ABvyME2OOu1K80KeapZ/Vs7ppw3LQCjG8ePnvuPnTUHmpXwwwoeg9o73QKGi2TTDAcpwW7wD/mSZ
QnIJeIy81TsfhMCjvIjn3UPPvn3lRvzYBc+u5qxQrHy51YR4lA8nnAAkem1QNLlCtkAPgFFsJcq2
zhHBiW+Y4P/+0/LXkODHnWBKOZlh2UfOARm5VRWinynypA0vttjq0lt8ZoQLO8of63mSl44dzRIT
6xBlHRpCxBOgzwK0TQySCYGDwB1ujur79B+CGO44+0KCGYpRgs5ofUzZmIjp8I5L0Wl2WP1ivrLj
rdbYIZQmjU6WOi1mw+epa9xEeZZa8uWCp9bc5FhspMJTiNQ6vsbB+5humK/pluMTwBvd6ZkrgE17
L3ZqdDOAo1NWFZhx/dHnremaxTF5C9S9Uky1xE1szJN+y66ugMQTUY2lwNmKCszpm9luWksEdaHM
xHbTzWRKoDD1SDx1T4NksxBV/Ls6q/R5iEfeoEvRvksk+QXQAHP1XgQziztPllX42nPagvj9ZPx1
1KTFhzVZL7D0ybP2LVi3xMYFXju3GKh1bhusjfG1HxCiOcVI1BmDDZ3Pvdxq/i2eSRB0pNp9KLCe
whu5PS2qFNMyaOus2hVFcZsEUCiKbdm4b1qC39x6r/iHbUNKmtLaTYLeRWH6ybxnWg8/RcLQSjDh
Xce8v5tnFaL3Eq7WH4mMEFhvR9zAxLj1w2eF5EWv6G/2bNnZHYoBjRJ2OQh437JZ0VtvefU8NZSs
6q3XD+JslZSzzCk7D6tcC4vzuBCjWeL179AXeBsqL0f2aTcPtKDsKQhFpj/qheMc/4hIgXeQ5iTH
UQCwZ9GKADw57HXZtXJHLd06u0nCefQh3je3JxKTA5e0OQc3n3VyO1dyO/m5mGszmVCtZDUcZ8NT
b6xQ93viHzQuTvaKnDy1qXhL1H8zYRn6G0tc4FvCCTw4wh0h018BA91BmE/8r97uXuotiRn42SY9
OgXz/CRMDhXERcy2ndhCsjmsu96h1J///j3+HH1MS8G3z/FsKRDyk1QpLZ/jBEqgLH3pH7pFBblh
ZM4zvzZp+Tl0lej8EKBLCWlZIgvxv0dU4dTqraWVCl2BKL2rUFwpICE1kq0fjsO6MZdJe0gIUrAe
TuKOdNKajUliSo380mlKF7ZXXy6hlMmAS0K39reKWThyte/J8hCFtyNppv5/zELF/Fpr0bxQbcBa
NSWLP4J/P+9A13k4WGkmKtyr3hXF14p1kpkABHERYUw4YDb67Mtb/Bwqi3gb7JVmlbUrvLUEDpn9
Q6l7JWbh7NmnQAJqmd2o4KUTbY89V2v2/fCWaNhp7TyZx/pytF4p6wxgbzFm5mHVFKtB8uDNQFKT
PWBswB4J/jxAHOn7cDmS9dUfjqXXJJQPiFBXY5dBUlxlpIbVn0HmhQGB4rPyo8U1XTpDtWLcoRE8
gck+3ITx88nI5+Vk6VQ3UbMv6IwZzByVVUobXbrla53spjSrxujKS/iz7uWG6uzLKvlN+CPOz0at
WOhtFMQqG3O4i8N55bPzKZyTxpn+JrxDtW8aTqY7jdqqfVIo92P4tpA8wnVw+DrDhWIPJnNlqdsC
RzZ9VNRdlYsVEdcRJpB55ajv9FbjEbQnCRN4g1c6tv5nk5wP/mfJDd48srSB/E0993jR7AcUD7kx
k/d5sZj0MAENUcfcTkyiAA0Puq2cc3VzaB41Rzg5p+Hqx/IFYjjbKvHaIvxAzgM4/7yF1qdtzXvd
q4djNGmzmpeaCOz1hIJm8X0tmU2fZsyrutBVqb5tnHLQhpR98855snohYL4wtuVDeeJ8a7ga5vV1
pd0Ddp5iC7obHNX3aYqSD731EnGzyNtSs1peW2J+Okx5ugRUAcQyaAT+UGNpfa5KRyVTUQIndJiE
lZK+GjiAoht211J/gvvImu3EgEvDGJ76Uz54xrjI01cZxvqMoxgygXpbgZbHpgN4maNyh9fU/n0p
/Dlgmq5TsxSZ7o5l/BBZSGpD05rxE9cpOt0ykiBSCOqDzyg61Jbo1gsYAxGTs9YLdkyGX8VudxpW
1LB1ssVNJqFsm2xWD0RTjY5v5zPydPE/zsrt9Rmy/uOsKDFZohU1rd2T/eGsmFV6qa6jMZMPQgll
0W4JM5hrHqtHWCz7+DEHCwT8S1C2anvj5xt6R6pyJ7wzTY/vFfO+M++Fp3yeOPIdsCliqqix/Db1
xuTeNB/5M8m6GDl/kxVEQFC+moSbumc2tto5pMIYoAdmx3g3yl4HZPa0H5qdKOXOUXz2VcrG9zD+
k5r3o/pkIb+tOfypqAfJQ6nuHlsVIIDni1c6LNaFqpbaWjPo8FsyA9OzO2IKQ6bnQiIfCmPJ9kBd
T4vQ3KNlTSewC8nArZuppie3bkhsjYGinngOnJbqXcC0cGG4g9fl8x41zfvAd2O6KVwxbc5pyXIi
weuUNwMysUMphfpNWSsqI5voZaQ9MI4QjPtFW2yOAk0ZeFUk3sxxfITT/KCECUvlycdFDefbWTu1
ubaTxAkrxh65mBMZ98fJ9LABikV7xVffKmtwiuNcDtMplTzQ5mKz4IOfKfAakSUV2o7eXB+BxI3k
WUdfZWT4pmELDPt9jsLV0qxZ2FIDTb0l9dYId6fsioRFu3CoQYJH5hZsXIWzzfTPvw0EhcJX8sLn
hovmrao+YwGcGCQlQ3EgJGT95ChokFqLjFYAXuris6U8lA1oC3NfgIhL1nkJd16snXRuVI7e39Dn
eNFt/0/4KLYTmjT6bPiSJKe7ZcpOGmLnHYM7CXrtkQZiDrwDEjUBC4ohcaTddPkhLh/67nE8PevX
okO+pptni/E/f+zZQKE7lXKdyvF/Do+muGWbGtSVVi/ShHVCy+yGDDwc8xrogzhbEr2TIsE7zjJ5
rvq29in1rl66LZgKKKQ8PXWnNrcVf4QBHfVGQefCUfg4b6+sal89ox/XPaX1TVRAIFHTV/PtIWnS
sYqH6shDWmleqXj1uAJCwuI2vA5v3Ho0GFi2UIgaO1mZmzBKamMX3sGPeSxrVzweBLhvAkzKonbN
9L0tN3JNIV64BMyYvKRVBvgk4ZgDu+emrB+syIPgA2URuFHJQeq2p0fJ4EccN0xFxsSVtNnUF8j6
fac9+WDGk7hgF55n9BrMjZEdfJDFXfyYoFZXCPuI2eKykILg9+X+Z0efBRQxikzCClh39Wua8u3G
pHFVVLlcTpUverpN0d7lyjwA2i2pZEFnexN+CgcmzT0aWwh8dFWJtcJ+bVjPR+1FaSwntHYar/kR
d4056/NnYWZd6bhaU/l9/vRMMn6nL4yLPV/ThEythzbop7ducDUV0cYypRPpMGpIswTSFeqG/LkJ
HptgXebvR2t1TDelfCMDhqbZtGzUjWxxe2UBWxzAEeSVyRylj0JLR7rFo14QD4Dp3MNNKHI8QeJV
0LlZ6ynSN1O/qUv44mvi0gBGg1/aIIwjQW9EM4Hqo2FGahPtDjxrLhcHASJcSacK8YxZbnLwPzOC
fQICimaF5Er1jmPF6HYKZ8zIPo1veql6YfwXRRsjpfgmFW99cMP3xYnBtDKygqHlXfjCixjeNsma
qdSVDeNSU4ZPQkLRIOLXpsz699OQuriWB0Webi7oHpJZfLLL52C9m3B96sjsWsGvxEDYlLtTuIyE
eZ5uhNypPnPACNlqWHBnr7yUl5bU75d0tsoIYRvU3VGaLukok9/IxoSCnNocRvtkUsExNk2BnvSN
CN/PpcUN0IQlNarY01ZG7PLAfr8k5cfgYvpODDBhMsuHZn453r99J2aKsfCUJOqB+L8CPUPzHvRv
ar6D9/9obGEi3RxnOENsMJiUDaa2kY1lTTBb9Yjnu5xm3aZvmxKtS7Kd5tYuuYZPUS/cNET+wEGm
TAxmEGdLnJHExzHOQuVQCN7UMzfmhvwo1CsMFTOC+qaVanwny2YPpst6aHlD3WjB5owpIFzSQwfj
dH80V5EBmh5MjBePj4i/MpC+85bTJsNFrfEkNmjjTSTwuyo8WJnX9EI/xXl84cB1mNabpqz94MwH
ep7kckejdjJP0qx30uNtuZ+ABWyJ4GdYQAMvvPn96X7pHs4WGIbUyEIkU6Qbdy6nL/ogSFL9OP2q
CMmD4pY0e3me1QuBD9OwFW3Z5UsorUV32wBGqp+SDOj0QxreKdiBpiniEHGiAjr5OdEdtNCh+sAh
VDLF0/j0x5wohZ3U2GJCJOasuicxo3fR3IJcsdksauhclquhKiLRQGDqeOiAZ8w00zlVjwpHfM8s
nhGk+UeyIdW347jShw/wSj7RcJNSBqaPWNNHae4kcxOxVoUrMD1Qp3+/UdqF6tJkLZj0ZxSZaBr+
XSz8wtL6TEuUA4Yfu+XE/1GmKxJfZVd6z0gsUV8JvraEp75dnow7qFHZsFDUT45t2kJFIq5Gaw1v
F6mwU7wRMXmfKtgVYnoHA5GAPrhhTDvw1ndxzhjLnipCNP7oGyiiPgXkytBXOVnFMxmPIoPWwFMk
cRFAWrKKV47Lv/+xl4oGJDqGgs5OmWJwzlbGorGKQhFjhWFl746oJhT9tWJMoOq7eGT87JFYoAJY
Y200VvQyx3UzBQ5gQt3GybbKWQDuABzK8Zqzem24ZXdnPZhb/VnGlT06dBTwYzf9g/9cvtR32FhJ
KkgsziC3R02yT0yaQ5UYEWjlT3A6k3ZXMiMgPYae5ZP4jj9hQoo71aasEUszg0mXKcmDccF/+fud
+ClGmPbdb3fibEEupbqXM5k7MaxyMj02tWvwkxnJM7YMTwWxvfl1JDi5tKYTINpMJgNUwwGYMJ6N
bTI0Z4p5pS74qa45u6yzJS+QwFwMOpeF42rvr8YlBz8+UstFn2qjruNDRMd1nGNxFq6U/fqFmoQ1
iiOyzilZVc7bYCaejWOV8NthQOLKptfWOaQ3i7w3NyxfZH2aV3KDyBnhqMR4UrrxmxXPWydcG8Sx
8ZppIwOGdzMionWvxh9xsMGAWKX7Tn4vj4RJRy9N1bhde4K4iPwRnq4xE6R50JmOKqyw0CcioZBz
M70ZiZHI3fZvUq9LoCPu0P0doq1WPGindlaK70qwIHBqOJGGbG5Sf11EV7A/l7obpmKZ8D1NC5nn
eX0tnMKgM+Jg+lR86UWa+latO/FP2LcD1/QXTByjwVPvzZh+DAM5cuDc0iCSmR5BbkMfKWDe+8Sc
0Aseu8XVYc/0hp6v8N8v8EwQ2flGpFe+P9W5ojPOgM71i0ls18+Sj8yN96Zhq4ffv5ppLfztJ41/
18ojJIBqDIRpxhMscAu6Xw7Uq52ln7Cd6Sv4du/PFI3DqW4iLWXjTyQoArY0GTf2HQoKREDL4/G+
ugs9ElpfiRImZtZLPSvGe4itFBQ6w9hqcEUFdvcNzMcyIN7YlprbVJ2dfJJ4arR6FK54Fl3lLYOR
uBwxFRNZ1Maz6m7qqOEQ4QTkQSuQlKfK2MTxWlHw8Meoowj1pXnSKb2dX6Ot/5S28VdTHtAqVWRV
0c6/P8tPmQkJ0wNdoSQBKSjZ9+1nMu+ncFt3wJ2xvSZrky90m3jB6c8ymGbifv6WZ43QiVZiyocK
fcCsMPFVko83nyRBRIvdo1tR1Hki2KPv9hv4JyEYh2Cm2AxSOEcMj3jD/w+ey0sr0ferOnu1lb4y
asm36IEtkkeT3dhQlsO2nemevIC/fY129FPcN935b3fh7L0uakNWmpQ7j8cTLYQNdFO267dJXuzP
/IWSLFBmYf4e3SOlpX3tyHr5yX/7/bP3Pc+qbBBCvivmoYuarjVjY+mV5rNLUTAh00XHf/v9U764
06iTHkWXLHRv55AVs8zTVI148p0n/yXOwA0d44m+1sTyQGzkRJkDzNtCzH2l4rpY1n//5enpfz94
RPUoK6khf/Vjp4KYukKq7vz+Xs3fmCGjl75tKEoQ9rILgxUnjIbKL3rKZBWAAh1afaZanmrcBPLO
6BdgC9tl1a/88i6XsVHlzW1C9jVFBqAj0qfQ2HWPSEZ0eZFH2wjN/rW1+GJdpU0QChlxqKadN22z
DmG6XmoM3hGdFX/APfYQ+PB7adhzbX9VrpjU8BeRCgA0S16Sjh3iyEKRBJuqYQz0qjYvyWllKdsY
yv99ObNAA0S76pGAe3Q7JIm6vuhFRAVsRqewMxfjJgjwXRzP5dtwU/9lXgLBAcExOUIPJVFSTwOH
/YnHX8I0iTn0wEagWpcKOxSuPNGLe+W3P984cwGNqhZ1ba1OT3SispNt1CFNwb1Qo0A0DbftbnKz
sltrdVrRa3FRFL3ArquzRU24QmMHAA7iYBmpy9gRxBlWFL9eS+ruyit/qdRnWZ2seRq8p/MzUXmM
j2WZTPKIbYV1m9qmXGZYyJHLz0R0l9VymtKC1btSbCrT9PN83/z+w2fft5ScBNhxnP4TNk7fnX6T
NTbadiA4G8LTFAZBUTsvSTSXi5vpAU+Twn3x17QnX/lxXmSbPMX6ArLGUYDEvYgEcZiBeSUw+yeT
Y1IAInHmDUZT/2P4IPh9ogSFqFJ+nqBQ2TEMMGuD/dPsl0fq8RhBJbUfnH8y3Hpn0rjHH8Rsc4y9
vg1ceK0IwrSYgwCoVZnLnhXD1SmRugrG2kF8HZyMk2hNGqStI77HYgFqnLElWV2xLTADI6/VX5xQ
/s+mIACeYdfNNGYA+ULLHahZTPLhYl5buS/eMPSmmjUJT1GHn50eU7kyhCBTpwmnoRB5uCBhF4bu
/zB2XjtuY9sW/SICzOGVSZRUUZXrRbCrbOac+fV30OehXSrBusBBw+jGsSiK3HvtteYccyRAkP6r
Pb4RfEL4IomoyhFNsN27EjbLVFjz3G2gofOFA4SyblVfHzUVBgUuKoVJiW6eEulE7piup4Z6kDNX
kq/0ebt0G8XcArYWwiumjutvWpT3RrkV5f2Sv/KzStqmV9HDYICoHifgrxsVFUXzazE98uUW8XVk
Qs9yhLh5Rk07+lP8e+k+K8UP/Uu4zT9Vzj++gHayliTaYKp5o6vshRUYa1Qh9OFph9Xgpcp408Cz
qEeOHyBLMRtZyV6sdmG96yZup3z494px9gm0EBWrFmNO3uCTwmDu4tKQR1M9TBZHWQ9ohqnvW52D
B107VQjkIZiRmgy05+x81WGGPSkuAGUQu25KN038vn0Zq0D92WTerAa8M5f2nj/T4u837L9rPFlc
0mMIlLO01vFmWGyS6hZsu5jvJOg0GARjXJeGlw4PSrITJDLvbbXYqF4JVSbudohuZbBe4LzNV8Up
ZSdGBZrIjmZeVYipJiZeRDle2C7OlFs8o4aGDlZmsPftaMVE/JhmAlcsBD1i2J2SOcWWCYYT7kYG
ip2DHsJwVsfqEbkXoeLJhbfk/O9qMlNUJOQq2p///lcJUpaLUBxlfKD67ND2V66UiaDoyM66bYSp
cDtaV/0KFe2GzwGHC79/xHnAke/WAgSnNPrsGUSOCobmVzJC5KvtqvLBzP/7+VPPvs3/XeefHu5f
19mHs6ZMlqD+mWWUh3R8Qt4lF79nD3+jgrMduwfBRP0rAmo8TAUBGZpLoA35dI+q6ch06VFNOeOB
B3b6qWFbiW6RxWXzrSi5yc0MgZLzIlj/4tpMnAz0GQyzY/uyjrOSW237769zphXKD//X1zlRCR3N
oWiLnK+DUDN0J7/U7Y69zhM8rdj1fkv7yMFclfy69JJc/GT5a81ZKaVUyV2o8ZKMHloYzon+zJwY
mLRxve6y/QONhEuyKOgl55ZjE0UUwc7ydwWMGAtRPkyRdgAYO5J4dBsjloUYVD+3qAw7T5JdlZ1W
2hYuATvIPZI2SBd74VFMnaze5fJrrz006e0YMXIerkUhSDBlMIkRAn3YTiI6n1FGr+wki6OA92K4
Wrgqw9rI1bfrKLrLgiINimVrccxFjYjuHGi0Aq00dMf+TT8GXQlCZ0aFAZQKWgd0LAwTJtNOKMxe
G+0UjtnkLW6X3s/gQztH5DFHhp6voXBAZaw+4m1lryONjwOTupk1hylPGN9NHA6zZ+ndNGA6O+NH
vKALfF0Eb+Tvh9ob2vm+iD6b98pBTT6kHplQahmgRaetMwxXRhaE406pQns68ninWwaH5Ggtv5H7
36UuSFcUCqWn9nsx0EMbHXqyZUYgLrSG7BbcUb0IRBFxoIm3JszC4orgJhMrA4B7mNe4VUU6S2S0
8LaML5V0NRY7YS9FcMefKE2nPijTV+C6JFy1hk+mIvktovUoMKeGvcvAPiPGWn9MM5aqaTd59KP2
dRH8+505c0Jf35n/nqCT5b0l72jWm1hjCZBUrxbuhN6BOj1jWrxV/FXgy3T90GgrW+K6C5LnXvPM
bqfX3LJyv7o+i8t7zveC9utFnZQ9Fkmk1ZLzWHO/Y3lnLrc1WqO71oEFbXR2e4icyEQ5AXnGledd
rDLpuzaKG2b/8iO4dZQmnaNprrAGRUuM+ZuJX/Mh9KVLCWBnxOH/85XrIOapiU6LSBOMca1kqJSA
QSJZkdDTegJPUOUDSOLWMeBlhDWYe0VffcuXVp5zWw2+dooxZpHww0/t4l0jJlFuNurBKK+7qHKG
aa9oH6qVucbsQxPHrEE7dLeSQapiK8jbeibvZcInAx5jKHdi6hMNpzjHgrn6A4UjiZ0cnfq7i1e6
PkknhQRXaq4nWDKRv3UERjbrpozltZCoM6xpXpP7TI1WSTLZI4sfkTPvqD0tclf+lMe9Qa6Hk2Qv
qGqZIOyJ68lxLrUYnjv1ASvuhVPUd7KKxC9pUoXpqioqIIa+ruE1HmeO3qgJyfIEDuwq08OirtR/
QbaxicThNsmuF07+s/92FeHFhhv4VEY8W2+5zjthX34RyCn4dtM0flUZyRbVP3PUkwpRrgxhQUNN
A+24M2cnT7aR+mllBAWXN5zH1SSISlB376rGhITwC9FAlc7zfy0cr2VayRW0tvpR7Q5ZUjnTtC+m
B8wMHF/gjbpFuB+7n0NCsBe2naAY9/Hz6AEAYygwI30qCKdmdOcl8N4kqLgxntvX3HC7fHCSrVEH
KYHkk0HM4LtJ0bcOmq3OJ6E8N54SwatAQ8RbYnZJU6SlYgRae0UrXip+WwYp7tKVMN+a/L/7xk1C
1Tmi4oUHya/sMQ+bcxh9AuGyobcUdAEVZ+x2Q/kbqr82/OiP13p8yJMnbAF+L+wSaRMhGCnrrUIB
TxbMkLuGgB6VMKx8pQgCh9LWoF7o2M9RKTgDsjK8R33xY6hJFIbJNG8QCPZ++WiAyG4ZQm8Ivyzt
zCPaYY79bgxoYSpMmdYAE3hYiXCoOTGbzw1mbH9paMZseoKX7fi4bybiJh2aDzrC40uN3DOHwq/P
xMmSrfXGMBgi7qVeJYd2cRskuThDBrLo/ZA8XFIhyclFWeQdOSyCW9Pz6378jYTNOIJQ9AmU+Pcm
on+vIyl12UbWYQZKXOtkvT62xwr8AA7VhLPTIiPYJ67HIk8CiXZl3ZrH0Iniw+LH6luJj3G+keIn
HjjLbm90Zz0rCLPD2dCKRgAiz6P8S7vOst9p+GNWSGp/qGBkJm4/rsQqNT/kwlb4NUy3c29LjS8M
ro64ufA7Jn7kLt/U4U5N3OWm3E43w7Xgam8TGkQIssaItvk6bvbDMfiUtR1pwhrLDab6MDCT+3/f
E+17abaW/woLyWr//WbKU0e9zKUkXucnScTLlpv7adySB43sl+5C8qKQQKTX+86A2b8tiluhSTCc
gH1YWq9sr3LhjumT6mTyDY4Opd0v3d7ka/XHnbFCF4v9er4gDXGpP0rAo+K9Ou5H88csPffpQFlO
aOvsCy1RX2NPNtyj7JduLLhjUKFDd0L5vjbvLw4Yv/fAvn7rk9b6EqlTMkU8m61HR0Wks+0JfEs4
I3hsDPZkW5me8FxvjIv8jO/7y9ePPlkqy7LKp6LIV8VavCwA7fbY9Ci0iIsI6b856mZpUIZn4yZM
PxEPe8xuVBumIqsF1VxKSrci0P5UNU+uglb5cTEu9EwjnktkZ1nj4i35m6SZvLtJzcXj6vIHBYF/
jFb87NYS43oIFpQr2mchPfz7QTyjT/76oSdnEzMdxj4y+NA63zSaM0nurAGAFl5EgpXm+g4X4yRc
86D5bMnAbt8TgDHHJkjpDWZgnjHgjkxsy+d2uul+E2fFnGQOjosdizbN1YZRrQNiNVEvnKLPHKq+
XrjydUPOe/LYuyVcnyU4BAVB058RkZyrTDAmiYEFxWuosC8VAmesZnyupTGkZk6mf7NcCyRWCbKg
sppt17lnDbbMmbhj5ZWK5FawcTdlAD5wDtS2ISKCvpIrhD7IczM0p5VXRp8doe8jATdeyuF9fNan
1ukiw4372wy5jEaoz4rUvB3b91UCrCFXHYkmgsOPtwIbG4CJ6raLrtf5NYqpGtuVM7cBCGUzclvI
IqbdoqGYd8fsGrNsyS4zXQ3H32NJo2pX8rtYb2O16/Gj05ZHUNH9VhO8MC6HIuzdRgfaGCArEpJh
2C5v012MXqjZ8ZLUvV9zimEOZv0ydVhH5nPHC3z49zN5/kX46xafbGGDZs5x3ekr5SMkIgiiTORG
kY8K4aPwxD1Y0PdqvNDt+E5DJIgBryQYIqw42NBPnic5nrt+TDU+lJ4L4e0Pc/4w6FtGKlHACn1E
hrQ46Z1FicLGT9k5mtR0l4BU2roZfq2Dv17GunH81XRRhjSyukGWDhNyV6SMRrCgg1uWuyNVkaZ6
+mwXn5ARx3fKtUCVfxdkLxVP5KGm9fsM45LEnrTP3Na4IunZJN5YFD4lcqwbx4z3Bg0XqkM3+zVI
/hjahNo33a0l7UWkME/QJtvxt/VWZ69VGBDqHfrVdfcrvq2ad1BQWhgk/S2tmhHGW98jFbz0G6yL
zbcvDwpyxeuaTANOKoW+0o/9ys3jnT5u1r1/7FiE/7ekJJv20qHj7C6s/vd50km7d47CMiLiSjrM
1GoNNAlXkuz/DUismzF6rsd7WTi0OLSbh17nZR8rR0UQVh5GnSC1yZ411wKHE7+NC+hw7VbGuy7c
t27SfCTydQTvSL3HB2V2D4vu5CDDcEuYzxNx1kzDdEBnTGL4sfLlkJrYJ0tf44z6s5s3ZeUCdkA1
fNML+0saVW19lr/dZwVqEbMojRt9MtswlEROrJhwSLruRvMqQ4Bo3ELzFgVKpt3TknjAuJ1fNy/K
NT6mzjNnn6oBT0KKsRDL9yTQxVE3FgfG4WEmm7NDl8DB8E3jZKDt1438d+kXjvF2lPgHg0DaK2kR
xJAbikP6s+4/Zfo0vMUKM7qbVNjXP9kwrP7x30vJGaUV6kP8wqQIrTrE0wNw2kV6bNYTdJRup9K4
zN+qLVuri4d+/tkVgdhfj3QNEH19qNt48ID+bp5wruORE+ySMUXlrXnjx33RXdjAzvRWOJMztlVE
dhFdOm0Dq5UVc55slENG8Bwvd1bfKwms7jDAsgv4HF3uLwYjtAfjV0HzF7qpQ0bxfNMFgGHsfkto
mnuxUJLOPBt/X9Zp1zdJ5MhslFbhIC7czj/6zbTnud3UQJXSD+FifMbFzzs9WNOiyNSpQ2f7Ed/E
wVQFzNW0G4n21tD5JN62zqXn/48K/+T5//Id13Xor0VWTTUh0+MRw2hxc+S75RsFje7vsvwNPy9k
Z+1eSSga4h8aX78NZOU+GjY90ipoU4/5u+BJN6hEW1zk0wwDcXX8fE4W4kwOqMeefsnyLkg0AjdS
vZ+aT3ybE+5xmtvOvx/vczslcjlRgT5j6grnq69fpK26pYgxI6xVbdBvSk5SrvoI7n9VKqzINaYX
l3A3f5pWp3fPlNZlA+sdqtWT7fmo5bUZj6umGOV1eBjcsXbodd7I+JejLbU88WQEsg3VjejqrYuA
s3gTOn9galaAcaDejubXf9+I7/ETMJQQOMOzNGizgZP5eiNMcZyORKfJK8vYUj3JH4gMxo45M7D2
m2o3shbl+yRH3tfb66HQvnkbsSMQB70KKzlxVLh+bCXd4E8YSMkkvDN6NrubS/Xj2deePhLdGnQv
2H1PDiL50VKSpkCtkSjrfi4dd4muUyneCeId4U8+Amg2BNMTp91Ann3tz3BnXifyV59L5Ups7xuU
b5aP+pxD74UN+DtPCJQEpBgEmOhTOZ+eXFytSDT/ykFiBD97FP2ujrZtV0FhTDaJdhuXjnz8bYVv
o+rObHUi6mNfIgFe3Fg8BhI9fYd+oex2MJpdTXWhR1JRHtktRHXDoToDzIquFsZVwPm6NMgFuUsv
mQvOdF2/fouTB1QyxqSTxpFFXw96JMFXqEIwHXo98LIWZTNG9JV5LIDtdIumuvBSnjF1ff34k5ey
stQltwxu4lrFmD9i73gX5z+b5HYergmt5CSJzAa1xYKHOoeKwJuxAkSRnv+M2PkHxrZ7vQiIa4iu
K8GmUst+Zdp6OxWc1fp9eQnBdMazoosyBbe65l2ZtGi+vj0ihpW4KAGJrAI8bbgxx3uxuyUKTeEA
w8OITv6HkLmDV/tjIG2T+j233qY3yTpA6Unm3aUFWlmr3K9LDKGjFCirdxsZxulzqGS9JEdxt2rS
ui1bwgCOod1kLgGglemroj/2jyHjpjLFfU7unTeDplCuIuktg7CQgzsmaJrGW4EiiPtLXw5HlXoX
97/V8mXUcCMxtBKtC1u68b1+JZlDUSTMNpJG/N7JfYRsEY35yGEaYw2RfKA2tEOk/GbEHIr89H7Y
wf7YKbwkZJVmhH83bi14crIVrRtYaar5IL2m6VYUwQs9SD5/tIj6CnDZ30ai3bzgZOBUybhVfGBh
SKSdaZGPl/+a8gj2iGMqCIggSJk3Eh0zWLQwDfJmGwNCSVUg/tYPY9nOPW1JByan7NYPWcoZ3xtf
2CbSOUWP6k6KfazosxF8cnuUAxUqhe7Fl564cz8w3F1EK5hrFBh4JxXoIKRzN8+6eOjKe6t+nVRa
HpZvpnfFQx3txMqfx22Bq3Xtgjite8QQgipe2EBbtquJ1rP4FGK5wZq6ugJXovacX7ciBTdSr/WI
K/9YWGsu7DLreeDksQQxAX9XEmlofqMFl0u+yrVTeJ8LpWxGgxH3BONsKjM6WquQgD43QbaMevrx
MVuu2vXUsqf53/goRxnZAeBo3kRzC/x5Nwk39NzcPnq72Ghbt7vvF7oiOkWgaugd+e9/FTgg4fo0
mow1Nq3W9wTdcIIGQPO+SJsJQ/nltsgZIYgu/dl+gc+b3w1dQ1hoDQ/ZemavhOuuCSZzK5lPefUc
tZ4i/ZIzj625w32mkcyevhXpY6XeoosWicea/Cl6rAjecNMO406C7j9wJAm+WnBEi4j/GMzJhd/y
3C3iRAA5hFM/56D1v/91i6Kk7fqmFlbsXOXmL41fj+9VCA8h7Z/V2l9q1MhkILroMOYDA8ROueW8
MH/2Hyi8lR3vU32VXh15yRqbfPBdBxHm4n68/k6nv+PfF7muk39d5EQHt0CYB05mvk2lt2PzETmm
PmIibESSh3ivs2CRXcHO4KO5WKkUcj01vyFdet4bCiiOA07t4QAYjNCL2nqqmacxvwVNx6TsD1dt
CzJlMD1r3E7MCFwYZ+mlMvXsw8HKuI7PLCgnpyiOVZtQisMsHpgdMQMVPsj+JPsiyZ1xCXo6X7XD
TffS6S1yR+1uThhPzqxMQcEgaTfqnpB8hj5ToXyPJyNVg0i9rz85G7yIl4AN3wnba+jjX9d6UjzU
TdhM2AEJY/HrHxn6VS1GnLC39Gvz+Jy0L/X0qPMkzzFoAg09otQd5M6ZHDWjdHO1fFOP+PQtolDw
Y5FPTF97mDGcg52oubuc2ZhKsFSYBnPUGzW7RXtQIKd8MxZeDCTPEm3YIfFo1XUgGYMxvgDRPWP/
Xbd5JCEqM03KvJMnf2oXxRSaSTwUcLLIoPeHB7MH03RLWDCcZLb8yW5pbEQ+8kYW0XJ80CQPc6+E
fRCihmeUHuYT3fBa4TMMty27hrbB6ADSLTq6hbkg5WM42980DTxOb5weLOovs9t05d7svHx1OnLa
T/ZqfW/km9W1BWKr45wpYoyUnBL2QxDm12ybam4PemDJL23JIHECH/+jbTykd65QYNG7G5Vtn7zS
h2yj23DwR93tfuEUUJ5EPC+ztS8XV0js+WUiNgnhJowEEGkfPYS63aVFVz2z+3+5rycvq15WYd8I
3NfWS7OdIrCJ29JVi9HzT465L/Ow4OHH2KZuPojqWkVxczCC3yGdwVZgbDnRwxpfCBdGsYmTPpJ0
9FTmoFEr8g4VX9gen9raoWmj9z6uWOffS6J8bnvj8LSOt/WVNXxS/bdLr5mTBV254Fnmf8i6V30A
8pllt2p6FOnHH3RCDi1oQwBqnftq8P+Ya69l0umq9/d1nL6CYp8Z2dBTQM/MojLKaA63QBRhgVJM
uyDOlOU6ec4JtJDRA6Oy38K+/ffN+HMO+3YRNAdX/68G5+CkQhljjWSJrKAR689k3gMH4lYgQcCk
m2zijY5uA8lYC5ENtp9ycV613uvTj4cbo7LU0CLiqP115Sd2KwvDkYdJXQPeZ6/vP8Z8p4L3L71c
fluszWAGQnJogTzZkV/jn+ls6MrZrjFfR2HXKNeDRqXxMbab6uniin7mUQG1p5KFBqsDV+jJ3Wly
uSjHshcZt16Z+Sab7zCmlUFKB2RDzRqhas9+CQ/TI2U2I6Kp5cE2tHuYKSkYj0UTYUTDncPZiOHF
M9NHiSCxi8HpZ5pL+pfLPBk4akAkeksim2Q9iklg+/erDIGYAy+Pvf6TReJCWXFucf3yiSe/WzZr
nbRYxBnJCNUJZEhrR70RbZoisA9jV/DF+/IZY3P3GO9zL76PHqqX6d64j4DpCes79lP4uXSOBAcj
u2uVfbrsMo2aaU1aqyemP/l1zg2FRjWqNynRhjgIyIHsnLykRL5LKtdoHav2rP30KAXqEUQqsSIE
pA6fwnQYj0HZzdT2UI9a+9h4y3KN9p8Q9WpytclN5qBuN012J2k3WRQ08n5OblmJtWTPkMA07qmr
QUfYqhL6caFeJVgtEn7vQpVswA2lEkTGVTY6enuhM2GceeBW1iWLE3Im/dsRVTKUJexjQG604MMf
/P3KQwLZoXWtD3U3vQpXzXXxzotok+KJsmCL2/yRGqIrHESr7Wy3pUskUrOSH1nPapszhI7uaX0c
GLY5oivDP5tuZD/moESJgoIeqOhT+zYShKK7JVIXcHwd2HKntWzrUOMr92qoV6bfPclBS/DMo+aM
4K7SDb7Llwur0RmwCCb+/77/aUxWW6StVrQ53z8JRmhsOmN7uX8ShodjvIXUTPyPPYwP2bjXOBNP
t6m2z/vFlufrutokyKwFW+o9BaAtU1ygK/wt0MYXzzjaSeLn2A1NvxWCKii1O1110TMNebcX66dx
fX3tJgivitIdfvIaoxvK6Qg4Yr/RqM9mXuyVS0N6e0jAfLjDwpwy08eL8Bbfm9Q/Ne0fBthEUI6P
FgfPgvlk6YyNJzR8lqMgrmy34rTXJYCbsDb3Ay+JuRnHvXzcVbOXSTt58kEJR1PCKuOX0j6llYLP
fSWIcPL1zCYYQ7eyXKv22+MOexPeJnp+iI61n5Joy3dw+p0SwLzLQGKMqUCIFd/Upr/MrzWjRdyV
y5uUXyl9sPRgb3ndqPeAYGDv8v79WypntjfoiDp9NtZ35ZsCfV6OmVEew/6g2fENPLBD9XrUbMmy
9fdsgxcJzMTt4haVTQBpsIIaksMSOaCWmUlC1Zds8bb/WHF1xD58LpthNcRczwxgDkwu95ci9c41
h75c7skaOueNEUmUNofj9f8kn91DSMf0ls7yr4wIaxquL7hhppdjYG1Ac8R+SOSZaI+krl3cldet
/2Rb/HIxJ8urNYt1eowSXgOHfLN6dGW6zB4lOvozr1O3Qvc86ftoD7/TegYkLBy0SxyDMxZCXkUT
nwvAX1P6PlOKV6VTX/eH5sMiqdIvrqTWE5Q1GbPLHXlxsM/mjVN8qk/U1UANYrq51PXYKhe7zxgE
BOG1/mY4Yf6n2K025uKPt0XplBVs/fEFSr1ElA3g0MKO31bRz4t6wWx1ZnLw9UucFKuhGUYjjrQe
1ynrKPFsCL/X3OrwWn6kn3akO0Tyz0X84B8Hzfcf8L+bd1I4kI6Yp7Kx3jx4eMXik6BsQKfdQOlU
rA1BEhUIVfhwSEegGSMjxuyQEirqRYPPDLt7qd44k7vKAd+VInnIukrOSgBtMgTmjFlcM9xkNYux
CBqm2NbgJWscnhMAEXDwrkJyRwDxr/oFxIAgS/nS+fFcZ+vL03HyukTj0qdhzResXq1bAcZiaSea
N4b3EBX7AyQ9H91vHxCV4tXOEKTdhtHQhg7WTpXtmhROcu3t/EN+6X/yHCScBrDzECn070VIXl+U
f/0OJy9StkxzhMpifZGaK+EV0XoyoIS389ip0Efftk9HV8rt8Y7wjoQa7ZlgqG0xeXPsycE6Bmx3
l013Z0Q9X5/Kk8pfTWS9i9Ks/+Pxr3coPEUPWTSbdP26YnK1Ee9peYG2oJ3psnz5yU7atkuWV2ot
VkBigZerXvQ4g5Gma9Wu+cQErtRiEC82tibNtNP3+j1852GsTDtX9sfUs45u+otjsnIw5RejXftB
tAb7D9wC6KwL/oid+5PKAGsLJicL+PPRbmOvZgYNlRsgziphTgC0d5rThO6cPMam/++f+8Lrjrzi
63GiU/O0bCp+7s7tTSfn2ABnxF02nVf9yA6ynfqXKuEz2nN+S0vmCIPLikPMSQ8ynsnskwY+cg0J
2aR2BJ58vsEBYmV+Rlg508B2Q7cUcg1RnrCcGsM9QoMq963M0JtR4VOKAmLchrwS7HbJ5nipqjzj
jf16jeuR/q/+mjTEsbqs10hjiqaM8QBXe45QeLOWzxPzFk9hUeEye7YXdMAqWNYfgK710FNbLwfr
BqYXFtm+IaQdRbRmehkUqKdLvYUzU8OvF3rSs1HpdMeWzoVWCldXqY4FP3d2lNkXWz9ag89dEZ4x
FRZOFDwFEpxEmzC+WPOEbKcBkF5+pSEmGXuS/XC5MPj4cxj+tppYK8WYGfT3Bp9YttGw5AWPl7U7
Tt5R9Y3kqp29RPUQ1dC9iICFrtIR5HFunwG7kbSrBbRdZ8MH7El9lj2qThjr8GYMMM6Sb8X3qbAx
Dj09qBUApen7xNgnhauYbjN5WYrq/If5yh7aPiYM8sCV/vudOTfH4wH+70udLEajtYzwplkWRkfe
ZXfaVTE4TWWXg2uOHnsUz8P4ZtKkfDHQ+xv2BKwFc2PukBTxkD+OW0pe0wOlRiUEOmqgjkZ5nBBB
ayMzil/kSxz8c8fdL1d8spDlE6ckJeWKueGP3ba5DXe5M39mtrbDpwpIL/j3LTojJMJ9TDcRyRaT
Otq7X9+foTU6MRuP3UEVHxMGWmXji5n72r0O7hEioL0qJJdAvuNPTMT8drTheLWdSwcM6jbk/Ak/
GZJ8YzenN2UGmJ710pqek3I72BlJLknQswpX5BgItBYYlGbMWe5E+FCmp6XumCJT3EW73tjpmKPw
CFtvy/B4EQMri9/3SwNgk4iXTpQREpw2TatMAigdVuGDGQe5iIOZ+ePvdrlWUtEejrsWWZxK9nBb
foZ5C1Oqp1Nk2nNK1LT2Wo0PSkfcYiDqbjG+FNa1Ej3lC4Jut9M5vCtuF7/X7U2IKQFg8Zz91o5+
qIq2FsPlI8KmbW9aAUxgDZ4gSOkpEC5Jr/lHIe0trFmo/NIyiOr3StgMxiahHE39Y7FXmjWT74j+
RNE/42TwSCmy6SGJyk7HASjcCpTxOlGQ/OvBOOAHJKm2au+pDsFr/jhmezKM5dqRdWwYThWR5ifv
lfkKUVzFmLrD67Gm1SWCgzdPd1cytgYfXALKr16pvNZyekijO5WzYPphDT8lbdV+8FcaC/K2GDPA
riXWHnO6TrLKOk9riAdHXpYlb0W8nZIgSx5iKhTgWLMbPjFd0oMp3y8W8jMSVPOro3wDaxpepghY
PNl1Mhjim1YideFmtg6TuMn65yV+NGkCq9H+2O74JJWM0tzL8k3V+8qL4Hzkg72I10uxX6BOGU/w
9bON0WBMJmF64XiDoyyHSkPTHz7CsbYznuy826jCuyHdk0fQu6KvP5QCU2knJQ+lehT1q1T41IdH
k4b+zJTyKODl9WRArl6TvHZzIKmvxMDmK9Y1Rk3qNjRYYQsrNllpixuNwVF7F+PbBTNy+jPEQjSt
NBRcyv0d+tt/v8ZnVjoeblXhBYbYhyDtpCgfj30d9pMRPii3+mb2hi2ZEMDnrc6D9DDDJd4nH53o
Spa/wpshLnLYfJifdQdE24uFOkz004/8M9ljNAdbZROHQJlT6aQnXCwrvnfZv17rSX09H/OljcZj
+ECc72aRuZyn5VF80jNb/1GIbHhuTyohjTKkrrQuVIAD2n0kB5cv5YyV/OulnNTQml4ZYyFb4UOy
xao2YVR6s4Aqwg7GtMocHcXyAMGtq31gvUq2AS52oZdwRrDDJWgqEkIg6N8Vs+KUTtYohNED1lfM
RdH9ivjbhSOQaEatGETM3z0pffWdwh9NV1h8IfcLEGluHO+g2seyb7Q36iP9lYTBOaQWX9jEHwLT
6pj8Axpo8/Va9ZNmYd5JFhl9l37QMwemL1/hVIRbMY0qBSWJuItz7Wiv6B9zu7/PPmomUZyVODZf
tUR4vQ+3xVuKW8serwvFrrNN9hDWSAX/LDucknLzOsSEQL+pdrnh/49L/X5QWC+VeTrnftjUxklF
oGbGkR8jix6Y8Oi0VDclzYfktaBZW19ZFY5oX7UcpGc5VssU/eb4Vq2pHfYfrzcjMz/MH3kzjPJn
SzJ01NqCyTty6anQzr4jf13nSR1Q9JOitHkR8Y6QxMOpjtkJwyj5l/KzVeEe2yTUpHQ46byP1/PN
LRk1ResOn4rgxHqIzNGLoYSDTt4zhLTTa4X4g5X8Ttjk7MuuUflq4h9rT0VzoW8axe/yZ+B9tpOS
ozMFETMZ4T6sg7gOCDb9f5wTxbXe/VpwGgbeC4piGfWIfPrQKLOizHNp4rITN8BGCjTyMk7ucY+b
SsCQWGaU4148/shCqB2PpXCns7xLLg2bbLnRmm2T+QQxhLpddF7ZXx0FjxvEE1d0To2r5d46ZC/L
ZlkCCpIMxYRux3e0OqPqbvidk3iJ35idlWMAON3lJqebgUSF/iVtea/HdImYgfFlz2Yx493ygUCH
Hh6PytrL1OAAFEWy5VZ1iMvmKD/Q5eRfQoGjhdoPvHm2Gj+HNRaLdh8Lv6b0PnpR7sk8dLIdpE6z
JsWmuor0O8XwxiLokhsq7Hy6ivVdUl4tMflYv5ZkP5EOUwQ0O5uLA6p1Tzj9Bei6y+sMyJS/7Rlz
FOdVZukCAyra6vJv8z380VwBETCflT13X7XxdiYvf3oIJZrYne5DclGPbsthHrP1pY7Gn4nYtwsi
PhBWPwzJb+KrfFiaVa4qHAYArkh0w02bu0P9mFW3x/tua+1HIBmLGz+J25U8cqdfDaqfanSn/emg
f6waojFAf/ezuZ63IZirm4yA9ju8L3gjwEQ9LRtYKoz9FA+AwHLdbFJU2ESYM5H8GZA7Od5OUJV3
dPru/r0/n1HcGob031c7fdqrJdGHuuartTsCFTbEG2GOSPfxvFFHR7lZNbZw+m5ikr3Y9RoIXZZq
A1AgKql1Jhj+2SXq1plhN5dkcYRnCCjJREZ8rfyNnFrO6rgkIjkzP58ZjtLpqil9GZhWr2T0ubGH
sclQMlsNwT6ELIfE3WUGWhUnMVypsXmpDPxO6Q58xIr3Y4Lx3l2LP6HsHYtgr6bX0mf5cykOGolX
xYWWyPmb+tc3OOmAplEvjGXIA9wiF8a1y1Hf1sjlqzcqRlHC+X7Br4cXlr23+zkQHvGBzi+SYB+N
9a6C5Hz8969MWtGZVwqxNkC81QH4bebbtlaa94PIE9xt5oRMAm8yN0BiqOQlA+6vZ0CI7G1NAnPg
lBH9Yxd6gUJEFUvfg/leJluOBoJlj+QbWFuLiKBl35KeZfhHaUsM0Lhs2inIp0BFYI/kQglY0xFu
LDthQ75IGd6Myz4HihGLbkZbcqSF4CHgxacR3pa3YMoVJPkWyYFXC4bExh8YvXDCY+7gRsH0C1lF
UF8ts1eqTkkZvysb11q2ifyYIScGVfEsSbv5VW2ILQTSAeXVaVWXF9XFXTL62nsYufLteGdMV41m
o6hnMppRSkKSQxYhoaGJPFIfS8IsDJtzSxIGZQUYyZ4nTyj/j7Tz3G0c3bbtExFgDn/FoGRZlhzL
fwi7qsycxfj0d9AHuF2WfC3g3I3G3g3s7iJF8ktrzTnm65X3Ma/m5xPKv6/jbLWvTOr8YTMJnKZJ
sUIM3dwq/G9M+ZnG0ywxHV7FFbZapCZXLn3tSzhbwE+KEdBa5dIIWszlDGxLI7h2rnkTPMzi5Tax
W6ak05WShzZvns9+soUbhUkUv/YlckrTwz4wVHmaPSkSrv30HrpGNj6G+onTwFrpqNNjlUZ5kSIi
1Q1kOVSxozmaI8GhWFWvdDnCfNV3oBFuQgI2Av5RVVzjv12MtXFvxq/mwpqoISuIJIlvbBVMFvsx
f5HU+0x5VOEIofpZ1USKnvaZvBoi2CleUNyO4T4SJ9uYXthhFEhqWvH9RM7M+8+P/ptSFhBiGBQi
qD58FepZSUPq417SI2M6GjMaz+t9l8jAiLA520+WNaFRlURDmMTSG9HYWtaqjL05whifiB32d9rp
HoO72TwmCFV8f1WNt3zqQ0mRn9lO9nxtPVg34oitEaxYBGz7SILoqm23Y3ADcpJIKW2ZguO/8ma/
0cR//VnzlvGfSmfWKsMoNNp0bEN7CJaq7tQCZ1onfzA8HD7ySoqepf5xBjyT8bL8+aF+U76cyc7z
okzfjHPK2QGzTeOROoM10fWJxLVa3oY0ykACvc3SVJo/i8TfdMTlMIxzPAcLzHHg6dmJym5p974j
AJJZdtc8n9+wEr7e1tlZEg5o1uqJPzHCMd6G/jxxUoTqfC/pVxYcocKm+lBJTrXuDt0jBRkldnLU
cQBAZbcRrxt6vhuA/z6osyNlLISnsTR5UDMqSpAdOdmgPFhH4I7jlG6+18uoncHUByQi/vySPktY
54Pf4D+SYZINwsbu6yeiV/JJy83Pp9Fj/hh3zW14V4p3smk3t9OD1G45e0nNvBlqflOyYDss8BE/
85TQ5Zvrjj4WqnQEFHBRWz5nNin18ro+7LuVe4aEU+o0ZjTjuXh8iEhz10/ixMo9a+nXDbI5AqCl
bVC+ZcKH6v8dKYUZpJPgHVUisJq6/irqmxxu92nfabeRBeziaGVHARPNz0/x+0/dokAIyQZ63+c2
9Z+Bltat0IZlMEuv0eIivGmcKUQusWjsFLht/wtYA/k4RHGaTgoImnBJeKuFF8ut00w3bC0HzZn8
J44yV14wvJpvpneCGWCso/rk2HQ2DGMlh8Wchqju+bpOdwkH2eqRRGO65+ms2YAoGMC+00nR7hZi
/LelkFoBRJPf9cRN220z/hJLyhv5QfKX3dqUl31OOr3LF+KzTVmGuS2Takr6j3Ert7/JElvkMnQL
qSjtOUSRAjlGK8fMSI+T1wbku+BJio4lEAvxVvE3SXtDL+PEzsEh+2ju83aFg74N03OFhhY6/lLV
PEVeWHTOF0K89x1NtMGtmNiEB5cIPm16HXtkuQqxodlzV99l+WuKckeAY2tELxzg38SpWnSiq8w1
zmotJ+WiHZ9y/X6q3qLSgvctbNr+TjUPk/JcwECusl1iHcaEROWrb+T7F6KhGNNF4qbP7alDNoVp
KPElp7VTzmdwobHF5DYKVmzsAfbOkj5kSUvQwhMZpOCFn69qKr5p1OHjm4/R5IPowI3Ovgq1GUxB
bpGsNW6DzYxJp8XnJa5QNZi4ukpyi+y5W25r+/p/UHHCMR1uVMrJwEts0D1NTcVzjr5dKFK78Clo
Xq1pIHr87uNV5qwMSi/k6pxNjf2YGEKbo4iMfLd1hd/m5EqLjmjVwCPXl9q0aHM490Qb1f5euxn2
gye8FIi2diROKRAJnZRg3eaXaXR2Qz4web8UDYtctluFyu9jQ1BjXO+LwCI1+jCOKpU8jurIkvO1
CTQYjMWySm5qcSXzhpaYPefwmYJ90AkpHZaK1EN6oqheAP8hi19jzVPZ1vot4U4OcKhuOubZrkPC
05hbOTzUzcMo7pFgWZUDixBSD5jv0FHTtcLRkmSI2Y1M8gAPH/2wWwZe8JA9CpD5GBcoQKVfUnNr
iS4K65K4xd5Rk1ckN/WtkW3EYJmIdxI4jz15BsBKjnBMcsZQk6FFtO453iZ/SM+Fk6WTDmotWs4V
EcEfCp1aZQUZlmaBPNzk/jHehdNLBGXC0G8ik0Te4kZu78J2HyiPCpRlIaM307wm/sOJaC/+LsQI
Lqiw3xKvIqRwsInbOlUL8mkFYDeB3XL+v5txJsqdb0HgXInX+mDfLhAw/DUdExYG9ws3aN3UWTly
TAD1OENG30R5OdyE4bJmz+lWR2SD/TL2IAu9dhMoUhd/tepZ6aZoX/C4Y8q5NtK/sRXMOZU0kCSF
ox3S+6+LKxTm1Mz1UmS7Z0/NCjz3rORGMSQvtBdSmYzWzrulXv31g4OvgYqbboFR0y+aP3W+aE9B
iF+4Y+7KggtF1bJAAeFpZR7ELeHGHy3mWzdpN4O8yXuK4fGjnIuIFkzO1Qe9JY41Ix/r1bTWcwL4
lUXv23lMUzBFyezxCLP5+ussNRxC2UcObFFHttY96lBpNRYMUA+ipmSbss1QUPB0t4pbH0DZOKOt
QmJCscMBdIsh5TPf5Oqm5htN+2xS/u/Ozg5xERltSWdwZ42rvfDERixy04KE3IZgw1lx72gG5Quv
cw2KEMRWbxoyKA/XYJzKvL8+31z9ex9nm6twlLqw5Ex3rOfO4RKnnZos5M3pgXD7cDXG2yZYq/06
Hu54nSWVSxBoToHAHvs5gcTiRkFPqa9OtVcmG41wNWfeqMcIUalYAor6+YV+o37nsek0dSVpliqa
Z59rIrbYRAbWhJ4DL6LDZck2nUa3aMcw7pQjC6IzGyzL2G0pml7lNlx+UFRAcAhyFGXQXBwYJHWo
EzMdBIztTOIBP91OY4+9h2EAATXsYTPu2aAX8SLdntz5Xsxn7e/wmAhzt70tnOk+XnJEzq7SzC5f
JHcms2SD44PKfL5LjlBfG2bVznw3bMyLVHOl1g5udTQf0t/0gG5rq6y7FzyBvSs52jZ6BZ5aJFQi
N0IHRMn38KQTLGxoO1REPR5WGT/QQW33gvKo5S+BcUd0zVi+0WflJDTvbOZSA5nLSe2S2defHgL1
Pc1uu2mjhRva33nvmoUTTEcOSP17WC1GRnq/KawrW9tv+l1ffvqntu/frW1Z5XHl89PTGxTlSbMw
5MW484dDAMlW34fHmGMt5hGX2Jn6b7q7Noi+STrgBkwDdxYoy8t5feh9M5aawD9W0kGp110NzvbV
zF3+Gl/BsdB2eVfRt2Ayx390sttxo0VeEtjVuEnpxktbakptRGsDjIa1o/y4MVdE+rzoNL1OTqct
LMOr6Nga67Cy6ze5W2hkVpbLacAVtzjZ4iJdDriHTyiVPO0Xcp98WE+0S0wcxlT8D74JBHlZGRu+
vaKxFdLXKXheq75+o6L8+iDm+tE/b8JITpOfV4J1FDsHeRWtP4IYUW8mu/A928HwVIYnjmVS50k+
khrSpxfKLn1KHupxQaTkrrmJ7GSXtU7wV4+cQHLwode0KLGuzuK1OF9+xsh77WIk8Tw/IG/vBB7O
U0CGRb0N/VUpP/885XxDIvv6m862oUkyD/jYt47UN8ub2XZUbFAW4Kj9Q/3+RrX75Wi6QelRpK3h
6hJHcVrO23+qtc0irj35RQ4d0o9mA7ATaouWMFS2zMaIDiFbB0B1r9WQv6mCc8+Wgi3BUiWZytnZ
exhV0axH0zrWgwcJ1M6eBjxCdNZ2MB3Ke/+EULUz6EYhUXjIgg35uQM6e+uJEGCDXhraoHvUAdMb
MlUyxcXn2CYLR9jWf8tN4qngtog1ztayshaZ464haL5pvX65/Yu+wlDF+dTr1rGHHyL+ku7MHT11
R32MNtqxeOyYd/+AmbpvjtrWv9MfTjW0PkfJAPrDyQnsbhndKaRn2Q1ap3rZ41y5NufMT/Druvn1
Fs8WIqkpar9ruMXpfk7AUt3gkLhkjq+VVbcqSwSM2FSWsBHkZyreDz9/k9/PeHMdULdwN9Px/fp+
5VbL5TpLfFQstgIQ0L+ZYzAiHgkUB3pHATLBwMXfOfuqMXN7xpXf/4leuPz9/93B2f5FjMx46KhR
0WZToGojpFKcUnE6fxkctb30QsMtnQuMK5QHKT1ctpZMawhMXyXWwb/NQc3dSnT1ZFkckoj6BzvD
RbktkMt0TmNtYn+rk8zarctnCKquZvtcQyzXVezlj9UzPJd99BZ9wO5ARp2ScQUb3NGoRCMPThbT
U7SW1xwC4VEf01X/gi2kegEf4gYPqje8BuidwfPGNqF1+okOmUWc8xop0d+Tugjh/BQ2nLr0MAeL
XHl18xT404M7G5qtIGpVP8b+UTTs6A0/hVM80myQ/zDLY/CZC51EdCTXyAbfT83/fTLmmdJ26LKc
TXfkHxE7DphkcBu9nTCfWesUnX1HcKHd9+SwuuawqWGOlzRCFhwtmcDIeWp2/iZ/oFTk4PJulYXA
zUN80iA+aEv+/VvYc+qL6hEU+w5Sq9d2jbKSQ69BVsdBPdlmPVkBTvOM3+fnB/rNocqU0b/hQaLx
wR7/bH7utD6cypoTYW8nb2rCuQXyYr4U4zXKdpQmgGvEguI/+7N8e4rWPajg6m6KdrI2I3uVj9kD
dL1s+Y1m/Ot9nRVx2fvXk9xm/tHcla0dU8+e3iff1olId2bXz3Cr6bawvrZF/mZH//W6Z3PD2PVl
J4c8jwpXmbikGae+6rfho+72bMlw5i+s/YyeaSBoMZPGT91GWp22EANE47EHgLPRiDpBz2jnf9m0
GVcSFT+1l2cDQBZV8kNEDdLGBV+sr8JEHjAafTotAmQpjdO8Vo/kJ94BckPW0KU0IRwZS7c7+45o
JeLsa9+vHX3Ny8IN1SUctGyYaRXL5xXRttOraYK9c7TSXwWKN9Yx+pcdRnhzXyu/ORCF5YNCyHTi
nfxVkP+BFSFyRLqhxG7jzVJ31ptIhk7rheE+/hBF4CDI/yj9PYan25gmprJGMNFES5al2n/ufzGo
IEPrupv6s12tAaJTHwfGlEx9xDa7Q11Kc1QKqRqcJ/jT9AflMO7rbJHAnFiwhwh+pbkDw9svnSl1
ZW0VGzZ8KJHCe2LDzGSL7ROEOS00gVAlhNfvcb2yMLapu9Ovnwfetx84kDjMYlQJOV6ffWj5KNWG
EA7WcTwEb9GxucXqkjgcIWjE8n13kQ2ugopdcGXES/I3cyhiVwWmlgoeyDovubWiOTZAT6xja1DY
fZqaTdO+WQJsg+xDKh+k6Q7tjXKCw7KUfTdUbKFd0C0ryQ6lSNudpEU2opVfSL/0ZCH9RjNVgBr8
RWnu9+QRHJ8sslVZ76pPznP+3gSr7rRN/qbv1e8GCCmYfsFpJKytK+ik1KwwueGNXyMMVqqlvm69
+sN6q3knjyeRYsqjlrpxTCdyU/XATsz9p5dGfEkzVxBuRkgx1uywwdvps5WfpenQ/cxbVJ8o5RGi
ivUa1G9PSz3c99K2Ng5lvvI7O93WmSsrbl5v02jfK7cm+/8HRKcau4EKVxcMWLeQFs0eZVTFnULR
eR5bT2dPMC4yonix8ABP8gGgP+D+eAmLx5+/kc8xdD7YFZkSMh+Iwon5bHIemsjQ2qyzjuF4B+u/
NTyWvdNLuTY8+QkBGOKm/B5O3UzweiyQ527kJZs1sLzthrKgjPkLds2wamJX5a/OjZE4IIAqEeWx
jgFpoMmOzJ55yu1/S8T1ofIHkxo5MyFSssNVSq4JLHR4KG/DbmodDchitRTL5c+/9Bs7Imqjf37p
2XSvj6mk96cWce+nmYD6nr/RVmlNZ3puToEOD705GlVfEQuLKe/JADuzm4P5aKzYOGG7azmW0jcl
gS+3dDZAm3I8DadTbx1P3v/AQ7EAwNCkPhyuymV/zWL2uYW4eNngpXgQmBAvWtSVMc0n4co6qoDs
zNtWXKK/mV7ywAWnnvh3vGvgYcFcHJn7rABtx5hywK1mrNEThMVi8tg/32irYEUHJ1vULwiapxuw
Cu+q6qRkqwuLuHJbTLzHEh7PPqdsERzRbkzxRuZTLxbWY117UbMROdkQsOJ1CMg3IzHp2tYcvI7j
QsDw8szK6dBN5Hai3Ifvhn+XHuMtZwaA/PEze0UKWRsimhGvK5LXsBt6DvaBeGUe+6YlZ85lSfT7
JD4hVTp7P1VhyqOmUiuLb6DOg8+YzRE59dKVVDq4g+ErkKzNMe0FZO5pgw9pth+V01JqnQTWVOdO
f6J3ObtyX980XLkvWq00CWWgYedl6lNeT4I/RXMN7wkLN0f5VYD8+4ne2g1H8k0B9t5jrhn7ZWs8
DSSQJ8pzWaNDxyOwrz+gkRMKu4hTjNABgTPHqv3LdltDBqbeZf3vn0fe5wbv/LP793bn1eKfokMm
pqUWD4J5LEgRNPdddKPortXmdp3tu/CuE5Zmva0sh4MSCGmsIJMnuikZMcylJ1K0/1SDlynPbeEp
WO/ju5S+Y7tuK4cWRyus+viJVdnvl6CeJd3hUEXV2g+WRbhUQ2Yf4nL/dkBl/xcqgK+v4Wzu7DDz
ykYXWkdhizu02PYH3Cnr0x/rPdFget4EjywJBQRcsv3EhTEsrd4mXUhcCX9+fsLGfKWLJ6wQfYiz
GHDFedU1bX3Ou71hHg120Rrt1lWgvWjVKhTWY0HoxJMmIq5nx4an3/I9iu0su4xdP1/qk9uJXlrN
ehRLW4ayK95lN9NHKa3Zf5/ENS75IXNFY1nntyoW06TcpWgbOUGPBMN7HVif5i4KyJXuMnZJz7F1
mNTVCX8eEHxh25UbbMxmOBt5xhTj2dz3y0ViMz8gjSo4VmM3qtwq3YWyN2pLs1hhaOZcbnQPxolp
ypOA/+q0ma5BsvRLNASwSqrFNNx1YgfPh5GsqUEjDYp51Med1t0L+poElCpZhXdznSB+SBb9ttzE
2SLdCGvTnaO0FY8C4WxhZyFj+nnVskVcOFm/yGFyYNIyFg38AGvhm8uUcHFSSEq2y+QrGFSRtJ1Q
kEJPRY31n39ofJkn+g6BNKjyv2x3agwhJvFtwD3hTzq5cGUN/EbM8/UXn43EXq98QU5k8+g/zkS1
Zsm6fNrqa5FW/myTFVc+6KFrR2rtm3VOgcvDbKUpQMcueliB3J9OpWQepX0lLduMQ810ByfhM90F
MWGBpCsr36b+Qw8Au2wkZV0JxwHOOJyAbhF/8NWcyFMZ56RMY2Okmyq+ER6Ttf+7k5epZZNkl0Wc
EpMeX/jGIo7DeqDVJaz81gtA5/MsaYpayO8ctXAbTEO8kyuD8Ltzk8J3BKeMKj8airPCQRMngmJ1
pjlXXLzOWjVUT+haDrbAoZJ2h4S22pVSR/59whdNp6tlYhInXn9/GKslYKufZ4XvduH/3tA5+qOa
0inrWm7IFJlhF+ELSjthdHDPKeUGdURJxe6P8DhMg93Wq7lZYK5YtsK/kFX97ncbb6jajNearJf9
eNYu8OGg0BSdL+K8NhaO8agmbVQfrdotjXWRnZw05y2rH1oqUHBaS80DShELiHYI63ArDxutXKrG
0hiR125k+trKPRrx/rcZQE1c/srTzVivytQZ5JXmbwc9snMB0ofr991SpTgSkNdTOOYNtf1bZa7F
H0KkoeikTHfqV6cBl/ZoF8SQITqXhh2isSA/TO0eyejkf0j0XMviiFy7kB+n7E2R7n9+UZfDUlbl
uQgsQqlhNT8nek+4q0Ld16q5IkC+ljyt6OIOjs7J0YZhIGGod2Vy0nQvOsECunbQvux1fl5fRdkj
IslGBP91gcbNb6r92NZUaKLbFC+a5lmNO7p6saT6ldxmttb+6UCOwTw2qpuscuDQ5rT4vJ8fxGcP
7Ms69nkjSMkUmoiYk85WVDHr8krt+5oKZa08kec1/TbzbcF4xyb1P97lirDBJdVIIz1YpucbLi6Z
utg0hWdUy9jyauuBvoV01HY5Ntqn0yYfj/6fxrOW4g1iKYoFAF+pfaLpZ+8T6UtB3ob0YgxIan/r
nXBnDUiNFprz80+7PH7MP41kWw25DPyW84NWX0iFGedifUx8d64Fayf0x24Y3o4KTXotedCoAkTL
1jHNdSRsBsKoPF9dJ75Xp3fqlnZE9PTzLV1WHLklOu9kvDEOcZWelcj7SIysLpVriIWja6B8Sttn
q7s1dCBgK6N9Gevbk/+O/yu5TRG0+AddvdeMjSgKboHEqXtIKdBm6p8Aq3LWuTPibT56I1QRnd6k
D4HJoWhvfeQhefwu+uhz97VKDhu6GPkxaO5hR6bUl5nateqRwnAU0HGpoP1d+a4u9ZoyvBxCV0Rq
8fBXz4V/YmHJun9igGXxc+uOwUFCp+5ppZuZRHdN75UfLlSRj5tV0OxeqN+UE0FOD6Cp1Hg36Tfj
cARa/PPzv+yVn93V2Yk0HvtCHQq1OibScsrsFgLkKlf2wbiZTeIuiKolT1Nb18IqA4EQeVPsXrmF
ecE/G3BfHszZyB9MyQ+ChFugiBfetUsIyEcZLspCp4oCuE63LSd4v3LRix49HxvbVBBwhsYYPwc8
ENmsiJ3MKBfEm5D8iNGbOZ7gb3gExTJRb8cToqx637AJo0frnQY78Kyxs3++j8vCtIwUlFsB+w5V
XdLm+uM/5xJxRCgaJ3V9JHwu0jkHuUGx7GqnTdYIwwhMxk8orUgZ7Ze/E+3og6AIfRDJq9HTnmAZ
Vssq+BWqCNx+vjF9fvFnbwWuCDBclY+WdMCznYRunDpC8Zr6WHywSR+c/k3LiBc4sLBJD9BEVlPF
eKWLkuyr9lXWb3P02BDTjyEhyKdFNNAy8MDgBKC3WzcOt8VBep4Ywwa9gLG5kZFeZcF9qoLg3MrV
K/kVCaVOgC35VgcnFTqV7orYUIt3VYRXW67VZD+KwO+aZx3U0EiRQDMWfbyv9J2l34mYRsOJMCKK
KljP4uB5KD3WV+gbVy1NV56NcdYmmURJHE383qxVgDfonEI5+lwfUmGHOp4M2tiLp6MUPs8Zf7a/
qEUMWmivheJt1JcSJnKMhUp/9a1dBgFxYIBKTS3tM6D5vFogW6MfYfNEgh1QHIcbGNoSVZCA+ZPJ
28tP27Z/CECMY1mq6xsMkPIAkbN0rwmyv1lruBOZRQYgLbzW8x2WSl6a0qfZLNcl51SP1hIfxwFF
DoyF8I6WFi4gDlvDhrgFziqsoCTl5ZEdPchOvMmuJ86bl29tviMUmDgkvtHxD3oxWtKEgFheGvui
8QpxXwWHULwtx/tm2ovCM94CBR2acIvtrqj+SM7pPptgvCzYubKA+JugXEYulSo2ctGd5duNfldH
ntit0CjU0AQFWyPwN30IEqjf2CRtDRQ+gpZnY8vp9lSuAli7guHM83wfz2C+lqKz5Pj3wZ8SZVd9
l0MIJDkc/1IwyyEZYBiXOv22Du8H1J4NGCkyFASNrKyXliTm0olUmHqLEe/kuKnR/Ac31X7cho8I
FmVO/P0qcq55dL9ZNXiUFDJp7dKeuTDQndqg1c0kEUEd+RuIu4mFd30xISRBYb+aIbDVHSG1Na4a
lKqvV69/Wc7RJYyzQJmJIURUc76YCrESdYZfjYcOgn62LKRNjPIVGUVQ06HC6jBsTWqXqNBSQstW
tInydRmRN3/QuwNJkmjSWiAv5S+jfyTzt2mwp80nYlFxRNQjLumf1W9Kg7QnEAt1ayjoT+OeV9Z7
Ge2WHMIXeCdpwdkFjrXd30UP5QfVxbZ4DDhS10TJzzFpGpYYNI6hPdJ3jF3FsNXotqbXLt9PxcwL
HPtNmO7UT4gClf1oSVkDAfWJGopCeqcU0gtQ9mmx6cRHbIvUQm+nZFeaHrJwesFqs9cVzGb57QjE
idw39jWPOqZK4hagmPh/snhZnZb5lkQ0ZGaIwOkft/dhukXro57uIAbq4/sI16TrVrrEskMwWmUo
aDFDZMCMy0ZeqNxMaETLPraNHt8vm1Rq0QGrsk6aklz3K5mKEpHEY+El6e6UHo3wrld3tRp6avkc
GQ/AaPjTsBOTUHRlT3vZYPr8EswZ+Utx9GIBrUfJSsJTOx7m0mi9kvwdhHMHk8JpVZu3FP/hg5Kw
ej+ulOhaKeNi53J27fn//2fx7vUsEFskw4fB3Av+RgTktlayQ+zVoZcBWgrf4sKNUTvKALJ+Xp8v
z2tn1z47pgiR0PtWxbUbFzltV68lTwY4YMMRpF0aIsXZKG9piqyDdeZa2epynZmvzuDXsfbSHj3X
/qOzqJLOr0eqjdOcC92+gtzAZh+iGSpJpySb1hW93HTgG3PuJf78RvB+fgKXpYWzezh7+rGeWPVk
nOYnUMi/muE1Jn8MsF6z8bUt0io059MhG3aK73TibFs3E69oaYsBPRkNuqCkbCSn+/jv1bXvotbE
naGWnneW5mfO0NfvQmXxO6lJMt+ZSg8K9wnY0iWmI2VtIKNUV4PlmdTLO1Rsu4p4wJ2QbYJ2K+MS
8fsnX3pL6mui2Gv3NK+O/3yrWh8boZpzT/7r+HFaSyvBzlfATSeXYsNV6fLlCnH2CM429U0hSEZW
fj6C6Eg++M7w7SL+w9xFgE3hJNoa4wGt8moJF+bqpDBvTr9sXuer013SkP8CPjovg6V6fjpJPZ9n
56nADEwntNbQgGrFbZHuzPCfmlyHZdMts9alnkwZTKepPv0vyhpf7+S8/qVEjZrlCgsVjUqEA/ib
JeBQiGgntvXlVtyjWMw/4necwAvRE/2lVi3Au//5eaxcurPPbuPsmJ0RmD2UJx7IycneRDoTBKXb
5fPvkyuGLi6ngurg//drsOZv8p9vLtIyMyxTrsrJzjyEGkV2O2oW+V204uz9atz6K/0ehLOFtobS
KYLN1bWtwiUr8uyXnx+w2qgfQ4EXUI63om28EPk5oDm3R92bYUD75ACq9BftJ9wV7Ilx/RKbRmug
xbKd3RVe/55IC5+I0eGKxuVSn3d2Z2fzl1JU4smMuTNiyDtOWKc/BvrPP7h4lrpDuyPFCI/bxNI5
eRYr/Xjlk7gyRqyzBWQoWz3r58vjoEELziKif7T8fDcY7fEt2QSPxNTTJBGbFRS+zAs8cXm1f/X9
PPHfSLXOpqWiHXXBOHEX6rJPNwOpAepCBR3qnN7bYYE6FjgvuAhSKF2shb5xuBocMH/6l3MFJFxR
Y1N74SssUrFOMrMcDzL53QgsmnUF6AyNRXnDft5yA+kjTlbk9diJiM3JAyxAHnsOzIfTH/Hb9ZWT
9//ju/jvhs4eSa40ptIZ3BANvXwdR86JUzQW1eBvJngURWBBo5W8xReIG8QhcOPKhzH/+RcPBJKD
jo8W7dX52h4UxNUFOtePEYiOyPtgNSy6fXX4H4qkExPK0y3RIHoQAq9O3fNn99PVz0ZFqLdt34zz
qEC12riTxjgAXKAX9rQCmAYejeI04UrVjZmv0XX//OMv+dbzoFTn7C7+W8ds+nXKyqu26rIAWwAu
U2mZdssaG4sNs65YQ7gXKdr2T03+NvhOAC5TuBH7h/60T3F5Ww+hg2cDXcDoYliDh4vb7QC3Ure8
FJ2obhvh71q5j7onPZ7jWH83WyF2CUv7+Sd8P9f/9xPOqxOSkUuZGAjDAe+L+iE54l+lWA0LetXz
waw+omXV9Y16Bcp86cTkyZFHRJCjqMNNPT+SsRWiqyCYw8FMoSPLdlk56DAaWh8Eh0RsdTjtRsK6
MVaBsGuLHbFIALAcn/qQo3k5jSjUfWjhW4es2ZK6uAaAuIy2J/UKkebbzauuoebD0DYH2J8thpLF
S7Y6fTiUgBjgtiarGjgmqanqDu0VfB2Kftrr/w0u/zWRLSN7+VW39fwpn3/q8wYaNwg1EpJev35r
42jmmdpKwyEqbhHbD1v5g2pE2hzkemESWqK897iG86PQfZTT72QJUFJp3qWSh9TfSP1OBCoy3jQc
1a58QRfFUZ2jPXVq5mXDkHALfb0x0chUpOus22hSe9co9+pj6tTvTIeCjfpMWgahi1szWdfLCLcI
qrXnK3dw+Wjm4gIGJQxcOPo/z///7BzErJIU2f/cPuJQUiSKLQsZLMVamp0H/nTfKHjIqEZfnf0u
55+vVz6bfaVUj3NF5MrSvY5yZctWIdCd5m/5jPO2taP2RV6UOB+313yI3yyFMmmo88GBDjWHqrMt
sx9Y5Biewnk/kHaLTCIEYnLGXYvqVV7PZYTcbTMbgwjlnWtHlstJA/AUjSHGsIpx7iIxpmzVU3+S
5PReXjLJacmjJoNUBxHmdEimZsn5vN5cO0deJkOcXfbsaZtBkOtFoaT3+kF9DZ7AarLcUJWTUg/U
Z/eH7BpA46iOd919Hbk57mHdgUUn3uYNtaUMF9emCbbJL3V11bB1sQ5+3htdshkuOVcXvo4CNZMs
4dQAY4OaqgH7bamDFxoPwmIRsIv2MRWWSvTYnI4EJKqcJugTJBuaCXXgjtMqbZd9cSvROB3uK3EX
KjedBkmbOJ5tqy8GCk1Pwu85rv7DqJ2Za5qgeFuYd74nvmjScjy9SP1jX+3CHHSz8a4jke09M4SJ
y99Vyh8kk4tguqspxpTAPaLhmSCJcXgOIaG2D80ez/L4XrwrJX66a4WPi70jj4YJdLbeA5u5mOvH
YVLDaoCwI26gRJC/jSqzfxpHl4n/KXwZ/wau5uZv2eTlwn0IX/oqefFytHzegi6TQaFC8TpvnPhF
JY29kmT3va3Vq8i0C+AKPEi3JfnbsEWEf4ZDglBmnw7R9eTn75/Af5c/26Z0heZ3giik983mUyyf
3UoEKr1Oz8EjNcMbRgwK9elJ2hX34rN/e609Y1y7/tnuva3azqpU4u+g5PobEwN4BTMLnYLbmcsW
oxwKtGwlhY+kYJFQoJzYtYq7Rj5MnnLalDTyO0Q29sSR5w6/u156/bG+j2YxUfaoiIsSZSHAVnUm
nLe9bYqekboqYF5yOKEKEQQxLIxjpJP4hhOGsiJ10G47kXMQLMY76o/acNP0B6v1piONTX+fHqe3
ENVHdRNntyYBaGn6JMBiHO4kvFg0xPcl/tzyHU6n3uyUapETRfPzqnLp0jv7Zs5mmzGt9G5s0uw+
++gzd9wkyYYY6Gyhnx5Tw53oTbEheBoeyr30PFCfFei1cWDdENba4GZFxFfPwN+SAM0HKsRGvrWW
8H7s0EVUtjYt95pP4/uvXEZlKcOpJtDrbCUugr6JComvvHxRl6ItuqYK3JYcLZYE7QCSCZD/L97K
UVuL1zZ0Fyvh/LT+ufbZ6X2yWAXHlKd14mj4mDzLu9YVP6wIvimu74LumvwoYbpAqAC2tAcjsShu
IB3PhB/JvFGZ0BJxcW1roM7T7pdd09ltnU3LbdkIWSXySNQlBLUMD8UC0C/Z5+YH6Zyzb1+1deFe
/BBryI7+R2XM8KuK21X3pnp3wvtKtoq0EaFbAdS0nK770wHLU73M4zwVNXC+9lpauKjeczI9kmLd
W4fh73X3z6X4Yf4ppKRpZBpYNIHPBjHd0CaW+5A5DDdBHD2qzXEc90HtYbqtkQ5RUMZ/8HtwKpDV
dhwveKTtK1xZXwEmzw+Of1WvFZkMAciilYD9118Z6kaYtWWeENrlwiSlEqY1jA90lOVWyrF93AZ3
EsEz/4e0M9ltXNuy7RcRYF10Wam2ZMl1h3A4wqwp1iL59Tnom8gXIQdCmXiN0zj3XMAUi73XXmvO
MZGXXwBX2yVGSaQsqhv9klb//uD+ur3DtOSXcbymuphXsd/KuFFLyiFNg+zUabbMaJ1B8rZ4lUNH
OC+NFpKNnTIF49MSqOSQzNohRhTDmZxum+GMDCvvzAk4pCtUGF5nucH7vy/wuyqQ8T8BDxbzd6Jx
sYb9eYEXRbn0g5Rkp2J7eRKQwyS/osEf2ocKaXVp4CkO9+N50VggC1860DIpeIqxvJOid71l+A3y
9EdTH4Lzqc1eu+CF3TD1+mWH/dXpzKWO2FwXV2n9UIl3UOSKcRUbn6lwz3vh6SRUNjwi0e1qJncK
j+G5LtaV9Cwhx8mf1NKN3qLdv3/x9665YXDYmBVABicyctz//MXJOZWnsY6SU0Ftr0EinoebafRi
pY7+NL3o6/M6pUc6uYLoSW+63QKgoi1V/4Ktoz3mp+YHiQg3rmleSf78pOdrMpnowefTyJX/85qm
yDDHoCwSNrPZwlu40iY6FSbtn3BBXw7obL7ttjNAsXtWVuO99mD8JJHgxlV8r/f+vIqr9S5vpsyy
aqDt+KEh7xIpc0F79sAdqp44jqq/GBxACzS80U+W5we+HivaMUUwX8SXnDLjHQrI4tapQJl/+7/u
zdXzCkVO29OlTE4VG5RLxvm7caIQlfx42Z8KP1iJpDMA27+LMBbdX8wF2vPsvJnW1uNEzyrx1tFO
r3yMPNhFcX7duGnf6xBDl3hoks4ahvj76gMSs7zQYbUkJxFmspN/xupCiElY9cJ0OWHUGH2ULDRa
idliYsgcE4cjSlD5s03XKgkptW3XsAVVp9Zd+Yf1Wt3ohqjzqen6/tGwghqm6+h+r23iVtyphlZA
JDUxwRnLINwF2IpbVxg2xniCTuupdHemE5kCTLHpipMey2xmoFRBtDGuIhNR34biR8b2N616oMqN
X+ZrYUDXstXKORRWrvZdtZ/C+zo/GeD+22N6CB2Yo24v/IyLlTCw/3jcGjTV/77/X7Llf/28q08n
ynMrroIL9z9ekSiWY45ELGM6arrkBdbfgeF3qSdCU1ZXNZ5N7/web4xnyGlu6Y2jP37gHRkH3zQe
1ZMChdXr193Z1l/gLrG+nR1RgJ1AIlUwQxQifHu3JFDKNwk8KxLELA70OictbC5/fv11EpSWMUow
Y0+tsco1n64DPaThhS+vIN3n0whda0+litQAgClNiCcQvKhwW5Lja8S4P/v15Fjr4Q7dj3mne/++
xd+VqVfXN3dLftvEtOSijdUgJ6e5yPXOF1eEppishJfLLjjIh8OBTJ0OrqGFWAzyrEvm2W0vvfKt
J3N1FdcfmiWESmJyl7JVdFCI5trDg9KGEyXr9CHfW/Qd7dDHSYoJAJwWheq+utOW6SMIzyp6vIQe
2YKGSMNmqcFjw9Fk7SYIceFMvS494rpMGOI3po5/3W1+e7bXhvJM6MJaz7l3reQOAGfwOFe7y2eo
rEOENS575UZeycaqzRc9ry4bq+6S17u6bMt1vch2kCNuPM2/rae/X9HVB5N045wIwxUlq+op2OHp
kKp7yVxRmPj5LlzkUMo5SdJ9yd32SXpClPkVGfb/eRlXm42hXywDkHJyCnawYB7ICI4d9XN8svxw
HUMkhswWdmuw7C5mrp1+FFa35ud/afnw3RmKqqK9hQV0Lb3VaUXphcadYPSi+enkgSki3021S5OU
SVuo7eZBXRqrf/9yLH7fV2Sanuz3zGXJkLxWISu1kABHkuLTUHuDtJXrY2m+Y8SNz640q1w94K7B
ZAeIh2i4HPWnHhDdU7ZvN7ig0b2UgRNVz3F/zwJd8NKgfyGLp1zwoqMk00nCQkn8NkrMVa3WR4gz
5CSeLxDIEH6cIU3c4s+l3OR/UI6VYMN8AFHwk/9jg2j7jcUwtuwa8nx7Z5oEsMA2WoXDoj+vdQPF
jvWUcDb+cQ7WaLfybfIuEW8JP2Whiq6SuiiyotQVyN68LEjgLId1aXi5+GB0XmNt2mLbaeuufDYN
NmwXVxEhrwEH4gvwTJey36r3euEOwsLiioXFpNxYzf5WT/xx96/OwIrct2nTaPGp9VlAUP3WGkkO
012jrDlgRBIJRuS6GOvgicOx5JD9iHwJACXqPC13E0LjgOkhyiUWrha9qPI50XMKDWAsH251Ob6r
Y2ei62+vytXWMJpie046Iz41JjHszkCGz1NLcmt8pDPabYdoARYxIGOnQEVqC2+wvZvqtZt8WbwL
Rn8yXGFB1bMUgxsLm/aXYvGPK7vaFIJiGI1YVuLTpeQlBHgBJ9RWBQ8NdYi7p/3IRSdEoAVH65mW
iNScuvMxOq8sCUeIE/6SD5fXdHfekQxf/VKJR36UV8UnCPH+E4xRHYMbh3NU+OLk6/1ijDYRSbil
k+9Lhiac1VK7hUMauimMRFsEpnF5EkuslEsLbcP/fSo2PwdMU8AzZlrQNSrI6lNpyhszPhHA2+kz
zKcm2colxduyHi3x7iLc9SaHTCbWaF+Zl1+WKcMmAq7eMxfHX0cIM45/FYkDzELFfMGGjyD2LRmd
tNmF6bxhPSSWk2yQqb7e6vv85ZxtGLJI2LepUwF+w56Zo9qLSVPHpx7Fng6+1jfHZZb5ibItM79u
1+TXmrprWbuAo7PhVvCaifHr8W260gNYk94jMTH+pbK90l4s7sixlWrERAsC/+R6lRHG8SABqFTm
EUECwwbPMa+r5k+0mcKj8TUtTXaWchJ+RsMa2/K/F9XvphUe0G+/8OsO/FajFGXSVonQxSdUcKWC
I3UbqBsVxZ++5LedVf+ivYxM2voNDa9BQhLjkJwaFm7K2nie+3xt4vQW+Y2evi0D71LuymSpZYsx
/NCKtSC/xeY+LPZD52veLCbE54ZbXrWDZ7JAasR/wpJ/G88rQ7Bn4eUtWtXfqjBUzUykkO0rxLZd
LQVToKVqfSliIrUQNh6ghtGUc4alybY9LBpxQyfho3MnL/f71EtKX0BzKNrmdONWS9/7T9zq3y7k
+stvDP2cFSVrEu4k1eGwA27badzZdgIqlO/vlkTh5p+8qv1KRQ8lc/6ThAtCqfPPC3gA6/hhpowT
d3uzu/zddD6/Tv/vN349jN9ep5bA7qjUzvGJp8q0ZX0BOPkcvpmu8D4tJxdGGJPA4jNQvGSOxlMc
Ii4pU0hyMRKcUI5+oxep3Ljp1x0CdQrE6Zzk8SmhF8FsiHVDBZnbOXP5W6N69dBUWT80sqtgDxPK
2d7l7V4BBTscYbMTcQMmkwZl9SFCJOZNVR4t2ZcBZuqLMEEQdjuP4Lsy9eomXpV4olXgfIp5ahen
WNWH6APEndM7w6fqs/Yt8HndlJv9/U2htwPKFHHmN1tL1k6RmZpnxOK+4iuxOz5Oy9nFg+PylzEP
TG/pNb7rq+Zf+dtfvPqVda6JSpSUEb2bYKE6KOZDP+ud9icw7pqdQNwzurVMW38ad9IzVFeMG7TH
/H5HQHSq1Zhm0Vrvw5uzRdR+fyk0sZeJWN5m19v1fD0WhAKaeTeHc6W6H7UeHhtSZ1AWRBQr1VLb
g+qj9SvFZH4Udjf3Ve/L2NPE5wEuJ/446jqGHJZTUXZWwBThpskE8HgxoP/cvUQkSNkpY9LpsbSW
Z2Vh5P4FEVenI8zfhPN/80j7m9RtFvyojuYvJiwp9PDNhG5HXQbjOnhVV+GKHpfIGVLzavFNg0TW
Pkyxk4neaByHfF3rPvvJkK2ndFkgqafIRWXSdo8KCYzoc16q1fQ07Kp0b5BCk6Dt1qAgVv4ofaiE
OhgH8q5yY1EVfjdt6vH9wkWGh6x9as3Nudrr5tJslmZEIuziNl33O2lqfj9gXuK0nY/51z1usQ2K
tiyM6JSZC4VdhXPoZyJzy5wKqX7tJFtxXUB60ZBr87s8dBjTM9TdVrTVh+ZFuL/MCiDPmjpO3zuS
EuesI4DVzr930C9Q+FUjBSOwDPme4Awu9qrPVo4drJFJ5D1+GUKvRYu4nl5w95TNMlGfeNpW5BXC
Y7yp99OPs/gC4kw+KG/GvUYkMYGR6RbzYkRU2evEEj3NdKqyRBZP99C/LIVt2vn/vuK/Fscy3XU+
Pz5AVbz68vS8HgWZvLCTvqOSNwAYEY0xedU62zMfonCHrC1/JEdZtusnc68z3rrX1meX1S8ZnBxL
A4Xoj39f1F9GbFyPSasN7q6JHv/qNlqjLFWpHscn5USnRKdJQzNJWuTy/fgZP0HH5zB3boGNe1SH
YE17ECB7427cUzhBK8BQoGVrQHtk4MW9c7ZWfWM3FGLhIjLd8v0/ER//d2MsLymvp6iQQght7Poo
bPZaIweWGsPRhzhhKx/WR4Uz0M5TtyYGFl7WMnpXPqvWm97Pq5zPFfpl6YjL8BRLN05o37mcXIxK
QxWrrgKs4DqoT8zjwYgMMT6Na3NdvxZowhFp08yznBGDR/ejE5ci9sAn9bHb5Y8104YSmzG+s/fi
TomcSVrXNKZfxvEuQbzys/2UARuusBQPqxqbfUMitWciRT9IGGZnY8qtb+kvPVdyBmW8gxo+V5SM
f3bMTG3QmzYd45P+dn7K7ypCZX6xrhbxYkT2jL8r3PA1iY/hfbuRHwoSKC07SlYcywNGQOhNiYRi
HJQ56ou1Nn39uUgXhKAOeFDzl+xXhb+ncIYbsrDv0r/5vlu0XfTZGUqc6J9XLfV9rqvJhaJnIIAh
dBMCy9BkEEeMQNeyY6Yjxsv52O+bt2yPQbmw/EtKPb2JydYp14rpR91dm+z1g/kg/kwIP3nv/Lje
EWM9kpCg26rEavw8ZKndq895cn/j0/tLh9AgW4BwkdlTbV4f0gRZygVVFaITUF3rJBNd1c1KAIVw
cngf+yKCpbkqDpQERB20doQxmvCewgcrXMUHWXOk42Fa8ARgT6X5m9jbgm6H1FePaekCjIGCKS+z
M2gA+99X/nVnr9dew9IQ5DHmZgh0Vdv3uLO7tm7jE6ONhitj26XG0zmT2eNduk4fxwNeK3hM8yJB
om/mG4bb4VV+MbczQ5WEImlDDfeljPLqGwvt30YIaNCgMIkirzRKvasXo9SGUpCs6PSVtCMYqwTk
ukQUuBvxciRuX2zzjbwotukdvZPJRWBelCuEzBMg3IE3248vXpB4VoQYoviMAk+kc8RB8d0aKY2c
2nS7n91JfiYsSPtlVM45sCfafiQq0QS9LG/VbN/RubzpFqEZSHho+337Pi/V+SIGUhWdxEVquKRs
aifgdzSgYG006/hp133m7915cWl9Qd93F09R94K2btfREwE5WbqsmlXcrqrYk+EyMp0DmY1m25sP
XrtbE5y/1v6/X+2V1CYYxNTQKq425GXu5jnyeHELMGVEib2VePzJGUBq8DYqp5ruCnG+li2oPqJt
lj9eFKIRzJgT6bxEDu/JRtzoIWPNoyb6MqEEJEbdUnbqf+sOUW9yi6GMkEV2tZTg6G5K0SDDlLiP
PPdqEnTSdHmBy5Ml20tzHBDlvKnIR4L12XRIUBA9wMCMaezzrsaPS/aP4ue1MwvFmp04uI3pwsXV
BFDMbqQuI21xgcLO77k/vzAeLfkcCHqi1NQ3E7k8wB2AAzEQkN0L7TIS4OmBhuioKXE5MJJmg4C7
ukOPg7s01JYKsnayVY8Wq66feMLqfKMu+G5X+3rl/ueOfA2BfjtRNtM0mmWXz+mzwaION8ZyPkJm
G2t33qYH7cn4RfjkQrvVbJ53mj9XFvBYaMQQcpMR/Y1Slo51HPaaAPV9pROS9dNYUi655t7IcabV
C+u2MEz89ifNWQjNDmJiKIBoeDVgyNNSGKqp1o/5LOpQPmWUWEj4IpnorcZPpEPWrc/CSdKPcnDC
daHqNPk8sfFJB5IBYrp6eRTqOdXbQh2xCoHV1iuLYqhMVW8qeNjC64SbTcJpfgFxdeYfESVQuIqE
V6F0K5P0OT5JYgl38SO7Um8bfCEcAWXELC6aihjOGqaWtFkEz6m4hWjjAh2H1I2peGVop4jXQIlf
hmGVxovksm9BA5r0pO9UbVvTnFbQmcxzEmtBHS/SEybhMHueD5mX8y6DE2u9RPFuujwq8gI1rS3H
+E8HemT9SygdanNjxGvxcqiCVQZzNj8k8c/ilsj7u0xofgwG03EKY9P8JuQPh6rqTXHSjzDJu+wU
LVi8SRZxpE3qcRyNNwCnx7v8Xr7AK66cYWtKi95aZK+0kO9DxY/f2h+SvDTuSdYJ+Vwhp17sKF+O
p8pvgkXVO/198OMSLfCO3dYXfu8vz5ePHJi2Kwfoby9uHkelcQl4SS6OiNCH6TQgHLK4ot4Jdpnq
WfF2wp5B5Bt0fNEdeiJcya6p9Gcp3030hIdpG0QrrVpjf0yTJ+DtGa7Il+IO/NeG8vyx3akT64A/
pAsAL33px8WuMdf9ZZ9MD7X8QvgNbCKt3xvTQg8WmboO9EVeriK2PVizN0OS1G/H9a+fTOHC3gSn
5prQZeRGaEiBzk9eG2hT+CAqh05CudLv5XhlRk7OiZxFsLDLwlbPTp65SHNKYoxgZdJDCG3OWyBM
GBFP5AH5rJC1JyzUjdg9yz0pfXAh4L845dt46o+jG1Bh+vVRBJK4uBka+G3IdfVjrg5ncRbnF8yh
+rHxmO5ACSNBWKcWc6fznultUfiGjs8MK+CyI87nzvo8t/cjBvJ6fUn8yEBrYOOQWPy70sLEc70g
mpwrsGjQ3YND860VPpqImLLzWfv6LLxGAC7rS4KvUVuhA7vrnkHAJrtQtFsDcqEfso2EbtO/J9rR
hCeh+gqB0eUdYtss2CVF73QxnXKInXSap722Ml6th+AR/YcYHBK2ohy8erDLxzeVzoWob4oI/IVr
dm4ve0Y651xMcBNOoFt7lWOMHb2/lulSrJcc9iPhuQVPewgQseHgh6g12qVmm3tARVj1OwZ8SBWq
D/id0121Et32ngCp0bNqf8viCaqLCR3RGBN8cT9dqR/CBZO6x5BFDHF9EoxIRQBrJHkCU26as2B4
kMgCEU/p2S7SJeRmYiZJ2HkxdW+61xjnfHQrbbBxjNLtZ3+FuBuZJ3Rr42xfsSUAETawkn7BPVvK
m3PqWChhX+Ub7VDtW6n/51O8bvfXRZz0k5BpR7THY7waXpimsx0AHmlih95+2RFs7lSggyNbeQD4
u1DcaXt+n+MdUKe9ivKzmL+Pyh2iFroE4IQHJnwwPFv3o4z8Ei7bBkieW96pG/ANs8jT0xQX+Ueh
zjDaEWzxR/czRb22RCfXuedoRuunklPekmUZf9lPAZOZuoJ8R/keLCyNgdGAatOOYJhnWQiP9J2M
KYGhMG9Z/4jqXDEemUqNOFiREsK85E04+xBQ6A8HyZpNlHSLIIHPvBgMJsCLVv7ZMbbjQdE6Nh2x
9dXihAfo8pacCPi68FzdCfXP54RICQ936CqVT3qREmwHkZjXpfAUfXaaM+55wyPuOCqVcBETcDzn
C53OEWwavOgAm028k8+T9lCaG8KrAJhhewqOt46u0ndL0/xCoOZjpA7l9Jtnz2om0agFXT2Gn7Rd
QgnJckXw8FuTPPcqkAbp1eKlDZAzRdAI1uACzum6Apt5qqudCr+mZArcyK9K9N6rztQ62g+28o1F
f+u8ghVz3tJsBBcpn7pXak6iZVE8s+hydpfyRUdUgOQSDZSC0UPmyS1Dm3IvzAUKkAj4u5BqHVMj
+wgNro3otJicaXKaZhnTB4gPITkiyvBBNQ1rqvenjaneyca27fyRE1Z9CnVHVogVY8JGvmL8DMpX
QilprQOYVLwLo81ySTrXWWc/eDKSQxuxgKwN7bls6ULVJODA8tbs9lU2bKPZR9ESv7eg2kgbOU12
L9kTfSiad470WPxqSVooF+kPIok4+gvdrYP6t/YID4unhL7C1E3aJFcVYmH257Rj2nrEdgtvNn0K
j+EmeeB91Oq1fn8hKkT2sP3ojqbtuBNNekjDUz1uwTeCstYVLwRShY08Xfaa35P8Fi1YlSY0zKZv
Qc9T71IJU7u+Lm/xZr8LZq+u/Wpf060iPdekgx/ZMdjNaOiFrMuTn6troyHAhpDtDSpl+HhFeyK4
oxrgCCaI0vyGyMX36Kn9zI48betTMt3pc7i4zUp/JvnqXHk8MRWQ6Qkj+AU2t7FJSdx8mipbekxR
qMl2syrX9NxcYduQpMW+Ua2aW6PU7+Ci+RfKdDA5GIucGeYy5beTihXUg65jcAFcFFmLVFomeB9A
AD1Nz7mDyiBW3THe9pBja2eGazhxvTjDrX0q+Pe9emOpl75GW38cYebroZE6I/RpUF4rLKtC13G6
WPqR/DAAtBmngbzYEFlqVTtjuhvJChqp+F8o5vJ1D/oEzkEBgnShNUtF3grnvUEMrmOlR2oQzuqa
K5M3uoSUt8aiUjTgJd1GO9XithcZ3pcvkcxS62ZSYtMQR5pd2yqsrolZvcgJXB1yP68Mj9QVrZzz
73BFQD4W/WhatSSuD+lLePG4U+pBkt5DK1/m8RY3e1UpS6VAXH+SHAXmHXY2wS4pq+chLdDvhekY
h8tmZEpDXHLi0O/XGOr20RzaWFXPWnInjluhOFbIx8QR+Fdut+Uj7Dg7l8npqx41/NKJ6fWJB6au
FUDW/Ww4WakKiiCB6CxMsJQRA9FS5vB07jPeSERv2YMaPGgUt+Hmoque9MRyeVvG+30wNz9Fool1
+swgU752ud/fKrMtrUkw53owWCBj9GUVhTWKCIQjHotN7yu3kLfy/C1+e3N++5tXjRMh1ENFrnhz
xsVMDcY8B1WoWI3ShaADmxAgzRM/rGNKmTx4ZOF6KfR040GiqEC5dKPy/Nuix7BCJvkMtT2b+Z+f
VT7v7ZXIDbg4ki+5CUhllE5zyTfMgDTCw7PdwCUpbjus8xtyHf1KYypBNdVIRre49zPw9Wv689vt
N+MuI1NEyI6i+qKrSLFoxXQATaddHu5S+RXuRm9HDPNhyMeLICDssbbljdh4EQQbRpYgGkl3Py8l
49QyDxfQOSQLS3eF2u9hTqksTjTBFuEpQAjqpJRgmS/l+7z2jdrrhWWbUh+4HCSH7pjMohGvI9nt
V0y2+uToHPEXGMSLfmnQToxv/PrrDtr86wlSgcuNxFZCZ3t17y+Keu6EpM6OaKC786HT+PuOcX64
JM8KfOgU8GDKhgw9KPF19/KiD36jOZWwhF+rZF47LatqBz2nHV0wfRnR2Rq4s1VUfrYh+i9yym42
br5LEPhgGBpyRGIdtr4te5lStZWWijqdG9pfnHFtU3M58inShzjY0lcD5KcWU7k2JynZJ91dhm2n
QA9CsCK5mA6l7SS9k7OYBG4X/TTDn+b5MbeeztpBBOjVfzaXFU3ZVHVTw8uSB1haobi5IP8kVbXH
rA8afmE2rxN0rJxzBlka8kOdrJjUkgnqt4/nyBuVn+P5Qe1PUXEnyndq+aaj2SsXprmQ6LiV2O3S
E9GZtoS1U60TL6dzgveoIkbqyzRmZzTCFM03xdeJ5LsKUc5I9lJR3svVjypJ3ZaTUdC8x/yHwgIi
7JPZokPzT2IOvdVLMN0nJGEYnnhB5hsTlndRHWF8MQhcl5RngXHlsNb1yc6m0raIBRnX+EKbQ4NM
TbGj3j1PiEgsX5e8onMbY60GrnF5ncD+hstL5RWXpXZjzvKdbzE/WWZbKlHI4vw+/rkSSEnTJbqR
0yDLOQtujYf/5E4Q3YD+kvUAeBWTIPMlIAJlPkndMh3/dS3+/QKu1kVDOuupKXEB8n3vxstqQVAf
YDeT0XJCotEt+dlXb/N6HcZ+ICFbApZFef7nD46GqRfPAh3BNnNS4TBpH5mQ72K9dCIc3o1DK8Op
643AwTRVTcd8CEGv+/HB1EI7pCVs7K2n6R0iZhkSlyqsqwOZIL5047l8T+bgjIVIDjqtqUIHvmZH
Ck2axUOqa0dFZzK0TVgZWsGnJeFNoOalpZwshMmtLh4lAMU8ceXbViROjV66Y9TL7KFLl3FSz6qy
onKratuV/tjvisCFjogw56SbiwCx8zup9qyX/JBIXowqpzeHj5bjPMfQs7GsQLIj+H+07ss7+vYc
p8MAC7PbcJwSFuQmBb5yPyBaj6nkfQNgKhJVSvujvElxIEa2AVF7N9BSZeZuAyxt7gb5FHQ/DaO2
W0Kq/+8b28xIYAg/L7HcwD+fbse+X0zdqJL2iqfW4hzkie/IOonChWn5FKJZnU885L6TF/frpp9r
fnmuXi6KwxkZQG4bs6mr4ZR1qTRFCAb1OFTLmO6FvjGFO6rxBsKR04GzYLaKoK93KtUjHGR4nwo3
Fl0ko0Rku1Z3o+N+vdeIQLO5HkPljMquY11/3WgrlEKauB5xMa7D94Gu77E+tHRJG2lFi4Kgm2UJ
8strPVSu2CWIWlMxyaOTeO0Hp/7V/EwfMPcrwG0lzKTdAWVZZZ9vZeH+7cj8x4VerQL9KFyqTOZC
5TdAKcy/uqfIIcJkDFex9sxhdaYiahzJ2MfdQManR6Hpqe2d1ez//Qp9n8dxzwyavLDKMPp+Iw3I
xtgAIeg0jhxk6b2MqWd069x8McVVoKp2JxykCP2JW/J+nTqn/xoXVb/6Z54vna8XA2gouG7amHxy
kLTOsSdN3rn2NHljkiJ245W/VijM9QQnEkyECjHCxrdJsxyce6tve1ITQ6+Wt8D0InOZab/k7Dni
ACJ6jej0+uIMGbL3BrogYHJ2EVKYi+xHLkxK5FRo+TMcFnyvPGmj3YbWD+EzU+8vzaoX92pEkjn4
Ur37VFQ3N8i/ML2gdoL3rnpObumb9at+2n//IBWXGAc+Co6rj0gP26qdiiwDdoz/yGiWBRIxWdpN
7XoCT5Zus+o1VtYTje9W+2U2H6X+S2Y+2zVP0lS5Kb1nQSe+5iDE9CJ7G2hImtV2j4exqp0mv5Mb
W8bBOLism8bkislH3O118oqKpYL5AHmAAj7eJgIgw3zBkbjjBp0KxHM0WByVib4Mhl/+0Pqj0frT
mxG9TNxEgxyvDvFPkVdrlQUx1yO7zy986yk+tl9ArJbxrUiH6+3sv28WgiMoSbPM8OqALFS6NVSX
Jjumn3SSVpAxhh8tdrnezdk8Jb+6rMRw1WR3E1mwBJQsLn5gJ0uJmI+OIcQdjzww12H+kDxOCkQN
W1V25U2Oy99KfhUdDWmPJBrMadx/rsttJY9iElxSSn5/4AhqrWX1ZSL9i9XJFs8Hfdpp4buae8rw
PJErmtPd5EtT5paeMHfIBHA89X1UPaTBncI2pR3Bo2icvvOTRkubgpkvUkZwdwZdz1Cag7Vnrq3z
a0V78kL5V3Qi4Wzgy7ojUkGy4jLrx5lpe5+h8nuT1Kfz5DG+GWCcNy7zDpI6cg5pDTw8x2BqR0fE
m44dUItmdZdNdqi4euRd1K1hvGi4lY+hMyzKp/qIi1Lcz/mn7b3ixFQMq+wTB09RbjSmh3k0l/Qy
h05xaSDAKbofCvmBOhO/WbOc1R9t/VFIu0v0DvtOFjI7JH4VPU54iI700YX7SaadByyphyohTofw
sjEJmR5hOBiuUR/VahW263aj7gnRQmbG/D1FPBJ4WLmZTCNWHF9NxWsoeZx4IZzvqIBBmaGQb9eI
PGzNEe77wrVA+rfQomJGWbGXqA8FhU7zBIcmO8QQKsfLDQLf9RnjP28ysxAG9KqE4urqFTFBMhmW
YPKK3BPxwFb0rkS2VHkaXYm3fkNQNPfComhZcsW16XT8qk+0uw4SJcYm5BGQ00l0zI3z2rVr7uu6
Zg0v8z9qZP1rj/3ttEo5EUxGKWVHZTb50exoP8pVEqwYfRmyd16oD+cPxPZutElMV3NARubZVt5i
Ptpoq/MNPdr16P4/VwMR6ss1R37BVflKF7Mo20TPjhJzjmSJw6D5nPzyYP0Yfsy9AyX/tO6ZH/u3
rGLq35ZlDgv/85evmo0KluxwyrXsWHnmApuJThgEbgxzUxk+3mw5XyuIyTi4g28meVrZwi/MgX2K
EKKgi7m4mXL9UBKDScR8sSX7GUB8PoBz034AhaXzIKMGH0+puZa1fQy3N/2Zqj9Sq7FTirfc+JTk
t7H/X8hir6uP/9xUCrZZnTDn4F0tooYkRI1RmRn9oOgwW83nP4mkxavkjSTagsOQxVc8SXdM8kQq
P9WWt8Xb2lzj/FY8fruK69o1CHuxGayM9A3pJYXTOi3FC0aX8L55PL9ZPzrwh/U8akl+EgA8a9+y
yp347ompRaNrHuRXgA3vRJPCLUKnSLoNeRGLorKb55C7aXOEbApbeI0j+2KCfLnrQdGXbmeRVG+n
+wLfie78Lzj4V62vbz/sakOPs6601NzIjvFn+F6uci/ZU5tA77vTl6l/CxV13Wn77z+HbpDKiAnM
dXevb8Wkk9sgI3bJXOcEaMx6TQQfrCWAC6HB53BynHTb0+xRHJQnAycmtm5tNW5uVWfXx9v/XIyp
KIpMx0fHr/Xnxie3et1aCb2uZJUfqUyQoYSDrb8ajrEAITYh+Lh1xL31N69d9rXeaudQ5waI6yj3
uzuxsvvAxS8lPJ5XhVdrp2J3C+3KV/KX1xdaBCAqBimQO6+eslYNQqs1UU5KMNlJ9L2tZSrtgXDP
rJx0iU2F2cEx3cI6aXwS15EH7C6lHfysUMgUw88h30nSD8gXVrsUFIdCYMxdpPklEI9GRR61DjOv
L8mAXJDK0R5SL93FDs+uO3YflrZWpc2xNu/1cCZKB9QDuCGbk0ofWuZtDyMUdL84w59TxTZlhgiu
lr+UaE/OPH2n5swKm5j5135oD2G7z/udWWjkz/EXhk9hkaxrgnt10LQZpVNguaa6JzJo4gBevFRK
v5IQZzbNs1rqTi9iGc5kJ1YfJbG088vn1L4RHR0GXO+4HkbA4GcCOvjews8iWo5yasumfduBco18
md8+jX/wC/K8UBhcvX1hcikE2cry4xdrWNpZKgk3Z7AoGh1fPFvj3WVHtCrK4zFlZ9+dX8YXRbeB
DdQqZ6xt19yn2i8SsoJVXK6gAt+sX/+yNvx+hV/17W+7a3KRzCiTz/lRwOz60VPTj5d3WcQBrhEE
7vbtMvuIyOHTF4Q4KeZD073qMTEry4AhOlBSBJt2pvH+LCNTsrMBD7krtR2QYN+EIF3Nctt/HxCv
pTFfN5VGGagaEnKZhV/tFp0okesWhemRoO4yBwNl/WAoCNOo+FKn9yJpEgtDglXEfMOuqNkMToS2
pJFlvCJWhZhTA7cj0WVe9ox8vX269HaF7vN+5jXFPmYA3jH9zASH8yN2qP8i7byW5MaudP0qE319
MANvJkZzkYm05Q3tDaJoGt57PP35dnVLnYVMFSiNIjpCJIvc2H7ttX5zDxk71O5a5QPWaJjH7Wtn
4RH5ipqd3T24NxB3gdAzxdP37TFVWWmCf4gdPTowtZ8Vl4cuaHVeCOUOT2weFWvu8I2Xu1N8hcHq
Imdyzp/4Y1BPPmCWAJBr05caRHgeZZ7PKEiBu003xaHYBltwpJV+F6GE7D3zdBg3YwLgHwXELyzS
sN/GBK3GWsW3mVryoiGSmM33RmY220ZkRbYV8WFAtx3QSbBjcPrw9xpwzZfyUJItXsE09N0l1NI8
EXE2JLN4IPNyvak15oRyFPWiiNoGqG/oAgjcllK8lsPvcn2XWJh2ItQsaiOetMo+xdfRo0UNAa3b
yZ1wnKUo55VPOqASf/wm6u646Y4bj3JbUQFtfqFG9/4OmZPtzr58dhUodhkj5MyY9Q+Ur9Lb4VD/
9Iw1tjKc/Bv4E1/Lp+JmCdZ66S1sKLoik3kTqYP5XUshtI9iw2QRI0Vyra6tbf6Q5AfN+RL0H5sc
8N1V09y27DbtMdVBkmwssLnJSn72PNfDZbK9oThURFe6/SUCs2Lcqw6HyVpWD+8P0KUQRQDsZbxv
MBo7K0BqfTuYGs5nj0Ii5sBisnEkP3pAVWKurxgWU6TvdOrEuFIKLSNjPQ17qz+0xTGl7sypoASi
Zrb0XTN4z+vEnX7XbBfaRhdnBd68j9Pd9Bk4gaD2F1vrmyRdkYYbTJCigsukINa7ql7QVhkRqiL0
pCZnZgegGksemhcPJtwhhTCGxaNwDvf348aqwppN4H3tN+Wttudg6DbgRLXbZgOu/AjQiPr1+Ikn
x/b9WZqz0F5HA+aUBuIJW1i4M28PRbMWIV1Upo/hR6gb1Hji2+oHLHQzQ3NxL4EzAvNNUhz6POB7
Z6MUe5zxgmrnuZW6l7Lbcniq4uM0HWL5vlB3EX9VWsP4ytq7IH+NJJAM7nqsXxfO8zlu4uzTxWPu
5FqtBqebFINP9752roQWdor9F+B7MH6b4ItxjXoW1nqUqQSF4KWX7sD2NegcFGsT8awPjrs0mMrF
E/50NGexSKXXWZt6Rcr7Xj0CE7s2cOHoVzEaIgg+/wjxQUWsMzg4zpbXYsvLvtmzIdAwCDfpB2CD
lEAE6OnZCO58wHI8+Cng3EzwEEkMvejPkncVdOggboApgMItkJ5gsYJ1WGceJdWV7G8DbTP51/ZP
f9ibhjuWW79z8aGI+pX+ETATqXHEJnNaRhxnC4wwVanV4QsF8EjixboB9giEyYfT3+9GaRd4VzUV
9Bg57Q9Bi9JQvwko30Hbvy+7DT/mk1/ahM/46F6llJZgoOj7KtgT+eUyjD8sR9eFtFe6Q109Zdkj
nhdYl1can9PeUwiMHjCh5MmWrVEELISop/RTQa6ivvKBjEvVV0f71MInG6THHvjS1D803SHPFxbT
xT1ItZo6gm5ooHBmwUGjmWPbesRoBnxRgGu76r57ItOyNg9NtRIKC7+bJLiOooi6JPh06W0uSuX/
aHx2JPW25kV9TePRoTr0O+1q+GZFa/+YPUkou6/wkRYKcDgi4DjUulW0gzazcA5cilFPP2EWAnip
M/nBkKWPwB0D567HsaUmaYE1sdZt5f5QBkc1OPrGp96+HpHJ8x4l73M9bLm9iesQq/uuoeKMXAhs
58i8j6J7HeIUXrJmc9ulj23vrN//Yv3CW4xBA1EM4P6CEJxeD2qopGn6CEbIDW8nV3MNavb5tao9
BdN3v3iseEjZmxbqbLcJkB/DkQoxa0vk1nDPBSoJ1TMMXcoE+ZcJYAzpzx7O32okgx6tc8irxdfO
e7TCTWOsg25P2vj9PqjidJ0HXid9sEQfT46wMegdz3Oi9NFm34PCC9bxsZAA/h9i9arVb2UDObSD
jzpctTbAD+er2+ajv84e+M2nAtvo9ssITnFst/347+2If4yvNcvCJUHTvMqePhbfeV9aiHuBjsaz
nBfdlfMhrFyYnz3Wb/AkER/iiloYmwu5uNP5tcSKPRmbximNII551+k3tJ++9LdRu4p4ccZupB9U
Ir7E/9KXiP6tE28tP2kP0oO51T8FJCc5rbwrObwruhucbSfinGiXflr4QHGYzyePS9uCcSN8l+bX
tlQHtRE0YUoRrXPt38lbqcF+KI+d/mFSN0Z6YxUbBQf0CDzEphjXwHNbXfBgKn+d+AcLWRbpSvoS
GZ9ykGL5dhh2VeMOS7W+SztbIPnA4COxcaZ1aSJh0jYZnzlg87dVNyNFMsPl8lD9LcRBvYX7+ID/
qJ4JhDspK/IEugT+yCaN7pr13sIGZI0gcIYCSv9g525ub6UfJf65sNqWmGzKa3b3bFgNUcwlxOXl
OYtIHEnRvbDle5Ge3FvWMfMe5ODgVfe5esMpMgVXsLkm46P9uwKSRD56yW2pX5HLtGRCjychUztQ
+yMGWeMQ2nd3PaWT3eQ8OBDVbdE14YI47AAWOd41lcyUWBlaS3JUVXipKyiSlbH1xy0GfFxV5Lwr
7xZhJ1PapsVDUmqrsN70ymoEuAPXb4Da+jvY7R6vdW5rc5s/WT8Ta50ae984OAO2tntEs4/RA46l
n9Escvr10O/LyWVNqsYuZA10+w4hmQj8xVfQ5GaCeNFtaUICx700wtUvGh60/ksHbS3fsteGxlWk
3fur+eIFeApYm12Aih1nQzaSUEOnzMX3UVTzDX3P6Y/ASdKsShfQOWZ9aHpgsRndL2URL74XTj9g
dgnGtlPGUS8+oF3ZImoC6AE0vN3pebpCEbyxHlTpp7NpXRXGYNBvGKQeX0L/qZS+NPka+Oj7Q3Ip
wATFBkPbgdBHqXa2EuHEaWEZT4l4wRjFczQ8RTKxgOqG5LgOiRs94egGxON3a/zaZD/77A71JbPe
aGtzT0Y6WaPav/BJFw7FN580i3k9p7ftvpZJM5M31K4hyejj17ghd9/yRp54ZmUUvLEOUHAkXHve
9xJPE4dSF9oB4E8xJTM3QbJD79drKH7tDQLkT9Lz+195aS29+cqzMNjXPIINkZ32gfS56vRhkta4
9XlYBbY4PKfhpjBROjhK4/EXrN0vHHkn7cPJe3t1lFEblE1D+yBxEfQcef5uyq8jEk3Clwb3zK0Q
EAKyP0ARAkj5mVzmi45v6eIamqvfiUeKCebMJjtpC7nR2bayq6FsvbElN5590YiTIu/O7j/U7XWc
QIXct/mV3FzLL+1N4Bq3JQIE+gbdq+kWmXBVvW2bnTndp9EHRNGz8AZKcVwdMfQNXaCd396ftUsb
ENlsXQdpwWv9rKagx2QCUdaOHktjVRcfs+EKz1ooF/BUos/ACaEByxGc5itwKj4gKdRjBqwWkXE5
JCMeFNTDVn/m+f/r+/Df/s/8/o9zv/7f/+HX3/NCkGODZvbL/70Jv1d5nf/e/I/4a//4sbd/6X/v
ip/ZU1P9/NncvBTzn3zzF/n3/2zffWle3vwCpdwQ/8b2ZzU+/qzbpHlthC8VP/mrf/gfP1//leex
+Pm3377nbYbN3eNPP8yz3/78o8OPv/2mmBxw/3X67//5h7cvKX/vLn05//GfL3Xzt98M5z9tDbQc
Nj4m5sJM2W//0f98/RM2QpZXTfC331TzP4GGCcadxgserA8Lr85b8UeK+Z8m4QA0VZySMVAytN/+
/hlvJuSvCfoPXq33eZg1Na2/iYIE35UACP0KiiJi9cyv67QcEg/OC/rG1rcGcIHd6tumXSp4zdJt
ohksiyjNIpYDSPcsyx/pgTUOSRK5I7Soahg/O0n1bbLGDoiPclR8XplRlHxUYQjetJW9MUfvh5Q0
iFDgZj9ZiNSFxhLe/bzrQHdQMnXAoFH+mquOlIFqJlLHN+mAHCqhW06ato4192Ti/xzx0xGe1bpe
+w4xBMifQq2P0Z4dp03T65UURuCXDgA9sLOC7QCbAomV8To7LuNHlbcQv7MG58W1rp6kVo1p0Hoy
j+1u2ksbNKMO080y7/jSxDqKYkLBFXlNLOnfntWakkH0GPrErTeDi964q6HMZB+0XX1IjuD0KRYs
Fg/ZICeR+x/9O21zlnWeHCZptGhTPiLH9ZqBv4t+N1dAnjfNDaHhL7D0F5qcxRJ53wa419IkqIBt
u0t3wpYUO8jdEoZhFrX82TngoSiQwXw4J3I7RoRi4IgMJvm8co2bVaOu+gms/y7dh0fuYbQDaRuv
NnXld1TsBHimIVu1Tl2Ysgshy8XFpHE4ILz7+k2zdyTOcE5VOwjVCh6GQB97B/Ma3vsm3EoL+JoL
bRFBYgpnCr4xp8VsMZWhHIY1LqBMLDDrNRjGjbEDC7aS90ulC+V8EYGUwdpbkOrQKT272VUr073I
S93ggOaqm20REDMP7RYJW7d8ytbG/WJ+8fzAoUnBFUO1XOfgnQUTkmkEclPYKXtl3AwH76NHUWZj
AyVPHptH7CEE23NxAt/GnGJBvW1VDMTJQ3wqY3WodQQsSOICSts03oqXl3adP9gHeABbMPxAax+H
W4uC+G6x6H5xnE86PZvTtiCAsngNva4faxvDuVxbt2Q8BFZXVJS9Tfzp/RNXFQfAX2/Qv3cZDQcI
A4KUN1uzdt+UcqYx0CKA9Ug4oNO8V3cQqXrK9djhuZ4r32F4En7hgCLe5jB+rn845SqnTrVfyoWc
zTu0BZTidO4+gSCeXzRtXfixVyEVy5qAtg41CKtWD6LM+90+X9KiHRYWJVKh0T1f0vgBGXITIUyL
F+VG3UwHor4/rhqFJ439KdstvfrOJnfW4mxtja3um12JdF0JZyWww7WGCNpCr8TR+mYyaQNVC0Ti
SIEAl59dn04eS+kgIUkCMf8zoiw+0FhqhxuBSGzAcSEXIgCxGlolAvW30PrbtwhLSVSamTTZcQxE
8+Zjavilp6pFgAbMjbrGsWtnH4hZ0KPUr6ARLLV2dnPPWpuNZ5s7lVUMtKbdvWrFHsMbNJG35ra5
+ddDMtrCIwq2FMJrCu/jt+dCkkta15HB4UrDemtn33fBFga2lG9KnujJpt97MtLqq9BeKFrNCD1/
jKmDcaBOOd8RcdHblkMn89q0Da3X7Ql69VH+CJMMLgtvu+aIVjKKvQgwfQi3BQLnS/4RyoUptWWB
myfzjNTkqzbyyYFY5EOZa1qEkNVBRjhQ4CNdD5ZpdQut7mZRQmOhubn2gmFMQa5rGOSI81dESPEN
0N2VtEu3lG4PC+v1wm457ZwxG9tB7jLFG19bk8F9KFwwKoO4QbPaWtVueE+Sf5vspB/TkuLyeZzL
ZXoyrq9U8JNx1fIs8nPInK+hIMoRWw9qpAU4Sccpi/fw4/+xq7Pr1AwMuQjK166SnSX5DhzkoR9Y
sCUnvH+UD8pRgvdvrdRmJS/xvv9JdwVFVbOJ7Of54ymVTX8acAD7+7z6X4GMXYmSb7qF5r10OFw4
a9mpgvbqAJQ6Exy14gGdKMk0XSslV27713U2fV0Y0gs31Zs2ZudPVQ+2EQRIno/HnnjeXEvVrvYp
ZQkTTbTS9H3MOX9cZG+eXdicryo0XxTXsZk6O+NLnXWriJtr+Gx8FqWrcDN8kwDhmSvjKF9XuGkh
mrQ0opcuzNNm5/Wb3OsSI2i5Wkj6bYmuEd1bsU0EZI/YHvaV7uHTtzDGF3bom0ZnOzQfLLPpKxuS
6qYk0k1W+noQGrbfBdRlXaxyt/lJnZvS/dZbihAuzu9f4zwvyjhyIqeQTLivf09NwTpxttPedJEb
WmkvqfrnJbo4zgvTOw98U65Q2RrMwQXYNW0sLV4XMPjMXD1oVfDV0bfjUMCl+GoE1nU4fNT66BYI
c20rt2XxuZOWZkAcDLOI4s0MzFe53g+9HDIKFIu1Fh7z9Jw9CdXrFkT4teBWL0XBM4T+65VHykfw
BlSokqgGv73y+r50Jq9VRiRvxm0STF+zNv7sJQYmT8hLdzByvE/JNK6k4n7SP+n5l8K3t8WIRgSm
6WTnunjbOcWqANSixwaU4AJrsWTfoldQyIvzdeHKevO1swEapskJbTNkicLfWPt7yhhIXeOX0V93
H5KbxSDr0oScjo5Ytic3x4R4fB8ZKuWqGzza71CycgXYXvkd3TlSpf8iofd8NsR6PWlPqSJbN1PU
3q0YTq1KK1X7WPVI4ZrDodeKjWc1j0q4h88GKvda1rNHXQ/XCwfB2wr4+VeIg+LkKxq1GlsEEFHB
g6GHo/kWYRxeY7+QU1iaz1nZQQ8Mq2YPjqCeYXDfgujmDVSAtVsTsic/INGUqPnsJEpgqPqBui2u
Ov0K4ucvCFtcusZO53oWdnYkE4ZmEI+hY6IjkoAGfL0brmDm7rLg4dcmfKHNVyzCyUhbVu7pk0T/
Ay2i1A7gptgvTObCEp4/OfOMeujo0cR0hyIPZHoCPfIXQttIkKaWuRhLfRJzftKnvm4a3NHE6gEO
5WQPmrJE5Ll0WZBltrBwEQniOcnRKnylymziuQGnW6VPr/IcmmZo/jtDx6eSPkSK2DnDsI2p38gS
siNu5QJIOSiAqcKbAUUNgaAN3XqJLSVW2Pz4P21vthu0hjN3SDn+xTOZMrPnP6vaVk6upPix8W9z
YF3Karryb0SerXT2LY4z2qOFsX2+i7UNIqjK7yoWEqsUR5N/3ZThj4Ph9ANnW0SKPWcEHTO6Olg3
qHobltIWtWKYINfDBvvg49I7/kIkxDuMVyBTYOmkTGYncInmQDymPDzFWYRv3zq3N32ExShPbH0L
K5RSNtJ0S+2eLzH0i9AhE9HfK2Lg7SIubNOzfNsf3BBZ44jqq3xdRNbq/b15vlOgSJNDoIxH7s22
ZwGXprWqp6aB4XbKbaVBpEDV9v0WLjwpFcC8MmoNr/r687dArUtFnFkxtjZ7zd+go8VZbroKemk4
+RSLaZfzrDu7RXfgqBqqJWTcZuFE3NdV4hjIGgsCeP6obrDe3ugHQRdqD/m2+5VVeR63vm1TDPPJ
gaONkyG3Dm3Wm+Ya+bXDAI0Vy/C95/rX2k7CXTqBK7UUOp0nhekrQgmQ3mCQC1PDt+0q3TQ0o42g
g7BQFAMb0kvvM06Ei4HBheX4pqnZmZrFkV3bmVCLrhCVG/dhUyMc/e39xXJ+/Lztz2zuiiTVgsyh
PyI5qV1RxN8JkPBSfufCqn/Tl9l0xU3bQ9qRe7dDsdpPbp12yXjg0qp/08Ts0ADMbqTFxHBFB28n
Zka+Y2ZQrkCzcF0s7DH1PFx6O26zoE1PnNHpTFrTdwbcQ++oAaNxyxtpgzH0Jn4W+mrxU7KBHARD
c3kdisl/e228bX8WroVmpkNrZUDRNVs3z71Q7HDAIiibEonJRaOci3v8dN3Prqkx8mvIFfS3oMfe
DsfHXfsTQ+m10ABDaE3YyC+qgywN8uzqSVp8OnSxA+oNTOodyk2fix/xY22DmDFQvpGlFVJHu7H9
bG7Nq+VC28IOnL/IzbwzonCYSABm5bWPf04YOZshKLbv78ELKcg3kzlHRwaa5ymVSj9FDFB8KZ4x
UL8Dxy3cj4Q7LGFVuOkego3vLu3/xbZnp4wZ6lPi969tD271jJ+qtfXQ4dggK8TUktGeXhyMtHcF
hqaLda+FZTx/i6sZlJ3WZhk3rt7/qWb03YG4tNKvqT5t/o8DPTuGtGCMndyjs3ATeP/j9xQe46N3
bxNYjGiqF7vxGg3HX/FzWurp7HgKq6qKdJmms+vkGXfpq+/6CmECfw1dejmXdJ7jeLuiZseTFRpF
montioLpMfkyPEmfoq3w70JY+rm/866qnbQYP81APyJUfNvq7FDStNKwJHEo4va9NT7Lm+IucE0X
JsJWvD8w7gAoubKO5jZ7QOflKvjQLj1jL29ZwWIG3mAqcwKnYvU5VCe27N+Rh8oeal6wFa602rr7
mnwdFx0pZqzRv/f7H43OOZlTLoEqN7hEtZV8RMGyfWlvUUY75iScg9t4rUB5WSGyiWqQgSuuEaIM
1uwQFf00vSABcFzK8l+e/b++Zxak1Mno1XnFIPiTudfhYKAVgZdgu/VQ61jYUudPTTHnf7U1Oz/C
opGbxHAQ1ALqyRMaHOuNqGEItnYCsPHrUijxT0Kwv1qchSySpY8yqdKe14G85uLdxzu4tysJt5Gl
gfwnQcVfbc0ODCv2c9PwOZ/0XfZcfCEn66J24GZceLt/q+L2djBnh0Tmq0GhekxchNWN+kFY7mk7
+M5PwWbpsSO+/DyA+KtnsxMiMzPeYCVNVdjBBfX3Ce/X95eGCAnOWkCzUSCaQLzOC2tFXcdy3FPk
zowuPIZGvKk09YXyxV0qe4DGg/JRk/14YUFePABOWp2txziuu8YPLUrr5nerux0aCBnDz/d7djka
0hwDKUCa0rTZQTeOYdmOCYMncEbZl3LtuenXV6isK+36u6pEEXYxD3p5PP9qdBaCWfUQBGlGo8kh
N1fh7bipV4lLkUBU1Vs3/lF8HK9RRN+1+yUXm0svcrSSeBZjhYdo1vxF7phF0MijjQI9yRf0s/1t
Khxf7sH9dojNHyB4PTUflrbfxXPspNXZGjXyOlPGige51EtuqqDVPt2okreS4mRhrV7cDSctzSYU
c5e2N0BxoZ7AfWxHAJy+vL9mLq7LkxZms5d26pTlHrshsKNVUSJaaxy9Qt2/38rlfgCPAkQErXce
T9VxQ0DVObRCoaxFxKCM3fdbuDwnf7UgvuDk4Q3lVq2mBi8CJVEPyA88DFrWXTVmq5NBjT6+39jl
sx5S1t/7MzsQCwvrJG/0KfiRCRJEAnhse3mrbbLd0hq/PEF/NTVbbOFoa83Q0rHWewrTCOs0Cn2E
wws9Wpqh2Urrw8gOG5FkEoXaqn5Quh3nL7EZ6BE61SA69ws5mqVWZ6svKcCcFSGtqhWmgFEFpn+J
4fBPzoi/BnD2WtP9WNYTkzNCZO2iL5Ozs9DCj9fhNSYDMPGNF/1q6YS4fEH/tUBeZUFPlqOZmM3U
SszasOVVmrgQVYOtsxZ2QCrR/SLcc2GVzNN3Q9h4vp8zkEZ9lGTYavEnvX56f40sbDF7doV5ppSw
ED3CaKo+XnMzOvFNodc3Ja5l77e0sCwErvt0Myt5ZYdhxOgZUv9pRNmtCpvi3zhaUSZUwCQYBpCB
2YLP7YAXpkZvwsz4kWr6TdcvyXZe6gaKY+Ae4NfoaC6/7cbkFJk0yjwgVWc4yLn3LVSzpev30qSc
tjGbFDOI/Sq2VUKzwb6Jmx8VLBhLuSkKZfv+nJzjBXlFnbY0mxRV0qWpaXhNjMfqWocu0V3rO/yQ
9+Ntcud8Gq5sV7zMq8cJ1dGO92Po6o/xVnv5hbSPaGsewwnoqyByoLw9f07pdTTqCQVqAtLoh/wa
kGJDtUL9cA9h/7A0yBdgLPQdWCrHERj9M/uxyLMqywt5QQpQavej3sU7EhDr4lbbcPsvw6Eu9u+k
vdmsWr1lB2pcAaj7KlN6138GrvWISBhYzOHnckr34hl52r/Z3Na1HpRtTns1xkrex54RTdfBNx1p
r3KbS2vvcWlIZ6ShPx6np02KzXNyQnqxWUrAu3vXeYJqNrbXyng1ATPVKOSAieLeaVbSJuZ9rADz
iDbqt/ypvHNg4BxhYWf8QL3Facj4WN/J+6XH3KXjlLmGO8J/Atn49uPGaSjKTmJXjVLuuF2vf0M7
Bl8fu1m4dy9sX+gACsBXGejrmVhi2DqB1eaZ6UYKIhx4F9TFsK2C52wsFlq60CVa0h1BLbFRmZ11
KQ3QpCs9WkrBKiKbOU3d0YDitHBKzMQ2LJn6EdUjgd4mKBfu1G+HLu4HvQ8nBNP1ts1UxaXR3rvO
wtrLrqMg7voHw0PEzk0atBhcCSdjGY8WSwvD/Es0lVF43fsKXmRV2pkIEk5xmiMhKndViVJOX7X5
mjpsi3+pTMgdo1KYSO2xNFLTQhzMiMGqR4M2hGszz5vhqUwj23gudZR/jnUcWT1auoXlAOMsIMmb
sVJoH4YwqiNUT3gDo4Lt+/Fd4YSIazUJwtbXk294nyavyvyPEdBlMEeZ5etPit710R4h4ZqMkacG
zkYOJgcP9n6SSAub9fTJ9tQ6DNzKqi0bI9AuGLGBHT3DQqrGk6Y0+z3JqxbVb1UrZCSmBtSPkqTX
tUPUxzY6w8hjZ2vT1JDxjDrfqNy8NxHSarQ2opSQePWuRlNlR/RelxtKhKbyiewKUqOJIuePoNTU
Y+jX4adK8TAfLO0S0YfMBroBO7ie+it+NyRWUCypGnCDy3H76OIcRnQ5aP3ecaohuDF7HfVdx4+w
3pLb/ls8NTG1pQGvnTsvS4X8jjcgzReGfdbjk9Nmx8YbDARhNSnEdSxTqA4FA+L6VP6Ma32wq9vC
08KvY+5PeHnl+sdQQy0kMBr/kFhTgQn0JE3HMUTmT5PUDKMnywlXZprpw6rRne4pU9qoR0U0RIAy
9HzHPHThWKT3fhXqw66bnMxAcBYV369hxr+CuHtpJTd26UORzqpp6Fd91I3dxzTzO1SBEjMNq+9y
UgT2j95okx9T22XRsPJN7C1uLD2OSsyopEQx7gwjjFp5VcWykd5XLExlXWtGlezHPkWizIFHq62m
MZusuy7I5W5vq6oohncjPhGunXhTiypQPdrWnpURIN4rS2mLDs9UJfmVOSiBs85Hp7A/a5wFyqOV
ONXPuEW1FTep+GsVJPJwnSuREiNZOtx16OFawHLyDuRR6RtoZngK4scZMwdVtm+7qPk9mrJSe1D0
MqedyrClD2Ay49THhFZNqdBImY72Rp77avukd5mFCE/VZmgauWoex9LHvtUibLhA5w85Quwj66NS
JgdBI8WIipsRgOW06gbLR4weyaHwTg2SMFoblt01mwyvyO66ckprp0BtwwxSc6YvTYv+KLHd2EwY
gGWegyS+pCFerthShM/OFGRbv6mbvEBmwyhH1/ErA9Po2ve8TRi3KLZ2Um3UH+1G70CnlVYVPMHQ
y8w9B6oV3QykkA7moNn1ZyvVG0RyqjC3sm0WBOO4GpvRHD84cZv4TzFVd/+DIsHuWzl1JBVbpeu7
fu93juH50O0H71tnl7Y2rSSnteQ73/fxKq5iv20+G6lawONKmzyFb5SOQ47CYetUU4E8oJmgM4PF
saPUq3F0Bir2llV4kNsc8pKFBnIvaPr+2m87U/XLY4mrjJq2botitg+eLSxxAR7SotB3iucVsr/+
f/pkOCHXpolicVimqzKwebTnUhTh1lVG040iSdWH9w/0s6cuOVSBCqCIjoUBRKBZaKBqCStETgJX
fxD1S+++/jytXwBeukuUavEQOw3qaAkGMSwYHH5Jhs+x9p3WpAmz7bsdABcRYvUwCH4heToPywFw
gKJBvxqEIf93rmGtKq1cDvrkrEVqOPiSIWLZwFYQnKbmFUq3WN+Zh3N/tGhA2YIkdg7eCZ2mbJMR
HzZ1B7sIEFsA6BscwlHdNtjlLkkdn+UB5+3NntWWAws5TWVnjQn8pkAG0LlKttLGQleYYsBagxG+
X0rcnsXI80Zn7+xozIGMRnQyOggtfWF7Y7v2q3htdmyvFiHCIgZ+s1xep/Efg/oqVX4SQJZRmQFR
opPiXV/esjQPyLZsCggKxXoJDzWPnl47h8QbblM2lOL5a1GFkQYYlTXTByiZKyAdodTLjwt77dI6
AUpm6IBg2WvzVlI90zu97mjFyTExfdT95ynejoiP+x1CQ7l5pYRUyxJ9XxRUZFHgsMNFJu6l7XH6
EbPFMwBzGnyhZSRwpvhfP0D/4H75Md3ikr0vn2J9+X0lgsL5XBL/sj3IDkI0nq2dfIil1gxaZ00R
/wg7ASfRV0aP9hPbn83CKIsOzBvDX0ERxDf0CuYESrQlFLsdUmctsuThFcpH5KlvSFhrtzWPDSQo
r/wfzS76OWKQ8Hmh8fOewqkh3ypjLGKC15nJNihZjvxAPlnsknBfPQnIGkpu++7DL5Rt5jOJxhcn
KfqJOEoIaphY1Cc7JMuGIlabwHKL7yDkum7tfAowrtZqylJU32ApVGsf9XN3oY9L7YpHz0m7sImG
sjAQjnklfWDcAM0F/+B1STm7PiiD4DOu329TvF5O55SuMpm24liWYVL3m3WVF4dm+hVd9TprPdrj
lZNbuwYzIAiOd56ylG0+ezDP25t1Mc0ixQKfBPJvK/hK9Vr5hhIxZAwWEH6XFP7Slb50PFwY1zed
nD3hdKuVtdCMEeTZhy8jxiolbu/h2ruTvk4bQSJfeqSr89X62k28sjnwIIie6ypNGk4cBt0MDuGL
su2eDXnloMlMTLLjubUugJ6iJVwXm+xD9BLsfwVvNlOOszgRdAfpY0F8IQI5E6Qe8kjNHMJ8Ek/i
YklcvsBHMZZwFs6WvnJ2Doq78mtEovhCOej9tXWWzJ1/wOxEbKrEympsBqlw+XsYW/fYluekm2yo
9CO2ygtr+XxxKZz+Ak1MausC4JMsoVZiXy5wpj36TR8wmXA7wN/GMcg3arMR/l1LU322gWZtitv2
ZM92oV7kZeVjRUVSJdSPhooVsBdsy1Ret8GSGuAZTo04yFZ0FdQ00ps4ZM32qxHzXBygT5BwkruX
QscuuX/pEEOy94obbkTsZ3+Ox6tC+yLxlEmDF/gdYLmWzqrFD5ltZEvy9cITpCp9Vxz036twNW7y
R30TuVDdvwumO/4h19h1pl/MT+HTUvuXhp1kCdEukhccXCIiOBn22KA8URu+5RrOA0Zc6XiTagOq
R1tTLRaS6q9Xy+kZqdgIJQBVJ3zRyP/Mk6ZVVUZ5mA6kZXfho7HHJ26XPwMec9v9v7hh/mgJirW4
59DKnx1UXeQHY11gN2vf+LfGlhSFm11JN7KbIYiwNITn0S79Qv6FC462bNjdb8fQSHU7juQS6tt1
cYhR79wErvK1xInF2dn76Gi5FYZrC108C9Vmjc7WzaDIaaSTcQDMbO5QYd/bbnElbCeF3Z10WBQo
mC8UMaSnnZwNqWXHoP+VIuRMkNfjR/0ouBP5urryd7heEtSr7vCzv1o6FkQ35mvmtNnZ0YeKiDJJ
GmObRdc1OiKxtGtajMxxE14YUHHAvNfSLAQcUoUXM8XA10MvxGYg2CIW5cb3OUzc6X6htTmE83U4
kQ5hO2AZfSbcXPDI91QzC3lrdte80/c+i0WoY/1bA3jSkLjTTzZ420h6pVmiIa0uzH2QRME3SyVz
swJGEOXXQU3Oc2lxnl3b4nQ9OVVmjcLQN63S4lTpUBwvwXtVowtTbO1djXsz+5evR1pj4ykyqgoi
TTBbmjZOjJ5RYHMrtoK6SbbGY7WxVzIH9i/ATcS3n64TcXOctjZbkRxvZPsEo1iAUiFQC3CztXJg
o4qjOn/KPkAWXFgt87Up2uRZhl4YQlCkKMR4n0xi5hRtPsiRJfBPgGD7G6FOJABXyksDrOX91sRC
n3cQfgmulo7DJT9/CyVF7IW6zOTl410yqpt0uLV1Hzs/aW1XkKSIt5rQWWj0LOZ43RDAEyG2wCBA
feptFyuj9o2WfCnsQv1Y3dfoyvDSPIrqi+yKjbF4bM8HVbSIRYEm4hxRJJ0d2z5iYpUfpXCXqKnZ
H+tds8+vHZh9EGkWt+F5doLWRM8cmFoimTWbwtL0OMsSjhd1px8xgt+BJN709+ZK3eI09q1c4E9d
vGwtBhIQlkOucz6Lo2oNhqQn4rItb1uSWcoO1uLN8ivvLEZnHPkfIymzaihVzbZfnvKbho+RKdot
D526kn8fAX4d+52yTz/4N+m1RsoTv69b5WOyN6/kK8yUFyLWV+Le6Zqdf8NsUwaDqealwjeEMqUO
UjN3EWLEcak9l5G27eJuP1a4FTjNnR5Sn8jj4jqMG2DyppVsPKU39nERo8hX2Y9FUQSu5Gn7ug6v
pzb/0g7GN92rnuNMv+F+2BlYVTUN5TI/aO8DTdsqdf+chMbXNhDGxar2YxpDHeXt5uiE2n2W1Pdq
oO+lsNwnY3YoY+2+w4j5/U17xl1mBMhZEl4JsLH4xdv9k2RRakU65Z6kmQqXrO2Xoqi+t360Dy16
HuLdGk7PJS6tnd1/18xmX6T+VYRZnRxxjdc2T0iz22k9xwqeBUbXHaFKbv4/aV+2HDeSZPsrbfWO
udiXsel+wJ5JZjK5U3qBSRSFfd/x9fdEqnoqMwBjqHoe2qpllOiIzcPD/fg5Mifd9APkKYp4N1Qi
g5t5a5eSTCuwCWj5Wj+txE4Z03lIkdxFJR9x/z5E4C05EHNinQfaq/2an78sUTskCbMORDgJVPMs
HS092ncg3JF6IeDEdAeC0d6ebfTEfDUSM/lgdhNs+JqrcVKrM1dBjAoOxjm5HQQl2vPLeTxpXmnz
N0wtZvqKosZKZyYrKVGTxIC1HlkXO/TPvC3etO9M/Q6SbjY7Bia+kjp/BlgDNZSQAYJcYVpTZck7
aQrg3crS4kXoRIUqeuBrxkW4EQ0aIEhCYE+YPlf40qUS66rNYUbiQbomfB+4wcrm0hTb4+fHaavq
QKgAefyPtFvSx6k39HTMOrxVfm0X5Ohv3hcrP3Ueq9S/cTOAD1TF+wEUJcjH0Tcf2suNTEBBB/6T
EEIR9AH0FCDuYJLqQ38jPjDGtt6MMIhCuQJyS1Iipxz2XC/iMOUgi+1sVJ2fCPuM9KB44w6yzkx4
7sb1QJoO0HgJ2koAnnnyNRexSxdr3SgpGfIibnlsQMwn2b1XHqJ3tGDaUMi0lW+gc4DQYPUs+uzr
iRI6JHgAElVADZKwbSkrPEDYyH0ozGCplu4IEF+12kPkkugJTbrHyMzQPPQfvCVgkxBp4u5F1oqu
WdVd2KB/vg7h1qbbeg91XGtCrQVddz4Imxiuf5UeOo/wwhoVbbfyVKlKD2uKOQOs05oCoFDvhJCK
95kkMFubhyTIQdiG5DVQZdfLCSgblyu4GZApJx5bew1OCkg5kgeSsGZ6MrIVr/0Kkn/oJyU5ecQy
dIyWSlMxRIBFWMqd4IpW8EK4DWtP3skmSDagYuSCPq4zQ2bmcSMexdKhVqZCDxkOjV5CGe30XTKB
Wma0FhfU8/vUyR71Hcmv9j9Sm9kJurWKCvJtcG0o8azDqFDOuGXMYgRHX3XofKPicRrgBQaw/rE7
Yda3IYjSJAhxaZqBnDW9ikPKc/zUpmQVu510g6DGExy2mY3UCOzA2yDfI6K0QpdU50jQpA4VUCu5
xeG/G06JS/rnZrdBIr50K4gYsgP79S1hgGAP8ukaGsm1VWA/tygE5o2CCs4em2a/gCGpP5D8f2cq
Xvdt3pF3IfMU0m9enEJYhVKBhAoyKmgkYXPh54SyM2A3Cn4VVtDglVrcIfKhD+wx/QsJVuhjcWmL
OvGFNNZpQWzVP3UFHXvxzW7Q0c1F+FjUN6ghV+Zt5kPBwq5fGZfHOnFxPUzq/KdxmyF9ANPZjria
7BHsYdg76R2LY3XzQOCxSy57pEmQxbue0AqZE/BDGoY1vE1w3L+uKVKSHw6/4bI3l+8va+dI9WL5
JiOE0hhgtNg0zQ4FIxDAGQfOQ86X2Ya2deNDZft/R3YOPi5sZa0+4ekNW6NVYBZzYErMyp9+EnLY
1O5vNBZlK9l7q/0C+SlS3sT2pJkP5KZAnjmEQTARAEURWcpNADE+yPK1puz/xmzS/oUkLC5yCAZV
Zcy0NkkEwt0zuYIbg0EPjJ2QVBQdfnSCU3ZDeMrABPkoFvdBft9yvxGSrvDCv75BR6QIAAmiUirM
4eC/+1QEgeG55REwBMOtIfsT3ivO4Kdf08P8RXwkvHeNV3ilXxxyl4/d+js7BqLjcfpLqLfHVA55
iNT3jC4hSJSHCp8cEmOMCpNxNrdn/a8RUydmytpskFKMWAogQ64CNqfdiHXsGmp0W0jQDTV0X5cz
F6y699qQeyKaevoUuKDwKEL0uhzmxwDIaQF6peWw7BlfR7tlahboV0nJG5xYC8grde+Nq3u8M8um
0FqkggbI1xGo7dASfcDYmK6Z3v60ZSr3EvRBUCN1rdk8FMOGW8nnLPVH9IIXCigdDCaF8Krfl7ZH
hbx6HwBupcBePCuOUOqmBEbUPuAtBcJcQQ/iQ2hLBfEtpN6moXKN4L0fj7OQWlmfOkIXQeXzLgHS
uJMgSCqDOHUGW8LwwViPzV1JOgPwwkE5hia8LbETWiVEyTpFIfcFr8R7qJFE0NnGgzjyUSXXvrHr
Xau46jw3F1apqyuZxYAzEngGwuZXjN78lcB0JuQyy8FqT1GGFiZWDpx+ndI2qTtLaKUxLlqM1BB/
VAswu4Wnzgwfu7HoEuGhReCB6BiqANT9Dzho3cXLPOPFGNyL2aPyZgTfBG6PgrGrfiGhXPXSVl/a
W0mDH/ACzScJ6pCJRFgxFwAujkckNH80tCagqEft9jCvdTHP0FgyywIk1cOx6rTTFPV1dEqrKMvA
KDBX3LOkNlV1W6Rl1bl1nQpfy8EQukOPy9i46RW0rDtIBANt2quIqMxWVxpoJHddo3vFnOYAcNfi
FLFc2PqoSiAB0iG6gOB0I41VS0M9T6i1d24HlvrCDr9KR1Ji53EzwpM9fX4I1jvjyhx9T9VFoYsp
oddt5cSSx97KErwlQoaVtV++tkKtSDQPeaGWaCc6k8n4uH12qiv6TGDR+kQj5lVxx6P3FoUlOses
h3Iw5OWfdXvZykGai06G2/a2ATYBTXQOs82MjgbJXtMgb0GEIyCYalAjm3sIdKH9B+0Du/qY7rsb
FV0p4w58pP7nC7VKyNCWKJ8aBH3UKaROnqOcuiOYyfFL705O+kNkdl9sHqHLYVFnOagDI8OblBTl
k9OvQicgF/ctFHtzi1iNbuAlXQnY9S//x3FS/pEbq2QYejDvtU50Gr3JT630XBpk81LQj+vzlKLe
ooH3HM1h9AWQz3qT1hpMKfOEkdRLbOpaus8r9V5DV4Haxgzm2nOF/zIOpS1Sg9OqpIjEERah5ttn
RAZZ3Au3hLgyPUz++BXELpZ2CG7BzAcYXAKgSeV963e8a9xDOd1BsZvhtbe31cUcUFdDBfy/sbRA
NMte+tB7JFMjYws3R2TeWFuYbNHV6FEXlfVz0xidUui4aECUijCQlND5l5ogBYJzCiwD3xnT3qY3
QNYEFN5EbcigokElTIALJwR1KHLZWfmGHiDn88265dd0fDLPA2exlhUR6nFcwh4cfRCIA19M55PX
mXzDfAlujUSHECxJkaJ8RmcrujArhkHk8QpE5r5fvP45uQt2CnjbCifk7QUUhB+s8iDLJolmL95o
oGyZSr2BzUmXdy3IN6Gi7X4+fat3II4D6NJkpGABiJFVkXqhJEpd5nnZks0nuMRfE4UqQm0hu+F7
yOzRXWVjzvZw0lWQC2O5zlW0izHVS9qFaoAuO5K7qzOH/0BnAqFqm13RriZz+lCm35GC2bjUBVFE
+xICMUginVu2Lu2GY1i3MXr8WwfEuu2RgFUap7iJjtlD+eM3EPYbJ+3KILV48ZxPCgIWEgK9pdFP
CF+ZomaYaZCZ6OowG+nUzE7a3EmyYka1wXIq65cOBnoxXmpdhUWqkBXDPPOefh8iT7mDZ3ETCMid
0lvN47xqD3F6l2mX3LaUg7myS70zQZ6a5r0Ku40tuPoLYYAhJ1IBRz8rpF5lZ7CXFMgRGMAHoHan
0tmZWhkWNU4iuPIXHuw2RJqAaL7JbnXPBgeu6oRna5qK8gFA98BBUG66ywCXKcRxROMJFGanCu/G
Ke0gniuWDmfEdqZr7tzIb1GvvjRqPtiMk7qxogqAzEg5odQNFlQqIAiLMs0hEDIBAqp7/YPxPUFG
327vgx160dBrhsgAIVYOLVzGpUGWjFrSK8PETV0cHUGru6rSh9HuUVhb4s4Zi+GrVAuFky6xaMtC
sNPU5v7/OFxqusdSjsdKAL0E9EedOATrsH7SIL/1J0tu4k0e2cDx6+d2ya/9bLDUsdVUdJ3GGfYU
eE7tsRyOxaDfyR1L4HHL715NKnU+5QJrjKIzwbeqyENkENZVbe6sqFG6fS7Z7DLUxtCglgjZJNKB
oyFFc72OnDG3CXrfsIG1ZB/HmZVC8ZNTe9ZG3bi2wDSBxLeA8oy6EnYFLkFqF0IC9e9aUA1hACe2
yt1wTO3Z//sIPRxN9BGA/QZtI6RrhBqZknRIOuWpalfi8GIsmNJUeC3m2JGl0P18f2y5AYihSECC
QxAKYFJq4dJGnDtdqrFYUe2pvWGiodjKudkMjKd+mUxIJCKh4hQjU99m4wq7sky51iQoBJmT0S0e
QJ43HQN+N5KgOU9zaJDy0buhhB43czf9CB3btrpv6sUvOWhJ63p3+nwWtpb4chKouC4cAKQ1JHAP
5GnpR1V708rMXN3GBYqKNGZaQukLlQbKRirrTazUuYoMlvEuGa3fJ8sNN7f7phMeRGOw1YB/0CPh
TkwLT8+mx1jLR/PzcW7F5rhagHZTSJ8KkgLXZ6bMm4bTZ3zE4IJkDMylmqWa1ZE8ZlludsslXNmi
XE8Nol5eQ50aoZHx3j8QWTP5iYDP+hMQykzYNdMetZN7dGsqaXMeW+jziymATV9zONkFFexDtO9N
SbQ+n84tD3Q5m9QOrtoOJI9gPbCzcTSzuHDQFGxxIO/83MzGm0AFUBgwaKjEkU58atHqoSvbLsai
IeFfFKGvZKMzzvVhrHsnKmLJWgoN4kF9/Pa54c0pvbRM9vTFVbkYQ9iIBjx5/HNyJ/sXA16boLOy
eCAUlqw9s3UOL+1RMUHRBbIhtpjQMHoq468DKnCMEZEvpu7Dq7kkX3AxIhH5fG7gMCL1sLgaqhfy
Lt4RhHcOvQXWg2drf1wOhzptWRlL3Yx6v12MR/T5O3wCfZyB5cHJ8n82JOqcyTVo/PQeQxrLd7Ta
1/2XCTIHo+YtyqMhN3Yog9Y1eazS98/nciOOQhcxYMc6EWsFT/71VKYTGiz5AaNT61MK3TnTiMWv
QQ/RRr145I17SJz8+NzixnyCph2tDnh+g7iFdqHCOApjUcSK3XLNTshre+Kn0Wq4gGMc7K1s1aUl
WrsKKZwqjqeusZvoG8HSCYZsSXlhzRkY4rUMgimVmWpoNdbyfSq/l/xjo1fQX3/VuEM/fHD1An4F
0f58+FvH8eqrKEeQFl1UzC3Y1s+0V5HX4L3ulh66Hm2l8PrFzdiF1Y0jCekqEU3i0EuDIAJ1bcVV
IHMFJyooOypvogOwwUMc+jIKnYLTeEpionVAYSnUbo6UKJcjE4Jux9U9JRqxnEXaOOB5SwrVil9a
+hcUc5C1BrSXZ/c3bvgFDWUbQCoUkNmjVHy9mcekl8tAwdQOgNcTwsECoUjglrvarSzDNiIWeeTG
vBLiIQSuKHAA2kQZzDQu5woJ5PxcCW4SMBUIzMue/ArKMZCYDmAtYCfwqqS2S1JycaaPYmPHL1Cd
Rz8LEZbCcwedJY3F7tfcHNGFOeqyAPOPZnRyqNhi+z6FkC+X/pNtcTUiatL4PgF3ogQTJGvVWtKr
AY0R5BYXBw06gPdYEyMw3PA4VwbJmC+ui3ZusFcMGMx71G6Mn3MDfpIh+A9upSsz9EXRKYRQHisl
es2tAmmqBq2BJSB8qW3smH1OG3v9yhp1YQDfB26TAltP9HL02KOi4esmptDkAR1i0V1uZDWQZEST
GmpQeNOsMCdaVDeKGPEyyVQBqFh6CuDz9uCAQ2XfyWx1vPV1eGWPRp2AyyPJO/ADgn7JFveyQzoP
1QaJTRFvNeZcrjf9GaFLtEdB+bRilRID+E0hb2XsyGYn2YlbQsnLAi3/DyJKHHmqVw07xjWwrhDB
pgLtafjGjcwN8lV8lzawGbTJThbzXQPxJmGnLMozIg5T7YFRjiXR5CZWwLvxfiBKFMCeoRYK70Xn
25UmTWKxLMjk3kLV280I03Rz2znkMmCWwrYm99Iadfpga6lQfiOTq6e+KgBYJ4CnvnN4dOxCaxtB
G5vQnIQt114T+Te4ZexYnqCIqbNYFXU1zikv2ToyuYOimVAvBjLy68h/T0JWgL32L1hDA5Bh0mCA
Q0K5aL0CqFyOJmycHRFynCcgzlLLJMWazAeX0G+IpK9Pv4Z9igZdUjEB2x51+hNJH0BrLUpothrs
7Euen0smIIl1Mh5gEVaJZqMb99oeFSbWRl0vkByQ0Gkd5W5yilGPUpwJ6t0hOIXxJrRRixK9pLBT
IM8z/5cSFiu5uoEluP4M6q0Wp3pdJwI+g0CXwpvUsCV9L9dmLL5B9SjeNzeSN0DZvLSL/ZB60vxk
gNBsPvyGoMZ6W+MZJ4vnBmFgG+hYA8xdk2oUkmTnGTqTC1t7J+ylIMowY8Uhw2frHJFFvd7U1yap
k8SnSRjWZBHALGXpS24OS+BXCu9pDUvldoVOR78ChgccLCpLBHZA7+lc13pDwvA6pMwlG0Lf0qtk
L/5ZQmOx0lPhcLY0mpJTeQ0Aq1Dy0XuX4SPXj5Prj6CCETFpxbAEXhcQddIBUHuEqmIckFseMMW5
q1i8rz6QI4D+eIbttQe5tk1FKUIBqrm5liWE6aOzoKc3nEeHy03lmBOZRTtxxlfth4ZuKo6Nk9/e
XH/NPrXSxtLDmnYeuO7JL+SExVYMNj4iyGRlkAJgvXLXZA7UglMeEwVogPFAXQ5GiQrYy8pN7nDl
WskdYQvXPFATQs2jOUJx3mGqemxv7L+GS3kzrgKdbIhugfOxLo+oG/gLZFQjN/RI+xEHwWyknplq
w1tOFAwWQCfz2OSr4kmyBGGVNzA7uNWO9BobFujECOSqgH40mz5icztf2KOGaUSllmRkO5MzBfl2
Jy1vhf4DRwq69nDdopm742v5Kh50QOIiFqXlxr2P1x+Jb9A4jkcLDfwcph6/NAllTDO2MmTSIBPn
5TsJXBl/ux0C/uPKFuWphWrkl1znyPHp0UZKei8IaWi+G3dsVtCNl6YOuA1YZhTSKaTQzjgDux6e
FapsjwG4ff2h55TaLAU1Cf0xbcbXWlITp8i5m06MtGMP9HuPri1LzWJVhTigpvvIVxSMZ4dwJpO+
ctgiCG8gdCahKYsHpRnlRONOixPCc2lzvF76oN1Q3W7QVV8AxdwP9B+MD0UoTe/qIhi124dNmYCk
sOlBIgg+wNjMtDG6ieco9sDqqRw1mdT5gli74aPK2CtSB18EL/GcyeV8QCZewQZKMm3HKWH7JGQd
h0bhXNSgB6rnpyIP5C9a04av2VirD1VQTbGp1MXgcJMawXA36Q8DOpydelySu3Je8hctMsCaIFX6
/WzM2mNXziUSRHPafIygloR2vVSlxyzI65001WgVVQXhve0laT/qIXh2IhR7wSoPpj1fyCF4Ys1q
OZ7iIDIe8kwPSpCLarnXDnMLikJRn0+JOg9PXNwJrtpFy63U6MoBEnup18dlG4KDRATboI70+jOI
+oynIKyBzlUXBWElInhnMLrkdm4W7bmUhvwL5LUzBx3rAzhLeSnzSmHUb9S4LY9lP/OwLvPTiUMl
0el6Sf+iV3z2ESZJ/xCknOEGmTx6Ciw4Ccg8nVZquJ08KMoRcujh4yDMy3EZZLSAV3ryMEap8RCn
SW+hsSN/1sE/8TSFCQccr748xcge7BRsxnd9HODcJD3CBpzb49DnEfRtar4vzKgL0NIyNfVdwPPJ
TSKMWQRKnzB566dQe+KqADmTTEqPKSBuO73V1FvJEKdTV01RZks1Ki9zqWYPwqJrVhm286lqyuiH
FGsgwBjF1h8RxNl9ItYHo4xaXwPF6pFPhcZJtBkEEmMnF7mZdKl8q0oxdwL4j3usG10orLQV44Oc
VfUe4S8w66Ie7fKWj7x6jtNdG7aBLwplcgiTpns05g7wJSUGQaIZymm7m/NMsEkn3FFXw8Bp5Vyw
hXgZ3sZc6iBPGQa7CB3nuyCr831VG9P9pGG+p+iEgTrQteyjRyxz03hhPuWPYYR+5KQMq8HiRJWf
HbUbtDoFWWpd9A5IP9XSDbmqeB/5qEA1vK55yEMVoxzt+XIKozs9CcfFnQMkdMzEKFkYh9XVjTMP
OiRFU9Bljg1MRcpirKDfOEeev87QRagBGdd8b256F21ZQBzh9mbXUNflP8om5WxDzsjntoZNEhYH
e8FXd6RvSfz79PlIrV2NjkokTsU0d1Bn+WUp+1F+1XeTpZvpj8aqDix80yoEAyEAjwgbupRAY69k
PcHEJFdiNAEuHgtulwqO1oemnukAo8aWVmUeI+RbveOIPVCyoe+aMATQ0I0QbfFpXAwaUS5dGnux
BVP5HoKO4D3J0G+WQHY4hI7P366XELNEEFOWDDwez5fbRXoKB6sXlADDbGfREpK3PMjNz0e2iq8o
C1Q4CbZNrk9lWEjSZx3UGCqYTwMZSAmmutMqb3O2hMQUoY8A4TR14/VZLYGZddbwTgRrE/q5S6vC
m0x1y7u/P20g7ANYC5le3H4r0FayaCFy+4Nu80v4JlQA2SXz/efztk57EbQS0l0i4Fnot6RfQVAl
Lha11rEjvPab4k9+784ueDpB6vYf5CxgDIkZxGUCqrpoebxOUxazOMs1WoVBshDFz70QfW/UVjoO
6jTdLos6OoMaMHHlqxiYGCUMRugixSjpXBBqMAsvjpVuK5lFsssk2pfvervdga3TY7IlrfcHSDpF
BdVzDeWf1f4An2RdBjwWrR2/5mZhAMKbzw6XVWbfgDn6RydKt7k+OKz37Norwy5QGABjIO2FPsTr
ueXELBLkRMdmUSVLTR6gP8E4Y2sQIWZShcKTjp0ChlA6Bm1SUQiHXtHt4GsxmBgR/zz5AIC/lDuS
rm9PwoF/ZWXX1i4SRkGEr5wJHMDxcz0urY7DXC0n3e4F1avl2gPXhql3tQXv5upl5Xx+INYeEuZw
tiWV9Miu2lbbfBJy9LLrdq2USDZlEsgy8wHMBs0UuJ+bWsf0ZD4NoHVw+tCrtgJlDtmUEDZHcJVJ
AIFKfrBLLcXLjqFFJCyYiOe1kyT2kF8inMrrFHcjZVmrciM56+hKQlIF/aOcme5V7EaAkWcb+KfU
DR9ZXVhkia4fCVd26VS3AHX3vMmIc0Yq9m+wK2+d9Ivx0Y+RedTndlYxvmine4Y7+QroyQg1E+GK
ZGXqNj2nBmwKmipxKoCFut6YwsAXyxCpv6hGZWv00M2005xyp/vFB9OtrIpk2CIann14B4HOYJXR
NuQZYtwKhyvUGVBpRJc4mJzRx+kSEiE0+zJIU7a8CQ44cmOoYCOJTw2u5MtG4QYNfVP8sZC+DS2z
kXlVHcCACGkecnCICwBSv56+sJDQfoRHEiG2OvVesCOqJvmJXRreOtEXhmgpShXFPikdUvj/orsR
R+lJ5MvZTMvh6fPjvGmHhAVImJ4BstcDQi4+EAcl1O2w+jkV6CMGtmcaWNtu0wqmDF4cbGDoRLm2
kmiF0AiNgdZWKTK78ZhVgMDlDHKeLZ+LRfm3EfrA8uGMomgRaLZWqK9cnjhNa7zPs+i2LRpgIv/z
idvaa5fWqIhKTlWpTUZYK2vk/wYZbxnB/tzExoDA6SLhXgahC0p8VF5KjFteLaJGt9OSL0Agj0vF
06p+Mdt2Du7HsB09Qx1C63OrGwMDEgHxDKgxcG5p6HIOEQc+zeAhUqHHdYnCpXL3uYUtJwQeU9z5
aGQBWI+Wq2oroeMHDVdI8T69Ix4FeWhqVRm0RgEIYMbxm9N4YY0M+CKOz6NKr2K8/5GjAX2LkB4T
tXWWmD9GQ2m3CWsbrpitEK+R2xihKVrb1BVd9gJFibCT0USumIsre9lJdXoHuLKbxV1sKJNASVf/
Enutq3n5j8ypT909O/W2ceLwFaDnEHHckEmlThwoRjV1bBrDFqPejaLEMbjUFZTXz1dylTnFUNHj
gpoo8Yorh9uPyP0BZQkpeL02Z4gxy1BtCFsfwqAmr7/yYsnYnJvDIrzngHkC4Eh3DPZI1UJfg9Pt
KJlvUy54DkS8dcOJEeRsnQHwqguIOIDMWcHnl1lWqjKoDTuT5nuxN35MCxjSPp+7LRtoRULQTUSG
VgASqR8kNZgE3c4C0awhv6mrjPa1rY1/aYFEHhcbP2qSWehA32LnobiYOTc9FI3qCo3qCTUySzPy
+4wxnWFpVNAkgjKQ8Orhfbba+1E7VSUSEbi2Hhc3vhH8GZSTaCCvvr+jsGwPh/T9t5jbt4YKFi/S
QoyHIYjqr4fa5qo+98uCNh0UvAjnTvEkPksuaFHB3wLTIjrD0ca+Z7aw0tEpSo0ieIiheiKAQWkV
6ENMvkSKANTtg4sslyvYKZzZ4BPliAWMTeDGBzmjwMhg06eAMkoHB2MzyFLCwWgPuCiSpkDKJfbM
Mw43HQD/skIAToA0o2xPzakuTUtSlSEJgAOv9wa/cVBg81lPpVWWDHZI9y+qHyh/oLWf8s9C0Gp8
PfJgO9gTCEKAAFFB+7R482dm4v+9T/8dfpSnX/uw/df/4M/vJRQ74jDqqD/+6xC/N2if+tn9D/ln
//vXrv/Rv+6qj+Kxaz4+usO3iv6bV/8Qv/9P+/a37tvVH5yii7v5vv9o5oePts+6sxF8Kfmbv/vD
f3ycf8vTXH3884/3si868ttA9Vn88eePdj/++QfaJy6cD/n9f/7w+C3Hv/vykX+s//7Ht7b75x+K
/F+kPwnMQyLcEE4QvMT4QX4iC/8F3TP0YQIjiKIREIN//KMomy765x+kStmW/fn/iv8FvUYe+D4B
i6hL4h//HubVgvy1QP8o+vxUxkXX4vfQTpG8LFGvwRehMENAG9fnWE2qeooMdYLURHAfgA3wBCmr
zI3cwIcStKOI0FtnbUD6NMEmvDzJfoC1C6k+ap+LdS8KcTtMVgkRqz55qeWXqvh+Md9/DvRyYCty
F9AMQhwPBT7k384H6npgodhNLUTyBiuU+GyKHEhTjcmNzi8lOqeRYILGqd5luitCOkl0UTpoQf3Y
820BehEh199qkW8iC7ppbWz2lTSovpak+nwrc52s+E2uNZKDgHH8ioRDDOTFiPs/2aVqNC5fNG3S
dXOEmllllWofoCE8b40aiSUtikXX6JdgYYx3zWKHDl6kyqD3S7gdVBrZWnb51M2FBnJO0Fc2b63T
PEk+qZYju1/bqjk5OSDurGo57Y3h/8EmirgHexl8AnTWbCnCqcgntbNypVPNRFxAbdwuPAKTPs2E
nRaAP5R15dFPQtgkxwTUaxiqtkphZVCV59VM60FNdqZqcQhzHnQdXNbjkw62iCE82ZEEIRIloEC5
3kKz3EBYbZR6i++fu+FYGqggKo/1fEw6wZsyFoZ2dSxgDjREuMthDLuW/PwiepCNNFTiouqsAWej
MKskTEezGZoo8UbykbvPT8jGjiFYd4wPQStiB7q5OFZDCZXwrrPAe3g77YzXEHVpLByY8AlNPPIh
99Wz8IVhFd7tKsuDSUUtA0lWgjFcq9oa2pzX3Jh3FrnkeCd3gl3hL1ZgLs+/kX2Bm6SsoZUeBXEF
b22sIf2i6ySh7UE82YBebrBnWFMIb3RgE/Eeg1SGoMQU3oHjB4kfmzHS9dm4tk25uSLopFQWYHt5
n2wwavnx13oPAgNAHMTS7B7qwswsyWQiDjbtgtYOPKjASa+aqYHxXZqk01CIQvFBB3Slc0lzSHyv
2sseGVGCl46ZrDIbDhfDvTBLPuti+0qQ/uv4GWbb2Wx24bf4ODvNLecPdn5UQWc73GQg/5icUXY6
xYx3ols4pAgofQGZLyNXsLG3rz+Gmns1KasyGfAxhFOUMwkEvvM5R4ZA7WyXLoGksaFwa38BkAOq
MIA5aHDDdPxmQJlS59qpgX58yc1OJQv9M6T6qtKUpznnvKEMB7Eyp7FZxJ3Uzl3LOFyryxz+CspN
CnkQILdEX6xRn0Zh01egpFPfZflVURi/f2tarwyQGbhYY60fl0gXYWC00m+QALHi+/S5xo0JYeXe
hjrdffV1fpUY0feqogB+3Suz5JRfmK2yXs/SGWYhgfKU5manmypnFiA2tMon0u2nyDZUIbUvrJT0
xlG6NCyTq+jCcCBAUlEUYHhqDmi0tpbkTZafCVctw1es7zSMENc3mNgJQSRNY8pFAVeLMgzxezRs
7FNPO7Q7onwis3iLNzwiLAG0gNAfECG6mlCJbdC0OZnLe81U3NQBB/OkmU1kJo/oqz5rFMyFOT1r
idnu5SOLZ5ucvMsHK9YSEQNRQQEbNNqcqUsVIpKt0Soq7Mcg+Cw7kx9qSwlUf5xUU5pYybWtvYMa
NmHRgDckiZPrJaxxB6lVAU8wd5UdLKLdgDNtKL4UIWRS+1MgqWY4gSeTS9whSUxleK6jLxWSshL3
wFjk1fEkz1UkHvAfcG+t4okliRSt7bXFUu8B7LFGlMUqMDC0cErowX7nbJGpC7E2qSJOwn7CFajJ
cAvXo+8gHAsIeDvjtsVx9UhFAGJ5J+OQPEioHkUO66W8elDg5XquK+LmQRFw9YhNhQRiuLmRW3n2
c1JkF0K6gVYeBi0yoWrpxXzk93LkKkn/NEm9uYySV7WKGyQ5y2vQ7vj8JUi0g54bkZUhUxdSEslz
HdR8bgUNpIvGxkpn2Syhf4vtehtmKGsFz0mz2AuCrUVunViQkbaALGvY2qAv82aVh4pW7/E6S6+L
XhXyZSIYb/E4USB7R0fNkVKGObAeuVUuUOgS4DuXwv18s9HHnDZBPuHCc6llNeWcBBNVopti1Fll
ezI6kNUEoF5XQ3BS4EZumASTtMOkzVIxrCj1/QInBw4siKChwGzxH/mEiCuG+kkqW7xkcUDupi6o
J1nR+upyIrYVpPaQhMXznFeoyykfqkqr5AU7r5FMLjGcshTuRaDFhv5NqxqT5ytLa8Z9NZWOwY+u
1KNDCaQV/bz4cagDaKqxnipbW/Dyk6iLKwCLchuI2ILGY/5T3gO//f1pPk4+2oduhZfmWD5BDQNt
Sqzyz8rroQpIyrfQuyGRCMAU18uPYxnqkTx0UJCtdcvAaxAMM5wzWHx9ICEQaTW5//H5lttYALxd
VHSAkFQ8uvSoAwdCHS6OFwPaHgfuTXxJRlPhrHw6JC6UbBFsK9nLZFjGC89Maa13O8QFwPyEhwVJ
n9As0hDhKMOAV6G8jqaa1ovPrDZsM6s6CmqRl3Y06jIpukIqwh52SMsqAQ7XoO1BjQhllPiOmeok
V+HlVXm2BoJqpHWRE4Rg0vUiZnUdqAPgoRa0DSFSFu8HszM5rB/orH4DdrPKCxJ78Edg6kDsiP9S
9royKNNJgyQlD4ZjQqDXg2yAtBew8GyrrDVtiTwSL7xTLBVcERlKhWuJcERLNxFhisa7LLZ4l8Cw
RaSO2fjArW2CA6GQd5EKrDsVe4i1NkWlIhCzgVdAjrd3613nMYe39u/4/Rd2KOerZ8aIi16sQBVt
vIUPEar+4T62eltDXz5gBr/RKEEnD0Q8qUngiEyMClZMeq/MnaQv7QSi1uRW9UiTcfKGc4j57O0x
x4YBXQ6bNnfl7YlR4PSxVXCJoYB5vYy6Omno2IVR0sCaOzxKUjLBp0KUEW1QKEmNd+SpKQwHVt5p
7eBEhK9w9ip45UjnMbVX8xldn2LLhfA12ptwW0CSERf9LUFszXZyI9+MN6w2iXOoeHUeKZvUrlUm
AKCzBjZbR3mLj/E3+at4ED3pjYh8cccGaT7oivFuQZwcuzNlvcRoxMHhBD83wBaQArmebVVYZDVv
VaiactxzqvY3wiy/y2nPAu6SqbseJuyIyM8gnQeMGg0RG5LeEAs01plEv2w8EiSOetfuusPos+6p
8+9a2YJ6qU6ic2S8qWWsm7iPe9C8mq2jOssdcm2T3Z240szR/JLYWmgW0NyCrOgxeWiflD1yri6S
OXt2qmhzdkkFRsfjHZNM+QYEyZlcdYpuBjVYe8Z7Wf65sGjWWTYov5Dzsa5zA2wY9QGoc7POnvP2
8fNbeOV7RNKu9dc4qF3SBUWSVcRGLBcgUantxvjbrwrkCpFjIAz1/Bn5Q9nQx67KAiSDsGpZzjuk
WEVii6iFVFIKwUCXcPFyf1+Em7ZLBRjxIg9jizDADGsr9AkDAL/rYzMwiWIRa2/Slz0Ar+SlhvsX
KR3USOguIW0ekkVKRNXMbs+yO27nB27ygqShH1g8411OLdvKGBW8xnEfZFUJY/qk2mjcSZgMdUBR
Xx/ssw0DGSrQ8IJ3BCwn1w4k+P+cfdlyrLqy7RcpQvTwSlO97XI7mxfC9vQEgUCAECC+/gzmjhvH
xg7XPvdxxVrLKgkplcocTdeQgjmlGwLqpF8FeDe4FXRjsZuivmvyOz/ojrn2txoqwftq4DuPQa+K
Ofditu68ApSXORBuVNvVAsDh1/ZgvPRVefBHXUVgl+ThWJi3Ld7WXtaHjHW4cuz+GDijjkqFdvCQ
FjfGmG60cqKhpbFS1VEW7W0FIVkuOxDqqsCIcz+4tmT6S1tijM0227kzhFADnceTq88e1VmSNrTa
+2aGUE/qt1QOWWKn3mPrN2CV1ABBOHV950PlMbRNeVu7aXrVCPe+ZcSB6EYgZbFxM49fk8nO+xvZ
KKY3cFA0g1AwQR6yHiiTpCbEKWAeA7EMrQNQ47g3AyrumxtTs3HAYkwZrjvThxlT7vvpye14/hL4
tXVfZSmgrtMUJMMwNQfu1uJg2nORwLCC7EYNsA8g3X6UCpruLE2H16KWxjWxW3nD1DDeEMrNrQvS
CwC0ZeW8WbktVGhq7bghLkY/cRWF542t3RuvfDIUVXdlr4148PvmrnSgSupqyqKmPjWuFRZd4Sai
7/vYLaz0Pu8cfq1IZkwRH0b3FKTVTYGktnJm8dSCEgTjatHWP3RX0dcWxCAdQv3GVj/TXAbToc1t
KCui/MayGSGmF8SHvWVbdA4cOKSbmegekMro/rCSjEyFRt22Djh2vBpaEkJyNgfniDGHFe5GcVMM
V6CzOM0pyOF8d1+rPOW/21nYWFspgvzs13U3hIGYBNQjxVxA7h6di1jKUroH6Kv5qDLPhCEN4V6u
yyhVkE39nQWuzJO2N1jzK5vB38FqAd4SGx6BtjA43EztU4Abuinxkaw5IOk4VPZP8+hMedw5eQPe
lqtn9dClDqx04wxyTja4K0Upi+k4pm1F2th3Rzqe4H/nyLBxawcI4Jw5w1uvWGqEAFvnoD4BPD+i
At7w2djm4OVkP6a60XwjWk/V12NR9/jMwplRCYhQy0nN5uC3jtv8NVNsdKj8T+AQ2dsKHn0yXqia
2aazzNasVDwXhtYuVkcbha3nMPU8MdMiNOc5bYa/xFBNC0k0z+jdszE2rgcuR93k+SMZ08ptt6hJ
9RBrq4dS8eqJtwIyQKGo27R8nUYCy+2o6nu72hUu9N7+Wv3gwxwRDi8BSoUKLnIJGfzuLQ/M4jhp
AAT2ouddddUWdLRilGQ6a6dIbaNeC7tl8PmytuLF2SxRn0CzNR2GJ2F11asJmhzqUhZka0KTqu4n
xEOn8ckxeqt5wFZAOYmouW1jkQds2pCyhRxRalUOLBx5IUXCHWLeF1CHbOKZp6RMBo6FicrM9w4K
b+FQeFLHzKmRC7dAv+veeJYDNe96g3TbDlvs1Mx+fWisrokz7LsozUcj6jL1A6aJJDLGWcZ90aZh
7jF75/JSRg00TmJCXHkrpQdnQAm3MG1l2LWER12jIKIGVacI+UYTt8rK33RQIVXG1R0GCnzAvJTz
YUJ+HUKgE0VAnOvIxIe/suduCmEADBZjbwebuve5EUEXC85oXf6gA14f8bXNsxpA8/O0AIuVUxqJ
aeQ7YJBkJAs7iLHz/dAo5RSlXnksqF/OIctYCuPJcoKJjGIutAvMsk044eYL3I2R7zkGfFTzvBSh
4+jm0He2E+WookVS9OBAd5kV1Wh/hBUrrK0wuzQC69CDjBHBv/GC2j5mRlnHbYlnv90OwKf7fQd8
q3dIDXeTVenRsDqAharhIPKBxFlpP7WEXVnSOpDAidW8iIkOA/aCh1MNRxL96jkgztpuVDbDHwtm
nV6ZomvPALISe4inbCtVJG0zHDzhwK4GTTb2bBQNLjT2e6oFCc3SvK9StZ2sJuq6eds3WdxlIpmn
lMI1wzxWtHRPLG/aaAbxVIx9xDs8tLP5wetpEamq+yHTBs1f8GyiAtyCbBJtVBjFvtJDgirMvZRG
gNjnsdBoAKLQIyd7Mc8oKQ4vc63C1NchI3VYTN4DSk4Rselu0GzvD9YcI3CCxTWZD714Tj0jMhsr
xPIeexwh6UCmy66zR9H5h8F/88phjDI1LELs7a0LhT5Q99wxJAAVo7FkVaGfQ2ETFRrAo6zU+10S
701YkBEdZjM99XUVIIKUeIQydm2NpAyXVmHYuyNSKNwmcTHUkK6QXheCC7pvNcc6MBGJjqvIHV2x
cz1FjrnIU4SB+rl1qweLqy2iP0iidccT5LX3WvlJr/WG9iM7l9lYbJntCIRtfl9ZQR62efFAqrr8
SaRwEgQLjDLO9Rl5CTlqNw+uZiuH+ZGcqm3HEXSHJq2OqePfFZb7Ew9vDagBdNgnd9u78y0Ij1tv
bs7WYLwVAESHDFYyiGIwr0ENOI0alz9yoR6YKPUh7/oXD+qj+PL1uCFDe67b8ZqJ4VVJShPXlX3k
VRUMyZjxy2lzsELFA7yRNp0n/b0jKN7TQK1Y0y/DqR9E79PQrPGpSdXeuX2d5CK4k455W+RdZMyC
bejsDrj8iBnPMlehMO2HTuVBaBZVGTG0KaPZLMQZ7ogMPFFQRM20J6GuTe/WoRoEjLm+ll2QRjOU
wGMlDX5XCpSsIatabgICxjKx8gEfNPvbljKPhV3yxDcqEoo2g8OPFNa2zKzfqXYX183mDif03m/q
sGZdGUHZPvIU7mWXVFeDPZpRl2cPBjzAzRoi0RbdIpt0Qk6qA2hDO181O1lWV16VHQiSnAjc1TIK
MmFBBdh9dYz60ZAt6NZ1BoH+yUGdDPiYm1IG5mbUVO7cjJy6fHpECiHCtsL6umYFtZJJtmerKA6V
7zzoOt2aCi9CSlnYZtnZyuhv1g+vveKJ9mdEv2nPW/OoimbbBzLCX0iELZ9nJGhOIJArWJGsh799
y/ZjbqPlk0+hXw84o11wnmUGx9opC4mXvQJNW0cN3vSzyR6Lkr6qHjEA6rHJ5Lo3NbduG7v5VWvj
qm/K40S7m47jcHAXtTGg6KJKQ2jFHO9nqR5Sn9xYDT8DCPSUFvpH1yHCFb2fxzA7/T25XWy7DR4v
bpBucCn+sjjdcoHkdnIhfUBQJqmKGla7oq2APef3aiJXU0P3XT/BsTjfpUFZhqRGY1+zNirncqcE
lyeR2YgRKqP71mdyC5TyL2V5P93a62Nnmq9zPrzBN+icTroN+2b8mQEmFPr27IQdrrpNqauznRon
MbdnGLMf61o8g36Har0YnVMxBz8h1BdZqrq267YPezCw45x5j6zT554i3EkPfs5WxZIgQwCaaD5F
k+3OO9C1IQMEUl0y1Wa/aQwKQj+zfhWFBiqbZGdKyNXYY5O2Qd1t8LOqLUqh/KbKRzccpKwiWpjT
xg9KCjQVWM2j6rKkcvmDHTQPiCT+ZqzHJq7c0ahCJJZjGgVm48NGs9bFTqS1uyVDn13z3EIvB5s+
7rsuC20B/ZLWgBfy5DQ/eDuKUFNYPFRTHeeVG8r6pco5TKn18tJh9iHQ3aMGCcUphpM0yFMJsbtI
5RYMuoXBwz5zXtIRTwvUyv7kdT9EwWTpXS8F1FKgdTCO6HeAsn/I86D5pUZ0IwHJCcIG6em2G1lE
fFKEgxL6sQl8Hhc28gZTTE1cOxC/zPv2SCF/FzqpFjsijHqXcuPVN4Y97c3HSRX3/tDo0ySBvjJJ
+gPM61/TNCfmQH641XTXt/WVmykvgjyEF5bM2vqucTKd/o15RYSsbwq1zJ757HOcpTFLmqUvZml0
pxg1TqWWv+0eMllckD7EKweXZNCxmFo1arfwXghHke1tyf8qn+ShbJq/nunvUjcvo9apkcvk1l06
2D957zpbu2gTkxc3XhPo0Om8KnIESr0e6Q9jAP22rGi3KZNpxLTxq5Eu5Iup0cZzHfwuZsa2UDu8
8cvWBLm96yLXrq+8cb6dhzlI/LY/FYX3p3Xrk9cbjwEfbgov3ZuGPnZV/2ZxdLyyXsCaRTY36ZDu
IFqdWBY79511sHrvJRjdG9pWQ9hY/E6bAqYuMi32eaNSJ6wCGDhFAd60IeuGMRyGovmZMf1bEc9I
qgoWF5jUJjUViaXqdwipVlgTrjeZ0amIldMu6/ojLDEO2Lv33EzvLJlvHV7nkDUt7x1cZNjx9nVA
5DUJpi4BSni+JTmQDoND4DOOkipUEOetnAzrrg+66tC7NToRDACuAYHErsVVO2ngMyomw8ystpxn
uyIN9ktGEFp+6cHjDdZmLd90Fd5EtR+wRABn+twyLWM6jFYyK2NGHYepZBorBBwfspjQ6n0kQwU1
lsq9gz0huZE1evb97OEiapp9IMhz29rPY+rE2vEe1VBemdJsjuUwAcQG55jY1E5kNPMe6eReO/aR
t91jYXRwmqAS7ugQB5laICiZBXiOKafQyakODbeGbrjdb2TF9oz5wVNdUkT4MbCHDTCYUMJrgGBT
nkNiUYzDo2tPUL1kvUrRwKfjPWPSuZ4ozW8yfwLC2a7lcQLNnEVW60n0Ab0G/WFb/1BzUe6g0Ra8
NmlN7jveTvBUayq5wV1BNmalI6eQr449DbFZm0FUO+kjcwD2rDJUKRXfVTleHCnR46YiA6zjXPJc
dsHBqJgVe0YRdfV4lVqqD1vZ49Sl5nWl5N+27xKILR/8ATogU48KE4XlXV3QcCLdLa3qvRrzcMo6
aGpV/QOd2wNcZ0PWYyvzvItB63lCLe7OEni1t2+eqTe4rCOKuLHkioZ1HPgQW8izKkjNEuo2YV3n
LQAf7QlSA+C/bwpdbRZRp667yazuvvEDQGAPYw/tW2pHtiZItb1QQrvRTSYPMtTmUw/xHknx2hWY
Cm0CESm3nNDf9d6Mui9jEQDkltGjyKtfhoEtBhpaIR476BkpdkpLSCYaCum2asIZ0Fqh3MScdMS4
jvIuDR1PX4lM3NVzd2hFFg0+ECkAExjquhm789TMMTX/DE6bCBg95ICym6q5td2fTn1QLU1yiyey
/pvDRsMN9r2VnvKi3VXBeOXASUdREg8VO0one4aC+HbC5Vg5T/1k3Bl9EGWmoBFsiLwTao1WFzY6
mGMPrOZj7WZTpIYCLyFG08TsQfWgnNthCijEkw4asus7JvaSANlgeQT/W6Gf/Mk7ow190ywSfE41
H3Ezs4eqzGTo2AVspqndxsaILTmZ7h1NgXCfrCDsquHse+NBZjbFIqVPrOYzmOJjWC3VhoHowyR7
+UCRxm+pQV6C3D62Oe54Yjs/jSq9S02deEMXU+RLSOf5rdI+AnaRqcgShXesue6vWuXpyFDil2rV
MR+8nU2gftj5/W4h0YS+aerQF/VD1nl15GYtdLdcs486S+yYlFs84M5ta0Wp5EVU00YnKWmyDeH9
T51RDZhbEfcopxfKwZMqtWwkmhLZRG3Pm5SiJigLRPHJMB/AzJnOE+HTNUonXZ+kKS2gO2ESGSAX
gCR0WKJm5uDK0PCgaYxnfxG9Mcr+zrACSJ/1MUJx6Kd4dgNkZzkaOFovcdp9kOL2MK40u5HBzsu9
qK3wEBzd68lCf4Mbp5wCCGBdG6zd4z2C47EbRkgywkdsAAY3LIvpCry9XaVz8K18OBJK8+zWCLBq
NOIpgNooW4TX6sPYQOPQh2V4qyPPzot45Di7fJ6PdpPdiQ5/q6xP1GwPo+hCwu1zifgZIMWraJHY
pgCEujP8pEg9BKDxVjhQVRubbalgH8LEmxaQzBqeHP1Wst+VZTxmk4zK9q6RZ1lBgMahL7kJbGVZ
7MZRA12VPw5Gd43rMAyAe3G9DSEPrkikynZceNB//jvKrRe8te4z+lp4kkAcatI3Vb3jhZ9MRXCY
WR4iu0I5GFLR46mtnNCbBDRqES9wDOEONBDAt6yzDSGlEFfZHzGiLA8VT2PXqvHYTNcT/42NHRsF
xL3SEU1B8w0Gftc2D373dFv1NQDq04aPzcboAbbH4QFElm4lYxQg6F2pHfzyLZCHPCpEdUibSYWO
f4VTFJvd3Zw7CTErQAAJXnIb+IeGypAxFJC2+Imz/WqaGyLbw5TTa9TxgOCeElQb8CddqD49t6R7
aZHZ2fwHhFROUMCIOLY3bUXCuBmm+EH+hMwHGlFu+cNJX90eULWmEpE0cJgyAbZOEIQ1lLQJsqHC
yFEgL8qDSX4NgHP5/MHHXZun6tY0VILb5jjIdqtndmak3BlFFtedQoGEhtx5aPGflOOftmIPDEU8
poHNw60FgNq2hvta5OclgtaJZYnSOrF8AwkC7t4SgdNQNxl3EtQS49Y/DcOd0eLlufXaI0StkOeT
N+L9rWeIa5OruoEZNFjUc5YE1UPWEOTf6baXZIPyPYJViyu79/EIqYZ63o8M1YZU2VEzDqGcxL2l
+w3KTCFXeM2CwYw6UzyW7bVXItsGw013JJpSP9ETv2IVMjLcJw2EnUqTPhXqtVO4e/ODnKD2hrKw
naKfCp0jA7+eyzEBOxDf1NuASgkaZRMbFczQxrNf4u4BlEnIYw2byYL8tTmMqeY9w12ArAo3lnmX
I1OpJd/aeDe6YxuWAUrg04vmNOlLYGACNMYnODy5NBQQa6g0O3qGH6FEtZvxIC7xZ6xsCJlBwmmu
MpQS5zb0UjyjUC5Kg/4aslN7PFrDtDzyxmXXFQSHzg7zui1FIxwZ88DjuR/dfcsnO4I60kjiUrn0
j52ibb/zXD2dUTHl2dZK/5hZ8YKLzzVCJbvsZUDmsh0ar71A/v3cWQqAtkSPHMioRX5thUHqLZWj
JIeGYCbPtOdxJ5zN9y3HdTMejSUMYaIdj56fQaEX9bGxlPVzORXTuPQDu+m4yAUZ6ARGqOIBCXTo
tmkybC77mK7QB+tR16r2DR9IMxYY1Wz/pNlbI1gM0ZPQk5e8Xb5cQTSo0Xd3gDbwV9NDiUkUGlon
IRV/DRxHixnR9yv45QhAFi1GKosl6wquNZtm22a58nFOfhC0k5Zi9fcjrDUP/7NaYL/+M1gDRH3V
3+bcK3IpJCrxV4syxHhln1/niJ4u07u+aJxiO7wbapntO3TP4DUWpJsA0q5ZCIfWzfRjBF48Asds
Pz0yZHK/vp/bWqP139wAKwbAlQJdS9fAJUAZgrYOsHzFnkblTkeLxr6ZzJv6lO3IP11eDduhP3rj
bizreBma8fUJoDgHwDCA0+GtppxpE1UlXN3ATNAoPciII1RZoNF1u0UxC4p/40aYySWew5f7BnsG
PBoLAgL/Or7vVhriSUGAUgQyEPPvWD8Kuf1+Zb88Yu++5KrRPwzIaR3S+WFreihScCg8OD+KAFp0
tbj9fqg1JuzfR0SEAnbBAM4GfLKPu4brocnHAh4pMmn20MWAzuwBtmKQWCdQqX804Hlo7vijQEb1
fyQkLkNjTHAgA4BrjE/AbI2o5gZg94WG0yeWKXaWReO0vWTnuIJ//BvGQnwENRG99U/0DEg8+I2B
lhTqSvs2/zkGEPuf/j+W0Xg/yApIMM4Q7C0FBslPThb3KHGBe4SoT46wTA6Nv8hpXqy/OZK9iyjM
NYDw0wRXnzDAO7/QNsYuaYc2YSadqJ7AdWpZeVUY9Wkqxm3DNArx5FBNl5Avy19/hyVaj74ma6Cy
yA26zNy56fbWzt9ne336L8CLFz7jmkEBjCvOhYtxwD80w0XoHGoaPuBndgjl+Mh69FO471yEN38a
FjREF9RAaLyBNQGA78fz0dUe5VRzJ8x8ojcGGt67duTnrrH9N9bL/kVZ584U9h8Oj6NrKk14LMuU
RwQqemlD9K5rShozgarn9yf307o7kO0Dxh4i+tBvsNfXI5RmTGF4CmKU+2xn7f5j8np5d32KRcsw
OJ32P1HJT3CcrB9ohsKFEy6Aw9EpN4OutrVESTlID9/PyPyElHEg74jZgMCwRKM1KzrLzLEfoXEQ
pr/ZM0TM/NsgtAH2JQlKmmmsf7VxkHi37IyaDYqhG2CdbvO3iwDgBVD4YUf/Y7mCKB0gvtugS3/8
5Kit573XNG64wI2h/AVDt3DRpTMO7oZPF8Pg5xxhNd4KIGR57Rjw7t94EM/Hxs4O9XHx0IU1+O77
JV4h46G1ZwawlYYIEoQIgDdehYrcM/Dp6gIFhsZ7dIRPUGIk2zSjTxItCUGHQ6mDCxt1OSGr5USZ
E5QngLmAOFxjRvPAVnWXg/7TzDYkSFk+bhkeMTurr/AgmETwmpudcyG1+7xtQcBB7rhIQQKdvj62
vCBlOlkE0jRlEXeAyM7DNUGRwvQuqRd9SgawpICHeAZoPi7QQ6vLGhwStO0aH3Xq7jmbfzjDpavl
i+34YYBlqu+yjdyVI7N6DEB2/rbcZYcSVueLEnv5X8S7z+Hu42xW4Y6ngTfV0AVDw+vBmf+SIKkh
yfT9JlxL6/3bhe+XbHVZtmywTQkfYIRywMyCCOIlSQ6pNqC0caxr1MouUzOWQ/RpF777TKudjy7P
MAPs76BrFNsHepUlQzh4UbDluwYvpe9n+NUxQwhDAR+Kd/AWXQ2WCjmiL5GjGu2N55zbN9a8Ubkz
ov0H0gJaIxW0nr8f8sttCGUiyIvADMILVtuQtCDPgSPhhOkY3KJptuOob30/xJcH+d0Qq43IYUVH
c1D3w2zgIGV2GZ7683QP3L2OSB9snYBtvx9xTWv7z055N+RqO6JSX8m6RvlxAUWLLBTXNfwmh6hP
0BKC125cby+6AXy9kuCvG+BjgN20erLNpIEQ7oidAhcvFelEbVEAIQm9V1aU75AHl2Bx9/WFgPX5
+bbEEbx08enwkoGa1cdjXgqrZymIjOF/1PGBwTmArnxIQ3Aod5dA9V8v7LvRVncOMn7m2xqjpVft
9XRfxKCsJek90APRQs5XPy5xev9JBn46gO9GXMH4ieDwOV9ADTKBkdgNJMOS8jcu9fO0B4Aubnbe
dbpD/TmkMT9kcRlOr+qowgzKQt2BXTRd/xzowNpAYkfhOwi88fpWMgeF5A0o/DBLXZlt5pYW41UV
uIW3nwBOdi9cvGt/C+xkC+IL4BoDGwW5tDW8n7i9M44El/wEL5NtA/1LfzwAEVRFbEhsqCta0bSl
uxy0o2ILKnkCaOSFw/Q5vfr4E1bnt0P3NED/yQ27V5Dj0231T4+O1hsZL0oefhFdBHN/PksYcpGE
8VwsGioCHze13zWTRuhFzTe04Uw033QLaYPfEyheTPPimdleX1a0/urbvh91tdWqvO+yEoozcADA
gwsFbL/dmyxPvl/Pr+YGDRZIhyDMQ35gNQrRlmpUA/2V5QEd2SYKylRe8gb7fJOApmEiIkDwlqKI
tLpJAjRB68FVSNjQdetcM6oHHoruR5n9bKq72r+k1vY5b/ow3rq6x2VTClWij6pmYDrTUKqtSG8a
/fz92n0Rfz6Os9oYfJQQ7s0wTn6yD3Y03FS3C5cBjOEHC2E9vb64FS/NbPW5IJJp57aLEZ3Q7AAL
2UB9vDyizJGkDPq6/FqCvZWFzRRmF0kNl8ZeXSnEG4dgaPAVlemrkJiyguJkBtBt0zYbq2TDhaP+
5Xg2PAACPFzxdFutLhwvsrk08ZCiLt3Y9bCHbFwT+bz609BcXBjsq9Nmu//4DaiyQGH14xlvfarM
mYHfMFfOvql/ylZu+/nh+w2ztt76Fz9RpfXxcAE5xF3X06vMsXyVIXg5oUoYCIvJuBVv6FRugp+L
Px/IztsmIVceGK+tGak+ulxv/HJZ//c3rJVXbUOACOMihgMaQk+zIEMXQlAk2wIBJu6LqrIvCP1+
tbS4L3w89BEDQPr7uLQNbE1QQsCeLVkHsvxzgxYJGS7oyV4aZJn1u/cFb+2KK8ABYBYiTrR8K/sU
HenX77/fF+mNBWUCuPl64OCjYbyairK9TOU5RgHWZDc7+yXjmG6Xa0+0yOIuG2gte/xjvrEMCNVJ
1BfxOKOrAVOVd2NnITx7NaNj5FlzCs+slGbAY00AEcYZENc0YpM9DpHDtFVFNY4NeEdlPbxYRnUp
Bfhq94CEj1gOeAuOyeoHVQ6e1kYhXUAOi7PNrFe/V1cWfGvyLrtUSfnim0JkZFFExXB4k67yZgBZ
ZtPnGg8QOEo6+bYC9M2OMoomOrAQ4J8AxRsvXONFQIbIjYELZthmakfTbVZH6Gq+VveX6r1fXJgf
ftTq2TewwEw7DxhDApQgyhCxA1TO99vs87whHAOS8T+l0cWR6eNe7ux8LgCnQxlWHXxZg1X4y2UX
OntrX2eEIgziu5AKQ00DksWrO3mmJXwAtUAHjMcaUlLFicukXuR9NzA5l4l/z4+2Qv/BSMrNpafl
lzP838GD1TNh0Eug4BjcwsYRCoQi8gJayub7dYSc4fr0gIwJlUr47aKEgpT140IaVqHhuIjaPBM8
kiP0ydIZggYmyoBgqqB3bQbqoWz6c1M5UVAaYdOh5omidw48Cj4r68R+MF+YV508+9Gge7tRYesE
u8AB6k7kwHfKjXTdjTsXV0BNXHOaZZHbjM/ByPdeLy88rz6/XV0w8zyUn2DKg1Lmaj5Av8gcEGk0
E33vGGTyRLu9DehNhQSnN++/X721NPK/HQK1GQva8xa6Kmu1nZnkzoT7F604d76hfnUzGGMFgJA4
oot1A8bWfMsns90aYN0ktnI2ObWOkO8pAUeYsN5FAFCgrH+VMv3T1vYZJjT7bMruDbAXAM4bBbDy
2tphE7Jz7gZv3//8L94qWCVYe7pQ1aV4Jq0WCx47BromPIVjaTRvaALOlB3Kx+AFto8xWjUAAWzs
DbSWY3rnX0/n74f/YvU+Dr/szXcXkghgNmKzKsVVQevtIjXrR32c9jA1XsinCFngogFx/7CUwEr8
M+DssAADQfRiKfhz+v3xp6wSN7wSZ9RysBLsCfSLveRh+0yfhgcwnXbIGeXGBWjvfobIIwg88ffr
8EWZDBVMyAoEqIRDX2D9ZKzprIGoBGB5qUMvYr+L4u4Q2iHd8B3Zkwtn/vP9tDBu8R62wS9YPEQ+
LvtQ0E63HRg1va9g6NoQNv1uXbvcgZ1GwKJoreL/HK2XKxoRJrDRxjDX7duaqcKqgOwJDfqDCRiv
vFLj8cIifo6XKPohLV0ajB7FWfw4K3+i7SI7CnQ5TOD7c3dWjwzyoFsPeoCwq3ZjT/wXoh6fww1G
RanbhMA8XCjWzapJmRO4f7hVCwCWe/UEP7itNk9G/TbRSzptX80Q1VQH6hN4hn7qmvR9VuSQo0ai
A82SWWO7pM9uf2k3XhplleXjUp1A+sUornJg1ADvNl48Or1x+/33+rwJoU4LERTsCcggQGfi4+eq
qqIE4xBJkuxOg9VHgSriwK8OnvPz+4E+d01RkHk30rreRtjsQGoUIwG7t8udfMOUeLRtmofmZO9o
693Aeem5bKsXxfILYg+fMyGIvcDZFiEWB+BT8cl3edq7Pi7xXPTwP+w2vVQXng5fJNwYA3ceAjmy
oU/9QXOaTVLw+j/YCAMGskBFwAeObKsNoFoXePSfPxsGwzMFNx4NgNlZxUm/NYF8tUbAXLJbmBYf
DXOv1dav1YXtYXzehh8HWm1Dr2Pw+0N19l/Xs77xjkUMkG3o3mR7bM0N1CWrcP51YatcGnT59+8u
pIk6YB4us1vc5yGEuIxKrkHhQRXL24o4KzaXVXO+CP8fp7qs+btRdWFzOacYtQTCEQyByDNOLnxF
qXnbTQxmlXdBfTDyLlSIbhUBMUSPF1LdL/cpLgTXA5LNBMTm409IZd7U0zz54WAaIIICwnhJ1OKf
+sHHZxpm+W6I1WXP8Gh2BiCkw2kDMKSbNG0sr4FcxGUP1gt9HocYRAcGDyTQ0DeQYbHVsTvIh+HW
O+RQ08vAdL/qb0H5sP+fkPoHHfX3atZfn6F3P261rZVbzE5F8ePQCtiIJgq8RVUr0fglhv6FvlH0
/U77DKlajLTeDbja3nz2JHeXBe/jso0M6Md2+yZ2t96m3dpQU13SL343shAeM4vax2V43xdx8eNP
WG321hv7hvSYs71trxcT5HK7qIjZx4t6TV8eq3eTXW3wTDMXkgKYLJ5MefQ/7H1Xk/TGteRfUfAd
uvAm4koRC4/23ePnBdHj4L3Hr9+sIUVOo7EN8XteMULScMzpKhTquDyZtCaZ0A6BCHKDYhwN+O1/
1eCcOdLQ0kXRHzkNAW9NltdSWZH3Ekas2PaM4jSQ60tsfFPCIhL9X5iYrAsCo3IMTu7fb17aKLSU
BUwl0sbuq1/7I/BAvcabiVkxWtJ9xdt0sJZS7bl7UoQ8BAap0IKEiOXkzfUHTOkVBV4XYEOdLjZ4
TM7o0DADNdW4olY0vZHf/gsCvJm08cLs5G0G/wR4B0agXkm/zgftZYAeoYaM32ot6WWpOD7jdQhK
DuEdShwIfyZVDr6rmoTJWODkeFdzMYuUouFfFGAx6xci1SnJHnmmMIVCCothQlSvJjdBmYEapvZk
sp+YXwpQWPkiCtqKURpJi4KGwa1GqDIuZwEz5/XC8ORGyJSoAicAHiRX9WepioCzR4ar37535o7L
hZXJW5HGlF/LAOThpfdlO3dBGZFZmLfBZYcLxzsmcqiKGV7JcvGozi4Q6FuACghwclppACNdIJYJ
dhYzKGu65Q3QKyw8vZmLBgU3ws9EQnKUUy/dWBaXrQcJVGBDxcQUJUDNy1zt8iU1nbmrU8JCOAlG
CIH95JAEMvhCZI8iwQmS1W+5zuSetFOXAKgzkCHxwtLkVICFoORoyiWOKb1vwPyWGxEs/RoiBGU0
koaCQV6A5u3kaJR11adMJ6MuWj2PBaZKkzvXW4iwZh7QhY3JjelSCjBmA0ZD6OI9HbdQBVVlDF3e
PuTkKU8ijQsjk9tCieshGWosRKmZbSThYio+x9Sha8HOk10T4P8K/IJDX7I5KXliXrjzcG1g8/gP
DGrqA0LWygdJb4ZJwF4XxFJlq9a4vdC504G5AIAJUH/CWZzi2n0lGMYK2oFqHL6WMa2JbKsVhCOw
GG1MVBoKWCVy1JkY/s6PqYVtnolbUW5HdsOiw4dJ2al1BuSrdMKFpGyB5UnmCBVSUmYODoJGq8u6
tXMG0X6FmwOXHUAUU+XTDPBIP2M7BaKZoynHKtEew3hzpSoWxiC04U1cyHZmKsAS4QZFgkpoXq+6
sl49SANDjRDwdjDLRkNsO01NyHOuEo05ye8RlxqddMqkUw0loe+3clFy8vravPgI00ZtLqOf0VX4
CJUB0GD56OWuyhujTQD/Y6wyVIgZ6u0yy+b1qwp2Jo5GHw4ktzhck8BiQF4LMWlMZYh09FAo8r6K
gVQIfUzsLZxi9up9hSVkx8CEkortdLxAbpRurEHdp6ZJIbIPguSCvLttE0Z1Wc574gIM84j9WL4M
de/Vhge/Ha5FyasCvVPYclRZkI0tFcbnlg8VJ7QY0FyFksZk+QHuwrhuS0VlvJNIKarE3Ocpt7D0
mWcLqPtfRsjO/Mj86ApAGa6AkRFTkmD5Akv3goUZqK0EE2ijol7EYUhq4hKHUGbirMeMp7xlV+0m
WCvrFkP6BqUR7T7yvyTdInBiWu+3som+WGIuRamz68RFAXAIQJo4z5frjOmuA2NJRCpWAFAkL/l4
vH2GZp+WCNIMNIVYtMImDhlSK4QjAJOObUzfexX9GGftCvHUQq3lOg7FJv4wM/HGSs3FGSfDTKMI
HmaYw9cgEEeQsyXPcGtLc1HXNelLa2TRP04HhuJi120zQKOhzg16wC3kqmK9LTyQ+4NCS0U50Ghy
+fEXtpKUNEXAl66BKG6N63eMscZKxuuurOrkU2kWhPxmHBeWJkOHDSVotE6mAVSKSq7MujACwqBD
AqhrZSLXrcHdu5yrzLQZYAxqRhCURo8GDvNyH9lqrCqPAiUQYa8u76Augbn84jOLVJ7XIVeoZk5m
gs+WV6O7EEV3232ObXEdRVpoLaFTruvFoE/CJBUWiLIk2peXn0XgRzZK/EBRuYQyIpAIgzRopEKd
iXp04JSF9vBMXUMmTXgZPPhIEa88pjSwYt6TaXd6FdjSkw9hHqDddc5IzNRq7Nsn5/othzEJtXe8
5qyABsPl2hq0crI0RhtjdONEbTGpr8axGxm3rXw/rsvw7qJVMzXTSb7Qxi66RtKd26vdKsTYLPhK
EQU8M60qkrAA7D2gKB9HLVfrx3CHMfJ0hDjYNzl0qi0Vc+bW/bOLNunUsk3Y5eDdc0F9Emhd/d7J
o3l7zWTnpksGWaoAUAVKr1cqcjwgvyJPYQ46lgMwE4A4apTtVs5BXQY2ccXXJFCdBF+3jc4tSwbX
JaoLQPRfaVuEtCvwiuvCqA8Sf2ZDN0vJ9vV1ikYUDiWgzEi4r4ASQ+0NbP9NdQZWDa9SLFHZScox
F9ulxHDJEvn+j6sURI8JOIUCMF+AWJBIk+A+UJkeQwqVfnvXrj2RDJU4eDmEjbhupoCMMBtaelBC
HAYwAbbpV5yCzUoQrNtWrq8RNILgzwGTwlwdsOeX66GS0sPcOd7rFAwYRjCCwUbkevCTdhn6T0GI
wkWzUCKeWRjifFRhaBFh4RWBc5DlIh1UOIMyJMMxJQRmkm0qM/WWF5p8IZuaqcKA5VBGiAlpGXAD
T6MWKA4LHU1xIDPQOiOGroOvgxUpQrQigcG+kW3fjm3UgwJzKd6ewZ/htoRlwuGLS3oaq1ClIqYK
DyZKAs8GdxRIKGtEgZ2a66Q5W6wIjz7YzYbeRIc8svkWwG1K5yh1yVfM7gJKUGgdEVEbzC9PnrLX
hzwImsguMCbB0/q6KGg95/SDzt5lDpIPe6BBjGAO2S94DlL++tM2uR1+vDFMGuddADEjVXQNARJ9
wAa4uqRVg4mBQxCA2UtV4rnzhRsOIFh4D8C1JwG3kpQhOGhhkOm+5IQDWppSI+58+72Zc4hY1l9W
JhE3k3GSO3awEju1Q3/6gBUAz6gVH5gw0LKFcPG7Ljm5twGFRtESXX0gwqZJhFD7GCqUeqBrMXML
MCpnFitM2aCqGNiF9T1qhtppZYPfmV7c0JlaH1gJflifrhW0fFzpEuuJ4YNiCfooRLMg6VS6N0fQ
hhq/iyUsnlvyh28te3Jus74tGiYYgPBH1AFNom3O7XMjc2KcV7+1k19wwOh+QrOVRqIjXlWuYrfz
aClsXbWQgFESK81Ll5rIcxfuTxMTB5LkfeAKCUwkXwNG99qP5jOxJK3T0ZU7FBsQZaP6t0zgP+OD
QSzBCFgXurvy9AYo0hzzgjFIXbixvhvC7JxV7ELqdJ1l4JSgegO4KxBlkHK6fNHlapRCUCdBIJLK
ZI0MvKOyDgaQHLz2bSRB4UIMD0xR/4I7ESVSu5KAe73K2GI5i4oWgzCqkIW7tAwhGU7Fn4Mvf9x+
4+euFZjBPAZG38mU5+XyylwexQpUrWqaKRBXJxTHAchyl/CIsxcLVoLKNnGSVy0Kig9ZpRIlXCwb
GTpgkeGtcqN+JG/YspjCDKoeYD1U/ZBBzA21FPw4xkoFIsZefGNAaboipCAo5OtptEqZI22yOphV
rb+/lZjsRLyBoV3Cd3K5lXTqubmL/4DgxTsGnvfsi4IR+KF528xM0Y0sDkQ0GNhB9emq2xN4A/QX
RVwfx0rWRDTFi/xThsakXVmUBjFtcEgVsgnuSDRLNCK1tHSDzR0aWSIaT3iSM5AKT+h5ECa6ajaC
/oZJFNCz5f66KpdE1OZePhkD5yh+odV0Bd/lyiFNRRrvty9HTqqchsKMgDSjCrCogblWoh5v7+3c
fQIAP1HPAWIE4enlI2xywqPDxiSI43Z1420SxVuAvMw0RwAuo9F94YApBbhwcvuXjJuDQRnFnmRs
Ax0jMx4RaU5NKUxjPW/5cx+X8ZGFWMdHFwjVwW/Bh3h7mTO3NV5CpCyA0kN+dnqCwIXQj7SHsA35
Ehn2KEo7ymtFBwAe+MLAf5E6+u8nv2CXgWAybtKZemEcDm0t+qizDU34NkTRCRfogomZw4KkGrpj
mIrAyvhJhDT6jF9D5kVWY6QtaDRkNF4EzFUfwqQF1XhG+WsmqQHjFf2cZxa2dObk4K1HWo8Uf6Zi
ExRog1E0GlGBwoNXdKz3XB8sHR2ygknggIIQ3AEeHsZZpsmTCIW5zO3QV4tBdVDe+eigxyhXxHa5
XbrM5q7QC1tkt38EuDW0AcEjCVu8JZigzs9eh2avnHKj0wnQ2QCdTAxAqnH7ZM7cLBglk0GlAyE3
QMIm3tbjIJ8R0oTNvGzXcl9thR5EXbQbLm3l3GFhIf4O7Dpm8uFmL5fnM0KYBizaBgX0Y+JcbQ/S
U4odBXcYopbkJWo12SyteMvvBP0X1vjD9CRWUjLQCzfA5GHSAEIclQQ9iJxCmpRXIB3/BVPA6IMa
CFE9Sl2Xq1QSNqZHHh2hlvJj6KOwQRqt/agEa3LnZ+KSyMvcS4D0BDRXGE7CzTLxgFExREOA0XlV
EHudUOGN0vPtBZG9mb4BuDYxZgUYK5Y1OR8Z1C8CpN/Yu1Ss1UFwFT2uE1aTI7dWWbleSPPmFgQG
NBCRAvSFau9kQXkS8GMkooUn8UwPlsnI9d/dkvaGX7g9kMKSVxuVsquyJysEApWg1AS6XmhehHl8
4lPm/vbWzb1aYHAh6R0At1cR5cCWYt/GAsqPPMBzbdQZRcRUqgQF1NuGZp4RWoHfmRUChKuh/1pQ
yjGGmp/Kg0leSys/09O6kgFrrndsHv39R4TJJva7F4dKz7TpWfY9uNQZHHGeCleCkOoyZCdvL2im
sYriImpxHKbPiAjU5DVqGcnLuRA5QMqjpBECpXWsa0sJPE0JwQEabiX/baSVtSsaLg+hd8zuLRyQ
mesKfAZkfAtn8VoejOkDpHekQIdLgtbqugA3DA+aT3/oVgHHveZNteLdwFxY+MyZQVEVzxCUYsix
ptMiWReLmQQWQTgBz+4Cu/VVqtLGN88CObHevgKtO1D/xYDhTAMEWuY/DLOXF5fcRVQGYQkUjTAl
V7ySwjwZaBSffonZiNiC3hyiBgKNmbzkZV+EUeGPIGrbgHpLzR3U05g3yvhdDNKjdZ8zqUXB+tmt
ZdGlJ/UcQglzuUKaz6TcTweoeBbS2zAU+yBMj0yVvN5+hDMvI3J+JApI8mYAyXTowp1yWJwkePyu
KanioFDP0LaqT6US+++3rc1NzCD4IvglAXEQSAUuV+WxEGhPI5iDOEn/EO3EYxx/D20waqH54ObW
uK107EHfSUREl5tZMxc2eisY3xBRFLhudHaZUNOeX1JqHnnbIY0ObFosgB7IEiYu6MIE+Qg/AiPe
q0NvwEbinXAtzm7t0oA6obUEbZp7cByhKMK5ROIzHV3mS0hHNxLlwnV7+zCnwE6K4V6uBLCbXrrf
yNs0XRIwoCQhgHbulZvrZd8NG1AFgd5004qMnkXHSDxnvEkPLwzkzIIkVLmBM1vaosJsyfrcM/th
fUozNZRDiA4xrD+DvNWAUpWVaXWLEUJqS8TupNb++zMcMhiT/1zvVImubzOXkrsAamCyt06FcKe4
1YucsAuOcG5hPKZuIfhKamPTYKWAlJmYMlBTKYMH6IXA574tvG5zD+6nhUmQHrGpMMo5LMhb7v33
/P8dwRERWPYxLHbb2sxykIojrwJEAcQs0wr0kLGUkFOCqw5cZETNS8t7Cxs2d31cmJhc+y7G/0o2
RmmjQlRecVs3+uC6nQAqXl10Eic7uM06zYwysIUYYiF2uwXp6sIyZy7mi8/AXb7fcg4ITuziM7S0
oIsRqH29cwctk9ubOQOOJoUN1PbQSyGJyCSS7cvR9UMFu0kQwoRvsh8HNWEoI3wf7TpbtVprsHqy
Z8bnoXvskSTEje51j4sD4vOP9a8PMjlDwDKAoq/FBwE9dbovwP6sQRenON1e71w+ebHeiWcABrtK
6AbbCsUFMzKKbRqY7AsoKDVaBzYN1MfoZyxBRGbXJoDeBl0TGnfoZJMH1itar1dQllbqvZspRuLF
Cw9yLjiEHOlfNib7V4iuUNQKbJAzm4IvtGDMQDgQCWIANiy+3gmNc3szycee3NcXJid7Gbgl0VpG
pTGiNmOU7rKgXMUllCpiWheCj9vG5l9KAYOQNNRWwQU4iVQqphCGOkDptlnVm8RgnqRT6IMG0gCb
t+7boo15EE4FIPqBc7L9Ut9rxg9KgETh+TEAFF+hUzoFtC8uAz84doyWYhSmCtn7AJTa/sAvpBJz
USdsYUyZpQldwJXPjcHgA2oiqJywmoh2UAb+13ZAR7XWInPJCc31nxCUsWjuE2Y+UPdeXjTIJ4qw
l1F6D5O+B9l4JkRq28SxiSpPZnVRpDhhxElrioOKpQ/FTb3tU8+EvhVjdlX83qUJ+znmVKclkdgu
7MXcLYjiMvpGEsbzrtANjRBJoyiC+KYTnosaiLiQMoTFafS5hwslWOKKQSp61X3w5JTx+QQtOJq5
b+VTz+AipEszFV5un+FZO2AuxRQgaRZP74HRQ+YrdlD2KOJIst0kg6QfVvQI3C51GnPQ0N+2N9fu
wFkl8FCQ0F0T30HAK+LjGA2IwIc2G+XqVZPe9V164vyYMTx32KcN/Q7afEYDwQDRcWQfXE9Rb3+M
uYcIrDomQ1CZJKOxlyfM5RN+bD2Uzxsq8p5w4isITdFox9E5veC6Z00BBQxiAUSrV0PTHYQ2PE5o
yah8q0JcTQOrV8sP5u0Fzd3nyl9WpqQPGD0M6bSAlYjxSlqtpCwAi1Yv1uXCzs0cGARsgPbyODTy
1btZukMEskxA75XKTzf8UB6bqJSMoGCNrKgXiGfmjDEA9CGmQihwVaWjPLni0giQip5rRr2NS3ql
oON3GnmlaqCWXMYLD2tmG0EviyuOw2CxcjVcnEsRBTbvhrRNdxRT6qlU6Lcf1Fx4gxETWcZQO2G2
nhbjcz5PeD4HFrvTBESmnqgPn/1dgQs1IrTIDKY31RKIcEqXQaDQPC21qObc8sUHmISSfEk3nVzh
AzB72UoPBUbdQZFwlzgk8RzWS3QkMwUaGX4D/8icAqD25DIXfEr2IXiF8CaUvU0o5K7WQFMSAuWc
uBnCvLJ5nFInitneuL3Vc3eNTGiJAUPHDXo1RF358NldipVS9miCRBCTg5wlWWRscHkad/asokgp
CdAUQjdscqX4CSUyFA+nVUuy4YufQxtpEUpSJbqOt9c1E+TIqHdJQL8Ct4xewOXlJUGJmcuoAXF4
lkkW7dE7hcm3XpbX4O/JJKjRLfEuk2d0EVahZwtomgIUtgC83feR+pHZU9yoJEnUS6osU7QecioX
j6IRVrT0HGFCxWy9hNtD6LGEhO1QLLXIr27Qb+tguIWCwEwN2AvHmPWVRlK7JkzNjoJeTVHmqclI
meLc3trrFjKxBZwamHqJfuaUXSAI+ygCDZOk8q8QlhsSnZCLRBZUkDRhVX4pD7nd6Dz6H90bvQS5
n13nX7anfANQIolbJYPtgqPQmkfPDNKIADS17LCka3F1WMky0Y5D9ZYjw9uTVC6Qe6TdVCcBBsDa
VRA6LBt/FDkLpqmlNODqtBJTOK/fRNkIl8j3f5wdb+xCuqiwqijCjtLs+EpBtFeVhX5X1ckx7KqP
hWdILrCr04qeDsp3xEdNa7O1X8W+gmExAPFojTOBAtD6tYSZbM4Ij0vVqNlX44exyW3K8gFOYYNX
I+YeA5BooVRtDH6icXKmQn4F9BS0GgbjQip+damSTf1hdfL8JJQbqJ6C1U4EVQlPO7lQO10DOnSh
/ohy/gHqXcbtbZ07nQoZh2bBNYcO0+QeH0LwBUrFKKmcWK9DN3iuB/qz6PgFDzxrhiAA4CBR4pse
l2aUPZ7GxQLsWaT3eXAPinwjYoO/G1lgA3Gj/Glmkpt6iZJ71IDVgLbEBO3jBzRDPyAzeqgzaMXf
3rm5NwDHH90lCRHFlRsS4fDFCLLBas2UgO4HEOBxo0NXZyYEuzYlszjNel1SAIsubupvqAYo3Kfh
bQ6a/DRScDx4OHhp326I0kT9BBq9x9HgfaBfF3O26/fg0iS5cX685qEyCtwowqQXq7JVigZa4C1g
t16gAjdYGuB118rPVjIw5r3KdLpeZsm/3mcQoCKiR5SBpPwKgCtKFWp0qHao1LoC6xoHZuaYNkl9
nTIqaEABfGAPvo6ah55bS9n4tXHc3AoQd3hFJP4qowhqL4UEpSipSc61e4/OIW04uJIJ5Ix3bhsh
NivIPy4Ek9cviwg4FSk5AvmAYJJ8/8emKxnYabKODE7AIW5AnwhdV9qP15AMLH839T8XVBfVv/8X
X79n+VAGnl9Pvvz3Nngvsyr7qv+X/NqfP3b5S//e55/pXV1+ftbbcz79yYtfxN//w75+rs8XXxhp
HdQQVPwsh9Nn1cT1txHvMyM/+d9+8x+f33/lfsg///Xbe9akNflrkEVPf/vjW87Hv34juHSMRwBS
8j8/jfzxE7tzgl++b9K3f4C865x+VPO/+3mu6n/9Jgj/BDgKMjKoAwOHAsjbb//oPv/4DgM3CHAa
JjFQ9yYkqGlW1v6/fmPFf7JIiXmU3nE5kLGVKmv+8w0M4RLKJsDWgL7if/vPJzz87vB+f0LYlj++
/slVgmbopWPE1CXOJexANIfGXNOUTavmhRL4G0/Qubu8dDLISx7AdS+XWtxhgnAFzEeDudC40itA
WRB3NKskM0TODPjCiiDp62n8sTMgD7chiPLY1UCMpZUGazam+ALKuapFjgbcvajVJiT+MCYYm+Aj
iaHfrDZpA4VelQmAYA6haamNNegfiDQ1JI5VApAHiJQU6gESCmz+2BhUDHIT6EfqPNS8jeDorZPY
oO7qxCx9BNhGsmO1qoRaHhgHwdGl8o/JEcpO4EBjHys0oNeQRBxwB4hafufqqAHugUXXM005kU+W
FgZnR+vmq94EEH11aCN8Hs1RB64nMFw9LMkqTUobDoGig8LtIXXAPZOakZ2IlNrZ9VY2umMPht5j
2QECq2aMFotaRmmQuwKMoLf4DDiWVWjEIIHxV+2JQH6TwBqg3urkmn8M3jpw51EAxUPFGxreWnOs
emdA8qCYVbiTXExWfjYZNLpVaOCBg93EXDaKqTsA6h0WJdXcHCAtu2ZfsC8hGuzfNVbJhJaeJqyj
zzRXhwd2Faxzh9cqC9SB1Wl8ws7AHASxPKO2h20KZ3RXbL1ttqrA4KeAobJey6ImW6wmPWUAKWhQ
FjfKtQIxhM5Er9vyVsCvCLVabmgDAQ75O7TjQfZy7Xsb0NB8c0IMkMDEFFdaqImgu9FgJQKjjiHo
TLSmN8EIWfvQOj0MjJ4n0NFWewciLpXK2KVNneKv9Fyv468QpyfYSBa0sFOM+skbaIxrfaw3LyCb
YE6VDiD6JngVdr6ZaK4JwnAIerVvrNO8E73KyARzqaWcO5PoRiANQzkpX8ePOVqs2R0k3M/5o2jm
50YXzUH4kN2tF22iA0Rbn1ObOtbcUcQJGDSRCBaBQPCZgZBOcGbBf8eucshulnr4hQEaDBnfNS/B
A6EY9p+qWAtYVdyQNnmx4ZBT4yDgOs4aDXpZrFN4lszonruiHiXoUEKYdA9ea09NnFYbwdqoMzvB
IvhUyWL14V3Y8XtoqCebbBtYJQjpImTr9DMAAKPlyRB6VplErz7C0/BOnRvM67007wl+pNcG3d9V
98o2PhGGfJKAJ4BR8vd4xTXmsaBW3AlUcMl9uZaO3xyJDm9LFu8kvs0feIKeS1RAiSD52BWh1g4P
RbxB1SVtN7xiQ0o2Ar0heIcHE+TUJai1agdK8yyrA+U0WuGeP5SJRQbpBFDVJ2+QRm7u0pPQwf/K
JqA8gs4/ey0eRXuMdOUFmp1RCv6BXI8DrTKFVa2JT5VdogfU70U7MKlcpTa9me3g2JkXWoIOO7Sc
Sr1E81zUuff8XUa8wztxZ7Dpc2wgw7fiXvNyJ42MMsVejr0hiluguHPwlmjsFmKXoWKAmTS0w5Wy
At3OUyGB+r5YE8Ek9pUONYxyVmtWxcN/4m1IRtLgCka9Hdi4glaVTeWrmIbUBq1P8Bc7rddRHh+0
GjRM1Rqr0mODdPI7UW/WIU6u5h+yNVE3qO/LDaezguq3RvmMuYZogKy0WoQrD4/7A5YZSOXWOvWS
uTg/qzTVUid8Ge8Y+dHfBo9MplZfINIe9CZ/CpRDPhzY0Ebt9rEOVJ8/segCyBBIkB74YSuzDsUW
areODd8YCqt+qWq18UhfKUCb6Q6Z0g/fOONpvqvGPzKwPxwNKvhApKHay8PX/YxL5DHk6n6ErDV/
lC1KZfTGwsA4XlYOTFFZYGH+SYtxMRb+wnDANPIlljH+hdQIOFAkKTJxgT8iIjkDdXJdtLyOlBY6
SWinWQQMSm1B54ROjHRYKqchwrv2qhcmJ4ut4gbNEaXhdUIBVh7SPfOeBfe9mScaRqDYrXjynSYB
Jzn7pTOYpuG2DEADCM39Q4gcceNbeM44REf8m97i4AsxBDic84BomeC5Q5T5kGvQeAabaqPxq9HJ
LBpH8OR2ei1big9hV9wyQEw/cJhq7Qx4xA602SkOlxat3QFD51q7yU1vxRvkfSJUf4AswEUnmYWP
BVXGGIrIuKlBsIZXQxdCLTjC8zTn7rORdUCqQmcYwGQMX/xI1JNRuYRL0Xq7qXV2P7wEpE1LmKNa
o4ihsAx3Q2a+xBhFE3o/YqYXj2GPQ2fKG0FSFbxYx/xtfCqg5wppZDg2iGitCZYp/vJqPWttjzVZ
8lHggD9C3gkx691/ezZG9e+KhwhaJKT38tmdCqvrVM7V4JiO432IwKQ+MDbE0A2QxZj+Fw0Ia78J
Mz1pMLMt35VrXICr8URIUllomtjxLtiMO1IE7bX8MX0bc21Izny6UcDBD6IDAKy2Em+F0KGFC9Ek
pKYAfnhq6UAeAxfAW71KLNrpoRQkvQ4vJeajGKst8AkJ24Z8z4MBMAX9bLj2V4Udryi92bRfvA7B
25bMkBm0iUbvYwiw62jUAzAKRM+FMivIEJxI+CDdJU9QsIear9Jq2Zscb1mdtlsruKOOnEYIU3De
awuzdWoB34BfL7cyZC3oTQcH2muUxb8zRggiKgYC0KhdQYH5udsk+rD215j2eCC/mWuxVd2h6Ixh
JNLUyyAUixI1+L6tdFu/KE5zAJEemQ1paaNxwF7dEbdp96MGFUjdNZBeoa7arPMHF4zXcP5QCykf
oCHuHgg0Ot8heqxx3YeGGGpEs6aFhC8ONHUf7Fk9PGJb0BSOtWYlrhq7Nr29aBA0N+eQKUlQQxuK
41aaGL4I430PLLLzO60u5fDPNJaPVmByIFgIWufXlD5YHTR4XiQHM88muwud9F34g4Xj/+dE/8mJ
UMz6f+dE/+et+ce2qc4z+RB+7898iCZtXMAkQTSkYBr1Rz70PXSHZB3tTeVbruE/+ZDwTzI7TiqG
KJdgugy/9J+MCN9CXQMiAQDtAbDLS38nI5rxFmRcAHg49GKAABYmxbs+hPMChJ7Th1Wyk+wQYWRj
smZnctA4CnQMRBg/dmjOM147C2IRvUAOXgoA+8koRsvy0N9tPE4npDycKRIyFehVKa/VpsRbCHa4
w9KQ47ThA594aXOySropI6ZmYBMXysq1JITS4ENVyzPk1NVlpKG0aHDihKWEZnsGxI1wFMg9LH/b
ae5WXGEul7X6Fu7IiA+SHZyiyC7N+H6Efvx9MqgUsj3igPJIq++ynWK6RzfX6hjEj+HBOweksKSY
5X3AWH6wUSASeC4qVRRUrlFlXOU9fIMPAlaXU1nWiWnwHXM6vx00mbEY6IDwAfzmAKz/HrrzSDpW
TGWwsjYmpgANtvQIEXGMU73GQeEI7QFq91p2jF/AddND91lL5dUIVynrQ77udU4H850Weafq+ynm
uR2BlFJHt0vNcfe7CG9yTXKC4fszMybjeJCH7KA6oKcPY6NLR94cRCe3mjdWlxPNq53B6c8ojEEU
/kE6+BtlL6+aY81qNLfKMQnIqQwudOS1o95DFCszGUUHlf6gKNrIOwwSQv5O7Gy6M5pCpbcMVHOQ
Ux97PXaguuqrpMMY7/1uJ3cv0hp5oQ0yk9oJFINDnkU9Dv29UFriGRm2wwyfaX+oHkddoHXx0VvT
jyMENT2LZNP0qtcx3p726/welS670lwn6FUaLOuRIb2xBl2qlIpU2MrtZCvVKgTdMX3viZqi6B7V
qwwzIiQ+0JnGiVZz8nmN3oKUC3V6TPxKT1VnBzYJJ0JPlxhtTNVg7e3oR6VB2BE+ZAifh8cM6i68
Sqaw2wPWwWBAubWz5+gh3ZP6A1ls+a35Qk468qc0s6Mja8BWuy+s8g0lBU0qEcHE63ZdITrNvNX4
RnjBRhQkQisbIKIo+mqGRKBb9StedSGT+8S4GsWcQr22c1DMepqLMgfIy8I7PI8Gst1Q6zLrXbnF
VzaIfnhWj8ott6u2wcN4QsorWaORr9inYtM50pFajashRNateha1BY8NMhtP484NxL/TnfyE8MXb
KghLSupAI1Q5c6PjxyRdpl7TN+oxL1WmVKvnNIX+81unRx9gt6S23gYEX0YMcYlx12sNi/ydNTlf
GyNHOcay7r7nCIESHX8NRVGIDCWgynft0U6f5E6N1/6ZRYFlJxhVo4nI2k8FTyKHTS09KwjPDAri
DCO8f3kMXsR3GewbwQkSNwLAlRAvB3mF0R0qfcA0FGHlqS0OJCu9olPRU8MyOsgwfaiYCah7MDqD
ABnKECCwyh4EfAO1A0zcgTo/fMx31HbYICqSKjXPDXQDXN1H8KMhPkNMh9wZygjlW4OnAUqqYxOb
jOavGwQU4Fv2X4uX+LVy0rWITWUr3cvV/oEwuIg2giK1341WpwMfZrYAX7egW20N0eEgZZ3o4yMJ
yyq8k8gs9d7qjQKFBlZNEPLYlE0d+m0WGMEztDsclGNAdGCz9YrTxDVzbqXn+kv6Jo4vV4UjbRlJ
5ywAGGIj0JnytUTtrVMVqK5j5miPOkARnMJeB/1LGByL9L4SrdJzsowBqh5ZYaMx77TWnOltiNUX
tZ58QvQW8bvpdS+EBSA+F5kWUzr+G2+BJK/kXY4IPz6Q0lqOgDt2ui1C+JrVUzAU1SbuH8KJHEI5
tozUfBcalE7DFuipXc3j9k09lGrggowVjgGgHPHQ4uQl2G8Ex5EaCipzzu69zgortUesuum/hCN6
hoQqP3hGbYt79U8sGm0IlB8wkBoht7BZNX719pnBr9gt76kk1msRwyJBhkeQ1EzYU61N28NdiWsZ
qfa45wcNMweYxRqM2qmOCQMFp9Lx6cOwyjmtQ8K9x71fv5Q4mXCiDXjftvV97Ru0axSD0yBLL6UN
B9U1AXL37ggx4nqf5HpSowqCCUjVdb+nf5F5rUUr7RCxNrIWg/vzIUkdMQRpB498NX3m6ZPAmgGj
Sp9Co2eCHdwJCOhB/QRJorbTbocH39jWy8QZTXb0ESRwxwEbIpIuw4/0tY4EKVFaCswhz+1GuS+f
xV393D97j9SeNdpNpe6zrXvvbbJNuRZelSM+kqZSGr1HGYooJZE0kMXtgdjFYhdaZrNuHUhRDD+C
6hYzP5MPNzB8IviDz+m9GaH2Ktj1+h0MkidWJWHEL4UtP81NWnQ+2GaDVsFe+BskyRoHttQRpTHW
jCH/huvEvL33U9KU7zDpp71Jg1NKaZfuADfTS11cZY+cydmo4a0o5E2SpazaHdIyVViQMvkuhVw/
8T83dSqOHlfD/2XvPJbktrJ1/SonzhwKeDMFkEhfWd5NEOUI7z2e/nygdKViks26HT3toURRO+H2
Xutfv9GNalm1+lYfjEdszXpbJKP9InxCi8jXQ/JtDbCI68e62v3p3tgdEqBAa91ts1tjNToAzpjx
GTviIfflS+CkO+QdNGXWdvpSffHLmhmZFubYjNYNptA/vqJiUwuG30YKtwkc6z1a9fvM6R3sXcgc
iXcDDdvvH8yvb9E/K57fInkeqirCtMjVbsz17Cp70PtT8ZEcdRdIY7sY+7BFcRC3J/PJcv6MylRj
27w12NaXcd/scFIeFxR44VWFu+xBb+wIBC935OvqVbv9/ov/2xf+L5zcTw9vmcX9MCZ7eEnTqPkf
pmT/43Vtl//QG37/u3+2hQJ2wX/g4ccAntRTSMWL0OTPORl/ZP5Bxju2tBKxlgYDsb8HZYKk8EcQ
VkiDUTRsFhZ2wF+doSCpf5BZjpMrFgU6Rm+Akv/GsIxG8jOJ5LtVLDQusEvibsQldvfH13ycsybR
0ia89xPlVhrEvUom2ZXU1aYbBqjtxCUGpLlXJvM+DkymUK0zNc96nb53HTTMIJgvkL8891m8UoIn
knMy22xCl4yczaCHW7nAcHekARvzb3MsOcx2nbF60yKroj/qr0WNdifJRagCwkoKlSMkqGMfg75Y
5qYO9W1Uvk2SdGoTdRcH0vXYMgUOu+gkpki15eEUq8EXhxNz0V/dk+XmL5oBYp/O+jrFHBOjs/Lw
PjWrVxM1EsNmUsb0VVtlHwUdgtGnim2209FvxcK2fG03jvDD9cHLsgL61m0vA9PhLRyW+4KyN271
UxrI6zqba+zoxofREF5Ad6/VDvdlqGihHXeC5wu+4vZibEd0YG17Y87Chnvh1SXmuVl8Nw/tOgsm
pv6MQwKr2BSh5lUxlYXFLMMgvzP/ZjIw1J7yXLLbfPByg5DN5GSm4X7Q5W2pt7imW811WFYsGdXr
QAbAnXEJi9WVKmq3plbxM0qYdhIWZrJOISUBuiklDqy5LZpPU15dpVbxssTHt12/jlP4R0G615to
35vi2tQzN2guhiBcBbRwGACfsko9ZGl0aQxs7hacDEyYWwq01k9XnQ+fvVfXSAw2hdmdDIV2JLDW
1awcm1m89MkPZ5DXblHdYmSCRaHW00NJo7giinaVqb7kQAn49DF/jV789VEsBCDM9GFwnwtCI5HK
qDeU8P57QrNsj7fy3TKT63EGML5V7xMq2C8LgTPGLKuavP0oUb8Px6E7nJ04vl72RJ3M7V0Q4ITF
65bq06PaUCSl+tukiDf59B4yRy2n5qIW8nUi+xujzFa1KuzCOHIKjMcCohRKsT3MgXFAw/NF7bBA
/P8c4j/9Qu3MyLFW2y6oB6u9a6xpny7zbLH5qvpayp2f14CcyI4E0fv7zOVTadiZYx1Oo9beRfcD
cPn0wXm4CVYMqB7DiyVZQNwvJbXgSk+/f+o/Qlb/7+L+WfisDhP0uBfHVG/vBFm3gzBZjWIO263/
Ynv5F4/5n3XOHnMR46AHhYgLFGj4h2Ocv49sZr10N6TDgWNhVUvhgzG16Lm9PiWX15o8vxhdS6mP
U0sbGFprMZpRjQhX6deZdz/tfthdfeeGoqnHZe78RLAi2gir69s7+pLgBWB6o8e2eBffCCt63m/N
tujs9OprK69f3P8f1l1+16cHnwtyZoy5zMslPw1d5pjyded/aTj3i1f4h1XOinu/1sJuKvjIWq3e
SIVqy1E62VJ/DI0j9By3YxRa1KA/aneq8uxhiLKjn9cOqvuX0LxPonbTNOLByKB6WcrlVEAUCeq1
aBFD1zSeGFjOJGWnhnZfsWoGkgxDMxHdwHUSHAcRcpgARbQv3oqKEVFuE8LgjVZ8HZrjUWkrT8ju
zJAxTUsyygxwAjBnhPsJ6mMrMO/GHM+ITpLY2E0QIIJQnNl4LksBGM8NdHNf1UyHCwZPKgEFRt2s
6/apj4AAuosIKfpKnSJv6qBHxG+Z1NsZ85MknJhuo7/D+MsrG3OVSfVTXfoY88+JmxoMjidcBuxy
EFdyFuwUMz6lo0iTKGLjr1qu0otI5FXfkRqANR2b9zx/yfOYmMfkpSmuciwY1QnuAq2nH3WreEwv
AwHLVOyOYkk5zARmxob/XHTySp9BOtXhGMrWUfKjvRQLdzmEjFBG2OY3DMMCvK2MizyR1poZeXNj
3AcScaPCswgD1WqSxhYydmxOxLRvdhB2HV3zV2pUX0jxDnfhVVi1mVNI885PSdhh1BSp9dqvkjt2
pKPpR5sGtEhRcseiIeqh7XNmxxPWgHTUQVnZpei7aRBue6m4NaeNJt/gxOhVVu0UowZ6MnwIdbZt
1XhbhMzPJ3+nN+NBFGsoMcl+aC5blVxZ4VATRB37uxrTjwzcsmlvmBvsgvDUTdGFLEEPKsMvNF1f
vfxnW5yUqGqixRMnDDIy1KdO1fzZEvzAnvtMvjozt/q+iy6RPyiAqHYXEu2PX3HUpk1i1GN7lx4Q
O+yWWSdPb7P4p/9+u5Z/vV/8vdK5anzEbnfuIlbqH5cRZRja/XYBNhkNnionAtfEwYexI9bVwO+J
h3ne9xHbl5Pxnw+sz1d8riU3siAn0ZwdJZ8fLONKij9+f6FneMRPt/R7Qu2njXHkHIdgxIUG93w8
QF4LSEYhN3gTxIv46j++s2f1b0hoUxMXLKiuAaP7rUSWwptwlW8WkHFBLeEBuQu4Rlz8hqr2MLsz
/B6oIb+/cvnXR9E/j3h5nz9dORKUSRsnfogGWyDYRzvtorVvJcb904qEXYbx0PP2BA2399aHerLW
S9b5zDTGjTzli/LgTAX712OgiyN9dklLPCeGy33d940qN3d6gtvzekrt+L3fLq6v4JMVipuEMLIe
GBRw1QtgJey07e/vxy9KI9365xd8//Y+3Y5UV1Ir9/kFvQRXJy0dxWh3UaNtVPFiTkd3lPovCr5f
f86fljyb4xVGqLBXSM2dGqWbYnxi6OSlqmqPeAvjhlTYMwylRpOu/rMrPRvlVfgsTVMxNXdoI7eN
+SirF2l73er5ps1WEMp/v9ovd5JPF3n2vke5mFbTaDZ3Vi5iEw3EmD5o01dv8y9f5k+rLL/i09ML
SZIWOs63uy4P7YTRBLEdezWsXOw3v7igXyxl4HyJn9RiNq/JZ0/N7ESpkKKuuRMleBrYv/vzdiQx
uJC+qKd+8Ub+sNDZc+rDOkII0jR3U7qjO3DTPtnJ8WveZ6upbey2Vb/aDH+9IrNyhuxL0uvZ+ZL5
jFhyKq3vW4J8L494FcDFXM4Z5YIRGOGMtjpAvEN+cFM9/NsvCpf79+Ln6tO5T5ti4MLuWnGkRMAn
AZh/9EP7P1vm7PEFQvzXNQpjhV3iypwrZ4qrL1Y5E7t/39B+uJqzh5cErZaHA1cztIotIET2C/9Z
1AWcev32utHN1cg0CnlWxh0FL1C08e33F/oT+AS4/vl+nn14YRNPYS7xnpYimY4lllLTWtL3GI/b
1aT8eZr8F63834X996/5K/ZL8lH/Rer/zGFZ/tYnmFKlYgPVwXGII4Y37m+YUv8Dxj78RiS8iDCX
Muwv/or4x5JVB3/FwkMbCYC6aAv+gilFAEwSRfgzQ8aBF3RT+Xdgyu9N5z+oABYpyLAtwhaYGSna
Apf+uHnWldBXY6Yo16r5MFrHuV2b4k4r4e28Cs1j1XiTRAcHE25e+f11Od/r+WssXVfMkoV9Uh5U
5vG9nNpW9yH41UbQr7ruaChHyz8Y89EPVr0MMRwyGZ4a7XjXo19vtnCJ9eIU9Os2c010AtmNMjtA
bwY4u3hqtFV+TUn5XGp0jTAmbOvDf4iv+vw67tyOKS7HJJR51OMXgr6akmKDxdKfG/B/X+r/XeSM
//ql9l7q4uNXSpXlr/31ViM34QBEp8TrR5YMeODfb7Xxx+IfuWDowHtoYiyOkb/eal3+A30ThF50
segq/36jdekPQnJgcOETt6gtYWv9G7j7WWGF3z0fB1qYJUGI9X9KpkNjqHRkw4lOuF0UDv2m8azv
0+jui23+x57v54XOvhwtl5rRwlLVUftrNXoD7/ligbNJ2c8rnB3JuZIPaaWzQvVtId2WHMf9Rn3X
Vsq62cp7Des599Oz/hqgPV8SmOrH7UAyFFMAh0B1znAOH1q3YqLumreL/q51OMHiVQAb8verLtfx
aQ86e2TIbn9cFJJbUalVIjrTbmlt2/0SDPZ1rhxDxp8Wwm6Usg1hL7ZC2FD8uJA1GKj5xVRymrJF
oHSdSMU6y9alsYuIXK20flMO5UpssBnK4Oeq71E/brv+JRONVSabMzsYqQlMBmsET6kFsoMvfvVW
4cTnw/cwM8PGk8URQsnuG6h501svVQ+jsPDkoW/4JdyyHeh3TRczgo/A2MetautDUQpi+MFqiEQE
cknfrOdcvhrjDiowVOVA2el9hGSFTCNRGjchdLJU3TbjHneQNe75F5pges1kbcv6Csfad34Bcgip
W1GfCvNboUysboskyzlp5a+L4m0wApffuk2YRwk4vA5IgXTlMWremI1o3S4vj0pcOlU6eaV4K83u
1L6K3WU4Q69TwjUokhJsDXUX+mgoCsj5SXP0Y7DTvPHk6LFuP6SQqjHCrBmZ0FSu+vZbA2su0980
8J4S1U6H8VHJrbKmg6pAXL7RfDjbEES06kEUrmpcXKLLMa43uL24FiRLow3tMM8u/fBm1pWjOD83
yb7Vdn19ZaXr2Zd3bf/oA1Dp1jecsiEYVTetFW2iylONi3RYz6ViF822ETGcRRqFWC1NZswHLsP0
SsrvGzQTDdl+Qd7ZmoTcSc3XkZUQfHZj6esB7r3vfzTBeuZ3NFX8rJew0WtjO0mwg2oCNuYtfLNI
wWzWVLx5mmycsR2zLrYNYVtGrOOytBugFQf+YcaXPJqcoeIntVOz6hQTKl5oG4mj9ZgDNU1J3nDB
nWrlGCH4VtRDLy1mNwuylS/Oj5J4JSibWr4P2xFz8wVd/Da0qa3pR0GGlXfBLu1U5RS4aS4eE1zQ
sm1ubgWp3enmjKCgt1PGY1J4KtLnNjsY7bBLGf4j3QtMmDpNCq8ITe691HxIfbGSpsSrZFiCrbpq
TWmX6qUbzs+pggsl1zKHlluTe2W1SKuG+C0Rn/UstQVN3ivirkwUO88vy+BBsFb+cKyZvYfHOm68
HHlCj3WYXF/XfmBL+THyR3tm6hfHA15YiswTO0WBG1pPqTS5ZbJEWu9Vy6vqZxXhXjaWj4MSehIM
vVFnlpZrrDtO8yqAXIi5W4vUqdLNrVEmqxKvey3b1j0aOlBNvfd3/Je7WhZtuQ5XipXbBWPCzL/W
8xMOZ47ky16JdZxRn7L+JIqLwMpLpGE39f5qmGHJNS8+bJ9RTA/+8KAMwbrFdkHpSGyWvnWCeCGW
gJ6a9OTr8amf6v1MwW8qb0bg5WlqT3Lkihkvh7GvjNpN002rXCA/UvXRzTHGKICESRcTnwblXsEt
q7qfA4xUtdhNi0urfyNsEM8qcl4lvzjoKtw+66WK0DOMsiOLu5gpcSrusYi39SBjsAEh0Tz2eLSX
UOETHNvF4p2xdG6uVO3KQA4ksru19Rt0bCeUdtaQbIIsdsoi88w+snWIV+T/+eKrOUCbtQKnLb6Z
nbqtYVVSlgXTQZ5OWO2kxBOpiVsZspMrp8r3lKb1LAiZvvLaw6iS9eS1an2sI0o7IUasB/7P29Jt
1edGuh+X9zhnh1hEXbyv3RGSYNK/SwGuysK7KL6VcBhzyLHp1Duikri6dBlkqCDbkYwIUKrxo1NL
z6xaxr2NE6vGzhA0V2bOl49OpA9Hq9rMQWxPKXrF4kYPgeFjEWIXFGrLS2pc15Jnsci9Lo948ror
Cr4j9ijCfFAwtsMgvNGCD19stlIgb6cs8KTbNPouS2ushy4RPwLBSeX7qrohgP66SfxtYY7XcXxR
to9J926O0TGa7ucBVVo5MwRmXJ3gjZBDFw4DZ8zvOBHXZrRtw9uGjt/KmpVGbFDxYlap7fdI61RI
WovGhZl2kD5GwoVZrsfGrbuNMu5rqbNnbrSkbsrirrAYOsOmy7W7AYhNihCFVaE31emuQIKphaEb
ZaYX1qNd9Xe58sD8flc2t12Y0oqTeLttDbaisDs2pXGfCpAICx9Nj56XmzC6tKR7Kb3Jex+Sc+Jk
Wbc208Tx5zex0W1Zu8uL28przG2LOKbfB9H1iAInh65qwpzUD6NKD6A/9spl3e7KfitE4cVU61c+
PCal2M9jtVa611B9mJSDUNzxr5pxcGrmNGPYOUFxqufFyOJqGPeRdszQ4TUI6Wjxo3IVa0DUsHnr
x3rcWELuTMuAJPSiKuNwu1XjY6rsMs5FhIWjFe3E+NhVS2YDTNp+l0fVc/PaSq5uwVq9rKxyP8QS
ayG4xNaFOIu6eoysrTgeUqiBsVR4hu/vK9jd3bFS+u08N6/NjEFph2GRActIl1YEpc3DN94N3YoP
gp+yyWHshXOMXUzzPpfLyz4RXSvqnI4s9tyM1jOSYLWRtib90givQyR2UC6SddNcqhxivXgfCaYr
M2kLknnz++Js0ZWfVWeU0cbiD0AW7xKi+mPRlIX6MCcEW7G1b0xZ2Gu8cxNf7lTAgJpWYV/b4Tjs
EkHbCoJKT2it5IH3iTzEUUW3498MWbczo9fe8hT/ImDbHj1heBEqTllwEKvwwKTWQbdSjMSdW2NH
1+qM8kozTm2GB9/vr2chHP10PZhJUcpiYEMe11kR2Ou5OnRjhtraMld6h5apROoWFNVHFIa3akvM
yygh5b+cO8To8Cw4jZDUsclQG2y6ydgpY8i3gLKqhdQ7Hn1/umhKHa3daKuai6U50RGMJns/c9Je
2gnFfVNBMTYg5gmIlYeXxog5oUoXjYOjKdOxQNPWGNG1Ue5D9XkyX6PoqY0PWXSai7WvvnX+rSIk
rtrCzi6/qd2LgfJUILj0JSsldsjyK67Ar565gn02nRpZGODyPz5zDtnOmmRDdKShcmpMqFSS9vJy
GwWIIv0E8vdjpcJ4bnd1fWcquNZIIqPBr2Iaz0b6SzuCZaSGLbzC/wAXt7Meq6nVpBiSgGeFkGu4
C3bLjKZ8zffWccLezNgtipcYQWrvWZdfNkNnfKU/l9cWhIagyOV1OXv1db9I9agaJI6n3h74fCte
6EjtbTOjHpRVW5rLdVLd1MVJMMl2ZNLuSla/mrsHqZKvxOq6GG4r9Ra2476OVS+RH6Q4uAn6kfkZ
kEeXPEjTUSury3CSvdB6kPmDdErsLKW4DyDP6yXk9vLe7KkxrMC6EuA6D9OFEqLdxbxOTN40kbvf
QOHp14r6LDGmjarHuSgcOTmVOoVltWGkYMV8XhEkbjneERKygmoiNmhAQ8HVKm7lUoHNo+3jwBUP
zPymHG6jzOB1LwfTpZGT2DHeFkZAQ6Hjm61zkkxHg/xoJVCJkN33jKsrPodYVjCB5ESZmCQHbi5e
Mn/fx8a9YU03SXDQ62sJcpPUPQv8yrAAgn2qNXkltaUXDkf8o129fRBRwdfvvYCQY+aUKN/r6YuB
7c8t5+JLj5sGRsGowTQgu88zg2A2pz6HQegsSm2IGNvBWxyxv5r4/aKFJzl1CcFd8jJF4h1/XKeY
6K80qafjhGeerYo1xXy+jw5PJgTwyP0Wql918Au4/GMz/eOKZ9OQLpq7phdZcQmwRCBh+1uEGK5M
Q225xReHw6/2UrIbiAHFDcngiPjx8mqjyXop4DbSEPj65RjRLa8j9StR9vk1wRSESiniciyRe/GT
IZfFG5JXPiZmmo2qWVzRAbnlQ/VY4Q5vwdP94og43/3Ol1t+zqeBkhGbZZ8ZLNel36QQBFP9Ctn5
1QUtvpSKSebEz8HQylxYid9w3wRUyVheoFuadxxC/1+ZYmcCc1bh9n1ebXmKn66nlBuin3tWyzKm
u+nlIqZXtzIGmIENT8dDbPQw7b/cPn95kTwwIr0h++HW+uOyVRBPRlzImEUIXrnl+0ZnQzgXhk54
4a8h23xBhQdT5//4+d3/fqGfVjz/2vK61aaaCxXzb1Z27K39WB+NyVgrrfmuGY2XpqEnmBS5A1pr
grpsARHf2D/xSb3IReuWeeXKKvkbZnrTCtSs9YqYh1UrtiutkT2xwcGwR7oWvWY59Ta1eVZMvPDU
r6Zs+4PmzMO7His3gZxf4L7/kciplw0WphSD6uRgJco0OmGM1f9MvojJdj+Fx25Wtj10XjnxLJ9e
oL2r09weaLSA5r1MOmZwc8uipeC8sGiSDPnUqPSMkgoHtV01quBNAzt2F5jbUTPtfu6coQk9NcbM
hUA3sXpWoWmo4rqqj013NXZHQbiZFGg4Ha4ajbziP4ytmo5qXo3So5nvYFd7cBK9IbmKYT/G2SvW
Jn2fg3sk29C/kGCdNtNOS/Vvo3UvZ/tsgrgmftNp6SPNcCw8ebOTwbMeEGYuUaBdDcNK+iaqjll9
NZZlmLJUAp8fPZUCQmGYMQQtAO/95GQ1BEqhCKXomO2hpA8GxzNxTJFJU+cnxR3JU9La13rkbJRO
6crULnxZczTAmdTaKNplkHSHUj8Z+VM30RNAkKwQ7I8HnLhclSjlkvnniAAzkm6b7FKFYZaG12V/
FBlqUB+2+rsIf6+bkJx+cLsyw43jysvF2NWJK0u7y4y63gQGGW9KFebfVWweo+JlqA55ZNl6hL+Q
eFfNt6WSrX2pdOTovg1Nx5JaNy72SVdQXfTgBBJDk8nOh/eSo17sIKQJ6a6bVnJS7iQfj5WPlC2x
kktHp9ufp/fawNEjLVwjeFEwIugQ7nYf1vSeiMeW7jtQZ6JvSnsQX8r0rqZqr/g9ffiapvnK0Gp3
piiOL5VRf2Gq6cZ6ZwdadRVLL1i22m3PRyPNF2Y13E5B42hBj4b1IZaw98l2VV2tjW62G7NBu4l/
U/6izfdq+RygHRsgpqsDTgdTdWzqj6FVKRdAuOlvSqbAEfkAZf9gorAch82Q8gS052YUUV0OG9/E
Eqa79fuZgf8BJ2HbkoarVgNSewvpi+scZCPsPa1WXcXqCFKkkYKRFtTHKHobxcnV/dkJ63fD8KTi
Um9cIZWX+6C6UbjTw73Z3I7IjdsSByNFvtPyVzhevMyluOIzBWv0D8N4FZb3DV/qVOExE79MKFhT
KJ1xAcw5w6ztqscsgJYdHerk1s82YrGO5TuIg0N7r5ls96l+kdU5AkWhtluhJ8IFsSX0v8cRao45
lY/AnPw+gITuUKM8jqpDltXHPDyWI9hdWWGkkUQbNMdzchD9YuUbnWYDx2jBvTh4orSVcs3pun1T
XZYQI8QGIKF7HLJjroVu0EeoVguXHCJX9eVrLYIzHpTqRTEVzjRvwb7e2/K5tNbsfQeDShFsqEyu
QyBqRUidSS5WxnSJewmb4nMdsjkoaxFdXyt061YBS/D9Bo5/Bm+xAfgFXCXdbiTmSItQEQridZ9d
hcJLOwR2qLaOLIP4oJEKg8EektDtRn9FejCYaS7Vazw5narGm08FgxI+YvOkBp6SHJPhLmwyDwpN
JO6j4kOSiSM4tPWjPxj0KguggbobvEQtD5J2nVfPGsIdZYHfFb4RaTOVEIZROyX3iXQUNcaLxaNE
8W3OjYOVOZm0YC29ftH1bML16CYA9bK1W5o/yQQWs0agYXkzDzDixnKVdrhQsRnnZnmpdddqIN4J
poomUr30E1yqhpe03JWdsaFFdGUTXlM8b/BghLGa35od4PC8Lku+R7alYWhQNRzE/mWUI7vLdnmz
ixmkVmnFJ0A2SRcDGK8GPjp/LK9Msd3oJeQJYtVav9v0k7gx401pHC0Eh7JZ8ru1q4LE24DIuq5W
1xOVVE2kUNq/h2TiQr3gPsXhsRo3MteQqAbhmQhGE9UuapmOeTumEpsV/zigiIKWaWhHuT7psEcr
CXuxNtjDud4uXIe+2GrztKZdXPnxCFn0tdLQbkqKnQ6znQnymohZx0T43IxY4g57rXtvg6NY3Ok9
TK+M82tGdhwV7miYnsXVp1Lh+IKXWZpr+sZrzTaPtiap2vupPfXmpkoa+KhAJXjexrF/BQeCD1K+
FQvLzSZsKxVChcfE3/PkyR4RPvwM8WEBDw/ErR4xUCvWubJZUFJl6uwovZ+kA5XVGsNkWxwfVMQp
izWr1tWewitDpIONZV2Ztk7Xb+VwtNOCEQ8OyrV/GVb0gWw7iGHepHj2jA57p/ha7a0V6tyAac5c
8bHzcs1GlNhym279NLxtGwgbuXHdKmva/yy9mUckImb9NIJqJ0UAUxBYHl21RjQfowxkH6p1A1vT
neentLtOgLf7qNsWLK1J+UesRFiisCVkcmJXxc4st4laAO8z3QEsvlPLF7G+TqOM2daDHH/LmG2I
sXgEvxDkfHFdu5TGfdPdN9aNJCSo6YdVUKxC6aO0QlfTN2hITsaS7B1diPHWzDrHB/FW+ehCXmDm
ldYN04/VXGDc1errEgPNwfBkBMd5cm1ym8NIcUaj3bR69aIaW4t9Lq/l59xf1UNSIQKCsB0Grmzw
+s6PefsYmPdKFa7UxuzsRut3qZCsxSp358hYd/r4LmT5Qa71izI/ZhCFg23kJ27U3ADmYSszb1LB
YqbWhtgWhjkIu2iT0eIqtX6tx8EbuMxhkgSnmnmHtUbBlR5tCqBfnNduEyNLMs191yheQPnVB9Ih
8i+r8HYIZVdS+50F8InXW648q/KDqV82MApV62PUa6caCldF/Y1Fu19Qeiof+nRMrMdQ4Dy8NLpi
U/atk/qYoOn+fiwTF110igVFgBopztvVqDCmyE8+vCgcL7kBrmWODBbuI79Cp1x7YnXb9A+jdkEM
7C0iakNeS8Yt45WVwrs21Fs9u1blwam0yK5MvNBUJ8Q8Q6pOo3xX+Dc6jb2ClryVTqXJcEkbGCrW
K0VV1vksraJpB9a/0qs6d3u+lajPnXQs0EzPjsDNbcOnUP0W675LQSTrrzGLdgz7svSkwbLixgJZ
WP1dLACE8+EAYW6inlJHrNmhyqvBBHtTOydBoe+jnepREoiCthoofCqtZBiT7PxetwV/bSqDKzFJ
0UeJ221DAPSkGSjMv2waEtCwUzT12yonD2Lg6eKm9uIX70J9ivX+qS1Oiv/c+ncR5kJBODj5pJxy
/7nrDo0gCWttwNVMHraRdNX0R0W4MgRHbz56pVyj5TsIOdAku1/C5pbM8ZpzDCcaz2eHbqbSjuNw
mzXiOvKPBU/Q4kzKmTyYFk1JtpF8jjBG+nzKo4fLp63F+B9VmSc04oOgvsX9TZhOq2KGW4gL4CAf
fV3fmNOcbtUp2wXGTPtQM1zSr9pym/ocw5bOtoQAwjaK/rYJlRsrmo8xE606yhl4JXDshfWIwUYS
rHQwc79xk760RdEb8sgpx/a9THftJLr+POMGVz2NODXbQli8+9G1llxVCgYoWf+kBtfM70hEnBhz
pNrORF7c4a1ocTS/cjnrsTh0Qu/qxrvYfQQiiEfMxAhXiiDVnMi4zaqTOL42w31hrWOkAsbyAsu3
hpg6Qie7ho4CS2OKjkVL5ZYhVpsAqrOOl5ce2VPyGA9ILBjLRosaP2q8Rr5Xwj1aeKf2KbE4BA3d
GRX/tmK8K0lPTYrb1fQwxOpxkVXIg+j52bUQb9Tkultmk75CFgwGnATC2JPV3ipp4KrKcaqQegWR
E/lXBMVQp3iEBABIX8T8jm66zvT9LDWYCLyNA44pVIXaXsbLoGGXzfN+V4zXnWk4UxR7lTLidwiB
Q7/PxdLWsTycpfZqgOmM5Msty/uCejyA3Rxq0slvYsdi3+7bwRUZMdQDVdLifdZ6Pl4SJSeRqkTk
RH4LK4asOt5c9aMyPWTtZWIm6zB5nSX8cOnjxIsgvxCaZ1lu7CHY1+FlPRz9NLJrcdup6zYRNqJx
peE/Ud00031Ym7aQG6uBxzN7Cf4KCvQHXmjLjFcTvAclfE6zj5Dul4MmVvcwZF2NU6Q0BbeIDx2t
UiAwO3mVzbViPmn5eg6WoccSGcrxfama63GpX+srvb3Mp+EgLV4IqP4pRtnU8uUBxNdZiiUF30PP
1YnqVh8eNAHv1+R21J96RWW07YVTt2cKsvo/zs5ruXEo2bJfhAh480qQAD0pUf4FIQvvPb5+FupG
TFexNKW5/dYd3VEQCOCcPJl7r10N2ya4N9XwMJRfZSEehDF+oVJbmlNww3Ht5E/WYxEIrslli8q/
pbUvW5xtoCJys60u7kNCgUYGfUw3bIAZdukDDGJFG6qWljp0iqoGdihSxOJ6qRnuMKoz9UMnfWoF
EyaeYDIhS1iVFSPM8G6ivqiiY2dSXTyTuffayuA9M3AhxltOumdqxYhD7lvxQdeY4ijZZyXDtlR3
SjbZKszcXKBAnz5GQbkr4uOQ8dChQfN1ryo8ONOL0oxLDEDAJ/uFrOBT4uQRj+e6O/pYiprxqDE/
N9QW0Bz/bpHhnx2GO6PYN/60NQBiWNxI42/0gX1pfqT1ChJc2ty2jNkqQ+Lm+Cs18nFFpxW/BI79
ahPhFvsIKdN1UCJcczwDKgRE+Wn4z+Q1LCK2XiNcxfXGG1rHEtdxcugzp1O3BK84SkK+POhSWbnN
6aCPebq2fGcKRxdDVokHrrsxrU3I2XbKxluI+05RPgzUwB5Xi566bi8MT/wK1AbByRoKqlyVuf+w
HJVw2QfJQ5TvleGU0bposztVbs6V3C+Mkeaq9qnUz2n3qUiJ01LqiDIleKHSoD4ECjgX+Jrp+OEp
gl1DRWCo3wrlWoQgOoXFruJbZYV5CHT/4BVLKxupZpFu4NMOpLvU27UNpc2DzvG5rY+lmi3S9IZW
QxF9lUySraxYDs1Bjze6BXeugfXXJbu8ILK32zfcXtJvcY0v5blZX2Pr6p+aTNyWTQe6F3cZeNzO
lFZ11zoJW3P50g/LNChWHguTUG/HnF3wTaeV5kXhOSgE5vFMXZNbKNBPBnYdJR7wgh+LCvFDA66T
wSJEqujYCC9xxOQph6k5MCyHy6h5X0ycJfhQPYS+DoSS/DyiRwgt8DXMyAwLWInKU+R9b4R1g4NT
zr+YX5ziPl8xDVTVd91C0KlQ7B6HKGPAj3Rj4Ow3ZI6vvLSU3Ga7nej7i+tQeVTDYNWK28RDXsop
ovwgPyKMX5MYXLD6nlbHQnincxDx3yWrdIrsZE63lvae6JdUh1fZf+WBkYGSsQ5yyiFoIQvDTaQU
T1m58bRVUsbrrB6p5ld54a/z6Mlnw51+Nd04YL71ODpi+WGQRdsvD6UTi+Ghams7DdzW/LQo2y1z
43eXStiHAI+18UUwNGQBoIiyTSEdQmnnMf2r230wuV56zHxvmWoDA6HG1tTHLtaPGnPNgCZZ/9ix
yaBOXTTtXhEQuPobEx+EHzwLyocBVRd6TWacUzYuWDMeZ5CcrgYnEfZu1d+X2kscHMifccSckXWS
vbTVPkWJ4LOGee+zQm0oWG4roGaT0yO19QYMNHzrwcg09SFL7sQytOVS4jV8ric7m6JlWTAW95PY
ZaTItjEprsfaNDYkLEdro3/oAcNabbKkGvMmoqY6Dg7TJktJ34NFlN9lUBNppzGfNjuCyP3npn0d
+lOfNTZQ30nAK4ZOq3r598z2rw72r+4elgvGNRhn/3Zw936Cq64SbRHeqOYk/CQOQaYGaCvV0XcD
omLoRR/i7b+vO48v/moq/uey17bssmiiQk5pKiLSSphEhc1dFf3Utb5uWv/PvWG5MkgnB+13NeMc
0cnlLeXfDK50NaAxM2tcvmjYnSpGNuIPYstfHpW/b+o/17ua7ebThJZu4npzAHT9AvgJztmwme1n
wYTlav5JDTKOZLblBcwnep7xT+mR3/+w//dvsK5lpkUVdmwfNPPkW4MdOvWc1mh/GON8Nz0WEbdL
SIqRBCNwvxpARF7LybFBzJof5NBgK0K+MxGyCjx42nnuFC1aiwJG2ModIOy1Fh89dUIWhctR31at
m8WGnfvjD3/X9Xjp1wP/7c+6mlLocSmM41wVdtYrD34hlo//xWv72wWupnKt0aldEbei3SvPbXQM
htew/sGfJM0qib/eot+ucTVT8hNBaSg2UAYQOsoOsh6zX+AcOLHb+ieU00+/2NUcXhOUgqBKLpaL
p5DTrxL9FBF1BW/6Ner/4125+gpjVZeSZuKhMGLcpw/+WloDzNuZ4VJd4H6AiYtmNzr4Pzyq71e2
337Hq69R0ipdCCXe0Xlcq9qQFpeUU4jBVuTQEwKQbKOX+oep7XdTaZEkLswlpgqJ4NpLLE95OlKF
i4wf1ZvJUfGeAiKmOzejoAivE1FVyD+spX8N5+bXnimuCo6DIAuCL//8Givy2YyyxLLeLEt+33xb
HoRV66R3it3CDQ7cf38E/4+b/M/1rp5onqim0dECta01lul8oW+Zfq7H8+TOB043WXnHn+is372n
v9/i1cP0/azUtIJLetNJFG6HH9+W7/aK/1xAE6/WzVqvIplUb9HWD5OjOdI6e6NUnVn70kpcY7P5
aQf89o5QCsu6gTnsL4pRlnR6gVxqXkIhXqqfZBv+sBrOj/16ISHHEB4vTKaZCvfna6G0fViElDz0
29dymnIcW40AyLuxBWAoL//9Unx7O7zzfO9ggVFl/HmxxIyCvIWqYIfZmxU9yWP8wwW+29i4CeQQ
uLQYU1695DFd5RwxE5u5Kh9FD+wjjf2+Un/YxP/6mK4n3VdLfFFAsA9zJt0zM7455a5lmxfrRlmN
68gO9j9ZbK9vSxFVmvHs1xoJRcpfOg+z64ahZlhnR+kztVARf3naT9/rLy3M72/Cr4sQPIW3CKKX
ql0J83KhbfIwRXYxyIGt1eVG7ecad5oAXHSrjE5InNdIX4kuyIeFn37WyHhjMgv9Q6iRtkGzMdiU
k7YKQ+mlSaCH9/2isl7jqqaeZopL8sek3RrJHXMYKRmPaAyt8EbJI9Stie2P4wFhu2ua8U6p6xdF
kFyATMyQLLfnzYHezvS9+Uj7xF+ABMJNGThGVT7Ks/UjZBbm4UuLplu9ug8qTOrI+0c9uRBxSs5F
bkfJvdA/qu1zzXlKFhk5auugdFvxUPTHGBBsQHupwYox9qROjDepRcZNdIpJpiGneNHkujPDSuip
0uvWydbwEb2Ow5vBQXBCUisgxMpp0CsvlDrgSmg8nQk3d4p2kavjJRkPwdh8Kl57yAA8KQoQ2jQ4
xO+GTuBNMNotapCif+bnDrLQNSN0+cIXSlcvu2vbp6roVgN2hICIl6onOEfbS9U+azhWaAxI6gl/
d7aLx9btZCZpTXCxoksjH6SiOUVJ7OhQ1ftpJwkvpLNzGrfcRAiBc/WAPOqNGWgLvLmrvOHpd5Et
VPtYeKY4owbNljGNzaxnHuxPIhTaUraZ/oQGTh3Ys5H1oPiUd8Hq30vFN58YXC6CmGSskSyAytVa
Ifaa5o0N8hXRnUVicyKBcpyLgWmF2m7zo1zmuqKaX38N5xqTG9NAW3n1SQtZMgER0fgBHMlhLuGC
p51DWGbMhhX+cHf44a7W3V+XI6BSJgfUgCV+dXsd5zepTE3JbuaJWfaOutHHjKOL8jJpOEuHn3Xa
b7X8RoXEKoACjoVDIsbP0kSkkreaACFboOxq5tchLoYFX8BiylGz9/laEfrDWOPZmM6qUqKiaBdy
8p5S5WiTB2rGrB1JtsM+pVdjEXEePvkKjqbuq/mF/QeQoxFjURHSHa01gUlcbOz92OIYhtR+4NWv
Eg6uRqzwnbRoLOgokBzEeyylLW4cUiaUSmXirIGSEEoECcU+K2nxISi/N+pqhxzgLHcaOs4+e9HF
eCl37xrcG1l2MuAtRgXyuh8uVmndWvUWmbAn0anPuhIhicunEs/conRa50ysCbx06TqhkCWK2nrM
4+zSFy4tdJuxYCyvpTh9641zHG1b2c2N/LbTadprBn3+PYfamzH8MgR5rXenTFVOtZ7acXVmyTp4
cW8zNNwJHtEHEHiV10lQGUzu/ES5dHJxk2mKwxhfEJWF0TaMndQeqQ/BTKbnSnjoW7N9KVRGz0ly
Y5XeupQMFCiGPSEyqOozudhlBX663waTU4CKU6y1DHAu8icOfVUBOk65HaBmjgoaGplUmglhZx+Q
txAz9Zj3nh4MvaXVi0R67tRyOfXGRWoxA4sDLiK1YT4DC32V0rpAOHwz6sqqrteDHz3kiSDZNID3
Bfqrqdt7gnkDpg0QOwBzFv3KqmdFhDiD0GRz0Sh7TfTOY1mcvZyMC88/sbfDythL3i4xNnWfHHlg
tPe7JVq0laR85eGuKRldyXgX6c0U2S6K+52lzM98TYGwqerbilldphCuxHjLYIKtjBlUYCCCg7Gu
WTLNbLirPRjA0kSiCj6r1Wzna9L4ox7NVzFgaht8JYzyoBe5Q7qqIaoQ+ZqtJfhOQdk+9zju6L8z
Q1duWqG6TDIaYObtofSVwmMPGXgyAK3bFznLEdr2+2iq3DEvXTEw7LSlU9iZc6d/6Ny0plFopJzW
fZWmYfQwGlPpoHxocATqd3I1fZbeJQzI/KqgmmXJjQBSaTLuAj1wRaRk7BYletsUw0w4INkvZ8uC
G4ADZL6A64Kgqzp367x2x2YGVyntUTO6XcHvTUANK8STp9Akjx2zUeyg9Zet2q6D4DPJvyzlYubl
TvdCRw5iEsmsdWlMCw31Emu8pLHgj8azlUQPrKlvlTaz2hPA4Hlp0nFuQeOmw6oIGe4HPU6r9sOw
DMenUTWhWUlHa6dCJw7iFjFbbje16YSRsla5PXJp74Ua2OPsyVnOvoqy5qX2bhQh3EwD8ezzg9YA
Tx0l1A9jlLhSCld9WAVNC9UZdYdXul0brkY2M1Ec6NDzSgjSQg1fzCK9abNt3j+I0q3WvTSydmj4
9TCbuWm8VQfmffVmsPRl5wdIK3H+1VDnrddKL3Z1cytFd3r4oEsP4/wcawGHyaWC+GyZ06pPb2FP
XMYWa6hZBO8txeTC9IV1FAnHiNwrxqvSUiHGKcv9ZWiQJKBtjXATpDRx2y/2kZ1P3xudnanQTo5h
StZxgrQ4UTaaejbi4SFVlhZBCQJOtCkDPR7zedcajR2Q6XkY3MfkzMq1ulE8a8nuCWI77M/4AbCo
Cv1Cb81VVPRg1kQCscJPsy8fddhcQfeD1eBaQcw2JINkZe+j8iNv9OrIVBS15lcjUvNau0QsTkQ/
AavYTMHHD9v5fNy7qi5/v9B1L0/3alNKtVy2+7hw2uE1IdGnHXBUlPWjXiduKF4U864A11YMKNZ0
4XbUcOAwO4/jm6F7jPr72tB/OC7o16ef+fbZ86FhygR/IqP+80BSAezOWomQhjY/m8VXkhq05i+x
DkucklRL82UXF245f7/abozVZSCde/miyoDVSAU05a2R4Sje19ZDxeQ6vrVo5/rqOSk5rrE1B1Xx
LOn+wxDCabA6826UxouF6dUIhy8Vv2n8VLGrhOp9zgLe9Pli1D+L6SkaTxZbqCg+WgyTVSaCxVPZ
7qR8RK907Op9AjAPjuNN4BnLoPGthdwvS0k8hlH3UebhbQPENWFMEA7mQ6IS+WT50JyKQ909BMHl
h2c71yrXzxZnMC+QKMuUT1elkxmEOmjBUbajfXI3y6lnRBmNcLqYQFOXP5Zq87/3r+tdNb8I3E1S
b74ecx6HM0l/TJbCSt4MW2WLdffcuP6p/N82beZXRYG2YGJg11QwBn++KmNi9oJOyDpRKOGx28/m
/OFxTswiQcD/lZTwE+Fg/vaub1PRgJMohIeqqnl1IGuAkIycN0gQ2c4mCWZe/1/AuRnI/Nd1VGBk
8Jrp8AOH+PPOWiEZdauIyFlwC4Bzw1o5zLl/MMdI0NF++OS+K3xljc/NBPYMiPj6dwy9rvbHgavN
7DNvOydGNivVkXc/mT++e0s0Wl6yTNwQycFXP1+ol2XTpmjRquAWhxMxpRvtp2UNdMHfP544A6sx
l2Ax+YWR+V3cL4oZQtUAcZ4SoJzNjOquawe3GtN14sNZBXj0FOAlXCTa+zirGk3qwZRXJoaZjGJ8
RqsZt1TKe5D9jNhNpl7NGLDZkLqW5foqF4SNRVil0Z3NNN9pdMZT8kfamINQxZlb54jEdNRkShDr
X1lBdob/rIqHgeOvn8NNsKSDbw13AykTHH5OcSU6SUZIB6oGi/l1bBD4UterUH7JsxGPMAJB3esc
T0MtdJKli9y+Zv0xYgiNGF5Ew8AHJxSuprKeRMUqC85dtB+UjSCSNZl3DEUfsuYmkDIn0lZi9qpK
7KrZRjAck6DVnuLY1/hjCeWZaxbrNu/2ilSR9GztCCWJTQH7rPamdG6hcfLA3qRHbBqBh7Ln0jeE
UYr3IHVceaYkm0wKUISG2mrAtWXk73CWvPQTpvAqH/tnoFYbrdgqBkribGlVb0aLi1DE5voyUHrX
/m0i1G4bqistvCBqRw10afPGadHsichMRalfd8X7lDPPVYRFgIVZzy3m+q9KQ41eeE4e+icveibG
eKnzFygpDZI8sytScZNgrbTI1+h2lt1nRkNAyr/qlsw16TwkOBKUuyyebLn/KLGZWtZX2SHNeDUQ
wUyNgylwYQwkOwbTFCyadFY3hZg5s3tf77dd+FAaaylUl2VsPAX5WxT4cBKyaW8ZDV+ujkggsoyz
OA37rM3Te3GMa0Q1RU3kUE53J8FJ7efrUWsWdb/rqMYG+AbE0i+jAAIvmDq71tH24r5JCVXOrHUL
KKDMgaS3DcG50az1HlCgjKb4KrXF0793lO8+3XmFoA+Fe0W7dhOUQh71pc8ZdYKojcpaIn8XuMV/
cZHfdq15WfzNlhNo1iQnGe5t1UAucMaqr1Y/jGnm8uF6Bf99Y7zaMyYTbapmslGhqzKaL43D+L/v
4a850K8C5rebuCpgjB4dqZBzE4hlVnOoFYmOM82b1I2tPP60dv8aDF7dkAi1n/4IGxOWouutwkMe
qmUifrqcDCsFbRhK/ziEK6Ec21YC4JvRISCQWepkt56Sm7ErVxFHJjl6h9JFvGQanBu8OkUqLoKo
tg1ADJ3Q7BuSlcvutVDWsnQw+B8UoVkVSsPRGzao+RHyCwoq53RtdCttg+OlRxIhGuKybZ8Nnemp
bp2lsDqN8wJbbXpURNZ8NsBBkqxLznSBUhwnhSXavMSE3o7BrTC96d2uNFE2hsFSTtCP3ExQudHV
4Bl7CjmydKG5TtPCQWmO+iinD5hWreOXgOVRb+RAUWDT7BOEop70qqu7UtwEKhIE4iybrShD00QE
omeul4HbZdUoEf4OJwnteF4C5aLhY7b3xZRyomEoQt81KIlxKttDPJDmDIHDLrPovilwBGXYTTWI
NGK8KxPFLvpLgUHU+uwxvMudtUdG8VQ06jFrWCp7OkF1qn4hNicGOICcjPZhrZTjQi6IcKTkJPyc
z/yUDruEKM7yS6zycRF1J4OsHNl7iUWgMC89+QB9Qx5bFHSveZvDzPAOhay+xkFoC6nuWA3WGyQ5
/aYfOP7GroV5IGj3vUfOU3IYzS/ozhS7LJr9gPwLXVthPGsjYdAZdpDAetFSag1P3yf9yzHp/GUd
OlLAWTsUSCBF8QCXZTKz+1qtlsK4qqTmVQmihTqe0DtkcWvnnDKJcL0p68zu1QcjPCbRJSOdqsno
Q5HeMKTjY06PqSCGTYnuFR8UXxDd//AdfrNiiRC5kOJKQLak6xVLKH3VtAqddh5xlXyHdFvJIU9t
qD4nxc6YDgkfyscPF/2uh/j7Ra/qYLkaJ6PPuajs+uuWgBnSgBmtNT+HxnxTIv5xe1ff/YRJQplK
mqM1KKxwHW4JrXPnVB2+ZPcn/+dfw+D5ODrnE8x+U42y5+pQGpdiKU0VVxNdxODYTdOXHs8k7i1/
jzSTsNH2NL4xbvv37/nNWRjsHzoFhs1Up9cFY9TFgEfmZxiKmzqarcKluY78Hw4SkA7+3hX+uM7V
xiNBDy2HmNYvBKYjLS3bo3UwiPrrOKFBRUhvnQzjo/Onkq+0zlZ1HoZ2rOl7qTDRxd2b/Y3Y3vew
APhPoUl3Y8owcdyK8dm3XlPFt0UjWHpJvZo6lHNgfPgcF4V8Lxkvrb5OFcYydPWUadlrb0m5KmjQ
hf1zjCZ4oq8cGyWI8GjnaUdjsEihgD6+rPr3IPCIsYfNFKj3PWCfLsvfGglIh/CYtihzAzIWsSQp
9A8TMV3kCWwdKQRCZe5lFs5I0NcFHCtvcq2SZtgzjj/0Wz0FSP7IRPw+bPKzgFxdlW4040aXXgZv
J+SnJDpV8rmPL4VvumgLn4ZGfUiS/jNvLHwGoKKLAYkXdhArW5lpue258Tp6S/TaJnvADDYJfhw1
ZmCjPzZImmPGg1JKBFvZHYOSkzNYnFIPPpTqOaduk9u3CjF9T5FqBmcZVbRU7co8dnx115i9Q7sc
HOyszlvHio/1r6OER9kbvXSBG6spVgH+XMNcxEm2DGUPrd19r2EkwmSWmvsw2ydIt1LtSQvvskl/
lT3zVRHfu/KOgYOcuD5iXgA5AjFvZb/z84CKGmW2mK86c7yP2xMuw6Cm4zb3spSXIj3AdPKjV5E3
h3AXWxlDWFdbA4dib2w8+SGF+IEMlty1smucqiJBJVxm/buH+WnALiZiyJ0ttGlN09/TKae3yfwM
pU1ljrZiHWMsL1r7KcvCZoruIs93peast6Utjs/MEtZa+a43uoMnzs4iWEAGWwXhmZoJBf8uS49J
lhIt/6CpTpg8wSIyZGHRGbjtBGjbZr7RQ3kTcbAIvZMYp8fYuJ2UR61cl1CHsl47THT7qkuOeaaP
3EF577AX+LBfEJyuTeZxKMELVV6RZOx1qo1WdWngT+zZoEPaR+AHLmMXL/typQrm1hi3FgyxQsF1
LftOIYf8RuTckPDt6x8BbVrd35VCtBT7ErPSNi+3bbeTdWWB7VbN+uU4GMtQmZzR9LBpEoMwVeJe
GpOnQbL2JCck0aYD21OYlY77on0I0jpa+mykOTwaMzmJVXlfleqNZ26ljBsxI7QDI12+tSecdPFO
7hx5OivsH3m7FbJ7EZ1x235lYufm8kD24raXtDccpa9Zi20oHk1zYcZeySt+o02cGNsMxI6QO5PA
WzchSm566VnElWkOxVvt44Me3cTQyBTc04n6YQ39S/bB2g2mxpAJXoIYYF1Hx/POjnGTJFTV7EkM
lU7CorZzm/brwXJzp2IQ6/572f6myEZCQw1sIaahCTVvzb/V8X0esDV1ALfi/jRg1Y1+wB98sy38
8e9f7bK1p40Yofj3LeVDMp/B/S1r7ZR4+U/V9a9u41V1LaEsoIaYo4X/2oC6Is87GGiUdamy96di
a6k0H5WMzMkJ9VOpMItQzW2qK3bYMo5VvjCxG7q8lcZmaZFwUYv6VzNKxqpNQqJ00h2dXYID/OAw
GrxraINOVqDvUqZChdEiCt9b8n3M92+EvA/VLdoJ29L6LfJAu2vY4fvw0JsyS1php90hr4AWqgHv
G+oQoQ42GuAhrfZ3spqvRubGRCcs9HR6DPNkpxaK28rZRYZKEaLJ7Ttc4cFDzKhFowZtceBp5rqO
ormjv5NkY2+Ma5XaTkRnyibhdxuNIPt0fDKqi0EHxRMaG1qjprxYzEDVocLzmTlagQ2i2msTh4/R
YC3alSyMlSVCyCKlHK2AhM04Y7ihYhXMk0cCtlbx8NiwVPQN0jL81x7Zv1Yx2DEhV4pPvqtAQitq
4fbQs7rphiPgGTYbzvKfofUqWjftePTEx6l4kNtzkX/EHm6VUQP9xeKMVLlvnDkfxRNoIRiAQrFO
6prLeVz3GUAZwEMNlhnx3KuYI4wH2kdsH66lr436bSq6teFdxrzd59N7pCSQH5uV1RentD8T5Kri
e23rrWyUj1CNiIeV7kTx7GfrcdrrPvgjVaSIwEuapt6F+JNFpGymhCmq+ItbJr7rasygz4pcPbUW
IvNbQQsyN8rDN1pZGH6S+oHTn2PGSJY1LDBt1cY/LRLfNIz/eNGvKqCozUdhaBkG+LgSXWXpbXA6
dPaw0hi482OQcP/vNUL6bvzwezPw6oocKaypDTJAEU/dUlzVroFZwy63w1o7CIf/kfomT94juEb7
h0t/U6UTnacy4qdPqPxFxJWsyeobwKh2tpecmYjrb2ZwChO8/+JnlekUE7rORIcAvasqXYgHRU4a
XwGJuyz29AQIkRVsgSSypeCmDvyZx3/f2zdL49wyFkWRprhEvtefS29lhp6aqgGnUYWjvVExpK8Q
rS+U/qfn980b88eVrp5fV8hKrvVcCfADxhlXXc2xwR2Ns4PoaDZj0dW/b+3brrghaTCeNGTvnN7+
vLehMiapn+9t1mmXN965IhGIMOGM6F39GEo/XO+bXUz+7XLXkmxZx5RmhFwOWqqUP6bEHP3vb4iM
D7pplmyR/6ZdvR1KEPd9JXeINl6x6jGlMZfTrODn+IieBsrkv6/39w0BeNIZXSBw5ZLX70YXN5NW
xdyQ3N+DpKitu3//+/xj3wxI5pxJCg2UtMacGPnHzk8lUps1p0g7koEBtOl6RKkgFKcoFlZpuvYl
ekXF7Ad6LnNsspBby2h8DKNwV+eKG8I1izGu97sswLUiZashALOAaScpP9IQbg46E3wHzUVrIXpm
nOoxLZX8R04zRe+toLQd8PssxfAtylXSitV8DdzOLbraKTztHGMrNI29yCS5S215/IxzJEWAHOWY
9R0Ij1rZOlYOBgFBdRn9J0kWwNXqCBbf5ezVRJAcsE/ZARpG6HShRoBHcSdqvjOI4GcguONeH+QP
g1OeSt989rrI4bEtXuXiaPkBSXYGzp+1Vwb20Lge/XuwwlX1Yol0g85Ytb3s2Mrdxle1Z/agDiIC
LLiTLBcbX5QeFcxQun6bCudC02dRCPuQ1CxKTbhU3nNe4H1VbQGRZaDhoEOzQEupUpRlXvjLeOIo
ZVA/x9Y54NzO+WKi+VzgQnXGOrTF+Kgph3kaUil7AM7oCqWlGVp2lzpBU4FVsLaV0Swk37M1LdiR
Vu9jVOjl3B6C17R56TQJYYTqevmbguyOjLWVRStbFzSgEgxeypDjBz8w5y0JRm6iY4FH05KeFHmp
wKecaNd75lHGOmxWtyShLQydf5/KPaeJHwefmKQt8wiQiN5wOpC6hQHebwEnlbhjOU8YuUIcfWtX
o4E6Zo8PaCV0YI0S44AKcYkKdScI5Wkc1Hul0z61sPyS6qm2y3AnR59kPL20Xrfs/TuIkzupR73z
3ipfCqnQCdnmCHGoctbanFZWJ/dyY4pAXftdHWm3ZqYXdgPfYqrqi983JEv7hAZjKK1Dd8RJzA98
lAmWtJvEPxP1dQtqkfaJhxsW7kMLRKY/WbypaGpKx9SJ3xUeJeGmFddlfbSmc1Wj+VE/VeMymJse
RTA2OItA+Qwk64PUbofQleM1XXrO6tso+JDosPU3sexCddn7g39j4tYGcYEUcW+Ob7GuuAmlizwQ
HIrN3qI6CQJQDMUpt+SjmUYPaibfxYK5KUT8p0atfxgmMrMMC/WO/0u+nHxrm3PGC4syBJOESqSY
AaaCUa+9nMori/Nn8McIjmpOWrAMD3nzTFdSFA5hXS6rIt0X1lBRE6Z2RCwNXYyOYLcggg4AiiTv
U5qHKkabmff3HCUOuI2FEhrwS/uFZ6WdI2E2BLV1xjzrlwSQKsIh9mIQ06mZQ3r4ymXQrqfKgLZk
7EwzeSkYVFXS5EShfzYh3ih0CIYseQ9MBdCOh+5kWmV6ysyJQbJ5gxefSU+/VDx0IdKLONb7sYox
j0jAGiC0dCm9bVFcs9hONCaoa0etfsRZh0Q3VC9lI7pKEDzR4bZb/SIktNfbs4nRvCRBExWJOh8o
K2UT1u0q0ehFFDoaJQuLnKpH2Sqt7v0+OfH6k/i6tKy1Cf+3qM8aNtJWMpwe3Sk4hYyxlETbztYD
HgThBHuBGnrQsODihTMlys7GWklx8Rh3d4W+8/EKQtfWFeFiVP5am94bFHKY4Jy6LZDiqbYif8oQ
g1NVPKeAMGLMj2XIkjIR6IoQZKxfRTG6F5CbCf7gNFTmYUeCKizPqmBlNAFPTyBjDhESVo6HB026
lVDk+mW8CPA+yj7qSnSzoYxE7oDVr88isIrr1KpuBHOkLSZoaMNKxyjD85QA7zKlswXrK9DUo5jQ
VZJOMSjYQs2coRVeQ3G464UG/24qW06hKrdKVp5LEZh12Tz6BsedfJMGaDo9VPtRQoCH0u7QLC/o
aUXyDEpC3BkBbxBFVxJqxMfFOzPY/aSIH9HY3uvpfhxusrhaldgRPf+gZ9Zej95a9hlSuYpz6H8N
FT+Y4ehTcDHa1JV7aTmV4dKTdca42S2U8EZfeiU4dIN3nA2lKY2NkBz8/HMePXeDU6F1ziTbEg9a
vG+nk5pvGUaeyeSN6feF1AWdeoL0tFBEulbRrugfJ3Hps/Gp3rHCkiVlZy2667udEN+PXbcopNcU
NIsF2WJMnrsY9VPNq1j2yUYoenvEM1zw4onCXcwkkiDahZcO66xLT2ahHVttVdIfaF4lYhw9HPQa
PmINcIQcOQPfZTJCoWgO+bjv6rcUVrOa7Myhts0odBOGvMxhBkw7evOKSbniT8u9ddIXRwOhugTG
SBvknTc+TfA0SkTibQ5LY0fjwGknYWnQ9xKn6DaUwm0j0USTVyVYJlV89Jpha0TTNvBPov5/ODuv
3TiSLA0/UQLpzW1Vlrcset4kaMS0kd4//X7Zg92RSgQ5Ow20hG5BjKo0Eef85zfJemBGpZa3tviI
kbL5ToeBSe7KqbFHyxBW64keWGEAVSSHKnuU9Qdmqa7XLSVAR690+/Gp6E84X86RdazZCmC6PSqD
gHH9lmXp3sfI2pScncI+BN91Aqi4mpiMB7z9sX8ZxUOnpRs9cxZxsJCKiskUqY8IjhGzQQKG5Fog
RzCYRcUviSFD2ffgrb3opeUKe+1L3kE3WlfBaGsgnctgk5fjexVT0QYpflbdDqa0JPN64fQ3xtTM
66ssevR9Hi5n3LQ8O+aqD85yFs0c31vWanPop8DOlM3UT+4iKQNvLWD0YWcVVGgCshtTxIjWQVMd
dZ8jtTODeNUZKtuMS6YkDuBQhoiAkoOTiWd2Rv1BfvbSUQ1vbgnk+5Dgs1FfaOZRC+HRW02yhveD
AwPm+Trfs4/WDo946uRzJ4ygmI6LCJKWyG6E+YEBxDzg0SzKrS5gMlws8RnZixgPWQn/CKHhMd1g
vtTeS8WlTt4M2I1RuCW1AHC3nTWqhsfIDuMjXOLvDStxQ+I0B5yf45uAljgeisvIoy0DJ/B5cE+F
wUf2RLwVIXGZUJPT6mxZ7VMjKzNYBXMc49t4x244lrfcpG5EYTFUW2ikgq0pKN7bjHfT/xipGwf8
auwaLL5XTj30NMtXL1gzsx3eqPXO8rFUUZvL5HElj8xJh+FOiqgb/fS+j8UusbWVJTAnQ8ANzWF4
04Szx2MPhAdGQt/nxxyclj4tEpeWcWRdgsXGcytH+tZXiCsqaLQgQCAAohpXohs2qXWfDts+5aGD
piK816Jc6Ymzc4x+ZcGaQEDKr9zOAa2/A6fXX4F/zw35MymORcmcLshcfzj17WtYHyWl2WicuXhi
PZg5WMiIO2sN47Q376zXSjt5agscTG+itWg1zmFcrivxIoJnGW+0yjv0KVjVh4N5DinDjHPcAuMM
iwDF0XoIw4vZZRzohBfqQfAYFpZYBwxEOXQVvoCfi1NhA+TZEqY1j0GOtQfGA3oOzjYqsxSPCr9+
SJSlxKOGsDonDdY/ywyAGQeFzEo8/X4063kvf0b1wuPL4sEjRRIPuY83l8aTY2Ckk06u58GcjwJv
uF9J9iyyME+RDsR6hzXCYr5JznnBiBNgmamrlxB7zfjTz8o9NXzVbq3GpIIJ5qGCQ7+qLePmkEX3
PaEAln0eY+Z9wbiL6ycZ8eeAs/HM8tDV2+ophTU0T3s+S1KMLYXXW0+s5CA6Nyn69yoVrkg/eCR1
Ie5Qe0mzpuRrpH5jznHu3nU17pNJt0G2sJI9cx0axaIGfMTk3ARvT3EdETHZauizl1W38Dx96xtQ
2UHQKJvM0EMhmrFnNW5XAfp13SHVQozkPnX/3hpujOxVMFiSk9dcXYlMHCpyHWzOp6F15hU+YL3i
HxmLWQCBibosENlLv7JuD+OntBxeQ5sn3sefgBALcxFJv5IhJJN2QGufI4WRjulUZmNTgQ0hJWKM
ndyd5+yMyPmIBMP5F2lc6+BzhnOW8H2f5Rpsb/znM8fk60jzrA52zDohYhX9uUCPWUI/11UEOY2b
crgq2tbHwUNFDYGT08XucWMP6l1rMEeiSyyYYge4jeBJzJxJwEtKwr1Q3kz50dSFW4Z4mNDvpAeZ
OliB3p4GD15eVXAiujsK4fsxtxAnjasR55/Qy36FtrysOPJD3jJbyfcmdgpy1C6lBPvFDijUZIq+
T+q90QzMzzGs6oku0F+EvTEH8pZH33Rz60iKyIwIZEq3I7kh9bPdQdNEYx4292HoOuIY6rgcsl/i
RAFDVeSnoJNnTeHPdX2dFbdec2NElBHjLOuPFoJVf4TxZe2IjTF96dBFPZHfxWpQkHkDkLRY63Hy
ONHZlE5hgLMcaiFlRNjO4DYZ1GNjSnhqbltYVVZ89rp902wTY4DjvpeJ0Cjs6lAEbP7VcxjVDIo+
wxQ/ZftVynZ1OpIIH2xjimI5Pul0pSVZIhbbMUbwOXKQVluGIMNmT/iUri5Hn/uBIKp8sWRsLwfz
ibyAO7k6qvWikKNTKpYtqAC9E6ZY20CW67kpFQXzsAyKh4Hhm0T9bOBfqgbRWlbXDeBoEO8z5a6Q
F5gWZY7n+p0zS0AiBvm+jrgoxOZEOPRL3fA65O1bgLZMpyBpJQT+kbG0iSPQenJ19afWrC5xormS
2T0b1IZ0oyUjuAzOleVVv3AScVPtlxzUnH3CemyLZtGhN8vYgL8HVf4GbXQF9R9wDTQfW9WvZh0O
6c5CKgMVDeA5i6CukODx/Qpf4WqKZRKhrNgQag1jQvp+G9dIshITB+PRQhwmKkGxKtfKapzjCUDs
7k9Ugi8Ayj8Wm77vb4spsslOHSB2SU3U3PFLTFWlc5sUsj5++F5fMEDwMycsCyktqL5+NYayrUJW
HMGla5/iqc5ejm61qtfMRikVbnWU5f+4S/+kzVfkv2zyp5HbJOim77Jt8rWurmhGhK1ulHzJRC5u
zCja21Z+6c14Xhsfgd1uYgw5SwHqM/F4JlkmLCTBuKzgDcUPKGzfANgYw79E8dJg9EjuXwkx1xEM
WaCzd6r0UtQfhXO0qsztkgHXLm3VohAqpFWjbEeUGIqzC/z3yjAWEUiNMnhnTcYnvHgzmcrWcnPb
EUxIz6qnKB7C5jjQkIsogh+eOjeWTfNSA/TgGsiQUjvmTfQU+DsNg8WyLrYDRmWd/85cf1bjEtwD
ucXkYAnhsL+Oy57tSI2Y7jbBR6lkHe0dQbS4COvFixd8Nkn+KQrlPu2UZazToVoGh1JiMmavk+AR
qvcpIssjaVep+po6b0W0lYpuY9rqXWfVj4WVkjtQ69q6LzC2iTJGSUUKo1Rnj2xsgq8KB+ar0t3Z
8fhc0/2ORJvgxaYNx1BTzkXxJjmfbck1z4NZn5agRK3LWwwDFAfVhPr3H19XzqMKCyH7VuDGmUCc
CskuYXiN4iUYNLyPMRrNk4KJjfaaaDEdV5EijVNWjsJMNUe1jnHRs1JvLFwDTQ8mmWQda+HsfAVG
LVtRWFfvIflIyRDQuTfqya8Em5FMMw8ksXCigS45tm8Cn9qpzch5iovLlIpihNkyj4LTKA6xvvQ7
H9jL3Mb2U+GTmYxBe10hB8o+zMDZ0mfEIl5x8zfGr7y2XnF+W6seuGesY7TIySn1xsqqGmWmmenR
dxz5bHv1XiDlnhyD77RxPEGfQzLVnBJ7kptmzL9bu7ttMIOddy3lkkY0R4wRzjip7yxOEyYst3hH
TdiNzcwUKZmvBGsno7WoidArI3DYW58+GEBuJhh9hy1mx3iMDTkUP1zLFFrXoH0W6hOROnM/3OYZ
1rzEh6CAlZhuGOIQeekuMRZBjo9q3GwH4KliAqPkflioIMtlVi4aAmzSuEdTK5d3Ob4m4CyEGvEt
QefGvTyEN6qKt4SPctKqunWd+Z+mUh5b1X8oTR/e8co0QiKyvLcmqZnbw2aIkkVW5Ru8MRaK+oA7
a9qMq1Zs5Mx/6sJ12TiuiWBohArd9NgVvch+7QreMDw1Uw3b4x1k4GOD2mgkycbCvEwugHr9RaEV
+whjoRifoZzgjC6GEVB8yD66urErqKYG6aUe2SvLBuQgW5VS+4wxOpMCZx1UwaPEBBlB7WFq3dKh
/MRzGeMzqTTnFt2ssBjuWhFOp2pbz2x1gkSz4Mlp21tPV29iyQHI9RaYBqeYAJdMdJNO2xRxsWgx
ii85RiP/Q0wscZy5CEeNgQBs6bHqbCCypW3ITGr3Ifid5300aACxyJOA43yJjDx7XtPGFCNAWdEA
+AXVqSblCq1bvoSZtRvBrAQUeNtVEsWNhA0JyOoXfnKM0ua5ddpjZfkQkUb9Xg50gBL93IGD5GkM
4sQczdHdsngrs3Wm2HOvSxGkvkqttwwBBfWp+EBNKO/kmJg34vqC5KB6EZWZs7UKZ2cpCrehmvsU
LV7SLDKLgncAaoekuK/jGPVdvHDkm6izbxpTu/gIflArw5x9KbOlIW8brk/dgpPgGo+L6qpWh+XY
4m9a3jZKxPBIP9ON7Ia+P+YeJqqyRh9nReUyxPOam4lZ1rqBSQb/AKLYll0zzRBZ1b9AVD6EBy/V
gpTbmVizHscBKkG71S3lgWb7Ic+cLea43YTmk0pYbXR+bBWCgmoqowzbLXXNbap3K+JyqfZiZDbX
FUtDQBlwUPUZzkXT0BFyqshjflLbam46H12CUXxrbTOlfo9VwYxEzYw52peX0sc7fCAQt0h3hXfs
BPg3LS92QZqxaDVzZ1VgZDn5d9Z4LA0LUv2I+enWMMK5pRH15EGY0cUqCpbQZ6RyXCXxk4yhoorF
32Sg6DvqxvIWOqTQVsD3E4U8q6RxEfLKFBGV/qtDL2Rn7TGv6nkLn6pxDV9aSOk65zjrNAMLN0oY
Y6f1j6VG5YqQUIrthR0WtxkC2TZ7wjBw6eE/VtLwpTQseCHAxadF7MpoETX1tsZC0261XeP0O435
ZtSn68yMn3yO27IvOej4UMRHm5lBO4gEVTDUhSecFUwiW/1e+ZV49cbRegScNrvLpqDRpE5fm8M5
HUkb48pXMI1lfjxBBHHKaCdjkjUF2WG3QyRNDjmVipaQMxIZRtJ9h1lNuNxA5+09t/iegtlhOOc2
hge8p270YOc1zyF05tD4oL3mtaf1ljjfMXqpbKZCprQzE/tgZOE6xsE6EjOlRaEuIqYHQbngoiGN
mRdVvySkYD45z2aAwhlvWzQAPivKoQC+iWSMh4snPPtmBiEOBaIHByVnHUDWCsIF9pczq7rJSLu0
c+VesT5H27hJJH+u5XjG6+ukjjZVWd6XDTzI3F8M3UObM0UjpMFiP8Bcr2HkJgXCJQMVr39njYOe
JC4dj1EFbzLqTNeUj1XVL2r7EQh9XpPTqaSvNbkGWDLq3Dz/3ckfLLm79xywRbPs9jq8O0uSHotx
3knhQ1mYc0cNNlkJGZif5HG7TTJheqwr2oJ8NhzDrTsr3TV2uDCjV4fxmORL81Ln4ccm2A2LUza8
m6T8SMuQWRdq82WfD/Cks1+km7gx1v6VieGGpo1PTUDYKCShaMpKKNp7fTKIrQ5qlq+AbwHFm2yj
+8WmrdsjXKNVYjBZg0OfR/lW7n9JWMBo3Zsmd1jQovWhX/TTnhTFW8fuHkRmbTIcGfucro+3TQan
C/H2ptoghS0r7kKCG7pEOph4Wkq+v23bi41dqffs0C+OkzHkgH7S1UnYlDvE4vCKZND6JAqXUabs
es/AFt//tCMMFX1qQmveVOssxzuS01rNzoreHDxLAfIMhm0SP+ikKHjBeGlTYzn46iry+0vAYHNw
8ntP4cJiR2+jv3Ir/aUz4gA4gHfIjvASdB48r13pvAkeRVxFinWI9AmKgcuwwfW5KzpHKKKbmifF
QLlhjPBm/VdHecxVGEEBmRMUonk8t/HmsKtHFbwJwUwnP2DUWqrNPhRg0m0NdQosQemJ6UojpSaj
D8OSOBhT0C3rNo28l77BLVRmcGiE1YfdEdNk6gQGkn+4qqsJoe4xLwznXn9bMbWUsnJjOMjn/epZ
79MnyvsZfru/HPsMbXoC2mYNdWGlyvvJtj5obs3WecpLaS7rSEPC9OSEMhyj2o2p6qWzwseh3u/5
7DEvhyZfauWzzltkAhfIi3xo5nwpRt7sCPlQuJnOMZ8Z+zSYJFGuXRwiWKHlQfd2abKUiAZMmmVW
J+uRobWEXz185oiAVK3Llk55G/PXpbhbJG2zylNzlzugZL5x24O3+v2zhd9EgouLCm42mjdJYlGZ
5G7qYSuNZn0aWPX2UZc+cTMAsF7kvv4wmVlowXpMliUWmpK37511q19G33LbiM0PH3o73AF/VTgm
M8/ocLUN7gP13osoTdCGeANVvSQUB/GceMSR9jK29TbStHsnxpHWkC5Z3aRuzckRYkvHG5AYyz66
yYdJ5WYijFIvRYR9mId4rbKIEsGfQPewX8bhCNuXnufKEwveMyDckvc7HFGrpNCgQ2EfB09i4LzD
9mOG/G3Wpfpke3Ari/YdTwCg5RFaGilhsv6uqDucnDNs0QoyX/BDHcdzSopdC86g14sSWUYVtOo+
zE3aimFhxwRGl8keptlGBhkKjJZxN5OSah8XmxibEOJkg4QAESqSJLDPjXcqNI+/cycGyAjKZ4Re
Jp2ON4LepHe4a216jya+pOkwfFiw2ZtT5kSR3ZpJ9qRi3E7SDlRs6SAS7CLbnvNCYa7uU4uxxcoO
MBfjNKO/c3rCArxlimMnkzImY1MAAlF3VmmuMQSXqZFjktZ4OOWWkGXk1TUelBjyDrejqR7NIXzK
2+JWRmjoFYQU+1tPvvOBYLnF80FDVtMVAHBNcRtUcC1qdPqZ9gOX/6ueH0ML5r7MRfh9Yp39Bi90
uWTXhgbZdRA5EuuPkAp4kNSfIJOvUBnbIQMSViiR7vIVz2VgbKLaHXQ53kRzJS+SZYg/HicE6jyX
y+T+DJx8Ra1xJms6OLwGoMLVN/MMhAh4aRE3SIx7tm3XhZse61XzwwVUviDHEf828dUmmTNr/XkF
+Z/wTTMGBzyX23QZr/yNtFLX6fwnn7MvvhDiXQoHDRu8KU/zz4WsNitl0bWEaGzqTbWKV7g5rMvV
T8aMXy4z/XyYYyb/Tn/+2xMRF0qjxRWabSxsNigEVuViWubH66ZP9/yKK6zKNq6aKEGJx7rm+llO
DTEPeRexVc1ilBISsZx51Jyz9Jz4DxVnd8jmLzM/SThgvXjd4BdPa4Gx/WhcqGhghiblIu3Cs4+X
RcZWOTxV5nkoOULqlQGr3OqZLfufAbSilCNNNWdDw6CxNtwqqX9VI/u4Ns5ldt7SqDaJ35xTXvHB
OYBhW2LloywG75hNmJhGRJAU4YTOTCuFtYrh18rqg1WF4LTJ3QxLaM14MnkIsFqwIkyJUA+ksuxW
9k2l7GtbWrVteaisk2M/6HAEokpe1v/wmRRKNkjAd34dEhbwKZkI54zJFp0NDSFPl4TYgN3VzmvQ
2CvZvlXMs57hMhHB/cEb3wJaIdmWbZ5aC9oRo/5Ax5t5HRIaUuAf7fB7QpqYiedU91jXGPsH25J+
K2S+ZQt9YzF46y9gAnJ/alCCaP6pSnvX8sBC5BDhN0aWxl0enbuRMGANimusT3HfOAwRRMJ4NaIw
JO7B03DdBtoPm2HTWLcyVBJLqh79GiNvLMmm7RhebjAyU2IwheU0LjUr2EwkraMLnpNNU/skMtCW
JGLL2fdfAJwqBiT0mtggmCCNfz7aahinku8AHNJU5RtiUhaIvYOjNZ/SDRHsLfVLGa6+R1W/2PlU
BQ0wBELVRGJ/BW3adTgkSTYx4tUbqFpuj4/cf7GComvgthhxydc0z1JiCbNmBU2GhnPU1Nvvf77y
xRkBNXYSy/Lr5Hr452WrxibG5hyt5r8cRpWZv06XYkVl68Z32hyeziJ7+37NL5fUcDO28B6y/mIc
i6pXYUxM9OrgoGCNNB7a7u77Jf5lbPDnBmQqukMlyqto4dN2dSiROoZH0wCjuuvybdjpM5tmOKmJ
Uq5T8jHI4yFO1NtWU2h8nm1sj9JSMG53sPlP8KzN7BNJNRtLoe5ru3I/DfXTkWS75VgV5NmTI9LW
cjo323Jp594lrId1h7u7pcLGCABdUklfFcWxDfonv+vvhFHeVLwHzQAjoo5HiAn8ZCKnZP2iQfIx
nXnQ7w0aN8dbhSpciHfQoadSfitNcx4Er7rtzwPDz3G/+1VZy7R8luNbaBV7Na2PjhEc/XY5UMv2
vrEJaSxlYh5UtN24TRFJpK5qZ1PGoLVlvSz0ZBFYiEB96W0Yupw2Ymo7fYanatPtDZttszM3dj8s
I/tBAWwLLYKvgtfcGfYRFoyiAy8oX5IqOYWhhPFSPhN0QZ6xq72NDmsBu/KZA1FmSDaOfap9MMdE
PRX1sEwyaxWHws06Y2moD3nzGKLyqRxnIRt3laPsSvKqpdxmIOa9+vaxM+c+HAdVPsTjto7g1bi1
tMnbYxdtPZqsrlkSnDUXMnk9+iN3apZKrtOtDLoRmFik8fJ8vDiojhUkZoF6iaeatQHukQbybaRs
lUHRAK+pW6h/qlilWNLYMnENydgdVJ/GwmZikTGiB5e9b3rkgVAXPSGAm/zPtMYdqyiogB2WglC8
UdXqoqvRDeS9fp520hPQhc9ph72kCjTp2SfS2Jq2XcnZhHkh4FN95IplHZ69KHrou4gdNKgwUgCj
qh3QrqXKRACVd5hHi44EdV9S7mLmhMgWt3WNS5mwHIY46tFIxnuCWyr1YMEHspLiLBW7lugHpUCs
jClQNT76AqkgthWdF5210YIcwuXXGmiJsthLhMrknb91kNv4Cs6Q3ordf1mAb2nGdoiMO4sGPCpJ
l6thE/kGA5J7RleNQlaVdtvLZFW/+fKxk258ouED+yCKg85zqbWXlgGNCkh00/MsVp8c+8AgpAWr
4GEp8O8Y3ho4zAv8P8xdpOcP5fBhYaaBTUAyEbnKzzLQz7bmuKWmz3R9w+Yyg3di0VsHPd24lPEK
nCf7zBZhu3MXeiaAT7hC3eBCuX4pA8b3vIUt/IJexsik7eEmYx0BBhR8DLBKyu6okfhdgjipr6ES
kS1YMNOvDpL41aoo/E30Ebm+kXDFy5HeYCVYoFuKsEEK7wb1Rnhre3wiSEkYd4bzXMtnxdxCXTkK
0A4fdzfkUQgPHxpGrY2Mp+X4bqfExQXrmJg4x1onxaMwHs3eWkIrkqP3SAU3ZZqaxwU1CTM6jT4F
5DpCemmXn0naLgQMGgwF0mw8pM2bSVE1yf59wphK+dWSn8kTjytKAOmdpOWhlxch6lCFRIcRgw8P
WCyp3YkiFUoIr+AVhZRaAblYYC+mUbimeLFCwGwV0Jqnt01WqS9cq35tnGUNyyHAN9Q5MqFZJvaT
Blu8NcFNzIOhMk9Uw8dRPY30opz8WYnhqb7REfeTlzqgai15YwZM7KWcR/lXhLY2p7KyiZ7Ali9W
7nU9Avqnm+cltKjUMnk/UMDk8I7LU6DkaywQduynK4/BkyJv5QFvAOxDpLCc9/4lhEHCJ4LJd3Qa
yH0afDs6LnlHN5x0xZrAH71/8Qg+03B27NCnNfBRNWAUXaK2gXkB2AzO82y1W4EdWJfm+BpimTDu
bHlkwlQjCbOWmeAm1LceyRhmuIa7ui8I5ewMHHPgxWvven0MB4BAOvvOH84Og8eg5xjihTLJHcrI
oSj7ZR+HK4PoKFHVH2HlQeaDYWnlb1JavSWC4b7KLkIQDTwevzHepYiAi+ZBdL9E3L+ESb7KtIcc
+5k2thkjtgsmS/tBtxeCr0Yaz4C/S4sXYN3fKWUI0U8mjjV/60aTsDJoA1LnrHM9ucFmD1ILqtt8
GBc2hkBS0fMwlZvYtx4TA544qHSZSfDL7PE+0mBMjZjE6HgdYpKjWxeB8ACi4UaVDpX6q0hu8PfD
8CLGTXHnVAAKzqskEKVmZF9I0XtPbqSMYV497nRZf0THCLHxwzPvdPst6E4eCYYj8WxZdFd7HTvH
wSdrz4cmT2idsyzgmpFco0kRFKxmZcY4egbeZ+IPs578pBDyvGWUd/Hk1IYixhi1s1CxoLf8A4FJ
nbntsL/AM+is8IgrRoM+gF1AhVrcwHBsxk3F8SrIqrPrbYy6PJd8V262UmW/1VxXPYXOw6STViD5
FYPeQNA4miiOfSu4q+BUF3a41gdvQSgwIkCFWls6W0T+xg10GkFz0eKaMRBFaPLfVr6sZZ/s9sPo
I56EATkYBzNaaqHvZh5KPDinY7KumSq25avJR+nkuyq608ly1Yw7L4MjgjMI/Au7XNZQM/TSJMBk
bRDSpPl3CaZDWHhvAqd77mHPfl9v/V3SmWhcNVth1m/o/4pe/q2vhHIbSgn+Y1Qalus7masBwRY/
5Hx8uQh5G7aq4WQGpeDPUhWVQN5DItbmtbctjNvGuQ+zzfff4wv6B18ENzOVihL+mHolGUv0cGiT
kaFqRSJ7ME/c+KBuJgOwSZ+mXr5f7Qt/P1ZzgDFsVUb2ca15MmLFDgSxv/DAzRk4xExVW3KqWFer
SZGD+d+ShQn/Dm4EqakJzRXumAGhYgp7jWKtAon3dykJqITWQ9vGj7G1qMpoljjKWgv1txDTgbF7
yHEnimHsjCbQb3wrCpcqaAaJm/BrILVBu4ddnRSfLaeZ1EP8T4FsqIQHksj8OoNxHfHmXvLsoqj9
ulB7NyPlrep/RXTGUV1AQye59TQN0e11m12AurruQzGCBa0a0qetpnxqPfA6s93vL+EXZhzTJbQV
egmcwS3nqgVrvSIKNMdDmJadQQ+rzplD+pApYJwBgTuCXxNlBPTBJHxtAWVTzFdVYV+sWJoLZiTf
f5wvHlHIA4rJ3VRRfJlXj08Z2aOwZR6fPr+TNNx+sFrbfr/E3z0nD/9vS1z1udigd3aCZ9EcsB/z
x8j4MX5+umRXrRMrYLgPUQjs6zqKgaDqwFGCCWZ4+JcSj3Aj45BtYBrO04NE15L+V5ft3ytewXma
X1u2NfKdyCmat4xA+mOaf/431+3fa1ztHqNkCVnVWEMtYxTi8qKEd/j9El+4C0z35n/X4Cj/c4dS
vFCp4PRifv0uvQOEut6zmDc4lc+GJUZ/8/Q+j35Y828K2Z9LXj1xjSd8dFYs6aHIoQ0tLhHERSxB
f4JCv3wqVP5RHPZg7Ro6TDMvbQnv5R7NpRN03TnGeW70Fhy1RexKzz8KXL9cD9oYvbupIEeb/vy3
I8XxGykLwlify2LhODOK33X5yMGIlwmshie6sZNy/uH+Te/OX0/+b2tO795vaza56XmZx6REvWkg
/ylrGRcAovxurVW6IME+Wny/oKpOT/b1ioRWIUHFRNMGMP1zRY3hcDLaCSsShG6QOUacIa6zXnYv
G5SPTrCpDDfCoCoSL0beQc9lJFV3bO5u3awdFHl4OzqxqxAnWKc7PYwuKooUkOZ1ykBMzt7UZPIy
1taVg90GZnWVn5LzCPFhX/WP9MbzXlehc0LRpvKFVlEX0sQLdgtoQRC1sGffFKV/pmaZ186NUG90
kFXdszaY31kQUXEf7MJ+HceRa+cv9UCaAm0Fn1pUNl4y5izpb1v7kONtVjSHKDuL2p6h1+JOEnTd
ujF+5ynmlzWBYbBccMNUJABe7VTnx6DEs6V4p4Z028C5SZWD15+9fAsrQe6cYD41UYnxgssUfKjG
bej0MnlppfcqMiGFji0aigXUmk2hIEyCMV3bOyenyKaG6vc1/pS1wtGnH6RObHMLGxrH49obBC1A
4MaJjLNjhMWvEXwbf7bYQqinCgFMlH2mnMyckAUn6xglx0yGNDh1dAsMARd6guWKvIbKsffBpJvy
LZSekI3FIDwYogtz2xQnw4Hj/mq1BuLeXVeoZG2TP60tO6GsTOabrQoYV58ZJo39m0VWopXuWy5W
OJEeSe8ta6QfRbzrudYqo/kAEyrq2bZfpcmj0Tj7xhdPGhl4Vpzt2n5N9jcNT73CyygGCjHDSxad
JEAaL3oauGVhrS1zLAdyYrGrYtcZQEb3o5B3JmiPbFEFN7c+PbaEuz07TSKdCNmohxQ20K4tYJx0
1is+KCNE/V8tEAeqitqDIE2CoKU/6pAiIPVSlQJNT4F7sBEwuHcl9EuoYNhTYUWZc1sfUPQ+GQDd
8KW4S1AERvtsp966H4+GuGRVhz7BZEKd/1BKfHF2/4EYXh1CkWJFhYi4MoBBdt1CBzopwQ87zFdr
UOjJGrinBuRytVt7wom6MusZilGMYUDVoAi0fpTS/7TKVYkwVqGsxrgtYHJDhttK4rrN8l14r5/a
hc88roPp7cM0/OECKtOnv9rMFMuAma2Rq2Y61xxj2Y6zsHSGqXjWluY8WqZv4R5i4CLYMpr+fuv8
Z/+/XsyGjWbJFsD7X8i4rfihDjcTgHfeugguc1DrKZ4OR3OSFZb/gX/FdNmuV8RNQqHa1DTjL2p4
P/pdykuJX57i6uUMDs4c2bKblevJ0PI/8Hj44ghk+vjvBa+Oo6EdLCydWNC7t1eKa+zGdYwjAnmm
011M5z95Inz13Py+3vTnvx1/WiGkqBlYL0MqRt+5hBoWMFH6/s5Nn/q7y3hF4qe2SK1aZpViClXQ
nwZn+f0CX8w0yC2RjWliwhut61dvGWRBW/YjEKhujpLeZRtd2JsKmR/a+xlDqcWwLrFB/OF7TQXk
1fdihMsQHFsJCDB/Pf1yi59jRHsa+pyTmL15EHyNaDGW8aLOP8zoNLGEvv+qX1xLFE8EtFiaxqD1
OqpN9K0Y1cahgcRaWB6xh7cW36/wVUesGaqs09xbJnk3V3WzbvQe6F+vz31vYa6sZcgjrxxzwLyl
sqD/+GGk9tV7/ft62lUNXYrW11uJ9aaB1OTOFcEgnnXwZN5BgqnCwNy+/4pfXMQ/Vrx6XMA3DdkR
TAOKauKhB67Tz79f4YsX648Vpp3ltxeLkWnTxz4rYGqmB2jsXa35ISnhn8fr6vH7Y42rSrJN1Rp6
ybQGumidYq9tDz06lqjBVuRRgItakZjr/rNtP6JqgD1MYfAiBciKmpkCCVKCbW7IxazJS5DuA7XZ
LLOjeVK4dsloGmQBKOApLKamni4Qu6e8Wg2qudO1c2BvK8idtt1Ctz/JVF2BebRSex6RTYNrAxm3
ApWg/5Nc58sLqzGBNWVQm7/KZxQv+I+ZPCz58Ojj8Ajq12n/f9hpOmD+b42rXTjJiZ1ilqjDNxXb
rLkTGRq7/u77J+TLZ/C3Ra633louRzVlkcp7RGih/dRO/fTzrzZdSfX8yE/4+Y1QFk0huWP8w4v7
0wpXA1czK9rQl6cV1Lu83FXlTxvRF6fh/7B3Xs1xZEmW/itj9R41ocXadD+kTiAJSSRZeAkDATC0
1vHr93OQ0w0kOUSz92XXbM2KZQBS3LjK3a9fP+fgdTXDhsJWQ8zhZJvmVpoACqeB+pF8xKW/zdbh
LapP0GOvYQjdfNdx+M/H8X8Fz8XVt73T/P2/+P2xKKc6CsL25Ne/f4ge66Ipvrb/JR/7x9vefujv
l+VzDjjv+bn98FCevvPNB/n+7+2vHtqHN7+sYWFvp+vuuZ5unhsAFC+N8KTyzn/1xf94fvmWj1P5
/Lc/Hosub+XbgqjI//j+0v7pb3942J//fP3131+7eMj42JZHyJvn6fQTzw9N+7c/FP1PEGSeAZkw
SomQCRvEycPz95coNeO2XdVgraTsTF7KOcGGf/vD9P7ERXGWVx3bJD8mebym6L6/ZKAVwRU9fLo4
Tyb2v5/tzST9c9L+I++yqyICAvO3P14KFv5pBy3TMR2HDDSuWKdiS7NO/FVfO4WXeQmV9YUc4GJu
5B/LCHi8dzWb3LoLoa19TMBzGlewW3LNfKVbX3pKryoCKyO6jsmfmtPVnO/qPEZsIOa4fIymRy7g
3vHebw//PzyqfeLqgoYy3aRMoTHq75v60MzQBrUw4pkkew9aEb3THBnsNyHK9wbhCvMkOPd09cTK
pJOflVMajgsZl3aodyZIMfkZRtXlrB/yg5rt+noXkSJD9K0ur8dWWyT9wUNDJv3UFtdT9ZgBXEVD
cKZmn4fOqGBVFHhzq8VxiD4NgwDND36Edj1fkutHHfg+Y6/gN8bxOCkEReEnB8jx8JjwDs16hE/K
Dq6F1NSP5pXHsZfmBoqS5x4BBd7TlUe4x+cMJia4G6EegN+AB03HxzG7FiwJheMzNCvQzGxqbjbt
x34En60/ckXmWsHa1h9z+2oYjwU3hHz3DIaoAlo8wn7RopXuXSXjY+Bf8SA1FcWURnANulVAy+SP
qXHMEGhPDjMHd6MhPRmG67J/1EagK3xPapYA4LUFj1GCVE+Lo+0e9ejaTSH5GmG3jB6V4NDxN/ga
hoOjXvhfrfZY2FfKfODFFAUvdxhXcXkMO2obbJhAmkUcPbpqveCPDsGPFa25nE9zsvzTlQlmBqBA
AIQoCA45k0GdzcK1WdbBoa0ONaRVPcAmTTkqzabLNhWxkwU4cXC/aG28lXdmo7KGOWwBZsw/j6fH
oTzI3pBx7K3zINzRoqNym1Qf6/STfML0j364UxgZA2aARatrBzNZO9p0Pppkp9hR6Eb4yqovDyn3
dWAu4D5D6eE8L+MFqlr0V0bM4DlKGDoG2Gs1P95K9mrM4O+FiMPhX6UeXQ/Iu0sp3qMVXssOlOdX
7S+5dx6xoxXvSuUxabDSju2owDNUE75c07xlq3wxw2U81uaVbP+StxTXzH3dPUrTIcxUiXmMWPHy
XLxrgJpKqZgzH2KAA09PH1iZLJy2PKg2nFdXETXiqbWgOJNL2GNCGflwXancVcPXVVzHzUeqUBkX
9gKzxl/0gV/Oc9gNTPu9Wlv9rZf9toM5flJ1Juo0VG69jSRRLnNTp6FiW7OzVUS123Snewdfv1eg
IDVbHoFEHvwlUXxoBb9PEWAPExXorIr1q0sFuEr5Q4yVYVXkB9+9T9J7kwvKVy7ju1l+bYbfHoa+
PSdHScqvNCrjPOPkOUM9i4FwYNp6m4oEdOSb+7G9EdPWAi/p7034kH7dIuWrP7FunsvlHYGgy53a
iTlt2yoaBlYT0IQzjXsyP4c/FQKbdtj6JZQXcUaBD2NCfjUrc7xARhF6vlTcm9a60RzIoaaXkYBS
d+FzxzZBG26AyO3ae6ehKgRE+3Qjn+K3qDlPg50DJ/nLu6FU8YJ86fU3CtX7FOWQY8lWc9gujMlY
yXdXDeJ/igVJjLUQPq/MI1tYWbCw3EdGS4lZDsCW0nFka/RDUWjQndwPPl8/348rrsmptIBHzL9p
23tBRPAx3pD69zrMLzyWotJPF5lkV+4GkYqBagOSFwCB5mIKQGuAckyA9I/Bg3RJxiMwbtqAB0Q9
L4hvacfRuKV/sCKeBro+eWjLOlgsjdjkSysg8bw0qfd9qQEtOswFxdch13vgi+ORxNy9jG49v8w3
QxnTLZcBUjtuUYfD0Lbi53ghpCRW7e7lD/JYjL9Gt7PqYFE/MN3XCh3XV5p6E9X3zB2TIwNGcrmA
p1eeR23VjTw2ocjGr4N9XzOT4ZNLZAtKblLTlQi1GTwXQPr9zDRGSC+W0w3f1s8vU52bN8yi3Wxl
NKi9gxNQNkGSkPtlUHg8BrWiL7zLs0lbcy4a0Ut42XGFC66OBZxSoQwrDZRfqKMiQAv6Gj1gxE7p
VThYsMzAp8GI4goU8DT0Tcadu46lELHpW8OiiJBn52FeFqhksxEvSWqgl7wxg1mnoVxGHkj+Lr+P
lbJuU0Ae0305uh/DfmkpDx4Za3t+JDFeh9v8aVCrNfMss1YDn2bsK2qcJeJRyPvTS+kJ8y3tyBIc
KANeyQ/y7pnFEnr0i3UqSwAJSZRQEAgcDsxwjSHkJwaRWUPoE8AUk0hx8pws5AWt3urFvYyNhC8J
PkVlt8VweQ30k1XCJIz2vZ2aeOkbNpYsjoxzacsjJRpUu1QXJlDEG+LMd/WFH9/j+vpqW5Zbg7ro
rOc9JpcHnG31lXzxi4ljUj+Zzb08cN/I5CADQHEmCwqmvhUWbjZh/9JMqtQsakOwgCgw8oQ8bMsI
99RX8yadZ+Uv8tiBdwOXyipkZnNUKmU6VHep0k2Hygr6JystZQ/Lt4xdtS4gw1JIkSDeITsrb1hW
zdbqAXhjeOVdZRYtZC12EdPKqKK+s5IdJSunbrIVD5vWhpij2mDXUI038AGmAzA3+5roowL3Sn0c
20Jx7wOdCcOoSK/ymoJKiPvY6yqWgnlRKINL3UueJKF2hIpHo7uRB5DvLNV0J9+HiqVPvUvEzFtU
O9Wuv+uIP8Oa4Qdf3wQw/zFsOZuvtyi5i+4ZHHaGdIKzGAHkVtxNgmSk7ALpS8dSlZcz8OEylXxG
KF0UCtBsYm+xezprjyFXNOzgdFOY5GxzjDP2yg++pO0mQeFCBlOelseXF2r1g6t/Vbn7kBfEr7GM
gGyI2ZkzOIruQ1DyXYWyVX0QdycWisXVAIyC1ksmgHUkQ6no8FeigkJ5M2+xFHjg2DvdfDNiNNy+
XstjipfKHXWZsOdkdH2ujFwHCDpjL1ODJdIxwUF5K12V+WJXePgFaUE8bfayhGTOaw/LxLjwXE2C
49CrtbqxYR6SgU8OA0hYmUcDN63hQ6xqyyqgc6VpAkpvtq73ECtXkVGvA8qg5KHkg90ATcK3xRSD
muI8BIz4o6WsBx0qEewwHZGxFgdmUlkyg6NV4W+RTs44xGpC99C4SV2y1oy2+AtZY+I/dCJDXhKr
OINEAKSvsEqdeWMH1D/OH4LmcwWBhMs1m6xjWbsyREyBjMVEQ2IEPQygjHzkU1TZ3MjqcBnnAq9b
ZSn8a4w5HHyMzFbcJw2+TAcDJaYTL1Gb3+ywuK5vTqMjXBWnbI1MCn7mxb7yN3GV44iPZe+KNwrr
e/ad+GuMGR9VgD8NFoOuiev0y2wVsifYyhg/SCzFBiJhAEyerwTNPt7zf9allP/JppC/lyw6vnZi
lwcGjxgY1I6lMOtRnAZJ0ZHlgwCsUhxkLeG9pGUJEyAEWsoyFxctHRG7lnTAz7Bj4sNpTGaHCdMZ
bjEcv46Ifnbcc23iRLBf5EuM09p+0Ajz4JmQFOQ+Nz4APcQlSCBCH+EQQhSWAKl7cdsSpsmawtnK
j4wfPc44CU/B7WwexH3Jfn7Z21Mqzpn99c2dCuluw3zJx41+RvIDr4HtqACjWueZkqzYpu5Qri06
i1mTVSjmvqLEUfytZbNr8LQpNgMxZgCG9xaB7HgjoyJ/rNherKKgZakySPWcrn49UMbbi6uXaBV1
RM0VlUnVgLH5bVSthzrMoYEzAAZC74v+4+BYO+J0Wzgc+/qvDhwOPFbzAeOLHxQvKnbIxmXL+pef
4T/6ZpsYYKytRy11FrsLcSGyIcXoSYjBuDqzvmLR/LoT2guc7yTzQS9gmnZs1GLd0wsIvR+NDs5S
So1ZWMw2jxppSKBsHeclbmPWIYaUESXgkF4qYnKc+wn7K2ELoZ14fd5GpFI+Kc5NFxCg8EYiQ/F3
Tk0Qgv2WgIazA83oE8UF+r3sEKsxXozLHNzmTbgxQEUSY8jbB/te5nnIRE2X6eSfWEyJ/2hIH82V
A0OceCYiCPG08op4SNaXmNSBp5A4A9NoslbkT+JnXmwwxjNNPkIfMqpf5BtyvGDhKPD8aOSEcUgA
sXIf+2bfSCz60mveJsEk0Qyrjp8IbzggUG/Lr+JuxDeKD30ZqW+bU8IU3QG8q2AivwU4sD6iUiTG
XRymLFxxki2VExJRiB8RByB+g5QUiI+nGlx4Zd1jiOTYgJOIGHOJ11v6JyZNAe4r/zx4feGEtTkn
956/5lAh34x9kcDEVw9i4bE0YrZB38nzaHIISLjRvZJ9YoA3JwjH/pa4H14m2Clic4Fqh1hxPt7E
ylpVb/BK0keL0eePSnQrnljmEpTBTnolnpPmMZwy/WIr+civl+1PUlKuSu0oa1Y3wQueJKaTITV6
vyMlhcnBFvGfeDjxGLQqke+vm/vZAdrl+p1rOtMhR3h6MDWrMKAc91t7ss4C8i+seJaaTAHHGokh
29zDJ4fcXJwZ066osd0MvVtcEkgR0shRj1FmJifc/1fG7tcP+bMxocbKsklgAgqVdO3r66LQ7yDC
8I1B9qnE6W2wkeBHIgimn3F5ae63Et0fi4z/TnPXb3Le/1oufPtcSBq5Of2q/wvT4CSIX82LpNnf
5MHPnuuTLPjLB/6RBicDw3rlehnMCTlnshH/SIPrlklCG0usIt9tCGjvn2lwHT/DvRQpHEor1Tdp
cM3Wydlq3CB7FBh4v5MG1+S65a0zkKJYoNGIC+uOeip05Nh1pQBdBGHBnk7nY7AT5QEUZHx0v3v7
Waxwp+8b8xbK5SwvztJc29gqYXWwdZT30kGW9kNCyOJGXueOztKlZOM0La8HdU7BP4gPuClvkaQK
WmILMMFhHW6EEdHPH8WDVJTZE5YJu1sBKthXh6u6zY+Z44P/oopK7xYlVexajv7sZJxFsQWlVXRd
WXDwKh3xtn2Z1vaXKcgPM6dYmA/Oq9G75pzcJ/Ux6aed1n9suq+UahJ0VNBMAd7Mu2VO+b0I8arP
RgOFiQ7apP8iJ/WQsJYQkQxvGoXroDl2JA79lppp6rg4TGpmu4phSBDatEAjMiaATd293kEmD2cc
dqWJcSskI4XwaaDKL4frteAEIn0I+eSkwqgG/apdL2OJeISpi/DoJYLEC/lAPkyD8gHB6ULwANli
NnWrqYMoH6BJiJNRQEu7GoAwOuVZCgTmTwR9NYG43rUgT3ZwCvcFPPDhZddc2pSspSBSIkJQL7p0
OyDNOPammheTdoRRfcFULSI5x1ogaFRzQX2hVRHcI3CkTosw5+gCmcDcLivul+FKs6rjTLWijF9Q
XGKfIndazAC8MpoyBLRgw+I8pKuOtIecWNwJNAYj7ibHaDbI1230mIIv977E9eYSWxVH+uwnV5AB
SnalBUujB8/muB+nI9LAC42ui7+3x3bpgZ6wwDiVveBWYGAPzEUtxzGdrtSHaCBGaICj+d5SB2sU
bLXhSYdttCrvJ+upJEHwcnamJDhgKuQRzJKpggcCTQLwcPNC1VsEpqBXpV5RQ+sqSgvYeTYlJwGu
BNauqex0N76W7kqEjKrZOoEeB/6vZSYBQg/FhPKUzpJCGVC16m+S6lr1FrXTLH3wdyO0LhGqV351
CVsUiQMccv7Uc7zRJn0FWQ8EajkapZeGciHhB7OXM08TZ8K5OSrzvYY+XZ+zErVqrQXPGtMOBXBL
Wm9gmTAvTZgtbSilDY2lStjnTZC+wZ4pZ1157SU9w/tkHoDQL/qKYL67afJLhR1p+zcsCZ9EQUeB
5Khz8oa+SgnCtZ1Va2iJN7JMHA4CKok2hyuXGd7uPKrXvpucF+N2hg/KK/2dRRw4DhSXArWVMEv1
bqSHWvwsYXJjMsyhj04e4Ymo4JGoMNtgq1tIRSgbE/hWyZ6tEeiTA4aVAujDJ04tmX44WMP4uWYR
Z1S8DUBQ6WXUP2vF1qqeRiZWDYNlxOKTIx1DWUG7kqXc54B5yAnjfaK2ZvYhPCsv4Dlbq3CixxRy
VhYQWEdd2+V8Vyrjo1aDi+yyD2093hkFbN6J+aENwPrqfLWuby3ArTESjh5kreVuhnXX43nlVVUr
15AOkvz7ayiJs1mepYXkk/6czIPknyIIx+tyXBlwJPXVUdPGZdnVQGafihKJWka0PYNCYi3HiHG8
dsxbjekqfHUTBjzU8Ky37dLh4E8RDfh/1hSzFDZkvaptDDlHANquQfJy5IAqgatHNMjzdTaU4YG7
VysOWJgQhFYwbeIliKcZobwz2SusRSKjEqirXT1LKOiQtdQh5XwIc8a/qKAhcL/ktXlm9fbFDAi4
xOD5pSuxJXmdMfycFiQckZORtSsblX0AwcZSjqJyZhbvpBVYO84M1IOvLHAGup3satawEh8naMYa
jqCE/BZ7ERUcZ8wX/nisxmPNJoqwpTrq6mxAx9nHPKw5wDylgp3HjquwaI09Fmy0F9W4D6Hdh4lr
XSTIlBLOxeRBGmh7HRO3OHC4mBAprFvuhi6rLth4FQjBEZBsFnJvqJJ3dnMDarlgU3MLWTdQHHIM
B7maniGzA74gbT57trLquF5ySAWODpPSUrs7ZTudzLXKs0bZs9rXW0nyT0yKwcBkDgkr4LT6TS3n
gOGysCfSBjAooHkKs6XYoIQ5Htp51waA2Id0l8MpQ73uakRoSBxQTu5TZi7BhlFnXGATieg9WDKQ
D922YPlGc9ypCkzrMKJNtfdXaTUrtTUPXeZT2Z3I0g7eKQ75MaLlOsZ1PRMOFZ1o6STK77qwtbwh
RuMjf9YAjVuoJneLBq/oi1Im6/lVpPaT66eftQdrApRoqJoh8iTXaK8KrqCJ1+Jq9CEnig+zTkb8
cu6Pk/40ZvBgD98a+//x8ztlJJoklP7nOpKzh/w/PjxMz29KT14+8z2Edv6EyNmmksQlUjZM3SGG
/R5Ce39SCw4XDpxCpgFlsUTq30NoR/uT+hEib4qBTLIdPMP3QhJH/RP+CkrMXW5IWWOW/TsR9Nub
Vr7IVk0b+S64iy3doero7RIai1G1CaKn1UBg5Z2N/e7VYPxkif7s+x0aACUmyqA/ID9cKjdbb5xW
CmTG/XNpf/r197+9DZXnfznnqtA9WwJGO6mDsWK3jYO4nikp2EGaGXnOykRH/v+oEefkytUoK9vh
umle5doBfKGuXOvN8t9pArSnqepQSBty0Hm1lUtrVBs1bmZwhuuivdQsELFXv90EUD0KaVFpBUp5
SuMCpnkcfVuj9sS5A84ykQjAJf66jR/qaJkPZpqFCWUUGdmXA9urfoylivim5c0r83pYJy8a5cZ1
treWnCpW4Tv29u1p62Xy3zQm9vFVY2nT19zA+wzanvGC54lCbnie3i3W/cki06ixokssMPar1Oy9
amee5yFWwoBQ5wMc+J8Rulgibwxt/TLYj2t9Ne2cPWHer4fy540CltIcE/aY052ZQrHS+Ioyr3T1
jPJSW3vS3uuYe1JM8G0EXQuqLNX2UMc81QecqWywnc6lkQJZIcW2r520jveD1e39svzkQqIKY9Qq
q+0PDPY2dtONqvYfKvWh0tJlP1xh3Ag19ZXHvaGvrB1oEKEsAyE0ct9xP/vPcwOJ+Z4ddOk1A1zP
KFYHDlH0hJhdpWtQtZkKYPdCv3eVtVbMHBLR83CndeEdUK/hKvTj0MZrdxaCq3Ir951FBYG/Vnik
UP1m51K2vVTJdq2sutA2PXDcVCu3dtBsSs+F7RvmjknuuYAydXrIhWHWojbtbuY52StAdyAYX049
IBKIGHRVOe9nCE7N7npynJWqz+HCnadubTvJXep7ZwiL384NFBKZheoXP6yD0YY96jJvqwukoKvY
2CpzuDaN6En1b3vKZExw9wqnt8A7TsXzBMapQFMHHoXbebgaQ3Vbw7XT85UapBXo7K36Nl8nvXKm
mKRMKfyJ8qfcW9uJzzg9dh3Qr/XMdxb2fdcUHOzPDXDOQMqs4Gmoz2blcR7OW0I8vyyWduowTDet
tzWVrUMwlcACxF3SphlBU5fwj10XRX1L6WAH0kozH92AzKhyaxsZQlfBcsi6ZTLXFx38wFakrpWQ
6puLGL6FgCozkNNRuQNKu6j7T0H3RSWgC1JCN07SRbrTQKMV2W1Pqa8KyUYL9eB68p7zeu9G1z4s
0Uh4D+OHIry0IotqEzh6si95cZVa+1Y5mMpt1t2FXIJaN2l3l3FL6wP4DknLE/y5E1AHFzJhLgEW
7Ntyn+lhvYpS52IMxvO6c82VgTZRk6YfYP1VlpOhuMsUqoyiClMY2Ei7InFToaY8l9rKHlJrm0dt
dDbok/rUIoeyDgsv32m5RuzdIPjNzcnkDRcjRykPKS1QgbFxXvvPGjEqGhUHu7m1fWMTe5cB+uN2
m3xopxmSXBM6E7s8urO29gKoPNFL7s19BBO9ljWralK2yWDAi8vhru7MTTqK0kyS7FBimtNxqc8p
1G8NkkfxuaacIUeZeg9uQO4WTKIO5Bv4YljvpulQtJtS2dsIaCjzvOHeV27zyzTaxmAzwrumviXk
hbAphx1zskG6cRKADKSGMgMdPo6EV06yL1NlbzodNe1r279oYTGxPVShPhdxvVBLkObBdeyNF+Hg
94fCC8tNFxYFFD8IeU6WgiUYzDvP4Y4Ses2dMo7UKPj1Zd9nd6NLb5p53LcVBQlcCodDFaJm3xG8
B0aIXg15FAWue4YSZgqKKAnmUdApgEZAuZpp6fmEI94otUdaJzjL0OmZpvbGq7hsteGWS/ItVXOU
TaQWavPweeYO7NtBeGUlerS0dEkiFZcmNMma+tWdko3TOitdmW/j1uNOZFxnQXkXak/28NHAhRXA
C8q0P+QcqDK3Px8dqmShi1JXDd02enYm1ebMA1c2obVU9AEpmmDf2vk+SYz9VJWHRoHytO53adSs
cg9hny5aFfN1QLpbDyENtXYotCIIUbjcw3QUUSSf+syIl5MLY5jjc+MIF2eSgS4NbktIV6IpPot0
/6CVcHW2BVCA6WvCAVrR+iPnv4NRCAdNx+kthvmzndq1i/C1E0FMWkOd4O3z4TwjiYVf2drdX+b8
wZupE5u7hQ4xfQ8LveUOm16JNmVawKA6wRKjP/a9cTP6XGfHPeV3/X5yv7r5Og3bVZM/+HAlmMXH
DCn2pvGOYUZJ4+Bv+qJ8mGCWVjjmpilpeXg/YxQ7c68H6mIP5A7LtVfBX6ebD4lTZ+veN5J1NkFx
5TWjXK5a28FSNhnk+lml3/bmR9uH9jwpNj07RRdZAg1QaGew1uw6ST5EgYQ1dXWe1zPX5Y5/kcCP
5YaU4MZAveJ+nmDxbW/6DFnUDJawqMqO8FzB48dejtoRdmROzF9KxaAGdHBIY2hfNUUDKYqiHfHB
trB7fdX4UGtnXMCjI6SEzXk72XvPa5/sbKJYtuFQGqQY7pCfJN2BPNK8AOoDCswrLqiu6Cmy7NJF
oSEY19YolCORHqTlYigh0vXni0hh/5OnWTpe8HFQp6+NCRe/8Kx8qZT7JgTL0rhAK6d1PNmrVM9X
Pid/v7tCQvJaBWpJUssqtG1o5zvXPGgNKbTMW7eZuUNlCvQLBjFu3XELU+FSg42/LJLjQGqFyPTo
18a13392UL30GE0n85E+H3e9YV3CVnVWROR8QnDx1ADNk/rZiCkOdgy1p/qlN5Yubj/x72LImpPQ
WkHHT41aeKHVhA6Qw+dJehGobbGcaxumb0XVKQqe2UVuc9WqERyxZEl9CGpJe3WTTVbWPngU1bjh
PqYCuCisvzqjA1dN3XNKMULShPG6keQKthM6G7MHLgHwu4vjmzq0IHQ3SnUJr6W67pUMIvwPg3Vf
9w+KOu41uNLi7iHOgDhi5yJ3XFRIJA33sIUpFaTKzUbVbjV1h857U2/HCHuigmWNEUdKWJ6wsK+t
yVhrdnpOdppK48g6HzwSiLESUWBb9OaX3JjOjbLcq9R1Oy0purA9KHl/nqCAvCqN6j7pVaiFmnUX
wapWXIwoB6oPrsv1pN3tW7/9mNh9BnN0f9CQZO2xpT7FyiV5vxJbg25sYN5YpJhC+3PRqBBvhzB4
4jS/TkhzpPZ8aLPyvJg/9QUabTYgzqi+nmxrlbCJysK5mBAmTooDrEq69lSTqRvCOz+ghBvezsjN
FglVZun8GXqVwHoy4AgNh3pjkIUd+rUfrq1M27nGvA0GZNmCXUUIgwwm4Y1iUw/prApQlYa1LfzL
WD8fNTTa5kVrfEISqw8vyW+el+W8rCAX7Y1LW7ualb3ewPG10fqDPpxH843uSPnZMQaHpwS31fxJ
p2pbly0W2cF5n+6sDl78FC76ZGXX2VKbsHBmc5UX9jb1kQmYe/QHkksDCLdKWoYuDQ3LNClvp4pt
WWdUTt+56pfJ+Bqx18tNqF9r9Y3rbtv06GX5JiUTawOuRPvBri8p5kbcbrxp7ebKd6OPFVhu1FmW
o20+BENMpWy+CeB+QndQST7X3ja3z+qiOsNt5tNN4tzNIQKmWy28TPWz2bhPk7OUdL7ebediPVkX
yFp5IAGAIq5z0RNBAbP1SBXa520PVrW5crVkX6irlrE0SM1lymU7WmvuwJYBEg9qTLQR4aRCCqsS
hDKy3ESDp7/zygGKluZCR4Wl64kndKys6gQsNOoKrBLeaUctk9Wk+0y6gbXmQRMWSt7YHwJbgU6w
3NbdoUYkdrQ/BagGpCUlY2g+5J1z1pLOTNqrIX02SUuOXobOQdT95SJaEPWUJ1uh8+3Y/1vJqH/t
pvb/NdSSrpNd+J/TTbf9Q/rloX56DVt6+ci3bJNh/EkahJJ0+Gx0aEc98gjfkk2a+idgGP7jjsJV
Ocn+I9XkSkLJBcvONa4gDAXP9N+5JvNPSStylYtQmCSifuu21pYb/X/e1gpeCbSywKbg0DI9bkjf
nqPrTKNaWlVKNIp1RJQdblTMWJuPvepRPKJoTruxc5PEsVIgpFriptGa1jMkgyZt3Jel320yGIHX
g0bNMZc3un1VDFG5gcwSbMicpWdmpnof5rqsiC3jaaMPOZI8FiJy0TLwnO7S7uJIgdzXhJAwbhLW
MTzRznFuGBCiWzN8sPy+WHdF/qhWDQyhOfqT4GbKeR/2vnsbK3bjrHU6QVWg3pj7oQHbAVasuRvm
cUS2XukmShC7zq0WbowtVBojaSFH17q1miBSEqTuxkUSQJLsParfil7nZ52NTK+lBGdhicpRqEBw
EWTheVh2ezvF16OlTgVwSKJ3zOZ30kJvk8gyKZAJk7QGzE1O8QdSM/yRH+RFX27nZopXfa+4z6gQ
56uwIbHiE0XdFTb8miEViK8W7s9Sgz+0DKrOg+VMo3wAGm1Zq6/TKkPnecGU+fbGnC3tUqvT4tp3
q/owlmlNKaGtfUjyCR7bXCeO8Ly5vK40X3iwxwFhg8j3rVuzUSbQvvb0l15V/v04mMm2rZruyRra
0l45ht98qvTY3XVTCwep16qhvSJYiEvOoYCFy9iHrSMFn5ajvTYQUBP3qRzzTA6eAYwldWrbHxzF
54xSKEZ9ndhGHaBCodR30DI07hklUEQr7pxQNBMoUXxVawqaPyF6h4qWxjCkcORLM9IkTqk3q8xQ
+mOh9MO9UZfQK7wzpKcbjNwh4+kaMFppBtP6dkTzDk50blmC7WxCK4Pq5WBo21838eOkvW3iJOFq
5KNtjx1NTNpWS5C3Q9G6+5Cr+yD4q03y38q8sjjfdsg+yby2oVGPRugEWzIriLp0T/Ci/Lo/piTv
3hglmrAtVqJFlo1blJNVGLa2YqUB9SBdZbvohYYUB6BMBT+xUkZYqvg2b9XlSKQGFnBvlhzwnB7a
0mYdB8i928pF7cPhmkCgDHe44+h/BaP1tR6pf6hhYXMybtNHM90EhrH0yEX5MJSPQM2n2jiQSiDl
lCB88lhO5RezneddVCKxppk6Xt4sLiyq/OYuRc0cra7W1yFqTGJkWt5DZksv346CA2TVALJKxo67
ipNptV0EkRDoQ2+3zG8qFdLh/C500q8diku6pX/99aCf5B1/mFfxRq+3fqP3rh3EVrCNC7QDq/Qu
nqfFNGur0ZCrWQOAx1Bvy8nZtaiPZ8LupGfW1o7b8yRzp10OWfi/sdQg0tZVapa4wjsFXrOj8U6B
EWwpCSmibfUX9NPv9PoH/ydL7VUT8vqrPHLRJhMidzSh7BBK3lRb6paukr22FiKX96jMTmoAv40x
80aZFTx9mPeTKQ39sFTDaMYYWPBEdcm4cofKvEx0ZZ/Cs+zNw62t9tdxBs+Lm95q2mejqc4G0Jyp
/Vkp7Ut0ZxYtx6FpjNdZ5xqLCk25VZ41awdS4SJkHmJs3G/bMArKpG4MWvOXPfl2kOIOseY26KDa
Rbdv63idukey8OHXU/E2uS5jQyOeCoknMY/zA8mNUnmFXrm1sWmNvt2nYeSfxWEL36sSvcdTZMit
78nWgqQdB6e6hg75wcntgaN4BNkIy26syum3neE/KkgrrecA6GtuIMqynMPwEn6u9NyQRK45V2RW
/QhmQuQLP85jjShn4n5pYpJYbjV2GCPQLv5k6nfTFN5VVTzs3JAz1zA7U7owU8qOnYnYA4LtGiRk
XDwlcCVtfA7QyaoKfbAC+dDCFhsMyOzi+pQCeqbQUStQoXpOuiy031n7PxtwKglVlQjUBrgor79a
+pMeUjelcmSppoEcLaRthnIcLaKzX0/sTwabqxKPykQEU7Qf+PTiNArAj7jaZrRbb+l6HAzdWC+e
B03zN4ikhb/FU/mykF7bTe/EQXU+miZlrGubnHRpsQzV3a/785Nxe/P9J/ezsecMfj6o2oZ6nNo6
g1DffE9u+OdNOKoBkZDOldCJLR5LpQzzzkCYlXroxg43fVrtzMrZ/zs9+WczJ7EJ+uRZk4WWtukM
sgJlsRMmOX/s32nG/HG3cSeuvlAF2fY3xYRXC22c8yqwU04W5JHGbG127yzkE/qv7zP+qgFZga8a
yNrUVMZcGvgwwo2lnffn6BxCt5Tcvnc/99PF/Kqpk5npYL3uRn/EKVfkQCkbd+ZrtWuXs5Kvfz05
77V0MjkTWIcBnmttg7S37a4J2UkhLjv9ndX87uCd+CSvUGZCZQZPuNP62/A2OKQX8Hlvh5318ddd
0mTrndjd1yvhlGKJQEYJxok+IUGr9bccrJpgZXQHYn8jOx+fk+bi1y2+s/Re8DevVgYmfq46jqqb
xvmchtpqIuj/d1pAPInCapXi6xNXMmUaUWTL8GHhyOraUBYac/v7vpEoFXJfyr2pnT5l78NKW13o
ItQ8U1+mnCsI6rxXJvAzk/O6iZNASLVsuIZ8mgicW4BOS+TEBqV4Z02/18jJYIVBojRlRCOefWOg
9OxwfxqN6TtLWnbG6Sp73RVZFK8mXVE4oKsia5376cK1liYMduoXJ4fhYavX9jvB0c9bI7+jihwP
Z+a3rY1oW+QFVBGb3hkPtd5N546BIHaIduo679HZjOYnx/fU3yI+/2bzRJEeQkfNdcxTF/G/STvT
HjmRrVv/IiTm4WtOZGbN5ary8AXZ5TYQQBAEM7/+PvSrq+vKslzq9x6ppSOd08aQELFj77WeVSKE
bxGlW0TdPsM1bfHe/Dd42P+9hM8W5EfYAy5dfH1aW0souETioCSY0XQ4sdsvH2zXf3wnCAQLQ89B
+nQpR6K9MoFE4SoOac75eJA4cZUb//0r/cNiClOaM6Vrmbb7bkNNFU5SAZfmkJo3w7wNKtJhsLR8
8Hp/dJX1VfntxRM9FRDXJ4ELdu9UPrj2z+if6IPT8UcXuXzfqqXkUboYS8Gstb+ICuzJjhE//r8e
2OUpvxC1TsKFW5mLXwIuChm9NRP4D17iPyzPtLc45noB+Ay4TW8fWJGXi+773jxMkU/KjHmu1Ue1
/rohXywGby5xsRgM0kzyLIXb4BfLPlnSB6f5Onr1WQiSV5EIfPA2f3RH69v+2yswjHU+MRzE+9fH
+fQQyg9oe3/69fHp+PRGaI4gU3z75/cMMwODwdKhzokzrxmERcFra6Po58Tywcr2x3uha2VzKQ4I
l+o0VYVkkQoLrrFxGLIDEqG/v2MXxMV/Fxja2P/vAhe/TVj5kw0WzjwwZDvU5zruv9pPcD22DrTF
6KlNP7jgRzd08fDC3o5Kmq9oqN2DT3Le/2LBfHM/64/324+fdbi2zJqPhjY0kj4mayUZ1Eb+36uB
N5e5qEFlzwHc6bkNopgkI1Xs8CXpTH//cf7n/Hf55XAUx8MNIc2lfHl7NwGGRTMcqZ2MztDVJuNk
aJyRkjS/grHtnLvBTp3j5E/RfeeI8aGrI9UzrayJGyrbegFz395H5JW9VKILEDn53xrXKphKm+ji
kTKJUBzniQZ8kXj9IeqYUe2UduvPgV/1u7Qdr9K5SBGMG7/aLlpknKTEopGW3SD6r8zbvEWA7ogy
sDZzWNbWjbYKizjiLEvJp6gRJDWdJRi6w+OeNlFPDpjPZBeXVK5HyElL8tnPi3zf6QGhXdisspU5
aA6Sg9aLOSztazEVjNHmMIfX7TqS2zOL1SvgeakscdQb0cnL/PYz+KraP9tiSJ5TorRAsVgMePFj
xJUSxc4c5HzlmZTuaHrAHARLOwWYVVRx39QMiLZJ3SLp6TKMqHUpXUb5QeXjDOvde8de6i8GsoC4
LiN537bEkZPkchylmE4IEuMURuqhLYb8ui/n/imzBQFVrZ+ciJECJ9VZKYj3kh7rKnRxQS6EyJCS
oYgJOcpjv8yRb0l7zcA0BsbKYUP0vNOU28Krh2SjnMR24H7kZb4LSGleoAHVs+KCxth+CrFXNac+
6+dos+ghkoelr9Lz1IY8nroskqPKgLA3rOpHv6uGe4+B1udEGWacdjZmj7DCmm0TnvhN6rIkK3Ge
69fF18szxIas+yoK19jpOdwR2gXCaExzZji6HpHwd02IWYUIkF9e6jF7tYyhvtYJ09DMAgbTkYjw
qELR3Da6MhHq6Ha3VJjT8IugvKrq6M6EO/LJr/3jYur2k+sv89GvLGwfRpaV+7YX8kuKn0lv7M4F
NFfnPn4uavPKg6Pqhc+KgJunwtZRcQwTLBdeq7zDQNzOvipHTxNu1ehHVyC/jZsurIm1mxvGOWXd
Gz9oEaaPPmPfVWQQBi9O5uZb3cjqKdFdJ9BTDvpnstjqKc1NxziypTQPRSqXPR0t/TC5iXvQblDu
KDMZXhekdYmFacoUDRIste0Pn3COY4ZrBkmwj4ElJDu0SUovKwim8EYUEEB2mV0jSluqHi/O5PjD
uGvs8lOTKxwu7Nb0FEN3L8a+PFRiKv+ZM8u9L1S6PNLjIlFwTibhw9JQ073ZmCM/Z2lYC9q0ykf+
501ts5FkoMt9J4gE4L+TJqmCLvtlVGZ/W7RGcaUae4lH6aVkHCLk0XsbA+eNp1G6sct7uOO9EmmX
yckqLf1DaYryYLVm9KodcgfcdHmpS9ff6yRzNoucyR2vke5gi0PEZOhTYxPHjBq52I5WW+8WFpUN
TA73UAw2ZH9lhXsvpEZXi0cOsh5SFTczhrJM1gwjDdnFLlLgV6nXiT9SetLKxY82r2hLpr4/xO2U
yS1yGvEo9RwPAeF6mZVUh7lZfZSBm97N9NVeg6FdHkKlUv4FwlkmZzBRi7r5p7CyJxbLskRMIca5
3DLv8PWmCJo+I1tOFD/kOKNfk0ZUeAzMmNHumnbRBK8nrU8MQqrq8XW2mfbjPXKt5m4p/XRXhHV7
wDhusQHlcuOhgdmMoj6lmmmQ5Jx3pVOOLCTS8y0/J36OlMswGI+Rwc38FgKCC4ewU+C+o7b/LMpZ
xf2iIZvhBer2kYWqZVtOg3W2LKs/yaI1maxQYB2HDixvziq1qRAe7fKl/9FjFt5VxljE1Sp/LBo3
iskqEbcTve1Dy8nj1GNnBr2XP0hEx5swS753Xt8dKh3KYi+VCgJ4DRlkAkdlECwQbtF6CyYi9qpG
q60NPX+nmzB9MTQU/dSIuhvtINqddX4aRLOcxsKNtrXqjefcLon0s5PpmxoLsiIVR6zrSpkVco7s
tRuRL9+Mi0DuBS7c2mR5nsIc7MTBJ313tdxNpzFxvjdDYHwrJrO/ritjIM+LbfQ+nXGmWnnSEL8Y
OCMRo7n5uW97564wVwFL2O7GAUhi6SbJaamm+6aQRPOxKJLk54YoTVv7aqwkiryZ9UkriZdWt97X
uUWxQc4WeqcEJwECX4PRU73Uyz9uXvkwgtL5Rzpaxn2VpvjkltKpvoSTwwvbj+nwwrS9vEclOd95
BEt8l4FbXTWCjNq/lwxr+fSmYHCJSoMNSCI38D1OjG8LhjCdSd50yjleNLo9rzZfl4jg9TBH3fL3
K70r5C6udHEG8lzNgUQUK3m83ZfhzdT5//XA+PYKl+cfI2wa2yi5gm5JXLwS1oP4huDm/+s2Lv0E
E1twh0Zq5jW+x/dHkLyz+/sV/viToDLleO0wQbzsTk3B6Ljjsj4o4k+wKib2i26HD36Njy5yUcYj
T23TRXGRun8cSnHlERiHefV/cyskbeGNYH4GQePt29WmrVLOYM9x2bs03keXPFBj8h4rrzef/v7U
WKUuX+XV4EH+AUasyMaZc3EwJY1l6DugAXHWMrTJSqoorOusbU5RFd+RW/YdoTMgRDapclroeEYX
Ndtx7scehzNSZqsN8n7XpraMp9oLHtx5VL9kthRHn0zteKw9++yvctSq13C8Zm8tagN1nF3lPrit
UNvGsUJK+5KMziAjxnOOepsoFLgLT6U9BCRuGtatW1Fac5xdHf1ViAivWWqbxMhCYdasC6c8ERHM
v2xFpKrU8MS3kQibvZ2F/bbE5o1evvQxz3RRu1Pkh5xI564oCeZeN6fRqSGjhkkaRbyhQXA9toZ1
D2vOuqu1sO80KUn/tI3T/RqTjuFs1tXzdklq3LwyYE/aUsPZIdrVYZkOHsaWYteOHYnnxTwnxyXz
8NjLCEL2hrqof4C08xVYM7LvelqIfsuSsdxMFIczmUHSP7K0UZaJkdhzOZU3uZdY93ZuG0ixaSuK
fY3B0iT5OPXuMkqx68ho997oG3dhbjdHVJvG3ucOjulUeOFmKgLSNHJ/wItecZEHc8qt+7BIhheU
7TN+8yK79ogzeVzMquj3ad9DQnH7zFpo75TeD8mh4+gO5CbJuqe6TpIx2bkM+WDgZW3VnIZ0wvPO
W0Kfoeg8hukTCbsfvKnvOurkk3ng5yla4Eh5l2BlM83znoW9j4dy7F4AuJDqXhji0V7M4oBiHhU1
sUdf2shqb8ws+yXlYn/w+b9vgNJac330agFuxXe9tUwbsuA85x7qKL/OB2cTpPo4zc7L3BJiBNZ2
8bLD32/7D5dE+eaEJL54BF9c7jQq6SJZGWS//ju4slczhnud6Jmqfd/WxblpPpwxvXvQ3N/vl7zY
cuYoq9JkJGg+6aqzi5ZbrdmvtnHrmBMmHYStxvjoLv0j3NX7v9/t+9XIXu+UVZwViaj0y16v3yf+
XC0oQXRWXEkRnlh+wHREHHXc715R/+xJQjSTpy6rr7xO/Q+l5w2N/neirrWu32/2dS5P35LhwxoX
GV6uvGbbo/oo6HD32UBGr8Q8BiLdfpotozk4HvqfxV7sz6pdMLCQ4X0n8iAkLYPM4FaGLixU+6vk
Ch9sCJbzbuNx0AwgVCM+lNX6nbOxqtJa+GmSHxflDaSQiemTnxvjYRrbY6vDLF4sO9vLRN2bdH62
KvKse0E4LYwDeGTCTlNyc8l5vpMLJNImJFub5gDCqUjbgJrsaA0Vm0CwmBvTHce4MlNNSRaE0jt3
TPf/SbwlyQ6mmlD70qfwtrYSAlXwEmoomlMdkTyJGn2v0F5+njiylPTSSnE0Ot++AVfXc9jibL3x
+1zm267B4uYFA1uL9Dy9LRrbjCdfc8QYpjzbRkuAEEaUDjC90mrHGFtCepuXBVlXSqptIEun2ZhO
xim9FikBa34l7xmGN3wg9pzeDdGUIWPMOElVuGiepQI8NgfzHKIbRs41RtGqxmZDMJvMyXbl3LJy
tnqob7pMiO+ozAjmshsTt5dDyCtkYnAak+HCaqgrv8Pvx3yg3OmsZaijXIkfLCs4x+xlmwb0UDB1
hAe6JT0mt24UyVY5GKcCc4EkQbdj3TJsc76eZi885A68TGViLnILDDFTHYAxm9qcOyBOE/DM0s/z
7WKDDfC8pTpxoht3Dq2os6e1f9/BmHhVYaAG+HiOPtSJ1SfQg236IZ12VjdLFFhfl3QYl30v6yxu
jb7euzMcM3O1EQlMMAbl9y4NexxfefWThGpvOy3ejVn2AXgOkXNOd/A+OHZyLPplVc6mWx15e8Sb
9S4QCyfEzP4RDp63bYNo2veeWGVUQfFqhQbaBE5hDr97oA0YGJou1d8Xjn8nNG++XMQ0bA30iv01
reoyQodzveUUie/GpsdX0nWdc7Y6I4kDJ4PaPqnkG5a8+asoEZbucyN1m01lzM2plHICxD+34tYw
a3atHDnvtDOVMl5zWm5dXBT9vMtmyhlsK3edac2xbVnzXS60+uQX84BbbZqWnbYX94Pvfl1p394U
BRm1CJgFrLi2v64Kv3VZp6CnbNP+HFtNYm6kKPgaTO6sCGX7ROuGh14QG9uPo9z5WUi98fen+m7V
4WjwL+BhbcKum97b689JajTSzznmLAYR63ONJdZEgWDEohTi198vtv5h726W2Ri3C8bqnXhmsGXk
lZRIcZYt8+rouXfaoHjKVBHtUm+850WeP7i/d8v9evRh3sta767/XOx0A3Nyl+yZOW7t5MUQWPI+
lN19cAlv3Wx/+wlRgeVtJ9dLNO2rAua/a5cqO/390b3fNtcbIYfj39gJzOIX7figZTf1h2yOg7mm
dWPP4Ul4Ok4FQiTaByp6TBI72+WGie+ZvuuV9CQqQ7CaP//+N/nTG/P7wfjijWl4jQnoWg/Ghr5L
7Sui6va2HD6oBS8wnLR3SCBhUgOGEwbFe3BEOmWRXPK1BqbLTMMbMc/QWz/mdikfO0OZN8KqyOBb
e4eKRqScCGWQU2bf5KQ6Lj39FQw6Bap8Yr3asL9iWiv1pmJof6/KuTxGkjBeHdp7YshOjSu8eykz
c7O4uB29OcKaUo/FbRG54+eqkT/UCDTH0jON+6XvbuhUjKd5MaB7JRxB+1TO+xRddjaXPSHhnncQ
MsR7p1qnverTWe4wlsGOnMyzX8+YkmWhz3bPUMiTvCtWph6LSvrX1Nq1PLT4yMEKwcUqnOXFcY3m
WTqgtjw7rU5dRX3k6869SSej+sxf09xTJbekcKruqcoa62hY+dERNY0m6ffxpJuP5invq6gApAjH
cKp1Xrt3R8rcn7zInNMptp3pqx/hucJK5/7qUIfDSsZrO88Vj6AkPmAoX8vnoShf23mtLpqPAicv
mHjrm0LRDEYQLA5ASveyohOedJOU/Je4AcW1g1f3z2DqpxDvnDKsTyPAH7dyBgyDNdmwkj5uFYJC
M8sHD6112E7hedEwiazCPeqknnZ2BmYIGf4Hb/RFSO369+RVxgUTYXche+lyqU0j5LkFdK/YTyY2
23aAYZXLkgLPGiiB9NGuhm9mFxymMj+mq9mtsl2AqRVbaUBPLx3CnRDzQCVkP5CuiRTI3wwWistO
+qesdL+iEiW5awQA4Kqgv++T9tBpwsprpLg4tj+o5N8tBJzWoMpQq3pkEqFsf7vuze1csQdzPwZe
xJjKg4iDuv5BB+MjsvAfXjdUIcjAI48Whv9ul3LbxM8MAgljiGdEDHWWbxzNAb++n0IJ6KY6P1aY
gHeNYZexv0j9Ap98BghWSmr6tN35jEVw74EO+/tiuK66b3Y0QEzU7PxjskiR5PT2GYDFzkMzcdpY
OFV93dptfqbTytcu82+Ta1b/dTdbL8cfALGHhsk76VTgCpqSLEVxOkh3W5reeEyVNj64yrsDKVdZ
d00MVB4v6+VNZalKqzTkUIGfkbls53w12r7Ah+utPgRYPrkz5ndLoD7KtPzT0wywjtlAjPiVL1uI
dqWDqF4YVDiTIckP9AA0dku41ZKoNT+xPvjx3r3ApKtCsCVfBZwMFdj6v/+2cSs1uyUj3yauC85O
EQeM2I2GhhLd/nDBfNeDI2SVc9k6kEc1GlzKD4CvOWlUCoIdcHhsG6TM8AKKcl8KOuSZyaxGO52L
25cOGWfSg5fheW5L8aFH4P1NB8iXsVrbqNPhel1s30aqTe0mUR1XM3ySpJxr7G6DcVJACULDGrfL
0MobAl/GYz6Nw33U43OrJ7bfPInaY1qM/ZHOQXocSvcjN86733+lbrOIs+WakU8A2tsfJJECuTqf
T9wH65tdMMwKhiTnIY2fdKQ+ehZ/vByscnYOKg378j2vVJrYsmVLJ0Y4hzkXmn3stldtoL/8x1WC
+6IBi6AO3Qm0qosXzWwiMt+ZKMcOO2NmqdOI4XjKjllRfDC1eG98obmCNiyw18BbqF8Xi3LTirbu
2BBiP8KPrF9nshwnCTKv+9rA/FcLyRLR/ZwhAfiWVPdGQsqvhetcfDTVsOzLpZG/CWU+X3Lo+Ajz
L5fGOsOB4WoZt/s1ZHA6EiwBUGS3RsCTtfT97494/dPeLMRcDfQUH3KIFeLdbGARXe1P8PXjktQQ
K90kL6N/XQ+fULRuii/AG/5+uT+8OjxiPiTMBhhiL99UACejWZZcblHTDcguH3+D0db7vPxAIPfu
cLHe128XWp/yb2uUJwtZ0ZKRsXS68nOW2sHZD9r+g9rk3cFsvcq/6Ck0C+zlFx9eDouU7g9fQjhv
1bRihoYh3TH4tP2v//3BOS7qeXQ4LImXbjimyqNhrO/nSnvivTREHJRfU/eD38f503PjXB2RQuAy
wbtc5lILXVljVDJmS0bOTEDHbb+s7RbYwd+HJmBe7OT9o55sBawogmnc5fvetBMAJFGtN1PFkJWu
ZE1gXDudZe4XV0hjrbssEumxN7V1rgNaLK2AUJuOHQSIPtcbrzCCh6qeYJ40eXXlkJF2TEWdPC4z
k4ZNhFAHCz3In2nTJX1whMG13I660Lu/P+bLVd5HObGua3xi0KtpyL19baywtvql7nAoB3BGhB0w
gM3dKzW0P/5+oT98CHxwdMo5qTmUJRcXsqelQU6+INp0GwRT6zC2LDRIWsf74frohf5+udWsfvmd
h/gIKQURJ6N+vXhTbacVTcv5No765jURubUZEAnwM0yYGrWsgQs76a7UoX4N+sB6pDkqSOHDFrvV
RlaANTHcQ9/kDkORXj+IoZFXgde536YgFddGZbV3zvBh7+r96Z2m8+9/7YvPmChNd6ozXsfpYB1I
XD3UsG12jJb2fNndBw/p8senMlwrGxN5xVosX5ZRUnkRyDWnwgLKzCkD7wUqu9n//Zf400WoJFj7
8Ov+wdZKl3eIXCFjqzy42f2YQQb+r4Ja7oNZzPousyQB+3v7EgNVayKnNar4X5zWMl3V8iMTIyv2
u2oXgbEJno4SANwl/3l7la6wqr7z4SOXsrQ/5y5TfxgWUiz4K6j4EQaVwdZsZPvL7xcgtF7iJlcM
OsfToiP/hCSmOvQCkbclfHtdN8nIHN3lE9iD/OwOdvgyOFRTzODa8cUn4gUxjiNm2sjIRdO7kuFp
GVfTEv3IwjqxNxZileTY2iOMn9JMyuos3b45g/G1TiCxca06FiwayqdlK0bKMZY0F5Z30dbNzyiB
zxAXU8Yyg9e9ttB7WWp6qsDGRpvCz6Lbhr7NtFeq1eY+U4zCdoPpDS/m2ALlisZIkEujLAJAAVyH
t0qN9r1d2sFpLmgSb6IaYObtYibpsIVinYt9MI1pGUsbUu6V6pPuudBmjwMr6yyJHMebzgp/uwYt
EPp3Y0jDfmONA1SSvrfnL+iZks+jmkC0q5QT+nO7dM5THdjGoTWwOLMYR0wzTBHS2grsayaTzRcm
U53PGbcYMXhk3tkwO0JBHLlq4Q11vfhFeqApR4JSQFZSEeIhLYzhWExWda+gCd5zTLc2QeZir5Jt
xLSpsJkt0ysZk3ne2lV3xfB7PhkZUiDEbkxMgui+Xw+ccwkWaUkReEvVHOZVhgD2/R+R5d0rop6M
GLi5fh66aYThBAUvHJT9xXXUjVswwwzCugBAWHwZiDbYZDyieOaHJGrGtrdeNC/ffbPoY91xprOi
6ZOTuAMxo/S4MpHArm7EFqpccOg9s4ZAEdSHSI818n91M7aZu0f8ScBFxlDczRdzRVLp8dbrxupg
q2AgPhTjseNOsKISfAoMHUaSp4qwXxN6p874J+Jjs/rKu9Fe0u0nVTnbroKqnDWl1W1Dv/D2QSHs
G89ghr0Lo7zKdkvTuUdVR+4enoVbbswKFuGe8zDkuwD+a7HLg1U0I9LejCOzAKcjrUK9ynBhjFV4
Mnm2Kyd6VDXgRy9TzRMDK+Vvm8bof6GNDaDYdcFN3g2kEY9LRoSK6QUu/WNXtK9up7viyirYr2PT
yZton4ZYbzdKFkEcpbaxk0vq7gYxXEl3KG6FmVpPvBCVsxm1XOgJTOcarWu2LfKBdIKq41UtA2Xc
wfaKYCKtm1nvzysHe1hAdpvqUQ1Wf5eVRX8/jE30ODNrJ5dMAkP0gqp5XKJQQLJxvyJETfdBs6jP
kW6eO51b6S6xJj5NQhyqO6ue7UfXgJ9GSMn401NG8FLlWX+CQ03jJuOgZU6z9dlul/aKrgpFyTIl
h8RU+Q1wSuvYBXmzgfAebjsQAzGJy09VCVwybYb5XieOv60C57vuymWPoFV/sy3w44Vpk8ub2vaN
G40ky0MM/KLZHyPUlaXkMTj9N1gtfsy0wvtUjK27txuwArITERGRcMRtrc5zQINgo8SSE6Vtn2RI
4Hrpza81mEVHl9GnLGmzh4S/CEdaEqoW8iIaLxFXUgYovG1KqZ2zdj6rOm2AyfVK/ujKIfgU5aAG
s7xMyp3gleXzq/rpp5F2qJaxqc5EGcNSya+sWnX3y6zhFBUdoA23E6D2koEcWgGtiSdCRxKYuw2q
peyifp8tfnObGcnwbBTlcJ/zpDb2IoY9Pzv4BYN9EhGHs6dKsPZMiKsXVkU3LqOq3/fIUzalbXQg
AYHA4Ohxt+kwjFih4ZlskXL0d41eOD0W7ucqnRk5Vnl0sIfKug2Czoh97V3lRpvvQI0n+6Zo76oK
Ll+eGY/IDxGsUqUgpXYT56aRidiXpj18q0PzSxBIFH2LA17PGh7cRIurctCatTMluldgZQqbLr8y
PeBOc+a4N22LSGLqZXQcGL7uS+I2PnNEMw8WYLibNOrRZpvQ/FvTzPaZAJMjitZ5LmwUpUMqoa2l
koNqi7CimjwZe01nItEb3BophoYThpX9S9qmct+3qDBcTLegodD/1izvsZj6AFpUZT+5aRYyIWQn
OgC/6c9DmlcCmqIT3gVuVGBgAd+IzHJxmWsX1TcVKabRKlEj1sYmupm0zDZGQ9nmteap5rw1Mqcl
k64N9T8dQtQbxr/3tETFg2eNyUazX+6V3Q/RNkr78BSNi9qYNTCcJXKSe0ldDrfNzqm/qiY8u/yu
0dZviMeuC99+aiIBSs5wZy4y3s4MDM/K64Zt1rku+dtN30E8hauMkNWcvX071uYm97xgn/eYdQ+D
1WkoQeJHVwm90YqAjmaJ6sfBSqTa63nWV0tqZy8mE5wT7Jb2s4okjL5pVOaebph/5zWFuG0yM9xl
xThtSs2EHml9/91uBt4pq4qOurTbn2uZtO3spjyTTGB893muhwXUW0nqwjjdg9oZzlWl3GvUnTbL
lz2lt+4YIKdYpvDWE+lwDCmYbyucpGTzVXlAD0AUiEob/j6mO+ldyUTjteuW7AT+LjobaZlcF61E
BR8uo3HSrFP/tNqNHh2ZZ/yGmTNsWf3CTYoydQbI1jtQ+o3iXjYWSKHUHO0DYp9QbY2atUfTMYXU
aM4/ptB1X8iYF9u2l+qMsuaO46naKS8gkEGnyfA1sv3lWTWFdWvnXX30mUAfffC35sZ2B1KkRsIF
03KQcWBxZwZPdRewJsfmOHlPg8nei3w82UL+GB+naL4qTc0GjCCVpPO5uq5c+zjyuBCcqSF9hHHR
Zlt04CSjk1HobG1ZeWzpEA3SfWmEcABrZ4FQNvNXdjMssr1lyB8mYNjvlczDjZP26qE3ffHP5NMw
VW09XhWlKgkhqdQ2qoaAg5Edvrp+pk69W6lTExCbi6Mv2ZZ2UbgHuxeOux3yttkyq54eKhd1memo
QGwBq/kxAwx/m0QhPYe+Gm7sJeRnjKahioek1SRJ8v8iscS5oolOiWE6CwS5GrprO4Z6H0UKDhXd
E8hTSb+Is8X2cd32RM73ZdUXW4cnuFVFO+16dO93aZPP7oYP1L5vtdNc+TXY0tnkhLRJXHNazkC4
shiAIwEvBDztakPDcosQxAfQO65lxjlsx8xXyWv6Doxe2mxGnCJ80e5c3RHNpsI1HUZbDRSjrKlB
X7a2Qby2HhgU5Ski8Nrsfhm83LcDaud4oObY6CTyienx3CuKE2NbDWizJlw1V05IlouDpb3esm6Z
p7yNkidGPClYG7t7WBDPI4/IYO2BEf+KEBIdQNCZsG8XkTx5tfNZFVV9RPAszllQFAC+qkGvauU1
1Wyug6NuiNPxTNJ19v2CVH60nOx77hoJIMbAvhUgTM5htqi7GVDEQfjMRjaObuyHkWZ7DFna/lmG
vrFvvWH4JpKyaTad1YpHZ3DCm1Q0vHkJMr5bgK7ddZB46lAH+Zhsw2qcTuaC6ZhGeAFPtV4UhXDL
WGJT2BZZQpaUZ2+eRvCmQaexVXfgaJt0yM8a38TeSWVHq8PsgUl7GS4OsypjgCHGs6GDZ5HTY6XW
Sx6DpCnJNnG7aG87RfRsz+4kt71XBQc0HXQTR94Dzyzc2J/MBMxqS7OjCEkvFq0rn7SfOvzugvzX
HEBqiBf2h0k7esc80tm57vBv6ZndVdEq80uin4nfT8W2doMHo5nIasvHaJd7KRCCyXgWyQARe3Sz
c66p/jfAxL5rDAc3QOAP1CdGj5CS1F7fqvuzMxFSGgZiOHoq6mJhlop5Y5cfJ9tbmrhPA+O5Dytj
OxWO2qgZyk/olhh8CkQ7s7ghQys7VE1C/E6xomnoUy3bsEz8vdsF2b0pvAjpj4UKqvG602wX49kr
RAGwOK1uInP4bNa0rlUP07zyxXRL4tZ0RuS74Axv0+/VrNcTHRGHIFS8cfrpA7M+VGY53TQW03xz
VP5rUBW0STOxZATUdf1Dr4uRHN4s/6Fb+C1irEQ8rLV2p1hGugTZzq7M5omfjj4YOdSaN21kBkoi
yBAexwzbQzRj7oB9B405RHp2u8gl2I1j5p/5d34GJpSaJHduO5H1d4YV5o/SU8mXpkqokOhuJTsj
RRgGeJxh+dB1mEc4CsY5x+bHhDCeu7DzvsmMJnLhde2rbE1Y0au4c9sBvzkPXqrW8tO5yqv0xncK
e1c6Sm9DSzMwG3VIQTnM3xpTeSTt9l8xHxHssojypu/sOu6wdhyJlxmvU3eyoRm79muu9EIEzxy2
L9INez4LVLsW9qq98H3e9LIjvFPIKt1modmcCaApt8uyouPDcQq/lMr5VaDz+obrUJ6ycGi2WoXR
ZgQleUqg2bCzU6XVWDogtwFVbrLcfKlGb94XWZ/tRn8wdgNnTpJrOP/ovltOy+KELzlOqk3pBMNn
TzjFMcon/yjwGn1PgyVvt6FcyM+ailV7N5j3VWYPDy3Kb6pS0/uZQfy12iE/1atdLiobf0t6zf8h
7byW3EaWdf1EiIA3tyQI2mYbtVHrBiEL723h6fcHnYiz2BBPM9bZNxOh0UxnV6FMVuZvLFgxKOk6
ifw9y6zaWktRo5AZh7QzpVq0O/6lvfHbgaqCb7TB/UDX/kwiSOtx1Gv1i6OSObQ6ZkOiSsxHLa9R
GLVRJm9GHeBcpipfZanHiGt07CJawxMbN3LB69JI2GYjz+G3XNT3Le3s45BMh36ybJRTrdcq79MH
FMz89ZRUzjkC2rjNS/BSg1rrObfZEP0cRhGs7abK7qUZOy4mp/XAuJHpKhUGoVJS3ffJ8NQkcvU2
TRBoZCXvVuZkm2dE/n0visDl0SucyTJObzSrBjIl/s9J9xTJvbFG1nD4Uw+TgsQ89tJ7s26SFWXY
ZjO/oI+tnSuHwLCtrUA19rGXLHHIrFIEXmfFFijOKT0napSUa17vWoULQhGelCBoash5VXQiWvTW
OHbfAJSza8nNTLs50yWyV3yj2IWoJIq3Kkh4MiahVrwHg2OCeQzbjZUqxk5MRfCjN8PurVW11Ou1
CtdzSG3lX7hKdlI5Es7OoMQ/g0DuvaAS0XlQZn3xOvc96irjN8fqwjf8tGSk262Kq06e8oMSNeYp
T8H9DOWM4C7SlAa0P4VnuJq5iotCVpxVVenPiDj3z2rpFA/5kOpfagOV7ZU1mc1OzrJ4h3Q5L1Wn
zl6UVEFjPy6pqq71EQX4IlZeg1jwQu+ok3sKeIly1duTvbO7bHgRoZlAhcQHLoOMdmcPVvuYh1K8
4ZlhYujsR78MK3nUqXSRn6nyauRufzEc54esjdlj10szqy4OqeNymfKOEu0hJWVe+7Hc7comL1aq
winWa4b+uxMhkp3aCHkVv6k2b0nd21z07SaLWv+hbYfkZOPuAJscpurY1fDvsOXbJaUPlaDXcZNA
mj/dNQ5QGVPoaNfyJXBa97uTaJhLUG/56LVWgptXZkbm3hoDeAY9MEZMwBT2d4m45VtaCeckqEm6
eZJNPyqtMbw8ncXLci7nRo3e9MgfD3z6dBezwnhB2ZwAosV5axyJSAcr2Smx/6Oqg0BdNY0jkzf5
4x/dSPmlaEjCaTFIzSYWtxOadzqujLRhm3u/QgwN5v9vSeTdYSyyBGvnKuL1GN3nBs5uUu+QA439
NnI0SoJtyhdcAcs0vxiSEf+WUiTby6ZtHypQsGAMBe9Y8orkEMOYSxCssYpVWxTckEYNe5ALHDaH
AquASqGi7kJZeQsRZN8mKdLtWpsJbNDG8F0PUuUMTeaHEohfVHTm9ABix8B7Yd2FeuFB3jzCqNMQ
A4t9D2R9Qfe4b19l3marYWAXRbx6MNPzE1TCqsqlmNjtTFhwdxbMBdTKWpNeqRqlGH5Mg8UbZVTl
xo2dqvb3o5SEW1KJ8Gkqm+ZLR2/7t9VVmEZmuvKS54L/pB9+l0YoubawH6UJ57qigFcXdtNDVQHj
niSE43UVMz7HKNsjKsb3ZiVB1oAY+IwHsXjpp7IEfDP+DEOOxD6x5UcZHGqxllhlIJB9J8EzhLfR
ZhoEfooZo7D0lDtIgrMmh6qMMitVFsWJ5U2aGd8iTCq3cURxQyi5efa1btrCFVbXsHGVDVhv6aDm
dbA24Hz4Dra1DYLVQ5KKH6HUi5/RyFnVJ1q8d1Qr2sia2dw3PSk4LEH4Co2pP/VA9FwlDOWzkHG7
lLPh+5hVyX1TVTK+lCpcbtuib6UDgS5yFeO4zPiOE0jtZrLNbne630MPjMWSB/1RJCOukDxS95Gt
JbM2wx9RIHteRrseba+1VijVTirwARmxwTjl1aQ95nKccG+Sd8I2lU5Z2jxH8PrWkj/gvpJL3lBp
35oZpQdeDdxrnT4bs08LJN5X+pDtnmye26iWMH7rnfNIuXFFNeUwxNncqt/UyuAcorygDSRNf+Wo
o7+pnPSHTBYeZkjSm+XPgf6oKAFcpiwtj5MtHysejbbEk76071jj3bvTamItxu4YS90z6jR4xEWV
W3S7nMZuksq7XGljN+6KX/EQfKlpnq6B4+0UrfvVd5gsGBQtKD0mQQ3GbeBpEjAjODKo694qf6WZ
tdFCML2NwCGag9WNQ/kodX63HqwRL01fXtdVcJ4KOz04ZWVRUit+GSI9oQF6QHxlZiiAXYucaWdo
coG1ZstPtLo9rwmMGHzsUGhOv2q684vEEiOdTiRrfVL836mhlsV8hJUY5vAWpl7fmKgKS7b5NcqG
YFXb1lEqWv5fad/RvokD6ZuE2Qnl1jFkKU82jgkCa8xI+xJS1eiMFoNEYzNoxplbdNzQwNwNQ3su
msKD6K3tyqr7LephUxi6vPHL9ECL3DPj4qBHw49It391FQrothYdJmfiO1jRTkGSh+eVom1C28c3
xLyfqAduVDy3qLcm30YAhfuk4yVjIBjnmLBf26de7b/reWHgRhit47IWK7Vqdq2fRAdVr06kDjhs
xrq4VyeyAKWajF2lUMUWAekCbRIsL2hzPMBSkWArgBHDuIcnJKBAc+i9sO91cO+U+PFykR96EaF5
qPTOcDAdh5LJgNW1LNn+O+dq81OYgLUrG8sWuXXuBydM3URpw6PQMPy0w0B/pUj6U1WYUr8c2w2U
iiMlP/VxVAN7B1+YFA4K7RddGO+4B8ZbTR5wtod9lY724AJXH9w2oeYtMPEgHVfmQoFcn5IgOfSa
Wb4lBe7EtZCCPW/dcdWocnucsDbhOdTgpcDL7E+j6K/0mSPk+GHyjzWPs7EAMwvqHSN4nybrfV8G
AtUKU0XtuErb+6zSM1aT6ufPkKL93QiQFZNuSEp5PPuEZvn3MlfHP8mga49WT6TRRsk1FDokQvQo
dyGP9fXc/nYNB0MayMtm57aGLvaBHzYbxwwNMju0ufVutN6nBvVIXtk4OfjGHpF3cJx6RC4cZmQd
SD5iME4LoR3C5inkV+PhEKkIGrRfFakRG5EF0VeA9O3O8KvGRWAiRLdi4LxwCiV1/ZmHNwTF1xqM
+xrGL2r5Sec/DHamnPRMUVdjPTZnZ4xORd2Ib4PZaLu0hVFn90OCB6mv4h8U36dGG/9UKDqv4qa3
PQ2j5WEspMxVfBvDGzFF+5IbyXfVBmPPYCxHr8aphm2q4EgsD7hUVKXRv9ph9l0ynfxUDCjUSqpT
fR+4dnd+0uUII0bTo182I6DeKt8FKrWeVRYjHRGOwc+RsvXvVvSGJzWp+mIOcbBOdBT5JUD893Wl
P9ZSTdEtG3qD9K62duXk0ODqp2BVGEp6R0MM69EkJCXSnMfRkl6tOA3uMo0iXSLy+9FRKm+y1D9Q
UXSXxqOGwnQKThn9f+QqeGtyb/fyzItCFiXA+TJUj0pqRxuhDdMZ7b3cTS2upSR36BgFVJnVUot+
tk1aHMaxDOHWoFrWzIYzTE510o0J+rbqbGzfgkKTss5IO3APyFELlQGZrUqlZa7RT5DSrv9jhelT
Rs/nbaATeeCQD07lWDfgfmRYG2aHQ9OIQoDALoRDXvAoVjXaj2vuumYLDMb6VpWQ+fM41HbFhGNT
N5jJ90q2an4z0e2U3NdpItjcPHlFlylO6MUFheXlk/kTxg+5ypQOh5bG0AFRsWzbpLgUGHb2NPb1
3AyMMDeucRSrzZAXYpEUm4oKFN8LTw5IHaEXtQD9bL0H/FdL6YOa9E/Yy8C78xEYISv2JVK3roRe
VdCxcaeic456malHeUhkCoAIxfQB31gdx3BthMOrBIWcksMQwhi07aM2KoeuayNeyOgsJz67T56y
FyON+L9BdG6sglsQIHz4rTYgnKpGc54yX1pLuAPpPRcrN7VM00smQyv7Gdlk20N/6jut+l5qgfF7
tPpXqmjpU1AZYYY5DuhAKcNLg0oPakcUS7QI4WWqo87GbyTTMyH6rtp8OEuoZMHVGX4kHXWRFNzl
vTZp2o+AzATlhDHd0GSQYS+hJVJiq+0ERnowZyMp06r+5KDMuEzs5Mnu5MzrTSCBap/e0czUvbFT
9bd6HMddK9r2e1Rn0q6uM23TJvymqeSk6LIY+CCVY7DWefzGUT6bbhcPDuTXA9Bs2zPU2Nz2ceEc
GihTq7ZE6baXIdAiw6fSLsJ3SELXBJNoOsy0ZHGBDmv0+gEGrTTasafZs32L41Mhdk4QNg+iScts
g5JPP3oqJWptZYxWFFFDTXENTpQwfo9AFfwsagXkeakqUrfWqTHfIw4fPo/GMHxxcrrEkKKTL7as
6eG6mypxLKqu1Nh8Kk5t3BrPcZf4xSYPIlr0dSmmO6u10IIxwQUwBYO2V83CPjpTQNaX8uenHFVB
hJdZQeEQvMs+xQ3LqttfAmWhP3wS+vM4hbRbMBjdeU5EMNUxdf9V9HL6ICOyu84SpNSkbMi2klCb
Hd2qPD3qRSCFGyU02vZgCts6JyPK/7YpkMUc07MV5OZ6CsLApbajByu7TvrXSffLu2AyU6bwb7VF
itd1U57FXDobZ2uZQmmb+d4yVlT77DUHSMqGDqbGVVVqo9HUJ6dO5qb0Ifayd2w6N7ShUUspDP8p
TWvxkmK8xB8D54iF8QNIQV6pAa9hOn+zc7ZW+T+bicMjhAu4s8JMfOsk2sVlOdprzTcALho5jb9E
R2wp4PjcpCKasMkpzObFr1R/r9boVue9oHyik3wMK0jE1PuiKLUNd0ryaN8FPXbOdF0xTUNFNpvu
MWwwa06pBmZmWQ/InshQ6L7QT+x/KFqaU32AEoolYChaAB6guo5DlB+NaMANXpt7CAF4CN4ZIv2i
hSnnp9U4mjcUNkWEcGqzwVUTukC4CxRfY0WCUEJLxJHhzes+RVslOBhdJHla1Shber74aWajWA9h
Lry6dr7M/FcPbIbqjjP12ZBp8mQZLnBDpBvnHve5LzRpreMIGBUp7yCJX7XY32ugIr4jUt/fyRkM
9CrQIoyn4ITawextgfCiowR0P1up+aPGhramA+NmDld9GZSUBp0aDfpVhXHje0JXNeXZ6PNQGIz0
RaCANwA0oKnC5Wz19gpz7umnPbXKQF+nm3iXoLjgjpFZ3iPaAym+jKQvo53T+g7yfADbImtH3+nD
Vw7f4ND5TuaClknfAvpriTsaIGjXRieV5WbAZKb00qDDsb22Dcc/DtSIJVc3g+4nKvpzWUjlEaeJ
UF/pca2jgG6jcFW2k/ZK41Xe9hKafFhLWm+aZKA9lgn7i1XDKeJt3QIU9NtvpZz7ED3ygOZIEWqn
RKTFlpvRP/sSlHzfymmIddY0uZPQq2DddlX/WithI7Bimhv2hdpOsJXagSqIzMGNcjdCOmhuGzzx
+6gNv9i+88VQIppcKUIWGrWudSsqyVkVrWpvw8gO/piSIBcea0VM68DXIMVGlCz7O71AzYsyYSfp
LrqtJe5AVqCU54JuGI2HfsDlikJsmMMk740TNhTxiU0i8PSoKcOElgjHY0XB/T3HfqzfA6jROjeb
s+N1nRjau2lmzcmkL3im+W68hZbZCI9+vdygZyjZd708TfaqllqyS30Uzc/GlKXfNM8leWX6g/kQ
/W2YQX2yjoaIwMG0Pg/R+XaGhnWfjoV60lUwJ7Q/xXe97fXQywepuo+nQaWHFLBRB99AgUsFl1/W
eOFVTqntgAGE65xSDmZxaufFTdluG9/XzpITG8dE7X+Y0QCOpmYDbhNkIVddA2aqnnIUbRrFGnT6
dUF3kis1Cdf4iShHow/pZgOmW5vUmLaiT4wfPevqFxAD9a23I/jQjdbSU+qLepvS8tuMuhH+NDnu
vkZ6OdvUaeG+m3tSq9xvw+DEfyiRSyvIrn+O7vsXFPdXJo8Hr2lhS7tUZuRb+oYZtelWhMl33nTp
qhxhJahkMVucGb/2U2zRaA+V4/9PXAhdIEoVE5X+j2C8IdMKraiadIv8BkgmNTuUQ/fa2r6yNnU8
o2g2uVWky/99WJvO+V/9WQsPhQWKFYmuin6ZSLbCsRrM7UEapRhHtH5uu5Ix/U6ndltk0w0s9JVJ
dvBWBzsmAw79x5/GCZ0ehxor2o6V/K735XnopT9c58VL2nTPFKr9TYDZ8f7zKV5ivYFTKjagMgWe
DSr2SwQ2ZfukptU7edL4QEutb1+K7HvyNXb+/O/izKO/QK6HyFbA6yUOEDtp1XK4ndS08r0pMfZS
lBr3Wd9lt+gPS3jwPDhQz/DswJdT+Vp8SBB+vaVRtvCUZlMFZL8Zrkv5SjEeKWfIlcmfzNU03IDP
L7Gwf6PCcXBme23AZwsIKRDCDqyYIzwTuBOQCAQQZeSuPp9Pnfm6ZDgsgyzmU2qhZkuOLbxUA6kR
JZPG3UYe9nmUJZ57GWUxgTVIy4leipiLvKR8VqG7U48YAsUT40VpB/3Garw6dVCkkfrBugL51I+r
ZKR5Auu7QmXYvneUtZU9VI73+ZD+AV//HdNFjAX4WvKpMfpQhr3W0w/6Ztzlu2Kvrkgh3e7GR/or
QvDPV7qIteDfJAr7t1cKVFm14aGa8l38tYu2JWULoa/t8aGcfjR0gfzwjof+Zpxhrrz2nOpNr776
3WMcg7TLN0ZRr9ueBtjX0HbcRvuVK92qbH/JztFRnv1bpIxrRwJiRDqaMBZo/qUkSxECg7fLFEFp
eohbYbBjBmSZHvpytloW1WspKuPGQrv2VShNorYj89V5b80r4+J8aFTbVHDmkT19ax+abb/T78k9
1vUa2O4NEs0/XCRWAFovDM5BZVixl+LfKM4JUirMoGcuUvMYbaLt8BNXVy99dNzh8fP1dmWjwkDS
TNgniPkgNf9xYEpHdtAp9OVEcJAx3Y62n//8fzhef0dzEWCxni2taVKkiVC2YgXNCYz8aMX3EwUy
fdymcfsqyXuRmUBI3VFNPZ6PUv7UoPLx+e9xZeuiggG/Bj6zAV10Mc60L1sA9WhuAu1aQXM38xeT
h8znQa5+ussoi8EqoW1iNgtlnsxnY3ipl2zlLxgSb+stCdGNPOBmtMX2pRlsG2IeU4N/BJ1/HJRI
8tLVtDY9ZCOtG6O7svE+TOG8lC73gEXmAY6fL1k8AnOPzJP82xifgvHX57N461Mt9lobUfuLgr/y
qHXr0ff2lBof+9Ywb/Curk4gHHzoFAgyIra/vD9kZJV0B9U19a5jr3XbdmeeGle4hSu5lvv5sK6e
IRfRtIX0xtSGvh33RPPvsHrcFFt5n59J4zlD4hvn1bUpvAy1WO2KWTVNJXJWO6533X5uhHU37sL/
x3As9G2g/Mn/HIlB2wzdmDIcCGjz3IUeBKbDuKm8yLs1d1cuejjAmmJwLKKfsDylUiOR6TZGk2fS
3Jt+mFW27uU95rM3Tqtr83YZZ7F/IcrFZjPGfKI5N1Jwf12Bebqxj64uu8soi33bwkQaKyrnXPHy
IdpVW9ulp+rJLjAZ99ZSuLZrL4Mtdi2vV6NL8Qn1CuMomgeoAZGdbrQc6dL3zxf4rclb7FuRIBsk
zZNnCU+Er7zzwd19HuLm1M0L5eIMyiwbD+KSqSs2vYvLhxu72Xp8LPYp3DTpVi42f+5FfvRh2c1z
exHNQiNLr3tGpG9HV3Njz3pCgdmbT1ftQX26Mbari1yDl2hC1MXvbTF/TQv/eKx4g+QBSjmPIv9l
ZKchWjf5Kcjvc5Bp4dC6DlJb2gOyjatSfqze/bq/cU5d+YyAEUE5cpFBs9UXvwbCPMXYFTXrsT2l
yde53Akl6cZYr8zshyCL7yiB/IocSp1clIqnbmJPAhS4Gtf2StnIu3q4Ee/K1H4It/iQnerUoV3O
xRqqYz7Ep8Ra62qDGc6NQPNuWqyYD4GW7x6wOGjBMa6hjrwkVNeA9m+c7bdCLC6tLM2Erw6EiCzQ
krvhlo/GPxI1ZGxoe2H7qM0dEAqQH1d90lmFXEul8Ow785B74Rfrqf8hP5g0N/k+smse0V9sjtFb
vE1v77krj+IP0eeVc7HnbKSWQ9Mhumq4dfmlUGlqoIimOO99GIG9oGZqfNOUtxsLclneWA56cSbD
9jEHSxC22mCS4IXr2EU5fx1tsi3QDjc/Y2l2H28xebzxOa8uTeYaQ0QcchDx/DheR1P60jBTThWA
VC7y4RgiyMy1hdrfVu71Wy/za0coSki6zQsKwjkv2Y8BfStq7KhCJ0O5b91g12x9N34bvGmj7yAi
3jhMrmUJRIPfLRtUjaCRfoxmgBObQNIBWHOt1eQ2q+hQ7rJ9vom8ZnfjG147uS5jLZZObDe4Ypv2
6OmkcyiUboPH6KV5bzfKmgf0XbOjz/XfPys+DG8xmWbvYJTRMDwDlyZwR1o+41xQn5EH58bRMu/r
5dFyObr5XLjYGIY5wVdofFTr9/NXa3faNtzJu1uzeCvMYj3GZeyAoSRMlJ8nkD/JQ69/Qyx91J5N
/9j9t7Tped+xDi3yR0RlaYl+HNU0pi3AcMIpsluActNu0LKv7euLn//XF+/DrFE/zH1+vh1Pd6oY
3mWzMeiC1M9O3Dt0/3/44y1K+/VF/59B/f37i6DpKPUKbaDRwxDClVaIOB7kvexp5CjhjYzo6pq/
CLVY81oCrzQsCIXnQlC8dM3OHp8+31fXTqjLKVys8d6K/MDGccLrnIdI2gQg7fvxmxjiGwv81qda
LHDFEjjHF9Lo+dKu0L8W7b2TbmvpIaFJre4/H9OtaVus8rapQV4bxOojVG4kzTj4afQ2khl/Hufa
ZX05d4s8p6Fth0gsccrsFDf+BiDljVPv1kgWqc0QAeXyZ0CUOqmAGsBmb31nDMDXqsCnPx+NMn/q
5RlEQUoDq0mOypv5425tUUjW25KCqyzW9T7bxG6xblcdJOnVcEo3gXdL8uDa/F0GXKwJaudUY21K
5G2IhOQAcwii8Y1BzVtkOajLbzSvy4vdilSIiatKxNVf+LUnRSq5vpSckqT4mVrQgTvNDqIVXLVX
ra2+oiLs/x5ELcM0MdobE3xtuJe/yuI0LESDgYoeCq8J9qPY2LeUgK5tMU5ciIi6PPu+LX6+lvu2
GWfW6KEGAYa1fpalblOGEoc9iKp8RpT3vz6f3mvr8yLkUnC07iD9BZkxelWwUvTj9K3ub9TBrk3a
ZYRFijF1NkCGwOTaB+Hub5LS/d+NYF4/F+sDWcOoaxImLa/3SX8HlBlRnc9DXDtiL4ew2FdGVkdS
FxOi9Q95v+nqb0V1h7vU51H+USYkBGJl//fzG/NMXoxEh4QZlXMYSjblCXDwWjsWW2kNYBadZU88
S/tbG/jq51dmzR0NlXBVWR5P4ZAYTk2ChDY80G8p2qu3rvh50S73r3kRYrF/g2K00ngi7QN5OZov
BUVm+3fZ4p8ASEMpzll9Y8HdCrjYRU0cjTgMMCZoMDuIgX8zsexmPnt1Xf9nXH/VhS6+1qTX4SDm
dNauvbTcFO36xnK4dppfTNyyndUlGSSBmou9/vp/XgKha7oq9eppM5/lt1KVq9M2q+jTrXeQIlvs
0zqNq94aFMIhivQ7c+oIm4rqbJRT+YA4jbwqEF51E9n65ad+deNkvfrssWS65UjOKahszQv1YjbR
PoDXWGL61FA54iGyDjbjCkFxb1Y1ulU5urbqad0gW2ijOao6i1Vv+3GDjSdlKl/senUzxbt22Hz+
9W6FWKz6yC/0ctACWg3oi6wyy9llAzqUstLe8NW8djZdXsGLiRNwiHNjoJXrwIT0QKboMzYp3MJ5
iNeJBPjp84FdWyYOD4G5VUOfZlmUHywkcmXe4kAeX7idUIqBR4imMrFpGiEPUqCf83nIa9fiRchl
ZR5DkraTI4bYjfdls4+VA1ZynfJH+W0bj5+HujKbGDrSfQdIgXrkMoNy+gZAVjY3AeIJHtRK68Q2
RpIPz8TPA10ZE/UEzULBU5fRGVzstsJJu7FUQgLpSRqs5BxnvXzohj9NECR3rS7Hx8y3f1uKL35+
HvnKuYWqIf1L+okoli73uVnafmS1HI++fZaonCb7z3/+P17mXGE6+BcAIahNGOjyfdzKvtTUTV5q
vHm0cFiPubYe03FdafihVQayOAry/iAvda3+Hso3dsOVbfch9uIK7UWvqVlOOtMF6P88g8er/d3n
45sPh8V9BjPHoVU4t5sRJfg4vCBSqlQonFSDiBC6kZ3hq4+5gjeaEEbtriwOtRa/fx7z2rK8jKku
YqKmA7mXmJGKpP64Hq0vJhZ8xvbzMFeHNqO0OINt/AMW56KEsElmK3gSyXb8aiOXtFaHDqHztH6B
q7fNgluF5iufi5RHR4RYQcxaWTaO8rEe5L4NR0+rvybRr0RvwIbcEvW+GoTvBfiMHf3PVsvSCDor
8GdPb7wheEKrKk1upG63Qiy+jx0oE/V6QhTaoe08q/zZO78//zZXti2se52vQo6I3Mbi27R2MoEb
1wZP0VEXioE+a9qNjOPKmfQhxPz3F3dwWdsCoXmVYuPknCGRWBCacCeEI9NvRo0zV6gCF9Epbm4c
GVfHxlWsgdux/3W7BpUZFmhpMTYLBPJA3awbN59P39WxXYRYHgxandcNXpyeX4CYN3Aogiy7MWMZ
V0TdzeAZoBjg3wh6bVkAV0ahWTHwpl4etUBIsFftp8HTFLFKTd/NNPGQ6uWtbXRt/i7jLJYf6GA0
jUYxeKydVQnOf5Lyh8/n78rRgLThf4ayONTHUiR45hAC8eG1rbtGD30tjVaDsde6G5fwleE4GLMY
2MwoVN6XxxCKbTjBBbCoVR3VQ/2UJ8mNM/zKeUoHD4V/9ExnbOhiNI5ey5oYcdAxS2XnV/hS9vBU
N+NsY1PY28+n7soq+BBssfTwocXr2CZY3KPO802OPGm68eT5NwTOCVCzkQTH1QOsxMedK2gzRo7f
Kp4V60drM2RIIsThlN44IP5mJR/vPmqZ5nyzo1NvsmE/xlEMxHZ6J1Y8R8fBaAjTZ1P2exe7P3gs
5qTAOXDup7HZhuOwy9QiRNrH3PdZj86dfm4ULpNB606+LK1lmX8MYnD1fnwzy3HbdzVc8qY59jp2
oKqM5HQ8HqKgc/Wk+WGUaOeNIf8QKRpnST0aR703VibewRtzPqtk9HjwcdrYdvCSTem7mkMAxc8+
rIxbUJt/DhPaJaxMS8ENhgRu2RSqFV60fA5gIlBtIK8HhxJrvD9OF1IRbZLsRBNnpUty09z4ANcC
AykGEUMZCkTz4jvjzgplQvSKl1vt3Whh9BvGL00SP6FA5ZWm+mOQbpVv/lE/xlDIuIw5/04XtwKJ
uRnyLFRAiMHdrmZ7IX2A90cPeuVMtr6eJOQCMrl20QKR1ihG5vgYOo9FifJHo6RbLdcEZExD+aWX
IXzHrPhJka6B8p7AdKx4sGTQVlZBpFsPwNefgwABEruX3uXE+pVH5SFGhWmVOgZSJ+WdQHYHI830
XiuVGGanVP23tn3zgJHVRzAWjA6feH4BXQx4NAcg+HKpUO3RT7VcrTSlgfrfR27UIvBbICY3ZihH
fX5K/HMkKRoKuLyp0KgFQbM0JG1FUYkpJfeafbjk/r2w5GOLcpDIqxs58r8J+hxKVWd/QGix/zx/
Y1tLK3sYaFUVYYKzijYcG4QMQFOXkTtZjb1K/NkWWK6Mt0jADTYG4X4+WvUf8eW5sqEBccaTh7bj
P2n0EAWoYyRgoEan6ZEFU/DeqQzN04cMonqECk9VKum5FTpmOUEe9MZRRcztSbXKFK0wyFnf5UpC
YlurElWsLH1CJDqYBSlxhcjUFWWnCHgQPq+0iwHNU1JLLR2xEtzbj1gv5/rKLNUJV7cs28AEslfY
q1e7vjHkeymOuncyMQwqURuqYPbFLRaifeyL3tUw1fyKQEf7HDrIda5Tu0CYUIli2GIQeYbEC7os
CVcZBQ00pAbb/1O31UuPSuGp7tLgN6Vff6M5ZraJfBzjESLW92NayXcijR7VHmNulNUg2AjtuxY0
yXpqgAghXeC3D6aF512E7OkeN9Pe7ej8nCDM1DpKwihtdBnWLlqkxchRxgYGdfqAvExcsXLrRD2h
y4U0BbY0zUk3C3qhWONm923c/5hGnzLZUPtuEofPmh+iZWH10FOxhTlbMmJ5CLXs0Mnc9AOiuEZt
QPrM1VTZVHIfvo1tpcMp6311rUFYOqAYDs8mi99RKoH6MgUaB/XM8F3bTv48qYUXhsizONjhwl+u
XB1l3RD/jJ0tQ+W1cxOlN0746msshDzLWaTP0Ii1fZ8GMxsPRY+ToQoErso/kmyZbpKUkENDROmU
AYI+8x9yKivdOm97YSDPV8RfBwS+HkRbH8wyh182VL99OdO2oA/tTWkl4dmpqWrJRSvnro1joZvV
HPBgOFFwKPU236VRHVZ7iJqm7SLX5p/DQFbWoYzSMaJdyG4mojpJVSN97caifIodR0WhqZVVT62n
cR0HYE9PXGsoQSkolLLrJtRE27cmxA831OQfYTGKbRliL49Ek+OvyFLVV+xK5VMSZ9FaZXtAdqts
ZHN9baP4vfKU9Xrwq4R/iDiagk6XOaANXcP4yYsIzSJDPJuRbb63mP+82/UYv5la8B3JG4T7grrC
sZGpSldIRyjfLBioOCvyAwWUtSpbkc96kMLys4FMFtO4NpsW0Sw0vRBsDr1yyM52EOgeYHDst0eU
R7BghIQ5IT6Tllu9QYShyPtqb0ZW+mfKHXwbgu4RS4lsJaGs88OPnMojby5/milChMKXX6QSDlLa
OaCMVKQzoEmgKK3k1lvSmVmydkQVWm7ZV2gYNEMyQs3uu/dal1Q3K6tqgwL19BjraogJOj4kN5Ks
f09oKjV42Ggy3FiekYvL19ezqdE1FKfq1nLltD0g3HAXl/J3e7iJHZb/vek5GqHUqIDaVRQEF8HC
1sqbfFT8jR7E0d7osMWsBnoPcjukD4MI6h2/ASpSbfKA8ky9GaPiKbQCUNo6J2lmQjbSQ9wVYx8J
nbYK/oey82huG1sT6C+6VUgXYYvATFFZljcoBQs5Z/z6OZzV2Oqya3avXrsbJglcfPGcmSVTewrE
yFcnJP/fMJuxp+VZ7vWSrXTbjPLNktV3EfP5+5qMf476/tOJdVTIPXdYsHbwPBXWj6/wFOGOyzDu
l35pEeyC1MjTjHQRiuSI5gxIdT49LjJaXDtJ3plY+AiFydM1iG1isPsIAumVR9W+GYW0/GbtowOy
ucBR4uwBkOJJoykV9H0dBg54slu62+BKAO5CMIsVv2xiFurTLAIMcFVyaEL7vL7rdhnonyAlXLjE
U52dNVTuCOwGLXOlBXiQso645dSxvyamqFyL383V65WmolbXXg/SY2ewjrtZ1MU6W9as8EfSIlDh
4B76ktXBHjzpbeGoRcBqahK5dVPkD+aQOt7YwsWzzVXDcMl4XJ8jgZy1od848cCSUIWUULF5mzfX
KSKovusBEPeC3V59L1eCIieqH3MnBxHOEssEVmcovQVS9LlajUcbSpVbj3P6jwHrayDzWzRPXKcQ
CmBAIO4gbfg90HFibINVQts7Vz+LJX7I57p1V735UYOpTSLfcRbFk5p4+Pu7/9utTdkRyxfvfCn/
Y4EC72DfjOCsN6H1ANzL1XmzTh/VrAA0udXj579f7XtngcvBkXcINrgoz9Tvn5KNIOKalcvF+9FX
ArZLfeV12GibahP51fv//2qkyRRoNEIa45srpFMqZwIIEzFbMgUASL3Ky8514GzzYNk1/ziRvkdy
kpLP1QSFPQHn55+nxABfYgakaYJXBz0+i2PhHOEXVJtqSHfT8gVE7gV4kbvKf/2I3+4dwjf61NTu
qJfbmCR//1argUX1pr/qnKCzut1I+FKG+nLWtCbbj6b9oDsCKn1mRvuiFAiP//49fysRXC9P7sUB
yYqR/PNHnS07MVfQEptCW3S3qzXTd+Ty9veLfD/wrxe5jtCj0DK+jeLljNB3peAiiimyizbWhl/T
NQLn29y0MUnP3y/3LYlXNeoRusGEKvSFb7NWbZ1ODv14dn2M2dzGdXjbzsb0BGkl/Ef0/R8fzMC2
gdqJ7O37jmGfTHVU2Z1yXf+7pbIAfERworMX1tX/Wsr7PpSisoBgXTcQyJi5Rf94k5Xl2CHZpas9
5zjY1KhNgnUEpTKmhO3AhqtthuHgIe9berWLabsjC9rRFYujPuerCds9DXnB/f27Vv/jK2BnVSEL
YkeXOv4ffyuicrq3mk3FVupL4Bix5cWzUgS22ah+txj9ex9Fr1FjR78S5Wp0bqdzF4t9yvqXVwhH
8zJlUYO5qLFBQkb8/98LzLUw5Xs9lr+radZYR3EgG+4FiAnP0BSazp0WGy7bDPD879/Ff9x3SJBR
KPFl8D/+bEWZPT5qMV5bUaR/yVCxZWZv7H+O3f3rMtrvJ0Y85KNsBNP6CkpUT0GEAtnP8Um47v/+
eb79tJKHlefnupBCtfzPIpU2geLhkQ4DmRluJ8prOYLfrMLXQbDx92t9+1B/XOt6Tv2fWsFShzNc
kPWaz0FRJSRfts6YvgPZFP8o/fz3lfTrVDDbUDiIf7+So6y9tbJ7GvBMHzCyY6SWow78YW2az79/
qOtf+ve44PoF4l+6Lg5plLp+v1SdJu1ipeAxAdqA/dJ/QOH/Vynxv34kqTN1gjHHuLb9f7+GNCfF
ynOuURraDP9Poa9bFRDZVqw141Ui8vfP9J/Xo9CrXkfnvw+ypmNcsf3fhigaaiR23c9+hKVTsT1r
5/8Iq/7j64N6zgmuX48WevO/f7Q+1kjwC2EHS3oY6HXO/3jrf/8oTIeD6tI1HLAUsP8I22oyK9Hm
WcogJuu+JTjXBN6FNygfMGFe//61/W838/d7gYvp12PhWnT89lIappajA5oEuxjzjej7fUjYXTrp
iaLYtWRS7Ful8lc5Jp6I3vRy/rKmAaxOAxVwTuYvMx17X9Pb2WetisySNTHXMV/CbP4qjeVfd9W3
0JJy3f/Nmv6oVTZaHqo1JenAvgJIGhc4UBHdh3NHxn4fdl9//3K+/RBcjegAXS03FVnwHz906syr
lSwTGWu01eGENdORftKQ/Ws45j9+BGI8g3qzSiZofxOjWdcyc6gOTjBkSrpdTbAniZyglFfFcIoq
RRsOog+Ll9VJwdEpjX5IHAUoT2NrB2uarkMuSgKBZKg2Ip4wbYsB8KEwgGpl/ZMyX0tOZcquFoju
zv/7l3QtKX47T5DtYo9TgRoAQvwzVkwsEKJRlnFI9oxpuk5YXktLZdzXqJTa1cvMMg20otJ7TE8y
9xYKQwctkbXvWO14X2CuegIsZ/pUxfNLrjpxSZdwcXYWwhlojl2mY2VT4lMxVcyDRnlJAjtBt49L
2d6Mg83CVtGZLqDuGudLulgfYz6199cJWroYMh7O/Wy8hI1RfzEF1TxWgwIYCLwe1ea52sw9sEVw
8avbjFrxAOMmB36UzbO3gOn2nD5MvhCcJF5YleuLSJ3kvsZj7SYQ459tSx5VqSc3cWIMX42ltv5k
Q5dkLCh8WyH+9oG2Ls86bsbGNXoYQKnE2nvTyroJUiLQk4NP5piYzj7raSusKWhuIMex9KNihTyq
OP1bXCigC8M5Fs+lNJtnjSHgS2GVBUDuXD8Js5de2KjLmy1H+y7K5uwIbk1/CvNugVA/yM+VldSU
cby8wRpjsOu1CmOHSWxtvUaJKbuSWUVBkwJkV+vc9sMRGLqWjom7ju0A767pioPWD1bm1bWlXKZ8
5Klbxy70TZlXhqeaSbJQFB3z+yG2n+NZfdONItnjMDMYaUgBPKtL54tJKXa94yQbCnHGKQHYf2wi
hXpVEw/l3oTY5s5ddO1/S+2cdVnM0umAcEekWrOJ4tC4oSX0RhqvHgHwrEGGF8UOEiPkRFis/DSp
4MrcZk4mIPPJ0HudA57J4YcNxnGoNXeoFaPwB1HrB7VWtrMB2HjqpvFQ6epnBZWIQucsX+MFQbhS
DtUxyWbfAJ5V78xCb99HWkHPaa+te8mP6o4VtVz8H3fYVdRdnlOecVet+LSj9nZewggYlSrjbmuB
aYz5g7XOVKSSpe+Ef3ZQ6l1y19GZNdzSFNqGKRB4mD3b+CDqz9D85GElzQ6G2KFkmyEfaTUNEEsm
76Q9IXUD3uzWtV49WvxY3OxYDndgqYx7MFf33Vqp56VJV4xDUOboitpUXfr5vkzKF11W4dVRBuw5
zidjZ6areYioET+3uUx3TYFXS18wywOtdd5gt1l+XozmgT3+iJ36a53UVXIpkD8l9mOj6sXOmg0n
6OcEhVrDAJS75i36hQKSe744H6EdrrtiXaedBS7IdMO+xcetIXrSE1Y2XIbAcnMjlLnHtZKspUdw
XhwyYY47tagz+KZlskmdUN1lTRWdmmk0gqJKpiAbtPrQLHg1WlvJd/k8yTtYyLHbWmGiuSXGBC8V
Y3eHn+xujVr1Y9EBoC+RqJ4YlHoWkEQBbE/zQbHGqvbygvqy2SRIoupksrxulfUWJ562RQN9ZzZK
eSeU1TB9gVrrbbSjz5Qmiwq/rYMSuIT9cAd18mqQp7J/ULVVf9Lxu70uet/9nGHRvHZ1J27hfy+3
Fogtf4Dlt2kSbmk8nNndwgvgNEaLtlfnsZeuNWrY3K2pf1QUo8JuZnWv0zAgwKgM5ZKqpJRrMSAN
6LP+lCl58hhORUbPLs5rT0Hysks5By5WOYPctpvj2vbKzxXGEaxsZhVGjp5o6qeDZU3pTg3bLwdr
vPQ6K68N5iiksS/YLnZcPU2iZwtI1UkPK3NyO8U524Uzu7rGU43zia7BNA9vQ18VJ4FvBwh/hDOV
wo2BXcNM7hqGMVaMFtpwgy9kfojjXr6buaYHujbjKjAxoRfoo1Ad1EHNSPYmmWjPgHH/6JoKc8VE
64M6vfVUDw6xSlX1qouPw8IUNLSBcYWu9xm/obsAxor4tHgokig3OfcHEy1O5bQAezmquE0VDAtc
sXyzKJ1fGrOx2jM6CJkz2KbTT+IT6BclhiatwrL/ZNMHVaGaCdXwErXSmSppdO1HrsSDV/VpNriZ
DNsbGaU/7LULX+30yvTLwyzfrjjtPIs5/MeUOi4lyrbuNmFmgo5CQ6zss84u75JpETddLFU2OrS2
eswXJmm8pczZmc3SRMso+Ezy1tFWdUsh/C4y8+gCG89GwZswmVaMFMBUySQjmk/Q2n2Y/8SsADxv
Scbxxzoblp+OtskQTlT7iVF0+1jaXbepkT+ApW+ub+4w2eZCs181u6cNmjZKe5zgz/8qRhu+Iwq0
EbhhAdLQjNsSUC6jlL7qrOsrY47xq8791HsQdtV9OcXjW9WXykarrCvMvXGigIowxc8Ur9CvadJv
pioyz+xiCxctxkIwMMnHFuThXWupE3Hm9DGkEtGqLMeLVMS0Rxgzv9eWvTBlgPtp6mISevSbAe/e
gzrLni8tVxMvAk1AmqGG5mlAUrId7KU3vGzKi9uwVTp8R53uBFO5xKkP5zkudqXmLOfJsWcvq231
LS3iBe1Tp2pnzcQDhT+Jlk5F67bByNtElxaUtI9hR/eSWWXZZ1h/wEKaGH7spwjLhXQ+E8dIvCxM
9daNjMU8MH01HLsxhSIbKcW+0LLlaLbqbRfTHNFotdApylXMoKUdgIznpQIwcmMMSCxMPKKYZTge
cxdIa4+nkp/8boQZ5POe7+77Om5OLeoOzlyjylwjpILO9k7+KuIKrlWW1JgEEUGaD8w9TjsZMUXh
mrPt3NRD1BwruNXntscCk66pItzJkY2vKkv5SP3DBNgcQ4spr20BMNrnMrp6+OIuzN8HIy+fNIHO
tY8Xyu1FWss7WqU8dXahbKjxFJuJQ9kzBtRnAk0VIwZD3Hpm1stAHdvUX2SuPCSmmQWWPTNwtDbF
w6po8GTDRXsy5paAoKzzgL1rgt9KsIWkDbLeZ07fB0Oj6GerChlNFsZcu5wWOmTb3lLdSgxlkMbx
kW6SyvxPCz+50Oe0YaaktU+oHglCUT0dlaH4UqgnPIy2k9+Eddb86BmKf+R92gacTfYFCC1GAWqJ
F6nF9n1ud9UHVHmiGaWpfUU2dG0trUzOuZVZrypaQrjrYxWkUs4+kcq0VezGeS4WAP1uNTXaGqhV
gmg3tw5KVDuPGMmp6VIH3gBwnSOas6oMilSrXlkYura8tWV4a4AN7vOMR9Yfr+hAL5UVjoMQaci9
MMoTbpXwxAjXfZymwzO+ntozwkZ/HmWpbKdiBkg+2nX9uBTcu7MFJlNTsupijtN4F66qs8VIobHC
Yx/pXbavJMD31WJQwK/HKXFNXRZupTvdC9ke0qfeLH0UfG+ogha/FTRT8nmWvzj705+qOZUvwDtl
0IArDKq6XNRD5tjwsS16UWhTyGCiwuCVYcHtNSvIxVbPSA82y6e6pcHVkoZsM2cJsZaWzZOFFOFg
CV5CPt2w5nGJ7PJ2kNa0RZBab9EyRR/9oA2eEuoQFHEv8KumCPHMKcfHa6FFiJbkMBCNn+B0Jjcw
5fUtXAKJIrIEMZ7iCugHLlLCW/Syrv0wUX76obUkPl6ziBtJZWrRTk7xGq2+bBX8Z0OnP6mjnt71
zWq8pVMY+5GtV37NKbAR0ol+DD3Y0iZc1DPT6NkWiNVHk4zWL5G0n9Y1NYK4fawXxvkzs/1JD3S6
4LNUPssw1885BjaUCIq1t80aJG677uq4gC5UQ/JMo9ras8Qh3/EH272LIRD8NbLrglmBxLJvS7NJ
L/jz5DNj6HsIidW2Iks8jEaJNWpACLK1zCxErA68sDKweUQlTs4U5o9e54zf0I7zqeyEe9kZqABM
44FAllPByRcPfZbuklOBwbehjTKmob2GDgo/F4SMmdEI1BnBxFAmNvSyhRrktSx132rkYHmYtJbX
KgnbypfWED6tbWEdstxUvcI0b01T3CuqU1KMkB3F8QqaeZ2gYAwsTvllE/VlRw5VlQwYqXp7XKyZ
qEMBTox3VX0kRam3GqHsdhKaeqp0MLR0IsnWwKXNO10X3dtVg80xlMjVuFOggR6AgOMuAPPOX0j7
mlqNs8hJs/e8zuSpNxaahI6RY2vDj5IzdBYvfjHrjc8wMrsRzTV1NUrZHwcbnKqrl+oHHGmcjNmo
A92OKt/q1PWRADL2ue3no4jiAVHVWvjXN9WtujjGXnfqNKiQjW9UgnDYsqyVaJY4q03xC6gwo3bz
ICuMMFYeoB4Yj0omjU20EtM5DcUPpf8ZtolDb3LWQ78fm2xD+It5zVDzH22+roFpJ91dJYcXpyzy
OxgT5m4cGZZJ9RX/yNKSGermELRmeEujEjg/pxC6r6puBC3/pK2DJEcbSOCfB7Fa3NRtFb0Yhqh2
C4LgF0x6IvI705m/0A9ZnyaPGMBRdI0bM1/vQS+NtxkrvuRphXXC5xodCVm4c5lpbDxYCYwXJN20
KaUxfzpJmQXJ4hxEN5AbCradVe6HGxo65aUXfXYTT7rzqIGLPbRZpNxx4iAVkRGNR9fpFHHAb2P+
SvP6Vzop1V5X0+k8S95WuLWVAp0XJu6in+yAfxpjKkWPZY1zdb8uxAuhTPrnqhTAgdEPXxeUk/Bd
5t29qnbJLel6zu5IIxDNVRL1hJl54oqHHngSj5g06x07GMh7SgCkE06XwFDF6I85AEYOwcqtoq7f
qgOtGMLMkucBWqqC3wirpb3ctwgAND9uVuvejMJ5P1lsGm16jeulS61vOiNLMMqtYiMmZ3hmNLjE
EltXrxVk3LeSYb6LprVkdcmQ/Vq0sQmv4dWNheFqDwkz/hry1mSru1Pc3iCBFU7c3k1Wd98xNRbw
fmtem6YuA7UtomBUG80zRTOh6SnapwQt3SZKNGDaq7EcnNKyeP/A+0ONnG956GMvqtbpPFV987NM
RnSPAwoEaTTMTE5x/Bh1g3E/tzUgbt6VN6lwGj+m/5f4dh63P20DqUaR2eKkQOC70Ne5WTryAaoX
BqiVrHnsesaIYhWGna6E8b1W1MahSpLya0r6BcHt1D9ocNbBFZfOIXbCYT80MR4MY1hzv58pe7t5
nba/IqV0tuGoma6TJPVPtRfjY03SmviMgfQtXpLYMgKxLiqk+r58x/bZZ14HQ3dfSmcjWIJ5sDOj
PChJtwie1LArMUXUuEhnWON9YsbvCHvwbtFgTe7yUcA1oZa/YXNx2IyLBnK/xFVoo/xxC+bojnZW
lrcdQxivmobP56oOiSukeJHh0EqH/b709H7zzTR1h7zFicxUsLWN4pppuVjA7on7+6XJH1HLLMzY
TJTZwtS3xoZ5JJJYBQ8UQ1eh8YBB7fq8N18EOLcGw0bbWVm5oto0P2RV4QPPrcZtcQ1GDispxTWz
z5QhoQDaDC9WWk3oLNHprEqWvSJGZ+MXgml7G1UlQl3b0G8nGpyewQjFBpsQaOSUcn9Y4WBSCuWa
hC3Pc7Kc6mI65pUTWPzA+qrwk4ePRsjJPOhWGzQD/itDYc6i6Z3smF6Px8boAd+EWn/qp/oxcpwb
ka/nimGq2yJR5SXSLd7NqoOf20ErpNW7pHrJ7Phdp5rAkCklwgxS/9TuiIL3JgEEd++6VWfnwZib
wyAJkabB8emY3WBgZqPZ/pE1eIEne+D1g6ZJSGJXTZcnraldlE0YOXMeziG5yRL9jrD5WVfKZ/zG
by16Rrebiy0B3SVTk3OmpjtUNa9N1e3MlYlG4i7qVBjBqpwk1o4uQ8+TRKy7LaA7eBN2kZylEAai
qR6NKWrpxJi2YwnMdahl7jdVKc9Zra4v0TDUx57sYGtGaXEzjOU9HeBdn9sHTegUB6xnsLOesVjy
bIv6bs3MgWFCpB211LfFRASzjp4Zg+DvYIKvqhk4Kgx21r8+Ww5wEkPjnSEdrItXqFJkyFukZ56a
hJ+VaWzWAUh5KJobIypzFs3DzSR4L4pGNb15hK7WjT90naKuQdoEp7rZrc0abbMqvce/PDAe3L21
S4MIPuKzMVGzYQDxwky9ZExlfGAh6ybRKKStuVgClmRu4PAfpDNWnqmpTA73y4LlwtlVS3VBTvVj
UaPzyqiyoqFzKh0HT9t8o9LC4DVGzrqul5GY3+VGgr5Lv7+X+VHpGmarLBwIYYwITsZmx3QhSnZV
e0UX/sJ+1H6dhi9bG665sjcaKS/YCkj8PE2nWseNYSdIk3W78WSh7NOVXGZ1ajD94erH/AW63vrJ
mx5na9lwdMbRXRmlH20rnswRca4TL5TEWrXzkpoaia1OBBUoV0qre1Qy8zPkJSFHeemX8MOMlh/X
4ogd8j6bMjrWGtFVkilPQ4ReA2Lz+zRikzOGk8gLXw+TZwDKHYJJdbtQNVj6q8xoHrYi7U6NzFDR
RC058HyLJvLdWsc3x6wJNDlm/CqfO6/JdIoHXf1RXr1UEZGu69gI63MljQLV6ufjxGDsdqya8a5m
QMqT63iADVzdTk6OtSjp0jNxd/kSloNiBWjprY2p5Nq215w1mFTRbAaRsG1a99ZptJzmJr2WH/uw
GgK1VN4Jld7MMtsNS7nPDVYHxpgjCnzrxeC/R3Mjircp8kEEReq5Ne29LpMHu0B4EVHVx6C6+r1i
vPWK9ZDM9c0IW02Es+VWWGUw6LH3diVBU9xh44BHzvKHaB59redoXJOHMbFe1Ho8po3xa9ZXRhu0
8nma1R/JoLwPc3sKAbMza+DpUcuBPpyySu5nM7wZBLkcDrSPfBUH5ts+eG9hbgv76z0y/FJx2pe5
c6nmOSj0ZLuYNfMu5kHpHMboTTwNpcJx1h0KIW64h00GqCh0Ot0OCjLeeXj61cT2ai7orNAAvVWi
VkJ7xmUyoKSJKdB2Inl1xlllqHiGnSF13APDrZGnka8XyqtqUKOrBTpfmTu9m1jyzsizT5RdgTI3
p1RZb9KB9H9VrlbDDrPB4hup9cnp0myZuH2p9OY0tuUz7/A9XYAHXn5EYfmypbX8yAF8k1rzj6yF
6VGn5s/iuiASWRMO+mbfxJQLcaMAMKZwQIJwqBY0EqZ9SlqLrgUsdx4bxse0+GGu7YO6ip1OnF7Y
PRjFbl+VCYU3FC7qGLMiwmiqZw1Zsgkj7VfSkyNEkzoEozZxoqj3xixVhsGn6YANa7yTUkQ7YUT9
kWpETktGf9HaQjmm3M+LVhjPRWurrHgwntp00c+E+3IzRuqBv9ER0v+LIhrO35jOdulQZ+4xuPY4
wjUD2SHd8EPeZZc6pxxjCPladk3kWzXHjZDVXT2toR8vCamBM7FiEbYQukVp+asjtlloj3cKBjDX
NOIxsEwe35VY3gN2r4GNHCu/U+zEa1Wl21jGwAT8VLR4yIbRT+2Jp4yVvm0+pnt6Y/cr39GGcXoZ
oN5+Fnp4LgyKC4b2yKBG4U2oRuk0rT/sSVwYwkkOayQvCO7wPOHG5gWFtKSMyHFR1CFtrQ4MgZ6i
rDPPQ76c7L46GQIkPfVMOhspornIdFiRNbYWsVxfWS+suKA1Ma3K1/KCZBet28JKMkU51svX1CtL
BtarJPbznlJaZuuW29Sxv+qaRUhJDdaa7EM+UYq0S/uMw+K2dHCWUaz7X/VcANj4Z6p2Gn8u3knH
WIN1jh872byQMWwHXBGeJavzLELqQWl/lLIGstyoF8ZletRWCwwCh/BjyjlMI3GaUB7n8TQHmSMq
5qaJFsc+Sr2lt/bMUkNMVhldMpMBHc3KVN5iONfdgbs4i1EYdtZZUfMXoS3lTukpzeRjUvmJ09mB
WSEOrjp5xnrumz3L53VttoC/rT1LsaqLEf7WXKi1hFi9fVWs1smYx/cxK8H+LdYQKAuzp3YjoLhw
t20zJXxt8+62W2Z2N6Ml9+3WFH6ixZpbw7X26nj4VQ95yr8eRZjvaAtZCbI6Rve2Se9MXqul+yyy
1FOhIGnDdtRtm8gi0svN+IHFCQKQNrvowvantuaRzh5jUVKZpzR3U+pzubUmPkBxBbOks5oHgiWM
oLVgZViiAx2oeQjo8DdXKW/TfMovWt+Pe1Npv3LBZHJtrQvoG97eSt7gWMG6VRnGU1Q3HKMie4kl
MSM7EG+zOmeb1QzvI5viN9OeFBeW216UFDg56RJT2sGq0fdrR42tomJ2hwpxQMPh2JrphoHuclti
7nX7EKkWD2BPPQsvGc34R8lDNKsomxT2PgpnFJ65GPfNmP+KYifflWOMw27RfjFOE9An80ctIuJu
ROILisA+/pHHkToS3gSiuoyFdBKSfPDtublr2UuPW8p9VEh/isF5WDp4gjOOirWjyTtOaICLlYTK
KX01N+5kTV7TpNN8HvR6PlYKOx+kgyxMdU/a1DUEiEBj9UKgJ5ooYrHOE3bWPl0689jKF9NEnqux
VYv5aKtlH0qp7YuhwQKItpkxZ21PSR1kujQDVe1vnXlfYXs56lQuykFb7pmwjE9rg6Upu07nTyPt
IPKwLlhlcukGVIwKxnOOVN5IqVMJr4y0aMv8HadYEj6U+Kq8eq6ofnRdi/stjC2TP53uycjKvbB7
ja2ZbBMWNXbCIsRK257SggmklX/Ab+bYOJUUB0dcHP3QRPrSLsO0I+pg8YZctNeSG7h+kxcllJzY
yBjtpriNUzvy8j5j5zYTIohLBuYnWzXPRk53XNCwFQsrPqWon4ga36iRP1mRc6o6zbnvC6U8hAVR
XtHULUS1yXJLp35mI2avduFFn/jwrSIN39bF5DEswDxbZ385rHrISHtLqEURbVA7YztuY6y/ijR7
tCnF+out/ZhN5T7pC/677DISht4Mtr5d24pqm0pTNfusdOmVq3JRpqeZ6V9XUjYcyYHmVvlQOzNy
Y1BEVZTwTLZbDaLCyGNJQ48S6qh1x3XEvDR/Uo85S73+mM0o28Wz/dSNXbtLk0T1mwnqxBJmt2Ik
8VSXu1IQQLZNc7tEc+o5q4mqBcdMG0IZVFZ+2wmbcuYS1xq82ez5ugynutqM7anA6eNVk1Ng0+Kw
lFFn7jMNqUtlFNZKOTch41LVT4rcAkOlGD4kfQ6XZJhR7JZNM6o5SiDpWAa9ibK4zKEcsJUwXq3l
hh/Gfcv60MI7ZAhJ8krtySyTeYuUSDsKIz8NpkSbiPEmwePrFbRCQHg8ViPBtcljN/DpRlGNwVgt
iSerkdiI4WVKosl9WsWKa8/8LRssH0KJnlV1ueVNebHbaSsdYpoMJ59XXbf+pJPtpJ34Fhsb7DpE
TKrWX3G0Yq9yPuyJn2/U1vAQmRFudJSiXVVfmMJNXG2RnH+wgq0167Zlil7KjG6m5eesiteSjp1f
dQ2fMTREYNeYW9VOzOAdplcyZXZruvqVPsOhrMvTvGKzK8P2Marsl0RiDjaS9Km39KdatEgpqdCE
8XtEwznAs3Q7XPsdi70qPp2Q0zKV9I0GVod8XpPTIbIYWmkUZEVdQp8cf/Uxihz6fIN+xLtF/U+H
H5NbIymOuavG2Nev8gZWHxqfGSIyCd26GZK+DiiCrjiXYwRuWlIw9dC0GU5OvXuw8uzDMllgq5Ss
f1GsZt2n9lz5jp1/2VO+b4aGfZWSLWGRq14jBn1fVzVrfekQnyvYLy64VXlSJHmJlS/t3Riny6O6
9Dc5H8Yr9YwklWqzsAzbw1U6ueESnsKsMfy5H4hNGKcQZc1YlvIVJXr5C2db+EtNr2pd2WrHTgHb
MYV1syEu48ZHUORRH6R7PVWxX6udsRUF2mXDZLx+pHuSqho/tJNUp9ZK9RP2TqqcZdVZ7rKajq9j
e/IlkT+RaT7YE5LXTh6LqRPELtm4nIdW36Rm+ChIi/DzjfqLClTpHCYT8wOdpXn56LDfNxrjFpyu
c+nQPFeuyGbqxD1N+V8jj9XeiJoDepXhMZbWZSAvfa4i2er4utAtovmTQS4kKZKJk82r+8bcZgbN
ZzliSO+AQO2TkK1CV4nQiuCAafkbGoehZeP0mZPxx5wbdJg7097MLC/mtMdQ+xL+1Pl1XvyiFJHh
/g9H57Uctw2F4SfiDMHOW27flVa92DccS5YJVoANLE+fb3OTZCaOI++SwDl/DZEDXFg/ITApS4d+
7l3oRtGYDdh0BN9TdNT+YmyViV2Ll9HtrauVjemmAwmiz1V6X7rmwxMZlz29hhGStdik5iCjxT/1
/Vo9r1MANdVgUpoHnjm/qtVLG62b3L3BadTVCgpTgzm8qCDF1Ghh6U9oZ3nz05SqW7f2nwEaC2De
PLiu2HHu40qk246m4Fe1VNFz7wRXR9IErEevuKMS/saC9qJkJYjMY9Z73XEdm/U+Gtbo02sWhopg
WUfsi3PzoQwMX5hX3mbKlgBhbjE88AWujz041H08o4AcpjA6N87q74V1sx9yjCcVyOrZzZYG6AjK
nz8yBYSQLuWPNwjzbfyqehm6FbYgZiSYcd69zvn/JzFNxLURl7Isw3s8cJqqRWJfs1l074ioxq8a
dpv+2iHeEtQxIiehLXW7Tn3Nm01MUyja9KUXtnNBrfGeW546FR1y7xAY/6AnhqUqs8sXaTvLKw9j
u1v5yRPp5uaD9AJ1rfCPsg1mzlBRETdQZ9nm9UtBTvgFbh0+FhHXpV4EoDZ38Tuav/tZ+/WmqFqH
YaGvzrqIJFeeN3ENN+uhlWW5r2V+0WntXuD1XEqkuWnqmOZPeh/+ZQU9Z0hzChDeNUVXQZdbW22J
KFlJ3wnknokg2sg+p0hR1+bFOKF5yO2BFs/Jq3ZTtxbII+G4DoEo6bicUgLqUVcV3ilKA8M/uhkt
sktWS9KBgyU8g6y5m0VQQp4Kww/XWdHvGKLthUyj8hj2Y3SK61Jspls4jtX0+Y/r5sid9OSA6kq5
jG9ZCZLAzhkkk5ObBMR64YzFsz/kfFKhyfm2o3lsN/XM4N20nIaYMev+rwsW/xr39FvuaULkd+sH
5BRhg2AsWuZlP4m03kubP8gmnzyxcoczvjwUS1HcPlp+NM7NdNumwtmV2PD7bbk44l84l02YoDDo
f490BP3JhrW+E53poVbgjbZlVP4dyUbpd1TzflB1ux5VY4N6rZp2WNc4xYES5XGDt7m8pI2fbtfU
FO+ZDG60jJMF4HaBvdCvrFBAVpQZN5Gh6qfxn/q1da4upT94dgGg0vXWWzi22ScSzbJM3BRcIo2z
60B36RU+lrlwvVm3l8B5HJe1+RQ+4MNxTKcYLe/Um4eRTtHX3rkxSaMYDW9Yg1RQtLcokigsxH0Q
TdNDWFr6GjjFHmTeu+vD1N72uiw2fIl/KbPt78DF1BeH+uR/WJ3/TW7QY4rHl+5En0inhk5fM4pq
o8dx3ZqlpgSbYmwMZggvO2hUroFf8B2khuh02dIE2T5Qmev/USn13n1MUgC68PXgkUU5e2NzmJGK
WZaMrk3bfRtXZvtiQuNiR2TsLcg2cG837N0OBuJI1zkl010MHw7soZe5fE9Rk71L4YwPBUqGT0ap
dDcHkToNw01bGLIK+MrP7ntY1rYNbQN2vEZvix/SkTE3OXfKGLQAgE7m3uPpW05g8vgTFQZaUPjy
rorSlJ5036N3hyph9/9/K6fxiuAhAD81Dn9I5FKUh3vbjD/apWrit/hGjQbKfBGqn36woYoM2seK
EQy5N28RvZNbjhD03tVi+Cyr9WSQLxBOby/dLhi6bBOqTD7Cq5XbauJcwp2cv9W+GROnlu2mjwYL
VUlB0engdhtg4PFch5LSHguGGAXn8D63VM8nAi3mkuQAM4eytu8YBczG2LStLrMqNjn6Io6becMz
nrQ+I7lrs7hHHEbIJecGJqrv3U+RY06WptnV9N2Byg3V0Q/jYbfYXn3PVObfVY1YdxGD0THto/Na
VgXZ8yPV3oaKw4ssq68SH+gDvv/os5oXlUyBRzY+WuT230zCwHnJYTziWD4FaQe55xf0mC8qfNJZ
VT+DXl9rxRS56/1mYLpdLhl928kQlE9VgSSMq2cJgt3Y8yBkRUa5oG+hbTK0X+0J787Q1Rf1qddW
89Bb5J9FtimpNy0eSAh0X8a8LpvtSjkheIxFcxmqgm5DC2Z1IG0AfmeVghB4ZvQ7l49DojeUU8Eb
YvOfAZmqTaR5SgTgxNbFhS4QP0/uM1cmin5uPOhYvZhLyBTygkSKkK3UDL9G04+MyVGdjF39yl0y
vMN02WdOnpxFXGAM1LSFbuqqOAvGmV99ir6xaZ1DYXiOx4hCU629N4fX7kk75sVpuvUAEatOsUDA
njvjd8tDk/d6fIyCuNpz2eCS8tAb5osZcKQXX9y9H+Q1lAmuhHYTOdUux9Own8qFiombNyjkmDmM
Ka/sUArsfiSq3AaZbG9X9mNPPt9Fxdr5vzuXC78gJGPu/Z1uwO86zBGERDQlOVIxPaP+gn+/83R5
mEL3rtakl4TM8vaQZltRTtSYF6l3ogs0G5OiMiIiVr3P4iQdzcSgGoc7EgWq7Whn5qrn+H40qF2B
hs+LnX3zhg2sx423M2l18ddBbxi35Y6JeIBnni16pBfaQBo7sk+wrdVbqqov9jj3cQ0skQTk4T+F
dTFfO1VXu3isGVYI79kWFIEfnIpLvity+3XI5i7b6pW67qIdnmO5OiRIFNbJXuRP0GH87pmmNjOe
kE2ErvyqQrCzlMlzzuYlIQ1hPpc2oHDAVPu/Bf3ghENxn5Xtgnq251AhnKP6E0rz1dKXe6Ygc72I
bnV/TUvNkJEORf/kOfF4BgKKSNdx832F/ixB+SGg4Hz9RCj9km0A6P920KCQ+nMIM+n3krXLKi/x
LBTFZcUK0xE6GFWAknyYwW0dFOHRxw20pUgONJxH+cRE4+Kgh0YyDBmgosVpCvJ0y5PJsNQRdFPH
6bMdU2efrujGC13femHz+WjbpY2oDFJNhy09TrliKbbdwtowRc8HUu/aQ2lVv2XH+FFai70zFY/D
mOaUC2HBuhuWnnS1BSzgppLpOGd9g/gSWFcPVCcnYqWrNRPSnGMukdaod413atP6VIlNymfclY3Z
zynhDonRirz8ziLqZGwvfW6Rs+HXP6MPGi6GuU1UFH2pym556UbO6Ujb4Z6gp3QbwoO3q0NtGCZD
P3Fy1sc+bR9EA7LT6aa46rwAEFWOeio7mDB/ytTOoYjm4K/hMfCGYNv2kb5nEJAnrhRKz2q6kKUY
H03TP6dr/pF6aDqQ6SO0yPzZ3RGBqS/FqqMn7dqs7H0cb7U35Nu4D38iHrDz7K/Fthxu523VtN9D
FcpLPAbgDA36/hKMycP44bnjDubl4g3FT5Q1xEVpPVLQ7Ih5580x33NRBvtQdZfMWvWmXOM9LeYB
xsOB0EZR3w6K0d21i1vd3ziT7TLM4o6knhgxo9XSaX7b/vqBxvdVPIIhD0nXDbz1qdThBnkoMoXW
BAeEeMDhesk+eYcIiWDC2TZBIYH/iAYQqUbSwDQ859aT0XZ1SWengyEssLYwM2kECO8muLmmiFnc
1spH/TXQC54Ei5UjIurYywOV5ve+lffbuLPuxjLmVhQ1TRD1FDcfK99JSGZvY8HOR1X8mPEcbtEc
wyY1ot318JVbE8v0N6aC+GGarVu+TTs3n5YTxjtHc3JlLXLerdOSeoJOnViHYILqXoef0rcMMHda
7gp+vo0aZf0JpKtPA2szeT3cHan0l1NFofojoiNrZ2V5c4gcrGJhPh1NK7+Xic2qDpby94BlBzyf
fDcEzqlH9TmfKrND1TCk6OhdrQVasSasmjtHd+0B2dpyUIU5tB0qBQtS/k+VeeOFHlNgzaj9yMQN
ytC5+w5aTtdxbHU7Cxz5jqyYheelyx7nslx/ZDqXt+2D0CkPbQGvnydfC5E9xWgIZif7zWUTHWZa
5ZNicrDXESWTz4nUYtjYOU63cSyR8VplPj1SDcspK+1m46x0mQJIghrEU5Yf07HIL4qItH2keAm5
aa3vpQ34LsMOmiKqSXO36y28nPjwLes5HGz3WJdZfeKcWo6yRXqaDTg9TK8FA7qsfgetgfRK604f
Rd/txeinCSVGEUF8/HjdXCWOsoZfM6r51+pGQAuZmSeKiIMr12n/Y3I7OGqXQIq4s/8y4K1fPNjj
XojMJ14kHh0uzUo9M6Cx6Zk5uicLtF0PruiQwBTZzZqSZRdG8d7bLkG2XqYwc/Zdk02XdKWBW2GG
/PasYhAPjPQBAWF223MfVRFya5E/KGWlpMRQgo6EvgBtF+4xCkFhrOYmpZYge12/gmwyPi9bB0xu
09cIRkibZEpeRT/dDWgH642Mh+BdI6h/Xzj/goTV90l5xtpWUeduelfrI3kZ/BakXD/wT/67qW06
A3RO730we/CJmelYzdfpN0Ors72BHhAlbb3n/ZyO1JGUyQqJDHxpfuLZGkGUIBuGcfoAsiF+ux2+
NcY5kTQ1aqXKlwbxoEEk5822uU7RTeMX2jX/mUJpl+onm4ckCcv695pyYjNQniTpCNFeKjQ7Cz97
QsS8eZ2qKf8urZGTb4a1aIb2EDdLepxnpiBBb/l2yZod0sr6KW/R98wGyU2k3GOJNnFrh+VIWmIF
2mLFw29yaT9ELxZMyeDMcsEvZsdteuZm/U4dCUXuRdWRDUHsuAxbjh0C0zOIWJpySMcUq3/K+1zf
ASkG+zLWGO+WoNlktns3G2jGzqTzJld4+OkpX75NkAEgZi4cZm8RL8QjEr9NfnNxqiZPaktaXBds
8vih/CdrrNG8WPmzdMrqHbJ5NxdRvKtcbYPauGrH94xyqu/AwdpewxTV/UPETHIiMz7HV8GPGZvx
w0KCdwxyBo2KHlvYa2+fK8u9oiVULzCPzCK+Vz67Oi7evTz7jmbhfXGMMLSY/r4l7vGA2e1V267Z
92lN5pNhJcjrwEIhJBCkhGvscxDw5FqFULtB26fBsZcjo8rZFbXZhpINscr7lpCrAEuIH1qvKgou
7oI6KVKT9xiseICIYnYPCICdrSqtRx0uf9klYDXiaIWaCaeNN2Hh8ctAwmf51i/f7vS/JlbmkpGZ
hxZjrZHedyMRY3SAw3s6gmk5GTPR30m/7z6J/FIMD7fMrmryxaMpalS1BWQSRFZ1aVtB0KnHvuL1
9puXS/MLxFImnuzk/9qhDSUl7cZr4SOnJkLQUSn/6obTL1yizsParPq9FvnnQB4Qw75/yYk239Ac
VFxUBIaAB3F97IpSJOjc3GRcgWHbBtOvmMZs382tOE1E/m2l2/vEP/SWk24sVaurisqLKVESq7LL
gJNtdRODYgEdCxoC6jB/F0ZN+3Ie+xqual3Og+rCdxRokE02qv/FiTFkDVlNUM3tiGiN+ESUWJA5
PY7PgXSqX2O77nLHHk7jykaNII0E4Gxi6SAh/rEC6wZwuOVfNXBPjSXdI2aU7BrKsNyJqVYQL3qc
fhasmvuoZQbVeVNfKleB2XoTwuFszR4cmeZnVSIBZpI+tfHwIQOQLD8SHh2B3V/Cvt0fGcvyJ1Vm
3nS1rhm/lFKbUMZhRsWDTxzcug7kLPnhwiow8WCxPV1aXZGKrI0f/mRzHuwNm8J+GFxxwK7anlOz
Vv/cmZiKIkRAUMyA1dDVTE17v9EocAKGyH7QdIgUJjxg7D8OroZ/DEm8W4w/7u0GyjPtlQ1dR4pR
IpwKdzf09TGPF/VoZY7hQeEyyXrsJGs3iYNz26OaAiDWdJxsRDtI+OW48g5dWwynrvfjs7gddcSL
vSp7UFzAUJvSQnHiksaW70bdLb/yznULUCGGVROGVYrxrGBpd9qYLrIyi+9JRgvvGHdpwF7Nm2pV
uIMCKg+NXOp3cmnQpQzcR/8KK2WRbLh2k8EKED6sRJ2B+ASJA06+G2vfZ67qmI5ssg1+dw2Tp+nQ
KqAII6u0q7t7TEQw9/HCNOpHwx2AKU+o60LmS/92fIbWm5ZZ84ZPGiZ68MvL4OWwGrxZeeK1JG3x
IMIcxf54VYSVXkbA82NvKkgofk7vQmaa3vkD1XFTPaWbfqnqN5agnOy9tuIGj8ojfels5BTs3SHI
HA7g0tUW5Ue2lVl4VDcGl7IzYhrdDgmAvzAfVuoRZT6KYc6/nW3Zl8DJH9vQQogncV5mEvbD9LA0
SYcQihtg0vMT7QB5d57mWT4qzZ1odYPErxnUr447NpciRFwRhm1xWtqu3TZ5hAZqAWki8Fc2x8kr
3GsWe/6mniAwLEoxT05U2ReJZevITFTueM2iXyuTFex7FmXbiNz3nV8a70Au7ZKAUDnHUbMGxSFU
uiNluuIXif6WgAlJUKXDoQgYaFRQy2YT+RwjmS/jA9c9F6vlkgNrerGNObC5SUZQyEYP8Z+iDTfr
MmkQVyxyZMh0TxV24/Oqibg3S7teapGGCK61vVukM7+sfWcfqtB/46VOz9BzuJ6bInjr0Ueepzie
jkVfnyTdJbsZTffGwUCyHZSLBcv5Y4niqWDyZFWN53OLIzjJp/qdiECa86w+Zm8YGXbQ9NbnsQEu
3yDAwF3LVvDo0vD3EGT9Hx1CDvaFA4dGHllmh6qG+iNKktUOXSxlpJzpFhpsz4zuQ+wMLlzsUDKy
6Er9BpnxtvzUQHJFJX41Q+6T7uhkzUEAqO/cqFieF6HEbcJywVIkOhjtKGwutTUk4OnpiyCpC4vt
EPzpWhtSJi7y6KFCcI/S0PtaSSCEWO1QI+FeXf263bU+hhnU36dyNtS3KMGyfhMAIxFuAf59PU9M
Cx2utjPFcoy4y7zC+buLc9Zjc2tMxGzt8RuHiYzqmywNlvuEdMF9mkf0FTz8BElYjf+3DGsryf1o
3OP+9U62X7r3pgei74J1ZB2i7SIp5VzeYZOBPR6ieLwrrIgPdBkMhCQdBNdoEB6dNj2fYBQXHhUZ
eIPaNIg/S2Nn/waezruydZiWm9DvEK4jppBBh+3TMlAKvi/upqa7XyekEXH0m6l2enZBdBOcMesb
nL1g8pN4NRrLbp+ytB1+ssmMB2TR+YctlHXyQ+Jn1kk+auqR/0+ba/AVar3HVCE/DdgyDphohh9O
sYD8Y3OO781IBtu+jfjBdyqLpnuDa2mHq6KMkmB0nvDu5S5a1GBdD5Kx82RLD1tmSgQH9imNgdJ2
OoI1faBp1/odOn559uoSN21P1l2hOvxM9epd3XKi+4TYy72VVS0RCSGyF9HxNTbKRuJkD0xzGQT5
tZFjBgqRVQBqEWrYDK3SzfgNkbZ+V71rjmPjN1YSDBZarVn6K9qX0AoOaWSV/cbwt/t2dJqNyNoF
pk+cQJ1g8RYkbDrNvG2Q5evvXtfLUzF7w8b0GQjR4rBpxHLeBrMa9k7mUObguU56jUfVvUrEp/HB
D06hljradAhDDrQZmUuT9ggHjXLr53ZEfRYo295nnakOzsiuFJQZ978TSfzQNhoPATKwJeW2AwsO
GAhdZ6w/y8C9caMuoiuNFyMe8ZmZfuZmCboiqftIfetGmXOBEu9xIoqC5yszD7JgH2inwN8DmX2t
fIp7n1iVzRwF4oDGyb7P5tF+AF4MDk5TpdUW8S/qvqB2rvAT02fIqk2A+zoRz8D93CCq++MqElU7
Fs4+CRqn4VMvY5z8EtnK3tGF4hPMHbwGOvM3U9tV72mQTt1JwzV/x5kMv1zP9PlWOyP60CYv7gtv
XZ+n1UXvSBxt8RZncX3ha+Z/AG0bvE9EGL46fYqvEBD7YwnsAB28RkjqAToTpotiZwV3/zBp2D13
lXgK29TawjgdaLYjES4uqvvZ1YGbIP9VT3PHR9DaCC2LtKmeTeOVx2JEU0/yrzgF9UiKbEtgLAYe
JwmQw/5jG4RYb6LHsOrMna0jovMJAVdXbj4bALTNTnLShB1gdr2EAXgY1laqD0MTvKCJHrmvfblF
8/xpuyo42kU0Hk0kwdH5rkiumRCulH63ZUQpuUxMfbIGFSdhg3KImEwWjhYboufnWMvMTYFwEyR4
pA0AVkdf41JwIyjwVPDYP3k8633FHZksGnV7hYyJjwINP9GRaBVWUkiUikBoUgwBlijPvs1qi8ew
uTq+tW7qqFPXBaRMb8Bs4kO12kRa9jbPkGqjd7dr31UwSCzNQ232VoNqqW/ZGNDj9p/A3NUnwUYQ
dXzV+bcXFerbNcBWB892fH7VEEXXOXLN22LLJ5KRsccz1WWYE7HLs4N6NzlityInJum1bBzG7MEj
EUApbIi5tRw7JCvbPHeqozWvJtyNbTW+kcN7yrhs4UWyt2UVetvNbIJakBMV4JG7meIIcQ/ccgdN
2HgUvgz+XqulExsPufRXibv5PltYSGwLXw4/t0SPtgS/C9nbJAsIgkJ7gL5x5tsYVvmDixrHqxpI
0EAuMwSgmWjDWk57ycDbVIN7XmYPjqYr7mGF11MQozvIbEKJCIYPD26l10/ci396CNhX2cubz3e1
FCB2VV9G28beasLm2FkpecQtsSJuXaEMkUTdigIKipC7nAl5xC5l2TUywzL3xLm324YbKHRq0vD9
/g8++DEJJoyirQOWEI0+K3M5SsjbcIEYXewDMSJv0+jNW3z03aPbibsRkWIi6x41nFJYK5BDGuJN
/GWDPmJ4WPGW7/jX6yFsLJUmru6bt4q8CkBqLvuma9b3cLHnJzp5pkfbVM8hi/SmVcQHl6mDjZ9s
3l1ZGCJFuzi8j0tcAa5aUYFl6yqf48bnIlFe9Yf70DmM05qfwiIUuBKz9qFHGR6jmoJ1VmkLfV6J
CSlWY/vMvEYhhJJaP0tpmQOiDCwp4FC01RWdPjBuofpzxbxxK4emau30h2CsX1i1lmtRxQRtMzMT
+znALUbO9OGTo/CGLDG+X2KKuetV1ds0m5vHqCu+BjGZhxL09+L1VHe0ulfMw548AHmgvZdkUUQ5
MUcRm2+CHQj3sOQumToS9LDx+EgPABS659pHB6ILZ91EFD7zMdX1Q17J0oF3s5qveezItu7wx4vB
MDOEkfohCL5N0eWxpELYW7y1aEtI6J5jcXbmyNpNgSY8MWs0np65jfx/AWUGr1gGbjDx4n8WaaET
vFXjCbybvVtU/tskkYSxgcs13LSL7YNML91pnJptTbvSppiCDz0iNcosjQXMhTbGxTExyczztI9Z
N2c/FU+qEzk0vF/xJYQDO3w0Os6mRnSJrUZlR1X5f6RL/9KIZvs+t9y/hWf773Xbyd08jbRbsUs9
+IT2Qj1UKCWVeW/AdnaGdFzUf1F/8Up/OWeRBhpqlgFNMnoVahne2fL6R97z7zwPyoeSQJt/Rb+k
74Ebqz9B2rzPaD7A3VK2sgDr+UAB6llAih+GcU5c1wE3WMhRnNiOELNjo/DTR0TjwaaCqGC/qghP
c5CI+CTqfJOzhkAvRbiS+QYkZsh34YTgCQhuTYbbFRMQy7pLdQzIEak3LSLn2E/jUwvwtyMCo3ks
AzVTEUGfpgb3vSGmgiGkQzhCunt1tDuiN7p4eG/U5H75qMOARrgg+hgRasNfvlbit45wM+/S4ECk
dBIEsLwLVp+oVxDK1xsqe7Y7Nz4WIPxnjrFgX5COva/RZJyIV+lOKF3BBVLKni4QjPojhKo8tlbp
7SWDyE4UGiOkeZKoQ5O0wmDSqhsSqRWIiqX5DlovDB5Eu+Q7YudXHHMdFp8ZmYNtSMDI26HCbrBg
ffI9VMErgV5lonDC080+nlVB70IRePW3Zm/c+MsQva3zED5WxC8jiAzGa668YitBPI7RRGoxHq70
nnSMY6mHgKQVgnYO8Ay8B/yImxGytdwt08j6A8tvv5k+nF+ChrE38dTtOzVz+1Bi9nhYbXUmYVwA
gLDf8Lva2wrHzxYIoPk0A9kNsUbPOsxLd/Xw+W9IE+sp8DJ4xOToA+xl8y9mwnwnRlDfaSiLH9be
5zyY8GaA211WiUo50ZIkGs9FRRHn3r/BsxHWC8SVAPmAG2jxzvWIAlTX8i2qeoRZkEHJHGqSq6fc
f5C6HZ9dFHhbTA/5oYncq7N68gmQlgscVtbfTZ72r35ZR6fewXeMadPdqjSbtooEUxG2IwQFA3ie
0jZghpIw9rxF+sm4uhEBBs0hV1DYANO7zOJjTi0KDiDt7V02kYFi0Xi8C22PLyz1FyY0b3r1Ck7s
2Fp9mLZbkoWMo2vmWv5n2/nFzu9JjkZih18e7YT9QQWZW19zhq2PPAuZxEWP+C/4Zmx2t31KPLVZ
+RbxUsHkly3jfqH/BKjiHxgPzTklTgsrof6nsVBjT7duChBeaw0qQ4RfePbL4bUxji/Rgiscqqmd
wn7n7dsc+OUxJcnghZ4jCKR47M49tO2KQT9iuSP5G7smojVAM2AkTOiNNR2EICa7caJmTgDzTLfv
y9n/XFUI0ttBbHyv2ALxdoiW+bVzsVa4nB8hMTFG/CuIQ9/8HwbRxuB9YzzNf2qipF/aos9ZxHqb
2O5F405NHEKxXrSDUKHow+XDqUyIqRhnZ1+515qwtH1eVU8KxusY1UAybSTFoSCI6rmt7fXFJSFk
7ztBvs+zHl3cHAzivkEL+oD0Lkxin5xDy8XmNBs5Hgqrfs25aW6cHVhaslpD8GsV7Yj/XrrlW0DC
64XBM/RvMVdK7lTUyTkhhA8Zs0yD5p55AVcLg1sGQfyQUWOR0H2cHVbyODCHYGTqCQXcuTl36QAl
cazBIMmiGz9VGxKyAyRApG8J/YZCpfmWqHve8zHtPyo4viMNdhkL4MLIP8XToyjwzAlvgabqi+6K
k2U8UKgxb6exV7+Nb4fPYTQp/pgm6Db0aNzuxb4/O1Y5YAsjIOjOQwl6CcZFX9zUsQ5EaTkn+L6b
4lDcFM2tbPZjPTY/qW8X30MW5GIfVZa8BLadnlsUm1vPTv9K1QVHh+pOfp2Ee64GBR4bwiHYblpv
J9E9Shx+f3i5M9DHVu3gqjoShRHF0vkxkhHvLlkeHbV9C1i3UOQd8xsd6SxhcGJpcUqzVynzFZbG
J/q/9AZrX5kQx4Wtc+2AABjFKABJTJXbv7p1JV1MWy/Y7ae9iFWx9dAlqISofHMifm3cp7MpHwhv
dHkf5qG79rpzLsPqQlCblHkm6jHLRY331VfevQnLf5CdeGMD3Ig2saTX2u1/hDXPby6/3auA7HnM
JyyfSdMsF/DJEEQUB+tlyKLxksKOPEKJiZ0qRHXUVob5uhoKgSGwb+NfbSzkxdQOq8ESEfo0kQVk
Gp7tVE0UPbij93tG/ogLmvHwrxbCPCE/r66ugFTj47sZDnEyRIGXE83Qe2TPwxww8Jr9lA7Lu8WI
t8PXdinzum2PTdXVe6IA8+dhFM3RCQMEcIHTRGTyyBkHORTjVvSL/B66If1R6c2j4iKrSGZHHHWe
h+8z0RPP/JL0GK8DvUICjvDJsUPv2Bo4sSDO7QfqD2Pi+0FcU9iYJcbzzauETMSp/bdQzNHHAjuR
VBD59HSgSn3Ng9hjVHLG5m+IEOLQB0xJEPhflbL/erZxv7tYlw9pXZdXX/fLKW1veJbrorBAPdfn
SCxpW8yQJHLkgeq3dU0oUVhh1Sgzgpv0zHy+RdYxUyYyzFg3e0s0+4IkpunQalD7C0koYCSW3UQ0
CQne38pGJD7oyt1bgvFqwzZgvRkp5JGNX5O45qOgIQXzRg7Xu6DW49GJxYSoOy+q4WRiPDmPeevF
f+kMzT2AgF4XB7cnQjGB/q7nXdNpmoOEFfwGsiLfR8drv0nD1b2L3NE9DJ3OBKwRCU4OxTRcOJ3z
WcZN+ujVgjVmzu79rFwBShC6Be4wHy0pKPSYLSt7pRu12go9i5dQoXSYbwYfHfkWPlKSKyOrn9D+
pw8D/PJhGrL0b9eY7KcX9QkH1XomegYVQEqDnD0jrJ+YLFN8VZChOz2hRyStpW6OxPoEFFRU699+
hUaFNwOattr1sXAruautPD4QxPdeDwNnARWq23Gwsw+bTLt7Ma45/sUhPPeqIYGE8/tQr/nbTAQg
rvjuJnNcwvusa/xtPMXhQ9w4kIpTfPYySY1XUaUYYDQWkVGGt5OvvCM0R79OzSifI017TT8V/1F2
JruRKusWfpWrO0ciAghgmg2ZaWe6d7nsCaqyq+j7nqc/H3u0nbZs7cGRtk6pigSCaP5/rW9R0TR5
hPA00pOVNDEPKKcQ2TZ2uK3jxn91IEXudTB2hz5hbhl0o9vTsQP1SaDasx77yKoT0k/LbE5uIfM1
h0BkzZ2eudlTrtD9GXpW/DSBgTwbfdvvTRrDbxN2mYuxcwik6EaIpymLwyYIY7mqaDmv5zx2WdSA
FAIgfRox42iCNdxIKPgqeyo2ePWjNQ1w7VHQWDuior4mW7q47HXzoYvq4Bqyh33qTBKZ1j619JVa
vBjJlMbXRFxkt74jsycu8OCa8EjqEocDO7/pjjQ69chXd28S9eGVeX9nJXN3OU7S/jn1M6MdMwT+
ocpCpkdZWbzE4zhu6G6nd1aMN3jNMbTB8jsRZZoZkCiaBqZXbOmh11Mr8FD1PXVwrn6GCYeEFAoL
MkUgGUWa30+hYRziUC4i4NAX+MCjW3QKIQdipXmt6XTrcNIyRQ5HdZdXvn9TmEp6lcDXRm3UvjAt
NGFC6dFuiMERpJXho1pGQMYEZgHS6R7Q4zjUEKLhpzbGVOYI8uvSrSib5jcSDVrSsazNB1Gbdr2a
YGFlBCEE5jNALXWsw8WbWyKn5uRDAZfQmybOTU8xnA3MXw6OtBGy1fQYM5V6rT7gyjH6LL/JcMvc
oNmIb3vMG14dM1LqNCJtxVIRUl5Usa03wGYhrKPV221VB+hw4wzauW/JCoj/P6LOOB1+aQagK+rL
hyYSg74tWg20KcKM/qqcunkXzMUTek1i5X0r3c/G3FxMbWBxrB6sa+YffQMpatjafSs3lBebdRoh
3Mcj01GowfTggYEUO5JJITsb9UwDPEmM8ODX+WU2UzNHUsY3r0fhWh90/8i2yT+OGROfZlMMczJ3
PZQ6vpEm20WpjNZFJoKnuTLndaPMeK/aYFiRmtSiUIi0h2iuqgcCElAtRdaE+z10IYkCTv7jqL5a
F2Grv4KA0TZx58Y/28xVOzuykj/SMGkloFxvHyeNM/EKaFkp2IE2/kWeQJSYJ5V6xIrts86BrUfK
EL03mXhAMdGjsJc1bwImvns/oLy9tgRbFWVTfkCCXgD3i42m3dTZUG4FxGXqtxVRqUFpmDy4KT7w
p1ulTRkbLOpINNGcKObDoEVzIVw1vYRjYR9ozuJr0NrOXKUBfdqMOseb34zxlUWz8zgi5jmZppa+
pcNSTuCJvwQlvVIYoRxBTG0yTxghzSdMsASVOYbtP0q/mJi0Te0W2QzVLpSki7l9RDyWJ/5tFw3i
2AxVtWjyDGBSKSUBWDa9Mx4nbQSLpgfqMatxk8OeCEH6OGbCemzM3S2LMiABYS32yNHpuldsxsNj
PmZ4CocsssVK2BStM5cQLBZs1/wd2xK7ZDAnv8x2to60rmJchHV40ZemsR/qsIFzFFITbfO6NTzc
W8bLgMD2mdK5v7O0Ebg+y/8VljpampD7kls3gaDaSzSwQZ89xrow2ZpNMZiZ6KF3TdfDdI1gv0d4
sLNRYhy0OR6RU7tTc2DjhbPFlzixDFa/APwPVuQsT4FJ4rmXiSISNJz96VEP4cRTF6P1PIxAxuhO
DmsaeuWPNCixSROCFt92tp1YAGD8+IZ0uRkpHeZAncoO5rw+2vPFmwxA9Ei7ZiLWqk1clqskJh8R
cABg6jxK5jeydflNXcIkxOlg3Ngd/JmtZo3WAzDN1wjZD4Bu2g9Y3d2HKK+MK9qnkbUqcQBOG6ux
hkfXYfviOlMCiqFYiJ1+EpY4jnJnKftemVGCnKzJPbK6YmwT0QBcRQZ4J0aljbc1Bq5isTpGvwE0
DSdWd8TRCDrqPUFgzHFyhNjVBUW5i5tgeLOgJdIPppJOwVq0lHniMv3j+BQaWr8iqlPy4R3GucKy
SP2KToDj9utGwvXA6EvPpELQP2ai2YiqfNZqVgIKLC9BjAgU0fywjkJAdSEJRWw3LAPFm2pQ1Qeh
dG/U1IcX6BCmPd9ks8ls5hCNZfmumzMYxDAcdkZQ0fZkc/YA+ob+FcJVFI1EdcebwSmiY0+LeGPR
6Y/ZYM8w68fK9oa8tSOvm+TzEGA3hi7soDDDnpw2dXuFfVyeUl1/jEtV7gdbhNd11ev8Va6UjUOO
4b01jR01FILmLHKpdFvRdFYibH7M3QShIq20HbJU/V4Z1XAPyL+8T0F23HM68F989jDPNPYg2Rpj
/+D05LhK9gGrUGPfTWVjXATBOMlFV9BmmAqxw1+EnoRz/ym3R+1qGlEQryjxRtezmM3d1E3BTm/G
4TrQW87OWR8Zv8LEAfLW5RtUWzBC/Ljf92MeJit4xjpqnwZwdFiMK8xY5nXV1NMxifLLLvXttSna
Zo2EOvBmbhUpRIfWtrWgrSZIRaFPY7nqly2IpOf9UKNbOmD0ULvKjcajDhTH4lACpy5ME/vnSGzk
fmKzDz6RnNcsaAX1Qkn5q51OWoOQv6jAHwvl/7SV+UNRsbibwvJl6vGg0xXpD22Tx1TXCiK+GMKV
B5uhWdN51B4cygM/aT/Dy+HozkbDNy8CkB+beTl+aSEbu240L+DI3LLsUP1qDA7nbrtAt7WM7tGy
B08EPftaYPOXyEA3o1v1d7o2w6gjhTY/RAZNj3loU68zOd1S2OgJNA0ANne4qKKszgpKOb7zUvrV
HdqhclXOUw5DjXLkimH7aE8MhiqvVknd7RH+XVcDGYBzDsVGmXIV9bNcpY2tHwi1f43KYDxyPKr4
OFjGpaun131i0oN21FQjeQim8dquAWQZWRPdVaMkmY79cx4XyR4yeS5pPVdU7GffhS5iY78iAtMJ
fmezcR9xQGQGRCWh2bZt4RkO2l82q+CBOL7gT9e6zwRPuFi6qMpiBF9gSSqD3YYQu7qq9CqhMEt9
v59j7cZRhdrBDsTyAIjuOBQUIFdDWnH4a/TeAzRt3HCaRAkwBnCirWy+Cig1A8ieNmXm9zSLw+Ku
QKQBRXaBeKZTidEWi1rui3LXF6xJqKT4q6gozF002cNJIGXzUCYA+51aKPpZHTs/LGiZD7Pb1LQ/
kKEnsXYV8o9dUrHqXnLUbjeI6gClJnTN9UKGP9gvlkSCICG2A1z+eh+J66Cc479lZvRbzMQ9TiWh
rTXs/Ii2uueyGnZMewYxH+VTneGlSDi3rQoAKGvfsm1yFEVqPNpjqtPRTHFUQELqAKPrznNiUv1T
UXgRhV10OblV/rNwFucxm1qsDp0RnhJzemBqji6sgpbGGvouawQpCNsMbBjl2GKCZc8mGL0LxmzT
TJZPNNXQ2OFfeSVHaUYiU6sdJcISHRj/eavEEG3xcLQ/kqqNH/EjUdfphJJrTDZIxQ3Ige6cO0u7
566t0S7khg6IOjDptQtXu+uxCKVaDfKBQuqVrLE41IYWv8asUCuOOfHaWJpovQnnZ6VUIbJ1b1nt
nrCJ9Bjpvs6smrKz6+2KriTmcf6tHLNxAN/Jt6sftE3m6wkH5zqWY+CVALKzFOBJ1ufTYxNPww+0
B9gfZD8rQB79uJ0FZSM2v0FCV25Kb0dlFljUsLBWqoTh7A4R+7RhQAWXlqmGhg44QRoq4EZRUlCZ
wUn+XGMeJcFVzt1d09Ln6CCn5FUL4srWjGuqdP62sHqLXlZKhyXWlXZtOqCZZ3cmjsNw7jS0AZjN
kWnk2161i9VIj6wLIxb+bQMKhnQF866pZkROelJTsbHKwN/bmUC2ZwS9QSKWsl7ZYTdbbAgOIkX0
UV5A9/1t6GmIszHt8da5s5c3aXSMWP2vJZ8MoFMm87sCNMMdvWbYwknnXEcy5x0Eo//CDibcp508
BE1CRSHSnXVbm28GKsV1GA76FTyJcml+z2B1+0bDD9tiZSqDSRxbNTWXYZb9RbwLLD6xDeDHjfqV
2fVwEIY77hOQpNt8VOn1mOHuqUUHBNqd3qysS/eugbM9ZCJgtsYYXVKUvfaR+jLVz3wgw2ST+8xZ
dysCUzwRcjV4WVWIA2tJfOJUa92PsREdIefY+3SQA7FRTQCu234bE5Oqw5y18iVRUXDMl2SKRqAH
xtaHD6Ot6kPrQlHk1Vb36Uh4hXAzJPhT1/0tlPxj2Y5J347t3CokwnQ3mSh4V7lTmqdZtvGN6hCn
DEvzajCqet33qdyruicNhNDT+wTkihepaDmfoP5b4d1Fd0NP9sjJpHvu+GQ2Jt7YR1UT2YCaUbP3
AXQmbzH1bHV3bD1q4v6VjskipRlrVZf1QC+208vy0uSjGRclLew8zNPprk9NnBIYFCMLBSM1HRSd
cMw9qfn+sbPgHCwcje7BQbtAHknoLxCiUbd2VObEjwHL2S1qABPxZSmt6yag/bWmADWFO9B/4hfu
+KV0rBp3K+oGo0gGO67opxmERGU9JilRdEVuxJdUcmnYd6NxV07x+IAQ2H6e6jRm8mvyw9Lu2pSG
ROKAi+Fan63ypm5i/a2WlrM3MprtVUyZfh07orumgVo+VU6Gt3u0qvwSxCXGp5hTVESm4dL+PDUW
uL1/PP5l0LOrocg6SHYwafFdws4nkU26S9SqJSXRTUqdJfm4Yx1hOaOKggHY5MSSuxsncOz/HuEl
pGW7OmPLVgyq//+/f4eFQYq1J2s5YqJYsfYppLhtjRr5OCWx+OZSyz/1PrbJpp7E8dsgeAcE9FlG
1ACbAJ8fhh4Z3JeAOFf6fPSrcRNrxobGhfd1xs/Hx/f+asuf/ysFTYw6kQHoREkmHu6Ag5tr6jXu
NwleH7Kd0I1I8G4k55B+RQvg/UVY+M2K9hu3RCGif8smto4a4DrqhQYSsgRL+Nd3tfyD58/Qcl2L
er7LHlSdRVwiESDBthc4Mktj3CpRuftqGFDEuk2y+/pSn90bO1iTHDRDSdM4e12olXpiWyYb+kt8
Efra7KVscS/5cP8aflys2OXeNqayDl9f9pP8UMS8jqU7FsNSKvMs6a3rFMo7yTj02Us1jnPQh/oK
B9lFz7EniJJXH7RcrRUbYki+ueXPRui/L32WZwdpmbUH4uhWjY9ZYK9JGwVd8IjAa8MJ85tXKT97
l7YrXMumRbfkUL4fPIERVhVZUvZWpIraHHici1oP02dnQdc1RDu91kGvvfS5MilqOw816u2VUxrG
HQWA7ndkq/JpSIYLmjkatLSKTYgzoaAoreR2NlrVeS5dHw7/NdVszJM5W2zYXhIsBl42Xf/mW/jk
dmys2I6hdNLZ3PNvYfYLH0lMrLbknag1lpcbxFnpgQT2+ZuJ5EPGGQODCQQXKJECOp229w+ONb2o
SsqD2yog/rQtQYqXGOqSxQtACkL9zYsSH6/n6HzbULhMgtw+3FnHUR2CjGttQYtNHsFKnObWiKk3
7Yr4Ha8ToIXWxrrdNftvvoVPriwc16C1yKlTSf3scxdDwoJlE+XokuXlYUyNTlHedB4k5PHedKlb
Fy6pjjTRq0vsLtZeFvRZCxtSh4HGbUOdDktexBsP6+I000V/+/oXfvxinOUtLFHGJnP7eYxaMc7Y
/+bAZ32Wwx9qfMU6TfrqBtiKc6O3QLLoyafffKYfR5pjSJqXgmGAa9w9+3BshJFUTFhIyqStvGaA
lNWRFyBIern4+vY+ef6GITi1EmNhSfKM34+0LG+bMZhNLB6l8ycNOYtVUXJpD9jk+nL+Zub77La4
jOs4ymBwn0+4YYLp1k7JaMzM5KkZfGL7cLMoHXnt13f1YWZXliIN2lUGOa7uh5zLJCMAAfo9TS5Z
vcpxfK2Xmqm+Vk1OEW3gtCi+ueKHW0PKZrJgCeWyovDJvn+OpHmZEXEbaqsstA04CqI2fZ7R1W//
851xHfI7HaKEPy6P8yhxPnSz2hb6IjQnBgwNp9lRQ86bhNj6cuXq+Xe5uKZl8vPfrcqKTCbylfQl
5xGhwdm6oQNFLYH14+HwI3flGgEMB4XoKRrn4lGJqICqXPvI46s3Pxub63E2EFzpXfE6TI32018y
cCafJkSYhiDUjX6+cWKrPVhj2nJWlhHNxRy76MK4jYrpKSyQTEFij06hFuCcT7pUvJTJpN3MpvI5
Ytflm1bXiB0aFLVpVME+DoY03nZCw0dhERKObxcPmnYp9aYgXw6DpLYmzzW+af0ccERpBM7rPNsY
St0BxReFX/F7tFBbmUnWLW1faJxltUA9DbAlBXEMawxkIDZK33EPDueP1yCJ/Q0Y2eTKp5R+M+WT
cx0WnDEFXrAtiTJIFjDgUcusDGsBOwXPTN7ajqYZ+Ge/9EKFMCa3SuGpTPdPbjTo6ApkurFkiYp0
am8qhMKvJLhxccG+3EzUZR7gzeYpk+Oo96PXOQRWjSYP2fGxhbLIrmQ6edD3ySqsphCpNj0rZE2I
xX0Rn5YzzMqAwgKmY2HVlxZIpqqQdwBvrnAc7IbBHx4Nf3B2GcCtdVQtKoEpbzxsZqcSp/UuQxSx
SWyiykAi+RxnY7qJuO/qSPsRmn6/JygXCxQsgHVhoYeTsiXwzTLQ9S/MVxR21pWD8vZ2nGvx1MuR
QDQh2SNnxm+0FuZ9Y/n6RYG0DpZDQEC12XIqpDOB2nBsr3HfDhd+yg+BasJhDodG40gvchZWdxn/
HnIq87xwmiULEA5rZ8hBM462UuYzlU+q1HZo/EF95jD2fBpQ/MfYZOUWAvq8N4OEXroYrA0CGJRZ
efKskXuwFjamxayZjm2ZdDdZgbc+crUSVYkFFGxCVT/XFob13urv9TlDKwhcCVMENAIyjeoBXKQp
2J4YdHEmQ7ORElEhXpnz6NwFkXkPINDa1gYQXYRQGX9N3wqjJT1w0p8iE/agVt/YBTXfriaY0EZZ
LpzxbpL4wTP/1OCw9Qy/f7KZXDfocnDA1ITTIA28Kn3rRrP9I6ZC1Em189eP+m491ygNCt1dUVbT
DvNoXtVNR0Z0na30mtIhIJtHXIHHRpXFpiiRhefqvjLowOHo/TGG8l6ac7GOx+ySFRAdGTMA50Qy
BDX076tpAr2YJ0P1RhPCJoWF2iLHM/R69eDJCZ0U2KoT9CVtPfpau/UDpa9Th2M9OKrmNHd+sG8k
Xb/Cl/06QmO/qqDZ/ojImfAUPCI3xR2J8PDB6ZCbYUiqjnZT0ucMrOIGZ+X0Y4YaleMz9Ih2RFBe
Dc2pDbDLokdDxTdVKFhosCB/wPeNvA/rBB8akgYrvMcGw4yCYfUZo8eMXh47pOhzIVZGlcfEJ6II
7KcuOc1p13gCxiWFD4jKgWOM6yyjkjPL0CCgpzwCz6rXJYlz68GR2n6eHfk7NUiIMTqLYJUsLIGO
QfHSSvfAAl963KYJ5t1lnYwoKpJq3KyTlheqD+YzqyWeBaeq8DWoR4ofcEcCVE82Lj8cau0j9Gb7
gsUjOPJ/IX4Uk4ELXgsuJkALM0GLO6cWvGszbGEkSLULomZ+pPqpjnoUox/vDBfpnNvWQLsZr8oo
6pOPZuyqTAM60kMSvzESLrAQpVt9oFPgkqd56AcHC0hF3thD3jX5T2zU8cYJO/k3Cd1jzGg4gZP4
YROI4RUTOTCM8vo5c4zM04NGW7U6PTpRJNOac+FwSPMe4UVrlMTVzWoztNRwkf5DaB+BDOgkvmEt
iNdayoMLfAIErDmqD7ZUuGPbhEgytAdeUKWYfXKL7WsWt2sbfRLVL1GdFtn7pA0W4qViOOa5r+/q
XvszJXO0xfvgXijInBMtzlztbVzCqDJQzk55LT0b8ccRBxw5uSNRHuR8CjCBTVtRb3IkcAw/6P6m
bvFbxJg/8BAqGsmz2GP6NYhxLpxTnmIerCOobJaLgmMtYkvuiilxbtNZOfeJP/zJyvaFmNF0jy4F
aizyCCJvgMiGEAvWbVB0mOlrJGXc1yK+8sfUvrQg/O+VSzRFrmb9EmSu9RgF4m0wknrvgFcDkIHg
Qpl685Axp/BtNtmab/YEGQKX3lj8cAVuzEmCGHXT4aWLGxf1lIbdXpRbvO+tR5Xvr2k39nWN2xWm
Li0zjXr2ZV2GhQdN7TKu5S8/7va6gb7KtfNDkNTXadLdZXqB4J5NBs2eMNvkqECOnfTvQLQQRSwt
ki8CuvhWWClUTRGNprZ3t3zAEbGTqj+GklmTdMM31L/lCsGju2618W0OXctzWvOZA36NqVpV3x2N
lp3N2c7H1XW1/E93dXl+WNeC1u/5M7G16/HnSALdZg7o6UCzyFetHUSnLoGJkfbVryBWGBv6igkv
6xPIfLZ8+nrzJ5Zd5Psfwzad06cSHG7khx/TRtoiY4rgdtKaGcB9SAXx3wiuNPQHVQFcCBqS28UX
jQVDnjNb8kYP+ZtH8uFEhHnOMKxln8t5UT8vqFUEX6eTxY/IGtKeaa/iWU+wOKH8xOEiByKcKlwq
X9/6x/01F7UNmyhuylHCXP78X8UuK8cgErk+cctWexckhNjgGARtoOEg/fpKH05ENpt4JMOmTkVI
YEF6f6UgNs25S5TvYUIj1ERUTyIinoxk020zofz7+mriw9PkcuzlOX+bZMx+eKXO6A9qEJPvucTK
0NGfiTTsEPZWeBLGpMXoy9liI3sxYXCNbFoRvu3pleWeRvaA5KMhSaTtJNhGLsKJPrTXEUkwX//K
D+cpfqRr6ZLodQ7q/ND3zyQpJhtKhMuMiqt3V41OtI1QbV6aw9RvnTjyH21rzvZli3rs6yt/9nh4
88rSdbkM/LP3ntGTrFPH9D0TpPM2MCDBVE5D1yyBba45xppoMPeba4oPpx2bA5xj6IJzAmdi6+ww
5/axPka1cj2mswhJlpmcVB3UnhzI5yv1OtjrPlB2unv5dtKj6VqSEvHHSorfKYkQ+GXL6K4gaOeb
M6b4MBfhQBC6iXtVmVQOzw+ZI/jjIilr0+sRn619zJgYacBGsL+6MJTbEZViz6doDo7YlpO7qUCN
p2vVG4H135WM/pn33k1Fy29xdZOKCOWbD8XTbpB13JuF6fkTPDINklxQFOJWdH26dsy632t+S8eg
LpPywXeq8Eao3N6h3UKxU1a/4G8MZJ43/Q4Jy4JEweKy6huXTVJj39J8rRYsPg48O/nNzpwshmVD
ZtU5xcSkHLeCDudKYc6n5YyLVYdgDd2unbY8wGgjY6P9ScwufDV6mDs4V+TmgVZ8aXUsX8aMqCWi
5HUMJtt9NHSt/GaK/DBb8XCkpBMnbYuS0PlsVbUzWEzTJeTJyRw8/EZ2ANxL1bD8r9MiF+LNcqWl
1MHAeP9hKqOhg1I5hgeMDz1R7ufs6fKTj0z6myt9MgWYpsOsL2G7ObpzVrQu8RcOsYlKLM919TdL
y5txlvi1i9nEexP600Xt9CFJc2BmvpkjP5kDGPPUJVGTSR04wvubdMqyl3geDUzQHHUbgfMniwzk
k8jVa99+HmlRfPOpfXfJZZH413KDIAjBZ8slkeMh9SIBiG0wnnO6y9p8slLbv/p6nvvs8VIUk3Qi
TEos5xXfSGpRLyOSHYu62Klk2PmoHGTaUM3OSBm/isLs79dX/GyM/vuKyy/61y0q9jVZHSDGq0gv
JRzllMpnPQ2/qS8uA/B8mmCTQGnZUktx+WzYdFpfBsEi+TNq33jzYa2ccF0QAJNqzaJ00h8KDXuf
VSUbQ7gvX9/ipw/VNtkzGbpJRfXs4mGcGHEw9IZnD5G5NpvAY3bKrueJYygHsJ+N0txNN/jXX192
GRxn92w5VG2VIyQsj/OScRDWgag1gPN4SfA1RBQFfE5g10hfAXHWS9rY1xf85FXi1xHUqfk8aE+c
zQIjUv2MoEIUnBHzpynxg/t9aR2Y94f/PmpolQmmNKY1k8Lx+1GTsamdBMZ0zi6LWcSN7sMy1J5s
DafH1zf1yVNUdI1Y5YSyMJGejU/EFeNk8Ii91jDSex8NwrMRUNwqRv91CMvnr6/22SOkz+LSqDLF
x+Ws7LuhxlQsPUc3b+wByoMIy+FCS0Px8+srfbK5YPXmpGMzXXOps/syuB30Ap30DBHgpxOEk2gC
ntPXVxGffHh0GWlF03tjyjx/UZXCItEuY79w6CMldnocWwFUETaSfHXQ8j0gTu9OM7TPFXjHahv4
AEfBqXWPqCyyTcu29YLOMn8jJEap4dx14ZBht4kX/28qKd5//Ys/mXLpMFNGXxotbLzPZnmcDf48
5wNrZl5G1NgULrt0uE8AlF9ESUd6Eb6tb2anj+9CCNO0KfdwtOAwczaacVkErRWw18f/WV8iEbcu
U9d8/frGPs5CgpIFY4sJTFrW+Y25Bv74pZzqhdkLeuE97tZtbdXgwJ0VIOu1YUc/vr6iWCa29zMQ
nQjGMv5MaSkEb++/UmvsNUNLO+pkuY95GXMfRgLzUMz2UxcBI7AsU22mIr6d8cz+Ri24c+gleF//
in+m1/NfQdgQ3y5SCD5j4/2vIB5Dn/WQtKACivrvyo99FJd9faRCrx99gyiEbWab494dTMVGtpm3
UESzQ06GIVSOPr1SOvUbKwibSxyhJtnexFLRRwgpY9hp6vxM5tZcoVqvr4qmDv/zeOS3L1Mqbi9i
1M8Xj9zJTcU8Y3sdyZGentKEnBJz13VTu+tySlEllNVvXtzHoSJ1jh02PV+OuB/6sCZpTn6CP89r
6Hre6bHlHnBgBUs2AqGhJYfDQuKeh6XwXV/J+DgBUsFxmWiXMSM+iHHgT4Y+PADHa2qV7lI3Arjb
VmAcCXiHt9XIBzwIoEhRZRNlBViAJFXoH0zR+w6K3FOqgOOBVK83dtsTMTr0br1jmiBOXC6JYpzp
JxAjKL6Rutv6up6h7Wv49u5hnY63icgkHOOFbIQ0jTQKS4uvO0y46Zp0RofjjRVw4kFksLIStKSE
gMOnG9tm+/Wg/bjqSGs5+LvsNDnXyLMvR0sNif7bEB6yP3WnTEccgBqpw2z43tTXwzcHBeOz67Gd
5tErllS6eu+/ERrOqMzYwMCsRaOLJ8fZcNCmnRb58WU1BeS4Vi0nOyeIOS+1/UNJBoUXpnjWSYcN
N5UlHBy59ivnI7XxBw3kGUGXV26bB1tscOBrW9lED8QL6+yYQ3jGReFCSIJ+9egHbvkAQGBR90QT
Cj8/OYx5edNmPlzI0TbiX0nYOB7QUCJ1kSHClSkKLxbzN/UF+fFku8xT7BHFogB01dlOzVCotNqA
uA66gkDhUmQgfgjaVI9AJaZp8MI6d4PGr97IGgpMAy1plffA7LC00CEgZ8AzcjqTRuqyWEThPoFj
A3OvEzesYzRHkzCicVc861mYfDNkPvly+FxMahMMGIe90ftXmFJ3tUonlR4M6Xk3OiHmEOQaG6UN
918Pzk8KAPBzqcMgmrMtQ5wXJgRyr5jmr8Aji341SUNsZ5ZDi0mo5DUIgKpsqtC+8KHqXwAmHq9S
MWfIme0DztPy4etfY398afTwLWGzViuUjOcvjXQIrTaDGuq4Kc2dpN9+7DFk4QXXVP6c5/QZRR4a
5EKptD7APM62our7W8RV+LWy4FgQ0r4qOyAya0ht9UsxDGxEymgkuLBsfTAykwlLTI8BAe7mgKZN
3Yv8Oc6Hbk8Z2vmdgFo9EFNyp+sBAZUgn1e1jvM7ksC00FpG1KmIYNDX/PzkOLLKbxaxxjIUN/ga
SK4zq3BXdLp7ajBfTqupLmuSblB89nHiPhVO33nT3LabqGosoJr48klI6X/DwcAYGxfTmphlcEhE
Q/90ZPWDikiHta6MNzRgUm9KovhnNA4Lsjnl4FOOx4qq9582aY37HlHqhelrD3mRgcO2ow66cNCr
raPSgsdCzr3yaZPNeZbjHgvCb8btx83PP/VN9ofY0xSqsPfj1kgQEIZzoHtDhAi0zEgSHUwgfl+P
ks+uwn4OooqBzM4434qMzC6OIv/U48G3j2NTFM8GIahfX+SjgIl/mgqgoHBni+V08v5ehrK1QxbJ
mfmjaN21CW17eeokeJQbX4Ov29h1cAsTtvVoXmsvOrtQcL6qvUDY8JS6/nhKARisRe6nV3Gbuqev
f+By/fdbIaozKP6YJ1BRUjF7//vgjLaV3/gzYBr2WjgJsDMdYrKUvrnMZ0/bQobi8hQsIDZny4kl
U5KhY65jlYAPgwYid81EAsOqBzXUD48yxd+b9ReUTCAnJJp8TjEiojoswqODCn8HdhfDXGZq9LsA
K5PvMwP4lhltMQwKjvs65brYOoIPDGZAv5980OWhaOfXDKfpkTgndSH6YWO7abqfbNNLrAQevpTV
hQB3t2H9ctjy8oZW1FDbC9k56ggRTz3qdGQffdH+1cdQbAoiMa78WWB2KqVzUrIvQaqpJoEwl4ly
Xy1kzA2cuHg7Je14FxCrCBxZtcatkdKXSJTAj5K3jv7NgP54TjE4YdODkBQVpHM+3auUK8+02EBQ
OD4cXVpa/kgzYZVisny2scGv0o5Z4Os3+8lV2QdIFIGUwS2wS+8HUEz4UYPkgTwq5ks6z6D0+8nv
D5qcFUBEYFsOKSCbby76cXdimIs2FpWszqg9X2+0coJU47iT1yKn3DRQ4y7sOpr2+ailpygAfgoE
rsy2dkGyNYJy8kJwpnkIQmSIb7veDbqodp2r34jBmfZDAZoByZe+EZ1sd5RsXqkxPIDK+DXqI1KW
sf3dzkhwiU/Ot3Xfmc+NActvAlBz3RrhtKZ7bP0O/CE85STaj6t5RjTQZmDtyCXs1v6EWhdAgbHX
nObWqaLKA9OZbYMWZ00MjBRlzqxvOw5PhDpPZBIV8OqsQZce4NjqRFnxirjw5iAqlBANtn9gDn5x
4RDNdUnjZbqyZ0wgdWTcgnus0HfnIIm7st1lwCIuxlaCQAnn1xEUqReQOLsJOes8Gqb4TdBAe0ls
VrUxSPvApzpd1Rk94FIzravRQsUUMa39wQMjvxmwn8wJPEmX+UctMsbzuScEJlK5g5w8meI0igvT
XqWzrA5fj5VPZjh0aUTLLgVaKNBnOzgMlm5CLPXsFYoz2VD/SQckd3bzTW3tk++AHQcHATYdlPKt
s83W5PpQGsNy8gIXAr8dvNjOLSaGl66Pf8ZOcfz6pj4Z/++udl6rQdA/u2bF1QhOJEQXwRvhZvBy
n4ph/uY1fXZnCE0sE3UdL+r8JFCg9ktI45y8rsWfSbaVu17qFiRk9yRB69W1oaf+Nx/4J0ODghd5
OLqp02A7f5piwOPcktXhaeXwFswa+M0pevj6GS5LztnSxw5DLWJmfJvOedOqAF4vs5aZy8aD/BKN
nEMAihH6vESGRJjQycIGNASzjEhq43+kndey20bTta8IVcjhlARBbu4oyQr2CcpWQM4ZV/89kOt/
RYIoTsm/DuwD2WhO6unpXr1WGwoc5y3a3oKPUCfKUR3bUm8ylnEjDzmgpQlCydR/yOjScSmu5X/l
JS7caTUU+BzSwH0af8vSosTBUdC+PwXKxuEAOkmSiewPsP91eFJXSWCkOq1eUT3WNGDK2XkOA/2T
wi97REkp+JRB5byTrTwEkjHCmgILcLcoJ36RYwhg4IalDGDKTbqH8leYK5Rvl4iKjkMgZpvoTq5T
HcVMEams5dnLivQdmifZgWDlmEDE80CO5Kno0LLoZM1xuZscV+7MRnTObp8S3JCmpfOu4bbhD7/w
ohgRmZPakiSyIAoxIjfMBoT5kJrHJ0qI7bQUtRNn4YGEOSp9k6HRP7aGmhzRp3S+604QoRZSGI+I
4dWvMD+M+m6oTOc5C1PoOwMgbrFDTb1q7f6s9eaCJLOrr02BHHBL+hrprpBrhCg2OdszHK07B8bh
hwXFtZf8LHnQa+WRMEg/gjXU3/kmKmJtBUObnKGH6tQUEqcM0l14uiznpaJ+9lgCNF3IYsM/ysxU
/5EgT0N522jmU5q1ndctUnhVVINa7X2ax1JNyx8NhCRgR6VCEoeVvPRhteeajXtwZKBN1PmHY1PO
sNNZpt3AEuwXL1XedY/2nDmCatTtfuUZq9HGRD6ILpV1QSHn1o+TyDC9ZkBr7G+yEvt0EPi7W99z
ZcNaNuXFkvPLg5ZHienV8vuy6YAjiYAq2q3ruTaxupOMSeJASouJUrGPehu0rzHwlZcRuaSHYAjt
naojwgKwVD4gtKO+jxGbGiFcdrIXi6LzHwkxBtIxpVzW+6nR0w+5DL0E9SOotOiYfG5glTvA7R2e
ayk3vbKJo+9hbkFtwHF+C5HVe6K3HXZ0vzVQoM+qPyl+kdI0pu5bIwMcJPNPl6/PmfiKHjC46Ula
aCzplq2tUv1m1nnh6kPyKPBHG8eN1JWFwpejUtRdZ2YRNx1qeNQJzvOUNjWkV86AbWPPJxX3FkVx
81BHY7BXuyn9aneAkqGjHY+9oUrPvPUTQeiwsUymzfuQGBOQOSWd650wp7FlsvoLBs0s4LWUyzdo
fBbFOSjsYtVvnhUSlp/Vfvow9q0qsC7Y6z+zHBf70PhZ+unYJICLLPVBgbNJE1yzIhOr118cyBkl
Oky0WbwHkv1aB+MOqTLBK1hkZjlxFyMZkXbnqYuZuTpBiqy90Ht6f+NsWgDZoFqkfJZQ79qCrYbS
tOTFYVyzD6HxWvbFsxk3glfsRpqLc0v3C3fl0uOwfmJ1eB0y5DKaBoD4j8DkXQRS/uLMHcCfHq3/
sDp0hjIcct+80FdBnq+B4C+1Bi8Rfky/Nv1nyg/3p+02jFzQIKpDWYVOIoKQ62kz/F4JylKCi1ut
VFCljeXSTN4uXbbdvjdb83jf3saBAl2iUD2lbmHe1P5kAKZlZWaMSHLGf9opjA9ItD/WEPbuVYK3
P8rE6GA/Up9oDMoPv22c16JODdVYeOPWp5mNE8gzRBpeO1Qv6ddEjRCaTM7mmL3T9LOakIvUfUF6
ZWPAS6mTkYLRJChehQ8QBrRWHeKB05lkh98V8GT4wxuELTr4X2JPgHRI2Vb9+0L3A0HwsnEoroyv
9k9SF3LmV8x2GocImcOwhrRD50WjZQp26s82m+tYWrdpVCVWg+cbTMxqIyl5PIxqCLLAqEvnkNsV
NJVSbUtntOchUAoQQ6bXGJqO3En/6czIemucUdvBvgQVFXUMP/QgPoSFBIJNdGCApNeI0z9IpaQe
6LuFRhaa7IqCq57Ef8WmpLxZTVp84elq72LbfAlGsNjhkOkf4UCC39lntmf4YTyzVMvnJoMfdWx9
36uT9EuSSt8AO6B5gjreQ5SE7TsYrkF7Q5tCn0nSv6OLTxRoL550NUHcaCavXUcxKKusNgIn3Bma
mgmKaPqBP8cCK1lE6Q9kAEkUG9pX/A40epr6OsaZcvITxBnhaH1MI2d+1GiBFKzYzd74+U7lvUr1
EwjM2mFWXVAHELyOni6R8EpJpx9D1i+BUlCD8u3+ybtxMwt1Or22Bjtkaaxf7Q7Vymndb7RxUWLC
c85Wr6AAHGQFsiRx6DoTsu33Ld6iDDDpaGxJujdpr197NrTpM3RnNRo6/MAG77+QqQJ/BLw3Qd3n
VpX2KYB/et/F8JsEg/0Q0dvwkIWgJJOSLqmdEVHEgeG7c6vSLF4LlLQe2jKi1reo+SalVAsmaWtF
HBrMqclTX72pcxpZaCSJTd/UzASeM/iiX+YS4oe+QcT0/uxsmiJ9Zmpkk8HorTYj9EN9atPp4XVk
MoCt9qiwACyh4cMWBHRbK88jHg9I/ckgsLu+YAYJmDK6vXCnDtAmJshoVABAoLiI0CpTbV2w7BsD
Iy7VMbR0PZKXvDantYMZd605evHk+0cSNW/Lk+6JZi4BPuP28W4rWFrSSiZb7CbZStthV1toHnpF
ZVpuWfnKazEsyl1WFp6tiOpgOSIvQ2PB9D2W2e5ctaLb9OcmvnIqy49QyFwoBmVGZ73JZUv1w0jm
FsnrAo0v06l5QEK2AjP0W5LblJdUP3pNMkM7WvCB7iG3eUdjM0q2saZKe6R6oifobiEx6qhXd3UW
HOqyHD1a3mceiX5+HCrl6yR3X+/vv41dAfaCVzVoGrCT61tRbessowNn9No6hCEF1RM1e+5rRKul
RnABL1t5PUUgk4mhgAPfZhByuhmVPmJM/Jr0ERR74vZQe5BO6vzneqJXta/tXLDrN7bhwk2xYN7I
TVvqatcjbR+DyE6YSDCy54408w8/hodOSh3lx/2pXO7w1fhAvZEcIcIAjb4GwEPwm6E+1w1eOdTD
xzRBqDlFN4L/2D5E/WA86sz0AgjXBfnOjTHqFhca6AlqdKB6VkdNlSVLNu3RC3KcFG3B9RGpj5NV
DY7gUN/EUKgiUlReKroKtbq1t4I6oUPpiEON/Al57k79MMtz8axUZvzK9Tl9UG0UkUMVXqXcmrQv
vz3BOslBTjptzeCkVuOk+Jm3wNWXGgAK8FKYPQe6Ct+8oTXnyJLjvUlDmeuPnSPYRBuHhAGTSF6C
hgX0cT3BYwOfaYZAMeqOSADV4IvkJlLPwSj3S1+F6t0f58ZB4Y2xJMm5FkwilGtzvUNkBqRi9pAK
NJ/tv2FuoyFWqiSYs+pj39Hmdt+gfrtzF0gdyT2KVUB8VocEqm1Tou0EbhNS/olq08aZwKx038jG
JII/lykWLWl5ABzXoyLm0mWQjABTFtmBeHictfKjgc4QQjixwNbGibi0ZazyRvAuSF3gU2iQsyGi
zy+FCFIvIYmURb1ft2ulcsuRkoRKgAYwdRn1xXsauWyji60Wdiw//UIjWH9IejU8OLXieHk5NFBP
Jd1vnwOaFx2OPAQjBunYZfQXNpU61p3KVHqvbkbEn3gwHuhWfyDnmhzNGSKOKJ20cwb1tuAVc7uE
ix+lcEMVnXz5Ok0/zbbVtb7Re6lC12zXwQEXNfb3IOhObYug8f0N89ObXDtU6D7ogIAtiZtVX9cz
c9KOXdIwtzBj1o+tacMQDFPP+3pWkY2a7Q6yu/KvKALnH0KSKqFw7kGuR4Gio+lAMRC/oCVi3ofK
UMOR60Q7mHlTt+sNj2aPpcEyLZt3lYTEoWwM5ptaaJ0LkV73CW29aqdT6TuM/jx9zqtZ2w2D3b82
av4HnJbBQ09PJOyn01FXo/Rvf64QKmjM/mWSAppw70/E7fFUmXJbxheAfLp50UlDh7oHXdLe6Csv
Zi9N8S6ZuT4FZm4PDQE6cABaRMjewFl0va2omLc9XeK9l/ut7zpaTvO/GdF231YCKNfGgHDhAOi4
k3kWrG/KGUaHIk+QduaxBySqU2XXz3rBZr29jpfuGroloC3hjK43q9oadUadmIb3pIZymZJzqiEZ
1owtYnHQou07xec53Eyn314tEP0wcRJik11ZR1S5Uit5I/W913U8sEwZbtEo0AU30tZa8TDhPqIy
RwZl5UzLYcwMe8p7Tx+R9Yss/yGZ5T+NOE8F0fWGf1tIfxgHvoaUzcpQ09v10I/KQKXa/Fiq6mPe
18fah7m2kh91vft2f/K2xgUvOC1EFg0ZJKiu92AVS7yBW6QIKhMlo7qT6L9AUEvXYZq4b2nDl2kg
KpcMNs77JgtgTwhlt9CYe9lA/zCMfpartlFzRkgNdgBkLe+b027qZ6Stedzz8gYMRwi1GpkSQMRc
qZwuTalymF5TjSbsVnGec5uydKYbvFDa6Eugqs+l058TdEwfcyJ3N0hL4Ae9Wp2yfCjP9BhFj42W
vjVTNh3RZfvug+/c6ZX5rfanRyPTnDclUHnPJ4a2B1qlPGoSzJ+UiCvX59CBhJRjICKayE1tbBWN
i2FpwDJAn6yjpAb1iAjtggF0MGTs7ZTDhCE3iHkacK5Uymge1NTJBPO64Uowyo4B8EhjwPq0EaS2
JRM6eFMQvmUARbLon/srtzksAJUmbEHqLQSuUKfET3q8LzmV+hDk/nM8telpGMP+ixEPT3VlJ1/v
m9zam/RDsSmJtG9TeI0UWxI54t5TAoXurghcQT80o9ePUusmmm8KXmYbrpIFo73BhgKRKv8q4IRF
Y0qD2UYoQnIeZbRmQXV9oibm9hYg6mxX+aXgBthICpGbJ08Jb5UKg9UaWEhxHcKCoZ88H0qLndr+
xZirven7e0tr3/XaOCNWgL5zArsBDDLNKeJZj2bjcY79L9zTwU5RfTdx0KXpFEACejqGXmoYocBN
3O4viFD5kVRzFdzR+thGZZJBsOozNbG9S+iWt/vv9xd70wJldXCJyEAiIHjt8oIaIItt5RTWq2nn
ZLULIbQgkrrdTwzilwlnFQ5L9M3EU4aJJkP75tk23LhG72YSzNWt8742s9pGaAEMHTRPRN2wPk0N
Csw94pt6JxiNyIx6PWFqL1datIzG0t4PeLfwc+x8ur8mtweCJAUwTP4BiwLMc9cm7KFx5EBOeatY
Zrtv/NBNo/nUaoYXQEXt+6+DIWquUDZskpolyEMAiWbpdfhlw7fNFTyBoxu71E3b6KU0P9mOFKK8
a5yRJYHNBAnKecrOo1IUu0FBSlBtPBn8wy6hzdsMFbjjo52UvydP+fH+jNz2fnBTQmisLv0HsMCt
fUTj03ubKd3kUbBu98rC+Aucmg55t076XVglkCD9yJzibTSaH9kMbfFkvvVT/10LG6+LnedYrv5A
ZeqTHinnQTUgPYVFXonOWWG/Jx//lJKtg/Rpb6nFD2dI3XboPqDPij5S2u2NVjrPdniInRB+4L7f
p0YtcEkbh4QOGfgFwanbirbG31R0X5RqqE8UxFBibesna9aNva39SKxSMJm3vVcLdd+CNlrmFOCd
dr2/AhR3ikiLJk8PFsCG/Qi8CQm/o5Uop8YM3Ua3Dyog6OnshIKtvZEuvba9+KOL1yPA4Akmjnjy
+sZwk37eIXuyC+NhN4/DEcTFPqRZoBi/UZQTHFxCAb59/aLjsrYUOmIcepdIlF3bzhQlG0PdRmmq
dpJP/iz3Z7TZm9cBlvoXvwhoYw6n2c2Kxj6PZYJvN3jJUf3MoPgOw+aIlteipVg4xz5uHbdEP8Ha
BdbYfjbmBqEPhYei1MnUGnLYD+za/DxBFXuEDqp8RNKng2pN/eQX8Uj7P7Lkkh7AhJ/06RmqiCWR
FKrI2ubj81SPCkz1EFi7Wj798GG+8aSq7B7MIAkfJZ0mSbXNjlMzfBtSOATBbEbvGgN2arVCnBCA
5nysA/ujJamSl0uq1+RgrSkwm6/RSBhBDhlZgCFsDipANwSzdHhsg376Y1I66z1MSNGTFWvJgzkp
7+0McF/Yd9+HDAr6OevMT02HOE5Ma/3fMDqxYDYC9hmZ7aHJgpemrvznXB2dTxYQ5H2m9MVB8wvY
jIkmXut0cnY0ai68+GhzDXldoVCdQpopQfa8K2lZPjq6Ge5GemR2gV/CVEfHw1maVZNHddUnByco
kmyvlLMPkUwIldKusGt/3mk9mJRusNN3ZSG/9KU/uL1aR7Qe/bjvjLaihwUuSK4fiaDbB6Qdzjkd
06RaG+cNuLAsQRmUPqdUNWsLCdMq3Xd1Cy/cayzZ57L9gA72OzLMD+EAV71+zNGpkyQdIsDIvf/L
bp3IzwwwFXVAtETBq4tjzmQLuSS02JMsPjZtNz3HTNMu1CFN1VLj231rG04Z7hEAk7Q0EMDdhNyp
pEKcHjj0PwEd/BEU06mZtP79NJrqBwmVcpQ7MpjInNHKD4quKLs5lIeDHWYOXGaKdACNb7yjtQTG
pDH9NCoIrpq1j4gCPFKozwFzATrOPq2RNp1qc68weSgp9vh/OOaGIaQx0+j9c7/4ksGhiFcOE53X
MuSWll0m5j7ROLBmzTsmpAPwcH/869AJT0LNYrmjbRLuurGKBJRJ7s2qmFKviZ+r/g/ABoKUiMjA
2k/XyF7r4Zh6jvEtQuC+qD7fH8Hi8C4d4noEyw+4cMZ08PlDwtx76tE+o8H9MHi6Vx9FDEK3sQXg
El4wyxuGCswawwu3SIt4HSIFlE5xp8NJy6Uz3W/P5EfeNebXTioES7NxEJb0C+2KLNAGoNxQAmOw
ut6z/bbdI+0mn8uFkKuRbOjiwsEU2NscIa3TNM/Qicvdcj2Rfp0ayaSTEEGyZ+IlXZtuRnMz+y/T
HvsmQam5Mqmz6XCS3V/C5UhfLqFJ0px+nf9ZXn7ZxRIq/ahKFu0ynm7O+ikym4+2PNEiO1lf7xva
uLnpkVsAyj/DQ66Ia0tFGMgFmr0QH8/9I5zA8bvW0qRzSKYOypGS+4sq3/OIlmZrWCgFIy4meChu
BC4Az5fuJCLjJYJZhfi84guJTpLe44jXJ8uqZXekc2ufms5jYwVQEMPM7BnxPEKNHoZfZxQmHpqm
6UQl+q31/kn3QrjMTKwjCSRCg76adCA0flO5Qzu9DnaXw9Ku66w5nS9Zg1rFKINMEazC4lSu19sg
R/ozUueBgJ+/XoUpW7oFcYJe6w4HxU3d4JDs1VfpmHmBpzz8vjVAYQRM5PkXANrq6SaPTliFsY1+
0gMPHi/2oCB4QqT6oBzKI1lpgbnFoa0GB8UBLpV0CoDS9f3FU6L7N52SV+GTWdWumcPb2yooG2nG
G/Kw36VUh4bP+KNJpr8lo9w7g3YCRCQJfsnaMZLqppjpLHTC0CXfrK9UGkqGGMzgaSqd3mFBGkmJ
HtCflHeKmXYHsDE9kWuuuaqfxoIjvXb7i3FAEjz9Fir3m3YAPe1SYKXV4CFMd7KC4cWxE1EsvLGN
yD7yh5sbwMC6bSoc1DIYMmRVyhnpzHogBpYPoW5AUNju6aV9p/V/RkgmDjZXp/GnbBiCFPLiLVZL
TVmFwYFcoIa0xokVZj1FYV0jXJM8JQWKM4Os/6UH5oTc3w8aLQRF6vWc/nvTLZuLgjfl/+XvL9yk
FvlBXEpy6kkZzgo9KMEFcNPeuTaw+OkLAwMCikYXzalHqeag7nO3fCi98VQejHfzHnXiXeIOn0W4
0PU1tza6/P2F0balW54gKvVy1K/s7AXFvImTY3y/fy63J+9/gc46LT6MrE9K7Qoky2PYPFm6e//7
28P43/fX9VLab+jJlPn+NNNT4GpTSqfDLlEtwale35X/TtcvO6vro5WoZM0DdqqxOeeF/yCB+ghz
EahfMF3GaiuUSVyE6Nmm3lw81Op5lAVHR/T91aqDMEhQveH7lOOt2tMGQdFF9P3VRW/Akhzp0pB6
sn8YlYMheoiLvr8KWUhDQgkJISzq1/A9tK4aisIx0UKvLkn6+lB2z4nMJbrUk8Itcxqqfle1Z7Wb
zNXdOOkISavzsgxgp0J30t6Lzt0NmepiAu+4gNgW7p81XBLRacI/mXEM++WyV3bBX/mJF9FRdRM3
PUqCjbWOatbmlkvjwp1UVLct4NipZ8gfCmQq1PkVnb5zY76ne/cAAeIkOJDrS+CnQUREoACiI/MG
lJE5UlvaMf7LUT6pqGpG4Ufrxxy+taNgS295GJQj6N4y+Bcp/+uRNZTh0GRmSyfFV336IqGwSrZB
sT7dd2Tb4/llZrWzS/glpW45OUicL9lRVzfbnOfAAbLm90SDghqzaFSrbR7DFK5KJuYc3f/Mm2OH
0izZiAA5olCwUptbg3sTLCVZw5vMQpsrc+QsPgfiz1Mf53/1denSBbQHygzUUXrIZel0fzK33MTS
H6AtVXpaLVavX/J3tYbkC7dO0uynUX/l2SWYwC0/AX0S1XIHRqObRoCxyNS+lTs8EbwMtInvHWv8
5JNYvj+SrW1xaWZ1rtSC1EQpMxIZWlirPaIZTPqNfnxJOd63JBrQas58LbHDBNCyN7VPJu2axt9R
9/2+ic1luZiz5e8vnIQ89FKdWMzZWIfVs65AmCCVjQh9IxrI8vcXVga/NEJ7ZMpG1OECqO5g5iLT
91+GsjDVEoEulIHXRoiyiyRXUWk17PGgwZqJkK1g6bfH8cvEyiOoiVZlxiIEm5UvVvOdDsxYRKW2
5QVoDaLTmkY5YInrUUBoVbRjlXrRogkxHcbafK1gqc21/t39+drax9AcQ2RCkwKEPav4acwGeUJE
ZnFv+Dcrs842nCFkQREiTuE02I1y+Ltl/eWKuLS5OjvtAJ+T1MappyfRvsymlygo4p06WK8DAp6W
X7X/YVP8TOOQ2yOTs37aQ2iWOSHCMUQ/L6XxVzP+uD+J66cl8As0Uyk5M4VM4vr7WafWphQE0D6c
DQ+1h5NyRs3xXAnu8g0z1A9pWoS+EVraNd4+a5wohna39Oo6dOnQVeMvsoOQET7hh4MA7yxCcW4E
K+Rk2IAyD3i4ydc5sDQsu67P1NIzP7Zf6yfk0/bBQaIA4MqesRc3xW0Z1IiLqN9j8BYcFOkBWk3S
XHpduc8f9MN40r8BF0CnYxfs66Pjiq6Lm66/BTpD3h/eUOaU3MvqqHV0tweTgcJt60LYdEhd+yE4
Nu6/yZdMsII32a4F5QichScr7+TbbBei6ukURjg/xFj2s4tex6NxMI7aYTqJAuafTuLyOf7TFv22
pAI44Df11VwO6OtPzcJL7Bdu+bB7syREb7WdXZd7A3np+IwO6X5sACzFu/Blbn4E5nNAeQYiLUFy
4tZnkkWlYQfgg0VyfV0KDUozsKZGLTzUeyrzyapQkvHuH8JNE2RZ/u0PuaG0h6vZWTjmIIqjXiOZ
ew0Cw2oQjOP2pmQcCw5PpvAHI/1qt+hJZVK/6grPDp5r+SiLKLw3jvjV91d3izVlqIv3beHpmv+S
00LTRNlBS4sTisluEh9MpJHCaTrcn7rbSwBg+ELkS9J5KTKtQgwn60kpTWPiadMHO34rgsMkPdrO
qxIJKuJba3RpaBVoFIMe5EGFIWV88aXPYxPt2+I/LNGljeU3XIQZNaxaFoL2iTeh6R6/GZPg3bG1
BS6/v9zdF98vipg++pzvt8bRyI5lJGBBuKHtWM7tpYHVHhscM5GcAAPOh+RldM197CbP6p/6bvK0
Q/JBP+V7Ebp9Y9vBv0kjDdBoih3rJK1jQn5rNgFlL3VKd1R2zGME13qspdoOuloePQEaNVWExpva
O9bD/e23sStgA1uecKCVgGavVkwPutShW5hX9/iYd59866Sk7++b2LpYwJnzfYc0LHSnqy1ejp0Z
9kPOCA8I8n1aVCblB3On7FU3c9GtETijjU2yTOMSgC6U1GsCcphnlNSIupjG18l/0ABGFUHTHe8P
amPVroys4iitQouoNumDnSObFrRnOTraofOxRozhayn/mGNTsDU3FurK4GoSe61F/kRpYq+vUB0L
9hqobl2UdhUZWfmIpG6NXnYwkqQBDW9I0laQ7woiwq1rn8QxL7jlcgQdtdpzZZZn8pCUsVcdQJcd
eATHPOA6d6mVBh/mQWRvyRytLuMl9a+CUae743b/TT4MDFURe8Zr/aCd7Dd9B5PLk1jbdGv6ePkC
ZKAuq9/klwKtlSUpjRMPFkfoQvK/Rs3+EKNYKxjRbfbAsGTCUSJeCHxBHl27QSOMFMqhTuxRYqo9
KQ6eaZV6kjviiyrrUJ5q5KfS73SB2Y3hXZldbcFYR49O7fzYa79J8XP3LTZ/O39wPa7V9lM6elip
tsZe0f5t/21af4sygBuugRFYcBRAe6TeVM67QCu7uTFjJBRB8iQ6s1dF7+97hq1ZWgqKQHDpJKI9
e7U4mt62Tl/H0E7u7O5BgkGsEFyDGzHDwuTyPxOraxDBaKpdMSYk+3VSHyd4luN5FxrOLsoFzvRG
GYcb8crW6kZMie2GrqtinHdwCrkPlzsR14PW5k45kDFHm+v3o4grk6tArNOMfNBbhmcN32R9L4v4
ybZ2Ac2VmgOGAv7rdbtFOpnlWCC3REvX6xzCQXO6vwO25mypwVFQBvjJo3G5PC7ClG6ieD6lc+61
X5F0eoJca9+eEEEdvPAUn9ND5P5+XoTAmBhiedvggNYWNcmX7bTpcw+6AXv8AsQ1Qn9VMKwNP3pp
ZA08HhATkIapzb2hkT6aefF1jsdTpBh7RXJrSToH0kLqJKePcfLPfdMbK3ZleZUpwRHqc6pguY1V
+ij7F1sXcddvhX5XNtTrRbO7ae4hTc09+cgDkfJA7I7trt+1O4v6gLJv9+FZxIItGtfKo1ppZnbh
iE2z/mhYqeu3osb9bQtcE0swpN/Ed5LZj4EMGaY3QLAQHMr4cH9lNrwds/br+ytX1LaDkxR1k3sN
DIn2j6g7K+OX/z8TKw/U2EMsh23HJBXvNYg7TBQtZsHe3hwGHK+04NAaS3vi9eIrMAGTB2MYcf95
anZt/5XmwfvD2AqDqTz9srG6GOqImYJEN/d6r38C8OnJb+ZTvx9c5RCeaYH4fTzd8hz/ZW+1NIoW
zZGpYS8LEaOiPAvw4P6QNjfXhYXVytgoKofo++TwfNRen+avqpAjcytrA2jjJ50jWdkbZqiky2C+
D8vcc9Q9jG6H2EV7M3CtY37Ij6L+kI1t4MAsRhGQdBR/Vn6mjWiYp36We0VMl9quUJ6ET+Rl1lfB
6JWJlZuBw7CjRJflYEqPqFpM3R/y8KjLH++vzOZAFno1YoRFcmY1kCmj8zORWBn0qwr5sfuGBvV9
C1tRPAwnv0ysBlJK2mDFBkem9ZZ1KY72E2LMpAoTN3BFtDMbO+3K2MpRFio8HGWMG9N8F/ZEJxKN
ZvnAzbLQC037JdHhTedZOsxl4Mis/Pjauv6xO/pufZIfood/k5Gi5prlZNyaw9RPKZqbYpwOo601
US3x0qbaBb0NKvtBid+C8g9FEzwcNzcc5fj/Z2rl2hJDMqYgxpTWfxjSByee0TF57H1B0LO5Qhdm
Vt4tnGNpomqSeznvOoonuSBRIfr+ypulVV07lRXnXjU/WMVZEjFfi76/8mVW0GtpK/F9PyUvS/FX
CgX32PaJuZgi+/qSibSksDQglR465QucqdijMIOeg+scC9CG/yEPQl/Gr4VfRaGmiciuoTKiKXvs
gpM5efc9wPL/39nDazBjGyNTXU18f6m8KKfoSF2eF7x9uG9GsH/XIFW9aYtozJk1STtYPo2wC+UP
UvOf75vZ9Ji/Zmv9plY7uGGh0uee6Y/kGD869lPmqO/vG9mKAS7XZE1gQ3N7OMPSxpq8m/b1A7vN
dfYjkDbVy9zAE9UhRINanX05taxU8Vki3qKz8zj/ldSCqorIwvL3F0+dxhp7ctpYcJCXz8/dt1bk
mkXrvzr4fqKobZ7hv2YIkQvHcFvVM6FRGjRRu4fABayVgEpdncLEYSy2dIJoQhfpCIjmanX+pcEO
dZqNcspBx0x+LPwdelj3N9jyiXtncnXmHToClHFksob6felDCLfTtC9Ff4IyJVQ/3LclGM7PHvmL
pddViNl9henKS3gtH9TPwygYzebSkxwni0Jr/w2eBM3mug8sYiWz/UhTkGWc8+gBPqT749j2y3AH
0hCum5RbV67fAbEyhyNmalQUj5o7nsw/gifrWTq2RzEIfHtQv6ytdoHv+7I29VjTymHXfqvbt876
iG78/UFt7eUl4QkSmOIq8ez1ucwLTWvLKsQ5z8Yh6+Sj03T/YXUuTPxscLhYf80q9Ky0MDGRd/Q/
fdckuGq+3h/G5tpcGlkFsqlGQx4g/dzT058Q4IUYtkLpfKd67V59FIlubDroS3urqDaVm8mGPvXf
OHBx0CHvDe153E8uCYDDf8jbUBf53zL9/DkXcyhPw+h0yxyii7YH1/JgzeDoEDu5P41bV/WSjoQz
bZHVXYMkSgeWwH6cOarBcbb+zuYvCR1D1iEyT4rtVvG7++a2PMOFubVngDKjQJhpMQfsI34MyRFa
NArdN7Ll6i6NrHZG5xSp7JQYqdJpp4QHOfxYxcimlzuKFnokGNLmefo1g9pqX4RtJk+or+eeVbqw
OvajyAltPUBo0dA0aNhRTnBWBzbqnC7q5YmNfgxOyWF8rB/LU7qb98pBPlWfnd9PtS+wfbhSIEyh
T335ORcbz0Kw3MgLBVB1so/wrU2yp7FVsESbp3fhOloALPQ2rkv2M43RBFXg5+Rj78qH3O1PMtUX
1aP/1pX+w5BIc9G/Bd0ahb9lV14MKaw0tVEWOHown0rfTefnOBAk3m93AemhRZIH5T5GtAasVJbk
T/4CIJ7m3ajTliw4pxvu59rA6nLI7dbJMwD7TJh9VA/KY217utse6pfElVznQZ/c+6fo1jNcG1xv
OwgqK2vBKMcP0Uk5OYclR10KWxZvPcKlGfp6rtem9OH1GhTMGNGT1Hmxf8gqwXUkMrHyBwnggxQB
HsA284tTfujl507k1zaXf2HaXbr8F8qr61EEsTQYncF2Vtpzbr4LO0FXzeYQuAwW8CFgtnX6qTf6
eBwmhuBnR0c91fnjKEI43EYfLMSFiZUfsye9yIqYDWaZH6fvZvts5C+a9HB/U4nGsZqnPiwiG/4Q
oMbdUTefGpRvRUtx6/2vx7Es1cVhn+YS+VKJcQzDX3Kwr5xvjbm3LHcE1SKas416zrWxZbwXxpK2
mlH5w1jr9i6KJcfouzHv6J8HwaCeItdsdroga3PTHkqDwtVCrZ49U6VMyrD0XORV5Ub+5z5Esu0J
Dm3TL/YyqdbuxVcF+297f//af6tAONBzvOviDKb5ZKovUi/YFxv3AVJmMulIiFEov63Tkpme1pXe
JZk3KrufyVyvPukP47vqyfSmUyF4mwrNrTZ70ncQhDiYk4/THnF2t9pne4Jtr/IGMeZvcTDXby8G
x9E1acTjTl0/I+AbtHrTlNgl3tLcWRxzOEx3g6u6AAwb0dV6Gy9Q/0UXa6kxg1Jeg4etrutCQ9IW
UI3iUZP1KGTured5jyjJ0d/Lov0osreay3lqyI/C3uKhGntgLgmMrffWod9LR7Q73yrBTbjlQi6H
t3IhQaBmsrIMzw88NUp2cvIUR6IGts0Ncmll5UV0rZMUf9BTSjLDYXb59yl9HBlS5qVHUffv1umC
HotJ4jEr3yCh1RYa3wihBC9W6ZI7GSJaAMH311H3JCPeV1RqSpP+ZyOvd/L09ffd+sUAtNUNS+oq
THOFps856fdJ8jUZCuJt0ct1c+V/TdM60m7n0swKjWmy7Ac4e5DYe68mIg7gxZOtz+rlUFbbyyn0
evZ1htIPj2r/BzQqO+tvNR93lgh9K7K02mKGRpt/SFHc04KDpblKuJPQXTeCH8P8z39ZngVxTEM7
uYzVLdUF+jgT8eN/Em9IdmOM0un+vontLfbLxOpSCo1ZLeIBE327L+oHWxWcetH3VxcQMl5Ux3q+
r1XnNnmI/9sR+fX7V+G1hI58DTE0HV6RF3XH/wDM+QnK+d8SrKLpQU1R7k6XJUCBbPDDPzX9T6nq
UUquXNQCfhvRe2VtracVyOHQRIGdekX9j73oib8TkldvLoiGBAlkglRF1xEpFEV92UAV5KHuYkdH
QwQpE31/davkMISOSsP3qxr1+Xx2o8EU3JS3Ea9t/sx50Gin35Ig+Oic501ghR5MzvvQeOq77JCn
u1oSJSRuxwKZBw/3BX6zQRXbzBDoZKEdemWFHLXbdN79w3frGK+/v9q8gy05Q798P4YvC6XN8aBP
gif0Bgjm2sZqA+udPqH6wmTV7lzsFmxmgOwsGAXtBVJO4LoL2nUvagRZvnrtjZcEwaJbBDE7bBWr
16EdGHXespc9ELV6CMlgqtcuhQvjj9BSu/9j7sqW48ax7K901DtrSHABMTHdD1xyU6aUqcWS/cKw
ZRVXkARXgF8/h66ubouZoWzHvExEVXXLaeUlwIsL4N5zz3lN88kFZdHgiudaAsdic6378vHcnkdp
gAwACoTeA9wE7vL+hB9BgKofQHkUGlPik2nXO2yVaTjdR5oXA3rysbWzN0mgbQH6FjS/INqAQ/29
tT7WoJcwQkggahPpJbGsvRZNJF7EtOJKxL5gClqckGbC1EKlYbmAmxS9BYgTUehmCh08deUGupFG
odAjHnw8qrM5xAtELys6lrD9ALKx2H8E2gKVYbVROETFm0zsR4kOUFGV92CoyqAJ9MsLe7YH9kIA
3pCROWs6GUonYUrVGBpJ6tVotf0m04xybbhdsopbd/vx8M6WN8zBO4B2smY+lWUHmEMLiEUAZBX2
UKD2I8ns+8zor5ERnGeAZjNoMJuZVKHOsARHGxoUCCD8yMJWCO5JTtpNmwowxGgl8xpQ2vkxdOT2
qR7t9Ug2h5SCRBYcRQ9GPmnrUePhx8O+5ECASUJ/2gH/9hlltIUsay5JD4qxsd+LkjwPYOL3mk5r
rxg6i9MYuDOTbKPHBwicH4yaP12ypxFRVaHPLkwbgq6zIQN1KuRvM5cCWFhcoT66NKr5/Ie7KJR3
z3yHlEaqEjRMheBjBpTV1DeZVGjx0VFh/nj+Lq2KefucBXfZedcSqduS5EKyELe4xyYzI9/q0w18
bALbH45pdpSJK1H8x0H8XTyd1fqQ7f8xOkzoIp5CagYqNDmmshxxb8r1RPq81ZKbWDAa8tphnio1
6nGNM5+DXXptl9rkRUZdfqsgAeLRgX8y7cm6pyaihDMOT2UOkrm2G8TjOIFHdeqF7nW6FUA5wNjp
0yBWcQWtKZQET42btgEkRFQAlpPSj/r8ySrjr1pOo+dfndr3w1zcR0wz19IYhMNQ8hTRJuNN7ams
G3esjUHSl7gzq2p5bZc/9xwYnaVDgKWcwfeLm0NaNOCRNAuEgamrwasfOV5jzEpfQ/f14+FdtITN
dq5ImgASL3cJyYqKjYKFSWI813W+JTHahNF1cg3Ye+6iEJTB9yN403mTWMxjosoazRoxCzOnzmea
3zYAE5lcu2NUPboD/0PLQJP5y4MDJRUQyzCM5e4uDn6Onk3WUNU0VIC/euALANOCKiLQP4tr+9KF
eXxnavHGSpPl0iIgCYjIZOx6lC0Dzebt1ikN58pue2EmsbVDXAZ0lhB7WaaALBfsVbzlNJwmcWMi
gAe8dMxdVLF+V1dTh2Yacq18fXZ4wrtxoGw2l1lMtHgu3CSNbdIYnDkQDYbWqKE5L4YJMg6d1u6n
itDEn3Qdpe3BXRkUwKOPX+N5anQmYgCTMMCS2PXRmPn+KDM5AOZBw5yG8R85QE38Bz7TejTW+qoK
kvAaGOjC9vje3rxL/7RLsN4c0RsKe/KuR0MCCqfhdC9P0PoGiLbwx9PH4zvf9GEOMH4wzyOO4mz6
3pyAVHKvdY4TJlXVhUxAEZpa8vvHRs53Phgx0avzgzkMouzvjWhoJIgRVJzQGG7q72Y8eghdzi93
PeAYiA0WJ1yMxEIn9HsrhVWmpjkNZmg1b6AACLruGnv/+UJ7b2GxpkUmdVY5vRnapS08I+YcrBzT
FFS8H64stPP38t7Uwu0IdL473e3MsJ6+S0v3u+SXy0mL6Vo4WlomJRcuBmNGB5a9ROp20F5/9b2/
H8Tivbfj2OQQKMd8gem22jlGYI5+cw0/dWmqZtYH6GyBVRVNnu/fOxmrrogsWGmm+6r35LViz7Xv
X8QfdHc2ubDx/XFClI8EyODD4q9qNlO8DohNUhAT/EBnL7y31sAANhh4HVOc51ADKult1DvfrT67
1gN5nhRemFq4cd3UZWzUMNWGKgQZ5qrb2IceKP3mP8irX1ozP49r4chT7qJjWocx2uyK16496lHw
sZddHc/Ck3UmXZUrvKDhFat+a2w6sAGjoXkGFhR++vx/NLfwanBklNCdwtK0Dl3wZ4ROvvUgwp0Z
Nc0rl7Jr07dwbtfO2gYIGjPMOhAh38jWM3+Z22DhDgv/ZhLaeVTDeFIU/FsAtTdXO2IvjAKaFOAl
w/7pnGteOv3YF51qEAhw412RYXL9GjwQQdZp15g4L5kCQxhaduY6BERO3kcDWRiQ9q1hSvXalyit
pF/TuAczu86u+d28JN/fQmamlH+bWjhC1U0lJVpthq7TQeSPego7jpralUnlljtfwCPtuc7OAHxQ
c66kRs+31Pe2F37B5FjaaSngF+WdkZ8y+6WWXmxfgYOcH71mK2DxgswvqD6WmGG7rzj60FszdPLE
y1sPZywR555InoAfV3UYOZ8/XlwXhwWICxBcFEn+5UlBsKxLtAjuXpYZYEjx59jQwyEH5snl0+pj
Wxc95Sdbiyk0M2hu2S3CRmUVwreyxoI8lcmDKVHX0v4XTnWYSFCUzHla8MMui5mxkcmUUbiK+SD+
mPXfZ2i8+hMaX4Ia9xrsbvbyM9f8yd4ixBsQ0DZNDnsMbX5GOF27B1yKue8GtAjrWYy8SSdgoFfe
XCxFw+yWPoHLYWVt4hW/EnMvusUMSEEIsTCHixA1RCwzdJlB3y7rqk0i48MswXwHNMnJskR6xTHO
k8QgjAYkFzcOZLtB/7oYHCsyvbBiyOkNK3DjncRaB9H899SffD3oTrU/blig6/7H7njeCLawuohc
GH6dRVqCJb2fVvYq3UV7djL9LCz9a91GV20tQpckuRHVEWzZ3hAQP/HTnb6FGjBc8ZcL3fOwDEhN
ojYBuaCl69Oqc8bRwLuzjHxl95CicofAKeIrlbVzF4EZG8dAm83ioMtbouqbIY8djtmLUPGM2EoI
sm6GOigjdgUqcB44cNacyZCRLQMn0DJRqgqrczLZkZCXicdFvCb5Hn0I4RV/mJNY79cwNhfctqmJ
Xmtk7xdObxptYktak1AJcy8L984o6baKtVMR58KTXf7HMBRbAhggd1v32r13jhAfWV8UY2K7K2VM
BQmbwFiZQQpmLuPWXM8UFgBf3H881nkoZ8Ywm3PBYCaNXwy1yxM5alkEPKCFJvK0J17GKbbwmNKb
uhp3Cvn9jy1aF2cXqW4cuMFKBKIJPNJP92wDOUQFhBoJdTpl67yY6BdI7E0BUY0fgzM+HDIRaHKo
/aHOHuOc2lDT1HvIG+F8EUAugAVispNQSmh6dS63XgdrMtY8HbMQPeT2FqT+YAKHpnEm0mjTTJba
9IAwHG0aRzcaQNjbaMrzr3ojcR2WLQvMtnsTBVScNNF9jybAL/s2u3W1juwdSwL/kuXx/TjwyE8t
XnhUIn3+8aRcWkPmLCYETcM5C7GIChNVpS5RKw1pej8V8muDZhGf59MRmh3fPzY1u8/yjVMHCSQQ
rCK5s0zJFQYE1VieWDgRfsvTV8BhAscBqWJ5RJegbRUPH5u7sGQRGubmBwbxEYSH92+7tZtBpIog
zZE40gNB0gup7CjgRnZt2V4Y2DtLi3VTT6atJ+DHD5lsNj3qbuukGfrVYKXiUYvadZaRZD8v3I8H
eCmizzqNKGFj30IVZ/HuWqenk91PTuhSf+69m/sIxt6L7kz/Og/Mhe0fVTBUF/Av1C9R2X8/n1NS
0TYqlB02403u1EE8HWyt9QhoBfJDV+XeKL7o7L6xILxzjcjg/GyDCI+UFVYn0oGIFu9tR6meMtbp
RigoVMTsZgeB9M3Hs3khHs1IdRzUZt8Ef9/CRJnUkN+oSNgCRdrot3rbvxikD9tZoEiyKzv/hQG9
s7ZwGQFhTz1jsDb0VlgjABTVNSDYBf9HBRqOgXS0gZri4mwxciM3gTWC8pNZSH+IyYaCQ8qviLgS
ya8ZWrihMHotR9hGuzRdUTLty2o9VPaV4taFOIWr5FxftoEzO1NbIGNf991gWmGrWTcmcr62k4Z6
TFZN9/SxI1x4NUjLgOEQpU90mevzLvnTLtFyHMmawUKYorzwBxw7PG1SQ/ixlUuT9rOVxXnTbsYe
AhGw0uHWA4bjoE+0DThWrnj1pWn72czSCaq6MlDktUJVO2s97d7GMlmZDVJmenMlrXxxRJBNA0Mk
akhn8YFaeddDuR1sBqrzHSi06TiNWWih/Hji5qW+2EVQBATds2PjhAm46PvX000VFUiYW2Exy7XG
D4j8QY7umHGKHg1RrcHjja6P7lqsnd/6wizODMDC4lxGzkvYOS+RB54KK7SiYQdW9/wNxXLwNkS4
GzuV6972xTCcDHAF+mgha4NRVdRPOpFt82Ygv1pomovWqCajOmIB/7NshLOFGRl9ykhYOXQ31ToP
hhi9SE50Fct05j+w5MxKk2i3I6D/WgRe2XBQBypphgIKvgRXdW+ahs0EiR+vV+oKVPvMg94bW2o8
VPmIcqcDY+jsvxGdWJeusZvsa7zRF8cE7ZS5MD+nixZLTzmTqxEBM2URrZNerPJRhTZPN3Yur5yu
zjaVeUTziQf4mws5ACYqJqw54e4M9Y6DSBTZjiMDzp5Y2spK2OeP18Y5wP6HPdwdACC5cGnWszo1
xhrJm75NbpP4pqftXS++9KNaxy0Y4vT+WIzQqdT5948tX3x1EAD6y/BiP7MbiYNyA8NE1TvaPHc1
fZzQuvCxlavjW7ijVReJnQ/I9NWu/SwFsEYV6mNF9ETkFsXqwMzAuovdVFlZfs32WeoPc4smGbSe
umipPYMC5abKHNIh/dZQHQRocT01B4i2u5sGtxy8WcLqLQQKRw+h3brPe8fyaK+5R50TqMx9PBGX
pvvnZ5ld/Kc9SvSNm5k65iGl5as7nrok/8qjx/+bkcWJqDLciRQcRgaVjQHXy8yLVJH4WFrhx5Yu
rcifh7Pwnmys0obG8B7oLT/JeouK8y3tAWdN2ZUFaS3DuKnPKwMkEbgFwuTCgfRS4rAeW2bIoWXp
V7LZI2THV1xl/pJ3e8UPIzORoYVcwZlwe5rlNcsAtwjHoYJ4TKfTlaYDZgKpr5R40AAksT/TDMGJ
3B4XS1dc41+dJ2z5BBC3AxAIaQtkq2f/+ck/HJVCqnQioHcFexmvCF5cchenoGfInXvLee2c9u3j
V3h+PcCg0UUIrlnIyAOct5jZHPADa9IMFH3oWNxEthOttAbE/zU45r26laehGnRo3UDxMQN2fGNH
6c1kk+SmEdK+4rnnuVc8DFJCuC/gjMDO0B9WbRhTo5dmGMnJ3kA3dzcC2YILtNnUuLwMNo71dXpv
8S4D5oVXB6yo+BRNfeeJwsmpNzaV/vXjGbrg5BDQBl31nD9C+//i4FKPDmsNgQwjYGAha4xt3DX3
tQGUDU9ef9EUri+4oWHnRkl81gt+//qR3lR0EBZaer/nKbQXqA9dhMy+xpN2NqIfZhjDkRyHPkBD
3puxOesjTiAn0KV6GNsPibDvbOcIGdMr8eE87i8sLc7kaHeySa/jqimMem9W+doAoY2Rmh6b2jAx
5KnDwU/wGxpdi7Tnfu0ChoIDEGBE84FzmfkDfbmAImQL06O+bYF5k07sWcrZWnSPY+BNaoujQHqz
LUcPnTC+1XRXKjJni3l+AqwrJFWB1MQm9H6axyor1AAO0RAuuypL01dvZR1tEmPYxO4uY+LK5nKm
XUvfG1xC7QYOBdpRn1TIqVjXqD+CJRy0G+6Gx5bffMeoPQ1HJ6oHExWbHErQaQaZ4IR46gvPpK/n
ZGuRBsVFd/WxY89x6+e4hrAyd0NDC2jOLrNlXMPdr+yhKq6HVecGqhxDE0IPVqldmYFLZoANRQbW
otgnzhPLShOxmesYQRyMiR5OzVeGgtTHgznL38yjQXCaD9dgNDpjVdUSd2SxKHWAENNVJb7kWrQ1
imYzsWoTWQakRtoNib/UlnwujGvQ30tj/Nn4IkZUPGlT18JUFtoADb9J9sA28hHCfhr51ekEthjI
zblHDHsbgFXvHdi0mUCTDbI3rBuMIHGj13GcldWn9O3jGf3B+fDOP2DJJthabaCCZnnE95a0HmA1
IIKMkA6RHVRuL8O6bfWgAQ/B5OVlY/tOkxgvGZe5HyWNpXl1FJsPek7Tjaxj8lggb/hitJRDgdrW
Qze12AmlNbUrpvZzkxHtFiJ31WYQSAtZtagfRnvs87Wmd+qF6Ym5KjKAgb02jvt9jJ0FYpDl5IxX
XGcZeVGcJbiHAr01H0fP9hIuB9z8TFT5QHnQhfDUHZu4jNFPkOS+TIxi8/HEXrKHayAgNxQJJSQd
388rjQ3JueiNEHLdmzKJfdxhnu06AaTZ+sVL4Dw0FEAAoARnBK64i2gHhpektNLOQKWlCaq4CvMI
5G7wzo9HdBbXYQf9ujga4ao0380WTskZZMxJ6eih6NQNG2nQkvJgK+uZQTLUfEPvwbafykC6bNUI
Zz1M648fgC2PovMDUJTY5ws8Aru9OPT2wxTJtEkhnjcx9mbTOt6lHRe1B9F0OXiFU3br3I3/KIe0
PAhRg1PPTtEmTXgHdr2pvhkTN/OTnDuB2ySup6ccBXvalCFP0m0XlW4wtQSs0CMYtGtWeSlrPpc1
5O4A1f/aIUfiG5V1L51q9DvIlgbjIN4Aim+8qtFfUxqfkIE5Kh7djnS0111a6DcoD7UgQEHeEpU/
tVLVOHixmRV+55TkIWLWreFkdUD4VH2JsaViFE60jjsa3zMJRhh9aKF3qBzZeGNdxH5P+noD1nm+
rTGYMHF10yeFAtE4cwWezyzb1sskal8pb6o19GChMZIwsela2OJ5NGz7sXyMjBi061o+PSk3LtfK
xl23aPst07RkQ8u2+tTm1D02Zj29dK5mh650Sz9N3GZLuWHsaarWSrZ22EPPIKzSiQPeDfZpJShf
cZ68DDw1NmaetAfsQM7N0FrGdhgJ9GvQvxTEKb+m23EWneEcKEPjnol6I1A0i6NV0rQGd7sJWwMu
eCReVYP7tf7VxC088IfvzUd2VLyXDDqtaFNZp3Le5iCpiVPxARxOeWAn1S9WT/80hNCBlCrKfWdd
nLrNdTMZ9JC21iptv9jKRutoeiUozit2EfwBAYUiLmrOxDxrxLe0Jo0brdND3L1Ww3fa9p+kqveG
e4Rm17cfq/e/XuV/x2/V8c+vbf/xP/j5taoVfjPpFj/+465+Kx+65u2tO3yt/2f+1X/91X+8/xG/
+c9vDr52X9/9EJZd2qlT/9ao+7cWkKgfNvEM89/8Tz/829uPb3lU9dvff3ut+rKbvy1Oq/K3f360
/f7331AJ+ClEzd//zw9vv3L83qevXfr6tfybj+c5+7W3r233998M8rs1q14AIQGRP0C0sU+Mb399
AjmnWWUcOy/W4W9/K6H0nfz9N8v4HXAibP844mC/MgniXFv1//pIJ7NoNErdJrAXv/01+ndv4N9v
5G9lz49VWnYtvnhR3sURmSHqQKvYQFxHzmVxoulqjcSjNA0P+7DX9KfUOkXd1yiCNlCH4/lG6Wsq
H3THy9jmDmJr9yy9I+hgjhIS2CbOtLyGV4IkkwlIGj2W4pNZf7LVUzI+6dNtIo6glQmyNQMQPZNr
J/KVe3KqV5fexnJPo3vbePh1J3usOP55707v3fIfUN9oqrb6o1v+rXcu+f/DB3HetX5wx//XX2/6
zA9vMJah+tkD//VLf3ohMX6nyP+jSocsHLBB84XoTy8k+u9Y9qgQgiIOVkBo9G83NH8nDigsUHzW
TTSfzPW9f7vh/H34DJxOSHODKPuvh/sP3BDXkUXwRt5lxr2jCIKKlQ5WnaUjDrVrcQt1UJO7b4hX
bM+b9hZIgPqpJ6chm8T3iY+jx9jBSutmB8U0dYrdHNp8Be5WFnU2beGuJEqEK10baKCL9tC4teZn
0qxBQ5u267aZvnHLKT5Ra5/pOQ/6qNgKejuSNvfK6mAXufOFc3IYDIl0cyvAxuokvYemZ4n6LDpS
xcBHz9CfbR4V+ww3EfC0qRdMUL/q5rZiXeCvk9EMtaJJNmUL+Dv2kez2x3/yZuTgdMvXLQhrVtLU
mszvsG22odZpw16xo86U4wPrGXsGIyd90o2AiSyBkq8BmRwddJGWO4ZOtpmKSd2AsuIBOpHJneEy
KML11V0H1HWQVZ/JkD8BgN97TDopCD91/JIOwVSKNhv0CYZVMSRr2URr5HKym9y1b0g1sDtiDNup
A76vBthj66Z247GBhYaN9GI8ZjGeNqKHAgwZgF53w5giHRNRzxjjCTJfQwGyTOtN1iAiQY5p7Q46
6ADd3gknM39pq8YJMX3e6OdkbCDXaTSY0/TTqFXAVo9R5meF2HJc6MFGNzahU2qeov2NBknMaqg/
tb1zyAEkih06bNK0MfxGsNuJuHtcPOkWhEmeLOA+dtltlMFSr4htGTqOqfmEdrbvFilu2RzI97Gs
ex81e3ThNAX3Mq3vQ7fK/ckcIZXLTSB3eOb4kWgCa3DRQWNVwLRB5qIeqwezfSB0TCF/PPDAMLov
lqh8B6hgx8xMj9PipKroZPbWS5lXkMnoqAMFGByt+H3Uj7uoHWxPo9aTNeIOC/EJw2uTKoiaRIIS
wkbK2KWfzbge12aN42WUC4DplK8o8tXpvYDKOomjDSjvArhoUBPQ3ZlFUHC5giLmutTSAF04+9Yq
tipl27SePJGLL2UsH/KU7zKwMbdVdUQbZdXXd41o7nByv0kiN9DS0WsR7avI3VS02IkK4gqNu576
cgf+lbCyrbukNoKieNR1seanyS53Q8o3wq1QU54CS1OgWmvXFMJpQ7FPdC2IiOaV7WM0fGuUCGKr
W5MxDnvnJdHFTWW5nlm5G6C2QpNOGz3O9mbSB01nAHhSHcYmuR+S8uB24k4H9MipjLVi+bMty9Cu
2qDIyHe3HFdRmu2lzXZphoU8qlVUdR5BnzHyBOs4soJ8IjdxhH6kIdoNxbjNk3pboHsdTbNPusl3
dsVuofd7I8thpdtlgLTrZmrcbWVm60Kma2vI9h3G5JDeq3TYEyD+S75AtDOspA25rAmlaPAK6S6w
t2rDcnHDUPlO0w06yTfzH3FIDfa9fhzGxDcE84y23hDMVtObuFl/UpG9QpFoBaObuld+aia3whj3
bipP859zYt8ZWnpSFtvWkbZyyeeeQIas0EKCKlmTg0cP/8vbelXU1S5r0zVx8O1J+tVgyqu7aJ1K
7lX4M4sGBGCQYWAByYiHHF4gysnHalonqeWhM5uyIQTvk3ZXp54wpB/ZbKuNuI6kamuS0p/fdCXj
1ZhUm9U8HVk0BWC62DCzDvPcPjq7uqg3DNevXMfLUMltF33FwXyX0SGcjVXxodAd35IVCm7ZNsu/
2HWKN2vc5JP9Mj8l6uAP0wwIssA1ocTGmgCK1FMc/LaawK1PR0hL0jWT/GACPzYhoynYLpF0a34b
rC7IpnxHS/6cM/qQJW2QqjgU0wSS3XEFTWTfIMMn0EtAqmTaAIIeQA2359neNfBEHd9WXIaSWyEl
yrO4swe4Ley0Zg3kc0An3KrSCfWJNjBsLG/JfkwTqSu/nQ6lM4QThwLYwLYxsq2Tnvg5iM9AVV7g
o85MT07afZ5deZ5zU9rBWB8pLpSKefaYhKCdBo+u0Fs/Tx6MiK1NsNxmmXmXG/VdadFN07q3dcUP
CXjbJ+vOsqLdpCWneKdYcqMqeFFr7aeBH1Wan3D2vNPMZD011SZOqEfVt6pE/JtMv9fWjopvYzda
66LYWoMWxiV4HdoiGDp07pcNrqcIf1pIBQ+jwt2Y2bgyRRx2EsRPRDvgX1Ttw2E39djVInYQCBZY
y2064JxIQlAzr6NUC+t4ekYxPJgD8fxzn7Y++mo3GopkcAQgNYsANHFePFmrsioO2FBXiuzZJH1q
g6ULRcn5YyO3fKcesfT1A8nBNdWlxyYaH8CZcFeWYALPN8hM7NvC2cvMDhjjW9ukKKL4ZNA9p1A7
TWdrNGC/um7uG216a4/kLjHiT2bGDyxHwytNmvs29mWE1TBqqzaHICecKlER7rjVLiH9Expxd1Hu
7FlLty7mawbUDJX08rj1DSR+BxNxOnd3UKmpvcj+hi7MzJMOO2i6szcdxE1MdlE/i0b3R6WFLObH
qGr3bSsf9UodHN57rn4z9w/gqd38myYSv+7qzxqVx+nW7cnzWFm7HPf+PLovc7DKGMmpSvJjx+vP
4G1bjyPOHUV6304pRCVwdUSs21kBer1D3PUPkwuUthw+6ZV7n+gqGCsRlDFcxmgCaJ/4TN03UnnM
OuD/ofUgbHUtdCcttAy8uuS71iHIukhuux7jdSj17+gnBLmD5ZsIt1a+Qsq9BTmli8Kk1idhNGne
aK8kqcNqwCsp9I0+NEGm0vUQlVt0be/GjNw107gF4cuYZ5jHDIHahcDtiFpfVd+Y7hTkCUi5cPDo
AC4tAg2LukYHvWcPbcBTZ5WjhJY3IE/3AVJDrsTdsM44UIFAVEQ7BYatpne3rWGuAFhgia/icTVH
5lhTfmlBcg5Dqlw0rZEnTIo3zwDpXK/kpd9TucEF3x+Hk1nLoMmEl+PQ4ICIRCKznwnqEaSPkixe
4Q7oS9H9+PPEyfyhi7c8Yr6mDqYJNSaJLkhnb7RvPTpdWu6uKy0KZ89x9xH7XveWP78FQKnnpelD
UWOnHPY2P0zh1jdZTAP3s+rvdOthBG2YkOrQauk6i/r7Umk8yFn+0nxLCn7MzeykxESAnGgf7QLf
WaM6V3UPHe+eSKKdrDLZ0+EVaWuPIBgkBoPU5OTpI9hkaO/Fb7N/8zI/8gHKWH3yHNlH3PTWo6UB
76tOqDPf56y9z1z7W9KsnSG/jWq1Mwd2g8SUl2Z8Z7B4Pzhre6JbGiXrOpcrYeD6l6HFMdV3bSF2
vKKbmIk7NFDjJM59zX7jGQ9s4iGHFaIRCdiL+CmSplfahcfgelVc+pWR7Uv1aXIKBPI8SNM4NIja
tjiU9NMY9vHwYMfYg5143xnKA3sBWilX2V3metx+NtLhXmTghhy/a4ntZTgEgrqjxlnEsNFHnNn7
pOr2fYtzzZ6YfnGLXTYvi11LzDtTdWuFR1bNXhPToSrsfZPnQVkWx6zs9liNvmrlTlgy8BobKjUI
EFNZ+iOXW62z9lbWrVlehk0/bZBM8yYzAP5hozmFlxgeAnNGQI/ijjtdyO2gqo0rihfNocjGIXwq
HSwG8T1IH+3KAPW1u4Yo/T4nra9ZwyOu9948z0pj92Vx143DXWnSN6eRn5RVflNp/egQnMs0UIlk
xndZvoiuOloUnpjU/KDZQHMT645oaYt4FX+qU7pOof8cZe1ry/gG5cwQCsUnMeVbJJh8NqgV+Mz2
UVneWOW41Sf2qKWYBJzwNcRSU4vXHXhIFOlCyrEzmvaqH+QBeYJ1aeMoTb0OwsAdiJQTU7sfVB5Y
HOoRUfyJQujJG9v4SHgc9HX7ajXlNyhDmgBhgnTxsx0nT271ZCj24IAl2dGCntLYY03/1DouMu0r
hRBa4OPGhqZyq4bbeSPkbfsUBZJg/sbppu+jp6bDb0jns2idz2aiP+dW/qLi+LEe24fIjW9tZ9cU
5ES78sWs+HGwv6TWsE9FfJ9M+vd4fEwcsnPYiKUQfQK/2yfCy29AV4cdwB4QeYq9vO8f5g/k2D/h
9lGXOY6fu7iV91Ghnkp2l43unqTFUc/4i5moB8HrQ1er0zjnYvkhG9xbzNZTNvKjYfW31pTcl658
UFTeleQPVWlPak2n5iSeQYLxZRT5t77GYstsKJfww6BjyeTx47xzzc85j4Kh3AolmN38WGOldk78
NuBmoXXDo8jGE06893aOq5TF1/OvlXr/NP9arqKnToGlRGsPKsO7HPV1U1ifC5YfYzhRNDifwQr3
bI7dPU7ML3XRQMU4uilHcMRosV+JcRuJ/rZpuycqu6c0KY+9BQhvncLNtZMzdg9DXhwr0/imq+6B
RUeSQInWACSrXNOqf5Tp9ExccSvr4jgV7uc23/d2tlFkfOZR9EBwjGgiSBA5rx1ugPlQfUE9P0w6
6tn2S+H0IRQR1qV0H6g97FJafGNWe2RFKNApIhr7M67ODyX07HgcErM/zk5hASSVue7n+TVqvH+c
pDwBjIFbzFFZ6RFFNTwcOAfwCDbVngZSHOrma25FQE/0D0Pv3GI1PxG3v3cieYJ4yS75X+q+bDlu
Y9n2V84PYAfm4RVjD+yBbFJN6gUhiRLmecb7/bL7Y3cVZZtgEbvr2n46O2Lb4ZCN7KzKysrKYS2+
xNO+uxhpglu1MZu0f9Cz7KzVwYM0wbBK8RSkw0NVx+e2+VGK6mFowcGuDJdQVV8yrv46h35niVPw
xVfT56FHgB9Fd700Xjl5eBobYY+dfdAKDzm8Q+g3x6jjEAjql1RqjmInXDktPATcgRMVB4OMNvnh
XcZd4so/CFHwhSiVhtWuFr6GZXA36A/ZFJ/rLPgSt9kOMyeXQDLRKrIvM+Py9v3aALO5CUS0pwYb
STZ51nyr1oezAMse5wa1kB9cLB2IKH9WjmUgnOcouJYjh5JBdxSMa9jj3A/tUeNxsfDBQ90gpdkG
D9mgHGpQogEW7M1sKt2/oA/nKI/cvV4PDxw0AHd6fEyPQd5Y5PfwWrXNq8DEs+qF/KtBOJ85hXvi
udZU23HXNuFDmYVnHjO8aTPcTWBpneDp1XF2Gr3ejRHALIX8oIL6pTnj6aDr7WEyTkQxoYabPJPQ
VJpO/I+krJ9wSQwARyvT3RAimeGfkva5AK4nTpk/2Mj0XMgGjGHwhOHJUmsfAPdrojXDSwM87wT8
xl47dgJ3r6XGRewaNwzxuyT1qMFvjeF0TXAiOTCshilC7Tyw54A/S2p3mGPHT/hrhgM68LAGeNBa
Po5cYiWtfx/k89OAyKASmgs6t+9gm9t2RnAF4yMWxVfBsVbaL/EQPpAT1cn+2TgIefHiSwmiwV05
mYPqX5DUvmhpehb74Up+/TTFrs/XSOkIJ/Ln4axfgky4jnJxVPJzWmKfysDhURvR2+Ga6/MVExKm
FqTHBLTIksCfp7a96PK8QYuXk0njRZbqxw4k4TU3XXUJ4BqjApZrrIKQcF8nfhrNprI1eXDkKiOw
ApdZnK4T3z/EfmBl4E/h5Pah/VWnxv1chs+tEwj+uZUHuwzR3Fgk3w1UT4aW98jtII3fBcE/5PiE
iNSLkGzzGEWVBu/VINXN0ef2s86fMVr0RH5TqGkvcoKnKDIzulY9qaJ/IToSy+4iZJuMaUfOqgJ4
oTYRd3mjQc/hqZlwZcahVRTcJdfVYy4ad3pjVWm1b2DaMUxcGpNzM2bnqs0Oci3ZLZJSQkRsQLiS
1Q214awY2XNZdE+tUX+VhwFJo+Ttn5G0mVFrTxOzrq5RXR/Q2rMJk+cZiR1cegWucP/Aj57IvTZx
5QA9zYtyPLC14KgnxTkqwOpsTOWPGuFPKoh7rTU0syrKExKnm3LUNhKSimHt+LVvkQB1bGUbVWub
eNRcy6y3E5CEniwj5Zn0bjGFd7z4pUhg1ogHidHMQehlePMmlWQlivEo64irxWmv+NcaWYi2O2ot
9zXrcC0EvEf+3umjnaeJnWSck/eS2Ydw39q0SWXgNOa7AQBLiTyZuqRtx6JwgKK7jZRhw82pTVxn
EYQOF59LNbaNeK/3v7osO5Q5OhjmyWw55a5t6n0knyaJoAi3+Y5rcW9hisDJImNXCfjZnY+4sEGH
Y3tURQANBirZFeREgmOThM6Uy65Uch54ATdRj3JZXuyNGGGvjowRiqq8eMqRPSOfw/Gz20C25SE6
Cl1RI/QEST3njSF/Hvh8F5XPUo4MhGr3Y23rfunJSDup5UsoP448nvWhRda5qu7lINxnwAIR6sBB
B7+NNJ6lIN1IVosAb7XpvANXwCbT6jtfMFzcUgmgfoZs6w/Dtkh8Sw8yOLr2rsIkpq4Zj+S/hJ8K
qhFduEh3YUlDZEErtCyVYDmd8DrDc2qSOLsBmfkgVnYZBCACx6yKNGzyqULgeSRrguY8TPwWG7Wo
TFXxSdl1lzSck/aDmyT+bjRKCyOfINM7qNxuVLhffl6dgyL9mUbJ6CQCiA9lQ7f4pr9y/SjcFVn0
NdXU8RBqd3HS7+LWR1Kq4xuzy6rvIjgkzFju9ikIrSOAvoCWkb9GgL/sxPIQYdQJ4NA9EvnJPitL
3qzjAOieBrpSgKGO911SOrFcPCq+8RPgjpUjNY1qI+NnpYpyD1LBahPHxqUrg0vju76RNJbfKJKN
iMdTgqRz/KKwYz4f7EpJADQvKY9+M5yapPvVRX5k506rj7GVZINoljKeuRMgFoHnwFtzObwWaMVD
Okj8HvWxKRbRVwxVXoIm3hSCw4XGIS2QIhJaizDcYn5GOPKldmyHOLfKlOvMnNM3yYy3NJf7Cb4K
AFNZek2b+FeAJ0IwbuU0bfbKOYy53NIIxGIDdeWJG00/46/a3D1XfXKNeKVxlPZFV6vsMBg+ggvl
Eiccb5VCxrl1rJmBxiWbTNeRV5VIDxeShrnRngYDPyLpNCstB9+UMvhouXLkUedcYMnl1tSqe7CI
SBaowe1J5HQbHYYob2BMYo8mSjSZp1Y1qgLAcPEvJUXyrMz5JWqGycRcwQTkPWQ0wvGHnKPjVAnR
Ky5WiTf5NVBHA0B9lnGauUNcV3gHVpZUIwOfcRPo34JZsDK931Zdw5mZOv4ahmBTG2JpZ0gozGE5
WzHAhFGyyBygin4b5O4p0QdP9hu8L/EMNYUndShKK/PfLt7RSiR1NkGg82iUg2ZxInBs1Nqw1bDQ
rQhbbRXTBX12oVlU1VFoptdW63JLrkqvUSKEZhJyhJmcvsIqVTOdfLfC/SWqAQZ80vlXLUxP3Ig5
5OolF5LKDuVGMiWd23U92pqzrDUwZtRYzcAflD45RIoC9nC/+gMz82/V4v9NmfRD4d77WZByePO/
oJaqyZKAnjqwY0soaqJsSXql/ntd9f/+n/Rb/vo/24b8rVnWV1c/9FetFfPoIBRQMZGOcTgNtc4/
Kv7Gf0ilFWgJpKBrYC7ir1qryv8HCHho7wH2LOr96Nb8q9aqGP8hTScE3x/8PEBVFf5OrZUqtEJ/
NJMAXwYN3gC++DRy1raoTYVKIdn6dGrGZwX+V2bMHa6LAI4uKIVARE63/7Z9LsbzlIFATbT9ec/b
asKQQPfW/VbiXQLpE1v06qMqWwExNZXs2UiQwuIdHp5BbFS3/aOfAPa73iFBWueWDTK0JKLrQpKU
S3nWqpDU+4+R/CMHJax0fByESzH5yDn41sK8/qiMLxsy1sRpSExjahPm82ncXtGDCpnBBJkhr952
HiqdIJ4VNyz880+dfESthRwaMhx4LnIr+ZAzWAisrcbCO8du3N8EpCxoi0/N0bQ0qjNLKVot41VI
63/kd4RMLfPa3fSSHdLv/mZyizPyeLZi55780LCG9d/oR6kdhDvWyUgv2j5FGj5TbA1/UMJJsmt7
AJt76opWfdccpQ36AtEITYg5zN7TnxULMFhPrJVesVQgBAgGafwR9Lcmn6X9BFPfTdgIyfaVAlmS
EhV1BCTILScjw3QEliiqOTJAGwAfwefZCOkIiwW/iza5XVj5tRDs/MvoiDa/yRAlMTrVVmwWKqLv
m7SVYJmp3cVbT8atyv+22dIdN8G22bYek5KP6lUinuuDHPHjUczR+IeSggA5OhoqzrW2aeeHPkf1
eVM0wGTsTKVjIOh+grWkZaI5Zrl9Ma7fNOghs3H6yJTsyhMyM7vjL5pH6FyKPffIgjJjLSfl20Ze
mOWwgEgZLqDxEo9gprFdwIqT/rCalGNrfLFUUvSO2iqabsRgmxR4DbFGgInJ0WdvaRpUV4+Ed7Qo
Kkh0S2hIHpXXNC69XN77XI9kN2b9OIYpisQGbgkk/Y4Ld22UYpKGEwTKnvEsA7OPO0pH0Dzg/9oR
ZFpO66Cy7ub382Bpj0jeeyzCJrpFmbYY6hQO8txIiN7g69LHMN1x+pe/fUN82DdiPgsNpWquEowg
IGGQDHiSfotBj8E9CFNmyni2yq91f39b4KqhYJeAUYnGLMA9fBToc5qf5q0u2bgEp+xBq6xRut4W
8YZX9mnbFjIom0/yYWiECTIIzhLKhQRr6ZmQNPWn2QxtfovRIbN3hu1s+WZmh7t6V1oNb87n2z9k
dfMWv4M6FFoCqKwa5Nx2lKMh+0HoX25/n7WW1HnoMNcIDBvoOQkkwThGu57FKcBSgToBpc771YSR
LDvrwJ1QTKbKPf4DJUAkwMtgLPhM3mUYfm50ISSMyo9mOKjGtyFjxHfrfnchg/L1o64knNCr5BwP
X1SrOiCtsOeOHSKUwELeK/XG2Lyt1qrfXYik7HyecjwU0S9mj+q3OTrFAZiTlPMkhSY/osr92lQs
qvm1KAzMpe8rSZn9UPm56pdYSfHe9wav8DLLd1XTN4F8ZLNCy/X4YCGNMu4orFsxDqCgehhtdFN4
mjtvOEs2i62/kXZIprqBzeReWzX5hVTK5Ouhl6u2g9T6uXPKx8YCnr9lWIoXbHVT24FJxFXs2zvJ
tB7qDEyYSwjDCjInb3bRZrcLbTR5eY0dnAs3suMDK8JdPXQLJSmnX8wT+kmJknL/MomgTHm6rRFr
ESmnX7darRUlvt+MdlSgSQHJEsYMEdmHTy74XQUaSKKfi2nSUOa1pwZZoAA88fEhUxx/er2tCsvo
FSpczDhe7lpyzmRvcgYvcuqr/qgBNDDcYFBFZtkCSy/Kk8Ror6kwR0xeOtGRvD30beyiTmvHXwhH
noyTJp2bv8sO8BYFyKqK2QqAFYPx4eOlOWuq1OnER/bcTkN1PwuQ/2dcVqtGAZIcNE4DkePTxGXR
BRKHDCkigfo0hiXavJ6A6+3e3q71q3khhTJtPinJlC2kjK7v5fa8SfapHR0ivBfHfbnXz5qFnNkZ
SU+ru4aHHHE/3hl7QWK459Ujtvgd1IqWolTmgDMneQvQWbxmwvfbir7xinw6AO8CdPL8WARWctvl
mtpBwGAhVWsTR6Wf41N5lY6E+Mg3RTQFmdKZf2CFjIyNpAeXgj4goNY4egHohKsYRfLOaloWZ9sb
EOItBamTMEqoPPANFGwc3xvPoyu52l7Yh3bHmfw22+YPoomr1dhWDOid1VeAIikCQMdJ0ovov1hZ
vhLauiBHsJJdg7P0AU2G/WvUHnK/Bu8Jizhw3VLexVE3Dup7yohZUwSTjV3w+yp8uW0prO9Tt4uY
jEHKYR7TTsVzl3+TM4Fh6uv28K4AdeSiOFcwdgcBoY7JhmhTcgpok9p/JAUbAtobTGbSc79CNbRt
0PsIPiZ02k+lKRunNP1xe60+YcQSR/gGDovsgIwhWGqx2inELG/eSjYZnQQb6rxX9rFdXlu02j+i
+/t7cQpsFpTHas4H+VUA3wGTm4j/aHH1wBnzDER9nOXqS3VM7WBnuMnOB9gf/wNtmx4wz80ST/jE
Ney/jXz+W+d36ZQB8lnI15ilkGzCpd2eAidBkKWbeMUjAdMwDtfqfbrUlVrhuOcr9PhDWg6UB6Qo
5o3i9L90U7RrL2BGkWvGv5RG2aaq5606RpBWp2jDO809I/Jfs/3l9yk3D2DjjNeiATuX/1RVFyU4
+CSbYZTE09GecCGEBmuoskwuixJKANn/l+hUXuAld5hJtUh0yAJgIr/4ljAq3knKcAjRvEHiHYKC
T/I54SZzmw1DKfKdW3Io957kYz1GIjqtw63gys64yTfFNjbRscI0ApbN0b6D53C4MDGC8MaNHgbP
38p2tM1NDCIjDJAY/vZtO25pRmxycX80yVAOiYIVJMlqQlwgbxUv3NSesr29hm+csrckUX5D4P0w
MsheTTvh+TcXMPpN7NDqPLQB2+EdWhdJXl49a07nSgqSx5KF7vPL7PQeMPS+TLZ/ZT/dyBG+9bMo
h1KgTUyNM/wsMHiZTX7tAMAmJZ48bUeREe8xzt8nNGW9iPsOQG92r8sgC0vMBsOf6FFiXD5r0Raw
wVDRAvARBg9pBvAyKPraAAsNwsopNWVL2wPI20739X5wZwv19cuwl0Gpnlo1Q8MVD/ZBMnVOAnRH
ymIIyeV4CaOrwLEOIkkUULv1QQCVSBCCMO+HtiMFB8ENLVw+TuSpNoZkQSfN2cLffwZ8EEedDtkA
TEjh44bFENSo7YriceQebp8L1pLRx0JHd5yuQCNfmrwayANqWti3RTANgrJxYFx1vT9CRptaygmN
PODg5reBl58yTwN7nGlg9fwHtHLvmCDXjA2jbtBmrtNc7LCCIw6xdJjnZ4Zu6+sHHFYduC14YlCX
WlaLMgi5cahEb7Q5swGxAQkKMIRgBlZz4ZgB0Mophk38JZC+4Hqeq/g2IHdBMNhcGm6jCG8ahWnq
DMXe0HoWntmfKgCbEsV6PA4xY4fXUnZAd71D8M/1o/HCekqwFKMOL0bq0AcsQCAfXEUF7f3lXQ/o
GMZ+ka98PsF4UWMF8T8a5yRJ5ACQncixCydCXYP9+i6bijc7GQoGrPhgfQ3fhVER1RQYLXgnIYxv
H3ztThQYNZG1yxr//bsAyvoqqerCqYaAwRptfQc6GWTgpEOxLezywNqgtSwjMGjQXYDgW/tj0Hth
EgPuDUNB/57N34+u/EaZEDyVsSWfSIBVW8ZL6KV3rJz0yg35QSrlPQRZwEhRhYDECEu0Xs1fmyLf
Zxi+iMLwmYwr37aQVTNcKEl5jFgwmqRoIC6rErOXt8F81jmGR1y1i4UMyi6KWuPCnLxh5vJRN34N
GaOuw/o+ZRZ13CaaUUCHprak8iqj4/H2IjEE0BnFUM15cYyhgDC/FiU4OTHLdlsCYxvoVGLaYcQq
IuHaKHBWKpmhVFqGyogX1s/P+0YoxFssLFpv+nbMSrJQyJuoVuyqZ99tHaAtuamlvd5WibVoVPAQ
TqiLRj1UiriLAiQO/fH29/+LNkBBRplL1mU62aRUZRTHbw3HaIdAhdT2t0B2tEW39bSt6jCkravz
Lo1aOy0f+Zjjq7eXFjjUYmRfw2tqzpZkZXbpxdbMWD+mftQCptrc+rOOhurKGRzkyZ3E8+9+64dR
ZpZtkK99uimAV/rnahL9F7ZhBEIKZJ0Sj7sDoaHMUGlAg4C/GS2yoNIAkvTbK7pu8u8CyZ8vBfZl
VY0iFpQTvqSqQ+YNJ46VUmAJobwpn2HTxAFCwi2h8iy8CWerNcPvtTPZrYVmSd7EWB5z71irSbnV
JB31Ieywd63b20jzusVPVOx3g83bzanbsBpXVtUUAVGJ3QP3LA2/KtWZHKY84j6/+Z6Vdy3QJaqY
UVZ5Y+j4ZCHvQmgvOGFcvMOMKQmR9Bo8SeJutFUrctSt5JWbzg434okch3Qj4NnDb1jhxerNuJBP
pR+a3hj5WYP80v+KTplpPPHDC69/w9T4bctcv/kXkqiznqO9kTSxkied4JLK2/ANE/I2CN9SUzWj
FwydWeFOZYQ3jE2kYfaKOPCNLCWbGG3V+gzUDAybsTDJyV37eRMRuAD7C2CJ9Kt4TESR09ALaJfy
K7DaUgzhI4GpBW6FCUNmJfoTyCUSiCB1exdHXf3g7dAnLYC4YSdanJnsMu+HhJyluP8H7WkfJFFB
gNRlRmMA9NeOusSJi/tGGW3Dv3As/tz1XfpLo7eE7cJt+TIf5gNpCS2EF7l6kuWHvGectLU0EXRB
dy/Qo4FmSVO7oHSTz20ArzVj1hd911oEhIUrILExVKTpvh1JrdWHDKDZ9XfrQirlKzHjoqgVueEI
CZpgxjZKR+a80Y51YGbPzV3uTHs+MMXDtGF1q6zfdQvZlL9Ex/oABlzIHiwdycVkV+8xiYfUGG9i
KJ9xK6xv4fvyUkbZQ9EEMTbCueiurRwdUC8l6zpdDRcWClHmCHjJOJEMyGhweRPK1dDWjpGlmt1d
bSZ2+GRsGE5rJWu6NBqDqvoJI6eLkf8mERPVNgnusmfNA1q+hxuOIWx1CdGADhAuBT2htK9Kyq7u
4hA5DhJJGifNrbxpMMEH6FZ3RKLxGHrcPwqIFkKpECUsDWGqO0SUZE0ByGOHruEkdyQ+AUYiYz1X
N3AhjKzA4pyLmDYJxhHeWMQEf/uEierbS8j6Pn3a5nbicp5E/Jz8pLX1pUxZqUnWJlGHKitqn5PI
A3ZQ9lzpcKi/hYxVWj+4i2XSPy4TF2VDE5GaTeM0X0iAJW47VJglVKXYyaC3bPyn22shjTpVwHaL
lKb5bQHwD27hlfvJfet8tuMduzyw1oUpYUzhTztXqUOlybk4iBrsfKpNhHF2eJIVS7D7i36ubKTM
HXQcmeLGd2YnBW1jdR0248ttQ2HsIt2ULJW43/sAOkvGaeQAk7IbCoYtrl84CzWpgEdQpzwEWQAS
vfKDGNem1v/kpF2so0YA0BQNnYvivZ6wwqxVj7WQSj1wBLXQ8nSCVNHz4bHGje8WW1J3yS3WY2M1
dlyIolyHWHAlYNYhqvI7u5c2gDev272W+CZXMDqtycG9YaM03Cla9ye9J3XFpLqLMUoafemE0czK
muGDycm6JYdyILUiVYNGTp4eWIn+oqC9b+5+xuBl6wDQxrjPyMG6JYxyJYqPgARwvb9Lf43Xbga0
ctceq/THcIoq5U0UwJdwPkmDgFdZ5+4zZs5gXQ8dUxTgYsBLiXIgfiIDnXgm7zLkDKYdb8lW4nBH
0pwek8c8aR3sNoGFKUiL1Vr3X7zXX8LpG1oCpGOSCA15FL49sR1UGx8bG+hxlrg3mA2L64b4Lo4c
v8UNpolZgsFz3GB8k5q6YpNBU0z1zgMjcBTXd+1dEOU90tCvwnFE5BFvA9QWSZUxtYERhMVVNr5d
7uWLcZgdlKRd5czbsRNgREZiFI/Wn6eYU/tja2kO37bhgaafYHVzwQ4eUJvAiy2x0r1y8NECFSJT
LJtVZAqksovU93Bl+Zh1R/3+AygfUxh62wwJbKsACJQZTTHmm4FXGZfF9vaNsH7y3wVRoUkmZhpf
gVzdjgS0vEa7mt8awWD202kSnbFjuGnW7lJ+ZgoyMJ0bkKapwYlTmnPeFwxXttZbg2v2XSPKvfQ1
uITjiOzdHee2trrLUVbSnHmXWCRRU6C1lpVNYKlFuZpU4jO1zCFyKF7T/NizOB5Zm0R5mlEYhmoK
8X2FjAC3TxAj+W4nD9acGZaaM2yCfO6Tg5ZFULmSWgU4Ej8edglwR7VEkgei12LW5k8HzXplr9o4
UPNBRIK/ym89lguf0hthgBk0CW/EfscPuzzdaKyxEJYIyt7QbyRJgQgRQuD5zUnKvVn6J5mWhRbU
YvVKoSaFChFBsgM0wpS/AE/29hllaUGbF9g1YrzjEdVkrlRcFR00OQwtVi14oQVlYX3OFX7XQQQ3
pk6tt5JlpLrEyNKuH00ZVNsq3nloQaOCtEBNDcnIFeLc57vpEOPRpRyVr52t4v5XtiWacpAUuL14
65q9yyR/vrCyoch9gedkZMLExBH01oVj9/6dCLJ/CxGAKa7kfMbiiekecH64KRk6rBqAQkCgDRXn
kYbX74qYL7REJPSUjhCdihDAs4wOs/WA4l2GRL1OkixVWh+AbnaLiQQNbYHtptyQBj0MKu/Z/V9M
eVREIerhVHS+gIjCI+1LQDyz8+/ATzCbrbwPbJFlB6tObaEfFVgYkpCjTA55XX/Hty9T8TPKvgNR
WcsCc0hPRckqw63N94Jg9q9do0fE2nwIkBkiK+r+rrkYR8NqvMApvwN0CfMsitX+NOz5HO5YF9J6
1nkhm7L6sRnriSOye5eME5D2sP7abqof3CE782Zko0ISXTXGxbFup1hKCV2mOoD6Px6EVJn6tuRx
vqP2e9kN8CGXOkgZXmT1QINk4k8hlDcMu1ws21BFo7H6Kg6XKmC8udY6wrFv7wIoX5gLuTLxKrT4
TV4P/FKEocqm34w70quUejxaViOXFfIx5MJjfVw9Hujpc08a3qMvujccs3t/W+7FRzKdmT7kXwO7
2oTIC4yMYHc97fKXvsgTf5QL1pUyk3zIHdCLDBYnkl50ACjvIrh2BYaJrIYyZOgbk5NocaMPRTOk
IKId4Y6B2GZFw53aH5BcNXWAUvr1vcHq0Vp9tyzEUecAVbOmVQa4Zr5+bfyHuDiOrWuganf7BljP
7Szk0FcARgh6jsyDdNboHrodmeJRLX1HSj16af4IyJOQJLNEs37Kd4HLqrmSo/UpZlv8ACrSKRIw
NQ46WVdgq8YT+JT00NHF5ofUlcAezaPH2xqzFpY66k0NapuohdGI87gdgmcFWGBj55t89XJb0KpP
WShGHXd19KPeT6GYzJ90UApJ/RPiLYZPYQmhjnynVp2cSxAiVIe62BWYixYYhYK18TvwKP5l+W+k
I4sooYqqphtqyACxrDV8S3b6FgxbOzK7G+4TO7A1xhatF2EWEqmDLYGLKvENYvwlKiGlK7SmvO33
qj3uDDxgRyfdJHbq9ch4Tw+3d42pLXXdqkA78bMRsmvb94jGAVpZQYqGN7PqimZyYl55q/fCQlsq
uEwbma85EohLzfOsnrrpoRHORXwN+VdJ3XPFRga2kY6YJvXa9rtRfb2tMeMAypSnCQelKJGpQ5A+
AXyuM6thPxiburobWEAy6w5bNVTQg6ii/Imzra86rRnhW5EnBz/CI2kHqGz52UdXey6bGcNw19f1
XRq9k+WAfJ0MaTFQZargV4nO5NtLtzaYgrY4cOhKuoCePIlyJsC+BhM7AXcgrezhXW+DrQooL8R5
1lftEH+TXYKFwm8qRIYdQ/qqfgvhlINpRS1JE5D54vGOkuSrFr3e1o71fcq3KIGatIqCRkNZ4522
MKxOj5zbIlad8bsKtGsBgfQIYgMS2wKbK44Q1IIdI8lAOdEljIfielS7kEU5lX6QpZHvIEtGVDkd
gh15Kcyb8lo8d7bg9Ae8Fba1Bx7ryWM1dbP0pEyxBQEmxjuxlHNdgsMOyK2GyQd3MWuwmCWHciWx
4gMKn8gZBwMQ6L8iYTsXr5zMaqldvXYWa0lMZ3EllHoTJi2grTDS9hR2TiY2phH8vG0b67fAQgj5
EQshfqsBDi6EENEz7gar3CKp6AmxFRz4bXpNtiivbbSt+BD+1Bm36rrlg10J6XHJEOh5s6QJ8yjo
0SIoy+PLII6vRdczRKz7Qgyz/SmDbOVCOzS3anI4Qoax6fCMTNEfrziAorEzm0NmmLGW64bxLo1y
VHXJk04zohGMH1jOL/wr/9LY0i53EjcHTqZJ+rFYV9vatDEgASVJVTRMNMs0dBg/KlokGujvbpx8
CxAQtADUW4JPFdqolAOs3TY8/VI6vSNZaHI4JFfNDpEZZ93qqxuKSgdaSSSwYtPjKboSh3Pn445L
i1OqACS9YwR7LAHUAQeHB3g6ia/sG8mSlfwejAkPjD0kh/dTpLxQgjrcvpzqHbp7yGIKLmm+DBur
x6C9ZGEs7Cn0pMfbAlcP+Rt5OlI36JSi/H9QioBUJU+DWj/oSWxX3B4EGIxLjCGEHm0QSl4eazIH
3kygMhEVU20e29H7V5rQcw3ioElzWCDmB6Nw0fam3HtGw8zfkz3+tD9gxwS/owYSQHrMoIhGTlLf
/NU9ohtbANKN/5hsRydAnxyrfWc1alsIoy7/ThVaMSe4QXrw7He6Gbc/uXQnGp05gcDknyzfu2KU
IYztqPMBBgRszjjwyY+5+JUGjPIZ+cSNtaOn9YU5x1yzhFgmNRDd+/cduAeEx34EG8Jgp9wxi/5R
e9n7AtKN00VUckmWQCn/QJJM4IUAiMn/T08eSzViNgtHz5eTADxnCJp27VbaJ16y7RBnsIoSqx5o
oQ/lHXJfBFszuJVsGcQp/k+lzhlWsHqFLASQH7DQA7NiZaBP0KMJNEvjd8H8cF8I/6hdZyGFuvSB
8KkXNZluEdOdpj+KILpgNg2s+5y/7Fmnrl5t5BNdfJugqdys31SRw7GKK6vZooUa1H0LFqRybkeo
UU4XGY9/Eek3/xopHp+f5Zrh3lhbT/mCtBUNNGNCWAUMammbRC+3z/96UnahDeUAGrH2AU9Ctt6J
HggMG6iYkG1z5UfMTaDzH5w7amCCP5cVszNcKt0sYOhhgs4jGLUivA3qjhvjAYw8VvuFt9sDq/GC
YeEG9UII+ziShBhqxs2zUG61QABh9FYEQvLt9Vy3P03gDSRjeXB0fjxJXKsmYxgiGslE3waUPQjP
Umua5n/y/jXexVBmLnFAwOrIg8cXcmRSKm9UGvu2JuuPqoUMys65NOGziMQ9+qHcqpaBzdnkV1M6
1jAMBR0kgBh3Erv5fm8wst1rJwxvbkVWVMCQIKn+cRHbQa3BRgQQO/DWejxoY1oZYCcFdz/zsteA
AQ6IR+PTbXXXXPlSJuUC60qS5HJA27Ps+TthYziSRwqALDtcO89LMZR9yDn8+FRBNV985PNvHPfl
thprc/GgZnhfO8oyeNlP4yaEHuEWsGEmWpw92YkctGq8YVvU2xKH+8cPjBS6uQf2H5N3BUtyIuS/
Lr8CmzVWtBbLLH8OZUTdkCVKm0Bfo9kV/HMwHYEnI6YnFYjbtzVf7Y9ZiqJcZZulBZ+0BPpwlz9O
VuWAjJOMTbloZUTSRi6BBop0lFl+1TdAe/xHUAsflp5ypXE/9pEK0HTUtwRXsCMHBaeN4jVb0rmZ
fL+t7mqtcqEu3aevxFoUCxykhdvii3BXoSWistUTNhOjm9Oe9d5bc2xLcZQDFSa1AFMAgIFbQr61
L1tXYV2sLBHkxlhEIUWapkY4QaNO3hegfuDSLwKr+YJlJSLtW2Yx4sYCQriN6klu4hA4ZeWaecGT
5ozWcIfb/FBaHN7qgJ/zWCWRtXtouYyUm5nkakq0GuIz8VluwIG24YGzUzLyviwplJcZOi3nUwK6
3YNUuEleNWXXTZOlsfLLq+MvS3UobyPKvhYD8B+CDFNyO3QZkoY/9AqjKvhvLZByJZkcxV1G8L3T
GQ288aMs/DKKb4xTRWyMfqwsFaKciJxlZeYT/0zgTUVkM7qfnNViUkO8Kw/MGIjhHekeiiioizAn
0ipHuwguohN0n+CvLspzmtXZCgF6/MF+Ya42vSzUpBsrUoDEdnmGW4KMNxRfeEfYBE+qzX0Fj4rD
3/Gb4rvICPgYpxvQ+B9Od5v4fMX1RFfxfu5FTADf9+C/+Xf793Y9LnzIKJSJ33ZQjNvoHjhWN/Ue
9mjxdo0jzaqOs1SifEkWj2oBJk0YiwHSuJeB+5b4jwyFGAED2Ns/LNsUqyB4k6CQcgJnpmN8D3bg
YMQQcGzGTrzhNyxkndVuV7z4QbygEsRC+vXshyALAJMPKXz8RtfLjiVu0AIYv+M9KIgBI6i+kpEE
waktZPQuuqMehJKxk6v1l+XPoG6DTKyjRBnBfhBudcxylwDnyr9nB3X7AzTdTu68hF9Et0DnA6hO
WFXK9XP5vgTUxhqIBFtVwxJIIPlohE1WgbU7e+CGTTYX1u0dXt/gd1nUBhdhHOEax1wf6Fgk8ZRK
l9vfX81GLxeSugzypB4bOYIAQTBLhH//j7QrWY4bV7ZfxAhOIMgtyWLNmmVZ3jDsts15nvn170B+
10VD7MK9cvSiF46oVII5IZF5TlLZ4HRssN2BYXAgmhQv1wUKvxyXFCSrHwINT9euBnB7FkMrx3eV
49za5j49Tv+grYkNKv2hepmO2l4UVNdz3+U8uTRhpQQIKg3spsrZA6sWWLYKYtFA1M34l3OluoL+
N/D0+Z3kArNMgdLEv0Zy2Aac/z0HRQLw6rAuE327fqjr15PfwvjdZFUJzXQsEWrYCHqzzba/2CZE
15P1iHYRwwVpEvh50U7QKTEfezxu6ngxi7zrqqx/oIsMzrEB0a9FwQAZQ/91JFu1AqdRfWONgcCx
RLpwTuxjWJSAjh43OnRngtBGrHb6ThbEqXX3vWjDuW8lp+Mog+LYNZNHJXhNQsFdeLVBo8gXAZz7
zkWBdfgAAoIqtEmW7Hw9ju2uz7YlCOlsbaq9LgWMj4INO0lNHZVmZyWeb9pKZWzf5q4Oplu1LLfX
v+KqQSoyyDoYNgWc4M+8pI1jUYEgD8+RWKZl6yX/3cLMaitgIYarx5oGzc6GFX0KCADTqbLpYIJP
M3zuJ20Doo47CQzk1zVbtZuFSO4aR8fEyCtG7FKaz7E1Ogo4raRIYDbrlfNFCn99G0iEEMYuO22w
MQ4MBHC+aVJn3LROfPhIA1lZCOPcOlIs0HRGEEZ8EBE234j5d2f2Noq2KLuaQpcV0jJrANIwPeSY
Xw36H9e/y+qj8VILzqF7VMqpxKrl+CQfjLPmSbe/rveWM3nJKb5hUB6VF25Ex8ds+d2lYHF8nI9L
uWH5GrtOEbndGM03qwbzs3+g02HMBBeQt1nDa7I4dwfY5QD2S6bk3jiAT7tAzm49bY/9xK3uMKSm
afMG33U0HvsN2XQuePsw+6k+VqfJjRzloDktal3R7Ws1aivgtrKIqqqUX9kfpVg3/brGGSihE5XH
Lr5TUtD91YLHm/W4cpHD/o6FJWFxHamhr349qSg7A/iRqDOFTyoiMVz4wthQMwykxDEHX9VYs9Pq
tVIM25hPibmXtedR+kdgvSytvf+wlOKlxjIU4Ov+qVhOwzE3Rhzg4EyO6ui4cul7A1QZKBiOoiJ+
NYapimIoumHhi3EOr1ilHpsT1MvSQ9Tfp/ImE21Mrtc/CxlcHq86o4jLEGUee7MOHQJ4aiCl3LNt
9e5FRLWzngYX0rjj09ohCYIEZV3wKbuxvOasoqvpu9pDTTBqoDi1PYAZHhAfr9e/m+gkOd/3g3yq
TUbrHiWHAk988bMV7P5OBOfyfWgOdS1BRNse0u57p9hmLNqkWA1hi+Pj3CoK9HhqKsjQgWsIaq29
7DBOicSp3KJADxjv2Jtux/YGr+vGjued1S/kcn4WgX82UWt8NlqZO31qXJqJnrBFIrgSAZNyPtXZ
8VXpZtaP+vztugrrFqATi2JWgWKD4E/HVebOaqUcjpuMt6rhmUpj0/L5uozVcATeQDwyABHlHfMZ
uFkzqx1C7AcSEJ2FnwPNy4pnOn0JgodY2asmda4LXO8ALSRypzaA6klvRki0FHS6/J+MV05ywhfW
LTEKrIEkmFUSUYysqqmxmITRKx16/nmUKumLmRDUsmp9CrSDnn3zRy9WvXq8Je0D8b9fV3LVMhbi
OKOv/FgtCIW4ItYdoM85o7m5LmHVNhYSOPNW6gYsqSHrAJlbU7spKWCHBH0zkRLchyraKDSjAiIC
Xd4TjO8OdSsyhtXctFCDM3F0zJppZq808iG/Y5x/eCzaMyIFVklkL9fPbDUUXYTxvUciYSCpZy8J
gZLcy+HnqVZvwnwn9dEmTmT3ujDB6fFdx6EvBr1mJtBV/2BsS/pLA+D7jSbefJo8gTKpPjg+2LBg
ZQBmuq7E+lvP4si45Af2Yrkm7PswrK7qhjGj9I550rbStt6maKVclyewar7nmJuNRHsNSsHitPQH
3ls7VVDmCVXiQkE5FjogOaBS7Y4MiIntpNwFW2sb72oHfTbBg7lQHh8L0nmsUEBAp7NxAIETluYZ
+m2DJ0Fm5CKvXa+OFp+MiwwjnauxsGB46Wk8Defk3AAsW0WhznqmIu1EH4yLEXOc6wNhzzDSrGCF
DxOtoQo6a/0jjEB4jjeRpTRE8HcEkvocleWcQqsxdcCvinn4xquPnQe+9K24eFhd2FiK40pMirt/
h24HMxKT2OErsxIQn9sSexxhQAsSIGo/YvsXDTlXQ0sj65UeIoGVfNMH5ND7j2ksskZmbe/KosU5
srC1uOVoQKmbZxXZ16fYb8Nb8WHO7PklOM8H3WuAMBWiDyABT9b+gHYoMShmZTGdzD84VUVfdHHO
evs1xnzGBo+DsVPUggi/GnQvUvgIL48JqX321DNn5MlSwTHfNYLPtLqYCKzg/2jCB/YpjmZ9iKBJ
6U5sQcNJDslzhjsBnusOyT56Yj1mGR0wEfnceudmIZkzSnkmYxAmkMw2Xbr7cWe4FWad883wTVQ9
r/r1QhRvjPHQyVKOg5SVp8a4G1qAngtMUfStOEsc/TjuSoq46Et3Cdq9ZPp83eRWTX2hAxfom9Zs
5omle7k+tcSwCUldSb0vPvRmo+OqC05uTIPze74j2GtKtcJNA8yzrlF0dibPrpJu0GvGAoOoYmIX
6HcOrJtYD1JB0q3zIEhWFgxjniFMsHfiHoAU2MRFTAJEKPaBrh/geipZyOJS11CqRVzIkMUwffDQ
4EY/wGnxhgNMXoUgPiLNuMRlSI0/+DmkTYfoAUUaIEqGf1iHCWlLECf+xYkvp8jlrSpT8pAwtmnm
SpLNaDxU9EUkR/kiJXaL6WrVlu6MB9F68epqrLI4Uq7gDf3a90c1+vX52PKCZle7dG/+BACElznU
sc6A1XlMTugpANendPrYFXzVdb/4rTvP691LDKSDpVJyWz6hv73LtvKdxhCJpXvW8bI0u9mJcZDX
/f0ilusMGViNrUcmNq0P8ng0CsG093rIuvw+Fx0LiUapLuFksXJYtbe1cQyH1+tHJ1KBi4pS3WIh
gz25zPF8DwjpE02+X5ew/oR5sQ/K/oRFfk5ak8wTE8GYudWfzMFN14zc4izBODo3ewImNkDc1Jvm
Jf0ixIVYL3wW8rmgqaYT9kEMnKK+je/Qe0Knq4htNpLIgLSkXeCJiLhEUYZyUaYd2izpmN/LuGNE
2J7LnMYD9yemycSTE+vth4WCXJTpAkPGqwSkqdv6NJ8ajBfUx7HGBjBI3t0c43mpE0uC6kfkcly4
iZSh6SMTp1oVwNfoensCcF1VHnRfkPNETsCFl4SCxrJmRWSC1+cMb45G9LUkhXfdSgXq8IsVvjIm
ec8eoOVkZymg5gmB/hW8TNMkODeBOvxEiDyXahNHENTqnxr/50ROILC+rsuqTxMV74mqputYK/vT
4QIt16OCTVzUEhrWu0hUL4p+n3PojJrqHEv4fWn2wvbBEmHErR4RISg/oANogrmw2ssRnk2mHs/A
k/+gqdFsa75+GK3+IwPmykIQF1/xT+McEghqZEcL7NY4KrKg4BDpwn0LKVT1FC0axNfwWR6dMr7X
NIHpikRwn6OLtaqZrQ5Vp5zboEYv6LceqxTXbWrVPwgerCjwTRVicF4YaoNiZGzVc5IYDHJPgw0J
npLQEshhv/OuFrzI4TM5CTtSpjLkGMq2615V5SWpnufJAqa1PZkgXzXn/XXN1qdYFyI5c0PDnU5j
gk/ExkG6s3Zi81mRQ77oT9o2B0TSG0K9nf8o/yHudOxEwEXr3+/30VLOCtOGwXrMUNlMAzsnZzwu
28nQCA52vWmzUJOzRDUfVMlnXxCo2XhhAggzfSh37SZ7wmIkJs9E9631tLQQyNmlruaSNXRYatW3
9Z6NcKuxnTdOi1o0+16DTiF1qtgRUeKsp/uFWHbci3KDlHhgGCS4g3FfbQBLsUM16JS7cjM70wmj
khtR23I9HF6+H3OdhUBgaQMIiulZ944OFJgkHv7223EZfp67rkTGRcRlhfUhw4SDfNfveqfYG7vk
UTT2JXJCLrfPY6EmSgSNiJoBb8ZWfbxtyaody7c91nBiZduLxgIE8YVy8aUFwoGS++yrUdkeFHnT
9XA2M9uBsCcUHKdAPT7XB5gAAmbOm2GylcYI4zbskvCh+a+LIfKZHtj/fpEAIsUN5E08fFeyyc6t
dHM9egmMz+SCRxZhnfxtPb4H/3pt2HUuKvREgcPkAgcA3QGwyJgDq41/3+/nY7SN3nitGI9s4IoW
ltaL58W5cXEjrqbKwjorixuax6i3tc6LQEXd3oQH7KT7s8AcBPGXn8aYigHszTXkVfHs1OVgl5a1
GVVRu3D91X2hFxcnymKYZMrifLXpNrObu4UjAQYFI0tu44YPWKZxApCJCtLb+uczVA27X4RYQGXk
wpOs57TV8OTKjrPEOzUBuyVxGnfEZdzaj7mTCuMVCxDvsvhCJhdAwjoEAdbwNp8xutoJxNe7agsK
7Kd5OztAMK6dn+EXPbM/ZjsLwVwYkeQwULI3yGYPFHl79iivu9l+xnQ1KBSdD/jeRRiPyjIM8hQX
dYv3+PhLNX5Oqo9c/xe/zxUmYzIFmLlETFTayptKoDa2hqtosiCErNr/QgwXQsZcT2O1hxpTsY1w
kQuqfdP+uH5U605tEFO10Cs3Ab/3pxVGQRHn+S/of8YmVm1Dz9j/p/NGc8GXWW+GLcRxvmY0tGkM
dnSMoTF380cSY6g4cwLM+lo/Mzdx42eQ1z18hAhCWcjlnK0OfcOSWshNiru0C+Fogre+9Y91OUfO
s6jJ9kgZ7WkreWG9CfMYl++f1z/Wai5eKME7UZ7KXaZDiYAcFeNsgUSGBi91rQsC72ruusjhMS18
3My0iFFO+MmuMT9J/et1PUS/z/kP0q9Zt+z3OyT5+FmTRKFVJIDzHKmrMd1X4KCMLyMgrXI8PbUv
2ta/ZSsyye1giyKOyI3egv2i1uwKa0oDGRIZkBbDzui/WU5qk0PhiZcP1jPW4gNxmTg3WlwYLBgb
4/BmbaUcpL4ttbtX1lqqvPxM913siKK4wMbfLhYLJVMgc4yYFMKd2d83yTdNuiGW6NK1fjtZ6MZF
iCbW5zJhzAvxvt7nLi6Z34LKrn9xFdyrL/TVuBHS7jCEz/d58bf3voWthWbWHNIsmXGgabOLpIeg
OWWlQyLF9rPAkcLPZo3OUyKMhiKxfNDQ+pbOjGSY2LOnedqOIX43+1ZY8q7n/Yt+XOSYDTUwOlQb
rkR8O8vsqMztfLab8G6U95P0+bp/i6I8P/cNlJ92BuICvOHgn6O3yXmg22/Q+M+pPXjZHXAI3fBH
tZOEC/2s6H3/JfFgRbAOZADLhstnYzm1lMGiMEdk9ELxo7GvN9YWj2SPFlBCr6u6Hmku4jhPVOUE
e7bZjAWuOjyNND1rRIRV9i+x5SKDS9F5ow55YkBGfCpPxGNd+saj96xaw6X5IwpRlcpYx6BE5pGm
9JkYQ4sZPtcigW0NFXY086L/SIJZCOHic1bmViurE+Jzvg3D22J+uP5V1o+MGooG5CeGps/Z+0B8
VY0ZOFnxswdjsrarX3QsFPp2f5N4Ir5uVju8M7mLMD5d6k1nBAFrJWZx/liG8aYY/OdJ62o7aiqH
ZEPo/p16b6/3i3BlBJXS14wrdzooHlur8L1fsNb/FV8T+xrX9OO+ljEEMplZ62+4b4Ep2m19V37t
D1hMdKedaDRlPbctTpNz4DAewCeEySw8l2petisf/X3wA8ipTvsVjQ7AMBM3PWPr5y+PlHPk0Jji
MmeXzR5cn7gEerEnbfIdxchDcit67V6NGgsdOY8ekk5riwnCqtoZp29RJeoKr2bqhQAuiSaVhHdX
RrKWdwdF26nJqRYNdK/38xYy+JJatvogtSCD8XiPJ0YXkzkMENWwqz1aELei8kN0aly2JLmZkESC
wNTa6cN2kAVRQ3RoXNAIG2PqQ2YCQ7Yt6J1Pv0m5YIVIoAKfGEelUEs/YR++fy5QO6WJAFNcoAO/
E2GUWRNUTMCkjY4PlE4LrIhqYwleT9bfji8fn9+FMuRsVIscckp3Bq16BhYkfxfntvKQfR4d8220
mki2cTMdpm3girLUupp49ABZImHzUX9m+VpGRzKuWQuvupuCA7UedSHL1HpYv8jgzG2moV9aNZIU
m0iJjinjzMBbFNhjGTKQbAduurGAdCnC8l+vgOlFMGeHXSYneVlCsLzN8fIB1IJzeMuoqv2d/8jw
ehTQz7xej3/rhvlbJt96tSQ1pJaEGqMhslspwKmyUkHXZPX2elGLb7uylas67PHNRvotHO5if3Rm
PIx3g/t3qnDpqgtVY0wbyNHaQ2mc6/ojPoxOiWxaFjD7efSrIQqaWpexvDWOL0UrOzKNBDXYevmC
8RJdx/iiiQrmT/NW0imjdYNyXbsdQAky7zAPesj2bF9BPBTxhgbzLr8vpDHbWFQTaRBWsZZDGqNd
CB0FC+2zq+2sGzO2/Se8Uzv0XgFGZ3qPP8DDyI50DG5FN+hVA1z8EczjF3+Eb0nKVA0NSsLyJFXH
4mMpcSGAS4l9WBqjQSGAZs4QfYq6zWTcf8DyFiK4qBRWxqAPLUTI5Y1GZruIRXcB4bfigpJEkzG3
SjRwjTO5ZWAqqpOeqN3uk3vTnbfGI/ZMNt1r7/Qb3ZN3xo30KmxcMwe6Zi9cfMr6Np+jDH8DC4xY
TkUTuXxjmM+8Yfehxt3lTPmMSeu6CXwF3kbagxR/Jtan699sNSotfp/rRVl16wcBo2EjqSfHn8Pp
mEaWY8UfycsLMVxQSuOibNIIPlbm47arQ1v284NcVYLIIdKGCxwxHlgxIAML7BNPJy5KaSedt/4o
4kUSeOsbvMrCWwHXomY6wanRZpf6R834y+PiooES+0MRMDMPKi8OvbR2FEMQxldLiMUX4eKBXqHa
q3UcVYtdXwzmuLG0qWbhILXAWVQuJpRWWqahDk3YAin1Uo8xLDvZniFo6AEGMq+bs0grLj6o4DRP
SQd3AV+7HYH4oZqcSBZ9/tXSaHF2XAQA8nevmTKUaqv7MntKs9bRi89Ttk0DEYaAwNL4Mfu0/49/
Uu0UxXeD/vxXB8aP2GeDnKUVI0ZMEb3yzG7TOzXb/50MzvkBYikP2QDnjwzPtx583WlFFwtRycDP
llVjJEt1AT3YsEyClgDqVddyzEfdyzzxOw4Li1dyAL89lVBsGU0+xPWeuVXcakuwifM21ijv8HJ5
/fzWn0ov9qZx4aBODClvW0grXWPL+vmhG53ppsFGAp5K70T4deu3m4U8LjaU9ZzWHagYUYGDxdJN
HyUgS+ZvDYHWntCh/TUlA3Z0LxA2BwQxnH8Xrgc5jBUWwzEQ72SqtJNm6uRJd7ASal8/WJEoLloo
DZYiaABRiTm5DdWdPJNOIY0PiiI9XhclCEwaFzL0WC21sIAPKJmTZV+7ahM2H3mCMy0TexG6AYZm
LpXLUhZFWgY8ABnPy/0rmW7N/vtHtLiI4Dw5lWlMLR9r2Ga8s7Rdat2Uo+CatH5QFxFcCp8DUIlY
ElY8ZnBBh92PTr5J+w8FpIsMFnQX6duXSkPqDAyKyrpn9Z5cnicRlel63L6I4Fy2VOrKCFKoMUwm
xGCC0wi96x/jX8LCRQbnpqkSDslMIKP/pzJsIMB+Cc7aecLW3i2jYyif+9a9LlL0cbhsriYGllQt
NmFb3GvdcWiAIi5orYhEcD45GIYeVSWsuMzIKRmpp0oJCjlre10T4eFxDtkBdq4iFg5P3+ZPpTfu
6l09OQaaG4ACcuJn4WC6QDEeC1tqKUkClflO/t2gsAcfS3mCKLNemPy2CB4BeyzqCXh/UEpBkq3p
uW9uUvVVCT93uuD8VrUBhZdiWCqIQXlgtGD020BLkSJ89TXsv4+NV4qeyQUi3sGhGVTtYhDpITrf
jNm5UX+o/keM7aIF4UKmgYIhpTWMrTefs+5VmvflcH/d0FYDwUIEFzINxY+7IoeIhB7N7JQSwVC9
6JS4eBlh0T6eI1S8hb8pkm3mH0gvKKrXQZkWOnDxsm4Vf6hVyBgm8LlRL9qYd6y+ync+iNUmr9tn
YPOZduROtKW+3mVfiGbqL0I1qTvNom/pQLGnAyB1nOGHuafPYJ45MNYZFHeC5LDqQwuJXFSNu0aL
Nabs2IPcrJxcv0s3UjNi9vlzOPsfSXcLaeyvWepnqkE+sM9ntg9Uu5Xrsy5y1dUqZyGCi6iGX5rA
yYMFWnkJnpGdUraAnDrWH1pVWcjhImqmFLJfsEtrrT+o5ddsNJwJ/cdAxHm5/rx+EWSwsYLFmeV6
jQckJsj/Yo52vmcdQrpB913eMxRY69mw6YFNVOOCed2Z11/nFqK5gFEbmpENJT4XIHZO8VOCa4bv
+qe4tht3OKk7Nq4+7URAA+zk3t02FlK5GELiQhtb9gXZ5UbbJVttq3vqTjTrvN55X8jhYkkzx3LQ
MxQcbP6zjfUcbJ6tXR5Rf39iDKLR7fg8HEXw8YIIaXDRJRz6mNYjtDOsl7n71IngQdZTPQisCYDN
dOAZcD4m52oY6Bpq7/zU7um38di1eE8N7gwPIeuVaraIa3b9NrqQyLmcHuqSlTUYAAn3/hbHiQY2
m8GoMfYh5hFczwAX9Ti/a8dq8AsZ74JNvjXNyi3TyNaJLkgC61HktxS+EalUUdzWOVRqo2dqYOsJ
g3dO6wukrNvCRQrnX1lTKGaYQZdp+FoPnzrrywccWAVzJUiAgXps8UPVvhm0U8pm7JPJNgC2p9hN
ZSfb/EgfTMWenf4rJnKBCR+KdoHXfHgpmEsrcqn16cgEy4d+H9/WeFpnBHgiULhV5IKlHM7Y06Ir
QPiKl8nB6V3lhAEgL9rOByytv3SCj7VmeEtRnJVbU4QOSAdRPW2dHLZQjp2TTJGgwlltRyzlcAau
Dk2CyyAeBBlth7YLvuhOssnOvf2Pcdt+YrNUuWNs/E16yB3R+rpAR75qN5M5B6MRdJx00+7zz8Xw
qOUv141SJIMzekAMT1NJmIx4r2WJk89bVRcY/ppjLc7Q4lKIrqZDaAyQYTX73DikoeDmsVqoqRg5
U4EUi/8TpuQiKZckGa2SJWUwSyErJqB2cNKjf9JtE4P1KUy9KDfXz20tJC1Fci4Vk1G1chNx3cLE
YPE1oc+AlhqtH9elCDXjPKo1QjWUK3SJIjTK9/qm2AZnhnbte8Fe9qo7QPcLHGv9Y13OknOssC1y
fWTdRcO8IZEXBoI7ybrBXX6fc6iil4LeZ3l+oqYtafVekh6JpG6vHxz7K/mqZfF53pVpmWmAGRxS
1OBHk4A10q+c4TUzJEezckfLHq6LExyawXmRrIZ1Nr29/YCc0vw0DZ+u//5q2bnUh3OhpkxpqiZM
n3N6ak/qptrmL8VzemRY9UCiAaIV64uK1rVE9mdwVZlvJPPUaLC/aqMeCJ5Qsh/tMX5pN5Oro+T0
nUrUF/2XJPLbQPiSrMprhY7ssZjRA0S79DHass5IuhMPvAlskQdZCSoaJWEOUcF0HwavMtn4CIGC
T7eefC/6cJEijOUqqEDpCX20z+qn/HPKWEztrrLBC7OpUb2f2pv5p+mF96kjC/KXyDC5+FGnPsge
mYZSPQf2aOh2WYf/XNdQdIpcxEiAHJdg2ROn2AK8EgP+4yvwi6/LYH/nNX/mokY7hQmw43H3iYL7
Wv/a9S9KeaeqjiGJFjAE2vDL1lqjto00QVIZe3gwtrFj3X4IOn7hzpSLF0CJN/tCg5BEPYzjya93
uqi9tHpdXMrgQ8Y0WS24sdjFjTAaoi8ycZSbbB+9sklV35lq57skeNhdve4shXLxoreUpinZaxEW
qrHSBF6w7QTAURS3bJu0202iW7HAwHkglSANenOaYeBVcWykbEdDSZBKVjtQS52YxSyqC5r4vaSw
HFy70m2KzQjFjt3kh+kyoBYGhj15bLclcrNv141+FUVoKZkLHQkmg0YSwbO6g0Fs2tnJzYDdSMtR
tjPuc2BCbnfTXYq3Pw3jSbnTbyNPE4wDMBlXPI8f95M6msk++6LmGJ7ThjwGg7GpQQxQTamg9BC5
HhdIOnWYqi6AxfpjZ/exYltoAlARsZlIChdKgsGM+tGE7/nprk0+x5bTS6Jt6n9xPiobsgnOaMqz
gOmKlHQj23nDnM5PwCF7sxsCWzBzcHDZ3gQQcn8ejiK+oPUoeZHKnGVhqWosR2rHilLdr2xQrtqT
dVtIO3ka7bgUjW2vn+NFGOcWnTQwCF5cl9ETw0iNuQPeud2Nosi/7uAXMZwP+Eo095TtJNXJK2ap
fdGzhej3+QyZEKNJWZicw1PX3hbKR8BtVPmiAGfVmHIgJWGz2olZeP7QPNRmuVOqVPACK9KDM+ve
KH3asjUqbbqpx1NtuNeD0XoZ81sNfhgkUnM/MDD6i2Gt3s6IK4HApX6yqsdmvmvrOwOby9cFCuyL
nw4BRFUz6TEUGqvpppFyYPiWd60pAvv6l3rzohiXJ6XAwowDc9VfW0vAqT7Ie4rhhmknGm4QqcRl
R3UaoqLV2TcCSkX2MMluKWpY/MtN4aIOs5NFDDCtvpuCEubWYsu320i7Fks4uRci9kjP+tPoVE/p
ZjqKFgT+JfNf5HLhAKTFgRKxQRvkKmxGKugU6y7yFJrimWu5wl0V9lne56WLPC4u9KWC/S8mzwTe
LsUbagao+eSJPaBGQiK29SR4EcYFCawYGXFGIaxNzN08qpspNJ4U2twPbfD1utmviQK+k65jXBv9
DP5OIiGf+BZbAquz3mnGxpEoLD+wC70W3EzWrHEpiTtBwL+VuhIqmFcbH7vsYZDOai1441x1rqUM
7uC6oge0dAIZ8X5EBkyxKxtt2QRefRZBzogOjouzjV5JiTJBVAim+fmAeZStJJc2uOYE57YWaZc6
cZE2wixNXLQquk3FMRgPuQgxdbV40FQg6GLGXQZJHnc7wJpKMRUlTIAELuPT7Y9D68p3jWvagVOA
fyZAtZdule/XLW9dr4tYPhDGRi2DRBEJPX0G6VEhgm5YDRFLvbjwF8/5aDVsP5Rhmko2OloIS9am
BT0EAInvRc0LkT7s3xeRsDRC2ehy7FUMZfgQIOEiMrrXj2zdhS5HxgW9IU5pNGIZFhOMJxrdR5E7
B6IxVpEanJsOcwPotwYyfF85D8bXIROtk4kk8E5aA04Z4P/Qguys5JAqoijAPiwfqzVNpgSlsGZZ
PFBaBvhfbBXCNXtsWuub+djjzTTfda7hJZ5UfmgSdyGPv8MTadSktoGHZt1zr1PbGF4KMxfUJ6sP
bUspnJuCLy9uMgVa1e4EWNlkYz2AORNQ5e02fha1Zdcj6eUMeUQ0ADcoo8+k9YwPzUnu/afoBGIa
NLeD5iMRbiGLc1S8O6SkoDCIvN/24a0Sf7ruNiwUX7EH/tJOSDmYI4CW3bqU3Dqqd1UTOWbWfKrk
3AlQvXZAmb8ucj34LHTiXLWZMqs3mU3U2JzAjQwjJMEzw13TsdUVeOqDQN6qU+mKbGhI5ETml+FJ
kPjUKjU2fO5v8b0OwPF+pZt2wyjC2+d0S0VgSqvtAiDn/xbJ/qRFwLNSS5HMAiIZqlH7yLZoq8HW
B7s+Vs+hq7uM6ipz0+eYsZNv+sHWiCNsAa3mYVQvGlgrNQUDoX/+Fbrl++HcIuxWxGZkYurXEASd
0ma6I2f5bjxEr8bOelUEbYrVSHyRyi+CKzPaEu0IqX5lHstp3prteNaNeSP4rCwJvjPdhRzO6dXa
L8cmhBxWXrPRvdlyg32xR029I98NEUIhC73XxLE/Z/FJC9+YaDZDnBU/tNqtRc959aiWr1qXedc1
W7fX35/tzX8WkjDCPtJ+YJJqVLmf6/TbB34f63RUwX8y9kb/1GSSU4q5BPh8Aassn6n+eP33Vy8+
jCsSlMIWYF753UBd0otCqnHxkVqndbG/viFe7iVbeQ82WsZjN2/6bXm2wGu8vS569SMtJHMZurB8
uVYVSLamBku/T616n+tfAq21Ay1yr8ta7UYu1eTO0dAsTN0x5LnS7TbmNtqhx3quKht1FLBFTpPH
sCny51mym5eP7M4vZXMlNnjtraliExJDIe9DtdgU2iA4y1UzXJwlFz38ydeNvIUIQznL+oMmGvEW
/D4/2NlJSjz17PeVfjsox6l5uf59VqMfwF4w6wPUflCY/GnmRjgEU1RgXqAnQAxDp0Sy2+QYlaEg
Ra/ns4UgpujCX+tKo0NB/n9F2sAsybyTbqJt70iAW0l/EEF8XX0J1BbyuPypNgBpznTIS34y7NLc
A1KfE/60NvWGMfIFbiU4ydWIvhDIeRWhI0kTtgOu0K9tcMScqe13gspUJINzJinRsHlhQMasPqDQ
iYJjm30ESnF5cJzThLIVzSU7OLWO7T4MXUl/UuT+I/agI/XrIF0BgTrfN6gplaoJl0rszdBbPJt6
+muHHeLQLvYMKyT51okadGuuBJ4eVbFU0FOb/DV1HqdMDUODcUDuzPyrBArk674kEsAlP0WVrE4u
IcAC27B0isPd9d9f+/pLBThfrWQaakQl6DAGki2l6n07l66uac/XxaxeFJZyeFc18gTstZDTur3L
xr5ARbXX3yhdAi8UMDGuBCBdBY0gUS0D8YdHoagtgJ8Tc9YBN6Xi8+9oc5OQf6g5CQxu5fB09KfQ
nsA4m67yVHupEU90VmRA+1TeOD5Q9ViJukfM+7ji5w8RXASY8axcjSlEpLJ/h4ehrVqO3mx6Y2/t
J3+8/98/0x/i+GDQzn1gShDXbNh9Ln5rThDwjWK01qOCl9K1Yv0PaVxYoDoqriBWdBiF7IBIxgba
WfEjR9Xuu+E3huQyoXFa/kC9kh4YOQrdG6LQtJZE/vgjuGxr9pT65fCmMoMf6M79Tt0zlmNgyADu
QEShs2qbJrgZQUCp6wYPcNXSaY4B1ai7arbtpVfDxLQM4Ox8073+KUVyuMCRA+m/rwHx4OaSCmBv
+RRQadfEWIJoQ8FgAjuhdza6UOldDDFNSWqh0tA9J9pr3by0yTlNHitr34QnEgnS8KpLWKoJZAr4
scxfrvKyVbrBMmA1UW6bUr6RJpcan3Ng2xeDqPO0JkxDJqEqiEkN+PqfJcZQ0cmaFEl39TA59HJ3
IrN+ExnFKQ3U46SV3f8c7ymqJgNYoQol8rvaqe+igmRdTrARs8vibWYKvtX7kPXn73NxWK7jxGoJ
fn9oT5N56vQIU5Vf/1fTgwzToKaCOV/lXfid6nFsrQ7vY/lYb3K9dcuObEqq27GqCI6LRYg/Te9P
UZyVD2EehWrAnuLmyo40ddNpQFcNiP4lH+XPOk2dRApUgdDVM7RkFbtXloJcwkUMNcnaIlIi4pZy
5TSatOk71Zm1aH/9GFd1u4jhR1/lLIgb8AASwF2OLiH0lEnWMQ2Gw2SUTgH4dSkiD9dFvq82cJyW
ZrDESZA/+fCf66FU1ym+XDa4zVC4uqRsr4t471B/iuBifjbqMS4gOLxqao4AV3rqSLwZFQy2WfOX
TpUFOUakEfetiiJI2yKFRlp/4/v7RMyfwCLAOxO8nBk/ZokbfVeVEj4TUZ32ZB1jV3J01QHi4y7x
RNfsddP7/YH4IUtAuheNNkCYKf0faV+2HDfONPtEjOBO8JZrL2qtlrXcMCyPzX3f+fR/QvOdERui
G8d2TPhiQhFKFVCoKoBVmekzpM7tkFTWXHLH+XlGMedKImdG1YeVUXwJyvdp/UtLyCSQJY8bYShS
zZFC6aQK1W5oByeOjd0k66kVjpmPe6YVjIJbauijEtHAH3T7CCEyXLofeoHJoyq3mzJ2qzT3oXMb
NKmNIearZkldNQM7bUNsVelP9QCNiXbyZPUtlI2XsZZQ64JmaIxlDKVIdhklv6+cfebvbCungt7H
0jTggO04+3mr3XeV5l4+UtuB4sMpqNOsrsHJTMZKLQFh0iCoxYegxNQQMaylCZxFNQ5zmnmXITnH
SmfL0iBJkzAE5NgUlhy7Wv/l7wCYSNQXsQzGGgAUpWSVc3ufh/o/lyF4Z4mJRIuS1nqvwuuC8UbD
K4V5D0HDv4Ngok9vhngvCABhTrd66GXTvfT7Kj/UvwzcQFBT6p/uIJVUJJUcIKEX4E8QpLcqUl/q
MXu8bMhW1MbHDpPedHC5ZuOOoMcGKQuKEoYgg1h8iD5mxeOUvyUxb15sa1/WWEzsmap+EEyomjpl
9BAmbqX4ef1w2ZzPxbEBatYPc5iAI6RBXIoUAlufTUcjuRn1R2HiXEO3Dskahf58dS5nODEpO6B0
rdtWj+nAaWzmbQpz7uOyBYldgd+v17pjGK+pMfmB4EyFV6TfLy8Yb0+Y8x4NhRm0Ifa/qg+F+CXv
rV7M/uCwrJeLOfIGOlj1VMeRD8W7gpzG8i4nnB3Rqe+wmWaNwZz5dFBhiIkDOfeBV5D6Dvo8PgmW
fRwmP7M2PvUdTBuGUy12u7bWfT2fd0U4X2vBlzYSnS68SQlYYKU6snSoGFug3rUGZJQyq7+QeDxO
4+BGS7YzauM6EPtjFOY+Op5uk2FW0b1K7ia9/y4tiicX5VMrLFY9Vc+kbh08jsyWFMdIa2hUTko3
S/N9nxtONOmHQId0caU1B9wdD+/KEuHiIJncqIX4GJbFa6kQKxZMS4gUvy6h2Szgf2q9A821urwu
JHhSgvZmLpT7y36x0aeBRy+8tysgPUB/v8w4RphG02zmgeQoPSaB62va35I+xidcoQ/xF/KcueOR
3PMI0z+fLCIpuFmIOkKRabAvzF1Pgoi0GsSjpH1V3urF7rJZn92d/n7czmV8wiPoXz0/uVMlQ3PL
xO+fp9e2S2wCjZKWc43d+JoNEGimQSMVUtjk/WPOKjzUIcTEpwQgJSRe9r1PXjCeEO7Ba+zhGZEr
u0Vj2rnrn8Mxri/KRa3JGeDo0w595yh/VBAxU35S9cnM73lDLFtrqNOvGKqiarjOMjGWdJ0RK00h
Onq0i8S7KtqJPIH7LQh6QTLxkCKhT4hJr2YcauISCrIjktxTSGbjwukVKu+j8sZO0XSBtg3catFe
wCp6CzjgoSSWf1bib0f1/8DYJlOjDAkmfSvUDGNjqRUGjqoHQT7NlS9p4x+F3A8sxs+lIFZLTYBh
seEVjWwppktU3gvb5106Wz2FxuSVn0P6JZ8agjSV9tpNEhJbnEQXCh/e757ZcxjG30wFDzV9AVsm
CBmV3asePqa8/EHPyPkZOsdgMvooGFKQDkiDw9D8EGVywGfIXdTUP4MCQa5Jb6fEcP/OLLq6q9XT
SrWTxApmhbkrNYcSDTbj7w+QnJvFBHE1HpckHOFy5fxoUOUYjfedhOcDTG5P66GUlZluTrCvs3vN
dNPff1g9N4KJb1k6ZdnYAqIYZLdSqqOeqD9JVVthRJS/PDdM4IFoBvrM6bnRTNVOIv0QiTK4IhdO
GuKEAlZISpeDMMeNH3tvlhYZKvyzxNKN+u8Jb8r2c0Y9W71Pz9KZkFcmgoEzVIod4TtjpXK+M1In
unB2VCYMLIXclZOBMEDq1EpUfwi8OrpVhN/nnj+3hIkDKJ2SZKbBOh4zK5Iyew5Lq1A4tfemQytU
hVaXNXzmZiJnngRJsAQNvE1cvCV4qZva487hvXfsfFozVcPXRVCNKwrbMKJnY1fIM1B0Y/YFMtyr
SZlZGUhkpiS1RiG+EoJmPxeSpYy//2UQ67jCZs4TfXxEPkRQkDvPRE418O2Zmxs2PXwFwhykIJS6
vKbJroqgViRqfqqVe4Go37oehKU6T7lic9c+4FiacanXi1xsaw2SnLUdjqexKa00/ZNEtAJhXCPV
xDkWRRpN9aeqDBzoX6fqnzyjrnaH1Xcsa1xBkgGesZSnqNvF6kkfX7TakzPCiXWcLWJlHpuoE2bc
bvA410hWScDWoWaHrn/Sw97JiuTb5XTHc3nCpFgxwlOfOAHORMVj6vgqOA9eFs7PRSXaSSwDv8SX
JjRpW/Kgc9B5/kF/vkq2iQi6q3LBqtYhBh3B05RGhiOZ95dt5KEw6VY06lwowX7n5GmCR3z0S6He
nxcuT5P4OeKaaB6hH8BlxCm2PA7kPK8lWZGd7Gq4an3zunExKG/LO16X+QZxERo8P5DYzkN8m4Ya
ew8k2tw8+rILLQ5f/pJeRbscg6GRm/nF999exDNI5pRFfRxG4QzIKrwX20dlMOxhuLuM8d4owMTf
MxAmZ4lxH5FQAcgIPqZ0Bz7jgwKZLH1fuZNNKaBeQn+CBKlm5/hUDInQy/gb36bP15XJZdoyRY2i
A3/yJE+3E6oAId7OXrITd/Uu82VOVtuoAsCaJMsqPk3j0x2bb0ZJwQzTMqOWMa/6+LbTeN/rNlr3
zt8LmBNWJ+ZMAmJK75Nm8ZPod1foPTnK/6Ru5IW+ilad/AWCpzd/dP9dXRZZH53MUZCUyaQ+iqcr
2ttgur0nv0yH5Jp46QNXIPdzwQOCo4/b6futchVMymLRxkgGIETcrEx+k4tvgyHag6A5HDehbnju
phRJ0xXctVEosNsW1+Oi6kEgo6+bige1NmXTVC2wEzuFz+3C56GxhYFWxJXQAI3y71P9bvWFilvR
HnLT4VX1n7PPuWlMgRDF4pLFLcCy6WEgJ1WZ7VF8GuSnqOJ8KeQgsbVB0YhJaLZ4TKirwFFkxVqk
QzF/J+Ox/IML15lV7PuSlvZ9VBqwSjWvQ/Jz6V8uewRdlQsOwVYHaaYOXVPCluxdwCWFkjWNVn8Q
98/tYOJTMshxt0zAKed3ah7Q8tyq/2SgOggszZ8dUNaBy+uybZ9j1DkmUyC0WiDkAV07Wb5Lle/V
8nz592/QXZ0DMCEqaOu5iCYA6K+z3+E8ya6IRws3dgNnvF1+RrvWUU6dW36hTYU87rrPxcE5OlMc
SOgwNSuKTvrHINypyWAVvAYNnqvTn68ikzZBmk6t6Lbpz3H5fQnwBN456XDoW86lj2cNEytyEL+k
gwhrMHtmT9BTb2I7yjgvqduB9r/wx/ZjGGU2DvIIc6bQ7+fCEdKrVp6cPHy77BkcY9iGDGOptB6s
BjAmldxg2vWicMLHBvsyykaX8ZkHfCIRFgNTExTALA/Q8KuRq971VQW7/K5DHMdprhOXd6g2Ko1z
UBr0Vy6RtIox6WmI0YTIbvajrwqW/KK9TvbsKK68M17SJ46ZNDZciFEmEztMs28CiSat6tl4qPa5
C7Z5ewotyS8xG9v5PF7Z7d0zRVzWRQhNsbMRZmlGpMoJkmS3F+IveXYVKRybeBDM2QX7WtCmLS0x
Fq8jX/IGkyocHrnNoyvJmijj8UHFY/T5Ps1LCuJnmnzDTrahEleUk5UFt6LydepFi7NFtIb+tEUr
MCbUaokmDLEBe2SfHFo/clK7h/qAiKjOSyU8u+jSrvxvqPH8oVTYnXZ8DYmTmz+L3grb5zbipMaN
TmR4+sooZpMESaiCLIVRrYbPLpUHHhs71Ww6F9b4gc0rYLZP1gqPWr6yrIrVqiwL4PUH5Wa46qFw
Xu3CveZPbgcBVd5J3gyGKzgm4mpyWeaVDgdR6ucx2xXQ3pnrU8abhdjOkiscpjAbx6iKE5UuI2b7
hpsJw8ytL7jC1/wZE5lgBIrBeKAeKxs060de5zDHyPc/brWmYzs3iRnREKkN7kiOQpf4wrLruSJ8
myf6w0q2k3yoW2kZTFjZOJNT3NJh7cEyHydMmMi7zCZ24fPelnm2MZE40HozzdE+7OS1YoVDZpnD
YhHpQeFVGtuJZmUcE0uimchdnwGJUpXOXzEBAgIJ6Vp+yPe6lxzAZpJzyoHtU66ZiF20o5ate9tQ
EpqxQJYxot6pu6+D+G0kj+IoWU31eDl4be/cBxSzjKQvx3kZAVWp300IkoN3ruRUir842h8YzAKG
mh4mdR7/O2yqHZcjmKFRGFLls8LXuLowm5Wv9AHHhOMpnMdUKABXKV9L9CrVAm+e+xen+gOCCcNG
Z6ZLO0dgZ3lYPIFqWhzQeUCpDke4vrpX7qjkTX+snluIT4r3f7dnTGieWvBILRr2bCpOknhIA3+p
OPlT2rwarRaRCcfgAqz7KoGFDS5Hsj/byW16raNrQXBTwVJOARSL0HT0iMaLA4+whbeBTGzOi77B
+CDCltGcxM7Pdf/y+v0it31sHxOUU7UykrmHceqp/UkH1NAN+aS9Uqnk8Yn3osI5YWw5HObKMkNE
FpOQWWjh80OevGaDc9kizoqxtbA2dlqbU48I0sYJWtMzO17lwTODCRRNoZlZQANFEnwT9dtlXKws
+ueyGRsPpLTo+G9j2GK3WoQpqmuADL1FTgMIwukIlFeIVu0o/nAQPT22+GzU27nkA5Yu7ypPqok6
B1oM2Ej/KRIQ6CRXveJqqmldto+Hw4SNZBirXFLhd6PQHhIhulXLyq6hUNTOPy8j/SLmmvg0BfET
kbDCJ4MSQcAYnSW4NgxQn2wxV48GXhWzQuSZag7onCfRjeYPunX/AbLTss0iFtoiJJR0otrr9rKT
DKvazZ6OKN/xWMp55mnMs7acE0nOG6CpIJAqQHuj3YdXlN2w31N2Q5FHgLTxveXcPMb942pKW1XF
eganZq/sumO4F/wGhSnv/rV9lD/WkUmWtayhzbtJQVZlVFcLUbyh+rNo8QHBuDsG/Bq1EGDLJM8/
DUO761XFuex/2+njA4Lx9EDFQ4bQwgo6ANz6OaQgBJ8vgrLVV3fmdUwqDPQaIqcR/KDxlucZaap9
p5AIHPmfsMUgf3dNn/OWfy5bx9sjJjkm6DZIa+rrS3q/FMdl+nL592/Xfx+rxyTAUAn0ps2pdy8v
Re4lxW3fvJrVrdpxnoR+Uch8IDGZMNOhyNCV2KfWFSW/w1aBKNSKe3CiR197h6ppCH6Ci2y/E19D
h6dQuZlUZBkTUHiTN2W2tw9S02pM6MPonP+ckvucQKNc4oFs7tYKhFnNIO4iM+hw1RuMxFra+2Jy
L28X/QWf7v8rAGYR+zzSJzQWIH1IP3ThySBPXePnwqsBJjM+XygNABfQ2EudOom1pi1IVvJd4JcH
SBy9Kdfmq4jiZd4tL+T3+9IQ+T6sY+92RV212kC7B4XyRZm+hyJ6ZHeXF3AzL64gmOAatEtaBhRi
Mb6p8kEMv/fyVSxztmnzVK1QmMjadGKmlAQociv9DKp6n2WFVcqyN7TSrhASDtx2MbPCo365qiqU
rgxMtYffoa39qwY1qtI28W0SY0+W+J3qfQb30svlheScJ3bSekiN/z1PRiqm+kfFNcnsqvXvSyhR
l4CGgi4bxNBYdZKlGBujCeGC3dj9FMbRjwt8QlOqLyYpOYOY2xF+hcVEeLU34nCSkaySGJ3Tqq1d
ZSArEv/J3hZ8Uw5Ac9dGVi5aJicGby/lh41MjEeHohhJNAY3yVUbPqTzU6tzbONBMIFJrdN5ng0s
Y6sTK2hEdMkfu/LxsktsX3ZWC8hEJzRP/+9uMHijK7qZF5/EfYvvkLlnOvL936Gxtx1zimLBUKhr
4Bur6EpWeGh2g43o5MUet+jcDu3or8JAj6yhvf78iEnpEtWz8d5QQdmjlF3U2gNuWWC2KZ34QX1K
ThVv1Hl71z4wmWPdDYOpLSYwc9Mu6BRtjE9CPD1lHgj9+Sp2aGEujQka0Z28PAbmDyOjrUuXt4ru
+6c8gsuBhMXTVXTYn0OkalMlS2Pg4+p73o/fP36KfLWuzdfxFQ4T3OVuzCeoNOA74Z1sR+B5F+4N
F9xDrvz0R3fUFRTrDkKW111Hv10Yu3w+DPqRKzK4mapWEMzuq2Ej1HENiCT39OGLgg91QWurC+/C
sekAKxzGASSQN0nhoKMrgjyY8c0ingxeFN++06wwmNAK7t+ABDFsKa5wQ7TakwoyY7AEHnmP7Vwk
Jpiq2lKkkQAk2affEnK/O9R7+tWb5wHbF8OVTUxM1ZpAzasG66ZI78JZGLQprORpwtOB6LQPgsN7
3uEiMvG1mRZJKzsgLjedI3n0eVi5H46DbfiFK77x1pLjGOzcA9FLqexqwPXySxruQakdDRx+8M1C
6WMNWTrtpRmMHKTDsiNVJ0VwSJs5Wt1ZC9JH2rmXoxDPHCY6QASsVMCXjOLc7NCpWFpaF9um/PB3
KGxgWMLFVBMaGOqTHB1y+WtL7i5DbOfZ1aoxkWGucnEmKTBGO76mDMaxO+zIleED9ZHnBdvF5QqN
iQ8z+sTFMQJaPlv03tvs67vSHqxstuWH6DqBbIDwhffwvP0pZIXKRIylJOlUvAfYZ4L2RYicuYPV
eklmQeTUrfz62HiXl5XnH0zkiCVSVgP1D4lkVimioA3thNfTtHmBW5nFBA1xrsAJmeNMmZJuCcad
OD0O4cuovbVkJ9eSfdmk98x6IfOyIuupvoRFnmHvyEna6yfhhor8hK7+InzTDIuKZtbOYqMD1Zrf
oHC5F75c/gN4rsoOTMRaq81ChC9aVKgzdZMbwU6eFD+C0wT36RsHjTr+BXPZGYDOqJdAWLCFom/2
FojuKOUYVHmfyOTplnnoTspoRZzqhuM37BhFWbRE6TGjjc+D13FXWnJ+N6Z/icFEFTMw6rKkfQxj
ea1PfqUfdcnlLN7n5mRCX3BV2QBVjyYRxv9rSBtM6oxGUDKAHnA6jqEdh+CtnxarGD1x1t2Y3Bdc
8dqNFHAGy5wI8AejUagBLFQU7LjUd5qmeUtZ+4swWrnec47ExgE8g2NyqCrlrWROgBNAnF+1+07v
rSC5yvPcatOruHngrOpGTbrGY28pGa7GsVQCLzgRULOWvmlTZlaQpXPvKBuOeAbFlNkGhHhFISNY
yRjfl3LDrvvplJaLwzGJJkrmlJ3hMIm0qEqiTXgrRRc7OYzg8B0s4yTjIpQ7scPTu94KYWdojOv3
0jwnZgo0ggUsrqLb7JZy1ZmuuO/c6qj5vaf5kHPwssfAjj3C8ReOe5pMrm2joVzSAePUbRw9S3Ji
SXpSWqoeWX20eIT33svbQ/rz1W1sbIJEiUPAkaS15NRvJVAj96V1eQt5KExybXV8uNYr6pToZJgj
NOqHz6rG+bDLA2HiiTpWBVq/4I6ZeA3Bd6uKDyNv3niDX/csaJlM9Mh6zPOooJiGyCak0N1/y+LE
I460WNPd7BX3Ij5BLaO18GaQtx60zxyTiSRlP0lpFwKaNmtUtzS5VV7k6VfTLvAGd3Erd7GT+9IR
9nHpiLwR0a3bwAofUqbnrtI1czZDrQHT6v03TdnV5AHlud4/5tViRdrRCK4xbmJ1VWbLldNKvGvj
VoV2hs+Em6kUMLiQwFVHu7lanNi6yR+1a9XKrkULE6tPyv6y016O3LLIhJ1oDnotgxIJ6rO7Qpgt
Q3hGk5olG9+HOXEm9ekyHD0Dv45yEDw7X16pbtugnQFXLaAK6hC8C8lPiGRlksypPLeqpLOlZIJM
3sdp18fYSlV8XcL7VD+E3ZUOBtv5poq9XvpBRMfQnqfg52Ubt27LZ8BMuOkHNDY1mFcCud0+7wJL
mmMrhat2mkcghaA/ksUL49+/9AEUKjLKe9sR+5SWy1KBojRCoW30fhPXD8SY3vDSdaWVsZ3lvIy/
HYc+4NjFlZKpKZASna5O3E65JVrtqLnIyRM8FGYli5p0ZUJClJ7oD25Ft9Znizt++otk+GELE7hj
XVMEEggSlE8pNWbmYNTVSY+tHd/pCXR4oUr6YPrVAQPx8UPj4ytUubvsMnS1Ph+Lj7+AjeqyEtdK
Bzu15HGK94nu/N3vZwO6oSyjPsE59Ha2Cl06zJnKmSvhmcAE7qkbe01IsIikv9Lbl0yt/yi9/rdG
LAGdVEPBKKuxRiboZzS/Ta7A9Hl5mTjuxtI/iW2ZJ1OKZcJnpi9jhCE0MzyKifZ3Xv3O3rMqR7pW
7TM1xtkJZ93HiGdqkaW9UZb+4bI521XWx4p9CraCaaYQtIQcXWI3GPFMlc4WcX6a6vvI0y3m7D9L
AJenpdws4FF0ZC05JEryIAbh18v28LaHiQaGEZFZV7A9GfJH4KUogjL/MsQvSp+PNWNigRFWealS
L6NtMIZnvk078J6jkVn28A5kUzEN0Zp3POlN3uoxAaATRz0vE8DGy85I78qWYxfv9zMBYKmVIMEo
DAru9Doi16PIm8LlATDHv9Gr0cBwiuSA7fhUx4Ed9CqnRYkDwUr9lPmi6FWBNWqn0mrC57H/cXnz
Of7FSvU2VZfVMgXQy+OypFYnga2T48OcM8lq+yQYzZfzBT6cyNOPutL3bU2uJCU+Qujhq1oKnFCz
1dYFYiLJAL8T0UHVwuzLVIdpKy6oRdL/CXFlN9XO8CHC9Qdy8rg1fECxl3JSJyRuaOmsZ9IuKfLb
Lubdkjd3aAXBVMfhXJNMyVAd48sXWLTBeJ+8zqiuLvsBPeOfsvEKhamJE6OexkKGL5PsIcrvCpmg
fEss0nF8gR66SzhMfCZtpPeRgQWbi9Je+mOXHDLRxii2LUU7reO8dvGsosdrlXVaNVj0XsDadb2f
Vt/a/Caq/2kErlrF5tvMavWYKF2ngTaZKVYv2lPZnNyn6l+VJVsgaeOYtH1bW2FRm1c2gV9cj+IS
NoFFw8uhjyK4ER5Cqe5S+oCWpz+JQCs4JkpHUmIWXQs4o3jJ9MLSeNFhq1vi7AwxcRoykUarlVi8
ygmvA8hq04YudN9di88S3pPxvmsXp4QTJDYD68osJkaosdkWkgmzmsG04lZ6JJV+9zdHCmzm5xul
inVT9oQeqeFxkd/wTdka0KI27C/DbF+f/zNFYYUqQiNaWnQwUIdo9s1N6Ka2+FDt3nWzIduk3HZ/
0E6w2jGFvUCrUQu2ORpgx+o2j2R7bP1S4mXXzayxMouJFGYmzOBBgVmS0lht9gbyNMvsBxAl+bHB
axjbvjiv0JhIgYxR6hU1ST39257b7WSoycpe5kLEglOZbN++VmhMvEgHdA1WlCqhuOquiD0fqj1V
Xld2gku3r81s3Yp2jV9f6V5lF/bvKx2t0xZI8M9dMwTxYgRFFXh/cOqae27HAXc5mahh4F4kZuDA
d4Td4g372m92PZ6yNPARhn8gX3tuDRNASNODy0WCNTKeOrXAKkM8OKRWWu0un7TLMUNhSVfSMin6
ZIBRnWoeIp0copQ3IUbDzq/TI7rgzzcmWtIuz0eEpXScvTAlTqIGdhJE4EsNj7XWOWSp3vqAp8PG
sYzlswh0MaszyAA7alo8NHP6pHJFK3gu8f7zVd4ShzQMG2qa8kC7+wuvBt835hYyO98riFPZwNmu
7eSPCtAg4NcS2cbCtphUKYnBimkYezGarT67z5RTMwyc0mm7QPvAYQ5TUeh6HRoq6DJyd2kO6E1X
Qt4bLQ+DOU/dqCmqOsKWiAyOnoRW1YO8NjU4WZEHw5wkpRcMYaJEov//t81NCA0K0Aqk7MAty4T1
JV90Q0oMPDyB6UZzjHwHKt7L53T7QrvCYIK5Dl2tZojx4to8l7sBVCaiTz9Y1/byZLrVbHXzO4HK
zGXN2Dy+K2Bq/NrHw6UgVQfj6Efq1u92jUvDOK+TYvO4rmAYj6vnWV3GFPb1BTn0I3q5+pxzeHgQ
jMMJYWVgDBgQ6nAT9z5XI5XnBoynGaORCQrBoUnQQzrUvS2A0m8USveyK/DMYMq8qSZ6Kow67mdx
6o4j2t2N7Pc7YkHN8/8cWmXLvEJuTT2Isefl5CT109g6ccqpJC8vlspWeJOG/xIJVozSc4bIrFZw
5YiXe+iWfso9K0OYK6C4oEl/roGyTKVTxbNNpM6WWuO+yzHFpil/tTUq+1lETha1lxe6NcKDWr1i
BJYTl7dvSiuDmDCgki7T0VeHT3p+sY9sSMY6ua25kk/Zk9LI4jby8VaQ7uPq+EdhKbZDCVfIdX0X
KYaVKZJjqrJbTp1fKYE1ZqVHYsEe5Qa1bAI1h+dOjZ1II7eCUIEVEVIXisYJh5fPALTzzv+qOpEJ
KCWxDHHzWAqnQX64fMa2LyCrdWZiRVYUM7qdANC6+qG7pdrD6My9paPFnV28mo72hYNIk8QlV2Wi
x1ILU5dXWOhihC5QDZ3QNtwnY+d2quGn+MQmZJIrq6Lb6+VrF/d7WU1O0VjeX/47eCvLRJeuq0kR
0XCv998m8ZtocEILNeOCmWw1KLVtmKYaFlbNIms0joVp2IXst+p1HHznUgdxogxbBCYTmceZWrMM
49MYyJ6hjncZJFsuL9pmWfbhLWwdGIejLLcg43bS4lZGL1UFbS8F7OjL22UcnjlMoVFXoS6oYHV2
iHSo1G9tdD+OPy5D8Dz//eerA1+RYgqX4d3zKYlft39vKLmeb1p0bzmNT64VXrcAF5MJMmUZF4ti
ADP/uXiGl98Rp8X8m3ozOooNeYA/fHFa7RgTQDSl6At1xEq27uSgNkRLiVUcqdS3BsZJsPDyKKW3
JvnXOfW9wFutqxpgij+iRWKD4m12CweTwHvjqcRQJp3LEK/wLGQ3FsjtH5cXzp7SNHfp0DGxxUhl
uU9bYFOZcSCfAuf7/BxB8cl0llsOGCeQvS/EytBAyvURUji4Uo5oUystVMRQpJCMwupGV2vccHnq
i1upcDoBHRjxVw48J8Cwc3kCxJZJksCXOm8ACwrIPT3gyJU1HJXTjO7zxM2l/93ZFU4Q58SB9zeS
lem1VtZozoPpY3oIQWMn6Farv8YJp3baLsk1aJpDtI6ei/Psl3cREaHkSouABkoMw6716j2fguoX
xcYHDnWrtTkyxsuUCTidaTX71J2OxVFwM2v2Rqd05CNv5np7+T7wmPAG+skU907gtcNN3d8JIIpq
j0XA+y6wneI+YOjPV2aZYNnWwUclgXrf7ZUHNeYdt+2a6QOACWddk4yKXAJg1Czlu1FaEe5pub+I
9vxcftHANVTgEVi0+M9G2y8S2gc0E9cyEgdjBGlzZzwEfu7Gd4Ej7oUTZbsU9tw+9O248oHGVEmC
FlXhkgGNgCMdnwlUdzg2uYXBSi86ph5xL59t3sYxYUwOqzmeA9SftfYU9oeEGzu27cEjpWZoGmiI
meJHSfHsEtHcpxb/kBotN49x9qCoGIb9ZyZvRPLK+q7tduHASbrbhv2Hyw6TZFEfhJGGm6OGhTSH
H3r67fLKbX+Q0D4QmJAxJWqrK/Th6N+X4NCqT82x9CEUg6lN+lZlFX4s2RPnKGwH4w9YJoKAi6qe
BQGGDfWpjL8G0X4UMjcOTkH2xWx5lxV6rj6nuQ80Jn7IZaMnaYntK8y3OH0TaQkW/wHLMZ5mV0vJ
hI8ymasho3cPyrKs0xeYHXEC71+SLXIveJe3bjvYfxjFBJNoTKrCnLBz/76/EFCx0dPMe3/5RbD/
wGEiR6QZTYk3uX8rIhXdU6Udg/xNeieMCO55vLw8z2BCx1xNjVlQTaSyLO3COCjzdRnFYAxxA+Fk
Zt8vLyLXOiZ0aIpc9yFdRUpNbewSp/wROJWrwTp5N76Vb5fxeAeaCSSjGigQw4CPQOpsme9bhac+
9otA/992sbMjRj2WBfgWaes8Rsvt+NAdv1NSwO4UOn/0YfHD49nJkbZbtG5scIqJ5mntdZ9x6hnO
arFDInjOqAxDRxoRml2CuWGz4oS/7cLiY7GYwJCYWmIG6Ad2mlm3yznbp3J6tfTGsRnvL288D4kJ
DmoSoil+wFLNwewkYvKQlI3blcpVn+W8/jNeUGc5QsemHULa5oxIVH+V3RodjnQQLMdoyB5EpeAk
jZ/4Tf+cgKQygaLO0ior6Puj6mtglzddytbMH1jmBHOVCRC51pZSZuDEVqiiuiS/HeXCzqrqT/pt
V77NBAZBCzpBxlcVaEpZzTRboaT5Cjrks2ZP0r9L8ywZVKFi2iyiWEGcHdMGpEW69OWy/3FWjaV/
ClMwKYwCXKLoDzXm7vvMSjB29XcgTDHRlU0Yv+vZharh1jIeukX1Nm95raics6QxxcME5160Eh6g
t6DMUlunDzJL0T1SL/7fGcTEB0ExzaoTsTFqe5/UjgrpEL3/o+9dH56mMaEBCuRNs/Q4N2nw0HTX
UvEjm5//zg6mVgCPJUhOQ9hhjMe+elRrzRLFzL4MAh64rTpLlxWIvssmCIPYo1m3yhDRDrEoD2xt
Hp8kqbLbqb7KpO61Ieb1KOu46ac3CXkSkvLGJIpVLnjnr6rQmkl8ky9gXelrNObWGIpIsl2Qoh2w
6+1UhxyHqb2WGWRomnjZJ3jwVNTJqZt01xTEqmfM4dftzpRnf2rVW2IGodWbw88M4iSSvtyl4XJt
1omz5OpBXdoHBTKUAURz5lk7KOICll5CbIwLHosIRBiN+T0vunsyqns5GOw+k+1BEm9aMthC1rlN
LtzkU+7JWuVBDszrElxtwsoF/3RsS8LiTnH8dYIGjGXEI5oapjyzq6H2THk8TENsD1XRWSAundAN
NnrymHh5k911Q3kzm62fzIalCrVtdLozJ+KdMjXNTUP6r6a5nNrMcDLT9LplsWKig6o+w9jBIlhj
Htzg78Xltf+nmSpfjEF+WU33hSA+SJFuJXnsGuF4R5Di6rR2Y3mEUqck7aMw/Tob2b5vlF2sZV7f
hbu5y1zFAE23NGZ2vESiLRb69f+Rdl3LdeNa9otYBSaQfGU6WcmSLPuFZblt5pz59bOgvrcPDbMP
ZjzPqtI+AHfCDmt18+xXxfyktKA/myQ24/isa8qbAUKvJS99pYucaQKJa17vtVTzJVrezSq2TZLk
IZpBh2EmoNcs1J0q09KpgENiZ+myD0DGa0w9PkGTOLTV/CigXyOyePNceKDJzl1Q97hKNd23SuV3
1uzKNapG4Os80574ta66qR6ex2ncjYPp0lmxqRo+d1HzJluiFhjT4d/eEhSASyo1sKqjclEOm8GS
qbMMrlcO5eRrphsaB1Tjmz4X2NOmy15J4qzJ1GUlW1jbMMpeOjNwI/LcmYVAyHYCvJLCxblwSbNl
ZHX3yu0/yo/TXnnAiv+O8WmOe9EmxHa/eiWPy4DbwIo7CzyYLhjAiFf40p1yqB0GyoosFXVO8z30
2yN0S3TQzahxFcwnxqRKg7kF1BnSk9wePcWT94OtEqA9sV3u0q92mTOI+ozb6fhKKhcSm2Ge1YJV
HYOXCuhIgIffQes1ICEq5/L+jx66K2lcZCT1FICoAGfMMYBXRwcSYiap793bjn7bzf9jApr6a50M
zKJtBoZCPGKkz3p91KenENRdWJtL6jNpnoZGsBMpMDmNC5BLb1oNGs9IxYDDNPTaTrOCvQWGpvus
F+1UbLccVjGMsweaNHWisxHk4KJdUI/Y9cid4dJelqN6JK4YfGXbzK9BkzMI0CRkIPpDDb5WjqUU
2mb9HImYMtgN/e60/itD5/v2kUpSc2Krq5N2VoLvZj0JMj+RAE7NtQZj2yHeWS5BWAJ/5SHXKgHo
9u17AnPAr1o3LkpMYpAouy25RNq9pZ8a9dNtxf4X53S9J06zuzhhUL2wHx3T9NVD5nendheowFNW
j8ASf7Tc8gTa7N3w5bbgj/msWx+IU3GM2lEpZs7JCPLPcRrfN/14kQx6HubaRTjcRXPx1uvyc2Xg
zQNMc/P7pLROqEsPmV7stbx3iyU95A19NPr+1Ay6AzIRR4pKJy1aVzHkYzi3snv7Z287gut1cWnl
MC8Slk5gmMUyIZFzB8ld5LNcAje/eOiiSy9a9N5ulv1jnTrf358Hs61zNqrT+T2Qu+dd9FD5oWe6
E+B8yh/mQfrRvLIJu/xd9I2Esrl43BAsfeoqZMvf/14jTD9wMtQ7LMS46l3nmR89wklDB0RUhRMp
P+eV9D5OZgsE364SH2Z5jy6CHUyCDT+RDM4R6Zj47GOWvSfSvRSO9lwdiCR4iIgukW/zm3iFgA2O
eSI/2BVu4muvhR+4wXP/hRVKuw9QAjO3lweUKQTqKjgg3/TPlG6ilgkPYjVvgbSPkxdFtMCynWT8
YxF8w98qAXgrMzsmxWkeL9T8GTTPKvb4bxvev6QVVzmco2qM/46syffx3XBYTuaz8tEUz33zSfiw
Y671hnfiW/9GFUZdx+A4ogODB5v24bmwZScEvHLoirAjhGfjvIo+FiBKmyAtO4d747TsJWfC3Cwb
LpQOwrSQ3dSts3H5/FB0uTp1iPfJYcHTwdb92knuUWwsYxuzp9FRT+z/t1DelYQkLgqWpzEsKsaL
lLiSE5w1uz4MO3DdCUKnIKkBTM2vsdOyYiplNeSF3/ITm2zQfYa6oN61FvCDp0vkiVpy2znbVUE5
ZwI2taLWatianDs1+SI1j0NWOGkDCBciAhAWaQzf2o8kko8ZSw0Gv33VvGU/PVLoZ+ckx8IRfjzB
0fhmfq7KUqKxIUhLtg2YX3foL5IDnMEKeT214y9sOKW//188YQQOTOFSIFMe1IFEzLsAUUxFjwmI
Yp/pIXb0I+A7sWsgbq0K75bzNEEUF+os47QaAzHD1gYDyX0tz4vHgGv+zEX/87RQOWmjXlSWkUHa
WL6W495Uv8udoLDLdP13g7+K4FItM8IufvMxlE0z11jupvkcKq2dGZUdDLt5fvojV32Vx7mzKZSW
fmJJEuOZZAwd6Uu1b10Gtw581z8qJq5egJw0ops9DdlrosEAMJEsvyQp6i6KIzjVttv851R8sb8z
soLEOVOLC3EYV2d9MQ9oNJXPDcYYSpED245AV3Gcw8RKPVbOW1wiWwQEHBtwmtNdeLaQMMT3IsyU
7bT2Kozzlm1by7SLIexv5FWw4aCzKqad3LbmqxjORXYayYeMTTov0a7XH2jyonU/BZ9JcG982b+w
5FnP2JRu47JuoLof9ssOg4g7DbS7IiYmwb3xpA95GGg9EPrYvbGpIPPAGkCAx9/dPhQz0BsGzJf/
i7mOQGXFztTu5+lNy0Q56nYS98+H4aFWKKlNM49Q3wheeo/tNoS1PWM/+LzgEcgaWuB5d0JfEXgK
0bl4x9RUoaIAvAOQK3s5uXSlaNRQoHA65xuSLNCB0YyCYj0t2OHHEgI2Ad2+sb7c/kACD6tzKVVT
1H2psqlXbXTr+V1GLm8AWpj6UfbTROH2trR/iVDXz8X5hmQJpjFnDp05WA3JVOBqD6BE9rtd6Jaf
BdJYJeOW9nHOQYk6eZDYKBDmmo41QEQtLz8zHoZEuHDPfvgtUZyDMIcAWMYpDpYaidOWRy3DEFCc
H4wwtpdJoPUC7ePhV6yhS5VZYkW94ayr92iEi76T4Ob46cSmlaJckqF+Pb2r9QcDO6eShCnQBP3V
xEm7B232+v5HJ9BGgdbzaCw5A4EcWL94zFTMUH3vzWOmih4tgk9FubxFl5cubmtoRVg+5NWTZv1M
2qfW+LoEf93WP9FpOCcxN0DJCGScZom/jflT3e/mMRJ8KZEMzk9Mef8fVUiCi1p703Q/UtFmv3Jb
tynnI+pxmuSOjfmwubPM7Wtb8uYH43HxyB4MT0jGbt+bIDZRzkloy5yHFtuPmY9/8wMxOFVFiKYu
CB2U8w6x3hiGyvKUubXulyrdJWgKEvlemUXVGpG9cs4BcMmk1dm0hRW3TqGVjtIOoiRPoNU8IotS
W7SwmE9g5dDFle0U3NH9rntPHemFsLF/6YCBeHonyiQEGsgjtbQySfqEmZM0f0qyx0J9VJSX2woh
EsEUdDXsG4/WfxJluSbHKk32qWH9VOn4eluM4DMZnGMIzViVZhacstyvSAY8RxF2gEDlDM4jtLEx
z1OFj1Rmn2vpVTKe0WYFRdAo0gaB/zY4txAVYRlHEz7Kx7KAv+yx0cw2MRRQDBaSwF5Fp2J/X30e
8MonTa7jVFX9qJPvJHod1DdLFQB+iHIHg3ML46wVtLQgZj5mz6xy0NmVR99CpwIUlKhyIFI5zjlU
IUOBY61WKfvaYzW7r7+MgCG6rXDsn9xIGgzOL5CionLKPBCdvibSlyUObPIQk3PsV5PIqQqU2+Q2
+LW+jAzsVaAuqLph/pSS99tn2UYLxTqdblGd6JRfBs0LU4sM1lZqvi/+7AF7+DzjDc1Kgh0QRo6M
qIL63Q/Wq5ZcUdlsUwdX0jkXEcZ6PEnsLa10TevKJPPazqpctQwuWbAcbp9V/siwfvtyK3Gcq4is
YdYX1qSz2vFQLo9mSG1KF9sYiWcWgKsKkNSmC7AE6CEIZi/uwIG4RIBMSDFGcgwxf1LXd4SM2DEz
7bkJXRWs7vn8I1R0p55yJ9F6Bwj4x2BpRxtTHoduAAp+3tuJhSXxst9N6oJIPDpjcBeq0Z5q76R/
yK1vpOs9NYkfpP5Nx9AI1s3ceJocuZzdMp/OUvSuGgH6cp6SvUVp61Rjds4DrKB0ja+VrRdm+tEg
2t4YHlQld7Fh7AXGOaxCjE9MfoThm0FFKSu8H6bU76Xw0awLmzSNUwT9MQ+NOwPN5UwtbIBwOyro
koJMxtDOedTHp6gN7Vb/MYe5U9QT3IX+XhsI7MHkDNrsgiP1yarA7KRbdrd8KZVql6jTszp2x6Aj
bjz0DqWfkxHERbQ/9MEZ42qnuiu8RlJ3XZTsiwH13056ya38W2RgiDKdnCo/1pIBNmr9aNYEM4HR
MZ2x5WoRtBbeG0y8lDU5BeF4CDEHZGXvGbBW+3iwk4y6AcWkWoh5HbTJ9Lk76dJfWbh4GRnsFKxQ
7RLbdb64oV6etBCTCstsm41hSyibVkHnKLNxKTCSRBrTK+vJr5LOtoD6qJHIlhOUH/H7SAjq1/4b
Nb7mUr2XUv2Qo/gaNZjpkch9BPxdgdORN13bSne5IJRUlRmSnhWY7+T7CgvItUNH+/vkYJjnqUFd
UlyH3XQ+K5FcONKMcFhK1pRo6F4e7uLlk8Agmfe6ZY9cCDJL7AHOOQQY990hc0NPA3Y2kkbhepPo
8rggZMQBWTDSheKW+bm+M/tnOvuCs2zG7tVlcaEHs2tLCYImlsmNHsBPveChO7ZnbY8yhiCmflSh
b90bF4FmvRijmaFoNW995TCyUVBMOgs2S4IvgKp9rc+z6y3HaD+7bK2xcERF5M209XpYvscYjYsR
16xkTfRTZfnUlNwwecnLi1QHoqRIECP4nmIT63rbgAsIhcnZ655j+1A67YiGVfV6pzvVTq9syxXt
SGwPba1OyEcmhQayxKCPh7dgx7hjQbAKEGkDQ1uKPb6LLlR0SC4yjUqeZSPDV89i+YJtmgMJ+p2K
Ib+lbwTaI7AFvtUo65lcZy1zJI15kob8RNvapblw7E3gPT4c2iq/7AKSUr2BHGlflHa4RzvMBRjV
9w7RxB08MF7uW0PkJdlnuWEZH3P7K6GWWlHVZKwN7D3Vgdc6QNsvP6OzyfJNQTtf9NE4rxITq1kk
1GPdzNhJgS+lj2bwbTafb3uW7XsEsxumgU0F2EO/5ukYOJvGJC+Ad0n7M5nA/QzIh9sitlXiKoLz
XcmMU9QFRLSKfK/G7hD071nVCtaTRVI4r6XmFp0AlQ6ykOjSzm9pdu7yp9sH2UzNjX8Owk8gAhQ4
ySQlB4R31+/NHk104y9jChHqQf2XLYexbgVXJ/g6/IKOrja9okUleL1I5jbm6OaFaA1NJIJzRVhq
zsymgoi2eJekz5poYkT0/znfY5jjKEcSLm1Gf7x+7gyBmWw/AU3FooZuKMQgTDFWRokEX5urFmjN
w1vv6T6gTU0/jj98aeZJhzoSxeLNvGIlkBnuSqAxYzQaNIygFyp2Ef3alw8gV7WTprP1xeukv2j3
KqfebdXbvEWTAnlG13QLR/pVJkmz3MgT3CKSQYdEGHvP6B/16FYyuIucyTQrppkAWG3HcowCAwa5
k6Ej3tyJmaVFB+IuMV7k0Bgwlu/GhGXwiqfnrQCRZNOBrs7DubaYarJksDurAsvRYwC9yD8xTt4L
5xc2Xc9KEOfgGjNHCQLr0q5eNseiGrwoWbxaigU6sJ2YreRwLi5IQg1LAZAzfNeOIGxF+FH3095w
tEPoxRcsvbuz2zPmUbe56F8WsDELnOxHOvRbBLz+BL5ikIeD1CfoNGDwhTjxvt5JXgfYAMZNJpqF
FspiOfHKzhQU/qsQpewPWbMXOcup2tdnNh0oSsi2CxWrc3FesJ31TsXjlTF2RWcFrCooUvhssKd2
JMAwQXecBg9nTE3gZfaDCpIm4VE5JzmXVFKCDw1Ces/YyqZ3zW3PhRf7ImohgVWYnCfBNHs0jDJO
qqX6SUYJcCiWXdcrL4EWPd52WsJjcR4l1Uo1bicorHYZXM3pd+YXNmGTP4gL99uDiasvyDmUuZv1
MorYuS7BYwdo+AxDWfrd9Kg/odLhxAfTpj4IvBO7P4nGGz5Ghm6ZBedqiFQhUMvMMn2Mte+Ac+ws
4HsFVwWG7Vp/caivQOoEywSQliMi8RNeNO+BypL0ClNfxv853mGpyI3P9aG/FyNRiPSHc0JZQKwS
dQ5EoiRxpu4woixCaGyrscDXbEcIrJChAGkZGp/7KG3cpvFSITEBK2H9XoMK+I/U8yqBM/q46OQq
C2vFNT6xgeDk3rhjzkz28k8iBJTtEHEVxRk4SbKEsdmBjiVVPMXqdsjsHM1QBSFPJIYz7hYP5GAs
IQaDWPulGw4lNr9oWQhyLpEYzq7zZNCs1ICYsh1OUtP6/SBV2NaTBQ5kW9eut8bZdKtRSjUTcmgS
YEGNOsBIdJXA7gBTd1sXPvqHv1vwVRRnwWOdaLSKoAvmVL5mkub3SbMr4tJr6uKgJ8te7zsJ3R89
t0EIckr6PLRVRfWMYfazLnQnc7wYUuNbVg5T6Grs6QJEeCwxZGgcdC18qVT1YJkJgO3iBFuF6akJ
jV1MOw+FDpAdGQ/dXL6UXa3YutJ+0vvsDXPWj61WurqFOC+F93mgu13YHLoC7qxXT0qSuVo0HEfM
CNlTbe1bKyztsccapCmd+6ByQePmFfi1WqifJKnHjqNp7YuAPKHffVZomNpF1B7zYJyxOdm9kJC2
Ho74DEZE8G4nkVdbQe6kWrcX3DYi96+XbSkYtLdkfEANEwO/RXYlMasZ5VvdOC7mCx2wFpSBjVNY
JvhdUX8VxFn4HOuTmccQVKUvtPom1a9WK1hu+t1NMRG6il0GFbhNfAcqC7BiWIcTNouS5DC3IEA2
RRU59feH568yOPcOUFCrK4we5e4s+SuKlN0w5O8dLV4bK4FiBo+xjlpcVt/VqeVRMqAsj7ZRkIaP
eWN81/vRQ0vpVOTmJ3Qyd5Yx7gExcKk6+VtvYHpSMnYB1AUlaO0rNRav1Rc3byFNkRw5D7zFqvZU
lp6QUR+6sL8kYeCbPSBEQuMLnWX/tnJsFMd+PS0XYahcKtbETqvs2KxgdT/tyYOGmbfMq176Uy8I
Awoz7d+0EeNH4Lg3dap//J5VnjkHbWIERCauCuIfL7PQq6iC6jCVzavRYMhTx8h1H52NJLwvxunH
WFWPeIoVjpwup7LsDU8t4zcpbC+92n01257YQWHe09x4hLzUbmHniV7dEx17H1J46ubqZz9nL7dv
bUsNNWJpRNGAg6bys2F60CTwvxooIRc01pr33PgDPV8L4HxxkSQGgKN14mq6H+mXPBWM9f7u6y2A
XF4PwDlguSnk1NAotG4J3Trbd0XhqDN1K12QbG8Z01oQZ0yky1OidThIUNzp5lNDv8rzZbLusnhv
YWn79mfZdEAr3eIC8lir+bh0Cjwd+ksAPg4IWivB820hWydSV0LYj1gpcBmNegf9xaeJ8sxurNhT
lIchan0wA4O/Go+XDoB1t2WKDsapQzNiOWChkJkO7wwAaj4Zy9ttER9bDbcMk1MJRTHB5WpABqvN
Y081x/xrCmr7xQFnn5fdgcF5bz51qL22glqIyCVwOjIAokQGFh9x5x6cearVuFMU+rJJHihZDrXc
fxEcdUv715+Q83mmNYx6O0BP6KU4x3d9Y2tHyW4d7OlLdnxOSxBMauc4svXDbcmC78ivXsitFhJ0
Y2F20XJs8x6E91i8mAaB0W25JyTyFB5PtzTT5CL+VIVNUHaIkpn6qqaPmi7ISDdeQAgaKwFcpO9i
MnRyAwHqPQsaDNs0eE4Pmp8dE8Hs20Yd5ldZXDI/t3UF9VjQOKbWzyowf1TKAjIHZbozg4bayNG8
TEnupggce6QxPtUaZq/6+Es36adE7n9OTfqut/IOEIxOHvV7jdafo07z2rIHGE6oCXzQtnu43j3n
g5QhrYM8xtX0pEttKVOxTto7aob105Q8qDJGNgmKl3+iV1ehnE/qjFYNJgtCgTICMPPcp2PhVYoi
+O7b6nsVw7mhwuoWUpYQs/ToycS+0X9Lu8+3j/IvfshCcNJVVVV4eB+a9mbRE3gDVvQKjgVGpxgG
Y+JbDr70N9TcHtj4Svm5cgWSmSb97gH/kcyP/wdK2lhqDk1jO1/xnnUKsUz3mNz9De4gxH3cdkNX
eZyZArREV1TAxn94XEwQzz9YV43VT0q3BX33sEuOxoNormqjhM8M6iqWM95SnWtpBtcvLnjAngNb
p0Pl+UR8VgATTQV9tI9vXSpnvmMW9GM1Qxo5Dof8SBlwhaedQleUWW5MVfx6Ls7ykn408FSGJDDX
YAJh2Muf9TugeLVufSjQmwAU0XgSIxJvO9vrdXK2l5m6QRuWD7Se+oZ9bvjC5rQ8ke/WDhQ9O8zm
WnuBom77mKtIzg6Nac6nZJwh8hgdBnc4YzDJi+6xQvLAonWHTVNEa1sMWralsUh6dZXomOSiPPry
AE47q80N4hb0Kc8BqVOqTqUDp/f/vhn8a37KRehiMku2hklcUwPgMQbfO+XenH/UceHdvsvtE/2T
CPOD/EuqNBNdkJ/moP4Yqs+DAcLyIxsTui1nY6n0lxPx8/xJXLdDXkHQ4APA9hucC6r5g2PeS7vG
IXvpIBq2EJ2MM3MzUJNaGiCwqks71WvbmFMbDU4Hy5+iw/3epMPhsKkNXg4FCFz8kufYgjyjVqAX
xMTkWBLVfiR1TmuER9pgks6UTotZXfD8fcya6v32zW7Z31o2f85SzrVAh2zZejFQTZp3/7//zzkw
qjRRawX4/3N96rLWnnGNtyVshdX1CTjHFTVNnSVM2S2KAoNaR1ivzM+jtTzflrOpEauvxHuqPJKk
1MJJFqPzsjh0LbBMtP10yTvz7baozQxxfSb2W1avpHru/3Nr2SHeP8fHeJcfGhuTwsJ17e1TUQVF
a3gm1NR+lTQHI82IIgGRPCnu5CjyekB7SFPsK0kuyEU3Q6cm/yOLJ/VUVLkBCmVA3DCoGptK0dMS
UDduWwegUEcD3EiTNAKRfdrN6ugY8nCqJlPwdN/Wlutv4LKGQZ+iSgtDzOK0kjeWvTep8z6pW0Gu
p2wFGQ0n0iiqbbKpcNqCB4TUgQIRZ/1megykcn7BjBjbosaKLKCoItcC8KuKWWL5KDvjJ+QOB91J
XetguKEQq2nTyle/htOnaDGNbtFw83n4puif0lSUPogEcM/fNpHhMHMIKPunWdqnIsLRDZhR+MjV
Cdh9ryxiBkAZnh4QQAGTRB0dLycGe2yFtoxhNNpjAT+/LxxRB1J0Ls48YgTQsdDZxfWdrSIH6omI
I25TI68n43G3sTCGemYLTRk0OH1EmlD6FpiiebBNO19J4fQelNplrw84SIKy7wic0SFtbbO8j6xG
4I8FV6ZyEcUarKhTULh3p+SbVdxJ6avAObI753PilSrwe/sFkQoJ9N0EO5jdGUvuPkrGIM/AVhKo
cRR/PKQuJk0x7SkGIRbdIjv7SgunpB6TPoRoVTGBfrhoHh3a126aT1JXRa7goOyb3Doo50PAtywr
SYqbVHaTyyosC4Bu4wPrz4oGGLaVECUPBW9GIvPscTOmvU0s+xHg/0U+2KrsrACrZCl63m/qBhhb
4RBBG4H1k1/vrw67Nl6QH7sLKjdh2jhLJirJb55kJYJTv1BJM1MqUVwuq8SeMPeuxpNtCddRRGK4
vCY1WzPt8fx0TWALhkrohM0XI5AEKqBuqsDqNJzCyej7xjSAGGKBYmtsJdsqrNMQ0sxui+akJdUd
VbGanlZ+EiFZpDT1qqbQ3FgjX/MpLPaqCvyHXnPMVjqkY3KxZMubOhOblsW+UBJbCchzMBRHK7Y+
ZSg4eykKL3QIvKlPH5M0fDZNXdAt37w71MeRzepYUdQ4Xz4Si9Zml+t4B9HTqF6CGs1ChQrubjMC
r6RwrhuPyibDJqbupvStnC5q8ayEPvbePTK1tmb5t411U7Ov0vjqR59o41jVkGZI2m5RlZMcBQLH
Krg2HvJAnSo5WUKIKOOfeumZ8l06CHzrpn9bnYI3nhmNumQqdBcwOjL1lJB4BqJrIYLw205wV4I4
82nqfgwLoJG7uuJ0Z+vEMIk0BUig2Z7sRSPlQmmcFeUqmTPMdeoYS93Lz3X8I+2fu8UmpTdKlyB+
BHycFP9BWV5bnZB9zVWoGAvVyA2a6a4sPWbyp2VpHBrtrPCVioi/thoAa0nso64kSTKtijHBRwOq
nw9k4ZMmAdpRG/tdaZWnOtcEerjZ9NRWTok7GmaHcjUy4JQYaFb/WO4sAJtOXmNj3cr5X7BCbGql
qqJZCKQN4M1wlmwAUThHWxulqRStBoL2Sr0DWaMdPiu+Zps2o1MqHF3gPzYt+iqVz8usWcvjkXUp
pSy8k+T8iLai4HG8adErEVw4VHodExwSnq7TnNxlmnIMSX2QOk2giv/ywf65QD4lW+bJ7GYWRTqX
OErh9bvgMFVO7wa2iX0AIjuik23maKuTcfYtkaEexxqfTBpG2wx/hlJmL+rnIviUkBNpDoNI4Pbj
ciWRs3H0LHRlMJFaGJ8KTNQtp+A8+qbdH4AR5IsgGDbAO/EcWUnjTEANMX4TM+VoPfOoHFU/3Rd+
cl98bjHWWiMHnS4NEEFE1WeRwnCmrhsANDSqD4Ux3HR6BoConZaywMBFms895gKT9IsusY+XZocJ
PRF9FuFNC0z6Y4pk5bPqfBzKJoIItWyxZYmlUhRWGvltTgVFh03nuPpQnO+IYi0YSuzHggEFVNVy
To5RRS95ors0G2Ib5GKC7uH2J6KmxaYbdKS5v3rjiRq5nHVoUqYNCoblN019bSLB6Ny/KPtVCJdB
5eqiwlWgBdsAhkYHm950Ci+DUx8yr/ghUvbtK7wK464QjTGtzmOcCERsPwNt8PpARhop78HJ9RBV
/dvtTGpjvpnZ1n/lIc78eoPLUgdoS+JwxXlw86fcA2S3r3wBejZ66pJjOGypb/o6u5jC2uuiba1t
z3WVzvlkVe0LVW8hHbygpnbqwAEg1Rg+fgJlIBk+KUREp7ttCleBXM5Vh5qaVi0cl26+qy3IApVz
ax4J2p6373Xbqq9yOJesaDny7AwHm8mlTR/m7vH2/xedg3PAidyV5sDUpC0DO0qfVfqcqF/yNndv
y7ltYOilcOpBzXlSGnSM8qa+H4xuX4zjuQtLgeMQqiHnayWU5SVzxnnCunrVpMmfVDSKutkzg/mY
SECOHwKETrtNvCHZt918HwXZrqTJqSjuqt7vLeu5ksqnXLVK24hC7/Y1bF73Kr/k/IyW9qncJMhp
k/SrTEGJPH0lGrjGlEagN5v3vRLE+RqihFI9pkgvCQacAj8F+Efg3z6LSATnYcq0wuSngVy5ie7Q
d3HKdrLD6vNtIds9JJBVKihvgFyPn52rwX1SLkaEhptTHMgrq8VG7vzAiE9VL/6UCsHjto91FchZ
RECQ0nVBCAS3It/TEalqGXlaqQvC9aYmrPwlpwlhZsVLWUFRydTtc5BplKVP+slu51oQd0S+kVOF
YKGGBtw4FD0AEkYwWVxh4QQBpzxMw/NkusMoELiduWKTTKHsq1HKrniVJ4RBq2l0gnOMDlZvd2dk
rmjyY2VOuswu23n+v2PJIvisBHJWT8LWGFU8GN20e+p6jFHtgQlUm9/HTOBf2F39VtxbCeK+mqX2
UgDuNNxlpDxhbMK3UvR4pvJeyUqvyvVvqRULRG72+NeH476f3CdzpmFxz31lkK6GaWe9HfnUpYyW
wmtUP/YfXwVWt6kzq3Nytk1JrKnR35kycT6mnRiqSngMLx3Wa6pvoO2yU3c/2qMInnS7Z3AVzUNK
9QkZjYAdF0Ceb30MXBI7Te3INTw2JTLFbCTPH16sB1HzeDPUrgRzOUQ7FbB8duaFfKq6syHiR98c
C1l9SIPLGUZjsYqSaWm4XIZqAMEvuI190xhtkhF70h7RbMZk7Z+M1Wrg+mW2qBC+8G7WmrForPpd
q2ZhY9zxr8asBc7sXyz+KoRzmsYyD2XLnjjZOdiZO7zk9qmjXwz0yqaLGCdp03muzsQ5mAaNfjJS
iMNxD/oSH82mO6QWPSpaKOgJ/ov5XY/G+ZbUXNBUVSBL2rceFoXwYMx8NAR3xak8oOn/VTn1+9vm
99Fn/N3NXGVybiY3ERlaCY8rELQctWPx8MEKg6tl6MDAwkcBJXlic2GKHXnRJXwInRzwzqIh1X/R
2Ovv4FxP2CXZnBXocs1YWNQcUFNf2ChTcxEWAkRflHM4Czp2RpXilnV78YPj4H4sSNrSU2cPngnW
aNUT01RvhvqrGvHr9iPV2ym2YBrt1Nvqcq6DxQlzoXEwu77xNfk9M0tm0w7MOBjtK3Yvsb032cWe
JTDVJRKEi82LZKsiWHshpkG5i+yttClYtwhccW96FTl9i37A93z8fltF1c0IAbJjQgl6CcDe+jXG
ExmNT8WUNBdeM7GrpEVPfOwA51Olg1/l4TfFCD4H6rIn+uAolfWUqNTThvnQtT1e8B1AjDBX2dj1
YuxIWnzRxumzFndvXZcfKAkeqFV5xlhjzT6cQEpHD0B98moTnHR9BOqJNDEBZFQctMnYg+Zrn4Rj
AJRQ1a27/GREqDnmk/xSTIofdFixuH34jW1M5BumrOuGRXRcMxcqimlSDAoqGLcIrJ991vtdSPez
0R8W7I6hPAiAl+RHMtFHrc1eil7y01j5FtSLD46iU1HFl9hoP9O+8xJF9uqIPMm1flysVFRC3NS8
1e/kIk4ZTEsWYw0XsXRGuxXzpLldfE4PMOFd8DSNgjCwaU8rcdxjlSoLbZsE1yIHmRNOXzKgUnXZ
7vblM9/3mzWthHChpqFNEksDhOjGPagDuspw6+RSLdOhmgW2tJkRrERxOt5JhCTKEKN3I70qxnsR
iBZENy9sZURcbFEXjbayhbdGMkLJmyc5zpzF+nH7wrYbKSspXDTRaJQtCQk0BOfmUD8O+97/GwdI
TL26bRkUg8wKAQmPyaNZShX29zNs+LlRme/HVLXT2PqC3TCnaYxLSAALV45erf8cGjbQ0p70obHj
2nwvjXC2qU49OUEeRHqPUtnDZKuTV4VDzUnQzNy+k9Xv5LRIW0igTjV+50crqz6uWll/QisDd7ES
xulRmMdDmhAIo/kDRQkie5JVgUvaVNWVCE6TrBjrYQC10l3F+pRPsyeFpitQo01nshLBqRHWV6ck
B+QhiHnKxSFe5kseUV0G4d7sjMQT5eObb62VPC750KW8xplg6KkONP/8QsNXvXsL9AdUnm1zVP7E
ea3EcYEzyyp0jiKI69BulE17mmyjHQRCBJ+JR7ewijHo/4e062quW+e1v0gz6uVVbTdvdyf2edGk
qneq/vq76HO+bJlWxBvnKQ+ebAgguAiCwIKkQwh4AjXjZRR4iMITwJxMdURMBe9SGibRlo4udWfN
CD+CijrCJlNUdBk1sG9Pfq2JwqpCD47bh5glNLe+Xs0cb17FxYUI6oqLBAJcrUuCBogVZ3lqY7ip
g9IdvypBT7nt1OvmuujCnFihblnhRHVRpcET4tTNe15jPt15786rhS70Exa66GU7z/oAXSZDOtWq
8JPUg29E5XWPR/ptbdbvKgtZDNCIeSaKZU2R/gA6fUfE9FgkCihhy3SgDPSAthfeO/36WiFDhwok
EdEgu2/GwgyiEgk6EXPLO6O973t9p7fp923d1s34S8zrVWVhxiIzhkELEG8m823Yl3iXPFuFZ3a8
wr71hKN+EcS4d1ZnjWZ00OffYQGZryeu7hJPpb0i7vQZoxcO26qtO+FFIuPted7n0iQiCiilxDEV
jPfVDd55xzMf4+h9X6GDvIJWaCHfpdcWqJe6XeTqj6MDilYXpJV2cf6Qaxio8bRAe2BaLNPwbPZj
0mD6sBsqFSgDroamtDXL27beqv9dMt3sKPsuS0gkBMh0ZyMO8Xb06qG5IurMSaPwxFADL/wPbXdN
GYc0oU78orlXRrtLn/9OE+aAbcRB1UYR5urS5KAoxUEujS/pyDvoVl1hEdUymhAF3R8kw6VAGtBi
PuO1Tku8CAOazW7Yf0CjhShGozQae2JSUVYFBkr9MRCv2tHiYPjqyiyEMHFCUsNwuOMhlNMUGyVW
c4MuSd7g+vVUyEIKA3Om3gGBYiyOFTxqyudu+qKH4MMybpT+e4MR2bXmREnCAXSOamztfVVWmVHQ
cCEYburZzi3qd3+1RBYDd3i3lYmaYokG0PXHhq/PilMQzuZZRTgTMIAbAc3UM8YDDU05gI4YyQJS
+4Cin7NUPH1Ej18i2FI+FKiOiZ7gJM8jycl0AWzQaI+J+g959EUMY64aF/0eZbKqG4iGl2B8Qx2P
X0pBu9vWhm6Md0GDic4iC8QfyC8wGydoprINa4iRmgHJkodIjZ1BT+0m+okia44LrBcmLKQxO4iy
IKlBgbCh9ZpDMtgSneFGfB1VWhJ41yL1I9UWC3mMO7SNIAZlR+U1gUukfKePtSOHmbdtxHWg+2XE
17fiBWSnBSi94wxG7MdrZArauHNk68sohh8CoIscxifCGiRFYDJRXTG7LqNPJprDC16rBk8XJkZo
rdrsMoxFdxXpxzh/zwzDyaofVT252zZbz+Rf1kZmAoVMGkazirA2xeiDlwizLiM3L68s1J1NbtvZ
/ErBdZC7mI+Cx2KZunbC0hdQrZZegtQdq28yj3yJqxX9hoWMsq6lfKQpkC4HfxkGAt9VJ0V3s08p
JsSh/GaHLMO2IXkLxpyybT6UajvCKUYlv0vJE/hfJCTDUAHZ6B/pjrIkkzYC6PiXUS7VhLrXJh2Y
ZAqfxAgpUzzpZmnPCVNXNVqIYTTq25nkpqBhO0VPah3agZmCYAw0TvLTtulWHQIkuGg4EEUDp/bb
xRq7SRjNCKeFJd6KwqcgfgqTPx9MgXNoIYNxOllHmlJLICMhR1W9lUuOsdYTTAsBzKJEilwIJqZT
rNRKf7BmYSGMWRpjlKzIos0tWfRU54ZdRQjnh4rj0uu7aCGGOZXSSMmkKsVOxU0ZCfY4cKdScKvB
+JKMmAkxhA+hoR8DMbkrquBcxc0xHC1brIIPOfzFQZjzKhnNXjNSqKtYo2dWZD+n1p2V85ID636I
HCY4t8CJ+5rrXICGYo5xbHbYwnF8V+L5uYptmUdezJPB4LpBhjoTZtzLwkD05/yqaVtbTzMOqq+G
Exhc/T9NmB0VWSJo+wzcMJvUtFswullS7empZUet6RSDyHEUnlLM5jJwn5WASvAT4+uIpr8ywlvP
RwKxhUrM/qrGBu8tIQwXRM+5INsimA+lhGO33+zii+GYjSUWoDMLQG6Hx99/X7WLU35AASfIOHhV
wuvwehHFbC5DkIK6VmC02ngQ5B+ddk0wlUXSPm+DK1clZvMUlmnKIe4ur1QYswvS231wRQl2MeL5
I3HeYo2YOC/WImkeadJhLO+06CrpvnTtblsdjmez9f6ZkoG7jrqBJhJPrDEEpvqW4BYTPrW8erf1
MPmizmvb1wIPshG1mAWN8wyNPIRR4NftuBO0yquq3E274tZEojKff4x672ZN7GbcngC6cd5dCxZf
wKDF2CmzLtC1U4fATaZin1u8CsXfgPwvP2TrRbJEa+aUynj7MiL6TrbnP42sGlUTZQnYpCIGZFvZ
5TFUjYC+sdG7hzjj7mGCKN7PbDo2LPUr3nDnNWxayGOv1LWA97aKvmIo5E6qFTse/angddPyhDA3
AiUg0yDSGsJQvEvz0yD80/CeQVf38VIRxhe0MVPDIYYi75ux+AHGGjgthTEHSCH0iiWq2Ga5+hwO
X9Ogsc04cbKY98q0tp+XgpijY0yqscQMeKTZkI4oo88WutiK4qeo33E7sNS13bSUxRwhal5OWpDC
ggQdcwK4suwYV0Qy1n5r5S9mikha7OoBfaj6N7Dm+6PZPmokj+yRSN+sud0NNXlukvpgioIzSYmN
YU37IDZOYVAUYAQpX7pRPBZa91T26lm1BrcojXt1BM0raWeny+edalTnPtEfB/zveLL2dU280hRt
IwBHmj48gef1UEwqZmP1D4o+noZq3A06b8IBz12ZU46MUlriVR2vUhgRJabXM3nqeQ+UXH+lK79A
z06X9WkWKVLT5sF/X1yJ+P9sHuRpxBxyCu7LVkuPBRw/3lB8TVEBLkcfufgvHYg538aoDeoogt2Q
ntMw+Mu6L3n3fvqhLOJfRLxrq4gLZc6VHCLy5EGyWjsAS8+I0nRwNWTFk1Vl9vZ5um04XMHerlJb
lkU80oDn7zKOS5UY4BrkeMYYGKzN35WmL0UwcKXVeVkbAURMKCBK4sJJU/TH85Z/G6sUkcEqBY8N
4kDDGy2v7Cj8hhFqKErp7SF5HkdOuLt6LL9OOLQM8MjqGrN9yiKaiTEh+ADHil3GDuYpHl9rqstD
6SLA/n+Qi1Ervfc9DFX8TySziUw9EhtR+U0qyEBZ7odq75dKMhtKjixkvC0qMaf57mrk57tXm/MX
Mlj2q0k0m7hKIGPKxIe2qys7b8zRjrP5WSnurI7sus7c9Sr6wLTqpJb5IQgjtJOqvoypeMP0ZZwC
u5I1v2owms8Qn9NYvdOs/GjI3Slq9XOaIqGUgykh+DqSqEYhgeGXhNiiGNt5wSOxX3fCX4vEkjOg
TK0RhgZ38qG8NgS30VC58IGCfnBpKwrKHuB6qvJ6ki6wGz3fXRlGpozOteyR1pGRz8o/HfqGE1v8
GjgCp27tPQi9FUf/vhAXqIHchkiz40nvZFUPKkYBdJz8DPWkt779VgRz5BVJq+gpyhvcOepcndx0
4b0a/IjifSIdSejnvLc9njxm+ypNq0qNoGF4xIzJb+L3OgEHsXiL6d9TehOr9xKetLeR/H10QzXU
NfRfi6KMDrK3Rkzztqi6WsHsXQQlwb7l0SmvL9Kv32cDabQRqlWA+hAX2Qq9EZ3GcKJQ5mQSVpgx
32jBPk9JdHKYVsMDtBvaRK753Tm4lW+DwpaOtO5IeZH3xS5weOmF9+fuW7nMIaVovZmGhFov/jKj
br6ynMKw8/ZAkk9jvNteqhVwfyuNOa/6ysSmm6ElZeHsrls0OVF6StWuD/WN4PL4kd5H82/FMQdX
ZIyxjIEsGCYCkljQhyOuMMTcbvrKi/TC3VZupSXvrTRmN8/hPAilAGk0h0IJcTQ/P/an8izfTrfq
zezlbuwaB/lz9pTsSm9bOmcXWMw+z9MJ45KQjHXF8kEQrqb52/bv80zJ7OswIRjcPuL3p+o2UB4I
uZctEKBxtFgpSnlrQ+YoLpUkEbQMYvpvowsKrR1y4l7saLv8lrJTo4ORE2+s45UFylTJUCWRDTeQ
TbZ0OTaAVztyaHcpZs3gANzz6v7XzXcRw+glFqlWSAIcX5aOcnlfGwcpdaOJ15D2/pCk5ruIYbBQ
nMdOUnqgr/mEqgon92RPsksw3ebP1T57feaE2NHm9aWte98vuWysIZLYEuQKcmX5TNLCaXOJs7t+
4xkXEUzAPiTmQNrqFTpAGYx5WaATupJ2nZsgWxM4im09bnv8Ou5fBDLI2E/zUAUNBErSbTwdw/k6
HH5ui1hJCr1ZL53BQ7Ue5yikbmE+TU6wq/z0XCd24wm73M/OvAGFPI3oKi7CDZG0TdRHWKUBdsNE
m26HuTYcjegyvI83Llaj37CQkRZhMdeEygABMZ2/Ne/lw4SSMjyvc04TntMxkKfgKbDGoHAEa/lw
aJQBzO6jdb+tD08GA3sNOkxaGnm4ibWr4ptx4NSYrlQyvvUABhiQbjFkFVzRYA6Ur0ffPPa3mU/2
5ZXxJDU2OFF2xiHnhJ0cMGJbZ6RhHvUgpUppuWv1tC0b1HSC27W8EqyVZMgb9dgmx3CQR0xFhXrT
EUPQd6HX251fXMt7/jWOs1QGAxBRpQUTMiHAoHzyW3G+HVW94MSanB3EdjZWjZqUA8W5XDwIc2aX
xBGkh22X48lgMGFWCjDEBZARJj8qJbcFVKmok7MthAen7BjMvihVktN4k+5T+VPhlrveVsC9fwdO
OswFHAw+tfXqWYsAT9Yl1UDnBIMNQqiXiUBvV3S2G5VIy01Dr/pqObU7eiEIRg1Qvp3VHX8S9qp3
LGQzYBFmSQ1CF0sGmdEpVe/rjlN4yvt9BigkMZa0qsLvCxXmd+lXlvjHb8HYSQsFGKDAaJKhTzoY
L4qfInKuoyeSc3RY9byFCCZ6AFnKLE0BRAyKr3Xfm3gvil+2/W4Vei4i2GesoW91sG/CTPP4uW2P
crinBeIY+rotZt29F3IYMGjrPjSJCFUav/PgbD7Yqg/mVeua4Ckub7IdL7VMzf/u3FsIZKIFLRzC
pkwh0Got3xAcTAJ2OutGzc9mcROOn7b14+wk9u0KZSOBnNcwYw7S6jH4rsbnaQKRpHqw1GMMog2p
f9yWyLUo3QCLg72vajPqVChYlbbk5954ku6jGxTJeB3opDC/98y70qwfHgubMnjRR6ZghT20VG5G
Gks4iSvf0vhcPfGaF9YjsYUsBh+SIBznYg7ozZTGLZhhiMEJ4RXtXZ32vEvH+m0fFJPoVceLoMES
mg5zToI6CxVIAz3sY3sODtXnYi+co0+zk96WfrEbb6Tb8VbibPF1mLoIZlaxnsqqQtGn7HZwHMv8
jEzutp+sb/CLAGbN6pEYIekFYLxqenN4iyaNXZs+WcH3bTnrqYSFCZkFC3CAYaQtTJh0TnSrgm2Z
BhdGaiu7yY1O/48X3PUtflGNgfhMSVJMQYaLyHfNFS5W+/jcf25OCXo/j8m1bCee8dK/JOdp96Gr
yEJXBvvzfGy0coSugvZ9DCMvzks7kg1/26SrvoHXBDSCY/wPJkC83eFGlud0MhnqSzTd7tG8PKZ/
XueNQ2whgkHJICjEMREgIhCuevFrq9235uO2FquH2EIEEz5p+jij5xIiyuFLiEbWyToo5qdtGTxL
0b8vsDBLlXoWJwpMQu6G2uznAo8flqcGs4/UMY3jAGlqVxb/KdOvcv5PMT1va0H99d2RtbAUs4Pg
BXM657BUh3bVsPTi/qVWvslR5ioit8CIJ4zZPHmSNmqoQB9hP7qiJzo1cBZzeHbxTr+qJhvJaT9/
CF0e4K0D+0JLZu+0hVTkDY2bBsyhpkzcAV7JMIgn2mMUe2IrvAswb+GYIKrs2xhrB6u2R3XXIKWE
cZDTbX7Md41nfkN+bp9KDm9A+/pRedGSvWfF4VgOOTJZoDXPnaFHxeD00MaiXWogI+oF8Kl7mvgp
qzKnlXlPqSt0k292NXvzCqW6bZoBKhN/9kWveKSnp35on8fQJt7kEgcHmmOhQpgT5q3vQwUkzaKO
kVIs9aooCppU0DDIrL8I5GvOIxxeX8tfv89Gq6ophGFNA+K5eezByxyh13TAzNjtfbgeDWgXMQzw
pmYo9qGEg0XcdZ7stPcpoitMvHYjFxOh8RbnNjY5D/v0gcd1zTEgS706gauCaJim5xrG0zA6Cfm6
rRqFkPcQc9GMAeO0q4xyVhANyJ3hWCD/EVq0LhkPs8HBMt5KMYisYvSoiiZXmHD6J2lPErmfhf22
LjxbMYicyVpc9FREJhwt8kPj8RetI+TFVgwc12r13w1VLm6FrrIlwSMSWpXiwi4HHtU9b2EYOJak
mBQiSoExa/ehbb7rWetq6c4Ydts2+w36GhJmS6poXWb5RudaGCYlKhSk1xW/vgs9stevsi+SJ54C
Z+YVu6+b8CKNwfoolrMijXOUDKSWQxLNHtDcLhcvQ/AiRd84qtFd+d63L8IYoO8xaQFE8VBN6OqT
qVXgnBrUJ0NojxijZwtV4CIjYPcFZnZZpcsldqBb5/firXc8pBBeSCpGEPa+5CMK9qXcDq+MV4py
0N/t5o/cHMBL+O9K4rkE37OIeXS1DlCKDHlxdW0EV6nK2V7rO/jy+0xoKKDotArAGoYuzZMG6ifx
R8oLDbfdwxIZNCJz3lW9ihWrMAW0keyIYGJKpYGa5yqSeGxI6zvsog+DSCWGL+diA31k7VnVb1W5
RSPtTc1jEOaJYVCpl8RUEqnZSHRfYPUbMJEUTik9bXv7Ct8JPeMv6jDolLV4v5rp1hKPwROJ7exc
uWAl8nBN3sUO8YRr8dBeBfv8kQ5UDP0/J8l4K58BrEjQinDWIF9pj1p1VBUv1P2i+hxVu3ni4QjP
FxkcqYlahmYNRxmRlzdu8m+ZyEnB/yZgu9iTQY8J84VzfcR2Qj8JzvwInIN0TGPpxj5vMC1PliS+
3bqROEvWjPK6//IoNK5QrrVddxD3NWcXrx+Sv9R6/ZQFShBjIJ1O3VHXUeesg4ZHajhnCrXMBvC9
HjkLEWBqE0wphIjeyu9EpTrojeqQaLqSBBDGpxZG/eXKSwtCzu0tsJ4BAyGjKtEBm+DoeWvGMuwR
z0RYMuIbmUNDe8zoemmRAZuPeNz3rVser8CqNRcSGaeX9V4RMytRXKN9FjEUpeWcYat+DlZUZKB0
FT1oDKaTZDbmVEoVPAlj7peOEgnM1g7iF47hOEfVaypnsWKGWIWhFmDF6CNQ5Y/7eBfsq1PjUba7
aQ/yo22BHEx8XciFvDAwsh5VQYDetL7JlcJVC7ewrC96yRuOuGrACyq+vu4tJFV6pyInCpeYkgfB
3OthYcfkL7Vh3C42KzxDG7CelRWneq7cwcpv07nE0C8eJwjngGS7sRNRDfRSgToS/GBAeJY2hmta
ha3Pe0xa3l6lVdvpIFLRUXohodLz7XaqujJQSFXCdqglKa5kwTf+vP8ah8ZCBGO6vIhkQR9hugGk
teRnpbst+fl3WjBbdEz1JujiSnHNwZu6fdK7lXDYFrG6KgstmNOo6uWhR7kSwpZwp2HN4+xBaUO7
Tp5Aguhty+ItCnMshRi7HSQ1FiVW9L3W17gfiJ/MUuf49Dqw/Vp7Nl1hldo8lwFUUppDE99oPELA
9XDlYjM2JTHnQazLGOeI4WSUTDQ+hqcCkQoMeK+CUFj2CeZfqPc/UdWHgYYfw+2LekwsW0VpEVQ1
nKIqtJ3YmVep9ef9I29cm+WfA1tjOoojFZEmLsYt7E0j8rRIsyUpPKIvmuMX63UKC4My4WxiVK0Q
1/TURY2Cti/BCktO0033On+52OWfpzteURHHFw369wW4ZoU6jq1CnUT6WTb/BFFhTwrnVVXmeSID
EQlRcgkDAXGofwMxlt3eBTjXQ89ChhD3YUfZic/j8d+3aZQ4mxjtiIbCPa8ncl3VX6EF+56nNx3O
YgLgzevMxkgyWwofSpVDTsILYBRmDVt5intTQDhB3/yrW7zAn+fcHvzAn/xkn/wzYyQdx76/8ZuL
Zswimm2V6W2AEAO0h9Xhld73Xn6hj2vyA8356p8NlJpyQrXVEPESNynMosrFjGEDPYROR/OIFPMZ
Q2Mxb/3PxxLSPXjRjcF+QxJHoZ9hzya575V/YmFnRZxbN08TBvvlrh80GfSSuHZpPk2WDz7lNOWV
J67naRaqMLg/mhaG3tBIULN7d3YllG0JnmobO9QbHD90SbgIY+mIA2NI0ZgLb9fFnTod1YlzuaJG
eXdDWPw+E9aaCQkLUYQyRPw5jT2GCFqOJBHbNI9DmjpSwmn/XT+gf/mBysC9MYexkFnQR0jRKqh8
ac2dSE5gm7Jz4277fOb4g0pD7QUmmjppky6GKDU9ZPK+jJ6b4Tspbif5Kp9+zDPv3YbulC1TMpBh
maHRDjFMWcu9nSovvRp6s+ZHybdtvdZh+GJCBib0ESzEk46tJCqnQj/F8/3273MAVmUQocM2RgUQ
XSLjEPQIZnFGHrZFrL9IL9yOgYO4KkACp8BWvU/3UOFmqSOgeBnTC5zwefrMfWqifrW1OAw4zEko
jhYFhyzGro338bE5iQdtF2FqWswNaniuwEAE0UZJLzRIS4trsdyp6NzscPmVeYkzzlKxBFeobx6C
LIIcc7ox8OhS9g+B9Odcam+gm51WWYadiZ5i+MM8nFJQb05SaLdGzAlzebCqMcgQpmBtjikSaTfB
TvXGPSoUMCyAoNItdD8WL/3aQyydTDfpPYl66NSSK0Uo7XE+qvKe4+QcbNUYQJCnuU9MQn3uarqv
fyJ35c0urVtWwbBYXGeflCOt44u5tBE8t2AQQlNGLW9kCMZ1EYTjQnld8VrM1kHokg5hVguUqOYU
0MxShiRSjgSxKX7dNt/6SXGRwMC3kutZngxYotqo7EQhdoe8c13edEGHwP1hWxhPHWapwq5VEwvD
MN0oDHet0PldVnnbItYx4aIPsyil0etDT28FZoe2mvAkDqGTSWfSvWzLWV/8ixwGvqOu7JspgN0G
Jb2L1PSHmgSOLJi8/ol1RL3IYSBclAO5xj0DiV8/2A07VKjeStfTjXJUPOFQJRzr8bRi8DtvK3BF
tLCeVpDGHoX0mtTGdRdq9t9Zj0FusRaUoqH531R6kQAMZnDTNpyYa/0R+5JLZJPMTQQOoUHCEik3
okMjSGkfeqZrXkm6O+IERD//CWOBz5h7zUtwc+zIJp21UqyIaQEaquDYiPd5dK8V99smpCZ6f9T+
cgw26RzLQyK1CRwjO8R7ad/sNUTGyZHX0vCbA+MihwGIsa1yq6YAoZ87L0aXS+TKh/SgoIICvWPu
tlIcNGLzpI1CMEIuhFKDed1Ue0nM7KI8ZNrjRw/1i150CRdxa1zPjVjTF5WaVG7VO5NROEn9Y1sf
rvUYmGikIAxD+iaKkUp+5Gh7es8Ub/Cs4kd3NcfjV+HVEC1JAdunrrBdFFqj5SpRkYHpx599dUoE
jsutrs7l99kcmanogtW0NbBV9XVMiBcyv9UbW83uFCvlBCqrOL6QxdyYopq0CqhrFTeoU2/ObohQ
22qgen0YcHxuPUpeiKIQvPAEWUl1vRYharqjTDi5F2Fk2niX0ZwcZuHy3g05q8TmyfQ8bxXaHuzK
+qnvfpTS122f4/0+/ftCnSRp2lhuG1zIunuBfG+RLN8WIK1Cz8JgzNZJpnpQYhF+RqugdWf6od5i
vomTfB6dwNav6LAwySvdyimcPuCEe6vIupDNbKguEoyx7mG9rvEFct3Wd3LEyxCtRpQLGcyZm5li
NUoDLKg9xNfxXjmh54U+Uc6IyH39m+5HHhzDFb5bjxZHvfXKtYVs5gQeSTXFddbS8hQ69ynzo8g2
7quTfoVpd3aDceEZUpvKQeLEM7z9xpzIRpxFZZLBrmTYjQmY8FQnFl8aXsnSOiBe9GPHMOQ9poFa
NeSYZzRNevSNeXZMSpDv0GbybU/lOIvJgIg5qXLZdnDUUY/tqtVv5OBrovCmMqxnMRc6MQCiFHhK
LFPolB2mT5FTPZQOOMJ+xv8WHtxMe+P7tl6cxTKZMzlG500wm9DL7J9M0yv02NPmXTek7rYczkY3
GSghaBIerIJCyS7cK3vaiizsMHHksC2Gh8AsjeqkhT0qSaFP7Zk7ya13YNu+VtGKpfvVTklsHu0/
5yAzGRBJ1CwThAR6RarqzBLZV1ngFCb53IW4LM4pFzF5AhlEUYI6KGaKWnrlgMBLepa9zO334x3x
Zi+NbckJbjCg98ZyeUyadInehYkL32TwBBUJSpNaMK1qTChhio+Y7s25o/B2GQMdmqpmTUcPHAnZ
zC7cpfWLKRMOMNLv3NCD5byoUiELBAkWrFNM3ktLtxV9meg20f6ZUcjc8Tg8OEqx7Be03KKbJthN
025045Nu3gnd47bbc3axxcBGLKVjiydtPKOTh0Q4VcmxkfZFUHNAkOMBbGdPIgQGMXssT61fJ9lD
bb5sq8H7ffr3RbyB6rUsIxHUmED/jnyIH8yzty1iffugF8qyMNICfIVvRQTyrCmNjEMxUP2enFrh
gOG5g3rWPm3LWVflIofZLGMyyHJL5Wiq8trlOj7/nQBmq4SahvhZxFo07aGZiV0FvKEC689bxi8d
2KeM3BCGqO8gIjuE++IBND7XXWKrmOU4HKqd8H04CSdeno9+9vvNeZHJnLNTaNR9MMNuCWRSyorG
g37cNyGeGGbDJKEJoiQNGECPo/8xY/y9GOZ0DfVWDzsLFtQFjxZkkvJxyG4xbjA3vlbKuTZ4L+e/
Of8u9mO2UJ+iAw6TKukz6Ig8febSPMWlKsDiDFbluDk7tyUHG5Ie6BCnSc1+aOSrNCn+bseyrxth
RyqrlyEiDEdb0XetpvtycTeZjjT2HIBbx9GL9Rh0MOWujUtcF12DPAhR5U36E0HlWJ+k/vbu5cCQ
ysCDEE9lE5oQRDI/FTA7eDqWwj+qdq/HHEk8T2dwQldTzNQuIalOI1v9CWJOR+32/Xwzz19747aO
/nx+JF4fLqjBPnEEZV+pOpi5XBTgh2Fsh+1Bj3lC1mtgFlIYnAjzYpCjGlLk3eiiBchVDsmucenb
VOUDDptT7YJoBCQq1q6/nvYCx/E5nsI+fsgjIWokEMR983e5jp1SFw7zMNtzXnJSMevhwy+fZF8+
VC3WalOB/0/iua6eEvnYDp+2vZGH9OzDxyiUYS1SJ6G5peQFfV2u4eTn3Cl+lofQ0T+XX7XvHJkU
+zaQXqN6Lw57lJA3mDILvVove8RDyz48g62j82fnv1Bde+RIpKC+JZGu6UJiGSVzoRfQ8t8RvinK
5uxvGHbr537ol1+3pXF2OMu91A5ZOqn09m0SyUuH4L4k87M4YuyiMXpaoHzZFscBYo0BFKMpiRTT
/VAlya1OlNABj/bPbRmvae4tAzJY0kaZFEw6hEhFZQ8/p9KbDAeFe33yuDOM1sn+fHbrGyxhqZey
eYiFIYXAWtkJ077tPlLccEERtis4bcGTXVCF8rTx2zm9wpLZQ4iB3W1hZ92fTzl7qw4TdUSq0Kgx
vd70dXOVauNp6lSvDXn8JxzEYImXaqBu3k3QSrHuZKRTwetnxbK77QzrQgzD1EwkiEEu9nYzKWJf
E6FAESJoTDsCvsp511g/tmVQp33vbxcZzIbNM8EAzR0t2ARfc53vp+k5mH293jfi164VOIf/+ha6
SGMO/zRH83aRQFom3pbjdc6bJrLOoYcxFP8zGbNH21LW60CCgORADpkf0A4T/7XLxNHdHiTKpasc
Sz99qPfF+WMH1kU4s3fBazrpsQDhoYX5RodEndF95+YKr231N2m5X4LYt7LByP8zIz1LpnPsVaI9
3g8owqMJGO9D1YUXo7LvY12KKXgKLYNOyGE0Clshvsmrg6Z+tuGHryovDo6gb7p8COkNvj322q4I
kJ2u9lXIsx3HA1+D+4UcQyinpKV7qkFvXXub8V6af3M7uKwN/YCFgEoppy4RIUC+m+F5KQiKME3p
eXA1J/VD90OcbIu1YTDCnKMmVVOII6jBRGu2EJ5V3IK2QYJnNAYkmqnu+rKFkLhOn1C4E9pWxYvB
eDIYaKhIYxhlCgfouxzTZU9Kz5spzIHT1xfoxcqoRNGbgqY+aM+P9YMofjynHEtxtyaDAVlYkUEt
qX+5JsLm1pbs0KNzQySPnHlllxyNXtFwodGEvva5oeBtGMdsSOx28GORcFRaj7J+OfTrNWEhpEp0
XcGuR4CQ78T8s4CJalZ5LwcE146Bcz7wZDGnd4s5qLVE60HEvjwTE/QKluJbMcaEJI0HYkqOOJ79
aPy8UG2Y+zFXLajWmKlNpqsu7e1e+PFXm+e1gnwhxCCJmmY9FqmOftTtzRxzuX9p/90GdrK8aLGl
1ejwhhqzdSiFxBNmjBk/F7MnWZ/E4oSytDnLOV7BMx0DCXIsp9MM1n0XjN7XCp40+mnadSiS3TYe
51iQGVTIp1IeLFpiYAY1pm46VYf++fAQG4/bcniOx8QNEThjK4HGDUH8WancFPPGzeA4xaeA8Hyc
E3GxpBNoaGzkvIGoUDpH6bkJzoPwU7B6pzZ2GOXtbSvGWSeWgoJMaUlCqlgnoKjPIY1sE4xG2Bay
/g5qSrKM4XoiyPmYjTSral1kJaJumutLvexGcDCV7hp9emgNoCSUiRf60m3Fy1Gs36oXgpnTtpSV
/+I94ga7Al3s2jUeKUW78nrwASaY1azmNuaIbOu7atSFVPr3xZauGtwwjAQnSTbsVOkhqf18ut8W
Ia16/kIGs8EmcaoEOUb6lJJ6YCiHVzvBIT5iCW2UQ/1UPPpgz+upW/XNhVBmuxVjXTYtreMguS83
6JcZLCcvvKHNEF8Idh1U7raaq/tuIZDZd3mLAdSWAIESqt0b9VDj5j6aii/2vRvV/W5bGm/dmMMZ
F2vFKmnJjWbezF1kD61XDHd/JYN9Ms/Ehlgife1V1K9KrF5V5c82EB+2hfC8g30r7wSd6CaBFAwa
OIh4nkxc81A/pU7na0fTTzCBvd3z6NDXg5vLapnyW7/Pe3TzhSNWS8nIszokT72kObJKbCNTfKl6
buLsUczD06hojhClniHnLxzFV8+6xScwSGNkWm6lIT6BJt/Hg7QHZeEdajyOvLQ7V1kGWvIpbdqk
gSTzPHmY/mYnLtlTKnHFS28+9CazUItBlEQxBDKZECbuzGO3Q/i7M458GnH6ze8ihYUYBlTiSBuy
PAJOh9pnbUR/M4+OmJp/SwADIKSKJz2gh1vvV3hdkuz4qN7CP2C0/gkl6862O3Dgw2TgI9Ra8PNH
MFupPqMqsIp0r8SMqbZ5GDrJ35bFsx0DHlOg/h9p37Ekt65E+UWMoAFBcktbprta7eQ2DOnqit57
fv0c9LujKkEUMSNtetMRzEogMwGkOQdprBprF0YOmU5K/fpX3+dr5lbTA/6zwPfn8FRMj3j97n9f
EPz4Grk+yHELggGsVfHPBLQZWfo01CJCN8GG/FIlb7UyXBQoUSdebHpV4S7mXZw9p5MoEAgsjS+U
W8NqqtqICMgAMFgErJzxYGDmTAJPseRKL/urt/2uv7qOxYUDOiVlmVGYWn63PtAT+g79JGhZNr28
kAPAyQSTe6Lt4iKCAXPIS3alSrsa/V2mE00WqM9Cb18vZrU7DsvzPlRonKNJBbXGcZBdSSojOzGV
3O5rU7OjPEY3Jx3sNc7fJWUraN0TyeaChZpJWh+x8gTjTsgAsKucqC/GFBGtJBcksqGVE6JCxQKl
2hmXem9MBAUk0T3U4oKDUfRLKLH43foEz37FrSIHY6OO3r7hiVYYE7dcugruoQKj1HkQp6IZrCJb
mViXgThVgQr86yMI1pFuWA7N117gdfsxUOcBP0idVHKUQp48h0/UVL1ilgRGIbjaoJPs50sG2F1A
SWZBBnNshtobPZYfYh/cMsun2ZnRzNnf6596IbcM++7vPUHn0Z2gWjUkEaxxCVaftc4TBrxIgJ6H
u3YwinjPt/sQfwQUnWdFi1p90FATwXnyivm74jIElUM+WV/MZ9XPvencBqJLxr4jgNvr55UdVA1w
aqzZREte06i2a/m+GGORTYpshLtj9ATgcLKG/WNFR2aTKDmu6EVkyNm9s2D2XRfJZJ/c2zoukMzm
Mkl4myDnytrNivVAWMEfZ9FrUutf9wOmSD0umjRFGOozC1qV5UXJRUOmYF8A+8CeMlwo0eaqqVV2
w12UlzALoggYSI1dD0/RnNhWISiyC2yCLyXQPIroyI61NJGdmcSP2kTdzJz/6lWk8yUEIs86sIEh
RtcPVFuc0bxLcqFLCVyYLyI00frfmzk+Ksi9zwf5SO3Q1tH+HQkHCgWG8Babb5IACPkZndgBHU0T
OO40vylbb98URPGdn7AhUaWVGbuv9+7kGT5DMJe86K59z0DSpoP28pfyuAixRjoQfYEBB99liOkZ
4NlMV/dmhwGeAAj5uC9PtIR8qJjImo0K/LYLC0cfSl/NM4EIdf+eqL+lrm62SSolfdRYrmZyootx
1+OgrP3UTYJetlMFxBEWJrFkGwOnQYuMSorhWskV3bJEinJBA9i6VJferiDK47xkdqeLTk2R6XNR
gy5TFb01SbObAHW0Q+Vg5+5nr/Lre+HbWKAPX3iI0NLUVz3sZHIWh6HPrYci6O3iqHni+5vIC/gK
RL5S08zYDE7nsSkE5RBi+5RHBv8hn3NnEpW7fvP0JyAPRY+iZRKu86lAfXWIE6AJ/G8OrDjFz/3J
RCRpH6eDqPC1HYGvwtjO3hhoX9eTpKQx7gG6SYEBmtm5PsdOUglC8G8uVldBzFNuBFGUO5JQBQo8
Q/wkXgMso/AY/Lue2HiqfLZehG8YZnS/HmVXicyMbiQmIYZUUpLgKANwm3boD4PfHcVZje3j/yqG
i1q6DIjgiWIFy0Q/tmbiohU8KHJia6bk7kcs0WZxEWuIe1OZF2iUrZEbml6ryG7UePtCtr3rqg93
nanNhKZTiI1qiuRSJfFXI28FYfE3PnWVwUUkFMHzJqtg4oxLB6OOHwqHHPNz78WH9CTV9t9aOR+f
4kaWqMwWLtQ+FFHlJOvyXVq6b3+1dHxn5KTV1iRNEKPgtFrv9VkwPSEKDTzwQzSTcArLt3XTPxrA
IhwZai5Ij3SnDuZPf6cNFxrahQJkmQEELcl6SuvxHBLhxPD2+Qiwfs2UDVOVuY1JaNfqlgYZMnVX
PwMyFyDOXqp/VqdDNJeOIqKb31jeD4H8jVNHV+maEAhk77vqqQQ/M30h4BbUnO458jVBHmU7OFzF
cbE8LmdDageIq1BBjJRj3VI7ov9kqeAE3o4MVzncXtXKGI9GiyFyNT2E5pk2x5YIsgwiEVwAr7J4
nhcFqhgktaUltc3oqdef921OJISL2TlJkqJkw/Bh/VSWoJAjBy0XFdC2I9x1sdiPuD0YlI42VQMh
k9qdMiP3wkq2/04PLlKn/QwAbxOLFeftqZhrJ0my8wDyk30xIvPiYrUW0j7KDYhpVsxHEoAeKpkd
mtlzUovAQt8eSb8ep9dV42J209KlyC0Et8lhpFTgUDro9xYurLUTCxL5IivgokIxqhZmd5mpWWil
NVdbawtvqf8Ix9H8oRF/j8xGY+llhtWj1ufCehhHgRqbu2MpYHYwTAXXOW53qn42QBwC/oAmJ/9o
5uqNcvjUYRBtpvJx3xA2V+xGFLc5eSZn/Vji0M7B9Kh/DkHAqQj8f9NrbkRwm0ILJVnDFCJMMw+W
uvMy0wj+Sgu+ekmtesitAlepagEePSAvm48k+js1+NplpipF24Po2M2W5QCuk4NZi/AItg+Z61Lx
lcqFyHGZKViqKnZ6NzoUhxzwnW1hJ8fkne7kj6KpWLa9v/jmjUAuNpdJLFVqDIF9f8oIyk/3JRpq
p+guoUgjiiZOBHbNj/ouxjykhgbGj7zNvSIO/XmW7Dr/pxUN8AtMjp/1TeI0m6Ua9pDV5wrEganA
FgRew8/2SpbUm2EJW8jTOwsnmp59MEXY86Kt4YKAQtYlrVvGu7WAjHdZbFp9novINma7IUd1TAQn
j2jNuEjQWVkz1T1MAdhgY37fyP6+j26fAze2xsWBKDNIpiwQEH2ZvBlNISUY0NFg+j7xRRAvgv3h
i5LxBFJ5Zcb+DOMXtf6stvf6IAicIl/lC5Nz3VTZxMJaiwuo4iLptLqsySU+VG7s5Y6wfUewQXyR
MozTpU5zKFXMhzKP7LAXAWFvLxsByLsBdl9QC/18v7FyNGVGDU7qmCx2ZTav4xQ6Q1P/0fF2FcPC
xO01ilRLr8cQEw6Vp0TnbjUCQN1Jk+DVI1KH86AyDK1cTSHHUt7rmZP3X8zl/z8PTTTTMjVLZ6Nt
/LSeUqGxIyUliH7HJ0xjgVK4cGPTFNjahiIELaOqgU3RdNw7fl6wsE6LUEUPnKuEk9NMlasnF3Ra
CQLARsC5lcK/cIp1Atbh0oDPqkodrRoD8D7Z9RRSO0bfsZmrHolEwHobNv2TTO6ZA6aQtQ8VaCbn
J6W7VPLTftARrByfWjetth2jrFNdPfpsJkESZjZFYfjvhHCHqGQtljSVEJKRF6M4mtMzwEMFMigz
Vu6kxkpRQ1EI4MbAnvmzDRh9IxW9loNJbpY/DR3mCa3upVJk20rXYxrlkdPBgdRo9S0t+reLLDtt
wRCyFgmoUarkwxw1drXkZyv7pDfdIdHAFj2NnpaVbofW76PVhIHSredqJq81nU4pNd9VqfluNIp3
1fhPMofRUU3lY4JGldDQP8Vy9gn4fSAj6Zze7B9TS/lOEuODHPexW5O0dfLqc5Und3lSO0Y/eu0c
xi6dJnvoZFtTm8FJZg0kNONBqRWHGtM5wqeMMO2cJk5f0nlwtBbg0yUsBMnS/jhaZuMkeu80ob7a
ZhMe1E6/JHIumvXdMkqiygYFdROB03FhMAZdfGXFWOpuTb+C1J3ahUyJYEO3LJOAe4Igaiiqzsda
IA/nBAk/RI7yG4gakhw1Euv7vmG+uSxvNLdCuEgbyzSUVtTl0KoA/DabUU//r1lBRO3KItCeIM46
s6StFEmGIJP0fl/VTl8XX/q0cg1NdgaSvGuM8igL73miReTuLGWYm2ESQmxNniai2Hl1zuNv+4so
ksEF32lI5noqIIP2Pone0/4sa4IDcesuQW72ic//dXRtUjTMMMpf60H2QHbggT+R2NS2vrfBHwGv
/ySPC7ttp7ZkaSGvGL/UymsqP7SivrOt6x5k4LjSiAKK8Tedb075LBtSPQNKGGbadF8/MFI/hkf+
BpIa7G+RUBbz6BtZtCGg2mggC9xn6KpqnOo1ucPUHJtcetmXtW0OV7XY/29ESUObqEodYatWEF5/
NDqfLl//TgTntWVhJcbaQ5uhehfTh4V+nejnfRHsE7/661ULzl8nbTQntZUUV0HcqY2nSV79yHjS
UhFLpmi5OA9d5LmZ1wG6xO0LeLr18UuTCypEm+H6xtA4By2nfo1pB11o/a7PnitRbNuqQMGSDRkY
zKZpqfzLX63GTM516KB25GvTMO7j8dTFGJ81u/s+rZ05bw9hWkc2jSOnUdXDoCX3ZlR9I8bgkLHw
imkWXDy3gEd/+lHqz3aITIGprBozktNb38+9cVHOOEC7FNQGiofJBZh+G5T3hWxTb996mHX8aj3X
BeEuPOmUjSzhivuodUqViz6FdjY+y9FrqohGJbbt5yqK8+y0GjU8sFNce3KfhrGzSA64BgVn8VZ5
5KfF5Jxamawha9kkNOMBME8UDQuxq1ykx9ITl6G37fWqEufecyI1Y8bcuyhyh6ypn4KFeH+DRCI4
927UUs+HAqtWGWZhxykhGJKOj/tCfhN1r4pwvk3WyJxGZgZqwDjxqkA+GgFr8ZCEXStv6Et7Jsc5
OW2nqFVDaLQk1Jes+Ps6G5Etp7jQ6PGzaXYOuiU9NJ080FoKlpZeMjMpbVMZ/XIFBbGMS2jUei2Y
iqIpB88PYEVXxaYyGsrQHxiEFYPs1f16nkFoFAZq06Arsb9XjNqpreHJ6ohjpejeN8kpnfWnXqre
G/EqOwYd/f113YzNikx0XaOqQQmnqt6ro9LQECkFuXSz6SGue7uDLp0IGWLb7K+S+GvHkg+0iydI
Ag8VuiEwiAS8uN5efEZKPRz21WI/+5cdvBHG3Tkks8bzcoUwht9U+iOq6sZJjPO3GZtuxHBx0TTq
OE4inAaDLjvx/D3tLmX/VVOOvZD5QCSKC4MxXQs5NdjyJXZzYFiaqlf7CWCV2sXVHkdw2nhl0Gt2
HoienMKt4+IilUMdWIaQzSKWZIN6+oEi/cSQAhKfCsAwtvqE8Ur5YZL8i0hB3hupCQuLejID1cue
0N7qFZJdHVcwprkYtQKlYvMHw5qQivSKommU0aX9fMSt7RTTpsFVK0mPzXhvhveSiKl383i5EcGF
MNootGmzWHWtIejTF0U9hfWHfbv/zeJd1eD8eewTa0mQOkELPhpY0ONE0XdkPCUOtRVHfom96FnU
MrsZ/69q8QWqNquNUZUgch4CS/q4EpFOIgGcM5cD1cx4hoD1YXRVp/SjxyZYJju36/eMqceM7EIk
k7nTrwHkxzqqnGfTmaZF0kOmEduj3x4tH3i5PmDW4zeADHEWeTtiXQVy/j3QNIvUCgJZxFLQBzQh
MIr7m3/jy1c5nC9XYAWKC6aY/EhOki3fRyfry/q9ctHd5IpYiLZPl6sw7qpTTpMRWyMsXqed3dS1
3ZVPfR6Yw/t9sxctHvsdN++kpjCzgtSQ044a6gm6revyXaPWXjr1F2Sx3zdr8owIGuyLFTg0P3kt
G3qSVCbWUpFelvyTPn1qkpd9EcL94oJG1scKDm8cMazdVHHxVgdavRYQ2IblFoJSk8jTuOiBtF0L
smYIG4dglYgdI82xr4+x71f8rHU3L2nWtNippU/Ok3WXJg0mI58LdXZTSdSkKFBH4wJHVOlhrQBk
1TXMIO8vyiLI+W/NdN8eGhoXJVYMdYM+BwYwOeppddlBZR6jExASnMmVMWLCAK6to2jERGB3PJWd
McpqpRnsSZR8ljNb6b6MseACJRLBhYk6TOZeMqAZKZ511H6s1euFHNCC8KBx4WEqDTUMSwhZw9cY
PUc62K1xne9q5++MjgsPVUdqVBthdLkGtAcjPqyGUtpSGzlqnl6armkFArdzbNczkcd3rYxaL0oK
y8vvkifMpQf9uZqc8sAwTuSDkrqi2oPQFLk40eLYX6QGOk5OcpE9RjxY+jFABuZz5+eXMVjcyh1k
W4Tcve1jBupFQN9CeYrbQ3k0VHTnZjAUpbLTGo/mQpCwFEngds8KVVNadfYa0y8zYAdF/JTbIemq
Afv/zeFhLVOBogo0UMvO7tEpPRsvEjAUVdXRusndN8Vtv7oK47ZpbYYceRQIM8gd6e/L+mzE7/9O
BBfEVbkPs8bCeqWLb8YnvbrkkyA6sF/56+3ohxZ8ybszpU7DoDsSbaDyjHu7Uu6tZHVk6VTFn/Ci
9fY12o4TV3FcHJ/7dk7zCjWSynxuCgxe0nPbPsWJITicBJvDF72HpaTIzUAOMCVsmdrlaDmd+biv
jMCc+aFcQxoqLe2wdlZ0J8s+wejXvoBNLW4qStxNEnDCMrAKUSau8pNuSrakg1Ti+e9kMCVvfCZW
5aJNgSSH9uvOXqnhdNF5ykQ0ddtJH5WRwau6qSj8VMMKkjBlkdlBBwT7ctWQkcscNOnfW6t8HKI+
aGJDcuV2ahxwkXqdAoCnP1H0+gu4E16hpKkXHWFV0f5tE18dz6sh6L7dNAjkXjRd1RSLmJy/llFX
mKGCkKCpd/ry1GqCS922Pfz4Pu+sU5ZU2iyz+BalwSoH1vRQ1KPARbfvqVct+A6VLjcHYyghpfcH
VEUYppv5UnsqeIHEdZHNgHAjjNuVXO6G3prgQwPA5RPHyNzwgpnbP9r768JxjqTGajhaKVRa1nsM
4oXzZfiDWQmCqu//3Xt+Yh5AsImcFhAxksLtrcHW9N4vZBHc/KYJ4HxGYUrGwA6PAjul+jrnvYJH
RL7YQwUIvGx1quXbvq9sGvKNFO5sC9V06GXMNbraEDmRnB2r2hLY8vbF6kYG5yypBLSrHEUxFJlN
AAwgDazZ6j+KUyL5pbxbH/4A15GQqzwe+hWjRjXIBKFTIzvh8GJRW84+7i+bYHN49FdTpTHVE4go
C38EOlieHycA7/ydEN5jFMz/knBV3Kn+dwkTO2vvrVKUKBRpwjlMFrZ6M5fYHEM/WO1Tv9qh8Wlf
j03Pv9kP7uDR03Ag0yAjFbmE7xTDep5D7SBJuSuZleh1x2zpl1vOjSym7s0hh46ucYxTbAwJagB7
Tw6jclFs8BflXw2n93QPc8d3miPb5esoAuHcYk3/yfLYStxIp+WkK7hiwZseutxevNI/VgBolV7D
Q/cFXEYg9Uqc8Zy+N+36iRyeJbTePKyC5d52aaIjchgWVVVuCTKkShWzwRIkIdrpO+Mgj6Vgmbd3
9CqC07PKa12eQYPg0txLG3TrYgg18YwlcvYtZ/uE0q6CuHt+Zpm9LAOeDe8Iuz3icQRStKhC2wPD
Eoh84dTQtvlc5XHhsLU6yzJxq/lvUHgIUp++A+e3U6V2D757xYtP6qU7J1+td6KwJdo39ttujEfV
1DAHigF0bTtbIso5M1JBUVgggs/kNOYqpYkFEWlIHLnvvyQtednfsrcs668e+GMJ+QQOlfK5jQss
YXo0/ptsbTDdmvpgeXi3OotLPoa2isHk3EkxZZsGurv/C7Yj2vUHcGGzzisF4xFQss0+UyN2zfJj
SQT3P4ED8NkclPLLWGFHWmR+TOrBzpTKDxXiEKvw9rXZvk9fXUBje3pjFitKzwm6i3AKOP8r5EQn
9Sj7bIZNtHIirfjI0bUY0UWDoWtSJ07u5DRD+91lEpUVRRvERY9JL8e6X7FBaCXGreZjuFzCdv6j
w/NqBVzkGJTcHCeJ7dDiUkW3pclLrb8VwoULTKbnhjxBiGad+vwh7lV7af6AOgmHylUTLi4k7dKS
zoSQrn5XWU+SCNlPFGR5sh49XbuZtBDQgwQDdOleRezya/WRoZtlD6kI3VcQhPgpdJqkJVGZf6K9
DG+nOBK8cwUxnHD+H0udStcI6ox+9B9fHMu8i9T4zbX2x74Q7uakrn2xhuycpfeMR6RzKodVm3J7
ddJDH4jOJoFzEi4OqHr2n61J0gkjX3bffaU0WIUNNVsAPrf2xjeeGi0azXG6wxw+Vu8Z2vx8Rm/8
+zVYndUr3PxVRJAoMgguHgzDGiZ6hoWUsyDWT/LwfT+ECuIN4UJBqal9r7AIahX3K16cavFIRlHS
gX1k59jjG/1n2YrkkT2kag1tXtMRrdhouFbwzj1bc37c10hkC1xIKKx+RdcztmhqVpuoH5rktVOe
wIfq/pUcvv/D0iSg/LP4FiovubHaeh7I40mL/9kXI1g7fvg8MbvRKkuoQ9dPphIs4b/NfCmroMoF
aWmBJfDUO1ljDMbYYpMm6YNqtHZdBYv6ZV+Zt9r5jiXwrDvJquJBxY639Mhq0CC4qILoPnRrD81P
71Qb2IFI60d+GoSfy1dhWBLpyMWJRc4jI6bQkQThSQaKSQGCnNFWgvyioaBQuIkri9KXQp3Zj7q5
pJA5qQYlg87qGylaeFwLgGMN7viBvnTu5ILl/KBeDLzHRhcIa6L+PJEBcRFkqrSwSGLYad47w3CU
s4MxgD6qPk6JqBgqCFZ8WibNqiKpdIgibessaXtU+ibYtyDRDnK3im6NljzuICJr/LL/bg2uDGyd
fRmi00vnQohikrFB6wK7VgIwFXB0GR6nhdO41dE8lIGoq0Akj0/KTElklSF7mHfe5LGaePxcf2Xj
cNaJHPRPwmYQdsrveCGfoelB8BuW7Na0VNn7UZnvqjQBusCEbHMVGnYUDo8Yf/lYass5tJb3htwE
SSnsDBbcRSh3F6lWJPWRwYG+i93eGT4Dp9HO+TPwzwLWRZe5iKjnBf4BcCbB41lgRjyXT0VG0Kmx
Y88sn5fQPChx5RhAvN43JGaMv66zYSHhpuOSypdGwiaptbpEcicda8+Kvyja52ZuHNN6kmOP5h/3
pW16H1q+DFBwGqrF7+oU5V2Y5UiJLTKmRT73ueAkEn2f2y9tUaRSVxbFXSXULRK766jA8UQSuFtj
MgwhNSNogAbTIfvaiB5X2yM9N0vEfsBNKB5MkAqTBQI6+iEqnpr+RJaT0f3bogiXkM9AXB21PwqK
NzK58L/mjTXkA2SuUaAX73L9T57bN9/n4rtSowt2VGFkUdKdWgyppZ1xJBS41Tq02jexTbe5kcXO
mpv1C2klD00OWa32PpVRuJzdScRWK9wkLsSnuhImTQEhRueWyhcKzO8VGf55sVPwnQOlnkjOaGnu
vmrbL70b3bigb+llTU0J4aj3Z39Ea1IXSE9Acw3yJ/Usgg4QWLoh/7yQ4Kk0mvwtGYrKOQghqqd9
bUTf5yrMLSFRoklYwzWavNXsDnMsAr/YfgtdF8zg4sGaZaXSdlgw+ZEGup89ZoES9Afd69z4oB5A
wiCC/t7O99yI5AIE1Zs1KgFR66qY8Mpk+U5bwPhWZI6cjoWdduHHdJYxqTl/w2zx0eikP0u63vwC
LoK0XZKbGQtRbHJE93PfKOzukx6wNhj9kyroHd58y9xI42JHqxjdMnbQl7SJlwBFDWUurYrBbnHY
txeBYxtcEDEzlUiLBUF14dfrV2lG8u7l70RwsSOu4mgEtTKO3CgOeil0yyENylGElCDShIsegByT
Y62EVSpp6syShEn/ydZngTKijeGCxRSv1jLPUGY2wEJigkMvR2U4B35K/Ecli6sN8PAsqZxk6axA
lN66avElWv7uWOcHtKQwa9vVxPfjxrqEqRajUWh63t/7t8aGX25CN0pwsaJOIkOi7G6Cbv/Zpaj2
9B/0Q/UKzhi7fU8eYNZe5jZ+7MX3GDOPXFEpTxStTC50SDImlLoGv4CB37FCKzmOh/AwuBpmbur7
3FG+7esslMiFitLIyDD0kFjEqLQxAFLzSF/Kg/ppQAMbeo1AeufsyxQYP9+8lnfEnOcRIsPxqR++
KchKYYJ9X8b2e/ZmL7lYMUdKUqhvt9o7ELbc0WDJbeIAa+fVclDDuzcc87n+wqjvmofyXnRzZ/67
Z0lcGCFzv0xJC3NVzUs4femVV1CH9apm68tgk5C4+9qKjhyebkIBA4AcE+Z+mBVBS6ydPIZ+ccRs
W9CImgGYF+zpxkWVUKnRf7tAVn5nBmwmLHM6XztFTsZSIgJbYea3I4xvoykW0sUyu8ulZfOqARNh
KSaRQtv2SEwFpV1F0XjeK2Osy7hn6VK2eMB1x2g2mqIzp/ioB9RfDual8VZRtlEglC/k9UTV9CjU
cZbhKjK9WDilpSeBVWwv3g/F+EJe3pZpYlQEF+GPNCCOflgPSVB7mHH4B9126BDqBFVlkUA+gIa1
oXYdlDJa8PXeN0RwAdgetAEGy39bxVft1LaO4iiFRivpfOD8XgYdLO1S4poY7lML87HSwbdRR+44
EbfookBaNaD2xAczle47aXndX2HRJrL1uHlptP2YjzNb4AIsQ/EHi9hh9/3vRLCfcCOiGpO6kjMs
qVwtdqgvTqw+UpoI3Gz7pnBdVy5amlU4UmWFFDDFBn35uWl7P8WFPO8UgYmwyPerQ18lcZFRyieF
Kjkk0eIDOLZss0udtTgt5KE1Yn9/7bZTVjfmwl2zRmOcpRKPZQA4LR5LWamVT469t3rmOXuwjkLu
BJFBcLFxkmg9JTq0M3PDmbvQw+APagkiqFKBGL7eJ9EuW8MeYsrpowJ08rX+vixWsL96Apvgq3xj
TBorgSO65iS7HZiec0pRV879SG4Forb76K8bxVf8pL5uIsL8muHjy+AN7mtPPrJhLHKAc3vLSbOT
h/AiunCJFpK7b6VDWpXrALmlhfbM1yE8DasgCgtiIl/108M8zuKBQrXxOwkB9Pq6v02/yUT88Ci+
2teOKJTnLdNB01mK8DTo9SGXrdrWJOtgmdkpXVe7WqegbENbIJwt0I47Ey5wlKo0DKSBcDXQ/OoE
Bptzb4+n6g45/EPuDKKBUaG2XPzIlmlQkcZE/vCk+VPAwN1nAAL3gWiYmX1oTzMudoRjmo10gSBT
eVFQrZ2SS553dkYf1LUShN+3jq49YVzcWHtM8VPkLd3GG9322Nm5Ox/q84y7nP5hPNRfh0+Dqzim
3wf5vfLJctsggjuIrq3bOBhXP+TLhUZprkaB1nCkl+q71W1OeCzSbwylBhlup7bjA6gIglAW6L/t
hqaKC5gB0DiLW+sIfWd0aaH+HH0xcuo02V0pnDN4u8f9ushXKfwi54O6xvgNbt7MsV2Ed7Se75R+
eQwL+ZzG76y2OSvlJNsYuaE2pmsHu9fHwZYKHTzGC6qz93pIwRKT4Q5Vzv+AZsNdR8x0RqOTN91k
00EFg1PjmZN51w9G6RUmuRvm4TBirlWwZL/JBP5fbQyeYckAWl1azdDmbUTxLvOKQLt0Lmv9Lv8V
tS7sbxDwIH6+hdBmrfUIrZGuXF6yLLORLLY7IUcf+8rvN8jgCZZQ6pPykKmkBvWRgQjLR4BV24yh
SvSu+M3V4Lp8LLDd3KvKqTIKTUJY7rzqC/7em64GgJXoCD9Dliy03P1IKVpB7qpILQlwY7kBE0cu
FY3GVeFL4bd9Gdsn9lUn9htudIp7nARpBRmS9qTURwKizeh9K+w2EonhYn4/LwBJZ6o03oJRSzR1
ShcLtLogm/mgBTjiHHLGdLhy3NfuN4/cq3pc6G8Wo1LnDHInR3YAdnZOApbSzFzJFaGLCr2Li0gy
zRRTYQaP1MFjGAwBwGIikPeqPrlLfNGolcg4uMiEh0pjFAk0WyK/wduzmC5TIoCBV9hHdrzr7WS9
sY4mjBJ1wqSAa5R2fDQDw48+o9MlAbcX6Oc8865zpaBwGedMXTmawDYFKr5t7o10Yi7tYHZQsa/t
dvpe9I+9qKVTJIJ7fXZDWyhjDQVTkM3NZH6XJ5lXE/0v7fAttNyoUhdZOBfs6c5YX0owLUiLm93J
PkZWDnHl71v9plK6Qk1DJsAjp+z/N8KAeJ3kFmvUbrQgn75JVWBEf7I1NyJ4f66tOe0zdqVSJHtd
xmMWLV5GLEEJcPvqdiOH918zSeU2ghyWZ8kO67k+GAGA/cQpKtGicd6byothGUxSfIwuut8F2Wt9
Vo+1R23NUe38c+glH/b3icXvX7zrRjnOhXvSVejGYBl9ydXCO+EmbV5Hr9/na3FlTvKSyKwbQrqU
w0XLPhrlu4hUjpULHizbR+ONKO6wrxqVjjlr71SeGUJ56VeO5FivMzq/eyfxRUgm27EWj2JVwyAA
Jb8kdahUGRRcR675GdBNB1Q0PevLBOigwo98EUPU9j5dhbH/3/hTs6Y0q2QoF4fxiYbGVzNfD/um
sBlob/ThXFYrIzNkg9t4opgn5dCCu4bg4t4JxGyXK27k8H6bz0oXsvts/XFx5spuX+oj8iqNvR4A
GoC+nGD+YvrZi4zXgmrLtoSH9L6mTMKvRn9dTM6j504mYcyez2E3npM88+Wm8oBgUANfPhLeeJnX
7knjvLrUqFblbOvSYxgY5xw0tyNy+fMhO80fam/+nn1jrxOZBJIgCAtNlPPuDNwsGeYJEbqeyUn3
FeRR0/coBzloxhPmvH/jgD+WlU/vZFEup2HyFr7KY3PBmK034u4RPgB3B4yBf3bZuRoSn+kJ1yRd
JWaw+bFH/oUlynQgr1n2W9f16591dt3I4w5quZitUgeYKw7Q4lL7RVAeVie0U9z0I1/4pmVf2zEb
vss7rDKNTNKb2QDIyEs8wCQrT4vPlGu+Wi/7LiHcPC7AoESN4xoQLlBu8hiAEYue5eF/TIWlU30V
yGNNGHvqcdHGbJcuj1kOGjfVk/RhPo/O4peYTRN1g2zjUd5sGxdv2nGacKvCQuLFfK88sOIPZoKA
8A/guk8jWLr+B5DTfRBRdAliNt/+3aO4bIULBBfKRyt9DlMRgc324Xp1OC6yhHqX6+CDQ9k1fjLT
84hOngLXcCnP7LU17f0d276cXIVxsaTMsnCaQwhboyclfyzpx0UTHA3bT6XrVvF5HGntpm5WsGLx
UXoocNVaNNv6zK6odQA42H2FBOcd3/xdG+hJ7CqcQyqmg7uAIm/7/zSuIXBkvvebtkYZRywhHR8n
LzlkAGUi35QAGDlB/iqyud+EfFPXTcsCizmf8lD1Mtcba8Jj+mAGjMtCkj1GZsEGCOPXVVSw3rbx
qzim/M29pNKGNFKqGbG3AmhXAV6j5c8M7yqCS3mQpRmXIR5xWrdTYWfmcgFD9z+GLgtemtsG/n9I
u7LlyHEj+EWMIEECJF95dbda0oyOOV8Ycy3v++bXO6G1RxREN3Y1D3Z4vRHKLqCqUKwj6xlH8IDd
aGRmYgBn1VIfA1x+U4yOySJJ29F+MZA+4wier0rQ0WonuCH+bGVXYeoY7/V7+8bwOEdp5g3fUbVt
3kRXskEVvGBmRWEyFLioprmN87vJ+t7MPy4b1H45ZIMhxlXUbpVKxwmWnzvf+As7N9HaXX4acy/9
xCkFI0w/2+97bKWpJc7p/zxfz4cquELTUCxNbQAdX0ffeG4n8jM3LJ3i+mnTrmfIbnE36beRVXCH
fUa6echwi+TA4bC3sIadsR869sQrpSyQk+immAQx09RUcm7VnEacN82j1h+6JmqQkdNj1R8CdVft
3DiSlD1l7kTMf6ACVCW1AmDjMF6DfTjQb+OPf29wB//E42UF4jr4Oib4fYlPP2bjTJbOUFelA9iK
gd30MbIObRPUmGO5DCMVSvAoU1aQQlGflMX+wQkUFb8+gi9U8/MrxZNxUj99CF4SS3AsfVdhXdIM
OL6gEY0aWDYHzq2g+MU8rLo4FC4qJWd6g88t/LPupn7pdkfLdqkDnti71udBZuFNRxmBn/QcBE+k
xGOidlyH+XQM/2HrMTsghkADThK8YQOeYTwbzFMNZ3O5ZoUvEcUa4MYVf7YrR7N8lX25fLMyMxEc
kNFitmTo4eRahl1hselMC9ZShfeXUWRqKvgaZnZjWsQ4thxJ+PbD2E8ui75rkelexvk/X8rP9iD4
mKK3aLkwHBlSn50f/zTP1nvtdrzKAwx1ITTHxIxT+nzRZ+4PRzB2ywxFcp5P3WqbO5tZ15RxgvOc
XNPBnZXe+klxuUYawXzPx3T/QVwmeyCfjmWDStquS/sYqGOw+O3P7ApcUfUnw+l9E8y0RkCOseXr
f6Y6IofrMuddPZu41CjE6hlXY6VDlVhyoJJo6Wm3+kYyRBi0rbknmMOgU64M43BZY/bbIp+N7Ikn
ZAPQjQl4lRpIwXO8Oj6IsdgUT8To8o9+ZBl+6V9U2Uu4/xXyW0ufisQbzGmK6oIzg3vG3Yru08gn
kxteZyf1nRpEWKVZfqCP09VwllHJy5RTiGgKbDkcaQVZmX6uinujxt7DT5fPU3Zfgj+pc6tuGi5a
Qb4U4VczleSWuQFfeBmI4ElM1E+sNIKmhyxI22NFsWcqxczC1dLfpkhJxUTiUmRxktg0SNQwbwce
fPLkGyr2h+LG9BuPHrDY3sNyYu+PDlBsFyz60h4UCjiylk7SwVVFMpuSqIHYLWizoioN7qN0+0Qx
fFmtwQqWwcty7Lp8Bmo5wzaRqmOCJ6ZDGpKC99fXWoxNwcEY1p7d3+exbJvW/pv8jCQmzJdOG5oU
CwCe8jCGWyOLXbj5ebiuvOWsny6Ltf/BvUETcubKkLTWwuenrK8gDfLSwLxVT9UJewLvZLX4XV3f
QJGXX4pq1YOliL/NpKJXPSN8a/R6nRuz06pV7ZBSc9smPRGtnSRKuOugfiMTMayc8qTL8wqzdSgR
eHaSfLW0xSlrBcTFrRvno8whvv40AAOhSplqmwSVAXH2kqitWRS6jcoyiJ+u7TP2Z7mjibx2fsww
fH35Cl9rJgezwYDPMJWoit5XIeWyhMjLeHYadPk3ThdEAjbLxnZfW9lLGMHZ5lnfldakGB6reuwR
DL1ojb3OivzL0ry+qpcwgsNdo6prmxLSrL0bRg8je0yn67EfHYlKvHbsL3EEx2uMphW3JKLY/Hue
MGI0yL4xZOclOIzEokkU5gAwlTs0czp2Exjrx8uHJRFCdK5W3mC53wiMqS0dguT38HgZQCKE6FrL
jpVDbwKgmr9G6dVUfImXf02M8OIiRFLsOk9DUAZwvUK3ptWXzlglYG6VoOx41ZcwwhdfwwbaxHGM
6ygdROtXzRXPD6xYkOTzWQpZgUl2cPzmNiGRvfSrXVQ4OHt+z6Ign+81Pbh8N1xDX4YOLyXiP2ED
Ya5toRgRDs7WssMSx7cp2l4di36YlfCAQBajbKp3GVImleADrDFLyzWDVHrrt4PfjI9j++HPIAT7
Z3Odq6wFBFnRvItU4hApfrzIiisyyxHMX5/JVDITh5f19wZsX0MZ8rIgu45MI2hvZcy2sSL15fU0
VYjGlbGi3jw+xCGakIeP69A75fx5no+XoXavZQMlKNsSMpOGVgk3kGXY3ERu1qg4NQ1KYZdxZCIJ
GjfaamgkFpoKlbAAseXJNBu30T5j5eVxCSXaLZNJULWy1IapRrXNG/KryPpLmx3N/HhZHBmEoGqo
rmXFogKipRmCRkdVG6f5943asNLN3QiK1rXtgA4LqEGvYRFbwryqz30r1iVhvUwW4bVhesTYqONq
xgXhaYJRoCwo6kJi//zQX7mc38JgK+RLnV7IWtixDmESyz7mw3K0418Tnd6xVvl2+W52PlO254YJ
sJdQfVevpC1wOQZKWQFnCC4b5JJHbJBbPOwZl7NqXdZutKS8RFTqdWSmBeHWOHW7ovYyC0uLkp+p
9YCClcSULt8XdlG+BGsjPR+qFOKpzJv0YIVe/JkFGargFQadKu08QJ5qeWT2HOi2jzVXf+R6DJXL
uXmE2kLvlrwHiFUsTkNvx/JjIn27d8PpjdoJvmAaarvIG4DwnMaKjRkZdWdXc9Ozcsr//ZDnS8UT
vAIpS5TcF4D985dbqtyCUwCJj6VjyJN65RyUWEHaoBukqK5tdwBBUzf8A+Xefe82Ryj4h6g1ZtPM
INWIZGKX0UMUpRJVkECIFYoiskYr15+EQgN52ER4uguJW9g3G2prYN3QTVMkYYnIEqOY2sBlp1/K
ljhzhV3zLPPf5HyeYQRX0FXh1GZtTbEAWTljaOPjbGdnBTukQnW4T+z8OiO67bYqGK504lf26KtK
FFRKLMkO7YuLveo6g8SamKtJUmpUc5EjaE1Q8LGTK+wH9Bu9f9PN/YYRPyMim/ZT8fQQ5oOD9a73
cRbdXz7SfeV4hhDceaUbJGxi6J8S5s4/iYYlRyV+RiR2qOpZggcwTH6F/WODLX7I/l8WYheDENOy
oRoGEkEvnV3EjD7ReJxFC9uhVY8VjdeFybzLKDspXHigDYzgHUwMXxS1ibNCX1rnq67ipNhe5oUg
cM6aG83la/Rk8fDuy77BFPxDFcXjUKjQ+KpSrpJycEmZ3tam4XTxm56+31BUDCK00TCSvAbU3w42
s+8n2dPHT+hVnLKBELSNMb3vtJJLo37pS8vJZubW+oHRELlwtw21t0RfGzzBX4zxMpqpghsLy49z
+5iZoIrGpM5lvdjVPh09HbbBVKaLS4I0m/WmHWVQCyQhw4CObwwZNhCC5s0krvOkSvEuhbNn9OqB
YnA9aibJce0qG3hlVYr/MkwxaEjUtYqwxgKxnf7YzvdJ8aDHvQdq1uDyie06nQ2OEDcUq12XQwt7
XdRjVKY32F4tYbXevZMNguARxiFWkzAHwqjcdeaZztgTZUjufT9a2IAIt9IqelIMM44L0QI7JMd/
Hy3sZIXhgjaQgjuw56idw5p7OuIayJXwBKZBXDVAW640gSk5RDFwKHujaFKMVoO/FMn7unAW8lEt
7i7rwj4I78Y2VEtXTSHg7pPW1Iw4wfekZjh5ZTsD+15osuS9DIVr5CYcjid9wNoUGBDWyXqs/mbB
4zBZ1u//3M6zLPxXbFDWxqTtPCOXhdvpr3/fDk8v1wdZAWfXlxrPYIIR6WwYozREQmZMFH8lxy4/
Tvl3OqeHdHGXN2zQ4Zr3DCdYlNH36mS2kK0lWF8fquChsh+TtZc9stwlv3oiqEpMUwcVI9byvTzD
0ujUWV2hD53fntTV0Y6W15VBjkY54mXoOfnXvWWQi6mozOqqzqg47FwoyJ+P69MH+n/jE+zkk3iK
Xb+6wRCuSq0GzIVnMKSwQKKpfrBZMJcBnUYJzr4CMj61gfMzsAP35eFVaGgnqfa3e/hffQPugSug
epQp4K5NbcAEm9JNdSmXDmCh9bD2Dyg1gyH+bUEXMw1qIl2jE5GnCQGJkgyJgRY8Y/XS2rpetdFV
1zZzFWIcO4NgWAoTdGGLvhW2BDPIgkHBfegbhBSYvr/srLiSv1LOzY/hyrs1cJr0U6PpSO12pgey
Dq9UmauZgzv37CYzyB/CCdfZVqahJxxOKVRnsWwnsr9l6icYXqlLSmP7l/l8zMJlkoY1NbFwzFH4
ENqag4FmXyu/XT4+GYjgH22jmSdzBkjZ1rCD3tW0L6TQJC5k19pM1QInOVSGibvQMVmssimyDJ6h
0turdDmPxmeTBm+Q5RlFbIie13oBl6qJRLXSOMPqzPEjlTVm7RdHcMnERoFbfbXN2rJNvcdOF9Qr
p+VxjO2gQEE4DwnWpHU3RjZ/ayfLYWDQsKr1OKuJW3eyD5DdO9v8BCHIQX1WL8GXBDm7xFtN8whq
l3ND/v0OXrjhDYwQ2Iz4ssunkBgeluUcqTW4aRzeRJjcf8ut/T5QsW2qVeBOug4WpaYUSw7R5mdY
/roWEuXg1vLKTzxLI/ZJlWvRx7qFQ1u69Gc0Y7a9LqPPbxDFwiYwTTMYCgmCcyhByF+TELVsZCrx
2ZGhiC77XNu9+w2E4BSK3C5ACgBL0tMv44DcdekqcS0xVxmI4BTo0kSKOUKOMvIhx5szrhs5hPd3
qIsoSSjkULOfNv2KUlwa/3v6LSjwBkOIj+LOZvG6ACMKC7dbzHPWVN5kyd7D3RdoAyOY42yjB6au
AYOViu5EFz/VwOIHtqhhGN5TIhtN3lXkDZxolsZUJ+bEL4dcL/W3dbr/IyUWKcAHZoB5W4U4OdbA
6ffEcEGTIomKJDK8yk1W1pTBgAykUM7j9IPYXy7LsO+lnw9J7CopUGlMLDyeXmSaPhJ279W58mpE
eDZfa5iQAHxHWNNHD52NbmKN+KDRkXWB7D56m98geIMVmfG4rHBRDf1s1scsYggaOiddFv+ytBJz
ZYJPYCjQsmbEaVrRyWiOpD0w/fBnEIJHyMKIWTN3O0V6k9j3VRmkzdfLEDKdEDyCQps07C1AmPZ0
LpLhpE+y5dH7EAbTn7Y1vlp6qs9pWrCU909oid+aI+6kfNNdPEMI4ehgpGOX8A4jWjRY7f2hzE8L
Pj0vH9W+x3kGETQrUgqswe4B0sYfKoI5/lR1+j6YKNYClpI3TYYlKJdpTkZbKcBC95sHYt6bqU2h
w71Ho9bLBv3DZdH2jeZZNEHR1r5cMVYEo0nNk9099GBRUWgQg7DnMs5O3zQeB1vj3WDM0l4t7oyx
QK7Mc2Y8rVMysFchfXhiOHE0l+LrrAqmIwS9DMp//KsYZIMpvBRstHoTH/R4vO1jNJ5YdyrSx7dA
GDYWHhkEo/bC+U19XKu6vuIxSiqUMfNjMpX3+D8lybxdS0J/5/9gBGOtYnQIzitgMtXHMqCo/fRn
YnCt3HzVFUYc1+mKaI2UhY9NkR7rKi9VVf8yjEwM4UJaNVnSfAKMMp3b/Iauhz/7+8JbTcDUplUl
/v5U9igX1dXNaocyalPuUl5r1e+7EEtSIFygRIkA0lDH/GG4mjMfw+slRwoSran+m3oon69e7HPT
o3UmaQi4WjXuSU6vw9o4T3g9K5V+v3x8+/byLBmXfKMFUatEiqZAy9roXGd3tnqcTEmuc9ff2JaO
gTcNCSex9cisaav0KT5y7Ko9RtZ6qikJsgpD/2tzf1karkyv7+kZSvCkAzbQEmIAalrZsaFm5Bgt
uwoRwbOxD8zMPq4deZOdPmMK7qCiYYHl2LisMnw3Lws24MqavfdMiKkgSgKjG+otYihnmUpRl9aM
Z7tu78s+vlfqVJKjkEEIakAibVTHHhALrUF9gS0skWyFADdE8W62UggvakqrulFbaFrK2RGO/ZHT
eaRXMg6o3frEFkfQgaUYbFOpgMMJ3aJz5mPx7Kk8c3ZD4xxhj7hzWedkcgn3b6Rr1EQajq6imCYt
MHNZr04ZzQ5pr1prdMbuqy2bct59WrdCCo9Dn2fxFFKAcoJz4xsnnkL76IGvg02uORvQcnwD37hN
tpjCg4FRtgZdEMBsl49RrGOF0JcGezoun6ZUMuG9qEdWpeAnw7dRjlqPzkcA7tPv4c/1oHD2FS/F
tluMXV9G3Vd/fChikw7aG153NlhNqpfQmaVQzkzN/XVS3/BOMdViFjJ0ps7Ean3Wa+nQUmQB9djP
eyx1u78sAj/91+b1/PeFczPNlejVQOEkIhIsUeUaelU408Te5YbqGdLmu72HYyuP8O6iAljVKijM
vVT7USVndfmoJZJ+k8sivaJm1NlEehX9Lp6RnLTqyqbHJlsdK3wkqszF7kqDrxWC8gGSSyI9WD+G
OW4Np5fkR6zIypSrShY27j2DaJr5DSGYbEXR1VCvgFjiuwgJzNx8DDOQy45v4GSEoW6QBEMtM1Mv
BwokztcfXmlO5IN0z8A6TtUbb8A8JflWkh2eoHqYHzSniqt2RW60hjlmdKfMb1jG8lIqQeGiSV9H
ukCqzsdKcTPQzoWbTG5yzbkk1GM9+m8wqOdTFAef5nTOVjPDJ39ojIdhTj2MWwW9knpV2blzkkjC
iN1nZAMnVAA7s4rymV9aehpPSHOfipMV1AdZakuiheIen9woEyWbAJPRz53tZgn6n8xz0UtMV6IS
Yn1b0+M2IQVUgrUf2XCTGGCBkdF0yjCEh55mVd7QkHug8WqyWmcsjnr0lu/JjS2Z/Eds4mOa9ROm
EwFCQrTq1AwZLXwpVb1E2XZIgV5ot7iTZ4yb1bZK4JTXPegbNNWBC48/WV/oeTwv75vr1W8PgO+S
IOsdTcZXsa8WFCVhy8Jnrcgdx5py7bQGQexYNUEXJ5jvXuojTfSbPptki8V2X1vtGUy4uEEtw3Li
dQItHg8hVW4MVgdvMd5nCOHaLJ20apfj6bDim7m/raxTHZ6jBr53koQOu4/URhjBrcfrqiQ1r60M
RoQB/PJ6GHGBxvwlJN8LsGRI4PYvinPpWNQCkaXgJnLsVddHi7+J6mGsTkm+Oll7k2Ar1uUD3I/D
tGcg8lLxtVhbrG6CQvIuZ+yzCeh9+D7/1AWjz6fsq+/KKZRtL93NKbMNqPiNgGRROA2QTr1T3dXj
lInRB75HWr2Wd9jv9g1s0QQ9jEM7K60CaNo7yvl3wdDv6F/RNuDbqfOWvoEtmKCR2kr+e55696nQ
qBMWn8E2/4faISijtig1GxpIlBKvin4NpHOi4m5dZUovvSghxLDaOTLDln9ou1rA9wHxXUBdoPCz
85THy7rIj+ZVaIvvdvRB6MR8NezcJzMzzB49P3n4wZwyJ8uCsPr0RxivXvtwWNJ1AMY/ryvumu6z
GKZguokZjYrRITU+dwWIgKLyvWY3RyxHc7NsOFwWZx/L1lXDtFTdFnsaZyNbK2tFjpeAaL2c18M8
9VfVWF0rZScJXHYbhBl5xhKUzjbyRO0VYGH4vP5RnkBnh/68Tnfib7NPnNqVL/jay/NsIQX1y9DI
pqwFMuZF90NBFWCIMydsrpTiPBkftOVtsedGRCHCzckYp50NvI462W2M/F/1iz3ytj0vRY+RXkq8
7+71QdcNFclqdPIKflAjbZYwClVZ8sipko/68mvFekMtkVK68BmpV7a1QRJ8YKjkijLyYkp6ArsI
z23GYMwo3NJrnjbzEo+cq898Q2/ryvnB+T1dQhec4pQlWGOAMT5PybsDYWdNOYfW7LAGlOT/fnUq
IqyNpIKappR0SjMCq8kxH/gjzRsXLVRN3AWXTW/XW21wBN0kHTXKqoMnsbD6e2aFU07XJVP8yyj7
GoJcIMEWATTJCF9DagQG6LlGjzcd3XL5uNYfe+M2Gd7QH8X03yhiL2wxKPaQmGh2A0GVq/ZB3JkY
sZQ8WrtfPhsQwS+ufEvvpKEXcVbuhuGa1CZSS+e2uSJ1E9Dmh2K9yWOhCGThPzb6bwS1Y3bS2jFD
Z2KmUVcZwiNJtANJSkzwtMxJLXobLfa9MsTXWVjeGgqW3yo6/dpZ7EzTVvqYcgFfWYFh28g7EKxc
EfsXLaVQuiy1eJ1s8hWQGkVXYWAeUE0/dJJKxq5ybqAEcze7sKJjD6jBUl1wQB7syT6tavxwWTt3
YaiuU0bBOYGhY0i8+WpKWDaYfcK9yhTYy3fNus6L+8sQOzz8sGfKTN5BpaFZQrCAOA6J1nUIULFa
pPirvebsQoo7fGk+x17vTD++rC44+I/ez+iTBHlfut/IYhNcj/UuzQIz9zCHqTy0pzoYj7btKh+A
CGpQ4pSu7TWyHOV+YvtZYJEftBxMhTIDsBWYcnRwvxN3uU0Dy7PVK57yxXjOUSLprpfZQAofAVWs
riESOwgj7spTckarf2D8VFu/9zH3g/Jt0jrRd/nCdqmowvvHqKXmOW+ZtI/x+ydCPNe65otDVa8I
sL1Tkq3gWv/KADdiClahK3o7DjZOds6v9fqhlK7S3o1XNgCCwynCtC6RXuaZTM1nenqVzPmhKS03
TRO/izs/V2UkM/sh+gZTeO9oMrcTCnv8Ay4Hb2jQHPhqFoxauitygLKGSdkRCq9e2GZdaw5AW7Lb
nBymVuK4drg8X5g7FUKwTgdJ+ooJRC/5a3HTx6cdpAcd+6RSZwgmr3v8Oz6ZA2luRCaa4GhMPW2i
heeG4+Q+7TvHLmWmLUEQ+8GmuiWJ3eDw0vILliGZliy9s/+p+6wMYglxMIa8xtQEV4bZA+eqy75o
h+bENwPImEgl3lHsC8MAvqGGPGPWW99DxXTI6Ga9rOi2GzgyNF9YcD82edKWzQMz1/VYaCXesdRQ
Apv91Vd5UFAlQKO1VzEq6UjfFWmDJujeYpHVnlakgrF/ylNWdt2YP6e+lpDC7KPoDD5cs0xUyl8+
muZUzKGuI+hPsjoYiOInWeWksez14j77lbNjzzCCXyjyNjexMR70HGD/RF+1p45H0x0XB70McOn6
cLr8iOwqN8MTreKiqC127C5kaqmeYIRGUbJTrifv1mgJLkPsa8MzBP8JG20wSq0ENwsgmFk7Vh/U
3XnBQKK+3JFKkXya7d4ShgR1hv5jpCSE0CYdsPIqtRDarNP0XQk1n7DZb4b1LU/SBkZ4eeuYJOuq
8g94rJ8qs+IA2g7J6777uG8ghEcWZMF9kvAWN7MI36uj4Wu6GYQhdpMM7A3jRmwDJVxQmvRo1CWA
WtLQ6erBtSsMDmIw7bIe7KraBkawINbZJXq3OUxW3YGgzNdZLJFkV9U2EIL1LKRKzW4ABKqtt7Tq
3GYwrpbF8snIi5T/nlPSxoA3Ko/4TEHpWMzLq2VjLZTiAyzJrACFtpM2tUGK0fvLB7cn1RZGvJ++
6Q2NU1pgCDrGgsvIt8MvffFrqD9fBtqzni2QcEMGtcdJ4ZOc7YR11+n7Ru8c/K8/AxHuyCT6EhYl
QKzmm676unnuM1kNY1cQG9ulNUoM1BmEoMDSKk2v+dDw1FTuYplntUsOWjZKLmYPBgOBpmZzIIyC
vfRsAy3VFMEBUp+NhX6p/DT3etCSWuIKZDDC/etdWDSlDpiWfu/zx0jJnV42hLKbJ9zKItx9TBoM
0fAZR07eGx5id8rwwdYFWeKMPi/h0i+9bKfCbhTMB4awERMpBlAgvjzAYgoTStgAd40mHFq05yir
brJqvFVSdpoVJDPU4aEPqWPYWLq6Fj74at9Ss9n8BjGLsjTIcw0Ijr25uRrUm1AhTpJ4BQboLuv9
E2W1+LRvgYS3KWkqUIXMEzx6Z/dOkUzHkYwOXSkBo5j5juBjI2f2TbREh2yMUDHV8K+LgRxyNfRS
mrhMBVVAXUnc8u7NgxFSswiDL9PFfEtqrMtijDgAzha/enCa08nyjEeKpRMgAZ783JV2K+29BVtM
wQkYk9VFJu0Q8ab2cTCrI41kTXN7VrOF4F51E3bE5UJXi9/rtFpemHaHuvs5jDKu/T3fvEURgk+i
W9ZQxxBEVcdzxapgLRrwB8xnauRBHpZviEK3cILBKIQkdZhDKIzV3lur6rO6P7WV/v2yru6fHVhk
LAY+RVN0bGNmr2nRASZp5jtSMCzATBF5aOEf4gierWio3iUUOLk+fsyxZbaM58/REH94gziaBgoJ
9I+pqpjwignof8AagHrzkH4E6/VpTqNTvpYfL8M8JbVEC0eH0m8cISy0NDMHEx0a1ezFRIt7fYcY
ccAn1nQqiiZxFgN9eVrdOFhQ8oM2zQ0G8wO2zL5Z9A+liRVKlXoOoxr9EotPSPMZDVYIlpJrJMfv
igZpfyPy15Jdj7m6OK2Vuyad73rd9Od6RIUFxKGtMnyNrN6d9cWlM7ZoVcuNYYenIcmuoxVb6Euw
JI5re8xpf9DqRXf1QfXHZR2cSF0CbezdWhsOYJHwy7j7w2sQnku9bvFNyLuZYwKXN2EN3hQ+tO0b
FovYGE59vgZRq6JhUA0DOGo5vKtVza8XC7taBxe+7xYblhBz5IHRTH409Q9ZNt+lY/FYrKW/psTV
8/4aR3mjNOrsXNaPXavSkBJFhgy+VvwsRjd3o6n6wpsn70HQ8n4tfqRseUNRAJRXv0EEh1TSITf6
FK9MlGD/Y5cQcCUrAbPflGfFt73OCAIsfBNzaTf+tY21Vp3wcnjWB+OKuUPmNNhpuN6jem4EBcg/
eOf9Ks2V7B7iBlZ4OSw7TibYJK9tI3uBeljiY5W2G3q2G992JzShHrUvb7i3DaTwkuhVqMXIKePe
yPcJJhy3P2JlDi6D7MZC2/MULi6foolZKVB67+/1GthW60Un+1AEpXTX3+6ztRFJeEfstayMfoGJ
gHAYFAF5/IX27FSMf7U09iWCcbN+5RWfsWxe5NwoStyGuhrx8Yy0cnrvaYnR6YcOEsMTb4TGXg/J
HN1uc8zmJG0h0IJnqUOdA/IVrFxFtO/s/fAlvW392S/96YgO5fLHZSm52r0W0jDtJ84OKuZRaKZg
QrBugDnFnVObQ9DazSHpaeVkZS+JAp5i0ktogoeLNEbHKkLUoeOhQe/qezvNNIfp821Zr/6yJqe+
+6V17KNWRG9IfdjkWVDB7Jto6NtuatGiOLCPylBhLYsqGxzdt/FnDMHGyarPYNyGeP063Bp1dlQy
cqWRXFJp5Er++hQtVPXQVKdBY14qJhuSXsETgGxBk5zTqLgt0ZhTEiz4bMNTgtWeWT87yqxKPud2
Y1/yDCtECe2aRpMWIehBMPcuCccfa2NLbE4GIby0a20qw1hBMqXtH+yMfFXqTgKxq/DYbWA+NbEQ
S/AgEUkq0lU13P8Catcy9oxx/o6lBz7GJf+6bFv7XyjPWKIHMULMNhQEWJVmPhaa8X5tSr+L5mM7
NEeMr33HXo9rmmj3rVrdpBrzhj670gtMgeVEcnn7prf5LYLSDOC4K1T8Hi8aiEdpGjngbvfyonDD
2sw927YaZy71Q1o0N6mUIXj3YnWqqU9paEaFp2gopmEqS1hfRZejweaDPss6hnaNT0fmHqNY1Hy1
ImBUMOlMqxFPwzgHi2W54Nu9XrLsdPlSd40PVmda4JCjryiv2axluWUCZqXq41Cj0TmebhXCPpfp
7OeVGqzdL3g4CSp/RF+Z/AZVcJyN1WOrOY8e0uWWrFe2grVIvT8t9+v4IU9kcwu7NrJB40e9eflq
xJHVpCAWmw3mLHF2MNLo2ibrgxV1h8vHuasYGyjBZWbgRAKjEwRrW/Ktn+KbhspSRLuKsYEQdA8T
6Rizi3gY1F+F0yNpT0t+d1mK3TqiDT5LC71AGkoSAkZZ9rq1xChP/e/pRtqnd6Jf+SfjQQ1K3zgr
3voePdbScJb/5VeasUEWwi+7HnvDwsPn6e8wZHTgYUMZO6Gn3Rq6o98xZ/VzP54d28OSMInU3ONf
whZ8adiVE7MbYNN3PAOT+eMxxgYr3q+peLJeyn1v+lvSV5yaIaYvx7bCGRsHPbAO42OO7dLxJ775
vLzSffWTbGB2Vzc3gILLpKqppOqqw9TRua4b6Ltqv10+wV1D2yAIT+oQWZ3azzhAo9VHJy27wKrL
zinG2onqSPIE7NrBBkx4XDErGw0JZ/+y2qClN3p1NgcJxG77zLMdIDx56TmipY7Sgvd3kxv7HUhC
rwq3PqYPlqf+NG/4PjX1GLrTGas/64NsYGjXM2/kE7zWNGeNnnQ4TD7rklzVR6wZRE+5bMOP7BgF
j1UXysIKCq2g42dSg7R2qhzWSb6G95/rjTCCQ6kXIwf5Fg6yRnNopx9AShgbP6kxBSooCUv1tIb3
TNqZI5NNcCZ9axoWrXGE1of8hFWJzvop+VCMfuI21wxzQ8X3JHboz8tGIJVVcCNFl6qKjWjXK5Wb
Zfg12L5ufNXXdxF7T9PPyfJzllFsSyz76RdtHji7jaZsynC61PDV6bGYJB8b+x/Fz9f31DmxAUjT
8b+DN8pRxUr67tAf18Pgrehcjn3ZEIAUTXAjiV0aKE7hAPPrsHVUvzuEmBt3zRsMtx67Vb6Tnnu+
/+/4XxWQ4hlfGyt3/EmMcVq+aTw5gC569Hm/mGzNzO4Lh2wN6mKI7DAr/NKntKPxX6LANllPszkc
TNYe5rA6mHQ5q+AKvqyOuzaAmg7oFzTepSpo47hWs80GG15/wGioph6zXPEbM/kzGHE0AOk8pPoW
dH/kNDqm7FtOhlMkm3HY1XPOpYy9YCp5RafMyo6uOu9OZph7HmbsY+0ziafafcI2EILLKFpdLSze
p9+CNKvXVMwhqN8rq/ZZb0tnUPkfe6V3GzDhbjp8RYQtl4c6s0eDHC2S2qdYP/ZQPb75MY7c0F3f
qYVT3zSSt233LE2CcwQPoopi/Us1tCN0OzHeTmWutV9l63WiyaJ8GYTwtERantVspHD6/XxlLeu7
pFKCN2j3RgrhXUGsqE8dOnW8Ven9rInuCdaADyjQX4bZD4hNG8ypGgoxr6hnyaxN6KxDLis9qa4Z
JPd1EAfgsCDvRyy1gB/8HLn9IXpQVfcy8m4UsAEWfOGEJDK+AhHt2xGmofPUj7Xx1KOc3jbDIS6H
wDAsr8oySU5m/+qe5RWCqz4LFwxcQN4xfNeis1vPZb0BMgT+7zdPSriEI4hQIFjUfVMNH102zuWT
27XkzckJCm5gsqe1CQCo+aPqSlR7/Cb/QEJZ4XrXwf6HtOtajltXtl/EKubwSnJITpJGyZb8wrJk
mzlnfv1dkPfxUDBN3O39PFWz2ECj0eiweoFDaTlSxO3A4RGF5LlXRRehujGEh21R1m/EBQal5lGY
+2o5Ik4ciPw+gddUFJkbj+WryImvYldZbftpUjhPwOD7QcZM8wijXba/YXW/0FqGEjVdQWkxbat4
Jc7HCGJ2IwJ1X6SAtV/rACgXAxuyIQsaJePAJ1KqNpAxKyZQ/vOfJ3lgrOPvV6/+Pg0UARtFAZ0P
ZdxT+LdhLIWSPcT6QdVD0H3H+yKTzKSZvnAJa1Dn75rxEY5asjjip7mKI8me5nORXqKpNkPmsjFA
6Dr7csTkUWGGTHz6ICSPmMRnGt3L9t7/fpQ+CEIX1VfdlAWBFEjgDYwOfo9CaaPeB0JtC13KsHe/
a8FHKMrehYYScvwMqK64iYZdxRp8/Ls9/fj/lGEzJrhkMRLAMOQRZsijhcolVTUsJ48lBvl9Yd3q
vJKqqIIYcuRpxSVQWKkHFgBl3XLNT5UGM8ns+ZZ4rIIXOqqdnSqbNDlETmCzxiawdIAyc5Pil31e
QZn17kmSvUEHy3Z5n2iP26rG2h/aCsBoBwk5ojFmLDVu4g5O+P8gKF+pAvqoB5QpqI16qsoOG8Qf
8MD4lN1jJT3U9eyb0/TG46Utfm48VjHp+qbpiNTCZZEkup5DL5shiKpMwjC0xuzBjcZqAFjfpCsA
pXZSUCdpHOWSLejegFbFIcvMQPiOwab/uuSOLN8ViFI/NUdcB1TGkq2EdmEEZjI4Ws2oImUJQ2lc
E1RZlMTAMJo7Ds+xyPiiIncpa6z+zpVM5UdpKKWL5RrTbXggTYd8L1qaN7/2Zn7MP5PqK2EX72LV
GlntqyuX+kdUSgW5KFHj0kiIqk87yS5c8M8Ep2g/YZoBt+f/PenoRzjqNsq11Ag5I5VsH43OzX2R
Pm+f3JVg2QcAmkA7izKpjVsoX2uTAUihFTvla+UmHt41n8X99EY6k6pbhFzi7ymrhpFxtOgkoo5B
ZpjqjC1UG9mK5/48KN39toAsCOpqGuogr8SB6Lx8mpVj2TH0fU0hRDC565iSRsaV0/VRuaqrPN9h
AZvdgGqK1OYCM/88OLJTu35gGo/b8qx4Qx/gKHmMIVR7KS4lO58qK5twjcxcbRlpvy+l+jGYUlYH
z4qr8gGQunuDSlAFNYN8RSeZTTOAMz6zSMH7tlzMdSQbubh8K72WGvT9knUUHBWVKfwAYicV9TC1
27yynqBrV8kHsShbmMlBNCol4MiVhbeS4ZDW1BStItKucXg0O0bOcGTdJSvW8QMqZR0HpRrGXiG7
l54CmPpMd2UMu5j/ffJM/4BD2cbMl/xCFrFpvAhyX0Uy26H7pGEq7jToDIVk6QdlEPV+kJR8AJQg
noQpxqTA78n8ylAOUubyMebyUR7KDPaRPorBXOAOrvR9nyRvSIru5Lbbz6JGGAl3RSt5g68+R7zK
Kqhg7BmdQJ+GUpmjDnvWiftaRUfu8KAkO3lkTcphLCRdeTPUY8ghigrdiFBkmXSnnOs9xM4YTsBK
B+qHtTQoCyKOXIMOY6ylfh5tzhTM6JC5iUXuzOo2t1jxMpZYlP3Aq0BuSw5iydlRLE5NeW5jRgfl
ivu51HaDMh3GJPPjOECieB94ySGC+ymAU+rfp+I+LhxlMvwYBykgkoSt18tflJilaWsuzQdBKPOA
xosEJRIQJEBtUGUoiGer7jj6ZqbgVVW8Qtvv5xxkJAkqy5Ws94okt2vwv2K6i61EPSOsStZt49TR
CWXQY4GOKYTmY7hWzz3XEVNg1tmijIcallPUEu9jsnroInbQTs7hA+r0g8Is9oQnoI/tWTKjzwyL
QrR8SzbKoswomJYbA0tNCveJ34Nht1ZkEczIqRgKur2Qv9E91nNSdDkxIVKzb8vPcfBjW5rtZQRt
xse7MwrrKi4KcqSnxuIFyUqM0Mw5w67V0NmG2vY/UOLyEcrPMxTQBYAaytissUuD9oQXJtiIXZ2V
gNw+13CvPmJhrjooJAlW7wQe5ox6HZ6VGZML4N3H/bMuoCjrI46PMhu/DYlM6BslLBWj0zqC093P
nnSTms1JOOgm3HtX97i94W0vKEs3KKsSyX6m8j10I50vkX6qK8YhXtcNBYFfFR4qykI+CldLetcI
IR4spXwSm9u6++qn56p82JZi3cr/QqEDWn2HTEvaAkUJMR5jyqxursAFOjMO0h+8xCsOpelyIEtl
MgJHeCATGqXPnNVbXfGTPddmZfNZUlHKrvODIAw+0EB8x3WBiYpQ02fOMPrDjXwVitLzJo5B+y8C
prZlBDYijF8XL9qus0ktuPLCSi6ua9wVjlJ3qeT62uhieNrZAyZpTTVDF4jR/v04Xf+f0uhyTvgi
LfFm7ZJDheK0TFJBbftdHALUqWG0AJMymqzPFiA5AounQ9dVul6VEIi8YTEqeiccQcf+6JuBNZmc
zeLUWMkrEUfgKiDlXQdDofltQRZwJzlwBxwOU9L1l96c7zRX2qEuG62f4AZj5dhZ6kjdlgWfoOw8
wcKWBmogNMsX7+OJ1STAAqHsxRTp8azOEC6NdjL3ZkxuwaJQZSggTQqhj3BdhB4Qkuap4ucqefxP
xoimhND0GuN1yf7U8puGIYNNYPIsDJYMlGlogzDL4oEEZtQbP38RktdtGdbv2V86plI2oVe1f8y2
0bv83Ft9fmhi3Zx4vOEwAXIb7A8WSNd4Q1VAOPQeJVqcIFHh4UWOiJIQ0kMSxADH+0sLdsp5lznG
Xrxn4K1L9wuPjjpJGmfUnIbVa3bGW3nJwYWeuG1m9tZgB1aMEg7xmLvVkWX6WLjU9ZEXUmHoYE+1
g6S6H0LujsPcyb5Lv3ZT/iWqC9FkCLpumq6CUmpiyDXejxwAq11vN1/h4DryS+6lX31TNKfPBUNr
1j2mKxylNdHQTUGYYB/LFh6tFtqpWpoxBmwGYNvTAi8qLpr+aVvGdYNxxaSuk7gR0jEJgJmFg1WB
OGoEd5IsPW2jrLsxVxTyFQsN5UspC/iMSFa+tNLXsUPD3RCjc4pVqbt+sK9A1GWScHqvqA2ARh6v
EC45FoKw35Zl/YK8QlD3h4Kx3BrfAmIqExNmtuMESy5uw2yPECjKhP+rElL3RgZJNI0o4Xyr3IYv
iPFixr2ykxSTMMJOR1Ye7Q9e2lVA6g7hUyGaQx6ApBIZXdEIMWCstUlqISNHY6wmC40eYZPGfhiI
LdDSE4bO7WYvOM0WOV+1y+bnZKgHPcBGnJQmygXsXc+fUq4w8zywt7WDYaMkymTEEzpp4ExDAVuQ
sKkRRlzvVXXf8JeoChmGn6GJNAkH6kWkUJWBhYyGlamtozXKbi5n2xgytEcHbq9hzse2fH8Ivf7S
DokyGA0aZf1ZBeh0iC+lw91IN9k59OFDxTc58Z4sKTble9QfM4DJyv3uJ16BKRsSzBzfqzGAB4tw
MDc4B/oeRTrgI4wclfHuYphFibIjvlKgsk+BogTinZhcSjBfDazBCyxVoQxJUdZpPUnAKKu7zj9J
mHcmqm6e/wilirF4LL2nbAg3RSHieIAy6md9LM0pfdzeHdZ6UTYjFmtdiGdsjj6f2xq8DU9G8H0b
gnGHyCTKvLhDgmqIxJx4OYIYmlM7oEzQSfWHTq4ZR5hlkuih57zRyEFDnkA/WzF+GkAQUuzRIuD9
+2Jw8hz5pdYyUfuFWFNZjW2tACwLH7hAMHlMj8DQs+21ExkKIFOuhVw2Ix+Sa35AqA4jLz3utroh
VQwjOLb8hwaRfzRBtFb8Jbek/cPP/ov/6L/J5CMXoo66WLZxiI8IBWSGwnOQ3Mm61WBIsppk/802
0tQeNS+rdd5hWaUWNUfBvkhe5QgFRzd+fEqEHWN51zMc102kzEUHlWkHcpQHqzxx3rCTrfaZ0NP3
R+1JyswKLb++h+EFGPUE6n1W1T3j9MmUJel9MQjIuC+bnx6D+KaPDnHNai0mzvWG+aULucDRYsCN
Q7DX0L3Svx+qm7Dw5OIl1r6U/Xex2fuZw6Ws65TYjd9QMX0EpFiirGp0q30qFWKdRxIIU1EDn95G
7uTEHuhnve0NXF3ABQy1f33PK1NQAyZsD234InaHcXS3IdbjDgsMapNAfy8VMzLmeDXph/yEWcFv
lcVZvld+Mp5I5Ho6Go/TkRV2WKFYhIHBIAhdUNCiLfzWnz2BFL/0BbRsIlaOjgzLv/hetU8xr4pj
lLCuTAv5iEWdcFCz/CPjT9cxd0rIGYKkIDoL7gD7ot6CidaMbJGV6Car97uiXKUkO7ywLU2jBaT8
H1IGMtqgMIIdM+1bcCIEl6L/tr2V69pyxaK0Ra0DlCUIwCrGLxi/Ypblp4KVmGVuG6Uuysw1Rp8p
IsLnyjOx0/O9dAis0uKPf5UaW2gI5R34ZTLXTQXtH1FOy7lq9ry9XquXz+L/KecgV4Z4wrMWYQEU
URuSf0bN61+Flq8YdFSqTnHFTgX2BJNqoeWSF9rBOTmR9pXhqDH0nKFsdIgq8bWh8X2AzdJgZTFu
1LFw1CGz9Gr0qkp1tteP6NOGbtPMpaPWoHaXrJ+m3uo6WG3caLydWNUNfzBQv9SaDloNmcRxM+aE
wdaSHtDiDrUwY2DGJIdSm63L7dVdvI8t7cLfbwvIhKbsRpAHQcylWFCSK+pvo8OkWDViHtY7oTO4
MtSbxkuf8bhmuV/r75mF4lCGY8yHvkmJ4oiugHBw7KSNJX8Lb98C1Kli0tWTsvcnO/m8LTHDhKiU
CcnqMubg9MGElN+SMLIa7iAwQ+uMc6dSJqQry64LVIiGpuhYA89Rz4qQscSgLEcHEtUOvSCi3XEn
I7My/keg322vFEsIyngYYRIMHQeIITlw8V3EGjy2/v8G6kMVEDAqdBXbJOa83/aTaFdRZA3Krc5K
rq0V6eECviJQHr6WzmLNxTMINk66Raj0VUvwku/BHTx9Szrku3DXHMcd+KeYDa3rT5kFNuX3S0nn
h2oI7NHx3QTRldApj52DRPY5cFhKTXb7NzuFQTIKSKdBoEYTY2hDHIhpDX3ruPqMySQeBvHUpqLg
1vJ3wr0glQyndFX9roB0cU8YhX4sjLBYfrAXkuckczrm4E8WBhV07kdBatUAQkXtfT5EZi69hP3f
6PhCDkpDRmFuJz8GRjs5k39fqIzS9VUdX/w/pQVlp02ZXOH/Y0G4MZT2NEcF473FWibyCQv/a47S
XunB22iLU2fpYb3PSBioFRhX4UoLPzzMhSjkOxY4ade3idIAp3/DSwuVH9VTjVHXP/xb1Zk87lS0
JqsMf/W2X0BStlpuGj5JZECq5adE39WI00j8o9q4QcmK6LE2irLYRtL4AV6ZIiJ4l3C+jWXGtbPq
SSxEoew1z+VlyStEFIwUQ5bKDMAHp2RvUy2722Z7vSxjAUXZ7VyJu7YlZzN/1h70H4TQu/dqBe17
hYUXsX5CCmAXH5SX4DN3aZkvOoaiYBLNR0Xx9WiUpgj40oPypjgZEvOZBdZNyZotYZegXUP8m5ih
iOl3oC/gwR5DbV4iS7OsdvDYg+lLrM5mgIre4GV7WVc63Yn+X0HoHayqgcfMFxEUFvW+czNXcHXT
h3cWM2zG+oG+AlH7hwnKsyEYKpzO4TKCuWJITjPzeb+euryKQ7vtqJlTW7WGOJM7O4ojeKB69Hps
ERmobNisCNT6fbjAo6y5EOR8WVbA6w7dLkKZPAhSHcVF+NzmbFbx5Ppp+7WEtN8u1VyphR2WUAjj
S1IldpjFr1oiW0k52gy9IB/++91rSCKa7CQdve4f1Z2bmt6Qao3oxbTLdoXb5dZ8QGktKPSmv+hr
gBJewSiLmCtlXjUDwIrhZeyept43t8VZV74rAHWUYrGLi5YoXy9HZthkdsKDyIHFS7y+P1cU6iyl
gVIF/QgxYj9Bcd+DWqY71X+s+k/b0vxB665A1FmKqrIEDQzE0c+93e9Tx7f5C7//WSI0srpjyb9t
qAKdUfPBL6zWCcQSMew9EbTd1KdmyOluh2FAk/Ei+odY222LSDZkC5M6V7wah6KSA7Muz7201+ZL
EH6ritsCZUPbSH8w7L8Wk86wNTpfyxKBKp+nyUpuyFg/sMOgDe9JNat9fkjdjBFdYKgjnWgruMrQ
jQqQAneom2MwHlvpYVus9Zv/KhXlP4lRZJR8Coh8VB9USXtWo5KxR8yVI2IufKc+bWMt7oHR2hiO
iQtx9FpPuOts3B9W9OBb0/22UKx1o+xE3WXgGURkFxQ0Z0Pck/k7rCTaHy7E68JRpqJK+UJvJggV
FT/6CSlPL8AII//s+6k1NG5XfDJY8TLWAaPsRqa1aiuUgJTddv+/hkl2xfq62cDEPlVA6Fs1DMpt
H7uhC+UEl1Wzm/BorFz4TemRpKEmj8f8RYaWr4dCFniUDmJAjlIk5DIeysYEIYwFGZ+1Qvk0ipEd
qepBbxVLnPHW0nS3UCI7Lwurr5sbPhQtvoYeYWTdtgatmujFJ1EqK4FS1J91vP71uD1EfudlamLr
KUb3qBzDfVv3WCXwnBCyCcxRoWyYWtZ110wQPz0NaA5Ecw+C5cGOf2kPCVosZFOwxntSIpif8a5h
hd9Wz8oCnXoDRpKcFCOiNbZc3kzdY9QfUp61wURhfrPSCwxKoTQBY/bkAhgkCiGBbU2OTWU3Wpxb
u8qlO7IcIJZMlEKNISpjixZ4lSwcwS9k9lPx1MYCQy4WDKUkQV5OiQS2ZrvPQKQFx0caLVl72dbE
9YD8YvEoYzZUejO2ItSjBkvxbJOeg/RIGs4QndwxsFgSUUaNb4YykIkqhsEuuI+8GEWq6sk/+d7w
TGbX8iiMZW3WevJmISBl1mKx0IQ6gFkj7RwaSuizXbALC3s8FHvQ4FuJzV10a3TEe1Y/H0tcyj/S
B1HP0hwbGPVPUf0EygOzGb4z1pR8/oby03RJ/JCHbZ0C5CfLdI5c7UjKm9Azq150NAFLPyontzTM
2t7/R2jKssRRMeQ1cVlaWzPDfbnXv5KRhaVXnfpD91ydiBJVn8UzM/lHrMaW0JRVKWSti+oYyKQ0
VMAkytCWQAbd7FGjwXSTVu/FqwLR04HVSG/izIfWim7gKZ6+x5DNA/teXPU1FzCUVSkDNSezPJDq
07/y093UGGY83PnTTcB03FdfVQsoorgLjykP4wSFcID6WZveWPNRBC859OQvSAHxsF9AUeYFYwon
oWgBlYf3iXJjlG89y8dcf20vMCiz0tR9z2GeJPzY2/Iko9S+cv1HFL+b2QXzsF2W9r3Hzre0j7Io
ZdvwakUcJTh+uG+kY4eS++4cnWtPOHBPwWXeRXve6V2MdzPRgT3Z2wePYVc0yq5I6myMcYgjX/D7
tr2J/ZtcYngNf3DSfnkNOhVnqv2w0Vtiu0S3PaFe7DDdqgjIBDCXKTuez7jB6X71OhKlJiBoxIXX
QF8Gmr6j5JJG6/iQWuPL9gKyLj2dsh/9zDepwkFjiKurHEO7R1P3hPb4+BD+TcDpqpw65Zx0nWTU
4BBCaMa4JKmdSJHJsZ6p67slS7yKIAnmGtNNkVGgxGpRIcBaVN/KyImRfNHPTSBaQovOKieYclNQ
7Kb/VmWscdLrSc4FNnUahJFDQBTJIKxl4DWIPwWe5IGmQTLFDsX6aI677Y7zJTywzuH6uV8gU+dg
5HAQQpVkgZ7TR0RiHTm3irfGDr3aVe+H17/qmPyFB/qqj2YzTZpIrgXgtfWdOHwedGdbLVfP9eL/
qftUS6owDTvsYgqKWPW29T/zyl8xQywwKM0X877UGszetGu7Q0GBvAsOxk1vkfHX4mdWEpKxQ5iF
8nHFJEXvor7Hiv3kTwjAJW/LZmerTnqIbOObyDhsq3foQjrqDkUhRqEPAqQbjVupCC29OYSllZVv
ccGolVg3IQso6g7NKlEtoxJQvRBarQbHQzNy0xcxnyWUURVt6fO8A6+8pzXCU6nnl21dYRx58Md/
XFqlb5VWRDgTBcvdbj6lYBHsM8zmJaUhVWuyBg4zt5K6ZENO7dSSKD95teOSPfS82YMMg/TGNGjs
dVmDbZkSUobFEESU94pAjPfhN8EENd1xcOBUWrjULYWxnqtO3mI7KVvC+7rRjyPAxgCv4wJdZoLV
GLNVKnsuv6TZaxKxqlfXYzxXTJpsNxibsJVCbKEyXQxjH4CCvTQcrrmE5U1dnNRas0KUqfw3xXlX
7IXzJzRaPVQ1UNXSGj6RKjZulw1mdpp33QPazL1tvNUjidn0mkaGAqJi4KOeRilSZo0COFLEKRxV
yWoUW0ovih/+lWQLKMq2haGu+eVP2+a7Kh5A4ot6IixmmHX4jTUqdJ0XYYFG2bZaLlupiZGJa3YR
OL9iB0RPMcIpJG+V2dPnzhxvmVceEeE313MBShk4PEPmEgO+/rlsreq7f0p/EHZh3muO4Nze3rv1
u30BRxk5vuQlcZ4ho+hWX/ldsou+GDfRCfPJLN4JrHSX3gVOdtQZ3iexXVtSUrZNHtXETwfAClUl
mhnmr0rN5IFR9y7nmNOMyK29BUYZtgbU+aVPMqqEHR0vBxujHPck686qySJ7swVE2TO1i6uWJxZU
7gpXSWKnzVPGYVsvyllsGGXG5Emt9JRk2muEwgSEwtSd7mpO4ZJuYFL+rlnZPgAhMDvQIjJ0kzZn
/mRIVVNiIdM9iSPle+KSKWhQ93x7+pbsSfdTaeVu7yZ2cNt5MjMusOpAXaWnTVuYFb1R1fgCXtR2
MbqHIil9yQbWiMj1jMMChzI0vDGB5lt/X2XcvTY6RW2MD3dbsIMEuJ3YdyFDdd4v54XNBv9n3onk
ptBmjHgvtQyTvQYW8Qlr9SjbktbzpBsFVq/3v+rBQ1j8UJjEZIyT/W5UF4KA/6ltAh+CDFb46J8l
R0FFK8+ZM2kmIBr67rxkIHZzGaaMpZ2UTSmTQUM+BcitUxYmCnkOrWc8dXZzUiw2a+d61HGhIpRV
AT9sEWWkukZ29UP7rfk6uJjyvIs1U3LR2+Ukt8ald0vLeGF5aqwlpsyM1AhdpZJDEOQXSfcE9APK
1Vnh7v/jgtKmJmm1OSOHgBCUyBYISsCBKqN7kwxkY70kVt2z63K+JzkWesOVI2qTZ4C9PzJB5lnv
ZIddXsM4AnTVZMHLRS+QXeuV0KrjZz5+KmVW1xpLFsp6VFoYtLEEkHBP8mz6PtkL6GhnavxqUGWx
ZpSDYvhiGGAYLKwhilDIXZC50k2wz9/Z6wKbWe3MwqPsRzlnMVeRFxF5IahW4xr306Xd6cjCJg+p
Fb1uKyDDJtKlIaU482OXAQ6kLqr2yY9ZT2WWPJTF4CtfUo2EKIMzOyLyyhrkGRySVQaL4k563JZn
3VEGV6Mk6isjziWhAU9chNrpeL6pjPtyeojazs6rGzFNnW2o9ZSo8guLThoo6FoP0xj5x1KwUUGt
okM5tnFVY74cpn7uQZ0kWCTUFzDTMeu7dkWmngO8lv9TEt9Jd7XxoP5VDGUhGXW4lLCNigJpdTub
91L4UlTnon5grB5LBupgSaIRjwK20Y4+kWhXcvAfxVv9m3EmA60Gr46ZBJssRPL7wvxlFUjYIrJf
QsbdCVrl8vpgbUvFgqBc/SgBTcNUQCi+rbyk044GqNy2If7gN103nzpRbaGLXV2SonfkqGD7rOiO
uyFBhH4Xe6oX3AqMV/16DGGhDtQ1XM4qFzWkpYWkhokNLKzMwsg23MD5mZXvY6JRV2/Bc3UJB4o8
JerHbOfv31Qz+Ea83tRi0UAxwaj7txrartd7LCao95Q3/SB5SmY2L8Zdep/uMGD22/bmrbsVv/aO
TggEoWDoOunz46fU5AxEk+GzZXz4UKcF4/nHEo1OB+RKw2U1MYU/XzEVyhWic7kTHVL2x+ruW7/z
r4JRFqMxgkLDsAKc5u4Ujm+DsZfLz9trx1J8Ogmgx73eZEQgkq/MLyhktBJ3viG1F76pv7JzlozL
RKcMBoZyp1pfQzn4+GFUY5PLwDstooUw/SQmjKDr+nYhriIbKEHF4EfqkAVRV/fpjIdtZ02Qj4SU
Css//eRbZ3mCq3q4AKPOWK+PPS/qAMsV1SyRjhURbNFe/OnT9p6t40gYjSlKoijxlD0UEM6twbSG
MBkKIfRL0p1nCZRujWpu46yqn3rFId+xMO1RJbRCRjo8IwSqhdiuFMxD+Ks2hgUItUOC1o5y1EKY
RjgYyu2EXGzLqFZZvT8WENS+zHwijCGxfaL8UGtHnsW7+Actuy4UZe9CeZCzkbw3fpanZVZv/iS0
ZnG3MCSh4xijCgf93W+umhOvXHRWHGg9lH5dKjpMEfmi1gc5rIF4JziRN6M6fLzHPEpLAcuUf/N3
FTALPMrCoXlakbKfDwHirxB+hNnk7n2nPcKoPteIy3B28zp5rHAl4wzRYYuB07skmaATg/CoiuBM
rROzMZywLRiHaPVJtZCQMneiEeoGx0E31O4JfapBfkqUz5nRmtFQmVNRo0PoefvYstSRjmT0eVoJ
Ork2apvU2ySoOlV25PlLLl9mqc1qxcZCQMpKlJXW+BI5wKQDXXNgYF0M6cC89fLMIkpiqT9lK+ok
itJuIlDSV1n15IgVVWZYvPfQycLi6W2vpjVhJcjA5zPpnD1qxbEbIsa1xFI+2l7MmTKCKB7O2Igy
L/8pGRGb01/zmOWtrAaQr3tDxyZQeJnmPDleQfcUdKkpVId8fFNSNCicxfmVNw5j6m5rH0M2Ok5h
qH0yocIfS4ghD8NTkOa21D3JcWFv46ynqBayUaaj6fw41SccrPhE+nL6I4Y1ntAz/XfvwgUQ9abq
u0lqs4ZIVNyk6WOqPG5LwlC6dyaZhdLlUoGZCKRvq5W/V/250J+C+W0bYj0jtJCBchkKsQu74b0N
7Y7/ROJhhNSsPua1qd1Vj62VW+BnZxXYMo6rSFmGNAukMCa5kjj6mk638cxQtXXfdSEVZQ9Gv9NC
nXRZEmp2YujmI2cFrngroOGsdbVLwyKDJ0r1W6JkgUi5EnyMXsSABKJJedqMDrvxaOx6ZJwKh7PV
e8ausdAoO4Fuuj7jSIunRHjhToTSmWSAUDwMolZWNRBLR+gullRUxW4i2/U/iu/Cze58O0JvmHYg
dATIc31mSMhQEZoezucbicvJNWx4vZPvSR4PCaF7dW+cu8f8LmD2ozHME93LEs3TmCrI39sdzKEi
JKZUv4r6oziwTC+xChuaQnewKHpczFhRaMozKUqYj35JuB06A5mYHqWg4mxKLMa296/fAiXLvTAl
Ca+LQcERUMQUzgMSXfBIUXcIPX19jU8ZWneCQ34MncQygz2prJl/wPPeG5+4fbyL7NSqne0dJgdi
64sow5Nh4FzeplhvfexMAbNffcnkhMeh24XqpTR+bKO9+6dbcJTJSXgE/muMA7WDG1R8Ia+RWJIb
eqLH2Z25jcVw7OinJTQpDAuSzAi5DPRuN5LamXx516dncBDO6qUZ/qpH72p8JMr41K2CykeS8g5i
y9BBaqXsKm5kBNsYt5FE2Zwo7icJTxk8+rhTNTzmySFhjUxdz0CpGqiZRF7lVbpseVIiX+5j42fK
JD2JGKREUgC5XVi6Hbj+w2CLpvTdv2c5kH9wja/I1AGJ4zGe+QLI8233g7gN3C72rWiPOxDklxOL
I4mJR6k/HykSN/H+zwMp7zDtCLQMkkuG9KRn1ti/P7zertJR2h8JISIgkk7SN4JTXgSPs1qMLQO9
Z3iMD43nf90+AuvW+4pH3b888kWqImA1/eQhH04Zb2////oRu/4/pfAypvb2SobVC5voczt2YGsY
v6uWmo2PkoxbEMNsmqpjOOfrGYiFdlInoJ3DkatQy2qrZ5TqSZiEK3lFZap2/ilA/cwjIVz20c/O
DJsylpOOYypzj+moPICng+9Wh9jOrNbkvuTm+5jknW+xiHVZgFTGg1O6LhnJ/nHxyVDuhL+rk7su
JV3MjC7OIe8xJ97OapOQ84XO3Dma1dnv82Yqk8WHIq7fur80ho5mDpMYlVz9z3kjoylA4HuZDiTy
lzsg08fj1AA8h8Dcs4CgRrgLbGZX37rbdv0IsuyLW1gbxryMQ3xEs/NdUNufOdS2KHek5yuwWS4U
44z8xtdn+LpUI/yJ2BO58cgsSWJdmClbcpZ/v1mvQlG2JeTipkKE9afnK9iCGd76p+DwpoeIDumo
vufN/El7TFlPcpZR0ykjU3d5qSQVUdKjSro/zyNYqgQXbYGoFYqYQwP+8K68CkoZnYDrQiMkp5As
qHJsvfSf8ntWzfbqzmEmuaIJmmHwNOmpDqpFNNFxsJ7xQxahTb100tpTQQvaxpYUylZZsRrV123b
ApOo7kI1pyJQC3XE5FH9qdsZpjPbhLcN6RIyOo5zMzsENxJLd1ZdigUoObQLUFlL6g4HAoTTpW6B
LfA8GdVdWZeMrDgLhj52TR4WsYD1jHvf7WZuN4a1O3PzfvtSYsHQV3qeGzN0BNLk876s4yMflF7M
RwyY9cftYtWoA9fURVX1LcTB3LsqRSK8QwGguOffpLOMRHjh/D/YJFfjRQtM6qxJeYOxYCMwyQ0E
Rm1vdpUDSRJ23vYiko//zZosgKhDpnQpF04xJtOK+S7twS6MmaeSfKMKGsNLXzVbmoRWbjQYazI9
0VvNozKaCK+FHOAKUm9aSUdq5qIYDxrLcViX6RcUHZwvi1IpNB29V35RW35wNweimarPeeJur926
3bjiULc2xnP40pTCywtS/zRGhc354IWVKjcvmnNe5TYvc6dEGhixj3W9v8JSpqMeRj3je9jFSbwT
BZCOj49j+7It2rq/fN0uOiyfiKGB1i6sYXgakX9ooPI8mhoxVgOU46xyNJZElMGYklzFeC4spJx9
lzDNTPyesDzY9dtrIRBlLVRD7zGBBgLJbnJP2kH9b5XtP7zT7Z99i+UAsUSijAaPOY+4wAAHyh2z
7FChnL+UygNjl1golJkQ1TBvxwgLZzxMuxwzpfmX8cjDXmAcyXzGWN/A1J+YJd8sVMpmjCiir4UO
CtjFXt7tfO6LzCrRYVgLeq5LzkVx0RD10xvN7MSjIbgl/9WYdsH0tr2GDGNBR+bnSOH7PIMwYfbC
S4coe62DwYrZMxJXndGrAtLxeM1om2kgGlE/93ZxL3i63R/EZ8K/FDEHgK0+KBZglI1oCr4VMDwD
TqK/F8eHiZVsel+W3++NX0bo3f9fuBKgzE0QPABAHJnRj/hC6rlzG8McNTOxGnvcaXfdKUDDMMid
Pbj2jGuLqNgWPGUx0HGgZAPhfBpDxaq4J5mMgAgCS2mnY2ooVh8lzraesFaUsh+z3nJaXkJPRnWX
CZ/k/tv2/6+X5S+2jLIYqh4UYqPhglQeyn1oZXeFKzVm+LU4x6+NY7i1mdj+fR9jQpdht38zH1zk
F/CUKfH5OedAxgL7eB7BRNugG0C8dDD4hcM2+KzrRaRMSBzOAWbSAa3YodKauFT6Xg3BxM+5ssfG
+z/SrmtHbmTJfhGBJJl0r3Tlu9rKvRDTMvTe8+v3ZGtXVZ2iKmc1uMDFAAI6KpKREZFhzhF9PBbJ
r6w1N/qyN1iA0bt/pqWziSSYbFiv2V+Oj6/ZU61tc5DVwN9/igZb+sowa6zH1Amfuz0Yan+wZRFZ
FKQFCQhftK/lrNOzAmrJT53bYE44QlkrIfb0GJ+0LwtoDQCYgZzxI6wmFSV06++zK5U5HzN0xtRK
BctD9pNLnXgP7r+N7pOtaD1M8PX4Cv5Aas2cWghKybbMH7Py8fbVEwQbntcFdjiPGrOOEVC++qYZ
vxXLOS1OqgjSR2T2KudEzKlT41aBlbB5eAbAEfkWWLt/QtKLfLQgTPNELhr2AnOZYV6F5DxZn2v9
m5483D65P7yNfoUBvvaehwul4YyjIyjt6A54EwFz7skb4nd3jdMAaTf+K4rwK7PjXAeR5ESR2U0L
5X2WH62ktc3czwaBaqLT41yGHI/pNGF6w60SUNP2Zz3OnXQUBBVB8sETuxRtg7FdhjsT6p/q8qgM
tqY/p8OP219JcH/4+oYVqtUIjlW4dhl9PHW8x9Ls7m9EAO4aHTugSRtc9GiSdE4iE5U2EjcbJVl2
E0Z5botY/yAXEdx3z8JaLbsGXoB0j+14CsaPWfDhtog/ePGLDO6jZ1JRK8P0VjBkMHEMeygARE7j
jSiUVhv9bnSk59sy153PL5F8rVmmaBPmrKrWz9Y5JwADMUwnzMbnpE9fVNn857a49ZBxEce9WWdT
I1UxMXFIrKvYraZjJI32GNwNy6NhJU46W85tkaJT5YvP8qCkeWhBprUNDRclFJYqAkLqo3ZKG7f3
0bRnPFYCr75u9RdNuWJXsUyjJim4wEGxpIDJkc+SJQLVEJ0m+w1XeQVJkm4wZNiLca52qGufez95
pFvRtOEf4sZFFy5u6HIgDyrr05HN7LDFGXSxn6ltYI8KtV7BRVt3Shdh7N+vlBojgtIkBuLdUuv/
QYKxlZvqo15JW7kIBbP3gjvNl5RTaUaJhnXlKJTqn0PVbmJBZiYyA85tLHVAywTteDdpom1Qxx91
IxE8w1cOjAL13bIoukKqzHdRscIXN3E3y26/EFfWvzTyPwma7IqQc4D9Vu7V804QZ24jzaTKChbZ
tabKq4Bjb7yY1hast3Y61XZv/P9D4DtxnNWlk1UZ8wC9humQThsJIDiiwbgV7/dOBGdrMw1UaYwh
IgEGR6XnNgH2DRYHsuQphVoCR8Qy0lvnx0WpSAEksbVAGpvKiJzUMz+bxw5bgsCCCW3hqodIOc70
EnVUelpNsltljr7Xtmiq75qteioOyhPDAFARUqRvkjBfXsvK3p0qF8baIqirPiMyg29o8DAo/BJ0
SzlmyxzFB3Hmq8hlrNzja4F8EFOt1NRHld2ANHK0RbvPKQisa0UAqCISwwWvhsaLURAcaFGpjmmO
O2N+aKkIG3mtN/NOG2ZGVw5wKCM89jVow5i32DyEAvaI3Gl980zdxdH9aJ+cetF7SqQcF68WK8Pi
RILLHUumgxh9bBXLHqNG0JwR+BB+62OxOjNcMOXolpio1Q1qg9Hpc9ZrDohoPraEOlMpmkRdq72+
O1DOkfRKlclpgAMdfBWvhHLToZ9hAuWH3QGybUStStFRcl5lMJrMkNkHtLpD3p5p7UX959u+RODz
+chV5zUpppnd7fl+mY/xUDs09sM+FvgskRzOh5T1FJFCgSoKoSAoBrlvZpfGy0A+3dZHdGScy9Cl
PkUchhw58uL80aidJBYE+7Us5toMeM6SRW3QbMLYONrxkxseGCsCuWclHyw2fxe5pJW4/04Y5yuW
pCFLLuED5d2RGB/URKCN4MAszkkAUnOJpALXdcbKT1LtZZo7VZgIPr9ICucU8iaf6pbdnFb+VDUH
GaPV/ffbX36tjvPupLisYqBRZmoVZGAjEZAHw/br4lj7XMh3LAiHFtP1yq1WU5AHloYvYkyHXjlL
qZOpsmeRnT5TR6CT6OtzHgB8WpMh1fg6ZDMBLLDGOAYZN1LjsJJ0cmADlkMvSJdEbo5H2Av0kNRx
hLBLN+WBjZxUfr4xn8evLOiGQtQkkY6ca5iVqO61FDqOhdvmj4skMAyR7XEuIQ9zbYkJ7AIo4w76
jQc1Tr8NVhEJPtZtOeAPeW8XTRb0bRBBD6XyAQ9nR+GOhqKQwH7sn1O/3yCmSNaHTcmEkH28jffN
luH3VBtRqfK2uwa02ntdQiXQpCDBmRH6XCaHOWlBFHFX44UjMHD2h27pwzmGLK2GQGKCmjfSP7B5
7IotY1VoNsZONDt829IQad5rBRxRE4TbEBaEji7XtpoL52FuOweFX6VUrcQYYxMi3qanHPnVxNBD
ioQVUwKovuDluzXul3vR6I8gJmEK9r1qcZfkVtuyS4SKrALUc0YxH6DdUoDxXWQdIkvn3h9AGZo7
o2Yfrdto5dYgD6kmGpoUyeC8wjBbZVAE8LLJkVXl5YO5S9xHyzG+JHfswYHOkcAWRTbP+YlgNIKa
AMLXleL0IFXBbg6M3RQ+p2UqmHwQXGJ+sKOxkjoIWdKlbH46V1Y67zaimRiBufO7l9VidHOXMZvI
JCdVhsekMD7evr9v3d4b95efryBDFHQZe1t3br3tfH3DCL2KyM46O/k4HEx32ZTAxu5eMid8BUWF
/xfQKIj6GqAFrTfMf84WB3npy3EZZBSEUeqcZbAbiLbr/hAQLzI4W0wUuqRq3rO8f/HTbb3JZOzo
jK7qsT2AZDOognTpD7nMRSJni7XSdgDchERQYNumHH/r1cZXaeDUGMfBqM5pVufIjsPEjbP02+1v
urbzcH2kfDW/NeeBSkzdDFPfPzfclR0YlvDEEW24r9/yX3ryJX21teIun9jJ9qOtLJFj9edRE1w3
kRAumFG1nxbV6OCutBdsQNmz8ZVYocB7iIRwgWyJoqpoWmhCQ39OQ7dTH8ZYBKMpEsJu/FXqmRck
T2kDY2+C80Kep9iZle3try8Swf79SsQkz32eM8sL8tBWF3fKf2SRQMa6/7t8dS5YpZSmRkyhRrZj
Hfpui86y9y9GjNeTi4sczjfkCR2tsoMuWjedMjPx2zS8n+JXyaT7pItsMmW+Wm9HQ74fZOIGVNQX
E14lznOEmfK/v8Cgj80U24uxM0cUoBM7IZ2tdq+j+dFKYqfQBSUmoWTOg0SVGkqgLmOJCBq0dobZ
/5DNOP8Lrou1Iflrh6FxmW9mGFJYJpDVANK8nlEkZGvbGKJ5ZGAmlqPbk6c5C5r4mrc42PzDmLUQ
/oY9hH+PRL8+tsY9lM2FDLkiw6gMBT/AOrBSYTY71sbciieQ/5BvXaRxPiWgmR50AQs72KRk+daC
3RjWycAYgRBNk1nJLdU432IUSdz0Kc7XxI7hUuhOlnfOHDyn8t5UXodJtPb3h8qhaeq69TZKzjmB
cJ4nvYzYWXZOdI/J5KcUOfm33o3vVW/yQid6iE6FkG1g3fdcxHJ+IQkoRhvZJxyrD6P1YRlzOxXS
L647hYsQzilgTm7SmxbJF3vZFi7W0V7QG2Wz6v78KiIeXdtMw9W4SOMcwNLX+RRmyI/ohra2+kRx
NVhqjs3NGAX0MAaodHHHlh2s3fD5titfz/8usjkXANDCZA5rHGcDZDDlI6WCEux6wvzr7/Np7JSq
k6GrOMmhre06Pulj7QT9JpW923oIzOLN1V2FpF4Cq8AcQQ5Iqzx1Mr1kNg96LGKWFInhrnSjdF2Q
gizYrRH5LLqTp/NSC9zyeuS7HBl3k/t6HsYIJLs/n4eIfOpb5Gv/KsBexHB5QmOM+gA6XwTY2KPF
V1Idy/CkpQ95sthj8zkRlVjWwJOvzfytdX71ibJMUUOkVj8vVY9GAxs5MJzATZ353B4De9rg4es2
onE/gYm/ObIruTPogFDfgdyp39Ttue0FW9fMGfzueS8HyTkLS6N5MBv4+3P2PZr8WTGdGllqZx2p
HgrM/A8x5SKM8xXSkBMjZKXeZMcA3DI/d7Q77YHVQiwh1a3o8nLOISorNW3ZpVK6r2kUHAGS6JgR
gHaxYCqwRpFi/GyyosIYO9YdZfgxsBHHejQQLBnGmXEvusZCaVwiIBmqEWssSWZEDBQEOURDz2vw
2OQL+l0iyCGBCb5BRV+ZYJ8naroUI8qLiydFz3398bb3E3wofkI5npSCZhP+ftFJrqxYmwmYIUvt
B4306bYkgXPicUN6DYvFKeAh3Ll+TZWHFGB78vSqYiI5xcZQtZViEUA/s+gb14vHNQ1JmNSRCYkV
HbwMO7GqOTg1ALSHUweoSevzbQUFt5nHDwmHKu3KCeKmzgm7Dfk2mN5DFW9uS/lDueDXPVY4p5GP
bVFHMxPziRmgjIW4bl98mDyW9/YHIdWcyEI4vxGo/RwZJtLD1uuOjBF52DKmbMtbNjG2N9udslUl
2/omUFMklvMgYEBOZ4P5RuWLdR78ZrfsMmQ2hoeS9LF3Rzf+nPqiyLY2Xn4dafgBZSJbEZqWkMo4
4Kbd8mQ+MGRhwK5XNtBnepet9oDgyC19a9eL9u9XDdYARJ5iWhia5EdkujKypilGSc0wO4AfeTnZ
KFHlKmPhDNlhETJYrF7JK3lcIA+LUNYw6sEqTx3GH7rtv1vGXfVhV2JYanTlw+YMYMYUSBDYgkBP
oc/3xjjYAnNZzbuvZDBzupIRSxHw3CXIIBsG079s5TsdyW+H1FcSorKs5nJXwrgrqPaxWffs3Iy6
ss30vmpKZ6lebqskEsLdu1kdWjmlEDIWh0Y76/NdLwJmFong7hh4fRJNKdGKk6gn0VO6+Kq0u62F
4NvzMy9Uww6vFkKLRTo38n6oBCmvQAUe4FSV4yiamAoRaey2Az7sVLlqIDu31RCJ4bL3Ych0vWV9
7HbaJvSUlJ4sWiYUieCS9yAIR71SISKxdhYafCHmaYWDEuup9MV0+cEWQ0chg7J2aLbL7gu3OEMe
FpJ0V6qc8rlxKifZWM/iNqxQMFP/6oKadVf0uQHBU+agWvUpGzDg2jrTth2dzjP2Nc6WEQjY41bE
zr0eMq+U5pwDNpNBSsScAz3FH9imcOTHm+ygn1nQ/Be0hgJnxI+9zNZIZZW1UX9O0GUY47W8dD8d
ZBswZtvGW7xpo/iQDfYl0AA6eivwh+udkyuVOe/RgMeXVkzlaDccc0xm0W+tO7PlM193Z59V23tb
tRnpRg7oQ/p4+76sp8lX8jnXQqo8rCxmZ51L9z+JPXI81vIdqDFPov6k4OrwIzOKIrVoHrPvu+xG
7J/36bEzP/w3jSwu8Z9roF8qLDhHx+JnYfmgedIXRjgQeKKpSJFGnL8JQlO3ygHCpuC0JLJtZFtF
VKsSyeAcjpoNdd4x15n1e1BZ2SbddsF/tAOLSzGiasplysYjBj8EtxPs0M2PM5jOGCT+30DSUHqx
On54Zg6mYhnZN8JsyR2woU901wBTq3arDzI4luZtISoRiAzd4nzLaBg0IzFO8Sd5BzzaId4MKAwD
Ym8nWlb6gyfTgIpk6pquU+6bJZJixVOmsONkA+6xp0+bYtt5xSPFuA5AEY2/iq8Xgdz3q+IW4OgD
BFqdl7bnOXd04/n2zVpPES4iuMig4+9X3aLCVQSKXZIJZcvo5baI9VlfrNz837lxX4loeZP0JdQg
++74s35UeeFp2o9YWSHYORSt3q5frotALkU06k6OgwkCg5jcg3DInki3CRJhN5V98N/euFeKcX5e
red0KBp2eG+w/OBv9i1s4ywO9XPfchfBPJ/oW3FuvbdiaxhqiGsU+c6ygu9q0Av6qevd6YtKfL8n
bGSjN0Mc3duQy8nyRp9xaIg3JkW3iW/qhCXDDymgzU9STRDPHei3DgBBb0NPr6LDY9/8xrfSOKeu
JXOcYtkGGZd6NObdBOdUfghrkJqLBiL/4JV+mZ/G+YlGkUYZQJWIH36woV5xDly6U4Hp1G2oIaS0
FBi7xjmJXMdO9hjjHK3ic5D/MwenNhE4CZEI9u9X6WM0j6OZSLLsql1ja+Vk60A6kjJP4CfWX+Bo
S1GAQ2mEx18xwC6gF2yoJdoB3BtAlKxQau7KF8mJUJj1VKdDSR2501bYh/jDN/slm294JHMha2GL
UDk6DFycwUFKzugzWlDlIAI5Wu/gmoouE/DkMFLJ9wfaq0OtWwOLW/tqZ/jA2dyG94zPTsxUs2r3
V6I4H5XrQdboGovK0kep+2cO/a5t7VS1raF3b3/AVf90JYrzT2CDMlqzgVaxejDUL0TJnNsC9FUL
uUjgH7REG02z6WGIUxX52Et0QNrwjK35o7pIgS1l1VOZpt8KNXxFNXBP9Qq0B/O2lGdPa8HGVuiD
R2LTHcfSCzN4Hknxlzj+sBTq2QThmJ0oFbFLdRydoWow8JSGh6Zpz0qL3Zsqpc+dNZyWMXoohvap
rbptJKX3ZVb6WjHcxVn8Qmdghy5D6lRlcqz6eaPkzb7Mh6M5zR64wT21Dt1+1B26AOg1Ue6iFuUl
PWo3sRE/tLXyTVPjr13UdXahlS9TouxpkZxQg94qRSbbwUIOalh/mRJzq1XyC1nUD0G8fF5kY/Di
ohHcSIHt8O97JFfDRNi0cKAf4nmwVWmwI02z49xvxa9j0cflPHSolCkWP/Fxa0/foNEP5lOa2OUp
BYLbAFKnM/EVBjCB/3wMRfg+6+HI1AnVgbsEF8RdSaIrXWUNJuLDUf70s+yIMuCDvGfoJ2LW71WX
eiWOv5bVVMlAoEUVS8tdU5OerHSytTEQxHORGO5Kqq020kKDVoH5RMatrr1aolLZuuu8qMKnDFkL
nBWth4zB/9nbKgDvd9CAs1Cd6ldRPWFdI4uiQgv3CX6q965TlsakNpYA/ozsmmJXFButEzS/RSK4
iBpoWdqgZIHqd5PZsfShyBtXNw2BM1v3lhdF2K+4CqpjRZIO6BQIqvRI2OhaJnwescT6t5zHvIjg
Em+AnGETzcRZseEdRnadPLW4TpVX70wftdn7ZJ85lSAKMJO6JZS7SBIJa32YoFcm9/dzHG0WK3SK
2rKHJTxOY76fSOhlResJYoNALHehyjaCx5agKxa5bdV6NKfPofzBjERQzutdiqtD5a5URxK9Gy0I
ime7GG0g0dzFP4INHIefbuQv0ksKBlUzBSxNA8hQISoxs+8bx8s3XPU6n0NjwPGyJ69kAwfyzAQu
juyYB7b/f/tYBVbKQ0JlwxhHtQJt6zKyg+LZSgWPGsFl43uscVEuaThDH2PxI8Bg9+3HUn65rYRI
BuczMmsoFhPYQQAW13f9nPtNMt4Ram3+mxjOb4wDMYehxFmF7bHoDyUw4v6qaXAxPr6rOgVAeWzY
5cKSqaMp7f1AZm8o1O1/04R3HIkZKTXzTYG8m7ExNieFnVHLvi3lDzH3l3/iu6lV0vdBw/zT8jQ6
DGG7dJqt+ROTC5CVwgLO6hyhpasaNYipm5S7uklGtQVVCtgBwYMimKs7dTCPbRO/tpp6Dw6Xr9h/
OMpdRdxuUrdTHX29rfGqQ778AD5U0nY2A7W04KSw+BAAI6FwTYXYgWisal2OZVhENxUNWDNwIlex
pW+iMirkCMDsZGf5JXid89juRE2TVU9vXaRwLldtGmWsyhDQCEC/TVFlZx1Msv2719KVHO6ztU0/
qVEKbcyTZbN3IaNlm30ZuNpCGAuBTrx7baWonRUdlo+SKYhPUpBazPdAYgSdeu+an1ibvz2MW9OR
hKOgbxWP31z7RU/e14ZFmWAMHLLlFp+sH4kfkXpXBeW+otGukF4AhboLKVjiMvqg9bJdm3Vty8vw
uETZAa043Y4CyZeIhJFDI7YD0Eo4pMIopNZ/W5raRb/5XqmAt5Vbh7Gz3CRrwaeXLLEHYmKMZSY6
0GPnu0gajtrUJXZfZPcU44y6mj9IlJypvHwhwA7r52q7tC/YJfCnsAHGevxRLlEnj6PULiwMJiyh
q+TBOTOKbTzpn25forWQpBFd1xVdxUwAX14JirSLDAmXKMqLDWnUbVrLf+OZrmVwrlzPooU0FT6F
PjusGhDcj4mtK06GUY/SBTmq4Yn4Ytid5L/+tUgWxK7ubJrrQP9nkZbMmpdTyVWSwIuS1s+ADyt1
/dPtU1yLidfiOBevJpWe0BwaNpIvK55q3Y+iRS/Rh+K8UCaTIGgaiIi6bW9s4lywSCb6+5z/aaWp
izXUpdw8xwuxHfc0F21liERwrkfJS0sKOri4aD7UxZmIAu2au7n6Cjo3Xj8bSw3aB3z0DCTabLon
3VE/2YtcqEANnWufmVMRAzMKJzVlMbaMc3+is3/bntZrWlfei3u+U73F/moPGcku3uZ7Rmyon6Nt
A74oIWr+mvHSK1lcQldQEkcFMJNROw6344nV6lpfSfBeL3clpvS1XQ26B0FStHaI10LZv19d0Cwz
TBMVIYSh+BQUxyYWASkIj5BzAQtdaK1LTEI2buQw9ea52Ood+bGUTeXEc31Mgt7LaH2PgRtbt2KB
hoK0gR+iMwyUCvUG8inShXEY7LwdAffmJMpHgbGwq8k7u+uz5FzD3E0aZtsgafBln3E9sG3C2Q89
YA1ivKzwpF2JKtC/GEdgN+qWZM5pKIYRLp3MzHRMvCwIduMQ76Rm2SZTdhhl6tSg1tPUxFXq8Mdt
rUUGxDmTOBm1Ks2QxxTpkY4YXgpF2x2Ce8FP0JVzrVVFi2PV51OBcuG415TNbSXWk/bL3eMRPYfa
CJKI4gDz2V4+Ibnwg103uwMeoNK+dIuNEv5NNL6yFp6Ia+7TWa3Ym/dnqyjGdTePg1PY0ZZsA0fI
jcNc1Q0bUTn3UgWREugWjhF14LcNoPZlAJEEm9xIHkR7ksID5fxKR8kY5yxZZ4OWkZNhvL7AmIpu
y9hBjTZ/0xzVCMiAdTSxVY0nAek6apRlHQOqtMJ4SKR5jdl6tJ5cgZ2sHeK1HC7BKAdjyswoZYfI
6O+wRvVRB54OW1sPn0RktGuGfy2M8ye6FMfpYkKpvLw35q9DbDmy+Td4LddCONeRpeFAoiTB7WrV
OyIZX2VdE9yuNb94LYJzEUPQRtaswhbmFpuD5mk0jl0GuLHyrszOVvp6+xutDipdieNnd7RpsOKY
4tjqBpDDeQRo3Ibs87I/T3L6oDTNqShDp5Mt0FQvx0bBRySGfVaNuyo55RNgp5rGk8LooSTRpkrS
Q9gQ7/ZvXHOamoxmIKsww2y51EUmM1kA6KG4mZI6VFb8NjMEh86Mg7/u1yKYJV8F9qSnxNAnXHd1
vlfmBynU7IJ+0gkUFg3JrNrplTacZ1kUKdEtDdro4eCGaeBXcb4Z81aUjK1F8muVOJ+C4a9wUNDH
x9Nc+prt4kdsbQLOKpntaa/upX3ijQfgWf5FsVCTdUAMapqM/+NuYZqPaQg+c5SN6ldaf6HC6YRV
n3IlgLuBiUGDEUyJCN6WDb5CkBXPid3ZwRPDAEdnzf4L21NUk4ITHmxoFve1MtpG8cTmO+Sh38ol
PQ75vL0tYnUfE9zsv2RwXyobg7QyJQ1tgFACTmL3FPaz3baWl8n5OVOVQyRJH5ZY341mu2lpjjkj
1OIG5S7VCmwbd/YciDBAVu/D1U9iRnx1H0i2pBNBVcmtQ/lLXpWPSmva3VI7XZDs8HM+3z6C1Ttx
JY4LFJZUG31rUuymFPmOaqqTGsr9pJSCOyESwxlnOVjGoAIb0yU6RtOBs0Qj6YwA9XRbm1V/BXxs
w6QGvBX/1IoKpUTdAo29ynyprX0oKpqu3uyrv885KwlrNVnS4e8P5nkOP6YV2Nbp56YTNURFenC2
r4XBnE2EVVmKz1Hz1FPBbJvo73N2H0lhY2IrE6VQDAssuzp9uP0dVtuS2tVBcVZsyFM7B6zD2u97
r9vVb4h+vUvcxpHc/3panA33FmjNQQ+DdzxNtkMzHSfSCFBiV8forhXiDDhs63ZRZijUucGD5iML
NmyptZf9jE2L6nv0vT0IcSbXKubXMjmHmwdLjyYirADcsLvqjPcZNv7LHSAdTpLAIFZfv9eyuNxH
LYbCxIglBpn0/GSqw104mLY1B35AFV+N5E0/SM4wSyeL5schEhYwmEX/lgZcDMbgajF6P2a0imGR
ykMPfGtU/XLwWhQzxh0cBu4kfxY9NAR32eBymyCRBlJJzFd0/X4oMx9TanY2I5DFqnv7OohEcW6j
JGPTTBh8AAPtfsbQSrsLerTC/mr27eoj8ltUTQa4+CLHRVi+Dq7mY47qFO4YKTQG3TeifVCBDzE4
H9IRhZqgjMV+Jv3YKk4vQpdZXfG/1obzIS3JlHksoE20S+47vzrWPxhUbehVFRgEpE38KXjCDi8c
iixoi4pU4xwKaj0Gyk1QTa5Py/BtGP8q6P4KU/wE2jAPitXJ+PtLdZKNBwu8TCKCpNWAq8LDUoyF
I1/g7vPc1XVqRbjPs4lORph4/WxsRm3c3LZsgRi+5lENNWkbidUj0u1kPZjWOSWPt0Wsv5MuqvA1
D3kMk14JmHs//nzLlg45RWf2qmUg8YwQkbXf1c3gFV4F0Fji3P4FIiW560uDaklGCt8UG4fZrJ0C
7EW5KN1dN3eVyhqhCjFNHh3S1FolLFKoyRAIk2fitfZc28Fu2ah7qwIqFjlm3rjFxGzo/wW/LHK7
i2wu0pAJZI9pD4MMCZBPjpNoqGd1shkTL5qpqxbWFHTuLgNpq2o7HW+HqsUyQh/YifZBRZ0AM6E2
BXHGdJTLr4Zu3/5w61GNymDBVnUTBRcuj8rboOljHeiK7X4CtHC/0Ucb2IQpYijZLol3Wxy7U7/F
MNw34DDj0UIIF1FiSW2zOgVX4hBRe9Sibd2px0hrRjdaVIwYgS20o6aNjtnutuD1dOtKMmehkx6V
GH2AZIaak27B+QremDcES3hH0RTM6nW4EsYdKh5McU5NCJu1wCm0zO5oeZCJCMxqjRaCaldyuACj
5kFcgbNLdcPZS9FLBYEdS4Hkxp4aR/0yvQ3608QRDbquev8ruZytNtKo1uMMbs0skD9lpekvdfv6
Hz8YF2EqS8+amtFqdr5mM+wGJJSPMYrwup89/E3v5Pogudy169VsLksQoYZLu2Ubu6PSCixQZBOc
AynVlM6o2auuNHdOUCvY3J5OZSqaiRUaOhfWrCycmkRivKfO7DBIROBvbQzP2GTbWYiTL1CKH0uX
IzrX0gClTPAWpXeTsg870btiXYaBqSJV1uGlOIWKMSlVWhisUGti7hYKFfbwSntvchasfmCKbbIX
zREu3Avk8vk2GLPmRZsgN2ukpzGqn9qu3ehp1ohc8Ppt+qUgn2YnqRYVMSNbZU3WcnKMbYi9NDTW
c1fds1bTlHjzo+B6iYRy/rA2zDAJLQjNP0wuQ1pEk9IzPOnE6DzJ1tqJSot/MMyLmpxTNLIpN0D9
wVi3R48y6oh7uutdrLqCSlxE7Lb6nqAXYZxnrIr/O1MlQhV4iI8gpN+avXUHz/V8+yhFopgdXZWj
agxN5UYFvdADAvFqdl6a0KvHya6VSlDAZG7ot/CpYSWDKBYB1SDnptSxpmkU4W6bwdEwwaSUbzt5
K0u1rYlC2Kp9YBDtbYzFknk04TiJ2sTQ8M5rJvWgNdGdEVju7YNjF/d3bS4iOA/ftlTtCgKn20/1
tpJqX50Lx2jQXkqCoxpXnhmG4PNWBQn5W8Z9Sy53ivU0pcPcQm7c6tTBIp5j6F/D4ANZ7LyxpXIr
gWWpus+nfQuS7yBTX4dM2laW4Sh9fcqN7FjX5veo1L7otD6ZMubKafgYTYWtFLip+vyUqd03LCS4
eCA9DDVqElonmideN4XL4XHhRK/rXqqSBJlUTMFd47V1YYd6aqftQ9uImmUiYZwLlrUBLM2MJ9w0
RuyI5K9Ume9rSQIioPbQ5rrgNcF++40PxEeVsDKJNDSwvTn7oZHGXgjmthTUeDFoZBVOGwosYvUG
a5hkRBKMlVy+KFBRtM5qHWdp0X6DXdDQzmrjmFuF1466YHhfJItzTBNQVOPEgKw6Xg5hmHuWNHtx
Cnj9sRLMH61U5CwFfSmd6kSzKCDq3nsm3QKu0VTOFKxh+kNW2ibg9MtN9pr9wOLA4iV27EYCmb+7
jfciOUvpChl3CpSG7tDVtgTwpmESGIdAAr9jFQ2mEdEcSrXkNJZgJhespKy8MqEC3CvsQVUVjXL+
fEjKuA91qNC5xGnveo94ygub/KjQ8yZ+v8v96IBVOF/Uaf/dNJhgVZNN+HYULbkAaalqLxUDpW6a
Gh/i9Icx0G9hHmI3RgQO+3tq814SZ4SRjpesWStYt7fKXRC2+0Xvd7UVe7cd/Aquh6USQlTTAlyd
ofMDzW0wJXGrQc4Qk0PXnZRBAvFg7Mmjbhetcsa8s6+OWJgaUcHtJwBigWdunIpNUemPVtG+jGl7
WmbR1tHKQeNnqRg9thS0bfnx40UOy7qT8LNirbLHES/RprT74KwZom7IirG+k8TdQDUYc4DyQ5Lc
Jiela51G6vzbh7zyLd+J4G9cQpI0xnPbNcEDklnB0ZxztxCSN//uk9mn/HVm/OBxTdWkTjqIwfPF
k9UfyD7isrJVDQPHyl0pLYKsWPCN+L56G+cASZkgTxt0Z+58c07cpfheaYJC5vrxod4iWyjHqvy4
SWrkI036grpgidnIVnWy8uVjrnXb219ppbyD85MB7QIRWAvj9ZHGjmZNlkCfyvKHfPInWTn3weKH
cZDamZrsuzn5oWBzOIsVgVNePUvZwPi0qaC4ZHImMuco/5hVTl1doTYl9GAOlY36rZ0HopbBqsFf
RPETG0HRzmoiZdSlVuvN2rS1olgQQVe/GLYgUK0CSDC6+e+jWqkOZWxpEJF32mEIwXydS16aSYJD
Y4fyPgnBg1NluxgmUSn+870YS8qKcRxlJCHBfah8wkPQAfRhqn2dk2dDe5wTTWDxK3q9E8g5ZdqG
QdrGBDgo5gvpzoFyzA1RbGOvut+Vgh0gzzEUk6+/9dmQqSFRUISQMvRlj7X0vdE/BYU/mr1XS9/i
XPGtqrf18EBETMer+mlU1lUkJPgfV/vLomSm3f+Q9l1LktvKtl/ECJIgaF5py7ed7p55YfQ4eu/5
9Xdxzt1qNoq7cDTnQSEpRqpkAolEIs1axQxI5/xOHS0an1Neg+jmnq1EMI/aRiZhLQUQEUu/K/no
l5EZYF5Ae8hmRJFhaBoZpyrIU4qxklzLSBZKE7GT/GkaD2XyOvS/OK5j40wphGrUMFSEJFe4A00n
ZHmSwDAEbR/VmVlPloLph7J7NErJEsXQiv19ibLcMF8y7ZwR8SR0qc35iutSK87Dx1ewQbmsUMRF
Kda2yY5kfK3jd8CAmlR6IKU3lLFNivcanTzzI0fusoKsyaITEPUZnEI4qmUHVs9rUcg7KpUdcLki
0ZyKyRzK2gNqkFPXoVU3geljGEVun4rBsNPSA76/V05vtz/iz5Tf9UdgA0DlgT4bttNmLmOx1use
T9VWM/HwskLy0oW7WYnMJnrIw9SZ568RRWeMNNuaelCzJzHrzZagGHzslac5AFVbkZpd/7PRUBNP
ftz+wK1QX1FVooiAYQV1N9vWEUhqNILQAi+0CuQCGhJIwWmK9nN/AbYMsO8wiSkVZps/if0xal7h
W83ub0bkjU9fwZw/oROA/uzXeJRKyd5vGlANPAVB7Q4DQI+UO0PurDByDMyqxMZrLKMtbz60yUu/
QAyW0z4uLiWqZLeXZoMi4PNHMUc01QshNcQKmYxKtzAIbqUGVgRo1MOhiNFPPb7P+gMJMi/OEO/7
vxV/ttoiMNvspY8uQfqcA5oQs6yDaEcA+VBlh0ahefsjN25oLJwKt4zCj4o9/GzkNNFHSapg5EGd
7UEEbkniQRRzKxEi3jle9oAxZQOtigTJVNUAcw1zniRfRGHCl5B/boird505aoE756PZjE9SVJn6
9DSnkVUNP2V5MhOxsG6rutFRhnOECEgkqqRq6hVqQ1/JNbAMwZ8dBa99LJhicCZybSoIjmL9aSwc
eVw4dQ6F/OQPe2OMPQFHp9H3QMjhrPtWWAbSYaS3NPy1ND5+XnjZF3xhFsr/aaVOds25PC5ECvWZ
V2H4E+Cx676SxPpPXQw0qlSQFO7bU3jSbHInvWHo3VkqNgtjRFyb2lnzKoC6AEnmzB0dvE7iGGtV
/1QC1450TDXglaPwUAO+Vj+EAAgDSDoGYdCj5y4NJMile5HNA6m+uiHBFEfQyE1FYNZS7PnnFTa0
CvFVvIB0aG8GeW8zzOI93japq7cJesURVWgKlakky2xfpywkcQo+gNlGYgU+LnQmpcI1JTjCLHpx
tVd6Th722oZlVZMxi0FkjUoSZWf8Kr3L0gnouMsw0aOamoabAigzhF/BdEi4C48yMujKkWdEV5EA
I3b589UWGu3oYwhSn22dPPjFiU5fby/klRtifp/xDarW1wNGk2dwP33PigaDmJNF+86iGa+CeG0V
nxdw+ZKVJooiaHI4QhIV3tUgMPv0tc7/Ncb3og6RJIBfLB2y7JtropofIKsy24n0LCuFmQoP0njS
il893EzAg9W8HpRgxC2ed6UTKul+CgpiBABPoqVYuP1s4dKbCsAP2stCKnh7sxbX9MmhMOKYe22S
SqKMizg4FDT96HviNfv/BZXRVeDHyGGMTqNjqM2NMtvTYakUSbvEA+TNQQf347/OgDGiGPsjejdS
IkKluQnALwWwv2MfopiNcafba7dp6CvLYMxPLXHPBj50op1hzu1OoEBjSsxo+n1bzuaBXclh3qoI
+fwyX/aoNYALvO94j9Tr9g1mxRbXuLK5MOxkdTagSLzv9/kd4N4XZ+5ihtrjpXb/i30jmazgAakD
hvyzrAnvnAHp3flPIdYoTAJ+SeFltJaKofQrcnkVw+3F+0cem0uoKbKBc6nBGmoDGabsojepe3t/
ruPmP+v3IYO5naokyiat/aPTiFqT1b2X7rhrTe1bHqG43IVmcMfTa9P3kQ+ZjJ9QpCJqEgV6VV1p
a6TbIQ19jsWKU9X4k5K7dhA6xlLgBjFNxRhfoI96Wvk+jG8MMzPqBxS6utkOUvEJFKReoPrPIC12
Rq11w0SyCAhirHxGXX3CNUpkEI2kyN+U451RqhewaHxtmn5PE+WvzuLHZzImPLR+k7UNPrMMvcZ4
CdAxPqfHoBmd23u9vewfchjzBQRZ2ULYbCvTWVQelrmlIv56W8ZVjPXHnP6Rwc5Lk0RtBgCTADdZ
dETpWewxA2hc2hLgb/8e14qRxZiuWvpgsBigT/TS20sDedyao/Wn+RkFdS44ybbL/FCNsVrallPY
d1CtcfrQRo9dLKMtJ/7aeZkXfu/cxr8jVuyAlJL3YFgusht2rDIX3RANtJLwKkOnvPRD/410h90e
50e5sjPgRNVfsn/dLc+s7OKY1k416ZHENRDdqXliJ77htrXKeZVyjJHt9iOBH6kRWQJIQPfR6klt
D7Tg5dC3bwdFWqrEICq9yp0oDQhSgygQ7SmRvpG5/iqV6qthlE5HlEPfqnfN2EWgLS3w5Oteh0k2
bx+H6wa1ZSVXH8Dcs1Ia+7Fah3g5p3/I6shpQUcZY0sYgVdSvxMH+Gj3Ss0xmc3VVRRDkpeMGcA6
P29gMJSaOGVY3VR1wvFHbjh99MJRbdMqVzIY1VDZEYNBhAwQ/d21e2nXH9G0Yxue4iYY8f+r0H8l
jnHmEZjRMzA6ItozkDZxVd4c43+xlY81Y9xwKYwkGHQIWJiSqtlMDsr9wh2dz2Z8EJ45q7d4i6sz
vVKHccbgMinbLEP8H7y09jLLENr6M/Eme/Qi918Pxi5WiIk/XaEqct5sdiVT8lyaRgRJ4gSmKZFY
ZFR4mfVN9/ghg23zbqo6LRsf2b8F94ygDVvG077fdQjGMJdtFXZpCXuea9yMkCiVQfatSMCLYowi
UcSwDlMohiqJA3ohtxR4DFrben2IYMxCrf1GGP4EmCl5k/ppLwm9J4iRGxrynmMUm8cWDdDI9oJb
Bn//fGxDqguBNog4tn9eNJkH8m2zP1JkRZYYswXv48ybCOHJZI5xVmtVTlrIDOcnX/BEcpp4ODOb
QcFKLWaXdF/u/KiHiFL5JdHMnMbcSsEw0T5iWo7jcbct4mMJme3yYwmkXRhJtn25MGvtq1B4tzeJ
t17MwW2MBk13/owwAG2/Od0N+MciD+3bUq6TtsuRhfM2MCJjYP6UMQVj0OK0zPB0R5n5slBRLLM6
kecDzh7Y7DtAk4Hgmz5U+2y/ULJT4AXbvFrmpqqrb2BMo1Yb6kc5TleivWXC41zeN/rDbT23ve5K
BmMbRlP2U+5DTzSIBbtuGQK8oAO0NhcwaV7GYPs6XkljrCPJx1DMFmk+qXUnU7XUokaDIhkeH2ob
eUC93hl1epEr5WuqT/Y0+U6tITFZTtJLQslF0CNe2mRzlREkiKIiSbismRWoxqmcKw2r3IS+k6jR
PovLXTunHOfCE8OoPuezLA8dxMjpi5F5vmATLvHxpq9cqcKcjWGoUxl4YIvRlicg6FnRITgvNIAC
cqzCZBFLNqfvOP23jYijGkuanuW9JgnCYkP+e5g9kKkzKx5/3fbj/0M3tno7lJLRlhqEiA/G3Wij
DOhllrJvf0/2kgniXdn/RR7mRFTMnuuYz/p8FzTlFINiEw9z8WF2u/ccYaNg/dAo+tZADMzFLd1e
ww9xzFlP61xJ2hziFMmLu18GRph4EeOma9YMTHAC1UQTNUYjAGaL00wSEUgRtdmXXqk93baD/7Jm
HxIYJYw0EcYmikVbwnDjfKrwUAImhUkmswYwNT+1v+29VioxZ1cL4yysCwhMhOFhQiejJdL0EQjg
7jzVdhvMqeln6UGZ20ufSXt5kHgXxfa+fajMHOspFos46bGosfqolLkJPKE5f7+9rjwZzLEGbLxR
Dw20zLSjMJzqZEf759siOLbBNjVKbaxEXQgRcvkz8Q8Vj6hx8/dxkepo9BGBt8lsVJc2XVaAicaO
6Xvgf+HStCzLfBXOr36f2QapS6Ru9vH9wIzeDWXzXZ7SsxjVqTUHNfAW09gakqThOL7rkYIlSjCQ
jESvJiYH2FJiUsjxHGap+Gf8W1fMApnp1smeVXf8Fdg8WLdNO1hJYzIgCmgRSJVCWiKVdu535kRe
xInXa33df8ootTw8V9mHXiFpRCuIiQFyhkEJX3cKrz0pKBRG5+IU7jCpehS8KcLEcsMZttm0k5WK
y5+vZFex3LT9CNlR8DZnx0TnPJO2fh8gFgQ5AY3Sq4ZQMvkA75CWJSw9QThVHaebj/P7VwC2YVB1
U4/fr7Vflfg2oH51+6BuhlArDVhamBmE4DIhGSQsUyziXW63NXCBEwsd1VbQe4jb0kvEBXDYNPW1
XMb4JtoUEskgt3HGyIx2/uSFrmYtMPbt7Ak27wLeMva1PMYKqZxUvhJBXhfcFZIbZKec12nNE8EY
W9/16LpoIGIcDTQB1HZjTKY+9A5nyxZgBNY5kaXxEfOmOgDFGOdXqqVU6WAzAJfOox7foQtErkNz
Ju9+96aJSGSKmUlTwnmJbblERLPo6UAnt4F0+eejRIaalrKG11ELpBo18Yz5QSWnRn+fZy/Meeyw
m2v5IY1NP8gjEnmaBGm4bun4otRvvs6dv15sjF1IFBMAc0WA3IzuEUalrq8pTZHNi/eSC/gdwM6W
x/8h0xZfeXgbW0cZ7bIosKNlFtPCi8YrV9QJGHUSYuSb0+iU0l3RvnHMYrHgK21WAphoaURGGSko
CBCag5C/BXCxmnzyxbMeloAWOiZk36e7yM/NglaY2Cw9zgdsLidaYEASgX5gjaW/azCKlviNjCLk
3eDIznz0XeotbFYL/R0vVbTpuNB8+Y80Zj1r8HnIoQRp3SF7V14kcxkyVFor2wuHepnAu+cLVcjW
LqJvj1LkPyRVZFM6pG2UdhomvKGb5CWalL0qgx/ZV0+DkYhmYCyEjFXpdsh9kwJ9QGL/ONb1MQUA
eQ7oZszjOyrKHGYylcg4zOZcAc3C6H5OPRgFajCfGGC6aeIvqTS44YSet6B96WhuZ+N0lI3uXRiH
sywmTjhE38Q2cSp1elQGd5YaV53K13L2vUSukZ4GobKUOEByOxRE3I2ZYEnh6PZSecQIgSmomSOn
7WsgB69TSL+1qehIAnDFh8qjGMqn/ehgUts2aHDSUnLwpUo0Mdvu+E2Nt+b0Xek1s66+SUPypRjq
h1nqngpZG6wgABuJghb3UqeeP6ApiiqXLEptQC3fVSp69yhNLEMe8DkAdia+pYFGq4/ewAv2PSxl
s5fCCymyQ6kSF9zDtpC0XlnOTqj1u7CbL8mgXJS6s5T6a94Uz11U7wYi7se+vghC8iig6m2MX4gy
WT7VT2OCypsk2oOI8E3pz0odn3pEOorqm36o20Am9fwiuRRi5QT9z1mcTAnxCXixgTSRYHAVo4h+
FVoaAPnj7GsxK56oDK85Wn4BjXac0+o05+pOTYGCkauWMH1pw+SHVt5XNHTQIGVG5GdmyEdtQjlZ
EE9aHH+po8KF1TwXemCXVbE3qnwBnzXHWNg1YrIzphJMOJ3/kCiq7Tflva4VD0b7RGiN6qW4i+rg
VctB9NwPh0GcHrWx2IVFj1WqL3iRYLDv3teF1ozU5iKJJwRAXjXMZjAkpg+Uct2ndlFXVqXgX4he
fFFA6+JPIUIkcmjydJ+MxltVYLp0rI/L78ZG5yXiMxrf7aKo7SB4HtXS1YvpoEsh2mkSszeeSV1b
7ZAAZX+0iwjAk8Hgxt20B4AvEB/QWDv3sR2EhgmIMyBP2Aam/Ea4IJD/guulshXZMKNIPmR16xZT
vFfrzkkk9ZuGacS26Q9dERyJAnoiw9gJxDdVtXKD8XlAM53WYq5YbS2KSUvEaPYywiFIo9M12qH0
88gMi2qX+QtjMiJQqfkVhLUlNZpZJcV9UeE7h/xe88t9jYMUDMohmZUDIq09nh53kT46RNORzMFU
YgoTlMOTrudno+48Eb+BztcYQ3YSVfZiOZ0UGmL6hwLMvitdUB89lXg/TO18yiTqTWWJ/sPS7AXf
khLwdTYYKetPcVPcG+r8U07kvZL4XqqA/2+idhLHdtO2Pf4bYAki02NM6MXqu++5UZqBQjGd+ZUE
+c5PRK+uykMNjGLBVw5RNFmSP50GHfQOWmrLAgxTPvdJYHYFdTXa7eYQn9yPj2UR3s+GDpAinGrt
pUuJZlL8L8KAR47vtxa4EzJYzlOtxl4j/JAm3861KrAC0LPnYmlnQ3AMA7yGjflpbJULevL2OBzm
mIcWwLNMLdR+YdDUMbLURZ/m93GkViUYVifGToAmOydRuktYCMeoK79Wau5ir+6allhiHHuq0FpJ
o96XdLDL/nuudMfJQKDjF25KGtPQC6/TiYM03BFx+PdM+T7g+zU6PYRq4aLBuzJzAaGYpAyeBoh8
vX3u6s5sRc3RsTZp9yv0MfKjCvUJRT1TjDV0MCA3m0hmposo8PW/kkgG3ibMVVigOPHfTLNTitVd
19ZOXySyRaRzoOoWGtrPZdfvpLo5Ay/mMRqprVAJyP2x28iyV1XvmdKYYpi90y53BgVtLVX/quq9
Q336kAwLwoV6UaZfJVGPmODYZbF69DvjtTXISTDkFFacfy2G6DKEOlC5FJdmqp1Q3VWy3CXzmxHr
Z6XHk6pR38SuBnh+Z5Uw8L4sT4P4PA+IC+buiVLf5Vz7m4GhohmGpGO65GqwRBtbuW5bZNJkr7f7
52qX7qmbHCJv6R00LPkueV6QdQOX937d7FrEeKEC8D8k1q+mP4JJ7/QKM3d4Q0xOiOGtXWiLX8Pf
I7CRUcz/5Vu6Fd3xWGI3QwBNRssxmvivxxekQg7ipsR6JnDgQ6C5ecYbht4UgdkmlI0WfpQ/ibFV
rBgUUpaRcUQRR/nux18qwskAbbbSYPbtHwHLB6wETBh8U9UROozAA1ccZHi9CNW98VVAfs2/Mw6t
FdyRfWaLRz7M52ZsvxLORG6lEQrA24JwMQGCxxxao0GtTCKcgSfeIjLxcF3IaTkQiOkWKsL+UqIB
9LbpL7/ARtzrVWQeYmGgNHowQMLcPMQok1OzDc8TL1XN04PJRSkt4LFbpUeRQ0mA6TWacW7sbivC
E8G87QLBT8ZGhCJVcj/ouzLipGGu29KRA1qtFDtt2Yrq2LeLgN4tLnTX7xSTAs8NeNv/t02XmSai
itJ+qlqcHGBLmD0VzTbmpGQ41ssSaMktEKnVARIAwKEIO7Xeqfn+9nbwRDC5ijQ20lJY7KpH0DOc
dOAH87jKt02XgnvxzyAzm2n0R7xMggTvGDmXPHlGx1yAt3aJNvOQB4vBE7U8G1e+pqmTEqOqWDDU
QMw8o2YdAVxXNmv6+jfL9qETs2x1iEEQPYBOXf0ydM2uLQOz6BXOM3frulslDdiuUeRMi2qS0YPk
y7EF2FHQ4rRHEmPwBxyjY9i7MSn/4ngCIQ59T3/Gu1XGW7eQOao9IkC9OilzbaY8Zqmt849bFOw+
yPWpmG7/vEUIDKYOiETI7WiNGZax2Q+cc7m4QtZVfkgAGsFnCRStRXQoISGWXwxjXwe7UnW0qLJo
OHG88vKxt0QxLgAh+KB0BkSBM2SfHIDk7IY7mUuTxdOIMWvRT9UarNPQiIamnHyv85+h8FQCIVaV
rNuGfc2BCPe5Xj3GspVWiVRl+FOIlVwKUDtpj7c8YN+WPiPBqt7Ci+wGVv9N3PHypteYB4xsxvga
pQ4qAGAsQVYtmzoGl6wQYR2Cu1Nnn+p3ivRObvHgergqM0ECmZuumguoXDk+YD7GY3TR3OggWIE3
Wr0T7hI3eAIl2f+mDHj7OCA1+NlYoyXUnfzlOCAnnn6NDonXoxVVN/t3YEmZArczY7PwuN7gxdhW
PjLE+5XIIbSdDsTNgLPemq0juzHKnLzGu83Yby2LiScaIcILbDkfC9sGaA9kpzz1+xEhYHHWLHJo
D70jeM19/TDs6zNvYzfdJxGRQZNRMr6ChQTm7wjMWh1dvlXhZeloDlX+M8CIaVFnIL5BV5k+8aab
NvdzJZPZT6KBWA3w4WhYKp/BNgOdhzYzu3QXBIeqftCrb4b+VGEmb+5tCZeGEf7kHOBNZ4G8ryFJ
YCC/QqU0kt7P5ALNiC2YYVVMqgmW7wJ7CX0UHQ4SpqtsaT/sBPe2XJ5Y5uxOYFRU5RxiSzk0J3D+
RL6p9b+V7jAULcdJbbrdlYrMge2ipBC6ELLive913rgjHibVuG53s3CER+Y/S8lsppC3klYGkKOm
tvHWmKmt7+VnPMUUN3OF0uRVCbaCMYUsk3GYi5NRcvl8NGUNUwc+gf9L2veotET5tWs58d720n2I
YK6SQRYzPGSXZg1/cnJkLCrQT+XZvQRCOhTICPJ0AccyNiPytVrMlYIiEoZ0CWRiTPcAhHsXNcDO
mnv13ijGN52MB2nSU6sp6h9DOPAaqbdP5IfGjGHOcU/SsMfLPcw7G3URryIVpzS77Wg+RDD2mBqj
78tLH1bbP4no7ffDewDSmk3xpaFOWny5fdI2FVp4S1D6QM6SBXUsYfkaoKvw7hC+KtIl4jGMcn6f
BW9Emhuwz8tIKLBxjnoYeGWXerdV2HQWHyqwsI06ijdxDq5vuy6LxAIt2q8sTw8duutHQHp1ucCr
8S0n9SpQWwlkzL5U4jZEBQ79lkXoRSWyeAOyZdnghNHMgbXgLR9j7SqyCwWAUZZZmf5bX7Q7sa5e
bi/f9olaqcPYtBHOxoSxBdyrmCsE4jB65QaQpvIjz21lFAlhCNpfrlAT2ww8ohne67agVPuuQ7J6
lB84ymx6PeBT/EcGEyTUYj5NKCSJ9lwlx0hPXguZWPOAqgMqSLM8X+KhOVeF/iMYVWTdRysvkNlO
SWWNgGoCDtXfvB9g4ITijC2z7Z+9sCJHBYqqLcr3emYJ6V0EPtj8ELePlcRrOd6+YVaymBumirrJ
r+VuaYlYBpHQm7tT7pe0GDpzz8ojZ6W3qvnL0f2PZsuxXIV+YIisdSOAZhV5rtHxpYr7bLyU5S41
rEnAgpMcfNA8oIDNww6AgGUp0Wx/DRE4iS0QutGgJdR7WJMzaP4LRQEmDOg3wCGbt7XcPOorcczZ
0MAW70tahU4+JUH2erRpAbyRb6OYubcFbZ4NYNwBcG5Bv2LbOqmYkDEMYbe68NTLu+FvBuJQ+Pzn
9xmfFWcaiJEnKOL7PmqcSGrnd6WgmzKmWJRv/zddGKc1SxoqICrOuSTTnSyVHlAdOcu1vS8o1S9d
Zxi7WCKTlfH5QasrudijlaSM7Kz5UsbPVVPZev3vQYGXZyQA5/6/pD/ecyWp1YomoRokod/H1lxU
sG31p+SNTm0uw72+03+9vXqbHmwlkI3bkg6omyD8QJHkWRFiM0wvZcXZoe13myqhAghoYYBuMIdX
9nsaN9O4NOw178v88Pw4uKOzIE8Qnl/aVGgli3XJqqRNWgNZunhuwgNIfFSV42WvcYGWXVrJYOwh
rY1WVIwJBXMrfJbc0OqRZqBu6qYSCgPCt8Dpzeg0WtOp9WogSqLPgtvYsZj1VVjw8Q1s72ia+mOk
jNBzyuPvktJ9iUnqSkGzCzTx3E1gIiPtTk9iS8xBNgSMGb9r7IzQ77ftZ7vBZPUdjAGJeij6w4Dv
WCy2cRYiis7r0Q2KVAAYrazszrC5t8HiP66VV3RJAZINIMKZey4XhCbpDfgvlLR+a+68S6zgVJ0W
WPDyzMvtbF4C6oewxTuszuQsYPBFWhxMitJil5hFElnlfCb4RznjcXxvxuMrYcxRGWapHBoKzWj6
rUYLRkVeaeYR+W2uvgRcOPBlc26tI3NYjEAwIupDWg8SiAoAuG7wK6/x2M4f5V3J43vePprA3wTK
qQHQb8ZTS6TK8XSDr6misyIU6G44I/FscQxycwU1oH8gQ0swT8YYpI76idEV6C8E0HkIMNr5HuX+
2tSj4WkW5V3ji7ZRRY+CHz1Vs3rxjdGFyz/Ukvi7yaW9qCZ7wwjdwR+BQ0R+c75uM45ZfR1zMxpl
m1QzybEG4nDKAEaVRTPYLwzJ0arke6HIp04tvsGHHeq++IuajALkGhn5cQ2Aj4zbSsRsEosIu13F
+wA80e18p/JqpptXpaaj8QtRxdLv+/mw5JowxCp6LdCKAPCvzt8l+WD7Ym5TkYdNt2lOOmJvHE1E
GiyGpyYKQLuqsJSG2F1INrt1LjlZqz7c3rLNWEmnCoh2QD4jsaA/E1pyFLnFqsUU4+5yYVcNt1d1
05mjn10FMhZaH9l6HI7hAPeM6LZxyj34fIAqBBi5Q+so7v8kvf5GpQ9xjBFmBboo1Bbi9BxtanuJ
V8bY3pmP32cOuhIUbUAmeExRJfsi0syIdt4sjLvbamw6ZtRiFogpFQbH2HM1yqWoF4jOs8yJtCdR
qkxRfknqwwAenduiNo3gQxTbAytGxdhOFKLyFpSeVPMytbZvi9ic41FWMhjHJWW9hk45yAhDu96T
nV6acYjBBsXtzxjIs5vXv4FjWktk7KA25iZEPyTMbryLs4c2v5c6Dmzr9sIt/Rl4Q6Gdl/EHlZxg
PKXES2BsHlrdTaOn26vG+33mBqt1NRWLCaczV/cSPY7Gy+3f37axj+9nbKwd6kzRlpeMpAlWjVbU
0ah/tYHhKj44+KqRPN6Wt3l0kE5AfAnyVZXtf6a11swG/LQd1qha9Sra9/KjUEwcY9t00ysxy5+v
YpqiJGUu5CLEyLkVG6UdF8e6vxPViCNoOz5cSWIMgKCoUALIA0/Bc3ZZuHE79JL99ENTNyVrqdxo
98JJN3hRwKZHXYll7EJW45D2PRRUHiR39k28pNzKDp6L3lyIKSfwJt7eON6KMobid7QdxBECl+6y
HEDng2AWemR132/L2Tb4fwyEbfn3JSUtmm6G756fu+mV5BwD3M7rfKwcYdyQOElE8TMoAuqAJbHT
YDpZ+zZboyPbfJAGjr0T1gX5auKXHcyDxq7UXAzVTXgX+PYR/lgx5jYyDDS4SCJWLALaMTJWLtHL
oz4nXiP1z2Ll7/9vG7Rs4OpoZXFU0FDDCcZMRoe2zIwTxW1nUFcbtCzpSsDYgP1Ub7BB1JysaCft
1P0yD5T8e2aC5Zm7EsQ6iZimo6pCUDDvcrEx264xi/kSVppze8l4ToIwTkIr5To2FieBluBdbldn
9Wf0xXfbY49KK0rnLlrfRB57IefEEsZFlGU5yX4Eu5CrwYtl7VSp2iH0yR4N0H+X2FmtJeMehiAi
g0FhFfI3gCv+QIXCSc4FRYMAkor72srPMqeeu6UewH9UCeMXaPxkwYurMAJHaIvdA0wQ5qvQqR+L
lliPZtpw7nh5y9lScUGIQ2HHuAL7rFUihgrYuZHfAaiLVSM9exg8ILc+oEc/suKXZbxFRfgCwi7y
rQNUZnHnO/Lf4P+sP4PxJe0wNoOcYkMT5Tn3Z7z9DnPGIx/e8r9rIYw3KZQwlMQJG0nSLwqNzY5y
smXb+/axmIz/MED+XfQVFjMXfHNCd/SknwtAs8V/NT22VoVxJIB+IHqSQZI4OplwwVwSAJLt20d7
y7+vZTA+xB8Toy6NRRujfg7AOx426iM4L63bYrZ3BS9BGaQ3wLhnjpevR4S2CnZFG9E3OUuuWE08
J7Vp5ahbYppQA5YyC7vTGFKRLkCVtv6tUs0FpEZ4NKzxUC+QgaXFH7TftAQCdGJdARaCwXrFLAwn
qUiglF/9IHJrBuNR9R/CnvOM2ly7lRjGD0qqYBRTBDFDdoj0fT5wfn/r/gUCsKGJxEBljy2ihCBg
UiWKQlEwtl+aon0QSYARj2i+x5jInaA2f1HFpICs10EbCItgE0BNVAEya0IKwlBiN0HXuRxTjkqb
S7YSwXgaUZUGmi8D07L6VpDKNGJeGvuargyX71oLxs9gQEyYDAUiEJMDDmmUEkzihJgVJKDHzhUU
3UJdsOdQqyyZ5okZBwnmPeCAKdqwjLm0kkrEUIzY7DG5hjwi6IQsY+ipmZbRRQcApjkG9V1aiJjR
n6pT03wltPlNlPCu0apz6IeQAgabSQvebx/VTY+gLWx2CCQxC8Hc9aPaxGOiljhG1X2Je2K+6MPP
2yI2LW4lgrHo3ijlPk0hQixaG9GeLfaRm8XLJE/32GsBpx6wOWFBwSAGnl4RqTU2fSM20sJOBYsL
MO+zF0z0iP3SnMae7OWCl6yl+S+weTzjXLGMFQbT2IZiBLHkST7IDqabBSuUnBZPK3T5oOUPZB8W
ajrZ99vL+0cfNm281pexTSmcFFr3MS7al9lFPQeYN41VeL6dHuV78U4C4bTiou780BxR/nvjNcdt
nr7Vci9/vgqAy6Gven+GeKr8UNVTr3H68DctdHW6md/v1DykIFmH3xWmYw9qcH1SLZl0X28v46Ya
sBhZlnEaAFX9WQ250H0tiEKkSsUfaXwmkXf79zdfcqAV+I8AFhZBE7Os6sGfYWMkEstppskJk8JW
jl6w6kkbTmqISa7AzCgQDXil7OWIXZnISjbzihx9kkV6BuUSVTjIYX/QBnCRY6Q3qAanVtIz4py/
2baVSOY41HNHUY2CurUsY/Jv+imX+m4Ymt+cZd30LurCZo1jLaGe+Hnf8PrqYnmGnCmbD2rXuVGa
OCMKz0UFCha8J6kQngwlfKjRKNDQ5KAZmdNp5ZNC33Nf+97K4xcqzm+3P2vTaFdfxfg8uP5xJjUO
RVjXByEqcQkMoJSTd7fFLEZ5va8fyjNGW2pA2kgkiEn3wS5By2+yV93a47XfctaYnYTBLH4VTxLW
WK59ZKmle4SQjqZHdkQwchiRkNMGt/moBjLJfzaVdeFpg2LGAMICW7ur94iDzguwR7dPD7wi2Pap
/xDEWGkk5H5ESmiWDaBmTE+0e7i9Q//l2H9IYLxzA0oYpMahytK5PDnooz20xwgPadkuv/A2ajNr
vV441lnSOPOLCtKWnl3MzAMgzFuw70u0TJvTUdjzyrHbnmXh+AWyAPoxloOw8v7/j7Tr2q1bV6Jf
JEC9vKru6l7zIsTxsXrv+vq76HNvtkIrIm7yZsDAHg05HA6nrJWCY2T0g4IHW8ETp9+VMcZkT0p4
HYTfa763thdz/VRdhFHPF7Vo1ZrXUWOSu+9j25h66IgS4/m8bnuLcIXasLbo2piLkWPWosciCsxB
uu/lF65/4LQSs7lPlXA7qAyDXzXDhUxq28Qk+29ePg2Cs44CSp6UT9trxxJBbZQOBEy1GRCFzVxw
jGfNSfwf2xJ+EwFdYklqe+YIOMCBD1toHME1etM/CKBfkO5GWHu40/FkQkcAx4Tl+aKZAOQpUMbi
LYhqHazjVxMUjL4PMJ4ugrcnvZHy6trHcP22al8M71cRdMHJ6CLJH0tdtMf4m1+egEBh+iwYSoYa
BnVHc8Wcl8UMGVFxM0weHubbOnz1DZQSlK8Tssov/BDrJN42k1nuO8zhANbiUb9XPrN6LN/69SRR
AqmTJJaxXxo9NCIkrtFR2AXe5KqoobIQs1jbQ5Z24YR4rlONtoZmZbPL26uwcX2WW2CJoI5PlNSq
kFeGiNZz43EQhusJiEJksn57k1hiqCOka0kaGhI06Qx4nX3cnBSVlbEmy/5L0EBtCxUxJc3cA+4F
MsgxRXnbjRuLoNbLiBxSb9olz9s6kW/ekkfFQmDTazQlgbwsfu7qyBwByJGp+zZiKMY6QJQfKOK2
reQccmoVRODf5pZxM3yJgn5ZN/AD/2plnZx1fIcCrl2q7bFJiqMw65jXbTvTF6L3OtbM7XX76k8p
gZRHiKSgBhoNBHaTpT3wnupFu3lXPk/v3WCKDzUmngAaBMZzhqfYXkhgFf6qaKIG6Zhh7BKw+1dS
fJ+UjNvuawcipRjlGMa4Kvooh4CsPWk6wEfywAT7y9Qodjw8cfwhB+ZTelsMrDFLlmaUo5iCPir5
nIMf9z0tfIgL1njA9vnV6ZbvRKhavjCIrQdu1xTmpHoB98KwC5YWlJNAg/SkNxOWjz/4B0R4Z92u
XhQwpvE7MMnd5BaLi2HV8nUkU9ANDfpcusGPnyN15DhQz4eGYSm5YE18dsjVCFPkNZBnMo+hIDHs
Lx5jIY9ScJSqiRc5bNNgEfbvCLgcMli/wel1qP7fZyoxxYUoovri6lCyhNfCEjT3SXmFimeY7DWe
IYK1epT/a2Y/H7kQbPOg2trVSQWgJ95qZ+0+qyqXH1gtd6smuNCIcoN1mIExrIdGg3GTS6aGOj8r
Dv/6qPl11ehchoB+BbkcA8lW/HA/G+I7+jHcplYsWc6sBi10nQAyjVlLX0D9/Sb2dW/F8bjfNpPV
e+WiKI0CiRBZUAcJioIX6yoXfkiZv0tVxfX14E9u5YUkyiHGnFCmFWqGdpyd6/xpQkYPfZnb2qwe
6oUMyidmbSQij4YzNjRunt/oMiMtyjALhXJ9ghwnda7i96PxkZOPserGwW5bhfUIc6ED+YbFYRKU
SPBrA+s0/yB92EBnOeon1Sz28Y6kXFlYOiwDoNxEWfRFKRYQJ2v3c3UblA8tRgFyd1sr1sZQHiLL
khLzSli4VN/z6V3AMdzD+u+joRF+m3AnUhtfGJovhBq0GNJDkJ9ihVF5/jo7/XlYLwLonY/kOsvH
BP4HbcW5PR/7XekAyfagXEleuEPQZwEFFv3/ocPdsLLD62Z3EU6ZBOhctSxR4fx0qd+hQH4dqeD2
DFk4jsSHfr0xLmIoU+j9xvCDCDqWcX0riuOx5hMLdPOHceIcRSk81D6cP7GLi0jKLtqpH+umhMiq
vor7yOSLytqWsB4A6hcR1M2R1AUw/SqI4DFhnwB7WPzM7Je75kW85l0RFDfg4hhYQczXBhDKYqgr
pOD5IMozspovQD4Br2H/rD32xxhwinZ8JTnTDoMiuMS21SW/urGHdJZRjuJAm1E6Rt+CesjdzGvc
Cim/7s+81M9VpZOLeChq/NDDJFs738tW4mQgtZDt0eK8zAWqM6MAuu6lLuKoywMYzH5rcBCnyfs6
v86B+VXVr3zLeP0wDtpnV8jC9+ZNUirthD1T+7dhDu8BZW5lQ8VQZj10v5ikSDmTEm+5ZiAHjQyY
kEKTjxKT6KIN15UZjoulEeU6qmhqAgxgSfZUv7XlTkL3CvjNt22OZeoi5TjGvm7FvIAQkMjuBFN4
zt3oWwmoJwBJW8ELwB5vijeGTLLjW4ZOew6piKZOgaGnp+BOcSsrcNT31lHd5p7N3MZaRcqHKF02
lVMHBVFHHsZDEXxP9Ne/VIjyFzInpej5gAySdcZS2sZVfWzcziZ9cP7/3Vj0q3eiey4TQwDBDrGL
ErBCteop6msm/NhWiXFo6bZLRVClQZEgQxFPxnwKUnBxATHWYFEnMHwe3XApxFIjTySGxQzIZwFn
cMmQASsVxzACiYox9Krt67xIQb8uqFaDvDygOd0madztVVvP+F28g0R5B0loRX0WoY6CZtV+Hx3q
3YRxcv7IUojlh2huImSZdRQkoJEEIhR0/xzB8Ghm+/DI7yrGhcGyBcpFJJU8qZjYljAhdQqHq1jt
LL8/iCjhbq8eyxYot5DlXaeKCWwuAPbfKFsdGHebbj/Lt2p8iyeO/Ec5zcVuUa4h4qQsLEls1vM3
U4cRl+pYyoxribV4lGvgxtmI5xn7pFTAfDILv7B01GNT3dtePIaF0/w7vjBN4CCBLnF4BEhq4e8F
42NbBGN/6DFtre4rnhOwP1maOcB5cuOYP1QamM57zibkrWFsfJemNGHYxW+eVT8jCJncJ4urnR+C
JPPJ1d4diIPN7eiWf21xQ/mmvgMaJeNBwtgymXYWKSFoVbFl/tC/+FrlyA2Ip+LiAOzqP7IOULhr
mH/jvzSHxYCO5nINeQQU6PdJ9V2rYsFs29Yd547x/v2Nx7jIolZx9Pt26khqfZKApVulXi6Hjgbc
E2DgmVlvFE4lVq5Qt7MJ7g9P7jhGfLu+jwY4hwFWR0bLKO84grVPm0OF1EOmDxmEIr2Zmphv9Ehd
LGDWxb6SmJCLciGPCqAEAdjjGq/+m+hvb3J3bE1+QAuwdkty/b4DAkGvtSKXe2cNRK8ex4VoymcK
5RjmZQ9V0RhkRvWjxnW2oD9tH0iWEMphAmBXBLS7DCHVXlO8XDgkhrst4jeZrovVUIdBTQI9HEqk
IgunA2AvuuGBJDff4Q2L8QudEfEKvwlHL+IoE5GMtIsHHskGDG9NJjLI+zlvdqPxYxbq1yTTgEDp
B8co4u7aDBwFvnLS/PFVrStHGgDmymO4LwBaJXn5qoJ8jYHiEMwJnMOL7VGOhUPbSU4AzEdOn9G7
KJ3bEROUQqib3Gz8U0zCXprxopx6PzDRJ2Mj0jqqo5GbpTR2Zq9WTiT137s+C8xSA/GJUJ+mZrgf
FeMmRB0kFeN/eHF6Kqa2MIW2OU584mVcbhp+/l4YYOVEajAPW92sp+FojMjyV42JFlFnLtOHoCse
5DF2alTVJB/cjHx+xmiNC9aGg6EGbjUYJidrJyUv3SRoHwKtMOVEdKZgNoE0pAChv7EmXbgXVGOX
ps2rNhnPGCC+13q/d7lcfJblKDGlSNMOuazftIqWmT3pGh8H+QwGkQdxGI6ZrPf49jw0m0B0Qg24
7VHrR0eeVyekNsurvgXcfR0HJmaG8V3jYzSGpibomdmkkzV2qW/GUWeJSewJQ/8k6qWbGfIJJIOg
Z1btTppu8aj/Z9tOiV18fVJc7IY66qVU1WVvwExV4cHwX4Jiv/37675EvwigDjRXjsnUhfDUsLQf
ZAwJwGxecC7OhhPt4UOfCGMG1kB6ACv1tuzVY74QTR3zHrCGqhKTBJzqBK2t5J7UMdQjP7G1fFQk
JIdBIbU1tEMrpcuF6IMtY0dIS1s01NtKET+2NWIecyoqShOjUDsB20X6tiIkdjAyewDt5K1qJu88
oEXi81wylpEllG5i4CIhS+oESg7WSOh+CaKfb/E3Mki0XJLUyYBAfi6eGboyTJPua+hH3oi1Ebq2
dvzAPwl4HoK3wVNPRGg7mpGtMy7arx2xny/En8ZqUFe9mGNEuSTG2jiSGx0rq7DEd/GV+6aDbcAq
nd7JnfwbZ4N+89g4hh2wkM9Yx4Ue91GKXqonHUrH+9oV3oMr0QotcnVInVv9mK1wlzqRrewHtORu
rzfDlGlCG73PGlX0IbmECXMC5knrwPGT6TAOpS3gwtgWxwqraJpvEa+jCgIRVh16m3cSILI3P0QX
KCtuwXiIMRyBQfkguWxlPiGNBHlTAYLzSphfxYiVECK28cUVAPJSwyA7aut0H3CXcKmqF+QG9vqT
YOOMOMPNjP4lYLfayRtj9RjS6EIaCKO4SRwgTfP3JUa0pjslvGsVUD+koKrBzVTdz/kNF9wDi5ph
KKvn8qIoXT6LDPDo5SlEV/NB992RhR+6uluL36cOIfgAQjXL8ft96nbcR68eBRAN/eX6UeFZ3meD
OBMlZK/dp/b81tcWYVLA+faKN5UFnr8eDi6UouIzrZzTac6R4CAou7KVI3mXWfmu2Bd2/sjqrfzN
g+GnLSrUrZ5LASgcO2hnwEUj9kScJn1TAFEaoJtz2KkOkxKetWnUETP8tBDxLkKiCATtwGxOPGU2
SZsYAEp4+Ov4QA7ByOisWc8bLZaVuuKFUMgNiVzxhLhdOAk70snMn2o2+/LqI34hibrpZwXNnaPy
eTXwlnAaDp1DnFZ8LYLj5i0Gky7IXhDP7cdz4LKOO0s4de0LRZSImg/h/2b72l2yF7CkrJrb+k1/
UVKlOpX8LGnFUkQyhNsFVwL6kzxCXKnbmmHNt4TZhN/51hAwDuNXIK7P9+ZPc1WpfqUeRF7/BmqD
JR74W/kg3+oHdG8/xtdAawD89eS2BxUT/wCkRvEq97j3bXdArHPDd6uUy4niIeYF4k056W4a96lQ
g8X7hu8YYta38ec7nh45UNsuShWAA2E+Wkf/TQvUYJK0Db1tbdbP4kUMZapNqvp5UeP5HvlXffcx
+YCeZiVFiH/8umIXGZRFRrxYln2Jd3rvAmrWLTwsWbQv9jnCwemuY/bbM3Sia3x6pqITJoa8MSlM
4BDx0bc2Y7SXsWTQZtgYXAmSGkQkbWdpRW6FeftDiPK37e1Zvz9/Lh3NqVGB8AIcQtieybiKwCsm
MyIrlhrU1aaLciEFBn6faz0+OOTFzczqmGQYskhZGAZnBgRVEJE1J5F7CuM9N7S2yp01UGXJ/o3i
Mx4+LJ0ocxM1zuh9kpHCOKUjZxggmfrH1tD321uz7gd+bg1dIcJLPQzUEmLm/rkVzKYZ7CkG5xzr
ScVQh64SgfJaC7MRcpLuTtBuZx5ZhKdtVQSGmdEVIvTjgYKE6CKftevwpjHxinAl9NFfVbbyIe+6
N4nh3j7914ZToKtFUhQMAY+g3lZva3uy8pscbzbtrsB4vU1iD9LEz50AVsWISNffEpesIV0+6njg
OvUtHKuqmAGgNDirexV/gDDBVW5Y85osGyF7u0iqy7I6VBhFhu3PTtrdSMKhkG/mSmHpxPCwEvmO
pRzM71agPvs3CasBlVK3+X3ngjkTt3BqKQ/b9rJukjovy5jwVr7M4zRaDnJsRcMJi5+rUMLI8TnB
VOHfCaF0yoHAFFcxhKTSKYivuvqc5X/y1jMuelARYSpHjVBWEKFP1/3g6uWt3DLqHOsn6yKC8n65
FqMKIEIE/I8UX/c6o7jxm/D9IoDydtOQa/XYYP4hPnWgKwut5oxWE2u25qfYLC1WYwtj6+n8jgzg
2L7hoU/W/JMVD5PhxULAMuf1Y/NTJzqbI0VFHrQDfEN+Cnb8ObgFd+VBfjAHt3cK9CM1O/lu/MuF
pPM5IfhVG7ANwAfexjcEYDTw9HtS7hXtEOkb4W/lkTO9OLPtHOsZ4K9hfOfOIfIyCyRTGB0nvo/d
Xv2bV+VlUYmlLuQNQH7LuAIN3WRQRnEbKwbgYHAyvN7DM5Zxslg7SDk+IQHvreyTOaPZaaTKxKjE
ONwWXfR3ToLO1oApfQr5CXJG9b3jVDCIPlXJy7YjWu+Qu7gJGgWER+Vj8BMIIZCpBnYq1Uz/ffYM
L3fQu2N3pnRvvGcMz8E6aZTn0PtJ9/MYhyDqH7PqmAKqJcsZoTlLBuU8eLUo4nyCDbZSfRc3pK9L
uIrDjPH03rQGoEdRT8VGAv27nmEB6yFKTS3FM6aTQKjYVHd5+mN7t8TV3OT/dgvCqMg8mVPel2as
WyG3b8kEnk0DtZSOv1Ny0GCq4CnmRN5MClAJD+37qCWnbBLR+R/UjwJgkya+ugoS5U6fipeYy88z
+GrLrqysqQRpVqiaVepnZhqEZ7GKruJWL80JBMfbSmzuC3Sg3phcUE2awGFf/OksDjtZOPWD83ci
KPejioavp8T98IH0IPO8k4ez0xn/N97k53P9v14HmtBexxfzbJCxG4Mc3AqApDEDETl6gVl5J0vy
NZ68CCJLunBv/hRFCfCBSQg02uCSt/tj4IGv+9Bi3ozl3rZvXahFBScVeHjCBqBEtv+NtJE2BUoc
GAy4Inmzyp12UWH/3XZRoUriRwIB1kQ0BFKf4m7k0DMbigyz2wxWoBXlcnyQbSkzCVai4DYyrsPS
3VaC9fuUu4nGLDLaCnskJwffx/zcH7gzMjwE7DNZliUat7cZxjziA4TbZVWaoKAEaoiZ+YydIItA
G9pSCFFyYWiDyCm+NknwmbOSARwPeI+hdI8GT3eop8zSOu051aOn7ZUjK7MllLLuSW35WhohVBBR
vRudvHruGzASBgME9uasPSasUWGWSMrEjSjtIl0SoWdrPGBseFfk/r4PsjdNSU0fRXY36vPvDZey
AqO1k7xcYMrUAccFtpQKgkkJEex6CFQw7+NOLrltWX13q2nMpTTK5nmliYYshrRwP750tZlcyaih
ETj/+KNqMP2YoeuYdbez1pY6CHkFElMdoN2oKKBGigQ4Se7xzI7M1ZhvoRydo02HOk9UspStq9+S
uU70oF/PlmRlNgqTDO/BlEbdvGjI6NIw/Ny4EGwIu8rzH+T7/ElwSB/QzLCTtTtyqRt1R+pTkwSy
THTTERkFnSUHx2L8sX3uWEKoW3IcwHveTRACMpgyeqhHu0sYTmvNKQIn2UDDCO7KL0hSQzmA/INk
EqsZkxcEZsUQGX53XYuLCHqpBD1W9YCEkkivGGCKFD6mgSGDuIOvHuoig1qpPp2rIC0go8mv5gRd
O5oZT5YgPm9vyGp4t1wuyv1mcZeC6QjL1QXCi8LNZ8CmHVtJdwGm900QyhOgGs02KHclHz73mNIx
G198V2sdsFiJ48fiPhwMR+4Vh+8Tc+i0uzmRP8ZUs8QqAS5oexBL8MmmvDNLnT0XzcQ4JqyFoly5
Bm5hoebgysNmx6PRUjHH6bDbXqWvJKEwpeUqkY9YXFJGnkhDSzIbtR3ckaxA4Rl3lUdybKQ3gXR1
zt/QFBGYbHxfloKU/+66eKoy0pZXCk+C6vG1YTaqN2gP2zqyjJpy3FElleiThZhQKb2oyZ0x2XOs
+vJqtnC5kJSnjuUyA1YiMmsgbwTSSOCgWHmLeTa80A1GLn71nbmQRWeUi0ypYwnje7j48n1emMZ1
uy+vfVs2hYN2jitrdjI39f5vLsxfbYVOMPNjHTSKD7FZeTVVoLGdznHrm6qE4cqZ2WdMLoENP0Gn
mv0w0eUhh58gg4KE0HUMzA5THKQ3qOTMbRtZTWwvl5TySoYQ5oMPAmfg5fXu55DZMd+hBcLCO26f
Ot0bK73MsEo6u1ylBafKHRYzUbgHXQYEIA80CjwVGJp9FrG21pFyI/2AhE5JUvYtwPhE1JdJnNTu
qrO+r2zDk3eDXeOck6t+2A2sMbr1IPint6cTzgLPqV0QQboeFT+qFu8gKTnK8/SNrypPSAVvamvm
ZrJMh3Is2jRV/jxjbcfqzCdXSW0rwqPSuDGQMuqXMADbNP8al49/aUOUowGbNabrdYjNDRzJwWmu
OgBeNa52lUWm8qFY4k7bM2SuB4iX9aXcThrx/TwPkAlEdjTRutpz6CbeeEjQeKJdtQhL0fsEhin+
iEZFlvB1GwZOp6gbuEVorKMw1DLfaNECNQtA8MlwaZr1G45pb1WArS7hhmJn2AVv2zqvXxs/pdKZ
5SKtG8wo44WbGfft+NH6sjlgvrauDGdb0HrAdRFEhalTUwlBOpB0nlzfpYH8o+V8b1sEYwXpXLIe
xXWhkoRXoYL6oH+Np+uM9XJZbUDE7vxvm+j2v65HylrWsGDwbXgnlSj7BEdgfjsA77c6F+ffBBzb
jjenfYxrntV9v5oDWcqnIjFFkrvChwXZwJH6CHY4FJaBWlrrELaF7JrVcMLaNrLmi5AmHoWiVAjy
DpdcA2ExH/4onrgsJxUyTUkW6hMBwqnjRwGdENKH5L//nVlQDkyCF5k1kkgWxUMsoPnOvypRBP87
IZS7imoubaoMelRGse964ySp3EM1sAh/fhMZXdaLclFdgzdsXGE/4j3pOxV2Pjq4sr3ulkxoyG3X
IND5YzUb8yYglqa2kqnKk5W0iikXu6IYGYu3bWR4Xv5qZLmaGVJN4Jda/U3nn/yYkQlfbUK7HBoA
tf4qoJSkieuBaW4HHJqXusA16gg0v6nJtxhKmLVTw6tvAZh5Kj392DaM37zP/7djAk8FQ52utBkX
E+U++woTh7vLd3jjOOQuyZ63pW27QMRgvyqqD1rHCRwR1l+J5beo3Rc1iyybnJevMdBFIcolpJj4
CDiSFJVAwRwAmKjiXVl506r3tBzsbX1Ysij30BilrAYdzF3DsBEmrMw5vufQyjSfIxaVKmvpKDch
5Pkc1BlE1XyIxENvF5FitVnnbGvEcOCwyl+3CIS2fdqkkNM4vtdY+XVs18fSET7QOofOz5Y1Y8E0
QMplIIoKu06D8df2TEDhbN/2T53LebGDg8B6TjHO8udRXFwYSTH5DV/COvTHzjEIev/RB3QHUokZ
AGzDg7KPGCEMSyLlPYI81nKhwILO+nVXPobZbnvHyPps2Pvn+i41UsGYEldou086/qZIErdoxsQM
pPZYzdNekTg3ro0XXJKP23J/84z6edA+LWkhmDf4gEP+SvwcuSa14/GZNM7IpuYVLrdvH/+kLXHh
Jj8/aCHQmDWxS4hpBsK1IUWWrJ0VsWI4e8Y5+0wNL4S0Gj+qnQSt4uSbTzjefogszFXGzfX55F+I
EDiuTIMOIgYeuWRjNsvEuB75xuJyVkGPZRyU14jbuQgk4qBS7Z96BG2wcS+C+iVqd1z+OlYuhnsZ
68cIAYTPAZWFdv0YJqlMHgokjZ0d9L1yqwN/lRBjME8zcUZbtk/5Dq5OBx4zdqhXeqTPJcHATfAN
5Rans7UDd/YR6xL4J2PHaldnWAndTdpGshYkgB+zxfak14DktJngbQy/8RnpL9aRy4a5HYjfGHKv
nO4C/m77/K4nC9AzTfgmFXDnUrYBXKJh4jUIQB3AG0+5KzuVB5RoRADAib8lrGyAA2gxp5ugeMka
MVhdwYV06p5pmq7PlQwd6WlziIZ903pi5G5ruGr8CxGUdTTAFJwH8jgglpi77Y5AXNQeExGCdCp8
scKLHLqgIiUC35cE1pQ/EBou3W4x1kZC3j9ygAtB9FWi6m3O51izqPgn0U99idEI5gCZuKqNIoow
AAP3LrVqU94aERCbSQgPBHRAFCE3ZvomimB2wHwvrho56hj/FUZnN6VkQLNEgMvfyEsHJI5ebPhP
21bAEkEtWtwrk9EWyPYNyQ8xdEoW4P5X1iuSKl3oQBZ0cVAbVQ2HfICAwgGuU28SqKwIKWGC5KM4
0o5k18nfw4m0qVW7/MDZLJoFlpJUFB9htDgXcqyjlt5yijsyOylW76yFkuQDFkpieBOMVzWU7F1j
l5/a/eBVlv8qBWYbW5JHXvd8a4q7hMXotNoTvFxe4kgWkjGPpg0ieaBI19NTibNMZoA5SwMjKpg5
4KiQAAfHibLfNhuWwuT/C7FGb0RCCygFwh5kTsMjr95kXeyIMuPx93mevnqPyxGg3HAqZ9qIthES
RiH+jUxgGB79g+gpL6IFttw3zkqP0iF3Qic/X4FUBdlbwRNd8ZR+C9zaDhmVR5belF9WamnGsDo+
R50UJ09vs0R0eXRdx2/b67vu/y9qU24mG1NUosChY6fxa64ETppcEcS8bSGr8cHFamlsFl0QBrki
0X5VFG9AHTCLJnKLtD/0muTyo/5P3rMSiQy9aKyWtmwMkQuhVyZIz7MWuP6QPWV1yygYMg48jcxS
Bb6ilSXZpvxDV/fZ4G2vHOvYfcFiUQBWLBKk5HivuIM3PuOod6/yfrQGG9m9nfQafIQHY8/KILLW
j3I0hRgCKl7CuVPib0G4z0rdKjrW9CZLCPn/4nCXWSqkAekLU4MXXulvfO09Flk+kyWE8iBJLwyJ
QbYoL28LwyqKh45lBeuv9YWBU84DuDK9EpK+xu6QfRctyRbQMSybCR7r8MiczYraWGZHeYdhTvJZ
IMD6jY5rrcxOALBjxKUsEZRjqHJkpAzSb8Z13iS8+y1rhoAhgJ58ToI0EQxSU2jEvaG9+qlhbp8d
xsbT880yODzAqYZNibq7MDuL0geTFOAT+Hrj1lDooGPK+pEQINqBEcVW2QQ7DGW8K6NhdlH1AXJg
c9CTD95vzpFRmGjAuQ1LVFP95I50kTplrt53OfAfJu0sjtwRz8NJqSpT7tXImoqwtzoNAJhC446i
zpt5ML92qaGgsieZCVpr0B51F5aZXabv2hB8jxqAcxqgHFM4b+S690YvQFOX9idR8e/nujm0LXcI
KpTKmw6wBz5zdp7Y+ZflEIE5pGq6hqcMdaC5votzXuyANHvdv7Qg7gH5ssU94tRZidUeCMRh4qqB
ySJX/XyFbQmmDvnch6kQyBDcusGVfhjOvi3cAVfemXdCjIsa2FxHDPTaIRpOU4ezx4FhbOu9agvV
KRdQ9FMwtGKLo3+dA0kyv1cCU7pq7PAq3MUH3xFu2NCO6xnrhVDKDzSKInYtWe+4y2zJkFzfuC1D
5ODVa7G7qbuHQD90MqudaP1SWoilfIMxzmNVltBVxnhEsJPg7GIwyx6Cc/hBhsST++JNw3NfZcEj
keO0sc061azu84IAmhTom+6NF9VKbc7Jd/kH6PXcgSDhbjuQTzyuLXHUm6XotClRU4iTQbyA10Ri
KqcUNMjjQcPUf3NWXwHnY4P6aCe+ybvJlDMTzLDFM6ul+ZNmfutDKDdTtGUCZniiN0L+FBB3pr/X
7lLgqCQYTMnO7THFaB5okY4Cegoi27+bgCvSZCZrgH0V1wTNj/874Tr1wpFihcs6mWy9NzxJNiDM
dFc7p0fN40+JTRpvwjPS06+p1zF2Y/W+WEgm/18GC00NjiQOkjste816NMBozGno1ah7IYPyX+mY
zmUdfNoXno+EPOuf6abTnB7RFtL84EapnqUHdbK3DY0llvJeAx9LfdNBbNSUdteNYOZD/l2snTRv
nG1R65eiDp5wXQAzNF2YBkFlGGbougPY+I2RH5LRzVn90KvaCBcR9EaB5LTlSO1baINdPSTP8EtF
29tNzd1tK8OSRG1XX0+l35BiTKl/F4VdPmOybspMPWFlo1eRDZBD/bls1A4ZzZCLeg2dCCFFcUcy
CyGq+eOxN8eDelL3g6u6rRfZ1VG7UZ348Y96lxYfQF0vnZ8EdUNKdpz6OPN3YnmrBYyn9nr75kIG
dZvoupHIKTpcMa4oh1Z8Izr6mQcKiOHqZ2APOPF9du7c0WmtAe9jL71KkGX50T/Ju9wiSErbm7te
2Fh8DnXLRLOU8qVIglzg7gXHyuMVdNhIBwmt5p1ZONorayR43bv9FCnSxWxgNuUhZ2AFlGtSN8+v
69asbv8FNSod6aoHRHjr5eGBu2H5+PWE/UI2ddlMTZoCHAHqBnpgCeFRCQczR4tIdMe/dsP9DM5T
/lYtGFgJ20cI3M+/elW1VzW/JpxgURmbIa5QZFBtTTNMRf9nez9XY8OFftTNMc9VbxgkkS4CaVu3
+wAQE82tMpWm7jNMh1jGl+tyIYr2QEXbFrGCpfy39tHushMJwljNWORntsRQ7idK+0bXCSWYqhzF
+JgZu+0VW4+zFnpQXmcQh5ofiLMmReDcDRwD2bZxJ1yh/cquUNxT9gYQw1nDAqt6XW5BldqpTiq7
dJJwHYEkKQjAXywUf5I2WUigNmiaJtHHDAvuclHd91y8r8bU3V484qy+bM5CBLU5MccXfJFBRKgB
QdmKOMXGrGEb/qP6TsUqJbJWjNqoGCDHVUvisznpbiIldoeW5Q5XD+pCH+oCSMM8B3kIwh+t84p6
cKr0QfYdxWB12az7oYUg6hZQW5XXmhi69G58Q7opQXJ+KGzeZBvaeiv8Qhbl4g2+CMtAwGxr4/SF
qRBwhH20z85AqLXaXWqqpuoW181bs7tldVavNzxcZGvUWyLsQr7tyNuJNB8nznysjz56nclbwr9i
DcSwVlWjvHtQhJzU8tg+AoxOmv6Dg+9qngSYMlZ5iqkZ5dOrIk6VjrySsKqARs/A9BJ5vUVGolNm
YLLq1hfLSDmLuiP8tjWE5dlj0WFWV4mQcjhrnJNUf2ubGuU3pGjs1WnCKvIHxS2vCzQ1qqBXb69K
j1V4WLlDZAV3BEAAJXCL0qmMScINkvDA3G6csCzMYDq0oeak48c093d1UO2GuH/bdlnEJVEu6xeR
lBdpqyKIhhyoXXOR7eAfXxpJdRquZLyiVzzJL2IoT+KLM2BDJoLIHnJO0XcOMKauhjrbdUX/vq3R
minK4DxXpc/anE6n4QUxGPtQxQ1WOQP64FM7OYO8xhY/H+ys+3hVsYUwyu7DSJAyILkCRE6/z/q7
omssPvped4XJ0GrlbvlFK8rmO1GIpnYCzBgBHciA4y0VwIlMzj4wMIwDKdMCVNvW9imIMB62ZbN0
pE5ApIZhhGYiRIlR8FxW8mso+XdzKgPaTbK3Ra2c7F+0pG7QsCvVfCZUhqV0w2GcVtbPuXgbzae2
YD2AyVd/sfzFzlGW7/sCJk8I/J8wK7ue0z0NnmRbG9bCUVY/G1o4JTGMw4hrFBqEp1LqX3gJGUNp
ZJzjtVzgLytHXaGJOvex0BIIVt2Lb5Rd6ObPjQ1kwTMp3MR3hV0zmb9XncdiCamrlOdDhRMLyBzD
wszQuTyOj6nPKjwwpNBJe6kPkzolEMJhdT3Ht4p4q7Yf2xvFEkHdlEo4jqoxQYRecAc/DZza77/p
arvbFrNWs8EmKTwQ/nVFRkYLNrnIJ41DVqdA7gbk821r6wdpV1gpb+pgVf0PaVfWHCnObH8REQix
6RUoqLLLa9vt7n4hehv2fefX36P+IsZYZkpzPc/lcJJSKpXK5ZwYvQHsHhTPlyXuK/a3QLHnkQ1G
ao0cqrRUvg3W6FgaDepilUjZezZv9foTiWz0YsPKOsopFTi0tNpgLI6T8JXX42H+3GM0rlGdVdb3
sDce90ao9nYxI43YCSCb4BH79BFd2tfdkBWOWZe+apEnJaNOq2VHja0n5Ks9FJfc2WjdbDG8omyf
RyO7USIZgtQ/HMPXBRfcdFSPqgGycxjrefb/kMQ44dcI00H9gaGdiiMHfYDr6806CO4ZAPlK1zOI
7M3YKerSSbTPOvPLvpC8oPads835WA2mocT0dsFTqllppGAIaV3AF6N86+YHlt5kyXc2faAUDJ1e
RQnerF6qIm34PFnW/DaKxu1p6ViUSOx2N97aSBGOo5qsI4liSEGgxdHlT3zsvpfiv+5f3X8rI1YQ
cH82lBYQY4a3enU2mgeQOju0vs8t4rBJkl2R7JIt+LLJTEPN4uNp3XJnTjdVnDk5+NJWv1pkaM77
3uVVMeEEWm3NCk2DKFpUZ6ta/To1rjQg2V92YnuZUBT2CED6CKXA8uDfsXEvJAbjgs4XkGflMLv8
gKpIEqyOdkAlGolyProZ/cEwiANcgDfDiyw9sfeWwieALAZMo6pliqvaYbKKEj7E3Pv1CfDVgZo6
5fWCrkL1GEkbn3YNcyNNXNg811vCcQLJTwypeqkfeqab+uQxviWPNLDxRK2DOXUg20teLq/2bly0
kS14sNJIGrvqINtqRkdVR3/qJkmubNduNiIEj1WGhq0vKkQw6ziS3hk7X7dLyeHefwdspAhW09e1
Tmc+WVyFt8p81yvXKQna6sEca0fB4rXFgcw3JWtB8FEGH1hEG7avqwYgQUVA9wgWNC4aj4zmTwy0
vbgSJOr9mX98F7/ahskAB2Xr+p9E3uZQ0IFoozkhVNYxUGzR+GTS0F/1LlgV8ypt2xPIzgsnnnKM
EMVXy7yAnmR2ljrxUsATNfnqx0R/1PLxBRm/c2YkWCHNXXVA6pX2PXi5/XhWX8g6Hpelemzi5mkI
Zyfu43OrsCeTAIPKAuPIUKHBcWUuKuEBnedvat77rC+/gOLrUzIyr+vsQ2SCmA08VSGZHcO0vlmY
g6768LZiueGAP/I0JN0pbQqPtcOxScsfk576AKI9Z4P1Kau0w4i2/6RKnjtAHA02eVnH4hxyNpe6
9TI2uA3B2D/wO9Hf5Spq8W1VqrMyhz7JpusEyIRD075URH+p+i5oyxC8LOV1UgHtUyluLNL4bb4E
BgEaXTdVd8pa+8yOngqMu3aJ/czCMcBomyyxQPeuBVNlPBbUDY2JZbGGJVo2NA1YwOeudzBhT9b2
zIrBGUbTM3KgyXfUqQvVYeB0b5fYXwZQeE+DZ1A0aE+dY6qxu6DfRy9Lr58il9H51OS5O0emo4Xr
US+HgNVAwkjtqyUyT2pZ+XmZnAvsYW2DQmy1b1ZMjcwtPbQtipsd3ClGw8tJ1oz3B9T3krGK93mz
oGVe/ZNVTgtXO2BeKvV5jRP3Bgez9wCkgOYlhvER2CeA5uOryDdOMXqZOPCrLLzY9XGbsyNc/FSp
5jblXO8RuufiVnHnSdZMvevjXkWIYwJlAg7nbIbGpgnbKjF1bxee2cimYPefFIjGUFe1cOhEjKtS
gzVUIQoCvdd9nk/kaHqkdg1k+ZK70I1PMoLUfbe6ESg478Ecw1rhfodPDZrfk0PhRufqhPZ6F4yB
krzRH3yEd4bDDMYspjNmiKMQ2WCMCUCvkTgaRpClteuvcURKMQeT2pw9dsDfywzrioYAmc9ilJYn
b1qrYFDywzIRL1NCYIDA168KcZKiBomirbusBXdsXx50JfORlwqsovOMGTw42pA7i5ZcJfYQWMnS
ug0bTxWxDuCPhpFqneKGWfaBuTTd2KgoXPYE1AelFkLF7mAHdHRqfzzm14Mf3nHQ+sQrMVblXb6e
dhMTG5HCHa8BSL4MqxJxTLk4NvpoKuVktujzfPhvcgRbSdjYTGQskF2crO9tX3l0Up5TkkLNXKLS
PxyEV0sRrvsVaHK9QSCLB4kFCI4wfo5OHby7APln36oSy5QtIf99c/3O9hqG/Yhd0/XKGaP4MJl/
ZdVXdFBIXl0yQcKrq48jq8VwOPJUk+K1SQ14oDur/ssgMmBxvhmXjprgo9U1otHCKRhXC8/k9FHt
TUnMsusTN2YnuF2t0rTKtPkWtZlTG8Fqf7Kkc+iS9RLnSualRdeEBjUmd/Ti2oldem2fOMZRctN4
c+4YGGqi6KmQGMReIX97jkXcnLRsugloVEiC0OhHZNLEYXru64Q6uTnfFuPk6dHyWem656TIXYuo
v4wBaE+2AQK3bB5ccLs7c8fujEF9UEtpvzB/973fXgYkSobqAhor3hpsMpElZW2NVNCZ+KCHC3qn
A7I6Wgtc2fW6n5phf8sSsTvqQivNcIZ/4XsAtJIvnNMIHvRFcf8MSDnjQ2JLvdqeAZsIhk1m4y5E
guKthpMZL13JuWybJkIqMnEiU/bi3SuPI55/lSEckq6xlyLlLPWc5Yu/yexT78S+gfL44g8nFcNy
ywNKUTLvtjNo9kausHvqyiYbSFqcxQWNnncmcrogYsXjU1bJ2zs+GwXFiTYFdFc12DIQlZqhS/XW
MTP1RK36bJVMMm+y10q6VUrkbgF+jxm2aERDzwQfQsS1h47Cf5OB4Tsv2v5WKeGKjbGhicLZlGnY
PmKU/sRCeAFSgX64X36EVvrp8r23mxA1VZOqhm0RwNkKl9FiVs1YKvB0dDJds9SuK877OEztl4gC
msVQr0OkzqKO3mkROdXFiAm4JnET5N6cxFjjD9wh288RLqtW7XEPczLfYkgOoZacKUlu6p4Es638
dVn1PR+/FSUcwiqfh7Ljt8hQTX6qIAc1ltfqLGtN+AfbeX09cWewuX/Lksx6NeD1pF6FQNwdj8lp
8jD1e919IFmxfaYJWzkmzdSbHQQ167HWMkCXf6e9ZBJs33O9KiPsDxoxW0IzyGBJckXaLBhoJRGx
m5ne6iFsjMW6WRtYBUzvIUWGXqkPNW3RZ9MfexP0Hqw/g/LyXLbKWUnC1bE1gK3mn9V8PCRs/gR6
2Enm03iU+f5Uvmot+NKUDq3dTi33pSCLKr31SMGN6g5e9UQPs4HpbRkIidRqBDc6KGlR1QNEpid0
qQNolQCgWUMWTYZzvTelwdOVxLJswnjb61v77KwkDFUOoV4l4KS30eAR1VdNbFyZA6LEZkH9FuVa
O/FIqx6WvHE18GICvumgZ9P3wgCqlhofk5C+AI/WRxbBiQxMt1fqX3qjXfdl8xwmQG2s8gfa1jdd
Zf8Y7TZxKahr58H4hFbeUr9WlfZggDI+Gqy7blrva6V8yI0cmT31jAvFqWeKvh79RNncObpeHO1e
Dz7gDoCTTii6b5kljhSbcZVYswpHmMLISPii5EAcTSRHlO/aO0PSgDdB4Gwxu8wNbeMLEpPNdOCV
ID4hml3ppwWdsXLYoX2vvpEj+JwkysDeweVwxjjdBYObn/3mEGx8MrP5FPkyTMtdv7ARKPieoQDe
5DhCYEyfFQu9cY+Xd2c/nNkIEBxP2E1GxypcjEnrLO54Zj5v8Lcef3ZeeUsDILth9ntypAHi7tHf
yBWc0dRMeZ7ylUxP1G/v1qP9ZD7xSWkTIQ0GiSuJhey+Ds2NQMHXLHqChGwGRUfk79Fl+yn1kuf6
AKLnwxgoJ2nhVbZzgqPp1XSmhcpNMlHchYGwLRsl4RP/5AtWL064TlG9GIUCEaz25vJrk3L+nU89
Rl171jiNkUiCiN3Mz2YNxcaatlBLJeYCW0+/4g3Ksad+5QPJwIu6k1U1JQsoTrlGRtSYiQlh0fA4
Vrio8JSTGP9uqPJqE+Kcq67UZjjMEDE9zD8T4Hxn6FqzPe0TcNLQJ4dKUiCN4/mBurRpggvRWEn1
krMkmplTfU6O7JqTvSIBc2oP5IoG8CO+fHZTpqngR0arr5SOQlNCfhPbGcvPVeNJVlPihHXBleRz
Mik2t47qLzsw7ns/PQGT8xiepq+TP5ytyMHd5oDzzdPQWykRLltWwZ/kiTWEEyYUPfWhPGmH5NDj
gI8vphedOOtjVTrjzb/oJeXvhku7KXgVELGFFrW4zuh65KVJJN3v+z+kpeq17GW2H8Ft7FXwKcNc
5tGsQRrvLSjR41M862DO8yZf88cAgC0Ud+tJNgO1azuGrqvMUIHSLVb9VTMhZUR0TGgkBxApOjx9
M/6W7N/u83YjRFjIesnLqJ4gBJNCDglLMC0fc3JSkrvOvrNRwoqJB4gQidRdH7ORKixoVdmgW+fY
4RgbDMIgO5hpkASdx8fcOVm24vWp5JhIVlPsBSBLEVPg1APybNb9OKlRGwsdVqsSMbv1avNVNbFe
rcZJoik15OiB5irg7+MwoMWJgv9Nape7l/lGlvC6jqol7jQVJTgex/MJlvFHeOQ9spHb3+SBLit9
ytZQCPcKGiehMUPegIEg0K0Awn2UOJRdZ7ZRiVvOJqJsBl0bUNbF6JP+k473yKg5eJY5zXI1mMc+
u14V/SAxRtkqcq03IgfG+q7nljH/XFwexiru6NLb6szhdfNnaQi2e+RMotkE1Uf0cAirqBtZGiIw
BwoHkMy5fSSBEdiYlf7QA9oihg3EfR0PIcE3dyEmvGZ8iNfa34fmtkCNNlxlgeyuJ7Zs/uRCY/g7
qpfG1KtlISOHUlnc/81RFS7m2fEQUK9lcMy7BrgRJlhHVSG7q/QzhJX9yVgap5/W74kubRfcS9li
qv1vpQSTUNo2GwcNSoHm/jQEyiH+zFF8wZYrZSDhn/zuJtuIEm7veUnzVRuhkhnFrt0Rhy6SLp79
EBwNNPwViLSYWMqry6orCVu4myB+2AAqKfWGye1yvPg5OFe8BLL3E7823mm1ESl4pjSsi6TMVrSR
5YoLgiMAJaJDcWy8KTUOYxad5oLI1NxdyY1M4Vyl1tDGdQeZeE95lp8c7K8YojpQQOGp5/RqcBrZ
Ud41x41EwRzNsU0zO8LC1vbiLGPqZurLJGt0ly2lYIvpHBZVNkEtQv4q48C05oDh2aY9k/AqBP6T
xBvunueNToI9tsZg9+g/4cOvCOhcExw8hRue+XnO7mQwbrvR40aY4KHsuTBi5HJxntFREU+ao0zG
AZQhfShDn5EZhxDnsDArpyrlkmb2bNDpCx3ZF8nSyXZKjGqaJZkGrk1+4pklp7jl/jD1C9eoMLvP
mZMQgx/NGu8b4/6ycIkpisW3fDFGtVxgJcWUOZZ+M9b3ZTa4/02IkFqzpsI2mgz2jkt4iBM3a4DD
8OO/yRA8hwFymJT2kKEOz0l9LtJzmh8ui5DYgpi1GhRVyTKUJrymvmb0W2YWskMksWuRfKJis425
CSixVPNBKfPnKgydKsPMuN39jpLsbKJhuqiRe5wsH47b6df+EFqVk+fkqjaKm2gdni8rLTFOKrgR
ZhoRpRWUVsgvW4tQJXim4WGivUvSq8l6uCxNtsSCF6FRO7OY72KBLiLr66TJwNX3VxjwYRTvMusd
NUJRGSRN4DE8JXyYxgej+pljiqQvJasmESPWU5VmTfEyQyBQpWiU0oijhldZfmfG2enygvHlf39h
/q2PyLSbIFMQWt0ArL/mlCDHGQJmUsrkLNNGOFus0mrNSCAkVI6qfaP1AMg6Jur3y6r8Q7zxqotw
EWfKajZli72Z/QGwIWiiTYIB01L0oB0Tr0W/1FEicd/cXiXy3zchPC0Jmg8iKAZIrs/U5/WF1XLT
H6MLhj5MXWIGYv10WaZsLYXzROyJANgaIkGuZIRfAW6FZhS/LKVkKzLd+IdsdDPL0Vi7Hqtp3uhX
zG9jB9OWE3gl1gNYJV7aZ+bNXy/rxq/dS8YoXMtZniP8VaBb0QHzplz8sai/T2BdqZL4MSptibuU
achd10ZDm9bVYpXQMFcGf8nbGy2Jvcsa7bazmbZtoVYBPkp0lL+VkZk1yKN4qJYW1gOj2kO9ohid
DleNZfxSp69jGD/PZTM5s96gM9U8lsP83QpNr1r1g56iE43aL3m+Hqcu9tuO1o5Wg3CYxF6YD1ep
nRwaDLo4Q9se2rgN0OnW+GOtu2GYHVhdueOsPuWZfVKt3lHyRmKM+97jVTthBU2WWHo44xFRz43X
k/ghQ9bPKEZJp83+Rr2KEQKcRMnimAzYqKgqAvhbr4gb//JGSUSIXRCkV6elZdx3LPqh0MeHMF4k
d9N+iubVFsQKYbgwdUSMy2EWeStJ8pC5FtCe0Ln5L5iv+Jq8P0t/r5kp+FzLmqomayGsyG/X5T43
jqGZHiz1qHaTSyM/MyTvIIktiIAOS5im8zLB0lE9Pmm5ctexb3ZRSA6UbJ/475szOyfA4rZtvoap
r/ZfNVM22iYTIPhXW+/KcUXl3EvKX1OhOLP1oYj5dWMEv4oikVIWLdaJLrdE+TIX3jDLOkz55l7a
fMHrgHHPSusVSsy+arv/45Yn1WF2MeHB76Uplhyf3c1nSMSgYdfCHLawakqiLvka8oxg/lexXkXT
C6USEfvF2I0MYeFImFszcAVxIT2zO8ufnqOD6VkP+bURECDmpr9lz2z+D9+t4kagsIpRh3Q/ITzt
uNxlUeKM5lMYBxNqU5d9z75jYEy14OCRcxcdwxpXbbh0iJG1Pg3qdnTrejqQSHXSJLs2J8x6p8VR
60p3aPS7KrWDy/J3TX4jXnAVuWEBCtLmSZO5O6z5ekhi2dNnv5S4kSHEZgYQhu2Bp5uQ2TrzhucR
4E4sAGa/PzkyHCu+Me837nU9BSdR0bKY6wEKdUY9OrgTf6VVf1g1zM1k1EwAoTdKmm327N9SNSRV
CUWnpdj1sPaKXa4Zt81ec/O+ddSauov+fHmj9t5SGyniY3tOO/S3K7CTvl5cRSvdthuOKS39pU9v
8wzAYGvjXha5ZxsWpUjjMpXqmlgCXrWqUHNOspnN1aFYAQ2YVBLz2ztmlqFirBwYpiYg4966dLtb
aWtMGGdNusHtWe1bYecnnRbQvJNcwTJRgqWPQ6diogBjIIVWBVaEEUkafWoRSMUo2F9euF2L2Ggl
GPzcjaWdcWoMZUi/9VoIXNXlMya2JL5j1yT40Jlm6SY4z4XQKJrsuNc40VzYWg4tb3rME+g6Rgjw
ps+CqpYEfPsLaOmIYgBaYoupfa3MtBZgXpzuEVM91nWEQbql8C3pPPCu3aF7TdNNpgMUT7hQADTR
j6Qb0cBYdw5SrG6VyUrzuzu0EcF13YQS4ObMemWBiAijX13tUuXT0E6S87N7a1kbKdxXbaTMa2bO
Uw80Gd7Hiy6tr9ovTUHTW3obX6tOxAuOeicxit1d2sgUwvIhHcuoB1WaZxcvBuhSol+TeddHMuhS
qW6C8SWl1VitihXk7VEUrEC5H4NBirf1gD4WzJQywHqJVYhpkdRqJzwDINA0r6PyPGuSrqH9hYOz
U03TYoY4W2X2zaxoOv6/loR4BXxCb2ScTK5SyV7XezeUZb4KEm6ocE2VIW8mjPArik/YU4PukDU7
ITcMvHKJNezbOeD0TBNDo+iZe2uBhHZtRQaOZ1RcKe11FwfNIIlp99ftVYTgV3tNU9Z0gohe/6Wo
j5lmONE4OeAQlRyn3XWziIbsGzFM0JO+1SUfUitUI2yQYi6gUnq07dyJyG2l+Hkkec/sPaB4L6cK
XAIMoYshrd6mamHMKpovegaA+slpzOWqNInTNl+1dMDlm8RXbWRKYvfdpdyI5b9v/IWS9Da6nCG2
6geHsTXIw/F7oWvBGJKnD1xRNuG3B7UIkJvfiuqyjrXljMXMdHTit/MffKaGLqf/Jkaw9XTKB60Z
Yetoj/ukrvGnGY2tyAdKTGPXN9g6BkHQM89HI99qQ5qwm6m68GaVNGAmObCx9i9rsrs3GxGCmRdh
ktp1BxEVXZ5Qp3VBL3+TjiQoGZOI2j20G1HC3gxZA8czrOiqN7Ijy9kVibsb1ukSh7fvwjdyhM1R
tAwc0tWM60lVH2s1vTb12E+HGQHYeqB57ptldZ4U4IJWKXJS87duyTG6kN2zhpiHy8u7qzPDcDTG
o20TO/l2BxMMuCcjQa82BdR8iTi9U/LfA/txWcpuxLSRIlyORVz3iVWhT9ui0e+sWA9zbHjAlblS
MsuZemTfmo/AQuE64VP7FOxHJld8c6aHaFiGxkAn/hzZTptNzqgPbmbfGNIreX8JXyUJ3mNSImQW
LMxhFdWnhlwrxUslTS7s9ZFYjAeAOgZeNLGMlcBTjMg3wtn30w91XQ7DYj4yI/IbC5jsbPXUxPqt
F/pfutoGl/du7wDaqgbXT22VmCI7a2TN1aI3wAFU1M+pcjMbQZ3HDsklp2JvFbdihHM+4a0KC4EY
kquP69BcTYPi1ZUMO2hfjAFoHbSvMGYKl9k6dZVZFXCMGXmC5zr1EeAWbOV4ec0kUkQIyhaXmB1P
kDIU8aNuVj6hyc9G6yRefs/92uCB1GygAqEjXzi8RQlArZzHufz1lk3Nz4iVsj6w3WmOrRDh7NKw
iRetx9nNTfJDMZLZAaGYl2XqdVHUrlkvT4W6HsYwdA17lMQ4++v4qqCwWwXJctIRKLiy8syWMAC5
RpA01Qfuf9zJHOTDMgArJTj+JWSkTWMNDlmLHT2/MsG5VVvXffr5A2axkSM4/pBONBsVgunQNLrp
NO0nEoaHlbUfWbWNGL6qG9dHcjb2ag4xXd57Oov9eBzcTkkOl7XZnWvYLpvg+HrD7FcDzsrTChAX
xH11XKbilI76jY6AOlqQaldHD8P8AA0DodhJfShU+6iSOlgq87iEixOn7Nflj9q1mI3uwpFIU3Wu
UySMvLgygjZlTh7VYG9aJd6KG56Y7QLyDJInQBEFXJFgmKkR2mWvIGJcTeNI8+YOcdaZJM3T2iw3
fQpeU4KJX5VK4q1d7cANiIQNCuGoRr/d2QLDHG1KIdasyCEcQVWR1scR3RmXF3F3tNimCOoAdgEU
KzE9pAJaM28x5IAZcqc9K04HGt8iMD3tznaSe+qmh+ko5T7avWgwOW3beAmilVVQrrONGqhaiPSa
5hZL6mpxAGQ9B8Ps3mX1dt3mRpDg0fpypLjRIGjsZ39lJDDbQSJid07d3sgQDISp+dQVFmSoneVO
UXJT6pYPQJTEMXO0Saz6sV6zA1BUT2M4nJu18NP4oSrjX2je+8noerU0ircO7amdlw9ZkQ76LR3R
hErFPE9SF3Xb4QfPKNQDWZB7JpUHyiaJf9gjbtRtQIpRgtDf0MWHo81SqzEy+IcJc0/o28fU093q
9E/0GH7NgvpgOsSt7idwoWNO2MufzUftOEhu4j0W1u1HvEtf6IB1SCeYMoeMx8yTW0XOejRPHGkd
XEm8Z2A5snN6Ng+hWwZS5oHdI/u6CGKzR0btWsvBQO9lf5kB8ca75AqVZx2N2wR0OtRFn+nHTtJG
phBLzWtp4AkDme10HVt3c/89ba7nRFIhlmkm3JokjJLB5q52bm4a436ZP0Wy1qLd9pKNCTF+lDdX
WdlYRdZxR1R/KU/5Pe9mDT0wC0SjEx8z4HlLASb4V7/z7Ju141pvJPaVUa7zDInKsT4pTo6BWbjY
Qw2QJI6ULkuu7BZp8PDCcWPIvALM7K28stDWOepwGGvcixjwdHTAdIVr9YQJescygGGhtye835xG
VU992Hl5Iyv17zrezScI9/hahYvZz3j3llH5kIaJr0/D0cjsw9CMLx9wvRtRgo+fioxZYcltBnck
SitXpNIlrpf/i3cbuBEhePeRjCRWcnidwqqC0swDOsxXrWE5MKUCTXezDCN19xxsBAquPjbZMDUr
dhCRo53lDjH9ZPn5kXVDZz+zbeAdiGkj4LmAwqOFVepDFbRmeNOgAvUBEeiuswwAatnw2G8NsWni
uVMnDB5ZrLgtSvsOkDiSuGL34t2IEPySWTaLOo14KUfxdIvH+/foY6/VjQjBKQFTo5mLBSIM+hO1
fiMwu69t/Xh5qXZ3HJuB4IjitSBWHjVgBdnoMcJu2Lda5QLbjn0oRnkVIZYdVRr2yRhBBGVPtnUs
xs+XVdjfir9VEHF0tK7ThjXF/2f2jd77c5U4lwXsHkMQwNoA2beRtBD8WjFiEjjnCEHaYLk57Z0I
gM82rqPamYAVdlnYrgfjIxzM4oy3YnqkQ5F0nO0G5UxWnSJt8dUQfTdKix69QXJM9vV6FSXcSEZv
IvloQVSat4MTVZarhdW5V7uDuUY/a9TnLqu226hgb3QTFjIrFaT6FwhsPT7+aLrztXm2gsYvg0YS
LO2/9Tey+DpvLr967hRimbAKE6iRbrukfq3rLk11lyj5fVSupygBC2A2ouOM5pJX+PvLHnzE6Huw
AGQA5EtLvApZrrFxzHP1T2mreeSdnbxmx1nlC0/xFskpfncEBHGCslhVMoZ6CnHVbZ0+NbakmPH+
FSUIEC67gjJTVSLoQ++IT/DoB2Q35itKJ7wrD7UbusBh9KdrWQvNu7epIFa4AAEJxeKuyFRM4WNu
zx+v/we/IZs4e5/GFuQI994SAefDtiEHSBhfslsdpGns1gRleFU5ms8HO5Wny2dBopnoFMO8JHlY
YEE5ZzKm/Y+THx/VowzuUWIYom+0xmVBxQuGYXaf8/7cMUlHhMzQqfb2mJG2zvoSkE+ehoHY6Zaj
dvGe6RZPAg7EKYsxZfoId2Kkmkpkh9BnqH6p8b0mSwS9f+i9tYQ/Dbkbt9FhDiWakRFEwkl7xMPV
sadscYbyZ4ZOuLYcvNGOgmgF0XtBVHftdSD2Ujcpk69Fbv3I6+W6aupHXSlO49L6dV4fipo4alQd
7LV1Rtp+/YgdcQoYFW1z7wYKrBWJQBJWqldm/mJUDp2BcJne1uShBqhr34BmVeIL3l1QfIVsTpeC
VjP6riW5zrt2igfk6ekCPLOpPaa14sK1Q0EmuTD2RXFwfJWq5F1bYMKKftFpgmNJfw/qlx5wm/l8
MGQE5rtGZXNYchVZhHd8k1ZN9KywoFGr3lP7ick6d2X/n/++sam+Bk9PQvD/l+I2VPx5frpsA+9i
uD878vr9wrXaL6RL0VO2eor1e0qCqjt1oyYJS97f3VwIMyjSdcilvWtRU2PM4S4W9iLFeN2fBIhv
enxA/F/g5vBT/Obd81aW6BytBE9XneGUh8+9x6URZ/yRuTTozgDgxm1zef12zexVNdFJLiXrLG2M
cXuSGwoYQBv89dZ0mlKJs9z1+Rs5gq80QyVbphFq8fwNPSbBv/P5sq16F0K2xhjTGXK6dgU8HKZI
zHRijkVaf1gLt9HYVTeU14Xduuo0nUkBbOjLK7prkRtNBYvXaZO3RQ5jmbNnfbQdpf5d0uk/ChHM
ngAhe6pNCClo5tsMoDJN+xmsURLrkOkixFbZHNcKXWAdunpD0zvLvJ5tSbj4LhD/Y+8gC0B7Deiw
xcp1UbSAohwQDKh97mbKY2RcTwMQuD7RaJVo8z6JCFmANgTMs40FMsXHzDJYKNdbUMcEXmO36k4Y
Macm42lJY5CR5wC3GMbrBNbThoZfxZZntbrXGJYfaZpv1/OVMfQOSv2elde+Uo1Hqke15CvfQ5cI
Xyksem8UdDZ67K0egJj3qgr0X23k/AFncVTHuie1szzIOvr2/ABwBdBAjfuUd9i/9dOqviJZpfeY
+l4Am1tUfTAnS+yxOL5VAZp2+Yjs7flGmFhXHWdjHEkyILRNvq3daV3PJLtp12+qKekt3rt9toKE
ZMg0JarWgUAEoym9my/rUVuHD4QEWxGCYwMcfW5nGV849TjVaGdJEJ99bVfZc2B/zThMLPgQUN0U
Tnxmr5litJBjarozqn4TZU423ZbVrSqjZ9079SaOB5D48OpHmPPWFhLWjTWQwVXMDN1b8XkcC2f9
yL29lSEYecPSNLVjyOgLv14eW3Lspg94FvRFoyMGxUvrXVdTki9h3hgjIERznOXFaaLSGdgJHQOD
JpvB3zW0jSzBCpIlaqJphSxzBb91Xp1GbZSoIxNB3+5KOEQrWWyI0FAKRTPCWVlkuOC7G29zmBP4
YRi14ATQ0R2mjT6v3kjPGJ+YuquG/Pj/H32e10NPPE+BijV6Mq99heonOl1w3OfKWevEielLXF4T
Gbr13oJtRfHfN6HnVM9qrXJRqOv20U0u4+PefTkDqwWtoQBRYe+qx5VFYjNJ6tXLWkzVF1nQ5N0X
pR6uKjDXRethKX8mq+ZjNtNdC4yNFYavgC/GWYZe4oR4LkAMGlHDNrBlvN4rnti+KvVBS7UVcORB
0rp0+NWDpHX5Qoe7CoxQl7fwfXoJF9RWmnB27REtiWkHaXpgAhh0PJJACXQAg8rgtP7whV7SS0i9
0NoeSRWpq2cZoOeoCi9qai9maebY6rdiDY/ZnN+qU3qHcsSh6ACDGs2HtmA/1ra7A1yAP/T0COjU
X5j6RVbRnvypKABAmeWFX6k9uG365ogeI8WxquXcpLpT6QgSh/AU6dbnxuhcvetv0jW/K6zVS9AX
4dAQrOpFVgeYzkdhO/sGJoRDXaKMlfcvNB5+pEnopGivMvHWYX0W9EP2g2RjkPcGeC2UQ9iDkZJk
KV6o+MsGqDgk7W8yW3Osvn5Zp0V3SNO7g4aX5dJeAVAscQqGlr5ksr8xsEo2NHKrNj7kCuqw0/gt
Z8nidKV9Ks0OM7DaMyu6n5e3fPcoUUAzm7aF9po/ZfLNUap1yMpiA6c2u58Wn41P/+3/C47HGIsy
6mZ99SKj9LQ4Dax2CS6L2D+trzr8CQ43Oszt0oXrAhnjz+b7eGpuNBSPV5cEk6d61V18kPFg7YVU
1kagEHzkdlrmqwWBbfc0ZuDUIPd68jXKJC+r/eO4kSPcPfbcYI64+j/Svqs5bl3p9heximDmK/PM
KMuSbL+wthNzzvz134LOPRYHwz249nlTlaq4poFGo9FhNXBSDAKdhNpbZPFz2iUHocufIlDJ5lH8
VYsiZypWj7Oo9NsXB3SDzVxKmlmgb4rKqPjJU+2Fh/5IGxgwMMr/uwDYdkEZg16n6QpvBWBFDX/Y
fJUX7uTYiwJNatoQ0DXB8oVyPLamoiFRXRQzwVp2qT3pKqjn3LVtrCk8IYmqly4JW6tUOJVe+7q5
sd9MrFeQZiKO4boiZC4uVuh3oPDRUrS6tDlisO+8sm88j/89knCxd5Ipo4QZ6f2L6iCpn5UhHxbI
KpLbYRwx/SV9yPT8LRG1QzfEKwYrF/dNnBWuvsKtNdT+1Rz1p6UuQTytTLmrSoVbJGMQEc2eEtPr
RdMPl/gL5pzeR2IVqEsbCCQLlrrzSaSdJANUOr14u7QquqCW0bqujfsHDh9BLSXiNGxDl9lkmTLX
4Iw349Kam6OpZW49B0UjcG7APV98o4hsiZPYyiOYK2AOjQax0PYfUfDC4lFtTnnKS4ntuWRbhWTu
WhACoHBIhWaM4l0WY4pd9nXo/njWCKP1zDVblYmxoB4NrqWm2lUcOlKeO2rEI3TiycJo+aKBQjlP
cbiy5UVVbov6Szj+uK4C+xfVx/llLpKiFKpGqgDRGaKfpZOjR4V7HeK96efi3CDlKhmGhF4nttOJ
pJhk14tQs+XYHmD3OgvMZcfMVm8Rn7VBMPojOaw2ZcQNMThlCRpOZHg3IUVzyv/9AYwdjKtIwixO
+F+CUPuJYDiIIB8EiXha3jl1plpqODxM1XiLrK5fDaSwmqly8j47TkXy1kdm6obwzjmnb/dQbH4V
3f3N/VqI0kqiDsvS6/LPWSfunKenjJRu3Mnf0RLx5fo27O70Bo45GOUwdUvVAK41v49LYbW84u9d
n1rD0mFGCmop2FqNNo4wxDXDySORANdKcxexc3pcC6DO9RtZO2Io9t9o7waS2dglmqsMc1hWZxAX
r1IxLqVoOTf27rJtIJhdAuvJqBsrjH5Xj8dCaV055ZEX7ioCIgeKomk4iWwFitovZt7V9A4VXqJw
RAd+683jS9Nkh0TkOKa7JmWDxfg+UyojQqVTy9XnloHVmhXDknTTv65sPBjGzUlhubKohEjInYMc
a7Vk8olwvQ8eCrP9MREyQeqBohYYUEi+dbJklTlHlH13cbNkjAZMbZ1GSYclm6LGGtPOj6LEUVXF
KsdfuQqO7XjxEkk+lQW66K4v42WVHL1oNtjModXDLJ4JSuXg54wOuE1RfuGZLth9KYO4GOQVR9t5
K0pVdWOTmnroyGxiRadisVCMbElyjLGenNf3v4ilo4AcfamINjG3jpLUyxwniJs01HkrsbIHwyFf
Ra901+jwFyMZ35fxNx6bI5oV8BVr+gRHR/mVjr+EledJ8SRi00Iaxveiowxmoke1ivJOP9qfFMf0
jWAKqoCjFvQldHGjah/yMKe4Aq200rdYP4wBQkSzfeqr9j5OM2fEmK8uVz43bS3ZVdNi1KfqSUTk
bOCumuiURgGMu6BrYNRELRFSizTgR+VbX2V20eBkyG/Xpdy1vBjLrKGeXEHPAWND6ro1+p7kNBMK
AoVh8bLGeLkOQY/PxTpuIBgDomJIlJAkgMDgcUvUa2SHaqtckvtFJJyTtVv8gDmTv8VhzIgulpqg
t8AyA+OxPcgBkuA3YTCgDLxwlhOvpoluASsaWEcpdQJy1XiynJ9kkyy477sMD815tmXQP6rzN727
Ec1DNfFq3vbUYYOl0kfixmrMYRcNQpdC+aO7KToqdWR3Ie+pyQNhogNIxUvZJABkmQN4rejI/l7I
nPTH7qKh/gnt3pJCJ76cC9LMY462qwj60DxKRmTFpodXL/K7t4ZQOtd1b1eeDRbj3At4vSLgQbFA
zJU3AQGbSzP+ug6yp+Do1/ktEKMFQlFLoZoBZNJO9XBHws9F+TlqeQ42/cyFsiEbiSVDsyacv/N1
q8cZPFNLDCcJ7MvLcXaQ8/eMB0QQUeJj2hgxTGzK156VYKHghY32F/IDnK7BRvsKI5OTLE8Qts6+
JjMiAdnNlBPOTby/kB8gjGbUFUpZZhUgrTbcNWH4SZXG23rOI0tu5b8x7yhg+b2cjGq0IvzRVcdy
zn2B4GaPvtO2qZDs7UsLT+mvopGgulv9qoadaCeRfFLk6PVvFOfjJzCKg/zuosYtTluE19Cw1pgT
/SDqlR2jCeE60q5hNCTa7EhQ+4hCgPP902oZgeq2QdrpOxJPxrF5nAMTyUcrAvej0/xofV6hG12/
S3X9QGTMvjG3Ujc3QFTGlyr6lNaaHetWnXyCY9dEs8cRcO+23grInI5CT1BROgKud7BdQYp51JHf
3KAW0ucRae/dmWiKBT0PBgOiAZwxkqRa16qeOmhOd9DnGy6hnEQ9i4ulQ/IGMW3cLKiXP9+sdox6
U54ruNzW6Iju8Kq4qdOfcgz9TB1EkXS3OKAaYLaUG/T3POQu2gH96+u5e97BIAHmFND1iCzNZWpg
tgAUBvpCI37Tjyl5ynmpMB4GcwLH0YgzkgAjDJ8l4XXUTqgb4Sg+D4NZyilMdSk2oRZV9VD2J1E/
NA3HT9u9zz6WimWalEt5MIUFENAUGwG+pXPk+F5qbg3eu3K3VMTYQDGaNyAooEshoDqXji8rndjL
3w7lAwpxv9UuCH8R+HMiL75F8bhTvV1Xid0qpi06VdvNHRA3kRbJdL/EY39DHDpxwgCfO3HzR15n
3a6rv8Vi7JWeRkjXgjUZWInhKO4aJJjSJrVOZNM5QLw6Bo6aaIyxkotCnjJqPZbSnwfNWpEURZXU
9QXkKQr9EZv161uUNGNIKEDiz7ESFAMef78QzTf6X9eBeNLQe3YDlNeY0hzPAGqml3IJLVU6rrPI
kYarjFTcDUojV/I091CHeFCdMQPB4SD+WKv1MNWfK6Hyl7i+AZsyfH3B8PSosUMyf1MF/bQIyqs4
zMFQRg74LSz0jD6SVn1SJeH5+kLsX3sKbaUWwf+ksFX/8aiTSTdRntA6sleItrEcQwdDFjFjxOnt
1HTThXvx7V4PG0xm9eW4lMP3qoukitxU6FCaxRuXuHu3biCYpa9npQMXMMRCKYNPssbTcwUlpvox
quOg68jPYeGFyemvvriTNpCMsS7FhPQZLfRQ0VQwo0Wj7a1i8vT4lbNlu24uBu6Khgh2K/DCnasV
Cr40DfQWCNQdxLuhtfLPIypOzdMaiA/ER+fYQX0MUdCOaTTcreNhM2YgXfQlShs8uekYShJkmKej
YJwh73LdzayhE+a3jIwlqLo0zNsROMis2SK6l6uXzqeTtUEiF7T29O2PZ/EhNrMFZHTSlP4rmKr+
GuKnhFfStmtxFBOEhSKeQejsP9+0NlFVUkqwBe0IEqUmtpeoc4qRp4S7MCoKdEwMCMfQI+Y2XyaU
SM4RdGMsBqdW/mnK1Kn7xeGo4K6uf8CwkSzZbGI9k6Hr9KWFpmqMSZQOfaBjzM3i5EFx3wX5jcHp
eN6tsEREH8XcGLNEkNQ6X8PYFFa1Aeuos973TvpQe3NvaQfVzTD0XvIqb6zsyOH5srsrCjo0VFCA
ZAt/nIMaOTrraxERjKm7WXBH9OM/Dbf4ePfi24AwxwpTV0MtQdYCM0UibzYGENwXTi03GKd9SrnD
RfYvJoSAJLA9KAac6HOZFo3kmTBiIatfk5sEmdsfesOiw6RSxHXpHkqfI3u6z7z4Z+HxZgjs2uYN
OuMlwQKbZrdQdOleNDLXQNZEree7VSnuFTJ6YdlzClf39/BDXmYPYzMaNUEpcBGTu1qD+RDu1b8q
ujY2YjF7WEp9hgGNEEsqH+bpIZF/Nj0nwsGTgzkAdb4k5dABQpOOZvUWlXaUcGJP9Fde3GJgZaa0
KpqMd825apQoIipXAy+rIYks1AMQHgvPvpO8QWAsbbH0ajdRhK5w60PtxWjKWAh0TrX5w0h3V2wD
xvgBozwKQqJQMHIo1VtTDMqUUwWye3bRYyvKyCmbBssXjF7k3GgbHWcXvUyxcBKHb/KCyUBVZiVp
ebhueXe3ZwPGnB1NzNWalACbhVswuVmDpnO81j3Tboq0w1YFyY3IRmzTbiGFthpAGI+xoZ4S895s
bkwx4pxJDg4brV3VWRUHBThq9FSob9GC3Fn4LKSRc33FdhNn6FEA4xjuXoShGRWYVTLOiaYhwjmA
GkmSb0CU7adLfio0yYrXydeM2RGq4lnF7AkONjWk7GnaYjM+YavpcAkTbJdq5ZKVBCs6z8BJHz0Q
RF3WnicqD465/WUtlOcyBVz1i3ilEx21H6NN01kLtwxp72CZMvKLCIAQ9WL2+4LMeqZRrV9XHYW0
0k3TZXbejT5nBalpvlhB0HGDnwNjZhWW6kkS0nruE4E6gpMbHksHAcifiqP7/V0Pwpjs23W8XbE+
4N6VafNky6I6DMGDhIDjajidDJ8imuyi4nmbPBjmAiZ6NIkapveAnkuzzJhYXfaSIIN1XZjdihNz
Iw1jLZo4rcAoTa3F8D76XPKJp9jFMfakg6rbyvfVBVeWw2MB2z9yOnLGqqigp5wlysoNCX0IHcRL
D+NBfaOORXEA1/8b752wa0Q2QMz5aqpcijKqHQLYaQ3Jb4eHTOxtNeZEsPbMLkrrfwvEHCx9HMBa
1VKBTH8NByuNee1nu5KYsokmQbDCX0wQFeNQa+seNSRF+dArMyYovmrmYk3qPxyd2CuVRBfVbyBm
ycQsFwcS4mUVJq2F8hihOxjmU7m8ieh9EZOHbh1dET4SB3ZX4zewzAq2mgB/YwXs/Fk7KvPB+Lma
npI638fjgJBVknll/AtRWg7uPiwq8dBmDOIWNiWUV6OYrgRVE8X4rcwfe/mxz75fF23n/ocLrYAX
DoWn0sXMz16UsjGJsHNlJYDyKb1rjPi+VjGKrSzdOdOC63B7/tMZHnOo1VyYUVgIvAUWsf2RoZ/I
btDW2j2kyLrz0OjXGPt7hiaf+4NgFy57lCzgQem1h1p2cxjg8gSKDyedMWhZ/XP/5gyOHsSN/a3W
fI7SGXCC8bIYr8vEcdZ2DvLZ96m+bL6fpH2D0BO+X8zfNOUX4TmDO8cYNK2EyIqOl+pFpznq38lk
9HA2chLbaFF0wy73s156nsW/aCw6g2IOciis65ygARB8+pIrtaGvoVLwuq7trhboe3VDo71FbDRB
qjIpnAsc2qg8mush0Tnf3zmdOPUwRWjKJwSPjvPdiJIyN9XcpPkN1I8cteTJ4HWT7UWSzjAYjRKE
3sjUCX7mhCGadgvKN4wZDp1hsvCubjUM8K7u+dngPaMAK4sXNvggJZ19RhVG30ok0hFDnd+y5rSo
jSP3iqUIt13FWcRdg7DFojq50ekhrPp6NjVgIbEnWLEdHetAPtKpR7xyjvfSA9YcbLEYZ3odGyMa
a8g1fzfvMf/AL/zI12/Vr61LbMwkOoZ2fJD/zgyZSN0gGY3X3EX/mZG2Uos7BDJ6NOEHJsHaQ62W
j7APwgguL7uyp/hbOEZpUqgsWZCzAqnYwexusoETyqJn83IZP8RhzBAYIopKkkJ8X9EGSytmRD26
8lCgQcsaouaxqopPOkk4xnVPU5AypScOvBumwj5VhUEcspBALBpVXW8a8DHWAZ03jIc3B2vnaJ9B
MbeUMM1JQpQIgeL6Lg1PhukrvMjcziadQTDWozLLVi6mGJW++Y1q3pGIc/fxvs8oQZYlYZKPWC1N
S/1xyl811EBYf2xhz2RgFKGs+nWWZ2DAFh6NGc0/efP1OgRvJxjzQDB1o6wl7IS8nub+juiO8Td9
tGdiMGYBCdcK07KxFXN5uw6xJaeSfV0KibcbzHW3gB5PUwyIoafl46IIv7RoPHSZcVSSFvU8uvm2
6DMI+mZHTzBjZs7sKB0/x5HupaXxMk/kc1rqP7O68ecGRGhdHhjlfIeKP3doMDN6rhxFGkbOr+b9
aNbrlZfaTCusiwC6ZTU1jxjvyekv3rvgtmvPBlJijVR4SQKjd+APPnTWpFiCrb7zuxonvMojbjJ4
72F5hsm8X9d8iNScHr3JTu5oekbv7BEJ6MGR7dyVbnLcBLrDZXPdebucwTJGRQrFRgf9PdQMBToy
sk/JQfEohSvP7d3fNwVRUFTg6Rctwlojrto4mYtTpyDMa+4THrXqjn8ASX4DsHGGXk6MvG5wAYhk
ts2l6CxZyN/aXHyWIgxc6Uve3NK9egEg6irqdU0D70vmiIrlJIiLCZFGr/mHOPIpxyVKK+JSq/yK
tAmPl3PnijvDY84r5qut6pJAQswdk3O87FCc2yW1k4sv3aLfzgavMW5/zz4EZM4abAOlkAFgWamt
Be7D46iVnKDlri2lnXc0E0QuOJWViJghZs/jNQS6VtI7BG9mlddWuCvIBwjLmawu4xgteorKoqYI
dC29l1OeH8eDYM5vFZsY6lIDQugap02HB7UnnFwFD4I5q0NYrHVk4qwO5t2qHUnBcXt3XlqYz/d7
K9gsuCy2uVHG2IquKiwlC3TpYISPfc25PXli0P9vnWtVWtE4BjEydQmGovf6kXAk4UEwPgCiFq28
ppBENn09/5wmP69fnbtKq6AwWQN5DkIgzMlP66HVxgWbLVftUZ0Q7Na1G0yPcK/D7IqxgWEO/ND0
JriMkcPsFbfVj9lfUJ4hL4FQs4RELKqJmWUSi3bK5w47ETYP2oTKV14J6L4AHwCMo4T+hEnIO3gY
xjQGjZmd8grlYtcXaX8vkEs2KKnoRXdaHXejWfXYCzy5rVlWAqGU0IoaBv8bDKO1Y7JiNgkBjDS9
mOZgjyrYWsS/cW5UbIaGBzb41Ri9MshcFoMMkEx+VMDHEHGeEPtexgaA0ahpzhclGQEwHcUj6ON9
s7D0p/Re+zF5xJZQe2+ZP6J7Hs/lXk0UDRb+Foy5SYYeI6+yArhCINwnAQFffej9hzNeOvH74+nn
mMfgBg45t3MTk4tERMQccJRjjdbUTHiR8Ut3dtX7t1SYX3EO0yWNkRZUJ/Tsfix9uf/zzPGZGIzB
z0glDBkVI2nu1O5GGr2/0GlwWaDECiG8C0rjIdKjOF0LhO7yQyYEqLdFWO06xO4S4VTq6B7A1cLW
esTjXJixCBdCMGWrBMUNUoYcA7Dr+NEBn4ougRHqYheKmOQNfY1pYW0n6WJJwmHFs5KYxFoE3tDF
XdXSETeR0FZPsD3ne94mYh0pBFdLeqDlWv+hbG19nru8e1IxxxkxBRldAQgQneOEY7zIk6LAX44N
q8l8sbifE1dTJDdsJSvqHpd6cNf1dtHuc+EYIYHSYsTbt7Hn1Vxenl0QocFph3+GTcRQNcYoiZ2i
d1WEQVbpYUFVeOVj9lhSWbNN8DBZAv1Tz3N0L0w6g8hYqbGeQLFSYkpSor8p8nBbtAJGx/GCETwU
xiahvaRoFQMokjTbwiJmVpT/A6gf108AB4b1PRGyQWFsiuWTyc2UPYCmrM44juHFCThfL3Ykx5gK
ctwmgIgFX0AhHB1oiSmg4vCCcVOcK+ry1cOAMUZJzeaBkAZgvTe5803mhof5KbeaQ+FF97zkxYVL
yoAxp0BQ5UodMuxRaSzWWpRIp+VWFT1gHML/KhdzwWv9GI4oMJWd8GtxB7LR0xiUAVhx7OWZP9CE
pxT0/xsfeK5X8M0SLOIkHzX5zlgf8uSP2xCYtWOcL7jzHcacAWPovSxG5Wx0l/fc/lh6x51dte8o
GK9g6DJl3WKswzBWY67IHR3fK9rRqfEFF8mzG82Ljzy6h/1F+4BizIIghcogE0CNS/V5KbtXJVrc
puTNob2w8IxEjF1YysoUmrD9z4Cdj4JcXq/Svxyk/4ojs05KoXRDEdbAoXUYIKS3osc+GG3TRwEB
9yBd3MNnQoFH+VzhBq3W53LG2mmgDJs1T6zfrps5HgBjFsS0A8OYQKVJwNG7CCAP1R6vQ+wbg48F
Y4xBiAiSibkEmLWiVXYKErE8FJ+LeAhIyyMDvozrM+vFWINmEuKV9MAS1KCd31K88QrpeVzvzfTB
XO7T9RGzxS3wD14X8bruYTDK+TbpWdbVhYrZCIqvepQcWPUJcsI83eOtJGMa1G6uMcEU0vW5l6In
pGxvEx0E99nrdXGun1jUUJ+L0xaVmGQDcKRisPG8PMjTNzPnjfvhniTGMFSY4VhrdIRF6xBvPXQ2
LYCUH02/98MnXqDnMjrMqAZjHzqz0aNxhVDdcXAxWcZdrTnQfigO5fsyTsk9z+7xlJENbQpN2ZkY
gYBRogSsCrVX+PKd8DKjHaHmtiNwVOP9t2xuJjKMRNAlXINCCWpqdMsUI9xoPXaVWfGvawfHZLxv
6waqMnXU0aswGeGAJs0mDIpUCv43CMZkZEqIcio6UxzkxEX4I5f+mH76XBnelWUjwySVuS4h2uRo
OKXdF3V2poFziP7FAf9t996L+DcYVZomUk2HDdN0BHFyTAyTvnzXLMFv/fBO4SRSuXCscVgx0qql
1yw43nMLhZ2OYMtfqXLnbhZbk8UlQ6Fm4N99CJntzh/UZdWECYi097R+yFzhzrR7t/PCGzzj7BYN
hvERBOY8JkSOeWLJHBUtCXuJ2o1skZw0XF7ENHfThhfV4a4oYzEEsLzNawIlWfzmF2WIML60waq+
b2DihS7PRHEO1nuzwkZhihxNM2oBvNwU7HHAOEKZl/jmLB3bjxybuSCsKbZMLDJMepv8qjXsqFM4
9yEPhvEqjFUVZLXG+c3IvW58Sss3BFqvmwje7fE+DGSzWn1VzOZkYrU6l1LWJI+CWwfxP/TeNVEJ
xIlW8PaGcSxarRjURMHCTb1nlg8djwSTY78vYrpqjLl6Br5fq6WbieROjCPFAtXRP9IEjj7O2tGb
9crJlRhbMURg0kwWoNFathIcRoItPvTfaHRP92W3vCUPC+hwu+Mfl/tSu4t+eJhv1CFeENibpNKW
mT7eDfFWM2erH25CVHpwxNtVvw0KI15eGmONxnh4nJ6MRvjCb0/qLVjmDrM9o853CsiDtHJAd5d0
g8n4TFNerK2xAlNY74optaPxMQFXUzl/EtrPas8l2d81vhs8xnkqSBiWGX33kufBHfGml+9pD0nk
6nfavXpbJJbpI/ns8p72++duA8xaRTIUazS/Ly6GLYFZaQ7kp9FuDlqAdvKX61vJ2UmWaF/WK6lc
aUjJKCJrRj1FMxBL+3Mum3O11JlnVqWKU0NMwMj9ETlGqzbtbP5+XZR9d/Bj4XTp3KtewkhSJnrE
l6NoKyBITY59INzGAbzBp+tYu9ZqA8X4T6oqYPRkDnlGONPNc857IOxaq833GWtYmhrmEdA4yBrn
1jLeSsWNmcSWQXi09Dxt06mCbKx8XZiF0emQRLWoE4XXtpv50eE/x/iP66gYNWDsBqaVkU6nO6SU
7jB80hOeCvDWjTESqVF1pMaD+z12ANJNMA7HDog3M6t3ox8RnT7sk3uNow17Q6C3VldnbIWc9nmn
0XAcHciBxhE/A0GC8UUV7doVPdkVDrEfv4BUpnN51W/cDWTMhaqVnaFRWzzCFiPU6bWYaR/M9uSU
wE0q57rmXwbgz/fQYHJIdVFF5pJQhXkenSRofP1JuGtPnUeOdNQyRh69DJFFONXU+3ZKpQMmDckQ
2XxJRGrQUaoYsz1HT6iIIPGnjldxsXumkfJBu6+M65MdcDK2ylxG+YSPmwEdaGFyHKpdET6+z5pa
Xc7mtF5wplMjqKWXmATKzIHY96g3GIydVZMkHrQMMvznxdBhsmJyGN0IKcwEqs/reeAsGWtx+zzS
tYmKJBSfarSZzbwwKg+AsbOdmahTqWDDlez7mgXd+PO6Nu/viYb6Gk0EVazM2AsxMYxO7KFWPUZ/
tBj90SjHNe796yj7UnygMOahaJRMVcHS7BRijQISlJBGHOdoXw6w0KIPwCCXs1/KoVCiqEZmSPWi
6bBmR41b/E2vzwufVvnAYIx3NdTrGEvAoNSc3VPxtQ9UPw5maJcYkC/Xl2zXkG/AmI0ZY71sjY4G
/Eh+EkQ9yAT9sa9iq9f+VyhmdypVxpyUGlBLHoI9+2BW6ECQnJ6XtaY/+dr6MYa6yJo+bEO6fvM/
k/DdWJ9F00kTxxw5pWP0B18BugiLmSIqCgkE6sCjRig/SP2mFY21pDdlcq9Pn65v1f4N9LFXbGis
12AB+gJ4qkVrvanRMZ4ntFoh7exInDAMRzHef8zGX0kwFkiIOqyiEd3W3Vu1ps46F7Y2ch851FZe
W0bG9iilWbcKFYsWS3R293MMlGfBLzx94ncdcA4wGy8zJFTrKDrEwkvjlZIJ1l71M/w02tUB/Nhf
Uzf9ykul71ul3+eZDZ9lRi2Xq4AZwEseZONBnjlpCa5eMAajK5Q6K2nCaDkax8xtfqp30v1qg1Xl
Vn/I3q5rIed0sbEyfZkTJQe1Hor0UH1QFndt/joVs12vg0XSjlNId0kQQr2gjc4zRkNSjTEhIuDU
Z81vPc1HsYibl5bmkEepsqaDZAnOH9edMqCMBQlBxZNOhOo+KtKEFS+DNXSvLyNHKdgQmSpo45wK
UHpiHHT906o8X/8+TynYANmk6Uq4UoDRI15zbHycXaf5PLo0roR493U4zrF6Z/fbWIsIdFe5tNJj
RV7l0RZizdXq1bkO8r4oVywFGykrCeZIDfTw0rYolInajR9+kVGnbokHzaqt5IaKR6vHdWc6iWVw
HZ9jEt/7GTZCSok2DhINo6I2344qP9VllxgPMa8whKcbdLE3OMYUlxgAhq0zskCebxKdc2/xNou1
F/XYJ9GA7xdp4edC4qnyeDQT3j3MO7sS41vMw9Q30oLtMoOeUpG50WyB6bxx6n9SMD6V/vJUcl1l
ruIzFkNp87bpE0hHw6kaYhOC3QadNziU1SrhVidxnAC2oTKtk6wzZAjZgHhHdNVT7OhP/TfdHfEy
hMeG9wAGMNxOQc/x3PbzgB+mkWVsqoxIWhYFyAo4APLBCg/KFxWEiAhf2Zh6fYh/crs1OJrDkpGr
VSq2Fc02DfbqoT0ancOhkzqzlfjdO1+T8IUXpuMcOpl6y5vDUIb52NeY8+IUemqDzVJtErfSbouY
U+vIE431QjBILE5S4HQzAgjHnvitxrk6efbrYqx3X+bhmr7b5AX2C1GnQDqsGMIbO+FNdYj8BTEM
yphjfsnAg+VeN1/7EYWNwtAl2Cyl3K8JohhQmGQ1g6TRXltjuKXcB2VegjD/UU2k2zhMPaMZfSUs
QaPYe2ooOUkx3ytNt1pKNPFybxxbJzO2SIr0supoqijSnztjxvCQmCc254Syb0+pLpQsaiF25y6/
CM4JMtixE91Wn4XIyxFKUd/fVfqN8MBLhHHPKGOM0PmT1Un+bozqgwZ3U6stvcB1tXitBRP4QlK8
GjiX8b9EJ357nDLjv4yToMUz3E5Hzm4M5bYc/XEFS3YfDLUfm4e6+lyP6OxKHgZjdOTw9bqe0a9f
uaUVJnBlLHKMmsN3u0QrvDMfdI1u6/OIQnhSsq2vi1ZXjblibYVT79CsJt3UGk1ylAIl8f6YDfzc
KVQYQxSTNFQI+lOdamo9sPg+jlnsJ4oeXF89zoFQGDtkxn0XS9ThRXOXE+qr12YN70RwfHiF/oaN
ITDLWEpHaoc6VznOGBHnlAfdy5+lB/NWs/pjcqApl8jjJc14dzM7HbMkBOMFBQgXH+rDesidAvyP
2rN6BG2Ty+PufXcHrykiY1vSThfAJAM00Y8/LS64ye6TR/AzIj/ozLZ+lN3wmU7Io+OhhIN6yI/C
Ay9yx9VSxgnSynbJpBavP1obBHfEbQlSlJMn26ADVKwhmHjPQd7uMjYnFUK9IjnE7tz0gSLqT2DL
9xvBog0P8Lx8+QGv+PSR99DlWTuWaEyZhlqZqS8UH2a09Ote95KAvVS76V3FS4+zYA329dPCkZXt
lC1NCZThJjS51Q8acuXScifpx8781aoNx6pyzJrKhHw1TVTlAUPt4G7RBpLMzw60p4N3ZdBL+EJp
wcMpiaAPxcwD5vyTAVSKFa1jDCfD77US5iyRD6HQ8AYP7O/WBomxAqlaV1U+Ain/3DvSUbLxl6MJ
Vu0u37tD/Zg4MefhsbtbG0TGAVkFk8g9LceLxIM83MWF4S7xYqvqt3XkmNF9U7PBYg5/O9bzvCiQ
brJnPD4ynID6pCCXPPqRx6tZokfq2qYxh7wfZgxxaAGmCkhoYPZmZbhr/1WJT1NvC1rLUcV9HUEN
jQbWB0Nib77RVKuhK6CKa1HY4Tyc8jxzBzlxrh+ufak+YJgbL8oU9Nx3JVxvZQzkBCo5p/CKw29L
RD6ZcYGpkzxv/1+27QOTUX+NEC2dCpjL3ls9CdxEgpu+tTAfUpD7BadvgbeOzAlQwXkLOhwIqCQH
MQMP+n0+cNZwX+U/5GFUHkw88xRGkKfqcntZHpfq1lwEa8o/zdLz9e2iGn2phB9QjMYToYvKYaVQ
2VGukV4hFoby9BEv1vMeOroGxGj7pMQGqWcAqfAcxhs0nc+WB2ps9Sl6pIz1q9vdI6hwqG1Yfdd0
1pJj9Xn7xtxw6OcSpYlg31aldwfMd29j/c4kM6+DgauNjCNdVRhaTmgqofk1OqpHgiVF+GK1MabY
W05cj5bq25WFZW+zCi8VtU6xsDp9pRTuHCxfzDswgX0aMcRXdxKPVyiwX8uBwen/z5SwtxqoNKtQ
pOctupPsznrnjznpcNjjI8894OyaypgTGIyEaCt2LapOhu7q5Fio/vUjwFtAxnqgWE/B0DzsV5cU
zyFZrKri8QZyTpnK2Iy0X9UpFrFgYX7XJLpr1E6UarYpv10XhbdajOHIQ7nrWxU4iRHGlmC0B00K
3VyLv13H4S0ZYzWSSIk0VGChw8k8aPL3Zny9/v1/cTM+NIyxFv20dpVeQ5DZW1zxFuOUHwwHhS/2
dIN+X9t8mHhJ2v3A40apGfsgr8XchSVkAp0DYt+jI1hyEDrlqUPVchygUexZ5FnFfUd/A8rYiqwY
2ynSISdtp6GcXeub6dK55qE13v5/8HZRXb5iLNgRLKsqZ2tIT+7yiJsSzhtl01c+oY/aVYISTxrO
Pu76vx/ysXT3grHKxUwVkhLEKz/LGxRceuPJhMGf3d6eW1pObIsn4ab0/+rtvcFmTMeMRhXwG1Ml
Ne7j6tCnz4XA8QUuedDo+36DwdiOphgxyjoCRnozuR3m0seobCt88Tl+W/0V+cHQKh9V1eaaYPrj
r20kY1EwvnuJQwwWeS9qwhhvH1xs1efqUDnoI54sboEnx7KwnPugfoy11YSRLHW/axSrz16N/idH
WzhmRWPMiiYM8Tw2EEokfjnVFnqH1/Zzp94N8muqIPp4m2l2Vh9MvbSW/EVS/4+0K9utG9m1XyRA
Kqk0vGras+3YThznRcjUmudZX39X2em2UlHvuseNAzQOEGDTLJEsFrm4KGgciuRzUaeoBynIRsi3
osGP9OqGlu9C768MhosyUxqRQkkhIic7Wj+EuLE7QRNedD3zWCmwbxT6oue4BUrppsuNW9QyL1VN
wJoAaGdsRUcyY0wmKh4KEEL0imjd7nbN+E1JHkxlpl0wRSx/7f+awdG37ItTAWxu6rxg0Bz9ad4H
N6KisOjO4GGseRiArIfFNuNB8dUza14qN70bgNox9VGZcjNBdBOYCw+wamQF4NwePqEkX6L2RpoE
vy/IGvhXvdQldT5nUCga/U7yY+2mbi7qICr9sBh1JZQYXCghpaWTaEYM0y8MmYtL75A7qAHj3Jrd
/+NOEIQuHtRqZVlNR2TJr6DW84LVo5jzPSwe6nnHUhShRdK4mGK1YaQ0FrRjiEiWjWODoPqld61j
ckycPrcFMUx0mlwM6Zs0wxo1OF+LrQYK2s2RCygW7nQ2a578FJUKRTbIxROMFEzlyGzE7PwW3Yjw
f94k8/sNZ3AZitJktJVY4A+q06iCXfFSh6Leg+hxyMNWx8ZoiSXhIzWfq3OKRwWbylBP+nPs0F1x
orhKiVvc5G6xMx6tgyh0CA7R5Kp0xVLlvc4sco6As2/udNFEnyjPM5mVrornmVYAB2BAwejAeEtT
L7kNL5kNnsfdcLFccn/dCkUKMSNdiWvTsVA1FoCbOLzJNeUmJcIlA4KMwOTCRhtaU6PH7NCOCLeA
VY+o1Ca2spN91sEev+Wndh98va6YSCj795ViQ0LDPDJxjrJxCqUfQXsYwh//TQQXMEIydHogQa++
vdfD45z6Se1fF7Hd0327IHl2Es3QfnW7WFqsOwkCE6rtl8RHYzxwspf8Hxilu9KPgEknlntdvtAc
uahBsOsXjKPQkdU5QdzkoX+LTjIYRYCg67+JmsiCVwC/plNv1FlLWTvDiDI3zMq7Tq0+oVzt9dbo
l8H8rKWtE+iqJ1BTYC08i4mR1L02lLAWKwK4/2XJTGRnT+YzJkQ/L7vBq+/k/RgJvu6/nC4Wb2Fr
M6a8+F0VeacmMab92UuScSRkLktFir1us+VU415UR9529n/E8YjSKsbimTFGhA7rMzqLkirIJ7db
YqCf+6UPDyFtm1Zp+vlFH9lhsRkADrBoO+DTST6lO9YXm11iJx7KTQfqFmfypT/Nogc6uzj/TFPe
/gouhGpFGQYNAx1b2rdZt8vqa5t/XYKbJfkuMBv2S9ckcdHTxOxelSjMO46snIy2jbPcpFhckWJJ
Rrm/Lk2kFhdGMzBcBFWNr1cqmo1dO7rxSde+NwRrYQRglT+35b5c5W8nyAXPMZOjWWai5l1xkGz9
BY7TIvpIjuGQz5PxUqYEzcYpc3onAg3BuygcVpbExdaadOUkMYwBmW/D/NBZlRuQ+wRbJq8f6nbA
edOUS8KUqg5Di3Uzrc4r23M2PIfF0zB9KpPMzg1iN+Ff1wX+S/XoTSIXUZVgpub0il8wj4pdRXZQ
2eaPDqEc1LS75KcW2tVFdJ7sV69ZKpec6XmHQfAJLaS+PSvBgSIzy4PYptqjvlxCS0S+vB1P/1GS
x5/GefGr6FAoZ6kCe8Bfk4gulFnAFY14BGoW69UkE/jepPw1qsD95aEzRXuNinK+fyndvCnDxRNc
O1Q2WZSOP1UH4zQBmJa4w0k/9+7iFZ58YlgbMYmSyFJ4PKpJR3CkJbBNFYB84rCCUYRRrQwL0Cov
+zoemp/503XrFH03LsbQ3FzmnkLkgDVh+TI4eUptS5udd4jRVZWYmqFqFk8tDBbIRjIkdGozNTxX
eXEsR91Oo1hAxbrdYFnJ4XytHKQlLdlg0+QHO/nnZFteeJ6c9pD60E/0wnq5P/8wyZU4zsmUIsc+
rQHisGEZPXzT7ezZB/XCMdpdPz+RYvwzqJaiPtXZYClDC3QPkf9dv2XEzNpT5ghhmQxRdUUt/tGz
KGpSyATCuuibEkh2mR7m+vNsfVpSQCKm25ieh9gQmIjoMPmH0NigTJMzfq+iekwMcLXcB8k5AbrN
QAEl98as8pb3kSW8fUGTv9B1sC0ChfhaZa9RZY+9wKWesSs81nIUfMXNfGwljfO2YuxHmvSQxrDE
kVPcRq6MjFO3GVcpeXrna28lkLvXKc1+zS5WS2wvzfcsEOVem/fpSgJ3b0fESmeNeRxWa6GAP+2V
XX3o/vdlESxBWYnhru1pKKg0TBAzjE+GdNLaGiRPguixecHoWK2laYhSKo8m04Be6agBGTFWrnU6
8Qza2emg3JAsFfnz5vW8ksUdm9FnrZT1GPhMztUZJE+P3W3imokdXuZb60J86iRe83O4mKEtQgRt
G+GbmtxRFooUyXGJ2cypPczxXRo8Xrfy7ZKNAcQRVl5t7OwxFkkrFIZeYRR67BpTDsahP+pHaAuL
byV7cNpze5Aui5e7kjs9X/8DNr/jSj7nZW2yyPPEoDomoLB6HziKljuW6WmyiNhz+z23EsX5F8Ei
4jYmEBWA6OcA1pjdyCjfMbWuOKY/fAycWtgY3HyDrGRyppNLbS8tDOL89ws9v1BsjGReF/rvgrSs
hHHG0sTGWFojhEnKj7D+VBWTW6Xfr38v9ht/XDcrGdylnQVjKpsTnm9TJx+TTMK+clK4LSn9smi8
pZVEI4IiA+GubVmVy8VUoBRty8xOA9UBc9dRWUZvVmvBE3n75jZUHf+zwH/7x2WaLxnFKuXXG4b1
cZFK7jVXBVx03gtr2tuqvUnjUtecFHrbDZDGBsmROt6Nu+AwOIWtom5voaGKDvmzqJ26fXWvdORu
Uala6sYwITWYo7sQLFsEu6Zo2OxVlNT7eLyjUeppSnOOm1BQxRcpzDm7Ef4tWp4PuXqsDOKgcybX
78LIrVTkPJ0qlbUkI1S0qtsBI3xVvC9EIzibkXklg/PsWE37GiyaKIYF4M8MgovazO/pY65EcP6s
h3WjSipYINQuPpZVvCOp5l93582MYCWCc+cUa3jS0sBJZVjtuZyw/GvHiP1EydTmDboSwzkxxSUz
Vti56WoAGVUP+uKY5TkJqd0b90soChmb7yTDkA2i6uDl56HIYY7RKLAIsib3fRVgi718A7ife/3k
tgIhbkxNxSIBbInkZ7/UadEbI4FKknbOzEeiP8mFLw33ZmAKJG1GpZUoftgLmKbcSjOIar0QZCsT
uIEnR0UWir6ecMXmll2vhXFNlGrpunCMIKxscnuob8j46frBbX0dohKwfyDEYqEeZ9UqxYTD1KCz
pvY7sKXHFKTigjizZdVrEZxVJ20nz2UGEdpuAE+64b0ymYoeelvhbC2Gs+quaZQ0rTPkLooBJmXt
k57neP3EuyIXrZ4WHBo/VyNb+aJOBjQKgzs52+v5cyd604lEcB/e7APZ7HpU2bPyllWfJEwMqAIQ
uODE+DkaWmAaPssgAw9/29Qe2pns5zHGZKj+jtLh6tvwozRDHI/qFOPAJpDDtTtGlc8KeO/BNa7F
MG9aNbK62hiJFcEEGrpXiiP6IpWosb8ZaN78hX/pRA123oYJzgxc/cA0/mgblO1lzyShTVLRoMO2
EVDNVNElkP9YdLlEhjF0bJY7DTA8m8oOyGY/NH0hGkAQyWGGsjq3KdfyKGUQnU46mrh5yHNVCHh6
tu4ctiX+b1W4OBNpnWxEE84txrpsPd5rde6ES2P3stsMT4aovbL9md7EcTFnbnOjmANmcMVFlZGp
Yii22IfUN2dBCr59H6w04+JO1Slmg9nJ1yyVkXfXu8ilFza3JbmqgBRKJI3vS82JJA8zYec429Uh
91DfPDVPw1HGrk75m6gUrmzH7n/Oke9SSVodlS0CBba16Eck4L7CIECaa903noT05IWS+ia7lKfg
htxfv5qEunIZuWpaFFP+EM4aupFDT1hP70gffz3Xnq5L2w6Gb5pyiTgxqkQrGJS+kr50i68PmZtN
OdLx2LkuSOBsL4irlbOlNQVp9ACnntKzVlGnw1CMsGq8idta+dtLwXwlpZeVXssZacyMcSJMEj0c
Ivd7fn5SnNCJjurzdZ22zcTEFhTTMqw/Nsim6RwoQYfAS5sPOcYcqHxH+sfS2AfWh8n6UZOP1+X9
i2m8CeQifSDNKhwvfb1QUi96AODWnbDtnE1tN6JNL9vB600a+6Srw4zSfOqNBOrFpG5tg8hHRZce
IwXMLkQ6lf3kL5NoXEWoIheU56QalIZi1md0FF9xa2f4Jh8Yd0KzC13jx/UD3cwz4VB/f0AuPE8x
aa2+gobacrD0x54KUo3Ncg9ZCeACcpPisZlKyWv7HuOITnAHDorUGRx6HHZj4ApD11Ypfi2Ri8t6
GONa06DS6Jgvc4LVqfOifXIU8RFu3zX/nB3fYBiLeQ4BF0OOXmGhQufpbeZq+bOWXyYpFiRSIllc
WtiN4PAtZ9h9ONzHbWnT8SMdd1ruhkQAChK4NN9ToFNpNXUN82PbjeLj6/6BSjg7vh0N3w6PC7uL
EZQznSBmLndBd4l1LxHlAiLb40FVM8kLgxb4QKAd8Co/8a0b+QcjBWHBQr9vRC/efwm+b0px8QID
ZmWTNPhKbNI4AvhTujfudZfN3k67CKDZZhTYhegYuWARF7FqASWJMpIW/8jz2ddo4sm5KPsVHiUX
J4JZMqnOMuwZjdxzfZMe2dw4iCtmX3ZfR6OuByaRYlzcqPKYmmYIgaTAGyX5hKVJi2irwiYWZxUq
eCiVWZKokTKcHuP5M/zuDLaET6B1c0IMFWFWe0CReAHqWXWWj+Vt8hN0EY6IhkqgKA+rkkIa9ETD
3xApxq6SClseAO2uhY1XQaTnN0TNbWZlU8V0/RBcOtA7s9EK8xHD/zYKj58Y58n1LygIJBaXxfV5
NAVLgMiv7YJj4bMNfC0K7qK3n+i+5NekjfWCMmmJSNJ6k0u8xMVzLPBbFzgHtAfp43WtNpEOK5ux
2DmvcoJRG+Ik6nCOryS0xV2N8nRzmm+H0A72xo4x//SyrTwHrcDXN8EOa9FceJlSKSvrkX3CI6My
Kb+kF/Lc+qwX2tjVl/C2BEhUoC6Lw3ynYS2TCzATmacozuCH2q47sLUM3SnDEDfo38DlRO/oj+vy
2OldE8fFmTAxTaWdIC7MHpIQW+ZENKgiAVxciekMWk2CM8wV61tflF+k1BKd2eZlrSELx6Y8xdD4
4fBJDbtZj/AI7SOH0eUVrvGZtcmb/TRjm3dxz7g2MATvimA4m7FkJZhzuaFOhrBm5ZZULmy6nImG
os74nvYMWUnhrm6lIU0w9/hGr8+zHs9eUDGgVdJhRFa0N3Tze62EsX9fu1tuIj5PUClKnvXmEAip
1DfffysBnFO1SOHSDIut0Y0fgN4t3NDrTsEhBXD4hanADV74oK6b+fb7eiWVc6ugbS0zCCBVPg6H
JrIjHyuzdsWTfAB0GJTkL1HkW3TBZKZ5I+pQbofMlXTOy0wrUdR6xKGODv0e72MvcmfV1tzZZ3ly
KFwYuBlEVvI4pxunrsPm8pcH/cv6Gj+TbTQEEKJzF6Cww3x//XhFDsg9AfqUhrNVw8kLGW+N6kyA
jZHdsLiXRI1YgfXw8+KKPsiBJuE7Tu1oB+qDnj0XWLYSiVJLkRwu/x/RRmummGlkfJ/Ixwaz/jFs
Q+lFsUvgb/yIOEoh2aikUOh1hhaAVtzchgN4D2N0OolaUtt32ptpUC6YTHMGUEcIU5Q/kMhpDvkx
8jU3+Tp4jMeA+J0T+6LMhJnbH5fMSiYXUwgYwWikQeZgXar8Qz9IXg0OprE9J8NjT7zrxihUkYsw
TTT2gc5aLebF3KGwf2vc5xcZd5vDRqGnS+omP3tRvie4CugfAUajDR0gNAp3yvK9Lp9p8JdAMdE5
cmEkqoMiHmXYynJbHGaPLYZl4xf6Id+hglZ5xgeU7Jyuts17U5gMbQunhqWACZya/FxASo2x1hkZ
kLzTjiDP27HxMCR/u2Lf+xb6p+B99Os92b8vJQL7+C/JfCk2auZgwSa71/svxDCm5GFUp/Fa8D6m
uC7Cb9fPeftTvsnjfL+G4yca4/vt+3PX/wiIVwWCgLn9cl3pxGUOeZBhSTzjI5P2BMDMzA8eo2+G
s/xqcGr3y7sK2iuJnONHcynJFYM8scc5qg2+1bxMtDLeiwWTT4frh/gvd97bKXJOb+VyHi6MUXg+
akdmqtVJBxkXCKScyBPCO7ZvvDdpnM+PFFz7OTvP5Vb70JxfBtkvAFNlfwW3MM19K/L37bj9JpDz
98TUpEZmqOSx9SPloxw9C85PJIB39kK3UOyFgMad3PCUuWiA4yFQH9rb0P/R+NfFbY5XkJV5MPdf
5X1T0JggVkVZvvV6jP20Dm5xLJeNnOmUdXa1b10ZiL95X+91PLqwZ2qniXyC2fyf18TbkXJZBJar
BAnGSRCxz8tn6jMeRe1RujDauOiDiHlG4OT8NACwDdpoNMxgwvuW+HM8/D/6iswIrmjEzwMUag64
TMBgY1gnJckfsXbA7kLHsn5c/3oCW+G5qJO2xsIgxoubof3WP4fIVK4LECnCBY8uGYLWLBE8ZHIs
uhFkBrXbYX2yXHcC9M92KvmPEfCM05MkDUoL7AeDK/bKF5DSGu1f0/w4CHHVzJyufRwuZASLVWBj
CyTpqT2CMWVyQY7/wMBvkhMjEhc38qHzZDdH+BBlRNtVjTd347e4lcGwjA2b08xKu4tthktuvik3
CrWBPdVQYFARlgkudSdzxHVTQbTkaapHo6vNzIRdMqZ0Nv1q6me2D4C9goy7ZPBUgYGKvI2LLu04
yvAECKR4ieSm5aPlfqnCTjTvvTmbisFFQrCrxNIUfopDNlK9aiKAx9gtp2EytDoNaBUnbra4rC8h
u5mXfRwDB9vzMB8jimHbfvImntNzlnSU4Jj4KLtPzV2b3rT5WUeue90dN4+TEl1XDUsllAdH1E0Z
dnkH6yHtfT8fO9D86LvrIja9YyWCabq6D8q+yZbJgojOOKTNuak6Oxs/9ROIr4ebBJiMIBGhIzaj
2Eokf+P1o1FQ1nIP+rNlPYXNw3WVtovqKwHc12mCHhmsDAGv67+x/g7gedQdRvApFN64F9YuN/1s
JZC70QwpGoeWeTn5EmJOCyTMPr1XbrAw7A5xxRdmygK74F/H8TDWvczwJctt62V3ObIuggq6T3ws
7HKTHVvVJLpIN/lSyJuSlEuXy7kb65oxl7CBYUa+Op1Z9fk1niToBDJCeNGEgFAqSyZW9okGcW8F
DEbA5lSmh3oXg0q8dbNvOUZdwbbjA1P/oAiS6E33XqnKXYNlYkxqxwb45+JHgGUjBUrPCJ+ziIVP
9B2Zp6yUq3KpiKwAylnkXKY7uXqMZwFOSOBslP0JKxFAVUXzzPw7XLxO+2JSwaTKdv6/OisugKR9
GvyaQwY5mIa568i1bpadtCuO/UnyBa69mTuupHGxI1fIL/KlV1B5hfGzzmaT3eapErZARGfHxZEk
yqKyxMIKF/M+btqRXdwIaZAEoYNyocMEY1VeM9K94vPsVId+h849lvz5bMlN51S7dxFVr9yYJ1fr
iiqSRiaQBUcGgwCngxOeGfELqsz/zfp4ZrVEGWUzUFEtkfqjZIGmuukEFiFwVZ2LDwB0zADCsZQY
WYBqk2xB3rE3iAg6KLAFnQsJGM2zUoO9myZQqeKif9+uo/WH4YKB1umS3L+ABn8RMgTPgT9hMLvD
KnIRNZtIHS4saNjTih1wzAosz4puZbB/XvdUQWjjWdIsIwmXMcV3GTCkoKh2le1UsD1eFyJIXnQu
GmCxS1IMjJFHPqpYwhIc2MRfJgSkbHKVrT8NFwjaogPem8kZHcNmY2TxhxhgvQxrYUWoa1E85XnR
ujbIq2jAl2FtV/ZAxzrOUwVwYOlnF1E8FZgBz4FmBFk6KYweZym7UyWXntpqArS6SCGe8axNsGst
YHhOttpI9eGm4MbPTmypafFR1PUXKcSFg8BAqoCZKsythLs2uJebp+sWJzBrnu0sb0xpKtgOgyE7
U1DNt7K/WD+vy9i2ajCyWIZuyCAO//3KrqWhtvAKB2NbGe96Ck4GI00fTACIbGW2Dm0UnZPG+q5K
lXDlz3Y0tahKDU22CE/5k4yk0tMM2ILSq2fQs2NGLMOMmPRTq2zy8Ium7lYuhR1W5ql/PNLpm2DO
w+ZO1TulA9ggbnsnjv6a+k9xcAmkr3UnyO1eVkBcE8XduHpbKXoJ5nm3SWSvKuJjksw7iP0ZLj+k
8SnXMS1JRifChI00prY0Wh9ns/AqqUHPSz1NeGEuknyn4SqrlfqU1+CKlkI7azBXtqS2lVmOJml+
lFSHcDqowLBJ+I5T9I2mod3MjzEdvmNNlWOqtZ2FoV91n6uk9eIa6xtI5odz6oQV2jO66SlU0GPe
dA/dMjVV14mm8iALudVNOU2hu5H3bhmWN30Sf7huvdvB0lCJASJDnRh856nU9KZdQO3ljmmKrAno
7aHxJ5RPu7n2QAO9M0zLNkvL78Lw2CemaBJ2Q0cNUDHNUnTLYv/53X3Awl9mmMdCRmXmFz1P/aqm
guKVQAQfNiO1q7EvBR4qB/p+rGrXSEXAxI0gsNaCj5oBFr5qSwQRnVK65fLcpccouVXm3CMTAkL5
GASCy3Trw/0mkoudGMfTF4URzIUmGoZgwN3LD/J3MLYyQjv3upWITpCLcUnVKrHJSFRzgAOSyyiC
H2wEst90YfJXz55Rm3Mla2CERY24VcAIClQYDVBi5MIuPHv4cgEFslCMQrhWYe9cFpIFSkhf1udM
dXSepvRgJNOhyDFZ3nZfu3E8S027H7Ni11Hi17OIp23jSvpNPBc6LapnOiiLkDBYN0r8GGX7SLRy
YiM6/yaCc6maaOPrnLcK7LsMOuTxXCmaHU2H6D2IyLUsfhZsqY26Iswyssxhxb0WxWc7AJ2Jpu9Z
+3HeZyI4+laX7jeZXGkDr7w40VmRQaa24qNq2dnKDSN/Ll16fCFmdUSFDcGR8rNipNO6WGMhZEgH
x2gbII8LG0WGefgpFwJOrU39LFkxQPSGfgfhsxa9G5vUqHGttx4r3QBZhxEXu1aBUVwwvwD4ZW3H
IsDzlguuhXIuKCWaNi8VhE5j5QFxaqMI/20KkfVF7xgl1taimIusvL0gsjUlI661stMe4na6NErr
XA9YIm3Yv69E5IoyhKoFbcym+xDP5m2vAV7UYHwhV5NIIGzLOCzwOhlg7bYUme/BY5P4lOpsVEHO
6306Ns6YyIfYap/SrH00GhDRXFduK4Ss5PGd90YdCNbwQLmg+QiC4Mp8SAfRhSbQ6eX2WR2gugTZ
lMoRuu2G5dFqPyqnbmkcZVrs9D3Rf60Pd5NZ+kAWg+D8Ar3HKL7pkqjEwD/xh05IHs9+i4/+lsLG
pKlGLJXvREzzsiCrYsCe/mOLFo6qe9P0c0kOgZHZZX8M5ftxxJY625g/v+OrrSRzgb+Mko7IPYor
suX04DOM3WUUJDpbGBskUm/acZE/70lRDgzdPB+bw3iPzbQ24/8cnGVGkao+sObKlLwjOVgJ5QdA
epDx1zObNDHi5YPUxKdJtrzrZ7fVI1grxnNhGG2tmAMD+Gu72as/oO1uo4TOUNvtgezTwBUZylbG
s1aKs0kMcyWm1UNgKKteN6FiH0f/8dy4pApcWdHwAnnvlDtSXXTtcP3QRCqwf1+5sK6MnfQCg6XL
XWueG030dGB/4J++RKmmUkU3DL7flbV6+kpArKV25xY5iL4zNzhYX/vsBbKWgyF1f12nzazXUt5k
coGdllorqz0u4qByqK/uB/XQPtNdecfaGTQWVUO2VWRTfbixsPOJ+0ZGl0hFECE0vczOPCdQTz4s
Lyv7Yj/6KWJ/32pAw87f5HHfbNamZolSmJ0O9sxLf2TrEJNbyQHFvuEtH2R0jIqPIbhYRFNcm3fK
SjB3J5MxL7rUhKJZQzwzxa7VRMIalk7w/URiuM8XYa7KSBngd1LVWznqboehPVFLfZdrvR0ju91W
pl+1izrTGDdkXi6eFtGDNcu765Yo0oQL53UpSanEEKIFvVc7DD2gjC0LzE8kgwvn8iQNryj9pQ2e
2zj08rq8pVYhOK1NMQTb26jGGMz44ApWU1XH2gEYHZkOs6o/VvH8TJrl0/UTe8lL/ogXKzlcTK3B
lqeabHpKzpanHl9HSWVb66gj0dGjcmDnifEhUevdJJUCFZnf/CEaRQ5QfJioW5nsCFYGsTRRqjUF
o5EMLlZ57AOBNTC7vfb7nF0rRh3OZorfb8wdoTehqthE/TROlnP9DEV6cIadFksdaBkQPxYW7hG6
HGRNRIuxfdeuzoqz7CJY+tG0ICO4NKD0ZWNg1Wlykhu20R5kxQIjf3k7XTs7zsqnSFPCZcbZmeHy
XaaA1yhV4tBScedq8oc+vumK+NGsktu0Mz/oQ7cvTcvVSqkHv2Tl5G1635fKzRimil2a0q2sDWeL
Dn6qqI415p5iVN8SNlxQj57a57fDZDwNkvZYYnR0GksX9Jj2KJU3mEDzpaa6xQDrOWtDPw0il6iW
k0ya22Ex39Ia7tSYmX39k24/997Omx99UwpimaGO855MPIVCTE2lVb8vkvlDbJTnympPS/VX0GDB
3NCcCW0aO2g1vOrz2sOIzc/rf81mLFj9MdzbWq+6ICsyfAzSfyVD4oz90Si+XpfBjPTKB+dH4tI0
HNS0goy2y+y6/tLLeGTeGqZsL6NoDcR2wrBSiLvBO6IGCkqcLHMM9/IFQzoO+OGBqSKY27qul1AW
895VlAnHII2WBLIy7KSi2Hmi2aD49hm+oxV4zVafRgPK6O+IZnERrVFT7PyZXvRSYhtUA4fv+oO1
m3aVM55E9T+hNC6+Nb2lpwr7ZKNTYAMJ8u8n5b5Dm0s7ha4swjVuv2NWynFhrpGboTE7iKP26MV7
Nn4R/EjZJITywnnKYEF57//Hz8cFvrwhWZCGkMrAK+Ux9OgrFpvN+GWiV9O/hFldQXZDkV/yhXei
GNMwZqgh1V50x5AYg2zTm8ZT/gKXlhP6imhZ5b+c6ptEzjynuGwwBw6JWJbpLuf0VGJRWwf0d3tg
q3IaR3JF+PbNcKKpsqqosqHp/GgxzWcjULoFdlNLx8yo3WbJ75WcCB6+m9ciFiPIgN1RlMx4Z0jC
TBvoBHtBI2G0ArTD8nuBdchbUWslg3OBUBvB2zZBlUw6SVMH/OdtEt1jW+tCM/AdX2LyYzEk97pU
9qN/hEqqqmBAIiyd5aKX2YVyqiy4G5bmkmPONHosVN8oRBOTW7gtDaVnwwDhGTEVHvmhVVGvJRpM
n3xosE0m3te77hQ7A5CZKB5gUU7jWK6web55pCupXEKILZlpHTE3l48ddrCHHkOL9QdZOKzCUog/
j/FNPe4YgzKe6pqlGEV0h6W09fjYWXeB8dGsbglY4Mvm4fpn27THlWKcp9XBhCohkxfKe+RsdkRF
jAfbWcNKBGfyUjrIZjRCBBs/fQEL/5DuzUPjJTcq+EElbAoQDRttG+PbKXIe0E9WGEgUxmiQczA9
t9r3Vnq0ekHZYvuuWWnGBf9enTOTGhADKk4TI/OhZ3jSR7Z6mXH+iir7QnFc1B/VOUlalu7S2/xr
CDJ2Cw/tzlOd5CSeudtOEVbK8clukjWYYsRna9weeC40oUdMnOpsZeWOGILUUmCGfOPTrPKpU9kK
d3023ViW94oswotsitBlkDQqho4t4Jw+udIFyKsRdQP91Gs30iBohmxeIG+/z9NN9uNoaQtbRCNn
itdHrV3J1n62eue6w24GCDTANdTwZTSXOJtbAjUbNR1I+OSAdGPX7BlJ47voXjTWZ/9bDGdrqppm
VT9CDIl6X9GrA8AvHkrtgutw89DAl6dYsoVgrnLhTjW0fiwqcIRn9eQ3PTbgJdmRTu8qgazEcFGu
7Y1JkiOIaZrWGYrJDrByqZFjQUDYNLGVGC7SzUPXa9oEElCaln6aKMd5EaZ+m6ENS3iIISsW6wv/
nrmTas5I2nQEmXsYO5qXRbbp5p+jbypeW0jHqkt7Un5UOxEAiv3uHxfTSi5nEDTsBqnsIHdeAn9Q
x6NCk7OSmn5nybetlQiOctMwVuI4b50CGasEmThKk9TWZem5ULNTJdpcszXvoVlvcviusKlEpYbq
HsFzYXbQhUAPM3jOPfDt/gSv83JPd2whe+iiMIeR0Qse4dfdeYvSBn+AAewM+5og5f/9e/ZAZ/Zh
2GC9EtisFxd9W5dtDU3w/1lLRHLYcGwI0jQ8QA/TBaOPYBgQxJRNu139DZx7AErUoFVTE7fN96pe
2HFRCyRsf843LTnPoGqr5FkDLRfrdgaGduz2ZivAIG3fjys1uFu/oi0iCYUajIhNR4W/dMzDsrOA
cJTc8un6h9uMwythnB/G9Zx0Zg9h7LXORg1fmVJF0xHMrf50u7eD49yuUjNJC3OIUTAyUyl3Y/0l
mB4CcmNYN0QVXGHbqdpKKc7rihLbOyJmCPOxAhMJ9MJ20qPU2tNRfyGQUUZbhBjeDiz/aMg35TKy
YPI/gUxD0nZ9naNUprij0rsDqb9osy7QcTt+vonjykZ5aYbl0MESzTLwrKqXHRDK+xLNn2p1Fsja
tHoLvRgNo2QYe+dkSTUWDWr5gOWd7WWKb4m1o8vn62YoEsE9TMxSVzqtbIkbTgGGxlqb9veDLigX
iYRwMaqKurzsAgTJKWy/Gkr7YMyBH8fm/rou28/+1XlxccgslLbTFigzHzH7dp963RNbIUYOLZZS
dTvzPvogYh8Uqcb+fVUIqyWL0kKGyB5NrOWzlB3jSYRQEOrFBaY8pCVu8x7xFbgjyQbrIKDebEeC
fCgPPXrd6YP1eP0sN818dZRceEqaGRGdQK80JfZSH+updnrjYsWCoCs6Py4+5Z2imcB4E1dCvYEE
FGSpqRv1uX9dne3YbmHgFbhl8J/zyBXsc9UiKZwQbi+dG+4Zh0NxajyGpBK/fTZj+5swHrayUJrL
aTCz2P6KV1R2rHkvahFvXrsrMVx4SNVgSS1zRMlCDW01P43vK1usJHDRYcyVqeoHBCBilpd0nE/J
kLvmJN1PU+XNk3K0SPlzrtPejor2+b99Mr4jPYRmnJcJPhkDhylu7JUAgznKkW1ZjWrhprJtS/zH
Ql7utpUnVyDBnBsFH22RMlvCcOlsfCsS0UN1W4opy1iRYOJxz/mVUpcgLtcX3MdGaFsEJEzWR2Oe
vetnt20Zb1I4rzLUNAKlPKQsBXW7wvSpXuz+ZxFY1aJoGjF1osNGfg98k9nUZVkjJvV9fzCN1k+U
dzyHfhPBhb0Yy9yARoT1ZfPD0iB9SUVfYyN3gATNNExT1SlKt78rEVRNWNIWJiYvhT3VRwkAyyA0
7Sz4lAwipB47dC4VgzBTRURTZKzI4NwVuzvTacoqhLoZHL+S7tISOXu5G6zCkbHAsLi//oU2TO03
eZzzRmC6lmkBeeH4FUO5tgRizfL/SLuu5bphHPpFmlEvr5KubvF1j1teNE6jehdVvn4Pnd1YZhRx
NnnzjGcuBBIAQQI4xxa9J6xKwZOIIVu2DnoJLuWrC7MH/h3yIdJmmAc5D+iKVSPBuJ5ACD9XTPWI
DmkNIaYxgZX0wtYwVFmP7l8s2Lsq/CDxVNepkYw484qkve4n5SEqTRRTdUkQ2VbOVkNWDAV9lMAx
AkjAR6vrJDtjw02qD1PpQfhQ7bSqvc8sLQYUQ77bVkokjAsFNJeHIRozhAKKiuAE1r5C8g2ruwsl
62Fb1PouvevFmcJo07E0JYgCusMBqMKuFemHSBJ1kwk0eruSLwI1sJ5pPU8FGne0CdPDoUfqPCgt
020oEQQ5gUY8fopMk5BWLUQ5OGFH6Vk27qioRrwaFmALgIzQFEQi9g0LdSo1lsKKwk1zXXsCi3Tg
ZPmhcaSroRovQopWRjk7bm+USCQXWImDsJV3uDK1Ue7PcX9j91rotVp0CAnuT1H9GPV03G0LVUVS
ObNvG1NJRvTQ+2PY+WrTu5VT3yQgEKem48bdN3VuT21qHeRJuuiK5qigT0edh3NZglpZ0W4MSg7W
3OQunkIOUtjctKp5kbE50ao4DU7xKaZy4dURkHsMZWdK9KJrRS0ca7VMRDpZMdFf46Dcxymhl6Ux
NSrOpDxzp90bF6bkxnuFPZ6pLmO7d0WQeatGuBDJeTCOWTDGshc7ReqDPCwD9JUdq7wUZOLrbvVu
h5yYrqjtxmEPEqNzGArQlIP2vSjvSCoidlzVZ2HwXJiYnRHzhTnsQIlx6nbRdGM05qWqU8EVRmBv
v3Wb9Cq4ByWE2V5vvaH70lkgJJHPst24ZmS7lQgeT6AXD7jcSI4cZxrkxepx7IO5uupEKq3kdbi8
qDJwZmUDD/hcvtJmYd+1Ms7BPM5PTaQE6mT9zVELSBdHN1GqN/iQ19ahZOozDBypimfFmCEEj8tQ
tcF2NGCb/FsyhEIvcB5Q9LX5cjnuR1lOWTAYzOQ05OEhqYeLGK2fSZLvLB2Un1buWbPyuC121cjf
xfI20WImwlBZIqFmp1EK0Xxa7CvLAIXpLGhbWZWkgQoNA42WqhpcoFCA9pokhOXHBMg/JbmgUXvB
JgsdNRI8E4lEcZ4bpQA2yicECKLcasDV64LBcZtIcGiwD/5tx1CdR1uhhboRX6B3tFpJ0FeIpbOe
5hxJnhxQGeSrpWuWojmTVTtfyGL/X5yJg0NHZ0BPEECbQYFhT9flZAmIKlZF6KqJZm7k/2j7/CjC
bqnSphKuezWVn9u83uOYD7aNbTUgoNkAvaaOibFlzgTKebbbeTRUv4w+xQnatmNfsUW9LqvbshDC
bb7mKFlJCYQ0enE053x2SQJsqRiAHZl6Uxda+TdZMsqftqqDkFQ3mdaLvVFA8WjFOEb8OqReqma+
bZILabIElb3VAGGYOp49dR23Jj7UhWVpYr4DV7PReG5Kxwfv4+BGhHphJ59aHTlBbRxrPE94f7Fr
C8Gc7elWnEtGBsFVPR+BC7IrpSToilHgtKun00IMt4wS0cwRpX8UqLSdNATUiQ9ydc7y7xEyGlTq
/W2tVmPEQhz7/2LXNHDZTDVV8WwNrK4a3OQggZxUNyGHbTmrNm84tgEUdMtRZc6tMKorD+jlxuqV
ku/MwHLR+psxE7VOrIoxNRV9UA7unvwsdR8Oo97IuLgXeuRWLe7QrSePgqNwdc3ehfBNBW2dNFlZ
IERUxtdeC1BJcYl2J6sCSxCJ4ZbMLkHqIbFnPFv/pEeAyS5vB+3L1NG/MYGFOtx7gNmbEp76IYfE
oRsN+YGGwOIuwm+1E++2rUCkEue8dgdOw6jB9mTqdysGRMM0+7ED8hBJFI3WCrAfEnLOj0Kp6Lqq
wzmr3CfHYVfcSC6ySja+EnvlWT6aQFcrffpY3qhAURRB9a4qusjN2f8XbtVUqa3GLFuqx/KyyWyP
yECkSEjoguxGUEVZq659UJVLnG2QJNcVoDDQhmp+l50BqEV037WAkk9NtPvrJynWd+lc7YcpwnCy
joJzKnl4mznrjSPCn12bcVh+Df/IHak5aWgB1WUQj6Eccc+QZ+SzdBT1LQnW+K3RaLHGU0SyImJP
9w5AbzFsUDxkUX5UZOdrayu324a7Glfe9/OtjLCUNZdTKBMo1aSfh/m5SY5S+PhvIjjfmDFzUDky
u84hMbDOc7kf4/22iLVqx4e94c6wJpeL3tKhBuO5IcTNT+lldhGSHdgDA+AMxoLQIlo2zglnIPCF
BWVO2CuuM/6oyhljXJ+3tVrNdBZ7w/laFHd9pvdQqqjlU6lnyHbCU+MoFxWqAZMRCUxh9YBeiOOy
t9jQclqZ2CeZ1KgHDK6jf9ac+ya76MHk12mC6/f6EqJBGg/EGtJSzizynBJHiWHlKgE6CTjXp7j1
eiKIIeu+ZMkanu0t9MBxZ03YJaVqDjJeA8P8qmzk4zQ4jxIAV43hL3qmYIPvorjjpp2teqQ1Mo52
fkiTzDWTuyT/G4SED1K4ZRtVvexjDa5Ux91NVURPehbdaKNxTGX5uY9132pw/hTRcLCKeQByUHuq
9PCi0qtTl8k/ti30D373rjPnd3Zhp7bNsqzBG5GaeOhmPjieIaPZl1GQqaJurjeY3t8uZXhDRiYO
XCbcMT6eP5KmVBKxIVBuDclN9A7cvs5ZHrtDkdYPQ2FczJiiKYZy3xN6qJzRB5j9dd00+zmzrwbT
kQDdVF7GoXqixvRVpv2DVFmuWZneMPQexm+uiiR7mGLlrBVws+31WnWx96/njxCpG/M5NvD1KYAs
W+0TGW+B0uu2Wu1qdeKa9f22PLb8v68WuqTwhGKbCl+z6tshtUnIjKVrvDwqvox9+2VbxGqQwn3y
fyK4IKU01Ch7HQ7WZ9250MtrM9O+jYP1SSvsa2MW5cFrXbaGvJDHRalKa4pEYSoN47S303Fn4bR0
E0TFWJrdzinOs9btrca8bvKnNKbfttVdjSfgAQXaMe6DBl9As+woV3QZT/5J2WeuYneha/bWqWgw
UKIRUQa0GiMX0jj3CiMjDVU7wdtUHgMAeMq/GoN1RWMRJ/fakIAhLwRx51lXyrHUgSUIxc3hPETV
ZVUVF0XcH3sr9LSy+EKt7p4685PR9fMOKAD7ePrWaO0trYxgaNVdqRPh9NzKDIGBkA1/wHpbjs28
aZGblKGpGl2F90VlDu9tatyolF5EYfNDztI7OxkPzpwerEg+65QM3vY+r3qOowOkBcgfKji5Psqu
bfBR6D0KISWYL4wy9MthENwc103pXQR3XiRGB17eEiIAiqRL9xlMaU6fQuHb0nqQXujCHRlqHddy
COx1X3HIl6Zv741+9JpqwmNCvE9MDIVT02vDOJDl2dWaCAOYze7flpMzZNIiPgGKDMtp0mCIQg+8
GILlXI2tCy05EzbyzKF1keO2B2owO/ui9reh8ihH+8g+J5UgNVvrUILDvG8eH/byjEqjAduUtPJa
IZZf5ejSrK32rGvKZUnLa0dOPDNHsacE82JZHpu0fU3adldX7RVxOkGeswYvgA+yTBRaNVkBIvtH
gw3bwqKxE6MWGZgn5Subdgh95S4+q8cBDJZ5MFwkXnwtAtP4g3H9kstXqmcTzTB0glyGYkuPBVgz
APvukhsAYN/ogpxxfY/fhXFe2aL9UJoJhJnDZ0r3rZL4kfXSVTfzdKotUVRci76KrLCTE68uJl+2
npUxUsYQgAkk/ZYAMtAcbjKwGm17hkgIU3kR5EI9zwarhNlGseyW9eOIS8UcCd4W1w7ppSaccahN
qRR6DiGJNHs2RZ1jlFx7eJ7ku2mYBBqthc6FML5cjfkEQykJhClS0PU31ShwdMGK/V6wUak1WDir
MmMClNWNloGTSS/+UQsuOitgK0lqCi0G7dZUn5RI1OQoUoOLynbUStmQQI22iy/SCtDxWn6raCK2
7bVTZrkbXOStJFrFA8YyMT95aTmBWhoeEIBnUJn/kx3zc5pt1yR1WyFVyQzQQ7c0aKcW0gpBFUO0
alzc7eVGV2iJVasa+aRn02HOoxuLkOO2Nswh+MR5mXqwz1h4ZQTIikKfUa2LDcNzzNiLmujcRvIx
lAZ0SxnlQyLr33WQDAqWcbXevpTMKVgVhZFVDg4WGsg/Zj8/FPfgLkxAURJe20FlCOkE1lf0Pcvi
Euo51eZklKCqHRmnPLe/qpPjS2YsCEGrB8VSMT4GVXTucgI5jLUAw14B/QIaYFBQFjuCkZzd9gaK
1pEvfGZjrusOK4b/JJmPdwDx/jSA/nHcx4Hjdy/b8taD3q9V5Gvh2Sg5ace0q+heoY+zaO5GtHw8
soJpS4CPCKFPFxiZ93PSwD4D/EvF7CSetf1tfVZvBIvt4quftUMVqkZQiE3MA9H7RK/jU/gt9iyM
bl4TD08KYMpRJ4Hc9XCFQryNGTdT4wv+8mQpFOO1uIi051G5q6PEc9AxqDsCP1vdLzQmqkCmRU2e
L8drZpnY6J7BsUstvxunYybLwfYSCkTwFjjkaDkY2HSNTayDM+WnyVEFt5RV38VF1ATMAHrn+Jq7
g9IZRuIJysZyvZtMdMpE1qFHk+22JuvGB9gCTNDpGLzigztF9bEYbORdxVkBvHt2HfpOCwAMwMbs
rRcxSMTqzU/F7ZpV1MArxJ2N7RThTaELlbfp8RbIHp3Lpjbza9G00GqJQVlIYpu4CPRJZE6gHoQk
5drcqx5Iw/fk8itoK+8IWNCIL4pLqzu2kMf+v5CXqXakjQPkSfFd5dxW6q0+/NjerVW7W4jgTpBB
DfswcSAiaQ9h+ZA6gndikQrcgaGaeh9XM36/7j5H3Y+keu3779sqrL7yLLeFy4r7eAYfJiYbMNhC
DjgqDuGBMTUykEMR3IpoubhzaUDhwC5miBqdh2F4suv9ti5rd5Z3VVSZ2fpix+3WlgeV7Ximf1UN
5PaBVj3Kw21FgiJ+3Ja1egtcCuMuSJSil9FSIayIXUDvgGhMuyo9gCE9SR4FjK7hNXhuvC8uS0FS
vlodW0pWP6pZhEphSyqWkVVg4ov58HPQOjmJ9ms1Nftl3qrMxQbc1hwAiUJQPJJT7Zh+klsAe6p8
Q6oP+mx6cjn7tvIqWNltq0ff90f9nKkIJxuIJ2CWYsg1GoAZkmBA2TWQnzWP4QBh3rUW9FStsWgb
iooGJGiEzhO+aaetJDSI1gjw5uUcmI8/WX0kr/pRevTQBtKe7rP9tDefxFTr637xLprb0JhapEwl
iK7j2E2qm4kIAZzW1/RdBLeVhYQhB7OBiMFrzmyWOPHtY/uQwlSZt9PLtBDDTLLv/i21Xywpt5Fp
REhK2Zkp387P4Z7x/FQXBGSUb0zMwklh0TKyNVi6fzxVbTdEWMYmH7yK0L1TyCdtaL5IOsCe81LF
cL1MJy+PwUobKZdZg87ronKjxLrRTTVohvbkTMqxqHQ/1aNHELrckdgO0OL+3DVO6cZm+JQX8+2c
Vp+kab40I1y+0Bk+hhBI2/o02M157HQft7MbWhT3nVM9DC11i67foZ3vIS7kLxk5ODn6jlN1tD0g
qgBaLRG9p6x6rq5qIAl0ZEyhcJEws5oqVmfc3RyAA1r5ZYvG1BJ0jPW4dwxfoQ99SXfbbrtqYciL
gAVvarbOd+f0spyHOptwUGPAykaVr+uPI2AJ/00K5ypl60gGUSBFUR91cl9Mn5X64d9EcK4yGNbY
SQVENGa/t4fsaJQkMCIRK+2qtS7Wi3OOeDb/WwPWC3T13leZ6FF/9TRcCODcoe91wLyOKDKnXezL
OnAvu2+R0j9UmXWp5foefI6ftlduxerQjfqL0IRPw1Eana3MAdw1DSh48sKjhtnEbi/KJFcs7YMY
7uTF3LJWJAxONs6Ji6l6t1FfBiriWVrLxD+I4UxtUKdUjWqIGbw5YBA6yb2zU6+zV2UHbCXRo87a
qf5BHGd2KPxHtZRDXHIkh8xP/A7wKWagHkSTlyuG90EQZ3hA/hqplEGQYd7p+bVp//9J64ff5+yu
mSrlJ2xsUfuFDEYid/yLyd4PIri82yZaFMYSVAhV06dNdGUhvurp/P/nkx/EcOk3aNa0InUgptRP
U/plqjOXOH7RxOgHJJhmFzy4CS2OS8XN0hzDmUH6tzsbFPT13ko8/dOEl5Rq77yQf2U+crh83Gl0
AJ8yS2DvROO534PI/EBuKV7ABh9v4zsGTkFFfRXb9qfxWXrXpwCmlhgo/vxZK77ppuD56+1Vmks7
FtuGEs3HPCAJaxlN3lBrVlwtA8EgY2gne+vqK93prumH39Doixe+Ajisqlt4xst2GNyOT5rMBQ4L
ky5mzXid+uGOdr3XoqChOsG2kLVXtw9acvHCnrI6ckpImfbILQKEJ8mb71o//tZ48oXjk87dlija
Ny5uYLJqmAem1lx9ItV5lu63f3/tJvpBIy5w6Lpkqm0MAexeo4IFbgYrPIYKd3Eg6vsT6cIFkCgb
5FirIApvzbN6PQJdbluZVQGm6liKpegWmvQ/2mAvNZhZnYHOHDWnuQNzjOi6woz4NyN/F8AXA60m
mnIjAww0mq13PxdLPVp7vIruRYu1dtVV1YUszqFm06J5W0CZCRtT33XXyoV+nE+mP56sHdqPvAyE
3uGuS3bbi8h2YUtHzpGkRLOTQYfcWHkZK2SVwJmhw+0EsMF/E8T7klJmVmpDkBX5Zvyo2q9j6ptI
+LfFrJWyPywk50JEB3mFyggY2p3ZuCg57JLr8BM56T7dYQid9XFpL7Kgkrt+rCy2j/MrdOZIgxRC
O/sWY8BVABqGT91u8pMD4DBuRcgRq9FvIY1zLbuI6KzIkFZZd0Cbi3qgLYsOSpFhcAdzbJS1Zk2Q
wYgsIq+6tq7IqUEtvPf1oNmjmUx2JV+EBrT2gvlh+7jz2SZoCEw7iB0DJrbeF0jTco+eZi90q1vp
KKKSFRoMF0ZoV8y43kEiDTBsY3rGE8MW0V/mu/wsA040T73o+0QEdrrW+L5UlOfLtWc2dTRCbO/9
7MBm8F/plbqLT7aPUf/YmwLiJYB3ZGeNEAGauduG3/NPMQlaLkISw03ocwNicfoElhIMPaLTkYEI
T6UvchGBzfKEunOcRYPBsPQNwKjRg94c8/TTtu+zndrSiQsxcTwy1GCIqMJXPDVkxcFSLmb9WVMe
Em2PuV/BHorkcaGmRBdw2DJ52bE7xqeflwkxJqzAE/mJrbjK475gIZqSV6vCVM6DVl7N0rftxVNW
7rIfDJILKpT0um1qEDNeG9cdbGJ2DeKS7g1XV3sDXe7dJqj2mTfdbctet41f9JH8DD2R8qaba4i2
xqDMbuziujT+/ykdaPcugtMO57g+WRWB+RmHsTg25Fq2AhEryvpOvQvhYmYVyZJSoZ/Zb5tXjeJS
BuCg4YeNv7bXa+0h9YM2XJQ0HRTfOpYnqrdx4yZHBqzLmIpLL98XF71fvarH8lna24fhIHobFynJ
xctR7VNk25Bdm1dTFAad/JqFtW/a2m5bS4FV8E8dKcmsjjLSWL07d/R7Vu675HFbxHqG/24WfKHb
svsB/Ha4KI2BFrRucZ8owFqkOLnNQwNLp6LHtT9kCr9shK98J1SS9ZhAK8OdA9Aeui1uTawcCDYF
X0SWI9SPC4lqpjiSNkO/zmcEhIwiQ/JiT9tL+2zXfhH1z7GI91sEXnC0chHRkNq2iGIAP9h6v0P+
AFyrzBTsmUgGM5vFEzQNi4xWM+OzMVu3rwfwDb4KrGLV8hZqMBdYiOgmJcuUBgxoNOgfGYlA6akv
5nn0GI2Ag6QnDkQrt+pVC5Fc6NC1ptJlC1qpykkuXqPiGyXeEIrS47WJA4ZU8otFl4scDcBXJruD
aswgmm/9PrlvLmpmhl50H1/GewfkBbareeURwNJgL6iR7BU6qIhdUelLpDIXSOQY1HcAuEQGJF+P
VhXk9eWsXtS9CLlEIIfPtBp11nLMyyAtiO6qMCB57g7RThnoX0Xl97Xlc6pGdoBvpLA93CsBYyVX
d/nt/MX28dYTsAwW5nMgfnRZ7UX5nMApfsuupgFNDYBH8JPp0Rm/WI4ItWc111noxgWSrK3s0Jqg
29g/2/FXM7nSQVBt1WcwtfbkErw4gtUU7RoXSoa+mDCLAY3S9KQVlzkYFq38ZKiaJ3B2dTtm8ekV
6aZ8kCsIipD94wl6vOgHV3qMj4NvB9JRWF4RbRVTfBFcYqtIpzxDjKxnrwEdZjgmgqUT7RUXS6YB
LEM5M/jwMj7EJ/04BcouOYmaP1YTxoVJcKGEjLY6OIQpopZu0t1qzkWGBhD50bJ9K/y2vU3r5vDG
XIr+T4BXflw1Mpsoi7FVM43Wc6QqIDYquNaguZJpizx5DZUZUfJdGrOZxR7JzejIlQZprDgevRSY
A0NSh8OT7EtPOzggXD9Qb/CJN1+mHehI6gvgMkeiOzhzqt+P0/fP4JwOVDYynkzAITh58ZW8S3eh
b+2Ufe9L+w4I38pxe43XL98LtTmfC2WFhmYItZOzvS9uaigMOl9/Ptku67mPA9EUsmhXubN8VgYj
1xmnez591tXc1acXYmbBkAqy//UD/X0hOZ+TZ5nkpoaFNPKXerh0ktMsosteT+wWi8d5XUrBhpx1
0IUG9asTkFPsmdfOvvNkxHzRa5pwqzjn08tpGoqW0Ut+1k9GkAXpQ3hOj9kVaKXx4tQLQcLXg8r7
ErL/L1zCqXS7TBiL+0/A6+7Q7SKkyKKgIlpGnkchjkmTt4x2PDlqge4p7nzoDqNn7aNDctJEcybr
MeyXVhoXVqbSttH6jE2Ljvpec8NduStQy1AUb9Lcr9beQJcRyu2H8ErUkiowSY0LMRnKuAVwlXGg
Sp81EyZ5m5IHgT+LZHDxo1eNtOtHaNdCrznQH7WD/lIdWh8IIuhJYf2OiuiCI5LJxRBEVcCYzNDL
SV9D+4dtf+5qwbjS+gn6vmnsExam2IVzZw0RRNhd6g5DdtakSfCgK7B2jQsYjWqQomdaDBhAkp61
7lQ4t2GJl6tLTIGCJkcRnNkinbjoQeZMau0IW9W1B007RqKGddG2cPECmFBdWrLfj4urxDlEMYbi
9adtexPJ4EJErmXE0Jjr2umx1oDyLwfCZyqBDL7rxtZGu0rZ3o+T6ZkdsLLmZterzX5bFcF28IP2
mGxO+9DEcoH/3S3GA/mrJ6/30+KNa3Jhw3VSqFPDMgyinoCw5prjhWz/xdTPMo3ROf8nkUYUk2Cx
zEG/AR74wbFFA9Oi/eDcnTqZESssgMr9eUKVxbnOkq/beyE6Evi5b+CwJmnP7AqliOytuJJ6pguA
UnbWEV+UlIhU4nxfLeNkVBh6ZSs9SfRRbY5682+eonPePitVbicA9/KnzsaQcnOhR8gzM+Jvr9yq
JjbDqjVswF3yjefFZMUyYUVFUzla8qs+PlqDwFHWN2chgzMAh856ael4DmQX3hlvJWHiUjd7m4SR
jtHDtkYqOxZ/S4kX4pjKC7/ppQks3zXqFs796Jsermy74ULeR99aV3HJzkSn4ZPuFld17Cq7DF1E
mSeCWFx/VFt8A2cgkTXqoPDDN+gWSCarYJRd9Cee7Ot5x97JY1/UdinaR85cpFgqZJMVxcJ+dvtM
c2kWuqHyZXtt12vQC724M8JKiO0QRiXPuGh+Vt+cK7aqOd0pV9aePQhlujsnO1E0XA23C8ncyTFF
horpN7wuKPpdbT/GxmFbNbYjf7YawGp/tBo1T7ROz6GZKb/U1V1X5r45Rm5Dvm3L2dYDw8sf5eiY
wQE2NOSUbXlTSBaYcDtB6822LQBO9KOIes5SZWwhIlGbu3wYgESfXXW5CN9OYOQG35geVoWE4UAm
51wdjXPtRf68V58Vr4OBO/9o4qA2+6hWGyl6rSswcXk+KvktMcA/M99t745QJy541Cj10hEjghjE
IYd0Rz6rN8oh3cdn7YQG6oOpC4Ij88sts+MChTJ0FmB5Ic9oPlE181ILR8ltN1euIaJbWE1Yf3kQ
MHU+rt/QOcB8VBCG/z8+IpGBcyHCTsHWVrLH97w0L03ZeGga0cycSAQXCxra/nfRtPa5Kw96+LBt
BQIH4lFr7GSS4pn5aJE+kPazbHwfYsFzg0AFHvJMMqR5TlsY89weze46lT5tq7DePPC+22+H8uIU
DGnb95YDHaqvYzDsasCau8MV4AN8hZ18484Oet92GT8v6NOmg6hasTZPCZ7X/2UWvwHHqHVPwG0I
O2BlBNOLd9adZqFnofc17xS5eeE6vuFrAr1F68r+v1DbGoZ6nEJW9hx9OX7MMGm7vbDrzSALvfgI
gRYCp2ASkiPq0G8NokjOOvRihG6BbCIEZ3UhyG9FBslFCSfWh3xiFcE53pnmWTGCQgRSL4gObyf/
YuG63pRT1YS96PvuyNjKWAEQvOJHwfKxw2cj4L31GCzkyNVAu4wFPNYRgTepPUZg/OIQXZnBdOhF
ibrIHLhIITtVizkFLFwlXXft1Wg8CdQRpA089kOTRGAjUmENbfPGzsfoAemTeaSec1vDv0I3D8i9
Knh7EB1T/Ft3kffmJFkQO53oGeXHIPLtb/E5/pagRMx6AAVWLzDAt5x7sWuOns9zwlq9rOZ2zgtP
wV5JZLe9mOtrqQH63ABtDqakPvquTLp4yAiKEkN6kJ0LQ/Zl6TMsZVvKH9buXQx3QGW2mtmAv2dH
/PDaX+aeg2K3HljgUGS04aK9Wnesd3GcCY6VpibEeHMsctCQS2h4p2z2ooa/dUv/JYYvYYKRqo6t
FIsXZ/6E4VFRH4RADb5ymZQkBTQjfj85oi8LnUxDwBivRFMlbPF/Dw/varDwsTA0zOD1pZkwG0ie
2vgELhe3q4FfeBXPl9K43zaFdat+F8Y9fhQ00sqKVbrrbE/lzBvTq94Q9SD/4T76LoU7knQbBIZ2
+hbx6qvurHv5qd7bmKPMLx1veh5RrkHfqYvha1DRPNQoqIuuoyLbYOuwWNSxD3MjTWHxYBLddWF5
kTrpv/muyZ1QmtlnVGXmYXSntM5dE43vmO0bnSj4tz3jgkRBkmFycuhStMdSfpa0F0001yJaLi5A
gMzQIkqBzIVWt638bNC7f1OBjwhyCBBJFWtFqsSNgfTQxjsj/zchFnefBXRG6OQOlMjy6zbO3LC9
j8Lv24r8Icn8ZdoWd5mlpWHSRIVpV8+jr+4SYGE1nTseQkTT8TTczB6QOXcFeuHD1/opF3XfM//c
CBYWFyyMuazMhtXl2eSM/oALaNAcLDRKTZgomQ4iQtc/PGS9q8vFiwlIjHr25keX7aMB5AT9pn7u
0cGd7fqDsN9fYIYWFzdixZlIOWAHGdAY674pUo8NtVevDZL2GMe8IjrmRWejxUUKLXaUUmOHlXFf
HN86fq77l27HytgpYIWFOrLf29pBLmzESvXfFg42bCK5kVde4WVkT902MCZPDoCcf6OLIrJIKBdC
IhJKBiiYcJTJnTcoxyFOPCkWVeaZ7W+pxkWRdJr/+wwZXo5+C0rPKDCPQLXeNZeiQ3O92dN+N0wu
osxJOtG6QVB8u9rDDYyn8aDfKBehT/bpUQ/opZ279lWOaStV2KcucEOen7c3DYkm5ZuhUn88s7ue
c9fvtc4FeFwGelYKbmAGGZBGLgkwyVa8vRBpL9vRSLCtPIKlTjtbpzY+o1MfzfE2A0j8XL5uyxD4
pM1FHG2sgHDD3nXB0+OR6X4ik7ct4Q/35l97aXNBRpYiWw+ZdWrX5au+my+cq+HGkL0GXshmfKbD
aHiZEM9CpBkXbUapbofCgmbOcDF015PofVX0+1xkoXZZqRZL7sMm0HWwgon8jS39hr/ZXCiJemBh
mgUUSI4MrX74HvmxRz4lh9gfLkR9NyJb40IIpl4SLWPtnwW5MkfwAeQHoMm6AlNgv7KlEhdCEktv
OsIqsu2ufcQhe9S9dIfZKN+4zB7LI8g9dtaR3IuebkTKcdGkzMfKjthTQDfcT4XfRw9puxeoxtKP
DdX4zm2ZVr0OEl12CWO7NR+qw08EbdGcNdv2LUFciuJIUSapb710WnkHvjA3qlNXkVW0Co5fBUoJ
Fo5v3FZqQhQJlDaMOg6zoH58ii/VF8tj/PJxEO1IEAvR7AQ2whfwpNHSjJI9WBskA4mvdN+BC82M
HLdUno2y8AUqCk41hwsTdSPpeUERZFnvDRCxTqB/d+uzskuvRTsnWk32/8WtRc2aiKC7H/lAcxUD
yUIpL1qDCK4TgrDkcFFD0TOwRDXs7DKvTMZIeLe9YKLf5wKFQdLY6EJsj4oqbniISsHv/+E58tdx
4XAxYgSJoUNGOFK9I6/yI4OUkTzz0+xNfh8MvuyngThNFFkBFyEIQVtCyy4X+t4+KeBiSfdDoGD8
DuhHh+0F/EPJ8X8KAkfloxk4jaN1QwhZ00kJWKd9KLngPDnfkO+sQwkPbH713apA3ikIv+stnr+y
Kocv1cmlo9Qpa9ZmiIr1jvoAmArAkr03z6FfBFFA9i36LLMdrN+3bsYXMQH4GqUmXtEB/g9kQFBS
8kB0jREZjaq2cIIfSsDIKCMfrfCAusLfp+I68jPZtV/ss3U7+R1uCK50k11Ge/lz6AFyxNdzwaKs
j4cvPohzmDKiNJ9pxzrY2VRgvqen+pi40W74G77uD7pzvmODIa4Pa4iSa+TP+XNdtn6fipC6ma3+
fkC8rzDnQEkMzsXGxgr/ryym4QKpHkRdi+xntsRwLqNlaovBLyhTkNCryT2Y9VokDoP6mDQPoyMI
C+th55dSfIskrWVUQSombb7K4xtTxN22fqq+/z53qgLwKJ8bpo1sXajNtWWe1GgnR4bA2taPgHcx
6kffn5vJ6g22N4MRGBYIvMeDPAg4wNYTbgd4Y4YO9EXAXn8U4lgqnRStQYPnuf+RvGQ+Zl08+9w0
7tfeb88m5hnLp/lGENZWV3AhlVOty7M+LSJIbXesSyULHFzQKpe+1cfYZJnlSxfDwRFpy373Nztc
yOWuFxaRwSYIWrq3ZhzVY7PTkW/sGGZBHNh/VadYSOPSBTVq7J6okKbcO9c/sccA7VugW1cN6L66
FOXl66fFQiCXNNS6UcvAZWYxO7zsgsnrjuUtZomPyQ+Crvh51+2jh+lClKus38AXcrmwSMjUaVr6
FkXaV3VX75sLBOU78xObAUAkDppbvNh45WG6FT2DrQUw4LegUxBkl47Jk1AqlhQnzjyzABYf2j24
BdmooPBlfs0XNRkE8JoOjnuZH4LpmqiTynDCvdQ6dgped9G0Pnzb9oq1sLWUwa2i3dH/kHZly3Hr
uvaLVKVZ1KumnttzHPtFlcTZmudZX38Xvc9Jy7R28x7vyltc1UsgARAEgYUiAbMbAmjplA07UeNo
/5oTXv4+c6JETdMUeY/fr1RPDm5S7YaYb5KOC+8zyM85zmtVF5dozMnSRSCI1GugCdvZS9/e2f6c
qEB11Dvfn48snipaqV075CspriU0e9qAaCzNOhFm4LulikRMfiOmvILk1fTvAoXNMWvDf1GMB5SO
291m9HqHhmjts2GTNxXKL9mBLf1unuuTyss7rSqkJKEFUFGJihf5j347LFqtT9HeA9rXfa4e1ewY
8Ub8rurLAoJx0kIYTaM5Qecnsfbi7mGcT367E8dz1uxywjsSqOtlXbOyQGNcczxOahLqI20PCdCB
biGN5mL4bov4st6Yb+YLr2hw7e5IWZQlzCMDSyE7YzPvytos8UDp1OI573+XhieUzxn6pSTeQb7a
jLKAYlVFR3FiE08VFHLfO8U597Lf2iFw2233qzniJEhcbuPG2iVlCcnoxzSHcVIMkG7Yjw7aRDAe
hDgaXnpT7iVlXRX/LCT7ENGIutKLGaSrpwdFv9PS/dRyjlIeBKMcUdANklRCGjQpWUF3o0egEORg
rMUkyxVjTusub3LMzwKGDJK94sUs94E82G1Q2Nfd/KossqQQjMEDG7lI/7642Yc6CesIDw1OlcAJ
iri0aJjWHnOeh3go7GHiC5kaBJAGI9Q2epU7NYhwUjXgCLNqRAthmDNFaSuigAUK4aPx1CWHxL9v
gvuk3foNz+GtRqrKAoo5UGJ5AOF+BSh6VUmd6LU9GPetpVvtD8rHKzhRazk8MofVG58iq2All1WF
oDP8427JpdIqYQnlLmLxDDU8NVl4Eoj+FCSJpSSjpWihaxjBoz7eZn3OKZR7L2X55BU1zAAm4GGX
QGv5ER7hXFY1wgwi0O+iDTq+u/lAj5jQi3D7nrxoR4+YxJm2ooPa4032fF1X32/Y1/AZowgRL8hC
gPlrh8wS7eCQ4pHTUrYFykaku2KPdItLcx+0BSzd1OiBLH8L3leatzE58s8iMBaThIpSCgSLEIOE
RwW57tAI3nVBV183lxiMvRgkywu5BMZ0RxvcypvALTNrRIYld5MH/f463Gqot5CIMRtRb3Q/0IGm
65jNNRabBhQU1yHWA7AFBmMvRotBbRVul44pWdGPHtSKGUi3QtTiY2hwid4Qyk+FF5VnLmPU6tmz
QGbiL7CzIogWIR1lLQXNMe5Y9WHyup144CbIOCvJVv5MUy0GIjWQaa99F93UQ4Is/ak/TJiKTHty
803HeyFYpUld6Ap7ZyYoj61nurK0+3kEs1GJd3dcc254aZN1n3dZSZa2YPRTvZI7IKH3Hq+L6Bm0
i6cMBCVNBAbrwuuO1XtmXXc5ysPZQp3xO1FeVNrQAjh9f0+at8RBt6eC9zfe5XE1ylyIyHiYJpaK
iFRAyiVMWR69tP5pdr8rXMen89DzTpHVY3GBxrgSVYtBJ58BLQtOgv7aKd+i9O762smrV9IFBuNK
MqGpVKUBxmCD4gLvO4WFUaO2AmWhmUuw6rZW/EBZLyjtuWhlO1rSUIFMLcFol+JZ43kCCnjFieuM
t5GMJDEw/gSjSV5RKWLTiR7IIaMUT0HbMKVwAwupx/OovJVm3M/U6lXVEYCiMMpq4tusPOUj79mT
Z/2MpxkmKSgrutThEQ+Q/oamZDEB75dhpxbNTQcel4Bv7e1uYfxsLC9FUpUNdAJqi0auplQtKb/T
sm2jhVZbHoMEYwGL2zniFadw9pAtNlKSrGmyGn6uxQTZRH9Um5ewve+jmhPQ8Q7CT9F8HWEQhwj5
GlfyVLwjC7b8IFF+/if/zFOSdQdH0zYYNKPiVGCuKao6BehYw4jc+aZz6Zgj39GPIWYtCHb4bbZp
+hFPGzyLWNXNBSp7sxX6KPBxK3QGwVWjWyV3Sc2Jv9e9wAKD8aDZVBioyQBGLOZ/Zcp01sGwPwqq
FyvSzwYUIII/OHVJNp083uvIilTG9Fbk+yosDoEmWko3vjZjINpRNh2V8OBj7GotG5YwD27XIcOV
xJYAMlJBFXd4jjpN43BsGt5BsLZS4FWSMXRIgktjBzA3sYxrhAkp8uQoZj+E0Zl5lNOriZQFBttw
MmAx0IipYGaCiwLNnQ5SS/l2PCrbzDbQx0qs6Z1PKtxmKJLnHbFrznoJzihgrlc1ph1BwN6rd7RA
ecCYjfpLfPFLGEbjJjEdNUxkxHlaFvssDLf5gGysom2unz1r/nAJwyjdqJaGiOmr8PTNT8G8bXgT
qFZJEJcAzGkNu+njVgKAVLYg1tMFJ+s0R/Q7S4EvtqVatlGz8SJLwY0WT7bemV5kgKu8xASTKqPz
hZ3ECJ/wqudMFe/Oux6YLWyO+bqmL3txyHFbmVQBnQCY/y5P8jmSZsuY+v0Y5/sS49PTINgKBo+v
Ym3pMTb0jydjIotgVuUpMIAdghVyxkCeOOEkKOgx/ekYXyAwcYVstMasUYQ8yOwpbawi+1kioaMp
myD9fl2R1u1eVCVR14mssMmxphrBvZHDJmP03UffMHlZ6Dlx0upJA5f/Xwz2JFVLNTQMBRiK5LS7
BLSupRs8kgcYhp1veD5/3dAvaIyht5OiKBX1+SFK+OldaN5UO3XLZRRciw+WUjGWLjSK1uA2h5Xb
+Zth02+DXYVipdLm0cOtnp1LJMbY5xYFLwP1m5pl3vTfe6d8S0GsXB783ArP0I/UFRzt5WtHwmUh
GSPDIyIGI1FXZrSVFaUZEqYbLee8Vaya8lI4xpwwpDJPcPdBYEC2cXzTpRPGr9+pKOg0jk30hCO7
BMHBv1J6gzGwvuqrJqZKL8THTNYslAEK3eO/w2Bi8S6royKNVFxABLcA5bvvb8zi6d9hMKF3K+Vi
FgtYO1NCOq6zpfYYVq3370CY0NuQBdmXAw1xopRv/UG0BQzoyqrWvQ7D8xJsfW2V6KWvRxAGudjI
Mrx5q91TBsb2jKyfx/Piaz52oXZsGa2AwTSl5mN75iS253JbCLu8+lb7gxW2JSfUXjsxlliMpyA9
EnuhCnUjVXMgmAZglf7I6Ybn2dGngtpJn8dcxPKpqFjJMVqvdmekDFtuCxZv5Ri3oIdJ0sgNVs4s
4pOYt1aigKW7FTDNceyf5Innz1er9ZfLx3iIqsSYrHEAoLoR3cZO7kLHtONv1a62S7t65pK/0d9j
j98lHuMdpkgXcjxSQRF9N/uGu5E7HsCuahr2vNHpPLGNf0+bPTj6T8+la7CMw9A7NEGgOZXex+jl
vdmMW+30PkbX4yXueBIyfkMjpVaPExSy60tPGVG4KSBb4AucOIZr0ozr6IeoT80COOrp70uf/gJ+
ZGs6/n8smiMUW2s7SHUZS3TbAmNy6ka3fJCbVgPvfr4Oc7ko0b8vXnUCAY29mP6KOhLzQS48PTrW
yea6Kqw+BiyCb5HRQKlKu6qjoUXlahYtiFO2VOdTL3CN83TbORAQdfIFngP0+w4T7O+vf8C6w7rI
yKiiJI5DMukIQGUwxRLZP8xzxvGJvGVkVLDXUn9GlgNpDtH04rI9B1lpt0rDkYSu1Gej+iPJe13p
YreMQNfykV5C5ln62XU6GizNb3qUnUVD4Ei0ru14qJeIRnA7YLuKYnCRdF1L/YaN27OTuOSWOBL6
yylVMq/fdnX9FmCMioDkohTVHqeyEL1m2sOk4pbAS3CuB54LEEYPlNw0Q12ARBqS0v5fuVP9psSb
4x2GCDjCvrSTB+OW24VNt/7Tni1QGdUQoomMVUIDDkGzYrL11YeYoBq2VaxkuG0H3slJw+dreIyX
0pReyfoOUtZOhyo1uN6n4ASK6zskpdCAxpv/sGpcF/HYOKeZhMaoc4jnG53bicJJMLnzmjjawUY3
Mro0xCmHSOFR3av29BR76s64kzVMZgdRDuqm5sHGM+p1t7F+Ui9EYwIdtapnsaQWQKv9MMnVpcXD
GMyGFC045De8kjAuHt3ZhXWrgoG75XsosqUJJWUr2Mr572x75gg7Xsy4WoWOW+x/LZwwoc9cST56
+SDf6EnejHd9UEJFG+NO3Jl3tK0+PWmP2U/OolIju6Ken2dCVLOayQD9z6QqqzsVv01XfUn/6jEU
JQNfj/CYbhoeqQQPl/Ew0oCzdKBh1zzfJjp4TLLHqAH/uZ86Zvh2XUiOyRPG0dRRNDV6BJsoNVfE
FMJq10kHeTq3032Y8HJb71ym11aUcTABmRpNSCDZ30xtjQ0XelecMCJctVJPcIO9D0bl91E79GXR
FCx1S+e31V6VW8QNjwR9IN2Bl6HkqjPjiOIMrLkS5jxjMpQ12fVOO/Rb7TzdJDsadAYOjz2Hd2Kx
IZMiDEHe0ItJeqTNm9Dn0EnsZBduyU8+neB7k86VdWdnTIBrqCVaiV1ORFAc95PhVYlh+0q5y4fq
0IuTm+barunax0Qdb9K0+ubL/u2QBM6UY04gJswaefljLFOnFvpfqS/fi5FkZ3X3l5lJz1oC4sW8
qi1F7L5pjXn2k8Ga59lBEbIjToI7zdjENHJHBUGhlDdWXRA3CFF0FutbHVXJoYgXsnHcg4//QfdN
O58mu1LSGwSUB4yIDq2+ab/1ceyGgbkxK9VRBM3VpsIdtOEUpE1lFXF5nDJMKeqRv09GuzXQRJGY
WFodafWU2AkJDkNZujMxnGownaaTBEvq2ueij/fhYLpaCTfSoPVxUty4KW98ScWjYaT8SkMlBC00
+UsKu84q5e/RMPdOqxJbb4hd+KIHx3ucp/oY+9GumQu7ItUBURzY3VRtW5LhRmkN97rdrp8zqqSp
mo7eFZbLJDfyzMwHgkC1fEtKWxlfxYpzPPMgGGPNep8MZAbENO+R3yV4D1c5xTf/4NcNDTVaCsqL
Pz1+aGjunTM4BPoUhip1p9/SenF1V7uSHVvtKbcz3mG5LtcfTPYxJKkRXyO0wllCqjNyDqc5VW2/
8zmy8WCYbGjeRqaRyTBxOb8lxVEfHsZge10J1gOaiyTMqZ8ltWZitAQCmuo2lx/FlPP4u344XH6f
OeWzoRTaChldR5OF2O7C8hgNmgW+kR9BOxy6tHMkmNp1mair/eyqLpjMSQ/2A6WV6c013tFq82RD
Kyr5r0WrBfWqdMGh27eIYDqzk2sU8MlO4Y6esO0dE0OM/E2Om566A4vYd+LQtHK6D++40Qzdl2sy
Mgd8njRVOxXArkFdpkLryU7etS5tHjAdbqzGU0TmiBfzvGhR4wwf/qC7k238wvOf7b/Ez0VkKZv4
vgDxQv9yfRfXQ5jL6jK+Y0BlQuUPwByHh6xw68Z3I9+b/X0bRhyFWRfvT2jINsUqVVn6eORAWiBJ
T31RbPVYcDvwGV+XaLVMcRGCso2w2pwYM9ilqWIW58z1dz4mN4sgAokcXmnxug38ce4qox/+kPTi
7MPzxpgrKufVg5xk7pRhqnsZWVPm79IhtRXCzfetPqxIF1xGU+qiJBjqDFyQI5mTb4Xzz7z4FQWH
NgocP3waR8cgI29h163hgsroim+oMR70TEh7zHeITDaJ3e61d6rXfMOLrf8h1LugMaFeovdNRh/k
nCDFSNVoW3qRS5z5DtNjZloGj0G71xVnXT//ALIjXLWqaUSxp8foeBIK9M6imjNQnesgPLE05rQZ
ukkpcxS4vl+QSi/26NSMGiRaxHonvuP1aVIV/OzCLlLRTV24T6XRGoNW8zqNuKuiN5n89jFeaOIV
P/9DoHzBYY6guMwNE1xuWD17spsznZhuuuEPHAmgUpN4HRI8qZjDp2qKJiU10Iq/3kv6ccvUvMTt
MQi3ckAsicngdrzPeCO6OfauMWcRaeL/2Lu49/cKHTaxD7doEeVkhded8mUtGbcixXU6izEMbZrn
kyz1nhr8HLR5kyiGk8c9B20lONEkGZEpOh9VTFxg0IpKKsdqDBA8pOOhqNrXqtf/9xALvJ+yKJpE
J+AWZ5TeqHySTyTBS1+yEwwvTrc5L85ec/sfMBhF16VGrsMm+zsJoNrg+z5R9qnCiW64ccHKQwSw
NFXViIrIkO20m3wSllKY4yjTkA8L0w2IQDf52DjmVJzNKUWt41RZRRLudT+yK2nirOeaF/nwAYwr
NrJWbIMAH2A8kE3/SMuKRXS+o8WwP8ducMN7elkJMD/gMc5Yj2I0NlCBa/ktAUGCX9hd/K0cju10
MozU5TjJVZVUCCESkXRJZ1sMEzEGxVYb0b0cXFrkX6HSN9+iwNCureLGdKSX64hrLf4Q8ILIGEFo
plHemiFOG9D9nkMlO/hdaotJeCvXRWh1k/BbFKu7gpQu6KcHuwx8p53Mu65T33yCarZELG0pDp4r
3zjlqeYVlT5bIWLT4iZTb8zw1/UPXqs++vDBTAgwdXE6h3SJkGu5AwXZXeyZdnQnv2CUEMhGw+yd
GsxwpkPBKedb8U4fkBnda8q4J1UY4wRTIwxV/G2iaXHOfk/1SyDxJrutYsHE0EcOwgdRYU6VIFUj
KcuQ1iDiPs1eS5RzmMOr2OyqNvzfw1NNWkAxR0o2p7FcqRDLj1pbngerbVqrIdLm+satRBkfYJgj
ZAJBYombNCzJeGp1t+zeBun+OsSq9SwkYXRZLs2q6AcsWqQffP++nzn5hrV2ig8yMLoXK3KZTzMA
6DOO6Crb8qh43SslHDFe228tcq79aKUbnpXy1o7RPLXteqPLcYwk5SH1D2157nlsiby1YxzdUDSy
1KYQLVAw+AulqWaTONe3hy4/E5Fh9TCCTjF0hajs02XS5YXfiC2yxtW2J9ugzDGjYVuMvLKh9dW6
4DC7JMtBF3dm8/fTFK29N34WBRgNfqG5wAffNzhCwArCfZtaX8ELLLNJhqkkktgDtkPTkCFtAx5j
+loLKaaUyLqMCj/MK1EYwYKsKfy+q1Gn+qsG53HiVk8JitzF79Ht31NeeH0Z9Ac/7dgCkBHJF00h
qDET3IkE/1VAqnDOa7RRZ9uqFe/RG8zxRKsKoqETVtKJpmhsV2SlTkmgTVCQYEwe27LaB0NrNzN6
FFqV48tXdWQBxbiKZK61QCHYLDVp0YCVHAb/Z+vz+q94KMyGJW0gRhVViQgHJOnC0GpQAxMmPMe3
7pgW4jAbNbSDgZwvVo7GDTI6oMJHqvjBXnwRb2bUb1go1LWEnc5rFeBtGeM2SiIi1ZwBuBif+uk2
mDe4oTik4HlezkqyKVGxnzW8iQKncRVPdqUtfUSnT4j1XwSy9SdF+Ar7Dsztjzq+B96LGyTaHqW2
GzrUpo6jpeW6rUyvYvJ43Smueg0Nc4cw882UCNtbOoF1MI6DCQso71XjaI6767+/9lAPKS4A9AMW
UvRT4c+RP+IK8pd5o3myjiEl6q2K+Qf1Ptg1qJSKXwOHFzev1ZxpoGsyFUVXFFFmh4P5ddmPaOvA
+5EQ7vQelWdF6IkauYlkwcNs6uM0+k9qVByHsLq7LvLqki6gmQtRL7VjI9ElnUYkhRLf62TeRYgH
wYZnxUSTQmiQiYjoJToSlEXvXZdi1fcupGD2TZm6VMg0NPuQAbyA6G1WMiupNGssb/2QcwtYtS5d
R4k3tJ3o7CPHoAVd2fjUfQhkU+qpFY7lPm8797pIq84Cg+RFTQN9CrIiH1XREFshC7Ue51fSe4k/
2kmtbPxed0OV1xO6ukHIqSKXgAcohR2HlgZir4xzAdutY6dWB08Lpu11aahP/XQ4LiCYI0SdRTnu
0I7uJPOuDH6q8dnsX03pRZGfyfD7OhZPHGbl6nLIcrOucO1VyL0mCQdD6jfXIdbPkIU8zBlC6mju
9Q4YHZiIhx/5bnZk1cpO7dYo38f4Fg/+WX8eDrxe2lW1WAAzZ0ibR4UChcNe5TeSYKeY34Wagrrl
KDkHhk1zFmraxWiOgXzSS2Q6YxXaZv2tFL7QXqpJhq4bhiYTxXhPYSwc7hB3MzrLgKOZN5LxGKcP
Vfl8fa9W7XUBwfgG3EFIm6vYqkx0S20/Nl7YP16HWMtrfhCDfsNCjErU60BTgIGU38ZAuUHnKXva
qgoWT6gIB43u8WdjuiwaY0xxEYEOfqYK/lB9U3okvmWw6QjnbD9ulRN6XcCWdZdXmFcXu7nNy7mv
q8YFnTEvmcx1MBBsWY70QW92lhjcK/kvTfh1XUzevjEmhgl1adWoiKclNML6O2QGHWnuOWu56itA
BoQ8HWq6RbbAa54nU8hLmg80kBfDpOjczHm+gh6hn7ZrgcEcsVnaK32LBhBnTntvnEFfO6FbsY02
YOJ61NvatLrC2Hf6fEOC5l5V/dtcajkaurppi29gzuBpzKIpaJGai/MSDuN3mN82w6Mo855/VjeN
4NhC2tNEZo5RjjIbc/w/gnhdVna1r/0Ih/tY73mZ/fUlvcAwuhGkUppMFb0+7qNzv8P9caPdDQ4Y
RV1w5nJ0hCcT43JLQ8rAp4MD3+8M5Pgek+ouBzf5dW1f36A/Er33fC48SNB1ihkJiJ/rCfFz+hhJ
siX2m3j4SrxngpiNZrFoAd5HTzWEJJgUgrBCI9lmUHU78H3nuiirNrWAYNyT30+yUs8QJZLvpu5R
Ipycxep+gDwPbxEmZv+wFC9GHSpS38MxoKl3EiRbkj38D2c/eCBUyMV+qFrYzqIJkDLOrUb2jDBB
A3vFUa31gwOckQj9cfihL/gjTD6As1Is3q9qE+6ikRt7GEX72Lq0SkLLvwInoxNNBz2sCVI+xjwT
RR16XxNoQXyLgZx4/sA//dHYVGCc1nb/ux4swRgjjQxZn2sCMDGYAqtQ9J9SWrjXMVbfOGSwoCn4
NR0KwTg2MWt0PRZNKFuLIUOabxtlfm6V6ogenq1emm4rGFZBhl1kNl4ZTxu5wKs7Aty36x+yZr+w
KZWGZqJmsBQnij9JpGgxYmvEoElFOxFyE6RHU364DrNWYqUtcRiFIaKvGr0eUEbtepecZRRZSufR
pvQ09XvCLvK+EnIuIZkl7mXNxNBqiKY1g1XLbpnHVhVuCl590prJLXEYk+uMeZQMijPHRzF4nkMd
97eOY9dUw9nDeAlCP2Jh11pkFoJJsH6zKoH4PLKIDobR8QVcfWPI63HhgTGesEz6aFIzSJQYsT2k
iWWU57bw1Hm0dN4VmLd6jGlnaaCAhxOsSJ2UY3wP0sXTbE01r+WTp+eMUedpgKkJJkQqsk0W3fnR
WTR/9j2nVO0f1BzPOSbdLOmdLGKxTWMZRQEY+f6e1aOjiatHJ0iDJmTlTiws0Sk8wRl4l5H17foD
ytIg6yQSSFUCVCijvTyFWy1HL6iWuIJ8ClA2yTHllfocEHVIuG9LhMhIan1URaFHdUI3YMfiETVc
dWcVjYFyJ9AWia2bixgpi8GR9qDV2zTJeOB0nz7ZwQKc2UdMOWjQfQPnHIV265g3M+bpFHdmYNFJ
6AOGFMkP0S2l2RGcL5ngApqJpxSSjSaWGjFiOtvm4JnRXdZMtpk4Cq95eC0UuSzxpzHNeCI2KlMH
VCPeUHqHmPPEzvt9pmQhmfy5yzUf0RT6rNXnRv1xXUdWre3PUuGK8lFFwEKUhjn48x2Sir/Rv+3E
anwc+m4rxQ0nMFw/SRdYrJuPQmXuZWCFKJwUT2CwejNzp3EGp7oNcY8c5O114VY91gKQ8feCGnR5
hJ5opyn+8oujCVZ+vefF1TwQxt/HUhRm/gCpKv17Unp+/T1OOM8jPCVgvLwWoV2nNCFH62vbCc/+
Otjary8VTw8YV5EIkiFGM5UiaXAHiWhhxfg7L6RNBdKQ61hcRWBcQ9jqM7htAKZuFK+/rTYamIdv
c0xcac/FjeAo0eY64nVfpLEZVYI6mVQYYKVEzKw8fmy174b50goPehtaQzfwBOSsJvs+EqYtQsYW
AtJOIMXL0Jfc3Kdef5hux9qanP4exRzoWTY4sQdHF9k3EkNq0n4cgZsokTfLpYdaedvQco6yrF4q
Fl7v/e+LwxPUzaliqu8b2Pz4ewhQYosduscyL6wsXnzIE4txHIIkkSaj+qKAogEkuo465a4ZV+51
LeGY2fuD70KqQYqKvqfXiWbeF9LR5A9Qoh/6+UxUDSLhMUYkbEFRqzdTFUoQJJTRLTzcV7gczfcg
VOpsVNC4qc0rkll9b5LlCyLrOpRuMOccEUeN29h0DhJLpxNZ3Oh9VEm+Bxc3BgI7PCbndQO4wDLu
JJ2bRut1wBr+a53d5S3mH/o/iMpT+HXDvuAwniRoFZ0kJiKcdDatdoi3tem/THGI21H1JnTTSzs3
b9e1hH76tT1kgosy1nMlawHZprHdpGfS3KTBYGvJr9q/vw61rvd/pGPpeHDzjJqsxSqGoXxs+swD
R/FJ6VLnOsy63l9gmBjD9IsglalEvvmQRLhSetd/nycGE2M0eEJI1Ry/jz7XbaYX27EHp3f9NS9x
EYPxEhIp/RoJT8CABpCE3zI05wXk5bosq1UfC4Nip2BOZjg2Bb03aGDfzc6S0xV4wm0t2uo/viaY
7cabpsixJbZbffZFxNLU2SYh2ELUdh+YkRU2utOPPIq81XfipXSMu4jbuhUJvSGPU/CgjOpzEU+W
PunuUKj7YcakXkykkvXoNEnGVyrfMFZIJKaIIUdg1foYik5pIhQzsh9OL7d2JaLTcSKOYfqcWGBV
Gy8wrFGlWeqTiLIApmV87iv1MYwkV814z96rMKqE8S2iIskGWz2jpE0uVLQ3IhYlZwxyV1cwQ1So
OLa1arsLGGbD0lwNpzRDdipDwUJ0lkLONW7V2y1+n3HkdZL0Sp3g92sDxSwxHonTTSyllhHeZYLC
EWa1mhSPxH8WjXHnVWaMTYWrLOKm+HE4p179PKDB1xsP9bZ1faSgUC3WYIKiXHwpCb/EZtRvyEJM
j6Adkll1jNoXScfMaO7YgdUA4CIgGxj2Yj6lwYzlpGMHWrD/ZJWlv5Fd905xGBKXVxqxHmsvEBnn
3pZ4mZxi3B2Uh96R7Qa9XNlTb4XfjL0ICjSN4x85as9Ghs0gjpnQQsBA2sbmI4mfKtCeXPfBHJ1/
F3kRp6mjJOeJiJ2qcSKS5zb5ef33OTrPxoFBbcSt2EGG2djkGR7U7pPyFRmaXH6+DsRbLPr3hSBl
FVWGWQHIR8IzSr6Z9c+p5dwduQrAeIgerSJIgQGkRfOg/KOx/Z1aWo0TIPmSOALokt7+nVSMywjj
Fh3WATSOVLc9uL+N6i3seExd6+fwQq8ZVyEMdC40bfRpXLScS0jd4bAoXNVCbjJ6Lzr3bZP3mMvb
MMZHRIGgVmYG0cTGk5SdIW/ADHJ99d7vaJ/iy4tg7Dud6bddMlIfqG76I26OYCvUYKr/n4f2dUPS
8MglihrYMpiISYlB4T/UiCw0Q/AwM+IgiOnmujgyD4P+faHjZiFGgy7gUgX+TdCdoR8r/QmdQPOe
uqdXETowonPCg2CLby0GpavbWgc1t/iVUBqlR/8VlTE1kfR4I/Mhqi6e5PEOlU94/PxSKmgBwpia
OstF05RQj6H8S1K2efkt13hTnNad00UQxrrEVCF6TxOOYnPvg3NeIYaVqedIlzcTyTmeln7wZ128
gDFGNvSJqQo08TREf8nBVtWfiJlYc8C7ef+DNV+AGMMSylnJJJqxHT0dNDggwXELO7OHW8rHLj1N
W/lL+kAw8cXEIA88AHxUy0ZD9Kfl1H2kv4l0NxkjioE5rnd9qy4Y8kcMIRyyspHAEiK3P8Nya04n
VAvKxS71t9eN7B98/AWJMeTQl6RxpLGLZskhmiFC9IgXMiaStG649Ss3dHkXfJ5sjFkXZmIIggRE
MxEtFY9oBR1qI7ZWXd4l5uO/lI+x3n4sklZQgdY65ZF6kfwhcGtUYKIdy0XT72l+u47IE4+x5L4S
+tGg7bG4qHiDob/U6uQ1cevSR14ydk/X4ej3f7azy/4xRi0lsVqTCnClEp/Q5LaJ9emQFhJHIdev
d+oFh7HnmPiBOqXA0Swdw/mkbX14p0s48e6sdPuvCcTYc1UWUSjVUP1SVG4aMrwEM48acd03/ZGF
LSAs5Yyg6IjKMugoT/QKsNDWuPuHzvW94eEwnkLJRso7BlF8oaismYR2JfeImqJkk/a8Czhdlyvr
pjEuQ0sTMddot7kf74XmLhq2bfygFFu5fKyDR7P+ArmfhlFK/3WDbKVLJlWjkjfAC/IHU0WnYHWs
5p/XF3BVufEOqWOiqWwQNvkuh91s5ASHSBplVtDuVQFEcTySllWDvYCwF6tiyqcyzxHlkiKwxKZz
JeF75T9hli1JvkC3rMkLLEYjYmPMWzASwa9Xha1UxB2r1M5D37u+bqslwEscRhmGhrSFTjVc3BCQ
stVefVRRwJPYpZvt+kOFaVOY9Ox9yXYX4jGHSRyl4ZTTKKadj5ly9JsvNHovxaK+YxERFnXXDCpS
Wnhy3KfKTtW+8mS6+H7msFCUSTFHykMUBZgJZqTbpBg5PmHVvS0gmOMh7dUkk+mlGief1/nERQaI
s/scq2HrHAUy1P1Mj3R1zq241q0m3Kjk8bqKrbqbhRzMeeCbTayPA+SQBE8MvofoKjZxrm6ayMAk
NYtovJ6y9ZejBSJzMARm5/t1SFfuFD8m2+ok2OYPaW/u8QrhfSnIu4CxV6kYPQdxPsEpdG3pDYJx
SuPfRsfbqfVSkgUM4w8qY1b6iTrt/CjhrS/2ykOxAcHhjE54YqHxZSsN1sgjmFnfO80QVROFaehM
/mhGQVAjaB4TPKIq2V4BA/JIUM40ms8ggzmA/dsxU9kSlPL1usqs6+UFllEZJZjjYIwwhF4pT+Lk
23Ev273PS1vRX/l0DmoXFEZNUrUNeqnPUWs0dpZRtw++Kf8qNXLb+pI1px2I1t6+IBft5dQJiMXM
T0mlJhqmOYFcegWn2jVHORqcvJi+kk9dwFDPsnB+U5xgDkaIXZPqwRKT+Td6LW6NAlPtxtHOhXF7
XarV4GUBx/hC1ciIUNFiKkwfKQrw6ua21N/0A6+CeXW/FjiMQ8zyUp5VAa8isbGLi9cq/pYIG914
kvRz3BHrulCrZ72ui2ALwRRI+VNJfYzhclGLrUJkdiMPYIOctE1c9lsyobi1SThbtqrxaPvXVV1H
aTlb0tr7aRIaOc4rUxvsKYz3jd5spml+uS7V6lYtYBjDinPUr0oVPKOipJ5YGPZgNjf/R9qVLbet
xNgvYhX35ZW7JEuW7XhJXlhxFu77zq+f075zI7rNqGd8q/IUVwlEN4BGo4FzFok7GJnEsPW3pt8P
7rWSRbmXIEf9BFoaPCwGjR0suE+VgDQou8A3BnUvJskulMBqJ0yvyQBuMh688zFvc0voDXztzE1t
cjVIxRP11KeZpS7dQY4aB3Stblr3kvWfFobmEzSAs5ljhgcf+wVMW689CACSFKP+eWhfF7S10RLo
VTARh0bGD4ziSaoXUkyIh7KieeUz2W6U6RZ1I8bJTlycXvy1GMpXlqwGBh+Bj+/7ylU65Udg4KXy
uipbLgLmXLQZwEN0mQas0BYg4gHlGilqe9/nP6T0W8CHVrQsplR/btnQJy/KCu4mPHX8CZzIcbIw
oVwehkdp4m6kbvlZ8iMjlG0v20UMlQ2rYyD1/MwDRzsPrH7kHVVgAUxvGgBAJXXA6RiYl6XcYsEw
gzbmAtKhBZXdJHPihrtL2nL3ic0RZRn/ACUC/IX3Z8AgS1mYA1cAnf/8vdj9BC5pKYogPOv3ZSR6
14Vt63QRRoWVtAqEUM9wfR2i7zrwckPweIPh+L8JoRZubrmg1FtoZAiY/sbPt+h5jvRPNY5JuEOq
6MbXMF9AlF2dnkKGcpoWEWVeCNtDCIKJWbE6kxQxwL+GZpqv1xXb9KOVQMpXg6RRVKEgdYx6x3NA
1XkqE7D8yjd5lTOiz2YauVaOMouSy+eGEyErQRopOgtGT0AtZ9Yv5Y7wBwTokfvG2Z/pmlhLpexD
6rnSaMljWo2BO0BJA7kdXLR6zdJu031XK0mZiAbSuhwdyqTCi0ako+IWboATxezdCeRSXQnU5s88
RK1Uo2sCEwf+0o4s6GDspN7VikPYPFy3j83K61oGFfwQILIyJWh9eB3/PTsV2J54oFDb5Q6x14wA
//Ypf/7jAvQDazmI/NAT6OlZKc14HCxBPScB64mV7PqHM+qyW3Q2jPiXL1oFteLgOeof0gHs3vG9
MN9NeWbG0WdOxJU0Yjsrt9b4up7GBTpJ7S4I/JEFLbf5vLDeJSpuNCNXxAWH+IRsxxNuBF9JrDIx
AdbiKlbi6LjGWOHzddNgGPxbZ95aqWmsJJmEDiECI9+Xfni6/vubgR2tJQbwnAX+Aw26EidNE7zx
wTWDxaG7qhpUglLNOKwkEuI+mIIEADSd0IgBO+/95sxDEJV1MQISg19Ouj7tMm5xoq451knu6cEC
NO4ez3iS+Kro08Msteepaz0xjUMU+5YnLVPQ+7csL4ug7MOUe8JY4GPXT8fEiKy+TP0RuN5z1TuN
XCluPGAUY8Ab0xDmL+DStPmUu1MMfQdkAVuas8xcqtzrp84KOIVRHd9e0D+K0uGiyxeljHgoWkT3
QQngsioxl75kHJVvRYcP64kBOUxIaiIOfyrM49relWi2x3pyGApKw9deV/e40Nh1P4BadAa2hMzd
Z1z5CzPf9iKBxMiYz01WnYymPOZifJsWvdcCREaZF0tLeEfhVUauRfb02jdSh0LWcXorlDMcUs2P
SdIfJ2086JiE5GTpgAb0x4FPHrKwrhiLs+kzq7WhbE1Adz4UB8oGvyQ7UervAKXImOzd3GVZ4cEH
LKvAEKdCQd0CkERJsctNwTt5Lu85VfUnSfhy3TvJLn5cwYsYKnHo5iVe1HZAkTPKbbkoD3GO21wS
e0G4mGXEKklvOulKK8qoZr0veExe4hgSJa+d/KL/NUyK0yiM2u3muSCjT1fFLDumIqnaMCCvprzk
sHq8HD/oDX9Kstg3Wvm1zlO/lVVnWOKWYRTbul1kUqdDiUpQG5OB4h7Dl20yOUqkHjDB5Am48l/f
tW37u4iijAPc2OU4j7jK1JNdgOmoZaQLLFUoq8j1WNHLEr+P6AWwwhtVS+1eDs04Zk0Xb2qC+CLq
SJVxpaU8KSn0WRF6kpcsjVtJ1WnU2931xdr0pIsImpMil4ogS3QN8XKpD2qY75N49DotYJRfNtds
JYbKsEjiKCkcxHDFXQd2IRVEEQPPOU3DqittK2RIhmHABGSR2v1yUOUFs7toIMak2JCqezVq0MHR
3F1ft+2tuYihjCCeWlz8E3Jgp7MNThy/nwX3uojN6KOrIu5IBHSHnhWOUOATB42UTFTODRYAw8b8
EVBPx8yQzbhUMoaLbskDER8voKFVA5wgFRZ4YxKXjFROyu41yyqHu1eDfdIVphKwxkM3r0ky0PYU
XBYkzGVTu9TGhTLGLeyBUEDEBzCUWyATBg7+C3kO4/Fg6sUuq765ZYRA/xcMBaBMBmaw3ydB0dhn
aZ/CnZKc9+Y2c7x8OCTtbF/ft63nEeA+YTRExygej3Hz93JUhTwmlCHGTzNzdiKr4dAFo95UAOA3
AdfAm/0ngLnfSSTWukpTB14M43rkgC7EH7X0pdKdXvfa4P+fW+mGIfOyLKMhGnfm91KkSAbs2RSD
aUrYD5zVlqg2Mtuvtjga3kkR30sxuiQS8hpSxLvlxfgZAR8eVUor994g20/tS/9VNglRY/SNhXC1
dRF8J5vauXwR0aHSQ3a0W1ze6T3wAN4X/gSonMyZn1XGQbxlKSjgAsocvfIqqSO911XrG1kG3gpw
J0F8WbnhHZ6FFTPfhRZvxrcA/WVY5kZwfCePspNYTcAJz0Ne6xDWi8gVz/JXsbA4TBSZglW6haeN
+4nxlrvVEf5OLOXtVZIVYzVA7PQDUIpWAdK3zNV3xjF8DG4kL/IbD3N0B/65Z6QCW3HmnWQqTItq
ZMSBBMmD237Hw4bLj2bli7eNL+zJIhdH5VyzqjFbZvROKpXITQHAA7geUjlf9UCte9B3yimITM2T
0MVVWA0LsYO1r1SqvwzYV3koBaQ8t0G6G9rW5Jvn68azceK9U4pKRowa/dSSBqVkzhHKxhRnFkAz
yx1kMgq/CmNdqua92EMNxSR2gjPBVzGVQ0pnIC5nZD6sXaK7B4FANKgCcb7WmQEMntjToeBN0shK
UFXkxGJJ3NwlQcBozht8I11jr2PkDErcAIM8Ll0hXVxM8/sR2JCvb9TGOW4AquqPGCqASoZealxQ
C+hDM+NHw1BtZfnaxphvkgxGQNm0iZUoKn5ldbc0ufgm6gYEQUXHeKfeqvm804UKWBFeCAWVg4D0
9+ISisPgLIUmaTEubyI/tUM7fL2+etshY6UTFaySMuqSUIfI1klPGKUGM4ni4AL9TJgOx13lRY8L
qw1g2zLwNMlLuNNq9JsF+CkniZ9zwc4H3ayTAQ88KAzwznXVtnfrjxR6aIobhWWqZUhJat9I/CVh
3Mo38itsFnrDkLNqeHynwl6WRWFTFJVg63OBZ7f7MRQtJRbNLGK5LjFh6mL+ThIV7zJtCTGcANcV
76qbEC2QgR342t3igIeSWVzfDksrvajINwYcMpIGekU3izvsAPpxBjrgibRtBcxh381FFAVQM4nA
CvwA2DyUVZS3GsfbbRGiZei5KAhLHkYH8u/XrYF89Yc1XAmijkahQ9MvL0BQcUOaSMXdP5k3C+96
a3jZ4NHALogCXuU+wIYuU9kM6PNEUL8N9uoeNr7Xd/UP6dTaAhjTUZreB47w87py28F9JZXSrjP6
qtKCDLYem539z0PFKJm4OH0h94vMYpFfbeqJPgYel07gsH/oPekwmSFoc4joDg4zBZiOtrjTjtLd
5BDMpfYVCIh3vc+qGYkk6aa3cS2WipCpIhd9HUHs9BJ4Kk7Mwg5PoZ86uSc+ENm8iZDysuDuUbrh
wzQyjoDNlQY6jYFbKtJYNFe8P7S1so46Q1B4NDiqXvdFAZcfZ4k/f1Tfu7vZZ3U9sMTRHcOcoHBS
SMQNIIVVrXQfPyqnDumr7OauMpo149KzNcpj4BGeBDQJ8ZmGwsuMYCgHHOhklGe3+Ib1C9jBTuVp
NkvS1imwlkTZrFossYGOBR7pz2BnZ9kSzMkH7rj9IwPWzvK9e2RdQLZOhLVEKmIHWhSF+YzF7Idb
LjqWsnfdDUkc/mCcq7Wj4rSUJ3oWp/h9RWxNaTzX+m85sqvxmzR7OlA7rkvbto2VOMoUOfQZZXEL
caPVO4tdIF/gHH5HbB+Ush4LkHsr0VqtHl07i+upTpQa4njSabLrlqNRAmZwN7GgY7aeG9Y2SFO5
yoIucZUKG2yd7kZEc6J6xnh8n5itF7n6jeIRDNfQzp9LHYgkypfP2Qm6IzUJjRVgm3jv42gqHyet
UnlQyTqp/nvpWWRY26Z/EUBFsZlbEkBcQEAR7MvUTkRfYrWebN5CwZXxRwnyDavbxaK3DTdlkCE8
ECjcyJL86UAWk3N0ALm4jbNYs40bQG22pc0wzW1PuwinfBsY3XErzBAufhM9fT8eJwzLyQ/lj9FV
3WQf2iOrJrQtUQcE+Rtk8tvBsVJXVWvgP8sBb2fKD2X+UTdfr6u0ffLIFwEkSVsJMHjQE9UqBIz7
YgeANyd1Rm8xwdty1Hf8g+ER9DUFKfoEQlfWHXtTOwUJhYFuT0WmS+NS0eC1JMF6LqoXRa60vFzX
btMgL79P+3alZXkeo75no1mtnb7M/JMUPlwXsX2yrGRQ9bRIHHJt6SCDXEA1l/Dg8reiW7ramdWK
u52drGRRmzWJddKXxIOLm+wcWcphetV30/1kcd68q6zQlXbRN1aA3A7IK6lU3OhEIeLl4S0g8xaQ
+awYN6kBd+xyN3jzIWJAGm2b5EoesZqVSRYzn1WoXJITFLRpcPF+v6ALpz8a9/O5O/AP2XcVPUbL
V+XcWJXFzBXIKn447wjWrIKqNoGefS+/S5D/ap0Gn+tBKC7hWiLcd/vJkl31ELvMTWWJo45XEcxt
FRyUHK8W0Zc/Ek6eSbMMb0L9PHAYBku265p61PnKJxkQnEgQI+VDcjUWRwAfDG8oRDXWNRUYEre9
8M960l2jXclxkRrpCDE5mDqlp2I0rCx6/m9q0XXtQPx3GYPJBCzbXnSQQzuGJSN0OSUgnVgbx1KL
ckYtjbIFM0EIXuWdMJ4K48yPjNIySwTleRk64ftYgghpEmwD3WCAMzuF5SfYJZHbXzaIcjhE53Kp
Ghi8CIzUKbqV9cfJeEoHFkTqdri/yCHqrhxbDwHkzc8Gb895aC5zZ8as8ub2gukG7qk8jmn63TDN
Yi1MEhTnJLBZ9ZFZhO4oscpZm5c1AGb+K4TKAlSZK7SmhZDW6Z/Q+u4TzltyC44c9Z5h1SyFqFjU
DFmbigNkRbv8xD0vfvbc/BZOmheizg8ySSd7ERgFoLfumo8B4qIfFZCULOzbiSwi4TStvcHvTGGv
uhgqZpg3iTTXBFGRSAQ+Ra5kEJTwyC0wUVkXbgcS1RyXi+PYuP34dH05GatJg74uERK4iRQiI+QB
lSaZU9hiZlpUWEvI0IymN63jCNhNpKRKXkaBn+sZTuh0h9ALdqoteeTuOfthB8oIw2bWMLbd7M/+
SVRgSoKpyKcOywoCL4+cn1kBpNfY4u4kFLt0q/BYedzbCNyVnZSoQIV1jYB/3GMnb/o33t3otjpE
D5rT2guCL29iouxg2DzDgDbvbipAuDXc7HmFBgSvppHPOWVASRlNItL3oT1pqlcpyFIUbnfddDYX
dSWKipFBJ0StFkCUMCWAFLdU/vG6gE3bXAkgf18Fx7mK4jbNsIRV7AD0qCnsjjUwtp2rrmTQkSvO
9ZwXOlLdClGT4E6LhsG45XfhjH7Mui2xVowKXd1c6nqWQyEh8OZQN/Ustf7bklGBChgw8dAY2BOw
ZrV4ExSzO6FldQlu3zhXi0ZFKT2ZJNAvQwpJ8Ms972TIK6T7wK4c0a1x4RxtUhvs/Yr1ILhZswY8
5f/at8pTT2kAOARAK7GJCWWy3Cm9OLFlVJEKRI/ymYW0cN0CMdT13gKB6iCnRgBpXe8J4m2K992Y
UR1jiaBCU932Cl6bYIBN9J3T7jStMvvPgFIZ61WjglE91HFfydBDBPikdI4UVqpJlv1DtFttCxUL
FHSzV3UBAQmKxIJPMAdJ2T3Z6851A2c4rEp32KAoHC9BBUnj29WgNeN95ZMH6NlXbIYssizXtPoQ
HJQ4TyXYefjUO+jlwVkVe4Vf3siI3ZnHelK4HrtVngoPY6dEbZ9CXI9hEaCIHUWgHQPP4b4UpMdW
yhnxe8uX0H+FXiUenb6gRKHcWKmGnDNKGeCuO90jMx3jGWivpoKsLUSBg7GY5NeoxVxLe6sFrqJ5
VxuhnlaY+hotEMdh5tjlLdmqU3MCIf1kZafKKQ6tPT1lTnZkISxt3djfSac8uSoXvdEb6NrvOzv0
C1c/J69gnwRqX3cMbVbGuBHp34mjvDpHy7pRJBBXjrfZcquyZuOZ+lAe3Tc8P0UNVpOEYBVtJ0Zo
CidkURYa2l8zS/lyfftYu0cUXu+eFoij2EIepi+xeoMP7O2d6Lf//2j4bt2oI7/Ss9EARSSI8vQz
P9ylrd0prO7TjYj7Tgbl1ZUIYu4pgQxxji0l3wXVMeSYLGUbV6J3UihnnuexyRIMOuJ5pdvlexIR
keXiXEz2EsuRWRpRp36v56Gcp7A2zifGnSKzJs8r0TMZ8Zes8iG0S1bE34iN7/SjgscsasrEAzMX
+W2xQy+QP5i1PboLLn2ENYHV47ipoohRElVBD4NCDyaMOf7P6BTYe2pYemlVxTmKWe2bGwEYPSw6
ehtRQQDsFr1nZZHVQg3LQO0J8E2vleTVaQk+Gzv4RG77ThS1ZZoxAjojwDRnDpBDJQUDhr6bkUdf
99rtMLHSiNolgKUsOR9Do9kCqhIeqQmoN24+Xr5TrOLuM42Ga7XoIF8pdaSrRC3RS76Qwmi4X3IY
xuQUTvLNsFkVp62ulncCqbg+yhg1SiIoiEJaBwjRYE+oACu/fDGOiyP78UPI7LfdDO6XRaVZq/hF
zIwuhEypvOW1Bg3yrFGTt3X6cFiuRFDhXY0LYB8REe0+OEbeuO/QzIDVdNRduMcDixmdyh94ibCr
Y+OxdnHTDdCYDYo0BXNAOuUGwcIJ1ZTC15bocRhAk2aYwlyYWeYAH55hoZvnykoW5QfFOGDUv4Wi
yU5xWy/1RhfJlf+ZtBETzRedKEcQZr4U+wnhmLxSAdnWG/b9TWPFdmaxmp62ne4ii35j4bouTNoA
Oo0WaV1IXLR2SSdSTibv63lncoxTk7GI9DNqD5KeEEPWmCV1u90/i8h57Nz7rVb4wSpXilFZTVAK
QxUWMIy41A9pxJ+CTHW5IXBmId+Pc27N0+zKRW4Bys2bC2lXdfJtMpb7fglfuSo5TPL8IxGMXVSV
B20SLcDjH0W5OxRy/4BBPTdU+xspYb6fbzrs6rspb5KiUsiSGetDJizDg+BPaHeYLMHqDumuRxpT
MUk2GD5kUPmSmMlj0E8Qye9np3CVW1wfTEwihuYAgtzCSW8lb3E6T9tdj/ib56SsK4Is8RgIoF9H
xVnNxjZFAC7LQyW89umjqt1dF7H15gZfusigzCAcK7XWSC7Y2aMT+8sB1RM0mcagTgKpmC9Zidk8
MpMc8qsfje8ildrESDb4cUR3mR2V5oxXKMUHg2Nh9YgXy5Gz5XuGllvyFF7CEyzafySZHi1NZeCL
JlxKbkfqXvNrvEBVTrkjLRdsUqita624kkbPdxqBMOpNAGmdPYCLCsSU++LwT4MwK8cmIZVeSLwl
qmDVJkhxdGNTPnIx18Id7CmuLBn40YEzTsAtT79VgW6qKcNctpwPUvA8CY5CoMRQpwmvc3M2Y3iN
IKpV9YMufb++UVsWv/596gQx2iqrhrffj/3BlqMHrv55XcJmQF+LoA4PowBLhNxi8pM8u2LG2E0H
h/RTJ353rCzp/InpbLIx/y4ZnUVFrRgASgLyIv6+Cd2GBcm6FZzWv08lTUIPbs9BgwUky6nRkJ+J
vzDpNas7gcVttLk5QHkhvQwSKgy00waFIpdcC0kK50ptA0rD7L7tWT0wmwqtxFDRtu8KdUgLiCnF
O2UZzQBYLxmmk8RfYfT1ujFsaqQC3gMRVldUmiUHI5LL1BJ0vVTJLQ2gdI3YO4MaMwYLWWKoSyqG
Jhux5TDTJVaZ1QvauRMrM+Eq579pQzlnAoeNKgKwMS+7Dr1kxombGJps+v9qwSj/HOe6BrgBEVF+
7xtHLBi/v1WNFjG09WdHKO/MMXcZl0QH+Q6VFjzvtFZxi9kUW7P4HwSiObcbE3NHTCzK7bhwkUw3
nudCAKQmAhY57uV9ayqH2BkCK77pnLcz8FeT2P9puzTacYOxbHQCUBh1PojXzLBx8vHHdRlbswnr
9dSo433QpreIDaSpXfOlua0fA1v/KT9UfnCr7UmdVVYYW8gwdnqwMOPCBU+6Bhjd9cc4OSzqy2ce
q94pRUUIXpYK0eAgwogG16i5712lMw667TN8ZQ5EzVWNTC9rTEHEkJE3mllwdtoU5qJ+TXpHjV8V
zS6Vb0Xys+8YT6ubafnKATQqVsijLizcDAcg7Suci6zsKbIE/7XaVW5ip0glUi/wk+94cAKTR2cJ
To2KEAvQhuWHH0o0aP1P9ArqVy+dnZzJPbznTNQlO7yocR4mRP3kGFoYbnEnRlDejP+rladiTBgC
RjCa4IhcAd6SQDNHabTiCSAfoeiq6SfGg94ZExVxxlkf5Zpouoy533TVD05KY/O6GzLCpk49dPG5
oc/cCBmjxLutrDxqXMLscSfx4kMqeFk3GqxwmENVGgkhChDFXlKf5Jwkh+e/sIeUWd6hU2ElDXDX
L4mVAozI4cwIZsnvyMMNt+Pc62snbtuDAlZxkOd+nD8tFiU0Rg4j5kTWggECUDu44WN9EnAHixDO
8OZgtzd4NDR97Yx3KhPUPYkT3LPKltu7ePkQOuzkejophGCiEc9pedPPrLstSwAVc8KRTxZ5gICu
9dX4FA6MfoLNy54CwvR/l5IKLvogtUBpwFImu26X2cvrdAh7u/EVXF9ze3zN9sVRSMzPPKCsxVKJ
SdnhUV4Bep8dxKiixNUNx7c3DCshyedH67+oRkUNQeniYiIkwORNI7PTb3hHsXXJFM/9o3G/HMCo
7hJm8bowawwqIXJVsiklzNo2CRfXvoMKJ1ViGEJHqGf/qYGpO9L3zrNrYAw59BgqtlGq5gJyBldy
cUIA9sWUntVzamnefNOhCyZz9BdUd9DbzHpJJ2ZyRUd6KBWsO+E/TCtT+xKpu7xvrTH8pve/ru/p
X5KXP3sqU1FmUCZcQgmVCnArXTEw3FQEp6nR3ucTCu21Uv0Ih8bKOlBQRPJRGRK0lf4KVdGS9IhR
lWO4pkzdfcJl4cdQRbKGgS2z16PbGKgdDHU33t1xEl3UpeJLk/B8UhDOTtED8wSe5So0+zcmu670
l/B9kUQFmiCQl0AhQKeTbIXxrhEttcFz1uyqwf0i7Jr4R1edm3yyrmvIshsq/AxzEHBvFNCqgNKi
VvkKpt14TjXnNmTsF9HgmolSIWeSjXTuI2iYpTdce5CyhzJjNHJva6NrmgQiHBxMVP4ut8MQNwng
QXS9PGQoZC1z42uZYcP6QsbKbZvfRRblCdwUyhUPLkHMSdyLJXhP3Os7s71cl9+nzLutoioPCPVE
L4T7qIYJoIG6aj/B/wkLv4ihLHzOe2kqMpXgJHqS8J0LGRGDpQb5+yppn9JgMATCg5NE35fiSYyc
hAXctB13LypQNiwOSSg2MkQE0peyeOyGU8ztsvF7lb22xrMgs45ssvIfDfkijzJkXhKLbiQojNGO
sOotO8EsPek0WcB9vOEPLHmsFaSOUbEb9RAcGrjgFx54TkZ9t8SMKw7Lb6gTctIEOY0JKO3YaqfE
mG+7bDmKTbZX+urluln/5QT5s3p0JVYHhTOmrSAr/q16i9178TfA5Z96A2PyZMhCPyk/GSIZ6r3F
3pUNCphO0zkCP5rc6F7emoW9+LmlnArfcLRvi1V+IS9Vde1dl7v5yoiqLBlfRifdh/F8yMWtWyN3
DLTktJNducIheVB3pKGut4e9YClW42nn8pw53FdWlk7M8IOZXqTT1ZNRluJYAXS+zRuoQgJLlovM
pHwKi7tRT53rqm5fTlfCqMgrGAkfCuT+P9/NVncDhgDByo8toZsGhNFoS1b9kPkYSf/FIp3cbLNa
rTJdT+kUgquWkxTdJV1kKfjWI7QeiW7nhbcGI6nddMaVnlRU1nV17MsGekaLq8eSOQJT4pP3xpUU
KiiDirQGTjNSm3FPigyhk1uLp+z/Ly8jW7NP6O34Y6QaFaDrscrqUYas1plsvDThkdDUXmS0q6XW
tJ/BuIASX32rHQe0VVeAU5k4xlV8OySsPoEK4OCyINTA+ATe6x0ez3lpbyun3m13uds/14eO+QRP
YuY136BCeIkhxEknNJVN19agDEpMtOq5hdrvpKB3WhmAW4HGSBhYpkPF8YnTBsBCwnSq+ktRHgWw
EObi63U/ZO4mFcm7YVSarieK2RPgklCgeuDupUNiVwfygpih0wAdS4ljIFl/Ns6JN98zvoARdujC
SpqnnaYQ2yWDCM3NsBP8+ldQmcVDZKee4ui3I8CRxWdAmzrz/UOC4hWBG4icwGlZSMbbFeSLZX0o
wGhF1HEi1jwDcxyIG76BI8JKnlq8SS+PnM1qg9jMCVfiqJxQj+ZEGQIc1YN8bywzsFi+Xl9dpkJU
/GnxEFRwpEI94qmMdNTnstl/jXcExUAAZDgbxWQz29EAM4a7ifQRnaUIehkzLEAsnIHCUdhlalaB
jY6L3s3P5UPhLaHP6jraPK9XIilPEfK2U4MGhCLpIQ4TXC9dGR3vMgNejCWFcpUUtgEqMtxHwhls
6obV97zVJEBJbD51i7zoQxcGkiYFHWQBfUivonKI7MEkPc75Lauz6C/m8Wez6DKADKaOuXjT6Ym4
f7qvXn+oYMUVnPz2gYVGzpRGmXsdcLyWSFhB4uqRNWKMNH6UbXJD1g/GV9bD+l+SjIt2lPHLfZnE
2gxTlCt0/hQuh5m++9xT7fKldwUcU40VPkRe6WhnVu/4dvC+iKZOZKMLilaaIFrjjiEatiTRE0LN
vO7dxOI+nkoXIdRRrBoBZiF0CMl2BC4IPT4umZ9i4YltR6mLGOq4hTMbYEoE1Klcn8rEUTTGbeIv
GdlFAHW6TmEslkYGu6idEed56hinCq3nnEd4vliNJKydoYJFUksVB8Bxyc752wwkuN0E9G6BRd7O
kkIFiyAaJ2BzwoX5pTeloTeXxUtZPTiMjaExatR6LoxuxP73ePaQYyufBvu6hf3lSvJnaxQqT095
FGHKhZjYjYjxAJTpjhXwHFP0+Sh3wmnA0HlgElrVAAHxwLK8v2R6F/FUxOBaWZLFFOJJJMzs+hfG
wUinR2BmDulLDJyONdLE2Dkag2TJ5iaqSAmvEO8jYMcQZFpJZNQEWEKo8JCJyZQOFfTi0vugfw5F
jF0U7vW9Y1kH+YbVLbbG6DeXLjD0obVH46fas7C2mbtDBQZAlUlqOEACfxc/9U/kMjD4oafdc9/S
c3tLkv/rKjGOYBr3IJWaqUkFLNscnNNlX054DtB9AwSE1+WwtoeKESgQtRwnQU4R2pr2RSs8sWPl
mn9JvS+2TYWIIlNCcRKJDRQmubWVlk5QAD3lwJ3wnvONhL/Ck76CzxrtEuwWfoZ9fAA9wDBdr7TY
vWB22u52YcG/s457Gu+An+sclwtigG7gdbexAyINCW0ZnvSEg9eWvqasKd/tu8SfJVWpcJH2uSgt
OSTGLeg69MbM48dWd/nZDf9j7FWp3CLI5gJcmBA1yne6GJlS8f26DTKXj4oRijIJed6/ZYH1d8MN
94YV7pY9YcBJ7faZ9TTKOoXpTqqcL9QuJs4VHAlfUumhw6kgDbk3BK93bqzr+jF8WaWChx4a4TjH
WMBEWty4/9brnWmARWPIGbGWOOuVLEmlsosuEvMqmiGoW545ITM53UqUs5D70YzXzC/Xtdp+l7nk
7ioVOlQwM4UDYcvjWk+CWcSALgFfR4O79fIj1Z+yVnKS9AD4RcZ6smyfCidBqBi5StaT7yQ3qAE9
pU4OugncOOjtcawZIXI7ehi8LkgAlv6AH9mHWtfHCqyzlLwuBrMiKz5ub9tFAGUfciSNBogiJLsp
b8XZCzTPyFFhSn8otd+njG1jaUPZSKO1g8RnEBZWB6k4j6yrCEsZyiqUgh/jVMBqJeJvQJpP/KMu
3+fJoVTu515mWAJLGcoSEtEYw1aCMlWnmtlsN4CEvm7l5Bc+utSfvaFr8kaqTOPIQYLshb7kpx54
RHa8z7yeMjShC/FzqRZzVIK8M9St9nezG4+giuN3va2+pDfjjWLxB6ZMckZc0406Q5qJ14YswlYJ
txNea3ovB+0wweRtTqLPuhJvJxqXhaROkViIs0GcsZCK7st6aqkccIc+l81chJBVXiWCIP1ou3qA
kKj+skiPurFvYlZ7FEsRKtlso6Hq5pGEg/TZAGp3Ht/LI2t8juFFb70xK0VAYoaX3BlCgumxVytr
ToGJqPpCcg7ywRz6TxDekzHGf2Mc3SrfjPwodIR/Vyx/ltXNjCoWx7IAkeVLVGioM60V5AVKyV58
LxLKdi83TH1PUMkVJ9gLmKto/MbRQFvYeP2z4ZduagdOY3N7gmfP6gxhfQ8VPTq91/lxwPdM0X0z
OLxuG/xr3dijcIiyfWwwyQIYTk5315e6FoW6/rYAGGW2o4fc4s+VMzgC5nEIoh9Yw66Hr7+kOn82
lp7K0eoi4rMEG9tguoMIDffVgbA9lHbMLLKJLAWpiLKkbSTJhAW7BNhTnE73XSd6Y52d21J35g4d
d0N9M3fd1zEIK5Mr1MeEEw5ymDlpwu3UuXQ7VXE6Fa9i8mSKIBQpqszMs8hd6tzswGesdDqLpWU7
PbssERWZBK7S8zbFEgX8V0H7ps7ntt+n2d31nWCEjbelW3l0loqtXHBIWhTD07rfJW5c/dfrIjZH
UldeTCNujYZRzTUPTZJR9JulvFWr1C0q2RuT7neRLo/9olqdXDxGUWojMlqc2uyrpjE5Y7HypNhd
/x6WylRek6bhUtY1PqcAAR446lJkiSWb44Dsz5Vj7K0lc7WyKkC5uJB4Fam1gpbZ1s/iOcbMIyE/
Dd20Y/gUy8ipMAb+zHjQGqjVcaUfFa07i7JzfeW23VYneOXg8VZ0ui99BOs1ULHxckvaSMmQW+QG
NxhhcDsvObKew7d4r0VQFP2RRh2bUxgofAfXtfXUNDDIz1scOgFkcMQAWvgAOFer+A1QFbRv8y7h
XE28yr6u8KaprL6A/H21h+hOmvWQPLWK7Y2i7ifj1IX+dRHMNaXMca5CNKyRmvy8J0Bcib2YpI5s
kkIyqyi+aSMrfagse5wybYoU7J8iZeYw2Vr847o2m0FrJYAyQvSmVXVWY8uSzgFxEhrTngwQlnP5
63U52zFlJYg6JKeWLyaOhyACoU0IfDrRzJ3Jj73wRlHMyZlOqdt9atzkIpV+KuW6BonCgvXTjDvt
f0i7sua2cW75i1jFncQrF1GSJctLbCd5YWUb7vvOX38bzkxEIwzxXadq3lKj4wMcNMCzdHc/Yt2R
uKkvzh6xFVCfKG0z0667XlPOVfakVup7AHDhBXMdVkIZtYYOL/wAVcG8s2R1H8zE3t6i1c/hhRXm
/pLTKvWbCn7UPvIKqK3G3Y90ujTzTfy+psiFLQYpAqOO80GFraF/GlPJqsbHEs0zeeFt+8TbGwYP
2sSc0TSElYslyTYM/6wVE6f2yDPBwAHuYrkKQC7j6P3F9AE5z3/nAgMBhtYi9U1DWAvdooWI0Ift
3+edTJOBAMyeRqCDwF5kzwaGd2kXbuZJnnpHMA7dQOEnfeKVn9fXTCMYqNFA0MAWURM9bZUM+QoM
7bl5cyvzyIV4v88cGDmuS7lF4dSZjeqkTdqd0hAe7wNdlt+eC+bVB+a4SKVSi3UOHxqhORpF01m9
MlqmhAGJRqzA9Yen0dg525u1fr9djVLHF/ebaSZaHuZ4/YXdceg/ENnTeHRuvLVjjkwWQ0dOoNW+
OrwR5qc6532+rF85Vx+YA2PIXdYVFQyMQWZH5U0qGrh6HOJ/316rP1zUV0PMyVECfLC0LaKg3+UH
0aXkI5En3RMMCaSgJNm2xtsZ5hTNQd74Da0sqtKnEC+s4hyYnN5rrkPMHRoLaS40ClbulYDsLjlm
ngqWOnk3nvkc1hyH2FKpXyuCX9ZwSBgNLwa9VF8Oez/J3e11W0//Xs8RWy8tWgF2aLI5uB2d0MZb
8ULp8NCq9sLLHPBcYmChzsmUxLT6T0DtLNdOPnwS1IlzjXIdYoDB0KRSUAjC7iyjBJtgdPFfShge
UwYvHjQGDSSTJINOS+aqp+wS1B9G4oyv5BxQzztkvKzYen1lsVV0fRfoU+ioPpQEW6Uh0afa2ku/
pw1vyrGD+JZ/y6tNcZBIY4BiEoV/y7GJ/LFTT23B6TTlrh8DEHM/9/5Qv54nSgOSuL6DySlMmKbg
TiUftgOdF3wMQERyl5JQhDFIOReYhhfuIo3Tb8V1iAEIMprgy6KPbNqoixolJhSpBA+hp+mGpyHA
wXG2Ghr6vUJEmvYtGpBJk13YP4/tg4kPle2F44QBWxRFLxAJNbpwUn6uhHPEqzS8JiU3bnK2Btqr
fj2S18Kk/VEFx3zkhg5ky07RiQoOYubXm96neYuP5V+3E1sO1cNM10zaCtAEUC8SW0s1+ous17ZS
DDyMXR2yWthigELpoeg7jrBFP76ifQoSZ8r+Pe15Og+8vWIQIhL8PNNpB4Xfa3Yjz7s2i3inluLn
79sFTSsio69UZ2ltqtkw/SjFrMFg03JDYysvghvZGOm06uOA6Ybt8Fs/t7/MsZUbIRszOQ5AGSXU
+1Lz5Ooc8+6l9Z4h82qD6RnKhiwlA7iQHAxQ9icNTb20p6s6UwaIF/Wi3NYuqJ7sBmSfO5EnR8Nz
kLkVRzNqhzGG8Sm/E3XbDD+PPe/lsrpnBBwZoO2BUBE7WY+8TDFJOl55NLeG1p3ILZ4Cr3enk7yr
j+FRe1/CemGRgdskn4mpqLBI6YholARHw1Uh9Jr/D+Paq1C4MMbgbgbJ7jkBGR5mbz/o2kszlJYu
PeiDz4HC9W+1qyE2nxEQrWgCyhQiXfJDexc7mQfgsARvBhcYbXoJ+O3J9Bb87bwtbDLBCRafRCx7
nLccDW0gnsdTuvOKc+Klln6hrAiR0zzym23W31ELu0xcxkWcKUoHX2mPY3ObP/onyshcwVbHW1e6
QVs+Mm82lcTyDEk0ZFieTJvy+ob2GFno4YPyj/GUIFUVoZ4JXUmHllcUztNg/d5euMrgcxuOWhHT
bQ0P5QEX6vlbt8OoG91PLvcjbzsZiEaD0VyXOraz8/vcEpr0CxELNzFiN0wKW+uMx3fg58I35hUX
DqWplwN8U5AggQqQY+jyh3DIdttm1h+nCzvMYy6Py1wTDNihHCLdZ5pzbq3ZE87GsfWETzPHLd4y
MvjSFmZWpCnMjSq4A/Qfs+BqHTS2yjuZRy7DDQ8GXjqIvwn6+J9r3rxvBKs/9i4lY9Qw7c9Da3qy
fj8NuqxjbFT/XRg01ZPGnCBjDOxEXxOomTGOgCtI8GoPmg8PnI3jWWMCJEbdQp5F8PDK55/Zp9BR
D/KFdm2VnmlvW1t9oEAG9z/XmCjRShLHAiU1DpVT1t+LOmft1m+C6+8zYQGhvFhuOywdkQowGGan
cmws1ZTvW+kdynyytnCFiYpSGwINVTHwePUngdzo4q0ccj4oVp8GVxO/5QAIqeYB0zhOl7oT5uO7
hyocONjL2RH2+7+vGlUnlOA3qyE4j04sETSb25v+hwNEwBcI/VHDeMWOxYerFKbpLCMZCVVi0xuh
FZrfaJi20zCmZdzx2gLXHboaY8A8yGN/7gByDjrJ/G4/Vk/b3qwjz/X3GQDXCzFr9Ry/n0dPQvAV
Xy5OPH2Wu5tumjmnZW3/oawKfVWQ0Ojo6gBQLNatHYIsx5HBcFd93wx7QboPeT2vsrICNksbFB4W
NhpDbiIfclXAbaq1R7lt0bJknkYM79YY+aYjvLR7o7Mx9nq4EWhLx357Rddu/+WfQP/ExZ8QhulY
iwpS+D+bsyLkayS39njPfJ4ZJjAU8MiBuB2eKkJ214Sgsc6ThzA2fsxhsfdBKRh2mtNF8l96x8RL
II7NiBYV6p2yowwbymtfDM+7tbBcLiID42qgjv00w7sim+1qcEepdmYwlsj1YyJzU1EUR9krammN
wfFMTOKinOGUcplsuIV+lPaYHUeM1KZWdQhvKIV7BWlZXumCt4kMwKdZkjWSDsNUJ6Q5R56G1UQj
HweyeKvJgPucp10uUs5BqfykhzdR8UXsHrv5ECacz9vX79eNlWS5ntshjqLZhKXXFoHTfFPe0Oxr
fM8LkLWrcbFlLMezEBItGel0rlaBMJ7cKyHG5ypnjjgereHv0g4DKFXpB6FWwU7f3vTFS5nxpql5
Bhi4wARRILcUsWQxtwow0Veca5dngAEKdRhzknUwYM4XJf7QtC/beMc5PIRFBK0XIrEE3rXGHjxw
lj+8gK9gND4oyi4VeBl+3r4zwCCX85gW6Px30DdyQNvwY1ChP3Aq7mU02247xjk1hEGFUPSJKtCt
T8p//Plj2n/p0WEwn9Vht22IczESBgV6qhuWqnSHikchvBDhRZB5A3Grr5ZlIDMY0I1dXBuU247s
oy+0azizIX3ZoVcCYnreeyarr9YkVpdKF6tumOh3mtEcZnKXCg/bS7bKw7Y0wDwmSghJR6oIdygN
wvwhcbMnQpzmWwfqCqD1J8oQ0gOEAk5QcNYRChxvr/eIhntLR9SHo+81FiKdqjseaxtNbTbv9bd9
P0giAw4G6Uy9o5/y9C3xH5M9X+HgVfDvz7AtiQxGGIE5CBW1Ex9oLYYKv4Ep84HSA3aDTZPY4oA0
24jmb/GjjkeTNljSowmiQAnzh/I+ukh3ycXkFm22TwYIoN8udpnWhTBWtB0i/6cK0AeWHpP+mRNK
2wApiQykdOmoiDM+G53+Y30QviINZssX4kUHAdLWmKx0G06TBzeGGGQhXZGXEyV4/anaFriz5Pp3
wpfqJLnhsYk4NwAvihh8aWVfC+ca5no8iBuP8vjRXub3Xcm6phOIx6sqS6Set91Q1TNaP6TOm6rO
It2Pqf4w4lhyNmw9Kn4ZYj8ke2EY2oiSPM4EFQj5mYZp4ol32j3NqsVHKorMO4l/AJyrUQZw1HKS
anGEd5QdkVocPOmmfCFfpl11QHLBHr5CysLg1CfWY/NqlUEbX81UQ6cEAZD5macHlUffzft9BmDm
VFTnxsTvD8pOyW8CHsPbH0L96gD9A5ZfQ3LXl3qNvZKH4rusmN+jAAOWfeORpA3Q5TTfZ6rvRAFY
103tDhMFbu03nBcKPcC/o9v1b2BQRPKNUA5p01OrPMzjo9589qPPosm5knhLycBIoeiyoCuwkmsP
owEOB17XI88Agxp65Td5X2CvgnHv+8e+e0e2SRevy8TAxKD2ELHUALayrh5VpbZrbbQStUzsMs0n
Z/sQ85xhniOqZvqzXGG1uvTYgDQkL3mVqNUc7sIftqRcpXoYQ92BPhF6MFxJe9OJTvohOei75PF/
UNXlhBlbWh5rNcmyV/rzf6UYla/moTYwcCs/ok1oP9xMHsb4eSvJQya24qxW4TQaAvaNzvnOB+2l
+FF+peKjVOwsRWU2c3LVgpbw9g6ulo+W68tgR5O38xR1r4gIsh5beskgpaUcafGUyu4lO9/mKhev
X2W/YlSnYbWAE/CJ1GFCuWFFT/Ug4T5Z0b47x455QGPCE+aMYVg5Su74xP9Y51w77IBuOIW63Aew
XQQwqkBj0BysVhs5H+vcdWWApC8FET2asJOfqi9Qv3zSCkc/1VQwT92pN7luyzF46HhP9lU6geV+
MvjSxZkYxJQ1fKqtwaVkEyFlUN2rVgG+ItEK73mpMg4IsMO6EM5B9zslHtHlGyHZZ7whcfoXbwC/
zoBMhtRp0FHe66afrVx9FqAorxVggG8hX8PTf/5D7uNXbLIEfpnad0oWoV8Gj+iT8kqXjFE/fIfw
Hloct1jZA9KVtTCUcCvQtI9E0u7qsNsNme5WY2LLAeE9VzmBzzL2DQUmZwntrx4BMI3dPfl3MmYx
bijndexGuRX/UD7pLgde6INqY/PYaRNz0GVj6GH1Zx7VPNAcbmBDucIpeEduPYdx3ToGVoo2F0km
I/TjQ30Kv0OHFZMY/nfQIQcHyZ6fgWaXAbOuwY4nJLpKkrQ4dSyfn9Bk/k+26xZKBa8fX84oWo3X
75HYQs3RRlfDvhIt/TY9c4dtKUT/tsb4OhdRyJAx1MMceYGQJkpq+umzm9zBSx3BNdzU8i80Y+3b
PDX21fO+MMe8MDBCFwcZ5S2twGAemK1rCDlnK1djdWGCOfJmqv5LKZz1XxJhtLryA4Y733X1Xa2w
M5MmCX2k2uFIZ7fQUFPRERI7wVm9mFZtyVZuo3PI5pwHzuKxQ5NhMxtdEMEmlexL3Pml3HdI36Ck
QUUk/IfpIXrZNrmKMwsvmY8P3SjaKi5Q3C8M0dLA1aSbXl58mYNzP3nbplbfTgtTzFsiIEaC2QQE
IolO0Xggc2qZupdJT39nhjnndUCEqge7plPXmF0rBautynMkjm5R9Dz8oquzcbbYuUdlEMNpirFf
qRZa6YB5FG2XSp5WnGRLPrTivozdvjk0PJIeXpwwz4fRLxD3IuxO87mfT0rw8e/WkMWM0mirCR87
zmgcgtKbZMnqtL3CmxvlHGSZwYoALKN4a9FwL4TPkVzvkqh00OnPqxivP3sWoccgBvHVPuh8GFIh
+vE61Xipb34eK3Sx7MV99XcQpdD+ysUbVtNzQyaUwlvCFwE5dfJJnjlpg/XPbkmBxKeoojvBpKu7
sFFHY9RE9POqcbtnVEbcfi9/b14p3cL7jIMTqz2v+sIaE3L6NOW5REXA/KfgmWqnR64OCtM97eju
HNGpj4nTe+GRd2+vh/rVSyYUpVQsg6ihL9bmFEWxlUaP27HOM8AE4VAJhT8lgKWxm+ywN/Z1rnCQ
j/6Nv8PE1Qcm/MLJN2uJlmdG5LPSykrxzg8OSbybeQ9U+sduWGJrcz0hkVqZ2CVlfBnEY1V9idMX
LbrE7YMAaabtlVs/vr/cYutzzRh0akDrc5V4SNTbSntIo+dtE+sf+NewI8z9JLUFxD1pGpV2Fg1e
4Eq+Pd5T0XdIWvxIvYpXKKZ7sbWCzC2liEkmVMprIrU+gJkEOWJ5lx557/v1LoaFY8w1NVehVib0
9IJk4+ek9biXD1COAolXv6f6UflthjSGakFgFGwUYEkrrexdMHXdQQZCwoA03UxL8Jkc2KoiQRPo
W9rx9Az+AL9XMwx2aEab5SNlQI5P6rHcKTcQM38R78CC+oWqvjQ3LRfx6TZtbSMDG8ms/0vXXSNu
oj30b63WsNCAatG0uJ5Z76EbXOAjW+ATB3xbhznFx/YUJx9F1S6S++3DwEEqwsBINCUjuFZhIheg
hVf6hxoSOpwzTbfiz+sms0U9KfKjuokRll0SY8AALZ6PZbQ3QQu17ct6RutX/MusLkgwlxnIphB6
gz2jZbBB6UkXrOAsfqdEQAGO9/DVOBSFw7G7vYgyW9srZiNUZKpYR/bzTnSzY/aUnHM8BnDK3e5r
yeU159zTaGfHki/u6bTom0Cgupb00xqZg51CnG4H2VmMU4AjgietsI3KMlvn0wUp0yHwAcQkaA6u
8s9aZzqZOTxuL+T2TSOzZbvCgMZlISMYq+Fzr19IczOWjxgzV6cHTeYEPs8Wgx96PUqhpsGlKnmM
tT3aJa1COESCJ2g3XabzQnP9Vf8fXMkigx16ANW2gNYzhmOWWnS82TzoJ/J5clKU7nx3eyF5+8W8
P5Tsv4sgSB71+rOUPEY8mcZVHswrOEH84m0IqnqQVPiepd+V867a++cSTlV2i7cbFUuAYGKKJoEW
GcfwmEGsUOLQD3M2kB2JUaLp3xovWHQNNB36amSZPm43XzkYg/B3K/o6J7A4cGqQYb6ePlW7TrF0
sXFI+03ntqFy9u312C+sVKimmz3tUhlDN+t8O0BnUhhxYnF10Gexc2wj6tiVSpv81Cuhg1j9KXPj
S4987WhPnySv3EONCjiitY56C9Vczm2w7iOVIoKyOtFYol4ZdH1z0IFWyYifNM3r89CqeJzv64B8
tUH/fbGOhaRkJJxgIwmacy41B6FTOAGxNhlCJKo+ZUjgGkNf6lsbhhin/TR1EmUprw/KHrIH9pQC
8pG63fEa/lYWDcY0E+8lTTYJWyMKEzUpG7+kxu7SMbagr+QPPDK4P7h0tcI8jPExVnRaUUmOAVmy
I8GTCrx2k008c5/seHWDlT164xJzhdVd18tmAGO6dCyC72nw/79M3vw+EwODIhSNKeP3hUqzOozt
pJmFp45l5h8NfS/z+KFWHjlvzNEdXIRclIrylNIdiubJK2fDMYPOlmWMJJfvUJt+Y4q5uoiZ1b2o
wlSuoc20/hgau94c///H9I0R9sISykHQByxflAZWLYDOM7F6Xt/1WgbgjRXmEE0R0SNzghX13Bm2
fDR2EUbV1Tvh1jxZyYm+oPpbvi7M+mYR2SCSrEOeibm7jGmC+KxfI9DNwySjEXQ6lP2lJz+2r+E/
uPfLDpuyGbK2GM2mhXuGXR4As05/kzr0blSt7IP8bYJESuimtuZsG16Hi6tdpukkabVukNEi7JSD
bpXIwJrmAzFDjpW1iwS7dzXD4IVSG30lp1jG8ERHdLLEEh7oUK8PB30n/hodBmc6YLASX5rZS8zj
VVqreL6xz0BIU5kQKM5hX7NmaHFCzMgKnelO/ojeMpR7clvgapasfWO8scnASqWOmNXPsbTQh3Z1
ZMho9dqPLXDc2s2hP6eechCc9+H/daUZdPGHAJXdEp7qxDZ0VM7a3Zjxbmb6pzPfaW9cY3BlNkf0
81WI1qgX7WJ6FJKR8/TgxSUDKmWHVpegwXEv249D34N9O7RCLhcW99gxqFIn4aSGAkUVtD+CRjn4
EYIlQsWHuo8vpPps3gpO6MWJxWu1WUn0vFlBBlcyn/gSyOckR+6zC14Htjm/wmb1o8oqr060LzkB
TVvE+5jhrCurPNMIRVIq9CCq7ZeiECzZnKxw4o4z88wwsDJWlTEXIczQ2KfZYYiygJxQx+ivvEcy
ySFcUd+1PM9ySVkl2gJGEzA70r1MHszn5il04pfwFuJWVhRC8CZ2lU9/BZ6s4Kyha8KU1LDYC2c9
/G4onWuQcfd3RhgYMfJ0KmWJRgqUAijjvRFZBkTet63w0EplcIOETZl0Mcz0O5oQBEvtOXHDnXg3
o79HRpZsws7xXnYS5xioLJDkJMpUghUEOWFtoe1xj3fkDWQSHDTHun1mjcfgLkDvIzRvPw0iB2TW
8rtvQoZBGSi9F5PcA8eUxwnN1uXOP6gH6N220B7JdumZfN9eZd6xYODGVJtUFgy4S8hZT75q8jGW
/v9J1TcuMcCCYlOmiwFcmuIXTUalPcytBPf6tiOcC4BtkB0apZ9Ker6j6qTI+4LLorKWt1r6wc5Z
6iMZy1lAPMYnnKodeus+UJVMzYZk0N9emhrzPIkrPzJVAmNqF7kmwZO8hIaAH3KOMg2njWuT/aCN
5zaQehWrVnY3ZXzfqY8luYknu9B5Ax+cc8VSLRH0m3QTPVeU/uC/ITqc4v07wsDQJU0SDVVFZ+fb
Txk1M7KgqyZs0jweqwwff2XpbZtYPTILEwxCqJIvT1I5vj41nNCAxsgQuZIscjrY17pkCMbHf7nC
QIEelpUU5XBF/dy5M1hg6ZSef5BEu8dnbbHDO+AMcVY7t3kvttWztLDMgAIIGc0h1+FhHQyXss/3
UsPjsOOZYEAB5Y85RhMCwD0t934+HJKI9yGxnhIwCFh7RQyIqwoTC2nQloE+AHgaLB0Y/3YT1Ac/
927uTiCi4SD3ukNXY0xUiJiAFWJqrAVvtvK5Fr6/J+quv89EQ9WMRuGnPXojBddsRYzNuXnMY4pa
v34WS8bs/BB1vRrksEJz8yBG3+VfITzaOD8bbshdOHCWbfUwmYoo4z9ZNNmyh1ln+M6NEQdxfZ/5
LVI2R7H9sb10qyC3sMFiKSkDCAvDRiJ9MMSvvbn3pcke0FGkdxx36C7/hqcLU8pb+AGjgD+Z2gBT
ZYzEnegZcW4Z6JK0kNXmQB1v6WhELrI2WjkJsVLBrVF8NJJ/StkrZF7X11qmnEgLh5gzBGpBqZxS
GNGsydZ2xsd8V/yoUZmNTuKhdWkzpIBUq2i1kEclTv5te+tWT9XCPHOqSD2TWUO5w1GjwVZnzQtF
kQPn6/f6wgZzsuTcN8VRhg3/swgXG8/8Xrqz3R2geO28oxHmzXoyB6wRNJJqEYzJc/+YV7FNZunS
kNnZXjf6M1txyMBriQGTIp9hRtJye9b1O7317TBJnntBt6sa3KdFyGuZpcfod5sQYTWRGqcvpbfx
iG8CISykgsKthJsqOhaYtnwlOKLfV7xuH3qSNqyxnccFmY1UhD1Yo6wHydE/yIfGAcGXXVwCp3jZ
XtD1w/bLObb/OFeCMB5K5C2DWPJ6M7PQvbfv0+Q9r1jzaoaBqlA25DhHLtsZUKuMDwOvuLAOhdff
Z/CpblUxSnSs2iScSLzLhtiOFdHW9UtHot32kq2nuBbOMACVDf6cYO5PAjGJRSmhBKs7h46EmBft
1koOotPak2hNPNpL3l4xmAUFCbWN0cHttOKul0tbUm9jbsJp/apceMdA05gHo9Ir2Kquxvcprdhj
JCPAwE3jjK4Y/Q/0F+v5hIVJBqlSc8xITGNeC8Ayre1HfJcGB3FnuFSgunDkd0kTAa+uAcPglQ66
Bk1u4eX8rXfQzAkmo3KffaS8jrWX8Bh51mHrao2BEN+QpVRP4aAQhfu6qN0gVB7rDtkvA5rYHQp6
NCfFCVMObrGUcHKoTcMc42ijcjTZs2PsqZi9KuORPXrvrB1dV5SlhMkFITcFCSs6Jcd4/po1jxx/
OItoMhiCWcKqE0QsIuXx0m4Cd/hk3pknaBG7GjQ/0Tydo2wfOHJmSYK3bZxz9EwGXypdBi2LCdsT
xnaS28I8hMHh70wwqAJ1LrEZVJgIJVRfhWc1/zANHAYMnhsMgqRGHplBBhtBMuyyDmqsZm8jpcwJ
PRrOG3eYyUJIKcfQ7IUZ1StukyNxFa878IeUeQHBwIYsSwXq/zCDfJqTgq+51Yw9qnB3oMhwUUry
FHX6ywVkYGOs9GhWNZicql3fPyfkYAoFZ/Xo6mytHgMW4iAIU6lmWL3szkSpaPqWdfdiXXPMrD9B
f2ES20LaDXVddj3Oa6+7XXGfcUvX68FGTKJSSipNYbZnHIpGCCVk/CXxLoNKmlz0Njhg3+XG1Qqz
I/2ghX1NS9ZBjKZh9EjIX7bP5R8uxKsFZj/8Rq3zygSO1s70mq+VY0tzOwdIjoEw4fSOZk1cTb/s
sYUDLWlrAqEA3IbknIM+078zNQ6cre/91QRTNIj7qchqGsaF/HEgT8L0cXvNeL8vM09m35yGnEK1
1B9pa0QeFPa2BU5wsQUBElRQS6ZtEWV/G/jgwE1upkzgGOG5Qf998SVKB2bGOYMR0OFoxUsac9ql
/vAVet0HBo/DuKmalgbvpLStTerOaRKQS+udJ6T9zoh1t0bXlqBLd9D6QWf8bDXpXFlzrlkB7QGA
pp5dN+WlNQpLUOd9hBZcixDjk4pc598tOIPpfmU0fkZwCprp4neFFZQX0n/4OxsMYqiFOOoD3VRh
Gq1+glBTiT6k/bYR+iO/w+t1zRnAIHndSH4HI3IRWkb0qcu+KGVqE8xWDzzd8HUov9pioCM1c18a
aABF8pkEpSVLj2N5J4iiu+0T5zSwRQKUBwhm8Om1VLhZ1FqZ4gbV+y6MX86wdYIaJdyfn4qj+KB3
SEIftp1YLxFfgY+tDQRSpSsT3X7zc+ilB23XPkauYGuubkl2f+wc45i60e59qYurX+zbDs0gQ0UP
od98lcunGsLJ/vht2zfeBrFIkrSmlpmwoTYP8XQCX6I2cjCdE2sagyX5oDdVJtGSh5DaUvohkyd7
zI4VT0LnD3ml63oxSICYNtDMB18q5EMQ2iDFT1860NBkO3LgtdtzTqvGQMJYxdE4+DDWl/ea6OAj
fx+Rg9AOjpA+bO/RemF2EX8MMshKqKtRhhWsHf0e1YgPVI633gcH1REvLTQ0a0+NbZXzpFyvhyzM
MiBRGKnZlilcHMA1MTuN3Rzzg2BhDPUyoSY8XQwPRJe7GBzlzrbHNOo2oJBl1Qg6SUPHOjAdjbt2
o3wNG16th/7tWxaYh0bmV/GkxTTuvfJDuRv3RWoLD+XN9A3SE1YKVv70Y+M2e/Psu9ypc86hY8k0
tFLKO43mS+jDTbXphyLlQUgxBCB42U4PrNzjcQvxbDJg0kZTP4gU8Qe9stThOEb/SN399rbxbDBg
YsYgwo17ehUHj2X5kqDJm1sx4dmg/754+hTJXKsVtaGFTxPE5TCG6pR+6m57wsMSVrk+ixSwc/dY
LvEY7csL7dsi59eizC74W6Bn1etTI+xnlQajQQ4z6J5Gp0o5D18OCLMsGNPYtEJPH9agT3dLbcYn
6fCYquVDmOVfOWvH2yIGN0ho+GIyAa5oR1W+C1EKpNcliKs0kMXU9vRiOFyKAxq/GweaTU/H0AIE
PSeNb4AVTQ6mO9DVonKbHXLczToPHOmXwpY9BkBkv5D8lF42/e6nWgOew7eBR9UayidekwwHD1ly
jFGu2jigt7SeHkWCScrP79kyoihQukDZlrDDNHNaam2s4dOeYIQ8AjOLjzG5wNUetPuJzv+HD8Vu
uOF1wK26tbDKXNhZ2c5+F+FL3xTcSbyJdc5nzGogLn6fuaMno9ImX0zxIBAw89rfzvlzmnECgWeD
uZsDWZuTusTKyaZTkxtUe3yZ9/5cPbwLP5gDFYzaIAYTbJTfNEsH3XR86T71N1Hs0H6YwJ7P4VHC
FwmX3YoG8W9BfjXMjs3MeiGA9gWGaxBQ5Jgcw/Br5YS3lEEwV53tIOR4+dpdsEB2tRmh+x7BWB9/
7iE6NfZ20u0NP7S27dAd2XKKnuyFHb8gdVEEsBMP2kEJG7tqUk+oI1dWehRmINc95rxxUE6kv6Zy
FjYFxReMsoHNZHTn6RANz9s+rbdeLHaK/gELAyY0CsfYgIF21zwbOyorP/4DeSFwSvNeEqsv34Up
eiIWpowxQVDQkpnuYyC4QeYeRHuqF8pH3wjcbb9468YghFx3CpQdElS0mq+ZGVgz95HLC3EGI2I8
ccsxhDfpid4byt4/JPawA6nSmcdExYGK1/f2YuFkf6ox+AE4aloDvHeYAlabXZHynpe8NWPQQpIN
LRlaGmtS7yk5uphlnnQkx8Rrr//CE5KPQaLHMOGD9G7ILXC129sbv/7Nc42y1wzVwsQgzMIMiUqY
OAf7EBVMy0e3PvIuqpVb2V1xKe34Sc0s8WHbMGeTXhXDF3aDQARLTAe7YIc/jBJ5rFXxEAvk766N
1+n8hRldnqqg6xALfVZZU+2O1a5RuPi9+ihaLCKDCnIw177gY58Gu3eSfeSiadiobeMe0ktQM4eG
1chrYFnPSi9sMvAAeccO4lywqTx2LiUUzmwo+sHuWdxBkuzQ5pxQ4eCRzGBEW2nogZhhUBtemu7S
D5PVB/iGo9Uw3dmODl7gM2gh53nfZRq2jSgPEvJmGuG0WfAMMM+JqtVBHEAvCk269VE9rOqQs1y8
AGfggWjCv1eRhsxB9KFA+w33wcKJO3aUSQDffK3nr3EnHyXQZvigThx26a1slTZf8IvjksK8xfXZ
7NXBx64ow2MFVnO0h3bv4D4g0jWsX9mtFwdWTnxfUhLgwpx+SDQ34IlaczZeoUu6+P1GFWuS0SgO
BnGXJJ0LNbGn7eBd7w9Z+ED/hoWNdMwUAypQyMYCDoxd6gSfo2MMIrgdJfoQ98nXAdpsHEDlPLfY
ptC+FeIeaoEYQAzVz+AXe0xH884gMF6mu1lt9m1jPG47ynlJKgwiSGNTpzV9Lys4peZ9WUW7QnZD
kUeXxos7Bg1qMS/KUIIdf3Aa/yEfnUbhJKrWTeiGrqM1WcXV/XbLDAMy8APt8eqEF73praa/bXhy
K+vJDnI1wqzXPPZpYNK4iE/5wdhVZ+IKP1rwUpVefOYlTrnWmFUDn45YgpucXko/eWfAOkpc2trY
euC3fs8wxMI3BlBNoayKasICyuF+6vYTFAnkl+1wW4/w6/IxiDr1YTwpE6BBFc9TfKdO50R9iWe0
o57a9Ou2LU48sL0zhYphsYT2zlTabmxvjcmt39fpd10ytmGmJz4p6gRLpjzGkUVnYpDCeVDOw8fi
0ENPjcewxYsItoFGj0NSFgGcIvsRXDmNJ9jSreKJTubQ2bvtFVxv6lq4xyCtpBvaZESwRtt1MHyx
Mx3xcXjlQ4ld2tvfftq2yNszBnbxYZYqHX2FYWHtohMhuZdYof+8bWW9Zrvwi4EKKEJCvSBGGIrH
9jD8oAPEKhS2g3NrNSfRkbwR8mHNJcLg3eR1NwnnFMiv3TO/f1j/Ogdsd02tQ2OmRV7MGbRPPURa
gqlxQdlmJZpoxUbkRYHuRX5gTyXIomftMcC4niXgGeKL+XOuydYwlPYsdYlVhuZR6XtXziYLssN3
Qh7buvLRD6tnwQ/tPOwt1ESPnQRGFKU/ddOZhLqrV4k1lcpBF0wvqPxLUvY2CtGOnoRWBn7EVomR
Yc3cRKzwv/tWpQ1OaICJyQzsTEPPUZ3tTLk/q0m3M8Dim6bQsoltyMG4ohRdtL6147hx9Wh8DtNK
c4o698qouEmN7hATxc3T9pS2uFmVycGos+XHhSX695JZeQYaf7JEtRJ/PuKTGWUT4o9WnhLoS8b/
TE21G8ezIZlWkd8X43BOGvRygL3eMioBHIgP82wcDQwk9f9H2nU1x60zy1/EKgYwvTIsN0irbEt+
YTkyZ4Lp19+GzrFFwzyL78ov9oOqdghgMBgMerqj2lfAZ2pUL500R46uZV6XFIdGM16GBSTqfYzJ
+5zE2Q7Ex46CGSjM4fugLugcR9B1yq50IQECik16VMFNqbbduZbiQG/AAmbGXmOTmznUnSaEx/So
ZnXl8txa4GKy1d438rF30fkVDG0/7Wg3D05I0BhB53hn5XrhQsrIC2vT7dUChJ7fc9kM0rRqnAwM
PUAKuTJWfLLJJ9IUV0o25o7eDJpTlMM5znJ8REIdNHFGnmyBUrWgV5JFAwvEe0UcBygEXFnSeC+T
6tgavRdXS+sqTQ3IQWpUTtrRg21Oh6HvEycaDI9Y2VFWP2WzdMoJhBR0emPOxpl2UuRGtf4IUWYv
mtO9LT1NRHkG7sQhqHHpXxesXdYDSdBWN4sRPkYJ9XRS3avgCCFT7cyQA3KMiT4sevSI244DtjaA
1oDuVeUv4YBvISTCjdX01Ug5DQM41cLJiwsaqEnkzbLikrFzDVBnGVQ/TXnvj0l+Mupilxr5p8SS
XC1TAkvqXVrOV6G1PGnKfCLhnTXhudk2fSmOP+lN9Dwpo+VMo3ZM9dgdWvOmzKbjrPdukvc/JtJf
mctno7ACdEgcDZI7dgf+MTN/qOGJkpzf6W3nVwk9KLqxb9IXxcxOaZM6rZ0EWVnt+lZ2adNgA0g/
ci3fS1J+neXEHxbrQckrPzdtn+TqzpyqxdHV5aEpouumWXa2VrgzxeOZRA5Qy3PoVO4KLXTqELxk
xmdCND+ZgXFQZddscSHoE7fKi1t5KZ2xNg+aXu4iG8+3eXzSOtUxl4+tinXKbWhTYsfjM5cqcZIe
ojwREClzuV+K0qMxQOKWqKnpcvDWXk+TVc5cLN2QSzqi6tBcK0PizL1fa4J8dTv3/xk4wdrye5I3
ZrSLO1Z9n/KnIfsYj4fLR8PlBEV7rbWsxpAripbkDAHbqMeJWr5hHaz+ujSfZ4s6VBZBoIQnEZfh
RaYMbqseB0EHHWTiKuDPz3e97JjnEo312XV0aK5UTz7lbgV+NxyHjojD/7VMc+ks4tI+eY77cYxf
D3nrOD6lu/oUom6Ep+pzuGfv1pCjute9GQBu6Pt6GQ5FwCsuT7sw0+ASw7601JxYmPduIg8I655d
6q5lftQH+rKMdtCHelDo0ou1fFdy665oG7wijEdInd1d/hI24Rdmg4dUtoPUkJbBcCbrppXPDdGx
e15yajpV8x5OYtyUf3qzyrNyKqDbH2SWoio3A3SeYrdy2y/2dY2eJYZKvDwy0Rzz/JxmSVLDGDA0
ejRvWDPRcEp7B62Ht/PX0YPe8HWu7AQ2RdPJZZB9JhtlyWICa7yJUTPGS9nZvreu9E/5iemaR+jN
anpnSILLli8HCtXmMkmcbMsgM7R3qiyuHAdGJJRwuxwrVF5pT1lyHBwsWe13jIRmOUmgn0ljB/kF
0o0AYLQH7QW5gpN9NL9dHt3lUKva3DW0oXG7lBJM0/EpVPC89WSXgmKEyAQXmSTbLCWcFYiExQOZ
jpN+UifBKETOwUUePNZp2cSg7GGiIhFAqlncF+FRip+rWoRnZzNyaV9zAWZEreifq7QKzx8flYa6
BBR6oYi08vK0aTwpZ6kj38tqjEmWJ9fobb+tbLeza++yA7y+J/73eDS+OTUGLd9gsSJbelg8yWmu
wX8CYVswtO4vWxINSP39xKUGeH0J63uxqvw+XhIHrJW7NKT+ZTNsP14aDxcowCZOCUhZcfNbzin9
YC7Pl39fOGHsA1Yne7yEIbEljKP3kEvtlhNDIOAm8i4S0VVU13iEQK8ZHaGsEFXFrvVaEhgqz0QD
hboDNEB23gV5+HWKaLxgXlXbBSiG2CkSBbb8uY4F23Sbd2RlgAsFZJb6Tg2xNiNItx191wRg/tmR
g32vnPtjNTilX15D2pEE04u6F9EvX965Gk8IqERV1ZjsrrwsH2j0g5JbPGE4g50KPFBwPgLf8buH
yAMIGhqKeUyBW2VCkgpEOfOPWhA6aBKEkqr/d+UO7dVnVz5py3071CrCeD2f2iF2hvq2UUTCUIKd
xYMFlnlsk4FFija2sXHNM0hmRc35lyM5BMV/n7qFSbPWrOHQVu779qqUAf++DlVnEa8SCwQXAgWP
D5ja2JAS1mM13VBfRs6knIxb/ZqJXBVIUkWF6/94pPuZo2mviOfVGnVSjlaOEUNjGYx8nXug0k8/
tn7aOYxkTtKcUhJlw6IxcgdjVYHfTmc7+qcETRWY5x48W7g878L7d6Gn3/b36/5fDbGw1IiYFYao
0/6QjnSXTJWXmu8iBXgz88dTONoe7EiCmXCkACOmzqJBFDZvBPt468ACGTbooi1GQ0i4Jy509dKJ
6KCnyZPAMPSDFLZOU4mC7lZUWlvhPF6fpITqIazoxtdujsBIdo7pzVg/XD62tjbv2gx3LEqhZRKb
0eJR8hilt23y4/Lvb23c9e9zp+JgkKFQVQAQRyUABY5T4mW9UK/y+qqoJ++yLdHCsL+v3MyKZl0v
GUlRq/vV8jzJ+0mkQbBtQjM0yzJAs8OH8IkA/EULcIT08X1XPZXR9SRqcNkswYMZ/KcNPmhb7VLb
6gI2lfRq8BaP8QWRx3/gyOO+EmRf2+v/Zoxz5rg0GxC3wJipfYtQB+0sEZ6RxRI+nq6HwzmyNuFJ
ODUZOcyU7rIelCAGGPxqK77LpuxzTaR7216+alJ4RuT1y5a4VC4Cy472vVbfmQtYplBVlQbc4YCL
9C+7zGb0XX8d5/8qtFlklOkAxt3Ht8m+ATGe4eU5gC2QwNvbXvLlssHtbf0239x+GKvIyI0Z9jqV
ODbUlM0PZgGgp6jqInBUvo6V9XkB8QaQscRN48lVETRl8pFOjYD4YtuMCb4pS7NszeRSGqkLc7MA
V5NXRxTbrnJJVezzTkQwtNn2A/L1n3b4t7ZZ7tOwblgK+jBANY1d9DXZsc/9fnIXF3Vy0Cnkk2t7
iwC3ur1eb4a5/VGnMcLXiPglFTcmPZeG6jb6ISaK6EjenEkoXiuyBViYyTP+lSHpSsNC8GJpQIHH
IvM+/2h9G0BuMB/m/Xxv3GvfLvuiyCQb+ype9mVvz4sGk8sQVHXpVNZRL5/+zgaX2keyCjo1doxF
puJkzaEon5P3NE6piqlZqmnIhPCPpPNQ1imUmhH3lduhv5XtJ+G78maYXJnggpgyvfI3KdhOk+qr
dGkd0kqiNuVNX1sZ4WJRm4wDJQ2BETL42ZS6dYsHGVBfS0KW6O1DZmWLi0OdFi2jSTFngKDbTjOq
bhc50SI/N2Hsyfl4rSXqfVLPoLKvdvOEuvAiFYLgIRov88+V/1EzRMdbjm+YF+jVjp8niH1F9n3a
fr/sg6LF4/x87qy+GCvY6Q1fL2618Mff/T7n43UKbGwd4vclBXU5+gHVwMsGNo9QeJhimRpRwX34
+0RZamWPioRg3vX0eyZHAQgGPiUk3ydyilfXxVEaYcSVt47tN5t8u2g943l4sMGiZLYQe3ts69qp
1d5pwQKalG4CscqiOljx4+WRbi7VyioXbqnVT2NHwftnyaab2MudnpYvl01sZqQrE9xWJqPdLGSA
iSnr3HCpnREvb9OHkdy3kyC5eqX3/yP3WdnidzSkNnMQTGCXJZIPDkjfnoGIVNT9GA5gUSp9JKwn
uW/2Rqzh8jWlQa2gLSf+2nfNgQ6Ws8wgWLdlDz/zErZkdiJdzh1ZCv2k/QwhF1+d1NshslxqWS90
xjt16tJedzX0cYxOOuIOFLU3dt/ZDrUldzK7ayP9HJfgQJi/D232kkeTH9WhiyvGVddbhpvTLij7
EknX5JrxBHSl9AiU5V0xA/+hTo+FlHm6mXdO0bcfxi49N+rggR7kMeoV147swDbf04KoIrZDrcFS
wALIxQlrWOpw0RAX9bDAGdJeEW0WYLs2q3eqRnRDNVDt1niMcyUPeFquEODzQ38A6gXVNMVtHTFJ
53bkRaZkWwbe3gyL28z2UveDkmA0eeUojPv8pKLQZbvqs7XLbkQct5sx9s0a/9xU9YYMYUVYq7PB
ifIPTM7JTI5SKBJxEhnidm7cEU0acVkGe9e1NR3BrerI3cNkiDrMtzP21Yj4/Qu2AzkbddxYmWy1
5LQ3E9TPWZ6Unur/QXNgE/6urgxym3gG7RLRWXgfFn3CK12hunoLyb5kRuN0u6vDftfOoU+n8GHR
XhZZvulACj0N0pNtjrtZb/dUtT5cDmKvGNQ/IgtyHVPWdUUhvNoolQo6Gwkiiwn0xziPtQPNsVNK
ll2SgyY9Xo5hYl7PaDvo0+IL2mnO2mzuJLl10sQ+lrPkNup0W6VolS+1B9JInwp1gQ6Peljo+Cke
i86p7eU6Is2p1RNXtuKDQVNce7MdDWdwThDjLGXLl1wLRRkjW8A/hmaqmm5hT1uY+N9PO7U3SBkb
QKla2vCQd82xGSJPz9O7npJrgqIfpZObax14L/JdAwayciZO00nPODn2yVRf93EJUFN2rMveH9Le
6wGUMLPhyzJne1VKD4Xd3ozwnmqR/dAKnYSCjlwCoxK4CzzJSm9qakMplhzKccFtNQmGHh1eUn9V
qOW1HWqBZJLPFWR2xkTdJVTaVyG209JDz0srd3QckEqjU6Ft6kOTSldNO+26eBByd23tOJQLZdWQ
ZcX8g3PQTJK+M/L0n75YPLbuu+siwC35x+y1Th/gMMClVhGcnpvdTSurfHOnMQ1KP1WvVpszsCTB
EjQHFa/2kicsjW5lA2tbXEyZk3rsYwpbnQ98yVXpVYF9JofBbQ7NDmCVBxHT4avKLO97GnTSDAVs
RLrOHwPTpMVtLcEiY8pPX2LIPEsoAec7GlRPtt+5/QE87J7hzbvidviU7fJA8TOPnowejeIiMr+t
VGX9NVyoy8xxWaYELVeKpn4uqhAY7cjPNdNdpDwwZdETFjtH+cGrq5jCHG6Vj8tWz9gNEFMGFalC
lvv9QvaVagjOWpEZLl2e+qLQ0x6ZZWpmDoXawdRfxZkAa7x9zK4Gw3Lq1WCMQqIJFKtwKdzpN2zV
CIQHUCsoz70r70XQpK2VUlEDAem2SmzT5s6ITomLCk+zuEpHI+BJNGjDGY0JymkBcdo0GCLJj629
r+oMhk5sy1J4Xam+DMusjWAvLRCUyX7RqTtN1DXfdX9fGeJcsJgMG2EeV4+BqPuS2Lc20f2xXILL
59n2cq3scBOY0XnWBkZE2/nSzYICz3KaX3KnYhv96R2S2fZ69ljcWflGGFVm1pqQABshpiCf2kZw
hG3e11aDYTtg9ft619U1oj4eaHXzQz6PH2ncu6pmHdSkfZKa8Ydm1oIy6+am0i1DIYQYBKT4v5tU
lKKV7BJJyliFz6oqOUklEyeWlr+0w22rWmsSDbrtOJzn/RSdmnRwGvnLZWcQjYVLAKDW2uqkh43F
tD4lRnYyo/pggh7pspntPfRzymweSWGUebaUENP2OslPrbtRD50UDNylCBmydYrhViHrMkGlWeVp
+bOmCge1QySytBe9+Vq9i2t2bYCL20lUQNhohLuVz4z/wAApDKNRqf3JHyGOrDyJG483l2g1Js7d
IM0XLznj+s7VzrGNTwNe3EgqOChU0cxxzjYMeqxVjIC7Q8/ppBpflDnaa3V/6NPhKl3iHXLbz5Oe
3S1zf5QVem2N+dcpz92YTDeSAd5PPMstkvGUjrLX1ICGGeapTYD2LeLsCl511vvu2//fq9ZnNhfI
ilGNZomyNmlbv0/08MOsa06+1EcNqGb3sq2t+dFQEZIZzb8t8y/vbQeSJTlBcVrWTna6j+zHy7//
+mLKZwRrA1z0n8ypyeIR5X0N+MGaAQjB8+sld5IbXY1eukcm4gIo781oD0m8SUSQv3XXUw3lTQ+S
C6TN0MnFOGQaToXZZ0X/6WT6xLHAXUJO4170Tr1Fs/SbPW4nlfXShRYBtrxEB/riZX7kW7WTgfS9
hxDx4tMdGmcdoGdvdRGecGNH/Waa21ES6hpZGxeQvux2YZt7C/V6PPteXtANh/nNCLehDL3vuyLB
+KBmZcSA9Yl2LHMIzmF+M8CFbtmMl6gaYYBJbRsuky9vATtGh6Hfn8o9a2ST97m7vKQHNHrgziBi
RNhqrFx/Ac9X1YytiRQFX8BgWHrioJZTOO2pjF3jYfAjN/PC++yjMXuXZ3brXvSbXe6uope2sqBb
QcOdywpUf9kDggps8//C+iBwFZ6zyi5a0EEzJdZZspxhij7kNLolQy8YksgMF8miMIwkasKMESNx
QfUI7UpoEbg8byIjzGNXqRKNFq2Z2Y5TlUBLHjXQERX3l01snPO/rQz7hJUJYwnruZERRGgVB2gy
Okg54hYa7ntZ3l82tZXG/maLCyC0Gpu6HmFr2JEjaB/8LJjuJ5fs+sC4F96PBbuNJ6uq55QUncwm
LzCOBICyGr2b4BNAhPofdhbz4At7m+etyrtuRr89rLFmURV34fAQXf0jxiOCkgviFC+nEOU9Ws9Y
nIrtvQX91643nMsrtXW0rVeKr2OQJrI7MmOl0KPuU5Cfx7eah+d/FH8r1/L+IZS0dmCNdQFXiAW5
p2CAJhctqDbbUIJnc7k4sv1jSESgPJEn8jxV86CGCnC1/xyd0Ls8DvslyKH4l/vhWXRwvtZFLviG
ycUKK82iqmSxIvqsBqxxefT7HeBzH7oATBd+98y4kdoPw+yMV0y9Scgds/Fc9dtycnGkBlexUjHl
6PwQBsRNjvq5OIwHWZgjsHP40ki5aGKaU0wjDX4zAhg9or8ADOk94OW2uUub75edVBC5TC6ahGNV
5dUEW+BIdOTJ0wxlr4JRE3RMlw0JorDJJR9Rq0mTrmD2kkx1GhAFjlbm2HQQbDrReLj0Y8713mwz
tkhD0KAJyaZeqVzFs+BdWbS5uCRkKuNlBMEptvbww5Jvw+nLX80WD0apLfQCAvgCJXTjvu6/T7a/
VE+XTYjSGB7TkJRxGFYsPLFCpOTUwEQnwXLKQ1e7G3zNlw5L7y0ixphNP8AlVVFtBubhy5/6YHYF
0BTorQQphBnNtwORginrBWni9uhWdtjBtjqSq45EI7EqJLt4j7hadu0B1JueNTq4ss2+dmR9BqEP
xLdgVjePsJVdLkzZk2mRWoPdxmdqF4YbHeVbhtJPdqIIv4X2ZpfyX3PJRSTUmPJJnjCXte3UBzTu
e+3H8sRKWmje3clOKWSJZX79R2haWWSru5rVWMvrordgMT0MV0w9UwnGK7IXcWdtwfV/GxkXlkoj
TScj+cfOAZi+JxTHXTw9RM4/RAH2oTrVyO5LN3dFmKXNvY3XOJS4AJkGAvf3MUbqTOTcThF++68p
Ok8z0Z13++B8s8C/mILAmkoGxc6jRyOITkwDdXDn579I5VfGuDzAgKIH7vcJjCXX0Ty4vfJcSonA
7QVzxvflJbjUFrOGOQMuVg9PUiYg0BJOGbetiqqYw1THKPQHK8j21XXmdl79ASf+/8AwtH3TWs0Z
t7FqXYsjCvm31xveckWDLNCC6rGFLq0orxHNHLejemmWx9mEqTSPPWoU+1FeHgUxiU3On7v2l0fz
rXYDLQ17VuFvrMaBzAXizPoZ7IcAoKp7U0iWvR3i38xxR32djVZT9hiSiTeXUa+O0KlyW010NxGZ
4Y76WEuUTDUwqjF/mOfAQp1YgVzyX84dFw1UGexmgwnHY/whzXHZ54irJ/mGnZDzPv5eiipS7LP/
e7H+6L4D8EZrICKieQugXvb4Qdeom0c7u7tt+tMUGoK8bAv3ilD7c7X+6MKTW6tV2wXT2HrZWUX9
LfFDL7+R/K/asUR9V4e6yLgXZdOXFw/qlL8HWQV86pUiYVpRJVXD78myy+yXy0snmkguZFjEiLSU
xXE1ea6B+yPa00CCVvfK4UkB2cFla8J55GLGkIRSrEYwN7rlITw2gXXL3nFH3aWvhFvznp7U+xBr
Ktjeoqlkf1+dyUnfE61moXFqbpYx8waI3ORqI9oIlwPVHy16Q4Kqg8LSxfkI9dIfHRq9oydWszR2
2W0f5MKnadG4uDCS6VY8dqyoErVglVmeZx2AEeEtVjQsLor0bR4pYOjBBcgAadStKYkIaAVH1x89
eW00/xsOx7sBsq8FiijkW3Y1QSi3DJq9wA0vx/o/+vGWQh9bm8INGcgbp8oO5SG0NWKdNJ+JGYMF
RmBRsM/4JwKT1gtoATCD0l66GR7LnTE6+pl8o7vZY+1lIdALC0QLbC8UwZkFLvI69SvXR1qTgX0c
rp+aX6XEdkh0a8dfBePbvPe/BcjXF4SVER2KM6pcYUbzQ3NmqYAS5Pd46Yc+tMASC3oXQv9rvr+y
ZKTTpKustBcfUNjwUdq7Nh47TwogWvYkwhNsgc7WgZ/v3wiNTInjEeOajxbqGQpUJsAfBbmAQ/Fs
BvE+PjLOfWcRsSOLFo3L7acQCMmFeejUpX5qxHclnn2iWtTdJtjYfNNjXnbpUHUwM9gHu9j3uiAl
Ff0+Fziwx5ou6uB7dnxPjaeCCn5/s5Kxcjsu8aASbZIwhjMoqq93x2H8ABmV0hIxaghWg+9o7KR6
Ke0OZvqdFfSPEHr1wivymBwWFxw98PLcJaKzUjB1fA2gy+WMNgWWJlxMNzbnJxIOny/vpc0a2tvs
8cS+0IduE9LCRNOCAmy5qZbINYBpVvF4TT9ctiVYKZ7ddzaXCkUNTGGy+Eb9JJdPtgWBy1aQYYhW
is3qKjosqhqCdQtmqLGry33R7SPz7vJI/uPe/SsZ5DGfkiGRtmHZLksGl68TNEkhAOMZBzCD/ItX
js/JCzinvPfA/tbxiGf2taE2V/cmxsdOrujEBBvVh+zAlFA1URVKdCirXHKh5ItJZlb37L32CrAG
1E4KF3DaoNrl1yIw0PYj88obuVhh2UtHmxTWGt8IWGCfTsah3Xeeileb+aOIYlG0v7jQEaP9r55Z
fcEIQ7eo9Ws9sUVn1Xad65en8KS/gD20msk8xbwBYGLfnkAXk+7bIPQ9gU9u5xegwyM2UYjBay+1
6VxUDTsVRxcQTS/3Uk+PnOQuC9Tb5Y6B6HXXOEkHqwX7nSC52d5zb7a5hdPR6gsBZ2YbQA56HqCW
sUB17vIIN41gJm2QLKq2ySPtKAETCk1QMkzbQ6n5lHxdROXQTRNgWgNuS5ENwAe52GFoZSYRrFZp
30SZp5W3tojjYrviurLBzRXyicRsphjZyxXbwaoPQhc0oLpmYB4ZAxc6T4Q6R8yT/8iYVjY5T7dj
vY9b3POgu+qOIH40CXAHV40UxK0T1x/VLnjHUv2yp/OArqTs0WmYY4xhbjjzLAddoruSIerq2Ty9
Vma4mh0dc3Qz91iuHoR7yxwf4l763OrqVTL1h4aK4LKCpdP523jRzpY5SZhG3WEkXp1TPpiR041o
9nHMgAlLjF9k7DkR+ngzUK3GyS4zqyMtVkYtNlkVADwH6nJLe0EOddntgY77/fdDNaVx2GG5huWk
KJ+t6JS+8363GgT7iNUgMtrbkMpEqvFTOK1yhxPxqoOxH/fS7u8ckOUiK2ME0E6lKTEiqgad9K3W
gq55+DsTfKyYs4GYLHGOzFMSfa+1uzF6uWxCtO5cqOi60YiphXUH02UUfwB0QhBSt6sxq0XhAsOc
NKRE1ztblNGfHju3fGDS6tJ5Ofc+Symq22LXndJUcFoJPI5nViitNjfVESPTdHIe1Nar0IGvkVSQ
qAkmkL9z0z5NQZAKM9Q6x/ajphwuL9B2xvI2f/zNWg5/BvPOT+4lJ8YzFmhxWBXBna7Hk7BsIRoQ
FwnkqMxkZcR6sT4MRCDXNp0BUlSjZyBFinbS1bvKx6sRsi9a7aS6rzurizGFrXTXmFdx/SNtSoEb
iryBCw1LZEPSU2VeiOcDtAI12pMBwpjLayU4LHi+z6JslXaYEbyBmXer6vNSpk6tPRZgqM2eL5sS
jYcLDdlIwBpLMWdxeyxLye3iYLGEanxsb/73oa7zyjlL3U3ZUGPWeu/1NHIjH6cRyqlBAigo4DIA
IAEQurc6x8Q74OUhihyRCxxLp2JvsaNXsSD12UROPOaCOzeLbhfGx1+5SWZMdRtiwSbjixG5yfg4
DWgcpyAEuzJjweX0P85205JlvDwTcMpwfh5ZRobr8K/jyUl86yU5RsH4zGq387770ou4ULf95M0m
d0rFcaU2DYHNVKu8RSd7K5NdrX8Hrx/Ikd7McO6oxEZn2BPMUGPeSUMEavARTci6AOyxvcHezHCn
VWE2Os0zXAIK+VrLH7XwNOtfGMW4DRDtZe/bvoCvhsS5X9FHRJ1tuJ8KNcXiWF1DMMj6Zt8vsqOB
n3lnBwzUakEJCTwAw94ENbUv+AR10z1/DZeHrXXV0sTEwCewo1MDUUgCYK18sINml38XNV4LPIVH
qc2aWlf2DGMthirrjgT+ISV/T+XkbVJ5oNoQ0yQFSTrCVniI04fFcDIRQYjAR3h02qLP4CBqYUKX
zxAPd7TEcIf0mxR/Qtey4FTZPpx1RdUgXmBpKq8ekzZoL4zSf5MbBgFF1TZDXybDj/dB+l0RMNRs
xsSVPfb31VGZlWmUlznaupv4uy75RJQObjrB6vfZ31e/PxNEz2rBeBJ631S4vh2lQVCvEJngIlId
GWFjjBhCVgd4Ss2bHe0Fs7RdU1oNgwtHTVjbk5WHqseUUDPWdf+iXw9A4sz76qN6f3mbigbEBaWy
aFUN+GnViwoc91nlDcA2kXl5z9ZZjYmLR+ihVPWpwbwZS2CapTMr97Go01zkz4S9wKzW315sm5Ts
UsMmrvoUHQ2vB6ATfIh4Yldeko+Xp46t9R/n79uYeHa9rM1pbFoYk2LMi6ONyW1ntI9R3d7WquRf
tiXYOoQF29XQhhlsTEUPW4vhD9mPCXogf2eAS5yBnu9J38IA1T/a3c4QSRIJF4fb/INkzYnBZqv1
lh1x4ddfwBZ32/pSMASZN4tqAqLV4YIB7aJKXQzYq9pdiqa88etgnkBVJJi316r8JS/gIkIvdTQq
2cQBE3AAKcnOdNSAEdhDnBtH+xkUT5/K8xDYhzkAkA6slZFXfbm8eNsIvpUrciHDrOJQVZp/Iznj
zk8flL0FqonkFq/DrhU5oukVmuQCR5HHehOyHT0fcwYbJH68Mw7mUxTQr90hP9qeSOVuM59fDZKL
IXaTQ/NHwyB1+Tvp740oQz+2qxafS+uhC+9aiAJcnlaBC/HEQhaRQ2qxWTWzq8iIrmkHxZZ4p8Yi
SjVBENa5Op0NerMGhVXVK5RPclE4JLuKFVFHlciI+nsIsRMppO2CSF9a9wr9bmuPofauOvfbEulc
FElqMhUW3rm9Wut23aBDeGS6SeXO+7uF4WIJAUhQXhS2t/svba44Nq7FxofhHWxZ6IH9lR/pXAhp
JT20epavkK5ypXg6h2MowhezWb8QPnQufCzqMk61jUscQ0//037WnuiONT/YB+1wed62L3GrEXFx
oidGp80F1qf3yoO9Z1Kb2ikEI3evo0jCgpMhDhWCs0vnIgUpjV4aB2yjKbym6Znoe8GoBIFB5wJD
a+hk6ax/55ClTLnlFG64sw72U+9rboU6Xdw4pjfeiZuNBMb5Lj7SQca2KpmTIOnoAOsYd6wuKHoW
eX0yveAo/OtOqVehYi2wg66K3eJBwWa/4P8S7dM2eltriKUUAf51Bp8emgfpiGL7ntzPweXJFkQR
vqOvbxtaTDXb4fNZqr1ES5xaBOoTxF2DiyIQSjLrKoPDRPJ1kZ1NlLr09qloRZ1VorFwYUQvSkPu
WVnfjIJeMqHxVzpZLBLHEFnhokimdiNktmFFj4K2fSi6gy3i+hVNGBdEzCFWU2PGotDqdpl+LEnl
VYDcZEXzd2k838aXkqRqoLaBNJQqTm+aLoXKUiaiUBcEDL59r+hLkM5l2M8m4JzFizp8+zsf5uJF
Dono0ZAwCiWECNahsp4G0T2RxbQLu5Uvfswaeotn21a9NK1dGt8R7WznDxb1F/hYNH74qwH9Uf0w
lrrM2UFVGLtmeQ6HIBe9/ArWhK999IptyVUPLx6M644+NrYQ/7d9EhLDVE2Q2hm8jIdMpXju0WTg
1WoJtT8rKAv9TIuPKln2JKs9vY4Ohp04bR/6tp7tZrT7v8u93z6BT5HsUgkbVsufu50VUVfXQSoo
Sva2Z/LNCBfdWjMaQPKAcdLEpdVTXn1+jzO8/T6zv7oqdpGaFyPF70/aVRRTF7rDXTQLZuo/ihRv
VrioNuCRJSotNoqjfAyP2l5HLfFFuZOfVS8+qrZ3eVCiSeMiHM3jqRxYqSqa7yQtoGPn/J0BLjOK
JjWux9fa0ax6dl5BQUQRzNl2pvA2ZVwepOPxvdbZQTChi0wDTDIBKCk9iqrZ24BM/c0OH976Vola
9gaWHqRnDUxkk4lWg+hq8FtHdcpr87Y42QdRA4rII/gny8iSYltjfsfqvdBjRdO17Tceg0JFD++q
976NkX+41MJaV6UKxoZW9ccMsqVFegWWtN1fecXrmFd7SQVIY5nY829Vgcl2cHX1XQ+9q4Fw0aCu
DaOfK4QcSwdpXAFCvGR0O0oFA9nmC1nZ4aKC2lmhRiOcqQz9NB3Kxj9I5/pjeGg87chIUaKb8lP3
RS4c6fHv5pCLFFMK7SyLzWEcnabuZJuCeqkgNPDvloqkzInNsrguh8pKRG8JDQXP5NuNXKvZ46LD
MEmtMrCtyzqfGFkIBGBldEdCwvW4lII4sZ0w/tq//Ltl25RqlyowNhh+grfkftoLU6DtSQOIC3Q8
oM3maQtGy8hzaqAxWIuR+j7X0Lu4vOrbg/hlgE+AdKLMstGDJEYppn2cE5BNVp8muxQgczZjqqHo
oBIzbUvTuIVpzFFVdGaGBP1B2fd7HSyH7buErFRjZYeL3Y0sR5AWhp1hh65ftEOYi4PecyYVGIAk
5tvlyduGnQBfZ4GlD68zvG5Wk5u1ThlFC6sKWB/0L9X/kXZly23ryvaLWMV5eCUpUpIlebbjvLBi
J+FMgvPw9XfBvmeLgbmFXc6zqthqoNFo9LDWo35joWItutqRDuW2x9hV4Chyzrat2sVCMHPP6iXQ
gA2K9lC0+r0w6Qex5MCycXVjtsxsu9KaKSZM8Av9fd/whHUxk+uE/rg33RHQD5Y/nojPm4qgn/0U
kS80Y3ZQVekwpowi7wQ3EXWRPYArtnuMhhfLuuNs32r0v5DF3MBdWxYqMkfUKvOTCpiz/lDdJi7Y
wbadOxwmD8jGeJ/HnkE4+0f354KW7CWcmxnpQtqPPAbRvixfG7VyCxFwnPyJRpqUvCSKSVoSiShh
UkNJythJUx/opi3BYowkEp/cYj3dfF5S9ibu0lkeQo1u356WD9rrBI3WxVXviB6lXONzra06sIVA
5mLWYi2Xa9omP1gbUb4P9V2ucoqJvKPwrvQivMCLbTZnEzJUoOJMd+gh36G320GKeZeW9rgx4Mww
Jsp1Zzzd6O8LuWlaBq1C0S2m4DnQLXvQ34qvtSMvFpBxJX09RllJ4UdIrD0kJVD4repJq0fObbkO
6LKQw/iTPMrydhYgh/pKoDS0rvCmOhW6fcSX9lU6NQhwAgS+1YFiNei5zQPy4vhM9r7OQgXo6dSh
JdkhNK/T+pnjTjiu673ZY7FdrTlWRUExT95TjLcUwUC+Ea+DA0BJTmCFd6tXZacev1SuR8+6Bthm
CdzLzAGvMD+ca4qMit30nBQnhXD6l9abVBYC5D/NsI+HwcJIL02dTpv6BvhnDrmqjvrgqC7Icjay
Lbz0jyiXXYmvvP6sdYeyEM6cb2MQBSHORdkNjuJkZzvqwUDz7Kn3xZOxLz0j4dfMqEKfXOZCJrWk
xUY2bQJioA+Zw8ZA5jY4zECDp1Bvocczy9VDvhDGHPJcEPMZe0sr+6E9VDdDrgAfilcj40lhTvlQ
pYKhFVjGIsbhG9yc7GYu6M/7tXVp4ZgzrhciaAhSSKHtTB0AxIFs7rc+eCM43oSnDhMlSLEl9EED
QRHZ4nkJJADKF8URsuowFjvDhAf1lALaRZpltJOfTOUu1XyOw+DYGVu4jLpOEIiMrW+BbQhf6OeO
cop3OuoSgcPjnVovKp3VYauXYiomgPyka3agE+vFPfCrqzfaHk2rwEihubHH67pdzzYshDK+Q5+T
Wa8mCP2YT6ZgA/oDnfICYvYNj3qOK41xFvmsBWIeSPJ7bkN1tO24Nd5zG9km+8WzwfVWiYVujJtI
TXCxjDqkxU+KJ7nxPn5MHQ3TwjImKEJuXZ2rHeMpZJPAIlE1hHbUXAqPxlbiNTh6XWH3JcC8hXKM
wxD6Ws9TEIu5aql4llh4JAs2l+1/9VG4EMF4C3UqI0oZKrvintY3Px6FMh9diOMs2MKmHJSk6qjv
M4+9q+87P7iRX1pbvRZ82uUhHFKPVwbk2gbjO9qyIh26HWU3O1AgxdJP0c2pA2UW8FSbmA9Suhrl
n9fyU3kzBdCrmL67EjQX3yTuaLd7wy9d8sjL6a2HwwtZTMAxSjpKxRnWs/w9+ZMTgDA63OROvZ2u
6+fK1X4XG8HVbnh9JZxtZEuaGeqLuirDXLTO1+a7LD5O3ML76rtsoRrjQNS+6kAMBJcf/g5Ps9vc
0QFpAPai1xiTCcD+25XwkhonNbaet1qIZTzJJGWBNsTvJ5t2FwAzAnngapcBRYx3rnkBFdsg3qrq
LEoqVNS/F7vI6fz4e/0s/gTylbQpvdhF5M2HSVt9aS8UZLzJMItqihQQjuCj7uvH+O4dTvwVVNwH
jJ8jQYOhs30K4JmR07jBucPZSqgeCX3aD7BVPdo34c+szzlBwnrGdqEaE4pUYjdVYQ3VVF8+VU8f
wzMF4IlDP0XYqDjKngaOwo53DnmqMS6mK8UYxGbYSGHyLOVa0TlWyTlvbGpQAF1xEdKrOy1Pbf08
qW/pwAMS45w3tiIaZwkougQs3hgfhGiTW0B4Cw6FwXvCcCIttiwKypeE9O/hL97rQLSnU+6kfR84
0p74XSA8F8n2hwuZVY5ZAndMMqd/ofCl+ffSAcLTCMxq67b7Bt5KMNwMV1xXwltRxpUAEkseax1W
YT4mu2FDiS/y2xkD28JjitISgtlfocf1m7z1pba0eDGpxCCzRgN/82jeorUHKULlWB6AUozsGY+8
kOcuP6GYpkqoF/R9luzIA0E/jeWodvCWu8TROYlrziFjcUzVIshAhQgDFbWHIPghSZz5I94hY7yH
GOl6CHYgJBrNbZJMjhq0ttTl3uVIixc6sgxYkTClo5BBzHBbIwTKN8Kd+FNF6qpAyzUP/2A9rjMN
WdVUcAiwa9Z0gik39N007VuAH7dXmk+R57gx1rrRneUwaxdFailrgEh/zyhJSMihkukoPuJhL9hw
TXz9CjtLY9wtqNFIMVF3q9n1QbPBY4pWrsirHnNnzG1k4d+DSRTmiltjd3n7OKJZeFg1EOoxFyA6
lB6kOMKYeGAro69q3hSDZ+ztsrR/eSj+oymLFItm2qhXB4hTbwkihMqhMHGJG7idNwG+unxBQtz9
S5nMOzHKwzEcShzp4VZFvNwcI0+5m+/E6+hEpwKEQ3cVPl+WuX70zmoysV6UE9MsqJkq+qtMHtMa
7Suc6IMngnHGiVFOOHrQSpT8OrnWomPyt6eA5bLM0a5voVLz8eaNt8Zr7lh4heqe/hq6PJYonkJM
HNfNiTHOERRK20NmvcTkmjuB8D4P+SmJBMIfXUTWy9RY3upGrUkQgyMbxxqJ1NdmQ5vWwfbwrP70
o8jpf9POlcTB5PB1sufBSK0qaGqahUy1rlvv77rFRZZmalkkjQ7hoB9POoSlEtmrhMfgs3qiTQvk
PSqqhjJ7xBRjmNRBNHHEkn0qbsqhc6XCTcqDmG/k5v6yoa93miykMYeLlJVldQOUymJbPsp7CQDJ
8ia9zR/n3M6eJCfa5ootcj306uW5kMucsNSqLTMK0V1H2m1L/L7jHK91T7UQwJyvXJuT2mghoHPI
QfEoghraax3lrnEpPHz7C8D028uLuW4g552jvy8MZO7beAZmEnxx0zlCW9y0WQtkc1JzfD5PDnPS
NLHKFQU9yxSoMClQmnfl/C9FMPkXYM8JCIuhSq+nTi4DXjkZMeQactKcqxHpYpPoWVismCjVyNQC
edkN8ucyOZXhXdU7/dA4lzdm/WG7kMNc0Emujp2awBgoT4vhYYz1lTyLNxSOk0Y5Y+vKnOCQs0cs
sLMQdYUC3AmaVA+uhqTcKHGLiL/kaMYTw+RbgjYA96AGU+i7yi6AF1yrhV3lFicU5ZxWFtRZjQqz
rwJoY5YWpgs04Vkelb9UhfEIgSopZW5ARgfEHlXP9lL1u4t4M808TRi3EFilAHAxWELWgLD2Sk9e
Lpsa7/uMDxAbGViDCjYkkk9dKthTYLqXJaznD8/GzGI4hwWKlQCKRnByPXuaRzHDDcS2syO6CbJr
vFw2z8QYV1DOEjHjHuLA0RlV9xGo0vunyyrxRDBugIBvd4iBBenOYEmv8/TFGl+EhPde41ysFuME
1IFIyChAkdaY7CjaGMbdmD7kzWBPxs8x5bg2js/5hN6cDHqn1B0sjSIpfaApt1eJF/vjbY46TrRv
v8Sh9I9hfMJvToyi01J6p8bCKRGuqunKzL7U77CQwcQLkaAoglHAvmmLaPCbQoj3ol1vZ0dymusR
BV/iG0Dk4L4C6OTv59Dvf5crTPzPq8Js60keFOye6JNduR+32hFUwDZxvtRltNCQ8RCmqEpZKsAY
JXNbdL9zo3CG4T7Ibht58C7b/Xq2YiGL8RYEzOKD0kIpChjV75Lr1GltZa9QOGCOC6fWfWn9mKAh
HS0xq2p61RZ+PxROMO3z8dlobyhDoYJpe4XXiLYeglmaJaLxwJTx2v9zy4auzfs6hMhmk57A3ugF
7nRj3L3NTvzygZpbvF1eUPrFT0ouJDKOJFaUIZA6FXeILtqiWtlVatpp6IrTNq15B3zVay2EMf7E
iBujiWoIo/VL7U06UE88+zoaHyQn/klxaXj9HKvx0lnk+/toES9NZUBIY2FFtegxjm9n68poXgEl
9Fer+N6us5DSd62WjOg7cGtxtIPhpU3uQ/O1MLyAR4G9ngxdKMS4k3ZSrEQvsYZ4YzjiRvsGrEAf
U8/PAKXxQPoIpDkU4KL9l0L1hVzGmxhio/WADMRCGtvYuFHNx7h+vryKHPN45xtdrGIsdYVWgcHZ
Defvcn43yw+mxNmo1TO90IL+hYWIQii7ZhYgIrVOZnUyNeI06n0uHxTlWsc8aGnwAEdWw5uFRMaL
tD1ofAIFEq1UATSH5PcSbzKYJ4LxGtYcziSjL1IlhKsfsEUgvbq8Ne+Yvxf8xDsz+2LhTDHMI6uF
jOwQ3Mp34m2PxjN5k6FQjxamTYGDHDsUr0N8A7bBKfV4uYT1IG6xkIzzUEw9Tgy6dRRpILyioxb1
tt9bvnkVesaOt2/r0chZHgvSKo5FhpEEaIzCLNrfMxd9dVep8zY6gT2e2l8N57pZs35DlA1DV3QQ
xrJj5HIxhgDkRDaoxV3T9k5GaqeTncv7uGYqSyHMVa2CR6wpaUm2Cxog3zR+P3XuZRGrNbylDOaM
DaDOy0kIRYQt2YEc2Fc8AhYinOZd41Y7dRu66l3pkSOX+Witbr+UzJw1hI6TYubv2TvKD9s441Xg
fdBx8coma/fKUhRz5iJDH/S2hChVQTPiTGzJOiXWDQl5FAg8s2Au6EDS/78wGeG9WipXaRk6Hc/z
rh6upTrM4Wrqcm6zGuqQb6OX3SjbwBVvyAY4rW5yReNTjo3Q24J1Jwt5bIcFgKsCtW8gT/Zp9izx
puRKvqdz6+hTvxU0J+AhgHMsnx0lF7Qhq7sOEgX5MNSFLYPZgaPU2uWyVIq5msOm7xuhgIhmQxsP
gPZyACPMPnLHu9mZ3MmjHbloV/HDAnP5HOHU4C6tKHM/t1ZMirqH8FGytcyp4LQwOLiJ/enavCYb
8SbemW+hI295o3frBooUr6lIAOZkKb9yNbTGLMCtk3T7QHmuIr/pvlA8NyRFNFXZNBSTRbEO+7xA
XwA8SiU9DBghpKXf4ZazgKvOYyGEOWiDromFIGIBQdznASnYmTGtOO+jbcYtQa22di4VYo5bAv6D
qmtRQSTBdaIdDOBqYZAgagYntvy81205/lHE3CttXUVEUCLIONEKyXjmLpAnqaaxY5rs40B+SWdM
48pKbxvZ4AoxmoKr3JNEYR+n3R4l/vvLS7xqKdJZPOOeI8xnZjWy+G5UHdV5H0Z3U89JIq665YUI
xi2PRjELWYdyR6FUjjo8ZOMMEMpri4tcvOpOFoIYa2mKWpzHDIIaSfALXdmoIm86l6cLYyTRlDXW
kNOnmQFs8zpxqphspaR0a4mX7uVow8Y644SGt7iANkZL7jG6cGulvMhj9W1rnFdMoca5iCDL1gSd
RElXbFOjhaM55sfYV21A1j20AKmtUWbmpS45BqcwDhlIF7KZCTA40XgWc2LP2RWgbThun+70J8e7
0ItxvKSWojwOsE1Jr2NkAO3ZcXedN5huqctrcZqcVki8vzpICt3OxVKinCzNJMZS9uKNWua2rL+V
3G4ink0wziLCrNNH06UM9FjhmPA6olYnIZYGwbgDM5IVsDth4cwjwa1/M5yGx8hD98m1+lNHF1vo
ZHug3l+1R8HlviY4rpCdoSRTliakxRJOewnh6bh9a1xt3wKtjJcN5hxjhfEUFNB6yisY4TCPTjbe
BIKvj5Eb8DhvVttSluvJ+AullGRcxVhP1acRnLAJkGMM0D1d+6HL60VfDTcky0KOWdEwTctYfaYN
mpoHuC2VGtzcmmGTJLAD8U42Tk27+Yq5n2Wx5q6gPanscf2L1RPRMYOKhzR3tG8V085YaMTYu163
UZW0kFK78l6mpFFoS6F42pWTeBTsAb2rh8a1bqOnGTXe9pHfi7V+5M6KMieCCL1ZKC0WVZ30o2rO
26LgxQCrIoB6asmyaIKklfHCemrNeUd76cIavIha6FVh7F/erlWHuBDBeF2zk5oqos3u4tjZZnyr
pNdqdlf0h7J8EGWObayeroUwxg4VoakpGRfFo/SbeSfI2z6/nwLO23z9fbQQw5hgJVZV288wDu06
iBwQ+/jqTWnZnStSFAEvv+dF1Ty9GGu06mgYLdqOlZUgTCfyIcivSfZalbzmCZ5BMDbXdGoTYtAO
sbW4tVS/IrvL1rDulhZLx4RkqRl1GtgP6fsA3e3aNnJTR/k+OtUOD2dc+n8pjnG3tYiUb91D3OT0
ruGRCKhora3b4Q1tfbJ+XhZHt+HT5b9QjvG5aSgChoFKU8pvBS6v8YfMzfhSE74gg20dVqZSkcKJ
7hCeleG2cCNPfSEby6ecx+E9rzePoxLbRVzVgTaKiJzw2HoJk9Tu2j0J7y8v22pbknFeN7aFGBg6
VaDTCCZ8UlNwjCOnCABPTAG708vsJy7G/n8LKWDdJGANhC4PxfY9IX9pTRm3kUealVu0z9ySbEor
GW5MDTVhwJdCtGrTrsdhS9ACO119zB/xoER5q8w4FKvJDWkKsMokl++zWnutpc5J5XZ7eaF5Yujv
i0gx7JqxL+lUUEeehu6hE/a9wDngHAfC9g9nCWApFTosM0YYRS7ljR5W7mUteCIYFxJVpRX1HbTI
cg+IwyKPBXa1qLI0R8ZpNJYSpQb1UXTYOAN6kHSFfPZBvcmAC96Buzp2DRBLcjk4V6OoxTFg3EdP
wjwdaCfxlP+2BDdST3H4rOmJk9U/Li8h7wZj216DzmqKfIaoamP62iHehL8oVq5xS6FDMKbCwzNc
f++ddWO78kylqCMlhEALiMD3ZEcwYQcWdb9zrRMBN7J8qB+5/Zuca9NkYo8QcCa5+B4OAJ9BdgpX
axzTjSbbfJB8+qTIXWOwgUDRcbN/HDdtMi6lmTBybCAGBzREt7G+US7o3lZO42/0A7ox9wXDc6Em
40GiioSyRd/szSZxBocCRDTwn7pDW/fyY/go7cenwaX8brE78yCgOY6FbZRNyEiqng6H6rppT+op
nSsnE3iLSu3/gps2meAkNDDqVNOG/iIsboCmvpWq8rpKaBNpsimncd+q4e0sZ5wIlnMsTcbfJKrV
Vzq9HQC1a8apPWSe1W3i6I4Iv750LHUTXasmxQBkPECYjJogtegOUf0YngdNGlscE5+OEifb/F7/
CqacIf8jj830hEaoaVqEjpcSfSDtKVQ4fmbdLs7fZ94XhtSlvVABlbMJb9XwZ9Skdiy2nJQLTwhz
yuesnIyQAsMPoOtR0RekJU4avVzemvVL56wJc55FUZn0qqCajNtS39bZ6+Xvr7uq8/eZ86u0bWKS
HDsvmD/0YTdasReYs623X6ogLbacruYiBtBlrQjzHKtlqY3djyhFqAcr4WjzL/fLWR3mqEaSUE2Z
9N68pb2FWzrpEN7SG0b0lB8ZF/DvX9zfWR5zRtFJ0nUikthu+210JbfbJrt6lwOPnfbrJ8h+JK8q
4keADaLDT767vHc822DihTTqcitPoawcen1zCocvuAULhK4iaPdkZMRZqDJL70g/xaP0/9PpjY+W
/W3qjI7sZZsg5EJArG3fUiD7yNBzozOMEAIpoMzs0og4PRoOiPg82QamMidPv5Zt+UMe4yfCIZtm
a5wkTJ3F2xEIY8PtB0NCfiTP8S8LFBbDIXSSjeWK9sc0EJc0l7oJ5nb54z/Q3xcHIzaEolOEgepM
IQAoFIt0+kCy7rY5J4WwcpX9IYx1J51aB2IAYZQyAXNc2/8Gmb323P5DDuNWDL0NiPxhOdjIQwPy
OXXX2iVmrcVXXrxF7fzzCqLopyvgl9VZMh2gOAX5XEg4fgipTCDKpDj1xLBzmfja0Ps5F2z/Xwz1
LJLRTyzTYFBqiKTtlCIaUPBYPAG5FmgApVsceZA5Kycdy3kWxzhPOZT0hlgQF4vXeX+bCE+XPcm6
WZhIxyk6aMZYAODEMtJCUDJqFnjae//VLFYiGqhxFsOYej2TSa11iIlNyZabu6F7GQWUKiY8gMXN
ZZXWIv8/hDGmrrfmkFlqKuFUSx7FYkW9VrwPXgiQyygT1vRc/AcUP7oTn23xrCJjGDHAmruqTSRX
iFDpKTdj5RkZr0OTJ4Q1B4PEtUZVM6UdmV8DJbTVigfRzrMJ5ipVa1kvW4LNmkvLSy3LGybBn3N9
M87yfqpbRxiU3TRVz5f3bSUg+WPbmBs1sPq47BXo1mSv+nQtqN+r9lj2vCl1nnbM3WkUo5FkAsTI
QK/8sHj5Pwy08naK/o2Fc5fxiu7D950avs9K6yYNnoNwSX+1Ziz04JwHo5UaUKaT/Ah0c8kIfpbi
VRB4xeC1drTl7rw3Ri/0CfJ4TuQURpHsxI2ypcdqSGw0saQHRFhof5YSIBG6l9XjLOL7ZbMQGsqC
pWQxhEpKY6coootyY4sJDx2cqxzjMYY6GGgPo+QC4twEAkrigh8TgErfRC8/RNsU72eRE8LxVGPc
RTPJuWYO2DkMjXuaGtp6XV1pKce9r18f/zild1e5WEDVxHNIt+CUiuR70/W0QnZ5hziOnQUCllVZ
a9QUamSh6Ohh7eh6f5urmSfKwSZpuvvL4rg7xTgJA0WyFE9iLJsF0EER08wUlbK3I+SsbPRibvnw
P7ydYh1GFHdxNsI4BB0UfaVxp6v9bgh5WC68rWIdRk1UQaTur8oyuzVBS8R5GnMEvL9oFrYQt2jU
lUToETTfx6CyY4u4l3dndaWQxwSxIeYHFPbVoAo6QTsKVCjjbdQ1dj3uUqG0LwtZjzDPUj49FUQr
Epseegy3GpLnijtftVfWD0SY4LjkVc/X472FNOahoDXxaEptToMJxaPwG31rk20NGlsk8+6jkluv
X92mhUAmVCrjeUzVGQJJdZ0bW9ngMKLyvs/4OiMDYV4Y4Pux4vfh0VQ5VxJ3f+gfWNjZKFaxaFBn
ivHJ3eyipuGRq3gne60vuBKnNY+nDTXJhTATEzKTjAIssJPnl3lutmjO8zgGt/rKWOwIEw81pQzO
cwMr1myAWlnvOr/8FbitHf2wvps27XBI9taO4oDxHm2rIdFCMuPtSmsQwiEtJHeSb0l/aoLRm4TC
zrgt/Ot+dSGJcXJqZmXmWEMSdHRoJrf6pe/QBA4SvcLp0DL9hQZmSz4LZOsBuDUUZaYPj7L41Rff
5jiwSbFRCx4BBGcJ2TLArKZ12SIz5MpJe0ATJ2qkkt0Q0+nU3r1sKBz3xyb/k3HOs4ReFJK516XK
7sCzKH2B2eiPdWOOb2HMalu22Kgq2RXpgxlcB7xRcp7PY1P7qaYqpCqgyORTtrLCi8BW1gPsqHNp
qGzwmkJ4e8QcYhIrRpjT16EohM7Y3PfjbshfsHyX92f9YbiwOeYgd0RXRjWDHDr/BWQ2wMEZ6NHH
SIXkdDvaBaj85IhcGYL8Y7uYE6y2YK416FJaoxcZPljDlXT2St1P0vtSsbvprRveODLpDfHpJbpQ
kznLU1mnAJeEzPI3RbxtjsImSxxK+om9e+G1IKwVL/9QkQlcwBEjjEUIcdnB9JUDypdOepQfKClb
g+kH9Hzb0T4WbY23tvTqvaAnO7GPPmWSaub71Rz4BgB8yPN8S6H9Uq8fHM6irgvTDEtVJE032Ia9
Pk7yMR1jyVVah+zSK/pEyCbkE0afP2y0fqudhTE7WBMtMgpgCLqtHD7lUupmurm9rBBPBLNrqlzN
Q5pChAGCBSNtrgxr4gG1UV/0eYP+UYPlBi6EpmiELpTcED1Ltr4Xj6B0dEIBLA4foTpvCmHdA58F
MsFarFWhhZoMHqmhsA0VwRZm05sUzf2rtWOJgadkCtOYREiQaNlPLTAaR8mjnhPnrjvFsy6Mo8/1
pDR7FLDdxEAPoHxdpLM/1Ju4iTimzVs0aimLEEoRFK1tJ2jTDNWmGnKnElsnMTgZd54U+vtCShM1
4VglkNKauV2a40bDFHoo8sZseGIYF2+mlVTpKsx6SiN7Sk+tcV8F3uXt58lgfHqPof08kyEj1x+k
brbn2a573sODJ4RxAZkM0nO5xXoNMjCgMs2WS8s15S8gEMB5n62McQOCmjWaNkBMRBpkkEq3AQ2b
kmSc6sO/PAr+kcOiY4vVgMEPEWsmY3JTdTDoHW6MTePi4v3JR5PjODcWHXtWI0FIa5wd1Mes+Tbn
NqfTLb7g2TTmkTa3Q4x0GxxNWsdbpHFOemAcUVEF5nu1l+YvoO4sd4mdzezIOOQN8l6ubA6lk3Wz
aDcDnr5Z2tqpoTxctu91z2PJoAEwLXCcM0dVkWcUNzO8qVT5pe9vaqtzs8rricZxPGtgClDrLIg5
rHkvSVKg0TtIdtR9tf/nTs22/Jm/1QNlglBIl1EoUlkUTyIGkpZYJX1L7VukLqvC6xqOk6On5ZNZ
LGQwrjRMzQbIK5CR1OJeSoanOppOGojF5PrBbNTrOlYeTCXmsPvwNGP2q0K9wxgIpFqdBkMct3mZ
3Ihqs7tsFutidAnkEAogcllqiiRLuygYCYxQE+0kfQD6D/LNt5eFrK/gWQhzsFqtyQvFgpCBVvQi
adMYgG0T7wzluyJ2tpTcCzza0NWzbJ5FMhdt2E+jHtcQScT7Of9W1d9KxY2H32rEQThbXUBLtgwk
x1RMETL3hhQFgkYw1wJ+y7tq2PX/QZdVx7cQwdwaWo0xgpSagqnke8MMfR3iLu/QughdlURJM3WL
RfSTIqPRLKQq3brsQNGn7uWRR9DNE8H4BRA11KZB4L6JIttK+7OuvnKDY2T0fzowO9FGpIyLkN4P
VWYXhSdphd3zurjWt/sshNkLIUqHMcpxtRIFpZHZFmsQNfGAEVbf6oqEsV8dxVtDYq+Gop8mEd1o
ODDoNxd/0Lmbyp33kiPscxedJxwPt5ooWsqje7eI4+ISAM9phKVLanDAd6Ezm8JOSbUny0qviTg/
TfD3NjL0mxgskaGYXOV5eNPJ/aOiBQ+XTXE1qlj+GcbzyVEaRqVC70Xf+IZEMFpUGlf/Fjro2fgK
rBaIZ88rzVglAli9NnvcVoNmon9zl5pIWUWc7CxXJcY0Q6nqYqJBpezQ7qI3tMGgH3x2rH19+x+Q
WqlvYy+spU6Mjbb9WLZNgt3U7PlbvdNB4CRgVlulDKIumu95DRtrJ3spjwk3c4VEYV/ScFOUTvOg
213Gq0itRhULGexsv2mYU9zSRyBtaWhuP1ZQcuo78Suz50uTYKeZEuC1NvlED99QOxaCCjlAQ6DI
4/tZuxSXGjGXojZIfVaCG/dDI/TuUJ6X3OPN/Kzmx5ZymJswGYrMrAksvNtPaOMtXOkVQZmX+vI9
bmFAcFLkAI1Hn8dzKTrjUsR66JNMh1GMQOYAXnCIxmVUXzOgmU5omSYOfyhyzTcvNWUch1TIVmmG
0LTRr5BYT+ZronE85dqMxx/GwfiLxmqlCaznH5Uj08eJdk00A2LII9xYaKWjXWUCYJSSTfFIuRrK
18vekXPWWLYEpB3VSsygo5U1jqjotsoF1FrLbi6XkXEfUWtKTVNBRFKFP/NSBXJS747WZE9y75Ne
8FOjvkuUcmeRx8vK0cX75LhkxbSQkLMUTBL+eQ3VYl1Jc1ejKDvh+ThnmzSw3HYUI7sb5s1lWavG
guZoOrUIlhcW/gHFxkKzhg5OC2jZ0TZJ9/O4uyxiLQZVFiKYhaytYCBK1OIlFKKJPns0g1+TcJu0
sVOqvGz7esiwEMaunUHqTKL6NBvhOtx6lHtIfJm+6Z7TPqp3lzVbw5qwFqqx7lgoSdTVBNLaZp/l
B6t8CKTE7UC+EjzmGPxIy2sj4wjl7BjrlydDnbMJABdu3/od8Ui6J+nfGQVLYBMOjZUWGkSoyeAo
VrjRqhamn3LeyBzD0BmXXMaEqPGM1ZMAGmwNXliA0UVobWF4DWTO+4S7VYwjzhQdHCFGA2GZ9Gym
kZ/r0p4Ur0MqnvSySJ0+bJCHar/pTcaJyNfjnrNRskw2yhzN0VBAUfM4bRpbe+4RzEn7+oSx0N0X
pt/+sEnGNaOvPkNGCsIGkGMjtbIRtPhKFnnlW54ZMrFcoIYKqel6FtaPiRyKfraT8BfnfK1aiALM
ZQvOUEQ3/Z+esDGsrgjKCj74gOFgv/BG0DmaO/Mh2KKP5EeC8rRu2M2WlwRfVW4hl1nDQqtlIABD
bqHfTe0LKXwh4Om2LgMt6AAkE02LnfJvrUYuiwgLWLvJA6WfACGzBx7ok2EA7C2wczc37UR1OUu6
VutBiugfscw5aNFj2cb0cglzDKupgIdCZ3bvlrvK4+el1uPVhTRmAzM5qWu8eP/XrjpfTS/Jjw+O
a/2RoxlvQZlNQylcnKUeXmtwdB/T0KYd7ifQp6U9wrvEnrbVdhJt3lD0aiSy0JA5B6D9JFocQ6qg
3nXBTyCzctTiCWCuT2FCE0iTQ4D5vdvQ6XgBbKYULRxBj1eDLJzbu08X6lP8sVCJuUPVBgToWoZN
ey8lHycHEDlA8RBf3nSMC5QftLdfudX+JxPkjjQaWzy9Ab1uaoKCEwcCijh50tttZmwur+RFtSCC
KaC1WV+j0x4HTrHyY1X0p1kk7hCLbk9SDjAxXaF/XUFKVfmnNmUSllGhYgUV9beVHbv2pZp1J5cG
NJXu+qlx58iwL2u3Bvli/XOwIZO5TUUhRyO6BDtpm3Kvhjp4yclNKDU7UW/cuGidziqPspR7YzBs
xix9I1rrN0Ntz4riZC3m1eryEEZjYkdSuQmznLMmF+0Y/49xPBpRjXoosPyZ+qshtxMXvpgu6qVF
Z3xNAOIgs64hAK8tSmSVeMXsDjfCUfWUX6H7pXt2YbGMuwlJPypVTd0NeZLSb5G0K3gZhdX2g+We
Ms6lqcEdq01QSfVH8GNRWmPBTjfj1jxQqMxsO25Qsf8KnfcfpsS4HLUMJzReQ6zQbPLkNDTbcOTU
z+knLm0W42MKVcVw6wwRTU/cNrjRJ3FjSqe2wRPkSuQVaDm2x7aSgx4uN4gEad2gXQO8Dbk7Xsiw
NjS3XLT3l8nCg82C2alhA3tIdrJP64CFawRufaUc6W0+echcOro3bXsQlwPWhJsa4pj/eyZiIT+E
96zigNqj05c2ReLXXePYHMDkCWqzr5RwF5bJNl/XnUAs3YS/7o2dqbkjKtIJb4CXt2vMCRObNKxV
MBa6fXgwG1/sedOb6zeCgTS2qaJoxj6l+ijSR7MfYOdZb7etbHeqZff5qc5Cl+Od13fnLIr+vtid
3qyLniQjvVOn34Y3b9WH/p2pG5tzzYtJ1nh0YItnacxdkCdjMosppNVu/qPfVYgZcjiOXzMQAkTX
vJqeo6PywOM9XX/nLMQyLj7HRENPOjw95Hd31fj1VbsBzEjq3fNAxtaDvbOGjLOfpLisoqnHDSu8
Ktk3k7zUScx5n3L1YQywU4Mi0VDJxTKa/gzYymBXoD16pPSj97xpuH+Jlc8qsc4+EmPBVGGN5pFy
/6bH/yPtypbb1pXtF7GK8/DKWZIlWR7jvLCS7B3O88yvvwvO2RGNcAvn+vjVVWw10Gg0elir28/u
O2irwxoRZa0e5eClxeAj9LbhXhEkZ9THQ5EnINTJdretnnW+KCfP98ChiVNoNAc5AGdAp2By8d9T
J52Spn25LWs75Pq9enTnPNCCOKOYYXskM957+k7CpDI7j8xYORrBBy0xUlnUWLk4e+Tmuxxj3+L0
47Yq20nj6zn6A8GnKA0MQOP4Tq66VwF2kVsYeupQKiHm0HjCG/Pobt7HqBlqGsASFI3GShCijuun
Zv4V8xtuhldh4BLyUXUXY5zinaetPgNqIzRr1iTUdm7mKpwGTjDkeAjKBMKTu2qn+PoucPs70lH/
CVY4A+Mb/2hJ42Tmbd7U8oSF5XnMdLlDcVhYccC2713JoDx92qcSN42QoV4Etz8RGobA5Wa78n+d
ZhEJrr9GP/zOMJpNy1zJpXx+kUlV0C+QS2JF2cIO4m2Psk18N7tAA7OT43hoWTOb26a6kkq5/KJZ
kigZILUFXYJkJ2fDGd3lQfHI6EB0ySxm1zFLT/L/1U2ainmQyjwkJjtkhGzpO8ejMKqBuZP3o2Po
lgcOgEKMxd28vldqUjeBbKQLNwsQOnvRE4mttAcSz813hGGGFVsxzwN1E8RSy3Pdr60kExmDH+/Q
3wx4a1ZVjLWW1D0QAgFXyxYcPF3cV1Jm8t0lVhlVX5YM+hKYFrlOKyxdKnlR8yrwhRlli3l7gxju
i+7GzYF4PgodcV9JbHLRU7qcAaxpTtV9EDzl5ecyuld7oPuF9LRKRr6EPBH8P7mzHAAdPFm6qbvR
BTC1LPvbflys5FFORc7GGaTyWERC37TYgpm4zSG8zPfGSTlqp/6L4YUWMAKOUWdr9wFrQpac4j9e
ayvxlG8Jlrqc9Xfzzx+76KyzOF7+xY3IiiChZU7mDcri01HNEoHD7R2Fzf2kR2bUZ29dVtpKEO1a
DXm1RXgp0qQ2p4V/5OTKGhXFnJrsaZ6nT7ScSfL1t1CHgiTXwRiMh5TBuQIY5rX0Uc1qhsFun4qr
EOpUBFocaCi+4eRxrw2EFPNiKmnGkLIdU/7WRaDTakUn5XUUIQIbLR3XQmvGe+U0u6rbHJnJCmIE
fxrJPyqh/eijY+bHYkblCHsIwlMbKRi34RGzZEAbVkh13TZYxfXba4jevY8Ck7aa5jDDGs68v8yJ
OfQPEnsJWWpRtr+MYaXzJFZukS8nhe7Ilt9ks3MwMEu0+uu2J9t+dKy2jL5Rl1FCZuk9kC1P0Zdf
LR7GBYnXx+DECoi2s4YraWSNV7dpK9a5KpMnm35Eltdua7M71GCoxoMRo8fWiImTyotkINuBWja0
Wd0frC2k7lVdSttJESE+LWKTx8Cp8cqzEL2ZK0o5lzDWcMkR54L82Ut7Ce7n+zB6513FdOPfVWEx
dnDbW14PAuVAKn3O5CyFxTRo+SAwKuEEpuP02Luc194T2B2B1W7MEkm5E35oAy6NIDIMMAjoK2hv
uq3U5lPuaid0Bq3rw66tyCnol12cH2ouNlvhNHEM62fYw7s/W5mjHvctKMWwVZLuR/qTPB+SmDFV
u90isFKFchuZpE19yENG6wzwU4KJqWeUf3F7N2Z7Dl3WGO+/CCTNHBoatGW6/BsZfKC3BAuJgMzy
DhAE8aLyUk/wtJ+yHzgVCzZ/2xquAqlT1YLVvijJI3XpvNRwlIDR/rOdlwZwj4iuTDSO0K4+FJu8
1kldVuV7J5plJ2+7/ZhGX7Kx3jfR4tYtgJim7phousejX0YBdWrVPo9Z8pIPnNWnGmgQBplhpNsr
vfpd1NbmGR4GXYXfhVliJ/phaOZgymZ9R8hhsgsHrgKGxE17XQmkLoc6KAQu7CGwCk9y8FfTfVdq
llYsGWS3V2ciEXi1nolSnLFHRnlu3yL59fbpBoABPvLH5b1ShPyIlZBZK/JRAd+CnRu1mQEJcpmN
1JQm1cxGzU+NSAZJ6eAtTek3xuAYunjWOyQloqT9jk6pQ1+1fiWkB6HWHrh5mc1Cxqx1oEZWMWi1
NSTzvpSHBL310bMYLVaSgUw8avw2wOsmM+xAWk6SGr01VfM2VsC9zFvtKazmv1I1cRLU65Qfk/pW
8otpRDkG1QtxN6Efi8fgczxr+y5WXtScv5NDHojGwexodWsHgz6ZSl/fqYv6Eo9ZCfiYCbAKfHhc
8vBvoHM/gO7hLEazJ5WVa9SLXU3LXpIST4xUwRwN6amIVc+QtKdW1R4SbXS6bN5VkQiOo161BqP4
W6kK15DHl6jsHsNQ98ZFu+PHRDH7Wvpbw8i0OVfZWR7EzJqm6YscNJeBC/y5nZ44vdjVPPjkUgSz
dh4PX9Eu6MYxd1hwQShZZg/6+AVQyh04aySvmeNzV3e+WvKHvFseBEWsUavTM5MLmmPbJfeiwuV2
0xQPohL+zPXktCTK105qDKtXQPbMycphaOfCzJv0QezLe4wT3g/olrIkaZJMAcsv8fFBlQRn6SM7
FhavrMpHXnhV27y1hrQx1Tr5W5Eqsw6VnTKnz3mjhqaxgLSzH8e3xZC+4StOh6YyM+2Q+JAqgOjM
+tNipLbQic84MGZY1rlZiOiok7L2WRLAvYW08Z7rRneY07uEDyzwHj1PieJooJznuefFGA9N2LiA
5RhMPu1aMwjy46hyJ0njejOoOU8Js70xGM6ct8dqrL2olfZhpljhWH3jFN5XKzQXEeaVXBFOSZ7b
s5Hf80FudktgVWmYWHxTvTFO1eahUhVBNFSwN0k85YdLjIWJoP4iN03gqbU5vPJvtU16I3GvHbuj
wrjaNj3FSh4V6HBCkHI9OcRGWpqh5IZopuo5RnjDEkJFN7Oo90BVJUK4Y5Ydy/ppiH/8jwtHhTOz
WA2Y1IHL4y+ql/r1EdyA6llAyRMNpRarkrt5XV6XjY5togwMtKMKadr0yuvfcsVjqEPW/Q/nuhJA
vYzqMKpzLsaSEbZgQojSHCZU50Y38DUPI0BWeNat4CizIH43FdNEtDoAtUbgZWKfK6deJKA0SQoo
Vge8pxu9lyDvydBt0xxWMqjbqYj0VGhJ4wbJuzePYJvjTDUyCV9q+F557A/h68hKkbGkkv+vNJON
sRGrGFIL3de52qrbClKZ2FkkXvhj41bKUQc4DiWZGxKIaezBRu+NVXuTqQIUrHDiz5W0VsKo01vw
kdJnRFgdNZYIZG/cgmXWurc3bNMWV1Ko49sBVyB6V2nGdG+kP4A0zFTlH7HmhSHD/7E2iTrFyxRp
WYyhZTvIvUJ+ltEgxQJz3U6MXdWhZ2+NXGlijciY3F/9gaqdg7m68EsrR0xPIBoSB1PZxh04Od3S
v72YDA0V6mA3fDtrCQn/GjS0TNYiH6LJuS2CmNgNE6SncZWqrY2cnC9xdpTm0ZB7S0yfeiFjuHWG
r6BnrVJEE+VCTtQseCiYA9+KNfTPsDyF8hScVOlBOkJChAHBppnseDZMpe2sdkZkPgSfCM1lULDr
Cq9jfozGT83EqOSFVMIsX+Ym810h7ntWE8tm2nItg1JpMqJUQU6TB9PV6JyB/eAWvJkdZpcA/18Q
GrEMbvOFg14FkELxvEbSpR8dnzTPGpDUIDHZIfpFbmF4VU4Esasx68fMY3X5biYQ1/Iod6HPQxcI
RF5QWZg4wqt1uigXbZ85o88xXBNTOcph4MWhJ0CgRUfeO7jpsBN8HWzSZg6k5OZZumdRlZDv/XG2
Vo8eyr2XUv6fMCPbSWisHN5xg9kT+9sJqJUcatMwTShxSwvLl8HXiy4WTTNluwXeUAcqrLljlgu2
s3orgdSulcoiIeuF8VgyOEkQr8JLhFpuVIEfKC/Qeg7GoL0ioZQcOC2gKr7f9lnb40Er+dRGDkCf
5ocZCg/uUXK7u/FE6Gf4e+DZaCfSuyZYBWA1AVUbPBuj6bMY1BgbS0d0TQ32uZq4GhKU/AMIzfus
lPemR7uqSWerpo7j6oSHmKq6tI0l6G9J8pjNdhOyKCE2vbOiYz5H1TVNodEHpaBbAGABHKJIwfLV
2pPBKYyOvM2jjh4o1ZDA5AEHQ1mpNkeRJBtA3wpPogWKja+VX5hwLHvSOX3bQDbvzWtATKMwZGMo
RvKAgJhrfW566Ft7YKb5tmK3lef6oyQoqM0k9HAmJHYj8IaJjTDE511wpDraJ15eSPgSUAkdTL20
QoVmcG0ATkxQDp371iz7S8lK1W8Z21oE5axQ2eCSXIYIlGztFoCkva6YEl/t+Vb8yqEX5fYWbTvj
lUqUOQSTXPIjkSecp18lR7t5zV7QVf8+gcyCCN10kmv9KJ/VVElcg0Kdt5VH0ucu+LGnHAm3MyEZ
+MyTby2MclBpXw+9LkDYIMlWHDd7wLpebi/g1pFdiaB9EPAQsmEC8bGtGLve+CtOxs8EONcNor2P
kidxrozYIKPCNJE8XeZF84RsERlyNh3DWhNy0laPrXAEuEgaQ5AiWureeIcHU0WQTxBEWlape8s1
rIVRb1YwiQ96GUIYYLIjI0DtxM16naUSSwoVuPHlki89GCLAZCeCpFS16mPn82ftQrpIAqvB8Crr
ycpcRvKbVsuIKY5mziaZBwa43d1p4KLRMSpoDw5oMZnVWJaClLcAN280jWQZo2on9S9F5izBX7cN
nHyCjp7WO0U5iBy91N1SQ4QM8JJhuqtrdDaPXiiz+jBZulCeQa6nQCtlbBag281Q9AslsFSZMSDI
0obyCBPoVeRQwe5UApKDtdV2I/JBXzmVUTthuPH3B+3KCoI84svGgJwgjL7EHMYvovYoSuVRL8qv
tTR+ovtmtUnvkdpKnJFoQaTOWDtcTDVaDJSLxGK5ZGyPSLmHqtbDZNCgkZrfC6qT9pf+M6hkay0o
p6D1ilqGxALk+Tj25zR0Jsm9bc0Mdy1SHmGZSyUZJ1jz1Oz45HuQPN3+/lZIulaBOv0TL8rlWGl4
uNXZjzBB5M3XiakV2n2qDZkZiZxulTnvDXL/icGbtWTKFRihFIfFjP3pF0fO7wZW1pmlGeUHkPxb
FJQWeJvfA1fBzb3F0/ai3zJg1lhmRnkBUZBCw5ChBhc6ZflNjDwmOOy2CA3DSYAZwoZQ6ZwiCyWj
0CGi0mLUinCrDoVpyIxYkfzQP/3mVQp1XnilViRFQ2C61JkTZQ9ikDuAk8RoGPd1DGRb1T/zepCB
T/ePXtTxmTHaULUoyNnKcuCWszJ5t22btW7U2eGnlM+lgKxbXh8DPgbUcfEUZ4lzW8z2Eb2qQX7G
ypcBin9KSiC72UYh/xS6+NiP3e62iH+JQq8yqMMi5AF4DmMRl7SzuO/dPq70QBo3Os/YsbquWQpR
JwchYoeRHSg0FynG+eu7sO8Y1w1ra6hTMy1SlaEfgLdrTjBlo7NEDdXETv5E9nBtYdTtGQtBEAWo
gNljts9qlA1Z+0JM9MahofO8GA5Fe2cIJ0PDrcrvcKvs0eXteOC3IdCp3V5N4mIkia9qcmvRy1vZ
LKOTzsSj5hmKUd6gqYoRzDBk5Sze6k+LXx00T3LSM2tiZvtBp8poXtTRh2LQEG1SxHNyX8xEEurY
TyrQofn7zlT2zT5ykmdmvEt++R9bpiH7ymtoB+BpdHI+EpehTSEvI+TUpI1Z4oHUTFjW5le8iczP
HN2VPGolOyMKShjJL/1kK3WM/Ff7x67Yh0wEmu3lXImjnGoyN+kYFgsCBiQrC1DGNK/BHSFCBTm7
X76ycpWb9rgSR/nYsREENUshrlQPUnYckn0iemP65VOLqCuCCjvhETZ89LG9qnJBtfC8XZQANUa/
qMM9BO+NgPEb8EZ8hrjNaFi7iqP2TEirzmgmiMM8htuDHC+yFlN/Kzu725NjUB0Da3mcfe2v24I3
Pe9KLrV5wtJ1Upnh1EX6Lpl+NPLj7e9vut3V96nd6tM2T8IK30fKblw85D3LlnHpbhUfQDJwZWmk
fK7c9KUghCC5VI8EyV7y86P8F3GHmUMolRuP5UE2THAtkM6oDUvSzCH6t+35xHWHoLyIAG/GhMnt
pdt6J38QQ5lgtbRBvHCEANIjdIkS5oHkM+c16G+P/v+h8QdRlPmF0aKVaguiSyk/ChxaXBmvrw0z
+/B9yszKSNX43iDEncZuHF/ljhFKsnaEMjOjDiu1D2ACRnbWl8rk5H2R7fSwYEReW87ugyJU6FUB
rTQtIixULp6b4MBjWDvzi/QSYl47u6TSz/FXCQ9461P3dtsgNs7SB9lkEVZhX1vXrVQkkK2WhwaU
aXXjSMHDbRnvSDLUZfVBCBWKRdWsq9WIlZw94xHcaefOj60OWGbJexSYW81Bf5r2YKRAuwYmdi3g
IZfIEgmspnaWyVABm6IDfhkDEiAtztC9KF3Q2ss6YKwFpRxHYoTjDDB5iABLnOKjH/o5seV7YzLT
3eKgg6y0NLSDsTRjGREdw0W8ElZ8iY00fNUjGd7cCr3JUkEv2f0XI+rv03w39pS+yyRxaAY89EQb
3L+LlQ2cKXHaXb4k7gRSYFFvzy0HGnERmT+j8vhStYR6toJoRmW6ttQFTHBSdQjr8FzkgjVohtmT
1J0CKrpOcUTxXubmB6Erv0yxcq/m0gMPzBIu7a20Kxwpq5hZy43bcm2kdC9A340j8ghYwMEN/fFY
gvyi8cH4flA8UnAW3uKzirosKyX7nqr+YyGBmI26v6Ki+ETZpLYMXVSMIcb7dh2moMEKiiE/sP/u
WQU18qFbgijLXPSlS9UIgpAstaomdEB2+kWR0tcoaO7TrD4LwOS9ffK3r5vfyml/jMhU9VQLE2SS
WmH/HDodKIBfMONtz37MqjtsHr2VMOpum5S+SQW0FdlycxdH+5oD+bl9W6HNO2ElgrrTdHHUy0UC
JfWE+FdHi+ikPTaFPZYLI3h7T+z9+25pNOIMGsDB1dxDmdHizslOIHykx96LbPFt8bjnGSbSeZnH
PwC98L9CutzqQwes2j+GqdGYMolC+up0/IJot7iiE++Hg3ivhWbrCvt+h746cFcbT/ppZsVe5OK+
pTp1H2ZZCpLlkrCk7xE9Ah4pPwJgoXW1i+AA1A03sXt7VzevhZWm1CUolEvIdxMEJhIQKMGYwgcs
ePKtXqoPq0ndgQgk9ExuIUP2or+Q+wA4auNzYGHFEDEmgQp/cIAU5FSWsSu/R7XJM6eJifnfWlbK
0RBs+6pM8QsCAOXhKeATYu7wSXWjPQvsmXUSKVcjTdrAcTkxHRn0m1FkdkLrdF1u3d637Sj9unF0
GVDsZ6AuD5AjXnSrs8mQVWbnFpCPe1N0yb3HctcMzd4d3ipekiMQjXXvmi3aMV4kK+oWq+Ky//8T
Z20t75m0lRhjGQc1WnAZyWNmlXPkz2JjCnPPSPtuAfd+kEPF0G3KT5XSYAF11U5PozccMtdwwK7x
c3ognO2l2x+kHWPXNm/a1a5RgTW6L5N+bCFUPlZ3xmPo53vOwTwSunYWJ9xNVuQT6LXl7bbc2/cf
EM9xPlZr2smlmghI2NsLz9lGoh6SunKFINnpY2Q1SeFNlcTYxu2obKUq5VliRSvDSYHM6ktxFz+0
ZmYHNl51vTvb0kvqssBpGJ7s3aevdQRE0ryQIKbO/DC+T4KX22u41fwEg5Fwk6PzTuZpbOChyKsS
RAW4AM+k7x4X0qN633Jm9FN9IjPapC0ZqwuqUIyCWKVzW/z26btKp1wYP4+dNPF4SAzBt0zOETJ+
iURW6X8LZOKDjpT3MpKljzFtJtqcX+yKN9Db2BiATe80p4OPFs35kOJY8KyG8n8xlt/aaSSbudq8
uM90tUmxtr/S44Q9r/FljL6TBDmGARghBmMxabSVARxbXZ5iMfP2WS2e5Nhpoo7xHGLJoOOlQgT6
SA8ZcvcgYmwGsyzVwAzdWVIoL1a3QigaM6RMoFptreJxOFQHgugiu9UeN6pdOix0YpZIyoe1nDCO
HXL/tlLtouCghp4QsAyCJYP8f2UP3TKPoIGAjAZFbFG35Lgys+Lb/3SkNMpDKQbmNQWydoD99ntV
8So5cEVxYDh9li5U+DNWXFxmJWx7LOypPQmqOYgsZ7t9r1zPD+UdhKzo+jGGKp0778mUPGBaNFM6
GKexMlGbt3Kb78wYEDH3n8p1Xd2iRrkMZAu7vCVnqQV33MjhMTez4ES2Xftv7Wje0zlSynbOsILx
jERKOuy5SnFu28K/PNeuMqgXlCpXqSTglWxrZWWGYYuhLr+vv7bBN0M+yECv5NPQHJZdGbu3JRMr
+zM2vQqm/MTE1SCUyIl5qF+mat+JZzU8SPnDbSnCdghwFUM5iooPxxC4WcTDBl78Df3CZ95preU7
4T6Zf6ilmaO7HHA+qclqTWHdKjQ3qpiGwliWMJF+n93J+xly8wvAJncgeXKHnwA8sGaUNhgaM86d
TvmQpV7QddpA6uzNqExhxPyY2NXrj3wn2pUn+2yGBGLqt7aScijlPIetOmMryZO/cFGYAnrQf9H3
vf2cue4l5VF0YeTn1MBeEtSW2K+t0jOcfCc5/IGVm2ctIuVYalBb4F6GSlmJeZdWc5VkMgu1uNze
LNYJp5xIzXFa3lTYq6q4lDNmVd/+p+/TtKcFp3NKwhM1jPioz0hOZjqjIv4vSYPfu2JQHsTQ+XjU
J8jg/B5nrHKD++ocOpjcCHw8J+z0ifByAGqmZZVEGS7EoFxIPKi63GNkxc6kHO/OHeZOTSW451hl
h38J0zCbD+YvWQTb9MdruRHVRsM0LHzV+4ECba1nnFSEaTKKr5iGYvXbb1vfVR4VakyGEoGAGPJ0
STYVTBigediUEs28bR3/4qCucihX0WVoNpM7mF8NiBn+2/g8fU8eQRlj6j/mLyTzgryEarHovFna
Ue6iGiK1DkihrV6cUnptY2dqGd2HLBGUp6jikJf1imR2u97nsXB5DxaciNVBwxJDeQluHBM5n6BJ
IB7H+uvUumnPahfedhHXPaJcRFB0gVHkyOEs/A9VPOnRbN22gu1T9FsAXYZMuWCKEwFKpNWPOtvl
km5NVWzO8v9qbnQ/GPAqCxSGYNal09nc4wjw5RZzEToiREtxapj4vna5XSa4tzVkbJNM+Ql1iOd5
JGXDqmjtRLxv6tiJU1Y9hrFR9HSwooca0Biwjmp54srXcGAUJyWWAMorLGO3FH0Aow4nKTZ1ILMl
LUA5ctFJWm3XCsNjEEfmlCeHok2/gXh2PzfoAUiUnaYVnmEsGO3tj3Ve8+YYad/zXj3Xcmp1QFjI
0+ggysvXxojfirF77lU8tZepcTpJ86tMeUilaQemLE+Q431qzPt5lne3N2mrVQxv8Ksdkl1cvX20
eUr0Ksf6/eNkc0+1QyD1NSBbFxjSWEZP+aAxChcuJ8L08lCX36Y0MAFokOk143Bt13rQRom2HUUw
MA30UaumVErd4GPpPWYJD7/6kUggxurn3M6MXiXRuYQFHNBCH0ASWT/eQV6UszhnsLLT5PGH8Byc
WPfv9r24Ekld/aIEIJMeRKUgoIvuRWfxDSfwhb1uAiDTNWzWmNPmAZA1GRIxuaXQE1VyHAsJbxBX
qDht/pDnXxgmuNE8JmorAZQ/F6rgPxXVTgLpRX8nJvao75Q+MiuA3hSaE7RPXFcxbGTzEbuSSplI
OHagNCO1iLp1K+0CApipvx8lggHyuVr1VRbt7JOBL8aB1CQae3Sa+8zOMBd/Hyc2yZ0kvvhat1Z7
ALDM7ZVl7Bzt+dEHXkWJDtdVhrrTLvUP4KZ8uy1i2xjRHqcZ+FMMemYsrUZ1keNEsrnIzO5IIBq5
1aHyp318T+yR9TrfvFVW8igXUgb1AmJvGL8GrKtgxy2W0jH6abbP9EoGFcdk0dAhVoKM4Jjdl5fs
MffA00rgIJCVvCMFY3m2GevI0os6BNoYDU1aR8Rjcef0RXJ7DyR0D+qOS03dDMzxsX9VH24L3bSP
lZ7UEUi7OszVFjIjw1OagzJ+xt0DMgZzmBo4JjTqblnEZAr5Gi/HZT4Jk9eqp3zcczFru8g74I+H
8EoMZRKRKAHUp4GY0VqAn4Chz71xitGRYXiEqqB+vb1q27WclTzKPIQ06yTUp/AAQiPBIgLXujMn
1PkcEUNX+SG0Iz/apyypLC0pAwETd9NntULaJqYvs5M7gEJy8qPyVdkPXohxbIZFbhdSV2pS1hGC
QmyaSixrcsf9MM7aY3zKHyQUM7OflQ9i4afB+6afZxvgwRbrlJNv39hSOgeHSb2iRS8+yW10u3zf
+YT/hCAj395KkSzaLTnUVaopRdcqLXQkM+2jl5yDp9jizNpaOlO1y7t8H501K9+RV1nw0LkpCHsF
VJXQ6hPtgSLOuts3A6Trmut0zKyWYBQc8XuGSHSDBYUXrrjvFw7Tdirj/tuOkVayiMGtIr+lLYoY
GA14gURP3cI5qaabVazZS6Hs9Iwzc6O/iFPkTmBfu73s237nt1+gM3R6GMlTkUFL8FJnKghL+5Jx
87H2lfI8OZAyg7CDbprqd9ybGopW2nq1fIyWs9qyHovkwN+yIsoBCUuqZgPJkM0T0BeGxK8M0RIr
7q7KAzOdRobV/sude10/ygGJIP2Lehmng8Sc78AIjm7HloxSfOmGLquOvH01XcVRnmdRGmVRc6hn
IIcqP4bcsWxY3o1lEpSzwSRzJ+QzNizZhX7mhpf0WIGkgnTVNVb1rJ80xmQ446TRObpG0fhUBWqr
XS6LWSngmvpbVV/k+cdtU2ftFZ2na+NxRssx9oqPVXcaZYzGib6a1I/58KVQAaJaS26Oual+nHdo
3DMNfbC5lJUEYCwvnbPLkqmq6wFbiOk9CxMggvE3Q0+Gx6aJAIcyFJZRgJ4dBglkayTsHz9/5Rqi
swHbnJzspXtpK5M9FMLSjvx/5clmBGulAdBSu4sfRvkHX7K664jbvXHADcqd1HBQS03ciXx5T4F7
4XMaI3Qn1wIQERkpB5Y6lDtpYqNvlwlLie7Wo9S1Jx5IlLe3iyWC8iCyzkUlQH9Qkq4O6bRP5svt
77NOF+Uy0jQLR3HE97UWGIq5D/hVK5wiZ+JD1jXG8E4G5TnkTFFCjoQpwWRmO4IOXk+mbi/e4ChW
9A04JuhOYqWKGccaMEYfTS6TophLOAkmZ4sogeZOuEfFc1fuRJPECEx5txdUorFqsziBWSRY0F9p
hgpE8EACscJj4C4/Q/RKjIA3YYVH28mh3yEC2ms+ahlERqWIYDT9z0WT2Riksbq94Q1ef1Cd/8Vm
JLoRsw660AhmCMsTP0q+ceFoLs1JZcFdsVaSchbJUJaSmmElg/RVnY564BvJq5gbjBN2OwKR6Hdx
k3NNixQeYoIejBSln85nvT5hytzkes2Mwt3txWM8Sv5A6eSCDuC3MVaP8+XZKp4ii4AVgRBsBkxR
aGEMyWo+Q7GHV90/kQGoZj/ahy6kYlBxEKrrePMM8YED1WuuMMcLWYtJuZNF0Ie8IREIsM8BRYuK
buKK4M31ZThhvLtw5giHYGwDNpcVmdy+2CSe8i9FGFeTGGMjW4fHBGDukDGl+cjhhUlAL4pLvBNd
8gYKmfR0jCcYwC8/ri/QVmojFnETKKmrPuseoYM0HDSUW71b7qB8jp7WAdxkhDhDZAIcsbwc3YQp
JWPA5zO51APZcIs6uQ/qArMD6t3ECV7ZJF8BGWQHy3hfxYNiolYydPqjFDOZSjZThFdDo9s0W61a
lLHBJiS78lS4wU661LvcLiyWy7t9m0jvK7IKJYJpAWs9uRi1PNsHgOJNRtXOClYDCMMJvWegVmIG
lSeEuBAzdU9Borgcxp7m9qcU/81wC7cjF2RiPlqQQcjsOhK5jBapNRLiDBVQ4ipessWxZnS5kuP+
Z5gEZC/BkDHTR+cbA3EoozzBMS3E8LEoF7dLeEsXuPs2BthTXb/cVm57r67iqNspbPsyVTnoxhXA
9V5kPwsbG2idzm0xLK2od3JZFkEkBqTeLYLRJf7Who/pjHkO2eQH1kuSpRJ1OfF6jK4g8pLUm1MR
gTtmZ8Aybuuz7dCuy0aZhBhqU9qR7gcyB0PyOb3b7hov+dwr9SqHnIGVjfedOrQCCcw6m2ATxU6K
sU5rspIH0eRNw55Zj5ztcEUVBCSjRQE0MZSrFiK9McoJQRlBXtSAhWg8FEBDJFDVwYP0mSj9Koz2
zXmVzUUikAjQ2MXyKZ8Z1r0Zoq++T6WmgpCT1UDD91u+smYOi2gou9uWsB00rGRQJwhEFVmRtpDR
AF2Of1EO+TMacA2w9IG0kZC3Z8+C4C6Mldt0fiup1IFSFrmQwwy3ijY8SgqoB0vezYd9MfAMS9++
P1eSqOMkRcmo55IIrDywrEWW5Ceufl8cQAzjVI561pFd4PEerQ+g7DsaT4zV3by0VtLpg1Yb5dx0
0LMS1D14dfflvDyJWYZgvcz9MRJ9YE8dQqF/4QfOvi1805GsZFOHD/SIc4j5SwTTcXUJ5cjn1OgI
7BFGFmW7TX0lh4oAm6BRhhxLjLLF4spfi7vsKfUzG9NLwZ10VC4g7jar44zRKfaICOu8v3chrjxM
GYG6utJJeIKyGqGUDu5jr7XrXQdKI1aHH+s8Us5lWKo+TYhz4eTJmevSLQGtc3vTNm+a62K+m/NK
n0Io5DIhoWYwg2Dd0I/KgOMYNx1w8JvkaVxU97bA7VaklUTKybSzYAQBOSAx+BfOyEQ5rUfKGcG5
ceb76oUkOOoDK/fGWEoaawus9ZMsk32ThO8yt+9ZkN2s71MOpm7nmK9nbFVheFp7WDJGnMMyPBpm
qwvzkkMrFWrHjUmeBCEmWOO7EbMmqAs4rK5IkfzeP+Kq1S5RjqSfYmlqiT4zgHB5R3aaO8Wtvfi5
Tc0IYLjNz8khWO6Jn5yQzscrKPzOCoxZa0o5lFCfNSPM8BviQbNCbdlxTceyRpaelDMpyn6IUMf7
1Wk63QGo3ppM4UHzJq/CCCar2MLcRupZGVRDs4wa5I3v+ImVi3EGR9gDrBMPStYCbndsrnaRciA6
j+4XXcYKjtYMb4Vqk6ucwr3m9G5vq1/IpK72NLjpd8YZJ5f4DeuheWn1dgSdTAy5eDw79SXDFQjE
HAdcnL6eMCt3263tVzUlyqWI3VzEHPGThEtVdibMPrZfyh05GMLbbdW28Q5Wsqj4pcmkRZt5yOoQ
v4AEy5UdDNfgfq+eAGNuq28E/QDwqEd0YP/g7c7DKx0bKzACGqbOlMOJVSHTxwmGlO1E6/9Y+7Im
u21d61+kKlIDJb1q2HPPg9t+UdlJrHme9eu/xc69aZlWNs/t81XlwZWuEjZIAARBYK3WKZ4idHaY
+/Eof7LcPiN0pmoWqLg0Ef9orrtg6XkhUJ1cMv2Y60uivJF5p4ySxeUO/bvZfAgSnKMHL6jS8oKS
Th8CekyL3tGq+zmV0lNwg7gmSPALdCZWc8+vcZxxUUOJMSKgu/q7uE41SUr4Lz7/j1riy7KatQBG
M3H2REdrr/qcInoI0dnBRyHZo2zgeXsQgn2IE7whpmZl2Pxdi+x7H2MQFxBjuKWrH+3bP/gUpg3M
A8DPglLKve4b/2KTH5IF31AitaltXjKJ9WeFfomBimHcsaBzmvHn1KSODfraMn4JbYndbB8UH3IF
Xwiyvskt/nTfJRdaHOfuIFFMYpji6/EMUrii4UVpK3utxtkvli8tSb5YmfFmadMXfalckD/doLmS
ODBhdxq8CqTwLQNBnsl+lrWsF3871/7QWDie2zBeumLBSgfpKej4I/pBsV6vay2TwRdllRoyAOxN
UwsZyrBn+WVZ/Gh4vi5CtnHC6Yt3lFQxUojQpjOLMXYpuSvIvv9bQInpmPB965SbyHwuyNv13/8v
yezHPgiBJGb9kJj8Sde6IT8NsL9P5670yB1zrLf3Aq2nHaMHaZedLKSIT8npolMt1iC35Nkgb4DT
boNj5efPJUDaZU1b20XZj5AivijTspjqHK/IXqXMigts84vRmnfmlJ9HuuyqafKNLqEOm1ownHWV
XxoEzQ8APFEKSR68bZRosbUtDuivC4Y/piUx5wId3onRHIK+PdTgOQ7KUCLmX4LohxzB+Mk4VHrG
oX5U4Kvxbl6MQD+CyPUE/IF3Yt58V7xEN91X2czEdhA1qW4buI4g0RCCWRoWRTVyeAA++4Tha4A5
hPt5B0i3vUzW5mKaONKpRRmuP8JJEUaEdCGFeyTdATjUHTmWMvRedTN0rmQIZ4JZEnsuI5QyW5xF
nccBAezbkl8q9u/50yFI8HQ67vpjCtsl5wnEQ7wyOJ9lEDKbaczqlwgLS/qG0MKCtgPecUZAcOUH
Y8QrThM62thKzkLu+L9lGCthPDKtgmcKJo+e8rq0MqDLox8f0A5/q+TBse96byrpPpmTL4qszroZ
71ZSBe9Al6ClqQvqrHRiT5YxPup6IWlMkIkQHGNc+pLlfFR1Hr42eJ0aJSF7O7StdBDOhCSr26Dk
k/KaM/rR1xzpvPJSHpEsIZ1XH68HcJk2wgExl4lp9wmE1eYuHx8SOXaXzP6FEwKA+VmkhTCE+dQ8
cwo7/Rhf8B4CaEigwvjzwfKVi6ydY7vK+rGI4vnQzFPfKdwQGm/ZLegVqAon8Ay/90DrgRbpEnMJ
sqeY7bUElaQJ8FfV0kVNl3Ye5gUh0wi+mmxXUFlM3l7KfwSIMGhGNf8PqAEvHU8X8hKe0PbtO8nt
/AaUHQB40T8/VTg2P2QKIXLIU6MwdCgVGhWY0RKge5o90Cn18obloSTPlCkoxEqaZ2RqOWBfogTO
An6jthmdKrsHG6okPG3tlYXqPYC/TaapIrPyNFdFlwdMQ632TdEHZ8T893XP2jzHLNW2ianZfAEF
cygAPZMms6nhoswah/j0gGtP42pokE53tPOui9s6ylDJeKfGwXEmvgNGAF9TxyHT0W2Wu4X5lQIT
GsH9upDNVVsJEfbHqklqVBRCrOiGma8FWqCvC9jMJ8G7ZqiaqhPLEK/aSdaFzK4aHZDw8aHvPdxm
rATl0VTB/dRyejxAzwYQ8PE/XDT2SaRv6mdoMAuV6swWkytK0RDTtK2OchEeUX8ypB7NF3S123i0
KAC2EXqN1Ey2XiyslUzhPKkmrVlSExpbXQZC2p+d3oEk9xGUyk6r3BEa7eN+dIj9cF1XdeuAXssV
jplxMIaM9NB1SNRjNiUeabSdpZrnOO6PeqGmTkayl6lmb03d7/tkOcUle7U78tZGycui6t4cIXPo
rehYm9E+DZLKJ0AZ1gEOkU3DDvRWT21s3Wq2ctapcsi7yNULMDCnWqtK7HLT+FdrKJxiYUqxawDa
9hTluWvvy+wuHl6vr9dmKXG9XoI793YStW0MGa3PYduid3TP7jA9cE6yxsnvQnSg9V9kNQWJSYox
vy4TndZjp3tNmjyrPb1Ewx/XNZNJECI8yFCnclBhgFWqHqrZBN6ljOtV3Uo94c3wLGphEcWcvjGK
uGBdpXv2VD2pAJvtTUQQFmHdqtZh6nxi3XxaimW/KMplqS3QdCjP+jDs6bg4+WAeo9I+m4OJ6sIE
5pNJP4NJ/kAG+h3wdn4URHjTKw5sNH6wwswc1ZCVQDYfBEAHCTpcXAg0Jt4VArUslqzA/mtjnbtJ
gXpybhpo0Ol3ehjfFYvtkiFCV5bt6GF0NwbJrig7X6edq+eNM8cclxKHwdieGCjGwzHflRE526UK
7JvlcVa07Mf1jd2cqVr/ZCFcG4Y5VH2DnR1Aaj/ct3vFLVGjdXiH93hMTpnLiORc3bwpr2Vqv+b9
UZzRfNIhsz2Bf+meOomX7tWn/827ZO80m56/2hVu3KtrRpTrVdvNte6lYFbPo7RzyrRyp1nKmbXp
JQwXUj62C3xzwf1ZT4Zx0GN4iT28lnrgdL1srnVTF9zogdWOg4+KRKpKojZqoKS6lzR3in4TKt9N
gHBKbILvuXgvs1ZChAVLy3RoMTzID1heNp9sFGO1xdH2ESi54vkiu3TKlOJ/X21QrbYTCw0oNZv3
iXE2YAyJ5CiTiRBOUNLGNV7DIUJBcjqjoyFevgDaQrJymwawWjjhvNTsnuXxhIXLtPs0+VZGsrvr
phoWBfMgIYaGOPHrSlGQvk9zhhhJwRuR3drkIapfJLu/qcSHDPFaNAX1mAVchqpoe1Vp3vrBulPs
Zq+kqPAk2ZOZD3+qcwdOe+KbqK0pzQyk++ZrXBmfOXZWP0U4dsw+tbTMwk/pa3SQ2cYDi/LPtENZ
KxlCACyBXGWimsTzOdPh1JQAm1T8KHJTTJelO627kx3XPNP4zb0s3ULij4YozG7/uonJmC6dNvM0
nMZ/9aQI3dlo/KAif2R171J78pXEfru+q5uH60qmkP1MfaElKoP9V7R2NU15Q3vBg94Tn83WK8tk
0HrbNoRz0LIN9Dy/PxCuPDqNNbYEYclvGnfZfMfGWOJp247wIUD0Z4vUC6shYNDsE03nB3Uxvg5q
JLlOb+phU/RS2+BCsMXpmTbS9anLVcBX1g+6iWyb/ri+L9sC0JhJwJ9kAlHnV1sYe5XktNUxXhze
Bx2o2mQAhDIBgnknqakoVQEBIxKpeUH0y3Qrk+zG9omOxO1/1RBO9ISNeVQBNhOJ72i54LL/u1sF
6a4DTjI/k/K/yNTif18ZGGl6dUDDGsdt1VwtnZygDSVKbYnA3Lxuw1FVVRev/00UBbjZ4PrPmu9p
/UyBiXZ977duV2sBgg3nVpvkzQQByTE+pKd0v5w47Lm0m5Avvhhv1nKEeBNXiwIwAMjhN9bFo47K
3IDPJWrgPwVa6bFKvOuabdYn1yKFcGO2AVnqyfgb54OLjA3PdKmBx3cU+Q6fwrRZyxPORUNr0r7t
+FJq3dEOmwN6Vo69SSV6SUxCBBUZksboQGKDlax+6EbjaMVnRnBXioiYpISaZaKiGuU19jfNfpIb
nWxrTCEg5E2/sAKh6P3pRFd8zQtPAOBuDrwXJN5RGSqUbM2E0FAAVAs3LchrNOYUc/5YZaUEdE0m
gv99FQzUcLarueRVNPvbov4HnvreNHzFhUTEBHDGKOocQ0JyHI7pQ+7+YT70x/n8Cc421dYZUOcB
/6AiLflVEwb4rKWuAZ/Z1F+H9hLJQBg3V2r1fWHzq9hO26QPgAqSW05WN+5ULJKoJhMh7HeGOkGa
6FCBjY+E/eikffKbr2XrRRK2e6gCzRoJJChV2B77vNtZeecBZPc4tYAtYq3+EKc9OOmmHbHTxWGk
2GWTdjHV/GFYYq8Ni3s1Tw/lNAJGbroNSONYVecP+XJS6/imCwIn0fonqg+nphkO12OjbH14ZrMy
1qTLlqjC+IcXFZZT/H/ZAuFgIcE4jTbf5f9cxFb+ZRuEMqZbKlXFq27fAnVmzkNkzVQ5G7Tzkji7
TxJZ0W5zsT7EiJWt2IztrORbHdp/L1b7qZHblSYij0s+4dczfmfTim90yJ3GbiQesZV7ryUITtc0
QVFWNSSMcevoJbpA20PD7iNWuYR9hstQXUsT/M+gUTUGS4TUO2qPijr9RK/Bc9nNqRsQxV3UEVGl
Ogy9dmR5/tMsGOaAW5DMlLIJ4G21NQaqU8Ow2XuxdGXodh0sOgIO3JSqDiYFn8u2h97zzjajw2h/
5rUGl41/xAkph1WpVpKF/yej537z2ynACAeMIhrTxOLLAEK5fDYxSkmNF6b7ejgdVa3ZN51sQGLT
u1aChAinJOD9oSoEtfX3oZycuDoqgMq4Hoi2M4GVFCESUZMZ8zxACgdzsYHGCxYivKAUjr4D3U+y
lyHXbDrzSp4QlgDcWCaLzZcvfSTWd3l1RCZASHQLNkx51OKSS1noTHixS5LPXKfslQ6ClVE05c/0
PVqEt6S5C4jsUrCtg2ZTgh5STOsJGUAchlWTptBBHS6kvEly2V1NJkCIRtoUlmkfQcAIiAHACcqI
XmTfF+LPyCzeyInvN8pzRG4wpysJpzIB/O+ruAJsOLtDJxXMNgLt3b6I/7zuF9vfBzAWPBwcD2KN
DedmjWCIAIpBLweVgQNw1SU5wL+43j8yxBqbms2zmtWQYbLgftHmC8b5x31vTegYWV6DrDmRNNcc
IJ7vx7jfa2Bwz7BZn1AULbVAM7UtG1n4rwu5ZAwjZjPuGvxwZXh7kCeD24quZAg+bw1GZCUNZLyT
in2r8bwAxMAMz7R8hGWQYZtu7p1FUUzBhR1kYoL3qJgzVJGVoA4BGLqMWU7a5d4nVm0lQvCfodR1
nOf/s2o8f/tkSrISIbgQupPUNrWhBetTvOqWB1rIZjp4nPrtKMM8JlMxE6yhEPnr3uut0aEhF/mb
XVMnL+rHaKx6h07Nk6EkHsu7c1mH7DOea1PNRicd/hMrKm3TxR0ZITTLCkcJRodq438pQrS3GI0B
I4EIUp/T+AIM2v9SgLBwRTMtRary9GoMvGIJaocojSxj3Dz/VwslnDJWrE7DMkALJRl2bVLeoz7t
RrkmCQCb+YytAzYbAECEaIKdFXVgAJCf35s709NMzQkDeoN44UWKrEVowzEBxkJNgnc4m5lio0sf
zLRtu0H3FqVxrcjYp4uMYWPrKXMtQ6zOLElVTgQAXJ7dV35gVofcDE+jPd/iYeK2qenTbCx3TRx7
Uau/cfqlLLUcpWputHCR5FYbG4imoQ/mYSG0zvaiRX0AYnSrXpw6xagLaKopAECux6KtMc9f5Ajm
XoSZMmsBGI7VB4yx/jQwN+unfviX7fZe4ITP4Ow56Xfqjh2KvXSGgkc6IYb8IlxwhVitBtPgbPYM
oFImZngDTNfwkSne1C0b0+IfuyZMcIlYqy0zHqFpjacgA3AbHN2+/WEbu6qTwKVvNQb+ophQTdSa
Ui8xygA27MZhe04bHX8DMxDoYTwAct6Ux3JX7GfZs/iGN66lMt4EtMprdPCcFzqm5z1dMwCeegqS
c9PEbm89XjcaiW2KZyT6e2cdQHgEsHE3DbtRbL8MdtdFbHj7L6pwy1mpMufamC8hRFSzDiSf4ksu
veduHGC/iPgtdo3BuDQQkQGYbQlfRuUhGi9oQ3JjgNsqb9cVkq0ZV3ilkIYX41Qpwbg92QOGqFuk
adWhGgdJIfN9QPWKlYsnJLXqTAH8PME7yuwvR05jqzjxI8gnfetreFP5eJR0MQW5i14ip3gdbvEv
XQoxKnMAJoSVyUxIWWcwxc7jLwaZh2ep7lzjNQcUjSfNBUjJ3ni+vsRb4fuXHRXCiVlPxMgy6N6f
zD+45s2Z3fecKk5/448G/XkqJPFTZqdCUOnqAGUrApFJ9tIH38Phv/QDIZAMEe6j84Dv0ynxaaUf
s1Q28yyxTPHQsyMj07oQW6VOBxq81cO+7GQ42TIZQlZNamAlmgD2AH6MFw6Jqw8u+EIlidXWVQG5
CPptMeZnoPQt7P+iZH1bFSM2A1CT6EO6Td0C3DnU5fjwlqxMvanTSpqw9TOYZS2lmolnBt+wO04z
vIydxJ03I/pKhrD9DVGX0Aghg/S6U0f+3D/EiYMJQE/iOvxDv4WND0EiQEGtBrlVTGisfO120bH6
Q92/Y1J5pcsu0ZN2q3v+4JPB+Q9YiDZaU9e7JtYrGj1jOWARYX9Z6HTxcxjdqEbgRvXB7gInY6Wj
x9/kVYx/sRbeA2NS26QirxMx9UCfVMjtPNPhR3R4sv0M74t8XlsGe7wZJ9CT+L/ChHiYFaQsSQhh
IHF3+9HcjVLEjm1b+RAhWH+hmL1hTbCVYrRBBBLmBI30mJQ0sa2OuuQHicnw8/F3k/mQJ9h/N0ZR
ZmeQ1+wWkAb+zbXIMxx11+1BGPh/b6SAmXyIE1whR8kMmOMQpxVgkKpVP0Th9L9TSSyqlGXSk7yE
jA6wI8Ep9wNwRQ8n3nlbPAS3MpW2D6wPncSBv2QBc2yqwyqmt+irdlBuc3cE/BtnyCxcYH97sj65
zXTfwBWK6AYDO4jYjlKpgDsdmhpGUjr9qfxiHzpv8uwz4B997Ztym50L0NUAcQ/Eqq6MlnoryBio
SKK1UbdMS0RxGku9swnrCB/SOfZgyqV7Za+fe4llvgcr0TLRdmroOq6LKm7Bv+ZaMTg59S7F/Ejx
Rt8aIGHFL6j13Skux9dLAVSl7MsdcULP9KobGROKVDoPBatMr061HBxaA3lvlhhP1RGA7jctZOv3
y177Vhwyh+M25jtOLlO4n7pUrbXn59ZKPimaBoy50J4jnxfecs7d7AtnkGv2RuLI+rS2TsG1NCGw
dVo34raDM9dCtTxVVd9avF6VAoDxBOHalgrBjbZ90JjL/yzqO/f2Odj9zcAn7XbZCqRrlYTAFvRj
FJQDFtC4K29TMBs5Vedgrv/lHmAM+9zDPMoBdD4YGroefmRLKUQ4Fil1SXBP8FL9ocHlVKl2bfp2
XcZmYm4wAhY59IBSVewP6IaCtIk64dbD7wbom46oE/rhzbKffOtQPmeY76qlYWfr+DMw+0oxaYuS
ofjYG7MpCirukfq+vLWBdYm7AIp3+/ainIijeMaxkWXm/6LpPzLFl98kRXu2zaMNf5zq/8Lp7i4P
aAw+phcOqqMcp86jf0qWdzPEfSgqvgXPRo9lxyni6amT/yyO5m45d4fyJvDIkT2Vb5yZW+VEEmAj
lnWFbo012atVNoRLM5swIqMp7xqHLWBoyj0WeQYd53jPEHPqnX0sz9Od7BjbtNuVzkK4pYpB0phA
rI2dHf5MKncArpVkYbeyjbVuQlS1hhktzTUWNngB7i04VKLISfeGrz28Uzv/JeNG4gHlt4CzUkqI
oqCIG/Ho0fJqUeqg38JR6atuf42So27urusmsxkhhOY9NbtKgajs8n5Y3aTH/4juk2//NZWEGBom
lkoqE3JGzIXzkfcE6X1xIDvNL6RD7xKPN4QgOgVUaxSuVN5fRut1Sf+4vmgyoxOC5TRERZaPMLqQ
nQtjb5a3zeBfFyExAbGcFrEht3Vucj1uQMlBp+emvR+zC6rT3nVJMs8VK2p2yOcUdWhD9uxE33jU
AHMA4C0cireu29IbD/pt96Y8S+TKVBQiRhO2BSgXG5jEydoDZumQ/UCdxon3HH2BU+xkLsErvqwU
uzW1uo5UTAgZRlmVw2DAOubTcOH9g6hLvdOaFq7s7Nk8zT8cmQmBo6BdEEYUu9iGyyk1ox1h+U2C
+IiRdMnQ/lYT8y9qCUEjT4eu6HvIGl1rz9zMi7zwxfRbr7kFNcRnmC5+EScEjr4Aq+Ciwmryct/2
xB0WYP2Vj2xaJJ4gcTYmRI52Ru0GiJbITKbFSQvcLnUA5kpbIzbvQ6sgz4SgMYxVMXfcLMrZUb/p
Jx00SPHN/FV/sjBFtgNUnDt8ve4C26rhoUUlNkVSJKg2j2qrTRpUMybLzZrohJezG7pET9fFbDva
hxhBM4ynBqzKYRnRkh6jiTqFHSCRVI9dH/tGLHuX22o3hWl8yBPCY66lVWMFUOtv4oTlHAPchDt0
sr+u2Ob6YZZao2hqsTF9+ettQ9GbOBxLXCjV9keMTs3Q/IPGr9dlbJZqjJUQYfVijUwzjWAXxt2E
Qg09pPvYXU7vFrHvJamGTCNh6fSUxHFkICYWaM2p7HNfHkOwLV9XadMePjQSz5aqGIypwPiTZylP
TfFioyOYPunkPhikw+4SfcSzJUpJxNIZooadCs50hpto4A1fTH/IHA53w3x5KiqTKZwrbVFqPUie
UYlVgWevzW6b6Q4YaiSjV9t37dUyCudIkACULJkgh4FD+jU+oOR/sHflfnCWR+toAyNw8fu7/Gn2
wJm9lx1jm0fLSrpwtKCRr6IG6F89U/laJrdmcTtl+8WWgcduF21Wcvhqr27009wk/RBDTnbBS5Vn
33XHcXb4jEw/upxoMnBUx7qzSqf7BtB+97qpci1+SxstCz3ftoZWXbHJh4ZWrkQxnC8G5ZZiTA+p
kR0+IcLG7I9mE4sZYlWqGxVdyUNelWqOQf6ol8fr39/cqNX3hY1KGRBnKgXfr8xD1HZ+qT92ISDz
Ku+/kyNslBGnZZbMFTZKu7BpN9V+k51i9qk0Y6WOcO6HAdGmroI6CVhxONJh6VbwZ17Xynftj0+g
4AGr4mN3hBCv6bNajCW0mupjgyIaOVejxAA248VKhBDgu2y2anOCRnrfOYNhJU5eJwcNHnV9g2Ry
hNg+AgePLBZUsdT9DECb8q5T/rwuYvuw+kcXlFp/9dZEJWFrRdCl9ekueuNkPt2JgeiT3ihHRYLj
tKUQGpYBim+BOoiJXVi9buSdmSs4flEwYmnvsvjSNbnktNryn7UUYXvKMhsVqgQIs8VfGRq88vtx
fmoAdnR96bYiDSNIAFEbBsOz+HadTpNeRJaOQgKwL/S7bJIcF9uL9fF9wW+qeaqzbjHwYqGoB6Wu
T/mg3S0EQxzX9dherg85gsNMYD7MugZyygKoa81LoGjOjGNW1q+0lUSs10vYlgA3xrIxIGcubtVu
N6WjY6aduwQXI6r96zrJZAmeE9DZjIPUxCmQMwyAZk4em46C7tyoBYZSLwmkEmnim3QIjIKUlbAE
TW0iR03sQ9UHu7BP99YQnAJTl8QfieWJQ3MUwzo6zbCSxLhNl51dfMpN/7EIcWQua7tlzgbok9pn
9OE7ugVKHZnZae9lVPGoRhYO+BDTNIHTxB1glSgEdWcOdYJNArjI/djXgRNHwXc7Mv+ou753QPZ9
Sqf4uKT9gabWqbONe001bnPFOg354AUtMGQD1VcI4BCZ4jM1PDak9cKlvmMYuWi6ejeQIXU08mrX
YGYZQGicMuDlD48ZAdRZqbyOEcZoQRi1J6p5APHoniq9O7ThPi/z/dRYtxhXv0HBy8VD2xlVAD8O
+nu7DA5dTYFO37Kf2ojiet/Nr6CKPdusPQ5Beozb7Nzn4y0dsYhZFpyzcbjv5+hxJNk5UEAIYg6v
Qd/tQpUW6H8CaVXR36jz8GQDwCmcFrDZLsMubwM/jxrXDrTcGcM7QAVdggQk0Pp0JnPvxHVzTDMg
Iemp7WaU3bVN71bFsqvN2CcjWtOaeRdpQezUg3ozBf1dOkYAw9X2Wjd4bEFBPcj90fxLC9Kz0uHp
ICmD/djmR4NE+6in7lKG+742fVTHTp0y7AC9cwO6EZcO7WHS6V7NiWOVHJ0mKRx7tH5adTFi9Hpx
omzxGMP8T5M+zQXmE3Bmv+VNOztWnj4nlu2j8H4YR3VfVelTtES3WYlHWbO8Xyx2McMakDE0vC0M
0FxRkBwGI+BL6gX4obY9Kf4cAD+8xEeAgITNKJ7iyD7UeGe1TUC1z9ouAQDunKq7DMRQqprfWiS7
y0f9W1TjHkZyXzHzb8rQHitzeKa1/lzXwUtRpi9WloZu2UWWD+KKfRoV55Kot2kZ3Qya6acasL3n
xQsa7Vgp2g4smd8MPdh1Rfs1DOeHgOHGN7DeafPMU/XwtezUQ9uoX/I4O5dJCuqNkrpmEN+QaUox
59IeQ812whYdJuPopWnitWr/EqTVXWOFRytV77uxvkSKcVg6eixqw83b70NjeYGlHAFGtdMb7bDU
9om06mWpTGxhUZwWJXGYXt8rxPYZVb6qynQLdL5bNQKiSVD5nWEVzjBGmFZoF3TCBt+bPAxdHbf9
qsufi9jOnUlTHDUdv2tpcxyX9E+MzjyFVQYajT450CV4KYviLi+Zq8xfxkG9IyU4yuf2qEWhr3XJ
sS0zAyMFc3ls6gQOFPidiZfpp7g+LjO5C4fOnQPDVZP6Vdda1yzU46KZjxhSvKTzcMxU5oHc8FQk
OCcM0u6s2foZjVHm6LV1zo3Zt/rgMbDpQS0Ac1N0+o1NswtebkBKViXnPASZeBdTxYUis2uk1A9a
LH2UPM1TeopIqu8BA+wC5x93TfhqXxWNk1l4Q7eW5zQL/LFLDvOiVU6TAhqot89qn91G+fgDTVRO
oeCdhlnHeOjdTFEOWYOuHau4ifPAHWn9vRnxJJ5p52SYEKWy6AnwO89zWfvwlG+NUmM4LXcqOrjR
uBxSDGvGi7af0+WLGYFOoa72QxHeDxkuv9NySqrhwFjqtaV1MxgqGD9xO3AAcFB6DY1eKxqecOfx
05TcKkHpdbQEZ3N6Gprqu0HQuZ03R4DouBi1fbST6YEA8aNKeYybT3RAy1tUH0mWPem4awSL6Sdh
/Bb2UiA5fru9Fu6FfIZaSjoVtcXbZ8PaBZLdnvPf4FUNcJQ+J8eUvTBtwVPxMs8/B4yQ2YyFMpN5
gUTjztovl/klUtwc9w4gtCVA98EwEKfqc/FGCkZcp3kJ/2xAuBDuChk+wHYq9/FDhNSnpjoZi4kh
VeyjXRtWHkFsmcdidz3rkYkRsp68XcqqQLbqaelltn+SyJdDOG7nHv+oogv3haKqyiDWIaNQvGU+
GuXLdR02LySMqsDWAH8bQ43z16ygTKxQH0PcEcKfo1veVruuc6oD6Lpu0R+8lxUEpeKE2o9uZoza
WUjx7po9oxlgb93rjrFXd8uLvLq/uUEr3YQCEIaf2BzM0G2Z8WISOjZzSjnI5uYWraTwv6/yKjrO
YT70kMIRfhavddAug/f5740/etmBHIx7Q1a245b1m2+vRHLFVyL1LCFqqUKkAW46pDBFd6NHXjJd
FPXBAheSrOtBJk+IJZisMWqlhrwEfQH9vjsY7x0jUuvYXkob44kMYDiGJkSQWid2stS4SvJHSNUt
0BocfB0wNAqw3mONrvj8h8T8ZRKFUEHYmCJo2bypq7oUz8YFmLLe/BbUngm2W06q3shQvLat8kNJ
IWwoSVxpGHDHyyHx+/4wxx4lkna4TREqU5mG6zJyacHwNWVhOE411B7bU9U+1fXzICNz2vbklQzB
7NOe1SxskHB3XvAAs3cXR3HV5/KY+ZEfvVzfJ5lC/O8rg49MYuU5gUKJAp5l094rfeiPke39d2IE
O596M0s6PlejdYDKqSuXLu0JCKKSounmBXa1dIKZd5nBylSHNhZRHEIvXZm6avu8xLezDABqs9EF
ZmAAzI+hmVBEsw1T0PKEC2S1fnobniPXpm76EoIvrTzOzw1Y4R2QE8sCxuZj51qs4FdZ1DZZFsM6
eJ0LLJCn9C9yX16AWehGqRO42vMndm6lpuBUnaGQNMshT4mCcx5Qp2X1w5hLWWv4+fRb5P2QI/LI
zHa/lEkIOcBFPA45yuxLhVGJQnssu+lLVAwHO6e7KkQxXJl9taxcOx7vr+vK1+6334ASGEETo6qh
m/1XZ5g7lqZ9jJxgDOxjliX+GHZfopI+GEh0lbr1F5NKlpc78zWRgmMYqZkbfYzaAQfqi+zENaDp
da02XXylleAUeqeYShZBqwQQpqqi+F23YCpZVoWXLZ5gmAougzpA6VB+W0x3zDrHVg/6+MYZ9wL9
VVNkjIyb3QxspZdgmSpuYzNLIZBzSdBLi9Nz3Ok7hj4vWQa+vUvg5ABFFJp4LSG5mqgV1EqEvHcs
X4P6ZTb++swWfXxfOFYAqoE8gJdgmVY6+XzsAMfex1+vC9neoA8hXMlVqFfjOS2bCtW2luYXc1QW
YJrUXqyg8IbO+KT9s6pRn7guU7ZwgkeZ7WTp9QyZse0W8V2bPl///mbA1z90EtwnzFmbdRTfj57b
cXAC1Av6ZKe1d10om3PZdqMPUYIbpZWaBlMBUWO8nCIl9uO8P8UVe7iu0fbxv1JJ8KNa19toBIzs
u1lzCDb6hTNIgnDer16kieFWhy/D6WVQHUeYSgWtlr4zClZnFIkhwV22xjO16Zsg0aqk5Pab3RFr
WYJmbTBVNkA0wdjVX/r+NVTvjOSNhecAuTaLd6V6uL6UfPN/i60mAQMMoCwBziboNkSkCcaxwVh0
phy6oxHqPgu1B8BbSurM24KAnW+qFgZYxLfatF+QeSQ5BZfjSzp7vdK5WvGjiyXJ5zuP5+8KfcgR
rD1tM0W3FGyWQh0++oFyk327/BjOqIFc1N1wm/iFm7gphl/LQ3Ra8Cz9CUxmTO2oqGTbNhDPxAS4
mTu1NhUK62TGYWTKsUPV0DSLl+tbt+VsazFCrEL3xBJWLcRkCzmrM7pOpyLwgrL4dl3OVnxayxHi
UwyCsxnhHm853bhXpvgmjWRI3VshCqNOBO8GOhBVxfELtSjjyg6hCivJ/yPtupYrt5XtF7GKObwy
7ShplMMLa8YzJglmggHk199F+ZwRheHZqCuXy36RazcBNBqNxuq1fo1QvAW3RfeWJcq1rWShKuXP
l4e0OXXgvYTjA/Rs8Hmp1ugtyTQMyahv9WyXqb9UQ/CitzlrKxPcRrZUaFTlGlLfrAwS8tCLovpm
DIRO6O8xcEf7aNIMIhIYQ3I20U7R79ieUI+GDe5Ate6KnnO39u/KHJ975l1tNXCFpReOuAO9U6Ur
6jwk0uHyymxmLGs7XEmoYWlhoz76zy18/F5DMGfeQVL3KUXbz2VboiFxGUum48pvTJjBKCEnxc5v
yyne5ZVzC6aFn5dNLavNR6X1qLjkJWutidQjRlVOKipBxe2c1ru5dbyo71+kmoK6vYoFeYXAyW0u
PjiE1MBUwyaRdiXAW3p3UDIR45JoYFxwaOLYRL6ErEyz9k32lP+o/nI8Vb7ubUFmJlosLq47hpzG
JMdoGqdxu47uk1l1B7l5kFh2d3mxBFvX5s5EqR3kWaphSspCu3nU5S8chWtn4EJDHWtGq3bwO3Wq
ruS6ClrNOWSdfjS1RgTIEU0bFyVYS4eELs39i9CpAhT/iEp84suvOdovgOV3awZVFxFQcTOef8Qm
vltRriHaLEkY4Si/EjOIiebWACqO5S1KRl9ycwPtefbCOq5zq0UWKHyylILKStrPNgSxhzKoWSaI
5+9Z3p9b+MMOt2p9NirpkCDnZGgp7YGhRqXVA47v2bim4RBQ6EnYhasQVxHcuLf38Ydhbgllo2BJ
MWGA+aBcVYVzxfLypusyIWfetiFA6VSI4Cl/iJT0xhhFg4FTeBlhc0xv2+dJcwdv9jQP2mt4XEcr
eagLdtv/OMg+zHJxSu/6qlINdPm/dwWiROO3J70HUV9+LK8q6omcc3t7f9jjQhZYP9ORUthL4p1h
XClMcISJppGLVFNdVH29ECPU1D6QGhNZywGbVQFgbPOqYKkf4+AcP49kWs8m7CxKFqBxOeqHAnVq
sUqkaMI4z8/mWgVlJHZzjLe8SFMepIn9dTnkLj785+b6GAvn47aFzl9tCYl5t8/mH5V8YxmgbEpP
Dgj2u1tFf75sbxPPv5q8d/ju6qI/SLoVg0MbGefb5C29TXHgQJoMvYbeHORBHH5BatNZG+TyGmDY
WKIuXpdVp0mCvNVT2ggGJZjE96vRakxarpZ1tOzfpVurCBZh+fxa31sC/1786sJavb/ErsyYRa0w
i8GM3RQ3aWbc9HVMXGPSGvyHPtlZJAL5bTqgpgI4ZGtgW+U7QxUIz6oUZS5fjYI8eigqUWzf3LIr
AyqGvBpSIVlJXCwlGCBj/fY1R9vPAloFMgdvxEvPe70zBFF982BemeQywrYwEyuKYbK0tRvWS95U
5TsNZRNE5weBs28maStby/yuhgdez1yywMr9HimoNz6i2/yqLSG7Kv0yb+AveDKJgureJJ4wSomm
lou2Vux0si5h7ZZa/HxIg2qHPneIhr0D3x/BxhCICjYik1wAjlVpiuolmExq7U7OXWXeFLboFBGt
Hxd91aIBMTfDuKrcl6BvUX4HqoKoIqLh7dNxtXZc8IVEjKF2FHZGD4hqD9364ALRXTksgzQUKXhu
D8oxDXkRbARHwWdHmSbUgiYTLBPyVLlyBDRV89JBzGUGvuyyT26v0YclblhzF49U1WFJjyCjYUYn
IhehZAjbFzeDle5ASxkOrhg8hYtlALAzO+CxGL0xQHcYFA1LHySQh9RrDpWf+tECR/FFLigyywWU
rgBR47zQZyhVch40/Zw21k3SdWGXGcd+7MPLs7mdnK6GyUWToZFTZ6hxukRm9ctxxiszax8cuf8G
mbWXPqmuoaF4yOlwP7bT6+zEQVvXKANXNKwzeoCyKRDtUK43EsG5vhm5V9/FRR42RQqtAEQHZ+kC
yvyuqj8uj3zTY1cGuPBiWDME11JMtDaxxC0c87Vx5AfSVQdSqu5lW5s+a2jaws8PTlmePDfKEuq0
yIV8u74uy0Pk3IwitezN+fowwV+cHFCjgo4AJgbn1oqvFBHiZtMvV7/PZSEMHQBqOSw1gRhiAvbJ
jlOvK0/z8CNlund5ujZPnZUtbg+MU/ufPBj9EklyTVrFK9md092Z5NUuTIE1weLwjTq2o8Rj18DT
SDGENgMGLDdOSSQJjm3RAnEODT41kM4uvJC9QQMIKO3bIdtfnrfNNG41b5xLg0XcVNBIs3TFdRDa
/OfFToyG2tw5KzPL31dJAUv0McKLAGqgA7mKUCYnNg1ASrGTIlUUnkSuwJ0rgLqaelYjZYyfrJsI
d2cSGpabPoIB0nfQYT17DritlmBcjv/SL7iDxqF9NhUgiIXg5Hea/GXk9/EsiEEin+AuL3h3/4+J
yqh2pjmHmiw6Li8vFlbl82K1WYc+lwpuZxTDHW0BfJ/md7lNMOoI0nt1O0aYqOWahgrmbG6xWjAc
j/rEcJbY6lWpDWgERaupehjMuvPqfPo2KvF9UbNbC3Klcu41bXndUnZttP2rWUCcuIN2cJN5UkZP
0Jm6K+z6NpWak6LFV3kDsF2VXcl9g7fORyU1/cubZ5OvwMJtyjSBQMK/3O7p5NmakwQHgrzrAw2N
iNn34Zx4dGfijT3sAr1yjRgAVNGjzyboZG2Y208WpZo0AIT6ztAFkm4vCVvcwJYsQ3bz3dcS69VA
uWVKItLW0oiBErReSm6/+ye7kTzzfqGypAnIa0Rv/NvX5pVRbjfl2tQPUwej1v349yIrn4O7qg8j
mFSCfF9/RVfBWc8qt7ekymzpPMCgIyfH2GQnOwW/9mWf2YxOH4PSuM0VJUXeoasaVzHWPJaK8VMx
yVHLmmBE1wMdp/3QpIIS8OZptTLJncPJODp46cCwNB2Vm6pw00x3YyaCFoh2g8adwUNiZeqE90Gk
v3OoA9NIwrhxUbU8gsnlpQrHPfo77rWflydUtBd48u0G9QGrit73QvJt9o19jlbD8XVpB2Y7FBJF
6fYm+ttChg88Emg2UWf5HB+JSseSLs8Q47G6Nj22L8Aqi4SjPnUnI+h9dP971X3uVSfUF4PmZN+J
XXUzRn98A+9GAy2hDLEUESz1aRoGt2B4VHrKYlGE2zxuVnY43wGGY2xrvKMuWKVAU4dgmk0/VfD+
qw5RWErVudIfoAn8q2DSVZHLQUqGm9Qy9rXwrNh049WncO5llbJMDB1D1tkVrSe8dT40cSIYsMiI
9nltrbzPy6SHkZQ8a+29Tt4iEZmpaEqXv69yoSYHKYWyLJ0838j5XV3dXd4QoiEsf1/9PlWaGsJn
+H0N1NcQyB4A25OEb3HbtYLVcnBHkJIZQ5Ivw1hIItWAepUneekZuVUYC2sFojFx509ZGqxuumVZ
UuZW2NSp9mSlIkSRcEz8iaMTrUqW1w9QooULXbNUuBlENpxdeyx31fMXFspR3jvK8V8eA04kELFn
FINStDqw7DS0xtwrJNEe3vS3lRluUDSNSyOpMaio/caca9l5uDwM0e9z4bBpwFhQLuki6+4j9Zwm
r//q9/nGECOvc4MugFdToseprm4IXi8vm9g+Qz7mSOfCXJtMZZ9l7y+XSqjCvY7dPvUsYP9V1+zc
WNhCJJg0nQtmrJNBRQK2K7/TfnXV0ywS8RKOiAtkmtnbZpQtUeBm8JfUNPH1Q3w23YWWVjqI6D6X
Rf6jTr+awGW8q6Az20YEykaMZ2EZzFA1XESfZSHNjmjauNgmlwwkHB3Wqe72kXKOJQGiazsCrMbB
RbVUVyqwZMAAa9mvpp8sl/XqjZr9cmblGkBl1JWyR1qUvpwBApP3lqfpVBDARXPJBTsAvaKhsDCX
8nEhN8l2Y4imY2GH0mZMXQ2ViwtmJ+nEiGDGpqmrRYY7KzdLH+jlrbV87CXH4KNDqtBpWqA8RH2q
zZ8xq9zBop4CYM84CSZuMylCwWzpBgEVk8x5B6zIBsR2QGxAvrPub0UdXDohCwTs//Kgtt3QBnpM
A5U1VEY/e3tTd+gIWcA8E/R+1GMWCULedioNctL/GuC2k9FHA8R3UcMgZ+tmPEa7OkxCEIC9kmfq
L/QmyRv5JYIobRLsQBzjt1Vu/qZKz3H8wGoVTGBuM0I82/TXkLM6LX1yLFB9HQy66PH05JOIg297
7T5scxsP3VAg359wL2KkPaWtHkTRlRE9jVrxJSf5MMTtLsJGcFouhrrsLFmpp8mxXyf7WEzWu3gB
7/r20iOKAsEiQse5vkHA9RqP6PHCvjovTPz2wfTl+96f/AIdXl+QpMXa/TbHg+ZMOpX/cKBMGXvU
ssKPylgQHt8LGn8MCS8beAOVbbxxcI5PakpmTQLEnwbtYX5hPr0uH7K9fbTCaFcESTi+arfl0+xJ
fy/Nr/NTezR/iCE/m70+9uo7uP2RK9WcJw66NN5fWkAUqe2J71x3aL4FwetPyGr8EtVctsLl2iS3
OXS5brRkaTkw6EtUAjIiX4/K4+W4snn8rI1wu2BszK5qIoyrp9FZL9scd3UJxasMbesM5BLDQVHr
M3owAmYP+7yar5GvfuUFfP0R3A5ZeIunZunE1dTmaKfSnsqSYBNuTyYip63gnz/kmXO5nEutsxXo
2oRkSt2kSt0UxBeXp3MrTOPnf1tRP4dpx4wgTchgZazAs3xkkyBtFI2C2w16X7RTLuP3k/garApB
U72kxBEMQtmqGIFvTFF0BXTcfygE65om1bMTLR0BeGV6V7IJcM+ibv2sg/QMe/Gm3mmHKIOajcjp
t07vlW2ePHoCIysU4WMVUFJ0cUgjZJyln5kJ3kFd97Q8+Qof4Noel4cruRbXWSVhRhPJVdDH3pnf
MvMuqhpPJi+XvWNz9T7mlaeJtqlkzBkInfyZNe4U27dFcVNKpeANZxNjvB4S5yTUmdOBRTDjmE+F
aYUM+pSKDG0BixyUPH4pZsed9f5KzguP1SItrO1BGmA/UiBm/Id2cCt1OoU6HQZp74fsKi5Dadxd
nsfNqwZK979tcIkkEJ9W6UiLjd5dMpW48pTY1d4Wpk0IzqAb/UwFB9G2X+JdFJAzvJHyoiWgYutZ
rmHnKS3o9vX72QBLDLYGdNug/SHYgZtzqL2feejI+UOtmEZdT5MIYjPN9JBarSsZhtcnc3h5Gje3
+coKd6TNdIDqtworvXlyKN7y92YUVuYuLyAHI+QY+0fX5Y+jXAOd6HKOy3/o40osggpcn4JdZCZo
4peLJ6tzHqe5u03BMTU4UKKr2bVGDbc2I38GjaXbtPK9Xhl3IFi7NtRhP8YgNamAl5f7XZ+2+67L
oYFp2UebNntDJT417W9tygZP7ZVTnMvMQ2tzAJ88s0onbiKb3yAveCzq4r4mRu6OOTmbRXlkqeHF
FX2KAflvwOxjGuVtbcye2lYPZQG+EjbEPvSP0JSn5DdxUt7oSrJ36uROTdJdNQ2POZ1PavezMqdH
M5uPDE9HY6N7Ug2Rttrxir69s5T4e1P9KGzQ4BsRVJun5BT3jd+jK8CtwVjjyOO+siUge7qg16Dm
XJsPUdMeu7jeFRpwuR1aKaUu3slO8mTIjgvWXl/B/0yH8bpCnV3JwbMIfhizce5HtS9cCZM2983R
6mXFHSJ9nxBbc+VqcG2nCQkYmZQ29Tuz2KkdXnNsJfYA+wH7Kutdg4ExSTH3hLErh6L7NjGOlTU+
l/IcJDI4XuJ2rynQuamyOyMvwyE2D7I0XElj7aK5NrB6K1QK8PEDKXq25NTX6Qg5LdsHICaw4iqc
suY2k9oHy5z2cWqE1dC6iZIdJjb4pen8ZSnsgShqAUqc1PRoNO+bMg9SNb6KNRzdqaXd1KQFnU78
1Mj3ToRjqVOfynkM52n6rjR95+k5OK2sHDjftspdQ+tPpSIf29z6WTSx4U4VKMXTqWncmSRoV00b
107lXWJkqItN+mtUmjfzrH0nbHpTZMOfsRmtLspxy7PfLH24b1h0a1nRCUQ8P8uCvamFemgJ2Hxy
6ht59s2Q6ge1q+5tme0A5L6/vIO37u3ADP7eUVy60REVjywaUX1J1TMvNpWruY8PUobq4egENrEP
tRPhxVKkKrZxdVputov06LvSMpevgdWrz2pr0n1lOqW97jrxlSw9pCLNjHfeQS5ifLLDxXml7FMz
o7CDbsgbtZ2u2tHwnVzbjQr0xeT6xTGa2yguTpZk/tLs8r7rlfsaFK2j85bYdSizxGvMcher7MGR
wEmbmreI4VdmSUfQcMm12wO4I6cQupdunMy8ndrOs/EI6GZFHeaZcZVkbeHPOXvrM7xklem5t2JX
jyjowpofcylfqbPiyfocpNTejcWQulAx3oHwGpxu+NQRoJB4+glmuF1TgCRcTUAp1tkB9Js9qXXm
cOzUA82kH31Sf5M7ds4zq3a1IgmreWrdkVVBqZW3GEMKYSlW///PmU/zy90XZdumckmYDtXYq3lk
gZSAp6YXwbc2kuK1Fb6cOvfq1NsKrNhDg5d1dCw2zv//wfGTCS6LoxYuKroCR6HVropzD/2CLk1F
4qIbB+YnK9x2a0oi1fYMK83kTt4U0LvEq22XyXhyTP623eJBC1IfGmAtw+u0CJK5kRR8ss6ldWMz
Q15oxjRaGk6fKj2PVoa+VvrX5ZiybQZ84jYqCHi0Wf6+qqu24BuVcmxqvEcVu6i0gmhqDjXNRTnc
plcoKtRwZAUkqnxFq67HztL1UQfvjRzcZBDJNDt/8JxbJUiO9IfxGv+4PLCNYAmm1g+DXLoTa0PW
pRMM6mDth7Dy6Mrq9K0oM7Aj6gdZ7/wGvMGyPYmqXKKRcjMaR71smRYMF8UP5nh6J0j4Rb/PXeEJ
lGfiLMHvW4NzGiK6t3Jb4BSbAX81d1zAZxGdJaUYdH9oDgaYrgcZMJPR7WuRiNam960McREf3Mpx
wxgMdXN5N2lp7k2Tumv04QuC5p+8gQt9Q8nQxG9i0vo8d6sYLf0Pl91teySQQnNwWcDDCheSxlrp
xjIFZ12ZfbdHA9KKncssYUPpsuv/OCKVDzNcTGKTpY99BTPLoyjazwN2ih9hydPDIoxiV6Q59C4F
cckgF4ZsZZ6tvlHAxTc3gSPVVzEgtlVsICU0/Dbu9nKbf6uLbFf1mtuY0j3tgMdPuruUmi+WYbqp
aX2DqoBrTcmuLEk4ZPFzrsTnTup2NjP9mowHJo2emlVB1FjHWUPbQinV3lQPu6hA8mfMR2ew3N40
8BGVmw/GDxr1s1+bqm9n6cMIHkepRnkCDJo+ys/EbUbTzysb8rdpFbJcf4Fk874uOpALKke9N32l
s2rPGrXrKYpOdg261Sa5mmPTj5n8EunTode0Y6cQX60nN86U66pt/VzX30bZvO0S5diCZfWyA22V
HDVZRwsUOGUN6GRye4EgqQfADHth9NrzDPKzZtoh++hc3NU87Tj5gHajy0HEbrgZTlZmuZ1B+rFU
B4Kd0eoMZLnSSzmkvy4PbXNvfJjgccDSSOa2rTGyub1N6mMkf9OYoFK29aCxnj1e4rGP4xp0mrAB
5bO9uSOv9LHYTd/SX+RHF0i7Jsz8zNgJIWSbOcJqPy6zuzo+TU1OJ02Z9X+4O84ZUgTrFAeZ5zAX
3M0FBAixbDe5Z52Nn5dndXPhVqaXWV+Z7iRnyHBn1f28P5lmULAv/T5qpwb6DWywUX7+fZIWkoKL
PfwxuTLqHUq1l79/0ytUdPUDmaCCUZ37fRlFYGvs4HgkAnTS2iXFX5LV+JeNbPvFhxX+0SKfO7xZ
tEijFrqTpeNEOzW9H9VuZ2FrDdCteN9WhhJqImW8zQVameaOBDsxQQCRwXSToPhM/VJENLFV+tNA
Sv/fKeRZilJJofrUYgoH9LgWQbObgb0DCtkMs38/HO4kAN9FVJAGxmrpQQYQTFa/ogv7aTzLjK5c
uioju9dzmEBNCF1/dDfvJU+/b84aqE7TkL1edg7RAnE7aFTZlDolFkipD3mPMuJQe5ctbAf11Qpx
yZrWqyMZVIxoaXhauH2gERy91s1uAN0TZGEknDQHi4iF4UVj41I4NbNo44Do37eZ+x+R6RBoWtWT
Q9fw7hd0+uWhCrYzf3w1cpR0KoVBidzIzi+wJw/CC+xWJRgOAslZCx3yhsbztZVsKhU8SuHiF/yT
/hRXS/pjor8aT9ao5ggGtczSH9nPyh63fCwBYz1Z7M0oGEx/SUq+r6I3GTJPRXX/lfn7GBq3YG1W
VRahMNUageHYPhikFUcUkoQTyCUZMcDAjizhTpuf7Z0ezHuFoO1/8My/FokisqslQc1BaJEL88C7
EbkfMK5px8L5DNDuTXcqn9tADauwrDxRk9zm3eVjyfgXpQps8ONY49gyUuqhh9iXbRR4iNOfaJY8
/6s141VIZ6YWQ0EwNll67vpvSZu5nSRiqN3eyRA6ARIEd/T3CV4FRV1va9uK2qXYMb6YvXwEtZ/g
tUNkYvn7ykTW5nOi40kWKdJt3n+vnC+A0rFvP8bARdouzm251mschZn+3A7DCw5HfzYRC6M8kKoB
9fBmEvRBbwekD5vc3p1Ss0DtGPOml095G0R1e5Uqxb+cOW7XOoOSKWkLIx3EEyqjuG06JohBosXh
tiy1tUSXGpiYx1OV/zAzUZ1ryUP+CHJIwVTcXFHi5RvSczyCtVSCAdZ0g6tBWJrIOvortetBaXdj
Bm17HJMHR5JPjKLlP07fvrCNVh/AXWrjHomSPnX4ADzkaNeqEejk9t+Z4JKXHMIOmm6hzKXonlVk
npbhIcUQxbqlt+LPmTRxNNnghUMt4PM+6jKrM9S80n2zjl6SMvl7KhRQ+VHVU7TeL5UByH21qd1m
qF6kXp4F9jc9Xvttng99wDyQRGLYZaqGYDsovzKz8TLTERSgNg/FlRkur9VLWZ1lHaNUoWw3zPOp
IYFqP87E9AtSC7x/mbI/p9TB8zII1YHj4DaYrQ1TNWhwziHJ3nRHy11GEkikdVesrYIeVfcYXVil
YQt2xeau0z7scrvORNbWNw1FaJf3vXVu67vLDrn5+x93Yv6BWZYnLTO15b5Kw9Z+iLTvl39/C+mz
vhDbXPiL82npM4DHL6mSjotP1ftIpgE1r8IkE6Z/2+f8akDcQim0yYFHQ/43hFNQLID9ne1rFIAp
M+wec49+gSppPUCHixpaI9fVjEZfX0IJlKrQTnkoqcALNnfUx6D4PtysKlUqUaTvZTF4bcuuax1i
LaQXvGds5iwrM9z5q5g1MwiIQfwslTwqO3fmSJ5tku5QnJ++sqFWtpYhr876yuqUxFymrZ1DoyNe
X/1kxlXehUAZnlK8q9rCpHPzgFmZ5FwRYIocLeiYRfmY7uv7wrOAfIc+uzvttcO/c3teqE1iPTRx
lipa63epC4HnvQmSGjBM4OAKHV90/oschAsTrQpr0jI0fXhsor9j5dqSdpeHJDLBHSqE2aSq5mX2
qr/BkuRnM1SRRF2/lz0QHcSfvQJIgKrKZkQL0zxZleaPJdCBEAvQctGN+HLgw/vMZ0ut4cwGJbBE
Ds7LxECQlXmQTJr86+qVBPsY0k8CkyKLXKCwaKEystT+WwaSvfTF6gWZ5vYt/7eDgz/q85isoktS
xYYF637w430etor3XlzazZ6C0oX8w/HT56+4hYlHO0t3gI3ibJaxaktmiZucw5619GEAimecMkFG
sQTtP05fYBj/a4QLTNowDLNjI1jY1ZNkHU1IUSe25Nr2voMW2OUBbS/Thy0uMJV6lpt4jsMTDZS0
rIdGSKS/mZ2tBsOFIXNsRzVbIl+svxYy6YPRsA+DMwZNmrduaeAdGViCRkeCJtfzVy4KK+PLTK/C
rjpmTUpHuAiUu2j1WAgR/YsXX1oqPhIlUMKAvNpSAIds7RV77iXXuAXbHd5XDbCjiI7fre5pnL8f
68XFpWgccLNWYfC/ZDSgELwrkGFIt60L6bdXUQvQFjh8bdHkghQewVWD5LCY59mpirNbte6fFIqX
yTqbD2qsHQo1va9kDWl2yp7LCiDqZPCBDwOhyvAtjwigTjIw452y1022y/DoyOLhYPZgOajIwaqU
x26OfKswny779v+IEL8nixeHtvV0KufkfXXifRaAaUMGzMmdYzzd2SjIZb5NPH2RdxIEv/+Rl31Y
5qKfBserQXGHbH2HiqqXvcVqSJ7HMPvWerWnK0FMBSa3D6wPi1xksvVklPIBFuf+mKQ3VbdXhBF3
+Y0L3m5ygWm0mYW0AjbMq0UpCOJHr7rmdsfmjHPed16HLyYxaIAA8R0QoTz3khzNUfwOlHCSeXbT
MoHkwfSjAzwJKpMssOT6b2pErxNUkSbSulExihAh28H44wv4lbRTSHDHuCZrg3qrjfQ6yfRz5deV
ETpyJwIL/Q+X/TDHLaNOOlKoEW5AtukzXw7QIQSpdlervdfaTU7ETUPt9fI22T4CPkxyq2oCDK4W
4I71c7wtAJcaWlkrOKvNzVk0gIM18OakqjzvkaRAMwghA+lUPM8eSYpXJuFxOZKDiei3UP1DPcoM
WoD8VEj1kbYL08Q+koiEODomVzN/JUzxTNJ6Zjy/AGoWlGkb0Lh3VbwfMy0512wIxxxd7GZ9qOPc
rwsdmoTJre5UKLaq0P9EFjcidBljvCcO+csxKlyPqrMSs9u2acPlh2yiv2W035fp+KKN2l6Nx5Nk
9DuqTQfQ54NjWdav+qrzIlqFfda42Yg2UpY/ouH3mDa4ijdjOBAQMgCL80YkzetL65Aa0C4ctLcZ
AjkKy4JBio5QhRS87Fmbc2zhMdswQECKbsbPh11Fp7ywJweu00A+w6wfY9IQt7NLbNFC3Y253bq6
MRxrEPTbaebrchnKnZYCCfw4xxX0M8c7zLpfA1JakMQrbfV20I17ktuPhW2Eo0yfBlBMd3azLxFG
1dkCdBUwQOucZsBCdJVbR91utgCknpTsxUjkHGCF+ZcmkXNa3XY5mq7RrZFMxJMBgiuT9BQbyg+Q
nJ3GIQqGedx3TvdkxYmXd8/xnZ7b901l76J4eJPb4SlRqx9MDpTKemznIpwgCecOuX2TmJ3nlKaP
fO0xSqCWRgHYzeb9ZKhHqYJMqUXNc22wZ7MiP2pJee1b8ivt51fbLkJVEUHxNvcw4FbQLFLRU2Xw
BSmK6gnUbFCqoUG0U3+BrxD5thXg6QkNn169WxRgBdF/6yaxMskXoaSRDkjwYVInzC9YfUNofB71
aF/K9s8vhIuPrczjCgw7aR2zxV1PbZSTPGu+04iIkrdGI69McLcV6rBBc6AojAT4nirQTjOG86RO
rtybXyk1rCxx0b3WOhblC6wLOOZnU63OGbNBdoHL3uVJ2/QJiH+DeNQEJSxc4/PmNPQesWY0/kkU
KXzfTfwa76x9aINXRN1b3/JfokeZ7WrUyiiXnc69TXF5gFHAdHq09pUhOxnX9d9qWPjkKGJQEZrj
ctM66YElS2BuCOO9cU7fhr36sDS2tjsI7VgPgindzEY+RscnphCKgrhpDnMG+MAU0DoUu/JkuvSM
FnVAQ0Xw1+Xr/0h+VuY4p7QmyJIMMcwpEOE1jykNSYzCvXM9NbsW6sp5JkhfN+P5yiDnm44BdA2t
YDDH5QU96gROY0n3DLwc0svludxMAVamuKwjakyNqgNMRQDqtWisEEHoFk+7NHlcjhFXqpW3ILFE
h399n9HqWwnZOMBTT0mphRbUmV17YF954FgNirvaZuPstIakAxKa1gei9E8J1ffzLAWX524z8V6Z
WYLZ6o7JqGVSsNOitGL1oS7PIZFTr4Tk9r8zwwWQWqscbQT7tZ813TerYNc5ka6hJv7rshmR03Eh
g9aF0VaOikStNY6NgV4SRz31kFa3ZXKV6tmPy+a2GMjR0f87LppczJhwtg+tgmEpCQsnAn6O3jrG
DkO6Jf9dMLQT6ZJ6VMf+CMlNUaFlG8pjAhttmXg3Asbh89q1maqOFAhpP44I8ZvRBnrMyEKlbCFV
rfm9DoINICwTJLauPNpvFGjwr0zA6hM49+kcCwBWA1tv0OJ7jdZeF41oEOvv+6gPlby90ZrkxRzS
2J3Q+nLZ+KbrrmxzPtXIJompvIQ0x3qLaINyPgP4sQCx4lcMaaiXmQsKna/o67XV5t0IPGs7ouEC
vfOJ4hxYI7qrbY/nwwwXZehQqJPRwkzUFOdCNryojV7ZIITVb9r5yLR5qjCtq+y4BSgYNC/Og9xJ
j+as5kiys8RtDX3fQ8ShK82QWnbYDWRXDX1oKRkCq+ZZUnVH0St2eX434/fHB2nc2dRMGmCzA1L/
drTPemFBQ4LdXjaxmZOhUXKRWdZl+72NaBXmZDnpaQdBR79wYk+WbxIL1N8FdQlg6pctbc/uhyVu
RyRMTtV2MHHjZpWvKzfozEI/miDwbM/YhxHO9YuytJnMYITYkhf3ZYAXZMHW3jQBoTJN06FoiPLF
5+BiOEQCuSS8ZMhuhupkiZ7JtvOtlYHlA1ZLopGE2qkFAwvKcvYTj/jDHuVwCP/Wu2Z/eVVEo1lW
bWWMkoVA593nIaVVS9UBMD5Ry5twRNzSo4vFjiMTI2LRlZxA8SVNAkm9UiFia+x7ioNhr5XnVkvc
2BZqlyyb5I8cZTWdnEuoSjJmaQLjbZEfWW0dI7X0HWV+Slt6JmDemPXcM7sCJKC14WdMdBcxN7eY
reMg09HSjbj8eYodaxhylLngk2Dgc1uIoXal4YIY9sYslcZVUnQ/kepelpugNbrrvG7uY+xAx0Fd
SG6fUcQJ7Dp9VQ3TjwjqEKwJO8JChag/8aK/o217MKgCFo+k28d19S2W01NmsRNhpZcVyilVNdSA
ml/dbDyOKQumadgR3Zn/j7TrWo4cR7ZfxAiSoMMrXTmVvNTmhSG1ukFvQfv191Abd8SGuMVYTb9N
KKaSCSQSiTTnoPIA2wLrTjKQU2Ipv6jWOjSIqF1QPtqBNThkMtAGiwnxqDzSOP9e9QCZmXjrWKW2
awzpPtCIT5mBluyh2bftdMBc9LPURKdUqrw2z8950XjlFN6EavdHG9iN1bf7rJt2X7HijyVWhSUe
glENJCyxgTEkpc2Pgb51o89m8tmMsH26hpuIihFNivEKBiI6XEJdCzN1CcYdJ+0nUYG6E23lC1fj
ausfYaaQ8+GFPha5CX0atHXJOYa6oqOcJOdYOY58H3cbqcL1vPZCnmCiiVIkXRdCOflI7dCZVHD3
7qkzM55EsV1gWMVV6YYfXa95LIQKmxY2mOmGfc75lNED8LM76WftoO+Ig7noY+3kjk62mHHW3d3H
wgrOu0deCfO3kMkx8qM5ClqI/Ml6NL3RJ063k/d6ldtbZYMN0zEFhx6W+mgwjuA7iztMIPbHEAjh
qQzsOmV0+kDZuNI3d1Pw6VpWBpM6oGtzxv2hqNpj2FsHLelcGWm5rWm7rUf76rJSTTNNYoGRQhx8
7IsmTDBFBAefdztqwFmonX/5iK960YUI4Q6R42SQuwZKRdOLDAxVuYYvxVw6sbbyK6uHbyFJuDAq
yejLbD58KRga4hCUwlZ/CMGNG2N42bZqMHypW/Mna2heRF4IFR5odcbjqjagXlr1dl21t2Ssrpoh
fJHzzBsKCYqS1u669k9vJA9dXV51MvcUKXM54GVttdV2URW5ulTbtKidmhUbR2dr/YUXHelV+MT3
mTy5Aoh3/pqM8g2jKoi/zOlwea9XQ8WPxXh/XS6CEosHjI4U1esGc7RNXzrSwAAmGW6I2djo92fk
QgwtyjrNdIiJUXMiZeHrSncsysgxSH8fB2CD77QvoBwt9/k9VFrITIrOAkIC9jlpUzcJHsfmz+W1
W3U2GABSCMHgG8LUv6/CTMpjGTqhYIhwKkme1fBXEHBbYZEdbILyrG/UhzDBs7UxKBctDHC6WVG6
YH5yzCBAAaL7wyLlrkz6gzGlnhpl1yyFFZfUxz3tlH3imtw6pTIIdlP9mKjtoQOXMU0BtpDT8p5N
1a4wuFcP/K1q8xvad0+wtB4sgdUOA0j7tGzOaTm5aijdEJ4+hUr5aMaRT2MUl2gS2wDpAHBJb1uF
2TmsyYCvEDggWjnLzRTjgEzfCbLcSl++xdJ4LU+hI+OlVxn6sTMwbZFXjpGq9/i4qw4ZGvfyDq05
S0UFYdU7dS4a0f/eIdIqnBQdx/PcQtmA1z62ayP/vZqXXsoQTmsZWkhwsBYNLVK917T4m4pJU62P
naLkhziDK1Fj7c8YE5fn2U+r0x+yhBAH6XJfymTPKNDMdlnrWeKn+Glhl8KlFCkdS+IOdhn18aGm
432Ux/ctie/iMLiyZPbSFfxAh2gLD2jNbykyUk0UlLrwKUJoE5aZwdElhedadQb3S0gAEoqgygRM
1mUFtwQJ4Uwi6UmZpXhnZNWvSb7SJrQmEwBfKHRjJVefU0uVhCMehKleTRQqmUX9FkfSa1bJJ2Dl
H/speCLqXIZLBxvWd10r3VOGcZthyJ8va7t28jGvaFo6ukiAdyAYGM/rYFAVnPxQNeyeazbJm2sp
Zff/Sox4EwDqd7KyFPFand9YGS5A6pTGFxpGF6qI10BSa7RvWqgSSATcsc8hT1+moHRYKG/Uy1dD
3qUowUZavejQ34C0KA3rUxUAqY1HO7XuEVtICaoOMkvtllXXUqVe6S3zgjT/gzrctakVGIbYGhVY
DTqWnyMYkkkiSZLmAfj2KB8HV3MSLzqGPmh6HxgoTNvWNnfEG/eU2EiI/cutFe6OhA9qARQ9tBxj
PLxQGHBBqLKLx3DDF66fy38s9d1VLm5cs5DQ65FDjjwAq7TK9kk22TGLUE/ecrsbh+J9fnYhqrX4
NFAOUbr1MuUWbr6rIay8y0fivxz/D4WE+BS9zUObjZDCEz/4beyiPTvKP2TZHwHhmfnNfkPe7CFF
z720EuG+skgdTWmN8zHXvfV96Dc5htwUR3XDY72FQLy+hDMEn2oCL+69G2KxhFaNZzxBXt5NMbhS
/+yDX8bEv+SpP2QICiVVFipgsIHlFeB+iDJPGatHjHbsMj3e8C2r6ix6BgRRYzwpcJ45jE95NPmp
kdF1vFXu2JAhDs7RqJN7TcuQ/NB9tIiBS0cJN7z96hn6UENEX6ylYKpDjj4Eq1J2VDIdNYt2ycCd
tEk3Nmc+9p+sbSFK8EkdGZJAlrBicX0kxa20hSi8OsS+7KkQ/I6amXqY61iu8FA9j9fZsdgBGS58
7l0dTRztfmY0Zv4WYvLWJs1/X9g1SIwzGpazWlF3mwTaT6mWr0C7t7t8WLc2av77QgxwU0Y0ZEHM
yF+KypcB0daHpw4352U5qyW25SoKTqih4EVtZKwi90swyg77wKc7hgRD6mzJ2lo64QzVKBB2nEOn
Mrpn2nUh38rmRspkS4QQzaCr0+gSChHZ6Hbt76B1knErEN2QIfY1tJOKEHGCDMyKFPym5ftia2Bj
XQRoPymGDhD+C7Eukep2JGWCwDAa3WIYzxpV90FnfuXmBkbl/4sRohjZGKfcQIMfumvAjJQgJSxH
1bWp90+XjWw1cw58q38ECb4gZpKatBFYRrOgPgwRRSpSA4u7mnxjLDpkA0BJSH0jT4WTV/x7PQIV
oKkOdNI8k4a5g2Hin5Lxh2rltdIOftUptyYzXSXNn/p0OAC70Gtj6ThOzXGoSy9uu0dWd06GlsMh
Dz3eU8c0i7uMaA7jgachLTo2JvE6Yj3HeXyoaOsYFfvFLLxmpNS3rPSOjnzXlebPdALhDqWKrczr
o8b9I60mp++tndGDIL42gbBTGaZnFfndyOLJ5iNBmNcgKixPyqTb0ii5TdTu9Ng8DUbnV9V43W3O
9a7RgxIMZ85AYnMYL44ERo0ekcRq5ssdqB3utO892cv9ZFd7vfsOqeCCXHm/FVSsWupCrHCmp5pJ
FdoCMAsWy/uGl87A4wNRtpKGq5fJQoxwrmka6TpToB3KFHx0m+bhsoVuqCFyhROWVUBbqeHVp2BX
yc2bWqClbWo3DsJ6yPehh9gvrWZymQ+0mndpDtNhamj+fEdqwEzxafpxWavVS2QhTTjfaR4YeGxA
q0zeh/qNlNTe1N9bRPEuy9kyPpEvvMvrTI8otif5Y6DVK/4VeaGLwlQXOgaI6uK9jBEmq0Fz9Bau
3PrTZ6GjGAVQwP3LEUT3tPhtaVNoB6F2F2fKndabnookbM50IKegKsoC8n3KcMsNqT+UyE1RTL8X
U/0QR/LtELRHLR9ecGzdy6uzZVvz3xdXOWNyokYG9lzpHFOLHIX7hUq27vF1KR/JKEEK+hjkQg5x
ELkL4Ng3HWx9e+qVf2II9IDMf5be+tPWjb5+LD+EClGKJAGoOJhRGMwRdU6gdiKH7Xxl9T5ECPFJ
bE1pSlXoBew9l7VcR9bH9NBSvFWqm12IEK9SCyMMoFUD2rsstsAnDZfDqAbge3yI9smx3qOA5SWb
r7ANMWJ7boFu1rhMIGZAEybZJzuw9Pn1bnOua+Wxt1RHhP4Kik5Rx1nObA/DYTr9h1Ic4Jw3W3gw
a0lKamkqujWA8wd+PmGPxlQllWUAbD0Z6WuDJ6avZ+ETiqy7uK29MVf9OgBKmzqaN4ku3SeBntmE
FWeWlftM6W/Vcmsw5d1hf9rNxScJ95KVmB2vLHxS78zUmYDA3UnMvlfQ0lu5yv08fy3vC26bb5Hv
bC3Iit/9az2E2wpFwpI2wKFyx650W/YgZ6Xd6AyI0s+XD8eGIDEUNcqKgUoaGVCSxZHdT2ZmZ1Oe
2Y08nIoakdNlcSs+BnoZ6JzHkAjQHAQf07VEmvDqUtwAIwBM03c5GZyIbaEbrIuhaLBAo4UGiJe/
HSYf2oAEhYm9s+qDOb0FU+NHaEy7rAyZrfKziXyIEW4OM4p75F0NAOibaKoFK/KAmLKKOtWhsXKO
dekwEt1Xa7Br1epTEPMjU8H/0KbEN8zMSRDBJr11jLr63I/5nxITDjmoQnoQa3Q1/aVnxAaykI7G
xHankO7cB5GT5KHP2VOiAfB8BEATwHTtYgZIRtc+HFtqs747aFTbX9Z13U4+VBU2rlKCJEOjPog/
1MpV9fbKMjG2lGDGY6o3Yo6VKwE28iFq/pTFbdfKocUMoHC75vSbFqGdat/+nS6Cs5m0qmrNGkZY
y43fdFdFvKus7gbzxxsGsrpoyIoTNIeh9VScTpyqKs5qTVHcRkW+Or7rjcY21Kf0C73XwJj5kCNE
aX1MMBzIVXgL9LyU6uQMAXHlqrsmHJy/rHWiWPO+sIYLkcIJa6ygCZkBkTStQWRqPGkBIGAGjTlj
v9W7vrWMwjFLuYnZKokorl6eafCUg14kClHpyNzLOq16jYVOgo1bNdilDD5vV/5HU79p9EUKf10W
seoxFiIE2+4D3erGEiIG1t9LVXrA5OFNQVRvUCOgKeT9y2V5WyoJpo4+N2BtmLLiEqu+CvPU19X6
wejYRm7zvf30kyfUDQ1NH4h+EAL9fWZJLwM/rsQWDVVx05f1dyNhe561rsmU02iVR2ZKe0ktfg4a
eZaIuZdSzUEscNeDHgGl4AIUIImfmPSnMaFpOGiMo5UXD2hFAmcCcnKkSHfMsB6TUjoORvFU6s11
XCePQJM58zH9bhWpf3nlVr3Qh0birB1RWgN4w3AShXWthvuePH/l9ymVAQMF9yACavRNpIaUU8W1
yPhY6O0dx9jHZRGrgaL+IUKIYIIOvHDMggj06ezy9ClOQzsj3tRct9IxGtCnjdneyyLXkoFwRR8y
BUPAtZZSOcbNO6VOfSB7yZMP7XdAGwNnUt84r6uHySCAK0RLpWmIDcuNlRiqnCF2qbXGVugvq/2R
6Y3dxy+59PuyXqvnaCFKOLcsrVjCWsTCTD9hlDW3ruV4w+C2RAhHFY0nhYy2IoTAJtmRqXtTNP13
GBdbmHGrhr1QRbAKg3WG0aYILQt27tlDn9xfXqp5KT65gsXvCxbQtloc1RS/z9kLoG/S6Fuo7gzr
x2Upa3kQnJz/UITpoOkTLyCp6tB9j/Mp7Sdf9ZS9fNu4lg0OSaTstyxtfc0+hM1/X4QksZHLfZIg
JMnpIRqO7RZW3Orvg88H+IqKDHCs2TYWv28EapqwAgwkvdS7DY12ZkN2lxds1bwWIgQL5s0o58YA
EXUlP0e8ekAK8K6M1MeviCEUIb6FLKLYc2SoCdpYLIjJLTSXnGX5N5eZsyFjjmc+mRge2IQYqP99
glCeilmVvAblUh3bUyCfzPw7l5NDZAx3epC+RlrpxnE22mqBx5ts7uEmjhKYeqY0j8EeEgU2YHl8
RWVPahQ3dppnzKm60ZfU3JFNaktEvsOwV+0qpsO6+mrmiRjaTrUTIt2MVbuPuXGjVdKhUPrYlYaK
2aac2yVDHJQaqClz80gacgowv9ywcp+a6qtqVleGZtyGIXWUfnycDGlH0xhuMkJj4bBTyRUqAhsr
tbJQGPvHXoBUSVVELOimBec9MUaMTiI1aBBbz996tLhfFrJ6FBdSRCxoZHDx1JrjJnnHr4ojO850
xYHNnfi4XQLalCZUNtosSFBuREij3LTeDArEX9G14E5eftxODq5eoR+WJjadyFlSMCOoQKAKlI/k
+J9cS3zceu6vHU46593BFEjoJyxSCQD9SRGC00uZsr2q9fcDLZ2SWl+IBqmM7Iqpo6T+CZGSAfaf
KAOoygbtXop+xJhpjcaNCHddFdgcSE+Ueebub1cW6p0JDBFcygH6+sLQctAregYU6Rfeo9iX/xcj
jsNnbOrMoMMto0OEUY0/YhZ+w6TmtVoOW/iPazca+Jahi4bxp09YiVFBKikASA6YRx6qCvA/mBUM
NPBglRvTeluChKsZRLBMj3vsT4ABEK5HZxVoIXZpynuD5f1WqDbfkKIXXaol7JTWjzUw1rBTM7Kg
5hU7ZXQ1u3dVd9ybh3Ensw2Ja/HaQqBYIokz3vRAXVVdoDbZAYvtZvgWtMDy8MGJsnHdrfVXoaam
AWYf+0b+Q6O3uFKjZCqqps2gjDM60T7ygE1BnSC39Z3yDGx6V7qKtkoJ78WXz0v6IVS4ZJO0UkpL
S1UMTwxX5aE6BfeFR2/m7GHsG2Af9DEqf9Ls+jk81bt8t9WvvtbR8JfWQhCpZ2BGpsimIgUNOpDI
1o7EHU6K7JioZr+zAtW74tUwNwcb1iKY5XILptt3Wd5JZNYcUN45hqmeL18y8/9/aWUFYx2svAak
WKK601g5MV6Epoy72wVUzGB+a0AYdlnchjpijr3N4wwBBKyn0Ok+wPs81duNu3ntalmsmJhej/ux
1Az0FsNWOCD5jUPva3563Cqvbmkyx1LLc5BZyqgX0MTsjq3KbFnZuFTWZkyWNicmWzHzFY41g4Qa
dYLoPvNid7D1a2VXHFKvftqqS6xeMApmS8CbR+b78m+FhrIAlVYFcarh1+OvTjmjb3lj+7dkzIu6
WDRmpSpjsww9uYqlAN35mV21WwjkqyUGkNj9o8r8GQsxfaHVhaRDzFzLtZ6Hq8apQA0cOOinOADF
3bGuMWjMgCeG/3S3mcf/i5P8+ADBX2WRHmmKNetpD378prioaHr0p3Lduu2hPgMP4Nvlc7UpUXBQ
RtY1PA1g9XOTgXxGAdtFnddrf6l+CkQ9UDZsdZv/F/v8UFJ0TYGsWmryvspa75p+6kver6h2J5A7
xShmbXE7reZAltsq+Kp+YFlqzM5jrhwBItguzoGPDIwX+Vszu+sRwz+6ieUbNjUKTcis2/AzY3d5
a9gpKiqmsoFNse5FPuQIQXfRMFUHcoTqssILwx8B8KI3DGPVHeKJogM8wKCfcOCmJEA5BHPhMwgh
A+qWNboKGGDtVB/2etqilV49j4r+p2ARpj+q6Fbj9Stmjr4lY35Ao9NOGYoXOU7PEa1+qDwGjppm
+Jc/Up2t89MtZGEMH8VdisyZ4HtYa7Z9FiLqjFFKRu3nnBj9ZJt6dx9YsgcGzNchDXa8L3zUwE6y
Jf3IJzQEhOxRifmPxgx2RWM9dVlg06Tc6TXGHcvKpdHbiD/NBarG5MyuyhgDjzy9M6Z8owN6a5XF
2yBq4lDhCMG03bJ2vHXprD/SFrspLJQqd2pO6jmh4fQY6ExdowBNCgc5hbpHsap4vbwxq/56IU7w
12ZWgOeYwXi07mUMuY3J2I48/DsZgrMe1ZoAAQBLN+oUsKbIANgpRgPClt7/O0GCUyZNHSspOBbc
SvMt5aRrPhi2LotY94mqjsooMWWA6gsuKmzbOGIjwqlcaXeSSn4adbIPmvI21IOHUFHPM3AfnYzv
UQhqp7K8wlB8aeN9tAFr8V8M5Z8PEQOtJKpk1eC4D7g/+YqbHWOXXss3QP/zxm/G/z64CM/yIUzw
YqiEtWlsQmtdSRwgSjoTTlsfvkrRVuJl1V8uJAnnLNaTDh4TkhTdU1FK6n5f3sCt3xfOl6FnhtaH
WDbYIjCjePHKo8C9LGP1blnoIByqWI6NrtNwhlGqwDPewjBd1ZBjXljHDrQvl4Wtn+CPrRFPF23y
hBZzNFzcltrLDLdlJluXzJZGwsmqunSMxznkxuOzsns8i0Zt2uuM32V82LC19btCtUD/QTQE8p9a
WlqtCrIGeSru5ofiGp2eR8QeAKC0m9/55IJJEW9t2QUTt2vcyxzQvqUHWGvwpjE8Ukvb8C6v8GqP
DV18kBAHAbKAVRRMjQi9ZjRtMAaBuCB9wFCgjWG4E6CF0VS7sa3rdvqxCIKfiSRWsjDCIiTaSc1v
0k24gtUbGQ8BE4ngudFZEKBbtWR0yKshCasBnVJTQZzJ3KTvrhoSu5qE3KuaHNCLcstZs1fD8bWI
guu4DK5AFHIbKOb3NtEdMwn1/eXlXtUclSkUQxWU3z/V98KRhbRHIawuQxcFFy9Jyw0vvq77hwhh
Q4ve1LJcgQhanPvoezCWwPE4c45+4nATO2VdGHDBdOA7GZ/QgZQJxJ+pggqvfJe8BOCcGtyZJ5V/
i5zOS++ln2gz90NvK6Px3iPxKeRCc/r/yxXOLMb8QzDTo9GA571pB3ng9Vm0t9Jpj2efU6bSXSmn
rYNL5C3N8zstiexUwTi8FuduqGNUH0SoTg7AU9V6q5vQbSfT6dTkNQqnNxLSEMj10oNV9U4aDm9J
oj6SLt0DoeuIFOOVzgHTAmxRr+1AbA/SstYeU3qtF/lxikt3bKMDpR24WKefRqvbAJo8gFcIM1+5
W1RABgFDnWPVEFLV0mseozEjGW47Er2VpnE15OVp6Oh9bKmPMtHOk5Fj4HAAQamqy27RJxPm4fR7
yqUvcMpRuljTea8X786EarEVEyTscXGg6N7cAFXZnszu7vIReD98n/ZOVwGJic4g/RM+kmQO6gT+
IfSl6NNDDUEALmVPY6vIfhV2R4Oqt4E8PlRheJ0r/c5qs2d9TH60A9pyMIcPWGbsSr9rwvqcmYOX
1uNd3Qy3STt43CR+lzbnLspOaVe8GG15xCuvsqWp9gAasDGuuXqa0cCD00QAcSYC9/TouASn4QBN
auYxRfmR91vMOKs3IDhBdYISoPIJVSYzCrRAFLN7ZmFipw0/p1FVoxEsdy9vy6qgmZVqrmugcCrs
Pg3Bp2XpLR4x0f2gvEi6n9UbsfLqci1ECJ5pAES8ESid4rb5joY3crtxuW79vuD1e10tNVPD72fl
PVEOTeh/ZYkMAC0DuRDvPSEaSZCD52rfo3+Q0hstiI4s6Fylagv7spz1O9lAIVuRiWx+gmiQR5qY
WoWTyN3Jl04zhGt5I3n5XjsED5Nn7dnNlkdddeQLkfPaLg5/gxbcso0gMh2pDfJFbtyFDShdkmue
b7QFrVvah3biMtallpQTRLEew8wp4N2znxSgX5cXcUvKpxsibvU0hxQa3ndUQr3k1CtbYB2rQkwD
YQY1LfJpyH0iLAW9Ciqpo6HZjFJQkcVuXm8CD84Pg08uc1GxFQ6nGdVwmS2USZ7rw/jU7afddKwO
qi3v4/NmamyFugN5jI/6sHBOuWWicSvG5aruiuvcz3bzJEl/xcFYeXmPlPmXPuv1kTkRrK7nQ6z1
ErpbirqPPKZVXlOhoTtBD1dTZIdWD9xer2yOEoKjl8gdj4ovjUjvThjXaZJHi5JdaergFVH+tKqy
cd5nE/n766iMfyZaFlAoJyJrGKql6oSMP55TQQFmN90mkg6Ax4ci2si/rBRoZkmaqsqmQWVTzF4n
vRYDPAw9WQAOrPw+5Lu87DM7MWu/5d31ZJROQ9qfYOOIwX5pOpExHsuufch45WggrcqD2i67wrm8
PZ/96d9fJexOBYKY3qIWrgQT415K4cjsf791ZhGmoQPcD4yV4txSpRWSmczVxrG8xcyt3QBfZ7q/
rMbnQ/q3jPlwLVxbNEmdWbfInHT8OzAT0I9xV8mvl2V8NuS/ZQgv7zrsmjCOIMMKJUDFYEhvr9b7
kv8M5X3SbLWYr+RH/hYn7Axg2HllRsg6zYjbJdC9tbdg33kz+4x5gIqXlVu1AwXxh2oCxVwT00Jl
GM/gE2iqQgrb73l4VVmWe1nEukYfMsSMT0OzvO5zyJhTg3P+Hz0yyUxvAwK9RratDdNePdoLcULO
hzEJwyItYlA5BZSpudOiUybXoIq83dBr/qFPPmQhSDA+MNjJGdiwcIauAOcGPLnYNTEl0h7STRz2
VZ1Q/0I7MsEMBRXuVTz80kGSZ50meqC1egdeJRU0VYat6FK/sYCrNoEKyTyvoYNSXoi1LI3LAfjy
cPM12aGro3vMtj59Ze3gdtGfJgOMWWzmq9QhqEMoAlLh2o9b6xnTL3ur6fYkCa5ifdxFselqY5vY
cWDcjd0WF+y6US4+QDhmUaBUGHvh8E530bV1bHd8T58GpznoDpqKvMvqrq7oQpiwffVUMjAsQVgz
qfdoozlEbfOVC20hYraghSfs+3wYZKNFHwBhdjQA5Cg9y23oxnwrYvkcTsJBgd4WvT4W5szFlxGy
KXLdlJBEtfmGeoMB2kazK6ar6QuTfH/LEo6Ynpg5UipYuFC9QmZckndpuL+8N2T+jU/HeKGP4N9b
XZWGvO3RW9im18NogVehZ1eqmmCwx8AreULcl2pMRhKhQBkous4ncJAY3b6qtWMbAiUTL1fLys9l
H7mmMl0XFmhBSgBu1xp/0KvhKqWGPRXht4QEsl2nGPYZaLY3WmkXWvye598ms3zJafVwWbPZqj4p
ZqC5FDNtQPvWBJPQ41AfpwRnjKMzk9615LfS/rgsYtWwMcM3zz/qePQLawdIo0q30hxlmJBjDj9w
i+h/75KGCSxECAfV7AKg5qooRJodauLZr7SLTmXJ3MuKbBm1IEVNMNk00g7FSFY6Sit7U8odNQ19
jCYda63YeCetlGP+NmzRIwzoNwk0GHbt9p7pE79x2JHc/ypQ9ueV3W4Y+eo+LWxcMIWatGbHJIjr
UlQqY3JQSLQh4r+opGszP46O/I9wbRhFmHZt1MDcoNLMkzu9ml7nyH5gd+fgutiQt75j/4gTYXIx
LBmzqoC4nPAM3o4cdT09GS33urwCwHi/kRB6H0j/dJy0D4FCXGEoXDKYhONUf+9c1cmOio+MOloL
mIcWinPgpqfWHTzNBqmVX+6kK723/3fcrNlsPr5B8IeMAopUI/gGq0i8EGNRsVrtSSdvrO2q51iI
EY41Ml8TTxjWFtS5KAFhTgkYpHpQbdxZ61to4Z+GgqQu5qXapgssi86HIGti2yp1bwLwZtQHQKbu
znideZcPuT6b4Oct/BBo/X1JoiGX5x24Ft0JM+Emw4A4j922H5xyKFAVArR1oBzTMPqlzOPGZaJ6
GEIGjcV0NyhBCxxNeS8Z00k2GeieAvkZvf07JI52qRa5bTx4QBZ6pkN+mw7mfU3Zrg+bWxax25CQ
a12SAPRR6acoyG8b3TxxtfYJ4+e8L7wyj3xeZYcaLGlhPb0GpHDqIHngpPNrQ31EcgpcXd0umLon
daK7biB2NWI8vwOiVByor0M5+JhCO/RgQMs1+gzUfxejt48TNQf78irOvuLSIgrnfChUQyIZjCMI
m3Of1gg3+s7JY7yMcu3xsqx1v/XPhmkCFnZvJX1plbCQFFwLPffk4de/EyAc6jqwzIoMEKBkd1y9
48XT5d9fP0kfCggHth2RptIIft8c+Smch4bBKFeHW+HshmFrwoFVuJwqMLa5y4MflD0HEAF65Xbh
7rI2G1uvCbdkz6Vo7FOIKaubbGrdJJZtlt7knH1FkK4Dq5tgzEsVh0oaM6ykvp7m50ELVOTpLrd6
X6/bby2XNpzQ6g7pc/4dgfc8Oy74hEIbeTtih8bkG68f2gqktcn3y+umrsaYhorhFVQtiSwiZsa9
VHY8HRAzF8FJMeJTkZA/rVTe14rlg33Tz6IIvIIMqODNa5NEz1WI+2yUTmESfmvH+JabIPhSU98A
70iEDlXADd6O6nBoGvYV3//xqeIAhBKBhbDrR6xHXjip+kuSH1mWOZcXZKVjDheZYciGhbKEQkSo
v6mWqBGQEjeMPr4xFtxPNTozdImeWWT6Ztl4GOlx4jz3JFN3g4ZtlKlXD8wiNp6tYvFcyqlcSVWN
izQ9pLft2Tokh+IWUEcbYlaNaxG8CmLMlEpcixC86pgNmhIAshnSFcZzvcvL+W6kn3yyCaZYDGBT
vMuE84+6z4iHOqZW1IA9dmPnlc2oeLRV73pu/mnnlKqa7app3NG2Q03OxFhj5+cjsTClnp3pzIBB
Bul71cVuMCq1nbLgrc2zW2qmsoPzeQwq8rNo9GstMGyj007hFNxXFSCEI+MnTdq3tmm+w5WinFcS
p+8mj4CEZci0Y1nVz9IE4IyW7wbCfS2wNlqKVr3SQnnBK5mSBUC6Wfmp/p7RK6oUNoieeLSR71mN
VhZihL0kyJUNeAkg4NQCO6Y/AzAPt/FVl3ua+nJ5P1fNBr2XeGDPBQgRmIvMWKIgb4OolgIly3S7
Mv6dmACIvSxnVaWFHCEeCmoWlTmsxJ2S6Q6Q3AAfaw5WDBaEIrmvlLfL0uZf+2SkC2lC4KDDEhpV
h1YWDRy1Na4r0sPp9XaVTFdR1l4NZIveeEOkOIDSJAkbuhJvey7XnkY90mZ20D9W6T1vfkfW42UF
173ah4ZiyluZil7jGsSBJuiUNY2j47RMpD20eXNQM+MxUOI9uGY9IzNPZVxt0SytnoSFfCHaYHVW
RQHQSFzeek36QtFbZJysbosOZd08QfCmoc9GQZLwb+cJ1PdKHxKEAXps2a1G7Tx/mLqNxVwVgogc
iSZFo3gd/C2kthB2FzgFrsJ0Z5JfzbpwVPKVg7YQIriOhPQDDSpc/gCavs1ASBTyV3X6ddkstjQR
liuJU652c3BGldpL2MMw6iC83dBk/flNQU+D0g2gr0TbC5usjlOAkrg5mHf0INrlfeiMkbGn4+ho
SAqWfXlOO+tUxd0OValrUwXZN/9S8njxGYIJGmYzBCxR0Dce8b3UpL4Z0I0IZdVrLUQIlpHqeUeM
XlVdKdIPRTx+68H+zsLRz3V2BzjD/302BLHKe4u6jLgIk7V/W2KgGkCqGjUgJtEew418j9nNQ6ew
jRaHtcOrzJlVSyYG2hBmtRchSTYMpRGriHmN9JZIqDlHT1b4g1ayc9kc15ZvKUdw+pjdpVrxf6Rd
WW/cuNL9RQIkUeurlt7c3u3EyYuQTCbUvlMS9eu/I1980wqt28T1vMyCBlwqsqpI1nJOAUNpuh6o
49xL0JFEnytMYiBhLDlhZEoJa+fk0QQ7w22SkfnOckyweZDbhQcKWT2JXtuiiGMBzxLdUyLSVFoV
ReW0sLxhck9T3h5GywxsJ3lWO4v/S1nLt6z2yu1TwKz0WMO+YydFte6jYfCZZh76uP96fbuWECSe
mtDnH7UEsxjKiBi2tTiUY9xEfHyZYtmsh2zlBIto0FyTYvIWz7piQPfaqzapAXzYM6v9dV22IiFo
Sd4x3wDgIQ6O6QYdARMGTwKZTJhX4w1HWr1PFImY7SW7iBGi+ji24JcyTR10QbqvuvbRLjTJnXMz
3K5VEYI6Rk1dra8szAu2OwszlzS0HgZ/CoHtOgblU7uXTYx/VAogm0THXRt4ERhLFqKeMaetpTBA
QjajccOoEs5Ml5jax+35U4SwblMDEoS6q0EDrmW7ah72pmIdOiY7It6fkH+a9J9yhLVT9YTFDljk
gnK0ThRV9Slx7pAD9HnRv8RND0ZhcmCt+TIZsgvhtoqmrbqqhSFh8ZSsE5bjUgHoz7Yr913nnhOl
x/2TSd4KMjHCKdjMI6eGg80C7Xk4TVEY2X+DzFNSRZBJEUxCSROWEhXKFDQ9RykKqdPkp72Mc2SJ
MB+3C5OryI8QDFiLMdzNKs2lQJbOCuO5U9pHcyoPSTy9TlP/oluqRKv3QsEVeWK/QG1MAIUuMaFR
ZO0+qfmwy0HmGavaA5nZoW6MvTOifzSOv/IJ9FCRsc9su/EA7c89Mprov6aHREtPtcpeza757VQ1
mn7JHOo1921m7+mc7qljJ2hGajqvnoaXhPXHnio7tXIeo9L8AcwGjJcBLlrDEHnaRMD00P04Ajxt
a4OJ0wHxIXPPpRWhu5jc0H78G7NcO5wJwIXO/ahuTmD6OUV1dFAnArQi9ZwxY6fnydGum32E/isy
5UfmJq+6ynoPuEa/Cgzjoyz80mkVOHsZ+Fvq5CuJflY6HvJR9WoMwE5sxgKAmciUXI/LHw8AOCRO
TAfMMmgUFK8eRlSAeHTADo/Dk9ueJnBqa4ZntLLmlk2DXckRDpqujNPObQEebpW/4jEGGx3wqcrj
dWU2zXUlRDBXY8xUs+uhjFn3b2pTqLjkgDWzQYbfQpNXmum/rwvcOAv+WD5xJjOqYjtT7QV6nQ9f
Egft4agHtKVyiCa0QfYaLt8VIWgad/Dv/DUbohejwYS5kUhU3zwjLqqL8INpNqZ9WQGY365qn9Vx
CAwjiQjJFlpiZGumKu8S6NrzZ3P4FedHI3351Hq6qCQilwXgUCGuWTjptGGAmZjeEMyB5uX3TrA0
KkaedQCq2GdUMkHKhZbCBYZSyAAbXV4jlAKKR4kwa9DxQMfLaLTa4Lpam3a5EiOsXG8aaCNTsDnz
2B6mhj+qBnvOCfkyF/rJ1JRUIu8dsO5DHF0JFJYxy7uuHSMg6MdKfCqq4ZRwC0dFtHNaPcS0yplb
2a4oMJHUm3d1VO+yOvtS9kXYVO6bglcI7unP6GHek3z6bXS1l+TT974Cec6EBq6cHcFo4E28q4MY
7bFal94y0t+xCHSTCwzM9dXbtDtzQX9CKyFIYASvnhslc22CE7W0sm+4RWKyoDf3lZHJahwbnUHw
5oskEQewnA2Axse4nSg3fRDti1BP90u7mot2tTgLZI2ymz67EidYH0475iQaxKkYVUrq2jft9PH6
2r3nCz9awj+L994Cs3qulDVheV2DwmVxKMOP/WpvYuTa7zBNCAQYdbcgDoxfeeFxLrHCbau/iBaM
sMRWEoBs4TAn9Q8XfMWeAhriDvQNVQMiT5fsrusqsROyLPdKVfT7pgZmeHCHrXATz52bybHwH7op
LWHIJC2/ryQxPWqbbFnU+GzthyPKYF/5w9KqCawxsCNF/vgom7KW2cpyjq9ETrx2kiSBrdDY2ml2
i9n4VIbPvn07xzNsySMB1E2cY3O0qmnAVwKudr0O69p6UQblGGnxwYqKW/Aael3Soi2mQKeyLcns
bPueRVDDcCw0D4sAj2iGJox1sJb3OqZHei/bY24KuA06xPuydvjN9VyJE9YzQgm9tFKIY0qYDl+y
9ut1Y1zuMx/8bvX3F+dY7ZdF1VpzFz6j0UnOY9f/TNPMH4ps76Cq0pn8oe6Sb9dFSpdQuGPZYE3R
BxfHTNG3AVVQQKtNoM1F+u+mKn4OBX1bOE4AgvfQ5SxsytpHwpBJvH6r+59oK82FcN0XJMo0iq9o
RvTQ6Z36DIyDL8ZghMyyT4jlNw5nR5VXX0nF7snkYO7J7W4dykJAif2KM+1J6bsH052/F3MvMbNN
z7UsBCUACjofmk+dZCzqpBtBR0n6PUV90ZwVz9DavWQrts3rImf5fbX9lMW9Q7UBoZ1g8Hdo7mfb
/QI29hOAh/1cSUOVg3S+zl7cOAMHrfnGHf2IHFaYVZOsa0P2LUK0yupySDDTtJCuGCeVGa9LHvIz
z4jVugru5NCMdAlarwMlK+9AF/zWuFlQ2c2N2scSz5JtoeBZTdcUyFVAnUKLdlluewVAF2Pc3a5v
4UZhFZcBG5HIcTDKgBzYn1tYcVtFDn0xlal57rnzZpsp9VyVhxHKPCXrgYA9BWM7Ha2S/BrL8TAU
/W5QCSoK/OAo9DbRtZeqaQ9zW4Qk6U9FMe0T6u66rt8lFcbsGX11ivbWdudd21re4ESOB9zwJxTI
MW9UeCNFAxYZnJPJ0GsaWW9GPezGSo897Omd7eZn21UB50MMR7KfmzazUl44u+mI+Uc74mB+0+1T
YylHdDDISpAyGcvvKx8BAxFe0zEIt5OhuKdOcYdZ2et7uBmE7aW5w3Y082Nfog28nGRElsTV4vOc
ApE9ddh3ByMBetXhTYgnYeJKmgW3499FqNidyMc2Qc0HroDx+9rjRvTU2VPmDQr9qjRlWOdlWGjg
I0Gfx5GoQEvRrBujag+dhffqVP9dJ8bZKJW/GDW+oMFWkmLZPuNXnydcOs0aeD7cBAlLUlS+6fyV
25HulRO4fqxi75DpF9WSN5CR7pH6+cRgHVzKQs8wcrCYrRVc1wbbGhKZcN2mb/2GGSeljAE9aEui
77ZhXcQI5yAjU1qAKx7BKMHcnpId+jGXPBw3RaBagylBDDjByf60XQOVDYB+qLg+pMcUc+PJ8Pu6
6W5GuZUAIaCSxNFouvDecyU0FDMoh7NeaJKX1fJHPlxSVkKE/WjMii8TsbjvVS+97udsmW8C5J4U
jEO2XMKOGMMYzfoEQTjQXeVNAajOv1su4dJBYsvthwaxZJ5BFAd6z/w78Jsky7Ux0Icj4bJeYoMU
cq6aGWMYJ8ho+ewqRpiSdl9Y6m7uiB994cx4HA0FgJN2c1KVPiAW+jZGrvhOjVuPEh1ygP0E1zXf
vvWtPkpwaJa2LasyqN4GC0xDHpDU770FJFfHGKkmu2RKtvL9c1ZR26lipxoLiFMOzt4I58MU+QMw
vJCjcbyFNRhZB/PXv9RROI6AesZ7k2HhrVsW9sdm7zxMKh7mC1cdP/S9ZE0Xu7/iF+/AdisdcZmJ
UTiEjgMK2WQ/GqOHduUDFtmPiC6rJ22eUqsNFGJJXCUNQaMjNvAv7vdnw2/8OLDv2t5TH3ovOWYP
ulf7ju0F2c/r6yrx/3d7X+lZlhGS3O9uqdQPncNvBrdU/Squ7qsOyZ7rwhYXvLaoQrBxQC9l0gpq
0vovGlMvjXe5GwKX1iu1FwaHySyJv0pi6PtJvVIP3UzGnBe4xEQYUVF0d29HnW/ns+RI3RZDMBFl
Y7D/Q8dqQrMuKhfjnIt7dNWp2rOWSU40mYjFKVeakE4nQ081HDfoHx6nHHBy4BdSE1k1YFuOje4z
a8F9ETtiUysZ41qbcLdOZp9y6g8AsqWqjEJEJka8WjstoDx0bIziHgxAxnNAkkib9v5LYLwoIwQN
l40RwGNhcKM/YWqjDOgp2efAP1r4KWRwY1tglzgbLtKELepddeg0BmnpUdtluLvvG7/wLZDceRjh
9Rfqq53y67pLbfvvReayziuz0HtrAUiFTAc42EN/0zIQTgF8pv1+XY5sv4TLyKyVukIZ9otpB+Jm
oQXoyTiSGZ90w4QIMelarNgxrK8KWYjxd2xY9AIk4/37hj39O52EK0k1uQuhOnTqrTCdf471IZNW
M2T7I9xKphheW8aQYXpjCBB7b+DnsvOVH5an74hfBKkBQEkffm2/XNdu+0z5xzJEyPTGnKN+KrGU
QxOHyoxOn1zzB0JuDTrdlCbzqSUjudl++Fw8QCQkZ2NemmkDbacd8Bx24Ds6g1n263DjvCyeZ8AP
VDza0a/lxa/X1ZUYqEhU3isDpqFqqAtCXy/POahEj4qMDX3x4I8H2GVNhXhSVlne5xTehrozGs6K
Ux+3u+t6bF88LiKEIFLxxOCOBT3wvvfK/s7lYcHuFfWQqzICS9mSLb+vYoeCHpIcI6xYsvpArHqH
N6GvVrLck0yKEDlcd0zBdAOFaPxcqrk3D5XHZUUO2cYIcYNqaQNAUAgpaOkD3W1PJvVTB/BlY4Ro
wdEiATBq2HZM4xt3KWBHFkFBSlaQ3L4kXeQIEaNWXaXResixXIyFdt9L/WQ4j4r1WCjBrIbW+OW6
wW0XsC9OKxawiQksg0qFwNLV/CwajyD+A8kwnZ7NSQtrFxWUifAdLRLw5pEnsFuFEatfFCozfYml
iKVYPWVjA9Ad3KI6x89qFg6F4ZdKHl5XeDMkowMIxJSAH/gwjpNVQ0RLFWZvgxoctcvarXd0dj3W
9ZLb5/ZxdhElvhYVnZsU7N//4dhdHmbv4BeTr+/6ffwoe5htRvyVNOEZiGyE7uQtbqFaewA1TlOp
waAeSXmus1+pFIpxiXUfYuFKmnCDi5Q0Z/kSPfoA77DcKw7pDmPvdvgOfa0GSiAr2EiXUwi/dRmj
bDRCwQUdBdmKQUUZE48z4GryzKeOJwPPkq2oEIxZpmp8WlIwCb2dk8Iz2BiMTe/XAOxsS/CCyVpL
t51xtapCTE7RW6+WNXxguS8s3Q8cg3b7xIfcc3cPfMN/azRCeEa/9szbFgIN7ZszOV6sf2vtRxLd
UfdxALbydd/bQkBDge8f53svVq/OnLTTBq4v9/7/6Nf5jAXKnRPUsV8cqZ+GeOQCC1xW15dtpBC8
wTpIo2qGsXLzho73C7Rbm3217G/ddOP+78MLyBGtdBQiuKUlfVcvrw49ukPdbxcnj7yaA8lKLv51
xf/E6ZbIKJrGXVQyn917siOHwseMMdk3xyJIABIskycJm2LzpNtwAvBr7Nywi/YgOAkGJGEKvzx0
2g4sBj5Y20Oqh9JMzLtJXFNUDDSxo0x5BsHkeWkIGu5j9I4dl8YF0+fEW0buia9641eFyHSWrbEQ
cGylayKgwy8xzvxryXSRu/FtocxRD5GvHa/v6BJMrum5/L5yDaePVKbleAnE1S1PX63+M22pF7MU
W+SRpMhZB3WCbH7N3W+VhfY7KrtTyhxcF+IJ0EsVtWsgBWD3AIJIQqW7sR7Yzqm89NDuc39Kwbfm
zd/+3eIJF8B+RsN5ubyD0buZYlzczqWhazk+r+2PEEPQSYIpYndx6+5JiWuPzfcZ0Dr7JA4oiJh5
P2FgGe1Sf7WDxDI2L0arnRMCSoV2uD62ILnqHnii+918ozSyaqfMz8TWpyEbxy5zIKX4zcL5XD2m
ATU8fpfvDBTIg+JIfPdvZw7SypcxKUkUfOebXZl+5Qyx2U4QbSq3BboB4vG+kGHxLYt0ZfvENigF
2fgxXrZPPSWHBgQ82XFB6pBd32WqCCEDzLRdPWWwf4XfGergpaaK56isDiE5z8RGp46VtTG3iBVm
ykPNPDfok+5NJOFjEgyztNtJEgeJcCvhU2726oAQjAag4cz2cRC9aE/qMwviQ3Y/SGcEZOoJQSS3
iwJ5BOwV79Ck6GCmYuqONE33OQb0M6o/ZFq+z53aM7M8nKnlFaoZGmaxn5l7qkznWPXpw5Q5oR6P
pv+ZSGNgNNEC1s2H4XUtmUHly1A9Nbl7w3kdMsofr4vYtqGLCCHSYLRkVNMIIpTWCNt6vGkz1y9I
IXnRbh84qMOiy9YhtiHsqq2lczezHjk9J/KRSDyiDLH7jCYXEcJGtk2M1vcUlfCOt+iaL57scg4V
o5Ro8m6AH537IkcI/00DliGGxpYg5dGNUzuvlVUHk2PcotUNNTiMxI988OYaPY+MPlNSv+mj+0VV
plc6ZQfMaZwHKxs8TUl2har5sZP7NVH9aRjDTs+ey5b33pRVFubyjNBojHuDxKHWJr7eT991N7lL
s+T3UMfnCDO3sT3fydFQtuPXRUXBKMCy3Q0dBhyDMuFhm2e3rToe2waolEUJhAjmx2Z9zvgsATHY
rHjqeCWDScMGqej7i2UVmwFYVjj60saWmm3IbLvwtHx8ytUBBWn7zsHgieYYnpPToIumgOT5jRIb
j9QA6GJMA6NIgdxODtfNatlOcbvX3yRclayiVYF9U+Muaip+Ws8B4zHGnptT2c9ek8o6JhYrvSZO
cJQKXL2prjcIR03lFyOIBwoviVGQk44xbrnkWjHBX3jfFm3vQtLYsONI9aNmTr+ur91WcEFbAjq8
THDpAmQAyq72E6Osca42sCMMnxwLlqLhxLhrzM/MDa3FCLf2ftS7TF00UfXubOVdYGVmkBe9b+l/
NbYMBWLLOdbShFNXm7O4Higipjuad7aVn1qlvssG6zTkxQlz0XcUrY41Dobra7m9XZe1FOywZGgh
HRGkA9XMz4S5vgVirn8nQrA9osdWohkQ0SFQtanlgZlU4k0yixCNziV8LF2IMDn/Pbr1AeX9cOj4
l+uabPYdrTdJCNKJC0LQpoFJpPTVnJ3vdT8dtDa6H6bmUCfF13kCX0o77bVulk0iy1QUgmc39QbP
4yV4pt195+Tn3rTOSlRLVnIzfQOsZ9RNwW0DZLPFTlfOpdqlNVQROgZbkCPysPOzyVOoNwEx7O0d
xvexlj0ONl9cK5lioaeYY6PhGXLffTABrC0sQueo32d/u/7ka77pl5lH73XJvPr2gv6jqFjpKXRA
P6oRDtyaIPJq6b3Bq/ueGBLrlyonhBHNSoDivbRg3qLJEdMLbL/QTWa36X361W7fu00yZ3fdUGW6
CcFEoe5Qg+kbt13lhUcxLpw3WF7JNXLzubXeNiF2ALs6T6OlYGXcLoiCsZ+d6Hf+jcye+bS0tVC/
PHFMyvtDKRG9+PPH4+yyd4v+ayNV54hOi36afnbJa1OV6FD65SQv15dxM1271lCIKznGRufUgZwu
HEM9TIE9iWxNcTQATmY/yIAhZLsmRJd4aADlv7geBgBDhyH54KIZyjWD61ot2/Jh8XALAlaDS2xd
7CiZZ1ZQfUnu9eUbx9PYlFj8Eomu/X0hgsxgIazBnQCzyL4mlHrRTi+/xXpYJGe9zj9j6RdlxBxi
orGI2KBSCixlOJG2gEUkN0qeScRs3yFXcoQ7B+gB1QFgE0sfxn/QQZvGi+8Vf0CAAnP8Pj6AX/Hw
CXzzBQrln716B2ZbGXpcpBHy6RCb9eA3TdgOs9776+awHfFXMoRgodZWjLcxZMzPfaD+NndZGAUY
kes5CvzVDiRbn8rErtUSIodpJw5HhRvnNQa6gDcZZKjQ/ay/Og+Zz4Lyjvq0991vuexZvulhK1WF
uNFmRd53SzNVaYU5udfHHa1O15dzW4RhE4x+4qkjggvFwL4nyYBzmhhPla6GA/1KpWax2aijaxcp
QmACoLpuU4qHb/8OVpsDyDV5zXwLoPSmD0K2nSw7+V8c4CJRCE6RXnJq9tBr2Ln3ABy/y24WJlww
Qp3GYPpRhsNrsvukoVykCrcelRO7tRIc0hqzfFR3T1k+HGxiv3W6fVatqffyXnmLk3af0mk3F9P3
xByPs4GBAjXJzjyJH0YQfF/f4vcM8McId/kqIcJhnN1JyNKSv/DlLgdfGsQ7Fb0+Ot9PN+aTHY47
fTf/AC0JRaYxPVt3qmf6WcB+yiqKy7Jf+RQRbMDqzGnsEhjCGLcLGYlH9TMhp4KERSR7R7/jY14T
JgRB4NMYM0DtEdm5dojV+D6dJ0yvTHdT1wROOT4i5/U3bacgz4pdMgJtVin2DMmtGpi4NZne3Nl8
yHQw8jL75OplqFrKQ2REr51Z3I7a4Ctjxrw0tx5nB+kiC6sIysO5nNCr3Hpai3YSbX7I+JHbpZ/m
pQfKMKw5uDkytMZNfZCnyNGXjykADsZ88ogxeAxY8mnr+ACC35XGdNdwFM4iJIM5iO5TirkN1GGm
0kuUaW9Uia/CwFLOvgxzfdTL3w46xObplVi4/1bO7UDzsNPwl8e/66Vdrci/6mkVjP0CiTV7vNDD
DFR2g/6d0fhQQrZmFYeqt49cZWHcd8DULXZNm9zpjfK1oe2BA8I3A4FJSbVgtg0vUfUdo91bm0We
Pp81tT66zPaUdgydSjnYlX0sYqBFaIeiiO760X12SwxR6q3j5Y3zNbOrADM1p5mrd02NTtFK+8J5
91yW8a5yE998aGIAg4eWQ+4ZBe7LVIZmqSdoaGkBT27fomcjjEA7QTvnAB7N3LObpQhvn3tHOTS4
lAxmGXAbDDglO2tOwkLXppmncvXGHBmmYnPq9/GwUB8/ZLF7zsF+PFvsx1T3o+TkWoLcB3PUHQNt
x6Du+oA4VY+DEjN0rQcu/aGOZzd/RILVT8jrdXdfvPmDGJRD0TNCFi4Y4dBQNTbYhDISgL9d0c6j
BppGewiY+T2yji0LtNoNr0uUnCGu8GRIyq6iFkd8SQiMpil9SuYdOKMkt+htMY6GTh1DIx8g6rKh
KrJkSW3CEEJtVoNUfYmo7H6xGaF0DeO4xkKpJ1Zdq5TppRr16KIbqE+KxrcxotPGfk8qr5CiFGzb
xEWasHSa2vZsyrFZTfOFjSBy63yteUhQ2bq+Rdsn8Eot4dYEMMhZ6RIImgGY8rg8lPOdGfnqfTLg
2gSIuqBRvc9UmXRwvIFxBGR4H6DcQGnpEqaPIGwEwFH/OpcPZpJ4Es2WKH7N3oW7BYibeJGm0IwD
It4Ip0N0qI6tlwU0kOmz+RRZuZZwqUCnWOKaEzw4T5ubKI4PI+s/88zHmBZMT0OIEME42ixNS6cC
ik02vUYY2SmsX0qSSdZsW4+LEOE+i/RwnrkE+9Jo39zqkDa/ru/JpqeCg0tfwFF04Ipgy1bPgLHr
0gYQ0oDiwYuwUO3TYNY4FztJfX3TVS9ixPppmplWPmpYq9g1XmIz/0H0NGQj+Cnt6WWY6uC6Vtup
EcMEjjLiAhjqhe1PSlZX8Qh5EVE9q61PvM7fFIAJTUUfFEN0GDk5VW0fmu7CZtHcEScC94gJaiQ1
NNFed/17tlf58jnCZXNSGI1ynZNg7OgbG/fmmOxYYv99Xcr2Il+kCHtJlbzSigFSHHJy+Ox1hPv1
+GvQWdDljcQw/8sSu8B/1FXT1UVEAkw7D1Vd1QQ1b884xRjLGXBvj4I6zO/Gnebr8Ovm63UNN9fR
1E3Eehs4DEQIjVnSlaabwKvhll6EprY0+tLMMgq4zWN5JUXwOXeISetYgHCOh/h+ZvWtNlnoV2IH
wEvfpk514hgoxoTz7rpym9tnmkB40BZeVZE+yGVzX9k1AJqzog0ivQ4AgHx0GDCnKajo8D+SwZzt
5/lKoHCiAVYT8CoZBDahs0cH5g4olOUB3azfMKOHiFzYEpvZ1hDzrSjf2gYRiVBsJVcxmYOFTUxs
3Vh+b2h5C6SrHnCUZvvt+nJu28o/wsRBYxDTmUpZt6j5a91uBDJHpOPf8adyXuZFjPByIQZKyGkG
MVPyM7K5l1WZ5DK1mNuHU3MlQdimhKGjrnWwaibvUbcxPQzkS0xhU8RCJ2Bh9BjEbctark4BhKay
G5UBfqUMITDPn2JGnj+xHSsRwtlfqzbyFwUOGqvfqf0YGMCVm2ToGpt3tJWQxQDXeiis1KcEEdAF
CEBOfgAedM/LBu8XWUeQTJIQ0elc1CaagkhgJLddmnnApTxGuXvSE03iNDJJQlSf3CpP6wFHmdbc
52PnxcZ3t/s1zzJUrE1/uayd2I+ddhX6MRdQPtpEmZfoo18UTVAp2qfqTStBgsd0ZNBbXYOxTTay
Su7kU/CFa7kdXjc4iU2/Z+BXtqBHfRoB5Jyg9P6gT3hdgkb0uoRljz84JmCA0O4C7Eckbf60NtPq
gB1mw/XrfNqVpOu8slXONQfesopISmIHV4pc4kfbUXslddF7pRdfsuwTSAfe54h0JyAHFJm8Atdp
gAG1e6D5/e8kfUgVryQK0QEUyYrGDOjZN29teo/+y+vrKFVJiA22odQVa3Csz5pXH4uQTt6AaoiJ
zAyuEcDhkeIbbRv7ZeuEQDEgZ6JwY1nEhvsDHTx7cFIvM/EPiW6qxEiEQMEb00LyA7qV6i+DPwzN
8wRaQKUE1uYTL09R8VvjskbTTdO3F0RSFbC4eB3/aSJKPk9tC2INoEnWx1xXboy53F3XSyZCOJRS
lnckZ0vqQl24/saw75r9dREfAx/w51eYyIJVkLZ2dRIDrBhXQZSMwZjs5QDn8yoz2SejKyMg/6jR
n+IEk1DdyGqyEbjFhdU/0XykXq/aEueVqSQYA8t4ytCJgR7pYvaTmd24s3tQzR92l0tO9I8G/qc2
wqlhRXSIqgnaaBNIY5CHeRqUw/X9ub5gjrpY/ioQ9VasR8BnRZ6U5gc9S/ZmrUi8Z1nzPyPsWosP
jJo5bXk2zxBhYhTBDYGNXZY3NWCEiqfruugfY/mfkgR7VrTSra0Sxha7+gNKOX6K2r0Wt+EQg2Oo
YV6P0NA7k98i19S6ya7p6BEj4KGVNXiFHCqDHq2KHSs2eFWXvmBOca9bTpgm86ExbmhaPnA1ScNx
Scg20wk481+vqyBbK+E0KhIyUB5jrdpxvp/G0au5/r3T2zCGrQHyRVKNku3+8vtq93OQgxK2LFjD
rL0DXJGcDP4nNEIEIKD1xd6LM285AeqvkztAkyJn8Kp6ZjcELb0t1Nm38bS9LmzTNVfCBAMwNeA6
dMNizekpxwXIKTHSVDv+WMsm3zZdcyVJ2CijTqNeq0FDh2gTtJp97MbuPnJkvvPxFQuLBg0JGE4x
ef8hs8P0VMd0CFnIf0DWqbkPZZnvG+Mbm8AYy8qbWU8ftUqGWrXRyASxKJ4gj7gQyItpgQQv85mP
gABjmtN4k2l6xche4moKuhTpAW3+3ib0bGiKDzzz3fU9fM/4fogXK+HCkdECQ3kwbbCJjfN0zKv2
Ne2Q5snGfZ3anhXxgPb9SzZZT5pNz0rc7nnU7bOM33Ucb0My7dqqDUC+eN/k034qUhR5GvWnkcvw
wzZNYPWdwlljDIqCD8V3UuMR7UJe3DxY1PxM8FwJEQ4bkqEQZNYQkqHkHTcjg5jZR5XKB8iVn9Hh
/vrqy5QSjhzNVEfaK9j5eI59FzPAMSbNuS3pAdmWYhg20LhRNRFTQMC35WbUgzcjY/H3nJY7N2Zo
d2dv15XZDG+oXvy/GCG8jRHp3HohjWG4jDYu9ZTmMyf0SsKi6CqAGhzsGGoFCTar95pNQnCoHucc
FbjrmmwvmO2CjgjE5R/SSrYZz13KmB5MMxAGOuN+tOJ9apQSYDdjCZAffe8iRwygZq+7KR9wt7HU
I9Nbfyxn37LTV9Zrx3gYf0axdXIa91HLmr2bTseCjnctqC4mFPcslP9oDm5ujKZ3eXuqkf6iqJdO
CorcTnPbze1tEau/64bBennQlfMrbdG+Tgrc05ruyCMtULTi7CpAxtC6Y2cMrzHFH4lQdAVAGFYB
8+/WTVKmR4XKeEI2bw8W7trLvIAJ6r4/93LolLmzbLA9W73t52CZUzP1h9OyMC3GO96qoaL97/kU
xNmVSOEUibnuWEUHbjdQq/62FGBzJzixTLSbXzefTeoupOv+sR9BEK/0tusLuHVt6Hu1jkI3058A
qRX2AwAmm+hmKrWbShtuZ0QVShLJubx5rVmJFxwxtwozH3WIp7Pt247rkcw85rYWgnnhezIa++vq
yrxF8MoFD9FsE1gx4Zrf2+7eHLo7Q5H1ZMvECAeV2mSpXaAPPEidn+ARCTA244OYUHIeLn/lg0uC
G8UEKhuYcsR8a4NUH/oHIGVWKt9Co21uHOOM7hL95/VVkwgSc616THClURdqTM3x9EgFMsH06Db5
3Ty2/3PVDXZ/0ckW3rZlY8Zau6wc5WoAnlSvVodDnMhqAJtmB/4gx7Ztw0Hfz58erQMUNgOWHQ6z
Yd9Z51RRPLULSwUEkIqsLrp51hBH1zFn5IAZWbC51CjySSlwU8sscsiGJjAx4HB9gzbtbSVCtLe5
Hx1c2UD80+SHMddueK7u7TqTlPk2ikLYHQMnM+gZkXsQ6VybxJrjEUQSQVzrz9Fsh5mBs7MqbT+z
8h34e5Avdb9nU77L9fLAiuyB9tFdN1e7qs7/Bsr1Z24Ll+8Rk5oO7cuGc3zPAJpB/kaqPeaRri/t
ZuxHRzsgwQx0f9mCpRQVaXvbBJPpTP42ne+NyX1S/hpMxy/qb4Dmk8TjzWv9Spxwq3PMDgA4KY4a
XKl3hkaPuWKe9K4+d3hVxu74GhP+osbSfrnFrz7EkpVc4XaXmSOdcgtyuxDtS2hYxnDVr+KohRj3
7iQ6blrrRZYjZBbiIRlaw1hkRUqY9eh94MCiBS/M9Z3b9LuVGCGU9JbRW7yHGIYen7HmQVXLhh42
A+NKhP5nGJlBrJIpHYxDmQB938Wn1EGLm+GrMo68bV1MA1FewykozivyMZ2dGtC6gRPpu9ywQws0
FteXa9u5zYsMIYi4uTGoBk0XE9B2sc9uy1/mIdsPvqEF8VN6SE/pLe5916VuBuKVUMG9ysF1Ut7E
OCn/j7Qra24bV7q/iFXcSbxykSjJdrw7yQsrTibcd3D99d+B752IhjnCN75VU/MQV6nZQKPR6OUc
qj6kveoWoYrQEV1/KP/qky04zdsbdtaRO15JU5lLgsyWZ3V4llWNA97p3QB+1LYWKLZt5GdJ3IFq
FDU3jBQ7FgNqR4rsGyAbuZNlCHZNoNCHCZho1lsTHPSgmbAfiNIczRKjBo30mpSiUcBt1wSKTQLW
cKSfuUix6Nupya0cKaHYOGpdibbRiHpNMrmZPj3kIRgutOG6oKJGnG0Vz3K5ELGra3ToVDhkpb3s
9aE+LdXyS+nANmEn/mVr3Ny0VdTNuQyp6wcwytcI9KPoalmQhI66Dm9E/VOvNtOwwCKrseIyZx1G
X4HNogINtxzKBzPX76xe85HuF9yPm1t2FsNbRyPRyl4avCKkug9Ingb1oJ3SVL8aMXeWgKd3ycPc
6apBEDBuoOGx5wtwwVBvBnUNj3WjVjGdiIQ9G0J63S7ltYWJcbS2LI4kyTdKDa5SlfFEkeGQpQoA
eAxQcIHBzBp3aWZ+l/M+KKLqgWTI14SVYJe3PZ2FjigNARlG1pgZrN7mJSkykiXY5rpqduhcQoKh
2aGBE3XRtnftqdaAdF8G8dju1Q6DGiAyLsw+GPUnpbdOtJkEvmLTwlffw/6++h6C0X5QKuKmMvMh
dgytvpGn5A4lzuMyZKJwdNPG0QmgEMzA4tnHHWN1Ycw0Glxglqon8OD6zWLfl9HwmQTySgx3aqN4
tEvLiGDh0XhEQHmb5O3j5dO6uWy2asPMZNsAi9X7ZTPbrOurDpmBPjZuqVTfhal+3anUX4T9AJuL
dhbFd8snnZlVPSGKN86lo6hPUv+jjYPL6mweVvSyIellgG+XbxdOm0iS4xZnpsqyZyu6Nc3Rjfv5
YKb5b9ksn2qrQOM7VUUdqZsR7kouZ33THEtZjXSilxndTVaayLzQQwLwRfj7QKPRvUQ+dTmuRHK3
foOe7hC9STiAKKLb/eSC+PJqIbF3eUW3d+28otxtH1adalchLsd2mF05ru6ypQiasDj8b2I4O2zi
mOoLgZipxLBaJ+2XOL9eilHw+mIn5kOIfl40vslyaEcra00sWt4eIuk+qQVqbB4nFBMI0TDih/+/
P05VORSKxu7Z0SrcSaUOYGmcvj/11t3l9doYCcLtsJLE+QZL6isjlyFJvjOIE/+K3dyT/Nq3H6dj
9EiO6G/cSYfk5bLYTWtYSWV/X3lZK5XrGfRNsAbltpLum/mktw+XRWy0OrzXjDtLWtjJRREjRsrz
aldMzV7JZt9Qk4cpVZEpjPao5t+0TXhjjOkhBKWBUtmB2hDBxM3beN8HW1npyh2wcVxKbDB0ja+s
L/YTQI289gu6l4vGocHgMsiywuuuFH8GEq/qJB7yuIJXnrLpzwhYgAxN1ggeLu/XG/0XUytbOBYW
wMum0MmRTnQc4yX2fk4A9Zv2mp/8Mlw5MC1HNN20bctn2dzDjNhFjdIbom+KrnqzPCXaaTFK8Hx/
vbzh2zZ1lsOdmUEyjSpj4feYWL/lxfbSYhnRXSUamd48+6u15E5M34FMwdahT2TP+7QfTg2GpS6r
sjGYQGQUEGQ0PCErBmaP9/vVpYVEFdipx6gU6CMjdwbclYfCEsOgnk/qq4gCcLOauBLJu7RFAXaF
rUFkecWm4ZZAP8w7Bk0lIpDbssW1IM4WyxY9aZLNEkWAzyx3QzDupD1m//aX13DLHNZiOLMLF6lI
UmbyXWvutWp2W0M6TYrIujfbGVQZ1D4IGjGywve/E8PSBiumSEqp5WPZ9AD4wPS3VNBry2wPZbdL
axQ8q+UQZb3bq0bkjlK6iy3NK+rGckZdfp5o/9sMmyclWn7mpLyeJ4DdyoV516rm62R2PsEjXJ3n
g0z7o5XoTmxEgpoSc0K8k1prwV3PSzT2SVyhdGUu9Utj50elbd1Jq51F0VDSFXETbW/OedF4+y7s
rESBCWfI6v3cDK/LXnMkDBRetoHNOwAIWQT5VtXQgbT7/hwttqnZI+a+4Xt7X9uVu9jTSxc+T9qr
QUeFvm7LN6zlcXcOWXIjxfMEy4hJwb5DHGc1grTJ2zT8x60668TdJxjdbO2cbdU4oQsoa/HYzwhx
OmRPYs38mtnG9wINknI2EmfRQCAaNQGIyr4bSuvlAHkva8Nb7P5A88YvQK80pOZjbtu/Li/9ViS7
XgnOoMJIMipZQfGgzgswSnmdBsaxozRhDrHTnFmEQ7ptUOdF4QxKBgTOOE84haSWvmQaMqZA2wnV
MfiftOKrLySn1aLasCdD8/vKN6snMv+Ku1e9uzPHTHALbOqEYhIKgoC9Ak3ge+OVDECwo4dN9ULQ
Tk7IMy80YyVBgZhNm12JYX9fxWL2OAyo+0FMnqKLNsqu6FwdLi/bpstXQExisGSVys9bSCnRQ9Jg
dxpE4yCyeqpR6qcGDcDy4QHXy22n+XHJS8FubS/gWSx3BfSG1VjgJEJCLj1W6r4eMY+ciZrGN/BF
cFevlOO2qQqzkmoUyiloA40W8FqWuNEWIAQiNyaTymuQ3VBAlzI3wC0Mo3hn2wDvurzCm8dt9RHc
JhqjklcRs/9RrZy4BA+YdmIF+rZ4MOerVFSJ2bwuVuJ4v9pWUhhLzH+X+anv6d5Y+iArzMgB9fhz
kmimQL8NnJr3q8x51mkOl9DU4VGpmV7Pjfy7sAvwcmiZD6LRQ6bVV7ZSHzBZ/RUzItdoML0hShco
RpqCg32O3UHP7ueqS9wojwRmJloMziGbPfxxP+EA1dVhLn/3eeYYfeiQsnOyehEI2z6tZ5tmhrA6
rfMYFVMlQZhVFi68HsbvF8GtKTo2nC+tqjSjhorNtbTf3Zi6svHcqD8u2+u2R2Ahk6KbxODr5SGI
ElKSoWOKACxAppU/z4UbEjYYBYQl0wzqAsiJSedfFrv1FlExK/1fsbz/loyxyImOW8nq1APtdfRm
yU6J/OIQidBmtlfxLIoLczMtRzMMhYZqdqiXV7A1jObdZW02H+9rdTgHVyiGES4NZKQHNP05/bV5
MIFjIbnRXv2p79KjeRN9UQS5j802lbVUzuHpeW4khYxFzA9RMD/FXuYux/kKqMrXotli0SJybs0s
+lzPEoia0qcZU9ILepCIKXLhIqtgX7E6U12s2+AbgxS9+xGWvppPrqU/ZprgFtyORhEUofMAgFTA
bXovp2misRvQKwzIEdm1f9d4+9QtMMvxHvelb5Enms1VN50FUv6qJiPDrPHtDnIGIguJ7VT9szww
1LJwPzzmeEoSF4Bi8g6PFl+6llwQvO00H8DpIEtIr4QGwwziQ8S6+gzOd6MsOxsKW9/RrZ7B0uAq
TurZv0DC4vaPctAJMi7bN/JKHrfObQno1WSEA9P31U3hV3vVcHW4GehY7smvSvQG3LwAVvI4n1yg
Ra4vLfbKCH+081Wndw6ASxJlX0ciE9r0mytR7O8rU7XAzxfFBPd8f6wPmHR5YCD4iQ/Q/Wdf1Vz0
piGBNDqkdjwR1p5oWT90eGCwXRsrbCNAng+5p7yoJZgPF1fx2z3Au0Sr+g/H5Y/1vvmhla5d2+oN
7SEvvVp2SbAENKAOI6ySvcwTDyoJ9eO8aa0aPUCUYTbseE5e6S0BI4uykBwr943ASDc923kj35Rf
KVfXqQmqRSiXg2zXlu6IdFuLApPN4hrwBv4+/29pppWQaoyGrjEhpMPjt/CNXY4HMHUqjJHvil3k
odIXCLeNXWwXTvvbR62EYsMWJdSxjJIdoT1tSH0UvwJtknI0Fcoo59YPQxted+jNSMfYD/VYdC0K
3N7btbn6ghjJ2NHu2CsNyGTAqXeAs/6NuMaewceX4OkshEqzPplLSnMuZ1gmWkcssNBAmMISDeEh
OUh7PRBlzzYb79d7yjkbxTRCGTMn7BRqOytYXhqn9ZRdf9/t7YOyn34rfgo0L8aDkT8hMBfd/gIP
9JZqXi0ukKGSJWddoou1x+CNf50cQ29wba/z5Aca/Ex/KK7PRgktke8TXCM8TKBZqQC1f3OzSOaE
RyUA6PLLhAS67OmYxJR2guhKoCkPetOnNabuOmjKEMIQZP2HeSP2bG+6W9zFH78kXrRLndiPvoia
wESyOV+U2HYVaawVuKAg7k0ezI44jXbS1d+p9lDSq3kUpbUFDknlorpuVtuwiyBRmR6aHPDakyf1
j5eXdFsGWrf/wyLBj/GSUUqqBQTu3hKSowIHUAEooF1EZ+QfPPlZDhc2dlExownybeeUHbyeFx7C
QAeuXu5HO12QkBMpxf6+OhBSmGejwg6koT2V9eSM8b7F0/Tyym2GqIjiCHCDEM3xc6ZjqkRmU6F7
ZNB/xdluihUvyb/rdPIvy9kMZTRAEynoGUEtn9nlShmZlkuULpAz2rUL9CpHKwArpl2V5k0inLff
XDkNCLAmsQlBneO9sHnRQ3lOKmQRlvoYy7+i0t6rwAi8rNKmFGBjySqIUWyF79dLqqEO7RRSbPT1
LLF5mieQExlE4Bi3xWA03UZgb6LV5r0yYEvQ+iLBtUeBsQzE7/5Vnj7RYMbGWP4WwZl1u8x6lGUQ
UWizlyVHqhg7vTkaokiP/c6Hy2wlh6m6MoLQrjSq2ggy6/JrR/2qfbi8I9vJnJUA7kGgaaAWm94i
rY58CcNvNd7IkYqwOemA5mmnviQlwCnRb02Kt2wpH6lWOwMGH4zsL9uyg6kYPBkcooLPEm0hZ48U
NKltPyHHVOilY9LRjdrqVzUtSIEQ4MXp+QPaxo8AQropI8BCAoBwiBIQnWQv+jydQBIiSMQI14m7
6021TZtQYlk9ANY2vuwyypgcvK3XwBzcDT9kXLPp3oodUfFs0w2sNohzA2TSFUViK2Ga/aEx1BfA
EvyVZYZT4+wkZRtcXnnBwvM3e1Kh47tk+WHJelJUfzaRGN5fFrF5oZ414i9zzDa3aWdBxLBrD/2e
tTg0h/woWjjB0eGxfq1UitJ2ZJoQJJvBNmXMwjegSAbnaZCcM4u8hgx93x50wzF2HRjQMhcDXdZe
8eNj8yqiWdy8fkDSYOkECTubZ2swzRYkkuh3At4VJFm22+T3YGFz4qkTeOtt5c6SuMBHophsw3wz
LE/BqNqdJYpfNy0bhVpFtjE7ofLdnpFt9Y0144LTSIOeLnmJHFOd7/SpfJwkyW/p7F82vM2lOwvk
+z6LyaxCY4TApKjc1DQdPTvFKEkr8+NlQdtRz0oSl3GMlaKoFXZ395qN+bTQ/toRMyhRa3d6OFjS
5beFOrhAEz+lRZK4Su4jT3D5Iza3b/UN3PbJdWQOeHOi0tPkbqxUQEYTrOe2BIRBpo3eZ7Tgv7+c
eqLIWcR8BUGlCmEQTRqBhE1vZJwlcF5XB0CBrbMHLJGlHbF+K5QcGtoKVuqth+PDLbsSw/nYXKVG
XZfwsfq4EDcvyu/JUL8YFRB2wVzTZMapl5Vnk3Y3rUTvrFA5zln61BbRS1wZr8RA+r+c79qJ7uUB
eM6GcpiM/kdWKA+LpD8PA6ippmk3D/PBCsfWSUh8Vyr9Xml1QSpjs8MYHbw6mjI1lWBa+P2WLGVT
WRJp0TtsuQzeTEaC8aYx4ZJgZMc8yHbxX8MPzW0exFmb7fN8ls2FEoMeD4YCPk8vays3qrNgmAY/
zDA2k+eu3X9mJhqzpwxTCUU/wDi+VzVGDtcmxaywwbHAaFMXCfiHXtcExrGp1UoMr5WapmHRLIpX
qr87/UGTUo+UfqU+TfZflw/slrEzHFId3FuAEeALMWNSzGpCCgXwPMahaOovRhvfDmH87bKYLS+4
EsMXXmbdmDN9gRhZPc5AVNbq54V+62RBhPwWZfOHSiMq5tBsRUX3LucdxhjcPnlSwS0AU73+1v2V
7CnI3lWg+6PFMfhMFm8tjnMVaUyrVBpLqIX67qCDWTlXnZQ0gktxc5PQJIiRN1PWANPx3urSDO8/
Be8vFD8Tp9dehvRloKLx4y0hOtjkVII+fGLzTz+aD0Wm5pLstR3afvrRDe37yfjMtAWelaaJ2W0F
1zy3QSnIz5IxzBRPmdU95nH8pK52aSyaZd5UBsOreMWyQXH+0dfPHey9zRWkG3WAkD/m47yHdxDs
y9Yx1SEBDz6VIDTi9qUlYz/GFoYm4q59LRcD7XmGfCUr4e1YxbPTTIaIC3ZTIhaOES+oGvCy31tC
oasjXUA96OXVY2Z9zfUfeXKw6H3bPf37A4uA748gzgON5hKVEROkExmdx3chSvptVTiSaGpqc6dW
gjiDaICNWYySpHhE+W3np0FBzqH7flmZrZgBMPIKAxjHovGmrY+WFaY1ZCQh3dEqPqqRiGJQIIIv
jixGoi6kjPF2bOUDMWdPnhvBc3Bz7wkzZxldoR8oHyNDzQBTwBpczfkEhEcgfwA5kGDEEci6YyQy
Nea7eFeqE6yWgv+MD7yMQENu4i6CBURm5A1t0Tl1V4xus8i/WilDp4cyHZow8S5v1ZY5QD8GWYoH
Pqz8vYF3s/3fWRVDTZ26bY5D1btKPewvi9m6j9Zi2HauUhxWHGVVYcIisvr3vHztJOp20nFRRVOp
W89ONpSqmAgZAa7EnddOClUMt5uKV5NXMhHUle8n4LWU/ataPZaoZKv4x8uqbVki0IDwSrOICuAr
Lq7s6x7WnVkw9m4+prrs9cT4hCWuRPAjOJLUy/pgQUQ+xVct0TxJN25mfRyB6JMcyxhYAZd12rSK
s06Ee9q0o4FwCMvl4ae/ZNYUDCpIxsf092UxgqUj3OslbyujKQboZUS3evUoyyKMcZEenHW/uVsr
goAF/BPhCC5QNAnlwm6wTeteLRdn3SibtnpRQQyegy5ShgDHrJx5fsm1zru8YiKFOPtO5TxHm7qB
AMgAV1icOHWeuXr9mahhbXD8baTEw5To2P8lG3ZWgqZqzMWg8Olf1ka0/9xdZC0L+jM6iAGRq4vp
EjC8q40Qp5JZEe9YARKGKNUykYcwOClVE5ljm9jYnXb8qcbybqnRSWNqiWPF8VOkp8FEaj8eyWGu
Zn+hdA+WovvLmm76JQ2oTggmCfnAh1EkeddKEXpJkwnv9Nx81IbBLS35htS5a46DV9v2bSepAt+0
aS7w7SZy/sjE83MNYQMSSYmBRJDOCOquBzSn6deDCJB28xlgnOXwwwyR3tE2kSGHJU4lB6X81wJ9
LoOb3pdHCY1tAv+0dTWv5XH+aUC3iVWz6TZZvVvaB7W6nqmbSF8nVXBvCRaQpw9PMxvdfxmGmqrx
e4QkT/ejEA0LbTqP1dpxPgo0QNI05hAByzla2uTHsnyQBiBJ5aKralsb4LCgOcnA8Ch3EtKFDpIx
oTRTEBLMgxakIxAOZVGFbvNY62cx3CutazFx0Q0Qg0k3p7N/oA50+TSJ9OCuXFsqzWyyIaAuv4xh
587yrpRygat9CyE/+I0/aiAwex+zyJMZmwtTwyyrGNS84x7/4g314LZF/twWkzMDx9em1rFsO9FT
Z1NFQwaIAptU/gA2uNBlkssEib2qCp1yLPYx/ZlXIljBTbe0ksL5+Zm2miFp6JdObDMoLOtx0sYj
Mqgnu0jcgUg3XWwBlzvVRS0jW8EucnF/1OMscUxyvBoo1GOAG6yHcnptOxAtAMzJSw5xoDyhyl86
GNgRHTfRwnLGOVJ7njF0jrq7ZtwM5nw0tcatFVlgopsjZQZeP6hN2qwSyh3rOk5bOY7ZIUBTDDiy
JAfIq174i5F8olu53ZNbUVfM9m6eRbJzuQqyZWokZcOmPKPmuZKerXh0mmJXDIGe72aQVtNREJdu
psDXSrLFXklsbR0sJAxnBh3wow8yL6A87WUNgN1sxMy2d7bgQtt0LatV5Qy2NpopjsC95cnNjd77
df6JqvJaIc4uJ5ku8wSofa+oThq90eTDNASfcF4rFTgDXBSKysSAXeq718K4KevUKXLR+dpeJwut
aAy07wM0Ign1ZoxyWB/1dAwXekXA2ndyZ2L9r7K3XIt5B0UiuWC+lha1j1scLABSVe33efrr8rpt
dl8beBj/rRN3osDmBkZgAwKk0lkqhx6MAAfqQIGnrrhI/1C/vUGJ5Zuoj3jzgl7J5Y4VSWqQmmRY
y1SPnGy61qafVjw5dqUIjFskiDtN2aBkS9lDUGTKwAQB7uFtOSVg2xN00GyHayuN+FMU6nSYF6wk
aOv2Fmrckmv4QHlGm2K7j9D8LQjX/sFPnLeOO1ak7oumUiDQvFN2mNo5ygflaDsU9I4EXZECQ2GG
8OHiXqnHnbAiam10CUHa6Pb+cGW6yZ15aDzGi71cz0Es6GNgH39JHBeNEC2yZqS70GWFxatuFIU6
6nAqydVii4pYgjPGZ70MHTQgbQRRRL7V5lcKpuDLa8dM7IIufA8wUlCJTJitN+hHyuwrOiQgyxAs
mMDO36xldWtMtW6GqKiz1rfTkuyX4o6OBa4qgRjRYnH+QldTPVVqxBjUArL27TzfX16rzXbflUPi
233LsW6Mhh0jfT8cWs9yGKPd8oISN4WXrR35caaO7QuksrfNpS3ivESV29JcyZDK2iT1Z+WVBsY+
v1cdlFteL8sSbRTnJ1Q7jrSqgTXkZQ8gkc6Z4tipppdS+XpZ0Hbk8sc/8EVmlFuGdNLfVpI18/5/
Z9Q3m3kNUwf/JcrNaOzi/FDU12qUKninsqAMEQRa+cPb7mkAm3K8Y8XTCa20cmD8QDMedcIbUYS2
aZIr+Zxn6roFLdkLsAzi4VjYT2EmMPlNV7T6fc4VJWAI6mSG/TCHoxOh7tfOnW9Kx0w/kFB0XW36
ChNoCTLARBlRIAx1dYwb0pd5CRYdb2jToAOlVpz196AAOVy2je01O4vhjFBCOAZ0b0AdkWl0YjTt
t9EgWLbtYJ0hkplIkgC5i3MVkRLJaR1j3eTjpDqLB25oT4kc4654lL3qIfFyV/mMWiuRTO3V6ql4
adGuRbo/XW4Kct9Ioi4BdctPrARw25PWo8WGVNF5ozjd7/pQ76YAoiKf+oqvBoMIlX9zn1byuH2y
iqY3YlZYGueDEe1J/fOyHWz6iNXvc2cXz2ErTi38ft0gJ6noAZ0aLzZpoJE2d1qzv80NeU9k0ZNj
282vBHOHVhlCQq2CFWaeB09ywNfrZkfbm7+MXugUnvoi7rLYDphWMrmDbBfZDDJbyDTwripv+322
b33tqIGnHJG7wBQFK8uDkoZVKGlWDmHyMQmSY7RnQCRzILy5BBbJd7VV6aKXtoWaHcUARedUxwWv
RYzHHObHORA11W4Huecl5JHLEcbYqKRBWgt5VutJL5WbXNe+NuO5YKE7XcjMygzhw828ksh5EXDZ
lWRghkI0ZHnnUX1pGgnj4Wr5VJgY2hxmZ0lVge8SHDub8yMFmYrIYrXWRWM1wsiJzE9JQDUNA2cG
WrG4ZGtYJWFZg6XbS3TtW0SG+5YmgkBjW4mzCGY5a2e4tLIGxh34Kjo5Hf1aNZNz2Xu89bR+3Jyz
CG5zKqg3JgziS8dU5rIjiVN8b0/RETXCPXF7Dzkn13ABv/OS7eaTqE91M5JCTffvNeR2SW1Bu23q
SFhT7Znkj5Q8NMtJrwT5GNEyci5fQ3f/qKAZy0sW8LvrPw1RYf+t3+rSKnJOPjHrPrYHJKv1rjjM
qXYoqvAqtpajsWC0rCncGCzLJS12Zpve13HttFZ9HIbqSp8WXyGdE9WzC4ty0fASWHb9Y5FHPybt
UQoHhygA6gnRX5HagnyIaPm5u8OWzZRaDOcPY7FOFN2G0q++eVSLfw+Lgo68FT0ZZ2Q6+E3Bzwju
RGAI7opI24+q4cW5Itjnj5EXxNgoNYNg3WaQ8e+Py9IbfT6FCijK2ulLY5f7So4PQPcVHPxNMUSG
RkwS+ofei8lIa3XhYjIqubvCeDDN1wTcYZfP5bYMNPRoNhKlH9BgoUBklbMNatj8EAN4LzGuZmH+
4WNYzBol/wjhe4KBKm5Vcg4haXtotN0MtMXe/BmOz/kkasjdmCF4L4tbtGGUsj5vICu/wkQXSmHT
qdxF/mA5wCXwe4/e4H1x26eu6f/7lQR4ISo7MAlE5GylVz60VAH0YwHzFAxs9d0QqXcT6XxrFFEa
fvQxQMZZieE8QCoNdlOCx9jLY3uP2cRjrInofbZsAjNXQGMDSYH2AaY1zI1xbnNwnS4SogP9xjBO
5N9T+jA1zjI4hywndq2NjE91bjRHId9LWfZIIbjWRIpwW9JUWUxpsiDhpQRhYjmt7VVd7H5m38+a
cBvSpK1ddBRsoLKdukA104HHPiiRQMpHD/p+vTgPmi2VhokErBfw0RxdRnJDOsQY8i9TUXJy28DO
+nDhtr2EbWyx3R9dZYc+CjRsgHzjhHkLFxMQEVKGi3X17x/m79Xj4m0wVZkk7CGUloMrxZiWbLT9
/7RPJldOHJKa9nYDEab1kJQPKb1VahEBrWCXeNxJDX0nUtFBBgqKAHzahcC91OsDBU3QZWW2BVlA
4QPRsII383tn041LHUkjbiAATM7hlTl2QVn9moloRmzbGM5yuMDQmCtQM0wyrod+OiB54qC8FVxW
5S3p8z6mYXt/lsHdpkZH9F7LIYPOdtDQAWX+ttm1TfqDxPKxIJEH4IDcaYhyGmVzH2uSjVn7JCBp
+xdtxslR5/g4JvZhSgEpSqY7ox++YObFlwxl31ftc6K2L0We7dNa/72MvVfPnZs02g8tUe6aPAZb
NCNoyDBaXaXXA1DsHTmJT5QqJ7OX7i9ru7mgCuBJNEtDDzrfrabq+dRXIyiKC6l2SC7tQqMTPCc3
AGuwoGcZfLtaneldRWfGIC1l12U4+Fjcu7RQPHVSg3BSnKZtr5ulPY525hV5KLqDt677tXzOODNp
0qc8hEfUs6oEp3iLFvHiYNrNMSfdzm41kcBNP79SmLPSepLmkMQQ2EdkTwFPmlNtN+j/Hjfn/bpy
hjoocZx1JvaubK5H41FrRzetEwf8roLTLdKHGdEqlMjKpphHxmPdGDvgDzi6/aQDwPayJW7vEuwQ
/e82Jju4G6WYe8AqZMzPZ6ET0adGuu9MFTxpgOqtREPJm/5KOQvjLpUqtzo9NpiwKPzZt6pbJ82T
ZWg3dKwEJWSRKO4qoZEmjWkFUXV0LxNXKSov059bIYPs9iZZAPkDKxsGZLjgIldro1JtVfMGI3Pz
mLhdA04PDNld3iaRGKbuyhbCPK6bPNFAPC/FaHQBqbPSYTZ9Elz7IjGcNWAKPiwHCdoAEPU+s+YH
SU4PNholLmvzMdXFjtB50Tg7AHkX6Ek7aKNb+Z7q9n1HJqcyTT9PrX1hx45qoxtEFbU/s5/9cMWs
xHI2gYElzOOAywMMts0O8JJP4GH1JS27W8bhkCu9W/SLCMJAsKJ8T56BKbV0BFTNG0UaECf9WElP
6Vg/X17R7Qvlz4pqnLNVqiauxwViwoQG0yC50hgKpoxEIjj3qpeoSMpgzPYy9ZD2t1kq8t8b+X+Y
BeYVMEmJEgAmf94buY2592EkeNSY18UPkCrsl4C41C+D6NZw6Z4cRHgjm5uzEsh5WFltSmmYdITT
pHgJ6/kX8Hr2VO4Evkgkhv19dXiHdknAAwC97PAhq5+q7lqxPrM5K004/xC3pbUgfsLbOslO4dhd
tbVoykykBecbelJWiRZi/zENiOlhAzC7R1l4RWyAtr83As43zIbUg+4SizXtipvFQ4zmowHOYWhf
1OmR61edzFN3aFp40O8vH6J/MEDM2CIRAiQFPnA3i1KeChkxaHoA5sCd7tLbdEf8maBbTPP11xS4
WJ5AJntwfHBK6lkmd6zKsgRZI74GPJtTkBiJ2yZ0ZxhgCLfm4SSV8sFGCBBbgPeUaXBZ+OaRXsnm
DlxhlaWaAOva6+vXOnxpclGstG0zZ+W4AwakEzOVMNznpZp2jJWeYsqpfiSdvLusyEZGlFnNWRB3
xEqpG1KbvYTSA8NxJ6+JvwSl1+zpS/dUPCVu93VBUbnV0fKXXnvxXX9K/fnUvFz+DpG+3DGUyYL5
bbagWcwqY/pBLrKTHukCdUViuKNoAvO5tAosa0Rfw+57qD3H5mciARXjpGiWB3sS37NOK6s2I8z+
oeO2O4SR7qlhG1hCirxtTf6I4a/HNI6t2Krgt4bibpjv+8HNB1kQbWyUDplxnIXwl6OcZ3aMdJ03
o1cjv+0c7RQeMrfzZs9AIoMxQIjAmER6cac6t+NOjVlumMpX4fx1AVzY8nrZ1rYP71kr7vAuhdbn
Jc6Vpy/pMcmkfTEYgjekSAR3fGmjFDFQI6CFXVxnefcsS59zQWct2EKu7kZJT2OgKUMLjQLSkewb
LReEzuzMfXSwZwncmTRJntOshRJzPu5aSfGrXmmdco4AolCLMlgbJWPYGrKlmHpDE8kHYoRsnMY6
sQrsyh4cRv7yij6kunD0LwQwXGMAIq9PWMFKHnddVjpKnbUCeVQ6Go3pKJ1oQnpz/VYSuKgZM6SW
3TIJjf4tLK6qeXCUNnNCexR4NfZDHzbqjyDMX743hSQ1jVkqICiWrsvqqQasr/pLiq6k7sdo/6xt
UTFy07pX8ji3oBqFIU8D5HWgs2yV/C7LiKBEJBLBuYGuKUOkpkpkhdMyUHLJrarh8bIBbHoazQZ2
maHiDcp3uKfxIKX5mCPZqO2MGtmtk9Xf/W8iODfQGbWiz1qGjSFPevychg+p+nBZxPYFvlKD8wNt
RYBaH0JG+GTuMbwejL7udm7ks/kl00nvtZvJtZ1WdgaUiSOXwmnLhWPfTN8uf8m2FZ7Xk3MXeoLh
nwIeyWsU2aFW49E8dO2iutXAD17Etaf0iYuC4s/LYrdP2Vksd6WjkqiUlZHinWgF1XyU6tfeONjV
Z+KT1Srz3kI2rWWuIWVsX5PcW/LZ0YlgAUWasAVeefRCrrLO6LCTray4pAWhdZM4dA6k/svlJdvO
cJ610TmHIY0t1SMFkua7/ADWmZ1ROGbsTG4cFDvZEoUR7EL96J/+bBHfgbHUKXhHI1iGFBTP9a/M
1yovgmq+tLd3gJF+MEQDdoKzrXPuI5lpEVMJ25Ugwajk1yNYcMLs6+VlFAlhaq/2i4YL2ttHrKKO
IsJwPSnHTDQIIRLBOZDKymPFrLByZVIHzUT8qsp/2mYm7HAXbRHnRbo0XiJ1gaD/DDRpp9hrX96I
b4odHm//HqidXfZni+B8Rfx/pH1Zc9y40uwvYgQXcHvl2q1WS7IsWZJfGOONBPd9+/U34XPONAXx
a9zxPCuiUwUUCsVCVaacLDPE1hC0WnLIq/l2nkx/yNbg+g6xs3/N8bjYoPdNr0sGO1HrSU1XJ+u+
zu1jT1Onj4h/HWv3xiKKZYD0zNY/iJbklA5Gr8KkeLyNxxcI5QmOkQiA8+lcBcUgmFZR5AETSnk0
5MfrBuwu1sYAzp2jaEkUm2URVSshfn+au8zJl1fbviNIj65j/W7x+LAzGzDOsQc5w6U1YrXYxC1u
LT/xYvCdfTOc/A7txTfyIHAF0epxDp7ZJZEUdjvp8UltzhUV/P7uSd0YxHk0RcaPOh9+38rXbzoI
puo28qxSf76+cKJN4jw6q/NWa3R4tF6+Jtmhor2TLT81EHzNggxMZBB340FQebEaZlCmockXDDzR
NAeNrQnWTegJ3K0X56k6ZBQ4ymeIrh0L30g97Ss56uAmrALqGbZ3fQkFhvFDKHJNE61P4eerfJc3
obU+mNrLdYj9ehhh6oloxoYmLGdUNMa5UVrN/9w7x4vaiVFeKy6FYCPqcJHfiTx8366/MXnOLLqg
tZOULfKvYnlrbfvBsIpPU6UKclrmyB9P7gWGS/7jsR8WeQJMl68+mkJkqK4MQxlamuiS2D+yFyQu
4Cl6a8/DgEVcoWXXRra/KqXAmP01Q5eOjXEK6Jpyx2mBsBnpJRjTl5ajSvMN3lKcahR1ou2v2QWG
O0v4BpQMEycXDW+DK6GNsKTDJ4t0+O7on667nsgizvPQOVlZIN8B1Fxg2u9JGSsf3C9/dIb+NohP
IMsskfUqhUE6rfDmpDgWJnUbvQ2vG7PvARcYztf01SYVxOkAkyZBW9NDEomUDHch0AAC9iAVqmb8
FAhIHwpjRSHNm0Es1jfVQZtE7Y67u7+BYH/f5InyWEyMtxrF4uWwzO6YVqD3cRW7dK+vFtvaDycT
87JgQbIJ8hDuAqfGOHeaDZzVXEO7mpxWw0vQmARqazwt7XzTFiuqaeR4HZadkWuwbIU35sWyhB6T
BMc0Ibd6Z/lr/asARzOIf1PBdws7JteQmO9vkFooTY2qCgMT8D3rlQ3V5hpvdkghqiistOYIRjzB
GMr+3l3WlNs7lPmTVDZr7B1EpkZzfRv60k1S5VNni0Scd0/uZvu4WDQUulRqLNzl8SnPStdEmmqL
6NP23R38jaaGx5oPxPAGnbSqaik+KDrj81R0B60SsXTsV/LA2f8/DC5u9yrmJDIbGCRMfuiH6Gii
9816ZdOy5lHEh7D/LbtB47y+j1T0Zcv41Ps9EwdZiyxkKjPFgyqclBUtHufpWZwTPUP2AP6+l0r5
uSyr4ATvJ0MbYzgPH/S5yyOCpWOfYaqfB5Kr3Y1Yvv9MNmff/uToXnaK825c5YmlNYBL5+kpV+oT
Kr4ejdOgJZbTJI13HW7/MF3gOA/HAz70Tg3AGc1DNz4N6o+0Rie9iBN6F8YAqaemYeLjgygBPpXb
votZrUa6bSn6SiGJMbqqKoh7u+H2AsPnkXXdVz1h5RpWsIYS3VELk4P4QWTX6TYw3B2opbXRg8cT
n2UQM1sTxVkKQR1DhMCdV2ghLPOiYL3Q5qtoR6o8Xt/2HeYDbMXGBO6IgiS/WAxWotOdZHRkvwRn
qEtjd3novNnv3cS3HpcEE01q4VyH3o2pG2TuxI5Ga9XEBPK4mp6WqAcpUYK4Nf9g0mBrIHdsi7Yk
az3AFTrzpaVPNL834x//zhLuqCqGNhKzgyWt0T7NtfHXgopQSajAqUULxh1RqdVNPFXha4wYQao+
N9PnQmv/KMptdoVLh6vBShYbb/f//fjHtGrQnyjoPaSwgsyUqHYr9D92kjd5g5a2SQ4aMaydFz+y
zogCvdh32e3qzl9iV4YEmvEY3zeH6zsmOFa8SkFqNrRIWXywk7BSgip/+ne/zwWGobHWQerhEX2P
Kcvouyw6tyIDuLgwjbFelC3z6tmLisdS/qO4A1Z2CGwZ4CflfG1p0Hqg9BIEixcTZKHxzVBSQQPR
foy+QPCe1kLSVyoB0bavshZ0ce+0XZgYg5PqQS19SePKv74r+9mPcYHknC1tJm0xwOMJZ2NqYli9
Z7zHoQ+G3GJyRnBc97fobzB+9HWWI0kqY3C56kuQ0e9oyr5uzf5VCiZpcO+BwJznRTZjdDhY7PJJ
yQ8Fcr25fk7qH2nZ/1GcvuBw0W1qiJ2taD319PnUm0+aHgzK83VTdiebQBP7ty2cu0VDnaXTBFus
8382ZoFqX+GnHv0Zh/I9JLq+TPd4aBZ25+3H1Asw54RSEhm0THFQJwBaN7hnZ0c5FHieG6C7ts5Q
BBsOIjkyVbR1nB8a0tB2dgFzGSpx60D6bp+ac3aH+/ce9Wm3QzPY9DSC7rwNzTfFx7NgoLttKOro
2C+GXRaeH19rzSJDayz+kzGY/PVYeso3pj+ifLKc7jiG08sqes4QrLjOhUYwUS9GPgDRLN/y6MmM
Hqr+83V3EkFwwbFsypXaHb4FFKtCw1ISkLn1i0x0HzOn/PDJu1k7LnVqZowTLRIsacDMY3/Xpl8R
9Y018UDNLziD+7HkbzfV2d83t2RkrXmj6ICKCjC8/bLb8l8CsCXdAHS/aQh6BmAup7xSDkOa+9d3
ZT/6mqrJOAeJ/EFWi+pLQQtWtWbvCmhC9OZDDJmb9AB26NB4FKCxk/thdzZo3JKt/dAo+Khhtes5
WD17dAhxKrf4WX77joB8WzqLtxxVyZ16x/5xHXx3uzbY3GpC76+mJXtvssuzFVOXJKVoMZlzXTOP
i8p6VipzwZ6JlXvjxnBN2TFNhzwxIqrYhXSdEbnCNiB2NK9hclF6reX/PjuwryrtlIW3vZ8e2jBy
BevH1ucaEBeVF9RjezuHcbVJzrqk32gdPJKqggxEtE1cGJ57M0cfJ2C0FJPj3VGeRTMBuyHi4gh8
nmlVRmvDFfC6nn3VyMFaIMcgQ53opYzb4LrP7WfSUC9QTRVCfB+EnZqoRYv8Cix2qTCemRmlKpfd
JTLFbGPtlqF6Zz+IqDd277INLBdstdoiWZKhCgeKOVejkzMXv9qkdYuX6/bt+8TFPC7a6mVe5ejt
RYFiuTfKv/TsIA8CfxCZwvxlEwRHKIBgKhE1zDTRXpFg+3auBXEORR5aC3Zr3/Uu1nARom4HWk0y
Vq2YrMAeYh96T96/WzBm7caaTBvaFa8y7HryS8gSlbNvlSKiJpEdXEiwxnnB1Aurn8dndXk1M8GW
7JcQN+7FhYKy77JMzgEgh8ZNex8dQTTp1nd9KGbGEdnCh4MY3HFWxmyZNH+iUdC3UvgnewLJFEyE
KOYHybIhagw9YeWvXrs159iRYqg5paIh9/2sDgpA/4Xhs7q5m9sWLLGs/IUPK5fe2IECPhzppxaS
IL0xU08VXLf7t+0FkcvqkppYPaVAjKfBySrfWl4H6atmPsX6QYn+hNkBw31/28fFnEwp9XUegZZG
SVhrij8ZZWAMolfb/ZLvBoeLOXOXZFn/+zMe34uMcKHC6zAUku2w8gzZie9Fz6r7EehiGHPRzZlV
ZtNMCcWNNBpzkLdgFlKnEGTHjl7Jv6674r63X6C4CJSOeNxPC6yhbR317q4WnVzR73PhZ5Uts7Zi
mJKRT13zpIlob9hp/JgjXP5/LvLoVSuDWAEZKxtrYbx+9Ngd8YUkeGRiP3MNhos/Wd+QSmdVSlsd
HvTYDmLUq9e+vI1m69yVgyBA7Lf1b1yOC0IE/TyZlgOv8yd/fEL7uG+8GR56oN0qYBNCdfhn2erf
K8mzByxr3GUlexMaG8MdxtepFnGL/q63X1lFfgbJTuIOX9mwimWOysn2p2BBr4V8SATrt58lXGzh
IoOhUmqrJmwxo5tJ0R2lDhb6dP3kCA6pwUWFTJmkRbPh2Uav+0Ma+wkdn0hdOUXyR1QiF28wuHgg
V3IjgXQR1VH7e57jylu/NnocXLdHtGZcJMiUNi0ydlJL6FdopmNF4Qxiv38HwoUDmVCjUVfmZMqd
bD/K9dHsBE/QOzxceMuwmLS2YrHHWi4kTJKK+VdW6k+P/W3xyF7pGnc+RLfZTerh+8+LC9cI2MhU
HaqVJyoq7/rFBp4LFYM14xWconkJTRNhhZa5oZmDyAb97PzPFd6ZpVAr0xXd1j7INGZmlZg0GvBd
UdXulFthmYLevhVdgLvBbwPDbZqJz4y2GwGTWr3b9qW/EAOSCGv6ChXn1xoVdIGX7AeKDSK3hVYT
GapVYTYQJOOFMxtF6ipldzBi6Qb5zK/fKmZjhC/qVv08ZuPrdSfdtxf65WjTgCabzp/swkjzlrEg
GJb0BC7XO5Oop37oZKcc8c672uF1PEXdzZtsjVHSyNDq48lOykJWSppihQe7uK8N+byocUg09Xsv
F7ljD9pdq8UHedXwfapDLsf0Y635RTsjkPLE17vEl6bucbb1owyyd7NfvDnqgsmyz0mP15ShOQzt
kDlJ0wYJzvWYTH5Khi9x053ojLkxvT3YtdR4eK36mqM/vzZGFFsLDRpDVf2sj1bvoG3tsSDLXTba
wZpNa2BOqxcZ9Vc6K29VahxT1fq6FvPqxIu2usQGHZVshrj/P0uR9Tam5q1UjE9GQs+60b2NcXHT
zfNNnUO/LaM/ZMjMuoPcfKdS9ISb9iEpXtRWDlJGa2WMD2i7uG+a9oDs/KBFUdikumu1NOjQX1Ln
UaCt6SeZkscqk3/FxvJQ58vg6WTxplUBXRz1m5W4mOtGq75KHT2x7qJ58Om63leZdZwq28mS+VDY
X8AM9ZRkGoQhwNi7VBjqhCJHVt9DhgCDQcl01/WKG03kWdLU22yVTX+NIx8yov5USi7p49OiWO5I
jKdal11rysBTmj6PeenEchGCLufW7O0vmdSc5wyjOYP+NGFuRkE8bKLxTGM5ctCGJngk2MvCiEJk
SEHqGNziRxH7worRWYXvTKjQeXKrO51RiJxYhMHl/hkp+ikZWQUg0IKocdKgcMtT68uBdFN4EnqP
hEobe6F2axZ3zVcqbfE8BUjUeV2pPlIURActgdJ7714/oruX4+aAckhDhEmFakE3nVLYGBYrz4W0
3mi1aNZXBMNFns5ci7IYGUxlHXqTnlEBu6VK5F+3Zm+rtI01XD6B3sMpIy1g6gnvumZ3jEGSfh1C
ZAn7++YTJrWWeG5VtEqNxr2tPGfFbSr8/hOZwd1LNFmLNu7Re9h2eeqopDqYyiBI/HekkHHHgpqQ
aDIUVKGU896Q2kpoRVNcBiALe43Okg1ZCKZ0UR76w/SwBIrfgYD1oJ701BGlsbsfNxtszuvmQZfy
ocK1YK3jTdLgUzNJjkqeBiAyeTWk+GznE+iHBkkQLvbO1dZmzg2txYzHdoTNjXFSp0+pHLbKMRFN
94lQOC8cTJnSJWYoyS9LMlwVlZC1uMeAgyCd2PNFIjNqQhlUFCACer+FFel1BYEVVTYV7zOL/o0s
uR8bhiDxFMFw7jiB0SjL0arjZd3PqCQ3EPJ2aJn8QdP/1hiWvGwO1roulpSx+fhJL70OClsmYl+n
FgK/FxnDZbE0WeR4ooAh6XpWyOrPSH2KWRQmdjO9rTnch67SjWY3liqae6M67Nf1FM2YdFPAn2lZ
o6/U4Ito7iVVOcfLn6S1m9uDpwGIjU4e6gkhyui/VVnhF805ycMY9O+jSAVrL1JtoPhBVijDo+9X
BlRf1H7aYeZTUQUsKWzf+W/rLQR3mqaosbJeQUzXsuqrPRO/MHUna23FicvynMra4XqA3w2M6C0g
ugViHBsa0+8dsTeNXgM1JCtRIMM6xofMr9waElvP9Qm9fEHpk8DondgrULfyBOAsAn2wVpUtdFHb
IAg0uCOdF9UUSxqKtJMrQ3woccFMNf4WxdDc+oYGonfE3Q3c4HFneynVuk8NNpHSyn6rLp6ESb/r
Nu2euA0Et54dxNYt2iGZSQo8D5Ec+ffDCp2o6yj7B24Dwx9s6LG1OivV25+jUDtgdMwxnOW2DQeR
g+zdXmSDxB3tSDdGPWHZGSs/a4f+gfoYuJq/pR3YboAJDfemdPDuKv0oEge3m/ClUr7uJfy8TbIo
MTU0vH3U/RwQO7mPY39tggLvsB1N3bzFt5IMCsQf19d472LbGG5yKYNhGvhQZjwJRh52he1WJpoB
7JNqitr0REBcfjCRQprUFCucJoXTFopTyZVHp1/W8OW6RbuviluTuIwgNZOqiJjXsMNe+Ix3OLvp
D62fn+zz6jKVAumhE24gM+DKMTfZsdxcduOAdspVAWzv1UfoH/tRimOOyvsnEsiHRYgnCCsmF1ag
hqjkiw48NSQ38an0inBKnc5b8Zq+Pk9CCQFBWDG5sKKPs9GvLIxBJNtZmvEOLGqfrm/dflgh4B+1
TMUA89P7JezHNpoLdsuV9Vs2g99i/Vo2ohb/3csHEt//A+H2aUbarJsMpFClMI3L0E5JUOkoW0N/
uyxUUSVZ3d+oCyC3UUaZlmPNhj4gtxyQdnWHYfQHrXSgxdx4NFFO9boe8yILk476uRWB8iB97RQ1
w8u7eYpqNZBkyU37JjBHmrv4VvFkA0xsGPmRsim0V+gNXt+I/b2+/MvcXis00uN2wr88yKgqKM1t
RvLn6xC7vTVksw/cHZIMbR+NOvZBSeLzNK2vpVx/WtPKz5MhtEr7DMZ4qNjqBzmRsRBp6S1r4Qn+
id2oqykqkm0FVXZ+shICOMs4qsjre8kIIsX2KdVC2U49O+tREDE+F6QNp9x8UktJgL3r7BdoPuDP
k6HGlQ6aVFNHJVROs8Nc2H9lCpTnrxu5u5kbIC7Et2AOaqNkQbaV0KNmKa/l0L9ch9i3hYC23kT3
rcIPPso1GZPawtdtt+JT4nHMToMhiA37VlwguFxAibPGUFtAQBaBlM+yImoa3XdI7YLA5QC1JdG5
aJgRi8N0t5Igf1nuZ3e67f+/ZADZun+4MC54/NSjDTmUMV+AV6JUGg5hEsjHsUWuwYQ3RPx2guXj
STOyph6nQQOYvEiOYtYnqHoLkigRBHfD00UHaTgbr4zX+1p5HkRCjaLf526HAWVVbZXx+8XauUN/
A0oI97ob72aBmx1h/8HmCre6CkJ/NhDGoD+y0a8pYJNSondg5qrXNp67EMii17lqI/Ilpvk4t9lb
rkWPEFf2oXF8aEzlRltbAY3c7qW3sYwL6O3UybTJYVmXHtb+yUhNJ6+RC2VP6vT9+iKyn7pmHRfX
F1XO5VoClFw/TC28eTla7dFCafs6jiDmEC4gFOmMhiRWUSvbo9S+TPaPXBkFDiFyOS4kkIyM+Zj0
iNHLHdQ6nKkRZQe7feTksjN840u0Jlqq1jCjR8MGcQ23CttDep98609KyOguMWWEQ+uJdDp3O0W2
wNy1UJNqbZaEuQRSZHrA2EziRLds2LF1unvJs0Wd6/sbZskmwUcwavuc27eaCjUQ0A171gTulFRz
cuVcWF+ve8Xv56eP7ndB4Ty9GvJOVlpsGXu3b2Y3tZzirB5j3/LY1yO0cU/GiXrDwXKXb80pehSx
l+4eNR1KNBZoqFFq4Pw/XzIQHPcRBm/l/phAVGeOUX3FgZMXiIcv9uN1g3dddAPHHYMItIDlUthI
1TrFp+r60Fvl83WI/Ztxg8EdgyRWaVqMwOj8xUfbvztCOw8E/X4fNr34U3g3PmJGRMddbEC9hXOU
uV/MLBlTgjrbEORldKpV9U6i1l/Q4wKx8njE3AXGwWe/a6fEHZviqLHam9QeVXV8ahV6Sps+MGzp
bLci+eP95b78b5x7zbUW6UpLCR4qq5BmNJi0RjD+938s9wWD8yCoOi8WeqqIt35HHuIlpVO/jC5i
gVt/lTwRV+p+INgsN+dBS4yccBqw3CTs/mK6iJD+DA0ngiBxe5Y80ffXfsTb4HHeVNi2Gs058JJj
9thCeewx99Dl7vZgDXNKR4EsUOSMnyDgKqgTiyzlY21Mq3GIeizsf2iCck8BM5o7BJOnwJU1CAgI
7g/RVvKjI0PTo7oCurDfJwe1j8AuD+bzEsgetJ7fIpF6h9BCLgdL9apImhF4JERID6THwi1eGWFf
6deh8iYS/d0N6Qb4rqFWpVkyr4klJ2qT1oqEy6ufb+Zh/DHk8TkfjC+CALT7mQaFL7SNaAqx+DaZ
EYz/slIYeDzVoqBOszAqoAS+yL6ux7d4w/eINnyRRtuBsJwgndk98Bto7nRYSjakyqqjLqf3/jjX
54Tax+vmiSC4A6HVSW9GCyCINfh6FJ1VqxbElF0IdO8imMpYQl4Oq8mzWbGxh6zpWenvqKiRiP2L
H27dze9zYRHvjlLZMp0vFa3bfV5+M9vi0Kr56DZxclqG9kFWidsI21FEdnGhMqnWxALPGBywpsdK
q566Uvgkt9ubTDbGcS4wSJ1M5gEgv6eAQGyde/fSYwIa9AA09WFeuUSQrovM4jxCMhu7WZhEWyFL
Dlwf5I0lPg2vu90uxfvGLl6ZZpGyRm8oUCZ3DcZj9rW6mV9QWNLvIs2hGCdkJO915iyOjcZHxY9F
1Aq74eOysPx7dZROMRaXLex6SIZfSheMhSA9EkFwAbEsJD1KKSBGGt0kmDIq9fpWHmbBi9Y+jM44
UDAspn9ow7LNpqx7DdWJRfH6VDovdnzS2+zp+paJYJjfbD5QaT1DXXKGUAIt+4NCtcdMxt4p9eE6
zL77ofUG9S8V1zH3aaBXZZTZGsLt3NVO1FQvkLQQ5OlkN2JYKtrRiArJlg/SS80grbKGqwNNeo91
9jbOa+7oS+OasfKXAoV1At1My1p8kyw+hGOPRjO6vdGBXhu5NBr0CweqUR3azKmfdEM4Fzpu8PQE
OhQn6itnXuODUmBWrrCdos5OcjIfY9o4g6U7JDHD2dR+xmDqnpYsbMB0XPfj0a5ypy9xbUogxzAH
6LpZRf6mW9SxTBq0iZ07RVTeDDqkZfrWHym4lxJwnOBj/uX6DrC4xcdTHSywNquQGmBfer/RCem6
qZJL4kngT3EKNXpuK+pow3oahvRhaVbBju8kKrasbyRZuRiXdONk5SkEYcdACZrHEgQk9l+zy+Kb
LglT/I8O9h6Ni2/sA00uJQjAlvJwQM/DKY7+uWrTOwg+11OlZO0WJm6vqjdEvUOPYj4ILtWPLvwe
gjsmq1pGQ49SjpezF+Ub1iJOAlXIYS/aG52LYXOE0zhHwGH3z3hM3PlEMFRkhqWffBUNx+3cdu+t
0t67nimXdV3LQFPDEUN5ZtCc+xcK/Re087/VLt56RQNT7BffOztDtFCD15DhqTLnDdFoDLSO8Xxs
nJUgeWNs05lrZo52o3rFZ/SwiZx93/3+Bvz97rwJo1UCkbs2A6DZu723BqqbnRQn8dATOQezn/vt
s2hZPx7odzb+HhrbQKppbGGOHJDygk8cE4LE8kOtBBQdgLQWtN2IzOP8ZQT1szSxHZTyWys6G8J2
CvYDHzbMUojBdPMMnS9xKMlcqGOC49ugbeOLcYNHqmOauhl1MGYU2G+i4vX+CdgActFJ7fV4rjoA
knD4giZhyNAkXvINEvB+UTqi+uz/AUdsSMwQ8O/yBQgzTco1SrGAA4QqZNdER4B1ZNWj6qH/E0ID
uIZ1QeNyZ0XKxkIvfode2Y0PBobf6E+4ImpVESpx8ksl+A7e9Y8NIHe5tGpPddyfEMZGw/KcoL1B
5IEf85T3JnH7taA1fG1R7PPs5WFawph8r4igg42tykcfvKwaFzRoZkxlbGGP8CroV8Pjqow3GXLk
fv7nYq/vjOFvElqbVWNSLFengnU+Vl2jaHx9rny5af3r175gZ/hygRSnaCFi62aS2Mms50bE8LIf
3S97z98lyBnZtwUQpL76Og7TMZWiW3Cs+TkZfDNdKYby6fckpa5mxCdK24fZbpwJ0jmTkn6+bu0O
qcj7leWumqTHB2EHzkxUR0Dl4U2P8d3iy2e5AaGJ7acvOmY/0f0YVEF5h45Vn7GK4IvElY4iVpGd
svH7f4XtzCY+V4VJspjCnci5PKbH2Utvo7AO4ht2EA3UbZ0s1P0RXAWRU38132zBB8RO18r7f4Ad
qc0/0Cs5uCxYMlHeMuWkNDDc1MtCA/0ctdM8pM5yML1/rpL9HpQLPaapQ+XKwAaU651dvDZ6Bypz
0ejrnlMbMpqrQPljGB+kuBujWK2E6BA8HQY/tbsDnYZngSd9LBDZsiHrUKxTYNEHkeyGLJRkg6l4
Vbq6tly9xvXqlbGEtorSGcvZawbymc454t2o/ULR+eta2yclXd6UNXlVh+J5SdvB6enyPalTj0z5
FwvcEc71f3MvZm3/S87JFHyHKM2ClUiMx2Z4kqdzV531SrAYOwXW94vBuZKG1nzaWoAh596TXqGp
yHqDnpPPFGVdsOQ8RS+oqZ9FKc6udRCqAo8DKsYfxHTXbqJjii2CqvcXOFOffrLw5VRCUvL6Ku76
0wWHL1ugW0PTstpQvMau0eZr3Ust+XQdgt1P/OVioENIxqAamkP4ftF1aRvTWFQF6tTaEfqvgax3
zx1oYYmt3kMJApSdIjIMESR3ZdqFXKwVerq81VJuwcrnabnlm2jIMzKnTBRf1/45VzHcZGMkd4PG
WVbLFTMyzm90crb6P0gzDCygqdsqyD0+dHPhqa9tbFnx0vwtzz+XmA67vks7TAvMggsCd55A37xE
awyEJmkdq0eHpHbsmzs0m2vLd1kOFuuczbetKZoMFQJzJ6zDazYtawAPulMf66AI29TVz5A7DuPP
kuBq0Pa+HbZmclE6T7LSmFoFGzUz9e38mPXUi3TT1Yr5lEF7YC7IUS2NY1tqgaq/NY2MNpIme+i7
+aAs8hkkRq6+5AdwMbrKVNwr1gTR9VEGZ31/36jxLVKCsIstt8VrqdHOt01S3q/6GlpjeZMq9Ggb
a5BPuqtQ65tqFKemabwhzY7X93M3gGy2k8tLSSep0mLDTou8LrOH9wSvVQ6jLSx8su35eLwvfsOd
NQX8HNE8YfvwRnxL3PXYuMl95mZHEpAT6w+lgegTZjdobWzjDhvICZuiXpmrmo2TaJ8iVXQaBAh8
O9FQWpQMzCeXsX9QY/uwFvT79Q0SQXAFjykpUJRmEJhCsNLTUgqKgoJ94XV2SFV1dsN+v1IGx7be
suWlEV7CO13l76IG4bLOtTMwQ1rDzbLsaCanMrtNyP00h313u3Q3Sv1YiB6Ndyrt7yG5QGV0TVva
A9sbfFAWj7Jvf26PQ1h/XiaHHidvOs7h6ref1BOIur3rmyY4VfzHLMblZl3PgS3pP6aodAcpyLKg
nP95MR82omuMmJBtxSw75+GrgXkiFHggVVJ8JfOrRM+ziH9T23VAXcbvWDru5t+RcpMkq41U6wQP
8F689Jkzd+WjHemD10ix4SZKElTd4ufyJ1tPbkzcZ9kwhoVpJ+gW+2I2JFSH+VwkWVDZ1k+9k3+a
IyndOq1DrZFv29gM46WGbpDp5vkUalZ9aM3UVwkKbpnqR7HsQHr5r0yniWNl68NCzMS9vle7B2Bj
HxeYNPh/Jk1IbSwJQ+sNcZL8RU0WAcrufaKjtQLFNqJ+ECmQxqqTMgs7leEzz6hOFp7MZOsAuUSn
akXaPGzbP8TaDRh3eRkYC+wgjIGYESGQF7LxRVeTO3z3HaIM8nGketKM9phGc3B9KXfdfoPLXSaa
AXHzFE/JyA2mg2SuN5KunPSkcQpFer0OtZ9wb7C4bbOnxCqrEQsaLxa4YK3ujHcaiPlOR7nXbxY6
a04EcnHHigcX+oHebKbHtS3f2nqEzLBu4ZsbziXX6z2dRMNx+0fGxLeRaVt4UeCiXUpnNqkTq95a
1C41MXU/iviqd/0J8rS2YkL15IMKwDzEUhbNFEJLRo/eMUM/LgP51Y6tN8+RWxb64/X13j0lGzz1
/aeyhucWvZtRDRzmwZ2kX3P5sxPOq4hAuHVrCTpF6hogitkc9aT2Qc0YWqpIy2V3eza2sL9vIhrF
Z1qLso/qWcnnVD5b48/ra7X/+5h5M/G4Y35gr4eKhy112DlvMqq7NG3u0ZwmSMP3VwqFYEytQm2V
rwarMyWGmiQwIe6cwn4c8ufVbgQxSwTCHbG+lops1iUF3Z7gXkjHA+aJfNqUf1A6R43ib1u4SyxW
6nzMCU4L8oOjLYEVwBL1/e/vyN8QPMky7py57Ros17DYn1p9/EyU1b++6fsH8gLB5Wlol1PHdQEE
62VO4yZc++qglk0opfVduoiai3ctAhWIDZZYDXOdbO82Pmwlfbx0VMPNv550626dnq6bI/p97gox
a92Y7AS34qTn4WzYx6advT+BwGWoY/dV/Xdf1caEaKCZjiQCV6JWA6Z3JV3Q0rG7J3jt/h8CM3KD
UIB6pFFaINjqj0V7Uol0WJevE8RFMfAjMGb3zt1gcRtSdStIBsA25NWZBWHR9atSmK+G1vidMrz2
ZAilSDkrShZWo34zz8YnpZLcSMqfjMY6DOv82cAQdSfjY5FgAN2SP8XzI11rH/RUv9ByHcZp1zoo
vvuyraNuoIxg8l5OUlLczFb3ECdW2HSyO2uyJ+uRu9IlaNOqdApiHHsZoi02Bm1XMACNAz71iqe0
sntHGfsX3a4KJ6bkJk9R+xywC9Z6vL42u3FkszScL0ljm05WjLRAMvLAqGVvUdSDQVNB9iGC4bIP
okZTPtvYgZzeZu0PqJA7aSfiCtjp9kPKjZFiDMsRRf7An7qSQZOKmRUGvhghmyyWkTF6hWuepVCf
HRqI+hn3zboAcjdvlpRtb60oGSk9ptOSBR8zfXvb0OxwfZf2D8sFh7t87TEjaQ/qIU9OMm+dVScD
Ec5q3C3kRySiy9uPLhcs7mDKTQNG7BFYaf1Wqf+PtOtarhtJll+ECHjzCn8crShKekGIMjAN74Gv
v9nc3SHYwpy+w3nYmIidGNapRrnuqspEad9zPH+356KbEuCSdAkPhK+jMBvXB8bt0FuYynOLwhvd
6bPqSLbyInh9bFcJRk+lX4nHu/XthoA3mWzTSh5bIuNlTnLnvD+MY+9WSf8gWamfkuQk1o2TTutX
eeCVwrsGshHLZB4y1muj9SosEgiQndnYKanA8f7PudBh+BsxjB2KubEak4kTRe78rpLR1WoVSAyJ
dA/STE51v2uLG1mMLYLor4iMFipFffZrrQxfEgoPCKiYjBITwD0nvOiNRPDHhclUNVXRTNyk2VnX
rFj1COO2sJb+YTa/RiPPHOnhXBPAlFIzZq8BQoqSsJkNJxUNv+qLoyWIn8tyvhEq81SX/RlDSQ7W
ucIW/KNx1HWcmnHX6SxJpaNymCJg5+VyrZBXqUd8HNWzMfySYl6rhSeA8epoMKPVTGH/feKV2adk
/nQ9Qu1ASsAENxpQT9g4daENazZTARmGf/RgPBvhDFBPEMFYgPs1AV8t/bIOmSe4C6+htvv8jLkE
TM9hWRmjz0yVughZl86CtrrLcfE6G+0dpw4XX/frgAfrs+fQG1HsqIxSV7Gc9/rqCi02Lxs7Ug9T
xum28GQwQcPIB4kIBDJGQ3d6A4TeBiACJYPzjr471rHVhYkaZSR07bhCzpRjRR9DlF7hwMTH4+Dq
fv/U8aBxdwP/ViATOuRamQpVxXcS1Ic6ehqbYE7PeLsv+5sh9ZOMuHkZ9D3Yyw/qfFq4czr04FhP
38pnnMAAZHsz6ZAvB5SWvQga9yz7oMjmod/vViJbSYw3kDUv5q7C0UaX/1hkitlBb31oQcreBoLk
8852L79tBTJ1XC70ZaFkENiUv5p6sAepscUVk8rzS6XYGXb1eDguNCz+cZi6IcLrddFU2SweG33X
Z2spuvr8LTMeivpJN28t7ShqTxMv5+yf55swNn3rXRwLglGImIyQ/NrXfOLR45RvhUAGp6jNK4J2
QHwtlCd/acdOniyLbo0SJsdc8Vg9FN4a1i+YwFt8OgJObvOL7kUe72lq3yE3QhmH7MsJ27Z9BcqY
V3IjOvFg3qludpOHU8idsKDeduUDsjmnNWXSaTE+4OvC44mOGbaI2Z3fHOojADN5JdhuWNtox3if
MAl4Do8grx9OmQyqC+te1njbVDwhjOOlhpKVs44jnIXbGvHZqG+6lNfv3HU2A8v9piXiQYrdHhks
NZObOBdpvwzchCRovQQkGry5O3ogf3ygjRjGp60+FUBtARvU6xu9u80WTs7m/X3mUjapdWoSC2rM
0bFeHvr4wKkJeAKYyko2klmZzUxEvMU5uSmxzZ/5iZxHT/GWkIC15czbFNntZgEJ869vw9QCcb7E
rVBDqbX35MFvKar8rRoltpw+WDJ9Y1hyHhvUrtG9yWQnMOZ2maZBhkyj+STOtS32XxaFd7vlCWGq
gmmZJDJbBJty+VGeg8o8SDxS+t2hq83hWUwAqrK5xeosFKFsr6srAfcYBAe24GjrK5IOaNcCM7b7
yuf57X5tAJ5wS8UtTEMvC86wqR/NHjCs6EWJwLaacXMnXnbbY/PSCBQvORY+nytiN6cAUBBdOIxJ
AbqXCRUD0OtacAKviLaYsvNyFxhybm8TlASVbxYfGvLfymPcObNAAYX5E9QEA/EGsbxo6czxuL2c
vBXBeHQ+A9YCWySoAuLHzLrE1pkOVEvzj4Vodmp85fj3Xj21Fcf4dwwwALU2IU4MysN6WE9rAAAF
WwTXKO+lZS+UbEUxbl2K46BjVA0lvhhm6iUWHzi6UNNmg+1GAFvYN3pVi+MMATUdgIc1EExdBv1r
vYbnuReOuL0Bva04xpuJZiYDSVCvLUda0MzhGmjHzKYczv9SEuPTayEr8UBPLr6RHQx3hPFFC+DI
F1662gtQW5UYD+6Wcu2nScWcYRQY0WnqQdzGaUfwfPY1imyihF4UVjtTi1tU3wwKjxDMoWKirv08
/Jhwa6mDlcf7vluVbfVi4oSRx4OqTZApHvOfQ1AEBkZgpxTANBQamTxf/14cQ38N0RsN1VIaBqDP
AybBMpwlCkRUStcl7KZIUwEWgwhAAUNVGduTlrSV21xeQdVYY+pCuDEuzYHOEX8AUwMF0kYSY3td
mqgCSaEMLdsTpzhGwJ4D37ZpK071aE027xq0+xSwlcgYoUnqdAKAP+60zuLQJ+DsNvIXX8G694dm
x7ey6KfcfKrFArbFRBOIJTvd79XVUUEjVV5Sy27c6gA4P1/j7AbtPb5tRbK2WORmmykSuMHy0da0
w1BrjlLfKcX3qrjnmAnNR39ExM3HY/JVkcRK168wk+EIxHh/DcuXyhnt+EAp/9ARDPrJtriBfgce
7r3NMDmMxE3Z6QvEZgcV+4VehAUvyV6xcZL7kasexuPsaSC7j28BU/couPpNcuS98sjUMK/pzmQ2
o8Vr+yjinK2wPMjecDHvOtzG2rD6Rm9J42nwTds6qqFQ29Wj8XV55t2Wdmektp+ayXhJL0aVYNBP
XdnWD8OfT3hmBWrLeh/dmuc6t2m0M9zlPsIWAE867yuwF25sPjRaO8C2pVsr1B7VI2CsjuY59lJE
XRoCi4PlqXZzkLzCnU71/yOf7EbCN/tjr+BSGesxlnFRn03PVf4imZx53P3AvhHARid51vRIhAAK
RFs8DAC4is90oSGzs6PJeWbmacMEptXI88aScKC6PIJe6zzIvzn+yrFZlmEUI2jrqKlQR8MkmBfj
8dU8zDXW1ldvuCU+b7x9N91vTo8JRcUoF3gBogqVP8HXICZP1uRxVOLJYEJQPqHtpUtQSbpd/dmP
wy7ArufP6Ud9+k8IUjJ75lS11K+uuL7GxJ+sEOVIpTmLbrHSvZsJOPH8yz1PNSbCLJUy1X1Jv5YR
CIIjpugLCYnNOUBqVdeUYYIIBtELPZchxQrTG8UnWN8hjgo2ZsWhxcuHqvQ3m2B5qNqmtlZMW+CB
V/BFkttk/cFRiGPkLA0V6P1SU6BBIT//JylF5xzs37GTe6nLi4L75eZGHyZCjM08dnkNaXTTGMzO
rpnZFqo/KzD91skD+eG6epwgwfJSTYtq9TJgc109uSjg4dCBYHtdAq9AYvmo5kxaRpNApeVoYqEL
PZoQe8W4ePCtgeNJLNC3lJOmL2gmVwPquX2oBZJHfN69Y/etdpMpdSZK4IIvzwTENe74w7BfgwSy
5EN8HtBLBlqpvXIiBO8rMRFiAvzODKIPXHTE2c7p6IfIY4vefQ7Z6sSEh0435qSgMvKz+rtG8YWW
ltccWm/2Yifx8gvPdXklDzuvPFdVpWCPeXWL3+mC55/Fk7H6p3oUf69zraA85c/TXeca4E5czphF
Ocyc4paXkFkI2GQlgAKmoVcOKP9t50QHSH1doo59LvoVJ5SwUN+mRupFeTUbOALuQRVCY55BV/qW
q2YO74mLYzYGE0yMalkH8PggmBSPUpHaXfbpum9TO78S7NnR1iQ3166k2ZLUrRMtR3mdbLm61eqn
63J4DsdCe69r24rJCEF9V9st5luLqLuTdETGZAwtNf1iTdoXVSif+3i6N4bKleNPg6m7fRU/F/0/
h7Shr/C4zeoAaDF0thGVdLVM1hKFcql/1/uLpZ8ygTduuV8Pvwlh6+FlUaZpqSCEclUSbww7J3GJ
0/n6V+LFXpO52QvdUAc+5cs4IRsBmC5z5o89Rmx+B3N3r4txJX2H3zE5ZkAXY+tHwaHVOJBKnnhv
R7sGtRHGWGxhGWq+WCuU1s5dXdqN9pRmh1IIr9vTbim0EcOUxrIcVWpsQkza3MjRQ6c/jObnfyeC
+ubmqt5FghGnBMfWLJ/iBI288oI5eE5u3T8uHZPrMibLRXZSZVZjrEFqM6ofLbJJ7qHX7JgxWEk4
+WfvEQAgRLoMkBCFcoK9V6YfNG02qh5tQlEAjQx5JkN3BLHFs0KW3O5qHm3Nrr+jVATvmwE0awxO
vxcIPsZSr4f2P51CzDKFFdgYo4MMDAgrGA6tk31TODrS/MbGsq1IetabD1akzdgvUSPCqTvflMcb
A4s7dkKEAJCFLjHL21koeRfCvWoZeN2WoqAbIAK3+73QWoyEpY6xBzhK5kMvzV5UL7YEYjJh8Kb2
N0kHLE9bBlZqJEfoSgx1pZd2lILrtrr7eTe/grFVSW7NLiL4FcrwRcjuVT2zJ8mTyVHNeU88eynQ
wrQRWvgggsT2x3uF52amJLyTiGgyuoB4ttNjfQLC9+tLKu/tas/Nt8KYaCIZo4KdyRkt9bp2y7QN
E3BsxDrxrh/f7iTSVg7zFfUxaqZEh1LYc5081dGem5shiFwA1E0AqANE1ZFSf9XfYr92ObLpt/nD
bDcHynw70sgi9vUgu/Pqg3yU8WKT3Mp34mN1juwK3TMkw+sieRIZ38yGUmsnQD+6slIdVgzTFDMv
Dexeg7Ynyjgj2A8STDhDqyy1MZ2DWj5xfxjfZmdxe+dju6EW1uZFTdeAhcYmdFUSrMzUEN/E9FdO
DqL4cv3IdkvdjQA2mUvgZJVGdaC9xuE7WI8Atop3TZs8gB7cIYF0/9oBtKevWkAf2bTetT5d/wm7
4e1NxT/etjJSg9yyQwgXYJXqc1R+ErQfRNLsvv2+Yivxurh9I/nrRFmUk0bNFCxMQ+FC94lxnuPH
639/L/NtD5RxubkxtbW38MVyBWDIWOUtrIuEGojwHGw/Nr4pQhXdpIUoydNhjHFu01gcR1SfFsb0
7WgczySxHsAP+nxdsf2Y9SaP8S6wYIxA1cHBZcL3tHzQors14zHmcs2Rca+xzqU8oevnaqD+xoi8
b6V2fZv4pmtcRN96RVlRnD5I3TGonzKvfDI59vE3Hv6mJz33zblKSyLESo2fQD6PAD+XQuIA8SYQ
fTghurm8hxWevTC3W6swiUkM+hmt3pfVx065AeCrW8eH659vF8Zma5hMqZTWaT2YE74fEtxZDRYP
u6+/8HwdNk50ZwHETXFK3VY+00HRxIse5A+8+gKzUFZRrSGYsSXhWqoayGwROVONeG2HlsbKo5kw
d517I4M5TMMS12apoGNa5p80xQhTbXogjfqj7cAuuBiu1lUeaRpb0aeHZFVCcakcY4kSR2jr2B7w
X5ayfkZt5cb6dJIz8rsRhAPWc1ZnETDfmiRhY8W1XTTyUevUm3kiv4c0+5x28o2Iq1a5rnYCmgbV
zI6LlHZYC479tZKPi4AbSiF79RR9S+XhkEzdSzNkh6xRQkHXe6dp82OU615WJIHSy14h4V0yVzM7
b5ajWgFxNRYWe+nMM1BLQZ2+3qXCGiRDsdpzn012XGU/1rJ3KlAAxY3sSZkUijFALqUyrE3zRkyW
r225erqaeLKYDkDBFI5Nizf+tP2MHjzGXZPGIUUcZnN2wY3WXtRispu+9mUrumDLKiAqrw7a7exs
jYIxyqJZsr6I4Gzpd/VIQutUBRSQX7iJfPowaz4qDuU3N+6mZ5k3K72beN6M5ZWAfePorWlqhmzB
IK1YsFfcVPv2tMaXlfwyMS26kC/XHXA3fmKdEinVULENySSGeNHkAVuWyHOFE5ufI+AY9hzUSZ4I
JiWYuVSoOYY33K68M+JA0T+R0r+uxf4FaKMGkwa0NcI1OKMyvPwTIrQLUPhgvelcE/DsPZqRkaf8
vC5zP3RR0HtLw0oZuMzfh+R+UfukXTCLpQZmINjmr/qx+Nxj7QesGI1j3aRO13mvsPRB+Wvp8SjI
i9K7J7v5BczJytWs6OWK+UOzzG90TbwkcHTZMN3rmvLEMIfbrbrQ5QUUlWIx6OvOb/PupDYqZ9x9
N+dooEQA1D64KFiA3UkF5HeZYPy0iFs7zYNpQaxRPxvCR0ALrDdB7DSgOmLBg1RUUHLJmseSHPqR
c3HbLYM2Iph72zImK4jYcWRjNv0gQ3nbl6Y91SUuPD0AvqKCt9K++zS7VYq5vJV61BKxw1zthLaB
BRw48bAeJQeYia7lVt51i6AB8I9blIYQifUwDVdxphqJZ3FUihTvDdkhClDnhUpgHT/WgrM2YpjE
KZiRJFF6FFctYw8Pp8A7S+qjKozcNtzuPXsjiYn4SqbN0gT6UVA8rBhe18IMZd16XwHmJL3l4SPt
+9Nfp8c24UqLZCirEHM1PbHr+bwU30rh4foX2u1PbM6O7cMVAIKuAU6Da2dUHQRZF8FyJXpGkx0K
AHOlqXHXgmHWk0r1ex4bz3NeeRoZMPaYe5ElclybpzFjnEYmWasp4kOWlmyPc2eDg8Ge5J4TqPa9
7u1gmYjctHEXgYFVdKNMOxWzaNcLVheb3Ek6KVxGHtP7fp3wZjVsq86KFQTglqr1Zf5SHwDriVZM
isUHDZMXg1ueei+yNUc9DSfywvm+HItle3fYaq56jJNiWP+LdUtv/PrX6Dz58+fe4c+6cPydbeAJ
S6WC4gYHSxuF4LV9BY7+1/7OgohrbdYLRo1b6qJ1R7GJngawo8/L+BFr1MFWbqigdVJlNp8Z4oq9
ClTVkvK5FU7t+NQp369/nt1cthFB//2migNNwKpmBJZRNZaTAq6mkzDmC3anhAdxtetaG0lMKF7J
RIgRQVJvHMrkJGsvWvN0XZl9EboMrAQwbIIw8b0ysSVMvZHA1Ezzca50x0pmW0t4U488KUwxo63E
KNMSUhLrFjcGEWPsQs7xGp4M+u83n0WqRQsLPCgT17IMKsk652p+ysnKuVTuDnBaYNP634mxnz/K
6lJTIEcZs2+yVQVzZB7FPv8RFe3JQHnTivNLU4M3DZgE1z/WvuW9iWbsIRe0GOU2XHVKJ0etB0+P
H2TBVdOSI4h+jz9qAN3CZQRE5Wh2MCWOWMRCEc0wvFR47tJfssVbud1PYRsJTNaIFbPUANFCo06i
OrIXH9swP1FKNA0U6MPtElbh9cPbTSAbiYylR1YqY6gONhhl1n1TmPfNJE/2UsVuqYoHoqktJ2P9
jaW8nSJj9SZ4iUtzxucSlfi+THq/EcswS9cnKdFOFmmBBasHQ92fWpMHp7lfMm60ZbxhAN2ApaXQ
tvNEDJ6DuMvtMebeHAofBsPxiX27fFOUcYnGmApNlKFoa4TSejbGn1P2MJil/e++IGP+WrvMtalC
zKo8DJU3t7mtYtNSX86L/m9lMeVpLhBVBbQTQi94NqzkuzF+W+RfBZI+4Vyh6V+65mtMeVpMZZkX
NJ7U9B7ZfK2ro0UsZ5xfBHD5KB9ANQQyzv88m53yyKesJQCxRH7svui9iD3AUE04aOi7Y05bIUz4
MDIFrOc6tQeX9oBytCsB6wnTi/2PbH9tRTFxBKs1kWUqiCOR/gVtUluOvs/4x3XDo85y5ROxsx0o
b5veEGAMlpR5a2J9TUst6IFj9BE56PLqWMGSRDTl36ewtK7EQpzRTpLmNRjk5dEAMbdmDrxttt1Q
aAJQ2FCwq4e30fdyJJ3onVjQRlnVOo3hxPJjB9CDRAAETjtycsl+KDJBXqCA91nDktV7aWXdoLML
fh2EIsk3TnSMWnzUgiSkk9Ppywc+1UYYE3PbReqzscMRqrn63OAIKzPz6677fF3MboIE5CMAmRVV
NFjsR3RSJWtZJWTi4nmqvwHeiGMKuyF1I4CJP2aUGlHTQEBV/25AtALk7Pon2nLOdT328zDCAdI8
MLOACvP+42gDEB30TH3tLtKXLsmuntRDeqbY3BinOcU+b3V9/+jeJDKaGXM1Z2DkFd1GoAgOL+bI
Obq9q5skYjWecsthYIJ1184asQhFn3hpH1gNVn+6ye8wMOAJeLmm1JWYgxR9QMS9xG7OO1AZB8bE
infCGQMcIqmcYhkXEEpPCkAO33jQsXNLW5nKnXTgfD6eNMaTU4AcKgUdmqBr5DTSkifdpUxJhY+3
oU8caTtG+U43Js8DDdQyswRxIz/TuC5epFPiWg9R2IEOCs/mqV+9pI+8/tiOwbyTypio1FWSCUYo
JEg187rM8Ac9da9rthPg34lgbBKPKVOH7IEnvfhBwf79jGfQ4LoIhSa9a4bBBHdSRbNZzpDRFwDg
UIjdqMmlBBucLa0YTpDqSzloX/W5OGhD7VpgDytK8ZQqWqjP6220ohvRVZnTDerXvs5OyTA/yFG5
2Iae3upS+8lQo4dmNA4jMX8pqnAAxOZvNS79qMbgede57Zr8vK4S59RY8MBGW9payWB8alYEgDf1
00QL0rThTKbyxDDVBBHK2hpifP9BeOwNw9GUY99qHL/9UwiShgmAI1NF5ACN0Ps4WFv4NsmcgOZ3
wepYJ3xeVe00643IC05/+tB7QYypCWNGMoBhUxLW7nP+g7LNtifVjZ8MrObhTdfugPoVOTyaKZ5Y
xvraUa4LYYVYyQizn/lwV2KWWeYc4k6qf6cc+/qp6YDFrCycIh2QpK2aypG/1ljjBTHl0z8v/agw
4NaB+AlMouxTj2p2wmK2YFOMtFNjnofq1hrD6xb+Nwq9yWAi3ijmSQIwXcVtPOFWcddwxHZhc47R
dUq5Cxz0G7yPEO8VYmxwLRSs2PYQlh3AFv7fkX3s/HvXlfoznkIM+BQBWq2CCIF98mlSq5g0AWJA
v1qPfllw9oR5f5/++81DTLok8yoSkCkC2/CmzCOvKyNe3uPJoO68kdGl5WDIEXjN1W+owqNv5Ibi
2M3h9DWXMDhR+dj+5MjkiWRMIQekUIyLGY5t9czhslYP1z8L/bp/fH1LRxDCzosErLX3KmllZQA8
oFBdMqFnMKcPehxfjC6+Sw3BWTKd85V2jW0jjlYWmxOsq6LHLDPEactsT4bgFZn11VQAAI9XzaTG
DXtqbogq8eZ0dwPtRq7yXm67LHGTzJWK8XUzbFPdi6PcX/GWdf00d+PdRgxjhBbRErISqLfWn1Sz
vZnab1b1Oyum++tyeF+NMUTNioF304EbcxwaXx7Ho5CDNzzWf6Yy+IdLhXcV3RkWot6L1UuskGPM
mb0jRlKrmlHeqO4i9C95Tc7Wij0liVhBM7cHgJW5yZq7qqAGZa7YSUHuiG7agjqlnGC/7w9//RCF
gixsDEicBDEuLHzIasQAvDZ8y+qIN521J2PLPMqc7lqlK7DKKfOoiQsx0d0agy3XP+DugW5lMH6t
LoM+FQpkTES6zSLrkxWPxG6H2Qc28kVohZ8z2FvKMn4aK/FuGtIv6JiAK7Hh+P9urtEkERj4cH9N
Zu/J+VqZ7QLsSDAlDZ7sDEF8Lzg/dBttn+ADU6WYXt8IY/xjzISyWLuOZmq67ZPjdmTddJjQxSqf
H7u8x9fdD7kRx3xIcQbuqEbFpblnlIAp4zxr8f4+8xGNCG8nq46/T5RjbCU2RiF5hRtPBJOdpyqr
TLOGCPkiH0u4XJg/J7ltnntvRSteDMfM5ZEj0mKQzQnbr8QUi0mNBdIV0xjurM+2rFb+1CUuGBIe
lRi8MKCbN7Xox3V/2AucW5E0b2zcWs6KfsJUs+q27WUsv1h9Z4/FndrwBjX2/U5SdB3UD/iHyOS7
OZdaEFf0EKQAu2GR7tI6ubTW+LnR1sHW+tQXrBlkzy2mnNe1sFVtINjXJWEtAZj5utLcH8NkQ4MI
+ToZ+DE9XiwNANyZX9OgcxvgSLRO7K7cTdD9L/umPZMGsdwKYvp1QPrNxVOyloFaEk8S6pcpwQVg
Wbu7Vhx8scndbsDtD+tcgjaeuzJ+6BrpUe3MJ7VWXxqiuavV/uMLF40NBtwVL5ESXlffm4CuzVqu
6ghE5TLeR6N6bHXww5Kx/UAG0WRRA0GbYonoPr6XU2hVsRIRppYaFYgqsvOy6pyn6F2n3YhgHGid
RD02BahSkdGzeuGoWwWnLtxp8+C4NjKY4zKQf1Mjhe0kUWRb2vQ4ph4RNOTg4mY2TpJg3KsVSLor
wklde7XHRjBLslStSymRCRGps8y7lawPi6V6y9ycxL4Lm0WJXY6X8AQyLjtm8oppP2gqHhX/i4Fp
uM6pnENs6z/pMlLlLqEcZv+4P/LueFkepjXVCoytQsuovCM5Wp+V11s3U3prWoc1+ud8flSaguU6
SQImNYtLRmIzFYiEe/JkdU7RVd9bY/hy/Rj3bfJNBJOrpkrLBwwAw+xL042M3M9bHmT5TgeGqgEl
RBF87Xigfu9awzL3Q5Oi/FUy4xRnGjoXuocpHSyRTM91On8Zxfhgjs0xzYZvqsKjwNxVUQEwKR6P
Re0PkKMEFxmFNFARxMVhoQl3mELlFN7yrjFuZDAhW19MaZoU+qIhrGGb6CEoH70c/AGNNrvmVNnx
BGj4NO0dfbA8cZABhVwLTjsaTr809krUH5nUubE5oXYfQSMghomEobAiu8Eq9EOlDo5mpveAFnRM
MlxwaeOMquwfkiqDZFxRFZPdJJzrGGw79CUILHh3lQnExGLmNGZpWfVH/YCVyP+KeA1dm2QuCouu
tBNRXatJA8CQeRmIdZs1Cq9b9K4YOAzaVpCksSuKsbVKpYihdzcawRYMTi9Zw//yf85jAKPeiGEc
J1LbrDZjBPMYqSgBJHM+9jb+H07A4WnDpKW56pNIp0VXUwt2ZVi2nImepE8fSU0AXDYtjHaC4Ipx
0b5TjKrOctU1uyZstPiSiTwi4V0XwfyyDNJL9HjYDcNqmUlXVYgC6aDY5kCZMSrbmQEF+oHvr4GC
HYRLoBRhd8bi0axBgY0Lb22GqO4TORha3noozaJ/mPKbDHZtrNHGmYzoxrlaKQLCB1ggApBZJ/CI
ZJriZ1JzGOv4d7JojV0tSaiq7S883XnDMj2L63iQ49E1ckz896ajDY3XYN35+iHsHvbmBzLJURkS
QeoLBVBN5SmRM7sXW7frL412QiePUznxDoOJfUaLqG9FOIw1GgKrmjBEiw7C6mCg5iSsU9g3+qUs
xN/XNdx1jI2GjMVG9TBaoKjFC9g8O8ochcsgnbum/Eh+3IihcXMTtBRwrVhgOMeba1v7opFiQGjx
rmuye8nZiKCabkQ0o5ouegcRhhHZZpd9B5Am+PrkEHb1eF3U/rV+I4uJWkpk9mD5gV30ruSnYROo
d8plBGaxCOhz3uLC30jDsziID8Gwxe48GSbQ+LVYVV7bj7JHX5GXW7px2waRkz5f121neQ4RGRsS
/5PGlNeWXpddMUEahayNQ+xGBMktVrYTQMWVfuKLk92j5UrbGsSv72XJSwkX6HDf8d5+BFN/d120
ViTDAUcR5rny4zTdq6JmK9XPqZI4jveKAPlnGPpLGLvCg83xQjMFWM7oz1/oRhvoRMqX3tYAlUt7
yjWAiZJ73pM9PcdrUtnYki5SrURQMU0vgnJrYInO/JyCSzt1KoNTWO2WJRoaA6C1pMTWjG9YFXTM
QUru6lJQ6HdKzrld7vve299n/GFUlDQyy1ffO2T1YZI1EM+cQP3OSUp/4wpvgqjdbJx86VdxkXso
0hXVD7KKPjhBAxB5PkxVETZNYTfZci6w49zlY7AQ6XskcNGReIfJOEi+pnI/Y7HutT8vYyKgdDPK
ifQESB+P3A4hD4NzP0a/Kc04QwHGCtXC5I87irJtmKkjDgDrsgZOjbR/6X2zEnbPZhBbaylR1Lx6
fnTsLiRQMNJTQKXrMWbXu9GX1VFaaqLBLrHlloTPp0ChBPPiFUkB02sYqd1UzQVoRT7Rm9S/LnFn
JgZRbSOSSUCEqKiZ6Eej2NSqk3rRXXzpbTqcCuase8tdOS6xA3DzXiLjcyAdKUY1g0Q1EAEr0+W4
WqNPS9ePTZv8ynw61BHfDZ8KIH/Wx+kThkkmm/fauGs7G70ZzzSLcuiwgIFvOj+L8nOWHxOFlw15
n5NxylGPs8ygZ0tBL0ZwXcd0QBCpInUoZ0xyHzvYsXZ4AFv79rrRjXHEQRLUUqAnTAdltPN6KsPq
sBzK4AOwu++/JeOBw9ALo0lrC02I7s1uuhlH49hF/a02/VpT3c4N49x0mquUyVMijl/qUbvHri7n
beg10f+RMrD1jAUuC7eL1w3HTfRLMW4vZ6VJTcpVfMO0ZwkQW51P4foywKYubuXWDXDWeRtQO/ua
9ADeJDPF6VhkZpLgSQJHLflTkAKyFROgd8aD/Lj4mtM6VmY3tXfdaXezim6Ces4w8O7BLhiilxl3
XYnuLFlCTcFAzPNaoQavm+C6nL85178EsYFP7qJOERScKy15AD3stOi4JXYxetJN72E0yhME26rt
9HaqXN7s3Gt58edXfZPOFAJtUTadhJkhN7Ps9jwrjn4sX+e+imC+H8Pks3Wf/uw9yVmBDPv/wGTk
HDPLUaAPzaALBbTPzoOX3+lORzz9kL7u8rfH5IjWOx4BtZ/XD323/Hn7uOzEQpmX5bLG0DpP7iz1
0mTfMDSfqz6Z7wadR1i5HwXfjpiJ/p005SoB6Tegf8tgHXunlJSDHPFGznYrAzp0iTIdDGrswJFR
ixrJKpTO4vKtkD6PMi+L0f7rH6ayEcBEPE1IptnUUDMiQzpy9dDrD1Z7xhZCMv+Yu3OcfZpGXtDZ
PbuNTCb2xXJkNHMHpcxv+u8S+JZFGB0adwJusl6BvCfxBPAh8WpyGlCuaMpOHQ1LJtdKA6kysueM
N2lklW9tKH/JwiW0OLa4sxqO8PamIzungYm9SjdAXIz7HO6l/YGi1Mq35qcJoNTqbQ3IxNVpDqVX
AvPcQCcy4AUBjuXoTHxNUrmeC/oDSBpq5DhFH3pq2WiovC+ciVFPmISD5SivSJS6o9nqkWKQW0Al
WbFyD1Bep7UzL3Y/NN6wPV3G+xRS6omOXhEAgJsTnd8dgh7Il6ot+w1GaHkXq/2AutGVWvQmTbad
MA1FhsOkILOCXbq1awbjIT4SB+23u+SGkucVSFugRwtkThXNcRd29RJc20Zf4iLmtlhKHlPbqMC7
xpvT4AlhKi5DzptWQ13tdmR9Hkn5JR2ng0rST9dj9P51a3OSTLwxSCGN5gBl/pcYlWfL6+34DnRD
J/WBI40T3dgeZT4uY9PEkCYeKRAjoNNeOQdTn0tGRq39SnRhN2ZI3beKnP6lF6rzIHPT4AeA4P0l
5CrG8W4WGLU3x9isAJLnzn5xQwczEr8MxxCU73C58l5wi2fOUXLCp8HEE+S6pKLcOEARx9Sm5ndY
dC4qRLHFxYa8zwO24CnIRJc4Q6yW6VuGqJwq8UaYeBXabrVgaODNhjWqMjsXKi2ZEoOtkl7f/o+0
L2uuFFe6/UVEiEECXhn37Nll+4Uo18AsEDP8+ruovt21TfGZ6D4RfR46TodzS6RSqcyVa8leUuJM
94rHZu2LOTRjoBvoHmsOY0log9hmK6SspkhX5uf//yqigMzJmHKdoRyVfqE6CjTDg1TdZptF9/Un
zZWhxcHOItoRfYChZD+dVCDxQW2/Jydy3KxirHvI7x1dHO02MKYAMzDzWyLcdaltONDZ8FPID4Cr
t3C2gL0rJILzFfvb3iKNaNS4D7rw/9tLn2Xv1zlwyO0AaizA6567578QuPEmPHtOoP887f+YXqLa
OOdFNdTYVEn9FhI7UC/S6OrTc1GcSvlsmkfavtbNVtd5PUb/trpI61FvMADlx4J7ccLrZcoPm7Pk
6y3h35uqLo65luGNlEpYWQYSXfU44DxQf3SgGLX7L1DZq++3RLL1aV3KMcVyIvU9Uh8j6cfnIWvj
iKmLJEGJ8nrqkNs6aa26oHa2eZc/Eq19NlN5I42eD9Fn/jB/uavTTHqjKrIOSxECuHwzvWWDfDAi
DXDj2DhWMt+aAdxa2yJ8ZGbaawWkg5xRgdZHfNHpTQ6Gc4NtoW/mQ/TZyhbhA0RYktbKMPQ3QXyP
+ss22nzLtRexg/GSQDMdZibmsvJt6Bw2vn/uDutF+SvXXsSLQNeTXppde/gWXno33elfQpc5oydw
UauHCKJ5YEyXN6p266WA32aX+Bum962WFvCNubOjQbUs+C7OObj70n2ArDG9CS6qxf2tAsuGhywV
pPqYKbwXMBtybdegtygaCd1G42c9sO+f7+z6Xf1PXPoDe6OmPSXAEDiJJu87pbBUhW7kwCvTeh+C
vbbIB8aIhESNsBxyKMF1WDnxfekV5/SsP8VP4B7yC4wNl34A0cqtl6O2tb5FIIGqZMh1Fesbh+lS
TkZryw2KOZFS+SrvbEhZAhcf00MfDZfSyO94pYO4rRBPXUvu1Sq7MZLmljf81Iy5ZdaaL+v3g1b7
fcGhwoGpuFofLnoZeVGYeFQuzsmIPlkmgGdmfl5HxzQxJCsqyru4UFVbbyG1It80Uf1N1oldgiNv
GEKgnoHYiJPakqTEDnsoJ/eRYv1vX3oR53JNJRiowE4U2qGkh2D4T55kmBrghGBlWZZw+qkAqJBM
qiOnJxq9RsnGlbAeZn7//cWXBNpeAhFSj3ubNG7S81M3Jn4MPrPPt2ndW425LcYYIDvL1z+w29Tg
PdoRtZsyS7LoLjwEOygzYXqrPY0lFLrmNiDG76BjdFLVjc+0evavzC8u8YCgh5VBZNKJUd2Uxx+J
uuM0t2vR2BsLXT0aV5YWx5LGhAV1jw9GrTK2htOvdu5r8fKXnDx7NzfF97bWtviEhkBXKx+xNrPq
QSL1VGRuSCpL3uxBzD/9j5vvamkLX9eDCgDJuXcV7TuHf1d3wa2EGXjoaYWoTnObbNHfbO3lvPKr
JCJtEq2RIhis1K85IGdb2hOrSYpBDeB1wfOoLmdCDJD4lNM0oOzWF24eVXYzYdQ5U1Ci7bilT8oW
pbG5mib/trhMkyVjjBmpcNxqRbcJLY5NVdu0rNFZUFpnNAY71xHDu85J0x9FN+7jIb1g7NJmFZjk
Bw2d+qpIvdg0fLUMnQCPNluHtq6mMMek4mtO5WNQ1cfWJG9iwMivmqDTDQHNMrmVFbS/gUDR8X4z
AtUPp8YSrPNaHdiKKrd6ldzmEsJ4raKdZBBbUYhxzIP8W25MxzRPnKlGHq9T20Q0V1t5V/PUzxJI
MkqdW2j6Q9iHDzm0IK0sNr1ISncjM61SysDFGJ01zi8m6w88Il+6xjxLZejLTfjUS9VLXYOaX2ps
uTBAGE/8kSaDg7SbWpPwNN2NiKisSEjPIH8gVkUxBA/mIEsE4qjl+ZlKzX2SlA4L6/tS0w5GL+41
UWF0V8cwittw7myc8q3vuHh45KAuVOsW37FyQPYHjjO19QZbe8Gjbk83mTxXX+aGCekEJuN/5iLl
nEy9oVoxzuCJ0U0eZ4L2LHD4+3jbuLOg5/iufTEdGUF0s7C4ej9cmV6koWYYpLVewXQRfQH4AL7h
sL7b2M71CPZ7fYs8VARFJIcDjDTGnoRA6e9mnly9/G+fDZePYoJPYybu+hhQAmXQcr3DA0iWkRXE
JtguhFs1lUVbcAqLsyygPbxLiuyYG8pWeXi+Y/4In1fGF3HaVIowJAWM/1UyjewQwmaaNXMcjMet
asrqd7sytojV+VgVeowdcOqQ2WCVccqytppw9DcOwpadRYjuND7m5QA7pERjWkXfUj6OiTNjGuS7
ep9YsRNpm4qpW1YXB6IKhr5BWEPnQjSOKoOhN6XdY5Nu0ZWsz7dcbePC/YNxQKOMwtBMwz1EVuKY
F8xG2uWFY96L5dZmIX/LSxZnIdciKGxBrOFXFY6hxd/UNuaYbM3LvYhtN/g37C0fY3Wm0NFMsULE
FhtyRMDZGPtgNz8f4k35qo3vtnyCDUpD26GfCxDQQEacx+CHGEbrf/PJ5euLKZA2q2tY6TzVE3cp
6CfDwpag+2DVDsg/LXD1MeFL3z+3O5/f5flGi4UQGUoMMpSjPgYXYHzDdkRbwqGm39THRt94N69t
3tXfXxbUcwJWCjgHXutS50RcOhVJ5tBgqwi1lhQxYkKuGRhr8LDPP+Mq6WrlBte5EWIEglOwGzOn
iCtQNeaD1WVg+pbUYOt7rfUkAIxTiampCkOF+aPFWErSKmzRptZLEIlPqJG2uhfmwy4yUMJsY1sI
9liVyrlNMcr2+Udb3dQr24ugzEojCEWLrrXcCI+30RddSe9EjuTiczvzx//DOa7sLHZVKG1VmD3s
kEO4Sw9/s4Vuob5Wu0nXe7mIxxH4T3u1g50eEu2zDp7xi5JoLvtyf6sOsGltEYe5EmVDMBeQtOae
B3fmeGjqvaAXGWlKdhe1mTUGHKMGvsa2Lp7V03a1oYvI3Ek14FBzEal2wanzFN/lP+bbFFhumx/y
CDiSrXL+lqsszrfUVnVjzK7SkEuhfmkaL+vvPveSVQwQAP8AXM0TG6q+2NAib/Uqn4cbmlF+H6Pc
ScDfa/VFteemYY1GuCv7Av2Kut1xadynknEOxmmfFvF9J7EdduX+81+0Gg2uftBimwtZTEwr51EI
+dUonrUodwlmaaHEblfjy+e2Vj/pla3FBmOGnAdqgKkbaZggtZDbWVxuIC02lrOk3pknyESVz/Nd
enxJQQ1kTO8RfRxLbkebM3HrxwNMIQpGyjDesZwjCWPShEqE4zFrNY9ubWPgavftL5H1Lfzcqnde
2VI+BlGU2MeJDDgPoRydu/F7F2TnRt6CcW1ZWYTqlBal3Ee4WmXz3IY/S+Uu2uLzWPWCq4UsIvJU
FmM2gCnWEZCATt9l6ed/8LKrv7+IxFOVtAOr8PelDjoZoFIrtl75q0BYNH7/+e6LIMx53jb9ABNF
vMtAKEF3Sk3tADxxpS/oKTHRcDmnsdM3tzE5C22TQXX+2H/cNlc/YBFG4rHNEqAX/sYUoPf+I7cb
SwfYvtoUXNxc7iJGoCY7tU0Ga51X7mUnhSgIGGJnYKrmzQRG4n2L2my1h3u9w4tQUfYaaaMW3q75
zX6mS4r9Bu8ostsK+usR+fdWLnGLpgn+GhZjcSP1pDGxVNZaKIMw81IGP9vuHtRDljrcTNMhlu57
yTPagyRHu899dmuLf9WVrpMy3vZVPH9QzQ987tRPqm51dnKZO8k6pAz69y24wSrC52qLl5DFukpl
PUGVHxds4DOguYvLjBAbdKtCXwhzOKln4nVp6ZDZnckvtto1m2texBpCBJho5kDQefOaxVmyoV3C
beqOXrYrfZQbuy1+gdU07eprL4KPUde6COanAx1iy6CnrI+tkaSWObij4prxE9g/NjLDjZBqLuKR
pjUpZkCxz1Jp2AWnXpsTt422gL7rYRVNGVnRTO0PfTqaIq/vgEYA+A504mrgUl75G166vnv/2FjO
GkZtmnYCvJKofUNvo7WCOw1A3/DNcJqDNhNj2sSK4LPdWdosVK12GBjIhcGWauoykKEfL8CkokBb
1DAuovGpm1pv6kAqHtXCTjA/1Retp6W6G0/JWW6KvWFMKHyqbtmNmLaiVssiJ2b6TTuV55RQJ4za
jd1RVr8AnoYEQ20gEFsiy5soDriZYLh70GRIwRV7jpKqCYyLGtd+HHS7ed6SNAZSLaFaGTgtUha9
JgG9qdFX05p2l4BtZ6wSzHGG2YNMtSMdgsgKtcoKWm4reYrBptrd+KirrzOA4XWd4EL7Q9dELYMs
ywXeg32tDBZGg8CgfhGD8NMEiG2ZZsfJAJm0iJ4o3xrEXY/zujHP4WJg7g/G3aFkWdyZKThH+XcJ
OkzSSxO+1tJB1m6C5Gmkb320xSC7GvF1zN8b6Nwx1LgXd4uicWHWmSSjPU3s/D6HUnJn8V28F/vG
57b0+F+ova4M/tqEq+DOmrSHTBMMDkpt5WFk6Rhk2RbEXfO/azOLmjUlRjLVOcz8zXlqoH0z44Jc
xVN2/LxFsrplb5mRJhLwvvOypqK0EvFOQ/tz11wLN9cLWlwQEJ5MAtmAgTkJqDGx2SPhSA6bKcBa
sf/azrzQq+8T04kwLsPOXLidOeHDg/KrW0mOW8WXVWzEta1FFONJpucSgy1pl2ZW9hjNLOC3KV62
hiVetL3qa/hY+uvWbbv1sRYpqzr1TZWGoeK0mZ8rJ87vP/9W8+9eZqQ6UDEGBgRmQebFtzJTXndZ
goMsonPeEmsYHFZWG1fp6iKujCw+FNWYUWYqjIzAZsWPefD6+SJWH3TXq1h8nSkGbqkMYWCGSKqn
2k4gp648YIbel5wtNel1axrR8A9DLW45m1PGmIE2kwIqgSPuUw1xCEk8SGOQxytO6v2XlgFq5gbU
6FUDWIPFo4FLWc+KAK43moFd9c8KAXfW1pD6/Ef+8IMrI4u3Qmf0EE2ZzxIDFAMNRwElM0qPRXUX
SdGGO2zZWgRyeQhpWswBKMrAahLviLLrJ6tOEjsbtxL0+Xz8uS44NlQzFVwbC89gUpCFeREriBGQ
uPd/zej5OSr3qd9+ax0Z1Nlgct1gQlkNgMin/ja6OLSkGxguZxgdD8MpPTS7dG8elF20kbmsnt0r
MwvHMFQJBfUEZrryXDZ2puYW635+frRWR+JnzvG/17JwDBC1NUasRCCEexMz/bgbedVx/N57EDr2
y2MH/vEZZWDethYkLNCb+C8FlOsfsPAWQ4N0KOuxSrV2EDyU6VSXGxu5+qa6srFs/9dS23ZExiK7
b/kFmep5bh0Hj+PtPCPbeoo3o2DmWm3yhJcVCTcOxOqHxDAwsk8DJf4lmKgYUkUSEJBz+vLEkx0z
wHP5X+I8SpeGplIYWOJ8IlYYohtwj4g2u0/iDp6CBEDLNzx/dSU66O+AU8eQ5pIErzBZbVYBkR0V
rpC5Jr+Vw40jvWrClE3oPYB0X1umgYCtNUkDVh1wMaWOrjXeoHhB8+Nzt1+P8b+tLHM/dcTYOfj4
kWx60SP10JVyg12+V+3MjdzNsomyFqWurC1SwLomnTxAQBAIHv6I8pRf7qg/CyJWduxsWpvv9D9i
4pW1+ddc501ZVEsiV7C2l9btMPAVn4c7chue5joU5rET93/czEWSoXPB1FHH8tSbwJ+x78MuPGPo
yq1vtkejV4Pv1eoWyQZkrsYSUkiyo0zuiFCFudFoV+tPJPXN5AveeBuHd3XYXYc2m8yIRvEcW4Rh
1YhjratVaCPEVnxP3MxurfJF88t96YWufp/ast866nPgqPf851yUIV8289N1D/r9IxZhGsRbbVm2
8484tT9VzLzMlCXqXXiLAWV/6/m3ms9drXgRknHGpanIYGwy/VC7GOR+w2HWzjikSChEIdG0Rdfl
o4cmGZi+dTbJTvhztCsF7AGpO3zRL5Bg6r3w+yx4Ed5oG4RHqw/Ma6uLPVQavWCjAqvKWb9RPTww
0Q9U36R7HY+xek92dWNtpQqrSIZro8u9HMs+hei2jNS1flbwiEFH/NJY8Sm6n6EM+veNrV1LiK7s
/boKrw4/E2PIxwL28p9iNydFppd4wffofbyZoZDUzh/AD/q6YXXNY66tLgJczwVv4wFW2Zt20Nz0
LkKCznf5qXeSYwrV18193bK4CHJVlLWd3iPm/BoHsBMPc63QxIaq4W44l3bodRtr3DK4CHJSGEUy
mZdYiTOR7mJtv7GHa0f8eg/nH3D15WTJ0HhswEDtVvsUzqmi3nvAnL4bHeTEyjdwUatJ0bW9+ZBe
2WtmIoYixV2e7OeRRPnYfZkJmHK73Ilvs9i9Yhkv81S+6SS9zZ4+X+5GCFAWObRc1BUF/Z7sFMNb
2V5ixLXe+9zE1tn7Rcl4tcKgG6RMq2GD+K1LvcwrfP3CTrOPVH67kzc85P+wB6yIbODVCPHojzva
CYAnWoG4iYLFaKFB4uW2cpuM0F/VMKoS3G8RsaymMQYupr8tLnbRTFgJiRacAgLZILD+7XK7yy2I
LaM/kdnx++cbun4EfltbhO0UBUcBB4XHjA+ZfFf9+5cwFJ1+CyEZizOdVwl44WMop0Tmext9Z/TU
S7r9+Rr+jI+zDY2AY4SCx3A5vlHFyNG5DBvBuDf0Y4/ucwq24GKrvbBSQv1oaHGcpchU9L6CoVTN
AJll09sgQIwD4WOTYkh7iG+DWraaILuBSIP7+SL//FAfbS8csWVjRvEcgNyXNOyVMjlLg77R0V9x
9o82Fq4HEJQBMVmsL3zunBjYGslW9hlglcluVlbaymq3vtvC9/TKEJMJuD2QV3d5+5hgSGqqAMna
eH1s7dwiR0hSWc2glgbxJi4B7BVYSG43Ps5K4J13DpT54CvDcMnyhZP2Ew3LHtLC6Wip30a3vI3Q
4Atu2ffggdzMc8yQnD2aDt7klrSp2jJ/+4+vgw/Wly8fZYoxHzvCupwWBy1ubopg8kCRsrHK9Y38
Z5G/xjuvYi8YLxUjr2CmT85NcQRa/HMX31rGIlZ0hT5MicDfL5VTCDIvCT3DrRt59qnPtmpx5YNA
chzNDjai2JKRL8rFrqYXzDM5M2+M2u+0nYTeRHYG7on+a9Thx8+0CB9FU1Vdjjq+MwzCMcPeypPA
Vpst/rX/4xj//k7zPl99pyyIw1o3YUfztZ8mKFBm4rDeSW/ncsg2rn0lCce65HkSSSaYvlsigVL0
tZpstjdjc/CYcgaMNljRu3LDbhQvc/vdcKNvIvn/zK0+Wl3kpxDCGTUthvQXSMYDf363kcQKvFix
Zq0nHLX7z71zfVuvlrlwT2OYQooyzF+yephH9BTJ6t6bo24bN7JLdmSTBeXPfuHHJS6ctU3itI0i
WIxof9CAJE73SuFMud2rT0F51423fNriJV3JPz4aXXgpxBGrsctgtLcVAB9LbziSPbvB7Icde/+B
+eGjtYWvgqxWz9NZwG3GHs6bahK7w6Nm3lBkyPq/LnbN5jQwn4P1CCDZhblWG1rONQiBanq7L7LS
ybVqx8kWmnM1kl2ZWVykpSiyKQpnbU519CdR7PJkdAtmeJ+75OoFqsgKM4mi6WyZnDL89UmnuEBJ
33iUvtTtEaQFVi5vQW5XI/+VocV6RpXxiekwNEy1xcsf2/zNKxAVfBmsgkBZCBXVJYFzXzTAFQh8
GQ60yCFzxFPhdwDmQCMOteoM2f1mM3I+Pn/cBeqvMSANWOnl9pmj4LSYcgjPD8WdUVWgG23voeB+
6ET+RKXCNaXIj2LMeKUR8aB34uZD96TTeOtSWg1lVz9ksb1xPcRBEPP5ELBDZPObws5telYPhVc+
bdZMtqwt0q6x7TLW6li2ejNneZhYQysUcHQ7x+WwdRmt3rdXS1skX3EoFxjehrFmVI+SPrlcik/z
Vo59sx+5tPEUWD14V+bMj1df3BlR39cwN4zCllC5HAc7zv41bTpcFXV5A0Jpuv5HM3EqtCigs9+k
xa3KfJyHz4/1Cv7mg4ElUA58SZHGGQwE5/EO4J/iq2ShQeqlPtnznzGKvtKbYc39Kd3594/4j7YX
12pkAOvTj7AtNTtkkoJ7qbaxf+tn/fcGLvFwxIiyMJJho3HEc7z7i5BW+pFdBJThE/R/t+Lx+t19
ZXFxkzLaxy3Gq6AxXN5h2pKoZ3nymtLVy+dAuu9yX+se8+ou5sCAb1HTr9CefNzSxY3acJF0tIFx
chAX7s0cibJdWnOjQHr83HVWj9vVOhf3W0kHMEPPnmOOJLYCOuxiVDWsqoYYLwZz6zBzPzcIOZ7V
W+gqL1pEL73OjYbPaS1oxI4cfNA66+0Q0wuAL1hdM/gNb49yGOI9pOZ20SjnOk4KqxqyYyWAGq6r
zmdSd+Jae5+MpWKHU/sO2aljRidHKCoOmHYQ1NxXYfwk6kCxIN+8jysk72ICkKgsgVotB2GZaQrs
OVS3PSkFC2ZWWoaAggZJnE6SAhcDvTvKh8NYoqIiJYPLuPlNo3puKaT92gYoUVfxGQAiQLOS4J6b
1WOV5Nw+V9wLuc/YbQvNB1vRWuuNO9Dk9LV6eo3Z6Aaq7so8upGFFFuNMd5lUWxzzC7lWXtDK/mc
lOJWJtOlrrszncJnXXplNIRqJGkHTB7nL0mJjZA0itZlWERW25bnFukD08KfnQywpjR+05uww+Au
P058etOmehfio4YyAA2VKntdLJ+lEeK8Zd3ZfPqWKoVX6/Ula7CcEHQKEMqDROlrVZWZZQapUynk
qchz12yl+0x6NJTqrinT3CJqezYS86KnlcXG+EWYeWfRmB1TE8SeWv3YMoqmtam8xUV7qMLpyDi7
4zxILMUIbxKDAHQHzcGQQRmDdoEVZfpRibsHVpLCajNzX8Sqb8T471k1AoKRZYGdJCrS9rb9mivK
BbLCD5jJOqC79izVmV1Uga1Uymhnw+BzQeypiQ9RlD6qmXgz0wKTKir/UurRA1iT3BwiwNAhAIMG
jQ8jha7XjEGt69DWUnKOGrhkSG4L0Z9rBcjQqCpuqN7teSJ9rSvj1iyUh65mjpGxU8XooU4rB4Sv
P0XCbFEaJRgPwh2R6h0VSFHBljdFDIc5mzDTFTX7QaKjG3Y1scWUfB1Ed5JJGdhZntW2PCWho0/d
rm21QyiC0q5Y7k+Zccmw6RagzqcqnvZdq78kYRpa0JpGtRiEslCLiB1RY6ZWLvcBMw85Uw+jiKdj
G48/OYEcSQtSvdYw/UoLrCbWvlZgDGmjzB2n1IPGh01G/c2AJ/Raj93J9oQNmm1mqWwpnQispG8e
EiN/UrvgaDQGtRQgskUSfq0lWbZ19B+sXomdIC/PVTlgGAITQmr40A3c5wq5nfRHaD99Z+20b+PW
Zj09JDjUxqDGVlgFJ0VKY9DTyqe2FjG+1g+l73dpTvYkTx6Csb4tY+JOA4TGSrGTDO42aufXxnik
rLckYZ40nb53KXmpo/6i0NjRiviZdp1VcTI648gsBZDOuBg6t8/gnHX5gFTyVakO0gAaFbm2Ywko
h7I3LVOSnImAaYHGaWm1aSV2PNCRQJcPfTxyi/ZlYZHUfC5o9FWv2kctp+gRmnxfjNOhSiW3VbiX
q8GZsvA1rMI7tZr2CjDkiqRdhj6612kA0u5I3KYhp7aaajbVwyfAXOCEkTsG4lvZNTtWqTvRCqdJ
sh6oHbrXGHgDurGyK16fc8JvSCF9zePoFkq2Vsl0zBCCTV3LnzA26UPaFog2w/gxDbJkgbcrs/JW
VjB3HaZWz6a7UlRuPrYKBvybo9w8s8p0wqm/0cv0NiuHx1TwU81YaFUyUBJUDu0pY4kVBo2bThkU
4HTFSUTvT0ZoF2a5H8vYb8HDg1MVuUqd/SgghWOpcu71KaCs/ahySxP0jsrdLWtQPWHmuYqHx4hr
P9OEuY1RuUkw3U9h9iJn6XOgqYVlwCnHmlmBmCw9padUESeDSMesrL/hrB2pyt8jWZDTGCr3dGwv
hT4+1apRWHowIVDq51JD2O+h0VGP/UOR0mMiGTsVvPpmlEOZC1hTjplYWiQOYZMla8IjvOduIMCL
wyn9UknCbgS5r+Peayqls8I0uu8KwAXNUD5TaH3pTL9LG+UpyxG9Sr3aBXV9ADjpADUrS1PQaFSD
naoOjhTnQOIN7tDwiwgjh7eqneTBDebu7qkxPHWK9CbM8UdNFWEZXPMnIrt5HnMrphEGr5ODbCRw
IP2sF+axpby0BoGmQ8EcOaudCFqIbdvuRc+cVLSYoTDrcycQbKGFFoTKxSjAnVjoDGeo3Cc9u6ub
1uZh4/f4jHLCLmbe/KzqNrTJQEory5qHgmeYOZDSh6xhh1Rp91MhFY5OhzceQo6gmI6d0r1WCnsf
u/psxPJBxLGTRsGFat0LyfTvVE6FNbJ8x3nrt0yHtp3wyj528rg6ayFGJhVmzSEhHXBjEoy0SIGd
SqVngtIuI+Vrng0KZBWJy6McLEa4WskofCXFlS0X7sQKBCg1+UEoWiBJIw5N1tySrvMwmPmc1fSQ
dvytm2KnizDhFGM5LWNHuWjtrtcfoQLdWmms7PUpO1cVuyvzGAr27DFOxU86dQ5lgS1F+guRtLua
C7CSF1VvlzkUDWVMXpJQtQo1eJkEN3C0yh9tTO7UZvgamWyXDOBvVNUXlsr3FdKMIgDdbx88muPo
5x1mshmZHI0lCPAZ+hG97E59egCkMrVoM0EprGWe0gpbKZU91zHApOZnKKIS2xQg8Bjoe1WyA/zD
H8efENk7dDqG143yjGlsZ6zz1orCxm6kxg+SAVcqVO+T6rGJWy9J45OAzpYadMfAzNAnGMHRMDkK
NMomCDDJ+XTgBUjjQPLpZDSwuFEaVm7yzOpFA+wvL3ZdE6JiOGlvQidu0UwvHOUUO22qc9XRyySp
L6FCcMD074zTt6ZqdvAnm0XUiYz+TsmhYzaGJznDMIAh2TEpd4ViYu5Yd2RmPNeB/ljDi2RRgIgG
bGXST1UtDyIdXtoOt1zEjlOIaEfV0J2EihHYyZWM8DTMqddIKh8Cg7sw1G2VlXYtGxboZe35PzIy
eiBTdozTbNdKupMP0yFjqV83pU3z6sHMId7XBG6iDg+tXh7krrwRcban9QhJ7eRGldKDDIesqfas
y5NbDcpObYcD1F1srme7mAa4xxjZD6L1mFJhvj8I9iSYbnrS15ZMpM7GvHeGwKg4WlSeTIlG+Jf+
ezcF3yCF4QRmux+N/rmP2nNLBwChMASDqfDbqYLYH1UCaslmGEJDprWDOlVxHFQrBA5GwfT4RHPT
aovxWBMzhWKJeler0x0PhxOSEh83sDufSUnCcZDysySVR96IL4mknTRQ5ADndag7eo761tYV5Je0
QpLUNUeFdXdKYu6o1FtaNUEsT32jTbdPA/lVaSJHTsxvhczSo1EWB6nir0VWD8jB6Xej4t8CM59Z
a9SvbWk6GADcz0cROc8Pqo03NKyP5exLutFfKoYBgyQV+IMGAgYanG3yPUwQAcdOu+lZ+lDJ8/6S
5LZp+CFswe4MqcwEatbRIHvhQF9JkFsYKH9KONBW5vBdEHAM0eSn6NOvtda/RDlzoqbw67Z6jlm0
l4L2Jmiz77rR5FbRaecyFN7EiBcwvh9F5rOm+1YLmmEQGWcRtc89plbe0wBXfEj3QR19kyuG+Zvk
1tTb+7pudmpNS2uWcxk1FtmYMYYwbezjEzoJAno0Mh/XvCPXxYMeRkctGSsrlrQH1rVeJmXfc7yP
4hgKunT6qgfB68gzm0SZH9TTsR8RrkDN5oaG/Ax1+XclKMAPi5SOaoojtx23KzwOkmHcq0hRR611
lIo+1lBgVZBXBQlwzSRFt5jbjQ6uyGTCvZWxexqVx1FMbxKORJpXjjlUx6kZd1UHaEBF3CoyXwt1
Oo60uwuHFPPmLYqW9JU3dLAMfJ/ckBxApnBGAp+M2llTIoGHwnSOVc0eCvPUk+Jbkim+Lml405HM
YnilKWOg4nITd2h3pFaq1ZLLlMHpisqfqsGdJOKlvD+EldibUWjLafSl74GhU4xHEZcPmI+GOwaX
Ju96W+2Y17HpNIzBqQ60Eyt0q8D7hyl5ZRFpeDMacaZF6/8/0q5rOXJcyX4RI2hAEnylKbKMSqbk
ul8YakfvPb9+DzU3RmyIW9jVfZiYmOjpSiaQSCTSnDOAyqKV9ZNO8kdqDGjsKrSjQOazms9OOSeP
Qe/bEsWmxMvp7TwlRD9sqT0nPgZwJ5BUFAmu3VAa9zOm4kax2oWU2mUGMLW2BZkbUgQV4JVAf471
1GyQA3tTpJeo40xuEqERcO7OGdgusw5WoKsPlVRYeDyYc6m4fpU+zML4ktPKVQWMscrzbdPrT5lk
/E7gCVG2VtG2FHdWFIjukCVeltU/O1DogBHpjIZfFa5J+d7SsHKGxRxU378YYvtbAJKmibUpHE31
j0KI8CTqXMkY7XiU9jpMWB9bc/bV2G796BLX0p06xd/iilzGBFC6Y31pyhR5kMAmcYsraDzgKM1W
U6eDOcMDgk7+GTP7fwZJsIvML8y8mhBpBDvEl25VFFZJtNJsNWrcxM3yONIeBLW6kBKo2BqezXHa
EqAEhedepRc/DV/CGOadqMScxvp2aHDc5RSPHDonZmykoVmlwegG0XDqDTnBVGh+6oThbi5EqwhE
ydIC/00OVFMH0W2sTj8CFDwxWgIAxKcBNzEKJEJgAkjxVVWmt1zwHxB4HFGhNQu//+OH6p1chJai
pqdc1h6yGckfv9kpKnx/32rPihA/y3HwrerQPQNaTyNMnpEbhtGIxmQGeY7LHZ4oLpBjAaX4c6/3
Xi0mD3GFU6kMj70P7E81vTRd5g1YKPDz1madqU/hoP8OW9BN5eKwV9XyR6vUd3EXoBVIRtcCGePv
Yt85WlVNO6UA9phoHEZNuo0KuBG5J3gJ+PObJATnCsGgOYvZTkmpN0cCKMfTnT4NdqgBPDsOz3JT
X6igH6vO/zX0M+yldkp4JlFWXyIceJKEJ3VqHKJg3GKUXmMy7gVRtua+Vi15ANTEiJjCUH/FYwjP
CDrfUjCsedRBfRntS/o7TxA1tN2ujut7MPC53TDspjJxlFT5nZIS7gdmata0Ts1AgcuOp73e4gHt
Z0Nn+xUuuUyguAzy9uyHwU1i4EotRy8O2gH+VbUp3CrGhZw0kNyg8W+x96Wlo7sJMGj5U1TizlSl
A3DKT1k2//Yr6qaNclaNoTSVKAGvjW5mc3upc+2nLlePRg2aQiF7AsPWvmi0k5aVOzw97eWmpaMG
TkegYCJpLLbZLinxkpjaQ14j7dM0DhA6HbUr7WiYd1qByHYQiROl7WshBejHk0FCnCVuO0YOVcr7
WSS/MjI8gk76pcD8oyRqJxL2phwITqAlBx1jFMkk5OaYJSYIBm3Jj+9TOeuQtCtf6UzANKBlF0DZ
6SbpRafyx0sQDoKd60Jr1jO5ixvVqUv1YcqBUjgqvlWl8osSJE9kaL9Pmm+OCTCWgYS3JA76en5W
u85aAlZwcd411VxaWRrfanjKZV38VhnBfSl1u0TMviuZUcAE9PuuLJ7qCo1iCjlHGMfOpOQmkOFE
OiGDRrVr+MCcy1pXH/BSIQH5PnbkPCXRr4mAmb6os9MoVMcW/t8C867TGODlkww7WyrDWFZ/iPYz
LvR2cEYfuRFcOX1FTYBo7jOlcusgfxnkCd3AWeC1nX6YU9Hs8+wXIFmOkjzv/TjGAk7T5KFc6YZl
8yS39Jg0/imYx4eO9MK7h4/SZKeGmObAcydHhQX8u0Ca6lXDErGPQQW8sriSD9NU7OZmcIUMbRrE
P2mV+pBV8p9GkR09xTyxIBxrULcFnYDLQzkXav6a9cohGHrPp+T7UMeKNUXdQa/DF1WrvBDlcItM
RWT2kWDpooALo4ytvOkuRTWWpkB7DPJNiT0FuOZAR6c6sxECcDkFBcOg//D7WdoBFW9fZ7o1RPov
Mka/a4Xucg05ugptfmZYTj4i395bPkRFtKr48VlAUpUEoxUjj4Fp1uQmzmYXCLH3mEj7jZHlYzyr
r4YovWWpcUP96DHWIgAQZuRcicoFoCiXqs6dHnnBNpEsNaKPoY65WFDuHvUs8wrs3hjiIEclfj7B
9VomuG+T5jIXw04QgaXfUztBitBEqWy3JLrUlCI9gBTtoFF3eb128G1+K59juULIjKgd/HRAq/Xv
EYtdIkrsLIu/JW3q4bTu+0k9NxLZa6mwa0j5GxBDD0iO/sGC3y2/XvvZE5JBTpy8TYX0UJb9i9RX
t3Hagz2b7AVkI4NEfEBjE3Z9iHZTL5p+aDiTEblUmzxMi9ZmT4VTphi3Rka/62DsMxM1u/FbTDjH
5AZzcJGpgKaqldq7Op3/UL9xfbWDTxK+FS31Gj94UiheRoV8r/dgJAeRVtwnNkDjnnQ67mt92EVt
ggcbpn4BwqicAVh5NLTek/JxpzSRNxSkOIzBiIRgj5chQS7FCASvCQyznVGJHEVHE1ENpfmdgNig
zdV7SU9vOh+JWF0CgEHRn9VZOehK4Eaq6nTtrFtCHJzkdjoEGj3hFbKTfHmwkjm/E+vYKdMeQMc0
PQkFnXZlrSomxq7gFuLqHnTdOwIuqclH+20hHztZiq0uMpx8Jq/l3P4UxfwlKSeryNLburxrkW6R
x5mYOpIuVqoGmLIMczdAgnCPXj9TqCOnU6oDERDslPLr1GvVjkh4Y1PcloX20gsT5nSROMoK7R5Q
Wj+CqT0K3UhNbZx31Zh6KOhdZiG/q4PR8WmzR1IHABLNSR9UewzV75OhHeksO36dOrSREF13wLwW
O5wclBOksnd9cejMsR4CU1Dm1yxRgImIOq5OBJC8aKVh5Xn7SDO0q4+IpJWgxGC4gBNSlc8TzRCx
AJJPwqBlVERnrJZVge7TzHXJ1RCikHA41uno0STZh5J27PBINglOZxIHu6GDH46iKDUlKTsUcvQ8
AN4GMSPBe3l+LARAIoQxulcB2qXhfx0BHtz39TnGPFEwA3JaaXc9XsWBXOO4CPorls8UYv+IZJRm
ohnS8XW8cuXsV51Ff/wJE2VzVQJYoy2/axFyVXPgCCmQGEf6pNVwmmo93g0CfVSF7lyG+U1Ri6cx
UH4DscswiTbsOt3Yj6mKPHEpmUktuyWd38Y5dYdAeZz1eifJcAnIpO/wzgZ9bRibeEnsDKCXonHE
LHO9x4nHWIw4PAlS7YUzOVZZeIimwqtr/02spu9VJB/HeXwawwEveD11klBGVKW1J1kLb8Icp9XP
H/HO+GlI/gNqWd44iT8VafS0rHaT9nsfS8BJDVCNwXRXIiVnmcZYPG08UTyNUPO3YrASVQkebJTu
R62xwaL+TZXQv6uVTkTQtt8hcYYMRaj2p6loXIEKvxOpAdB3rz7IamHLkUiAvw2CR8nHcD5pTWD2
XmQEvYOOyX2hRmZLs2RQzlgREW46OXQw1MpDQeZV15hqfabUfR80aJCZamSj6GvRUbOWK0cceYAd
2+2tq0IeU6vvoooE+gBRaHR0pmzEADNSiiXKsdJkoS76PQOoXKDpN1088AZMuTVhpoo4Gk2pxgMq
l+Qe8E4Iq60QIIO4Ac6lhWYuE5keTl/oZq8A+beMz0LBDu2YN6q41IQDADbmmgmKdKeoeLXnpeXg
U5cJURUg/GLeSGZngQE4ERWzUGADjdei0m7DBn0WBPF9mt2kgHbTNc0LqpDXy7vZ5bESy2zmHKbV
MOCF8t5YFVqJI+kgQp4Bfok2cpc7o7LZqrYSxzRe1BhrRbmxxGL+Z/Kg9nRXwmiazmmW2d61f5eT
ZVrLNVUFHj0S3zSnO5KXp15uzihQccRwdo0dvtTFvAfJPPSRugLpjKF2VBmj44FqCS1a4fzpV94k
yKnzjFLaPO8fC8lSq0mxLsaCin1bEDcnA6AvhdWDQFu/Hx3lftk/0etefMO+XsfniWUaJFpkHpHE
g76if+cXpzr9MyYuyXlWuXSPXDkMGtMKQfNCSfoRYlobJBnHCodc3OtuYYtHypkN2zYUCrQ4Cuf8
aYwc3KaB0cY43p0x2PpA0V/um/6UfsWLqLKE1n9gO38aBE6NTE9A7IoezekStAAW1G/6/v765iyr
8mnVVjKYVZMNwOkg+QTfqDyK+UmZOL+/3R6zErCs5apjuKFBEQD3BoCuGfA/xJt0J5wnMN5NO2D5
zIAY4rWFbd81K4mMu6/CMjdGBSoFuuYVQniTR2REQ3RxiGN6LGvhVozru0Doz/P47fpqbpr6SjRz
oxapVAaDD8MA8uwpSsZb5KZs2Yi9Pq85XoQninXCbZag4oN1VYCUkBEEXzESbRiKj5+v68SzkMWd
rTZwklJ5VFToBNoLU0TMRqeI052/KUKXqUg1oCZ/mhNHfmZAfStFxVF4IeWbDGLJ6zpsLtZKwHKj
rXQojYa2ynJgkzi+gGfkl0G6YyrrribzupZ4ohhvV5ZaXAQpdAl7APJW9tJ5VP7qhcq+rtJ269dK
J+bk+v0Yt1oNQRkwOGvhG4rDTbxrhmNloDyFd08roZrzTeLNOSyG9cljrOQyBzr14yZtBsjFYyEN
gTjvSdEeyYvsZ/u1RvyVrGWxV/sWi31NhgmyEnB1to+Nm7nRiZooLB4Axs5p8OSuKHN6g6TFawjZ
IBs0BgtfQLAENiIIh/GEuokknjiepTAnuI2UsTU0iGucydFcZdfmJi5ks9tRtMQHVmuVlnDHmw3f
bONbLSlznAVtmlEngNQ4+zYayHyYxbTDY7CS/0v92NGhGQ8+1MQgaXLJ/T9jFIaTHELbP+FxC5g5
FHlykweDsh3tfyj4vssrm/EVoZXLRcGFt2oEGxyGYx20a0yYU8Gi3gQ2+Ks5Z5Gzle+DDyuZMom1
vOvetzKbLZkC1CBw6KnZzWgyR6tVAe4V5L2/QjeJ/s+Vsoy3CbtuNmgPwQXGwpB5n56va7btmQ2Q
AWG+FxEIcyT0XvFJoce40IJzKd/PvAG6zUhK//h95gwkIE8TFB0tlWBzQONaj/KOepSS3PuCGhQA
HQjhwV7OoqUP1Bdnf0JkP08gK0G6PYwK57qITU1WIhhXlczIjCk9wk9FqJ4H2psYzt4LqsppcN7c
kJUYZkPyVktGtYAmsWE8gsXlRWuL/3KxmD0JhTwvjaKBG4zRD9XS9EbyQ86Nv31KV3owbgiYpUJD
CYSkYS2j0JtKpq4gMkuKvdDOg9nW053R6SEqBt2D4qduTBorFRHfVCJqZdHrV3YP1rGAQGvaJ3B7
BQw+Y4xG48kwPAGtAb6KueyQ9/TbfoLRDznMpd2jabCQlWVtFc0DD/XdUm2MK/3OGEKrLwpPVMOf
+Ywe8iJ7JWVlT379YAy5ZDZd/jgOyP/qEeeMb4foq49ibvSApJISt/ioxumeMZTlzW7t9M7C8hcB
PZZHgLp9Uj7WgD0plVDI6bLWdfXNH2Jrar2Ci+68/MinKGWlE3NOhEmSSDlAJwBxOhoIm9DCliXf
E8I5LNuvjZUg5rTMZIrDusPUZy2DY6tF9rL5RusBOd6HFHRV0TEyfpQ9T+ryq9fUY46PD9B+pSNY
w+5A70Wnv12eu/VL4UZW68wO6soHEGg4KZeecXvzMEdFVVFSRcLMcKB/OWr7FI+rUEAno/RDxL/U
8fH6adzevA8hTLgeiHIxg48RM27GSzhfYkO20JFq+j3vXbA9kbiAL/xHHeb+bFAPkH3/fTxqRO/n
Owt88wqaWmvhf+fFXtvO+0Mae/qVSZnKAHql/lOaPKrZz+vrtuz6Z6v4+H3mIEd6NNFouYP0Gb0r
mS56qIoVjh4nqHaW9qy/+LTeE9o9XJe7gYeJMGS1jMyR9kcSTZMPwdLFr02wx5rSS/+eE2z26XFB
kpGc2Ok8Lq7LZjS7EswccwWvAz8Ml1s3teZdvwdam+Xv6+P48A9GG9h4vPYGScmvDHuu5DKnPkiE
bhKXVGEThyitRaaY4hVe8WbOuPbJnHMplEAR5cNijEt8JzszGKKJiXbh/9u4Nedws8jQOpI13TBC
WqJLx6Kc0cSeHMvo93Vr4ZwClXEhpNSrNK6xZ5PhxOW5IO713+dpwXiPUAaqUSrjTEczIGAjZW8U
kiv2PPiR7efihw2ojO9IjQqNCjlW65/Zq8wNFlxHVBNyi5fT4jhElXEctVIa+vieAi9HtJCAI0yS
MRSjJrfxUDxeXz6eLMaJdIXQ0X5ajKBJnvoUsFPjnIGcFU0Fqry/LotnCozfCGdhonkFWU1UnQap
2cVGv7suYoNu/S/fxBZJgFcRKIYIc6vtfA9Y/L1wS5z4ggIxauApuJOTnW89o51wxyvPbF7S6GKR
CYZIlE/YhELdVU1Il1i9B/R2/pJVJxHtgZW+10V0LqAyfl3VzZ37kMc+uFMpDDE9AnlqIl+yzkCB
jfxO+uSIFqLLdVHbjmkliznEShCjP0musaphVqJhvALcBdiEQ4Iwq6/Okz6dUwllXPy3FnVgfkOn
Edp4OahUnBVm391tOBc0jhDlzcVjJR9j+iNHOTq9VPpzOWQWR+fNy2alM3vg4y6LmxHSxp/CT8Gs
b0F3gGnq6Vf7R7LMwgYTG9DSeHOX3KVmDn/Q0RFNDhCrBo58AMnCLkP3mplgmCiC1MnjIpBuHsuV
oowLAGyCWstLxYbmwa4Tm9NQppwLdNt7rmQwR3/2EwOtztBqwMU9nLND4o4HwaUv/BHdbXW0ZfSf
GJJOmQVMiKiV8wiUHrHpwLGqPFTdwDHErTsHCCU60tdIZqjvT6xVAqgQA0EwJGhTJ2+x8TgNkply
OSi27A84KFADrJgqCCL+zoZKVTK0ZbwEq3HrtXndWl0lfqdqfZf60kH30bZ53eI5Atl4YKiEZDaW
eDVAVmtSvsm6106tWaJTPOVhB2xt0ko5NioocrRWS0sKjZbHunnQ6ON1XXi/z0QFadXNWSLi9/14
3xp38vgVg14rwHiHuVOitpAgQAb5i2YpL5Er3qLnHNhqE49yefPJvhbGmLTU6okuFzCF4k90Br+D
nRxqD3N5PdKqmc0/QjxLYD0CAMj8eBn+rps5xm0tDlakSxYlPiaCZXgmwf3vtotxDyWgQOm8JMcT
jLQEPcYh5pJzZnk6LX++OrM063VQkcC68+Coy29yhZGiyBGFU4wu6uvabOIYrfeLeS+IOnrxuwyy
FpYc6VSh8m5Y0V6ZzdGSLDjxIzlrzX8rlXEYea3/JxLW7uXcRRG0uAccgU1+NsRa6MDjw3Dhhz2b
KZGVsmwfBdISbdktdRT0d+0zZ/R8r9i/t9lwdnAznbaWxEQhGAMZUJXEMSiBXYymrslEU/dOcIyn
8hi+oaFeBSxVZBcvnO1czjL70F7LZZyJ6DdUoBLkTgfqzqfUXhqKUpP+rM0FBivlRR7bzgsMAwt0
48I7+LepontRnealSt84+msJYMpcN3HFoMXcLnbGXnzQHggXW2JR4rOSH0IZm1VrXSrrEkLVW/TA
4e1pOLUT3C0Ohg9DzdOQMdVJjSYhWFIX6H/dN1FhyXHOyzlv79q/Cr0j7a0OfAhwNjVbDvxgkcMC
IoxR2h8R0HzlXeuid5sX/2/F45IEJHlNNtDFwYIApbHeD0K5VJ1lqpn1QL7RLri0BhKCIxfoZ1mg
z7v1IYxxmKEQtyH+AkLh1l1oKMB5cZOCJjixSmd06A7jwm7vwIFb/Nthe/M+ZDPm2WOKPyMGFJXR
IJnXZB9IhHcEtq3xQwZjjfNo+EOXolKk3ciHdoEpd+XbHrizLRTi0apthnOrnWOsMRD7sJMVCEv6
N4qZP/ompV9A7FsZBwvEA0hY3RcWEXIRm4ATKpsHMl84fmrrfbQWwvjHxJ+CMtBhFKIL5Oy94okT
kG2Tg2//VCdMI6MLxzcB3Avn9ZtXTues4Sckni6Oix5IDHbYhZge1ezeAKZRHTxwdFx0uGL4LF0C
EF2oWi46hgA9cdE87/iPGIg8Q2mPl/PhnGiDCbsI2E/0UsSmITtt9+MffcRtSg9xkZkcrThHiuWb
0woMkSsIWO0OE12n7LyUZbS9ekNupcO0cGy4Decy3QQaXRsL40EUmVaFsAAZkZvxVQE634xQH/f3
bAqWkLwTw6n3mG81i114Hz/JnI3krS3jRDBRL6DGB/FG7Qhk3yvlrk6AYBPsOEu7eQ0AR3VhgNFE
hc3bacrQ5unSkYY2o8miB/0oOKVHEKuPDq623ZecyUoeYzT+UKjjQCGPiMG+GAanK+hNKxS8BshN
D7mSw8ToHTHaKl70aneYWLQbnAQwYXY7pOAPmI7ixUCbFroSx5hLi0pmVo8Qt7SvAOR55+871G3R
ZbG4lOg2+2FwnlibFiLj8Uvxyqag+/g7CsK0co0xWOSctHm0/MGrprvGf1O1r3hmjNGjDw0tnkBp
+luM3JetFi953bS6zwFCIaSHpv0vZTC3mQ/4t6RYAjpV6SKzagTkcoTOpA23+32D0NCQJIUAXEvS
JIWynEe9lmCuD7PYiHpaTHK7wG73NMWsrMAJ3BRt24olHTChegjQbwSUJQt9M9/oueYdu827aPUd
jL34at4JmNddLvDOEd+k3fJG9u34xfd6dFhFCCxrazr6D/rj9QO/aTYrwcx+alKpNnoPwaBCtNJ4
lwkuWlowq/UFZpO/l5rZ1QzUH363JAiJi0F1gpdPZM2H0en2y5uc51c2U2jrnWWiFJqgwE2WItRw
GBywB1vRPd0ne/GU3nN7xzdv2Y9FZDmRwEemYqIRi1j8ASCNqXgkNomZm8G3+MDrw9/MeILpAy8d
IA6pmsZ4snxM8RoY+/m9lVuyKzd4yo//pFK0B14pb9M8VsIYuxSLss1SCcJSJTSTDCXTexqKljb+
vG6G2zmblSDGDskcxWWhQtBwWPgFEscvzRzFUclCrfYW9sGx+00HrYORDhlPHUUIxl22kagGdZ7P
to+yYXxWS4473vp9AkxyHQD5Mvj8lnt29ZzCIF+kaxF6w/TppaSXvuO0Om2QjRnSWsDyASsBaK4v
pEyL8Mq23jHjz+OpvoRgX6J4bauu6ixrJxxiJ7po5+WlzzPErTfV+gMYO8RYuNjGEzQEUJrge0Tc
CyQ15ensd+cxvwurp+smwltRxhTDpGuaQYY8dcIszdiB87axr4tYPpmNltcqMUbYZk1W5TXiSuS5
hNLDcJ7//2ef/3vbGC/YJEHU0AFa+MAVSkJMqTaW2H9hBGOtB+P7MHKvJaUCIZrsYkzWRBNRHvy6
vlab6aWVELJMJq0MMCh9pRVmCBlQdlHs0X7n+bR9b7Dhjaz3Ivwtz61zjIA9toKI/rs+gdCQ0NPY
F07fjRZHMY4VkCWUXCkWG5g3kRScLKB63AOErj0hIWiNL4al3Q6hLRwy9H3xwrdtoRqqLaKkgbiD
8UcVEJhrujSOh9Gbpp+a8cilipK3ggyCEQIdPaUK2vgY8w7TvOhTOUSaw9bccF94rT2eMqdzZuzd
wlHYW+JOtgFc5/m2bqn3oRc7hR3iH6AZfuWsrT6GOQgKhnUNOV/OmiqYOYAwClpYahW/XN9Nns7M
UWjVrh/qBmJm8RQgjaXlrhhEZiK/6Mq3qRw5T9NN+5Q10PqhHVgFT/bfttNIStNny4yLbrgqeM14
ZsL7fdYJosM18Cv8fpciLX9b1F9SQFFUiqsR1zFhBJCq1rq2gR3Gndeml1jiPKQ3FVj9PmODWVKO
ZTEs205Eq27yU1XEu+tbvnmUViIYyxIHjKBJOVRo8vbbnLR74qdoMRC1t+tyNlUBD6yhUFHTPmHa
S50eNYG+3MCAR5N7ET524LyENkUAZEqU0MYufwJnj4cuRNYBImjmAiei5pnTZthFPgSwRcxep0UK
uoPl/dPbemR2Lt2Ty/LsKez2xrC/kiNay2PcnEoAN1+W8N8TeD7k7BBrB7lX7ACoqNc3ZzNhs5bE
eHElkgeaAYMCRSX9VVtYjh0An9/EdvYkPIdnYHtZoaM4FYYsfpcuL7vN2Tg2jSINgGhpQ6xrGk/n
lsLdyql9XcPNLvG1hss3rO4poFJhiiqChjVxxD8aWLbBN+tNv1Jz/BPdgfHmS6Oda4mMd8M0tZ/n
IrQSKMBoBPIyANZSHZKH65rxFo/xQXml9pXUw0iS+UmXgThYcLw01+wZL9TQPM2DxTiSZ+FWR9AM
Vmqg6HnTbtpPHjBs1MfrKnElMk6J5LqiCotOC3P9Ul5JnqgdWSPmilsXUze/rstbluhTJLs618y1
Z+hFpOuLglV+FoC2FfvIodhlw3mFcHaKLWb2XRo3wwit5vGlqF/90rmuxuZjd2Vx7Di4UBa0k2MI
EO+XDtbkUL4o3+s/o5OD3Sb5UufAWhzjNEAfjkIN0EbtwXdEhLXlLtwpD3HmxGfQvVrp05eioI99
0phnIrJSai8sUVAt/VGNnapfkpFzHf4va6hrCphXcId8qo/SNKpDFWuIeORRs2YP3GJH5X6wtd3k
kZrjeDdbCpEX/FccY+kYvTXKYhm9bO36NNud27jjMbejA8YTrXfa3Jvcye8j7ttgs9F6LZkx+tLv
qq4dsZgqBiJFQLw6kTOKpngX7QcbqMCOelAtYLlVR97UxvY5+FdntngKQDRjHmLo3Gf3gPBNUl51
drkXP5/nDwHMvZl1JC/mZdSscRa21XAHeFL5oh4Ke/Bobn/p1H1IY45B14xKNi0L2dqiFXiNGYFC
M3CBneG0T7w8Am/tmCMgA5OqywWopgFzvo4vc3R/XZ3NJ8CHQb7ngFf3ZFTCLPpl7easO8jgHJJn
umAAmaM6uOWcmwkQQa6L3HS/GoYP8cxSkWJiLso6zdoZ+H2I24rhtR9CVweeox+pz3E98hpbNztK
yEoYc11OpVHVswZhOTB9J+PUN39Eug+jb4mM0OO5LO90mfOq2tyzlUjm/pQrICE3AIS0DeBSzoO0
Q32Mc7VsB3ArGYwf8ccxIqIuwINM5pJVTe0E06rtjxptduaEUn2xB2GzFYD0W3anI88z81RknIk/
5NmkLI9lWt2FgC4MOAnC7fDtQz+2xk3EPpGjBgJau7ezh2WimuzDHdjG3IV+aCk2XDdKjkYG40OI
UBCSIXtrRw3xUEzZSyqvrM0TwTiOPhxqtamXRZsja+jll3yB9bquBnfhGIehAJ+1K6P3hRscEeRl
yrH1fs6HZSSvuGCcxeYI3HS+q51atF47kEkMZWOCwOWRREBFMnv58R/wFI0T8PAWkHEcgj8LCeBT
F8IvzZGNYqf4JacUuhjup6tkpQ3jLoYBmEjTgHP1zvbsgu/xvQ2Tx/K1wfWOTOdKDuMjarTwG4Af
w/TRrWK8Nx/0x9IbrdpT3bvG7Y/A1HTQomULd//gTAUorV3fufei52ddgWNvADRIl9hnmD5pukaW
ZxiA6e3urQKgKoL9WDQDl4BeFeCwKOuBk9nUTDDA3CU73nt3O+emfXwBYzulIU16neMLwn2D7LgV
HadDBfJyANy+xQBcvfH3ml07aLKycrP3wJITmalX3fo/FyTno3/+mhf4+CDGwvxaLVKjxwcBRRhc
DG4/v11f9OUHrq05Y1+1XouzQiFg6gs3qcX7sQ0fqCpz7geeGMa85miao2DZWiG99cndWFzK7OG6
JlsnRVU0lNgkUZQpZRxmX2syEGpxy8X7wFO83gPM4P+BD2/rzK/FME6z0uKua3McSEl8joOf4hTa
1/XYWqq1AMZhCrEqKKT3Zxtz5Y6utIdaSI8d5U77bvlJdQl4KAWUosQ2G2VZ7s+zTyHnNMJPgh3K
rd8rkwCz9K6rtLlmK1HMsapkuU2mHqJK8VkrbqOGE+BsXjKqvjAjgsR6aQ/42+cnTefPkgwiLF0y
qYsWcicDoTu1Ma6pWHiuoa+ON8f23mzAnhxVJ0QTwSVPAGr1t8y0UFppHnSs334hPO+PqS1cFLQC
IMvi26UHpLxDY4MeAZPnuBmeVDgv0Ovc8F4zW9Hr6jvYcjb1wz7UUizuEOSXQPsmSH4D6hewYBkG
p1K1WaZfy2LWOa5rOR/Ld50jDwVMFC+HnbbL7/l8uZvH4GN5FeacBakvjCPQ1e1ALUxSok6/IIQK
nDtn67WxVog5bGVloFwuQAol90ntSvX9pF7C6VarH0XUR68fg80n71oacw6ESsXIeYHlU2+pm+g4
c/SucnUn28v2cqckeB8CIjb6GrPfWvKy2qugqG2bhHYxjCSPTxE5xtFdN9+S8WbUdxLQSAPVFju3
6oGifUspb/aGt5XMHdN0gNkPlq1EXlxKH8FWkPIK+Jtpk7WCzAVTRkpZizmWltxTN/PGY2IpbnMC
ZPyOP8O6mR9cS2NeO8jdABI5ej8H8V3m4Oa0amfJw8tm7ODtyHkLbGtHQYIERA9UHNkukkaIJiKI
Pq5PT3PVneQJluok+yVLArYUnrRNjwJmJpQ3qYSYi/FsQxqOVTsISEc6kwWiweMyZgpkZTM4xc+6
mzvkh2DzYulNIzFUEZAlIPJCd9ffFgrt4kEIQ8luA7CX+M9ahe58wmtGXczgk9NeSWFUC6gM+jIp
ghSqu10yAumYtHcxAaGFCGqfUcqfr5/5zavvQyBbd591IeuKBmoRZcHVlkHPM79+RQTqfzKa8xWs
4N8rh1mARAP+OK45epMmNzW4Dq8L2N6aDwHM1vhpVxjJAAGtcPBBGlLcxcLDdRHby/QhgtkX4hcV
mMMhgsiP6niL6Of67y9/n913nBwDzYjL3AkLiqOIxYSgNgAQDhruFbQfA4fdlT3eM2prpdZiGAff
BqNUtMIiJvMM2QMRjqZwIulN37OWsXzDypUrbS+J2bTIAI98u1/6OLInMGseFIznRbe8djmeSozz
Bn47qsAJDNgXbwRyM/i3csLJv22rhKSTLiMDp0tsAq6hEZpv80SyZeLrzggs5bEHFjtI6ZR8OI56
rIAFYiqs2igegS/uJrJudnG7E1C449j6ZiiJfgtFpArg1YGx9ffyZoE/NKmS4ltcemisOjcFR3pY
ctK+2d9Mx/iG19y2ucIriYzRjGOTBnOSSXatJJaftbsy3BPA4V8/ATwpjNloyZwY/gi9/oe061qO
G1mWX4QIePMKN46eIinqBbFy8N7j6282zx4N2ISm7pEe9kmxU6xGdXZ1dVVmpE3XVgrhIzEGF7xW
f7psh/2173caUnA0xWCXQfMZbDTv1w9iNJM2GaIEwckvgY75J+/y72+che8NcFDRS1olZ9ggiH/J
D46Fz4gGs5/CDo0+d1RyvTHt+M4aX/cbMgHKvaGEcLiu0WF8VT1aDyr4I54rD8qGYImOrsWvCtFI
sCFt/d4ql2crVWd18QKryu3oQbMIz96PsmKrj/Mdo+HD6xbewPUnUDNhfk0piATgY6i8ty6//4R6
r0Psq4f1edprEF1pnC74SXzFjwfxexvcNusqTTDLCTaGb8KV8ij5stc8QgtXejCu80OHEst0Aymt
E5ncfLz2vjfM7bZU0OIxSmTJlW57L95Leym0WU0tO9J3RGohuT1XmDl0QlQ4KQo3pfIoGl8TkFQS
K8kA+MKGsziARnkwmpIQDnXfBrxV4+3Os0JoM9vLQ/FTxCOQ+oKx0VNMlaYo57i0Y4HmZj1kiuRm
6kPUHIcIitPRK+EcC4NLznFoMmayJMaRKr09EmIQxOl/VPsOJJTDrnL6F6p4vO2TpeqGiWrRh3ma
GPQncRguwJboOpmuomwfDf/7YccC8GyDC8CuQdYtTzMywh24Up30ng02al7rMgQLoem1J9ZwG5HP
BrkobJdCqkQVBtl0S/sAwNyh411HcSR5YIMSWenoRDq3cYq+d5ILSuj5QfJjwUIym6qj7IPRHtBl
P7rNjXrCTvNyolVt42HtvUkuHme1aiYzh0l12VfhsZgf5+RzXUJhcaeNtacUYBiRn4i13Y7P89py
8ZlG6Cc3Zaxtg6ntcM82n/zKJlGyB3RxkwXqjUzpvZPc4ReJ7dgOPbPnzh44afAMhQr921GE4HmU
Dpf9Yz/3cfv9co/vGIkVHYqIOcwlBzaPyHih2gOdNm9D2NkMd9zNATRlDOZVFqLAX/oZSCIz8aka
OwIsN7eCLFsimFNBjckPEMVdjhpxCUCe+mOc3KnF58vrtYkfq9/nwh7JQjnmHX4/Fl8bdd+YjxAK
u2xic61WJrgwb3pLgJ4tc6G8HvVTJ4ItLrgJqWsGtVJcYEddYKbocpYwWbjLoGSoBSnhyHYsrzzh
YhkvZ1lRVdiwkx/dgezAzX+oCl6ZhB2ji+5FW/h+eem2U8ezRb5UKjVotCpzrF3rSf5yQMkbqaP8
KOwyz3qlHpOIFVS4oNZjs5XHN2PqMS7+gZA2EcxEsPEV0rIEF3xZsk8ke7L0OENtjkxE2VjABwBY
rRjDv9Vlc5YXMNkgE3WHGIz2D9PsjeNgW6VX1y6Et8zWUfreJT7TJqiujLKVXRmtRJ3RdcIx9pnE
6xrKHvoVOx/h4SH2FQLkNmYjAKore9wBmaaCUfUxwmJ0MmjB40qtnKYXwand+NPs5v7sdk5yT8UH
9fk4rMih1giubXgJbjXbwIiJigdrSvFgo7/rvW8cXBQyNAw1E74N3yYfzUHA8OqU75adfFd56q2x
k8G6ZXyKRft/Z5F+b5lDkLIrpDSuETp6+pKaz2J6BeHcv4wUDkIgvSgVQQPvMKXoFW72KDgtumq1
HVTDT8ZBoQBk8/JwjhS+mlek0ZwLCbO3OJ3500q/mGhwyT+38VW3gPX5i5S7LVk/p5CSn6PBMiaW
CD1CnPqS37wue/Gud6U38hLFi47kpVe+vOs/zNREeG+ZM7gpX3cuqiC7wFVulN3syv+PmfKN2bh3
gaJyGFPkghApAryDvpRXH/OjecTVE+pWDJ/nV6SpN7qfusWT4pi+eip2GgE4DE8ugJzK4U2cWmYX
sygKev0hlaJnxaTI4bfrCKvI4TBGL4ShyxmmRWA8fRn84iB7/XW6S0e7/hxAJkHyoKJOsvlTX5ID
mTIKulxLYRbDQ3jkbZ3hhAKbY+0gJrn/39nW339IDmvSssCX7NhhIT5E2WGhnpHJfcBByoDHWHVi
ZZEJkaLtNeS/ghfsg0dWiAGrJ3Ud3Ex/Vx+Ng5dxLuJEqrF6/2kpgEDqgVmiSqxUcPBzHVNZGlom
wK/Kst8C42l4iV4mZ3QXsFSwag90Hqh7IXH+8Cx1taToY8IqW5YBaeTXYL5JYkosj7LBwnN1kktl
0mVjx7Y2lEemwO4FBfra0+7yMUBZ4QBEzYsk7lmZpW7uNGQlVe3nVeRcNkKABM9bGy99kKAMjlgA
M4R+L8XfLv8+5QT799VSJVWAl/wYSyVEoJiOSzdrrhJqpSis1Tg8YCRqUTjAC9ZOVriq12LGBu1V
rm73VxhIOUHm3TV9CNKBeiM7iF8h6P53fnIggeaNRO9zlKuyal9Hz+Hod93rZRPUp+JhYs6tMWfH
pZnuu/ZONf4y7dA4XDDHMKxHCUCXznZyqA7QyD5EgYNhWp/hQ/iYvlz2iAgO/h5uGao1aiYuyKF2
ijIHugvObMREhG+0J7zDb76LJpSjdBLZjWVs7MVXncLtMBLQgl1DcHpfzpwMBzG4z79SRVkqLHk5
vxJy7Is6MsvHwTUzu3CnU/zA5jnCpxatEdm+2o3frB3IgkBJrSR2SDIcb5eszmDPD3eYWmBMTGsB
r97hjeIXkL1BZ8au21coRpe+kNjUa+F2mX9lkks8cmjImqOMOMqg7YNZhC/hNcTRXaO12TZUvNTv
dsUu/5qflNe/PKz5loJxzI16SeFumB60+FZNiXdKKmQ5pIF+eiyJLFWuuv3U3dWoSsfUMwnDiguJ
m85hyVKAUaFlPrSNbRzSyGGHZ73T75BVWU/ajXENWDvg1uhS6nhUKqJzGCMkkSjWOj5dAl0ZF0K3
TnEbuPonZQfulweGn5cRgMoR+KaMMjE6TcsAakwTUruC8PDjBDarzjOOI5QB1H3skt0SG/1e7xDB
YOWB1aEEfeJeDFm9jM3osLnz8FhBsVR2qx0lKEEVZwy+XiJO1diwZEvY589gxTsxVjzdFnYa2uao
5SSi0+ASk3KWojKeYExtv6bjfQy22ax8Ij4ZkXzzTQeg0J3bhN0rDLxvWRDkUD9NDhThAWLVNeUR
uX4cmMTW3I1GhIi09tAh3hVuea2EdozBi2E3fqXMUQvI/n0VGV0Z12jqgm8pJqnnq7jf6cvDX64f
DyFBO0kD+0j/PtWB3GwIbeiluxKDRoHITKg9bXBwEoYx8lODVbuvsk/gjNvnqCYkNxJ4GRkVKvWA
tv1icYZ/g8MQIy6aZi7gn7xrDmyWu/HwPmLT9fXNhAgFb9UAqze6YLgEeUQkqmMdAItFfzEetZBK
6raXbmWBCz41T00MRlosryxv2HBM7mgpSF0Xh40tticqxWOf/gPyr+xx4TfUpZGazF5l/tM095CK
sYvqrqWI6DbGIgCAKztcCOZLkXZyZOIF960bJHEZ1UZsq7sRkyyMnleYbNzd0ffXABFB3pI4FX0/
3DznVn8FH5hTEStDgL9i8puDeT17zWsM8UH9agITCNiIbYxo7lQM/v0ZTq4scyGKNzy0B6J+6FbJ
l0Jw4/mmpRr/trOglQ0um447I0gFCTbYaBXKhUfM//sGSHoNb/YlT9ktzhsNH7iIF3Ic73IgySJ3
wmmLMFRCi0DqPkuWrX8JHwS7BblKcco/y6Er+qWrfy0ccu9v4ucvpz/oxCr9pIyKZDCnQapwrD6x
kbn8urPFW7mHv0yCIaSevyhnuVNPlBota3I4ixuYHYqOWWm2gYolJVtDwIEscoCzQG0vhirCGxx4
nYurpo8n587uXTwfgp6GyqQ3AU4V0bNliCBD4W8us9WIZdiFMmYmbiP9yxwcLh9FG+ONwIGVAX7l
oEZVxhoMtB7mzF39ofYMzDnqThXZkKw9JSCxRkdhDiZy0R73ChWn2w4qmEzWQQf0YdiglCbQHlaR
7A7NS9q6aUpcaYnf51/GdNRfLWOOZVfqDoEV2WNAna6bAa/+8oB/DpPVtilRD0Kje3rqjMdSspOE
arDf9gKApOmaooHO7X1SYkW9EE8VzrlCOLbpYrcStYO2syz1bIIDxKFuyz5sBOxbdNuEGHGNfPUT
mwgbdpFHJVnb+ffKGgeNk1DFrcXQaXQmXDJaZwIdAKsIznuy6L8JDr9sKTwSJqo8D0WLxRvYO5HT
Xg8vuP2CCn7y2OhKiLuodSiprg2GBB8O8pVVLutfuibOJuUNKcxj8xh62k2A1kR/vsL7rxtd13/Q
4Mm28n+/oCJyW7koiqAyTPgp7yR0naFZ5DThqBGe80PtCwfhk0mJF1wOS4VHw9ac4lYvYFEVbpbl
WjSJzcui4NIaMvurXLxMRT3VAsSkeGQvfGxGlDU3U2Xq7R18Xjgu56o6WZMWBWZqzdovnXWo9c5r
K+rwoMxwKVebRZEaBlitvLypy6e8PWjkQwKLqksrxgFFNi5KYZVwJbhGgQsEsqWjHtirYXSkjibK
HR4wTGsMDBHuFNng9NLeHEs3VLzL5xMBFIrIAUUyqlWvBdhGHUQ5KhBsQ8Btl7wJuFGpy2/Owl9x
8HatWYUbGIWUUorhUX/U0cIGVYwX44a91aXOgNtm5sXoe6pYSoxaHTWzTgAwdJDfB7tcZxgRHvDp
WlCPhujfDFzzavQX8F0LJAHW5sfTROCPLoMdgi+SZWk1pGaDY7HpJbubYrsZMFgoUaIYmxt4ZYYL
eUnq0nKWcbrPwlXdfmky32ow8ayUTlU17lD9EzYE7m7eKFYWuQ1QhVHUlgbymVwInaJ9acWfZWra
rewIJqlMuol/K2PcFmgDOWvbnCUXj5PPhqnbXeR+W+7zA7orQFhIdVZs20NLBxuWQvLJZZ+JOUeZ
maIztTH3U/rZSr4Ru2179c4GOMCtIS0ZNBEMSI/GI7sxsOgHIfPP5kV3jWvxwLhX5n1DsTJvx8nZ
LgvX1c5D/5I+wl2WVrMR53TH3hvocsH2HoO6+H8XkIvHErKW8zSi63bU3qgAACfoGDHuJy/DRZN6
fqe84mIxnpJmnAp4Nb+JYbDZHPYY/kdAvHKKi0JpFvtlZotXGAcRdLs5xNkpGGa5w4dzZWWDg+Fg
kHqrYK6w2RwZ3BMJWN5Ul4UDXTElopBvRlGDVqsmcE+7XX2vDJOtaIPdByDaveqoPtBtHPwVEHwD
CshVjGQK4JehHmIht8XIHqbQubytKCNcYpbpUbRYFYu68UkVvhvy/Sz/c9kEFdl8rwla2QT0lMOR
1ht/Mo1kAYObxTOUzVBkJs+qzeT2HA58Y8kgB+BrbOER675oH9B8dQ2e4h68Woxv13hNqYc0AvlU
DiCgblomugX3lvEmK/bo0bf/cgE5aGjlpc3H8m0BWY25vcbrzv3g6X5zHTjxC2GN/drH/WTIuqIZ
by1/7wEvUzWtTQKdAd7szdesrFjtFcNmWypAfpF86ffTaP/R25h2NstFolU0WWdiSNVVtc9K/Dpg
WOqyY9uhfjbAnVBznwVgo0L1Jxt3XfZ5km6D6vGyCQZnl5aOO6NCyxgtNUNVzRoSb6jQ2jjkdpHb
Y37SxNt2IEvA2zB+9omLvaS1ulKo8a1icMA//4dbv/0y7YXnBpqijS3tpONboRQkUFROuh33Z9tc
VKZprCoWRL7cNoJxlJoWkyCAoixwh5Rm1IWyzLAggVp/kdAQTXHtUh+MO590cdL6ksVEI/8oytrp
qs5OytkG8YsSKHbVU3uZCkLusEpqKa00GR8srRK7tbxQDu1hIfiLtp/Vz3uJvy2MBtiLFPZpGjd/
Du7jPauaQydKvzVtjPvuQ1LSjghE/oYwYLpLCFAjxHU43uM1+MDoFVKfug6TnnEoUXXVFC4jUGLe
oVPGK/zAlQ/qHXQyQBPa7PqTRLx3EzH4VnVdpX9hWNS9lLEd1it+X4wvkz4TqEGZYP++MgFhDNTM
TJgopeExNNvbDGpXl4Fp+/64iggOKIw2nespgY0R7/XhHoUtMD9qD9NJPzCaJwn1ftUX9+zRvrkm
n5m3s6ZfUPHWDL7ysJW7CoXIN+uLr/itLe0tsEzp7sI0M+230tpVdtWfqGyAWloOQZYJ7HFGgo2g
h5Otqa2jhlS7J2WCg5BibMY+ZiClJVfV/HWiuskJxHh7yVmtnV5ocqyPOFPG9LFN7oz00SS1Z9mu
uXBuvUXPysbSCbVktvg+83HxNT/DrprvyqvFQ/mR5PEngoGXYRpLdVbFAsYEcXHrznJmc3S0LD1O
Der6cetfDv3tJg5wl1uWpkLMhG/iiBtBTEMFzW/sfpD1TvlcQg5NHe3qtORvtGJVatNcOptxcTbL
t3FAlb6YwwZm5xl9DsNV/mdzmisLXFWGMe5lAbsRI6/GXFrm66OdvbDrqY7GlORH+HJ5JSmPOOyt
hTnsJraQuvk4y6dwIX5/e25i5RCXoYX9IhSyAAMNa8mN90Npg/LLzlPb8lIWjQ9liTFUxrxOi1Bu
Q+TKOnN/tQkauRfziN0jWbMPNJFtsC3dlmAKak7hlbZL9goE3pheeuPrDwsFI9vPdyvzHELXnYi6
V4p7S3Kl3TKtxXQXFJBf60FCLO4DRyZmYqmvyadv86iBXRPuhnVqL7I3tdS7DWWBA9+q0FFTjvA5
88pyNCG7Qf2SOJ2375arVePQNyt7jHwFrBvNa//RnRqkQOiB6P0RYxPVzqSomzfoEvGQsbLH5W9i
I2lWzLrGkdsfwufhrQstvR8gJzrfBldR5LDEp9rpN4iQAB0zf1Rn01VJ0TRZhogGt6jKVKUWZFLB
UlDe6voBA2iXNzn7/z8cBavf5xa0S9uuFdkukMu70PiExldTPAlAyLTaX7a0HR5nT7ilLBapU1ud
wVfxM6o7XCGIbsjNnPTsCl+riaVOG3V20CQHxggdHCQ80XQ7ip1584BemeFgOM8WIS5ibNxUKu+t
8S7JMh/D7sR3+Q04/loufj5I7sR/0Td87n8mdy3kaCJ3MdBsptvGUfRtCfX/ffVElfBIwxwqK3El
B82ElBuo3KEhsd+VP5gELOssMHboLcCLB5PRjUmFOmplOUSWJuh5ziorCXRXg3KbiHuNbGfdTH1W
X4+D3VAL0xgUBJgRAqvoQT/2OxBAeqNl47hh1IHEZySCnhePGSW5yVq86bld9lRHD2pPsAUS21dl
/74+xJJizHP2sdQ0xNTHbRkcp+F7PD821HTVZplotXAcUBRdVKC1AAunLreCcsjl5zi9FnTnMkhs
z4muzHAoIWD2HqRwcIiJlKB2A/YZZR8+WZUj/QTtqBe68sO4/wPVF4bzv3YbPx20NHWbxBHM9scG
fb+M/A1tkMuOncapr93JxHfbvtiuDHIoooZmDOlyLGd/VO9HT3ZSaEyZrrSzMBmLqUOaKIU0yeVz
yPlbQWUmW4/JEECpF7dB5RrtVz7by82OghJiP/M0T73ZROncYVGlZq+Ph668SWTije03adT5w3GY
YdZinCQzThUdq4hL2Snxcc2ElIPiTE/zfib2828SkLM9Dj9iTe60CRxrb/2yms/GNoOr9FAfOmfe
k217BFrxo0RKlUFQhMFHf0wOrH9VC+3a7TGtgV50n6psU9+LA5Na74M+YIX7usvsXr3prVshImpV
BCBqHIwYHRqvqgZBaOVgH2tDp5dram9tr5oBslrVAtEhLzm26JkcZx2u6OO9vkv38b16x+hCxiu8
CJAJ2m8i4myNS6zjfk5HycCFnQnVsmJY7oQ7dpn+/zDi/uZ0Plvjv5Fai03MGjnZ7Tbea5+hYH6v
u+NnXB46z7SFI6Z4HfEmelqIstX2AXC2zH05MQ1KrWZlqwWCWEVvJ7pb1IeBeqncDpCzGe4AWLIk
qmcTH6/s0ZMq1E9LrBCeUJ+Mr5emU2nVcoFFTA7WZ9bJMd3rNtO/yh/puvl23wiYmf8NR75WisdK
w8wWWGOT5ZgPtqeTeGAUn6z3ijg+idB/83yVDwxVIfdpi9WbodWDrpE9HqjQ6ZrYol2Qkl6/Ad+z
Z1yqKIxFE3UVPJNuJ9SRCj935NfloXWtI6skTdT7xzZAne1xYF+qUrFkE+wto18kR1OmB0qIKH+r
Lq0WMJGMusJLLF5hhfusPSgyBBK7YyATlyEyBDnUSHMjSwvwNGISboTaZIEx69zJTqJfQJ72z3oc
VyHIocZcDxaYP7Fwpjo81kL4IrGyTtEcyjT8nheKnerP3VJ9Go3KbZbcvxyV1GfjkGPWrcnI2QaI
o4PB6r/FnWZY7mUj7Ec+XmTPscHhBiglmxkKlG9d9Gn9JIepLQpf4gxvPBCeplCKcImvoFpBU+h6
D2tJUthibjqm4Cgt9XpERcmH2mkuJlEO/mykbDOGIUAqdhAPrfufaodO9VD+Jvn+tYZvI6Sr4G8C
QxMm8BWjw816ZA3lHdKpwJXuzU/pYfHQd/0SOOZiX/5y2zOx5+h8GxBZme3FNp6kFIs5oQ6YOeoR
8ode4KK4Mn4bHBUDLiDuBp7U+/+dNZul/WeHOUBpi0ZXWnYQdNKP2bzShS+pQMTlb0pIZxsslFbe
GdJcgQIdNvrIMe9FTDGGN/8RA4h8yJTfgB+58SQH+fG16te4bfxRGg7iftFQDZBy8SNy0LNULbNF
N9+Q+2Z8N9T+SPWTsnX6sPlWJrh1jLQMWn4VTMzpvjJ6O20aIkg2izsrC9wqLmVjJWqPhkgjM6/L
JdsLceBkwvjZqIKHGN18izG6cWIR6ermPl+Z5WAaUqPRAu4ifDzxOKd2Iu8jqlmaMsFhcy6ZC94D
0SYooFWl6AJbmO8VUOJe3mTUF+IwWMiscGlZi2xQeKJ6p5VE18/291FVVcF/8gf1+KhVrFBHCoQu
EsyV7qG6iQYzcU+VQ7er9pAs+K8dlgCtdlOXBlaml8hCRyf9pzqwErDsYM4BQ2MVdhGG6tEgW2W2
Bb6x0NcprNpexrN5LuMpMk3PNJYEW+HJnG/E9o/usyv/+J2kmg10SGAA8fZs7ENvwIWvvJIcxZMh
WkCSj7H1+rhzzw5x+0qoFWW0Ithr8ArC6i3o/GEinMYRof6DJJBkZY1L5rj9NEYWnoaZuc43IZFe
76oX+ZGFSnRsRiLkt0/P1VpyO2vpm0gVLdw1O9fAyxIT7csdNO/5Cjos/6jStzLGbbBuUJpIYJ0e
Qj9+D4Xmtgkl5/Ie3kaK87fiUhxdFkMQOaEaEBTfNeGkSK+KTKRq26fV2Q2+ENZKrTyoHdyIf1ax
rX22wFCilDZoMPdslzVfqz1Gikw7WezmOdpDAoWewyc2Gc+aE4ZSMoQRsCQvH7LZTXvCSRZkH4PQ
MA18ewhV89c/SYdI6/TWGdbUrgCk0I6pHDlC4V3+Xiy+LtnhanxSOWlg3MTJL2eN23ZfsuHRDH1j
KvZDTtQ8KJc4WAxCtY9SGYmiYhzCaB93r5nuS8K3yw5tf5jzwnHoJw1FWE8CHDKU6RHEE8esXIg1
247xswkO/0oFJGxVjW9fBccwPQ0Sdm4n/tFGOhthf8TqEBlSSPcM7EJSlCAKEFQ7nV8qlXirpD4J
+/eVESXv6n5ijRy51aPfDAIwsb5XmqdQmP7SHQ7nsigrp3HBxxeU76PZ2G1wNCPqwZr6MBy+Rdai
RBU0rtxxua3M0JPi+6gTCcimAoxDuIpx40w9C+PiS1XUR2GiCu/EnuQvbpUSmUvICiTDcIrwiJs/
WJY3l6/lSBUrCF/4u5saNCpu+VgwNTFdMYqvmjEi9uP2hc34Fcj8ha0P2s5QG9iQelt4ZJqg/bXg
qfGu9yUndLofrAc62/1RKXBllsOBVu3LPGbX0hJ9qFZ2rSyvVfstryYiHDbv9Cs7HBhoySDNygw7
0nTK8nszupPNyBWHm6ZT7bIn77+UPQ4X5EX/t5QrHptD6iV+cps7+qcSJV2mhP42Ie+rXzMnSdzL
yLpdJISGjWYxiQ5V5SK/EVDHTvRZfhs7aXcQxOi8K7TM76gMenMfW6ZqsbZTyKpxYBEbpRWZ3QJD
dQKd39RW9MEOdOpWs3kfWJnh4KLp40yre1EGF+Nr+GKpkV0Ud62+F0HEOkJGZ6ASZ8ogt4BVP/Th
kMIgo9EZ75movMj4CxMnRNrydjVAxfCGcfgEHkVvSywqjypGunTDVMP4kn6RlNzuo11SPFwOkS0H
QaiGyQJZUa0PAi6DUaroJu5ZhLAbVrzToKhAt9xuubI2wx1bvdS3vRgPuI5WijOap0ITnaYhbotb
2Lg2wgVhgtpnPmfwxejUqwjqxeg42V9eLsoEF4CCFWhq2cMPPXgR+u+1df93v8/FGxQkF11O8fuT
/jUofWv4uyXiRVGssOyTecHvp9kxa09qTVQ2iHDitY/TdMq1Qf43nNiIiXTUwUlIXWiJcLK4xFRI
Uy1uepjJpVu1LWyp/KEXNZEAbT5ErOKJJ98Jplkd5AJW4ufhSvRSbzppDxVGItj5N3+tCbChnOLO
JQi3zWVvsrUrHkfzFupmwp/kwZYIjVJDFk3jg0RSP9dzJ6uj7Irmo6HeyvV9KHt/EsFnE5wXYqtC
zTuACZTL88ZTDf/y72/Wddc+sGVcZcCWXiJzqSYZ92/G46C40r7yIVp+baGHSf0sHJlyYIjLBJE2
bGXea7schBlpooxlD8fUIvtkYYBeSiJXy4xP+RIdCB+3Uoa1LQ7JxhEqy3EHH5kSdn8DUdTUxoyC
Au2P3hVmO3era7yE3UECxAm/Xja+HYbnD8hBXLtoQWsp8FNODqrwEMjPnfJy2cRmN/XaPw7mIL7R
q6EOG9O3/ln0WjShiSNERuqrZN95KjijwVhEGd3Gpl+O6RxhUAsehzodkAw137ID9KkdBZofAko3
waf8c5e/aZwgszhmgzeeqMG0zbKRJckyJtI1HdIinMshXtdbqWyw9ZAF9rthj/shJv0xvQiCssol
FpgBIF8kWFnjcX6RVHGMeliTd+zFttwV+x7NK6zLDr2YfwSUZ9941E/awNADpfoPx474xHoKq1P0
PLvZvtsFXh/+yVZc2WPeryCgGrq6Cgd4p02IFdNw5fAh1J+0ghgd29wK+FwGVC1FGYXm93Y6RQ2C
SCtgJ/iklZ5Q7mTj0+UvxeDw44c6m+B2myksRghhS9mt6xu5upco0SLq97mwUxawU48Ffr9Pj3X4
PQsfL//9m1cMFtL/rhG/qwo9lTMhZGskO91VfUxcwVFlsElA7I9ui2F3wAvLxdNFJUrU932Q4+DX
7NHRj+J15KIzBnP8qM2be9riJurLsoZHLsOwFD4HUKRcDScToRYv16FyDISfqpnaU/B8eRk3I21l
hn3GVUQ3ythbqdhiv86CvWhfxki1zTEm9s1mMKyscEfnFM3VEDewIoW7Psa1l8heKS+4I7LR9bYy
WfaXlbhJ6+WxriuvSHvv7xaL25ZiqFg4HuFGJ0heUX/vss7W6i+XjVAfntuYjdYb4RJ0uHwV8RN0
RtzCXK5StXAaFAv+zhS3R+cF/GAG+/iDuRvrp858UeZdF/y4bGU7nf319UGJ9j7GhE6cDLWGmeSK
TRyM19MJtAO+dgzs7EjTMl8OBggkvDeXo+oRQT4eJ6r1j6Hdyu1tMhDfaDueNctURE0yDB4Nmkot
l7BBGrGkwakJl4eh0A/EqlE2uLMmLAJdqTPYGMDgqHxeDoxIV9qFd6ztr/YFsl99O/DOTjEIXEFB
pA56IuYwWGRfQnOX6NciGu/+d9leU7HksxXm9spKo5lqY+F648bhfEDh/dWUMuKuuZ2pr2ywCFnZ
GEJoKKYlPOlcjIueCjzM6XfVScVrKqiWd2+N137jU6MU1BfjUGjoulDpJgSe1akPyzweS5GcRd0O
7vPycRCUyjXo1mUsH2MVbO3xKYR6XIVOyWif7UE564s79eEvI5FDJHXUlEZkkchqUcMVmrxAfqUf
Umf2dX94oocPN9tC10HCAZOepUlbGfBSxZz05LL2edF562P3xMfFma9AjwJKZPH0J80loEpUJUuU
Me8tc4bnyBh102Dpa3xMuh9tsDPDP3rIXRnhmROHYipG8OXIbun1nuKnbLbnYUJXUInro0o8pW0H
zC+PeBLFRu3HwpThUQkKaW2xw3o/mVRe/PYnf0iPzuvGC4tNuBorGnhvcW8cPXEXOIo9o6MXE7Lg
lWZijrfT47KX75ico+JokChhlNbBzfTMKOupBkHKZx7JkjLRdHbgDM29rJtOO2Ze2k3e5X3Bttol
nzkkW+TEMhIVVtLlS598X5JrPS/tKQTXr0wcBpsOQe1aUy3LQjWd2/VVo/dCm2F51aqBlAPazKP+
qMUW0W/LovuDRwok4cHcCWs8d5moF6owGBLbdqwma3lsGlckaZU2cXJlhsPJOU+EUsxl4EkdH00r
3PcL9W22F+zsCbdgiVloutjDE2h6Cnnn9aNux/GnPwiAlR8cLra1nicGLsNurR6F4TnHnK3lNoXX
hd8vG6K84VApS/QO3wwLZtTHLL6dFH8aCF+2KyNnZ/iB77lvtKUaYEO8r2ebjRA3j4JXeZBccZcI
9Aq5b9z9iaCQtTLKpWoQcI9UyMyCxU68VSHWp/llSjhGrB1P29/opWg1MvxSy9Ocp/48HJtCdC9/
IPalL2wcvicxHK05FC0YWebJnh/EvtwtgvWoKMq1UYZeWo0ycaPaTNZWK6e+T3GE0Uwi6EQj16ia
r62h/jAgmz6G5UMlqURpnTLFVniVTZlRWKUmMmq3UDtXFHXbzPweV0QJ9Y/Ly0h9Kw4YrCIrNIWF
Q7DcNkmJ0oQrRb1z2cjm4Ng66Dhs0ESplJNaYWdV/o/5pgavv+pg5GXZYXEMC5vSNmYf42N4WGAQ
sVTAJ88u2ORlVokVLCrSXddekUxD21/o/PtcMCj5FCHfYF8olb7lrXkspfy7pI/3Vk81v/8GJ862
uGjQ47QrFdQZwZtdOW0MjWZh8uNMQDcpyhRQ463tIctvwrl22z68M8vi1C3ZoWmg06pP36Ny9C5/
z80eLxRIfq0uFzWaNQohdhqiRgqPqTH4eqNfy9ZgL7EW21Yx2Hmv3NZy+zBnYGIKi8EfgspD85kT
yNBQMMebXCudWOkj24rKkySnPyVt3mcapIUv/62/ib3z38rFHgaNslTpsHqYRmasq/nO/AQuD/nQ
u/1VgyLpKNrL62Wj7DcvRR93TDWNbKRxC5u4D2ugrAuHfT38jNC61ZD+be/gs3/cSSU00r+2WId/
eEq98MtwAk+u13j9QT2VnV1cU89XxO7iB+UDsQiFpIR/Vi+DrmxvkX0plAXumIq0rh2CGBFmlhJ4
r8TuAFrN+zgW/0ktV1mEBwwO3c1V7SVq4AwTtLDCRHOaqLoau9S9/DWpDchP0tdmGWpDiz+m9cp/
ZLwlZBgvkB5UW3I03CE0R9xTN0ACX3gKRDFpLEzvA18U4dYwxKtIPHRV6pcSRVCx/Vhx3ss8/WEt
yA20yuGc9siInlo01M49JgEhInbMHFKcldVQLmwNnvywGFrU9CqEDnvuYrpl6X23j503uvQXikKa
WkUOpzI1SdtMhG9Shye0SPWHWrbLKHPljqJEIrY8P0e/QLzFyEoNB4J4NxjHGQLMqXpXmTU44QYi
E9kuxK++GYcvY96OC1g9cCIcojsVTz66Gz0buxI0vfkLEfzUB+PwxaqSUkc5glV2WH937VhMr2hy
GDNG6EoEchJfjO8eTsUpqYUC1jLlQSxP0Jh3O3ly+iUl1pCATb5F+P9Iu7IeuXFe+4sMeJNlv9qu
vav3Jd0vRlbv++5ff48636QcxbEuOvMwGEwDPkWJpCiKPMzlsiJ6CqA4P7XKKZWOSSR45BfJwlZ2
FsXJddn5OoWqE/1KrUzbordUebZElIQiC+a75PWMqqHZQBQNyaIB87+mkwmyjfSATkAxoZ5A0fkR
m4rfVCml0D02D6neKVfhnfqaUJsRs2MEKmbQuOzp0XdFOyZyw4SLg9Qojf0c7Gau/9xcZS5en3yb
3Mu35SdG1Vo5yXfzWjgWQBQ/8B30mULUVFexusqDf90dyD5yuz2d7OGudRmDIO3t9Mu6zQkOP/4t
koxVDxokKM7YbLvi2bQEirlY9TmL3/geeuT6ohCDjtmB1m8MJ0HvS2ezocM/RfJdCcluETmAcCU5
T6LluUpSFpN756JDQwAmZL8myE5V4IjVjqyDQ3TZFSwk/2DZ9pieGDEj75HJ9E4GFdzTFr+va+Cd
t1TZAo/57xbe07Sb+h5lBgRX9ewYlU8fUITZ9zkPUoYxJTkrtQzTxp78s6yLKl1EEnB5OwVldJJk
ovrEA7WdHBTHQas/8rI+E4L9hJkbDKagS7oRi0TraDNZ7X0PDvuqCQUwi952BsN5B3Mkkd9FWKs4
PvT6QxeXDhkOMu6063uy6P9mOFxMgTXKvU6COFIJ2mE3G2LXqI+k35Q6FZxRIpHYT5mtXA8SbCNW
ANXqrzmSnF3+zex/BN79ukQiGC6akMLSqJOMaZmyC+ngBL1mD/kz1T6Whp+tHecByqEuE8uEQD9J
RYsH84BWoBtpFx3bk8jfLJ7wFzC+SSfr9DEPE5TU+lV0FVXBMS3JlayrAh+wfPzOcDgnUBVZEpXV
u1CsYpi9LWR4+MKcqW37Iqz2YQb5R/w8Q+NcAk3HJu1Ymbe6Y3PYMIN3P9jJyUBNBDqcb0UEMotp
thkc5x/gfwaihYAL+uhaln0HA7BtFP7tadNuMTfzWlKD/bo6ivaN8xeqhPoT1GMiBIxHp+w/ZdW+
ELH+LKu8gUc9E/khzOr63bJQHNlWfYy0l4rWtIwkDoqaHFm+xwODwIaXn+L1X1B8lnca0JFEFUAN
JCnsYOzPctdfRUW2iTS6r/IWNPoYGuXRAzXg3ssAExyUt94I7j6yrJffwampVltxjjkEuKBUhW0o
W9I+0eLzOsZyiDYTltPOpvcmWcVrKUgp/jeKNsaQ6Mm3Ma/k57iNDrV/niMJnP+yzlyE49TUQ6lL
FenMhREwUjXGjS+TfR2mgo6s5VfSmXycbhoklP0pgXyYNPnefephqo2/KV4axDHmNrhLnGo7IHgS
NV0sP7DPkLnjDflg2ayYN2McMGiu3KRnfwfKCFA6eFfajnWWVL5jucKGZdHScuedWmsDqEYR7yfG
s1ZPJ6303WaUN+ua897g8Kdfu+wgd9bJE4kNUmBl2UPY8AkjbmxQt2FC9H0DzVE2FoYoKw7Ge2+s
QxDbRLSzy371gs8dgkqNUTEQC1HKA6aqb5RTjGpRAxke32EdHyIufNGqcg6oCyWVoPaflRyZTh6a
rhYEh6YfBc+LIu9jcoVAhgLeIMPHsjZQG+2qxJj4cKe7nUOO+j76LiyWWD4vfi2jyXmZokk9xYre
1dTbWVt2HKa75JSyCXzgHWFJgzB26KEQcgkx01tRIJNzPVWTtkkXYUWDGh0b93L6aV1D2Y6sfZ9z
MQTlGKVRMdPPpZ0exLdlZtly0W9yw3I6WXM8r90onvSwDitQFJPzOL5RRBMyrUiExm5rXFnxpgoF
10HRnrGfMAsz20idPLR64bqZaZthwrAOUtxiuNBmVOT9qHsP/TCMzrpYot3ivMrUGXi5Z/lNLziG
/kabBLu1uGxEljXdNExD0zj7qsZCmXqF5V7oZyM49vKzKup/WT4MLhh8FtzSx4aWkfEzlQlaLod8
MW+DG+WUvTRH+u6S9VN6U5tbUYX54urNkHkrS3NToioyIb11TeljO33kOJ19n7MlmkqWlHv4flUf
6ubGIttGVCSzHDbPMDh76jzQiZQtMFhZFfMPOUFWkfnbyun3WSZQOIFC8GluHwpR1T7gtAShT2iD
dyAZ/03p+Nw2azmQqgoY47hppcDOyWYS1aoK142znGDs6KDLAGEhFkYjwKObB2/L6OBC8Iyum6lo
1bhTGSPUrL5kKUwluqq169rf9aLp3Yuh+EwPmHeaeR8MXCRqwiDwH9dKUexRjktsHQFj2gw/1sUR
2Q3nFag3xl4oASvFBEZ5W5CPVH5dZOGz130o96UyYG8GaTp6nvpgJdZeJ8XzuhjLp/oMh7N/CSTm
Q5IAp5+Kz0Fs7S026LHQXdknx8oqztOkUFuSjFeQR+F/RndUHm287+/Wf4hgPQnnJ5TO7DTKbDjK
XzUvtyPRhUIEwDmJBlU4OSqZYVH5dUJ2RSq6vLMP/HGqz1aS/YCZ9ulZmCn+BAB0Mu4G0u+GOLgP
w8C3izrfqyR5KHJiF7305pXNQ+VZtioX3zABSHRPFFgan9yuarkutAhL6SWVPZIK3im1R+q56zu2
/HQ0E5h3Hz5ViDYBRz72m8BR9s0e8RgagauzcPYOU8O1xeW8hz6BGqgcgVVvlC0S9lu9AFPZ5LAJ
rsJEPfvYGhjnR+TSCCrdw04a7ROuaLY16XYRbpXwm5qI2kVFasn5kZr2cYcbJio8UfkRT9md4gUC
Lvplt6ihF8XUVfyb6ctMMXslsiJVprgg5PVOS9RdGKUPZW4eKgujl9eVYln3LlicTtQo/jVCzAJy
VcyXIli64rnVK5HmiVA4bWgimhWQFFeRr+0me+x3kUvv08zRWWYAD+nxg3FPH9cl+4u6G5YM0kFD
w7i235dRIokkKz1eAOIi2WdafIUh9Ge51B8GCx5S7qNbok+3yoBimj6q3ULJ9I8sLppw8f6rgazD
5H5B7wdlbLAcvuK99equDmXbEMWDi3eTGQbT15myhERWR3MCBhs5yhoO+219wHCr/fpqLu7gDIbT
SQMUgLXRA6bUdFQ1P2nFVyP7SAw1w+B00ZIySS8YEYIs7zV0Ewb5JhJRzS26ihkGp4l1FYfRKEGO
xIjsLjta9L7QJ5t2oNgZLWd90ZafvchFBbnNaRIfvRc9HJN3Vg71xjwWWzwhnpRr/WbaKOdQWIvN
PvinJ7wActukdZgLQzDAyMVEN7BGhVd+KWIv/UsUesHgtolIbWD0FYSq3BE157oz7bV7luGTbV/Y
Criod7MV5PZLTwbLb9lzpVa8BtrepE9NkgjM9C8x1UUi/vzIVK+pWU0bG87dPLAEm3473jSbYJ8/
GHhp/ibQi+XQ4wLIHSKlarR+NEAq+U56wJjOLcwWLWfIcvlO/iC5ohypQC34VFA4yMQcWDEM8hWh
dt0FIoFYtLeid3zuJ5RTT+8jALTpcGfliAfRHQ3KFt/p82SHOvrnicYnK8Zrr9Xd+jK4HPRKEIGL
tpFPA0mKl3Vhh1VlnTOMsq8I0E5Pnegza18Jt5PoUWvR916Uk/fvkef9L6+O8T77+Bhi3HOwr3bC
zJpAXfhEEJ7NRmKywinvXH5WN6zxGuEUSoPt8dDsxr2otWrRSc7k4rwIRpOGVaoDj9afKvlLkuyS
9OCpdkrv1g1hMdIxkKlRKRg4dH5scR9LlkpNBFNSUdh5/plqp0q+6yKBZiw6EUNjZFCGZpkyZ26m
iSq+ZsKzUqwcTBDCpdYO1VnuuizLlRUXFP7RMapxrIQqGrfGo35kbJgo4I7PbPINhqydCsfbdK/y
/kNV3DNU7j6oqV43VhZQ03yThycJc4yJ4KakLurDDINZ/yzG0CaqSIECjAo1Rh5quKeTdW+hiCPD
9Gw2xaJDhp49Q0THp+i6Al98eDO94mH3iyh3vqwwv3by3QXMfsnQ9voQp9jJKgBRcB85VLnL6W7s
PcGZsOgxZyKzv8+AzIBEISFMZDmy9fKu7USEYQKlfH9PmyFg6rSpThlEoeZe0m7k6jyl9+sqKYLg
TuohLRWro4BQ1Tur+xFNb1UgYqpjZ+Mfnn+2UNwB3dZmoycFMKxGsZtwdLz0xgD5mXXWMBt3FJJC
iGTizurKanMJY9URwFmHPv1c4RU8f1pfNpFInLtIkzjwmwgQenYqKRJTRyl47IrrAqmBtHxYBxNo
9Pvj2EwNSDPmVsRsKyDaTeuN11Vu2JKZu14UHtahliO3y17xrIJTlpJG8SGYvEPf4CbZ4h70X+FX
+yKaiyQwIZ5fMFAo2tsmSGYMGPpFHj39bV0egSrw1O96kQYF2N9x3hfn3NoMcewofS2I4UUgnCPI
BylD/zn0u8Ocry58zbLRbqd/dDcq+xUzLcg6uSmHhIlSH61ysKXg+/paLavZr6so5cwUtKg1kl24
9zT+faZ8ifvCDr07L/q0DrP8Vn25X1HOPMPBbA10Z+EQvMsOGBTpxnuWppZqhCs/Jw/QHZt5+BES
PWuGy9lsF2c6kTzIF2P8kGQ+1v1LPTyvC7esCr/WkI+ig7SNQrWCbFN/MvN7iZyIIUi6C7aJj6PH
TkrDgl2z0/FG0m9yM7Gb2sagFMHxJhKFO9HB859gWAm0utTuWulb1F61nSi1tFwRctkTk9MFSYnU
rhohzLAdN91jfIyd4IWeWcax2CUO+eYLC03ZNv95Gl22iFMDP4ClDjUgdZVsfAnrKMm2rIZO0WJO
SukflIjclX4oiGNFas8TMUVpRnufnbRakl1HQbxVpmgjT/XVmAwnNW93YTOiAFKzVR+evolPsdye
As8HTbH0tSDUSbtgS3xrv66x7zHnynrwlE3SUJAx0rAeyRUbExu4lsPyQyhZFZ0tAo3iufqSQi09
j+W6yA2jkk1cMJzsmc2THe5EqAlvMQt3XTqmP2vCsWvTzGnKymCqpg57bJAjpRmIa0fUokv+U9rE
TmlKV8RrFYHhCBTM4o6DLMrzIcyBqSLdxubuaix/DvarddH+clT/UmSLLfdctshXpI4VZqo7VlmY
bNF6Ib9WG2mn7q1X+k0At3jDpLJBZNSjGYR/vsT1PVfQs8DoT5Rtfc9GGOIVrt2yhD1G494Prx8C
1GXTMFifPR/IJzUJO4OxtJlv05a1HnmueTUc8Qq80ff+VpS0Wtw2eoHjts1Ug/ZnlBoNcmUHnv4S
ZihyKLuNqQwo5bA2qfJNMkR5EfbZPzSUUkzfRVkMevy5y9mQ+XVeBSivaMtrs90ngSB4XFaTGQDn
x/0ujVKpgDriinswg+oTHaTPsZk5UqraOh1OfqSiQz56Jq3pDmO2BemzQFUXL4ezn8BZYe2RxvIo
s0Kltomv2GpvuEg22b5SuuEo4rZcPlVmeNxW1l4YmcQEXns0kE/130BE9ujdds7kYGzeLtlZoCb+
IlBXtlFrG8mZY4f5NFGcYSN7Z3AxzwCVTToG2r7PghDVbYmUhsUIM9PHQ1ZqYaQLy+hreDqb9vEm
/E42rO2qOkYb4z5+EUjHtGRNOi44jHv0r2UhpAsOHkob/aPxyogE31kIXkW5yPdbxhoaFxZUWp62
PkNjHSgBamfQWbbLj+omwTOh4apf41u8CLn9CWWym8TJRdKyvVrDZ75itr6yFYLZ14ACsadJhCUb
Gjna+Wf9SbPLnozrD+blL0rLxwc0lEPwMMGdd+o97a8UQgTnkkAo/qAnKG/BXGwIFY3ELcPhgAHT
rmwUB4GqCJSTP+Y7OYlIJWPz0h/NVY1jHs8ojW2dM1tDhWbhjCfhUSiC5BzMlGRmOrKwe3jPzue7
7uSfWUsE+lTHvX7tP4QCc18MLGa7xbmYqMLEo3YAYk9kWyFXVX1bTG9ytk1kB5kwwdYtn02/Dgn+
qI/UcUKLDNBY+WuybfCCx0IKEdnS8nsokp8YMaShb4lniVeVCk1R7CnlJ058TqH23o2GYDwTZcYX
1fGCxVfDDFow1gWryDTLq6Ey0A971eqhu66Mi9s0A+FO14hi7kID/lBU8isou5ay70NqbKc0Bz29
dJMR66rvZUHB5KJg6BsAYRUIgv6grEp6s41VxkwpVZ8K40zLrW8KDgABBE9YZfkgNMsbQOTGixl8
raXHsvmxvnLLcQPmxmkm3odRKMn5QK2yakNNIyQfVac4xCcfw42CyPn/0msu4822ip1AM58b6SVy
dgneh3pM6KsO8PRuddJ25QElfzvjI+n+GRjnMEYQU7dDyQpMowcz2JMC0xyJYJMWL+ozDM5FKEXg
NQN7aB3VN60a7LA/dkFpN76IQGVRG2ZA7O+zlaNNGfYme4tJm9wp6bAPFeJ2liW4Swl3iIs6mqTw
JWWCQIxLIj6xavGv9A3XjVPmiBrLFz36TCYu3siKSdFUZrihCUaTod60pSWwUxEEF2Q0itk3FB1f
rmG6XfSpNEUz8UTOh7MgFS9NKYb24oGAeralYxT1Dzq5oRHbTbIPChEcW5I/gpbLkhlcMX+BPtS2
NbFk0YCe2eRN1hVbN3QnNY96LCpIW35JNXXN0g2ZyvJ7umOmdIMa6+lQIlzxztMWD4678DzcK7uf
t0H6TRIo37KOX+C4zaJNHCiWh8ug6g/u0HsbSdFdxYw2615vWScuMNyWjUVtDjp7BpSN62m6aUNB
3dZfTthfAHwuP4ymvstUAPTxSzCFtkk3NcJYzEpJzNSWvUPRXFvZJk6FTPLL7uiCzB2FaRuHesxS
beabcdSuMgXj6iRnuiuvRrTkpw/VNR7Ab0Rvj8v1LRc94VP8gz50SciaoMPnn0mfvnWLF+1sPgT7
7ozJHKCwul/fRIGu8El/uaO9StiVupOvtB7zc+MbsxExKC9bG1gUURchY8or53RLnwxywKixKm9y
onATSt/kqrT9+tAJH9D+ojUXMM7z6lGo+SSEaZvn7KBv/CO42XR72KhX46kOBKa2bAMXMM71RopW
TSGTrJCHXTcV9ySpDh/ZoQsEZ82TVBhZw2I/A23lw7GTD3qxW4f4y2l1weBMOZNo7dXsjszucIaj
nbxb9WDYJTKbVm+LmO/fX0f+9L6/4PjrG9hYrQH1F4DLzK1JyDektB6loXNQenoYSXwaaOvoOliI
ImlrjBkOtuRk0uQ4dNkBjPlbYg13Za5fW3J7HWjTlZoH19Axt0oDN+vRC5q112Zs7JMmuEmocpsN
0Rbn/k0Y59tpkPYB2nMsc7qWcrQwNPIJbNtOWWlXY9rtQ8uXnEavj1lDvoAfhtpqmLyBsuAw1ci4
45dEtX4ovNrBFdQtJvogy/Ehk1snb4qbWs3dMM8PHnKmUZXsOjQ12+1QPWVRelTyYBcr8R3qKnyk
k8Ah6im3E8jg8R/qTS4XJ5/mbqG1D7QKnT5oDlExxFtS5iepIW5MnpLEe/rI3l9iV34zlBBsSEkb
vseuOqjhc0di1PD6OzW8eKDksn3O8DjfGnZNnQUe8NIRwav1Hisno2PtGPW9yKUuurcZGBcod6ZV
FCMJEFfKj5FJbS3ybEJFLViLx8UMhYuQC60wK6lhItXTOU9AHJapL75qnskoKmYWCcQc0iyUKKvS
p6kCqISNZdzGKIxJBN5ABMH+PoNQVD2aNHgcd1Cas6SQ77WChjmrELzNLR4Ks0Xj/HRadV4bI5/q
TgjBJvlFDa9yY5OpoZvnH5nWas2wODdtwe47DUQwrt9f+Z7lIElNJs1Zt6TFs2AGwjlqcwzDCokp
lG4YDebdt1s/iAVngWjNOD/dDy0ovyRAKMW5Lp40/2n0v/epbDeidqVFYcyLi+asVPHaRIlZJ2PX
KE6XKLuCmAJhlkP+CwRnm02Ff+oMp0DkKV9VqQ7sXtOfkOc4yTIIBmPvSuo+NIlsJhZnqY1WRyll
+bbKO2voXVP0l48ogaIaBiG6QXkGKaXrmwRT3pEV8s9q/hYVT+vfXzbOy/c5+8+K1LCkBN+XhttB
22jkrq136xDL3uwCwdm/55HW01JApKlvd6ALq8KXhG5r6dM6jkgUzgFMZTr1ng8cs27tQEGMVm51
8MD8Gwpn+rHsdU1qxbillIk9+tvCMlxZ/1ABgHVZM872x9KalCqELDK9LiebkLu8tf9NEM72q07O
wwZzY1w1PjX0AS6slUWl24tWfxGDvxbHlZeCZQNiqAM6II1yn+uWQLv+cv7/Wip+/ETkRej1RdaP
jb4xcP6zeAPnv7xl578o2y3QMYPzMb0XKWlSI/lXoXu4tim504Z/2xeDcylSh4eIxMCajXFgd80p
1r+q5j9icFY/WEGodJStWRFsSP2idhqoOz+2M5dkLOfz1aEJ2jTI3yOz/4YSvUdmyV4cBy7vzAWM
2xmvzqJEUtnOmMYJx40zVP05V+j9utUsX21mGWZue6IylAL9ffYR4/RXnV8K9zPgFLGLLDvPi1jc
TtVVFNMgg1iFlzvVdD2Fr3ocYU6bICkrlIvz0pVWt6VZYoIUUs7/he2/Us7i7VrOYc3WkfPWo1yR
iPYQ7LcZUkHwnuQedmLEZV90WUnOcQ/5qKeRDgEL/UnNHmNcCddVQwTA+WwjTKIsZSsIYpZtTeR9
HojCjWUl/+9dAL2iv4fSvlnEmCuJuLOWnsuhcXTTTusPjQv4FXeCAfx3EOTJO4LGZAS31nWTH+i4
zwZBqCaSgzPWTrIUNOoi7qTFvjPcuD1aicBQlw3nslScnZqZBRYLFtqaWn5XVO1uUv23wZQ3oHbZ
rm+8wo7KP/IPsxXjjBTztaoJbKws3aF9YpNZkDV4CbbShmwYsUp0ZE/1mMDnkEP+kUT6DJoz22Ci
45QzMROruAvGaKeEohd50UpylooZf+M4sgu9pxAnKKct8lJX1ZSjTkfUxrhsQpdN42y0LEffAME+
VG/YTOrNOIjK4f/i5i4InJFmpI/Siil3/DyBj7V0hpNxaOz8gGvDm+hNVyQOF2LJJBpL8NGwxPnk
BKp0UiNT4LcXLEnHCwChuo7JWyZPSFpJEbEsFij6uXfVScpuGMedIhHBWb4gyW8w3LJ5vq8YSgVv
rfvbUbqjvmhjRHJwS9VHimelOpYqTaJDorwYQ3onSyKOPgEKH4/6EY2zmolR5Y8j0Rwz3BiBLzgH
FrzBfK34gNTwhhAU7FAxNZxctZCPwTidPJK+BpXipr33aKlZ4nb18IFa+N+AOa/a+sWYKhLWMEw3
fnVFho1HBe+qogXkvKrWVqjCqxmEgcIgPLD7qj2IEkbMyjl3+pscnDuN9CIO2gYgefJchztMrcHL
kF0aidNJoqcEkUDs77PkVCsptJbYdQ7DVxw99221LTZDKrDSpULf30TifKiqlHISpFC80XA90yW4
MLaj73RT68TBTZ3sqvBpKCZ7/WASCce50yYvg8SoIFxKt0WGYUm4FxdEoO4iEM41xNkUY6QHRFON
/2UQQYvwb3JwzqFDbV8fMoWQK5/duUj2YqWf1zGWAtL5FvFskCi4UJTMBEhg2Y1bHORz5CI//1/V
RSi8Swp8KuXirKSVMfssgutuNP+1MNOHLv26LpNga/hxP32vtTQKIZI+nvv2BpFW7QliH5EQnEMY
o2EIKDt/SFw7kkevSSlqVFqIP37bGM4dZK2UeL0PKdiFWDVOuXkVFA+VqOphKZHwGw7nCsqq6Luk
hCh4SGiurBPbfrN7n6FbCCvIlw8JBNeyjjAe80B/9ztpiKSbxW4jrNqrPFub+GBgupiIZntZAy4w
nN/JJ8sjMti9EWKDyEsdbTlKbBoN7rqiLVX9Yu0uOJynoZUfW1ldII2YvTPdY8rk2Y9tyRlv4gN7
4+6erFvRY8xSMPcbKud6+qTL+0qCdGwIPaN5Q/nNrsPTT7fzt6IWJtGOcU4IXMK9lrEx1GzH6h2r
AzS24jpA9pv/PPx+rSRfXjbW0ZgaHmSK/PvW36pa5+BBHenrT0ZT2lItKIoQKAg/EdFsM7TGxNi4
HsZltdd69lh+zEdcROLiEqNv/7dNFq4p2sGKBC8/S3UOcz3gR0ppUmOCBP5dD9hzc7INQJpvPjCe
ZxSrbAVXLtGScf6omVB/YGZAI/m57s+WtclEEdCyV0XdGGZHobyBn3fdeSVtMr2EOZWHQL/JrI3A
XtmS/6llFwBOht6MO6OYsO1sdIhk107wYLjsiTbZhDcfc0IXMLagsxjLs7SwS5k0TbOvtAMBFQMR
9Jr+5fS+YHCOLg0rqSV+hUvq0+hUhwwqYLj0aUDTQbKRXJEzWA5RL3CcvwvkHpWmDG6IZLtO9m34
loU3iXqnli/rW7Xsdi5InI8bJgnjUGIg6XXlUnIkxrfAO9W15vT6tVnegZRMoBwi5eMcXZJPsSEl
QLTyw5Rvqu51XaK/uO3/RDL4LJaR+RhTVUAf9F0Ygic53FibCVmgQ3+Q90pv93frgMsGe8HjAq2m
JKNsDlD2Mrm1ko01OZb5vA6xHKNcIDgXF+Q1uk9brFmkfUXYZec15sChA74V4AjXjou3NH2qqvF9
c1pbdtiZlzsylgyzSZs3MRmyEI9zFJ4StfBQWDsPE1UO7Y5ltko0Dx2k3XAeZVuU7xYYssGzq3ly
EKZ1CeVgpUP9W8mqR66yzx4mkch73x3v1zduUTcUxTRVcL0bFn9Zx4XSKr0BQZ8Z0Ksw8W81Pz7q
tbJdh1k+omY4nIIMhYkq7xHRA+bGuCMmu6CXBmNycvQN+beMH3T0HHV011EXtXIGyilLYFRh2HoQ
LqsOMXmJigfZQJvrj3UU0RJyKqI2/mA1Nc5DxXuKW9mOxxNmDTrrIMt6MZOF/YrZIdLpkxGaChbQ
CuxhO7mK3X438WptK0fZjbco4BSRmQgh2fLOIKk2Yh4vCy9Zs7zuKPbwpYHm0x0KyXahKypjE+0W
d6bUEVEmNQGc3IIJ55gXTzR5CM3H9YUU7RZ3nqRBhHKyhq1jbtdoLfdtRdSOxzb8j+BitlXcAdIp
apNkFBC1PO69GPwpmS/Q7MXz9wLBX9Y1oueThGIPt9O/SuSmj55oFTidcW18hNFEl2dQ3OlRoGVd
M2K2LfFBUW9CcJgbHzmgZhCccyhVPfGjCCkUwyhstK1Iya4XPVwKNoWnW5SDLkDXIjDItE2VbdwJ
UlwC7aUMf2Ys4AnOo97AjsTpjzKOUeT4plfnxvv+T+pLOTdA27JulQJiBEO1KZRvyKodYkzp+DcU
zvIltEfpI8tpZelNqD0W6Wh/5J3/N73izD3QSGKMHhYsDwy7Tb4a5EsR/ViXQ7TpnLGHRTQ2Vgfd
jUe3bQ+a9fxv3+csXR6yrkjZxavvn+rxFpN8/un7PKWHGRVVlbH0hekHttQ/teOXdYBlb0g0kH8y
dl2VE8CS8HimNQhv8hpJpQMZ3jRfIIMAgr/QT+molSUzDMvs8BCUO7SqnMwXXBOWd/qXIPw9vrHi
Vm8LrJRvYYYmZgxjXu92fa1EEJyXChKP6iRFZBbivtPdDeXT+vdFC8VFK1pTqVbPlDWiX0hwpUiY
72EKPC0z3D+Ppssy/eGl/EnLPMhApVcQ3GY/lMzN+2/rgvwlcLigMElnvjDv5M43J6BgG7b99+ml
b1z94ecoRNS/dxRJiXVI0doxuWeI3lBlUYwRqmimUg+S7zutbx46S1SYLILhfFY+FNQa2G1ALRI7
lqVDqN1qii94ZBJtEue1FDnqc4kFQob1EOSHBoOgBkzS6gWGucQICA982SbO+FUlUYawhTS902/G
Zx2vwdGNd8VGy7DBh2jxsMF0K0pWsXhhRQX52RQTbhxaEAE1OmBm5RfJYSTf2LinzBFFlCJF5Akc
sy6otEB6l1DZSnZ+ZNyU2X7CMIcB9Lai4dNLczfmK6pzLiJrc4LHQexc74TX/WdGLI7+vkN49J/k
B/BLYcTvFt3734JNKXDkAufET2VWlFyKaQ4DMNEPRDxyMqv46z/ZGD+nomvCMIpZZra28NTRgVBR
9+1x/EcUzncQ6iehpgMF9T12SZ+tcbJz1GStyyLUDM5h+CAayaPgXTM6F9NinXyw4wiNTQEIIjEl
dkC7yL/5KJ1zHi2mVRmhDMg6gcGF1aE3Pse1vluXTOCidM55FJjNrWfo6cEhOO6S1t8j2XSWzfEj
efOL7+C79SOvriyTwbTUsSo3jp7jQDDqZflB6oLBd+lLgRG3kwEMtOmh0tBw/KOK2+f77GBBTvsv
+YlfvpAfulzppQzWMdjPmKJcScmvjb4/Fh4qTyeq78cQpA7Ie9v6EL3pUn/I0qIEQ531mpfDplPC
1F7fxb/op0mJrulEMyxOWZp8DP0kYGxclt2jrlc++5vO/vUaiwv/Zh1xWW8ugJzeKIUXUMUDoD8M
ta1ayB9X5SutP/Qmr1xwuENHVkBDGwQo4fv5JkuTjfC9ZV0UNAj/Hgz4aR3RNAJEQ2Lb8Le1MdrG
B0qI4er/kwM9Dr+DSOC1JZ6F9UrHx8Jyw34nh4/rW/IXA7hgcMdJOOolJkFCELzIGsf4/UUW/MA/
K21FxVqiVePCT7/w6TSwMjeU3NPO7pP7XMROJoLgok+MgsHQDRPy5Np5DHM7HrZtPwpMRwTC/j4L
Bc06M/ye1Yiq5CHU7sN422oi8xRhcKdHnE565mmS4nrhd5pvyuBaFc6HYFr6Z5x02XzOAygDqFD9
CArWbZurdpfuuqO1Y/PLa4HvEwnDWX7lS53iFdj4KriOIxx88taXRAkrEQhn9l3ZZJonQ5rYVB/T
RNrVcbZTJ3WzbjLLofOvRXuvQ5pv/ig1Y2xh88cxuJ4i3xlKLbTVjNh54u//DYvzADEpUJRTYt0i
PbLL+hvK9TZ+c25DEXnS8iPExde8/30mVWnRAW+VkApxEGvxYJUZaCn9SYcSbESeYDGWVFXFkjUF
08MNtpczOH+sA8NjZlqnR22qnNIS1SGKEDj7KRql0NDXCQ+t+s8GhrAWhYgBRQTBmU9aoIdE17E7
nRfbU309qJ/Wt39Ro2erxJmN4atyHlGmaurO8ALHLNwyEHlMkRSc2YStXsgT64GstO+RktiK9Lwu
xXLgcxGDzyRHUjwhqgdCkTjjkcVZ9V23L131W/uJHrvzh3qIwXr5S734ui+ZNrTvwneZIttS7VFV
bEX0wr+8cMRQDdXSMHyeO81A+V2NfWMp7lQ+4uZiS96P9YVb3v4LAPsBMyNJNb3UigrDzdTROJQ0
/tRUIUZSfmA2MhbrAsPZIqmDpKQJThpjqp0ueKyaJzMSDY0SycKZI4laTcI0TVad+6RKP4rya6x+
oKPvN0E4e6TZUHZ+AIzO36j0tqB3pBK19C07ytlqcTYJWsdMUUbsug4GcbJNwP/vPRYbxrvgoXLS
/TcV4IzTC/UhbUvsDSImxMmsSVFk/2xV/ggCVMyIAkWnYZr/x9p37diN9Nw+kQDlcKusnTrZ3W7f
CA6flXPW059V7QNvTbVm16D9YwBjgAa0NqtIFqtILtJRpsZFGmro4WR0pbb0CA+nhdfmDs87Tc7i
8NnXgisWFW0q82qU0QisaQ306luowDpRLfeBNZNE2dBFGWSu9HjzKdEHHumk3/32nVf8h357oq3v
1uwKQXu0PBZSvWuR9eUmLTc7rbwf0vUhznRkFY2X2+Lsh+gbMCoIqHuRi6YVxe5/iiY5a8aV+I19
4UN3tA0YtUNC0fdyT/opVv1OF8EnDGKv9CMX+w0G5TiVEfx8YgEMvbhfKoeTv6DJirFo5Hfe2iHK
d6bluoLpHzsUfh3txMcoktQRLvGFzOgQX9b+I3a6EYnyoXG91E3MY48SGdXMpcvjNVXqGa8V5Dff
konyoWEp5b3CY900EbzEK2+vWsl4F2ZBUC400fS6KAiEIs3uqAwBJ2mMuwALgnKguO73SkPa4bu8
v6/z7qjOImP3WRCU1xxHpetSkltcClA4Cxiso7Mg9s+B646/y5uBgIeriIJh4L1hahgFY2jubBnx
28N23pgGqy1+3+mgUlHGOD1Fkai9kfVUwlAOZLlE7sRHQVjLphA+zwkjy7zfSCEZEh4cdF0y6PKg
jpv6TJahy31ZmbzK2eBYdqZqcia8TmUl/6wqlVW1ul1WyuOHzPaKTam4kVcC35HArVhKs+/Po86Z
2egYrZ8H4mwVVp4+GFnhyFVwG3n3FNwITS3uGs5aOy4QetBmEGdGJx0jUUGmj3GQszvHIwNu9yDc
wFFGoFZGzzcL5FSLe0F1suFhYJUE76vLdSkpI0CjIsfJIyBW7JjwtQZ1Rs69gCWAYWz/Ygl/gOgL
MQYWtktkvO3ZW7v2bz6ity503We/IjJ26u243ETFjVq0fUWIO0V0quiy4E3Kgq6lJpAFNQdTUD+z
BCQr9d7vXgUU8fcNYopYIq1KohuH8sR72WKlnzJ/RSE81OS+dUR3eu3cxU1e2bXqjF18e8TdYGfJ
1JVrAuwoKwJdRj2b1nhdWVsDZjbeNgGGTr5d4zZQtRAJyiRhH1vDOJbjscXztLRmzt+hUCflkPRr
EhM2JEO479PaAfeXKdbjX6JQfmQBa8wiqUBBx9QgfZRzSeavJkwzRGog4ZoNETszNoqp1hdDqF2J
yxhZpF1tl0WdV8FvKYp0TVFZ8j2GduNANmbBKtGlMIkX0Pxiti8v/+/2zrCgyKm62f+hrfRlJK1s
PMc7CiqTkzR0+1lxpH68aDOLuX9XszeSUYpQ1F0sRKQtsO0+rSAnreJ7PHLWAovjiXznnfXKqohT
U1J5lU7Qzn2UVVXc4zgreGfV6gtoOaxuLT8S1G5gKCexJoI6dCVgpM6vIp/XgyVkRE77G3SVhIqb
2ynHPLMOEBjibhaz33enNbMr/VsPLvDburAbQW2koXRhDosubtUOQVoaIKFoxsmvvwOgdp+Q9I3D
AFlQNlWopzH/fvv7+6fSRgLKAzTqwHW9DgkmHErriQwYRbx0iP3UTJjTRVk7Q/6+MR25qpS1SSGN
iLTGCPrWjHMF7p6rHvt2chiS7VY3bCSjYodJbUCBQdQgxcxNELBYaHb1RDey0gNr7ibLdqgYIjHU
qiw5QMXCS1SVZp5fxLr9O12jc7BaV/KS3gJEirypu5tYBUm7x/d1vei8az+VRtiN0IRKf1JLT1tS
s+07c0k+T+Bh6UWzHILbW8RCpHxBgZK9KJ+AiLxKgEkyjuKhtN9j3dUZRkoTl5WZ3IoNBxgRTdWJ
nplCyvA4jP1XKDfAg+ar1vEAgbpzT0kqu+AvOdo7bq/WrhhIiwsYTiNhTDhlPMO6KF3UorFjKn+1
81c9tG9/n9jDuwNg833KXhSp16rEQI6/lB+50Bu5o452jra+H8PWnFndfvuOZwNH2YzBLW0hkPo3
0Rsxt6hDG4J2WT0MXD1MPqtJav+ydkWjr6ETeN9KPoEOlCeiarHbo1EFE4SOnX97Fff7TzdI1DNU
Vc8S6gVI/w0q7qqvkRN+qr7kvFmcZqdCbRVna6rD4l7ZdawbUMqSpBHzu7KF6MbYTWYmYNwpkmxp
HJ51Pj3jyubdlpKhi/Q8Y27JtFYagTeqQRxeRuEjBrWRhzIo1ahXqa6xXYZwmsGMUZ3rhLFRb/zP
N/Sdpm5eFlkbDdLeI1UgoJX7+37WHQkT5dsYp1PPYxZdnHoJ3nirGA2p+SVc1XthatFXHpuRiEu+
lItmpLff2mT1+L53VbSONW2MsbYD6OobCYwUt5d9189sloU6rHmUEykJj2WPx/xnU2fnlV+Oq9ow
YHb9sgKaR/RRa+BzIT9jc0xnQzNFa4rVT7PkMKeNWxSdj8m+XpP/mJMl4CrtLpMrRgi/r1NXVEo4
RS/yNiXnj5CAazoxpeTH7dXbN5IrAOVA50Wo874iAUFyMpqDgSSePD4tibOkBmMFWbJQvlSKkzDs
SFwoD59ngzMLniHLLoCKJy4ReyTK9LywyICL0UIegWfnhhj6OE8jQ4Q3SvZ39oFzRjQMEXSftH3w
mZE2ugL7iE89qcvzssZsj5UXnavPctDZq1O4hFEqdMSH5E565ZgzGqVdKTc/gVKJsBrR8kfKYtHy
Lph61QZqq/hyxl3qMbpkWelUaRFUaejLc3MZce3XxP4+Wr9leeYP6nAqsCzRUvpxjH5BtXOjSvek
ZMBdFLPc9DRY6y+zJj/kIKxuQtXNuPh7XhcBipZcri3MWJYGS+Lyr3m4sC74+7Ih76IY2EKDjkp6
vDrFSQdbXsKT3HzqtY+8gmvX7xP8jRHHa6EXKqnDXlbJRR046JgyxhMoSwTKT/RDE3OZSiD+b0Sg
tr+c84yL3ioBw1MfPsnzXy4R5RAKRWxSPYeVQkVMY13MfsgYVsRaIsoRJAUO5jD6v1siKooC3/xS
1MLv7/+XJSJL/N4J/NEimqZKCie1WkmUtvAofefORZiYVVOaU8k6dBgrRbe/6koZ9k1DDp2es2Kt
AsEEy6WxhBH/aRJphKnWrQZhhu671L7qLW+qMjIfOqumeVcWDBSVNPTSiio9NGmo5MhQkv++6/vh
7BWAZrZv5jrWO1IznQdgAFFs0PqbZfM2grOrGfeO3aBjg0UHtFO55vwEYeRBM6t+9NaksuLo5+3D
eT99u4GhNgcTeAZ0SECkyRp0i1AX6jZKUgkZDThvWP3IjB2iaS2MsEyjWiRo4Slbnj7mfTfSEPyN
953lolsmjLrFWOHnon7th0+3l2s3ltl8n3K9isZxqKrC94Xyk5GdSkM/1Lq9YuRc3DGTxOTB7J0T
2IBRfhgFYso6ko4GMtNytXO7QluwJWOIRnjM7AhJ0I94zQ0g5ZjrOJG0inCCqONrxLtpyXD8LJWm
vLII+xQGItAgjaYAxy/r35qFodEsFaNcc1eVErKGEKJcZjdfmi91Yny5rQX7XS66JmsSJjoJiNYp
NUN/kpySC4F0x91psJna74+hq6ym9LC4oRlZsRN/Fi94EGddqckavVeKKzS1hqiCafKWPK8NSmph
cLWT17mjFiMoXObhOZZ4dGatHUsx9hf1ikotao6Oit4gr9Rr0lWoKF/uJA5tt9N44sP42A0Gysxz
zFkQM3cu26OS11bYt26aTc95Px2mSPja9qHfJ71fV9lJyhIfk9pRMIRxXJmau6WBvudeRTtNwb+k
/eyoUm9KS+zxZef2kaSYsOvDwLV2wq1eNnw1xtiTu9LD6I/TZET/0+u8sY1RLcEOt3qd0B4jMB9Y
WZewQot9Jf6zFPTRvFQ4YlINB6a6fl3CnzV3mcbn2/rFgqBcP3hCB8zmBYTSYOCMVc93DYvOc/8o
M3j8pxmKgWnrlAr3+TREOQZKd1xjytKrXD0YnWhKwie184bxhQfVAQKODwi2AaU8GkhlpLg3Bggm
lEGkiw6/NBeUETMC5N3128BQ5rlmHSrgesCARGGuD3p3mEb3tiT717QNBmWH4KJUp2ok69eakls4
qW046qkIhkvmjL7gyV8iq7Ymv/IVc3DSI/uaxpKSsklwS2s1BqijTmlMT2NZPHal7GgVa1jj/ovh
VVK6fZmfon4JI0hq+KqX+GT0OFydt9i9lbishkVx19Ns0Cjdl6Jk6gsBUsVBfK864oG0PeVPoT29
tr2ZvxhWcYr9wm2+P4tnw87xv1ha5/bu7kdFm19BRUW5pLRJQ6xj0Szd01zUm3uJYWaB7Io+66Gc
sZF0pW40jVobEquoDIdbzjo6rkSGReyvKumkAsWNptFx1xTWa6zmvyPjD99XjOv3Cf4m7hKLWDdU
cmXUiRhajRb3o9RVntgxKsB2A7ANEFnLDRAO5NFISdfdUv5U6td1/NWUulWGly5ijaTfLwzHaumC
JktIcFOqqC5zq4vEjYyu4K5B4oT2HJmDiyFzIH8xbCFg8aT9i1e+QlJ6N844UjWiCiP3oLZRYFRo
UVd6R1Inrybt8KthKQooBORZTBnOef8JfSMviUc3azt0ldCLOnmoC6aH6lf3HB1LO0bIiZLbeTEF
C6vuN6xOon3VvIpMqQ6Zc9JJLUSOR9EVmvobJ68Mbrh9A7tCUEoTp/3QYwYNiWs5s0d4psY2/4G5
hzIO0z/aQp1tpbhm+TRi9ZS1R1CmO9mCgW0la7mYu0QdbgamJjQpOLls9WFymkdUeNvpd5QzzZZu
Ss7ic4nNJislP/5d1LkRjjrtMKo15BIFwjUVhtzmjtKKFqce0+T5tuNl7RR1psmDIK8dwREW6W4o
v6d9c1I4Fl0/+coNaej6aDVLMVg1xxKmAeY0oLFscMmR8qEuouui0W0e0SyOaHcGDCj6zTKSrXZ4
vb1cDNuh6X3bWkrCYcJySYOnDYhF/3f7+/tNuBsRKJcghUI/GwlEmA5ya0ZHpAtt7TK8KrFFKLAi
N2N1SbC8Lk0jlHR6FSkpOXprXHu/1i4Z59PWlgpuytQ5GAGLOYOJSLsHUo6vFVjF1n4jD7XnI/+K
4VHWEPDoNkw95SdjWfdPsT++QqN8Ratg5pock2UF78T8aTqsLinRBbGerZraAe2HVvjC2awkKQuW
ch1LGs112QB2Hl9y/XvdTRYXxV6fXqSUY50mu68XG9WhXMaoFGUo1gArJjv9JFvEUWXWWF4Ge7HB
wRhwnX17WRlOSqOcRyNMnLQSawj7byjaVsMf8nRUZUYEwnBRdEp7FJCwV0WgVNpkh6phVskaCGrC
4CZhwdDBRz4J8xxh+dSO/xJNynmOSoxJFwUGGwkLh4o4FpHHVZeUt+TtgxFVYHkMmo91JF91gc5b
S8Ms6fwKEK4sj3GkHjHeMijELritALtnIwo1QOKoCihKpJuFqixWDSGd0ZLm8dY5vydlVWNkdraO
J5nm6SGyPxJYbxGp5TOimJMlfhLscn2J0Dqsyy1Dq3fvX1sIygcXcxLyOQehiHsidqQHYtA7pGSH
xKCMJdwzoi0aOXI2QWDdzhiWWUOgNXOL3BR/GW6ESdXyk/BY/xpJFBj7/+Xit6eHW1zy9w1ukZXF
0kiQsgsvbXbuVkzuY8hG7J8+9rcQlNcdJGmSWgUQshceSjfzWgeDnH2NAUNW6BYM5WVjY5U43cAK
1uul5r/NrIGNu+fVVg7KsxqTUhXLAjkMP0Y7/Bsna2ZNP1R7tppAsdiTs1ibQ1Z2szmhtLRpHwNR
TQNDexjkn5P2elvxGJvzdjPaQMhZspZy+LY5kY+ktye9FaWxjsDdGxaIFsH1ijYuFbwi/xSFmwQB
LcXA6d/YbGc81WiHlJAK+LcF2leDP0B0kJlXQyhyOYDq8CyKl6r1bn//X/zCFYA+IZR6Qff6myR1
oFqrn/amiAKB7lQ6pZdO1l/iUa5OSzBepp1+r9xJc6PDiLtwAX3L7NJiUa/uu6GrcJTTS8Uxz9pm
EWxB/iVgei/XPUrKJ5DcMaQSySq9t9YrEOXvwJpWhSXRO0KxU39SrYQ83/nJ58QandhvXM0aUpwg
ops7k6/81Eubsa77mn/9BZTnK4eiL2QDohK+Y8lO7dBubO4xAxXTaq3PrUXeGhRbe2Kv8i4B2sYa
6EBU7pZ2rkVgy97igIf7MB5zN7TXS2dXn0SUImtBdDdFrNhwLxDdwlIuUonkKU2JJ0YR4kmeMLlB
MKOvagD6iDM6Zuy0MyUrczGYifXCsu/JrotN+c564nltiCCwlpxmw037x2792w2lXEzb8YkSkZhA
xA2dd0o37O2+s+pj7yz2wUodMADGh+aF2A1LPobXoaPTYpCLJNKxsqiMlxHXz3/n1egCqByvHGD5
wPot1X21eB3H6FPYvXFuVEOnvIxsgCBHI15meiCUP+Xb9Y9/QiTi9siqsd5e/yVk/KMQdGjaaQWa
8gcI1Di6Jzqpy12ki/YIq7eRSjPTDKzSc80wANYukb9vD7ul1zOB7FIleov41PJfGD6FoeZ0EZma
LpoeEgPjD+tJ8sdjdyav9tlJ8wSH93vOZL8RsYSiwithKHQYFsHMXqpWMNlvXywEym1kQ8yVXYm9
EksbF8ki/XR72VirRjmHrGj0biTbMnKumnkTpgfLDPth6jflHHRlELRxXrFKD70d+XAOGFMR+rNF
LsWlF7LOtz0SpY090SUrI4bRZWoCmRSM5RmD8Ly6ipscOKv28dTghW7rK57q5g/xmSSrbi/ov4Sq
f6zLoGKUOl7qISbudjroXnTMbXAMWqG/HiZkjzI795iPOcQ/3DjPDcp/tFUNvcsgb+eEXokTDTU6
hwJ5G94PLZ6RVmFEKXRapc/ySCljiJfWD81yqPISnHHn0JgZu/jWrXdLKsph1HGRzFpCNP9BHO0y
QEbK7f0mNZfX+ZFMGJXNycbr77FmZgUYZ7VBhSe9gPOyD6GwkyW4GG8adE5/6kxcQ18zq3PH9m1m
zPLC4hZhhEUG5U5yDhM0uh64shf52cFwyIQL3mc90rICQJpnMAWZTFfGwNHP8WlyVruzIqd9WW0y
oUG3Ozu6R8+hPzq8zSMgYqZXSSR7a2spp6NFbaHMObaW9/hDHXQYxZN9Lv0pMZH5tyKbeeKxNpTy
QPGU/9ElIUBv6KF2Y1dCIiFykGDFINSZtKEdZFbmggjy74JiXNM/D728KYohk8n50OWmlN3xPbgo
FN4qucdSLa24ZhjNrjcXcdWTFJVHqQ51WgxyqlRqOAi2ZKBR/1PROflHKnGFDQS1d2LeR21TjoDA
g4L+oLEeAXcPvM33qa3ihk42mhTf13g7LE4V/53hn3eVT1REFYXQsoRKpn/uiSj1nAQCT7z23KVB
6EETMDcrdMU70jTDzqvv+ssNHGXToQI+SkNAZMzXx3h5DCMvSk48nzN2fn/ZrlJRO4/ujCgD+ZUA
Js9gTR+adGLEb7smtJGD2vcumUHg3GJfhBSXlEMbO4VRWnXyNKuMkrn9G9oGilIBIeS6qTEARc6z
7Jg4IAVWX2X09QsWsgTfh+/xZ/aou/3HhSss/RwjtrGut2SnyKXUeOORUi6Da2CgGnevPv6dGtKk
CYm2qOO0/n+0GFfw2M5ffgy24LTe4K+MJ+/9mH8jHBUj5Gkxr4v4FiPM9lm1gtVcj5ylnFWTvKpG
tvaTISBD8WmehKrBmOYYLJOIgxZrtUv4WpJaH33FaRcTPOPIrFcv0qfbsAw7eIvONteMBq3lTUI2
UZ0+NZiKyOJi2fewf+zsbZ033y/RKWbk5K3Y0L4Z2ac2fOFZdJYsESiPoc3jOmO7EJL3B1TbyfHr
7SViiUC5Cl6M2mqSiYdNT6l6kARvkfzbEExborzFMpRTobVYpt6unmFRnnGRHnk84cc+72PqEwOO
4ZzeZtVvdqWWplleJcDJHqH1Tt0OTdgTCh9M1Vwd8Np/jj/zJvohGdq2WxUrXM1KpA74Xm2HHD1s
BFhySeiNgq30e+lrXn+p8Yo1mMtb3Qx3ZPVhEif4LrTYIFPXjEaIlaRVsIskoU+SPgNapERmrMhY
2beawM3K6miKkYcJAtZaoOgPeqtYQnrAIWrCVTKOGIZivrVRbrCWPBqafCAn83QslXPan5aKkWJ8
25Bby0aMb4Mxt3EJXiFgVOjBOSlm9NwG2hG810FuloSPwBKc7KR+QUrBYj8+MkybrkAt5D4puQqr
OUo/VR1lGCVrjuH+ZXujF5T3CDHcdM1GQIRfywCli0fVHg8kw47XRYQ3H3q03sDRzmSWx1XsAdca
53W6NwTUSPSukH0ot761NMqjJOI0CHmFjWsc8sKYoTJNuTRI/3Be72lBwWgL3i2H3OJRQQiXGpWR
C7Cv0Y0eydM/H6QX0SRzNVlryAp46HLTJW1UuYggG5oqVlew5x+SW7toAW7R+hBfZgcPB09Eyttu
k+FC6PE5MRcV/UxOaEJb0XmjL3mxzyZMYpi1RIUepb4aCjdARUjt+tiZseC32ffborAOHLqgFFMp
DC5VyXZ9IeyCjYf8rV0/S1ZrscuQia7dcCJvzaQbJyJEWhGi9AJOUQZrfu2OK2iupgeVA69tb32s
lmCjixJZ4Q2eVC1xl5Pg3tA/C11s9jP6CB9vr+Cua5JFWTbQTIZ/aIyJT2RJ6wQ7y14K6WmUWQa1
u2gbAMoxpaCykrMMd9MUgWAgOmQqy1iY2iUuTfU+8TqbRPdoeAdTHzudux8Ab+ApRzVi9C9XSD1O
6vptVK5+P5tk+u/rSXoQ3cqNbFaIv7+iiq6DGFCTJDoABi1LPRgzEJs84AdHUxkxPev75O8brZin
NOnHDN+foqc69/mMUfWzb1PyVQBKJfgCr5joKCHPNIOzOJil7kZnQkhfof6cY936iBt4Z1QbNEo/
2mHs5aiDOJxf47Hvd65VOpChRGyXu+uTNmCUNujzUiIEhrvAtPE6+SSBLCz88RGDuq4edWA1cyTV
KM2CwnH3vPp5Zg0AZ4lAHVAd+NSnNMf35/RzUXwTIy9jJQdYGkCHt5hvGtYaDwwdb+ikXE94VE3U
3CKhx363Z6JRIa0RLby0RtC3FsNiOXPwUF/kER/Om4svsjKyjPWjI9s0E+KlwSLaZXJKu7PYTqbG
emllmCgd0XZ1LmNiBMEQ0S4paGZdMtz2frx31eS35pKNF1jkqFKGChC9PSKp3FngAxlRyFkiWMnc
3GNVf+1eCGRDAnebIggqnQ1Vl2k12r4RMKMmM/UQEwoxqUxKj6n8U1Hd2ya0HxhtwIjP2Agnz22N
kZcteYhfQFIvWyjTU1C+LN4P7mTzpyxYHXZctK+IighCEkkEM8m7OUfgRtfWDLAdYk2QVbvya+kv
IPEBBYWVvdwWcjcKu4LRZFtpuIyKMQKMPPqXSHG0uCSzozCWUDTp1tRlw8BPOOBRBXQSnd+2vP6u
aWaO9d3fOUUVoCiGDs5P2sEKSsONlQAHi9cfAVdjzLS+5Kj0UB5Ha8VB3z1FaFy0b6/lrr1tUCmf
G2GG+zhirq3dcne97JYzI2LejyI2AJTTzTK+aqEYgp38Io1h0gs64O5kOzyRFlhShpZ7rMBs/8p6
xaSdMBepKocgGk9aZ9X7TWxMwvXiTArgMOsmQJcKGLRJ6YqUmqx83/5FaANPeeVWlcEsTJJhnTPb
4110UE+6udgkBmgYprDrkjdQlLmLc66ECEGRuE2+quIxEZ5V9UNBjWJgQoSogWyGLhPQukiaklUE
xlMdoIPYKlD21DpVoP+HfsVdZ7kBo2MaMZ26ToVAs4SJ7vND2J8L45s6HKLp+bbm7y/dVSzK3sIh
4g3MW8U0h+WcCK7C3Rcrqw14P7W9EYcyLykawLGP5JC9tGZh8hY6mg//M6zhCxlH3qM1gtUauW/P
V6koc5OMoktWAhiF9zVvj+Lr7VUj6/8u5rwKRFcKrH3c1yiphk9MTmH+kqn3mfxDTlm1L/sVmBsc
yoZSKU9U6D0i6UMCmuLQ7s3FVd34EHu3BfoXv/tnxehagEmQwUeuA2mUneICKiI7B2WTNdmDTd76
V4eU9NUeq/JzXzVUCXODRFlVML/vnye1mk4rGirwhEHIPTFOxsxd47E9lpo5H2anBGjBGnq4H/qo
BmigBUMGMzqlHcUUD3WGAfIoqauDwqk8VC1KkRn6VYBMXiCUFssX7+rLFZHWl7AoxaXLCKLMW2nz
2ukKON0QA6Fm6vZGspAojakbfNYIZUQF3WMv2XpnmFHtl1xwG2bXwDYCUR63FXRkxiXA6PVzoX0u
WW1nrD2iy0UidQKJNQeA+kvntEGJyvr2qH2eMWg2d5I7pv6TH/zOojcCEYG3ESMakGZeBp5i/i5s
mH3NkU0eN/zEZVXX7zpdXO01CYEwBvZQTjfO005IJ6iDioGYRfWYN7nVFA+3t4gFQjnd2lCEhAs1
POgKoaVEmT12qbkusX8bZlcTNrJQxtS2vDEXIWSZsgMZdM2aas4Qg+aQqDGaKyzhA20MrfU5DsVf
0GetZ00NIKvxbv+vYtANzNHa8nUHhwF+XPUoNZ0NOrWLMkiXaQl9YdH8qlJZL1skyXMLkzKibG7D
MMmBSXwfORMjD/S/dnxg1rEQL3oLifKysozq/rrDJhlPoiU6KDi022OR4EpOnkkSe2Wcj/vmu1lO
ypzCuFvA1g3RGsUktXsJ6tkKb7lfY0y7qezEjRnxGUtNyN839gt6DpVfOUg4KycyLbIazDxOrNu6
zgIhzncD0vB9jpG5kCoaJJBZqWaTnxLWQPRdD75ZOso59Eo16zo5KzTusy496dHo8gmGxFTubWFY
OJR/SIsk7FKd6ITkrKjlnQ1Li9yWuWgMB0F3kUwJD/6xCItmaEG8nJSPDG8TrutFN480wlipVQw5
ovwpEgWTi1h1fQwJ6ObkQenqlavhgrrwNEd48Xm6vRP7Yd5GBMoRLLnep3IEANnrA8xVt3u8GpDL
PIsFfD/M2yBRjgBdkqUipdgMcEyTErraLbxmMsvv6mtnY66I5CDGK0xM8/rQuLXtPlEuQRnSKC1L
QCum9GPEiT6+ZJagmCDodDjJZOX2WZtGOQQ9B9VRvWJN494xRnQtMdmNGEcG3RCiZsooLT0QMn62
eBGteHdVUZhLGML7XASBRT+4/xKz2TzKMyCH3q05saQZ/Vgkdd+UaPWe7AgPnfk5Y6UXWStIOYi2
MPhMKGFYTXYf1Q+9wRzHsht0aQiBDAFxuEqnteOlz1PMZESIchaQuJz9H6Dx8BT0LuQW60pI4pD3
R+AVi/Ld8AyRMZH7+3Ig9Nq9T2pk2XUP++XHG5moTWpXQS07UYKF5aCkLfFylXm5yz22minj8rbY
0Q/Src77rLTR/hvTBpnaL43v2gEvaqiwfJp/qAfCsxR9BhXQ99AVHowH3eVfEsG57br2deS6qlT0
N9R9LRmYyWnP4TnXXjXWMzXj+3SGu+ompS2xd/YiHMr8rHP27d/P0Ao6lS0XoyhhECTJ1s+Ym5x5
gtcE/Zl5zSXXrhvaR+eyB7EsBfAYI4q9WxzZQvOYr2LWA5oJDkys/Sjlz57QKW1j6aZCGIFF2hgM
PLLbON3xVLU+Gl9XlKnwPvdzZp2Ru6C4y8h43FfIPeqfoZEk1aoR4Y+2oqPKB4x7js6ietsNWDYQ
RFc20Rfm8mHA5UA8+nzUJrdr7JZ3mPMGWSjUuRFV6WhkLblAy8kxG4sD6GUD0DMoZtjV3m3t23cW
G5Eop1TyRi93KtSPO3a/mtiqA9LUOH5Xf8qmPqCnkU/QjU+YNRrG5WPXsDbIlJsq2rXPwo4gz7E9
zJmVsfi//0U4CakeXkfNNH2lKqdWGlJSfSA8zV840BffkWfT1C6sRjKHH9wzZq2eCHVqzSr62VfG
KzIVT61502hKCeS8+dT1haVlQT5UJmPziEq/s2n9ikKpfD0aQyzOQFl/jLbiZofMUhz+jrTCFq5h
MyuLWHiU/qdgBW8EA3iok3IJuVx2Fi58MDrEpA2MRvT/UkDKFPi4Xo0hBSCYJ8kjPvTzqfBqH9QG
pMMQlziWPey5SZHndZU3FF0T35FSrEKr18QeFBG2wJ8xJM1SRVwZc7w9spI+uxmKLRqlJks/TX2F
YVNw/sWFRML9oQpI52TELNXa08gtFKUrKfgHEy6BV9G0u3H4T4NS944yERzEhorcGdhAqaO4aSIR
b3+kwQqFnYUTBoL3u8TttlYwYOjrVqgqUZzmb71Gv+MocorVHisDvhvsbsShL12Y1a11OmmBIbw/
JD9dWZkX+qTkhrNZRbHE29GmvAWjNCFfxmguIh6BqHGvFcGCCtL0fq7upfrb7dXbfe8GTwwSxJid
TGbO/fMQE5MsraUMSDkaqEQHRMWfQxRaJt70xoXbnpPO+ktIKi7MuUlpmhU7thxW2LDgh5wpXfJf
o6OgHkObzOK7yHiN2TtdtlJSujijbaDhUkjZCqWrV8256qK/XEmZKqFO0lka8wkYGl6YEr87k37J
18FOEVv/tFl9Mv+ij382TiauaxN95OCxF1P5LZ05OYBDrDg/DDa5Qxg2q+1i311cwSh9NIasiAhn
j10RSoHMjOOnmMUft/tGt9kkmfJJTZnXoHQASHoa3iQCm7kjgVIgsgpU/DI5IllCUedXtvQxV/NY
QfU85SZxHvJ96MY80kz1M0YdWYSLwyhdhvqzYMnfNxtX6mEzDipgRYx5Dw8ShnhhhtOjYSWoJyA9
LCpuZoxmV+baUoHdstZTMhLlJI0FhdN9jp9KNBHjIHOmI//Cev1kaiflVng+5da8B170PDh4fADH
tvCVjI9C7XZqsu7Suw9WW9WhXIqc13NuxIAjGTTUsfpkKhb4dSxWqfG+YKIuyaAQR7KOLi+dc1mf
Ur0G0kP4QOpzUfxpJSBfho6y88a7h5sqajyGIiDjQz9ICMISceqS/X6IE469H18EB/wTjMhqVyU3
MJR2GBqGgaYNYPQiNeMJQ128umZUeb71rrw70zYglEp0ZcalGgeQDtzKB1I5S+bcjsHq8/fFF1wE
Uf0RO4bH2/+haIhI8B5cFWSkFkAwRl8HM8No5S7u4ZxjU39Y7flTdnijhF0vYGi1UjN9WM/sAut9
u1OvuJSPQeeQamACIQrnKrMMVrtwBL+wfqytWV8i0KSwMiu7B90Gj3Iu4lLOYkVqaRfM1ErU71rm
MdzXXpIIw2J5QQVlKopPqKM0rtpSF4uW3OZ5awy6c+KRirL/8EZBjPbdnl2R6LeWXpY1eSyBJNyR
GQrJt/ZTh0SRbteO8DjY8zN5PlDdxdfXj1ylRA0FXzoakA1VpZaRw9vioJDG7v6L4EJjvdlHkZIr
HXCYm4nLetnctb8NHG1/XS2gUQ6xpZKe+sarM19tGPu22yu/FYkyvylsZk4ntCKyJ+agNV9dws4d
OXrAfe6Psi0cFjs1ZT9GCk40Jx9P1AzNIUHC+/28LirlpDFib54qwvCXPI9IwZHplf1BeeDtAkXr
LJe276g3a0rpaVT3fWiQ26n0RM680lUn8/+R9mXNddtKt7+IVRxAEnzltEfNkmX5heUh4TzP/PV3
Yee7EQXxbJxjV+KHlCtaarDRaDRWryYHzOn8yZR2qWjMguAT8teQKqxSMKVh3BC5M1HsfHB69Ij8
2RLyl5DWjIK0XoAy4YrPTp9ur971ruHj0VTolRfm8JUPxkvUjmOzJCVU13CDk28bl52s4D2aNog/
hyJxOqZx5an70Y6ZugKmxOKiKvqOzC2v/Q5cUriQmYYR03Wp6GxrzWs+3/bzmdK7oBVUoDbP2neH
4cVrR3VQRiMCEnv0yiAxyAry4qNoM0KvYLjQosVpUBbsE1Iagq6VnOXS+kNLuHBSBYSWLVPzSTDq
iDFxmR7ff/G0sHmorkzhQkqj6A1NmUweK8aoHmscZZ0V4Vk/siIh63aQTyKH2D5SV6hcGGmgIF/T
YGCM3OhegphJfjPY5AmdqmgMDG5Fg3U2nzFWgZOXph0LM7AKpsIjs/q1+oWdQZLzc3LUp/krYqY3
v4pO8c1gAvELlWiaTGW+Yj6ZJc3jApBF8kim3djVdh2LulS3y00rFC43IaZkpjo7ESY/uMhnWTLa
9FhFHp37pSsIXWyjftrIKzTO78NQCabFwJFafGWtge1Luot8cmCtesaPbCd83hWtIbcJJnBjSWYC
j7703jc2ggnDvt7or/Sc3rdP2a7zhZ65GatWJnL7wVRIriYGFjT8wpSauqfwGJ6lR+LOsa3v2A1h
3HdvmbhwuHmyUsM0ZE0myMu4WoBuhJUxm8j6WrQ3RY52Qs3e1m/0Y+n3r78l06Su0Nhvs7rAJmY6
QmMCG5CpCqV7ECS9GYcQC5aZsKtgM1yuwLj4L1eLqYUTAwMXpNi37ZPAL7f95H3tuF2gW7mlJkv/
D+lpcRW7dlCPakes3+CxVCFWHEx39gWw277yDstthxnXAkNh8jOsnLi4rA04dTIo5hmQLUI1e2cd
Eic6ijJN0XJyu0LNUa2lOWDl8jad7zVhmXRzm1uyAuYuJvlhYslH52gqmssle4T4p0yKeiLKpGzy
GSs1xL6osLFpzzscn3aVo5zklAkFhZpfyyc9+FvwnQT28BlXQeM4zUssGBNGYJ2DWm4vj52HvQXd
D+lcCMOyyCRue0VDpLZqhBVkYl25V++g6Znjrd5AjQGiht+Mx0bkjJt7YLWK/CYDA6cMsv9zRvMc
pDjowj3xpr36a5id6js0Tk6i9yMRKLfxBm0Ed4QJ8TTtfgDH3yhuZtGDpgiD22Wx0Sp5b8E9YtCq
qdfJD3H6cN1DRBDcjkqrpZgWphCS0sAZh9RZtGMtknvYvM1oMoSwUEowDTxHfdxW+az2dIhaVjPP
v5s+awvH49BZdosjhF7d6yZtPgqs0C7ltlWEp5W5TBlrV+suUxUSMGFAgT/hno829PgpfzW8P0Tk
TrBFb5UsMBiiP/msVy19aEDHAv3UZwoW8Z2IlbC1y9YmcrssTgatkGocmdJyH1WTLWWZLbBpK3Ss
IbhdpdetptIeEIM/e0yRLnjWveySYDEtPBGnf9tH8LaNPhIVQvoml34ow9CQ3AAeU6Njl8PAJa50
w/IOsY9suT1Ex/4F47LwMQl1vaLYWbryJTJ3iR44LaZ2C5Zw65Rco3BuT5dep5gpA8qXh/vuIxjQ
0L9E7zb6QAw/PoCP4KYoHohoiQLjeCXeWQo7mlxWMj5oKjgdd73oMXvT/97Xj28/JWM4WkOI6Geg
eGy191L+dH3tRACcg49GZVkyhvK4Fljc+b01PF//+Syu8fn86tPw4rvJGE2queDTkMBT0ucQ8t41
FEkVzfkzHGbnKhZpE1UCjGvHLpIeCglyPbTA/NG3bn67jiP65uzvVzhQEje7KcJ6ycWubr9V2kNP
/3DJuKMCt/4amnAwRUE3U3wKZzCTfoaN4MNvcmrXX4aLA2U66EnD2s9rL3ho7llSaXrh2fSkm39y
dB2n+e+0kKxBuXigNGZQkhKgYfXL6sEoa3eJKBlju/2ay3HRYGwXJbxIX6iXgl5+IceJ6xoCT+Cb
o5BSRkHGPKGsv9AMcsvGqx7sr3vb9u6BjAe4prqG2X4fvc0AO6JKJJx3loUyWrMrSeSpxi5XROWL
bWPegTifQ5Tu1cyoccmPVT/XtfsyRL2QBr/xwK4p7zCcz2l1rU1zC3sajAYu51s1VwRxQGQI52BB
k7T62AMhoketvYd/yfLL9Y+yWVpaW8E5WN2GI7VqYEw/oRvOpHrjya5el9sFg0DPpd/KtvAVmsXh
z04NmiyRMeDGvPxOq7gzLlJvmQkw2VxycCHektfJKQ+M+K7mtijp3iz6aMo7HBdOg1YOIwwN+v8U
5xIUlvbcoVon5hht+/g7FOfjjWYGSoSQB92Y41IeKZq6FeqNk6jF8D98tncgzsc1TJWUM/YkxQQv
L4nWwfQqL7/MQc+cQXBSsCW69sU4X+9kaZzVGHCd7sXWX62Qu7r5VrP+SJyvx5BSmMYJCMkBs/rs
ogBPMf6GOQTNPjzIGNwhHVlh2jpEO/NNuY/vRA/qm59OVRRQxDACCVnex/BkDSRLaWEhO67QhX0a
qidtWGzZCt3rO25zKVc4XJJStXXInqUQasflZpw6JySWAGIzbqwgtI+myM2UFJ0GiIXuB3wqqLqR
5cd1M7Y9cAXC7FxtYlLPNB1YG0tk2bgvX5iCgx1BJBl1D7qPPGGdZTNsgN0MfWT0bELt6iMiphPW
TRxL7HLB7uo5Jp/Q5/oy6kR6E1U2t93hXzBe2iOO1VqNR4BV2V0ZdraVQbsr/KuD9PP1hdz2h3cg
zu+mrE/LAd0ZYAG/Ru1tpAleRrad4f3nc/42TUOvSwkMmYJdVh6r7GikX6+bsH0Ne/8yfAd51Yxm
Gumwgd1ZmF4se7KWDyykSwfRNUL0ZTjHw6jNVpvqgDE3fvXktYkNp5KdpfkdQW4NryCWglsDGNRc
zNMLue4Ja2dUzVt9sMfssVRswcJtfhx2/JqWAWY+r2iRdlSeKLD/eU4CwxJTe+8lbCG0wfsYSg8i
rGhYtAiSOznUJKkaSvCtAn10LZ3sm8JyJOEdhsXrjyeGBbqEpoDfTi0Vfz5u1l7pqjAlGd4+Brrv
gthNQXJXw9Azygr9w4Ovj8qX66v52TE+QPJJrJzrFDMxAInSlK1Fb0H7phKoMnajIL5+3rIfgbgt
2xlaG48BaD2hofvUrN3ZEL0dbdpiEkUmMiToEPA+Lh+0ikmSqwyiHHdGoX/TtP6vOq/vkyzdX1+2
jUgOc1ZYXIQgrYYAZwCLaUnS+sI3YUI/mlO6fYRnblFF/rMLMkBTh6g+hJpQfv9o3IR3G0sfAWiC
ImR2t63+KwkEzrD1jSgrCVELzQ8G73+WsgzQzAblUE5eaU/tLBflYAIE3t0qlbaZNgOhUNHIaf4I
YlF4ECFwTjAkWZBhECWOhrZ19RKSI+kiYEmKILhvryIt7vIeENV0isl9mgsuSVt+vPoMPAlNU6po
XJgAErHKG2kpXyxq2XQh+34QvSJseRXFdcyAayHb55U9S9MIMCgPd9hAM84QuL8B+eZBNSv3+na5
vETzkW2Nw36PVeIzhH1IKqYua+YyykAJZmnmDpomnDwM7KBvbvMwem509VcUdNCrtNp9Rf+Kx+o+
mOWDMowor2Eo+9L4qjHgr61fHRQmQ8wrXtTpQKhuTzO0r83AjlPlrJsJGnVM+TgF5fOkRyfD6sDm
hlppqqP4ft20DU6phTNINU3CGhg+zaDIkwz9XQq+VrlosZ2ZBgQ/teOSBXckbRw1axxqVjtwec86
pBoEh+Hm91uBczeApJ1VrBojtMqHDLfRYrcEIuHAjTL/Rwu50FONESYdMpLu6DBiQ78LPfZSJ/sG
mqBBI78XPcpvnYOrJf1EkYeiSajOAGyX0NPo/GIMst/UFEVQDaP68psm1R+vf8bNPa2jZ1fGVlA+
TckwE7ld1EDFw4n+MBsQHIl/XgfYtukdgG361Q5IraLp6KWPN+nvdM16zhbiaAtaXWxMUHokfb+7
DkhEJnG52IJ7ho7uTbyRmPRp6rUTMcKHiGgvUFh5kIdsR6o5tJUkfEv6+ZCioQJib0ctJ7ckLu+x
/6BacpiX0s5K/QmlQluujcYmcwv5n/mLOTaHZghv22A6THJ/6hbzHm8N52407xK1v0HDiD/osx3M
oacXS2SPaVQ7qmE4UZN8aa10ryTBNxxo+17rMA/C1Ox8rp5B/xBsEXUznFJUTAhSK4PwopTLDEE5
g5VTpb18bL/IxyG20UniVk+lw0YOgVjo6o4Kiklx0nchHk/rA+Z0OZlj/e+ar9hJq1+FfbKVE3R1
0UgSxfMcE6/EhR2v3vRQu7JfgEAguo1txoYVGBdzMRMsyhTG8V3m10y76+T92AvI2ptLa8m6yVIu
8klcLpqqvqJs0mpZP5IgcYLwuEjshUfItGXH9qcDZIXEbR9Ik3dmQ3GAkJ30s/KDQ7DXjxAB/i9Y
tht8RnylFRa3cYoK1EkZQ9zwleS/ZfQ6IQmH0haoQVZxYOOiLHgJ+Fw/zGO3w8DQ+wyO9Ov67hWt
LBfYFa3JkpjN3VDHyQn10CmDlziqPQsv1NeRtsMErlIGY2pjiNJHn5zDjGgTm9+Wq/BBRfamyRRA
bBqDnPX/Q3BuT00t+af3DiIeblrq3ozOzFzvDn2Z+det+Q+H1TsW5/VSFoygNeI47twF3abavtwN
p+VhQssMFPueJL/fCxA3XXNlHeeaS6SSqm2xgJZmeGGSelBLPxZz6w1ZtEvUxqkSzBRDQ7vUeHEa
PwjgWbb5aWes4DlvVTrDsAgzmI0iZc+5xsG86V2mWQz+siDbYav3CQw8d2Q8FMIXPL9AwZmitBbO
lLJM7MLonVa9j3+DxYAN+I7C8wq6OdeTISIs4YB0K+jnJf5ZHs1d7UeeLohh2x6zQuNuDJXRzmkp
wSbzrvZkh+ntprv5DRL3oMNiEU+ieXCb22EFyL7o6hRQiZItEjTW3Dq+aauXKvuLTL8662+BY7CN
++lbQXYFkUyD/Cf/dlTJXbXIPVIasitv8W6Ayd629dK7FVrzi2+WK6p3szTwGh63D1IpTrsJOsqu
VB/k4azGu8r6oSWWDbq0o+U/SPx83cJNZ1wZyHl+X4TTJJVYR0U5q+iLM859u/szCC4M52j7aE2W
Fkr1VwU8kzSyA0Mwo2XTHVZmcOl1bUlBiY4AEJX1tyD+VTZ7RbqVi/+9ZopN9Q7DF2etMkrTpMBq
kfq+0/ap/nJ9qdhqf/78BkSxdEVGWsmdI5U0hcm84OfPZgleJApWVmjrs+WR2pdEBdpLR9s1NO5I
qfQyzyb27Rt3usiAM42GClmV5hNw4dRDeNRvO5tN+C19NHrfqL6xn/ey4Nqw/e3ejeZOm1bV+yhl
8VBpH8rhjQSRg/uFXUHP6/rqbpSLWeooQ1aIYNYqyptc0GhjOaUsARqa2reKao8yh5NkxoNEOsec
oMmsmL5SVSc9kk6RBAbx2AiC/2amsPoVuLgVTlaYthQ5SdaVx4AuOxqJdG021xPaFBYlukk/KZGr
zSLJBmtJyJLCrix/KW6n4LaRBJ9tM3K8w/B7IZBNYw7YcJ2gyQ/KXPikUf3RaFzBR/vcBMc+2r9X
D74cPqZQR5OMloXgcK+dsBcgXchGnIpoatsGvQNxcSobKTiMGkuPLWrjadoJEt/q3q6bIwLhAlXe
QtyUFMiLrUZzliQ9g3Htpbr5p7cktqqr89GI4rxrYlxc2DutNNjh0XxkAsLU10pMSxVWcLb9+t/F
uzyzrvCGqTT6igBv8OkRd7Jd7kyPEyvm4nE98OTd/9638cEtLheQFaAVN7E1Mh7+nKl2R751xmAn
wyAIGZtmra4x3Oey4koyC8a/r6eXUK5sK//fSSOwA/NzoAhhIsjxT1g1KVNtzlGn0emNmu1ntbZD
0bGy6XQrDGblaq1qdMfVSEQvp+OSPczZt9ES1Zu2og5IbnhTYo/Yn3RtqWFNJJeAMYXfs9qdCsUp
rcNc1oIAuhnE10DcNq2bRJlx82Sexljiyz7dh8din+PNr6T2bzSh4x1uZRfnAXMXdInK7HoXB44x
RtrcDbi2isoNW+62AuMFb81LIGS2FeGp0m+67Mv16LOVX1iMsIrhCrIs80Oc01DpZnUscU+NUrdI
C1uvd0OHzarczkRQgd9yOkvFIA4ZLkGJwX2noDaVYooaPJcqu7L8Ps8nqb27bs7mcq0guG+jFKUV
GIzPk0jHRHoupR/Xfz77//kEaWUC3/GwREZISICf30HFxAvLvUEdmt2qSmRbod+KhnhuqGbB197t
4Rsg9Gk2FoMwFo/3D485Pi6HzE1foLvkmUfVLu9wezuKiEoiM7mcJJdQJdGlitGiMAlzRw8jBEjF
XD/B1+KLJNWc9jGZ4Hxzcx+pxzgVeMMGGfPj8nFhrkeHHaTmAcDa0C568m50N5wqCJsw8cWGaUvu
RFt2o2fxIyrbB6vgqpXDWJsXslyJVu/qQJz+Jn2xwD4fwQjXjzUSZ9HhJ1pKFoxXmAqR+oCW+GJG
Edpm/8sg3697/ubm1XRVo1Dn11Cb/AiQFlTGCD5JdiX6MszntH4owqfrEJs2rCC4ZJzIMwlIEbLN
RfdqTPdhprl/BsE5dtTmrTpMgCDFSZrO+eT/2c/nrmvhMhHUpfDzB/qzLN4M49v1n7/5Qm6t1ojz
6LyPGszKBEDrtUfdZnIyw6v2yMYj5G72IMqAN89wDR2AGOcHp+YFqlLLyLVCj3GGJ2cLGoREjW2M
oEuqQpBWbZ5DUFdToGOkoZGS2zMtJmWSdGbuNSdf4xaa5PpyNKT4XsWDs1mlj9fXcdObV3Dcdinj
aWTXQdkN67/o+KB2ur3QRmCTCITZvNqToWnJzVLBpmg8xf3PQE/tshOBbG6alSXcodoveCEYCkt2
F2OfKY/qItiU20boOtHREwlH4Dy604KlHlU43ILZaRlcoNXO3e9QJFBK+xeE82pSJ11qBOzrj7Vf
5pjtveSH6198+yzAXBEFSTUB4YNLDUbMOKtqHZyczo9vjWPlpw8RpLWN8+IEtnzO3cgz30T8ks39
g2ZMVafgCmKiyUcXKGq9hGIorqoSgkE62Rleyej4araFILBt7p8VEOfQlGZTLoNC4cbtOWj9KL3J
22+0fq4TEblhY1o1IsEKinNrqa9TSZlgU/eVqdear+hChvSA/siO1BLD4mR0jRmvvzP3+CMw5+po
fA5mQmGjXuP6qv8KhSKlzJk/pXcr0zgfsZSmstQMpul3FxFPr5Jt9ZCf62emutqetF/XnXJzc73j
8UO5kqZrm4K5Bx5ZBxsiMbtsJLdRGgicfzNIrHC4k9Us1EwuQ+aG46nMftSdIEhs56krAO5cDUxo
GucGPs3o0F3jjh7I+0fqdh5UZtBzVx+gPeaHvoiAufnKsPJF/hVazecs6DsYxooawZfIr15N8PdD
1ikJslj6JKT+ij4ZF6ryOQ/VCBNbLi3WqocHKNa0Hl8mmgZ296DuxUJWIkwuilQtOuT7DKubhbdp
fxPJd1b//GeeyMWPHGINaaHBLCV0+8aZ4OuT4Pq30f3A9i9TAKNsnB9fbG1MRVpU1vWZnWevxbqV
jn47oo4sn0SfaXvF3qE4fxxzQwqphqKaskx2a51pUdlx93p9zbYLDyuDuLORKIP8j97X4CfPiwuB
Hj9ymZCg+TdoZfvraCKTOMdrq6gfwoTV74bembLgKSHJbjJ7AUl7O8NcGcU5G4RCkqgN/s/By0cD
RGDJGe8he43BleGd6IT8D3iWDn6kDNFznkufgcDTmyyqZ2d6rB/+YUHNvrQrIFeI7lL3N5YRumaY
twTep8EXj80snzsm0OP2y01TuVb3Iiy1bp7FKwjunGrmLtGnAV8qoeUTjdFEMmj2VKVHrZvA0elE
T62bSQbY4WCMqLig8QXDRJc0GiZ4q9agHDC8aTY5am740O0D1MBMhx3HqS9qU2dGfDoqV6CcOwbB
FFU5Y7WOnXyvT51XxeZtFc4v8YIhv10Bakfde9e/nchQzjWHGS8xXQBOQFQnrjXczii7yBkoAFoi
8JLtrb0yj4uHRSPrs5nDPHaYwTfBViH30/EfbRBRuWVza6/AuIwqSJSxIxLsgrPYEXLssLNcMi3O
9eXbLkyAL0FwZMr6J0FLOsTFELHCxOh0sS17hTt0NuaATY60a+/YgcmmZIus24r7KCWjBGwRakE/
gftsUgHhtISiiMWUqpZnRgTQmBr1t9+ZyG19gOI+mzF2mWQ1gEoLt8dLaY7jpRIkOywJ5Dz/Awb3
tQqpmEhZAUOZn6LkVDcZJNicDsPItASafiDlKbNo9uNGSIHCKmY7qpYFNh8/I06xpnCsS1VG1AKM
lD9OC3qKreyUycNtreuCx3O2eT+ZaKLlgjL5Rcykw9+vbq55O2XRUI0yOnVAQiMelA18gS9uQlAQ
By/jXmDaR4hiNNQJrHX5kkeBvWzHD/nOAgG2PRde7LavooC1taVViMn/i8jlBFHbJUOSAxEKK8VZ
uYyYyU5GD8otE8cRHTRbu+0DHpcdyEZBwgTNkW50lp3Zu7Qz5NAZzr5Quz+otrwXn6aiVWV/v/pw
i5EoasUwy2U+0RRHQRIK0riNIAyzLNxnkcLJcMiPEFaxZJKZ67KrFMWOKnQXguDel+EvQ5ZEBMVN
c8D/tqB4paAViNtqUdXpGcZSyG5l1g/LsJxqZRRcjbauLvDBdwzutIaFC0id2FqDj1It1K5117cc
+cl7C2wI8lZO8s38Vd2IMtTNKLKC5ZYxLw2DtgVgWauLBnFhHVpsjXCk6iUyfNrK/+JgDvnHz5Xq
JMqygUUORXa0TncrNWpx1Yy/Blr0s86lv2iFEa/SsC8r1Z712enU6kxNyZsi6KEW5X6+PAfhSlfR
5GBWiY9Rzk+RhMRam8YTieWXdJRPY9N7sxU8KVN+Kg3tVz2Nu1IpPZ2MO1obB0WuPZT97rVxOKmW
dtNmxtOoZz+b3PjWSTMGk0bRPo1ne+wjlzaYCqgVj1JtfOkq4nR6kHrdkH4ZdPmu7DrNA5P0eS7z
r0ld4/V/Kfwkjo91FnnXw9TGyawqmOAODjsoX9qniUCmEtKYhBA6MWS7puekQMYxCDpfRCBcYAqz
tIT/RbKrdo/KcF91j3r9ct2OrSz7gyFcMJpDXZrAVMeAZVf5mvxqndoJX9jVXIcmzo34+X8rSqwX
jgtEqhbIeW3CplY+1EnjhNaXQE2dIiLudcu2QoTKdJxNXC4ttIt89G/oZkVq2GQoHUbfp+Wx6kQr
t2WJiuG16OWhloI63kcA9MXpBYbj4KCyjFvFiM7pMu8WLcf4UWUfS9FL0ZYu+h98EheuMfb7OkE+
FUij00JQeJJaJyrkh+tGb6UDKmvGwx9kBHzGX9RF0WeGidUdpL+KMNqBuPVSmeoNFGpvjUEkabrp
Paic4g3AxIQbsA0/roGkYBxGCa3MSwaHGiOmJGP8hq/vxjMbeCCixGzValcxWed7DlE5h04CO8Zo
QQiepSmepXO/zrTJRk/Jt6UrWjcl0d9LRJ8hPrBXsuRXOIR7vatnb+6XL7PROTSkoSCD3vKF97MC
idHHdZBneWgIC9pGAXJ6Unh56vfgVBm5ZV//wtvHg2GqFxFsyufMVA6NvKGX44EJU7COiv9GD3er
mIuVfsfhto9iRiXEG4DT4Z5TQ0LWySdbTjA30yau/NX6u8P5132zDuEPlK0Fe3f7ZrBC5853s+jN
fmqRS+gQGbf8cpedTHQB5H7sijjW2+nfCos751WzI7NZENklDwSP6MtJ+gLyk427sRs+iSzbchT2
lGVcJGZwdnx0lLxvelUrkEDHSX5aomq06ZT7UlNhapJViibRboWDNRoXbMM5n0JZ66HdHwweUX/U
RMd9ZNyNRXJbm9VvJIAIBYYsm5Bb/dQQLPUzmPEabMNFy67lwpbLwp4hEE2X3/EPRQHXmqIXBn84
7wTZKlqWYkHKfqM6Ec6s0qn2nWf4qGeI8kAWw/hEaY3F+aJKJXQTxsAqzpZNHCgbQ/AjP8iumFe4
UTvBS+e7WZwrYijk3ModoAzLCYfSDkGymB6mJrKH6GUKIkEs2cwvVnBcqomhAUNQg7XuhlJziCLN
CSPrVtZbwQoKYPj+gqAL5QXPQlgw7U3rbvXqtjIEpa6tw17B2FjMkTDhDvxjZFO2eYKx7LKbNc9L
cswmgQkb2i8gQ60AuJ1USgPmLY8Ih0xAtX2MzgHGVRRudqfvlx8BZh/IP62HGa1t0cMCvhRkEa6H
fZGBXLKRDxaNejDB3S78IWV/W9mP6z9/8xuhksBIHKqOpfoYl9App46WPiNbymRb7t0+Uz3oUf3W
vl3BcOfk0GFS3NACprhU+tm+JQc2xBhz2wSfbPMMgVTOvyZxobZHUz+ROmAFN4vLXhUit8JlSoU2
oQhrM6qvoDjvGBalbiUJkU8OF4fqyjOVel8JY7ejSizYtJtYSPsVHB5oC+IrPpkyWE2VBosL9vax
kGJU6czsEIFihiZ/AauEBYBPoc+AO1BNUYnKl3ukuFcDkgGLie+z8tx/Nw13M+ytYLhonkRqvyw5
YDpL/d7HSeZM5eTSqn0lS75rJ/Ksl43gsNpyeBVzZ3CHY03IvDTCUkU0rdC1Dg5G85KG8mEyrEOW
S4JXk20YXEGYHJCOQvzHfZWqqRy0LWAK62eJPvlIudFiQ7CtLs/B/HdSyTsKd27gOB5oBSIWXJ3N
X0y98AGjEvbBEb1cu3i3HKVdY+d+MNhoj3sRdWWIbGRetKotDWOB9skZNjKtjHj5mtY3dS7qyBCA
8HzXBdwna04MHI3VrVXsa+0czgIm/FaMXa0iX3m0FgwmUZlLTMFh0UpbL17+9yC7BuCiX9nHvQF5
TiRIdYAinHIcS9Wv51hQNtjateCVqHhTlZkOFRfLq6pI4yS0kPWh75PKd7l1R6XIzluMWukOVHkm
nQBxc+VQD8Y1GM1vqOV/9IBiTrJGH3Etmwh5Vg3tOFbd7+xXg8kUXP7l7z19rDRaFOH760XtNyBC
RN1iZ3rxcP0TXQ66T1tphcPFIjmW1G7GTnbjyEKLUxa+DYPyU+vo1yVrPK1NvTHqD22LERfU8vKh
shPVtNOpupP6bD8tyX5sJ6fNssepLO6ncfwy1NlzPEa1ralL6QRjjvYA9c4w/wpl3QPI6zxWXq+M
Tm4mnhUWPnT1G9ealK9WFWGo32LaU6h50J4L90kw+WHVPDHKBhSh3q4bv+k4K9u5z5gtVDZVFBdc
SR8eGyM76k1e23FWP2aJHts1xoZ6TWskKMkl++vQ2x70/nm5CEaaMkPDE5a9J0epOPWiOLx5y1NX
tnFBioxBSEv2XRvWqowettpBOfE8+xoIKCKl4q0zGkL7GFMFCTjciDiwMFQ7CFhdIsmxk8+pDLGx
KbQh3idIBjaj4jsQT75V0orSZkDg78hjp7nLiCfCTLAltiRX1JU1PNd8UTvTklrEE2g5YLIYNM7R
HWT4yVE062fTCVbWcPFxqIKs1hpYk9e3Wu+TQhBDtstVFMZAzkxFdybn4ApmxqBoC0uUHgzZwo98
xETWtkjRpKueJFekv7tZsFJXiJxfGzJuP0sDxL6xNc1hpHlMonpDVd+zbmgPhiFkctxsN/3OVkZZ
koDOwLQiuOTXaIM5DlGDcLvywZL/DkfTaQcvX2oH0rNOEBxr0eJufrwVIvv7VRagY6y7EY9ArKAo
ipcCi4g6rDYXU4NYG2Y+Gzo6odhuWEHMmBpQEhmk49YLdjn00/fpEUp0r7rXu4tnZJiRk/r1D9E0
i61NtobljoRYDqLByEAQTRLZNtMzmHms4e96ANy8rqxRON+cpyzDK/XFuNHr7kuEp/nO2pW4UYrC
k8ggzil1k6St0kDcbI7HndmaB/SZOnnReNdN2oqCa4u4KBiHUahUHdZtstDhUHrz8FwQ32xfrsP8
B7cwNBX/oA592fUrt+h6ucqogmYONgyk8IdT9xw5UGeVPNMJn1W/l6C0nzmiYvSWwwNRl5nANjIf
botFpa6OUDwD7NSjlH9rLt+vG3aJ3nwuoqnQuUKdi+U9HAJEupq4YPFwKshjLxs3Uls8xLIW2r2R
30Vx7ROr3gfJ39So/SRL6lM0GV9wYbMhBUQdnbSe1c2Hvq32hap/NaK8sCNS/221yd0iY2LcVNuS
qt7FyXwYFOMr5kD9JMVkz520H1E9bwrlqPeYIWdG3/HgdSIziufZfFRa01bzYR/WccrysVtNx3xe
Os5Hc072DY3BZ0/mr42OGWchBvxBfTqwixjd/IjvYD0ZA5Q5+l1maD+G2TwG5uBhDvavtuocS2r2
RkIlG3K+93lguZrefrdkjJLPo2MmN996AoZKGcmNHYTTMSuHXZBTQTq7uT/ABDNxYUOg4YX52qzC
+T2D2j6H3T7pMcFsLF2lIc7177vpQO8w/BU0i1HBVEvAVHLyregaW22aX78DAR1d1GUx9J2/ftZB
Lldji6AiEwhQxZUzheHhOsTmYkElGywelFosXj6vzFIlM1hQzvrxgH7C3ZSqJyYL+WcwbDFXm3xq
pzAtA+w2OcfYLsgZVspbZb7+GQizdQWidKDwKglAGk25HeT6GI3zXq06QVFgM6NC4AAzj1q4pH26
Ly3ogoScAsqVRPs2hfXNPCe7eCZ7xYS0uYb/6AppN8Ty7ahqg8DttrjRCFsmBGWQg2JoMhdWFKkc
wz6aWS3TuoveQOQ80vvMTg/EstsDnmT9RjQyhIX6T5FsBcl9PXMaDBlVYCReFZQIE+g7NVN1kyrN
Y6wEmG9KvldLf2PpIrreZt1WM0BGobgPoxrI3YWVQacTHniw0mlyT7v+ua6yFjd7ObILqfeg0nFv
peEPPZkbO+qx29X2mM9o3jQpxHTb/HEch8xpm+y2JP1hSJvQHqfamxLy0A2R4BK0nQMYyNZQyyEW
Ztx+9D9Lr5plKHEBy8xGt3VLvx0gROlojXqQSIMzzfimtNjFtATDLO8hzSiq5Wye2e+/AX+hmJJW
y/sJv8FgHecytOvU69WzXgviEktmPvnDCob7LFmvm6bcsJvmRPzIemhr3U7aUxAg0AsvSVtymCrK
Emhkhho9uny41GqA9F01Q4LVjbL5Pk2wqwKwHOYqdKJK+5pn+W1ageIIPgvGXdVnIktOkGK4vTkv
dpk135b8OW+QjpnVcVBjZxo0R076W2iH3Oh9sSdd5ZOkdavB6iAmAxU+aaKlTaTsS9OEj2ia9Mlg
HhTan+VMeboesrazH1NBqcckKK3wDXJREzRx3sLD/3mZgBAFaKmMmt3Z5ZnN0FZPcfH/OPuuJclx
LMtfGat39lCLtel+IF3LUClfaJlZWdQESBCKX7+HiOyKCO/airV5gUHR6U4HgSvOPTf936CUvFd3
vZGJ/bwNmb3cddEJnR2S2WyXFOjv3eYvl+Or29z8c2DHjeiS8nolAvduhKQBVvrtrGoYvf3yx98/
yb/co17d60YqVpPbDAOoEZ7ZQ3bTboltXlJC/f1t3vtJN+/4PPLWlhVu0zn+7y1yzhS9t41z9/Mw
Fu+EOf/l0fzyi24dbzoOLSGAiwUN+XTnD/7RBTx6tt/lWVygYv/xNr+6z83brG06Do3GcTYkIgPr
ZRJ+6fNPtPs89ncUaYGTfZO/x3H73m+7sRXk2KZmm+GebryymnPNNtHwjvdjOZT+7mfdnJPwyTtz
PcJk1Nl7t7wI8r+wN3tLOkYwXizi2c1jQ+qRqGwXB9Xg5yfh9LsqeM8U/Jf77Ktb3DyleQp5HCrc
Ikq+Of19az/F494NdjX98Per+q+f1ctvuXlWLQe+ugaPI9D3FvhJ/N1k2e+cju/dYhl/JZzBfDdM
ro9b+Pkja75P5Xvu8PducCP9hW2lwqnHwypVAAjjNSr+F/zBQGe9PKWbXVNw1624hTto2p51ma+C
EhkrafIOSnvZqf5j4cYOrD8gmXT+I6K1q8carJITwL662lRcHlhMtkNtHYlVnrQzbyQJ3jFEestK
+pt73u413TiF0RzjnkBjFimIedfNIL+1VZDlvlxDSShSKvwjIfGCIdK7ooFbNujO/ZxvQQezd3r9
GHvKg6HA283F+LmtXXDjx3vWgrmln7eViK65GA62Hexa2XwnTUBT6QWrKEdkWp+khPnggCze42P+
q41mYeq0kTwCftBbNT+ZAk+JBYqkp+/cpWlLf6+U+87j+0u41eu73Czupg+dGQW2M8vXGZvnky/j
n7StspLYj1NBVpFV3ld5e7WRmIAhdkg5SPjA+kOgIjflmj2OWmcq91Id/gJw/PcP9X+Kn+Tu+W9k
//oftH8QqkdYZqab5r+u9Gf/OI0/f07nb/R/lkv/nPqvt01c+euTV9+mb28a636qJn3Pf4764Sfj
7WTuie+wzPz/Hfyvn+ZTnjT9+c/ffhAOzRifVlSk/+3X0P73f/626KH//frjf41dvnW4bIsf0rff
+t9vL/n5jU3//M1ynH/4i8c7WRKBRbDwYLnLn2Yocv+BEC4bjJkOwqpgiMRL3JNxKv/5W+z9I4BR
2Y6CGIYDiCUYYuDqxlCQ/COCFg5bApBfPiwLv/37u715/C9/x3/1vLsjVT8x/Ja3okoAwC5ODACf
fA9ZpQFyvVktJJw0gr5qeY7nLy0rhqOmHj3Obi3W3KJd2g8D4hpNpylsXXlxZqplz+nx5RrTJ5er
X2abGgVw1WWTPPVC0B2x4b4gqtfwYiEhyPG5yroZEZq9JmlTAF/53LSofYwgBA+pab+qPl8EeCrC
BoN8WFXDUG/CNmFwUuroZIogKMHMZardwLlI3RbptppWHwGGtglMT3F0sipYzrGO5cpMHCZPk0OP
pJg4psPd7edMvQxwMxV+CedOb5uxQo5gfN9MWHw8VSGQ5XGVHEzLFO4kEP70PEoph7dD+uPJan9N
tJcWEpRgwMwJhmrDJ66OAdX6MrvhqbbF2S7cMONzTb/mfn3VTVU+qSIOj1FEihUCk8nXkKuvEanr
hykW41ZZucyKRnRHS9bxoQ0ycA93R9PTBHP/zhGBxfxmw17WUATSP+jEoI9coLs3aygKgpqBn9g5
h42rNp2XT4dmKRgAim3alu50oFPPD2bENE2t6mYN1yOORrwF9GAKBJHTQ9sUpH3ufFU14wmhIXCO
1bTuCmVfgmZT9UV7NQWXDrIXuQR/AgWdEPzaB6jpTZDV1amTRbRNAuvU9sXM0gIHp9/xfQy66K/1
qFKncuzPo5bNjrV2sOF52H8I3XlTS/5NT42/Leukzgqkol65TRefgljEpxwBcKeXpunrewr2Wep+
Mq2XwZe5VuBqBOJXxUrW8BxFnd4ENkeqyMUeagc5XrqXtsNl52am/TxkZuXM0wdBp39P9ZbrXy4y
tVdzpqRD7rnKz2wr9K+Mie7csniFt96/Tn1TRzACN9O2nmM3pTJW+1rAqNEqt7zqWf5EzP14jxCJ
KNNzjkQJKgyPLwVczdGrZoQQjqzScFybKXL2BiAOabcOwSkTwO4wfe150eBlFflhqv38IJYCZxWo
D5FXKYXJlq6jPgJ1hm7rtSq4vg98HiNwsXnPluS/FTWwcmMPmi425wWXFMA++1YQFMqOchV47dlx
8d6GsmDboMmPo/DXYdT4Iovqr4Wk+hFZoK0dlUWbeUWepG5oraT0vg2tS5AuqUcyFLZUZ9h5dnPO
f3/uS4BFQx65R8e5L3Q1Ptogullp286zPHTgyZhlKQ7z1KCqBs8B7EqoVI3BAwL+pjNIGsuPZVN8
htxy6X0pNsqpp2LbRX5xrjqv2YPb6mxaWKCvzrBf58Trc+Empuf5ySCxCM4F6BMLyPjtk/H0QLSK
2/Ys9LjLE0h7MxydXtNP6WTKJnLoSYwWPT23TbUQ3qemacZt4dFmXZNKZpHlU+QeqPhlqPn3phqK
DFrE76BuxDZmsaO0InYtZi+5a8SQtYm2Dp1Fkf8u7PI+NVWFOOsgM1WW20mfmlnP1VcTvF7IzNUK
BkFEMFrxNF6IrseLcOXkpMqtg2yugiNng9gg1oNfkWUhDNI4KT70hUh2ZfKzGVTOUpjk+lNJG+tX
tbI5gvmozTY2KauUjgXZ//3jNgb6F5kXlDHgh00QLQvqKyAHPPtmIeY1+P78WCYHW0o/60LXPbwU
1LZ+NRUhUZe+tM0cYTpvpj/PNJ2gQkaaSyiFL1NM7eZjNCfe800Zvuzru9AxYqk9eR4co9Z0YlMz
pnUz1GufC5shmipoThLmWCAju04c2NhlAZL4NCszUusYI0Fctb8mKatH5s2w2j33mauXwh/o9Oua
l5GpaKqdRcNraT4mMh+zzEaWN7CyJrRKkWxnxmnusi4d22I+mDZo2+eDaeKVdDfY3qtUTPP0wUVa
uDyYjuGgkVfGI6BkiqBbAMw0I57XKdxPpmb6OJ0/xm5Rp6LSVx5662Gqk9NIpL+zZX01LWs5BEyN
VfV74dTJ7dGKdRHjcAVB3xIdZifLBvZKUwWOpchl7UUHOeoOuXeke1cIJPwqWtbsIth77kwfstjI
DZJmIV92PwOFUHilTstEQeAJBnrhMYSi0oJwtbQmsEQ5zwPI6FueGGSaXhT0IhuXbmdS/NFxbh34
UBRHU2uDPEGSdubh1Xw7InyBl7QOeBqV5bxHDI9EpArpoPi6SEuSxDL2s3Fk8WHUYXQIOeQRbSlM
EuRT4o7Joenm5GiFNDkyhgwirlvDkrs0X4pRxa+bZgCyQ3IckSCcg7G806eASnoYwniFCCt1aonX
4yst1Uk3lr+hObuqmXBs4V5RHuBeUKfeZs2WOv7XUeX11mfDp4Am+RF42PzY5QUypry0lQbMzoy8
9NWlcjIk/EqDFlEJNiAFyAmCRPMJzbv7wOPlo1A5Aj5tH25L391T4WLjGQb5nv3q9hQDd1oMPBNC
qZclAuv0zV7tDAqndkynTY7ota3rcRpkcM4iOoy7iNIArcvJFHUBZ9fECd289MlmcDI7aN2skF0L
RpbEWQM1QVLNR3YOwH7QD2GLFyDfDt0FJ3Lgr6pwRGjxnFRnqlxymKp5k1eKnqK+AWe8q5x1SwZx
cQs9rPKiD7O+kMA6hKRfgUxkWjdhAlaMYeI7V4Tuh7Jod6QZLgUSjddWHmR/v7ea8LxXe6t5PEjO
B+YvuNdtPKC37xBpGt4rnbCNkngSAmSkJ584zZoNDvLMR851tgZ5bBJFMiSBKi5gmnCRxK/71ESI
LkwXL8Yq8Dq8JMN8hWbfp7lD4f+eWhEcqrhZMSv27zsadU+BAjSXRo8K+4ws4d4mgz7Mopk2QB1+
YE2hjlZcTrvYsfZ5ydYDuIVWcx9TvD/Cueul+lIPwTqupvaH7/SwrsT+T9GQy+DW4VcakYM1fSkg
/Udp+16Uo/Fd3D4nRKEikBexD4iFvgnjrRnBryol28QKKpqzfH+gntXBXn6EqZm+WQqa+ZVM1rw5
hEVSP3LenTxEP6+uM6gJ1qyZ512vPHKMw3adx5D8aT4X5z6+FEVsHTx7cI+zmGAWb/0DXeRHqks4
lUn/FMw6PDgBuXMiCVFzjOZstugOGRfn60hiLPFw8rIJPpV3TILuW/smDt5FD05sF1hXhALF0c0q
mWkP2zNCwTeicJO01V0EfIkOMjiIryQq5CPNh3sw8XewsbpkP3bIUGd59u94OIhxQAp7HA7KP/ks
tvaSqG1ORHkpq7a8IMfIxS74HxISyKlnXOxK/IPAaBKZza2016HqrEscIEna3698g2R9+4+CtteD
RgbaOxehhDdSRTU71ejOlG2CgiHC2Y/XCeIscSwG3onBfnYgzQxDT2WdJibyE8dG/1wkrYozQDH2
MFCUGe8sdTePg74bYS46W1CnaiRsq3RyeiliHqzncOSZK5wjHAPSa/ixLgt1qsah5ampwr6vTnIp
ZokEx6pSWzvhB8UD72wRqzjJoFt1sm6h3XBQXhX8HAgv2CHWlR9Zy6IVdwmY30afPLBm09OxOTkk
QnYdV/op6T1xBKIkQy46ufxU8DItopOVR92KOZ61LzuvvIBabp03w8gAoZfFHSIG6udi5OUPx343
ffWN0/B5ablL0IMPOoMFLvh2A+JQ8KmF133T4HGpVdNBpRtHK7/SdvT24oc7i89lNFoXObnWBbpK
frB4fKqY9I4lV2cBzWw/K+wZUaC/z8T1T6ZQf9b41I2IkxuiNaA/9WEumhW3eH2SS1GP+qnvvfps
dxrpvSLEgE29s8XfS1JYwu/fWXSLff5m0cEK4NjgPkoCWLVuthG/KyOeaCxm6c1ONhawrSIBujxZ
dgx+tqPu8zSpk+4PXZT3ut8GnTec6kGC6gQrwZotb1+PfFeOpTqP0V5apLvMYSg2k8sJ0NL47wTp
oYqHfOtFXnKspfoUIZ/CsRw6msG+NmYzfFXbxOvqVRWF0EOE3RzbpYBvd8q8odVIympBqFoKLvxk
E5HoKakIPZuCwKN7jinAFDNoVhyPqo0nJ331tN50YmweCoodW8birqlYuOsLyK0krLosTOSEwN35
o+P2FgIYCD3g6Bf7sLRgYwhJdSE0Ctf9YFlpk9fvUbjcQM7NSoNKuzz00PehSdyIi7QU8wx88rCB
oLjLVVge7TmQuxIWOE0S5EVjjtpGYY3tXdEfUxSLawUsKQ3jTdLgxAPxxrAaiDOmjEbfqAeNYOp0
2tvCRj5LGHPyuIs3UudZEgyw2+R6XVg2IF/JnV3l/tGakr2nnXpfat6lIbf5ASpvNghY4sEO4GXD
lEYIv1hrErLUazs8GstfDWPYI3f3e27Y8C+WInY9JMgMYXaFgnXzONypEZTSbtz4oYMvwD73Y8e/
Nf4g1parG6DA4lORF/XVyVsnC1Ucb8FKUj+G4D87jSxZFTbiQ0CWD/PHUO4i0A9CKAzDE0sSvkbY
KIX5EaQNNCQfglmVadMhg7qykbC719+nyHZ3RgyoseQOkb3VlfYOkQccLYxMYdrTekxJwvy917R3
WnLnrD1SPsLox7YDq9eUtTK1cne8m4NivJPa+5rLItyoGM4esRSDarqtr6xzRRVyVwahtS4d3SCT
hOWuLNfRWyIpX3djAHtupGNg8fP4Ya7XzG7TQQv3KLQez6Rq300ofaO6LAdq4PgLXAzGFQDYbw7U
hNY6QIqcYeOWdB8EqnuIivH3TgUtmGopdusycjdwTYxn36nsPdgcjmPr8x1DKt0ULtnqLhjFUzfU
p6pLtnSouk3rJS40r1DuqmauMxIPn4MpAOg58GaYZb9Ah/Yee7ykove/dySozgjHugPrbLXSccu3
OIM+wWkeHUQbAc1gUd5lxVBuEurvqD8XB2tAmtGwGHD2I+2RApvqMI/sFDUOO8W6SI5zLx7LonRO
ST2uotp3t37eNUdTuFYDsA8QOdns8vdyDZnHdbOtgnnCRqAeYO0RNqq3h0hJOj50wYxXewqTXSWD
cs1pnXI+zJnVDN2narB+qnj4QqRTbz2/xhMW0QRGgxpJA/AfIyrzqWp8bMlkcFc9+Vi09ZZ3s7gf
3b7ZOLj+EbzzdOf7awZ5FylWxvxzB+hGSgD2nq1KpJ6jSpzWWOnVpMLr0LDz5IniPBYO/lVBf1Rj
/Q7CLVhOxzc/HEkDEgfeMuCYEOhwK5jhbSJUCayjcA428O3xo5KDtx94e56GqtrAPewCVgm8ANMy
PHnL+1kD6pppCUzpoKY2CybqPTb6aVaxvx1s2u2mwrubwCmTSp3ASSBbdS5cGe6GpIFtMi83iIRs
r4hlpRfoq5s6QPyTX1TBRvOh2tvYT5Hx2x/gXnBhV070D9zQ/aRmdzUq2GvxdH6wMbq3q84C7ke3
G9lUYo3sPv1jF6TuYq/t46A7+F0EM3Cy0XMPIOyABOgKuHTYAJGRtq/r/RgnAnhR8jSWgX/gnfQP
0xCN7wi/hmDk7TNG5GJkXlfEXgW31j5Xz6wWVthuiqTbxP6QnCkMbeeQQ7TKJZLNmyYkE2cG3ZOV
nGcPqRvce9Nt15M7p6ZqijxgbVZavVw/9wHxvAasQ2dVUPf3oLaIstwK+MZrBTDISx90dICOoDOu
IefnZzCRduUK3stoVYOJZx/yfr5rErfPIHfaP3xkiCLcTsdB+HdJ64lVVQRlGqgSJMuTDf+LhGHB
1Liar00c1tuXftDGuOATWObBvfmHK3x51ThC0p503WMJPXIzdVZymPJiOpdBiYSiwSw+9gX/TibW
7Ef4VMo7qBA4v6pRw4Kg+RrsgNFHLQSHFDMnu7HLo49zLIa0ES47i1KRE9HBx3i0vW0R9HUGfit1
6OfQTXPWkjMCPg8Uqb3BfSTIuYnnptniXwLbZ5IjPXI5lSqFEOu857r5T51vYf8AQ2UA1C0Q6LcG
cJ/21PLCrtpo7Zfnwo82YhraTx7vxp2yrGijca5/CYcPXkfHb6Bqn9c4L/I9bf35yaryO+Z54zef
zSLzQCVydrv5QhUNACUvk7VHWPKghqjPEG8hv0BzfNJjAad+O+CfbqMijZHjuxBO8BW5g2Jw3LnF
UzEhOi6yEnp0gmnla5DrlbV/9rtquJgW3J1kmzgTsnpKMl4hbG4EF6WTWp1frZuitzPKbWTOi0t7
h1VdrGu3hYeHAsGfFN6HpQV1qTk7THzSg1U9Caf5HqsQMVymJR0OJTbHQ1malgLZje2NTWqaMu7l
/dCJLOm1d5fAHYA82PG3gJfiWsCvBek2pojQGZMq7agVHmxkNT/ppQhaCbWkrJ3Uk9o+tQm1eSpm
kFpwdxPDrXTPPAkbeBSIr1ZlHSes6z+4la/Cxoq/e7AQpFMM60KNmMF1g+McLOleicOHV9vIV7eX
d430zeVlzZPvPhudNO7ydod0UFZWRBVcGE1f3I1VFW4GwvJTmPTF3uVNf5Bzoo7Y06NtnShY7iMR
rgPmu/d419uVxzj90AZDhGNaky+DT3+Udq1/wAa2x3IAfxWC7iaLAV7vyXblNGP4Mw+HB6TaHE+h
x793rIQvViWVOlTOiMQCSw0Q3l81VTD7HSMQqJRujxH4zGECAtEgTpMEIIy352cflrNACoJ8zYdc
LmiZPlWVF227huUXX86hl7KqQTQapCQsFhjCVuBxtc6t/2CmyFCX+2GIn9hge8eXYliawLKzQ45M
5i/9JeKMkdJt/DXXNIHZyeHMXq4w7ZfZktZlFjtsWt0M2DSBe65wNQgAGn0UfxZ+xV83zYDpa63C
PVD+JGCBGdKuqPAPBO63NncRUEGrZiNqDSmBTncINssfrKgdL6HP7NT0B3EbIuejo4+eLNSFahxy
Re+IcENG/bsU3gGeBBdOEqypH6VXkK1Rwk0hEZPMINVCKe8W2YnCJr9ul6ZScOtWDLJV36nzBC9S
1iG4ZNW40RgcGjVOGbA+MIVJ0uhU+1AeNDQ8tulj5GnIC/2RuEl/EnY7PeQTsc7Kn2CbVtOD6Zoc
Ga/hpsV5QR13K7SfnArp7XSQu19z4Eiyxh6cO2iAbMdgXth74O+8iropVpaNjQaeqW9l37HdUNkf
bRGF0Axt5J8ofBoeVIjzuZ0qlZVF5YDVtOl+dONTjACyb9M0IFJeTsVOwEG8rj0CaybEU5j0PYnX
a4IDc4zjNPYmdjSFbcHnRYpI0RRMxezoLIUZifppUTaXNvLPHmRVkp0ZcMY5T3kH1yG+Z5LR0rMy
T4UevZQgjjsNK9G0fbKZPBy7YPwbKBJytxHiXiJHjikNrej4XHVK2e9rHm3mrsZI2ND4aIZfzTHV
tqnycuUtuCDlF8PadAaqdt95K//z+IkdMH0hsDUGyxj4Vm4sIzgrK5cVdrIOAnteO0gwfnVmwfw0
VMXK7l0kSmSwvgLP1N/Bd9DdmZrM1x5Svm8QAsR3gYzzoykaSzfbxrIgMFQUltI5h2hsql5RlC1y
OyoYq0VBDqbT1JRNsAMHEcIn2i20MnYyBQn6E55w8WjXEeKm88D9aI9jtwoDoe4cJot33K3RrSMa
LNFwtSKMAgyAi8Z0szu1HuLngLiK9jyEPKARAVOOa12OiNpjsktjGPXB7xxbJ3A8Fxkj82VCZreP
s8ODI8ResMIvzTqa+HaKQ71+HgWJ2wqkf8NeJQJm+2QeV2SMx4d5KA9wivYX07K4gHszoR9NSzWE
PeiAFmuXlu7a9JkC8CSo7URfosHn2KyKFZ5IctcB1fP/arHeH++HpcBsaStYCaS3EvjbP3bFtuRR
+b1ifbF2Jtkf46Jx7p24IinxWPk9tuXvrZysh87tn8q+OiGkkZ67utkmc6DuTJEjn8td3M1fopxO
h5f+EDFq6wghkKvQcur13xu4EDb39ihB7JMdOyZXyRIiiNxZb4+SybNm0Jk58542mq7zxO1OBCZ5
UF4uVaukqMJR358CUuVrSoBqKpem6budHtcuTCEDSDeQChfwegKSSjhy3n6mudJ8hvAH0G1bDL7s
BTzkzzYwjjOsoAZpZPpM0clKgntxmQPRip1Kn3m7inYwvKLrpd97uc7Mex5ZPlXhU02rX1RgqxP1
IafeugYJyaXrXe3APJ/A8i3gLjNNMwJ+lOas2z9MA1sRu7ClME2rTfx9E8g7zy6n566XQcgz+aZT
UsD09O8LXq4HPAzJQMa6XJlRM2A+0zS1S/M0iAArMQMEIULQ1mpxIML1ViPyz+9mKiHsVfEXImhy
HScn+lD0f5jeyOXjOULO9tQ0YW0ot4gh6jamOfqTlSZN36y08ONDJ93ozlXSSmEQt7dI9MRhyotE
tK4C0q7IMmzmUAZHUdCXh9An0TluBZ9TxLLxvSXd63PTjEyJjs7jUsyT16dVUWVhzvk6R8Kdkyni
pRZJJyKrgPMmlV2MkHkHQTx5I4+dmw/n3ibjeQY4QawkhOBMAC22NiOmmAgAOampKu2EoHKMvj73
aQ/KpONOEMkru7x3NQ4HsF0+zZo4TyIARx586A+mRcMBsVaDzU+m2VoDTARDWexMM8fGtXUmhiRB
y6Uu/5IPsr36JLwEjgf3mqY4B+noAx2FVBNpaZc9DmRr6Zz85zmdw/o7M/BqHq8uVpcgeVtn5aeR
cgl1KLY+AvLU7uyKlWvTTEQ5rwQsojvTdDw8yg6UCmfTBERv5dhC7hNwN6RgIcqPphiMS5Z1pDpa
5RN34L9IK1c+eAC2zh+rFhteG7R8Xw1OAHmoJ0i9gHijVIoYoZaV/b0uZ7YTfQQtRMpfBeDJiGNs
rjfdEXje1OBe1NvZin5yByCHzPXQDw6lNU0H7dbR2bW86Fw7h9rHK9X6EiwlpssMFj1HcjkSwNkR
TdGvYVK2WGW4xJ97oMKXD/nVtczRtXVfwusB978CYDqUz0WBpEFnPxgRv4331q283YD1sIfzCL/c
g+f5WONIKlctIgpXLp3vRs50yhrHhgsGha0YtP9RznvTzKU/XDk83WyY7A78AM4EkVuzNQkSjfys
MF8Oo6v2PnSKlDRP1eTnP3s+/Qx8wJ0cS0L5U2N1BmN9f4QdR2/cgMyPJA4/QzPJvLxlV1OICcAh
WH4RMQ1Rcm368OcBTLQULwOmz4yaAZ8A8flyBend4pAkFmm+uQkj2cDCYpGfymAT+tIFiKCq421r
g2GnL79V0PtPpS7JBYmQyAW8YCtmq/AIskLqregCAVv65oGERwLVxluZyUsfX+aZll4uNdeXMFul
f386OcEiKry25SBTOBQdpBaD1w/Wp9vTyQrgXBkrmW9AsK5TAI7oJ1LQY1NO5IEzET3m1byuu5B8
auJKn6IRQG+mevqpn8JiG8OJvylFOWyBkq3WiM5iV0BmPlVF4e8JkKtB+mdfMhJ/Xy5P23TVS60P
209V0lrwQIjnMdP95zXmc+Ty15muP/vxTPz9y9Q/+0NP+nvT8jymd60laQpI8HSAja1NbbsjD3Ej
+odEuGoFksoGijSaZiCI1J3AAX6Crbp/gPg3XZrZ3pmWmcW6qdnWfRBkLx80I3so7PhFtzdT8r55
WhDc8FM2A/yaKETBh+O0FLwRYBJdfJZmgMHOf4xZXsJCuEzsynDGdk/WpW+Xj/6SeWFggbM3Rn7w
kSHLWak/1poCOaJ056YOICV7M9mecmsDjvQa9qHJS+Oqsu6B08nvA94kK+rMIHtf+mrQqt1HNR9S
vxkCCPdomgHJxYo33Xg1V3WlahB26u+iaIAtUnRIuJ4n4z0f+XCiCjBQJ4QU92fTDE7LjDaGe26Z
UQQ1ZtT/bhKYlO/NNNMVz+7VZ5TdK0hqY+Q0ALItqpzCZ6wckoBCQMBEkHqL/vc8xHz/15DpHHuq
yNZ0Mjk/CXv+2tYw/lwSDlROwO+LOXT6gwAs5R3h27u1MEc+jOo2TOrAKEMbMYQ/r0BWNPAqgN9c
seEwsG8C/JZj9GdRztaZJ1V56AovucACm2dTVFzZNM9ZB6KNh26O+k0Rgl8JnORd5kzqpyea6qNV
QphTmZxZNnVCwrEetSt3Uf8S2oi0BzT1lHg8XFmLSy2XOezIgfMJaO/fG4UAlcmrdnEo1L0piuKb
nCm9ozOQTT2W/Tsm4FsEohf5AAch4gUACLBfwH34VqgN8A0iAu/pxmO0tVYjCM9hQQc+tQx9frC9
CkigHrDAmvjImig7b1cSG1u1zc+C9pCyQngWW/g93NKD0hzF8N523tbYJRKvgkBGqIC/oYQvaI7X
FnhQEBmVy0NdT/JQ1L2fJaUDCwFpPjQq0XskA/xZhLncKkqSUzvYX2TN23VRRuKhjhlNiXZXecTi
BwdRqkqU8MhS7wSspr9jJVQi18GrOnpXmugHv7fca+Ba8T5q+89lPXhXt3c+JCADOLDIB97En8vM
Vu2pLadpxRR1rxQ+l70owq+DUPM5ktF8DpYCRKdT1sLnm7pQh9Ke5danUuT4cyE5HoZ8LD77TG1h
k4wePehwUFr1F9Mt/y9jV9bcNs4tfxGrSHB/JbWvtuU1L6zEmYAACXAD119/m1DGcvJlZm5VgiIO
FskSRQDndPepHcTdSRUs9SDAacfIbMhwhKNJvkDHQni98dLyBAnTEbDsSpdeVDVFRltEuW2Qtzz3
/SXOU/9Jbv/tSINHHtzJkDKaIWRIp/175kJQ1Bt4AEe1GrkpVn3gj/vxo/AkRF0mHrZxTmgOlbIG
sTeGhVp7c8jgy2PRR9XsaLgVJPXx1Q3hewn/4B6IKWTEsJNnlY34ePMqPU2JQU9Qi6Sn2uH5fyyD
OmLxeRVEGkngXeZgODAAHiCuv97OCjrehg99tVU9DW2UCMKPukgZzcComDLAFDNvpW1D1tI9NNCW
RlvKS+Wl9aJK22RVV4O42Ehnc3ZKtjGbUFzghOgPo+yybVDxMUaIPVwwFvrH3/bynuA/sO9N1paB
TKpRGzjsmHffJzYGJ2wigpO+agG9WWNjDCT43KALWSVZ7I+hv5z00JRPkFWAfxKJ9dz01L83CMAY
UeuNd9jkBXt8JfQemdWLVVJ2WVR1oro4asABFDdNZ3Vi29oFDqjJ6AEUMl/qogsdHhMGv+LNNu8o
ENWQ3P2PI7P/P85X5Dl1IJKKBxgSyzi/x/Dgeuyz3ga4aoKExdnPH/go4CTMQn4tyrCrl8XkyLik
Db3vVBAe/HLYifmPM8e82PiTWSyBFfDMGAdQe+MEoxVD/lKmfvIM8E+wDxRr4qby8INOWL9My2Rv
8nLaQOUjhHY0jQEkqqORQygg9CGilos1dwf/kXM6rhFhmRYhEghtaBMaUTk/6wHV8Deppb4patj2
1aYb3DqAqEHbHnTNsAo4MitPwCWSNUsKj9WyyAg55kaJBNpmxWOGpe4wCRkPkwEPosgQqMp7FteW
Mx6lmOICvvqHwbagGuDAQ9KODjv00Ip+UAjeI7dRHQ0mIG+TUGRZS+lEykqKVTd6WGIAE4J8ITIU
RKHqzHU2toCj8vmezEfj7d93l3/4WYH7ZMIxDLQp9H1/lxuxxsrpw6KpVzSo1nwG4VrUI4CLzBhd
XQcSqV7jOfNYdbzc9Bnfh6pH/qIm9audf7tMCa932lgGssb2pR4XBk+rXeGU1U5f6aIxQn+VBEgg
kXpgBV0bVOquQ3DJRqdcp15JNrTGUjvO54ApCIZznYgOoOxx2SKZ4kEXg+WLA1QynagSzj4fzS0j
3rdhVAiwFZCvPhie2R1SH4WuevVSEYARQysQ+1sxJbbaIvQLBocBlGxid2obcgCB+8TeVcSyQXVK
ot7HF94TURzK3Jo2hCAi9u/fxG+KTjPUJ8DmHgs2AssBhIDnn9ynTYsDJRKjmmgFaD9hu5ZO8Fe4
iVyUbQplSyOg94kddDgMumTDQg9ie2OK2KOXnZyyy08G8u/FDU2rpTeBABJpY408LqdC1N6C950b
t7ZE8g4XeVtMHBXOKmyaqMEz9wnHIbc8gOqEfCgtPlErkN6qC3p6VnOBQGV5mr2OLS2ObV0VRzHR
cS+JX53LFuEIrOqPpBr7R9tnu5FCHCRtPblUM+K8mGHmrcaVTyaiyFE+Q861FVCGPVKPsX0qeXh2
xnqN9DbWoWQuxGdmU5jm2Y5bw0sN3T4/0rZBgSXX5TaeCHOXW+eP8T52DBFQquN6dFVxJ7j5H2KB
/7O3wnflInUFSJ5aQE8znj99V2notJyEXrkyXMBuvBCeLmt0+se2mOjWqEzgQOcqp/RYBMFGe4Pw
qCBLA7JRkVcjx/sc/tewH2JXLnAqg0DU7A072/BbXaqlaWXGBbRzY6PpVLoQaWrsBls4K+bB7dED
jfMAlHQIKFzzLTXZFurZxdaehm47lDjIzhRMJOhcYadYP7v4WrChUYvcMKaN14GCEKRGg+hv2+1C
P/9cyEyBwXQz6j6JYtuABGBbz/vHQTOd5kJXb7ZM9D6Sm330uTXnKvuRNmW7TQceRHzAmuapQq3y
kKm4EWG/RDqRLG6V1RWrkCHMiNvAZ8jKVuBYtQxSbm5VriB4P59jcLxMVnAuj3HlYadnmdzb+qZM
ToaaXuHkkTE2Jv7WLAPrwcuqKCnkf2hAQEflt5M5bgMcMJBiCsRdH0lVfoOjtfUIbWMVtCvBZRL7
rLU3yocTfFnZwR7prpo9zUsg73FQibk1I6kBgwJ6sXrXe+QiYPWKB+yx8awe0PJ0wGOPF5FoxoeC
A5jRjNWOhW26SyFBMz9FdcFI0a78KnuDo2g4qRIfYTZY7VGGE9ySk8Cza/46e5PtchW3jjJjRgAA
77xhOmSi+FnoqrD7O0AMxSZt+uYweqI5YFG9Sw3G1t4gKxH1s1ytFTpRZjosGg3b2uVWmC3ziXxT
oTks4besyISsNVCmVWWPrB/YlW5QLKfG3+CLAO0WT7C8yr2dN58nVG/RHZ2sHUMoLS6yrtvZArTY
xGVrAobOjiK2vqCJBfilB1je0LEauvnFY5Cmxd7AJulQ2yZikNqOiMnachIaJ9A2WLRs3pzN94cF
EHRg1mKrMjUA4z37vMOWgABtm83aKyqgzk1SrzrPlnulGpBpcGA9WpKSQ9fly6po+WpM6nSN+3Er
aJjsJPWBJoc/MwosIXd4gxLfTCJ2Vjh6mwk7EoZVb+9kVJVR7at6n831zh/tba2QAMf1m8e0Mr4Y
CYCpulZPpF6UBjQMaJImsYHdz9rAt4zUWAEcww2O4IiY1Rf4JtURrL76MjWGtXZzHsTGhABKHPQX
MwN2BlJhFzpDVlXaTNvQ7kZgABJAjYxqZ88Fwzllp6thL+6ZTDuAE/OvQ02sk8x89ajSZ7CGxhVu
VOgw1Bw6A7Y7HrCt9/fSREaS1KsiiwqCLQKKgifGf2wr7V8FFfQaGLjQdwL9b/7n/BY+hFsX6U4C
t1l5zdi8A8H3MPIeh9W5qGfGsa5S6G90rQ1pSnpooLhljoqsJ9qNCLYGck0VCDoFycNjOp9aB78L
j7pqTSrdG7696ggC9nIgCwLS2Krwa2zkFDQuK+6CA2fy6ZH5wyVtgfxhk8sOGbbaiCXguF+aiRn/
V5oZnRHs17MNFvzAhWAAyD6Atc6w10/LCXLLUtF1kLVtGtkBFuf0l8Sa2IH79V8OtFKhowgKoQ/X
FvAy0EFMrZ0u/PlqMhw85shLLYP+6MzumDQ3v1kJ9g8BnQBLSzprqwYSPE1pyyMx4KbFsjjjgMXB
QqT5IKj3lVuMr8nMvNL0KwqC1X/Ehv9E2wkg3RWYgJEDuKHJDZ/+SiQUVwnBe1hVQL6v7dxhJ3cu
gFr1132FdS/J2sOYpfC+dPih6ipyqUWiCOxTWdTIRQe8z56axhi3AO30pG9PnNrGRviIbLuInW3D
qeeQ+1DBWRfgze1dpwywC4GpbMcEiCyLz8LV4qVX4P7XKoSgcAjcVg3WWzpV/KnHUeQ0meeGIUNc
+FUhGPacNgFfIuaDZYVRL7JKvHQt4B6GeDfI7vZ/HHf/dEsgDmnhhgAe04TWxK+3RGHn1DGCXq16
6A6ehaTltSBJDpcUXC8r2QbdruyRmK8Oa28NMyngTCgl9fbmAMwhgB9hHABhtxiQA+DOabPgDo3g
+zYHMJGTNbOt6gpE5nDgA6OIb8VxkS7HbF8D/qp//W3WFEu7w3I68P/4G6E2E8wr5Kc73wF0B4K9
gBlaFlCKIOz8+mcCCT3YfSj4Gqe+KEPmBTzfrW+0Zu79tbB6a00dABa5Y2c8DhLLQBYvyAUEYZvz
2Old4DGpIzbXdrPyn5u+JvvbFDVwaH0R+mdtcniGJQDo5o1VFmfeWMh7nJLm7M5FU9XNWYjqLIbG
2RUuVVfTh53JZLbnEAH61Tba3abtmLVlVpqciVuH59aUfuw4lb3U1VvDaGQr0+gMrGIkPJOscLe0
7C5mZ4NnMxedTcm+QSIm7HPnSwcKA1U0jO2d0WD/pW0ZxNVKfmd0CX0bU3tcZok0N7paiDA2gB15
xl9dHSRpwJ8AWuotJGMVAyGOb98Z2HNX8AWpm/SNDOW4KYfUhA8Psw0VYgjed3NM1QWC9+oymP6i
I2S4S23UAs8YloBlmXjsogeh0A9L3XKpG7VJdoTG5dDKrbb5+YBgBbZKkW69FiK9V73wj/oF3NEQ
aztsgG2Yp0w8p7pMc14qE/SPTOQLl7BqrSdjKbePY+/Ch4CeQJAuPYQW7wLX+DIBIwASseleTMn7
FWTwk0XfUO/iDU59zq1hVxfg58SIRX39U1891Cb1twlqgdhudDNwVpBnJ20fzKnl38EEenLCkT1T
l/UrF0T1Xe1DOhKn8iLWPfA3dlbvvJtiYWfQnA6FCO6mfJg2jeFMG11ldgFhBDnm3zxCF00fqL8S
i38bvCl7LrxuWkqs8odyLvBGpqVugLP2Gzc5RDAYhUx9xtRWWvkQpQYULrABrrpFNnU5cEBt9pB0
LHsAWvFFJkWy1zU4rbq7FixvSq24z8QyC4Pp3mxdcUHAd2sox34Bkw/bejn5sa6aGZhNnsUr7H3S
E+RAqr3TAYJzF3SGueN2U/EfA96kNZHuknttEQOR7210VWVNsy8ZnIC9Wydl3MjyNFC/PgFsDbg9
SE+rEmnVFroKaT3AdwW2mvonpX+IOJlYa39wWtz1QKNg7/9rPQUFfN0i+B7dfreZUdjLGvpikLRz
9yqp3Dug3MjTXPMgR3EHZU/7CdvKaxuppa3bSkSZr21qRE7V//c4Pac5z/Jv4+ZX16/w8Xr6FRC2
Ls+m136d3IegleU3aCXkiwnx3yODOgnECoS9AN7d+aL8PgZL2HqnDCTRjgfBnRoNtkuY1a0S07Of
3ay+0z2aofju21X9OFSGsx4rd4S3K2UXMqcb1D2KsNv52N2+Os7kLu2yfppYD7+P04HHWnNjZeJB
du9mIRC38Ay9OpN6BsiqotFrEhQNjUzXePKg2PoKOrIZG+kw3HPDDVdGKKa9ngaqcsl1mspJrds0
oE1jmuNtmqKe2bpmHe6hsmnGxRj8y1xhjWONfkuBUTzPvyHM1RiA0goObJ2X2/YxD71LmuH3r3/J
iHODB+zVCMxK90I4myBHAvhgVIAmELEwTA8V4/ZTDfhvBNLmz6pu1dXGH4IZHtFtZdjQ7TjZwPkj
DVYeT6KDqy+FynVZFepBF84U2z0oJiE2kFD1vLh4Pu28ESF+WhrOpYYIyMXEod2skuKhDxN2gTTn
G+/I9BVJr1oAeTPzLqxTAppSli50Q9YzwJ2J8Tx1TGwKb8jWwEyEr22I5XAe6RgMGMIeQF9A0I/X
uLjlRoZfmTP74Wdc/cMO2J6Jh2c/S9jNYWCwtCK3Hzvk/eOQKg2BIE0NDjwG5Da+Gqbxo+xk8WCE
imNf1EM7ADfLJUPu99DssydjLniPOEFgy4uXcNTc6hiEJDnrDi0Sx8NLiGTSurEYqxSHtKDe6aph
yHrRk3VWQJOlIXdYv4C7oab3buQIfqa29VXKoYQLsSHg21ees8hLt/7C1bCQXua9u8CFY2vY2fcp
xLG3iYPQLzyPxRPh8k338NLhwRYKLhive5omBpmqlpEvw8cVdY0f2vRxoXulbk++fJiuF+fMabzz
JAIk23PA7PAp4utl2R+VBNrLmavwsNjrYtKOqbZ8Ua0P4khFoXDpLOvJtU+zXNkyrALwe7pqBiHU
diSzDqx7SaptlvPSO5klBdsQQAUByJKqj8LiP4uSF4glW2p/s+c2PnDd42ZrvOngmWW37UQwY4Q+
xrNeGOsyM3/gsZKAnIYCgGJr2Zttjawu6qfNSFpjI33kpNBddEOIVf5o5un2ZtJXZfatF6V1Bhk1
vNM9pZc8V3lF4dHzX7qeh7sQ8qWBm3o7p8XiUeZFcscQ3o6labD1AJKxEdVAvy0Vh39KN+uOOfEh
h1Mhhw4pHceIRGA0R5ZkG1C9w+s0IPlj25crB3D9kxl27Z3U0EXUyFzLf6kRLnrcf8EpdLP2zrR4
cw9eY3PfjadgwiYzMwjikF4WhOfK7uRdJls3ansEQTnJ5J0uGjf09okbHiBXHdelHTuNbz1S7jUP
7iBjb66VfmvhASw2fjqQO11DShzgbusKa+LcKP3CW+Rhnq91lfiIhpgQollIq3pLKHDGlSuyNWIP
w2NJjB+eUdbfiwz8DdI1byA8eGAcT8YhbIR7yAygrAWV2RuhEtxLdK1D+VdrCPcx6HxjlbPM2was
UnehMe/iJZXf5ToPEHJ0LJusSJj1O78h6xTccnenqxWx14MEX5cV9XDUV+kwIrb50bmCE8XdWQJH
EANrje4C2YqVU43+vgYM/VTORdIJuSzM0os15F7b9JWs2gDycOyK1r/ZdSPSjz8PmTlsuyZxgd2Z
Af23mcYiNU7adm0Aw+4209hSZ1WlLlmB//5VFEPy12jJCPBn933CR4env+AXUK99cM3TYFdKvwP2
HMf+bqim549ByGEOakbrvicCR0M9KIC83KqFAMAST6Tvdm2SZ14UkU3r8ZXlvNiZWVcugMkYkZwJ
O2CWN+7hD93I3E382q0fUhuIeEDcZrs/eHInWvriWlD+TyeneZ5s6FOAhdS/VzyBNHkLqg0SCy6S
TBbfhwRaODwb6Ase2mzRlrYLWEHA177pTns4HPL9IKFQ5k5MBcDUBO0dr/I7NtOlzLJZVFR53yaS
uFEX5PwyEGNcQfOn2zumaA+krACEr+360URcNUqztPmeFmkUkqr54dHmxUwL8tIXebvoBEvPnDvG
ypPDhrtgX8iKjF8C990ENffVVRZSw8+JqnpajF94+V2bkzT8zYwwM42mYVIPVRg2S8Prm42VmPK1
zs0Twsw1qCeeuKcDeyqJK16RtQLHRNLRla5CO6aEu9MYTp3oqif4hxd6dEf16mOxRYNs2K+hMKc4
7Hix7zJbPjQM1AjHGuCX56X9Ujj9evIb8wI5M3GvjP7BBdvyhQE2tmVlay+4L58sHJjBLQD/Vkig
+JFSsHOAU7D4mRW5vZEO+UvXmrprnUh2eXe0QYDQtlsBcHZ2NlIXIkpju9d2fzZpO7gDoHIYqwoJ
ZsZK7VjLxtcy/U7xoH62m2E8VLlCSHI2tzQVC1JMCoTYfnzNxvd/7DUl/s+52PhuW6nxLEkKHkLd
0A0Bm+2e+kG69nBeRLr3Fi9Q0hz+L7iOVtc6vJ8iohViVQakuO+rRPr3bKxXIemtUzib4NGyzr1q
Y90mJ0AsfaiXGv5Uri0ctffK69Re9naxxgI63qm0haMWv9LnxHKB0q+K8N3rGcRnEtzuOEEuy772
3wWYnFHXbACxF0+Qs0UKF7MoEOZCpsbOR0KTCfu1O29q+cIVff6aW+YzovnOD16eXRy5I5lwM+4l
XEmSWGprFOb/XI0frf/Yz+icVwiTNRdWtS+tN1UPneDIpo5MFPFAEKmVHCplSuTOqZrK7N4eg7+y
MTPeRjKCDJmb4z5pOX0arXCr+3uB4y3tJvDwy3GKNwXypk/pl9IHU51KHDmheBBc2qI/Ae6zHNwx
ex4nZuwcxuoFZGH9t8JU7zxn9T3iKC6WxHCKbJIGb33bSwQ0g/yYJ0BAYC98X839seKJJd7qtFUE
KBpSvTup4byByVWw4DTkCl9HQh0gCmwfUnizbS4Smzl7mlSQlkJNN3pu8/OqKcGTY42bb7TtSnRA
PhO1FqpR15lv4/Rg5LFADhf4nXLo9Djl2OxvBZ456p+rFnCH+2ku9IiC5+526pFiPWTvQd+bR/zP
n+B7JbMQVbYf52otHS/2SR1sdCsdRrlk0wjO7tzqQsRqVSNj+1JXicODTWAEXpx6Mn/CJ8+Bjs8g
patnnl8D8cj3a63qW8Cas73uOrpw49KZZTj3zGUqnpBKIKIIHa8SmpVzbiC480VnxQYe5xtdrZoi
PbZu8axrZO6Ru3OO5zY099oWpk2+lU6OvYz2/7t2s6pBwry7jqjadAUGfL5ktUUiN8zMMzO9Bydh
4avoQy+muPnvfCGDNTfaOc7ckmMzqhIIpqJ88jNRYk9aTN/tOUX9/KuBHs2n4diMTXfAjP8cboS4
5RFxK5euxaDfUePnZbDUPYDzD8EuiK88k67ut5RlRuzOVUiWOCswQ+hKt9q1Oyy4S6eNbu0cw4/q
3AJgb+5cNuq1kGl9JoMcngdQBkqngXO8ssNHbEqj3sQJELCAajNBjOqE6JmEnx7EAKsCMEskBrR4
sBd84ZWPfMJ+Ve11K5KrbyjUYy/AU9YPBC4BbWbMsnZphpOmHkSplMDsGIBpzFMWEENDYLxb0nzI
HzKeglVpGCCpzi4nXUzTSyur4UFXBiEH4AmDfqMPoLQcf/ZnbipqAEReBkTlHtwsvfQpqQwwrP10
G4bUXDIJHAoQRK5z6iF1cpBw+n+yGViGgDkiyIg093bwgZ7IXOiGGjoih8Z2Y223usrcNxBC6KtU
Pg7KPbWtCk61reQjLQVbyGQM4XxHY2VOfJsP8Bbq1jET7rbzgjRy2p7vga3wV7lRXKbW5XttMlr5
80rbbtUkDJAu49bnT0MA3DA3IKLj1q4fCeuttzpTJXS0imwFLSrrjVrdvuNe+ZgO0gTqYlKxTJn1
1lKAG6rRHE9VmST3eWG86OFWOORxmXkNzlAgdhUl7eNS8XyfTcR+MTNv2ZckfwQz0b4bs+lJL+b+
yMjGygr4lOdeelDQeNlet/7vIN1LQACNzep4AK38pPC3s3THraqvNMFfX5GUZhvPsgCWBN3frQrc
pbfO/z72t6n0DL/ZfKwqy1I0VRR2ULRwZWfW18tgCCbICIH6NYmSbD2shmyRaOO16dMAgdRCsaw6
BZl+zKILsIWm4nidEIpY/VoWwUNZGgsgfykdly6EKiMknelINIa9eRJpMJ2CsFrjUTnA7SV+mrS9
cYpx49Hi/Wa/Dk1b/OZ7H88xWwnA4sq27E+Ih+uKHurb6QyOgpwgQv94sfpjZkQGvrZWBrWP2XSd
zybQvh0peWAZ0hXVCvdLFhrZCXGIyYxmbcQxsY/Xmm7QRa0qCM1TGwF39L3ZfSAxTqJzvoPhzDeO
nuPWxcOHG1cMANBPL6EvmzbpFo4Dxs2t93U0zjRQjrIVia51/Qod4uOnRnoPvVd2UQsw/FIzYTUn
NmvCM098aLfOfFnbr+jRcej9jS8LiRjkiZ0HqTS38rhu/TMc0OK3AWoerufweqdcQi6oWd4m+XgV
j2Mzw/FYHYstt0xnxctQHas8eWXQFttca4VsjzZhDoCJcytDejfE8jFrM7domy4EABRDNJkCSF+T
iNiWw+dm3buah0BENlgzbny5zqptegbdhaUBUtjlHGJGHy+sL3Vr44x2BAU7f6mAInRsv92n87tK
jMSE0AK8I1B/QuGO449yxO0RAvJ7tJ3A6Ra6FdI/QaygPwMZQ7Rom+cLRMV0HcK3s1IIqIxXo27/
OTkDlWTC0Vd37Gn2DNQQiCFQnLqwIjkA9aNOSZCXFyVBwrCMGbAoBeR5uvJxmqA9dW0cfAgYJiZd
IXhaXJQr+zuIgC50o54s6Ys2BhcZ6r3zbEGWUogGZ8+6UQ9KDKB2jPpVgRmy0VGtUPpw9iHm/DY2
Xrf9LaLVNe7VrvvevO8f/T/Nof7ue+umrz7sN0e8tovAv86ta9f3QYBWaMWZVYIjUSZIpNoL03vN
/R9MUxAwhHO65l53Ba7mXpt0TXtucHz900A9l575Y6DoEEz/w1x6mo9et+l1V9etrtP/Ohc0pdjh
V5MeqOf6+IO6yf4SVPOecvYxfZh1T137+Av+MN8/fRp/mOsPf9Q/fUDdYAL36KVfva5Yu8p3zoaC
hHUSSrHyqEOXegNpdG54n8m/dJu2uIXhxF7a+5ClwnYUec6KYzGOj7o2IU51qZHkG2jatL3uUCu4
/ZYCOVhirMZxAu/esYQzfYgMUw3dgkj70GS4G3WLViW9NigFOhm2rVjMdPdcWX+PhKb8tELYqIq0
Uc4twQBhlcnqoBfomcfc8naMqPDeTxmKFrt7Q1QE7L+/bUOOPX1ZWmKpu+gGyJTZUDOH5Nt12DzW
CYt9GZbjUZvSAN7CSrKIKBLc60FE4SQBxOS3m2kAF24FJWwv1jY9sm0EiL1ZGaxutsl5SCj0cAIq
zzoc5Uzjo67pUNVHTbcZDQCFc08dOpprlSTy/GvPa4iryx8URIYEoGR5N35hgc0WlTEFe6Q+nc8Y
7DHvws/2jGcgN0/ZESIv/NQIUwJWAo1FajX8pAszS7PrFQVIbwlQTRn/3jB3LmuG3bfrfP00YLbr
KiRwILGVZos/zjt3CxsSNx1+UvqNXLvRvNsbCGkWCFgIaFWF5m5qoJWDZ/ToLQGV+ftSWzkXBol1
L6aMyQPsHAOuVt2B2nVCYuAFNvgLg/UwT8W0zacBnCoNdxYdtAz2ukB69nA/QtCpBTTsb6MUBvwt
gN0lnTL7LZN4cEPBgWE7RaewWErX7KGqMVuvbXqW62WeQB07Vf1G4bRwqkso9/WAT1V2zf2FqKd2
3QJJHbWq8b115ovvgJb0m2vzoECMM1Lz2BUElLWBFjMonYbLa7Oq5kw59b6E0DOJrvMjTdnSsQcf
P0ho9BakZyskUc2hKwaNbW0D7ufnleGQsYkKM3vNeO9u6tpKN8Qs4NahQjjwhfXpGQKy0I2CSO3N
BD58iuDR8NjK0d3qXoPwMaAzISTo9LOqJwVe31NLZGlQSIhXtyfaYB10bdpeCyeXQdRAARKB+l8a
dOfAMo6Zx/IdAVvQirQtJIUDzPNWz6Ett9ka14O0aeA89z7UvLLUfDIaEwqkc0ELA6kDS3/8RpiR
rD/Z9GU9gu+eDVmsa+HHMF01igAaEU1hxG2DDbQPn7RWvoXIMj1mTkghqwUh3FuhuxEOJYFf7b4S
7hJP2Tb2VFAjZLi2tL60QIqLpYnt2tKbBaZ1Yz/8bMQnMEbINPU1b8b4Gr8gyFhwnqvXUIeuusb0
uQoI6Ofqb2MTtFrITRIp/L53iO1NFwSLSVyJlm9MO50uhAhr72ONjnSrtvV5s8+QGeasTSDuOUtT
eUBgJxifpnZ77vpqe+sveoittNwsoLOEKXsH2Q8TjiOS6t5cOPCtyIPD5yQqvzh5SZgvIMwC9zEd
UL01zFe6NacQ4vImxMsWurmjXCy4Ns59fh/364QZ4lFxinSB7SJjhr2ynDwMgCtQ3cIa2mx5rVO3
Gs9TuWGWK8Adm7tAj+lnFx38cWVAlzY4HbEF/gY8Y0bznvZBsKp42hz4aNfXgtoFj6AyMkIVtE/h
q3OrCDhD52WS0l9lJOhXkF+yXxJIBQPiS8djwHpzGwS8jvIA3iBOqIPwbe6eCjgfZvgn+0Zn+Yii
ROh7CrINo0az7omTPYbJ+/9DQehPXVp76FcAHn41PZCPgFJyGxx+ft8hkgmpWEr7ipHSWzldIPj8
yY6oglhMyO6wk0V45F5QfgX9z0SEwMqeLAhLLABC8XDvVMOajDVyDOWN3MPZN65VQ+yzJRKyEAlC
q103w3drW3xFNPqUcvJoAsd739YWdFqlclfaM+8lzpyRtUuOlj/0L/7d9bQOYZRj74GJqU/peozC
z27F5qP9bUxRGv1LcIJHbIqsrkxOPBfTwWVASIPW2QHD3zUXEx7/uXIt7OpiMNrM0QS0V5TEI6kh
XAm3+K6m0AjMwvKeBra6B2lZIURebPQb5XB1Q/w6dWP9lpwBagpN5+RbXXWBUtaD2JirS2mXG20G
bP/nIAtn7kPLMxCkc+LuU3t4SVVAH0ZWpA+V202rCumJFtqmC5ZbHFIRdra52YBa3dnhEBz1KB6A
6goYwPI2UZICQEloSqBpgsl1QYI50XGJheZmU7n5Y+pChAhpiSwgHRXLSgCBC78dMIgQiaUHXYfj
HcQ7jgDa2EoGJZS5k+8IoJJvneySQU4WEP7lp05mSgv8OOb+umcqsBQX2FyECzF8aeyy3fdO16fL
kGV7XUVaGZxvnPYJ+otQhBOVvNNFIi15J2yxhDOnP2rThJTjOzr096XLKvfoycJdpcC5BXYWLLLG
2jAXGRhE+n+Mnddy3MjSrZ8IEfDmti3bkxJFmRvEjDQb3ns8/fmQLak12ton/puKyqwsUGo2gULm
yrVqfQed5vTFcT/Qo5J+LvM0eSJJ+d2dxx86p+PuV0Oh76hkRjPtHT2YHd861T/Yi9l3inuFu+hJ
Itr+1tbQQ7a6Vjrrbuz5t/820B/6ZCX9dsiDfdfvHKcx/rGHt5Z7PznOOb/5eZ1/sfMgo8NMP6vK
mG9H7R91NOqLDApn2Pss9IJoY2nZ0vGYtqchBQlHF+uvN9zaI1+ORtIurvsY/nJ/PS0QafogOaim
UCRC17XPc2VYV7TDb2WxNA2IsZDy7ugVmQ/iUwJ7oZWM4Ip04TI8O5234Rxkfunc2lj7vce/VEfk
lmrMtyJQzC+jxxkS/gp0pbIcwEBEo4hsiNXOQx4qpfe+M0FrBa2KwJN3SYeSFvWf5tQElPDTJr6v
xrIqplUql7v5MziiNPkSDHEAWh1pNTXyUG4Ygi2Mqtpr55vhaYrzeUVXtvbqNk7x7KnOQRaDDlfQ
dKtybO134sqS6Ftl5MlFLLeFCIYtpzxVo43DnZTimB2ou7BLi7PTN3m6kSmsv7OaGqf7ahD3KC5F
Kg+GhEf2WMc2DIJJDsKm+kvO5zpgv3W/+OsehpQU9rE0NwY+B59W+1zGsCXLg2hxtJal3NGsgePr
fE7pqVvzt9cd2iCCW9jPmrXdZ97flPxXmtbZ37wGARzTsAtKVhXFzZ+xOcU4GMgMV2Ih4TI/oDuf
0wndnvOlhg6Q6UACpf9C8QColj/1z2qZwNqbu/6THfv2rTEpUKdD3r/4dkORE1TWSvBVhq33Fz2n
27z1e+ODmLLaZrp+N33aHlZjY1SXqAcpUelJvVMiG0WFbtBeZtKBiEhF+dfCb46W4Rsf/xSRhRYd
nnOfU38gP54OH/kAqE0shgySD7f0LIDACda13xYkgT5qb7KJQ1Jo3K+jh+H3DVZEvbO1Y4WW06U8
XPP0tSwIMyH4e9/n846OGOOjCX0kNNQIx8SLqYxwntK96lD2/nWTYWTe+6ZVf9k0ok2jpPWtXIgY
rAbqBc8GOZR4Wb8JhauhCur/tpW06TeyZ1jaXkiSGlvxSReM+B7XgUYooLWeEDqkU9BfjXktG9U/
hlU+3jyaiuxVFXRA2YrhopT47gtKaVzT8Xzf5A/ucBsMJzyP6fwUhbUdbaex0Q6NF35uYcmNtoam
jPs6gSNdgu/7bHjGtkZHb6VcGZQaP82l0raBWCXcZvE03iRchqDT3saMbt9UzWD65uOQ/6SqRg6b
wKuJKf9Jo8+clWY62d0nwRInPvkIJJje6e9x989TbGPZ9/isHvtki1wr/xv6cAWK6uhs6rV9DjvN
PgfTRKL2YctML+xiFblTtRNzDLLqewzS4Bl0JRzr+gMYj/eqUVE7MuGfu9rLkCqhsskgZFhPsiJO
GRpAN8gaeca+zpPhWnd9f73vNpzPJS2ca4TkIK5S9ehT3T03tLUDkKxV6Kf4/MU9U4TeNmXl3qPI
4n/oklShDDgr79QgPUlUH5c5JA3qtKprt9yEfdqsZ9s2nu0wM5/7xtOgzObVe3GZi0v8tZfthybt
LuKXoUQSZe2NY7unKgyVc9TNOzizYBto6gQ1w5GvNqoFLw9fMmbNS7YM4msaiP8kRIYkTfq1m/h0
M7hBZV8XpcDXKkJQNtUaFaqCUT8ZCPNuvbgY3qbUfKsKw/5WplB4Isf3+X+GloP9pqAZ9o1XUHK4
7ffQwID49nHVLHD6tyW0WK5a//dVy3bwkJYs1haoh2cdEvGNU/f5tioLzqaLD7Hd9gkWjolizA8f
0gLNZULF0FgiJEyGqBqhSlbKa2X7zrORhcFpLJJ342w4uzhBuzOFWf2SWYV2aapqnqDFYupNg7c2
1Lzd1J3/w5khn3OR8CkG/UguYNxLtPh+2d0tbPmxp0E9SGUNIPZy3VSnWa/X9B1VHe1kk1L6jh11
rHNB+/5hDPqj6sLEAy1m/g6mW5+yhuatxZQFTVfnVWeU5UF8nHHyd6l24vWweXEWg5Z8CENg11rJ
mkSlgadt9C5VthIiC5mqvNNUj1vQ8qO8gj5PqDV2j5+OXOu018ZkuP902eSb8GwWQTs9PX467Byr
Qavjo+qFr+GgzxcZahO8zKoC3FuNC63TsqDzIfCrcBalKBgH7uY0Bup9S9wo9pM3h+/RP1UvjY2Q
JHS79BgayJEhJDSH83iVwe688RoV1AlQziQd9i+/XQVbNUocVAbJRUo6L4/N/jRpoEMl8xf5XX/y
M57dRhCn51EJ7bO+3IcgLLV+Mf289zZOhKylhPwp7uGrKTfo8yLVslxOhn6ZubCJIqtmXyELG1YW
SSqaTu3wfThExbmtxi/3PMWSrJiXiICDwlF8PyOgOg/fe4HXHqIwoxMPDqRnMzeylRdm85eqBQYM
ZU16TWm6fKp6pXUhXCYzvgKhid4nItkXx/tHjGaEtF1mrm2nNygjdmhwFeeHS2ZzEf+nr0Lj6Te/
O1TdWvGNF4jYwW7TlENdsuR+OQy7UppvgIY9TQXMEbZXV+vasgFMWon1bAeD9ezFir8zM69a0+2N
VqULJdPZr+CuWUJkAEgYQ9Y37PU0oBnHoClRL3mHFR3JaOEVM+KIzoveOHSpXhkbDV6sq0qw+CQs
BCkJtVPlriWV1re1fYj85vX3jFtUfZlVvuUx/aTvAGvQY9rM+hsas/56QHH4xVsap6HzyS8QRKNo
5DfBXlVren5mXtAz0/o2cT9djhzt+TFkadCdQfp5+i5ubq5vqCdZ5Hyq7iId2QsoAo79MgR+w69R
pvZEA6/MsizVQbov/byyPCEPsXPS7M0ZDE6VpP9PTQ3xPvDF3P4+9erPVH2hFlrY6JAuDfZRNUBk
x+el9U3y5naBvXcjw9sbZJA/uFp6c+qg/9sreU3NmmR8rhB4Pfku3FkO7Nx/B1tZD+iE2zhza50K
Cg5Um2hnBaUwQDRsQQPRfs77qT95A7lunoy4erv5vvgI85UR1uYwadYS8liAtLyc1e6YKlF8cn2U
EUAVxqeHKT57WZCZDJk/A4YAQkx6NDLaTSH2b0HDXL/4WZ2fSKUE7/w0+kedaDgWa17e9umk0PJ+
fhHP0PfqKYq9T7J0D4p50YunJt089kRGHq6HOiCptVxVhlhrDtTMo6tYqu3ZV18rdo8L0SPjPMGy
+TFzmn1LJfNWL4PMrOVARz3LvC+4ow9j+Jx8Avumk6ir7Vtkhs4NStf2QLMScjT/2j5BoLlx8gnp
2CX2vt01jOcQCpLj96s56DFGMRgQI0CstYogZNoUDRxn/kKaqUzzdw5Nxc20X0wKSq8jfZJRDkOk
G5jzJle/mbGqnTOKSZeZHOe8KdxC21g8yLYCyfEay7/m8/S9aWxpE3F99+Mc+ukl4RV8z31v6fOA
MzzpCg6JTfG3WDKkDi22K5lOfg86TA/hEXKVyyNEZrEeZmimzrAbaAiWVnPzyVRa6306uaupdo0X
e7H6MHXWCCYAA1vMulUsVFOHS96Pzboss2qXcYSIwa+jlsqTzzvUloXdZApAZru/RmbrvIxB5Nwq
7q/3YI+XsJObJF8TWUwi54WXkBS20Op970dviQMF5EpNOtAFcGwI2ca0WEKsIVQcOd8C+inyjLIL
BA18lYPNfZvEZKH6x20LFYeT+7z5Wvqh8nWPF90W2Lxf6/TpLlPdVEDp59bTrz5ZlnBH43bs5Z6+
kWgZ/AB0+91G2418TFdwbFguJoNDqwzICeoXsKweI6dLLi7tJk/OBARusQwlScApMAuWYaKCwfNr
pPoT0u8JgT7OR2BPevUXM0YlCtr22AGU+a842ZEjB8WTjptj5fjWSSkWas8ZAWBalGgsMndKaI5n
RMvHs66FfON+mnmYKzmgVzteAY/s74Hesiwx0CdkHXDhH3ss37S26QQDVqvSD7+SS0LOWPlVcYPB
zru1uvpqI3BxtGHpu8kwNTFajnpyAJHIL1x8vZlBKNvxXPjF2Xj6a0hW6AglxJ/3gr3dKIgdJNE1
btRyM9Ob8cEJc+QkYAn1rVr5QE/tpe+s+bksc84tU+QD18pW0iBpD5mNilTavFS9WR+qcSj2nRNr
r3Wpf5MIOhFPlNGyT2Hm9VuomIyTnYUNmQbbMZ9q32ue/ij9cVcB6QeEQmpqivnKATn+i3CIrPwi
FWI7Den20OP58e/AOUYipfJiqP+p4+zj1vpbWRQ9ZHAXNY+HKbO+6ehWQCb6N/8j1oO3fI9o9d/i
isixUwsXlZCfl9P1AcgnjFDiz/3h2owdWspNqT239ARvmsJPtmLSgqY9Z1Dj0YRZ/fVwyaweJ5TI
OR2H8LTCmFfMfN6AV/Zl5qvPEhJkyy2At7u1mLKgZjwSXMXYyMWNKdtnaAYD88uVQxTHz9YiXw9v
43it3Bzk3TJwY0s2yANrG7VqS30lyxJoTOUxH1EjDJ3gyxQmUI+KBqvjVk+qN5Gpgq93WhRYK+Hr
zTK/pzNpge6NoTWeuzL81FBVuligY1/9Mgw2xjxkT1U896/RONn7InPyjazmcBpd9NT/SxYrbo9n
TYn+0lB1uemKHd/MZRh4KeP2b5fwYfxYkNlYT/lTPPG3LaY3w/Mrs3BU7PPM81QuArEf8H25VDeH
e4iiwjPoAuvSxZ/KfApOLtonJ3sZZPYn359CxrSjszCeN///rWOH9kGu61uhTnqwKj1Mmd1JlmT5
wbEkREvZwsEks8dCptY9AsSaBl0Cq49rxeqEtpgLV0Q4GhZEhapbHMK+AM0GCcV6VOeMM5sVK0/d
XGUniPCzk8zmZQWez53pgOH2NLuBpBna0srpIOTP81S/0mm2JOSyOnHOEFtB8lvm7yZtelUoIH5O
HM3YDsnStzpgkoxfdalX0WjXByf0YpIN9I7eu3y29i2aOqd6GeIsn8qD2NagItHT6cMuGvTo4Igp
QVpo+6jkLvH3ad3kb4adTAdNq6j1paVPHX5IHOAGsPlxqkGgoGoyGN8t/zQulrgecWJanZWuFbsv
T2XmHprS6t4ALPZPSrQ0GDVm/1kH8+5yEPlrAAW6bdVaWWQzjHd87l89qMT+ytqCZ0U4ps/UmlZq
3oTPs+PTaK/qeb5GtmLeBEF8vldN26VCKuXOuOD4P6KMJZb4A17RVvQsFevGcLS1YSPDGyT+9L5Q
m/lEvy7kH6r3KY7G5AakwzpNSF2vYNRs30guRJRvg4waLGaC1MmupgsEDHxqri13MnapdGGpKk2U
edY+ZVPoX8UnsyzTPgamB+N6CKjYWR491jJUpufeLH98S7MhPz78MGEPZ8V39xKAEutw6HXIcc1a
8V4CH1BhDHUOicJgWLnNAAH20lTbRmECs5DymYbyG6yJprOZy8g+a3AQUWXw5x0PjHCjL23fZWHU
KzWkgcmaW/3D5IPNEPOx2vduexZTVsVUW7ptusJO4v/QQ1HRNZH7T5aiz5swp6nTdbMBaYk8hu6a
ls8iMv4eI7e+aXmXfOyfxmEuPtqaqWxVjsk8Wr/ODvghYZ4AnEo/kjnvHtQULcWAoz6AKx+mAHYL
iE1L6IuhD3O81rozYKTBgLhbEEPULwwYYV1bHDuHGa4oWDKslPtfEJrPY+yFtOPSLR5YZfQBvBYk
ZIsvCIIR8o4fqzITX+ErdEA4tD4meuHzMevDehrncefC/wqhYQBdeB3OEfTMCrb7rTchmwzNuYaT
tdUPbaftfN/s25X4MnqXWhSSvPoeI07N0vRDT+Bv/qF2YjDL/NFXqx7m+b2x0AiUzfyCxiXyhn6m
wvPohBfAQ8k2QBV+rQRpdLEbhaq5amjRsU0iEox53e/yTE3fz3lhr1TqE397SrT1Edj6j+cYl3b0
YnAGpskjhJ9QuTSdU5tsn2KKiJdYL9J134b5Bnl56NfLpLT2E5Udk4PycUojEGT28uxz+UYc6WxH
pcOdroOb5U9TZCTzsKKHZ+Aty1Rucdsqt9EJP0V5DGvdYok/zBP7GPPmCrluAam4Z8XvADMkqDai
Va+NYGjmpuqTdeS+Gui8PNd5fw1US3sKF5r6xKp5eZbpL0NYfMw93psfrmnm5AlczFlaG04obcy3
JuTe4sbKsLfUqIu3oTu9NHBBHONlVUJ4tyLBp4ZgEjpwzq3rHKCvupICnVSKY6FK68b8in4PxbR2
x81SeTEDxX+BMxJIiK59EUv8WRWZu6lw/DUMVP49zOrHfq1Web+XuL5q/FtPbzM3c/e9aUHKHYeZ
tjMnv/wUT92uoML+d6hAPmRH5nxVPK++0D2srOX1PundVcK38XOzMN0YUCQeuzTrTvSefAoUeAsz
czT+KuCJa6R0ms6IJKOe+K2NUqpTfhW8abGpbSZgPbeks7qnuS9N6LsjNIVH40NjmkhdCXM2bHPx
sQXpsbrXCryJTNjvdr+sK+bCo50k5MFkP/Ble1vOfnaQunOkpVeXt5JTriU8WOzO1/d1TXmpcyL0
u9wxON7LTVqgv7fpRD60VWc7G8grSQ1XNpxr1QB0TxuyDXTWcFdzICPL2BYANnXjkxkbh0HJ4m+9
QZKrDbLktVaCaR8AyDxk8RxsSouXC6GKMkkwcxKHme4otsxy6qnfnWLLgA5EvAXPc6toOJ8K063v
wCmzVIuNosXxJh8DuGYn96byIoyAYt+CihiT+Tgsg8xk8AxUF+w47Fd3svlKI2nZwZEnHPADvVt3
4vi24UaeO4u2G8QFo7AU/PQ9wmSX+JdrABVwgQp2u3I5wmQdxJKqcEyKLcPdDu0Giuqk/Sp65BW8
EPlKX3Sh7vrkHEeOOh/gdycfvX30q57PboIpGbQLAj7wRm3MKRxufd0MkFUyg5+LN3+jU7biCyoV
aqhcnSb0mKNh/wiUaC8svuZNkh9+85NpulRmb+4Db34u7PJLo+UtL8eB8cEp8y/FmEQQzgl9sQej
YByMewQo9RvVMWujhJHxCp4AFAQaUPuh19Rd0MVQ1FFf+CKznEby++zhKx8+o0H2zVIgpu9K7cVL
xmtg181Hz6fW3zsQo4oJGQu090mM5FhmNR8BUSz6mVkPCRam4QOKStw3r83KGwm8b7KnNmzuYbVr
byQIycIYWj9ud2I2Wvc+A3Af6qVybUc9fo4nNQMm0XwSS4a8yX2QgAaEgkrvHXPX9I7pMnjUFHmw
9HuaFCjgk+baeXG5AE807dVcmB9dI03WspqHqnXNA/VFrPuGa+o2/WvoZcUWrtMB1jfNeu6A5Owy
up0nP7wBMrooauzta5D9cI4z6HMUPmk0Z65Gu0usFUnP8mao8XhoevWTkHSJq8o975Bqxhe7SovN
ZEaIP2ZVBbxPHa6ppp0bCvjvxdX7E2IbrhsevTaNgJOc6RtJ9K2rVs1RBrjU7D3v0tCk5PHRrcuP
Q632O1BCzV3IHWaB6bmesg95qXnHbtF2l4EHV7cNUIrnvvHDV9aIFJSJfpBN87JTFku2D5n/X9sp
l9QbcpG8JsfQY7cxgggyuCpArlUVzs0q4xcOfQMroN6gcXe6gKV7gLgdspu9Dn5S+gk6C7pCH8YL
XkJ/cG79ttAH9Eq7yLsPWQMDqrxhzE1U9Wd5+ZD3jNmoXO5Edr+aWvJqZZasIiufniunpukv10l4
2zQOr9CvCC9WmT+1kxMhWuL3H+uZE9G9lAhfq3qwUsX4aHN4Cc3S+pDTBn6bdOUfcasziUDgEsZ2
Nsdpq+VhvFGXHH4O29cTzaKfUTQBXhP+1BCRBYguP0uY+EVHRGay6LIo1i/CIct2WYQGZR1M7RMs
3sOR1ujh2AbB95nWjb+aXj+QoY+jd249O96TwhfnFNn1p7CeqkPq99Nz2b9Sw+qhS1xOdHYEPGyu
Zh6/k8vTzG5emzJHqpnEY32Iq4BSZGEMuw5QDk8mMz7SpnoAfxCcBtQ2Vy2SAs9F539yabT8BFJy
2tOUwh9e60Xo3evtKkmykNbEpH2rgHRQN40+uYU3ncYwbAEus8uDp2DTuwBppyh8Nfwk20z62J/m
saDmtczUZXj4HmZa5165etjsd81cX80c9pu8vSVKWfK4r7KvzQgVujmNX0hmxdBuuoBt1ISDHX/y
aaeYHFsBHMRN0L8mLci6LkM17r4Ka/67zPZWsigubYiuSWplVx8QE4TsVlxXe5rc8/pFcdt2pRsI
6rkDJVIZHHCF6A44/Myp+k8MUvUrwLXXRm2HD0UB7GaMnXbv6EZ99BfarTL+Nrt2gtSbF/DYmxec
TGV8NOZu2GdG7m1bLY62HgR2m352gue62DTwCd/sxksomdmTtkuUNl93UxY+O12OU+3jj9WoFKTx
2CCDlprK0bb7l+UXmW/zmGdZXedHbw2eTgnfIVVY7Ies/SsAZHTSanPfuMvXWkpYMvxcmOXbX/o/
qlwxB6zTzA4pbc2pWj/1rvXt/rQvm/IrPyc5DBoYNRo7/m1W+bGtzAb6xJyuZkeprYu1DDJL3NCi
rp2pG+hnrHU6zOm8EucjsHezpzoEZSn+X0Jg/3f2YCe/qbFuIcDLpX4J6TV062s703ePlcCkgjLO
3GLbdO5WJJ8ReB3Lp7FA9EUso5/cYnNfMBC94iRVPDUgug7c8OPzpO7bOzc2eGoYszvYOWJ0fsUJ
8xRTmJ7G8xid75YsROb0EZIMoFvQd3HMT7p/iuTk2FX9LXRqkk6xM75zBm3Y+35kHSbTLW4+N68N
sr7hF8NpDrInjauXpKz4e0OSNvWTf6pu6imU+/27xHC/5eRSTuKyyK5eXds9iDXF1fDOt6EBahAH
21ZjE7/Aog4OV33R697fatRnN2LanCpXimEkh2gRpYkuHNCtl2SZj0OunLTW3Cujv82MOvo4xLNz
tJqBv/qy79ZeoFlHasbNzkIUCk47hZMqejt3+R2tpv6auDcfSomjV/T5sWzrnWVp5sHPYLRVNb88
aJAProse4Q5oTOKLiuzp5D01dvQ2mU69zZaiJvjZFr5a11nUTqIWZI2PSuLyEiXDvLwhPcyHL2hu
U5mE9zVtifqfob9trzxqmmW45FPCk6c4V8dTXO7gJMCS7RSbaATOYXGWWV4Y1PDFBl9WnHm3nk9O
DqctYX7rgRp8LN73otp+0Czlr4EO+j5IvmpDqwHun5JbULnRqQ5R2mwzO/8I2PImbwHQ7H1y+Kp9
iJBB2oVB7B8gImiR8EHwTksnNPMC7u4wzVUXf1L6j7kVrLp+sD/0UPXdun76LFGG2XhPsQMLnZgW
L9Ubl3aeg5h9AnjI0cqXyWnpYpy8exTl1npntyE0oxCWxWQdD3Zrxte8CqKtMhfWBw5lYD7LMf9n
rF555ln/cePpQ4WG5ac6gvdMKbP0vlsdVeNA+ia+csz8vrvWo5T7dFAsu7MUcoLIXplz+THJs/iV
ZmW0aLLY2tUWD6RshlWU3uW/y47mf6fqrasG5+QlQUYaQB0LDX+Rah4UX2ZLNWHpLOuj49be0zgm
dEelur6pJrO/pV2v7BeFVxIASXm2k0LdeQBEXjLPN6DT1/2PTlJ/BYVV/RMCe7+z84wqta3OiI5G
MC20KgVnZLuehlM/OsNJ4Q2KQvB8EMsCu4Uqb1DGFeTwP2Lu9n0tM5LxJEuNpkE9E0IQIOY9SK7i
l/AjNIOXgr1FWEQG/prCqz3eFDfKL2I83CHQhGs4wy7RZK6+/21BgiGO1Tejh0Klu1zSsapMpRoV
hYc6iXt0EfQ2MtY8TS4QUltvQRE35yigY2ciD/mWGlX1ZBs9YqzLqgel17aMZ28vq1Fbu6uA+8RJ
VhvHfdY7V39uPBQCo7BInhKHL00JO37S6CGi67vWgpQHaFDobL2WbtI8yftzUNYXD4KrYN0ZiPz4
HlCQKnrpNC0i2cGQwJIdw255vUflVvlCctA5RXlD8/asQIupNEZ8kGDZy0sQ4vatae4eVzEoYm2H
Xrc39gSrG7eiMN/3fP3XVADbC7VW8EdLimkeUneLxku99SEyeO9AdP88Bf2W8j28fZNFBSwdXP0g
wQqvekdDhUWvhL7w7Jc0UMOX8a11qvDw6LeQk/LiN20+e/E/Ds8//dnQ1Scvdp/MxNROMsxNSBnn
D2ZgxjovPW62usdZrbFIjrFvfkx/2fhwxm6pb0HbZSu5uFrA3lKpKuray+u3VB94rbLX8Rhnaykt
yPC79sOfbQmVasW9mCG2mqFKl5JgL6KAsi/84Kuhs4yL1TVevZ9Gp11pA2AVjVruxU802r1kKkHJ
agxyHWRxnZ5sXvRoA/9OqBe86eCL/os/D+X0kYYdq6X1Kml2DwK9x07x0bA/74qRP1xZqNUaCmWv
0A4Fp91bFzkfBL1VJw2PB8u8W7L205K1JVJgX7Cm3iOl+/NnZB1l9haEhbeVntwQarmpicab9N8a
6VDtPCP0NrJoZ1n2DlIsWbsPC1O8oUOXKq26tt9DtG9H72VR9iSOka5yz8xP8LN/4eb6vksMBWB/
833gaEeSvLmIO1d8WyUframr2G+bnYTphQHVkKzDNjzsWlQ7ODoh6P3vhMzv9i8JGlkSO19SOb3o
hfyyLlPaPfzvOuJWC8UYqagKvsqm4rC3ji1eZyLNhlymz05O4ZBNkakXZRSo1GmB5lL+dlq7hW2F
ijuc7rU+IdH9k0BIqIQeprlwET0YiBQNMFWahA6acLRQSDBoNh/MoD9tpK3byIzw2TC/5sI9KJZa
fn10aUt9Jyi+3bkJre/R0rL9r/2/ebjGvf9PrkhZodNcaDDU3t1FTusAbTAcwArMuiRyL+gIIVaQ
ZseHf6gslEQHvRt2hpqMq0fw4wLacpVlL/mTDATFjwvnXueuTJUsZ+Zk/hXpqnJNNYsm78XM2xEw
5jLLvEl9qu3kHzrdRnp2Fl+KMjxY4RAa+iAaklXph8E16Ez1XZrPCMZVLtr2VaK9q5eFUK3O9WJJ
hGsiCJfmPkRYywYZKGmsyo5adj+m7rpO+/GeBLEb/UMSIGpSlAhF0XSk91u1MqqNqyIKsgKrA1ei
Vx8oUpDiLfRx1/sVwCzhprlP+WziO7ONUNf8zmIjzt+YboTzxqaZaV10NKq166CkHwteyJYbS2Es
HIk/rNmd7WHjBDQRhFQc7/eVtDG3vFpaR7mF/InO04undt0CyNzITee3e5D4ZkpMT37hvIpFaPmE
du8iOu6EerL6hQdUds/TswFi6SzRf7ooTLcIZk69d79XNnJDlMBkIROlKwA1JwDStUpPnpNcHwD7
xVUsrnsOfTFDZUiuagahpB/FLe3xSXue2ubbvb6n5fNTp+nWTcp7Js+SDayEvIsjRUQndezd5gWP
lE3g1FD3E8/DbZudt4vpHYAdiVAZsnb6a1YVdy8A/GT53asBPbZiCnBfZjLc4flpUJH9R7zkF19d
QROmmBrnwaC8whzGQcDm+y9mWKS7e9L/p3mvETi0w+4DdYSMseW3NplK/E4GC7Fu2EU0fZ8CI7r7
bBp10OVJrhIRGggh0Ht8oJHCv3rFiL7a0lDOEViIN3nsqyfDoCVLvlQ/TSft/E0PGdQaWZDwJoMx
BdEtCUgJF45u7X5byNMw24UGda/fFgbYT0hhUMX4eSWF7qWVN5qQg/5Mb9lNe6TgPh8lvZVJHkDy
WC4LMQWYQzF8TRcNaxnIrNT3mZiB2n0tkLna/+YXMzPV6oKUC41wA8jtP+2vpyJeTwkZHWBDwXo5
hnx1fGUzjOn0ObPSYavpcD7RfJ0+a07+f45wfX9jFyiZl4F7UWYTfEpWUlrsG7QsfV1dlXlLr1c8
ppTYazhGzYU3QQartoxT3Voble6Gu0v8kMX27KOzvNaU8nw3H9vs0vrkdwYNLv/epi28C/DGJwA+
Ldi9fv6cR1xhBuV2oJqxllVZaDT32QU4eXhQthaDTZU6i493ZtfFRHA2Ot7vRELZGiz8rry23heQ
QqXNTHyy6nsmtL/l2hvyAyhGRNz8UL/Udqtd6qw1ptVcwS4GB+5adQ18y4IO9yoamIut9Vq4z0aU
PKqe5PFG1uUSpqoa69qN6ShcAmUYizSaFrqbT+Fc1DxGuJgs3K94t8u1xgFma1Sjd0CXNXhnu/6r
Ww7p58K0vK0+jgUIqij9PBX5RqPYQh4yis/cC6nRIhSwy9Qy3VdF0KyLdlROo5bbH2cI0BfyTJhx
FeiKjbfOzF9GB2CqHsVoC6TVfHDzKlqJTwY/VNtnE2raFkqBu1+z/a/eQJFQAjREMV3LtWhAIY0k
gu9WEdKoteiqPHwyI/FPLkkArWJLoO9a3wN/Q7r+tvlxVZ1k4QEx3L2k6/JHgm7K/hr6MaZZmrS1
LEoKT8wfa/ds3yMi1f4aK6DtEv5wy0bW5HqPtf++3qDm1BKMHGkm93tiVLKjYiaqEwUbmfotWoAI
LB9GoKjV7pFG/dO+xyribL9us8aEtxdZbmuDFjeZ+mY0bl3qH6uydsnu05pan6dlgP+gPkdliVNs
MyGvAA6z2EmMLD8CxbwPtvI29aGxG8mZktRm0AO05mUGtfh/+f6vcSE6eTBl2Hu5XNC632bHcncg
WrJL13BwWMlUBhMgYaFl0760vezy8MtMfDPKOUcrC57E9ft+CWkjG/p+ypcU5PgZj70yG+RHcpxa
pbGpnizeOSiFwV3nTvOmMlJeFYAGQmHCDOCKV6xkKgNVBThWIA8ultWH/4/BchlvAZDJ8uOq/9On
o+izUiOwcI9g2Ss7CkPLjlb/lUOoqqyhvJlPCIGuxjjr/x9l17UkKa5tv4gIQCDglfSmTLtq80LM
zJnBWwECvv4ubapL2XmqJ859UUjbCMpkIrZZ62xTCRhIcJZLAb7t5kRTsrHxlN+6LSpwOglyBbTg
Fia4wGE5gqI+RANtvVNN2WdNCknMkDTUiiNSL9+TaTfahUzuZCBGU6mFEuhEinjSjNBJDq76/76m
vpzhd/UO2AUy9BQKhmuwY1wCcb3t/eoRVR4KSkHVi7UL6DSV4lambAbhHoWYfICAKjMlop1oppRW
MgFJpwv5mCMEJMcAgemc96lCos0vLXiDX6dFPC2AwgbXK7BiE/SQigxoCibgxcHVBPj+pDYslO1U
Hl63p2k+cFb8CZRpaFiHk7KrhldLkRhoKkq63epDes+pgOysEPPo/owUDLpG1HPAzPz3jZMW4Isc
wKD4iWhwZoU54qCwAvX80Kxr/RPrHe81hZGBIhv1wHsgVveXTniAo5X5sM6yxrCbkNbrlPQLz5wG
z9Gf9oY7/Kd3s2JPWpKvJrTuJMgoNutU7Y5+hf4y+dlpnqf0PARevI39qN1OKuQxTgGaCA2KcXSW
fWYVEnmkGboRoIYqAkJLoDXOJ7/AUVzJ6xTdJEDO3LWWdC96cCMX1epj/hXFMPHhTv7bJUrc3Qu5
kkkA/wQFbKu/loPnFfgRNrpk5ZIDFjt1RvwPeG536LoR5bR20mVP6HsH4TJ+g9sboYXUw7FwADJO
NiCPyp6YGmzkFh/iqcXrJ3xJzg3fvMR5dVi/z/3WRb4IGaeN/toGHJdYv/NJtj4NaBqglXI7Z0a2
uXs4LDVe5qx6bLez2UxXhgsAD6DlYYCs8Bm4UBMOFcuEnA+0Ls6L1ZbWqCrww3rIs12m1CS7UZP5
ZMbNocimH6StBKpXGqCJEjZTpUCbaIa6zkmguEghNC3z3G2AtYiLWF6d49SEVp+QzGggRCf0klUb
37ETMHxaqARFRwgoOywjvtBsse34gvyWAi9Vmptp7VdgnVy9yMGIHRDDmmjXzjw0OziqcULBzawz
ki1lGp0ntJ7fyRPloL2aiZVoIiuAG/+rgky074zcCPICY7PTF5Nukx3RhPyDan6EqdJwXH6j+iA0
ukhwcCmZWS/fyGKhmqE3u9/KaINEVRkhpnuzJznMBdA9ZisDxxXg0HDsWz735iwBWmj+Q13SYEiJ
9mMul72ZNOm3CAgOYWMhuozAQ4XigWQrqjz7ZsSxc04GwRELyIwvY/01KBQTAV4e1JjgeBSpAX0I
f5uiYDtarTYe8oruhgR64ORIayT6X721mmTr5trGyCN/vYyWZcBjOBho5ieR24F4erdeNphAWRau
c1IWxjAeZ873RuOBgCwOBuvCVIiYZjSA7ecHGHiWPcklr3/a3bj81/TNabUnV/fXffVlbmzoin3g
/kCqCmW06nZu9n7XZfWehjhGi+In20PxlWFMn6vOjh8S5OjAj2c334GbgwQ6t9yrM1X8M5qsjySv
IgP96v7kb0HYg1qgHxK0JugaRmG1hxd2hazSfI8y/7n1AYwLOAcBlmQLlD9KzsXgbaJGyosrPhUe
y7dGlZlnGvxYmOe0nGQZ3q9JpS21OgfIx6uPtln30Gsy91g6vW6s3fWWsb7ujXmbx/4mQQfDJrYn
D2wtmY9+T1ZtYy5coJZDRkMzc+8s/XaoViGtSdMpDc0SC5xW9z56C6cfANOh17/fkmzAzIJqIhPh
Eu2nr6q3ubkq3cqdzapeeDCekHgLy3iwzwW37bODVy22oWlv2hyUt4A1LlcDsqqUFen1kmatadhn
mtGw+pF1ZE1bZxDsSG4kEgDcwKvwmwsJPeF2qLIDr6GJIkxN6kkzqsSkWe221lkvV+uGCje1T0R7
rLp7W70fbaWX2t1b2KEduxh116gP1WaxzZHF95xxM6Ocpg4loqVIxUmRXqLMAL2xM1rphauBhFY6
tXUI1Fug7JPARjR5XznjjxtP7YM6HfZquO5/s3ODLsULSlMYSlymb32M1Jbw2md8nOsH9BSDhrzD
YzLU6wofUsQNU2OvZTc2tAPYetYdyCSgEg2a0rBEKJbFt0oEBhRcoBDD3+Uwtwe/F8UDsnpoFFJN
gLQcrWXpt0g6Fg+sw9N+Kk+0sJRk9nwcb8kO7d4lehGZAQTkZsYxGWoTZVVA27T9sK/N+mFKEaqW
7uRu9I3TbL17uhcVvvALdtU3e3PzUYVSyizt3c2NcBZtO2yr8jDL2b7aIPkR1SRb0JajWHyL7Od8
KbuhbkOa0oCC6PlSayGtSRM2GZsu2ujOh5arIzCx59WQhIzFTRveuN9I7zZZ/WNrQEjGHL/ZgG48
MNXTky+o0aDBUUWDLmCAVkVDZJwdAIxuhGTYK9mdQsvIRO+fFNauX9BV0IBBGMUSGHi3vA7oRY4V
azvWCPUvaFoyhzBqy3q1mcsRpRvaHECV07bnoDK36Zz27mkN/Xwxvs1nNNyocx4d44bhF4hOvUQz
nHtC8J47R1mB4qJDCuc6o8oH/wsc3jSNZY+j4dgA5rTqitUGMcx8JcsmE/JbXRzAe4tQWYsie7W+
3zEt22bec7Rcko2fly06/tSWAJqe0ITXfwn4gMawykJJbNoBSDgevQX0ok2QPC7DsGzsAh2mCQOa
akjM4+Mcu+4ekZYegVoHzRUxZ0D1A+PctRwSWJldj1SlHF/WTUjTV+5wrtikUCKxMV2DFE353QHa
DgDD1C6pYumbi/aU8QkAB2oYAwZC+RmV2wIkC31IwpupJQYL0gidM5aJ6Lzyqev61TvHmxiAAUcX
dAJKyKZHHPesC5mR8tVfuemLOqBWO/ZxfiGn1Z+s77Yfe2BEg91gj0JBZNPLpbHPoMDFE+XXAckE
+9y58auiLf2f1v/uQlpUQDl46pDPOqftSHcrnXLnwr3ROjD1RV4XoJUPhfqOpzXN9KBlHj0BSLP6
aJWrNpqDxkcNUBlq+XvbkOx/MLm53Hvb+AVQVuWQ/0PKG+P3p+9tce9p0tOMpJ0sojCQQ4F/pp+/
mN//om4uKTt0ylZ+44VVAcQVdD4PZxeEGgWQCwEnwd8G9KFAqNdkOY8Im4Q0JXdSpzbg/dftaE1q
mulL6H1u9r27Itncye4uZQ2Nt3c7IDyo+9S38NtLksl6g+Ryc3V9ufXnv7uUQKYeGAOmcOI0ZIbT
HkFSzC9cxRsWcxpP3JUAj8BKDyy10B5FazLu3zzMMYXmV7/V2lwQht+v+lVCVh4b191ju6q7EC8J
qAGJrHS3/ivHFk4/NKWhVoeTVg02/Y/QeqEjktajzi7Z2YXsVsdZ71H3qUj2ZNlZtcs32olm6060
6c3+IwpgOFiwNqz1UEuYITtFQ8ut19m/y6w2AfAm2bAp+p9c/tet7+zulv+vu7zzvVvqrUxw+G3S
1DS3PIv3CHSjydkcAY5VunhaAJy6BkxbFaICGAjaQYbeeJqSTQ5squMig89LDtCrcJwLpLSVMw3c
BZmwEIB90rJ1V+SiRzBV2f6W9jJizwaBEV1BVP8gJFVtqxRkD+r0SINQ57u1EhjHsA51OPbfJBuU
os1w5tm67p84NruXjKVoyEVMUzf6chXb7ZYxQhYJGBFKSRYmBXgFMEyuHAoyIwXNCFmZvH7dcm0j
flPIoVoOTJZ/AR8FAV01WLkp9kLwb4D9Bw+OUSGwS4qmkmO6pyaDVcqMpFh9SB+1l6gFydHQsuQT
4q3GaTLGWUELAz0qcb1DDlSLAwCTyuuAgNU1NlrEJIsyRLEd/pdJRlp01b2akGxVSy/Id5Hkdkg2
wWyAdlVvRj56SY7L0vwp8sLfkzw3EYQaGIq8ZeahQpEFxfDoIl02NEtzMQG6/uijkuyR5LGQ49UA
WvednJSm64OQLQX9lHbovNG1FFSrvRVoONmuhmpTz3XPZpwAEfjXnJFOF5FC55Fo6TtAuUXNF4B5
kV/Stndm2tUtqydwEfaHZGzaC6ia24sx/JxNPAZaFMiQPvO2jPakJTttciPrcQz2QSPMJstBP6sw
9rY9RuvS7GP3iRS8FiWQxKt5T0utYK1zkoUdX7XI9LLl6oPSEWnRMK8t/0wBMJrRQIGqQEWraKYV
d3ax4y8A+FSGZHPnorfRu+KAkiABmDRoMqB2cuYbzZ74mCWgsx4abgHASIIY3o4ASIGyu6ehtQtE
HCq5N4bAOectCnTsGu1XIU1pAEcH6lLfBjJENdKrTPvVHYhlum5KNiSrDGTFQq3We6G3+qeG9kH9
QX1u0lOHR8CFhkiVJXC/eF2SzGZ2t6/l/I81M7cDjBpMSKHt3pO9uf277XpFhL3xgFXXBXXdsA1E
6u8J1j0um/7aVPFftCL0d3SlPHHg+QGhErjvJd4e8SZuJitQfI4mhGd0u6/eZB9bqB41DXc6k0Pb
ZumpzXpgk+R8+VQs4LXziuYACrv8Q4R+2qc0shEPR4fSd+DVso2IBW4LfDpf/A7QALKyvue5P+9H
ByhVZIY3g7Cup+6rI/oBdVZbyx1Bt/3Wr0OJ5jqdEbgkoUzYz1zyTVoZ9cLx1izNdkNGN5r/muI9
5xQJHp9cEK1caWBvM9sSaR+iYBocrjHKLpTCknZfAJfqbeqVPQgHGt/c9MAy6cO4w6vmjZ6mCfoh
ziB13yS2m/Qhydp4wemUzM0WDz8SLuhQD+3BagA8gH1WG3MolpMruxZ17mAmfAjaAJUoqY3/VYV3
VY083aPKh68AVyRbAa9yt4iuaBsgEQ13oFfoEsnAt4v21xuErP/Ppj4SyOa2t5I/xqBE+ZYj5Zeq
L+pLGwUJyAnVlIaO41N9s87Hob4gZ9ZvwHmMqvQ3Q1LQsokA0VSgX2HtF+GFDNAnqLpGUHCUof2t
/cNwWzc4NQoUr28nhv6uJQJbaJOlq2GlNLNre2jHRmPXlbxp8NF52qI6/7AQ3h4Z0j4ZsCb3FuhK
w5WKZCEyEzWsDCdLIRD8I16TxkP3GNDGK7QDQU9cJaua1iv3CZm/utIubwwpZA9IjZ+0Kf9izz3g
/BUusHmsbjrT4LhjgPYSgVprFGbmJX5VSseF+WqgTUkGggRYapt1rUgmLQlkr3U71Oe9egeuzZzd
avTbPe8uoZfrDQHAcALO4GCCKUWeKnplVq/HNKNB0su0XudvaqFeoTt6E9ZqmhVqH5oBlQgv13Px
ByC22Lo/uZFSb3XnRUttki2gVjDqAUyjQY/gmiokMO0G1QSqIIFmXpoiqsUdKzhwc3i4M8lnPr6W
L7DSlsZm3ahX7sswO6HIgIyWscTFh9oaB2BoKNWtLV1Ffvcnlaqm2yAT2kLfxjyXHLA4ypmEcwYI
0dRJUdxNm5Pw7uaYW9q7rgXyQedWCds1aQZQeAdcGk+l4P05CrJU/oekaBNCbTlz0SXp8GLagkK8
t+Mn0qEuazhbzhicZkMkY4kyKqDenKOmZQ8pSiAe+gZQOQ0ao1cCFwPVkYDewgDQMmDP2vYDkbWk
RO+y2gwJS0Criq8tGbvgoE6zM/CRQxch5CZkni0u4GgQF0vN9PJeTTapVUxgdGIpymhNZPbuv2ey
bPyaxx4IrtXXjP6GuflmKun7yHbjJtT6gDVfgFtfHoCVHl+BpB1faXa3TAs8c7N+WHZFGoFeQdvQ
LJLIMW61T4ACV2eegfqBTVePAWce+GlviaPcpZmPfS/NMzJ9JkAaeuMgAudAK5KPb0oto9l7S8Rp
Aeym1e/Z3Mlof30H2vffZettWQM4HZiJAlOUoYBpkqK5FMilMC/KjYAIYj6ShAaKFWfVBZ2yyyrW
AWBs4oMU5nGsO9QLWN2Z3hK8IkUrJGi2Q4PeMPS7iH65uHvX6JEJDIsKh8qbF5mbNxf9YtP5Cbv4
5p4kNNh5Abwy4Ll5KV7E7oLhSVZ2p6rN0a37m8A7OVCEHt8u+NpCM8OBfvDCrb9EE8Db6Od1Wolk
eZt0q0z/fkj7Zkty/Tt9k2sR2ES7gz2AIApg+ubFLkDXu1mnrRm3J5rKvrgmgLM5Tl43oadIWU5e
6xobYOyjVKONfkqjRk0BlcE3bK7lulPCAUA7qQIs8gRHcdqeEJlUDPdLdMTbfvYRfMUGsJGL4Tip
GmuSDazf5XVXPNEqF276UBjRI61Avd08JCN654PZe0D3tPdAM8dg8xn0zNg18B7Advwq94sRzRJW
UYNB2dx4HwJmIrWjKIjLAdWt0pj7q6WW+Mb96Nhe8WyDDenFcs2w6Pjw2bKn6FOcmOBUgFHRF+C4
MaYv5FJIL75a+cLwQgUl6nuAtyqnbktaJ1qO/oB+/xrIjmNoCd+7AknBu/IMb6RphnYGLEjsct7f
WpBmQBUYkGWicaddSaH9aGa7Rn0sc/cjrbjaVJvd2Vq5B1If2z/ebemk1jl3QNLV0pHRq4yHJQUS
jNuiMysBOGqlRDRIC6T3DMUBe7IFlCn6hWgKqGGkp3oB5JVpz1jWP/mpB7iIIGk/gMU2iYZk0xvg
zXbN9o88XixQS3wowR7mHvzE7/dlAYRDdBbMjzQUQFICE1qOmPdgC+tgzMN8kbV1Bu66+8Lr7hSb
Uf0RWDP4MAygYk/5i18k7tOwWC9kY6AM8GLMCQjTR8t9mfygOfSOjdIptQP4T1HY2xvR0XTNpyle
8lOlEiI0AK8qB56YdTXxHD2SSFJ+5s4ENfyvHqRI3OXaeN4Azrc3uZ2OwHTmCEC65tihj7Gu3Aef
4yPWAYBiLByxXQEAqLu/t/sjj2x5JRAAoZAAirbyjzN6l4DLqDABSFj6ADl3fHTGa2QAVi3eQ20x
8EzV5gHlgCAsT2vUdKP/Ib/Q0KhZVHStDQoXULDy0og3/YRCqPav2XOB8IockO8vNg6UgX1B19QQ
b2maqTXNSC28xAeFIxnVeJXMC8sIb4RkpH3cdgQx3v26cuLPglX1Qe97d62hy4JTW7LN3Of1vHcy
Oe/mPMAhpJjQBY3vReSD1kSoNKwTA9lXiVoi5PLxnojpMtTsfL9eVSS9cbiZkopcXWvudsBASMKb
/W78BQDhXy/Iip0LqgAUjUfLzSDU43ny7LFEcTk0r+v3bH7K/t3EAUvPuv+/2wWRi5qU9ZqAH9gG
Njhy3rsF2rC2gDzLiugTE16xL9KSHTniXTs/dd2NiRdhFOb5j03qvkIKJ6pNZywqC81MwMLqx+RY
FE4JK3TsUZsezUAujR4gmuY5QytbdnAV4Hzq9x9atIc80Mpqx/SEJxLqxpTyzYLVzt+TI5cturiT
i0bipBnJbFTzAMLnTT22w6escfDeOPbzxa/zGb19jrsZomMsELlCc1I/hDS1+vTBd0b3CEjmOD2D
laZHb3dVbzvFWjWnYjjbLAhppQdHkWP9dkkK/A8CIrMYUWGYqp4o4FAA5HACU6tg6KKX3oVX5fRg
j318RsfzZcTJ8clsyvipaCf74EgTLwFvMpoZYKwB6fX1TlzZfrKzCoAjUU/l2mlZ95Jvygkdu+ua
2jHBdIYKQtXDSZZTLPZJgDM6gKmHU+SiJhw56QcbhYnAs1XTdY3LPrg/bsS5omJO1UAGBQ72Xmm7
Jy0iC1KSzG6MBoSVtYXKs5/bkqJv++TaFfELz/5AvAudYX4cPLHFirZGhDfvYJg94NhKc5PLot95
RT8w9NUH3qPZoMtraoIrrcguHdPsCBCtYAtYuuDQT+Nybp0CFziWRo9kgVhaE08+nJ0Ky/V3luJ5
KBSlBimk1Ucb14nA2JIk1iVrWutCM47WEnzLOulOy0iRFjX+SjmNJCi96dA3ztlxJg7+KQEo9IMR
B/w5XsCNEPp18RIlfnwhGRgVOArN0MGKANbW46a1GwlUxeMIUNgRt9A2JUGHxpEvAi6g5+JDhB5H
fBJnQC88dP4ByWZwdC/L/BVcbr9NFN3kiMjmZp1PYLve3HkCszPfFjWLwXIHWAuUIFdXw87rPdqU
c1Ru/JSRogMWRI+CfNjQ4KZdfWVWjEqbqThKGUVtyCKAQM80tdTUaRjQ1yeAGqqaLSEWvKLTVA+5
KtFCBBV1WsqGlmwGWMAQoEDIH6UTSj8p8J0QZxucGdmmLmL8ud8GBugq5Mnf1jRjQb2cgQ2AQ6Kw
f6obMO6kDXOPicXE2TAx5KhpBzCFMYjzjB/vTLNVSHqyJGHip+h6Xad37mSU0k7anrbDpxzb68vF
yd6sEaSPulyeKTlGM/qz0Cx5ywtqxW9lZFL7Y/KaF7xz0ct3DfXl31XHwg82rdP6KO4NrKPhoUIl
Bo/nhv5MjtPW3o6mLVXe6T/ojRX9MUnTUQndu2sk//BfQaqSyvXUvwGiOS3b6DVPUFyCc9NptSbF
anPnWOV7EWXeRfJSgO0DvAsxi4+oUZ7Y17elkcdp/9GwnB921KFZxzUzBB19VIR5LEB8AcNoolti
XcdVEq3CObUBTTvlCOFEAo9BbV4B36Jb10aXwYicVnt7zJy9L9s/qi7a9PMAumt0uI8hUwD467Tt
QZ7AgUlUAM/wRCsDyarr7OfWCPZtTEmYjU2+8QIZbafIaPeAaSwG5DBlZGyoqZPaOWlW4c+3dydw
4WmFbgXVWg1wBnqW5jh6XgP8YdCnTtPQ7hLTn55LK4gQx0dLYBXZQBvj81dCDpYictFIp+CELYD6
WOhUuXZ181OGb2b0tg7oByGwYZY4f/l91+xR0SvPk4JHG9VAM5LdLbWJYWNvdMTAz1Y4anoHLYtF
cR275QVEyMMVaDOgk1SMI0JO6Z9p2X+eR2f6zIHutx/GzNsAsb0G3o3xXeJZewEwIwoCshrVj5li
CKG1HshmfjN0QLMLaJVs2rRtnXw4mHi8fKCpZy7JB3QcnND5jgSx0gZKlHbiP3jyl31XH3CIZ8HH
nvugfkMcTdTMRrFT1nl7oNnnuzZB1BqPGkBtru/bWRRvE1GinZher+nNHIckEKq/vp+rV/VVF1zQ
gN+tYJp0AqCHvz4GOMI8MLtoj3fyFWhT292dHgjW4c6FZEN6qHoGODqPVfaG1e18Bu5Ig1NkvMyA
kahaRKOVlNZcCVc9CfVQpkCnWS1XPZl65O/NznTMO3dLMtpoRmcKKEjVdrSmjW7ugTSm2zmb2QR9
MYL3vVhQbaCyl1wVR/edeJ1pWeSUw9a3DBOpYbzPA/oLNkDyNJwN+dxIab2qyMpyMjhEJQ6dOF4Y
O+ZbP7gfZAe79bsrag82toHGYCS+UYPTxqcKZQe06jzPAGJDa1QhTXuj2htWPF180NjkKBi44q3H
B3o/jkY0ZMxS7G6TuaVlVKUjC7POCS5pjrJ6dVpaD05IVaFGtZ69TY7am5KjxBUZk/aZhsIP0v1U
AR5cy6oa1bnVhDJi034isd18HZNguE4CACJ8if1dCn4PlMVK8YAoqHggBc1IhkzGhBpyH58qWNyZ
2f00TSB2GA/SKB7BoMgPsWrjSKmXIyqA4iXKjzj4ddjifXllFDMy28oWiPb4AOE/nVY00EZqD5KD
t27clGJwtsKI4isw6K0FDbYBcg/u/JFkKAQzxANNo5qD8zyvzmIA45FTIs5MAy27ClApOIT9uWYK
Kg+1fCov0fIeNeH9WtGnBJRiuFmDMto+r+vVltxoF1nNeI4Cr3HZjkb0V+Hwb+WQWy9AcG8uremk
m6Rh5stoTv5h8dpsl/vDDwc41tdqAOLfZH1hEk3jtGgA7oZ8ffSFVgJAWh/zrFn2Xi8RZlbmJIsn
wwBUTCaOsVl/5qh6AfX8DNLJ3CrDCASBJ1oSmyLQucqwSq1XGYFEgJvqVaYxI+ba/Vjn3ghkAwvF
L2XcXQaFJToqfDhOUKJ6TWrSvCcL6qFt1i1yQ1obNMiNm4CASrXPuuXv16RpwPXs2fHJsSVYCISR
A63YjHdjm4ntum49LwXBNeOgDFZ630BXm8yfbNdH1DWLnhI0gaCVIMnZOaOpq5o5aU3DuuwUAtPN
WpnT8sbdMmx+RAvqVtuByBZdOV30MTIcc2cNyCWtufpfqwPekzmUzq8yw9yJUrQhVQDcG/J62S4d
YEAC1wH7JDLvFU6b4EPZ0DRQGH1onwFDCa1Tn1Vn3/DZsrsxnX3pbAOgxWz6zAJ3S27KbdtUzgtH
GGo34/Vt3wEY6zlG2O8DKC7isAhQFM06kX2goZSLEbYRdw5aZrRJs2WgmdpVc+JtUV8agNjDjZ7c
1GjR4p7sep4bTySiARhR/Q4QAcBbk7EPfgdlPDvWc+0Dso+M3aAajw4PvHAaWzMEeM14bVS0TxTG
1Sr58MFqvPplQfRVhQT7RQJvNzE/cFp5VXEOquhLGfOdw9z52tfqwHQzjeOoQ/3zEIWd70dnMBIu
V4u1kOGUt1wDNZA5LTtpfJ+8AYDbb/KbHde9sgEQPK7wUBJNe9/ts9p7wJ/YZTJFyE/f1mpPArru
Yhj40xRo7dM2+l5uLmw/ApsMOXH64fStFTwvDzlwNhFvlA/d7M3bwZxsNIzkgLshodaA5cfeuBTH
kDj4yt5meyBN9s+IRvQnwa0kBEa6FaAGDkIu5bkqWX9Ng7p/xst3/yxKPJFQU15vSUYDK9PlsUm8
1amxcNAMJwkw+BjV3wdt188mSIxjmYQpAFOftUJf503uldUv11EKo0JNUwdgDDRcS0T1q+jvCozG
nzLDmo88yafDwpLxy9w7n4HBU/5VDt67Bhlwm10fqJZmtSmmkf8nTpGuB2pl/Jk7c3pIlhjAx620
nrwItG9iYmaYFMCOcFMVy/YRnRq6pN+npfiTVlpOSxqSqEHPBU0RXK+3DY8AlKRwvaLZk9suKY2N
YXYI0mucrwD09mffcdEY/wv+F1mQbLHnJ9uu55NTV/UGZ4xsT4FkCi6jOwclOi5IlxagzpKoTtL2
bGf8hUQ6OI1u5Gpj+QypMBWrJm1cR+aTkJs1XD15QDxQcbhfITtp2S7dd9XKjfTsT2RPguHUS5rd
uWqZ8u8KAIVp0ZR60SExkJpVHMqlvbiKZ3e7gv5MZeQ+SjncL1fQnwicv2RMjz4nW/qLlbKPlI3o
FKlvk+MAdZ+hSDP2SRZMnlIH7UBrAqMvCiRoDRxqZmCGcCDArBHAqkryXTH5NcoA8BnLgQi1rcZi
Bq8CanxsNUQMWCo4wgP2WC118Q8tqQzIFdlh5G12RQWg+ZS4AC4ULWBWaTl7i/VEs2oEhY2L0KYX
N9ZToIaqEQFqkLpZBJs0SQFGjOrXBjUI6Etm9UUIlEOiVfqzWVnxZ6Oa8sfEaj/iazdZRbKrT3kN
ZjoEuLpNOtZ8B6J5eZ04uBeJXTHJC1BoFajFVFyNJKchRxUC2M9wngVK+pmVcghZ6sjLNNYv/54w
psTyrBrZ2qZPNmZdi+0NzormEZw9EIL6ZblsCaSF0FVoyIE8fMDp9FtctxUaIhCmXsoEKeZflzcy
A/DEsVGxLcloyKXM94EvAYquDs4yK9TpuZM7Fz2+aCrBcZkUyMQFT4G5GXkCIP9A5ICRAhOVHvq0
2wUJB9rlm9w1QGzVMkUOPYHC+k7RCcVdNaCcgxRekfSHyvBkGHSyfXIAB73jHkqlIjtvAWSfeu1T
1hTWPh0rY7UhQ98T7Q7dyDMefbP5camKftMO3bLr1EOsa2LzaqUd+nb0mmbDhJpkMYJ+cyE1N22Y
v/nYTfKXnFm1p9dFv3YsUCiU6YCmXuTYcGRwN7mKOzu2g0wCvSbO3RAcE3PeuoiWnuNETmf2NqMl
KUgm0x7FS3pNau2id9AymvU5eIhM8+87sba/u6Ipk3m9FfLQbtoDiMg/b+XOhpbv3SPJbH/gJ7N7
YnmAH1QN5jh0IZiYeYSX0MncWJbZb8BuiYQxuA0+JVWNr97J6sImMZdPJOscG0BVRo5+R2F+kgug
l4U3N3tSmnFVhN3oA1PbMItPuSV+WH02/+HjwBUKgB49AZvPRBnO1SltEwWdzZ+LMxhHZskEaAw/
BxnZA7rO0MmmZTRL2MiPthP9peVx4yVPTuMHj4gegFzsqIgWAMGTRs+G20fPvRwNoISYFjLCNsO0
85odnrHWtol7x0BLSCmPvC6BgKHMyRFUovO1q9JrRSYkU4xzJT5qMvO/VFlZHCnUrCPR6VtM2vXx
FTzawB9SEWmSk1nW5MBqpnVZK9hmN/ZdHO+AFTv1RYReQZQTx2ZSPdPQA7T3zArxEsx2uYpI7qgX
Egex+mOEhxxAFAFbAKaZ6qWwRPVc8Gw6ywq/YXT4oMHQm7ozvlFRLo9u80sxB39mc1PWG2dEEajW
1jMoyQbP33lRi2MryJuB60TUwXoInChFShOxOC1L1G9fqq+EujKy7Z1CVHgaCSd6IbmcWLJ32hwF
EG+nDn26AI1MDkxjUfBt0aLunWwa25vW48nMrWW/ROn3YU7Ky9yCLgusGl0WTok972IilSPVRPQO
vWKRG9WAj9MVEJWoes/UFzag4R89VXhQeU4M3OY0eQAb3BAflKJ1IyS4rayPD1rtF+CzFcVTYwN2
YgF2Bt8y3kyXJWkObtwF4I0bcJIKHLfdcqREgarI7eWxXppjNeN9cx7YxLcm0gVHT6IIkJZVnZiP
lgT0KIhlq30vlxEkxMqPBuc0eO74eCPOENxEubfcMKsuTvgrzE/47CZbQHMCLsB0H2arjv6OpcD9
T/xH5NfTJhtdPDjALhbewIHTlLDCix7Ay5ELpoF31SQk8PBxRJAvivM9q8qtN//wnWZ5ydvIRyqt
bE5ubZgfXbsBBMUCPLg5KeqNJ1LVzzrMA8qqAAbeO+Z1Qk/YtU9TC2EPG9j7QYG/99j6AMxKUIjS
cycOJ2Bi7IOhHK+t76MmVilWG08JSTPwvj77AUOoCSItJ4/3ZOCKA5xcCyyC/8GYLomvg+08Je35
7lb0JWhmDKh19e3ub0uMIB5MuPE5NaeQAbHwkk11+ZkBy20XiMrc2aif/bwEcXqdKgunHLvhgG+c
Q4742if+5Jhhmnr20TDi/FvWGigoBkETR/5oD4rdGznYiCWKpIIKleNO0Xxdyh6ktSIBjCCINg4I
uHdHvCO/rEvL76uLWMCani3lX2CZCWNFIeOgLEvFvoOLl45APGrYAs404EPuJ+ENl2HKxwuKNsZ1
pmVdYNYR8hFAWrBtsA9rzeLN3jFjos3+KSagv5sGKLRY70af3Iw/g9Ns/iFtq92S3FVyhDtXORhz
X+URKwww2NjHqGsPnSGGB66y8ENvpCdhAxSPWONJlkXTB7Igka3S9nj3MUJS0hAH4wcHz5H7PWbw
LzscPKGzCh/WXiyBoOcVIuRJNO7NrAdCZztk1W4J0G2NYJV4CNTA1kChmo4pIF4GHl0SFsGby04c
xqL9p2QoU6IhV7MqTZs9WqXGEH1bwH/WapoFS5U81MG9uFB4qGJQyM+gGavDwPSt/2Psy5bjxoFs
v4gR3MDltVj7XpJsS35h2O42SIL7Tnz9HCTVpkbdN+a+IIhEgpLLKhJInGVLwZL11eXDrVJ1/1Td
n+5HOXQ1z+bdGF1a9vn+o4giwCrgsTMTFD6J4rFRgKqQjNEOigMc6tiKxPCZzzAnfeI7UBe+RLuq
hI0STckzAehu5B28CnpdEOQ6Y4NmXLgWmZeO1B4b2dUHVLtuaR3ZkNhWw++XIeeokEEnIlbpH+ZQ
UqzgXSGr+Y66IKjBGSMDfPsPdHYilKxTymZjtFBcW/CySw5dUUPA2k8pn/LmGy45/3Vrus2nedTl
ffkddsPl1s+EAcPT0U5P82USdRmqWaWPvXSpu0GvhubLRr3rPkSdygpRIFcJ9tCnp7KQ/S7Xi+sS
+tftaaihO8+X6p4jXLCBVlE3mn8cDFYTaRiwKfjn3lnssoDzpg6mUGtPKah75SpKyu5keG6abymK
wwQeBn5fHkuQFPfFOLJyRSPUfOjPmRRN1E0Suh/MKWWAxbwM5v4y/nn+h1u5HeS/bA0CIKWeaFDv
hHmBCJvmqgErczXxwjdWYSS6FTN5tFtGYpVDXTFYt1oy90Az6tJ6n0uDhv5WdmBR0tgy25eac0J9
f7OE5h+lNZmxx370+zJAPylkIFtFOOePTaColaDRKbVfsxKgKem5KEOoZvxzVcEPr1rNaYAeVysa
pz5dxSPEBKIxvi1Tltt8SFM/bEx7VGGX4eU3sNparIVXZgGNzok0TH26z/ybLHM6NqQBIFh4wUmw
hH0DCHJya56NmeHgaaLsFq2dsG7OFJvNm3VQKvZtlvxMLFbuQlEZF3uw+XZyQ/fg1F7+bHHrF7SN
8p9aPShMvwPcrcWMYx8mEMxCgeyHlUABDglwfca6UBjGqShzKNr7wORn+i/JJvaSApH4NLB43TQa
e6FQaTZrPYKWK/WE1FFKtNIL9Vw5joHl9eJQa7WDd3KtbTSt8Tedmo6FU37glRa0WPof6SUuRJ5u
9KiDcm8V5S99EjtgXzrA46h3OoOy5hNjr9Sh/Dgbfpl27pzpnT/WUbqRBtzVKAMVZRgE9ua4opvh
fQovW9df4QS8/GZ5OSpCGvzucPDI9jF4moe+LMKrXVgoJuiD87Vh+l/FNA6//XshBvt31zs/HCgd
z3Nh11LeEo07H+Ya3ijXruvPc/FHGa6ACEHFUqGeYxw+b4Yw45sF9Ww7QD1gc52BBm7CQrRqNraf
TQ+a0I7gnSc1+2H0iQR6rvgOobLoJ5xxIIbqj/EDG3ITz5fIgoIHBmr+mjS19gJpRSswpF4/Q/LD
P/HS/jsblIvGmDSv+VTYZw+o+Wfdgnd2hMLne66Kma23yrqheqSNVz1rXKJ6AB2sDU0wsHq4J6Le
sLAVQaGH4YaVsju7qhkUmapQC0m6oljo5EYwKeoVDSSeD1cGm49Ou5qvKQvn3ocpG8vDch+6Wu6t
R2w6xDg3xG9cQvgVh6M9nj5xiFJZGmPrRZd92osW7uljeaY+U8mWmfNV0jUAJ6suxf41h4bAJsUq
i6HE8mG2mtONPVzaWnNPunukwwf2Cj/RFcUWlT7D7kpY+7mvn+KU+19TP8Xs9E2tUk8thLwHFNNt
lI2Afl8NosIOyvb5xSz8GG4jUMie+0sOxYwoxZYfeKv/S1mN5Ne6zv+K89JwC0/5GNBBHYLvtg6k
ZjaJI09cmPOp/Sw1WqF9Bz4yO6eWxwHXdMQRCqHvGa6W7nSnqMQPHX45qwK4URgnlglWV7WzX3Yj
Zmqh8Ev9P6O0TYF3NSwgIsvD3z++6bBr3Zo4BL3TN5drLYqno1FAcR2DyWDZOy7SFMA/PCTMcDCu
QNHceqCwm+DPVMrN8fceiLYtDvMzAN/jnSaqdF0YDkwPtfZYxGbGLlgzbJK6d3eFJ3e+6/l3anSr
hnBXG77p0/gesoB4u6V2v6IE2IKhsKH17c63NWhxq5mUO8IaBp7MfnEoYGM4320KRQoZbdPD4Rek
CTIv7jZEZiLKEjGafMYqrAT19RKiK0pziQhFfR2P0ZkNpSd4hPUOh/YMb+BAFyYb1JAT7L6hn0Qx
YtfIPwMznYS4NY5tJ5vagXN1NORB5VT5zRc8v0HBIr8NA2wOWg4destNfHtVqGGrhEZ5nic/KQ8V
WgxoWW2etJYflrl0lSl+jvB2S3i+EbyJ1xmT7Ex3XH6qpmXPMczvYA6K32GJTzJvVpbBgA/9MxD1
odhpGVwNDUvXTpko/Q0XbQZaSa1BaR8xGqDu0lCMRilG3U4rp8DmnR9QDBQsrZ5vQ/0aPknv/WVi
Bcp23VbN9r9uDXWlblNmBvTaBUDkdum0r6anx0Eo0+mljf0OtX4ePywsALdO7XsXWGXn8HqX0CIB
iWUfGvWtMEJ3VVp9fo8Mlt2hx5LfncY5Wdi6nynO8LDdwA0JhlzkZucrqXJu6SAcw/FzMwdFy5pN
rQMwRuCIDkSZq/gHeYq3vXcFYWqCmCowxapXuhvgO93ZYwXurZt4kD/IR2XxTPnQ/eS/QiONRD0G
/2p4r4BhXgA5I711HOcT5KIEKpF9OTaBxXDY3Ju1fqUYNbYaxa/Tu46Yw5SQQwn5CmkACJFCIWS1
xOa7qXtUEQqFAq6ZlAvQYhy4OPVAJQhqaNTIyhfltjkmE2217aTc9gV2AJ5TppAT7uwr2E2oSvHw
h5FAOlmLhX1d4jIE+lFY8S8K0SDl01Ur+U9LTVpClFaU1tZ1HdgqqNJXpopgddTz+Ypi+M/ZFQIS
wDRIzZJLXb80v5lF/xdeRPlBdlkBaz5rXeiJeIbU1hHyAc6Z45zrjEptv28M406hJU5X2jhhHU95
MoOzZ+JAE4hGBp5VACGq2yxzXG71e1e3/q97NZUAixQKt2tNy08znlIykJecKXmtbRxx8TFE2bRP
vOw+Qu/ZDKHSMok8v3eQuLwL1y22lFdKHQfKlFd0bM6DLAJbh9qkanH/KGEs6hh44kET45MKRjWU
1SYMQxgxKhmNZR7JY0DW90mE4G595QLgSW42N5OPlbWO9ILBTtToDg4eKQcPxhOgMxn2jRqpNDNq
C8euFY4C158GNMv7Yep8OlDcNSr7VmTg0nb49k7Wj0Fo2q6ysYI1Bq95AhqwfdJtUQN5zsIdxajh
2pdJcPGAvqCAENqOPgr6pCLej+fQjQ4Uos+N4tUQxoDhyn/lQl9wzh1AaAOuXviwwXCzTd3xZu/U
sfXNNfRXuKwX99p0jRe4oqIq01vf8jrXdiDTw/pkuncDTC8YCXujun2Z1bwh0JBeABngO9nCJmUO
zsLflEpNFoU48R7h/jaPa3LojnXenExmRedMwBEyAh/wtQh9to64EIeiiOPXSirQeOk+6eYQP9pe
fKEsIIHCXWLAUpm6VlVISNV1w6UXI95JWhoeXCO3AWwpxW5eZ6vFNqBDlwgL2QuttT3b8q5ZW22F
GXZwlS7bYl/x/Jr7wxXq0ZA+dyrIWixrybqupL6lhaCAsevW0P18tawgW6HF5dOKTTpsICkVULtV
zh12+H8qvJDWCynBLCkTPBO0odJncZkl/l+5FOvhTReWkDuH8npp2Ce3RYnXGiExzhqgAFHoca+9
ZblXBiOaFWxKu91UxN6VBqipWiH2KDUlc/Iyo1XToL0JEoajLHVxJ2pofsj9K7ZPsjEDHZBLNGa8
AWcABMZSwELNJgdEV3kfxtVowE6cwt0Ir0SKzn3YQW7dbooPFKuy8n10nkPZFNThqLtBWQ51elXd
8504OdR1doMandSPFOvz5OCaMjp+qNLNl6aS4RxwmrOmRLeIUXXVvWcTm7i1cLX6ALUf65vf+bex
6I1H3xvi2U3KOVy5enMc7BFKGiorncqPk7LRvfl1Zj7Ctpwnca2IVzAgyFJ/Bx2lwEBZ/Q3EtW7l
NLYHscOhfEqS6KWRevkGYy22cVBv3kuVxqZuBftc/cFxyDhhdTta7VW4cjsAtfk9hALxZnCZASvy
dviaG9N73IV4FUi8+rqJmH3sVNNncHeYr7yIfeyqgf5T7FP3T8qnW/1/3J5ScFrb4EfuWDLYN2p0
zbFvbYvVmcC2av9pgFt/lV3VX5cwjJKq41i7LxTqUA29OdX+k4WHSEW5q3P2uujBz5rxS15dK6OQ
HNignZWEr6QRX1KMLqkx275vV3RJiYPhzomt+lY1Wt/tpNZGD3z67GpLI4jx9n6MKkRXMbTVOYoe
tyXkWfED7ylYUv5JFbqNMxnhobKgYtRMse0H2MoUW+rST6mmwdsUnZXhUKFPeQB2a73vHNBt7ebY
9M6pT7pi5w0evyyNW2URKuUdtogytv/imVHsKFY4DjaHlFgX4hsdX9JRJZ1rJg1ApXotIqATcPJJ
A6MGJIfbpuDVItTpGl7DTYm1alLVETxF1amnMwGEDMGUA74MGA4lMpd74WyqvrTcXBsi886+YinY
Xu+do7jsYAI8PHVFsc8dJ7uhjJrf6Goa0/T21xLk6ZDNI7r0d7IBlnkJURpQIL9cFgI3re5EDWWM
LY6cIScEIQc1sMyKeTSu4WsxrZcY/QIinYZt3fY8WG6Vqrm6Y4b7sGG/hozhCJ2SASxyTjAb2X+6
yfwPsLsOTLZxOjSKuScVm88zXe3aVwJ098Kv9pbovX1pNy99BGQoNTz2JRbZhCntCT9qK2TpkjCZ
h9GJilRHYcgAF8AuxGOA+9webg3YdSa6eFDMMVPlOlO9+kbaHoWwfxUqFRSU8SJCsWeNnzyaaEoe
PXe7e1vvYbraceAOEc/cEKjwRARZ06NmBsRab0+QVI+K60IGIdKIsN7HQuuRxfVXp/KcR8li917J
u512bQIoA/72gWf5MneHsHJ2tZXnAeXWYe4+6ppb67DsrQ11aQDM2RHHpV56sCC2DPB1WqyLrjNu
lgN54LZrWlgxoKsVzLhFJRpv6OS6MVJrzXKY6hgNhD1qxZ3IQm7hGNPxgGRRfayhsn1kDU/A7nqH
2JMVLJpEmpmrKubNCdimcW+M9V5Ly+YEfRMgfEy1YaE+NZTXeuNYzlP+a3iJZfqjzEBFSGEF0oWo
64c4MbtwhS7PW+P9isfpiIEu0DJIzICQilHg8nBJOTWM+bDbdg9mA4ghPLLeQA2NnstYfOPSd4++
WnIxKcAOAE9OjlZ9Ya7VjSu6NFR/qAweeJZoNiAlYYSCOJPEKZdqoOqkbeEBJkCN/CfW2Op/gfqR
jlOyPAqoA6AlkPF/0qib2BEO0eMpxa4QhYMSxvcraUT9OSvq/kxXS7PEIKuXb2ORgRAJSGBupr+B
P8DChDfsNKiGrjSnU06+JTCBuRUzsAaFvWEo8GBdpaeQ81TBuaH+PL2NMESXNNTis4G+Q1duiB/I
tWSX50rurxpALqGYwUIQR4gV6CtqIF3ZejcdE3xPzQy8+wXx4olYbmF6CACdQl/QgMLNb2C5nayN
SqZBUsbmHiv86Bmbu/ACLPKVuMyNAX9NnJxAuyuc9tDdSgA7jZ2Tn0P/tBxZu5GOBSdcFbMzDbj0
/ELvfd8Ehbv3e+NuuiY2whEkFKCYPn2nARfOpHBbindt40HmTijJngjFdVBm1WURs959roGLXkmr
49jMRxrUZ1EwOC7NFHce5DEVlYqC2DbGq9wwehy4lMWp9PjHprVj6HQtwU85mZoie9cDvh04F7DR
5DFl7nSMqlZCowbdJQbvDnwi1C9EcWsjUEX+K2+JibqyDoX3o8zd7tIWeXfRxwnbKerXCQrsTg3p
43zE6bNq8GbOL5CfBaYeZnh4zAOhU0doovGSk0FeCqTMJbRcthud4tHE/dbzJ1g8xFrz3GO1AMPJ
ZDhQDChxWCLbOBrOpnKTwuj0IloNBklWDN9svwMI3xdMjzehwOp7hFtjnY31FQgsgP+6Pl21lpvu
dSNEWXF6WsodVKYAc64+OtK6fKqAULdSAKBx1PeTh1pOBTkUnC5nQ3ED12ZYN1Wkr4fJxX+wPyZs
g/f+ENSFA56fZueHNNPYE8s9vg6LOEWFoXaeWMLNh+xfqEMJCYDdGwHoxabuK7zgfaj+KbhukrEM
3yl1GSmEroc1ws622vsSylgNad4UPrwH7MW2pB9KTSSgizv3m9J7yX0ujomZJQAQgPMEB/FGyYa8
v5ZE7gG44NUv9JKiuJFH0z724dmk8wGbmCqEjxCq3mLCo4mu2tT8wazGPgB04G8sH3qtZq+JByxN
8V4sMjMw+fAdddsSMBQxPgzHHh4uyy2IP6bX1vCtPXiBQ5DrTrb1Gj0DGoEPxg4q7+HB18JjVk96
4Nj+i+9mvQKx//RsV3/NK0gk9KZm7GDumT6FsTjBT9hY59DDWStTllukmilq+huMHcCEM2oDMBXE
Es0qT0IDf6BPjEOmhdnrJAExciNHXPQ4Sx8Nd8UqMrFmhqAJWCu5fS4q3frQtPDyOIf40Jnt1qdl
kHINboTdKhvcCr4PfEPPVN+Tv/U0xOGxesLSw5GerRM9MZfH7OdhlV0L52r3Yg2vUmNnci+5yiIT
V7qiBjtdUElEzze6GrWGGihWh+U7HEaNl2LIBqxzgc5q6Uso1BeObCnrGlQ4y+jCW5ln6nhXhidq
vBHAoQNdwqMZevP6HI9VRrgMgoUcniqO9Wk3Jq+tXr4QrbTBchtmdwLeq1MR7kTXGyeipFJD8Sq0
/MADJ3RDsVzl0gC4qdbBduoXio+NNfjrATfJ1E0oY7nTcpPK69eV7rdPrDBA8hxgQAh/WO1LBIT1
Oc6LaZWpLljI/jHXIB/asETiWAMSO4BmjKqhKxvIbQiFJdlmicV6np4LsDCglPknkYLZ6KTnyp4e
WOO4Oxpc4nRl63hcajWozKjLdQGY8/0aIhzsLBIQXnUIJOalX0PvBg2xo+kK3/3fnqcZ209x/DUP
7QorAbQ0lCXdmyfMfLfMXabEjrUZDTCbiTHCpx47mLzYA8k2Xij0oYFk0oUySi/bz3FgqtY4sa/X
y6sWf1g4MOZTCWNmvH41Lc3slW6D+NPp5mmAQ7WNg4Hh/cWsuclmUCDrJTRk43c2xvWBjfB5Co2h
2y9MQSIZwu73fYAK5DRKAzQDV+8zZuYhBf2w+NdtaMBzsxRQgN6HC5NS27EW9WV6Oo4kzONVqDEC
ow8RD8fFs9cS2CsYXXOAD7p1iqRvnegKey2n3paorEKNq95TzIGeRL1l+JOdc/o8xoeGwkZARExA
yvUNyh/uauZafmJnlnkJX3ABfZKwjMPrWPkb1APZEa5B+DMhtibxNrPYlqu0AYQUq6Ynbprl3uon
nOgBxg831KgB3jB2rW0NZu2Bjh1CLzPO8yi5oVKfRv533oeTChpd92phU7njAfwZHd+eLDvm33pw
b7edlxfZpgVopcQJ/cVQRtLkJp14VnqAfxmgjpQSWrwPdAFoJ+WkLkzWVpON4jNem/85r6p9sR5q
qFkSXyR17faStsZhZoRQF4+iw0wfoS4W6IfZMxpg1X8lq7l0J2BvV9DFXUlV4nbSKb/rOFyrpFtc
KURNVlTeRm+ZG1AX4LzsTldDmX7IpXhSWDC2glKTqw536CObP2/1H0EfclLjNLzUftGHv3zs1J1T
1X+N00Chx2U45/LDnxF8FS/TVBgvUwV4PtdcuaeuC48qeNTIeENdI6xDgI1GVHOBBnlhmi7uw9DC
PRw9ypBVDq/I8GawGvXzOv6ZpmVQ4A31Jvty2PI0TQ/4z5UvoZG+UAIEULAHMyv/ZudX1kMjdzlk
ocMUajgwmnaK1dZyojLmGZBIItQ2nj1G56QpIlBhbIAJl34UQpK86f6iQU2r8G6ny8/9guYlRZoH
o85WwHFCp5nJ4Q42YhlESZr+kuabgUfZXy4eaKsirCA4yTQOSLUfPUvDBlIAC5QNbdCSlBtn39cK
gWdrClqIAlL3xPPCkipKNbajHjWciF1L31bwbOpG+gDNe3CFAjr4MXqszlvfxibi3+dGFFvSBjx4
l3OjMfb5DgLaINv0WnPuQvk8/bEyB/Ogh+ZTBpX7oR1EAPqgiYJZDesVlUP+5qhHwIhQPAy9SM+D
OmL3ZFoFeiOyQ6e6llm4O4P7CXTScR4fF4xdo6y5Uc803lhsertEiOlmcTtal5ZRvo2td3E1rv2d
e/Veern7vajjMUCRVNv6cKfG/aB3WULeeD+CqodHaByPew/l0VU1MfAHKehKkI90LCemLEQOHJyc
dWyk3pp1XXsHirS7Vyb2CDmobZnRbBoNpwXq6PRD04ndqIfauTR7VLO8b6WRfIPhZPKatHGPg5c6
2eLtEr/GEufAEhCaK8va7GuEQ03g0ONXpQ1/ygDnCigtTadubXggT9No4o/7nmsnlnr22pDxA/ty
4wwVROMMADCqEA7BtSnA07jaqxxoW+CROo9Tfghh6BSbJTje+HDhkuLsixQWqOlgxleIJmn2X7Zl
3Brb5HenAMjZ09v8At9M60tZorZPXZbrH7s0uiTrKnnpRqEldlg5ynU51u1TqY8DOAtSP+iW1jz5
A0i9of2dxqAN2DyJgYcQjeOVc3Uy1KHiqNhAobR/YaHVnXgP0Ct1o07zH0PmBNSLa9a/xBWkCiSY
aTjo6l9GK06DDg+d/fupMzMc/LH9ObmlK6OClF4MMYkNOEvTCY5OoEeCuIlyAjBfGozvvGmT+2G7
iuDoeqGmdKrqglJAH0SQa1xTTMcvfJlUs3RZbriH3NIOFKcMGvzUBTXnDQ66IXybcV/KWO5BuS20
1LaywQf3aYC6YVZCxBPmbCNwpG2ZBDxn+ZXHnbnWjER+y6II55Is/Nt1YOSH3dpPP+ao1uVFd5tE
/H2wq5dJvQRJhU1XV4Uoc1iST8WGYssAlK0PeErl5zmu6xuRDsYBuhrGSbIWqGO6nPtNZJ4s3QEE
WqZKmgMpKsQrZRr5ecrn2UMFSnZYpUeaYxs83SiKd1A0kJ4AyOF7A0zOVgCZsacuxyF+H77xxqz2
mq4V29Ts4u/C4dtkiIqvkLqYjhD+xb5KxQsmX/ikVddYTruaJca9CgE+rFwcLupaZ9y11DHuDLoB
hylnArvff2J0hZ1yBwOrO83UHRt7w0IHmUOU67bmsDhOWuOoBFd+YN2Ewhk04J4tyN5tDcAVzxBu
5KcS1rA7S4jykXFXD3Ij79c6aIABfTBYHt5FneGE14XjWGV2WK9MHl55qge7mXTtK5sxSQ5jGe+z
DTThwMkhQzLKovEW/03gA0fZ2kvsdt1lFr92qV6f6jDkW5yg8K9VZ8OR0nT+ciqJFbVnvY21/56a
xnUNv7YUyzWVykLjrRZls/aqttm0SgQuVWQ8Q4+gMZI1FlxWVNPZffixL2mcUk2TZTsAkG+UuEyh
wTmPjXBbz5Loi6/5f6danz+NMjZOY4eNkeeL5sfYtNvRd8tvkAQp9twfle2qbb/J+juN9xZ4lLgX
dLDivn3hdfhwO9n8kPAPCEQtd0nOWhBv5C8HGpfHdMyaB4lpxsL8NYUOanB1re9sNngonsfwlUj8
3DtSPyr1V9NM+jUkPQ+iqaObdPsuXPvTXjZAIM+9qQU0c8qzFn+aeHzg7VRfikl+NXURPrVjnp8L
2G4HmmkZ18aTv6gaQg0TGf5MTVSyloJJnFrtusQBKj54AP6VEXBI7r902SpvOLrCk744TeUzdcqy
Tw8Ds760hWF/mVINGvO9Gf8evrUsbn4nnf67gpPFVxzYRni+Td6l71h6bFspdzWc9B5Rh0/LELH5
fegByFOTwADZS9hR/MDnUQRVz52HFUbg7eUmjm9LDWa1tteAsuSBhS7bsb5T4/WxdcrhuF34Yeev
KAaiUYyqaVUdmsF7z4P0ew3tNEgkLDFKTsIMdr/SPS/xvBx0aI0bUF6osvpOA0Oh/5R1CVgY9AMO
rAduOYHg6rPfgLjAWKaE+vS2WuOU9EtXM3NVAtCLnUeU3ZJKKDKZ1PaAaUS3rBY43dHd8Gvf2r8s
u9B/yyD3Cu1r1BlQZ4cqNCpCTfOQbQow+JSdNMabB8VNJ/8QAuesxEELtKnpmKGZjLXfpzB9TIR5
C1UjIm06Gyjw+aywnRWlQeYQhT0Hp4mUR7G5SXFoHKXMwfcZc+fklEX4lw79rhjApPNtgT2xGK5V
16Ng7ICBBhUG41Dk8RMqKe+hZbDW4UntQkokkFalQYz3T47Ro0Suo0y461gGgeVQ/E1vadbhZ1UZ
mKb0BqdGwPsT6DAnPlK3h2zkXTetFfVoVgVDjx14HB9nlRlkXDUUEKC1HHs70MDdXWmI/DDiQGnl
Oqx5okbiZCYoKmArOj1t59hQ7xM3NR+UgFP17GBKPAEdUAzTIJtYGrRm+j4hnZK/kxKm86YdKTE4
JQH34bJU8oBz36l1cF+tN+j3yqestbHfdfX0VzTEAYgC4Obp7WuEdQReTendjOBcBD240kShvIX1
uOrGOIYL8Dq3g/lLSU6PmfrSVl62SXMIsMGcHhgK+uIaNFwmkAcdcysoxzAElSv/S++w1sR/tnGd
nNS44s/duKKC0G1DR2IPqmJzbh7rX1yvunuNAY9DPChAwcQBWlm49zIqJ5y+mpBI/hNjokx3tc8f
pifb3YCi8je7hShk50Y/LfD7AjvS7QsUpK0rLxuIQlpN9LP0tFMFKd0galv/qFU6thN6E99CU8N3
TB6SPo03eODYIoAbCtyPnBEqWNhxP2UFaqdh+ahVhyKwz6qhmC3A1K30MoCjgP5k/ZamPf2dWBAP
EJEzvEA5O976+HIFoT1lw9Vwc6gDF1a3bbUhOzTaNGBvYL/IWAc4vTQNVCX6AfyN+HWupsQMiiGc
gV47K2GiAhqtjHD6dx//kKeQASjjJK59dlSBVDYl6Fh5O9pnE+pomR9ax1L1XGx7yzXlUHbiYVno
yh8MX12UZ8yyOk5mnx/aFDwxV8M2tKqLjW6OUItS3aoDy4euqNHTEeurou0DS1TF1QgtaH3LGgRc
x5v2qCjla8Pn1hc4TH7sthFkRZbRCPTvTdJNP7q+7leDa1l3I07seyZGfhuhPLCELBWvKvaMQte4
b1PPuRiOFX2psm2le+aXeBDxlyLbNqoD+1T5NPZfmiY/OZrw7ky25hepFXPP7B3zS87SD70/Y5qw
xMsEFkQB9FRtaV/LqXRvzoD6iy74t76PuqNn9Cj0qsGhSAqIvcT2Fqzin2bnOWvALLUHON2/dJdP
35mtqSrUwC8UdyrxS/T+x7j0wfobRn/AgwyHZ+pDy3muPQFsvjYj3fwycTekHsib2LmosT+ZNKZ6
JtavX3SUwM5y8nb96BpB62EBxIFDe9X3dd22r7LLp1MJNWAMjdOr3QoDsgesAa4eXRx4CNG/SjMe
TyIXMuCpmF5NDVsWz+B8ZzUaNnhw3QC/CgihE/Ul/j5OJUyo4UShxj/0WzN6SfH2g3NP/WbForgs
jQ68x4cuCBFvLY/wEP3fceyoYrws4FVILywU4HqwiaWF+tw/L7EltrzF5AhhYzcfAxt6IG+1rzwn
zPrHAP3GTRd39REW9dpzxIoXWnJF1VAEuuOkVwhY1wB4c2dFA2ak/YSjrP7k4HM96SEY+6Faw8Ev
fZOE1r2VwBS2KFVeho69NwYo95ekxo4WdJBpm9alBn8+aimpOBUT1+cJNLW2sATSmn5+pNJjtzdl
cj7R5bJA+vDc/XBZCR+p6ZS9L6OWfAY9GFe34czCvbcsHvpLkeCgK4vsBMQkne8r1fXHhoPtgpoF
jTqx1+G4NfpOg4mR5Bd70rE4CnKZwEvMhfuVOiKgpieNS1mj6ptL7D4HnNyuaCRsYfVkx0m0oW7R
ty4whhoYVbY+BoPdJ3tu9ulz4eXR1c71K2h06bOPU8HnULTuKsbr8kAxJqP2LLn4jsOANWsi72nw
AV/MexgWaJVvfXOysN66+FfsqAsqPgirfAJew05eoVkcw8XEq86x7u8do/Bvuu/oLh4rfbUBjhEG
xyq4NGC0fuGaaa/jBOr8lma5l9htXQASYm++SnOpQ/hGuOuhYvBToGFKTIfkNYPGcZBkMj03ENo7
ddy0t2DWN08MMqBByljygznWwbUL+3eY9dvarIqfk7KSzatRBwXa6qG6TIATaoSlG4ee9fdFvXRB
o3RJwfaD1v92eJEnYjXqcMvuG692rgCDJKBpotwGynL/CKUC8ciyYkfpyEdnYElUcD/dV1JCH0Cx
WUI8yISR2jcismi+3+ymCaKsC9XFKGB7ht/+FikyDGXkVhYGs5zDn/nz3Wyz2X0adRMHBD4ckgUL
jFczcChWZFa9JQjvPCBZf+FjuVmgvXRVQWJmzqWuFnXtHtiLPoA/GOgzWC2u4iHWnx2U8e+D0R+8
LjkNdlF+7VzZ7EOeRrvBC+1Xz3eDanTYD4e33RrrDn6WkJB9cLeuV5Ag4lsHFbp1o6pTVJGixsuS
Q1RF/WEpXbVKVIAGKbZ0VW6KksZhCVEa3XKojd91hu0fjrIVr6OMYT0HLxd3FbqgODAQwdgq8nm1
a5jQsf5R/f9h7kuaG8fVLf9KRa2b9QAQBMCOV3dBarZky/LsDSOddnKeZ/76PoSyyk7fvFndHb3o
hRXGQFIcBH7DOeez46q6QilXvkYdzubcVPN0PZAbabZpUMPI0X1SbxKOlMGxE/7HXaiYpFssZy96
oj6g3kNTC7ZF2PXhfae6PzN5trMm/+a8T93XjRG0LPorBEXS56BA8AKgodeWw47oLM+6sZp2WMMO
SLZDN+bXyP/YDi3D6pU0O9pa5VdE6lrQ7jLryoRe6c6Agg64ZKS7k2n17M87g2O379OpfPSujJXW
LtGqJZNS5aZBjPxd9eSD9LaegvU3A/IG4TknAKra6U2IVJ7beghQvtIdJ9valMl40+AcTrIJvEM+
wF6WxkSeoKiUuEYm04OlxuEmgMKo7h8Z4CFBnfINFMDoE0yAnGYwQStxVdUImuv1vZ3fBOdVX7ch
TPMcBvilvb8izm+DPLbpRUfVebNzn8jFqrCIty+q2SYwjM7VmnFa1Y3mErpKC2sUvEQ0yW7cwMhx
3bS03DRV1g6YkzstKKfne1kS7o0ArM0ZX/T+8V4OQPd9ar73DVUUAC+a3ClvDRFEN7WamhxFkSeX
MCVRD05CoAX3Ccbf3//1o+8KcPT2n/rLhOWXeQJ1hHlQz08Kz6eO/teSEGeyre48UPHBWKZcUBdY
9vgy9Kx9ZyYsc+OyYcDOlWw9WKV9qiSFF5OQxXm0gKzcIreyGmsURhPo5p5GCeoiGueeYuDLXFXB
0viipV36ORmhP87NAWK5Z3G5T8N6jjStGvQHO192Bspx4/1/EcyislAYkZeGoYASp1CHMiQwhrov
nfVp9X+hn7Qog2TjiZy30JP1gG5mueFKiMvs49IEXEYPtEaULSIVmqCQYM+8Ta7GRqh9UaYEqKLi
K097evJbTk4xgcqoiqRc66YfVOI6AMdoHtMfJtDZK1SQSRYA6tATsaHl3QXQ2Q34VO2bABqpSJSm
c+pb9+gPz+Nw4AM53vlIsVHoYBLoWnlR0V0YHuw8/R9qO87GIEMRSRuKxK7uVPOcs5bae1tQ9kJZ
AdiZTtsw1P0BPy7f9ChZvUWdNEBZgAdGVR0kdd4/dN/f04II+AY+0HIJJb7JJS2SHLpW2nsNNf2f
7qtQkIpEQBnoLl15Tddg003VSLGZOnXz3k+KBnhyQHAMkvrQypzGyx5lKu8HQBYo6b1bBYmd04B4
4Th3pwyMT9hI0BibmwVo3Ws1qG5pFIBGhZ7Rb6uZX4yaM3swRPnNyGq14olJFuVQWTd91htXIpBr
3QLry7r5cX4gUeFXz9eDfiU8WCn2eb7eaJ4fz/vXrff5corDVdrlKHUzR+Qzuy0GB4DBr5hL1rov
5QQyHvMo5+AYOC0DmAriQdTpCENbD71/iB5Equ9mYG7tmizjSABF4/dwnrZTP7TPUQHwmSFaOk/V
42eTdQLkJ0ZiHnqoDXRlAKrJt4JDHN63oi6AR/Vju+mDYotVunIaKjD+Pt/rQhjYpiE25hwdqKkf
HnwOIaC5NSS4T84crElscOR0OKEUnjwmETj+UwpRTt2nJ9tNOizIMDRL3TcoesgB0zs2DV5vubrD
BcquB6AsYOwZ9y0pgVUd8CDqJhkh852I0QO3FKNBMgjIuvXBbkw5ALRjU3xXmK8ghgizf/+uN5/q
5a/zgY+zISL3CV2sbbx50EpLsu88lqyBXEVkfoggxt7XkGWf/9MfHmDR574hI8M67IPD++B/nPuz
KcrOh1XQxikAMjZs97YA2SUk9aYIKaJcEIDc9ySrVnFRBKeWA6uV2ln1GFQoWzI07I3PbKAyRUVk
IJC3U63omgc129m9gogMGZ/KTqEKN5ScoZxo1rdhVd4RPw5fogY1xszMLo+515X7JDKqhR7wYDnk
JB2fTBR6WNWmyMFuiZr3LRWnBCUWETWralLuDGsu30z89DkrmqtG+rWPwiF3YMqiek6WvdaMNA+1
LaJF4OX1seINXQ+DQXbwB6AkFxg7P7WRUIwyBh3hgFxEPdiQvEYBcD9s+m3ho9RUMbPVwpjgwzJL
vKXAZdN9+iOpb5sM6wj4PkjDtc01RKX9ZRWOFdSwQhjgGcRplgjy/tV+H58sAUSYiIcD6YGWkRSr
Ssn6AdUwRbbmSGk9Rqw4jfngXRfQSMYDrZ509/usBtKPj4xXJ2NKvGsRjpdBVJKvFbTyroRJ7KPl
3nhe5d9DKKk8MBu+rvb+KWIDCyRnrC3pzX6RkH66aHryFoD/ecO9ESGX2h7WkUGaO2HY4OvG6def
TEgFnwulEsTQEefbj4kC+7ZHKCPrPKgezE09YPYj2Sep/WCQCEXxvGFcEljwYCsT6ybtUnmAvvyp
niS/mWRm3YiyO5oEz2OhlaIICnVtUBQ3QOUbFdcOtOQC4MfwwWkU7FnlKQjiDnzxaUA39RQ9ubNa
QCV0G/oe+c43ARgtBdSSQaoZZBys7D7Lbhvk0S98hjheHMv0thQpv4moq8d0TxoxqHzbUbLXfQYJ
xiVLqwApPsx/3/y8t1GYNxPKXZhtekujtrsJoyXsxnjfBfUK0mLjNp0dejxs8V736yYgCVhy0wEM
YfBvOqeco3pDzboF1snWRXkevqcGcOfnETmHBM/tWpnXAImVG92ntxt1mFDOEUPdTuw83FlAdevd
6K5gmIXwULZhUUwZwGCl4UHCrwBCnXk5MgJBcj02QG+2cBNfzQzydV3/VZK2cbMRQBafA7Q0hR5d
+QGt7iYz/mIAI/Va1PUFwp/doxjKdAnJrGqPfGMDqYHo6Ak4nBOnAKOWcfMErbcEGixPFrGjzVgg
c6abYR2sIkT17ru64QCmgr8WzdOgjvnYhzIB+HC0DspqfFfPB82UzfXWpksDdLJrIP1fdX9VoNpo
xDKyojSCs58NgMnUU7dFrYvv/1lzH+QRuy1UAf9p1Jrn6b0Qix+SkkGkZY5n1RlqYkTRAOW8v6Ng
YMkHkGl7b/cvDTiYe93TRgD6ZKLw92mTm45dJM0xlw2/gFcjFlEs2pcnKb36pSGpWsDTYTBFc6By
E5DJ9TCvbYBTK+MOIpdqnbAGMO2pQaAyUhfZ2FyNiJEf9YcVpPyo4nJBZVMgXv9XP35lJszVPti8
9yGEXEL3teNuV7FDkYxPmtaXJP5DlAvrmiGneGUbFCq6M63P7tsCJPKO7dJush4S9qS7eVrLTcJE
v9TNeetUJuIaXlh1VYK5/2Frie+/s8u+2sdserIKWt8lslsBrV0+DUWEkglxx1ZGYhdPfdZcQBzB
h0w1B9698qE/MfdHNW1caSJzrTcHtRmhWmxeRqr9sDlw9BcQXvBvJ1rDKkbgIDckNEtIvI5H039S
lX3BE4vc1CkrLrOwBCN57u9aM1/UpjfsDNnzx/pF96ZyTHc2AgAL3Qw9CQqAXZqXE55rKKlAU0xH
NFFRUx2iYoQkLy61C5tFHdJxWr/HMvWMSpK1NY1gPFDulLkqoBPJjgJKQRfA9jzIks9kiKgrLhSv
HuqMV9eZVVfXustDVzl3TbLwHDB+AGNqQU6Q/Zhf2FYAFoP+N5k8LNq0fvrQpyd+aJ//1b1WGlfK
VaPML6x6cnIOQoU9CfY1aBekH8OvkVkqN0TG/dKHPNLeS0EIIHVqPdUUgvptxb7mnhwdG0m/a5E2
DYBCdbAG+cq4bYSLMl8VwMJWdA20nA8PEHCiJGmsLylEFMfQtx5jgnhOhEQeABrBurVpesdIeIIi
XvFiKyjee4E9HrO8FBexgAylHsDTEgB4+0UOSQW22cwfgo16HTW4CnpCErMnyaW6wReptiF+lKuo
7ozHhrbnPaReLVyvS8cDKkBDQNYrK3Biq0uJlXcNGD6I8xZKnK3HAklFkRYJ6srMbctHuvDcHpFF
XZtz+2wFor4ZAOkDmHltqcDf8qbpqidpcgXuFIUFiTTC+wCgEslV5LXUqZLu+wCPi+kqmQc+baEH
fE9ioKgoBOiQedC7UmFDFxU0J7YJo3ejYYgnCgz9Aqo3CEghafPAgbIxw1Y+tX1RraM+D9dhquRT
NyImiNJt9xUEkndVY5OF7ufl8Fg0nn+qyyy5BPlAOFUxgpdmGP2GmNzYgPA2ur0q6a0hbXbgXvyk
W15jDTcEcKh5SH8Upr3H5SdXRmPS2wyi+04e2agKhpfktmVqnFfH4UA7aV8IBYj73DrrTYIygIJU
4DWcmz/O45bRH1Di9KEep+Zy6EO+CWeeCgGZ55HiEXbSquv3bG4iDeY1NmQmUKsV5H4PCOu5GxCL
eolQVbnRzaFX14GQ1QpV2rp1qpk0GtMPxVUXrnt/0aW0z9dhDvqhgOYo0GdwNbziIiPAAxGE5049
uFeQ/5f5Aa453cKV5pu29OpLrMHFEujN5NYSqAcrzMl7riPjIG1Ak51qXCdFUR+TESFQUABBjOy8
6pjaqtj3RVwvJnMMXzwhYd+E05Oh6Hfb268j8zhfhdEHXyoPKNAhuC7vH35UjvvCAv4uH3B9hwGE
epHg6Z3/FabCo9cnFZLOWeNQ1hrXDRv41rPBILUBLHhgAih0VZkvEVR+U6BpoJrOb1uo8y8Zaizs
K8NP9y2b7GUUpPLWTvLMGWbx2G8DZJTf7CrIHWYIFEYPAMAaCuM+8T3jHty/bpcneIh0E5VroGXY
R+ZKN2OzhfZ72JYrxE0Sl5GkXxq2Cp8iQ31Jy8g7Rp09HWWUvZqMR09R05RLiRjbBm8NNJElkl0a
PTA8yKhmP3FXb233hXKgEtYfWpm1t4P8Pr+pzGY9FDFZ6c0pSa5KvHRusr5iEE1B0kycRgQcT0HX
8VOHwjJGV4u9bpV+DprMBJFo3TRazBgUV3hhdcFWbzX0EnrmXGFZ+GsfsNfthdFA4nysJT/vfEC1
hiotVywIIBXHp8do6sdnEmaWK0Te7aEgSE7JX/3j3K/+7p/ne8obnweg3d2hGb/Pb/FLTlAbaQdj
vVoMXYO6ZFxBc9vsjfsIbxE3sHhwkc33BNX5Tkj7T8e2Ksf7AhbX3JtDJOlq9NT5vg1jd0kz/IYt
qMc8tIrEIKAxYAAIHe+zCBqszHxgtPL2URuCkDQ3w8ID9guaOaj8jWZlgw7wHzZqTW/Wc8au9UZW
K3K8RYqfbYSUh7jxqNxkajTWnRVA/ypKjauu9E23xwvwuZBsFQ5R+wbl07uiHdKHNgohuhDHySHN
w+kiSni0qmMW3tlDGTomEv1vsZk4bWEYSysLkCIxpAX1anxYTSf2AHeBlAaKiTuyROxtvyrLhR4m
c9sgElB+AO5CzsTKRnzrNFU9+KQAeL7wcVgSwE6gaBtfVkAiPlUGSlO1aT8cCytLNqZpDcDY1/Sy
z3vm2F50rZKsukql6W+haE83OSKpV1DGDhZBIdhjTFFKioz1t54iwSvT/OsYYUOPsfYGKS6sEAgi
O7SFFtFY+ypwZTK4E9YmFKGam7GEBl7ZorhF311brMqvoftHrPY6jJPu2kQR1mPm+XC95tbcHxGU
0zHLBkaa2HCiqlsw9arbmjcbiMeUx3PXBHy3AUjXVg8GCvX5ALKSCz3KZQZHkvjf9KAA7+X2VQ+g
WGuFHaQXXuNtoSLa3Ac06ze1EclZ2wVFjvoabIhm+pKhri0UQqi3g2PBTxwese63pxTVDQY/AV6R
x1uALKDc0wy353gTIZxcpGT63iya7tw8R6sChUzdPNlSULcZ+n5hWp63S8hI9xFr7GXMBuOmEbBE
eEnB00/ZQpgQTCxs/NB4VT3bCpUjaJC/ofx07tQKnnPATUhcUPpgdIZ5mqkue92ft8X4PLbiwc64
tZJ1ny7GxIbzE4nnFrUbUK7Mi+Hzd/aqRxWTC5i/FYTf8SMyiRpv7MbnDjcIOw0RQbn3zIaCN2u6
CwqtL5BK5n+bWW55TEEvbxKjdbrce9I5q/cU1geMth6JCWkWIKy2rm6+z/6UIdPNdJ5ssujj5A8Z
NlaX0J2Malez3TShreigqjxn0BEUN2pjMYD3eOa/6WE/71vUZJ+pb9k8R81zepqi4LAYYhdRGXNy
gkDYB/1RNqgNbMRyWMK39g4RqTCs/22prLcQzD5+6Dv/2/D+hKh8vP28Mxi0HDSHzHf1vpNi7A9d
tDRm/X4TQjuorFq+adF+/TE1qOReqQBEBtM+C/zr/lKFyzyMssv3qX2AUj5FFomt3pneIDURzZWJ
Vax0H6s5gqgppOTB7xfgPs6XAD8qD3YQPE1plvZ30qAe4YkxhYv38Q8bQYnZcnNVc3ADWxP2de1d
FCRIj9zmlgNqSfciaHEwoXpxbwgkXkbIZG141Zp3VhEf9YQGtE5HYeE+elkK4RrlGYu6++bTmi2Z
GavVUDGk+SKCAs9i2hGA1Ha6aQVcudSOvhXlGDtFGJl3A8nig256+Mnc0uEaYR9QZVFaa0HDLHia
fK92oAglLqXZQ4ExpJceOGNPfVWIVcNIutbNuOuRJYHlQzyUJz1fXNRC8eO8Pl9qfVl5BrIUomPe
Npwia9bLUNyd7LkIkW7ju1sUWn3DSMFbzvwEZSs86YqYAtM/9+kPKsvkyo/icRUMtue8D+gtYNrG
O3igJ93vNZnltFU2rjp4PJfCsnYgjtDdMLd0l/5vSlGpKM0XuhGmQ3MZInB6qZt9GhnbAvkg3X+e
8fcgrgxboY4ipNz/7tP/6clY6+KFnUFY/r1P/5fUKOdq4IssUBogcwTEWdcaSUk8SBs7CMsBhikz
xxZ2eNDgy/MAGKtsi/Tj9UyqtBZ6BLuJlxaPAKm1oXny+2//9a///q+vw//03/JjjtR6ntX/+m+0
v+bFWEGNpPnU/NctROvzVG/z95wft/jX+i2//JK+1b+cdAi/Vnmdf2s+z5q/zd97xtG/f7vFl+bL
D41l1oTNeN2+VePprW6TRn8LnMc883938Lc3vZfbsXj78/eveZuhpsbpzQ/z7PfvQ9vXP39nROgL
db5O8/6/D86n+efvN19QkP23Y/hWVW+/fclefzuEZfsGq/nf9vH2pW7+/N2wxB9Ecah7mcy0JRfE
/v23/u2vIU6EEgQqxxYckt9/y/KqCf78ncs/KEwVYQsJXB1RFrap81YPiT+kReAVC0WEwBz2+1/X
4od7+n6Pf8va9JjjW9c4OYGDIGs83/v5ZC2TMeh5Esi4ILNIIQ3KMP71yynMfEyn/4MbrRmEWQfv
Ps+KJcv7S9mHDzjuqqxT8IUaEDDMiTgVMrJTPvOjghZhkxCCnV0oHFmRDu5feSAoI7PiAjA/Ot5O
hu0jPQdBMqvHJGRylhxMewRjUAIpZJeIfED8K0+e04QQJK26wwDKyoDAgY+8yqJD3tSBZfjaRmzb
2/xeBTkUAoEZgD/aLjwzdDgUUO1gurcplNRzPt7QcRH5VryoI7h6fPBfmqJY2wGBCuX0mpAa6XCu
IMNsyhcc/S2NbWPpT8mlFyGZWsNg9ixmLFgcYm2yoYnK6TUuzSUQGc8xWMEee60CifSHzA8RKBEL
yCEgxQyboh/V18GEeEM25QujNwl4ebHnTOM0bSJUxasGIEqh6+MDcdKABFbAJHhFCcEVkqoHyPCh
CIxVPiZF+ow3iZFUIHh4u6addTkibzd2ckUDY1imTfwSiOTVk/41RIjeUnBOl33sG9C1dKEO4QlM
mtrhmzSBYXpTKOiedBlYMJEPfsTVUJjHCUyyZQcN534Ul70c3MA3vmE5eg08dVtCFXctWrlTTbKY
AJjBmx0ppr7Hi6jPlvhJMjfh3Fh0M/MEikuOgSiUC58cmXrZLiCagpIfcuENKI+exy9V6qcuayQ8
e5RJAdIHsGvhv0huXasOod90LqIHEY0xDV76SW6R1CxckNtBo4UcZkhTkCLDb7UnLusJwoGMLc2m
8dw0S46GPT1MPUqJMQuPhQQNCzq3yBpcd3W0mEowjUhZAymFs/dQ8BJ8k/4SJA5ckCJ9K4YGDwwQ
4tu8sxaNMmAtZ9CQnPDaq/wD5CSzZU9s6MvFcYAqd5MLvxWQ4ASalWYeInIcBEsejCgJD5Ge5WRe
o2pNsxwCe1hWdfkc5ACW1VU6k1BRNnF6s2aBSdjiTkgNExZrfWc22WuThGCLKGNW6ui2PDKbVTaY
zI0XIxPwBr3x0NRxvpB1xReAOsOSmiCJkQ2oFZJGN3QSa/i9mA9GBizC6miZGGKVDVm2ji7SEuW4
4Ry43ixUkpVmvdz7UAx0qzE5CTu9rgWHwMVFxmFE+/ELY8nSHzgIN9VlPkCY1E4g0ZkUN8B7r0LQ
5+zAP0LDVTkNB8C6NwCamowdNGRmJbLs2LyZkb2leA44zZ6nousXmSWg7+nN+M8NCic6SVQdJQGT
t4z7+2GUK3gHzx9W4u+r28fVDAv1j2uZAqCQcAaDiVEBcP2Pa5lAbQSI6Ep/raCT4sjcWo+R2MBd
NfGwJuf34w+vx48Ho/RnRzOVsOAsEqyfn47WtZQaRuD5a6nyWQ39aEGxw8Rl5SAktuFXeG2HmsRX
kczhsdWPvz5XOi/MPyzc88nakghLUYvhjH88WeQ5zDxHzQNoq8QvWSWV6zd76FS40CQesSToe5FC
jNpL9ipL98YkV7/+CvIn34ASBK/m9waQ3uTHb8BNi6eo3QSmb9cdOEv3fiC2ZZm6I0+WuRf/wwVX
8/4+nbFkDG8/yoi0cM4/Hi+DFkjVYf1bmxNeKoFM11V81RRYSaq+iVD1C5KmwQSKYQkCgtXfy5pe
Z2a7KFmwa9XzCNPbalCI774tQ1cp6zltUWy9u1e5glcWb8yiBF6Ir3kMCnmZNCh+VECSGEtd1prX
2Qiq7tTLbcmjl5qGMLGfc8juWtKDyhUJe9ey1RK2y/OQGMoB43g/ljmqFY4TWBnpXWsnoMsHFdyk
/guK7t2mPsSTwFiHHj1u4RKCSJYbhrWbMu8IbKQsK2jpqwxriFmvi5Zeg6uyqKrkwOmAOrcV0BA+
cLOaLlaqW1+x+3hUt1hp7MYCrz7MoVKqLlFOeAQ9S25rb1oZeIUlbeXmWNqhV5K4+on4f20z/kdz
8KM1+B8ty/8fbUY8irCt/4PJ6LyhwM7bD/Yh5n83D5X8AyrwWEZsiK7bMOdgoH03D5X9B1iOUtjz
kiaUfLcPqcJG2MxmCjJANvhRf9uH1PpDKYka4ooSaUP+R/yf2IefrEOsWLatcBhmAqdrE6l+/Mm1
LAQcAr+7NSSntl7fL0XR7vxy+oeVBObsx1/2+TAUyxm8PgvrGU7noxE6QhobwJyxXreGcdFCJkXx
YJXRdFfKDfeAhZ+jB3z74SYczwvHxwWc/fSoFsERLWXicn46aoxTox6b6rW0bLxWEVMI6vbRrgeg
iaD4bIc7IRrf8VEYrFWQhIH4u7IgpxoccQeIk5aja0ftHdIvVyxlX8IuAaMkfG5b4woEohOQg5TG
DwgH3eZmuTW8yJWyBhjLuP/1iZjzwvdhYTxfPsSsoT+PO0Xlp4WR9ojKDmAXAHEdvc3GmAUtCKdh
w6oJ1l3aeI6ZoCybUPhAun7hYTmjMdaOwA73vM3cOd0/teIWoOxTOd6UANJDnTuP+MUE9Q9u9MB8
XCAqtqwGZJ6jE0jm82VgVR06DYpaVwgDC4CdnQZ6yv9wcvNd+HxyNrUp1n0BZ8ma30IfHJSAW/kU
i7Jei0ReNnl/5SER21YrU0S3RWJeqzx6jYHbNHGN8yRZphHCQ41EpVpIrAKmliqxqqS9DI1iw8CL
U7FArZJ0z8Gbm4piC+4uFQIRgQTVw63yKYQZpGLUIRyty3Dor8DXeCJ9dvnr09K2yL+dFhxC/IiJ
ibf4bF18OC0DuokyAZdizTIGBUq4B1YNba1YTAi+0/bSsOCNWQwgL0DRZGIeWAoSDCrBewGcEgLG
ESjhbs+65a+/2M+eJRgWcPDgq0om5h/Nh+9FWlUIyOvV6wQvmEx4WxUYT78+xLxofDx1C9YSYfOv
TpiCmvzzIcbIzmOo1a/DbJkSddGO9YYVtzVS2FCyWMWEOr8+oPl5GdNHRKYJUXBlKrjjP56UaGg6
RllQry24Mim7nYA8l1Z8U6XRqQ+mFR3Jk0+vW/g4gajcKbo2E/vCnKBjlSd3IgxvvKrZ5PW4yP30
hEo0V02YHK2EujJHJTIvOtmptbXzfTzCxijbHcRyV7ZvX1BjvEf9g8jhcE0BgHr0wvLrr0+OqtnQ
/Hw9KVYcvBIIEF98Hv9wy6wU6uhJbFTQeDEAB0xV4WRseh5N/gDFZrntW28fAoa2SOHbLXsIJiWq
h+ihUAZECHJg/2+M4QIVP8xjwDvfoZG9ZHBz3GCCqAGZgkUX82dvCsN9lERQRI2qZDGOfgRNXaTV
COioGcJTTlMVEhqO1SvoZfCY8HuE/l/kiKw9Aa/7JLo6cTKAxZZVlYH/TvcQzsTzbN8GtoWYo9lL
pwn8y0E2QIdUCSSpwvVE1TN0n94SL994A+julVWuAlPdFZaNSmThKc9mLkcGtEVaf4kmE+LWc5ZH
QHlxBDfWgY73vRWU8E9j0CVTKI6tECX6BhsI/jxUP7wocrtUPMeGqBddhrA2aqesp6j7EqdB45rN
qZdpDWxWNzilqWJkMAxrhUTgMzHWcRofMsEWVl7DH26Ho+pr6KyF8qvVqQUBtsBhuQf4tQIRbFpS
PDkOap4vgGZGuLyuwdOX4WvUQkcuhNgDilMnYQCBJJA7Sno/RMYzUvGHWuS7zObcqeY1LRmKuz5Y
AtPzOgyOKLwbUZmrGqRbaH/ctVaLOgIyvYqPEPAtlmGBI0WyQqy/KIhDYkB+TLduIqjdGDfwVCbk
fQY8DHF/KIeIORD9MV0GOlXaggnDuw61qmbAVh1ce0l2LwwFRcdUuQLEZL+5glDosIBsT4ZIQAnA
L2nWKPh20XhQoe1lvh2KsnRjU6hVV9xlxoMdVSBX4wETVXswWJa5kAjYjN0wOSmJX3x/qBcllHEi
XIHWgiYUcEF5/mXo7K8oJHXISbOFNsCSsng1MEjyigmiGXJphg+mGE5TjjopNMyB7sHjNVaoXNmz
8gRk3uHXPzr7k/OHkBkBRgMGC5cUrubnNSxPW5V0aV2tk9ILlnmfvcW92EEfdhYrwE8k4Ue/OBUD
xGtK4G3lGJ6yJEgcBSo/zABQ/QN/k0MOYdGCAF6N+SOVkG6fAohIGLaTgQyYJljgMxQGGDJrgUzu
zTS0R8+YhUW5eqqhUA0aY7T3YZ85eQaNbDN5QjZ1ZaU+RQSnyxeA+WUuCZGzASG3b03bqXnwhQXI
1NU1XiukQ/5xmFVhzXwjw+gpQzREGOVXaExCjTXvD9KP36DxDZ2zQrmNwZ6qHtd0TKYbwBw2YRx+
syfrauyHTVyA/HZqhdgUGZBIEOQaNviuG1DXLmPRHZBnfbKA90X11xXCTL47VID7I4tfQqkOYldh
dIpD/PBC/9RabECBhPYuAkeIwp9O2LrHa3qqJ+UWApczrdq7X99Q+smZPd9QaZmIu+LeMvOTMwvA
+GCBt1GtS148pP14ilFssFQXqLKMACfqWyOUOW2MVu1qXGtmH/oYkqxAPwDQZaFQFaKBJaTWyzZ5
+/U300f+vLyDGG6bhOGPm58MoB7CThViw9UaWdTbCuG2vCLC3VptbC6kbVUOr72VBVugI4jHTZS5
0oYmaoBHM8OajwyIa07RLuPJYciaTWeiiEEsHj2zznGP4wXNVOFOPiSMSPfYQp1tiXCowMIZ70iE
8GRSgyL/63OiP3shC2ZyipexKfFK/vGVRcy8okUDrBPYt6jAUZBNHqnBbXvoL4MRtjamEXWfJoR6
ZeIgI46cax4/G/ZjidgrpJrwDAbd1a+/1E+eAM4IMW3kfqn5b98J/GerSVDvej1l8mhBZcwpEn7j
w/nhEz+GXvH66+PRT/GM+ZETUAqzJOIZitqz5/fxvU3t0kgbe6qghZ9DOB1Rbcha7BCqvm4BZ03M
+A5ZdISIAX4G5PfXB//JyeLYkhBJEbjBg/XjsY28jpIh7PFQGeOmEd0dyDQbYPX3HAU1HcaH7P/i
lgvGcMclsSiD2ffjEa3eUHYZl7jlsnirAcgldXCson4ZT41Y2lbrRoO8hMGQOAUSgVOyrlEFES/0
t4ZigzT+B7vpp1fA5LMfLaFi/flnJSCfKisbjyA0QkkGuDIsw2zmH9iXUTD+g4P7OVp3vtfAEBE4
+RwP/qezt9tENB7Ec9eFRZ5iJBgA8ttDRAlxZ+N1stITCHYPfZ8+KMTDobK+KXxPub++5+Z8Uz+t
JALxM1j1CBpC7uTzA0fLahogg7yOqz6DITPj6NvuNUaaOS+oa4qmdeOEbUsByD1Uo9s6ugeG60tm
QIlXMehsdVE0OWSAJzuSbYHcy6Ls6E2skgdOkQew7GjHux6FZHNkjMaDmKA0MQFR/b9IO7PmOLEu
i/4iIoDL+JpAjkrNkq16ISzZYobLPPz6Xvjr6LLTais6+sVVsmSRSXKnc/ZeWySzvUP6se0SGht1
rqDHVlhWHD72v7/Jj6YWS3cJ27RM3f7zVG/1inRKnHk7Qicf7JiFjAjuh1oAixiuxj6DkjsmVOZl
/AZy/Za9waM188iHUdDFBLlrCDz+/pIu6ww/x7lrCUP/WSqlY/fbOLdDkZrN6NacPtL7zh13pttC
EdMPaVa9jDTYJphLk5V0n1x3faYuP25hOw6HHqZY63KMz5YSsYkhszxfXLQ41ReKnZ9c4oOjnCWY
uRhDlkvN/eIoF1lpn4fLWO/UTLl2Ki3yDeLCvTq2O7+1ykOfMJxz8uT/fkeNj6bOX65rX6wfkRuX
EwtbvYvK7FtkwEKInOqLM4SdZy5X3YAHplVVWkwWiL+0f2ss87pNNHNjmwknZ11sLRQtoHqTm0HQ
ScIjwbqK6T0wnWxbSNFtil65a6hJbdKwRqqbpx4r6EEpInhy6RtcPJ4ho2vJwb3pzeJZB3y1kZ5T
zXeZ5kSE8LRnDKT7KqzmrRHnL3+/Ax8soBbeDLaelrZW5y7KB3OrlWo59AxlhTGaT+dR1KTZxHd/
v8xHj+6vl7l4dFGqxJYFx35Haea+KNOaGPGHaXkGLB8koBCt2cL13eufbRA+eq5+va74fchUeeMm
bHcZMsNwW1J4msIAMfTWlukhLDHOOc0nN/TDeePn+k9rwXW1n6v1L6fo0Vb1GJZrvauqjJmsPVZd
/EinNN44Ow0BZs9pt7yhA4FrrPo6jWIHkm8/ODSXbDO6//t91z84X1gWGxEaHQZEYvPiBhDJkIyq
5AEvkID2Q9Rx4GY3PJ4b6nzo7EBtFeFJsaRHO5aOYwN1gS0bu+lZEHi8zmwEQJVU58ofMsVGqBdr
r4NKX/v095f60Szz6yu9WNmgfkx6HKn1bnYGj3JxMEeftdr+qNSuM6hjuNwIlk/oHetj+stnU1o9
OZ7SlrvBMPelHDZtp1IxyGpCV8s7S7HuuybEcYUafRQ/YuI1NjPZ1S1EDumc6zQKZD35VWwVdKNH
z8WrJoz6wWzg0rYM5CY2cIsYX9YgQlaqt3Ug1Wp6aozbv9+sP8p+P9+JzbSrakLntHFRqyGphyrG
VPC5Su0fJpwvpiK3Ui+3caRdwWDY90r8VrbEGi+Nl5noEF3CwSNBYYdYsCuBBA2X5yedtf9UiC+W
CmqQriGgnlFntS7mU/LZDAuSp8T4yM2ClXoTR9Srp7G1PaW1b5pivnLsSvcjZN0Yi5kDWjrgWIE3
jjO+p00CZG9xt+ZAdrFB8EFZD4Mfx2LxUExnAyoPG4TNJjYoB2i4TBFSyOeoBU2tEgKxGZrBM8Pq
H6VvH8q0qfyx4W9hMB8SXSVDk7rJ1NE7dkXkgZH4Zsvkm6MZbzjKAprM+1GnrNEd60b7xzSLlHMN
PyxJT8C8QA4SArsKLGjeY2nNAKQPCpE6s7KtGsxBlTqihDAP1rBQRErltZVS8sqabZEv5zya9W2h
OKe0U4OBZQCPRZVtTVBLZP6dygShKdztaud2w1bpi5ew72jWlY/xaljPzNHcdBZ3sq7ScY+/+HaZ
5Fm1qM5BXZxAkemYYaXhMrwbNkegivMJQI3MtyZB1UmoXwnF2eF5QU9QF9QG0AgQGPQemWZgVoRM
NvX3NttkZXqt99l1Wlqvtia3ajzwWfX7XInvyzFe7ZM9tuj+a7FYBObFvMHE4tf1s0i9ZciJc7b7
A/OQF4284Tyl5DOMKHaw46ebBWFaU7sHHK76VpBB7pf3Y169h4u4YVHw60Z/tWFT+zMa0jCX5pPT
j5uyfdYWl/w8u36JkpKP0yqeycy9RoZ96sZWerYRu8GIYXARNoirVTZbO9cEQYPKU16jwXqdRjKo
QiMiX4eHonL6FzxO71lTvuM2viY12Uva7FoMiDwcWED617y2KyohhgoNaXipzcH1EgvTmB1v7Pi7
ZqS158TptaY4w2cHnA8mQsAMDB+6cuCT1Iu1EkEiPpJayF2Cu0BWejCnCtu9AtfVco/g6VYthrPo
n6kLPzhmevutywo6NQyhT+aY9UIXg9lROWhpNsxmtn8XM3KYInwt1FnuKg1tUEGWN8fAU9XcycY8
4bA5asNLVSE67ysUHHKjTF8/eQUfbM8YfQYKBfa863n69/naduxJSeNa7vTRvIud9J/Kia4lvhQN
FFRchlvk7/cikd/HrvzkpGV8cK5zdEdHjS/Y/gMg/P3aBjDmmRyialctte5PGcdnikwNaTzqrdpP
L5GQ78TiEhrbvieJ7mmgoHOLIlj7bVZJiJqRN73obZftrCFzgzw2B/pIY4PrLrqfB+s9VfPMn8zm
vjIJ86KUscUT8IQZ7Uqbddc38/7dUeSDuuTiFFriPoTiezRaq/FRGvuIoK6amtKqppDU6bi7RA2x
BIRBN2BNrAGaCWUutiaIKWetin7yyXx0d4TO4sMiSlvr5zn1l5V0dopsdt1Igkgprsg//96oijcI
kyJxW/1joTkozPpBN+kFzsvXJbIABqGliYvAlacEULaX5PFrzk375CTx0QszVbayNvWBVYp48bGN
tbC73q52hV54Zs6pSPbXAJnBNt2MkZg/uREf7J/RXa4LsMvdoPX8++VEK2U/VlO1UyIHTnUe4ETf
2q74rM237tMuxyJLqqUb0BEs/fLs18Vu3afNUO1UUXhRn5wqLXuCY/qQZcoR2PPTsgznXpglVhzj
XDTEkuonUqg/W+E/GpHWun9STRMp6h87qAxPtpjUaoc1Md+EQLAaqLuJcQTicDuTpjhXczBge6H0
PHxSLP+o0IVMit7teiS3LPvis82chszUjoTItAWaGpMWoVsVttoiGDTtpjKIVif9pSR73QjHTy7+
wQkGBwvNVGNVWPxRPe1nOkeT48odLNxbJSV61+iLtSNxkrhpFcN+ELX1kMbqJ1q0D980ignL0S3N
Zhd/8YSZI/0XxdDkzkYQqRnqc5KH4DfRgiZiZ1QoF2WtBSZGpQ0syC9/H+c/W/4Xzx3dQNNxHUen
TaFelHoytirt6pACcWw+UwSzNomcbyh/3g4N/QKjNV+RdTxZ7YMbfY30ft/KYWsuYjObdPImZUjo
Z93NcrK9zn5rLYB6dd7qK//pmXDFPJjq5da1RtMTexm7+rYVLnVyzQT3outbZ2hx9rIhM+J6U5r2
a0zFHWIwWxszBTtg6V4itS9gm9iZfJfN8jyF7l520Za4ym+4wh/szHx14RJI1UxBaM7vD7qtMDnh
C+hX9lxrbmSRVr6/uOwkqpkJHKKqxHUCi7t/imzjoKoECewIgWKzN1SSTCfTpLvHCyon1xd9/2Xo
wu+mKoIElST0ivrh75+C+ODhW6t96Gaovui2sa7Uv8y2Zm5YEuo4k5odaZTWOkgghE3gvYZ950QU
oXLpK2mxXYD6V7gZfZmbh1QWg6cp7UtHwW6DZuakyq7xnEY5mJ2ks6qar81Srhmx1Vmnkxt1rCdq
33M2wAuYmM3esrMbzkvfJrluZaXebR1aPInxCq2R5MEhJckNQMjseEPJI6F1ttfbjf3JnP7Racd1
0DU5goqnQNvz+/sntTyJs0YShZsUrwRPHzMjBZnRPNF5ynzENQQAJdeqMf8jYeVRA7PuJUS2uKG3
K65JhJ+9tiiUT17WBx0VDS0JghnXsiwklBfFkzyfcNMtJvNRYbPjbcV1P/Ggh2zPYXVoXqQZr/UY
lZ5mIi7UeRrLscL3S4OI6K7wfcnE2Syq52Gkoz0/xvz4MrUPqaFtUfsTv9JzK9XM2ent+LKoRn4c
hu5FsygVTM/1jHeWlFLX//vD9kEBY93tCWFR4SV07nLCQcMT1XZvlFR3u11h9oqXVOgPi8WGZZ+k
22xMv1g52LWBe67lnKLjgacJscmXLhfPiVEsuB3DT272B/OgphnsQl3uNjqey5Wn6q26c52x3PXU
2XKdxPlkVWyTPQSfmIdfPUQVQoEZytPwWRnpz7K7UFUHtwRdHcNl9V3rTL8MQLRcsWkOCfHFx7yX
NFjmOdDU46iicog5d3TWoa3Nq8IEf78WBpzxk6bSH4WsixdwUbmoKTrGhZpXSFX7Iwrw1T6xaScm
/yLcWLF5yIzw/7q1+f2Sl51MZ9Dz2K4zNsDugFEfv1nJglu1n2y0tT8mt/U6GoRtVhmmN+vimBGp
hdWLlHvbhfXBMZiyJvIsyBY4mqtfwQA9H05fnNF8TLv5uUjSb91g7A3H9tN65yokL+QV8OjEg7E8
GMXLJ8PhwzuvOwizARxwILg4B+iL01uOlrLzIrvKUayrtulXicqujQsvJ8RJTZRgcN3bZZXmp3um
Ar/BkTUTaUyG5NZorwoAh277+skL+2Prud631Q5k2xpHlJ9ipV+eSQkEErVFVO1qqRxXZbGE2Iui
2Y+n+mAIck6bI1EintYmj3VXH9w2fanau8nKnhoqop+8mj9OrRev5uI2pYqSxDH9mh0xMFvTZSNs
TWcK6LAQjtVs+cIST1QKbpEtHnGRbeOk2teJ3NWnv7+QD58mQ7ORhNGaotf9+0iNSntaxswtETG9
xrO+6Vux77Sgiq5zTeK1oKuN4OHv11zf22+bpPW9/3JN8fs1O60s7HGwy13tAv90yAQYen8k7wG6
9v/zUheDJQRdQu3KKXetWtKA4iwAEV4b7vVPG2Cr9veDd2VqLqubZlBF/v1dCaOXtYUIZrdMrF4T
BMq0mYCHIG+tv4lEuzGq5RyyBhWk/sVXSlG/QdghHTTe9CHha3nxog7R98k2t2J5YXPt2WkEUWE+
tV392YFUX/f+f3wGaAEpdDu6azsXa3HRsNFDdFjuEJLsJx0SGGYgJWu3ssUAziQC+dkbLPUUKzt7
sA8yDoM55/hc4Hrsyp/DNo8BTpTDl6j3BGNqNlGSLYz6fIyJNFDSrRKGgegptPX9J6vuh7PMLy//
4rG1YSL1esEjZJn0Dik3t6tn9TQM5b5UM7KPl0/GyQcXXJvJyL0o7giI1L9/unGaqGVb8ekObX9E
zhW0+jYjunU16s1Ti4v2M/XknxuLdWOM8IS5dD3E2hdrmFEBku1sLjlG/dbFqBdiiRj6aqOATY4h
9MjFIpe2uHWIARmH8T6pnCs7ww81vMJFCf4+aD+cKFhysJdwpPxDR5DO9CFB3Ze7alaOqyBbOsZ1
E7ZHKcQVEmm/oEFSZelny90fHZl1svhptuFeGM7lsGoRqyFq45NOZg6sllUE4H61qL9asNpVgKmw
MvrS/EqF30v6+PD3d/3RTubXD+FSMVMVhNYnHcsZu/aTrDl11VThs/K6CyWYHlvbuGuVQbX9wcUj
zsFPtvu/v4aPH73/eQ4uh2qrTEpTEJGFGKu+EeFNnL44C2fbqdnWOvXnqTv+/YIfzM/rxOCgwzcd
lDkXdYNpMbNJlqxNSjkHeRcGIeM4aggbcfpP9mkfXkojPQdlCk/55Xk50ivNWlLeW91aCDdNqgRi
H7dZkCn2Z7WYDzYAJl09S1u1MLp62Zc3KLmpXciUB9EUCEW8YcOee7SLfJRYB1Gzo4LW1yskCZWQ
9w3otzH4kygnX66zHwhI/KRK9dkLulicekMaozqx9taJRX0PdghwEjTC93//OD9+hvFtsfvBMvaH
YSxHbYrfnSE0ZPh/3QQHYmWmfqJCnrbNAz31CrpB8eLo1deluNbrMmhphX3yKj4YyKvbRuBssR0+
iIsZFJ0lOQYzh9JoCK+aBNE5jKvKeWnm2Jvq7pjhNZhR30fGuC/d9LPLU/v7c8mjl+lwBOVUrFEc
/H0KHyiqlEpKVWBqC96wjtS5rG4mhR4f9EoOKQiokHFrO1EA/9X4Y7D1fctmjEyBfWTUj4p4CIcm
2Y7z8EWTpuM3LW0uqYkTdhZjtaosJPpZOST4w2jpN13t3OhL6GNMRqWztCMSHBrbxYxeo8cvbMdP
Sh75w2SeDbeu9nBBtxWpBN4qiOzmB7KIAlXk5ZbQ56NmAh5cmqc4nthbOz7pB9ey13crNDER4R1M
AersLLxSO7YEDQdRn5+dMMNGlxlHyo+0qxr2GU3yaBRokqFbXkNJ/lbo+vMUV/FO1wyqT5E4WJP6
KtPTREdrN4Ooa0XvHFQgd1WvPxMvKw797DxA3s8CqZZX4zgTeEGuzS6aznlazuesjc/L2EmQjVCD
+jw+cse/N2OKOD9+APWxbJRZJPu8t9Rzvkw/rJ2mp/8IxYzvhvouhzLpzTVxiJ27ZU6vgOE1u1jJ
3xwzWc+w8SoBYctcji1SRbxCgxGUYfHNzsagW9PW7alKt00jiFgyoEfmzSuoWt2vY1i2sOGOZtMd
zFZTbgql+pKEE0Nep/APY9m3JlzNEiZUFZrbOftSj8Yrxo0HQcDhvhbpC5Z5D2GW5rWcrjcunKGF
0zxRTAoETM2d8VwbkxfyTfgslgvXJehScPZT7/4guuS97u9txQn6bC3RTXj1rR7X9wK4fagwDddV
gj86nPb9QpyoYb122nNY87q7LN+FE2f13nEhxqMJSZZh9uSI7zlHxMgz8Eq6PdrH91CZpnMr1Fe3
sJ5Szl/lbBx7pfohs/C6G9JveVi/KnttHm6bDid7Zf1jJ8lLPD7GtAM3ZsnlSMmieWzP3AP7aIfa
obcznhUua7T8kU7tY2qZpDzxhYqRWym7h0QJr82kMHyypl40ST8Oi/QMcQNF9ZyZoEJVZOXIIYSk
/SX5jNwQ2aMQDTOskaGtmGk5ZmgMiiWkXYz7FusnHcjIiO/n2njIwqvOWvMaI230O4JXp1GFF1vB
SFWpwiHQ3ZhVB+goe+OEvAbB8rzUBdIvddCYYpOX0NSuiMZCpNu0PsmqaK/XuNKO0RIvFCdQHatO
/CZXD8GQmxCbjBurQIMSeQncM5+vIVbTdd5QVnroQ6BOQxMIFykZ4hn0R0r5xVLSZiOz8bkr+9tZ
g/o7Z4/kgFmBvZQewUJkPrkwiMwiHw91El5VnfMwium+FBqBvdaLe90PE/Q7HijTjT0QEQ1xLubN
KMu30qaCBIH/1VWhGDnZW1lWR6vGbz9TXvHBQD9Vlth15lufF4Ggy6XVBX3/HuzyqjwUIU34qKQW
1LergyN7i5uypwqE4lfrxq/IfxEE14XmWc3dEH2ViOw3UT3tzcg5Und/Stp7UpUwkWB9jkuwNlHO
IzAVGXEpw87quAYFl2vONOgG8rz3miy+qTTnaNv2Xg5qSShSedLYT/j6TFROGfaQ1a4bsmQ9FBkp
FVHVZxbfy2LmsURS5hTC2S45mcWEomx4l/O5JsIK3nZIPRvBierY21YDbTg2t3pqdN7wKPZWXxPo
AJkrctrAhjJc5N/yaYx8ouiAHC+7pYlUPBqFtrXz4i4yNxOab5+imrap9EPsEDc0Mog1d7hVU93a
QEu9Hk0eofrHNGhnRh9Iv5oFAB/l8J/JQ4+ybxUTaBjNvrrIL/z3i8L0uVH0ZkD5KV5pEe61hLlY
kCkL60F7pfd+Y81KYBnSPeih9iy6KTuPbmDX6iPgonwrKVDYrvXWuM59QWGL045ghoEPscG3ZSf4
ZDLL5fhuBDaqMV9vncKXCEI3bTvcyqR1t1D095PUl6CziVVMunW2cjd9nL1kNjRlaTbDdlgTgHuL
g5zjXg0ES6KDWD/ZyQCLWJUQ9l0OgSZN9himou08tfU8+o6ms7YNtk8xPCLKg8iiFIx9xc9Bmz8t
dj/v5TiRHAGXQswjoz17i6LI9NO2CZCyjLuxAKRhukbvK72h44ooGogoNagSovuAPmsaRRlXPSqJ
MW6wOvIQF2zf2rnLztCtFCJubXdFJjk3vVuHm5FIrR3APphaWayvbrp6a9HwIVc5mYJajDrNlfSs
saocHdAXoCDfF60Zd22BbgS797J3dHQbnbC/A6Nj+bEZWdTaaeAMzylhyJWSf6kyxNrCnAlSHWkv
6wSu8vhF3L84Kt+KqH+SFj+RMxfpBYNPyB+26zvTaoFSp5tqtDzhTmdZatYGXvyTDFX0vWWS+86c
uNvWWIeb30/WOUvb21abz2mVXukZQmCtvHPNuQhCl+mq0WFAVfMZpI0TWEocOFhLN7pl+xFeEFwS
CZrKFstV+61yDbJEab7R+rpXMuNZ0hjYpyIOskH+UF1WpEFjQtb6QGp9T0CjfiADzwfOfwd1kieY
tZKtc/JOWAwoCiGZYaqQhQ5GRtVl3zDnxBvaWdpWE+nZGgyOR06W77FFbEappPvR1f6ZxOSckq7l
mX5DpQ99eQYK07ZQynu3nXdoaF4Hm0w+AJwDYO5QHEaohDhv5itrdlgcVar7hF/Q1UZJ3TR3KTwr
kWJYziFxek5mX438I47nT/PcUdFrnB9xkRyEiNn2AJ91tXWFDSJlBpfxXDnKrTVCDHYAHnczF850
ixFFy6QR6ktRhgteGGXybSu7gaPJzJnLO7VNgYYIdfFgonxpuua5M4p9EpVEGRTPSsIs0lbFSRvb
xwjmr55NdTDPoZ+P5r4oEkbTMiTbJgQO4trpo91X7/BYek815+ZqoGO6K1QJSmBJgnJhYkXIdBUq
+ZVtFupx6U9aGc/HxjEOJf1OkKvuDyuPCTImuDyGiBN2CHOaeXiMof0j59zhY2WhNgprS6whmTSl
sopmDc8AtsuYVCbPjqt3t5geYET2jIIi8SbWc0MWe47awos5qnlZP23bRWq7BBts0NjyCqoPy4g1
wx5cmh8FB3SPOCLHh4gju+4aEx/yszDL9kbCuAMkdsSvBQaZfWFyUGYWMRuqCmq33rOW/KWRb3mb
KV6YQAXX9emk5QPyMJop1ZDfGg6OcObcr/oIJ0LKjIJT1J6gE7aBG7O1jvWBXYZFKEAh/GzJv7v1
IKmvxe+mWQ7bXj11rG0+SeK3ZtoyOkko9SHfnZBekLxiTf0xNNP3qTVGL1TfTWnF13lZnDsiEgpE
a+Qej4elT2htUviB1KJtxs7qUeO5/pD+7HoSqiULnN9Dx7arv6a52Ft55y1IRTdLmWv+5D7ZjDmk
U6Be00lewxbuN0tL8hcirtu+Cru9w4a3WzKXyas8JejfSMMqz1Yc0haz34UbPkjCXwMr/a6OLfEG
EcX1KJ5WaPDRbbLjWAxH3RzdTRQpT4hbUmxnyDkpHwHmum32qnErh3fFvgvTU5H5y+Kb0UYwkfeb
qbqt5WMZfpmZU8V3wbAM3Q4Iz/Ps3hTjQ2S9LqQR2AWZf/JNn0BmwPztaSzKKfI1bJcRtDwx/hMm
JGE/WwIizoJvfLEDLSJYty9J7O4OCfnMkWXvcvWQtu0Zc6gvaM+WrXNilb8GXLzBHHGsXPvU6vqV
MpU3k/6ULfIG1PvRCpVDnGQEk/QHzPE3Uc5U16GWQcUy3U3ZSHMWgr6R0hTRz5qIz1qu7duUqBpN
2QkeNsQg9Ar1g6bc9kMcrCknNqcuKoscjO1jrs+HUtssMP2k5p7aaj5WK4Upe2c55diqbI3G9hVW
VKcb2RVOgZFkW1nCojKXoKnwd4bRqRBA/QkNJjj4IRkwd5edX7DPoaS0D52Jw4ux7Yd12tvqmrnP
SAQLo/axcx/svn5XhhBjmLiJzOihG5azVrmc/EIyXIeTsya21/FDZqfXtlqsx55gDkdvpsGcFebZ
ned7miFXnc7spRBAtyj6kxDDCSj5d7cjeMAdHtjanHEJy6E9izg8FHGOiC7z3KS/N6z6tJJeY0O/
TszKk9GhY5CZWXQ3mO3eEZyILec+E/U51c2vZVccbEceIyN8WZria85g1YroiVCtLyqWZ/2paM+Z
oOWD86iap2MYKwDy2yDU1Wc8WEdVHR+RIdlMPEbgkiy32O9uqB4aU+zqbLkLK4V0DgJxWHesuWI2
crzMofBMXyRM9DepOr5MRQCp7Hp2Fx98+hmYPNiz+I66NUsZECv7Zqo4bo+qZynKltCoTbo4uywW
xNgSxVdgEwKYWTMXThai6tw+1fCch46YZ7KnSIfyGiySuj0Eqksai8mcWeeeavww9WNl1h4inANy
Bnq/6T5flJ3W8FPsPo3OAHurPKm9ZzhrTMEqP1v9dEzW5K2N2kqnrU+ZZO118/IhdozbgWAaCFw1
8qQ+Vg7jKBE2EnKVL0fAJYBC50fDpWE17UJXkmOjggNDbYfZdCXOO9ZrVJc7Qn+ONS+96Ml6UbJD
jIe3Qz2XVQZiJAyKtuKXFIZobfumwoscI88YgPzovVeyaORVdGxsexs67aFjQWhoRBgxqLbYd5Ny
qzX2NbkSRwuWhS7KQ1rppwZ6edccSZjZtkqzp+O3C+3yXgib2IESH7l7GFtlD1TfN9mNdRHgewWt
vZEGI3ZpAfG3TOYbC/T1hsUWnYm5yTWVejtmE2axkDWylhYlge5gZf3eakDiaeXebMV2xlYtZyof
Wuz3w7F39z1RHQ52r5D2r6N8U5cffUEJgEPFynhvRnOLcDhIFwI17QKBuu6jJfVHSlJOoxM5XG/X
9G31yonXY6ziw7b16SLuCpRNK/Xo2DQcbAx5pCmE8Vnxcc5uhuEtZnOQcV1udJAA51CRn3QK51r5
0o7Uip0oWLooII0koDEHd8jZ6qLfTSH83DSFZ1dcpcZLy2AP+dATVWeLHe1tW3gOhQr4sUHFKypW
pOU5zkePE/tGj15mBwaZvbdba9fIcSvZPocC0DJRpcWa0K3f531OSaZVDk5iB7NePIdDuOvD3Bs6
1BTDfCzyGU1LxwfCvEFjwchMT3cUQO/Qj1J802xQl1pss9rZpORctkxnUUKELeEC6aNZRdvFE+ly
HDByKpYa1H0Q4hXqyl2aucQnc+cTknKkziG23oSFHighlaNZ/4aULYBWGAD75p7ZO+R7LwX0Y3VL
9EkQqddMNNR8Or+Bcyrw2/elfuAXgyWB+VkrbHcgrlQA/BBb9DEV8qjYYVwRCa/EQWFHFGqraj4O
RL93y5ODmcblWpJFT6kt2jiZ11QdW0ModpW2T2S1BTYHo8oPl9rHybVpFt0Dki8Kvw/f1jBvngeW
O+p6eMzD+V4rvzmTBrrGHyIMwqEC1OE0CJeX6pJIu4Iw7nGU5xxVhzHxs+9FH2+T2dw3JRuiiqqL
yHw1KeCsSj8roPLZHEB5a2hrN2U8Inc3/BroQZ7JgKdgp8pyNfoFNpL2xej8SCQA3lTPmYyjbJWg
UvtNODX3eVuyVSbVpM1UPy7ABiC/zerkKouWuwTqrQ5FpzeGnZklj1qx7IWuHQDie72cXhbHugE9
d0i6aiOJsOcx2IJ2x9XO1jZB66vuao0sOlXSyca43LPg0fYMu2TXaATREtYM+MrXZvZIvD+rWq7y
Jd9bQtvUgCrsOugXIq0Q+edGxsYKWIMbeusEyi7zShvI2dWYLd0M4EOIOwGxPjJyQGcLxOtynreT
LUDubId5PKrhj8npIRoTCaOClg813yBmla0ieGCGZp/4g00EE/N6IEETK4N1ZyovmNGOWpHupW4f
2mZZk21PBa23qGe+N1Y+BLi/AS+akvjllnDxvVxWJH2N+D07Dk31ME6curJMxfKSe+RTv+c2BeN0
uqaIfKorFUYRJ0Vl2gsjQbD/j4yd66wf/ZhKexSGh1Qt93npbMMEffIIeVm/A4LoUIEGxBO4Y36u
1fgkF/3EGeeWxBeotMV+6N4LpEdyKG6UzLxjo3tIKEcPA3nvGaOiL/dh63e53IbsMTK7PhF4fZCp
em29pfV4rXLbItbCUaILoaEU2vENh2zVndgsgfu9AciyCYcgjc7U9l/benxcusnrMPERArfrIc6J
Fsqos+ya3EBHPcB+hN6WRijf7pW534yc6Pu+3Q0iCfSu2nag9lNsogLkaTpzbk/H/r5tZLNtx0Ye
//2jyVRJJGP2MGhVvcV02B4TN6bfuP7fv1/GcTFRyP/fvv3zGxf/5Oevmcvlv3/hrKsjerL/+frn
t//9d598++cP2oAV4E5aBwpkw8mNsvH08//+/ePi72SY4Bn7+e2mo+igEaft//szxjJSpfv36//1
91z8iKEvBwcT3f7i73+53MWv+s+Vfv7lz3+TQFY+zAgU//2rn//3n5+jDt5VUYeEJme1s+Kr2jCf
tdHsd2audFd639y1Aq95LbNpI8Pux6wMj/pIhf7vzaSPOmcrdgcuIeJu9M2/t3LIZq6BC9GVHU3r
QFK9F2VQpRTzE5XBR50zgIQrZhFKLSK/tTX7i2ZIhZihk0xV7cKmCFDgbyx1AFuVf0nNcWuXy3PS
07NcGvR8sY25oXUY5Jb9mYn/g947V8dY4RjC5eVcqB1K9kFlCY9lp+qJy4GTE19du9/UJidOonzo
zXwjnOVrrhIq8vcb/achEgwyjgWEQTreFtW9ECGQSDYkU0NvNJ/yoDe7nQ5jmAVOyzzH0iImDD+r
sJmJ3Ny3pCpmYlQ3WubQQ1lPyMMsH5alY1fFcb4w0tuetEyZl6hoiywlfSb+RKex9kwvdC2/vF4w
mb9/YlIp0W/Y3Cq7dQ6r5Dx0jE+0Wx/0rFcZBE+F60IWuHwoosWqc7gp/0Xdee3GjWxt+4q4wRxO
u8lmq5UlW7J9QthjD3POvPr/oXawRDdFjL6jHxhgAAFmNYtVq1at9YbcxfzyMtO5C90ogmrjGr4x
0BmMDrRLaIESaGbVeAGbv1p9qY5LjNdzCplxRR0eDalYvc/pHZW1f0mOt4F1ODscYoA62GHUOJY4
g4kMr4pVMJOIa+2H5HrMM9saEdA8zhK176+rM3NoocuNm7ShqoD1Fxu4CpNpxNBlZgtxdE8ed7xk
p6FDrqn37490ZkFYMmhJ8IhIeIGoebsghtnLvmBjuEOIMEJK6V9uzE//tzEWnWVfHlDksgBMRDDj
EirCUMyc94eYf+ZiXfMaADI0mDOAkBYhAMIXR3QnYEFoiSinhj+7Qj0G4ihubPizH4Y2+cxSQrTC
WkxXR3NkEHXGyYzpqUujH4CKcLVOHIREPvRKv4dazJqh+l2JewPZS2LiZRt3dm8iiJ36/zwkMGW/
x5nX/attJPSjMhglryQigi0ayr2QBluQxrOrTEMDTkHDxtLkxbS1o17pljdDZgzPwTLgCDfzI18G
Vh8u4VQboDq+fY3CHE3a9LxG2c9WdKPtZdpBGv8iq98AHJ05bgBtwxdC2FLjlRYxVOysLCFAAPWa
kr+DsbMnCNy4IaHSmRr6Y4lA/WRtkTbOLjwDOLMCTkX6A9aMNVKisx4yNIiKx3Ki4TeTs5TEibpu
g5t0bigoWQp6JcynsRQ0HhMZEZ4Yu9lism4sgduiL4FwRN0Ji8cNjM8Z8JY1I/gQXTQQ/jGW+7Zv
Es3KxcztEwTopcud6T8Yk38X+xvwpnMBQgVnhpL7zIX9A6gmVbnua92Mz0uv0CvHeTC+So1wg191
bhjYTYjfwnLlWy3WBvXy1PQpzruKgbpiPuzLyt/r6PG/H+7OodxRg4DCJWokX5Bq3672MhsIdhnj
1PVMwaHGxFi695gn/Q3MECTCkktfDA8edTS9LqmJ6L+4u3Wq4uJbfjRLCOuScdlrnY0OysZWfOEv
LKOxpRrAQUFDIvq7CClT3Uyml7BYW8qLE1qLfuFg7OMahXYQqN8AWETiUQNjolP0Rkat/hrTKBYi
jQ4tUJJkHzfmTi3T3SRbbpwXNkDDE56ou0HxTxkXPsGIMY+Cs0DZy1SLw8b0zp/pvRdYJLZ1UGtm
Pctb+R1UFRJbuleyq8o/BwWikEK5Sa0cVa42jv15Xv4YVoP/KWKTRZqxCJOCnOJcVrLzlMDcmRN1
F+Q1BNqOQ/63ATr7/bc8t1bJn/432uKASUfEnYpotpVuZbY2dNrW2DH/749y/p0UCnwkyRCgFys1
C+KmNgemctDG3aweNYiB66tX6Drsc93YWHrnYheCHP8bbRFPOnAhUZEzmqb9PdLwM5TR1YSnQN54
q/NzB4NHnqmjyMy83X9eR2U7LSgtmMLoCNm9aOVoM5Qfepvfoyz2UdJNYm3ocgb27CsMyB1Ought
ao6k/h9fZ7HeC+j+3agwUAdi2Ez/wqhXK+WN9XZ2JUBwU7hii3A7F3clDm2zI8bPCU3tCv3fio6q
jUCXSBrAEVkbAf/sSvg92lKLCfJI2NY9o/lq7Qy+BfQH7VVTZpWbG5/p/IuRD8DqAUK6XAzYuxWK
qI+EO+VrG6Cx8Rw8zXsJr9SNKTy77ObM4z8jLRYE6piYAtLrc0dDtsP+ZOazJe2Hlh0CouTTHMoI
sLxd3HWmhF7Wshqa/H4+X9BCcZTyKajTjYk7+404kU3OSjTWl0hqXx2NTDc4/RO/t4vcpKRDiy4g
m0o3riB/fiK0nSVqBDPtk2b1IrLWERc61B0y18PSedbkrtEWb6BKenZlZP84QWQw1Mcwn1BeBDLf
zl8nF4HUygTWeTBQE09dUriBFNwIceCmypVcX2YIFr8fZ/9cGgxK0UfH+kJGymIRkeLJwvotg3+b
x5MjGs+o9d5gMbOxAM+UfBhG43TSRXJgrlpv382SwAEaKZ/MwBipcdIcmA0C1OE38Yquv2ddDKQY
MZ0GI6k3cPdn35AyAUIR2Kn8IRJRoimm+SXbrBFmeVC487D18MF0PjCROoNAzjQhcixiYa/mgu/T
hnd9D4wNzY+JfoCAuvL7w5ydSQ0pEkuhcISC6mIm41j2LK9LOOzlBjwHDR8Bivv0kFfXmeKKXWBP
1M2Mv8XnvPznryjBnCFUQdmBnbsYOpLzJA6iMSUZRlo8F6740ggbZxshWP4zjQJHTnNURSgWTuHy
2idOqlCHsZm6pZ+KwGVUzJ8K2ndDfiuIdKMhP12r01QcYXB0yBJREVPDOgDZAERYjmRQn/DIm3D6
K1Tg6MfmrWI1z0nNvNTqFoXpz2DEjyXztABaotK4pDD5WZeEjaWmLvZeD+q9qhU2pds72Qs37jzz
7L7N8mZlD0Wmp6vOlJ1FeKXHlyiJoaRIUgPkNjVeOBS0jRP9z0uqpEnADGCNILVAOvl2nzYmVvBD
M6WubI3s0uex1Ojgf0tFsItj6cg09DM1+/H+mp4funizN4Mu3oxyC8Ay4BbcwRHMR/tA0XqwgrTv
uYZYZWhXef31/SHPBHY4hexV1jP6/UvFFNBdotzpHUMW1R67ENfTJjfA/DsJacBO9Vb8m9PV5Sti
a4QiGfosVE0W6exo1UFfiWnq9lO6qyXjANJgJyL3rU2lA2l1b+DPMI7HdjQQmt66951729ejy2+/
aqsX8UTdEZV0pd8XIYjsbnBCmvc+wPo41f8dJ/6Rcc7/zUnxjXUOpo389/+B2eLMJVw3zjl8T+Jk
9li8qOf/1a8tdOZ/+V+HReNfOu44FDcg6CE4NbvU/MdCR5f+Rb4DxUZDfMZCE4p/9R+PRUET/wVF
Fsop9i6I4b447/zHZFHQ5H+9aBWIMndrTmBL/ScuOgzyaikL5FwEZs14OZheFfxQrBN6wxNNV3Wb
C1xEXRqZR5is7qtJufv3nnhtZPP2uP79+MUOkQMlFQXwSW6YPM4Me0M/yDCz33/4243w++GL+krc
xYaHVoHptoOy6zMctXy8qqVPivhN9yr7/UEWIhH/G2UpDiFFhTrp/mBhuHDVqD9xu0b4/Zc5NWCq
rioYLWg2BNP9xmgr7yQuQnUdNakajr3hCio6RG0tgXVXv/cePXxd/qIBNMKcq1B3eHM/T3DE7CYY
3dpLv+RFdayQKARMedL8hgZXFmzEu5WPKM6/9dUa0adUGqyuMV1NfpJAyxjNp9zwP2+8sXJ+BS4v
TJoXVgXASdOtHYQvbOUyRCnvM9DVPSJ/OKE40cZyeXvk/v6Q8+u9eo0eTaDMLzzWIl1bPXAqX91Y
Iy85zO8D4fej5yFfPVoOujAarCk+ohlzNSD2kwXWpymO7CQCxzOof49yd1C88m4AfzI0GFykSoEF
geD2pdqh5+DdAPuddjhSXqkQZgVF+64FBkY/IJikTnkUatGeguQ4luk/KvD+/snz53j1k01B1GLo
Xxhq1hA5zGhXdUiySMidb2Q4C4Wh3yMsziexmwRdMEZO4bb9VOMrsq+EydoBIXSkpL3GdAfZRg3L
BWn4qWsaDpR8eTaAq2jik1IV9jQm1wYoL8kIKXUUxVc/RXhhkiHOiQF+LvmTVpluk/RHzdev1Fz8
mY3SZ20Mkz0Y69uuz3ugWZmd+qatNrJjeOqtH/qXhex9FtRuOIh9dNuLW7nj2jZZxDpDBmwtlcxo
niY3whQAypXC5xjXxfd3ytvc9Pd8LsKdB4NATRGvcXXlK/yDndIN9gBAJmvVL++P8GJm9uc61pcd
7KzXM/TmU80VT+MTgNaDfAe1pELhyc3t8Rj/EMWNmHL+ZWijvl1+Q1D4SQdkwDU9MKiA7LPhquu+
6nqzMVvnvwZn6NsBpCKinDTJphvXD4Lmai0ctXFjntZ+/Pz3V3tHK0VBKyPNcMfG2AmQbZIvefQg
qRs7Z+2nLwIVpEkfUJJvuoLyORcAQqNGswWTWP3Ei1BlKMUAZo1KuvSo31cX2cF3sAeNd3O4xVDX
FTbufecPMhKbt3Mks+moz/OBM9nfDXHiBJq8r6C8NPX3oAo3RpHOB3X6vW+H8a0Gne80192g3YN4
rWz5JDuhE9joFYPRB8Z7bK47YffBDbLY43WOMs84sp5ialQXqQPtNNqbV8O+c9RDeTse1Yf3R1pb
A4vNLhTsaqOpLFcuLhNYJ2X0tag3BAVW5sycc8FXy7dLYhmJgcBzi2b6LIgtnkT+1t1o5Xebi33d
Qiev5by3XKVE722w9dKwS/n7+5NyPlkloX77w9nOCHcDhCNZNU+tG7uKK7iNa1y8//i1eVlsa8uT
A7NUBGISYTv60ciHjz13sZ8zdHQUep6am+uXlhrtfTK7958srUSiZfEmNKt4RJ/MdAtPBbw9Xg45
EkyVRb3ZU0FXIYEPrSLADTPPk2syEODdfXYZD9gM5M2vok2jfQDBz3n/96z9nMWm91FpbSKZDwTQ
U1Qe0xLZQOmYh+1GCrf2/MVuVzW/lq2iMPFUoJGoHSYxR3P8aLYbX2p1Phf7e9CMCslCkn3gwfSh
HdFpXcExnPYgXPveTjuhprvz7f+Y0v7bbPXM9WjtfRa7XDSs1oJpDOmsxelIicd7AVV/pdCP6JRt
hMiVHbmUxqmkHH2sMCLga3/lxfdY+5l2Hztjl9arSDdPaV0rGtDC5lAZ5smLceDaEote2Y5LSdZI
71CazAadycFwFedwz7TfX6ZzMDqT5izL4+KYdYWUa5pbVTKcur68MmFEeLUB70A5Tp3iJKhSvz/W
2lssNn+KBJCf9FxSfYQiBX1X+VuttEXx+L8JIWaYb8Oh6hmlZKWyxs2psyU7sYHwH1VytcYV7Pwf
IYN+D7LY0mU4FgL1B8vlTR5yWZt2Cdo0W/FrJUtYQj7yIoehXiJDaYi55HZlM6CgYV2oo+VAjc53
bfYtr+TnQNARv/arQzuY3/Ax+xYgiHIC9fI0qJT3giS5NP202Fgea59sEQQ4BwRPC7jpKvDz0xIS
Q7HRvXiRij638hYbPoKyZwISJSsyk0PYdI9127lCJXwJ0ejWkuyLYsGcQIgVnp2dZqBtGpqU5t+D
j2N8R+AR1G8azK/31+ZKaFgWnyupbwzPCzSYfBTRcUX3OCPScWMa156+SAW0Ns9lU+U4LfRaxQ4j
occfBMey2wJIrnwnfZEOqHqEEIWp6K7ZI9H/pZL7jXlZCctLfXYJZfiw8XLT7ePiUMtfQ3W4kXB1
mfKNoLA2wCIogKmaqn7ULNfkHAuy6wRVlcS8K5Tn9z/s2vPnGXuV4VmSUgR5xLkys+o1HfOKCLbY
z3w78Vib+0VYkLWh8PqIyy6cocNA5TCwxTvtetobp2Yf2sk1Kj7vv8vaSPLbd6kFDdfApibKVaKt
IPiTtltdvrXjfulwXLXCIFVA39z+NB0muzyV1x02pPvJNXf5J6yO7bbeezfRxmdf2xGL3Y9TEWKO
PZMmqU9+8KRqTr6VGq+9ylxFfv3JqUdaEl7RhtvvkfjdJ4ekOAEcwv9X3bW2aEewZA6+5lp3Wze8
lQ+jLfY3lmXGNAgSxYLxVs0+N+NGkFzg6f935Pxhp13B2sEyV39J87s75Yd3yi4gCz12nG7KKXhI
7+SrwVH2sY04iH5THj+00paiV4ISxkhVk84UyEy0JeISW8DNtala7PcoDRVfFUvNbcLvanbrbWHF
1p47//3VPhcqRFjThk+gIcm2i4T4xsoRzPrYdCy2uNYmdav5GVmSnIPOAjq1ldmt7ANtsaXFwJJG
DTE51zfSQyUojtzrf8Fa3rgmrtU4ln05EY5SX1tMCyoB9wbGMC9ljrLfx4hZOMJJvkzyw/uTtJaE
aYs9LaI+lBsJ+652pEPytb/OiR9gE50II2h3q3YtraSsSzNfrAOCKpF63UWq/94Si8vBU64FVbsr
y+i56KyvnWag/dTntT1M1NO0pIBr2miPfqTcmkHIBZCcaQ+WsdwJ4XDByZY570/ByiJcYiQmMQSb
MFd6jPEyhGMpQuX82JMXB7ylhqo1zAmuLF7oGjpA3qb69tqPnk/OVzsHI7Uw0ySaAY3dO8Ku3ie3
/jfKxDs8JvflI6VpY2MbrZWolgrzVVWTRFsZK+SknqxD+7l7Hr9KruZi1X4Qf5ByfXp/ulZO/SWI
RMVUc0ggguFI/guhUXJY2whPk/6xi6S6iAeoBYlCjwcC3fVLSJgU5rXwY5eMpQmBnHE0WnXquf14
W2LHKBSfPzYli1ReECdOEjCndDnCfZ/+wD2Hip2xy/ytHHptIS32/yAh61dOlecmIIHF+muwxWxa
2fEvbZVXK9RUY6HHtM500TO9iYzZMhnJCQQCfijm09BubN61Uea/vxpFzrPAj9MB/0Bc7mE9h9eQ
nRCzksK93A/XaTwgVJVvfeeVFbrE+CGC5cdZwFbgduU03gFZMUcfLkthYx2tZUHKYltLsSLiE0dl
nmqwAzoM1sfRtHVbvRWhml/4n5R95qCvLm1MnzQvpDMXOkV7O39Sa9J3QlbKHdPihgKchfyR+Oir
+k0Vl38TsREQ1ZBSwiPPxWDtUkk3duPKult6FYuUvoCkDJpbwlOG6Whqmx3v+Rg+906Lja6inwHw
iv5Dv+/sGLP0nbCnTEILSH9O3C3Z8dWpW2QBmZoObSM2ZKxTx6E0ywL0+fQDz3pySQXtShFBQn0y
7N5KnkESBeza0X0/LqylCEskupaIQw2LT3f7Yl8+wfXf41NyB0gcHSDxkDnCRbiV9a8uykWIiBIR
oi8wMFKEwZ5sHIabnfrVu+houvQQ+PcI4VyIli1/rH/0YlX5ak+jB9lk+PdRcur8CwmEfabUjtBs
te7mpX1meSzRZLOT5jSgc+AK5dHSLlrrtou3PsvK0nuRYn/106MhGKcmeClp9Q63GFu/y46trR7k
I5Y8dx/7+EvfhdoYsxTszXxXQr1UObSuZ1PjxZqewz+3g29badvaVC2iQ8t9wmuzUXOz8mLybjO9
QNp2I69YiaVLZhYSAoKWWvRqO/kqDI5WS6MWL7j0g0m0vIgCelaHYl6S2M4ZUvFzbreQHZ3kg7ZH
FMytN0L2Sk9nSda0xDFAfhCVH9X1j8rRchRXcrYT55Uw+XLHfLWgekH308wMNXeQ6GTTVbuQk2zj
oroWRF4gr68envtF6OVVrFO4tDvk6Jzi4N+n+85AH24f3jX7Yq8/fGzNvpDAXo2F9IUsTBXV8OYg
7rG+2EfZDn2/3bQfnOJUuMrG5lhZsi8XkFfjeA1oDUOj9pWGz2N+GVXKbrP5/EL7PhM6Xsqirx4e
j5CMKgDC7hhqd7rX3L7osPWNfE1EcRADfqyQ9s6pHYkNKnJtoj30oXpHd3/CjUblRiUKWDzoT12k
XZYeIk60Ma/7UHpWEOgOBgksjTk8DMjqJrrhpFL5RW6Cz5NVndDMvRiD2k69+jLxhR49fOFSxHE1
ylK8WQMMu8rpWkmGjSbryvZ8OQxevarK6aaCzzJAjk83UtfthXY8SP50SkfpY/1KaRFdAg8dbLFQ
TTeUPhk4U+hbfqFrv33eTK9+u5+bKnrRigkS58egSE6Gv5k/hLsqGvYfXM6L6JKpZRVqk2q51lG7
RVXJzfe6jeJ6bcuHzu2PW+2LlfCyxDcaldr0AVAqV/WCG0XuHkIluU0K4ZgqxpcmNr8qSva5D+uN
A2wl3LzkOq9mTgjxDwlxhXWRxkfHuZC8HZ7Ah41JW0nWXyCKr57ueeC4y9wwXQ8pvz6Y3FATL5CP
g9HJkEHUf5KyyAn75KEZw1s9qXERQtJs7+XhqRY83JCTrgZtVj5qGOD5hXzc+GHzVzuzr5cYySrP
UVOpSs8V78d9dRGfhH3wLD92juQEJyyNvm6Ms7Iwl+hILc36SBl1pB596dm3olM0jXeyrF6KMrqY
TV0+a33dHowqG069x4tb0ikr6p+BOcvGCI5WxPLO74C7bPyglS+yhEY2SOpOPsmWixzQtX+s3fK6
ulRQ2nzudnTi7o3r3lYcYCGELmljGaxE6CVgchyiCftnkoqiuK+MB9mnKCpvnMYraFc0IN5u/T4Y
cswfJs7LYaq4VJjf88F7yHw5sUGKHORpgIOKvGtXfIvy5vn9aTRWls8i3uQoG4RxZCJwWVCYai8i
E5FGRJix+5nkrYNtZWuKi4iDLW4Au63UKV/cwddEmTnaWAVrT56T2VfbEuF46i5zLQnl79r/iXLy
RpRcm5dF9aLkeoT0iwGYxlMvdMnN8++czvbAmTzIX96f+7Ufv7icBKKMEXPKed9huTDlf2GS9pEH
Q6Z5OyvtaI2dVwLQVDsudr3uYOHwoR2ALsHbRwtBgsBiIgHUQdAceYVPkxccw9LfCmfn5wTo/dvn
yxghwwzigyJHeUof0qN30QAlK68EFz3Ig3WxdTU8H88ggL0dKAXvm08jkM6IbC7CZys3Po/eQaZr
8/5HOB8rYF69HaDGW8THrNl0qe5cJuV0oejJ9RTVGxnI2uPnCXy18lPVCDU/zD0X4x8bUY8nIFT7
QJA2MMprj19sWar46Lh4McEIFd7kTqmvqmIjn177xIs9i3qqV0ESID0TbwtkULcqUPJCleG/3SvE
Yd7Oid9rUTR6meeieHeLNvVdq0KGTPOW7dWJl0NlfUKkFTKfBcteMdLIVvr6i951f+edIuwVhV68
HlXfdDF6Fiz9KpeRfdStx270r/HVuVJLZBKhxZY50txhXlySYN4FOphy3I8QdOymR6sx5kS4k/cU
oE7Q8K/TzEC92jrkU3OSu/RJROUuybpjGSA717QYvDdVeYWkc7LTTeE4tcqtHvgY8safIJK6yFFf
hFDIUF62fqCfekD7+jgl8nNuxDemaH5XWtNRhLhDzqq2p15GynwAU9pJ3Hc9p6+59ba98S2rYrdD
Iz2lqBPL3/qouMyqpt6LdfqIUoy8MxXvVA8KFhee4qASdqqs7NHyGqx9oaBrbfZgyNn9mFWP2OP8
pFSAv0Noik7vmxibdTgKoL3SUNLcZU0sH2C4/fC7yYlzrMD0NhF3dVv6IH66HwaoxDBii2vKE341
B2+K0GUvEM7ABSayfATu66eqjvZa1V/jVxs4iZQ+aFJ7bFqr3ckhRhEI8l8LZfo5EX0JSUvjegTZ
gZ+HtlMtQdyFWX2nZz2S80GLInIfzhqyGIwIfbGLix7YRVA4dNhstR+e665CNFTSb3KrvdJG/Q6n
kcj2yugYV9Nl1qMs2vU/m7xxINbBWu5spYOKUkTCtyrMSQSGr2PR/VWgBtlEFXgLdZw9JNsfMQTP
PcvvOlZVz8nTbIdGtn8LKOPHJIQ/1Do/RPnwhJGCI5biSRnRFdDL4Torgm91711kknZrpdVBqi1z
bwIXsUMdcdqMO1XfR7jMm8kO0e0LoxlGFkzwGDZKYNOvQvYWjW3T+jbgZB0I0FHSMblXMQkD8sAC
HiX9CvPxI5porjQOyM1P2AGZg3bhR9NnSwwds0CKFGLLvamkWA6jcjtpFXZEjTi7CWTqIVWFZC/1
3VEMxEulM3QyFuQg9fwS16Yr3uJTUylXUmlcWHL+GX7cfaqpSHib41XVm7dz53SQx7+rUdoqjq3E
FXUR0UsJM1cm2z82IWJ3guY0kui+H8vP55q4c70NLMgX97IQxj4vG12VuXfbysKu0SjvyY24y9IR
/wFj44RdqVlqy15SPQx5hveA4OrX3ZfqSjvIv/LP+t34tbXzC+9LNoGN8O1iC3Gz0iTTls2lRLLa
wRAV/9jve7R23d7tnpEP/DbjqvHGQYbft7dO3fNplbbsNhlRGpdtkgfHDOVVs0CxNPZ3fYkob4du
+uP7X2ttISyOAW3AFUuqsuCoyl+F7E7dAqfhw8r3/vOy9YdrO4YAneRFMU8uvCutSG5lCfOGJLnh
Fmb3VXlCANHVq0y9DMzur0QsD7HWPoyjjpNnjpNb4QOYhSjWV06rlg9t6DsFRuq9AcbOk61bLxql
nYlec1PGR+ztLoM2OgT4KKa06XaBZvi7tusu40a9qKo8OXjIrdmF2QT72suOkYoKqZ8QITvpCxw2
H8uPqrcTC1uTNjwicIdQjzFy4BQ9DiWxMqL2Ci3AhD41S95qqFZnHeU0BKQV77LSyCjEoaz3mJmM
dtvkN2GIH7Em5l9EwfwuSOavph5vWsw81IgntnH+LQiTa98SQOarwym2CtS41Ie29J610Z92QZpz
HqvlX74Cda+Vq6NQ9JfpWF40UagfSpZAW00dB3QZYbgd7xEOvi3q4bNf47w2QNM2cutWGcuTbNCr
NPLCmQLlGjFQyOqEpyAsq50vVj8Bp/WuZ8aPkj/cDJJ+LcXh0ZrC6zKr75Mi/wxaPt9lWHorSfxL
tDBX67B8R5SEVFxHFq8o1Qu/LXzbFNI7NVevcKp26jAYd0YT3aqycK/nY75TleheHvsD/lAHuWiR
kp3l6JIbf8BxqTZRTIqiurBrSbvRKsOptf55SKrHqY6QpRIKF6MAeFbKRk64FjqsxY1CFczUa9jQ
VHSVQ3bwLiyIJpPNT7HjT80+cAzUtFGcVmgzbqS5K3n0ktGgdKHmTUhwYJw8q6rXB0WECumN3a8y
UzcabivJ6JLZQHFB9wKRRq8kl3tyCaeJ3V78/H60WMF3oFr3Nrir8ZCEAoeHqzzOFZSajkRSOKXt
OxaHN5je3O6PuoO5RYJS6MdurnAQ3o6KqkekGglF5a4+thUaclHxoTsx1Oa3Ty7DPsRqlfNVVD/V
Ff4TWzX3OUE/E/2WjAfJUFO5mYq5mSYdFDs6QIj9McM29AMKZx8DHWrm4ubB3Q+fnAAewJj+ypAC
B7+xMTErgCHkbt7OjKX7Yqs0Ly0uFa4Szr97zFj48I54NPdbWJCV3gQE87fD5MoUSXLPMIiFdnZ4
LF0EWHGfIUZdYKNwhJVVfHQZLXZ8O4nQJlBpc2sIDP5B//BkLckL2lC3A0m+6WIy+AJx746aU9MP
TJzE3WoGrxzVSxqDL2p1EnpzJ611EQlvgp/vb+qVqLQkMCTAlcSpp0wxybjxAiz1jQEXdWOHfcFG
4FtbTUsqg1+35liX3GNUN8bQ72q6xIpoP6GODzoy228F2LX8zFjsZ7Pwc0TMWU5Fss8uVCd3Of1/
qAhvX0uM1fzybWNj2lby3CWtIW5GbDq7UXcTiT7QRPZXFYIzpfpex1pw1+vJdyXNFfv9j7T28Rc7
fUSjUZc7GH30OoIE/ory+P6DV86LJbUhUDyKLxYhROifK4rSXdDYeWx8rDRiLLZ3q1vc/uYo4iv3
cXObm0eh2ehcrf3wxW7GiEVQ47Tx3AYB+eo2mC4s6WOPXhIORiOoYiVrPVcdj71+103wsTduLCub
bel9HXSJ141V77mDHqGzFe6h8uHQMD4Y/ZbJ9NoQizO6L7tJCwZRAPD8zYuweUprXKxta6vlvjLx
S9rBEKqGb8DKZykqt0nm3Re+6o71phLTylJf6p55dReVQ5QIrpX03X6KCUxNcqLu8qUx1U9TFT5Y
cnbltUQn3VPiXdEOX6SwxsamNe+HCOkgRYhsgCWYltTKKYv6fN9OeCyqTQq3ML4MohJlfrF0MVfe
WOdr55g+v8yrEuNQyVEc14PnWjOOVznG16ip32JoYk9OesAceAM0M5elz+QV+iIO1EmMLWErUcq0
hgcxke6mMHN8RcfTJ5d2gqR+k8UBYewt+a0XgMO5ARd5QKcUwGiIEq6hHyXkHN3RMfeVrZ4UO3ct
Z4aHWk4OPu5RwmFn5++r/XY8X1vKi/BBMxCYlTcIqCPNwqzjhSK0T30ffq7oxX8o/i3FmCR8RxTN
HzEmEbXbsukwNgz/xtf4gyffkvCgW2KXREYtuMZj/dRclC7WJ9TddhiZ2oJtbg2zctteshwSbtqp
bPbBEQtjR7DUayPJ7qxSuyi4Q4ch7WucubRGu4zH/jnt/McwAsyVo12iiBeylu60bnaiUvyNH7Sy
TpfkCCPI8q5ucIKMa2AmXBRr8JqtQQWjSGK7GhwB/Skl2dJmXmkIIqn+dv9l3DAtmESIAhU4KGVY
x4lYnkvmz3aKrxrjiyWpp3Cy9pkubJzIazO+TDUoSuhx0GDhlIz7EIxHH8+cuE9FhCuedvf+6lzZ
ANoirLS4SAlawyCR9wNXqUMvYaFV47mW1IePjbAIKGlntUoUY8yDs95uqK65pe8S8dozN57/AvM4
E0CWLAqUjlU5adnDlYfxcarBn2yVLwg1XhV5fDuW2SfZEvDKCVw1hl2sN9hB1Xp+Cwa33nddcUUJ
fIvRsXK0LBkXk6fFmWXxW+rsl99+MrYAgWufaZGLhCisBRPmTBjKfenjS3SRaP1hufb4oW+0ZFWo
UydZWkxJVYvzcSdH+HaFevk1NikY6+XGel6ZmyU/oktMU8QGyz9OBVYBuWT7RbDRqVyZHnWRkfg9
HtCtUfvHBB8738yf8bm6S+TCNmI8iD80R0scup6kWlbKVEvTMt8b6b2H55SF7ZcQbkmFr7zF0iRE
D9tx8CfKkrpSdLveq8q9ByJdrZNTMIpbFYm1URZzpUh13I0ZTeK0+66qGMFnLaZCuCBvsVVW4tYS
e17JRS1B7ORj0KUrpOgQWRRyqtqt293P97/FSoa4RJt7sTUMWsI7BMqTJn+XmofR+vqxR8+r91We
VUtdmNY+S6kwL/ru06Qfoi3AysoGUBaR0MIfITBrg56IR+k5wpBx0t33f/XaoxdJlF6EGKPkmn8c
9ecKgF/1scCwhIfnkxYWnmn5x9KTdig84hFN9MZay9ec93/52sG6dI4wPTBwmacCelVLA5O16VMx
K532qfYzaTAhTKTxtscq49BJwkkt6r/fH3dlxpbgcOyJQnwsZP/YDYOravrlaIUbr7SyOpfAcFNJ
grwSoXjrVtLsxqa7yeoAMTd1ayGtbOElOhzB7kDqPb5KFIenwuhPY29+41uRng/P70/PyiZeQsP1
zlJRh+areLS//UDYd/4V4H0nGUUMxw/vD7L2HvMEvtprYYnsShczSEqfvhwuMDyscOvLsoePPX+x
l4vS62UE1wioNaVFo9EuaBc9h0i7TWOwFU/XSk9/AMTj2OryVvKP3BIPmObdhXsgyV9AWe99e4sl
sramFhu8jgAC6yRnxyjsbX8EkibeyMn9+/O09rEXtyCzyhvT8Gf4SoViav/VC74lyqkdEKnyNrbb
SjFrCRGvVQG4hJZ4rpZ9s9Rb0whdJBFw2f7kQ80vK2sDuLfyKkt4uFEnvdT1MOimAnX7+GEG6gWR
vi+ZrubX+9O18i2W0PDQGkQuG74H+lL8bCrRvuyQT4EutJHNrD1/frdX26JPOzp49fz8UvPturBo
FpXYlksK9dOPvcK8I18NMdaDHgTYsrlRPRxaD5PqFu6RkoJheH+AlfC6xGQnfT/V7SyXEsrXakQT
cdjab2uzs9jUSSwUQVPOmhEG5p+ecrC68WhZ7UZj5SXCnblOvBRgXk1NnIZyyF5DJyjxlV1eF/dB
bF7gfZrZk+w5QqIeORAhsMTCRVOLP73/x9mX7UiKQ9t+EZLBjK9ADBlTzuOLlUMVGLAxYMavvyv6
6khddJFxTqrVUle1RIDtPXjvtddKkgehs1+Qhiaxo41rxtB/1i4tAK3MB2ydtKNKQ4EtSCACDWCy
7ulX4AxtDFWIg1tA7mUoL6kI/H3d7XkH0BfU6RqJ8k16xgrZ6Qc3m0uHZqH4DXXDP0+NbozWaH2C
GpQV+ZvgTJn3WAPWc6+BTpA7HgcxuOe+P0BL2zxzeAneO/cooNR1cleMn1AolvmFEtfSo2furrGM
EpCRHJ/BbRDMU2R4dsy8S8iEhaj2T6LzrwNk8yHh2oFEctlrCA98BA1wz+bH5P9waeYo856MJojZ
UQoch3ED9YOQTe6+zi4Na/39CDlzcDkhrSg0weNZ/lujxYrO//dbuhAD5iBx3mZd5psN2/DBPfrC
iowa/fBGVaEv2semsFeDc4lAeOkjZg6uVQB5tQU2gVRWFWaCbdEo+Fn1fo4NZ1xNfjWhej+V9FYk
wUnYecQhMP2zZTp/0r/OD5Q62sm14Zv9yoLaPK3eHPyhtqYdqHiutFNeCX2JFG1h+NSZo8EFyCmr
cy65ocnqTA9Rfwy3bigejN3l2bOlCg2Z2bLVcwF1cgSDeq1fMh4CN6jQO0vXQaQBxSvBEuFEanOR
aWDpoM0MHJA2msoRQzXqs1vrw5meUu6BKrFoON1Okb3uduVVCfwymnhAYHy/bUsnblaiYcxKznxJ
yHDyN9/8PVab75/7d29lz/HjZcddSKXguT2U5iWtMc2av+VBdUngZiF/RVr/53krO1AyZg5oMM9I
AgByJx2qvR0izYymX4V9kQBi6UNmaY0jZZ+zDClgBk5SqMTcGFIZocOyS62vpfg0h5Grtk5pR85b
gFZ/8SWntbdOdh2GqSQ4xLtQQwTx+lIXbKEjA9mDP9fNCPzMt4DLRv/9jPAROM/y2Vv9QyC7Dm4u
Ucf/PaOFO//zZ6wc2j0pgztOneKjN4YkJmO7QnfvHoKyoNBJ89X3B+3vcQsSLH/+ENSa0lIkiO6Z
fHX5USQc8J4XAUza989f2v+ZFxipTpQRIDUBMXhoOn1ceTubXVIf/rv52XO4uUVT3vbknJtARyW7
97qfwbjsOYyrGqpqLBLIzRr5eMiD5rmaMMlU8jjxxgY1rpID5EY24Puka9P1NNCTxY1tjNCuMcWn
AX0oFgSRY/tf3y/jwjbNEVINVz11KrSle3nK2isX0OwKKoKXKWEW9um/YKgSqC5TwR84cNNn52k/
oI5hxyNQGxGY9jcFpDbiiwn9AubLnmOkrEQWSUtx/WxWxUO3LrfuXR13B+M5uzdZ1L5ihg2+KAMH
w9q/cNYXTsscPZWxvjcAE8RwQnM3dSA5zeWPwgB0Sf+0It61tsEZjkunt3Z7xYKH77f9n3n2/95L
IGDz54PpJKvAhj4SSucd5s8KDD4217YyfucGjdg07jOAWFnrH1Ii19DgqqPCBg5sMqZnz1aHcSiT
UFdahWUpI6/Nz3KNMhomyULumS+YNXtuZfdgXGJfWDqn8yDcuj0xRhhkJ1FcrkMP3EuiuO6HS6Rf
C45xrl46VNTD7BNWOpOYtyjEsfeGLCQF2iNZv9bqh61Gew6+qjWmTcFeihtPVR8q/ahtQF87uc6b
bIW+E8CI9TZt6Pb7jV74rDkKK4V4V08HUIEO1lcpnnMw9CTytQSz4CXa9oXDP8djJVAhBUzUgIB2
ctRA/qsLtZeFHZ9jsIxJcgCAGdv4AwK7LfI+amT24KbTSz24Qfz9+iy4pzkCqx/bjqkpMTYMkk15
0B4tQMCdoFr/7PHnRftX9k2IUpCoQpRS2otp665JKk8mdy/s7tLaz9xD1vSBqFobVlG+FuDA9qj5
s/A6x1kpk5I2h3rapsVA51iziASvohwurPrS3s6smQ2uKyDbBpRGDuLVK0hSbLPhqr3IYbr0/Fn2
nEzCttsJZ8cs1s50l5vgvRl3EgM832/rwrrPEVeGV1idD5bXTc+zgysgXJsZ46Uzs5QKzkFXgwN0
ZtafZUwwtXHm3S8jvmnWboim9CaJLxG2LH3ELIMWPskwlZwZG7N6zcovb3r5fnEWFn8OuKpZYtrC
wObm4ypXdwgsq7ZH2T+4RHOwYLNzxBU/qyDoDjZriteOrSmECOzu1/cvv7Qo57//l8GCP7ZRKsei
+AI0bw9jeqERuPTcmaU6uQpGr8SJhKL9mqhu4/b8wnovLccslKOwXk4t1KCBSd55mYw698ZS9z9b
jpmhSjsvDdpLA/g/yOQMZuw66e3PHj2zUa2VUCYBbq5KfnG8tbj7/rkLx2+OYPJrv8k8MJtvpu5Z
8hUDQtgCCXM2XZoYW1jvOXbJUhMfE5fDPAvnRpb8RLi3blzzwnYunJT/QJECsOsZCR7PmiTmLZmg
hTJeGh9fevfzov3reEPToMQEERbHYRrDMENEkhO/xMe69PDz3//r4R1KP4YDDqiNtFcQWdGJi3HZ
SziApWWZGWagc16aBh6OGabrRhVXucNW35+YhRzJmdlmOZ0HE2powlhsOhTASdQuB2SlwURw54FM
mMff/87SyZwZaj9wAwPO+AS3wuA7rap4zCcrbNPqqprycvP9ryztwsxk3dr060ErYwP+0ofKARVX
ajRHSEJdZLLzsZ9/uTvMyVmV4CW1HayXXhvX6qbcgXlt2tt9pLdqZUZOpDeMhOrIRNhuLw1ALSze
HFTkeZS7TYMf9boK2FmBgTdZQJBmMo8FWO7W3y/ewimbo4po5lpTmQMZRdtNrZMwxQz3z548i7Yd
6fqRZRUCS1sRiNCSSHXt7++fvbDl/xmPRSGky3B5w8CvFVpDt4YObExT9cPHz+zaL2poAVFtbDAU
HvptETMbGkCjHX3/9gvmNx+K9acOmjRFC4fXvWPO0pJJ3EkdUQYZoPRSl2Pp+MxtvDLAnH+GvDHn
fqTdOoNAXIKxcS8YLtjd0tGZWXfN7NIbXHxGiUFpl6NZ41cXWkz/9LX/YnH2zKYh9sTJ6GMH2ii2
b8+CfjWwy7vzP0b06W3enYi9jFeoaNxdmhdZOlOz8Oxy2y1zichvcXtL2+Fg6yAs/elCY3TBh8zx
bxVpKyjOwJyJNva9Su9yWj5YGgJsjhAHXL0fIU789v0BW9iZORLOUr6rSx+f4g6PlZlEcro0wLP0
FTOjtilUI+vq/GT/uXZX4Ce4V0PMOUpdnhn25P+mQP4/7Bf2f0BwhtXYAvVOCBI1VwlB496Zko0g
wCd+v0RLxe45Bg70cQZRNb6kW1fvZ9WTZOW/Ar1br/pYRy0Ejk7iwsV+4WTNOVa93HeHzDgvGjmO
mRW1AIGd+9fff8nS02eGDhE0iAEEWCq7vLExGNy/td4Pz9HMwq2Jtiod4MJN1GWJHcRJm11Yk7/j
z6Eb/mfqJLyg76BWhLcuylcxVc953f5iSbYThZ+H+JyXtO32jXGpOr9kEjPrnuyyKPJzNGp1DlSC
DaKDS8NzCxswh8LlqG4DAnI+q+0LKSYQAF7n5iVDWGovzdFwlkN9FKdr4L95iMtxlK+mLf917i+Z
7/Wm3X5/iBboZuw5Js43dTKlPdbn3MXqbsiTjNGP+ciPdmwcCcR8zWMdGTcJCYOLBApLC3cOXf9K
n0G2oRIIhsMlNjoMhk9ZPw2X1B8WcJHQSv7z4WCnMWTSIoJMtAL5inwRvYxzqo+FX28w8nEP0e02
7Ft2iwH2C4F94VDPuVQtRA4G4AoONVSQGzCd9muEk+2lltnCGZ4j5YahKwpWnbOeTG3T0b3ueHoh
4C65wzl/am5jbJxwPHtYo5EQ5bfVkd38T3rb+KE8eg/fH7WlXZ9ZPjVKaAqjf7CpVYcO2Ws1yIjQ
S1JoS2s0s/PatVU29khKCL/tAbhVQxH/6L3n0LjJ7FKdNXiyWfRxDabZ0q0ir79IlXL2139Jeeaw
uBGFTV42sEB7M43rMwkgAy8rcMPmLv/CGO76EkBlAU9gz+lToZSBms/5l8zr/AlUTd4LAH64yxS/
EyusDhV6+3JTXXD0S4Y4ZzDtBptOk4VfA0vyFd/yHb0zd5hS31+cLVpISuZgOStprdIzYerB1ruW
DxrYiGYzbM0skvs2ppH3ZG+t7bgvNpcMfeGU/WNF//JcZc4D0qQw9Cw5tcmuFxdsY+m5s1hepY3w
ihyF0GysQmZ/uigj/uz0zkL5NEEGr+3w5ERnoSFeKi8Ne/r4/cOXXntm0j7pA+BTUcGZhj2AsOHI
px++9sycVTrZhe+kiK3ulwvx6iBPo8B1fvb0ORKsrNzSLyTqqqDHctNdkh2GSyDUhSX5DwqsYSbK
EnjxYmx3aQ/NGyS7P5ulgRTHn7EtGAMXk0Coq1glXZluEHmDfcrS/kUUl6Z8F7z0nB20kCrnnYnz
4oNAuQOXnDCuGlBlfX9gFi6ncwiYMTmBYgJPb3rvQWqwuvnGujCLLRX8AspsycuR8878y0ZVYWZd
2aGwfW4qTA/t0YxBnbAywGsAVa6bvA3H7SXI1NJqzezWVWZNvBbRU3rvkx1NJfQH1SUExUJgmMO/
7KSABrKGdZ2V7Qe+8j6yNAxWejWtUjd27JBfHFNd+o6ZIVvaFdMELriNJ+E8zTvGwBHkPv9s02e2
zMnEE8s5fwc5ZqMTFkABJxBjCxLnwp7//fXpHOvVe7wOMH2EYi+tQ0PWoT3xsClevn//hROFcaM/
TxRVTAZgjzufqLM2Gl/1xjaIzqpoIuaoRJAtfTVvfvhjMxuvU8dwBwwB434qTmdhifYdoJEtj/Kr
mkdZ2B1ldCmcLcRo+h/k1+QOTVHix4re/YJyZgOy9rumunXscqNKew855l3S9qClvcT1/Hf/SOfo
L5rSodfFGGw8E9JyKRaRXUo4ziHtv4kUnSO+IMnRgvEdjBmuAgUSmKPizgv/oTNZlXH961Iadd6I
v/3MzOYTH+rqJcEXNKlcO+QADXHwbtlhJ04Bu/v+FPzdT9K5LLndZ42uMvxGgWJzDYa5rsWgzz65
hAFZMpiZveui5rkmaNI5yU0x3rmobrNfP3v1mbX7hNIg1SVQvokC0cOap+Dc8W9MdKe+/4EF7C2d
Y/WhsceMbACt8RmueGYmMlZneRkrTneXcE4L6zNH7AcddVNzsrxNbu4c77OmuAMjrbzwAQu7O4ei
9TotmoyCbiy7yu/6IsSdEfIxIJ+zQx8sluBqAK1GnF//LErR/yDTSugaJZJjqATyTP1D4e2T6fPC
tywY3RyE1jRNonky5Fs729ZX3jpfpbF6Bjx5WIlXvq4uxJC/p/p0DjxrwS6GOZGSb4nr34Al71W2
zypxboZEv9b+S41i5/cf9M/85F/Mew5ECxTlGAgF1aCYSharNP0AacsHk6MCLYxjRd0k3jXAhCBb
LZK4FCgr0QZyEvA8MUNtSYJdPS5R6t8Ojm5i0+Tgj7WzfOXZOWZAi/7FHgR0hwWBYIX5TkdwJ45O
NUCqiCZrCv0gDGJBzaDicef+DORC5yC4nIgeLKZNuvWT6x7TriSPOuvSw5f2ZuZMsPtNkbgYRxyH
zgkhG/BYOd0prSAjOI6ocw8emH9dw78AMFiojNE5gK1QlZaFgRFUe+OUoQDQkkfmrrgDtzYoqy5a
6fn1/3IQ5vA1k4FNtz9PuspD9w8WXq300//Xb7/0GwtuZo5ZEyMfKetIsjU8d6eSdK1Ic8rNSwIf
C/gaOkesSZ57PiOUgxWVROt8O21Z/DmuAc7aXtLf+ad48LdlOju5f6XbgwSpiRr++Q0r34nTx7qK
0rX1JV4GiPlWX8H/YiJiIXmYY9gc3EuKziZ8C7kSVm0bcSHDW3DIc8qw0ej8jvQS3iXfNeTFrD4E
jS00Xr/3KQsZg0f/XCLTKbIRLVy+LavKjMCdfTe4ph9lRb1Rfnuc2kvFz7/XIekcy8Zh5qwe4Luq
Rlgh6DtWXZ1/Jk712Wl1BUomfKLW9YWEa+n0zuw+x82/C0CVtWWFvxs0vdNQDgny4AIB0NKqzRIJ
0dvFqOoGnK+l8eamwY2S1YcHgHVYWnUFnbxi/f32LHzHHOM2JbnjgtMEqzbJbSX6SPrsRDoRX3h8
8E/s+IuNzHFuTebTpKtTcHHzhMZe5jylIscNxezAqVhuR6lunNZ/m3r7zmRtHbIsSyKjAA96Z9fP
nuFeS888ZKrdBkbqRQZpmjDL+3eXB6daWMZe2uRNqYkgKAX3hpGnYWLZcTu0v6RSq9qu3tyi3HvK
vm8a6zAlqQ7NAGo8bl28JJn5bCSZtVEV2iNZgTqOTIb7c467M8BXXpXOXWc+l2U+hjU39hCJVeAy
cB/SSl9ZdnmkTRWNfeJGQaDAgqP9UPj8tqqbLeh5962tP0tpObFnDZh6HK6y1lQYlinrKKNJEkpi
mdsxdR5AOr8p/OlUWdCqzLMPMkENcawAH8bY/tpMT3nujqHj9Nd5i5J+4mYqLgnYXJziVtHqRgj/
tczZVc7SY5uMe2HYN1Ag29nWuBGTde2zoAj5BArqQTnrNlPAGwX2AGqGYUuJlJHv8t3ot3uLkz7y
y+qtJv1Os/G1qrPHLiEfExE3rdPRfYCGekSs7h10vu+4zuabwSYPbJwOcgSJfYt4HhJcFEKjR8HT
rloorJzpQjKQaXIr33bcMiHA5QbQJ2n3hMpVT70m5L1/LGiNQS+Sy9s8s7wYAkRv5mBNYGfM3pSP
VqigIkKoOFR5/5sNJAoIFM/UuAp8GQEK+uWM3n2VmteJAf7+yhHwBeQJ8ro7VTRJWPgJum7lI627
JPQN+ZlLg8RkwgCzUMbJLPJ7UaYYME8h+W5l3Snx/Ui2xqNS1q7r+mdWTRvhlC+jT39ZE+iqKu+W
BcaHK5xgTUyfr3iTXAVU3+fSe2CV/eFU6T5w6zQ0pyZmnbzvqg4UcNI8tqjxgZI5XwsTvskA7jmb
jD26pM+DgREAF6MLNqjGNlZgiUgLFySO1abD5NAARmjOSNyMJYtqYWxlhpPHCvUIyrD9YMnfCKrH
RjdvQweK/9ztb7rOnqKqdq9QfwKDpunVcdGamETu7ibukgj0K59QDQCfwli/Uru9cyYRM57f9Oih
T15/M7RgowfjE/j3wTIDGsJNUbop+B47SBPwW+ENHwU190aZnViO8oPRE/Ax++IJhHggntfBznay
3TTI39z0njNHQSc4kW/NmPLQL6c8xP/+YO5wDWb/Q9oKyOS1CVTFnHyfSO+Wtt1qMtw99CxIiBN3
ZJb3MAUl8FXC2XVtvRaYFFwPAHdrI7lufaSevO5DQiAuV5TDZ0/brVJnRHz+aY6siqesKtc6E3ak
B/ezbFDR6GoajULcBc30whv7S9YchJ3OZ9a774GrrxUAVhGEBfpo8EdMQwgVjUX2xEXymATszZQT
hrddBUnB9s3W05MVVFe2SWVYGiDbl9MrNzI7Um6AKQoBHW03h78d11yYK9X2m8boMYhQsQpNQaMK
Id7xENQdhg/tesMTNKOGETIRprqqTPUwkBxuCGfN7voDqAR3VkG3jGRD2A+Sxk7WPDoV+22l7cFT
+tD2mOOwLX7LamMF1EUBLWt7W43yurf4pu9aAtWMAAKIJvYSEM3RUkDGdUO2dxLr5LY5QPOaH1uz
fsdMEls7iblNpG/HypXboUkOY1CAZkyoNOwU/eBMd6HPzAk81ZBOIMabMlM/7hy9ynCnCHOrfknc
4oWYfb4NtJOthKx+jQ2GSgb/2YaegM6mEzXpqXL4ZtD51s8nkHAVyWta1MesPyt4FMUdt+vfFN30
SZsHQtybSaibvE8fRYvVITW9lV6/6oxExE4BhTw/e3SnbqsDtbFsdZtYwwrioi8TU3DzhrFivDgo
zQX6o2mkctxFmaj2eAXEhAFkdG0NX2YMHv4r4cexbt/BqXHfV9kTYSTK3IKFowvqqCGrn9gETXkV
YM6LVaaHgVFU/3JQA5hW/oL0fd1QDNNAk3ArZLpJ0uIog/xK8+lF+gmoPc3TlNPNkLDPtvKOqITu
bE7jXmoHv5NCWJA/mml3Yr3cFbTc1Cm5dbKyCKFsdaeE20SebxehrCE+WQMVa1aVjhrtrBLZvKRl
BSrjjG+zJh0jAUWUctBR4GPkOTH0MTec3VBlJ2hYnjrTjXUWfDHbx7y1BXYA7voPuTof0i5Bw7R1
73BPC0LR0Y8g5Td14/AwM2gVpj4TEcDQdwTb65X6MOjAA2+9sUpJct+69m2SWlsoNDlhCQzYqpZq
he+7z2ufXtm2cyUHcHyMXl+tqJcZEC8UHFz2kAQ2x47EnoGoiDinC/ehc70XBVUUnrFTHTg6lLa9
Bbn+IUBsCvzWCa02JWfhkitTWpi+0zvbI8f8vPqMbWXngY8w+My76bfS6akaUYywAgkeB9xx+65f
uxPbsQQ1dNf9YJ6Fk9ggExCsjoATeTZT4B4CUWxKQk+iGxsgLRwjpHafR+g+PdbEfXIbGHdm521c
pJ/KmCLRdCeS7X3bsCJrYG+GS/eTO/72kureVv6TAJEBmAn7AYOAWTS5zs0IAHjogX6e+M2wAUby
WNt1jIAaeSi+A6qch9NgHzODoToefEFkZgjbst0ZVp1GDhkOlgDZT3sONmMHFhUVJCsoBW+tMYtN
UYntBHsjrrytHb9FrqPhV9Idt4c4bdosrgPrTnuKxJqRYO8hKoY898eYF1iPOu8+Sw2q9bqGYEwi
s1vgAfA7fboWjX102dCGps1OYPi4SRgDy1p6UNZwMHrnV1aqWyhmX2nfjYhvwitLgnhcBbdux48k
c96SJjvlzD9Koa7IWMOJVVXUu3ZU1hMOIsv6Kx/0P7KYQJkvwf1J8DSrPXYTLEIXpIyd1kG3hQro
LmB0xqqRe7RF8RxY3WNnpTqaEJWikduHJoATb/RQhb1i7waAqFElBztUrNzmrfMhKjhqmd8ETrAv
lYs8qCQHyZKnNA9ECC2RW7uTD7g4f2ae/xQ4zT5gvgg1d9GzaLOddNtPzTMRIb7fwhG9Q2rlVDeK
RUK5V97krRSfQL8LroBY1+Ou6fur0qn3SStXDiDLlcVelIPBu9p+aht0sU3ibS1aP7tOg5SynHaG
hrfL6lfVsAxxJjgMhG2FZbcweXuMkomvaMPWvJyeIOh6Am3pMVXSiUWf/Hbt4o2WyQevm6Nt9DL0
RGdGFRvvOiQEmMAnkOULrM80QRspz1eSdWrl8zrWaCI2XYoOk5FUMWjb3TAN/MesznedgdQbshuh
Tsz14LC47k0/HI3KCK2m3JiNu/WqEZlEK9bTMGI6NX0GRG0PuacXXyefpu5fNCtu0s65nlqhwb0x
vGqCyrxPIXwBQdJkovumcyNflNfgotkrQm+B63iwVElDb8RM46j0G8n5lQj6+iPvxywERUXMlADX
epvhUjoSEflDCfWIorvuygYKEsawB4QXcrQ6W9sN2sd9wnYZKH9rX92kXJYRBAf0ui7y42AOa2j/
VeGU1FCNSukv6VkbI6seM1HsbCLurbY/dV1zH/jI+TsrWTcWQ6/Ggsxlzi1wx+qXOkn24JRE9OhN
TKmBY8RSUdk0x7KRr2CDvYb6xJE0xlmZ8pAm3gEKlEdmkLspoddmV+4yt5OhFmrDWUDR7K4PMpEr
dHvB6Qo1p2Rob53efPMCeC3B3p3aikE8eUit5HM0IG0CreUvNCLjSvM+zIfuNSmKcVUPpIuNEmIT
UI+8SQR0f3oztHMSp2iToDTv51dNU99lLt25DntKx5xsggaKh4VTvFmQzwonwGzwCiAzw4utq8BA
csfUTUbFdGW7GfgUsi1pVRN2o3juPPYwCgeXJ3g7ZK1XxiBBA+uW22QqHtHL32cw77BKQUIoPF3E
3Laf+zJ9mMaRQqULN5kpbz5NOeqIZC0AfLg0hqbnJSF0ofxIZBTmbgYn2UMw1avqh5qat53i75jo
Pfncv3Km9tS5w62H5JW2+4LwL8vL156W1yNVaEP5UVo4B4xvl7iz1G5cTVDbtjJMKAVIDbyuOTaZ
iym07OS58lSkTbqqzeZGNuDr6RrzWSbVtMoE30lR71s5eCGd7A/Dh8QVXO970PvwvE6BS0IJ8S/2
OymGtemTo8SMOIZxg0Ne+DpyZIo7FVRIkQUHq5HZJxP8FaFwa3hSlkaGwY52ifR6KCqxqo1snwt7
Ah1sUcetIBuv6tCI1OKkoGTQuWM0WcZRDO61F+wgy8ywG85tYpq//aqG1noDl2uQfO9Yzhan8dRW
5q/OzLZlOV7JTgShldCjp5utDf2wqGvZkaoxNvREI9riTY22vOM15sN9qtZZPVwZ3EaXlQQ7N8++
cta9Vpy+GGBlX09WWYcT0dd+6kTcLnaWY0apa60HGwJh0EQURRAHhfeosuE6w8txSVd+l9qRdQ5B
kzF8GiJ5oUH2iNxy35rFkznmj0EDfkAvOOrGusKQvQj9RhxIOj3lBm4aVcbvXDJtDBu3V86NO9LZ
Lx1nD/kg1kWJs2J47NWehmszd1ZsqJ/qTFyPE/5tNMSD6hvMxaxTJG1t21xPjdrhRh5ljbiZBk+G
idsrrEH+0Nmle+MUBiTmWg1s42A0oaXytZHQagWVzSDGIr5lnnUz5M7vGm5f+NV7PToyBFb702n7
lQNx8RUuMo/WQD7HKnnPXPaFUcgMsSOxIn0eaJiY8a50r2ODBX6Ym+3vfizTCGyhAoTkZcxqG5p2
vr9lDRIwN8triAWYB78qTmlrACczeucCjY9KvM8ipuqHAbRlyCBv66Y+WE2d7MlY9JCmTCAy1gTw
aibf4bJwTDTu+pKyB9M3DqMPrVA2CeSE9XjAJNgq4OkVpS6Qze2wkYO/4jX5pXtSRZMyn3na3iZl
8WigT4rqQHfyHQN3Ub0KWtzoBI10isKEh/68ZY9739c6YjJrYuqgbDLoqYuk5R69c8au2vQhgemE
Zp9huSzUA1Q/HqijtyIf4sB0zbgP5Ksu0YMCGZ8VcqLcGBjRV2R4mN2rQC7kf2nHuqrSbqUHuh+A
mwkb2qBJocnGGcoOFadyVTtqrdJgD7G+IETLcj2RCkQH2V450DXXYwfKV4GrDApfInDvbTmcmtzM
IO2EZKrwjxZF60OWiAw1LrO9Jg+gIob9GexROS4M2JMRtfIkSn13R22jDvEyv0RQ7IERQhbspbsB
c1NROqoDrrWfFUH8koG4ay3zd+6Kz9YbHgaXnEjTPpR1cms5UATHPe5Agga+2nzIIGiYeuaqzMFH
3zP9jouxGQVnBamqvgI9GSSfOucjcP1VVgR7ZiCcmxV/65mEDynovZ8NnzaxnnNXbqbWjjyoaXge
hK9y/sDOwoqtGGJK/AeGSy2FxUYdoC/NoNeqML567VU4RD5F1qnuFWEQqWPX6eDRmNj1EEO54i4X
ZVw07UnK4CA759QizwzKLlk7Du7TTIhb5TBE7GxDZQeYy8DxhuWNCRrpqFDFV+7ojVV7zxSxkefT
F8s/dcXuuIeKIji6byzBchALch1BKu+uPF/ceEq3I8j7K1h5iHtyFuncebaH4uCb9X1mDndB5aOY
PWz9flqfW1khUovrlPX7lpdPTh+sa7PdEMBVmLJXrUz32nNudUueoUf/WtnmpiqmnVmPuMqDRnuV
qulIhmSLDOXNn8brzK/XPsQpEj5uaYLclxWrSiV11FTWwTPyD1Q0jtRiDyiYHD2pKS6uySd1yTun
9c43uxHSb/6TZcDDDx19rFyykp18Zs7/4+jKluTEgeAXKUIIhMQrV5/T3XMfL8SMx+ZGCAECvn6z
98Wx9jo8fYhSVWZWJjY8nXp88Sf6yurqX99j16qrZUrIdpNjd8rRIocuRsS2dC65tn3UUvaFjVzU
nCaFD/DVybIyZBJjIXfbN1OaY64xYwWlTvlS4a1U73PbPYqtgYp2a1J4U0GW6nvvy9B8q4Yd/CJL
ncUckbWTZI0pQiqRykU1Ru08hcFnEwIGfBhld+i0+KtE+1Gs+V45xX4mBUCx/MoFnuuqPjGEKbb3
S/Y+oeX5I7GIwWTyjGvjRWf5tWnpjxuoSyD9XTBNhzJTr7qGuY/kdeQ7/lEM7MtMDPMW0BUaFIcR
OLXaWI1ERogpxm0Kuer/jG27Y/XwphZ2K3JUWywkc9skxbTFsJm9uh5yJxeECULjBRQUZTAPhgdH
Bjf0sselg/eJtM4PBfrUAkCjmGKzgr3kq0oc7UdMqIdVgs83+VOv5njT3c80uG+6DfaqzWjqsu1b
Vf4r4sqPwFg/11rHwlMnwzHFwM6jsN6VV9MvpcVH53j7QqxHLH4fGmIAC5cAK4sdQtD3Y1btjdvc
e7LufcKdg3KtotnIqIH9Yog+L7Vmfq+CWqMP7PAm0TJyUh1y2aBNzO58JiN7EyBsHl1fEDiPWzm9
BLm6OMuANhxpd4TzKx7rh9yzr6qZQyRi0BiuhX+xP79GC0MIOSfAKN2XsmpkZHgf64wMUT+SV10E
OgKcf2iL6s3pMHRlwLeytYkm3ZxN8abzbK9qde+h9jNE4cjWRqxFvsS9oqe+a9KgAaiAewu2VTE8
r04Aql/RMoeqlnHl8P2mi2SiIm7XKbWZ+7IBderm+h/61rhu1NEH1rLhN5GdYOCIm/OBOWMKdPV6
t5Dgax+7jTfC4ZY/WpXt55amQ7Wh93J2G7EIE+D5RfEshc0SzpN3G7MWl8oSdTUamUX+sTI4jl77
iUi7xMo8EZonEsAVGuThIGv64EnxJRC7V7nkHZn1u42qRPsWbi1dTFmzHxqIlaQb7BbUgzDrRnyH
SJkVs/xi+Rj1jBxU0+6QlLWrGvMDb8qHmSIfVIH+wlA6J70dL1hk++7tdqJGH1Zoh8JZtxeVdbeR
i3MQ6AKJgnJvA7XfuuVf25qdIuww9PxPL0Yk5ohzU0KunSE8dq28j1rjVdiZwAwA/ZunpoMDtztR
lS9dMF4rBUQSLWK20utU+jFznM+pzV4FDkmguhPDCuBMatTYjd965kU5m8/ZkCEexVyAvmkgr/SY
2yBxXeqiY+72OVfHyZk+TLd+LR1aELYi2tQfSRhoZ08FPyOMB6AjgDhm7A7G8TdoU//I+hVoR1oR
9Yr4oqQa1RrNBAU8344QWiS2JPCwIhpkhI9YYKd77TjG4X6gYeuVx8LpIiPQ9U8Bu+NlZVy1tI96
SBR5Pe/b1iYwiUaa+TYfJHo90Nw/SH8qEDmMdmxkW2hyT4Q4/qgqXgdAFOgCDV6lLJ/V+NsSDLJ9
FqO1OcMLFTRFXl4WPuzYCC0UcDJZophPUEUBb4xIL8u4k+LJMfq98NWP0+l/JWO7pjMUeCV7D9zq
mI1LNHXBk26y2BX1P4oC2Wh9W0V2ChB9Wev6qYPbT6Wm3SSQXF8Hxc+ELzyZiDgIOPtjDJY4uhaJ
tz1HotGwK3r9p5yaw2QMfqkx9vrelHjecikKcqhLcvRbtivQD8hiQlkyAA26uBP5SWUmgS3Rzq/+
Gb8pE9roKgx4exlq+YEk2x0NUEMh1ajr5U03/rOagNK3tAaMOMjnyhujOfN5NGNgwB2t0RKI3wya
6Tio3HffEzLqHRt7ee3ijYxzNHtYdMOwNvr5ibXtxV/EAZK+LgRg+alnWyaMLIfNaV5b4hwrPqSW
odKz9b1ZyNWhgE4EFNhhLREZXOn8UazFEDZB3d6L+mlTw1Vo87Pm3hdfg3PuO5iLS8gjFwQpeYst
QzdAnHAn5VOJqMBsnPYMDCdX4h8visex500YiFmcZ6c4Yfs9HDJUAMiCi6zK44AJYBMc2MpMOyQT
C2gkELLTWhd2V7p/QNdqwkCx52xBGGs9Zr9mbEC0FRqMjbFJ14Al5QRwvmQPknlt1JLxa0b+dQhx
DiKvefe0luTP4hgYXHsXv4B9G6Y6FFH9NKrlYFq7qwKOeaBEhonyL5u3JRbAmC1QPYPmMAfkXHSj
Fxd9gWcj89MmR9oIz8W+t/TKpvGA5+RxgyW7cdcDM+t50oNKXbPIsHT7LtlQPBES+EaC8tugUdUr
evPKJkCsXjw7/THZdG+Ki7SS+RiawCvDvmNA9sVT49TXSowhKxY/Wov5n2QDelJ8ge1y3zIF6ZjI
BTt1ngGSZfLHcqhfqDumRdMgdJ0+I2YkT3qFz5cV7JGXMlYO++nsj2KqOwyZfyJujknOXVJU433T
Vn/6bMF55xD4+fhGQL7tnEEzuKkFbtwTN2xxSYDNid0FtMBkoZBctxovqKv8gy7Hg7uWV9ed8FkV
y4kg4DWlClSslPw7r4Mddt5/Nn9DYhSpfomGHGrgRZppe+BZMUUe7R5bf0sxCq0hVcsxx8sbzTJf
G4vo5mBD3CxPakue1npNh24+N1sfd6x8QLl7kjqHKztqSL+1xzyY670rt3920Ym2Np18c3OBibjb
8ndD4xr6VCe88Fo0YyCfxnEny/yLBdnD1uKt09ZLLe18wPomHE2Aj4u9yYLODwIO12E9AbfXIrsU
FRaXNWJom7WTD4bD5rKz6Ggcy520a9Q5d7rEG6e3TfJIlQi8NmihyqDxjzMtIrusv5ZlS9RQIMPY
zmwSv8Ql6PUPU7Zcgx7jA8z+/w6eHy+Fs1ube396T4hVT8pTVbTUow871wVmjmx8mppJh76QOvLW
6ml1YPRtXJwrwTYv8drisdkcOLK7/Kpm/0DUdu69NSX4x3SPAHBD1iuzFap2AADMn7pXBH/Gg+ee
EKtbIn92OaMZuIlB74J2jqEQRFwrmK+lQePEJEZTQ9w903haqw7SXPCJ9/gvKL1ikrPDPOU3M+h3
Vq2vhTeDY0VmBSBpd+8FPdTpE5QKJM3qskxQz7/YUiNupfUQkdg2US3ouRi9IiQD7LOKFbemgKbA
cr3bOvlXLOaNIGcs8jnA9mmES+PMsof/xWoTybpIrfUT8kFPfd7sVbc4yDnuNhR/AEebT+BqlYUI
STlsxXAAURuOdv6t1LohkTY7ZVLEtKtPeNrO81DEHHATnjjoPIm/B2EYz0P5tTTkgPX5NK/hLYDy
Gheoygm0fy9Axm/jimFghQoMfXIfUwdDCECzl7VkU7hIChjVIJNHBm5EcvKnrdt4nMRhrP29rqbE
z3v4OQx7s+CSMd4Boo9PBM0/qREYhR8Ej+Wkr4HQqXGKV6Cl/1rgc9G8wNbCzQRNdIcwKM7nWwUS
AIKN4caV99EDWVjbba+siFnvf8uiJjij7lM9slfmzGOUg5kJXYTnDQ6pY68yb2uZHYFdfsMkFVnr
4JzCKmihPpzPk7JILKXTn1blSPTVBYMOYd4NsxG4M54tKW6T06XVBo611Q8+4TF41FOlAu+3ctfT
bEDmeP3HPE7/PHzr7gg+v94QBRiQy8bKxOPztff0uZLqQkn/uKCYrRxm0rnl12bd9nMwg0dboULx
x/6ByqcG+UcIjUw9hOclLfRTD5vdztXgf6l2ULsmWKuk6ZwjWI69cDSPZFC40eTqd3etfmE2D7vH
zkBdS9M2yE8zlx8QpiBnvR3BLY2QQaql2JcuttlJp9JWZisyW3FqhwoCjrHAWjjuayB+BBhtKfgz
dlhwPtogcQJyc3LD95WUdRxMXR0tUPTA1HEjoa2QCSS2lIOyi4pJMoCNyNOG4UCdeAhvPSKackuW
tsgwkbRfhIrT5NLHfG3zcFkQe7bOiZt7f3Xgs3DT2cktioTr6WixEFBw8L6A1sKCsH1VuL++rh/c
bjgW9YTsHppQ30Uqdx0NvR6fMT6BsBrRJ9i8TRz0mTUbv2tvQGrzrPaBV3xyWbxZMx3YgKZlmSt8
N4rDOp8+un2eemuXzkx+rYU9kqk7DwIoxT0PXFLntnRr5MzbgFkvB5jGFF4AQ46odX8U7kkv63ZB
pmEHj7bDXb9X1CzTfG6487FLh0TtQVZHb3W/GoMOEoGEcW4mcH1Yqpm8VN8pezEDZWpmsgeafcUa
KbhsENAN5o8R6a7xVnhf9bLB1BXUOLDrM/QmeO2y/0QcLygH48t9oboYzBBqDqDgirCP2agnls0i
gvA2LkQ2RdvsilA7U9hOGzoeFwJAZFGJhC2YmaE++nbyYIejtxsme3TqBp3zGvMyO2+OcWLgv3HG
6MULELtdek+KtE4sVlT8wMvSehrR7Uj5iXjjD4WrE4Dgp9ygyenrs7/Zl0Isv97m36SAsCEfpnig
3s2aUsW9Vz+OnXPlikd5TlCYgUXBD0hbcQrkcuVs/po3m3KoOvLeviCj4LZoZJ3WbF2wH4b854Jl
YCFVgsbrgbsdjTKQZ9EwF8kCAXRoCzjBNHMdeWx4okt9zF2S3j3CctKedVc9CSJvArQ+At17FbUt
/sus/MaKDbN8m9ZDfd0GlJbGZAff2iVWAtx6eSdiCogro2BowHGpAShNich4twKTUHbyuHl3NRsi
iQIPFhXcmuds1l9ZL47ARPd5pcDbYWRwxInPVRmPjqYHBFnCE83ceusfS2RuVPAcA8c7vVrtntx6
q+J8Fs+5vyB1ZcEPmyrQVLDQjcXkPJBt+rOR+mBr8D/rnWnxR/FlQU5J3LCh8vpjXiJ4b233nuwR
reyqR0zYt6afnkWld0LY64QIeSjg8JSMfuys9FYP2aNEEwgz8LRwqQmdot+zwjoHSuuElGpXSmff
IUDnL1+dizvgbeHDwn36pBTY/jq4C03rcybRMVrSpxCg5/D0ExTXkL/++GJTUc0rsOCbGKCH6DT2
gBj0ex6Uh0r9THJr9xM12zOKax7X9690zvnerwlu9gXNlTuuJq56XLcGj3OysKoHLIaHxHNdCBch
vWjxyyR0Ey1cxQA4HqF2/GdAAKwScp02cP2IW+8zq+eL7VYUvOYrowjv9Sp5gHwS8xxVEcg9F0q3
RkXdmv/1TOkks6BZtPLmu6qJ2NMNooC1xHQJpSIXPAkygKPrVAcp15iA5iZPaMmekW1ydoZ2z4CM
+R6WrcEpnqquiRSifHPwjxBefgdTD3Cc7tA30djdZCh6XodW1TyuugV0o4S0iEK8MSeWmj035T/e
Fmh4MnCkLcBIt60enMJ78GD7VlZFQgh5dBl/ALB2DpwAHaH3DL3fBWB32kFxui9lhoBI20GuIm+V
qsDPdfJzuOdmyB4zc1a6eUxWiGicHrcpXhuGA1vG0I1jmCH9ENWI1dgqG+kJG9AtHfZ8s5BGBA6Q
HMxsfjOG5bgCr5g4MClSXxrotYRof9FmTEnu91dfQGJrVIU3ZocDIoZqJMFkfbh6vY6Q63uZOvpa
bVhmKAWMcv3J+2GbfnG2CQ2Tj32regMZnJuEiQzePQT9jCNBHpv85M5+FinluclmTRdufHjUHn0O
qh5BMwiqrz0J4Hy7wicpglJwD51bXLpjDBtZD5LELPH7+ohjuMSaXat7McasO0NcuexY55oDnTqQ
x/Mna4tDC9EDBe/H3PK3dVjkDhRMiOHgt/Bp9pokUK0cde1ALzvgztIsnQKZtoX3g8jOLWzEth9q
IGWVDwiCTmDv26Rv0cG35VlPAi0OKvkKSeDNlvSfD9YzFrr/U24AGAMW3Ns4cRwKPAM4IPjqxuk4
jMHP4Mp/GUKuzObX8dRB/Sg4OMpOTgklznMe2DM3+oGYWGO0jBBgXbThUqJ36CjaWniCoShklfju
fHH15hVIdRvWVftsSnKvMgzeCsjwKaqB4G6eD6spzlXDHlzfbS/AZj4wdNZhhXnEGSvEYVMT9cgL
Huph70tAoxJZnLz4A0B9RmcOfWE7qgMFtMg0CgRmHQ2Gp0j6CjrcIHfwMxiWhNcaBJX6asfNgcdv
/xWQ4cVfkD8iofVt1L5ZTcoaGHqvHgQhZf7hqMUPpe4EiFu9UwHfjf7yQMQ2hwFT8VaWIJqy/kw4
7lW7zm+4nVmyVBwS3eFm9AQwux0jJ+jfcteFszYgytzUdzXFBAfn5bXxyaXKFqjG+W5yOUyIK9jq
Om+eoSCTVHCoBsi9cOjPoGnFudUQArgbLBTpCmBpXs/dhh1I+EJvZjsqgzumcp2YZR0ANmi3wZFP
N7cQ+hlyxi6kC/Q9xIFrNOZ5BKivGUpUofOD34kqmhp33iFUq/+as3HdFZW8FCJ/8ai9ivKOutf4
MFwOa2Qf6l9v2wyc5sADW9EfOZ024E7Bs+HLHLf5cBzBvZClupbLgJNZjbiMQc813nCGBCecePs2
cecXXAE7gDwD8KMfysHjmB/YrQT3EhEP4rqM/Zae/Od3/R/HuJ+zS59nB+0VRiYe170H2t7/V+dT
CxGxdsCPe4DQt0sp8wOfxS9qkw8kvDhOvEp5ZvGhrSV2Jjp0jGYCED37OX50hbxHCY6hguimNJC+
wJxPG+eLd4BvHRf6NkWADG41O08zObarWqGzUunG6/3qzQcNF7Z909V75uD6ROZiWvEtrVV3RCzg
k59jY2rln7kt/mSz/Gxyg7UzLk7Yg4hnGB5j5B3fsZ5EQgERCvhRZFg0Xgpv+tMyzXHlIUQIH3DY
Q9cQKsAYuAn3DsCnzncf5naGlKX+NVj24oHZu+gYLfOPtVifSxnsiyBDJ6XFJ9q1A6Kw+8iAzFrK
1aay9mPCB+8lcMgLiKy/FMpieU/xbTLIzj1gd9M2RUPhW8Cbc4uGse4j5N7hpRSApEo/e4HaD7IP
leUxM8WfdSMRWKtTt3bYRXSBw/VZBoYyd87ZKk5lS2foFQBEtEKcmqHvYtFSG/cLimXNBIlycFfP
wh28OKfWh/rVUHS7TRkvKqhSJ2BVKIfs0+HBjbPtPJf0uZ07dFDmVpXmNqzB3qkXF2oyQkLaFeDP
7rKyzn3OQXPqVv4dCh1PeaFgUdP99bfycfT6d4bvOWfs5GKQA83fPEk/AJ1cHRVv/xjFXi36QRwx
P1kkfwQVdsEG3lO7OXs8C9grWKuUWZZCC3wws/OD1uSayeYIfupXQW5A7Zqfymrx8CQ0MjViJbEd
JpjuD2usMufJCWyaOWgRS4Kpr7lLApv7ZOW2+lp19aG9x4SVnCdkAXSn6kaElbnTN5n5a5mGqsOv
TAScI8YEgvqTo98B/+zU62Xpsz2p6WuxYKzocBSxUPtM5v46bOstH0aUeIv9tIWdy259pWVdRr1L
gHSOA6wJEKYeZeV2EHRJ89Z/obqHGt29a4iBtDo0e/YH+biOeKQr1wBVRzerdELmbN6VRRMSWSJW
AfAoyoXdbT5apeo+m9YAeBNb+ycPXWIK2LELHeV8CzABiePwZ1+6F7HgR0BD+WYATFh8wxCOPRZL
/l0L3Hw+8aEphDXG6vr1blzZjmOxOqZjjZYHnvFLARqXmATmvnkyedXFbsH7CIOcjI/QluXYL4G4
YalokhP/4NWghAb5C+kBFO9bNZz0UjZxcA+B8Gm58yewD0UL5lxnYZ9n6JruAmQzlwkELerO6UNd
B8uww2Zr+7Kh8YxLwAsfCtTIoMyPCjT0pqOm+8D/GzC+hWDMeMKM+1yQ9qEqvFdGtoufk1dSQ+Xe
BfDukYN7ynVX37Ulb5IjFBiB5n7USkzYPWU8FGZBRHaBgje1Fvw7QTbh4uByUt1Xy2yGh7gEmDZg
nQetY6ghmDl1GbpBPBEf/jo/83l99DW0u21Q3BhEoSH2Bi4dJCORbsyLiyj4eCi9KtYkP3uFCtIx
XxDu0baTwhaOmwjAhpP0w1INSGHJqz3BB0RaA3QHSZK5szmPQ2t/y6V+oE2jb6xEqBtZNgll8PBP
FQZPBzyBY6JdqEY8/xtE4efSw/wq07IBW1j4UQbdW9qi/e05aHqkgmM16JqDGyp1lgY95nB3eSxX
5w9sBRM6jCo2U/a1QFgEbXz9ui1mB4wLIADgFKg0lA31PF37RomklIjDZhDyX0gPXo8tLdA+jWYa
6Hidy2cMYxfOghul5rVrQCKURNzcpdp5G5zysiAN8uCxmHBgNyfWvdqRAptMJT0HHeSdQ3FoCmwx
zuKI6/ugq/ppRbPrkinpu22LOOsPNUzFxk6jK5Whj78F4A6ccot2qRnddETKXMyEiP3JJJnLcO4K
79BMxaXqnX1fgrXvu/IF611PEE8ClxI2ltg1gCin/OmRGBrJyX+WvJchWUFB9ny0Ye4CuZ2ay9Qj
kpW2+AAkst04NkHaRUKlStBf9cd67g4bFMt6yGzYuuUbbcxnWTrHPoBqFBEJofXq02y9A8qfjSFk
38sVawyduHgosqCSRR5DNnIu/SbVlU7pkJ1qWPHAfIRCn1LeXKi90OZ91NBYe4AxotHSascaSROL
jK94dYq0aZEgVoLRigIxfReOvLW8gvZKnMmKa6kYqh0K+O9YYMNZlAuygO5SGXKCg+nBn+3BZDkU
emMLuIhiuAoSA0E6gdnewfH7L2GnLUT/iRtStK8Ntof8uf6EBmIflMGj22VAwAYMLohhg8QThF6z
7oYOU8q4HSAYeJRB/cMWFAIm7HvelwhSKRh6TCzK+EiezTg8dyvdKTx5JpJO+TSb/B/WneItG0/4
q1hEa7t9h7eeucC0Rf08IEcN8IB9Ed6iomYubaKd4KtnX3wmeAGFE7UCzRTP78vXkXa3EDj+ecN+
NuoNmjYf76XMU98Z99YUO+X4HzmpIUNpP+Z8bcCHLanbjXA2xBsTvvOIrJTnpaVvxIpj3cKWRATZ
C6uzCAfmiCgesP/YOOuAjo+NxYTAoOP07AdUAHun2KbUX8ezZ4ZLC6Q+pAYCn8mcHSw7TEo9U4nc
8V5CwN8j67oABkCh+GGKPBFct1DAHSBHf4ac8BsYK5ryFY0rKJLTKoun0i9SDGUxbSg04VAjZdDb
5yPw+FpCM71A4Nx20GCKElt04LkojL8jwnw3LPQgoH21p1lNJZh8qCUU9LT4o2BvgWND/LrrOpoq
gLIro3NUVSLC+FUmHTF1vI4QK9qsRjJnW0M+0I9Hvfbf+P9vy1JdtMKgCN1W3DpLFgITSYIK3zxc
U9GJY8VfbuKh7uV+BhXDygEPErQvgLOLgB68aWFoTuSjLMYUKr9jBclqVpgeB2c94vIGl+//xdjq
xxKKiDDYBACq0UtoUX7jg1hDU2EJyHbtI0ZyNwS+HMNsPnYNfy5mEQdE7jt/PBUexSXcXuFRkGDB
OmkH/qerc6h3qvUCIvMw+vSryvJH9HGIGMpg18NsTPPc3SHBAs6sbYVxykkV1kFnVPxnwaB7C+yI
2NsKDwJWEdt4HouPbFkBbHh2Pzr2ya2rI2BrERZZdmSb/6F7o5Itk+QAwBpq5bZCw0meprV9zUl5
GmjwjFEuoRV5hgLmWTmYYGgDn9MAvi57M7CEtO4z1sW+B6yITO68VxVIIQGbbktaiFob2Bmt5kKU
PnDhoauCAQNUZttJGA8DFFRDUdCD167Nza8WcNne57LOQD1zCKsxVNKlfdLAhsCC+q/wfTq3gA3o
DCV+1xx0noOzxOWsmtvqZCx0mwkSOQJRaO/ZIXYgKnCyFTZ4tXPxtQTY6jZQ1M0ZRrE52rBNizED
kOpg3W+IFRNfZ5/r2P3dxIp4RHNCqtwrPOCv/dw8ZFA9zchR7yeMALjS35HXihPL3PeBaHy/ALqx
8xRi/SYe2xpSxYliSWVBQg1RJi0tbg53Lg5rMOLUdAg12Ey6KAvJhN2iOuDPdAUYsm6wAGXZ6MLT
iuZJ3ZXXdehTQjfQKu3fAjYopanPgDGPTR68b8x98LVKAjMerJzmcMjbFLICvCZhw4UX3z4xzo5M
wHihGjQgXce2epkHPEA0gyyMT4+wsY0mRnHisgdflAffgH3FgDU1y67v/a9F+XsFTbPrmJ9+G98M
DCD0hrapQyI12gIwMx5GWVW5H6Xr3AIoxPpC3tYKp1k7Zpf7akkU1hlKAl5oxsRK2uIdIquf3vZw
WhCVCwJ0CwNXtGDtINso724mBted4pDG1pZD41nct3ZH7NAAFtoygRrC87+bpg+uW59IwyPQidiI
Aj6LHSlMPE19IBwD6maPfcVS5WHglNAEgMg4FNp/WhWK4IaE35ahg6DlGuoJm63D6J1ZA0mJh9Vk
A+H41E8vJRZXsO5ThXgnh7q3UH9Vr2sFUaEQaOIxzEeOP0eB7S9lNdwxnnHAuKQvjlVXR64HOla4
JJftvhyJhSbdR7LCto83zHGm+bFuvNhHYzBKQOJu8NZ084zNTwhIppLqFNlwRyz7PIxZ99JYJ0hV
DyH6fcdpnZ466+0cx0965FEzQ175wiC+BQULrY6PTO8Bw2Ipjx0dsTvFzlXQvIoWIuhg8FIlpZua
u0y16B+xWfcmO/JJqfeFrRKIZ8ZPZddvmgOeK7ru6MASHAo3b9f4HfZuBIOBPTxSoSynAbbK4M3Y
888eYDDQ4m/C172X6Z95gj4iJ4CvZhfTvR2K09D00OP35JRZfRr7DhNwhaks/52yKmG0PThF8XfN
Abyu1WUlfIusGZ97aI2rVr5j4kxUV/2T4Ji5s2ETpI1Y4zzVpf/lTg0GeXiDGdGcoEgFcyGOS2Pd
qGHk3cUzZPA6wyVv3smEDRFfrmedGahJ+nTWXgKLwNvGiwOzAIRNA2aX6H+6padViN+uhdRYWSS9
9RnEtbkLKnVkV5cKKCryD+tgiWiucMJKgTh4v79YMGxl5UEypNlf6QGd61mPBgNjARB/SP9gQEFr
E3lecJBMYwBeH3uLjOMBWE5etj8TKSIWQDcwc8zXjXjEtQp921ymBdZwI+pU6AXU2MACnFxzt06k
al6yyeExjI+xvAepLTY0OMMi/gRdItYRVdaejcYggCsTOAbDYl1VYtk6x94U2BV2yLyRRNLIP02J
3geF65tMWJBqRuzA10/ATgEdTU+0945smS6CkUvXQFxcODe/dpOesyNQwKPFgBoVwJQj4xVXI6bz
2NovpA2Co4IUAttPycD4lRHcnZm6FQtYisl0Txkt37EpCpe6nmPpBJzehL0047LUo/9xdh69jWPR
uv0rD3f8CDAfnsGdKFKyZMly9oRwZM6Zv/4u9qhgtMtATxroQpUCRe6zw/q+bbxUKUSGxiLRYp4f
KtoWJ1gQPQcVU1XZS5E49ZJj8VQjjq6s/trCpqKutQc9LI56b110rHWyJg0ZK9CDFXl+3wWIhwa7
TsgimZlWlnk99sV67PFPyhV2M+BiuMxtpMV+vK4Rh2U+jFYkHttA2fh6f7AzftUuyItlHCclQpPC
HRwayLIFPqrY3stQAJoq36p6eeXRSUOqieq7CraxoauLJiuerUrfCNXfOCl4S+/wk+VZ8tVXqJDD
yRWth5oTPT3vgkrLjuy1VM0V+9Zg5/3OBUhYKla5yqwYxTKLlJtYmAvUG4dyHD8LKZ6oIVKYg+ZN
GckNuhgJN0xSNFazLrmelgioVrRFliCUKKMTkD2tERu7jl/pry4L0yMKF/pFVKTMnbTOsdlCA2md
6yjJPlBlTx9w2CiB5BqaL+RZbtQnr1OiXmc1e8gUhM3LOfMa/JheAlOysnbVjluws9EkNSRWArR8
ESvackKmO590YqGUw1MUd+rScHJkDzo3cxLsJjVaWhbpqZIZ7EypzrrSb+0m21IwP1R+c5U7EG9x
ZNyrJTuB2ae5GmxWbQjx0HEosSRqr+YJ7QQcWvLilnbOjorwxKxo65X+HcJU9LIFA0vgmDGPkRWP
zjnrol2pM/MIYtysU89ayJq80fOhqCYLqYylHXPfJl3t9hKcQwGqZo7EFteueuhFuR09ba3W+iUX
42PZlm9RMh7UWq3WadcdJfKwITL0tdaYT5WTrVGIcoOEI/lt4O10qd0ByQ3zl/pI1fQhaoSbGuTS
+P1s8fGMN0aQoDlu6nYDMk6BLGFo7Q7hQh3zn24yqOcUjDCWowHNKJtHuIoQ4TjeFSAXdqjdeIqN
Lj6GLJpm8YF6NxYZt1pjfDQlbSNL58ab5mfCCsbnErdNK+N8VnXvfew8RAUGx2ZppxCVIur2eGid
FAub+jAsb9JZAteindQZG3EOoV8prHxrVureDqAuHE27UzOcCGb7VAoiLKteKwafi3zsr9QwR0ti
plfo9B91y2Zk3STbyuMlC4e2Uu9tysSMV+SXHxTdnEYopujX9jhlBbmxi/Ih3mWNhlDfa7vHsAdN
crD0pIqPwG9Gwx2Z1smO7MIuCjccx2o5SaZTjoYVo25uWic4RbZYTbW8F6Nx6ZyyR/Bovqf2WM3N
1auyYSBYV0/l5DwEVaey+U0uArt9jFkSumga4D+cORI272BdcGZ8vczKAqyk8RYYTb70yojkwige
w7KloZj4vHKyC1gwTt1IEzfM5X0ZBZ+WAtRbcWDblHFxadyRd5ybLHvUlfKCr7e1zrDrUA0cVbKh
xjuMBEhvxmebzaixT0hJEV4umBLdFbFtofu2H4uKlaq9OdxGSnrH378ItGC5Fay7EKEAoU2y5Y8M
uX9KWnvfTszZoNd3wiiO/wj6Na27ipXhLWqV/egDt+bZmyKFQmfHuOT+wAObrLAkapYAuCsURyYk
s7mre5tKJoSXaKzXMkLgUA/jZ17mMBYG52slwzujZS1tFPj38L0nr7W+jMl6U2LnHkeR5xj0KCE5
1VqAN0pzBkjXVti/FhUzE7Wh9kiqaGNjSEmbOMfnJDnXTHwKnW2m8fTmFfohjVHt6ulKz/RnSrM3
R1EOuu6gG4gevQqAxEleU5rUs2r8oVZxVJkycR9Rg0yIg5xpIv/qEVkO5cUy6z0bUc4KrHTZCYae
Ixw3BoJi3OiD0tPewwBFTfEyqApxryn6ymbh8phYx9Sw35OufTSs3l6NhvGiwK4oNGA5lotrH7VK
3U9PtdWu6gFR16iAqFhqg8yEKcGEj0QQN2t/Do8Db96L1PWTmfWLMI9T6urWNKgzslzfl2HCrCnR
30IhELcGhrnqEjQKcQ1dTsOAYQ7UvY+4KqOWDdnbnUK2s3eehlCv3CDlWesgLWDq+7Yss1UjesSZ
jXVSR3sBNfrUVzUaXmqqJm+e6IE/ySG4GvUs3AibE8Gw29VQmehj65Md0sYLz5bUb0yULtEEgAgO
rgzWMVcm10KTiPD0qlF7+AzBBBocgy58MzxbzXjXRcGNXQTrSOq7tuzeZdadqgwbsgmRcGG7iUEe
YYtS3QwRE54i2gklfy4m7ZIU5meta3e0bF4ltNZg0WqDD3irFK+ihvF0QBe0dFRpn03oHFKapUyu
yrPwi6sARwKpDjtFD+OFkzEgtBX6936tINlCjFtxXrYOly0ApWw1jkmrBqGNI3oBjgcC30Mz4smx
zekgYIKRLKDdYiK4d8+tWS11p4rpJXqnEfcNLdI2bYlKWsOLOcU6Ys1ghSnNVOIjU0pK5qY5TYm5
V63ycQwgXOAVoL7jXTwF+MIYz3pBBao1BMcsfIwSCo8gap7pXz/rI700NbtXDe2UeeLUWdpbAZOu
jVO5rot024iB4VdwY0hKNx9+ewicfZdN91BAX91I2xb0o/GdNzUXh9Zvd3NPFIeaXTshRGnUcePQ
9AM2qFiQYXOiF1iFLEQaM6TLnGsRtHeGlxwHNbyofvvA+HtjhOpr1mabBAebdeNN77Eau3ZL6cNW
dOajWniSUbZWm+ZWFMpG5j0OBvWnJlCbB1IUC6NKvzRO0sCiz6GVJqJB4U6tdZ/gFGL1Yqlriut1
5h6tyIYHecUWx1ebnlaq0Qm0S4SLJT5Yo5Z1K9W27gVOVw2uqehwm0erzd4CPceOJMpfSqNBGxSW
xIAqpdddTB/5oN4pSL4aPqPLPGJmhqxT2gbjSkcerEYiuZ4i565p44cwcBCX+OVFaWl3ReQQflNe
qgQMURYftmGcYnw/YmAFbqtpO3X5FcwxTkKCWRtYixnEPmY80c5Kgm5ZlnG8UttgJ6Ng4Ikt/f1Q
5wwt2va+Na1HO6WFxVLMZatKdNbCj5nfxB8k5mxT48TTy/5OhjXu/bX6RIprcIslS/7aEiUMRfkA
L1H53N1tAJLs1fRVBALjhZ2FZG3RvvLEOshNSPJAgd63btogfUsq2BiaiBeFVSwwRnBVPltuDa1s
6LIO0TKt0nJvAGvu8fbBcykifVaoUddx1W1bmis5/pILrkO4nphj92V7B2N6JRQIsSb1HtQAyTAG
T9bgwMjQu429OFmRxgebPgUKs6eCtbEpeqt6gNgfhs1I+x6yw9gBp9z2KMbCHt+OaMoOtqHfqz0k
UevUH12FfGcoTprVP2lZc28i7RKVWDLkPOWW+iza0Q1sdZv4GmoP7UnRQldP8pOtDccoMxE7Je/9
FAeHtI99bnblodVbZLw9IrvpViiFmyStzhWDcEWE8tmYYp1Ezd3A5KyI/H0rqCTt9NmTUJxlkL7E
UPcsRXKe6lTfZ0Q6CgB+YjN9NEPwPscn5jqacR+O6iEy2Stt9iUjzMQPt5XhkTeXW6cr0sMgRbV2
YFhxXViNanAsMhwXHNFZ3EvlAbHaNsphMXsp7lVnOPeKfBS9/eL0Zbjpw25nM5sy42JbWNET8z5O
ibS4THl+Npz4Q/j8ulOFglRmh1aX9Bvg/5uowMMlI30PNNx+kqIHZ0m3dprciWFCLGwaizEZd82o
vTW9f20wJgIVMhseQB4HnRZzV3kXYAjMT1GFmejH+uwqRQ2xUG02wcUmDYQEY0UxFe+doe4cOa7w
Jn2YquZo26TvZppOwAPyw5Hp9Zijv1Oxc56C6FZayVkfZmxIkojq2mfWaa42Zf2Md53UJrkM/6DQ
tOqBj+Es7pBH8bcpqSgxnmQyvozzdNBI7w0lCpdCKbch0/FUQxE+8mhAMJLetCrgu8ksX5/ft6p5
6gOYI+5dpXX2FM5rLtcmm3ycRxSUToEzQxyiOA1oqhYeg4BlTPskDowzvkT3ZHIPvaG+qcpcsnUm
FrBR9BCnUA3dSEiObpGBn1gDZx3rFkeHIaF8p3c00BK2j6aZfTpW+lqaOCfohrYbJvtCRu6snTE/
lT1wvGKPK2khFu8a7Q3J5SlsyL67osS8B/3HUokYyFf99YAzI+0FUNrEgg4tnbeBGV+PGSFVezTQ
sXNePDPb5RTthRKerEFe+4OzSQr1TTbhjTrjw72zKqZ5Ii008LBSv2VtxXoynasJhFshakyZeqT9
5erm8NrjhaCO0aEL5IsdOyAt3U2e4GFvlnmzagGITBO7gXqe2DI7QDQSugrSGEbHp1H3Ib6s+hLT
R0Yb7LNA3L9Pp1q/TuMZuhzU6hhO5bUSZdVGMulz0ACeRs2+IcXmPCTSZjHjtETVqbI8lAyj94wi
Md91esnecxKF+7IQp8FPmR4X7XWKrI+oMT00QShWmgkYGxfiKzGBG5XhQwbjJk3FHWtQCXhdf3CI
/TW7F1a1RiPVMdrnDmzTy/FK0GjxkhCVPUg7gD0Lb4qV14RrJ8WaY4RjMYl9U6RjbzWfN56+8nXL
lZayazT08rRADklsHoT1jGgfNxOWPYxRtK31bKX79YvlT2cjSVx/DK/HVBzpA26C9EMtsn1ZD2ee
htsq6DZaHt1I5sup4e812991PWK+iTqJMsI4oEm6HphBrBTcBTdxmd6ZfXJn0NpyQuU11iWTNds8
T/54sRs0yW3iRMc69BCWx+uig6UrPePSJBOWaZ1SLHFDfo2cpr1JY365zqB7bmn9jZPTbTNFVdxW
rO3ejD3uNUl11ZvpNkcCTrgYrxQglkVXkwR43bKyESPFS/opNS16IDVH3zej6a0nFSiqHaalbyDz
QA56CdTk0nnykltimWCjllX5p8rIYVFF6mPfhZgl4htYiuKmQubcYZRICAzOCbXtArvPe1UhclL1
zLymG5jBsXNGQDypH8aKTzMhw1QTb1MP5dHvEEsPDs5syXAtLZ4dWp4LSNdtK/tjjmdoYDg8nMQ5
XVc+7EoDIvWJTuZRFPENTkFXWYP8l0IsT1FkMuKoQd9KJXJ1n6hnOeYubcTSYQ3nqhQTMRHkQ4m3
UVM+WHbSIb5xEJtap8FhFRes08VLW9dJ+jPfZDsWkIFTaeCfiQs37Z2QWKkxjkGvwkDDY23viIVC
DxgcSfVGk3a51TU+rF3XG1IhWgEUZX154iS8MQN1q0xhDv2IO7mc9FVNxgKAcSjx9pEhJoYea8gs
LChL+p2l7MCdgq2qOXeK16zQomM8wJmPcsq5qZL6HAYix+uwf+aOvB+DxjX7+mo+74cJE++ovUsJ
LVXdPHQeg8p2HP01SB3KGUt7VHDgWtK8UZjO1dK1Sz60aQPkgSyGNJelTBgoFMOOwefArYXAiQRz
aySSPqf+7hjiHvfQs6oAjOkjRvTpi5HVe0LSllp36wysDeIObbXutQ67tYjtB6xunrO5BahH4aGv
535s3OO2gJGcoOovjOIaousDU0neawTOrMvxJdK9XVhFT77MPxNleiktFIgW9/3KVqO3ZE5qmhRq
Qqmcahn68NaOhFyN03k+Gafr0BdXUdIduKwPCjMmTxMIdRwNN485qIRI68prw7ce9NzaICPa+2a5
yXR1PdrTgYkharJoIyF4J7y8YjakLgIt3KThtNEqZ8TJM6BD7WA6p6+npH8YIlTUdbsV0j73lnWV
NwP4l1PVdDfCY0snoScXRi2uHxX4uGWVTWtAhZtRWDv60i99kW6Y4W1nRoP6jyF6/5YqybGY7NvK
YpOzFDjMtcnZM7W7pLOPY2HTVlcfxFB9TXZ/U2jjC8j4prf0Q9H2bkBXzLMYwhZRtZfZ8GQgf9U8
jjUgdfpD1UVp/CN8U7waYHA9DTw2FWeN7uWYYG9EY/s0hv5aQfw3tepxbh5ForoAnO9knzLYHO0r
2fIwIBvFx8sJj3gXw96UxyESR1qE+RLzyM/YD08F+RW5wDMFG4/LKbZxB/XDtYyjA91+uj0Y4Q79
8KWN5lmTFaYOhnmLvu0itJQcLnNrvdxHUX87oSpZtrE5QJnFN3FR7UoBfIqHzNHxNfhWG845YlrP
x3m3puw2y7tr0FOKjLHadWDSuOiJheWHyL2koi3iOP7A8wG/O1l+VI5yHjtxKxt8fwON0V+F1mVy
Yjw1cAqKq7vWEFsDiwi8wjaOPocXoWnrUNAgaHwcEXBRMLA3QU4AaNx2CVmFYy6jXuJgipgsSf0l
pgMscTBdmnf+ybHAcpQke6I/dkCvefKZDw6iXEICQvn5ZGuJCGGUYRTXWaRnFzxd9wGcmeGhxal9
/EIzR7LTLDWhgweX5+nR5wuvGBy+jZVzqmvnMunUsGaDBMcINnaCjVA+HEokuMUEYdp5FaaomoGx
R5WcexHcTl5IZhoEIJWIMHrM/Jj26WfTLp81xhH4vJEcNGhUCqiWMCofKkNSZmgFhK/PYkOPse8U
PWUW+HLrIX9k6BF0u0J0fP3Mf+VHec2s8VWmAWND/RRmPVUtGDRG3kgemvd4ohoW9bmYrKsyZ7Ke
O+JRmyTbZPn1glF91wU2iviWy5UWOM4Kw8lNXjVoVybKKC8JLJqy2W3P0HTVxelXJ2xS/rkk4+aR
6OzNh6ELaS9EJoJ3mX+MJdxtHQcr0fvw7M5e0+UeI184EnlkNHiyDKyvJuYHel0cQj9dCpQiO2F2
V8LzOwZXdFGkZZtrXEtRnRt32QR9JBCbTSFzVXmpeuexzgL6LnSHCtxECnrJUqlNcinhCqM/1tIm
/mUIyiVcSC2CS1eqtuurKn5QKGiyEWy72Fn4Bl71ZfdlOoCWhBmsHPuZ9y+GuxAqWjbBi0nFscIB
YLxiwZq3UOkDY90KsksIihVWSaiYS8cBqcOY4rlYlgnUj9+uCsOeFkNlKNejSN58VTyFqdOurEm+
paCCCMqv7bpYGwIJDT10qXBjO1gLehUt6mBtBoK+AiubFPWlC42tg8mWHljVOnFwJIs8eUUTaF3n
6hPOTzsLZ+E8mzZFirqu65zFFLS7vsZw0UK3PY7kAIqn7xol2BvsHmxHnEUD01rjW0UzSkAFNC/N
kCOJVRL+sMA0heLPV9tx2Q7BXjPJ1VW92tad9anB1ZfA4wF92qav5s/gpioYXJDf2JpyjFPOWYFF
k92eMzxD2iDHaCqC70zsS47ZU4Mh0+zIXTZMSLKiwcez2tU0zoMKdxHdWWmRd+Be3YVNnDLfprVl
qgqHCR1Ce1RfVFSWS0cfg4Xi1yE7eoIrdvlxW6WkbEN0YNliBjwYrI2cznpbOfjm2g/pyPpAIR8x
T/xsR2UzhM1NnnZ3WmPsETs94Gj2GmlUcTHMVhxbxJES2Z3k7IHxuPZar4aJqwC/jZPAoTfJzXZZ
OuN9Ba9QezP11Z08YyBJ8GfpNF4XSZPu+q5wC3T7QCGMxvz6OXDS2wSfkDQxrmwUZYtCLVaKOl5h
tHBbtAUrnGLzRgTJ1nOmXRjrd9BOs6eUeJOl8hL45MhDBs9bN5xkmb41+mFd+Khx4A+PemFQtoav
BVuM6BN25z7VsLRITDcq43OjMaLXSv1liMobiacvvdV6STnmRpVB/5fJbyjDx6pKLqAju3rAPpKm
aTYVnEqKgVNCPlxyPbpzTG3d1nZDz7q5VhrrIg1U0A5qSr3qUsZYwb2VB9ekq7R8K+cxp228gk2E
mRzutFBbejQmpQHjxwriq2Ykldb6ZOnPZJWTN8e0LR+tjkI3Y6ytE8RT8akPEo7flCdHcTaNXb5N
iUG9BEjaiY1ZTzsoQhTs4ybI7X1vlKtAl0tq07UsRlaWTDHVkD6+ajVnOPP/dTQLf+QEaac2xUtY
BCkzxuKIMW1AjYu2eegUMg35kSvdezbYTw0U2LK26g0msl+myPa1E691v8gJo8NHEfTo5FFiM7A8
gHldJcK8UuPgE1jpUGTRmQ0n2aJorAUaTBfdTg6Tqlr0IKb92KYrP9MQiXpLWi8rarMHNmNcj0GG
mC0Sb37ZPfd+sM5q0PMgXTOic7H0rVoMlpMMEwkxe1NbCC3DHQQzkX9yx0JextkoC5IT8JrKPZlA
8KthePE9RnzNZJ69kUeFvP6d8h6jZSSyaRhuiswBnR6zhVInZ2UuihU5wzJ5sgL7f4zz+KQhilj4
DeWir1ekAo7/JfAQBFrUXyBAd/WU3Hhkx4Yzw7Qs9bTUD2Rpi8YoDil9yIyIpIOEWPSAgiJagjOR
riu9gtqiwBcanbpst7Ibj2EQbnF4EAs1tM8+aCu7aEqOM+5+ZbJcMPqbPkqf0tFHBI9Aflnb1qYY
vX0Yq9GK/6EL2xavwYzSe9nMWVhYhYVttuVojInng87hn1+3ueKOxPMCWzvfq/aW17JKLVp3lb6b
PH8zGXSlh9x+bT3/Kp7abmNF/ZWpwNpoGHdR/D8MFd5zMS4PyQgeEXjplVZ6r1Ep2aYAtuZ35nlo
Bo41E5ozUO/boX3OfH1ThZhTZkJdDBpsBpreV7LGZqN4Ab9L4dq1GW60uHpR+njVG9jaA88jtHNA
SWes1u7W9Vg8jWGLQbet3eUN+XRrfEWZ8Yk5yy3zb1hYRyvpZCDrjwVDU6xE3NTW8Tju7/Qowr/J
eizCCiVCSjjH9GMvpwGWwwmSTRQB2TJH1ZdWjDWVJ3HHMI6TKO48T4WK0W1kuUzOFnTddlng3yWO
3OmGuIwpT2GSx+ek8W+HdmDJB5pTkSp3vsCoP43JUBk5RP6t3qEyDYOJsd7wjg+VQtWYlUsG2oAD
KAXiWn+ZFdOttOexbr82veK9KuHDiImLspaPNUYig9rOzsi9myDhwNqSARZZMO0W4JNcPU2yeq4T
oCtPVV/SlEKhmaf+iXYuCukWHmIEx9Y+K2kzsxy5FBHZHHqvt8o0HzFjxye49qyl7VRPjKTp/1oS
PiyNH2hO2ASY4TYpkQLaAa0QUaa3MQwJIyr4W8pxlSnEOsyZsAknRGwaFd1Kw0txI7nX7Z4PjiaQ
IW/gjswpVg7n9rJuA2M/NuEdoMVDYNYHWiLU1/Z4pqNzTSLgI4ctr+uWnoEfWq9xhKVj1WH37amH
upbvJs09Ny0xL1FRISY+fX+o/oEnr8KUkY3BQcfhmtvma+SX9MxCRO/KCIg8BTjPSAnHS6c11PCl
q+XRECLBaMx+lF2DS4mtPhH1VzKr39N6tNdqQRc6YpKAW8kF0VexaDSKLfDX2U0y+MDJF/ZHgXmo
lP7QDKbz3ln2c2Az6LcHFDFVpeCpp5FqTmSp5VOm+tfkiwz3e/MmTkiQey+6TWtWN8GYPDn6MG6E
P7qz10zk9c+jDaHJ9IENH1j0duUGl+aHvi3vs9K66jHL19XhtVYn4AtyN0jB98bi0xSKeUjTFOFY
fWm68K0zgXaw1WxwCKKYSvT2aDFOXgRBvE+0lKSpCfZVN2NPiAs4oCnaVRpb0Xkc4/cKmfcvq1n+
5//924one1498/56CTO//t//0f6/p6Vg0UUUgfuPh8EH3ZPOTTwO6//28t9WI031gAZnDCMEURiO
9HcGEyJR3f/9xX/YhWTP22z++OxRE6mtMUeLrkPw33cPJbr6v7/0D+uQ7Pkt/3hp9qeiRCVTdwub
InzCa7D5kGYKst7+cuF/eodvG5FKTPwCdiGFruwe9WHV2DN1sqWH+t++wLys7o8v4JSOtHoYYtcm
5llfODYsapI1b3r4++trP138b6uPmkC2ld87gZs9UXN7Wwx9V1RD92a1HpbaMl8pSPN/uVbafFH+
bXvQt0VICEgTbSp5M+++XVc7w4WLwVUJf4Cls6A1jIJr+/fv9cMmJGveK/XHdRv8tlJUtQjphlIK
2fe598UB88sepJ82hVnf1qjCBQS+CUXgOkc6KuwKnHbVabpq3HJln/QnZT99BnuxS//beirr28NN
bTioxDwcPG2SqvyzGrxNIn/5Ucwf7mBr/vM/LpUGxRtPiQzdQeXhNhW8U8tAAFmU1QOiBXXJroLb
cajPaQzzaAQ3LacRmC9OO6H61sAx23H2rE7N1YgWmbUit5ZsxDXGmWTFw7CqjewYpua1Q6crT0PY
96moOEcSf9nqKKtsoWqLsmkR9XRsUo577B5BC31h3Ve1fUyF3Co6bgUtXAfjSDSGOPYsjYGZsilp
zJjZPVjaKhQs5pkc8cv22p+uyregRPesNtE5++6c2iL92EgHsC54Uo3df7tDv4Um39Y5efociGzQ
TizNuEkj65Dn0398AL7FpSrPTFvzkD7WuX1JC8YCubjTRmfz90//Q9iwvsUl3xx7tW2yyNVspqmo
0dTfNthpP135bxFp0qMyqJw0co2TDTq2sE7e1l5GG2WZudpNY21YsbM100Xu/v2r6D/Fim9RKW9I
0iO1i9wspUbLo+bAHCjCcKdea8ikFuZg3OW5fzaloGykzNe7En0EHnJFfquXzbbzNJfkaaXmdD+8
/DJO0QMOgp9+Bm5u1lBhRdZ9mj3sDl6fh79/7Pnh/5dYany7TElQ+XWTsqsyNzDZH0DbUBNZ1Mi0
iNiI9fc3+eHS/LNa9I/YYIbYskuyITds8PaX+nZItBetC3/5Dj8FUvNbmE48KxvHnttI3RvBSqvc
/J9F0dNVsAre8MSU+CF9gQAvqVJ/i3f/ft3Mb7F7xJWyqww2C2asbfb1T1Fc//1azS/wLz+I+S1K
QwF6Q01m54b2+O7gbIJDCVufYPyBQ1YTpZuRKf/t6f4nlv/xu/QG+BaYbOR6fuOmlComAIvM2vXf
v4o2X/9/+y7fol9md3Q44B9djEEMZ6taG3U978PF4wIb1VXxIL6mLwaJiPTP+qLY/rat+Idn3/wW
FJ1G0WLTSjEnK6g+1DerPgdZv9FK+csd98NTY34Li6lqpZ3DDNmlqY4FVLPyJ0yNHYyx++yeMUjw
y4PzU6pjfguQZZXKnG1fPnsOX7Iq2efllygf2xjK3ctvBuUh9tm5zT4uKNGGXmWX/PLb/XQJv8UF
UYOZYJHIT5fd2PZ9y84J8xVf9V8en58u4LdgqXVqq9DJjlxL1d4Yk+/jEkf5KArPVBy0VK1++iXL
+in2fIsNMbZmFcMwwrLVXClFwDQZn3D2c/z9Hv/hOhnf4kACTkWagXdW18iVkiG06UHf7ZPZhr/d
Az8cksb3iJDbxmgXdeQ6991mXPtusEQqsWZLFXD/CuXoWvxyrX56p/lL/hEPLOE02tiboTvi1VSn
z2n4S6D5IRAY3wKB4niJNE0vdNmdc0QytMkCAyteYX74I9NYP5Ev0i9gIfvL33+Wn371+Rv+8U1G
O6QXbASR27YjugMNfrg86Zr2y4X66eW/Pf9wqV2spQANtKH1/AXlcNbu/v7JNeOnX+HbM58OhWm2
OLzx4hmbk2BpF53foYbF1mlRGtHK7oz9NIXXXTTW66I3rpJS3ObdhDa52jLh2JmGL5dseRtnQy3+
tWkj0J82qcCvbARhnQBsExMyNHA0gD/vA08KazEWeBkPmAnSpX5l1yrJM54IKI6TjWMaL6pkx0aq
lm5IL7mOjAfpBTdZViTLIpSbzhKvTU6TtEeyG0X0swNohXZeIBTmt7aNcALnzN5OTiwWMpH/sg8i
aKO3RnFuege+XFroHkDB2DqiZsw8Uzfx0Pvn45aBwSGXDPhGB7MxA5PwxITbwxkk6OrPJrVoCKv5
e4unk2dOxzrFPkYzGYxl7TTvh2VBFQq4BT6rJvtqGvDV6NHx+/cy0eicFcOTgh3RSnPEsKR9fxkY
J8MKYORFS3bm1xhQCEQHVYiOJhcmmZvnQIXJe1x2X0o2u5cZNFk7PQ11hcDafgwjccJ6iWZU0q31
Rn3TQm+XdyquoSTqWDRc2MS3Fj5YofCnjwy0qFU5QwJ1EyV4FvfteFtLfPDD9D7veFdY/mJpRcpG
CFrdsbzO9DTfyNJAVmkHB2b6V0ravCY128TqChl5xM5cAaNdVWP9S8TWfrjn9e+BlOBgTFiduFwQ
6yl0NXZn81u/9ytln12zlodd49MvZdMP8UL/FlWVyGhtFZWTaxdYIrDTdOrxaC1uaH8vdbPe4A2J
vc3NL0/cDzFc/xZgO40xpnQc38VFgwaw5/BLOrvWmE1zu+ZrLPCbmNjFQ7sf1UyKxlfLX2K/cj2R
PHXZcDNOaLIU+d+Ci/4tCuOMOZmjz4V2ggmNlJTXqW5CWAbjL9FYm0/Zf8nL/ilh/oiOqWPliqgN
0CgUoWWdHxNgEFE2kNEa1QpmxHNreYEz2ykFHfv7Zf4hsdW/hWTkDaPX4XLgsnrhLmS0MKlY+kvv
Ng5n1lqzDibAz3+9W79FaK2Lyr6ZN8nPg4dNWi2TFQO51YDRLIemvho+k7Wy+j/OrqO5Uh7K/iJV
gUCELfkl57yh3HabnDO/fg6eWbj1PR5T3vTC1YUeQvfq6uoEf2O4tRXEpew5TFLwzvBuQkCASgI5
XIXxMsVpDvdZ4y8H4UqyvJHUMqpKWMQCcl2Bl11CumZSRksc/lz+RKsxzpVlcT8CEIYbOE92i6sI
gIXRCC3oNlm4Yd7VezWx6n3kbJUba+vw+9zwYx0CMzi3YyBmng/Pk9oVZbut95DRbXKw2gZP7X2I
QT9efreVXVXkUkouSbqYEAmzN00POoAYUOza+DAr2er7WPrjNZaVPcLvB3e5O/B0T5Gb7SQbfghb
4boSOd8tjh/PD/skjvwBAsqthYvjJwiRt1Z+Dwa+AzVQRzkIVmIRbKlG/ujbl2dLXFbumRTxvUJ+
jCljfcmJjHfKj+QDksimbwF/bGWf3c2v683vbvLPQUSmQqQHLwbZJGhTgGx/+devbFXfp6kfz/U1
vVCTYulaVTcRfa5zyNW+XH70siecmxcu0gMd5gphNSOv6MKLBCIJrvMFR8hhTgsTxkigxuVxVjKK
yAV7lUXa4DMp8OgMNJuWiwdJlWHCBdsxwLcuj7HWI/uOyx/zFMeSTnJotaBrnzyVO9mG1LCpv7OT
6HaW4tQuxEntX3ZMBK5+0PogEZqR4I1yts/yyJ3h3LnxIsusnPkqAhfcoPyKklolxJWuoavxnetx
PeaAUHf4ZU9BWBbEj7miFa5VMyGFszTt/zSq9jnloTeW+YdMpIfLr7GSogRu44emmggbbLyFOg24
QlXA8ki2ZmhlPQlLqPz4+S3I6xVMIIirvaGbCJkoZQ8xPADLxdQCLATUUOYqTunCek3dGHPtdZa/
/xhSFkY5LUoMKVbiJ44xxzAqTpdnaq0vInDbe51Bx3ycMojIP0EmNjVCM7KJ2RqtZs62YETO1s6+
lggF+u9bjElc+2GPkaovgPcc0dMsIA7eQXu2IGplXX6flYQlcNFedGIgYbZCL43zK6JCpFjBdbEq
bQX68mPPxQe3r0MqvgOnswzRDJ8daleu/6AYM6YK9lru1kusdMCpzkV4GEMBre9H9JJrI9/JJvN8
VzqmN2h+T08qdFyflNqA8LBVuLo5OPk7zDLgGWhAZwUrb2u7PL/sqM7lgookSRkpOJvP/lJFnEgS
buzza0/mUkBSQHgOZAL0xECaTvGL6f3lz79SdwEg+u8iq3pdhKMJnoyijhrTF3MaV7NwhzXvZSe7
x6xZv911qc6lAmEmWSboGKwLRysY7304mGy8x9oMLX//EfIARce6PuDR7HrCjWbpADENDl9p9zYz
87f5b3SvPlwe63zRRXUuA4Sx3qLhiaGEPXMkL3JbW3bgzLBVdK29Chf3wOIrbR+g81pbKTXGY7IH
gH4ylKN8LziAv7noQ2zdj6wkGWhh/DtvINupCegmASR1rXqXOlCjg0+1Dbq5nVkVTLd3lyftfJ6h
Op8H0r7JiSIGXibD6FbT32rU+gr0ln71eI1LAHME+oTe4bZTlVpbkdQ9bcv7Zq43vsnKr9e4yC46
CdzxIQq9kn7WOrSMhzemb5Unaw/ngpviUzdtA6OPCkydKn3qSgmGGsVWZJzPwFTjIhzGEClaetjb
BxPqhHbqBCeo8uxRoXiQP9y44V9ZsxoX2eoghBrV8A5KmFkgfR4V1d/YcVfCTeMie1AUOrEAvx/Q
v73a2hkUOjJoYY8MfnFX3UIyw53O75YRH9rhJMP2aPkUwGaqslcuRHL/dyGgcXHdlTMcraGt6vrR
J8nAwfHqON344StlCdX4OK4FaRIGzJLyGFzNVmM0f/Wr5pU8Tg7udT2xtS7P0PlqjmpcHPuzFoCd
iXtAUfrsF45eiO083BXRw+XnryUklYvksm4lkGAq4oKL9UYYRH01eOoIYQC8MINwbCjfyn76CVkX
q0tyU1HzXTWl778cnQv0TAGuH7fSQGQC17GHCvG+OIHOb0Jobrje3ghX1rTKhbzmj8VECYaJM5iQ
a+wEOS3fwpvvSqBJwxzQt6L0VArE9OUXW37/f8swqnJJIEybfm4B83MhHuMysB3iGM146qRxb8EF
C8Knv1yIKpcJoDEzoVUEpY6hgzwkHcfC0iGLKk3Q150gE5xnghXIxVuckTexgjAlGJVplQO3rG5h
O1bXEJcyAtJVujC0viu78pdsjx6UpL6ql2K3oMFqaetVl8A9N6lctgDUJ2IQS/Td5Gmwl9qWmBEg
0cf/3aWhhHT52303is6Ns4z/o7ZJaqmFWEDvu60DFVoX8qFLIgdf2AQRJ3uZ9z2UzF0gTdEJ3ypy
1hYMl086oIH9OsOYfgkPQf9G0G7YnALM+tzAwYZubNvLBzn3Zlw2kYYSSOtgRLEO3Z/wHVaEl6ds
5bkKl0T8dARZNYarUS7oBCAufBZdETe++8p+rXA5AjJQQA9Jy8MbKKEozjjidgZkwss/fW3x8kjY
shMpbl0QquAJ1UfZBDfN0eFEuxtt8Em3W6DLKj0z9wqXEuIk9ms4VC91QW+VN9ktLHaNwRltiC4/
B1a3MVtrOxOPjg2AL6VChHFAgf7qrioTBkcmDFomA+xDnGS3yqjvpue5F+KiHrbrkBUNelwT3QLn
3Vuy2Z2A+Ljyd9PNuAc1RHcXiKZy1b9ufKolGM6NyCUAH4DiXMyH0IOJgC2j+ePv2j3ozE7gbIG7
1lYyF/u4l4ZzYIWXEinc+XId7P5g62y+RNm5n8/FuAIH6F5KgM2VXRjXOpnb4eszs3Ub7/IErSQR
hQtv6FPCdt3vI6+u8oMWDmYcgpYJrdtWOpblX6gh/GocHiybZ3MA7D4gURA1NNX6YSHltTVq0d6B
NYcZVxvgm7XY5HGzuQ48xKhioOxJc4Ga9XRTcsltYNYmfOI3MsDKrPFo2ZzEcgPRJdzC+QNMuyDP
JL4XDTPgbmjAPS4Kf5ckedxskBL4hZYk9OQKdH7SOKIYW5c/yOpEcVVATKfcp1IceekOp/230Emg
925Q53umLBD5L4+zEh2MC3nonjVFz9BdChl84BvYZGwW1CuFLuNiu1QiRZJbyDSn0BBCgzq6JQAJ
QBbOKOBd9tS6gyft6Bu8+na/excu0mkIOhc0u0JPyCCWgnPCKYQ6xC8nigt1GGSmaMO1SCO9OaZ/
UzDDLv/qlc2QcSHehgCJwXIciHhFvFbk9lTAPSfWtuA7K4/n8ZVAS2tRpXchJFniU1mjPia9R7Vy
o/74vtQ4kwJ5MCVu5LpG9dFP1wbo6c0x9okcDJ10QK0T+Srq8vYDZKh36E2Ayjbnh7DY6iSvrF0e
bilUEa0VuPd4QndXF8/F+Hn5i6zcbVIeWznJwdBCIDXyYviq24wpkA3IwKJuZ9+sCtAJcqLdwzso
gAhS2Rl6Um2k+xUuBpW5qC/YqOjlIg0raZCj1RsJFnRdDwoRfcfB+lmFenJLShfGul6sghPdDxoI
WVBDSxatAijwbLRrVj8rlxc6P6+VcqEEDKbogGNsa5IhW50lo+kBh6DLE70c1s6tHS5DwO6oGMoG
g8Q+LOFLBrNh1YRND8ALMKOjG59zJQ/JXFoAm07u1VoBMo5lZpLfaxAHC9UXXFpffouVo6jMZYa8
h7o7rRnkfMVI2kUQvTJkFgIVBfCnoZLw5Kt1vTDNIac4pNblQVfu/6jMpY0gqXO/kCKMmoexo+rB
PTBR8FEUIs0J+7BGvQsHK0VrbLi/urIQv2EajrIIQ5aGxDsZ0VgOFdy4VeF+4yetfM7v+vXHKSuX
fVkJ4arujqLRPPUgxFQu1Avv+v1syk68J2/EzXDbjQ358ojLYjyzfr73zh8Dip2Au/sowrVkT82q
P0KOyP7dk7lvSuoIdEH4XHjKmNgTOIWF+vd3T+a+WzqmgTAsuGpBhF8c/WqTjQbi2oqQuCObnsOl
HZ4NkReM+q5fbgYAlc2gwwCNL2l+a+N81xPFoVNpql3yJShIaX4Ky98phPDGLNXQM8mPYLxufZ6V
wOPxtSC1w7KW4gf5FKo2/ihd+SV0+EUffr1jevOr+eQRtoE6TFlUoEIOx2rXhxCpCVVozl5++Mrm
KXEnvJqWwF4mReR1jfYM70SnhEZQKhYbBctKwPDQWj+MK9EXIRCf1otmAW2PTE0zI4+113nUX9gc
Plx+j9W1sUTQj0iB5Vnc6QuqvoVOJYzKzcBrXNgKmjBatiGxNz4x3CZuXcCsxKXE5fUsUAjROjXw
BviST/mrBHLyxossAXgm5CUumesUpOVGxPkBIt3Ehp/okY7xU5MEj5ALe5pHWBMSeJI7NXzARkgX
QpP27vLQ37/+3NBcTmh1DXhnBaeKAVrDUEHQdXh4V1fxFF43NLtW0iq2obR/58vhA4QzUmvoqZU3
xTFCyFtR1dxUYqxajPo6ePdhcAtTd39R6YqPED98lf0Q7kLhjIUQwIekb/Od3sJuBALAPf6ZYI/S
Kl7cNvq+k3LYD2nSqRhygtoEd1uX33Ft2/8P2wemtYNQ40QDXcLiLwwb0ccV6tjsWQ1VA5C0zanq
zSlrnAZ6CzLs6JR62oiGlVXDg1R9KBnFTY9egAg7itA/QPxz67WW1XHm0/0Hk+rnSprPFY4iu3aX
3aIMMPMn0YRVPRp+dGOBrPVpeCyqlOk0myuMUss2eluOvwuOrWqI7mCBwHSLje914zOtvQ+Xl3K1
04MRoBAPiE8nOiS2smteFADKajew5t+OwhWjDHaLscwY7uxg8zGZJe6EQ0e6KuCG/CJYtdttVb1r
r8NlJwb9jjEVBJwhHqH3u0Mj5VQfSju+g5LSb5MS5ZKSAO/qIRggy6kL4LjGbyPduF5bCxq6vNaP
5AplKG2QevDwCPib4hhKQJnXpaHU+h2dMifOQ6jgin+ERnmPAE6upa11sLLBUi4jUbiYyRBVC7wE
TNhR7/92EIgItdyC8fft5aW20kqhXLkiQ3XPL2IAmudBDXZBDEtRqPUutovxla8EuOnO6/skCzfq
Lv18oPKoUlkWoPiTlLjWgQJxMthR+RZCaDTRr2HFOHSfGeyJL7/Y2lfjQaWMaTDBHgvi1ha4qza2
i0PwfxcPxLk8Bv0GSJ9JPDy8dII04GJcDuRZLt0KiWbjOA5xUvgeQii0P8GM1isUQJsl+aTEnR3N
qVtVPsDp3WA3Yr+4ll/BfSWHFBSB9E8F8bcImoydmxWJk9DO7ZPJ8pMaouW1FUWhKwn+eJwyGT2v
PH7HXO7UAWq2KaRPhDm60TUlN+ou/eh1H3qcsLGETgvMqjrtJA5Iu5EMktJcX8VS7Q7qZFX1pMK6
ZKwNicDXY2iak6hVKIW6dzWAT5I4HroclmgRHGCg+TmbcZK4hKhHpvV3SRLBAyo9CHJ+C2E/hwSL
rNjielFDPK5uXgj07BeAfiGqL6JUguwRQ5okHHrZkJLxViPQC62C9rbMutexkqB+F/h2MqiYl6mG
fE9LZfh3JzdJAamQPpYQ1+2oGAIpodOeZsSEW2AF5UqY50GH7b7Wuhsc7V+oID2QsTwlvmbDZ9QO
yw72z4L+Bk2ICixawH+n9ONb2Qho7YAGJoEPRywUDxBDcYTFMkeejlBo7KCpjB8sxSD31FT4iPoq
gPcJg9NTMOfY6ROITskffdbs2qQlTlOHkTXJM/TWQe2ZKug/w9Toum+pZocjPBJb6RqOcQdI0h+G
NH6qKvV6UEavV5gpJbldZrULvcxD2uqvTOlfSes/i1P33vQEhrkxOIRpAiLAHAnXjd7f5s38Vifq
KQoqT6r7A6vGYzNnjz7MWVocBwxVaxK71qD92WXFCwNlv5Nh86b6Olyw8puB+hD5T8CPrb76GTrG
y3WknO4hV/+WKIvdNfM/ghoWZ61YG3C8WjxkA6gEhsFLEscJPHkg4VeAFGXNY2c384Ck2HavCL3Y
CgvBkbP5UU+jz5gtSq+QP4ri2xQuhgPJ7rJKexxItYMQkW9IfgsvqKoyB0GF7NPcaQY0a+E/ExHo
2UBq24z1KTuSkFxnBJo6gyQr+7ysXmJNO+UgDMaQIZ7hMAHNBoey7E4Ug5dYGpNDz/CvAcpG6sDT
J7KB81hM5IrXomq9MCz2aoo7KkgEd3itXvdoUmxpYawcLr5r9R/bRtDhGzUMJ8FFwFBKIXLWu1oY
Wpdzz1oriUeBJ4reJnOJw/Ho0C/6hJLfVs15P1izLdm5/f+gAqy9CLd9B7D2hHUIXgRmWnCyggDP
A7U7N7B1u3GCz/kLgVlv7uPfp6MzOZUHI6eaPKWqjrOMlMVXSaK7szY/KNq4VOJWNk0Qv52e5xZy
TqOswzQuotBngu+yUqW32ihcMy14n7PyNU7T05Coh3ysXYFGDnppsKJPj8DxejLzYR8L9xioLGPV
wkn5kIsaogGachBFbk1BEaFMAFtuCX6GlApuMMEtaePTrUwoD4mWyqKvGG1RUHR5b3Yl/BwZ2ysK
ZJCi6KYFK75MJXTS1cqDa2dlD0r2pJI+gesvlF8DyPyL7O6Xv2U5u/5YpWrQlmBIABgaFrgIhlf7
TSVDKjFRbnwYGgaxdqsyOHkVA9S6/oast/UxcKdZtyKafuo03OpurJwOeIB1qs7g7BeAhvZOD775
q3SAmVwA2Ri2hy2wRw/kZgsMuzb9y99/vDKk/SAwjSTm6fOhWAQahT8j7twuT+jae3DBIuRjSGcB
2MdYYK9inR2VbCuhrNRqPLBaHSjE5xo0rcJW24UNAAENCBRzsYfdiqXT8q+iDxu9vpXKk0dWRxWK
hJ7hdKiJt6EOp5ciMajs+TDXuzxNa3fRPKw6lYiMbQ0x0BMCncaM7qZMPESy9trlJDOjslag9a86
qay8zF0t2gN44rg1w/+F1a8lVzBQLOFT5w83bSNuXJOuAUkErhzOk1wkedige2IHd9G7+LKAS9s/
8Mxzopt+31k4L+9SqJNsacSsZDuRB2ar85Ci0gK8lECs1Up77SFp2N4Xx/oWrsUo81ip3foq3Crm
QXIgXgxs3+K9TvXoqELrMRgGb/LVBIa5KFdSVAM14OnyWMJWUoIyGgFsWVQhvzMI475WkNLChEGI
GGJpmpTsB9LdRAP7Iyl1Bmp58yK2xUkZo2ulIDso7230dc7X/RBA/DfkxEZPcjkCQ2OhYYmespug
8QL92K0T5vmQFv9zvw0Flqjp+gWqMVqzlVotcD8Q0r4DVhflgrVAf8hN3G5cDK/c3or8Nbc66Gng
DxhvOaBLFrzAcrPd97biTJ4cGMnzRpSsvReXndO2bKFnMRMAqNSX+eigerZ0Uz2JZnNETWWSTZrD
6itxPYeqEWR1jjFU/6Lsx93sSXfkhHVm4SL3sHVzfz6viDwBoOiIj3MGsqNewubwOYGSbUhReulP
GxO2nPb/WzyIOjdhrCtGKVwGSI+iM1v1dehk4J7AieG1XcBfu8vjfEMNzo3DzRar4mzIBdCzRJa+
NkXyWozYtZsS1rTtCxwp7qVCsiARs+si6b6OdBu+xg7kVR8TCaqqRSy8BCx/GCElDLcm8XaSS1T4
CcQQek1zGByLYc8Ej2ahGf7Ote4CcSlYvhTFRtPg8iwhENLNcgVE6PaDdcJDF6YPZGB/syhEDa5B
5UtsYHsHsxTcAcy4nhqHTHiTKEQXdFCKYK8iw9hHfi/JCI/76BjK2Z8RmoudLx9aMTySzH8cBIhT
ls2rJAsqChRyFLX+BG+PrZg9v1OKPNch0ye0rGFHCBR/fhTM+SgahRm55G02JeCetskvawNxW7Kf
Q0VeYqiUs2a4qproWW30jW1sJT55pkOcQiczVbAlA1zsClME9EPktZq8UUysPZ7+mzZZXKdhFKIU
Vmlo+30Pnj1Up4m2td0t6ffcKuYaTEpWS8FYLp+gZMdcmA8VJGsEfb5RQs3MpfIhUqvjCAQsTNw2
umlrGYDbCXD8hWixjCELDW4SkOhmPXyIs9eq2ciZK1+bJzrAY1Wm2RgHXjRLR4iS33XwTrgc9WuP
XgqzH4VjFwolbNqwkCLxAR69Uyr87jtrXNaqfFWBPDOKXyk8CCRyIxhRTYRsfOaVVcTzGxpBHEt1
ngIoowbm2ECCO3xMkz+X52Tt4cvff8xJ1cNvT+h66E8H00sfxZYUhTeQI3EvP35type//3h8TuZJ
lHMcT0T8dmUQ7KD5HeJH1LiGsSZA3i4hHe7Mqsgdm3wfzq3zu1/NxW1Typk+S+Dy4ID0Dlemm4yN
G0vlu/l7JmZ5HoOgoe/so7/hQZQUlWkVLm4psP+a0uIEjWO7aXwrkeMdegOuks+h0ZTCXdk0LaIt
/Bzq+qCrUGfsoimxB0kje4UBnZEiSGBcdzOOdAMKuLYwuECXMhIUao2LWygI4X5pl4hP/ZxtzMLK
suA5EOrQxXqjD8B86FplZAo6K1Bm3ihWxe/73zNzrHKBDtsruH5HUKiYFf/eb/srMkn6XowLqDox
esjhpmG0iibAVqOWjUIXX2AMOEHBoi6vGCtd+BzctAQm4jE4XZATn+4kXTVoBp1uoQJxX1UyqOJP
LIbj0+gm6aB5UjQXbhUNkIYu+tsR+p9tH+Ym/IfNZoYBZxT1h1Qv7QSyPTowHaGqmxBdx9WuXEBx
5wqGezCqiQ6qWj0UygzvmDQ4woukZnfaiLZlrNTwV0uq0mw16aaDsVyWgYmkxDAOgQ2EH9KXvGSL
nOefSc32WQje+Sy2hl8wAOKUyGLRbI9B6LCA7SHG7fkE0CS4HcPeNWaWpLR3NJRcZQo+e7n808yh
3ehpY9QJ5qvre7jQl76BvukRwm9eByyqMVSw6KtL5ST6wW2Ydlf6oD7DZe6h8tmeBtNOaIhmtlVr
p111CCrdHSGbDvPvrw46v4wI11XUPcci5gyFspHAiGTA5UxdartM6B5BeHOqIP0LUSMXivp7Rl9g
z+hksNEDenw35mgGFyokr3R0d2h1VHsgJPUcDOylbdqheSzBkhVm0EUqebD9cubmQwHGrW9dCayb
klaQ+x5L+JnINjzhHmRddAo9vqKF8Bgn0v3lVLKyXzIuv86iOtKoWApa2EL5TAPQaDaTTjv25ePl
EVYClYeITvFAClhmYntAHzFOgBIlFi22iLlLyJwJJR4l2gstLBVQZuD3yy5KmcbQs/lWU6oOSvEA
17W57HVZvVFUfss+nxmO5w1l8AmPiDYmXgN9JRv66vtI07Bf93CnT67zZniuAjjYdlIIaVpygGL5
R9gFFSypmgJNWjKaqU/vhJi9pVl1GAX5jvmNaChKflLEorV7Il1RXL04cqdc1zLahdBvj4yumR/R
h4RV0Xgb+dmnL0EFKeqxyCUdaMkZGBAGGNdMfKdkfQ5fCvWYhpKpi8gkXSzNkMkKA8eHtgeMdMO3
ZmiQVyZcm+jdrdDAShrK7c3MHhnB/WmgPeCi8RjBwqQo/de+bZ9VNkvWKDfPRUpOoqQbUF1fvAiR
5CMh+hgH/e7yallKkjMTzMvCwmRuqMUIuybUECCAH8LguoUlwOKgdk+gL315lLX8zh2v1EX6EgSl
xKt1yeg0UDH738EQRJ5+laqNqnRxnngRgkmD94M+btQqK7hSUeWLlaiU1VrCttH6vT1WgFTSEg5P
6mhMsgprAFiMNbMbC7CcRH19eaZWOisqV8VkfsgCXdZQk8KoZXBY9FiRL187ackxLO+TbgvLuZIl
VPpvIUbhzFoD9IvOWPkhDLDlex62qMkrVxnoRv377LodKsWHP/UibQRAbGHACGsPG7mTejt/NTvZ
S+43O0Ur+UjlyhK/HLt8whXBN7QCpkNuArStMQxwgjarwAJLaTRHu3Dyk9zBtmefbvFCV5Y0z7jS
NaJkTTtB0DVpX1NVtElWv1xeAyvfhudb6YOIxKJCvw6mRobfgcsXUYMUX5efvraseb6VTgBT6gD6
Rmsevihu5jZOtVM8sklMWpsaLtoZNLInILtwJux9hzTkE+z4jSp0BbQj8uQquVHUri/x40enPyqK
0d4Hdm9ILtsH5rQIdG6J0Ky9BBf8cCvpcy0oQOaA+uGsvEZsY0/7xhedSbkKF+JMLgK5LKFe3UzZ
Pm7qz07SqVGVHf7p42Mr0Bme1wmUH1NWmKTXXtI8KtxxnhTI1RS7vJSOE213vT7fFoK40zMgr6p0
8SODoU8wqLuiqT8E1j/DJxI24yM0gPvJaWPZuryC1qaGyx0aOIzYjUvgBXUNl8p3ffZ0+cFrmUPh
Msc4tj6I7yB19w6F1gQEjAFgqj3RDXFjpL7G5qZIz9q+x42UwCMMWvR4h6jMXrQSdiZkEnesjnea
ltuwJjRZJbhMfNf60Ol13e6HRwL8BekrF87iVq0AKC5EG0rUa7+Gy2L1ADdiqWoWxbS3Gi0/H86/
6QAQbqy5bT5v7cIriYUnlyhiXg7qDNGIMWPupKmPPoxuYAmqOVoehzsAQmw1g4MX/MkzGoNSr3RW
A+1AbNkQQmfSE2kgQwkW4P2swiVOZo9dEr8OfgYwLCzkwMd/HZLJLov4QOBR04Fo3VDc18+6zgx1
yOxsZkdcPr/XdXiqJniMw3SS6DIsqXzYT0/yZNTwCXJm+MvFDLV/oWfwCY2u+zq5o6X8KEzN7+pw
ngczKpOswNYV378eH1lwHORjBI1kCnfB361lnu4y9nkyT4usGOwQ98FhoYECcGHotxokZr6Zy78L
R57+0iWCnzMZ+tE5HMja/IluKTuuxDnPbhlaOY7EQA28IP+qxztZ2Sis1p67/P1HEyhhySCLTZyA
73cF/KrZC1s0i7UFzqXWZOzKbhbx5ACgI7jiaQySR+pG323tSoVnpkRZiMYbyACe8jaCbCsagQ2H
tMGBc/t1bm7dqay9A5eZmNB2USPhKgINAxSz5VGCRRUdtq661h7PpRq19VlRFwVSTQ3eC5h+kgWk
yV0rmqDaGlBhAVIr3vt3W6+z8rF5msMYdWo2K0htQvwZaodfMt5Fnq0wsbkrMsiVeHXNXD+t7IS0
Gx96qVPObNA8R0EnLBCUcKlfwVNpgebTiuuyuWnhRXY5N6wNwBVIEhnyWWVAacLPFvobhxH2LAG8
0QNpI8JWPvL37fSPCBuaao5hdIRdE1ilNhdOUSmi47N127/2eC6A9SpLI7iSw1xKOBIJUDu7mO4u
T82KPpfIkxHKUQTpu4S3FHgvi+rD6HWxjTu28EsxRBP2pV7h+X+nTT2oZd2f+9hcMTO3fUlYjWI7
uMquMjvYA9f3gvOC+UtZO5H3/SjjRlbaxdhlIc3DHNuMrdEL3EWcAxpd1uV5W/skXFhTCRRwptU4
jpD4NiRJD5pQEphxvUV+WRmAh/uDVZnB6QsDEDKbfvg3r1VDT7d4zSvHXh7x3wxRqjQV5igRX+v8
NAWpCXc3NMqMBsL1eW6z+PPyRK3E3ndV/iM0Il3VQ7B1sFtO93Lwd4bT36zeQK3LvPz8lXzHS0rr
ojJE/QB9wSZ5nmHZqKlb5dva/sNrSTNJUeN8efR8DQlzD4wFmJQY9B4CYA5avs1Gdlqrwnn5aHno
o7maMc5gCiY1G3P2yj/AAMv3oLO6+i4qrP532iIiD/Mf+27QhizBdJXJE+6bjnke7tum3qjCvq/c
zoT3f8D+MMRJfCJD4V8X77U4rV1SD9elAj1EElduGcKDGPAudEjjP001AggJ/PDot880KOC3qalO
RcMPOtcWS+FdLAjYjIHIsWQt78y+DQ+Dgpa+Hyd3apcfJUn88Lv0WhIqavj+NJshrtvhgou2V6v1
gzWFEiASumgVRXhMBBX9cGW6GzvVVbTEHOLxQNuYobuffCl+xgBnFRJQQwc76LUc9OHKmlTypPoT
vJL16Ga5BYBMQpqile4PVjxL3lSMB7mObgFkv5ua4JO06U0dq2bRvUN/1mvG8YXRGa7McXBqaHrd
96I1BRIQQyq834fZUUhymMGj2xVt/Yex6DNP/N6MxPpPuGBv44TBCBwP1NLg5Gcy7tpSdp3r+kcQ
1X/jWgDYcgLwIevIndZsafSu5QeuKAqzOtWLHKZ9aZMfZthNEwZQhKTA6Jp0ZDemZLDQBXKDTm/s
y4G8AmkTeS7FqPtCp8OG0Bs05ZiMgsMKyKz4BYVv+lhdS1MFUynWmmnankYNgln4Gq2pBcKDFFKH
TJFNgfTv5O4o9eLj5R+1kl14IN8wlqTq2gIc+pAaYCDUify7vMUD+ERZaImOOy6wYgIsUSbZUS1s
/Oq1zMXzRIpZz2MWsaXlNNmSFTr+w+zWtmgC2uwqW4lrZYviKSLhYu04SdiiGjgIpLO6k0i5x4Xi
xha7+hbL6f3H1hEmoQj0Ft6iBPw+UwbQHnLdyJN0n0fkmJW+2ardjk70SsOeb2qwL2wDZaNttBIB
PPxcistwBGwDTTV5Oiii6FSgKw4TXIynwsnEwoIP30GaNo2+VvZJHo9eogaLKAPKoLFHC77dipns
fdhJRUe4O5kMlVh6u3iubUTb2rdbFvyPuY3Q0Ko6qsKGgoansRWtuffv1KzZKOlX4obnumNxt4RS
xLJUU1eNfWrMRP1zOSbXfjpXQTZRBNujChVFgnNnqjwE4DPng/J6+elr34HLfPCaHhlAyKEXiNRU
o9ysZxWGI49T9Xx5gGX1ntkhv9vEP2a+pbpPYx2/fayGa2XKvVj2bS0UPFmtbiRVfLo8zMos8TQA
XakYiUoUFX04esxPjU4GBE29ufz0le/LQ/CjcACrZzn4C3l71KveInAgv/zotROJwIW9gLROIoJ+
rfaGa5/wYbZEIwYMUVQs2ELBkm4RQ7LSreHWXmVZCD++hzIORTmksLka4Ort+i4Y+ECJ9oAJ2/M+
flqUd/st2aJv0YszH5/XKi+IJoCShqxfDwAuNNPJrxuQ1sTCaGLFGkrNKTLhT9AnD4NWfCVMG51G
nA+5xG4mUXtT0ZIOtPDA/OBVz6trEK9QF0DWXMyCPRXBZpMaM27JZHS1dEXk6KVoK1jFwWi0rEZn
FBsjHzU37MCWDkb4H023JZRCp6j56srR09LKK/TIgjeSW1bJRrN1bSVyqQa0aBzIQtRCyUhx7t53
2l+avV1eLGvPlv79eG2IWklRscr9GioUM9EhbltRWwYw4fIAa6uDP+fF8ThOIuSHYpGCCFgNNdRI
t9be+YcLPHgdskZ0KCtUF372ldSDkfe7y7/6u5z/7zoTeKBwPv0PZ9e1HKmutZ+IKhAS4ZbQdHA7
h7FvVJ7xDEEEkcPT/x/+b3w4pjnlm121XVPQgLS0whfiSKgdxo2y1O/0wQw9hWkuKDL3uTEpTlLC
eKHDvDNu9Icmz4MRDny7LDGuh6kufKk04CxYHd+bVP7rY/Wsdta+r5C764T87gr+xkG420EOdssK
7vsPqS6BxyC2ggNnQoueNeUBXN1ALc9M2Xgd3w8t1aUGuV6oY1EYeM9MSgcWPbkGzCR46EPoxQD3
gg66u/ze155i/vuXWFJEdmqU8ZwuAtxE4tjltYRUwRaedW29LHYSGzowGea0TgFIqqvV2LVLbO3L
v33tJS22Uscj1D4d5KKkAtcBI+5eqhK29mN+VFs2eXqS7+K68y/fbIUpotqLQxwgpmyMdSxQjSQn
UcH+3Yq8vCheOcym4B0fZDjRYz6BMDUVZxpB8F6y3i+kUqEkqm+NRHWB2YDMvx2ehMDQ+/IP+/74
V5dy5dUIop4Jgz3YFPSuja5wnRXEgy03cTR73BI1WxmrAovxnwulivMohV3dXPJ3IFzMHg+Q591T
By9ilwfRj6IXVM//8zYdw1E65ZB8ay1yTiIsGgy6Lr+olaW+VCxX4nGkVoo+niGOlD4M4w1Xf//s
0osEAIl1M5YEegcqH18k1JgaTm+Z2DSbWtlGS0CvVFKrjgjkIcaEjx4MAw4847EjLL1ztEgB7wU0
VzAFQCgatSHeiaLfKQ3Y06VlQn0m+adLBcUmFYNjwnrPtQoNcLhi16uwtbUG/ONKO5lGchebjZvR
6SbDw3i9lgN+O8m/ZkOYS4eockRYPNHefBrT9KQnBaRKde53EZoNKZen2ITRuJaBSJxCmRpETX5V
5AUggSlShQFGnJWs3mWCcm5q7ICb412Xw9ZP04r7hskXJUsbX0cDBadh/9FJww4aiz+mTfoG7CX0
S9vUPIQjJJCwhUAVTGow4TX0Kq6yDsDFTIKz9qPvuZz9oXNtFlKOYj+SAXhE06Hpjdbd/ezii8VS
1lk9DQnIbQNA36EZ7YY+vU9NtgWAmPP+b07SpfC8NqaEVCZkVyANhJ1quDP9ajaUac5bAh8rkXcp
QK9NWCOQr8acq0kCHvZnQ2Fek5onSyGz9ngNBqu6JSq9AoBWl7jtelB5XGYQfG3za7g69t2Tnro9
wH7Pc+sRgB63bwLL2GvTAf/lJh528gl8Z37WOleXMvUiCseumnUo9bL0CvuqqWI/3RoDr4WlRfkm
KzVps5zic3UnnCIivhr0nx3u1iJmsw7SB4oyQs6UF7cFVV6VOty1mbYRUL+vC9UlJpuFIRRYrAmX
r96T6VYqrtZmfmOHTq0/Xd4rK4FvicsuiNbk3YDA2iX6TaWNj6kSbZTNayfaEjkqhwoerFCR2bOH
zkPfcBd5wKJB2k5358WzNd1ZOZ+XOvOxmkUkROqwpyDt5uQ+bVMn02AoxF4uv6OVBbTENybFIEau
CWiajX6p7O2GusSM/csXX/sA89+/5IfVqKZwki2BZrWzs1JYj1W2aa47n+nfBKolkjEBEmQkIa7d
xvR3pbSP0Gt4DLXYG9TylZjWmbO68HgJ7xWuw8hV8ZkUMMIl9KyV7CYFENwRM6ShJ9FUOYUS/lOk
sVEDrsjJqEvQhKYDE2zCBXOv7CnsuaIb9QCQujO7+21NvlfvMX/SL2/XrhJlqhWMMrG53sUUQr1k
+KNP2i8awfi2M7PuCj2XzilV5sUgA75D5GNr9650LdQlwLOoFVZSiRltflX4RtA8znNHKPqekufW
09GyqJ5+ph+nLvGeWV6TsjFm7WPQvuFQfFJi9sMFuohxmM4CMjTLKjNkCEn7j4qNc3RlWy3hm3Rg
UEPBd0DOFTnQ0oaQIr5Tnm0Ez7XLz0frl08v+i7S4waXn9pfAHIFY/Qapls+6ysxZwngjKXFSAYh
FtAI+zOgUWCy6A7TTRBK2A9//3zrL79fy0arUIsMWpA23HM6xZEjxGSR+l6OOyutdHUJ47RIokad
hutX3uh/6tUepvsUvF4C75bNSeZKePtkFXx5CtsIB1qNeFGFepaYedF2CzawduVFcaoqZAIpR4d7
ax76RgwJjy4MLr+btUsvKlEl5IRKrUn3AOehS4LUPNuovtaK3CW8kqeUpiZtsdCP/IhCncAcyYSl
91Hbx0H7K7zVfARAMJxy538Ig/M7+eYgWIoFKHoKxZ8KY5lhh74i8TFN3neu4Qx+5cj/xeN2fkPf
3GipGkDo0ElwgwW4DJCOSW0d6s8x8ZEKeHXa/6mN8jTZid8Q+H1L9Y9Fyb8EOnDu5e+2kjUvNQRq
EvHOhmgXxEdLNEKK5CDC6CxyKHXm0S0GzXONtbFG1rKbpWT+pDZjr8H/AT64E6Bo5ot2inaNM/tw
NqG7DUZbvdEiEOR6VUygLKNWckdX9WunEfCnRTl2yP1mcEJvC2+9AotWl8yowdDHJrZTtPADWPTc
Iigce+GA86Dv2G+2b88MDs/g/oePdJcfa4zFXfuoP2U7PnkxxAAelMfLH3IlvC4JVJZOed4Ws44i
io76wcCAvEqe0d76Wfn5XxSqaLQruzOQmY7UjWLD79gvSFg9XP71K+FjSeihSSWKqkZ3mwACOYDc
YW8UtmuFGluUMiIZCxhj29leVuxKjWLqcMJsyJmPT32iBZoNtTRmj8zrCm8Sfezp0HnzulgBWiuE
hgnmpZ0xfghhmM4ILaiSyAdmTsKzG+0tm4AA/tkbWOQMKbdGhqlWui8HYDsgsBL1G8fWSkm0xE+j
v5ETKN1AuIbxl9EQ9xmvjhn0pwSEbcNyer78ACsAHJXO3/bLuRWX5sRzENz24Xtbuv9vtNRBIgRK
tHPmtm2mvpKm0MUxNg1aZQ4MNzLGcZcrwmFjtavFlnjS2uUXR1mcNDpk/ZjYw/7rt4Qknd3pVxO3
vY33tHKyLKXch3IqO5EpwIDCrbuDKyXOFhR5roH/h6zPtn3ZWhikizXVjaRMBtGm+0R3jQB2cy4E
PiwP9MLcn/1pt4/LleizxMuONS+knrcCsro5MD79PcChFau9uG93l1/binmsuoTOmhGrMmHNVZ9l
nEI1hC6J3Zle0Y7/4GHyDr3zPU0bYIO19n3UxgcgDd5LDY0FU4VmYcxhGc+7/AU53FOhaPncGt/R
EApySR9kU5ZCk9G8VqrqYLTte1zqPxMoV5e4XC1pda6z2cPcEIeEsSAPy2vS0t3QbYJ+VnKI/5IQ
L0KrHoVI0QhXXWh/RDCjamDYrPvyLd50vFkR+FaXAN0sHlXT0IYELqTOzEL3NU/eCFjIObB2zH/r
AfrAHiQS2OuW4/UKnEnVF0ElxRYfhh6EtQj8Vn/0h0N+E99xj6HD6ybXGtoiwutf7MNwe3mdrez+
JZIX+lZ2bBOcROkAM5xkgP3egeiGf/nqn9ihb7I9fRFcQF9RSqUEJEx7aLwZjw+qFnQQ/E/aEDIU
o9zXXn49neOdETpb7l4rx+sSzAuJeQDDTRV3tZ8SKHPp6MxvPNDazl/EmD5Tm3qi0Epn8PIydxmc
ON9I71T7CqbOO3IV7bEk3IZ63N5IWdfC2hLUWzdWqkUEZViNBRG5+ilzTZ/vWw/JD4Y+9s+K7SW6
t0oZ0JQTtCNMG33+5kE3VZfm+8vvbeWLLAG9ppBDDXBkvI/t6SrqyUkFQPHypdfK1CWYNycWKJhT
hTiAA2b2O+swp/YMB9YFZ/t1y0ZmJa1Y4noHMzMzygasKZB8rQxizdZVCoBqntawrtyqK9fustj/
YGwlUI6LBIa1AKPyEqyeXarXnpFCAZRvFcafwNpvtuUS0Nvaea+QHttSgavI5LbQBN5hegpTUWVw
Gh+N8KA5d89a5HKnfQwzwGeE92P3PXUJ+FWmcrSIYFgOWmAFxO8B5/1tuuYdBmbilZ/U/dbcYHV1
LBJiDbAYi8+3Mt6QB1cHbJ9gCuBkwI4Qc9tUUF1b4Iu4wFlV0bBG7lEZfyP9dep/tnGWoMykldBJ
VXAg5JNwdVm52tY0fSXyL4GYYwETtxrKXHsze5t67qj0qoIXweVNuXbxeX1/SY5pZ8cSEsyA7yi1
2/TPJX+v2aYL2koVv4RZ5lbF2lbVoX+0yw/MK0+9G4J4goQPaN9oRw70QYnc5p04kb9VcK490fz3
L0/EUkGrosTIkMhnE8xX+6bsN3K9tTbwZ4nx5dpjafQyqnVc+27a2ZU3bwkwWH0S+th7sN+GBwF3
w9+Xv83agfL59y+3YxYEiULLRvV5F96H+zKYpy7KOTvM+cx23bJyVH7uyC+3yQC/qG0DW6I26mNf
ZW7Z1H5kxx9FqP+7/Cgr44vPpv6XW+QQ+rPjcoZ0FjBTLUL2e7JVyIMk1rXNLDCRmpg7Q040Z/Ze
3cgB1pogSzCmqGEMBm6+2MOJ1iu1KEjbOuhwSu+0Srz2FQiyprzmk625kzq8SXt6ER2HjCCL3mNN
1o6lTbeUgrGbGHugf07ChgJc3j3mpgpCZAK9G1YNHoGUqAHHPxBs4dqbAejuX35rKx9mifLsO24L
CH+j15fD3/ag1QD4aTd1/+fy5ddC7hLn2ZXNEFvcRoFybn2AYYLmpF1nV5oPRoBXbIkX6983EpeI
z9GUlKCLMKtOykP1ARq6J1zoLRkO7AcCO3H0jRR5RYtBXcokj3EuJERdBPSiLHy0PP3HaxhtqtFB
9AIQH5GOTg/nmL7lp25zNreytpeoz7YdJt0iQCwr2C/OkJk7XmdXU8ROUWmCmA3LPLOE7yORG42T
T87EN1mBukg+IAuZ6SxRk89ESvNSaJzPMbUIyFPoz+647RX/lb1Wd9JVDspG2rk2gFsqLEc66MB5
CwjZwLK/LCbv2pD9hQvhyaYicSwju2tbWIDE5nOrwC63n+yt3GAl2VryNBKIiYW2gumzpPfZULnA
Ojmjku6M6Yqar5c3w0pesGRswI0hhNwYBDwHwIA0XDlq0g2WMPlsRn73wRZJh8zMsok1ipy06eGE
Y/NbAbGjVKqwJTAfbDVSna4EuVSGxUtu0J1Fjf00TjBmaOodhQSVE5rFbRIx6UKdC7ghXhwx8nHi
vPlFDeiA1blrn+1E94w+um6oGih6vCNa96x22Gk57Bod0PT0q7C260AxfMZfNZhV6BoYiLFfRqiJ
pq524OfsKiF9TOpscBQVV6WTBDFDl6Y3tZn0DD6+ouEKGWrzLc9qVwOqqBwNbzK62KFNnMLRmgHw
oaqvYwmBh0xqKjjj7QftdQeiwAcFwnvT2LumzGqHxebRzoqbuIerWMWn46Aap0lUryKVkZMT6FO1
qDgN9a03jCs2kTs1lNNRqmjmwPi7d2obwh1lsbeqBm7wkVMVhiszdO1HO3Kg5nGTa+kxm9InNF5e
GOt0P+vHx9gqfG6hvDU6SQ5MNpDNDjsD7LIGMLH43bbLN5nG4cHUjmGmdFdVDIqDpfPWLUb6BNOH
7rpLGPmAW6X0gRnRr3ozzQCgpCf0L5NdbsjXYQSmts52epftK271vtXKmzax/FyRz7mW3YQqK2Fu
AZE6KUF2CVvFsSx6pWUm+mAigxyYfWhH9WjQ7vfQZdyDgcYsMcH+6XnW/dG5hvE+65FThRmmCMYs
ilfnnQ+DD8yFxpB7kDSsXLMOPWOEXTYBwsyI8KxmIx8KqzzYBNOqumtfyqp5Yppp+gBC7iMrrj0+
QR5vQmpmSPOx7OWu7dmNrgAPXJr2g2ZBEw6mAWgSpqHLB5D30ShH56U8JZP4F0kORt6geCmAvmSk
J4rZOdDETPiFyfdFVD1FiMsOHeHrW9S/46oO4tS6i0HOq7r00NvV4PA4h08u/Z0irupF6oVDB7k9
ERUOVAhuoIXxRPJQB/Eve7RkH0OgKIJkjbA8vdWP1J7elLa8I3V7Smh5ZVv8Zh5c4kh/Ywb3gRC+
kg150rPqWdLJp8oEZQxIgh9JZf9qO3JdhuqO9/EBU9Vd1BZ+1GGwDbk54MPjzKcWpgFMsB6+ndqB
qJA+M0XbovATu1Yte0dO4VFVktuGk8yRCriAVYkPDc7jXRzH0PKADnLF+7uho5NjZYIGU0lLJx61
K0n4n6bs+uumzw+lKT+qAZg6w1bua5iP6aXxyGwOYG0r2q0D+tuMmdpL1I3exVlNmynFccIDYrt1
AJEWB2SMI3cKz/yb38W7LUWutXstsvMBwMy0hO0fiCvUiToDuxT8uPjv5SD+bcKEJ1kcjGMCoSQF
HlD7ODvJk0yPWnf+uHzp75MlXHtOb76ksIowczlAlxoWWvwhCdt9kzXXRVNfdWg3YFloD+VkBpph
XNcshMCLrdyKHDnuxu2/PZ+glkj+8/aiI3k+5RQf6dfo9s+RW2JyKP30Wd3N1QDUu73Ld1q70aIO
70oLoKECLfO0za7DfoQaTbwxMv+2HKT2khGhAF1rAg6JczxUfaPEflWcFCrtFbpAilslW3XTyiMs
+RFVX7U4tnCfWeccihzHRPogjmOHDgCsFV64y6Q/5LsfvbAluWFUCeurHmQ7wJNuZBtd5/a4UZ2v
Pci8zr+suREGryKRFjpm5eNo32diIyNZ2SdLdXFAUWprGrnY98MbJWcbZ4/ewUHo+fIbWdnk9vw4
X3+2XbKWN5Aj7ekR7FFohp5ossVx/74IxypabER76AYkDShXVXgwuumrtpuhrYlX7aPrTvHnmd7/
MFuY99d/pW6422LfJTAkh24muHDGmxq51QHStIfkxZSueJzpttpG7bL2pRe7jo/Qpa/YTLmbbkBM
cLLk8fK3WPvUi9STyWogjczyvZW8wB4oDh/SBtgdKNP+6PpLEgKGO2anqkm+BwvnnFt8P/Ai0HJ2
6vv4Z+9mSUboRko12HYBXViIU6KCTzlWG0zWlZVqLdpfLIZjgD6kOdim0DW0lAMUV12RbWKEvq1c
KAzm/nMnxOjXNWH6yXYUsFM6EFdx8gd+4JB3f8yuikP4au2jo3mYNt7V2jG1RLSD+MsBriA5Rm6m
Y/0bnyLgFMVheOa/w00w5tprW2zwuK2bfhxwipfsVFnHTj4PZHd5PX0/rscrW2xvsHOLepIa5pJg
t2d+ESA4RS/1zg5CN3LsAwGZYUs66PsOG2622N2jmVC7E3hb1lvvi31xli/UCzuHwxJlPHF3S4hn
ZXsvdcmhTU2B2EApAG+qHKWSGX9cfl0r23sJW4cWjqrk+vy5oWo5jc9anfm1dSSwYL98g++Hq8h7
5rbHl2BOwqEkOjPz/ZS61ZXq90FdOuJsHKJniOm649XwJG4g+XG/cb+VLbOEsdNhCHUTanL7otSK
HRAyb52q7aKafLSRcQU5wwNNrXsoJrqiRhJW6Lsyzu/KlmYwqSuCCCpTE8onlmwpxaws9iX2XdMV
Q+Kq6b5Lqw9J8lNUSM2hcbmVf698wyW4mJAMIcJE1qrejcfqavIgxw2N1/AMrdLUgfiQ7mPOcths
yM2h/5sjbYkwxmEA+4QGXexQszGtGmuvb8RjbceuJtpAWKk7xfJJ5AWe1P51+bOuPePiGLIing1j
g3WaZ4XTij89aP0G5NKKp8vX/773R+0lBJmrg15MBEDPYRfeUyhP1bvuGSSsTVebT1znN69tKSSL
kULckRbHUEdNAAUNi/uZUTw14A2mqDO6Mr6Txvhkokz2G/DMRru86UZoCsHBCqKnEskuZgc9IF5W
50rOgNRv3k0a+3mF2i9HiwDekl6uifesZJ3Tt2xfq0MA9xG4VbVPxDD2Wdj7nNm+RG86s4GHDoer
UO0Dq2r3sA/6FZLkrbcgpa1lXtkO7wq+bZeJv6nNn+Fm07pGDdYqcno4XXpapDZOamA/wYCVicxP
RZ87agLXWYG1mIe7rjAOUsdBUuhni6VvUGbYiCore8pYnLtKDkkcMqKYMrVbop4y457Kl42VMB8U
332neQl+CVhVqFpCJX26tyR8v5zaAff5aVBdA8a9Tuimd/mTvsW3WglWS+T1YEZx3tZGDj4VYHrD
x4RWXUbvLfkKKoL3wwdanLbQjISgJ0F86O/mCj2HEbU8jbeDWx6yneJt4QrWTt6llG4TUiumEg8D
8dLW1XYzG85KYMPrho+an/qlcO3DFp9jJSAYi5O3FgJc8A5l5mQKpyhbX6tvtbJwrckOLr83tnaL
RU5NJglOzNBhw84dJnQvQ81Ay5LK57SZ9jnwVTlDQycRnqVED7wefWqKwJwUTw7oMHYa9YHS9Itc
d3Q65K4U0tdZDYnkWn3RCJwVatLdp5CT9DKUKU4CpVWnj2KoWBbMaToSWATbH5YLrmKhZAfb2oE9
sJcm7XVWxz7rQNqPSZAQdmip5oEQLV05ph7ow0fVatxhLE9lXnhop7+YENCyBT1JXQ0wwQo6hnRo
UI+KwoNCKH9JgVbS5Rf37UADrYZFrFY6xcDMBOUbU/uDCk2HSFp+neZHNv5RhwbGwsC7T/WWXcla
QbeEtKdaIYmiEgBBTRUE2IJdKXQKBhobjjUZp2hMDjIy7sxuOhsqfapNBhG1tKNObnA3Euhx0unu
8qN/P+Sg9hL1roS4A0Rzij3rd4SkvTOaOiCJmQXzDuaOFIgoI4a4iw1zhq59gBrBxi5fWaxLwHtn
yzK1G4j6h/CaUTvXhiduwxi8r/Uf3mERc3suEXIF3B+6WnuBz0LjtB0/jbm+G8Z+4x4rcf1zK36J
vaVqxbrGDHAiJvgFa5oKxwwNe8DOhx9JJ+ILzbf+cosGJIOyB6h8X2qqp09/Bg5gX/xv4/uvtKiW
cHWACK2mEKLYP0dXsJ7FcTmDlWZODYX5DBzo3MbH4YtxgOpAZmVjx82R/Jsjawlin0bLZqYBI+h+
UoMEYl51719+oLVltQizadEm2QhoDdTFO/TbDu2g7sewdoe82phGrlWcSyR7Xoipqaqq2Nu9UTmK
HlZOr4aG13VIdiiYTkbWg64x25QPvX2FTveeq80dbKq3MOprJxdbRCzd1vErGMr4+WOVcJ1kV+FR
uOTGRNE4ALO4RVBdWd9LzDqCYcgNCUivEt4X8PeV7RhMofXn8sciK5n5kkvP8xm9hmQcuoOT23XY
/k2Vv2gpAP9pVz2VGLxYpenVevsrj7XUNaGH41TEdBNTO1UC8y6ruhOhGgja3ggl82jUAo1Ulhur
6XvYK7XpIoaMwijqdtSQZf8RpVsfR7d+Rw/OmyWVpjsR+dH74M/GAVvd6LUXPq/rL7s9TEuAOAXU
g8PcvMp1+2Gi8tjE1ZZU6uoTzTf+coOeqDaXGGzvjaf+2HkJqDL5zfAyIyHyf9E1TK69HOModwvH
u3rDOQZ8uaFotYSmbZPtLYAuiD8LDoDLGnR7K0d72kKxFx3jxknO6gY7dyW4/BctQWDe3EZYsyNV
PU3q/6iFiHx5xa5dexFepkmCPsmBRNBHULW1Ub0lpbqx2FbSkCUfQS31euACZWqUVoi9lXEu0qh0
WFp6Qq+DymI7ta5g/Suyyv3Z4yziiFZphCc59l9GjnH0obCXjeuuPMuSh5CQnA+RgW+gC7kf0/EF
CkvPpqhapyzaZ24V9VElmPFCmHO4UQdImhISZ7Cx0F0dml2uObT1DgEn84cKo9ZazwZPx5wJNmFD
4hi6favn1BsEOo0t0f6moCMOReeng/7R8Ro6wECpT9EppyUJZCcMDC3Jmff00YZroFLZmdtB2tEV
1XTu+uyclgwO8ZBGHMoRhsFWcY6aUjpAajmJVWCkWXXHfhC/1ZbsdGNTTX1OzL85BpdUihTqKnWe
QoWcFF0UoO2+i6BrUgxFEKK6dgAo+MWYDb+m9A6CUq9Aj22t45UwsyRDxHCy720dDAKVneT4AY9y
Rxaht/H1Vx5rEcNUI9MVO8FjtfK2Ul9ps7Gx107eJe8BLVgjIbSE9P8TDapDGyi+TNz4QHafdeHH
5Z+/9m7mvf8lYFlmQaucodmrd4Fimy7hd2O55di41oFd8hqYAZ5L3jfJPlaD2aUkPsItWsCdt3LI
bkYzQ75sq9JYiVZLkgPvzCIc59FmCxBDfKNkG1OE+fT7bt0uCk0e9XbYT7juaJ6EPJbWixSPU3Iu
ta0ewFr8WASmkNUgl1EEpjS5yqJHTXmc+qti+pcrV7UZKGQjTq08yJLBYMe1lum9BVJiPZwh8Bmg
K5WgfzUdjKI9w5x2S4FYX8l0liQGoyrSvK/wQDTIrhVHPecHcwd+kCSY5EU35GDex252gJmJbwez
Tn1yynYy0F6t31AFC8rf9mGLl7CyKpaUBy2F0pjB8VNEIlzYnKIvKYPLW2dthy4pD9IgtLKaz8fU
d7Xbf+Lz4qvyYJ0UT0t+dgovKQ9FX3Oez8dWZ1YuU/d2Z21ceS2zXqqXSzpIy0xx6ZnBNT7PhVC3
T0/WDXcSgLbTv1uJ3tpXWIx9kik3SlkiloXhv4ztVbK//Ak+N/c3m3NJYQCcuOPxjG6pG/lSFvKu
YWPmph28R0NOLSeU7a5UimvgFe8HoQayUnInjvrjaIrcUzl/boYi8Zktr6eYHJs+C8I6wRmIvzgc
B6ZRQ2MXdqXHLGVns7M+SFHeKbZ1tjX+ZCmgavE8+x230RPyo43caO1tLSOOQVMGuB9YDKK+rxXk
3dNWgrp26UWosVUhLUvP0TWL7tXomNPXyx9ibSktGRK6Al8RYPoEer4O2ifxOw/kjh/UDzrr1CDa
p0Adbw5V5gz0m8++ZE1wk3OZzHfrdhD395IHBvryofE1RI/kL9tiUa7t8M80/8vpCGF2mgrg+UD6
QmvWKwMj8WfWbLQXOyBJgf/aeH0rx/CSS8EGCyi+CTXuUMqHFk3MRkv/WEp90qXGIetTnE1ufph1
f1Xq3aud0Udi67ZXF5OTlvDIVTL5fPmnrKyQzz7el0dWp7qy7LlKTafdmD+FWypTa9ed//7lupRb
RsNsPOFE/0r2S9simq/0QJY0CkuqeqOGLIXLqHUw1PZRnSy3tJHjWZbcysVWctclVt+ASr1ZtCEG
J1ADSb0iiAMWQF7YiY5bzDZqfI4Ev1nVS8R+GgFXyRjYfoBpXRlgJKiFNpyAobtWi+FKGyOf69Od
keoHe8rRHqDHmKcehUFYysUvbmYjgLMVdNkQu/RaQoSfH0pqB1qHBn9Y35IeBFaD3kQTbAvYgLbD
WN0akwB4F6TzSMqbqYBpp2rB07RoFNAqaYhhNqj0lQogV1Rc04SdhsgKan2EeyikzmCJHBiqMqN9
2eOo69eabB/GyEaruxkfBqjuAOnb7eo+OjdVdxMSeduT/JoYcnQUAGGdyoA2hU1CFDz1dTu0Rzup
9hlPTo0w/7AB+nY6Ce/iabgpQ36rCQ2xmbc7Gwawml6qjojy2EG75EwtdsskKMHJMCpun457rUCz
fgybexB81VOFrrPdTjuRhi9xWOyJLd/qzjgbKK1CND68cgBsRpLKU1JAZwlNXlIz0rxSEOF0xDhA
AskTZrnL+iZzTCX9yKKYIZm1THh8M7Bqm+ZvVltvlcJe+1Epvb4sz3EXvRV1+dAIC7SU5Kj0soVi
b++UDUy7GdS8klD36xjQ0thAMTZgHhhq9b0dG0dh5aGjWBGBS8T0S+Vi3Nk8OQve2zNUufI7CYU5
FipezStIqen02BODuPHY/M7wWK6FwxBvuX4vmv6XLNTTYFk3cYYGOyng3Ct7VIZjQgEC5BFM/DCD
dEdb2TWp+sbAG3cVuD8DBL2LqFY5eqMlHiXDXc3ER1fSG/jGn5oiew0zIj2T9qMzxEboRWl0GmDu
AO3FnSztzJOJmQNkHj/0IoocMpS3TVQ/6UY2OQVlt5VM3lIDzbbIeBmMSXXrsrnt5sy0pwMwfVn2
SEML/9YQjzE0c896PnZPEUn/VKP4RToImxSYFiR6WfismB6HFIBiBbIevkbq+8oigyPN4YEAwhlX
swQ3+Vc25mNb2Kc4NJ/aCmBlXqGk5n37hsq0cGK7rpwuMk9DnEA3iu0FVqDFtHNB0kAWkPFMSgIi
Bm0CMeRPNBGqO+XpcxzBxqNTJwcz/3ehKP8waXmNbP67qCYGTXJ6MBjTn+BIcl1lVWB02VMNtoeT
mdFvoxdoTfH2XgFt2gX/9Aixv+upaQDV5WXsFZHhTnqueBjhxW5kUWgTV9VvgZW8AyLxCvW/8EEc
dhst9Hmq7Oq8eZ2UEGV9zV9lCVcgsOjRTWE7qdi9k+bqddlModtVEhOgHs/ElX8JKOc6JQf4qhmg
RYHjEsHvRUn5Kesl0BnxLTf0yu0NBjHVWjyENlc8IfghNVrq9nFduK1MpWsMeX8ONe7HGlMwyy4f
GxnutEYN9B52s2p85FxXXYidP2JznDFUDxJlgHxiqZuAKUS3tW195J1+PVrDXs/Dd01wA5ys8Nxn
8qn8P46ua0lyVIl+ERGyIL3Kla9q714UbXZkkAeE4Ovvqfu4E7Ez3RJKMk8eE3sns/RtMgn2hWiw
3VLBjMwNo4epQuuBZMw6kVV9C6b+HQHy2KnbvJ69J16yp7b1bohZw1apA8F2pnBWaYeEreZr2Kqd
nsqXSc3PE+fxLgB4kzrcYMVcQa5aS55A+QnLVb/83JYwg3j3oGiTYyUPL2Ct87vNLVHRpW02nvFg
0CncOtNYbO+dRZB7fE9EqdR73bkn0g0wEADQknm6Dn+3sHEKr+1voG//GN2EmZX6pLr12qzhJ+kW
OA4gbhHUqEBUqc/cfw3TBwWAOCE1jAFh4ASz2lAnrAz+bXa6rXLOXKmChEKVUS76SuXQn7uWlXAX
cDId8yutYChlsPRAxm1iF/zIEN2ginR0H5gVhj76hcZejlycL8Lnn9GDPph6V9PZl8WLUjuVJ6bG
hFX18xSPaVV7e+NyFIF2/RkbfL1RmEp8+im29ZkzY4FO/DK1LQo6NLQeVmt1XL+hyudN1/6pOcxn
nBNI+pxiwTerGrODXC9zkUws2Lxf3LYw/G+osd1oEXdfzzpz+zb1anJeh+ExWoNfA1vmZHUUoiV8
sCroK67eOSGgUSCnoVii5neeu7ySwVPL4h9neBth8su98NqtKg3VemCmLEJtU3035yNdplHUJhde
L5hn48RhPHdni6RR69/3vjuc33Tpw7TXwfMC2P7Wc9g0U5b77X9zZeeknPSUSm5/deg86BZeU4Nz
brZ7SepMaokC1tJnI+jRQjSogOGY8G4oAndNOd0a7JydxFBoQjt2L70sn2qVVc2UILUWjtvlznGI
yhwmi4CUTzOhu5iroyHNb+nrrJSlk2zUPY7lBtJI/RD5arfGeMmE+y/A1wpRemmnoufAp0c734Mm
yAIV+Hh0CS4Ui2iFxGOOzVsb0HyRiHMfakj7JWtSHeGDxr3vCx9rGD+EL4at+v2scBSw5B+RKOlv
5AG+29kIkZKJumyZtt94jrOo2eDkfrWRSILtPxaqx1Jc4OJcSECywh0SUGWzwK2+ZCAKQskDwOJr
4MUPHtFfEMG89HOVD0gYDCediYhDkTPsSG326NZh8+/lC/GaTPTylcg1tQxsgKrb+YPvJILVF0uX
N4kAKuu3AdqH+Uu09WNnMBeGwVxYxNMY5uF/n94bFC3U8zknvnpcS+/QDxN+IyBW0onvWqgzvXOs
vA6KIxY99OHwp1z+36jEufYIZENTwm1wDnT/sdTVYxlvFwuHefzy+jAG7W6BaUE0eYUe11/XIRfm
gGCiWHwRvblJaMhge2kQzV3u5BTuG1+e7OD8+EuN5+nT58kPv5uVwRHWq1MeeCZjqn/zSkKTfpS/
bi1vwTw9Mchy+NqINNwEsgFFo9OWtPmo4qszk2Jumy+y0SNyeP6NHdXgirufYY0XDmOod/zjicu6
HTcOwrMquFvfNTPbAr9jNFdjbx6GkBdxF3zUiwvqhHlpQ4jBmCTJ2pHHxlsz6TVQDiHIzxH7cBiG
DPuKs3AQglu7IcfyGGIcon4JX05OvRUApnJjoSOeVnXSQVPudb1Gn5AN8RCwt+0T6MhcmCX0DwSy
42SIkfccD9cN1+HE+HMzGliYzHovtH8OaQwfqH55QGbkDvuFOe89sacx9qNDCInZ6rsebqu53CGW
PED+8+bC0d6tX8Zh7SH+AiO5hg3rOtDlrEP6VZYSGj0InKs1OC5Ee9kUOxg32w2zwdAmcb0s76PW
O+lv/wJZ/RgbDDkBCQIMal8fJdEi2zz1INpgxyCIrhd2rhV9aUckclNu3mQJYn0HVzxNykw3dM2m
nl8COrLX1RJyMv2k/uGPYdWFCshV32Qeev6Z1dks9LVd9AvxSd6Z7SKMl3Ip9taqfcenDE6JIFcP
EMey6jhoty6olGGOZEKgvuZZrdUXAhjhqcGb96AsMbLP91IzYtz1XIWiuA3ZFtf/CdlHWVwiIoE4
oF01Aad72fVbigO5BxcGWia04x4vcOG+cd+M0AOjm+3YGbu4/wbrIFPZLSZwdhLfevlq2qPvQ3qN
XDTaRselpwfuRRMilf3HgThX2oZBEle44xBsdqbcuz/VZAzVcClZ+9FUQYZDfalF9Tv7bh7D2nkp
5WXw3XfZd5faqKJm0FVSEILTKFie6cYLlP59uSqsVyQL8i6YjyuJv2PRyryffPdHLHjlXq2W3B9c
RLqJS2W6l1GVf4bVSEJGB9nJKo/AYg1H70nUYc6NvxOddxzG/r/S9yx+ZgGZ22ozG287h9nrIO1T
hJFNNPRrDMR1icE+mmDGmK7V4KebHU4l/iLlLum2qb274NZxh3VflRb5hVP3o9f4EPni1hCT660O
MtfYKS/FfOV9FafUm/tUqOHFCwJ4YQY/ZMLTh9H90Sm3bU8dPRd+p/X9eYxJHHZnXo6va904ub95
U4GKjZANNcwZ/C5ejOOsBddjaqFXIE7z2IAalZQRIu5sJ6C46StV6AX5txuy5fBe88CpQJuy5c1W
+mOpmpvPqjVXm34BOj/sUD9AEBj0p+TBA9Kru9PQKJPVG5gFlZzuOdej3XvSYr5pajiAR8gkC2lm
ep4rOAwkUOOk/YipC6CuW+jB9dPVmkcZbBfO2Ar2I7QcsLrqcFEig45v6MUjnZTI4ckXgeZgrOic
tAOCvCEwzMHEyRZfP1RDFD000/I6/H+Wi746pBi9OUAt85mRo5jnoiLwl5lJhapv/9CyvWjBeLFY
suNV/6z7ZlcP0NkikPWwbfwf5/PNrGhxuEYgeHypasg26YQnN1nYFCEnGhqNnan4mQdlhqeOmCB5
gF3SDhJYxC66D6Orj5XT92lQ9jk+gOfJ1CdUYu+2bCj/IcN4uRzsGOOpMNiDUlCIm/ZYwxowJgDX
XVKlMqpJDh/TMSnr8i1UzdGvscEQyoOXWRNvRTnqn9U2uR93qVNXvxB6wjbbYqqMFHTnUDJP03gG
Y7vwSPNck+gRxM5dj3+4HF3cisF5oLhZy2BfV4j6w/zyXk7qG0WtOQinDh8xwtYXD1aVR1dr+gRk
NXM6rfCcjMzGHrZTATt3vaGJs6ooWzadxNDvygUGOJsGQ28sb8gYxnI7Pk80/OfCGKnG9zcpJIzw
rSBt9MuN+9jI9eD7zr948eJce1XRdP2j1eNjs5HqomWIvMZxBMSLOU/3cWRTI9StjCqYiM08wuQa
xBle65+r+yDzArNvIDnNgs47xR3oYWql/k41nO23rUZ6ib8929ZcwCTMoV99Io24Bx1Kf79IpHRE
dXPoXSdHNid7mWKYObbxpvJIY2yKrDxIQ78Da0VKAsiUVdvlfVTfGhOdeKsW9FdWJE037Djiy+Zy
PNhK7qytb1vQ/UL99ma1Ppig+ev0lhiOqb/ykSoxoTeZguvdKdwsQ14t/p/fNwdQGk+BCjJuIKxg
jWwTrs2JhNuPw5xHHPQPySB55AzxeHf0g7tjzuG+6s9szPW6HibIqDnE0iZAIwzqPqK8pgEHeepL
zKBzmxAXN1XrXaA6XmqQqOKHiFvonofnXgwCxprTZwdv3lBtCAA0n5TV12AUEEusMOyN5y6Zazic
gxnX9CgfcWjAx2Dk1BOJSGlhfyxbEOkFQTyU6gVxlwKzzANnJVjXw6Hemivusz2h/lvlV8/l5mEM
pH8z5QxcRvnBJOw1WH9hzC2GwGQc5SYNXfiVIhhQ4SoACtM9Lj659t1gM9gfHJylLjBY/2d8EMPA
A4K6Ny2naleK6nGIA5KpaPxaTQ+VPtkR1z2FrDs1c/sek/llq5KVOB+kKZ9C38lmdDIwDkvHoLEI
uTKFcpsPBxmEgycfjGlzHcSwr+IMfIAt3LWV2cFPNUe6TRat9B9CnvAdo244s3NRLPoQ/dwWrQDq
TQUalkDuZ2LHJKALQigZRkGLld5ST5jxugl5I+4M8Xkn0m6OMBEI6Ca2aEZYus/fHR+P290W2A4o
vDc3dHk2CfIVKTdTdLq2xITnNWIK32W07D3q9Blsovl140Qdt6BdEwDFUb5q9Y3U1g64R5DPI/Z9
cpIoBjQbOTwZwTtPOwSj5NHQFnNPDsu6FGjCd5NXXy3FDDnV3RsBGeHUi/AUr9X3auUlguF+0k5A
9+a4g59QiOeniT65Q3U265BwYidAAu6WO9ZBcvfssaTuIh9i3QC0ERvC6he4EkYk99uHwcJOLqaI
miraw2nh5PpIrYYijM3DEdNNhovriLnsFa6rfapa96nqY4N2bjis9fAVOSQGjEGKgccZZv+b2sqr
i9TZ1Mp5SL2VWuS88g8ewRpDmgDUfiLhDh1dEPiya4VjHwMbP8BbYDhQ4jIwDyEYX2f/pFCozlNr
/2k+9rgJYROBx4wJzYUivlvr89x13+U4fkgd35j2M8bgfYKOhZv+mVbe51a3ryrGIw7sgDXAWM55
TPEuEHeJmit3qgMkumzjK97scQyGLlcDblE5srbw1VhnjJfmgAX0DKOGGO04501KVzkmjl5tOkzi
MR7FZa2rI364dw3K3x3rrRFCRz7jrjVJVOKqCd3lT8JDAp4CMSt05x6bTZy44l+b6fdVX2XzfViT
/ZBgBse4gvm3dHFLCAdxnMiNAtqTb476VU50cafqoO5kwqA9kxb90trPU+KY7ZsiJ09JJ2tseexn
YNWRRKrv0mINgh4JiN90bSwweb68tT7qHX7A+yitADEtZ6lwcxID8xjC9GUAWu6NBhD+2F2tkL8r
uKa4mFC5vLiYkKMdR8/dAPiH1TaXFZzY2HoRzV/MXYg62pPnD7tG4DzEkN4pmVqFaXh829wYUKpz
ddC6Dzghyzynna8OIv7wmgffIQdRwxwHAiNbwflgqQ5r+OtVDJbXIPS9d/FL7fdpQ8DIV+MuFgeK
XJGN+2m0dWfimacNRQx+uhvF341cUy8SxQBotuqjtAkRpQzMt5Fx4QMv8YYsnONihCBxDb7DJQLq
XWWjjwrfthkP3aRy6M/UKJopw3YevdKIYhzNSdVdFCQlCRd/QR+nGP+6ZLHBX93OKC/IGCPB98aA
qLP1t4/LdHV/7PiKRu679mymUYQo/Iy8yXEyZKP8rH4Je6XtDZuIpOtuY9h8G7rtia4T488gRqFE
hNvzFm7XwNADIOrPqjYjbJ3cHQnwk3kT0pF8LxmXJmlCePjDDug52qKXsDF7AzFMw2Gu2pC9C25q
g4lGc7CZ1uVjjL0UGC/sUgDO0e27hsdaW37FTXPwpbq4gfe9tfFrIM50eNL+BUBZIbbovXYGHFXW
nRWe8zyPXjov4zMk26knvTdclw+qh7std35m07/6K/DOLvxvQOOHKqS/GHxKxskma6UuLWkAv4wZ
ZsOb14SP1Flx8uBEhW3FlLhTk/XSZhWguBZVcujdfPI+Sp8moSszT2CdTaHC9MiTGklGxfAkpm43
bN/Y+RW98PHk9q75UQIfL44hCkTeg67XDO3PSoFtwqRe4lIL8Fn4by6cuBBEVeCOwU0P0B+Vup8W
tA99cOhYg2ndgH0C+xoa7yW+7lGw7J7jReBDKcmHizcba5W2bZtIrCdmpi4jIVmPAb9R88H1zU5i
pQOkFO/rRyCcaJjf6tHPu6b/VyLoERh+CtHL3ocJDPqWU4wJZaUHrdcCJvMOcZ5kNTwGFe6Jtgjw
DWNjfeqcITUmPgwEtX0SEaAD6LGwhJgWk/o+OTRO9ID1c7JInZByctJp6/7wmZ94LY6z+6/25lx1
UOO2Vao2722MsDXeoNao1ZZJO0LYoyNU3ea2rPSJKvmFhLQtBer7IQP3sYIjDPIT+eMksSyLxj21
lmbuYoZczPD5iUDv9Eq3GGf3e0OKebN1cPKqnoYFhbkOd4KRi7GmSWcfMDJq+8GTv0O7/M0MuyIv
ayaNVZWnU9OUaGJpYjqgVTCURxpohDYfpyfq/muJLoD6wez2x3NpUns3JIHC8vRsmq8h+q/ZPlgZ
AdEG7zC4jm2QKl0/jv1rBTJxi3eJgLyksm4SQU3p4hlxn+6NVYhL47mIP31k8TSDuMS45+FLhl9o
O+ohvJb1L/NgF8uckwKxFTBHa3GNBPVt0u++l3NbvjgbCD50R+mEIo+ERifoUy2eKn32TfnS9t2v
Katd5E5ov+WZiCFKB6J+SmdKPNxqHZc5Fa82wOcV/KI7TAOgxlG5PBDF8DOCGa0/ItBBhfrxHJpW
fM7FZlJajqlYgmM3AN6S4qrB+0CbCgCo0kBvP5QN0MH5+NtauMF6WbfCJSl+KulD2cJsxneR7R7m
Uvc3DBVkegxgI6cDnijXpjHI1hHEdO5lEBiV6iH3mItseDjKSChXj5HcBhhj/bchzWguo8vGZWLR
rojAK3AZpw1Wo2VvUuQ5pGy+suYd+QD7PupyePgU0CEA4y6vg2+O/lolTvgZ2vm9wyXOJshPBpuW
4X7zSozuj37lnqZq3nPo+XhYJlF11dLB5/5t2xfPLBD68cwl0JYwfqpdkoFLmobAmyuObLxqSXHl
PqPAFHMU7ErqFStQ1mg057iKMWehMZXYcsz1aYTB8go7a+AvB2blrpfAtlq8O4M5ZcsBDWQ0kpe+
/2B4EXCobQ1shxQou9Dndg+2Ch+GFu+QiZTa9xVOKaT/N4DXa6Y63WInW/mjBjKCRV+yLWrndZ/w
DMHF/7R1/7z+aN3XqB4K6QbprBBmMB6glrwq5EuCsIkO7B8yNBMaP1ZoaoYJ5nLhc4iCze7jgo1x
7OOdJtXJKgdN3Edg+6wbZTFrmYcGOef6B8j+Dsy0C/44XxVLiQYePXkX0/DEVj5aJYOt1TbkkwYo
Qz8CuCJhoYGtBBYFSDP2q/PsoU3yy5eNRTsDONKH63iI4u2hmx7YzdRvbvCP4z+oH2G97X4wFz5S
63CQgJhjQDt0jXM+0KyFkTj2WXgT2PLAJpzueiLypV+LGblxk2LZjCIDxaY3u+k8vLmorzNbj0tU
Id7qrcPlH28oCv5eTH2iQKNuOdCFOf5PbuV+9dZPQPKwkg1xW9/jDqeTtyGXWegXX5CnEg3rXb7z
gJ1TmzQz6ocdv2KDAXFoEGnp4/bF7VYDM+4qrByrAcXrrh2EglVsEIk3HF/Q6CY8mO7Q17HCwmLB
IttG28k13cnHWiKsJfZxKomxEPJbcMtMm/lYQGxRfIBHZAFfK5LOTv+JBFNYM5jSz8cVGHgV/cwR
ppHqwy4jbC3qYqyUyCJn2zfceVUtHMA7nbWM7iOeqhAaBYFsKsPyoCYPSBX/RJhjAmy2qBZ76nqx
80Zx9Zh573tRLDB4mlWcYNOMY9Rhsxq2u8pG39TrMxbOdzpYnWjXZp6iAMiX2zjABKpan+Gc9oPh
19nVc7QDTpzyuLuGXMz4amSTw9AX/LDuhSNffgmiXLWAsxA6RCvnAkCwWCRiGnWcK4zV9agOAWQW
kWhe4Az3AFPD69IOP2yu/3QcP1NffbZVv7t3ae08ogB6O4mQQTtEuV2DTMFqLOnk/IQx5CGK2GMr
oITBaRJNtRbREsJxCiioMOMNl8qzh0ZhmHjiNFhWe34R4b+ZpGh0H+NgfFUwbGuHOfVd4K0NbuQ1
2FF3PVEeZKMb4soKnoeZva2BLibIUuZw2kMqk5nNz1Q38nTz/EN3P4bhhhVclcL/LA1hP1YRRG32
97M2hibd6g9H/AvrvwH8j8iBAibQKXzlZhrlPTABrTAHdwLsgQGS3h7W+OBTTPI6kUEWyIsLEx3f
ASP9IR31rWOsrcblM2CkylmEqYeG9Xzc+hJbYD/E3RRc4NCGMPAGjdOKWheqpfCQNpVICqdKB78I
aDDrrSML7Jc994078HBTsX/fFmIERo0S4tllJRgO+JZAXg6/QDhRN6fDgXYGgLK4nmbQVGDWtiF3
dCSnMIAWFeJnBN9u+yqExFRw0CeCErd7dT/gtYr/4ACFZUYfUpxdkCJqQcNiLusfcBCOCoOwwTvI
1gqx35uznFdY7MWeW5RR36RBaDTMVEdEzLg+1t7t8rDM4NjR5tknEw49zNHR4QLZnqpGZSvK7a6M
faBaCPNEdhroNjDszLjXi1voxcHHupo9nubrKtH5ediJbTBrz/ugS00NyDQs0Z9goT+ntvYOZhop
aPTqFYutMBHbBKVGB/6G66Z4HH4S+CatfAhZhQ+n+cUCFMSljv0yvVjD/vmAilBqshC8SS3U5+ba
YnPaXcDheh1gqze4pyjAsxCs2MbgBF+us8udQ2Urmi6e9zu724cxAPoXUkTQ4DqwlUbjNB/Igmtb
YOs2y+HNF+gPlmY9BKNn8K4NMpTAjYhKhrXKjKGqgQ0IACTmuj/QuNy6lb9wtqAJhaZtrAoQ77Hx
CnN3Y7gagYDHrHySqyFAeWUyd95hpPDkUoDa2gmbhc4CpRErtNROGc67ifARRAzHv2oPGKTng4Ik
WITh0vF2DDgLxr7+n0CACF6ULxBqV7Ki6WmQCmwfy2l+pVW06z3DsCuvHlbG2lz03tXV2JTM676W
dYtrl++nzqbbrB/rGT5/EntJrF4zXCRpEznHMKCvXhU8Iobyay0lew3pmGClxXYTPB03SsMMWNSG
thiVqZ7KK7sTCRU2bsjwcbpMTjPCKxZgwOjlVglZoQloqp3+CWltud00HoD3DsPtEAA28BGvhCHh
GsLBBXQh+BO2Ic5hEH5GlS1aQrH4gTB6a2TmE51SqXbhAgrQEpZz1nfeoxnRhdHQfOIlNsk6duxv
JtHJMxJcBOD7VYDWEzTMHveDCKb/MEdkUkHCDMs/E8NrZ7CHZZiuFP6OtYnqC11pMZDoeRv9H+t5
13bedvjts2523yBzuVRRrVACoWpqVw0niUhh9eXWAYKqxSnsgmMV1h+tW99mWn5xNFNyc169HpaV
Ao1+5f+Bd3zBJ4iOqTHg1yGBqV/1a9/LJDL6MyixLXVa80Sn6AzZ5JWCvkLRSUKzmS3yfm2BdT8s
6wPsEm8htNEq2vJ+w4XJxGkO6ZEuPUQ5EiB3mBGvv7hsyeys9rzuTmqZLlHj7eWwHKEdyGyNRQqJ
5DO344sQBGB1+eVoi+SVDZNEbNr3QauDt5GPqQ8fWo2zMATxnuH3LGPYNW7+u43LXWmHd+5WxWz/
YVVftJO/m/wJmnSWoWQdXOjSW6PPXguburgZ0LVgNKRmtzjrs23oAfGwp3ZpPz1HXwDUQG/v1BgX
BgQ01OiNRntYY3i6GOdprZzHrg3PQyVfwN0LEo9sN4lRAmqoPa/If6yGVaWqJDKJzLVc2kPHER1j
oNS1rHyH+d5LzzAfxdI/R7P7PLbYOfPYw8CLUDyHBhfNyHMDC6B0JhrtPzzW40nePFe/gOl3rVx+
clR5cF3nIOblUSt5rEFTSuii/1OcA9TpI4UZj7+Ymkm4sgMZrFH9ZBndcRP16fQENjXt+A9ma/Di
teRoBLxrWv+fbmHJit3sG9gKO+bzr6mkUQoDkLPr+nlZy4uLtL3cX8Wfd5dpoQbh1rMcu1j+Mk4K
S0Htr4cYhtR6oAUid5HEGvZHbRBZbYn+RBOeuh5FIZGI7ei7k1zCi+lnkDNGcFlIq9+a1RR8jU6l
nZ8aIGWOOrvUYJmDTZSad2J4i9dP7Otdf0mQMEprtC8VnJMZ0sIWniJcGl9vedAN+rKJHRiJ8rg1
xxpmYC1bQLEZoKJqCP4ATrW6yr3eSzUaDDPZdAaGQdzr/frlPSYBcXFscOpgC3/nf2xgIXnKvkpP
IVxuPHtR9OQE9LjUMeg0Sxq1gPlbnM0AB0yGeIEMc0EZYeHc98PTtNEd+FnYRy85bFtOW0U+TFcX
pEOTNdGTE8sLfD9fXEc/0p6uScTk36ybj42WzxgnJFwoBNK8Jc/EoECqoqi5I8gAS0DOpALJVaOL
svdlbgmmilfXN2dE7LdXS9yNDn8F/IlhAQbjkPFVN8NxTzj+WzCI36gPz7AGKVbsPVNR6yoLJx9S
YtjHU8zaU41719/OG9ZKQF2jpFHYbABnvSm5ZqOHNT3a1JSyMq/CqRBNcyFlXe0a4LiTp18bx+yZ
kGPq+tNHvy6PZdUWNFqPsb98d5T+wpo53Kl7WxNhXTJZLGyaYEOxD/2Hqhy8JKju9+EKiuHa2ZuD
lMrEAxJwspN8jSm5CgbwzlsuW4mFVufPH4NL0bk14hhG656G3hWeDb/lfY02hU6b1mx7qJRd01mD
4lgSr0DM1L0Ng/QihiVG5go4TAQl+4mr4MXf4G9u8R5E4gqFIZTsfAngYGFYIA3NrkVH7GD+WG11
Xzrrb6DyDZafcRoQ9+I2KyD52dlgnsQ3uEfIrtlN6P33LHRv2PN++3YCHFA7WdB0UNlit173Evxo
ULV4zQuneUXcW1rOW7G05jEWd8bMYsInP553W2VffWcEubG2OPTbG7ZBJzjxXBwTn1dDgcZjIOVO
9bxG4kjYgNWyg2nZBdDVRNVPX2GoGNZ7cnWZW3/D+6fbRw0b2KpBh+B3mFY32WQcSC8CSfEN+vDI
9HB5NQ6soC0MQHgf/Wdg+jGDgYn+OAbdD/+ir85z46KHXkYGeEu+A7DP/doFe1h0ABngqUHk+xR1
IiljuAaTYX5wuwDDUxnvnECyNGJD7jh9QZ1pgrs2Som/ZcZvMSpy8kaqe27mKGAt3sfAdnq3/xVz
feMWcCur6NPoxruaspdKTDt0POAuqgtZ5M4LeZOZbsLcjsPWeet+Mf1VEP3qKvdm1/IxXt2bpg1u
je01nM3er+MHg/ENG8FrVwJBjNiUOf6QL2F17dwlczA8CBhXznBucRZY8YKy6gqQ7OALTVy1c0CH
Alzx0fElCy2/31a57vlxI06hpf9Ao2ofVrQo2/4wKXkOockNkdqMgRKUXnzkP11ZH4NAPYlRg5Qe
LUjFiG4A9E7eClZ5xF1ssgW+9WBei77UYDEvV/gRDxmb2F/dL5dlwi088Zlji2/+s7Q79HVLCuCW
r3ouwSGr6Ye/oewCd2ZlW6bOHVyMI/UQ1L6TKyZCTJWgKI2D89Hdr3jUs8d6Ele++LDjoQo0FwMC
vu9hQcHXccNeEMNCP9j3cWr/R9h5LEWurGv7ihQhb6ZVKm+owjUwUQAN8l4ppXT1/6MT/2AdTgOz
HR1rd7Vc5pev3VlQL2pJ3dVYlJsBY9JCF8rebLuzaZbECkNv6dVGCfP32FCe4ob//yyzt2OA95T1
WAl2o+cwSsqRN7qXq7j2bsoKPJYvaVnrrYb6Sj0OhvYhypiwY1MvAATavzHUURq3pyzJ3xIHdkot
3bPSGxtrxjWEEd5benzNothZBsLMVr0dbHKrOrp6dnZ5HiYjgs8y7BcW6QWF2BGHcBRl9cfNeDSJ
eWxDc52M9ruZKx8S8l2wdII6w/fz6QwsAh3tgVFGBpYanXIWfhQ19yYH8RW/957205Fj2pYjmK95
3a0e6QhAxGawTDbydu3wz59GopgRz3sjAhHT2QlWB6tFG9BFqKdEiNJIPgIa0TBQ7Ww3uRjk+Ojq
uB7wDlrCg58JIGFbBJ8MubG4saZp5yTTVS/GjVbba2lMZ1KdKeMM12TN+KhdAd87sM4wyheT6+4S
V5DERaGIkyH6FPU+JH+aiJztFNhX1R4PRAy/oTMBwo2JLgryYQPOtPWC/MgqCpicaOC4VsaoOk7n
rIuOhp3tdbW9G1ymxqlul4UD6D5O7qHx4mApwLL3CCRnBKdHZlPLoxIk9cY1FFTSszakiUrUzUi3
3Ykg8QiLgDro6yjOsRwYL71i7HIXMqKjp6hDg8zctkorRMddv1Zi43GIqfmLlJM12PQYIUdp85BN
rc6psXQh55RRrxZxTiyiLGK5bGX50qTD2vb6Y4ZtbmEWKcAP/7WHvDY1W+gXlQbuUX7OaoZKgfCx
6pckTPedaS1lG5/S0dn3IZuV1j0FU3MrxnijFNrGSRANFsPaavOXLnBYAXtxjCjrkeiIklkaPEpf
kdM9mSkb3nQbbQxrDApa5BlAtcM+Ezbkf3PQXNQM1sMkEcskQ+d7dXFjpLEH6KLt1ULsQzs795qz
qgFnBkvB2iEXsUFIueZN69bp9MUQhIxA+msLGlbp4wZZ5GqA4/InE/VMi9pP5KofFdktl5vDxXHT
bNV9zSEwUk+5GfVum/JhFc2j1uQ3cIa9b6vTIyfxdRWQ8Qqy2xbFnZ3LXTQGB2mBpgZy17szb2yd
cHOcq847tqTTyfnMq1mrRiZ/plHfelp9aGIX8QfKOLtehfB/fZyes/ZvawFqCeKh2GrqnAW6WZHo
fZSa6xdKuAGs8EOHcmJAHSeZVzGNLz2yyc6lPAJJIu4/K+cE7CirMqPvrUWiLQ1imV3lnNU9JxF0
HgZS0VHt9wAN7PsoD6Jh6WaR79YN83DNGa/2a2Pgkdxn0E81mYWWyh/3LlvXuKvSxPdw/PTzmQhv
TeyFf+Im4KzREJb1kqfxm5d7N7J0xSIUwbKBzrIN6164zqtVhx9mm0DWhkuPxK+prohf1nYYoAiX
z3dWhopVuUdb9SYy9ZgRFGXE+pE0cKCx7MEZwMkEI0thlwc1HB7qmD2k1NOD0lUrnE7LgjUlmD5U
N7+OsbvsivE2yh1MA+N9VsHIBM39pI0rdD6wxWTQDwxJGZ28VR/v8p4dt8Zp5XlbLOeHRja7PtTv
g/w5BoatjfFDpnTe6QEnS8qoxJitO49E+iCtuYKiXmSOssms7MZFklkDIGe5sxnjfp10cpUp2k2D
o5RgLXwBnrvWs+mzcy1Sa72uWMGSo6RA2seQQEsGz7GgfMSjRLhADNQiYuwEARfNSYGeGDgLzfR1
pff3deGs+tqh3/I9yKp9Hg3bOMue2hJdrOp4S6V7TatZU6Cym8Y8aNYS3dtQeApk0i4bgN8oTJbN
iAcMlTHL/SLXI3/0QFn67HmynJMjFB/obiWHEcXizHHG76EOdioNrA6Q/7VoLmpEJJtlr9Xa2qXc
cnovOD+ipoXVjKBla+Eem1lxLCi9KCvr3pgZ+9preeAE3dr2pTJUgkEIiavdk0LomoKhggkj6Ny3
sKNWcLZj5i49lAlrDMeIAvtQP0DHZUTIVddEk1cE9Au9YGnv3i34oKTsJppp9Lsuo2tRkw/GeDeE
LhGxAyVfgTIenLJZ2UH4Mo3jWboZRzbmOF5Opx8WWgPgP3LoqOxF0gAlDw3DAI6CKlonmeZLc8Ls
V64VPTp6lWQBRKiUBt4qFgp4cbYrWvrK235VD8Mlt5NrVAZ7kY+biCsZXBu82IbSrfQDXaGhP7IR
NFbuMHqV/H3TWh1npwK47AJnEXIV7yZNqEBykno9RDZot3UQQA5tKcDT2wKJfbtGCP8yFZXCcyXh
MjSdhVDozEGUvbTCBEwz4QHRFTElz4mnvqDytAHciLDc2TaXZ6XPhfvZCm0L2vdkp+mu07U/CKj9
2IMG1vqzV6Kl5YSPEOUxqttd1teHLDYutVf1uLYKf3Lia5uQMEHQ3mpEVtIZzUPMLgdOg6VKdhfY
ulXUKPtwxM1nRqtO/NHkCHcd+a3SDgAO5merjb5VMO9N2T5DPkqJ837I9D9ydB6nFEuuwcWo6crl
C2FkBTCCczbLa0Y+r+uRRI+rknEcPQbyAJ78IVKTS9Z0qyJlE5UA/xzSz0Oer01Z7yInJPoYGtCp
kyPqsmWeDbdT04F55PtSx37U1zudQSAR2rLQ4lNZMYGaItjbmrJKWl0sq1DAz4VQYviMhqLmXmr2
WxNq914Hm2Z796ERvY5RDqUTrxsGC8fQkIE6a2eSOwUXoe4ouwI/mg5z1E3kF7AebeAZD1aj94vO
Ka60fCzsUm4Ts1mag4ELs8VSBrTritc2xXZbgiRmkq8rZVXjDFhb8VK9BhXCDSn4oXJXd+Wai7vh
+AhnkL10E+cCaR5alxisoDSPtd1eNUccOL8dLSfYTBRjmya6xhRqqcg3CWBorDhLR+lvHAl9HPf8
AMmPLoIn3dlHLWWKEV9gpC/ymP/WMuFbcLEN2WmCyKrdCbkOEtfCGNZ1pa4qr0KkUhVnvu19ndf5
Sk+jP6OhY7uJt2rRork3bkc0dyiB5G1jggyGlbISbnGwohFe0yZ8rS9v3C7Kb9Av7VLavaPa3ih1
dUHZd8bO8Kkk7WudmAWfzwj3mdfHRE3PpuJam7zJT4Gd3hVG/am3+Jus/CB084Q0iqEpGi/NqO+x
Aju8naXvGfGtEjS7sdYQeVjDgYnBr2zno1N0AiqVAoSZ+SNHGLMop/ZBSd19PoonFILRog1d1DZj
fM7UcdkrkBgAjvexqmkzBfwE5LaORnXXTPYpH/sVsD7brhWgX+YUoJfha0mHkmklBA6pKI3xDpmA
sS0ylQqznCaUzx4djqPJzE8n60PUyjHPkjfRGw96Gz3oOC8WSt1ixEGVEncpBTiVU6wLgcc2icpL
Woc3KB/kNje1TyMdPypFvdd7bR1jUM5xRCjD+NJm8WXS3PUE8seTBPUmRTNFsLtILTI6TVx1yoDG
zQxK8o6wQNuc/bV0HQ71bZFxGC/L8TEc2jMiFhXsK3qM0uCBoZfeIRZGS0R4O8H8I4GWp5T7uNI2
ndRRss5H0c7ZO/MorOmPYmp98Iv7AiREZ/KtUkySiv44BuZ06GdjbaWiIA2H27rrMFEZ96xP4SLC
xzzPyIY6ba0UoYCqg+RnKsIqFhMlsI8GFnZgV98TxEGNIzFR7QgkHi1DBF4q5EKuNRj/0cfW/Qsl
b/0xHYF/i2wtsC4ukjbZWEI9RQHrN/FgN32kH6Z89iFEnAMqG4mxraKRFLeKlKsArY1ZMU9O7oRQ
fyw5c5eXYj7kjLRG8HaMS+GpcCbecDcF7X2UaMsWsGdVOWgwdbAGZ0Rp1Aw5H4W2sRQr9xNcSot6
lFupJPS9ZzdqX23QmyfvWli+Q9hR+KPnV8zVHH9C1CTj1m7tbWIEzq5XzTeE6uSARtBcfVWtUYLc
OnrxtxuRIKoAF6RELUw+onbS10loeX6jkEbpWAmrcck3WbLVUTgM/2TGylVMr9YA6ZlnbL1CSe+a
Mr+LBgVddvcwNWKlQAn2IfIsi3CVGqnHFCorDb0Gh870yQsgO2yRXLykh+Ecmz+ma7z2lrYV1rjF
WnrVEntZDsYqsQcuxbvF5ECQlThlHgd8tRx2Vu88IFh4K3gnUeYgt5+qJ90wDk1fbguVdSHzsH+b
walsTVxsmOedpnlMM/soyJNbuqlBm0qqvDkAaC3zD588+t5Uj24Hna3GzcuzjCZ6DPvHseoP1F75
Y2rjBjNeJ0OsiphSJJXaKNLX9XUbgrK5GStcZ53rAvhG8SB7Kqc/ThkwTNhcS4SKYYsspGI1Yg05
yx5EZJZY0fNCckrbMhnm1Wc3xP0itYPHOIxfzTHF/dpvCvjLRduAMJFRdmSMwPRbeYda8VCNef1T
rXTuYrAVMhrSeI/ruFs4Rb1C2/5gD8aNTtSKhUiirYpNoAY7OlLoEvYiCzKDqZfkXhsKxILQXKah
OHSRezdW9muh5n8d04SLNYuRl3k2h5nkFJD/dR0n+Rlk8s5wleyiaAP+ZWWWPkA/D6GOpL01VkoK
Iec4o8M5tyEmfWpSNudc5XxUoswvD7Js7keJe4Y1bZF2DQgmxWWKRXZbYS/bCmkXNVn7qmITNRvA
13YktmDKwIoM4yax8SV1+ivFcJt4NEGdUDGLEvFFbkK8eUUNyiOweqNCwy3UUkJlUPQ3q4EYJpi/
NHnfWuq+swGk3eZDM9Q7CEvkgUm30doZs2dIwbiIvDBhiTed+mK49blKwvcyqR6Ia6CEDA2Aj62I
+oUwxlVloDOdsvKOdx7PO9BqpdawOpPx0kiTintAgimBQArSkjG1uldjpJGZgrAliowjTtwIgnjW
9jjjX9k3FKB1yVve4X12W9wJZtW89AVFUGExvLEDWYtEqMYywejiyhSh6tD4XeQMAG7eS44KdmHp
+gGf8kNf1ZCp3GdrBMoXXB0Va0+pjQ62cjC+Bd5LKyktxySuOTpelYTMPErYWBj3ifSOBmUxnm2t
kmi4AFd5mIDkZxyUj1kcvMu2fcfrIP1QDLdCEKBqGMRhScS/tagPRkQ6c4+vyUTrXOImt2Pn0Qrs
Q4tRr8gf63x8Jm33glmk9c1KYwl3Qs6I2BKrWIWgGODp+nPmmUfMgZgdinSt4JmMCx3MJW0PeZC9
pxzJ8titCBZHAQnnd61INefuC79LxYC8rdhEBrb3lpWTrI3k2LrdUzq0HLPL/GBRUJu7yjGtrLWT
GkevAyTUNawykm9bFy0fuNXVO0T+55QZC0piS9A4rrV86yjE3EaS9YciwMEjwTopMRQOotyj6ub8
4nxwLDp1ioJ5DhhhiOl7cbdtjF4p9Q59SU1W0SGnHddqYgIJ6RLmIoQ2Vg7JPOylZvIS8sV5qkcV
ytAcK7anuoPsAFVmSMnkZ5kj0s0QiUSmMS3zAnt/kTyaTqIs7QJZ+mwk7sISv2ZSMXOSk4xVPF9N
Q3iNOLJ1qX1wHBcRpGexyPTD0nSiTduiesl077apel9KTpr5HHbA479zktxaVJ27HuBj0T3F+WII
U+guew+VJfw8ju76vCiWMnQfB0kDrC53STL4Tdk9hn20zrDpbbMsds+mVvj4IzfAistsYs6zDN3e
FCpNt+XUHK1GObhOtPYqG0uBsBZmhFhTIvFchC3brlDB20f2DVvcDJ2yd8XwEsT8oyYHLZSn3o15
cpRjfHFq521it+cvsBkUrNekqfcEcj4MUjubBpEZOjOPy7FcZu06CRC3Cyh4k4xOvSpuOw5M0+Dc
QRwgCg/u4XiuiVKATscnEdSoLPNrEleH3IJdUosby8suIs3v5ExvlUW5ZlA9y2oMFjoiIGy2B9OF
FOznLbmlJsnD6dKNwylpwVoaFTeo4a21rLqEkWDmirZeglBO07UL5uN7NVPxRLHQo/feeAYoF/EF
BYY8InbV8WDW3lE1CYzD/hrmBZEcGdxuGDB6DC4C0bGN24XNtGN73H2ZNp9Bnh+F2WxkGcqVriHG
8zo3X5QwfstmanYhe/wqrsxmrcWsIFWyonpSQK3agyTAWslgVHn2rF0ss1i2SF9xE2/cwRLiJodD
HD22uMkh7CVVZ0wiwkyhBJz+5ScRq2dBwcPSdOWa0Pi7LiizpRs6vjpDuZ2C079CycRYjhRUeVKk
/tEkxIo5pAMshz6/6HGW3kI/A04W5kZEiB7dBmyHE5y5iG2g+MTkhW0LDXs3CZky2btVfmngflTX
3s6bON02CMKAhQqqfaNy5YDTJA6KFdP05oM0WQRiqizGzebdntgM0VDBCyJBVUO+tsi8Bqb6Jws5
r1mj84SOZ6/bYm0W6oPn5nsOHZw+appY7FmrLqR60ARoXqr24cpWyo8MXU7ZpglvA1krQFlAiWI9
un25Mgc2WEMCFCvZdYCLdXOzgrqbCFuvsf+FcfHU6426yUXyHMjwtcD65Td2vM9kdFQH6w5r0sU0
ESJnCPVjmXxalr1wMDQszTS8qRhtlkkaX3NWY3NKrk5ILEbZ7PUku68mRvy8BlaecJoVvbWyZi+l
NhxrFaeK3jYvCQp4Q5CQE9oojg0lZM5TO148xsPYHl70wpW+yyGadJ2QYxQdMUtnRvNk3JPGnF7Z
p59LpX2KJuToYbNScpxoXf3Rg3dpDoNK0qEd5a8Bj9WOmiwASFTA7laiGW4JOGkiCqMorMTQv2Li
uDObEXFktDI0AEbDa0hrNcb3TKL0LoEFZGaceg5/vdacRpvewcrEuxASF1AQ4rdsAslNrxH+In3j
Xxr+kWUl2VQme+cG1BPXNhxKMUY3XY9mbCz0G7Wb97Uc01HjhY8sitcA6YsNW7Z0FQyVBVGJahtB
QQWiJ6EWpoh2YMSw6PVXJuFUPiM7cRWmylzZPyCzv3WFeVaHfN8N5JRC1SHrnR4VZ/qDOXwnM2xk
RYoxHnm64aHmG/J7sveMVVVP4D/qa6pjdu6S/di0tLqmxz6jE2yy/lI59lCZNoIisjd6PG4x3i0H
ujF1W+wyTAaMB6iCW+OhCpObXCvWUzu+BEZ/T6npmzTz94TtIPK6vxx4N14PLkFekrV1EK+qrYUN
NL0X8bRvmmxVtqTU1dGWTA1ePTyfYbQFsZldlFDg6AKsEWSpT4JT0ujPYQYShCs/XGRWJDZiaBB5
lcOiCyx/jMUfQrtpQaXTd2XExjzeopBldF1piMSmFCtGhRtxEaUyQfnlPE2yh9fzwqehTo8cDmiw
CLYEj11bblzZeu8qp4WF7iQbxjYUuFO3bZLsTq3aOzuy4W5MHpqb0zFX1XKhCdJD7Dx5Aefeo4q+
aUxeEBjcfUzn4DjIvQdxvbD19txQBtuE3pJJb+tiLxJ9xNmra7YGpckLR5bzd/Cn17UnVF2b2MRJ
qdlyqVmSRJPiBUXRvm3wOk79rVBt946QkUs5yNdMFqdmeC/IS8Hd/5nU4SP84OOc8dJN/dPQNn/t
iuI9A3pBZZJDpJehQ3cJgWLVWNQ99bx6Xt71SPfrWvqSg61j5du01NQFgaUHkghuEgQnE5y+ibkd
Bxu6x2Y8CMpHoPV0HOjtvW3qBEG6VHdW2FqNjU2mFqej/MVxDDa35NmJm2z9c3ye9k3O3ddCdBsb
embplN/IJziv8rPZtRs0S+NfsIJpSViMXyyNX1IXv0kNVL9kD+cpBGA0EhiXtfdZvREZMDrU4M9X
8t2FzD/6n8C+0tU8R1O5kIkqX76DQw12+/Nf/V2u4teO89gEtgykMgfEjqtoSfDcIvC7Pbkx/iwq
+yVH0/omJvJrqXmvI5YeJ2o3uqk+i0DSW25nZJ4pfbRqWkZkYpSw+w1MmkBSHg3QIaFNmDc2pVvu
O694TkprX1p80mmuYpbNUsp+G/Ry5M8hgZme43IgPCK/WKb1Vnfg9GFlvNEns0snThflnLNLAKat
ljhesYPFCvZuWb6nXnUIoAWcMT6qZfpXGRtfBmJcTw7yaNMgfEquEOI8VPguVT05wcutbIRxYjQe
rBZTY06f+TrQfn3a371K8y38z9PWOpOaMkMhe7C7WuKvVm5s2P9fHvd38YlfAk3Bx3GAQeZs8XKG
22KdnohPM5ZwVZRsKr+8VN/EG6tfok3t2nRLXLTldmjeo/E44q7V0b1BpC16R/F/uZR/90+5X1tu
I40a7XjyUmqU8rPhT1uo2MW41pZzmjWihV9umf7v5+F+bbn1zL5QZcfv6OGwSdtyVXhOu+jwzIzz
FNSX2NCnJL5KY3gqE+aWIvEOraNvxg4Kyubs39sQ9KM45DSDzZQC1l3sXCZprBbDHWOCVd4rRfDQ
Y6T65e5894+eH81/XqIKVxwRLXRM6VQ4GLw/NElyrIx+uSn/XpFc78tyJ0LbCVWTe+JUVzWoViZE
28+P9bt/+Pzn//mHZ5Edcq95QSvX2zfcIIlAHRv4L/dF+/cH4H7tzKUM7f//y+f1jtF13TuLYT0t
5zoIzAM/X4Tx3a98SVlGcMdcYLgZElVnRzTsEuOLTzUMgDzKyxFexsmX8BHAOmuSqxcmOW5gbFiH
Dx0C/iY6oOr3qbVaaAjOYv1gDvm1b3VsExknNWsVd9VdojikXU37bMouPe4/0e1aRsmfL+Hf37D7
tY93rEJFtulEWndLxJCoSQjq7Ws4BA+ouQ8uDv1fnsj/RJH/36xV1/uyJDFjWK4FaLYtOtfYutH4
DDGzMjm+BgravgyrzSJOh5e0129xNpxnw0ifWsukC49h1m0iS9skyNA4JpFLUBmxb3sxjgdk/tSH
w3Qz2NGqt5Xw+5zhfQUrF9ojB+u4t/r5Zs2v/b8u4cuCB32SZXo10BzXZw4pXQJu3fiI9Wk39xj+
/BvGNz/ytQFY9oz5YaFkWx3gpq71RaLLuzQvbkKgcL2ut9QPQRgfS5I+AjQQo/vQD94mtb1FGUB+
hzWZlY2Lhvhku1iJ+2lvo6lLomkdSljFWCeCIj84yHSsWWmmhxt7MBGa5Pso67e9AgYyqJuxajck
IPupZ/7yBnzzyX/tHQavAoGLi2IbDNEZP8paEfkNFsVfHs43b7L7ZSmUwmxHe+xAytyJl4Wjn30u
ikvcBpwpXn5+ON9dwpf10FBhj/C0Mf6lawLOHibqyROh/PItfrdoufPP/mdRTGp00LVRsaGSDt/d
F+t8I9bppdojw/9l3f3u7ZpX+v/8RNm1nlm35Hizcq2LrKOp0n1JPfcj0JS/P9+k7x7El0WxdQiV
iTHQbRFVnmQol2WC/AbN64hhNPkthfq7R6H/7wvpMP72TTgHkgfq3gOdMKuMJDPt9ueLmO/HPz71
rw3DvVoHBMnRQUEDvV+kbBz2L09Am+/Dv/7qL6tIEmgmUQvW3E3O8RABeEnioGFuMH6qfpc5zl9X
jPW2qhvSkWUFvqH39alvK+RhiY09xsOd+/NV/ruezf1aRiyHMrVJPy23VWgwr0TFiYyXU29i7DM9
mKgJ0sNqfinm/ebV+9pErEmNhBdHpQ+T6JhFIeXBLtVHR8/u7Uzf/HxB3/TWus6XVcDrVJblrps/
oWFlrNlodsNa2ZgU/v7yC/ML9o/H53xZAxRhKV1AA9HWuKnVnfqY7r1Vrfn9Z/zXPOZ33v0vv/PN
a+J8WQzQ2aWmJ+iJQUcj3/HarhPf3TX0CCyVq7ZSt/UvO86/y1BcZ/4E/rMkuGylruVxQcku3JIB
t5lvGKn+vz2S727Yl/VAWAka55ZVzb52R3M1bc2dfqNcSfJek7j322OZv55/PZYv64FiloZdakzC
hYeDVUfDXwZkIlqEFY86jJ9L/WBjGxdAr2cw2/XPT+m7d/rLUFPUUxApxDjRcNWfvMLZBORDeIG6
1GLlt/v33ZV9WS+8iVyusTOKbS7Gbp3HFITDcUhZPStOvZ1IUzbt+jK6hKmXYIeLn69s/mD+cT/t
+W35z1sh7MQL6lEvt86ApNpI5gCUyEIU1viuO5yxNq5+/qFv8Bv3/xRBd4VTeSa/hF33XL6Su7+F
iX6f9s5G9ZNVcfq1xOK7a5r//D/XFE/UO1UpUfShAV2RJbQ+S7zxISmJrUTVpUaXqmGj8uY/xW3w
NhKBFSXdDRlg196Q+K8CT2xC01vbLRzrzzfgm0XY/rKgNCHhXjARNITgHtcHd530xIUIHY+7khvb
ocrQdrTHn3/sm23T/rKqlNoU1Ph4yi3iahrfgfzAd638txOR9s0HYXz5DCEkbOS7M6+6GYn/Q9ni
Z757oaxS27joDNbNq71ulr8PNN8gWySI/O+HqqOvxsnPHkYoAGkz8absi2BhR9E2UaYTinK/JetU
q6zTJCTOLiolvOrt57tpWt+s0vaXxbMJDLXLigJJCe7uJgrWOpGyjalf2wEFp9UaKDjBgFW5zKhS
uOLhxhbS2f2GVEZ1N1luvwhsNfSrZD7AK5F7nCyQM+FMcLD9S24IDyytuURDh+ekXOqTdVE654ax
Fv7YLJqlZocfrm48ioasfct6ij3rdnLq29pO3hQ54BQTRMuIMHwQlF6tdHd6UGXx6Tb6sKYXYC3A
7xGDmDsvIsoT79ZDquBb4Pt/JXVs11UKJCal7E5HzJE5IHX17kJ6xomwNikssG7rpC99K/N83Y1d
H875xtM0faH0WCe5kDNphbtAr/+Y6NBWtpe76z7NdvBAsA+kgWxQWSNn6E3s4q7845YB8QuGay7o
Xyh90dGC2dayXZL69NQTVxWE0d5ribFOojtFhw0IMQfbw7OculOsSFLCpr/FUD9ENaJ9HYcbwfOv
0Zg9yBxTiZKV6qat450MqVJFDk16hgBixEBlJeS5JLkmfDdX0mUhyqtilPdjS2cWxX/C0ba5y8bb
hVu41ZteGSiEoGaJDI6CxBp9n7vE3eoDZ3tT3js54T6QoM9y0DRyM4aGDFH3VgR4Dgm2ne84yqgq
BobMy8MQU2+mNkjoHAMmnmC1AgdFO+3ZV3DcTg4xiCTtdWaJBMlFrD7GpMd1l8gbTnY2XaXdXRLL
/kN2G+laGqZUrAIBionBam6TTrxZtnE1i+5TqQP6DjXxwncD5R5ol1YJVvqo6xv2z3Zd1fGaUCuU
XWp/Iunl1GmNsmipNZzr7JdqMwsiRfjQmeD+jVO8Wk28RvF1EYV9NckeZ6A0/CgkCLag8SAhS7fS
yGhIBOrqusO9r5BJA0+i6PKGIlKs/LRDkxK7LUq805zhbkVMsQQdtyibtVsvcKwlKYObKikwnZbv
FVwU6c7E3+Y0SEd1lfiU6RkAX8nBsuq/Vuy+Ei0NxN20H1ZZaQTqVsJnjEc4lHMAcXGncQOUZemg
a2uScM+8uDcSBJEVocx1XD9pPZJS6X6iij8rdUrR2BDdNlpxdgbNWTiwMUSjXkg9vM34/pcqThV4
uXLfu/ZmILIcOhaN+ewFV6BF/MjsssWoY0r2ZkMDrmmMngdDpRMrAw0cEtv3EFn7TVg84c7Il4aI
n4o2Sv2pdQqy2hp/aIq9o1BtGrtHz403QpMkH9soMdJh2WjTqQzau7g3ZwAS6cXUbRJSVgpvAnU0
u79ZW9zVIY6GOLLuJ8nU4BH8OpnpPYFX5OZM2R+lKZ+tQD4KkULGN+icZYQnsHZvC17JKtS9pcwZ
1WNK7AXFkU2znaLpmYKu+Y2kyl4vLlHqfEiUWYtaczaGBgk3ryhamC2lIL4hU6YP0n+n7aR6h6QK
/6IkOI/EziyLQZ7TQcFs6s0BHROqhuHOnrpDbJFfSFBBvGwa/dbs0TcMbrUlSh01a8OGnAkiUCqt
aVeKOx1lZPgseQczFLuyKh7GsV0P+v8EsePCiKqbPiie+wrsxoj+GiYCY81IPouO/xFYw95z0ELo
BDqEpa/bw8Vuu+cOv74xoA6VencWKi5o6guCJANXT1sERh1aewf6PyD/xAfUewzr6ZR03srDM0jQ
JhJh5C6rimiWxSiKv7CLn51HujRpdqqvew0RRbN2XCSzP6GZHpERaAtctkQWpuMfTwTEgtQEfeiR
0VFfPttSgnB2jD3qLT5s5HXwkoQpUV7RHxp9JJheoqYU2SZO5rZih7vUKsWxmnBxWyOBo97WQYPf
q6Tqu71vGiYsjHm02vTiDPmHpbev7DSSd9c8BrZ9zPEWeGW8V1vtA0PpTq1GKBRMxw3p/67S34dU
17AIUiEoxtfIBvVkA1yP3nSqyfRdkcVDqmGVbnINE5bWkFDIUvNmVQoBfQEiCZKbwpRcIBYOBFSb
ZMJlr1bvmt7cIcXaitDYx2k0EAIr2Cyw0hTmGugVeVte0dQGo66hRsS0Ufgtb35Dck0PRtaTueXL
onhWDfVQzZlYmJPD5WAVT+mYRnztzanD0L38eRZwvxsFvpxzhpZmEETK6TbJm2eqX7NlW7C75fZR
WpxAWhPnMJ1jRBrC1qdldyWSleeukRSsGv+PufNqjhw7s+1fUfQ7NPBmYjQPmQDSkEnvql4QJIsF
7z1+/V2gWjMkxGSO9HQV0YquLhLIhDnnO9/Ze+3GmQnqBnjiSDd+xApaFsEvz7TRvxXoistidZtJ
5XOBQxZ8CzEKpcrzlMcXI1I3vzL3KrrQldlh6/XRLA3Fkwm7bpz0fVaVSEO04CBl4XmaVjci6QVA
A3g7Vc0RSawKqwhvv8rHJMOvys4TAofIxDW34ELcQjNwlBjJvlVEVlC1eG6N0hVowMc6FM/hjG4n
8DmJDnXCU4qDkeT7Cqt04g0w0RoQd0ApLeWhytt9kWmuYuJMaKrcjeV8hu71Z8g5DWfU+sMgS3eZ
IF915mySU55HtfypFfm1CA6q0H81qXyi6/F1DWzoixuldvDtA3g/226CmZgFtqCb+Oq8E/X8kdhx
lEGfK9KpK7UMoQURiUSn62us7mek5fl7kG3lpt+ETrqG1pusRDt1axZYV1N0Yi11ZEPC0BfFsJoH
Pgx3VsG6eJ0OMkg64wx4h1PL8QWK0GtLMTDlyCskYTkJA3F/G0V3Xv3k95ej0KxFnGuY+LbKVG7i
iiFgivC7mau287aBfB34vyvKzlwo7A7QqgxFHOAhB9ROLKePFfPLS5eaaZPiPcq2zROYSTdzAxe4
ITS3TeqOL/mJTtRcnH+1tl1cJfCrUiXPLZyKBJasuI3bE9f/6yfL1BdL9RBTWhspdJ8K9SFKrwOA
3apxakV+5FNrixW5ZiDcEA2ujVQ/Fc2zEp24Gkf6P9q8Lv2wKjbGvImEDk0DVtr7Ucs3VS0/B377
5AtVZne5STmnPXeEZX8/UB5bI2qLZfhQS55gjTSI5Q31STmt/a20FdavU7Dunqff3qpakVO8PjUw
H3kfcSR+/oI4aCqyz7jdAVw7RqlZZVilL9TbaOaD8TKo4g7jZm8LceKmVnotJ4gERMRWg1GJQO2i
W8OXrnuv3VfTeAYSGblb3D0mSdKcGDOONYW1+Yn6cBMEDHZZIdIkA7fYhKv5isAkXhfJyrpmnLBP
L5iPPUbzf/9wpib1wMVSu0ImVh6RR9whZTwxBR479GJgtWAoI6NgSFMp2ru2heH+b0VCY5H9/KH7
Grf15CGNUb2hptanUSMlrqqLtBLU5mFocKeceDrnQ34xOGiLwUGuFBHwIEyMNFjrexSt12O/gpqK
mugBzd6Fcirr9MhgoS0Gi0ESs2TsuFqBENtJ1V2bhXojic2JsfRIJ0ZdDBddCsQfmXKOfpYiuBfz
FWi2WyQzjpBRaX9/tY501NTF2EFwS5Zjjs23ZC64jfiryR/A5dtJtLf6u+9Pcex7LEYLmFulSSsh
34Z5eJB97ScZwnyn6qAYKJS/P4d07Hsshgh9gEyiCohxohZTY638LIf20rfi30UqnnW+j+0hevHD
CKovHZM8uAAZdFcn6b1eig9NJV41hK+wDx2deN6PPBvqYjiQ/bCPagz+ZA08xNpLBSrAO7Xlf+Qt
VRcDQEa4OpiIJN5O1V61funEYn5/FY9dxMXrXyltB6Q5pgCuIlvPhfvW66NNVzcPxD2+ioNSnrhd
xx6J+dX9MISxMPVRndfENYOZTAAllmRbjfI95JcTX+XYNVoMAlluIByO8D4JiVtwVA2FwfcX6djs
py5fe63NU3Hi0J1rPMG+Q8S6VkNbuhnWvS2vqrV3Y+hO/5KemN6PfBVlMQ6UYdCmOSCKrS44PiZA
TZFO3IYj91tZvPxwsKJQyOVkazWbMbglKvSsBbyVmcU6jMwT1+vYx1+8/oJpVFI61OmW7v0bVlkW
umN1+f29OPIcvUswPjxHYVxZcqRBLJB96YqUEsdSxpsosbAdmPb3pzi2Iaks3mRrUgxLC4s5ODu/
AB+/8XflLtv/H4Rrx27DfOU+fAuY+wRPWU2CtBP7upve832gcj0rdrqH2+EYzrSWaHyuhntWcOg9
Uc1NV9lBXhUHPBQn7tOxT6F8/hSYtLO0yKlORWG46VPNxLyKCDkDqkE2ca3pT99f0CPVqrJ4fWRy
BAoxsjhPh5PUai40jTiXsFZ2IAS3klkOrEumG82IOvf7Mx75ZvLiBepTqfGGggmIfJ9YfWyRMkvZ
poOxYqQndmWOPOTvmqkPt7ATNaykEl8KruG5IiubUJtO3JdjSyp58QKpUxsjUdZxkW/Y3l2Xb7RN
h7XoKmvQay+ld+I8R94lef7vH74CgGiz0kUt2krAseb2eXDZZ9dpGp84/rFx8123+eEEphhkpLB7
LFNeraf2AgA1z7YP1s0uVrMUVLRjG3X9qe8jHXnQ5MVrZdJGm8qQ6yZvyC60/X3UrFqX/UBbJv2A
C0iSqY2xno3Qzh232qkttCNTv7x4keS4UIgP4rwNmw2xpzqYJYxeO3z/MB970hZTZ6QqaQQCN9lO
eo6ZipaRcff9kY+9Jospk/KJBhFawq2qR+u0EtdK9UIjKNJftHHz/SmOXZrFu5/kgYhnkVMIKiGZ
6i8NdBF8lO8P/i55/KLwf38QPjxgSWppZP+wzy4Q1aLK8k02h+fkuXzAH2zXrXowi+iOMFnyO8Ry
nSvYxttecqLEdMIgnJkj25lCUytPglKfWeQh4Vg6eLBmEknF1tsqZ16E1YY0StGHxDjUm0lhS8IM
40dA8pvAAzUnschfkb6Bf2p0DVW5nnzwMkEz0sgfQURGgRMMpofnqN+oHdlEZp3TX9W8y7jLXN1P
f5SDcZgAF8c0lMkWumij/lct4Q/3VPUJkvxbmue/S23cxQ0d2JQGVQA4qCpgeZnjTU8UkDRTXQHi
lkBXZHM11oSVh71Mxz2mGx+w+z2bVUOgFLJIdyBN38CoXrW1fjZJIrbH7gJF4U3tpZtstrO0mnnX
JMMbjtizwIqxnxMlDXSb5AL9YvbNBrWg2hb0xkIiHCOfA+a/v6dfPzDGUnIomUTExS39GHaFiFUo
2BWRANMP/9awbSwlh4IAf3EwVFp4xKzo4VnV3nz/ub9+S3HVfh5M41Znd5F4zI0H51YJA1SM6sX3
hz4yHxhLkSHU3EDMo5Kqbds6s+BHWOOg3Cv4ZE43GY6IOgxzMXoKcid6o/jeA43usCU6cn9n2rU9
y/a7YUUGlVivT0qMlK8HH8jzny+YPHRZqqV9TsIo5ONe400pjZBILTp9hFhWZ3hvn2o2ST0cT7A/
4RjkWCsTr8cl2SSv5F0Bnq2sXQcVcAKYCKyhBhIJXlXTAIf4I7QCLwUPGP9AruGwGySBjcXYhvLg
pTEFtLX+g2SwLVVUpQgnq9/UDUjjVoqCdZNUpZ30wm+tN5+hpDEUiOJOzmRWyv54ofSQuKoUr/6k
VTnaVbTqaRXcCYNy42vmIz6EWyAOBzUmsK2sz+Xa/+Hnxa1pRWeKlpA9K2lX2Mvo6jMDr9KIuL/R
fIRLuueFAhcJCdOeLpQJn0Knji+RUqPknzaIHB1MzOBUW9VNCiQxRrvRA6CYUh6dTVpOqGN3BXyA
1BHL2xe6tOkKtmaVgA3bd081Ae5Jt8ajw5U07q0MakMSvhG48JqztWESFyQZCqF1A19gCODkVcIN
jB+yNYiWKMLzXEenLaQOhAY7EdM9gO63HtxnKylvah9eieN4NtOHvVDetCoGM7FOX0Gc3ZqNdIiG
4jKHbCW28U4l6xdfaPnUNNgGG/0hkoozvW0uhFiQMGegkQ49Nng10ZYM/0wPvL0UwKLR59SaZHI7
0iKJ0WgY7k8JBY+MPcbikbQMAlwVv2AXwLLYN2Fll70QfmifeI2PPPHGYiI3A9MgHsA0Nmzl0p0A
t6DVZ2qlAAj4HUzNBfa/n0WFYRrec6pMMCdQk6baWaxD4tA9moxXQRA733+ar7+rKS1WgiC1Kx8h
GtJufKZdHrmEbhIIZp2owI8dfr4GH2bmNhYEjChGTBTJNmDyhC9zsqt+pG59Lzc/HFvOm64A74q6
bvLcrGJDsRBfjKLYdzzN31+dr2+VKc1f68Mp8gDfewfmewu3ZgCVLdiNITBIhbhv8xMz3fv656vq
ZTHg0rGgLxbFNLl35nVGUM1T9ssnK6dx1N+Vv0mu1DWktkfkOM/x+WyfmtPski3rDAKti4uyW00O
TELWhsHm+6/99SRmvre6P3xtVk24FdSGW2ay82nmvgEFwjp18GNHXzz/uP29AAF1vm10Ei1okqsH
9i/X7G6zyVqSf1SCuCFWVEhvJh53MN8EKjHlxMG+yXbydD9AE/UF5GkQ7mCmGzCIGiNxc+kyzu/V
7j5BEa0K2jbtBhBBsLJVtkChPoSmG04PQQdsCf/rRJZ2n2INVsJ1ne+GvthGKkS3pNjAUbFL61Qj
QZnHja9u8KK+pp/rD6XPGlcN4nXSlgeo7XdirF3FYf5ozjBSYHe0IIffkjCp5NWnoLGk6yIwtjoY
5VERxnU5+9asSHDMJr7rxclmG3iTi6lJ7HIf2Y0IG61Lepcd7HVtVrsmgRjRFaRPWEl9ruYg5MPo
vkzlp1wWT+59HHsFF2W9JOq6qiAQ2DZu78jzY2pzo2xihF0Axc68UBXsk+u6+Xp9cR3FxXIeSpFW
m7Nr0TALsBuW4q8sC3aT391FvZCvdYJl7EwX8DiribiRC2+dl9Opx/bIyRcDpSeU1CYmJ5+Ytg3h
h2hE2+/ftvkIX32tefD58LbhGQK9IWJNaVGcyP61giYDXLuF0IFa0pH83ffnOeaTXFqgs9Hre8EC
ouX/9i+qc9hQHN2GALcdXNHJbBqBDtqE4mF6CM/JOX4O78gCX4fuqf28IwtzcTGcIpkJc9wJ+baM
tH2U/0jIGyuQsKQ2Fs51JHquwvbT99/2yMyztE1bnRcaIqmAW5K3dW8r9SSWP3x/6CNP/dIqPeAj
HXwD2W8xnfkADeZYRineJMS2f3+CIyOkuBghi2lK21riWYsUR286UITjiaty7KMvhyJYIaop8QgI
U3xZAoQgXq65SkNxq3hieuIkRxYq5tJeTBRbEahhmrxbOcCROsKN4dDdc5tNtpZ+fH+Rvr7BcH4/
vzYkwCSpIs/i81y0NSIzko1vevb3B1fnS/3PL6Wx9BQTKjQkABxm4Fy96dTqopA0O66CvSl2mzzr
zwQxsNWMYDS4W2pJMldOCB4oIxx7I/FgKFih+D6ZEB8vAsJDe09zvZZMAQ3RtgZoqYm8B6WMpJUl
lzdgZuYwZij2xhQ91PO01E+th7bYeyXdFHhnv+kCugrkA1VNcjAIAUDHdRn5tDcinpBKRhwqgn34
/usfWwRaizEpBeWGeBGqSLKD61m4qGCEacXu+1p1qw2ZjEG8YrfjxOmO3cr5af0wAhZI+MUqGGZZ
z5Ulka51IysnNgrem35f3cjFmGMYqiaLPg3aTAV0hrBXvAqKcqOm0xoIjztWw1pNCLdIES4QLWuU
oTOqzxGA+hRe/ZkEN8aPifKsUUJj64uvgYOrdWqLTff4/cU+Mi4bS8dzHXSsFQcKIj7UIZOzQy1V
t5omXymY9OE3BrN6azgQF53CAI8f6nYGnMlONpVOngtOrY9X1Ahbo5sFegaJclYNx0iHs5T43mxB
JqqHofBX5KuPlRJEJ27b14OJYc31zofbFk1mY3nzlGgIFgC6cFMJ/a8gRBYil8h8v786X88Zxj/Z
nI267Up5yrfmOIC3r43rKSjutR5VuBQ/ghFHOZjv1Sq5//588xP+1fOyGCEzMdQBNSPnyBtwqSUB
2n4MyL6oL/3Y29QEOXx/nmPP/KJ08iS57oaB+clUid2BlpP6zwYIwe+P/u7a+OJrLL3I0iB4YZ/y
Snn4Llba0N+3LTdGFIhTLSpkrsZzqpOJ2vrnuUrMipbdQ7a9MJQGsxIdR6BmG2M032IRhXQ3saiS
SxTW0dU01FdqT1tRwowv1hNrdSwHaAdJVr/p6Xi2kNeM4mVqRFhe1tv33+fIo2YuZsRa0iw4ZCIj
hH4TdBetpNHAJTlAOnHXj6h4DHNx2+lj6mBdx3zLIuKZhI+t4MCRVH6CMrfFM/Cup+77sW+yuO+F
QccrDbGdDOT6aojZCQG6rMPUtXTvxKpV/foRXnpDIRF3xF7wXSqgf4Cpz02tvPn+Phw79KIKRi4s
mr7Cof0mBhYHmnI8NQweedGX/k+OG5HowmYo8jtDBMIwdLaRbyLzWqeCS+7GU1PCkf0oY+kDVfuY
gpt2IpRGdoHipj7AmzvoFap9Hlzch29JKlzQNNtmcnsriZIzYPYJiwSUU0NkhWp39XTiwT72refh
4cMYalDl4w7gW09VRDaW+VCzfJFQ2eN2fBP0diX6Q7pW4dqcGBnmA38xMCw9o10jklkdeYxv3bOU
7QrhUeuc7x+OI0OnsXyHMFTqU82QViOWD26xdGOPvimBAQ1td+LjH3l9jMXrYw1azww5v6fkOWg/
wynYav7vpO4233+HIw/40jxZWa0eaxHDf1V7v0uSl1YiCtrvj33k0i/tkj4uTKNpmOdrpSaHSXHM
qidhSD4xUx4bw/T5vnx4lvIEjGY70bmvbMkN1olrJQfvTtlIa9LMHjV/Hz6e+CJfL1mNpfExaQdt
GkFqbdUKdWWnrqch2PY9PjjL2PV5maw09sLSOrPl0dsP1WV6FlpOI2h7KVdzxwQD65GIKw6eipGz
hAmXKLSuZxqnEG50lKx5FuW2QQc4r8Sfkyj86hoFIlV7mOYExZGQZrKkggMZo5e1Im8S1WdfkWyK
LBbWbDUWpMSI53UxjqBLNYZw3dwYg3Yoy34r9IPb9TWcWIP2eENXVVdTe7DiGzC35xZ5zT1Wmjk8
q11ByNw1RAN1fVnaKK9ObW8deYyXZs5KI5kQlTxyYyhXAtTCqn0oTczOpf/vTQJLe6MeUuUGBS8j
mBXHA2099tOJSYC01a8HkaVaulEzcCoV22dh26UkEQVnSSyFK9TGD5IZn/UVuc4dVVMd3+shLToC
97oVwNVsJY7KbpRo6GcKiXBtbTlmK1xGyM1WxLwTjySKr5CpIKQmAdH0Huk6rZSLrJtKRwDIKUwE
N04Du3ZGoN6WxD0UkpySuUw4nK/8mAbrosdVhlaKFGpZBa0c7btyIP5JsEN9uNKs8t4U2STVRPVn
Bcg07JXAKUODvQ6BfV/A4xx6BKTj+T5pdTTcAiYJNap3Yqu5goVcwTJVgnr6xwwuqaqBfBQ0IprH
LLhKRu+3WItPfl1e4ie/HGqskpYw3mdDyo+b970u21yuW0kg5cWyyEclHqMhmYxI8tvMM7YVP7WW
m+RXZWKGGvOfvYb/TjO1nTA017ES9OtoGC4UGd9QoHRMEd2+6Sqgaz39ojFLDwA763URaddDi2Oj
ydgeq02i7fC7gX4eWp70yMVA16xR/L2IargJi/HS9EgTtYSHwpuaVV/m3fnAnsNKSIR7j2zinYTL
rZHrvdwIO32kbzB1iGoteWumAIcIybN80jYIyTaLADB6syr6agM/4E4uVTaHR0D41S3gqN/e2F5E
WFjmQK9eN8gsNKrJCczszWsi2W6UtloHAjTJmIS4SAKXmloNHEvhQRelt6SW7XZo7C7mnSFC0yIT
q2fLbyguImkSTwzUxyqEpWA/UP2JoBt2gDpXeR9Jhx1ZE/QCVghybR9k/ip38fKYJ2bOI1XAUsiP
xipqp/l8s9JHOWu22gZ1wv7ULuuRSU1bTAxdp495iY4YGCQ6BIrZmXv9/VRwZCBbKvSlSuoExrF8
m9bs3OoVORB51E1EFKUkKYF6//40R1pKxlJlr6ZVZnrz3NbYvUPMqmP+8De8eRv8kvenMAPHbsN8
/T5MoH1nsoCJWkrQ3XAe75vt3MbGP3XisToy/7870T8eflQSvQ45fIhMIpDJLgScCnv237xE8udP
LxEFUHcC+Km+IQjY8w5N1DSkrpubIJm2ZWrtSVA5ryOFtvJlLAlPlZHcvp/7P16H//Tf8qu/14/1
f/8Xf37Ni7HCddEs/vjfl8VbdttUb2/N4bn4r/lX/+dHP//ifx/C1yqvMU0uf+rTL3H8P89vPzfP
n/7gZE3YjNftWzXevNVt0ryfgE86/+T/9S//8vZ+lLuxePvbH695mzXz0fwwz/748692v/72x7wx
+h8fD//n3108p/za6rl6ef6V18vfeHuum7/9IWjWX1VZlGRRVixZY3HJrenf/vFXugbuHAkKVT3t
7T/+kuVVE3BG5a+KQu6QRc9DMoiXV/74C/FQf/6VqKqGZOmWzr9YsvzHPz7ap3v0v/fsL1mbXuV4
Wuv5wJ9mcVMxmWl0RbE0S5mPuKx5+zRNJn5KWAfngPH9mw4tah472Iu9W9WFBxy6p7bWlXfx4v+u
P/48qaFJFosaReSfz09ro3tSG03s+8nEiK0kVmN93LTuuyt7AsgvVa4F1KhHftESjm2hQeiTvak0
2P7x/iWkdTOpxdONXL/W4jUh4ZusbPdaa66l4qCGe630NqKMYoVoQ/JSKmL3DoNy1Xfx8whucUY9
D0nnEhnp1JZ3Iyk6SYnms6XiESqKbu3XA1MNCXwIKQaVuJLZPu9tiCUH/JAVu5HuG5lN7ABo6ynq
VjmCqqmuN6Fc2MEk7DqV+Lus2eaTtCk7omUrMvKgaagm+GHu+RYUMymAhOWV5Zq4gV3Sk09Lz65v
zdVgWRtlFNaT3OAeT90CS1+vMoFDLQs9Jw7Ee9+48K3LDEHgKOwmXDSTODnq+OyT+5BGql0wSbcK
uBk8ohrQ/zh5nCNZav0qNsKzMOjcQlE6pDC0HyCql09VGa7S1JwVgI4aarsZ0RXLw11XBPdakZ2H
Zm1XQXhHCqqbe7Cfx25F0ObeJNXZ8wubIs5RzQnvOiZDX99bebUaYg3+f72pim2Rcpgx+xmpxTUg
9zuhL8glYTu9kYVfwZD+nuLS1qXxuelUklOE/iCnZXDNoxNvxrrayaX+G0i0terMyVHSdO1RJcJ8
Ba2F7sRLgeMlWKgxu40Re4FdwkIEvS9QbHlyzZZeaJ1g2sRBHpKOC1nbEgunn66bcfpRSHfD1O0k
eQbKPzYjH2rK1jDWteGlAUqBFK4Iuhur15/9yXB7StfY2FrsXXtENPiu1A4/JbKQvPFnRNkizaRq
41pT/Oep/l1MwV6vaWiI5U1OZFxHqNVsZ0MdxkalQRYAwVB148o1ZZZyqesQmNvCyQPUg5wsIKlS
9s+Dsd6V1Y809s7GXiJnWtk21Ytf+Ye4gQxAmJMgYoYf4oEONQmoeUdKmQkmRoSUUYjVIWj669os
9yxwvZWVlzd1Y/0UdNXOFc/JFFCXJCPmQ0h3X98hC7sMh/7SwtQkY2qI4sLWqmEnEZQACZoEHv9K
7aabyTduAJycTy1hQho2+ljfaRmzs58+k3h6PyctV8EtexjPHcEPXhiRbdFucEm/EB57NfBJFS0H
wCm/Brm4K2RpT+KcW4/5ea6pF6Sas+lS/x6b6UEe6yeVGChd1a9IDHWJzEQNVN1U4j5pbnCoH+BX
nEUoQlZztnWjwEmQDcnxO9kOQVJ0Hk8OPWrT/FWTtSVIyquWi+fG5NsNYwFP+xrUh5P6qDsaQ2PY
sc6HKWE/1HwOqtQdumRTtNVFTxxkryluX6R2il7L9J1oiH9aoW43VuCYgk/anJq/Sdmw9sTiRdVI
0tN4peSrIjEcq6ivq1gk3NncAAc4xLF+ygv1uXz5+9BqGdRIqKNELsf89x/qjBbqrYDn27eJaNym
+3iDysptDqeqyYUrk/MYoihqumaqTF8gZuc658N5GpolbennZM5hX5D8c1ISNsGamBL7NdzRawYB
pa4IMdtn0/70JvLnYvbvZ5eZstAYKCS0Lg1sld82XRAQpSIpQGyqly7y/17T/kvVzNEa5VNd823N
8/9lNUMFcrycuQhfn6tnv33+XM/wO38WNKb8V0OhWDFEyRJVmarhfwoa0/grcFJZFVmpsyy1Zm/R
Pyoa7a8id0wECQYsgCqIB+YfFY34V0M0NGqQ+WniodX+lYqG+udjc1Pjf7ppibpizTWNrC97yUYi
ypaalLUrFvqGYCW7s0hE9Qg6hd7fhuOZl7747J0GaLi7uLyC4XvemwIxDibNkqD/ERrZrpvgmXtE
LJEXNipYVdI2vfPaf+1tff+slqipksqbasqauOia5rpSEBJoVW5vEPmYEjyDskfJrkrVv+xLbaNO
V4jOTixB3nV9/1t+zWfl3jGf8eKgJzSXNsW4EE3wkVpFS4BINykH8QLSXTn3iY1PYn1fN60j1z8b
QBxFvJfbQ5wot+ZOV+DFTKHTiDqAMD3L/v7KfVo/fKpF5/7tP30uHihRlw1L0pca566qNYDbfC5d
8tyx9RmPhQuWS31dOkNXOlPY7ejTwJJRT/gq3h+K5amRXeq6xJPI/y8qUoAVVQQDv3LrBMRI0exE
T2MTP7xsTRGSC5kfpM1SXRSeo+dwoKBUlXaokh84zJHcffDGFqXmCPS7mbOuzbG8jPr+hrjUW+IL
f+Rvk9bedzq7DXPmqR9epTV8PkOR7xSRym8018LATKyLbN+GTiZKZ+RNIAolICRtHW2uWqz7EFV0
bOJvbj26ehRak3FvjtqmMagwOwmBaHmpEqmIFXqTjvqmEEqbeOF7fv2G8CpvKs/qikpFy7VfWk0V
GxCNmZv9lm1mQmCI+cjE/nzUq0vJb2/4cA9q0+x02dtpFEoratdXv5YHpGWl21pjDLiEkqYIpHzV
nED1Su9txE93RKfYEUmWm19hHonFRBaxoJKoNBKXXb8x3hF7Lfk3VXem+Q65b0JlG55N2FoCkxRx
XLuq7wPcpA/gp3PLUcCuiWu/WcVkM95LJDrGd3q/Rk0oP1dIDR8xFlA1tcOaLX5Stv1wK3kOXWe5
tS310trHwTZJYXGQT7BJIoU8+XkndK4UEF9niSMXaASePPUiDP2V2DsV4VvjpQQkRF8LIek54W0c
HhJ53WmXYvpaE1bWkUc8n7EC4Ebsquwm7MCkq6ByS2OnGjvP2iPDHbNzOSL1203SjUR7OFo36Ub3
nay3MYMG+VVr7oZop5KUJl5XcxG8a/PLDPUd6yQyKivHIlwYjUNB7e2WaKWNlWzeFUQGKRu5YjOb
3vx4RoTLXMkjNe/saEQ1SPnfOgbBSnyfwt+O6lnUrwWWRsAxw+uB5Ll6LZabMrzkoQuLCzlxBvLD
pqd0eBiCW59Jn6tEYy6UCBQJPXsqzodcXguwEGZmkRHupf5atAhuvhirM5j7VL6av65/BcW6NU4N
JYte0TwJ8PiwOGYqUpmiljKqgXAtOSfE1BURT1uPRo/R1V+b5BCZxMESEgmDn5eJpLXxoKWJXRMJ
DRL8oPn1TTAKl5McbzqY3PrIuDP465K8xLa5100YaMNtJpCbVsqu1DjmPCLW3VrqH3WJvo7+VnYa
+evi1mqvSuKaoL9hWxCJ5lK2+QBcjH2PcmKLmed1SN7EglyEJkKq+WYgfk1NhDZxbIPTs4J+M0rl
qkvwPdAtql0BtrpMDu6d5tFutkV1K2TBKvOvo+ZlyjeieCFn10N6KxhXVuIO5lZOqDHdgtzQal2m
tjmsGhYfbXIZkGhnDHYgrlWVOLZRs/E1uL0y2Yp1pVgXnXdl1tscHW1yPZX3YnOrjo9qfFl5Mfxx
ouK0RyV8bbBt0lG2e6NwNAq9XC8JiKKjrkFHqDda9TSk1NDen8XZ0ZlC+Vz/vd9dZFmyIWoSKw5r
2dQMTfZ/NINQ6FKYnoe0rhyjkA0nzNA7eJmmnXlFmewB3PH8peKlyLBHbggPsZiGjjSO53IAoagZ
DlZrvRheBw0w7n97mky3QKGRUHuvSeeda3JeYYhLS1bKrwR4mk5CihYpYrXpQMNXAcqvs2j0N20m
vQgmsVLQpE5oRCiSqJo+zYvUVIjZKI80U1GYtueK50OtHTE0q2FohS4I0JIJImU/RbBmkldDErdK
cIff/kpl1lthR+YVOUQMVl5Le0PHzqGj3xii1J5yhv5C+4WIOEYbq74IgXQQ6/4cWN8LObEVxtgJ
eBBrNOCTzaoR4l3gG1eC2rNuJuggyYSdFbEtbSnTBmet5PpkqJNn7Y7yj8xXjQ142caJs4tSz1Le
KGHO3CSklShFxG6OhglGv0gSSq2sS6tV4gvbzsrJkPLvpppITqQKTldMAhsskbomFbIYeKPYo09c
qQPmLeaM2aKHXdQn1C7oR+5HCiOfsBnF6O7ENHbgAc5pUabHBsngZiU/0mRYY7KSpXlOQuOuLu9D
szrLafLvDRLlV4JWeawjLOGiUrdxFBQvEDdaW6gL004T/HWWFAe3IhgmWRDlPfFy6rqyhOSsyaUR
F6Ck3Y3hwGdqhezMkF9SfdSucNhFN6Ap7XysgnNiS0juDOUrj8ijK00273Vfx1hgBcV5knWdY6TE
ArRq0dhNlNAREEgC8FQTcAWYrY2m9btGFPQ9g5CrT6oJ2jNtr/p2fMByc55NPTHXWqWsEuB7TlIi
xCkU8dJXymCNmq++Nqr6UUmx7A1Ke9H0SgEwMm9ujIkOFLgvcGdlsMniKL4MZJpLSiK9eGOtnXOH
Vr7ht3sSB3MJ+q5Hhtk6iIrafv+3oZUB+oV9cE5sN3VJE77RLmldIffElyaOxl3itSRQTVoIYVVS
zyOzIngy89+6qIWmBkfTDXwsDYbcl+elJz2Y3Aw3amsmjJwUdnNUDmOqZ27SBqPTaLrgNqZark0r
XoP8ua8sA4Za1UdrJavwLVbWL49+286q8txl8K+LyNpInniro+MiB7lm1V5jIqpvKeI2VSwTQykr
bAgOwd7X65rblTD7ai9Tgk10SqOt0gT3CLRHO5Ao9LIxu9HYf0KcEuq0gSo6db2irHLNp/WhEfUl
MSWkFvn2MIdXTWJdKJr/YtBKcfxeJhWinzewxNTaCETHuXMpSda1HSYUHhl+9dXgXauDupJk5oFQ
bR9rz9plopbYBYnFPbHkNBlgaVaa7nRCcxYQm9cnzJ8eAdlRTNRiMJZ0xLRLITeKdebXPaw9y5rp
J8lKiN4MYjTXhReVdkYwfVS8lS2C0wggDAlfRK9K/4+581iOXNnW8xPhBLwZqoDyVfR+giCbzUTC
+0Ti6fVxS0fSvQOF7kwRe1eQHd3lkMhc61+/kV1il9aPNmeCO+bpMlW/ZUW5rNuhcaxtyWI7ycbr
iSC07+xylJxRU3W2bIew1QFXwj5kor5i2Hy7BKSTZG3DaWZ7VPJm9dVznc5Rti6nspgHQvOM6rFp
9grs+yaa2X6g2XJLkukIAkdUrpsXR8SaM6b2xqmZzXMBpLotxohJvw7u08Z4qWws9BxjLhJvcuM5
5/Cs07lBhDk/EHEWMERMuoCyx2922pEEXq7rPsXUficmjoxKZYfMsfNdmYLDSU1UaNZZ1OR9seyd
wt32U5Efmmru4kp0SDaMFCTaPbNfW1srZG6PzUVSi5Jj03nKiW5s0+51JguTOoqB7F+3yLytnabv
fTWYh0a5Z6eKia+sYgMGXuz3zgt532Q2z0u25y7VO6+Y8r0aHwpZ+PsVg0XurCaIx7Vc9gGPsQCu
25YLm6Qa9LBBfnhb522bWMbOW8f21NWIim1CpHKDKL12bL1fzeSMZg5v6qI8oaHjMln5bmlhh7r0
FEneAQqUJmFdnS5j3+ZVFOuZXIt1j69ks8nMHi9cOJEU21hdIVtb06pNbJDgxAzBxSGztFSziCul
P3yHOQesGJ+iGR2iFYz4xo9Uo7nfH5tAHNzIeNfzWOD0SIneq4EqOWMraY+5/OcZ1jmeyAQnIwWK
tTSe6+x5ISV+A4Ej3AaBemXbhtBLHDPzYctJaO129jxqZOBwE8ceJ7wqO0ocIwkFnZ4pSfDJA/PH
eEoy24DkmfgOOK+3IqdtOoyv3EYfVB2cHacm+wl6yLoOXjxp+z4Kc3JpGneTL2zJVdQdh16yrdlB
kJCZ97hM6q3UmqTEyNi2itBXoxBb89ehU/f1cXBQrOQ1k/lqtAiOt3cmwWqszW98Iv+Jkrg3/TTd
0gtVpE/17yRuLLuxc2+C5cHIsj+rSb63R+mY+YqOwqCFVKXL115lhx4OS5zP5bQtewbqBISacJaD
OakaNOBDdS0qO8Xocd6ZPeTgKTDlthVDugPvPEYqtVFSuZusbOsY818cxZlH+RfZp2Lbhd2NN/VI
PSUBvtyvcVsB90/2c6Wi8ThXZMY6YbuvxYi+nHiFY8a0+QpjOR1M5worx4lxNfaSYBkmkHIHmSrn
L42nmwv/YlXNuptKK9hkRmjuQzf96GcghtRU0cGRFjXaX9Mqjd8kJboXvlaylYxTQb94WyK2BSyP
/LMu5TnHYzk0uoXwzNA64cZqnSrsSElLblRczlZ2HsPvSLvFRRRreh6/fWqQCy7RE9xCfqLOztfM
uBs8abHOx4Bdf+uQtXlNyQM9eW16imYGBjNJNds1Mh7SNO3PdWM+ZYVtHsumD27+eSgoV29EN5Ol
aw0GPpnNAsbi/S6VsbqOvw///PTPQ5frp8U0uefXl84d5jKpG/3j69mC8dKb/nbsSxs6jViTqAur
uCsKC7Mu8sepg+Dlp+Ex1bm81P27ihb3xpbwI0h0D5OwCdJ4aG1zF/gR2xnMkBMMe7bbeU1PWMmv
W7urimPkkmQqi+ba9kG086A4bao6SNUm58i94jFQX0sUEDbe+5es6u3N3Il576suhzbVnhtzpiON
mjAWArNPPuhtmkdkEUH1iI0+Qlrneush0PBd5iq/L92p38oGHXA9CuMatNkZi/LNQrDf5wQDFhVg
FhAA7fWHXOHd0HN7ylCVT/Wv472Kuvk9FO295bTbcKntu0bU4VlF5TkUQmA83qkPU8z9vci8YWO1
yrrOshhv2I1gwLfGttBmft9Q8zy1rF0+Qa1OzhR8lXwH17aL0u1isFVHaj3KFIPpqtYLmBhDpCFT
ByZa621QMZ8b7Qap4CDnjVkE3blw0jjSoqBaKjm/sVS/DClNpgFlmWjZGqfrtVY3qzYudHTrJYB/
Cp2splLu15tKu/1JZPZyxvNgj2tSf1940SXsAsovZXxVZrWSZijCa9UOwbX4TWLJc+dj0u8eHHxJ
a8kiaVvIb4P70Bu591BbBL7jZQzIME23hef2TxMB1Ps8XXfS68jw1u38OHXO00C0r1+W3TYYQUym
VCDc4yiQiCrlKqOb2ukfdLeKYw0kRtmfEsk2DAMjDvniBApf/hxOVDSDjmlZYRdN17ug5ApSsW5g
9L1YpuOjfPwoik4c114eDH1rhMCMi2XtR9Z7TA2294bmYpfBs4h0lHSL+TlI6mJTv65L3W/xeTdM
dReNTnTAneBGNZbYOulZufjWM7veZcTm9ja2oy46GLzzd5ZCHRgq3P8oP4ldnzBlRhbqi+w6CHMA
R/ztkgZrt+aagd7IsCj1q78FdnWIaXGCvh8wloqAUPrcxfO9CRFfr+qS4SKng4bIxO7dzjxyvpSX
NM3qbWhSX9cZy/nS7vp4bSQmiu9hNN+n7VJhGltriskWAEpbN4uExjI7WTKVRrsdZhJOUnf8Wead
N1g4E8whHgThl9Pr98B+E7poYhFOVNy2vI9MOk5LBH9n5RJgbovYKKqLjfG/0viN15mGX8pfcUhx
NsfhN5J0hl8FTayc31rVwAbDAMku1Etr+R5/f7wTfFd9C3+H9JUvCtQeNZ5nju+UfCcWCq4H5nxa
BsqZ/LWsC3gkfHm2bf+pJwLfbX2p8bzPaufLxB9ZLt5GuyLA0qC752qCeS3mxZMNVj+VTVOxw9TM
3tqLXBJDmI+YnNxPqntEEUzZUKR/JVFz0Mc4gh1XbosZKtrvSwdaZMh09oHR/gYJyw4D4N93lCPA
Mov6nUr5Ys1Y89d2+7P+zRyrjLGboontvJOiyl8rb+dDFRxNgGVW8EDgNpEXalOVz2Jd3nLtvvqC
5PEQbXebsTeGYSI96qnc+Ds5C+1G9Un9S6g9RL66uslzO47S9Nn2vEPY6tgOi6RQaC5wSn9yrPRN
huWfcZ2oNdZw63gGFLfUiMuV5NR8/WO7A2odLAKV+7h4bTL1NQTQtn9xvOK+hRkSV172qErG3NWs
vlyzvkxtPZ9wZzkaFP6bXH6ngbxPLeeuJKbYge1JEMMKVd3941qlFctiLQ9+NrxKOWQbZed1EtQG
PuEuNzIuQh05hTTdSBHEl1mkDyoYgD49bCZ4FSiqsVHNR7/jjTwuBconBXXXTsONb9T3TSTLODBH
vTFzunEQC+yk1y9kB2k8WY/Y4l9dMOGIkqWsRrWLvPA8+JxEbnUMw+F2XR9K8nc2v68HTfc2DCnV
7P5gFtqie/L/NBVJQ81Lp/D5Huf6Fnv8gAUDd7FXl7AlXMEeo2fPl7cMse88kT15RO1QseHEvQb2
qZ6WjSucG1yHSBxwn6eB27CtQ+LlTPiq5SKx0LYfa07vrMrcpM7nJ+gN95YMSR32SaDwgxurn/hH
dvnS+u3O9imbbZ5+pqcgicA/t6Ob4JYPLFhS3mSu/9KV/h83HIlOs8cpmYpbaQxlspbdxbSRilam
+nRGJsX4hvjYkSlIG5tNKup5KzUYq6zeQNUhPg5f1kBpGYZsGxrygDY7vSt8BgWcp3tq2yn2PM11
nBY+hhttiibD6t7BCr9igK0dDwFx81iW8oljjUhdmOyNaz8oC5ZHZAaXucpeSRV8oZz/GS3PT9JZ
8flHsVVKHVVaPS+MfDZyyHcF/+eGypJSYzTvuHT5br0zM//GLwcVV0Nxwfx52JR9/hmYxl9L2kMi
cJTdmNDpY8FYwkAqkuZkX6p62k4Z5WaO+RDO+NVFetaISz0ptyuEkahJxILXOw17HBiE+fgGDA8x
2TdqJendWLKavUvv2RK3i7bBaX5d9ssCG/AmI/wVTlAVvlR12u/LZv3650tPne6YD+1d6P1Sjgtx
HTSJlGZ0pHMuYy9oxE4KP9rl3XCmh3JjNBdFovF3Me3VjP3cuQ8t3W14P/netkM83AOGJR7RMJ70
TrUpcOTULrObrr/VsGKqoP6rB/ezYmuqQ4xlSmPnF4AdRvDmK/0RRNO3YY57JzI/CBP58OYbVj1J
7uaj25BEopYPWZuPRHDcF7W8dQN98efw06vhw1uFovoL9mh89qKAOpT28KFWn5LbKcubAtZR6HR/
Jqdk38poP/CtKoL0tV6RNPhX4bKggWppVmvSB7Lv0aax9jTVWtS+TKn8mw/AZBM141AMMOhH4MM0
+wnr5u2XTe/43ee88hkzVb/ZWR+bWX5qe/fDH4wfZ2zvPJVNm2CG29KrddwFhnMgYv1vZe0wrz8Z
a/QxhFz+XS17gCJuCaeVJDJEy9e8YAlYAVHYToH9/zyQW9G4uPwM9tXpwMx+BzACno+ZYllfZtmu
76tX7NBBC2yMDrrJJted1kS0wzfc/ufc6k5SYss5y6SQ4pJy2gRLy0rTfhaD378ayri0xlNQDmvi
unTE9F8YsNfhdjX9T3/+tfuXK31TGsZdsG2L+mMoAVhqG6cIVzpfqiWcwClBOSMx7Lyg+5B9lPSL
3d66nXleFC7E3orNHUnttCEpWQFMEpdtmLovveSDFwCw9kheVE4hrYoWTAa5gpJMasLcwRvIfNAV
DaIrn0aVXpaaWIai9YEaIxxjnLAK0DEcK3hnDZy1LosY34ZUXn03ny2d/eJ7qB0wQmIDCBEDfrka
WU7mTO52gNaNXuRHhfVt6av31mgPtS9lvOpuTnwoMA0wIoUJSURaYINmDeujawfXsSSjM+yYNoSB
d5dL/RW1OLLbzTEbSr2BbQgiaHhl3M7D1WQ5ZGnzsOjl26ez5eQRD6nPNBPhR9K5L2Wx2LcuLU9i
ucwzgv61KH2dWFI/2xMjCnKlYxfjYBhdBoG71pPgyEceoD6Hycb4cyTJXdtk6xF3uBgBpgnpcJhd
pNidXP7WefbgmtBT2E9mA/3GmHdgKaQVbNa63g0TEm4Cz7vuNNg6205udFYGoS+kK7ykAmjTZDYe
BuoJP7+e6kyRThg4H4IVQLgNvxWGGzFXEKdWtvOdN8C9bcsTNwFuWbMWG79TL800vAami2dUaojE
XgjyVm3D1vZrHEUFsm2M/lD06hZDmztnxPA5zHsRi9e2rxkqmtlr44XXkP6bGcVMSEzz+nvB0hmw
cKhhlkkMYr1dvlh/giDf9mAVlagfZKpMrlMAlNgWOxf7bdHhP2dZCA/r/DNS7Y+ew3mfm7+pAPN4
qhwq+Ghl0bIa31Pxxy36qxp6L+nw6t7Z437EI3zbCTuLGdgy8tiBYanEleKhDnrBDhkMp7mhanMJ
ZRhbxDjBapwDlW6mCZ3F2oCNDUt3XILiZ/4Nme96p0q8ioiV6nud3dci2ldNCJZjAlwvtjgZRfaU
N82X2R1kXj36pC/0fvEdpN3JE3kbszA5R8oI4AjHSukTu4rDBFxRW9Gj/DUGIqrCCrPMYNDPzpLn
GwWwHlALkB0h7xH4fBfjPMdRGz12KcVN1OpnnLW6ojmG1CO96oD/A5tyM2LZm0y/mSEnvaICkOdl
ED81vEddDJ+eJy55WhlxXn9Xjr6zA5ikcwEBdcK3fu6m274neLjwm4sbDE9TOf2sfp24S/40tc5X
Nvfz79eJuiAAB9P+pZyc59GrmbQF2R7nZ0o54y6oHOvkhOB8w7segsSB6bLDBtAlfUdSwTMPVp4N
mXQG0jacL6Mar9GSbkwz+jRoQBJl5eAr1CTRfLJ86yenGTtWzsUPVJxOtGULMUAix++t0Gu57dfW
2gT2eyp75zqueqdKeSwxB9rUqbg3fyNKvOZXZjUvXlz740MYhpfCMs++43/PVkojYX14y0zmlNE+
ZRHD5rLK8F00LJrnxaX8Nv0vsfSXOfPIpMrVfsTucIMF1xvFxHMeWYQoUSTEwsaJIQNEb5Zf+Ql4
ZAd4CieD1OBB93fFpB+rtQVL8uWCf2L1Jwz7PeHUP1NPwIxdz30CS48IbvMaMTwhTyCatw6hK0gX
aA9ttDqG4vBbYMumYsDhAG+3cTv5Wc4e4X7PrrgnCM31CFcg+VokDVUhOtWaW14Qv61XmTiufdIm
0R11mm3dFurhvKoT6df+hkgowGUW8UYG1mb2FiKciZJiRDo/qiJ99ykQ48haHmC7fk8LJ7Dnjq9L
uYfJ84E5xMjCT7ME6PTah6kP3F+wmYInqzosE6f3yESiR9+BTDEUXSsHv7f0BB/L2vNmp7tcmxFL
qWquoTN0sZ2Ley9UvEpF66KsrZI8qTl4d14zGTcitJ/93uJImJkB2uyXpUOlkuaPfZ6+kXJNBlqD
jRJbFydsme1Cz3F/pz4XsnOYL2dFu19n59iK9LoWnCp+46dJ7Y7TgdxysWXDNhpycfHnhuNauFxk
lZ1cUtD8vn0XK/qkIJhvxs64YYt9riN1v2SgOwU8GVk8O7K9M+2U/C1P0lSYOiQOpL3LLPHaqzKe
6sLfarG+deavuZ5hfU8jeI8OudCpVcizCvcIbk6UWduuy5HbDu1jit5hxxhnExYwyXMiEPCdKo+B
nQ17bdqPbZlFcdWQTG10d2LV7TaAbYsn5sUs27gtpoCxMAeQP3Cgi77U28FNTeamcmeqQF5zLyck
qMz/WGa/A60Ir7XgGMBWopSktWMfej90FYOdrOEqI5EchQlKTs3fjXprF2V9qYP3CsfSHfPwsy4g
U4zR5+CkQ8Ioc0fG1letGXZVltgtcCvGqEwCxkRJkFMn1Bk3oZXTsWF9RZpSj9OzX36NtfQ2I7x7
tFd1hWhO7RvA1u6XA98sb76pHIqN4C3aS7P+pZYb28msfzxLWcdeWfSwtvwuMJfyJ6F32iCnpvfF
vZyaHGsGA+xlhjABUMui9I3gPHtASNHKPWau7baVBI2BW3y7XvQTOtvaYwyiV0YWDW5FG6FXsQ3D
g7asKzVUeeR0LLZLT0BX2HPcruWNacCKSK27qrvVAfakWM1WD550943rJBBAuG1m60HZxhsRTGs8
2dl9NKpE+/aJAEL0DjkKk8W8QhkYdoXonLu+7fvT0hgPTaY/c7s/Fx5pR9YKe97OBH5jrP3WBD+f
chFepANktLYjWjsbigfJRF0yyVQw4mm5K+VjYI2ArYTbb3JMHGkWK6UwVLTg/gjjM+8XmQRG5MP/
66nWSekR5fDRzKmxXZ3lySMYOba9xrnaRXgJ5kVyPoTWpnJnyZZCHVpZUdK4y6c5N7cSM5jbGecY
WJj6pJvbcvExbUTjsFru59DlP6LkTMgNTgo52V9rvrwxviqqNr+bFgaA0sXkcfbIS8hIQLRq9K8m
FJhqtD81FIlwZqRZNMo6pDVwpOzvBi7gxS0dwp5qGnVqKmXOX2Egb2AMi0SYFZFSYfppCXONfaz5
Yduk515g/Z994SRQH6SJXszQdqwlwITX2Yn2jCHu/0b58jyqXG5lEBCTJ58GI9xaDmyF2k0GsnQa
FIp5/70GwVNNrACExPG5yJfHZml81k9Bk+YHj4YOv8LcfnOc7hBkEDmgTJDRaUMHtfJg3BuGPlkB
XD8bHh8zoKfVB/lNl2UXGutzNmzyVj9EJhDkGsrtUg/HdZ33CJWfMjM3mF/+ENT3MAo57F0DErKh
0weGvvj1NJBrNBpp/Ja6Krg38al3Z/M31G3A80OMtwGAumPh51t69U7WxrBdEJ9vULjQhlvFeLJW
SIdqLU8jetUztLxly5bUbmZ7nM9ta7Na/vlR9tPKbdTctrlfUtAVwFtDMb635nWu0m8xZ/K2Dedh
X+f9T7v0CZc52ttCwOLUENCCUW0iPumaNZe8Dj7ytR+OamjJCxsomuEAgh038s6GLBF1znITraN/
TCeh9mk42tuxq37oapebqUBQULTzAb6KlRQ1YEEaLsNFc4aSXWE8jRxyNNLiHNbpy1zaVqImQdhd
KMVprJjpu4VxG4lGXfIo+gwFqa8ig60QkV+meuaSs1e8uIQ+PjzLaq3OkYzqbdCUpM+N499BddWf
ySqfSY/1z1NLOB1P7J6IHmUC7Hf5u68qTSznInfSCEN4cEX0NEBZ0XXdv0lgiHKt8ZMqveohtCIE
OPWY+AQbbiNozfhMHWYTH8Io5FJiLrdxLa8+VnOeHzr3yMiZgkN57HnyJ8e5Kw7Lh8hPDE+fBHEk
qc5GkonMg+WURysz8XiEVaFGjcpK+hL1DneB7/XWYaq8V+Swy6GJ2BXC1lIACZ11ZzR0JKLbdVXr
Pq/DKA/R8qSWbtn6HMsEpjLwH9r+ThvC2SzK+fYqqgS7QmLFUMIk1tEMY6QB7WHuQkwOQVhe5mqB
ZFKNT03eeodFGMEThNDHph86JFVOeNIUCTWMtmdGglTWjf0Werl5wwZ9DVeSWUPvDJ4PnS5t6OTr
7ot0HAowhj5bzw1+6Y3dB4PWB71yOep1YGsJXpvJd8/WxGiQ+CS+NX+9adPS39gSMMvFD+cX7L/k
a5G0s6vOLC6wXoaLsVmc0dhhDavwvWrC+SWUlX0seo+xn08qFUyfZT5oujsCYLsc/nQdcDxG27wy
l52D0dQ+CAv7gtAjKaBFahSsH24Lah3mYX5rwLLzLKqY38m2tRI4DIGOsfzy0g/FdV4dtRUjUhaB
WfbriB58Mw9TmJQMeJF/OdHDYIz3VmXM72gjnK1lRGI/iIAcQNN+1rN8aEK68LkjG36ykGc2SsMP
WdRNZ0xUtUNO+B4azowT7ClPUw+qnfdQtmGN0aPVPdfT1B8ypgkJDrVj4nLVz6Hs7gdH17tU2xO9
JOl+ZQ4t1Mm72HFwX3CVUSVaOT+BP7sv9UIXmYt90DmgXJlPhrDiXsyNOm68afoIqFGBUf2njrry
2ZBBiw1CZ90anSSF15geTSfqbzvgRoNy+7aZXeqtprqB/fHb7ulmt/go2ju3trdDiJXGGrBDAHZI
0j8HnwU+isuSv2Sof/5gmL1zVudbL6SsSrneDpq1vi4k48oaGuliDPLBYQ0PHvSHldPkIVimn9RA
nDWL9jKWKNXWphk5EMr+QI4NHoYNuYxyePOz5U11k5NEORtSlpagYf3CCibf9mxU/9BpvW3lzZhb
D3w23XCvzhxdG6w6nMsKV02BbMRdX8tji3J+Nhzv1u9KdGS8NaNqNBsLXv+KGngjvfZPaxG/+qPG
cKvluB6qigcp4Iou4R/DhXWEh4DYzAEEunDqbwvXdM46NfMYSke6Vej9kwoq3g0rCj4YHyqakR9O
Zo7v9jlcG+MG6sAQQ//Bdno0g5taHKVMoap7Ybqvq18CeAd7qmZauDNcw4QCVH9Hbvg1VvP81Poq
OzIf3xTKtxCGmdauzKxhm0KICzyQaAzu82cTsd/WqEAhrLFaN9hLp48EuVbndXrvGR9GpkocMyqP
UbPMsd0O5E6OTmz2VIaGBVxie+luHMYJDiCAZZ1J612l8Adgau25XFGsLf0+hBMQzCS+HXO6Z7x2
a0RrdYWWPjLqjF5tJMtes16QyOYxSFh7A2R2sCV+XBlIHV2oA8xYrjQaTjIrmT+41ZQ/6LSBEGvR
bf3zZ1VZp4c6Lf8arY9JWCRb0q3SVytoxr0fdk9LERnPqxUUN6ovvsOHNV3rpzkQwyP9UmipKi4m
nN+6+W+gGVGhIElS5d4YPoIIV4uL56fzfrb133qQ3h6eRhsbQR3dd2qNCAk1O0hQQOVjUet9uKbE
2RZGdE9UIhh8TShdh0j1vozgXQQuHhUssaHG1RjIHJjbh7ySOijXzMKG82ulr+NAmizKbnH951dx
Y5X+q+hxcNQyaq/20r4OjbWfytB588lQT9D8+Wg2HPctKsnEE1jL5WK+95DTXwh2bjB0r7dO4xCn
mOMk6MxiG1V9+DrMzK17XEPOJh5SSVPV5s6s7fK+tC/RBMUo030Zr11x7eZ8jUvDsOOsyPq9rZf1
zgyfGiCizdKVwZGG6I8T6vaorNa9IJL2d/qc1fxB1fXIPCHRYLn7adQzvJMT6di0GGZ1ISbZJS26
/okEfBoLC9/aB/WcJkHF7mJ8HLTTabBWEku499re200RzK2Ii+U496pTD1jBIwn1AW6qrHppht+h
W27eu0Vg7FdkIMC22FGKX6QFOPs3ah13NNA7O1+JG7SpsDuL4WGprVgHBAuZ3UuT3wKj3ls572Qd
pNxO7ataAFrCBfONsKBqNSdBZME5W4MyJlRsJH0BQo07THeycK9YH8PsgjqkbtNqvUUI8pSVTrlJ
TfGnS5/LaqCWWB6lH3x2Jp1cazX1xn8wtfgUqccIFrFAp7tXKLsHZXj3pZm/Fm5KHHDbvKix345M
l2OnCN+CMHoySrj4ys//jB6gt2EsO1erkGawOGCRfOmC4HnG7C2uDHVfOn91fotDwaYdPgCurHNq
j21seSMclib9VEZx1XnRQBO06ziah28OtO+U6KAYqIJ0aw9xQR3jcyJi8Ad7s4TFozFED6sRHnIE
UJtOltWmFxyYZohJcCehamYMhFA2OyDk9BGHbmGPApNIENv+5I3x5LklVLEg3TgFnkJN5/xMs/nV
dXj0mKwmEs5vDADxcQhA1CmVcxycKe9HFXd2nzAVHkHb80fwvc3gli/eaF9XahdcZmAiy+p/KA7+
S3rBp6biv/9saPAfxIL/b5LC/d/m11tg+M9P9f+jmvD/piX8b/309R91hP9LRehH/wp9j0E2Mg0v
Cvxf85D/aYsQmP9Cvhfif+C6/xYY/ltFaP/Ltx3sCnzPMbEkcnAz+beK0P6XC3ptU4qHrv2PZcJ/
wRfB+cew7H/rj0Je2nIDADIHdasZmv8Yev8fpPt0DYqwzKogadMrPuKhNkleX5MZbMZY4Sqt0z1j
0a2OmmdSlPb9CuwjHgHyd+B5DGceUukmowI7G5fwxpS/wQre1prWJOw/uJeGCG8e4NhaD7dzp+8R
b+/Wxt+mYMJbK2Duv4p4nIzDpCY2hoMxMpkOdp0YE+hQN9wU9zh+Pbvk/9aYVSkq584RN24m7i0x
sz8z5WI/rRfrWNWEwEgYiUxdV7+Ms+Gh/AcZ+3Dpggak1OaPaX+45vI0Ol5sRh5u449WX+7SxYqx
hUwojqG1/hL990ylY2t6FQbFe/E95vwGS9ycUE9dfens2/G1o1/O5iWR+BR15snqdhU007rIkmVM
zw6MuxFeD9QrwhXoIFYvdrp5W2A3n0Fca433qdWbtnnLhXXxBwhXeZQY0NvnQqCv6bFRf+mQKaUO
aXww9lzoY/Vuqa9q7o6peBmY2Hd3snka5KOMflp620aF9LqvBWCZRrxYyT81rHO7fQ70bSs+FjZQ
4AYb0lZzV1RnB2+hvHz13Se3GRi53c82O5dGPUPctk63nrYTkR0qID1LvsuIOEPA4AIbsjrqfxaK
5gGyfcrHNzK1IRhq4zYfhsie03W+gcMCpVLsCq0xgfN2Ft66ncG1v4FwClnva9V/i+Z99l6cuo4r
+DqUaGCz300eHTzzTgbNLnWdWLfX0rlbrM8eLqa03wz6s5QJid1ciSeB0x1SvxmQ2xVTYMerztgA
gazRZU9TtPEUg66R3ted9Faa8HzcSV5sxoABLG/DXTfw/feGn19apvu56uO2Q3efvoXy2Z0cfMsY
6AtJzGrtnMw1uIJKItKEaCysdnPqjBVdnPjv1J3XluNGsq5f5bwA9oI3tyQIksXyrqv6Bqud4L3H
0+8PJc1pFkgRo5lzc5Z0paXuYCYyIzMjfkPRnnp5oiuPmjUiQeuBplKe03TctG72YED1nFY2/Rg3
bbeW/KDELigVF4RqkcIiQx01QJSgl4qtkQNeNoruQYukR+6FQNxpITPpiUQb7UozhZ1nWV8U3bAn
nH3p7SOtWtfaF1UHRNEEXz3r3rVwlamAvkjJlj7qOmshqfNw8KGLZB+dUZcLYXQbydDUQmpC5m3Y
vSQB2IohvvO6Dvckj9W4GyP47VT+eQuue3cnAxFf54Z/l1pgWjxkTRp3LWKOEhrN21A178BEvlJr
cArNoP5/p8rhHciTkXqKljY0BlPWy6PpRfsC1Q+6cPgAmM9qkm/GSOVRayrf1ATlsshW8bdcqX3q
qMIkATZpdB282l25pgwyonyOrXij1V/FsVuXRvcyjsaXwm3xn0+FlRANttXdGdYrCvlXsn4TmSQo
C4qo1d1aqr7ShvhawlvCz+1MTA9uatEoKKiYSC07wywFZ2gxQoy0QxAZj2CGELvg3egbaJS51hp5
zNp9lJnuWgCHUO1lXkeRG2xGHKI7Nb/laF5VHRs8dmLw4oW8E7R9Gmf3df+WFWAqDZFHPY1hYLN7
v3k/Onnu/8zcx+ziz8JLf+VzXVZx94FsDfH5M4nK1720lBTKAV3lUJWFKnUog/vLMeTPmnj/CmIp
sLkhPEhzZjXM8dBHXciw8ZbbqC/JQ2iulO9uYxf4NZFNVp0NpJx5e0nu6Fimv2jJLlkkfObGnf6G
Sa3r6OASAjfN1CI34MtuKc1seDdsLg9zLhr059mo/x7mTFMsiRtgbDkhcA/44W5zx7W9LXT6eiNt
wN6sxceFgNNfeHIYHwWcGHJHY4obLaEYxrzSgd9MItzr3PE2Bo2Aa23b2dk9vcob6Vd+Y9gLkSdu
3TwyIvYT1dDQTXWudtmJioxAu2zYQ7lKvg2vPhYXurKyoMhtdSffAi24HFH+zIL/8/uZoiFNlxhV
o7H8eaxDjnY8nkZ8v8IGKr+hB0KjcaNfQ72Iv0iNk3+ffAyplO8EZRXRY6LXki984rMr+fhXzFaR
aI69VJeNYf+puQYDUrX7L82L78Dy0K+FF2M7/QJQ8Vh47uJi5SM59ued+m9pnjMS7+lUzNaZpXRl
0gft9COMFfYiqwIhPmNjbJVNvq0WxDI/LBpPP/XviZ8tsiYJdZDBDFlbtR9mJtXL8DJBTb+APV3H
T/UOtuumoTSyEXfFl2S081/dQVwit57bv9xvJQvSJ/rCcymCmN5coopsrtzyXttifDeyyFhYZOdm
Fp6pzAJjWQM/mQlP5K5k9EHKzAI72FXr6EGFAbOmi8L+5UnJDebyqv6bgBp5UdMmxYvZp3QrU0VT
pp92cGvn96lTbKf5lNb9rXxYUqc5M4WM7new2ZfM1LgRoFAYttV/iYBwdX7oXB7P2QgW4F5FZRpP
Er2rYpelwV2x/b63USRagerYXw4hTVtsth416yjGbAvChKxRtFJJBNKKiskmdIKXeudjRjxulYcB
Kcr6l2djArkQ90zK+xR39qm6wRpLBC8MG17AqrfVNdXWQ7CeNjzi8duFaGfS3ados2+V4FNUWIFi
/CkktKIItdHIrOJuSV9zaTpnFwBpUKrOzwhkTDxtazNAvg2hBCRQcBbGtDCD2jTmo+MqCQZTSzxC
TZmE6th6PNAlWMHkXS/nrWmCLiyTD53eo2BaqXXCMLAUZYx1TfGulrX7XJUPlqnch3r3KAXCQqY8
s/h1SReRaJGnf43ZAkniLK4Muju2GV0FRfUaW93LwgwuhZitiigEVilV+KUUafoz0K3HCLrTCEAk
4WEAR7eiY3k70JlLR+0mxk22bQGWeiK9jnhRb/zcfYcBG4ZpShQmrHlK7jMrFyrRJJ8AAruaPmj0
1XuZHFG8nxgYO0siodMEzj7pp3jT7Bx90iEdki7UiNeho+zvvLiHeXRAxHMczQVvlI/EeynW7LqB
gstYiBKxQJIe6EGz33moQOlaUwa0Lbqcd0iVIHhy5S7cMaa/+SSyIXEIUccxqOd8HmWpcMmhb0Dk
ZkfRee1BRKN1dXklTbv6UpBpqx5NJSIBeed1sAcmPbTgqtyBnp4uD7vLYWZmOR9XFV06GsxMQCir
1QZKOHHyH/pWXler1Bl38n2wN1fNNXQqZ/FmeiafHUecSmHHIxOhVCEYwfR1a8kRv1F/liLk13An
TQ+0QDYZHd71iB7daEd/mb79o2rnv1fK/P9NHW0S1/h7cbRn/9f/WX3zvyXfqmN5tOkP/aWOZqCO
hrQWhUuIFLJ8XNc0xf+hoqhaXHTUqeA5SaD9VdeUjf+RDRlJEw1xNKqNIvnur7qmLP4PCUfULJlX
JYqpXNX+SV1zWoef9oMq89N0lGN1VaJSOjsFM3ZjHzclCIgW+JvZmfoXSx7q68QtufSW1AjyIlkH
mFppRS1do6OCnrNelPdmocQPtR5aN2mHrnqJMGQNVSgaqmsdkXxJDH30CSb+StBnDm4e/s6Vkncx
GsVvqJ5DKRnTogCWWtS2pqf+wQqzke5HTM2QwoxlWyX48WRMnaMPdP/n0I7f/SfbBPYR6AxVM0UJ
2+u5UGEO6rgIrAIhoL6wDrKpuHAE6T6VdWSsPMlfSGowGE9nWEXu17IMeuGKOHffCYUMQktWRVBn
0KDilQzU1a1UG3cG7zpJR4tSZfKO5K5OhWtCrGr+N7OK+lt9NLaFZAJWrR0NkQtVSV/kIdppofqe
5egtNfGzTF9tnYCD2hSYUL1yRj/DZ3s2EQsDT5Sv5cSi2JCMV0mjXJWd+J06dodNWHYFg0IA8RJj
CJSngJmDWD3AEwcgglLoK3JgyS8Rke2VTIVsI8kUBJG+oHMEBhrkmv7iWgW8IX3rh/S0jAGYgYbY
meSb26SjbpQZP9ywWQ9JOwCC4v+LkjZ6Eq08fhYSkC+qK1mPekYBahIkGSHRAADmOM3rEXFfgXdk
aQ6IbY51uykgfK8UE5SE6MMRD+qguEbvhkqqHND7LrX+Tje9fmMgeYy2TXmTNl1+VcrFQCMYb9B+
VItvmaaFX+UM8Qc3glscergsruC5yje0vIJNOWjJCmkZF3kQyGypFwFcB2N2LY5+52jKCDBfprJa
FGb0bDbA7OqhSK6yXgBBb0ntLR7GAOYvr1XkIeaLh+RhmOx2IF0IlM6TOoQNE5KwGDgUj80XJc87
x/TzvZ9WL6XmCgcPzIdTmV1qa0agXrWxgoBZK6m/UKEVKbEjHJZWokrTcaT53XfaHZLAKCk30Jw6
v7WHiQE11hUbVGscTeunfnOOMNbgXsupG8lwbQ0FCdjMv9aG6kvaF+9IdiAwZfwcNIUexxC/+hWi
/VwLaQ9MnYfOdHdmXTz06nBL+vMAkDQ9SsydWNwi3fRUNf33IgLxLBdA82pBpTvRtMjgiSBFsFu2
A3wBNpoXo3UVddhF64l3p2vGu+J70K1cGevvwUI9We/M6L43G22fuXUC+KbufkS4dDt+KJtPvUEd
2FWE2wEt4c4vlSs47vKTBRz/KQDTQYsXcWBkCVAKTitTvBZRX32Tu0hcj3Ei2qLX/Mg6cDWuO0qI
3RrvjVQ8iYW00zuEjis4eApa+s+WbNqhT2uZpXETxL6yChvxawNk0gHi1W9SBD10OYFZpbrXmU97
E7XSA/qX9RoJGeDrek8powetKptQ0TIFbHJnpCOqCGF1V8HwtXOVVZwVOW12TS6g0qRwcQtT3aUG
XLp2sOKrIMmENQUSYZ8AyJFjN7hxpfg98mJ1i6FguYbNnTzGkeo5ah54hxKQkB1SiIa4Uai2WefB
k9tGaOjryR72fW0rIw3wJjc8xBBSbRNUugZcesACL0hfe+Qe4bj20bvvl+hMhaN8ndWedIuCC6xb
yMrbys/2USDzTvWDzsnyYh+50fcho3ZmCgma1FLO1mzNd9G3tr7srssqbMFYhG+5h+X6lJqgPHpU
D3tT3RslZEF0EZ9MAFtcakJ01+igP47gCHdGglivJVXfAwSG0exjs+Z1aGyFJF6r1rCvAdmsM6WV
7sJarN5jf2I+u+IPkmF7rcFsvgW5MLEgYPHVWJl8FYrE3appke/rFtTy5V19sqc5fQyZ1xK3AlqT
07F/fFHTijIYErGOHU+8S9EGzLQCWgiDjXEsTkhDHVoM/zCkIdG9NBUeaeiw6vNDzyr70BVU0XcU
YVhRJ/kjSOV9Nf4xloJtoQIXJtaCgqZ08o7ntkM8HKSmo0/6KCgeXbQhzvqKMsYhaMbyQdGQXoTf
YjTDng7CTabcp0100zfVxmMVXB7syQlvyBy0hixy6J7p1Fa9mAxUb2NHFcEhCry268dB2VigIC8H
OnmwGNwflEnwWJGRUJ2f7OkowzaGkupkimqXkMcC8bYJ/IULy0yelacEhT/dMi1FUwxuafPOc6EM
RiFree4IAV6b44Eu9EujA/P3gm0OkN56brTBEdJ436JbHZrxAZ4akp3uSkYFHmQH55oGNiW7ujx8
+eRZaiA/J3O3oQE/La7Z3RHdmbFDtgpH0Ey8GmXk1MUs2EUVTTE5K37JHq7k5fBSFzk9b53mNbRH
Ot255XMvufar0m50ayUDVS+7/HHQx30hqvBnKqqrXv+gpkgyFqG4bUN1W1RbVw0WVsppFZIRcHJo
LBbsB6S5CXHcJmbQVBqI4iy8p2RANw85ggZBJgO/HDQBiorNOQ7cNeQCv/FgWHPALvyK0/XKj9Al
Lvmialp87c/5IMTTkl0Pp5xrFdKxwImGvay+VsPPy9/r3Oc6jqN+juNV6CQDSGawxRvd3nUVH/Tc
oq1wHwNu++exmFvKIyq6y/L8Lc/F35UQKcidSvNvx1J2BDiQZuD/qqVoQw93YSdChj65KCkKQvTc
sSXR4KU1Kx70fVTnspzkDsDiAcXRWPBuvMHMnYko0hbZbVuX5q4up8a2jsS7NFYT8zJukJEwb0Yf
XowWx7aQvVhNHh68sGoOURT4tLyN70kDcTVrRPPOT0PXrgIoPq4pgDUzQ1yQkP7VevAeZa/HjxFU
wpe09dJxHVhtb638EfZqrxfYkAVRey3U3IhVs7JoGrXhrYnI8FrJYSkGompckagT2/egAYmIke7i
TG+hY9KUlcimL1Wsmo5UqPqarsAmH8igRvsAexxVDr6rGFO3r7hor6LCuoHyL/mIB8gwOeDMb1UJ
FGeO/rWo5k9dPtz3mehgD7NXFVBeGZzxKukejKB+KNT2OuFPwOJ44EXwBQ6hY6oiYmVjtREgzzSt
6/g4qpPeN8kY7Ok8v5hKfD/I2WsPlpVl9ujCGfZw0LK7LLvx8EVQwdmv9KiB/QtDNda+pZKIlG0t
7yJNW1eTXFzX3QY0uizVuxWgcwJH7kCw43srtOohb/vvhiC/lYDpnab0YdaorW4jbhGjNiOCdU9N
SnDQSFZCidZVjonAdYewVq2EJJSwi7eKS5PercY3A3g7qrjFuzmkB6QqdIwqMrh4ChQtEKe/ihof
h7T93kHdW0VyZrcF3htjCA1TuqrVNl8FqYErSkS1Pc2FN5id/BI95TE1whmpQzuMUwCQ3aZGG9GK
tWFDgwAFuHgEltPjhVep5i0EmSu36vVVoesjSGBFRBUFdbcw99EJMItroxMPOYwPsCbhW+0LP8tY
lzeYjbxJKLTmNWLcA7jFAXWhFB8ZJDj8+8YInloRbTHEolJuV0UsO0opb0lBV9DEn+Qm2GRS6oDQ
PEj5yLNOwWuk04V75NMfy0qw00B+qLjSqwkSPPnQXWchQBGzB7o8YPHajreRZ71g4L7zUQhEeut5
RAITwa8UAF/GvU7Yl1KxkdMQrU3QLFmdbURcGsc0k9AkSX80JZrDsM36QtnqfXSIC39Yt1m0U8KE
KlXPw7Ko7jNf/SPLlTdm+86EGNxnyj5ucH2VR9SGycReN1nBSHhLiVBSOzjj2FSveh8dnyR/iCQN
FRzENgHP/7R4pHGO76Om25elvhsmnxm1aK4Dq9qFjUJ9UwgcNAUicN3pqxej7xQ0V0KCOJAQPE3y
Jkqff4X02W9aZfBXbuKCT5XrXWBaa0vod4JvSFiTgB6NdW+vDqBARq69kPJ3fl++GWV0Y7RtvOpV
81G3Bnyl0yskDza8FZ5zSFVylm99boK2KAe2mMb3oVHXwDogUldZ/KsAnqCKBQB1+QqnM5k1IlGG
zZnWsgNLluro4kUlePAi1B/aKit4HQG5gdS21+vqLoz0fl9UBvRvIdY20dh1q0CGj2y04StClS8I
sENCr5PHoom2GKL+SPs+IF+yA4UoqsgJYWvXusjqrLPsPWj19BUpssBpWumPtkYiBf1N4KHiJN1C
L5w7GEq/eDUfhlJ85b0VTlpDBhxvCTOtwMxvsqaPNqjlPlM4gSetydeQ4Q+VZr0PYZc4AcSrVSnX
13oi//S9LF0PnWCsFK++iovwV51wSBc4NwYm7fCxh7LluXl2IxS82fmd2i6bCDyoR8ZbtRj+iOuC
grl4rafKTVEYz03bvMRaBFRFaib+axfbCK4UGOp5UDf8XZSjwyTE6KsWcbOOE/3aispb/qa92Bov
yPQcUG58kiWcw2MZyWiSwl0B7XytDRas4az7pnb6k+dXnEA9ySGWghaVPl/43qblV/CvJWrlLf20
Xn/tBhNIUaoNj1AMbgoYQGofLZmknjv9Le7DusQ1Uqb49fn0991QxDXLLxypT/dS4dtuENgyRro9
Joo4iW8vXwCk6e/7VFjk+D+OR0n0+JUzaoblNirxGh8KOYxsChOJ9xb071oLgFAI73hy3sRlA6Vu
SSz+TGyOIwm/LMp8iKnOXliIEndW4iWFE+Q869v8QI3JiaYKQQZIKcis65KVW3bpqpAQN8/r98uD
n25Sn8dOWFnhJ0yt4JPn1lgXkgqTnaqKJoIR/Kq0j5cDnGITDMTDTbCvKPbRQ7dmd0ZPEIy41YBY
CbthzVN1HSOfAVgKmnrVrfT7eqWv0lvkUVZcva7Sjb9xNzIODgtvk9MXED/D4spl8ZhVLXn2Aujy
YIQRgg9XauwV9z1zb+L+4fJQzzx/sF+YytO0vqlVzyvUZg/tV65REdaepmYUIqb+SrGDjW+3q35t
roZ9dS3b+U2zW7L+O+2FMctHoed920xABixOCD3euTfaG9hNtN2/ROAi0lvR4T//Ua+TOwpDC9fZ
0/XzOe5sr8rDSAVritvKj2150OAJL0zquQ93PLLZ7kT8SEHHL0IT3KEe03xLbW+DzvY6em6vhIdm
32/z7VJrXz43LCxYIAPQOp16fLOUELmGT8egcfw9QIm95EjXqUNzcavtoJ0XN9EL6i5PjU1h6hBf
5S81rmwvMPqXGo3StCw/7086J0c/ZKrQHNUmIk1uVS2bRp8LewFYExBudRdWqkzDQf1VDMbBAlU2
yPEdwqNfa1FFbCXUf+Vm8qM1Qoy4XfF2cPUND6qHQGYldubPf/6FQLbTnaF4AiBn/upXpGCUC99r
nfGpxsK5uTV4GX/3HahpCjAZYOTbwIYjdjns6Skx4el/R50+4dHMDIIWFOjJIdkttXY2tNugupH5
OIY/GWz8uhzspBA2HRH8I0tkDs6k2TIHwSckWsEbzaibq74AOhq/9Xm57tzv6LivS1VaWvZnIwIv
Ye3RXuO1PRueHBhocLu5k7yiMiNcK8/AjwJALdGhfALb/qN4A0s/XMuryFnCm5yufkZLKV9TOIJJ
27PVjzlSFbkFfN0yF1Ho+V7B+b08n6eb+nOE2bJW+yHzkBkiQodUUnBbhd90JV542Z8GYe+AReQm
gVOkOv9otREj9mhmSOt4b3Cw7QEGuhi/XR7J6Vx9DjJLT+1QjVXk5Y0Tt9ZBCZDX8dLN5RDa2Rga
p+cEDKOCN1t9ZqhlEjf/hn6S9ChFIyIEHXfgkQocon7xj0bonwVZuh5yGYm0UrTg3TWgK2XxNhdx
r9ZFqUbaRfuhGA0yGT7yzs2gtGsjmhoaYLblJFJsipEbuSHl6dVr0WbfEBTbu6La84D0oAWI7kYt
UGhCKT+3EOFu61+da35DjGbVVPJAXgK1nw24Vw4tym6FgeOPP36DF3FTAp4Leez4snEn+KaMcErr
wvFV37wuvDLa4knyi2skgb51A1Rg1JqWeptnlwKXdpip0xzOVzSKcpGeaANptEKHJdUc08rWwhJQ
+0yRjsVwFGa2rFuYqqUWiZyGYBNxMkS0gYfNtt2gCV9seMgtQSlOwa6c+8cRZ2lCwXRCrlKgtT2C
KatKUW5QeFl3ubptlX6rhjJqPYjsbaOhFjYQW/dJWdz1Hi4FXlt9GStMiPpafBpFGPo4q9yrlXgT
ysgOd7X3lMby6+WlfO6eQrVbJYeCE4aPMbsNdpWFuzItdscaxOdS5gkPG8ewVB91TdfpWvUqadGJ
cYvnKIvvkLbeeob5iHgB7DcLx7yogLadVcLTMASPl3/buQOF5WFI7DTqcnMPL20wxWJMLcxcezG4
Qrf2NTJUyENJW66DBBXeGLWahTx4LqaicMlgaSqyOO92NGhb9HlGTKs9FEqyEVPU8S3E6EcqzvA4
Lo/w7Owfh5vqu0dnpgi1GuNG/FX0qH5BomGHEOAXqo03OW4jWaYjrwLDKvTLfeFVNnq5L6kh3GqV
Uq4QRIN2X0X7IUVBbYh+Xv5pp5Xlz6f5tIGPfllXVKmS1NwhkO1GTfa+H7q1odfbJFo6Wc+kAvAo
2PdC4MOMeN4KaKSoV1z82JyJDYX8el3+UKQlJOrp6c1wfgcxZjBKNzYTGdgCVlHWtk7eQhmFbqoA
5kCpPjAg6y46jJ+5KMoccZamg7cRafJ8nkA9xguo1YlY29C0AcX1ih06+j3mgXsBCSl41OvBhthr
R/cQ5RYxqmfOqE/xZ6lPzeo0zxqm1XD3Q/2eDO7C4j333Y4HOMt0qAbGKerLrSOL7jrF47C6MRGo
uLwMT5HLBkSb39Oozz5cMRpB7mUR63AfPE6G7f4dNUf0Sw/4BXHdFxC8gpm9WnKWXvh8+uyIVynF
9MD4W8c0E8f1662bN19STigxt26zPrmp9PK5bKPny+Nd+Gq6/HnVGLEQmJlHWI20GquUEf9iF/89
E+K03fF5RmcZX7OqogaoQogV8iO7alsflG2zr/8DIOPs202DPcohOp5Wskn50Qn32S33Su8hfTJu
ETNYQ+4+tF/TbVItXDGXPtssbYlilBSqT8gPL9ldvYv2E8ViEaM5fYfZM/DTspwl7r4BKYY4CnwA
WETlvbTzbqyb6WkV2d7T0vX/3KEEfRavU5xNuTrPvliSEIiuG1u57FaF/9bpqMw3iIXDeVPNhRmU
z2X+42izrxa1Qi5DkmododO/4HuxE8riVZ2UF7UwEWgAoF/Wx/EvpaJ7ExUpXcDR31DERry83ama
QYeh/pYZ42um6f1qSHGOivunSU7GE4pn1QvfqDhjjS3hmyOHyX3R6g+Xd9HZ1IRjH/6vEq3v+eal
iGaiDMsQEMqxAyN8qAzJDkv1n4LXWd8atTQo3WR5bX5y5QgF06zLCRM/NcpBBWp2eRzn7q9UruC1
82qaLHJnWWiQ+qKtsdtxJjT1pALtTEwXClfXphM/LK7qc6fkcbhZ9oG97spWTrhu3UM2gCS11ffS
92QD/RcGLCD16cRq0d5x1/KCOd25nXsce7bIFWRBFPhqLPIWYV0AdoW0kVnofvna19gnCJ0dodB3
eYLPpdvjoLO1jvBjnBU9AxZR1zdljOm65/8uwiwhhf7g5ZNhkhNFAiJIka2P7c/LIc4Vxz6tklky
wqXbl0E9kPQerGt9m95bTmqutGv9q7mltbULbvovCg+Mr8hO7oUrF7dTCVFHLh1Lx/Up43DaEkcL
dnbryQYoo6bMcHnvXIeY9v1ARJqnsbwuHrJtsO2ckkXUYki5Nt+6O+y88EnYXJ6Psx+VorI0FRm4
V84uJoOSIKPSMh1hhSaC8p6CMr0c4Vx+0X5H+EAUHB1sRejqRqdPEYxfWv9Tk25Ec4ltcEoDmKby
KMhs76OPb/SdP3ADQSwA4vsKHbwNRbztD6V0+k29jpaJANMmmx9rxzFnCWDE37qwFGJ+HGt7y6nW
446m3qrfFO/lYln37O1uspfXaBDzqJxfklOrl9tWEon30DrNRsTJdEWvJX+PHkAX/mg3nujgK/hF
XboFnf2CQMssYPCAsOZAugrZsaBoGeioeb+00HJ8jJDTqP11eaGcgbLxEY/izLamlukYSaHz6EiW
n6zHXnzJMS9cyzJwq1ZUkZOo6oMc5CAx+3fQKfX28g84d3XQDDCDEI40KhOzrNqG5QA4X6b8kYi/
EgMcdDcp2RaScIcTyQ5LrYWAZ5+0AAU5EifOL8XZz5c+BLVyvWxVUiosGbSjrGTd3qMrHK7Z9SAt
3oRt4mj9FX506TZcuLycHe5R8Nmjp8drMafm0jq+2l+D1UcNwQKxKksov2V+CltPaKSFdHP+kDYB
ELGQ6Gad1AzSHFX+1Jpeeh108gZdg5W2EWmeYSi9tRayvXR26R6Fmy0p2VcaTCQJh8MpQtSraj3B
6vON8Oq1q/J2qu3HmaMaq6XW0uJAZ59WA0Md1waRp2qa+zq1fXC2XEfv1GOcpZbP+fx3NM7Zt6wL
NQsT2Wydkh7GgGGJCX/dmIjFa4DkxQpJK4T8FxbQmd4zG/Yo6uzw4N1nhaNGVPGq3RsHFu9K2Za3
4srfLD0xl+ZzXpTQm8bw/JBY4T59luzY9p/U/URkbu7Ll6VTcWHZfIgUHZ1ZcdmPg17x8VJr3NQq
HEDZ38SuuEQCnI6IkyPk9wQasyOk0g0rkca/BqVu+h2NuZX55q3RtLP/s/3+f7feHP+YG0UWlhj2
Ok2Hb1/+UgahXScIyuKyEgULQzt7Qz0a2XTvOJrBLhEj3EoYmWu+VcUe1oTtmvehVAME4aYzeOs+
khfW4/mE9nuA01c9immFYecZEV8tzxWkwd/lvFlper4O1DsqgwvXmtPFb+q6AgJa47QwDEubnRZe
N46i3I/JllXybOzcfb0anPBRXgGoWwJ5z9cjZwOdLJz8TODP2knhWRjy3BpDI3VKE7VOvFmsrKOv
NiCO0Xlq+T2LM8WWKsR2MWw1rnzRtd6joZnoO4F6L4Cao+dHXbRZehOcnGDTqSXSbKPXDEUOza7P
cx4OvYDzaQFgusneqAKgDIQjbI3yjyPUo77RM++1lhMblNYu6d1iHSn+HyoyteuiGnlGYA4APlOL
N4gGjpu8Ashx+VCfP9Mg84ggfqHeaTwLIdF8/oFJ5RqNq9KsMzBr7cZXv3FCDz4cWtle7yBDvxBv
OlGOt/QUj3u0qpqKNHHfZnm/dbWwGEMwMaU2UDTyYZ/kQ4L0nWggh4V5z+XhneTFKZ6K5I08CS+o
EA8+jw/rxNFyKVM5zZW+da8witsY46q/QngLTYmyW4o3zdd8fEfxPi5xR5uswvYjGr264FwzlDXC
aFvlcbgzHrx73QkfsJ54vjxAZbq6zwN+3JCQngN2PKdm4QcSiFjpFQ7CKEgvWO2PKKwRZp18xjHA
3Co4BDzoRYsflIjcWd+7sQNOLcddZNJOkRv0smK0Wvo+A6dTS+scLOcIdmlngHxfpWGoP5WdVj1U
sVXgiBzjniW116A+nRgnqK1oRcGuNyTv2XBVYZ+7VBmrRunsy+M83eJsbiiq2sQ/m/b65+8oAEi1
VMvl7RvexN01RIq2Xaj0nG6FTyGUWXnYMvJG0wvQknJ6iOLvFvhKabivw27Vgxa34qX+0EmKpBt1
PKaPT3u0VmRf9MYo8jrWZrpH3Pcg3U43EumGG9DCuvyo7nxeJp9jzY7SIvL6vkC6HHQ2Ine1BoxD
KbRHsdP6lYYTZdS3e/YrmEVMBOv4RZMy1cZL2731fIO0WYX+xscVKcf+aPQxbDCaCBnTyvgZZvWt
bGSPUlfggpFtY2F8EN0QVqPcIb0l2K7U7c26Ab7aok835MLaxN0TD4oQM76CMmePPF9ECcFKMVFS
PFBc3dcW1wVnFLTXy8toOlcvTcO0fY+mXEtBjIoZ01Alh9B4HEN5Ib8tftTZyW5gC54BFeucIrbr
a+uARzPSYra1jXfLNZLFaLMz3ZP6UmKOubTMl5C9VI85kZuYL9fZYwGijFmEI7H0r5KjI7+iPWbb
6RLtrsyd/7B0pV3Y8fPEFgZuX/UNrFexfjHNgwuLAIf0y8thcUyzh4HVN3WKT2/n+NeTJIrRroON
ays34xp7ohpZlMVZnDbapRU4S2TSGHs50oy0THBl2YobaYewnWl3juqgT8zLYCFxLi0RdZbWypH1
SOH8P8kyi7FmdaYJEi57yBo7ctA/mAHKYHJBYzl8KwW32JiR9j4Y/oNYirY7yld1pVsLZLCF/a3O
0lyWiBYKqeTwADFozX2Ly4XS8sKqVGcJJFYoSMoln8/MviuRtK7wlJOCeCmLzO/qs72mzrJI2asY
ScRM5LDVt6MtPQNJQ7tPX1fbCPm89bRcMML77zPKXCtwrNGWatEmwendVq8AjJC/AOGJzv+L/KXO
ckpjpLKFBux/sjiXvtzs5tm1ll5GEksjob+morQw7mEjLH240+vYp3NWnSWUvGQFGjrrQ9il++7W
uzKv/zrTlxPyvPs6XyTzVFKJZeObxJK37jbheTxuMVDhgbWUis/coj+Nao5AdmNPrYuSz1Rt0OcX
nWqbbGvu0Apq7cjWLOWshV08147Su04yY4xcHLm/gy6w8bE8vZz4lyLM8gQaGLgdTnnf7NqVoblr
LxKcyyEWJ22WKnpkchpP5fNMk4aPcmzjAfKzX8tO5ljq8nJYWHofSMOjuw1m1RluJ4yJnfuvm0dV
/Ls3j+nXXzjHtNnNo89j08KyYzo5USqwP05OYVNfjWt8F/6LkxPKOhgzTTupBqtpNyhVzwbuHcQ9
lVXsEE8kFY6b8qrctu1u4QOen9DfAWd7GQnuAYl7Ap5crhbv52cKBdMO+x1rtpfFLK+VATe5WcJX
7KOEj03Rf5zw/xWZasDnK3HdiqHaaGF3lLEaO1/9O6+Qv7kf/I41ux8kCUamcn5uRpe3w7SFTxfo
71izLY68tAvClViYiWzNb9HG3FvfqKZswd9k9iKY//JiUT70d452X+rjBoYBw78WS3A13Cd7DFe3
//GV7vfQZreDJoqNBFjvv2L9k4fj39yQf8ea7XPJw6Y2y4glKRu8ihwNQZor065sv3nEF8PG9sK+
vO/O5+bfEWd3Aq11c8w5iJiD6Taa/Ioq88PlEOevV79DzO4CsuFaSoJtNYZbt1q+1cSfCeaLuGhX
3Y/LkaYfe2kVznJIRVEPc1f2tZI1N/inbVUfsnIuXilNswAh+ZsD5/eoZjkkDNRqaFqWoJI/mFfc
GW3fCdZ4/chOv0W7Z3N5aEtLY17r6r0WAqJA5sBs0NEprE3acvt6kySOty7/jRL90gg/8svRJhtR
WHEH3IkdcWtuLcIhDeOIRAMqZS/1qBbW4cePOQqmSK1exlNiLNFfV6iXVEsVoOmDXFgcHxN8FMHs
qj4y/5e1L+txI1ea/UUF1L681iqppV7ci9t+KdhtT+37Xr/+Bnu+mS5RhOjTcwdnMMAx4BRZyWQy
MzKix3LSfbTDLHQw+N2e3xrn+OB7d2xjBuqWSVKRSGiYENYbKhC2h1CxT3PIZ44/rzsFO8v+1wff
O44bWxFI1iUlhC0oistFa+fiSZS5DMycYPuOBdhYGcdZirT47M76j1n2x4qoWAHUxKT0A1ZEsgDt
uO6kW+WA25Eb97jniYoVAlpNckEsWaI7eIovQf7xW4LOaOvJPrgMei5ogufiVMQAe2hdQs2SlDxr
Vwf5GTbVvu4QvFW9w3w23wpCx6kUtbAx35H7A8hlt3Iwp13ZiwsBEC7whLkmDdwbOga6QCdAXVgh
JIMFVYe9CdrTjVDYtZDzIh/T/zY2qCsqHeoVqmL5/78LeGOL8r8OnAhV3MOWIjtkA6P0owiweqAE
4OeEzEMMNuz3HSS8Oucp4SLPlpEg1voQHbZj9RXiZj101T7jGBsr5ENuHGOSirnpmxKljNPkyY5k
3L1n9O8viKK4y7gwAN6yKM9ItKyqCx23vtoem+pnkx5jg1MeYjvfx85RjpGAq84awNPjq/qtUr1E
oNG6vmvmpQVdlMERBJkhEf/olIWpUttZVKHnM4BJ6hRBTh3UQi+5CVopPRVvIhNwvXI2jpqwfp9X
3TXW+ibK64CQCDRCvCu72QshCWhJyQ14iQGqleUva5SjMgeKwzT1Jm39rhvVoya3TrbmQZxA0EBZ
IxAoWuBLM0oz6NqqwRxS/QbuhF9ZoYByvzdzf+owjJCa+gGaqSegiLKg6xK3riYBqs0t6aYAYdxV
1m3RTF9VKLWVRgk5zmS2JTiCO9ZD7+lTXjlJpbnNEB+lGNKXiQgsrNh1gSQ132UoJOK3HLQhAnhf
z97UxHiD7LXoSlkNIklZqBx56sH2oOi+oYOFTe8PXdqh2VfkkPSFHrIDFHnkARL3luaxGoQw5LWW
WDhzQ0j0mzrywrkUduNQ/Zbr+qaQFqLjzXGUyzsZnxGwQjwigSy+GEIOM0jdCVqDKAVEoZXu+vy2
A9FgY2W8WMV0GA3QNBNzrmAkouKHIhfTaoIDxpf+4WvXoZ4d3Kt4CmHmqrRv/lepDzToRFDMgnYB
nABAAFDhIy3K0IotWFxj09bz5LjkPF4H1qIIkykEtySDDO+ex45wkqzJ6oCfUER8neJm6O+vn7PL
WIFeMRSpTdA3kO44uQE2wanJMPsI2Vegk+RvEbi/ABsGOwUnBPKMUE/UBayVk0kAQuOQBC1IPLop
9SBOyXEB5mZt1kJtVgfwxACYBloO66NaDjjxK2chxIfOE9nz3SK/YLtbTWlArZSguZBYLtPPCKzn
tWE4A1rSc59xCjO89ZBt3VhbklZf1BbWMDS0LzEIm8fR/vrnZ2QtZEUA/gJAoBqYlDi3Uc/huOot
3m3h795t9wrGPSuHELlAawODVtyshe0K/9qj8VtZWRhRpqCcBgVppyreUJt0e8W/viqeEcqp4zEy
oyrCogxp/NYJyT6cQYeSrGpw3Q5JVC/d4WMxlF8nUbE2kYHFrGbU2XKtvPR9dAMWsS/gPDioPeit
0izhPX9ZIXXzyWgoC5KJVYx1rA6SzwRzDBpPAUXXyANd8HfLcge/2ecaRuq58EKyHmq9uIwxvQFi
G5Bq0kQvvVBbckleivFeP7TvKTsZcICkW04o1nm+yVjomTny5xv/zwowi1YrzC0H602FAIcObfNb
y3LQVHd0X74R3HEOJMGueFvMOHlnlum7BHwdZbcivWn90YU4dBgMwbiD3pz52Owrf7rhcZ8wlypB
4Mi0IMqo0d2osRJ6U81JLah5SEFR1k+prSerLfd/XXdZ5spU3CQEXiKZNHpcjeV+wnecfISWh8xs
vxqj8B9NUM+7CPMwbRTiyjek+6H81gz/+5UF6kjcipCpJHw81Ok2y1FWQY03+ZFe22N8E2PcfhYj
Tqi/wAyT/dmaoQ53lXTQu9NgpndFRwO4b9xPQXZK8Eptf+Q7UKVwgyPz42xWRl1gDbTLRivq0a0R
HtdldUQhdK9//guE8PuqdEAHQU0JaioaXySC3Fkzugnf/6QfMC4PPS3ry+iA0DRAM8Phw8sZtXDs
Iz4WEItkqpd+p65WXEZFgndqul9A/eVFh16+g+w3pIcEUBly8k1G6D+zRsUMMN4k6bzAmhqBS03O
TXcw1Nppl4Wzk8wTaxkg8yecm2DdPQ9OoWKkdSGQt6OkOasy7HRTiLxSM/yiLxuOM5K/jA68EvB9
OgRWDcwmUJkAELTo9Us4UvGEUVATin6YS9jL8gh6mnr4lmbis6G0P6a55OB3L4YxiL9gHlAmXw56
WHS86KpOAl8k/EW7I0pz2SncNXv9JuLCklm+D/YuZNOggoD8CnWqZbPXw2gR8d7Dm0+ZQOPBE41i
nmisAewjECHU4P3nn6wbxKiqppXcJ7Mr2NOzsUsBSekxd2Achn2KO6z4+onztrVJlr25wwwxVYRI
g031QbjT/Bw1IQFSX9l+OCqo5grcai7zhON8WzpE87CN9JNh0gbIA4KSzVfu4nvZI/mcem94wqnZ
y3bqDTcK755mfTo8T0C3o0NgAyMz52tcISebtJY5+XnuY26NoPKJIqEUlC+QggaFils6PKAfe5kK
xp8AlQRbGf1wmdZ0KMU8BqHWwwpI84/Ozrx+V2s2Arbp9C+mD24/Tl5wwQOH0wDODxDtkiEo9Gap
leZgpsry0ISaN6bAx0cotcN9DtVJ+pLbR9kv9rqfoVMUB6/lEVylkMXmHxRWyn72I+iLKczDHhSG
QC0v0LeysOHgSYNToXoR5NAmdOND8fO6GzOCHdFFQYKCTwwKdSofWsVwWfoKJov4tQWHeq0dzOWm
hgz7dTsXY5nvG7wxROUOoGOGLvQKQ4AaxU9QzwRcEpQwEHwqInzgdJ99GYLQTZzBnY59oATzyxo/
WNDS5daMGU0YfOzNb6Ei/JwIWTVDJx4NY2gKAcAGTYGddND+rOXDeEsgTsAeEPSomNDXpAZem2mU
IBRfapACyefQhvzjz0KrVmj2WgclV0w3bqrK1Zf+cbaknZHrP9exPXRyKPpLpr70kvSgDNZ0hFh2
5BidmL9c/zqMc46KHGpyoGGXjIvZbT1vIOse4SfK8QKS88CAatR1C4x7DhZUcqIxTID5xvNIUqqF
njYLLBAqAoIIaL14x2dZYLkzRhgJPRgmKCF0cW6m0xOIisbRAqKKyRut1B+A8QBZshiEWczFuDG3
DRxvZEpEx+Q7FTQgaTb18lQsfm/Z+qH0K+R1dnSUIICyl14w7+ZEbq6613eSGSWgMIQBeEWF3XdS
vs3Fo8Np5nEql3dYAAiQT6gRfiNcimSWsHyWeP0Pxp6C4VDFHLMKYnUwCJzvKej5TLUMkQ81xXQr
gaQC+oyQn679JvT/96WdmSIbvllaUqDOOeh4nYGw+amci8iVVaEE0C35onUQnJlAKqGDlnZeD2uL
cfiuGndWn/6EoEjE+y2X2DTkf5tlU660JnJlxWgu+Qo4kwdRxkzTfSLJyAi/jebXRvSLqnR1debg
Pxk4mnO75HNs9kCLp0meQReM+QsIiIOoF1fB7MaA9RZgfA96LwQp+57Mj03cq5esicpGz9ZMnVK5
k9qi7WG7fMv3J9Vpv0k701VRlYYoJkFKcC0y4sKZRepamAWQ0Yso8ILN40BEMcMX/Xly9MMUoCjg
qo8gf3ey5dYK0ps/KHuQA3ptvdRFEE1mFqakgdO7qAbYIO88lLu/JYC1/ad82zAI9gsjIHSGEYp6
NSw6VircDN7ixeiBJYF2GlzRxcQotxfL/pQf5qhcYhHSpi5EmJvan3qE6f/bvuU811n3KD7ehw0q
Mgh6LeupChu9TwSV1x15Qv8N4OTnhbwFUbGhkzDphtkOeMpSOmJxP/RBLXL1e9ke8bEk6tTLxmqA
mh5WPoGYY/o+1DIgWwfOzgtqBr2rzNREcwmcUYZTqkG6CMd1raCPpdlDHiz9yZhulwFCFpH4JPQA
bJtguhFexfw5Wgg5O9Tcu8xt64lzxZCtvDgWyPcNIkh+SUSgDmMBEkU8SiXhO/i27dAqOBZYlxhS
/A8T1Lmv9F7py5k0AQ9EE/r/wJfR8X1sQf7c2ALi6sYiddaF0FoSYcGi3rFF05cMYxIQ382ALTJ3
dfA/z04j4d3a08n9sonjbSHEklbD3oUncc866y1/ZotKRHqrLSJjgi0zr6HDsQNO3BaNe01BpIkj
pyxrO61+WjLvDcw8LRB8IYBW1Evo1LaRIbyVlqikdcMXGTD/aj705g7cqW5DlPDawobeDaazEhuj
U971gMqMBxvb1D3ZVmUD/Aw8qIO4SFYA/YHOaVrwHi7sILexQ92JEE+zoBlC1thpr3N0oydPqng3
hhCEGCBlARkoWXMsE3ptqRmkHS9xZtU2CN0tus34D5D31LeNhMGohQmjrJ1XK0cyRQEERWt3AbmY
h/krXoXQT/kEgl2HPQVDv4TlHs/ic/eFIqGYd5IAKA8IXbMIHDYSjziG8TCCCcwAiFDgBC05tbNi
iIK1LMYYCylvy8Vwu9Xa91CLUZrbOn1Ams95g7AKlmcGqaCjZ+BCGxsYvDiSfDg0ufuoGArqfMNA
NdYkjJ3URYJBxQEqMxkWN7r5fkUCN2J+CKjTZQiU94fmJ5rWCNcqXh2gBMe9TDmKKIhN2k7F7EuJ
iZT50bR4R458kIs1bSxQOUWRmLNRDLBQZ/lBhPhPMz3K2nFS60CdePk3I7acLYdKLrRq0OeyhbFP
fCyeLSq3mGala+Qxn4HK1APIDRBySvMI/b7Vzw+fabadrYxyjSo30nZc3lcGkU/5pLhFQKSFJaeU
T/xyBwmE174aFSjXOAEuzsDixhjUkMUaJHqOxnN/nHndWUbeAJ0IUAVYeHyD+YqKGQneaslkka6p
dSeJv5aa91xgZEyon4hQSkC1XLqo0o2gvg3btkS1SjzNeBjWPdR8cruTdMcUnmb5AcPr9vVrhuXz
W5OUz6vyMIJBfl79VSwsW5lL0MsKJwjZiPayanaSDMF1g6wohW4hFC8MEdVy8wK71owARyVwvfe2
iupVQRPfEyKUP2qrsMqtMIdtBeIfhU+63Kosk7koPQI9JAR30Lq+UVM33A3u/KN1lh3min6qX66v
kOUmW4vUlpoTkDVVGeKFOyhOv/4K44GTG7AsmOBcwv9MMP7TlfKorLICxVQ8fkrZbueXSODRMrAO
1dYCHTHaqIoH2cL1CJIuFOSgpFlDhvReHf66vlms3A5UEx9roaIF5tAXaxrW1UfF8nkdO2g3lU9F
rpxmPYamlop/rcgFA8YdFAs5+8hK08+MU7EDbCRzp2TYSPUExbI3qIb4gqP/UoLuqfT41P5MZ4Qv
IulABQ8i2nRKkFYdhilhL92HB9wv34G/Gu3ervalVz63YE3ltlWYvrIxSSUF0OcuwrBCflXUnW2V
+9WsOCHkQnkFTwEogn+sioqLi6iKoWbgiAFedIQIxPADsmLf+9ExX3LfdDHs9lKpTg9xNcXnVwKu
LxDR+TyTM5LCiqNoXP26rUHpeGwLTmeWweCxXZ9GhxBUygS16rCF6ik8kSl09YcEEZQWKoD28F2B
/lNi16KveuO+xF2XOKMHEScseRkdVfNSYDwDEfwddv8iHvnTAxyvwv1xvgMQZ23KOsL+y9XkLEoG
2VTVXaCMAfyu3dbdDYC1Tgxic2jIO2mZ2TGIhQDgxWvqUwfqX1dA5nv+UwoLbCch9DjRpV/+GTr8
Z1w/XQDL4s64kMXR1/+H80H++tyigFqUOEf4OOIBGnyEg4poGg2yDa6VoHR4WSjrvbJxdo1OfONa
zdbBQmRs0OTxJm9F01DEG1uxO3f2tMRZoSrp/MFMGdvPQddkga1JvxCk1+K+gXglElEyLldghnjE
IykLas9UPdG1XtrArFzreD08k+h7ubsfRqkA2Zm6ObYidneJMeSuH7JecRaTq6/KM0PFRSXMqiVb
FTRiMWcDlUo5Q4YKDUYVY+2SV8WAqKEVq6cOb5SNec8hFiM3QC0c2uPn3pNEa9WqKdKfvmrv067a
1SPKQnPnarrASXzIX3WxlRtTVCAWh14N5Q6mkOK5WTt4SSXabXhTgDQVGnycxyDTWzbWqJg8CZKY
Qgxl9k3tSW4exub5umMw0ziQIf+zcyYVdvUpVOUqngHmK8B4D4XAJkJJpAZjjBgklgn3fFYjEYp7
D0n6cN0201s2pqmX4NRPeRvm/epr0fNsfKlLqNiUr9dtsPePyA5pEkzRwJVyRmacd/UMXb/ebdb7
CVqe/80CdbTWqFWFJIGFHvmhqvfetKocJ2C73MciKO/WjXBdE7GafUu4m7IBopqvQrE38LI1U65O
Dsu9Aa9EFxRKyRciTcKcGUOPzpU/zNA1hNALEnKnkVvOrjGeSGDhRqMZuF8ZwHJqSeA6yucsamY/
m41bw4LPlatk3WWKFDpWhFiRNeJhntD3hvjD9Q/GcnkwlAFLhJKOhWVSLp/EEJJvQmn217DWbVFf
7NlIT1D8aW0t759SzC+0gD9i4W4YDu4wK5zvybrpz1ZPxZDeaJZIULF6MZh9onKn7ead6loPtS1D
GoFPS8U4amcGqTASZWm2GBYMTppql5XoxMsKSSKNszDyu6nYCDMq6uW42PSLvjZqkGpaCjBTqjWu
zkq/B1jlPrFCF6RGQZLmj5Ywca42xgmHTQN66bouqmgrn4f+rjCEuok7nPAYAiGCWo+2UC8Rx19Z
9VX4C2kzoJOkQHzn3MxspqgpmaiGfEzEtp4RkIlYfhOJuaYPYzQNiGQJ66SFMNbokEqWZchXcw4B
zwIVe9O4yQZdh4W2n6DnFUCBm+ML5ARf+AIetpKhYrfACni+YWa2CnFI4mIDQdB8CorZ+jmsigOB
jvs15nVqmA6uW5IM1hzUQWj+xzDrowJ6aLDWJ160hm69CkFo8dTQ2G5ggONbgtIQmhlU3EpHkP/p
GTxcPqkHCzU/two0r2jdyc0Xl1/fZq5rY4+KFHpaDyJkthGrYkiQ6WD273LbbMw9JyYy0m9N2tih
3DtCidgay/eIRAa+gZG1iXv3jvhJBNnWGh2B+xYtPRkk/n62OJ1nHswfGKF3M0cDN9d7m4uXH16Q
luNte2aR8nddSrUilrCPmFlArVa41Z3Uh3qvp0GG2csLb3BR7j7wIdWcD0iLw0wlMDDAFM2+Ib8U
y75c90X/9N8+nk6FQIBwFLUkzk+4kJRj48SujrIwIcUQ+F08jqvoJLRsOobWIkeDWWNFUMlc/U8Q
q/EMUpEkClFibciZIxxd0U1y0N3sKIH+5o+oD8hmXcStj5NAz31CD9PUYnIS/maqg/D4hqlO/oOJ
JFb1Cskp5H0tDCoSxvfzDQVPwJyvxEVwGgiuU+5AuROj67uAK8NbwVLJOw7M2IwunYphRQsFcCqK
rbKVFoOC6J/Ntdup1k4bJ1tWpGO4yIE5c25o5gKRFeAMArEA7XUqRUZgXktBwQK3PRKPUN/8tdif
KL5rW2PU2sRSKjRxhrFa69BfsiB143f5cyNP9qB4WXaSch4ZLesyJcpCmoy4ZUDx8/wDCqhWZ3ED
k2Wvo88pAyoKKbYfnFPOtIIcBDTP8BKLRuYAXbnKBtlFQlk/JU7h6dp95oCoG/RgiuW1Th5Ypc+x
SpyPPg4gLP7XKjmcm9NOpHLMTGyR94z/0tRF0h/S1LH8cmuM2khFFJIU3MTISqQ4cauqf6zRMe+0
6a4xtdss4zUxWFuqYq5ABGwceSuNjGxmUZ+UZEAObvStHVvVbaaunKuVUZrQtjaoDZSnUqoWoYfz
Y4xcbJoTlIVtEyq0EsjHOR+LFbuARQfYkih0Qw/x/GO1pRzmco8a6t9cYakQkEl/AldRnK7ZxR6v
ScjcQDTfLQyHqBIsnhuU4nrMVRIs9bhe7RCCGXZdtxwf5Bkhf75xQUz0GHMtIpOU698RVHEWDpaR
9/dT94uYF8O4KiRT7fqHWFeCRiw5IZBtAnMlsoX4J9PDOphmTCZRhxP0ZmxjWMGW2u+cb89INHTR
VETgicHOjuLi+S4ZqRktESR0/Cl2wMeOTqDbYbhKnWwhJQO1HrR7E1BxD7tPGCYvPgmBD29iOvUu
rDqeRUUC8uMgSk/9cbwjQy2jvFftya0KH+qfABjzSIMYT83tI55OxCMlqVONPOLzWrSb8bmAGJTR
+GZzGIFubsI3zioZcfDMHpWI92tsJFMFsm/rPcf6oB37VCfkzBSdi+sgoxc0mNIhqyMp33SN4yss
V9kWQKiEI+/0TJJbGTF9lg5JNi92ry1eGUL1jbNrjOCHngtEQg2McOE/1NGShqTPyk7FZazmeWAY
02pj/ilxKikRHo0e/BCDBckg/D/1AOWZKLwp56pzVVV5biKZDJelO01DQyiJu784v40RLM9+G/nt
m7CSrXpUyCV+26cpiUlhibpLzyxSR3Qysi4JZVjsX0nRp45t86k66n7/m3soGTmzDh5+kPIb0KG7
6FD24lAqWh4iGmBAW9M8I3Ogowz1TdGvwr28+8RFcGaPOh4rtBO6nAxOaCAmyOpjDM3k69+LeD29
edsVUaeiSNeoywesCGd+aF+mvrLHcHRG5cEY9vF0o0HB57pFRjaCNWHORNeBbLvo1KxiI05aijWN
6mJL+WlKzL2hPmZr6RoVL54xq5Jba5Q7ymKJ6S4d67N26mHdJ4e/SerDG3418P19fbmXHyujHHEt
dDWrVaxMbnInzYRh3/aF5gBDciBI99lpNIgT1UXurGETJIPSOnWRPQqa2tryUnpj0aFGWpqY3kXA
1c066Ge93BkpDnTYj/0p1qbvpWR+KfQ+stOl/l2nOeYgwsK1AM6y9VrwpBHzjvMC8+YUCH2Odiba
muEE/mqrs24ijLI4gN0hNonyDXQuMldCYJcb7XclrS4kUR6bHFrLVjveNpr+3HXrvo+L9Qacf69R
m/2Clrdoh3Fp7dpRdJNSeDDEdno2crDsp0J+RI59XCbxrgcFhXvdcVgPnjPPoU5DAiqdGnVJAoYk
XNKpP9feMNk5LkRQi9rCfT5yskzm6cDrQyEsN8YljQpYKhuhTZd3BS+oB2IAIwYPPu+Ys710Y4fK
ZiFEtkriCjuaLTrJrnEg7+SRsUNxV+04u8i6PLASC5KgClZ10bvpTROTM5hbAiIxSG4yr5kezKc1
aCo7ugfQItDcPLFlHbxDnHuLfB/6fGwtU2dRjcduCdV8AUmI7GSNGahIo8D+BCzocQKCa3y6vlRG
egjsJZwY452Qi6UfkI1ch0KkGjj74qOsdpgEazixjOmSmJyEVwM8hZIsdRMvhmgUhkWCmR/thBB8
HbEb149/A7YSdwI30s/ri2L6CimkyHgfwClpeFOomHkUCfCV1i/3poCDsO7Km2LfFD4fPsiqzGI0
9MMa2ePNdV6FqZj2Q4YT8C9lJalgAljl8Av0LNfcGqN2s1fEIROrZPGN7jSG31f5LdMw+BWun/ts
H6uiPFFrU9Nqyar+TlKA2/6oRgGIwS8481ZGXQ3zbNYDFLnAx4CCcx3+CtPciaPZ1tHe/o/+QUXJ
PirbcOqwNlIWmm7/Yded7j6XUhsYdECJW4R0JQ06llJp1ooFoWRWZ3DPfuusihMyWOgpfWtCPvc/
gIAhYki+FGEhr0RP/d0AOUNYY97h1K7mFP6gOsLkxR53ioP85XTA2honue7G+aFPaaxjD+OTIzrL
j8IbAZ+BZPc3dcd/erHal2dLpY7aJM1J2zawhpIs7nFIaEHkeNxBLcHNEtf6XfxBI4QZInWdqI6Z
pGJDpX89pmTlRkBIrjO0JYT7NeXRkDMtmCpYGEUV+R7d4RvkGpSFKDX409I+zoLopyGPs4P18IL3
/WOC7uu1fZKloE2ACYxGxOWzfl9bPBssJCZc3FB1jLvg3qR56CJFKLpRixeQQmFqSIy/qKIMObQG
wlFj81syJvT1rf4tHZQTGH84x4C5iSg+gBcHOt4X0OdEr0J5VkgeIoIBV0vsPny5HjZYWTnBTv1j
gTpnxqJCekSFBaNu3Kz4Kmaia4bPbblTGl7JlRybi2O1sUUdq2xQhVifsZWTNdrD+Jw33ZdCfK3C
U5lE4POag7HYSVMwVKdF35lR6l5fK/sK3fwAst2bcz1iLnwwQyx2Wzn/M+Uqpi2wDciEW8K0LiT0
2la2emXCqb6ocHxq7ETf2KLFmEFTm6kNCZZkgnd1zR/SjrCSYICXjJnyNSeZh2JrkCp5SEVpzL0B
g6RFltysN+ZROfzJ24qZaG0tUf65rMi0lhGW/q+3Of/a9DbbA//GZgWVrUHKSeuyDNHwho/MyTNA
M6v5mPLYVmXWoUNIRPXCtGQoL1NZwbJkSYQ+FSgENChqCPKCiow5Bnqc7a1cPpqj9jooSPEiVH+d
qEqh/NrmP3thjqAFr2ISPj/G9XQnSYKn6eV3pTTxJFp3uLO+FkZl2VMl+4MuTXY0jJYty4vqhsIk
uGWV1pwzxcrtt0uhsg6ZCGpg7Hjxl/qXOAwgzn4qoUO17IzksRh+Xz/ArHCIsVkM6INPQrwAxMRz
VM2hWi9gpsHkHeBnGHO8boF5GW9NUBniEMnAOXbN4ld/AR0GyDapvkrB+lf5InmpF7m6d90iI0M0
yJQfhrgUQuRF+cKkd2aZQ5nOryUrddp02Gn19Fi00T4bxJ/XbTF8+8wW9bFmZV1CFBCxf53ypWju
+yHy6sb4+t+sULlFqKtjr8SwEo/tUbVmbzFbW11j+zNmCDksFO6BPSOL3QRzNekT8FNg4yxzn6a1
p+K5MNSctbDiD7bswwrlD9NsqVE1DIsv3ZEiY+42v2eb8G6Y9rSvHnmVRoXtDh/2KHcYGi2axoys
akcIA0pgRyyvCNavwpcsqALlZ+xqN9lz/No4464DTgb1zgcVNAmlI9+CsDJoT9be+AUEoLUPnYrj
rKzjAegK4CuKQiZT6Q5Vj8O5ZAq2Yznoz0StvvTTzDHvG7faF/fRG2QTeSeSRHgqazgzSV3andrV
fQl26ncRbDKLUv9svdVR/TaIXJEz1cACssMa6F0sBVxUQBCce5XYVinghCNCs5uP9vIyBPNP+YlQ
UpivhG8rzuzQkTlKwOSjXi7xwyh1yRVZbQzJCqPZ+j0Kj81c2yGQrzLqcXLlXz82LOzO2QqpCy6X
DdKwwH6Ob2Vip0/aa7RTPcK2Nb3lL/LrALlvh1/SZp+kzc5S3zFPEBOsGIsE69PtvG+cAn00zPFV
ew0P745f8OLtKhUgrIbQ0s1YKBlIKHa5C3FPoTpUy+vo/E33MaNmWnuNsquhULfj7DMz2G7WS0WO
sgHlqFFgvTn4VJ/aEEQj607flzv5DnI+EHK7zQ/JncpzYPZxMQg7t4IWEf2ya9MxSVsdZqU7M5CO
1Wm03/occx+EyYxX2WM90+FM/1p7TxQ3QXhJ87qdxAXO5GdfMOgDoI3lVM/GF3U/+IRyOP1ufYsf
8oB3bbIKVGeWqYM6GWCwU8UVj4kDoSEJ9xpAZ2AKsgnEjgdUZH1LZDkE84bCG4CK51FBUJROAlEp
fLfRjhDA/T2mGGgJ5Z5Td35HndCRYGuIcpoptcQlEeGzry8zRqpiR/oa2f3X+Guv7CXL7YofRgYZ
aKLFloMd7mZob1Sd2zwhIeDar6AuIXGasnIlITfJEwiK1tGvaBDBJh9+7cLu0KeCi5q1l3bNgzSh
u1G1v9EmuBtj9RfnDJGPePFDCFcKBDjBOXqBKCnQuk2H+TOPKEZuaZhg2MIEMwyB2IL6xImyZmYz
wZ/69VT0+V27Zp8I8xsTdL0iHBfU1KBq6oda+WZA7CCWpNs8K27jrHhddR4unvziy837d0W0HGEm
94CMT1jRvExfUNFa3XWYfsur+GXtwCvT11+7un6rR94ymTfMdp3UdWbJuTCI6IOjfCb5kpt4dU8C
r+FBZuEWrA/etFtrWy25IZ+VPG0NU1ebbKlChqltbHCreCbUFZr4RkIbTB94pAjM8LM1Rd1mqE4u
+ZpjjfNg1/vCMwVbv4+/gmL6x3hKTxJvLoa7qVQIWmXBWvIWX9M86cHiZTclpKpva0BTbgdXRcMo
PSn7obd5FFbM0PdxLjQqIglLrorxAKc1rO9zdhLDvcEV2+HZoOJNkixF34jYTNEAFi8ed4JheWA1
5iCTWAnB9ptRz58wBf80RgHwtsvEvaCvtpX/jk3I0WbfTCPh3P+ceKJR8WQRxdUUFqxJ6nOviNs9
1E9cTnjknPAL4Hcvhnqqw0bnzS45aIb5NNqaVxGImmf+lNEc3VvHBPRq3c3AScw5H43G2TZ9qE3G
CMeIdd2R+sJucUtBIP36GnlWqFjSgnZiEjV8szBq7FlLMHJvOqvwdt0Kq6CF6G/KYEdGqRdTFufR
X15rMOIMiBzxfvFUR9ppt1qg+zGXB+RdN+oyKn9YopywbQw8oFRYGv30fvAmx4Q+oYpedhAdOsU2
f8WPqjt6mqNobnsabj51ngEeApWGagIoTTZ8k7GlE7jF5BD2zXkR7UkSdn1SPEFZlif5wzwAG0NU
4LAGARqChbj4SlSBvsDYx0vyjfPZmPnBxgb12eI6NzJ0a3AAwvZktOBr7GsouCVh/DOWhqPZhQ5G
c1TPjIvQBhpbc3Ihb3zOr2Cl3ObmV1CfVCwBZxsG/AoFKTfUBG+SU/pVeij2irfsKt6DmHkiNtao
wFJNobmExNo0VsEs3tZhuxc0XmhhxsoPK3RJuR2FarZiYgXAKndBcfFvttNwnxu2KrlyZU+xu8JP
/2ikhbOlFpXdJ0o+gqoX5sc36W08FocimB/av7InGXTIXGgEM9/dLJYKMqnaF02u4UxkfyU/9IO2
I+MC02v51+JW4PTmzQtwviDdyRfMyDJ7GeaErj1UzX5Vll3Kw5Ywc6HNmsjx3Jzzyhwx5wwRKF+0
bkX5NbNmeywOUyh/5hrY2KHiyZoZQqyRnEtOpKCtKujWKb5qlHvOIWN/I00ibN0yOGvIn2/W05vK
Gi6Sgt4N1BlDu7Kc2o/99gZqeZm5k49QANvJvDlF9pf6MEptotboVpbPMGoOpttrk1cpbjR2Nmdt
bG//MEPtYSND87cIZVTVQAm5N3wiXo9jZp1Wr/L5HWd2ZP4wR0XmyMiVJBPgGlEOEoGhGu+FnlcE
Zrvfhw0qMndWnULqBUsKw87JZxCtLqmzYPB+ffnM5hGiAqKoAFghZQmpfpZPqGyjPjh5hKy+ctqv
qOrs+yB65KmjM7duY4wK9fpSgc3cgjGUSL1plL/WevqVsyDyd5xlCGiZK+C6QrVBRGWFfvRi6B3k
w6leBgT6gLqVj/p2aWfoboeugSKH6gNzF2du1oFOwBMrLhj8IvaTHwCMMYbW0Wi50G5oBXDIzrGU
BxLAUylYWkLVg9Q2CEnfZIXLcnFxhxOEADChGvIuTMgr1MEGR325gIqnCMQD0iDrJtyPzurUt9Ne
3fHK65ddWcoYdaAFDNEKZtdYvvz3/E3kFY40onhN2EB5cf6S1ZlYg9wbFOWQWF6wbMWJiG6z0VqA
G+mB6qjPhMhxdS2fzJGosgOGJZQbnIzL/8L6glvD1IWG+TdjqhXsaa3+anOACQXRXZWdLE1v8vp2
3V8vYiS1SOr7hWpRL/rcFEGWW07W/up6ULBIsXvdCvvLYTAG8ykiZmPouqakxPLYtpEFLnnFbwcb
QNpAh/qiJ3nirmmC6+YuwhdZ1Ic1uq45ZQrAK5AtCSTzWSh8o0jtUPOWhnfWmc6/sUPlOZLQQ02x
rizA7PSgLvwzUB/P+1mBBXhIosIJ2PHFZGSYgE65KCfTz8BCohSeGr2U0j4zvKaGhIlgcj4ZyzFA
fwXZEgDuIKxInHRzY7f4swz24BjF/+PsunrkNprtLyLAHF4ZhjOzOWklvRAracWcm/HX39Orzxan
p++0LNswYAhwTTWrq6ornPNk9FeV+pDUj5c/03m7Bt8JWJvQxwDLDOgbT2UQyZonouCG9cEoHUHI
AqSy73UfmC7Qf5QcuzJPdiCQSQ2a9c9bmYxe5YS9TAScKvyF5gTAMi9/UcIJwxYIOUJvzLX8rTwm
5kS6XEmWkkYfo+w5FnbX2z/eRhbpxjwuZiBRL1Vk20CqopBe7LqueOXtvKN4+gU1Bj5kMdFTJH1Z
hkMHKrhutW90a0S4S0o1WPX2sVsU01XHSEJimQOVOpO9eu2u5sK8W1vQHmT1Ikg16fc7+76qYmDJ
BlyKZziCyjgOeA0TZzeo6a7KWj8pgRE3F95sGW4sYuzkf16M4aEypSHgstvDnTY3aR459l8MJXE1
24hiLCmVOjDGSnUZShHI1NMnYiEGNc9yfFs5IghNoV6MKRUNYC6zGq7t17DV7xUvMQrYZb3OwO6m
winMKEdUr0ws6mELwilBHKReR4McaKOQmvYsXacmi+U8lIpkA4vmbLpugWW1IUkdZoeUpmdf1C/a
rU6ZE1EwKoQNW16MMLGFiIaeBUgONkHq2hKDQXH2NwfJixAmEL8AcYA99rO9Bw3AXz3wZdIwV5uj
Xb128Q81v+/iybXq4saqJVfgS7lHuRFI/3wTI4YVBAlxnf7Sbbr9B2uhc02s1wrzsbPsnX64jTQm
VSnLtJ0jR7JR1KDrFtL6Qd+1AqsZqyRgg9wnR0W0q8p3cDpCIOj5zHNKVmJo8VyUBU1c7MXV0ARO
vfRg3K4Ad80wTt+0rjBE8RX9VyZLy1pXQ9uWUmTvlgczlGGYmHPPPeJai1e5sj/cpTtRWUrlf8rf
MplUxkoUuywI1RNYLiZSwSDxJ6AEUPSTCByfJt1fxThijIe0p4aNl4FlVFhb4bud38dtMRaVaVlE
tBaq08Wv/xgtRSoz9tRVFQr7BDczOxgox/nFzgkGTBtgLakLrUz4oOBlpSbgGBy0oQGNwI48WWDz
MtNKdwDP/iOh9OLd19TBQpS0v3wtuZnbRg6TVfXYd4w6yUIWQGx/SZ4ke/IHUxBm+V9qI4XJo7Jm
yjJ7QUafXFcH4/qfvMbc/80QEb35G1lM5FOVUW2kAV9KMw9D4LgQB1x21TxoR3v/Bxwzoi/FBD/L
SRf4mobq1hymOmhyMM+u/hSC2i0o2wPQsoGKuQc65V9lp781ZV8upjzRoXj4OAOIrHgqmdjQCCXc
/QpTjMFwh3UJgUiBrh/feePDKSTKOCcGvGqHDpTxlqAISMwpMOvFu2yX3Di/0Y2524njANMUrJhh
sWrHqVTAhJK8ysucuEitHtpVRPco0oy53+qo2E0O1NFdVLyO5d2sBRUWMNdEuE7GdSQbxag/3x7h
ZBIMw+PC/drd+RUGP2YM/2B757yVfHoZPh5VG2kZJlmGfoWLpPuUeXGQv9KFofQ4uqMFABTFizA4
fBBD8oqOk/75Rq6WVnmbkzzCYCiwcqzRl7MazFrFldTbAqJTvgcD5Ryw5YDiwM4pFpW0pnjJSLu5
f5g6MOgAs5vI7mVzPJ/W+TjI31KYz6ZNs+GMSxLtciQQtjf7MUgb97U3yq5yJQV0Z2gufbl26+cS
fQT5cXwXvw8/dg3P3iuUXu9/utKz2BwrBjridVazaKeN2U2fHKze8ovk0A6oIOfEc5TsCgPtP7rq
vRg7/Gfjzlm9qwkK52Pppm3lGertWn91+pBE1wV+fBTdxKXirkvlFoqIL+B8EBCnRtme0brFRM8Z
Z/W6yEZFaM2DJielGpqY6Yx8FP2yg+ZhXU2IzySUyHj/rogalZRNtJssjzKpFBV4uPJwtlCBW4Oq
8eS9MNfkZe1bLZkIIIExY1ma8p+s/Z91POXmD3IenvvYyGLnAJxJ7bLSgrU7ezucD21oBfPxTyG9
eFfLAng52IsBvQL20FNzQ1SLSDxCMavB9vX8sJojWv+C5IDnKrZCGFdhRmkrgz2yDJP8qzFQWNHR
L8nkNvp/7od/WONvdZgsJO2qzix7pK0dKtzWZAeGIvu9IkR+4mmEGrcNzBqLMgiz9jAnnQpQ9jKk
bw+AyWBWHSfoK1gf21tBfWh/lMQzBj8DyHN42U+dDytBR8cA2bSNNTK6PHz6yWQzbbSq6ySKOiV7
qiff0A7TH9e9eRayFcdct2WxorrUSbQznLd4fK6lG7kSZKhClZjjHOMcRfdJQSxB8kjT/OWecqnQ
h6M4feQ9pxyKeIjPhjIj27C11hzTtukQh4ibr1k6PgKHVbi/S5MJ1o1vhTDBRLaIBoyWUdoR85OW
vqT5z1yv/Am8dxPYc+W89acENJxmaOilVxaS2+fJ698YykZR5m4Pa6IiOVDjUA+BRrAeKbs1+CeA
d0VGvwrXLBAIFCnN3PN4dLp0qfAZKRejjnlXYt7YPl7kOWJBc5T3qv1FIJLnLLfnzFyG3rKUpVDV
CLkWxUH4bTk6Sg6iVWLurd8cKHMV+jFJI7I2VbikWJ3XgVqhmPPjlK27WkpFc7tcYQ7wDlCdUs6X
M/J01AssNpRhrxzNPnXjFiyq0VMci7Ti376NJMZWkbsZEijC8BDFI9sAROaMMcTy8Ov2iUIp9/Zt
hDFGmQ+KM60ObASwJqPXGdphrudZ8LTg+qyNEMYQV11bLBPj17tFOU7GE6YRXSX/JjA9Xk7gbIQw
pjdlfZXVK16FZ/unwjqIyBYYw0uVYrUHlWRYqe292cRcKBm8SO5doguchkgS44mnWIsn08R96kYA
pTaPiZF5k/mo6MJXEsdZoP+HuiTWGhDN2N2ctq3lqrdmaTfBAw7W8NQZ0iFqx71aKgFW2vbVMuyS
0tpVWmL4EhrYUm+h04tMV/AhOdaCXwKmPOB/aCjHMB8yL9LabIexCitzPmo9eZdN56GclJdIKubb
ekh6ty+LT7I9vKjr+E0xpmtDSQ+9AlJhxXgdHUng1Th35OQHMZ/bmNK+X9QKftRSfKuIXWsWoZHz
sugTGcyHLnRzkqYIr5121A7jYuAdMciPWKT6MRs1EvhZXvyZAJBBMfZlmn0jtnQ/FSY2u3VNBF/F
1RcAqICdlzGy+fFbN28eq5TiVZ2aOKz1MuidFfR3IqJC3jMZndLfMhgn17cZkcikZ2FTePKRXDe7
9Ou4B883OQILApsmTTg8i3v3XNvaiGXcXaPHfVOVigPqp/TYAsA/i7twbEVzWx+M4Uy+caIe4/HS
ZCz1AiWVna/fGCBhXj6lzitNTesYcDZxYPplRNzZc8II64VChhqRmswVkocS3SETXt0wD79S4pl4
ihsHI8AVDtgqOSx0MkKYC4vkMjdFMRKspg5FHBqg2KYbNnb+abyKr2ndAymHhT2pwbgRLUqJpDJ3
R20SwKGObRU6ffdJysobOZX3ja0Lyh700C5804/h4821GMDPIlutEe2ayfJ15a62LL/tHsZKcrPs
s8AJchIpdNwp+SRQes+Xc0A3kjeSutJEitaP/mPvhhM7IQ2UaFj/Br8bu5+j1kSzrL5Kwv9e1+c6
F+wbKVgEB7M8OwxuaLmVqokGEzHvsugVt1EUPzgxU8GMl+3IGsaDzoYZuzFayzKZE+TZUZhIIV0z
zz30vwu3PXRHrO6+RZIvHZSD4JtxVQNRqIpNIx1YYEyTRuok0kzmDJT9DhTMsz8/0T3MSbsdPQrZ
Htmu+MqJZFI72hhluVqdnWZ6HJZp/1Dq6Ft0cyLE9uBZowK4VnwuR8fYHHPDpM6ppsZe6JEu2Pas
Q6yxrnBfgHPGFLYu4mPgKGXYaLgomg6aXtANnirVFDWcV+HE4VJcrSro6p04uPytuBJQYaFoX7oM
SIpTCeDJzqW6k+KQLO/OVO1IoVxdlsDrwACJGkUJyk3vYCfgVERt1+YaTVMcdrP9eTTSx3pELMjj
pyYDUaipXaX5clTM8iu20oM8jdbd5R/A8Ypb+WybspsKrbHsKA4xwv+9HtTXEQzo9ayJ9OTYhuFg
PAg8KoYK26e/Y2OBPQAJHFxC+qzVgNKKzfn6+wx4JYJ0OMxwAUX3m6fYViATWyMz0ZIiKttw3P2a
SVWzK8cDDbAfXZEb6bm+So7S8+XD5D3KTrRkImpXK53VpEkCodouv5r3TWF6LejXqiBa/RjFT5Ge
HDcGibhvoLyifzEmKkdtMzgzLoE934z9tdpckz5D0VnkL/nH+VsO60Ha2qzUrEjChNxE9bPiBFEr
sBGuCNwFQAXrGqIacxUS1LNIZINU3OmH42BFz1JX7KvSCi5/JE6ANgAG9I8YtjtnWEOprVOehHF8
AwALuKh7pYuv1H71O0OEzSLQiW3MoS2Qpnm51CFZ+68tCklaiUVFVRagcfMmHE6UYj5Pm5mrqk6Y
wdTD6rm7RxthRjo1o41E0AdHtywFB5oieLDzhmtPpDIeWNKSbmqmpg0pgD8MPWy+JeC9Urzmyvgg
264B0lv7DcgOLZHGnJfoiWzquzcOxernfHAINKaLdxQVZH61brvAxpp99eD4oj4k7+l1Io9+6Y08
uERNUvIPecmz4ufBDDpHMD6go1vvbGDCfhXCF9A8mEklT0QyLsxMCjttzY/jtcP+JznQjonyIB+6
vfSCbQ+A0hXAF0le/juCgaadSGb8GMbfa22Koez/KuVelgBxZcRDpPaBayIqL3EURU0ez1QQEGFG
gC3umvNKgZ/XOFxz7A6QJRyAvbFUiz8k1UHNZNeJS4EX4H3PE5mM/WDHBV0GOabJirbLknuKaWVf
99inqtQ7OiKjimAhOBZ7IpGxIAcYI5ihJDQiYT0nyI+RHz13gRRiuPm+uhFNA/FSixN5jPkU8zyX
JSraYecvwXxQ0OVY7urDejPtnf1ln/r/yLKQh6k29gdYBvJCqvJIq5FGrMRY3X5MLXeOncFF7cDH
vL+vx6DbtYvHUSZvdWodZ00XgRHxgi/0/fc3sGOsRJJ6lXQDvNFu3eneBNgY4mLM61gdJd98vKwx
32R/C2PibjTntjGAgDeUZHJYslbzshHce2WpV27VY8pstND4TW0Y8mXBnJz0REvG05NmtRc5qZOw
qjJ/aHRXFwYT+r9g/M6JCMat98BhSEgux2FcE/COggbDeK0HIyD9vO+yyY1sK5BIt89ULMVgZ+q6
LUVjJrzjxSiug51OwzLO0uI8AdFPVqMLYuuf16K7N/IbnezXnPh2+5gsisB+eYe6EcdmwY5SGala
IvWIO81FiPYj5e3yZ6OXmz3TrQTGXupyVXtHQWbYZV/tZC+ZkTdGPy7LEGnBmkYczaXeWXg018lB
Ko9Jbuz+RgLQZjHur2D8lokLsjTFI1mWONRqG3h5B9v5izwTnZPfEqhhbMLsoJhFb/VrHVYScZdW
cldFCx28gS4rwrUvih2NlTXQErJjfNGcDOZi4WU3KfsVWYpJdgmwL/M7NAc8PckE9sXLzwDg/lse
44vttKvjPLbRvoTvtz+lewp63JZfZm8N7CuaIGWOwEOdL9RrQLPbyGQ+VjvmTmNUiHBRDpJzoqR7
o5a+1QZ2hkHK7eaZcZPmuVeY1nOXraN3+YSFKjNfUppVpZtjWPzHDl0QB8YtwBMphcpySI6DW30X
Jdt8kSAB0wEJjtFp9jFURJbdlUBU+bewGMWHZOd4KjkuPorFHrgBZoEl6WccGPSYN0KZW6dKeT82
3dCEmjrfTJoSgDDie68rwegonrSs77llP6GM8Uaa9KV3tKeoSsEgE8WeVmm3VtbekS67a63Jd/A2
kLXmLVLKQ5QAZnlS6YuxcpM23itr8VxkyAJn+QAYjYOOjmZXZm9prIJanXzuOu1+yqL3ZVJSr1tW
P9dNTDL0L7FGDuOoCSya42sAkqSpAK2F7qDpOr2niLWYeMKOWTiV0z3u6N5SRc0mrgj0FsD2B9gn
9HpORRRdp+Rd2tZhrNxEVu+TqPcv2yjHKVO25n8ksE9BOxu7vE1IHRayA0Sgctf0+n7sdIEYXmZy
Iodx/llryVNn5sAOvDOPmAbVMJlGqwLay/yG5O9wWSv+uVl4QQOzybJYpKy8yLI+SeFrpKTby83i
TX0p8C28SXNo9FsG48+scY0xzIdScDEO94sR32BsB3Qa6EFNQ6sB06K7jT7JVS69xJ1p+9Kgvw5W
RX44fnHdNl5txD/BFvYIfhV/BIiVN+nz6toq2ZdjIQtuKO+ZenJDGVsdF2ftQbIaoym/B6Spq0wt
loh6VwMpuKbunfVn21l+p38zgPWqxiBJTgFr6PTuGlvegLe0/X75C3FKEKaO24PtFQtz5GwYXUEu
U2XyTElGHBcPAgDIuG2BjGAEb+G3y7Lol2ATD0BCYjQR/K6AX6J3YBNQKz0ZSmCNNGEy2NcZUhA3
S4jXxsoV6GBFPUHuO2ArjbGLAdXhvsg1gAl+AP6h772fH9qDfTXthYV06ljPNEOugAUgutTBLmnX
gIhMGlPFKfrKrsgwY52H8BIltrNLvwhbUWrCuVdYAEKjhRJbGjbrj4B+40jxkKLKMb+akeqWwJ/7
z99qK4H1R2gcja1k5W04oDxVWq/x2rllN3pS/t9LbaA3w2tbV7Fdd5b+JB3Wp3oClhvASN/2Y/HZ
SLVPVScC1eTY3okYxhriLJtarVwRj8f3CZj6qf5oAjsC7OiCg+NF/hNJTK6TFjEhwBWvQ7UDG0iF
YdbUUzJMUtepu2CvSGndKiwFp8i5xhCKUUITgxAmShSnV8uZFFtaO6cJc9nwOu2rDiqGOP2SZ9ez
oog05Fg7+BAAUwy3jjV9trmST2OM8gk+mR6Sg0WeMtQr5scx0Ly0PaRAx9hdtkVe7x09HKy4YDCT
Nv0Yx+EoozamsdGgfKDszDf5KwJJEKWotNVgGabME8GkoUEmOlVebDkRzFjNmo5rh+HFJkR/7jMW
iW7QKwa5ZNJ+m2qM4TkR6PHa9Farl5c6xj6FNYRDpvlTjSZol3mY9ToY9vi5KaovqQ3Y2GIAvEt0
L+VQwVHvLx8TzymYBp2AwNCXbZ7NlMpRQboGJm5K+ufJyR6rqRR8Ca4I9FxpooWtKrbPZXexItkV
/A6wyK9Ivh6HUoCKyCuGoTHzWwT9Cdsgsa7EXB2IoHCBvdsAns2l2LBWqID+yq2AkHX52LgSQV0C
iA2oBNnM3clNY23MNGrwIIrCagA0bOIrtyRYg1QKcz/2RWZFzZWJFoi1vwXS+7VVcXFaJZ5wWdWy
ubZX8L9YP4kj4kblSgGMhoFHJZBXWES2xCJrVlV1F7bZ7GcrOMe1Gym3BG8rkRRGF60ylyppizbU
5quivEmbO6UW1Nd5ixUWSGT/1YRJmobZURZ1wlK4fEz3gM6QgvHOaXzKMd6Cc69bXXWPomUSqO6A
phqlZRGFQ5GarFUubdsWtGCarMt1aeegTxur+7LKV8F58m7YVlf6Qza2ATqiSV80GOMyNzviYOEu
EzW3eJnRyXkyXq2s9HwA2BQdPld2tBobHZY7mhkBZEaQ8IrUYYKhXI6mFRtxG67RfFOR5H4d7PDy
/eWJoC1rx6ZMZpijOD2x3kziskqrLJzH+qmSmn1s/WdwQ+xao7mPiW8NBDOAOz8VoSprXq9Jh96w
fdBSzYur2K/GWhDDefAVFE9YUw0bb4Cz3f8qteImjYocm+TSfvGABItBkPGq2Ud70/0ozgh3SLnO
D+HCQdYA1pezJdK2MdtSBVUNbCF5pt2rFjILIJcm++rhDyCiOSUKIESjKoLcFWOQH79nY9/Japh5
NMZF2E86XjU9ygrZMnt1GidelU7Hyopfm2K5ap00SHTydtlWONf45K3ImGOBeuHUq2gdZ3X0ULQo
kHd58VI6Uy3IkThGeSKIqThVerRMdSknYS7h8dbb+m06RILHNS8tOhHCVCXMUu3aoYc26+Bag6sc
iC9pHgZe76KD6WPDM+384ZqEaDmIGkicz7gVzYIXF1qLca9Joy2r+XoIbfARA079KK4gcBLbE0FM
cE4kfVmGXk1CS8PIhH5fONLnIX/UDcy1O9PTZfPg3YYTaWw0s+WxBX5MHDrG5EVAk3HTZTBDRYvT
EMRP6sFJEh0FM8sKs3wGQYc9f6+G+Ms6tE/orxCBFVErYRIFG+7GpPBb4PhjUe4mPWnkrGnSMNF/
9kU77JVuOca28c2Mv8rqYZ4w2is4Ae55o9dhgIcGICRs1uAQo68sCf6Alkqnn9ZOuXIC58UI0P84
aKGMpf3ia/Iuf70sl5rqmaYbsczB25PSGL2BAfV+ubPq5SEfJwwpyqGzLMe5H/etZd4BpEgQOnjK
0qlXjGDg4Y5C7alfj5RaXgcdfr22bwez95ssDTOl8YdF8mSSCEI717qw62VQuho8ZNjBI6dv8s5Q
cLYL6gTVs+bXN+bzuMfL8DCGeSUEflB5XkgBlgzeaCi+a+xEl7MAMgddjPyjCL36CUKK8RQ/dtiu
MXYoJl1ZnnSDB9S1czTd4tbw5vcK9f/Ln5YX1uzNr2A7WuZQDquSljTEWOD1cuNHPZj3ZL/c06mr
8YF8/QOwNZ5BUWhIlLYcZPVsXavF8stkVRCq3RVgmCB+l7q67ekAoqAP8jIFMPLsUaxIt4OD/Ivl
G3srnvH/NWCqklGJy9AZI8z2JC3QoNQIdXVnBfKGJlyd4q39nghkTHnsVKkEq2QeJocolFzrqrkf
fprH8QfC6O57FyRvxjGvXXVX7J0w9hLgYxpfyEsiuFG86gd+hwEsHJgbSuWM4labxmADwLmPuyWs
P5FDfpSCJjCfNPQ90IXeCbFpqWtgXcdWIqO5adexZid1HuoP6SPwdvcyWll09oaiG4jGQz6yyQvS
2LpYPlozGl0fxgzoqX30QHPodK8BaTLyAdXslsf1WxpaD+DAuTF9VXHtOyXobmzP+dL40U2NtTLH
n1tXBOfGy+q3J//x55vMCmnlqM41LMCusTRq70gPXuS48zEAHlbZpyV9S+Kj3T1XqiBv5XkZ9MZl
y0DNAfVPJjuWsExaj0NThCr5MUhND2RZxxDFJd5X3gqhP2Kjnb3m8tBnbQFXhtIPtsTpgLl8WHZA
WXr4m7UAWwU2nopRdlNBMeJU2mqjFFWZkJYdUHDy+pv1G0g/r5pAwaoHANzvpMxVBOUb+upiLWsj
k02pzEWxRiXrinAydvGUXo8SuJhTaXWNOS9FPpkX+bbCmLSqSawykaUex/lkhukjosFXULzTvXt5
Z2BqzfCUo+wXR1FDiBsMtoKZQF/a8ZKNEU4W+EdHNQc0gUsAgTQG6X36DKYhd/mWoKj3fDkG8fL+
rVTGRIdRk+aiwjixnc5uBxaTETultqjlwI23yJxsgKmjk4dq7KnZaNKamzPWx2kX5W3SGszPryD0
UEFLelAL43kauzt0Yn6qAwiAZjknbq2DrEYGn7hjgdklax71Kn/LpIryrGBovUxelI68SNl8lRgA
Qa3121IzZU8ZWlGTnHuLN7+d+TCq1qgtiBeKsByzt9WufL2JHi5/Bf7H38hgPsNaO5FSWfgM1GkC
6MFP7vIX9ML8ZK/u8XG86kYYkOiZn12rjUzGcVhACSUVwTexu0Tx6szEcwxAx17cRYnbYGJKTfGu
TxxPK+rKM6UudBx7f1lx0dkyRR2rMvIxx75qaEZgOpleSfN4WQA37KoGHtagI3KUs51+Y4lmJ4pw
snSPieIJtF7t6Yf6OnJxpfbCUgXXf2A6BvUKFZUXFvbBiHNrivW5CKOXj5H2JxM5x2N1pSPORy44
isEzun4ZXuNvlxXlnqQN5DsMYmGqgi32JIY+120iF2HaAiZBvSXCYRGV9+gC8PC/IhiDGdCKl8dh
RdcOLyAF/HqW8xx9aaeAvEZY2P6G/Yc8cB4L2ZW/pEg01qD0p1erfZlwnXtv2jfNW/auiJbjeS5M
w+QBIpIGogY2ytrDPK6rbhahtuS6j2ejr2DnFXFROLzIO+OtJOYALB00XoUKSXScOUc5fJZd9dAF
oKFz7W/xUy3EjOJZEzJ1DNJRFJizVd61T5G/STbuR75gHEkl+b6XUftvNCDCOILYx1UPz1u6qYaG
Nzvh28gl9sZMA44uOZRgRe3K2L9spOeMrpQPcSOCOcEeC+lJP9ETtPJ9pHc3saZgqUtP8AaZSmmn
yBUQ8Axy6DT1upec52pqE3cptWfUZcPMSneYJ/emtQvGrvSXGijfmfJjlmbLXToS5E4LUB7yvSG9
6qITd123xn5pzLfLanCdCrrMJliL8Wa1WSzSJbalMtczWifGXpo33FjEze5okjAA025I3GIWEuXx
vs5WJvN+KMwhygckPGEfPwzy6FWWEK5AJIJJ7uzMHoBJkpZIQcjo0hteo79UgtECz6N6hw2F5kb0
buAld7/VcmRaT9ukr0MZS61tQCYYtv2ylA/Yksc67xjE0iSqzfFkaXQFhy6i4R962zayYrVPo7aM
aIpFDtjd/VoRpBYeOCyASZzv4ifrC2b8rtfJvWwv9NzYSLuVy3y6Ti6Iswx481IgVAXkhkao+h24
HC+L4ZrlVg7z/Zo6ls1BchDRgUpsYHw9e3Julcd+pxyTfXZM3lXRuAXXP/0+0Y+5u82JYpGqlEYZ
mqVkaN3Cbt0aKETIypCbY/+iKXYCFWkidOEo2XZ+1IzY++4hkCZKip/5dahnLt2/lsIuLN5Fbw9u
KXlzpjqT/bVJiTZomZSh+tBdT8dx8OCcnpJd6xdv8FXKgtEFgqqB6F5wU0LarEbmgiLRGTTb0ptS
oc/wMWmhHhNpTTwjXxXgUhi3ipE/DbK8a6dRctUZdB66Vn+OnSqQFutVWcjs0gkZHzTWkyBGcE0Z
67iYSzGwccmeP3qnTpWpFhy40WlePpm5m6bjMVOnxB1zE4C44xdk6rcx8KIEt4g7oQeOgH9lM58i
NaJcrnTIXh5QtQKJJpDqpswtrxUPox2hIUJy4LlDREEQXWl4uZzNEhVOE1fmJOH5XuO6YqZerxxB
F5Bbm8BgKii1sE2HORXGJWEywazmFi4pr+zBxXBRExS6/YKVtKshMXaSBNQ/G8XspSveVzv51LWz
4HXNAziwtz+B8U51BjOpKQkCshpQsP6Q34sKT88CqHyaB/7MN/jlnXNf7xqv8kTlQL7P2hwA47N6
AoDWecYBJIf8bb2mgyu2H18v33/55OJGOJLG/6z/HrnNRBw1jiM57SBRDovr0Td/gqsmQGHqq3J0
joaXHEUYDrw2/faE2TkK3WmtJovgl4lvhtNRP+pefcyeVa+CZCkwr+efmlccVX/ZDYd8JyqAcRPk
30dsM/dmXo1qMBaIl/IRJvbWGo/jeBA4Zvo/OXPMGyHMC7ZpG2LoA051wShC9UT2swdOP69zc7/y
RF6Z9wl1QCPi2mAKCdMpp4F8WRKS5il8Y6ujlhoj++4VwbiNSATNJTaRzc7j2pAyiFDm1nPi3JeE
iNfU0Ngj22rB3P28TetI7yFCD8dDc0fJtKywvk+Omujj8Lz2VhJzxeckxRupgiTDjR6MJ+OeJkD2
e+GT/Yjkx3khexLMQQRMkZ0oK+ElXVvZzAW36tExmhGy5eSzZKw728n9eSi8ZBKlP7zcYCOJrRPm
etQQdUQq2QGxYQnSq9X+AA0kP/HW9+3VtwUJpUA1ljk2TaKsUhzkBk6xtl6kWE8tma8as3nO5vRd
cMF4wraJMlNCWzslbpcF5zhhxK+/HaagQi0fI1JgkF4RAMu76kWP/Gr2RP6DmwNtRTMOJO4AYFRa
OFi6QryioD+oO9AsBSAfxSomQe+zu5GyYPwiUJl3QbZyGZ+iZwsGs2WoXBwIwv24Tw8rPIq6F31I
noc0MEWlGxjIN8+22vMR+0xJN0DQ+Hkd1z3mHzxnmgKBPjwD3YhhWyQDxh46wGv/Sl6N6/5lfrV9
3ZV3VVC9gGJMVK1XeQdoAmABnEoqRl/ZF33Xl1Ku2fhwU5zdFa3ZB6pSHAqdBE2XENeetHdH7u5T
DOYGY7EEVY6Zern6ls7qHqQ0fmybndtqPf411/tmIJlbjRjTtaJcROnNzYS2v5U65I3DBZC6E2WY
rP5FOTXeUcqp2fSd8E8op3jefSuMCSCdUStrCdhZDKUmXqLVbil/F3xsnggLNAqKA5wVBzuvp/rE
0yhHagoSkQ8+g/WZtmUsrzxkj85RBZ5G7Iv6ydSLs/FkK5Hx8kmKwv2aYRqwmYzrily1Vu4llhOS
LN1NirXXrdoXKCkSyTj3sTMzUGAW1OWWb+PoLm/WrvAxDwG2yxfp6xwYQHz+0Xlj7SF9frwsnRfV
fuuLwtzpCbeWZOfKCOKkrB5d3TGCLPsS25/UpHbNCDRicuEayl8M+qLH9c9n1dj1NbualCyyoPEy
ly5Q3LVG9y6rxXP0WwmMtx3rZVJzxbF2DaZ5ysKtwRkmddm1lHW7y5J4bm8rifGvhpVlSrZCl1YG
RXbeHwqnit1uMkVZ/uW7gIIm86VsozDQ9clCzUY5L1e0RwBDCI6N60C22jB3erDkRHUWmAMd0Jl/
0E2T/ADG78T9K6Rb9LKwQg8KGFQA2Wp73DtdFMUyTq6PAcZG1r29DC+Xvw73abQVwpwaRpSHdTDa
DBFf9uK96Rk9fEj6gUDV3zUvpTBX474FtyKZM1Q1LIROMSg55GN0rN9AexT2L6BTfAFoadBfo8AQ
UoR25VC8iMYVuDaCWUsVA6UoLLAXKy70ykqXEYNOzXrbyI03S2pw+UR5IjC5pVkKLaiclVSGOJVI
lWvmjsz2oV6N1q2bXJS00EvDemGMxGIg1sLQ6Blsu0yarIjqES5Rlq+00gyigQTtqvi9Vb8uRf/N
lmzpWZPyyYtnFIsn/JwpMQAury+C+QOed7bpegj+xhYR24tqhlxX0gFRDjPiLmzJW40Onb3FlUdk
HOl7Fwnb59wjtoAIYNNtPrBnn950ldhKWUw98FSx4jNgYw5rCqZnfmmo5ezq8mZs3eVVVCzjRQJU
aP6VykQ+qWoysygzOh8c7zG+taeMkWJiBmr9Z592I4aJdk6NmTinjLJQH5urxLFDPUEhbEgFz4qz
M1Q0zMHRbR5KAICOyekZVnnfA4VraGEXDXEnTb03nGV/+SqcBRkAsmlId7E4hIwUG1KnMiw0C1Mj
i5qd3CMPbB5ncp8WupuWny/LOTsyKgcw0phAR8xU2dJHSuI+VxWr2UUJ2WudFZqF/Si31vtlMdSs
Tr4MxNCxAlDRYWQRCIen6uR90RGlgzpG/TwUh8FWg066RsrgNpUomPGObiuL+Txds9iJkjrNbtV/
kLL2bTve68ni9YqI85VjCABwdMAKaSODxPTUqVagAdGsYkra3f+x9l1LkttMs0/ECHpzS9e+x+7O
7N4w1tIb0IJ8+j8xOtL0oKnBfKtzowhpFVsNsFAoVGVlmvFdOp4y9Q8+zuXfz2Uaw5w5VokhlbAw
PpOuAhlu6TpSLrqY2V/Dfxw2SstoX+AJ/ExmbE7Fklr4OENtuY1S+1m2K6cbY/qR0G3dNu48HZfZ
3BRz6ybx7/c9A3N+K+bRGwYdpmM6GEVlLnrxsDC7qEKToiGhpNrHWZZ0zBPPTZBCbAziAhm9iYpG
gi6JZByBFj0lSrVpnIjstMn+2c1240JwRvFI0jiNC2+GOlgkz2E6J8YW/AlAXfXoPMaYNXJj+Pac
xblXGeNzZ43HnkaHTpV3Kvp1dqoloWxMX3LoQWQF/ayNzZ01R8+qOhxp2ZJ9TMnsKmN2jtRk9NRE
/UaK+Wfaand51t3KTRXOpvFJk6rvU0lyTGIvX0tDr0JtLrKwddAgKJbdQMHJ4kop0BxRBKCdHWm+
rdDvqdONmJWukz16l+iNDgcLucVmxGV1yvTCuDVSkgX5JOEtlLTjMdGdHVju/WXGg8K2q8ZP9Hhn
1dnsZppDbjBcbm/bkjZ7i5TWznCkb6rchshex2O+tM3ONMvB1ZvWl2RQ3mXSfNs4lbqlwPluaNq0
YZNKqFyAQOBELcjuFr186pVad2dK9G+0hTShnZXQhhnb3pNrcmOUTny2lfQhmYtd16OY5WSmCx2+
zNUBWcH/A2LcxCG+tFTws865T4rpOC3Wtq7pbWkvj9XSHfoE8h8T/VH2Vu6aU3uHtsmnqiif5UJO
vEkqfbx5d2lvzF5S6omvW5AyMqbW3mD+XHKjTkOGnJVBnRi3cdyFVIr2cQbmA5IMt61moPHWEtkt
5GwrMdlwadLBCWmXm1hLT5ZNvoNYP4BK7xO+UzirJjghhjgsI8jS9L2xicFHIfdVaOVJ9cVMoNwL
0eAgn1Vc2ubwnEs61PBG08QvRSYN/m7AKE1HhNe6brWwsThWWMUlgSyGLxwkSoK/VJUIFNvyM+rj
ewcSMPUuBuuv+N26EubeGGN/fnFAM61Max3rCefG8ZIOL8a8cd+PAi8Ct1wMwlAmUksb2H3nSmIa
lwfaaLOFBeEzBlm5/JaLyAl0c8xuHa3bpIthnY1cyzy1T+w7ZYaOqdPm024Z6KmOFbh+Z2kHnULm
kehnLTbpQZEazEv3sZkdc1MaH/UF9AVFakwnkk6AUNezciCRXnhpZjy9v56VOwhS2ajsAO5iXt93
1rCoLXgl2rBG26Csg76VPOb1BPqo71u6/jgGkhH0IB2Mz8oYNXz7cUonW6rO7KewiMeNBZLEVhbc
Qtfof0BkAZJlo61QMb9WNsebLa6qERpDgwtdUmC0tO8SxsILggYUe26IWKavn4rMIkCzzBtAlswz
C1mjVrQDrtawhc5L/8jGdPLjdBxP1UZka3X/LkyxL3nh3CDtiUYtK6dQjcljaTdbvH4FG7jiDKgw
YVgDtyvknfmXEx1ipx2LgoTQsvwVK9mTNfenzjFDOTeo4CBdLwcwOh3kCsi0dAZye7ucOVp63cp0
EqoyoBINeJgaSZQvXL2gkMbhVY0WNc4r8mDORlP3S27ICwlBk/WlJ8ZJaqvbfEwqt0z1WzuiX/NR
3eSGE0yW+r2d5r1Vo6dmTYLm7Eruit/hQAjcAtHiFWhVnlCEiReFhHr2q2weSXLs0sf3T9fKp3tj
guUuF96hLKPkVClMqE7+WycWosZYgoJJA/9MIm3eN7a6HtMEPQHevojtXJLsxJYxJL2Kd0Uyboxy
viu0NszjSBCbWP7LhVqw3b6aYX9+saac2LEVEY2EibnNknst6tzCLF21GEE58z3rf76/qmvmGOYu
F/a4V1mEkhK0K2CPcSB093HpJpBxjW3Uj4E73NWjV/upP32PQHDqv2979fNB1kLGC1sFbTJnWmtj
dchmvNSKrrvJJwg6JstiuUaLiz8hvQjrv/oBX83x80KlUeltkXYk7NTHoU49c3rqTRHceWVNJuZP
mQAXWN2vZm31KtKytInbsEvlIxjej3UPODKZUYiUlfD9/VtZ0BtbnKtACzd1phS2dLKcaLFsZ5z6
yBRpRomWxH2mKE6ioc2QYCjQW6FIp6JfVK7cuNEFA/lr61GQN+FGYYOC/GsXw3SxOZiIjlK7T6v9
pBHXFOYyaw6PfAk5DA4yQMZ8WUfqNbkfaixH2pLP9Xnc5UG9UbZQKrsvftuutImfUWK5Jdv3P9a/
JIWvdtk2Xxxsc1TlMulhl8FfFbQBc4zIMeBVvxm2tcjayi3wZpVctBp0WW3UBNbUu/ycbpFxn0Ca
nX2D/EQgb4eDiPp1zUkud5XzxcVBLAb3Hglj5yFPY1eiEgoj2yK6/5+38W3ywS3M1kCcaZtIPub9
FIy7yncyr9kOobQBNd137YvA3PU+vjXHrauC8nETtUhAwMA0eGqgbAHthNJuMAZm2JxUkMAKTF6f
grcWueMmAf87VBIsLma9VVNrZ0rKQ2fOu/dXdj1U8jaL49up2mI21cRWpm/qc5a6za4Eg2H9tX8Y
vimPmKeswnJjecnnsgTHdoHB78WVH4v9cBB13tgne3vlvVnxS755cTKGOOnyKccvyW2IPDp3VUJd
OSNBBOxs6USCW2c9YX7NKV8O6oW5MrFbS9PgQdWRIluufLBvoLeICL2bdvJWF9Qjr6GI3EZzCVmO
AUoZik3MY9kMRX5Ae2/6xVoRJtCPRemidlR8El2uq26Eeg2IZ2SQsPFlI1oNAzWHegoN65NMDll3
ltKH913oGtnAVvZqg3ehJiVaTNJqCrvZVb3mlnwl1GWij0PYfrYgQ++Z2/ZkWq7oWbDmMRYKsI4D
Tgv057nSXg1q9AUlP7xAqjtN/yp3v2L1oQNzk14vAne5Dmx4XKGOKFvI11FLZPt84S09JG8npzQm
PH0Vt1juywFkQaYVzIW1eX87174YiIAtPEZUC+Se3KIgFjhENbHhl1nkteZOJVs8Qbz/ZoRLmfUI
8L2eGVmUX/pku8SCRqjo9lndM4y+M35xhfX53u6ZYujW3AKBHprt96jVNrYBQnX5AHFZwXtq5VJl
86H/WOIJsQtlTOqWOFM4eaMvuaaHOTz2+HU2VdAAaSFwhtWgeWmP/0YJUz/MofOsb9jcu74fzmlQ
npot8/pxr99Ooe2qrvkEROZRBXqvO8hbEbMU2z4+Xl7+CO4bNokGOFOHHyHv422+TzfY6A/0a1Yy
pbebywUu1LQlw+hhJ9uZWG6H2djx0HkxNO2HEDj1jRnmIOgXwuJf4sZ7C9Tf+k+jAfth6vAfaDWH
w2YEmpZ6etgLMf+rjormgAnGGOuaJLCdmBBgH9NQteM7oxz8qHESF6wgdie4Bf6i++IWhb4miO1U
9KTsq3HmKHYWpWqUPsxpGubmcs5l+2C3BFXjedtBJ70y5C9gRsS7C2XSEx7pmPKWt3Wm/4yc6FDk
6rmI7WobRzZ1Zyuv/DwCRG9OjWCIpYcMWp3uUAEjywgwJUn+bvZ6kNBqr1TkYND+rERK78p91Lrj
kN5FTbaL6tT2UJnboex8lymzn+pd40vjVHi4PPw8LTU3b6XlSTayILWtfRxVptcO87aM0nGjWtnv
rrMLP53qA0TsEhDSgHjCYFPoYII1zNTTus8OyHoNC/9ttOTz3OfZfrF6v+itnbIMc+DUP5oMqrMO
qEGK+N5sAEYhpV93g2dQ/eCoJDC6GPw9DRTEzWE7SdVTo0j3lBDQqZYA0Cudb6E1VsTSVqWPRYSw
qemNO3aO5Vo6+Tb1z/JoHeZ8Sl11fCorx0WlzpVhnDToBFAS7wpwjMm1irlZrDiFxq8jnfM4Oc3d
EsqZtLNH6DbHywTl9cG8g+Tpd1o2ga7edVZ1shsIaim/7QFAd7qgfqkPB1N7nEo1BS/FpO20Nvek
5nkm1ZdRfnQyPLJts7efqqnGPKU+Rz5YQraaSarH2oCoetS1X5W63imNFCw2kYKsGm/kZNCOcYfh
FJTCtawPIUOwTRq0I6R0OmvWoHmtQk4YcpK9rFPO6QK6gk5bwrEjyb2sqHTf5aCnHqvpkNUdCrBE
dWNt6k+akwfjQs/TrJ6h5ILuBeSdvdhOAoOa9q++lZfbtkr1cxxX/S5r9K9lbZTBOM5LgMJwcVTi
XkYjT/qtYqyBerSI1H1sgWisI9Nd2rVFqBqRfQao66iomSvFeaip9YymTu1icPZIO7JfQH7mxnPi
a7WKiYQM4xGS4UqOFqQDgJNNf4z1Od03DXopcmqnkOSsN+C76txSd1Ayzp4jW/5sqv2GLjKrTD+1
Of06DVPpL1Pk94qNRken/Kg1gBMxCe11SXPT60huB9TqXapb9/GQPBrJnHtGg2xfQzLakPo0J+W5
Bhe017W97qMbdqaoULh9oqjuQoZ+kw+ZGhQWiKXAXHQ0wG1aDmPsJtBwNBI5kBOQ2GnaTi5UL6fd
t7jAQOdIskMzJbFL5kza0hJb3cyb0swh/bhkHagg7S2Neo+q2dlQkmHTSfV3zNbv1Gk4F9FC3Mmy
96akHezK+NlX8z6fe8tFV3yTI6C5iwT1BC3dKVWSbFH7tFwHr5ZxxtTHNFZeWtrJXdNH88E0waIP
ZRL86EqaNr1BC19GMdArJtlXMvkBYuI7SLkd9Sgz3ESiuQtSlE+FUjuuGg/LqUlKuk8M2nqFjOPR
phQDllOuHJOGItmNu+Sc6GPszQ46SQhRrVrbgQpErJt18a617QejqgbPys1nYAFitykA7aByVG0s
vCm9ysy+LBB282xamWh/Ai+E/P1eq6cn8CmddGX8MRvSsxZJhi9PWr2npEIFXI32UjYGeZPsW8P4
uqRS6YFjsva60XyQSjAq2XVXulULYtEaLF3FMs5uX7J/KMXg9imtNnq7jC6FTJ+XN1Xmjg7Y+aDC
OoGa03gcZLQJB/LU9863OYo/FYY+u0UJLWRgCNGxogHRya6TnYMy27nrYDjU7YYk8h21QQ9KKe4X
edwRdCpp1yFbAbQmdfva3M0dhGiSWPNoG3mG7cyuoYEVAvSl50VRdnJHvxVUl9zE6Dd9onmY/wur
WoGIAOaIFi1QCm3TEOuLaRO/kuiXfinvRhtKPotmfgYu4ijb2kkBSZ+kyc8V5NMHJ/69RM+53n0H
mub3CHf2FbWLIZA5PydT6sv2tE9qO3Urqb0dZYthXbfoA52mVIPbPZBcA36w9OUlO4CNNDR15OEz
htliM/o+QXcqm+jO1oCJ0nJXTm4IiBjMNnelctw6pEEwSo6y3npWmYNPJqnnoLbHnakMZyvuvkjo
estaG0T5NxuavxDpChIJ0zXt5GO3PclKXLM9dLhfpqRxbdoc5iTfOTqi4ZS7FWiuVacN0kjbZANG
vSJ1KVwpj8hN5uCGKcrJlUa8cqMvjWz9sCrcI6a1B/Yzd4m03BYV2fWj7skdSH0LUwqmusNA57CE
BSRfJpJtowkvODPKf4FC/pg3N7qJjmq7YOAsmfvzSOJvrZ6enQV7ZElbpV4OER7SqVb6aZeHdXM7
l+qp7WvMC1u+RTIfE53bXu12MsgZJgo+iU4OixSwUPNcxaOfjPibLWNrU63dLdKi7RQAzsAcc9fV
GDIFW6wl44LLv2sqhvz0Y0NHUGfKG3vMDbdt020SQaqwh25W/L1Ob2enyoOhi+/Luj0RLT+XOcWB
zz7hC4UjMTdm3Pjw4BCCy+6C2kANTv4MZPWFq82AeqOUmktuTPCvtLjXJshKkmgbkeicOnRrQ3Oi
kz1V+gmtGN+E9FFfVju5bDKP1gOaEapbJEOgjEaQWF1gK9WpMYbnWNbcZj7hUEKoIp39UWpHN62S
Uy391OWfRnYHJEHYQvOBULLBj6VMhQs1jNFyXFu5MVCaLDvysMzaSe5rxSuKLEBg9nTzPE17uuj7
JrU/NXPsdg7IGZZPtTq5TgveqL70uu4nONfwMjpruXwqK5x6R9nGTurK0vBVsQ4ZblAtyz1NGT4V
hPqp8zVBwDfBWZCqXpqAWgWjm8iHdm1VPkkN/g95dBMz9ceEnmOzfewHcHkXShW086hj93o7SAwy
3E5J9pxP5AnJ3glMrpav5fPPTJ3xvJ2Qc7XIG2JtX9mgHE/igKjAm9qy9skBL6DXZ6BF6iPoe9aQ
011sYA+jFtcy5sKn5rnR4cDAbH9BlpJjzNR4GDPbH/v8plasr/lCiFtLEQiE5gaBuQ8nE0Somg72
ISeadmWfgMXe0G+aODN3iVWlmBvVAxXzRRi4Gw5TRsNOm6DCZnxFTcl2zTm3wtjSFh/mbkbFRu0o
VqAkNpWYictNPbTbQfW1PtXOGQWtjwYkBUY0lVt9tAx/yvrF7wftc4qfHyhyG7t0IuAc0lrd7ZRW
cqlqPVUQuw00K8WJEkGzVx4GNsqZBhOOlFVD4179kBbQ0zgyUVbU4y8dYOjAUqRulCWIWNLn95/k
msgY+/OLEkNGa7VNamcIrYc5QLsnRNa3VU0v3vfbGDU5KdD98gQP9+pNDn1HkG2BZitCY6baz1v7
vrlLAkxlHyov8+6E5f+VsgS2AgFTBsEmnkrcVlj9vIy4x/DiU56hO7LECH2/39+BtULSGxvcDgxa
nRolhY0O4OME431JKDEWbiyXjZeD3PzT9ESeBFbZ+5V7kdnQZEO7wUK74apTCsWA0YqMakTry/pR
POqetsVEkISxHBqoI2ZiRRMl15hkBbBEMEQA3KmZ9hUkDTw1tCFZM+Jhy0ShxwbzmihXpBhjgYKs
RzfJnkQCGCt7LPOrvLTJVQvyOklamcBmTfJwloGLrwTNhjUPubTA1Ql6zWgqkOSOIZJ1iOf6PThX
dV1ElbzqJJdmuKpAMgwY1QE2OIRSukT8DsSuOz2I9/rPIvHQLSxVt9uxmkv8R5CHNx+OOwQaXsqt
jUG8kOAKOzoHVu5pCozXFFt5K6oyifaTOw12Pmt1PWChCbnRBsmL9Qi3hWBCc626Y6JHydg4MSJv
87TuhSbN8ah1QzjtVeixE4aPLwFIcNsnyD669W2LGI9DUEH/RlS2W1shaiEY7gGWHDrbXIEwrixk
wNkyhIx1Tf+cf6XIeUPGQwBhTRBW4TECRnZR1XhtyVgsyqtAhAJPe1VhxYNrrBJjwPEDM5mX7q2n
8gRg7bnzGQGb/gTo2QzCKFGDg30w/ghe2uWOYK+PFekH2MXg9InQ4X6M0LVSWxQapDkTFUVXN/f1
7uKrr32R9X02QC1hirvUdQbny9gy0QBDeRQEUPa7r9b1aomvvpazCtrJyBrQ2TD30wZ76eY7SIt7
M6QoRF/vWjQBwfPyTuZrr0uWpK0Ja/Ke0T86AR6/G92zniQLyp3WCZTPj4wfChNvp2oPjumN8lOw
4KuJQO4ncB9yrhdbzy38BNYzq/fjNj9KG31bCT1mrWn0ZrFcTC1SQORsgo9o3FCwZ0+6m/g4ljcR
CCiTANoBAGWIZo3XborLDeYC7Gz2Brg6YNNEeWQYAopc8P0NXLNwGcJZX+ci06n7qF7qHmF01vBQ
Rp0i1hfvfRNr6DSEat0G/kmRzSu5iioztIKOZAyhlbHTjstBOaOe5ymnNBS55NpJuzDlcCN0hbwo
1tJ0Y0hL6ajPyM9QspGhBCNY0vq2/bMkh/P8CeXXxtCxJDYW0qKM9FVCXrSA+bS97x7SEGFLtLS1
LunlNjqcq9tNCUG/FDYTsDyoHl5xTM9POy1oBmez9wFq3bV07HI3OZdXCWgWirEdcbi0sAoB93YM
P01ytw3+yngxTuahVCXwydWjdmmXc3s0T5d8BjUOekiyR49GqKUBy8FbzPQPj6RBzcL9AEMN20A+
eF6aZc51cRYmUzG7ToFZlvPSnyjBbp1v1GNUUcXgi3IKkQtxOQVGp5VUieGqeXQ7oAUQ2ffvO6nI
AH+0FwOU5jn8JU9TV2pubZG8qOhgOxwUo+6aOVNabBgFOEHvjv0ET0QJSK0nFPvvMZ/mygWY1afn
RKqC91cnNM5lLLMMAK+cwPhYgLSM9aTmn+ydQMIPnAS2kn93DbRF37qG1qCtWYGKEx5JgRhQ3A78
y+HosbNXtAD1OjvNpSFE6LbCc89iyXu2uVhDmpSi+YFT2IEOtwTJM5Qa2UIrPDlpJHg5/MuD6O/I
BrG9tyuFkOOS0wpuqW/ibX8TOmEKXgQoWjn7b/3Jhua44HoQbS0XZCIU1AE7RG7dO4XXjqqna4Dq
Ib6BDmKRkI8Vnch13o9rYPh9u8ahHhrwwuFrtng6sGefNp6ZZCf048EZck7/41nHAMJbgw4Zyayq
MIg82CUdiABIKDgOojVx4WRqoL87dTChqV6xQ5Wn9ZSt7dujl+80r2k88atIcCMBNfp2WYzgIMJo
zN83kjVe3Ehy/99vJIsnHe/GyUSDAquMz+NRC5uQbnPMD9so1r48M0WzccLjwEWZvIoVWWX50QtV
SOmVQVHc5cAzLHiezFrQggbUqUQfk/nD1ZEHe5ZumUwhhoe4mIsyg+mCpTFhi17P1ilPGdrA3gv+
14/wkcGjCzpnYf60Bt+AbMGrZc6NYiUFWH1+Of79DuX6JMw99gacd83XWEiev15BuDDHeVCeok4q
WzDXBfiaUDYxdtB7auyTZOyUrRX0gRJoaObqQJ0mQjbS1Rvywjp3f5lyBylWts1zrHim8otmrSC4
veCe3vuSnP8sElwWrYq/Lg4ENa/Aw4h+rovPc3E75y6KJT5jBtMoZrS8Sf6Rkz1Vwwh9EcFPESyW
fxomnQ7QW45fkklo7C94vpTZzftBSOC2GndTlQud1A4EGqGjxG4x/557UAZX8+Z9Ky/e/86eatwV
FS0V2pkpVqJvqlvnh4rarHLW042kgv2JBphGDJJfGKuDxHXsm4GB9tBJvre+qIc/Kx++etAVb4Kz
0MIq+zE00/5+0RI0xjJ3IJ9s0AclIBHWIa9EHolk+pgihwhS/WVoom9TRAS5nmjnuRtttMgUOSo8
WTG+N5hAzZGkm6MIr79arrmIDnwRPreWutMhDgrFhwEHdrpfbthTxPQgHE236uPizX42bz+QgK29
84FBh+o1ZA/xT3b9XeTmOvC3ZjaMiIiT/FgixxvKU2GrN0OknUbJOhipvTeGBT1VQSxmB/TK2S4M
czu7DFJtRBoM13aJrhXAHkrqLnWgWl/n5FsxpYcWYIX3PZwF2fdscumCYplL3gKyEM6jvKtqY9+3
32WwAeiO8H5bTRuAbAR5hGPiec7FJ8gjLxlarn89ZCtfOeQbeSedkq3spn7hAT/w/tLWI/6rQR6h
mmk9kL4l9nNGzQj4zYfxEe2FjeP1QcWyacNroB0ying+1y+2C7tcbGrjUqZ2g4XicVe7GE5G4M2+
Ma7T9iQubK4GWwc6k5jRlAGu5Nw1BYe/QUfEBSvqAQazDzlpBUd+1UkuTHCOaWS2WlURTEhJe9Kj
LZ1vnDZxJ1nI66euueOFJc4djUlN5N7AJ0M/l9UBADd8TD+BLo0V2ogrZPcT2eNykMmoMAUU4VOl
sxttmjDxS2+6pXsa9F4eirCb69WGi+VxOYhRo5iTxzhtLdjg2AtLOzQqCDRjoEYfjU1/TvYqPQpX
ufruuTDLJR8SZniKuYHZ3iefx2coR894W1phGXsaiPAwoTz4NUQ2A1ZPEhUfVl/PIIZTDIeRTFxJ
oY6tVKGDSNkdOu5mWMoD6f81Mol5EtUx166nS2vsi19E7wnAisrpYC0GNSw6/Me4LB7KUcSHswZT
xZzX66q4YzfRqLPJNOOdhcdrFWY+IAGbZPsBYqG1R/mlJe70QfoD7Cn6gtO3rXbTGXo7x4/WNFef
WZe2uPOnzJVtqw1WlRzRm/Hm8SYLM8XToYhaBWn25QMDxWvXwqVJ7gg2TTulWY8PxmYQdTzrUnCp
YDqiOmcv76xZ1IBaC5iXBrlDmFuSpU0d9nNpFKgtx14jCX1+7Sq/tMGdOODyFLVXsShWtI0AmzV2
iQbE6RzKwGfMibvgxQH8QkDznzJA49a8s+IH8eUg/KDcpauU5lTJLX4IhQ5x9lzux4MRQEjLczZ1
WJJAmKauRdSLlfNlcZlGdVH28CDzRAHK17b0IIEAAXjxg1gRbfXNfGmNu2oBA8UxrLE8Rg8/Qu5A
d6Nb+bb+ER37QA+zfTM9il43ooDGV8eXtKdS4WCJV00GYTXnmlUMTafLBXJhhnYYs2lMXIiMurT+
PQWmJ9Vb6Vxty50K4n1rJ922XvqTKc4JryvRt+QizwhtrDoFhgyJDDjUaoD/Iz/CuB3ZMRyP8I0s
claHiz6FORnqPMJe3wWShHoELmSwxYPdu+5frmRxJV4QDBwu+tiLqRekQAIQD9QjIKJRqGAUXmSB
CzdWp9ZQWIG3OJGuQgAJlMtyOsSC8Vnh3nERB+RsVikBMhhihgEDx9Fn6GokIWO8axfEmdxP9sIo
J7iZHC64TE2lUIkgkvbE1/f5AWglBoywNijhiFWF17LQ16NwVRg3IXSvjH+l1XOg+OhIte0uGqHj
jhkY6IoFeP5LmYXxh98lknphZFvLoi7tc7HGLHrFlCXscAH8TueCAMrFCAYC+Qur4JK7e3B1GblP
bLeiW3FlVxDsrurltZImraPjB7BeFZtAmqaTPH4x/b8UHDCf4ZYA7v1JDeRy3VwIUqvCdEYCs12g
7+27KYCOAzjXE+gI1Pvac4LqsOwpXK5A8a539ZsK6qPSBjC17//R467L6YsKZq8Zh4n1zZwwC0Hx
yHw8g0ZHFW8FD8j11IQxamCUkrFwvc0lk6YlE6GwVoAbL023C2AjJxQCjs1+gvRO7jZixuj1cPGP
TZ6JG2puWbdEOFNaNbnz/ERK4gqWtZ4iv5rgHVmtpCSXsCym68VcubyTYwR35kgITkzdqzlBxEhg
VrCbBrttLjLzpDbayMqxMiYVy1ohk+GzQdg5RHgCob8QNLL6EMfE1d/fj2dDyepSk+pK/nuhiVfc
MGILpu+Y34jOiWhXucuyAlEVWMFgbC43WpmBte9TDcjk+5u4HoNeV8TdkI0umerUKkg9qBHYtgXE
oj66ahWdgfzZW+p4JxOR0Aa7oPgS0eUuclckIXSpJoxjhFI3HyvLwqDOs1L+0O3J6/Nf76/vX66x
1wVyt2WHSTatl2GM+aYOJ1mgpBukUJCskCuD+VnUExSdN+7enKhsFRXE2ULH2ciYTao1EQ3Uah3q
cgO5MKI6FBRvLCVmcTvdWsbiFayy4RN/8dLbYlsD5ofbRJzd/EuqCiZMBYA3aKBx20lNLW6Ihu1k
LVa9AQ98g5FzXw/LsJj3woRxPSF4NcdtZhSratkwV9FVEP4xwckBugjR3dw+9x0QhdRr0Q1oisxX
y8r7I9d5Nc5t85jKbVGzaI22JMWzSwJwEkTGaEsySlMJBGyh6MyvFnQgtPn3/r6wyF/ENMWck7YE
FVFIqs/mp5l930MRIiG51ePPTDF43n0ASbweSV+tcgHc6GYJMiwsCoBUQPXeNkMxhPCnNZxXi1zs
1nQ7KrqWnRLUILRjup9vS1DajX/aF7zcU7b6iz1VJ63obAW29E26jdN9hpqc/PCiqAOCQr8dA4Hj
rIeA18VxkVsvoyXN8heDWhhnXrcp0W89Y2rKW4LYwcuqwL8LGlj/cjm9WuVCeTpkA0T48BHlvREu
5O0yq41Q61Hoq1wcH2oKsUCKZbK38mD49id7o/hDcabb5TxAjSJxbuftmPmC7RV5KxeDlmwxygKy
ey9gssWn7Q0DWMVH9kXL8uYDp1JkkQtDchfnFbDHf1vMkIz+Y7GzNh+AJwgCHw+7jePYgYYu4oCK
W2v/F0S8Iy8Q8Q+sb/0l9I/r8P1V1B8a06xgbYAgEgBrrDXG3gNojUU7ejf4H91Y5pPXqcCrYS7w
EDsBOjSBYfCTsYKE5KaWq7g1cnDzoQAsdxMdxC8/kVUu+GT6Uqs2c9wJYHTJ2kuYyVOILPJTQRjg
+351OThgIMP9QdtgACUMYOIT6whAxhGTyvkerfIPLE5klf35RbSz86nQ5UzFt1xOI97sUiIiBVzP
314/Gh9oEkmJqxLbZyaJW2GaTemo22XHEcqhTm3cv3/cRevhoswE4uya9CzKtKd6MrwpE2ptsu/9
nhdyAUUaVG20WeRkl9F0ZqrEy/nD15EgmPCU4hJY2NQZksAhBlt6aCOVgW4HrAM9YG5ABfPNn1Y6
Xr8Yl8mAizK3U1bxb/1og+lj+au6n87pPvcwwqO7oLn1QS6ib0W9E9GddKVJqUXK1LPHJ7t639xJ
0Db/yNUr+JS8JuJgZHPUSfAWlp8qZkCQ7E96AKIyICsyMMfu3vdOUULMa1KWiz52o4EVXtVuxQAn
waWgc4nMEilkWdhb5sqWuE4sssWFkU4mhdZhqjzsAHxnvgKyIiRo5kfqUIITwUvIoRaEMWmMnId1
sIRVGVohJhZ3fVCXIYgb4CdC6IBodVxQadhDXh//bCdFq+OiC50p7TG59NdXYzvpKucjdDKnmw+U
9EQL4zIVU8p0akf4bFcuInRHQWDmi1lmbHSZza6BGEPNthW7jn77/uESWOBLV9ZYtEZSYeeo1GJI
76lV5PB9C//Sdf0nMvKycXIly/1CYELfsApScZNuXvogN//1KctXq1IlMitIj/zJlxEFJb5O1Wk2
7Sb2af53L/iXIvLrDnKBAsTqRDFAqv9iqx8CdWPvu02U+bYPAgawdOw/kB4LwrzBpSAxmNzQL4dR
6aDvqeYvhwXEspBsVH0p2X8AWyo4xAYXMNooU5SeVf7+eIBFcJINLmzUIBKJ+viPvqEgoTO4oFHZ
StcvNaJhnj9M0dbU72Qqh+VybqtO0LwSuiaXihTIRTJ5Zl/ufwcfrG4hFK4ADgP0zuLVJpoR3GpT
iiP3/6vIcGGLcxA6dsusRki7MUkRlkEJNYc7CEeEzf/RdmXLcePK8osYwR3kK8lu9iJLtmx5e2F4
vID7vn/9TfSMpyk0h9Bo7vGrIlwNoCpRLFRlnko3dbVQAI3r+7iwx7kHgSRWZElYG57Kfs8Q//WB
+IJ4E+0k5yGJWdA0oK/aSbZRN8n4YmGcg3SlnphRoqFgayheJScHqrwdYsmTq84TgP8qilxN8a0F
VWbIcYMGSRCd7No7yByeovFUoTWl8OYOUrmi0vDqd+fCHtvlxadZYRZhPmRsF6WvFt03+b7Uv/zH
NbE1L2zkCj5myIA1sQctfReB72EAjyC01w7UE7HLruf3ixVxGeloGQGjX+73wU/Tl8Fni49Ny2Pm
yM8XVJ9XUXhhjrtrWpMqdmuwA7uMET6vU75oaEPkItxFo4ahRcoQRyb7pm9JOw00Evk5OyI1xaOW
K/pgEjg/3z3QFB1kHUbs5zxB3yJ29eYpDvdhXws+W1Yzq8VGcugx2HWc2mwjCWS2m9pphs/bfihy
dQ4wCquJIr2CAVv7HhaVUyXyjlS6s21FhIJ8w0AYJLVSWzBzc5u88ovo7z2z+Dm6PJsLsyn1/wni
gnX3eRxHdRjFDcE9+Yq7azusoMLx3FZH5UHWpb/CCuQN6qKgag8vKKiy0/9njAep0HODNLOiCEw5
IN8gtgsOpCbp3cC+y8DkZ76fg1qQdGw7o8XPzEnQsgV/McxRskeHpZuPO7trXIEvrrX5mwv/4KAi
zCeMjtiwwnwRgtdn6047BecXJKPbt7Elc7lGIc+gEozgiTfpvdjrtwHQ4ufkotAmoK2Eb7D7BC9g
2sEGpY09sWa4neSZoqmj9S+yxTZyyIGRyaGyUixuUk59BtLR+X3ZhU5FHzK05kiBek/CBLweh+3j
W82BF2a5tKOADKVEMCq7R+eKl5TNhIfi9o1S5J/zLizRbwnZ3G2L21iPB6jnQVCmYLzITewshe5x
D0IoPHU6A+OAB4XgtilBAFxgdJEUyBpNyzmHa4792ap+Gu3HOPy0bUKQCliXvy9shDr0WToNNqrp
yLrBtTvU3txePWqn6Sh+sxAtiYOQIqvrsdRhrquf0hqrOqXWx+0liUxw2UaXQ8rTypknTl9G7U2V
PqF/UXAy6/0JV7+7PLIttg334qBYObxg6j02+9q4fYWX/Mbrcx+sg664RrR990OD9bnfSWqhxBNz
hhRzUAUo1qVK4NnCRXHpxaykIeM3/eeX8//8iQIOoufLGvqChCTFRr7iwhSA4qXJdnFoRog9zE2A
BQNF6xtjW2i+sKa5dGfHYgwW4D3fFDBpshVaDcy9hi9qvaBz9UieDj8KehObicOLQdyMSTnFyfM3
7M18fMdeWF/03inwyQtbz2JDTStpQM6LbGdo77LoVxWm/zHOVA4vQLOj5RX7gn1tAUe0JA49qloO
B92CwVx6189valC2bsOTyACXbww2VCJL5hV19A08nk5JG4EFEaZflPwWx0LLVA0DGzGFS+pADvRU
gUSFvUKbhwQTdhOxvO01CRJ6S+WQI23TQbfZ1/9tWUN8hwitcZiRQ+ja6mJYYx0MNSRDfCsHbRiT
Rw7MV7Y3LyKLyzGoNZN0ZsX5m68VYXFeBMH8kz74eWcbOoLsTWVylb2JDOMTKK7vsqOGd7BPL2jp
EfgjP0Fd6+hIq5g/SmfTz3U39xhoRC6413MHoqKgTBK17wqSNn6aWhrAyJt2uMo0+edsZ+DjpU4B
2ucMHMNJshP4pmiBHISE05yFMQOpet/twgx7CqyP3d7tdwao7ULMgfrC90X2n258KmnsRy1CcGrj
qVdCuGj+naUH6fcEr7a9m6kebIKfTFSjEsUEPyed9ymRhwLH+O8/LkQbymUiPWRSzJz5KG1+qhGU
aKf/CGAaBydSj65kwnKdC4AFxxTtF61D4zvWsBhjpsHb9hEGGFunxQHKFELkYppwWoYKkRL7XVq2
rm2d0wBplr7HRP22OUGGqnGAUheDBAp3LE/pz/3wtojvxtnfNiECEv4JXxrLOZtYJee1F6fIA/k3
fMmMMQhSw+K/h0mBB/Kv9+GsK0bIFkcrcOyjpdNMRBn+6hnpMoHsNdTdb5gx1STNNE1BOmVGKhjE
QXYmm8c0TASusLqSqxm+ll10ZlpYpQFXiMKd3n9WA+lVwbQwwZWktHSyWiOAiWBuZGcsJVCs2ORr
Y9jHwErkw9AYgzfH5mNkT8o+qqwn0mN8JpmEeyparPocFDuEpGE02FOD/JFZH7NBoK+yngMvlspB
fRlI0VQxAww3dOoan8YzYNcAlSlo8hwVQglH0Qvx6mW2sMkWvUD6bJIlkmWwmcjFjozS6JCiNF19
DiGVAAUUPZ9FjAYC3+Tn4+Ko6AbI2fT7DK3VpKnRlQYZilAEwwzHb1BxsTIO56N6VKDizsyo9DGd
yKEmU+6lfVnuZiP8sQ1Yom3kIF/RiFmDgwPx1g37Uuo9S8+8SX/blY0nU8nbtnb5rOTXRmQTrxwG
dExAf/v81NiAczIMOLUJDwRgV/sgSR6jHCw1lMok93szgTAStbLpBd3ia2GwtM2FQRzPfdmz2wa1
U9V6Ew+9KOTXso+lBT4OZswrXYpxWtlDYCXakfpdpf4i06+2AZqF8WmsfxXzUdY/Wn3lRhg82N7f
NQ9d/gAuKJqgDImEVh3o5pwmvQPF589cpNm8+pmzNMJ+xCLyFK2wVb2HEaI/lscOAn4Qa5kwdFYd
MRAjnoNdyxKW9rh4MDJ7bqccQIrQO9TFxzwAj3blqDJI4eV3qtoKNlHkJ1xIdHMcdWkCe0YJ/bAG
nO+aKMRX54qXa+IynxAvI3HbsMuBtm4w1PdtDE59iwnkBrniGJZOHWLVPlNZdou0mX27GiChYI4Y
+klmd8iV75Doa3c2iT9JaQBVKxTGHDPDBOK2SwmPm8uaWmWW0pjiuH8X6v/kdIWSlS+JizcsCDcA
gr+YtUoK25I9rjCAoOfohKm404CO6hdl74KA5cldlVoPxoatbSBoLsVAJcisPEaGbeh7dV+fXtBc
uladWpw8P70OPSfShz1OXj5Fh2ZA8bJ3Q1SKdqWffCKiqZxVVrKlOQ6SwlGxbJ2Zqz0QulQPIdOS
Ud9mSebVE0T6Qh/vV/lfjKuSld219IM8WG5unfXDIKSAXI0tRUVxCh0mmIniYsvswymTqY2yI/lR
JOC1UHVf4K/rJkzNNHVLtm2+jUUOGhOslrg+q/Kvglw2oiAnudMD68wn0QtY41eTcKznb6McRhXo
0YmriRn9f+KoXxrjNjHrdCmDRiHeJ0pQDmmRo4OTyxbyTK566mJNHEbJJGpGM8JZ3Xzaiusvqxi/
sMWBTFnI4MfpCPLHfjrMaYr1GId4II8qeQj62J0N6ZstVccgnyCy1x7Ab+/RdsZbRn1EE6cj54kL
JRsXl7rgNZRt5g0gXX8ZD0hmR4oCT8vY7PjrXJpOSPxGqZyshhQT2W377lrmtzhYHo6qWEcjsQJb
luKnCUYfLPmhCyVvlg2BAsFqorBYFZcLzRAeDPA1grM1Gzdsonsqh26nyKIvA4EP2Rz8YPeMeWDn
elugfOWjxnL/GDQsMhNzHsDsIL/W2urlsdhDLg+qgnCa4goxn0yYVpF3GF1LToDzGjysshelL+Bh
FTkjBzNBF9bQaoZJw36o0vKUasdWzfaz+lEvPm/7oshDOJCps6yrW8o8pN338uzZZbSLKxFthsg/
OIzJSKrUNtvD/4l/cCgz1UUPymNYu3n0EicyWytTZPx77os0qyv0HL4OPUW22N8Xfl+O+Wy3sbWC
1OJ1rfVt/I4xti4OOUDvZah2jHX9Tgf/6tsQW9qKL2aJw45RSUJ09cLSq9vXRPvI4YechFMNaqHX
+MdWlsIWx4FHMUdNXhoIryQ8ZhRksaHqbQfwZk7CTHBg0dtqWzfgDrm9v8VnJdo5Di3iJJOroGdo
8a+FH4Tr4jCDGiMtzAsy8baE69oCQbaFHGDIcq0nWg3AUMa9Lf8gyqkqBTi7WjFeBBTf2FJNQzaG
8t9u3vx7sYfVw1I1VbN0FWLI/JO1TpNWjToJoAsaRMUDGULllOcW4wcQqRLSda0mNQtrHGDIWqVL
qn4BJ/2khGf167jHdQKy+cyFLN8IItksfPuC58rVT8mFYQ4/VIgi/PmtEVeLFpuse2GLzXpta2GP
Q48ezP1jaGChl7ss+KhA6xGdPTI+PiDaXbz7zvoBQM/+gqWuQuXCNIcmRhfIRdzDh/Q3kXm2TtkB
mpVHI8fugoU+g3p3d9hGFxZkN2nxwiIHLnmhYwxYBj95VQZ3KHs9aBU4kEfFhcjMgxG1h15Ez7se
9wuTHMYMaLVoEwqTNxgjjPv1osfCFocxmiIPlaHAVvOrS532WPkBdOI6cCRCAULco7iKMwtzHM5I
QWFaWYOIrJl+uPl1Vj5Ypr99YqL949+4gzEyk4TdB6/KtQTRx79vV3GuFWEHa6+MPgGo8Y/bXUJ6
I6hg78Y7xF+rqznQ9bj4UfVen9RRlhDpY/yUl+hCawanjgvPmH3Lqp1B+iDb6X0mer8UniCHMHKa
5zQp4JX/kxPkQIXIKRqLUlj7nen9m8KfIAIuOp2LFBba1mUaERiz9Xk/2/JelcpdHRl7QRCI3JID
kbrKZUXOEGkQ6N1jYsav0zcRWhKUnXzQC28QiZmuX+8LX+GQJMvNAu2xWBgji5m9yxDGn/QboOd5
0fi64DLgn7m1JixqzB/BOx+aXVmBZHjfYa678ooUwnd75Y24qsl2beM24F+9yybPlbyGSbmgn+Ix
Ow2F/D4Zp9ipdLordOVVue11V/lH76QB9WirwuCrIkHgnPy7dz2pWUwZlk1uD1asxlVkB9KhTqdC
OLSE4p7tpXfa221XZcG8tadc+hJ1QwXZI4BMEDVOR/fWLHroWD810yS6Dp1dmVehLA28PNfs1hnk
aNcE9r6xStUp0v4AVtfEmatY1B5xkwuqNkRfFd1QiQrKdN4icoPBHGwZ2rJ2+2nq4ruo1h9aS3PV
wRCVnm4i/bktvnAH9XDDBplZ5WsP5VH/xtJNJnASRy7TKTUEp3XLMsaZY/fTAsDiMq1bbcDSCkh9
QwT8l+Q0Tv2e7vRj10Fq0jXesUZA6kkftv1kfU8haIvBTaKqvIIMnZUSz60a9Uv7MI73cps7hTU5
KBA724ZYEvLMIS8rvBriUj4Lj+1KhblGP5jij9FwUmS/M3dq/GUgezOuzqkpqA7d+CdnkMPqiJiF
RhWD+vZkOHgxc3Lzw1R8LOu7vhHRQd2AJmeLg2lFGoocZVbqXwY3IG7uhp4CWiaUm3uEeO4SweJu
MIUzyKV8Ou1VOTV16lfW23B6Pym/5EwRnNgNhDAbCkQkZNNQZIOvvg6pCoL9ilA/Jd/qcF9nIv2+
VZdYGGA/YOH0JU01LZgs6mt6vEvIZ2hPuIb2puxaT+uOeZt4sSK4wS/t2zduuLDJpSVB2yhWWyKu
2Q2u7+ojhNIegkP2ju5scMArrn3Kv7JxG8h0P4WCuvmqSy6MczGQ0VmP+7wvfDV9j0kfR0YjVCUd
YoXuSvprO97WT89QbNPE9zEELZ5vrk56GimxXvgZRK/ipnamTNSAd5tRXjzkaoOB6OIAm2FqLJki
ppvd6I3Hxh0P04Nxss7DQTluL2fV4ZWrKe4+06TBKpPSpv4wHpqZuo30bmpEPdjrDnk1wjkkNJVV
qEzVlT8aUCTEBJRKwjNU9IrizRQQT4myHVisPmyvjB36rUdejXIeOfdGMoQmw6lSgxxirb9Pu/qQ
y+ZDWJPE3TZ2W2bgjoxzwdCamgDqtNRn+s11Uzpgxd2Zyv47Y48Fm76bWc5g/mAitZ1j7ratr/u/
ZWqqYVtE44nW0Owa52aJywaTpHtTb5y82gfdUy1NXiJ6o7r9CL+s9G9j/AcrCeJZs9Q4vGAy2of3
jUQd0wNhrVvLeF0J5Kft1a0f5NUgF3FtE6am0pnU141z3M/eEPdOME9uRITdgevBfTXFBR6hfQfl
H5X68sl2QleFLgfU6Gn7txq9fDATAXitb6iqyqZlENUwbe5C7erOqvscp8cuuT8rcNLsoC4FEaCD
Yog8dTUYF+a4OzXPZ6uc6qHym6x/Ew1psS+wQNKT+2JKdkaavY0aemcpUEUD6ZRtxu/leX4cquLt
3AQ7qG4kuzppnuwUnS9l+UjlUdRtKtwRtoQF/mVZUOT6eNmRwB9/NK51hDLynzMNOdQGBeHDkOAG
Kf7ekRsOdWlo4VajQn0V+j0WVLtNtPmo77e9+PaTk8XNwgrnxlFlBnJcI25aSHqEQAetfm96jGIS
aMHYNKvgvG1y1ZtVw5B1Qzd1ZBvPt3EsBtzI6kx9k5SHqZLdutIEq7oUjG72DkVrqMfbOt73uVXR
GtzHaoaramihFyglP3oTXPvxULytDPVMR6il0qBxprB1Ndv4I8iaoyaXxgEi7MegbL1uisedXkvv
0kYxXdI2X2hTfgPTlA9pepArJ++kNPypSN0XvYLoCSo89yO1MqeM63OCwQKX9Wy509QKonLVJxbr
4pAgrxI7JiVOS7KKamfn0zGgGmSeCxGBxyp2Lwxpzw+plPUgNCdkg3qa7Oe5jBzS1g9qNv6oAutD
Zo+C+F8N/4U97i42RlgcS63w617zYkNl07quMReHOpx3Q5v76CV3C1J72764bhZy9eyDyFZMLqS1
bIi70UaeYYXvkG44Zq+ezOHctravFZFX6+fUEmRq62mU9rdNwgqGCxjJ4Sg9mnbhm8hJx6PiBEdo
dPnzG0iGHraXt36KV1NcGJgm2tV0Iwp9LZQcVmGp459alThW+7OcBb0v6x+1i3VxvqnFyUC0yKj8
/I4hSffGOgb7yK93FIoniUe90FcehEmpaImcoyplpyiVIlEf9fBjoT4oDt2xb7FxN2kemxwNnEDH
M4rtWbbAZ1eBbLFgzmfVKe8htZYj5cBclDl8TsFss31+lynAWxy7HiCHlYkS5UHWKRj3Vpzyrnyb
e+xbs/6kH9vzCAJSV/rYeNlRgkLx9D7c2d7kx2/or9hNT6JHHEGoEC6VlDXdNPoW0NM1gacWTeJo
BfpN6RQfCr06mVJ5Gi1o9UGlTRAxIstcJmLZI/A1wRFbcfCmBBaYXbzLBj8id2X101YnP2oEd9Q6
zl73nctGopi0c23AZBJCaro9QlHcbYL99umuJxQLB+LQJ6iHfiTl5YNKQ7rjQKbnaH9jvdHZXtKF
CQU7oRtn0lXT0jF6Y9h8G4Eaoe5EG+QvRao6NqmQSH41zC91K3x7YKG+ZYnzlSpL+l4fL0FJDxWE
RzK3Ge/bneYW4HWfRbciO41bcyDNlzU0qKq8rKIlTyWRlDD0iya4GyHBKSn4fFPzA2bx7yulelB1
+bvg7Bh0btnkgp9aUpSh75D6TAptPFaXj2HGqSxG8XVk1a/r41AgbyVTVzX4CXuD193US7v7Cvp1
LoSf0dfuGB/jk1HsR3KXvSYOFpa5g9Q7WerzEd+Pkvm905UPc0rcJAqP25u5Gm0LK1yAy6Gu1qmO
vUw10OYq1JGGR0Oknr2K1gsjXEhn1iyHCcEmmprukOCzLAuKdOup9MICF85ULyJ1kk18wkAvEnkt
usOvZUF2AYpO55YmniXvum0YaCbWVJN/2dCswp70CI7PLr80v0i7x9lRdyy8NUgRCF5R2/WiTHBe
lxTl1vmvdrmrPm+gYjLGuJZKkNTgF+7MMnHSGprr8eySahdG6sEGoYdavp2nH6kRnTDP4pjxcVI1
J7IiFyobjjZgJMT4SLPAydTODe1y3yaGM6k/TNr6NHkKVeS5+mMb/Cj6xmkmHTWTd0aOj8A/UHzd
T7WMUZJTOhaebu2rpnDLzHZyzGBLJ6s2wHt+rofm2IwNNAnaYm9K1ReFoDIsB+FxblXHqMedEdge
xY+PpNwJw495sSu6b5L6ZgRZutzcqbWfV0eI8nllDDH5uXfrqXUl+jMrQkE2ccvOwx0ml8noSoSm
hUkpfAyoeSkIlodqPgHtvnZz4UaWrjmklu8yyTzr2h/bAbgeG9fz5MCsjNs+m3OkpPVc7cGi7Srx
z20L6yF+tcBBmKxTDdoCAJIku2+yxyR/F4Sisvw6JF9tcGBVlqi66emlBHStT1bH+iSuT4o2jEMs
K+obJaa44KQ4c2mJutrrkoNFbHN4RaNQ0VpFRv2FglNLwY2t5bvePEBazA2qo55h8r80fLk6WHF4
UKP9fzswDswGmqSyWmKF3XiopdE19R/IhXbbRgTbyLMQZyWNSiuE38XJl9Qsj7HQKVY/D667yJMQ
27UkKUaehj6CGV0DThFPzphFTml+wcSWt72cf7gB/vZAnojYSGZr0HR8EQx4+5VQqjPDQ7i3IZul
erm2nw6S4JRWNxA9tLYKRWk0HXKnJPVZUzasJJ9JwWMW5l9ID9Gg7VWthu7VBt9zmPVaC8ZjFDqL
tq1ATDKqDrg9fG2eRQLnt7PBDAINJDMWmqZsjXBhVap6XWV1V/gGVDKYJPC76Gvg1QfTiT6MplPl
DnlbHLaXt55dLYxygdZMNGhJhzcixkMJvby7bBfv8wcKJavOw92hOrJDhX1B6yd3XSp3clqjZZqS
N/iy0wpPbm3claJ5rnV3vK7M4ioNJM76pMSz6CUhybtDBeE4C2KrkzdnYJkRv1MyhL3JCxYGuXpD
XExx3Go09IMUAoOZ/YUqwU6m9WEoRERY61759/5ZXAoy4eM7TGMEdqlVLonbXRk24OnpBLeyaEXc
pSynxTCVES5ldEW4Ce1PKmbiujZziDwJwFBkinnMoi5UUZsaMogS/ECW3Vj3LRuPCUV+LO2P2x6/
bsi22ObphPCaAEUSdAHWhICWC2e0+102ph4djDs1ElzJ63VYvP78NsV+ynJNCqnNcsCaKiO4n+X6
Iabj6GAc7bGpmy9aOw6OTLUelVk8wYJjeQ4VMB9ISeqoRnGiI+SdjHRyErU5aKblSUn22NP0bZ1Y
O7Pq/SY1v2tGcqcZ4TnUk09NED/mXftQ4mPQUevRnaf2PEXCyXTmXLd+fl0Wh1NpSqusUAC7jNwI
3yzsNZn1Js8ziGtzVwRRq1iB1hsNynSqDmar57tojHJuG+wrrNR3VoMqc26+BuMXFrhokqtqwJML
zgm0P26vaY7d3/WDLfBw0Tq4YGpGKczzEPBelD+NJnTlTtSltP7guVgIF0RRVymxaSGjMCpverR8
gtbx5Kktd8OX/Ff/q4DORubhsf9eumtElA+rcbWwzSBr4exqohdolQf6RWnmD5G2k7OHzExdUof+
dgSLNpILq1aiVqiW6B+i4+yM/fdI+C276uGLtXAe3kQkksqKZZ/4lrUbr/Etr0A3PIgTLei3huXT
9orW76qFQe4W7qQuyxQKH2chVbAh3N9KcqEKYZTABWXetsnVTSSygj4oyAJZvMiGRawg1nW8Q1Gj
d+cmdiJVRI236hFXE3x+22UThAZm7KKsWp+aqABVGF41Hdobu472gvUw97oBJWAEnrvAaazy49Jd
gflblXUl5XJwlhOyizMocdfpa3xvYYY7qHmKWwy6IMIqiCwF6f1QN972wazv2nUhXGpEZBvMSxWe
u4swKzyQNX/WpcK1mvE9bTvR47pg13gCSDBw5HUq4YjG9KGJfHM+R4bgZURkgoNvq1CsIAvwCqPn
72t0gJdJ7Q6KKIBWI5YQmRV38WZpsV+xQJ8EfM92kSNNH/fT7q9iMp6nkTWjmjzMQq3p9XeshUEO
hPRey8taR3YJjrj9fJwPeK8f3cGrT+HJzAU+sY4PC2scIMW1MUhwe1ZvDXzMPTElsX/Vc8e87Dac
rvvJ+XlaTqNC2q7ydX+8Y+KkKMbsayELHfvdW2Y4Z9ebKsZD+VD4iv59rL8kEGONAnQVyMRVDSED
9GqJ5LqLfJ9rH4x5MgFnsYvT7s+3R/POOL367XFhivN6yJ7IUz4A0GetOjbyCG1OWr2zB/kYS8UJ
6bsof14NMzCQM/AjBBT7zwNAxYhkUGvAc816SLTuQ5J8nfvpcRubREbYpbKIspbY3WCiC84f7Yeg
qn2VHG05OmwbWXf2xVK4WC41KTKN+nL7yuWP9i9uPZKdWV9GL+9eMBW2Ch8Lk1w0Z2HbEwiFsfu3
TJ7IHn4PmbAqeWL6dXQv+q5avXwX5rhwLvHJUdol+guK4UnRMldvQ2d7E9dPimgQSCJoNOFdPZyM
0pRS+B+xfUqJk467LvjX7N+sYIHett9GOCfX7GFSEsweo4UwdToLEt/ljG6QRLCW1RtxYYYd3sLr
gmwsbCXF4bRQaukt6g4W+JrsH0243960CwnsDRwtLHFBlNlSHJqXhggivwsmCJYXRuD2UeGHpnYG
BSP6ztTwSckyD0Qxn3KNhE4LXZn91I5PXZIZjlXhg6jQwtArDf2cDCo0EW37C0OBsaPQCqyIq2fj
o1qOH0gT7aYw8NNp+rm9kFVYXayDi9MwL2ZDBfu739LurGZ3RXhfgJPDLt05e9w2tX4RLmxx0RpO
ctabOb4G/3wKZA0d8311nN/kvqihQ+QIXJROBbrjIKeKWlW97+dH1tQ00veV9Hl7SevReXVrLjpz
yRxoHGH3Ki3YoxHQsyxBTrT+dGVDOQogwBh+uOu1yNswJax+wz4wkIAnO6c/tLLbePfzDmyRkJT0
Y1GX4YXs+sa9F1a521bTNBPtZ/hEo1X6TpcnxZPinjiDJVeOTbvsPSZU/5Dxuaha6tu2jNGzqlaH
VFcelCI4Sgrmv2xD9uQ4+1Io42db685EK34FcWQ+2LPx1Eq55m+fxXqXwPU3m3wVr0T7lR3h29x8
Y/kszzJ24b3isu5dsXwj2/aNDeL7yIkeBXXYwZfn9jCmuaf19yAQcur8c5TqjilKjVcdbbE2Dthk
cOVo+YhrwBy0HSjuJqenlWjw4B92UFfxzK+CD5SferFHtOEbBk79Uq6Z76wjtFFqyGxgXIO1OCqd
oE1vHRLQivDbIhenCRnjfLBxZiRJbVetJtlTcJ87oSbdE3VKnF5JMtfGyKKRT49ZYr9pteLTqxzn
+iO4KO4wEQDtNHxHsRCz2snp/Mz/U8tbTzo0d8YCV10/zatBLqbnYGitSoXBYfgWVOg4y0Tf7MKj
5AKYzNo8DcFUoaG991S3ceZDANphtHmDE00kGSU6Rr6pXLM7Uloz3tdZ4wWbeGCtetXxJRMPopVd
SqmLOz4ug0GWofSB01L2aeywT47GazOPjafQfRkLcop/MEhMTLbZaO/mB35GgJ5aK0gq2GNVMXr6
rvDBs62csuPwEJ7saCfwR+Zvt9hyNcjdyWpTVUbPGpqZP+I5gvVHWHcNUlq06kkfU8f2K6zV9ozI
+4+muSt6TGdqkgnfqqzn0vwmf02PkmPvFdCI4s5JHca2ILfudBaJMq6HxHXNHBCUZRkYxYSPknr+
ZQ6Y+I4EVZ/1jM2+WuCiPE8lHaSLM1KCd6Zv7ItTjG01GXt665jv8324Z+9Y47fhyASGqac5qh/d
f1Qfyzevi//rT+HiP4a24DzG+Cl9YuuuqZLHWgr/EBzlyieshkAwNDzmo+WQnyqhrPpksWeSZsdi
8ne2ZZ1zXzSFtPY0CFvEZr3BFsaquL2NU9pNal+Vvhr/7DLqdbPqFsU+DLx0PqrFV6X+Ogxgtg73
k34y6ZfJeOq6O6sQzvGsL/r6Q7idJWEuk84uAHGXRf8JRC8bvVp7hH22aA5itSon5ox2dz89qq7k
SCgdeVCFmjBtoqCbdvTlsy6cNmFJDIcNC6M2z4Bl1EkwFWhl8sea9k6OPocknZ5Moz0PmoVXlVJ6
LEnq2yM+GiLt6VU+9Xt7MXT8/PuqyUGOSEqj4FqyWTOfCBDY7t0sVFF01qqI1xx++qHRO7z7krK8
5CI5ZDHGU3iofeMoWNJKIqfJCzsc8JhlGxRpOsB11eiMcPzck/BJUzvMKlnHiGrj5ynViNNaw04q
ejTzKlkLL47eTlL5TtMDsBjZd5ocH2ulu6Nm81Xw+9iH5NY+cKGlh0nbTUbLPDrwQXSQYqZpevvX
DC1rlhPN0K5d5s92hIuhlDHj9iEKpP/+MhdtPhdCJAdxezrmpV/N2pdijj1ZHn/KYX4ic/dh6KcP
Xd8Kbld2g23sJz9VgGdqWmh9XfpTglmW0DhQefgQKeQgOLdVJLr6FeFCRWmmWJcbQOLz6YWXhIro
xAj3daApjZ2FllL6egwVQ6Dx+8KQNBBVK9RN5Lp37KA96xR07uEMtS1pxMRGmH7eXjELlK2N5Soi
KYZqQc2vln4HCn45h1hu6Y79NyoJWm3Xin5L/yRcejTHiSYn6V/IgNY/1jVNnlgnJ/tMcXO/KwU+
s5YCPjPJnGqRc2ZojdQ0dJrhzSDwW3Sx4ZUv6DEYzSrdWXEQTWuI9pIDJQLJ+aot4aRdh1REo44q
mU6n7SiQaPvUbkmzGW/wwk85fKmrMbf1eEJ9wY7dKC1+GpP8BqMwezwqPYL1xA1ysquU5D6mtteN
BKO+NuoOaDEa0+FXZhQuSOreWd2FpKH8IYciWpL1vdAtDW0EJphBOb9SOztLURUv/T5Td7X5q6RI
JKSvaWvtBVuxHrJXS5xjKeBGmOZoLDngY32Rwo7kdeSDuBRYx8GBd3OTZl1sxflc/lULS73+IH2T
ahChpB77UKOhJ/kYyGXlHeFAzj8AxtU6BxgkILo8xhO7VFgHqOKM5xd/r61fYFdb3PmNY22HpLrY
mnbSbxII1gWC5ZWu+AJbR/irQe4Ys1yKtdHGjU5tFIGDpy6L/Eo0urHyvYKwuRrhEKFUormldY8d
bFNHnyGPQX9uu6PIAocBrVoPet9g3yLa7mLzPJmJt21B6AZc7NtxEdl2hnvjekexgmxwTn2hw6+H
8XXDWEAsIJRaJIoLo/vT4c1v+ecZTFGkv8/86W27m3e5+gD+H3E2w9Zwey1d7XIpBjInRRrZQbGX
vPbH8os2MkA3xO4NfNFKR+GKBY7P94MOEmkK/eIiyNz+dnw23IN76kVjDusA9vdaL+e92GOtKFQa
MQDjwzoXn6dodRyEzBB5l8IOttirtm6Dv4nuBt3TvX6nelMFzPz3vNeXq+q6PA5JpkoldLRg8uqu
bCD0JSmVIPgu336LnTTTaEiqEPCMAzzKqeGnqSiPEQQEr7oa0DAGAZZV+oV1JnPvxaTHZEXhxsIi
q+ioOCTpJRXSwTlCb3CBuDP4XUC1wh4t572Bic/AFclbrO4eGmsUxVI0S+OnhW0rkns500o/A891
0nzWqORvQ9fq9Xm1wGfxBtZkTwEt/XFofilp+odF83d5KXl1WR5p1D91hoiMavVaWZjkEnqa0Rxz
gfjcH6WTOnyxjF9dt99e1Xpqu7DBBdWI8Y98giYRAvj/8a5UDQXtrRZB4yR3A2QtmTO1CirfRtKM
zlp8YWr/R9p1NceNM9tfxCpGkHxlmqRRliX5hWWvbWYwx19/D+TdFQ3Rg/18q/zmKvUA7G50POdZ
GR8vn2tbH96lcL5/sBepriOEs2n0NUmuCH25/Pd/c2/vAjgnb2V6gr1XfBt9N2Jd068Rn0Pcz3rl
tIuPpkgBRSJ5dL45SucMmevP+kRlnuu3LKT3IvfvOTykP4JTbrr394/Fb7EpIKnpOhOlgPehlJ/9
0/+wSsk07cOzuZLFaSLAE8xZAiQUFiYekpG1KMBHWn5qQTuWfM7Dq7ixgjkuXKq+UFGjWKAuOufn
4yVd5sVM4K8YtaWWuEIcfuHXYz9h5d9HfSnGcvq7qvInK4ib3l61gBlnEuA18TvFpd51s83eLs36
mqbPat45CkYprV4E1rTtGd8Fcc5+AoZ33sx4VsJ2wWgBsYHwI9fUHStzP6YA+TDHmk1wipRzM85a
HZDzJLKulnQwEHWzqtHwFmepru6zzoFt/x1ngYHsT+OslWTOu4C+ISzSAoHy6I5A3m7dAvvhmLCT
duO3zOv3wvnlt8jto3G83zHnbqikWe1oQKLexHeTRq6Wqg16efbidPSkWdpN2NWMOzhx1N+dy15A
oEh8VJnZUzvosYHSgHxUNPtVL8IfmYS10Di6vyxp0ww1VVZsDDhoOr8tnuVoSpjY6tgBzcxJ6hcb
IIiXJWwnICsRnBmmkWJZcwUR7xMh802JiRCxR9t8vleiuIRNzrQ4bxLkAVX5GFv3adQ4vWgXUXRj
nO11qpK0koa4pyZR4ki15kiycACced4Pyrc6CGdoiZxnNFXZZ0H/E0h5FKDk87cJILS5P4Zi1O7N
6HEljzOvOZJrdcrhuZi8v9OYnwVopE0sfxcmTqJPxZkXGbpilFJIBNLbXbLkXlKV7pIxiKX2qBHT
mwxjn6AsNQ3dwabZUbHjzKlU2wU3FmoZYfh4WU+ZwI9XDt5UhViarPLbg5NRzTPGJaqdYeiu1bz2
5VOenjX60levUvklE86xbTpT7V+BvJFjhUUGBiUEDtNpys9691dMQSud3yeizaNtlX2XxEW1w2KU
U2xBUqorLg2fy05wd9sf810AU+fVS9tlTWkNkQybaIwTphnxLqXnJosEYt6m9i98o7cXfyVn7uq6
w4oUU9PJG74t39Sj5Pz7/jDI/v+a54s+FrvilWRiTl02sRMyA0mpGx/CXb/Dh3PAkT0HrGWOnQkv
wky0d1kvt8OYlZ5wTq2Qp0odsOHyTxLOQG/ir4yRLc29P66trQRyHs5GJmmAQ77aLVnr9uphDBHH
JKJwfjPQXUnhXJyRxhaJsrcb/bmg/s84ibiOIVJPzrvVtjZnVRfXu16zEyfO6aelVnrP1jVBgLT5
buuGyRAoZGLzy4SRNXcDkCng1PrInRLLyStgEZUWyvqClqFIEveNAJllqxNm4QAN0bnZtJujW9X+
JoWiGdht7VsdiftMRRT3VZ3brBvMAq/azXQncQlKaiisPaMJvReo+6Ze6LaCOZy3wQZO3UMJUGtW
/Gbj72NG/7G7v/nsGQSEioaBxSd+IV5pi2QsLeigvvsHmmeJH1ml0npbs6qUh8un29TElUDOUdZh
CFrimKC+YH0pp8Ocf9Hb58simCf64CNXItiZV57KlJZp0nroYN9c1+FZGu8u//3tI2Cw0zRUfCGV
MyajaHtKLBxhaGsnBQzjDP6SVjTZsnkKArQUTQcTpckv8MQSNu1Vis5qnZ77XvOUkPqXzyGSwFlQ
o+TRFLL6lWGeNSCKaaMIsGw78l0dgrOdqsegVUrQ+f5nOod1YP4/qrySxX2WrJxkLR4k+LjGUY/R
vgW7MD2BnNXPHhXsSIjwnIWH4wK4Wkk6K2IzCz8nCH6OHv08nChY3FS597Px2ws2NunJUEIZ5AbT
jcXg2WXp2pNwIWgz6l7J4eIkYtAxlBPI+XvqECkmom7dUYMy+A9R96YPX4njnIEpAd8GYFbw4TEQ
AsnzLGO+J3btQVRUEt0f5xIqaZazekCsPc6fMQjrRUnumZ2Qr4qp8wfPszoPs7iV56nrqc7rumE5
uhLQxA8nH4wk3vL4NlnoEP1+cWWvM1EfELUNBMbME8yXzZQS9K8BemZmjxNFOR/zhZf9hUjhbd5h
1GQal65ij4UWFPtlr2tvK37had7Xs3dZ2ttfu3SZnO9Api+paVjHO4uUJ6sdFqeu06tWO8EOXFNf
vJDMX9Vx3k+N4eXjdM769NDr/cHIjdLR6XIbWdck1/eAyzqN+eRhoD9zMFy9B5yfU6AHoUW3pgp1
C0fg0U1A7x3dOov3o/KtTL4PZiCplTcpjZfldJdZtlPIsZfWlgcknH1HSpf2YFyKkrtCz25JliL2
X/wi+2oqN639pYwt18qq2UmqIXcU03CtXven0d6BE9ZNaXWb2OcwScHAe0XnzskN6TRLaVBqZtCR
3snTKQAAv6Mn9FOtNcFiRdfW1ASa9Wmg+V5aZGBjpYFSmnsKoIHexp8AW0ShNT7tqJsOhhONytGI
F0BxBZP+pTDCwJILp08b15qXwk2zCTlndIpraWcp9b1UJl9zcJwZyaA7lz/mlnYCCs1QCDB+bd1k
9rkyDNI0KaAxMXI/s4Wo4ilNBOMy256EaCb+OKBv+G2/kqbgsKQYXdFKy5XbBYsDigO8cUeV7//3
o8jkXRJn45IcZmpoM58VFZ6lhUcpzP8AOo5Fz5Zi6LgrBGa/Xhe10ykfGuauXNNJSKB5y561smIS
INb9D62s35j2u0TOQRI6Lvo0oa75z0PNlpb+20O9pQvrw3EXWAOedaEKDjeY971+H7WCCHN7TBcA
82iUqGjMfWCKmf+p0aYHI2jAb70vU2cyAJWY+CBGdpPmoAcFbCEDGt5l5dh8Z95F8+80ZpwBlFyi
aoXw7RQt4L/SsTlZZYJ1qS1tB0YxxpCBFABEay7yGOuql9SRQZvRU28pTgmQxDFcnFC4bcS+O++E
V5L4Ek1UgJozY5PybC7zTzoIb3/xg0RNAXEFptgJ+H5+1f1o1Oo87bD4UJDRi+LQsfM5381y0CM6
cRp1ONgjSE+LZnztBhGaweYInG4AOtQyEHh/6OlW5lLVyUzrt5gO/JaeLjmM+sc8AoPQM4W7SFu5
3koe3+GV7NFGzxooDZ0H5PNbGnT7MegP5ERdYXTCvAZ/s2tZXHAHIDKzjJFSvC3LyH7rDrIzALDe
3ul77JiLbGHLztfiOCeWxtScMfpa7tr2e1enDsDCLxvbVrS1FsD5LClugIfUduWOavJZiWfPGqrJ
lZv0MZybygmn6A9wcbS1RM515dj9qfUUywboGBxldXxC/v4gZbrgMfuNFloyW4ZUlA9ttElDeJMb
WBOpLAOloTY7jJN9yKPhpMTTN1NvLTixvnHlWQ0Mvb5WjfqqioBhefmCtwrCuvH+M7h4D9hWIB0A
AOsOs+KVZTrKXCMG6w6jCSzR9noKryLRQv3mQ7SWyUV9Vi2Vc9KX8Jp3kxe7aHHfdk7n4+E7m4fL
x9vyomtRXMLYh1lfqNYMRgUjvFIG6luAAEyn8q8lnkVflP2tj7b3fpWcx5bStq97Fcd6W3by0sDy
xtv6TF7JYcA+joqtelANpDD6oRJ8RYFo3oWrU1GrRQXRYdntmno8SBOVb6tqiR3TjGp/MKYDQElk
gdjNUvXqet++9Crmq9OQyhV4CXbxoTkM1Ek93XDBJLjLnxPgghDgH5rf0ONfPO318ofdeoXX0Sbn
GLqhkjrATQPlMRydyibOmH+xGxHe+6b7WcW0nDOwp8IC0QJAYpQZFFn6lHmNOt1GKvbiS2w7Novo
cRIdizNHUjeaVA04VhEfwAt5mKr7DFPZl+9uM3paXx5ngI08pxh3ArmYvkNn26U3SJYYvww2fn4O
mrDC4AymWUHQu2mNSA4MVddQ7uLHPjKN1ks34rkw9PAhztRbWj6XcXtv1UJUsO0v9y6Ke5mavsaG
3IjVDxbsDt/yF7ba9LOJkv0zLPnWxBdukG0+96tDcpqp2ZVdpuH4c/HwfVvtTzvBOhp5Fq5SJR+6
edhsb5XZgPNu0M0M1ZcBlSM0hkVWzu7qg2N7F8N7l3JAnjvNsPL8MAD2vMTUBZaKGSkqUEmesk4g
b9OZrcRxMYzWhUo1SXiBq3n41tMQHmVIAyOhyIDzJXFI2d9UUyYghNwMZVZSOYWRrcVuBhM2Uemq
E9NvTR1ctrotAYaM7AApn2x/SFnk2LaTzMSxsuUJ+b8lC9d7tzTPMEBzoyE9AZQqZ9bpSGf0mIEh
80+x8n+Yhd+URRTFsE1AqX0I4XN1BL/KjKD2n2Typ6z/gry8GS8YK1mcUwQWfiVnjHdrPVvB6FPE
aBubnaC1LO4OgdjWT/Lydq63uUW2pEawsfyTU8wRz/hvwWJoBgCEkA8ZsGQe6rEDJHKk1CkjLPzJ
Hpt6ZghnrD4YO/aATq+x7hjeZWX8zTnfpXLq3tqa0uHLMiiv1Xzmv8t4uSsqb//mK75L5Pxig2XQ
RG0gUdZaXy2IV5dyMJaDl7dFQJf2RQIxcBQW96CV8SqpESHqbD2t63vm3vK4l7sEQJHAcZrDQ53s
LDXzOk3UHN2+WFMBuRAqAabKYwxiumEKG6ZArICaxrdMgZRrtvKOvQA2K28LHtXNTAK8JSaqSDoW
TPm6WE0qFEI7KJC+SzAiBgRZt9m3WLopgjQD1oUIwnv7S1qGCutXNdlUOQedR+akzPovL9x/pTPa
dJorUZyammANWPK4BhivcjdLsh8Zk8Atb3+wlQhOLwFJEyaYdWTeBYgImP7H0J2EcgBA9P7KPEx5
fL9seluINGCAeb8+ThFNCShp8YCgsl5Q7DhM38IvrDIAAIjMH/aNXy3YuU4d7PI7peqV1tPk10Hs
i8jmfvMZAdRr6kCD+MDvDISehM4WPuNPF557jNzzv4Hnb9qe9a8ovmZmAN1sSBhoOS0rxxyOEaYG
ukmQ64mEcGo5mnHd9QwNLiQBGMc9S/KiWbRpxJI4PhYyAKppYYxQBpAy9z4oWi0nU4JimSQNqPSX
XqH3TkykUx6/1MUNsf6q4r8uK8y2gQNinsEfINviwWwkeaTx0kND00N3WOpjjddBfmBaUtceMBBS
XyCQqfzHQ74L5B5cuwHIn5YhFmLD+93j8I1BL1rf5kBB/uzFvqiMtFkQNFYn5G81G6y8YzyLbESh
3w17+xzvUyxR1aLUhzmMS0djwecqY7VlGtkLg+lZYWaCrwRAJN3uDyEztfXJuKJAP/Rhr4XQ/J/9
tOjYzOinKa5+JR3iTvCqv0GgXzgdj14ztJrWlAxRpi6j55o2gVHHx0XDWm8tB2WCHtii3TMk10HB
u6vFe63TKZb+8pOtKl6pyd+Ubjr13eAl+uDGU9I7IAGbMU4XJmg9GbMzY25wpJUj5YqHNWknkiS/
TSNPnXW/yMP7ZUwCo+hvp2VyIznzS4m6pB+PZd47clM8ol/lSHHkA4PVncAuWqnN3VJ0jp1mt9oE
Bk+tDQunzuUDJfVjJLUvaUqPeT3dACHi2uiWl85oHCWvP6l17rXp5AHGY7+Y+VGjqieVuas11i6v
VV+flcOo5wFR7lOlDcKleo1V4pBEBc1KzAAnHpUkdoZ4uZ8oQW1NOep1+9nUpSe9N2sPDtOXw2on
sK3NwNm2oOw6fpnCY/BIIZIDoEOt08P/z+NJgH9lY3oaxO88slfTm8UypEqy62T5VFfjI4LPW8Fx
tpzuWgb3QOfTaCKnQc7xdxyZe6gkkKvJhY4jvwaPgnCqVt0KCgjw40D7RQhui7Op3BxkIy4gs6f9
Y04Mr5ioT8owiAbdo2l3kJbqvsnTmyzPbodF9SNVPaul8pJa2jPWhR+rLgmivL4eAHSIv3Fa0uRo
yuhAD3NgtjCGRcRU85GWXCGmpaHXp8iofQCB6Ve/A4A53Qan7xykV4DfcGgw7FNA6KZYkTZ96Yk4
s6cCST4K9Gf7sLwKvhJz2L/4BSYd41KIfy32j33FldcrSl1p8lKfg7Jx2LYqwP/vtFP9BEAyRDqK
W98CHSwR0s99LDRxcrmHRAeaTp4ukCvvel/2aVDJyK3Rbel8BSwbw668kQD0PQjO+0FBOLHcc9Jm
ZMjVVpuDqXuIrVclVV3BhYokcM9I2SaJnI04WGo7srsASQtb7tD76Dy49h0JAKYlCPM/ho3sUOiY
qRZiD3xLLrzpscPUaoYBDY2d2Z28dp8mjrVT/WVPnzu/eEwfLA88N7bP5qEwq+tXO+Do/MnBV7+C
s/cs1jLERfgV+m72Y9c4ZYBRdLFVev1GmuJhVE6IyfYhHOFOzv5/pb16NEbzFJtzwArr6uTMBMPB
iZsU2LwHM83nhDp4QS4f9INf42QyBVjJBGRyoWYZmYPIPFVFtpvtz9SYBWrEjP6DWa4ukzNLsBhm
GiZEwRW0s47a3jqMgX0Ug/R9THG4w3BmCChZVIwwcYoL1I/0Fq+yq99O7vQDoB9AlMy+Xr67jwEr
k2eb0FQQiUNhOVWtc6vq00SB2QOgLNpr+26fuepfs1d4zNwvS9v8UithnEaCKl0Olx7Cprw50mpy
aNzsSClox2P5YutjreRwWmjiTyvNrM6BQXrZs+r4TApVAtVeeD1NmLgGzDao40wAIC59P+/LDqXR
xg6iZRyuqkQ72LnxpSa25rRSDLjcDCFh0X5CB1V2Ldoc6ma6HsP2eYwwySAnyX4BMLg3qTNIkZPy
aFS1sesq8xspuwCbUl9iOpxsLfUBLeUkEz1hMOg4DcsraOOvdUO+TySt84ckvkrj+GlKy/u8rs5S
nQZSEz/rWXif5DPCvLZyc7PonX5QsZlC5/A6WuLktSThUxong9fbSXi19MT+NM3slGrUMM5k6SY0
mmuj6hCk61gVCyXjCiwBD6RECbpM+8hR6v61GMYDDbOb1sgDxME+2LK8XAZ5jya9kLj0WqXDvaXA
qlvoiFW+8QZPpOZYkzq6hURrLBYSVx+JZ0TLTWa1u2jIiEMtCQS/suXHWCjBMu79WCiu3S/Pi97d
4+Pvm0R3tKquHE0OqQNAJjAF9V7WmmeMFvlp/YoQcx+1T/JAXiIGflOW+Hr9jlbyc59ou6S3Fk+K
8sifpPzZDLPBqeJcB/2gcg38z2t1mK8nszuPNLyNWvNOq/udDHLw1or8Jq9OGPv2rBYPgz4eVATO
fQ0aprZyCrvfRXn6yK4HHDe4brD8hQBA1R8aBWxXCyJra0dB1Urj0jGxi6NEypWCSbcSaNYkv4oz
DKfpsqvn9qGeCQl0siB16dt9gllReV4AqHoTg99wmJtDhXE9hYypGxfFnoTku4wQPeuir42mHuUw
xSdacsuhdhcMUeaSVr+qpemmiSuvRiO402t/pMDrGIsGqEsyGkNk8otFe0rmZI//darEfl5aetvF
zTEMlZO6wI0N3QM1ltFZVIQag5ruzbxwYrV70EntFAaoEKrYTU3TqYwfxUgSt1wiJ+rbL608uuFg
OUMT+YXZBkoE91FVATUjy+0M66aoEbt0VaCEwyFCfrhM92ROj/IQnhqlOTVzcbQmUORhDuFQqdXo
0SZ6Tgm5M+wxwJqZh9WWv2SMymkyaISmEPzF8U0K7szItj3WKZK6Lyom/gal8KtevzJCI/axUn4I
jSOVDS/pldarEynxwczopUv7NQV6/2xCPS2zGJ3JpJ/MUam8FjD4jk60INGXY5P0nk4Hx5JUt+6I
Y6IAQocvRkO/ZtT+2i8mdnsWHaOByzFp6Q32XX11Abt0Kg032mCfClOLAhJOPxpihV6bLaYLMBdA
HxD9kObVj9poX3pJb5xJGt28zoFLrgRz0Z6irobq9ZZ0a6S1S6Ixdivc64gpUsytauNBlmnttyAW
7EgdBiVVQYUx3LVGhyUIKb9a7NbPK6R47aQpboI1tl2b6sc61jDPmLeBUdqfwb/4kqpJc6I1OM20
ol8clAsHx1iGvQXukzJBgVXPpsqZx+RmkCo3baK/qlDaL0Oy00f5GxZ6D2bS/SgNZHG6pIHYU8sc
4MRdNcVI/dZGSbMbb4E0cGWqneyqYDnpmtLvxmqfJPYVgMYfZkLv84TKDkapvMK0v4a5+jqq5E7O
2y+D3EnB3LP0056XA+nS+1hPvao3r+VBCrLZXm7AI7mgkGN8M2t6axalryJBoFEfWJJ+p7MvrGog
wosMkjlGP6H2I323QvBh1wug9UoyhYJm1Ga8vnpruOhDVjIgtUYILxfs85RSDa/ZYuQx9eZZBJr/
oduGtxrgi6hUAzLfRN/y10AnTEBsiV3vOZCAXgPOa22CYhxrIzktHWiUMNRz+bneipxX8niCHHOJ
NWORcDSSdd6gYTxJEzzVuuBI/MLLJCdzLvcQEbUxQBATp1MfwMrkAKXkrimzU4GhoSw2vaWUQUc7
niqgjueoSIaN+tm2Y0xvKxY8swrPbGm7Jf/atLMTJgBLG+izrfdfsiF/1QfzgSC3rkjijHDV+Wx5
WfS5LKVjT+8iYvqGmgdhnzuAZTzEKb2tGs3C5uNLFmVH2bwOl9aJm+ipT9RvxRSjV6AeVUnfdbER
XL7yj2Mav35jnqTSzDOpMSm+MavnaZhMkbDGjpo6IIeD0VN8eY8mbg+8OVFhbyvAXX9sLmZSNDWr
u4gFuFOyB+ciPILVjE6tz5gVq1CbGcqrLIx+DOEoImL6WN5+O7SuIOsF2xNIn35VbAyLyVaiMi2w
i9EFlNaeRPmhCO2gL8MfWm5mSCS03CFWPQeDZIE+ruuFEzLbN/D+K7hE0QprBGcZ8qXR7bzuqnqc
vywHGqSeQg/kUPkMY0jJfBheFkgHSZA0bhobhkjfdvUIakC/3kFbAat2AQxygJoEorY9seY/MeeV
BD61ICPR4YfnYMYb6Eq0uKJL/eOy/opOwX1JSkneg3YC5WeVHKdixBv2eFnCZnkGLU+C10VRVJsv
lfVppWmtEcLh3tQYfOl25eyMfvpqnEAmt5NvFlfv3fChtB37nF8vn4qg31/+CZtJ0/oncHmMtGS0
SEr8hDn/0WGyf1YPdftskK9d/FoAgSENW5+aHQLpQ0vu/kg4mlKyaiBze8sgV+nuTIsmVEYLwtGE
ZjOqwx4e4qo9ACz/LPIKvznquzT2wVfSciTU6dBBGjMKNoFUnwdkiMUh3c8n0QjgR4JA5ghQaTUY
l6Il88Uv2oRdrdW42PCsurGbB9n3hh7a4WzeG9e6M/ihk/vN07zcD9OuSAXp6abyArsaFVisFOg8
6ONoRpo1yjhrgRWRaLqDExKY4G8O+C6Cu057CltQ6OKAjWfeMLwJRoLI2PTAOedFfvRkuuXB2mPw
X6SzzH/zBQwsAP97OM6/VIZG9TSFZL2C3ixe6+QPIVCjZ2yoe42bCDl0N0sZa4mcv1maWk0qm6mO
XnnGlO7jprldgCuJPu4OqGuHbtZuQYmHpE7rPUmm32IZKzNNJYRN2owyVmfnvFJVDSExmL3GBwAL
YRVRctvXkjGaOFro2X7nN9dkr7euNDrhNWkFIeJvvrplobyCGWLEg78aUZu3WiaX8RLUfnaNIEfx
KD62/jq4xh1D7Qa96p766knyRCq9VXGx9XfJ3Kve2t1otUjJA2VRvFhGv2aWu5Md0lCk2SJJnGbX
MTbesCe9BMhRMadCXNTLRyc7ooDsjBipgL3GTvx02RluW+z78TilRpZvSD32FgNVau+mybgtulEw
K7z93qyukFPjTjJaVa2SBceK9ibw+ZcgvmX2kwbJuXiS3DGICre6xsDpmZ6JSHe27fb9iJzuGiSO
aSjhC87H5kDc8fuAggdiwskHWaqMIp0qAvvZ9vmrE/OBkDmmoJ/ArTYv4blBCCT56oH+sHfUTwLR
iIoqOiCX1ehdgiH2DIpjPgyeEeRB99V2lbvv7ffwNUF5fLxq7uwjwIDQ85D26UH6Ngk6Y+wKP7hG
tKfeBvzh+LkaqNzlhhmy8w4qdeWlPzX5KZRKxzJRfBU5g02VXQnjfIEpT3MydDhuuYw+mU85UsbL
RrGdQ6xEcEY/dmU8NUwE09gpvqLgCIjODHU0e1XOWu0MIOOGx29PIgzGTSewksw5gQWDW22JCYgA
sJkoc7Ssagmadr3qRe6GfZNL34yzfAxvGuGkQRKysMN8Lt0MdmgfhzN4IASyNl+P1aE4B5DRXrM6
dp2g5c6cZMF8DynvzUzfq2l1pcRmhWIXuLIvf8W3gP/SCTnDl/JIyRZ2Qi3sn2g4fKGpcg0E8sAs
h8dcRT0zWx4yub+mdfuj0+ajEabPCZr9IHmrfIXYXp2iAm5nR21GiqyXvjJY93GdvA6xdhdWeoAB
VZAelfT18i8X3RfnPpKK5C3I3ZagkA/dMHhaqu7auvUihOQVwOExhuNelvhxMJPFjatPxPkQM+up
MqgQaShomkb78lg8GftiV//1BoSzH4A/LwSp2swXAaqi62jcGzK/9tfYjWLSBQ8D1YfXRNIPoalh
pbjDsrda7inIhL2+AVEQJhUEx2Ua91E1/pXMT3kvnVR1Wpou6FCTHVaHB2/8pGGVIwNB2wy/BWC2
fX4Uh3Tbvvr9yG+J/CobsOSxGKMih/OKxp02p4ujd/J+SvUhGAm6II5ZLWWwyACmGxXZWfoMzxRp
Dn0PhKIerZFCP0TQRiNVjnHcq/5MgOplkOu2Mq6I1e2bLE69spMtkU/8QGHCNARtLvDsAlkOE9e/
hmAKsMeTLsTHKpa93U++0Z+mhgSKjD5XhDovzYEbMvshUV4uf6xNf78SzFnDHFZlZscsfOiwOSxj
Ec4Qdno3n9CVDE79a7vtGzWGPpBzdaiC5RR6tWfeYUDQZRNgpX/5SNuR/bs8i132Sg2mSIdNo74d
sGFIhEJICgsWU3v2LvelVLi7uPmsrORxD3RhjNjlMWHeb5UgTB/B5Q7jXnCqTXteSeFe5qmVEjsv
cKoZw3RawF7NBPsTxK3A5/e92asPbI9C3ofQY8mxroWjH0zAB7Ne/QDu3SajRoy6hqow+rTqdj5H
/gA4LxBbPKp7ER3UdpS3ksa91UaVzPVgsuMisEQV4ZRcjd4XLFT4uSuaYd90WCtZ3GvdVWqZ6BIU
1ArVw2QraNZcyS14i8xFEMuJPiL3WJtqNhpqx1wjW4A5JztUrwP5JJzI3YwZVyfi/IlcJYkiZ/hW
rS+7yT1FHQYbda+VT27oF5ZQS16MekwtyEY+Mme8+TGisW0OBV6Lu0mrTu1hoZSdL9qnL4npjqAi
ORuoTuqBSh1c7QOcPwZK9MIBK4koKtnW0Xf53P1qRZEoZCgW1INk1wikv6qg/E5Sx7ieb+DcjB0Y
FsDURo/RQ4hKrtPv6U40RvBxBpW7BO7y7TmnioaJuSC/so7ZsTllV+CtcBNPVJT9jZG8H5fz3kM0
JHLEjtt4b8NYQegp92PAAAt6MT/Htp97l8b58bycDE3t8HFbv7imrxPb0rSxpMlGsAy3fEBHSTyU
sV2dQNn5b5Xi2zx5HqWU6nAEKArnbnw7tk5xT704wLDQOf2EWpgaqN7w1H0Wx1CiT8k3gOKqSMOo
hnDm85J9dpfsjJ3mZzehf9m9bxvs+yk5724tkaaGzN3182e9u0nsF816bCzqdcPjZUkipTE4P65g
bSDNmI12L5MnOS0msqPvbFszPqn7PytGrz4f78fVwkryEDHZfFSAsj/tO7wZ9q5xMhQHRPa/7cjf
b5FzP/OSZXM2Q1hhXi+deWhKc6diSzNWRKP02478XRLvaEYLqzIKLE8+Jntl3+yNnerJ4mdw+0S2
yUb2DXAScR9rLlQTA4I4UZw45afu0D1op2hEJyG6QlNeB3XpmLnyyXwVVnZEkrkPlywEZXD24di8
OfWWk3SdAAPFX47jVRE0xwxzg9Enci/Qzm0n835g7hNOagbY/QFiGYAi0048IE3ssJBRhp0vANHL
HHoWVSK36miWil1HNPgsU1d17rjVkiJhB70FwiskLd54r372KIg+ZSBJMQvZoZkKiBE3eTGeKmF7
c8soIR7bXqjto/nEZ2vVpHZaraKOpmfO6JKjfYqDwUl6hFeqlwTCxslGgWItj8/RCilS7MiEvPZI
D+N1clzuMb/iMppPoawNTfpFFhcfjyrG/xcdV2ud0wFYW7vEBmV3eSYeyMLQB9uNRUBKp8OGmcgh
vJGScEHrL7I5v1ovCTMsyB4CTEN1jwDTQn2y9VoAm95jFROBkPD9F90tZ7OATcHmNrvbLiA7S0Kx
GYO1p+JgS363EzalmGJeOiGnuFNZKrOyQJp6Jlg5dglIZwpUYDEiQx1QR5//g/ZshFm/3CpnpNKk
kgwbziiKNkdGpay2TuTbfrOc2dZXDH4ugVdggcylQ3LuVgaKV9OEEDhiJNkLd8oj28OXfd1nW5GZ
G4Vve4pA38YiuUj4RnL+y2m5eE7RULXqWI27h60YV8teudaOuFexpWzeK9blTCy3YnuDLwPYi65J
FMYSAGBzuGKYlIk7Ha2bxWfho9AwN1VnJY4LH6UkqjRasmwE89+za72l53EAAvfQl18WH3uEcPKX
P+WmM1jJ5IJItbVBoqFDJjZbnbHUj6n9QEgUqJqw7Ca4Tb4O0Fq1lbcUt4nQQ0M20O66ff8yltiQ
KOBTRSHcxstlqZoug58VGz2YrP+17GCGBc1tAycDbErlVhJ5aQb5S6xpgp7L9ld7l8PZArZ0DQps
JriXsL8dpvQ4J18uf6Pt12h1FE7jo5RIwCvFUQasBR7MAIByr4WCQF8P5D3GkgVZ8VaBFFdn6gy8
FrvOfJQz9FazLCkefUDVt58kANzgebDRc651t3hsPkVvjlr05m9f5LtUznMOBUMULSF1Qvm3Nq5z
U/YEF8lc/Qe/tToYpxOx1JOkA60181sTSMGi1M2OlofxQ2Mne0nuyv87TyYA+dd3yalHHBNjsRqc
Klbz5oQ5kLMd/R9p17VcOY5Dv0hVlKj4qnSDU7fbdocXVUflHCjp6/fQs9OWac3lbO9O1dRUeetC
JAEQAIFzpge9St91Gc1uLi9QtoWCorTLMlRxyvMj5+hgZMSI/qCr8NVyBB9VrWNWGHmN5aimm7Hu
PrWuavpBqcvrdGxD5dflBe0b8YtOCO5pnUyWDuguD+0yPbI4JGt+qBbJru1HJS9q8RyMbiqURd/G
pWpDCs8e0uKK07WqX0jYqacqiEPbQ5uganiXlyazMnHavlyr3ra4lXHA2QYlIYChqbg8AXnkE39+
LG4M5sqMbO+5D4PGOoZTbCQxhphuKnaVKQXgVkLnyAPr6EkrgsE3z3/VD/P2xAEGGt61Jr24dwOx
jWjBwBEv9EnFIJpf3PR6vVJvTVf1eEgkXeau4mxkCZaOruhsyuPn4gjTziEBy0/pfe9KODGQHeiJ
+6dJw0amYOpx3aatsUCN4KYtd/adq+fgtkWh2z7mobSquGvtG3mCtaexGmdFhzVypNEVgGt2fErC
1CP2KXKfhw79bDpd1lr+m2886EamYP9UqeuoMiCzpFYQgbO0yz5hBLnvVbdjaXBZ2P4h8s4uqKyF
SeXXV7gWLXBmNS+NZPlVpx+Bv3QiMkac/dsVSHl/SxFykjRhtOtySEmu7cOLWnaueZRnI7IlCcmI
Wk4tjQn8p4O+5BGvrAWG/jTZBb6vGS9LEiytyDAoOxrPddfJrxLMEmZhidaakV2N8C3dGe8S0gHo
nRoMjulFqGByyWQnTlmDvLHMzpaL17En85HnzuyQhaavA9cAQyEV2DBRrJAag2zFgu1FxlQXuoF9
xdt26bGcfZuZLes/39X9lwUK9taYmCVKNF5ITg5snt06Vd3LCi/VRcG81lJVlUGBCOVYnXKgdFsB
PfA6B0jDpaCiMl0ULteJtG27MAjDMMb3nKGA1U1pENfzh8urksgRwQsWqwaZSAkqz6juPiwpQAYG
I/ZjsCJdlrOrAwD1Q0s4hisBrvvaXbTRuKrGAh1YjSei35vdx8u/z3Xoje97+X0R7KQgkQPOP/77
LbJA+nEB6gBZUTrtD5cF7T2Z2tpGkuD4AJaE+hN9dkm8+zJTDgXaquJr3p/QWwd5lCrZOkfwgQzD
/vVQYGk5htIKdp3bkhhLtneC37NiJ+30Cc5hnnP0oWnjTTWPtx1rWzexUtkL4r4dYeaFg6UByEJE
cxnRwTmsXY9UGs/4XpQSE3Nv5DoHZK/bphhrpOWvTO98zE6eFJqexti8tVUZ6D631rcK8/IVgjVb
9Zg6atNB8RPjKirYOcm8YjRPLTa6SgyXjYbket71wRb6RtG9gOq0I7iolaDfm034ee3QndBOeUBJ
L5QPHu9a9EaMsLAS7bEFaSCGrY9mesjpuyKWGPO+CABKGuggAZq0YAJ15IxWYcNpDJj/KoCpn4zX
QGGVOFyZFEHv0z4BY+kMtSRt7c36YzeOXpFIeyT5tr9RBDDO/L0YQfsBW4AZ84qLeT9cgxBvOKVX
eRD5uJF9TKoUt8lxOZWhIgVq2LXrjWD+921m41g9ZRUOSsV0Dpo+vNz8o3MC+ARQvwEzImJ2jMzs
jJzC0obkKlu+L/l9M36+7A73mttQh/gtQ7xAhmg1YzuHHfFnv/w+B8TcLYa1blFCjleXfC386KSj
hcUozs1Xw/INr/tZvWcVukCvpCVsrhJvz/LlYwTFVNUqxf/wMbyAgM7ss3KP7/GV95oPXAYpqwv/
uUviBA2d1ykpGV87hup8dluF3Kar2xilChkpzr4xvKxM0NJGy9hYLTC51QAjqv2lBE0S4Nz/yORe
pAgqCRKcbogHKEw/3Uf6bYq6Y1LdX9aY/Sx3ozF8qRu9j9A2hg4S7j3wEk+AZ0Gv8tyNTo6H7m8/
ucUYA5Rj/KbKpiD3b56NZCEQBVvXiEd5nBe9w7Qwd8Il4t4y8f8YJOGVaQgOP2pImRUaPAttPs05
BhL0azW3vMvb+ZxoXVJCwd/P84D57wnbWYyedi5v06P+lR7nj3hBAQY9wDp8+yo5gjDnF/XqUN5U
u+/GXnRGiOyKPEYjtgX5VXHNoJH2mEiWKDs3kSzbntHSTS2oJUGD0+qX5yzMPd5OtTz86f35ez1i
DzloEjiUBk4tYqXblUAMSMbQmKb/z9R0wXfYlROrCndVS3mI5hsnemebkrhO4jNEIuycDF2SRDiZ
PLp1Jj6XfjZjif+Xno3gMuzGXpa1xjpsBDMnejVdYTT/Q/yQ3COXPUjrVNzPXdB28eWgpXqUAQeB
zxj0GO3CBFB+A7COQ3bbnox/URiTaLcuuowCSOQ21270ZLsZUVxj+XTZgPcrnDZCQgyCg8JRjAvH
enWKJoZ2cyza6WF8zytT8QnAFLgs1Z/saEvsSdsN+DcSBZeha5NZpg4k8jubPE0fwCnZ1af2MfIB
zHEGU9GMdlN6qrCh/Jnw1y8MGBzaO7nz2M+mbAO1TpMPgopzgnUOWoLJHvnigTOAScERiBWohlho
HcqC9E7WZLNrExt5wnnqulbYM5LR0EjmMMreFfmHLK4lhvcPR2pzxDmHABZakDJWbVs6GTZ48NHJ
A3oc9J5ythPlMN0w1w7Gj7KX9N3kAvjWf0sU7hoTsNAaQAWwLrsPm8rwHcbcmlRep2ZeC6SKGBhO
hB4lusu91Btz3IgVNMnqI31oFYjNTtXDeKgPaGE/G2de4kwCacPLrjE6mq4ZBmZ73qBxaVOpNga6
JtFVp4YJtpUjm33Auy8m72Ivv1PeyYc3ZDIFP62sy5DSauYKOvNhS89mXvcx8QvMNykfOZQcMMXN
6yGg3uB1OsZxmthzPgNyaK4kdrv/KrFZP3eOm8jJrAFnVyiM2y3xqne8fYEeMzAvrbecwLsG9LCL
ZtHLZ7w3KmADUOr3rgsePi0HZ2U9pNYg3SNBHgDpR/s8u/TjCASGsPzJNXsOsisGX+GPVwY644Em
eaWElz9k36o2HyIEjos1JMNq4/g51LqGdob5m3HbBXPQuSUAUttvUuBS2eELdmyrmPHKCZbOIVIB
tnRnHeej/TBhs+0wAlHc8Y9m9l5tt2DJVmZ2lTVCJu/qMp/YTX7goc5029850i7Af9hTw0ZBCxxv
gCR+rVKtpSflwnC/mZoOrI427Bfm0iq6Y8pouEmGEnGdfq5AqOar6epbZADtnbMcJt28VWZVFk3s
Xu/O788RaZvUZbCZksOfJNd8HmEdYORIxc+8uIaHL/nD0P4JvwgUMsauHRy74evPiul6nZsro1Pv
L+utTITgQaoZGbgT8TQgUrysBmyWKusU2b9GN/smeAb8cjp3PJpMrnmTkao97xu94XjFRPsX+7af
94MKmrcfqjbmcF4rDmPMjrVy+MsYOaZm6ZWfTh34FT/NmNvSA47hMFoH3vE8eEZ+Ffv5x86PQ+vh
8vZyG3xzBW0+RLiCpmhxgJuLDyn7Abgm1hUFsq7htGFLbUk7iUyUYCymU7DKqRA8lMXijknvTun9
PBnBjGeNy4v6B1f/e3vFlAdM93ZRrBBVACrqeTYnKTzewDW5/23g+lfvwPzULmymmPxgwKmfhw56
lHfoP1Sok7s0Tgq3KYtbGgHIFfCyl1cq2VMxD4rh6yJkWEgfm/faUroG0MDQwObn0nLNbuj3oihi
OrSWFKWHGb5lzj9b9FOEJDKTPRLJZHBfsLmh9T6OZmZABqgES38c6AdgZCze0EyS0t4/WPyLggiX
obnAa/fPVXR6D8hfL73izxBtcT97trsAQuTPUq/N/gmXYTllc29nuH7/8jE9ZMI3/+VjoBZy3yxT
DcHF9BFTNU2FZVNz9pep8xlm+xRQtRq0DC9roezcBCdCh9JGJzXWVuqfIgN0tyYaP1j+f0oR/Ac1
YvBfGLAuHfM9jALZ5mulTRKD2tUMirFpSnXAD1tE0Iw2y5S8XLgOcrU4FhUiCD31+axLsnhZ4Pha
Lkt4+P0i+o2tTEE3WjIPOeP3NhBqW4/D4yqeVRwKTKpTbz4sRwDZXT6x3chlK1LQDqufwMbMk1je
zJtNaOZNAw6n0ANTC828HaZmZV2gezf5VqSgJRpR6qpkEDmRjzZ4VJafl9ck+31BP/oC8S0ZoPC1
Q8JWqcLZlHUfSA5KbGZXS2UaGhNLUAevD+xzHbsFBoQG18DQWbj+aQf0ZtfejBqzxUor7hP5uEB8
lZ5Nfz4zTu6DjvI/ai7aShOirZrWJO417KHBJvVqGNRDXEXvldEJ09b5VA/lGQQ8APJEUwwrTce1
skYJiabnnmL1N2sMbLAils36caEXzOPZZDfXQm8DuHWY8VGWeXKi7BOdo8NQMt9qj47zJSlyH2wW
qttWJKDKdzIcL+vV3myWvd0U4VqqlULpNBtHwFsXADJ4ZV/Tc3T1L3q7ZPolOB9jmUC+kHIVDiaf
g8fMDq6l9UAwfhOzEPzZEne3W/8GqTNgEHRwPhCLf9Fmb5OcFlnCXfdywOuIrz5U37Wz7hWV12KA
IfeA+Xrgd2LstdZB3jm3BxEO/DJKdDQzPz+7vpYfL2a0Fmzhro+GTdjerAm67gF5hTkgE8UeQM1D
p1J3wQ40nKBeC+QzObuPKpuvEO26WrNWXQ18BS+NcMq98jE/pMCcTpE98plDE+A9H5MbWS1x3w2/
LF+0bk2hkZNQCJ5C+zD7xnWLBs3UQ0PRjwzFkMorJAe+W3HmqHHoHkACDgqm1xuuOyuorhNIdKDM
7LYFLrl5zSdypoNcofcCg60wweWTckzUuSMIeqIvevI9dlxAUv+/KxL8Ph1tUPqWzyvSz/kVn5rg
zZfA8j3Iu9z+4cR+75/Y698CMZkY/MTir8pdetX/nD5237Jf1ZMeVuc8cQE1a/yQOKBdB4iJMYcC
q5lQW3AL2aqy3uTPlwWGnSfFs0/0hpdD0XsJdq4p8y/L2z21jTghHMG7OlGXhKcxbfYZ7yxe16pH
sjxdlsJ/5Y1X30gRFDGpk8FsCaTEmnnSuyUYx2AASyP7dFmObDWCDqYlcLXzGpvXrNRP10O0zmh5
/nxZyLOhXlqNoIQrjXulMPgROa55to5xgLpig8Le8C9Ce741b4TpAAkFLLdlW2Knc6cU6bgQOG07
r702BVI5O5SEncbujkaysG0/It5IE66/QbFa4DH8H5nLvo1tJAr6ztamUhMeyUXWGKjj+3QtXZV+
TQn1reZDV4UW+xixY400gyW2VzSY5PggOdBdtdl8g2AEREX7R41WK15C4NgGistHKnAlTG5S/vtW
ctnRClYxJ4Csbw0k9OOQW/5sk+9A077XJmdxkfyE0aSdLi90f53UMQ3Vwj9vOpHbFb1/EYKbpG/d
agzKGVGHIQmcZUKEsHJa2jkdeCtNmn0YzGCqP6o0vLyOPeIWsIy8LESIZEg5WBMYCRhkxCcUEo55
Vx3VLAun4lFVem9Il6MJDSLNiTiAh2FnLb6LAIOsNJpfTY3kWtpfMuB0VDCNGrrYsrm0EZCi9WoO
Ff270k7uQCt/lPlQ7lXeOoLfQsS+Td0aMrRIodpdLsexRMuHXmOQtyVPo4aRJrN/v0z0bqSOpJIn
EyuUfS21rBQgBFHwc5kYHb5F/u8SZUBw9lMHBHU+fo3sz5ePV7KdYhtn1qY9mPGwUq0jiQto1AbQ
lfq8mO5lOfv297KjghbpgNW1VgNy4jJ2R6Q62fVcPTRjqACg87Kof3CsL7IEx7qqqVkwBseq3/Cy
c29tSkLavyk786vukrrwTd4E+61GpwmQUwi0h5ukjo5G95jp74h6M/YH4sgCM9mRCR4Uw2NLmzoZ
Z0y90jEM2Zux66Sy5JBI1iQ4zIlWQ4nZA8Sz1hTY6PRWFt0jc+zO0cd2yW9I9Lhmuj+YoyRK2k8L
DR2loufA7LnGv9nNyNGnKo7A1EDOw4ndDMe/oS1ktcPdjdwIEjZymEbgq00VCR3nxspV32KPpJLR
j8uECPuoKsuadBNeamszvVNi/QjOMtdR/uS2AS8yICZAd/IGtNopVzxB6yvMeJk9Nn9d09yn+vvL
hrW7FBO0k8hvdPBKc/e1OZhCt5tWjWKC8AiDLkCBa+MvU/1nVbsXMWLvZoIXwaLiEcJ/q3btwfbN
KPyramcf/0XVjh/0G/vdSBT87pRRe9EcnFE/UnfMf4BQJ1AzPCBnMtvdTxNB8YzCACiRTLGtpk+6
YVG4b+LQAnof/g0tYPThcJDXIfYz8I08IUpXa5uuhroyDvnzFcwtuqcmruqC7QVdCrxHAeRrgBwY
wMHqxqGsq35/Y19WK2gMqJxby3m+XVbi9927viUeHe5NKeH5rgf+vUyLcG+2Uc0pXVg0jMgeszYp
3TLpH/J0OY/28q1hmE8oE0ULDW2Vtfbul3k2cgXNydRlnvsonrG9znfFBXEv+bU8AcKzRlRyk4RN
MBRuBPIivHf6C/BWvOlLdaAS69/PkoA9gswFL+JvcM3HCTQhs861qgWzwGaKsDj+2eQH4Bp+CxPc
prKWFYkmFB+mrPS6pvCUSVa459v2xiA3IgSnCWKaZCp0HOf/Pve569Q2ogQDqSYjKXCMKNRVP+rq
Q9Nbbi+bztmXAcRjoArgfETgd0LJglCV0lCZf5ZaD0bV9BzNAAS67J95XPN2117ECHFP2VhztLa8
hKKYR4Ttfmo+XZawa8/WiwS+0I2ZmRWGBHMdR2+khd9ZI3ijdNdpCbqNZCogW4ygZSp4sRsQxFC8
F/FmNTwH+GvkgffGca5afw4qYJrrGPK4vMDdMBXsnCBrVzles2DPQ8sqDODAkGIL7EKOMZzUttK9
rsx+MLP247WWBKu7sEV0I1FI4VjWLE2pt3Po9CYGBElReI6SfJzqDhPlqsPzAHJAXnCV67MfmZpH
BqCnmOOnBDOFQ61coYr1JY3JmTpDEIGKN+dMOrRRJDuzex58ANwEkx9KI4JJGkM7EDzg4Z166d0l
y0OTWhKKkl3t2ogQTNE0kgUUVriGSaf+KvroQFPba+u+8xyTBJcPen/fwd6NERTyHAO+VuW4apUo
SigvTS9BDSI1EG8loF0fEjf7rnyrD6bPB1/n28by6CP92jXXMuSfXbew+QTBXjFzH+dFoUHZ8sQD
jr6/AMZ2GIa7y0vdvRs3YgSjzQuFxMUMMa1DDh1edQa7A+szgBTt+l7RrAOA7SVavassG5GC8QIw
I9YqgBoheUjcMj63NpWo435ZAmgEBBV3Bw3KgqXqBVoONRPnx9BFWgVWyGJvvRpc4OymbvqQfEVg
46s6h3X/o8W9SBYs1iad1o0ZJCetHsJb+G356fKJ7UeJm8XR18qZ2mrudDNE/A2AG5264wzUvSKo
DrUk1ds/rJf1CGrYYBorKxXoh4ZmBtKjMtg5R8mC9nSQYyODLd4Br4yYOiCbHNFlAO+ho31v9Jrr
IXJNr7+J3oGwFmTbvokXeeDvJS5msOTvr3uWthEvphSlkit0TiEe9XfXimhAsiwwh16ilDycFS9g
cFwZ6H+hFPmr4CPnUTeaeMROUhBWUrNymym7qvJPaYfhK/tsdmBgN0vJ3u55TYdYIPmDJ3OQl73W
lQL8DU2tQFdmbfYtHbBoZXJs8uoDAb+65Bi5ar9ZoI1pACDdoUYuLhC0pvOS2DZU5cBn2Xpv/WY9
rt5X88iueola7tYBnI0wrlObYAO83lqPYV08MCRT2BR4My20I+v1EJOFnjVg6njIgjX70VRfJcvk
W/ZmmThCTD5opm2KW1raDoAhe4W/HrIAFNkhmEz/QlkBuvwdUHclR7hbsXI2AgUTHJvSsRmDQD5s
MX6NAQOCcAdj/GtgPHGIbckCd4o70FMQ22oqaK6wia+3dlGyvIuUYg4HFeyNOvWdaQgstQj6OA3U
PL6ezNircudgoN55WfaOjThExZWrE9zaxvNWbE61SeJM1yuYonaIDk0YndQDegnlqHq7cgBFBc57
0wB+vmAWY43W07aJWDh/n33dQx1J9cpb/MfPBJi3ivX89k6Iz1/6nB+jrD/d3PF4sEpIV00Nvaii
qWgGsgr8iaJY0oOMaYgeNb3yFcpuasWmYYYyqH2dgzTYOBbL/BF53eemyk4dG4K0RYqefUuaPPWy
Kv8wZvNJix3P6vFsbnWu3hmpS8rW66IU4Z4BFkwjpGDW1DPLA/cV1HUM2mpFCZ7ZWVAkrDwNpLmn
I23c0civTZqcGyhdYLHyp1E01Buhfh7L1OSQzKX+HbU/y22z+n2rOsyNcz0FQiAnjI+H4+okR6ux
D0tmIAXQ3tssvi7U7GPTqKurgUNUrTvfqFiQ5vZxyjS/HcBTWuBDylQP2NjcRLPbZeT9Zb3acYOv
9lvwFhHe6Sjjt/KCbl9jeoeIATALCuj87iWC9jQL0zPgGbVUsKSJOYJt1DqbrQn1yYxkJzuuiqtG
d75oRYEuWJsZrjYych5nitk2BwlLVkedlzUxXkjBaNwpdERLO5AamslBwNlOlZtE3belGOMAzFXG
U8vAWpupj06KucVsTW7KRr2KaiBDErSXefpqXqN16UhL49GJbYBojcc+VR6qUre+6npunmiSlhAN
FpY8Xh5oa13Tkj70KcvdBBQL7jyZo1dG3fLeMXo1QDWl8QzGAkQ1cKprppxLpT2uXf1emSfMP9ms
91HBxP9JAZrbML1zrNw3C7RRDHXkGiDMO6QJEAB7BuLjNV/8qmZlAEpl7VeZttWtmc5Hypo6pGWP
n86+Xz4QjXvH1+4arIYWumyA/AqUKks4egryXUqUiIAg+L5Pn4wV1mFVHuigS+VRq+5tcLVW6uL2
6i+lXo9RFLLyeurA2TpEXl4mN60O/OkWI5wV+hArkBBPfeLl9vy57MuHyx/7Vk1ffytXro37c8Ai
bIDcloQKxh6RqKFSRZI6HICbd1nQDpI7/LpKdA7bRUANJkjKrN5azCTFSJI9BUZiuUA0BQ3zw5hX
vjY23lo0blLEd043viPJ+2Iy3YZZbjS+750TsUpoghVSgswIpBne5Y/bOzG8ilKOu4KvE0v8q6pF
c9QWADEDbRtA2gANIelE3pWgoe8Km6BR6gjun9TAHphJqYb4lz8UGEGagUQk22P+K4LmOZqFixT9
Aoj3RMiJeOwoevZG7Xn2h7d6JsUNYWjsmoM6xEM6eGIqSazwNpRFurMRyUO0jQLV7VDEej5pIa5R
zzIavwHBE+DqJSe0K8bWcVFj5phgkkIQM2RNuZREw/zC6q0Y37KWOBjUVraDPE17s4MOR0q1VcNC
Qfy1nKTUm7TpZywHVJau8i068bEiuLkMmZvswWenAQKb9yJNHOQxnKrI6hrS2l/6L3sGSmXkW5AH
NzbhinumVZC1Aj6PVV5YoiVkquBsLqN5hdC4UY91ZHgEgRXSu2DQ2sAuntoITYH1YQWjEkmqcEkT
ryPAzG5Vd3AOS3NKVNDA0xWk06Wbr4rrNNQvyeyu7HZwKuqVCoLFnB5N9tVSq/PYN4s7pGaYlG3l
zkZx37TD5zWNfKMEhYH0Rf6NS9Pw1GqgKgRaSxuFISGYjIoWvLlNZoVWSbxRqx9SU/tEOvu2WbTv
/6PfEEQJnr4GPRWiutQK43i8WzUUIeuhl1INvrFqLsXEzQ46RQ7EKRRMCr3t827CggyXN4ZlsZ8G
NmaQpyCB6zyCgEZWUuBb9EpFBIl8izdGXfa60xGCdZFl0FxmJrfN3H/J0zJz63k+L3Mp6TR4W2Hg
EuEZVVNF45stcn0T5E5RR7DGpUzu87m/Uib7etSdYLWcc6vTIxgBQKVEdHfVIo+m+lFRBkmetas4
L99gCI82RQ2m3bjHNzTpYzkvfj8ugb7MPuIi/7LecL14s78bSYIJqh0t1zWCJFx+32fwhboWZqUK
pn9II/0ejBiJG1uFpIT95gp6vcUi1XbaLVVbxhDag1Rt0tYHoqeSY3wTij6LcFRew1QN2OBrvWlA
tAw+qgmnaMx3I15MAga2TrcftAfQ3xr+kPZg3LDJ6lIylMHlTX2btXLpQB3Di5MG4lcxxarwEL3k
Y43Sm7dgSh7cvQf7c2W5uqt6NFiOXSaRuLujG4H87xszqaAgPTCeLLQeLaPrsCz2ssGQlRb5pr1R
Fhu5KbbO4XH+aykazbrVySorbEflXKuAVi2rj1Ui2763Fejn7QNUFah20CouBmijmsbzahTKf4t8
qhuuQBhYruvDMgUOepXXoPSJ6k2jj1eWD9lNIWtI3TVAx0QdALVacCYI6hMxpUuKXoPbsZObmg1P
9UiPBHmCNxXZk0RbZML43zeH1xcdmNVrE3TE+RB7rCuZC73q/ClHADPozlOZ9e+VeL4f43p082mq
PeS0bZhkWe+XcTS49Vj9tEDT5TFNl7Vp7KmWimcNaLEKvALxMJqkQBDZMRx6n0C6ljT+lJBcosBo
lNhRLg3hDsqthkXfxDursSbOyBornPtaB1KAeltl5J2VRU/KbP9Y4uwwGfUdcvLQaOerpDA6f2aA
/rKUbwlVANqqVb2bsiU5xCn7hfAXt75mIDF3AjNLOm9Sk58E/Oi0U8DWV6MW7szF0xpFuTt0Lfjw
WuBBzUbjYsZac5XOukln09Xa0kM3T7DEWnNWe7N3K6shfkU6wBjr1DikWfaUV8oxbxNMM5nkdib5
O62vBiA4JMHYDKeuMH2O0+QOIEwYNTPo2/Ks2aun2ujBd+Jv2dR+bAD6BoKXu4w55zFGWBMb9nlm
7MYsi09UKT/UTXROVNurMuddZbYPeau+M1AuWezql8KW+zSZ3lE60TAqh2DF+HeeRe9VjTwNTvc5
r1Iw7c1Io8nwNV2HY5boFjLs7JjpEV47ioeRVtd1Tc5WGT82g3Fj4M2Mjc4HveqJy3JQJ1u58t6J
9QmlW2D8VfSXlnc/JZawqwMAP0MYTww8/gpmlxtOnNXFgChmcZsT9afeGz/3GLZxudesZEyfb6d2
4WgQmyGkQW78tpxJwRTS9njYDskXop65xPpQx8fq2+QNv/SQ/VAf5VNpe1cuqqeA0cfrjIFi32tz
BwZHriwjFuksdeoOFQZPGvsWUzEVQhpHBWJN86DlgxSOYXdzX+SKIydGwoAIMOBKLLTySYvpfWI1
yOid1VNKvK/WaABce/Opto2Pymr7vZI8SI53d+UUjBZ46sC/xXgYhYh2berFgl+fUHms/GkK258w
FWcOylPKORmUz+q74XuSBdmjdBBlz89qG/FCjKxlawfAqxWXZDj7SB4aUAz6ha/c95+tgxrM82m4
Ocsxc/ZCEQTLAOSwwUD+pq476LSOywQOlOrAP8rRMLgkM2an10+F1eHFmDgf7BHVUK35fHm/3446
cfXeSBaigkEDOyXwxqxQr4svgLgBz5ITMa+0yF1DrUOdpXddNAbFvD5U6/oZA1Nf8DWurap4iIpw
HlFGvYWYRZCU4M1oK5Rf+2ju0aZq+LWJFh4S/c/z5fybnxEQQRYErGohZ1o0XILEwiGxFZztA8aj
kvmTzeg5LWpZ6+3e1abZtmUDTNJAJ7aQyuvNYJdRrFqhzR5ZipLTWEuy+F2N30gQTgDkwTWQnCGh
NrWbOga8Q4m4ZbSLw1IPOAkkU54VR9IS166tI1WDV9MQA9v875uQomV9n7TlWB0Wqw/MtH8yq2zw
ELsBQ8k5KwNsDh1oQZvhP6o0fsD75PvLyve284ofpK6j8xIFSGi/4OZUFilWirwp1IhxnooRFMRF
Fihgqe2qxZuVcXYtUtyMY36sKiC1sEmSAuxmcpsvELOotZ3KKEssB4NnGHU7tQcr4IOs/45xY9fK
dR69WCZeEp7bDTc7nkxojqlUWHlcnIvik5MhP+xUN2IPcwVyjKL0MJYWSvaYl7TEgFzbCBU8Wku7
tegwChCijsuxftQjghCbc0+FWuLKr65dD7qRJ5zpWplOPg4zsipMwrjEaAqXVPED7ZXzkvSyxhqJ
NJFKotaauVJTXBe5MvpTkZ+qvIVzQk93pkky0v1I4GVlYmoD89RzPFFYeHwjAGVkX/WAszrHp+KJ
+dW95nY3//sz7rOF/FaZZ/e9UZmpAvlSWeTVYVoadFTdOfWNtV4z2w4yo/cWzasiNJeb7y4rza6i
4pGRU7Ih8Rdz0zx2IksZbOcZIwlwfAcONCCHn+Ch2hvV3IgRPB8IfQH815nwQOX6fTGsdzYtjk6j
SlazqyMglUIxFn1peLV97ei6LsnwToGghuTLIxrFMp8i9jWG+XsHEvTLO7eb1oM84bcwocJcNKpm
tahIhaC86YPuBPThzTB+BMw92Xv07g21kSjcUEmxKkafUSdslp8s+kK60r+8pt39w03r6ED9dFCX
eL1/KXJt1ehhY5n+XRu+owjr57Hu1ouM5FkiSBwcSusuBQsgBCkqehQiNEiSwdUBehc3rXd5Tbub
9rImR9AJK5vA/YWHyHC0iRdbyaMRkfvLImSrETRBLyhgOxaoXa1NDSC11ytNZT/61Khc2ylkdZe9
IigauXgthILBUURgx/x031JM04X1gHor6uQmOh3rtghq+9wyR7J9+2t7kSZcKrVS4SpTcFJr8tVc
zshIvVYD4G8me+LYP6cXQYLu2bWFOZMWy5qVwaUq8JJ6WdfqvgiOp/1XNCkklNk46Tp71jqzZm6T
Zt9aW5Hs165D3USsfD83bpw0tloPC4Fmo0fUzcwIzT/mcNMb9gFUlAii1yyw6igLoqiRvtvsBpho
OlJtPGeic0TQ9QrNzBqJDJ5ScTzO3kuaYwucQTQtcDhhBQCdCHhKv4WH9/IxvGwG+0HeRrxgB5bW
90th6BbAd0EmGsdu3/ya4z4s6oBUV9HEvLFHp2HWuA0oqS8L371hEGrxhhn0lIkPZEhc7WQdUKMr
8+TBmp13zlg8qGn74bKY/R3G0xjPWN+2qxTJCPT8VEsPFf0BvuSjkzK30K/AkOL6fZlLlGl/US/S
BONTNN0cpqxzwp5YyMlBUdE/qH0h8fq7NxkARgz0gYKMERW31zpblUlHGZ6gw8YHBOXZuE7PgxuF
f/Gkysmm9xzYVpxgIlaVa4CUQYWzzE/qnLimyfyZ9KdYSb3ckCb6exa5FSfkkEXVLHZtQytn1R1/
Lc/dTehirr0T50fl0CJDixLgM1mivKVyd7GqhtFgDWnPG75bppvqyFTmhEZjdu7cs6ui6a+sTntC
u88QVbI0h+KsxEiLvsgT6zorepaIU/Go5L+0wj27sf0V6P4ngDCCnmgdP182ib0bAu9jqNJhfSid
Cfvbaibap3hJeG7LH1HfDIfFXN43aoqu5ljW+74bmm+lCSZRKQOAVJcIIR4Y5VYt6NLQ9us4+A9t
X7YcN840+0SM4AJut1y7W/tqyTcMW7ZJcN+3pz8JecZqQZyG7e/8MVe+GFUDLBQKVVmZGOcD4XIW
5N9lqKW7uIdPr3Lz/aihRIcGPB7S6Hm+PyTNggs5yXucRX/2JnDl+tGeUVtGGCz1xcw024cSuBEF
1DTgS+FfzKjwzyW4jsuQfM735hMb7SjC/MwanNUfw8QXqXpufkawjjHxbTwS+SerppsGwNSUhlIm
n60SegtdQ5+nBYJC+mq2u9PbuRXZtCNr3Gdcml7prR5vVTCRdvb3evb1fBV8MvY3PhwFDYMLwDvZ
aFdwYS2zhgqNBxoFfW1dlKPlKkMV1ua5mstu1l319On0mjbvP0RQHALbQgbNZ2ZlFmXmUkrWX4xj
fYQt4bmI6TLUqlAVA/iWW1wqW32J2VOktaU0+2AyqR2jUc7UVbnXpxhEznp1nenWeWKYz5jPeTC7
6XrtQGRhpMUP9JcSpyT5AYo9D6OV472unoMmyP+bDTn6kVykb+siqVZMa4QdhkfGb+tOvgbZ+07d
ZXeiIZFN9z0yxUWhWiGpasUWKoV1r/ialV1j3uq6lvvMwczfo2BhH4DBr7tPkOdh9gmwWRaFj7K8
GSPf+dg0NqZ8AE5R5HiHKuWuNuwroBivaVR862btdoAcpDNaQibpzRgPJPu/1lmee2Sd0rE0zEVD
oed1cP8fnt2fXI4gCRTLUm8lzgB4/DLIOVsbZ2bVkdoONLPwzBqIIyR3gi1l8fPDaT2ywfmKqQ9m
rEw4rZUt3cc9MDIFpcCt5C9qU52jbbPrrPEhbWfPKOIQmA/RVMJHUlzuo3IuFJEuo3G/WIFd0xA9
19teH1ydxmg/ll5H0j0KxIGV48JRhgtzivZrQlxJacJ+Vi/tHAUNqnggHCi9PLUrp07QTETZxaVR
1ztgvXKtKnky4+x7Wem3p3dP9IG4cKpbVCZkxq3YmfQlUssbORGxxW8fsDcf4N5nQ2Enq23aZqCk
tVulL1EiO+PyZbRFSe9mvvbmCDx57iwB/qo1WIuBJoUjy2UwjcnllFnPkq5e9c36rR3b1qGzUA1a
4IKEu+ILOTOMpDAscKRaIQXX4XINJQMwk4l5vDZRDUdHimfOVRurmhUDqyxyZ/LBHOjVVxSSbZI7
7mgVvBjIRyuvbhz09zElAw9KL0TJFDu2J44cz6kLhUwZpD6jFUjxg9TeZ3aPQdXwtGdu501Hn5ML
Vk1WyFrfw8gSkkOhXhR+EVrnjCGt6i76UESmLVoTF6oWrUJDNZNY09gGjrdFm2g1auC123Z/emUi
S1zAWmWrtZMRC5NpCYx77Eg039FFGBgFZ5twYWkkY953wMYE5Gb2EGAIaKAAHQisl6b3c3TC9b0k
mCnazJwANAVKEQO+No//bKVhBEgitoJ4nQe3X6t7BYTV1ZiHKhllRx+KM6kjguLttqcAYmcBJIzG
LD8KQooqzzToqQStGe9aKb6r9O480eUY1MHkyRoBRW3JoVQqOFBu6J4sL4uDwPc3KEOG9VMBOzGs
DxS8Eo0aS53sJGztNVTqafCmNvrR0tRyAUR5jqs0OO1JmxHvyCDnSZiAm9d8yKxgnUZ6U6xy45ik
vu7i+jwzTWBEYwy6yMZFlNjeX1gGLg4EnKaM/7g8RpEUMA5J7ENjxsuVVWT9C5gonFUZvqRFcaVj
iIIk8lWugffitOnN++TINBcXgPOKzWnOaAhUY57lnm0e8iJxKlUEatxMy1HO1nFGZOTl/CL1Ec1j
vUYVJTk3wumSHtbbYt86NTiGRSDmLR9GTx/hDkOcYH7hBzg7qbVtMlgxMt4onL917ni2fGPyHn04
rZ6oIaB9jA1A3qKyACAB8NqYoHqfCcq2Ui0p1ByCtNUv06q7JSQ3Mc5bPFaFWXmgMQ+UfrhvIF/p
SPHymZra4Fb2/LTMDbAt0Y9azz8ZMv0EsDf1VgUIMh2aAz2ZrpU8vunUcWfpNmbmo1C2pMCOM0AV
Gi+lzWdjze+tMVUgIF/Yrhbhxd2lxmUv54Jx949zKyoWqQNsRvCuQo2BW+SyLFGXtkURTm65X77k
9yC88UtP+2R9b1yILYXq1eAx0Zr0UF5WQX1JzuvPzafT7vpxzJL9ClNW8E0RET8g0tIpwbBTlmRh
PUpID/PhlmoWEDvqeoCOzgUAErvKXu66ZJy8pDT+/G35zjwfkkczMewJr/Z/3pYsN/nJmioee9x0
KkxpAAxhY9/5ODzFUd3KpMWFo1mOgVs0Wu4Em/nx7mSrMWUmGoV37IeKo9qOupYpRfgT+9O5rR6y
CjUJsvtmz2ZCwK0s5Fb/eK29t8rFWTB0l+qkyEWoxZ4RVn66R0biA02ahQ3xpe9gFvBSp7iqPsWB
6FLZqOfAOBA/gMsTRf0QhdZS6ecuw+sCGvaTXznyxT1SBndovGpv7cTNwo/x9b09Lr5CQ3bVo84o
MBnxJerPlYE6s3Vd/bloAjsXR+viTieqjX2amhSI0Kn2kqJ3Z/PMJKLTt+mTFuaT8AbVMa3Fpead
3ZZRsabgwo9yzAt20GcAz6CnLvLBipZd1XXnMZjDHLVOPnVQtXNKo7pc1Cikc7OHdOTutAOznOt9
5swWDdgoxFMt+wNqLwLpQDfTBGCEqQ/HLN9TVQ9t1F/6wTpDJV1wVwrM8UVd4EvkodYlI6j1xZno
hdQl+wIy95I+umslmsnd3utfi3u9T4/KC/a6ULnUiQJyF+JYFMXUWFiU/1jCYJHcIKhvWuDd5u/k
ycCgoVrgNLSxxxRnCvAphpKPJIQBEMoaIqyiy3IjD7CgPQZ8FYa5ZZRwuResOdcySuP9z/LcdLme
/SRqnq6o8GL+OEGFU6EbKjyL6Cjx87OW1aLradegKN562hOKJfJDATGWwgHS6rB4MjSodpDZIoIy
wFZYPbbKrTAlc5cQVPyCpT5LpjWcc+oVkEE+7fwbtcd3i+M5qLOoJVWT1QWSHAhTqhBv0L/OZ9He
9AdE0Ch4FS51sqD7iper8DNuuY5uGDJB4mNhd7mAI6PumUQFDsMSTotrHJpD7McXGuDe++RW89uL
Pyb+wLdENRdFVgNEdJhn5pKsdh0lDIcUYSkNNwpT1koNEaXp5vVwbITdXUeHLtfN1opnzQhmYt9j
Hn8/KiDYM/WD3MefitSg4B2Qf0Rzeq3F1TWKFBcD2rmTEt0IPq66EdqOfwjnQ6Qrq1THNGiI6lVN
HUY+MJ/VZ8BoRFerr+5ETeut2IZ3Fuar2Af9QHmy1DrNyhz3h9JGjxGUn2K0BfsaKLkFrEZatxes
72ORB1/zzR7PcRJ1NKFrOVmgcQHsV75IodepjJ4NNnNx4XTrQB4b464tINa0ZepANaA35dnSp4tD
ckrBnEbD08sSGWJf9ch9KFI2o4LYe0BWsAmXUuEs1fqjW0Rz2VspFNI2vNs0HR0hvvCdFlpcDCsw
8kb5Y7TwiLLsaz06bzGWEn8u5NU9vazNY3Fsj8tiLMA2W2p26BNdzJ7s18ZV7Bu6q/t2WAXS9BwL
NUi2dvLYIhdeYpqR0W5wS6B+5E4rMEOt5urdw+mFbWVnx1a4VLTu4mIyhgGlxvrKjsHpIwcJkZym
bkXBeus8IzQA6Ib3qIH79r1nmEWpdNo8o6oNwQUNrX0Qw4fs/QvBBeG9p4mscX4IaYK6tDVYW8pc
DrUkeqQooFdquoOWvZtq010hVXe0yO9Krfge2/EnKdMvhtaSvb5RVKdR87ApwLXVpoHda1caZCn1
Nv6RUfOl1q2velcEVWyejXnsKWm+BKmk1KgUa7e9Qb6YaS+7i3U3J5LgfG0mD8fbyG6lowPWWnWi
1SMW1h2YysPP99drEUG4iVv517Ep3ufjrieUfTFjbN2u3aMxInIKkQnOyTO5jXQ5LYDU6W611iNf
WEmRAoq+b8DQebN4vZt//mP1XtyjJoojwM7IYErnITprG2nxqlkIhuX0slL5PoqWG91IBUdrMz05
ssM/ldNRjSOMZeGl/tIPbnpfXGLwmzxaB+gvYEA53ts3yS09t3I36/fiC43tHf82ODbPHbgB+Ylq
dJkdNAuKLv3TjOlkOf1yOn6wW/iUEe6cpdaiVxLFXub7fk8Ppq+HqoeMS/DO2YBbvPtmfJ5uGW0x
ziNGSYmBnnLc+plmXOBNdJ8my51ZkswbdeVhmZHMdlTe5Xr8WEa1q67meZm3Xh4lX08vfNtzfzmR
yR2OXI6nqDBw0RX9fANAOIrE+stpExtFPLZozOkD1ML4KriED1w+WSo3Gau4T376rQTJFKpkUEPL
MCQUiIAXm2+FY3Nc6tdOmSFJFZbUy4kfz/dUwmiyIXnTuvr9+BUoDHNo3cp8TMmXtArbNHUGvLNP
L3p7X9/WzKV9U0Ggzlsj/+zG3MH8sKstIrbDj8rlrwHglw2+sxeVRI7tBYFtGrRnSHcZnmRXOjgZ
ki/F3D+tCOdKtNynWelS2b4pVbyXdPVhVm13zqTvk5rsSU6uc7P27Ho0vSGyC7+elQON6COQti5w
lcRpFmVPG9WXWiHl9lauCgQlRhIZVxVIP95fAiY6FBYYCNgLkqlVTbdr6/eeceivEiioGgZIObo9
Hq9iONBmUDmyzOULNikVsB+wt6tu78j0bGQyhi1EOuSb2d2RFc7xdVky7EHD+owJkOwpBlMW8gQF
FmUQw3SHnAriy6bXHRnkXL+qUs0oLKRBEmSpSXLZt6KmksgC59dGFNMy6rEkpqdYJqHqpwGTqB+m
M8ZbGp3JO6sWJAuCj8WXawi4WTO0Pa1AiSGJOv6QtGdaPp0+r9uuiMqTBU2mj3SGSpGmYKVRrKC3
4+8lZDhcDXQnsQyVGGSCs9M3sQhPtR0XwWLwr00u9gLyYKzqApvJ+c9UcnQgcXJg2l3iKvRm2R+Q
yV/WuMNWSMj76KBaQaqlNOzyeg4ai3ZupxbZ9WRmwAa0uunOmDxUJ6I5uaL5RUeHO7SQKMhG28oD
M9ijvKCdXqo0WLN5T6XsYGfoGagVeraTtbgE4s7uWGiJMzRU4Hybl/TRCrhDG0NoGHEKfmArM/q2
hquB62xaAURrL5f427SWbis6UduJKiQh0KpAnoEZ+vcxCoO6RdvqCLJ435LDH3Kcf6SXZSH9zRrv
6smUG32bqSjkD06NifLOj2/NgPq2H/XuYjvqt3Fx2TytuMC9ecqOTHN51rICD4T3jhEMzWOfXeXL
1Zokf5UoHxnh8qy5r/Sx7FHoZeHDyJ0SNGGO7de6M3iK211XYETx4so7fbhFS+MeG0qqzLWUgxLF
jK2nJaZBH6cvqSb5p81sxsajxXHnWaed2eGZjx1sk4tSM54ySoSV3s2X7pER7hhrSWO2mgV/JBdW
GFd+0vns7gSJt7Jjiq+98QQxUfM37kyVbdOHJFnDQIChgPZVN7mjUNbQwTbNIQt1QGzYOMSiokrZ
g2/MNW+1kPGGZLUnnVeevIvvTA8iRmf0zhLs8vbHNIEnAMECxjK4DdCzbrKNFAWnKbubi/Np+hRb
fz6wiGOIthKrahMFUpLvD72sVWoL8vQixOhnZXqzV9xWhyRYMG9SOrru9F+YOGx6IZqo2YxwR3Y3
PKjBmBKKhRftXtv1Z0NgH8Qspa9t8w9f8sgOt4cVZoL02Yad/sW6GQ4JRCN9+84KiZ967EWnHNrd
yPr6FzE065Nb6bH39R/QvnMjX70w97XggG469dHv4SI7VArquIsQe9rBcnXrXsVsxgxuwkR0hWw6
z5EhLiOb1UVK8gZpeWNXZ7OUhKBfWZ28sQTk58pm6ndkiMvE1jlOKhP0h4C3K0F3Yx1UP/fA9J6A
BZY4Uc4EUJzsCk2n4ZMQNbF5UIE5R3OUAFHLY91R32ubCGc1GLN1dagS35VJ92RUqTtQ7Vw3tAsM
e54NBaAbMvhBDQv6wOCDzSvBOXp9gXz0s18/hB8SrxNwGMoDKcIxYPK36854Jp7kxyG9iP3Cbbz6
UdYcVEm8DOyFNppVaCZfTkF2nfv2nlwsB+u2f5bOWy+56CGpul5L5+bzKBoB3M7EMF2uKkBLEcyg
vj/va5oPZZaNGX4nU30wIQo87ky32M9hnjkibPVmrmnoqB9iqvYj6U80FLXRtLoVWO2PVbuw611b
Fl4b2c4EWqbTd9LW0jSgDsAxpGEoBxC090vr6jiP9AH3BdM0eROIbR0D9XlRM2njeIG+mlEZaWAF
s/mB4UprQD5MI5TN7dqxwDOT1am7TjeCNbFUhHOrd2a4LEIa2zk1K1wBP3Va/kfwBpBzYJMxwVym
fKAMTSV5tCeqGkG0dudkUjz0Vp4Fy9k4ru9scNGvKbQlTlq7wHB8eb08JN4ILjM5qM6lkKmCr6ko
C/sItwezpsVQBioUoQB1eu8TuZ3iNRMDf140/YMag8yJmo7eFr4do19Empc0N5w0m6+yP1eRw+iW
oevgVVA0grc/l2US6DpK+VpFoOP6nFIQxCFDqlRRjrBxwlAPxVAvGDpAGcG3GPs4SsA1boIFyPyu
1L2rxl8S+zptHvpCdGVvufyxKS7QN3nbRYmKQYmqfpHKJ8m+no270w6ytRrUzRjdnYWGHv+5pikt
1W5E00auQhXK6GUZqLkCvUtAR20RjnAjiWX+DnMsQKFz+d431tjIupx19SEb73RWHzZDJ7gcN7Kc
dyY4f++UaMpQHwNYQTmf4k99u4tX00HZoLPPO6PcG9nfnLDjRXHXPt7ZSlvGqIuURtyCazjzF2Le
Tt1wXqWGa9vZvpPRhwYzYwnUHaM5qL9HQMl6+bgIFr9Vnny3es5hjKlTVznF16zrwrxY6+xqbch5
JZHbYgbJagYAO6jaL8skex7z8pK26zVJDRCul2dzXj2edq2tgjR+DWNsxqCV9YGlp57kWJpV1p4L
jbBdzvKnGa8JO8ghVF/n3oTx8Usxqpx9YT6AH1vl8lwtlYaIWLBa92BEqm8pqrWlNTuk3p1e3+bR
OVoe581kJSZBKoSr1gL5R9HdDHV+nWeJRyUpdRetECC9N6/b45Vxvm2tktaQiR2fC1QLOsjek94z
3WpfeYO+/w2E7NZdeGyQc+20QzJPOrgTKyKxUeP18t9BY1E5cyvUmRAWRr3KBpCdB+FIWkqqyKR4
ndRkV4Hv3uy+JrT3T3+y1+D8wTlwNbABWKZizDlHlmVJPTY5nMOKqKulJXEypb9SgWHQDHrbyo3m
tZJiu5G0XKh6cjZkQKrNPWbwkOvcjaOUOSCRvkajqN3rjSQajd+MkMCrsclV0Hnzl8sINJdN7QYg
7/zOqL5UmqDMtXk4jv4+FyCA04jXMobPrvFtNslOrUNiYf5GtM+nN1q0Di4LKJokoQ3FBO4wPgA7
7mRV4Z62sOkwbyvhOYaIIoFoV8VKwHl2bsrV3QxR3LVKRSF18wyA749NplpAFHNJhUyXeiIKzsCM
9N3cNaFUesQBv7ZXh1kt8M9X5qAP/nlkjcs+y3SZykbDEU8lDCsOkfLZkqpLu2rOepN4MYlDfWxH
x6ina4gSXVmpvkdpsYFIQ+XKbfPJmkoNka6sHKL3kiM1lQQ1AwUDGFF+k+VgCZbiTMTGxpyG+9Hg
r0BRFC8uBfREnFMpkzWUfWkk4ZCPEojCUAI2h+nWRg/ZG7XR8Iw4G1z8r6Vgu7YKqO8sc25GMstY
e/Cw/5Os/wsTVFgB5c/97dgUj0WSR2ib1UNbhFkENYhYd+us382aaHZ944C+M8O5m7WmTU+rpQyj
Jt0vI0mcaJx9NdIdCNwLcvWNC+ydLc7Z9LkeMC4L+Fg8R4FUyk4KjYy4e046KIxJIkY9kTX2UjlC
ZcRmIUm5biEzS3TXTD5r1NeKb5XcuOYqUEoQ+cXrLMaRrawC+KmfMfMLADc5/ASO/TZ6eyPWvdtG
FqmOjK2KURR5HyESTZZr2oM/W4+nY51wPdzNnwzoqZYEJj6IhwoRLUJb3KUv9bkKBUfKyPd+omd+
XvpsslL0pBfa4iKHbfd9PaFwApas5rkk5j6qwLIJ3FrvTLEeNFriJbN8j/aJG+dTMMaW4Pkj/AVc
BEGhQVk1DZ7yF6tlHn4iTvI99SaS0IIhBMF9Hx1q6T4JkL8hmLP3uGct36hHhOihjevr2Dl5MH40
FVNBFfAc/HkKJ9pLfk4WF2WZ1tMvToU/KZ1s5cLv1sVFE6BJilaK/lnXT4wXm1NlpSfxBLBwZVza
iPlUNKdBwPc352/TS3CJgsRc00Fax52/biaTXky/zl/jVu5y/bY20RncjF5H5rgjuCqjHhsxiOo0
Mw2yWPs22Lbootn+WkdGuFPWTMiplw6xfw7avYnGjiK3buurgXVGvdylQojMazPzw1l7s8jj3lUz
JmmZ/uOL+vm6Uy61w+/kBUJL3I2tY1BonaBzFpp347m2az+BP9RVz4tAhL7eek+jTvPLMyzuvib1
lM+gIWfv6cGfCm/1OqdWbrMwlhztUPpxcVOMrpgRUvT5LO6w5T0I9BMV10+VHsAA6+nnQGL7ZXrQ
DtZODKAR2uOOWz1aNCFzyvh7lMAOUmiAh0A8eprbY9ikjHeC61Vw5PgSfTMNWTWoqFmyIMnIBBhY
goHIfo9QYOPp8u47crd5hCGlpUeWF5pdA/7usfzeakblDHQVjn8wlzh1DLhgQqJhTi0bx4Ahit8q
9AwGIk6Rt9Cc7xbGxZIIihKlDZ57WDPC1VPuod2uO7ILR3W7OmAt5DTbTfiO6fI7U0Oi1XJhRm3b
Vh5jhM50T3eJdUiB9DIfFPA+ETD/h6DzEzjO5u36diJ5bkwzHaJpHGy2vX+cKwm8hifHzFKjR8sa
nR3dMUItSNylATEaaKAxE7mHRmrqQOkNTWQR18r25Xe0SC7sxPJizAMDyX5IPoWPrK0C5rEH8Rpn
pKIUr0lctMxfIVgHSsTKnV7HZwvMe4pT0M1XydHiuFBj2yvGdZUB/ZH+y9x3Xm5ierp1ulbamevT
aXfZfNsd2eIeCsU8FIWk5RiO1p71zPatrgut4aytv5y2I4qfNhdgNGm1+6IC94I6V7ErDWNoVfmT
1IHgpouUnarm17Nm3rb1FHny0NH9mPQPEa1VR/BDBIHV5sJPP0+z1PR4zUIWcnGnx8RtXMiT+VKN
HnUP9iNRc0Z0SLgIlHdZ3NAUvgoZS3UoHeBKwOvTeqfXJfqQXJxZuwIAthj8RzbU6cGOng1OtbY3
StZETJ80OG1t20WRDYJpA/ySPCglllLaJZSA5BEsejFxElNzpqoME1DutMnjaWNsgz5eGG/GONep
OhUoKkbEBsbagFqjA6ouB2yh/lw/kuXWLgSMAWyrTtnjPGS2Tar0mioFmbUo57IyJYc4ytddLo8v
4F2XwdhZqcFcJf1ZLdnRn1MwWog3b8vl/GVG9XuJIhSQkvPRU11FheAhzsQV4wqU8Y9AlG5vofDe
WeR8B2RgEbVMeKimQmKKqWnEctiB+BUKRaYLBhw3Bn48bEPR0dhO9H8tlcdLRODr1cqqxOWI6mCm
3U7K7WnXERngEmFjqUrISiDXqGRMQNLJrZbvpy38x1X0tgbuKkq0XFHnvPir1zr7Wyc8kwc30Bmj
L6BC/3kVsdSpcv+thIiHsbbj1tvCuGtIsqQGyGEsLMu/J4AEE01xxnxyBfu3HY/fzHA3kKWMSTZF
lf0PG90/7v6TjQ64PvFQpcgnuHDSGHKbdBpjjunpsuurGKBayBsK1iWywgWRwSySOUPrN9DX1slH
aOSI2iYbqIbjU6tzcQLSq4YlGcB0SeNMw6ExID0Lkb/kG7qeuqPLmBsq6XI5R/QTzaTLTG6uZFrt
knZxdbu4kSXrjlrLzjbmq8hezhMzP2tJG5h1vTqIganbROmu69L7erW/kmzWnLGuP8XL9GylBdic
5heiFt+SsRs8ohSeVEbfVmgMQJzmGzi7nDWydn2/ePbQe9GShpna75bS8HvsByUtyGsh5Nzm677U
q4Am3RmG7w9Ra+AxN5vusAKZV4xBX9WlUyjN5VyPrq5/sVLZ1RMRebjwEHMREJpUKgSmUQz4i5KU
wOEN9l2ParN1jUmZef4VMHJvdv6kmLI1A3vsJ7x6rjqto931OGB/e58IAofBRcQ8zQF5aZAwl3Mg
1VcSeepElFf/kU7+ihoG2+SjTexquQB5B66sMYDa0ffOtfbS99xp9kUwiImStg8z5p8h8KyCC5az
Fg0jpoJIDmqxDgMg46Ocioab/uMrvZngoi1pcvCOVFhQ52eX0P/2lU/9GcRyX6C+4rQPi4il4z8q
N28GubgLiI2M6TXcvTo0JfF4A6K6C/EexuPNNyN/9YcrcS4sXCYXfONlLildscyfr9PjSmJ5EN9h
26nc2yK5KNwjbzRprEZBVn5DXtM+NPNl1/oD6GaiC1OQp/5HFHmzxkXkvoiiyY6QOP7F03s7irzZ
4iIWaOSlHiCPiMmH9F67z6Hk7DO0LcyrwXrxG99uOw//ZZJvb9utqS+JgVLGAjFnlNwIcPchtIHd
n0QoSu53z6worMC4KEfdjilvtrlErk9NQg0LJ7CPL3Pjc1U82IMAvSsywYUtNap0uRvxpikhkAnc
+5wmLrWeBenOdgr3thAulGQQGjCiGdFYDes9AQk4LkGwEahODeijqMi9NU+P2P9mjYsqXTyBRhbi
tWg66ntw8VhuUtW+BJJjd+kMG037GXQP6g6YGshxQs7OL0z7E+RINDfJ64dKwhhATDC6kkLNTEbV
xa9b7cFG3cdRlD5z9Ti1nUImD6lq3EJfxp+TBbXmuH2UzcYHuO0MMAhHl9a9rq69Ryt18k5vqCA0
8xR28VgtWV3XUaAYkpvJhquK4BYit+dClto1UWQbCJRlrV5Sqt4tDeYFFvsiMQ0XrMaHoSxFzWLB
6eaF68YmqiE31v4bSY7DJGsmiU6XKCzzcAlSrYWGmcN/k3C6HL05QQktnr5im/bxJfPmmFz4omYV
p/LrS2Y2fKU0Am1BOaa6WJo1+J8chAdJdJOhgdkbsx8EIs1E/SbNgrgh8ECNC01WV1RyZSA0KZXs
y8vsyCRzTq/hP2qQv7br9ZwfpTvgu+/a0gYsAlh69GrXWj7MquTZcn6rR+nL0NbPSaEEjdzXzqpl
LfTG9TCxJoyQ5j+i8i+mvY/DCk/jYg3EokDHRUENsZ2xaFwF3XHBktm2nfAQHi+x2M2q9iwh+v+W
kr9tL5cLjasVy30K9//bFPk/OnRvFrmgkq2YYx+lGSwPHaiZhxtJf4q6R1O/keh3S3+J8tix1Nv/
cUu5bMhYyyIzQI0SVmUCbmNg3snqWwvdE+tA8h7jrxcgyXMscpY1IpfZmhB65zNcctSNIzg4J9Qu
ltAKkXI+YPid5Z2Z7miY5HtZyivDIUHNRvlEdSa2sFO+xEWbAhoCWi6BL7JVzKuyT39EmHJ19VrJ
HKgB3RBlFmAN/+N98uv78riKqI6hwm03KRgqJ5+Jb0BUOkMpzQ77EDgjQS1A5E48pALjJxqVk39a
y/11DFQspmZ/Iw/7j1rh28JYfnMUiSwC+dd4QjjN/hmKbBPHkjtXT59njBDJgeot1HLb8quYW0lw
aXwkHJ/mpU9QU+mqSwP9glpzML7uDLkAYCnIBAmXNWXKkmASXIuCIZIRU30jUh0Z02Snj6Pg3uBr
6ESWIN7SIsDNEnweLWtdqNzKPsYJvydclJF1ise/8Vpq+PNWq2jXuOgiGZUsVXopBQXjfcsui3Yv
qU+n90x4rrgoMszylOgmnj1LWO7nPSbsvN+XYRWEDX6ukM69QvUFfgAM7s5IcwfitM4opeGs362a
6p9em2D/+GK43ecJbYGoC2o1dWZU8ox7at6ctiF6oupcspKvSqxTCw/i1/H+nyjEGKzwv0VfJ/Bw
nYsV2UqLpVrw1olkyUGJ1SuIsIwhssG9p5S8KaRyRv7Pmvqqm7hS5CWAeJ8xRSflYsF8vTU8CnZR
cK50LkBEo45ncG3A1RdwSmteKYP3N4zPC4w9dP2n32jRCLIhnTnPUdhtlUXOpRFJ5l+UFkSr46JG
pslpVKQIsyzz+mMcm8gaFzaKMgW3fPK6sj+PUSJv4cJHATispWc6vlW7srmoXV9OortY9Km4ZCMx
+9yccP3/HySufC0Z4V0b0YCKXvkN0RtcdhRMbPH5BELzZAEOSpRJiQIwX02uZ9IkhaZCV+xmxMs+
6EIagpdy8BgdAgULwumjJgiKfC0Zc5WgZGkQQhYZBzr7LulnK50FRgRewReT57Y3l2SsaLhgWq5a
Lmgm6gYJt439hKPzq/dVo84Ttm1Cf7W8HkJwLdxZjuK36HA1oqksQfmAH2o0ukSJEwMXl9YdppY6
dS87Rn+Wxi89RGKkCapfyLsfSWW5RukoiSlIbYTL5UJIpKd21ya4y1gI+ckaGe3MMPo9KKwghBhc
CJlYA8xmpezO14JXHeVxJ30njhQWQT54ItCjyF24IIIxmMSQI/Q3OlVyLFBm1MvonHZ7UZrNkx2C
0U2iJsWSAFdjtVa1cYmrOKwlv7w0xKv9Zh+BUU6M6BQkPTz9YU+7TFlj5IxsQpIB5tTPbESS+GxE
8o1gW1wSEuUmJpebxOlSD0oLyyPIgF5ro1LnjHhSzOCHEn3ErbG74/eoyZzq6ETmiREXTTuXoUGn
wJxV31ii26YqfEiv7QZD7hx0iqF/F11rkHAhcuMl4NCgMxgs0tEZhmI3jt8WGgmuD4Fz8YyJBWBS
+dIh4GkzaOwaHZQCO4FvCS4ongNxpmatKyX2+SgHBIXx7+kIiNbDJS5xH9u0slN0YOJ7vfxeEMFb
TVS6NLlQk86Qn89LOQpMSMHCYfMXRgzUeZoJrWLGJyB6t4mCG4+G12q1l0qG+Pi/yI/4KdROsuIJ
jIJ/l42JDj+Xu1TtXGRAq0aBRcfF7WQQnebF10mfcheay5eZEn097YzsD554ofKYeHNQ1sKSUBVK
o/wrac1DEXWHtLSe43bye8XErI31w16kxjttV+CWvBwr9P/sol8RXxHrnBWK9QUV3YGCS5iHxjem
JM2Yy2U1dQY3RuWJRVD9YnVB9lNc/0boFi2K/aKjkFaDbnpcWBlzWPaMcAyD7UgxnCToHWpfqUF0
9htRm52vU1+Q/agjo5TO9VLnyN//vS/y3J0DPVB2xnSThVOQ7IrxdwyL9peLLHonLWOpvx7Ddzg5
AxD538LJbW4vII8yk/YCFoC/n2JFS/QCoaxtAYxrfuj98184pcZkLQCrhEIBd/qaLo7oOgOaGsvA
4UDQa+kEmeFmOv1mga8xlAR3WZdGFATZ3Zcpqa5jedpBMUxgZvsqP7LDbRU1qlkfGIbxmLHm9zh4
tnsjUAIxwVZICOHn001aFWvJqtqdL10Z7nQRYx7erV46L+2cwksOtqe2gsO96fRHNrkU0FKgzjEk
sCmNT2r7/2j7st64daXbXyRA8/CqsbvdtuM5yYsQZyeaR2r+9d9iZ7BCK00f517gYD8cA6kmVVxV
LFatNdp9ljiiCbZOSeFY2t7KlSnGKbKJNAsUW0/Rut7/IGREtBZ9OubCu95tuviLMfaJvxMw5iua
eOLvotzG1L/Txap73sm3A/bKBuMbdSaYQ0kv/C+NJ8qucOgGglPvLV0nvFUxqZ4mxSJpClg0SW7X
peTMKW9GmmeCgd6p7vQE+p9FAObF6yrJLjqRk+jwLNC/r3BWSRdjXAT4wTQr6GSBdMnon/8ym+Cw
+jAMoPatADniDqU00/yQTgaI4ytHsN5V5lxZYfI1TLbq/QBxckDQx34JluVTrD+dX8gWZYEqrmww
F0KhShStqXD9pK8vy57O3JBPIPDQH6hYUO3n4F8Tkh0V7OocXIwjt0tthecT268ymgJOJtECfYjJ
HF0rjNuwzzFKHGqY5BgT8H/qyZd+6Z9GOarsKcYGd0pV212hibY8aZy7xDZ2vPwAdhaILKXYKxOG
yH5m+pSEDiLDop/v3iCQtOmhK2vMwS6yWlDDGCN5840eQMsjdlL0k6Epr3dMW3QphSS3rkL/zVfZ
x8omc7RV0HN2TZeBX6u4T61nobjOtaPUfKzzh7AZbaMzD0JzpeRfznvY9v18ZZc57zpEE8cSTOt+
NnvV96b2WnfA8COo16sATC3Nvm59enHNuN36m6d0ZZnBgVBIorEsBMynJyBvivd1h8bcmNeAQl3z
3L4yWNBVCkSK6Fz4HAwGilaoQDhhdKpAWGgdOrRe9DA4VpB7TeaUzvvuWKtVMihRjGEJ3SQEol8F
JNoiS4cf3zJLvRnNV8YYuJDqtp+kpcPzMKaf7ZiIX4exeoibGoyFBedM8j4fkzkk0iSiwoKBK8Eg
tpgrQWXqNlhJOFj+l6NvIFOFLCuUPZk1CYpopEmBo/9qQo7bPbS9fS+mmCW1+lBJrVhAuGtQDvr0
AP4OJxsDHEyXc+q2EebFEgOoqtlGc0w5NMRDspsjh0zA9tidbgZPcSTLUx7A0214HKsUQ16fhd9W
2SL7SJKsiQwIwFot5hwP4WOOFyawZQ7gp35bbWob1V4sMkiqJyjRRBX5//Dx2AL7XIxNaTY5Jrka
BcIND4Z4kyxBmnHnPHhrYhCzNSEI1ZX4dq1f7svCL8Ckb+LFrCkgbsut7vG+GYOSy5KpQh3C/Tvk
AFTuFa02grcE0H1yI9S/eTW17WP98sUYvJRr5E1pjDl4/YF4dYeWDwmRwJAeaNMHuDRAbnXHh8lt
lH6xyqBk2VoG5vs6zN0Z0hUZjaOhDIsfZgru+WW4kxftPrci7TrPZU7TG+fMsyV3K9T7FALAkCON
CqcUWq+QPoJnM1gIl6yW5zgMvORNbqmNCceJjzWeIyltwo8uYz6pBm9VDL4AR9NBFJoikOTYMabJ
HfXCnbXCzrvH86Cy6S86lNBwZ4XcM9u2ipqlUvSdhmzeOmjLhUkCveFcGLbrlCsbjHeAxV8YBALc
6g9mQCkEfo2Z0EH79wjUgin9ZUVMwAHhYmXOxmDgIX5wQXWvO00wWOAlkz9CZghi2Tl31J1Cxitg
XplkPKMnuVEskgbeZ9SbStlRiFNfqPbgac4COoFvZZA8n/9s3D1lPETIJyUTaA1IDbo9gXzRTrmc
HBDXHjIXQvPc/HYTx3QQa5sgawaBMoOaSwjhXxOCpPiG3dEsniAg4EfHiY6Cao98pvS/rO/FHoOb
UBwcNbJMlBUlDE7Gkg+tN3nmBe2k0GTesOvmidOhh61YFooj7HNyU9dC1jeIdOVwN4B4vv2kP3Su
5Bc7CLh5rV7b1R57y3/m2kSVlWG68avrtGFWQ0KEE6qYwXz1C1XGaz6q/GVTXxbJfMTZ6kjagPH4
xCDwMrb5g8mD92JOnf71oXgxxnxBNYvExiozsFb2i+IkSknwwKuVEA4pdsIwXwrgisvrav+ug/Fi
lgmAoJJOzMQA7cT/u0eR1ddjoK1rMG/QDKevV+5pv+Ngh7u38oBuc4isrDHQNoI/QRwKOCkqVhhm
DJABfqQzN6pHG/MxMjXvoXSMywnUBvmuupn0rqwzKBeXdd8bVDUK4/zh9CEhd5xPtw2jL5+OwbS2
nqYGIdxCEwltofo9gTt4LZpI3tCOyzsQ7BtzrdeN1oXvdJbtUPt7eeyzcjX2U98YSRpA++1ApOpp
kDNf1PjENpx9ZF+Uew1ck0aHfcRLZL5fXPPb75dIsMt4pfPO6PCyNAZYzFRt5XReAQuELZBSv5FK
h7c+Blmkoc9zo8UxgG6zcNDAmUyVsCoC2WbRRSs1vxzNiQ4GAyqDPEWdbqRFUA0V1Jq7o1W07pTJ
riUb9/92Cth3ZDkRjakfsJedrwe19l32lp2814JK+/62d2SeXzKoMpmVnFeNghS6glDGrE7uhBJE
2kkPnJVt5xAvXsIAyNxKYZuYWJmIjg6d+Iqb+j9yaIP4hc+Te6BwcSYAsbI5pI/UvFjAszuAWK30
h13vN9DJ5GpLcnCRfTqOl7BqCaiDg/xjeUSTk+hRygpo/aGH6yOlL+RPIfKAi30CbIq+nSYRW/me
KHfi8T2zk+wLsiEMYtdJiHKY8aSVhyqyQ48caOipoFqeOOmjEMQuXndn3wre9LrLcVKWZq1LtSGT
oe0S0FENqDo+Rw8p1Aox308jnu5D/m46cqt/nOTMZJCmC7FyAl5uf1W3fnOHynYt9yXAmgzKWHVe
5lJF13hJt5YEkYZJRUf/j7IBoqnRNfZdYzfLOztJVpaZNCZRanAt9rhF/2ZPnyqM8FZ7+W3s6byv
yUCOVFg1eGjhvhV0ZYwCFM25TUJu9x8nUJgM4JABBPtCf8rO/niZfzODDQ8KmAwGbP89uEoApQm4
leZxr9bctxyOS7JPKfKEOfIoQUHpHQ3YPFv07+u7iVYtcUTDOgXsuvCpkpB5VA4olfH1hnmYZjE3
oSWriVzSsE5VSSOUCTAEjAZiGvQil5eynAobZzCNvdCa4dTKYQjfMAURIqFCgazZanzLao+WpOmu
VTZ+apoukP2iKEdb68QLzPdek0W/ipTlv2WaHofaDDorn+x6IZ8bPPXZcTncg8+AuKQ13MWIXLSU
X2PIlDvFxnFti0GmCJeqTCyxWe+dFNx0bUNVoWmk4prB0pXFqqU1PWUw0vTrMn2CcpJ9Pj3YvC+u
DDCHtSCExOjUSIJm7v8TrQran13uy70JohWz+moIIm1rMG/OW91MElZWmRPbxtE0ZTNuqUWEl5aQ
lHatKIGURVe10jt1OgSSrjROvYB7+bzlbX//bVoSxT9PV9FIQiRHJ+JcNByox8KLUYim2DSrxzec
r02XWdljTjP45qIaJHs/Jv4VKGQkl8RXbapq2QahM336x/Ux5znSwSMiW/SB/SPEvTzMAgazD752
mzZD8hgGtttoV6ujq19h1ViFZicVCGH9gXZfqg9rRZWf7cKna/F7dK9VcWWZOYp63WVEoSV3iK19
n9ye2LkbeZ09Ofmt3IPKL3Obp3/cWyZVyGUMoCktfIeyea7Kf8i9sLkSjxXm1G/zCi1Xa2QShG5c
ZkmMQeSbPMYfar+8U3aUZjN3Mc7+qbPLRxnsMPmNAqqnCNrivFrS9iviyj6TMHTQ1RrHAV+X5rv/
m9oK/adeL9UwDcmCzojKzixo2a/auzXdLTqmZcPGKeUepXcoQCmDw/mS26fyxRyzs6REWka6nxUk
7Yjd8+jMrB296YV5O8eE6sOv1TEbqY1iL0UWzEFO0jZsdEfoP7sjDIyQnbojYo/7Mrv9/aARgsKb
AllCdowAWKoQIrzr+213u1iaCA0bUzMVVt28UKIyTTQ8nhhNkl3qcdbaDQripSLY/ZSEnlUuT0OF
bpccOtol5Gk5wL59WFY/gPmkkZiLHSoGeOg7Uf2W7rI/zZhHO7hQ7tOLkmXi7UjFqK1dufxK3WYo
Xf0A5iMLhgFaiwQTvaMQOo1sHfXxLqkqV5FUdypru5Q5Y+Zb+bwEoTTDksAZabCfd8BAv1TNhuBD
57dALl9OXjx/fMdJUWTJlHVRs/A/BuFRf2ynuY8SiLRGiQO+z50UAWSlQ/Yfxdicywq5GaHXFhlk
FyeqY9VMgt8bd/meFprwdKvf0waQec//bJueu7bHoDreJmZl6ZHbD/L3uL/Ltc9tJzupdSizA4g6
7UkmtjHdc/Z1K8tfW2XctR6hzSbKgIR33Ci2ssi1LcYzNT0cE0iBgW4id9Ug2kGXiDbFyeWRztfI
bgTlYi5z8pZ3ro0ymaWYzRMI3NCxGGr4fulOQF9YxtO63iySrK0wmSSJq5+XzdExLU89TPuTu1Qe
+vpdrDM6lDsNuZZZQx1Jc8h1HfDePs8vFKLhTA5ERpXIJC4DISpsq79KoM81/KO/6KyU5EzSSEnz
991At6Ljy6bqIpNDNuOiW0sCYPnhm2uOwrfQtPE2kIGYqmmaNhZBb5MooGMPe5CYgR9d5/QsbHYe
r1fF4Eo3Eygjlqbw5+XtB9UoJgbeMBzB20cGWXCxaiYxVBARMPZpQmLQrwIEPqCnozmF6PIfGylq
sGnUeo0MqmhFHQ8m3sUDo7DsbDSvoYfqpf3smbL2fB7BeKYYUOnLqSsHDNL4mli5Yh7kpeUk7UMM
bbXzhjbTmPWiGCQp0QPStx1UVP/3NPQ8UuoiAydjVC06WGIEvxbRv6peRxqXvJ4enjOf6BSOVlcm
3dQGuQRxGvIUKu3wSyGstd+kZ8RZ0GlvV9aGWhiySQrxHvx59Irb+s6IbMxVok3iu+RVfu30nd3z
igqbQxmrL3YK8SureZNNVaqCIeE0ikS7R8HzQxy8T7lp9cEKlss3nLbzEVU/nf+V0agsG510QMhX
PY/c2Lb5JrxeIIMlmrYkShvKRVA2Tf+tqbousJQk87KUBOo8EEeXi37XN8PgpvJpBLutnKkxZHtZ
rItFm1xtqC4GYfQwSWja1qL4IiZv7S6xuDQwHBQ6UYGu9kXt1KJELQdckY5hJ7u8vOx2DbpVfNWf
6Yt17sgZD2t5Ts7g0NhVpJtVMBO8S+WDt0IGikCj09UzrZguDXJ/CG2MPh2VXga3R48/FslXoOHE
rBPf1WpToTwuT4s5poG0XC3WYtcEQhe8ggMnu9FPbriykodZPegGEjcDNUfQJn9qi7lxcmTjCpkO
nTJcWhANBQX/LQRmv4ejtFvEem+05VVeFh+spjnWcv2VhHXsjcTwFDl321Qldox7HA+lt64/qyPB
Dg+RBaJDkknSn+3iBClm9lBATcaxbsPjNEOhMt61aJKwR8NuuI9GHB9gVTFVtVHDTMXtK4kdCN65
hQedbXBSPdDSHsRd/h1wTnMoq68jLEOu5ik5senU+x9sOninej+bznp76fpXxvpiQrOnCHTLjWuZ
WHbSFO75OMsJ6DKDaWkHwfd5QEAfwkNSfF3Cj4RcThW3Zsj7UkxWlPdgle9mBECSPA0LsSco2Gby
XVekYB+PbC2HamfmNeHtpKBVsZs8TR6980vlpRQyg099DinxObdAlju4vz7dP8kxrj8dA08xpOHR
cBaDUIw8quNdFz5yVsMJ8ix/ZzTKkOjswBf6Y+yXOLlxyJxQdHMcutY2d/HB5HVM8I47kylJ8gzV
hgrjYkWVuVUzu2pzOXbods6PmYhT33ETJ84qWSpPgWhFS9qfNbvraf+jo5U2XlX+gZ9Kb9a2V5+N
ZfbUVDMcQ7AXoDGKvmMq04fUDd0QKtfO4tERY7R8ht8mOFDAq7xSjziTI7KEnzLygbmO4J59tTgi
QqmjD8P3rsf0WjdiYEzByNG/+RBL6ikvVpHl9NXW2onIE2if4m1k/2M/0Xp7GbhpJGtY5FYrg/kG
LZ+QBz6RzoIO08T2QlCAWw6VebvKAE9fykudd0oZmJ+z3B4S2wLNMxTZr3BwDvEHkKxgTh99+7oL
NSBM6JkRisJq7mieifF5BWQ9fC/jgK7CAFErG3NkqCBUFNPFG6faJkPsmvr92POGsjkpmcKg0Dj9
KiD8ZC1T5gSsZfmFEciuoT/xl0a385wTM9e2pq0b2RzpeRX8VP4QW7IzxrwBad7+MTDUlaHUJTWK
L9YiOeKMOUtrL2QXeccTC+aFDJbTMysFlPB/DCL8r48hnEWxfJ4iBpXLMcPO1fPTouZ+1oPwJ7zU
uKrEHJ9g9VFJPZR1moJdJN+DAYP2vGWOgas8woZ6nHdEDc6jDAfCWQpPqIXLcjLR63X+qUC1zOQS
rNPv/drpNBlsACB2ttiO8s5cMqXMccaJN3vjYseyPeY2XZnlQOolUxzq74mLaZxD9DG75o0CbTv9
i32646s0LTcHERLWCBqQme90DFE/N9ru/Cb+pUD+YoNJBXV8smohSRTk+25fLH+KCgpuO3Biw7Y7
vthjkDpsC0OGnE0UZJVsK+l9a6KGNeDNnoju+aVtI/SLJQahhbqbu6KO0NTXjo+qmDpgPbQHXXMy
8yYep/15a3850i/mGPBNY5Kjs+cXHeYPcgVcGmkCz+9m/UtR5MUaA8ClVI6yUeNU0ywt2Yk93qsz
R00wJPMrS5NKjpjZXx43XowyIFyYMSmISaBmVl4JueFHo+UoxhMgxhFD6RIzXJ4GAj+zvj+/t7xz
wOBymZVFi7lJSFxWJCC56qpj45jDwnEY3llge8mhW9oK1gBEeU9LJmdRbC95EvZiHUZ40sj1zFVV
4YGMxeMohTy/pAfqDIixreRRHOZFl6GHQyTaF3THfE0MCedg0AUnNo3YTS3tulbGW4g7ebpaujPJ
DLtq9IMyy4ufAgF5l/vtQPHbjVhesrqa0ww6TLS2Rqt5GHSnqnStN7rj4PCbiP9Sq3+xR3doDaNt
bSZjis/6i0GmcMJdbv+Q035DZ+927fDFHgM8Yd1XUd+ggnRqOW0AqSARa95KlcDbTQZ3ikaVm3bG
3cnamcG0bwLDmw4SiKHeQljGQW+WryxbDKMxLVSqinp+yGQyetXS9Tam576EZiZzIjwPU1nCMrXM
5XKgnRX0y9HJqh9jh3SyindL4h1HBmM6WVA0YqEkIrdfiQRMbT9b7cxbEOdjsY3mS5r3YTaglEkX
9CJY/EY6I541tl2MgJx/XDrh1D5/alzIAhVzR97smjt5p5acZILjHWyTeaiQRM0X5CsGWGuqMjrm
VX0xR8vRinTOTnI+16tmcjVc0rbCGRMmf0D7cQp+5uLj+bDDAw62d3wCe13ZF3C/Re0GO7fMHZ6O
XGkBH0c+uUuh5vbUQdiuHQLNUO86q3LTLsNEy8TZWN5BYPvKSbxANyzCcn89R9C7NPUa/lM71xYD
KIOeT6pM5cKHxlUPPxIZlLPexvRC85Qz0cmkf19hc7jUS6tSTW19Ut1O24/yXZledvNzFS72+c/J
CYRsK3ldq31tZih3t5jIbtuLTP1+3gAvf3hF0jOVwyxRogyaP8woekw21dRs7foNJSXOctgucqmR
qjwdYczMKk/s0SGlclqCTje2Mx+H1eS28O5kpgPyvQgkbLaQzY0rEfIlGZWnqs13Uml8S5L+sgOb
lF2Z9d2gSxfyXD31SvcIGZvCDbXiqunNS5XEd8Ko+lIyeGWt3dV17tWqFCxd68V9ONhQgvgkGZrf
d/VlWFeXRYTpREvajYPp9EVJ71ryrrTSY6IUF3U7+ulsqi4ZFEcojaeokINmHDPUYMrn89+UgzNs
R7tidaGBPiZwwicPo/GhSY8zTyKC9yGZG9iQp2ItREDNNjPtxlKd5l1U/Yr8OyNhW81BxNuY0Tv7
gzhBx2KyH1FvQrUqUD8mHlQbTHTSxm42fSSu5JReGVRSzjnXvE/E4FU9ofReWtg/Xb1olztZ+hby
og0nsLGd87ICze1mwMN3ZFV2b8VuPe/b8Lui8doTeGthblixKuDlxAD3W9J8V8TMHaUn1eDSidJ/
5dy5ZnIds4yHGaRIyAsowoeP6iXttyYOTeccHEZ7NoMRg5hZhMG3d/Gp/HZGS2RbnKRMEbScXl3V
YPaUGE/55r76CnIHkLeMfMHNs1sKc0wSlOeiIumiQNsHPqnGQzT5FQ8ozycKsEHPxCqKtYJSh1mO
8BwCJi/Uw4/nuyVILKj0mJhs42WrZzEDBhnM0Pu5yJKwqYIu/dxKXyZuwkH7zP7qIjBAf8BqRaqS
9KSfuzRo5wRXbrm0q8R8zCK0MSoyRsqMMujk4nNajOAtV3ElPw+7m03OaydhUCTsG0ERGvQeyTeD
S+SgMC+GGCVmUOzSCkehOlniDZGfueITb+qU5zEMoMyYFyyzBpFVyvxeRmhTMVObfTq/Qt4XZBIf
ZZqWWRlNzCNr8pEIiVssqnPexPl8BB+RQROlzGQrNU+NE+ph+fnGRa+9b+oOOnvthTUGVcY5UXu1
wrZRjphCviz91M8vlAOkwPIDF0U41tjOJzQZZ5CpQx1xdEZvOpb+tBscdGgc+bbOor8lnhLm1VnI
SFTqZGhDX7cgXi96nfhcjoXdju9h2Vk5/el7rgyFvSV2PX0V2Gh04V54z+f5WBaDIdYADbVMBkH3
/940zDlRp2rmamELKWYpI1hYWQ6OWY3e0D70+s2/uTvbm5RnsaxnMxwwPYqQOJAndI2Yrhaovja9
YaKF+vMZiDxB2GpRutQMoxrTFlBUzknQXdAmKP7QFwcoWE7iWFbjxRQa9M+WqVNV1rEZS47j8T4P
gxPWrOWVKpRRoNTxY9ZCB7v5isE2Th/X2awD/sbgAykko0hVvEOr+RPisdvm4A9InmRtB3nSndaO
nBhy9mppiWwPkZSk1qi1eNkg4R2It7xu+J7ksze3pTOEt+d9j7ODrxqG2iESymqElhhohuoZmCQf
cd/kZLp/6SL4mcdjSUyeEYZoB1dl5Bm01keFD+uvVFADkWpnujn4VfYi7VDj9xBwvp3MYAWpsjJH
8b8MMjN1ovJgWVDhajqowUD2MH6aJ26DBl3KmdPFNhAV8ZLlJm3Q2MBCfgsm55CxHGpTr86Crgy0
3wza3qCb7YYP5p7ycZE9NjT1LDce9ud9ZlM2fQX3bN9QPWnlKJV4ASgNcbYbUXN6VT/IheHkmeRl
xPTNrts3RXHXKORKHnMvkqb7ObHui7J5iM15CTi/iH7Gc5vOJCXCTISiCMHgKEIST9I8BeyU8h4i
7hCCelM9eXPQar0HDPTUbREXchxFga7VdmsJjgoyHTPeD9Kh6yZ7FAPcuvNosi09QP+MXehe0z4L
xlNnItWGM6raMTMyuyG8veBEfZmBq2EpSiPWca0EHPqq5aE7B2w8bulWATYmfRL9CCNLdX3kpTYc
w2xrkoVGFr2CbLM/kHgnNqpiz1pyZSTCNTTvOKvk4BbbljRrnQYFAVR4lCy+Fq3sMEqgauL3c3JO
M9uDZOV9Zy3Zz/qldvxFkUYrmPxeEc5hZruPhMJKjZS+9wjalykDiws+278dFIX+hFXsVxahmkwd
qYZ+aueCWNovQY6fYmk8p+BdMRX6JVcW61JcyibpqTSBBMgHf8qucoyrAS0Ipac+6zw2PQ4UsL1E
GJZv6sIA/uqXM1qZjOHUUaVc9pCDQ7/aG+oCnIye7SkCHWSD8UBYnHW0UWYXkSc4pw5YSn3NG/nm
+QiDO73a56PUW4Yf95IjtTFkVAiP+Jrn9AyCqAOkXzNaoaVFe+34orz+z+9XFhjr//SPPh4buVIB
V12Su0t8DHFd6QjP7199I0UE9wnmfy1ZVnVTZAJERZainkx44Xzo9hLa26gqiwpOTj4h7evQwNhi
PlGiDAK4oCeqe6weqBwnpFIweCucGJMHr/iAWrKXuQTzETuQPvBx5HWAZn4B8wH7whDB4yVCpPWr
5At2c5Bw5vT94GiH/h46vruIS4LwCpD/NMleayfBWuK0xmtunHzJKKWO4hk956L0WtOAMUK/8gpL
Jl0nmUWws5R51HjuM9vw58TJQZOJyvot2RtQz+i+k316ENG9+ZT5446Xy+qvTiDzI5hcNuo6JcNE
QhqExHTBAXw5z4ItKOV11dYXpWHZ+mLcd0R6EPt0P3SdD/pZULVoB7Ew/brSd1aMdhOr+rw0TZC0
gy3r84WmQqNVj7wmDV15DI9dBfkAMjlZu2h2rQ97vNB4YQrNAqW7bJPiOVYsJ5fjYBTIvu2roIrQ
8zCIH03LCDrS+EYxBmmpu1pdXsQmvnvZX/dE3ctFdqH24XUyCd6gmBe62t8gVif2FMU3VW64yly6
gqTs2q5w1d64wVg95OHkwBi7wFTq53aKPwyRwonnr+tmzK4yifqYx3GrFqcwMXrS/ajbVB9ycOSv
+RV99a2vOgeiQM+cePgqZ2HMMvFQj3RiEQseRRl7s1vch23lYtihkuwTF5Rt9vCNr57G8yAmJBaq
udRlhbX26djYtRRfakLBA/FXNx9mZXTlq7MS6TJpcZNDIdS1rvvGsa7JF/AtoLAA1rJr82t1lP38
SkXtmsdKR9Hlj2ScscxgrTJ2eRWjcQWnFFPWwbCj+lf84SPep2NgNl8WVSMyFhgm4OatH8q58BTp
YyjvOT5Cf++59TBomrUCAQPJCXX6wu32GIj/FHnzAyVTQAc1VCgVx6p9fmsHx0/YQkDToA2hmkME
rbHwqzFQOl6p4XV29ue3Yu//tWVAym/BJkaPiz/cN3AQ+o4SUwGxt/ThnC7cZzaTrQRkqVzKVonN
HB10J5ufW796rj8uHxeXSqUYt00w3lJtgQTZr5viJfZrc/+G1ipOPsDWBZQ0aYuSTq5p12C7g+UJ
Z35xig/84/C6XsnsMYMxFuaxlGzCHosH5L82eRCcr7Nv+unN/55sM6YYZEmEccDYKZY1oNPDpsRH
nS3ddOhQozQV/RN34OxVqsgYZFDG7IaeSD0M0uye3GZeDP/BKNPpTeyJl9xzTuJptmGFab1QZtUo
wBo4yLw0HzBBlzjtjFl5I7StsLU5J//VXYJZHQMxoF0lk0WBmtbq+wS12cSb7H5EdJA8Q8ckBG9D
t4881Aw0UDtqksaEwVwxGhGiLxBVy0XbrC6Vhnc/2t7DFwuMN0agFdCQHVIX6faDaS+JR6Cpa7pS
7VDW+NRrb7LrRrLHncLTMdhOEl9sM+5J8klK9dJKgi7/3OqXinip5/ecb8bbQcYjywTzV8hjaPYd
3eYfSj85hHtxL90gCQv6p/aBe+i2I+3Lqph4FxUClGQphmo2vXFCcO+zcCt/CHfDQfRbUI4loBCk
YDqLzj8ulnHQOlFMEZ1raYBRHsjvGZUdw0VPIT53ssEuPuRoXdA4EZG3xUxATK2iKFSahvfNl3KZ
nFnkaQtyLOjMpXCaNaVVDRz0LBknuzXlx1Gtduc3j2eDuUwUUm0lNc3j4zmyW+lSynnJJcfdX+nK
VLMJNdlT4gD+peN8GFyqCarc6nfKgezp/D/XGbezot/OyOq4p3G1REqDnEHYTT7m3P0Z5MOfxE8h
hqrc0W38+VkzvBp8VBEPLTeRxYJugiGpuvRK6i2vopiYY5UG6T4MYgfP3uDRvK0u0d5/YobPvpaO
sRegSOa+40u+GGY7ysoiXBr0hSRBDBZ3m6iZ3ZbKf/9mg/GWRhIJGoQsEH0Yy05Iir02Bect0FPz
KjNarYKG2lVwy5ZMl/s4pMJO1Es6MPbolFvYO2/m9eM6DWorO0yIacqkmPIwT1AKab4Y/rIbP00Q
p9Oc5u4NpYjNELqyRk/halWDrhfQhcS3oU0zhRd54b24H33aU0W5+hbOZ9r2QcrzLUFx8JXkV6wn
IEglHVxB6496rvjhjHetfvarWNgJPIm4TeS3Xqwx8KsOirKkVZ0EGt5wnSZscB2orbtsElPU+M0L
NSlnu25DlXfUtnf1xTCDwNpY16AGzaA1dF3u5UfJpq364NOMf7bP89idtq/nLytlAXkJZfRtqiQJ
6vCgHmqky1Vqd4atftL/g8SkR4dVW9NLHwrOxOYmhq4Ms+eu0+JhEmE4Fp71FDJ/1Xdt6TkA8noq
6XQmfu8ni9SYDmqytoPbSNdUwrB0k0N2qV4bAb0FxV7uxJzDzlsWcwiToklmMYVBzcrsgdxp1Xcu
19OWd0ICFLS5IqSaob7559FTOkGs82ZIQM8iBv2o7KLK76XywkQ5qNQVCBRZPgdbtpa1NskcCAnq
5eOY5mlgDtCCnHCna6+Tw3CBcaub3h0el0f+/Wor4qmSBDE/Efmywb53jTFeeFOCs9DUxpWOK7Pd
JLFha/p4IRsWxx23QFqVIFclWyZ0q9g9BRlo2qhlm+Aul+2yg7ov9ooXH3gllM19hKiRgeFNRXxF
BGqK4qL2sorjptzm2aduesbdhwcim/6xMsJkynMWo+87gigIFWeXHeJUmW2C5N0pLpNLyiFb7ZfF
qdzERwrDI8HeDEMQERc10ZJEQ2bbG7UQ/6cgInXVzOmu1yE+O/Wt6MdWaLp1a0VuPumHxYAInx5K
8NfKj5Q6iPXyG8dnN/1n9UOYuDs3KvQ1KvlHuUpc7OamvCsu5Q/pU3bEE4s3BGFno8O54/UK0tDH
Bvz1DjAY0EXtqFlzjQRUuFa6xE4t7gWWZ4L+fRV9SYdqrlzABBUBVsGZmzWYXXXE/xZMWqVgxNDu
Y14Kuum7q/2kf1/ZjIpFHwQBQTEBqxaeXJw0/a7onJFOnhHGd4VRR2uz3iAsWIcuNlzIvNmh9J77
KuBT0UwTzaGv6Fz1Lkq0blpwDIXFTrXPWQ25Sx6HyPZJWFlh1kLyUGjMDlbCS3p7lBtb8FS0fyke
mlQEV+MFu60cab0qJi5o8pIXZinRlExJbPRLuDmYosCEeW3eT06zV3d0Irx917VRNRRJUzVo1GPB
fzqGWEp6N4OqKRBz40ESy2MXQ2Gdc5o3PX5lhPF4iO9ZGpjN0yA/tsfFlT1lZ92K19URD0OO/JQ7
zY5jkeLDq2MMRJZ11ZIlkR2eGSySGI2GM6bZIr3+O803euMRfTzyXfMqYK9HmZGpqC/W2LtOGKpq
ETWg0RkWiHGgV2AobkH4exgyEYWpxCmlOVC1obMjkYcmm/FiZZpJxVpdDQmo5ZAkpYbfTFJtT5X8
Ic8msNqNUFdTpPy6KRTOQ8bWSdckEZTC0PHVVTZOyLVi1cZIZTXn1s7KJ2LM9qDdnP+IWzFAk00k
EZKsmTLLNUGUtGzbGCWcrtL2ev/ZGnonib92Vso5fFvuuTbEBJs8MsS87mBo1hFzBRQTK+KcX8tm
rr62wZyzZFiMkVSI2elegdCR9Ww8p9cZ3tKoRtV4pyOa3Y027165+Z1WW8gcPGlQF6nOUE6RrOsl
voo03dYE3lnbgi4NCKKDlNKi//kTQrJiFtq8nxEy9wPKexmxl33jSE/J5Xyt34EFCT1Yu/xG+LR8
Or+pHMPs8/Y8x5qqzNhTQ0ttQ4OZGrbHb0jddonKWebmVr6sku3brlNUhidaVB+q9lAPw31U17s0
5w710gPLIheCG6AL+tiqxQ5FF2okWksKO+lRP/TBsqNaZrqd375BVHMLPAD8QC+IXKKjnwGP2LTE
ekngHqMj+VFhN1eFN+xqTwuI/3+kXVdz3Uaz/EWoQlwAr4gnM0kUqReUInLO+PW3l/YnQnugs762
y3K5ijYHm2ZnZ3q6DSuwMnf+JDqU8Yh3373VsK6GqRq6qpnEMFSV3TQ1KpIRrRoM35Y79SA5wA2k
R+lEqTghKuWLTnTsnsNX8+219w9yIFs3hKZpBBT0EoFOCF3vVURU6nO2xDPesDQxBs3nOzSDKA8z
OKejg/Q63d/eqtdgW0zy2hwTTxjTMAF3jStC9kc33UnH6mQc8t206yzIi+ggg6SCTiZSFN5ty5vO
bTVOJrDoxHxAu5mKrK1WImL+ok0cN731+lqPjG6y1UTmSjT3Jh2Z6hsHZUcxPILP75vYTAdoRFYN
04DuLG713+1UldKFhYDTTivY+YN0jKBIZTwNzxQ5GbjlTn68PXNci8y9oBCtVo0YiJ36Z35R7cKp
/dRu3NBffo57iuLlZb83K7/rMTK3RGDOtdzmOsUHSJ7koGpwX32NodRNa/XZGYo3nCFuejWimbhg
UZUALdHvk5oHfT7juYsy6EMhW/mjAnfzRkcU7ML9gAwSWhB+KPvbVje3pIHch05AVWewihoQ+yJ5
1uC+LaXPTfLQzly896YTXVlgTptIMi036L2H5uxwBxaLR7x6LPKCzBEXWfFGqHrlylbGmBO2GEXS
jwKGQwuSALLtgENwC0Tvpj0DzpZ6oSMcZPSM8BKAm3V7bWWZOXqCmmaaUr0diSUGlVTtywp0SSx1
tFMkHhFbQN/Typ/iDuUuw22+aRGE+nKnsnnvS+4kMBupktRaQQsQjW8kyPC5KXJ18YNgD2AUD6zg
mO5Vr7HNfXPmmt705O+zwBLtZNJszmGMWUCP8Em2e384fiNWCUxd7PCMbU45EZHRkjQEvwqLKwVq
NlpMFTsr/jl5aenrXoNOwo9ZYqPkhoJ+7OFxXdmypb5UPxcbIurwTqZD3NtHaCs2Xn8Gs/KDMnVB
XSSpL46PbY53cB5aXfQjHQKeh9gKstaWmIWVzbSo9Aih/nyg2YrCy2Q3UKwisvSvgtvg323FTdxQ
sEW0GzzeHuZWgLIyzuJQ21hJBCPFMIOph3LBYCcixNYgvjb0VpiV1jR/uG1w857GJYOFVUy0EqhM
WBBng6r2IhJPZeZU0ZekIa7UVdYMHhxp15eF02UANZ3ycUSGWLW0+rkfn4vxow79M9JzZd22XOX6
cxhHVoNvBSrIuIKCcw9+kFP/AMgqLSa3zuQGgz99jlyeW9ncW6spYPxZkYPoEZ0beJxUr2gNtrUG
bOxp6LVF/S9Ch/XomF2sk6ICe5OCAF6SLpVRH+NevSSF5hhYHnsk6k89bzxNSjh2N19ja8PMpg5K
pObRI0ZdNi0tpJSO2RWgtWRPh+BpdAp3hBSJRT5ydhe9v9mrYmVXY0ro8lwoTZLAe2hPkxciV42a
FHj8VUt4eKMz2HF5SnhD1ZiwSVUA7JIXFIA7pP6TV4iuL84c2iAFsBc7u5g/qtKuQjvzeaiZzRTa
erDUb68CQy3u50YsU5rSgt6bLYGYK/UVv7pU/wDwzzkobB5Li+OkJQYuAUF7rKpPJpfJeOuWITKU
khSF6EiPM6FZbKYkaJB78AOouT0PUOebQNwooi/EL8GzyzuEdAde75R3c3S8q8lrhXouhgACaxRV
Xdx1O+mAwvORV9P4wyK922H8XTPg7tRIAh4bRJwqLs/kLvTzPfHyu3+wJTb9+WoSGXeWD1GZoA0K
WDEdpahhsCqwpwElc6AODWIDB7W0BM2qezvaqVD++TeghPUiMq5N6Y3ICIQy9aXqVZRO88LJgG8G
8GsDjEdLEYxISoTKOk3zLK2ThU4YIyDsduUJsN7su7iLOJ2wvJ3C+DJzrIVmEpDBlYbmMEiPcnAQ
+yOV7W50zQaJjRWNlX3bkW2eNlrNNxVVNJFg+n13pkpo6pOKZ0MTf2nE1yh9/m+/n3EdYZOKndgj
pE7NpyBEwl3gBBabKds3PMLfI2COcy9NuShUMvLexvAEwW6HzH5WXpayss1wcuK4OGsaQPc6Z4fQ
83R1rlczx5xrPYHwVDPiBkjjcxr1EDk5LIns3J6+P4xOJcjtoC6KHPjv69NHoTmYPUb3vze54gt+
g7iU6z82bzTllyX2RpsTOY7TTkK8hAywUyKBlDjNsXzpnfGE3P6RF4Bvz9+7PWbnFWkaG3WIm3tq
QzsMNCdVvlYAnHImcHuDv5thNuCSd6WqS1HiK5HsK0XvBot8WnTVsKog+ySruouc0geSgZZbMlEV
XT5Iau7VUX8uF3SP3P6azeYlsppkZrPm2Sg2MV3OdrYCX7oXH6rBkhz0gJ2rzmpcE10ZNQLC4jEN
LNmqgOi6/QW8WWd2rVGRCagalFO6eHay9nEhpTULAmecm4En0hCGJCMrIL7F5qs7L58qMlYTsh9B
FZwSMI5X4o9CVe/7gJcg2F7ed0uMm1bG1ihAiAzmxCR1SJ94iHc5g9m86laDYY4gHuYyCTW4sEaG
0GKg2uVg2j3AoGJtWKrQ388ZVwt8e5l+DYvtTUBVFCUvalOzCMR+7BkPttoniWUA5Od2rmJroZ18
5p1JzlDZzNw4k0xFqxmqDKCBzQDzQDOWJfe5TdJq19VHeXq8vR3fMOXXXvR9oPLv/s1U9FxtInhR
spxHl9b3Qle6qPfBa/+x28fWXeiicrsznl4x5twpfmQPZLAmv/J5rZ/bD8b3dWabFtpIDuV+hgNM
TqMrWIqj7fpz6NKGjVi2pp80n9xb/UHmQTvpBro1B+yZnIxmKUycSZoPVXbAb7sRyKF5i7sd0qwG
SDfd6lSSSOqEJtForU+MXEkpjstgnsxZB+/vtBxKsG5U43js2uIep+hFnXK0v+q6080Zh0JwO1hd
fQoTPmZkJAQs7agjx1b4KKKMDFT1hxStPuMdn3pX4c0wEy0WZiQHVY59bZLeJwHEmuIW5V1j32X5
2ex1Jx3De/CQOEkb7qFWf6hK47nM1F1p6hlKldl+0MCh3fSOnvanHOUjS291w0pL4zBoobOowVFM
y4cYIvOWUkwf5zbDI1/QXSNvjslkWELfPIKu8y6O5CPyTg9INQ5WrKUlqP2AFJkle54izt3HcyKM
bxT0yhDCDJMcBLPT1/sS6hNN8u32CeYZYbxjC2wcti9gcMnyKU2PuRa5gcYr2V1roaHoQt73C0t+
IIwg/qrp2SQPb61MTznaDmoUKWgr0wDXoIR4irbHDv/kXZlvnCI3zifLhhAKqSAIkLLwRV+RcG0r
DmSnznJikX1sa55yLH9QJ6H7pSd/bY89tEWUj+kd78nDmWmWLCFZ9FwJQMzvJ8lJkB5b5edgcGLa
Nwd/NVRVgsAy1A1Uha2lzYLSkv4N0eSN2MlW+HW0JwcBCmp6pd3t3ti4P7Sn6QDJJIA3kYzmbNrN
o7r6AsYzTCDYUNoBD5I+QbOoAqZIsZvPaVC0VikYj1NlnIwKHrqSea079Kq5Hrtq4j5X8PJjEw+S
MQWt1OLOpdn/v7IckbP45b50+E0em21rBNXS/1ljnH7dx0smlqjm1W61BzcVtHIrN74HDo/b9bTt
bVe2GMevojgUZQPcHxhTA191o6cUSW4wqqBZHRAobr6IRrG3ZpJZw4SY8UhoCaF2oUl6QNPMIQTk
MbooLqjzjlywI30q3LLHuPdprtRIQYb5DYcXH+uPAP6CX7E7Q2aEsz3/MJeosVE0kiSxIdLULmoq
DZCg0++okk98aHbfdH928CbzSw4clmuMiY4CdYQKeghAhvqZxoD6MSqsb+Avw1nAPuGNbdPBqO9D
o8u6ig8CYZghsoVYrIvKU5eA1E5LXBKL3u0bYzNkX5lhdr6RlegOlTCoPo+sCrdepZbubRO8kTAb
ftKyQRtlEYUk5TWZnqX+ceKKJfOGwWzyAGlEKRFAhTmY1uzWjxTVLuRIPNM+V+FgPsced6Nvu6j3
FWI2ekwEUuQaVoj2g6LdHB29y8PgJjsQzdjZy+1J3I4XVwvFxA9kMM1iSJAoFXbhpdFcqnADyQKv
yZ3+1F34Pedci0wwMRi6XlUl3o3dS1vb5Lk/52egaRtryqzoiIrv1/IrZ5DbvuPXlLKRhW52olEW
CIrBJrEff9Cuc2BD7cYqPtec47z5unqfTzaOqOQkQrcFUhFocLL08lsenwfjaUEhVRUttUs50L7t
3NHKHuM9wjYyK1OAq3rLPHuUKWB0QNjFLZxv39nvc8g4DlGr9bbUUWrLwt6S50M0fV6M2I6EJzn7
MDcnMv3grBotr1x7/HeLjA/pxKEucwlRgla2tbVoxM1JmUOfJHT1MfuS5njBza1TSfmhqQSfY50e
s1vWGffSV8jJgvMGWRw3hBgscYsT2tx9iisevekBa+rmXvaDFxrxjgdLvlR3aiBWPQ4kXk3xYwsO
7fzHW/GntRI0wvJpZ7bjbmCqZPxBVxuLKlEEUclkWiTP8ZxxdE/v/XiBsJB0hNK4K74uDcgFJZek
Nims5Uvj83CP1IteTfX7B7CAXLWQGhLofYrWhMGNsq56TTNZt7JR+9yrICi7vbKb98bKGpOTHAy1
QqYHPr3Eoy7SD5Kp2Xwpzc3waGWFOZejMAdRPuBdliD3BsLit8Z38xLs9NkGHQM6Qv6V51lZZA6o
ANCqPCsx/Go3tFbfJpdebc59Iz1PJNzjoahYXYsm59uzuR2+rMwypzTo0HiimhFqhZlN4TTpWXwC
deIp2gFm4JmcxwvXHHMsNaHSpiHAZs1ONKQuEXKiYxCossrm81Dxtgpz/YfG0g1DBQ8Uy68RuSuV
0AoSDgHrJtMUhTT+ffzYfqg50GfJpKABYHGeOqfZ51ANgrjxNx1IssmlzUO8V+ZmWKOBS1SSNEjG
akyI0dTgfYlS+Jg4Sx09+tQMvBuXbu/rI/1ugQkr6iDqwy6qkZG/6wGgpMpEtBXoHzKibN4Uq/Ew
IUVT56XZ93hnUQqiIbeTD+Rc7AXQy/+lG21DiFC2kgwdBZotTTR/4Nw+Btsu7Nd42eZOIopxqy6I
MLoSrU4kmZ/TyTxNRlLZVR0+3Da2vS3fjTEebCkgfhgaSJTUIMHUEskyqwjecn/bCm9IjAeTyWiW
UDdO/KoZ7MFIrAoMPQMeYNqQc1zyJnaTvC/gVct9pYc5uk5QZ3sG6UrRAuOBSx5Jn4pYTWxTAtLC
5kXavAEyngtl2CQKJ+RapDI+FHrsCLFqGyFaMaKCsz02g4nV+BivNZdFWRiUY7bqwUWG9GIbfDWB
jCL9Uztzzt5mBLqyRYe9euHl6O0diwDJOhGFebn4SeoTUZ4UDWq02msW8hLb2wHLyh7jTNSpKGad
vihpSqX6DkDfTnpYsGYJmL/44Qpv8zOeJc/kv8FAIkCL1RfR8Jvqy+2d/4dL5v2AMf4E7AxaIuhw
yRUc1r7wIke9h2LNT0AG/f88IhYRKaTYFKY6osk4hr7BCPKfBZqYWm3dHhVnX7Cig00kLaGYK6i0
FKmD02aVyZdlfFCV+wZZeZ3bG8u5AljxQaMfxsmMkCBKsuaLCe47qzWySxDNX8FxUXlNpXlQ5bwj
snavS5kP7eIfSy3MnFHz1pJVHJxysAiYYB/3qTCTcnoX+/4n9LN/iKUNYuoSpEVkmTnoCSmbuW3h
mmdA1WhDcHbXHT/MtRU44b4BTXy0qx5ipy+d6IFb+9k+Gu/GmZMfaMAhGQ3qpJ1HWxKlXSzsjFea
Ow/wcog+z4GtQorbvb2v/uAA3s0yDoBURpXqGZx3tKfdezRfNuwmO99TEEPscBNm29HLuz3GA4Cy
XlU6goupQUeu5IRHqIF8AiHLM1VbeSp8XsMgzx7jDRQJ0qBCg5fvUmpWTpn45Y6zS+mvuA6Xfg2J
TVB0Qi9qsQ4fmuwp31+HVzwA2P5/3SFsdiLQW60F8/hbPkudLa23qn3vS8W+s3JcFugPR0pkgI/j
dRDxNglb2DAEQQ06mvLX7sbn1qKaHbQ/HsgEioDgO9XtxIj2PqXMcwj9QoEih3RKs9wuuhpIyufK
HN16DGy5NeywdtIms/qURxDN2S4sP7Q81LGsaH3gLe2uNgSnjArOieOcc5YPum9BANiPuJ7k5Qxp
kqVCYZ2TxuINgnElXS3OdU772lIN1YP0pVJfb3uN7SrUan0Yr1F3sZFII/IrU+iOruiGl8UBKcqH
9BD7g2apd0X01hGBuP0QesZXYc97S/LGyPiRAdLfvdAg/hvKuzF7TtqYc6q5e5DxHIaSQw5WQchs
QrDGGvPcn9LClqr5pFfDJ7mJfih64nZC7QKw492eYM4mYcH4tH4RhBLqQRkQJYmhWFFCrLbjdTRv
o53e15Ht+x3VhRBCE5CJYhen8hikVv6seMYzUaHZNEBxVH3RHzrQGc/eXy0XvDj+D1f8r6P+pmW4
iniHsQsqdYACh0qlzKwUoDbT7VCrzZAz56VZuNauHMtcLPmA/JHq15cpBoZk2UVfaT9J1PwbqRla
FV/NL93Fq8HFQwRARwoQ7F9UsBSTLbn8q4Ee6Bs30FUnRdeF6UgZ+PSqv7R5dZ6M+djHKAiYNQcC
u8lBvR4S41xSSA9EBSUq7gArLkHniTxHbImH6CQfYuQKBGg0AzTRA10Mvaov1cN8kq1/IKRO38m3
xsy4oCEctHbQ6RE5zW4Eao/JKo6zRwuYXOQlzxbjbIgmdHGAWhteSd0Jg0TjLLVFvPSOd8vzTj7j
dUoSxH2VgJyir77P4Z209FZK9v/Ju7BA0tDMRr1PxBi9IN2LKIi7xpz2wRjxkmOcaWP7IZogE81R
iFP0M1V7/UiDhrdmsV1h81jJ/5CE+OVGNPqgWZ00ASKaYl7CW5PzuX9W3fJsfAhj2NMOios71h15
b2fOSrFohGIW66Ey4EoW8K7Ppi0FT6UaO7eXarPZb3XcNMaDDEYHojPh7YE+OQICrgyYCxv8E74g
2to5/RCAo/sL7csVXsGpv7ttnjdG+vPVrBa9Gs1mi8CvBOY4M2JLIKOjg/nithnuKBmnQvKpiRcB
L6/2p1Jailcii5rbc2KZl8pFa2VmJUeKLgRi3CE8fWHu3mFcyaLVSyHkeCMoVvk8QUYoPVBQowYY
J/Gqz/z4ljetjD8ZwKqrNwQBWtk9lg26BoSnVn+4PafUUdzwjxrjSDS9G9U2RFpV9mnTfbCXgEvv
uK8SOjc3zLC506HUA1J28FfNgPCkrAOr6xZrjJRzK9WiPbUpJzTiBH6EOp3VlhQTQC5mqqciq6qV
yDsp/3R74ngxAkuG10sz2hUo44pyF91X9+1ZFvYqeM4VcIFFkzXo7m2DvBExMYmkjmFbKwHsVa+G
EFmGwPWO2zn2X97xTdNhNWmj2DXAR8KLtE2qQJypxlJFqiNq4dOk46VfN+eoGEBa0MvekHHFDajz
vdokRJYURRLR52kyI0y1Kh2VFGFmJCFoMK2/ZFZDCdrk854vsrq59VfmGJ+ZSUIZC9NbSIlC6K7Z
UbrqiltU334Freww3hGMkDlyjfCOw4v48y7dtakVRgciWPJ9BVZ8JN1trYOumxWIlnxKwPHBR5xs
upLVNzCes++GUCYZjkPUH5TxuTbuopLXLLD9/l8ZYRykEE1hVIbNXyWaeCcaUPhZoLdm0YZzsksO
Oo/fjH729Y6BGCkI8hRJYUkNk1lpamESQNIKrqPBqB6Scjl0U7E3Z8m/ffy2zzv5ZYvN3zSNohvT
hNChPxCfUs8S+Ep63CkbCxd6t71g79YY/xWn6TyJEo6imXpd6BR73Ytd5I6br7o9zSgqgIa/Aoe2
x4sst0/Fu2EmQgp7UdGSAMP86y1i7KnAJh9qsrlyOpyvBEYwE7nU3/3zGJiCFinYkET8PNco12Ug
CkJrc2zwktSbM7myxNyiS16KCThgYan6Fk/nWt+nzb8KYVc2mFtULLoUjG0zfe1IXvKygHOls8qT
4haTxaMVp997ted/2dJZfW2wKgmhJuCVEWuq1fePYTvZnepN06tpDNYsPt3e95vXzsocsxFzAfR+
xETUoweGK9VPYdk7ty3cXiCdVdfuCOnNTAOcqhY+ZeRzG3wh8pfbJrYP72oUzNWyNEorZTMmTWw8
49D6kaM8hnu1caj35YMKeJPGXC1tFpVyGCB93crDeZABMY/LlLMw26CC1ZjovK5uayIXS1B0IT2p
g4zms8xJUkC7ASu9jKAptFIndPIjL1POWy3mJiHDIMgFZTiJ1MkSzZ9y8NEwuJEIbwIZ95DjYh7G
EesFWZ4MhDHwtvcSKGMWMI3Ku8n/lzfkajYZNyG3GeQmCRxuncagT45svX4US8G+vRG3O1hWZhhP
AeBXlAQq3KsgBqMlpqldt/q9IieXqNEdQ5uOSdIiuKvG1sJLdbGiJtxn5fIgBtBVXLrP0AttbFkx
LooCgq7RbE5oxvtEoEmrRMJFVMfUQjPfQ1uHuyWPZ6tQQF7eD96oafdNRl6yzDwr0nRXKPWdkpZn
MwDZo5FeBGnwcshyTnLzwVzCgjPwbZoW3USjramji5PFvHVxHo9BCRfZOPnFAHsGxeZ7o59+FkdL
eM7RhveSPYrWW0useRI+CGiS43zENlh/9RHMtgJzSRwKEpQ1xgOlciv9HBSUBF3u0LzY3V7pt2za
tZ9+HzCzodqwGgQioPF8tGfwBhuHEuxikie7iYfec79wqtMAVr7AoQxWuY92x+iOEgQVl9KbIeSl
AYhugNKq88djYNFHLSUKgkDNfWeD1IZL0Ll95N6/l9mZZAg1KVWoz3InZ7xoXose1nBvWKFdewSt
/9ycrrJ5k/2yyKavRaUZ42qBxc5ZPHmBBGDiAEqLWmb7vd3z2fW2Xde7PeYq0wcVNM60Wa1oJcvI
Ie4gP5fmB866bw7qf4GN/lYvWHnloJ6B889Qsqk786EPhxmlFf3TbRvbA3m3wQxkDGs1CmiHS25q
riFA9i3qDsY0cpK42xkPXQNaWwQXocjSgjXBkplVXYJFFRq5xEYOnBxab/YaFPTmTyWI8kBuev9v
xvZuk7lfIFVWC2Wrxf6iPWb6uZ4+merTfzPBeAFdC0mh0H66chZqW6mSHTGTY4OtwUlYbR+p97Ew
LgDJol7KJsROswh5vlY6aH3I6cCkv+Lay7ybYE7tFIpzo9Rwq0WVPRmN8RxN43Ge6mNLpmOsiB9B
Xsnxotu775dJFssyJ42pBhB98tMg86fcPEjtYkmjzpm87T7e993HglkioxhAko0e+y6XQARU1Q5Q
argqzW9KKjxlHTKa0fgSGNElKpDDlWXgMCoBSozF3aIrlzGa7TCTn0bQ2fq3NxDvYLC4Fz1IdMgn
4RaXH7pTcZ85pU07B4On+gRMFLSEeO9B3pxTV7ryKqMBrV5hwE6SOn/SO3sqQktqft4eFme76vTn
KyMA0eRolsL7XY4P9YALmEcUvl1IXC0pHebKQjxKY6WEeIsJR3h8OPzynO1liJHTkhDQbKZVO3Np
tdCyy9ClyUMo8AbI+BYzCYeyrCkJBzAJub5fQo5jpp7jxmlkqWLbXDYGCD+gU9d8Ko1Tor8oUmd1
02ukP99eqz+8aN5PIeNbQKc4RXGFU6j68k8UMnzygVgSIHnVA5+blTcuxsso6Nas9QReRpjuFeFj
kJ/M8EFdXlKVizWna3BjCg2ao1xtEbE3RxDNYwpH+40nnPLakdKOPB2A82qxlJ8l8i2ZPfLEtLaP
2K/ogJUVF81E09OoBIt9Bx7RcbAV+SCNHzjLtr0F360wZ6xYGjUyZfAt0eG1iz1B2BbtWKndOuF3
fXap+1B5zBfbmblV3Mucu6oKoQsS4cajHUTiBG6G2I734HWS8E6k0BxjdjgDvUrmSjohICQH6J1K
ArCpubBSF1GZyIKCfbeXs0uNp2mOoqsT7XJPgb/mwbOvB0ktmgrUqzVTkxQ25b+MTZNNggCLf4u2
/y1pviD7KHaIprkWrxaTscjkykYRGmItgcXWDXyZohKGnfAMBoQ3Ia/wm6L+i8QgY5O9CZQpAgkU
HSVIJuQz5YmObC29y/3sqAE2oNcn/kjp+f7tUMKoDpYwFbl5MGGzABBBUjNJrkrRM1BoNsF8MB7K
/HXE83KRYztX8adfODtIfrtFGas6lM5VCd3VMrnaQgMCtXIRoXZSLqBOEerkUrRddKc0YLBTOqPY
h0Y3u8s4XeYsqmyIKljyNEkOtJgnW17S3OoSrXGh+eMY5eiJ/STb+YLTpSzD58WEyFaIZVOEs9Kq
u0nQTsIyfYlIi55BCEy7Sy09l10DbhgAPi2SyuF9K0joom/mxRmWEsWCoNmpASSeejk8LUnwLay0
p1yV/SYCSWJKPoFf+mcgAbk/Et0b2vgljMH5kmQHI8h3CHVHqGEV5mhNi2mA1lHsHjD/H8taSN1A
r6AJ0gqVX8WmXfR5ao9L2brmUGR2o6meVE6dPctd7AD1I1l9oBp7sdIqD/lbclIGYHNiNfPEpKlx
owbyRVKG3aKMtT0J7ZMymrs8GgVoBZjx3Yh3X27hSVELVkdSHfIa4RTtK1M8EcNML9D4Se7VRAQt
YyITDw2/+qmoesFLByQh1UQDp/xU6KhJzZPT9XJ/1I30JAppYNczgaZeHuduXfTFZUwL9KsLcp86
U9idY7nbj2nceWgZhSS4OqOgmy3EBV1HuRNSWdjNmvyEjJPkqMCrWTqAJX4SVDGEW3WkoBAsyGle
H0apy3dJGIWF1RejdtK0Hv+XaidT70RSIToQNejvx6pwazUcz+gEyM9Z0NfOsqRnCJE9ChOKTCZa
K8d5hpROHzkhye8qcXQDPIOw5o3TV4JyaIo0t9Os9hq0WdvVFOyFGVBKNKRIoSRag6ylH5Ne/x4p
ZWSVA4qBedc8VUtbu23aK04AnrOTKgEQo9XSOUwTEQFPmezJOE/nEQWN2I2WRfDbJCxe5oCkvRW3
rXIRdP0QLaqf5q0PMsQYdwd0MqUepNdDc9Sn6aNYLv4QNZcEEuhmr/W7WDY+CnL0NGMemih1hgm1
pw60tHMs3gWlAQ3acrE7IQNtYjLCRxpBcxaCxvCjoD+M07hLJ1DHFOCtm0l9ELPGr6rkkIUl8I7D
Uy7rxIvKRvAQN+Ih0ESgrcxaf64lTAyRgIAuhsoBUlr0kymQnKbtbUIWyl3SvSL71TmtCB7tHP8N
csw2zsGlUYYnVdfRFQm12s4chnMRBk4y5LswEq1uUUBkLGT3sqB5cTrcaSQ7llHk1uWUoSoSRn6S
qidp1p0skh9lcHONpfApTrTnsE1eQkkByUcWk0Mi6WCu7XVjduUJhIBxWZ6EIHwMhuBukQpXL9Md
/MKhbqDshDGl+1YTD2ZoXlolfIqCMrMDOb8rw9HrgnD+RMZC/FGG7fAgJ/JxjoXSbqpgB9KBXbRI
i4USVeK0AZS3VVnGEY6KyooUJfOkGlI5ty/eqzsJdB/QlQQsXcLde0WHPHSyJpgtdnNHoJVUPXUd
58V5FaAxBpjAc45muQ4GRfTqIHwg2XddCg/S8Ckwmt3tkVwFZIwhJugs+6Htq0kVPXH5bAQIbUFG
GfM6Jq5Tgr9bYZNQdTJJgKjqi/eX9lNkB/vsaPqU/PX/zbLOmGLTNkrTRxPAtp7QgZ1aaZPaynAo
ORtge9oMiK5JCjQk2GaIKlKDJtUxbc1waGbQ02m7OeRCca6gAhiLBsI9GYSGOjhW6IthFabjMkez
0wIrBDxjlmFqjtktd1ivxdHS2utTeR/p7aVvCtmddECCbu+NrWBPFxFfIm41NaKz9ns5a9SwEEWE
QbBlLeI9BdWnfgtfDLb3N4kMXsLymuRMQiZsZZTZ+nKY9Z1ZwWiyB+SjtJIP+UWaMdgdNKnAHqzs
phN622geM/X1s9k9KgauaCsI3WRyKEkLHyS0EZr99k3MKWlFVRP7Gd8EWQ8PTVqOmgF8Ir0mmeSN
6FNs68SVB5WTA7omMf59KthjE4UDaCVqmO1nK9bR0aq6mRM42acFrGcK4sIMeWNageKWhq78D2OZ
OUVxV+iClL1ZdmPlQ1p/F93MC9BOm+QOaLvCwScC4G+U1cjj5WGuyxiMdSbkV4ssiRGS4nS91Lmj
NE6I6+KuOQU+4K1T44AaGOl99a52JJCJnILgLp+OqFn9A7GB6xQA8y3MU0AeSKG1dDuiuvOsOBQ4
ia7K+3/WJ33tKKk1+BTF0CVdMtg3AMTCB9JWC1b8QJuslqN0oQkH6Rw7vIfV5hLruOhVAtVDPGd+
dy6TYSSIE2fRiyXNy5WjMj2lSneUeXRkV67ybUi/7LC5eoKmxipRYafPEyi8gy5Plj8UhvSvnNX7
eN6mduUsmwi8RrMAO4psU5ZxIbCor+pEm/YAFegf5r5Nr8IADA1rJRmg/6J/My/+ZEZQq5aS6AUD
EifmY04izqi2Jm9tgS7ialBxUbWkabH7ZALYBuK1fqmBcPVvO/o3WA37CFybYS6adCkbvYxlROeg
n/rS7HHA9nj1JvZ3rbCFnfYNOht/0U2mdvazTiwZ/MQO+jxeh8xqLrIFHjv39jfxRs5cA4EBnYdp
xtyS/HsgFYAzqtYcJJz5vcq5MSvIHAIlj+sanKzQ+hQX38gmxYojdT8YUEGIxx1p5YQzrGtAwe8W
2cR+bsRC2EHZDgmUvrHMbyp6GyMoJmuVvVwmGzwFXvjEIwbZ9GKrBWbT/HkdNXNDd+r0QvQ35Xeq
UVLlzkJ1hLj4puv2TWaUjAcvxykPRTqvqm/emRZ4phscSdoADMJuXxkd+DRfAS8elQ7heTaudcZn
L11SGrXwZh1GnfBBfm0yp/iUFFZb2sDa+8hxJq7gdKUXiG50Gnj76q0/9fpEgZcTf6GsxyY6q85o
2wY/8QDvrA27fqaKp5EH6hcLKALyQf4wfxO9EJlBPOF2UQwE0yG7UL4h7trT0d76FOrFVj5ENiFk
GAvUS6WW6pMDVT4Hpd1j/0J1IQufW+TePlTvY6dHe2Uw11CWhyNGtPRENCuJ0RtZeZFXHYPvtSO/
JF8y1N0hD7PnLvy203i3zLhLWRKMES820RvtYp/14K94m3YoZi0z1NWiRwQsXNj1Hw7Xu1XGe5ZV
1UoqDREaZ/4ZHhdITMf7ct/v/0lw9AcH8m6NcYwTEbVIGGBt8MLYng+DU/0fade1JDeObL+IEfTm
lbZcG7WXXhjSjEQHes+vvwelvdNsFLfQo42N2J0dRSgLYCKRyDx5zv151q+xMYaZ3loH4pHg3xM+
nk/0u1kmUlZZZjVEgtkO1K72sF9AQtv7MzgSAZuIXO4zgOO1bO7bxVnVjHRTlztyoiIwGCBpfPyD
rgGrGaT3ukNxHSixR0EL8bzZLmVbK+/BCnkPcS3OM/myGflx+Wxi1oJrgoJFRd94tP7qv7coe5su
ZrOfyHfZPxOpciqzm66sAnRrSpaC0h+TgVM1hSqpcCUrgnDKW8svNNAr46lz/Zq9HPegC1vZYSJ1
p0mluUDywBcDM5B1m9JOELCZYlrVE+9AfAk8DIQQvwIvJaX8SvtWFiqhmGKpko4nrs64Vd8MCm5Z
mE/3E95wCxIc2omaIFx2Fvup79XBSYgzgFOVe1Fs7bGOpy1uIqRwF6KTRSmNcSqFOLj1uFdAkWKK
gJLGe84W00/FBGBLtlArMNA1MTS2kZ0U8zT3wyQjKmFA93vhUxUaxKgnPiBq68n+wRZz9ZnJMEKw
6GwLM0mQVMZ8OEVfTS8yWDc/gaHeOKcfDDK3SyXL+YLuAA4BhHaUwRYXR4VGDCVLKHR/eOBf75dj
jxCvxK2FPgk06THBwMRbXc7rSFZmGfFW8sUbxW9ANw1E5mgroT0+TzYFnC3AcKHRYNwC8xweTdHm
A1Avx5KZH8KEYg2P80Ia8EPUgNwbRxOjKYtT30M8MPgjF3pfMnNMkmhpwHkOS1S5CXKhOKTZPt4V
h0+8/Teu7/X2spFX0ZNZa0LYaiHoZ/nTcfKTXX74zaXQBcLeAF0s/7NuXaMf7DIRb0CvZcpE2E33
7W1mgLDTAt8UKI1PLVAMXL2vrZD+wR4T+cxGBSleBHu0KKkNtnGk/PWDM7pk1z8NN5/Y2o2A88Ek
czrbfABuoYXJwZ896UkAwgtzKrAKMYvD+Bg3Tn1XBLy7lOenKnNGtUaOBK2G2eg2DGqQgfd++PYp
8mTqh2yoU6BkoYHIHDGdLSqoXW6VS6pRP52gMAYCcMHWcigj598q3JlAXi6e9Izu9KNheOURzcTr
B4Wu5Ip9tthAUOrNxQb2O5THyrTxRUHhAPboob5mgnHTVAyJYYYwoel3hXw/6FNtG0nitX20Azeq
rSYz746mnnjNJOOpxSxMC4CDsi8eKJ4n+0bFkekpTA8WN/PaqkFZq294vmJW6Xs2lhMotWCNEnVm
h9inWivxjhxGm+uZW7fH2hbrmYWZlpoEWzSuUa1ZS7QhSudMYLibblSs8k8uY+hZizIo8sHbx87n
Q7giFePCoNFtxKw6pKaP8l45DyZrX//AGVemmNdIk859nzS67JPsYTG0H9bMVcPYeg0A5/K+HOYu
nLRRyaPhvBxKPY/R++pQVS64lSkrDOWJ6HpXGLkcSVslow+GmbsvsaT/7GPniuDkxOHG0P9jXHv1
cyy4WW2rbuxIttQ6lgeggE+85jl6DJ0Rk5ti7QF4Hj+bwrF/5WW0GxmlBQlxGdVTVQS0gTmf+tAN
ZixVij/31QG1RtEus1cz10S3Hjkw2s2jsrbFHMwoKvVYyErF72pXPfwepcQwnhWYkCThPuS38si1
Neb2KLRSJ5OKldHi8Hj7/8Xh8Y5fHN7MI4FEES1RMSE7yYLsVDkV1CRplLNwt+wlXugKC9CXiwM9
vp3+sPC2cityrw0y/pQZUhgXJQwKO7q4p8WebPNEi99YH7fFsL0+AJgscMJbpslKuU3zXJfqBHMp
YJGpeZ5xt54XhJ10dpAsgvPBux4NuCYZZzGKolVVTDj6BsB2IFhpvkpgCB+cXIZe8afmG7fuDWO1
SNZhFhGq4iYsUugU5Fwzj2jgeZ0caPIB1/HIq79sXY0mJg3BA4cDePGeQrMK/IzzgBVKD1TPPDCN
dHK04o5UmKAzbDUbXq9v6pbXwD1hC6yXVBgJN+fqrioA7RCNtJx8yGA4uZm7Wc9xzK2UbW2B+Wq1
atR1ZOSTD7F5e5j/nohuhzknp9iKWaYmIVhpGqhkWf4KSUmI1jeq4hcQBZfBdaURVzV9c5p5199F
SxlPFlOX6IMbqiW6xtwX4MPWKwK4BBjKyj7AqMYTALuJl2ISqpVvh97aq5I5HjMRwxvS6F//Wlsv
i7Vx5ozXgDW0ULBCtX2qvEpU9wV5UCGetaAcG7dcDefNT7daK01WV86Bt1kpTXqLOqRN1bIkGx3j
EkyeeB2OLsgRnO6nUTgd59bfvBRWq2RpGFAq6qqmAg/V72ytkwFYlL7QG5CMnsJxz8vcnuIdqG4z
0AYS4hlzxjt5yCKAQBefnBnvQncAJb/kpQfeG/TCRxlDTKomG7FQ6AYwL70xuovVv0S9cRjD5VjV
GUdd5sJPGFP0w64+XFYDC63XFF6j/S2XD232TNrIbi2gHXgjc5evTsYWXfbKFpqgHfqGOBCx4tA6
dekIDtBExLaCKcCrk3MLXAQsxhxz/gBPJJWWyos/CNEuL181gyeMennPMCaYU5ZF/RArMlZEI7+I
qTjpSfqdVOcmZHtr/w+adWeTaFnDEVXEYiYMy4MJWcMJ8UtYQq/LF1fo1WMhv14PH9t7926FCcVF
p0dxYg2A9rRTaQ+qchsTiQvjvrjEmLUwByrLwjaShVHEpUn5Z8YAuIev1SP6Rmh96jad0w8NG5xe
yIKur+8iXlHLKoqREGdFRsKiuTN1luQEpWBf1VRXkvvOjoBM1YdJs68bunw1fLTE0izkfdGLXYY+
ifQ4/qqeCrcNIO+2G1BvAdgzfAPmdcelG6Wf58MrljHKOAmEc6M0oRV97S59wrzsUUAghjmkXB6E
Gt3ra9x0lvfNZHky62WZ4p5iZ0gXu6CS3c0oK183sfW91vAs5qCRpI7iAkgmX2wzUDJlwv2Ar2Zn
i/LzuqGttWhg30BrB9mBJdIfsopRI3QHjKylUI0k9PTxQWxlTl6wFdzXFpgomCV1CKFTQ/Sz7iUp
C9usD7l4o448PMNmcNKga2/oQLaBNp85XVazRIqgpsDTn868viIaKYKj3Ohwg0/ND2zdJWuDdG9X
e5dmWl9rNQwOWZbZVTrdzEnyjAMYiF3qA9wWXP9WW+FDM0wRUjKiLKMI9tFeFmdpBalvyc/axBvT
5Qhs7sMsNV+FJqlsLbSOlQSE+XWj/2Vb/7HK0sihiDKIqQmrGriSvWZvfge4HUPPyeyjTH7gQ18u
sxyc5tU6WUI5ImqdisFL2rgRa0f2okMjo10kOdOtsJ+5/HXUL9jgsTbHxP62nMvZIIDbZbOjBnhw
S0D3ABLjFOAT93roYPJu6o3TrZ6lvmWJ1jLZxEpfwsnIFEBwBYw9ROpBzqHVPvDSt4s3PR0wBvgK
F/LZCuOeQxySpFAxwdMfzEA71U7umKdyD8AX/827EYA/2GLCiIFfEAp6T0EZ5N78Dvlfx7gZT80X
efcJaxsH74M1JqTkhdmU04zbDKB+b/JzcphQEWpvUA46WIZ7MqEEhpYUX0LikguK2VP6y1ZHvhlV
sWh6fDnpLvoe35sH1ZkjR/3ePFEIRuIowRi78WInVDUauh17BLx/X2dkfgRzOcjaktUJpmJRQPk9
Omg5TYOiLZAPvshNWmhUYY7Hh81moo4oK0NP0J/2hWNHHMBJwm+SjwGa++Iu9smP0NcMQCBsCf0U
Xz72Rx5kcysAvf8ATWQJcxSQ9nWYCVh8/YuOr13f0haV9KV4mV06Ssi73bfCzwd7bDKBUZoYgziL
XxO3O1nHFBCqtv5k5W07FIBOw5RUWbkYerOUeEnMGLubtOBJiWRHq+9bwkXJb5/PdzNMjGtKTW/U
GedTu8se6LQpRQuN0PwFWOYT3cuNOx9b+G6OuYpJbDaVgUTQh0Lq3SzuJNBQUT4KGlSRztSO9Kvv
PKB8/4Ak4nw43k0zUS+MM3FRa2TyRvatik5zejIIL7JuJE0flsdEO5WE4VT0+GjyF+Guu5d20Y3m
6TYFXQ1B7vPnd3n7yQS8BVl1kgCe449ydqP1xZ1siqc5E4OCSBy1uu3YSrMMSdIhP8sc91obwe4o
ASZslMWtIkyHol7uSRbtMlF/xC25v55ebG/lP+bY54LQZ1NZGsg/TZTzTXm0i0XZXTex9STB53q3
wRxoHTSSYYdJRFxOJgYBa6c8tJOttE4WUPyunDkYnisVm/K1XDfNWx1z7OpKKqJ5gGVFfJzNDDii
79cNbAfn96UxB21SDEFVBwHgy0yFx9cYVUptwzwmy49e/NHPx0ognDVt++K7SeaAVRMGJPsIXywb
xNPYySdZzY94ndyQgUu++19i/7sx5qQVRpyPILahL+bfDCZJ6aigtAsRuZpnAUyuPGe5qGKe48e7
ReaoKe1YmIuC5woteilHqpIxeCraoVyS8s2NBJ8SEFKg6wOG52MukS0kTJcezjE64MjKX5qTlJxn
T1Boc4ZfCfqHHgp7N7xq2yUxB13iyjCTP/SjVI2Ezt6EN43sWncjWKae6NBL7Mp7EDmZd9OvuQ8U
8FiarX3dYTdPxMo2E16SWEjDTDJhu8k8sAH7IdB3/4sJ4AY/7qsqZgnEEml0lgu3tkDsAe2o6ybo
Dl3kRP+sAvrDH00I8thXeogzoGWCW+gxpjBHWy2+q1buhqTzFpI41y1e3zcMVTAWtUZrJwXOQmLV
tiCAtSxfrlvYKleu3AKjWR9NyGHYauUCE/Geij0UqFfmTvuXBTl1a8+bpbuEyHxwQvQnPlqTIPfa
1iYG0MgJ7+Ub4lvecqvcUELO1BZ/hA6P24O3g0woAZcXMLyFJfqW9COc7kHzxPlEmzfnyimYyCFO
hSYJBE4BsV5vikp7jCo0jlAkBQZcIjwcOP2913yQCR81qHbFWcB64la7HfTml9lpX+MKo6nX/eIs
hnLNEBMuFilJmza38I5sx9OgCjdVeBIHDKdarS3l3wnAsdXcOUb6ICjfY0wakC9y9aLGpaunlV2R
1DWi2StBEqpJ3U6TEcEz+QXz4q5Z3VnyXR+Gr5o6v0L66jZDtyGLIPlS5hiEa3bTWNnKoHKWtH2t
rD4VE4XkLjWbDr0N+ILdlXaDMiWNfuRHgrS4W0BRyKOT27yo3y2y6CFzDJFXlbjImlS4mWMrt5s8
n+2pCkevNUQw6RTLy6Tk+0WeeFweHM8/P3hWj9Z4NvRiLOhFo4CeBDjncF44vn85F/HxOJ+Dy8oG
ojhGEgjWl556j9Ix62h/QcVnCuSv42j/nIB9A51qYOzrOuggsDBxQjLvm57/fPULhGVUpZROtEa3
4/fs/GqDMq4fR3iJJ5945HCO+znArezlgL2BvQu3aB6rTg9ccyjXdrzorkQ83tAk7wsysWuZapRp
TdyaSQTmnPlRAKvF9VN+PRlB6v8xHIdaZZYkRvCqesXJijtJfMjnR6nhqSxuv65XB4EJW6Nci2VD
ELZWuJbz65oA18JLdS7HPRm3ZGLXnEWiNCtYFqXroQC3EYi61wQMAk4G9TPTxyv4Huk5pez2xAfj
PgGo6J5XwuCE6vPhWblKNDT9qE84HJp26jDm1oAhceSWhThOcibvWllR+3waZZMec8cEZ48UAqGd
B7XbJ3ZJJykSt/3BW9nlHPF5g1Xd0EVdMS/mFIkI/W+91BS8rbr98jels2lvlZ1UYoajix2KeiHT
no8i2t7Sd7usv7Zdlw90mrVR7ufptqmPqfx4/UhsmzAl1FAVYE7ZOat0LlQRjDK4JAYM+ueoRCNq
z2pw3cr2V3u3Qv989dVSXahxr6KlqhqYjggtL7H+LDK+m2CiB1A1kZoYaDuOjnoQ3iiG/i/V7l6E
Ax1r5tbPtgPjuznm09RG3+fFpCv+CJSe/3tKSn/KKRrZcJR0RwuVsYc0NoYG1O76bv6X8PJunAkv
4NgbZSlHE1wG6POwKt6RHV+BYPvOUVUgvSxTgzwrk0dQ3usasE86U20GAnTgw33o9wCA0BnuT4C8
6bviIhV7t8dOeLYL6fIuQo70J6VJdfNOWFljXjmT3MZZb6qLXwpDYVtE9mKj87Ik3xvdzlrSndCk
7oxwafS+RiAYIJDHvMcLCOqWotdrma3INxkkoszOr3XDW/BsaQCAmGQoPDe31jSeMvwNcfWjCF+X
prdz1Vfnr2JW+Jn0VOm/yhZCwzk00a3UScTIJlCNIdGzsOQeGXLKQmSr9S7TdIfUonvdkzZP/2rx
zINLNUrz9zBtDktlYjhhdirGr9eNbIfPlRXmzRULUZuNdJazeSsaV/Eld9kTNE/SVzCsEag/xo7s
VkEGnreH66Y3T+nKMhN3mnlMNVKjwxx1eqC2ZkAqVNM7iJqTypvjgZNfbB/MlT0mCIVR0kd5C9dd
3fvS4OL994mDuem50Du2JEvUTdCLfAyqrSqLMaIA/nK5sWWhtptedST1KRx/Xd/F7VrKyhKzjalh
oVEv4ozMAQVeSk/kjf6v6km4AGWwPe8VOmPGT222n+sry8yGan3bh6BOQVLxHwha/TMD6oFii4ob
nmgBb0Ppn69uKZXIaqh16Im0oAqLxcfBnFwLkifE4qmWbZZWgLi0LFMGOJJFBwMdE3WTifq9FYHL
TMzsQXgZlF0BZUQxuxNbzgek3+cioq7MsQkiBTR1OsyF42LXUozayv66i/AsMHdEBemKTlOohQ5k
+Mq3fOTpO24B9TDj+M+esZybydzEhUIXocuT04+vpvqY1m995GeChNriq1iW7pz/ybrAhA/QFJI/
QIE/ukTakb6tKqTWcxd5yyDtE7X3r2/ddrt1ZYM5XV2hmDXJkOUZEVgT7AY91YcptA0w9dQ32oP0
gNG8W8ioqD04IjHHObyIrrjjVfE3r4LVr2BOWpKHotlreFkqUezlCJXtBHxpoznXV7t5xlZmmDNW
GUoXFXRDNTC2lV3hNrgnRRP0GCoXpbXplCtbTJpEUDdqNEplNfgIXS8S0AGxq7v6Y7kHb/03fr7O
WxxzzoxKrEw5xkXXL88TKt3Ek7Ig5yXTvC/FnDWNDEbdiNhCM1M0u65HT68WzZ5Qc7j+rTj7x761
alRKBxKj75KUL7oQu5XCK7ttV1TeP9H5bKxCrmb0UUtoI856FCy7gxt81e5+w0i7XZODJ0WP3CFG
d0LxRNBf2jwm/O0bZvULmBQonXWwd9IBahF5274NBM88Cc+6LaDHSQIuiI8GjItQvDLHBBQyytpk
JThmkLL7Uty3TulgUPsNFIGnGOJTAPlf/4YcZ5GZ4KLJptWCC5R2igc7DiN/1iU3HTlldZ4VJngY
JKtSi9Y7JGPXCYZTxW89xon/t6UwoQO11EmRTTStSg3qbiY5SHHoW/9aOoa+9VcfiAkaALjV7UAZ
g1B7vi3rIVBGw5nzt+tr2W7XGsAigj9qY34m69JlTMIegJOd8Ti4wpu2iw6DXe3MRyMAoSkQRbw3
6/ZHejfJeDogA0SJG7yQxfku1Rcnau+inNc43U72VwtjHNy0hGjAK582M7tT+gYNZNMO/7a+g4H1
Lwtv8e5nKdqNYOccofDN1Zmg/6U6XRqa+h9v6iXVQylLcbCGMDrKIXGbKXzoZR4qgm7SxfldmWFC
fN2b0lBjcNefz6Ok9TdKoVGexn0DuR9eQrodnFbWmFAvtGKZpglKomqQ7Jb6PGVVvoHH1ilroIJQ
YuO45fbyII8HukI63MUc5CRXBU0F/gtXphkAzB8oD+pTdpq8wht34HK9bm7zggFzxP9bY050FBFQ
vdJmHBFVH8h+u8lijoltt3g3wbhFjxuMDBQ0TeqvUns80xyXnNoT/eaXPvFug/EJQYrnojORZ6Dr
kUehHRbWTYMORD3/nNryGM0/rm8b/c3X7DFekY+aWgy4tpBmQGhBRLE3O6F4A26mfFc3GWcHt0PV
+1eymFazFOn9NGn0js5A4dd/SV3Incyu8LP7NXnVw/ITjp9CVN6+vkqOc1hMYaaIND0HdgAJ6dw8
q4tylwvyH8WMfz6cRU/DKvswxljruhLebhRfcwW4kvS1Knjr+C+H+N0KExHhEUrTUJYUSoYOgRDa
BZ5yb3QpW1WIKTXOIaaf/4p7WMyVr6rKvIwaSrpGMnoGOYjjTWreGgYGmywvlX+q0sP1L7VpkI68
Y3AFF9pFEpc2aTzQpjMtjytHtD8xQEUOXA6hzcIgNOhlRQMLBGYvP36uPsySYQ7jc1flA2bxM9WV
7bLnuzXW7bsh1XqN+l/4k+wXl/yVHbLf06Zn1jE+vJj6wcV3WxlkHF6M4jnLQJjtR6iHHRLrDf1a
f3nI90VF23sNaq28zsZmJFmZZA5AludVKcRYYxn2Hpjd7Wm6n7TaI9kPMz5d9xLuhjLnIB4GWYhp
hzb6RfaiN3+j47uti2k4SoPKxxNuu6UFhhtN1w2VHdUcpDGsrRKhXzyEQeEDTgvVaH7Te3sP382w
0V+IiD7QPWzaSnPyGU2pGke8kXaiVBxNvKI5+8hbF3MMclM0iJDguNVSN98VRm46udDXjjaCxphQ
nnZNSXUvnowHIAxeFCsltpGX6IpHdW1HY6o6kVhG+xr4XycVutiO4+hQCnVQTjX3hbft1f9sDzvN
WZiTsMxyJvmmJbq5UeEMjcqvQgidbpHtOrLehlpF20TWdpBo/JsMw06L8eyTa06U2qxiossFvmmU
MTTzTDm4ivZ9X7diSxFhKdKnF6rbkml20oB6IfJ0d/aNGrgBSCN9huZp6zJb22YyHaHtR7NKYLvr
pZMsxd+GTsmd647Bs8GkOsQo9bxe8JJFbhCAFG3XGJwjvG0BXUJJk/BKYkc6APS0tKmB52nLowKJ
im6q/mgN7xaYuytB6F96eiOT6TXs/lKKzL2+SZvZjIx6+f+vgclwS9JgTkvHK5LexmnnNF+TL92x
s5MnDHfuo7e6sJM77tW1dQrWVpnvH5LZrKIRjYjOp7Azgp51eEpA06L6uQ8F1FfOKunfx94la3uM
L6jVIA0hvZKVO+Nt2jd31WPqdsflgWKBtdouvsWgvuJRh/D8gwmFBZCsqdbCAycjtJfsLUy+X18X
zwAb+tokLNSMOiAKwI1IEEwk5e//xQbaUh+zjKIdB8wrIJuPNPDLEc2fBMI5R5tX4fvnuSAnLKtZ
snTAc9GspgqjuZdT0jXKSSS7k/oZqrXrDiGz0MoJLA9yDZULH6I4L+BJcJPeVQsHtPjpixKDNpdQ
JlMDwiQ7wf/fNpSejVXcLQalqiTKxGiCn6vKGlsFF+J1E1tX4no/qd+sTEiaSX6TXWIGJMhi4F7Q
hoB+PXTU/Kk30DkNbaz+fwpWMjtWWjQxUH0m9nRuv8W67NSkD66va7M+ul4YEzfSKSdDESJazchh
ci856M78AvL2H1HlF8ckwQgYRKMmh6i2jC7Ifcz7ATy/YQIJmowt5nRxcVFsUa3b5N7yh8fEy53a
RQz1o9SGhIe64wJ9rkdMWWRiSYhkf4x7JPsJADa+6LWOCkknsDM03uKNjcfnod0qFaz3mgkuBCVu
aAHhcxoS6H3BmddFfs6XOeOYYUGSYVrXQ0af08JuQDOcynxLIIL92h0IsWW/9Mcdui615V53JZ5Z
5nWRi0pRYEAeq5seTe0+Vb5y04PN2t9qB88v4dUxHJO4GaBFRatHs9e2NshYMuJiQNlrXdk3QN38
aEHMJ6gC7pzB9ZtBPkfclWnVShYrTPHIHnw9qJ4ov6zxoN4BGrkjwL1Fbuld38/tGA6MOp4WJpJJ
lrOBtGPTF+GEsshOPWRHMIfZ8z3lW2psfcef2JPpW+ziSoeogWJhcBjvX+YkllpIciMuJT8vygGi
EpObhpN6MNr+Xp601LGGFkS+ZWBE4fe4A1RzEuYjBMGA22/IMY2gfRap+a9ojn7VTQngMandaTSA
4J6aQKuBwIjynhMhtzdJVXVIrYAtR2bJxNS8Iv1S4LNIdzrGSOHskI8uT8WZ8h6SVBwnp0HhYo9W
5pj3rKaUNQB8cPIUlUQXSaC7tKotlhpkTVBpmfoKs1cdumbXfWHz+lmZZW64qFaSdtYRq/r8pxAH
hhB64P87VWJQ6r9ITRyh4rrfVjEErYp/dpa58rReDeWswHws5lWbPeUk126r2cZT3i24I17Ut67t
Kw0uq9PV5FNVh10i+YImFK5Y5n6Jp4CHmZGDCeYl0B3EnJrq5r2jQs5ZQQamgtLjo0XNjGISETQr
AGM/RVCdD63IB+BOtYkgRH/mpv9YY2My4BhTk9RIUeQvs9OhC5g7hjffIUXyUy9yVQ4/z2ZJUH5f
3RlHtNrPpSMWdLmQY1YiZLjMBFTgIsYORtCJKHgHV3PrVJbYu1E6BKgKzWB11twk4V9Gm2Fz9UOY
A2NFAzAqVSSBCn3/W8s0MWzJjkEdm5b3VvAZ6oPNT4sHpGVJxgbLmaYUjTrRDttQfRlqCDT+NLvR
TlNeUrh5463sMBlEDBWKXjZw0U7xs24WroTxNrTkrx/9TciXrKmWAkvQ52P5MFVSV5Nm4uxT3r21
4gz/Cth+u2oADAGuK1HpLOZQZKk59ROyQZDuPcwvoL/NQUYbBck+eSpuuy9dgNcrD16+6SIro0yg
iQa5bwTA93wlUfBizS2QYoNnhxNCNyP3ygoTYSapG0KRFmf0Jf4mQJUyFYLsOQ+V1FYF8SlVdd64
wbZ7vG8mk1pD5mAaa3DK+QRTUrYSH8sGig7m8MBxkM3YuVoZe28bi2GJtIcHSt/eSXb9TbiHlAOU
UqB9iQoAapJHKCTrr5+A0lKHuIjbK9vMETCFsu6FAg4j7GgOrezKQKogqzs57Z4cwtDh0anxFsuE
7TIiZQhBSagORKDgy7vpuRMxAdR3mDxGUW52oeHJU2PmfEgWphKSVqwUHTUjXPGPIFA+dKN5MEbe
zPjmMJ/8vplsm2PJx3iZCQ7C6PSehSHW5GBAdHS/oKxM0B7VS2/i0qvxFscE6LFQQ7Bs4gtiXvGX
8ZYc++fyGQxrQfU9SVw69AOQyo7jsvQvveI254GT1fWUKJY1QIRE8muRMgqHtlCkdpJikisrnB7y
ZVl8rPFMat12mNyqe7luf/OC0DEfC43QDVJKssSGVtHBNWg39/ZS6U6YSq091tVOh3btdWObG7wy
xmwwgK3GXIAFEylj6yqQFIqt20XV3etWtq+JlRkmdGcQmhZMCQRDF8Jk3EbS9ooACLZE8KGZLBKi
yIlG8hEraqBRusyxbQyJm4s/rq9o04opQwvUAsMtYEQf7yKQKU4k1TKcdIAUtedc8LuMdyls75qp
4T+WRNk2GSNRN6e63qd09ODj5foJvp3NhPrdFtuo6EDaP0s5FvTvbW2/5Va2mMd4lOl6RxR4Q/EX
qFd96cmM/R4M3nR4S8+C1KXiHTKkVzGpOUBkyvtMf2w7oK1+BeP6YhEPaqjjVwg7M8h2y87wIA8D
bk/aA6G3ESeubLvMP19TZ87A0JumYbZ0h43HUvSG9G0M/eteuf3gtGQD3Wid9noYGyRKtcRcwHP1
mx8NXPKUelm5oTNaMf4PF1V1fhtcBMuVRSY/yiFma7QSZdbqBFBlL0HYLc48W5lb67Fix0kCqu7e
APFNrblpK9qcFW/u6so+/fNVsEY1qbQIFdKkMgwNFIOD6ECJqconkFO5DWbixFeFpxOw/YJZWWWy
p6VTO11I0daLT8U+OyaHde2DS3O/eTZX1pgcqoKMcBdBBNfPexwT3asT1dWWkzx8TaUvU9fbWrpL
lDwwHzibS93l2sdlEqg0HyVkh3DZ3+4kyf+4E6So5U9IInIdmAl5tUAqddl04LNFvgPTv5BdIoQm
QJpsQTrzghyxCa1M1FS87Y0h6KyfDWbKIjKAo7mzdRrdC3TJ7jjbunXDr20y3lMnQtcnlG6PvjmH
vaAiMQ3+AjG0saOcYnSsjAweD+u7aVXSVVmD6LSqs8WoZQiN/zyfmvmtLpXCmeLpC/K6U8zFaG2d
ShV5GbCkEEm4oDFc8hlsPWEs+bMivplW/NCkyGWyPu4453/rebYyxDIXmjJUGvIIZcEy9KLuWRZ4
Us2bR31tgbmsZMxNGWMGCzTAdBCZgCRSuFswjKCGoBPiCVduXvpAa4BbW6e6wCxuQ0rmsKwtBLR/
T9O/OTqtIX2B+CiVaWZdAv82Tosp1YGl0FS70sizasTATrTRcqvl2itIgIaDtmjfDY3cpZrxIo/R
QW6yxyLXDkI27SYcNbuc64e+a/0Ragb3ZVH/JYi6ZctV6rfZQJw+jGXOV98ME+AAVVEJBtgWQtof
o744AJQHYBk+Cq13577ulIG87zxD8D6HYNjMFlYW2RpZGYo9GuedDlXC6Lb9roNKpzsaXrIffo0n
4kW+wOuSbkX9tUXG8Uw1783UqKBRRcdcV+oQn5mi565P/rijOabo+6HsJIwigO38hCKYm0NSFFPs
J8o5iA7CH6AP18tjUhXMdgsF7CH9Un6WoACJO79QXq9H2q33+NoGk5wscT+lqLGC17RGYXOancKC
hicIOZUFKr8SZ0WbR3dtjslFzGiUO4LA6yv6vjnRKU/TzXvIw8x7/nDgVog1dB0SZjIg9BjQ+vjB
8O8QYqcRPI3x6GYZFUfOg0UanOtbuBVg12aYFGAcOyPDfDBOmoraN3C9YxCD3uFPDvQ6EjHu16ux
MiTmrOOhrx8wQ5xENp2uHBzt0A8Bzf+1v68v7PyiYW/+tUnGAYc+0oqxF0HtC21ZyS6/5YF2q2Ia
JcFMSh3Mz6VT/UBm94wRdlQcDEfwki/gd38QLLfbxa+TPd6IN8g2F3uBJqziCfftYxWooYNCdV26
liv/ID/rHdjaLBc0WyKQNeGD+VAeS0/5S4ROl/WVh2jccor1mhiHF/SlUCQFl1UCwdzueZ4wYvkH
ZwqYQhG4Sc2ASAfjdy2oejIhrSW/Ak4tF8oHo4QDNiBB8oeij23k/g1H32LLB9cmGR+U+rnN4lhS
/aww7EXchaD2u+4MmxfK2gRzoWhY1ljqCLb6zQxonAHVyP88nEIbki6UOoRjkXo06346lM5+k8Nd
zBqUpBjqtEewEDFVjCtMccugOOZ7rfVpCsjDYG15BvDJSMbAsW8qrEZImWkzqdEc9LvxtWoDRXkT
W45nbBbo1zYY71sUdS5GCHIBrmEG4L6/IaZNfmQ3lddiQGS6Jd9IgBbkH23k+8roylcvQE2Oq3a0
8DqK9/Ih2yUHy1FdIwDT/mfeu1vvhfUamdzdGtuuNKJe8kNF/Ilb051S6WbJTIekam2PoGLOw+pL
LU1HQ82fxsI61eg/G6T50sa6W2Gmr8h1J6613ZJnv4iEmTTOfmzlDetfyBzQoQtjK4nwFWJd/2GO
y8+2SPeNkCquEkYHTTSBf8v7v4soespT60mRDd6UEG+PmPM6ZoVpLQP2iDI6locE/906Cx3opZEV
36bw0gjSsPpu3PEi4Fas0GVdBNxUlhGlGPzalJdqVRGkFUN+UlB7h5Q2x+E2T9LKApOXhagbjXKO
kzQVX1F8v5nQRBGSl+tfccuIAayDCOQ2in8sMU3dFn1bg9gIeJUINKYn6MEYMu+8bu0VepAmlYCB
oN0FxaEYVuqQljoaashZXGlnRXZxjPbQYIVKl3AKH3hAlU2LGgWfgr9fNVjMmDyAIVnu8XVmiNjK
kTMR3oPwUpEYsABjZYI9oP0YKXUF5+sPCzispSfxmwzsBeYxQQrrREGs+bQu1BmfCer0bLFBfW2c
OXsj4DJJYdS6H1YOOLT/UvwE0BgqGh8OjnWjvpVP8TFzxyO3p87bWebMxX1WkrrEt2xcuux8d1aY
3lkepaoZvlQ3vE+5Cc5br5W5MhVpAdZ1znRUMUYPE/vWa/2c/R9p37Fctw5s+0WsYiY4Zd5J2ZLt
CcuROWd+/VuQ7z2iIL4Nl+9EVao9aAJodDc6rOVr7nqsAQp0HA61P5zWL42b+hm/Lrt7QTRdIwam
XhWRhf/Q6zpUahmatKrgz87IJ5NEN4rI8y772/omhv6+cS5rhFpC1+MezuVohw24Cg3ehBRvJfT3
jYhKMRpFaRGzrSHeXrH6qyCtvxrtvz2aN1vG3IzOjPJZpMFhegDNA4jCXAHsao5qSUhmkBMgvEvO
G5a3e8x1GKspigBjj+xMLtt6/2Tw2LLoJ3+4byCv0g00BKjma1i32TtYmNUgFQSI8eeyJG7VunLS
WAWw8q/b4/338UYSowgRKP+GBjBEXv+5PggvGXxZ6NSu5s/PedBj+pU3r8yVyOhFNJllCxtJ2X6j
IIxQb83sKARWMaHQU0fRAjRAwnPde1GpsVkmoyOj2mVlo5hIA7zyKL5CRpyLAwU9/4ui015+eSuN
0Q+hRx4pxy32lD+8Iw3wnxxKPKIBsvuviEd2L9tmfYyZNBtVKjpB1T1dOubZbSSAJSn6cl1XdrV+
I4MxjIU0F+sQQyllowYN3oukeNcF7AbaBoBzwc6IkUOQY703GUq5FlIojDTAmtA16zZ+M7qkd6Sv
iwdIQFf83r1knT3z4Et2k6Fbwcz2yVlqJlOOpAPlTtfxRhIA0DJ5klt4JuhpHM46abD24Xpv1sns
pKqmpM4G+HKaKE8Q2hu4cLKTebzX0e6RvQlimyhSKSF9jqjFU7Mi9LO1vxTKHLuc5exKMUVwJ4o6
ZvLYN1go9IKcRYgcm9qe4aRjuzQuKfJs8/2AKUAD8GoBz4zQE/mwhRuZ9Js2FnIKi2IFfS28dAHg
I8BYF80TmZ404SzmtV2GEcdQ8tbIWi1TbSoyyJpH8seKjtqs3FwR1e5rS2JslCHKkR5q2Ma17A9l
HD+vHTnkcRm0ZWlhqq9xx0Jp3SprHxo1vVknORBUGf1HsXY/9BgoHZZDmBVfFsOcOEfMWz17Mee6
KHUBb9HV7K0Q8Jhty8nH7WYqUKf6T4mYK6jmpFpJDwtNeYxou+Lp1S1QUsrWIkF8VFSeU9gzmgSM
yIaIuTF0uDNnCnz+AayfWJU+TN466p4imF7XtiDFijqrrOrDKiYPcQGMlUxRg35aT9Wc2HjVXHJV
97tq5RnAPa1G1wUeLwYwcUEP+F6r47idM2GiWm1ngivKx/lc3I+B6iyNo/iio58wmdGc6xvK/sub
83q1BqwCbqVTJ7q5U1UiZnhlwzMv4hEJKbwxLsTWv1LgntQDODBuM/hyyA1tIOUnfnc1YCueSVwu
Q6vFw7hqoC+gHROS8DrBuYI8qz22aMPn2pDd86c9nhQGAf6GMcMDcCqEtUSqair8ETx4q3zMm5Vj
OHZ9C9Fkw8SLV4P7ZO5Or2VtvQ4GMiu/dF8EuF4sIF1AJ/aMX3yaJ6445h4B+IAog5LKHjGSyopM
+VzK6UWqI81TjOlOSctDPhRIBsZR5ox17xcCqhStqfzLhd6um9ldgF4qTRrH8it+AIpmFJLf+ERj
ciCui5Z5GP9pKnkjkgWTKyujV0AujxArcgBUcwC5c+7FgHLJKR1aeOITvu0Zxq1E5sKipNkNqbBo
nho/ZsYB9D089dlLe20lMJdyqIVOFWuoz58GpuQ43Rk+jVv5o/XUwXy4/2+aSpgLqPZ4CWAYBdNK
mvZgSNMF/6JTH6WslHBs7ytC1QdZ6P0C8LIpiR8q6XOLVJMcY1kLGqQ6cCt58ymL7PhLPFmU+xAA
/SoGJxsvcQBDQirwEsdueskVlOx4jSi7duDtW9hie6amulzPsHuy6Csq0E+GDpCxKWf2Yd++bcQw
ulKB1yNseyy5c2laKvUaZbLoiDolXRaDhWDignMJ9036RiajPZgPBXASWpRgU+ezmjkSpnUSe5Qd
A/wYdv04n8pA/RF3VtraU+Kin1dMvb949FE5V46bDRHHzDBzYazxHefyaY3BOS2ANxYYUlZ9n379
l+Z2JFBUUHMoxEBr2ntHJo5LqsxaZgDf/vM4/Gw0XqPU3k2hfZjgc0c+FsTu7wWYYjMRMSxkD912
FprcXUH8koaf4dU5B7gXEGwFMda8LCVtNgoBURH5XACsryjLIBuOIJY7NclTNnOu5b44FL/w9kIF
h42IxlStRGWA88B72cJYtpdoT6OE1FstO0M/u2n9wHk77CkGhUv7X4lM0CvGyzLLaNjfZgPi5JAj
7Jtv/iLo27vrW3nMyQ2NkVd6BnlZ6CbtWVkuYvn5+pp2lYNCr6MMhnIim+POwzoclKiSvWYNquR3
OBIfJCTA+Gy964J2mxTNjSTmEQTqzAnpykx+9Q3aeQ2kG+X4NySZu7u2EcRcKKOaw6pIIGhVQKM6
p0NAFl7wu+sSUO5CJxdqhwTP//eXqu8qs6pIKXuCgeH5tfxJovImizBJEaFY0OaCN0dFUNWl6MjK
UNpx2d1UIJBZZtUfAc4OBC1/HsUg1ZbLUqk/U0V30r455gKC1Uh5VIzen9qw9zmnsBcDoPVMxGS/
SXSFRVInBD5TUPDd8kX309F+zR8AzrgbbLzbnPb4F/Z0V8fQIAFOSRWNHmzBQZgjAW0ZkKl/pQmL
IrKb41xahS/e9WCrli3ZSTNLOKeVzfOWu+0g5kY2c2XnnqT6kkO2+Acsz47xONDQKBAfeYZ812du
ZTHXNaxLQzBDKB4yaTPyhXGOaVPBzZf/RafmZxZ2s1BbmYzNnZaiS+ehMLzwU/qU3iUn46WEp/oS
nvXb+bnAhDx9i3CD171Az1QkPEjBqku7XN6rfyP3KqCpOhk0NBTFRoKPNG4UPw7kgLutu3Z+I4sJ
C8AbPMvKjG2lLLRK7E4rutMFewYocaQiQhdji3JBAlnv17+FmXgM0Yw9MRX0bbxfKMn7JB5AsunF
YvckrtFNOqSHRZOCRfsnU7wRxRhIucKIHzod8aKVADRX2sBysqb0yzLw4J537+NGEGMgp1DpzKEd
ZS9TR0B/e4X8OKWf9IhTeNi1wxsxzNUb0CBoGkIre2iROmdjZclZeDcLh+sWjSeFuXSSmXfVMA4w
LijQapU9aT9lkzeot2s1VZrlhc2UwCH7XgtmRZk6QcSOReutAZaxSP96fRX73nEjgVFyoxTMXBex
DFns7tc6PGVwFGCWto1psjUx+dHX6rOZxV+xibxkHm91jI7PUhOFKRCIvabr3BLJ7MhInOvr2x03
MTfrY5S7VLK0jTSqc7rmxbFwISQHekAZWWYKVA8MQjp5v2KUrDfOsSEfdNIG7TQ0VmfKVmV0cI6t
PRvGqS6WY4WkeqxgLFpLLuA8Owxrt3JiWd6eMHdk7Cd9GMoeezJkd8M6OzKJXM6e7BpRdA4qBvqB
4BuZpAOp8zFPYNw88X5yBUsL0tvOn3w0PR3qAMAqxj1l15ZFC2TPhwF5aZ5p3V3k2wewb8k0n9uM
VFC6Hq8tDLVbfZnz+jH3ygfo7McLB6AHcBTM/cTKwVC8KhrKj4DeCUvRzlTysypA6KvJqRVm+k0b
z66o5eJJGVcu2NbHmF1TEHWgTRnN1R+fV93QJ6KyVqBFdkPf9JDRQifh8gO1raA78fqFd9T8vTTG
5hVRpCxhAWmNWx66m9gWOrv41HytLhRnkII3NgflU/aoYU7nFtB3rnngNd98NIjvP4HZ8EwOjbwR
8All58p6YxHxjnDNFU8IE3ZoS2UuIZCOXvsOiocs0HXbEJ38NvOzw/AUjafy68LtK/oYCWh4xpqa
hN45BN8f4PP6aTGHAkakXH6L7eI0pPdFuT0PwFUiWWaHBTejRW3f+1zAe5HMgWprG8nTKsr/U/1q
zHPmq4kD6lFXBHKbn9tgir5uF3aKzu9lMieYm9KYiQR2QfUXN0bigwgWpRyhoMvkRPtwV8G6LnPn
PN/tLHOeMiCQ26mRkYiVgrx5iYu7KORYAvrV13aSsXZ4c6hFRbCTOtpVzFX7AUpKWTD9sR0OchkF
1xe0Kw3QDnQnAVTDDuEVTdiURk00bxFu2uVmqDEeahXybGXjr+uSXi0YuzBTVmBj8Lz9CFhdx3Oi
twWoaf40O00PNSYqV0dxaPDfizbNnoOa5i/GVD7aVhoSvklmlDNUwFaopJTrZ4plW62XZ1NNbxu7
1TPF7hbM+hntTV1NpTUuOmeDd14e74UzWgo8BmBS5MMrqIAzHpJj8mvA1GhsKcfSLR4jR39Yf7a8
XqDXEXdmtzXgXKAIAuJ0pLOYUEwEORiAZ3CwLWiVm29tZRmlhU5XtwK3beQqN/HoofCDWcultJo7
oK7xYbp22q60dx/BRGv93ISRlAlwKhjB/4Z+3p+rYFe/8DDRgZ9P55JSq/el596eQWln80h9ZXqw
1zaBidhIaPYkxkiRVzZFCUr13kmi2l21CVRhoPEKu9OomDdjpD7Hhfgktc1sJcBbRTDZuGaXwfm0
uSOWsp/04UEaFRfz7s4qEScz1sjWtAJhhzplVoHRXAuUUi99zcUy2Lmh2EOC4SqFaBiJY+xBGoHX
I5FW43+s3HB5So4z4HhHJCIUu7cLJz1OJ8LDvdm5M5gzBICzAfXEbDojVqyUaRwzguyQnPmiFil2
qYgWmTIXoIvHaojuJy0/lpFZYeEoL3CMxY4/2YpnW2ONSMkmNKwaeDhn36IgxxvsBpjHaMQtnAqo
x5fsO0fiTgD0TiJzYcxa0Pq5l4zXTL5uS0Fx0TBkbfpqUNrCT460HRet6egExEwYAlqZDffQWyGu
QtdRnsokqEXnNTeAlMvgVJpr0ASBFbumo1jzZ9HgOLHda7kVznixPpQSYW1bBV3ogFt2hl9Nbine
d+NU2WPQOOlqn8PP01PvG3e8SZY9bQbjA8J4ND6jk5fZ5SoypnIWZ92LwJ2XddGLoHyuJvOTURzn
lvNY3CmUICGBvkpF10Wgv7E63JEpUTArgfISsWvMpdVeeMRrCoEtqCDc2KMKVYC+6T59ADOaB0Y/
zil/fDi8+wBWi81Oa2sV+dz/CapzNJhXfnuqAwVAJEhchg4PUX53f9+WzELxN6WQIdoTdU9sa09K
vXj6WYJvTqtjq5x4EMDUBrDmdbO/LCi/qbQ5uvKxPIomnx0Tf/IgmPv82kkY4mGkqQYaCbC0D2BK
BNwafZgaCmgYFTcTVBfzjd1FbnLXqIEdly+fs3Yktln1olWV/WXsBZ8M9aVqGk4tZW/F2y+hB77p
phDKzsyIKChIARhWDzrxvPtdo2N41o9dHtqV8FSQL9eVaCfkfLd4+vtGZDQNyiqkYLRd4/FuTdZb
UVEvZmvyouk9X7ldGhMk9d1Mqj7BJpc/8sPXr6Am/oWeIEu/zZ4o6DufgmvvcmwFMoFRu+rTUstY
mCFHk43Q9LHQ6+d/2DwgkuANhEaNDxgTk5iOqZgnKgDMbiP1hsynbn24LmLvGUKTnv/JYHQCTjJq
+zRSPf1T80yOsY0m+k9SZFF6IN0r74U7Xp/crkpsJDIqgU7lOOkKSNTAkVmmmFSpELign5izsj0n
vF0ZoxJjqiRzr0MOHSdX7QxEvfoXajSRCfHRjcdt0+ctjFEJNaqHyIwgUL0ghe0pgTl42SfT7l3R
KRzgYJfWZI28WHnPZm6XybjDLurrdlZz1Zv7eyH9CkMUyOuNkRl2hu6F63u6e8s2R8eEVXh7lEIy
Y4V58qAm/W1cwTA332oyHa4Lur6VKouNnavzVCL6Bmi5MTzGxuyI2vCVTFrPWdBrMoF1Am+7BzCh
9/apRm/SOI64YtmzfESk7wt2/F17QM0qKDSn+KW5ylEE9HGP2S5rOUUgUak/Y+q0OkmcJe/GNdtP
oSHexlSmsW7KRRurePFgjPoO/IvO7HTW8KkAu3rvCn50mTyqu/z6x64x++9cVZFepY3oRtFGjCxg
FyIkZ7V0dBKFB562lzTbGBpVZAyNueR5ZvaQIc/1UauKl2LsTvrSO4MxmQ6wDV0A5R1TNPw48Bno
yEgqd1IRYk2YUFaL6LJ23d3ST5M1NMm93iQ3ZqP7mTb9ylfzoSQqJ/zhqSD9fbMn1UAmonT0NseX
NTmQtLcaMM5d13PexjM2KtYbILRrLfHMBC886VmseQ94qjUfFNyUNQOU2grGNxgFF3tVniuhwpjZ
a2lUeRHs3iK3ip1a4okHfLL3LiAbYYwKJ5Esk0KuVY8oSGSFojXFiSenbofUXa1GTgymxesbyJPI
aG5aTwLJZkg0w2OG8oISnpX+fpInq+87N8m5XoXu17X9ZNS4aSq9LGaYWw33c/mWHdXD5JnH+p5P
mkOt6TVRjAaKrRArbYO1qT6Ad4894m5YXj7dEU9FWCUUpi40pRTMaC6Anb7QykTixzehBZYZwoX5
3MukAWbtTSMZN6m0YVrlIIeBOPmIkg5YKpw56FAlQMsN3PPkaHZVWrrm82dW5V1vSQcwUSkAgRTb
CZPM+dAuFfWWHqYPAvkX4IwLS3Nlt3xUP2VuBZT0xC5ARIfuvqP80jxGt5VbOZNgT0HMiVp3b//m
Yxhd0jX0c40JDricG3vsfw/1l+u3Y1+D3lbLaBBR8yUdVNjc/AC2oCDxKWHWvz5xNgthNKgrpr7p
KywEI1vnKOj8MUCr/CG+oYByf9EPwTtFRoWQFlPnYWoRHuAS9ofiawLAiPZkXMhtdZBBWiz9BOYD
l6Rg90lONutkYi1pEAwSrXSdjgiQSoyV5M74krjzAQ9ypz6tR8nNnORxOU+x9U89NnhKbuTT8974
pFUYENESnKdyCwpb/bcRRPegKjCgwINXHRS3iTFeKBx4NC878EV4gcg6EBhlMFSDkue94HwiU1/U
GVCqARoiOdJJwkScBex9gPMA/t7JDvW36az+nDzjOPr5py6Ivlffryvz7lMF3RmoMKIhBTVG5tRN
EzhwWYVTb536kASlJ9UO+UIRCARfQ1j/3Thw+9n2ruhWJnPiYkkSOR9grMqzvlhoFnViL2osE3iJ
kq09k/5vOFT2ru1WKHPM6K8mkbbgmAG5Ht6Lz9PNctHOFG4hO6h4l00eQTdV89ivgMX6l+fZRjjb
sd7NEcA5Juh4rMTfRmNRLSQAg8qoPc5x7l3irSBGpwR1KjUhxirJZXTE59JpKlvDLM/deOwSa86t
7Aed9gSsFebyeb1NO6190Og3ZSJMqCKM2qSoKOigy1NtkT/s/NARf7YnOtPqpoATQjNCh/HPxKGs
SfOl9jWnPIc3vELu7gtk+yFMBFMKq7yEEjxS64T+clP/pHdKiCyQzQ+qRVlfATh8Tt3yQl6mW9Pv
MU2vA9zixTzwGmA4ekcYf7SIkayNIj4FsN+BcvrjLlJ+C91edn67ZMYt9aqaZ0lc4uRJZJtaU9qj
mb8A4/VxEWR3HGZbzFZ0RtSLPxrTJ47eUWfEhlUmCgPAXDMVlAcY6QLScI2RQcGno36s7sczqjtA
oOm89Ea4mP4r1DEK6i5H7F6kuhXL+MjWqERCFIhNgWsOWkJKzaWhb8CmMQ9BrJXcSW5to0cSfFkc
4ftW7G3JjOVsyNoBrhRWLNZ+q9VlWp45i9s/0TcBjJksSJxouYHbRIphckk8jlaSVcEyLKIjVbE/
KfVFLhLQtCxFarWt/nT9A/Yd1OZQGZMZDeWQpPprUElbFXGk9yBmOck6sKTCgM58tjY0GZh12d2x
tYtbOoDEeYvsRrabI2Y7bUjeyAm6E1RPgPe/UbwxtnDCY4BReU/+/AqTc4fJCr/0+5Qnm2rtFa3W
GGtq6oM+1jM89J9sFwoFnmD/QAYUNaDex9MLKFjX93zfWvx35hpjQceo6IgqQKFp/rzzAUiB5wm/
DLsbdG13lTGQkQTGHZkGl6M3nsGliEhLviOpJb0YJ+mFwtzUKCXqJ+mCPO9y5i2TYy401igmUzJ1
BIdaKLmjDpiPme/k2ok7HlYp3a9rJ8jYpSjMqlQnsL6TLRBwBtJclOqoplUBJBXMV7xJ7N2MzHZj
GYsUdWgRRVZG9dbb5GY5TouTHwz0TmWDk2RW/kiJ4sTP87fy2cCsWvsArOZbLgQ8xzSxIJxpsmhj
n+LiqmhVN7zmgvFh8a44SzaYaJHqyv2FW0HkyWSslZyKtTl00Cj6hq8elIAcard3aVDV2gvmALnj
9TtnS4GiAPmEdy8iV8YA13EiJ8oE+wjkAA+T4ccQZbz4WxxknumIvOr3jsq+k8asb1BUE9EjbIF+
MX6Ud7GtnIpPQBwKPZAVLQ4tzpKbUrX0h+sWYQcRCPRUm2UyVpjyrQhtNahojDNvQSTgSo4SpJ6Y
WnNg2hRQgHJyhSd+OWZPmbei2bB1NCstNdORxi5IvScOxdOogzHAaJkruXjOL6CwQ5Pp7XRqTvJx
OIroDLy+/B2D+O4TGBMcimCdrekFRpevLeXhLVprnlD5+0nCIrIWs7kba+ne6CMu6P+OQr+TzJri
hWh9LEO9StNS76ffq1MCCgnd863duqOLZG7v89pKeatlzHJXGtUQ00SYJK+gyUS6JHwJhYeo00CB
9RSK4AUrv13f4L0X4Lt1MrZYJ0YGYCvY4vgwgN00c0fwr9n6LSU3LW3tUF54IfHO8PI7lWYH99S1
TDAyiq1VLyVSG6WHfpKDfkt1if/A51xcwlhkaUrzck0hbERPtCHGYFKeEEIkdj1wvM1ewPRuKxmL
hFn/IZ0EbKXeYOKiDb8KafwF75DMWyeltZKhAGNnmPxEJvfLNJu+rqDJqZrChxiIjeEQOVnTeGJR
H816vcvLzl/asLbUOHwyEqDw1dOl7nL/+vnvxDjvvpmxayjHpnPVIAGgjI3T6TMMtqQFkchFPd6L
OXRKOCEq5mvSg/HFctn3JAFmG2KbJBgzu/Y69SQFdKioRnrQiR57O3paHPGc/JC/x5nLG5Pdu9Hb
D2A0YViyVhY0HI+m/2qkFt1fwfW9pOfLRBvvVsicfxzJ47RQHzgTPyTnVLnNda9CMxa3AsFbCnNq
IZrVmp6e2nQ0b8vQosNoBRpdF9VF8hcQM+Ydjwl2zzZtd4/xQ9KykKXTcY+ApnHps4clrrykukTT
YZF/RxhFSMFI/n/aT4W+kDapOcGspSSa4fokwfDDBpXfqUDR10i/IA3hTNX8eF3eziwJuoPeVFRh
vI2YC1E6KK+2kIbfsZe99qDKJ56h3zWBW0mMd8GgdCOoIGKAV5eR/CudMLXyE62jV55wxw0i9owg
wOTRXQYCSmT6GMeCpvYsEcirOIwThb6EnieELXcjQojBWdHshWdy5CXfr2/orppuxDK+pairNSEF
khIFQSvMfDMYvDfanvnaLowxKuO8NIR0ODGhOzZTB+7goIm4j1DeOhjL0TQkExYJ102/7w8qIOfO
f7JZ8UPxM3fRSGpy0Qr2NWSzd4wxaQUJD7QIscDolU81EhvIaRxNYELUtsAdfeBKYwwKEKxzoS0h
bToCtdOLjvP9bAMTC3AMJpfpc68VWd+eGmNLwh7DbYYIQwksv9gezxRfFXWim8IlE7i0a/Q7Np58
qjypwZMlBj49Lwa5fiE+EIWrQ0oUpZ9QOUeGTC2TLwWwcVGMFh/KRGg4fmE3hn9b7wfK8DkbKdw5
9CfJrfipukkKiyZnIxcQ/GgBPINeG7e+uB2RVOC9tXejkq1wxtREGMLWcoydggalaoCZRXOxj8pL
EtCkaB8gOyxZtPGakohrja2eVbwlBi6T+K7/+E+fAajw3pjPSo68YwT/kR7CoxS0AU1t4MHA2ev/
j26hoxSDLoBoZYvzMjDQyCrhZHtvcBeX7rICnKnv2vf1hdxVPRAj6WoLgJqvcJhBpl2Wf2nzhIK/
fQSz55g0zJdRWmgeHqCbtmSVjxU6TihDUxqsl8T5p9hmI5Dd3VxeU7XFqgulu8+XBX2Xmto51835
vn9E+CZJxBRRb2burdwsXS8pEmqfZHwWLHOda8tQ1u+jivi1xGQBnmRrf0pkzKdxRO8b+v9Es7HA
aJBSygjeokBl/twexNlKvchPnyllM+1F1P5ihHmvzRTH+CaUiQeqWFDVeBaJZ9wuaHcrAOsUHQkC
VskFNdtfQEruO5o3gYze4HFbdomy0pxG1ti0y73/Xn7XWtugbtqVg2H0uH3uu2HrZpWM7gBkYcC0
dkeTZKJNMbkADnpQgqh+HflfkUQXz+WxzBxezztvtfT3TXyXC4NarTpWGxuFr+qmrQxPHLWhG/Yh
JFdBDmMQXTU+EG/3gjjJOXAzPQHEIBh18TO7ceIHUEqjJMAztbs6uhHGONEWIGTNSqPyWY2tenhM
p2+y/PB/XBFzB/u5bFJpxGmFF1osr0vUs0ZrcCTbeK593lzm9SUpbNNg2XU5yF2xJGI+9oPgLaGA
KJw3V79DPo/A+7+dU9iWQVxsYLeWuN0UjZnkVnk73kbAh6p/U1zADKzYYPgRHF6hcH914DIGBYmM
Fj1G80H01DR9K+LAakzrTChE17KdYTSJc2b04D9q4ZscRtGTfqnEKMWZjZ+j39mzhtGZu9JbT+1J
8ocacR1mW5+n0apQmeWtcTfBAxyP/xZJN2Fzy4QE5BOjQB0ienb/dFdgug6eiCLxqqfhZHLgC/bN
5kYiEy6rTSKuhCrNchSPi1u4YCd8UC7VIX2NLLQDZ3vpMV3bXiZUbiIFmLUEK2wdaqbBXXtJ/BFE
uTQXTEvN1+XtRjLo/AODCCAFP/S3TlOapooAraEYlkqQoXfgb4o0+zH5Rg7jDIha93EoQw61y4MO
AldAJWZY1uy2IiZoeY/S3Zh4I4+5DUJYgqy2QdBiaMUlFMNjjBf2rILbu5tL7/oe7sDL4MZvhDFX
QkqUOdcH2H7xmATaC+3HNeBWK4w/8mL9vS7gd7KYG9DWdTODZe1PbYLOVVHouc42vtN7UB0ANGSJ
3w385ROX0GV8UM3NMpmrYKhgpg1TqCaYHOwBDN9TLFrXt3LXfW9EMNpvtIOYdmh78/p4cIg02L16
kSWUB0YdjM2cu8ZbD+PiQGUzyKYq42rnR23uLCIvnOXs26vNehgHJ2ezGfYyNKN1PqtH6rPvEqRh
6GO0tU2uduw/GN7kvQa9G/vYqqSYzPDV98yOautHvI8oSk4gfnpNqh1GlDs0e5wRZU6n7JZ37faj
6s0HMFHmFMbows+w4HpQf0dicm5kAROnURSAvO6hm8FAkOUnCaQr/Zj/vq48u/cQoZFJeTrgIkRG
Qcsc01V9hwNVffFZBGsUVo520eGnHPA6Jnb9AtEJxSEApASyUe89EcnyUAlHQJR2LqXLnfw16FFM
otiv+inzuMMje35hK4+xMU3fgWi2N2irZn0oHmqvAg/Wa+lGpjEF19XuXY6tPMbOrOZcjG0EeV2e
21nd2bnCK0PuidiYzVefsVFWFZHEGP/xPfrvCNVlT3BVK2udpLDbB+QPMOJn1dzXF08se3JDTEa5
hYpGk0P8wXAUb/CR/PU7yRF/aMcw+Yth8d3643axzPkpC7BsxAJS5fv60NxnQHXSAfJqV59UjMVS
g0Bf8coh8vL7dbbK+9qXT7yG4n37gEyCAigrDaaNuZ7aoi7ETGBflVv1KLudb97E38O77H65JK5+
6JzZ1Z7bbzQxF3nrnVxyMhr0Bn5wIRv5TBhQN8IAtB8FbllPAeB52xqDFZHEmiQuWyhdyjVRzDHL
jWGmwwAFnmziS2dE4SBsgDG4+wtjsOu2kJA2JF1GGywLy6xqoAfPTZU+6GegIHSYr27uO3896c6M
/Mx0K56i4S9i/j34BZ1mwv9HMGvvZS0WlYzysalfUfBEdgZ5MIDL21mFmBgtEg7FJlEfOHaWntLH
rX2TymhRmpmhJpU4xfkzIJEQEdNmbgrxm7v8d81+6LhZI6MzMOqpZhaQRidUOqv4OluIdM5pgHTu
HS++2lfQt6UxWkPErEkX+BivU8pgSgtHnsC4bKhWlXOa+1+RSa/tImMROiMEAdkMb5VGKMsDOsRH
Key+yDNXx/S40ggALldvyla2mnW5SGqCLtiRBIn8XTefyyoCiS9sxKI9FQPGWYX+sVnEc5NgjpGA
7E3+IQ2FJSUDqrSGI8z6cySDw32s7GpSjnpPXKWc7L6ZIoRx3Sk0Or+Vp0DtB2syO1tO0TQ+y+4E
9HZtRBdmA69Wak5lZtagyue5f+ia9WkBNnA6j+BZNJ0mB81safwC41Sg1GD7TpNDKvyQSR9EfWOD
ZtRL1skCV6EcPmXmJZsT67pi7j5mNprC+Cy5k82mEOmOHjTY9MynAzF8LMJdB7IRw4QZA1h2pVnA
pZsaI8ikGe0kXG4B3hVjAuEkXYFQsYJ8hSYR6LVGx2+Htm7a6FVeePXQvRWBcwMos2AVoFA574OZ
FejqZVpOCC70zEGPjpPFGudsdh8uBPiyMjjH4H8UZkVjtdZTGsMey/4IQAg0oFwoH1eJ6h1gjRzF
H58bT/iiOdEtr71q1+1tZTORPknVItMJnK+w1rolisliZaL+lMniV1WcjuoSHSop062+jTpLnAUA
v4MpoR6KgAA8s8oL0JUJwk0K7rc4UX6MseLknRosoRK0YuRf1+K9NlF9+7XMaRidqRElhBrT9jPa
q1r5iT9c6Hs5OZgtutCWQL1RL7z+pN3M1UawytSoJVR2BpRcqdI1zygaI2eae6ET+bO9YMY18eKg
9bkZj13le1MMNiYB8HDddTFUHY1BoJYBqwES4pVP0UKALHpSMqf+xXun7Dns7UoZnxKBiVssgLPp
iUphl01gat/m8QHTI9ZEOHaeu6uMSxlUY660BeZi9P7MmZeya6TIEcBDA2XRBuieakW9VdzyHim8
naW/bwLscRWVBbPLOE+gpLfi15AfZe3Zqe2TizG5Zp9JRl7DOZfn7OZPTtq4iB4lquaHAh/Wo4im
AToKWdVk4BaziBzAMVYnE8Uhv5plu4pViw9U+GE9jAjmsDItamQyaqlfpL1NhMnp2u9FUTrlqjsH
YSqsZURj1/iZjM4gc4JjulfvAgJGNnNcvVbIWTINqd+0z9r6IM4nef1x3bbwdpA5rqky1T5t9dRf
m/ImEkpMWEw80oBdGSjEwlDA1X8AXSOZOS61sCKVaK+e4klPyFC5YPEdX3lx8MpxNF5TA7XfH3Zu
I5LZOSOtlXhZhcwv2huj6q1VPcjDQzWIFhjUbBVD5Ne38WNehx7VRiCzj9VUZUKkQeCfqekUA6px
jOJFGaxHkHgek5Cb2+FtKxN1lJoqxZ0eZX5X/qgHdF4vD5xFfRjSoIsyNE1GiCQjFGA8dFyV4tqk
SNGo/nzW0PTcuuYRxTJubuG1afvDeW0kMf7Y1CcAsoRqCqS07NzMylNtKIGKNj0d+L3VIAVqsvhm
2Z97Rbz0kWHNcedg9OhZl9pTSEI/kgBn143DTSygDWAdNOQjVwBtC8PdDEQpYzYufTlcEiH6EgJD
fWi77wkSTk4jt3f/j7TvWpIcR4L8IppRi1eQTCazUpRWL7Sq6m5qrfn156i5m8xBcRJ7u2b7sGu1
1pEAAY9ACPcyHO+7vPR1I3SMFGNlZm/3heg2ibYJrXGfi+2TLqg3UZBu9GJEldsQoa4xtY9ChM88
DTdg0trGoW6LRum39XwvdfIhq/ttEA13RTI9qIi+k2nc9VLnJ6m+2JwPtQoUF9vHBAhtGJmSFXeJ
Jyn9Ng0TpxALuw/QVGMqm2SIvVBuHjUDjVj1nJI4sry01I5QC9+a6IEmUN3jNglwfhIbOqi6MVuz
0cQeRsOgg4KAtfRA8BqByq11LC/fLBMm4HmvtZ/v338eWTZ2EDTErWo9BXh4S5sCtFfmr9xDIwoy
Y3TM13jsb3i0ez+zjIxNJnaIDOTGqtxKvGLfQGdq2FZuetsg3/4frG/VHZ2/tMq4I4yTVJPZwx3R
ssngo68IOc0Y1QXFhYS9e/1c/Xj7MgtjUHTKm1iq5BbudbjP5BcBKTlMXuwzNeHBJ29ZDHwW+qSP
uTImXuumxwXNnuDeqR3zNDodDs/W8K8v7GcKgVkZg50YIxy0EooQ56LaU7fVXFpUQ0Bb/I/3U2WA
VE4kIZmTIPEoiYCW2hDnofQMUGyr7fRRdDCsqZL+k1eyX/UQF4flB6pGmNaRcQfTeCJ9GJJy5r3i
KLJcAW6WrrFo8m6J6iXACzu/770cL+zykT96tO5fz0thJ+UacGVD2AV2mi9VI9GtADXSENfauLMM
lAypshIvWOacfnZATjWiVrUiXGtdT7eznLvzHEQEybdDlk2cm/bzQfrPA8nOxs1CoYwRFEBwr5FB
A1pmJil31iZ14d832o72CTRudB/aIlpzENHwh5zW12talEMQBZMfehxFZczhhJ+gkeBOOSG59DGh
eRHkrchZFi0G9VFY2PAeXvK6ozibZa4iiD2SYLIAMqpn7gpn+UTrPBmhqBWjQchyafm5xg8A9BxV
kJ13yERbjsytD69GjMb5ZzBXVCkgGjYnQCCpz9wW+YBQ7sEhGJNQmJwyvxNSbuPE+vU8m2SuZzHo
ETb8G8upKiWhwyKBozsFJmFsJBwf4s1/hwhnk0ygEEdGqwkmznQFEWH5w1B55GKcNbH550xXhCBb
ZGwjJExz6c+s8Xih1hHn7yV8e+OLN2yYxDW0CCPwbXvLHhMWPp0S+w9IbjjXgS1GTV3aWOWIcwny
iH38XOzHZ9o8JriG3cwk6Im8odltbl2Pcx++64wX68P4uabPFlyT9rCgWTk7IWBC1esTjxhcArCj
vEhoI+ZMovGM0s96YRTDD9EwlYj0s+mlLr6m3DPrgVx3ujwb9O8XNsSwXDqQwOI1OyAs01USgxzb
SDOOs/3JgvwNpecDwgJKnodmOuPVnP+xTomfPNKmmdA1MfR7DO+0G8r0X5YkOdKJUfkmPtUAFdoU
HD7wrhvvDDGgUlhJXRSjkHgmJJg7HRzt7VMDlnYh49Fa8TaXwZIe83RaOuJWTK3iKCFkzlASrhbO
J/wXN3zeWwY/2q6UwDCLvU2fI7/wVVd5AR+SC72mEpVC9Jhw2UXW/YOJRlWo3OKJzdbVwb+USEGG
Zy4KpC7GRB/ouP4j8t9udpqfTH8+6adlJsYuR9HbRubO7+35heemVnHt4lcwF6RsZ7ALIl/tGRO6
nhFSjU3pXL8fP9O89OBe2GAuyKIIIPVUcVpat39WFFv5CrcK3ktm734toILWb+JfUM2E+MmWY/lH
aZSxzFyZBYWScuyH1Jv/ksMCQ/0XhdVkxwuqfpa9GVPMlej7TItNHQknMCKBwpaoz+Kf5pbyaSQB
GoEHUF+iEHxH25ZiJ9lWIV5R3K7B1efGxU4zt6W2aM1ZorcF8bi16Z8Et32jkUa+SWoivV3fXt7Z
YS7N0ER9bYo4wVEHLkIwXOs+xwDdtB9R+Hk97CyzLE21FZV54gUJQsVJuVfMQdwES/eIxPaLrEfu
HBp+HZibOG7QHIwCXS1Vb6Fc3MQDejStZfDr1LoNG1DbVIK6lZp4q2alk5WNN0RgBp1jqGpZdp6j
qywt3CycQTA7beMWXfF6Ys3uZMgmAUFP42RJfAiq5qA2y7Y1FiePo9yZYlEnbTO+TXIouYIBNTxN
iHel3IK0ZnQCuXMwtroZq1rl+IP1a0WJx0UJ8n8auzlQJGiMeERuqUOTKPh+N8NNDd2V+pB6jUs7
7C2VZJ6w5dYxVtH/wjBTFZerxGpGAfEdzUWMx2lfYzTEOopvymGxQ3t6ArM7n5Nn1RNcWKVn/8LN
Dq1RT1MtwpWnUAZZvrK6I23Q83Z19VBfmFH+aQYnOtDbBmFK6aLaHHgKeK6KTyMnEBzA4ozflRd5
nGO+dsovTDIYPCNNpU1hk3pQ0yNScNtNvMoM/dE/7tGFBQaBNaVvpJRmw9HZ+0zH0joCCXs0bNAA
wfK5o1OrCVYMRCi6aEJnk2UWyso6a5QKiK96kEe10x2NZlF03XETHhTRfq7sbIlB+EyKoesgIgPR
WIFfyJFj9sUpivSjZsYPsTlv5y5xZ0U+6pZg94Z4M8WLYw7JtmsFaDGC20o0HjJ5eJJHHqPH6oG9
AC/mmiShkZi9CXg0Z4RlHezL1QIWmli4v35+fg6L/dP3sBReaiel6hRgE6jo0/C1bGIM5slPk/Mt
d3lE82qBwa3FTVx535+qg/k5bnkh4fcL6MeXuFguc3GaVh0wkYIzBhJw0h4BR6DptHb8JNe6U9DA
Ii/p0IdnU6FxEoAlXsFbT9aHAyL8nqhtuS30wmkj8AUPKS+KWMU782yQQZ48k6NlCFpa59GW2x4x
oU5oSz6u0S4Bc2dv5wMmxKhSEW+SY/V4X5hmNnVsmhbUEh1crBa+RSDJtK25uUn7eqOi3iMJuFMx
j2ydt1wGjvqhawysGPubhkSUCiIPuT2KoHAqfnMO7irYXiyPwaUUEqIVhlNo0ATtCvWdNpi2Nmrx
4bsa2qVt+voeThRzf8n7dMzuC+SJ0g0vHfyzxfX7/pw/MAMiUaim0P/GC0566N3GL9Ce2YI0atnJ
G0yucykNeBvMhIpKPi6dOYWxl0ePBdqxJ6s/WfkuFrVPzv6ux7/nhTHxoKFJkSKNM8pP4LHLMDFK
K3dUOeOoO9Wn8f7XWzE+KQlJP5OJZAfeiCNvrUyMaNXionRlmnhgZO+6h7gZHVHcm1HkXF/qz2nd
72+InkQVpVhU9RhDSqCFkRGgVIRpXZVSmtGeEoukN9mprMn8FvptSZoPMOCASpG3yvU0J2Yr/691
Nj0UmlFaCgOihuo1f0anmKdIUGmiHYOCq4PPkUwoDcu/pHcqfYMy3SfP5a47m/MPYJyNUElCFST0
NZmIO7HTHwRL88SUpzP2L1flbIfFwt5AOXX8djWz290WvyjfWfE98GWAYo77pFlHiLM9BgCLXi/a
JMKLRjMiogoKqRvBvn50eCbo3y8Cy7aI4mkRTCQz9MSOrcI24ofrFngfh4E5c8gKo88UWIhfwvyr
Ed9qk5coWa8QXhxBBsSyWDB6KPIkXvhR+fMuPyZvLXSKTYxOlybGZdJN+8Jz+ryFMUjWtdDOMnu4
4s58SsuMmEpMAvSN/G/bx6BY0ItZWstYmdGWp2DK0KMJXuoyda+b4Z0DBkEmI+gRuOJoox1x3yqL
I1YpZ8huFQ0v4mJmv4xGhlyTlCFa1ZLDOHQ7K7McM5Dv+rDwrq9mHZIubDG7ZuSxpYR0OTQhsTjo
cQNHcAGNm5thK/vG3eiMvohxEXHXE7Alz2ThlQdXT8fFL2A2FCN3aIZLY2hkWpjGaaIbeD3bVApO
jnf95J/tsDW0uc6lYGhxPlSQBc6hjfbf2qO8tZOrPOsxKkyl+R+wE9OP9SPgvTDLQK4yQMNiCITI
05SWCLPljNMG09F4bSR3uj5zeKp41hjghQ5wuAz0c7Y1ovtB3ZWB8CgHzVEI8470o/KHc37oP3ht
eQzylnGxFFOOKIUOTLZ2e4AqU/KZp6SyEBvJfr6nOS0TzdJkTmxtJBDn8uTK5WHMz7ZC6tkv9pnB
ZwGcDKm2IIefgEdv2Givvdv5NVJ5SNHE/gBp0vi18ngOdb374cIsA9qKEpiW2uNUQQD9WdlGm4FQ
EgqwP3JrdPQiXNtqBrp1iDxGFi0VDmVxzONYInlYbMVCBAXFqH1FvbXFnx1pDh6vf+RVyLtYI4NH
otxLgqUj/hbGl6xrCNRmONj9L1mqvx/oGgND0FQqi2GBAx/B4G29yjtjs4A+rPmTWyQ6InF3Smws
z9c5aM7bUwZ8pMwIzDKFV5+lO8n6GkVPGRpiDobThu+i9ivuOFNe3zxTV76izjQVl2bUN+OMc9o4
qDHfd68jmPm+pWsgjkyHFMHSus/vwHNsa3fqa+da7+1mAeU2yjUxLhGkkfh0kByPozMgVeggdgtS
AwFpqdzp2VuoSg7kVSBUwPnQHHzSGXxaKrGpYwXfuUAyuBAKUijQCJJuq3Z00pAjCbje53I+uDoD
TrFYK72uAA3Nyu5AewEWUTf0daLtep9/P3lrYxAI7HNa2ER4W1gd5v6D7VCfAj3fqlK/acev61dy
vcx3sTQGd+RFFAxVQEylneQ/A6YgJZlA3PGgo2NBdVHv+x4fpKQ0aKqu36pjs6uOkKDd8JlNvqkU
rh1pBpj6YDHASqMjhSWeEgEReFo+yeqdVoFtoTCLkYhdvG9GGRIMDV6VEVgAzZAYOpLOU+aN4lMo
5PYSgAdFzW2xn4iY3KlT9lxqz1maEi3Vf4HzluRB7IgZiH71d3P5gzIxZI5e0/JXO4/b67vLATyd
AbwCgCAUUpV6uqm5Zio+aeZyd90E78YxgBeNQo40HypqGD8ieLxsh0w85rUf5Yp33RInvtJZiBPD
vjMkvK2lGTyZy3PRGy6aXjf/kxWDgTV0X1Z11eI8prL2GvdTSiLk3fJGaDgIsl6EPZ98g8EqGboa
slHC44qe+EcECVRpK+a326Wj3JAdiyb7/1vk4Z/BhcHAVmlmY2opFTrYMgGNUCVuW/o7WsbYvr6L
6/mJi8UxiJViVr3ONWTy4g/qC8ATBA3T4bb1Ss/C8Ha9h/LaW3YnjPwq6Ho23tIMWYRoisJ2XhhK
ofRCBy+PeagRpa75tREWR4/0F6HR3clSH6AP9FJV1S34TXnrphv4E0LOxhnsTI06sPQGjwCaFqY8
RcVDAD1KDY2d+Yk32LNehbXO1hjwLMcoqgcDS801gnG1Tb5FqxeqVCLUsqnaspB+d5vkTnMffUwu
JGL+u4zFxU9gMFPJU0VbROTcluVBS+8GPIuvH6V1gDmvkcGwXpYF1YSWqLdIL6n1kGUHYeht1eA2
RdAjee3TMUimLVmWd2Wfetle+Yq3taeiwlegJQEV9HlrOJPCWdk6oJ1XxgBaa4ltqHcAgFb04iL3
piHxzYGDZ+vVkvMH+qa8vcj3QDZISQYdTQHynayD6f17RE8lqlt/iK4OthZo0TqxH3xV9+BLA32Y
S/loeCqHnLV+P98vfsWQJVUVVLgXwSQ749g74AgglcFJOKz7u7939Pu+XFgRo6gLNFoe0/HEN8yX
HOP410/jvzzPziYYYKvKkraxIDhCn+OIBsYZo200KWi4UmSLD52LKVVXEAgva8/9jgyyNHq0LA11
F/lMMNybz65mESMm2fRQYRTdo53WU46CIAkbB11ffWFboOHUiN7bCobRBG6X/vqb47wVDPpYubR0
qYZflGEsN0Uj9LyRXL5sDO+jMgjTZ0WMbqgYEcY8nWSpvlka6f76V+WdTgZjNKsoFpVG85PcEEl5
n5cbyXq+buNfMlTn7WLwRVoUsc5bIGU6Ex2Vb4skv8L7+hjgf9rj7w4jRuGvHOrtOZStcqhs0RfS
hhcBrKe0L/CAQZ3BtNKiMxBGjXazp2FH5Cg5icH7+Bevr/LGWTfn+7GsiNE4Ckpr4LlP9UK0rYAh
fy/0FGTkNKCPBab63NfQDow+ITt9pnxxhTf9Rpbn+u9YvbmmqKsqZGUhrc72uHdCrSN+VzHb9T6D
OkLZNw/BW25L9/neiEDvQic2Q6fl9YOtXtwLu2y+Tk2SKOhNgJIGDmXMedvNQ+JgNsJJD8nJhIRa
fouavU8Fp2ixBEwdyCzxPvvaR7j8EUywWau5LplNmnpVOrSkEfJNbSaPnB2WVzzopRH69wv4lWNR
yAxFSZGDlTbTwzgR+n1z6NMJKM07vDXxvqjGYDFEYa1MizCRmO0LP7tV9ihS/7YwkxjeCh4lzwm/
+ASKq6Ht5SrpVl+ssi26fhFCbCXtOpMwwNDfS1io6Zt7FaOQaO0Had0G8+7ctm/ughnEzYTELLIg
QX3cl76kDVXZqJBfoqStYknMTe3T3n7ePq/h/OWCGQCOxkWuINgbgKgDtEgHy02htdh43OYWegbZ
AOzSDoPCkLOW2tTMECMcOr+8o2dnhEfpT/yodTWjcmmLAWNVXTRLrygYo1MO016TZKcHfZ880+bB
8VPgTbJ+T3RdWxwDu7W+mGYQ4dMNM4TAVD3c1Eq+62f5ZAVKBe6NwhMaqNGo0U2fp84iNH+Gqthk
UrAdC+mlTUp/Dqtbsw+3gwj+pKyJfclM9sOsO2Pf+h1mmvNUfgwgpjwkpm9U8UkwjH23aBtEDvsW
c4xNC73IdPArXfmVVjEiWuvGlDovFeobSHZtwSvkiLn4osSjK8zc9tQ1L4v5e8k0LFGCrj2z59Ws
6IHW4Pu24DzWNuUOORHaetDu8fMB+orfHHgNvzybzLYvVlktSybiTMUvxVCRWPk1GrwnCscIOyTZ
TXMgjx062uTKOklzp2IoH3qCZqe8chCWXoEfp+i8hWwzkJSnYT8IEn1e4ln9HPxpn7UYZNnAAAGP
TMkW99O7APsHXsfvKgiALlpWTAOckiazkZKQhqmSlrS3OPB6L8AQcXzbedxDsupDznYsJv8y4Bmm
igPQtduYHpV6EY7LcbIFT92GG5mTxKYn7ud2/r0oi/GKjZxo2aDBGFS+nTmTnWrxCzSq9HdKkxC9
6lzO91s9KecYhE2ahxb6FKI8zHAFRFAn05yPinH6T6V0Blv+0jdQSZowqcyJfVa9P0SPMRAGdjBI
gv/TZUVmGkwpnuqeLEl4H/Tj5zQavLWtnpALI4ybkIylCGIhib1qeuiVQ1umG3NAoj8CuYL2MSQJ
mfWFjEq5yzrVlyyIE2WFrZspaaOvSWw2qvwUR50zQVCJs/51uL/4bYxr6UEtL4cFPjR4yaJHSgyX
evXX/Cp4lFGeBzqrMbZ5YY5BukbLMOwQYL/pAFzzzd7liG/QZLBBQqff0GzCf3OwLiwy13MccmnE
E/F7gaWGwKT3GowYgpF7eKZzTg+CV26S39wWfPpRf9ygs132ukp5vmQTfTnR/qPkLT4ClsCGKR0z
Mv0xdp3dPQnQIOSsdt2qjoYuC22REhv4gaYslRdtRhy0hzPVvcVpfrUgsAK/Dzh1B1dvfXODJ+8b
DwVX7690NszEfvpo6LVMh0mzyjyYoXAzm91N3Qf+9QXy1sfc1wSqjpUhIG+/FOWm6LdTLWPYCLRe
+ed1Q6sZRDSW/r2TzKXVpSCZqxLZtdYtP4LD7AoEKt4nqqIm/srQNA2J+2f1lb6N5m25le+sx+u/
YLXwfPkL2KtZlIKFuTU6CPjN6w71wxRvBh26C7wWZa4t5l6mVTrJ+gj4Tfz6aGwDX7pbkByRt+GJ
V8fneGo24RUKYjWVHTrU5Kg9GOHeHHJSlp+mIN8pGJrjbOK6I/s7tGITX0KqaeISAXuTfn6vZG1v
ZKKbLIsbSGjkVwN7qien0sM7dUjsqF82ST/4YQfx2VTEEOSDIuTbIv5TiuMD55fx9oF5o6k9AhbD
wuuXEp71x+oh25g+RufR5koJTiGmTV+7t1xgWn1MnCOlbx3oi1da2Zt6YVmIV9CR4wjaIcrB49I3
fq0Pbqg9tWVMtPDLkBJbl544a5bXQPHCNnN9Rxl8frlRU/hfNs0t6O9137BLf/KEW/WGGzKtevcL
c8wdhvZgHbUlbhDth4dsGOi9LMhaGsgrbSh7RbvjFh54X5W5tEaZCFJM0wnUpLUpUSVLSHnUBrL4
iURKcJu3jgDFx+bQ2cFJ8EY/vAW3hWybm8gdt1x9iLWiz8XbQmZutiiYWRxXeFs0zuT0RzDNYASj
uhe3PJqQVQ9wsdmMo210IU1yHd3x+lx6c/Q8I5+lLDxQpLfih1s9W2FzZtASLUTUB/7a3wiF1Yf0
QKtIELy3J0TD3DLOeshyYZEJhcUYnfXijCwduvPccCttIXF0M+x6h9Ja8OejV4PFC3P0Cl1cTykb
oLI3RxlGdJA/P3Tb3B/9ivuc4JxTVjwh0dRcMOQG7k0J7ztZd4dyImo/bVML8wTL/HH95nMOh8KE
B2ofjd080RdumiMMbrxGQHWlf7luZT2avdg8Bl/6Xk2LcsDpmL9nT8C5vc1Q6LN23YFP6vST4BE1
44urpTDwUi9php0Cko62tAHlSfIl7QHijnWQGhL6iGmpuM1J3mpoqz9xY2kOmLLsVYtW9aVYfGcN
uv2Exs5lG+IuzBvFlV+41tbdxvlFyJzLIVzCPpCQwqTJagVD5n+JUNC6Bg+312H7bIrxjHFft4oM
2PJCC4zNae8aRc3xvqtx5MVjmjmP+TBUmKDvY68UT3L6ZcyL3UbHVFxczolch9/zWpgTWapdMAsl
/Uixnw/7oR5JZm1RqAX5vmln6i6dvhKZ0yO6jiFno8zBnNForsy0x4CKdbbg0qSaRw13XnG1UcPE
4KlmmaoFkQbG2QUNNCbyPMvgW0R0yxP5iVKbdsj1igNmdRA9cktr60ByNsm4s0Q3amUU4V91Fdog
PXK78YcyVfb1zybzzDDOTEvGKZ2yAp+tH/daot8Igv4wTaITxdHGDOvbdJjuojx/FRJpLyTjcdDm
3aKW96M4PZZ6QMoUaaCwOeDNflMowU1W5Pts2me1fN+PxS4a4OzzmNMOt/5oOX8QNosygqmrTWin
NX1eF7+Wzez2h+G2f0/QqqueaFfcjDmurYjsMSjPvf6GS1C2fnn//kBso+EkR0UmiLi8mU8VsKKT
KGx7gQy2SYMuT+2OxhvvSbFeSbpYNwNO4ZioSjABnGiPR4Q6UvBmfIYTGWvkUZE/AqtqcdS/KMt7
4Uk+uIVa5AC4T5v1MsTF72CQq8KcXjLV3/FtNBBpkyXfhLYp2vVUJ3kenQSa4yURtzx4Xr/x511n
8GxUS0sT8u/6R+PTJKTiIcfAz9+s4iYEuUDIKysqrvw/o5NagPajNofopsUBgzg9CoPul99+GRpS
OAUyRsFv6xevULp6pC6MMnAW6MMoTMWIOmFXkzRHni6/u37f15HswgSDZF08V2Ikokv4/7FPpyF4
5yglTUCqXXIXHHnvsNUA7MIiA2SSkrdDWoFISNRGp2yfC4zCaeYxMP60sXN9datgdmGKAbNSLI2s
EFWYgraEOIFXr+qQ75c2182szl+YZztsbC53pZXkHfgAaMoLkkfZo+Is2+pGR7+oPzroTY0I/sM7
+6ut5Zd2mQhdxoh53uro3VO9fLH1CJ3AlMV58cIDFfwbN6ZilwGpN+PW/K+aoy6NM9Az16M+iDUW
jaGPR2p4+qQxu+wUd2D35qrUcS4gG7cLhb7URodjI7WIaDE0Giud3WoI+5qR4wTXr52h6IZhSBjh
Z7Y1hKgguBVQCcxivK16mSSyyDGxfjLPJtjNm5SylDW0ys/y25KOJOn2yczL8a/ftLMRBpSTSQqH
ToWRZEmOtVHblSb5y6B7ZVNuK1T+rl8DnjkGisUSY66SDIjUSnmrJyg5qY3XGs+TIZGhMV6uW+Pt
IP37xXOxC6IlH2sQFin5W6Q0dpk8Yc6WXDfCOwkMAMdJa0C320BNuJZtpYpJWdeck8AzQXf1Yh3o
9ytDJR7AMZrFH4Ja3WlN+XR9Ff+CT+eDwECumEPhfaGl7c6JdWJktoJSqyXZ1j2lWLT+VKijgdWU
W77nfSMGf8MYqT5hRDtY44Qfot0e45vWa38LLvrS3PI2Vsh/UC5cB4q/F8u2a+ujnDZxjcUiFERX
6J/2j1F+sxXo/qKRubcHUBc802fBkrjXN3p1vaoKSitDMk0Mbf3zW6IWmi9pAjyWm8BphV+agie4
FHKsrOesL8wwnzMtKiuoJIQFmd/5/YG+SCfbwktH3PLoF9aPzoUt5hOqWiNFS11SFzPsm4rIH/Sh
r5LBbf1m1/pgReBj/Xrq6W+rEqvfmUs1GExMWE185Gd31OhfQQkYEEBEw+2FWoWuC3sM4qtaIFdC
V+mbcYkVONIicnKjjYguiIaTqxnoG9X/jnPN1AzLhItRJcy4MccFc7CS0iD2al3tawIvAa2xxHbw
qBIRuQxEDLwbuXpAzxbZuyFXoTyrFM8mpXED8MZWvUJG48/1a7Cejboww2ynjO7szgpAoGE8DA4a
hLzqZXw1CRr8N5bDLeFQN/YjM3phjfGlshZIIlQ/gDKhM23CbQR2cBRzVUi1gfirqGywQzvXVwit
lNUjc2GVca5lq47BFOeRV+WatZmHZvbqrv8NZQ2IvlbzXgoX0x5DzGYGweQpilm6GAkabwV9tFWr
kg9yXA1ukoW1O3VyftdgcI4Mk/QRNqIvgOVbiDAZ3c5fiyHbwSjcLNKtEX7lymum/KrBFk2ydkGX
kCHOTlUHN31fPRka6Izm+1yPVSKnS7NtBe217dBcg+FxWxAhDzQJ0EZR9ejWiILHMhc+Ihka6r0M
XZ9m04rRbVZXttp+JsjpCd3rohyMoLqXs9YpxYqoiCanKXGkCiN8ZnRXD9aHmDVIfRQQMerb5EGb
FCcVZyIu/QlaLKSPIyIKka0mumeG46HN8ndz6t7yYUE3Re6qQfkrToWBKJNxCk2w6uufcVS6EETa
WOiF2ijWOLuDIVoo1oSRjhBeK8kyGyewWn7Ug/KiTDUIWqqXVp+e8xi6HqCvcq0wPcxQ6iTqgLKz
2t1U6cfSRftaGrbFYu3iXHKysYKmTx6SLBi+irKebW3Sb+dxuAnD1guWwl1Gkwxm8zVZiQtu7kex
7MEr/9nVSbZdEumlno19Uyxu0VYv2iIEztQsL1GLaQtwpEaFehQkeZe2s7O0n1HZ+lUKfRdLd0XD
cKRwvp2MP0Jr2h1IkXpwrgTQoZpLp+lAQSoMbhl3dm4WB3nGHGX41aPwO8pItpafZQfCsQFlBj0E
y8aY7pKmdps52GtlDoaRcqPP8SbGRxVCsyWGNpEBQlJVp+zUqXJkNbufklOjQ+0qeYeqEUEy9SZN
ux0g96A01kwQyd0PRb/rTcjNT9oOh307N7knJsph0jUoPKJoWCgGeOhns7abEFKFU2GDEpOEcZ6R
WLO2ZfUkVvKDpWLEdcK0jfEoBiaJRRTlwV/WA2LFNH5SMTed9eDZicZ2UwWiE88vyvisJ29WOp/K
lg4AJ74yQ3URIsdoIrOVHCTzs4E23UB2tKYwnE4o/CRYQjtW230Irp5J1TdyfKzGykcEYhvytKti
awdNbafrTbsNQ78QlJtirg9lrDuzpXhLuXh6OPg4d261aH4ARkZ53mSN6uqTdcoN/OtDCy2GaXkM
hwelx1AnZlYr/a0pJK+STQQXrROPiTP0qK3Gxp1e1zt9xvdCPVVY5teywRx1AG5ZC/z1o+xOUmGQ
bsbPqZ8FXfK7KPekpPfkEBQpE+RpcMb78r3utMcokO4hCuHVOhj3zbF9ThTLC8Lul6UUJ2FenpRU
Il1V2tNykswaikW1W4O1Lfic0Ayh9O4A8j1gFXZKdFTUgCOp9FMpgg6YHyijBzUS0ihRQRL834Mc
NKZ5Ap6R+mGOo0OFG9LV0zGSPir5WBqmLQrFYZbRXQbZsSZv3CZDXBUdGvOtN0vUUBukn/bGEjqz
VLqVfpLLgyzUMJyCnvUmn++kUXNAGIMp2cekgyK9lNvxot7gdNt1iH7n9K3p0e1e/pnm5yD8mM29
HFQEPD5Yy0jqvHKCTCQKyopVdKxNiPDJuDb4VCPumgl6gER4zBc/008NyOqy0R3LajPnj1M1kikR
fU38aJUZpOmgCMRYedcrTp2Etp6+NktBSkVyNX3TDg9q8pHiHJXlM9o0XU26qyBk1uDESlHodJVB
JEM7VUZ3A4GLfVUnZJTh7eTbRBPJ0qu2udyigdUZEtHVxGnXj7kdZGg3mkO3G1S7UwISj0+yiSEt
Lds2+kcabCFF5WglqGzNcRMaspODjyUbNVKDvzJGFq2fXxV0gxmgXw6QX8CltMT70foI8mc9uC/x
IyQ0/lbTVjU/ZHj4ePoII8B7dDfm923z3ATIScaWGyegO5Zru8R9MXqoyxsGiZFmSkoVDCb4vr/D
JXeU9CufczKJr7mGlwOOZVNBN2t8EQY/X05daDra0ttjfqdET1qPom/wHOvQsprfQdcARxeSpDDs
QtuJreGq/adcPShph0SWZyQfpnIrK4nddrmdN4guvWRo7KJJ71pd3ZpVgH9X9MKFGpRI2taOZT3i
PUbk8d409/Q8NB0UxRKQYVakQH9lWQmkMpGT3gYzWizgpFSR5NlNi78LnS+Lm9gaSGSgOmWeOhF0
42ZDZgFiawvUSMxjIh0nEwz0wuMy3SxZDQaU35W5uOPy3pUN6TvFm0UIkqemEy0aHN2rKr+3IN00
UxnOG3qMmWAXuulmUuRW4lef/w50aA+0kp2YMmmWrwVy7dAZhxIfhh7rnNTwZqL1CIVbux7Qcdz4
pvCZT/exrpAgOFbJQNCoRww430EA+S9GiIVk1xm3RpHgv1X/h7MvW5IUV4L9IsyQhFhe2XKvzNq6
lhesVpBAIECsX389z304feu0dZvdp5mx7kk2KRTh4eG+mRZy6Cv/V82xJOevduShsXWasTeKr1vg
mczTaD9J/tFIAhWzQwYFAI41PM1qK2QdV2sZD1NzM/A56rtXwWAnPQ4JbT5Ufu+Se3c88/Vl1RAN
fGPgy2LzbmA0uKnnQ+B/IwWCz7aOLRXslZeFcoSSPswUgxxMs+4DTOZwsUUIlnqUk1d/HMOgtO/m
5rmY8Hbhd25VseM36djIXQ5u4OpYUYFwNEBizlcz8oKJxQJpxzS/Fxy5BHW3HU0n7kY1NluXl6EN
1ivbWfpXwC+lv8twuUydKoUEwyyhWvOdqIpISf3I+zIqXVzMmEhSqGdKGy/rWCv34Cw61B0mXrIl
spYnVZxlf3JnHZZ0iM34tg4Xnl1cjiVl7eehCI28a8tLQS9i3vT5A60f+PTiYVmr1C9uRHWwgsdg
veskPMLbtxk7rDGv9nA7lAoONggEEC7JMNhuWamgr8H0ka+vw9iEpXXh5uA43jWkNtWNqs+9GiKX
3hL2WLslNMq383q0gzel7hz3IV8eRxdESixkUX9xV4W1v3XdpFqe7OC4ZBcAPnAKxTzC+iaVl/QT
PS3uwbYWKMXu8VcKeqTuzZydegmeFTiXJbK4oHuq4ENYYAxYLiw2pRd7VZ4yZ1sIvmmv/9lYCbKo
ZAzYq4sJvpJWYeCV8dR3MQ/mJIczhefMsfBYsrYsqngfcWLgUUmg3IJI3sOOUvFNOYCRkQ1xziDB
Yw6NQnY3DU5sCeejkAjMQxcqWkQSDHc5YUIquBRrnYLeFDJ9djoSZv19Q9KmqkMfQTEfPuuiicSE
iZ583HfiNtfYM/TQKyQhvRsXzRsi/LdHAdaWkC0clwSIdAQFRUkaaNpuJgSLmT9RqwonsQ38+9Y6
u5YIC//S1SL0sEr97JNQGvcexFcYUnQLeghZn9Lc3fJ6fJgDWApCDTIsxQqTTkSkGTqtUt73bC+W
FfBor/qQVuzDuFXIneeS7kacAGW/X3kXzTZPkHXH1XJocnFvIVyN9UtD33iHdZcvG7sW8QpH4Ynk
MdjKUW3tMA6LIyLDLbxXmBQr9d1qvjr48gTnGloFI+dRg1xwmHhUjPluLKZwRGwcO3ERhdgQc7ew
e10jW7RotHj4dkiUHOR2k6vixb1MGYO8z9YnIqx1Cd8+1JA4McDeD536liEYeVlwyQK1bUWB3NBm
jw15npYbiz1O1eviHovll8TIcW0S6VcRLUCSKddkxB6oDI2Ue0OHhzpA81RiMTkfHv1aexVx9knn
G51tKgSWNshjLXQ4SX52u9e+eRl9SCtkFQxSx01pipSWiHkSob+KBvJSdR4i5pD6wTF3ur0nn2iF
8XJz0e4zs37R4NQGRz87Ee/UjThWuscK5QKTOISQMAg/CJ3CDRvzkncibKcy6su30vmsaxxrWfEG
4hjSAeoluXb2HqTSQVxMO5KljNwYy1yQ6Yi5TXkhcZKPSWY/s9WLC4kc1noQ3q/afctlk8zro17y
nSI0HCACya5rlBPkuSz21GEiWJvwDGHmcV6KkCz3ELWL6+Ge4iDU+cuyPJQuDZ0cynDBeBzqPByH
y+LUOIsKeFzAX2RCcuRjVzo2BFjLy+zv235L80+twQ7BcyMVS7wpBwotumSWqE30RSCVz7SJCGZF
A8TjSb9Q+YKH3DDQs1fvmZa3nvth819quGjrjaunBuuM6dvS/fC7/A45TKgmYHCsiSp170LtpupT
uxyQt4MCF+iUrlWcNTpULnYihxdKDV0n1oZ1NyJkCihofFME4Bw56vxk5o9MN3jDIhTiizCZ+s6n
nZUoceZUCxL1k0xa69PCIl8xD+vOyAonHRuUxMBzwqK7unu9Nk0Q6RWFU4ezHh+Moi+0ktggG5TY
kvbix3mGIGW9lHmNns0UsTZB5x2bxQm100aOuEwOUtYAyQh5r5d7OlQbkCpCS3+0dNeC2WcvQ1Ko
Olr4J6ufQaAKVaCfWwLQTD8SIe4bWz2MbodDkYQC2TgPqjOfb1CBYTX96runMXs2s72dyid3/RKg
ifrVuyDncmqjwExRgE/U9chUVEgHtHQhG5GKsbnUbhYvmtyxnJ3RODxMa7k18n7smlBcHw672cmf
lGC7tamTPO+izh13AsAzUnka2r3Zzv0ThBISIp+ZhxKz2SPBtZdLDlmkfsybkPonr6U3c+G+qB7l
EEeYdUFEm3c2d5MB1aui66EzOTR2UFPAoG1Awef1Oi71EcZ2kCv/WlQRFe194BebQoMeiHqBjFUk
0Sxfp4ODceWeWEc3g7h4UEJuy/EydLP75o2V+J5tHlrBdz3fSwh25lirTpBC2jh2WRXXYHm34CCs
rR0WPEsAyB48cdvNNPSd6rioKZIMR1Kzbgtkin7V3VlNjcZ0HfUYRJhLBNq8igt1x4xOAwQR4QEV
IdC98aqUVcs9DMFQ0axAXJBBtyIkCFYDgtYMHo1xXgqvSJnNb+jaRFMPEyM+x3xqzm7Ld3U5nInB
ixDrxe9BEwcjc1kONoWZdncgMDEMRARB2Nh139ucRdzGjS+7QMljKadwDXw8z5o6dQcvO7wzGzW+
7rONPX8GMgN+wkKJM7XrvgP8g0LMrilX1AlIcYYjDeCplNdpv0IkeEU3FD2HAv/7vT/LbY1imq5L
BK/AkIoOdgy14WHn5SakBeqUefKLyCcT5pCRvFZ7BYpHJe6M490N/Ser7lYgDeOceAV8VLwVKdaH
cp5yVHVT/SagNIXjo5jDXs9xR+eQMffZxWi8xaEbjOnbMID0d7pwCOg4fmeSWfEy8aFqnS4rtHEa
0iO8seDLeNIghyb2yfdVCpZPC93jZatteSZ9Vj5keZN/GKGbLOGFQUVo2WKLYPLRYzIeu305lWut
gK2qAdxryHFfc4jO871w9fshnI2CwSCK+BxLYvSbuwBdP+32zyWfv0ZuJTU09hBnnfncWfKbLfkb
bexfNgBj4uojevX39jjsWc5TRVhsZ26c2c0N9gI8EET9AXumPWQwUQlUM9Io6bWfbqOmpF7mKYbb
abuvtT5Xs7/EcmpoWmBYxLEJql9UkdjnN9TAF5x4sEMcF0SkoWzZDiZL3dYKioQZkeRKU3w7+2yT
bqszeHmParwPuncCSeha1JcSGvphVvMmIXX53cjAibTdIvSVQx3yRv4adA+tQNPerQIYDW/ANCLN
rWm729Vvbysx1hvjmTHs6vaWzHiXC5UdRK7k+6hgJbnYfoRx1GPRUFiSWU4WZ0F2YksP+A3KPALS
bsi0WGW9aYmgkosD1Gc2uT0+iIDi1Fm3QTs+qQmZU6PFl2c5v8YGcl1jm1YwGDRBu8nsAjmyr85t
R3YCaVqlMBtU9N1Jt2xrFyd4lGNXVqEE96dBOja5W5VVUen8EhOwQXVv+S8Ey9tCnBRwBQ7UyeVY
3s4lo3NCUPSXemPo60hcnPEOqkQ/9CUwS+dl0MCP1iocW5wpKNPbJkAh8jhPt1JAVz37drABesS7
Fmep35DjEvRbstjowatECwtAFBbcam1qwCsB7NZZjmAOSGsN7g1nsGjXUVfeLM4nBAda6sWabusJ
cCz/hjsfzqz94i1AEF4oqsAZPhATAXgwhpwwoMV6CxZoFS7lnNqqPhX1m6RX6YAcDM0mkQhgYOiE
miCQ8Tsy2rfOWpxsG5ql42Wy3nxeHhlU+EO5PjOeuu4rJ36UXyul7JlgsK82YTA8+DZcJQF4Y61F
Djh9vqnfSGVQ9sC8Ps9xd48KsU48VhMaflOx83EgS5OF2VLFlXju+rs+0FutNxaR+4x653pmUId6
qcevfmRptVqh0EfgaSwoNks5pFLbaVCpqLWw3xk+bFalzsSwaRFbWfe44tVw98shNDYKNXmgEQfH
1K1KLEF1nDC2l9FzC71na0A6+YykOWIjinjRw7oHf3vJkARgzM8p1rM0mC7GD9elF05QHxw7c+wq
iB462V2O888DtuLBImNS/QwiYzdERaHfS15Cm7eud0BNGH9ryXAAVW5AUbYmVgY6fF4AsmaA83lS
C4EzzgqNFQBmO1flLzGbaEHL3AwvvXCSbBlPktePXFSRgbOnzIEWgWPY5GNsWeJ7le6TJ23McLVp
4dF7NTbR0k8ptPeQLBk/JWa88yYoh/tQU1qmmAxg2BdXlW135+Ooa/Jyy+ZbOZGNQq3cddOGNs99
YBx8e7VbyLqZCiDnV0GI4NTb7hVOBvSrd72yUkOWBGT/s3BE3Lpe0iFiciB7FQSftWcnGHM9Z1Z1
gv9BRMb5YPI35t8t5GGuy7QukFaX8+cV6xzBb+1mfpqgxGdTHmXAMIndHbNgxi6gOz0sUefzuJ/8
PfpJH7aNE1uZUEseGfNsiRJ7zMS5gzp+rG88kocOQsEi0RRBHdPUXWryAZka9jo0UAdApxqS8Qpo
j6bQdqjWDXyVLk4OQmL2DvbO45y7R1NkN1b7jDCzcTQckFh1hIUlttBLges35rs3J049HE3elhTe
IR/z/Tr0x8rY4bXWX/WwDazyOFj5xrlO/I7YdLk/PdcWTr7APpQGCh7+gKOwzj/gvoLs7czt5p04
HL600N3oR3qfO3U0VuIwLOWe++VBdmzv6uCQlQAVHZEslbjYsGXxeFZHc27tCE7LCqDF4jhfXf3K
qlc1BjsP2B7jgNCuyFL+kgdd7FebzCmBa/ngeM3s3Xh6G2jINXKG3ZXtlGIeCghni/AdkUYljWG3
WlWX/pp79E1qSVhnyA7reSfWNrRBJQYcFo04BwZ6WSrIzMB3Bw+JxbKZASb245uHg8SiD9z6VegB
qn1Pq8XiCmdObtv7BhmXqT5FBwixTDKnQ6gEntE92AzvfaojgK0oe7wocEi0ZEBvBIS350/aizBo
8dhdlSLBjtpy2ViQ9VqDC/NV5Lf47vLBxdutAHr7Y2KCl6zTOwdFG1RXMHDfhjOggZy1kVzbJK8e
O/uddXlkcPZjHkhhXmUeIr8PYjbnySQhIQ0FwAkdrsUaYB8/78EtC+v24M0DJPxcJEq3mK0n3Au7
6VkwN+zQ/RrtPO4QDPoeHkG62q/BEDW23HorLAjRkatKFuXWpctp5DEIdMrDhOPLb+wkC/ZrAQQK
q9oLHvgINPYg6YhfWqGrd9ejXpiw6/i4n0D5vGayJTs0DIo/+s2fXCST732hYZ/+tch3aw7i0dvV
WoXGF+FEXkzuJNSU4QwPxGrdr/69LG59+svP4F1KgdWLSyPyXdl/yE6mPd8LKCOw9aUhiJmlibsB
uCkpsWpfFehltdxSgigDki2IFT6IHqiwgdsGBSx5irOgNMqlTiACKP2zms49xjNVNoXCbcK83czd
jZsdV+eLzHcjxIpkoeEDvWlEFro1NiJcapE7Wua+Q6y1sw210ThiJ2s6kwBwasUR76aQep8MR1ol
Xyp03uavwINiLr9Z3SW93pEP+27xKCwdDVShjri1u3PgfhS+fypHufeGJy2RXqy3fflclFkkCLRZ
9K0L0sFoTm12j6kqlLF1SMpX6mT7wH5k/usg5jhYkbiirRHgUGFutWU+iVSz3Eyoo3n9aTn9TjI0
hnwv0fpNdUXaZQx5IezpZhKyrAuL/NR0bOt2U4hRtdBun3vf/+xReZXts9vV4dAVlwAgQebMUYlq
UkIEuM5jAuBLjd4WCU9tgSeBzLpXkLCYWOr4X7WN9AIUbV8OKMnW82jbUIi+mRw/QQczFgNwoaWF
nXYbZybDkX5b8NMArgPnX3mJFMVmCcx5YJ45Hnh3KfMlqdhBu1jPyASU9Un1yzr7IeXvCz1Yi4Wi
mT8OxvqaiiNZIWxDR2zPIXasJmzpSw3CSN0/Vz4L57VArimg+1WGUOcCnuvfVoBhM5Ld2VYPo48l
RPMGm/BpQDsoN13ooXxvGxhieKjy/XGLzAZ9zmuNdW7Q6CM23kzwLXSfuOajJS+BoHHQNADq82jp
nsmCpknmQuX3vocHFlEfrfuZk+8CGELFypAVQwJb8GE+tfxTo6STZo2GEYaGLabWl0M3ousHR23f
Eom1YnozuLW6Iw/0oUDzntPnchrSonvUE/TTIOjEiq0e37rqElyBUDlFWuAmCUGJZwFpHoCZ6b1d
emAOPP2nKXRFR4pbDyQtthbboDu58PFkSxsquSa0R+2p+72djVGBrpDs/K1t52mAh1uxkJgqUuJb
sTPC/2bUMaZ0whVBskRVAgO+cEAmliFtYSJD+polPle/yqCKcmFHGYCQMldhXj54iC5OngFp8JKB
AlShgIVzLJM+ANz3ZeZnjleAoZhIy5MoNWCWW0ZJXKBcJAo9m7FLZ2rtpfhG2z7iytpnSm9tEyB0
Ij44GlBaf9aDfbRHHhsf457lGk0MsIt20GOqdhJdPJjxVQBKERyCJUd3CmZF9mUW25lSZDLoNbdt
ootma4y/z0mbttwkrs/ioILNj3RjUKSioP4ugdopDv0s6eJMQWsLLf3K85IM7S9ekFs3d+NRIHqN
GBKE4p4ldFITlfBhSTtA1xOeWkwbrkVUF88ZeiWNjRH29dFB0Wx7L3aBthDqlYm8T3h46nU7mHMg
+xx/VSNwJrA9RiiyDygZro3KCt+nQjaSy3ErmYmL7HUFjse0HS0AynSh0qXtYgWaWu68du0aFui0
L+N7I1GrKXRrXERMLIgsAAq9VhG5Np7adus29JMKnFSG7wvrI7fW0GYIDrqOVPU9l3e6Fxvfu190
G83BfIVmAOC+ri4oXTn2GbalApqcd0i+UMUZZG+ufPBKkAOs64aB21u91ddQA2ROw1mukXmyIA0n
BiNns36V/Mln35IeFgUrNizJDvtyRKNETlY0CZiP6huSDZsaS6udUNa3+mYE0WPo0V8BxklKEzHx
aY+thlr9iz/08YR6wkOCTmrgxS0Jux6e9/XOs49OWW2V+MquYvMTwjRya49Bgaj60tcSqPfvdHPF
6vzEWdwEM1VPxqBXzTEC4mm0ZU2c9RQtrmPmd0gmIYp5NdHOg2dO2qScMcTmQLl6/UIWF5Y4Qt3l
pRQfPb+HywowVetCAnWF4RC33IOpmoPrspgrJ7KEAJQCbL9kF7Yum1qvcUWX2F5q4EOv1yZr5nw7
BJ3C7MWuQdruXztqbXDyUgsP3rbhiu25rGqz4kWteZNSD9ygh6KYk5HVoQdMk+RYz9eCpm5RTAPr
IQik2H2FhvzfiLIiYGFZQ2NCnUkhE1MGkUQ/KSNfvQV5jYVBJFAmZB1wgPJoNPcScHOHrhySM96B
uTDd0bGIh2UBowPwsCtuK1OnAZqG9QgbBcBx1P1owL3O3Q8QPCNDkRFYXwyHs7cbJzSKM9Bl161E
zj1d4WKaRbbQYa8AtvmPgZ4BrFgRQXUzdSIKcLjZ5IyecGX3/2nKZPxpmjYt6CAe0nxSPOrevlUT
TWtro1q10z2U0cYH5T6q4NSwx17eFt6dh9eaBV46ulu3/KKKgELwAYf7AbhNheYW6N7RlIEm6bsR
kLNE1Sby9Zazebu4qB5WHNnups5epWcSO4N0V/OOhgYSBMv/ohrNiBwJao8f085d5hnUc5thhXAu
wA7tpbOTpzhMrK7b1Gg6ygm+I+LBCd5lTaPBnyIKgRO4r0UD8rvA3UztsyTjhhevJdDGFu2awsWZ
5IdrhUqH4wyqI9Yz/GuQsvHU5RJJ+MmvmjMbhmToxrR1t6aFXB72hV8hbtXWFtOKW1BAXsr5kQR3
lkJoBzAdQJQMqKKnwHV6hh4UetUnf/zk2VPXRnbRpmRSW3d6dPmuyfRNgEAISeCYE8jQ2Y/dAkgq
q+IWqJPVlLHKR/zABO4BeumlHTfsJfNE1Mw8rqDfQnOVsqFLverJMOTQRRV7PAhBkYvUgtZo/qqy
8mgDd/NUj3wQnkEegugyhHDD2gjsMImON7GBaSJVVzgf8u7geS4Ii4CFHTScBplMQP/aAJn8IPfQ
lYq8vj6wHlEUYs3hovNtZt8AqY7EjBMMsdKx2Yh2HPqJ07pxgCjaqk1LzwZOZ6faWiHwOP4iE0rt
VT/UefO4anAtcmTPTX7n1/NW1X3CPBOVcDNVHd9OGLEyIMCswoszcuoHyNozO1y8TxL0B/RctpBY
RfQb3x3nyXPHe41m4iJRZ8zqQ7RzNAg7AZHs4Ihh1xKY7kzOZeaXFX1EMSB/qM5rx5JObTsG7F5c
q1b4Jq1oxVhAU5p97iyptmlk0B9QgO9HiDyporkrRyvO5UsGnJAPK5paaM9+ecwPLQcCg8TbVhzC
WvW8q4LvZQG/CrEbjYi6RNJh1KaT+1mXsaiHTcDsSJaQ6mvksWZWOJXIq8oRqDYobyWLs+J+ANfO
pTCuRR+2RZKQOdmtNGPitPxBsAC5hkiCDgo+1xQRifu6XJGwT3SsQUccwg6gvTbwfHdF7NKTM10K
EAXgaBgOs7PpC1BPZEnacOoq1MRsZ7foGaBf44BhMBUPqCfQ2XhVBkTW6lIwawPPU1D2AK0AaI6C
YN5MCDlDDvFx9wHy0EmZWVHVFyeCyRgFwKFfyYd2GCA2NBuIlawuP2fViZTzwbouBoEwj+jkehJv
okMbuUE9q9CBJDXyCKrj2cGmrsvmSJrHTlaxnYO4VPfn2luePNF+tTj1UQCs4QpVLiHdVKHrKsHs
ynoY/jqJpdxjbs8A4jBYNmfHXhRbpwYfhsgtkQhoCwUNGeDCipZXDzCw8WHw7izgCfSR6wIyaS59
34NOBd6H74R1hWBv/WqoAQsO7xq7a+yHuxWqrwRIGHGROVVI1DInUWN1x9Bvm1sfPBmCjgnyFJdv
MfqCbrvBYoJffemRXTOtqSrcT2edj+jKYMW8qYGHuqFxjo5uh1kcF60jsWwlyC554YPzow7UKgEY
kfu+8+5Y6UW+S6CC722cqtiufXtmVyd0NNGLEmp72JwQAw6zCon4NCNDQY/Ob4dYqvq9nZcNzeyw
n9zdOHoHa9TgscDScZiAY9n7qQLQsLL9MPUH4YLsFnRbWVlgeY230P4t0dbU9zbez6xE5NbLNxrF
1ZXihmVUJH1/yRmyV6uLpW5A6/xUOCbGLtjy5dlt9GsFAUlUxaDxiagH8gUTbvSFkRBx0FpNcKyy
FlL9OqKc3DjTwvar1x5bF0IqABcaEF6qwUSOOc3o7XoakxdoTOErxwFaWyJHXrhU5KH1141E/qAn
jGsVoMGZeU9aE0tco/S+EVkSzITjdJNZzCb/hV9RJxHz/rACFmznW4NCavLK+3x+cFZI53GwFGq8
ycBBikZsO119nLY5XmGH5Jmj71Yj/QzsaVdo/PZKztzNoBzHTtJ4qEk/mdWj4oBmCLqDE8qWEoy7
Hv2fEV3eQvoRRbCFxWhocyte7SmF6v8Dv1KI7OHoNOVD7ZgoBxZjoa2DbkPUs+5BOkEXVjleL/O+
l4yg8UVizynf9LXW69rsU4J9lOdIcTor9uw2doEFq2VHmX6zcZ667Q7tC2CTZo0LiFjJ6V5N88bD
Du4KP2lKsCa62voy67jnRVVvarhSg+entuCYzZuuy060YGNkXP99wMMnoxhknCGd2M7KtUPNgRhO
01KAWjHAOam4VXN/cOfS3RFF9ytOwHgeRYU+Qf7gtOtdz5fp1yz6ZtNay6doahS5xfDJiH1Tj0g5
26oiKTWL2U8BQYvQ2LBHlsiohTVB6s0u7ozu0noFNJAP6OAMzhFEl1tf0t2kugdULKfs2k1oR4gz
GkeP25mtJ+24APR77EQzxcZb8OdZhylH5rIIRms4dXIPfS5r2Flk/ESa2IaDQlpGgdhFMucysity
ZLW3z2fankhvA47VFNL7OePToRcgYv6dME/+KAfwG13+x3BY1XPwSK9mQgpRGkyoaYX8TQsIt9hy
EEsB5Aau3FP/X4Phf7yu6/icc8jZovf6/85YqCBfF+jQXWcsso11JiN4UBDcrTCfCUHBcMAKCyFy
flX7NVGRQLDiX/Ou/9EV+p/5hN9u4ccQWWv3KmfliGiHEgbemg5OUhz3YFeVETIys0XqdLxqqiA3
TyoUSNHyVDyKLkQdcPj/kiv77WZ+jCjZqz3z4Do2d6UV5OWNFTw1U/qPj/3H2YjfLvJjQGmcmlI0
I9rmGN9BE3g/QNuTbD3YwIPzha4GMqu43YGVAq1DneCQ//v1/zhS5/o0gAwcd13vx2jGOihSWpDO
3yzZU1mDVVMu/xrB+vOy+u8lfiznuobt8xAQDPtn69YpDdImfucZFHkBemCgPhun+SK9vm0Ap//9
6f48HPXb4/1Y0qSemmINoHXQ/sdcCSDeLYDTfRcCSMGU/7+k9a4f63+X738f9cfy5Q1p9ejjbXLU
sCr4pdTFJ/du/TJeyTnIhf7+eH9eO/+93I8FOhu+mhFOnnA5T7Mx+4RC95ZR+IUY/64Swf3fr/bH
peIRj4IHEXD7p3pqYatKe+hfbxxwEpC61fXH3y/w58D32xV+TCfZPWjB4AD9X2UKchRwAl9SNzX/
1LX916P8WPVCmqVwSyY2BfojwlhAIDf/eJbrT/zPUvjtWX6seocaXlOBt2WB6LM6dbo4/V6NZUpo
9zSzFhzl3DvOQXuUzLkXy/CiOvHLAuz2jxu5DpD97UZ+bIFsKmvbYNQSAxPkoeu7U8GdE22zrxL8
hRbVWtWWqQERZPLHRyt3/xXgrmv+b9f/sSfWRoyd20BYwMCeqrkBdxu69XD+2gI3SO34KmNXbfju
7099HQf820V/7AxwVwApODamSzfZRsNdnGxo6mz/qSrwx9j221f+Eb2FKjWvZgzQ1keWgkm+807t
rkNsKU5/f6DrV/qfB4KOFOMOEiI0OPHnv40+41Gy2W0klpP95fSfuQdnlfwfikDkj/Hkt4v8+FQo
7maMLFyH4BW79dCML6vhzXPq95kNp3WYvdAe5WkEsbsg6O4hxTtjfA/Yvgc0bwLleQSvN+PHMkO/
7u/P/2cdrd/u7ccXJSqY/B48iA0mrRKgpTtdxFfdIozS1VG5c1K0h4GaRqAKIjkQ73+//L9e/4/v
3GWQtarc9Row3pYWzW37OrhDor9f5c/SMEFAcRjbNgl+Kg3n5SzL2YKGsvO6bNwNcNb+Dm3lzQgT
xCEVPGkervop6unv1/2PIMTP1RVgHIAT6gHd4T/ioa7cURMPH56H4gZtVF/fTMPdxDbtbbO5yk36
ofrMSAzY+DRvipslRqUNf2ywEZP+nu/XvZ0akAITClfCOrL/ITT9x4X5+/39CKYZJg0mr2bwvIRN
k/MFFgumayBbtIHtzy277Y/FFnR6971I/jm9+qcd/vulf2w8ToD0Bj3CFww/oNsRI4WIwXX8to6o
RTBykeL7QAXGe10uVhJE3mb9RWGdXsTA7cHf2hvxf0g7rx3JkSRdPxEBanEbjGCo1Kqq+oYo0UWt
NZ/+fMwdTEUyeYK9veiLAaaAtHCnu7m72S/sf5B3lk6Xy18126kJPc4eOpC/707gEdD5BiUjPdU7
/xCe/NcBp97rK2TpwKSEJYG60FVDtma7T+TRoOQNF5s8BB8sPqHiuLLBFyOooqrqlqnLgPVmCc7v
lbwue6TmG2as+SkLo3N9DNOcfFrkFxHkjxGMogrlLmcRDeN3LUAEcigONSwSqI8rY/msFCRrukkH
zdIkURFlY/Z5qso1FT+zVCeGyrrhTXv0Sku4r2OgR0b9NZZBbec+REr3rh6s74JinIG9AhlW8+ci
WfMs/8wxn/2c2dfz0R4Te0AqDkiuHQ86h5ZqZFN/OOpnDwTc2vA/XTlm8WbZ0kLqxsU9QXW8u0k9
4z9CUzbczlXlzc+qXrNYc2EAcciKJHBVR78NH8CxiKfWkX/zRsVUJNgbt97LiJp2t22O0LP3kxIz
1ZLt9ZW19r3NKYlcnM5FkoR+M02w9Nw6uD9s6F7SvrlR9t3WP2f/yojo47jN2X5poFioYcscg1iX
nGozIGNE5Qie2AZwCTO9Oshpf3zYP1NExDq4fxis7vn9fwiHQVEaItZfrQHtAOkwiZN4FXbxUzxz
5TD8dIWbhZttVz8V28EtmNPJNyW+/x99QvGwJsY7rf1ro5odfYluVHpRMSolrfY+tbK860/jmO0K
1Amqxni4vlQ+XSRmo5qdZK1lGmXpQdjXe/Xs5VxK4YINNNiuh3nXWLs2rNmxVYde3fUm+GofFtY9
whW2u08mhblvpbgp/jIOBSLDlMSDF7rPtueAyVBxQ9vBvqQ0vfIp1wY9S4de2Gt+4zLoUgOeyT2R
YoYZreX3TyfIbGpnWS7uAznt6eyghdCdS0CcoJNXpvXzRWSKYcqSYlpIkRjza3jlV4MldGQbmXL5
pnrzfwGh9s4BCmL1zsNfhvbMxkXWct0v7rO8zCz2bBatFDxxNu2/zm5+c8HOH8IH2S4eR4piFZqT
dJEx9m0OKytpcdtfDHk+rRV9BZ2WAGGnzObb+b17rPbjMdr59wBCsOzz78q7fh8/eg4XkkP77fov
WM6uF79gdpyYfE9PNgPo4jjfcPd+LPBBbTc4oVEXS/vNumrv4oK9iDg7VFwVwD6wH5aSdVtrB4Nm
Zdb97580Hz/o3NpsrHTf85VQczx63Vwsq72HNqrlTEfXZPNa3eCVrNnhrjkbD2uW5ytD1GbnB2Ck
auwjPqvOA04Hc+mpbxM47fq3mz7NpzT0ZyK1WRKv9cArZXlaPABmUrxzN73hq+h9UGbv/fYpF9XH
2ii0lQN5MRVchJ0ldSEaE0OBfcuj5E2oHQFk2PVxra1JbZbHBfqQTRgwsMmsTbyVDgqGsYE96Sr3
r5MF6L87fi/GNH3QiztG5GZyFftEFA7mXsazqDyUu8kwrfwnguZry2OWbDrLSlvLIFp8MzryrgDT
vtF2/YF+1G7yoIdCa94J5+uzurRaLBXMl6yJvETnYtWWEgdREbEhagnGi497Ov1gBNtd9c2XUNTx
/JV1sjTKy4CzzAInyVIwQtGc3HdPXpD/TnIwv9zA1ySe1wLNEkpi4D3lVgRSFPlQZbTz5XZ8dFtx
pUz0uYFCTsEkk4zELBrm/JLWuxaENJ0prLTNiMVdZYeOBuYm2WiHYFdgC/d+SXSyl/KU3RsnME23
ybP3vLYDP/v8zX7IbOf3viglesoCYnfHdgtpIY9jQFvGsU/1ndb6N4quv4p1davkylMbprdFpN/V
UPrbrgOg2QR3gubS9MpxXm6SlWvY4pMIg20JsJml67I4+yCqpJa1WiXTmZIfgwNCS8dJFR314Wiz
Lki9eHZfhHuvfF9s3lzygwCoJEavQP/dGze4o9Vlj6O+8VLXKZPXpj9lQBkyYGllCAsUSYeKu1jS
u2uZa3Ep/hm5NEv8ZVGNiupOK4QuX4d91G32Kh1cHLSyo37wT0Aru8NaY+T9r84PgssJmC0HzOfd
WtDIyJOz97CrNsWtepy8obnRH65nkcXcfBlrlv3NEOty3DXwcfprui/EW++vYFe/Z8vsob5FNGIl
jXxuXEyL/WJOZ6fBoOtu045cPSeVwdiZXp7TWhLPa6J00x+6No3Tx71YRynk90JECoKDLQQm89VA
OuT67K1FmCX+WB00sWpyLiXyvstGJGKklRW4FmF2oQzjxGzFFputLhHOfZtu63pNmn1tjc/yeqxm
QyMrTFMSfhmmG7p7X6Y/rk/Uu/X3tW8xSyFJn4XF6PLRgS1vi6fkqdmzqR6DnblFmEN4RMcDzsjm
FSk/ngPFylm59G69WHJzY3J/yEYhrWKN7J5CZLFuCkpygwxlXzZPqqBur492bYnPHZmkuMvEqCDe
ZDkyPf3RpDhN27dY2b7ylAquzOv7v1+scSFPIvT4+HjTg8M7UOT/DqVP/D3pRONb7900W56q6W44
pDikQf49B/erQolLJSxLN0XFVNC6tOYPvYgHQIWGgOW4t1MDCT+S3eBMpkvQYVYGvHxUXsSabTlT
QlIItW08PXdFsiv93WQyj6qmXf3U9iru8sGLsg8edKfcrzWwlMXJtkyMGSSRh60224zSoCWN0jLZ
vEEQ93DQPps8icAxebb/gPDfZHB9NznzQk24n4Af9a0F/4F2hLXLd82WAtchP3n3ax28pSPTEEWN
+UcOQbWsKY1cLAMaTJJhBaSJ2tduEp/7J0IdCqBKdxdrwpFLDg6tgP7TPH1WdCu0Wyu7NQY00rLe
soAhIgXjG+m4shGmjzFbnfwsC/1+KrvQ76cJvfhZ8AoGzTLIj/FIXU89januuD44lPBlZcdNSepT
JFlXVT6PpWFY8zGSX47RALhSc0Ku4F3Fy9vblT+sXXzOjuG5B4UzaYebT8pDvjLGz802FgLtoP+G
ng1Sbwu399SW64rZH1t5RK5KEO24sDqoV2V9LrUIPEMhPpW9cug8k16grn2NPOvbmLh3UTPhMa3v
cSUeo6YBL1j96FsQkNcnaCHJf/iRs2O+GQ0j9psGYatOOrb6Vyvah2m0tjkXNghRLNPUTMy3OeY/
fgU18XI9AcLJdUm0x21Etye4VYHkxLvhrByvD2khqV8GM2Z15MQK4rQsCGZGz0lwF0P3jdH4kFDU
k+Tn67GWrmQfgs3WV01XTaaxy/o6ghC0KwqCg0MLDw/ste61uriU/zuJxmw9yVlgIjnaEco/52D7
uA7vro9GWUjYH0YzWw2D4EEd8Fiy3vf+pr4Zb1CDG7fibY/Q50b76f+S6aMKNgqMbzRhgs1Uritu
YM+am+Klua93I1bZ/8BlfXkX/xn6NDUX+aIrjGx0Q2YZoKS7T7kbGruEnioyyVvDDt8mD9W42IgH
d/cvyq4fpmR2WdQSsQqLgXNlkJWjFPivqSAew3L1vr22amfnV9W5tZy271sk+E4BnWcn3I9v2l2F
QSEgTW5CU0F0zdBlef//mdnZ0eWrhRnEPotKKB/JUXaYRLY+jiv3rKXXxIdZnD7wxQc0VUPSCpeF
5R/dPdXP55xvCDL+jKzfLr3Vf6zd8ZeuWh8izlKOpHmxFJZETLP7GtGwDvBYKH5ph6PYHzpr4vLD
WjTqzfUttHiy/cl08yaWSX1ZynLCytWvFoxxM1gwS/yNYN5cD/QZ5vB+vPz3y817V5os1WMnEqnB
4VHcVTbtgOP4w7LVjYXRbn7rklvX+kmfsYCzqLMkVBpJ2VtIwJHJ9dOUyZO9+wKZDvcW/dwd1BXQ
wrtp4ufz+88oZxkpRluuHhrihcfke/dWfqvsKLORoNmNj9bOO/qFjUCKRkfS22pb2KxfpXvTdnf5
o7+r9wjzrJyXSzWPy3VlzlKR2ZsWTMRhmgDJQRsKSbEjsqjxpjgmjqWulizfvVyuzcAsAblaKoZi
yAwYzxJJodkXtv5N3SpfhCdt52/Hs/ltPAevcB65WqMlcDsc4JI/Kg/hjXL0/6rEjbRW91lMxwpV
NmnauJYy21stLEGhqw3EaGzhntYpYnVQMJ3+rD4ENmcClIKpn7n9J73qxVPwT2x1drqH1djmeWTC
UHPvG66orrv2eF9MiXixaAaFYu6ns1ylxm4mKaCWnQJGVhzBh45/j9AzV/bvWpjZJMptm/llL1pO
C+XKrNQScxm/foDeANFJl+7S3Edcpi5f1UYtNnobQNyuz94w/tZaCIDuiDnC6LeH/9vPmhfZ+jwz
iiQdyZs3xldpWzwWtvststvT1JIbv7d7P9rIK7t8+Xj4M+XzchqCkWmZaQR9b1MjTG6Pqo25FkYT
4D8kSuV9tA3DtVNp8bpzEXaWzIy+pgwUTXsZbaFTcQq3qAtPxXkQWM5a72Fx4aqGqGvU5qE3zW6K
kzmOVbsSZfKmgLvzq+K9c/3bLa6oiwiz4bhyllL5ZzhxwJ3sVHTP5ioid/GachFjlo9HOeHgMdkc
w77ZKY70MjwivkyFHM1J9yg+jzbUTTTS9mvTt5x4LyLPEq/VGGOWJShFTYZosp3+h1CRHfH0dbSV
FLeU4QxZ1ChtAxPV5k0UIOF1E6cyvnIDj3WYo4WwL7lFiBE5LQD2031b+XbGtN/nef4y5CztxEkU
tPogAdUwRRzBQx3BhMFIb9S+958DSIFOXOByZ8S0GXkUIqcY1jZ2Gt02RmgZJXj3dnTdXakmKJ8P
+YMvIHkBDY99a0onvDEBG7pkNOiglB6q+pGSwa7OhlPVaLsRwQQf2c5OQoYN7wZgdzXEUlKRrIJ1
6lFxwMYMwUMDBd4c9TtbqVtzUwPIsgu9l/ZDiPQeXSlYcQpoLbUz/i5bxGvbRvouSYicl12E9pTr
6HDJJTH3HodCDmGQZZ4td96vKkyfLCGFsIIE42YM/QczqE5WozidW427zK3evAapFKmCDyhk4q2c
JfcBnPrYgvMd9+JL2JrDRnDrR8lFBE/Lf6oTWywdI+i9OSV6VUxPadQ9cqY5igkNLon9PWTPU9bW
L5oqGLZMp+PgkpQds6ktfERdZAtKGLxCiP9e9VhRfMfSCrZb52unQhpOQSlPTN/hm+QaQBuzsdwg
cnPQBeEYxirC60DbNnoVtBtdqWMEbuK/ZT/M7TpJLDtypV9+zxxF7ZCfxpzDrAtq8Q4WqnUnDHp+
7Ia2PUljGD3nAag3T4DsLKRUjrKuFGDiy/tmSHd9JEHMrbTkqGr13/qQdod00h/JmgJNndEvdiqc
+HsBbKqjjcXfcm82uyoWH/0+P8l5/WJl6VtrGDRUMhEliAF5Q7UZEWfTHoRAQvOk33u+uwV9ctNC
KEbtqlXQ0h26M2Kux3YIanQX5DeDJbw3S1f62pehgZrtiDOHDN5Zb0zhRYAIdFMNonQbFqp/DAJt
OPeChN5B3VXV0RRxMWg43U9BkbU7qWy/eyip7eo0ClGwbQCmyhH85bSUHtQ+poRoIZomJ6jtN2c3
1/7qU+FZrCIEg4dfXdu+lqbkGKl1zkv+fah/I5r5ooruyRf7u1Icb2PRv6syDw4bVjix9tDoHvxC
qfgVQ67xXJ/TllJ0kNeoHI8PvuE+4C7iBEKPO5uX3hUhALEYMkrQKd8qA6k4L0FHrKUZlYposrqh
iB5kYxlbzwr7nQ55ybZaD1UgbWo6RO4Zpa9xN6TSQ+QbvW26+U0XynYvR89FUAkobVno2Ib9XYVp
SYBMR6K0+yLP9mOSILLq7au+2Q6R9IgV+DdDTu5x2LEz3bzF5MRHdrn6NfRW5wwIcieKfkv6RAIc
baCikg6DmSKxISpfXKSw8qw/hkV+6OTOKQO0WPJO87BE0J+kzPVxMQi/l0K9yxTE03uQ+nscBk5F
qL2WultvMcl7GCSrs3UNV5YiLItjXmeouXuG+WQIDR6uk9lGVrCjcSKBtoROUVkZiBQNcD91BIX2
4FIe46Lyz7Ua2oqSAs2JGnXkuZa+KROVk8c/qvlS9F21XARzMj94TpoCIRQrKfS9hbvNACHcGneR
lWbQslEJyWGV7oUMfWorOiYtApDuKG+0QN3zJ57NWHtNNf9bG3l/YScgIWtVnyr90bPuugKWtij2
D1y/lI0V9Gdf0Jx20M1nNZeVs+/X2dYVhK+iV7evkeAikdxWxYZfhZIw+g9KmTxpoojMQZcc29QX
bbOt70R5JIkLSOUiEy+GQbQTxdQAH9f5m0rRwH2HsF32XicChFbHYl+1PhBoLa+g1mbKXi3yr16F
JCL4pfpQpAoa64XpjEN+lhLDFnv/EQH0r0Os3o+h8nchF391unoUXQVjFitgI4ffZT2zW8PdQ0uu
kA6FfOB28d8IUsYbyfN+Gx3aN01nPktsfo6LL2UZ34HQ+Mpt1PHj+r6whDPCZ1SLM+VnDyNYlRC0
UGMVRenoqHfqkYZzsvOt8EExUIAw4kE+ZB7isJEkWptMs355qPk5hquiJ2Ug8WnQbXEVhBUiC9uX
7MWsgWQpCINuYrU9seInJXnUEiskWCLfMmwXnpaOwRX/D24RdtW4zcMoQgivhaz54sb58HXUkTcp
jNB88tK8vJFcMZ1IechDcNVD9KDEC07rxN1Y68ZGKNqbFHVeOS2+FCOit4WAHIu1G7QKNUHLgHwd
5H9ZQYEuuax+L1Nf3olZ8cOVzduxdCeFjiTcjZL0aCUluq6DkCIKhEFkpMhoVzTYdgiRgPRASjJS
D4rRCEgnIauQJ7+UwtihKUnxLJVu86F+UpnrTkLBLpVCLAVKq0Z2O0NHzEBNw3PRYimyXaChOV8M
5oOvdt/0onwaWvGMKMexHP1qkpzE2kTvt90Q7FjhoTOOBRWI0juoo+5tdA0d5VK7U40BFWuXL0+O
1I+aJDWnqrBO7NVzpVZfODV5ZialraQ6NyypffFV4Wkwjb01JmdBLKT7wNBuTLHfGi6Qlgzx50S7
0aN+68XCrhrjB8Vq98AWJr1BAyyK9ZQH3Omx5IYij8J+Ue/kwD2gW2P7aPiNgUqNHKs1D/Uny9WR
7rDaYyYaNwgCjGdP0L+maV06o6v9Ds0I6wZ5bwn1Y+gFEJ9M1dyG4oBCZuHzGA40rvAJEnv5xLhG
a8MY8ptG9W7y0PrWcRKQp4P7Cikl29flOwFHJd5iyBL2pxj7oE0hI+2UAy0R8FqI5E548Sb5Qr1N
H+Scy8AgFrDic+m50ONtE7jPdB+Ckxvo5bYpy2+yG6H/p/vbcLRw5BKRMS2pTYgRaDRV2+bq0Gx7
PXCyskXwFAeuNjOhqQfeoyWS2MG8146opg+mQHkqrvpvSta/iCq4rwKJ3aoTf2la8p1IK9SlpdrV
5Q109iKtlUhBNI0baF4drBoLLfWtaX9JazCexZu8aWBEhwkdTmn69I65KAZiMdLw5vXl99feOD27
ULbi5YB3bLHFNfp/7ZJIzeoy3qy0Ot2x5KCmCTamMQY9KDDllrHjvFtDti498S4DzYqpsOErz9Vd
iUYT0uJodqJ/ef2ZsPT8migkzJuEDM+c2zRmSVz7oig7rYnKLJJiaHSK+k8NPaS2XMMdLq0HjCUV
lT6dqn9ikxhgiYJi5FWuN90OsYwxgrkVbnzly/VBLb1bL+PM3q2x7xqYvfPY8orkJDaG7aU+qorF
KpF56b1vmZKuibqsS9qcm18bmSoIYKpQH3oujd+Kz0MoVzbypKGfRuhVYWXgl1tfv6FBubs+yKUa
h8kmJRVIGm9keba73EwPaVGHsjM2yHmIKsLtqXISSsuWcqhHijBs5BS/IKwASPa2IZot3ibxd6tp
b3NJWKnzLMw5+if8Hnrzpmyqs19T14UY5bRGHSx094OFdaAfSI5pVGv9k6XG/GWkOUDX4ynRBDVC
NLWTvCXf3RPGc3faXfgl/4H9nFMc5YMAtP4L1r1r9Z2VQc7huVIcs5q6noUVHKfOo4ogKEoMmR3Z
nntAKWqP5HHkrOEBFsOqpixbGgxvlA4/5rcST4kmzBHxjVzTlrST1vzEhWGl2LPE2THhGuo6q0lV
5HkW9bu4aI14lBzwfRif7JRt9ZpuxTcd8AF1wn3jIFu56e+kXfDQv9V2uXdt6biyqBfqJB9+xCy1
umYggEzMdIdnbL8db5K3YYfMiO2ihY98IH1B2lbf9DNv1vBWcFaiT4lhVjL5EH020UWcjbKaEH0C
D9Uv0ak+tPAsMYq181W6+1JH6UO0WYEGKnrRWErDljG0/LYV5dqp1NS3ZbMq9qWI90+da4dyEjUa
8i+ytSYdsLisNDiCBuRBEWrrx2XlSVFaVyJpspPxu2kealIymjQrJ8zSFzUlRdJ0ADtcB2dRuqyg
bUUdyvHGHmlNDOXV3B5645SjilSLoZ23jyufceHYNC9DzvJ/pg9en45TWkZvidLecEfNeRvXd4E9
lRMxcfx3e5TmBftHVCAXqtNvuriDuAZ+qmbJZLrjCxn7oCF63sX1yiZduuqYl2Gmb3oRxpeA0gQZ
Yd6ZyFBc9G1/6raoB/0DvPkSmO5DtNlujFE2V9Fy1WHQKd4Ol0codBQMnrQn6879JT83JITs2ySE
Em2tLQ3R6x9yaYFeDna+HYFn4wTLva6NDVQKXektMXgApigvXg80/aH5vr8MNNuJvYeWjFFR4IlF
Fd+vL24ubqUGt04tQ8CqXxnW0vK0FEWFT26YljpHgwOkBt1VRLJDqaxCuKdDVPr6eJYmDl0sQ2Yp
iqo2x8lhBBLKoUqEGPlqTwGeZ1BWxajkepjF9QFSX9JAXoHHe2/uXqxGGRi3a6bU5oRzvR123nn4
SzuPh/GM1zVqC98RCB7BQw0H46j8otCH3vf1X7C4HyxQY2w8yVCkOQASf5yo1REPdPB82cl2xVkF
9egwoQCGVRDkwoezZE22dBHooaHrs2WCEWI/kXa5cWGsGI9wu9Lv18ez8OE+RJjdoky5r1JPkjCO
yY1vGhLlhaLeYFq5ctBN+3a23i/DzBFNotHEQc5jwAHhv8utL6MabgP3rh2/Xh/O8oRNYH5MQEiM
03Av1oevo04ouZrsyOVdYL3m4UpXZQktxU4yTR0wmAT9dRagGZHFkfQC+YF9fRRf0aSzaU/cA8q8
VZ+uj2UJH2EpfHdFlhVL0efHpVjKjd5niJIjavcCoHzrO9FjfdAeJ3mLaJu/ZhCM1m67SwtChdko
w7tQDH1+9VOTrlCCyUcgrr+22dEVMltB/m5laPLCekDBROeUNjUZRMnH7xRQVemyXp2GNlHR4RBu
83PBdTaG5bYGJf48JOZuSnvsWt6B8yGVhVy5eEHJTmV90fuXqPqqeCvXyGmbfFzfUwgqAgqqSKyO
2UbFe23U8B8zAHm0x2KfnycGGEa6+5V5U1bizLarmNXpoGe64aiPyffgUOwTu95ER/krHJF/gK16
h7FeGdd83465F7hFZckOFKkfYmPdlmGeH6peopqooHTYYBsfUfFx2zI8dI1BAZmC7y+EKYptLXC1
H3pgAS3qYggQ5k4UTY2tciegLnFQKehvTaF8yEe+fIF8ppUidOiXZFWtv9XN/kXIqTbK8Yh4+lj9
6iThbqrs+jqmQd4g4AquVupexlIcMRrsWVMuBE2NLU3Zfa8a5SGVBrihRKH5RGOiaf8uhuRv7HW+
haL/s63cO8PUbwujRMm4zGXkXFDArWQ8yRGTKXv9RsMEY4uLGxLtPTbpiS5It4KAH3HUlCuJeOGV
yYNeZwFJCrVl5R3ZeJG6ZAzQZD2yLKf+WX/rTv5DhWqCgk3R5h2i5FjwQEEHISOyTkz6nDaJbcnU
YyQZ2Y25/Jse6/QpEQTEZZMHvWLd+sHPlZX7+cbzMcT0Ey6GV+peVKm+BX//P+fmeMCox1EOPft+
cIZtfNDPA14vKwf2wuaXELPR+Y+sJc43f1gJpqSGKhhmEG31fenSIUj0tXy2NLrLKLP9r/uh1BUZ
rf1yi88G2uiYpEDeRdYbxP6E7bKO4eOklriGulwb3iwh+Dp6OF5B4HZ8MKyDaYAw8+KVU3Xh1PuQ
3oxZug6BGOSGLBlcetptD0o4OKlHDdpWebsmMbMwk6Ism+8XLDAmxvTvF+skxrRU6xiWIxiHbqDO
nWUOEqdnAzlbJe5WzvOF6fsQbfbdEJIqsjDodAdZVCVDu7n0dp66Wi9eStuXg5p9JS0vyB+RS9q+
Dd7Q7nV8B6eIcBPckFkd4WGNFbRwT+aCwr2B0qfJxWt+H0ceIBo42yngnszH5G6SBprkiZJH4069
r24mTpK/Q7LamVSy1hC5S9lkKhoZFhd0jSfBx09YGn6oVLnoOkaTnTBHPcT98Xo2WYswSyZBR/Oh
TMmVslg6Er1d5N1frodYuOizqi9GMS2di4VYqbpZVPTbwSIlqIeH2BoZtdO6Be3zsnjKWpjJCma4
HEE/tJC3hqV2z1afNSsJbGmsF+fCvOoaBQklqoTcbMRZc2oTHA2QMHK314e7EuUdw3kxWsNoKy8u
sQfPwaBUnrkZmpWtthThT4pEP/njfKZ6oHUBkmeOb+m7oWjtLvr2vx/DZYRZlpIjDLPjkVQfDLW8
SwQVx15MnP9vQaab7cVECUpRl27pu06BgrHUFHgfKePL9RifX0v6xZkFgvNjDDRh0jorGQjulj6S
3YLwpie/JMA81+MsyMNMgSjVc3flf+evGV/qWLjjOwy2vElfsrcpt4vFBvLit/JZ2IlH/M5vvOkE
c8JXAIyb+K7ep3+v3dAXnjrTD+E/A60s2ZynDMkwB0Ed3AmP2241wJLVMULVz3eACZ+s35i/408n
vqyzBxa3+WXkadlefE+D7ngkeUQWDlNi7s/uoYGv8K5Haa+Cz6dEP7tPfxjnLKmUam0pPFz/B3ut
U9oKXj0VlfXN1EEEBOF4drvPX8M9PZ1k0/+LdxfzjG4rCm6Iq38ik2ldJQ1TjQh6DPPsBKd2A/vk
u0Y1D33l7fXltXCUS0hEIZ5gUBv6pBRbNXEUSwGIOY3GepDRVM9xFEJ0vMyLQyyaK+EWkP0M7iLe
bGumiTuKDamRRdTtwmCbIFSRY7FLBVazEyf9e22AC7cHLigSBRrCSupcPUCuxYp6GOAaDzcLJOTw
V9WtlaS2vED/BJnDmQHgoVuicNaJJ4j6d2DJtmhAPpiOuPkHPKVpjj4t0Itosxw6pugCeJ0A4dWw
J+XtbC+jmFajMOKf12vYy/v+ItzskyVqkkqB8p9PFj1hThE7MAL2wdHcYPu7iU/qzTqQeTG/XkSd
5deOh4hoToPsq1vcWWzd+t55N2pc/Juz4iLOLLcMmMoWVY6WrqF2thZImHGuibWvLMF3+uxF+jLx
Y1DyiiVY/oxvortqI236g3xMv6DvVZ7DLWo0N/XvSdQBQ+BJ08L6VTvmY/ZjjSq99kOmOb/4IZ0Q
lXmXsEyrCgswcQcM1+mU1+sZZYGRyha/mNHZ68DsB/wEEobrH8Oj5Oj2eGaX/1DO/UHdTlzY/Cnm
Xot8MqadK1/z/7MTTWAE/AL2+zQFF0MM3WKQ5IQ+sH+j7w2nurUgFWh7PC4pvazlloVm3TTUP9Fm
EzqIYzLoU9fZGEZMOya7d+Cuu0hJz2aHGwe23W9gg1/MMIZqG611Z6e1+TkR/Ak/m+ms9ESl6wkv
Yy3TR7ea+rjyLRePh4sBzt5e5mjFWq4SocN68TjxvxChhg6JBzyt3/yt2yZbH3V/62Ul8HKO+zO0
6ZC++I5e5w9pTFOH4mNw905S3JovlSPsQbWd13D4y/viv8Hm4AHL0xU/lhnlKBZAIuhO6KAiQZ6v
DGrxZvFnNudIgbHxh64aOGz7rxKvlE0NvM6eRINBChyNJzqhaET1r8Ozku4AKhxWwk/nwpXlMlf4
0jpV8jA9omx8A+r7tj/UpxFGXX/rOWsV6qVznu7xdEMWOXuho3z8fkUjuLHQ5/q7dA1ggVN/5n54
0Dc4nTneffZjZWzTy2Q2tg/xZjtRUROlKAXF5DE9qXtPlwrRwXv8X80ikTSuaJD9J2jLx5H5KViE
IS//Bw4wNZfi+/yAjzFslDXht4Uz8EOo2dmky25lCrJqAgiHH2aM+EaaN1ZFYrOGlQ23HAoIDTdb
2fxU7C9TOQ0lpeAlXbSb0vT2mXYsQRiOfbKSot8fw58/1Z9Qs/tE08UYPQ2xydIYdv5ReJH3+bF9
KA49itEAe538MKA2jxQMUo0BbshP5U7bRw/KTjwLL+KqYPLa0Gcf1Ogxmxww5HXC8LWIH7q+PFuG
Z+ugaVcW6UKe4Toviyq1Y92Q5gIFyajGnakw8gKYkLk3f08L1dqpG+V3Rrd+ovOvHVErIefNgRZN
glZqagy6ZM7byN+CU/X/3e77M7B57dFDnmUspijq3jzRbtiXO6zIAQOtgZ6WLqOXUziXJxiiUTFz
b0CwCdF11e7uGqpmf6Evb/u4TjrmGdvzL2q2XavwLMiJIj12McTZKskUoFBYn04HEuBygW+FRKt+
DI4tmp69rTrtrngAlRM5a9XWpTvNh9CzNCDXAlCEkND+UT/JO48HobSvbqb+4rqW71Id+UO0WeYW
ul4ViObylkGdyJbOAU8L/1DdrytCr07qtDUvT3l3GIdCJZe6fzW/PYoJ7jbFTXCSLzzVv0VnUtCv
vxlHY43WvrYtZjenSKjTOkoSkwUrfNWpvvZ0BM0tL9FHc5O9aG/rx+/CVerDvM6uUrWFfZBiMdYQ
apYe93j7edBtXuP8t+G/Xc80CxeND7FmtyczlptE9UZO+iMUW4d+9B5F39WzcHFIwJ4tlKY54+eY
FSvJVS/E2NXx9f57VxR4DFjprquDH4GBz6YfJE/Xx7W8/S8izs6OnJe87Opk0KknDR2RPcgZQd08
QpCguvFs/PNeZW9zPeyCPgCb/yLsbPMHcpw3VVeRRePmVfOsA5jXrZipP+uq/l4Lxo0+AjZp05si
GrODO5r3tSFAudMyawtXDfVoD05l6iLdJxb3PKbvgUA80VftbMmD6Km3mPS4pvirUPsNrZVTlfgH
UCxOihHpymCWN/jFYGbpJKqtyhhM5nCCRyhnLA65d2IfS6lirWY4/alPR/1FqFkuyXmICV5Z0WUo
PDtF+wvpquufZnEjX0SYZRC5l0wxmiI0JcKjr1J+ttyn6yGW77IXMWbJwvPbppKmZDGpbrVgPBK7
57I+6SBE2/T2Xx3ZF+FmiYL3Oe4lU6JINCwnUZU0Um+Ter+vj2rt08xSRCCbcD6mnYRd8GGQ/xbN
NfzcNPWfPj6QYSAqhoVC7GzamiAKx7wTQe2Oul1Z7Ub0nkfVOljRKuRs2n+fQk3kAQNBBfETzjzT
tf8s6c4WbRTovB44wQbv1KNw752lQ0J2KG7GfRZgbv8q7SIHYOJDuV89qheX458fMn9JaoaQxY2V
u2A/qreoxNog5CKLXKlxnK4n4kF50DHh+fIvvuVF1FlBMKKp3ZvTju51/FsTV0U+KF6BuU+r7soU
zx+Pbj6RciNVd+CONo4WJQ9iCJMhFoO//V5vNv3Y3WShsrJKlcVFdDG0WeYVMwjoFHSmx0KPPD4u
4KR+WT6p4m0VHnF1ybONfmr20wnQOFAqJvPWXb8jPVub8Xf1Yj12X/Ebknb1Dkvu2zreYI0ob9a/
/eKGuvils7SqmMbQ4KGqw3Uw7B7/rFpeyXXKYghNkQ3eaGDY5ryc/0fadS3JjSvZL2IEvXmlraou
01Zq6YWhlqH3nl+/BzV7JTYaW9CdnYeZiVCEsgACmYnMk+dUet1K0xQbmPwxD9FY/axF8HkUzRE9
tYOhxp8BDINQ96lC0xd7pQOgG4a7fIKqrRUq7lCsD6Ol/DB64wVYqx+apWMgrJz2RtVCs7Y4j8UE
IiOM0ovzYawKN6vBudLOOeDYMsQJhD5bvS411vu2w+KiVl/cZWn+e4Av2OwwTKeD/8TUMICEk7hJ
CkU9i5AXCmjEZzGUTn8KmClWao5TZ5yrd0bIn2+MgEaxWBI1wswgNmdaMfJfY+Dd+AFF1tt3kzGR
8345lBu05ijXtbEyUHUJg3GfDnY1EJ7GJ/1VPKJ69jCBqpFHes5g5nxvlQoioWJWmdBgfaPffdOe
JihuErmT8VmE0vZLdSL5ElRrF0zDDQj/8a4NhrfoXwB73u0yFWSssA8jbcCnVNIX8Pmgtg7t44qT
zDOT3c2toD5lvhSSqacY/0zB6FtCQE4JrAP/6XlFDX/wgBs71IccR9Vo56LBYp5mV7ALL4+hHRV1
4K6LnRXvePmJYO7Xn/nJCpov/JYI+7m0+QXUR63TdunMfEBZ2zOD4Vt7r3pkhoFwySjOsjd+Ec5T
vsQC266ugFZRA8OqblKfEQ3otQkHPLpRBV68wssemuyuKt8ED54OQul22IOz5HkEVQA4yLhwV/YD
+I99i4IlFJI4DnOJTAL0XGfCANW4RkAYXkU0S3gtBBYuB4+Z36u1qGgqDUtVWToGq5YDBrLTL5Dm
vsgo0wLZ6zSvk7t+6iqQrJZe9NQ9JfzVknP04ZyZKgQEETPkD4Nd1SKJwpyYqEZbtvFaeJhLvhNP
iQf4vG0+JfftwTgYn4qLwLlHzNxlY5c6XVJjRoLW4tFoFaZtYCYnn0B6I/PmI1muSUaO9nt91Gmq
8TLtoiQxkLLbpD2UeFljd0FzaPcD0ATlXTC4q9cDjQo+wtiuH/gA6ttbbNE4lyUZVg1NW8TqurON
sHUF5E1xdkpB+dHLGYfpn31+f6/YopHURorYLGqyDs9BkNSgd3giVb/J7R/5j3L2c8U0ALBXUM79
MLKXd9IIBQosLpYRbFBpXezIxJSeluoYfA+hU2JWByXuf8UiDtWMB2bXocwKXSwIR1vp/nb8YwRa
fO0/v4byzkuFDoHVYu2oIVz0QdsJzTGOZrsvS/e2JWZ2tLFE+eeoAF1cS6qrkRn6fRv5Oq+1qTCT
4I0J6oqMsiBkRYNsNPoW/pwO4kF2Wr/6FO2U72ENzlDlCB5zD9KioNzuf1nB99UxwLytXwxPe0DU
d4STeDEQegmkUHb5tUJ2cX3zC6nLVUkV2BHiK0hHuKhOh+R4+WS89nuiMDF54jfCEk0AO6Jb7YEN
/QY2GVT3Rm85zufqwus5MX2KBRUyDaNNlk43SyJdS62hRxqiiOeqesyFp3F6vv3ZyYo+uMuNCXIs
NplcHzUAOPYxsBaHfp8c/hEf418rdvjf2KHS0i4VQsiA4gFU1pi30HLwOwhF6gJUHEij6SVi5YEd
ydNT6zRXTyDWgghl7bTlaufF7INOxAM36cNa5GdzGALMWVaeVJS+hPHw/9+GUDcuypUsqxPsOaF/
J9Oq0iHeiTse6/cV7P5x4wEbQpDCUNeHbkYEslPRwBQK4ahMv+BmP6r3xcMc480LGhSbCD+ptvq6
ekQWKUeHrNojaF70M2ZiLqlzF++bz7eXzj5uv38S3e2IQLohTbgdPpSMdnVXuCt8nsRVTeQtne53
zIKydA1x6FkugBcsVoKlq/fQCTmYZvE9AdjXVtXwbkiqs6BGh2TAhGQ5Htey/iyBnalKxGd11B/H
CQQkcuJGmrWT19wLm/iYCdkelIF2GKXHEYxmS4eXVofWWJg+dHL3KJu915bmw3+/cahZmpIlgypd
ojkLyqHO1kHHyzKJTnkq+hBM2ifzz9tGGMPkhLv+jxXqZDaytOSSEZnI49pjtJvO9VMIPB/K/nsi
opU9E3JR2YXIjSvvSHEtfOShrq/TZfSp3f4GKkpo4lLKA+ZSAEATnWRFGl+dMHjwiClW9K2kowK5
PTBCuuqhAKHUi+VNvoryJYqjIUhHk3vc5+4oeVHvRBf5Dgxswe1NYh3h7e+jQszaD0amrnAzOQJz
NJzaAnWM8l8lYVszVJxo+0TuWuCnfWmwpwV5GGlFDiBcA+enrzxEh/bun2dF60x38ufss7jLnfXH
7bWy8DM4ENAyAEQAOj70TIus9HhsTEgFU/QptLvY/Q6GJz898DaVmYFtDVFBQlv0QrLmnLycJi8G
O0PqQw/vcAUj+BWnVEaO0Mcj9mdVVKRYU2hjdTUSkb7bz4nmppF6SFeQfoLpaAxl7/YmMt8r27VR
t6prS1EUdPj7zgMaECvDzfpKDnJ/p9qgTH6d9kAFz/bq5eCw5CE9WOF3a526T2s8NCDqg3U1QBq0
S4IeKoP81zczq93aoe5FrgxrnHSZgemdyVufJXvdkc7F7A33ZEaCV8klm3brG1L3w7CmBuxVWFbR
Rc+FIf5KFO1TJWV30hpzCJEY8hlXSY//3AKazbtAPQ5ETFeXhArNvrExvEZ4yzt3cTMw4djqHX+c
jFWX2t49mtm7MgYU7mWMaSsgbQQfwgylyMIxn+HknqFM2575ORTvGpry+1wtISM2RYv73ruik4EE
EGotYLyypdz+K0Z/Vl9gc2hMqnqcDNIECXisUTzUoS2OxxwGlSAL7a62lU9C8he8LP9HlPt9/Wnu
bgmjkKacIpbmrasD4lGcSlwO/QAm5dwn2mUELYARvqA+KE6NcLIfz4XPy7yJR7txgOkq6qSV64I4
h1rxgPdzXzlqnTm3PQ+DNPz9waU8T1+Oq4gKn+E3v8JA9ZKvlp/62erEiq1bTveAFvBFwEPXtKfR
Xp77l/YhfbQeIEm/AzWjDgb5vLDzB55KD+fumpRLakAprkAWCw9g0Vfbi4zHrdSiMIVq9+0N4Dh6
k/JJICZMjLLCca715FRr0JFuNPNnvZRvRSG4VVhxXD3z/bk9z5RXshrBUuUSkUX6Hj0SVOTkdWc9
CA/6ofe1196t99Un4RWvfR262il0f8KnarSLfdF72b7aR8/ZM1hBPimO8pKeLTxN/yVADrSeBgaz
CAH19SG1eZDNglZlRTySuTaixxTuk6MANW+kudxaGStZQsdPsjDPjdlGi7rfudEO0VpBJz5FLSmx
0CbNgfedk/3t78zs/2/tUOnD0jajWJOBIuupr+z0R4dksfNGt/JEMPM40rE9zi4ugFd/blwrWPYK
KJnOi98Mh78ryTKLaLqJOiUGccj4IHUSTDMW12VtEW7deLSzbB9/MS7Q33LA2RCI3+PH5agfy09g
VXTM3XJMUd/nJlXkeFMuBhMj4FRDKU/D8AiV51hrBQ3LZU6xFYT1qnSHl/YyI2+EQ3faA5SX7cQP
Heue1yFnJQOqincEqgqmISKBfB9HlHyYVTlG9kriyOpCG/vBBIs7eV8m/r9DlaOPoQECgjIGxkgo
j5KFZS63Ay66+JCcscsnMgg0LoR2ChAsHoMA+XbUvr6zRrmVZdTVUZLL/6RUPfjLhj0f98jKO97Z
oc6QEYspJNWRd6hB/TxCKLaySxe64674vW+c8kxeYPVPXmbFSvq3Zq/57MY/CGtiLnqIfg2GZQ7D
iYCTRBcgZD5mjxyDGxtJe6JY7sRSSPHZyLBR90h6QyrhnrlXd/wuCav09m5d1KGsLQgMrnoPvxeQ
uQfJTd3n2G87EE7b4+fwh57ac+qEoKEho1wRZAbB9im4+mP02TxJ9z+S0uYilxgR6t1vohwkiGc1
YRlRoymrL2En2rVxwo22TRn64wPnNcfION7Zopxk05iDBupjFF/Sr4MC9sH5+203zDuw11HJzcnR
q2xK5/h6ckC88DkpbGOH8bxg8vEk79DT73+CVci9bZW3hVSSM0k91BRB/+NLFQpKSiy+hcLkhHMG
ub8RyiBGzKnFMNzqu32knM2qDOrUQbnen4XeHfrEnQQJpO5fmjb3VAvc1pyhX1Z7DwZ/N9zp9po1
AsBhqsiXrJ0erK76kr/O/uKpHqmI5AskX1bvrygMrzIqHy6ojoIcKTuJ6HW99+MVem2DTph7Zzxa
QYEPX664ZLosuQPJoNc9ABaONEbZEfqZ5qDga1ug3pOcaT9dwKUJYbenvsFMQQTp9TKQ8VKSjzU/
0pFrcuN30juUVFXeSDFavwR2qH8asC8EUKT6ELXcWdy5IuYJ+LMtdAdSzARRGwZsi9Atq73mgxgA
YT2C8zw5dULrJlblAY/Dg1GxnmcYMP79OSzKgy2VGYcZYdVfL91ik+QtRpmkUjDz2uOlxLtZrNHm
d/Yo75RHRjy2HUF6BGZwFdzwioMJVnrQdeXEWe9nxwrEI56jkVND67h2tS8DdJdm3hVgRorNyinf
lZttrw89QBrX6sJ1KtU4jzDeQOKKVx9iX7iNNSpxirssnOIMxwnwTxTe6vv2Ujhg1N7Pngb+kQW9
ZTLry5MsZLyL3m035cmGTo9DUUFeUWsKdlODxsUUg3q6T/zZVJzbbpMFM31njXJjSzeqTWrhcYjg
dpWlX+6LPaB3f4FZZ2XD72xRGVO5ZEMh6LgwatDoUN/MDmEOZJMdPoiehgnLwql3xdEK5hWdt8iR
TvOL2ttcNTjGc+Tdz6DcmdWuijJBRhDov3JPEmLps7kfXk2cXnCAHwDndXjlN842w4u+d6FlHGKX
JSydpMLtPXHZCq6MevcXtm7fEhBEv7clqeWgWgCA4ZaMxD07jTPelWjrVO5yxxOilJn5hCFDHwfv
C7C4UQfITMtIMEkJrnfJY7cLhO8ynlgYEXha76xHy2kSUE4hm8PoFdIpxe689CV+4fIBsJw/FFTw
D9jkRIN+5kgJZvZyCb5BfyHEOkKGWBS6UOdxDNMZ7vkZB9MP62Aowwgr/jFVap8jjB5B+wXflCje
9/fG23hnOYsveUb1FxQArAIyvP4fc5Tb7zJtssoGn9W4hAG03/Jz6htOsa8fNUfcZR0m88kGD87o
g0n+iRsGWOFua58KA1oTNXOdw754INwWuTvvtF16iV+rE0FbE30ufOqrmLRfQISJ/Bj5UdzV4LlA
Tstzk8wrhYyEdK3BTivTlAGQQlLDXrsec8lvvySHdlcdBcj62LnDnSsi35JOLfCCJqycBghi6ael
0otVmE4o6bxODlQi0IU5gl34KO94VTGWc4KMnmYBQAZqd43a5R6690UmN7ofGbkrrunRiLRvKuQK
OH6f9Xrd2qFC6YzZ7xpADAwlY0JLBE9zuM/hgqGh5Ave6GhBDckOaIIPu+lB+sIxzvJQW+NUZE27
YlBDBRgmNcgg8h4DfD1AKLe1ywP/fcnbUSqeSr1Zgz4eVaECYKXO/CSBCUHnkAcwSx3bFVFeMFbV
Wiy7KwDa+K74yM12lmOcqv1ylO34wHud874eFUnjBX1rccLcLmnnkDxXCYRA3vGq09xlUaGy7aIi
LGpMma2XHnRsRIVPwnPuTEa8Cz//KTzfPhkyK/nZ7KNOxclCSKEqZ2Fhw0F9kHzhFdqOmEgGX+do
Cz+zY53bFqawmyMkJdHsRa3y0N2Jd8Z+uuPGbM4m65R/X3Hlq3wuQbpim4EMwxhyxSMHcxHKHSS1
iO4wmhT34ugkr/HoRk/64+3dYL6kt7tBufy5lFRADDHuKwbAdKb3nU2ApKM9fS9eB5c08IiLvW2U
Fc+3NikH1Fhh3pbCEPqtUNpxndkgB3Nvm+DcSJ3yPUMU98ZQYlmDNsdOsQy/yiqNIanCTfXItfvo
tn97U51yNEDDLolOwGYd9AlzCY8l4Pp2WYDezuvkx7vUs+7Hn5PNOzu8o0P5nKyuQJYow+7o92jY
/TPZx68N8r4V5XVMoP/NmEyUCFp2qUCruZZWcPtbsRqQRNf1PwGJ5mOVS83Qmgao3sFZHIKobr5i
GtpRAgJIE+HbeD6Aa5FyOo2+LLVFeHP104COVeFN6tnyOnf2rMYBx5+rfMFE3u1lcg4KDUkSV9Tu
1bIN/bGSTRcoqtXT8yxxtXwV7aoWg2YsuA9MVka12Voan1SJSaGuEj4fcgq3OstEt/n0Tzgsjgpg
txjOJrK5lWjzRv6YyevWNuVaCrFU9VYm8f9BBwCtgZL7cgkvhIElPP+79AkqB6Iiq5KOqbn3T5JR
llOrL9BsLTFdMQWpD7lvdBbLR35ji9XYBdbtjy0qNkaDHKriiEogAVoYO/FnVPvi5HyfQV5l+hCe
RAGKUN5Le0SNzyWmzP7iDcbMF6FMDHIwSVOx4vcLFrVIWZayQHcZ0w7WGyG3XtAe0N8mm4eEZ3/K
jS3K2aC3kwlCiAYBUelVwVOiAQ8O2LLsosbmCBzYDDPvBl6Q0LaTjhbdzWsNQ2mFakTucSIw6eLQ
vgFYd8wP/G1kBoqNKSpQLEO/GKinhr6ZPxnL90bU7CxJ/dtXn5lybIxQn6qTygU0SBgG1CY5yBvj
ZyUk4Pc0TYhPpMW328aYfmZjjP5WZR/qExh2/alXv811fC8qqScKlQ+hrwtENmNOqGUGoo09+uJl
VW+MBAqtBu2+8MYdKAkgssNtMhJ38SHQqhAckQgTORDt7897btaFicyNBLwYo7BIfzMUpDXSewPu
h9tRZga+jTnKe8VSqELhGA8IOYO6TPsDUsecgMDsf4EX5/eKqDwoFgswERvEhN4dMl2NbEEq2t24
SruyRK8oS8VHubQOvWqdxKrgDSMwY4OOMR4w4lm4ZNSHazCRrcg92vNl0QXJan5fxxmEBFamPQhW
PbqDKj5aYxosoRw7dZbsCq37HlvDt6IPlyCftc8m5DAb1TrPQjHbmSVxNoidqutoCgBAAOEouuAS
aWIyzwrGnKYDEZAoXaAb8KGhM/yq+B3SrHmXnAQgRg/xeQEBVYZRlZfZq/5CTptFOKBiqPj3b6Gu
VVS0vdCOyz8tRM0HHd1RGMG9iWQZfG3rp7Sw24fY4z3D2IdkY5f6SoVognmn7wxwftT7Yhcdaq//
RLAEvLIAi9P83QqpqAaF47ZJAHbDe33yAOU5RDtIwR5GiByZdv0YPwIwEoRnPo8h86ptlkhlYzia
wzSg146JYlCZpIVTGQ+3fSJvbddd3jQMMz0SRiFBS5b0baAw7Q/qudMd2csOgqO61mn1tBeAkdL7
RLQnHm0EO6D9WeH1zzfmtVFW0qkJMel0KPfKcb2TzgQaIZ34MEz2rf59Tq+hfGNqQUuhEWXcaghm
eobxsHQ/46iwk+gALWHs7Mwr8zDjzWZtlBdbYim1NHJAR3/J7fCAvh0a3iNhb6l3uU24W0Ba1Z7y
A+/Ecs7NNcvfLFXCOjGwC/dQ1MtuFAzPlHtOcGN2pjbX/vp+3thok3iVl3oijcniXPvgGdmpL4mX
nLKDBRzBP8N4owcKiNeitJV7FfKbaOv/BXKZ1CU+xL/NPlMOKI7wbEhCrDaxzgpAGk2tu7n5NcuA
FsAoVyEDbTfYncwb3WV6YVPUVOhz6USlhfrAeSTLwiDjA6vBfBw8zU0+YdxexPjn4mSPoJf3LC/a
h/toXx21A8FVhE/SL+BVURDnjYSzPvn2t5A/33wOVYRgsTaBrdLAnN4c3hswc9tVsCBe6tYElayF
IqrgRoYL1LsmiuBQt/vc26VNQHbzW90DkAuEkYeiDHyw+ZhB1UU+GyC4VNB5Ti5c/89bMfXZ5XWS
sgHqyaiJG3h970kPq7elgxRU+x5V+YRbhmelxNsNoCIO+lZhqwwtugBz5hRCcjDT9jTEFdcrsjzH
1hAVcPIuNAzI1IKqDwVigLeeCdxgdS2fFIhVGdmdihkr9EG5uSRviVTEMea1xFnHXSLfuL3XRLsI
EuAJ8A1t5aCAbn94477F2cs1oaeKiUyCUnx/djF2QMSpEYMEDEYFg6M/VDtS78gAZig/A5saL/Zy
HQbkrpeVOwMkZwK3Rka36ccxsKlClhUL6Hf05d6aHsI8svvhAiyGPXTJTg4jG6Teb2pSgWvhaz3t
bt8p5vvxOlJkQuEPAqDUnZKSQYUuNZaOUUkABI076yxfMJFgt86y4/ULmSXlrTXqyuiKaQHxrBio
qk6egC5wA2QIZi2zZ6AC3eGONy/NvKJkYOp/V0ddGIifFW1a6FidiFqK+mXikaAyO6DbFVE3RRog
5iqVWBGJQssZjFIQMrvD17M84RTu4kf8+zLsy8N01+0SFwkwoChVa/+rcvH2h1AXR1qsDFy78j95
VPgp/jEEBLif7Rf4Jq9w0RoD0ZXHOT7kg9Ghb2OV1jvo6tqYoYaJzFSzjePsS1agYFT7IgEilAXl
Ai6fjJiHL+aVClnp1NY0dWnjBvK+yYAFC9lxntddJZV21TyqvWjjrebMisXJp5he4s9hUqh359y0
Dab+YLCen6xIcRoxRHUuPoryYg9cpA872m3MUcEdSkLClEDnCJCv3p3RSHLKJ+uuT+x+Xz2MbwO6
MEQda3KXo7ozX3VbBn8RQbsmfvE58nmIV97dvTLfbAJ80+tJNpH9JvNZ3Xl+7k7GoxJgMBltAmB6
uaUt5uWVZd1QNciffECOp5HY9Ean/XOiyy9kKrq9w/w7YkH7AHqoPa9wLzO/8MYilcMYK9D7g4kl
VgRaVXiE9xvatdZ5OlUnZYfcObJnDaHA9IunPiieSid7Ww7ac+tWO2vP2wFmLNz8HMo3i1D26iI1
NX0lM+1w2ufpzgy5WRXzCm+sUD65bwa1EjsT2Ws8Q8bAWGuvmIZnQW3O6pq+lmq/+mNZu5jbDaTF
eCjFeWeYSKnzqbHHobIjFcgOsz90qVTvVs0IiqkH2YhljKdiUiSwl6leoaW7ODGfqiEM7aV4ve2G
eEug3Lygz0kUJzgp8oQppXlxx/apHXpXWXlHhGeJcvezuY4K+i4AEFtEaTSx0+nSdrmT/xuqBKIc
/fv0U/58VWNlSSesCY1ld1wNO+RJItw+7WAxfp/1JHVohm2O4xUaynGa/UzXdnUR5HFsi9359hdi
4ukwgi5hblm0xA9qwkpTTVEr4GplynOmP2eSP1Sx3cQHYyl2Fu4VlK3dHDMz8wT3DU6EvveESL6E
8ouZfFsmji9ne7PN76GcOcgvZzCJ4/fMc7HTU8AtkrvG1OxV+JZK3hAudttfluYZdYfCuujV6nI2
hJn4bX4A5d6NOdJjs8MPEAMR9RzU+U6drwUkVIMxlhOnWcfWwoSiLKmSCGgJdUEgryPm0ANGrJRH
ZTdGg5diIifqpdJJUDO0b6+N5bi31qhLApXCXApHkhOpXeyK5TA4yWL9m1bE1gp1QUCIIoO4Em+U
vsEkuHgiznodMdpj7v6CtIP1uTbW6IkILZyFSVBwHYkyZfVgQp9a9FBqjG3tcwFiu2Kf7hoRny53
UGxw6gNONu/IsC4sWBpNSJmCCB//fX9hcxUzLlKD30BmJfRPKWBX2QN5c65QbCB9rSsuwhd+3P6c
LFoNjBD9sUtFiDgXiyXXOzg9p7siIQCu21vQcQS1a/uWHAm11XDJH+Vd/tLcEyk07tLJbaDzTLzM
IJ8HZj3yS94vPazMWl5B+I5SVnbVGohdw1suqwPky10eFLzDxbNHHWGAP2KrUVAWvEKewRFZ+uR8
NS7W6rWnjmOP/HW3lked5XhGtb9dDAQwqXYboXOnTLEzsCCOK8bFCHSp5RHXs8rm12kpaPxaUK2k
S/gLjKqVRMoXYAwD2uueDKbprvAVk4l+go4l6d7Up5DjihjO4Z1Z6jD1S9UUloClRqrmSeHkqgWn
pMyyQIB6YMlQCRkM5VnXcRhTjfT0kgUTPDlYbWfOGshFoz4XEu8/Fsgv2KTCpmEVaQoaH39UVney
gFPOsvVrpteclbBe59ATxbcxETihW02diy4fUPfToLCTxcYO8OnJNqr4ogoxKIjHzm0iQKIyoz2K
nezJy2QPjRw55hA5tz0AI3wQCIgkWtALB2cK5XgsyE+pfQNRmgGgdIwU39fY2awAD4nGCR2sejxM
6aiEgINLAcXb+62twdoidtNClGnA1QSYabjDPA18G7/BzGo9QM0UfKBYmyYa9GxwZoxjrEhCEgwL
hGudyiNyNM2LmkKm0B538efwUj+WB7D8EvYCzp6yAPHvrFPfVgzXpEJFxvL1h3gvF16hg6UwR3m+
883L6gEgBW6BEOKIBxDnn0F1B3aP/svtD8s4yHCpUP+ARCP5stQbOkzkShSSKA00jLUJ2WO/lK46
j+5tK6xjDB1NjIGC5gnvOJ26kVVlCkbb4fykYMcnLCbkFaf95dwtc00bY9TlzBdgdVOkoX6O0S+g
lu1xxAT7OHJOKsPLvFsTdVDhd+I0GokOYyfZepO70fTp9rYxLEDEWNLJkDaGd2msBZpifZWYyNNE
HI0IY/ggq+J8GXLGKEf2zgS1V+sCQW+xATyWQEm7YNwRXBx/DJm3EmqvJl1dWzmHKqY6gSsx/6kh
ot3eK4UcoVsrocKKKi5j245qGoBl+di0EybNlLm9L/KuBq2esP6yNOGxTdTVTZpEt6EJ9VbKU2eH
w1h7VhVl8GfSVzFq7sve+jEU6c8qG46FZt11Cua76sXJFTOIpQbzoHGR2ZmwvJSS8DVbxtlu2+qu
q7RAa4bXJO1+aaX2xYjUhPO1WPcIkiTwGqZuSRbks947x2maRr1VBzLNbX3vn3HmroTJVmB9ij1e
zsXINg0JvGEmKYp/zA/SJp6qyCjSQMggl9WZtpg+Chp29FdjGhxnyMh/3tmivl6OUWogT2GrzGR/
0VCBj3R3Ml7K6mImip3W3GoWw0sAASdCzhpk5BDtpI4kCM6F2RS7BFsp5A7m881D7FQOwWpJD+Ag
T+7nb+Db3d0+pmyrugUknAbyX5rQJRTKpdfgcYO8/lJk9/P0TVA5L21Wtm7gMa9gHlSB01XpuCIn
mWKWShKM0OrRoVUsgHNhdecI4M0R5Ltg8kwwGBPvVguTXpiMTM7CF97hYd34zY+gSdbz2srUkvwI
A/yWLdBUmhgFt/eSlcBuF0pLdYUrGoJhKyZBehRAwHWV08YUmQdxTPBGGZhYL3xhz1sZq3Lwzix5
KW6SvykpkkY0sTT9tGAYNlnQZg1d5UR0ukS0evk9MUZ/+Z1FKnyKgBI2WR1ioftkJ6HNmQSEgys+
8G4F6xpuvxoVDvJ+UaVsITtq7sFRrooHQf86KY89VpccOJ+POCvaY2+NUTcwrZU4hdvBEQF1LzpB
DlGVgkgXEh0eDyLTcW5tUf5lFFIpSSIrCRp0XoL6B546F2BeFbs18Nipg3b0OKvjXQDqwSpBBKmz
FNz0FI+41/F4XaBrutFetuy/BEKxvAuZwxOvUsTQkX9/MkshlpNeqZHN2SIoTzo7HmyhsMve7ko0
2UzUJcBuNrhdxfuW7IPzxzL5882dCI20KsXmarnIdqYOkhsFwSkLrG/oAeWxo35v9mQA3NjzswvW
cBwcuKoTphPMgn3wqpKUNOOapgHJYoQ33QHYPxacgfQWE6c7Nv48uPNLWNi/5nNBXB4vMLPWv/0F
lE8QlHUotSFJAzItDBCTq08PpK9JGjJaIHnlgeDP2le9Cbi2Wfdoa5vyDq00ylWVaiDYOeqIYcou
BH/V6syf+oA7UsFcJ95LqD9JmvGB9782zAFqk3EaSN+L1p5bd3UzMmRKMN0qqsbe0LkyeM4xn/NX
LOfMteKdgm+N9zeDjKDotcbAWsmXJmSEGIchUARMjvEq/az5G/AjAQJqkiAqXptFmzM9p/kylAr8
U+uPKDAqwJsUp+j0PbwoHsYbfT6ikHV/txapWxR3K4CfoHcORqG3p9yAsozqjh1Pep1nhkoQpn5J
YmnGZcVj+6hM4V4R9H3XFZxEhGOGbg2XaxNbXYxvJUm/SumxNGt7aTk5APFodAzZ7JhCJcRG37cA
HfVpYJZgT0smp5l3o7I3VpDBV7wqCMulqyamfVWC1QB193snJ2ptK0tA3QShpV3aqHmTR7DD3I4b
zHfM1ggVgoWxkVto2AHbK5mDbc7VbCfqFICgGRRSUge8ky4ejX7dC2W76yLBqxvF7XvjeTSa1U6r
fmcqxXPeik9F3fjxou0B2X6bev2rPEUvS68rjlGUF1lXd4YOqJoxgVEdqjt54ReW+mD26R2YNE5R
VryBeGh/e3XMlE21ZIJsJlpkdAtdgGBsjPFt0MFg6CX+Mgou6ptGZGO+72XNMYMv76ISdPJgt486
zhuDvbUb49T3m4RwasMQXFgEaZp/6b4BQnaAPk70MJ1kz8K0YXtPtLash+x+esJQQ2HXIFgiNA+p
k9kIHHv8f5Ae/oW2LaA/mKEHNzUpelHRQxtnodL7OAFeQrI19VEFRs+MOSfrGv3pu0LOLmSeUE2A
3BN1fBNxXKu8QpywoBNM3Jk62Y2bnjOUDFNMVnYukctaG4xZcClImV9e0wwDbV8I2UsG5dssM6zW
dRLSID4aT3NlD2dodL1oyE7edJfQxcStk3v1aeb1t1luaGuY8nZ630IcOZzgVMvK7pdjo/5cq0fO
uSZf6OPe/l4dTQ8qzm3U6k2XBSJ0UiH6vq93A3bzn6F8HiyAmc1ulkTnO0WuWWmL3nYwl1rvQ/fM
AarqxQirlymGQGJS77pBcaXI3AEb+CiC+BAPpYVznljecPsjyJZswuOotlojNLhNYxk6Y5vZc6H8
P01QF1ZQp3DQujX0s/HbnD+3Ag+zynzLbRdBeVs1SsSuzFuSt83gVy3dtkTOSOhOFxcYkycu3I+5
azqYnABOQt+Ffhcny6RMazplAZjof8X3YHYFqkS9Fy9kQAxiGlxaZXK8P5xMHWLBkHcACZ9KfaYp
j9OsKVEXAxzjxai+inJtVxBHkaUZ+duKqlZli8iMOReCvc4/ZqlPZ6irVauTkgXapdwDy0/kH0/y
fvAhcmGb4OSWH29b5BmkvmRljqBuNqUUL7y3ePqhFZwnDu/vJ25mc9xFORyyeJlDv673oQiERMEd
OiKf4tanoh6pTaf3OTiOUO99mEliDRg7maMiLL+Rz53KZPrFzcGgwoFQJrqM0mYIOFd/lI66k301
9wl4IUVf+lY74Gh84aXUrGxNQ06NerZhaqJG7eGMgfpoyM00KPrhOSmGYEokx7Kye7mT9z1k4W4f
CdYsMVFgkywIDkLjXKRijtDGq55qeRaEL3qAISW/O6G3M/mgW11R+iJITImX4TDPiYXsxlIxsmOK
1LYaZZ30mCiESPe+vEdTJ5hD80DaHS0kFfIAfZBD4vJ6STyj1ELVYZKLwoDRTHS6DA35euGMpH20
gOeWKpLnNb7fB4Kdqs/7fph7zZ807ZSlEMJOFc7n+nggiQlVMYCFlo0PbVtDSlUoCc6a35eiA01s
RyKsyOn324eCAdglD0cUR5AGoT1Mt7zMwlTjtFlhBkRBECNzzcnGCIHv565wjg4T5ARGUJZ3911s
Y2pN+wLOR96bnbmbm99AOeUCzM/QCMRvGMDpNYRvFmTeOMv86Eyu72MRdWaAuj8AJrSuKJpSuS6T
jIwBPOmHx/GtfMp2GU5l6xV785WQXJYnQXOqOz5nEPN7It2+hjpVppHlmJeZdNDqa36S7ZtxOSEM
OVFSe7cXypjCw0I3ZiivuUiT2C6lhpOJJ4V07F76XbHPd/kDL3YzP9rGEHWzw7LVMwvH3y9F5TGz
+oO2cPMR3p5RF9nKp2mp6utiiHZy7qqgXEBTghCSp48g+HOHHTBbnC0kW/Q+8IDaCAUO4peBrqGJ
ioV2QbYCBUSEArCu2NpO+5y6xrlxV8gOhncCdJGvwCaOWdaGbsz+D2lXtuS2riS/iBHcl1euEqXu
Vq+2+4Vhu23u+86vn4Q89zQFcYQzvq92RJcAFgqFqqxMukDQoU2iRJCXPE/+zffKD4KjIsN36Qkr
xag+q7y9AS7AQkUJTy1CGQUIx+Ulrsrx3GmxoZxRPaTZjtYIRgy90o1dls7NRm55aYz6lnoQVBkX
wljvYzQLkzP6XnpavAXM8o1XflEY4XPjtiP20PURJOj9XOF5tCiU5CHiyEHgLVC7QtcI2ocdmMWj
XQdqO2PPzCG2vqCM0ivG4VVDA+/C5X5mrYFhnTgmQi3n2U07GE0wzDsT8Gih1YLc74lJH3VdAgTw
5tMm7TWCsXSTwEXqeYQkPKTvBABHgPDFO5MBaes4rm1R5SXCChImOmwl+/CAbuujfBLuuacYxwI1
wEfIR1YmS3CFuAV9GGUdPX8VHV4wh1OZcz0OejhxGXizAUKpsvS4tGByENJdnom7mb+f8h+Mc3jd
XsKOriySr7xKbdMgCbtGKNB48YnbtHfNYUZRtbn7mwi6NkS2e2VICyeNkyrApkIBuj6AK1XqibGW
zS+2Wgt1G3QGxhQ6BSYIfCj6qapmZi+o6QBM7HVv7ccQWpk3e7etbh6DlVEqrORCpMZaig2sOR5I
+N6sJWblnXx22i1QeAciHFFRBhzzcu/kWeEwRArFSfWOzGkJKJCd5UcES3n7NxKX5O9d2VNUpLG6
Lglgvru0p6RTO2QdeEW6dNpFbYGPpdSOGke1NQ0z1H618fX2Lm4M9GqihuE+WUXWgtY8FU2aOZuC
olxyD9/usZ5swSZMr0psEmAiMPB+6am2iiaW+oBxl9gE1NTP7cThbFYsvX4045ecSet5PB6uZNFR
9x9CsRJyTxM4K0wP44x382yFwolPH7vglLIEgrY8CNQpALBipB5PJOpkDBJ0ArRl0l2xTvEchy4E
9+v27m4djHMjg/z5a5W/LAnbP3T8bdGGpjgE90Ve/uwziYFkPWMBacfRMYqsQjBqS3JuzEI1XOCo
bSo4LV6zjdCdsqXb11Xv6Wn3qM4hpNO4xQOYcB9xg51FYFgXokfAG30hD96jqVTtpGqccEKFMOX2
Qd3vtaiqTFUsHgd18pM4tMcc8wPDaBwDXnE6WbU7o/eVSv0N2KY3T9NeBQ4MwyDJTq5rp9Ohxqv0
dloHwDCLvlg2d3EK8rZSPc19tpsCiDCL3De5CHpgLFGSHJQdH5WCCTW03oxK8asuVJ6S818FtX/P
OHCXxU1931SSCak5P66DzgrS+HuWzwchATlcp58mvkMnVkwYswtb3rnaYZquqpymOoEKau5hEAWd
zcIS5cyuMf2GH+9J1bPc1G7Msep91w4E4B6AqKgfA4GEUdnLgNBPYz0GelN6YogjUJhTL5kaVGRu
u+l12Lm0Qt24RREWlQSNdi8dO1N2lHk/FIc+PCU1g7RxczkyHrJIlERBok9cITdpjGAberp6z+t3
3eRoLLqfjTotFqOgKU0Az9DgoGJoBNLfbBHr0sMYxBO6YftmniwuCF29x5tMmiyEXhNVY19TK7MF
W4AmRrvb+7m5TJXHkxo5IZ5i1LUB6QilnnT8hEn+WcZ+mJNa/8j4aBtvMCwUTwcEGMDTrmiAo4jU
l5OyBkG4ZkId666BggIyJI+Fk98AN8ES5lgFYKyB3KIflfxQRjNYh2vAtmaH6BL33G9t+FUENkGs
87gN+sXuQmsk84g4hkvoY1/Ry3Ju7+t1wL78HVSeEUVxpoYz/LTRHpQREI+ZVeXf/HJIKtCqUWVQ
iVHOM3RC2TUcvlzbfIxBY+oAUg3F098sQwfCHOMdKBFTxy005DQR+Sjy0C6yZN5WIpaK4fYhwAPh
PybEy7gxyEpeplFVe9X8a9JTp4kVC3pALtQZ7HQ+VWNgBtILBveORdObldCoLO/c/lafv4DayUpo
5SFV4Z0Q6ya5E2GLKL5MPpga8EoBsvyXymh9b7zFiHt8miQ/aZXpzkkapLoIk4NL8hgQJO8xWQHF
YaIrBu7UO9Yc+ra3fBok/78yWDRVEPYDwlnSjya6rGagHANlsW67y8ab9nJdlNsPSEOnIEwjHL8A
jmkVbrdLFYhuyi6E2nD4dpLIsMlaGRXB+qYockybRp6enVThLUjcfGKcguv6x+WqqJd6r5akQQgX
XfIXXWxtreegGeKjWcu4uVmeSGW4EvKBeR7CyAvBISZ2Xzn5+fYHYqyETg04buCbThkhwSFmb22o
Ho0uPhpJYOtK9zc3y6eL01hkTG4kkpjAVFJLCLc7yECZ0/zt9no2D5KGiUVIOkkYAqefITraCLoq
daWX7UMULovIXA6gjzwQj+u8+YfxjUUGsrWFSAuQGoBIHhkPFRLVsRM6VZ5Lry5+cVJjovDtdZln
6Jz9V2v7tERFRkFeRj6R6trL3/4AIJMHYRfYP0kJLAlBrlp+YVi8fumDS47XDV4lA0UY/LqMEkEc
pUbTw9HJEGPxQKpDiofqBrNWur2J/xii/VBvq7ZvtSQCrmTXRKMpp4d6OCQgibi9oq0DtVoQ7YRx
X7ZFI2NB8uIb7W9dahjRh2WA+kZjEklDwOMbBZiKjgWwlmatc3sNWwFuvQbp8qPwA0gs5CSLvEL9
zquzKUZHAeqit41srgOQPfTdgOi/6t8EswRRpmGC3rcmHUSZu8uzdP/fmSA+sbqCjLCvkq7FOpZq
dmZF2fNh9PbfmaDugho0ePmyNLXXc5ydl/zvpUhZ6QL5G5fvV5yR1U5RlwHo20Q+DbFTdfvUAs9d
9IUf5yNm7QAKwJzA7RVtHpSVNepEdn1apt0AbHwUPRni5AbJ4ALwZgqsrWMsi6bZG4p2CdMJ4Tru
fmgK+HeLHqdyMIvyeWkNhkszvI0m1YvjDvMPeRx5hDRzkvBwV3vGwWRs3DntXHlbrGS9oMwLrh8J
9FeonZw4EN0A0vaIOcjvtz/SBhT0wifoh5xUz4sERHfpzX63jwRTUl4hnirsCDE1Zg2EXVX4UgWO
m4WFXtr+bOARlvHYuW6KhoKQd+halECo14eifcml0cwN6OJ0oTPPLIzYZigS8VwEQoXgyClvVPtI
bIpYCT3BwGSUrlujoVpBNDwx9nPz433aoZ0xrTmREwO8nghceqwOsgO6ULDuesbdRKYoYjt1E68E
rSnjuG0msNrKMnW7i8Ws8kODPPncLbRbK0/PZVQoGvxMbchS/rq91M2TsLInXgbFIOHkQdTb0qv0
H71Ym6LGgtpsWkDPTtFBXYa8hXzT1UEA1QrXRhqeGhUPXVWhsRZ1YtT0trOwlQ3yPVc2gBNpUkNa
4BcPkxvlFpkVJC9uKbL4r4TelUApbm/cpiuuTFKhfiiippYDcpuk8l0Rte9cXHpdWGcMj2BtHxXu
pcYIo5rTQ0/j6iNEUe6LgJ8YNra9brUY6lyhNRAY5SQTryN9ssKG16XAW3IepsbhdajI3t697Yj1
aZHGmWnjKOuSjocaUe4YPoaTS9rIwj2ZKeZBTghiee0vHjdARYMMGNU0zA1SR2sJgw4ay1ikIgI2
UR+C3ru9qI0GAcKwAoQs2o3odV7xXyggUNV4ZHtERwvzLdYUu6klgAYrg4I3j2sGcw8EsBs+t9BN
QxuUh0xI+QWlRBahygb1JvktpJgOUnuoEFFZWwMiRiVR8VuMnegNoEBOd8qP5gEzJ6GPM94cMMvk
qV87q4Fw+Hzod6oTPhRe5seu/HR7X7bda/VbiI+vjmcwJEUlkCxY+Dnstf9lgTceW6Bq858YU2Bc
vcRb6QwJfHqqgu+somNBLZ2T85oDyDfEEMawFw7NjnRf+QNri7cuCQPQLfRAiX4y7U+1JvQ1OMBK
L88xlVzzZoumAvQuMGz95fYGbl2ya0vi5f7VUmkkXYBHpqDvywCCYVn5VkvPY40mKCe8/b+NAeSN
5yVgOcSNqWPSBjE0T+Yg9Iw8etDaysriVMaIFH8KCu30Lwpw5A9SnwvoG9zp4I8g07yUQaUVQcSr
qijGgrdt2gvmdJgfFF8/jDsW+o0EyytTCCxoUKKZddXGanVpFOeZ9EnQ3CXil0Ybm+XkDpMDBH3B
iqsbjojKKFB2YEmHBML5XKz8Ht3ksRPJypLxazu8BtEuAjlG/gXiSA54uky5Yy1wq5qpYfYDRKE6
6vkGHYJyWY/mqo1lKCae27DgOU+hZgGgzL8YbNu4A3XMWOFax/wR6gTUQUvVLJe1sZHdSWusqsR2
zt+khlVo3gofOnnyAAOkoQlJZxBim81dFPaKW8NBFuREQmdi6slpj1AVNXveZLVXN1Q6cE0gqQW7
hYjYSQfPoFsEIVlA0SBkluyDZ+9BfE39GhjhX5jHiN6IxmYF/tHcBW1nlgJGUpCRK6b69IYDob4u
SUADqsA+0SsPwkqsuRAUHNlxgq4bhCBdYI88Fo5kI8e4MEOlT3GtJYkeqKBPabOdLGcPWcuzHgrn
/ht19i6MUAmTMID4C9orBjjipa+isxwbHPX8XXAlOyG35C7coa2MOb1gp5rNd8KhCISjfoB6qmdN
HrAs//8MDsNSmGZBnQnYW3oOvQA/shilYHJRG0jMdLkpSz9nTmSUITduibUVOtEZEjWUhQg0HLzY
Hsqse1G66lSBja9Plr+4Zy9sUZGUKwwhguqDAcJnSC7cDydMBJ6HBcKP5Z1NwHBuzl190s8dVKh7
KS0lKL1VcE8tUktzDCYchlaw86UTrU7iH9u5k0wxhCCkXtwPonGMe9AfVqPJJY/5GJlB0B7ywngC
ZMy5fYldRSYkeQLpw4n4wqSzc3ljhmkxzHKgQh+DS3AhZ6DuM2b0vNNft+1cxyZiCHI+KqbUwGdA
x1u15PW2jkBQIj2kT0uEfr6Z2B1C1L00m8NTEVqgQsp5k2H26iKjzFIndlykXG2HGSCzZ8IDLRwL
e4HkQmKPT4QGbLAw2MsjPHEn7eO2aZZl6hhPgMen1TjC8vDFUJG9ChgmlmwOE40VNEBSmfV+ZG4x
+UWrWxQSAaKK4WWidDfY8W5ULTI13TQmoTqbdyg4jP+1TfpBJExcWhCJtGSPNi4kKAlKCzSrgJ2l
X9mPyasAjM8polmMCGgAW07fN4YmD0Jo4HMOcWJVIQ8uzcW9/d2uMwNiAzV1wLpVVGvorDgvBbkZ
0B2H8C5qGveZG9jqUX2I4CX9bvl229r1DUqsSRIGKcGlCYYWykFzKTOUcMKVMriA/BfOdJTfxvvx
tX0dDuI+PgbPootxul8g43NKyKDYzS9MLjIeAltRAEMBGFsEixaY+al4KMzpwOcYc3I1CLwHkKSd
39X64fZKNz/dygYVAxtJGEbI6RkuCn62HHFoN7JKiVtHbr0MKpiJZTGJFYa13JiHYkA3m0mmO4AY
mWXzY2pTkwtZdbZr5jHy+VarIqtenbmey3R1yAIDvEv1dyDclv0flHe8D44y1LsER8bTMXKE0WJ1
Aq5LA2fbmH6QDA3QProJtHSaEs0LQmpnL72lP0JXqwEtzHSI79SjLphzbFbQ4GbqiW5/yX/s0j0h
TpqzPJ2Ah+aN5zZdzC5j1XKu0SGXS6PbQckMStAJuHJXq+3JJRoRCehScgAICVOAdDf53Zvh53vZ
NTzRxvA2aN3+4mYEwuw/u6td+etSign6b24DxmpU5KT5tU1e/uZMfNqgHHYA7/DA6fCeIY8cI8V9
H/Sskt/m2VYIPZIB7NIVmrxTuRk4ZKwjO0LddFeAzYNQfSYYiEZRxa13HJtxYdNDMAgNdI8BLBGd
VaSqGkZQJlTc4FX2IX71EJ3LO4IPhD6QPaHLeohsn0Og2fASkUlliYpgqZyBpyVOMTj1pj1Mtu4L
R6JFTzQuBQ/q2ubyXT9AFhHV6Nuf8LqkSlx1ZZnyk7nuBy4qwexIZi4IkClyZ84kg2KBmZj5Q/I6
Me4MpknKbeJBI9OgMDla3EPgF25Zmx0iDdEIwOTpgn/GQPju9kI3g+tqnVSkq8qlFgUoH7m6/DKo
O1m5rzJ+Z1ShO3dongwMAPim267Mkf9fBVa1X6ZU13A0dLxJrFlUfXUJTTVPpb+5+1aGqAt4qrpU
m0NMWwRBaE08nq7ysewZOKJrjkjKS6hsMMrqTNYz7N4Mdar6KQbG5hufmd2LtitcIovcOBhn3KcQ
tv2tR7jrG2/cSYw93Q6rq7VSGeIQoa3bdWHgio+aXTu6V96nu3EyFzO/E0+C1zmCtXzPnOL+z4QS
S8VjO7da/QAqXeyqNJ3jJiSqntGpgNp78SUDnVH/Uj5Dyci+7bHbudWnNZrquUHBrKgLLLezh9lV
fenr8jX6GPZ6ZBFZCzKlFO8FP3uKYisWbcytkvjEfkBf17svvz5dKuzLse9rIVBcrrbJFY3uvZn9
jmwZ4SJHofmoPCr+9D0BY6MBDHyHxDOwQNS/Z36Azci82hIqWhlgiSwEHqGDVN4Jng2DU8IP3SYi
FChpF2bPnmcivn3x+qVWT4UrpZZT6AAlAcJVdeQyF/zwKnS3dRujcDEknJXHwdFRXnR5KKvcdgGJ
/O1btqmoxWVtHiY9HK52imN+35TmBOPCTt5ntphC4oVzejdE+DSj+3ZvAACHiViQ1Ia2AZEXvDMg
kD7viFMwPwVrW+gIp4EoOlTgFORzq1bykXwljyf9BLFFEC/V7viilKApYSU21yDf8/eQMTSLJw7K
rlQsWgI9DecAPiB72YlwXBS/axCixFBkvr37/8dF9WmJijcN4aXmeRzA7Gh8BaExyY1TCwB7EmhE
s/uVlZbACHICiSHXn/zTKBVjyjrMJRVMIXhRFfuwhYra9Nw9/1GRW6z4Q/EVLz5lDlTcAOBm3CbX
9CiXm0sTiMTxxHV1DuvTz/hpOCWEhqIy7AlVMxSXCa5ZS1DWwayBGf9gbPfmyjVBPFdBkQNRB60O
eQWFHlwyoyUSJQIre4iARzcxsWjLZvEWv8h4S4KXp35gkzCTe/Jq21fGqZNWZ+Wo63GCEcLM54Zf
g5iZs/IQqDFjhzcTg5Ud6tjMoaSFYGjDPNMCP+rypxiqPXHHojpmmaHSAoGruzpTIFoscrm7BC+B
KJqGzkINbeetq9VQZ7HJp0ztcnwyUrMhzJezL7iCXYDQyIBYGijYRkhNkWnh+q8eBhqycJCmghiN
bstVWq6nlYzn4/+WiyYrv6t2am0br72tIxwXd+r9wO0ZTrq9sZ9mqRuoqbU5CDq8HpP96IhWeiAn
kwjDCRa+KVDc7O7AdkhYLZU6GFIuGaUin7OveTb1GcKOhyK2owRDhaGjYeBAWKy2cyrdVlr3DCUH
U9TthZ9naK8PyOfCqQPScHmQciQyJCCU6I66L79NvJ2dxjcMv2KSf7DEn71LMKPZDhRa0IlyoBmX
+PquPbZ7BRyIf/lQW20MdZjCMQ7gguerYLJbU2nPJcP5obejXeUZp2U0WfuwWaaEXts/fkedLEh/
K1LGwQFIX580/xVMkQHAulj9kYyaGMxhfPJ5b+08dciSDlyoyDwJOXb0Ae7ys7zjYim/CX7ibwgH
yR2wWiF17enppBQiicPac7UHrzgGFSCjafUu74JQEWS2xR0r1/0/AsnnrlK3XlSHgKSHMeKVZul3
g128VKfka/OQIPaDyjE2Mwxczg65gAybc2/7Nsu6QfDKq9daXait1kzw7c7OwMD8u3KVL6lmpX4K
t0YTUDW72KpqS3DEnQ4WWpNhnwSNG1/YoJ//GShoRRHRugEXyBlQsgM1s0lmlwpPYoWw7avun702
qBDWc1OW1X+Ctup1IO3C7kLChQTs+SiiwXMkKWTlsZKLzeT906/oyrTRC32VCzitBR/ZUr+YWpwx
otRmdIaMJen1kXk6ynWDmjzRJmxkiqdhij5jDkUFDE8yvtfmSlZmKG8VMrkrZg4npDgGHoag0Qsy
q8NkDZgGwDCKpTLe35u59qc9+iU4Rk2qpAWWZRSDNWAAS8z3rY6caJbtMsw8xvI23XFljnLHKqhS
kLtjeYTnWSoea8w7k0l8Y9qFAopurNNPtot2fwhfiKDBARAFveHL46fMQdm2cxm4XLOTlO9R2j8O
8+grgXZSjRx6ENBRWhgosc04vjJKZ7pR1cdhjZEeRNVFxIgnEYOQvBKQZ3QpwDplcayMZWtb1xap
bW0yTUszYjFANxyXN6kGKw5EqZInERalj7/4jEC/gFpIEECVS+fTI6cL9TCgudU6A97qLRBhmF6H
FD1ZH4va+pr8GLcGFDUwN86rpBtEHb0qL6Uk1GsU2FKghCX9t1qLbsI1TlmgtZYV33As7VTjnlWI
qAVa9d4iEYYCdIWR/nRQNKucss6Z0hqEgQBkKK0jNaJk9vm8MALgVpBY/1LK3UD40BTpjGgfV2gV
tWYedHtVjh7/Zvs/N0SlLhWRz8HNNmP7M/Ahyw5moUCi1iK2AhfIToU2nWtljXIuOem4sZFgTXgg
dXJhx1nqUQH3POYKmQ23zWfiagtpptAin+VhKdAdntzZab7VVn03fMkOiy9iGoqsLoaA8SOrHHLN
m3PpY7R+C1wszMW2VQF8IDUHLBLwVcJrXT6wiC62Qvx6heT/VylBmutZA2os9L+hZJ5z73L2cts/
WAao3DVP4mLJ0hxZ1gg0LrRUGxYs7Rq3QW0XlarK3DItJdcirgomjz46gkDujK+lByZ9f3R1M9q1
p/7E7ipsVgzXu0elrE2WtdMin0MPoCCIPZaKJ8F97/BOYU9fpAMpLDjKHRF4rkJwdBt7nMX79iPx
WYX/7dOON6IBKQrQulH7nEl1DI7pInCXvrazpnX5XHOFoWTlBFtZOobP/7FztdlzOg0JorvWWXlu
S25hl154N0oYXACXoeqyt3n7PADBieF+oKowU3XppI2+LIExKyrusGGf/PxTlCRMLN0r6+xt3tEa
lDx4kANDqYksf3UeWgjACbOI5Q2ujpbNAFRx+y+ghpupuGRABgqEW8CN00niaKRNl0kJ5Eadyc6f
ppfUwaStBaw1uHM0X3Bqt34Obf7A0oPbtCwDdwj8AOTFBIM68UnBZT2edoSIcnb0t/ixv6vviOg7
kRUE7tEDJ/FdZY0/WFt7TQWIc7q2TH1GPpm6Up0BmRs7dP5kp8jkxq3ypXjXe0W7z7VQc/so+TDE
Coq3wn2odd/nfoktsP37mGXfg63iW16WvCPnBtirpdCpcvERTD0cmEnQR2+7WhD2VRzy9hCzhrG3
Ahn5XICbaNK1ouooqlxcaTx0wlI8iTlot7N4qTcLsWsT5PJbOR/4zaWyJmV/3kfXKTtJQEGRMjO6
Duijg56KqWawlXGvLVLuroDVpc4wLeGO3OigAeLxZWprleDxX4uMZ6T3m1CItTXK9cSslhbRINaA
g4hOAM+j+Vuey0p6ZIfAoLILnpu3A1iwgP4WZECXadK0sNKGPCTPsWyv/kZfQ4shLokBoS89spTx
WH4YUMzYyT/YNKHbR+3TNM3hUmdBEqnyuW4jvzfHMgQ7wR/5BhDeoJKGSf7Mr/cdDh3rrbHlrQqg
zLgIAJy+Iu4IFjGKekh4uqoo7Ztx/hkYAiPz2zKhEmIcHZhTwnN+6a1j3nVtlQiBW8ulkxWLpeqs
KvLmDq5tUB6zAOcaRcKChizYJvvvqtV6nLO85H5gi3sFoJLIn96hbvY3aFBEq7VpKlrBkRpRm2dS
LBkdCeWh7kj0EVN0RQjTeHZP2DxDmwUPvwYWU3apCzYO9TmdF8TnbK97CrTILe1HYs+W7rX3kIw7
GFbjCM7yGjnyA1iziVTjnYhRHCKCG9sgfGcL4W5diqDn0gAJNXQVt+Llly7mKG/xGfCSyKPQbBep
dHKd61xODt81OdCsPKhLd0z1fSPWwMpGgmYtRZY6VcnDy6OxdtpUnqw0bzoHQuGVI+hD4I95lJtl
L7Pe9RuOqSpAH4L4GPyh+L2XPxcCyxiYqDOi39TthdTC0Cpvaq/CUzNDCqhw5oMeuUXi3E50ySZQ
r/sLq1TwRkcpmEugSb2yKa0uftFrDEh1jBDKWhp95sIynesqT8ECEblZ2dhz7t5exlbz/2Id1JFT
Nchh8N2SejJosdGCR+O5g04hgJbvcC+LYY08l6ld04BAUtHkNBCez9F7deXFohHLYiDHIKETfYi7
Wos7HSW86gZL8jHraxmPZOAREt0syxtbCcs6uKhA4qlcaevkfYpXQ6HEkAPnHoTYBIYfh1s2MUIj
upAQctgxZcskSOhhTsNirzp/Y7+U8xDB5KSjKWYoqHG9MfZz430MTjvCs4w5nWvFOyR9uqbLHdHZ
C7wwsaSDvl/80R4/8O76Fz0blj3K66HeErcYqIoxI4iMS/ZBausFL5M/ODE6JX8DarxYHuX/fZmK
ld5gedKMSNJCNX6pGI4hb7nkegupAzAFkQygEZYkxZrkhtOkeUGfO7wKLvFMg8CpSsRBuSwsbGGY
3wo9ewBlq512IK+L0bgSa7RWZ/1nIUr3aba8B6XxHAqdl/eih7m6Y5fquRWNYBoOJ6eW4n00ZHfA
OJr8UN9NRfKMwXQ3Egaz5YwDKsCOIEZ3g8j/qtW8NTEk4LYA/wN5tYtiwzzH2m62SzU4KUn5wvWC
2wHH7w6i5uRK85vhYGSHqQMLTpPPu4C6nkIhHJI6QA63pM3PIMo1h5Njcx6gcyB34KMN28JrARJR
k52u7CH325px/mKM1a/bP2Qj3OJ3aOCTk2VVxAG+DPJB1WlyEpMER5cf5TTdTXJl1QkjGm5YwSSE
iDIfAZlfzV5iUqvICgUiLpUM4ZoY8Mzg2VAKxo21kYWDbseApBpRpQEB5uVaOn0WxhAzSl4vhHaT
4JiiK9M0nZnVUI2oWABs8omoTwiR27O+PFEFot+eQjIga8vC1MtK6bFCKznpIAPTRNWvumcrLJH6
35U14ywlT1QxzgSWqwivTd2cFynUUwY3fkoP/V1yVzvag2HXuwHophyCHAFwD4pn3Fe78A4HqTY1
R/4ZoLeaYUAO5X9ml3dzB1a/iXLirpKXXpKhjsOJgoXhAlPWvXz6iDsGjf/mZQryWNAaiefF01+2
4LU8SsP4LKA2etlzZFdfBI/z5IMB5m9GxXfjfgFn7ac1qjadhykvcnWcel3b2tGgWRP60bePnbxx
/i9sUFXlJc46OTGQkUsZGpazbmYlTnsY1FbGiS9Fkxx4Xnow4hS63oZgBlP/teebXdRPdqNElp4W
NgeBaDlQzFAOTK1u74KYe0R9RzVjbdJMReAB+Wu60GyA+7ahNPK1UjAkkIJytND2/RC58dJ4DRg3
ocPllOVshlPnyxVUQsYIFZU+mUDkzLkyDtA4hpBcq9DuzOzbG7HVCFhvBI2vH9qw68cc0jLLTwJW
G3s7721oawUv7bd0L1m5HboiJtNfgy+x3f5A/GC+pzfychWZC+56BEEyJ3sZN+RxGsMoRMopKwQu
UR2hsyWZ0dfYwczxt/woWA0AIkjZlVcMpbCVILf8bW2fuinDLozaMoHgR2ic0uEuGWWGt211ry5W
SOLzKnioIAUORA3ybLwffZD6KjqqT4qn+ZLTWJwdsc4ruTXoYLVeERUYaq4pQ5XDinhkMg1Oa4ry
i+HJLr+LXm870FYMWpuiQkOS9JOUK1AhE4QIb6qXpfylG09C/TdmPh9DNMfM3NZt2PB57IWi9H2o
pt/D1D2BsdtA/YqloC5ubt+nMZpoBrlv0wpZiptlH/i1j9srfB92+kcgAbpJMDNQnPuinZDNn/F1
p+5XwviCG7uK6SiUIzAZBnN0qViYpySelwEBd5LMsmof0eW1pmr2+KhmRIAtvNKFLcpZmqHQikwd
YQtych8KByVJDYMGvtZBdj3lMdXASybHA2owJBX4kSdvCdV9nHtqXvOvXDHsc050Qy1+ySYxsaHg
4YNZlvFi3Kp/XfxKys+Qd4BOnLxzAGD9Wn9fjhkytcwsMKasWeNPoh2gDyhyizvm0MXG4wAPDhF1
e8yTahCAuDy9pdiCdL/u4Xs13nV/WGw6syzN6Im3m///3DcUtzC3D8k7ApqV6EmrYapSYeIXvCVb
VNfGxo6mx9tndiMdXFugY/4cjWI9c1hQBaZpQUT+IkD9Vm9ZnrVxyV7YoZJbPYUs5VziCULew8lJ
O0yHAp2IwTH8DmGPNQS7laZc2KNecY2K2xMo/Ngz2rD21XLBPWJUOyOrwG8UzQ+ZwruG2D+3ffwW
A++eVD9GPu0YyybXBRV8L34F5S58P9WyhteEN6Zfgua96BihkPX3yf+vLpNhSHS1B0+a10OteNRf
terHbffYuI8vFkDcZ2WglNs+qKb6T7ZHKpUSbg72tbtVFcUMKlSn8VhA/YKGhivaENQFOiV45Df7
qjL5X5gKzyezh7iKpaLG1WEUxykrWw/N+RD5rB7S5jFQUUcQwCuHoiDlnnEQzeRlhhdyAK6+U7O8
CyEjlWWZoDyy74OS70UV1RkARzg1NKHjZ44zC+K06RKrlVAuNynQcm4ErISf7iJI86VaYd72ia3m
pQ46GI30jQD9ofsPVcfPY6RpKPq4wzF3ht3gL8jLRFAlMdOXreWsbNENh0Yzmq6rIZnLg+S02Dd7
4oTaa7jXHgkPsn7P4uXeQkisV0crAqOUUeRGAYuYg3moUV+NzQh63KUFNEFmjYLdHgMgQTjwyluM
jd266teLpVxkECUt1RcdCEJg+YBR1g4L9rd4Nu4HwLH5DqeggmFWZ4X1Qc/DLKtT3mpTKicTRqTD
e8Gt3GkX7AqMacaARDPLo1vHQEQx79y8Qp+YurzzRSjyDAyzbvG1s1W/Bw2cdB/sjsCckxkB94OF
0SR/kI7BMAeJIfJivXqty8YSRmqOA6FF0I9PnEZ5bVBcGgVTrTrn9hdk2aLyp5lvO5R32thTfs65
8hBXoit3pzgSnWD8ddvU5sEQoCqO7EDGA5QK/WIFHuhYhK9UReUk82uhMOvJ26v5NEE+5cotYq1r
NX4JEy9+y8CyEO9Sn09s/mN+kJ6g34Bplo/K5/ZFAWam3e3VbTWO8Qr8tE3t5JCjUCSHAS6e9/z7
YkMHEdaJwnAfAUtMwPosBOrWhqK4C20TBVgJpFyXqzWqOppyHhYH/r6KoVZTcazAuXWbKsDYoW+r
oZhNn7NSnxrDiESCQJf9CGRBua24qaPvhUfuDoRagt1/myzRze26+Bc1oq2jB149BGyA/VAko1aI
4YelavOUqGf+wCmYRigkJqwpqK1ED2VFZMlg3NYBq7ncxqqZUrFJs8RLMfCQO/UCFbrWI0TRYAbg
JQsDr4P3F5gv0oH4xyjlqdow8F0V14mXgQt5twygYCtT8NfcdspND1lZoXxy5IqIAzgQdb851Vwu
rZGipFz8X1qhvpLIjRIeYXiDheN4XwvdCyQtWSLxmyvRwf+hgdUEpRYq3ZGmIs8hIIk4VYHAV/tW
zKyewzn+0GEXNWYVFgyZPGEu/QCl56FsRvQ1Wqd/0/0Kw8bVl+KQPwoHCCCSkmjuzyA5ERMI6Cle
eBr34iG4T3zOJ4P6xjGTgS7rH7gTUiUWRftmeFn9OvpZnzZVIUekqTT7SCkAUqqeuSf9iAaPW7r9
j+ydlchsFdf0tUVqy7kIvCABiN/wAAICcrHINRv9iB6q5+5LtSOImNLmURO0pdFEybqwmOF88/h/
fpHzk2kVzvNeKpSqwy+QehOk16pfffzh80JlFayXgdnvs3/RItwMeiuzVELa5VXZ9lnznyfEgM6r
7LKf5luX1Xp/qbij8ylXqiAK8yKxtPNhtiMjdcf6uVWf+IKRym8V8S4+JhVv6ux/SLuy5bhxJftF
jOBO4pVkkbVrl229MCzZ5r6T4PL1c6CeaZUgTqFv37eOcIeyAAKZicyT5xC9nkZsJQa8vaYDIHxx
9FvtrrzPN9lD7gozNJb5XblN70nr5bfLpDA0BpxX/a49ZiDPjX7LN9KJgXatH6Jx/dXH8+Veci4o
bcp+0nvspXnH0LrvzDLbxit2UzAfRDUV4c3gavwkqSWkZrD2vpmLg94F+uadk+11zWeD0p03bdrF
oeCUKZ2udjLhHIPwg3Leqm7toVQn/AYKWDSUrPdUdkz0cCQoe2JuVoxAWeMIuDxC77ty8UUHSxnR
dYVFRt8RY4+nXX80boA+9Zvfkgsw/cyE6g4GMv/QwfN3m59EyJy1iexPP4JzSoYVNfYi40fIoCVn
2FA2KwyxT2EhS7TB7zwVF8tNw1lRCcUBlgNQ4KOnjhWjjx8YrSMz+mdf+NBYj3F/B6D3D3BhERO6
TUI1trYgOc8bhvtIvXY7vFFwQzJsvWiwVeDo3sGilwYxT6uCZxNnqE6h9Hc3QslmIaeovM+yyi0i
ck96IRfTarr14V1VzhNptErQXkX9jk38SK+M76bfzF62G3aM71IW8UKvEYp8OjJcEhSbpiRJDK/w
flNaJ27fqZRjV9sOuiP/HE6A8fSgFTH2neI0v/LIx/3ZCL2GaOGcj6qmRsEgMfOIQRhkQLr0D/Oz
4kX75Ilp0CsuY7+S/mQJyLDYf0YecA7CMiNb7RW/rHK+K28sZBLMU2bP1FM32nY5TK/oXu0gDgUw
ZL63/on6tyh94SswoT33RWpMSWCfTmgo75ZtvUUB/KfxvtB/VRK5iAd8EWbq9KipyvfcRd3Xj+rG
wDrZRJIVNLt02/iyM4Oe+nq2vVqVuLTKOScgJDKpZUe7/44ge8691NN/acxfZD75JTAmCLAa+/eL
y2tADXEwQxQ6x/3kSQjoCUZIGS2vfPwH5U7B4eUfgpicgkohqI2D+s14IG/MN1UB8JEjiGB6Vzyn
J/CFfLGgMOaS2sz72sZjaT+KYa2Ce6BxbmhYenMw7RrRTNrUmvyqjwHE7e6NUFgjY3/pyo3TOP8T
DgkxB5Z6qXfazj6ljxmoxeh2uscE4h0Jun8wFCMKXvzDOaZ1WBXmzHxNss19+k2FvNcv7UQ3gHsy
JvxWyFYgOiG8Y+knK5N0dh4BE2aKc8Vv1FuRC0RuuR+2qqinJtpWLgGSVRPVbxPb+v25y532UWMg
ll+/mUU0WZ9KV5h7CG6czk/ZGdTMepYAtd4A0ugYstE2FCGUPYbEDiLZR8H55B+8kZmBbLZL00DX
CFKPsUZIqHRPsmc0dImVOQJ3Ivh8OudOrFor40zDdhbPDHKKMTu8d92/ZMZbEEIK66qiBbIfdOG/
emrPc2ljgfKyjWbZyZbaqcLcgSq3qDQneGnp3Eurtsow1gqsLXyZnzFwXzqpH50YyYCy6cFjld2i
FQonRv7F4O9l6sGTbRvjUg7q/FfIb533UZINplR34/EdMy4elhStlPM1sVb2SwMBPFxC2R3Rhkow
bgxHfWzAaw66DswUfZsC5gBEj3WBw9a57CbEl7SIiutfVy9S/j0vRaKIq22Oi+j6jhm9ODDE7Iax
MsHCogcaKDtdtcGccQ6GCnNX/0mOGE06t/eZL6qDiHwpT+qtJrPeSKzyYmeOHegb8IBpEWj+IWxZ
7ZRNvEe5h4q4zUVWeZLvZkk0ve6wn385G7zXD3QbBQuDCmzHrZBja9W5Ecz2EUCxwXTFfT81rJNZ
TtkqTyWYOJSttZFv4EpdtDi8OBB4m1XnfWGNCxYFVJdKg6UTlRJganP8icHeE8RCN0CUATQw5ZgX
ZTmwsCyx+uS5MMxFDWJG6DeaWKYcyLMrQdPZB0b70N9ox2xTPRE83RfE53KzbP4R4l2wzTwVgCT1
SZ5FwEcwWRz6aGzt3Tvb1bG7ESPDV+/kx2J53iKo+EmFYWCxzfCmtW+jiKtx1YVf/H0uZui5OVl5
jr+/JBZ1ZHs+VL2Ru3YNYfGFuNfPjODI2Fy80MKujdSKHVDllE7HXrtLNUFOIVoPFyfUZjRzkuNU
Tu3JMF7mimzzgbhhm/vX1yI4hTxCypaW/y2l6AHrD9MtlCd24hqG6Ptz0aCtByXLJ+S4pD6VkhKk
RStYiMgC5zXkOZWXJsdxBufpBpDQDWikr2/VuiO8OGScq1iySVWlElkXuzFMqqM7SWfbyx0SgPvz
979z9xf2OA+h0CjSlg7nLD/a8Az1TepZ9+Sl/slYgIdXIa05+/1fngcf9nhCoLCbFzNp0ONKj80z
2stn6aDc6HfNM4k87aHbZGfWcSt0hz1f7eTJah0MeEOAJYtRFkLnASBuwZYLvirPEWSGs11aM+4B
2U6+vEEwiD0Mte819wGMfMJMcL2od7EFnB/BDAaAZArspbvpyK4D6F5xIdTtvwBnQ1vm7yDHo+5z
YpY5wNNJAOAfwPbgWhofBXsn8CH8aLfSgXh5jGDCcModiFQBw2DTtbrz45sUsDJe9O9Sr4tVMc95
kRh11kIqSOXgxEbJbskXV62E7HsrEwSfdo5zJUkbpgNIjZOgjALbirfmUEG19VXJMmdSn0LlNpx7
pwEvt2A7RbeDczDToMRGbMNueDKXrb4394pX7SFIgewEEzooji5/sl+N356E9TpWrbl2MTnHAzLA
wVYqOJ4U+VAbOzPYLFSXqWHE3hKYNwxTk3kkdbIf5iG5ITtRSi1yfYRzRZ00J5q24CyNbnbud8aB
okxZOAawPTs2+Zo82IXo7l9PUIBa/XyYoKxoRFWEQt3fNIsD1D8SpLpTQDH7K7J33degH/7ZHt6c
Rpei8I1KBWpm6Jkca58eMFFGQXzau0rlgt15JzhV1z+tLXMOB1xFMzT18GmpP4InBGSyr/JO9itP
FTIusAP6/58iW+bSljydwyWR4d57pjwrvyoaJqUL8HMP35r57fq6RHvJ/v3CESRQE08ldl5qCFbW
jeX0mSBxF1ngXE1IcxLVrGdp09Kp+7cuFWhffBUZBID4w0UDYvl5DXk+t1lZYA3madiA+XFjoDRw
ktxoPwZ/8V/CubFxVFYg13bq+xA/WKY861b59d9tJ+d7MGNjYdZ3APpkCl2jWLxhTgQZ5/WkFswW
n1drdHUp56wngDzdjWbLWXRt1xBBliaywvuRjjRFlcBKAllIQ3vSiq1Vq9713Vov8f8dhmweoVDT
jMShBiv6HfRKWAUwe8pA5SjdSQGgEo68FeWGgnW91+MvzjvtqaZU75XVXgmM/jC3gPLnghMpMsL5
irheRqVTkESPkEcprGPaYL4I1CCC3WN+4IqfeI8FF2sp+moqtRY3i7EsgMFoONm35gN7gEPPJuhP
IgDSesv84nNxzgLPHIxcMnjHvC/OGtpQ+WH2GasCSymFqhMCN8jTF0ykTFOT4QxHt9xVnTOUYFQv
gh6KSzJ1rD/5tr2DMokr2FVBNONRCLo8TVrJqpqM4oep0LJBR2Mz+yVQD6Lj+P9sKaQgDRXykxhW
/XybF7mZy8kAEBdDqvZe21IoPGPSomLT7JgBE/JNrXljEzpEClghiP1FLrQz7LSy7DoNIggG1jUG
zZZ/AzO/NMGd/mEohySUUHRrlOVn0aa7xYCdWBYiDdfyZlOGhi7yY4tprH7eOyUH45rJ6k+K4ixv
io+Xlz+9YnobL538j/JHPzKWXVFNn3k+/tZdWuX8rz3RtjIWheV44b4LskDDXKgqRoysncNLO5wH
ljF2OTQJ3sl6AKUsdOnAW13eNEFxylyAYc/ZLqqc9Kx6EB/7Me61FNSXorWuUf/YFz+CB3AYUfS/
szmjUjp2S7azMXkQ046ddrS+5zU4aPvxYEXhiYCSyFGWfBeZ0y4aQT1KNkkj7Ix92RUV3xvkNaZh
qCqmk7jcL5UiqPgNagGnwISLIAjjETCqQJjcz/H2vO4LvlwWzhh3kpdEoaEaqSAw68ldDOmucGoF
oeIrMOjdBhOc1YkJ8VLuECfjSIce0sSB+SLvm59AxwbKY+7Rb/ou3P0lmpr9Mv3lhJldNoB3fYVf
fCxnnTvM0NEtQOSlm35Rg2Z3/J1UkUsGzBFlz7kq6vetbie8nGZB11dTZM7X1fKs6FplFIGmHlsl
8ZRsEjjvL4GXLefCApcJ9rk+moBZWb4RFpC2ntXfcSm9wh+9Xt+2Lz6As8N9tBwsoxF8rA0V0TAY
giJQgBEQF+NWv87FcrivY6aDrseTYvp5brjloLspORAtqJXaKW3h1Vq3ZgDMqus6wNss3bhIJ3S9
71LoHtj+aLk9Y3oubjNcr+VcOiBClDzlhSFOVCgsCmmvvvqZ9w39sM1lFpUJQWkKZQlfDk52IJ+q
wEnn+7jYsOYFJHOClO6y/1wUlZ2WD6PceSxrwClHTCv5s0Je1WxEzG37XVpE+9gQlZHWT+aHLe5k
yiRU7KIxTD9M96MGesk28ZLs8fqxXL9gH0a4YwkediuBKEkRtAa9iePKC5PqP30XcB+KO5J6WYHi
VIP/tYbKK0Ok7EZxSkVu6Wta9G4G4lMEmQqjdPx8Fms7XNAOlE1Gef7I+LsIYnpyy5i/xbQS69/m
wxjn5jUmIJ2BgcfXzFcz2uVy8J/rM3Lr4e5WZXbRbFZQZu+1IZDG4haUU/fXP/6XbIgzwV0hNYvq
mpSkCIr4gWoghLd8k9ySYnGu2/kqtcAZ4q5NS2szinocgaF1asAa2IBwvmPghtSrwcsxOPou2+nA
a0mu9GwEoYO2WOo0h65wslcdJRNkDN71H/X1Jcl+FNjDdAjtglqBR+LnmAJkBO4Zep+TB1E8T4Mg
9z11mVsuT+0puhFiL9mx+JQIfjbJP16jJCWSlGYl6owoDbP+J1S56w1Td1CexD5y1T1/rJB/uYKP
cKJ1hCM06FYK3or0KZYGwzFK6EtN6k2qtAJG8NVrcWGQuxbg8zD6HJzofllX3xMJzFQNuK/sRRKd
KNHH4x+ymjHktFtwAXuGkjnqG+VA7jOX/mFvSwAcb7UfguPC7tvXbweiRQWZJBPL+OxfmkmujapH
rYs98rr73K+eYuByZF/bdCVwfv/ysHwY5PxmXExZaybIfeKdvR9ODIRcHG2nRUE43oiATu+IzGvL
494OJMV+1kRnvgAjFuMd9azvDO8H6vMDpDI8+YHuY/9NC+YbC2NLFFjS0KnwkhgQ+U1ZkJVhKOr6
dvMt7LRPpUSpwWwcY8vrvPcbstjb1sQITFv5GFb+YQzWAhKqNihKBPxeCsq4fAAuJWjadt6PFhAU
mQpBtTHcSz1QFcYMPT9zeSitJnP6MrrRy/R1GcxHSalrL5use30uGtcw6L2V0GBuS7IBm5WP0ck3
uV3OfT1ttap7UiKgHxtl05bhUycZT2AIaJ2uNEEop9VvqqFA7hJSpR5d5B36FX4RV1t9lp6KEeXD
KPakQtqOxay6VGk3S0p+EXDIa10NBZ6pv4ml9jYeQq9saeuU5fiQoFDuFEmD1jeUuaM57r0eGok7
07a+zWZ9imYQjGVhFR3krLQPdaOhcCSDVwfpGO1nd2inp9kkvTslZvI9rRvJkUDTuEQA7LEh6H4M
T5B1f7AG2V3MIcEU6GT6SqYUfjbU0EfoH+Ky2UBfpXKWYnkz5QViFL1Dwmn2WyK5SljtrKF+AhBA
c6sip9uq0EegV5pzpU9buyl+F1NVHZdUvovTfDvU3daUo9ZJ+3rX2vpRB339/RjNfjQ3kWvH86/W
7jCDJ5tAEdqhDaK+4heY0tUN6S1opMYF2IQk+2ZJ1UezMZP9Ei4vdtn+LFvrp51gZ5vOwty/ZTtL
nL/QWtsKfMGXyj7z4ybIyIjKxr1tLnDqU1qDMAGS1DEmr9sboNjResOs9/lfJvQXprjQmWl1Wve1
hYwzr+8mdXZlI/WpPN92daQ7fVj9ur621ZzAJFCtUE1owfE4pEGZlHQoQ9PXpuqYjPI2qwpXibYg
xRPg1taj09/+7QtuJFfDLpuSMrCi+zyNvRbxt803ufKHlKJ4se5NWGYIFhQdg3efnfeotXILZjnT
B0nZrrE7nEjl9/WNW09AjQ8bXL4Oquu5jDGm7sfHcgcZrf18y14/aKRD0ldUZlmPtB/GuGhEobs+
AwmLx4G1/Jo6iPykS3GvdZOIsW71PFysiotCSEExPwpiYN9ItDvEP8PpWssfARvICfWvb+F6ZePC
GBeEEtSvrDDM4fQHzIoxShQ2JGumjvY6vbL4DmkENzWQ1v/V446+Xf8BgsXycDiVkpaSPIMap4VX
5HBusweqDs4UiihkRYa4xwpNzFY1F2ykNd8aSQHqP7qxit7RiYiVYvWgXPgPzhLmbkrdSuCqGq2u
XKNdDrrRvA3SGFzfuq9tZM4ncrmflRB8OKu0kJEp31V0O6v+RkePAXJTOSIxEAmmiAJqtaZysTbu
iSRp1gzSaKzN6EPMCqTlbmjk5yyvLIAEZH8ays4p62lXZXfXF7v6+T6cJH9OSJF1aY4I4dv9kwwp
yS7LXWO6oVqxuW5o9etZ0JJXVA3U5ny9OitkWaIVtf0sH4MZ76QI0zqVLBKQWV3PhRnukoeqEqsz
gRmDEievR4fItacmh6T6fn09qz7/whB3wWdZVtVFIcxtpa1jq00AWTYkToZxphFqVLkpWtr7I+dL
Yvthkq9HT8tkVXI5/uWWjSOyhXOxi9x/4pRXo8yFKe6uyVHUYBA+hGTNZDryQDy1KrzrGygywd2y
WK5ybRwxZt8Q2bGT/FCGoqfA+k2+WAZ3rYZxJgqVYUMPom1zN//OgvFH542eioaaY4yOCBa8eo8v
DLJFX5QRm2IsEi1DHaI8MlZhezcCcyNOpQSXiZ8JHEvS5GCwgEBWeBtph8y+ifuX659n1QTgLJqG
ioLxRVQkaap4IS3Cslmoh7JO7kNqBXVjC5zt6n29MMNtmNVGI1USmIGxTRajFb5ojmHlxzYWyYqt
HrgLU2zFF99Gy5ewJipMjelvvX1sR4ErFf19ttSLv78k81SrIf5+ZKNEEVtOTf/Lb8J80qUFUlOq
hhMq7+2xpAeLbLLs/r/77Jz/1CQ5JY2GpDlZdoZy7rPSLakhehOzv/LFk9mgDyGKYQJlw7mXSJG1
MpRxftOF+F1pONUc3i+p8gwy6kNH8ZbL2uh+jvUN1XNvsruzZUWAERBjjzn5czvkjyXJj10abmx9
2lzfglXPjmcDJCiQR3+RuVHiKalTaqfA2teNY0cR8IhZqLqtWe8mJiI0trrA5HoL4MImdw3oaNZU
LZUC/c5wX70kd+UN6NHCXX1oMBpfeW0WWLoQCLl6+S6scjfCkkgfKiZIlYfuzeolV41qtysxRQ1m
3Ot7yv4S/8GJDP438P0YaGByH3zsqyVZRnCitm0YLHLnKPVbbc0CZ7J2AwlY3FABBSnJF4IfQxvi
bjRBkQxh9qfeaL5X2iQiE147HQT0VmCjBie+wRM2LpFMRkoG6FR1ozMqulcYkCCaVSeVT302CV6W
qxHswhzP3mh22aiFElonoxsGsQY4N7CcLjjUCeawotH/dw2BS4vcp5qJlAzVIiOE9ZY3kV3WpifJ
EjbcWOj9ciJU9EIhh6JqX6iKVDKDU76DGeXGhE5ns1+21MG8cQsmBDZvJSxCst99zSDn2WTEZmj0
jZYfZtDOLcFWA9G/5RZ09r64Xr12s1BRQYEV2ksqHAl+zIWnTvtmUAcLNys2UeGRPcXco/frNfl/
Sh2LpwrkI8H5ZLHrxbctp8imSZmiha0kZuT1Un6bx/GLDb7poh0FJfHVNV3Y4nzUaICdf0gR31r0
mKdK24QlcAhd+JSGKJJd9xdrAeJyXdz+xZOcDXD5sNMrqhtSOrjqNI5gMjIid2r7R7M271N5Etld
c8TgBtNQFAPtGqjtuax0lgo5NaGEAPXEdmdqYLGo3CjowBm5Q43QUU7xXjpWomu+srUaUPYADim2
DTVQLrDLdjlmagmrVCV7vKATp7CVt6WvtnQ2BJ9xLUW93Fr2Wy6OZlfIgJ2b+IwUk1z/174Xq16s
LOnTyeSWlJYTMQYbcas1N7NBj/kA/Dd4McGN/ef6WVn1+hBvBV8lLvAXqitlwaxvZ8KTGB0oxWnj
6vn36xZWo9eFBe5Q1GGvI02N8YxQ8ntDU3xaS9/zqVMFp/4rmPf9On8shXuvZMkgo/OLNIDN7uiM
k/KkWY5cup0Pfx8o57/4qDNP2lUbeT+CRks69ieQti+OqA29fgWhx8JwOVCd4R64EGykUU1ZoVHb
KOGCMb/HSa4cK3zILMBXqtfre7xadCTa3/b4juKcZg3VIqx98hcf2GGMtQw+0/fL96MjKjoKrXFR
TtXUyUCygkPzYN+xJm6/1duNCSqREoCLVhju1g/px+q4IwSxgWWhEuwxBL3iZSA9il7YnEC263b1
y3CY7wX7uRpgL/aTO0sRsi0AS6jly3eLn2yVg+Rq95iKcpSNfvgH0FHRCrnwoCValye1yc6u4rOz
G0XwnJNrOxHEGTNv2P67JaLpDc5P2wBqh4sSlU6lZkn7AtwsGDSGgOpyMO7thxAWq4f8JKTiWU0h
TIKgDkVsXFXu0CitCWB4Pls+2drBeF628622h3hrIN7O1d28MMWdl0VtAZLQ4D6JGkPtI3yOpu7h
+glZzWQvTHAHpF3sVA+hAOKr0xxM/QPNF+RGnmnviCq6b6vRwDIRU3WdoGnBRYMkN+W0wmf0xxlv
OwlKHL3uyTpIJ4zWvb4slCfWMj1w6YOIE0yYX/hg5wz1W7AimH6tIq5F/aboILOtqQAW1z8WU/IT
u3XGPvOnjDhS9ZjT0ZWmGHWB+Lkiv2naumBNd2TjqNvfoLd1Vy6BVqOao+rniOZov0ZnSGvezAuI
4SnEK4za02LohNP9QKCAGb7WSYlZ6e8qafxSWjAQmzgDyH2r6YfdPILYKIAColvOjZfoxBmaH5l1
JnnsLAT+PSp90JjrdriN0SXN8mEz9po/Jb9Us3Fi27wFDt2dISgqh3+0/i2uq8kJbXWnpLHT0F8h
HdFXVN3ZvKe18ifrdOhNSegF65NTjN0GfK8dxu9BvDaQskSJNEc4K6fzbIYHec43WjSdCmt209qE
PtPg4LP5bVfe1IXpWWbiNhEEDNXpTbepM1r1boS+E62M04Cx9GjOSocoSJaywu3U9s42l3tjwejX
AilCGrJmM5rJyh2d7YCYoQdEh4Oe9696mm4HOp3NpTikY7nRQmhmTE9pN+1R5XouGv3YJKiLD8mL
XveBjrb3aER+OU++YWUPSEidAt8qy3LfthK3SL+r8cGuUscGdW7UJV6IyfWoGXfViE89jj7Jxx2k
Wh3ImEO0SPWIpu3C8mdO0q28yPhjgMOhcZI0IGWelvMYYZymeqtSeWf0i1dbP6r0Pk1nF2LFPwqZ
bMN6CSiAwSH04lMZ+jLR1u6eMxSBIGnk2zG4qbrcNbXyGFtJ57RN+txZIESRoI9dF9+KGGy7YwWO
xg6BPILSXx0FIS3316/Gah5zcTH41I8CiG8VAJbZZfRU2kjG6HC2CxG0cC2JhjzwxwXkbvsst6gA
xKiCajfmZkLwqR/C1CHnzo+fGbKf8e3diZD3Kx7zU+bOOee5SaqCsUP7RtvWTjqMfh2CG+z6Dr67
eO4V+SlT516R0qQntQwQFnpD4yaLHPvPBJRo4lg+U+LT8g05JY8R5hxxEDx18ZQGCnbCMY3VtV68
F7jcrLThrnIJhcAOQiFIlmI3mU4pqD2muwETMPG8FfOxrbwbLlfOs/lYklzTJQe+koF4Sj87/aUy
PWyv7/BKpPhkhvuM0thqRsjqzu0U/kngdQHtO0ZDeeog03TdlGAXeQofowZj/7tEtzoaB60A03xo
/ecVW6xGhyorygCKwU/nmblaAlaMm0ClIt6OlRy7Syt5Q6SKqItX7vYnS9ydK6dRqcxIxcN1bvdq
Qf0qPjfwKte3bK0e9ckMd/7t0UrTCEKRfmGbT6NuPXbJBBXsbit3VXYG+fSh1dPGmaruJKux3xMb
AKA5/WFbtX/9p6ykL/glQNOjUAvoBV/6KDqr6wFDLIO5P3ZgBjG2XbenHRSnx1qwapEpdpAunswl
SVPoueMpVAzW2UbVbcmaowVWEvBfly96Jrrf6wfzY2lcXquFQ2T3DZqYodUkLrTA7qHadXd9+77S
A0G073L/uGDQ1GYKpBIq/dTPC1dy5hfI+UiOdm+dZB/Xz02BYEIoc0Vp9OpJRXUWOqYQrFd17oYD
50bVnALuTtU/avQnLhOvVUUAjPWDqloWGj6M8Z0HOU5gepcTGS6SzQeqUOHqTUzFLhTEmUx1WN4u
w4/rO7r61S4sclcDgR1wnRjrwkPvm0mhCDcSGm2uG1nfvI9lcZ5/6kepSgwcDTk+pQomlsnGVAvB
eV8L4NDf/tsKD1m05qHUIsCq/FpzjTdI3J7LG7KBOMbkQrKekX/RxgGLtSh1Z0+OL9EVbSFU8NF7
gU7M54s2pZKaGiqQF+wNSW8rA9QBmAKfwZ6N4QtANJdG4KBXP9qFRe5qVzNGHyTmz2bobiW2uaHo
RF//ZOtH8cIGd52ztEolpa0sv9tE97o7n5JN+ANzpMDbJoNTByImhtUzcmGPu9kzBL1iVcEuTvK3
SoMy5fAWi/Zt/YhcGOHiTVqG+ZCA9gSfinqMZibJPIBPIYPozm8jRRU/8abK10SVFNEH426ZmRt6
paS95RfFQ6y3mMebvOvfa337MFtuEVZU59F8iqZA0hTjMUFUDTekHJ2GvJX9KJhkV4i6etg/7LB/
v4gqrQzFapoBemNW5UM0z7kjF4CBSmrQN92w6UPppz2q3ljG5xlDY0UyHoYpx8vTjlxqaC8hLf7k
he1Ar7aGGMJ0HBdrLzc6QeN28TILDBQY2XNS03jIS/unNYbgY9MnTwNWZWnD2KkXFc8s0rKGX/ac
mvYjtMoO1KwxoVPLJwiQ9G6r6vZ26cjbLKnPUj47cywHvbFYW5IQMIDqLjFmEqg92t3zronIC2rc
fha3d23xJs3GxhwXX+7l7SiDD0hCPDHab0pYny1ajG4+4aIreCtHxV2tgNA4M7aN1u2lpAkoyX7b
9hJYduQbhPxK62wXz/q3LGyDRZN+tK3sWXn0JC132Zx581i65lSVjqnWQUhGF8/svVa1bkH6F2IN
38wKnN/SAPnlPt91FUoPfXxOM+U0NmRyFvl7GKGfLqNaLU1Ob0HCAFNmvUn2TY+aPxSr2ijaAILj
mFax1SKbKaWTLYEOHegSPUur93lSuWFRORgc7fF8Bb95UezCsOsduQJBG2orSRm7RTZs6mb5VfcQ
qGmW8jHWtFOI7zhG1cY257tMLk23aodt1di2C0KqYJDSY1QSr0qtcwL1Ton8oX3xu+kHy8Goc+lO
sja4pCVQPgOKEhWFaFOF8gNg8DmeqP3GkMCtU+DhXvRuZcVBJIEiW0veLOhwUlo7XWzcEb1/qE3M
7Gum6qhhhM2t/8j16EIZcNuboI6hb1XTb1AI3yRtdlPb+rYxlde5rTzFyPfJHPoqSnXokw+33Tw8
lGrxywi7QEtHd+hk4hhthkFV2+idqSt7J5LA8DF3kF1qqhMyhWBakm0YD2BDCMHbiQHwXkkFd3tt
2kKTtY9Lx0WYiGq5bUnAZXateQpTpQIynd5SW3VVy1hwl0YvV5PKkSKQs4FZs+40H6O/B0Ubbmk5
dqJIu+rOUBPDCVZRxeRhcYB4NyXGAFCES7e54jXPFgjxs1P0m0ZOspwJo0DyRQFCZJTzoXKeoAqQ
ViV4T+5lQP5NXRBV18rrmgy9ZqyLRXKesM1M5bbQ5g4hCE2mEkIYRgQ1zfTnPy2vryYOF/a4kDdM
C3yNBXvNvCkTKF8MQfRie6Xtyq0HnWgQpYvSWPYnv+QqFya5AJh3XZhOzGQ+EgxN7PMqBuOs5eQi
hO1XzU6WqUPHG2hC0wCOnbNE4ySFhCSwvEQFGYS+YQ/9RDtj/CE8WpvpnQu98uL9HLrWI2REr4dD
9te/rNPG6QdSB5wJvBa2GWlVPhbIkEqDemGKe1sOjlVjoGEpPKuzBTditcwA5XLMVikosWvcBUUD
tJrQbIP6Tt5ChHQGyVFdaC7JIdQgE7jRatpkpvJdE1I5GWuFY7DpEBOLZfqfPLdS18s97TRABOSy
31eDtTFrHaW90U3GswlCRcc2MCaFJ1kqtc6ASfGs2ELnb3aovmAYJj9mQ7IZ48VrB8NTomdJ2tXF
0Wi2pDOCeUmdqbiBQJQzz9s+nr26kjwDRLNEbQenyf9ocuhMsfljUcF6gKUaVeibhu0pOmg3QdRK
HzR4Jpk8FsVWnk9yj9GVCroyYDiW4qCqok2fbMtK/52GlddbCkA2ugNhFvz8lyTf2V2t4O+f1ab1
bFSkx+wl7sEsMs17TE4CF5FMGMyxH/TiRdIY48hDH/3Qsp+jiWICJsqrmToYknZiCMn0iJ9SUSAi
oVCa000f6d/VJUVwq/BTfyZ28W0cbxap2rD/Axvr9DrdgQPEkcF8idbiFnnczgqhIAUosDT+pqNy
gl9ybV0KaAGJ9bC+gWcB8gRqYLG1pUaBonx0NJQOPQTqTHl6iPvqaOfUrQbJGbAJhozXQq3uuuFX
1lROEd8M6n2fK0EUveiJcSgHBKMi3Wix4arDnRVBELTfdnJ+r8f5SarLs9rKvhwew5YeuhybPqHG
3ZCDSbKgKovIm8MEGZEJkmAgcMw5Kp2kuW+Gu2RUXOCsCsecuo0+V0E+gDCfJE5rYqCqmw5V+jo1
hyy9G6zkrA3ZgVR3JgrB2mRumgm6imXozBIoLWYsgVr7vJu2Y6+6FWr9Vvo8929J+kqX8rarMIaF
2Jgt4X1R3FI9deb60YCYydz8TvF1WmsAUnz+TaL8pI1nScE8hfTHKJTNOGOECqrGyCTACRrjDjdu
+D+kfVlz3DqT7B+6jOACkuAr196klrVYtl4Y8sZ93/nrJ+Ez87mF5m2c8Twr7GqAhUKhKiuzqnY1
nd3CuCfmdCxU41BMuVsCfFY28XEYq0dJMr0SvivlnY0a/p2+1geA/vda8b0c4Vs63Hp5torRU63Z
reD5pRraMcY0l+EtqeZPZUu9WIWoC83ttHkpq2aXY2NHE/OUbWevQMm0s+wYHTlEFQYe59Tuws7t
qOSOSnqouvsJ8r+yWf2S5fxbpf2kbQunUwEaVtxpgLDJ8CPHXk9r5qiIF/202LE2oCuh7LIw8oeE
uKM22mrSuQxOGJLycTbrEx00J2raE23zgzL1yImZL9OdrOaeXE2HSfreNuNx0gwvCxPsCeIuWFXy
cI902i71Ahhv3ZHr/slkEletGlR5oFYgVFqVfNlng+zXVO4OTdffh0jSj2uevpl60Z7COSu8xTCU
YEzmeadYC7LVyK9y0CJXcbKjvdW7KKg901xp3Gbo8jtKu9jWyuKnMtIzbdE5y+L5Xod0/Fr253Wi
utcMbeEXHdS3hni0hyQPlBGeXhQ5Dlu/i/XyFx0iV8qLAah4BZ2OJJrswkBTp0+bI67P0B4VDPxE
cuZpiyFbDo3S5l6e9fdIxshhUZNpV2caYAlLNe0KtYhrlLzhAJJV/FqtFDI+pHaNhLpG3/9SJc2r
08KPu+i5rOLHCv9wMaXBDvPGU5p6n7R1bydhcjaVxqdWdmpk8JTOhRePw7ciqg69Va12Mliamw6V
5dK4etOk9b6lzVMk5+csb8A1Ct7n91jS0H3K9JdlzHZL2PmoUwaVBYGxSG4f8AV1V41AcWD16U86
RmepSPd1v76yWyXMKnQKGicp6Vkd22/DoH6jEGJCk6z3mmW+x7DsD1XNX1QaPicq8XFHnvsIaGUM
mS8R5BZ2E/SkgzCt0f+hpiOb+Y+oyr2w73arovmTvHoEb4ZeMe8jGXFfq3U7TeG24KxJVkerlkNU
6P6SIoZanYvRQIcySNXa1Id40vbsP9EanIhhdsFy8L0jpY4TG34e9PlOWzIEttBAqFHPdJA+pXny
1pbZq5aGTpkmP4eW7PQZZ7pJcSRb7H+pdHbTom2x9E9d138LE8CrAMU/F8msAbm87pWhH2y5gZJP
ZAVpV7pgMnqTamT+pd5SO1FCr5Vp5kCmHT28cNeX87OsD7jFahWPAhheEWhQXsepr5c70Fd7RWz5
km7dkSgFO35ZntdSvpf77luakiCbugfF1F87dFK7MAyolLIpIm1vKZJvpIl+wn+e7aKs341DBu20
uv3VzA20wA0T9P7pEDnaqIHuNqwANBgNUGu21T3RMgzhl6nkN4X6bRplqPWYK35+WCC8o7jUD81z
2WrgcqhCyZerMj3hNTyCosU07XgOf+ZSHkgg/YhMZR9ORuk2CSr4mUXutSjLjm0Y3vc9SmPr8kyy
xHRAmv9WzvnjVJI7klSAk3Sl/JzJUMZTK3CXRDL1uqWK7SlOd6aFcTBp1ikurr6yIfRj4iCljb+0
NHGisX1CKvK6SNpsk5k4kjw9hjPOw2jhj3gdLG9hjVi04rWumSB+ZPfs7KdoPXeY2a064ylviz21
vmtWg4LBkxSt3iq1o9OhveKsdP30/yzDmrqqMlDFqVc7rFNv6Kk7T8ndlKGm0DxaIfBUmhSPbp2W
LhilXYz3vPdZdYd0V8f3B9XGELtzTPxGLRovnzF2PJl41jXuUJboPaMccTsf3Xi8ENStNaYkDW1i
Hkrckn4wcPQAeST6DrOQ3401bwVJ6FZxHNg/GRqesKBB4PBjbUar5VGFNDvGiGwSA3lb+yw5Qu+4
DkYnf09+sMl1fFZUuERA1Y3yE0NJUDA9odRk8dDR1UIwa2vU5RspdDLZOkVV95ySXNAL3ni+fDDD
vZiyMIypxcykHTQRTch3drNtpoMfmYXgi11rf2Ok+nJJ3AMmtOZC02b09KSyO0+d7ve0fgv79fto
oQCqDvGbpGTETpLRt4bxtbCMp7ZWoeOrvRdDe5jj9T6uwk+YNPS0GviI2w61VZ/98PO453CDAK0W
UA/xae4x7h+UaH/GfmN6ERICSBaDxvUvupwfTHL+RZMCLa0VJrsGlH7S10Wl3li/42Ui8GTBZ+ZR
dTqtSTb22Pohnpw219wEb4MJQ12KcBJ0qySMQ6kA0q0aMjX4xo4iQ/7S1ADaLUnzoMr53azU9/M6
vZjdcChK+tSmzcMCFuR4iR+bKDkvpXxQpDWzhw6pnEFEmjAbT9cPP0j9eIpbrV7nbmQ/SGu+rnN1
WBXI7qq1AqRI46MDIirniAxyj1fVAq10HwMo2hnjIZetCnCe4tMQaQ/ZFD6XYSKq5GwGi4stZ8Hy
ooY8S13ftCsM9mv6bETJ1z6nTx1RvNtHhLkjVwPARuqAs2N4E9+Xc1dMBEmSJiemX2Nmz+5Rs8Kj
wsJ1P+Q+QUG47vJzEWXnaWmD25a3F/gfy7z/dr8VTAr4r9GiULgC2tdCM1EIGtu8VP4skOeXQWaz
ymsMM2g/2Xnxc14F4XarIna5hb//fvGlEkZTkBrMNX6hIuZ2AEbuWx2aKPEu/BaCpFrUtN6+wy7W
xDlj3MgLwGH4aMZd9Xk4MFBt6YKnEHDiEWzRsku/LXsxbaLoi3Eu2feNniQDFrpI02mxytMakaBq
/wK9+GE/2c+42E8ZRAEkstjqmtypU/AsZaaTzUDkqJjFAW7rth9uXxIXu8ndl4s5T7HRwN5ykEHW
O8Y2a01qQfidMYtLrvooMMiC040zx1eGzd6sFACYTL91Ma7yVX1hgz9sdjUsnFYs3yk6AVeXIJpR
RsVOANjbl3nfYO7hZ+PieeI0eAsojrGi/yqirtrCU334jFxkQd0o7UIKb1kn6W6J8kNK6vRuliI3
6um90huB1a+HZQpdazTuc+CBlpnuwfsUWJn83lTFedTnvWomXpnFjmTE75pWBZnW7QWfY/Mi/fP9
+eHrQqtjyJDgh6KzBO1xFeNRd8A4e+2u99bOXw3f+qUYdv1JPJHFtv6GJ/Cw46LvMSrJ7lUVTSeT
7LKk3I1y5eQAhIaG6TQqcQSrvXI+DbVek6oKxUiFiYj/8XQVhZZMZMbYWRl5NDD93yVnENo7bOxM
7W0Rrf2V9zF7QFUj3aUmIXzVt2hR48A8YBGoZukqMwoIlSAAiyywv1/Ei6xKF3OdwFOhZuO7VWjP
TWq5t3dt04SFKr2qa7qC0dGPJjRtsXI0DNkAsHFX94OfDM3n2yauewFso/7Y4OcBl3ZYi4qNzWkN
+FCNO/PMhG+Twwi9znYX7aEpPB7qz4x2DhxNggVehXbOOIfcsfTKWtsGZ0AvgRtVLK8y6kAni397
kVf+zpnh0raojzutwzMkqPR7WU+CKN6ZrWFb64EulpOilHLbHvsuH84XZ4+7KNsmq6PcwOTJOBxb
8OnblE5fR7N5XqGg0edgRqwOyyiE8lynBJxdziWtlfQpco4CyjlMqQdN3yB6UQJUrvzsLNLpEX07
7r7UwlKdwIcAygBNRyyn3zXg5qZcJHjw+1q6tZncPdlOpAJvUZxB63vyQIa8+60u7pv33wsIycJd
oKmXnEXg36vozG0l98Jk86pgssRWttYArTm5eW51Yuf5zzQTvahEG8ldlDlYrEbw0mLoRF1csNCf
ymJ1AIb+PzolH0yyYuqXFGZS7CFj2h7AJCEWqr16sXzcOB7pJS1xjiH4CVlGKnlrn53mbtmHnfGp
q+k+Bnr59lETfKcrbE1RpkarIcsIw+yXuYLzLR99NGsOGFkQbKDoeP3u9l1EfKMo6ExUhMreT96j
XXZIAvMN9H/QwkCJTGSNBYkbfs/LrbW5rqfaiO/VeZOHgrUb++oDy5+I3wb6gyLIRwR3DeViRzWk
S7uECMVtkn0h2vBp0ovH299K4Oh8D39RqrGk+loEDbBezkhDNBUi694oQ9HebWYbfy41ysUMYs5R
GkYsNt2RAyrgkNiuXBTSAZAz44P4HhM5PRctJmBoQpUgtZ5K5c3sw7NBQHrXaydSxbsy/j/eZ5R+
zAtWNVVJiWqvb3ZzwDi58yG+L9FhUKrYjQ1AveJ4/KsM7mJPufjRD3qpkBVfbzmEAZOrSPB4qEAX
9G8Uta5fRx/DCC/KVitzGgI3w7JjNrjKqLMtzwRcVPX7wHJFQrFsx64PG9hukTJSS+fnpXMKKjBV
RXpaDORbplAwZJuutFaZbaXL3gLt0xpmz7ePw1boQnpqYioc0Jar6tZYSb2cdghdrUJ8q2zsVdJ2
hfzZnBbvtqXreil289IUlwBRaQFilE00d55xaFM7vEvuV+h/xH54mh/JOTnR8+KqoGpVvgpMbx3F
S9NcLpRV1RihQMZGKidP95ODcs9GOBkePBGWuq8rhtxCuShWhFkJ4k8QDYJpzY9kbwrkz1rnYorL
nQ/l/UAf5zvxe2ozR7lcJJcLFbEuLRD4YXzJ3S/lS0ocJqZAwQwbPoVnuKy3uGBoFUqkXZdk2HoN
QGkYMAr4ac7wknTJUqJREkSTSyZX99k3NVw9dqYH5bHAPAFGV4tz7pg/bn/XrYh3aZiLsIulr+VU
Y/KrQ4s1Nu6MDE85MOqU4Q+pfL1ta/PivTTGhddQidQOiCFMck9HjAJ7kZc56a9+8WavB3++aLZ0
6566NMeF14zMeQn5bzCyLNlsx8b0XGar7kGsRwTkFu0iF1MnNBRNQD2o/081DVIVX9j0leXnvuQR
aN35BJN7fwPY++g3/Ksvt9DyoqMMrNlcvU0k3uuzJgo67KzxMfViG3lxEVkrFpJVcJEJUthM47fw
xl1vx+9WwLDc4aOo0SXyE5MLc2onJSEgz0UQzh7DtcVPOIIASNkL9lGMehT4CT8wlHd9kakh5jOW
9NBgejXLUidvRIQ9zAdubSMX0tZEsrRWQmJmnsvn8mG5149W9rx+y4LGNQPVHaN9pNhybKu77MkU
ayCyN/gt+1yIwTnP4oEJWeSRV+9lTAVCC05xAfnZZf7fPLsufYYLKxGEA9JipQWkvoFOwWhIIX2X
5Lt1rGxBTBF9PC6mLFCWzMMUOVTvjmjQdQ7qX83LvGtcA+p2pdeo3rL7q8iCcpQKFKuJkRS+3hHL
fWZRZDVdgvcD8A7LkD60RiXymWuxUFwLF3a4g4BqdTP2OdKZPKp+IZZ5ljoHGB7yYrkAa3bu6sri
tKTwIou6go3d9JcL29yFPyERSdZ5YDGt3Gun9fgPyYhyJ77uN8PnhSnuaGjzCEokNju7VJVjgr4f
vUAbUGwSvy294E2x6S8XtvhjMJdqlcRACdAp8iM9drMydGIqAsdunnaqqJYJAgrMIHJuGebtYpQa
UFgxlZ+lfv5SWCRA/gQQkPZmatDmzeNAakSvzc3VXZjlrrxGbs2ujuGYWnaamtBtV9PrjdfbrgFi
tq1YcmGGu+8oHSa5HVCVtSzIKxPiR6ulHvO6tPbmupySuIWCwNyaAQCdv/R0PJVt+9626/eZFI/E
aH4YzRg5ZJYPkWR+ksz8sZPj0Gn6+bO5Dr2tNYtdLCVgmHQ3ZOUumzKQ3oU0AZQQkugTpjiKBfq8
fUWzvTqjcUVraQEgGAn+2BSDZ8V5YNSxbNcgw8YQSxSAIjjIC+s7yYdgCAE1mmWiO+iKyu5QRKnT
atFJthZMsvVrgALB5ykvam/M2vAdgTPcz2XkmlN9JHL8A7LWdp03AL2+G9LnqJDR7wTNK6NrkPap
upebyVaLFxKC1q7XbCg8fYlNyJU2qlE78mi+rZS4mUp/LPpTVBHg/0ZHVvaG3GNigyyNF1aaU8br
57GO9xBluK+KJrdJfVcNT1qd7aBu6JRTbOvhA7C14KEH4FYlP+e0PZPwrGf697B+UYH8TTJ7kaF2
8iVfAJlqpwPabUGxpjsANFcgQkG/nz/lwCsZxqmJ6KdOIoFFXtoJKFbcF7mzNL2Tm4vdg2C+qul9
Xj4VHQa7KvMsIxwt4TcaKQFRF7uJFy8fn5Ma2GyQJJjz6LBn19QbGDIBtnRZd3G8HBNz8hOzxs0D
AUGI01YjqNfBd0GAJKKAOzLxDgsDw0kBadfGBG1EnPeYl/llVPoDOMjssKOvucnQN+RZT8hD0svf
JkXxl9IE99B73Ma+nj3KRnwss+ys5rMTkdimeQo86WADF/mKntGeFP3LqEpfC3XcAaN9b/V4kY4g
qY7lPbEqr1a/TORL0uJHo++r6ouXxo2LYRdgfeT7MdX2KU2OcakFvUrdBSl70f9YgX+nM4PwdftU
xrABDNJWsou1d6gCXDzwpwoQaa2cH+cCKmaGbMsqekYZeJVBGTJLuj0BQ5wOcSAD1pcrMggEk32k
T3c97Z7zrtqnXX4Ca9YhjvL9aKRfpKl6o135RML1C4oVrjkAk9Rrx0oy3/TiPOUGfuXg5VXy2lXS
u14vh3zUH3XJeE3TcJck6qe571w6onMogxUBD68vJYm/l/geCeZMulINYit/WrK63kmpxKakqmNq
wJsX3Rr32oxJ0NvhZTu4gFxKA9TJvBJEy6a1Bu4NiVJV3a/T56w6h+an2yY2U1oMEuDVDmqwKyEl
MmY50eYB77z8fRlfK2sQrGHzRrswwF3ceajJeZPhlskBRW+j9KVcJIjRdLmbdpput+H87faKNgst
1oVF7rqGI6d5FAOtXwOAHmRVsMZ26mM2N7Hj1VOg/bhTX0Xap6J95C7uNC3U0pJBrVFhjq2vj1Xx
RbCszXv0YlncdZ0s+dRUKYb5q4wYXhiCAS9f4kM7YUgQSMjeMer2rjUoHq7m6zSUu75rfCmtB3ud
wz7Ic/VACmKd4jx/IGP8A8SzD2WP4yDKQ6/TJeC2NEymQD2UgCjwaivGJAE0Ofnv9gYGKo7LudnT
YxkUgufm9QH5aIrbkw4ktCuolKDF2kJP5KtJChDgJq5g50UL4lL4NmkXKcl0zILJxI/lxh4HJhpY
fKJ6Fcjpg4bo1ZWFo83q3aJQkY7pdVWNLZKYkNxDvxnATqQgF0X6oZvCNFrNMijz/BCpb2XeQ/NE
x4BJLVgp+zIfH0YfLXFnVYmTWdWSFABOzSVpBJxx5t3ey+sPhjT+wom5reyNFVAXlnM29UO5fB/M
x0HUxd6umFmYAgMcWlbBovBxv7rZop0lwYau2Kxp2AXkq76j+85Nnll1N/eWo/R8e13bh/M/NnkM
Vir3kjU1GFRGHrdTdv2O1TnEjJHXs5lQNMEjC4K2ECSgV9ImVZxZ0gwGzt8tr8xrXgiSqvPoGWiH
mm7/9V8wum0EcBQCDbTUQaAKxC0XTlctDg2rrKHc8sTKnbk/SOD/cpgEjuxmoNc5yMfcmZCjKI6o
m37tkFjuhW329wvXT5Isx/A53j9T+KrGULmPn25/t60CywcLfATBCDX0ldoSrNLyL/iKnXj163pY
veVJrONyLU/APt/Fejj3XzCVP1YNrLUMgUVOCuiKjTS1ze6g0dpvVxlDMpqTYOZMTwxXsFbRbnIv
sXih5iylsN55leQ19xhqR+UDggwnBQ39L61d+KJrcSt2yZgFAGaFUEvj6Qcto0qjRYG/Tl04eJoy
fjOXbi/VXeYWXft8e4HsSceHL1kHFB24EsVCBfmjt1j5QiEZZQJ7kcTHeE0yDxpdC+BAmMYjY+lD
KMony/9eCgg4e3xUUzcxe4ojwsXnVIXcq0lxMTMpIA2aE0wKCJwDf6c6wRnjQvRKIBuWaRAVLLMX
RdFsrfqb6wY0uwo4HDXgdCgXPsPYyNNBA32KmhXNIUkoyNxA0OSEaXlMsvXx9je7vhBwoYHKD10q
UAmD6e3jN+tyvcB0RVkGMgRr6gSTF5j8oZ3h3TZz7fowQ9BNMKFQayr8N6pBb1ioGKkJ5Orb2jyF
teHcNrC5DoKBLxUNN9Q5uF2rtAUpvF5BUY9KL1HcgtygCqxoFdRsNuIVFoJFYPpBZvTL3H5Jcii1
cayEfr7v98V6YKgz8wVfxyayK7ntKNi4jZDFDGo6ZZMe6hXsbM6nUKmHHJPVO3JgQlf/KKqMgSTE
Tm1k7h9tsa94Ee6tQmqsOMMUt3KWHdUxRwc0MO5yRsUDz0OMk4iKs9fXNjOI7cTpBY0Jn1pFaFe2
loajm+5B/7pLggm0TmK2mQ1I2kc73KmNMe86aaAhD3R7REuru6MP00N/tF4sB2wRJ+ikOvS+ONK7
5nUV3HAq+7/5qHi5Ri4qdmrR61MF250H1pFjhbDfOP1xdNBcuy+fxh0AwXpg+CqSInkHrb/0bX24
fTg2mnpYP2X4RaQt5lUzugJkfs2HvATOhBw0twrq13IXPmA6zs2eSy85V6/yJ20vsLqVtyuoOKrE
MBXUp7mzMk4dbaQOh/6fjnvnxOf+0OwrP/JFtn7LyVzt8oUt7mYvKnOcIUkMqjUn30u77H55Z9er
odmm00JTs609zPdixP0UHyx3OFin5pu0b74BKCoaeNiOERe/hbvnaxVIvXnEb2HipWgEQMHT8sYD
mlRB5FqCS1dojSu0tmo4zdoMa0xZl7EcoZcZ/Cbj9sug+av4d7E2Ls5CkMTs1xXWGHaOUShD+BMc
pZ4UgDflzhAxELHDwX9WzLhZAGArxMCF+jEi1XlF84w0ZWA9jSeWMbH0MLezffYDm4mUW+CyW4f1
0h4XAdN5NGei/17e7x6OHb1htNE2g9Jr70Sa41vJmaoQVK+JoULpnNtLLRobLS8ny097NbO1GjS9
Sb9reuoQkbDQ1vV4YYrXUAsNCVP9pY42cDE6UvucmKObivjRBevRuUTMNLJmQh8DlJ/ZU6feEdOy
CRiF0q73b38m0Wq4cK6jfog5BxR7iIFHJZiS1/U5VyTB1cu+9ZXv/fk8fDorS3h4ySkmqKM4OxQV
yWzgroQd5q0gefllOI/rzR7TAfT3o0DxDQSL8TVkTPp+/EkXXAOb3wfzmhYoS3Ca+BwJcEkCpZO+
DFTa++GaQJ1FnUM3mUe8HydFJFK09RxQwW0IHIkBfh1+1i4Fx6DRtQr0HanhpAWIp1IMo9614Kfq
isU26r+JTZcGObeAQMUgjzrqRCwSyhBFHF8TsLvrh8qX9urjbR/cTMwurXGhSYduVLxUQARGK3lX
Olmxqx7P8wqD5MMAefeQHFGVfF1K6ZNVFod1LFZBtNp00IsN5lzHCOU1nJtM8kfdUxswMumaQLtl
Kz9ToVeBhwEUeK/KHcqiy9OajrhVgdDTd0zuwDz0gWjUdDM/u7TDPPci8exkM9TSDHYwKjI/YIb5
nO3Sc/iVntD48qK9YfcxZLE1L/PNByFH/+Y+XqySu6/lpexlyRhQX/y+OAuQsSjreFUgfaaWrTig
LfIWEUJ7A9+F4e0Lm9ytXTS6ZSY9Vtx50F0FEqPfd0HokufRU7zixGo7bRB6IkzuRnHuo13uzkHv
RO9xGfxzfwOsA5Fsm7iMu1J2WXoygIZKEoRrwf7yl08MrOKoJiGYtorkl9qhr6QCUSM4jpuZwp8N
5S+feZg7UAkawOn5o7t4mIcGCZ23BtUew8TWvxChYl5xdT1cGOSiDU31oWrQdfcT7QDGnDY13RLt
xGmEHB1aZYLlCU4ifxmRnFR5kUNweHJ+55TOjKS28Kq7DJOS3Z7szD30h+zMZ5/wtu3fTAK3VsrF
GaWrwIbbwlfzCkw+TrqPT9Zp/hIH5K06JveYXX5ixOnKgTEOPQOM7erB5FqfRt1uThhAACxTSMPK
dvfWb+LeFotmdVYXTshwcX5ULwOCjyGzrMDYidsc259aA1ccRaMOnAcfw1M8FGXXZDg0aNQ68dgB
MU+m1Evi6nWSRrSMc1Bx3t70zbc4vIfxfGlEA+3eR5sDqClKZL5Mq4R+okGxSz6tYNRQbVZsXnb0
UXsWWNze0j8WOYdeqtqKBgWfuXVlp3vscHwIXkwY6XDknQge8v8JgH+scXvaThPmA+rKApYPfJ/1
mWEwJSczdmycM4swGoaRzjftRew7W+EINPwmEGYyVUFW93Fnc3XJVRNgcJ9qYK5S3uOutwVbuZXU
IcUiOupdmn4lHmnFsdZpQ/JP0eaPDG75LwYFNh3l0hb32cDbFllLCVs9VML3EEHqHWWHsrIK3R7Z
BT+qGKa4+ea8tMl9vLypxhXCbhDHRBVMAnQWaOjORXcXkyRO5M8iRl3hIrkQpINPrQqrGe8X7XFh
DnNKIE+UaY9MbQpEVkL+SaFFLsBkpaI1EJxkAx+sFgaJN1YL0+8MFJZlhhEWvj3ZpvEh7XJTuSQo
olM90SSyMAzP6MCT5bdF7Q7iLP9U3/6qUHFpkcW9i7QLAj7dOo9gPYqheeJa9n+gmLK/7GXhJLVw
T7mkJx2tstUTC6Xtu9nX/PG87tLOMR32vDY6Rwyj3zzqF+eQO+qdrupo92BLK/U8A9FX5CLV0M3S
2sUeatwYctp2cj2VjfVbjW8gR8DlXePUYYYL6jRKsDBqzwCEJkJ32XpeaQqakCiemmzi9uPHA193
X7ZrhMcilJ5Uh7zU39WDZPfgVMTcP7jWFn9yW0Cr/o2vbt0V6POgs4SnHcZYOM/R00XXshSVYtZz
YVVp1nNRHPC07sRtO33zM4LcE3UnjNJcCXFGWkJJqVGWLPcnDGsGQ/0yAHg3uFbzhOah3Ws7LXVM
cqbjznDJGerZbn8XGw7gSzuQvyWv0xGMebsKFO27xGcsiI/g8LNSW/sKwsPXFIVRE3x2ERgZ7To6
yI/qXfyWetGT8mM4FkcZ/72tCW6JrZQOl8N/VsWdBqWP61mfKNJiNTsnzQCEcggue0nFZ1Oh6KvF
Iyjm+jcQqKjO31xQGALHZkJI8kqUM4TvjCm4l+E8/9MzYzrtTCZMVOHYXOaFKS50R32SRC3Eg4JQ
iv0x0QxbXfNTDKBTqxV2AzZEOhnnQi8r9/Yit8odYIP5zxq5CN4UEFqUSQbkd9TYRQMq7il3+vnr
QL/eNrSBCmDyKX8scZG7IXKvxBl2kwRaZbO3o+WASu3IjkSEYWJ0zkXSh+zHX10WFya5AwhINF4f
VY8PKGX7qD0VPdP/2gsWJrLCuWgJxFNVpUjSdNVxWcg2Zht5odPbGH0HluvuX1yDm4f9YmXMny4u
JRrJFSlDvHQ6j5GaVcH0oN9bd4pTAj4PztqzIiiLbVZykNwDroKMUAVq6qPFaACmVM3Tf4LZn2zt
34SyzcyJAKmvQrUbiCI+cIJQcR2KYUFB+78PXuaEOzMAreW/aOgxJ+CdhKFwNALIOtiCuYURZTbG
JpejIAMpX5X8SiRfWp8NKUiXTwJP2UpeMKlsmRh2BOUdz0ZH1HFKEojCBNBA6/H+LjzQhc0784Xl
S1Ah+0tHISpBExa1KfDfcUcgjPS5a2cSBU1xZAkTywlDdzSfk98UIEzVxxEFsy3nJEDWEZTrmVIX
F1MgFjuWUhjHQQcthAKM+1IqKg1t3euXJrhgooLol2iJGQWa8ZLEIJ+VUjfK/Ex/m9VfViz4cFsn
/NIat4mRtGCLNSOCYMJpgZSr5YWGwMTm+bq0wUWRqFE6WnUJy1T+ty3s3xw3Vy5/8YG46GEoYLEE
fV8U/DP/Rl5K1PRmV7LnHhM5jA9pNMFGDhk7JkGW+aK4vNnuvVgsPwfXzPraTGYYBfJB903ZBhJb
e40OxsMayP50KtzlqDmFG52tU4LSCNM5FXXNNp30AgDKvc4yyVLiTtKBul9mvI4y2Ze6TCQEvHW7
Eo1CMMyEcJjJM8kg+6zKDgqHgYaqkJp8meX3BDCmdJYFadLmaogCunOgIMCyxnmomS1RgUQUepzl
nWneS+MoMLAdky8scP4ZT7E8gjwuCkbccPRnB9oz6WduS0HuDas4cWdR98pFgY7SZANU7oCsfLxu
5jgjnarhxfC/Pw7bSwNfkWEYGAi/kpiyplWbaD9GAS0ecrBmTbUfuigZZk+qHx7/RVBmz53rxf0x
yO1l0Y0JDamRBp2FuYHSzE56FAZhTh2lXEAfvQRxrB9Hha6Oueau4BYSWee2Ns81vJ91QJ/Tfbuv
DuF+8Ot7shPfA5ve/2dfeU6SVQacSqr00E/07EVWQARvKX681K9xNJ8Fi9oM0bi9Ac7SVe1KcYq2
YW6UJbLL0U/iO5J7nUcPoOPPcNux6ZvCJr7UoPQremJunrwLw+zvF5lYachZv1QtXs/WCCkUDNrG
QrD6Zt4AYkEMV8gyU979aCPUmrQCQ0KKMicUBTCJXd3hAWfrB8XLcH+LlrR5uf4xx7ciZkmGfHli
QAamTyH2MtuK9q1IPtOpAXN569dCNhn2+6/Ow4VBFgwu9nCZVNLXCwl9aK/ZkRXbBu4fFcQTurEz
k88kDNaiFByDze92YZM93i9sRmZWh1A2KYMMug6qNuLVpX4WOOW2DYihIwEzIeDDJUIhydRMz4s4
yJs9m8aGuARku+3Yt5xqfcAo71F8t25/vD82+cyozE2tUIG9CxXwekoBBr1sAsxWqdiS8kSL59tr
3Dx30DT5nyVyF08zSiTqMxns3igQ1zoY/AAbFqjQbKcLgCaiPw7xzSvMrKSnXZRkSNFJMLqyYXe2
+U0/ZZ/M49jbkqM+N4ndPP9uoXir6i9P4Ebxs9fbK92MZhRvLgLSB+0KQduXA13zmsZBkj3NCzDY
xeMMpd94EVG+sC27Og0XhjjPxB2rE1VqE0hV1D+tJDtTuXxJ2qIEUET5qfTD0+2FbaeekKVRDTRR
gNbkvmEH1p5+bfBGUEEPvreODHCtYKN9Nmouyv0265s6Bm40IF3xtOPfW1XaDgDLl5jf8KNdpNus
Fgjg2fd/OGbU+vBXT9dLi9yGZq0+W1LX4cJrkxdDKe8hTQ09LVM5RG0NNYTxa9GXd0ZLP+fV+jqQ
vvNu7/BWHLj8AVyu2TQrijttmgQUmAcrhxyagBRx8xPiNqWmrLL5uKuXZRunVdLM6DYGi7fu1129
4IJQHHKS9nHv3l6OyBpfzpWbdlyjcfov0q5syU4c234REQxiemU8Q85pO9N+ITwygxAICb7+LrK6
r49J7qHb96mqwlHeR2Jrz3stJHjAyALEqC8P8113ZCdx2OvFb9mXi4MZK9dAEwFCvgkH05RvtELp
sb0FUNb182yZTBOXBq5r2wLR6Mq9OmpmNOOM9K5T75Vp8tpEBKWKxVD9UTHOpqvvqMPWmZAOAJUT
6fF7ZPi+13KTEwb+erTCVYN6OvqkUtnxPlv26lLKyhEMcmox7oWEMmlAjG4oVqhZAzhNkx+DNn+7
foObIfSlsJUJUVO9TnvDUv6q1L31nC6FLd/zwnXrEozZwkHBzZYRdgi9qv+5c5ytgOtSwkojOqA8
OGkKCYDEPlozcLCAW4vZGjDP/GckZJsp+YXE9W5WnimtUAtjGV1oP8kgDZZqe/5EozQcvfymPSbH
/Ka7AZ4Kmr67Nnkr27qUvnpllWZyKvMKunK7ALjMh+l+qXQzHwtVO8ZjR/nfNOni44156bgDb9wo
RbbaqSebf7SbeeeF7ej+mw+6EII631wrM7KBvj65aRMCuN4zO2xfH3YUZVMVdey5GQbB9BdZuRYi
8nlodJbGCqo2OqyhFixTFqXPQtYt5ZMw+3hd5FZ0APT2/5W48iV4Zij0YZMvMmZwPKmhO3ah0sZF
88CM6Lqo7Vd9IWs5/cU1qiUnRmpVS52oOZo3sPPesljxTwNrTzF2pS2acyEtsQsyqqDDAU7rcSlH
oWOG9nVTnIyTjP+D5vXybdZx1uVNrgxkq3VyqBjS0z7sa4xCLuCcgxXwQIlZTNpgD4Vm021eClwZ
ybleirQ96DXfQbTs10821QQAzEipUdZ+NzbNiD1mlZ1hhM1ylJi6KjbKCRAy5gJEVaVdsCgZnc+u
JYF/BySXMecHW3efW9Y8kAq8ZK3ZpUehgAsAMUsaUTvZ2YrecrpAOPj3D1wnmXZWmkSd3DROkhda
fCpcbxzOFX9wnWcAEu8o8uYzBQWMvkRh2LFY3Xxipao+WlMG6zoGrXFqAnvwkuMCn5+odwNg3yuf
/dXrQZ0fpFGAMHyHOmRnRSd7/rYFlR4GxUfX9UZiDI2dKARqpn/9kJtnvBC3MkWD2jR51fRtbOXM
S7jrZcVOD2hTpy4krEyPmUyzwh2YbYpFpYC4RYDmwrEYgYmhA1wGdmnnSNsm4ULiygA5WJMj4yRR
GPiLrcVNaagcobsFBlfr3U52odGptExUaxlQDHO0v3mw1AHNWAupEQE6bed4i0FbG6ALeWufPwlj
ABS9g+pw3gWox0mwp6l7wfqekJVrBwa3MyB5TiJtvjMBNtHPJDTlLknFVgRhY2peVRFH6O+GoKmW
FoB8mbN/4Sn0fnL8B09hPyXYyiA1Ax4X2y4Oxs/WAHAD6SQBkDiFrH/GPCsaDGeQ1oXDXR0pApMM
15/W1vzKHxJXeqhoWT137rCUTM1IOqcW7OhWvkxzHZqQ+lVcvdriqGAa77rgjY/3h9zlzy9colXo
STOmM1RDZn6V3esMhOzuz+tCNqpvfwhZ+UHU/HWkI0h/SPwPQrWIFg+4N8y4YZ80AkHoUGA4FMWc
P89S8KQE+hvEjK7iJ+IF7G1/cVuXElYWkHdinHJAjsSSv4L63YMfSbodt/UGDLJ6tNjRVTHmCqQB
GPWVK7Fmmmfg5ITycTb5VmGBQnaswMlN3R7ITEKgAsz0r3ppg7QSzHFKI+7b3PqROxNMSd0BRkyn
N66cnsDqnvoYvjjUsqdelStBrlr+6FZtAO70QENkeavkLfGHrNEPGaAkPKvJD7lIsIpJeeLl7QRU
FVdlp2ZI3LCqACiU1Mnzf68elwdeZVut0GkuCW5VsW/Lhvk2+HNnMoI2+KWr77P0nmk7d7zhZ3DF
6A9C8YDlsC6b5qLWhFw0pda/ZMUXrr3CC3gC/OaZtuekF5/1/nP+lrVSfmCg1Vkz61gPiYSOZmSF
1s/3KQ0XfHGAJu33C7aWMBdaiWWoCKzT7ziYCtMROoCBuzhDlFs+ZRhEze5Bq80/m7F9p39YZrT7
QLkFlmYoDoWPCQ/my3s9xerMf/9gMO8AdmY0DV3ktCtdFhm6JorNAT7kJmhPqguIn9HsoSJuXLFp
odaHjXb0Zt51L2o4H6e3y3+CL71f2hexfgQn5xxh7jZwgz2EmA2raWJPH6ViNF5RnllZGpkmTjUv
5eIWsKCDHI/NzFUfTtYMrj+NRTlWymOCyRsNJwyraOrbp74wz0Uvh9ztxzYm/VNjHizcoK4GWfvx
upgNy/mHmJWOGpSB33jCPAUApc/5TOOKJTs7pJsigISEhTcDcyLr/nE+ucRg+QwfMEP3y6jL5E6w
sydhZUbscqjb2V5q+BJ9R3QjhsncsRtbezuYJddVaBtg2M01kMcwaiYmivR/PBm2RV2K2mQaLpOm
M6iLD03tZSEYiXbCgy01uBS7+j6lanGzTtUubsyfNUbm0yxmBpg79wr1e3JWzxWs29TpUKmPW27d
DWMRJg0A3qoRZVE1Ea/XlW73MlcfrLN6UdQaugJLNGx9Vb/oJ7X3er/2F/qqJnk2MGoGm7wjdnHS
6zd1eZmr0ptOR31IOkz2LCgELYbYg/kAAALtZMf8ITvpbXhdoL6lmBcC14loJkAWbJS41eTLGCwB
UBaQYxaltwTLkcNLlnkuzgsuKr++WTgn3CPT/xO+UGPn5OvlrD5pxWg5E5Ap0eNdjt18o6H9RDwB
ForxnJ7ACj5o/j8Tk21QPOb3YEEO+dkGq3ZMbyjYLVnUfduzchvx4eWrMpfffWHlHCyHmGMKMnR7
yF+cpgxIU3o16TzuNuB/br9P+kORWztuYyMI+EPq4lUupNJS2FRpMSKUIPdS0+KnayT+yI0YkPqP
eVLtBY9b1Zk/BC56ciEQswO5iZJ9ihqBFsmjhvqAcdse51txcA/XdW4r0/xD1uLBLmT1dW5IQ4Mx
XCA98vxfACnLvFUDgudYK3aUfMdymCsLlRW1WnQJMs2uObtAQ63aAszuz7R+2jnYRhqIg5kEO2Bv
A5Wrr6YoszLaCV6vjJJYxPPBGvwZe5OgZo4B031d2vapFsQm8Km+zygEsySVKoQRqgczRgYa+6br
H/tib39h+wX8FrR6AbBJw9SPuD4dGVITjQcjVmL9sFeG31b532JWl1ckKgMrN7RiEK7nzPkxqT/O
5MEZwcc5BtfvbrHe783sb1krbU+RwqSghuvisiQPZgew3fa1Ek+98rVzTmOWN951edtW9re8lcZP
Rg+6JQs+0uXP3AYa6bA3a7f9qEBbDWYPtNVQ7fvzUQ1tz82yQEVxeVTu8LygDokHLET7JT/SmLXR
9SNteUigbdgY78PEHZDFV99LdNrEyhb1IpDQ174edhj6bhufpV71Bq0lsVfhIHYvdu5yy1T9IXj1
8YbWrFwpkJKRmCYejeQhiZYx+ho07X/VsP9D2urTFYmTlHIJBEgsurdjOuBPjyvMhxo+iHBOnMTX
b3b5G1fK+YfElblKLI2PWYsEMCWPRvtikJM57CztbxWRkPog3rUBmQLgqJW2lEKA8FxZim9lhMnr
9GwtOC0Y2mfTPba82V9uBF7KXBf8WG3MabkktktIVdcnGtVx7jOsAcfVFIiD+t9H9ZaGgjfmVZBp
Ao/xzxehzjZDEopJEjM3zulg3jl5vxcmblh8IG4hS8d4Ggbb16X1rO9sogCiPbYmKL5p1d1hqlCN
E85BsVGZqFUUDvLeq9X6nBrGiZnZ9+vasmGd//gFq0BVa8dJ9D0S6mWYuI8HEHkusJZ7i4CbYoAH
4iJDQspsrZ5BTUgBvqKuwzMwIgMwD0a8UILtgRFuwTwgf/ktZ6X8o5DKMLm0e4tDtKD/KKP6romS
YxcsZL8sLo/sDiw+SJz3AOj2jrhKMHLbHqZxydHsXgMiOvFJbftZ8ahYsVpjCXm4pd2eEV185/qt
Xx539fUGg6pVq8Nqk5gdp9sW2cViWZonLKQFe2BCW4VczBMjO8R6CcHI0/pFWCD1Nk1g+S8fMVPi
3l8EliYAJhfwX3FWvxB0HY97GMBbzsmCuGXEGGst7/apE6VuqlFAe5YKco9arpcE/PMCwMpiPfH3
YvZN8wZbA3Yi2Lf3EHxlrtDRNRG0J1UT0dINyvrJAmeKm8rXpOoMb5qGh0rN70rUFt0xf7YF0ouy
B5vZ9de54fityx+yUmdGZCcqgjh+BiGM2v2cFRFel7C1WQYRLgDUgL7yHiBP7VWF2gNUaDCB+aqm
6X1uuzeaph1nrmCnp+LYYkzKx9m0z/bUHAFOECoTDScBlJ28G3dmkbdP/PvnLBp/EdznY6vl0oKV
xyfwSXY38B2DtydgpcRpX7lK6mIUP83SyK7AH9Yawc6dbgyJ/3Gny2+4OAQev6I0VMLaNdpJ1GVE
KmzOKw9K/c1qxjAvP/f9XZOPh+tyF21YW4PLT7kyshNtknpGDSp26C+7fSTO5AvDCCb+37cy/zje
SivHsqkT4LCmsUYzINs2Nxb5nAnFz2sFjeg023kE/8dz/K0TK8ua2a1R1EmxtMeSOAMUgAbi8QVX
cakoMHpT+XWzc5WbJufyLleWtRC5MtYECW0fsmOvH9MTKUIbLW8dRGXPyvFvoo1LeauISphkLGS5
yKN3hczRINizJVtx4YWEdfzUNE6viyVBQpYJtuQBoyFs9q9r4JYPvJSxKh43hkxcMxcoURPVkxh5
d5wxGsRPVwjA9Ks+yCNuFXOn2LGnH2/f8uK5cSKwjSTetmumUCF+hy0s7Y4HUwAYBdVLgz2HtJFr
Xj6AtSMcE5rWdguFTNMPVsUBJjKgA9B4Tf/JmndXZLeCxMtLXVkTKiwuAAsDC/1GJvwbbX+/O7yn
IysLQtzOEU2Pm5z7RyXBGkFZewMnOwO3Oyb4Lc64+F5Mc7qOWUj9akCyym+dSPYsxt4HWlkMcKSU
ppviNVF2XLA1FtDvjACzZBlayRiw4sLZnwJ2ms6TGl5/A5sJJqIGdDkBg6q961E1EnNR2Z+1sAmw
Qf9RLWzT5P+WtX7Uea+RYSB41EtI1lufF2xO50ZEc+g4T4Sj+olBRHCPFnsDM5uaciF49dKB7acA
1QxPYB6fDeeLgz2lvSL6pppciFiFAqMoMPWtTShmkzLou/tc3dOTvUOsYgFgBOo919FxEMKK6xEw
j3VpnzWS/biuEnsnWf78QuGpW7TFWMExz6T3XK3yszzdU/nlt75z/he3tXq6KMSPQw12IWQ+IlS8
ZeLBqxGZWx6/MYC/q++kx2+qdU3gOgrI6rE0LRwqHT5OJbbD+ukkKuqxtvJVcJaOrteN51av9k66
d5urx006lXO1R9LcsvZRHcnN1FuBAcoegE56Y2mc4Ukfci7CZExuWENLj5UO0Nqt8mkszOj6p920
NBfXvooTgI8CWGQKizkkc+cxV3nCL+vg+ywnmG0ZtJO9V3xZ9P7axa9ChbnI2sZcWh1Lk2cO0AN/
KeN/Ich+3Ev6di77bfT6QnVZ1pfJKJEemJ30ajvO+IfrF7jzBtf9ZjthgKi30Z8tu8EjxtnOl276
5/+fkJUpAdJSn6Uj/IEJVitaPmfZI+n3HsTOd9FX1kQx5Iz2LB7EAmPhVG+bQCMDUkAT9tUH0Lbt
BFub+fiFo3lrzl18G/RbNPA6ofmGdU2wW7ex6QaN6ilPSbTMGZeBqno1SMu8fK958LakckUH1837
Rmj6bAOELK4Aa+GrTXmb92WkGeVPBso1oC8qlYcRlQMHcCilic+QM6C9b33p0TD0gH5geEnb+7Se
XwkdKvDd1ZhGs8dQZDKokkYPiSRhacvGmxr5jbZK6aU1R0Dpar1n5Pm5ZwLg2wXAhq+rynbk//tF
6yu7lnRWm7Ycn7E4poe8i5ZoUj0urKUOi/9qjtG6/Igra5aoQpvkjNfcJFrsTrdFZXuNnQXXT7X3
jFdmqlAMxx4kUrbMmqNmzM9KuocqsSdiZZZckBY5vMG9TUYdWcZ3JXeP1w+xF1mtV6cY0MTSzIDW
kTg5jTQAuev4YwnpCDDXTb63tr9cynslt8AzQhysoK4nImZB0tnqMRExVI1nKXlUDtEwfRtH3eMA
5hjmXYLXzVAfW/T/lrjSvaayUFrvYG0XnID6kJ7Y9IacWpyns7W3xLt3vJXmGVLO7TQhr1AJi9x+
uCVpG6ZEhlbSZL6ec8PrbPrp+jfcNve/T7hSxBpQPwwb2XDehXmi2gs1+pPa7Oy8Ltd07cOtVBHc
ZwktMwjRsjgDHVymEaAli9e5bPdCyP9DJ//3QOsJCMdq3F6TKIpKgOx2p/mQDlgelCFyi0M37Tzj
zfo2dkyXZVMM6rzbTKj1PEsAeJ3GbqUFpHRjxS3Pzogp2ukFoByvRY1haF77rhh8MbRelmaRYaJn
Pep+JWzXJ8rNqID2Wci4M9Po+sfd1Kjfv259F2PVUVVaKFemaRloo/QKc/bcXPe5cm8plm/Sp+sC
tz700rzGA0Vh2l13LXXU7jq9MDBPymTU6A8lasQJ/Szrvxj2w+jt/wpan4y5CeZcUklRbr5Lu1cq
w0LdGcDaehmXIlYZlSVQh9WBnhyXw5NbP1bpbebsFO42lfVSxioO0s1ZSxsGGQtvhDz+HjTfR7Td
O84qGho4SJMsrAjFvdV5Scp9w36R6NZdV4DN2s/liRavdBEDcWHk4LDDiRaLaY5YNhwO6EiwMDso
+Vsbcjf13SyZX8pcjn4pk5qG7AVkLsCyKC74onwYD+Jh2U95631iAVHu1Ez2rnN5CRcy3V7yQesh
U1enD7UgJzcZnmrsJF2/z8Uyri3n5dFWPsFkcyvcEnPWOhpKDTqsPcbZ/wM49i1Hdyln5QaKkQwS
gdbfKOJWXHIpauUMMoW0IA5muLn5mKm6J6d8Twm3Iv8LEdbSD7j4OGZnKb1DBH2rwsxHeS7FqUf5
kQGNt4Ld3dGFnROtQQDKosnF1GY0TuoSCPJqLMa6864rwrYMLKOgJUTeA1ITW0W4aGNSH63nG546
x6HbW+zf8ha2AQBqoIuiLbzeadCYkUxUx61l3PHT+qs6x0JGY/8TIHpebjg7zsl9m7X7Q7kxDw92
8oVmF8uCYBz48zMBuieThc6cSHFutcGqAcVpZ56hPkpXu1Eb+m2o3KAXWOJtqltdAJEGCBm8ANBn
/5hkmleZJO4z0DQLMLSB7Rml5d72jGF8IuaPeUL+A37gzL7vitnHMmaQ9FrM66+tdl8Yndey77b4
qQ/DQW3scKJWlPdKbNWp7g2Diq2z/mvXgDMQROGapQVZB4Rl83XUnuDHnxpX7/xZiCNYtBkwCWwD
7df6TiVYvkv1szV80GuB36RWgARriiOWf6K0Rs5UStC9qFiyuGfc9ricTq34zoxvmZKfMMDu5Zrt
T6l7mNX6RHrHYx0L0zrxAL7lcbBRG3b1y9RdP6vVW03cFQxUCRU5ZNWtNndBZnHmcVv6GSidU2QY
XjKAPrITITMqv7WmoBrKz4yWN63UX9RM9ZPZEd6AAcRMA4CsDcTFUZHAuCuPU9/7fBrAX620vjTa
gzCLx0bL0WzFX2s8tm0a8qEOmhEcf9w6CEt5IXmLAf8h8fvph1kASbkbQHyIrystgRqMoXkzu9OE
61sULRXFDUQyP5F0xMIIj8H1HTcDA4V06+WIkQpaxybl36tM94AT66tgluHMiVtr/Kyoo+8CfyYV
NHSHIpCYv3f4J9dCe42B7Fwg1tFuaiEeTYNlYAAvg0Sxz+U4345MeK2c79SxCV16kJ3xsc30Z8My
H0xTjRITc4uE+cIaAzv7ZQtgzWqTlxL9g15lQUKTwEh/KOD0Hogemlof5fgdA6bAyoX9RkeRvscG
F3M9vZqizPhSGq8SJTjwMsZU9L4y303l59kgt4kLQAu79nhmeWMP+gLxAjvsFS71Cgf4KP0cVp0V
yNT0zUKciV3jq8N3V1htML4pGomc9Asga/y6/ViZ34XAwofOg5qIyNbuASOMzph1zIf87BT6TVKV
qd86xU1hfh/FA8BfvqtkiCb6qrldZArjMCnaU5O2Z7tPv+eK/rlF0BoCSuKoptmLnO1oMsYDpaB+
p5h4B1F2NOjg3soeE5tGzXRr1jzMsjbmlnY2QeedD8Lv8SCnkSOFKT6lQOedsoe8cQ8j46lXUjwy
+ylvu28oCt4NQCoZjOxolmXMVXpjDdYtU9nd5LZ3Np8fzd4JWOl+LkWLbuOM1aTBJnht4tBMWIwv
eKxnwjdqIzDN+RH9unOvMT9zdZRhkodcTe8TKQKegL5V+VT3zv3czDfKyL2xy44FdbxGPhnZj64p
fK18rbvUs1zMe6pIHabyhVifCgec6sQqGoxY1C8Jn/xeqk+2SvxG+YnULdTHzrNtNCWFGzj6Kx3y
wWtqcd/puUd76smiOhHpBC5XPTdNf4wW9nbHLxn5zOeW+xMXXtNUnm3kp4F97lFex+zYsdazk0wq
PxVGWNmoVfe4qtSXDuj6MDGfz/qnxpVBwr/QLg2smYEyXvVR4/As+W2wUs8AQB+d9bjK7xKEYjnW
YwBo8zganU87pfA6bvuKa3ud3odWVvpqbnpce2TTL5c2XtKgLc/Yx3ZQv+Bln5xahn3pnJSB/XCm
Kmgt9YM9K9/HsbqB6h5LC1lOAbNRzY5v921zYrXefiODW3nFqInQUAR8sdV8MjD35zEFeNmiHD2Z
pzIqLEpPqTb/NAs8KMEm4S1T5F6a0GXO1xnxw8jPbGRlIAgHnV4Ow19O5CgGEXQdPVQ9DR1pf7VM
XHvKz0VX6mhBujcJypigWjyZeuKeNAXmErbB6dWjyPXArfnLoNd4MBoq9bS71ZwSGu18IKO8VZzk
leQdUE376q7kvxiuyEQOxTCIkS751MJcjx1UMZn4yvd9p4S2/KJhjbOgj4m0vKlsl6Z8DU3U2snT
NNTkJyPSzdrL6WPnyJs0/8RNGeVM8XKAVlQsKLMqsIY2qB1Qn2FTwVZar3drqNCjnLMvwO/0C8Ct
Oqa8MwQLSG68Ttw5EACjMN7dzUnhF7ZzqqXm9RiFqRgN2nr2tG6MUN/zGr30dbuNZqqFbumGsp4f
J8PxMqX+NHUF8Uu7lJ6roHjJP7VVfmxs1Ay5DJq6iXJVBpQtFA4p0AXdn2aXB3NvHW2HhSDBCycD
RToDlC9m++pkX1Txa2yUO83EcJJJT302+iAxOsgCEzTmDHcBFp4BnTFaBHYBbU2yQGcgkuUy7g0S
avSlTqqDzdIwsW+V7oODEdQaXNN5Yz8YY32/nNXF7mBrKoHTYTZvVL3ZNp+VEngLtPnc4dNVTeJr
EywBViAmwHMaw3GsNI86Osqemkeah8XWqUL/aktEpE7iu+oTqMZCCq3tsg8ddx6bKXnAnOohcdiR
lWaUJ68c/xhdC+kUNttqFhJN8c3SDvRxOFB44KwdH5V+qbxKn/aVb/MPbvsdsLkHXQdzi/lcwgKY
pPLpJGKqW55M7MOYUX/om4NaaXEvf1p6+XEcTb8rgBfc1D+sWnhZAxhaC7evFdgiMP1aTYOEdH7Z
irtUy8Jx+FkZo280ml9kv8YCm3eDPMqJPPUMjRdEG44dp259Q8jkO6nwVMcMe9DBdvkcJCkDbN2D
noxBntzM+DVV24E7eDqwAjkwqrycdVGdHWd39PHib0CeGmW4BSVJbyoHkRL5nhXSG9UMYUPpA7Lk
Lidp0NVtOGSuT0kXtu1HWoHEbSHAM17bdvTTZgyy4qDqTWg2heExUISWykeaa7EtAKpPdXCv5ucq
/Z70L6xUYehyD8SEnlp/4LKIEpGfzCqeOt133IdK9J5Wizuq0oBr2aGdFY8M3bFYAHwLYD0Rdzin
6q9Gs44dsWD+1APFBuxIrY+11vpDJZ+4S0NZzaHBupDhJxSd4ikd/9Br6XNOSeNpaXLPDTR8quYg
CvucpZiXJoMS6g2IYTU7MPHfA6INCaQdWhcYbcJov7Q+5wL8Kqp6k6Yw4+McUVTBGg5wbXWCUvzU
aBmas4g622QhrxAdcZ59UjLgk7pp1LHBq7U5totXBRxEjnu0cys2RALjKX2ntUIbrpEk5snufula
9RVLLUBTSRdLe5clPGIKzsq1m8r4YNTslvQDnCaGMRkmRBzim3OCIe/0ddB7r5w/usDxBJ7Oc17Z
J2csTiaQzVPrF0n6WysBFmWW+4NS3xmO8tlw2D3vP4xtH9ZWGmroqbZgrxH8ZcT3otoMCPGvChwd
AgA7A0kBdmFspQ66KQVNA5qk2CEODLP1xsI+sFk5iFZ86vinht0QwQGjCPuXju25yA3A5Vu+CrCY
fipgVGGTERskAPcXeuU74wgPLk8leypAbTwk8GIF/VY3WPpx8dswhFIkqecU3NMJAPfGAh7oSzIj
ru5quC3VRxgd0iL3rRoNS/iHKnm1yjnqKssTiCJ5ZTZ+pnxQmIwLZCw6oR8MTj6WVf2Zd9Mr1XlY
Dy82x76ei+0i45s1VwdlMW52cmdkz5x9kZh0q1t4GoC2uZMeNDy5t4veAxpUTFPD40hx1F+6Wd1Y
jXPb9uODq6W+w5VQWvkRCO1PiKtPrCSx05rPtspuqcMBukAxI/JjWAL+wgnEXD2JLsFTFx7pmN9S
GliK+GTnCsJOREIWLLxe2Z9TPvu9+TovQY8hbsvMiEr9wzSDQJzVPjg58b86gVRxPYqMJ+sT19U7
XX9ocnLTaa8JHmCLmryEK/CElt701XTI8vSpJ1OIGA5erb9tbLjBcfwE83ebVF/7HDVgR/Hl4MAx
fyuH0SvYDA1tvioD95OyP7S2e1dheMktfpnkV90LZEaAz6HDF6Y4Yca7MC3QZsuxdjt8txkPJ1R7
JNzy8mPJNJ9rd/wpeY0ws9CfcqkBAFRpD1rBXh04PbsUca69CKUMR4UVXjEZp35Qw0S4h6zeKfW9
qxctua6L2WBLBdw8+Bj/zHUbh5PS0XoHIE5V5evSOtBsjrPWMHcKBe+rYcuWOfjfCRa8AOW6Zli2
O0n72QD32kLqhKA0dAFG7foicjxoYBE2sbHTB9o626XEVRXTNGkp0wq8aLxJvMo9uTWC++rr9QLI
u9Ly6lirC8xAP1ILDSTpTG2DuUKv3QVcH1CoNbFzg+8ROleillrMRfkoL0qsNqTSiVqi/GzH5lDj
wdrFTMPSFA8dygghs7Vf2ZC/hbq+OWA81pinu3YwziXqMmkz3c9DiRg4MY6pbjwB5C2yR3rUnf6R
O91O/el943n1g5cPdPmDJ1H3AAREhgba49fyTvfF3XQ7nqWL1gcPbMenTyq2hbUdpX5XlFrJXRVB
m5p2OR8aJaon4Gu6MZW7YEfLZ13XiC51a10A1ap+FhTa3NwseGTGof6YfrQxa6pHQyy+gaTlL9QM
9IQOiCFU4HusqpNCkBIICkBALq2zXv6kWdS4DzZIZ6+LeV8nX67ut5w1aLySqWk9KuASVc4ctf+F
BjaP9ftlwasGq/zegMDbXMi7e7yQt+pmaMJRVFWCPa8VmFrUAvNs2x7QURE5ARWIB6DJuemASRGi
SvER/7IPFP6uvLg68cpKZHol67JDHUy6J13mIUPw1ukT6r8HC80i5XD9hjd18+LAK3uhpS2eMcEF
k1LcTpQ+o4m/0yF6m6p4f6mGC7J3m+jvgAaQa1MUTYWDElDqq5Wd+0rRonCBJMhy2cvM5V0rVYwh
FeTjyDWA8qvoQZZHR0U2ik0Rfjvq9mM+J6jcDEXpg5pr8pE2mb5Qx/Goql2L4lP+jVlZ6BYIt1BE
2jnD1le5rMGu9N11zKp3h8UvAXuSCXpqbeGJEj1aRGl5Oof1vAfitKn7FzLJqjyftr2BxHRwAIS1
sHjY479oz5AqBypo0P57WHOonk0cTH6BxQOLKysjwm2Xo5UPgRrCf2xXobb7fF3btlzgpYRVKZtJ
5raAM3AiZBQISqdbbiJrx2yNsmOfNt37paTVB8Oqh97N1HIjZqDPdRqOunzb9Rs9xcZ2sqM+DABq
bF/+X+dbf7KWkCxFGQyIntqrhfGl0gh7DCVcF/J+1OfP77Tmj64XBy96jjeL6Vn3nBzrjnh9oAO7
eWncAAtv7za33MvFba4hL6uRd47DF814bo7yx8KjhuK0V9fYXmcAttuzw4umrS3GpbyVVWp6s+FV
Lu2ImsVBKfXD2P40MGFko6wqp72BmR2tJKtAZkJM0s0Mp3PK57pFJYOknp3uqP5WYAYeJWKClwco
Neoq+Kh0B6k8r5XIVPLQAleHIgufsBea/riuHtuCCBpohg2En/WGcqJp2K2jqhMZovQJUsquPwy2
L/Qdz/F+FXpRQ4ww/FvQ6tpAy1Ca0gD5a4LVbr+sThjljqWHkpkRSlAzImcdAKSwh6C36aMv5a5u
En0iq7MTxJ0gZxwCzm/0L9VRDSlG3sYDarvSl0C7A25vOEUgGTtl4R5s6eYVg9/PdRAtkncYSko7
Wm7ZEvA/1AepnYie+omJcuHwP6xdV3PcOLf8RaxiBMlXxpmRRsGWZEkvLKdlzpm//jaktYeCuQNZ
363ap3WVzgDECTg43f10/lPSIMW6gaGcEicTLsNIEIZFAqXtmCcgxtJcdTzgEcquhQcSDr4KtaxY
5uadrdXhy1IYAJIB4L1vy2RAonK10EAMTFQQOjRPXf2icNbi6uukfuu0eoIMhDcD7r5uFyMny/SX
rQp0RVxMUBeCTUdWtWvBnFNLrlKOe2w5+3p1TJIL9EbveymNfVOtMGgV+FKT3cQB73GdtxTm03Vl
pxsl9UIxke28vh0y0Tl/OCT6J/48HafdYlLckBOzqHT4QeP0aJ6CwVmJ8Ga3POqlM92aIBMboVUq
48UCWkfJXRd8miv//G/grJLFcYBunJg9tHy8LBrvhbS96JSBY4LzvV5mg1ZnohP7JkdjF7dMNF6T
2rD6DtD9fualON5SmLq76Nq0BPOoAdnlwVEBvamB+bKD1nnlPKgOkH2dH89v35+DTQihq8P4UgKu
FieAwqkIxAVlZVjdA4Ru5dl82S7GYZIglJqbO9kULqupv8NjslM3xd+iVhnzdE9W5kPRQLVfw7w+
CZdpAfIRlTdbtx3Cfh/SlySyNlFOUGOMcUIg47GXLprd7CmueMGjUdlMRuudZEKHNueipOQhVQUf
Xa1x4gViHS86ExT92ArXVG6ysHnJaLMWM1RVBtsvhV2ztdg4LEtdERxPPMrvJ4gw6G68f4EvvaMs
2u5grKwxh1QCiyDpdHQwaOUn/+zv0aAM75UrvKl4ORTup9Fa8H605yW8TSdc2WXqsaEjk1FAhcJL
Y1BGN06NNvoHhuLocVxZYY7jvIjNkEP23VuuVV/8KlmJYzjyZ81XbOOCn224345JdEsT9F1qwt54
2zl0bizysi8VWibgd+Vy4G9e59arY06oMAnS1NLVQTKUClUZXzMvcujDlid7yzFyP+YTKiTOoMeI
ZbB0J8D4KI0EtkKvn/etK9oCOr64BJU2Bmnr/WTX+3eJoG8V7xg8/2WWTQqDXAWFlMsoQFtoLM9q
/FNt8caQ9z/CILqMgC3nRFF6Ef4jEa4MMk2bpQqyrM8T+H6rP2Rz86AM3RFvAE6ZNW4sN/f6aHwJ
l+q6WdqH87a3HeO0VtYhh6nAQzA+ar/ctfGFST43vAHb/zimJxuM8y0m6KLLBiF0Pkhee1UflU/t
99mTINss/DA5qOTNNLjaS8YHha5azLhDGkwN0SLGUWvvz+8YzwDjdNMQtFMOLjGvJI0n5tepKdnn
LfxHlDxtGONp3QBEwBQQfJQDWIRil+p/UynulcSlEkPmiMcWw/1STG0J1n1cUGuc/BrNOj/eDbIb
eZAElg6z01/zGzbb9cPqazFVphCnSoICE1WmT/wK+BUbDIIX+b7O0fbtd5x9pQftnJ8xBWejqJB8
yfHpXvUZa/CorNXNeUmH9x1fLoKr2mFukkRtQOzqtShtoT+ZPWb7xcG7u7IznAEDZI+iY4aYluZF
Ts4ZlZmAAlX1WQtabGsp3OiLiqk2LvMgDQxn9vLlcWW1tmbUMXUmooFO5VhDHE7dzS9f6wYMKfA8
YvPLQUoQWkfQ4EIf9m2hp8RyXogzvPpjX25z/1bmmGOZVokmSA3MgdPIEstjlfNAi7wFMUdRV0BO
JqKL6Q2hMlppIlwQczhKZLxuu+pC7qLLbgHxjZ67TSANuP4sGMsLbnq84p93is0EcFoqq3fZYKID
6moGOprLD7l5BFdS3/08b2Kzl2msbDDHcRRGUxwJ/G4tKQjNXi+2kxKSgsvxgy6wsskkNjEWVKlf
YHOQvk8iuHO0yDu/LN7O0U+88oBYIHo1gWXMI+SxSK/V6XNMOPeb7fi4WgWTzSIBg7NdBhtQuVMP
4jF0c6pyV+6N3TsqvE2fXlljUlsbk6QF3RPVr5UP49Wyy+3u8CqdE3PVXnjbxyQ5WYt706hgDFxQ
GNKASlpwjEKuGgfHlQ0mcuhEaQiZUXxoEgiHXXLQL6bdrFip5ISxNdn5j+zZdAbFOn84tu9zq71k
QoiiyL2ap/hyVOxegV4P4KxgCZtBDSCht4jCEgrSfsFL4ZvX1ZVZJq6EXaRNGeVzjuYSja7BMrIb
YCc14zo2LyrtMTd54gIv4gF/ZIKTSZN55sFIUBCaMaoVmsMFK3gQn3tXtkXoEjuRN91ibs6KWswJ
ctntON/WZOJK0JM5xUAOuvox5qnznwtPTGrzJrBaGhNEygiSB0Oi6t6USYE9k0iyoUyfe+WCURm5
ajAiDA0gzsnheKHJxJVRHKeQPnh6GShB5fifBFqT4w2l0SvL2xn9Wk4c4+0iE2OCIOsxigt7xYhJ
Ph1D5b3DWRL9EOeOCBNYjDmSRIyqbZV5KvdUbF9UV1+NiSx5GJQ5yhN0hTCZgYLL+CmBgqZ1FB2v
7hiM4TdRqDOfWx8TZFpdlgclQqFHmyiqPX2eJ5cKk3QAr7zckU3jikDMGa+e9OWds7ucWsJkQk0R
h1mSmmgdgQ8GsJDb5HNphz65BjA72SWuecN73dq+J6x2mIkyUyQEpRLp9IJS7McrCtUnl6+J4h1t
jvNeKItMgDEJeKYMgpcnSsSkOLUtZceh3Jlu50aQoAAdYe7IohXYQr9XuK8Jm5dzDdT8pmaiAGVb
nHltRAqVTPCEXbGPL5YL41I5BBex98FdPVliHDHMxVjRMPLmJZfkgBlJGj5rKNoKhVuiN5Z9qPI7
mWOcMgcDCGBZ+IhxcZPmV1KN0aVPnKO5HctONhhXnKZWNBd6G//QQdkOMydrjBtqGAbpqlcFzL+/
TW77/MkY43VThynISspyvxTLH9miPoiDAPcGOwfG9btjV5C90kfq3f+4o4zrKbkI8E+Bet3EcaSu
V9pU3jC0B/9/P5LsDbaQQD1ZZrCGNzTdQlI/Up3lnp7K7D0NiM0vSED7IIH9F3c9ZnV4pI+Wpq4T
AKVFmz5iTF80V0Q/s/ATHp8Pdac/gjYEbXW8aoPdlBVF6rrUSEw1DDzxQJnKxB68FnhwjjFLNzqN
Zeyig8TTlQHfHscqc2yA+ZQTQcDFzxSSXZs1j9IixU43hKD7JKFyBBDL6rTUa01gueTcVefEzuNs
H5p3MkAKxvy0DLPXLYKT9v0uaWu7mXtbBudtMJlWOmm2aP7MuyNqT0fOrqF2lJixPWm9K5UQatKB
QRvyY5c/qVpmK1HiLMGjGFwmEOYsa9MW1cGOOrAaFehckyi0x+FnUDWeAWyTHgLPhFF+lWhAPJq7
bpwtTQz8QBX8sPo6BBPALvGV0t+pIcQnZDxf1NWDMYEIikzWGHY3WhAf1RTD/PWPsLqbwFolY2RZ
kfH0nFz2JiSizMAGGYeTlrh3K6U/GsGhC2ZH1opjomffg7Kxmxj/X5d2KZABIUCki7SXyoci/ZTl
nxeyYAJa8IepdotAttMc07AA22Eo2AmXn+oC1hJMt+eFYdXatzaN3GV50pXAWuTrZej2Uo1Z7hiI
t7QH2Ge0TUzOg5G2s40Egw/9NzN5Js39CGyYEANoOSzWkje7VE49IOLRESystm/tCUggsIkAaSZZ
RWZ4QTjZaQsVA4DXEjBEkP6bnjb7bG59TUqAaXsAaYM7hWDKEwQ3Vhs3ExeMPowAM5a2WEl21GCA
Dm8XmRmDZL+wxyrG095XERCABJikVH7uhvjaKEc7JfJ93oVWRLFjAJICWbck+u3UXHcqBrOb/jZE
eok6uwbqoND7CxKB2Tf5qQIjSXdPzD6THOC0HJq9ubgviGEtRLLCqbYh526VWmxlqfll7GTfBHc2
Gef+gQRT7XRzGACUWBzlprybiPhMxOEpImri5bUw7BZBDbxOX56V0Og8aZJ+zIBI9rJwk6olXtQC
wa775VOamU+UdRtbudOBhwf0HmglzBkDSAMl+wsNcgk5BNiHtLUqAFCj4HHQSgz/pVdlNXpAX9iN
NHtCnu3kxNiHeujOIp79wcnagWIXf0VNQWWKTspgAPQH1UlznjFQXh0JWe4m7Rv4Cw27WyqgAwNu
Q3CzUluFHCa8ge4XXOMV6sQ4+9lhbDu9yDzBjbKfBOzRzYHf0eXEODZ+N4XR1ZoSYcw1CazASO2B
y4W9HbJ/h1G21xjGc9f21ARtzWmX8eE1HZGd8LGWwWn72J4jqjC5IykGO7S4tQ3Fq+pvMeEy+m3W
LCsrzP0LqLAa0okJ7Wx+oLjlHAmWTEwPu1ItBVgDUHiyABJ54S8DXZp+j1nr3TuuC7wPxtR9EwY7
AgM5+N/1LRcS7iaSLeEFj3fgN2uk1VYy5V9iCtFSl6XgSYb8cxyzq6pADhlaYObGTtsLaXfodPL0
kRJpZZUpA4eqkM0YfHZeNIgPxgCG9oY4ZiN/zrTmpuzib2aKBoWZemAOb1yhK5/qXOVqQm26ni5B
K1XFbv4hCDjLGQTYggUwjGuA4M1HAn7c1I8vq9EBEsYTd5mdfuGsnMaPP0qalU1mv8MxlLR4Rkmf
kB2lmgFmPIMgFH2lnSBoo2TuJdBlPvJZ5Gb2D471TcdZWWf2XcOcxxTT0vQjwrf0j51bKlNH6WRA
+zwocr+SIrs2RIAYY2SIwCrDq0IJOXel7Ubsam1M5G7AV1+Q4eWGT6PcsvvlNPwot92/ONliG2rj
tLSg0f3wM9VmI3ZljsaLVR+70sxaKsI296cgeqhivE3NGNfHFD9vDznnw6T/vjK0QL4nV0XsIT0f
9D1z/fjGezLirYqJ4lqKOf1oxqpmbbAkyGaD5jLLv58/8tSfzhxCk8aA1YpkWUkwX4neQFQMtpaB
qRzQvlieLBLy8iwnnJhM1AbkrRnGBf3iWA+/dEJwRUpA588vZ3sib3UUmPiR1mWWNmppesZxcgCt
3alP+UH+R3QldFvk6xnEE9CVBkjBUXqXY3szLa1sM9EDMJ2uBeYRs6I2pY4mdniodroPDl2PR67K
9TAmeKhQ/EpA3YGnm+NsL048/4tMWNCZf1ePjvf1mPABtcUJzwEhlSMBMylwtBov6Z2Ph+DRfHsU
IV2jNSA/wCyQbmsW+kcPS+NSEn1cvaB/6A92A75P2QsuPvpw9PvbqSwWUQpkOQk/3JTYvEKvrDFx
ZDIhLApMLaoKwWnKe7UCnLp7qIY7qjucBt1xiQcnIzMnfm0WMyuzTEQZSmPuEhMRBQzMIKz+IUSl
I/RfA/VSGoHdLhqeN9J1/Hd0wXPw20+qTrrapgryaX8w/HgVL2mrh8tqy1seE2CC0AgGwwB7Tf5P
+JXidWQXt9fI6gor98EZXwJB7DWtVXr9jjyPvIGC8/EaLItvFztM4pgiiuZ+HkgXcyMf6gFcGEkg
8+IMz1GYOIMqVEkzGY4iYMRlcdR7OpUh22C9PRgO3ufSvegU1TuUtM7HAGi+vF1hjtHYJaWD25IA
qHIXgkOlmXlzBeejqMqOzOWl0qotHXHBg3G11y5DFy8fNbS66O2SN2bCiaMqOylX96FpLhVO6L8v
Ldn3FBBkFfj39760cDbxpU5bZdyB1GYZQfPSm2+h77TYVJaEii/VvW1YorMcY49XSWy/dpwc/+Xf
1zbDvJSWlO7pEfx//SHHUJTqqJIzOhN2mTtpue2JgNpAekUEWzMTaBSz6FO9T5EsZLAViV7ZPyXZ
06D1dg0sP6iyeIGG/sE/A83JIBNogjhPTQFdHcyt6uOFcVj2mWPscWxANGH9D6NYFE707xqZaKMb
GTo8BCZfsYES4IBu4IjX/2bgd4ya8RbJBJjeyEgh4DP+a7HV/7UIwh8bOZ//Gf/DO05rZCJNIlVB
JcXQIGvRSOhuXscpMOtgoc8JhkLeZXv7IX61p0yAUcsBjAASKqjOGRyQY6S5C64EvJgBTW2Dgiq6
nz1I93jJ7PMiAe/IMvVNWChKH4wlbmNpeIyrwJslkIaPlXFtkPpLWIdXUmp+PV8xbmeM39vLsj8u
Lbjy+gadk6WTvhQtccsQpCLLoHKgs//h/4YGulvMnklsh6sz0grTHEvuy03bWSCcnG2pEP2lGu1s
KT8PbXMwwQzaChAg0Ef9UsvHxyYu6v359dI9/NNLTz+DKXtis87BeYfnQVWs/4lNwE8LWzIelyW9
KMMCrf/+iJLBOW90e45FP1llglGzIOZMBQ1GtK4cXdVG+5bOYGtuOXsj4jych9+4/I8L98kuE5Pi
UO8JAXXYS5dKQVtxvnl95eJ3qf7DUU+2mGBkVKqeSjMclRxp4fP314Hto3syyMQiyRiAKMngJqZW
H8oG6lNB46PVzjkx9M+cOzFMAFLRxWyDAAEhUSN7KQA/6jxS3JDaPX9ItpPyaTlM4Mn6UTJA1wVP
xCiXWj4H4815A9wvxMQXE1TpXVWi0Ah+niY6wHxF64z38Chwdo5lvM+qBLRvhRx4ylwfZrBLaSDN
K/LULZAOOWvbLtl+755C/31VXkS9qs+KAg8b6vWMn+kbeGHlBWpeMHsRdF9Zq4KknGaa6zfej/kp
aTvpntbGRI8xQimTVthHOgWXXiy7Ok4tCmhSwBeGCbjQ0ZJvnP3k2WQihxxOhVy1WCHFGM21R2E4
IG43rqhV4HAOY8c7nrxPyAQQMCkWpjTDZHSJqh7LPHUHP1aNIhVpumJAx1ljnFqfFDAW9i+AtHA3
Dk7tG07fuvTJGhN28gdBASuDjHdrXR+HwQCQ3UfeQzYdb2WMcfRWS0vBLLG6VryjpJZDO1ogfLRr
0N5xzsnm9fpk6o/6Qev7ZFwodtGFsPEu8ebJB++wA5I2t4GE5O5/tMf4uQIeZH3o5l+TG3go+0Tf
XRqreE8xyFsdUy20S1/3mg5rBcE9V/PAIkkZYEwK5aBgrYCTA7YTNgivZBP/qRo7trhEuVS1oJD2
slErLEHSLsF61bq1UT+AUOCTGRi3Zav/hNDsYVKEo4mxQ94X3UyrQDESTRHxI1iC7r6v635oKOwh
yp+zRbvXUYG7IZhOoqFT7KLA1WmqlFu97Qe714zBNbqiAB0L6e2lN54VUbstuuFDd/LVz2I+Ra5l
wjzV2BnqQP8fpczKFhNwGx10O7EJ/wn/oYky+05HH18SJcj5bT4yg7flTLBNogTw5hlbjlme70mQ
KSAXTO4hG8HLkpvn2TRlUcLAjoSv+zZLZmVQRpj2/eU9b+aeuHlre1W/jbHpPy1MPZkTPJE2yfPY
fFW63Fow73E+INBf/Ed1dloRm/e7cBGUoqGYVCraGWeuovutehEKEJXGLF5Yu0vB7fBvxteVUeYs
zqUIenn0FWg5TycQVDsU/dQtbUw+yTa974d2rfvvKOjpyWOXa4pQUNHBS4xpSiZvKX0L2p4My62c
xSPKHdqLuwqy5316H1jvqeE2I9LaIpO4ilSqYrTdX9+b3k4mcLPy1r6ubTHHM8dpQW+BPqrrn+kd
onkqHkc78CEm5JpujHEm01cv37GtW83wk2Gd7ftHrRkNI2Xt74PgZxDFV6GQ3yBE+wmGkaJwfMym
bDfKIaZwuAQq5z+pzrb9c9lsSUQ/6e9B6/gA9nyrjVBpUbV33m10yy/Xi2VObwoK+EleqMHirhTB
ffnYZP55r+ScGl1kIihZDIIpM9gAO0u1fx14fD/khreFTPyUU/BU1xn6mSAszQ7gBwNPW2aJoNx3
REdKQdTGuwHQU//ffvgHO4qYkajETJDh5Zl201cTIDDg4G2I4CZEPmagtgQtbsQZtty6Ia4/HHWf
1a2jNeteCak4gmG0tgnqzrjkWNi8Iq5NMPElGzMjXmjyjy4nOGBX72JXcMPLxYY4xPyeq9RW1b+2
yMQXog9NJlWw+IG8vpX+1raY+KJjcm1JQrqBgNXsNRByvxD6zeNnUGtf8O+JnA/2R2cfrX1IB8Je
Ij4048OUyzbHzzjn8MUPV0digY59H1Q4h8hEo00O83P2SFkM6IB/gkq1A+bfEfx3PcXwnJxt6atJ
KvWjiuXRUYS/TA3bx4SIUKoBGhBgyrdnXwI/UplMwEd9wNb2ZzvZYvysrLNwkRrYkp8HGUya2QDS
BIojAGFo++19SMv/8LyTUcbzwiEejYhg6ujDvXzeljKeZyiCrA81LE4geBr9ZSfnX0FK/yL+lkpf
z5/U7YN6Wh7jemUGVIhJWTa6AYIGeI4pPKh/Ygr6B9ANFlm+nze3XUn8NscyhobpEMqNgk+opcDe
9xUomVu3HHQn0EMOV8JmM8gUT7boPq98sNZbVYPeOHwQMxeL08Lxgj16JZBOjVzy6fzCtp1OopdD
SaeewFjrsjqDdHH38jZJwawUSvD+zLoZMVfWmFohxD2olyhkHNIfdCCiPkQe5Cdme3Rk5x3vSzx7
TN2gaYKi5TTFDeZhcASrAwO9Z9rNciz3zQGiUe757dw8J7hu465rKiY4Ed9+O5GkEilj2BvN2dMh
ICNU5WEy1UNpBrzH+U0mA3q3/2WMiSvFVMpiXuFQ0l6Jpn/K3WCPAW0QW4O5HnSUgdWBnggPS7yK
j7dKJrbEXROpKiiwvcbILWkEvXrRW1286yBCc34/6X79URetlsjEFCkIjE5RIHKUUIWKKEM9lnwS
AvnbeTPbXrCyw4STPAZwCCCP/7+q4WSLzeKakmhgqYUtklrEl5zWDyglkeKDsiey+E7wMq18ZhPZ
pK6nclvUEj6XiaaTqf0Q3dDprf7QOeGucBYroHxBt7TpFbpApQQoc1XhuvP1/Yd2mRCQOyLzyCyJ
ZAb5GvBMvczO0AS/XJDL1yHnd0zObJ4cw9AgHWUSw2BvtjUJglQZ5MhPYqvOrNlNdynuQeSyjK2u
sQaXeBBbO2p3nDXSk/LHZq/ssic2GwMoEc4mSJX1Izo/1XUWSU+d0e5y4DrGkFARmgniAbFdFvoT
QB8gO02Cz2NT2UpfXbe5ctvlUw7gUTBdxZP8TPSCy7K+ecMxJejNaboI0TkmTvVtLxaDgV8pTpob
LJpdERCgZmFzMULNAjIhE15NlfqpDfTMI4l6Q4pesuK+hcjG1COAjqPTztmPIDIkC4I8ORjhhX3X
Gc8kqR3DSEVQBgqO1IPqjrPBm2XG6qczUS8G2qasc6RHOoClXL7CXHV/vOYTxm6HhZUtJtClA+Sg
CLR8/u2y/81U/uZ5XZlizs1CmgWjSDCl6z/F2K/Tr33MIa6gv/aPo7kywQS5iMiSIqTUxORpYBYd
xK9CH3umEe5a85nzmTjrYSsmtSt6iEYgys0gIGjmi+r75C2OgmiX+qBTHb1BuMoOPNg1zypTzSSS
XsR1Gpge6Bbs1CitDACnIeQFMo776EwZUwyyOkLRlUZUFSRQmTNZ67FpXr7dLuZPX44NnPhK4xzS
c/gxe5vF9cocvdCsKtA80fOwmmNUu+XgCUGyF2X1RhRSbyrEb3qZ3UZF8YNzXjhurbMRSYfelBli
iR95cOUdEyaGFGPZyF02gKNi8rLiTg0OAuE9MPDOCBM7Elmdo7BDsqMd3cWRLCN9SEBwPdka1A2c
6CCGT5w93Gw7rr4bE0NaSVMXTGig+oRYTp+quxB63w3woomQe5nuDalqm833IeF1sDmRRWcii0LG
wMjBF+ip2Y2Wd5CzumjEOzBtQcYs33FWuVnTn1bJkiPNFYbh+xInBfVT72qgh0b9ZLojKAfeVT9p
9NefiZsGE1TyGOQfJbKwr2ISBbHSDxwptJYrvb0q6+cIXLizBNYkAJW1m1Tyem/ZtYnTYr6T7OLP
4if52LuQwLTxjOAoT9I+uhc/RT/Lb+i5f2/uQ8+8E5/1ApBSH3IqdNrPmj8pmm0WIMrIjpDi2SV7
yGrhL2PE5wtnNzl+ZzChLOkgryDRyvdlNjW9oLOpFex8nMwIIBkwVuLREfPwzFbOY9TlFa0AB6/b
i4A+77KLyRboIKwTOsNoc1a37YQne8zqYqOTlaLFWaGf7mWICNhOFIG0/wgpqnfMF26fzpNF+otW
sVNWhCVKaBx7HeX4ywfl7a93ssZEalNLoNeUt3TG4W9bZvRP/ekFJ1NMgB6LTJxzmhR6SM/NZegv
EK7lfC7e5jFxGZLzGmDa9HNhSiTVwNOS+ngB69zZMXbyrlQ+FktOi2KCNNTatDmi2Ly2i50C+nxU
bTQFVJ8q+AaWHD60RgFRO2/QRMsIF86CZd75ZCK2Co07gFpxNRMw13uZX+leDDKxxSf7QnYNp/Uo
1ga4L4wdyTvxS3JBH3C4KAPetjPhu0ynWu8HSAkBwg0vae3is2DHdnSV7ICU5GUpzprZ+6/eynls
UoqTj3Ymt7P974/M3n8nrSVQOTRj3zDiz0FrXtZKclQgnsc5vRxnZPvXVbGo9VxgYfRm8ouAh95M
+G9u2wn3tCQmypCiGAU8haMDU99BXtZSCIiGtEs1KYCuT3kL430xJsoMU2lA2Lv7+Cjmdg/0lCde
BmBXUbQVJ0hpTsC8JaDbGgRgdJeryW6RlGiewA31/KfjxLaXTtvK3CQhu4eU27VpHwvpU4w24XkD
3AUxgSaPihx3LzpChZk71c0PaOo68nV2Nfm4JvOEtP7j4no6H0xcCZp+iYMFRKCNV+xB4Zq7ofub
wpV36eLtHhs+JnQqFB2C4ZjzAQEErq5UNpmzgZwzyJImCGZntlqFEwEBDlfHsHPkhD87iwA9l7nV
vcSLUhwPY+fLa0FTwqChmcFdGgRFFciEyIntenJyN/d1Gwhn7ZBO6CLxrnuc/WQZFcZRmQ3wpVGi
U9HqVeDU0+/nd5O3OLrZq/NuxlICnEeL+0/efzYmZa9q5JOaQiUVY4xPUsybRf6PC+zv88gSKuRd
JooZxBlfYr5grZAljRUB3sUfqd2+C50sMuXKPJRxUI5QRKdEQgAkXat7mktBveuc30ve12Jqllwc
FLOJcVASaMU3wRNQO/9bdJKZ2FHgPaWJUxUSdZCmd6Wi8GajHTjL4EUomQkZZt1K8pJhLp2Wkn8L
BOcFKHZyTOvLoiAFCteZOOTwyq+BZ6fX+WreqwzPGjs6hrlICFWXsEaL8vWw3zvYuThVADtBli6z
CDlI87VnuLb1DowEp3Bj58bLDkIRI40Uv4YdIGPnv5cblufEChM1jLLT6qRAGfDRwo373ajvreJU
nA16r0ovfNbrB4P+GhM4HCfjFIkKEy/GSI41UA9hQB3SoXGuWC9CqjqnBcvdQyZakChRwboMGpT5
doXqW4b3o/qo3565tylM9JgmMTQjynkrQXJ7vNLLoyxVVp/dt8ZsEeKfj4a8bWSiSFmSpMwU1Npi
O92regRltWW5SjvZ9P43Q0zRoRtjKIdVCsmQwJcj3WqNQwZh6fNGtj4XuhSybIiqCeIIVpG0XpQ6
jJMX8mXa6P1rcvoNh17bY7vmfdkWS60geJAMrMj97bRryoNum37pGItT2B+ht3xjkGnIJNAmVRLK
yL2BPOGSaW6UHaAhkEFcrkIHUmXb2Go0LlpdN7mvDNqVAVEnTSqPugkhbzE/9In2gZT2xh4TPjpQ
pphdBoIHeouYatTcuS1+pr2fbnCgMGfyDG4UHW8MMkEEPD/JaOYaZMCyLHTLtKucIircXpN/yKly
3euS34KUpE0xIJMnXFbUjdQD8xS8qxBJlVmcOcTmqywYAEZ8fSb4xfo14IrBq3q2QvPaFnuLJ0Kg
DjHFfIOEsrusDzFoGl8w7dl7SNA5K3v5NatE0KuV1JYCNOs+Qrm+EcPeLI066crYgDdaoaYCeQF4
97W7tn2s4t1HAsvpU70EnpWNAmK8BZ4yf32qv35B4m0g4woLmMcDowch3K9K4f3ITfqnmITzZvsY
J5CLNJDBphDgcSUCAWYeXC29Kv59un5jhMmjAP5mgpKCt0Gou0czAi1nO/ROJpicZ5ztkPXbpV7g
3avv1IA/Cz1CMFoZATrVgvxNa3VvqUU3bczUmUTplnMwNjPA6mAwCZRIBUitCsX0YgKiSGOcvse5
FFmVGrp1UADyODmDVAESFcuRrRKjszHC6wVNzolldAPPfUUmv0ZqIJWagNgJ9cSHOJ1tUmuHUSgO
Rld9Pr9mjr+xV3sl1Ns6g4iXJ9W3aVH7Ue3lhHDWwzNCHWT1ISt96fumAFUTKR/00QPLh51O3L4L
5+yzV/fYBEhVUcHXEhyHyNE8CvSpdtqRWKIX7YIv/DsAzyJTlOdNWwSDXCOnVnpszQGUZnM556Ht
OeGDvb+bkjrK/bi61Iw3uk/pjQWurAzvQzHhoxNbvS/VLvdTIbD7EBSrmWylYckp7Xj7xgSQIF8K
I6aEkkb7veuvxOWf84ea9/eZshtSyqogT5TRxlxQo96MvcIJgRsWIFgLnSYTo5uQi2UiRRiRTNVb
4NUj6UoOoJqUcXU6Nj67rmkSUSXQB0OaljlcgVAbjTGMrzSitCfwi9WaX1BsrYYoIobDDKJgXItZ
TZ41WpmVYuh30TctPTYxV4tzazFrC0xEk9OyL8KxA64fAl6vDQ5KXoA3Wm51tBE8oWHyezHsEzXe
i7U0zNXQHztvEm+hQ28Z0mw1FWfK5qULyURpGALHD8B7uq6ojLPEOhxk7LXCF3adk2g28XWv9hXd
Uq3ZA62ybo30PdomoLbUnfEdqsXb3+30Cxg/IpMpd0kh4UJbPCT9fuq4oi0bGRFrxFEXDUnSADN8
G7mVrNR7fLwT9esruXpjERCx8urajejzxhhd7ipNKGUaj0rcJf4kRrbQCbZSY7Cg4wSHrXsliNSp
chbA4nRhb82AQ1wpMLsb+vShM3mUdhpusIKl+GDVtjCe0X+LA+d8QNpq8L2xyZS1y1T0EBUNoMC8
mpsw0HiY3Cq0Gp/3LMA1yHy4KIwaJYfWuk+OdAJG2aX3qiUcBb+DiilPYnDrQvJmecyXG8A4rbUK
RH3+/vKzeeZXX4/1OnMw8jqAno829Lk3LMlNKvRcPsTNeLWywnhWL6ZzpQ+YX1OS/nPWL6APj+NP
tTkF4DEH83daZZfykN0jANzURRXagsgFb/N+A5PFMtE0liVBl2UwrcDvMbsnfWqd+EZ7D7sMPQ9/
BLPVgpkU0OpNvkAtufCXz5NHR5PpbGdHp3VnJ3f4Lb/NKL2yxyQEUc7nYQLJv6+ID7l0YaqXZvKF
VLvzfrf1xr8+mCxzbNoH0ZBOGfX12RWs9jmvrTy35If2GZCqe1JZA4b1RUcndv7UQAtn/hKI1viF
R0S8GdpOy2WFmdq4CJZIbAWvGMzOSjPDmfMY1DAFcc+vmOMeLKWsSoYyy0Ct7xsyiPpHssco8I/z
Jl60Bc+cFZbYAJrafV8JSOaqHLvlqLl9X1zKJUoVOdJmqxS62kW0g1hAR74YwX6SlS9KV9udrvpa
Vrvy1F0WoKovi/xAosEbBqjY9sZyCAheY9thvKy78CYXVbcY89aS+xbPfUF1OTfDrhUlRzaa+2Co
oJOgYcB8UmpQTxnhfY/JcCvV1MFbqEyEjKH+ccJzl27lUX0RjpUVSMuDNoKLAcPFoHFTL6DT9Y+h
TY4wQc0hbzS7LRNvyKonQRuOVSzuu0V7Fstgny6YNAX9v50Z8+UArYEMcqRWjFFuKxCEQy4Id2Uz
C9aci92uJdUeCmvHJBndBsNl0hDeRUa+L9OlsTDN9g8o2z0zNq/lLN2f/zabcd9Q0Sw1ZahCGuxl
YTZ0Ka5CpfA7RzctzYvB4QhZN+3WsCRoIIvcsaGtwLE2yMRjdBsnI9dQBQGkvweltx8541PvVVey
FTuZH37jLHArKq7tMZF50sOsTahKHn1dDwSX2KVfXCgHWXM7fhrlWWNisExGKDSoc+FTKTe1fZFj
NSDsBNKjj+l06eu1MUG4DsVhFmKsTRCd1tWUS+lF8ki3l+DLO4lqeQtk4nBRQ+w4Gn432f/mlrFZ
eNGKS9QlAr6Kl2C9qu9myUzi/+Psy3bs5LltnwgJDDZwa2D1TfXdDUqqUpjGYDrb8PRnrE9be38n
iv5I/0UUKalaLNzMZsw5x1jcAbJVaCNJ9ElfIaORxUkxQqF7QHz819rjn8JXEAIFgQ/MG5o2vx3O
pS8iG65AEyd0Ai9Zm1qsbbZinq9LC0Tnf3M3f7K+EXOjMPYwA4nk4P8PLaGhXWvpIOry8V6Cy2NY
pMHC52/6OHWYg/HTGwy+QOUlyNijL7dUJZJwL/nvtezDf3+f395fzqyXbF2Qpv43deU/moJ/vf1v
V3OdQFkbhBTg4/U277dO/yKRRqPB35s1bofzd0f079f77XYOjrAgIJ6LLZn7XZiL+7Eefmq6ehuw
epw7KMnMPeYtyon8FWz608n6VxLxO9H5OhEaFJgJ34oCwkwk+Z9yUZmEGBW1c/q3+S1y26rf3/Xf
D/xtKztXha6iKF4iUFsS7CzkF6u25G2n84yObsHzVqisrQK0AdXdY6zyE0VZJ47NvWnFk+yaJ9AB
8cpzrpGi57BydQqZF5Z2s6nTSvsDbypxR2d0YsVxtno9/4vp/tua/XY+WrHKOBdesb2VhET0T0ko
fv7fktBaZf/5gX9bst+OR+x6gg4M6TELjivL+vibtG//+RF/uvAM85aIIig8bvCb+ZSg3xCBK4tt
SZ58/dKzv/jzP7/C/34+vRW9/mUy83KImzZanc3Q3ssRmVycuU6Q/ueX+BOlJaLk/3vKzUn86ymV
20Fn2QMpnd4Me6zXiH56zdH8e5Nm/YfPEkxJm79Ks/7t5W7n5V+PXTolbdewfKO8k7cenfI1+ltJ
/C/78ztzcDNOvXKjod12jfOCaeTtPCKX+8/L98dnQDEN1t1lsRfdXvNfrxEJaFEFFcze1Hy0gUo8
1f43T2AeThjDU0j02ykL/YVSveAtWkGysBi2NO7+0uP3x734v0f8nih1eikHWuAlRO6cSb1e+qjZ
mJbc/ee1+pPydcgYdQnsNpjN6G8hzjQGeTghiIOOVXIbShNJaTH3LhN7P4O6Erwkf3cTf9ygfz3z
t+WDfSPdMNFi6xabCvic2/4NrPUZ++NDQi92XRrEmD//DXBZS9aG0oywzz47zk7+AAJQSDhHUDMb
6pNl04ZMKwR+ml9V4WS17D/qQqVVvZ5JM+/ZxNKCmK3rzjwQ4RMJu44Xc37vxvLaqeUgw+Hg19OZ
xOJaeGOiA7ovJ//SMajXOF3P23q9p0G9b2h+dClN5oClEEI9g6h3F1WP1sfMR3gxiz52skeRvKN7
qA7h56KyxLRe1SQNnS/S3cZ1yQFKp024JK2Akhg0foWKdnPtbuoiyCxrE4vpIqZqDnXl1zx4jm39
QofyXXXsse+GTJmhhPmgAF3NVoOxflnIsTHvEVkO6COt0OmoNszixkjDrRGpX3VZ75iMuRAvzcFO
R6DmAaELKKTwKWp63qzmJoW3793iQCIw9DSUj9U9bgzvMST6Usz6A1Lwz8xGIKCo9k3hHpgcXyi6
AKiuPvMSqg/9ykAmhgla4UAItlkerAbPXeFgfMjR2TTZpOt+IKX0E9V272bpJC/6+o7F3cYZl8yu
S6bj8F6gn8YqsqeY3Qyq6jGf62wCxxQjYAtrxR1pxS72na2thwMJoVNHqZ9aOjxUISt47y4LD8ny
JrXMiFFHHQwJW/aBFElh2Nmg+kJcdhzQf+q3P1Q8I4eturRfnuMpgCTNBZoED2gY5DF0/jBxCcll
LXmIci/0XerELXsOMsKtE3lPAuKHy7wenAFco+pneBNlYUtEeF65IW+LaOTj6nx01X1oXUg4iGCH
bhxoA16VuWKOnNOVpjp6tQrU7sWceAQOQUNKYlp3rSUYpvMO67Ik2m+SovKfcl8nuXeJ9Zdvmwev
ind+S49uPPJ83FYKKk/Bd7iuCUQ0k7GSCZ1LLoZTVT5L96USyN4H86QLySsX0BOy59adHph78kD/
tgiVEPz8PO5veixj7KSN3Qyk22jcsxBT0IFQR0gAArHjha6zfv5yFIbPWZ1h4JqXIUZaGNTtGrp1
m5fae55nny/myaiRm8hmU/BMcaSbcStcmEFa8GAIMioexmoCe6OXdJV3JbY+gampB7vE1Bdcjaj4
2fc6WnedBy1Iv95448dUjgV3hZPQ5ec6ewjW3icfEXEzbiZcqKEEggdxYhVgzjuQqV+rJOy8h0n8
GFiwn7GbdrQ8DC33y7fbft6oZNAhfwh6mulpSFnzNXkH2XeZCFg2eyZ1J33x+2DvFm8tcXkvkFQU
Lxr6dtZCAqR9GSpQ6omLluWpzZvErcBr13wusX+Keo/X2n2OO5J4joEyoN3IwktqZ7x3xXcz+iD3
LtM8Ko9BxdJVsc200CyKhxQhaRKrk+yDLBLQkS7IYaRV5rNtZ4LNHLSX2Lf7GnPog/D4UAlINYZv
sK1co69QU7kNHHdXQbZnmM6l227Q1bI32LR+OXbjB2Vu2o89X4OviFb7Ovwc/RxJRYP2IReK8cua
yOVLDdieKkyFMFzm1S4K69QzwTasIZIoL42Y7nroJbL5TaJQt6qV+yNNCbQyLYmScNJHG0CVumu3
WoPxZZgTKA3wLug3fgFxofwhHtakxCwllCPdng/Nc58jtXNGfKTmCOET6qHFHwa0DAjHJA+fcNwi
gFKqskkszo2zntC6yRcyXBRWbu0rXsf9wUVXWW7vGhGnjgtuw6FOwnneYFuQyUzAjXp8dtHdOeGD
3xVJMYz7JfKurXkjussYvYpeP0jU0nGocG8nDrVmHhQmm/FerfsSGGOSoZWYav8xD88zdc5Rr1JT
slT16GrIv7VXJbYwx6FpeBnZtHarxIeUp85lurrVtY0/YPDeaRldKkK2UWNPvnauhJKCd76LRfwe
o0teiEzWQ+Lqp1D1vFhZUvdj1iyvkIfnEal51ABjpeFFYepw6lfeyWOLWxpCIaYCQfs8BXuFNXN1
fnRmfweV1mCuU0Lu1OgcWv/Y2PKKpp1NR7zNoPTWVPbiS4qmvNp98PLp4JkBXXt5QuyvsQ2OMVTP
1BBz5t+hbgdzXyRd0R8ogSNpy/s2es8reJf4sQyvRvmZGiEGFL64ZfPWrZFOIpnvm6rrwMyAKhfb
yKHIvBoLbKpdLe19TRSH+eYjJE6jgh6wsSaG9yLnCaVTrRUkS4+2/5wEXInyuVzOwnzair6y/qnH
DaHmLco/AnUce3bNzfjcVPiKQIZDOFYvBCrtNulYu+ngytSSXWmGxDd1QusoEb3AZ+9BTPHSr9PW
cejKR9tmUQ11qkG8QXErW2ESSQGpisI5YGyQD7NMJSVpU7kpo7s6flDQx/UnFBaqlxqOt8G4/mqi
bbuWCC7tznozHP6TwvOUmbnOoaQrKvyI5dTUnAa/yLwvCd45cCqcBQ/iu+7N9vtt/LMem88Cxmmk
bMOcCYPJ16XFe9RzSuqvvGuPjpdzYe6X6VPGyyt2wWmrD3cc0xH2UeRjAjKfpBFs50b6w0PD3rQc
ycI4G2DinPl5Hu/8przK6tSUMOLzK2h6MlyVuPqOu3vwpcK9h9miBNfd6zQFWQdj3aqHEZIMXC/h
YWrwGTZrY/Uxl3KfL2ESkvpk1jKZGNYqDn6w4Ssw33E5n2f/A+XmfbG63Jspd+zPeBn4mjdYovE+
L9D43UUxJ8il+87b9/qqIPGrhyGrQ7uTLc1wgPdOviBeuiOY/Bgqe2wYg+ztbjDl1h+cqw9uq3ae
Poy5CkJ4TINUdzHGInEIAZeNpcItGjmN2xT84UlVnsLKpn35EbF2MzqU+9ixCZRA63iC1i/33R/G
nkHmeNDtk/Rf+8DhwzBm/toeww5mHDrdg3U/6ujagszVUQjWzJAWYwwUfgfa2rSf4NDMN22AC4hi
v87hJjDicgsPbQzp5YoPHa3xm895rjMVvSzYPyiygTYVk9rEwWLfu77g3UT4bPqEVvU+dpdU0wnV
gfrShNdGYtLU19Bbrx782IFJ6lM9AAdUb619W2q0Sk+/onhGvDnwMn8MYLRFIBNZFIk0frqYJQnF
C42jrO4+qEQJd6iScnr37X3v3a8GPGGe2kf65FZwKmLhK5U7SLO+mTbcWjAvdj7s1tTexZBR9tRb
bsKD16BMOlAYv/qbra+BiDiycB5NxYnI4dEShdrNjFv66hs/Y4vcOMU1x70vESGVBiFei9sq2x0h
5VY2bhKuUyajlcf9V1P4nLWUg550XzZQI5nwMi24CyO4QOEcZRDAm6xZbYZssRI9dZ5KphbRl1LQ
7DtNeYs77T9Kim/lrEOSQ/JiLKlOPcgT53WVWkjEwX4Q0m9o7m9HwhI1zkkcBdx1h60b2a1rdyF1
N0WutopVKQKKxGkG8IsjpHSKTPQPohrBIbDymVTHwPtYApOGNrgWxaOZoJq7kNRUzYvugFFHRzNp
KL6D2nVGWRQbs3YN3L7/qB18I9rsp6g9qbi/HeVUyate/K+ievCKeL/St8pcc8mS2RLeQVrLsJfI
mRIPesvu0DwYhoS9uNr8ISdVZjAY7NZv0gdhfh9nfXElzL7kro+p/SEN5/4qVJmSxf1awZEugIgp
SbdrDYsafQMH5UVgMrmCzQ1jXR6eiNoM7gRYUxnUwdWaRkylsXORjkhMOKRW0BMzF6rHZNTLVtTl
dV0ChHEmKbtnNtpjPO88hhr+snOGOKnak4AcSi3eZ69IV3G1EwHRbZzVKz1Ozi9qLkG78MpHr8G8
N0WVrOuXdGFRmzstrzgimdTFTkfV1kATtdXBzndU6peIWgKwOSgNOx/uZrS2OO630Si2uPdLe17h
3gL6oSXC4OorqPxUVF1SrkBg6ZwaWJNO5veejrZhGZ+X8o2udVLFU9LiljducHIXYIZD/YAus4MJ
AfzkbiYc/0FIsNci8elUtSE9yuDTHQZcIShzcmdEQzj9jrMi+O+TIIqz1mHZSnY57EPtbmdrIXiu
3zoVJ20R8KrFV6nEh1k7PuviQPNt2UQz99UbLQbQ9tfPEZJLoNmfVAS/wLp6IOWPArtiIZA7ms/c
P7btQ9C8kipOWV9uiu61bV0kBB2Uos2V5OIOPR+ZzZGuxuA6bYGDqs5JBLD3oP/sDXkYw+mnCu+q
AZvbVNwJW0h7Ti/rEvPCaTjt9lB7vF9Ks+3JnRx+IjU4zhbXQgQIENeWswo06dWZgr5gxcpTDd0y
mOUNdZqkh4S608+vsscdL+J0mKoU7BWnYqJHCGekjvSyJR+RuYBzPVgucesvHIrhUD5T4WcZIAYL
SZgWFPQVTG/D8S64qcSXyN1k0R2Ltc2YCNJ1cY6LA9cl6B1dl2MxD4I7y5ewHyNDiNJHaSvHfR9E
WV/uFHilIcfD6UASKD/cirVuvHIq2ks/PS19yCcnQiz5UebjnUAmsPiGl/2XnOsN+tx3oVsei9BB
SXzGjbjtbVN558nptkOpoOm+dFdt5xmxPWYJa1Rvgzy/oz5yFhWBbdYnu0W2vFCf2C2xVDd1+2HX
9rg3qBaPnuRLdT82d9Au7JE7o+XHYoaqhpAhKOfGAJ3Z8tIyuq2K9T4sh32ndBZ409mS+m2gKCLr
dI3vy6p5orH4QVZ18D3xskr7CUv7yx/wMrpe90E4/XKkk8rpYa3fYtjGViFbmCrU/8c6THB0r4Uq
UsveGbKgtfI46/vM6fdjji4IFr/netrr6rxAx37SGvkifSpllETeA4Ev0PZ58vdD4fAQjr8m7lkK
eEZ8+Qn2t27rLGD5oWDjiwuBFnd4WyqQjXvyPCHHVgI2eJCXYUS3MaJZsunbKmln+mrphbUwzoOX
tqxMFitS8OTdx+WrLLtt1Hcb6vbbQp+LNf8oCpYsy1tREK7AWTZEz1axo8dimLg5rWFEwvnZwjt5
MRSPix78/iimNxcRYkoebmDxaSrouUDg0TlLk7rWPWHG7eDBfTse2svELpTrne7rrXFQ21UsG43K
fG0QrMyJo9BIAWdqkb3pvEkbWaRxKDcMq6XFz4AUifCOZKxQIj+a/OaR3lxACKQoH0efXSIhwXkb
dhzEUQpITfe1VvM3K6YDm9UFNJnXwEThfUlDqGjN9wULM2A+B+SZyKHkxLtuObZRtSuRA81xCK+G
drwcZGktYp7Y3zsdO8UF28yO2NMaaE8PjoWq2oyrRHzQf+giUmmJ/0VzhrdXk4PgotgVyC1pqZ56
F1EdcCt/XJBeVfpjKn6CnGJL4Xs58H9e9W+LP/EA324CuthAXxtAy+fYUwjW1cjg4/5zQfoRhGet
h0fCVpbmq/2VG52F4jkO2mQWlq/geVoRVHWOOdkFY635L9mS6y0m8slHgCCmXF4HpLChLtPAALiI
JzRJuPCcqk9pP6XTws7Eb/jqAtBTYBkcggevj8C2jkw8LEQ6RMsRUL8GClpu8+ICqSceFpaT3PnU
DDs3sCcCgAVIGsLLOAkbYHHjeJbu2+SiE732cXqu7e2qjxGPxiqLZkRjOUXmVzuYX96D0ZRb7zKN
LR+9jpsSt93tNirK8c9RGhoInsd3hUVhQe6tkdfBKbOpfgxnBXJls6vraBfNb7gJAJ2GFF4KLu57
cIvUbQPejia7xWC02VpgK/8AS3DxU7mnjJ1jsieiOZXLXdsR2Ce0gwOoITSZkMSTOjqPMLOiCS8T
AC79JRv1WM5vgy6PPjvfbgfk4izi6ctKSNbDPvlLsxs7vVtyBP4KyiHShlno5Pei3LXlCHoSCwio
9zcav7y404uvxHsFp8/QUUJbUiEBNLxBwlzoFnDTVoWPyl9SES3JAAPXzWhNdcHTBvSp2a7uibL3
XodZidTGblo477n7GZQ/pWcTEh18FFU7cCU0kBrLh5PpGzjcFRIT3iZ2O8Rbz174HDAUu6jipfcA
DDrxps3oz4lGlxoVDrAlysmUnzHUz8PO8AAmuFsPvXnDWnbTnOGsfi0B2hLVDIMm66ScowSKiMdW
lhDMKvb96hzbWW/7ecqEt6azaPZBESQtUIUFmY5nKIAeHIqG7mzzI4eJAGSXygjAMuazeuGkDF/E
hSGKp+NcDPd49cmVd3J5G9cY9mvXWJXcfs/39CPLn/J55Sb0UjrvNCHpUE0JAZljpeF20XQPORUY
HbHxJ7PxxacX4Rb16CyGY4KAKta3zkZyGbprG37UHegRkRH2+Wk2j2Q4dKVIo15s1pUcjNtsgbXw
CQ3jsGxJSI80/Arj+QrWuWQZ0PqzC6YxmZFOmvIpCA7+Uu0cL9jlpbf/B/SySNrGR+NHmSP7Ji2d
6mgkPeFWAWHZ1J48CfRBJ2JC6xJ+AKHdszNc6vGlgctY7dnG9R6IyspbH+I09dta/0CJO5nISYir
j2aCQt/HNsDWlSmQgkzXcOvokmqAAjoGlHH1Z1ADYAMGZORHoUeAezYpqckqF/ai+6wnClkyuZ8B
qN4IbElwv7by5KwPRAOaJmhUqBwbc4QLhtANNJTRifLT7dezK/NsHOVJFxdINyd+cw1bm9oWXwKr
PMWgryo+cjYl4L/m+fpt8S9zb7hZfDghH5FvcHFqaFuwZ8rG+8nfrrPzDAw+FUg/JS5n9FoyXBtb
npc8Spw6eGSretS0wdnXvCdI8hXhVkVpYG/1EQAKMd7zRuBlf7Bg3XoLqg8eTVnR7pnUmdM9NEDl
1FRfywLmt4CVnLXLK8B9ZenDdlWbqZwzyDUeu3pOfCB8LZ2Aj94pIH5rUPM4QC7mTl+F22Vl/d2X
+9Vrs3p5/x/cEm+0jUqbVnOzF5VKRrjseEQ4Y80hJGi2RUC+LC2nrgOAbdsAPqm0xACMPQb22ZIx
Faw6+jUafNoxCUuouI5FBiorUMYNhzHvnxgiCeQzCjm0AWWJdWHz18eR5TqtSqDV86fGqbMxVr4Y
Aey2JYCgCnDm9FgVywRoK8q8qP1eI8TE4Ej+iH216xgA/+I1iMAIEQ2bCIELmlcOZoErAMRfOmd2
8zcRml2L6FDAXQaNvcz++ISmQtBebZo+SFYGXAK0+O9GSgCvNhVtsOsC8zQFBrYU6YeifTavP4MV
uI5TXOigjpJF6WombuQv0T7bctjMFaK95dva8dA0L6yvDyWtklwhQJl2BeKTYbroiV6o07/XsoN/
1AFMB+IEt35ymT7ENnxkNM/0bLIxru/osMy8U/SNmvzdlQBK9FQj1BWpS8trUBT7soVnrk31Y/Hl
ZyGX01B1DKpI7qvjBxkJ247n5d2yVjwHbuMUBXeE4tbJuYEvI+XydVO6jAlat+tXQOepP5Z3Ugbz
RgqkN9i2ggOthvTHPL54bX0Ku3UHhaWr7x6C6dXF4UKvpOQSCRWqLMkCayMkSlMduQvAtQXVr2Mc
gsYvOE9I0+BypeOjKf6XGCou/Tc/QAUN7etRnU7y1FXy0Z/Q30p2ElyxTXhaYEe7NUgq78nCNTfl
M0GEVswjorEfNxzlBpvHXpfkw7vbQuB5efbJtHNXE3O/ihIwroNFt0yHVm0j3IK2dE6lBIwrUVZc
PUATNctIv96026Pg1k0lAcwDpNCvYVQemGd5vcyb2nn+B0dCgattu50Ir7N7X08AQ0BC3jhD5s/I
pp0IXKFo9adFOjgfDoOLzr8U/iKAORYZ4Jij6EGcZM6RYl+o36VmqROjaWLMcyyqTVWRrRExp1HI
O1KnLsCISME7CP/Q2SuT1cFi8mwJ4hOScSz6pfCin6NAaUDtVrZyEi7nUMWHaAHsC/mmtAV0asPq
tV5AzRWMaTTTo4hfCIFgbKz8JDA+zKnT/Si7H61v0px06bzoHTFugkwoXUuK/bYwnHoXMZAej3Pa
dXdrHB7bAOxmtPrhDBp2/RLFyDGABsTlR1P7B1dW1xDlzan37rpbECFkqmrsfSf4XF3cCCkc9En8
AHTRt40kllxaWm9c5aKYBhbpABWBNd8VsCaND2QZLO+Os5GA4yZPH6fGO5fTjMMzIwS8+NRmM8qC
KlbA4K9jZAHEuHu/649CiwyQJBpO1GEAyE3yi2TV86jOjurfamERsnrv9XxXgvHSy1+MyJPeK748
EZ1yZj5MEe90Z9AW0SDlg/FsxNXLu/sojkBzP6EDtyRpXoUbYP4XAOfXIb6zc/UU1xTdxHgRh50n
4eyC0f1lYjTSNea79MsTdepTsTgXTwxZL4p705vsVgud7ZQ084gQH3Vb79nOHxZY4bx8Y34OUZKT
NS64n5GQjXBPmr7UkcjctczWTmfuUmaR7Lb5aPasL04NU0dVtpu6W7Zj023Qc5UGau2h5DOzxJQo
Ykpfr1yR4qjJ+gh8qku9AV6x9MTencpsVpPhhY+6eW7u6Ux+EgfRYhvzyXY6afowC1Q+ZGwEWuaY
naWNSSdRXNwghL9CeTMBi9SLG/cfZeP5OJ/FfRlV/YGhnuAJkh/GpTvkY5chnX3sgxmdxQ4FMRIY
SIh7q+KcBiUPACFeYwlQQi2bBTRzGdKcKy1dvtYIEsYBGEdRumnsL1dLgNosaBZg+jQE7ivE+Z5D
gANjp66FgxpuOfVAONoZrJvyFwnsZZTFzBVD+iOq5hWeet9W5KpmtELdiqpF7ryRZilRqHfv/FBk
mpizjvUu0PV5HJH6onjwsaAqn1R6+nbX6H0NhEUldjK73ALqZDGyghFwSQ1e06AeXwWbrz1KIlKO
2wD6rTxvVqQFfgzivC5PImc9A5DdL22+73qUCCcTVijJTW+kheieJalDvMvYhinzJBC1xpSpVrbk
uu8fo1B/VI64aj1fwZFwDcdiM4TjMWr8exYu4ueiATMjm0HdCpEaZgOz1WVbaZpfGGHeSRqdgpmd
XHznObcHl/4C1+vGadWxKzuRdLXcLW501BpVUUJebjCvI4RI+rn2eJtTyAaPhBuNXAy41itWezO7
IcS4lT0OqHLoJtis4fA8jSBJkUvEVanTgNJHD1XrGl0NGP3+ZIE81bUFNAhMvBQV4rkh/EJlOLEt
OhFQg0hH3SbIog8lC2lWDOan6ucsok6qARvkoz04CgXhsBEolze4IRVBrkgws+f7SRW6302N50lN
Dg2QATeMFeSL5k3j/AyVelxu1Sh/oM9qLa6ulRmKAvsmtyEvBiQTPT5D0+LRE+43aaAOjXvVJ3JV
76bCkC5qaCNUWhp0OMB7t1vReNNRqHVKTXTr0hjE69ig6BqSHnFZ+emvFN0K/XzOzXTpWfmh8wWM
v0qrRK80OLOqcfbADx7dyQDEVV2+iytD9l4Z3GNeAb2QBNAiRd9HzLbzsLwEfY1WiOktJ29h1G/t
Wu3EuKTODRSV65bC9zYarbtrnlkpsgrV6FW5mbXFqe6jc1uSSw2kSDbLbgL4a42/Z/6yWQ3jYd5v
Q5yZknzduLE9I7PebQ4e3I0fr/s+FD8qL4AII3p5xrI4egZ5nVrMpoPOdtyhHGqDUw8zmM8sg35O
ulgPhfjgJsSb1MjvOsdJqjUsEBihnl3qPlFDdXKiDw0+W0rQsLC2zzMqkpUxbsZ6J5s7gKBeFexr
D3+a4QXl9zTszS7s0eFe/lxzs3cD5BNTeJX++rJO69OsyMYFdgztuk04Fa8hQfNW7m105f6yQC8C
CRAIRBj3zE5HKth+xCwC68KNzSccKH3CncFMyo3Lzclgla6FvyJ3aJ29XhCcCvoSonUH0QdCcXcT
BPmxwnx17EsOstBMhGbb9ZoLYS+yo8gnI3aYtLNdqZcoXWQTHZIeMCAFWqmWLqsaMGRoTMxWCIea
NS0CishHI5YtNo5+CJv6wfcV/CZstVbH/0faeezKjTRZ+F1mT4DeLGZTjuWud9LdEJKuRO89n34+
qucfldicYkO9aKABdSsqk5GRkRHnnNBr7ZshSDBULNugUBU35RZ6JPdvuumpQ3euAq5LAx1irq2o
2+uualM9P8tqvkWg4JiY7bqnDdRDDgFbC/JD2TfEq5r0uPKjVZBl9PrVdc76YrSG1SbaVlm/hUtM
U1vYcD7vgH5xLqjZxggh1fg+T7m9ZDH6pmlvJbxR4z5yy2qNuNBNXlgUktUjmDEPAEx108SyDYrq
Xh6MTcAoz1pINnLCR2cjIku65R8GDIrAgmKqC++1K26tVt5VOt2CFFtABXLU2+nRCXL98/9qewQP
auWz32Sb0BW+Op1PgAttI+12Yu/cqo31GvTWyaoSCmRtudersdH5w/N7WwrbfYr84los421Dyppk
7bsQ5bu8pYBERfedXPdeMtp+Z1mBjb98D2PvSyK1XxM93Q9DTbs6PUpeduvAslsFvCHgtdAcdrkG
aIcQpRoFaEteDFzzxbkusn2bu998k/+aCebgCpua6lhH9VeyJJRv+owRC2X0Y1B8gHPSVybiNCup
8PdRxisr4oA1mfpWuM6winJFOKXOCFJq+zcjDD7SpnyDjtvshYAdYEydskIOm/56V7gbWQ+kjVp1
N7VQ0HYJ76QOynZTnLOAzr1qbqLG421nmGvFl3oWZn0P9PYBjvmTnhdfA9lPD3mkD7bDPuyyLvUP
Sl4f5aDfBllNpSVRKKiJ6brI83XJ3NoC0bZCrw+ynNLM1L8lTbKTibeyP7xlfgzE6qF0xUNJTi1q
JReyYRz8ACxHbt2JivDA9FebxuVZb+h8C+qz7zn3SZF/bvTkJdW0TS84fEzOf1+9FFyP6073HiLF
qOFORUczaN9kWQq2qUIZy0pp7MaPIK60VecIthILdylZqx7LJ79unnrP+17U1c5zNcaf6MOpFQDF
9Tr11kG+o9/55KnCPgrkF13t7g0mY4h5uYu78o5ATHzm8WT1a0vo6RAo951pbNPS58CoPLqt4ZzF
Azmsa77kYy1KVGPqhPWdlrv3Nf+5QDEEHoStusRxw7iv5HyvJdI+7MNtFA0vcR6/qzkN6EpWbizi
aJNIWzeXCBPqiDvY+bhYIEpUjqtXL4x3PdUgo2RAW6wWcM+kezOoUQyv/HAtC8ltJbRrRVW2qew+
ZqxjpTjFPtAtxlIbW6GiBKJo5SmjuK0pUbJmLMvJtZJ7pzXh3iubNMxuwkT8kQqi3SdolIvWiQbC
K1Kp/lpI+kPs8LIT5OQBQEy8SSx1WwCE0pL+XU6NL/RRBttXLd5UQ01CwevNF8kZXKaAg8CLv3ZJ
R0nDYqJGx6uJUtAQp1tKQg9OxItUjciZ5NB/dmTtk1J096lX3Kd6fRM0MtS5VDwYmvsQ1sVdWjQR
hLtq6zbDreXgvT6VJpf8h4ddEVD4N6LbIOzWnkvvl4GgO02h1SaBUKVgQtulb89Vqx5iP2pXSWCc
dPhwipudrKGnQjaUVEFNJozl4aPeasd+qKSVo5Pdp5n5gcj5fc+pDkuqQ1o/NrKs297Pf4DJ5wYt
RduQzFuvTI+y42xSvFeIO4ty28B2KNEuq5o96pH7NFOOtZptAyvcGgWj09pSXwmN/gjlf1so7p57
NTl0erSPQz1e5UmBK1BiSGMxWkkqeCzJ8De9NCKqovqY192+1v29mOe3eUdFQTafhIr0q3910ncQ
oNzMiIoG7wquL5bFrmiqs6w7q6hweAzvkfMn2tYrQbNW3BS03OjV+t73WsyOoGJDiZ6/bo81Laq7
WpHTjR/rASro/L1vfk+CN7MAWEIFNhjcXcd1UWYAPJFMJUxJ8l5Vn00K8HV/Gn0aVLIluStT+BZH
NtHMdip3X1ndKgZr4muvQw0eNqbe/dCNiF660LnS0Zq/C1P9QOXebOON21tgBr/kPpzWPNz47bsY
poyW9g6mbAeDf6f36UYPdiYVQKPakyOvdIFmAWcxRbUz9ov1gMqIXqlneJt0ucztaEgRqMw325Yi
cRzW/ETfjoan3gJ4k3mbmkzO9e20GLY5FQs/o5bd3VlsnifRGtNku4ZYmg0xTZF9XwHgM4I1+1fm
X1XCaDgEG01/dXPUmwXKSflT2ySbwunoNiQbRfG2rVeAKowQQMl4JhPmgxFXA5auAlWl64xNI7BW
yG51dAUTdWNKxc5Tv6VFuJMLWdgpkuoeXVwYxDKXmGfEG1mhPVkgMBAo4Z0YSo+9H9/5cn7j8Igs
SvdTaUhvvZcf4lY9qTzZZbmVaUiMFbXiUQI05yiW7evNDWEJ5+HKboVhz7N0F5XxJ8lybPoMdoFn
n4Qw/0LNqEbGqCvPfvJqUhChASeV+ZesoHQUMnaI92ssUiSI6KI3kvepDLqdKt5XVUkgdA+Nf/CY
X1E5zd7z6GnRTo4lyk0yNagfkfARJu45sbqN2Lwm5WtBGPG/d0Fz0EkHQ+0bwx9PqcYuxmc/+6rJ
4t5Kn1VJexXlfdbftPpDRtgxvO4cBPuafoBcpCRYjJxXn3ur47WoPzigdPL0RkjkTapn65auA5hy
OOPnznySAd95tyj+b9IsPWkJQ+pFsFSWHddI1jtHET/x9KM4EGk/u8WHlVcnmearkmZfTQp7jR5v
Kx5FWWAcFCoivXtPJd7VXi1OdukhQS9l6U6p63UWv7GZDQA0S0WcssuOsVisQpy663Zp9dC04b4A
rmFZbw7Huhcs2hP5DUcydYq1CaK4fxF7grkU8/zxzookkdWlT62jr/3xdEAXLDOK9lpMsrA3K2kT
U6SW66+6x/PZGG7q5AuzpA5t2mwcPE3R1J1hUaWSiIA9jw2Zrom+Dyty6M56l/K9GmYPtZI9OPWp
6Z5Mq/yg9qyUiR1Lyuc8oDfWhODq/bTf1Jl5kEyC/sCLwgz1uyQSbivFa9ZGnwUrt5MPRe88SlRy
1XzvFSBvMzsWlWe/1I5eeugERPIRYAc17xwsxbyzCvOWVuJRawOFb0aKS08o1D/ptJENfvtREbP7
BGCRzDlv4SkUQb2XOWwaI9k6wdZSW6pu3fLDpN3jcMEOexGgWM6kyZwidrCOQZrhNAFtwJTrIGlo
bpTWnmrLuY7veJZsgpTuUEWHxeTRW/KNRTu3npNcPkpKvHbU7q/0vJcIKsahAWfkG2O3wJbDEWy3
L0DP8LTZhkB4hVTeBaSrppMSIkwY71/9bvxV0ceQdydfj2GDM+cFOK/iSUfDKogKuzo+1zLV1gB4
fEs8L6kZSMXRTZW1TyPMr5qVLDVrmW5MEDyYwHx9+nOAreUW1LbUFd/zXojJaQrqq1KBtHdw1zjB
k+YZ1JAo3Po8AHn/BA7cvTTbCpkPSMWXzr5ebk3BBDoqvjZxhL8498KYxIoi3QfJPZpm/SWLmbcA
uujR601vpcnmD9mPurUaFwbNWRHKamdCYhec+y4sf9CUu41koGby+EZoVca5VcAEZHPrJu1NJoWH
TiJVBAYwpC9maqzLYl8mR7DCKSDB9C3rhb0oBho9vGLfJDyQ0Do+STWyOdGIIkliXh+FSW/YUYBm
KWEPAsC9AxR0rgcQr7FzbCz3U26yCr9FlNMb28+6+V0sDHcrS3W4Dkl4zmVOCWEN2ofylrkvOoqI
Gt3xRxLbgVuUiq6r0KOxqHe0Rn/rSAwgT8hcS0JoEQO716K7sAF6zN8PmE0Akhx/UKo/iKUtNi3J
8F4P43tCd0GRVQZR3BXq3RCH94Ng2E15tOjximl9FsVha6pQ8M36xuzrz86grBS3f6MLE230ZLDF
hDeeCIDUyU65T6GqCO+j/NHixS0F4oH//xnWLt9l7RfiW+PXB0XZ6UNKBXzXaYNdonCmt8AZ4D1E
pHWR1X0E/UOjfKuIRY13jzDdeihE7qtvyXhwPOns5qjq9A9jD4Ah4b6orvIG2DH1K/7PxPqu+AL4
wHCfd8Ep5SgI7pPM9MzOT6i6eHTb9beoFo9G4hxDoDjGj0ilkw+dVC7vjSrdxH29Ri2bNzZv5+os
+R81ISlKH9PqUxxFdiYAaQ/A9pr4EGVKQm+tK2snPKf0w6i4btvoVdE/K+qPClRU2t0n2QeclrNQ
2igBrohzXntM/LvA7G3+ai2qjlH2onk3XfgpTYWtYNHOeqTY25KMhUK3HmhHglXIH2u5ObiwXLtq
n6ZHipO7oVDgAnFPwBCoblpE/Qqt2LrKu6XnnyU3ovt+O+JoHfOpqq1b0ASHoBkOLo3O1m1v3O5O
gaGVRPJHX35Yxh1lNt4ed5Ka/AjCFBAHzhMLERWKTNpHzYh31mu6/IO1To3+ZAWarUtNDygLTECe
5rS4ZXdfcKXQlJFou9OL1MAvQ6neFBb9IbXVDkZvPTjlcGepwSZwgOhCZED14juPwo+mSGl8t9F9
D7J+TKBqwnKYfO41gzeV3t2QwSdReXDGhrGGBthKC0HctMWXQRW5DdrkqwwQT4qzcpMIyTaJu8Ng
kGc4fQsC4sanghKlXxkqeKIzczbxojDIqPXdaTzr+jI4hWq1SvKbTE9sKehewxHa3g/UbYsnZuq+
+X580iuTt0pIKcghxhrKXVQW536shBb91gPohvRGWO3DWr1LtHqbh+VL5Xq2zyg0QJay7v+gOMKt
jsZHJGsnqfITisPCyVcL6FjxKxff4KY/NEfNVm7s3ARu+aXqyBx07TOvYY0ipc8VU517q2bsmO1E
gE6NAr5KrT3n3bFu6z0Kfq/eUIAWa0hNY81tVyFiyqu6qu+N+rnMm2LTl+RIRQ8+HciaANM/yx4r
7WuYqs9imtlCGG5FY4Dl0dCKisg1cvrRBtihNIw+Z4NeQ96K7NBM3oZsPMDdZnCNkXV2H1qgnsMf
ouI+J4qwoE8wK7pzwVEcOYwXTFUrrWWhlzzfDin8tfKt4P7QSqrWH9dJniOvOo16N00OH//9X9Bg
ZdPQTTph/KsEJ3rKuxY8q/JT9GEU54tqcoZcn3za2rlwqrRmYU2ziieX1iaM0hj9FiEbYC3/icbB
3A4akFdllQQevu+E61smlZrpDQhcE6QvgF6neBbM5rbIzCWx8jk+6aWlCVk+RTIWLcYCMjbaOFtl
R01+JMqCkHxotqBOYXEsD25YMjr5cr2s5WJVw5St+8NfE7AZBFWiBKWTUd3/QwmSuT29UD2ZKifL
SqlYYgEhrD5mh84jSz5E1jHcCluAXwxSDq1jWR18fVvY9ZLzzLnqhW1pwq8XRPAOBvWw3Tgpk0GB
z/L7X6MyQ3RzoF/RlKZm+afSFb90eqQJ5T70YhSRgjxFC8HdS/tq3+4oO+/N7fWjOEfrvlzfhGLv
RuCvaS+iOyW/jognH5bqt+smlrZwQny2wIEXocsWpm32RTKBC8TiqUBFq6JIZRjxAlF99rxfLmkS
xHLkqIF6YE8BwX6QNoBHVvR2T4YtbTX9bVlQ8ue3mMazS4uTQ887WeXywuIYYbTzfzRy9P2yAOvc
Abw0NTn1Yid1ejcK1mhwmFBGgA28uf65pFmVlgvPm5zxSqrSPhfUxA7OCjNa/ZW7B25ia+/kYgwD
HOfBrK+bXPKQSYQGwNBH3ihrJIoM7XG3jlzbYnFs/HfRX/D3xdVNuP5ek8l67BJM/nhOxux+Xqje
TFZn5Zmq+ArfKgyeqE5vlDPA9y28cNjgK2Yr7ha1HZcsTtYYW1WQ9cngQBX9Pg44RZoMVSNR/K6v
ANLsgSTZ1z/g/K7+WqM6CZNDXLV5qqAOWEabipkxwadRHjCkw7gbtv9IuWnWZy4sTuJjnwZhLDuI
Hwr7MTB3T3/NMLZQdf4ZmMMDmKXsHyghjp/rb4f9wvAkYoaF12qDjkgNdei2vG1yEUZrsRJzyD+g
qvwFaY+fo32u2Rs/9kVOFgMhSuI4R652LVEJoPK2ag7lOrfBU9nO3nwOv+cvtC1WLfIYBbXrhOrx
KtoWt/FmHN0e3NQLP2l0n2u/aBJgHc1pPbNFzFPw1JRKenBQBmbKSu25lT1KbsGWYvdZD5PDdS+b
vasudn4SZr0ekYYUbKxdMZ6eAqGydfSH6yb+H0cmedNITs2/z0CFKFxHArst34xn1RA3LtV/RosZ
KILVgCIW5Yjn/emXxYk/GcagRE2gjXR3L6EFK5/zxLsthZTq/ODwxhkG2l/QI66vdH4zf5mduFXA
jDFF95H0ifyzY47aOotzFJZWNvGTtrekONdQpREosjGzYT1IvMShPxrg1iiw8UL8d2uaOIjfDVYT
azhIzkO8O1CsVfUFUef5u17/tW+TCzihqqoMOfs2zmoIT8OeUcOIraMAsii2Ls1e9he2JjdxoVuy
pgcKDk8QR3pgJASszINyQ83RLox1CObxi7F0/4+x+u/H+9cKJ/dVmzItGmwJucUR4csVWNsbzfb+
ya2x5IOTe8oLTLMQSr6XBvlsPS4RxOr4mjC2nrYb45kXbf7BK2bWrqlaijiOMv3bKJbS0ywdvoKz
c97brXkED7sBFgPgeEMhd8/k4XWy/oMplgajdf5jc/qQcJ22z8Uc/SQLuDCMISe5ue78s85yYWBy
IZZy4detSX8nhWqseA+O+fzvDEwCFW3OFFSDSQMJwYDQoe+gbK9bmI++liYrP3cKTcbf77pwkGqj
i3yEmGy055BjrEN7lGNMDwB6rd3yiKU5T7BEGTFGRPpF5kj9brBTlaALdCqpvbNVxU8lXCOanwur
WjCiTZKjXoXUYWbtOKLceqpfwVxvKCcy2JFu89rbyydqtL2zeLHMqrZdLE6beITTRK6QeD3DoPMH
RLFXhijtnBACd4GLw4zMoYW7EUIQQbhF0seNKL0lsIiMR1745+uboM7la5c/ZuI9SShpvdBYvMo6
I9wC++T91ydvBVK3m8wJ3JU/tGffUdaWC+gyCpvHFOHRcb7Eg1tCB6w69V1ioMYKkMJB8Wn2QuI9
WZ10Nkg+6VB88iVopkxqRoKlg9AqAPmMuodRPyJzkE1S3M8NohPrWnT8NRpLhzJrbKeDX5cPP5A4
+C5J+UftRO8Kde2s1L64evfSJkjm95n+ITdhv9PyhArs4oDb2Tvlcm8mbt9rudflLkUjhBGyA7rA
VHHq/B+OeV/yxjGOXOSTHv1hM5eJE0b1oA2fg+JcdZ8WPvbMDWKJmqbqhkEaNZ3LEwZNqA/lqBXX
HKkmQ/xdGuc8F+xAYyEWyx2oaPLEtdVekkVAKbxwAsCLTabcSj3ecn0Zs5UEoLaGjOKQKMr6xEon
BXJriXyX/8xfo851jg9AVP/B0K7Z74INnX8UU/+p73n5XSw1rpNcxwmKc9KcFJgMxsK8pNlduzAx
yV28vujKepRxFFUHcEF4S/PxD4bRkAL9WsYkZxkKF74R4A7bO1Cu33Z7Z68dgxWAidXSfLyl5UwS
FUtrBdMo+DyweUYBi03jL8q4zoati+VMLgjIGXIajwXP3k4O6F2+/PXMVDYlcvsIYI71v7YaayLb
6863sLjpVFQplFCEj3hk+cDDXH/kPyy59xhWpomepehjlVrRFGM65rV1vIRYQHpJ82J8Q0ffxolI
5QY8q7uGVr5Z+mCzCe2FxemiEtUTArdTU3ucEy1/kVbSyX3X74219ygc5VVPAvh4fRtnT9WvNf5t
4GvlCkJQ8v00/yVlrGd5TtqFSvzsl7owMbnZOgFdClm1KAjIzz6YXT+N19cXMeuEFxYm94NpQfON
SjQxrfgloyul+mCsqQfXyga3+JP66eVHGtd7EYgqNdarZIx6f9IvWfo+459fGEO0rs6QBUjsLIu/
DybkTj+CVRY73sIezgfzi02cBD8nVlFWHEU+mfSQr+mN2sAJALWR9Xe33tHr7Osfbfz7rpyu6WhX
XdRd6vciRKwAzEEupM1KK1Nz0wjKU6LC/7xubu6xffnVJsEwlBmn2bpcHyATkDoLb7OsXFd9scs7
1U7lbFv19cJbeMktJ7HRlVpxiCIgQyJsC5W0SBK/yFKxNeUvQ9Rvrq9v4ZRNK4w1zBLP6bhXTFr/
unfrN0t+P56iKx9Mndz2elBLXWxwjvWbhpnyfr8fq6bazxYTsrN/WKe9+GbqJHIEhobgaR5zV55H
ixJGt85GuRn7d/9s8PrsGlVFISCZiqhO9e7lwkN6qMEpy61jlxAxdg2gtDVgftAcTDdB1M1YcExp
1jMvbE4OXmm6Qi6CuMDmsBvO7U18Y8FGRozovdkqW/VtrFPCFT0CUpIO171Gnz2FYx5qqhrTy6Zj
sS0FCqrnA1bR3Gwt5A99Xa08AF7Jve8iGgvZYmW4J+QfjRdEGtMcgiCQ9JX5xu+Fk+3lK/k99Hch
QM9yHxX7zj8ZT3nwLL5aAaNiV622KxFWRc8ROQV3ayCaFqxFeFLtwQGLqEofSCh6NdqOTx6hJn6M
nX0JkmgIAap9RgKnurUgGwK7U0DSZW+xhOrSV8cPGCN/7MITIT7wIdOslefrOzP/OrzYmUmYt1zJ
y5l1ggRZXQcIJVr1DtjIm282EKGVUdFSA0DnncJM+NRZlrfOIuWzglgofHXUUZTbXuvur/+mmcvA
FH9OcjZNifkPk4Aix5mhNP5IKK7jQ1M3zyobYzbNwtJnHPLSzDQLcZgy4cRGAJkzT+8LC5oqGDOp
KNYackAgUQ6t426vr2wmev1mchJbAPGUoUJ13A5jtHleinQhzZmrnPxmYBJKhG6oM89qEM9Ahao4
ANJCot1at+YXcwV2HPE+e6lQuPC1pkerDp2srqoCecLyKETPSSDRuHN31zdu7toGjW2omimSpIrT
Z5Ecdwh3KUTlMRuhdXbs78cuFsSRf9BdnTsUv1mbxCpJVpyhkbDWrk1Ulu8QhrTRwdRoHldjvdU6
ZN8ye6k2uLjI8aa9yILMAA4IrybYP+Kx4iYIT5QAtjraI4f+8GcXz2/LnCQLpoNiyYB2NnW25BAn
T1BKWCY8xO4F1bs18NiFS2DO/zUYLbJlmTKD9Sb+P8RN5wMH9WytCbYDoymq4uW6o/x88k+ub/PS
xOQE6FIhaiiIZbb/I7ytDuqt+KAe422w0x4p7+3cI3LLxjo9NPawpZq4979e/wFzx+HS/nj1XnzD
2tcqaGqOB2D4VMdo2IpnwV16jy7t4/jnF0aE3DPyQQ4zu22R0QIQC8Fn6cSN3+LaRo4LvbCh1rIv
9hYoNWTw31GnPSZhjI4rslMPhQ9zGNDpnYmEFgKyHSR0xz+VsrhQLpw/iBcOMzmIYeWi16MZoEp3
qKe46/AIv3HlPElrRjBuvePw0jMz8/oXXNrcySmM21Tx3BLWiFy9AlBbt4iMX7cw9wD+zUknB6/O
yyAog8Kzx94KHZ334Stzzkrmim2Uo7zxjhrHX114iSx55uRaFfWeyq/EXpZdsbMSAIkKVIJq4Rk8
d6te+L8xqXKLsdymlQe205UYg5YLI0lMdWOoLRbtK996D8rsrGlOsxBaFlZnTEKLGot+kVYGgoPF
Po5uE1lZJfoSQmV0tytnwpgEFxf2nsXbgMPdei9t6T72irTOkT1F4nipvT6/IKjemkXKSh70+/kT
9ETKNZ3PperpS2akn5SOsTyQ7r4sOOMYkf6+qP8zNM2DxDhrPGQefBvhRluAdEznTbqtN1BP4Upy
CyxOqp5pLeL+vyxOvlXp+zUVyIicE16+iXMk3a2sHhvHhFj2lPVIDCEVAqd54dzNn+xfdiefr7No
XaUpuNbOgw6C/NlT2EcL2znv/79sTOK/3wVukECLtD10uGPhNnCAfzs7Q4I3lu+8+vn611vwkukk
sSRNBLQqdI/BNe4urMpviaqcxcH7o9jxa1Xjz7i4DAp0hLWmEYgdTb5HUOKb0eZ7SZA+/7vVTML9
IHTp0IuE3jZA4Fh8S1vkeeClXrcymyVf+t8kwjO5vLPaGF3GgYHPVJ7uPIdZFzzHiuxDrkU4Af4x
C7+r0Ggb0dt7inYTOUuTdJYcZXIHxJVhFJbqMpUwEPad8UNMkIfMvqf+e1JHqBpkC6tecv5JPGG+
FRN1FITAXFNCyaBVCwiK8eP1rV0wMi3PDMiDGXmOn4zCrI0j7kjZF9Yxfpwr4WpanwmDPDQGA2BA
lHzWhBfD+iwWEiKBqEO4H9dXM9eRo7dkioZiGqYiT982BgSivAt5Tkl9xBRyAcKRrDrKLragfiox
L/2uySMgdbG7LXxkIOMsv+3TJFpY8+wpv/gd47ZfHL+w7hM/NzkXg6ofBcSBXBlVGWQXr6939utd
mJmccioVaKIwZwdWfrBWS6QwENf5dyYmJzxpdNjgGuhtP0DQOqzQUv1+3cJ8cnWxisnp7lVNKIXY
Q+vAkj95LnKimYImjmr190JFxyZmXk/iusegQZMpkA/IC79VCI76mrkJjeRP8qGLXzM55m6mx21h
tj4TxeheoxMffU19alCpneVfe4hvC6sf786/HY8Le5Nj3qolmh8FJYZmh59uvZ2Kfi+AFnPfnkpj
d93abAz7ZWx63OXKL1wkA3j7q+G5CJPtENwMJc316skwbjP/x3Vzs+dRF5lZK6njmdQmn9YcPMTq
Pcmz405SNlbtH0UlfkHD7mzo/Uk0zU/mkG7bwNiaiYZmQGNf/wFzB+TS/uRjJp0X6hFDGuy+fxcT
2Dno/f07C5PPZ8FQUYE2+Lauox9Qf5fDhStWGk/Y1EEu1qBPEvQaeQepGqjXNDypAJACWjM3SOqs
mpPn7UZXSXe+82xt0u31pSlLlidpX1q0sczcyQwcW7uVGHHqwiSF7H9K7WbVPVol+gznLuBsALSs
foAYQCo5ewo2pgKudVhD/0LOUdgPyq2GusAelCkMMX/jK3uENPQlGOHCx9bl34Muc5XKPkZB3rYM
HxLXu6Y+Xd+Q2Tzk8lNMckVuHGBONfF23JDuIK26k3Kzyg/mKbE3SzXwpcPzczLdxSWCNilSdP3/
RgaQkUe32nRraR2c+pOebBbWNpfjX65tcpdESNA6iDGktp68Jk1wq4nJWvWOjIBZOTmqE3VzklEi
dOV0fd3y+Bdf8+/RCy+WGRkRgBBYzraQdt6KyWDIwzAKQA7ypYxqPIvXLE2ikaeS7BRmyiScPNjG
oryOqh+JpjK6GwSSw5zpbhstJVizq5MURSP8SbL8tzpopmpOOjB9J6hzyKmf+8RjlNhSIjDvKxdm
JpuYGMhxNRbX9Ig2Hz3TOfR3lj3ctHtrf/17/YQB/W0bL2xNthHVY7nxS4Iq2p2Ms/gmH9W1yEgS
Ktfe21jkjd2v8ircuJvFh8B4hK+ZnsTzqHTcro/4guJR20n5MR1Bpy9oiaLvsWE2erMQAn/CO/9u
UDcsvqAmatbkxHd56YFkIvhmCH30w0shfO/7hyr4lCh2JNoqco7JH1XyQOL8n9Ex0F2ciILpgVId
RTC10/roMhNOQ/SsQYO1eMod9YAG8FrNhB1CZmu3+3b968776y/b459f2I5kRwd2MjYkYNMKPmMG
nNJ5dNNyd93O7N1yscaJw3apgwRoVZOJoHasRcIuHOcOqgzkyDU0aq4bmy3UX+7oxGVrweiZ58tn
7HZgKf31SIwqN5mwVXcjYIZxitcNzl5FF6ub+GnMSClRFa0MobSXhjmQWe4uxOul/ZvkHVGkCl5q
hSnV3h+JcecrKGdYn6RM/Fd2dHGSfQSCH7S9OfpDgrLQd0d6rURAFwtN/HH///9jpouTTCOrFMR+
x9UMDCiVu5vcfRQZPoXmmos0xPVvM/ve0GUalnSRTdOaNjVEZneI0qBTjF+P48y9tf9Q3jibhiaD
dyrWzBT+umBxLse/tDiGtYtD1aGgECUanUu983diqX9XRG3v6mijjzP6hmOmaztXVB5CJEaSJSL1
7Im+WO4khGWe7nZDge87+g7h6o1aoosfGQsw9iUrk5gVqhSX9AE/KdQSoav3bujAd365vpGzTn+x
lElw0iK/T4ycwMhE9DVqzWvdReCssZBYXgJEzp7gC1OT+FSHfcEcLHYtMpjJo9Np85qH66tZMjEN
SkPYofuK06O0lrTOKki7hTA0e6wuFjEJQ1QErFwUsGBlnU2nEt1Kca0xNkBTQqZXLXW5lnxgEpMs
abDaVsdc0wkb+sLrKrvPkBm7vm3zVpjUPLaVDVqTvx+mpNMorqcqFVSqO2H7VAQ3jA5aChLzR9aQ
REmmoq9PtQ60mCEXsvJbQsXs7J+Z/mJ5fd6tf9mafKbYKeScL/TXs6L5iMLdCCuydtGm2SPSNLKG
qOz3pyXD8zv5y+5kJ2G3pky8IywJyV3t8S4zvsvxp+tfa/7qlf9jBLLG758riivRQOdzfL4qOwiA
ezf8Ctp/q469CkSuvOfrBmcXpTOYTLdM0wCA8Lu9Rix9j/mBZGwSAyuQ/0WzCWWvBf+YtwIuSbZG
4PeU8aIBwUEiSSQRDZ1zLpdvfbY3LXVzfS2zEUL/ZWX884t7w0oHF1FbMu00Zg6MIbyivPl43cTS
Qibb5csDnNCQRzNoEDF7jFCp7vyFnHL+dXKxjkkwLcXOb9rxdfLXu7lcj6+T8TC1+6VX8+xZMlCd
U5mKK8Or+n3LzM6sRFjwXO4+RXmzQG8o+6Rm3UoV2qV4N7+uX8amDKEhNIJGNLLsp28PhwH9u81I
6HVO/T5fQlLOfqkLY2PEunAGMVdVWHdCZqfDoaq8N1lCa0qsmEJy3SPmT+yFoUm2kqpIQ6Z+xYM8
uykOwyHamAdKDyi1WzY6kBtxgd4gj3/h37K/C4PTDCVUB4fhLL5tJvqNK9LCBK5QMmC2rI1qJYXx
V6s1DxT3H8Ace4iVxevc91yGRTO7eOjROTOku17pti6TMJl5DM/Ieax997FJCtupgyVM8uIPnpxL
4Hctm893H7VUumrLqKJ+m2/92/iR0aNrynMb5PHddh0eJH0lf5K26a7f+4uX1Lgx1zZucnidGGS+
qf1vJquuUW7iRcw8nY24kzfh0xK3YfZsmZomyaYiGZY2+U6Bxgyh0iO0Mj0CDenK/YL+2QmtvIe+
jV6ue+Gst1/Ymmwx09zLwdXxiYp5UCicKMyhqsKlgsKcFTCLig60logxzSXiTolSKynJ8hDcLIEf
hGiKo525cFvMlkwu7Exb9lXPA8e3aCqU23bbfDhfRpK6bK2jjbvlaFGC2lrR4R/17seN+t1HLFEy
FZS/AA/Dh5qEDSWQc59ENrfFB9TBf1YtKdDeG1vNVnfNu7ddwlzMxI/fLU7iByyjskXuGjBeVvwP
a9fVJbfNLH8Rz2ECCbwyTdis1e5KeuFRZARz/vW3uJ8tzWDpgSxfv/hBtnoANhqN7uoqbxkKkKp9
n6oRfGe2tm8zZa9TkGdG1QOefBBY1+rDAm2qf+s+GGSzqW2YYB6ltjho1huYGTQyDL3GxjOYkP0Q
rMUZW/zLVjYKwjCDE6Zi6B7cnGJ/o0xsfcCoyjqcYAR5v1+/J73u/AUyAvu1AsZkAKu3R/7copAr
dnVnkMiK413RHNGNhj4DZDhBrjg3mUfH3WRoaLHcUPtF0a5bDsI5q5bcD/rbSvH5TxCu2IRiYiGN
SA2Ko/5ov+8w8Wu52hVGse2raY9xLh+EFsfueUV8RZ4MZrMBMTszL/ZDdCMlZr6AyAOs9p6JI5RF
jxDaccDuvOxnb8UIzpAnlYE9X8+oeJBOvrVYNligua5ksVkj6OPsPhcBfwKfZ+WC/Cx/RmXODTFl
2N6AQ94F4+kRMnkBOIFrUNqDYQDSfI3DPJSCmtG97ISb38MCb5ClUfBSa3QNcieJQWZDgA6lZwD/
dgT3EJB+VwxM0LD9FGJfxoA66ZVVOuYHaES/RB54nS//gvWDiztz+gOE9A5c4mmXGazGKYj264Dd
Ol3Hg3Z/2czbYM3UUzPiexkyUilQ5oCZT/1LZEPxKQQdRTRPkjP29tV8bkc4YnZlALuuIYVMMEaQ
QfJnzq/GiOxUSC3wVjJ4uRWeTxclHCYzIb2Wakq9y/udWSOx0e0/CIUnFpjwAFN5vqha3la7CfPW
PLmeQMoOBTqZF0qcgAn3DFLxJQyTBM/yll5hNjcC+zYUF0tQL66Cm76WgGOnyKcPDFyMdszvVXP2
+xiiHxnrHoGOdZJWB8TRhgxMgjatNkNpzVIgJEdVTGaMkCIw9mUNSbMkIjdltCrFWM0ntZk7315G
iMzz8Ptlh9u8yU63TrjJkpR3HA2bZjeDqq95z32+q/z2GgCF43qoL1uTuJ3YagA4pdDMDhzJpXHM
G821IzNQybMBzslhMSTGJG7H1j8/iRldzyHWPKVAjkAuZwm521mSU7SekgtBgQlRqSP6rERgW9/p
JTLTeHivxhN1EmZ+mmzrHSaYgTMFq/HlPXyboZ4dXSZEIrB2ck1Ls2ZnQF8HtTUQaoQeKW2/VZLg
silJNBILRB20jJa0MaodWyDNA2bxpoGWTfjjspWNzBErQoGBYRQKKbeYc8eNDaGFkjd4YmoBhorA
Zn4sVBDjWd9MR3NVDy8yc78HU/0ogzZsPG/Pbb9xkqQo9BKRY81a/9funu/I8Xee7VJbgrvMGJZl
i4Uxz3/fwNz0/ZMtFZyk4/Vi6yNkmxYVnP12to+VQhLV17/ijfOfmBCuqmokIybWcLzmAbpFOSjC
OxDV0MG1oFJx2UNkqxFuK4NA2ZhogP23UC8Lo+c10b5sYQOBcu4Hwh2VG/EIgpcI5PDQqYZEgjd9
S2DLs0GD7uaf+UewzkNa1elf2j+6vH5tpJjscRtYzrBb73xQuNObaoLareRbSTZQzOuaZZwmSpC9
QDkzgQ5eCf7oRJK6yNxbxKZAbC1R1PUo/UKOrBWw5jju/31V9+xrWcZ5aO/LQkNbBC+EgVA/N1kQ
gjlb66bDZa+Qbdv65yc3SGJVWayF+DJN0Xu5WXgdlQTzzYzi5NsLIQFacikNIWqB0Ncc2t2wN/Bi
lVOpbt/yJ3aEeBBaZj8RqNPv0vAGEDyOKorit2hKP87eOuMqG6qSOoMQHYaS2eM0r1vn/Q3WGO9/
rxwquz8sITw0s6bwvPsrhg/fFi2oYNQOIHidBhgka/Z4l+Mm9pSDzBElQdASwkY6TWYdNQgbpL2p
lhRSR1/pDB01qEdfdsXNZ/jJJSnOsCwNpAHm1VMAPe99HcJLeInHwYiRQ4j8geNQypwp8X5xegXy
k0NXAkkJYn3gXhhY5uvg8qI28wvLRGUKDztQswj5tLFQmmjjgMhnQcz1ymB+QiRd9+1F/DIhpLd4
FEwDLqVqh6vKadpbNO8kl9M/fJlfJoRgVESVCrQ3KpQ9n0AL1kATkNjzrmThB4wTPvNS/VyM0XsL
E0CGiRnviubchRQqc+q82l3e0X84d1RFN88glk4Fh6zsoTVZMla7yjKOENDeZ9Bmsgr1aOjLzdAA
pY0PiUe+q9kk0JmUw3b9ZG+yAgxwmsxSzbcTQqpiLmpVqmvZ+O9zv4K0QrRBWsmn3fSeX6bEgmNY
J1q4MFLtoIICFF9BPjTjw+Xt3DzeJyZEB+0hodQVNrICaA5U5NDbn6vkQ1M9XTazvRJqoRZsU+sN
6byiJotZjXiNK5PhZi0ay8u3VWnkspVt36C/zAhxkid4BKX9LMbk5SbfyVpUGysCM5XKDFAbqOwN
fw9qGGqGzmsErZ3KIYVXNg9IESUL2qoKnVoRPQBqHqZeLYhQXUsPIQpPBlStjB6TtShjzCWUVawa
WibFl6YbKj+r+tyB6t1DMhN/1sfPptJ/Uav6EbXlHbFAlJurUM7Kh1CThIiNIHT2OwU3YlxpKxua
6ztShFdWg4cUL7Jvl7+uzIYQ6BTQ+44jRw18obsaEAi9km33Rq5ytgohzmG8FxK1VQjOvkIP5iYM
wN4EvV8FYwx6HqhN/BiHauEMfS4ZV5A4kzhPtujgCmTZun1tHZgNJAyXW4rG4H/bwPVXnCR7Ta1o
aqr2QHZopUfLT133H7+QkIMtFgSKKOuA7GFPC+2dAdo3f7AEW9NXCpWVRUX4QlmRFk3RYqM6M3PD
6T3mzSRHbtPLTiysf36ySWk3xRAhRgUsUvdzmjwOOnl3eQ0b0DV0T05MCN9hVCGqba9lG+KAcnDY
QWE7mMCAWhRXc7BW3dV9LxtD3nr+nRkVvk1iG30NleMab5cliPZFgIGRyHQyF61NzB4UNxgZHnYQ
8ZVAyjR1a0epAeAm2PzA5SfWWPIacoQpXHzXWKXqgFf3R9VH+7iCqiCJ9kTtj2E+XlV2lUOOePiQ
miH0xa27ksfPbcseaKt8aHI0QYBnv2mAKweh+7Ey+1VxGnK7WXXPQxvzNsW9AfmeOeseUOOPMWoH
jVkrbv1parHPNfTd7Zg+DVDejmIoT2GcZSlNz+bQ6V6W4p4s+rEZDbes+N00Z/doDN+Cl8VwFham
161lPqeR8Rkd1WuS6t8hgflsGxmaN/khbMnXae4feAYlzNx8Nup6cewqhBieUb8rIb4eV90h1G1v
tlSX59l3ux38KgYYBDLVbqRBMq+ghcdGCCSCE6b09R5dxS7KPuoEOwY51fuqArFmpAc2FKlSrb+a
GuWO8e5OtRaoBbZ7M8w/RzyOvcaqn6MRSCpIdEHu1LY/8QnaRGrEr9kc/qAFyHQgeQP54TrfgY/f
y0twmqc5enflUkCSslncgfWjO+rl3azEEGWuMDAgOQH62xwKDDOA0qjAeECtRTjGUz5xo0zQ/YFY
j6/7UKh1ca09KLtux7z5DzLGM2vCkdY5hHWWAW/pFTdcHwFe+l+ztjkqh7jzLq9t6w45XZpwuAuz
y0e7Q16gzI9JcV+H0ALvBneZwO1KVOirsX0MlcrLRrcy9BUIi1eGiU2lYn84Z7li9jPaWvH1EmBI
E7wbwxf1Y3YANHqXhdL+3UbaeGZv/cAnUbKF3HE1Qup+x/XqRzy236AqvDgkhpBtFYfB5dVt3Y6n
ixO8pR0xAornFagS2a6pLac0/N6SjUhKt1Dwkmi2rcyGkB3qpOEOgrSrU/4cyM88CAFLKiOyZQme
YukVtMNphF6LoryP9BrCmdah4PPh8u5JFyZE/nG2mzrlWNiAuB/Z4NsuoR35BVPWYDpDM3G/1LLN
3Ar5p19MqI2ohW7lYPivd1lnP3PVfNJqWQdZZkJI9dtiaLJ6lR/DzDYYg60bRbclz6+t58SZlwtP
zW6px1Drcaq6v8v26EEEK29atYPM++XvJFmQyFGu9DHGjFOgEFjWulxbMBn76bKFDU+Aeo1OdKDY
AXlUxSHulmEqloTIa1+FQpqD9j7zV6EQzYRQCL3KAhmpi9SiECf6ztTMpP9L8AVLmv8i2VuVozC6
VUl5sd7u4vkShVhRkqhv1cwEN7Gt7pSYBskiAzVtjROdbeP6G06CX6lU0TRkHDggYn6bSqjxxYZv
KdOz2ujHqe128H4IffapC4bsTpKfrkfnvPxwvkAhakDxJJ31KItwtMBZBywV1EncXHme22uIOUoc
Zv08l4wJoSOvCV+MVex4Ld5CbCwPXnl3O3/2miPkqot/X2E/X50QOEhsQRxxUEHUvzeP2dXfYk6/
Q/m8AUGBLUPHDByj6ltwOAg0M0XPQ76LkVgpLZTBe2C1idq4fV6rX4y6gKBoUvuAwxvXVdiXmIgI
lS85gCu38TDfpEsfQ7dykl1324fm5IcJoc3I0zA3O/DiryoX/2NdmwMfTAj7/ezIjujmgTkxJsS4
ZKmV3koh0MeNymXQwJ5l8wuS9bwBj+s9nzVi5LhZj3Q33i57UEDu1xHDCFzeck2XyysCu9L58bTD
NtLKWS92k/UNRRCHd7IzuB0Bfm4ahADPTUwgUrYmBapS6Zj6ORQm2+yZNANC9rMBUfbiujDeV+mX
y6dx/exvDuOJUSG0YYJrguhxowQpuxkgCq5Yppsk+6oGihNapDWTXBfr4b5kTwhzPJoqAMuxyCTM
a7dj1bWikKvCzK+yoXy8vLbNqHayNiGqaaHGLdAyFLsQcshN5tbdRzV712Q/bIjhXjb1Nu06Pfa2
KsQ0LacpIgxGGTryI6ysW8vKAF4xXy5befsMOLciBLIynZQ+qSvQ8zZBBwZRGr0jBDAK46vNVa9e
WujH/UFp+tyoEDgSk4ydNalnUgba4LEd/Q05StkxEwIHzhgE31OF7/IpaOzKKWT+LosbYkaka6vg
XscjQBQhr+wmx9gzVqUYy1mBaVYqlYmRePxrPnhysZvKBJ14Cq2QKdVTN4oGj9eG7tYt+OjiNJOx
RmsSJ3ntaZ7Yqw3DKnsbWwhKAC/+WOBR7gPE48SP9ZOCfwH3RzUHakM7pvyY9zLhOMkXfN3/E/OD
OceMFAiUUERw+jJyV+qly8dA+g2FIFKUGQvzYVECdYA2HYn9FesZIuec2uvFD5FzyvDtG53gs1Pw
eu+fLKtoMk4GBQJD66xSB30hqGzdmU7vaT4Ka+OztBO8Bt4LgfK19HZiEJCNCeQe7S+lKJo98x3q
8yCWcLkXBTz/cHlbJTHstV98YlEzUyvMU5B/m0m+1zDRMRfFrUmq4LIZmYMI8WRsCpMqKaREUF9w
eAzWj+k/WhCCCCEVUdSsLXc9mNqUDhQE6cfLa9h4xJ25w2uL5WSv0tLUZ6J0xW60fuq7RBqCYr5X
pSyWMn8XG75zNk+zPc1KkMRAG04e93UKHQ77yQJrbjr/xotHukAhGUlzvYUsDnJm1Do9O0jwpCu+
GDtlxwP1v/q6LiQhCi86AP5wxYy220K+i37OgzVOEYA6guYof9BJYrIuBJAkI5ZVVCBND0Gvr4SV
G5PbDqLu/eE/+omQggyjmvPeQrrz73VkN4rx5z65LvrEJ5dKaweFw1YxPA6I/c1H62l0wx0LoDDv
J2XllEAV/Qb3sCSH1IW0RK8LAn3ZBRrwnMxeH7GP6NM9xLXhK8XoadHigVwczOkMAmPD6C9rD79P
wweQD/pghnrqMt2G+Hz1kkVVDMnwUPYckUXvV0XOk61pwHs7ZsYaTMuPUV1503wftQVK9Lu0KV1U
651ZOVjVgYKiiEiyUKlxIRylS9tOFUc4Mnex6Wb7ac/c5kemO5pberEP6LXE6dazeeHqEPu7oa6w
tBqR088Pq4z4cLfs09ZNQGJQehW40fcSe+vb55I94W0EQe1ZKwY7DE7Erv7KEGNfll/IttMQIpMd
Kilti1bBa744jLc1puqW29+VcJIdKrGpoDV6CXo73PttnnY+b4fbKO58Ix9vMzN+bKE5uivJeDD1
/l3dtgFVq8+mWt2aTfZsDpqLXlNQa9Lqq+wLC/HLKkNupTFkn/6EQl1yYRtCDJsme5pYhrjS8NIx
itLtis+XPWg7HBOUSxgxTUxynEcuxYgYputQEWIoH1bpHtNKCXpUdvUHhBeozvwyJIRI0qZ60XPU
Knnoh3XsKNOPJpu8y6v5hwz8lxUhHqqVUQ9JGWGu/UP5WT8agYHiBB4cz8pDi1pXh6wxuV+HkYbe
Cf3LxtetensWf9kWsqvKTBP0S6AmnsM5UtA+QrzFkCXgr9RUl6wIIS3M6rQDbTnfcaudITCxYN4r
Gz6zSfm2ZCoolzSiO9Tu7sa4fBqhXu2UaX0DIPd7boyt0+U90j9jOER9c2+XxPLWwTHHaBTLZTNG
pdT5gXc0dskCgkeziN+Zvfb98kZtoGDW6/LnTonIwLQDqTXtsFPgbvXG5EMVVc48Fc60zG40Lo5O
XmordbA2n9i3enPTzc+kfA7t41ChTfqcASJelbNTyWoJ/5Du/fplQjwtOpTqep2ski5gaUdxW8c1
vu8hnmr46ZF5hfTG2D7ivywKMbXSp3alkmVBPx/WweXFqwzQCJa7xOXL/UoWJs/BJJ5qC0mftqAe
SXmEWe3siBkHRy2f1Kb5b8fBFgIlZDqr1rZRiLTad3EWlFMwaRKYjfRzrQs9SS76UKVKPOC6ndAK
W+vZeIp+pRNot0NnPeXpH7DDnHmuEMVUCpiDvtQM6pUPNfvBQ8nrZj29F063LcQvS2FaxCj+fjMb
3TKjXh1C9H3+1CWx0yjEtcyrclQlX0pyB9hC4CoXmxeEr4ErwgRa1tcHPD3dxmq8tjFkDi/zdyF+
VTRKMSCvpju7b3dqzB+jOHy5HF82ADln8YUKw3Ut5gIVaBWxAIf3+6sWcvsexZiA+MPsjx5Jbn4D
sC7ZRSqEjmHstdxUk7VqoOGB/RWjqDv1AM2R4Qgm6sU1ILZQuXa6kxVIJDtKhQgS8VTVeU5B1mbf
m00NlJZ0eHz97RfckgoBQ2HTNIV1C+mPnXlc6WK0Wws5tHajyIV217/rki0hbkxxU3eNgeBUz3tr
l+x1PYj8zF0GbyXTnztXjhuXxENxVjenxhjbGhqASRS7qvUSxZ/7+Mtlp5ScbCpEDs6ruAp15D9K
CMSO9qLkvjIean5n91clJuKhbHXZ4BYfxmmsokIsafnEKTOQ2tl39Ags1n4+lrc9Jja0h8wta4e5
K28pmo1+96Ts4JzS5u326/Tn3UaFwKLOUT8jWipByO6p8TAmzDULegdUvtK/jETG7/0PlZNf9oTY
gjnUuqGK9loaMo//k/4dLPBu/I7uj8RpxAneVA3nZFHwEFDU4pAPsTsayk1j68Hlzyg53eIEr2Fk
vM4JUsrWDFoIrI2D7HSvfnDhwDEhfvSxNcxzpHMQW+q+XWJuaCB+MjwyHAYpZuFVI/SSNSGUGF0z
qRpZbziWBYkCQeio3k8pKApoeWzL5Io0iTeN7Jallt8m9L1S2V5ctA8tnQLa2ldJx98nenewszZ2
TBVpmmYclQ45QJ56MW9e2EQiDzgc7o+TFTtaFx6KBYS5lRrfMzIkvgFx4N3lr/QPzeefrieO7hIV
DDljgWVpdyNq4nZUOlCdKr0B/Y21Up2p1zR//xtjSzL/EFIgAJoXnerg3VnHFywU49t5Rw8rl1fp
ZdQZnkCdIgllMs8XQlkCvEJbd1irAe1z2ux1/jCF3y5vqCRciiBTak1NpjDcOKS44Trwmi+TuTjF
suvo5ID2PewlBmX7KMQqy8SQMp1N3Nna4KhJ7xaqsb+8JtlBE8LTpLOYJjmyVaO4WYrFQ3EZXcPc
1Qfuca2WwNEuW9NEijegdDLK9QXIGaC27Ta6juhRrw9KFRg5/W+JOPj5EGNOEnHoIYe1tSCFXMF2
JnTCjPrFdtd3U4cSOR+f//1c/mmKB1Kxc4OTpoFZYG2eZ0nnZcq9OtzhVesk466ZZdC0jXG9c2NC
zFoWDG2WCcGbm8ambyo1SFDLrD1GffoVw5bXhhE9xGr8Ujb8u8mb9mrB/MTjQqISzOzso5mns5MM
xg8eA6SNKkEkiT6XU8//IbZPdp8vVAs7HTV1MEseMr2pPHs0cx9qTiXKj7oMAb7u7T+HcE0VQo7Z
LoMyJjj/f6Jp/NoQuGRNjDZmGKdLiQtwbFAPSE1yz6YMFDqRfa/3fbfvC6tx2wqcyDHvZmdskndd
031temhRFhA0eSzm0a8T4ud0OOpxf1tRhC3A1p8aVj8MS/TU1tRvzAS0ItHgXD7y/1DE/Pte0NT1
lJ58mnhmIWfKeuYBuvJUK2hd3AuqCwQxUi/dKVzmVf21vpeVhi/HM00V4llIGaq1FkXfMlr2ozLt
DKv7fHlxsggjxLMmXMyFzQbfLWnxDuW90amT9rmidX2LsbBH2g2Qhb1sUuLpIoRg7hZalARxJsR0
u1Y+Zew6h6CdmUkC2qYdDKWYGlP1t/hrpoeKbXe9ElRq5ND8NiqvZv0bA3XK5fW89tfeePeJofWs
nfgHlAHBOtzBP7rIG11MOuepww7GY3Ww93HAXPq4puir+uhrRy68SrxHaY9m83l38iOE+KZijqGh
6hlAjR9WMFfsy2xtuuWJqfXPT9ZbUoW3oJUpdqu4e2cHoIyUvHu2a8AnJoTwZHdooqsLIKNsD9lR
13wCnqs46G7Tv0KlMxBBaU0w4m5qbPdPuyQn9oWApUfQGNIWIDrXcaBkryxe7FnK1waVB/M6Pma2
7H7azMdODAoxxrQVUDOiABwoHXMwFLI01MtpIdlXmRUhoGRFtJSa2kAQqHpIpo89+571scSG7NgJ
ESVNMpbyGDrFmnVgsTemoNrNrxQae5eP3Tbg79eWiXEE4wb2YLER3Yg8dJj2hU93k36f1EZgq7ex
1vqEg6uGLpL1bXfQTuwKeRI101TXe5y0P7k6t8TCzVWd/K8o9vprTg6b1qtWbpR4GvVHa7d406Nh
+H9XSl+7/NV8t4KvKqjxBn/UDjkxbpyf9AJK2EYGna/AZp/K5d4wj4WsGitxydc64Mn6iNanuRoi
L2vSwR1Gxeu08EY1/oBQEPnfyVKEiDJYM+9yg+LNCkLBv8rMHfpx9xOqemudmcX3EgeVhGQRg5R3
YGHsGFqtK8Z2xQxrt9qxcay9HF+7naOcLE+IH0pejyAcAC5vbXqsbEaYI4QKW+0trm8FifeD+igD
Lx8vL3E9yxduvlfnPfl4Zt/3rJxX4HthfqY9CC/S77WJslT5aCsPRWL4YAuQkNrKbArxBdfcwPgE
5DKIdB0AAwOWdzdzHt5lOfEWCO5ZfYG+U05eLq91jY0X1ipiltCSM3hcjfiaQ+bP2ZU5QYSXfY85
cr/ELaJ/TwNz5rAiaqmJq7m3kQIGPAp9WiMxI98vr2jzHmdA2mtEZRaQvuen29AVK6E1XjLIcB07
W+XhwlHW7Nw632CAXQcLDU0zRZmeKSEz+KGNaGdg0q9/JNoxsSWJ3tY6MLMCIlYDczTkDdesVbWV
kbBoVyy5r3UcVEO2JMfbNAFyXhNjzlRVxbdxUmttXWQJCC7q/cILt4ip7DrbysRNkxBdg/SwRsVB
IHQs04WteiCY8/SHb1HoGaBcmX3NUS0QH4MAewzUVYh2vpJxWmxd2ZgBVi3V1k0bY8HnjpBhLCxi
MdjQgTFCV5/HIJM1maMP9heVL8Flr9tyCAKRFmaBR568IWno+Yjh3WLlOq7ez9GPUX/OZB24raNK
IItngdbCAjevEOtnmuWzNULNosqVQzpZQV5PTtMbt71JvGlQfLuR6dJsBmBiQMtdN/FCxD/ne5jz
lCe00dexnNmvPiqJk/nAelzNFRTb6gMYcsF4BBn5UcYPuVnZgNuoIMpVLfinEBDNKse4yIpZaIBa
SysHnLVIT3XFT/b1jnr2p4oEjHut6a6KPNIr4C1pLYXXUqZSHZP9+KTnCy94XVpNBKDOEDVPNC2h
7ZjEX/Q+yrxwsovrLIa4dmlY1ePIhsIz06i9rpTStzHV4pM0Ko4Y+EncxLQ+lEYdqKz0I8W46nrz
HnUP6tZ1vDfs8dEsxke9te8AXspvQZlwqxTa7bQYu2IaP0Ep9wmKbn6uVM/G3LhTPfoJqx7borkJ
kbZUUWt4Sw2Y/8KJdmiSRnFNrXqhkfLV4irZ6cVkOYwVTywLFTeEAIE3GmHscIh0O8bU+5jS407C
s/tYLb7m2nDI7ejAp/A+5O3HMm6OfFE/9r31hYzhg2XWukNmNXRwZd+Ui4qnEr22qP6u7cd38ZTd
hWp6z9XxZqyJpxsAdtjdPbTQD3Ok3ERGXEKtpkVLYtFCt1zwxmniZL8UKKMrcaLvraEgEPUeaqfm
8aGs6U0Mtk0nKnpZY3ITq0LwP1O8oTXzDd+zbSUhxJQHNJZzTLYc/oeMbDwbfLiQTIRKWDi62MuV
mx+Dq/b3tvby2bVfxxtk4LWtOEXA1ahD4QlC4CKRZ2Gb0A9txnyX0uJHS8qDnaQFYK4VRAmT75fD
1GY34NTYeiWc5DYoME11bKsg9ApyCNG7iqNdrYOZYKTv3dHL9407XslKopvB8WSFwmGi5jxNs6UB
mxA7bGSOtphOqMmYDTefMASxCqpTiPpEDPjToNsovkxrc330C+iFBHFQ7NcBUGI58mfE5lPt1J5Q
IcnmussHDntwMzsoUp2h/p+2L8o6qReP0PBqSv1IkyVFBonUjphgvpB8z/WtIuZvp79BeMt0akyX
qIMjq0bR+KU1N75Z6u8GUPg6xgCVdaVo7sYK6YNRKzu7th7VSIMCiT2+a2cqo1vYuu0JtYyVsMp8
y4+fTbOpxiF2hJH2MSvUR9Bi3DWNssvD2lkWmfjcJpzixJ4IamWFttAQYt9BRDPrnR02xRGYJYh3
lKBHpiofD1HSEMeIpsSPogogswY60qSxc08HR40HfpS73qSSXGArrcLVAXnPlUlfFztExcpAFXWl
HZCBfTL18WtkJ7K8atMGBt+hvAeuN4gbnZ/jsU5bpisp8va/4GAlvebf0WvDfDUHN4erRUdZhWz7
gJ0YXSPZSfCIcR3HDVr3/28IUwgo/lyhkHokMVviroGxMitxLaT9XV6kf5BjWyrENgmDqIMtUg72
aZ3GhjFiQfFVqT2auYwIaXPLLPQ9TJCRaQYkIc+3DFrUPfAp6vpAj/bj4K25S49vtpIo7lM9kF0m
WyfQMjQIDNiqadivuLSTT0Snoi6HuIcoXW04VjM7Uf6Vlc/jFPuh5l8OPluCv6Dq+2VMuEzYPOqj
OWu4TFKr90il39KwfEhANeGBoQn03SbI/hUjdZKk2Cu6+ayncxBz4lJLcVJzvgPXpGfm055rKQQK
8gAkhn5rGpWTN/VNmEzgpumq1MmLykOSEnolQfFwxlCsEy/0sc/aAZJ4FHT5UwKF1lEnbpw1EMpQ
gyhCn1uhMkDaZsw/XbLwPZUon5c81qDU3hGvV941yui0IfP4/DnrK3dZ7grgZXSz21/e663zfmpX
OHrKGOdJoWQArPD5mGiz05uNLKZs1SAsKGAwZtkUvQXhwWQwPpTlYq0Q08nLvqSoTKufLaRDCjhz
FhdE5jFUmtcBhfT4Z377y7Zwlw5loid5gtOuHk3+aKd3ofJQL8+ajGacbL2iThcpXJgLrowuniw7
gExle6z0pnaLHqIYWsqRxS9eHsZITidyBZr59zVg0k7atvtcTT+pY/hVm8rDwlG2z83ks9p/5g1c
cZUhNvKHtOP3mLFA0oj/KG47y4nLAmkkVOHceCoTb0Fl1wE451BRjE5F03Ec87vSLqDUiv6+A0WW
3Yy5xS6qv+pNy7yuI2CCHmwMfVczUJYq+wCa6K9EnR7KZHkm6N1GZniLQODNtKaOElVXpA2Jq+lL
4SVjXq2T23cjXuVub7EXhU9fwf8mi3H6VgJrkVW+FBmM8YZ6dEmVVGtV5CAN7Yy9OmqfEiOF90yN
Z9r5bWe1w65Q1cHp21B18lBLjnaqoudQGXi7haPpmmpzzevYzZL8oBfZ1czandEvB4r3jW6n76xo
uF84Xbx0aW7qJL/OukHm/auHiZmUBbEibS1W6G/YPlNu2c1cW/QVKEC/ty49KN9zzMTmfr/IwYTb
5lbFIpORVafi/GIg0VyotY2rpyvn0kExfG8RljmWUR/URfXbxTxaWg85srr9SocudJosv2rUMn/3
J4Hl18ETYniM/jVnNQ7e2H62l8KZUxmudg2Jbzb2JKwIITO1QeI/9XjfYABg8GJmzG6WqvuYyJRm
tmPkr6UIMRLKDrToCzwzeFZf2235ZW6Hl8u7tX29QmkZj0c0AMWqxDiXHF/GRlmAIATXAetiJ1KJ
b9dIMGNZOr2Z3+Im/9ucKBjHK9OeWAhzPyH4qPFrztp+ReMC0/a/MdW8eZpPbAq3QFKGY6+O4AGP
pxcjMkD0O7gjN9yIyMgttkPxr9UJMR/j2jlEAAmYc/g+HD5xto+S0KGU4P3PniZLkR3xrceSZWpI
iyydQF9LOHMLy6vZXC+ZAbjdzzhkQDww16Yv2UEPTAAd4lBybW/OAZyaXPfgJB9TWW8YrY4vCBVw
rzvEsNjtzUfLWfwGLV5Zir55BEwUc5HRMtRbhbOWdRnpsjQBXQj9vPQjIIyz/wcn4MSCcMhoN4+D
vi4oj8mhYPoekLuPkclTx4wzjyWle9neppOc2BO+WcvDcDbsiAbcVj/EWNJQpPtoiAsnDPNv5bz4
PWUyObDNMgkIgH7uo/DZ0ggU4YCm2EFkze8Vs30JS6V2W5VA7pIkH5Y0g4RBRY79SN6luQLNpILs
sDGHprSe7QaccUabTpKt3zyZJz9KKIlOGdN0MmLrw4jc9/laWZwek64PQMAlQyxLHEnEECdjmcVp
Z8QQTCSfOElvtCGSdRI3r8Bf6xEBxBXnCpkGHEdSPTSH8HnlYE/cij3qQYX5bhmaWLYkIdz0LEs7
hsZREIIQAhXlof1+2VU38+eT9QipZQkMZUnsxQ4Uk99YGK3QzXY3J/EHu0ShTek+KqwL4l66j9th
7aezighfXttNWSTwC0zKd15zAFBnHc1nLur2erDcQLNP4omb1+DJSsl5VCv1yqz0GkwHmXU1K5Oj
qWC2Z0ugWdSvOiaxtn0aUR+ktmmhJC922+YSLYrYDGmQOd2r1rH2f6RdR5PcOLP8RYygN1faZvdM
jzfShaHRSDSg9+Svf4nR+7ZbGKqx5rQHbUw1iEKhUJWVKX+wu/V25/9tfrfty1fXVBm5C4Sj2bqs
kIPXFNmE4YOYxQxAd0BsIPGWDMR8mJlpAH5qHTCb8kR86bf7lC4ZUJvXFEqcx/b9SJpqFsZ4LR8T
VaLwMOY/Iz247Kib8Av9ZIOtm0VjkVpSia7y5NRo6UB/7nsbFh406WqgwrWgC9c9aoeSB5Utrp7F
9nvB0AwFNRd0Ctj6WJ+1zdoYHxmGMNhNMvmttnyNE2WvSCQoK9UTKylcWsGejcYVGutYrfPXAtsE
+nMQfo+jmdlLbl3rC7pRtXqIZtMZrMwDSdCtDHUON5mqa21cex8Tt5NtxYLP+YA0Cfq8SaclMPcD
UVYtmmq0h07EaUVIQRD8K33b+w0L7ytFMUWTLfWtJLesUe2LoIzNm7xY/CkeqY6d6WRRB+mqbPkW
xcU72p3XvRJdo2y2OmoyPixSe78k+pdiNDg4281IasqonKH5bcns/Lslgg8zWSKoWQvVgazFnSSN
vC/Ms0H//SxxStADWWJTMP1SXV3SmK7YiY4hApeetZClexLwlLSmQMYe42tM5CgOlttyhXg2I93Z
UtlINxprLpgp6DKuJg+zx+QmcUeM97pUZX2GvrEF2mLIhaELysvltnNHiMxKEj4xBqaY1CcpGgGT
IaDQmL+DIMMl3noAm9GePAKi8Td0ZjbTC2SNEOs1JXR7metrWOIxhgZL5NcrcPJx6teFsReG0s+0
/F+gXdCioc9t2UR3hMlk0tIy9azSAcpvsjdxzq+toQ01MfGaHHqYSfOoReRNE6JvnGO7FVvP7LLg
uilWSGwYleXLwGGvkdQ6ldzfAJR5VfepC11UlLjGAMUWJyvXt7Rvf6ySvptJuZulej9IM+c7bM6b
4zUCnIqoidhp5pvLQkrqirKkZGEUFF5y032r/ewmE6GURW82wHCCej8/V/Cv3NF5QsNbGYshK0CA
YN8tMDr/fsh6MNT1SYLnQtek7iANAKrjfYlmUTvel9ntijnHMXYub8JWQn9mk33T5nnaN+DIxqx/
Lt6XRH7LyeQXGXpGQ3MDoQk/Ggnnvtvc9tMyNeZJKy2oCnfVaPr6NDiDcUtA7taS1P5vC2PyS3Ve
0eep8DGLxEAxRwwIkHv21K0BNGM88PDHIG+Ud5eNbh1aA/KYBpRBJFNkn7RpZdYtRJOqoBFfq/oO
E7dhqhq7LuOBbDej0bkl5sqLhwmJWYn6GJUkG29F4kUQorbuIlu2B8EZ3nhjols3wLlBxjmrptDb
sUB5YCp+9OuDZvHa0psZ3pkFFvw2W0uhJz3uGOlBXsPJE+zOUZcg9pZ3Shpay5jG5hW6NztC50YZ
Z6zbIUmNHsnsvwHabh82mPvlHh+TuGe3KIorRd/RDk0u5KnTpeQFFWxtl3Sks0vNnNy6zWJ7ziyO
W3JXyQS2pZuFLmst84Nedw3T/QJxLclpofzwNyazt9Kx82/KJAttqscrCLVMSjZEx2tjkBuCbKgK
zR1/dng7mpy+KZMSANMMuSQoQ/k1MhMx7ewunlxB5TGbbx84hUIZLCj/gPPq9+DcRJM06TIYrSsP
jIbkyfCbAPJrfkeeIBb9Abu6HEs2b4MzgzTWnDmLlMVx1tL6wlrUdgI6u2dTSltbG9HFSFYriMGZ
Ya9g53PFkTxctr05IQ35dWApLclSDVa4NCKZbtRL/HtG/fcmPbZv3TNbjLvEvUyqisDWElD0ufRY
f5f3gh239htljlJdERw5KcA/rQ2Q0r/0IAUvIBNj7orEQlS1IUOMpiOCZit5EPbYFa3s6UrNSdM3
0XvGmR3mRoLhdDJbrBMoJ83W99HzcleGyH6gTOK1EC35FeRybjdvM+ycGWZOv5IVRh7VCKzahH6t
cFhT0xnBHGyMITgLUULjec/mXQGIoqSa0LtRWam2LCZQkx5K2j6UnQ7K7lAeEBygtqjoLdVfFndS
yRlj3YwDJ5tsiUwYIAwbA9fvK5jEmo1rKU9s/lN9M7QBPQCpMaxLZmsfYq4lBXSRKeYCylq/EVxw
70PqD+yr1jizxQaAdFaHSoNf4tkdBbUfhcq1cV1dLW78b0/BmTXmedNNhYD2Kx4B9ZR7JFt2YlJD
NWL959oKpnq+KiZxUdCAxVMdzphc1SE5nFOEcL/gtk+cdovJWfSkBJhe7DD3oThdbmOS+tgF+hfi
ZBNIQoDJku3qRgiN98vRc+uVamiSgsI7HAWomd8jd6n0oDbV5zJIwEK7rs1VQwARXjJXUme3G3mF
W/rnPvnJmTkmfvaJCRGRBHEF1+215P+is/jb5H7q5kc9M8dchGMFDgUQyRTB3JSHvjKVx9mUIS48
PwmL/DabHRSFauExtfS92epul5mg7+mASR5dsmgyevWVbxn1D8lK3ouYfEWz/Ukopqd2EV1V6Z+r
vn8EVeU+a+X7om9Le+2GG8jiNrZYA8/ajIUjNMKdRjUlysiZtMzr+/Kol5o/VEKKOc/MlTVypwgd
3hVDfK8k6q5X2tiVFvlGr0jtXd7u7dTg7IswB7XKqm5YCLIrkj0szuxiDMcTvGpEX8m0/w6lyGYR
6tzDmMOa13UplQUequjSx29laIA/VDiSQPgBnkw6CFo7FAf+r9YJTCzF70NBgTlO2mS1nWYVNCmY
vNdfAgW/5j8f+PoEm5eW9pcxtija9KnVGwS0KeL4tghePO/W6ueCp6KCIrrJuZu3ffpkjHkFQEQx
GXLw7viL+TBaGiqftT3JPBS9spnSna2JyQDUWS+rrEZE75PuWyHO79KY+M3U5R4KjoI3pYXk5P2o
uRqA6ma9hICfu0M6gYOQyLO9NCjsddIEJUdzkt1RGXCHi8lrXWD0gEjZrjeM3VS2r426husivlKs
zFgD975oy1Od5ncytMpcMxHsYRHBgkbM4SB12ls1UaCXCky/mr2Ihax52lAvdjV1HGmBPzju6UMz
oXEB1W41UNWJ/+V6WRjvlJ0QYfpECSRvaD0+Mzhvd9kAWbWgyTYq6GqsNVoFgyMlKDXVvKHU7cUZ
gIwDc4veCjvAU3SxYAiSgEAcTJ4o3ihX0i4Kwevim99XZa/75X7aNby33WayhVQEIyiagjF0Jh5D
NVKTOyq+1WIw3AzaWwqYH+1ACoxguuE3DDbtWbIGGlDc4yJbLZRjM8GoC+zFUQyRvvIgcoV2Nm80
Cz1zYDpMDHww4U1qM0MFST6aLtcLiA5Z9SD+LPbWjY2ysoX3joQBFzZhBZEl0coeHqIViJ9rDNCY
LzV4S5ZfFvPL5TC65Y1ntthEtZjqKc41EHzpSe1bDQEA+r2fuF26rW94boYJaR0u5jKOsCT9enTR
oGMUmPjfcLN+Y4LBRcY3VDHVwJxtUvUZKcQG5UtMlOnfxGfKIaYEyk/1ChThuJKat8tfcssTzw0y
53qKFDmtGxiMFOKRdHIhQmpfNrG5WfT9K0IpSDTZ5piQgvjcXEAvZMolemOpM8Rfu/HnZSOfvE/B
qAm+F7qLaKmivfl7vhg3y0hq08wCMGAaoNlMi8G2hPukf57X18umPpMeMLaYTcoqUOvO05Sh16h9
HxUHXCPeCvKrXTNhkEwFolT3IQsnfauPeG5zOQg/fU9q3pQNvAlVtMDYENmpY4fDDfODVf9Qm/wB
CsJOI9acM/YpeWDMMF+0aZSOtClaYgTj+eNyXOonTEPuQEYFmcLenuLB43xX+hd/S8IZi8x3xUyD
qqxGlQVLDT53xY3v5C/Cj0K2FW+B2kDPWeDnAg1jj/H9use4QQNNMOyj6OTvhReFdPOK9z7g1Uh5
e0b//awQ1YpGOhENH7NIZxvPeuqfbp++c77gp9PMrIjJokWwfRrT2EBo7FrcU6FaFLTTI+b1oYAF
YOpkt5OTvnCM8tbG3DSZFY2J2tYZlP7MYLyCvrbfg/39e+2tHx1F+M0/fq59rFOHv0EXF3kCTRLP
PmeVjz3Ae8vHCbTsdPdLR0F9GNzqNvsb5Iqf05LfDbIsysYcKXM5KL9cZXU7B7xPawNxCkr+ltZo
k9Ouj6ffX/62H7WQz0fir4UazA1kGm2x9kWTQeyVHCldQA5k7WNxX6DcZXlmuAbakfosBvj3stsG
yVfRL6Gw+I+RRsz6mWCQSeO8ztWYBQDq+7J6C8VP9/JSt73IgryiaemQNGO8KLIw4TSWOryoED+0
+azqtgaO+LKVz0O4Hws5maFR78xzEt1aU2OF54DJ7IiNtNN9/0LJpwUHEi2PtPUj/RBCjXMyt4Pp
ySzjsL22DmUyZFlgNaI3A/EhrVeL+X1UA3UAQGXsHM46t2PpXwZVOg18ts4hpRzwikYdlnaBSnd8
6+3chnILYqnOafpy9o4diRfAar8YMYyRASsDPr+E3h+vRMAzwrhgLhGiozKSBajeh2tdQlNxvZFK
zfuPX465hcbJEGZzhB3aFYwLu0MGNu9FiIv3BBRiPL//3Ff63SNVGtPPdyrGFRQnOFriPnlXEVJS
R7sT/coVDzE65JdXRy+Az/Hk5Bb0I58Zi0HpFYmllgaLqQQjVDJS9JCHdb0VdJlTTN6+i06mmLtI
LaoUYvM4aaSO7D57qbSny2vhOQQTMaZ0aeO1obERziBC80sSI6eZI17I4B0lJmQY4yRFOVEzIBrS
XQt19If4GnMNlGNK8chN3ASX17V92VjAT4AXwcIDjtmkeU2GOW1z6oESpDZ2VPaLTjTXy45idBJM
G7h5YJX+Zbub3/PMLLNhZTU03drPWdBMTwSz2n0PuTgucTDPCrNrGHAdCkHCdNy0QNn4RdTude6W
fW6H0TN1thRmy8CkIvbQN6bXJnToIFbVgY4scQ2nCKPXLrOFGioxsSPa4stwkA/Ztfb4374lE+8V
tZHQActIMKmPbRMY01OvcZKgzaN8WiOL/KlHq4oyGRcmANRuaSk2KB8cudPswVx5R4DGvE9h48wW
m4Y0RldPUCj/YC2i6U9Z2u2uc61gPIp2ec2T9/78Dv59Az+C5lmcMgcNwi/SCCJKx7qRfBU4IuJ0
rhGsyGQJZOF4vG5ci0zYz2O9lFoJ0US5ie7SHdn3nTNmTut9lIK/5oH4AqHG/+QlH7/pbJVdVfQz
oSFSBupQ0qVAaVHOkDP3spnPI57M12QCilVnRFSMlATGDUBpb3ge2LOnXvHJ3bcvszNHYWJIX2ST
0mc43cte8jGVsot8Knic2dgzV+Oti7rdJbdkYoloqJjhyxCxZl9fbNWrgtHWrrsr5YmPXdy8zs5W
xoQUwbTivGwgKZCnoOuKOnfO9f8WgD/qDmfu0ApIsTO5xcNeV7+1/RAMq3TsU56ZzzyYv7vDR/Q8
syOSVFimDu9eNYgWu9vr1zJ2q3TJXn42dkbkWHhTjF532xWOtgdkL8NkdxkYIcctNy/W0ydlQQOQ
pmnNeZKzIEntPDT3QyB46zF6MPYyyC14CH/OBrLAoWyowQbTIc9SJ+LVZu7GJacD8hmEznxYJoZY
qdxZSWKkAaYcpe91ONxNP8DOsAaYbp6d1aPLqtxlB+yj/69eaBTwKIOODNUhxnaj53o/yDgLVMw8
1+xJ4qEBty+ckwX6gc/cppmHqh3SGBdOUyiuMSeSk0jFQYyatyYbeZnqH+7wkzkmaI2kgp5sAe+g
NNfjjYnh49qmLtKgCek1imNCFXK4qYPImW/U+wFCWrz4sp2rnH4CE806bSmiUkJBavbln3nqle6M
gFZdjc/JbnLnbz3m3eTiX10KJ6NMUBsAWlV00C8HJQF1samDCKu0E4U34/yHUH2ywwS0qhJJsejI
H+bX5DHdSQfQOPjzTxVlZj7kf/vwnYwx+VDZm22q9TgZkjC6pvEt779fDiYcA6wMjTFoOBj0vRtD
s04uobERT0+XTXC8gSUTWNZVMtbEQonZurXWQ5zcGwUP2cGzQUPm2RnLyjldsgFBqvPI0XiIgikA
yCjxDTAZlaZLVW1il5f7fKb9/ohbf+2OycQOZS4GjI+hnbJOcnIFPYUkkJMq2w8pOqO6VWMyWGpU
CxLteP7EpvZsjBFu2hX8ilFpoR5c9jnwplV+rWXC+2RkIMczzM7t2/Gmqa3ObkRDsqUIZEm9OKiO
tKi5O07V/eUNok70OR04LYMJUG0zJcOS9FkgaJ1tEgyv6GGvhRNGLNtqsKcVKjr472WjH7fUJat0
S8+2LM8BIwB48le9ID30oxOvdgQuAG/daZ5q98/jTwuYQ0hkAHSkHzKPjNwJJBoULv0IJlKJhUgw
USOkAS4BJxZFR8O2dORKt77mIi9t/cM9d/rQTIjS0rYBDGWgXqru8xSkWw3GC+zhy+LrPvXQ7mY5
LFcU0cmLybxzzkStVIqGLlGmNNAEWkT7os13l/eTZ4CJVHmOfJyAEjbIdMFJyndZfLhsgBd42eYl
puP7Jk6RfkXXK1426w7TN153Rd81JVeW/Q/FhL/2ih1JrYZqyUW6ns5bK1vzc7fFs/7RuG+94hEJ
iSu4ZmGTnnMsPiM1f48prNJN0Y+KNWUIyHlqvxbf+rALCqfdmY89LVc75b4/8mGon3WYGKtMJJOi
cu7SFqud9m1q60/KdxnisBJerIlrKnYtOengmm7vrV59h5lmwIIhEB/yYD6c48jOr2LkaEbXDIlD
oxXOkM22qCxepdyn6lPZT8Flh+J4rMUEoFpKitKocbdmRkgZ21JrdS9b+MMD8uRETHiR67ms29ZE
ZFVF+KgITEZXXE+TBAR1fjNFk+KaJkhj+qIL1Kz5V5UOsIJRggMd3AO/R1jSJ3GaT7gUE2hGGM3j
pB9LQQFcrnEur3P7S54MMbevXAEuHmW44XMFGAYQRab2QDLvspHtW+pkhHHRqi9WfSAlfINgWrWA
OigZ3EmHSPzcuFVr2pkcZtaPy0Y/xKk/XxAnq3TpZ7eU0lVqooDEBmGgDUEIiSXazV3jpE8WpGPy
+5D2P4AQN342742feN0Os1MLhq+TIL7hPdx5n+CTxy5TseYocI5xgQK7WX0pVXJlgkuFoL2U5L2X
9eDTMqA/wdnhP3jy6TswnlznSTROOQoUad3ftVGJWWG59QwSh2YUX6ej8T4XmpdpSSisE1eBgjrQ
pV1gLs4Ehf41KsC1pT3AcglvfhU94aXYU2x3b5OweZWc+VmFgEEVdrfFDXKut8ue8IcL4fQFmBtU
Hkd1lcjH5U2OdPi8OnbQz6KjT/3kim6BG4ELsKJOfWnhzK26NGA+i6s1hfvNLlXOwvb2eBNLkGXJ
vw676nB5lZyTzI7kdZBIaibwtAWoAns5+u2RyoPhcfZSY6KSpa3QcO4RLMBxBfJngGwTF9gWd3zW
/eXA27Y/PIf/2jaNiU1rXZtTsiJrwGz7iHhhq3uVNoGPQK06SeLUhxlvBPFqKu341Qrz14RzzVC/
uLCF7DgLEeVcFHL4Dfh43aYw7K4Fu01lW+LBSHR7rnmZNSdKaEzIQmGoyDUNd7kxS47Rmk4nPbfG
asfdnWz9UPAuKqfHy25DT/+lNTKBaRlmDfDNCclffmUUYfdFXq9MHoSV55tMCJLyvLOkiX7IpHEU
rbQrg7dXvHUwcUbKF0XIDBSDtFGzhfEgxmh0d6+xJXHiKW8tTDDpB/CPxDHCqSV8E+IvM7dhv/m8
MjCWr4ODCvz3LFTSEjqSjECcBw1oQenIOEgrwOkwpn76lL0YnnllBJqTec1LDM+/WUHFWLkrJwPZ
hHyd/Qq22aJOI5icVRmB266v1qsit7Pb7ieUMHTQH+lh/gz6rw4dpfRxcXtupZRuF+uW59aZUKM0
o2UWOqJZkolepF9XZBfnrd/pRpAknBIEdfFLtpg4U69LkSomIjW0CBzkXXYSgxdM5B2CzVfQ+ZqY
NCgvx7JNR6jClLlThghle7xLqswFPQYwCgSINs6VwPuITDhJQLER1w1BgVRd0fiD+vJIlMKuStmd
5zhsLW45eOvSO18iE030ZlYzs8ANQUe4ElA9fNwQq5MfFS8F5ZHNe3bw9o6JLFVUkkxbkCi3knFT
Ts1+To2rRuQ1ijffducLY8KLAGhiAbQvwssNVSDUXpIbisCC9uG6l2VUqVC9v1e/cvOnzdzl3DAT
boQWvECxhSadgL70ZCJXzhZHMGuXzLssflMFMKRKt6QBr4ap2p0g2PXw2OuzI0s8oZqt2+n8pzAZ
TUoaKSI5zuSANvmsvVkjxlbWq9U6KE1iy1IClDwvf+QdGrZzA/n1Rh16lUIR+rC5o1rN4B2/SXbi
bjjwOgqcA8O2ZxqzICvQ3jA2HzK1txO8l+c5nKwX0+AVvTexmGefk+3O6LUC6psVLqUG2bv+gyY1
UCO4yjuqqvp++ZbnbN1Hf+zsLVQLSg6sKToL4j7ddUGPCWTd/xtz8Vu38PmamIjTqWmR6Soq+clV
QyfnJLt7KhzxS/+i2i0ttAfdwcIzx/1vy2PCTposcV5JaNbXYxPqsrJLyylIShNUtwSU04uxL9Sy
gFqJ+C9gYOfrZcLPOKJnmQmoEpT96MfVso/r0mtXnrTrZip8bocJP31ZKLUEReigf9X3KC47/ct6
P0225s2D33rzR58NHM3yffLUC7Z6bXGgTZtlpvNfwMShsp+HdayLD29dfbwVLTuGJ1kgkFih9C0Q
6BALgXBt/Gzt/ilClS11eceTF4XZUbK5inBnWXgRNPXqaUbU22UqB9VQv5r5fJ9HJFBi60tRD6HR
1G8LxiMmtd0VmflU9UDiGyUGwaa1Cy973+YL++zbsENnY2GZ6IMiMKrBfFUCAqB+fAx513EudK4l
Ji2qlYiYiYjrLguL+9qHNmbQhNFB4E/tbb31ztfEJEVdkaRSWSI6yUEZQqBkB/ocvF0zmyq18G5x
Tthguai0WCiUOMKyMAz10vTVQV4JWJM108O4LCd/1ykO9EK6pzAxqrCGWJZbZEUK0XV7UuG66RDv
5cUEj1kzhsCEuXNde8YMtduufVXr5yzPw6JSwi6KwH9MjjKVIoD0Rh2P9H+RIIClx3YzK25Xz66x
VoccqYgozftuza8mU/IVWCDV7HRCjTJbN9+tZXmMItkFzNhO0lxxar1/LwurRpRS7Hi0PLLsSgBk
inYEQ3TmQXjSAXu0p2hK4RAp3uWpHDtZV1QOmXW7A/TKjmQFSmqNtFOjZbT1NfMJ5Ka1Nb8HCYUj
TyBLSC2eT/I8hQm+rSKseMyk8BS5ec1q67gay/d0Vr7VcxJGForhgprshqrwFEAWHakcr42KcALx
1lP93F2ZQBzLeJDjdBPoc4Des17NV4lA96wHfQOUI+THuU6u60rlrX3blzC0Jxq6BnIvJi7PKqlT
ndZps7A7SjsKWdQwj6geuMiR7UT3ZImJv+AXE0BtpdPzCAGCo/7T8KtAup/3g9uFzW0B7KzAifn0
IHw+KCeTTL6n5rk6ZxGqEUlROx2G0jt+ErTtPH/ZYJvY7bCgsxZjWb/05VNvPMi3tF9CEzxFsTmR
evt9cjLHxE+pkNMGNO54LsQulapMcqcDvkKVHaq5UdeOiKmbyzY5G2cygVQ1MUXaV6gXVOJulmEP
DAbk7bKNP1yMp3UxT0tNLOrIWHADiXv9p/oxule6GGinJUeMk39f3Jn82yERcNv8z/9NJpbKWrem
cYGEWYN3dL7kTghx1xGqgoufSTvpJ2238dv3f7gHT3aZmNOLES4I8QPPFe+0nRmmoWkD3brLOACn
zTMA/XcIiyiWBHQdzshZ4jyq1tyDlygLoE1jC82bLH6/vHWb7nFmgAlcVmRGwzI00Jxbp+9lqrlW
Px6WLH74b2aYQCVooIhaJJTH5hwy9smjDIBDh2vjspXtotHZapgo1SHAT1230E4PyhyqeEiICYZP
bQ8m9xs1Fu4jyIDYszmHRl+Fs9H5Wkr8Zpmv07lzYr0PodL2Es2RV4+gQ060hPMdtt+TZ7+QCWrD
bGaYgsNTIQtN02lvM5DMUEJG9TVFszTgnX6O/7BVeVUsEnBsw1F1XXSIjuHIheOhm/M9xmlFbFWe
SHoi1zlAakbvTE4bzmh2zbv6UHu914UUjyEDgie43e7yZnM8ly3Pt2q3DPn4UTmOr/MeCNTKcME6
H1w285knAw3u8/Uxsa3OljLuKGqr9+twfKz9FFNg+lVyVLGs9ofweNkePQmfbr2zz8mEtKgaJkET
4cIluPLlOhTLPdE127TQqlN5zbnNd/mZMSa8QHtKSjIJ7kEHLQDA3kl7ycv2vOI4b6uYIJNV5f+P
maoYbCX9eiRIDfs+56RDPDNMkOmtPp1rulNaVdm1dj2Qp5Fw4uUmav3cHZgQ067I3nNwt3+MsKY7
WXe6u8TXwRM3YOgGQL6ht3k+sX2/nu0TEzW0EjJriYr7ddp/nbzh67ornDUQvs770YMC3z5z3ut/
LLnxu99/vGPOrp4lS4tUXJGr1GS0s/zeKlpbBLb2srtvFxhPS2MF92QiqQ10/X6VhhTixB5QkW55
7HNb9+nlrR9bLjJ588F3ZpRJikCwDwqIHt/TjPFehhBpPL2pYr3rzMznrI9znnUmfIiQqDSXHuuj
/AKqp+yaH+Q6fhp8yVm/qVeZN6EcNezXd45d+ncvxBGdiSMNWDdyjJ1RP5285QjwNUqXDXA4UPzw
lx1P7JR3LnQmlChQCDLbGiW+KXH6BE+E+kvpU5ujo3ZeiariNxnqGJdXSRdxaZFMYKkSXcBQF/VR
SXOz7mpZNJ5/Ule4ZIIJKlGa9JpEHz5UZV7zpZ3giCHVG6Zde951zbtMdSa6SIo5D4qEsscCjgMg
VKrUUQCBxs69Dv6y+B8sak780E+2FF7+lpzoyU54K2NBOkHFfdpLugM+9aLPrjHk5P4nK+xYd6no
lpgXgE3OZbHT88oZenFPppmzbZwDzk5x93rVL1qGIgsGO+wmvxVlyY4KKKIOhfNvFoT8XIZQHu5L
5nzLeIHUxoIS7Ko/ZSqx1RiEtqgeXbay7egnK8xp7pZK1bIBflHK+RfZWK4M8GleNrG9/ycTzAGe
lUoAUTOe2/kgenL1LZMBDFJEzondbjtIJzPMkU2adlhRlcJE1B10cjEMrtxTwjEw6+158yd/uDZP
tpiz26RLnPQRYmAWrgoYJ1TH/AHWdcA/Z6f8ZplOvpPtv3GK6Sn9HDNOdplTbGjV0ModPUqucEML
UIfetRKPdq4Fz/o2vbbf2tWjI1qlw6tl8raRSRWmBSrAQhnhvS9kjpgTO89AtgHJp8vewnFIti9W
yDoUGnNU3ebVgrRFBeAeuOY4FaDtu/Ov78j2w1BwAlu0Qu8UoQ37nlxlFkStBdkD1DOcpzG4vKbt
bPhkjl4FZxlPLOiF0ZUJraP3obRDQx61NHHHc0vep2MiRlENydQO8A5LX6Fab7jVwKlG/uHNcloJ
Ey5yUV6nthuQCdtlWBxBaXTQrotQcWS0RSyXJ2WxiXVE+PtfEPwg1Tj7crlqjnkOtoVg9IujkdpU
NVkuga/TbcWdfhgHCM574CFSwIky7cRj68QA5Pdu6aHLKb/xuF/+kIycfg8bZHp9teIMlzYBcmsF
Wh4BmcL99O8ieuVCWLs8+NsfHvYnk0yskdGK02WqQYrT5lCRrnXXHnLbCBo/feDmCduuincIKF11
ZFZMITGW4lgvRhy/ykOmcJUeQezsYNqia4B4oOorgF3TekJ2PV7XAe/p/Qf/OplnTkplCb0RWcif
R8tuQ+IJ97qr3XU+lSTrA3BWctBAnzkIPx4jJ4PMmYH0s6qPKzZUmcQ9mGiO2aj6k7nsSLwcrbm9
KdOFwlmPc6HupXUNxBW0aFCAhBbicUnlW7lMXgEvlXZTpwQp5M3sdFXsskITq7YWJy7V2BYSw9Xl
GMUKGUodrb7XiTR5hlYGE/ox2Vru6gWakgJG/SZo0aeIr1obqI3xtOZzEHU5l757O405LZs5x6Rd
+4HQuupEKa+eS39+Qfp5K0OcCbhHSp1SzoAK2dzXw3aMOhlmkgGp7EqzFTvAPg7kGeQpdN4kceu3
NaBduHy1+WFx++I6mWTObEEQfs2xhskCYJLhZ9L+bDDFeTnE/+GYnqwwx9TMZLFbV1SMrU571rT5
RobeCySDEkdPoVxpGpkvz/NVokXeoBbhXCjXQPa9cn4F7/MyCUJlQUVkyHCxZSGeFJjwAhkOxlVB
XhlSZF3sqte8bsofkqHTypnEoI/0sjUXwL/UO31futCBOcT76D2FRojiRIc+aK+NL1wyY3owP6dC
f1llR2+aJItQwhbTIKnkcMgNgFcLD/Rps53G5GUaDQd1husmS79OBpSxGmWp3bpRSodmiZwMl/PV
2cGccjRkEW1UBE3I/6zY7ULnFEM5PsyO4JTZ0utNjEtAV8ixywR0RHOvXPJ/Kjn+ezRkOQvjts3F
brbQjBtzOxUgL5z814PCDtSkViKrNVhPg9yyZx93uvIGYIGrtLbyE9d4wLuzeZvDRJy4rCKhNbEm
0J26KXmHuI/POXWbuyOLoABFtRu3JnMCptk0MTeIoLbsy8f2FnDmFogCOigefY9RudMEe32QX3gr
2445J7tsER7cthWcHJ8SEwjLM+oiDwIY4mZvTR1Kdco9c5vJwZk9JjmQ4jVvEtoVA+/uz+YZ7And
U+VYXvY8388Y4i6+tCBaNm4hzObyFrt5Y53ZZjKDOCb/D2EzMdqiVyDQrDLHiFdPBf0eZz9562SS
gikGF+mkzeCQfYXea1LgfQctN7RTpDui76Q74Vsczh703D09tsfexXnk/ILN6Ha2WurUZ3lvmnZp
KlqYLKpr9KejIQVjCVEBn+j2Yot50NkiuFNIcWMu8uCAWH22ZcH8WqbWe7oovAF+rqMxZwjwfakQ
9JbOfEx4beZu2SHpnR0KfMPIIQ/fy/v+zI0t5UbX6cOCscoEXz5pbGMI2ySorNkurdztTUzigeP5
8jfnHGJW87pLVyhAxzCazuIPEJK5BgRG9VrlRPLtStzZ1jJXdElKUmj5Qj4giwO28mBU+wax4xbH
CE5FfCHzAHmz0kA17OLl8io/IEef7k1ZsUzAbVSIiTN5Sr+0Qw0FR1o2zm+zEIieEPx1R/CwXQ1B
EcgPy211R30dUvGu7P+qJSQBpJYDykyoaHZ7LFA9T7l60tu7fvplzIeZ+soYOhMFhs4DTdCT8qZD
6ySzox49d8XrHgQ3eapd68sA0vNwOvCim7YdYU726e87O3NCZVZI5LET0dQZNlTqv1i5GGSTeRWN
1Y8+zu6sOvEKoXBbc/TARe6Lsfo9NubrpdL9os0XpP2Y3ikLXxUtBKn/I+3KmuO2me0vYhUJkiD4
ynVmNNolW/YLy5Yd7vvOX38PlZuIhphB4u8hTiVT5SaARnejl3Py7Kog7CvogI9ahwJYoZ/ConEB
mfglDbTDWPbX1aQOVlZqeCwkzxiHvp6jwTMwqDiNeOxE7CXPyyMeyOeOsQaTTxjQbtjR0OZrpEds
psmnkqU2azQvzoKroAESqYRCW1mcWC0derN4MTLl1Om6O2MArx5kxCftJIga9l9t7zrF52ykJs2r
IUIRfrSpn3zJHJCNrK9FdKHFVncTnZbfqiFtJHKeCBRVwyT18Hzy/NxLKWZvMLY1/q/r4nyOMk2s
H6IW3amObBO7cMDVkARvN2PFsdV/aMXh8vVcb9+F28n3M9d9I/fZjEhiGEFchuJGiMg2zx+WMPPM
rBA4uvVGXZLGeZmsI6MU0TWdqP9EL/iI4fEFHQ1WVYWeJPmXlybUEs6JRKSTeknH4A3q3VCLtyny
zspLqAlyli5UWyBRtDzOjYCfniRNjKA5lDGZ+zoWN+By6UkNQMvbJYwFm7lfcNzoJGdZk4Ythd4g
0AQp/ZnMkr+EgQ+Kxu+oc0Z2k4UgMsQTZSg+S0Pvm0GTXleqYetxf2SJ8oW02qfLOy4waIQzqKQD
4cG0VhDytre7Fi18wV3TNFZc1KK178crhqYgAAY2C+PONq2ACCN1A/pjkDZC8hF5MYD0DYDmK53q
Z3YStQ2umvlRc9/lcUc7jdMkjzK6XcIYTDaStFyzSf98efv+QWHfhXAHqhpKij6wN7O2kgoWt70f
eZ3VucapeyBXSiKIQESL4s4riOWJdAh0/Twi1kKeO9z/y0t6y5d+2DdVZjrRGVHA4vyrj2sSeZFZ
Dx+r3VdHzZft9oGeDC9AycQ4xCfqmNfdp+pGul7w/jsiAHBAe/q5ADDT5Q/ZXermO9bfN74WqXYW
QDdRrImL3k0G/aWCRResdj/U2kjhtFKLO1UGkdOarR4AtdM5K4FpfFrLnurXNd/U2dPP2NOPlxe3
bwk2cjntDE3AsHYarDi7nv9gp+WMFjDXcOtzfJxjtPM19nwIXIHQ3Su4Ecppa7fMQb+UuBIryNbo
K1eBI98Z9kpsSCz5KhXiEovOkFNXUrEk0csu9bNzXrhRi1ufoF8FcxvosGgARACwTjG/h2iZXJQW
6mA97xMYtfFUHfVzAjOzBhrxjwZVr8wWTS6LzpLvViExBlmXMFyfPrKtOJlT/gTFod8iSRraxdfC
Rmfjj8tHuWu330+S71xJMg0tWgB69I00c8wqteTlrM63RfV8Wc6q/heMAeXCG31CLrtkqGJ2pLPz
drAG6UaKBSUjkcn50KdShuBKDhGqhWnjL8ioy4H60LP+WJeB2+STU2TNqaDdI40Bay2HLioen02a
Hkc623NC7amSvCoIXLPLIytFJ4GF4W5PHvXPeJK2Vj7S70QD57ixiByA6CA4K9W0dFbYiCZZ+V49
Ng7zDW/BtdJd+S4+LrAfBYY/RY9f0amsv29MIyi3pVopGzxDyugpnECfk2lXixYKzkUkhrNRaUBl
rTKlyB+C50pDe+oVib9c1q/97dOA9aKDLUTlq6yKrBVtUiB8HoPalRf2B8nK61JanstcERR0/8HU
v8vidLmQtbBLJzg2eSVZbX7M15GdPabMpXdAdz5nmNC9aoEQZIOjXbCT+3EC6JL/WifnVAu5UMug
enu40lMOInQMurTeYrfHHO4zef7vTOFrmnYjkNNLoG0qcacjVTEkzfeyyZ/MJBitQAmOGFM+ZKp0
nCrVtFR5Pmht+KKHEwilNPmW9GFk6YaKByL80OXD3ten903g1DZnWpfJBopjmjrdxmMs+aCi6W1J
T/8ztSW3ek5z864GoR6BpKjqXoJE9fu2v0nn3wIL3+4y51CHcqrrTq0wemONrkqsHIDur5PdfJuf
Yk9UeN13pu/bxzlTRY07Eq+F7qZHsKIySy+/XT6g/dr1Rms4z5lMU9pEQLNC9nZ2Vae8zx7D0zqb
a/iD30r/Bo1w31kbBkGmyUQ9mRNZsExlRYJVsa/zjLBk5boYrAKTlIcosoZD6BvX6VNiydYIGCog
Is5nYs0H4Xyl4Dv4YlES1OgiGPA0m15VwPSoB9ONz8qpROPCv0G22+9FwtTU/6+bLwjlfUwmYvaB
N6F7tpXtGeBhN6TOwGDXP2WpWlpJnnxT5ayy1HHqMMmFyvLvHDczCUC2VEMjfFJmUmdzjloEv0Fq
ld8WZ52bGb7Hz+1rofimX3oZkB09gdD1TnwIKUwCHjRFUYjOz42BuDiae71N/VJ7WXqLnIi7khZL
LjmW0018HmZrRosjygRC3MRdA7QRzd2gqqjmXE1QhFPp66KD+0f/2RSxfXmBovVxCh0EMxp71yov
MC9cY/5chokVTQzTjndF/HhZ1geTAPhfkMPqf5FtcQsamAQ8OAl8Xqb0JINFIhDFtrsCMCiogkXL
oDiyXyMNQueSNV0H9sFmvJfU6H5MUa6+vIj1I39RiHURVAGIsakrGpowf5WBHrFhMIAx6qmTl4yN
lQ9/ZPk5o/dJiv6SVpQ/+6AEv4rju0Cljs5DoENcH9wYwWIVCZqGs++X17S7b+9r4ntA9VBbiD5C
yDxnVlA/ZdOXywI+ltTXZRgKuDGZQVZ+0V93LU67oB4yjBpFxW3X3vflqZRdpveWlH7VlvsGFJht
eFbSl3i+Vtljrn+S1oww+68+nfuMdSO2oehSmZg+rRCCkhdiPCuqJ1Ui7K1VyT4oyGapXNww0XqO
aNMXeEWCGddNT8bDyoIkn8lBlDT6cHm55XCBQwsmji6fsatjmVpp8zM0yrPaftLGxTamp8tHuKsj
m2Wt37LZui6n8bw0kNXTwWLLS1oL+Y8+hNdvy2GaDoxwGWRL3NWSpSAK0TnMQKwAdOkndGLG9wDe
wYhic+jBZ7I2aTWTL24S21/b34J5BCX0gQZaiD88POwsyRjdShHxHOzeYwC7/P/a3hzsZvsWqcvI
SGJcgPq2Kz61QNlRBdn9PctkKqDf03WZUvr2bt2IaJa/WNlD5dgrpaUordXnt0n6R9GBQ0dgzD+G
BDgtEwRnBETpsmbyrRULYUBAa0kBHhOwXrfWcsWe2OOam6HfhZnEXQOylcbdXKmiCh3JDPU7aSc9
dqvXGQUMM3jjTtGcSPdGZ6bH1BOV6YXr5O5zMDBzNIbM9IALXR3L0zo6TjGU7JZ4C4mi5o+FaW5X
uSs9qbVcLhE4mM0D86cj6Fnc6aS8tYP+BpoDJ4y701pIx7QoNfBgjFcwvIxdl8YDbf7rsBknhXP7
mYrmwL5OTE8nSGs132o6Ahbh4bJ5Eh4TZzxSjIsTUoJ5WPapX+Ue3gN+cZUf69zrfNE0ze5V+0v3
kS9b0QY2V61b4i6qmBp4SXc9zi/MuMm1+65unJJ9zYU9cHtm/m/dhzQurEnCFVgqryXo/uItzvhA
vk74t+ll3v9PxGteUaHO/nu6T2XMUytrIKpxkhvFjI0EYFJedC6Qm4xPy81KCE4PkiNKoK/nw7tN
cyOK/LqlkVy1Y50W0BJpsYMotehcoDniHnC3FjEyW8p8Mgqi+z2jvJXJRSXKQo1sMXC1q/hs5vd6
e6bUv6yXomXxdqtbSmkipemtRNitn/qNC/z/g/Ck1u25tH2clYrGvJkbA3ZjnU+d6lPiAM3pcW1Y
zKiDcsfsXF7X/n3bnBdnqGQag3ZxHYIxzO/dkp6UgFqhDOqvEeWrobKjFLmiNLZrM7NRmxQEcqJt
5SwXXfpBLmJoC+LxV5oxJ9HU6yqYD6RIr5gR3UYksMtIE2XlRNvM2TKtMGhmRrBl/ak4xlfLlXKz
1iMA548rIRpQEe4xZ9NIaE7A4cSDaYyZU43ANZ3k2TUpRsQDtGOHnlajyZCBgRykzOnL/3bCH5rx
2DI3mAkCU1KNDKR8jZEcWxnAq8UOYgacjznH1Uu86xM/HB9KI0gedJyodm2MV6gxHTOHHVtwmKIP
782Ii6Jnwe3nx+KNQitGFms5Rlsz1aJ1ftdW5o8IBDWCJ+O+U2cgDlVlVUcOhTvHcKmArNAakjdT
5y1suQrd3A4V7OXkp56ocra7MIb8p2YysKjztWsi9XIUlgmec13yRctnX6FFb+VRL7oNu25wI4iz
AXNS6WMyKSEaIAAw6Gg2mZ9K30SJLjcxV7EygpjOUNisdsWzY3tBu7kRzpkAbaZL1Eh14bcZ5hNa
FseWJs+Co9t1vSZergRc9SboX3/1Ssg4peADwWNOGjEv0vR+EkjWMDwoheZkgSkyquuGfbDi7+L4
tB6IF4yyMKvSj44MJNPZbXxPj1IOPrvR07wOLAzGURpt0dT8G+MqJxdxxRrJM4MBO4XbyzBh1aga
OWqCfwwKSAmtQnEw+DF8IV+Jj+5LtGjhngBg7ExP+MUz3Wq2qgOaRm3yqAau7tcOu43w0K1xCo9A
6YlVO20c7VZ+aY/QAyFcx85O/fLFnCFOl7gp9QUdrd0YP7PB9Mq0OKQTO4ajJtCBHUWDKFMG+++a
e+QfOjW6hDGiSMI3iP9Z9mgtQireubC6rCC3uuLkEJ2vjzZyaFaaBmabJBqsKNEtsJg43XB/2aDv
SzFVghM2UHXjDnkplazvpBRcDEp6HKTqWhqJo2vK4bKY3ZPBLv0lhjuZrNIHwDuHJaA5qa1hfEEi
99Xwo9aeL8vZPZaNHP5qkiEcMLkM1ZLIXUnzH6k8CXI5u0shxAC+M/pKKT+pn6hTECcthZKpPw0T
yN4gQiB3Rf5weSW7B7MRs37G5jURqrSVI0MK/T58Sci3VrpmQyQImHZ3ayODO3yzXaRJoUiN5lPp
awAtD4aXy6sQbRZ37olZk35QsFmF9nOaUMZOmUUx/j9/vyxnz5vq8mYp3MGTZUhjo1NDPwcLlGta
8xvMPG1Q/Zj/TQJgfQV8MI4E+SiZmmvZd/19czxDorTmkBMUAv3wkExei/w/zmq+mT1Q6V1HJ0UT
DfHtikS0YMDgqNA/bomSVBqGWpnwA0p6DrXYNrX5LpfAwVEHbpYmdqDNXk8kv6njU84SW01RfaK9
G03dqR4ixKPtSxb/qFpy046lk5q6E5PKrcbXbhqcViOH2licvK982ejOeexoeXs2I+2YK/W5Tr81
jeAq7Z+aSnXMYeI1iQrOr7uYBkDPCooGMZCvnXJyXXjorTmvwXPZXosfRLt3aiOO08ZICqswlHFo
cdZZSXiNaa7GFGIe7+r8Rgp3TmiVjidjiGK/btAxRFnT2IHOAEZBWxAhZxHw16sVfbIl57mu76Zh
qi1qtI9LPD8QRUnddql6ZxoLIO3m4VFwUT5gHhKmy5qqMrA1a/DrnOKyBeRfcYi0Zn9i/vpYYWf1
tGKQit7u+4e7kbRan80VKUDYWQQm+zNrlR6Ug+GuzXaIATBFLXwWida1nv1GGrLQldyoSYjWCEDF
0kOM7vE4eM3m2Vqa3Kokn8WRlw8/Lu/nrkrB8qDVEL4aT5VfxVaDBqOjIQ0z5QREE8NDmiTuskSC
NK5ADJ+Mlns5a7UKD6FE+RmNN1J4OzQC+/Kxcr5qxvtS3h6emx3Uq1mehxwPknVaVrNhrLuvpZ3b
8+3kdnY33EqO0jmXt29fSTZC17f1RmgXBl0VVVH4BhoQsVNwNJ5HdJ1Vhg2eZn8RkRl9bKHhVsnp
P9L6c6SPtelJB+ovjvacvWRHYmuoyTAnwwU9ys5v581+2V/uPjThtJS5gTqTedBO6dVfebPBFz+D
hGfJ3YY8iMiUDhi9lk8mpo/z5bS2JAASPQUPqGov18lpUEUdQjtFrl8WyIUs/YRa3mwirfXfF6iu
evHB/270hvMcIMtUE1NBewzJigNwSF2gIvYscpRUBWx4O59VmlxJUQtke326msYuxzAp6rMaEBRw
SxUNTxXaA6S4xcumd+c6sctqdgIU9QMy3HbR4i+adNNICFoaOn1fFHIalGhBS0N6QB/4lY7B56So
hfNBu15+szDORxVxP8mKDv1cu3lX5vKOXq+VdydFGwdFr+nSf7l8B3f9la4CcQQ1bLwAuK2UisQI
irV4LXeeMn7qqwrDgBb6WezLcta/5+ORvcvhVlZPU16nJlZWhk/ogLT7GZjuUeWAC9KSgLRyWdpq
eC9J4wzzKC99r9MAGNvdkUWdn5SSHeuHvgNFGvDtQuV1LnOBNdu30n+vkIfDjacpkeUAtKRy8Slg
DlU+o5h8eVlv7YQX1sVDV2gDGinKCQZzBSZTEEFYqD5VhwBjCBjXQi5+9MA07OWe6cxoB6ytTHdE
uSTBSfKguAEp6aAuSEFWQGwy84MefI+116AuHV16vbzef7BkyLVg7FhWMMz3q4PQ9RzUFGqMhzaq
DSo6oRdrvqPWF3e9Db8btejv8jgjllTlEKqrYVnlrVZ6lfZXMlcYI+3fvXdp3N3rTYzQBWydwQ2R
BFzdrgZmYwAaoE3ZAKbBCotbG74Y13jf8VIEgWswCIROzg/2asIU2v7mOlfX9kFpN8I41zcYFSkx
KxB4tdze0En3M3l0BYqy6xE2MjhFKcYlL7p5WCMJ1TMOy0HOvyFR7AZXsTNaqfJNIG93TUxBCmB9
i5l83288lIlh9uxPeWGyMsqiCBwq5/XUmNcyQGNVoj7z/euwkcrFS5pcl0YNugz0fx3XjojFkZi1
Kgx1huDO9JuTOK22GuYPp8dQz2cEIS7lE4ERa6t4rHokAuno1EphZfR2kJ+XPnVr7czIs2Bnd+MI
ELUw5NUQkn7oWYhTMpjjDLJJW/GmIybDj8tNfVyux4N5+B9lcdddUgZD6qcq9qu+/i4b6fdJgYeo
W9OVxuClnzEZX2rZN2AYekNnYDI7FcGuvrUo8tu7IhFRTaYG8Ig4xTWUspBYiLFzo+hPRIq+t9lg
fC5bpjmjUt4n9fRJkoersRwcUGQ0YEjSl/ioaj1g1o3SjjvNaaTRyZQemAiT4fd5WlqFNosu2Pod
l76T2yqzDVNzApCqX8037Ctdiz8eGLeQHQit1USi8xGAbCoVyBWJ5Uxk3abLEKdl7JM2ORpjchsl
uVMYmUDMXl0NTzidaaoJD27I63dsXiJgDk8KtaV/3uf8AHovwK5j+kE7S8dI9O7Zs/tIHSOZg9Yl
DKhxi6KyMc1LK4d+XFKrAIJqgS5ygC/ZRiZq5ty19FtZfNxVJKTpGFJjRnNaC03xVexKbpac1NNa
tBNWnfciWKLoCtLJOjqO+AxDQgqwLA4YSCUon1lxPJiHbmg8JW9sg0pXoBj6RIKsRGFGr51KK+xY
KysrYX1uKbkuSjGJvoZzPTWaTJZRwteg8HAKD+oh91O7daIbyV8H/EVQW3slS+ANvK+eU6NkAJF0
kfWSVy6FU6t+Qw9pn9nh5IOZ1xqlV5l9ZcDQUjI3RlII1CSXLdreddnK524ppmoMuSzxyszDFyAw
oVJsgdFJcFn2PMJWCKe+RW82Q91LkqeGmQ9c7VMBXA6nLvXoKpPVCXjHMbnPcVcvr23X+23lcqoM
ACZgyuspBtMAnhAgbVZbXWGt83gAobG0c7f41bWo/WpdDG/3tkK5l0QZR6kcq1KO0S71Oi1VayY/
1OL7hJbHRosFO/sP+oN8qE5UWUNp6VczlOtplncFumsAuumAK8o8d4c6dNZSXzQD3MoEdZygZLsX
yRDlXSQXU2RRNkvqOo6vhA9RAJCdVtToKJLAB5sYbhujBpmBoo8cFdyMSSNYw76V2yyCu+dSZwLx
qtMKvBPWvE7urpH7itm45ldEcbtoPdwlD/N5JqxFj5BEOxeuaSlE9cVdd7Q9FO4eV2EaFHnZmL/R
ZSXUOe465+B0jfIey+mc0W2V4zriGvtlcTt7bwie8a1oVmXfSr2rHHeRlYKAg72FQsz5lY4cdAsI
AZGx2DVSmAiBV8cb5wMRa7akpqImPaoygJ7Gw+q5ePkTzTIp3tpWpnv0D8Pp3v2uD3yXzedrC2YG
eNmhM3XEKw5MNUH4xlSDN916kccV6F7kdwXL5dO3FQN9H4oLod9koNI8dVl+PyuLr/SHoL4NhVxm
u1Zxs0LOaDAyA8VGxpNOJ0AiDXzlqXqlfnOH0WFQg1OKLoD6iIWKN3dXdzaSOWOiV4lhLDJ6PPLF
uOkKw9cq6bakys/Lzmb3jm/EcAYFBBkpy0Oojw6YorS9i5TQuSxhNwjcSOCsiBpM5VxQLCSEKzES
kMjqnStNz2pUu5clvenbBx+2EcVZE0QsYxtriDdR7j3SDJBDpLFq8pNo343Rr7rrFB2yJBDEIvtG
eSOWMywlnlcATtQB+xS8zcWhynwMDooP3L3Z0Q4iYFWRZnBWJZrBY9agcQKwIy06DL5T6naGaPpL
pPhcONAa3WTkQLDwl7iwFPmMyZRW9ob4aRkH6/KxCVSQH25bSNOHCRAPvEU37aJCp11KBX5zf8v0
dQ7HYCjAcidkDFLWstrEZZoIOMsNS65uAxHJ3J94Wx/1D3N6QN9XzA9ETKbWq10FgmavxxEdh0b5
nI3DAv4789SP2UOaDosVJ/2IenXQ1OgUywAC2SUoWSTNJ0kf0MevsgRD83gpIBUBL5XRcxjLmKUP
ppfJSB3VmJ+VdLTNoT5pevql0+ansJs/d4b2Wc+ru5gwN03Dp6jLOjvsAeQw1oNbg+xvGXPgSIGR
IKGdYyjjUxMGV03d30tL37ilbr6ao/SlkNNbKktO38ajnckyaGyn/lkuI9AONsofGMxL7KIzf4Cf
aLS7Rj7ODaustlYbp5kY+DWp9FPKtYcok1ErzP/IZeRPZToA+LvqH0JNvlOb8irR72geW6mVN9on
RRqQswYTa2pKXxaDepFWH0u5qu1RL54ryvxaHbyJwKu0BmAKyzpxpSQprbLNTiwuT3EenqU0w9PL
eFyM/j4MlMeeYj5CGppbqSQa6AOYP6rBo9RkHubXcztPstDWu+CHFAxAAI5/Ro3qycNyBzRxUMLO
AFktdOVWi0G/FDdKY5vqYAf1gvxXXS/nlBbJCXg8h4mVp0oePulgUTSAcucQA4+tCmjuQZGdZrN9
hKIQqw5kfECRPo46A9R1nQyObpTY29iwe2CBVXkAeBY9NL1QlgogIppPaTYqrp6OJlaRuEMHJLmw
fwi04kYa6slJCu11DLtveJ4+d3J30yTKHU2Tz108DFeVDszwQULNf14oQJJYiwfYeNXKBp5mrP4S
k/pxyIJrRkw/mpRDOZg/KyOvrVFFfX7KUZfUskOkgiw1rO7qWHeDSP3ZVeAKHZWDqcuoR3XBFTVj
t+2byaZIx9RF+nNJhlOfJGelxbCsoiNbUkXHEI2JaUyP6oqAM6XpDzOMPplx8UULMfUWNGidrmN0
fC0HvZT9LJ/suaqewlz+uu6T1VVm69JYx3BtWT62UO+soRFg1hDs9PRpUAd89jA+hHr6KNdm46CV
9sVsqx9MqfpD17VgDwCPkG7I0kGfe+hC1pb2ME+Jm8dF7gb1JIL++QgzguIrIX+bAR6LA+yvhVKw
t64Z1WMqumYi9A+jM1BD/giss6EjW6FX1/5lO7pb9N3K5UIG1gTdSPUYHZsKcKF8kHx66mH4nAXI
BKzsu+Rzfld9ao+NL+on3jXhKlF1c80tfeC3kFnK8H+RJc4zONzO13NRoWs3ikAHMbTLNOkHLHPT
iM06U5HBDPXAHoA0O4zmXWSel2XwBNu4l5jFUv4WxcV8c1nrZUgWoGl4qrccl0PY4eE9Os0pOlER
bNt+8LCRxh1a0oNkFWD/FdLAk7Ni0gDX69ACrTH3pDsRAP2uV98I46M9c67CLjQj35TVW7yHbuJi
eCkASG9NvXLoAxFqm0geF/sF0Tzg2YImISXMLXX43KteKnduj2neWRSx7Ovg+7FxwV+pZ7mmwkP4
RX1tRMwuwBtzWTNEErgoouv0juk14IMQpLhamVvDpAhC2N3nzeaAuNiu6oKyDhMUBdhyXRihZTYP
hfacF1+j6jkSBSz7BmMjjQvygnjRU1AKr2/HP6erqtc/p6uUA3Pe+Eb/5XSVYJl8s3dOyzjt9Srw
QGbvVLDA1ZV8q7HSoeo5iobT/3RuPIJDaaiFPsZGBDqhCC8PE75IRHC47tSHyO99J3lM71kNWJQX
JPLb8ocR3iTqjSp911P8d37bTe5I7y8vafdivbsYjVP2FpTizdDg5BKA28rai0IwxiErdi/d5yKd
3DW9G1mc2s9gRDbVNkJbSV7cJNNN10fW1BlWqU8i07ua1g/buBHFqT9BKKbIVRH5yuPKEpm7kZd9
b8BGVrjigt/umW2EcdpfNzTJ8xTCANNyMNAGg4RvYrEkxiA5LL4+uKE8/pyEZJiC/eSHiwg1RlqZ
eujPmvnSLQy5E9KiPoIkKGuEgyr7T5+/gxF+uGgx4q5CV3zpZ4imaHbSSglvi9HS59TBdKfVxmtN
1ZXqP/oytRdTsfLpATi4ySQqrQl0lh86MkksB3WCdSOex6v82tSLr8PcHyOVOKoqQpXdNdbvp8uj
IxYVRb9/g9EFMznn1WKhJv9b79b3neWcaRpFU1YvmITFc9yi0ZUinDMXXAedc5+zqaRKB7gwfwLK
D4rvygGIgE4KulQvB0MP2FovWxXBjXhDVd4UB4cMsUiU4KZPyh8K/RHTwa6Ab1OnVwT+u1q+NYmw
brcbbW3OibMuZouhs1CDJYsUlK7Mq3XUbqCO7LGDOHsougycfZHmMNH19ep1YQFq4QNJc0trP1/e
xf36zWZJnGFJp0KLchXZhsFLb9Ckf136xk37quP9g0pr7Ulf6khkOQXqzkMb9ktmph1tVugN4JuC
mMo0rEq2XlWkf+ezfKiAIC3Q//3k/fs6+dmdrpsjogxB4eutNrmggqtaK9EDo7fCYDLPfdlFh2Ai
mIqlJPpSpk18JNkAKKGQtI+X93zXpm78LxdFV3U5DGkFLQqb2VLmOyO9Ra+0lYydYNG7+6yuGR4U
tdG7wZ1tTbUA2FP6CmCfexWVPVkTZfR3b/27CN4/TBLrTWkyMAGhP7Dm66h8BTH1YYmBvDtr6JPK
3GYCX0EHpBMK6MqiE1iB/XPdfABXnGNq0ZeGjgfQe2fKfGv6/6YzRbCdvE/Qu3SutTlGSB0WN7Qf
Po2Ym7msGh/5vtfn+GY5nG5ErFCrQC4qIH+PrgbCg6G1Y2C/tXbW2gmoxZ5SELMPN40vq4ewxYCJ
330RfMMq40Ngs/kGzldIQyQZ2rTE/hD0siOpZHIbMtbnRmqvTLUO7bTKGgf12UMTxVdZmZylKgdE
UAUDFWWtoAletOucXzEi5EWQ4Vv5dgCKbybHaKFPl1e8fyH/vie8K4kXOgO4AS9NoqNNRz8amS+X
sjUIW8V2b4tGKAVGgwFcSs5/xCzSe6oGMOmO4lEbTR+28pAeNU8+SOfycHlVu/5jI4zzH4oi9TDs
61QcmJBS1a5ykMirgvu3u3UbIZyJCQH1Vi0qbJkcPKrdNTK8dSIj45UJTJlgMXzePe6lRgHpUuBR
UrodYntVHw7ySI6X92w/w/G+Hr6FsFZ6XIw8BAHHdf8pPeB17oZH9gp2DHSmiPCaBZtHVnXZhDBq
V85lhb5rXybTA3JhrjEat0FUeSkoQJzLK1sP4sOl3iyMMyyjXvfo7Muh4+ZgL20NbBwMPOWf5HSx
dNXT28xJU4E12726G5nr75v1FU2RocCBkLAB3iBJQCPDRIRyu3H6RgRnHcyKgfVOgohorm1Nn90G
EOaoB1it+Y1NIlC5/bL8Rtx6opsVxWobUrrmDv+cp1ghBrfNyKI+l/2kx0YeZzDKGA2ZdUZLPy1f
qXku6s9jXzgkBF66EqD2gjWPzIrbwjVb9THsD0r0XC6vYQi+6vmniarMZS0SaSxnU+gMRitphBaV
2cGMn7ocQbfWH9u4EQj6h52miqxi3h2AdNzBLlqRpXmnAzADQ3EqIG1yOzisvLoh2kfA9SS4Hvuq
+i6OO1hTSUYdBVlM5xQhSiCFXTVCbiWRDO4wM0pTGd2mf/XN/9nHzqw/u+Z7S2D+RdK4oyrDgpU5
gXHRgPpglk4maYIz2jcp73vG2f5q1qdcl1E/ySrJKair66Pb56ewa+26cTs9tdrg6bL+rR/9wYoB
0tUABglj8KC/3j+lN2PUqMLKL+bG0um3KOwtmgxIDSuW2vyk0PvLAvcdAuYyFdlc7yGPLBHooL0i
McUEFWgt/EqKv9Ysfuz13qcl/ZSmGlh5+uDQafGXKA1OHWmu+rL5LviKXTP3/hV8DlJr4zBJUF7C
beic2dUWtwYD8wrlkTkJKJMcKXDR7js44syTaAf4jKRWyl0QFTM4Qxf6kDOUe2HT7YHl3rAYx0EZ
TlNBr9JqvG3z5inLMDJbGQLyqv1z//sU+JSlVKcrbTJgk0iRHCcjuA3nxkXC3qZ5eI3JM1+aBgEc
2u792Ww55zCDMMnSSF25FNDSONQ3tfnlfzzU9Qu2zmTJs0TBW9iLQvetoELezjNyTDtZjmFpo5Ru
SX7mdqDD8gXC94J8FQ39mB8wDWbyQzyJ3rWlPJO1lLN46BVyaju/Xu4ZukByZ74SNSe9va/5m7uV
xxnYNlI7o8O4no80lG4F5vygBuanIQVqXhu7BaiU0Rl2wD9XKQl8qZS/T6PqTQtSOlVYeJibtqIi
QVIQtdCl8XLDOE647eqIGZ1FcWM01bYYBOg102NVcdVnuVubyUkBBWeg5ihvy5hJjJwgb92Z9S46
50M3SYy7PpUOeWReSwBQAlnAVRnHB50aTp0BmFrODhjwd7Q0ANMEcZZQd5FbdoCf8BooqPPHsadI
2pU+NjcGqGCSsX8KiPlV/T/Srms5clvbfhGrmMMrmDq3sjR6YY00M8w58+vvgnyPpwXxNOw5Ly5X
uazdAIGNndZa2oiCwgR9vlLYLwqEAzgfb60OdbmZzEsSdX2hjHpd+Xq0naFWkGNAwyqWjS7/jET5
3DbJvkqnrdJiQrUbeS5x7eiYsqIAeAKmZWCVPp/bUI9boRXQMjbQ28ZIrPlT2gho2yqGIzpUAZ43
27kSdYAl2DRRvgTBj8wC7CxzGltLATVAIf4qwslDS8bLo9kRIh6N78ql/2SJicjVpcZovgyarjFW
t23nm1LBuXiqsmYDrCv4Dwb4jwHP/bx9CFa7JhgxlxCLULvpHS0sjoLwamTfqixxQjO08zwkXQei
ssUbNZF0mGhNqgfUhI3EqbpdBVqI7Ftq3UsPIYTA9XaX9rEbKpqdyc2majdC60Bs1C6ijTV5hSaT
yAJ4PN0I+bmEeBFB+Y200eRKanqO1KcAqnNVWm0aFbpp86bop10yuDNeF7mEHJ3Q2W0jQtmzXUSE
muJRMAO3CsY7oMdu9Elp3SiRnvVefhVyhPplv/i11gm21s8yMYcelFZScDK7JCKlrANWkGcZ6FXb
HmRwkehkZUekIHelFrDIZQIJjRjve0XcBOoIPWgjFilrxhbS8mexSKEMO8oHAbu3ZGJzCA7K6Abi
wTDHUzYpz0ZZboK5tQFg9SzlYTZ/Wtp8VotiLwf5d2Vqt3Ge3HUAaEHAdKuA926SeyJa/SFYDFTf
i9cS0zMbsKZvoglkXGHRS6TSgqMwhBsz0UFRUZE+84oIu6NCa2HKiFhAnDyXfGEW9lH+w+zyTTlj
GEkCzyRwmY4V9jkEpuGI9CW/LRfAm0txX3blQ9lPxy7pHsWgc0OUWUN5/FF0ga0Y2rHskk2hFJtO
ikJ70sGTXS9EkgsnDwUnFwu3DCa3B9sVCNF/yA2a8F3a25U4+9MUHeuy9pNMcvS+I/VQElTIvudm
8V2bNRcu0Q3QBWhHH+R8tyhE7pdy2nZF6DZCsQFn3ykrQy+stGOgVm6XiIeu0ImYNptGE304um0x
l1uwwDnW9AAqpyJ46ufSBtWgE0T5SQGA2AhqAIIOoP7CZJO1LYBHEkKAEMThrraq2ZXC9GGZip/l
oJ8LRXqapOBhEX7p0kma/Lw/hLnktErnpBEGPcVThNGyfhne+gkV6uk9yxUyNaK39AepiDpPNJP7
LMHAnGj5GJw/JmXmLELwlhT5AbiikCBJfDLK6agPvRfpUI6VIduSSW4XoROpWMcCbdyom91Cea/C
HyjuBxj+AsjAacXCqYIFCG8N/w4EKi6SWd4koHZRgm08bXPhubvpEsOfbmvzIJ6zyl7Ku1QVbMA8
bNEM7PEVwlrZ7A4U/btrhBszwv+wFaKRNOl9iEFM5b4ojnXthhLqe1OKFR5KaTfL28l8HLSbwti2
2VEPa0esvUibbWV5HlMSTw8JZKRyO4qcuAOntFNlmNOJCTTiG2yl+NjnLViqXgHUAkEniUG7MVQm
tBhn0uDJx9yzLJImIPqkEmtwTDgcIXmpEcPXdhDYtUaKb2nqpovbxK9d6dUzCcqfmvk9EvdD4syd
XReADE0Qnp9OGgaxNFEgbfGtaG5m5AOj2wmbFESk6Td1IFCWHJTvQQd9CWAmwKVDptogkfoaFSC/
HHooWJ4sPGAdgdxlMx6DZDu2b2XdEXEInaQNMNEWbkrNIHGk4sZLCJoaT14c7XubeZluj9Nb9KL3
34aBCPGwgXrGrB6LtiQDqqRZdgrOohxBVtprk71obGvlyTQ93SS9sRGQ8o3GW2/tFhkUPtmtMh3a
sSKV9DBhnG5qBrerfKWYSSZBjlS67aMbXb1plrt0IrrpaJErYdka5gYDIhWbJdlY7U1vHSUQa3W7
sdvWBvAVM0q2x1J6nOtwqw4JATcmqStIVuZu2fjacI5zQIxx0Ywzxd9j/EtQOIED7+lhgrAmrKsq
pzyxkoqWNWjdQ+588dpbffm6MaEJikxhXwy4KgN4mAaZlE8heGa6vfoQbo3bCXh4vN33Jofo4qP+
x4SXuqJAskA3ZIhOqIzZSKklvR4Rk2jn8LSYW3HZNBB6pLH0+AJdsOTJemydDoqPuSNDjQdnyuYE
ZfTd/voT0J4GA68k6+y0f6vm49D0aLFqERTfwP9b7y35poEmdwdiwMZdXEteyHgfcxUo1oolWP1v
00zYkg9dP0UqTNMpsKQnpW8WUNLVP7IHMyQlrt32+nJXj5JmUclFFeox7FBHFKJkPk4WYPKj4oRp
+x4uf9An0zGl97cJ5pui2yKUQWgiGCtMTxEgY9kaGDjO+00Vzjz45/oeXlhj6iVK3ERjY6BcLu5k
u7Xbnznyr+ik2AlExcc9T21rbfDy0+qY6skghpMYAbABhM8Ht4+dTva0HKgkfb01N7Ngm7GHeXZu
5kf/8JdzitAdWDZKQ/+R71+knegBSBgHCAUwuPZu2RL0QR2MiFUopJDiWb7RfMUGFZlXPCqDGx0r
5w8OzoV5JnvQpEoDyb6ArypWhzqcFKJk4ct1G6tXEbI/Km4F0lu22TtYpqBHcix4eMfJJEw3nRTf
ayFEr6/bWf+IF4aYizcCtwHZGRhazsmWygwt+i61B3t2xm2xa3zrm37ibeCHFu+XDwh+CE0FmhcE
MUwCMesY2VVMGM1/lU8V0lJQ0oB94AQOFbAd3FZv0p6qaKvv5bZ9yNziqOEDP9Sb62tf22NUxUwL
hLkS+GuZ2ylNaZx0M9BGfb4PM8QmiHwQTl03sqYnQKs+f1thbmUCGaxgNFEGBtPqTsJJ7f3WT5xm
n+1HUIcR2Zk34p1S8Jz5mnsD+oIS81JKQTblNORuHE090D39sXXT6oRZUMx3dZhGwhvW2U34D1Sr
Vi6mAd0VeFNZAQKdTQyDKIZemgRsiYJIRZkA4bWaLYYlDnkQ23KkPiDpgkQyry69slTQxoPtQEV2
/ZV+ThCMRDFaCm8d8o0ovCZVyrnya9fkkwn6Ey5cjhy2qjXSlJdKhGJTex+U0U5xkmawrEOTCQEs
kd+4no66EuaifDLLXJRBjvKwrj/MSh6A34U3bICYQARPwABY3BY2Lwjg7SUTYHXoxuRVCAqXdBx7
OyzFswYEGe9SUK9ybV3M1ctRe+3T8mNds1uWbg++eqiffg9ta4LAFa83Qv/cNXPMHaykomwiFebk
ZSGGchLl+SgaFQJ64FrKzr1+5Vf8iiEjaQWVKzTjvnBfZYGggmAIkZyJsu6kSDORh0Kxa6V6v25o
rbBtyKAJxLyFhhaTxrxEUt5rlpgbOPjWm2bdCKZBNMvwGy13UrEii3kPoMAhySw7Rty/ZLN//Qes
hMoIVuFgDFBcrNBbtHVvtmJsel2SOHWTvHeGvGz6coZmYhB4/5sx5mSCmU1MGgpeVvP7IZZ9AHS9
SAmRNy0c37l2By6XxZzOOAqXQTFA9TxpP3s8uXXGaQasf7iLjWMPZDGAxqJBpVfYgBAKvEKGq/h/
0VgCDca5batfyVQQq0GuBxydTJyWSJg7qWOgDYSudYzxUe1EomBaKzI5XnJt35DCSAYOIwhPFKa3
pYC5TgYSx/DiMRTIpGte34Y55+OshbnYud9WqG+5cMWNNjfzIqtUpKTYjqdl85++KtVGiLhCOWu3
GdcY4y4ilH/AzPvZnKJPbSQXkeXplquNKPwj8ZwlHuBm9YG5MMPKr9XygnHQVMoxWJO0m8lBrayF
+iB4RZRX2SKjo01Ofx/tlH8/nGQoGNjSKIW/JLHLW5ohjs00RyjWxXYevevJ3fVruzbfdmmBXVlX
xrPRTJb5J6QDa+/KxWpYfTl5AsGSRFfTWZgRtqstdOeRQFfL1vI7P3RU3uJWGGI/LY49jKU16SBt
QN6aZpCLhEpkb3oLnO1oTFvo6e0qU34whOG+Cife5CL17uyrdrlYxvunYjubWQwVM0NGB8zwant6
LkfEzToJyHBX+bwW2PrV0yxZ1i2wDFlsfFeCcicLqQv+OjxS7PgjDWvPtmLgBaV8+MARM1evrFpk
PNIIj6/jyZaIpftjuK+1t7BRt9dP6bqpD7Ysy/qKJTZm06zrQTM9S71L5pEkSM+t4B7MygT9AI4L
W/WT4HpHqefDGPOS6eBFCQK9zX1dqO5Kq/eGpuSUk1ZfGOyYiVqOoQANyBwOQZytaBJpa/aD4jDe
QTx2I+3o7Mk/8JFrK0IVBZx1lKTIYBHf2mC1jWrWuZ9VEWDOUKgVzB9R1JwrqxF81ZgdqY5Kok3D
OailJ2UcIyK14xF0sm6vDrYExaWq0HeZLqaAZgSYJ0ts3UoLFFkTqNuWRuGmRvpYq4LoiKnlLLW+
gEBh3imL8WSVCqaY+vFYKQHJ9f41wsY85AK6sW0dEQgFHRKh3vejcTBaq9xnULtGkVnpiJFqzgiw
+E80Tn9B3wZ1LmXuHVB5D84UJefMyGo/DLXdEgEzAhLHkzFo+ybtSk4ktXb+0FCjnH8qQPPsdKBi
qmM9liA/kgYET+ZsZzMI+MwAg88g9+h7jrlVp3xpj3mqhVAyxrH7MyaYNad8aYvxkaFeDY0UhBRX
oXh1SFLX3AJUrBPZK6E26vCyJuoWWL94aY85+oB/J307tILXCFrnaGbvxeZyA6AfpgWTrZXER00O
vdGsOJv6Jc5SkIKCSd+04Ks0nR3tyYp6Vs1Riv3caiO3W9pfqqqdaqmN7GUaVHLdYylfnh5qTgXN
PZ2L/6oZIdUCNtYCxV9DCXbupoj0p/LW8mpfGEgmOKnf7aCa4gV7+ZDdivsWGapTP0w+Rm+85mht
M7eyedDkL9ES86MY15YHuSlWi574qlgeLT2zzVZxpGb5tykWNWPQRrcuraRY+MOzlYmq5g2BNRKx
6Td9Ih21mhMcra0GCQ6YLGTQJmGXP8d+0P9VQHotJn4t3mbGbuzdruSs5MthxUouTTCZANqLmWEJ
I5pou+nQ+8Om96qTypdt4y2FeUv7PjebtoKeOB3cTkYCTDdNursGTNTEmDHDlzqCI76qXOmCL28D
XaEJnA99F0SIMn/exLkdhDIrChwJUGgJgDeR7kypRaOT7iW75VG44aX78hdv+mHSQlaM6QQKkv9s
chHKSZUaTNxTSjcM+DvdVtkY4KCfnOCXsQ+2lNd4oAChEQMfORQ9A9L5NW5E4VscMpSv+CTmxzBX
Ql5EYUHNK/bB+vlUYPAL6ny0Mg/UQfe9f+iO/CLO1wIrY5M5uFCSiWYtLsG+9i7bipPeIZ0IwICR
7Wjhqk6I4lNZ0QJIT+QVYM4RMhK/CNvilkefI625KYQ5hqigsQUxdeZbVLOeG3GDO1RE6Use9C+J
GdwPVfASWvquHaJtUhmOWUJYb0ner7vI1ZN3YZrZ+R5oPimTTeiaoxXchj8FcGJct/C1a0c3+sIE
s9E16MBnaH+DKAFjFDb67w7EQM/9iRZ6MX61HQ8dSKXbs2YjQPZ4gP+vxWXGPOM9ZKFRmj6u6K2e
ert4EM6SIz9KG93RQNlqlwMZD5r9D0Yq6aX99MbCMLicMcEK3SZkxcxXVZNasSCDAcPvxRYdGKQe
FjKPMSb/sDf5JYigBtEcRW8UUdIXctPKnIRyjuUEV3p2KfCEEuE4vSO5jS888JAnX8NnxhyzsWkA
vIk5w2lhlAKdfkc8/r+QnujN2z9hzmbsMe5Z71JhHEP6bvrjU+VNe3RgPG2HzUTWyqvxrh6bi838
UGm7KKGEdTMbutIkGJ0cnGbeq+60seyu2IP37EBlAsXX7pYvM7l2Hy/NMkGnXBv10o5L4qfJC2ag
rJRbRVlz/CalREFNFAkW2/RIF6jrpRr0FujChDPKu4tTeYkjJ2RABz1/CIj1hN75WdpedwRfU2P6
AS8sM0FuHkh4/GSsTfXFjETmJt7UH26+L0muuVVL+KR1q/tpyhIFYyEQZDm0tSE2xmzCcE6ut64q
1HjVcU84Lm4tqsXcooiGDoYXQdPy+S1tkjFtJB3TKCghgm2m7bdyOD2HAGyAusi7vov0b33xKggU
MKpO1SRl5haIaYTZmElN/CDZRePLmJ9N5e26idXnGL2p/9j4CKsvzr4QR4kcQAAY0F11tzhQhwLj
WkjyF/0erFCOuJEECPtwNnH1nbi0yhx9wUrUJVKxssHrtvEJOEN9B3Sp372hI2a5yw4Ycw8o6e4u
vpEd+bl+vr7s1a94sWrmeIZLOXdCYyV+30FzsZehVfGtDWVbBM7h31uirV1RVtCP+yIOb7adGJR6
FYBBS9jEUeFllnjbQkDFSjjz7atu7NIU876X+I6amGkxsEzFdjm0fmmrN1RdaLql0O/QFvcYIuV5
z7VDemmVefLjuGtaqxvgxXrdkTCDVYmV08Q8Xqt1M6qlIMlAzZ4Vg9RqTQOyHQ4lyW87SFPPSkZM
7fb6x1o9lxSL8h8r1MVc3AbAUgXL7GNEZ4f0FMlE8nJMzxHhrtksfg9eJOsOY3Yf9yKWID5gVZyb
sXofL38B3YeLXzCiJJIbmUJDGNHOftR3gd/7KIOT2RPSTYduYM9LSdb85qVJ5txEFnRWBUig+uKM
idQZ00Y8bkyFxgesJ7s0wRySOowmkO0jPmqCdDtFMmAeVgQaOsmAhDIiJgXKeU2kaaTuVTdsLbuJ
SncIzbM46/fTMmGUOXf0xNoOreTXKqTl22K3LPIWkhR2GdR7Iakje46DA2qHrqT0LwNIAEmRgPnM
Wg4AETwLQfyQJc1IQsgKQba2u1kQdVuNfkJD46SbAaepxT1LTMxUxFWAZjXOEuYdpxfhHBZO/7p4
mIO1453ldgSDkinmXV3Mb2IkE7eTV/nh/gTmARmqdsmgWoiEvSHJttpWHi3/T3vBzjBnftAae9n1
ByoXbJ6sQ/CItuX1C/W1j4M44O8PL4HS5fNxLrteHDMDm0CFNELwCBDZDXeqUzw1Lr1HzVHY8tAF
0uppw3upwt1SaWvmtEmoymqTjklcjYwuZr+QfExv2iZ+jf34UGwwCu809vxcLs7Cc1PrTvjCNvPV
MffSQTYCKCNwUh5EF9pSWwwGJx4VoJ/cMLNFaAfxZRd5S2a+tNI2MDyg2CZCk9k0jH25oAuSPOhF
6SV1dw5SnpjDqkP+e6H4tJ+/LAAjhTpqyECqFpMf9VMDJUxwIdqcA0Rf4i+e48IMEylIZSIk4RhR
f/gXf0KEWaEaE3XoX3k8hrqPmuQ1a0xcoFiLAoXTD+9L8fzKvm0JKAQA38g84QTuVBBEYty0egWF
exPTJ3WDJ5U3iSXRA3rtZzA1olyQSw34AbpoxO0Ql0P2fNJau3qjM6CYklLASJU8TqOdv13fb55l
5gFM8zi0UoC2fLkovHSOamJgWj4OBjy6CJM0KNfwXjx6NK8tlnnx5LKfi7bG20Dr4eWu9MFrF7/q
I9G3mt+c+psSfV7jR+PUG9EHJub6gtcf3IsDxrx+idYqWl0KyFSOukaSH81N6sagEheIjHKtTMA3
Ft0ilfjxP9plnFSVSeJcRvjG2XaGmxDuKWNm6Tcb5XZ0cujDubxiNG+jGdckqUHXxhZqq1RPt0W1
U/FpuYD36qyGExcbyrgiS4yiWshgRsz0n62Q3icVj1GZY+KjyHYRJDVBEwO9glMqQdcVXH6kLLbX
Pw9nr9jZbyuD4k7dwbv1WeqYGKCrAwuoE0S27QKBItmWF0D0e56SCvVmX+8C5k8xw6RAjY25C63e
AVakAJeM8jcuPi2bQYMKdPbypt9cX+H6Hv42xZx7kBZNXTjAlF52N2kY78OqfLhuYt2dIk2W0MFD
I4gFFopLVyn5YABy+2oVBPhKp3loF5uCnHNfeNJvLLdHtbkFnAR4JwJiWn5xZ/WduvgNdB8uzsrc
dkkpLxCnESFNo+8kJ3YDZ8pBvNOByazxo8fgTvl2feGrXvTCJvMZ+7QoMOIBl1Ymk2uAfzrWQLKj
v2vqThM0/7qxNQ9mAaAARihRA7sCK2cSpmMARRgUy/4SK6P8QkTZm45KBjfDaXURNvPylJVdtZDS
whhyP1Ni0ca5FAlqppRghEtTZ2miHUjHSDlOLmdtK8//JzvMKR30qTDnHCdo3C1omHsgobMrV2uI
iBCOD0z9StekiJ/sMV5Zi5JFHg0r9tNfPUTORTd1QZXdnBMPIDO7fwkf0CBxotvpyO/TrD37n4wz
DjruoqwSF6TSOWYk/d5NvoUoQz5EKO9S7cmitodfkKWj8TrPaa8V7D7ZZrx2E0TLqE6oazUvvUuf
h6r2g4gYvuxEO/NODol4d/3brjigS4ss01jVmMlQdsjoM0NBb/9d739eN7Diwz8ZYELHQFLVQaey
VEPzogGHBWEoM1NIjQqXPAFDAzBTJz9ft7lWKf9klB7oC3eDQcBEXHS0mqi2rAkMvgtlvdsFzNtl
T/ijvGsJ1id7TKioaWbbSxPaabTEC1CwXZRb4AftCNzREEksXGGbafZYclhtV/KNT2YZr6o1Stik
IZZpKRF0q9HT6c5GshuD29YQ7CZ9ur6t6+7GwiQBEC4qWi2fd7UxJsCnc/ouwrcN6YPeAN2S3V43
spY3YlG/rTDfbhLbJK5kGcxkh/RJbYj1En3D8IBEIidHNyeWCY3NpqemcLIdtzO4fh9+W2e+pDoD
O67SQlojNHdjNGNuLrlRhnE/avqbBqIeAoo6W8esRm6oXgvNAKVYDroeQzPB+vfMmB+O8PevYT7w
HOvRpJWI4kJAlKMU2FY92ShNgUkc2dbKO6t+GsPabVvBttLYuf4lVt7PTx+CHoeLS5RocVYOGX0/
8/mcZgjwBD2wu0A5LELmx7Mik+sGeeeLeWZKQQUrroTzpehPbQB3FGzbkYea4Blh3pY0FCa9LPCB
i3Ag5myAFIQWh3hjx2st5k+7xzwjYaxntblg98RdjdyxPTab2dO99Gy613dtrb70yRLzaMidbEC+
QY195Vw8TPfjo9UivEpMMj5GEGoFzeFTfdO8dj+Nzovc7FHmjPXRz8KEy5f2WRadapYB0LRitCVp
kRYaEiDNJCnirTLwOUvlmWI8kNJlYVrpMEVnKKSzdEOj2Xgj/qLBrPkttYXH9pAelpA0IO5Bk9kO
7xUbUBiPWx2gbujaqhk3FQy5kXYAa/1d3lrewF/28VBnPm9annNo2bo7SkogxaRbbEG/w9Bezfk5
0TiP5gcv3rUVMc6mHYM+r0Q0YLODpdhwuambIxuHz61LIuAc1dt5C8I+4AOEH+m53zb2HwjOffZ4
bGevwMxOZcRQjJnBEwCOJNcQOR0a3l4yXmaS8skaDRVnCCMnahHbulK5hvV0/aj+l1Dub9fNlj/T
tOsWWcMnG+34BN0PyCaXdvFMudaSjcxlAvo6PMlsHONv5GWsjZjaA3fMAVUjXz2bBPV8wMD0//HC
Mw5HVQU1kvCV0KrY6CrOhQQ5IyGxYzxQnF2kF/q/n0mLrW9m0Qy6qB7BALSUDuUucSAHA6hZfpPt
/iz4Vii01QROBAROn987bVTqNlehxwQpO1qcaXrUG2kUl6Qb0VmO/2BEeW11vy2ywTfUqOamCFJU
UFrTBmOLXWtPGjBSnE1c9ZoXZhivqRVhFo4ZTjx6aUvjiDrB063bdHgExBCZJ3oBKBNIO9hIxDku
e60Ujz7937vK0vuGqdmINVVGyw7x9xKtgMiWCKg/MA70nkcO9dKpZ3DXvJp2YLoL4w+6IekfWd5F
8DJ2EOBcLLTTBq/ZihOBFhRoJFpfcCc7OmG8EHLz5+oYvEUtwvN5M3y7vumrceSFfeY66mbWBnOv
x35fz0DZT48x1AWum1iN/i9MMOc1XHTDqIMJJrrHBhpIYak6cd4mpCvNxyXHdKil8bza6qv32+ZH
LHKxrbqmC2OfoMoBATEyDaTyqMpw7wxP04l/PzgfkR1eNkYJgExtTnzj3IHPvAE4Wff+wc1f3UmM
cGnAJquYHmOC/rwTkzaRadDvVCivR87wQ9a9cXErL9iCfMkFY1P+LtWAS4J8DKAdXhlwvXp08QuY
t1doMXeSFHh7m9DJtiJePYo+t0GKnbuDKzpgd+GP6qynrRdW6VN58TXTSpD1YIBVoMeglw1s0n2O
Aot+DnA9Ejd2Mlvwrh/a1df3wiT1VRcmJXFJI7lGjB9m7X5JpKc6SB2EdTxm49Wjc2GHCfOruolr
K2p/l9kb1Bn5Hb/1atGFHeaeV4KmGXmLYUc6x0sZLsqfyrMCVj3PsGm9QXHV3JZJ4S+Ge30nuV+P
uf9lIJSSXKL6R4sc8SZ2p318K5YwPHsf9bHXMnCg63TdLOeusCoDiRBLS0dHI+ahQ/j0VFAec6G1
rfyUAAGu9TxFCvqlvoQAv3dYZ14vIHEQZS8Wytc5FAxfchBexZiFklCDAIkRrxG16uAurNH/fnE+
W2Auq7SpEWljfGc8xbvlDiJ2NoVxClx63PU61YU1xvFMk94MmoL2k7CptjKUnFNb8g0fZWrMvfOS
iI+p5q87aWCOzTDxKrLudFog1wOgFG0EiPbidPfGswpTG0Smvr4VJUgEfjAB/1XTrd6tb2VBFLCz
kXnDy1rX/cDv38Lss1DMWS/rcLnGGPyqleBGCAe36TNe+LH+PX/bYXa4hkomSPHwhKi+9QIow14l
kJ71O7g3/izpeuEaQ4+AB2LqAUMXn0/PNCU1ev0KDVebLYLw1/rOwPZGXrMvfjV7tPrszq4mUjqx
M02cta6GHL+Nf8nDQ6uWG2j4+lUBKFk1KoizDB40d/W7XRhhbqOeyeE8g+3Ph8rpIS2rgwEVyayQ
OXM7PDPM8RhnWUrEJsTx6MBA2r/q2mibwOdd92WrgbEGtn7NABJdZWdVEXovGT4jakGTeSj73sUw
N1Qm8/qxzPLMuW5s/bJfWGOeCjkuK7FDZRrFC5T2URGCjKHmguUQ7d8gB0EZZ3Xre/h7dcxhbLJy
HAtgCH0FbItJ+GTUb0PecIysO5Xfq2LfA0EEEWJaYSi9DHsUSJc7IDLBeNSkvl5Y+6pQiaKlYK6u
7HJEgqOQXh5dRSsTr5ljT1Uj+BetPcZhdsJEP9qQyESKvnrs0+V5yro7aa5KwETa/ayOD9e/yGqM
AKpVUTIkEd1RuoEXvt6Y6katTXwQmu0p+25THnRoRvBKRev38rcZJuQBIVOVarQVL5nQmxd74Hj/
Pf8Azf510VTAdI71sAWiqa9HvRiRZbUuKDRRDEM6/lH6+56gBJD5IY8tZW1REjDXGDGQMF3G5lep
0VnpEuIt6caXohvtSOeJcH70pdnn6tIEc1+yUVWiwcIk+eDRMaAEU6DWeXIQgnvVnnZzRC+2F3Dk
6gdQM1FVrAcatRY+hB8f8zfZHzeoUG2lH9dPzZrTuPxZzLWSVL1QjRovVzltCnj54sVId7HAe605
G8xmWlpiRiJA/EANVKXbTrWTcSMrzkrYeEDuejMtgYDypwAQZTAvd4tBal0kksYr5PBWw/jzOBMK
aaSogG4IE5IX5s+g54UU68sB8xomHXRLYrUNhhTE4kKN3HQelW9pgbFUqb/LwTEZKcXj9TOwmq+B
NBnBPYBGxheSmwGiBrPVII0pDso9bdXS2hQtp8SNo9iUHczkRKba6vIUNMYUMPiA74B5eXvBjCCA
i2bFJMqgWJ32plD5VQ9W3glBfi5pb5UyZNDgjvZTKb6LjfEa9stxkIpdGWU3RoEupDkUpBpaDwUZ
EIEWd0Ix7vHUeb0J3WhVt4eg3Oom4NBxPx+sKdhVSX+OOykny9A4vQTmAcEsnyYZpF1Lf1TKaKNC
rMhUDcidDMtbHGnZttaSXWWMvmlk38VpBjOkIj51s7KBaz+HsnqqDH0bBf0+s+YfslrvzACkLF0K
+PsANuPEFCnTL+fWrh5AjWJSMHeKfzD5oDGqyxgZExJsMMYGpmtlPPjvasVXujDB+CukKGKcpHhv
KRqMwp2dyCn2wlH24JZ2CcihN9dPIW9NjCeKJcgkaFGAeD4JvpdxeGNy9W1Wy3fSxaljLq68BEMi
5jL8vBe8Zg/NFt1t34AOYU5Gb3oSve6OFgo0HkXdajfi0jATuGtBNwBShQS+C3bBDNYUWovpdirY
U6aNYes32rH6LpPcAx12eSOjq8+HrP6X1QMyAmQOWCvYeF6pyyyZZ5SEWzd7AC0vlWfWNkBTYvoF
cVuRQjOMmuZd9tVYUaJYlb8Ms7H8FMa4AjP8S5qRwC+c0E2PxSbYWH7pjc9/dJAAbtKRsuBN/xIH
N+M09iUeArP/Lk/f1IzHC/Bf1vPbwpe7UQmZnsJC46DUTSeITKcBPzCG6oJnfhdptTaCMYW/V8Rc
jSlC2dmMTVqWkV6iQ7UFhUdp69/Mw+zlrUPzr9Dh1bbWPcBvq2wsXA7QMa0tTLHSiWEZdW5pk3iC
/W74ipufucw39O59CZAuzDEvgqZBV6vUwOlGAyQaFqnfQNmF4QgFBe2CBxdbi5YvtpSVtBcD0UgL
BR5Ua8HBLUC/GeIIWWz3VnMwekwKj5Zx1gW9IVPAExCjx+PaShlnYFQJYNO0UZ+BeAfSaN6SYiBc
M0ExHUiYdtG7Y9Cn79fd61r+dLlg6n4v0oMQ1zNpNJyhdFBiks2RLcyYQx4q3pjHdT+usU0udRjF
tkzhx4M5J1L5Lo4hJ0tbj1d0UQVoC9R8X8hNzblv4GwSACZnMqP2A/YPgk59jjG+6ZfodH58zyM8
4NqkAc3F/s1WOHUD6Df98NdoB9DkdFJ3EsEMj/n96VeCHr0/gu3G+YOvBrZPGfwYYJZTmId+FAEL
VSJMQ8izSvLgSe4xxV0uvA2lJ+7Libwwwzi0cRzmZDAB8wMq4kcsqOBorwGIs2JMxhT9D6VUvB5y
c8RKEdKoINAhiHog19km70LK4+tYd3cXv4Zxd6hypRY0b/6adyvvwtkxck/bDxvJbw+V4muY1wL3
Fm+v1936b7ssZnspB60W+wKalp65a/1uXxpui36igoG3tgRzx/Vvu3pRLswxDm+KJrWIyj72VYw/
yXoO5BCnp8ZdERPvJFGNWdtliNFGj1GkWTYR2pTbxcW4p8/ro682DwDB1pFCWCiLsNRlMqJrKHFA
EtS4H9361NqRYzqd22CSRL2Brus77UzKOZl47VF51aFeWGbvZqtn4SC2MV6qxWtP/SPQ04/yVrsN
fajOuCp67K1XHqHZ4QAvZUPq8hieMX663EBK+7kvOZd2/eU0AbEGgQ7Q+Abj4KPs/0i7ruXIcSD5
RYygN6+07SW1vF4YGkfvPb/+Etq7EYXmNmbnXnY2YiKmGmChUKjKytSgf8O36GXu2sOMXp8P5FIH
lB/UFP+AE3g9Ni3sEU9bxKZ67kSMPmP9BEhU7eR3CauuHQgXoATkQ5CFDYEnznkRMRYmqWqTOIBa
gOcmsuU84CDomASmbJOEjtuyqrSr6DMgwn/vJ/V9Gy2EdISP9cVw4+7YbgaXjEyBJGJ7/Uiu5+kL
S1S8FTpdiXkVjE9DaIW30b56wwc86O9woxOKqYM7OxjSLez2CUQn8YkgxtHa+JtaJ+httQ+FAAgl
UJEBki5xa3DAiVT8Tcmfx+FRYBG3rPrM0gYVGjg0LDiDx2mFJOSZdEurY29OpSmjacLbsVP+ZFU0
Vjd3aZI6FiDR6/wmwEAhhIEHu1NNvATuOKt46cFFnohmdYifhV15JiifYl9MZg6kg12717/xWiK0
/BXUYQk0fUTOh8xvSMXelOV0o3ZEoZ0l4rQWlJZ2qBOS+dJQjBEfeeVQ2Vl/lIZfRga8W7oDkaUp
saumLIPUKcnKvO75EFFn2qk7/SjcTrvmPbQI6sdw9MAm0+YgYzqIzKHgVZTzcq3UsRn6sIjzFF+W
EMaO23k/veabcgN9IzSNCRmIbzUOQEFMKOFqrrC0TGUucVkpqBMFvusf64MEJqrICW0ZPXizt0is
Dx3/zHrPrmJUl0apBEWDmuTcDohHCSBpkGhvTM7Un6K7zML4MyEHnZ0RHWUzyixSPuP3AbP9uZY8
LH4C/aSOc60vBkjReEX7NIevassUTScBgI7wSwtUEBIyGbNpAQKEcENaPGD3Oqf7f1g0DJtjUHix
lkNFo0JCIxwaCb5b+I2VgFybyxkWiPdfWw4VfIyYkzEEgEw6lcF22fQ3SnYfJLIjaz+vx5eP0uU1
S1SAGYohGfkMG6ce822wSXbtRtwGW+U0/YweOzcBQ04Nv8R7YQ/qAOWWRYcmrd3Nyy9HRZ6+CoSx
V/EDyHxzvy1ODaneufmN+qo404u0i27zTXDs95g2fii2vpk63UZ1pK12P78a99yDsWWx+JIAcG1P
qNg0oBYvha0OhraCD0CXoGwjcBcImupOVfRUauH99Y+w9rxfbgEVkOpRx1hx/MGI126THVAlXrip
PVapiXWLGlT4kQEAkqIR7ROy1YQzCyJsBNjFeQoI4TFwm1oda05mNdFeLo4KP3pcBmE64uxHv8Bk
uiNaNLKVYJ7LQJrLvUMI8J2gg5gt2FVU7qdhiX7aq82kFlKMM6TdfDy6N+oWT14P/CxeyGiZM21R
4QfMtJIc5bg+jXuINAE9pp2ILMOwzVwmVva6d0JMGt67yJ9BGh5FnCSR/BmI0n/gzSRll0Q7g6KH
ZnGlZWAsyU1cVlK06qiCyIu8gkRPots8jTCNQ2XANL8jdFbqloxV8EyAymp8XZihzp8/KhASqvHl
sjm1p/Il479dP3CrWdXCAHXgND1LRy2GT6KNejvwgpXFqS3zjCC++qCFAsnv7aLOW60k2gylSBLa
/hlNA4uB808hOfek7fU1rSesC2vUQQNbvJT4YIBxi1/B+wiE8RN3U29DC0XzI2ZhP7jxjLvoEM5W
EJncneCg384A+K/65udvoC/6hDOGPEmxsTo4kBTxnqhOtPPkNtPPPmZ8xPU8bmGMOnSaWjS5T7rB
g1XpluTmdlw5quAqIFaRrDlBkSv3qn16LN/YKc16XFtYp47hGBpzj9EbqHqMJun8i868BdwIKHm8
u7z4NO8mu/3LKY2FU9FwAzGUUj/vYbfK2k1uDHaePTM8aYWiEz3O335rUDmBIoMnvBpxzBVT9aYn
ZCD38hNBqgVH7diB+OOUfxsBsUw3sVMJVsTkr1lNfxY/gMoJlB63ryBgjUSCikM+gNbPHn0YpKua
xx/yXbz7gy9KvtjFtb+wSoWdoIi6OlZxXIfJQXg7cs50o98U28kuXBBw2Nd3ebXBtdxlKgjVUpbx
9YRnSKLZMhiQgHwut6hlgutEf6gCB8KX5QwAoO7brExgFTm0tE1FJrVFMU/ScU5T5HzgIqiwxzXm
rAMnh0T3vt5g8pkgWcsdZzd7fhN6/ll8S636yCKiWy0/LX8KFbbQFuPDocI2kOH9/EdzF+E7Rwed
MBALKAYx9/16jJLpvMAPhp7zkQjh+Ydmhj2cy+8j/pSdxtPtCKPCaIzl5Z9gvsmu/ruDASv09eb2
taKuhRQAPkLLlJyBFXKzo4gJ+38qbpCkVZGcKESej7nq1TT7t3PLdNYAFFGm5kqDjsCJ8EoTyuNs
y3kZunHM5hh5nVxbJ/V6SZs6ywYRO5xu09vhjI6V0yMlSWAvd0LH+ME4SdcPrsxT8UqrM2EMWuQL
jfNBKJ/a/QaE8v9IzRuyzUqDRPIPXlsgFZ8qQa5BsYkJk+SJt0aMfI376SZCa0W0cgxCOsa7bI5O
vCkR/0HQAvGz9jFw29jsZuaXvZ7LQEPiq1NVqV4IMqnc9KCL7PvRTH1Y1Gvr+iazzFDRquiCCm/S
CAgfAe93LCx4yZKX6zZWMbyfsUDmqbA08lBS1mPUR4T7+tCc4q2467cKGrlIKG74FwwsecC1oN43
bFjqn4z0SaZVkYRQndqSg9PyKEiJTnpT7CBb0ZwyJ3Cgl7UdQC0MId3anB5Kz3f0t/KRVdBlJIxQ
Cfz6LRMR9546w5GDZrhvFaB8fP0Jut4n6FzFZlG337QM3FDCvA3KBo0CcfilTjJTA5IRKz5eO4sX
BqbeMdlOImSkW9lZ2uBB+lb/msD7UR6ZzxnG4f3Yk4UxZDEopeuA7pA3RVe6PUhwjiDDgRZEjInX
0vYdhpexLFLhqakBE1dr3PPxgQw3pa5v49H0NjrgNWHKRTG/KRWc2kZQynjENyXsXpI970doWsZP
UAn00mPGyL/Xn/jQ0UTBgFfVC3J9uUuCetKxNtkjHPfBm3g7n2avd0gZZ9pXUMFmmVzfzk+T1AKT
ESMEHYn2RFlmOJFZ2+E22wYWGdtgpobrT9BPa1To7QCEE8OQQCEweUOGfiIIzZtia+cQP38O7goy
hMO7CmpWkHr3hfc+/jv/+fwJVMTN8liKY/IKVu98r8Fw8bgRAIklnIqlpZ4Z3rp+mX5aowJvGgR5
BmALKvPQJjxJdpQAJW8GhwkgDPAoRrYOKidGK3b9fvu0ScXhOsylMI3hRYVamCUUGorolbGs9RT/
0wSV9kmJ0g8GjxSfqJUET0CZPZBAI73lT52rmoSYCk2AW4bV9cj22yqNElK7WdTSGJU94fsIIAbK
77mJNOWpuS1RmzavW1vt9IogMoOYtCKDeYFaozJJtQpyUHIYywfCqT4+yBYY1A6aCzZFdHobkPEL
3jCY4r1/I7tkLqbY87wpftTiJiYUZfUS//xB9POcM3xNiHJgeWR0dos9hO6rM5nLBbXSe8Ltqg7y
MBlUIFg9iPWn+sIwlfmGWqZXEIolOwE2dE43SU74vcMzHQjCAyF/LTGMjP8emYnv6vlZmCbha3G/
BAlqO0NGCK3QxwKWvbD6Z+kM7ZuXwEL2+wfzz6uuvbBI3S9xmJdcU5LTU4PFSvfiV8NFEgMiO+PR
SO0KbW5x3z0z0+BV517YpQJxOvl1Pkyw6x9Jlxt6UU69N44N9An+qsktiobI83hK8BcqHpUf1UNN
SnQf98w+8rhjiHQXrdDN9UO03jNbWKKiLZ/rtTzGwNe0fQ7hvqiz9DQMEfTl0JWD+AhgSgu5ktQa
K86qAMw180jfc0HwYszJw+yDqHScY9Zk5GqEXPwqKipHld4JfFQikJTZ91YGSG3utOfrS1+96hY2
qCgsCWLShJDz8EbtEdWzSHgTgltfgJpfag29YCoTg9NqPVdBaRdqCSAq1+kHKvTig5zvcEyHHelP
Ep4C8pjRvMKO31gZ9+ryFsaog+mLoMOONDAwyF5/IBgQMCEe2GPCq19qYYY6jUkrz2JP6nQDP5sj
VEIGnnVFr4bVhQnq4JVonavSgCu6tUVwLOZu9jP6mX/rXmarPsn7COK7mAlk3C7rqd7CKpUJ5VPF
F3mMwKaY/8ty4iETAvbdjEDZZeWYxklZQNT1QL4wSp3GupNDiJfDQ4x7EB240UZ7zreS28BTUJ17
0DJn2Cb3vfcHmR9rl6kjJwgJCOsq0pUzZ9LjzT+4vGcveJC/fxQyXNW5fgBXA/lisdQBjBvZV5QJ
O9x1keUPO60DdhM4USUsrOuWWGujMoVWzyJVMGAJbJ145zUmn3GOpDMaEgwr9PNS9POxyntcEJGO
D8b96Kc3XmPFEMZ5ox+PatHnQxljfLTZRU/qDozrblnY35MtQepkN4HNYmxevyE+PxP9giy1UWqh
TEQqiKSD3FhSa6q3ZBR/ssfHHMWCyWM91Rmu8VHVXGQVMtgig4knIl5lYBXRQxtlZl1KrhAxk7bV
a32xPCq6cHKc5n6LosgwvNfqQZfuGvnYGhtcauegP0OjRTDL8sQJjIcdy1vI3y+WmAW138pEp0zy
b8bhKWm28fB63e3/5cJR8XUEQ8Q8F+X3UYWW4tzBI+W7Cew05CmFvNjOtjrY2lgXzvqCfhujhYeF
qqtFLsAhU7NfYTzYhtA4ucTCd677/6cVKtUFGWUWZjLZNkR9bjg0JWPT1gE9yqcF6uI0qr4NO0I6
Jx+Dp3wr2Knt2/I2eFd3UK9BrREg71b95xZAUu1xP/5/X41GjMagTkh40j7tXegZyA5RpUbxMwVz
Cal4sgRW/uWAfy6YOgFG0jW+oKBF4D8aglk98Y5yaB59W/yhglK0R1zR9wPPhLOzvFOjToDeZXED
LV2yTqmzeKe+D90Kefy94WVuLzJb+ywHpS7XUU2VLOELPByqrrI7DF3Yhla+gWyIFaSJi1wUsBcu
RN2lERdznabBhf6qZsNaF3WP1m0B0EIPwD7ewdvZ5kSHDGxyTzo4fQWAzgLBxDw6q7JI1nBtjVRs
qYu49PWJHMTppPOS6/eFnXUv5fya1SHj/v6XZOy3i+pU5TYqZMOPS2zoYBk3kis+khWC385EUycF
khztSpZJkrheWR+Nu40Mvx/HMSVdD2jCTNAq9jEHENqtmclOX3/PVbdl3nvMhdLBJ0GqIis4+/N3
HrxF8wPpeYsSYITtkwqOS5zDvyvYqmD4hrSgioFfylvVSJr5ukbgJi+F3M7vwV9+Dt/fUSbZYf6d
Ed1W93VhjfJWPpohX0JSXJJOoF4DLD4sm+UTYbPkttHz/9Me5afNkPKQyEL6QuYBwlcUCI6YPEez
QwLqLn007Ov2Vg/j5/LouRFIZKWKOmN5E4ZU+IMvHFSNBYdaDS8qlJpUAXK8IGb/mjpwY1IHmND+
h5lptgUTE9Mg8zMI4N5mgq/WV/RpjboegjaO+jZDeMFD6H1wOLO7SxwFoxsTbqVwo28SGwLhLN2M
9YbRYpHkZy3yo6bpy6In6B4JlWiCMOsekXgqoJn5RmDiA15/pFWVP6YqZJXFs7YNd8pfFTQxWi2J
kBvkVZr6XpaHwsfcFRk2mJwGZTVIngGVBWzPntX1XAUsSJqkQDyel6D1SWU2Ajeh8iJjxJIcDK6z
uMyVNplXYZBCeIeM9Oy0qLr/wSjwmjstDVMxJ9O0kesIkZBaWr5HXhTybQuYjfpC0hvWvbEa4kDm
YcjQYdZQ4KIOZDVyepTyoE1vUarF5HF0JpDUEtwMp/xpOgTf2cC61aGRhU2ajpIUZIYoA5ZpdLsn
yQ52/LbYCkc279XaYVkaoj6i3ibA2qron5QYC+yH2Gzkp7h4vx5jWFuoUF9s0kvBVyQUmrmNhusQ
QkKtaaAPlW3jjbyH2Djo7RgmyQ1LX4fLhVExp+vTUOpiTMuDrQi9r2gn3mqYE09uWP6xmn8vLVHx
Rqu0GLxoH7gzwuVFxIn0V0GwHqa3ACxioxUpTv5eubnnvw+A8zA1xYiBa0ulIk+nhAIvj5iOJUyQ
M9gKm8mTCgBqZ6RTrZXch9MufLy+v6s2kSbpqA5iHl+g7mBfFRIh9wnDglJaVfGug5P8uoW1fA3K
hr8tUPdukKQjZMFhIctDM+BbE10+ZyolSzIqUyl/Xrf28YMvNnFhjjrlyTSpZVphLPdYOfIOjdkN
kMLRQ4WpE0KLmntg1p00E02Y4Nt106vwESyTvHkh0Qae1K83xyB2VdjmYCUCYYkLHbpd8R6hNon+
cGoDImqlpkJYtNWXCpI7wEGJm2YftVbBm8yn1fpn/fwp1JMjz4wKlQz4cgby7uZ9lFQn5Q9N8jxl
kSW24KWrDig3zJxiZnVrTeByNcKEdXbJ2bz8Fp+/gnIukDVLIHXBzcID6vdCBvRQNNpEhzFEKxes
bZ5iMz7BarRYfALK2ZRIa9pmhrPJXnI2vqMp1b2DuxmDB+IWudeph8CKW0D5Q94LR/gi6zJdDyKL
H0C5nzIMiMKIv8jeR7trIP+ql2DaUEkW8QxwvDO46Xswu/pLvKkfQevFwguvx+jPX0A3A4WyN5IA
tHl43fZ2AsEMlF/0V0KdGb1Cptz7yznMheMb1OUzlBGAdyCx9VSj2ZXS7QjoaDw09sS5RQZhifJ7
2tyG2IiIrxhffD17WSyXupIECcxdFRoBWG52IjWTBMpZb8XPdg/1vndC+1j0LiT8WA1IiXHEaMCu
1kVi1xAuuOCJIBYggpnYPDB/A8GK8To6LCTmRK/xuXKHDbcJj+VjflcQJXMrcMVzeMwf+b28gRbx
HwADSay5cvRorG879aLScWA7SfObOneFERnB/Ddkf8vvTgW8SG2aTCuxBVp5M83f5OS5iUdLGV+v
n+rVQtHSDhXNslbt+VzEN25d474/YIbcjB4NCzfWbBFopW/VTMnE1SrR0igVvIJIFgq9wkkmXX7J
BlOOmWyhRvBHUu0kLl37XFTcGjCVGoBsPvFyLn2VjHAjCY0LfolTWNW9GQzFQcqNF8a2MsKzQcWq
UlCDKI4QKfIDwS4UHkZ3MCtPFJUT4EdZl5J43Z5OI3RR6ovHXoa7oGWfoH5yG53lXXASXNC0Ou0G
VKni7YA3TgeFbuHO8EZgwv8gJ2f9DCpaJVWW6FMJb+J3oNvOgN/oUeYA/l0AaqEEmooVKlax0J+u
pNMg3WZWI6XMsNGKWR8AEIZJwLFNKN/8WWWVudNkCxZv2ATIFVmaYLC1I1Rw7HyL9061lz2CjlEr
qO8RcIh/o91h0KAFEy+GRcmTlrXytXbKcuEkhi5+Bzy6CoMAbKByPDuBWHlpUWzKONzN2t/UP5am
qFgE6mZ5FghVWF49BPGvcrqJgXm/fmKY+0oFolCqC77KkdCM3yGC5ek7A8KedWhmP2vdjHYcCCJV
w5wOhS021gh5g2HT5RD/Y8Ll1sI7HrKSQHQVoB5FBad+aIJenQZIUpTWMFk5qLyyxPRRJERulYS4
eAJUtfK/oycxFFDxgqZSkVG5+/pFw47LZKkA66B4ByEpoqdGjIbgDYEDcUxI9ip0eGmPut47ECSF
A7nHBrEMTZ73yZC83TRO0YGBquB+xg2kRoLaqRvhre2M/SDl2wrKvXHdbbh2uA3A89hrsiOM2UtU
zN51j1hNP5a/jzppahY2YiTJSH3qxFZLSEFMQP7n7YYL831ad68GqC90qduLoLOcp/Doh/IBE/In
Q5HetUFyx7ZjNPhWm/lg/TAkGXQk+C91FDRd1uWyxTcqQjgHaNbIqE3gACMR/ppufVe7Ay/0SQcu
LboXGJUr4nj0Rba0TZ8QY+LKPgfHZq6d2+q5q31zyF+bLHUiafM3e6/B+UEXyWv4n6++qEWyNmg+
nnpTaquebEl2nf8zZ2NDzhgUt99LUMn9wQ2y9sqAPORvw1RY4/lEDQwN1GuEkxoM2OAE4jyZNAMY
AWctx1waor4kwk1Q5xziDTwaFL7ArJepe30XVyPJYi3UB4t7KGpg3i3xuFR0c+PBH0fTNyLGQtby
m+VCqHglAL086jr4uOQ5fgUX6i7NICCoJZYyZCdFntxBn1g8yquuqIGfC7zsMoh8qdCRC3I+xT6+
0pCBM3zoHsVK2MiBuI3HzoojidVhkNa38tMg5Y9xC5a/TqoST+gbT9HQyEyQeffZyY8wjF0Yb3Lb
OUag7OIyuq3q+MaQuideV7dcIO2gMvKsVxiU7+UX2agfqi6zxgGjeBLqQA3nClzuNpliT838xNfR
NlQUt/YLN4VQoTmEfg4pOS63WryyMI7UWUEy/SwzgdFhXF+iLsqiaiCHoGuoTaUUkPXAns5Rbsrp
t0j5MSUP1z2SeNxFCNF+27iomYJkEHoW2MaogJhlUtqZ8WtKXruAlZ2Q/PbCkC6gUgMPAcEN5ZS+
NOXKKE7kGEeAHRFGn3AjMseeV9M/Y2GHSu79bhrDPpjBp+zwVnorgFaw/6Y5RIJ0hsaMy4oaq08X
Q8cFzRN00QWVbhwDXBloGQz+IpVMtJ5+IlMwkRTE4CtiTR2u3zcGsgFRAdfUBaXnMEgBRHJUiCFt
a8nEOeat8IfhAjrmSRvjDOk46S5vwFqk7vMjq1WyWnHBIv/POl3v4P2qqBRFQdVNsFvImgM8g2rb
iN6UZg32SXD8fXEIbsf38gzi7iOr4nPpRALPAylryIqgYGqfCtF97Bt11iGyCRzoG6dYeur7fGNw
8m1alIVV9cmzaoDQ22eKlZD49dV9v1qmIneYSZmSih99GzKGjiLXTb0hA3mF2z2zKmsrTvzVGnVY
QiPoxEJAUlGjnclBpSi6qzffiR5L5YZ3TJ+6DDRfzVFnJht5aRJz+BQRgWlOqiVg6IWUUKWdCJHS
9idbUfvysv1qknoOtzWQRBna/V4Qqq6exedQYTGCMExIJLFYvIemLIWOSAETXIqJHXW0q9Rg3LQf
QLwrbvFBzLKwESQR9E0F2MCYHYp/pKsOlB6GFh9ZHZOVusyXHZOoGzZWw6gfBTTwirLrzGAEH7bc
po+qyLvA5lpilO+rajyA6OZOasvXYpIDs42qu07QEodThu5Qx8b2+u3BXD91C2tzXMKQEnoat+sa
3s710hNS5agk449QfekDXjJLJdqLYHBEe46RTrHOyUfZcLH94Dnkg5L0H7R7An2LHO7MWS2mrqdD
DFyDzBjpYS6Xij8qV1ZNMuKgkMEp0jTCdKNsF9sRWF3uP9/M5HsrGuTRdSJZTG3tpGRTUU3oKkT1
AZSo5ojnDWatQTtx/RuuxHRiyAAsRFaJ8Au9qFjQ+hnjWCjq6t50IlM1wQ6dg51qJ5tgJ9tSbfoY
p8HbCr0cQ2I2UFZ6OV9/ARVcjdkooOGNX0C0JkM04UFus4tvgs7mt1ptJgYe2xF6goIVgy0hwLgT
t+12o2L1LNrufzlln5tBRd5GykuoouKJKR7Rud42Hli7CeyiR6XuVSSjLvb17V+NUrjRBF5S0Bf8
UJFYuLAhl2MfcXjDjcZjUeVmweWMD7ySoWB7FybIT1iYiFsfagyq7Lut3TyRzn9i1U53IPU3duHx
8vHx1RjtTVDXkrUO64mayBkC9Zg1o6f3mNPnDAdUi3izc4wt/JcFQgEHfLkiBA2oOkkuZ6HcSjzJ
+QZH30kbfRttx49xTYjcM4A5K2RbZIWf1qhAnLQzpsRF1PswLGP3imRP+nynyCAEnvi2sGYlh8D2
pL21/fAj7ritLLZvPkgARwGNqRFiBQ3KcoNwhIrzzs+U97KKdoqfObMm7KG4bKVVgfAi1PspDm6V
RPnRcK1VT4Y9heG3XFSf5r58u+6El6+Ar0uiYg0vDrVeTC1Ih4Xohk+l7RSXtw0n3Pt5c75uagWl
8dUW5Y1goFSVHDzCHlokpVml2qYuMIRZ1lsxGjCc1P3k6ow3G1XO0C4dB4dhn6zl4spefD7KQedq
5ONAaBK0kkRMSxOqEMPpd+L3f4pqTFL19QNu4I0l8QrQXFSm0xSxXo1FnCKXI9I2iVOEu+TxOyFW
KHf14MQ/WWUhhkUaox31GD73Bynx+PDF536WAqu5sFKIwzckZ00XNUO/IKmWdCOTxibBax8oJtIH
zDo75izdbuz0rFhVYqXH4lk/MdVYVz/ewjCVqfJJmulNIuPVf9M55VY64OicupcePBFkjPe/o92/
rpP6dnGT63yRAh6aZjc9Soxp7fht+J+f+V+M0GDCvJ24Qg1zrAmT0EFiGqOtCSw+gtUT/rlxdCk5
lv1K40NsHMePaHE9pBFeb43XNIySJMsOFRxTP+oraBNDiiGvrVhvzLDMoXzWblv5/m8OsgQwqwxo
g3rBPl0lg9znLdycdP8NUMHXuwrsM60zO0VlB4nLvqxX+v3kW33apDIVPZo0H3gYVEGt3tZcUQHY
AWIeJsiJQXCEDKnbM9sPqzfqwiaVkggV5vtKBVX5sDC7yUSPKdi84RoHVinaBrcJZyp3yi+C8Ki+
Xd9iEgovQuXCMnXaWhDalilfwmkqZSvFmheG5cnXFcYBWL+/F3aoYxbM0IEIK4STEUIQuZ3e5B/N
FeR7yFHQaZlYCcN6GPn9GekhroGv+aYkraUWjSUSv0JbORMEAW/3XurxrHfD6qmQJUXEawzqR/Tp
K2LI9oqxikaOJ7iyVd+gk7NFkgKKcMkq3JIMUbNRE+vPo4VZ6jDyCtcbta6hHOVNhKtyR2gzZk/F
1ZPufIdJQ0r+vQt/Wdgj275INNWQG7UohD2MFp7HB6jiyYCHlLf9YfAIqj6xgsO405xoK6NpQFrf
xQ1nZ3v/DHWh8EiYxOfH4Rtrcp64z7WfRWUc2lT2WsApuK04vJWlwI7KDtofsjX6pT3KsaVzol1n
LLaf9YfVYjuoTAMgYL33M528TivUbn51pw8hHGu+i44Ruv+6CbZJzHnKB/7AFjdYPbwL61So6mLB
KMqcfHz+rUO7n4PYiMwc2mDtLRWc9AHc2tmHFY9MTgDwD0wBewCZ6cpUKIqaxo8UVDI+sihSZY3u
jHPpVNvWy4/pkZXhsDaPikhgooDQrIED65eRLdTaVvcfdX62rsfXFeJgXCef34iuvg+R5ONB/3FA
MYtrF8f6Ntnl35LCbPeqrXiSVWH+hPiG6CWYTTmzKhrk81weDdVQMeEId6QJm7KOi+OWg4vWEtSM
qs5U9e+Pu1F0ry90xUsMCHmiM2ToBPpOeUkvxXUz5zWmBhXekoTcMkZ+J8VkClhwM0Pd+TzqyQXD
6spHNGSg7EnfXtR0eoIiSuN+9DWAimI/NQvjBV1a2xiY2pUrUe+LGSq8zEMRKX4FXykyR90Rqqt2
Awq8CExt8j64Z2IOV+1h0BOdWNlQL9pCOaakuLhFIXCwul/lVnbmZ/khelAs9Tligx9Wri5D/rRG
u6ihj9oYGch4ZE+obf0uFG3FRTC/R314P7zE1Sk2QTHF7MYKa4+ML5apV32XgBainn0Isaa/fKjr
Dbxx7oVYMI2pc8u4t1LgmjHXaHbcc+aDVrNFC6sNDGBCalBBgrC0nO+lSDFDrkHxtxYUUwpeUXc+
VMa4D/LSbETfFETODEHNr+ogBUrC0A762eYNzhL5yuo5aAwZiqdykxkLwS6XOlsdq12l9Y6sh3aJ
UUro/dmx+AKGn1tB/SZkUFOcpTMnacd2VO573t/OcO56JsTjkR2WR1+PTXH6nvWJ5Wu5PTeNxSmS
BbCHp+jhzRCJnjiObqwOnt9VZqveSVP/IxJ+zG35K9DBp5YCQ2Wopj63tpypbiMYUD6EaGN3yIZ8
Nwe1nRqF3QfgWVM2XPeQxxAGqXrT72THFw2zmAtz0AwzSqbnwTh3umEaxb4ZQbenJee8/JlPvpMa
92GTWHmrmAlEjMcYVcBAc0S999p43AJmseVCSKhng5mGTzU444e3vJRMjmveMzEx2zE3/YSpebyC
ORdVAW1mgNx1QFFlKqnhpE40RkkPgSjLb/sIyTDpVwjPnINxFlsVQRktWQM6tOyzcHnyvpqm8ptC
SKN0FmB6fPE9AvVNjpiSN6HyglIaqyuzkj58tUbFlRJ1LmMcYY0AH1Qre8s27QOZ/Ux2BNscbDGa
cRwexrfkHuD2zfWIfRk7YRwhBsETzHHot31N5fwWroiQHnqh0GHQpJif26kdTF/VGUF6/XsuLJEA
tEgaR3EYdHGCpb4zc4jIT6PFF1b2qG41J3zXdvMx3lWv7TGyeyb9x+U7AKsUIaqpaZAelj6eewvb
QhKr4uQHYOLgxpPP6zezroLmjeMkpwe6Tc18d0oAOZMl/UFNun0p5KNbTRhgFDTGhq9+bplXUMIk
ErDg//i6D1MrFmUryQHGfVRvttHePE2j09rqTtsIZubF7alEEdo3o9F9ZE9sXcZ5UQVhI68aiq5e
khE1fK5mZdtg3iY1rC7FPJ4AqFkxYwqedS+vvPe+2qI+eV5X0VR0UgDPDjYKb5Nne4PpQiACMO5v
d6Vz3ZlXgG3Cl6uEihlFJ0eVEkaYbjQCSHfojVdjCGMqjN6spGeeU82Gl2zgZW2QpoM/RDA5sTUr
f9fyoDdD82VW3/Qa43lhuh+nhokhuMQ4ff19VGCRqyQUIzFIQPZKsmj8aXY26NuOrC7i5VeGIUmT
CQpDEC7ACpi0jKeyRcOsB0fw8DySb0wIkruH6zu+MtgJQ8C9ElSErl/AFFK/0wpUcFN8YvUX0Ee3
+g8wqEumv5G3RGFNcOK7ADyuYM7lAZb13/9AKebydH/5DTRYoYFerhYJCul7aCZCp5t5XM7h4cW7
PgiFUmviApux7pWEerluejojgCC7XPtYd+P09rgtkWDYGCj9CbDcrJuQHTaVY2cXD5gws1Effctc
Yyea0z67abEfzNoRawsox687odH8FOCUIU7vhGzcBT4GNHL/VU2yFzDumbykvdRVfq9FOj6P7ATD
CG4wiVXhYf0OysG5oBAgipSSbeGt6lylTuwaYInOT1DCS+9SjznKSG7Hry8bMHAZIlr8vI6oRkNF
ZL6WId4IcrHB4tzGIUSeKNWhyNO9yG7mDnuNQQy0dpF9sUhFNaMuxdGoYLF3fa9y9DuSJyOP/CEA
6986IO6xh01yw7qpL99WXxdK3Ruc1nRD1MDs6GKw3+035OEhMoXSVhKCL6ujHuCcrAc1J4BXI6td
bcaslRCaqi9a18/PCrzp62qoh3fVzBWyVZipUN6PNqUrfCvdysqOmkMGM/VNdIOhEPDTWf+9EfvF
Mg0XUcWxGwOywGbeZFNsxRVLdJOxhTRYpCzTLDAUWBAqNL7U2yl8D1i0ASuBV1Tw0pYM0dA18UJe
JGj9RosgvYO7Kk+9JMfUWxqrqaUos47Z7xTUK7OSmFOlbvnaOA2+2ptNjzxaTqZbNSzOWuWfykKO
zCzrn7pBwBAV9NcdA+pXJq8022wIAdjJWCXStdwaBE0aQAiojwJt/zX9yfsqLJNJhXKkF2y0DTJA
azB2UEhwWjBFc/6W4Wjk9UjFB1VBTUJSFQNtLLryUaM4EBq8Enx0D0YQXvlb6ajsQIKzERi2Li9d
EQBxHugKzPsbF+KQaS6rg65NmKjiOoxwa2gVgJUf0dhE2slII1fC3hdb5O8XGa1vlOHU8bBVIUsR
5IcuffnvG6fgN2Ko3+B1IH6pE9pmcj/ONRLFwfoYnIZINGFLIKNhrNC20iuGM2sqlMSRQygXOfH4
P6x92XLcOrLtFzGCEwjylWNVSSqNtmS/MGTZ5jxPIL/+Lmj37k1BvEX3vjfiRPSJVrSzACYSicyV
a2lZN8uA3ftm0+dOT82vcqTcQbLxy2iahg3INiplChj6jDiMnMgId67zjd2EfYwcqFCP4qDHj7u5
jCxD4R6HaSDha1FzFVwy/7q8oXs2hGtD6YncTzpsaLrkpKjUE8O+bGHzZsIjDuQWlGJSQRU+WTqT
usYtYfp/qzWo37lag/UXg67652oN7/+yeMpkDNJbBjofmLIQLiczH6N8llVEo15DnTYjzNEVSXbV
ylycGGWYuQyNK71LH/EY/dnxHcZvvdHYDKijIf+Q2g66frrZXEUpQd2iKbxhpmetgpC1OhQ3YK07
l/UE0Hbi9pp2o9XkpJbNG2Y1rpe6upO6Yucwb7QAVQNZEUdko2aliwwedZrkhQ6uGZ9CS9vlhCEh
mt/oIMmPHKBZUwy+791NG+VvGIWrIaHRNAUnQXDEqIyKrDQN32pPIMh0sis+VaYax8Wp7fQq8/ce
Cht3lSETggWqSKDQ6f9okJEhLGcCYF88ocSQ5F+zcAgURb7dcc2tMCzzFyfAvDqonwTXbIlVAkoQ
V0DUTR4f7E1OmJkBWBvRZGdUZ3NJcEPNAP6cAFn3cUmdVdIKupWm38lSMJUUpT1TeRxLyFrvLGrP
kpArDY0c0qJFSaPzkAlSJ7Jc/qhjQJFVwA5bmBbD87Js7D18xKZhUzWIKlMF3Ub+91X017rWoJjV
CkEphzp7Hts16t47ufy2DYuo0F7h3MWCZyhD0i0zinuBZjb3ecbAqC6Z3lKS75d3cSMuGlB7t4CZ
scCVI+JmSmsZlinrisBqI0fRflR66V22sAHnxKlCCgAbcD0qRidGlbRnXWH51kE/ZVfJaTlzzn3O
vLp3gj+/C7kpYGXwJMW3EaWy5UVbwJurhjjAL7MMWM5jpQOkgBmTWH28vKwtU+sCqfCB6rZhnUxR
N9RTPO1DrfMtbXxqo/w+IfLPxKh27G10sXgVDeUzi5fQPnH9KLU1AB0f8xnf8g61nGPyThKefY9v
6YP6rfWgCgEJs8B8SJD+3KX3e8FqMyavfoHYpMBUHoMyD36BGhgn5ZpHY16Yrf4SPv8DAe6tQ7A2
KOwx06zcWNoU3H+j9IgQqdp5mf0KCznaiSU8VIgX6NqQ8IDP4mmwRgmVqwG6OOh+2GBNPbDsxMLR
1nD2hrjbyXn2lqZ9jCFmpSMLb2GR6gzpjgYzX6Iw+X+0wk//KlJZVtt2EsUXS7TqVZmhikUszxiK
p8tnYW8x/O8rM7K+VGiEYzGWceBdzj60l3iPRXArv19/IyGDAxmUZiQ11tJDKATdm6IqHAUTZX2z
U2LYPNkGGqgElTWEE+EGy+Nh6IoBcLS67VqbtRbILPLkFM/yfW71v6i6hwvdzDuUlUXhJtPkysAQ
Giz+BXhX7IrZgFiB1wUV8sae7P8dq4FYsjIo5ANL1EV0lmFQD/i0J2DER65suhcxNo8Vn6pWwMKk
6+JFCRxX2CRSiWdSdmBR9NgNlY1GhJ0T0zFj05EGeScJ3/TElUXBSZZllGetxuPfZMv10rR2mleO
ofU7t/MGlp5v4D8rE3xkKXI5KXndSw+mxkHju3ugz9IZUpZARoPa9tH49qYjMpov40MT21Zqjzeo
f1e3/zu788cfIriO0hVsqTF8GTTpKZHOcYJbvIMM8ry3szxUfAqRqxULLlNJVqHqOXZ2TC1fBYB6
gtD85TCyVZZa76oIqUX7GTICIy+ydeTYZYaj59PgVIzINjrUYM+VlfZGV6MhiBf5NmnpixpGX0lf
e2penqcCqdiQzV7UD5grHYNq2OX33EqkV9+dCjcSAM19VYJwCizQLWqdGRBGiwOtuD8QedyqMfFZ
R51DRnDpU8HHMiWeEjp0YG0ECndxMZR91TjGiSviQfNwPPAbP3LMF4xuoOSpaPZw2BuR24q50Myw
FN7FMBWxP5mBz1TKJQZFElM7JJ1NMAVkG0Z6JWt74kxbUXdtSji5rA4L9EcnVD6Tl0EdHbl806zH
PrwOjfxw2c+2goSq4LWFKhEFTFZwZSvWyaCMqAVMcmnHmFdtm7fGUve8mV/h4olRkbpj6AQ2AMn5
eCumitwXc44nbOUNnt5BUasJ1GPvVYUfOe8duD2LnxtcgD6uLAp72CzJnA9lKfmj3x+L018Dsjpk
j3dLRptb+M4JB/ckn3kKeoJ6TZ6Hfpe7zI8O7WDnwMomYIkKQvu83GDm5V8dPkiJmKi7onML3deP
GzqNTSEXVWShwFIe5/NyQCnVVpwJ6Ma9h8Rm83RtS/1oy2BlrrO45I+Wv6XC/n62gP95J/3ciq0a
MFQERRwL6xM8pdRDAKigPBQUhe4M3W2V7vY++e8VnXFtQnCNwahSaYkry5cOZsAHzjJnQAWA0yKh
FbzniHvWhNCVa30MnEtt+UYOsNZwzzB9cqJ8jtc1F/df8a5i1gTlBoXTgyCzEdLppUP12VrkKJiD
8siOy8Fw2ekvxph9lvfNz2Wib4cWL8Ta3wuBq3S3LNDAr1oj9OvSj+be6bR/k7cD+qhh1gpP80+A
QYvNORj/GPVlrfoKztzCruPo65TuyYZsZp4rQyJEOxmkTOma0fR7I6xcOpQgWEHzromu66zzE1n1
xi7/KsX6c1WFYPICq0Ws+vq8h8swt8I/gEYovFkIKAiaH89b10bFBPITXP21yX5YtTb7YQFuNHSq
DiOrj7QbvU6raxso4sJVaIOZGMnQHcgpgXGjrAHoqNPOw4NRtXVJ7o9TO4JlLFu0V7RFa3dZOj4X
1iNc1Spoa8pItaFOb9ybBdE8XbXqb2aDP+htuthWIb+wrruWVWiAsLxzhjG8VRd18PqedDaLwPTV
todiqK47Nj+UmdzZaRKdpaTGEzUpHdIqA4qxaDzrM3A2zRvT0udhgDbxkPi9pB8qTIAxNb9dqgl8
EPKTAck8lVYPcyE/Vch5ykp5iDITeeWkXC0SlLlC48YaJAlYs7l0kqn10w5MGg19ULLCa9T5PA3s
SoIcpt1Mwz3m+luHMv0mDafnIZ++WWl9GkOCU99UblVlV+PQPxXdNPijHn8DrhKIlzLZeRduHZTV
RxW9K2UzQ7kfYaDtn/LBV/JsJ9Bs5uFrC8KV0BvA980jLBDV0QPNH8FGctQeOUUEkPgeJ7Yn94rT
2nyOI8x8Ltf3Xjve40zYypRMjJ0B4kRBOivWq02pmKy86Cx/AqdTZNyRabH11NesX5dzl61zYgHN
rACTpxummLtgMsvKR2CJ/bbUgaq8Teg5Yldy9H0mu8j6rUveAgBQB9OHSYBd/ngmaZvn+dDWYA9A
dwDlcGB3DuTQgBxoOWtX4XG+XU54ojrJS+YOB+U2dJDZ4NrfE1bb+x3CG6fNKm2Z6rkMWhP6acDm
WehCdcHljd0sU65XK0SgRlOijsbYWS40QTDy9td9/0fSoFvPCE5iAsgfCpafSqJjpxZ5ZP07W1t3
8dqWsHuo/CS4ymCr82bP8jEuzAL+agltzLtCqm4nud7MnNb2hH0kSVXNGKhHDfa93LuAijA8UGSF
f1Lw3XSNfzZSnOqL5nqJTTxTAqr9kjDoOpffWEZ3oswGRhrcQIQ3RzWUyT+VlalEKxKZiYW8Gqrd
GEj7DgEEl3eHQCzVcWYuoNqu58O0lxhuDMp/tCykbVK09GGRNJx7V/EB3n9MS7sAZQgN2FdOYZ9+
2Seo297Tf1YrHPuFplkayWgJjOGrmvwyyls1+9+lhz6uS3DKsY7btGwB/JTq+yX6kmn/gqj5owXB
DRuiznNXIXjxmlqCqGXcKQ+6Gz7OboXncmjt5PD83xMTbCBCUI0BxBXQPyED7SpAt80FrYeo9Zvy
VKR3BNe3TJ674jYDSXbRsz233DzZK5P8+l3loeNYNSqb1DIgtwpel8tBPvL3UGsX/j7jwFZ8pCqh
yM4U4L0Anv1ozYwAnWWNEoIHxdVP8g1qXY4ygpbDPOyPVW1cpx+M8aWvlobf0E0LkKP+QCTbLL8B
q24rNYTFrWWnlLeFfvhgSvhwgMBbU1ib0vurcjpHiPsc8p38qzflB0vC9wrbhRl9hmRlgG77rNxC
fRGSFCoysPs/gbZvJfcf7PGDvtrEPI+raMwavMJuRleykxkZUehG1zz2yyDS8fbqvRuR44NBIVrR
oum0hVDJz5LDVBSYsT7kab7j9ntGhPBU4W1ZdHNm+csYg36+TgoXfA+l3c/tXpl3dweFMMWSnsZK
jC/2113GNUv+qjm0dnn6/+AhQtDq4imNtBzksvmxO083sTtCO4Sf6O5x/xm75/kiFq+go44+AGoc
nF+AQYeCegSYAPVqzy82kOEqRWRUcHfiefcJzWRYiwJwFvZxDjjqXnnqGxeoWGTpYAIEYtjRbbU9
TBjTbekf+OVWTrK2L2KUZy3HRHmJMz427gyr1tV/opcVmId/eQ4MsDSCVQh6KCKgqUs7ViotKQJF
qz3I0NgaFEXoXhOHO7pw4wAgpqC0CIgASC+EwNUOSPmZNCIthuYU3sUZ8SB6gKl8vClRm1NtxvaE
FjfDMh/iQD/fQOlU8E/oOJpDn0RlUJuqXSylDRSNb5BXff5xORvfuE2BBsNUDLRtgCER4Q/Q7KtH
2exLPKJ1T57y77k5PpNiCmoVFFSZ9KBm7FwrlXfZ7PaBX9kV7p3EGBRlkTVovUfvdc0CE0dQHdf/
i96SD3ulxo1H8oelCp9RS5YwHTlmIRrHq6FUvrRGvoP/2fxsq1UJFw/6Nn1kDlMZNGyo7drsFqcc
5gwOEr9haudhZxP5JomOCdpAPO3hKgSu+fHemYyi6wzwyb5L9s1nSGXa/C3V2vXpD8bFNlQLgIpY
mRNunbZiWcNPiV+x+gG8r63bVT1xQx1d1DqUBnfp2ypok4q4hpJ3tl5CS4xEd6VkXLdLfYO2UbAw
7dk0Ssh/qeFrnKnoIdWPaqQdtWT6JgHRP0Q5sA7SMKOAUt/qrLDwEm0Mp0ZRwGnN5ldX5+diIqeq
Wgo7rYafOQiCrXh+kPPide51zEaM9TUj0UnNrC+hJv0aRuqak/I1NLVnolineMpPqTJdN0n/q4jC
kzZRHRUsBodf8lNXD6o9VvmxytFMTZpDEpsvBUUXNVW6zl7USPfHlrXQhqDnMKqCPAJHR4SRSSM9
LRCVrvTsuq2zb6xa0F2exoNlFpkLqfJz1uWvfSLXh9pCB02twV4/jS9Mbm7ieXxSeu1FiqTKkRL6
0yqt3ina8lGaxtscCbyt09nw53L4Uk/03kw1iFtO7LvUVz+zEbIoxuTldAy/SE2Bt3ufv9JoACGB
YWR+neUqVE2tm2UESgxUjOhzx+ZPK9OeZh1T2XF30CV6V5UmOCfLwWYlq+0sAwue0WCzWjByMOVg
mihhpeZTbs43Y2G9ygwNWVJrx3gOv9CpP2hRdx8ZKKuhccD6KnVoXS5u1del22a0tjGFqbmalY2+
lcrHy0dhg11dRVFTRaMJjBSYgROSZsMspFZKogwUGNlZBnkeB83chvfl3RBw/ZzGhR70UXMwVnrO
D3zKfq8wtXX3ffgJQkjrR2mMw1w3/EzDQGtAfJD5pI7hzlFpq/583E/e31/dQgD4YFIIaaRMaqXt
8FCORjod0UVH2VIhb2NjQXOyWCo3K0ntQUKUBt2YPzd9Z9iT3jJf7cIW1ef+SKX6NZuY6Yz6KHlx
X89uZzJw+kuKb3baL63qHakOz90iH9QJanrd8iWdU8zxamWgtmZma3UbxKF5tOoEdezlIa2m33pS
pmCTlwKpin7mU/UNZZEbUoHCeQB38+VPv4WW+hCWhDx1WCAXrKeAvqdHSNaA/sTPAuumHe74mIri
YfotQ3l7J9JvJccgwDKJSQnFQLmw81kql/pkABO5YAuMqrDjEZwU9ZfLa9vKPAwd7VgDwA7lE9S+
z2jYKhl6tUppfZET7Vh35tWCaeAqGo41o4+XzW0tysDIJsfImpg0ErKOoetntcF8fBA3EFRX7lJ9
cjP99V8YAdyeKsAco8konNQ+GZCl6ljTolS3RR3pdqt1V6017AAuNxezsiMcR7PspRgMLgn6FU9L
+xzWgMOEsXt5MZsJN16u/12N4Ad9qfRqnGM17CW/6762T/qr3thyA4rH8jm7nlwQNHC04PeS2Tlu
5T2I7FbGsbYvZBypTGLGSgxItEOQp98kKBhJ6kui7j0GN6MbklF086kG8P17Qrd647I0bY2SFgUf
aHlgLgEkIzwUx9kFocfNXqq2VQiE+/1jTViW2o2SOWYIGP2Y/JZnJBhE60t7bOXyJiyt0lFH+UFq
llt0nxKnNpLGLnFa7SwyrzKlol6Vtt+mSH6NI3kXPbNxKj/8OO55q62gxThbRYwf14CfkROdNBwN
/QyWOACRQL3jxCfTi0+7m8IXLUZ7IGF1XTYQDz61Q2cjJK0kK4Yf/eY4lc5+Z6vGYNHdgsLoHxUa
VHMjxzTXRoWXuRlqCfCMMAphBuKrswzWUir3QTfPua3QBXBp60nuugPL2ye2VE5Szc9JpAVMal4b
NfpFs8UrQvWotSCIyHqPjSzI0t7R1dspT3zLqJF7SYERjwfWjj+sYQF0rbe70rpRO/lGq8pbOY2/
ZJzDIu7wP7PcTMXDa4m8Ra3suCt8tWo9knPPV58yMr2N5CUq+tusGPyp6q/ndA5kQIlyaXZNXTpo
ya/eHJy20exlYHaq/UxI6g7tyyiDg7VpD139NMydnTUAP4LcioXQqvw5F19YP54tE6kYsYJ5YU49
3Rbh6FBUHVlKHVUt7DY+68tsZ+ZyaOeb2dKezBC8WKn8e5SLUzReaRBitJpbfZkCkut3yTCdLJ05
g5Y7Y5/53WwFWjR5Vmahexh5Bo1PDPT9c5vYfY5WV5m7UtO43EiLtDVWjFM2Ng8W8GiL9lNvmqtk
BPv//BUMc7ZRWI4evfWxdmq6p6KluPMnD8NyN6NiOhhLQevySWviaxAgPkYFisNKBACUgv9Sba8y
7bmU89amBm5WTJ/acyx5uQRBwnnym5C4TSTjxT0+o+9R2mwEG72Sf5lI9TtLKmdM6qBS+iCOWIAx
XTdqMrejX8YB2nay7NTYrDGObrNWtvVY91R0jNNeQ1NVcuYisuky2iY2N5NCcJSUR7NOD1VX3DUS
yvItL/iiGzD1PjJZP+5yp7LK2z4B+yalWBh4v7sGQ2Nvcjmc1OVqGe5D1t6G9RvewHY3xMdmYB7a
s25bQxVYNWw6RK7FxwTlr0sHXeJCA2L4W03j22zsbbhMBt/No6+s7G8wigP5v7TEHB9oB43Bl9Pq
keVvKkrQKFPcjlRyrN6w6662rehXOpXH0TC8hN0qBkYAe/KSyKGthcNdG+dOUjQH0GFjKL9Eo/Gu
aDVPqVVfkzIHjCW38tyc0nDxuxLF7okdjXm5gsrBkzG2IHLQAtInBwIGsKFVr+PppbeqY2S8DiQ6
9Iy6ljKeKEbzmDUGyDNCO2U5lDQxcUpDhyy/w/hc1WiwtLVnaYXThOmtpGgnoj8reX+qNTBgVuO3
DC8ojRWONhT2Yl2nqWzXKoTUytwf5MhWIAtVG9RtGbWH5oeuQc2uQSszfJ5nuK0G1cykd+cltC/f
vlvzWB+Ck5CwRAP4qKKwAtMMalzTCU+068EGrU+ge43DqbNBLhhI59HpQW6febFfHkDhdldCRm84
zFfgoLr8gzZyDpO3JRCjMen3qWxDWj1bkAtTv5RVW6sMJ1ZkR0r3+mQblz4wgrqqGdyWLMKYCnCX
6KmhFMEAWdTQeogAQg2tH2WaOJfXs3kP4zmFoRXOqP0Joq1nRjl2rOa3/vS1vo7vdGdebBCwe8RL
nqLRmZ6G2z+YlNy6ddZ2hVtn7PuqUBeskPn9NVcLXw7kAZEWuCboMe6VTbcu1rU1wY2yrqv1NAV/
ojyOByoNx6qMdx6oW56hcZpezDGjxflp/AepfEQheRiAi0m3y2h4LDFA5rFC2nHBrecQKGwButQh
34TCqJCdNE06DWWYoHkayGB8uiG+cuB13/hVqq60P4OhbW6gLkNvBt1M1GKFnF5REyhK4K8+CKeY
q7imgkktNL/5HG2a/azPvIW6mw9tOsnKKv/7Kg+LlkXJ0wzgrRHAyIxA6ZyDT4b2UB1LDzW48nD5
NGxhp0AaAd5LPj+LDEzwE6PoyzlKoHek0dw30zhz62EB9YVaedmMgSAwkdgoTR0KsF9WcexI/YIc
DVCgPnaKaMEd/GygECL1kjeglGTl0NvpzoOu+ZJSg7COGm5Fi5M+ofcXjjfUZK84mkerkYNeTh+i
hdpS2DybheHSvgtdvTUyp4O0hhMa0EpN2POIAnU6gsA110/6WB2auQdHXO5WJUZSyhkpROMMRC2d
QVb9AQOodpfOTiiBzwOEYg+hEtY2sSq/L83cUSt0y9T+lCdvKujALZK4ao22RSvf4LZ1lR6bLevu
TAC/UTVHiZEEzIMtZ8RJteo4WKEDSiKoNpR2loLAK2Oo8oWHpm6c1mh9vYp+yTHUzRqQ4o9TfqY5
Cgy1HmJHd/mIeMAQc+fVp3tv0ax8perQzRoLavgAVrtaNdol/rPI3tLsmuJplmZ9cNlZtmL02qBw
JEhFli4tZurrIxB2jHiWUp0L8mZoO16pbj1H1paEYxAWMcoUyAP9vKGvKOAUj1YH8I5lJKpDtPnK
IMud0dRexIazpsynPmrPkh6CZHhaXpvZ/F2yfHaMClluLTlyjIxHSiBuv+TneDavtQWz4qw70DKC
+Aao5XLTuFlQxLy8X5sPTHCAAVYNfkN0WvgXXH2hritBHde0wFLfGwH1m4Cc+fuZgEx2Ouy1dLaa
7Jj250PcpopyoTh7lCRmiCZLl6F0bgbkejko/5mV/IM4tfWB1raElWGYvyqQSYFl+T9NufYNFTig
vLKT6WLrJ1/3y/oP2nFbYZnqQO0oGPoHYYNQsLdG1gAu0WOR0WuVD06v7wKQuRuL52ptgq999dXM
vEjNyBjAyIM3oTGUTpTm3wkZvxCzBz5vzInHSnI1lfFvqH48tmSud3KUzZsVpST8n0bB6SL8gmmg
isn6EK/iYfoeppVsV3J1SMLl+bKD7tkRvmLbUD3KmkFCBIn8XMFTiQAaVOxJM6n83xF3VEcJDmMg
lJjAOX7c0YbpZFYWHZnCiUAhtLtpTssB74kvyWgnR3KWHjCV4+suxSvaTvzQayHLHSHVXezhBAyv
v8e6tOVFmM+DShVSCvpJErLt52Ks9JT6cVI9kMU4KhXbqaZulu/XNgRPNUJWjmObYQo7h+I5mCLR
onAbF0Lc36QH43iHCod8zVniQsc6Ysi4sa1vu/nE5kKRmmGw2VIBvxFqeVCOg/QFGui+FF/jd2iJ
rXqY5H+AVrRunTjiZz7KuxJv/Ht++t4rq/xXrU4QYKHSWEwLXrHoeUHLwVZDTBjJz7n+UAB3cdmJ
t3Bu7zBTnUvXgfJXSGH0kSSLEQHUId/XRwmKl+Gd5anHSAG4bgLn+3QYSwf4n8tmN3cW4Nb/WBXn
zfJUtlqdDdQPVe1Am/bRmI2Xyya2KrGYVcEzBSEAfEFi3lsN1UwnqwJv7X+E61K39pfDFKChBpK0
ybW+ctxDfh/tnpDNu2ttW3DfLJsJptTBLE9sPIlNPjrmquiIOD1U5PfJDbcYUD6sVYgRpAflqUqw
Vh06wv1d+5jfDjexz0WFQhtAi5N5UH7Nux30rUm5D3aFGKgyzZDwGvyryzacw8BwIm+85ghw3mIb
Pc3RiG0FvZPe9wHqPVfW4fJn3owU660WHDgEg43EUshLcP2R7KD5UDwpbXK1HCzInrDf+M4n0M+D
ey75OtmIjG5xu0e9sXVkV79BTCZ1rS5zjeE3qBG5b4zhhJakX1SaV07JTdvscRRt3Txrc0IqCaEr
TMAOfNdpc+5T6VpHeYiO7Q6hyJ4Xv/99FYnKrALmvcWypMPi8wysPnARAa4Gnbh7GdgWQejal8SG
gmUsED8s4cNFaxPFDu/fPyVatbVn3NYHjhtC+AuPg8/p/aU77dtlT9rbVSHuamE1RZME+0P7VreT
o+TgRa52At+2EV0DEgsTRp/ahCxaZJVRGDHq2W7QF2YYWkG+vWNm2yH/MSOspcEEZkMJ4k/Va15n
Su48AaNURk89K77Pu7q/W28bAuLNv1fFV71yFBNatdM8w5zaJ5nT1N1BLbvW1iTi91m7I1C1dXes
jYmxFZ5vtSMkXccWg8lZibvx4bIn/F/C2j/rEcLpkudWTRSsZ/TLJ6jdM9VuvpZ30/cmsLziSL9H
AQnC28VT8awHj6rNg/oefuAd1ysmAuuFCsGVol5Isw6+0ruT19/xq9l0yVUO7mdndJTfCqqW01Xi
F27smd7wvDcYzP990f7qASZWN8gMduac4JkCWJEd1j8G7SaZZFvNDbQzrBM4j73L+771ZVcGxTBq
1ayVugUvvpK1d3I/nKeF7VBMbJ2/tQkhdDZoc1MGaSc0mxXHghOp+kOK+uzlhexZUT+eh0waa4VN
sEKtVyY9FctdPO50s/f2SshN6SLJZOQfh5QvWfgl6neEjjbPwHqnhBBiNh0AIPyROjlmQG+ZC/13
aGGV19m5fuJalCYyxPgcvkURdBwKH0SMew+NrbCy/glCWMkAYjEJ18DuzDu1+qnVh1I30fgdd16M
e3spRBSQsFVmO2OpMfj2RvNxqXcCyp4BIZ4UaA8PFn93m1HsoL3mdOPeTMKWifW7WwgWUtWDlzdj
3KHRB9Im/bHTpT0V9G0jANZh2Jez0wtO15idCer7CeswqCebEXp4447f7Zngf19dJeBDaNnQYh2j
co7UxA6nvSbRZlrDiR3/XoXgVsmoEJrxVeTtzYTJSMrLrunktC3yw+VUW4/jcKdPxO2yyQOf1I63
8YRUDKtr84K3Ka2Gpj2F+dFvznwSgZ24ksYuU8BWDrC2IzidVPAxHb7M7Hed2JkF/d7EYzZ4vzug
IWyuI5aCtbcNLBeIvssBcGs89J088+89FtxRMSD7EuX4jL2fH+d7HS915dG65SLCqVs43bf2qvli
uAkEBnoPPKjn4fivWHA+/AjhaWBgLNToE/yIZKBOHxGHsLdYuleQbtFosq1Y2fm0W3EfJScQCnAI
2CfQYdYZrQopYiTM4ckooIGkVW5TP1/e203/WRkRLpdwyVgxMCjNQ2LG5xRCPCHugz1+m803JYoe
JubCMdf/uUPVFVFWUexe686/w9kpdVAWD0H1yyrs0J9eQnSqQ9s6tQ8Zik6X17gZBf6xLdYH6laN
SRXC9sImu8xOWrE3wLwdBVYmhEwga0x1jAlMaDH7MVAjszuQDtu1VeUYUpd+AMAxOJGqHmcKqeA0
uukAPbL1eW98bfeHCN8zLkp1oRO+Z+UxWDwMUAuY7nouoMm7ZHtp5d7WCjFcoyOoIQ0eftI5ttsx
OhJT33k5brvof12HCkE8ImU1SuWSBUAln2qFPBKaosMFPAiAL9C7C4GAzzTFixv95bLjbKUM1MBw
Bpd75oqkH68PBux5DhgZHKeNRjsGasbGLCLMWWCgz9Sdp8i2NXT+KDgwoNki7CXLigV+Cmt9Uh9U
tfwZR6S1AZch9mwkOzfje/r76eLg47BQ0MDcidhUjbtBL0IDHjuX0zlcwARLi59L3GcATLa3mNwL
xgk7S/XimTXtHpRh209X5kU/rVVzKTP4qR7ov4HTB5HJCKaPDoyS8NKHy99xi5EKqbiGARs0q+in
1irUieqwnWGNPoYBfeMXh4KKDuDKbnmFuwtS2RlePvujYJt1iJVl8RUCmZKopBIs8/lV4KPbJwS9
B/BMQCqblz/Mym787np57VEF2Wd+2jw7oN+1wBShocIueDANk94suQSnfEIT+wTWPe9PGOI2y6OY
EgF8k8iYHRTLLfqSFxrGZvnnnL7qoae9JFfkeQBExaUOJxfAPMxZAmEN+m37yg2bN+XKuhAhxrKS
2qTEKkvjbeqJT/ofeMz4O060Z0XYy0RaIPKsYo0ylJB7I5gzL3X1b9oNc8BadsxcvXOs9G4vxG6G
hdXi+N9XOWwYkkrvCMxSdfHNvHTJrHqDGd1qg74zRLsZzVemhCSvAA1vpJjQo60p/Z5CBGMxu6fL
u7i3GiGVC4ECh8Ym5CWr6q5JAd8yfuZDbjNA3i4b2u7BrhYj5GtNNhCMC2Lfwiq8BqmH07BnhUp2
k6X4fzM3rr4W9XUCfT1p3tnHTWDT6ji8R4XVN2PTYsijgo3kp151FJtCSCQ+8l6B8YiYUwVA97mj
9rjHNLDzBcXpbq3QTaZwyWd96ZwSvGgzVnp5Y3eOwftTf7U2qRgXBjVhfnG89dN3pXmYp7fLJvZW
Id6EU90XzMR5TrRvGtgfVUhoXLawff/84x3vT47VKpZEGaJJg3d0yENZ4nItEKRqTvQthwbev0MT
rT1CCB4gEWrwoIbfd55k2To6f5bTQYobek7gPdtzg51TpgoxI1PUfml52B/zzi3z/DaXY0+ao2MX
KjsPiD13EGLGPOq5RvCOD7JlcOauvidTfmfozLv8wfbMCHHDMisN5PjwusqCJG5zrYTPwD85l41s
3paoNgBIB+AnwGYfQ60Rk5Fp/CNxWY0OjyEtgK7UrlLDtnv/Y0Zw73rRaJRK+DpdDsUwM/EMsley
396uf0zwn7By70KGtkXKD2kGEYCKqc+lMQZpXDxe3rBNOCCXx/p7x/jvWNmpFoCBihpynr2uHswi
Oc+xfl/U5HtaRD5Jpa9EAeq86J+Hqn1Stdo3WB2wxDyao7yTPm9ntKvfIjh9HQMuxkz8FilXfZAP
2rr6koG5Tkl1p88NT22OJuY9ocsY7OwC9/FPuTQf3wbGWbc+MVGSeVZyM4Lf8HAPvjIdiUHhyMcI
BQme0/4f0r5sOW5c2faHLiM4D6+calRJpVl+YdiWDYDzAJIgvv4sus9ul+i6Yu8+Ed1vtrMIJBKJ
zJVrlREyy7d/QG84e8onhpdU3hUr9B6fNkcVc6/v+69AJt8MxMeFGtmQV1h13eulmN+fai0eupPG
RO7NWr8GLU8256e8GL4TWp4HxdsUNMUoLrXBLdrtaSmfEst+1rWsClRZiUDX0q96gfovlXeWNDZc
Qx41ZerWTMsCcHz1ucRTz7cFWnIO3a5s0hVWTUAS/t4ka3G43dpVhcOxSWATRWGWdCGlMuYcY68A
UHqYL1AmcyfZozn1aw5yNR5f2F6c+LSvOpqXv6L/FA235R0YB6MsyJD/AESux+UerZD+8K+ugQuz
iyhgtDpJVILNki2Al/xh8vZEM8JBXdOGvBpuLgwtwgBnmMBsexjSvSIYOvoyGEWUtmTt0Tp712f+
vjjiFpqQtTrfa+amOgHHg/btjAoYbta5KK8G6YtPWtxrAAJUWgHxp4071EAcoy1mvax45JpXLO60
rrWyNGFYtTEooVSKkSDIIf/VDDHDWcBL3hTrcPTrifHFly0SY5KVlXRnZ/SaMNnUsQKpc9BsNkf5
jMGrtWO34hr2fCwvbgik4Lk69r9cH0K67l7zLcyWf5vdf0SpESraDP+tsvRcX1uMMFjQZIEo0mL7
tLLu7VFzEZKhpe3bRGynnO8U142Z3qyk+9dd5bet5T6O0wjtLA+10/4La9BQVZRwxVWuO/5vE4s9
G/RSwww6PmdmfwPlg3wpD6jpnYcNUYK1F+f154v3t7Xl8wXaQOhYowH06z6D4nPQ/MieUGtTbydQ
2dMzT/3mJTmthaur6deF2cXdotZN0pUTPtLc8F234Vtrg640iv3/t8VcvmBkUlPJ3V+LmWygzAeC
SSjmOZt8C/GU1cr39XsH+uOA9ANP7y5illP2XFEgzrUpkg7DaAM0+Ryh+L3j7aqmOFhNWwXO2PJw
oBhhqoQZrHzufLEtg6arqijMGBCMM5bAw74d8zIHkwdaRPO0C+pPNyi2Ibzw+/XFvYqgurS2uHPq
0axayHTBd0ajgJB4mvqYBAihv/cI4tfBz1qMJo7jjWE6Oz017ysVgrFGepwwxyzke1/jUiRIJqmo
f+iK+Pn/8lxtpFfgXyx7a5OWChjEHF9L10rn1yKGqxoAnoDAGf2WhfdxXQieajDTjI6fK72vq6BY
RRfPnYoVD5yDz5878tvUIhVxNNqKZM6aPRcTDV7bgR9K8lfSYbgb+pyPE8Wox4oXXIsg86MGSkcQ
aTOXgk724LI5dUMVfcd3DUZO/QxjOw0GyaJ6U68lBFdDyKW5RUykNTC3DirmOMtGbGzT79aBnOtt
sgMlfFy8Mc3Pn5THNSLkq5QVl2YXcZIYkLHvPBztNtTi7Kt2a+xGQH7toEMl0g1NvPDd0D5CIzMA
WiqYFTPQL9yCIuW23E7xLDtaBkmQYsDHPnFoCisxi9fAadfui4sfubwSRdLkBdcRXnk63FVq+4qc
pls59deu3UsbC29uMNpnGRkWQhohSBB6/dlWXldc6qob/3Ype+HGILflSc5gI0dYsTcZoONprJy6
2PWh5LspT1U8vZBVbN/Vg3phdpFMFxPv086B2QpD6aX2bcJkUFmagTP0K9fuVdDU5SouglkJJTaa
tQ6SwC+vvPK1PFADM2hvi027zdBLxNyntSm3mJY2YzQQOiCo1pzlauf08jcscmtaTa5Ha5ykLiL3
46mO09v2G155/hCUWGf5Zdr23/iq+PWq3cW91ZRDr5Yl7P5Vw+yCGe2MITioMg9RfULeHdUQizLe
P/eqa0mAq2OsxNPmEdclN5mArriQ6q/A8VcNZp5fWb+nrhYAL+wsWfPsOdiCOgrl4Qx9WMSIIhJQ
t/ExgC4iF7u5NgBw1W1/f9hS0Nb0FFkoHT4sT3akswJ7avwUkjNiPH++gr+aLX9cLxeWFueysHSm
GgO8locQWMj9WbGi3To3M3fX+MBWv+y6q1wYXJxILj2ZEIETqW/A6xMJSDpDQDrMABifQhtaGSLK
o/Wi6vUVdTzPwrjBDMz/+LQYJjmQxFHAjlHTWDNRE9SDpJ4n8tdq3v+fJf1tanGdTUprekNK8g3E
o3azX9KQbOqIR+B9AmByzVeu24M+nKHNg6D2cgZbG43SVpw5AwcnLFjXQTdlhur3MZwTYhI2289d
5uqNdGFucdbF0BWZqsKcPaIILkofXdS1BOTqbXFhY7FbXLOZSmrsVqr0nd+xAmRs3iHhetCAQcOQ
7V3W9g0aFvLUKJh9lenR5KobOmoTSV6FIlHjsWyeJm6spchXHQk1X3iRZiIHXPivBtoKiSHHHAgD
ggHVL5Wt+bSA0rwY/821fGFpcaGknlKCco3lm5LvTfrgVWAgpWuyE2ufs7gxWsyvTHoFI1Pxo25C
YdwS84cjVl69V+sIGFj+e9UWTqMrupHix8PMHuPAkdyWB2NPwIH2T9gBr2XMF7YWzoOZzlaRU5pv
iG4FmeMewBV0QiZ/FK279UrtAAXMCOplx6l0Q5C87HsTo3q2QGb9+Um5ej1d/JBFIMj72qR1CVfh
YBEEnQco2Jm8p5TvGw+vKlqdC9HsikoLP7erXU3oLgwvMtu+Ah/RkGO1qfGjpCVYTtzbph3vqtoC
urF742DVMxwZZ+BNd0EZ4414RyUquJ3HKM1Z9PnPWfk1v/Lwi6pO2xUSUl7ziWkx1YVnS26C4ESu
VQSum3GhaIpujA1Soo8RXqagX+MMH93Ir14KGkWDR2NurK3tfL7/uDBNCxORkE41QLHx0UyhWdwg
ZZYDHtLuaFDeJjuOl4J8rsI6WC8tXu1UgKz/b3sLJ6KQQ3EHG948xPWuRudR23ibf8QdfTXoXlha
eI0GlRGdZljAmXjeff5Fgup7keknjzPfxaxDjic4lFFWjsn8BX+sqA1lKUjNYT542YBkhdASs0Ow
J/p06Mj00iQisJrijlF7248c9J2useKT11O6C6OLbVRE87+3GKiJ8OrszilSkPnJx970Ve2sa645
80GCFhg6RY69MMYG1jTI6dBhc9O9KCBVZIMkGOydnx+0qx91aWfhK+U02FoikHlYjZb5WpY9Jqr3
FcW5XSH4UyOrc2+br7jACkSjtAH3op1jiAQju5//kD8vFZxCqBgBzmwYrrZE+KSAbQAlJ9y4yZIp
rDMappAJrUmH+SqjWaOG+TMhMW0H2Q/Ad+DD+EMlt6kznZujXW1c5OMYZPbVNaGQPz30g4Vl68yY
9NEjqlpDgPTE0n1f3ilmE5TWxvPykKRrUwFX9vGjvWUoMwwF3K7ofs4FkQY1B8Xcd+EUtvsaBYd8
/O9v54/29I8xrevLysiLqf5VCRE7jMBB6AUavzfjdm1q8s+jAFMgC8L8BJSuIS7w0ZTuUq2iTK83
ZadHHIpMrXGe1sao/vS/j0YW58C2qUjS3Kw3XAJoXn81uBOMletrRF/J0a4k3x9NLYImqGBrQIck
uqdQJIcK54wE8Ga6TzCOEtSG+i0Q4J+frivJFGw6IFtS54YFRLw/rqHZgK/LGCx8HsazxA7jWdgu
a+8exm2xgqe9/n0XthZJ6JDbSZFmcI0M7epW/tKcmBUNU7AcBIBfB2t83NfOGsQnLajWI2CiBvnx
48hA2z6xcNbAcRz3ZGf0X6GaBVFXHjTTi9aOKxf6NV+5tLfw/akC/8zYkmZTEVA7dufaLvd1KnwN
CmSf79u1OHVpabFtE5DlSTXB9VF+Dytxcq21UZyruwXZOwDnkb+6oG34uHhtCXxFCiD5BtpiswQK
JpJRycx9vE/Asw/U6Orjc96Oj5e3CfW93xYXRw0KgwlrMvhiC19kUCtFYeTsbf5J6Ljq95e2Fmet
cvpcSBdhEcwSm5mLAhTBM1dAu6d7ZU2t2/l1jD75tGVny5EGZCk9LOZU0UfVQtXQspq3AjSe20xT
HvHwdKLayPekbwqfZ2+1S2M3a0JKuqBodFDjGqDMZ0Ul7qfeeuUmtL4ryaedaPPvvGjBjaTqLhQF
pyb0lBr0bJrxtWMVpOAw8dA53qYpoCxmtfq+qFiDoQdTkhuv8FA1KU1tR9SCbr0sgbAbY1Voakk0
qe1BUcwWArrD1lKKk9bUx4x2MdiPHkc7f0q6/ExZXT5QUD22oa6gZ5EB/+NnADQAQG4mauh4VR9z
cDaWOgZRJ0sdjs046fd9psigkH0ZQ+3A2KhJY01+pdMqMF38U6ax45YCR6MKA/7d+9nwJqIJ1NWd
LqmCMnHcqC00b6PozQ0TSZwp41tq19tCG781eJapbbovNIECtDK9g3gkB0I2iWyaHV05GP44TpE1
8l2da0fF6U6trT9XDhRqc61vfcKVTeVW33p7unEG8mwQ41wb0wgxbbHX1fLWbaxXp7Vxa9sE7Ini
CbRlT11tPaXVdKO16jnTciVsaPbgaUpoT+MWTEVlrCuu5g8aSBFZXb8QJX/hIFmHIHIK8tHiNcsA
RFHtL8xOXJ8qttzIcrotJ/rdaKYp9obh0VSmAn1rYLZrbW8Shle8QOpXKk0kqP6g22QPlMJJCA+E
GzrapSRvn+y2U3d56r2YRrvVJpXDDdpbBVpVe5t7oZ0PWsigmmhPYmuoM+ds7j4NY5n5jAxHzZZ7
WSvx2PQnAfRiaA7OfTZYP3qXzc5VBp03vXJbd29ADEn9rMzBDDrRIwN51qiBwaatbDXIEORLRduJ
vhgPvZJCkrBMd8x2j0NV3JiNdyo7DHhZvdH6Km9fXcV6KWQNpuFeOfTD+F5BcRdvXv2VpuTYCwP6
Y9KKFAM1VFsxbrREHilPtqYLNiCR4xA78jGVpRcaQwrGTvnac3vPRP+QDN2mqmmkUu1pcmTvT00/
Bqxtz146giLcq/cta05Z4cBryaj7xAKtZTOAWrztq9ik+o3OySMdIAZSpOrdaM8sZGLQgywfkyhN
in06NJNfsBor7UDNuyrCNhcdjm957mrH9tV+rJC9CoGWvbEdSRnWheWEw9idiDZ9pVr9zC1+21MP
lGhVsc+nJgJlId0KTe2PTjH+LIgCUtDSukt18y3FCAeUq0HLngtzp+bmzmbD3qPtBqRocVKlZ9Fb
3YGktQyELA4dWI8Pui3QTTfcwa8Kdwql9kj5FLe1G+opObekvelyshtRAHPG1McIXiBNdjJE70OE
8lF28z5Vowhabhz1qfpZKMnBKI1wrHP4HmiZVL3DMZRHiEMeO7M9M2F8qfVxO9Js7yXdtunS2Gm+
e1gdCmoj6oLDRKMY6VNFBL3oo0GrMEnTRwEyfqUsfZMPoPI6m9Yxb1O/dN8Sb0B/6YHTh5wjVJDn
FlOWVcUODIRNM5tyP77oZArxRyH4E6Fo69Pkdcy/GjjjrolJ3+5GyjYwoHXC9VuleHJSIKZ77BpU
h2rQpaYS6oS16g9qgy4P5OHAkjt14ENO862uspOwi4g0Fhy/Ap7ypjXIT4v0h55AKMkmW0ve61SA
zBZtGrt/1QlmzuC9dyWjD+rkgWyVp6jFS3DhmuyhnizcrZwEFrVumxoE7JU1bpBPR6StsD+Io0US
EQWnRLeGQC/KO81JIkWymBDjYXKsPa+gFq0UoV4dvdLaUxsIouHWLe8y+l5k3SGTj4Ne36hMOdOi
hxBDHfX2Vh+GgBHmO93kE4TMIc1DuPLOMDiWKI0oByIItMa6CEgO3YjSByMLPfVS3rU92Yjm3kHu
je8vMVpmsHNaVpGZ9NukcM72YEFz4dHuAflxQGeL6NLkaeSCgXWS47yomN7CdWQX9nZC9VVIAmSJ
upcGOpMes167Eao/hQrN2DLgnWoHmlpFYOTZV3Wf+Hbenm2hPgsHgS/XHzy7ikADb4fSdqrAttut
lbJTDTh369UvYN+cAoGN9Y2pPSQTf010991sMxZ2lD0hOY1HF0Om6tmRX3F7HUGN+CZ067Vyx22q
Ct9pjXBK1WPFnZtBNkfa/uRAFXlUgtsPLkOLeJKQaphIwPAPqaq3yZzxWJrpGboitxm/IWp6iz7/
QWsOdWlBbmSKiaDnojX2BpIC7j0XKQTYXIgOAPpVzpAXe0sdfszZa06NTTba0TDcE83cWm61G7o2
mv+5LL/FVbanfXFwsFtu+oVDOaCira+0qBamYHmyMRHTpDsxJJFepfvG8nzOv5vg1xLdT9AwWsSB
wC0JvFGJC+6g/I0nR9YGGpRzlVYPxxYHi6V3iWOfoJNhZ8UTqO5fiAY6RapBTXSWlw2G3A2JjdHY
4nuamrhblEgXfO84ZqQIfTdqoPMZwDdhaAc3R9qvK5E90yL3gKsqfG8otk+5Hcz9qaaHOyo0kkbn
a8OrlslNmx/TrAx1lp9ViwR1OwVUtAFRjMhMix31mjjrnsHsipcgpuXAEDlVjo9yid/pYmfWRiDH
G7tApuEkvlPfDw28Ez5lQlxP0N43itx3swddeDdJpd85wgh73YJYbxWirx0o8mAMeDr0z0n3SiCV
20s3VMCKSXQtpOx9tFLMeFa3U/pFzXqfj0ZkWG2k2UDjom4izCpM04cmYecOt8EwCuRrOqqXk1/2
bpiAtFsCJ1yNDwambtkEPdQaLq5jTixjty2t/XzUQ9IXUY/wmicp0MU1xItf7SkLWoNFjNWI9jde
DsUoMJMjQjvjd0slUQkW6tyCOrEFnEfjBVM/ywUXpxKjmlZRBmJ0QbSe+Vz5zjsQDUuK+AriI8CF
6IR0bFKPfX+fVVlclVnEzBgJZaC0t6ZVRdCXBITWvOmRtyH4hkOJi4T6Y90iRN05HVRn7HsXdNdW
bYcasXYJMXy7vTORzAmZh1rmRZoF5deExVOF+pzhBswRAfP0g5HhzJVf3WqC+hzuaD7GLEFcz38g
XvgNUSKnkPeSGrtBMWOCWGLWT97YRMPY+DIH5RcOrWfgj5VllI5gcSU8UHP8YJMHBrC/li3DSVVj
Yb13tednhhOhsbCVIHolAlJiwxe7lLvEezO1LsrzTatWNxbuKLN2QfBZPJdKd7Id5b7B+KI0na0D
ITlkLfDlLrYg5+mJ9C6vWJB1LZR9rJBj0+qxvm14BV5zkEdjEVBh903okZjgLxUwrDAAk2yCy0aJ
CJ4BU/PdRWJTSCWWfbOVQxV0qGOCn3Tf4S5q6/aLxnC9leOtTnCt8hEhloY53KsHzTm1v0EEOqj7
51n/ittpmCc/Ou8J4fyIoBQnvXZTV/rj5+/T+XG4eO/gxW2CtgxEzjN57sfHY41cGmocKGUIiicP
CyWFXI3+JatrKO6slSrnt9pnxhbPfMFGK5cQYUTdRIQmIDd8Z/6YH6tQidvM8nf6lgczz0z+tPpm
nR/an9lePPkHZPC9K7PmV/0E7gtmgLi4Efc9SNlGcMt/+++Hyudaxu+VXbz8W2STdT7M9UMF5XNr
iLSkCT7fPO3KQ/yDjUWhJkcuZ8kENjA0j6LQXzW8+SFebrp/US+ErbmfB6F6+w8ZuiwxiaLRX4/+
v2z980f/lXrhB1OLz7Lapm9QD6o3DK8olxGQbn+rnbXCyZXSzAcr86+4aFHZtTmBNwKL10GmIKEu
prajz/dn7TvmMtSFBY0OCof4FQ6X9k7z+yHjmPD9v+7LovyjaIMw8f74qxi5KJBUU/j5F10rNn1Y
tEXpRzIXSUmNrRlAet3ZbzNszjiNsYw6sGwEGGH5rymU5mP02+0W9Z9SJJoJ8TC4uMB9r/o5rtqW
nT7/rCv1wAsjAG193Ci90RMQ8jg1gKf8odYB0R6saaOYXewwb2UM6XOnAOHQR1uKYeViEnmzyaF9
4Am/nMvi5kozZs3IItopiiWHRscHTcwNWxBfFk96scY/8vkBstVFhMtVp/F4NYdzkFi08qmnaxfG
9fj2n8231UUgcOq0zYFV+k/RG7J9h+m22bX79aL3lcGlS0ezl1wO41iZba/gHClI1mRVPQxlegM9
+tPQ9aGejK950sVIun0PSKI+t05AEZ2NAbUZaQFpWIQmdSIkR5E1NdsCpS5bIT8qw/qGCYdjDoUS
DBqsagFdXaCZ+F510BOAVtdHZ3ILTW+buXD++wIAOuYfNXGu7/ZMPgGFLg/4no+mZNtb7qgakJHD
68k1gdDR1oZur+cHv00sgguINRMoi8GhKh05PtRCWHGXj++D20PF7pm6bgBC889P/vWD8tvkYgEb
1goyEBwUYT+3NXTA7nRoWH1u41prD+HlbyP2IrzYI6bLreJ/r04k/T1GF/CubkMzTiMSm/8Cy/0h
99Dnr764ePrCyl0639VzojXnBX+dG/dQbtaaRddD599pzrKRr0JLsmsLLGDKnhqUhaGH0Bh2kHN1
ZRWvMFN//KiFAxYOUT29ddEgdYeb3BKQcuKbBO+8XAxhA7GZoWA7iVpz0Vh7FB0Clyn7DA+sOlMO
JeGH0TBjcO/jtSLxEpKxNMagZ/2xw8tYrcrIQSs5J2DnIl6oDJ5f0H95Wf9erYWHqz3mTdM5I8g8
9A6rZOc5CoKMheKSfrAxJOSzpnXDUoP+rAvAuSXJyjJeoTr5uIwLj+8hUD9O8pdvoFD+jhQBvM8A
LSMlTmMaamokAhe1690M3l3zluvPjd8BffamC8ckLusqoP7RDlNeOjVw2ycNSj2ZZ/ha/7hy6q7G
xr8zB0TIj7Zom9vTNKEh/Nch+KtjihHff3AI5m3783Hx+7MW2wogtEVZBlO0w6O4Y5HavgNiC8En
DHt1T5VcO+FX1xG4GYCELNMExdDHb5OAnOdg0ao3homHM4qlxdHSnmsbJERrudG1uK/NYy/qPCJk
uwt/MY0yKwwF32Z2qV87RVBN95/v1IqFpWp3D9gaOMbmEDJuhI5mBa3Dzy1cTVsvPsJbrBfKyipK
DbhZWkw0KmYwa7VoJ1wroT0E/8TRr90rlwb1jxukqSLr0KWoNzkUFobqGdXwlK9pD1xzu0sjiwRs
kqoFuUycJpu8qP2WplCxLvcNwkvjMbCWrGJUrh2pS4PzTl4cX3C0OQQNjf8cKc0ne3Gej9S41Xaf
b9maUyyuMM9Ek0CfYEpRT50KDktirUXCeXmWp/byaxbBSIJAj5QN9kjEWty3UOgatswCWXu3U1AK
itONuzZDdvXFfmlzEZTypq8ZRNV/r+B/bub1FbwWIy5NLYKSIQvIYycwJYtyk5VjQA3ozhg3DgjK
sr5eWc1recCltUWYyIwp07r5McDbFC1f+zDgZEnCQ9PUos9d4/rZwrCi5SHrhY9/9MJUJ1o/Mbyg
zFFofjuiAVSMCubjzWaNQPtq6gbpW+DZgFwCzeLCDSstZSp0ARGbdjquyHSMxZYc1ZgHQx2Xmzb+
/NOunugLcwuXTIfWkpmS1RuvLvF/EwDeBoTurZu81i3qYuUaD8jVY3ZhcLGWqhxTt5ojBs2ULRrh
564x1ioU89b/cc4ubCwcUelqEMCMWMMZumRB4zDS94YO8QcSpVqQ7bQIMu6YlprJbtStNQLu9vmq
Os7aT1h4p1FMlauP81MbfSYoXzrvDjqW6uht0sxBbDm0ahtRNdmxQUVnfF8oX/FXYgBuNnkGhSo0
FzJIyueo33r1Yw7Yf1IenBzUZeUeZXOJnnPn5NsZfK7qIIh4LEQW8MGNau/WSdugQC4nvzjsbcz2
OuQK0dP27fSd9PcquCXS5swhT5p6T5X7qMpzo1rRCDws+DB94b4q/JFaj4P4rsu72n7pupMmDJ8N
ALqrxp6nFA3UH+hS7TKS+9y8wV8p0HOD5qOfqiAMh9yibqEnlGw9JfdH/jgZX+wENZvWOzdk8pVp
SzB2JJSfSgWtQkTCtrGhZrrv2UNhTYECuWS/KdNjYWuV73CHxfhD6CA44yaruo3MMJk7/KhHAD60
ErV7jPFPr63yMAiQmVuIqF0flROm7AUwqNZDVzI/ZVADY891eyN6cF5BoApZsa+j1T3SV9MgaNNq
N3qDLnN55sIOVOusmi9m06I6jWOIln9Wnqh80RorcPpXRX7Pky/MLfwygeL46IQUrIidrP1afjHs
vZ6h8YmOBDEfi8wO8ZDAoithh0Z7x977oYl759jm1qYYjp3Kw5acGJQ5Z1HP6VlJj5V479hX3T33
Vn2U/GWifahAXgJdV8f6oVYvSoHp90T6BsZVKv3eKw00fQwMKo8bs/7ZsuyoFW/5aPoFnpcG+9pC
4aVUNkn7TNAphDZlACGWUGZvBkO1QYc408jDHsM2nvUl0wrQSpYB1JRCjFSANfhh5JDSzN/H6TAC
h5RiGrqhvmK8aGj7pwwtYrV5U4tnhsPkpG9dB0dtTpV7ZJWL7dx6QxXmxZeeG2FuRHmaBkwhoUWP
mpdFnf3ijH0oMnpIIOxhyrAqrNACtf8AqIcyQmZiO6R8q9aveVVDFLn91g0npa2kP7oV873hWLjj
RiW9dT+PmYVTDgFllFc2CauB6DGUoGqYX7N+Tyg5i2pkoVo+9dptwx4bwDNQ0vYd0K6lfR7Zbr+x
RB3k3nDfqIOf95jA65tYA8qHpbukASkG+OJzaDU4hKPfDRXRltHA0rfDgMCCF18P+hSV+RWftjb0
wxi5d6xny5IRGdSgc2iQQVXJdJ9a1DM6yMzWabNRO0CKOZTZag+druRHL6H5DHqKqXxqawBElD7u
kwctJ4Egz9OAuWUBTaAK00k23dWAN6TlT9r/SNsfhnZ2Sx26p5lPKxnJXoPY7n3tmn41PIjpwRZv
mnyT+RgA8+9P5ndTeeoddMVKyK4OaC6hB4VTgK51ypRAgS7eZJCbXuF+7f4YMSY4UW83lR0UjNEP
o4ccVIuQQtA2WUE0n6cSLie8V8OmLyhsHXqW76Dk/pU1j1Rtg6EwIk9oe6YL35DeXTVB+Jc0j5Nl
BtJhO0dTEN/EbQr1V92Qt54xxoWHH9QqrwB816FtYsK0nIIC4CxSvQlu7a2J7WULLVsdAB4DQrdA
h/GnVgJF1HShSt6lpK8q2Ic0SzujKxZqXPnhmfWR2E0oGyVOk87zhx5ddiERvTyM/fewOHLf7Cb0
uQtMKhiNbxV27NiYW1ArAkbt6lY3jxD+80cANXzeHTsqAkMdIpn3R63r4rpRgrHVfKM/2tV94xrQ
FYjN4uTmWVCDDRIaKLee+6o6L44zaw94IbXVTZ2Ym6w/sEz7rhT2vq6/C2pv7CqNDIansqJF9Xi0
sydP/KwcL0o93GIV22RKv+043LwxkCr0txUaw8lXrlb3owAIoVQDOlWBlcigKb9X2uj3UMRjzr70
DiXqa+34LjptY6ZvY39SJoomprFPcFXVZh9VwJUJg0IJLA91MAkbwN6VWKqxNuNCA7W42mphbdQd
GPjSI2mtqLDLmDePJUmDopehWp16ZfDJCF1I7Ww5P/BU8EvvVh3vafpegwtI1l+IrRzE9ORk6V7B
fIGfUfet9lhoN+pzMnnfKH+xGPHQ1Pf2Y3oGoK8AzIP9FBl6wrZ5Z+fOOZ103Kw55ubHfA8G0rjq
xC7T1A2TIoOGM99V6Iz5pirbMK3GQ+dY79zQQoeIGgNM5r1dcTTIbaQJysCmsz6N3wRaxLI3dkmO
jAIX1h0BWkI63QZCJ9+mHIoBXT133cWbI9tjb5mHliCA5rR/4OiPu0LeSKrfJ0BedbUaabQ7e0nx
Jc/sfe40B6gZ4rgh2LlNdsPF8J7RRIebd0CjuJKBq6Bila8OmDPizT26mSC5IieCB4Psym+tor92
AHm5HLFqRPIY8gwaqJV49AorkAmgFlYPoOKI2NRDdwtRkJ54xvZqn5xZAxBOYrq3gwQMNYB+eN5j
Sd3vSpLduQnxUCVi23KQ25SNsaNoN4JkO7Whu5SLaCQ0GjTDdzu2sznG7boyGKBjoDggRO/4ScvH
8r6d+E4jVYP1KYHSs5O7Xum/T8ZghjpuP71xk03VTfrWrusdzvArAyosYAa2NBUnZ3LuG1n80ECa
NnhCOSBpdoADqSDWgDZ1ONJ+X1hcoQBnjCoEtlGsy8p6ywfubCg391PJwzRR7lQb3GCqWZ4mHSiY
3FbeaJvmgem6HfcxMgSEVdcbvS8ti27KqpRAHRRRQ7wfmlbdmzXPjmTsnikraDhaw85UvGDMaJx5
yQ7LBqiueGBZe9aAixRsAEJJV+NuoEAKJFWM1Qd6hdlBO7CThtmOQdq3JssxcImBIFOJkppBPpTM
/CtwRjNjW7NuTQinGlvgBE+sMEJh6rHMDN9yAYzvWmRYpQT8BqwV5ZcBQJH/Ie3LutvIkaz/ypx6
nuxBIld8Z7ofciMparNkLdZLHkuWc9/3/PXfTVWNRYFZRNnu0y8uSgoCiA2BiHszk1h1/sDi+5LK
VgUQmbT6PknpRYDWnvApVhQMkCo20XV76mPLqHZE7uxKQZPKQHCpSaGxMbzfcM4QFmjcgGEc7V/j
zG79GpCNmoTjGyiS5kTzGhx9Y0zA9PxUmd+X/i/MI20mNbPlSQJEyX4Gb4yOwaD0ewQid3QvhiRx
TfMmLs4HTfX6oPDkNvPmVrki6Oeqonk35P1lGt4AuPHeLx70fm+w9j4N78HKcIn9AeHzvizUbdIQ
N5heAsZ2s9+7HQjkjPCSDQp47UE8qnRbOcnAz+No5At6bgsQA3X993DAF/epR5BtF01gm6lhqRVa
KiR6+d9EQyqEWFlu6BzYwGEDiznpQuu/gaidgeMIcwlTeQ1kOzwRfE1BOt1QFC7lzek7w+p9Fr3a
DG31oDflmeqmCUC+AUUqgHYPIOoGCNdfAAiwobUkuJ2sXmffJfHo8300k9zIJvDFl98Zmy15nq0U
afnp9axe9A6kcBUwIL5ESorkGJAyd2XMnDSpndMSVusNBxK4klcS1FlZmimoiaTkaz8mt3r1ONPs
VkvY7RyJKqCCm7LCvaloZMZcAIUukAoYE75ujVnh1PG2HOGJoTctsHtPr29VI96vsTw+Q6b7upaP
eGvrzOQ+VLKzvs3RN+/jRjJ+Pi1qBR1Hxaj5j7KDwu0lINeHKTcQ4NTN6DQW7ZwAFHd+A4CaBTtl
4djL+616c1qsaIVcPTEKhrwLpWWuKcGrlIkBvm5pivVmIf7xqjYerG/5/KCQGMtRJxc6isoLyygu
BKnnS9ZoWOhzxaNY5kXt3hh+geHn465yxZzM7PwOfWJ4woxKcF1iYoK0dkdfAIArsDaRdnJ1HBON
5a06jRXuxua2j4qrIpm+qVr9hcaTGyXVSyQrogqcvKj8iToLP6VcjNlYtgE21cSoe3DlR9sEXeMU
QTPdMyV3pOK8mwUqs17QPDhJrrgj52NSGuytoLnMpVX2Py8Jr4y4fzw/ropDY4I8DDfwDdoqI2BX
d5U9O4kbgtgFUPlaYxW1M7uFk1+IKkiC8+TH2YE2aipDAXtMdTTjx8ArDcFEbZwz9BPK5lXie6ct
cV2eSlVsna79OaZ0YB+tnquSnMJbS+1jEQD/rQYOTLPpWjzwzGBMHVuB8357pz1WnneJnEVqEmkN
s4/hcZLpXlf7p5Sp8x4z2k5pgrQ7T/bj4F/1U+AY4+C0MdtPk7/3u8TTq2SvpJVbae0+LSQ3Vwxr
JFWNeYV86wfEBeKAg0G4bVUhzcjnPR3Uz6e3azWEyu9fnjNs0tUsZiU0v6Wz07fbaYydsBXNrL/B
fJzaI86qk1Gm4CnDg0Ev6S9xSbZ+qN7JQVe7/dRP1lg1dwzABzaGXe4yMj+bU7lVu+aqRqdrkqAB
fWqD2JqRBtqmEV/NJga223KIbAJABqcO5606opcfbXYokk7kTs62QS7ltkESdFxk2wY/j/u9V0bm
doxxkwoUJnBcfxN53reSKwhjyKsJ1PjNM6O5WbWRvi9APWCw7Ta4glq1VWKk0Efxanv6DFcoIhbr
fpfMeZKuSxcMH0T0xBhvxhiQ14laaKhXYoqmNu6DIMDwjNo8DkbyWmTVnRL4t2nc4oot6Z8DNQTg
VaUhEce1UWWqYc0GHtGrSpAXilSN80FxGat+TJZXFeNuzsL93LMrv34Q7MVibX+vaYBL/Bgf5Y7U
U5G/xX9qS5Y0O2jL/Rj/1eQXGtPe99/kG9NCnfZDwSq8KQ81iBACSymrh8QQ4QSsP6lQUKsB0hEP
KjyAV0akGIONsCKQnnrUTZ3CTmzlE4CSvMCbBMe1Hp8ogJlkEzSkcKYfd7LQ8savY5zXMlafbWFi
uLxhftTfT9tK2B65qh3AMKJ4gtAw8s5lUJmpab3U4GlqeepQ7dQZErdmHlD2NgtrVpbg0rZjjibw
3iKxnPNOSzqmCcNDcK6nHtzLWdSGHh1+HmMfFnqwOm4vhzbE/TPHm2wHphh2rg97wxQk2SuA8R9l
cD42bYcU9WicV/vSuTOGSmM8FMkEJmDV7jIZMFsAX7zzv562ONEOcm6PshjtfhN2UA0uBv06arZK
cv17Ijj/JqMcNaUB9D5vAQ4mvVZSYdP++2khy/YcOY6DI+Lck2wOelBocN/BoD5IZhzYSle4xoA5
97CGizwtTXRafF4EAgGN6Q22TQOmkLU09afURlViQXZjmGnQLALsZpoJ5K66x/dV8txUyALTKgSY
ycYYrptGtojWCS7l637jQAT96DfqpE3rank9L8mMlcnpfVzom9gwvaGm94pZOizvAM1utjsTD0fO
ICne6c0VLZLzJXWbjqPeLu0JtL5hPb2XmAg2etHqE9qicn4jLKEr+YCE2gwwoaIP5XcDpVtUL9Wn
IJ03eVgpgpMT6CfPN5UWmAmtcizKSM4rgNhG0ScaAEo3Dp3f273lixxk0JNSToDchiEk+q3PAAM/
RrvTEoTKz/kMUvqZEukhLnkgDFPtnjj9g+lk5wsBPW4n+afoVjTGIto+zofUTY4RPkw+b0irWJnx
UIR3ZHowEmGQXu30OVB/zo+kilJJkYFzUq70M2NrXmM0Dmjs+vYfwEksinxCC3mknQz3YjS5obAi
dVGFYrMh23nVDE7cziii9+a3Pp9uZDBPLQOcm7rMHjNa3enMqK8Y7QVWJwgEPH9FWQ5GmEwwicEA
QIJ5DYx/e8geT6uOwLR5qglZG2Q9HnGMES32ky+BWaIWgLiI1sF5D4NNydgwxOqZbQZU5IvhcpYE
ydW6+wDAH8rJDFMTXE1xGtqOhAqUJDEx0YsS6fzYs97WzRtJCLqzvp53WZw/Dmgx6YxAVhqP82bC
44E7deq9MhFRHUW0Km7nJACImU2Cw9G7O6LfzgO4JKSnMPmeKYNgA9fN+X1RnP/tZgZqc7C/b+oc
aGtqC3530wrkSyaJhp1EkpbtPXCHph7K6RRCHRryhATMqut9jqcADKjZp1VbdE7LFzkQVGdNMmdL
l3aq4RnIB4SHth3zu98TshzhgRCqZlUU1ctq8ltjkD3JuJ5Ak3RayPqW/XgB4Ok2AxqkwIurqw3m
kzuHqQHKLlViB6TDwLXci9iuReI4XTBZRLO2JNWmaeIQTxvsxqzRepSW6HFLTBEE6BuQzbHTfV8d
pxDzXI3mgG73jX4xOsTFvP52vJ3uu022Ibfo4PFvVS91KajwbuOndCOqpax35B68FnB6UnZzGA0K
5jFnZgEFx5p3saPEtqIBtGja1UBVREfN7x0opzUhCZmcqRA5aHuWni+tXgG4RfxW2GO/Hj3fN5cL
04Est6U51tnbNfDn5i9W55bkg43kIvXc9SBUMnI8VIEUoybOvNU89qD0mG6tHOIBleK2vaBOdhWA
RS64YmfTrhytaS9KTdYN/8eaTa5kEQSpNGtpUONt/64lyp1ZzygTyoKwtho50XanaAZQI9ED+tHy
e3n0c5QpKiDxdt6gXGL6XpDWra7jQAJ3dt0QjhJaYfBQhuamsHZN8jqmgqvgeup4IIQ7tFDL89RX
oho1EP+TvwHb7H7cvoz2CPbV+kyMj7vqXN7l8fc0RSfhLIV9tenk7SQbnl50rkYLC08w304b2Xp5
50AUlxRkqBs3Glqh3vTRaG9RiXXGmwFj1km3A1dC5wkELgdy5MkOBHKZQcsyKldJXm/yakfPloJS
6PToV3nNb+tt60Zfgs/ShloJeGWFXkygLCqXK6hxlbagQYYXvRu9yQXYEfrGAOARgLcLfRwuEFYy
hzyLOGNEYrlYkSZdUk8J8Osic75kaB3FhMheSkxHsLUCa+Nva5OaJuDtLhc1xbDOGbrwgdaxR5cd
Cmj9zXgnBhpfXxmQb2UgzOEFdPn8ILKjYaMiylJib/JvqfSpQ2tiYjwJlrXqntV3IVzs6fxhVgF+
uajo5M674AyYcqo1OfF+2gsx5VZXpKHqDORgEwM7nD3ULdq3+kmuMcC8l9GZFlaB2xSSwApWT+pA
CmcEfdpWwM9COJ+CbFM13VbqBOXhVRdyIIFTdQDc5TQpOqDLy2fm7DtR23oFCTasy19On49IEqfd
gSTFGC1ejqeobcwfWVHaegApRi/0/e9J4rQNDKgqQ4tRtQnUwi11A+BcsS3jHTqlxD0taj3hOdi/
ZdUHmk3wVJgbU4n8DkjLmH37cwRptGf3rxEk0eS8aBu5UAno5a5XNDgJPwSntjlYhvZIAQyuJp9P
L00kiIuY/UyoX8tRtUnar0XrKf23KbwZdIH+iTScC5ljW7T9FEm40HaDFenPNLk6vQyBgKMyBEBa
1KzLqk2ePOEhClBgsXdawnpsfNcBvrhA2q4tGcvAGOu25wvJ/BIc9XNjQ53kVkhjJvA8fJVhQkMx
QOmwIPUJzxEYXve6yipsZqPN0NgAfgzITHaYWELBop3kXEUTyhJLDCTaAHJCuwOAMpEFmJqNymJq
+1YIQKbb0I1ElEZ/Y2LAkEW4ozolnIroRd6lWQHH0XuKx0/5LfFfNM66OkwrYwTzL4lvLRkHRi2j
u7mfaJYhkizvdI/VM7govAjtk+cBKuDg/5hdTbXQ4V7k1i9lAQfCucjC8qkbSzJAYY2buQQwkXmj
mKJr6QpfG+oBB1K4yDL6vdGME+4XvaefSY/Zthptg3lgKPeaO8lurc4hjrrHLcNOrjEyU+wApxN5
IqT/dSfzvtOcTulpU0WxKhXAWzb3AG0rrKxqH5M5/dKiBfC0na7r77us5fODU8XkXF7o4VxtTK2+
jUwkcWkrjwJnsG6dJsPegrlAMzj3bEp6IfUTMp24fJz9R4W5GnpMTy9EJIPzzOk0xFO7jEDH4TIP
4ISoLOj+42kh608l2vtKeLMbWZ7kCp5KYkwVEsyaROGjolyYaN3VQCz+JEVbPy/Q6Pnwe4L5K+c8
U31uwdYId+pv/srjRvAW/qM87m+c949l8iDVdaX2qp/gwBbvwlSMi/oOBlIGh3rtJmBi1qTVNPV9
X03O8ooAEUgHD+DbQ/mf6E5/gnv8A3Sn5XZ+dIk6kMWZlzHKhlQt5VWzuB8Bu+mjY5m1t4p8hfEK
jKp5QyLbLLg9fYKLjp+SyhmaOjN0+i9NqcH0pM7AUz33g10tEycORdgi6+0l6KUyDU0B89xb8Dgw
6oZKaH5YaobL8UXMyV8AfDC5zLdSx3c2LTpuPLZR0UDupLYoUKwa4oFwbqF1TLoCXGYQ3qNLf7g2
+gJtpKJHy9XtXPgtQFCJiMRrKOiSwMcWoWsk9HtnbKiXGbMDmjaMNQGiUfSIsb6md2mcekY1zYCW
CGk0SBwGzqU6L2xA6PyKD1u4XRQQCMgaT7s5T2E6lsuUNiOXqjnZNbDyWuAintbEVZdvMlNh2Dtm
8igHLSM+xpqWeQU5u0WLXQ4kynBwfksID3RA1Yb2eYvSUtGkT2Zh7sqGCZzx6qGwhacKGD26zs8r
g0e2xDMFMswu7+wYM5eTgjFGjPecXslqAQv0SehMVPF/InPRa8yAE1SMc7GRciuobJDITRcp3j/j
ZxPPdLWVfEmc5EpEFr2WBBxK5eKZ1Bj+EAxGttFCDHm0mgdQX6+qMBM5JiJjWtvJQ1lcVJuZqs5m
MxVw7dHVbBhbqrS3JlE3v7eTPOJ83lNCwfBawMtj5AZQ55gw7+3exQCdATBMK3Sl3S9wRqoYa/hx
fLxRmcE4j8vUAfAwkktyjzs2hoq3PqoggOv8nOxmt/KAMStO41ZRfA4lc14DKEipFCVz/lYaT/YY
mWTEonex0z40nwxizVvJJt+WKI7Zyov4LL+QPg/75FYDiXv6RCKvEVSU6ZrXPPxGXOgDbG0UmBX2
Yn5RvMQtyU1mv/S7HF1bnTeinRj778p25mQopKMvfptvgCNug9TvWlhPFCj4W7H/IEjJ1cA6Yk4I
8MhowkeUMk3LcJM71LodcE0FgOQJ76RrUe1+Nck/3IPFGA7kGpNfzxnwoHGPwUWxvA5fcFXMHVzd
5t2UOMUZhq5DdBy4zR3Y6L3oW7g17msZs7YbEbn4midWFYNSBsITqpjcV2HGbAD4oy02oBqyWY5R
zuz+tMlp6yf+LmI5hYPV0rYGJL0B54UpdnLXFFkE7N/KqYLWqfTBYzH4avt+X2IcEXTU1XXY6bdy
ixmFMnOGWboMKTkH5nBo0bk+60AxbzfqaLiqWsaYpeorW8rwmqbEd13L7gAwDqxZBaS35uQGmv41
kyo0LUl7PcGUVD+nwA/v8RTr9wACx7T9YCqRFQHqWs6jwJKjscHE7/xMm0AC/gCg1BOGAe3a3IwF
AeZF2nh9luxDAhb7MqlHy48x5mkpfnvdg28FNAYF2ZpEGxz0m02WSeDUrEmKb07v6erd+/DYuIAg
mX7UKDn2tHHVM+LCeqjH0DY8us21/hC/jl9OCxSdIRcKgr4ZDFxv8g1wtF8yDPS2bXdWNvXtmCxd
1XM5Ci6Fi7/nc9XDBXLxYGiMKkhjkgMJBIMVZ9GmdUOM4YhgY0UbyScJZsICjSYG+KWTGpDlnXYZ
TF0Org79qplbFw2m8Q1A89mFAmLYkgFHspg25RQ8m1ryfHqPV688B2vmYZNo007jOPvLO+aMVl2Q
YgAdwwbk967fQKtFbuhvsoofhsm44EDAIuKzCLlx3dn6GSY+gX+xBY0TZoLqs+hb4YmfcNY97rtI
zvurgRyY+UyBkGP0mA3vJ3bWzIMF8owE4O8kFWiRcIncTQCTtrnfmGGOa0iSu8lso1/Slbf6rnKC
8sq3Mkf8+rd6Qz88R86n+nmESct0XsL9O07wn7hNIq4vgftmnG/tVXSR94aUbaIOhH7zeF5RJjB9
oYlwviYqOyX2wUKL5che/SV6qvdg09kUTuTpzyDfsk6bgcDyGedqos4vgCo/LkW+YKts2+3ghVuy
FZZNBS6NcR7GMKNZVXyoRuOG18pL2lvRtgKR8MvArByXHhcvVFb+pMXWrxTX3vUDSG8fA+KAsYqW
NWGxTNw+NVWggUzXB4AYkgB0R4i4zNYz6/8zuSPSzlI2QDLUIVQo1YWsfTWa1tLxYHv60E7roUo4
V9JFek+0Cem70cQ3c6ptgwIYGqdlrA6kqQCwIiCyWEAduQpsCQKgoYPD3mQY17+kbuQmgwuwAeMC
I+CyvTw6M4f0XiXIWVc1RUUhw1BMDFHwt1WWGcMUUeRIJejEaHWpjdRicebE6a4MQ9Eq1+pQ6rs0
PiKVpl/IGhkKuCzjEWQ9KJe8UbyDGmEjuuGtzh8dCuO2tCeNLE9LCFAscgbS9fsaNyKqAysqs8FT
cRWjE9QOzzRRR8aiD0fh/WCRnL4obGg6MsKnDDaO0Mkd4PQAmcKCW/Gi298Wx4UdML9OMV7Al8gK
3A8ARgw732F2sQNxS7eXHNGNb9UcDpbHhR2fhLRpsq7Y6DmocWrwriuxe9oaVs36QAQXZEID1pan
sLicPddd5xHMsndoNTotZd35H4jhAsxUdrLUDOitUi/0TXstbxM736qwNoCkWMAfd07Le3uTO6UY
XLBJ0yzQdaMqNn4Xhrbuz8yu5WL8ooLUAzh6uKAUfdk4ZozL7KhfaT3boSvWranhALl8sIhkAj4i
3Jm6dDUD+wVd/VYbJNt5lLfKkOzbSN9nBghcaNU7bWXg/Xney1n5zUiLDg2h8WUr5TcAREG+lQIg
ViuAD4FrgQqQp/llHBqgBVQqNiFpPMmXzuVQcTOGcUwz94qK3A5FsTVTFfcRX7PkJtiBEhZdHCYo
oHSq4j9hcFKwZ3/jF3/4Jz5ipqpc6wxsePAYIE/F+x9ATm79aRO4ib1gxUcgQjQucIMWCV7U+NRh
cSFUzaOhKUozB6Tj4HaX06X2vNxXc1B5nS89hQqAdgQKeVqkxsfO1JcJ2IlgWQOZLRXMu+n9aQ18
iyJ/vyiNb7PGPKaRpiMpNu3jZCue/JlugNICTCw8HpcuyIVm66v+0p8VuyXgSEATEWzr6hJR6AX+
K3qV0XX3MT3AHGKhUCmG8+jvJmQJEkBUTq9x1XccSFi+wcGN3DQBxceSBKlPNl+U8ujUUQ0clV96
IdaB7Q4qVR045nx7kVnDc8BuI2SOA3peU6dsMHw44uVyYdcG9JWo53Rl60yy1JQJUJeJzm9dmA6B
DpRKFP7nB9bd1cXN6Y1byQTw93Wm6KqqMMJ3F0XyTKpxeeEDZSFmrzRQ3gJIMNvEI0gjRWNXi2vl
FPGDMC5GdrOUN0TGoMZQxpYc33b1XYKh3CAQteDzuwZOcEZMABsvB7Vwu39Uh4jgsRJX7Wwj12kA
crO60b240drb05vHa92bGAbWG8xqUrwucK4dg0+VNJZFhnnuFKh8PvgVBwo+NqX7C6n3f17G/wcQ
/+s/N6n5z//i3y9FOdVRELbcP/9zVaLjsK1fX9uLr+X/Lr/640c//uJ/LqKXumiK7y3/Ux9+CX//
L/nO1/brh3+AKCpqp0/daz3dvDZd2r4JwDddfvKffvhfr29/5fNUvv77j5eiy9vlrwVRkf/x10e7
b//+Q4OS/M/hn//rs8uvGX7N7p6/8j/9+rVp//2HZKj/khXM42Iyl8owEQOnM7y+fWSq/0JxT1XB
m65QosjLK0Ze1G347z+o8i8K010GuPFOY+iL+AaAZ/hIZv8yqa5S2IIBghr0Yv7f1/pwPu/n9V95
l10XUd42WAan6qoByB/TICYchQa3x6WhwzgOVc+ixMtLpPYLiB4pXbN7ONiMv6QeSuENipfCGZRJ
CpmFSZx4owQmPSfYzG1qBUKMDt6c3sQwA2quY0ky38bpdzVpxrhKPAoo0w3z0gVRyqKfwTJ531yF
Lm6U4qLDilDIwhg5cN0IUTQuaASDIidaBFy9OjSuw1zehnXlnt6+xQ0c+iOs64OI5SscRA3aAbwL
cyCJpzRAUivh+KTEDXBbLuvBzcitqn86LVC0pkVrDgUOUZ7r/iIwVNEj2FtzJ2hCOwr2/JoWlTkQ
YVA9NBoNIsB+ltzo9nDnnymYF97nnnQZnPuA/gRwpZ2d51vtLHWHrXqZa/bpZR7lb/yX4BzjRGoJ
qSvOrnLNTXoNOM09iD2Ts8CN7MmTXYCAhq6o8P/2Znh0nKDJWEwbrbL822XRdl0VVJA62EDMbFKn
7i0J099IvaVdAJoup9vFWPHwLfKqn7dEUHQAYE5REQcIf6PufV8lfdZjxSQ7L6P+jpTEMooCcL9U
cHlfcS0GQdMPMahK6VH5I1MMQBI0AE4Jja3c7Qv2NRZlBSt+5YMIzq9gD8OQ5i38CkF/YauAg+x7
nGTnpqgUt2qBB2vhjBw4skY9KTiyrNOf6jpzukreziAcriVAzklKtVUCEZj/qhEeyOSsfgwD5rNl
cclE7Xy4TjXqnNZ/kQTOzLW4IZmcYFUTSlNV9JRG298TwBm579cTy3UsoR8fpOGy0kORBS8WemRL
OtUN4F4gwvJzMlEhG2qgQp9HdO114IB1p8vUAfqtzS6MBK+8st1eaomTAR/6V/T7QDSXvGl5O8zK
DNF11YLKmyhOXvdPUwxsytO7uO6mdB0RRsYIqsZn81muE/CeT4nHpN5JEuAKL7y5hZ0BzXrAUHb6
TQG2mJxeMyxTRVtikGa2VAH6MJ83gu+yJATHG/7+XbgjNbNsnAA6mnhy5ahniOXAawvkPwewrkQX
slUXcrBwzj8bcV/OqgRhalPbDISeWqwDD1hUNBKJ4U6yN0ZQ1IM7w2sZEIuIadeZ6iTCks6aucnL
BUllYEmS+RffKS6aEnjOMLehuY77wNXV7Ob08az5qUMR3OlQiuZ+rYSIsNlSNXa0rN9X4BUFCKVL
Dd8ei0Rg4mt7dyiRO6K2j0J9bHFEzHjupMBaiLWJYFVrRr6M/iHdlVWF8mgzQ6WhqDfgfEjfL/ge
0S4NwQdTa41Dy/gzCzH3fXof1wLLoUTO96YtC0ByDYmJRCzN34cxxEWXuWhAblUlDlbGeeCgaIGt
EEBOala7Qo+3TRAIXOTqAR2I4FRiLjCsoyc4ID9u7SAxrKD50kK/T2+YSAqnBkHYdWbmQ/HiuLNk
gKJN1ZfZFKJ2rXgf01CohoqdoWpgZ/uYNVIfwO0dzVMvNeotUtQtqQhgV4prrbyN2mgz5zOgSiQQ
RaufCj8SjGYcLxJZDMg/TAMNdEuv+EfpfUIrPa1S4DclgF4PAHPjZNXQf2pREBFp4LosJIeMoS5A
+UQNnqLUajRieEEI1w5geUX9XCY/2wGOXSQImugVBda3qTLu2PIaEGvSWAGIUpKtSVZDa45GESTr
6lKQ7SLjpGhsPDLfItGjLG0yL20wsai/VulzZSab0wp47PlUoi00UShwUABScStpipmE4ILLvSBD
0YaZ6YOhty46IB2Nmhes159M1Xg9LXNtYaiywScZzMDgG5cV+q05gCM0yr1S7pAZymCY+BSZiXta
yrEvUgGPjAugZmATMS/4UeuqYsrRmZjkXl9oX5SB3HU0u9Ni+basiYAf9NgdfRDFQ/RK9RT5kZZi
E7XiPi3y85IFIpaUlU1TEftUAKJpmMflq7xdrcJ5az6Y0e+1x9kJUwwHZXemA8zXxi3+bAyYJSt7
OL2L62JN/I+B3+YI5zgfQWlugHHGk9HSngHZMk0TR0Hn0Wkxi5p9TI9UTZUxkqPpsgIt5NRwHhab
VYfco114U7R4IgVNujb652N57+tfTwtbWdMHYVze4geg8a6CPgeTwCxd5Mj8vJSGvjeFsujlfF2U
iY5bLAxOkFP1rh1TzezGHI73WZ824byjvUAzRCI470qSqCzmGCJAAOEqSfcp05R92xLv9KYdwccu
kQMa+GMpy/c4qDxUXVunajXnHobFA7SLN08FiTdSGTEAxce7NlJuWirdk0gGDWr3KJB+HME+SufC
MXKzLky0Kfd8GjgDGBmnKnKL6WsRXZK08Ej7Rc97q6ljMG68npa9Yt0fFs7p5lAOKaIVdFObvyW9
iR450Yz6iqvS3u76KIOppso35jejNtamQqD9YOijc+SU8nM3jx7wxZ3Ta1m1s6Wq8Jck+vEQO/QM
FrMKSUXqXxhS6QFI+jXQousBA5m53gnueivRRUN0ZAylekaPhpg6Khd+Nqg4tRBjBjoZvGBOdj4r
LhqMOVoFOkmo6ucCZ7J2YG9PUQviDzsa5aj1QZKjEFLzoX8BiNk56Cy3p/dx7cQ0gjOheHsyjkYp
TLRXhLoPESpaOVvwBUSTbI8Yfy8NUefB2mqAC6koOrpdKZKNj0eGy/scl4qUeAtPZVwCRckuveBs
eZaqG6+6BpHAhbDXaFWojic9EzGHaXzCCDy7HMMWMCz/SWOWeTbusrPY0Z3kPPmsZU67Af2OIOE+
erlfHMxS1pPhKQ31iEmSZZEWlH5ReLVjvMjUUu9Qsk02YDVwgaTOXjF8JBC5dop4WYB+QqRydIrG
qMdMKerCk+gQOEXs7/TGx6AmmT63jQg/dUUYshDc+XTKUP7gM1M1CA1M+QDjGK8eNRi+4n2uVl9C
dXZZ0ccC/VypfajAP8GbH8gJoKN8jhWDlcQwJaVAFczCUMwuc5fO+dSaz9Rd48SXCsYGCoG1r0Qi
A5mJieeapULMuGDXMxpM81iWXkOJ0wGgfVJDOwlngXkf9QAtKTEuEksxAFMWeAb8aBF+XSpB4M+L
oqARjlphb6suHti/qKpLrqLPhVPdRo6aWaAL+2mzx7LQuACsBgW951woaEjXgwyMFJ5RB3ZVtKAQ
a+3KACsZuONOi1rZTBOjHTLRoZimzG+mDH4SvQfEv5cN6H8D4rOE7K4jiSAgrIkBTyJFFo6j0/gE
RQKaTTUYNc5s6akK96i2WDIVVUxFUhZ3c5A7sH7odDaFtYfX9WewdrpUM11ipoLEbsXE4K3eF7N8
jQMxBSW9UVcQI7d2oX0qB+CsgM0JwGk/ezaYE0RMM83lRq3wfX11mRS51g8YxaG9o9XnY/fcCNF0
j10wgN1RNcOtGYHmaLBtkupWH0NcKqiM0AliMVDi/fwyDiXQj9tFwwkJPfhSPAkMQzSuLVMa9pkv
ags46mlGQgN6YLRvmDIc39HQWRVlAOwdotoDaZNLbOIuzsjctdYMdAvZVffCLsHF03y4TkAiLs2M
gAJZBjkn54mmSRuaKoMiLN16EviYdJCqZxelO9uZajMVoLOimuvRrL8KAOnlKo0rDO60cPAfdxPw
uRrDWGztTWcL3CdYFVF9AEPc8/QNbeLShWwrbr7JUVy8Bma7qKp+1Iv/Jh4v4rhpAEHi6H4YN1JJ
g2CsPfUC2E1eswk9PI89TU6Gtuefj9XLYg+kcaoTzDBDJdBwufbYC2b+7Qx9Mqgxf6XO0kcl4lc4
8h+cOO48AyMBLYcaFV4OX4tGsYQgeWwF4es4ZnJSOC8VlYxmGIpZ4or5Kb+O9sNrYevX/na0qddd
g8IvEpbqV9VGhnVguNrAFCtfSpp7pKpQnQLpXaIDAMMCkTFu9na6713fAvP8A6aM2Pd2QdW/EfHJ
ruzrEqfxAm8s0EN8kEmjNJU0FufeaM7bcBodpU+c0m9/Npah8UKBK4NBGgYKGFzYHAp0jsmp1npN
iyZDZYpA4VagGantcnP3kz5tSZFV1Co0hRpgd+c0pR6DKp1kVnsLvqRRzs7EXjRUN09LOc5V3zJx
fG3Ul9CEwqcgY8iGWI2BO6QPzVkVYr6VaMVC29CHThOClUsPno0Iw69dUcrW7BPqAAoa2RBAyAzT
F13Oj2LFx6/DY9OYJRLncKxGFKsDjPPKnp51AuT1dRHgecfg8JLHckkX0QClMNZR69VBsTPzYVf1
xs/WibEKDYVBZqIyaCh8H0qNwTuwPCi1py1gv75xU0TNA4pF3unDW7TtY3D4KGbJIg6yhBF42VFH
aO3lfnHll+2VKudno+y78xB4ms5ufk8cp/zmhLbfooxbEEg2lSUFCjAvmspJmuJs6ggg0oLo4Rck
GjAzlNw1FWb3cYFyleeYlEpab6xSt/Pjs7QKPAYaOb2fbJr/yqkh0mqEojrJ+GSIYTo2j0q19iSQ
qtbztwKUn70xuafXtOKpkNq9S+ECTj+3UtI30A0GMl4C+s4ZSSpgcQX3pqMMclHBAzGc+xgSvcr8
YkB78HglDQB2lzK3HNEAqgQCezqup72JUoDugsRIPX6pQPtqbuZ67cW7HrfrZWyIeoCOPasEa1rf
uh+C+PkM1jVdVWoazKoGzFLVWRoyV5kIoudi/0dWBZWjKBoAO4y/GgFoaNaRzEJKWZyFUX1uBqCS
NfurRGtsLQXKv+p7mtI5p/Vi1RPj5oLSgWzgds13BfkRSUOYQu0RNHUvg6WYUt/R3Wj/SRgiC8ox
dFE0fp2H8jjvocdF1zUFjm2wZ6+7r53gUgWqZH6rbzRvabk2nfHMAA+tnd8MV/+fsyvblROHtl+E
BBgMvDLVeOrMQ/KCcpITY+YZzNffRe7V7SoKFUqkTqulqLXLxt7ew9prFd85aFVXljyNW936CTOP
EkURTdoMbxw6dXqYeAGEaTFVDGnhTv+OeQSQTPZHkXcrV3AhjlfN86XPIlyS1pIJwU84zqO5tw65
A5Y/p3VHjOLnfuRJqytdOrnnBudvDjcLrU+w0FF9o/GJgn1PFCvOcmlVFgJ3XUP3CxX6uf+qeNcP
apwMvnnXHMtT5kMnFHQDkJsXmKmvXhNHX0OmLKwLJkEnohIZL+q8FNRMgIa4hMlSemCNcGNS2QZf
y1KnYzA7JudW5vc+Ybw3q75ooPTyqXeqDQlVV0Cum8lfgV6tHMoFx4kcT5ExHAg5IvC948ecPaoF
0SDRKhiIGMNXtXqIRpAYGhQyzf+QCsAQOnqA6ZNr5FIURoViRtPnYnemLtlhi/IIWyUwWbjmMAN4
FLwZYlZ5ds3LLoGS1ohwB/zJp6IcNlFjyq6O9nwiAqcpWpeIfjsU46fSppY3atY2yIfnlZu+4FQv
fsXspjOmYW4eWHI/2fVvmiNxv3iOD+Vrd0DlXAJh3ujILv2s9BOmhrLY/odEGjwLqgKMs4Wzas37
ctk4WNA0QSgxiTFpDsTWP01c+ujEQHhRlKvcgJMLmZ9ZvIU6ipMGcoU/l/XsGFlhqmWKNQVLoE/Q
JdTTQ8OV5fek+CFnEII11mhclpI+rPA/i9NdPbMoSyxudRUWK+SyVNkE+xqVAlI50e9W+Pre2ud+
v9XXIvarmWvk6xd2ZwcMXGGcAhyJfB0ks/5n4sabygMR8frc8MJzYWnI8SwLtZDrcim6g1bOKXIV
KR8BdRt+CNrFG5Kr3GkAq7czxnWgPxLx2I0Wh276Wqiz5O4QGYJRF1wXaJnMtrgF41A/Rgi4087a
UtSkJY37ml6uRVRLDu/czmxL6SCpJjNAMQqqHNBnsi30oQwfkl4PHPUX/jD8AEfKJvlrShINxWj8
QVdNRffiak5EZkmsD3XTAT/fepg+33aS8rLiCa73EFunYrwGow3oBs396xD0RRfkKBOAssOtT4ns
Vi2YyZiXfOKGAK3pyKpH2Krm66JdHXBajHWhgzevpFW0romIae6X+dsIeQOSM7tbwyMvvMEEHmYC
NqDUjfGNWcYy0JYp6MZMMtMOeZ5YusGggeHaHzLY//3GUbf/ElwQHbBQZO+6RcyrfkxHKiZnwkDh
JXnP4Tt7Q3LGfKUifb19U6sV9QiQ1SjQfJvlE1AMB7SwUBq/gEQ38I3bOua/a66tHP3r5BwoHqB5
ARJCuwAn5dKJgXaZ8CgXLW5W+kPU9UGBPtVfv/CXNqbfcOYoOcoqHTgOW19J1dZBawYDp6HBnVIX
T4X1dfu8ry1o2tczY/IQSGrYxq1vhSj1lWz41lWQoLptZMEHXy5p5jCCVqp5wXgJHxw99JtuCx2o
t2nSD+Cald1bWtAUTVgEjGjy1WlDVbyqTb3s/LaAYBCwNFLyubKa65DlfwOW/zNxFe8ZSawxAROT
lKGxzZ6BgOMbYD191E0Lnz7dtre0ItT00OlToZ2Iqt7lJ6p6qwOAtOr8CCxG1BRHWST+bRPXIx/m
VL5A2dCCNiMC5ln8I0KZVi0Gn/3wqO3rzCW1J7WgvVCgOBWAK910tNbpNUd5BZD2Ye2bLV1eFGXR
fMHMGMCTM69k5lFdNCZWqA6FY4pwW/BmGyjByodb2MgpFFBxOAzZkueZcwzFMyCdot5H0xMztIHS
2SS2Uu/2Xq5ZmSVvTSzlmB6vO1+OLAy1molkZ5m8u21kYcculjI7E5bVSToG9cBo0YGzLemOatv/
Gst089dmpsE/EP0jhZrqTpdHL5NQyAc9LqitinijGdA3aM0NSD3tfzAztZlNYEmn6sKlmbKHAk2b
54Mf9/UBM1e5XVLNZ0BB/YshwFWn4SKiYFz30pCWdCpIhQvkg2Hv1HkCcfPyyCxp1eFN78BleI0+
L8YqEQkCSHil4VrSBvIlMcL58nfyS7GT5+ClduOXwM68yhGHcKU0uHDmAK5APxZZIdKH+bOuTLUZ
QPtkv4wJoNrxQy9Va93FhSOHdxXo5gkmew1gNcY4DVB9lH3K0k2SJF4+6KdUtlb896KZqVQHP4CQ
YV5TrUhWtHXIZL+z7rTiM6c/NXnlEb8OX4H9mmJ09EjRD5mHWmEQhCVQIp1v1gRAvtJNMWeca51r
ZA/lag/7TydkdhZMHb4VtToM2VxBfFAT1DoGNJivJQws78AAi13EOoynyO2vACiHb10pwP/QDvGp
45nilAoXnSuFYxO6eYeHxrYsqz2wXiJbPtZg5ZUK3c5pR0/QGhn3Vq4ofhfVjadUaXTKjRqy7JEe
fTcH0SaYC4BCdlK0/ZeacwvCfpBAuK/aEMz3cpG5lCum3SgRBgkVbU3YcnrYb6199vBDdLvvLSMc
/ZipmOnDhMk+UgLi5KGW+tVYhysP2cJFMHFGkRygt3ENF8tTBrxbjDCw1a3PJAp+5XxN43ehMInE
4MyGeulEDKXXWKpAdWPKEEa3xjxmEtrDp2XYZf9IMGICVv/RY06zaV7LxkYn2oo2wLCsyq8u7u7Z
L5m80FnwhlqzFDCG1epJ8BZn1n1JIzfOmo9KV59uu+ilO3O+6Gnjz0yVbaqEcYjbn1qGV0ZQo2+Q
LTQfAVI/3cpW3p3JD18dm7OFzd4dVViRHJARCaZkDXbLwDyUKD+pLHa8qF9ird5h+N/Phm4FX278
GZG4ZXl2YOtA1+tIg/sJaM08wjtHJuILv+J3X4W+LgnFy63GgjZF9TqoZDtAZskGacZn3wY/+CDv
MjEEGO1oU4dU8ovZdcxtjCGwMWi/AX/ka1wbscfD9KDLqYFJlCgBrCrGcIMhf2UDlDTN4li08kMW
UQbRlcTveOGDjmzfW+FvCUq0jiWp34a8PxodT/Ap0KRPpcdxGF646O9rUXzg/H8oAbiGAz5ETlXA
6aQ9MtbW3FpJVdv9qLyVY/RWJea3XqscMwz2gTreqygJuTQ3v+Vckx2W94HdEuQhLOSIYRg9ZAG9
D9Wu3o2qDBxCF4/3ZlsjPTEixaFWpbp6GG5E0wOi2fVHAJllV1ajzgu70DFjtL9LNaJumKqTwmLx
ikcaLQtFBp64DfcjJw9ant6ZKj9YwD04ED9FrV8fDacslMHu1fZ3QUzoZyBWcNEwTg5VaRb2WEfw
kCDPoUqP4WTF/FWq7b3KMa3Ng9JBxnjK1MypGkPYFQmOZpSd0lDjDk0ND4Buf5QNN4kkL9XV35XC
TkGo2iPV94HWHSntXGWq2zR1+puP5qcsd78aRFp2XFYYStYjpwBpaMvZL5JQJ6yN5BRnuWZLsfxM
MXZRNdW+oYqdRvKmUow9FVkCVkPk+WH1hCzdzzAvSRJQR4LfXdeLXdA9h2YOBpvfY9bc9eQLNH4/
rcJ6hMwnc9pes5mMpkupfwNb3F5SR0wUxQ9maHhynsQ+HghwlAYnKeicuCjBBx2LbWvKsGHtlCJ6
G5Vx00XJZ9OMG1X5Ympy7MIjepkbMCO5KpU9QDjBpWQd0c0E9SwwlIHMNyIJ/aqWfyIDd1Lx0GMW
DPWYPRmIJ2MvMRTqqpFlA0jlahmEVPnwmgT5kSRsX42RXxRYIRjDVXIKWtCT698BOnSS6jmsQZNO
lC8UlPZtrgPgmxTgcxpBISgZO7XXHbBNO+jsOWWg3+mt6TEUiYehPGKyzwki3Byh2DxIPqvC+knL
YQ/ow+Oo/BRU+KGZ1igsH1td+taZ5ksuh47KwO3ckXdkCtAzD3CdY0dRK5tpp7giByukXhy9Itpx
E2Fu0hS1X1QrdSv5EVmj1xIC7njhNCm4QJPipezwd/2XsJodkkInz4Rbhco32uZfA5OFU4/aYzo0
W6mg7zLDmVZRzG5ytMFNT9TJXYECd05PKP16oWo81aUFSY+0rm2lx6ysEoc7LY9jfHJEK2l+NxpF
6JQDxQZr0t4MoPUx8hMc1l4FH1ZExjtzMD7AyQFARE/2iWK1OFCoYRdhoW3jwjyi2J85UtR3HqBw
0B9Mzac4z4UTN+pLzxXPisfCtvKeY0P0wElZ+ENrILGgas9qWCf+YAX3iTrEThXSBygx1LY0yDV4
bhA7mfWGFIjgNQBFpaSunchMHhOg1pxRGw8dbZ76hACRbp2qOnxrRS72haIEthGPR16bh8gAVh2z
mpVbaTzeABoI3kOuyzYEU6dpYmpnsvlkVJK8aSL1KVebH0qCylVojBiUQHbcSyxwyx6lJlOSbAX8
MA7h6kdUJUdgATpH6dtj2cCxZgMDfkPRfktCBvinKHaJBIk42RztLBwTkB5IH0mnPbU8ewfW1q1y
/qEouThqYrjvaPnVEOuoMLW1pdD4pqlpaRuNmdrUGKBkZvHRC9DX2FSjbjqkbFK/V9Q3dJ/AAqbE
HupSow2qoifJaO+0tH6UzdoBPOmHlOrcjiB6ZaOjpHmZVIIhRBivqVl8VHIJxChmkLpGO0WJ8SE6
Em9jmRS2mqhH3gfcDi0j9cjAv5B1OlWO/7uzglOkjy+m0r8YVnRkanEXWHqOlL7eGLl4V6Pxq8bA
yYaLtnV0I3uXSF86RlkcOZp19pjT35i7Y3C/wVcRQrYyEj/xSdFIq9tX3ta7vuVfVKE/Q6WaPB6W
l7WgUQYbxsgUr2jYwyBZEWRHIqhfDuNOGpNPmsW7ItahdmqAKUvhR0rEfTficeKd4dd1GQMjmTiy
ET3JIxgo0AvCDW0j8JQPn0bAQtCDmyCba/izOcimaxJ0Y4tWjxAbs0cqKFq2FA3FJLK8vg8haRr3
zYZqgvmGmkevcaYAO5iMHfyyJbulAo4mi+eSLWj+0aURfWvk8JAmxPRjC88LxBxOKAy/NUn2UySG
5NMqyWyFti8QyKy30JJ7LAm/SxEfwFvCwRZgmJMlAy4lAdKMj77CurvCJI+C0LuacHStR8VlYalv
qUgeQ4lA/8noEK1X2h5hug+wammHkXkAqxR6pHLg4F18k7ByqxNvVtHdUV7+gqadn8CpFR3478D0
akdd9VEI2a+t7KMHqRZYde7FGLlMhQZBWgfPJasDG+rAmLHtHeQRj11dbajBn9qYBp7RNG4X4Gck
rKbYNL23owHo3jQvXy29rfDKAx2tGGGLAQw62GVKf3FLvaehOjiyxZwu6/yExjbwvF4oS89KrR3U
OKIOCIUxhR8nb8NoQCc42NMqeOC02SvlnZogWGj5dtSUZ8H7Iy+/dP0Tjs8Rxph6OaPcRlb61OjE
ScSJVbiDhBQOgFIbmQliC5lGtiZ6P4X7kfP+eayihwoyH7mhOjS23LEKN32LMN0woYU1WDhjLb5S
ax0JN4BV1Ztt2dFHsGHtIS2wl7QicLiGspfIFdMJFAYZALKxSGJzHSp1DfcD7UVweSc03a0EIhRc
XD2FyuXI3mnIuA3hdqijde8J0+8so3dQsvSHfIAoE7i409IbIIHxJPX9Q6CmodNXPHAywbedZu14
ZCS2ETVHCa+HzcH7Cg+8k+FnnZGLF1VT7nXoLnE+fLQtoom6oLVd5UXsChVzvvrQbcZB2ZRxfMSL
jSCSHJVGlPtOyo6YbXSpBba6ULuT9Krx+pR6cOxuLr1XAtS2I6a9OjAzNKMNb4RBKdMFCtuua9Pn
pNl2tD6GWn03JPJjVL/x9k1TP4P0m8XqvdZarpLSY9fQTQs/I0v1Tg2004iHemzaHTU/80D9jhog
ZA4SydUlaVJHARtgVRxDS3wzBu1Qyt19Z1hbOa5OwXigQXiQRL3PmnIL1SSQ4Odoexdvcok7LPuM
gf+31bCjUxJrDkdLD4WtAcWvxWhs0rT6FGX1GWedhWcTTOwZntvKSDytVr5wUU+i0A9KyJ06Kn9h
dBpE7631W7fCtyrq9lqcb8O88wuz35MiOIhOHJpacgIV7fAy+4qgfQ0HCddUUpHbKMo1gCfKkA7X
oVkr+uTEq0gDSkRyaBXf9X19R0Z5q5dQ7CyaRynI3jo8BV5n1veizHBMi/xgpeYXGB/QFx34fZj3
TmNkkg0k2/vtjG4peURFAuPIGgWmTJulsUNQyYNVGQCvVcovdSy8TBdeCC2cKiU/b5taaDshipcn
ajydTlnkLHuMFMVo0xAp24CkLfG+y179pwlgQcnUSN3/xU6v8RhdL/DS6CyJHMLKVEUxCJ+IYXxP
VfM11NP7sZpOlbmmXrFQtgKeTSMgeUF/Eiq4l/lxxSEW0SQE/SeLHKS8fJMa5jFZWcOaLFeTLAPl
WHQ30L2frarG/F/AyrTzhWV5EEjQmLUrs8KWyvcgybZpnz53pN2rpLelDNmfdh8kNcD4uptGxqFX
BeJBHd3+bS/u4/i173/Bn/hZ9RXJ0CmSG4/kFC1OhNvIioKqwc0ASY1C4TktzCavFYgWCzZny5nl
23ndqpIka43PCo4bczchdFYO3zXUAfWaMxOzT2MlgJekPT6NdleBqBzBZeiiLDZB2MwdeWwgHNY6
qbFNThFoO/uD/A+V04sfMOsIFL08ED3Fw0jHewjZkeJhlFbKM38q8Vd1i7NFzirbo2oUVkxxLHgK
dArXJvHMatgVxitVgK5onjOM/ydtfKhi3TEz1RUZs0f9B/gqdjzZSErmdgCvGiD8b5rYVopmI1HD
SxN502nk1Mhs5RevfPh5E22s0wzjOICqR2G7b5Eca5mxUkVaMzFrKzRSoKlcVht/zATYN9otrePd
7cO1dO3pBPYAjZOl4u5fXvt+0OtMg84mkszATWvT5hhe6Lpv/2DlzFXPFhIHKIvoRSHj/gnJKUel
2am1RTyzBzPb35q6dJqz+zh2FQLaAEcmMTjSgeatYfyJYgh3xc7CGM2lodmtbKJOr1vLQJcb/Ppx
NBy7PN5E4Betk6POudfmfEdC9XHU9gbDtDto/2+vdPUXzK7lkCHp1lMufIiyeiFxUy/YTUAvzFH2
v2L/354jYPoBTrCMK/hjEGlKL9Vs9McWKNZm3BZS+BAM4yZSs9fbS7s++NPe/mdKvTyVCkrsOgo4
LSpbgJLJxyiKVz7f9bnXFdUA0QLgJAoaajN3E5jCkiUJVyvjr3HxozXvBbKEv18FIIGY/UOzZuo/
Xq5iSHJA5SQ8DZqeQEmvcDDi4d02cf00TMv4z8TstPMsHBjS0sYX5cC9kEPcEQ0LO+uyeyUrudOB
AdfWymgN23yNFAOIBEw9CL3RpcAgxuXSLAiEi0pqFQCoqmNb4p55KlI/1SUu9JYc9X78jVRDxwD6
aNMW+gUFZr3+vus+/QhgJf4wnVxNgYRpHCZGnfe+nB7UZINqyKlshpWK+sJBuTAy2+HQFEKTdKnz
hwBvbluIH3IM/QdzJG9//SkvDM39SQJ6biXJFX+01G2bGIVd4T9iQvclSR8qA4OXjeLetjn9+MtH
93IHZx4kSK00D1sLuIXu1WoeWS67ZgvwJMrFtw0t7SJCPkwvAMaMwtDsvPSVpfVNSPHMpEVuV1m8
F1IHpUy5f75taAHlD0goqBy0P6P6V73RUmpbmgE17Zuk9ypNtZkUHmj02mtoVtBTH7xBo8dFwx5d
GeKYDYRmo5fbv2FpV00Z5xH3EnCXeSitWqzlatJgSoN1LkszzHlVjtwjSU6Uf9jXc1OzD6gKvZTM
plH9Ag8cpag2Qk2JQQvv9oqWPh+m/lQdABewBdDp78+aZxKN4iwpcQkCU/aC4GdDv8Xhmqj54rad
GZn+/syImYXlIE01kCKCS3mKifGcp6XfoM53ezVL2RzmE6B3AgY60KnMTyOHigJUmUiPh1Px2SHx
Qw0zxpNUoGpzwEFd5dvfR0BAUQAdAn7waexwfiZYXw2y0iFDCVh9SJv+uxRG20GlawRuk5eY3+hz
O7MDYbRZZcIvq76AkEBd9j76aJ4WGnY6Si4t/pZRCGjoie4JKSMQrVe5XJOMiiaI0vu1Ln1VYXyv
WvFBQ03Duf3FFleFC01B5g3w53zyYqjAhhNPfqquiK1UBSqNd6lhAkz/KPKVNS2fjjNj6uU5lCTo
zykGPEjzM30Df5ZT3/HX6F2zhS9Bw0X9XMPOLzTkp238b3mzIDzIshZemKgTVXMbOp0LOlo3uS98
ckz8/FVDadCmNgPfn1PvUr/Q7Aq0Kmv6E3928ersnP2MKSo7u4DWOJWXiQoValcTXneUUZR7ADfO
M9uj12jXL/wB0nFHcxs/48+30Fsjk1n0AGc/YOZmgMgGfjoMez9p9lM9TE8PCnK5Ml57jpbOE6CC
mDyXMTlwxTMQW3GFd07HrLY5AVq0eAP8r28WQW9DQfFkJMqaxSUPihkUjG1jAO06z8KIjTUIxYCj
1r5qC/9sebKCoVozMft8A6pEFSJNoAPRmLTEMZOOaNGvvARLnwiDJiD3msCOYDi5PCNJnaWD3A04
I6UeeWnJ77Xc8ivNzGxeqJ+3r/30i+cHEnGzMg1dIHCYg5VB/Vdpk/SNX2fo0gElIq1EC4tbZlog
QQBA8JqsG+yMWZ0jycbA42PPf8aQKYO414rzWjFyVSjIIhVgBVyruh/tQhmdqnqTih//slX/v5K5
wCI6oEXEVGxVT+uTVsUn6Ge/3TaxkGsADvifiZlfDLMoEjxNe1+YMUjAjd9FX7ulGn7GLLvLA+Up
USFBetvm4nGbQHuo4YE/c55CccmkiZEWCPGHwC/1kzRm7iA9SGueZ/EbndmZfseZ62tGiO80MrZP
oK1ajHfMuCvWktqFOd7p5v+3mNndKVgkmklW3Rej+S61+rsmkcBuSPejjgMIxpNtmevvQ1pvB4uu
fLyF6SUM1CgUxPRAQGiAxF6uMGZdpDUDglLjuffKU39Xl7b5jd3xnfoBUUwHI1q9bEsrSMVrBiZI
o5ybnTmlOjbyWDZg1vyevEBH6bX7DH6F78Zd60qbYq8d+HP5ucq+tPA5YdUClEMl2gIzPpeImjCt
99FMTAtmQ5Idfcm/zwwxlEko2MDAtAlc6eWOdnqTdtxA+llGmpNF34jZg3x1JdNemDzABiJIRTcN
gffViH4c0yRVirr3JVLd96nkcbBzxwrxeMVf+zHZ4X3bSWq3g9LxM8BOa+Oai1t5Zn9269MQrScG
NLDfGk4AnVHAd7DQlWu+ZmS2lSP4FDhlgP5ifqOzdcK/FzLt7WHgn7f9ycKLcrGbs+MYlBBniHqs
ZhwwHqCb1UeZBSsB5EJwcWFjWuy5L5E1MEuZ+GK6sSvzE+RY8jD1OLUc9vP2apYv9dnHmbmtfFD6
wEgx4jpKfueKibuI7eXengiTMOethW4DefHEod5tw4vbOFHUY9gTrZR5NpMZLSbbRd/7cQoKyjB4
rKuGr5yJPzwhs9cf4RmIWf5QaF3xBGjgCVXksEVP/Df5GT8NR3aIvWbLd2wXvZcdFEQGsEJ1m6af
dGfIr9tLXDqSQPSDipqCWO2KUzkjlQ7lGYFEKi5/hFL3ZWbBCxSh1+rI6kIpDevA2ByQ1fCUc7re
QilDVI471Q/xAGFKpe49jUB6RgiD2XJsPljQENpkmvqO8fPBQUvNjTjyngoNz4q6Y605oHUHRiMS
90nedXYiEcMpwt4APjB2bu/KwntMFAD0Ud3QQBg4x+lbPfghGDitfFq077KCl6rRvTGO7iXJcm+b
Wjpj56ZmjidBMFvxFirqpbIDs6WdKvnKYhY/MWiwMJgEiShE55cXNe3qlDGCAzZY5KkJpFMdZy9M
J38fl6McRSgA9Kj3QnHq0gxACUHABELmooZK7Z53QJCvUGos7hXFY4datn7NNqiFfRbLDKSpgSi3
gZn/lnibr9zHxU9/ZmNWWYiDPtXK2kQhVAW+t3PM6MEIhNsnL3//3UEAO3XbkRSjtHC5XT14LoWU
xgj6Bwpcj3zIar4SlSxt1x/yJwysg6V4jhxghlYWrehQaSLUGQAOHFZ3a83EbBWJ2jCahiHx25ph
WLxzulD5eycMvgETQzrww8pV/FGnRZcaqaX6HQmQiX1rY+Le/hQLL9mFhWmRZy8Z1bIkCHhL/MqQ
+480iVUMJIrMyY3MdNBVzSH8qQb+baMLOzdJpSElg/sFi8jsuoRyERPRDcS3CnTUMftvg1z39baN
hbMMG6jDTQQUyPxmkXgpCqMpRxQACRrL6cTbQFMgY6PvYaGvLGfRFMiqEI1qOmaWZ6ZINHaYW5SJ
nwcW9AcFOCjq8KgLSUBnZY1seHHvzozN7qhU5IGEoREUNtt30vzKMB1ze+MWDSCsnsSA0DmbZ+SC
Fr3ApCPxNYj9cV351aT699sm/lCQzd59zIL9Z2P6DWenTreayFCHjPi62le7rrCaVwZ8vo94O31M
C0z5xpYGtHGo17Y1kNYnWi55Y90oBwiPBuADywyX5zHf6ZUK+B8EBPBvmXHX7DMCmOQox7/SLBhH
VzKGb+DO7F2aBsSVG6N0IXE/NMCKFtVLmgPYxqhAFyuxwK8XRlZvkyjDLMyoli/gr61ecyWVT3hG
hJM0KFcJo2NPRZomCuCwmH6qZK7t2qGnLujzSkAOkxRUR6x5YnmGQQi0r7aiyIojKEzCkywDulXr
FN2C21u6/NUQq0GIxMBw/qz9TjJw1lcKwmurBYfEUNuhWBNBWTzmqAeBvQ8lfDjuy49WcNLiM5gI
1vr+KLfExsrtgrHXlq2E8EsdHsME18rEUgG6lfkUrAkqwlxnOINDsYuU4mfMuGknWbsJgdodITKX
MLcw9E3c/8wpZJLBY5VYxlpVZ2lP0UGwwKEJEBre3MsFCyWTAqHlGthlHptKdXIWure/2tKWnluY
/v7sHtAAU3INIQMwLRj05ROcXpYHzxp0L2Xdilzg0nLQ2oEnAmUfJhdm71XVtJRzQxn8lhInqx/S
7uv2aqb9mN9qdP5AngSudaj/zs6gilQlzqt6YjKijR3Xlqfm8sOYlPXKti0lRX8gCtN0JFTt5/FW
BAGArgWH00TusQM1PihW4S18yVF3vR9uzc91hojpdF8tDvEKZrInKdi5WyyHrGZ5VU08/AyQzup3
WpgPVVvuDUkO7UYYhzFGUV1Za04v3gXrzPD0Wc/OiIU0M8tqXLvBFyDLxYAXs9vMmZjQc1dsQePG
3m9/x6VTeW5xdu5DNc/bJCUEMJemt3vWDE4K4PwdN1TuiaaLV7LppQoS8iIMnwKCTyfu0cslZn3J
ATXQYdDDkOg9OhL3f9jEfNOOHwg4gSU32+grZZeF0woXAz0sqEgCpTgPQjC5zZBKIbHOVYwDRA+J
ltu9Pnq393LZCjSDUVCfSH5me5mFRIxpJ0HrAOMCWo3pCxnkTMbzbSsLXwxr+c/KzI/UBsu6aFSB
XCWpG5EE4Nxo29bdSTS0XHlplppnpowCI5B86Gkhjr/8Wm0s5yKRI+3P10o95mG+rTp0Tr6jfuwy
l3+OK59qgRcXiTMFfz3qw9DinteII3NEUVqP0Z0LfijhQwbYZ68eSLcb5BPJMIMw3BeYQBg56FXl
xG2q3OnHLzk+8RwTZmCqsfpuZRvUhVo5GHjwTSe8MHSnZ182l7VSVgP47gmaNR6bh8QdDsa2AS2O
q0F03fDLO+1B/tm7wyncRk/RFsDeL+bW2/5dff+H6vbFr5mdgEBLaJbr4YCIClN+FBOHmKWiTbay
6gUveGFm9u25WrYWVC4GH8CnU4xhN8wUIHrPqp+9RbZ1a2wQsmGgzFwj21+8R2e7PQt7lWrgQoRs
8KOucbLiPS0+BMZCb1+jpdURUISj1PvHzc9WV6cCI4uqNoA0pdnVm4mFU/PV7VozeOEhRpPzPzOz
tYD2N2a4Q8I3wx3NX8Gvu5LHLzrUcwuzUC2rLKmXW1jQHqfxb+JaH9QpN8GDfJ/ucBQhhPZvrOf6
+cLoVAc7e6rqsVOtNACaXdtMTXV1b9kTTRzA2lbkaG4HfnfzE8xtTWmzVX7IRb90tug5Q8eoWBCD
mLZV23TH0Knu5XA7PSONJ4M9wW5Abe+uNdSXjiU4o6BNZ06tq3klozKTsMkki4AIBJkmSEfUWrEB
Qr99LpdgoKAU+8/MLAZgcqQzS8CM2IPbxBu2kJp18x1zYjdZ5VdfqsqCfQT635MKyjUxSAOssD5m
cPCR8FXDBlG/6Zh76kS+6eatMz4J8qf8jDmMCY3OVnd1+VPqKrJPijxDn7egaaI1GQGptt9oHt2D
WH5beBJkX2Svg7Kz7sh2BpX1bLuyzQTncxbjTeIK/292djEpAxJSa2E2rNy8hDbBFFRibLP1ZbaZ
Nnt9qYu+ACSZGgHjOlp3s9CnVzN0n4CT9hmHqkfzxMe1/uqSBRRBKHLDSXBhnrYNyG4NmafCp8YH
pgwdo1sDaS5bAO4BuoF4CucBAV7tHAKm5uBLVmwnw5sZrUESJsc7/zDgs9JRmEYdRZu//0RiUUam
NWhm5NTc2uUNePAx4K6ztzD9l7cGU0CISKGcIF/J3OUxqwceMc1vMcSPpD95iAb1MGKA0ls5cNOB
ulrXf5bmWoEMopepGufC50CweGYFhe+6B5NaZEfNFuTgUTs4Ws23mBY3+vvR4DsRfO+1T32Q/bxm
QPJ/dWGzkicuRltn6zdmZzIr5TaO1P8h7UuWJLeVZb+IZpxBbjlmZmXNU3dvaNWtas7zABJff52l
906zULyJI11ttJCpIgEGAoGIcHeKbIupoQ1tc7Don/S4o06HRLZqENUb+aQMULoZbsp6cib11ZgA
NdXvijgKDTBJKZlJgPW0ngUbtpfoAsAE+Teb6KiHcjd0hAflItc4LjJ0NXpnSJzstryOQ3Tirrsr
3bEcQP2vgCEU2N3LDLZ2uchQp9GoNUOx4ME5eeA/OI33ELVlh4U6LJSDCmwZjnWF5zvA7ogSIj0R
0bK5+7w2lAn6bNUSLIt5RH/mR4Oys5mj3zDbAp/cPcx/dljn7/AGPRnwiugBJc3DpLSvKekF5b9d
EzoYLE3IwBhozXxOE+B6CbSBcZrzebgdlPmIUqCotbh7sjY21t+wSUXkTCUFyxc9mKv8CohoJ2p/
GvZBjR4YRnTKTru/7CG7EWpjb00UNvZAsC3X2owXyhLpv6yqeZrmyI8G+wQutwejhJ9ctrf+vS+R
AydgvR8/CnKf7RHoaymkIgCGkNsCvHf9/J4bQmWLXb/bWFE/W2EjA+0TWd3+NI0uGBPKQ+GlLbDZ
GFZkiyN1znjEoOJ1LTui1Gp/R/+skPMSexoiy0zgJQyBJ68eMVHrgtSgbQHMrUUToaLt5NxlwYNW
WlmegwzcSHJ6AtufS2VBWVNkhPORvqmipoCqMgQ5lpcsVu6p/jKKILMiI+sn3Tgi1FjTtpzjJeiX
g2SGmf1qi6Ahu+movnELPgobBbo7Otzi453UBlA9PAw+sjU0pcEDIs4H90/zH1/gwu8I2ndzAilx
YDyC1uRD5A3wXLe5NX7Wbvwcn3tQUsSQ5VmpWw8izYTd5xRGOhVofK2aBnypCAANnTQLPhx1ZZeA
12F0iOqt6gIglWncrvLVykEZAq8MceFx9wz+Mf4xcrb5oD2En4ESRmSJu5s8BsVIc680D11KBI9f
kR3u1l9Sm9IIISjQ6uy6TIpntNW8aVmVQqx/0dfEHf6fDf1wsM2aIoKkplNwtglYlub5NvkXzPCr
kPUfC1z0aIyhawAjxYFGpqjph7qQnUwT9OR3z9rGCBc1mJUUdb8uQ6bPil648/hzlmZBpN+9LTdG
uKhhg9EnthYYyUpzchYmvfZddLx8m4i+PRc00iUrRplIc5AUpYve+UlfEg9EpGE5Cibq9srZ+DBo
p4DfEIS7fF92kRtzTGfUCNCP9eAExzi9tlLzugFflpqBCKa5VQEFBMDlyo7t11rGbSqoN+9Gk81P
4KJJRHqL2RbyW7kCYaEBEqf828q8MzLkbsxcRY38y/u7/w3/LJrL31ispQxcYAuUVgDRyGWUTJl3
2cT/EqT+Y8PiErfMtpkVz7DR+oAkHSqvftECiEzdo18AAjfFbR6gCxB7uuiLrn/4SyryZzv5JyyA
8UNTGe0S2HXpkqp7azW0SuXoXI3dccbwvWT/0pdjQbXD5SULvqPFZSdGrSvo/K4515hlbh3VT6VR
ncC845HW8LvGumlLsOdcNrpbHUEREETeQMRgdoW7/OK6lJSE4s32N7Vi5Rnf7Nv+rX8gP9GKeQef
yQuoUaLSrR+lu0jgSHsRB+A3EOugl2B+KTp3dOj1ecZDgC13rX5VKrFjas+XV7gXDLY2uGBgqIzQ
QYUNsJxdzZJx1aGMPBjRuS7+xZAhegh/lsPvJaSMUzQNdfAQH8oudlpNNM22d/LW0RmMASng5eed
czKTvpw6kHuWIP9JCFgmhBjgvfE+y1ynvoEARibAdwJQMpJVgOdwmz1a0P0pfeM1vq8iL3d1J7q1
T9nBeo1v2wMIJIIqFLF67DVDP5nnvpfdlWZCUxwDkDeEzeRWAXPyd+Kbj6j5BOUvkFd5QpDIniNu
18x9OQ11zkrV16zE+G6DbmYC99jSC1ISkREuUOdxIs+Lls8B1IZcjZrgEA0XvRVcB7tXEsi28ZCC
JCE0ULnobDBrASAXa0mOUbjcFEH6bPh9YITJQb0q3kXdrD2X3JjjE7olAV8f1VZOx9JwtVJ+bYpG
VDDb27mtDS6Z6xsV+hcZlqToZxLphxaEASwVKUbuVoq2ZrgIzACnQEs8AbhgztVXC/ecDxQzVGhM
8OemzWz9VpcIxVoQ2wXN0hqQPh3L+mowcPn2YDF8J3qUO7Kk9Y4q5aCNy9sxaDqZPcuzLBKWEO07
lxLGsyLJqY2yntwmDZAQg9vJpfDJvDoLfxsSTExj/gEh+svEaZaluV7oqJxHhnmuSXelSm9pVzky
pHQhBulVie4TA2RLdel0Oci22QNYkR0tvR3w7NR+q0DCgakljECzeTmu7/8yvFUgyrTDWl2DfSVR
Po4sHmmSfajMH6l6jvCyzm7Augg2r1+XDe46Ie4o0BesXA/8XJyUL1aZrTURoH2j4iqOMT2AWa7L
RnZWBYm+FXeHUTVM367/ffOUSOIyMtsEFcHsmB4A4wyNUPGzk6hnt/fm3drRuPQKs2c9KBz79c2b
6C7oPwsv8uy30YuctoWqrqjkt7N5n+xxJ5hZrZzGMW5hJaejZ2qz7FNbiQJ5MjT/X2whgCfoEQC2
DwTu5y3U2jGitQ5TXWFcx3l2sifQ75m3qf7XJBM3ibLfRSQiVdJ2FwjydMx76Lg2+aH4rmgKc9KQ
NjbmXwaTUqcCtRvgDn4aoa45SSBXVN1xaHF34RqVf47gkYnW6gyUU7VygjpuA0rB74p8aNkUThaB
+tcpB2tQ08zgImxA8xqBbPIR7HyuUt101bdheMawce50mL5TkgdaUiepROOTO9mTLW+WxYXEWc57
icgjesjVXVx2bmlBjG8c/FITHOf1huUCzSdDXDjDIwpErDGyjsYig6sMneG2Wqb/nJu4uAVkYAyt
CdQql13l43K6ZHUNspvjZskd7q8RVlWQ8M3LDKg21Jfbb4ulOLUaO2Tu3QrCj+l4d9myyF04J5VT
lXXTgvOXpA9L/1apyhUbLEHrQ925Iz5tKpdL4T0fgcVzHUwFb/raYUh9+4H9HK/JYX7qf0DaGqkB
4J2gAM4cWYVUQhVqdxRa4o3gnbGXVeKn2JCb01DhVfh3Rj5FAxki3K1ry2Hx80OcgaDyWx9Kfu9R
L4mfVikk/IDcGR/JW+KLItBuZN38AC77AkoiJqRF+B4UVjpgtD32ytQ5EIZ6kzTpRknL7yC+PrOe
NSIv23nZAUSNZj4w2avMK/ex9XTJR21GzSM5WuHyUvoAOlHwMjvx8y/TWTyQ42LVP8lT9Sxa9V7v
+ZNtzgWMZWFxr2MIhEwG6nxdA/0fdfpZTBHq3mlx30hmwJQuh4Bu88iiUgb/JjtiNCVzknj6rc0i
sNnud8BMpQqgowbCJO6gy0VvDbT5KFc0x0ruHRDigCYZU0btNY0JJNBNB8BC/5+fNzyZ1jkYHRTf
/KWgdLTVx5KgSSNf6woD1/fJQtP9/2aE2+tRSxQZ8QQ1i/Zl7nMX4R/sHKIO+N4GbpfCvVWqRcEQ
nglHbiHX6mCKA7zRLb1LTOrbEVC5Rpw50gLlg6ZrBbu4F6QBHQVJHGZuQffOOXIdzUU0dqh2dSXI
WtEjldm3DtNZkQz6V/NweTd317kxxu1mlcf/7x4HYWkwK09ZB0XrZyAwABwr3BgoRTqKlMB3j8t2
hdzmqlNVVBbDCg0HqLYXmhyMytHB21E6qSsHuJTItbac6tfLa90L1FuzXHDKE6ggJCoqB3ZnOKR+
1WVBWUtkYN3szUWXZv+/zJPEYLmaflVM9LpdPwd/lW6WwL8DB0y/1/KAnlNbGvIdqJQHT6sh84Nk
CMIFbSLYsV1zYP9E0xXIDiBiPi9oZj2dwYyMHQPdbW+now8ejLPCCvCPV+rT5c+z/jF+bdDowpA5
qi6awosYJVqt56Dwxij4AFHkvvJHap/l6hkQGqdYxm+Xre0tDc9QNJ3w5IKCLrc0NMSTuFYnlDvK
MDNKZ25wb7DIH4UTgobIFOd3I3h59bGNMPxKpuR3ro7Fg1ab1ZU9JOBVHaz8ONoqa51ZAcOsk09Q
q+nsLg3nXFaeUhbNft7WenxVjqZ9XQ9gCycpnd0GA4nnks3GYSSNqjgElO8LoC9d7sskIq1LidWC
E19pp5tsadWXCHX0t8igOfAnCrEcfY4sR7YX5ldAEdzYi656oArAbOZkYfp0bGu373TzAaTs8zsz
aQNua0t1o1rHG6ZfVterIyfupfkdeHdwTltSl50lGiUhMyW8cTDFwrxpLCec83LI71LSzT7KhOlj
l0jACI7AvizpL1Nrul+Xv+4aIz/7EhCzQM7ihWJA3ot/4XXF0CCdn40gtfsDeFtAxTjR3O2HJrxs
aAeI/8kS/8brmngaqBatJXQrVLwiaF6jsxGiYnBIZcHVt29MxwwEzjmwUPwFmy+ZOSYYRsNMX3tT
fsz0mU79VAfi0cjVKb/s4MbU6tTbWCbrdKqxu0Ev4cPFAFuN002ZgUWwmXNwRMTZ/YjnVCDYzjUx
uWSWO5Z0MCS9rjQDGSwL5nPltc/kZrkrfqPH6ENRQzQDvfM4wffbrJM/nATaUlDvZAHpW0evbBcx
HKI1tmMqfSgrv6UCR6h7tqV/7KHg7t3EH+6u6Cmo2DWmQkFqfp7k3KsVoJSYIMjtViD+WMFs2uev
CPh9Bl586BBTFzetC77yK9vXIU2+bqb1L66/rTGu/NAp1KrGBiG1rlV0gY9jqgvc43IkRUPj83Iw
hTkaBUp9gZmx09Dav2MyJw74gO6nQcijunebIwPDcwJ8IVAe5nJorYDQiREjS2GKY0Kl4TDdpr70
sNzJj8VL+UQfl5/av3iwbk2uP2lz6CSjLHTIyeMNw3oH4xJOJAGlhJqG4JTt7uNmaVyK2acDlNF7
jD2Tx7wF+b6D4o35Xj1Gd8QnYQdmYckHshGdP5H6+l7L0d4ucf1pmyVi/GhJk/Vlovwqb8BRcEh/
6BjS8VDOPKV/0eN0vTjke9QLQufXCwHHDYHzQ0MaaEcurrSGPsg6g+fUJRjzMXnH2HdrFHWOdlcH
VA10iNHZgR4j5zMRtDiXfpRRqQYqCW8G3LJ2F3bmdfcK8BWYBOu/iuQ4N2/iEex1BZ8jp4E+xB/T
nO8wCqiV1YDhmOWYMtRSL0kyPzE6r63Ve3P4fdmF9g7H1hrnQaSNu6VPGCYMumwOKdAdudIKNc73
vhp6K6g+g2KSfBGtrvPI7LTa1lFAjUb73u7yKyMYQ6jSQLgp0Nl4iJj9DOFAnwjFW3eLKcCQy+jb
Qkwe/3z2VIOWWiJHlv5R12lGdjQgR2G3k6vh38sLXp3+8LP1oMYLGY+8Q4GlmO4VvwtBO/IvxqXt
dbQeVR3VhA9zfhUvjdrWADUGRWcd5WUABuRw+YPutQShLbhW+dc1f+l6Lqo6L2pt4arIQUkTt06B
rmcNnY0aEo/lbHjSDBGOjFFI8TU/Oxt0eMSReqD982Y4kU5YPd/NQBB2wcaJOfEvI5/o5rDZyiX2
9yvR7d3RuNHpdTk7Zdh6sw9WYYgSAzjPvOa9UgNhavDV+5AabH4Ad6JAFA7BnLRhQaG5neqgsnxj
vEou8QHZNxO0aRW/f5Q80TP165P8s1nuaC1Gm0SGHDH0Zq3TqiehoanYhcLlfb0EPtvhIrHRJOCV
ivBx11gFVfbK8M2XtUMxONaj2aGGDqhGm/wXsBtVZJo7WhR9MBYzmwULxHgUp4ZWIPCAt+DZY6/F
re1D8dOlT7mXeqNjgqhIRf1uaFy1cIcXzS2DUeT8oh+0+uLmVjLrHswCAz71cjLUc3esgjKEjs7v
loJt0jF8CNOB41OH+rbAssjHuDQwK3EnpetHyKTJ64tfs3FVojx4+Wx/DdafvjQ/5iNTYoJg32QB
Rkldtb6eupfLBnYGXGABZVfUrFD3+zLtaOlWORG5/duXTJe8loe0d6q7lXteCy3NBewfwctvXDBd
RDci1L3IPl8X6Ruoxqom7BOgOb/Rl+o7XsWQrQsbX7Wd/LpF9RtRur1rTt37crD/urz+3SP7Z/kf
77aN+yTA6EhovkINK8OLenm2p9Sl0r3MMhc6Zbn0fU5Egim7HrsxyaXCRVpRrWWEBZb9mlgPgLC6
ev48GCJc4K7vbOxwNw8QiYXaah18R3qe81cSiyYpdsP8xgAXZac+otqkYu/mX1biSvSqw/0JLsKH
9sd0iM8ZO6gqmuIHlh/0oMZcimgYRrSTXLwFL1tnaRAgDWYoK6nZ4GQGiCXV3NMLYX4o2s31t2wc
RRoopjaV1gygfgX+e2rqjaOg/fdepHNxbucRUqNSidhrqLlLjCG+zRbaHGS7NzBbLsthlUAhSymG
/tdlD94vLWw+AxeSeztPQOCH7wyhNK/5y7iaDvlZChfIrwmhKTvTMwgXqL0RZHUgZeeJEezezCAQ
hUf3OhydPxiBArFh66iEqIy9g5DlX8S/de5uJQaRv6LPoa21ZFUqM4yqNm5sVe4ySgITO+mTiTFv
A8BbtJ/QEuf3D6TuFgYZ1/3Lb4an3M883XAVyJQh9KwZ6jg4doWanOBhs+dRKjjlIV4OwYov033E
pOC1SSY8iYflAA3nQGsEE8u7FkBngsGUtR3BMy3kwDiM5jiZAZ0gSKbJ12B9EqB7dh0CZbr/2OCi
WUftNFYZVoEJTLeK39Ickn8l4NpvWXtTD8Sz2Zt1Rl8fXfv522XX3zv/W9tchMs0vZOKWMbYm/VN
pZk7dUFUXs/CSLp6wOcHGjxks0Yu0ClGD8neDBNpC6r2RWF4+WS62vAs0TetF7VD924kkIOCVx69
VRDAcYuy9KaxzHRA7lqAHv15ye4sw4ccodlJXnQFKXHv8ibu5TFbe9zihlJC0jqCHR36dr8ZrR8r
k/6A0uj9ZTOiZXGxuqvapU0NnLLZfpNTiLkqee3ROrTo1cLOVT5hak1/umxz97uhvbuiV9ZOGZei
pW1vo1Y3QnrTKN1U1T1oj/im/lfRnfVcRNS/U7EzcYqB0QJsGHkUX7m2pJna1uqNf1fsoDXrTVc6
gNvACwbmw+WlrV+Fd0l0W8DMQRRgffmgNRF9Kkjey0HbvPdAkEqlKE3ZPdlbE1xmrS02xGhGCJf2
PsjU4sM6i8BCaE7eDy+G+188a9ZQcWlN3Ocy8qzQogobOAVI58F+Mx+qA5R6QQkq1prZaWXic/1n
B/Fy/nyhJ0qmjbOJQ62HQFe643Nyq3/PUeqRwjJIIaX8Lho22AtXEBoA7z9KkzDOnexSbrquLyEI
E40NHkUD5INqZzIh8As6wcvuITLFHeq0l8xuMHT0AHTZyZHQlybo6YbFiXIBGeaum+g62ArQawQu
gGdnIloSm3KPsqB2S/3hqB2AKbmeTvUZCLEwu1aO/3xlKKOsPCwYyf9C02XFSd0qEQpLmFH/nsnD
swUh+Pt+8S6b2SF8AenNxg6X782JWcZNjNafHjZQgvYMmkzBkEqPAKQBOuWxVD5UdfWG+BJC0dVt
36HrCwnEGcNCkhRE1A6Km6VXH6NFnhy1KvGpO7X3+uURiDbfAkxD8M0/Jiz58wMeB1BIAjuPihOX
yJTWUmtlFQOakRdRoPZxdB8tSukOiVU91EkcOb3dHfI0A8UvnX4qtDxjC36NSc9cNi70NFYGNFCH
XAotKL3fgohahDfm/RKsieiEQtEb7Ncy0BTcT2yk2ZSpiYo/UunviYqQUinvdNSPIB8WTHfxwZ83
xYWvbrI6SHTUTUj71FXiuxzZo9kTDwjktpkF7sKH47+NYXwKHXfo/vLET/IgzdDgblHeqoZwaRp3
ggTrZY/kX1sfJiDVCiCIAj1PHtugSf0Cpc2yDAejhjDluPwomFV7aAD7MnSFzQbN47SngoXx2cFq
FYg/COtgPgtZDndtN9NUA8g6lWE+M0dD3j/GL1TRBGv78oZZzRBbX6kxDMyH8kP5i11UEX5GGTbJ
cp201nOcgDtm0sugKssHmrQ3VT9e2Z0yuKWmTi4EB98ub+/eQle6ZrSM1lI8/wWjHiXL0uybED/y
GwHwnmrdQ0/+6ZN1XSh8H0NWGJUAdSN3B1j9WI+J0mChrPIToh8o+kRda4ATUOD/X1wSrwowdMgg
AYFDfpm4NfomHhLM1YdM7X90ED13Zq0U4tDW37uNOaAWhBXwAELSA5Pf/OhHmVv93HZTFxbsrjlq
XuxDgttw6+Umu8G4u08PJBW4JJ9JfpiEAB+YDQkIMPkJOUxBDCUSsDrEzCAmly3tdy9rhzzWvxVy
jMabqR9ZH78Waid4Tn2JKOta8fzFoKINakA+eKka6xXK8josrQg9X0uXljtMqWLsZYyG+3GOyJ0p
1cJqusgsF8gUqypR32yrkJ7AyT571V9j5WHOGMIZh9bL3obSsxxp9vTKycWl9N0PvFk0l5T1Q8yG
ZFTrkLoFuxnzo+qnfhpOizup98kBIEPxLOqu6/6xyVc9LUxgjkUcl2GadpA3t1wQ1Aouy7/zuy+e
uzHC9bwVIyv1opKKMKaRaTqQTX21UnV5So1G/Z70xug1ut14i5Tlrly3xoLqUmTd2omEhkVZkzDV
O8AogDIDxpPW92Ue/cUkY/a0CCS18bSE1kJ+TFVSfVcLBrIQyy5GX5nGa7mNJY8u0ndjLF9aeTlV
uXJnYuZeN7szUZYzi0AzjVb8aUy7a0DRYUqRQL7a3Sa22fuFTq9GSfo+lTEyVZlWTjelpVuCYB5I
2hrSYHFziqvkNu0Tj9VD79RJ7xL8r05BjKDu6sRVWD96XT4eoDohgdwh/VFrzVlW5idVqX09rw5m
DYzFqmKvGcWptbXOmTEe1LMsACHnATNYr0Qrz4qBbmli1OhB2GFiZkFLIYJu9PQwx83BLvOQLJCM
bNQM+NvqZC7j0xBbR3A1B7lunAoJ7wrWeVLVhlBSuQOCMwBB9kkq8rAas2NW4f6GAE6St8Rj8gBd
8xhC5u0wHIrIftV7G2WaxnzOJnR4zMhFf/odhxgziQP4dNIiQRO3/E4gROcjhkHmTjv1DITXGitO
+PqgUDTq90xh4CzTlnUiKn9Il7H1ElaZr6TXo0MvVccc92ufJJZb6xmmswvL9minPzJWXldRdKT1
KmushXNqReFsqZUvtdZhNIxrqCwfVKu/n+lE7io1JvCkePAnsNu5S4FUcYqgP1BiCkLqJPhKBpZh
a+iepyUPplFFB0fKK1ctkUHatal7ep09TCvovCeEOS1jg1ezEa5RDL8SJISe1SuZVxcDQBC20oUE
SpdXEaaNIT6g1u6YS5kHEpk+BAsX0ImD0t0WpYo+qJWN4OMHVDlPRzswsib1wIGMJdZt5CUp5hMd
VtXvQ5GCd1GSrkw5P83K2Du0maCXbL5WRuFPEUULJPleKPmx0/oXw2oVL0bf4a6twOQFJhFLSa7h
r2dzmENbx0RGasWLM+rR1LmtbcsvRtbFo1ckTL9FAgc9L/S6GAbvIen0QuNKIyGZKoyE1ZiyqOnS
OcPUQpODXFWKOTodmTxoi3rghg4kC/USlVqLU6fZU0clEBf1/XXRaK2b0y4JswrEdLkyUq+NutZF
//RHn5eGh9jz1Jd571kq0X0wEHUOdLPerGTWUNeVyY9aLn/ZbHxKFwpJ1D6PGwd0laWT01RzTOS0
TZPariyBMlpPbSibpxjdMZbqWi6n+ASou+XMlnUE4dnRmO0jzafKi/S4VVxD6mz003LrNiJL5pB2
eIMGmOwXCuaAkFkC5QK2KI9ZBb221Dp3pkUlpTOky00H5nivke1HO1dj32wicsxMM/fbzCbuQKnh
0z5rbnQ0PA4TK7/VJMrdcYyTJzwUz8syEoeiRXSMJ6lBaWuoT0o+3UM/Pogt5YFWy41SRvS+zkl3
jDVGoFajGW7cGoNb1NZJI3GYaclfalHrZ9otLwaLH8c+1wV3/5ck+PMVbHGvsizrsft6hisYGhse
pOVTz1SKM8YRb3pGX1SpaV2Qyx4u54ZfXi2cVe7VgpFxpSwaUiHAtfqDPVjZifSpOjltI7PCyaS0
EazzSzbKWVxLJZtug6KwuKqisQpL0jh939xFyou16A+X1yWywiWjDcto3ZClDk27DBQ2HHG0n2pV
MBr1pULwkbBtbtr1ut8sBjWzAfdOXYeKhgAuVYiJcwwwaHxSmfVmEoR4ezpWUXkDBGGQTOn6O84j
sQV3viit4N4yFMpwktYqdYhTrJ1xpfUvFgHB6OVN/TKXyC+Xy9e6nix0LHuUNiPVcNiYULfPrdyH
lt8bQx0FquzNAepIQS7pz9Xc+5ftC9JFvug55JYJJBhWGTdJfBfFRnvoWlQB8EbIEcrT2sVcr4i2
RHAuba6YxjKNJgmkCkItQgcgDRY6OYMMac+WuTFSpyFTRN3HNT/7mr8BlQ5dETyqPrxu41UTwRB1
WUEUVT7N51YGX6Xklyg6dcAw+iImhi/Vwr8/6h9rnA9LFWAPuoGPGi8/Yohnun24Qv7bFHjmoB9D
epSdNBCWdPZd9o9ZzmUhJUBzSrDIwZs91XQqT/uZhpADml1MtjigMIFSiKgxtR8W/hjlgiwjSlqA
FK4Ok9xUHXjpMZna25nQVHRU1jD25RuiMbVygYPzma9pLGkPAroCy1tL5llxboI6JK5iOPWRdn4u
hNnufsaVUdJS8S7WvoD/8YbV2xwFr1DCCXTUl5G5Ze9oZ3aIzs3vrPKtJOxCS3Ak9+6PjVV+xkFB
ktdA3q4OW6KcjKk7kZpdWUb1RCRTtKV7x2Jri3vWyAmpItBDYB9RYXYUJQkSeXltK+0nah5Bbpsn
nTZXRpE96tVwpXdUUA/eiwRb+9zNZbZpk8oGPmm2GN4okasuMV7VuUv9ugGeMVd/tKYdXg55ew67
tal9vmB0fZhSg+KNapBaCY1RKh02F9KpRFs++L+Z4uJAnxvImeq+DePoNQHQg/6YTMEwtshJPxrW
m8hWKcYUR2mBSh+4xtvURfPlBGn184o+lz36KIaf717R2x3kjnzbpBkhC87F2tbvMFL8kgV5qIT1
k/HSnZpQ1AoRfTEuoxq0ZDEhKNKHapEeErwwAaGxTpMksiM6edxdbKek1fRp/Vx4CrL4bgGKty/O
pSHwetF6uCrJUttsblKc8K68HdiVhLqhNYiYrASL+Rh73fhFV6fDZFH0TFmrtr49Dte61M0Os4uT
WvUibou9q0fTkbZZUBcFvST3icqizbVqyfCJMORnxY3LalGTZTdV2trgPk8XDfPYZEUfmsqJjlAc
nt+gBuNKLZ74KKIkXedldR40peVdPsZ7SdLWMPe9tCmzijTG94oIGDqGGbB2u20qsBDQENyQt3Gd
CnJtgUW+pjUqlNTVjKWilgYIo3HUrQnx8W1BeadWRBFx/+NhZh51X7Rb+Gp23JKosyerDCvjt12j
PVwJlrPvi38McAFjgvAAho5hICOHBb7X4L0qK7mLzF3wqf6XcPjHFOeITaZUNpiGy9B6XlH6TaC8
JqBizM/1cXCHazEH4xeimzXZ0/Q/Fjm3RI0+jeKRYPcK+sCq+dTm5W0TrbUPmXzL3KxIj4pkeVWU
uKmU36jg5zUKyS3i0S+Z6aPUVruNHAMAKWfHy577ZcyA/3Gc61rySFW5xM7Pv1ZgUOFh4GbVLlB8
8p4GItSH4Dt/aHttYk6GCSU7r2ANqEcZoD+2llnUI8oIosRlLxcEHTtotYB6t75Q6cimBJZIC5hO
JX1ujmsmiOIlCWjvk9P0g8qOyOJuzN4YXM/QZmlyvsQDHmZliMlFq228uX1FMhoKPtfuSdxYWX/F
xopejs2YxHaJm7V+oT4qr5UDnnFwQDE3chTb7VzpqIuCt2ht3PFEudicDMh4hyR/G1BC1OldjbHF
y2sTLY07mKjF0M5qOyTTreZqY+03kehdue/tm+3jjqIGZVrIrmH71ikNvXWi43LXA0KgvJUBRRXa
ubyk3Si9MccdLjmV9KUiMJcn12orOVFPgtR8U6MirAdRpUDwkfj7vLTsRpH71QHV35NxzNAjaPvX
ywvaz+z+rIiXipsJyBrHCEYU/fes3SXDvUnLAHCjAPQWvqQ+VXHndjRelZoDC1PmRH8U/ITdGLL5
CevJ3xyBOgXxVrpuqh5Wpau66nPmQbzrtnjVHTuUI0fFpGrhWiLk2K5djHSaNiqXq57AZ7uEWHki
4zEQluYVhXxAHf0whh+sehOsb/07/CtWw0AsyDM02YZowWc7aJxPWTSkKA+eF7cESfChfYdQs5Me
7dDARRWI3pO7B29jkNtQ0jRNMiUwiCTGZcY9JfeXl7TrmRsD3M4p3YKpwDqpwmjCkOO7pk2OkorC
h8gIF38LskBMvsQqmugNhGGW+qulpuA8f4EXfNyWm5WsP2Lje+aQlVqmYCVVt7ippqFtNN6DXOim
07WTatRNMGTVu2okV0Bnv/SKdmintdsixVdgDPmutXnhLJixcLRiOsV25zcgrru82ftHdPMbuWA9
T21kFxb81Lxe3FqFllR2a0PIBsoXERRX0n8unsPvChe5iyxJ0tnErgyenri16eSH7FYCgSXkHejo
rkPP9p0oldhPqzbr5GI5UUghVR0SucGzQZ+8agZhWMAtw15zfgGWtaIsQdY1hLFXocvx/f+4zVxs
n8ZGWvQY/lacO4yfAtbiKk6cOzlSyfLY2Tio/xipxW30F44BYE2tosSS8a5eHPQ8MVxuVoCjpae5
dDDH4sbuhMGxQyGJPF8QJDQuKq3ja7lt4RtTd1kcBdSd2OvEQ3W09IyT6lg//4sZNJFRLjLVhjYV
E8UeQ73E0UcAeCbRFb3/HvjjRvwYpRKlRp/lOC4orn+Dmd6F2F7tSq6ywIGs1AHTtIfmlMB99pYG
8jrQMq1jUF9Uiqw+aUhPyyqcg7kIAH6wvcJLUANWY890FNc0Dki/RbFhLyEBX561wh9WxT8+fuUj
sxdaVGH6ggkPZPsjRg1R7MYFKgNh52CmLwXgG4KJGCsVLHnv/tza5uJSibhnpODMQylxudHL7KVW
unNeAZdMmn9zOLe2uIjUNIqWWjV2txhdBaS6Wg8kq5vIH2cEeXLh20fxGdm7ubdWuYik1ooMzDWs
sumROItf/Er90h0bgGWPC9A6rn4gR4EfrV+Mzxa2Nrkw1LVqQQ0DNgF4+x/SvmxHcluJ8osESCKp
5VVSprL23V1VL0Kv1L6LWr5+jvrO3M5kapLXNuCG7S6gQiSDwWDwxDkGgMcMQQ9mo0D/MQTET2e/
9gfANQKFXcVY5ZvcUpQgFgNzcUhrH8TFFG25fJf5aexbENJxqK9/UeUpZ601a/hDQrRqeplgSZQR
qagqZS1UuMswzfcaCnDQboU5y6/8KKhtT2QH9FRoeK9R3e02g8SxZXll7SbPEClw7r9bob4bPtH7
7KPtefId7Bny0w0mhQtv7ZZji9K6DprrImvC/ALB/pKL/K2MtQ+CwlbuQEpFsZhbTvTH2Bk7CASk
gLA1MbF09jvbS6/4YRCgsImD7ynO1x2IgVAYUJ9nW050bFc6VAptXpKygF2r9qOQBP/ZpibBNoUY
kw8M03ij3KaqwUqHiohSHvHSbMJCexlApJujo0iF7VPZWAd+lCeCzB6E+quNRP+c0J2SWX/RSIEf
3Ez0jmdvPWKOjKQgRCAlg4v8nr1i10HO5HeQQ88pavu/g1yhekPcOreOja4jPzKat9zN2xhLBpfk
5i3Vny/74sbvhywRsUHyYOuAtUqRuwXZK5/XeIZnLi9NP7JKxRu4FUZgAm1y4LACJl+W5m66CSQx
AgcRZZ7uL0FU+RnAL4ccNRRA4DhqKDNQEr5q6s4Q9YhfJ4alEzDNKmFMJcZGbcTMFfmY3QnH6yYP
yTLQOP4cDD8gv44eQWQeu8sTu+GSJ8bliSU2Hk3RYhBWQ+/N/EvGnmtHpSy1FShPrEiBcjL6GYJj
mFsrR/uo6bMuTPfucw+moQLowmIPAdaw/ddmpWg5irxl9QSzwgX36hJ0Xvb5s0dlbF1S3zqoQaUb
mdTxQGWIgqCj4UJNrgxBdHRTTMAc9tGBZvoD4Oy+U/WK1du6eZ7Yk0KlU5f6AE5N3KGB+vPfQXVh
IAGvQELBYbvzqDcGZjCX3gpXgKqQ4ojY8h4CVlUXCEz0tZrrz4+2PbjchtYRNY4jKIJoAGELNvkJ
VVHPbw7z2I60RWrw9FKjx0Iy8KWuZBDzrkKqCvz3i/VDd7263DEfKc18iO77O3Z1eY9shVQIY/wZ
prRJHCQXaLHFqsbE7yGEAkJ/8GA4ryhTTzvytQ5VGblqXqX9AjxGUlgFxjtMg99Pf0VugXikALds
5BIno5J2R2+BRWpZId9xkQca0zzkWYfBsYAh1VLVRXH9ZVJCemxMvqNmaQy+GIEpNECX6vgtrubI
0zQv7/0GeRo2Zb5fbH8IDLB5aMP/wH6uWkX5rprUwwCYNcZrt7vZj+xAq7ziuv3Sg6YeHYCgku9D
ZSK+FRCOXIdIaQWLLa53HOMG5y8YEQdfPOQBXpmgOPczC6lnjBgxCA1AqBqALvay426dmsfG5XxD
4wWuyNieXX5tx8wboKD57yxIyQbgwEyQCXPq2I03Grf9qCIn2SrOn3iOFGOoRllsmJjBbkfe+cGI
PTzMva181RDEASu/In/amDOQ1KHvA50zaNSXL/55nIqoExmIdfSs8tqOXFlOr9D+POOOwpF/YkSa
tnLU3UHLgDBdkRDOr+LJ8qE0AHSZ6+ceIPOWx31Ux4I6XOtUKhnErSESghQHOsBrG7E0o+Cy4ag9
YNEE/ytqr+dcdfBuhC/72IAUrk0H7F9NBAN6lyHhvIvsb7r7etnzNqKXjUQN1HsEQhBnj89V5w5l
Sdsy5DoiF7uP20cyX/WTAnOxsX9PzEhDqRu3oySzurAb0QQzf1uY4xlOvBsWepW5qnqaypp00LjA
VCIFpWCWbFpAwz/n/g5NPxkB92P64/L8nXfDwQePJ1A6YxydF+jtwATO42dt/9JAtNfcLjGkPz+s
5o2zb2b7WsZRcNnslu9ZaOJCfzJIKUwZjJcLt1kivalCYX+rotsYlYHLBjYOGpD2/jEgBVwL/TC2
VbZVOKToGnKexmXwkVzv9OFO018sZvl0ThS+uJXfnhiVAm3bomtyHGDUfFoLaOwme+P8oP+wkH6t
XewE6FwaXh7o1iY7Hug600e512SxOac1bBbaY6nbh068RAZXRKrNXXY0m1KomERZQFdoNUIqD7A6
G4V70f3qZ5U2gWo00j7riYj0eB0NqWzQL3agmkNHAtoXXQFtMsWptT0qupJfgF3mrJt8BuFAlWcw
Vk4QZge5ZY8eyd7MdtqS/iN//68puSCWZ5aGNjOg+s2k2BnGQ0VahcNv7igbIA8XcRAK1lIaV9c6
i20OC44J0MiyeImjeujfjhV/bMjXmp5Tw6kG2DD6MKdvDjK1shtBiv3F7A40xf+56FLTrobC/Sfz
d2RZuuAw4Qp7wvtyCKUhX48ZGO/5P/GGIxNSxOjSpiyHEiaG9keVfg64/zcGGoam75c3rGKh5K7c
nMY9KLks1Pabp4FbwWxkisna3ERHI1m/4CgkkLIeHbIuUwYtCdO+LexvbqWICJtHlGOuCYwJQiN5
FOky5GTs0RibTg1OQGjjzO4hztn10CwHkIkrFmerLIOAvTajo90Wr9/SkaiPXQwIGF1TJe0BxIp+
Dcqppyj4DnmAX/NLEpS++Li8UFvh4dikfDLSFheV1sQRUgMaaOd+hc4ygotnq5pMc/Ut6Vp0Mjpp
80LxeMzYhNHR0GgDG28swbQE9he+c31m++awIvD9FbhQgGLY8DUHhQsUom5Uj4ibKantoOtYNy0g
pOQefFEyPS5j0oTGgxUSM1j2FM2/zVvfe+3B/bTD7JEhJ00eknfzkATKBuQt3z22Lx0ALQfpENDc
oOT7XuC5FgQXNznUkLs9OtZ+Dd1uDgqQu6len1RWJe/CNbvVwExRh0uORis0IGa9FgzR62WH2swP
jgcnedTikMQoGgxO6/Dy7g7hkP8q0M3Gk9zr83snvS31dxPNcks2hkn1Odposh1UIMdtbztaY8nb
II+llxzE92GZeOSjD4z98lCuvdbXxc9sByQc6p5wuBUpY97qez1olZWNrfBxNBO21MPTmgYb4hqf
4KZ4d4ub5g2bbEHLsPs4OMVr3Jq5KoKsydfZHvszals6QlDexD2YY/LFHvJdDYqA13gY2mnojg3s
v1pUHivFHVK13rZ0pOR6oxOwJyEfDI2981d2DbY8f/6+qgxleL6dv6j8eDNkHY1RSkDxUj2uaHc4
WPURzdcietGT+x5QtsuOvDrIpamUDpg4stKY5QgSq0r7KtE+Qg4UHTRXl82sv+aSmXXXHp1jS1T1
Mx2wK3Wa3ZGSXs31pEo41y13yYYUb+ooKvgisESFGLDXxI0Rm7saFLL4wVcrvrV4qRjVVqEfcDCo
TVgmkFxnjPE2+lozxuCIRRc/VnDEihJ/7AQegrlngHYhtmLUxyAlBMABKQuvjF+J0NF4DcH0uLyK
rB/toCDwOKMkX0sRIGW1CY50w4Sk4ulca3kPchDTACVJWDwLAZB/UFohmltcP7laHbbPvA6spfW7
ukFj+3A/Mi7tExYvgk9l34eoD3Jvoa5PII3j9MttEi+PTaN/lHkH9rEnnSZf2v5jsX457bfITR84
eDkVzr3tdX9mQtpDepu10FbCTOh9vR8XG83JoyJ5+v+csn9sSBtoaq0St5IOAybVbtKNoGRfR8BI
onG8z+f4OaHmrutImLr3wipw4qNLjYF/v7nvcYfMjMkbwI9gZyZOSNRMi3b3t3feSqjOCHEgjnKG
Zhy6OnZakyA8Nx2a80tv0H9ctrAVG09MSFNQt2NhjSNMxLfug+mjR9aP4V8fvac9ief2Z/6mfKff
OOVPTErxJO/zeXXCOqy73Ur6RoIKj2vfmhBU0t5yjXadeEatTYWG2AjKIOBBtx+kBUBOb0lbqy4m
m/cDzDY9qnqQlzP5d218o3XjX57TLbdy0FlHwBEAthpLfh7V2nGZyUzrsA2iMP/Q3/Jgusl282ey
E4duv/i3EJjL0XSY7IWytL9xvp4Yl5KbPALsNY3W2eVhXzaeDohxJR4asIl0uMo7xUdvPNLquei0
Q7xUnlVWweXxbyQV+ALHBjUVUFMA4p7GsLhvHIc7Qx8WBfhBUO8mGt9zEKShccXXYpUKzeqh0tFx
Yk46OpoOpBm8YHCYOvlSz9a7Bm34yyPaaloCPSf0+QwXur9nBJ1WbkcR5PswpEhcJx33COWeWT9P
dn+bNskBZDEeROB2jhLLvbVZji1L+5NFRC+dCRd9q02gtHbvgtSpsBsoc37n0EjK8iFYytTn1X6p
q++axpEzJzdR8rXX6n87C9LCmnQq6pnETbgYU5gbz6n9Xs3X1hIH6CX0OHlM6pV1UJkyrlno2Qof
zb60wplF2tJlSw9ocuKXzduiNx4ZWGhq7n3f9H7V2CGkn4M+/evyum8kWCfLLt1HDHvMtcrC5C+W
2JUJ+je0wYfDHZrp0UZGwOLJs1Tly41U6MSotIGdOB31ZNZw8FXlOAVVYrKAuFUUQt2iDOjMQfs5
OAuYgvpuCS8PeONVDvdNKHjYho4SFnbw6d4desocATxn2O9FAEqTeh89mi+LX3vQrWte1MpV51N8
YtCSbiDFyM0aECoRNk7t5zVIP+Nvhr2f7eeog/RRN+y6RsWSrpphaZAtoQUhBcVuBnVAwu87CrnR
mfp8Hg5VU/gg9FJtnTV1OndhZlloc6ImYC2n87oss6CWcGoAkesrUMyEwmN35BpIoB0PYsUqbsYM
VPPBSojFZPJJhzJ0JBqeNmFt0F08/SQaYAeY2su+snWeAuP3XytStmj1rE4bscbEqjO4N7LGuu5t
G6AYcxZ+PDN7f9ngVn4K0NEfi1JK6FC3tEonacL5adixd9Rn4hUVm/rguwQwGNQ7HoixkkwJy1EN
VQrCcy/aiKMyGU79ew5sR5xdLxki3vDr8ghVCycFWHfI2FwT2NHbyk8meKJOg1kJp1aZWYd7dKFj
rcWbxkEcn+YhrNzyqWzMa22Ov18ezfasARCD69Va3Je2mTHm0Pux8gZQoiYQxtcqenBRLrZcY3fZ
0GYGABLm/2tIRjPMWdzyJYahNEXiuGS7Rft52YJiKDJYYS5iC+cvFoZl9lNV5YdKh95O0RQfAzH2
/86WtK8Mjlc5w8maMBubd3AChJaT4Fo837bjv1wh+XU9qkoGqn1MnF7/ZDP3RGkEdl/5I8sPlwe1
GXKPlkjaQZE1480YnGJhgtN07j7n4YqkuEeLlzkrPaKq5G57+B+PWH9+5OHgLWZFQmCupz9TcK7N
S+PXTEUoqPI7eR/pUKGZ1+lL6w97gnC9a/79SzCc+s84pASkc+qIFw1Oqo5M5DZuNPchGYlqHCrv
ljKOlqa46xuYrc6dAePQQl3g/SpavEH8uOwGqhmTQkLN3Qji25gxB4XsYnksVAo964ScnbN/JoxK
6YRdkLngFBu1HdHtMzRiQqm+3tWDc9XH4562ygv0enKfWgTjKsAplo1aPcRppUOpWurYrOtlCCGo
COq4cm+Qdtfr+ds4tRwX9iIoCYK5Ay7d3ODX6LFTlDfPfR0fgPqA666N1Gh7PPV1AYVFC5BVCK2B
F2hu/WF+TMH9dHnhNu60p1YkH2H2kKFibgyheM9/DNfQ7tkbB+uX5q2VatcXdG+H3Nc998pe29dU
l/fz+HFqXnIc0jWTxWsdpEsZKnXU7r2MQbtD6Ds6feLo8mZlHN6oxZ3YlFPThg8AA3MMWS/vxfBF
LPeo4mbNTT2lezAqenN9a4BnYeKvkfMXuM78boHmxfRYas+XJ3/zSyAtTm0gOx1oLUtLDKo0MlaN
OQB0Zezr2quesdpgSoXW1UoQUwTzl4V6eCpRhB9yHhlAt46CCboN8LZ4Jv1SzPWoN1M5hOWsgWM0
N2/sIQ1c423UuN81z4Vlh0DqvyNnwWKM4BoyPEaN27bFy2DietP4MKXMi43hIRprEFpCkDgq/baY
n50aSsrCCnOIg9IcSiwdCzrbuuLd/ZiCQmgEIzmqrR2an9BMEXQJ83OjU7j1xt4B97RjU/RZrQTN
klu1fICSdt+KMFveUpL4UfYxFapZVBiRn+tNK3fKijYQQ0kLr4XisHsFFJ1iqX7DxKQ4dDwU2UfA
cbkQAe5ugHJN9Hd2+2I5pGynEb+5t9+bnQhaEPVru+iA1/T5h/6+dHuT/Boq9HAgRinLbeeh3jz5
HilgREu5xEY2QcfBsbwGSi1cU+V9m7dVWAETHLrkzru960rklTakYkUCp3HgXDdP8R7N2MVOMGCB
qwAiO8Hlvbh6hDTNeCrQGRjZwQiNvXEabSMjq8mEzoQw027JeK91jzQ1URnmHo+vWvxnBFnyyyY3
/OfYpAxaoUULubsGd/JEOPuydV5qXTvQPD1cNrOxYCdm1s84ypkiahepzUcRdiDw67vnNHq/bGAj
mJwYkNKltOtRzy/hoQK3NVuj2AvvAo+8daxUmNs4Lk7KGNKhnEc8r5sOq6SVMJeMX5eK9l495j9z
K9np4GxZDPY9Jt3tZCb3tQkFaVfLEs/UVuGTBIIJ3Ts400IoUb0bnf1PFvSoyLKuxNFM1xBuWUA7
sgaE9glImhtgDl4bdLgqYsLmhB/ZkVZUzN1o8QF2bL31aggjd8OwE7F9NWevl5d200WPLElL26Q6
LQlYbUMc07M3zlHqLXhW6cZERZR2nuCd1IvkbKcEzQ6Y+tfNYA0/ebe8FlDN9lBs31uteWC8ek0M
677TwZWMl6yfVlxbQbIse55PT3SOVkbOHToiod5oKVZ1o0h8+mlSxMsSe8CqwulaJ/niZCxomXGV
jy88QuJZQZ25jPZ1j0PSNH9cnn7Z3VcOQwY1MxTsTKhEyDdtPDcUbUm1NHTjCJ3f3W3Vlr9Yk/9l
VtqtCci5Bzr58LJNecn/YxONJoi/6G2VzxvDHSICRvIU4aLySfSKuhf4nlXvwior0py6ejwTUvEs
dIsPLXrLio+seLs8EDnu/R4IVDCB1kMLpSlfgnVedVVTVVlo0vg+z5snstQKE5ujAJYHqk04N/D4
dbrh8abbD+5UZ2FGO5/QhwYdbBFpg8sDkbf7OhALSHkIHEFU40wmZ2F5ZdIZVvRyuTNNdMYPTiDo
54I06rKlrSk7tiRt9ykdRDokq6W5eZjH6j2mTOFeZ40G8miknDdNkJAKN86Q8Zv0pplMAvZv3Kjm
Lv20Bdr/wUflVZPd+MnY7AowZHmxq71qEJ27PNitxQNEwFnzDIjYyBHHKdMGwkDr4hW/Cu0vK/ms
m6+XTaxjOU4qfo+VGjpezSjqtWd7ifbzTAnG2g/Tu55xyCRrbAzSYj6wbHwoGzAc/AOLFqRlLNCw
oiAtHZAzi0TZJ22GA7LyaPGti++MIQ0h4cepyi9/F7fPhgcgJFtVXgCLldw/ScC7ZidJhvfQcVf+
Bv2Mk1e9YW0fOegpQrf18kPru8Eyet21fVU/lb7q2dlch3ThK2RGVtCQQFIjxVf8R6ttuQItqm/f
GDdVuxLM3bi77DaDpML7CJgF/ioL2sYraiW2bmuxXXTIQqwa6BN0yEvBYGhio526LGy67/FYBEOR
+1ka4s6+mxaqKA6c9eqtruVaSI8hKwjaZNl7qWFGo2XDtabvaNKO7ibTqz9AYoE0eQHiqsw9gXfq
neGD1P0z/7k8XvazrZjk2jooTyBV7p61JE5mG0EqAIM1qocZt785zb3IeMStev8PDEF1fUWKYqSy
KE25kNZNiJuFJJm/6sWwG8dVkoM4SQDa+KvLxjaX8I8xGTZHcsNMxsrBpHYN1ELQUzAUAMmXfgd9
ATfJFJt1cxKPzEmPR3rB3CzqNZxQ3eCPFvSZ6fAu9PwV6kWKSKQyZZ46J4OgTWfFdhYCWLZ3ljDB
FXKutAMXPy9P4UZUZTp4s1aME1IDWafUmIu008c8R80eMmkxARhC1C9jqeJw2Vgq2AGOC2AMKAfJ
sWeEqILpJqiiN7X51urGl9Q2f2lsuI8cHUoOua5iIPudL0hxhukEIRXhzsBGl/Y3y5MsSwRWK3HB
AeilZtXp/sSW5YVDZyToZ8O51WjbPy2iXgKdjqlnsAysTEtWM89qibgC9rIOXA5Rg4GK6UefpdFV
DKpeLykFD9lUul7aJvMtLbmOeh/rD6xZmMeaud9ZVW48zoDNBUlBRbC+rSZeNJXZCJE65u5qDd0p
dg6ub3Q7muXT5WVdBycNfj0rUYHFS+c5M0CMDiZqG3Uc5nZ9M9fUI7iXL3rYd4OnoQIEfg6kJ4Ui
89lwJhh0LeShEAg8y3/dxMiWyEnAqse0vVbgAXB8KWwVC9FG1mMBzsNA+QZhUUfGZJukpclsgGsj
NcYvmpP+WOzu+fL0ncGxEK5PbKz78+hqONlZ0ztVhpbUT/68Qr7Tl/5A7laarCmkN+p6hmpQ6/45
Mpi1hTMhg4vDzFnuFtFfU7AaK+LXWfEYo8KWABAKTY7gfD8DRI00jbKyz0OdJ81X3LTRJdAWzS2u
2eK+0uPpdtAg1YrWx9SPBmbcZZMZhToeD1/zqiHv4/i7gNTzxkvL0X6t3UoLBA5SL4NGHdA3Vfww
CTtSXDY33Orks6XLx5Sa7QQZhTzMrPTashovn7IdtRdFEXJjCRhARfgHMnH0DOWXg15F02uEQpaA
6ynpnppmUGzLs0rZ7xWAJpwOLJHhUPmSw2czc4YhwhFyZwEs3D+MaOq+o4HYNa/8va58VQfD5qCO
DK4/P/KrAm1PeeriPDYQ5Mxo3wNOf3mvbBxVqPn9GdK6ekcW0nZKk0QgsseQgf9e0II/1FZhHhp3
tIK45mZw2d7WiHC3AqQCgnBA50opcz91XYf7To7KQ1ruSURbH5AAqsCkbt17LAjNoaKJq6gLVZLT
YUU81bNUB/noCFIsI2h88YXf9TsNcEHt0VR4+BmkYo03EHoEUJEgdDIZq2fN2gwYB0/Az7daS/ei
v+fl4DWBuW+fdZRPW+Kxah8pu+HP8NeraVTeqQGvd9AoJ0WeGXkGiRyW/s7H14E2ceJpuzUXbcFU
x76mu/KOd75Tq6miNnznxLa0s6lhVE5K3RQUah46ipzYZ3soMgVGeYBqus8fcdamgNKhgKz9+Ntu
hNc6Y2XGQn6Agujp+sYpH0hnQyRNX6K7NRnwqpL+3b7e33MLKwi5wA5DpffUiEjtWRiVlUK6JOdg
dfgB+Zf3y+PYCI4gWYX2Kd6GDJz20jiaQa9rDuGq0Fw+24GG0/LalCqtyY10wkZBwwHPkItcSj44
+nZC8pE2GV6j3d1coO0sir9CAetKG9mLFo2PTtqmHmtd1Tm84SAwDP4hAJFddGBJoyORQUvwxIMT
InSuAfgXL+CNvGb3Mzi36Zf+09qjLefva5Vg3ZA3mrC8/tHl3NFMkNv0osyBW3gm7ytZ5XJI3sob
DulJJ0yf2f9AWLkR145tys8LbJhqVL/iPBxs62AL1P7Rqn3ZV85Ko/8ZFyAe2O3o8JXXccrqlPYJ
Q4GDDU/CiG46nOvelBZXIwdPWwUcpe6gx36JnscMW+Ky+Q1XRTTF+zxaPdBgIRMq2m1P8VKMw49M
8R4Zw0OqZXstNRXkBOdm3FVehqD6hvVDa8nppmOkShazItDqgVR1Pv+0RHVdCtVL/Fn3r8MQOdDq
ibrNylhvS3FzMvO2YpBBC5O64F5fEsRLBpE5nr6vOoxd2/mlXjzPtLvFu8booQZhKY7CjZEiaANv
heCCE1E+CrURYqyVYSJ068VtWVg7nC3XuCr+SzOr5x6d8GXK4rmtSBpGBnApFJG5SfYNLjWX3eN8
r6/6vH9GI61bYhMnK3FPDEWs7WynCAr8u8CTScMUh/t6rJzejk4trV9yNCC7d2iqmZg33MS8ZMgA
sHkqSehC8bJGbjviXnd5aBsLBQXnNfs2KaADcpAuSp1CMZKDV9/+jhYanX0XtaJicNbGCH88sSGt
Eskgqskifa2rRcwruyvyHXe+Iv9SPo5hDoj63bDX830ivALVNQFt7qtEoG+2RiOtir1tc7woclnW
Kpp9Ji7FsrSNmo6grFmZxf2U9PyBGEuy5zyfVUeEypZ5uph6UzYaog2OiCdcs+ubBhqqU9B9as8D
pExu23t78pIR7bkqAqwNf0U30J9BSmdT3BWNGa2GizEFd9q0fNW01hels890qgzdqmFKy7ssi9NH
DaxFn3m809keutzgnER/UOahkqBFO2uPdjWgIRWly/PKDfzKxoOJg2oKqEmkOGfi2UxvNRNSKZo4
gGpzx0TnlSj8sxiKCvm0u7xV1nFIexPmLLwCgT1+TTlOlzOL06mqHByDMRfxykqS3+izHSm8RmVF
igBalZOFJzFkwfTurUuHAIT1n5cHsnGDWCfuz0ikiWtzp2CVtTS/E2sNGOnqDdTiHruGSG1g/csB
SZm004BJo4hX7qRICyPC7gTXFZnmRlHkdEBSNjsM5dJh3tY+1xq4+f1wt3IwT9f0dfK1MF+JGFWY
i03nc+B7aPhZ4YSSSUIatEDmuJO35gSGA9z7oCoM0hW9nd5p3gDZlJkKf984HBzzj0kZJsQbXXBi
IPeD7ug+SvXATGkw2uCvAc0lBaAlL1QER5uR5MikcerztclYT0iLdHPq4qs0b/qbWOflHqdltCN5
2ij2mMqeFDIdY15IPWNW+bDo91ZekhQ6uiVEjqMy/9IIMf8jg+APA4INj6Py68dSdtEgihmXLQf8
vO9ZYx0GXQs6CORe3nRrdJCjB2q+loEqFwEpqhQ97IHrObegd5rQ/HkU/R7t5nfN1Kr6g+VWqPWw
PbYjxQ9dmMPYJKjPAziThCOAQfdRyZYASsv565Sx+q7n/Fu5iOomg0gvxOqEtf93Q5XCi9kJbhdR
iZxCr5lfsXg3owzjAY/zcdnQ1h48HqsUWnqrIEk0I3lJ20NpuB6HKjwOCz9N3oVSl2zTGLjLgAR0
Vkln6VDNBtGn4wDXdCxkMV3D30cknP2QxqAzq25p5apIAjZd5siidLAK8POisw2RM+H0UMzxq1nR
AfwTuQpEvjk0FFsshiIjNFmkXV5RofGagiPGcbtrPNB6c1ofiIhvkibe87b7dXnZto44+hsc5+J+
cva0DArLrHKMAeVM3Tm4kwkROdVu24ojxyakqXNY24gY6kPhaFlXi8O+52N0W4wQEB5UJD6boyHr
pRXNVBTgmtMQaVBozudWihpwMoEV4KYGtdLl+drwA7Ta6ajBOYD4Qmng1ALefWtnLlwQHvUJ6K/q
Qzkld/3YKXbTRgkYurlHdqQQ1bvpUkaiz8L52rYP/JBdx0F5A1ZFCNryDySQb46iurgeklJQPLEo
BasyLUkMoli8dI/FTp+znTmgyudm3oQ2VUiVB239o9RcRXzaWDEXlUxI4GHBbHR8n86nVekVm50l
C/Mp3tVM90XeK5Zs0wSOFFBFowJN5NS013JoyxOkpoNbQ7HwpiWKUsLGs73rkiMLUuwbQF+XGCWy
bu2Q53v3IXuuFmRyyU7bjXvX8fP7dqf97H/RfbEv/erL33dJgBMczCODnKB8bBK2UL2LMD7b1vZl
f2/kIGWLny4b2djEoDZA+QCnJUSU5BfgqtJmbgrwOmnoX46mJ5FlQed8Wqq53PLCYztS0gGdplSz
GwEuu4h4eTm8TKaRosUJ6oV9b95GlhYWWf25UnpcHuDWxj42LB0plLctxOlBz8L0lxwgEze/cRtV
9NhyRWajFLTCeIAvk+JTGU14/BY2EtX+fRAvTqrIOLZ/P9YHlS1wUcmukDOWdnFj5eEE8cPeup+B
w7o8TVsWAI0DXYADGxAfPd2vZrYwMWZOHtY2mimM3nNN1QPk1kqg+of2faC4oMS4ushR3YX3LIOk
NYFUOSSe7Fe3RMFKdetaP1MOdkc2ZEyIRcqKiAlluWJOoMsy6Hi+cIvhfhiSZg/aCTcAqVa6q6AM
GDQLMPh1E5f7CbLbilR0403HRXEQ+tooEyK5J2s+cDTa1ECvzkgyNA4+dV8rUGwYAYPWU3tod2O+
NwNIb3ClsuLG7eU3qImh3RhsovI5KURmjxPB43jcCuIBi/hALASuId+nS32DTXY7z5rCNzeXFUCq
/2dT2tlu6bZNXOHZny/ZYzuhMu9EN06qalr7Hc7PlvbIjrSRRWP08bDEq/rQuxOWH4AzOUgJAbf1
O7yTgZvBLUHJg7anG1XvyAZ2DouJlzl0/qAB5wxNkjq0dTTCIZi1AzcxEGtAOo8soOOVSPaZHx2W
VbrLy/ZuGhRQR0XzVbQHM9vu8ibdnur/fob8SIAnl7nsO3xGX2m7cmi9cql2TariRNuMBX9Gy6RY
oOVFrOttU4RmX7lBVZX5gWSFivfnLCG28GRFHbwp2UgQzgSWun7uhxEoX3T9ODdGO1xTc3rtHXI7
iOYu19K/O3eSOSkNonQomyqCuWlM75LI8S3a31imqoB1/sgCO3AVutLOAPJHpCjX17Ndz2MNzcWs
+j4Y9g3RG9Ob2h7NVATVVz35BZRMgJkJxZwqUobz9PK3dbRQMUj/4FiXlo6b1kRZiRibOL4O9Qy/
4pDpQudjWBfoUqvzqzZUgQzOgg5OCx1vOiCbcVauA2ljOrMz0N6w4ZXLXoDwMnH1kLfcbyooE0y6
l0Du4fI+OEtaVos2ylGA/6D/5+yaaBSlJvIZEgtpFD2mvLffXKu2W69Da+kObCG1Cvx3/t4jmVz3
zFE4zynrh3wRbYj+oivN8SBIEpKwuxqM/+EFcmNrAD0OhAOg8LrtyEnZskylThYo8tYu/ymi5spy
te+x1r1CVfG+poUiVz8LK+vYjsxJEVxDfWacdSBQHU7uwN3zhP4RoPKyjAeX1001LslTtHouyrSb
wL+h681NUvbsmtbUvbOsXvetxS78hqPf57LRzdGh8IRuc0wlCLZPV67Rdd7mMRjmkox/WSrg0uhS
935WD0QxvLMcF4cuwG/AjYCFCORx0tZfhAlpgQr0ea0xfosNAb5Kh7wUi14FrYVW1X5xaq9OdOEN
Wv3t8ijPy7NonsAjE4AAwHfhjV4apmnqwq5GqA2NEHgcJiQb06GAsCQIOVAwNdGeqgWJyui6YCdn
8mp05X1CxNNBgLvO/dGuQOOpSU0HYl9D7C97tAHz9XIU+cAYrpJqkQOlsZ2KCfF8QUGIiflddflw
dsi7o0qtHqR0LZjKtMov7Pt5Jr6FVO7yhJ77Kqxg91GKAgrgctJiGhkgOVbZox2/Jt4Ydb4xAo1i
ojtVfxT231UHcPBGhWf5tTDEGKo/0s5oh852K2L3oTAsnyxgmbD9zFbcZ8/OdcmIFMOc0SS56ax9
/63mJp7dTRTESZmpamtQ2ZG8Ql9InycT7IASDN2v9VVGlJqi2zZQCkLPvYOee+mgM2Y7sRcXE1Y3
MxiAwXjFCp9BrqT/alhfXQhviuSKGZ9Zfz+wX86EZI28/QMPQUMF3jmBijl3/lKv065dafs1yO7w
Xz1o5Bwy4YVg8UT/t2826+IdWZPylyHKy4nZsBbdZc/1fjrUqPj+H9K+bDluXVvyixhBcMYrp5pU
VZJKg+UXhmzJnEESJDjg62/SJ7q3RFWLvc99VtirAAILa8iV6WquCpGUtQbu1c3FjA3Ipee5hSUo
jMaqbfUmapWFMrlJYnh8VYP4yoOKug2wyYCdOag9LJ0lzbjdm0BqgIQie4uYHRS8DS1xI23gBi15
Gm1QjlvxazFBDSZfgxF+jeixnZYNaBY8NmDEyyUq3WRlAgpcIIzIHtAPfFFJ75VdsUuo7er9uyyF
jxqWmxXab05pgD7ofawnrijxUqXosHf0OLZQzSq1chv1xO2zCqRkg/f9Gfsa6Xz+mYsKFB2dutcK
AlZ+0hwzqIboD9IYd0PXrsQA19wdUlUwjDgqgF7LIG6IZZX2AORtCMDsnQ1C4Px3Njo+U0YvAUXk
f7Gsv109ZMdo9S5ub9RVmQGAEoitCzscoTnUDyBNh8ap5ays60pEjB3EEZvBlZguXObhaZ83ApIv
KHDh4wXRHyPIQki4XkCdP4/cx5e1zP/qJ/tgcPHJFNbYZWWCdnjgoTQeaRqB+RGzsGuEfNeeQYqA
G3QnGIj7AlhWIquLGAc1K5kAjZNA+IL/NAKLvjb633+tq5ZAzIB0DWn+FzUFDFSKKWpBZqnKs0P/
GNFRKf+tLNP8ANJ/bCz7rnVex8JSYEMovevErz1dQ+Fc+y5zdX/mwboyQdgPoxgrBgt5nL0LG7wX
CrSujeI0xGs0EFf8J5CDwHgj/LkySUhHS1eMEaZkwR4Ahz5j5u3fgphmEN0cXJkEu/Zl8BfDLUUq
RYSAIYEuJ8G3N1VQUkJ/wjTDrC7AlxyvXKWv4e1nk4uDraXVVPbA+290ByyQAsHTrge/3ejyxGwP
U8ssX4UQwj6Pcv1QDVVsrDjDK9v6ac2LkCxrNcm4rXQbExwGmmubhrw0A1/TgLty3D+Ygf7z56BW
thSM84nVbBqgd12VDQVQYsVbz6vX7+/VvGGL6PmToYUXNPsq6TGa121odUQvzaudPqBRt4Vyb5i2
atAqL98bvL4yuAzoeQLsvZydifOS01zYoO5DJSLpkSkwxRv7ZvO9ma/Yl/lw6mj6oCQO+eHlY2JB
0GOCbAUidFDdbojfbvKjVbvgBw2s53WCnKvn4oO5+e8fshC0fzKHSphT9C6gICTQrZWTd3XjPliY
//7Bgur0thIZsIDizj2NyyPmKgJEJyuXes3M7MI+mBmi2EqzGicPgXNQ57ln6dTLrMT/X36fRa5I
BkR+HcM5qH93lVsBSpYarnFJ36YQYo6rgn9ry1o4joiQuFRi7F4yHrJObqaJeLpCVrKbKxHMp0O3
8A6YcE0RbsKKbgIrhJiyKTAV6pvA8DjO/fc7uHLilgRnlcUYAzYYthKA7t4qdS37vL5lKCLi0GE+
YRkglU6rDURF9slYBEWMIUwpEM1asTIYfNWMCaj7nEp/pURIu0pTLYUiI8yTh2Ri+8nMd4NcG6dZ
MbMc+sZSolobIxAB0kdpnMfpZ5msuLav/ZbZ5/yzlGXlU6Q5bQo5e+3JrV416Evkx+JgXdgWpMH3
bM83xcZ++P4YrK1L+3xfjQGphTCwLpCZe1KTXpMOQTStVVnm/+bLO/FhaYviQCpqqnUSZuRvFVo3
W7JVPHAwJJha30EM70RWTsV1//3B4MKhJlmukUaFwSoQwRRY4HdNwuG23OlBGuor1q7eJUzp/i20
YCpx4YxELZ3UGGDMGF+Teq/+62Hqvwfjn/9/4X0cmjsTWKuweyPLdoahSp/ZGMw1oqRz4yk1V/zQ
lTgTk/6INDErg2dWXRyKhtmG1HLQxDXlCB6qo4Xhg1wrgqRea0vNHm15Lj5aWpyLTE0ZQHCwFBWp
W1mXyf6FKXGci8Qdy7sk+SG0YeVpv7a4eaoaX0udiTgWH8s0pQKWWQGTWr/vuvKuRkufl/Vea8bt
95fr2rkAx9dfEpWZNWG+fB8eQzOqcy1G+37DmgzEtS9qs+Iyrt3eGRsF1RFznkxZbJ+BbtAQNwoQ
ulnuW3aLp6J1tfbfykcgs0E6/Y+ZxWXKxTTqRYp1AF3BjdIbxFpcfC3H/WTiy1YVZj6NMGFsypP6
Ojd8wNx9YfdNqB7wBPr/zZf5Z0WLMKWTALI5FjYuzd/VKHFJHAffW7j2ln/cs8Uxcwiza7PCgorp
0paFqw53injkxRtGzN3vTV0Lwj+aWriHuOs5ayUWU0NcBSrvaREjbJAgkNgM1ZkBI/W9vbWlLcIU
RVo1AM9Ymtpy36i30/Szjd6toQjUNejLVT/+YW3OMpMpTB3NVNhKKte+1Ls6nAEIheP1Acot/5ps
cHHSlzXZwRTU6GNsJYiwULDKwwHTZN/v3rWyIY66jcaCrgNdsSz+m0MhYmj6iY021plrdJnbcPOB
O+YWd8sfB+7HA7v0DjI3O8vO6tCsKIRfafDO9/mfX7Dw71ETle04VqAB7eXbYLTbmKd7NkrPNEqo
QNIbSuUrfOS5VosVqMVV74uxWDTrUJn9QuGDpVfVRAux4TEEyrOtVAOdvycsD7/f5aue8R87y3ht
pIXulC0IR6MUZ0ewPemyX7Rene+cPezyAdM/2FkkwG3R2VlX4mP2IQlb52DSTRnILTtMoSr2Cvn/
aFZfvX4fTC6+3jRyk0cVTDLVOdpqfSwAGREKuCr1el8508oXu/ZEf1zh4o0RROEKI6XYpHa516sf
lDDXlG895Fuh4eWz+k+jr7ybVyPhjzYXDw7tzW5qAbEDWAXCFZCu8kXj2qULSs6fKEbO4oki95LK
I2//u2OzeIaSXEkYTTOB+9+6qnlx6rvCef7exvW37sMHXDw+qT6qENPhYvZpIki3dYiOo5d6OjqQ
wTwOvEZZda2zCtj8/711S5ypBgXeRkf0tkknl2uu4UGkLHcrz3hJPasNqlvrwDZrlE2r61y8S02v
tJYFGlzgSNzeH33nKYVQnlf8qXaxpzcu8GPeytauuJe/cNgPERfwf4VVzgs1NhJ8Mf6s62AAogx8
k4VjMz2oru5AgZ3svje8cif/Epd8sIvwi8mSwqPqXQlOnXIA3YHjuECynIvJ2A7FWjlnbXP/doc+
WASaqdC1ARYr/qbU2la2D6huuqPzQqYG5CIIoMElG4nbGkVNpXof5K/vl7ziYf+Oc374AYrZ5o6q
4I5qFOPDBQZ9MPfTu3rHV+aZ/h9Lxcw3IlxAiZfpFehTKC3BYgRvEN+TG8BV9qU33iFX3Rk37LiW
O34dRJ3DXVS9/4+9xbmF7DLaCBL2Op/fRE/2MzlEmBPD3PyL3NLAch13uOk89WD6zY6gb5u4awCB
6zfWRGMYI0cokS8H+PUyT3O9QZZSCA+sT34W+2lA7xt/nFxZuBQCl1njrjV+5pV9ec2AvMCQ70z/
ufQTXTQix3BwfaJS7++SVI/3yDAa3x7oc53Ej1pXnxXTYSux8peABLE2mJDRAZqbQIB+LXY8plqi
6qlpgHMJ9FMQwBrdPCtCppgHBhTR3mrryYXi176U+jPvlDXswvL6Lu0vItqK0KazO2UMa+1dI/wO
Y2tupAelwv3G6VZKpF9i2tkaOocYLQDtxawT/DkttLNITUVZy9A58l0ZtO+kDuzTEM7ULG29d9Z2
d3lTl/YWAUPfRpaskBCE3Y8unFG8+X4YtvPo7RDqgap4w/m/cMV/rWq6isocuG7AN/F5lYKNlT0a
uQyrP70/yKD1yp8M5YoN5g4Kl1mu9tsIswCKbmun+IvD+Gt63mMLTXlYnz/3B9fEzJSz0mit8D8M
jXkw4v5uWn/wTa9/V6ANtfLuzPHIx3uzNLg4vybI7E2IAloYu0meAZ4MnW6Nl/BLu39pY7GfpUKc
Sdiw0eEpNbzCl9JX7hXgo+L9LDRaur03gMSfe8rtmAW64orOXat0rW3tl3xMZKnQjEhia6Eq7Lee
gHCA33uOSzwtcdnGXMPcf3GFi4Uvc7KxUScobbHZ5BAgdPHyZNslbuSDMjG0/+QCAt6epq580msu
AdAsDXRj6K2DDO7zGYoaPaUDGTCTHj/Z8kfav6o0C6bisYQW4vcv6RdZBqwQIq2AAYF0eWaEW9hS
SdJbXaJaIXSjR7976LMQouueCMEe1P9hJ4DDtklAM1dfCXev7S0BPsYAtw+WiBr651W2o8yNShvn
m9L71SnxWJjhqhg+CqUQjO7e15C215zfR4vLLrmwOqc1HFhsg/bJCMYt9Xig7zWfe7G/5vqW4eDf
jQX5DpTowBxClrW+LgVKOgeDWGjq6Nnk033J2idi549rYJzlwwlDwGgAP2zhCftKTDeCNEzQhvKw
E2wD9etYcpdCtLLZzGgbDc3t74/MlYWhOwnYFj6dBQTj4rvRsjdsRmHPHMaj0lihEsd+EdX3Zlb7
35u6duXBhGpi6hlBwUwY8/mMTF0zNWS0eWhsTO5rgTzknnZmTxiWd8WFHdeC+CvPFQqa0Mek+GiI
RRb2WGFYqYORjFBwsh3JGLSpEuSVEX6/rmtmDKDvVBV6HYi0Fo9EgoNYt4yKcOC5m1tTUIHUh4PH
9nszX4Y+5qOBWjreecwEg49N/7x9TZNZIoI4fKiVzgU8hdvMGPa62u9kTqDYrrsTiMPkZD2WmAGs
rCqo5LnOY88AF1bUSEwAERBfGis1oCvuTZvZRcGbCppNPJWff1VXTpHD1EiEWY8MaYqDvsbFR+m1
ZbdQi1oJQa68jxqIg7HJ4Ime0Y6frfGqzUC8lcpQqkUexJOqhDEzspVE4eqa/sP0YaiYUl580arv
kqZq4z5kauPFpeY1kIipa+gsq6rb92thxhVzoDyCXghK/GjbLZ1LYyuFFBSKM72Br1RhhqdNgs5W
3Api1wp9WjlHV/bQBDcpsWf2qa8Pki0bg2ld18Fx/uf9d7ITEAnRBeXrmZKDbdTJz+yVYPXqIiFp
Ay1xsJViMvDzl9MTJ0oTa+hCjbNL2ySQR2zpGQyQsdc79t5i+crBvHItAbtBYdAAZQsY0xbXpSxz
QcgcrPIMsKCkFLc0NbYkWxOAuOKxP9mZt/tDjJj3tGoRhKuhhpnUem7ny8usympnhieiV9CerPjR
tYUtdhJyq9QCS6oadkDxg6Kpvety5VQkaywn1+2AaU611bn1tLjZDh2j3IlB4CVMnIf4pUAly44v
K6fx6vaBC0CfucPAC7X4TIOeKRNHmS40UdqxK7d1o6eEuMaj3EIrAOFg/CKPzaUGBjxciyGu3QQ8
SFgfemszD+nnT8eQGdetiSMC4eLASQTAtSue5OoefrCwyJgsGY1TP8cNKiS+iZq52SBdM1+bWL12
udBrhCNGjoLEd7GQchgb0064GiYFcxWbe411Pwzv0NhwmzWNo6ub9sHWYkmFqKuxhn5EaNaA1kGN
I3eznG6/PxZrC1qeikazWFTQLjQK612aBvCqdu/ppXNSUvHAdLrSqL76nT4sanGJ23J+WpEUgWjm
RW+hOh/97IcVG1dCLfj2fz7S4t5y25kMgH+6UGj6Jrd7VCa0kJqPdbY6eDdvzyKNxJy8bc9UQXB/
S9/X26WqlAi2QrCPHYTVe1nG3MqRP8jIQijN78oc7VChe4aOSp853FT1b21YeWjmt/jLjwCoHQUw
YI2+TI1UtVGbvLO6sMxLP0nJvtCNcMrS57YCq3DZnZta97NsTX3witl5BgGvDMo/qAEt70LCyOSM
uAsRV04cLJ0mr0JF6kdLLS66yXa9OW4FWQWSXdlzTOBBpdomuIdflNuaATRapdF0IVqZd+QcbeoQ
xIfazjiz03hML2u6X2CC+brBULNH3DWD9jHsuFgpJlKh7OhMJCxmBZJ4Ml2SZZBgrzuQ12NEb8j9
EVPfP+K6kreTZQxBVw2JG1tgjIL6VBAbBffglFF91PXIT52BuEUNypchGUHL1/qF6ZyFMR0Sbg7B
lCHB4oY4QhMiCVLHwqQx1Qz8izZ3mZbzwFJl7soo+qGo8nZsxAj+9+IOw4sh6ldblHDwFKu/80o/
zFEQOKyn+6pWMHxjpKjpaPmfWjFC0eInJiXBhHpySbkV+dUUWx6zx61JmOlO4PZxi5Y8gvLytbL1
0h/G9KTK+jXKy2cM6HK3agfu6kmCYnIp/hCjQlwzVQ9miXmiKc6CumeIiiXHLFMMdtGMArFE2uFX
H007JQfwtEwTEdjcAeGirM/w4YnbkeIGadl9ndQ3apz3HjHjH9PE4sAEcfWQFlPYJM0TNUGMaih1
E0YRgbQd+suUDntuytFrHFoGA2rbnrDqF/BOvdllUbjGAIoYyx5fGqYEST/pgdlgAoBoxZpIDrny
1iJDwZmBnPocbc5e90OoYlrDlJVjTULjrmGb4q1FU4MGEGY6QTUyKVx5N4XZNtujHwYerNUawRWn
jmtpYIpzjqm/zCl1FgUFqC5IqF/YzQj1v+HEz+keAI3AtCH+Mfj5S38sjuNaVfbaRfloePFkiWiq
YxJ1JOzGrHPB/D5cOBHOr+/frCu7C4QRAWEu/M+sIvF5d+1BFw3nvRaOsngzZBeC4NVTMxo2Jt1z
HBXQdwK/8b3RK4/KJ6OLpaVKYtgjtJ/DKG5AEghJaFwO8WqN6WNTQIHoe2tXNhJshBokc2wweH5p
JoCuR9NbZIKhYYraVVLia72xppV35ZgAyYWEyPorP7TsHfBR9IVMRhI2Vqd4kOm5qZwoHPL2bRhb
HUmS9vv7VcFJX3n/P7nSxTbWknV8JLQNW1nqZGvLUQ3LcYbtK3lCk3CKh/idpR2rAguj68EE/Djk
KvKhfW761JCezctijxH4elsi2Nx2FsD/DmA7AK+bus/MXGwpI5UvddBdWe2ge7U+qGFvm5rfmdYY
IK7Lto4g3EsTu7w1tbp44F2h1V6EZ9QEm4Oq7gSbom0suqIOjLQ2AUBEiYMFNK+H90irB+oyMVqZ
R8du7LbQNc63hlHVFobWMDYTIs/Mg5xYkddrSrabHLs58DZVQWIINXSnZlrQ2EMKzmUIhMgRP021
JPPxuEduH7fJJk5YdNPmSYSECrlX42EIoeAu2BZzd+hTmnk5sZugboXWg3DY7jfZqGUXJS8F2ohg
UWmL1DnKalS8LlZ/a53xe3Bsz47FNsmS7UCzyJ1K6Mno0BfpR/Tqk6ksgt5J2x2AJmhXxeSpt6oT
pg1/iJr8sCAb4tVZ7ynluGEKJkwi9aKZU0BRaHLVNnuERMYtxhaCvCcbB0oJrQKRhr7kj1VbgJrY
uO/TbJMkEXVz8PHFXeo303DSWPVOYnnqOLmZlPxWCuWZlfklysyNFcvXoex2ZqaAIbce89NQkXM8
GDeQ9ruUOXgE++oIjPe5lyyB/29Q3mq1jdmUFdR4G2039imI3JmBamLreNCceM7LfFd0xh9SQ6AF
3Ay3XZYfCqM8aZ39x8gnryLqDtvDPJGOGx7FP9k4nSVVdsCe3VppfJapYG5cKT/bIlP30gJ0i5ea
X4IvCW+eT5UkcSlE42806MtBj7479DXdMSPhO1V0uqtEqnSJgWJ/yi+lyuwzOLFsP09R/uDUgEiS
GhlBpEC3OtNUQOQZ5uK7jtQ+I8bk0mgAg3VjDi63qptokI9DKV8mx5q8MksmhBJTgGFlCKyXnLvq
1J04tWOfsqnxuGO9lDVpthp0Gne5gfZgP/Btl7O3LKo6wNCUNOgBjgmcLsnCSkKrVox4vrnadPjX
neKWpG9w9msSCBaHFY1fEfW+jkr7KyYTesll20Cqhl0wW1Xum9gRLmIVvOpcEa7Bxz+IjgISYYsG
aFYPKm4MhvFL13b6J73AxnYmhI56gkYIbYyDA56chqFxQpGUGDkR7tTVL0REBzblwF3UtPamwngY
agJm5agOKxwh5nBwOeeHiiJmGpyfFCP/Aa1zxW/i2t4lUmQ70oyFp2nFseZCCYyy/2k53VNvOoDt
l0+asB5MxdqPPLqnsrm1a2UnFfuOZdWurJpzOmJrMfFVu05Dmce0ygqImh/aEePak+xVLwZv9U1R
2/quSmjjiqoLm6j167LaS6PcxZp50rsBKIP0zRx571pGjWsIZZOqPBqSvmOL/iQQf3Uj1h9zq/Qs
RTxBC6VyB6n/sfphP5XjfczACFN2YVH3vwdzvK9y5aixaStBkV852o+0S9HgEtYJjg7Oo8yfST9D
VjQADKske00xUqV3zuOE2TG3raLa1QBpd3vNejYos0BXgDoBV4e9rZKjmBQMqLYXgKf2VcKQYVv5
XaJCmFkDY7ZPon7X9tNL3rCXbtTfNRDnuFPhKIFSl4ZP4giVaAEef1W08J5NdOFl8qjaeec6Qmv9
yamgEl04Yh+JOtrYTeGEllPey0JvfcNpt8ikflnjgANFuxQfti59qkviWUOcuKoSl55K6ksMv9HG
1i+EnhfDLPCXIek3lZGFbUHAFmTdgRX0aXJ0F7O393IqblWtv0Oj4L5RS2/K043WW2B97UoXDdIn
fayfc1RJ2hnnR5MtaaBvOiTqUSb0Uov4AHacyq0N40eb9b7aQjYrHj1hsO1UlkeJ1sKUJL5aaygK
Txu910OIvj6MtD6Xdgz2Wm0Lstmgb0b0H9m2VkHqNmkBz9M9ZlUOsQVOnwTcWEUegV403StVc5LC
uae0PuHDx4HGwIysxcmtJdQXKFjeQLDhIOxpG1fkNZpFOcHiLDBAbN9yLc1wjNLaI0kE6HbOvSQ2
XxunuOU6pCLiOtpCz+0yYsm6SkKm8R2kq15Mwv0SMCC117cRClQgZj5Au+NeqHicKByBnvE+zEst
MGUVZpZ5X3PnJtOaYOTyJjbtQzICD6bUp4g4O8zMPqegxy7SaBvpBuic2+itSYbdVPQ7Ra9CZ4Qg
iEE901L8sYQkQWfj2bUOKL+B5Wj8IWfZB3iYU2engJfZqFjkvVm5aPVobgXiXLfMlPOUODcyyS+l
Iu5lJc5KZ7+zqfZLAv2WbLy1O7JrYrYZK+mndvyrM6OgAo7C7ZRygGRqG3mRgmqmAg4dN1f0c8yV
3wB4pu6kxTs7Nn5oVVS4jdHuhmF6iDL2s6HVY9Ok9wX0N0D4NfesFSH9KM5rZG1R6hnxmLm12t9G
Q/eUE7AfthBBt2hju3wq7jEV6mWa825yfYvI14uLpEHlAuMxifKk8v65Gq0j0KlH6lR+bfODBrkx
tzTE2dLad7umJ57Ce2fTpWCA/TnpGZUqX2ftQUr9p25PG3uqtxjg9WzbRheYoTsZoX4B6nAScsIa
n9H2obMrfPpGCaokr32r1THU2SrvsVPtaNY6d6zN+UVLQDZlxM5zQp29hraECxmpBOMhXIECN8QG
KaUzOP+mMdUfE6+PmeB7WVBIwBeZchgjs/cSY9ADEPemruzbMejLKvc68KS5tJThmLe2q9RdUDrO
YcJ1m5oS1PGml7XgM+tNBjc9WnCw0KKHMi7y34Ifgeb6ZVfWs4qox9XJ8JLq7Dwo1oYPxYsTOdZ9
Wo7IRw16KcoUHZyybz1MKP1S64Z4kkvHa3M2wFmTwgNhyjPCfXLQ9Ck9zTYKd2Lm7zLBSZE8TY4p
p+WFAmzjFcLIvUGxT3Edyz2qBeVD5xTOvWhzJd0NmgNpwEKI5t6OoPYsCWbG3Cnu6VHRYvPALSGd
XZSr6ouVJc6Gil5MbqO1ox02SKEmVP1YDxEwXarAGJcaGL01FUFl1BtBW5L8MYbw4d7gstr3RoLH
u4tbgOnSXj03pqKep0ajLt6OZjOaabd1cvDA2PAbQUnzJ8EFelptdM4jcrIFFBDEcEpY+UCFDqio
KYNOiX8Je/xdDkaYJ/bNoACKqIC/oxIc+xSzZzUbfqAu/wdkqaHWsH3U60FC0tdKMPhEoztahdKH
atnjDaTCHzs8+NlcCOPVWZfDySngVYZ0X4A7IRBqorqKwl4MUf5UMi7cuOEQVE64AikDTbgtxdvD
Mv1QCwtullUhj5OjTdrDaIid2sSnIuUBbRgo6/vUN5IotLT4Z2q3O1apW5kNww50uZsGFcFOc0aP
avGN2XSPtWG/IXoDZ80IgjfVTrWgsrrKJ6R7NKspd7msW9cxk70KntugttRun7B4A+54fHRkG3E8
3hHQADIpN3KCuJ/qNKmH8ONg990mNpUNAFM6Ajo4TisHhUfDT5pM79GFTIMoH1M3A2Jqk0VG54HK
hONBMwtP50DQDvxYNWnlG7SJXcsupBfzdvLiJL7jqnXM8u5Rw3qYBCqVsbcqY8292bN9zM2bvtDP
ULb64diDCLI2bfxOg6+pS/vBjjLiOgqLPNoqhath2tnNaN7B61o6RlSsnWI4k4dTxkDaMu5skciL
pWPmp3N61VcTx7cwCx7mRVfcxHm8rxXILarlZbS73jOJzF/HcniPs/oxs8c7LYVLjav6DDHj1O/H
fnQzIsC1HMOXijj9pUbDA+mJ6pkm8KZRtUu1/qyI2nJtMglUgNq3jHc+GqzcjYw6yAw0moiOqpQ4
gOr4Jovsx7Rx9skwj5iWAkx56SNv461qF7+EMH7wSX1KNPlaZTZz5ZBGwSjas8lHGTgU0QLiRYRE
Dv77vhLOxhb9g8Ucx49zO9BKg7tpX40eAAUMjMD2sUHkgmiYp+HgkH4H5lTVzdLE9OpG7BsFPdMM
WRtT+4M2jAjWtVAU9ugXbCrAhJODhlRDtiGtTY6sCsyvR6J021rYf6BLD8KmkdxDLxpcSupNNTNh
Z01YcGjUWvaDPiWPEM950RgNCZDXLrzBnBqKU0s1PBXNoWqTbZ/hYZ8cB7MKGZ7aIQ7HbgiSWNvn
DWKXtLnoPKtByjv9RobEfJlNyJLq26ap5oNLPUGHl6l3vBQ8YJBYnfC4ttgVcWZD+mqo8b5JptAo
66PW05eIJKeKpi/doN6PbTrsGgJ47ZAmj41QLHTRW9Bh5Fx/1Rz2h1Npu3UfP/XjmIXoyHOv6Adx
y4suvkHwBAIWB+FLW47PhHYPbZT6xVT9lhRy6p2uHGlkvZb9cNCqOmS6hfNpZz9Gqy9c3cwekUwF
Mu4DRBC7GEXaEppxroGyoJXXjzHgIL4sqts0iTZgBX/jw/AGQdW7KocQom3fm41xZ4HpLZXOH60E
N0SK/7Kf6EPXWvdj2R8TMI66XYpoP9amgxJFXl7leAxSPUTmz32ZTI/C1m46/BUEJzvkrdBDaU5j
MmleUsbUazBp4dnOeMsb+6EwmbodJ7gFiNEkEKiPHpNu+Dm1+b2CAmlV6puIkycb99QkInX1QhIX
nT4gm/gtyeogHyXCm8pTJissBvozr5MJOC/MG2b5U8ezG4d1R/CLP1oF6uRjHIz4UXWi5iihDu+E
jHsp0xNJ6SZN64dpUF/x/rxFNciFokkelYHtnSyFNjUxQc1IHwm8E0YKii2zCVpTJrnJQfWZG2bv
NhmiUsvatniI9Ma+oz1C964OW7uBhOMwHoo+PRVtiggfPPI6C0scmbmIvC8J9Yo4BhmH3IvGvtGk
vVOL5GdZ97bfjE5YO7nzRGuu39e5noekozMvt4y9QesujSHuaKnnvtZEsWt32YYTw7OahuNGOu+O
BeekR5rL7XE3tTr3BhBt+ZLk6MhPevwmxvzNifLfkijvhFkX1BSfUbUIMQn2qLTOse9in2XScUUe
P2hmc2x6aLbmKNpjiKN1665DUNunN6ydnp3K0AKSlDfI7DH3OdzkgzP6tsVtN2eQ9GzT247z2mOt
uu0FnQKp4vdUUAUyFTNyB4dto9wMUmPyS1N77lAB8Kuu/V3m7Vmq6gACWQLts7i5lXSAmFbtnNWK
w+PVmeoZnfFQd9pJGejRNtNNUerohE72Q9RFpyiy/oej81puFInC8BNRRQ63BAkFS3IYh7mhnIYm
Zxp4+v20d1u1O96xBN3n/NEnx/OidM2bthaPfNZXrWyxFVVfDCcPVqqGk1NDEjQlicnbkwAOSVMt
krXx3CzLj6NjzrlLYErnTNqWHhJkIn2H8A2Twd3My5MjuonLgirvNnszG+270YsX4vwx1CFcEV5/
VOzxw1uRoLsGhiV2Or+1k2+vTXeVzqXmJdZ7kjf8P8b+qkKEC30sgl5pd7PKxON6u8nTXvUBAKfP
5tcq4XPrjPGPWY5IvBPnhR3wlPfla1ZT7MQy7qbtY5/JuOkASbTUuQ3g7s1kXD16q5xmo+BDseJK
Tkz+czUGYl05ePiU2Jb3QjEPm0UIt13t+lU5G7N1aSv9wcy2KBvnMhAdcthMuie7TNjuCFk3uBha
HSefRlkdddRu87FkyXNbKdGC+QYOmcGuZCtY5z85Yfzr1h3rEoSJUmTq7OfNNxNVMGA7F5pT+ZiW
9OgM1ae2JB+jRni1TgeD31WTHpSNAtLWtsrvKtolUDMJ3WBqp1kQ5JCsFJfWZmEFdiV/hjrTY6ks
zrFqHUYNa7qpa8LTY2hHkt8ultkVQdU5t2TyvibP+NMb6suU6FdrtD4VsT1SPvSnTJXL0NSBqRY8
FgvH//xX67W/bq1/5gyavjEjVeY8HNWWB44abjWN3Vl7U/r6G2zhQtHBGjZiOtpF9aAq006T6ytc
zyEx68Ce6sCwunM9SkCFZb+NWbS2Cnv+wCZnB5J2tXktH+4EzthaJ8b1ONV/2fES84aLhAWiODGq
PRet92B4ia9ML20xny03PbWliS7AK2Dt7yDak7Tnozu5R4ipKBWkeDpDxCFD0au2H4TrW1UXeGLa
rf27sdyq8ewOQ7Q5cu/WhT+qtx4fcm6N/8ZVeAdD3Ra/lgKl1CyQFGqz3BVKR0ZXq1MxqWehNnV/
+yU513p6VKVycd38n2JypFbSeJkU0/NZj57s2U0ipWzTQNP6YjcmwgindgEVs66ThUJRtE5Etck1
BzJ16qL23XnYMzFHVW08Lg1TUQeKgqV4yeVfiGl/IqnOVEjEa3FilV68AD5yJZ9Zq/90NiHzdrpz
4Wl57tmBgBtzz77IrYlrY9wtWvHapMW11sVNsWYSQmRo19WuJHh53B4VfTjm2vLUDiBZagsucjNt
lvOlPG4Uvk+WHYxr+9T39BCxb7nm4E8gf1k5+wCQEXkWWOG9Jw2oI0j090YOZ0E4Ghn7F9v6mSzQ
f9sg0lURz423xbOZ7TYrP9ebeTE288AI4296tZ/WOairueD31mLwzFu3pO8205vFWuY5f0fP+irq
OlZ5gGmM/VwysduIUB1b7SKWVkRl7rAndyFl4Qetf3Pb5q83dbfJcj+W+aft68B1ZdSm9ZdnJ69A
9v9sucQc9rsSUHCZjWAiRbQVvPIETch6Ocyt5i8rD9V9Uy2U2EiWIJntlxmMfVnw4Y3q+KzZ/JWH
5aWVbkwh6WNj9Q/WVhtBp1e8QyJeshxDhfTz5bnp/uVMgqN+U9G0GGwCk+QU1tuEZf0FqhP5ieuP
YGw9706ba+c7Lj0tgOyWHff4y5X2A+44nAknt0oEhJo8jnzubg032Cx7BGOhNTpw0+OjlcugN7WH
WdjhvX8PIh4mWAIFEs+8afPJyNvTkBymogvWLfPVcftpmHv8Ri3C0ZzOFjNy6ah71+hDr4WZnTnV
NZv1pj8OW35Y7OlDa+dImferzZxr/m3H4ibMqAYKbQYsB9tjZq+hyk5o8FujIVhX/AjkL7nFg4vs
xnZQrvd/50wNsrt/SvOr++/Yu8HYDcHgaH7uFKCZ+Ods49TlA/uSE60EcFWVwXlCfKFke+9MYK0l
8qynZf3npiKYSsLoyKWBRvCzjNYFyaA/zcCw6WXKnNBsSgrdUZ4q5j9OilDv+aYTmR/Yw3fD8t1b
xhVUL1AlEQyneR7BAs17ddlBNMpBLxdC57RPJXkH7o+mTgk3PpqsWaBfhsAeYVJ6LeimzS8WGQwb
kDwti0xVcwlIlCMvHcZgsZtj5ZRh32aPRMyH46D5zfJ1V54IdYI2a8KZSN1ujpN85Mu+WdVTs0wo
ZslHrpfivSrz61RgRkr1O8TTXYeEt8E0Hor6y56Wl2Htg6LQglUySN0b7Lm7MwPFQVmHYHtBvik7
vRZcId0+LzXWa9UX3RB2SAKocsBQVhGAb+yVIQWIKT8NsyBfe3rzrHj1+Cphc/KayzsXx27VwsV5
h4gJ1d455Er9UDfDR6vKqFDqQ53zk/Of3KsPNoisOdwNz9TqyVvKqShtF4uRwpxghKY0j3b/Q1HW
PlEfs8aJR+vvpHKWGeIVNtqvU1f4inkqnflQ6K6PiOEB2WcMmtksT1VOTK+eEws4EiH96C4j6hXJ
KqFyU05l1ErVNw31LS+qKK9MHrom8LaGZiLNeh5YPDit3fJhyN+UijF5bCOSlP2y+96MR494jJY8
r0HtXowxHlq5k4LzvvjWdS10tiwexPCZOFZI8nnQL/ZFt0ce2Fw524UbtuoKUFvFYt1OjW7Glhj2
2naZ7ONYZL7n7JdKuW3pr3LvqtWuecvfJ933xcQrtwRS/dnGkoy0dYcch9zOVDsPmzrxBRfvXiqh
oeZyOHlgYEzEAkOInapg5K6IV3M2+S47N1zb6pnVx/RFmr0YjTiUDpMUtFIGWuX8FWtpcNFvVwXJ
hdt4UTN6aTDoeUXxhfnlaNsLZN2hLpLnCbpJ4eY1hhGfVn2w+j4wa+24bvf+8+QAGh7oXhfUbfJD
rLfvmg7TThYougem+6IXktBBJ1ia4U+RdrvaWoM6K3cYbQIupOG+loMK6+13RyyrakHUK8o5KT8F
V6UO7sO8MzXqfimS0BiBxPHmiJprZtsrxE82gB6OxInTAGhnqJDdNOpZq9N5+U5G4u4U3S/NZUe2
BrfYFAo9OesG3QrcIr5Zao+9HKPJm1m5lX9TLU5Y2A8O8NHWi5t7f4aUOmOF1v64SXM02jRye7Gr
HSdQJ/Mo3G6vCfUTNuCpwTZZ3lxjeSDqL3ArcycS4yB6UJNkC+eOZ9mW7KVuF00JcmKVV9PNlycv
W05SLeJCkkmwoOJZxuymdOOxFPPXKMnUn5rIJf8NqJnbtPKCwnhyyzlutOKlY2kWunEwdTrvCQ0Z
PcBxrX0sXJYMIwGqXRPxvhnijHThiso0UpM8cMcfT+uCZdXf6sa+JFuBP8wMrXI6tFoaKcpeIwhX
s+WLblOyatWBZaxPTm08iUniCnWdv0iNDl3TA24YsW0TOMqPdUrrtWguZl8EU3/ecvWp13XCP/AY
9lCd3A5ptj1UWxcpDChEPNlvCvo60K9ADnNYEjOsm5vvNDiNNB62QYC1pcd6LPyybM+a+TJ6+kGz
qtBVnllI9DLuKz5RrjFzwt3dHXMsS07/0DZwbalvLI+eMB+3jFDPEXxzxj+VuSwMGLnqJBTOB09T
iPQ6LPR2NxLqCvQclTPVtQKzjj6yHU5xo5xGoR+a/tnVxEHUWDQMEi6LaKvyP9Msjuzgh2Edw3VS
dsrMVihJDU+4C0r1jyzlYXLX3xXKDx52Z3fZXlW3Y5J3h1E+NndZ9ICpq/seQCHR+sIIyyfgc5Z4
GWt2fWgnqIPUDL2yiUSmHO2Fhz4HPeos7br24mJWKDPY3KW38mOXKB1HN2i8qeJ1RqBspA0np5nT
0l7/Zl5zIBD/fRspnajl3jLoqwZ1LZ0ioRpJ3RMhFShttlfM8R3AhAo3kT5YWjlEZSk+2MpE69OO
0uyIfbosdku+54CWayl/O3VWfzVKuGPHy18TK20DPZdfXatGvZfuy1x/Sob5T9/TRDqwUQAKL3tV
8U7jXQV0F0kYFVyNNqu8YfO/SlG5kU0ak0twi9bIkCwUmaU/LeS0XhtDy/Y1PzcupwGG3ZAT0C/K
N/0oG5P0wJl5yM6iKSXxtDkRTB40ZeOnpRrI7MNGa+JRtOBl17r/YFSvj7h6dl5NDYL7rbC+Kdvs
m8sSWT2zb2Ux4/5W+ny+0+V5902pc7Bh/auQfiT53Rl3ybuvzXkAiQlroV46yzrUgKSV9EJlhGpv
/IzrY270HRlWgWFPx9Rw3xDV+LX7KMlFtzsELUCrA9JTztmWeDVPUcNeX4GRpriGaen0FHixCvLp
lXenGxk4imFXQg5zYhvBIiZ1p/X0/hCiDDfuJMPObbsxytEqPdRaD5ulNAgehuGfmm7tc+INFceU
NoVmZkNSl323GxWmXtJPjyqfljl6v2JOvIfUsTxMD852SNAePTQKmcd5mpAgJTqoyXpuKV3PylAh
G2GXDHDFosrMMGHu9PlrjaGxlO6tmavtZve9ei6nRWCoBLIPoL2nWM6m3Otu5Z6RIhg0nFmfWlX8
TbP2t8vUv8ZUW8G0FbgwcdhGWWrrQdMVj6ZWD8dlUNmcLM5o2Jg1nreq2GfLNhxK3ICPlcrFZCQM
R/egvHM/FmmUr9W/rJuMx4Hzbt/WxXczPYJX+etdrDjz3K3r4gX1NAaVKz+cQuyNvnvrhuFM/QAx
1NkZvIq9gX2kXJK4d9IkLHv1DWdc4lOqEc26frJTfWe3/QEVcmQYAFF5YWjEU7WXPAc0tGz935bp
SkzlQOEn3ren7rr115F6sCJTW2clcqd5P5feVdE2gYTHUEMwrweQ0qBfi8qvDPuY8YEHKcIaDGUH
SdK9XAmm3vq9m2xBm9jhZmJea74mZeQeKI5pUt/MCTjdrSL6C7kQ6UtchN+3OtDUEnajPKCPDMsh
3Slu89g544PY1PNizkTXqRFiK6gMAOccfYjSqiF1HidvHQgn2oLMuaL9YEUzDhY1kAr/6R2z8zIV
0IjYhG/YMSBvAPThfmVcrcnZuVp3tJaTW3R+s/12Y/rPUKdzLZpIz2wWat61Id1rzRyDgJ4JbIz1
klHGnN4d4Y3kMIioYIHhQTt3VbuXvGgdjwIKNWoT0brwog9LThs5x6OpfOaqtp/SNRzs9VDla9ym
/QnBQSQripI5ey1DHC1mNlLvY2+qr8h0dyaA+CTFuR3069xrexsIURVg1oPq+Wb3DuSd+JqZPPGE
HRqDLAGP1I1+Np+babkomv13mglTqX5UAU6aDm+iYMns5GHp75qoAEBix2F3RKy8W6Y0kgoUedP2
IRVncb4lh237crZTp0+nFkq/GzyGpOFFn82T2ZXvXsly2F3F7NFTRXyBaR9sIf9qTXfK8/4x14qP
qZz+oJPcp+WdsnGtd0aBsB2qqHHPypi9spgcGQci20QjYZ7yzt3pBqK2BsqrqQKdwrdO8Tg41Z0j
518ItofE+e5t6Y8pi9j2uKlZAz6DFpoc/zrFV/G/Jg9atgAbG33ThK9YrN4n8B/fFokZhfU7K+ea
F7bjU3E2Mywlg0A1vBlznvvDUO4bCdiuKu8L8tuk57kqzMjKay6HIq4RVGcWm2YLn+Sau04pj0N2
9JZhX+InkbJ9KtFnSBTYlVu8WdsUF932o2duVDbEH4til8xv9qrGdgWmN1RnlaFO46Gmvsl3W3Ee
GWIXA6jU8L2x96UKUOW2MJNk9AmkLO27ynurtp/T/Og5VKPnWqg5Gvfmp6wjjcs9S6O1r49tgiic
8TMHOOgQqEg9ztrLAPAnZMa9FrQKLEf+OA5/dcMCvtJDnY5wd0XGtCDtbnpQWuXkgaRm38YGuzMx
ka5k0PG7zXroQmjkqX7IqTGoM+WxdZITAlRU563H8pwHQzeTW9QGHjCPZtw2xQPhU9Z9qWlhBUHH
+oQaRV68TbmlaXuyHKhEUwsNh6il5tOtl32pwxvRmZWKS7kO/zjNjym2tGprw65HAmMyINfHvMmO
qZf/YSTFEzhMfuOY19YzoF+BYtf01mRnXqxrxVwF6o/6F6BMXhZrV9rquZtGuCcjKBY9MhIIr5Zd
2Jx2/cTzboBhlOlxTLyYzGC/rddXt/5y1zSAlQBWjJX1lKs3UQ97UCW/T4q9PfRshm249s2tMPjk
wJJFctGbK7i+P4yHfDC4bu8KefL8jd/y/m3o454bODDqIkhBs7SvTbwvLnEOyFTntmHshAtd2qC1
3o1cojZSfd3K//UtF4D5grgw1B2xG0YrJPp/141eaCvbYy/m76YwDr0h9701+V1nPBtm+2jQQufb
3KBthlKrAwZZDx4il6bqd4Z+6MvqcPcHJFmxQ2lqhcOo2OGSe3FTM7EaBioY9EDuekpGETgiPyiJ
F84DaQ8KeuoG2moBUcuMf7J6YPm7FJ3GnbzwIKNcIU4l30QsNPeYE2nIvf+ajjKcTBlsw69gvswS
tG2Kd0hJ9yfNhAVp8+njAVv55zjvSSXCinocnB3+3FMw4ZjBzOTiMeS2tRerhgU57fxsvfqdVuvO
Sp41rwGymA9VuQSGxzEtukvRe8cFxdo4o8YdXL8lFsUxmLIAINfOcnlpMlAHL6hEEtopgOigPbvw
MKsw+yBpzCOFBGHuarFld+cCBNo3Cx2h4/JhpMODbTiouDqsPMVFIcZdA+vdY/mOUbX9Qc1yciab
OWcKV/55huivNjuAsgB6MqLE5kZo3/N8OVWQQ6v2bgr96HhaqHROmC+G39Sfqw0/umanEWa45OBf
qRhZ8DfXdn7UTCdS1yre8JAj/mW9QeERDD0vHaVU/oKDVWhcpN2099Q6ZGWNnLFBZlPx794RvgAO
wVAVJxO4UTcR7G19WBJ60Q3FTmwe2w+gxdCEaTOejSHBxaE/z/pGMWPexmLicmOOSCZEPcQe2Gjg
7z4TCOZL5fQRNvQQWCGE0t9XIOro4+8nio9hPCyzv4JKD29d4gzdZJ+qcbfMjBjeh1Z/kRMBRuhd
cS0iirmRnRfkmJtH4mt4otf5tSifNFWecyCFQi67VsZmy9ivVNgaHGrSi/xjtJFddsgrWv6Eokf6
1ARJDslW/KT8WJF2sasB6tlbZDPiWniW5vLZXc5Qz1Fxh9LGObzzvCBXu2xcX5TlsWuoEvIIYtLN
nWO7UWpxIUIDZP3CsudWB0JY/3SmelPU/EU154eqrHdUITKljsZvm1jGoZPu1bLMeadPihGtLn5f
IF99ccLZpKkoNfzMU3ZjrcUI8XQeWStUHFPeLKGgsuEmouzFH3SbJrdZ+ewt9eAUxQ8X7o11mCS1
ust2qNWPeTJ9kV55mfPqso5srWlft75J7MWuTvtPAVqs8CmLrIvqUr3Z3RXlzlGfWNXSMabYicOL
sCm70iJA5p3Te8FW8thQlzUyZnOdx50nIx2QQ3fkDhb2QDNyYHoj2E3VUfmIjspiHuiK9FKb/bMY
xU3NRUTq+0Oa619iGPyRu0Z4b+ZqPmmw4m1aXfOu3hF0FqseX19LcVyeQbW10PsFejX9Zo+X3Jif
ldY7OZUbKfZ7bSdH4am+Q7yttt4ERev2eGwG9osSsIllG73KCTtyOKhV3HPr14joBjjqMV+BsKu7
/gFc0v7RyE6cWiA6Vq7xvhDVb7hV9mue7KyJvGPNPiydOOHsCFfBk+kep1R5rvFszTMeSTHvIH6C
uc7C1Hv3lunJdYaPBmisRRq58B1kiKCmdA6yHoWkmwXFsIXwKUHZ/yVke5fdCaMBcawUoVQSpsr5
5CllADztez0NOxuxVRk+p3RGyEhCqFYFwinjyZBBM5d0FZoEPxPY3gH72styRDRv+MW0xE2Wh9Jk
Vq3Bm2DQgrrWQiqngqTOb6vTHQpHxoutaH6XmiKcMzo6c1Y2p42yTg+UTgn4cGIkRGFqDgQZrLHp
WNgG+jP6zFDmF20Sl4RuGr9uxB8OwENZmX5iP85VdtSrdY8eAB3ieKb3YpeglKrFDXHJvslZBgzy
5fvM860xf6kr9yGr+quTAARX342jxKOShcyz/wAnzmIr35LOu+rTeSSSIWqX7FZA8tmktgUoJmau
z/xoTYhkPTW32X6VszezV3pL0LdXmvyOQsnigpAGV10QJ3e/RlFDUMCwbEaI6gx9l9i7UDxrG3UM
u41VnlQeRAHEOLvW2fayAJbodaHSXOkoN3Ssq0zMr6oeb2KdrxUagVGd4mrOnydzuPTGHNqe++wN
2WfV5tekHB7rlUVOVVHbyk2DLZ/jjCkuR/Y1Os7DyGFg55A7GbNNUlLr0xTp35STgHnzH37786xD
fmM/BAgXy+arzdTFI2YCtIok6IhlRBULuKxoycNiikdrbJ+EdWcpXWefaIhqRweeRM/4TdKrbhT7
uZgZitojPhrf2/SgdQhybq0EXF4JOrmEg/U616DiLUen7Ps/pajfa7ZKQ1pckP2LncnXpKg/pVq9
uITWVmn+6C1Z3EgnqtQ9hgYjz2CGId+IqHdXEXeMi6KS0ZyIV8vQWEAfwJD2AyafBF+DNxtPzXxn
zZBRSnRAyfqWaF7yUKf5t6O0t7zZ2MHqGnzdfQTb4vEx4ELG8kWOw2F1toteLNWHPfEupOUmfVfK
/eTqY7BN+kVb02+DBS6b3Y/UAZCRbqqHiHMZBIb0MPc8l3ccSF3cHIgq6Y6F1ziq35iiOegIvAPS
NO1g2dTxzR5S6zJyxu1Nyn53+CiTZ6ondZyhqnpet+2aKtXJ0ZMdebG/pTGeS1clb+luhzOk9qRZ
SqjkqL+GKYm7UgALJCkr8NCdva3tfFNHwdcV4l+T8HyLmvy0BR8Cigl/mHmV9CVHeGmwe1jGnJ1E
kT7N7ZTv+IKLgzPo2PpZWAJnSL4mfTkDW/CqNFhxbfe3do3d5swNY5/hwmIBYuvbHf12zRW7Jqkt
iS59fZwij6bZvjZuienhc0iQ53Yderl8pgUybScGxYTahgp/BdTtcdOm6sXetCpWZVseHTnwTHjF
X0wir7OcySzrijBdOYitzXgQWhon6fS6spRMOvNAbuTv6O/f5wUFRNldjcp5XvG++7hEH7OOW9VT
8n8T5C0WNbQaTcYWaGkuz3yC9l7x3G4nNXE1CrLvNNxS6OOGs0IYnVsgo9aJJ8RAR/2j25/qQiCP
1dYsXC3xrrhA+m32oTb/G2mus2N7WM0QMMAiRyUIAnt5QkHU7CivSupi310RCSuNOsQ4cPBHbDPO
76HlAALqfnaUUd6cxp0ipH+YT3u2cklb6OTXlZFPUVVoKhCtpnY/g5rlDwRXTLyaJaRpgd4x97A4
ocHMgFk6hMHOxn89EcG/gwXvH+3aBBYDBjUCbZz49ZcuFdkurYpkZtopj0vB0xM0lgmNWOK8PRQp
2zZuN+MVzRIriS47PAVJ0uI4MoHI6a/8oVGC+LHcmR6HLnG/GXq1fUNM5JfHKHcahGXt8wadNI/y
8GDRHcG6oyVniZXOr1YJ/DDVJofFvAzzUet6++gmCrqobBhQcUsVqefs7W1mFfgIffnB7Jb/HQUS
NOmsxJJUIx3GPU4GqW5aXJvg+lVriX3VM//qnAL/Sq0fkSwW8MRVXz0hSs2jPsPTJZNm+C1MZdnn
eBJYR8S0Xoa8ZwPIBU75QGTLelK7BY2oHBzikjUFv4ayITQhbwMvcNGVl8aqzHsBvfXcqdKJ01bT
LkptOCn8ctmTnH7fPlU08LGLJIiBe/WeN9JBk4jBacMOkCuBl490MC/s47spMZRdt3nJrljTlWu8
b8KmrJLdhGEHEZzLhaMa7tMmTWxy/OUobdbGaBgTCydTv0Xr0FGyp2QK4wFevh7e2DdQ4MOfZ8dE
dsZtdtv+WFlpEpEJhI7UcrtbPqnpwViKJm5GRFJGx441uqsTu2PKI78wuQaTWiTAkVioobXl/LwM
/J4hQ2oa212TXo15cZ8dJj5YTYhByWVgyndReON1cez6Wa+cpQ/mRNlIfzbXh8SC9nG6TCCy6vNb
7lrDuVVsyii8ak33HWLknSk358J0rB9aVcibMXXpXk90dKTSnUKbM9VP8RDFucarVxbg6DhUfo3V
uGVrsT2ifIcyEn365LjIp3t7nV/meXZn33JHqIiCnFGklJR/ek6ff2TtgsAH8aNGNV6Jg3PMFSXS
hs18tFF2P4tW+8lXcMWs7renqhm7iEItUHIMUQeenHyvKAqDrlN3LCBrHehT8YlSSwvwy534djT2
BrQx0pm/127AVthhUYXKutRpo4eeN3ziUeXj95Il0ngo9lXVb1dbrbcwrRkg8A+qH/owi7iqTHxC
rWyOo056QVIjdOl1bUEgUBU2p0i7vBdDA4KUqIr4MBXRfBluXQV9ToIsYSC31nVWnEo9QC4jVfMi
xcR1VZkOQ78D779s1AX3s/TRzqwxwGJCsraSHDvHhgBdKjg4XpCg9OyBZICpaHedbJ0nbik0Ok2N
lcwrPPWptKmRGPPJhG3Q0zepSyXGWNU8ZcrmQmrkKku7gibnTnRMEKRO54h3uRX5AwKXxNeVwkD7
nqjHFL3yHnp8i816yA+u1NDuTJMEJETiE+Ve07FxYRz0cVonV6pA1l3iLO0VrfO4BCxDnQibYjRf
N3NiRAaZqL64t6gl12TSR6qqvErSltTaMngulzMHiRpaWEdC3YDFq1FZPWgQnOetm4fPwqqdjPZF
FBR6jlBFdSo9GnphRwql4KHlMj6PxpBJXzXz4Xts26fK9NwnaCvzoZGm+2BgWPBH6ZCjUGX02dTb
TOiMN2fpZzeo+qc19QiLEB/EpeOSwNGu88fa2cOl7mzrY7BBE812qc9KI91b3TozS+7mBSSNLH4G
I/co5nrEbFK4j6Yo8Ul7q0d5oaLt9dL96UpdCcHluV/vLInTE/KxEm/lV20lr+TXgCCPbkMExKj6
Q92lnMxJ9WHIgtQVxTK599M2ljr5ZcOyanqYGs7ytKVa/seaxEj4conrr1tWDkrB/wBvHvODXOV9
IcvDdpLjXg5IDJTKm/eDzZ6TzsBhgoCO/bK5kgD3Qf+jd9Lb9QrZF/fq16joFGzIo61d7ASiZm28
CxV9HxrAdNajOSnKaoR08prPQuK6pBVtxR9R9wiAUv2K1pk5tddQU2dLfezw6N6mHkNLyJ+1ngxs
IY9aXw//pOlMTzh3xeLbrMmvpSnHlz4xNcwpa1f6uTuqf/BuCtAJ6T7XuCdPfb7KYF0GCBLdZbau
dNeKlhkEiMd1jPXaZupTnOLaW5oRp5VpPlRYz1D0EJJqufjzQ04IrESJVm0/eWt8IpbR88BaBoQx
paJ4L9OQ6QcypUZ00rCOAfHL3g7bFQxtlxgPUyKNB20V8GZoWC062rIshWNu5fYfZ+e1G7mSZdEf
GgIMMuhe0xulkZQypRdCrsig9+7rZ+XFzHS1WigB81zd4iWTjIizz97rPBb6PwAvr2PVaK15aNrg
xycvOkq/FVgu+mh4H3I7Ogc9yclmgL+1d0c731YYEVZJrAPmnSwgIH4Q4csrSELZkVEt0y7L6JqT
baTGQNUIKr97LicH77Gh06bJp2i6Wob71WiqXiynMJcvhayCfOFotSgXpqLqza7/02pw6otTpc2z
00w1wQNJXG02OKjqs3Do4Bd1um2/tdIlNTHlU3ZMOZgQ/h36cqlPZbK0GRVHnrZAl3T00mAoXYJW
3KrmzWqgdNQkAqCYDjSGZ62O6Y2hFmJWhH5M6o4EHEGVSFupEQ2I3U+XBr1wBM9U84lM5xUxktSO
9Mes53CkPOnDz2tDujd+b+9Ts9PWVghpwbbSaO/kKPPWZJssBLHcNvow3EZTjus1oveC28z0sZpn
Kn017BaZropxaEEIrnDrNxhXlKsT+al9hHUfew9NClzVSdfkuA2FfA00U7yMCSttRlN6jhbXPlCt
hTeW79LbdTnNV4Ff73RmT9DuyMtXGKTpbZB3+cOok0aXXUXyxB5yNmQzB8CCi3IXEyffmlr3kQI0
eAhrPX6tB8PMDkzY0k+GF21MThPXAK83Wh/G7RBX1jmsOd5VQg9poqsVEx7uzKbL922acdQF1zCP
Kr3ejwklYTs0xc6C8pJpwDLb5s6IvKOVibNnFnvGRBz0qMuvSse9w7xYDJFnFaG9RE54I/RpWRU9
WgMdvo4BEhVwm0VdxUeLDOZs5OckZRGfGl/f5ircppwDZqMNXtWrrWXYWh8y4XRntb/z3Hy0G2ub
XF/J3rq4ZcuP2dJ1sfNFOMij3VvPHhmluVD5RxKVexT3nZNz+gqslZ2OW2ey0tlUyatZqGhm3WRd
Gs42VE31A93JkzPAQ6hLbURNYjcCckM5J31FH5HAdDhKLOW+cVuHCfO+aB0eQpVeN2b9NR7HdD71
ximvrC37F5Y1HS1XDTDX4/rGEvVVCOruRoe+RVnkDC23k31MTb+demr6niY77+TQbs2Gjqay0k3q
MH3GL3hXmzTb9AWmxEJDRbFcxpaW2RES+XLU451DW7ltxH0KEzNt04c+92+JghDUqbZm6/Cnvfsy
d/cFC5jsvCc3xIYH1UrNesPZx7azdgeGEtcBJiWDVc1xsgmHnbmBW38YC23D3f6eYneVtM5Whlyw
izVsgeWWI/V2jJO1lfa/UYW2UdvejgNC6DiwJNvOrRHn765Dd5npSreSwPRcs/4JsR8jUBuJiAgX
q+lRKu++yTjsIwXfjImNfmiwQTnpUrT9yekqBkr0RF6ln9BtlUgwhfPZYK2ax7ZYWdhx/SS4izz/
7IYJUmYqr8lqjneBS3DKKjpgnbr7SqGOn5MC/7keZbV3E9C9IXstkI4ZqqS7yB2323WBt5+MNNgP
vdjFSUKKhtwR2f153cIfadx9RJEvm2BfC7mkofScTfEb3dodmcUT0PMNveKjwsCMxdMO8FKRvLC9
6tMgcH3NMN5pAyVqhGUXHob/0Jf6ojTIHYghvUuq6g41K5sVU0CyuXPeVNS/56W91cMkWNmRx+sS
eVSAzdHtAwmQ1D4wxvuSRjgIC+TCyXf3pgqfk5ZeYT0NH5EWHHybQM0YY0RhWk6EuuOZzf1kJS+C
wmpWsgWUqbbxSVoZQX3BAvLgF/qWCm1OruPG0rEimQYHA10jPy4afp8Sf0TKrxdiFmUnk/a0TzyB
8bjWiq3GoYKAeLdUPu5T1fJGOHgf9abemGV5xvqtrRmMhuWlddmMpmhYtBx4l4mlfwSBR1mlYzNX
wUPQw4bKeP5lx3wkZbw4orhYccI5gjZKF3xIjB945PUtTJk7akNw5aGaKxMwZNDqJUoCxADhjFBT
huCuTLobg3o7iHVuQdfB14f6RbrZcfSmuV0Ua+l7OzHYtw2xQEa80zM2hqe805+K0t+0ARarOjp3
xfQrT4ZVZE7LxMVkPVV7QVvIBLoWhdWaFYcOXHhn5+22N61LV3vPDGRBiq6t3djh0y+r7jTKcHWl
tAy0uxJHvbPKH0a9eso10tKqprWJY3ubMQh0Neb9ebKcE15B2kKdTWvRo0rFWmJjOfBpm/sMgTfz
j7amKMGN4Uf71H0zMD0UABZC9VlWz43XHSr7ZYi2BhkyGXjLtLLZ1AnYgFyv4t92oe/L7jbnKWND
8+2n2L3vbU5qGHo5fN+0OeoCJjk9027xj86qZIvbYdH6v42Sqpa50/G4bG1+HOxSZfRKi3gx4dYO
fESC614glihFdqPWeeDMw6ydp9V9oBfLLu3Z+alC7HQz+gigWEKyhL4z81wzaDEt0Ar8TzHbfuis
0pTeow3uAT8aSAYGAa87OqmtNp7LpERGwWXnubcjgLLJeTFyd+1WxhK+/4sVW3ubNl7Y/U78G+Se
BXwAqzq3HYKy9ZiWYucYFw2Kt4552yOaZi6zFA8Qon4GdCTH+tpGKZ3ot6bqV4R4Mbu9FxBjiN2H
kbuyjEtG8MYCUuwDZIFKPhvwhF6r65zudh3SgMdAaGCcNknbmPolqPG3+W+FopwXJmFmDp49opSD
R9Pr6apVE4L/c6gV+87I51QcDwE9j1jzmVqtsoXdAuGgT3hthCgj+93SmnfT2SjoZOZiNurN3DPf
YhrOpY3LDAs30poFdCYCTuQpzl3xMDdQBo3o1cH2rLT2BDwb+wicgs88SfZV8WQ1LdlifSFTcYjM
U4aDIwxXhnfTWM+iwzhmPo/kQ7AQX81s6G2URbGLSeIascZR6Xoa695WEWYcQ7wjsNlrcSYQPtel
jVNR7qKiX0/9KU5uSxFsy0GbTe5jPlqLiJe5CAjRX6UY0AIqbO+Zg7kPO/PC2EBeLngQQ3SaApu7
8/mDT77hLfkKX4tOO8CQWsZpsKtN96RqUJc8j8Ig39bdaWSobANfZlJjsp6WIjj1aF82e2iB61uk
q1ZadC1yzG0NUiiG6nhcq7I+ZxJHXThtVBieGve2bZ8L4xUZ5YaQBGmSfsVSDIHhyaxepvAQah/2
8FSIaWna9VwSg06utqLaP/cxQyJp1DKNYC5rTO2D4OCC/DxGEVVAv3Bx8fr+sPDafdnexoqZOMWv
MD12rXVo6cyOAU0i/+Dq1iIdjl1yAUA1Z8NE7nl0dZ9UgVi6+Z3Hqc+vrCMOqwB9zDhF0jx28Dwa
38VRlAEOsmZleCx9h7riPkiffUJOHVhCGujsS5PzIcQDEtVK0lDRyx327VnYftRRubBQD+OTLV5t
/qnJngKo40X0O8J/61fJqreXad/jnLZWKDSQJ57cPt6Y6pKaFUrxqwrLOczIrT/KmdYLXIVbNdgz
mtFEBiuOERHdXoPT4ClNbQ5hT/gDQZTyJve0ZrP5IAZcWgQkhmwmqwfXObXqAwlqXvPOVMNHmO9z
l9AgB2baewxI60ZSVqE7T4d17tNKlsVvRPJ5KTHLEj01SF7w3DLc0rTYAwBzRUcgrSzxsZ0ljykg
H5ZZzXsTcNFYzuqKs2GZLTkizRqoYAKxNQNwUyeLDBt5KchMph+F+Z6WEMKyY2K2j72DxeR+AMNQ
8V2amscmvs09znH5xtJxA0JbQakc09vReXeN9+naFGOHHKsbwZyModFu0uvWRrnglJ8TFufYTNbe
xFEVanczRpArIOQF4ihMOeuRFCYWoiwUm3x0N8ijKwdhR2Hxr/JHgubYuhF0L3ZxyGhkRKzSKDql
cm+HtH6uWsgl5Uh2/9kHpjbY01wLMJ/oz5pFPtEYlyHHm5pORz5idGZ7KCtiEOOtGMGeAnDK4nsN
xTiDZwA5j2PEOWyOo01ybggW1xjf6D0n1juWiyVmh7k+wqPpf3Vk8ir9YogtOcRllPdgZOgPGv6i
UewGApu47Jm/MnoQhjiXY5/Sp5vKq+8aOu6bvIreigbqRJdt6J0taie+7St50WzjdapcRZw5/7B0
/xVbKTYev3/T9folGeJllQj27XhrZfYmsX5VvrHK+U2n5KFIHn2TfHLR4o4xlxVBjU5ROtmfZrRL
smeV/fLx++oGmq5zh1sbX+QhJ8BEi2MhuodU78A6OJCHjm117AlrpapbiuJgTg/D+DwMxNAsTILG
RBgmuemj+qaW0TWHg6gSNxtfc1clVk+Q1DtYFflijHkLkMMQaBAFx4otYiqHmYa5taCnw4TiTcvO
XgYluPz0aUy0sxF6R5qH9JjoYJf+zWjavB2TAdapxw9oHSbbX4VIYpkenFWWnx3TP3ah+xwXkthL
KTeJrrbC0RckTVZm5b6RMlh6uXuiKcbr3L6nVXBPWwjRt1tXQ33U0nyfBdlC6uqgJ8G8HdylM/UP
hkmQIWv1eu6IFF1IsYkh9qhF709nR7BoqLrliGotAw7HrALdZ9OnexEWOPtreQwEa0Nvdk8hEsKs
YfJsP2qIovD2QHCF1bLRwrXIkjO+5aUle4ooTjtFZ+6aljetHjZtlWNecMz3IggZq01hJR3v3BtU
K6Xl4AYdwcMZ5kMcUnESCXZrsqJjHT6kjf0YeOIevNYHaiqH3H4d69FKacYqlNHOTEekMbdnjJof
34xtt43G+pBG2MYi7TZq8nM4mcdozC8ymrZlRslpdpID66Auici2WqI45QXIIbypa9XHW5GHt2VH
wFCFJwhpJEEo09LOupO5c1sF9W0ug3c4bq9TEN2XfPySYHcQxMc4T3/jn8Zh6ohjpsqT12DkJM6q
2thfMhHsdyT8974bFAQEmoyWNb45hYjmnVcnS0q582Qa9ItKkq8WGJapn6I58lcNsDBcUACTODK3
POJNrF8tTykwAkO8p0n6gGGDvlPW1LNeQFzMfXkpm+GDMDsSpyyxzhviJb3ahuFCbJxKgZ8i1x04
FAPoNXw9yrYx/1Fqmi2xgzjsFObR+iS0kGhX2+9wtyAb4+SaiaR9G5R2AWmDFzwJ6Hy6woeR6Bmv
Vc5pc6G1JKbo8D4zb5UGD8lt64XetHEoAPif2oY9QOGB2KCBhnvfFLjiigiBD5/jcipJD7JixOIU
Rm1O8E3TsPWrk9PoQBr75j6oh9cpVeQo8l1rxp+Bk9/yl/CAUin2U/as9/UpdJs97umOUIfJH8oP
UZQQB820i07ZuSL3YNxUgcMS5A5vtW7eGIYBY9eAlic0x8X+2n3aFrqy28TujRsIY9nF1hbarMux
OH2iNTXwlHB/6lHcLxlVJuZ55bYrq8dHVLocqpTRL/oxvxWdPauq+r3D91K79Z2WGMEhNIAM244h
5yI3od10zR6P/C81pMfBBNSQmTj3hAIfKZCGfAtz6jQ8DxLrWSjbB0tBv2gQwOZuyY7chTlKQoD1
R8TFuMjkhBU4kY9Joz3wWfxSJI8j37IIttK1LisSlpYz0D7sI+1g9TFE0gC8Aum+NlkITRgnaICY
INyAJnLtOotQ619s3dGWtGwxvFWieg+tkv5soAlrOGUAmeWhHjOOo5SbG0Ksch32ZrND68reDHtq
4WVU8a4yU+9QVrm6sFpoi7AgC9+ESqLp1xh2ahg3RVtiIZN1sQp0siUa69uxNRVHySbAORYa44XJ
sEHGDeofmSzbqzSqrN9m0gxMlyki7CgivFYLPhr4iqw5C0QzuVZ51iRDYeZD0MFwaIqEFaYX9Qiy
vO6LbexiZ8OBySTvosRmsMjLvJygcU1RS+qKCHqfl/jXK1a9j0QfQkxbA8RxyIETBUuW7WXcZAc8
0ekdvSP6C1Wdb5RGjAUdutjg64RthIHvyWnC6TzmdvFS1pm5QjwmH4zRh9RKQPLWD+q3dGzevTRi
gk2IidFswH361/Yzi8RGjzPiL21BFe5/ltNw6F0FrilGLdO8p1A5m7pDXIvkxkj7B72bNq1FjejT
dlgURdosGxb8be1jykdyrGaBgpNiKWeHIo6niC/ZmE5h5dz4WJIMWbPy83Fw4JIHk0IpntLLqEUr
UWHZ4vutRb91Qm1tGsbBcJJ4bhYWQQbb7Y9KV69OTE7Bn6YnGpprq0vv/Os+npkhKoWHOYvG3Q2m
ml3Y0cbt/JqoUjQkTy575c6nezwyv8tzybnKi0HbmhKqecw6D1SOkS20BBdUZ9y0FocZvw1fMKCT
epY7R4vhMallkaibyn12S0q41v3oxUhkaLQp541wQYxuoeF+XrD8E5LOmYdiWMODP1jvJRJxmE33
TaAeTQspSMfKgMPYbdOnAswCTa19pg0n1k7c8I6xUkE5LhnIp2084QRElEktmWTtNhOkmVklh2SB
Mf4+aru72vaf87jAGT0cTM0/J3DNZ27VYN0MMYlPlffKnnQfmPEvzBMyT1dRZqzTZthg4u4hxlar
ys7UXGj6wVI9MhP//zIbzi5WGGkZCLBFurWHRJxqrc1WilWWDAcRxrBNBKbnns4gYYmhIQ8/qhuP
s1UFq9eLk49qYHis5a/DoDrKgniiXcPU18blmIW/WmF+gnBCJVF7fyI8CjE9UnQiAGK0aj2Ejym+
XqdLWFz0dd+5z/aQnWrLA9WvM2tDthoZ6eZVg7Rl1D6li9gzT3KtDT7tPGNc0ThaaNW0uQoLZqHd
JbKbDwXp39Jg2yixTKQpM/mcDwMnn1WW6tCwnRud+WBLXKlXrafR44MqYwghGkZv9sKHMiweyp5i
uU6Kc2PTAcU+crIUhpkUEMjMd6ObSU9XBqZk1tDopi+qo0BCnWWJsaC96+Lo8l9irTsagocIOyxb
dOlNe6WpOeYB7NNeVB5je/JNMdJGkNZ0E+vu3ps4WypvlTjpKk/th0blLya2sxn6w7nlB4zIS4lx
ep78blaYdEG9cR+DYNSKbkcXey1A3aa5TY/VJN0ybWvdvpoJtUMwOmsHqJeJEl7qRDH4Ekprr9tw
his67B4NSxLqaTwtCnNcNWW1tR0ivKFLqEPFIlg1MroTQXKfdeE46/PaxIVRn+qUMLMnkShMSiXm
lmZlvTbjFuWxCOhodaM2oxGNbcE4V469NTJM4a29iPv2hnT0sRL9EqTnrIMcZ1ndvimiS+A7y6F2
za1TTtddZV12cTpXAjDvZLB3V6S/K/OzHLWjxDKuYZXGrU79EjBZYVvXzkNkla+Z47121XSbi/5W
z0PwQmn6NmT2L47Scl7g+Z2lxG+XDnALPsOKLEFUM9HXi/s57hPkHjXdTF551BD0wDGOB6dOOs7S
lYELv0dqI1NHEF8drBEYEeOLpnmo50vpu49twNi3tt82ab2zk5hetp4/ZJS8WXBNUAcxYlFxX4h6
U1k2BJCy4Jac4lZoyT1kEdhqSb5IQnPvt/5piHG4NHpvMcmBboXtEJPvgVoRu6Fdqo3xyQuaO+G0
Gy1Q/Su5ZRspg8ZTX3q/5FSa4JuUia8xjemjGC++N4IgjLrZ1Be/ujK+xH6GD8oSl9AZtXk6tc7M
Mvq7hk7iWcaas456nwAHsFZvAFhjZNohc1NkKt/O1oAsxNNg1KC2oWeEs1FZ185cOrmIKU0QDfMi
0CQcg7TcDW7Jpqlr3pm8r1UgUKZC2/WlMikrHD17C7trg86CZzs86vnEC+5HEnG+67F1gX9Owah5
V5GXwByJYwmDHgYm2aJn0xrM4TiISeSr3Bf8nyogdb8YLuCR1Qwae6GnrQ2nDqbjxzRp3Sahtf8r
8vEjwbdz0jfdjMgRsaQzoYa0lf9chZn+u7ZKr9jFDFHCTN1MOn0DH9Oo5SQPejAQNtHILiVeH5H5
4sA3Zdn10wa62zURTOZx0Fv/QCO/TDcxSJJtXZXkC+1QzEChc4Z2SAVPA8QmQFLZJuO0AG2KrD7Z
22SRxiMOjprm9zpUyR2NSncNLcbdB4WhLylUoG9ebd9Ircl6AHrxFJAkezFgPq+8BkG8Ir1wnVWB
7aoDg+CoFPqGaURb/CrWWzoN8noQ1+d5030GOB5d06dkFabn3VgGvcLK0YtPKxrJZwRFupFR0ew5
0oDgTNbx1D93nKUAINvDxUcpoLSO3+Mmfqgb7+gwC4BFWIE7gBfFBKDgUETpJRr89yho5DIwerCM
DCWgUi1/cw59wHzsHvSwoc2bZ/2cZDHn44aJf+AH9UUapO2yNsdreASfByF2GrFBZr8mOht5ydNe
SF7kDamahMAIiAdGw4DoTrL8aGMORDGNJ5oMsFJylVM7hWYxx7AxYIOp3oq0PFUlm7wa+DACg2AN
tfpH3Sp9S3ro1iBDvy0b4xE9GBa4Th8pR96R8GqbtMGKBt0Wc3xRr5lax2c2eIrQfxkvPe/afHG9
w2jCGes0ARaaj3eVjOTkrEoRcfVqGE2aO7fG7BHftQm+UqLUFBEUA6UeVQ9kpDa7vQz7kFBPqYgL
M7yD4S+noGB3HxXISFWkL2oI3/qM5ng7eenGHWJCMpIQbRETNa31PKGSC5/MBJ26azoiICaGx1lN
6HoJMT/bkN02Hyo+EzxfudXO27Y2ORhf/Y7emDyHUTKMy0RG4y6siegUwsk3tsqxKDtJdUfDFpFQ
Ti5jVrSDpETfjMX0BEk+28Si684c7bz32vBoUhulgwbSGyVwGLhn9IOG8T1AIbFXuINwJjCzsADj
Srh2qK9etizWk3RZir5K9wp4wEvSM3hk5siSM5BIjJjRyh0vVNO7wFNd1FYj9RhuOjLJlZoQ1V9x
HPWbHZQtkthQZ7HnAIO3rx4OznJrTrn0MLG7gw2BdS4LIiAiVTbnIfsNy2xEr3B4L7Mrb6vueWj0
bQ2HRYFFD4HKyGDDNWa1wzXJ74o7a9Yy3ZVNELOV21Npx4yMPwYVHHzPT7J9VwcM+6AJLFO7XNGP
pw8ZQi0P7OJZGhE6T61t+ZFQVuqcGSyNVxJ/BfqeYcy4QshotWgQOYo0vlgJAXrZXDdgFqd5F0hO
LTlm4bqTLMWO/QHSBsa+GB7ihr/YWM69qCMbIH4ORcsd6pNTxvqslNgN2LCfwz5lgKisPjzH4rOa
cNwktsawi5LZrSUYGZXaBOdr+XvQEvJww3REqHqKTGLXliHPdW5QUTMAccRTuopFEbz1fmxid0Yk
9gXOVEFfcSFC56I0i7W/rH/TvzVXtAXzTy/jcwHDHhwg40frqSA520X6ME+z3FnyyVr8XaluQjd4
BozG/AHd+PRHz6USgxUkRhCU1EGAzsBVLczUxq4aSXDusNjyJbrJxDmbPKg+mBzqu4GpB6KqX/rC
rWD1YRi9WnarhYNiwlbdsGoMcToSvxxae+WXaK+hBTPAluxwka2HJJ31qw4e9sY577txF+t4SYLa
ocsUFAiE0GWga3uxe4hpk7xgA233kVXoULkcbHrSaTZ5VyQHAe/t0RJiQKrV7Esw+NEvi+kXqGFt
hOGhSTaTK41VlRfuUzCa2aYLcfmIiO6zHDPtaOop7B8+gc+uCqYbd+L3KPy6OtSxR2rOrr07OQBh
UmFC1Cpg3oPvVuWlt3NnR9VZ7nICyXdV5ZrGvJe2j3lEA5kGd/EKmBqcuypJmh3TLqeD11bkmfUM
aX3MK3qLydimV3Zuy4QMzTMZvxuauM1yKEAEtzLTHNYGDZQX388HtPOyN9edsCtiF17zqAxc2POi
xjWJ5EjswNcixG7knx4Fyp5rV/sjtHWIHmljXNtqdDqOMtBqdgjI5NLg9Q1tDjbg19Exg3ZVxJIA
bIIFVjjAQHwo9xJGVJM7zGtJBP9WFc6masLnLtW0l1ggv3cJTiiktyq6ItHs4KMJ0SH1xi+XcnSc
RW5X/q0wcUgy9KCY16FZrwcNx75ErXto+onCu6U8D8ZUzY1ibNdNaXkEfCf1bI0+eBfhZbQbld2R
CvNZCIEq+C+iGKfPrumZizCEqufwDuSi960MK3us36msNO4j2Y8b2xmT3zKyajJ0Jm/evK+UvfdC
M961k1AbjDnGjRaX/dEMMu82d8qCbFktCTnDJEORBk7YZzTeOTwOBmNR7ZEwoKJ6W4z1MM671o1w
uoyc7fFzPXSOkLewB63XAUM3WP48KOj0FU5uHgdGXj0nsm5ws2iTwU6lTWercY1NkxU0l7BmBQ0i
cyLOPSzGpWE08l4YHWfI0aKFwLtRFORMA/9JRlnmMzImv37rrn3buTZHGgVLQSuN8NhMabVwIWEu
9Vp2z6Z+BVw7nd7cKks4Bx5gsAi03I6XQg/MXdUGug8OtMTWGY8sNghlmbXrw4TAuVGyRVPVdz3X
FqoE/5AwwIt5K4PYpXTnVioXlNycOs4+i/W7rqVlRWK81Kw5PL7iM005Py2LPMvGFUPEzHyWhAL7
i2E25tUyYi7rKHFW5E7GFy3GxOeIuJlN6dVNzZTWI/HEaiut4WqLhFcztX5x6IMJTB55igBr3KRW
XdpmWFIHcVYOWCxfqWRTUyfgCBzt6tHTZG4u/gsBSyTMOqxWrgF4x5xrPtDJiGoflqkJ/02DmEGZ
wNiCRT7IrbxGbR2SxeRSr8u3D2LWNzlNUeUpdRdBmRPGxa3BSRmsIcPi7wOGvpkM9W/Thb5MM8Ry
n6kW6sZKs5OVQ0x03mJsIhe0YMoRP98jkxmWf7/kdwONHJMBuZxhbXgWXwblMvKKacDIciuLhIJf
4ZU0aVqxLPz9MuLb63iucDxTeO5/jP/FlKj5NYZLpt6JFUIs9rik2yereE1PekE/JOxv6nuGDsz/
fuHvrsvlpIvmK0zhXv/9j1FmtKg5IDXMEitJx9uGs5pQbZTz08AroX8zY88V1FKmQT7Qsr78dCK1
aXgnjA7TKeaRzhH3QIGANete/dZd1uEL03sXzk/Tcr8bYvjnZa+DuP64PbetzKGDjrMq0l8Ku7o7
FfOqe2ijU+ifVQ1Aqzv9/YH+dMUvD7QA4FtEPj+kXLs7IsMb+GE3zbr+YbDnty/Mn3d2HWj2x51F
g5QyMa8jxNZQqSNG1czaNWc44v7zdKvt0ncoeGQo2h8u/M3oMvvP636ZfRdQxSTY3vSVTY4Z82Qi
Zpb+01spfrrKdSX44+6kjRKfS55it0KpJmO6AsYzLbSH8I545wratwU094fl5bvB6v92b18/drqG
EDonfYXPV6OqYibEMpyXa2+e55dxJZY/j879Zu7cn5e0r9/NHzcKfMDoOdGxfIUPwsQbj7eZkyJ+
uZ8m3Inr3Lwvc0S5FBNYmBJsuP8x87tBy2g5MAh8PdbDKEfwbvmV4thiiqJh0U7YnH1qMmKW+0pa
0ED8H96d72/2//4LvC83S2qCKQM6i02F5ZP2SffGlEvKN8aH+In+wzQ68e2XSIvAFMK0bfvr9HFv
nDSmC3E1Yw0LAQ0OufO+/dTuqn2w9daQIOO5caNTwlLdzoJV+8Oa/u07bJnCkiTtmKT65W2K08Il
KU+EcKLHOWawdX5Yar5du/91Aefr48Rq20TgFVf6dFENdiUU2uiHm/jpGl+GMQat54aWDd9lQJLm
DIIGqBmXNk7cHy707bvxx80Y//4hWCXnkglGwSrmOBkx9miyKxgIAyky4+XvS/T3X8If1/qyGcnG
Qtgag341qR6GG3gaTVHjd4KDOwOakGARFl1yselI/WmJDynSHwZai2/u1/lzOuOXFa7oAUjpAW9H
vaSUbOf+bbARG+b5zarfN+ri7aqjvnGXf7/zb35NB4GPGt90dQcSy78/ZKU6bzAtprXEoj6HlMNE
PmhS/rQ5Gd8sNeQSXS5j6obh/PPvf6xqmk1JPSbMTb4OI4f9NsfXbRcrdRsuCNP9tm6NVbqoQ8r/
ub/sVgAZ3Jl6+vu9fvP5OS72QNMTpu4Y9vVZ/Pnf4DuFa8JaWFnOp5M728bWf/j+vhuw6ToOWABm
CqNIf3mNbMO34wzZfeVFsfGBhyk8dJHFQMOGvnPsyhhZki7+32/ru/fmz4teb/uP23K10W1VeY2k
R6gzujmOlylsWqBsIRfUa4Pi/v9xRR6VdKABGubXdczy8sJr9YF6qn0b2xc8Z9DUP2IGn/39Ot8+
zn9d5+ty1mfZUKagLFfdFDI16izRAkLOazleTtyZf7/Yt2/HHxf7sq5hIBvIM7Ykeh06VSHjMezS
/ekseP2Gv+y4DhLq/z4558uaZldpLotCwFTBTTOj08L0xWAhWw8z3zCfZI/bVv7wa313iHFcKhXh
MoaLCbNf3vs8DjHDJgP+oHWxlfN6TfQYKseM4Nqse0g+tR9eyG+f5B/Xu76wf7yQiMX/cz2gl53x
auMB+X/8VB7hfJ0Habnyy0+FYSMawIt2K0EMh84QvN7j36/w3WHa8QBkea77z2W+PDM9LJgBUkeQ
m+feSX8cX8L3cGH/Cp+8FwJO2TK7JcU/mT/c2H+TdmbLbSPL1n4iRmAebgkQJDXLlmy1bxCeGgMx
z8DT/x+0T2yTJRzidP+7Y18pwskqZGVlZa5caykan1sVdk61tMqPTFnxZMg+N5N5B/Qi3qKZNqwY
WvLDc0NC2B/qtCryFrhAKNtfMoVegF5233Ldvw0V61BLw2/Gl1Yu2SW3sGVZgy9Vg4Th3U3P3KLg
fWJ1UyF7smLCr2YQq6mgBuGwv/7t1uzMfz+zsynUpMtlWJgMQPgayr3D9Pb/Z0FwDq02YBSOdcDI
WvJTlThQaWavfKGl2GfLvMI5t4ZJmn65Cr/Vqnyky+wFQ/PrVJh3EtUylE2GNxt1CRVp3etrWnQ9
2VIlA783UCC7tDfZIxxVNRkQUNyjlFNJikGXjv8iNNh/rOhCglp1DbPdG9KNzvohbf6up7+vr2I+
IGJ8Pf/3hV2zQGWlUPD20Oh9GumM5wADDF1hZLffXbe06GUKcDpG5nhYi4nTBP4OEJ9C2pKjUhsF
wfOYMJR03ciiE5wZEVJCYxorKM+I3FWfND+lHEmDIFPKh2bTWHfaWNMQKLN/FYRs1YIvCSlyMsNL
T4CyVU2HKuSOgkmxsH5VuQ6H9a/rK1vYPvjSZNUymLfCxwV3a0urp9/Q8KEgWq21rS53zj+3QGHJ
1lXeWrpkCrmYDrZ0sgaqmMDgd7YPt5xNqrTygRTlo8NRolN0w7J0IE3iMVUQLhxP8zqAV6C05FL4
ULfG3vRqRIYYFrjVPvPUc8HGeb43Ocg1UzLIv/7TpcLAKoFrs1VbIYsXNlMdwqIZ6pPspfWPUoOf
79P1f38hgzBRjNdIaqlFqpb4cG4gaUgA90CO6ljPTAc68uH0arnQtBymV/hLVz7dx1N8aU5we7MN
fFq14LDM+jhjpQOaYym0TithfN6Wy2BxaUbYtkhm4nrTY6ZUEEYE/XKXpqDv0Sq1Yb6bdDALZraW
WMxu98GoLpG9KAbpsy245SaNwk5BEYBXnurRL/vKQLK+Q/HYUw7l1+y3tbKXC89KVnlmULgOzSEb
1DjDOZTn9LvOcMoNXNtUPJCsRL3ji+owFOIG4Vb967rTfDzhl3aFMJJMhaYXsAt5rdRu1QyhwJvr
Bj7eWJcGhGSpOwHgouI461z8rNOfuiZtM8ri1418jMCXRua/nyUThSEzcBJHFCHymgn4Fw2NwdGs
tkoC5LAY99etLTyTL80Jnm+fKsDkoUYXSLKnbTmObpnnnsoEtT/jrBBCoCLi5BvktIbhHtYGDzr4
48BcFFwNTmZXbtwUtjuW+b1u2XD4MX4IW0PJ9Nv99Z/6fsFdc2Th9GRSphWIy/B9b9DpcPyb9CF0
ZmbNre8xveTUR5RrXpNXf8WhF4PDf/2Z6+Pyi7RUg4y2QRgMiMR3icD3HQ6Ugj6aDJrM0FdixOIy
EWlVec9INCskIaNIN3nSd3LFhBUkdIrT/Sz/RsnKSbzhh/JrA8Eq065/S65xG7lr1eelE6TbAIxh
taBsIt6RkjXCyRUPBneJ/b1AX0CTipVDunSGzkyI9ddp6JN4knTDC8zbJL0PT7k7DcGaV8+fRHSV
cyvCHiYlZENguA0eoMFhvI+emcWQjvon+Gd5girbcJftfUe5T17Hg79bu03kj3e0Kesqcriwjxhk
h0IkCjpwVMpAmbvcjY6/N6jfn15BTx7VHZykK+diIWAoukSZCzYwhT6hcCxgWK67SC41DwRh/AWV
AhhU6iBxT9EJ2r8ZFm4o0M5cP4wLnnJuVBXOxEnLJnJRU/UaRRld2O6BTaKU/c+NcGUpOjmbQSlB
vTx4NscMUAi0Gok2U5y3x6kcV0L60jrOTcx/P4u2fWbYIPIYvtNay42QjrKB3V9fxbz/gi/OF+9/
VyE4Q10CDlSaqfdaZoxLYDY5ICtGQLk7HrOxRIk2cXtQv9etLgStC6vCXdUYABk2Qal6Mnxl0Uj9
BVnfOoi5QzL3uqmFI40pkxInVMO6KTrgyQee3m0GTMHNGPqBBzZ8r2jNv/hU5O0SsVGmpiTWYIYw
azSowXj/wL+vJABH116kSyfp3MJ8rM+cQQ3nolXYIqzYI15jAfse3woERXIf+XmUIK5v29IXMnmZ
GoqiAV8XXz0mk3spUs+gxSYP/bsnv7vNEn3XhLp33dBCacmcC+Dm/L7SNF2sg2yAYvf6qPWUwvvd
5NJOdCaZEXaXRpuLCOB9BNh/rz9dN7t0tHisarLGe0v7UIAfpM5Upw30Fc3EpBPzTCmAkusmFh5D
pgJsANACCH+F7Pbyi/XKoFetNBPv7Aize1Rgxt1w3HiDB7XFAaSlwyDvFlIS5GuZy9vBUvfJ2F3/
EUvRnh9h8CKXVFP+8O5LMiNMGMtR+BEj9LROu7eOzEO7Wgcybht5a9fL0nmjSAhaAkQIDZTZjc/c
NGllHdZ0ikFK9RPc254ZP8DppxX3XLMiJIby0CArlnDcFFO/HzoGuL8NkrXSvljykfOlCHeXAiGb
b6KS5XUDDNmbE8QoxeaflxdwEpuPo1hkVB9ezFVugamfx81ARn2lGHQbxdVzFwQr8Wlpw5hwAi9p
0u8FC335WU5VomlxGwCfItDvA4iSGG86SPJprVC3FDjODIkpVKxIGnwEKsXADa3BGnYDdQOrXfDo
Q7x03bcX10RU53+qzn+Cqw39ZPmVoqveYMLeVGo3J5C4iLWtnOMlN7DPzAi+1vjQeszmvXz8Ppgv
p0xecebFM3puQfg4DDxqUpxF6OPs+y/VX2ix/ABJLTuBQyqYO9rao3tl4zQhP9IkuBODRlWpX+Rf
+h3s9IkLqHg33fRu7pYvUHHu166vpaIJOed/v5Z4Q0KV1ySawTZmdxXifLeg7zxCL0LDO83LvWLv
7667x9KFeW5QuDCVcJrUaczYVTW3/vZN1FNN+Ej3BQqh4NGBYsawEK/45IqzaB+ywkFDLQe9HK31
71AAR8RgtYE1/3AxZztf2PwbzkLsQOvAb6AQ8/TH9AEafCe9Zyjcqx5yL3DXUrWlgsnFd5ud6dya
XWvMT2GtvWm5nwNw8txbxt1A9U7dmfvNPnU3rv7r+sdbAKdwcxrEqvm1J5GsX5ptIPTtuWBUr/ip
3EhfkuOAz6gHxDgfDbe70Xetlx7ro3GgQb/20lxKis9tCxusMra9MWpsZ1b4KpWIboJvcAGoHiQj
2J9Um5FA/VGd8k/XF71wLlVSR1VTgSCwZCGgZZZfx3arDp6dIzhsMDsHfYS5FqEXXBQrGpM5pg7Q
XUxLbE1m8HA8jV7NCLEZMw4RrxWbFwAk5oWN+ZY4c5pSyVq42Dh70RfjJnOj59MenlZX/qIcVgPL
4noMKtt8MjppYqpatPRFqwpbM5YClhPmj7YzTAQpMYbItlTzXP/3P/9QsqFDVE3zWrXFJzQ8CrBD
ps3oDdq0P/FiKvP4wZLc61aWzgD+/8eMsItd0EJM0WGmzezHicYuVI3ISLC4Prg7mQ9mGezkEGYM
/S0Ig2dZ+5aHzA6a31vE3tPuDQ3pozLYcEoU//wBd/HLRE8dIDRvYaL0ouFblb5ayi8mo0/SSpKu
zBeREOkuzAhXb1TBwTAiDfE/1eHsEdUXxFxgeYPjn2oJkt9O9rw5QjQEHL6+3azW3hc9+fwbCHcz
Uo9NCFUr3yB4y+3NTi/g0mth2TBea+TPRjlmUFG58ZEn6hD5XfGAJd8+sy5mUxPKKXXTwYVATPg5
uRByfDvtswPkJ19U6tR2vF07TvOWfthyuBJ5KtBs/fAwSqMihJWCLddBdJawMkzTbgPaK+vvO1vb
Gflq9rO4xjOLwj1dqWGo+QYWm7f67+pY74NdAFW3W+2g4EVfbgvf5koGtGZSuFw2+VRv/GRDNhzQ
ikIOCYLPaHv9263ZmP9+FgKhTDTSvPJJssbo99g0tzn0stdNLCWOlBveI5BpmkA4L23wBOoBOCaE
cl6Y8IDenHIn2p+OCFAd2ma7+XXd3hxvPvjGmTkhHplqG1Jv5iyQyMEJedpl46+6OhhStfJaWdy7
M0NCeMn1MYoUCUNDDGcfE2QGb9X/v7UIoYUxRTAfs5haJOEGee1p6H9B3eDU9efrlpYyX5qRqkYg
txkFFTPfobSkSpZwcMAzDJEeEg+JoWkb/yBy76TDhNLACnhyIYHBIk1YQzWYoZKEoFWlaFBMPMR4
UMRP+qE7kCw9Nfs1qPtSbnhu532o4czH7dPEBCKSD17jBp+0XejZjvKY/IDBqDlo225XetEjmG3k
yVa2dMkTzxb4HrXPDKv1yczMkQX2TvAgpW7ylO54w9zYTrODIAccFG8YZ+OuIRAWcPcUsf/s7PuJ
PDOM/IzPHPf7ijvIm7aZl+6h/Ki2m72yLQBrFvdr2ejSYTg3KQSrSWVCNjbhbi6Szomz1A2NtXt2
KeifmxBiFW100wxAVjBNEMCNt5Xrff4A9+9nWBUgKJcPJXLJ3+Qfxgud/UPhwNdYQgehwEaL3quD
qN03tEHoHuxXvvNSRqwAagMkC1QKaMFlgIMcqE1L3xi8FJ1XXh+a075SGpTinU11sHyBinPnm1uI
pK8bXrMrRAd7VBEisyNk5yX5ri9h/zPvlUb+et3KYvw+X55wTrVCtcspxgz0itVW2cmH1Cl26FGo
zvyo+he1OeqQmm1LEmAT4M2Xu1lC5avKIDQ8oLAMQT8UAN2q5N/EHktXbJNZJsMS76RNNwC3NdKJ
6fvSkfoW3iGIdq3s2CL+l0GDbvePihnsrm/logefWRWupirQ+7Se2MnEgOZeH9VjH0TEcx3SGwCY
MGc3Hlxa0YqfLMeDM7uCg3YF9DRyQjyAZgiKOM1Jd/Gj5XYwEsGE5P7fvuNSzZx64Z89FtxT1mtI
HTasdi7qyu4RxbvNlglIR3XirRM9csv8uL6/i5cYuQZTIoah0OYQUo3YRAchTfPRM54Z2HClnqHL
nXKch+9QG8kd5kGZ971udCnKq+g5mgA2gCyJM3FFnES07rmj4V1ykvaow+hR2q+K9v26naUIq0L+
p82YJfNDcTTMBohbIZfwmK11LIh2pGEtG1zeP5MxF5D2Nh1DYf9CeBf61EDAs3f6XfVUfA6pY7Tu
sINd+VvwuHbUlzIAqgiSAYEgBWaxT89wQat3Mls3MAie9qiXdZH6mCfdg10U90YvHzd9vtcmQ1v5
ZosnQqM7b8+NDwbhhOsq7drShoVvBAJm3CDSYR5iz3iCN2FuMTcP6AzAM7ZWLpqPmZiZQkSjSpIt
qUxQCscwhEQjpcqOp3T6Qdl87tFFskMa69XWsrzr3rIUaqD0ALhu2Joki1FUM9BCsFvSOS1tQwh4
W/S8h041jgkaGhAhd/F93mzUmxaugpW8eOmr8u/bhsU0hSKJX9WAjiOoanvwpi5BuqmGbR4Fddg7
vNzIXuGvQ0FPrhTo0rp2ZdVL3xV5M00jidX1jwDCKC6rXpUBvSVHZJg0hxJ/jtqNC1Z6r3lV58Iq
vT7+t3ARY9WkzII/zZi7yytrQgtGDWEw8sJy8lDahf4mY2BlDQC+FFEv7CiXdrLBCmERsd9v4psS
Enndkw/NV1SGnS6fvmbqM2OHbvt1LdFYCD0XdoXTMgVTagYD66um3+b0WKRrcXtpAw0aS6bOyZAt
8SlwiouN38TgksYblL0c6zckFyTpo9e78YGyu2PTkbx+QJbWdGZSfBVEpwhZZMK5J8G1EjMBb8vf
rltYdMZzE4JbkC9WMpSVmifdaAb8hfPH+tFsmx3Juzu1n+aP5X9aC6pL+Rqvqf9uppj9SyfdCFHT
4Gt5kyft7FsLuoPP+o3OY6O4T1fSw4XTrhkaSBaGOmzmNIUrQzd7xNAHSZuH0RIvL2Ze/cxt1eIv
OdGfCyVCMjVI7lJ983Z9exd9xmA4hp4aEzIigLaM1Xaem6KsYD9Ywd9q9TNInq+bWLjaCaFUupFq
U7nZhYBdyIncoSZANEk3qPLCTTZX0+APgC2mV39eN7a0Hpr9wJ5pJXC9C8bCpiwlW9ZHT6p4FGa8
b1JKCps19oVFr7Tm7qqBKYVm1mUQgc25zrmMySO2kjP64b20qyEK3yLi4GlyeS+5SI2jjOBeX978
84XLT7PUeVZSBqwBNu7SLCQlAWYTQJkDpHMNxBIRIuw1XPstYORmDVGzlMpc2JvP/9kbeOqHaKI3
Q659hKf+m+5l3iZ25kUGafRdd+Jd/Hvt6C3EFB0cCqmTapuq/I4UPbPJFDSmYFf2YNTZK6Z9I2nF
SlFwqZqBDa5WNhMlOxHWHXQbTa0RFQQanB2Dg3pHLu+m+8332t08D18aZzzUX+2VEZClm+fCqpDL
Kyf0ey0bWKO2r9AO2k68AaGp/hvV3O0cVfyHjQct1HWXWTgRF0aFh6cJLU4TnlhqA6MZNIya9Lmc
Pl23sfTJgBjyDuS9yfNdcMuUMXkLMkXdi5mFjv3b1vj7uoGFRAy4EA0z3TI1zrVwCUhjVub0dzEg
w0iVBLCMBuWD2XaHQoW6M9gEd3Gr/vPL7cKokCi0I4BKRQ4JXGbvqOqJTnK4YmIhNl6YEDauQylF
31iYQLH1CHWwqaAfjPhQIQUrLr/4ic52UDjJha4XNdy7OuQtOkqBp9NTyZ3gXv9My0ZmKBQIrxnp
dRkuFDsyQuRsda+tYMCcsoNvyIfrJpYuZmZbKGHxXITOQOxpQgucpEGPwMZ4Q8cY3iFKrM2W55Wx
VQ4zmnbF3tL5Obc3f8KzcFRMuS5RCDe8UYdXdht82tAVD3YDGpC5V7v+46zAubV7SBxXTu5CsL9Y
qbCbNsMLLRTChtebb1O8l6YbBXTVUD2dqs/XF7nohmd7KgQmO4uMSCpYY6n+FdPmMuAgz+xyezKj
f+EhChhUUJrcmoqYo3Z9rA5xLkH8NtLVUjZPG6t4u76YpVhxZuJDTgpTva82ug7pbuDIKTgX5IuU
b/3wM7BH+P5WKqpLbUOdhYBMAty40JRm8rOwkHv0rPvsqOyim2Aff/9PTXrtalz6TuemBF/MS+BW
Y8LVGBo/tKl20nKmqwxdSOKu7+GS058bElyvpR0rA3qevFBHOgpSZrSPupd/YQMYHMVDzYBvSYh9
VaIbJ7XChtU/2gqk3fd29PO6iaV4RKb0XxPz38/OrtoGxWTP+1V10U2ZjXe+La1d6vMtIKRk3AJ/
bAiZoBnFE0I4XOq9AwfBDsqzZ/8OlfVtvE0fw9frC1qMfufWBA+IUTrQEEiZrfU7+MD36MYR/NJf
5A/OWk1+4VVysTTBC5AVtH2UZQ0vPvr7dt8dkOP1tIN5vL6ota8kRB8J1ryaVwgRnWnCRoaPMweA
sxJMlwAGM2UDpD/zVPGHsdW+aCx7DFlM8aY/di7MJsCpukNZbn3X9/ZzDlbwmNS+btxfK3XyxcTv
3LawQk1tSTYbbNe78CX91HzO99G+u8nvZId37Va6jT6v0Zsse8rZeoW8L+xb5BoDZj/U0u3eiqPq
5nu0PaS95OUuWh7u9Y+4GDH+mHvf/rOjJgU06eS8MbwUTYca4rTCf6qgGbpuZdFVzqwIeWAe152a
JbjK0PW/Rk0/NmGwcqAXYyzVRZ24PfPiCGEJqel+gMuSJ1bdOpPZOpVxcjdKvFeQc76+mg+vSIrD
MrUuMNQWycwHxHbVqR0UFdzw8qP5WEa4ZOyljnKEifkviMv2/weutPnnn4er2SSrM3lbERY/FInC
srb7VmXQpL1p3AYIxmmvP2ifZ/w9yiFO99f1JYpuIZgTL+PUn/qy7BTDA1ONigG6LNJDmqzh3D4c
sHcztNeoYPA6YE73MtDXEKLWVcMd3HkMCjJZMN0a7CUyyR7whW3/GHlrU55icBRNCpGYLirEyXN2
ZjF62dQNAguPG+NVVn705rgNZYkoZq64v+ibok0hIOtp4kfQY0uM5H2f/KPWlnsZkUqdabzrn00W
k6jZkmVZCoRBzE18wCdOfWsVCuKNRKzN44hC0RN0rreUbDqHEce/VQc+/RuUQO/1eDusZFRLPmOT
clNZMZm4EgkZMl9W4dK1yEbNXtmdJEQcs840vdOYrnEZvL9IxONwZkukZVDhWmPQEnrd5C5/kKbt
5mvJldr+1brTrvtmcdspt8Fjtl/L5D5UIOYNnjNu+JKgcP5wHbW1FDe1huEZz5O5AxVoqd8Ot9LR
3Mu78MaCvHSzTfarU9FLAeDcsHAX0WjTEl+CbGu8Kb+j53uYCXGil9GF/NrJnLX309IxOTcnXENd
WpiTMrDOhuEASwvcKpK3KuAbJI8Qm7mXsrvR0HbX3XfRg/5srngZRVwT1skkyBU6CsGJpUwIIKIV
38n5GnnZ4vpsjfabTgT/MD1ljDYf0ocUdYz8u15DklZCjq+ZFasVGtNTgLDW9GTU1hpr03t+/MF1
GedhtAmWlA/TVIHZhlrb0k9Q0T11qmP1aMSuDsB/26LiQJmaATht5ZYX7993rz2zOf/97JYv1G7y
ZbM2QWtZlSPl/qslw1J1/estn40zK0I0D/IqGkaplbz+ZgAH0kcHWn2avUMNYNcAFbT8PQBtzdgX
+7U05v1CEnaVbhtgaY195WQK/opwACJRIcqPafujrLobBb3Q3D9Ow8Pob2C0r90IId4O4o7ri17Y
2XO7HwJREde6omM3Vv5OYEZo1uhfP7xT+XYzVYYxA2xI68Up1lGyYPREb3WeyjjK22iHZscWio67
daD2wvnDlAFoGuYthqiFNC0denSS4J32JDSHUxrEgf67sOIVZ1yzolw6o9G0RR/3AXyd9Ld9ZT/q
aLhE/YqVhZvwYi1CPkin0B9qa2N46maCY5k2IWQ3SjvLlt7W5cuQreSfHxL3/3ynP5snnDFVz+PI
GmzDM+4nr32IbnwP3lxoMipmhNb8fW0PhaMmnZJTOwzsIRhMRIOe7djY2qe1989C3qLI0DnBU09H
+wPdqjmhyqROvFpHBjrc9GFqnPqVbkmwR1lqcJgBRT3nNE/D//7H76B5O1FYkSEson5MS+/SS1A0
ysIGbkTv9AWq5fG13G8c6Rg+QI/D8MBx7X5d2lCOF30hhabah5QetmMtLFqYVlPN2ppVkDqtZeyC
U7ga/9csCX5SgIKQTho00v6r+TjHyXofetIx+RrcZV9mtKn+y1gpIi9Gx/PVCe4CBjX3bQObKGp+
KgBE+gd7j37OKn7tfVhbjMPnloT0OgNCI/fzZ2vc7FgdJdtBaucxflLd6WDuot/oEgd7YKdP8S7Z
5/AR+1+VA8TxwKJ2AYQU1ToEdvaUaz9JyL4RMazjJuTTAtBkRop6SLrZVrtph7rN+kzbh5GQd8c1
GIogfZIRyhXMtYFtZ2XHoSl3xXE4qgc0Ll2aw79h/nPek8Rd8qrfxLcIER2vX0ZLNzA3hIkfM2vz
kfYoKSdJoftoeNNPf98d/S+MML/6YN0kL7Gd+LZxmEhw8911swu51IVVITXtAt3ugjyf600zXzh5
uNfCF762ug/T2u87e7Y64Y6XkqKyGBT/TxFN+d7dqW65Nx9id65yQXboziFp2GeUg4yvRrNdd+/5
bH5wpT+/QKS6biyUqPKA/c3Ln/H4ZUAJ7/pWLgaHMwNC1IMrNBsGdeaokTbb0yDBBQexU7VZMbO2
DuEKrlRpSNF9oZwvf+tmOdVmJeLMTn5to4Tb19Z9hC4RBgEQ9CbTmRgRlfbj16z8pBSTe33PFjOk
M683hIhq+Xa2SRPyTvNxrpcFNyicvKHECz53DV2uLF6JZx9IjKS2HUiors4Vi81P/1lDTp2JNoaa
n/N99rgh1918OjnR8fRU3RSvVrvlpB8qx35azwE+lEaF82AIsVYN8rjTQPjSl06eml/qIfT619D9
qT77b7ULhmJX7dF8SZzCXWcRWN11Ic75m/oEvz0svn6GHNj3NkR55PQW2XsNQbcxuxmTlyS8X6Vx
UhYewgqccRBfMI5v2WKS2kVxnDdoLvMQlr3Idif9sCnc8aH+Fu1O95Q6aCi+BX9ZLHzYytoWJHwa
bztyzM/xt7VS+2LWd/5rhJOE9Eo7hGMmeb6m/0Ym7RaUvuTAP+c2eok0a8gAAipaTKFFPPASMqdT
ze0Dhfz++ilYcszzHyKcOJ7J4UktIio/dvrGLMtencoDrIi7SO1+XDe1+OnPbQkHzk9RVfYHk2sm
JxnTJ8S90+ip1CR3qjsYHm0XuMS9CZdBg0pMKzMhdv0XLMWv8x8gnEI1y221QgrAOyFoKFsO9aCV
O231wwqHK+vh0aw2HK7embsOaFy5IQ0Hcw+V7n6tb7e2HuEsybEsK6cYfJA6/e5TZt/1dGXHVtcj
XNLxSN47ZWxZeOzc4ml+SBrHzoH2jLGjtWOx9Pgi0dD4P8xS8LdcJu+bTZr3m4RiVdEhK6l9ztvG
zVtt6+eaB/XVDjlC57pHLOUg5xaF5SUavl9vwlmzZB5QPO2Rv9ivv5CXqjfKuR0hB9k0OgprUy+T
3865e+b5yKQ6M10LpZtZgmH66/rClpoN5xbFnKO3/Daz4rmq4gBZmxxtNxw6Xl8MoKMA6irwuP2b
KueFTSEN0ZO0sdMTNtlNRK06x0yd7nPphK7m5sdOPkqKWzFMtW568ST88RxDiKc5YmiyrcUopmyg
MUDOLGkS9/qOLuVYKszU82w49GrinERQdMkpAyXk9VrmTnnihPatvVkJx0vrODcihI9Risupr2xy
EuN7rqJB9/P6IuYTJCZY5/++cMKCjvn9MstMxLaQmY64cdXfs4q3fMcA3MrZWrSlQTVF8Z7jLHb8
k2lqE0M/mZ4fpLeDYt/2Qfg5G9pda5q7YlrDmix1hZjF/GNv3tuzamVzAo1ErIKSdtfvuqfT85zd
247/eQZE149QJ7prwzOLPnFmUrhQAj/xk4ras6cVv8v2sfVf5dM/b49crErwiGxStEwJ4LDyjWbv
a5+y8uSO1vN1t1h0u7N1CG5xitAvzEu2Lpe/xfmTMXy5/u8v7xMjODpnlAxMCAwjbJ+VHeWmJxHF
6+iQKaiHo5903cqyw/2xIgSBDI2W1gSoC/XXbWhD+lrf64q6bZTnDRKu1239L972x5iQOCWGimzL
iDEm/G6iT9EtbC3OPKUKs+4xeC9LrL4ipKXTywAO1PI29WoRhtwgDtVmYTV7ePyifJ97VwjBPSeu
T4Ad31CN/KXT1um/pj+oEqzEv8VqEM1BWaESwFcUoXiRJZ9mBmqTq/jvpjlWserG4beqvm0S6Dkq
hHf/KqZ/SsY4P1Z0vGYu68FYJyK8B4DjfVfj/hvLQBvObhF47tYEopbc/9yIkAUEkpzXeTRHDjN2
siFGADxcoctcvI+pyIMwMCGC+YBzthCwNOUAuSn1kWZc5Jx2s17Z4MwA5PCQ8tRarYXOp0oM9ucm
hfNQInvvoxNJtXfv7wvPP3Y38yDhzJyiH1eOw5ot4Tj0llyrucby5nRjRttEz9F+Llud1meHl5K2
83UJgb4myuR6wtFDP2cv7Zq7+lNwoJubPqf70jVvTpVb3/F8flagpoGHam2tS8fw3L4Q9cnxR7WD
ox5ZjpeTFHkaQMNi+m0pT+npQdI4HJkrrymILfkorEkMjJDpfuR5G+2iHeSYRVsl4wddtjfjNVbm
pfiJfh3wPCZBrY9jKYqFTCG9a89H62HXBvn3VtH2ZdaiozvtFSlZ7ccvfknVVIkoUGt+eJSDcMyK
oMKisqfOeqsfpkN/Px38p+wgeZKbP2a/Aee7lZPt1ZWvuLifZ6aFw9FHc6PAN7gsmjele5E2L9dP
xMKVx01HgXPu1+qA5S+zkVZt86FVOjAFhn1UjBO0RamKM6Jmv3IVLXy2C0tC9KoVtdSG1kc2Ncye
R3gMc3NyU/1rZP3qmdH6N8tCOWNumCrwRQvLssDBjPFgebVWO2MYbfv6OaxP3nUrCx8HqiwGpJhJ
pFojdnHaeLIsMF+WV/rBTdHmB5jePl83sbhraI7Cmgh77Ic5pS414j6xQAnYWdO/+lQbHGUcp8fe
SLoICbQuebLQ3l2Z8/z4woV7FXvzDc4lIC7MzNDJ7k6UBzZJcncK1J1fDAfZH9xsyNCx6nZ6NK0s
9ONeXpoUHH1q+lrpAsrf6snaWvrdEKx4+vuIzuU9c2lB8InNkAySpGHB/pw8yXcNhYiHfj985ZUL
16u+r75DoxE9xYf26eT2SLvZh+vfcqGyNP8C2CmhYTFsTtulV3Z5RicSgSTms5Sb5phQcwnu9T0D
P7dr7YSFp/yFLVGsK4klPUprVqtBpaE5+Q3v20flmH2pHmD4/mb+ur62j3Hk0pyQOmetXaOQi7kI
DgIrDLe5Gm1DyVo51wvQKOwQfRBtJMnjXFxuYVPmZnrawNxMr8/Ypp/6fXkf/aa9GG3RNPCy/emx
P5juOhXIx4M4G+aFyNXCCLQkhK+xTqNOKkHWTYXqtCl94QK9vOlusB8zbaU1vXgWzmyJfqIFlDlJ
rb08Dfd2AjVUmsdrIfLjpXaxoPc8+uwdelJidbICKtxxgYzC43CCJk/d+8jWb8x+ZyeJI58C97qX
LLTwLo0KbqJAQ9AkYKHJiTp3ZDoRpNc+fNxQY2rvsl1AdimtM/QthrM/+/lePTxbatl01M5CrBr3
2n7zU/mi384cX/ldCP9x7fZu+5Icqv3GXeNBWmioXK5XiDlm2Cd5hk447iof5cC1H5Vn/z7c61vr
+T9lVx8yGaiYpv0ou+p9epR+vhNaHtvDPy/Dzr8FVJhJaWgefr08OnqvJFoR8lusOtn2NiQI4cq1
sRgEzizMfn22z2Bd/aQeQZRParhNJyY02u9TttZFnEsJH+L4mRUhr61GvdLiYoIWeay2dp4dN03i
+OhzSJCSX/fXtQUJVY0EaSxZ7aB5TqoCuZGHCW6iugtWrCxUr/kyBhr0JJjKPA53uW/ZVCDh6Gcz
7JISr1NvGft0klubavzGXXviLbSYZmuGSg+dfFYTp53UaoJnxULFKlPwgYppMV1zq3ZylYkWc+U7
Zjgy8m1+Qjgh2kpJd7RqyQ17fpgZv1X0v5q2uWvl0Mn6emt1pTOOzbE1i11UW05vKyvRcOFNevGD
xUjV12NSlREd+OhLcSw/nXYpReJ52D6ctkzRUDBbw4cu39R/9uj972eeLNHmSsuKiDGLhEv3M1Nw
69XH9vM6KdJisD8zJSQ+VtKnp3AEJb4xut1gFa5k/r7uxf+Lf/33i4slTp4QSl1183xbcD8kb/l4
2sbJnX+T1F/12nQQllfVBy35FvQ/VyzPMeXDWT1bnBARwiwI0hJ6el5OMxY0dzZOsjWfgckABc0c
5dOKvcVb+syeEBso8fxP1tO8xS/pg+5Nx8SznvwD3aCb4CV/CW/zx/qHtGZ3MVCc2RUCxUkOYrss
SX+Gt/BJQQ099ipeiTYo5h6s7TZ+tldBXYtrhQ0JrntIkchLLqPGSRk1P5kdJ5MzZ7LzndY9+JBP
NflDuSYvtBBz32dnef/OssRiW1orDF2zRp6hVaQ72peT9T19CZK1qfCFauU8n6vw7//HjHAW8qkv
bHjgeO2+6aTn9XY4RuAdphttA1/I9CV1M0dLt2tvj4Wvd2H2w80Yl6qf8r43m/aAKvGOQQNnWhMG
XvheF1aE78XgWlyazL94vfx8mr4n+ReVkfEkD7Z1Uu1WDsJCVAHADzsQjAUzD6NwEOzcaur8hHPE
d81d/83+mjumuTVfUa03DtPuBE/9dljTEljyknOjwikoGe5SC22eZoOBUfP/rqo7y3rIm2q7srqF
sHKxunmrz8KzmQFMVgqOW/c27jQnujGe5iJl8gBXCS4irzQ3Fv2SUVpQyjAu8RQXHESq+9435lfH
KdmqPzdvZP471XaNl2bcJg/9UbpNXu2XcS0xWP6If8wKHiOpgdQHgap4A7PPoD2C9Isux83L9d1c
ehizm3/MCL6i2nkij/NlN/cIAq73aGu+zZDGeU+hWHuZR8ttx/xGs0I1tm24XYcerW6x4Dsbv47S
FtkofgTp6eSeDu3v4JtxbHaKN76Uj+njv7p6LxYuuFGnV1He5BE1Bzu9VzbDT5Ar369v7tKhP99b
4dkYxLFtJmkme3FvdnBiT3fNCdW/OsxfpJN/G8tG7Vy3uHwI/3xN4fEoKxz73MBX1Q1ES/XotPFj
p7347VpyvOKdooqDelLaTZ/ynjhN8K2a7TZvmn+1FsRJLLR3ecAJiXEsZWGZnuaHsM1gUOU/2HZy
m9npTg+M1+vbtvBGZLQCRiDYVwzpg1iOr5ilYZSV6klW7QxF7JSJvx1Oj3mrH6y+31bwKVy3OB8r
ITe6sCh4vFEYiRzHLG7IYBdEmpTOUaF9vm5kqQ50YUXwcasJMrvP32ez545H5qKlOT97USzxut/9
dhVdMcfCa8sSPL4fJQ4VV7xnH2bmgcJLeMwAinmT/h9pV7Ykt60sv4gR3JdXrt09M5pVmpFeGKON
+wKC+9ffxDjOERvN2zi2/WA7QhGqBlgoFKqyMn20j/y/D22H1M/mu3HuPg6zNA4ZroJ2IBi0AHca
yqK6wDl2PxW8wgaTIdhk+KeztOjgwjLhHG18X9PnGZRRjiAK7wfAjQ0u2E+rNBBDXTAe1uBV6473
xmvqt6/zKX9XPOmUvKEo+SpMmHe/1sYqW/nmJpX0mMwSwN5hB8QPEy9IZrfwRi97kD/6GSKixJ2q
EzrCf3aSc/pWq/uyZkkr0x6sw/GgQcCjE6Kp9548Z3Y4t5+bEiNTK9zCcNewO5peckrudHh9HRTP
9CA4ZCwvvfD5zao4n7cAzloqgHtwebFdxFBACJUrnxzH6J+0hODx4GUDaYCNLi1fLSCW01R1TlEC
bUGDLNteK4QN7N4hGxNcHr7g6oiLFIVqHdnpOhy15LZbAOxsn65v3K43WJhogwQgBsl4sNKapYNp
sSJ1jmkK5g1KRI//A65tdz0QHGEiv1DjuHgAG3IfFyUQiHoUn3I/w1HKDrIdsML/4DunBgORBMGJ
tKe/za8Ft1DBDcXgRSDMvRDYMkHNWTgSijtyVB6LT9MXBra0feonL6QBirkIHf/vMiD+ZZORpLEV
m/y84FSoGqYiKy1czadxyd2VikAeuzuKUWyLTSLjYubOV1FVaixpuFb0YYpvsjWpHmz9U1ceVDlb
jte9ZDf6bmxxp8vpGzLWE74erVQg5j61au3OrSDE75V8mGacAsJDHeviKRYw76sXKSvwF1+GL+Pz
fNMDhojiFnivPFPg93u7B4Y+TObCIiqy3KWVVYCKWgN2r0uVu2J5TwnqBKV0kMov17eObQ0fmHC6
ZJQmwAZzwfqrOpUkQdwLlZ8ugzDLK8mMIDG+p0kSTBMy/UkVZGx73wpuzgjTUWO8aLxKSynpkgaE
o9Eb0Rgn7wXco81HAQHnXu5pQPTMgAg6yJn5GuYKlg3g6ADBtfPOX5XBJWvsXt+6XYcAzS0Ks6CG
AmSIXZ2bq9FZYwCnOthIb4eAkVJYn8ova9B5/8O4we53AuIGpJfAS6FMcG6rapomGSZgzksEQurS
qL/RTxZGHqBQBqhv49cRk2PrP1NBcXXXEx3dAtsgpqrg++eGocxoVbTDXOdqdN97KE2lFuj1qypy
hl4gTbZXeIYrQisaQpCMYIDzekIKjGI6AGlr93bnvkmpb0DrFXIrFoDa7GWpfLEAx8mhO+VZGOrC
YANe8yD8EnUQ9rwH/MWGDTIHTGDy6ZxV6KOWp1DrTsryAfV98A9OtiCeiGxw6Rzpp0Yl9oIRfMiU
D0lFE8+orFr0QtrhxMBMGIvB4CfGY5b3HAvFQVoqCFvp0bk3T4NXHuMTRDZxs+WfFA/qlJ51Un3x
UPruAjeGuag8WLIupyvemcNcuTl9GuLw+gEUGeDcRUvN0ah7rIymj2tzoobgab6bcW+27oKQodaa
BTAm80MyXbkln2o05LFxx/pG61zV118TXxOUktiP5gPy1ib3ogUfUyc1rCDOGgsMyT+EeiieJtx9
9m3tcBncmFjLsC6GjPx3CiQ3BYv0MfaJv3qGR9GcI4FoKmI35d6a5OLloudGurALlCXBksvSnPHG
CBwMwkq+6AYVOIfKHa8ls3s77uF9azz6sUxcKX277n57N9l2OVxkdOhQV4kKC1n8OiSvvfoyNCK0
5d7ra2uDRefNFbMM0wSudRS9ylvz5NyA6cX7AX76B8bnDNU4wd2810jbxgqVu2UaWbJINsH5WKGv
etJ8luQ4d7brnBhhdeKLmIH3+v1nFrkgYTFkPUR6MC68BHYEqopDFgDB9ABZjBXjrJCsicoT6/pf
/3Z7t9p2X7nQMclOX9c2XDEu89smuc8WOQBi0R0dER3m/xNEMGjBuI8ZOdf5J6RrOU/piKdSfjti
ZEYlLmtyDWhXtO4M12/xIUU1ln3X/GOTd36jtipzNFXcXwd1PoFnCn1b0SDJ/3Oe/1jhDoCqxrYy
rhgGrW/bl+YUH4cQGEdMlqtA5go5BJnvcYER6GkIQupQ9wBKiguM1ASHIAZ30frxlXA89vf0M5D3
TNGJOYoG8Yb77L7/nPiil8yeYcgpsKqOjMDL5+Ij6OhKGgMBKenvNjmS8VFffxiKSwtBQNk7fpoF
H4GWHJ5koJI6dxVjzvsy12ApPfa3zRPGc9zqzmwhTMHwzqAKeBXRge2A4QH2wAMQdzF292JxrZHp
vZQVkCgOkRvguqGhxE6ccBf3gFlbS7xSYLXOWtfbqx2a33InsjRPC1OvOmUnyDMdprfRvDF+pzfq
q3UUfcCdKxX1YWwsclUMbThcVEsry5ASGU8OxfqhrXNA4t5T28IDQW1hBlq1ugkGma8HmB0eBGzs
xigX2PTFogpQYDD6PGseGIz7BJRZVRAf5Z8VKpBu/sVZArnEp2WFtH/Uu9CgqIDCOFiNMenAxZ3J
BBmLCgRXWNgyHgm59mK1qiBj38sizoxwgabQs0JeIHONC6O7NUIaYR7Q+KR9EG7WGHgUKhzsfcvt
qriYA9IXWZJjGNQj9uLqD0zvq4tEBbud7OFsXdy9Ow45QT0BZiq5823ru5HHvsBB2GHm4hlrFbKi
FiRaL6QRl7G3uzmHg+jREoDVMwKRWnK7hFrQRrMhutkvsf4gkoEyEIjjZRvqKNy+5b2sSVNWQknw
yBqiyqG7AeV/mJ+EknvMsbl1fXDEgVgMnWX06s+D2KBjXk4muNFpYL056BS+ljUaCnrrTl9HgOAb
Xz6kn5cjqV0J4hSCwsleQGNodRw+lD8vt5UMfbZUf+XP/bG9x+Am4CTpQT78g0T9zBDnIrYaEylb
kUIA2+FXtvxbTSnEpqT+15TJBzrkg6dT+y2xNBFQfu/iPTPNBTRSzQST5tji8cdfgsL1ffFZixqo
zYmhTjtH4cwYF8jGXpK7YQGaLrWPA3C75vAqOAk72cqZBS4ZK7N2sVcHjY3JQy0FSq6+Yp2kwHzR
XTQ2QKMYmPoRgVKEJhGsjEdAO5MUm60Fuxpp3aH6uhAB3FHdOwsbZ7S4s9AoVZ3qLTKk+M4+rSGT
QG3vm09a7WJ28J4NTilRjH8bUQtschsZXh8tPgbSE1e9cb6K8vudrHe70Rb35suAGF7ojIbsUKZe
ks2uva5hIw1e3CiCgLNXy8HEG6qkuIEcRpx+HgYINUcFOr1qaE0lJmXHQ2rnBxlVBuexG+7G6VPv
zG7efZ3TxiswCdep1F8sEIOPlYc4Fo0LdVe1updlALfRkrTy9EUF3DCt3gXut/uRNr+UucnmjYXf
qZo9KyMw9+vBplOHwBX4za321AaMUyc/LAfjmN+CyOW66d3vsbHMBeWmGSy0heCAMfnZWt+sCip1
AOEMsmgwcPeEbQxxsUoqiORMGcrJyrI8msZtUrfPWWL8E9jN2UfnApNJ82YGqRnbytFn+d3wObkz
IVFVHpp7R/jM2Q+Em3VxsSnViJFbH5/uJEPxqw7ng+SxhqF+U3uiR9VesmOqEL7H9CbqoJfpeTOQ
LO8ZqAgnObv5KEw+1Yfm2IT9L+dBZG/XOzbmuNOqtZKWlQtoc0HcVSTPpR37rfF1NdPguhfu7+LG
EHdU9VqPgQfHdWI+AkU0AlEH7dKQqh8in/9DlYH9cD5D2O4jd+B07O5Kc9jrYsyPfinUO6mdMYAV
6ctRmu+nLlDtr4Zxo9YimgzhJ+RO3JJVU5MO+ITkd/LUg51Mgky78cjkMFgnVjhrzLbu2lK5g6dY
xoo0D/bsO/B+vrCSl/HJeGTPOfOQCWeb2fm6Zo47f3MK8rmY8Vbb+k2qPSA98Tomb9ZWLkBGgui1
91w9Ow/c6VNJAffEiB0yvSUwkcGON/oDgWYk2OEPzrEJDEFtdPfCRk0evQgFzWf+Jd7pWmbFjDtQ
nr8V+mMyLoJba/8o2GhO4Q0ug+aY20CzHDoyGLBguB+0N272rTtYUQlJ4ST8B/MWmE/9Y4zbP6gq
NWqjI7Nik+Bq+kkSdc933WFjgEusbDoq8tyDK6pOP09x7Ek6ZKAtLSpJ5nbT8XoY2f84/10NT9Sy
lu2IBaHOVeQ1BtC/4FIVfZ3d0/RnPTzIOE2VPtNXNNwYMwYuF+RO7I7OnzCwFjh+8np9Rbu35sYc
F4CpXWtTygjGGvUlWzs/HTrPjIXHaDfOb8ywVW/yj0mXbE2CdjMYE0dfDpD9ym563x+oD82DsPZK
r3rOxNPnotVxUbjvmnHNmauPb2ZkOC7DV6Sh7pr33W/7WQ0rf7kRxkORk3DxN1udVYrLD842JVRu
QY38pD3p92zAvo20B+koQuaKDHIBWCvmQaMDVqnOqierrdt0UvDv3ISLGZPu5IRSrIl2vQWhMvql
h7qtu8z5Koi4Ik/hAkantxOEJJBeWQOTQkD0PdaLnyVx6i3JSgXr2r8sN47JhQ/S0T5rC4zVTB6e
CSBOHTFUA7nRd9Z2LT1RmU6wOv45Vg94kYwzMClOnwbmOD2kK4DG0B5dvXaaRS3e/ULBn9Xxb7Ol
nUkr1VgdA5qhH3qcQpSRPTzdD9f9Y68DsI3z/LOrjIdWz0ZwShiJv0KaWnGhS1tFNA90V7qbfOgh
Yt7Ft0TZji6I/3wb21jWcdSqjyW2L3EAdj5/8nAHFKuXPc23WeJ2mRvfOW92pHvl7fTYv5Wg1fqR
PzCVGfY8TV7m0/C1uu1KN39KPOInqk/QCkIfA1v1Y/KtADPRqCMh/IqAUYIAZXEByqIzZtPYucog
3lil5GCWkz+OQrVIkd9xMSnJCig3VEAdlG9697Q6LooQXhk6gfGNjK9L6ESJx7hGhP3QvdgEKDFT
kcLE8AWgqJN1INKyj+sMj87BnSXA6C2PlQAnE8Omouf/XgkeXMeWDq9H6fcCVaTn5lJp+QiaJwjS
grjlfjVPkuXKk1f9ilF6zA/5Y14E8up341H7KTgGOwXPrXW+AWBP4zzoMSgaK8m8NdOyd82kPdoz
fS6n4kbR88ptnPyxTfHyL1NLdQ0MwVz/Dfs7/t8NcLh6zJSnap2zHKWd6odFT+7UNP2XJrikYTLK
0k7yWQ7rJA0U7eQ4qX99ESzK80n+5ivyjPi1vsjlkq54F4LUOE6IF1N/NUkAlMfJyH8SyxYY3Asj
W4NsVzcJimYPFckowM0S1QMN/S+rUT711ay7JOtuqZ6E1xfI7pWLBdo2RrzAwg/AD3ehDguEcawO
PPy42FDeBwArHNWl80MlQzNsarTiQBSnOYBhUUimu1MnB6Lrj23uitXTKYtXNQbko1MOaWrd62P7
QAsIya5t7iqj/XuMrd/KAFBZIwswa3sBb2ubu28bvDyKHvxQoZUVB0uebrPc8LOBCrKI3UfOHzuW
zPZg8z3zAvO9EwV7fpajE5UmzclRq2BcUSXvzbvSSX6PhfltWobaS8uOuooxfFuq8vv1r7zrxv/d
aXTnzn8F1A/KOlYhf+rEJ7kavGKewtz+Vkn6Xa7fzLlQtor9hf+/W1kydzJXo6GpUcuM2ok14oHl
eWY88JAVC0W9gb0rZbvDXEo/JmCIHRDmwjGn3qDEnhyPQdHdxyKi6d03+NYSdzZL1Uy6roYlkCC/
MHg+8bI78iaHGrATmR9/Ej1arzvpxRiM1Cc0ZdpLaAekXzIgl30qYeJyzgfBe1JkiO3xxkvnvhmN
ioxa2MRD0PbPmYylpSJptt3kbLuBXLBpzEnOJhNQv78YTaFO+RkzDkGPuYPJ770mdcEY/3rd9XdP
ILipIGZmg4ZO4UlKJiPVsgVVjrD5PTHtxZOtYaiiC3pMD4LfgopKiXtnDYOeuPctw2Fd8PO9lCyQ
5ygE86tgi/KTYk3deXFuadqe2ir2k3x00y7/LVjk3rUBLn4ocUE19XJgahpTmuZoDUA09Zhnbg73
zKEu+Qj9Cq/uIPizpGDFjTTvf5n62ZtZBLDdAcGgLCuXkwOlPIKdoC5sfNcJApfzcfDMiKwfqDPT
z351wRxM98X9+xK2T/WjkF6HHTw+2mztc+6rN+uy6msOgqlg9s13zB5VYMoFuu7ESn+Arf4S5pN7
AW5rknPl3iaoNK6ZDWpwE9DB+Mg0NqUoB1OtaHk7hxMyfKrmqIwUDCD1c4dKq6QespjYIWZ30b65
B5unqw8iPbe9jwgzjmrqaCBBBJP9jE0M6AZ10ocGgBgmBTlC/ge8F3fLPVLH9tAH+YF1Z1AzPmrH
8mi8SL6IXG0nEzmzz31EYnRgoxkHG6hrG+iY8bCeGDpGtJt78cCWP0Yl0FjAkeHOZz8tcYKymR1q
z6OfHPDtfPXIbLGjISzCsIuOc80za9ydoRrN2DtJB2v33e18XMGnXB/Kd8Njo9Gi1y/bogtjIC7R
4Su2fkHGl2Vq3kkzPiH6KV4JKpulezOq73YuyLv3qhWYvTPwZELlFu0Zbg9baIot8QRDTGMWxHFB
7kvBX4zlrTfciB5TO67BRv0gSgX4lHxB+Ueo1ZXaCnNgTgTnOwkyRQ+S9HacX43pWK6g6RCNCu+E
FCSmTHwPHGGOxsPjFShvaDGhdtg1E8RKPxejKUgNdy0A5QbkBvo9Kn9P1Eq7qIu22GFe4hKk9wr5
JbgUdm4ijDr9scD5npas4HBTmIXjEo1hqbpzOAVqgBFkjJ0CXQAVk7Y4DkfzRgbD2nXrOzcSjDOE
nWGDipUfCmnGfOwG5osqpMkXmKbPTL95fdIUkdvv7iRQdbploOWu8TI4VYMXU89Ag8tYu7H2ux1F
KJCdEAySJpDMO/AJTK5xIbijybwqChgM0cUwbkDkk/qWng4vNdBG4fV925shgLQMUwrEdAb+h4vD
pB/UPoPAQtgEA3o9VYAv5QSlj6l/1LAYgLu8w0D0c+2Jpnd3/MUBba5hYBWMkIi70/S6lrJkdeww
IyiaZVUNQgwJWssVRQt2yB6lavyKR4rgHIissj/f3DtLVcUKXvKY9aY9CIzua6VH2lR+WyENXKrJ
k+M4/vUt3vGXs3VyX3OepkwtEgnr7OMf8tTcr41oJOoDvc2F4q0Nfh7fGgnRx5SRy3e9Gy/Fl6YD
9FEx/GH9IlNU/vtvpRwt8q2R2L4M1NYgmZ5h3hnxg2L14K+cvFoy3Cr9aXf1T6b+k4yzXw0nU8f/
6s6zUs5fu1iEEd/dGiY3zGbhQK/KPRRBtVfpaY1LeOlkp3WlucfwBSVxG13/BDs31Yds1H/scO9D
01xzJzdiZIxa4g5QXdNyy9cBaJyFGoB7tG9ntrjLKq9bUqjMlmVkqU8WdS0Pek6VY1qZJPHLbJCA
llmNuj4ahjF/NiSCpzrtC/oyKI1+04AGZ3AdaPH8mFE0e8J8u/RjmjXyuUcvvXONsc5bN55bvOFl
KVm+5VPb+1m1xK4zFnrsKnNlB/OUx6+Q6uzfru+k6IuxP98cn9aOS8PJQHtqm90dCNPDQSciDZS9
l+/ZFnIxKW2SqSCk0cIS8Fapr3xSO2Et0eWgZHHtKgu0Z9Lpm51LUAGz7S+kHl+7ZH43yvz3Oqoi
/cOdwhGbxFDwvAKrMTICbs1GL9uErno4LyBbkrTANom3jsBZ9Se8Q9ymWMMl+UY0AQT38hoArSw4
4XDVmAaGkThPAo95CyluCWqLQ8eEuXTLI2k1upI6k+D6Z91pmSBvtNkxRNfz8v4sesguVE0JqiWi
x28Fxs2Oyaz0h7gY6dehqWLXbkD+MjZGjLgxzJC3rE3BKb30rbPf8PEbN75ltattQVFICgHccxMb
Tv/z+ipFBrhwM0urVjklkUKIN7ty8TQpn/+dAS7O9Ks1g36lk0Kte7FAugJOGcH1dRnJsEdM3RdC
8MD18D5hdJIktzaWEI9G0BQ/pxiDJk3ltbqIomRnfufcFHfUO9VuYyntJVQy7Ejzu9ptFW8cQtYo
1MMyiHOPvuSn2NM0/x9s42aR3PmPpU6e+hjbiJe2D8niwtdoPghc/jLLP18e2+mNtyUEAwtjDSMd
LQqowHd5OGXJJ0dzfuaTdFJKe/FmQ30C0Y0IHLgzXnxum0t9snqhRj/DNg2gfANcQH7PwGaqL9+I
qODZXp1nBswUe8+jF2WCjOB8mRXmenNVZ6aqwm91zR3sI8Z7BG4pssI5PiFjNmYEblnFr4kcKURz
6SS6F3a+GJppeANiKhtpGJ8W972mSRSdXeT4zxV9ItpNqv5W6B0kulzcS6EIWX+ZKiLe/7HHd62X
vjOtop2kUGkfYwgg2MunUnpQ18x1Ks2bU1EZe2cTz+xxn2rEfJQ50kEKe/s4zj97UDXSTJRyiYxw
X8qwzYU4MYwUcuvl6ECQ9Lbr/sHhOlsKd3X1TV31RMWnKivrR6M30VAoP9Sl+iKDKR1xOMoMC9yj
yt+/QRSMdOPlBI0dyIFy50qbJTJWoKYKFY1aAR1mqI7A2QXYb/a3cEfqzAr3hFDqvlYM5hdtd2yT
xMPcO5QsUZEzMc01jd7fDoZn1vjsQ2/rWtco7pTsaVTejUTENLdzpWwN8G+HAfobmlNjObUzfqGS
1t6tFErtcVv4qdmIKMoEm8en/CSD4hJlV2RFdQy7SiUNCwzMPDSSafptUSh3YzcngmFb0RI5p18Y
QhplMcR6gCC05Htm6V6XvsWg0b/+sUSGOL/P+9xQRoK9bAC3dfDOsuK3OcWbpiUCt9g9x2iiQjES
OnQXYrxSEidDAYcHg9i9DhBoQV5M7f3vrwbC86hxQI0S82bsN2yuyJKQnEgTywAMTPyAJZg4pWvE
hjcvf7/mhpFcJsmNJaFzwuP/siQbe202pFDufxgNeMH1SI3DepTceYq9zHqTMpGWyE42eGaScwrN
oWk8aWAXlYf8VpqnQ0PHp+sbKDLBuYMlTVJTN6sULk3/tY07r0tAcHjdxp7LbXeOS9MMBfqkiQxH
UIs1kNXupiv6w0hl15zX8Lop0XI4f7CTuSCdbmHH2oeBfCvr79f/ftFS2J9v/M3qs1gHdQeWUkcO
LZGPZd7U0TDHf/+dJe6iqLN5SdMSK4kVEhQJKARKx01QHMh1Lbhuau+gbr8Pd1v0o15bqoPvU3Zy
kEJfwlnDdmj/0YJQKwS0AlkeD6yoKpKkow0Rqp7BX2bQfsjxJ4y+RJI2iZK9nZ4GO6x/jHFLSiQz
y1PdRlyYE78vyyiXVP2eEPsXjWfM9Q995w5G+bmbIUQ+FNLq5s34NOTG395bqIeiH4BZRBAToxrL
wR20up4lO6vLKJuV350eH+0RRIrqWETXv+Hl85gzxKVmhW2UpCLwF7uE5jtVj3Yd+8Y0uJkMBdz0
SV6HE7XbYLJFGOK9+3K719z1nyITXmUZokoaCHMW1Frmej3Q+HM6tV5aCRiBrhtzePhIkznFqk5g
BCo0GlA1OWbQfEnyuxhSlWYhvC3348l//MjhcSLyFCcS2FChnCZlr3qcHmPwiF3/crunD214vBbw
ZkaD5TykUMPuNaU1EbKWLkxz9aFbi191JYkAmTs9KpyJjSEudqlksqQihZLZ5En32aEIWgALo/k0
B73XEcinir7VbrDcGORC2FRUoz5QSHxhLNbviyKqpLvaMtxl+HV9C/eeQeClQikKr0jtgjGpS0e1
zSoY6oB4qaXB7dfvdtG46ap6Nn1oFsEt8HFq+fx6a5C70WYZWlF5ha3Mj82n+K67TaFh86S4SQA6
O3lwMXP83n9BvZPe157jx+/+9QXv+sxmwZzPVGCGGqEADreELkfr/FAn4zBOh39nhPOXpVXTCZqT
VlggRtL61M26NwByc93KXhFH2e4l5yUFHjbyUmMvezBh2mBJvZsPxqfe1SIZmOg+qh5QyHkSsoHv
b6GN2TLLQg+LL5lCsrjMcgJc9Fhkx7hZb7WS3BppFwqWxxIo3lVAXYYEFd8LIBhueUo6tLk99jh1
J+tN8Y0bpp4BGh1Q4eMe8mxBPnexLDDOORbI53SQlMjAL55HE6e27alSpzSyW8DXkXWr3eOoiIaX
L+/XDzOMYoIVnC3+GTvLSZENc51GxTAXEUAU/c+kVmJfMlr5Afe8HFUTMQ45zXLPqUFjECMFDFtz
Mu5Bq2m8Xt/k/UX/+TX8bY9e+BRnWHRng/F8pu4Sv/ciskL2oc4+JLo/UNNGiR0t1UvVsXya1Rq8
TthZi/xurfptNrMfZW99rts4pJMhiDEXwZOZgwAKE+PdUeMqusYsa9VIo2RtpvukGMxIz2h96Oph
8svSEjmqdnHVfRjExwQt/452VdMSi8SWCvWfRF5vi7Xv/DZx5mdzHcidkQ/yQ173IJ9WKBjplMmJ
ZV+rl+bUKjUU2PJEP9ptASlOrZ+PSqcnP0jZTrdVrbeRTecKJIhjt4S0qJXGbWLLjBDEuq9ap9S3
tNJnV85Hx5WNwfhdVhVGWEYgu36Dc73ovJgojTclSueVlYyWPaR2w6kcLPe6G+1sOSiULdNWkaHi
1cqdHWueljZvuiJS1jzA9IkLVSZ3UV4rQgVRYceXtpb4PsI8JQugcnkRIUHLvLKug9FeVnctcGhV
BbLYtO2T6Prqdr7vmU0uQTQGCdCHkcJmVz85dlO4ExkE2dnOQUQXSkF9CxcxaJTZn2+eR7I6Ebko
+yLKLdOFRY/qvxRbDq6v5OK6xyN8a4V9x42VSh1b1SFDESU0kx97WwIJJdL6Q6a0+WFcVONm6ufv
cUrr5+uGd5fnWKCzUcDkg2B+brjDQJJlgXs4qqnhO7Lu5Y5yk2WOwA/3zICtC6SJoJsC/IBdKZv1
QdPIWmhZlFFstE+rDhMmppIzRXDz7jkhQCKgYwHp0yVXytjaRZzqWRkhKXWd+LuJInVvHIaljZYk
FXj83jdDzdMEeMjGCC1fPVnm1nYaC8ac0qbutJaJK03IdRfwHcj0d6Nkr6WeijpEeyd6a1U938ms
XJfJoHh9GTqUIcosWDAlPE+ubXeC1+3ON0M7SAPeE48E/QK8NNDZTqFjnkROVThAYI14sINQ01fV
4LoPXn41vJ/hgIYJCVv8h3OOhuQUGjBjFtlrZLbPzZh5HaZ4dONWUUW60ZdtbjChIokA3QD8XQHz
6/n+kTqBWrYDY0yQGABvF8qCwL+kISOmhrSswlh0hCQ+l5EKVqHuyeb+Fe1CiHIylkHT6yaDDt3H
HLSXBTqkACx3AsVbHUBBsXVtEdzz8nnE1vrHKt9L0eaEFFUOq70vezLwRYUOWDQDecq3fYRT8nL9
Q2rsOjlPKBR21eLGAckroKzcdaN0EkJyTrIoTVbdgPixgUL9vEJmS83XAECJyq2MSTnZGEB0a4rz
Xzk98UaTml7WjrNXsw6/FVt6qJPO8HO1Jg+YLJ8f4gV8/JalBU3VvchmrPlJnYLTZjIx4VvT/Jmq
lhLpTWmyTn3iQm9N9jSMlHRND0b1lgxuaZmQY6ADCUoJxL+NMUBWlRK8p9RKX7xBW+bPZmybggi7
k1iebQr/FVYMEJlEg8d1EGBU/Cxoy0cmCL8GeVA0x0xU7Bca5FwcF+HUkXhiLj6Bm4p6xa8RjgbS
S6jbibD3e54N4KZpm2h5olDIGZtMa+2axMFLuBtvkiL2bad7uu5Wl4EWt+PGBBfy1m4AvFaWikjr
oYDVQUhRQwMopxAmyWdPn5KbwWkEwe/yDYezY+OBAwkKRIoLml8jAXaOljbu/dvFgzLJQLziXQ5A
qvGVvDVlSF7Sg3mTfxO1jnf2E3K1YEpWVAcAPb5Vo+hgb9LKqoxSYt9Zc3qnxKJ4e9kJPy+s8RTG
w1C1tF1W3MaWPt05Y7uAc7XA3GmCswLCscKv1NrGdNbgBImNso0pDc7z2qYizOXOYrelxA+c5CYt
UJN6agpTLqNE6uZ326xnd2kLoZm9oH9mh4tLS5Frdd6hdjpi5i5I+ls2nG8lCIaq9Xnxq5+VX7S+
CB57eVWfF0o5v7W10VjaDqvrdLB5mPpBW+ooXbN7qxfNlgs28oM9arORWm1LpMtQKk16x8M71cVY
kXv9FF6mA+erYT9hY2KS47RfRjjNEs/3XZp4lSN9R7ny/d+ZYT9jY0ZHNw8siGoZ6fpjlfbu2N+q
RuZfN3I5pXR+Aj7whBsrwHdN5djj0xj3iYrh3ezUHZyn+FZ57APwojfHOlgO6INdNyv6SiwR2ljN
5Hx1YmfCuVsstx56typfrlvYu/K3nv7BoLYxka91CapmlF6Zsumc+dN8gDSK3wfJQ5sAw3ES8zjt
pG9nJvnDteK+TcsZh9hsItykwezgOd+oN7oxQyp2FkRmwanSuPZDt+AfjEagrdwdocb4pCzQK5Qg
6kFEXYDLmijzEjBJovwkY+SCT0zrWutTJ7NK5E8Y8Z+CLoUO+8fEUxY5dyT15R+x2/jtp6+5O95h
ol2w1F1/sZEU4x9sMf/CsFYy2UpbJVE9lsHYFqgl/LzuL7uHemOBC1HVbIwJAR1ctFqHKckwnxrF
mmAMd+8qhTjFn2Vo526vEMuwpaWoovZN7VxAKaiXPSIj+WoOEOsEP6cH8fcb8WDO7uLQ2mZpPgCk
/HzHxOZyMFJSRgVRIkeavmvJdFJb+np9D3cdEmNxqoUpEljhTnU7zOaqzexU99WbXpP7qZIweBEn
N2oviRQfd11iY4yrCxKpzgEErpMIKEE9qFcItFjF8vX6ivYySJUpL/5nSdyR7ueyaXDbQ7H7L50g
JtsDat0B8jle46eBaISK/X3cu2FjD0jYcw+RuqYz9B72lDEnYV1VXiV1rqK+jzIGgWTaQLGzAhC2
r/9BRIY5VD4wWQK0BeeabVuoQC5pZTTQ5Umym5uhlwRI5j33gMS0pkHsA/IzfL8N6tkfCmcwIWVf
K9n+qo1y4lt5e7NKrQiXsPvltta4A91XPeb7U4Ss8ghNM/W99Nm3S16AIVk/i0mR9z6c9qHig5lC
yIxxjoI8kqaL6pSRVA8Ps/mjUCfIZj4a+o2GIZJxUFwj0R8E3rm7o6gi2RAGtXHeuAMnL3RBdh7j
8sZjWvdSD/XMxymCTHWk++obePCQm4SiCaT9rYW6q4LaPz4nPxC3xtOaJ8TMIsaWZXqlnwKcy8aa
b8tT6aEEI1gmeznxhwLdjv/aY6Fgc5XPGu3SSVaQCUXjLdPq6oLJj9FiqT1hfWJ3Sze2uKwLPEE5
wTub3XT0S7K6BX2gDvgfi4gBj80G7fZoGILVAZ+PcM6W+eS1hbIft1kojfUhLgoYl0+qR10w+jMZ
nhncxuRreyd6YO2mSNt95dwnIepY4+RV/6kAeRqyzMP4Uf4hz9OraMJftLdcyG6qnK5Lg+UtYC5e
pMWPq9a3Gt1rY9FEwe5xBK0+BLUwNgF4xvlOSm0B7fYkgaQPVI2GqILYiXXqI5G77K6IqZzJOIJo
UXOnPqlJokutlEa9rh7S2PIKPfUm0/HnrBSU3/e/1h9bfLqnLqSQMZ+AhCt1F696qsPGMxJQ+Jvg
fJd+/x9p17UbubFtv4gAc3hlZge1cpgXYpKYc+bX31Wac61WNd117AMD9oMB7a7iTrXDWq3HUset
CIuED7VqZCyICJR6tBJp5/QQyAM9N9N9lB8Ylr11faiqIh6AKBrNKcrY4rZX26FLUJ+ZncgwXkse
KLmjZieSynq0bT50ZFJzVxVsC19MLGqRjBUscn2iYmp2b9cElU7H7rww4lGgvCN7tTBKNDEy183P
di6XUvpQz5t6BgKZ17UffJCla9yPu3ZP2IXn43+BhLflLc8FUjopSDnW51sInHaGCUB2rLbLBILM
SXesbGVLQ85E6VS2Ao6VShslqP+0nlpD9qdh9Rm+fyt1RZ8Um9covCPKUSoyxFzSlhlOU74uBGFM
sEuXc1b5iNU5gMnaQ9B6kvHMOhn5KrQnJpRWqBkjmRUuinkjto/GCJppiJGpzKoJXkOrvV2lytLb
t1RSGCPCmzH1XCCVrtRFVRctj3Mu3uwSvoP2h3CnAgCtAEmjyBhL2vxuZ6ejkr1pGbVU6yCsBtGb
Hlllz0I/2fpsiKLoL5BS/8WDEX+8VYqogBJ29woQymNUFfg8uK4cLCFUXmC0XSWDXLrw1qLCIsGO
G5/mhpG0XkKb4ekLqknQGwBRTQLf79dIsqbhgjZKlnjakvYm34DeANC7pmCsiSWt8remyGdTleMf
7SKKFqcML0NYPNTpcjuXy00jJzYmNX6qKWeOHGuwfOs7nv82yrdg4LISuSYt8OBKULzfRwbLfW1d
MfgdCKMa0F0wiv319HMmJTX6d4VXrrMZ10GePWjS3fXPuOkiCZssQgE44y4oJGpO75Ux+8hDJqf8
hSVwV5TM2hGs8r5yIzdiNQa24s65QPL/z/KsLOfUkMOMkAe6wNDqxtye1uFGNXKnXpen66fb8iTn
sqgbxMxDxy/DHHnpLMVmL0unUZBNMS9vY8BCN6jANqxMYfujfd4npRZgoDJqQcDx+sGsA9mZ/VHD
GvVLbyYVeIglVPSU0B+jHatMs+nFzg9LxZ6slyoQMBIOx4f6MbYqS32TvOHQIlePmeAmm9r/qTb0
oIUkxT0A1VIcU7jHqhSGYZlQnsQR0mHg7Dwf/YMzRZH7aCrRZyMNJKxuJH7jgfDGrA7dAdHgv2Dj
ZHy5j/s9k8dl+SROM+4vR7qv+BzXmMnC8Gib14Z1d4w54R+R7qusmSIngxxD+bkTX9zzC2sLZdtl
nkmgYhme9eqo6fgwstcGzY4Afpa1kwm2flpsMhg37KvYyjQzjEzWJsdmjQ1ZMsbkUO26pIfop1Ds
ShmRZ6ktfjHXQxOZjVWBy9OSjo3icN8WoAITWsq0cq+b+rb6n8mmAhKGxOtyzmB4sqcupuxUUBfx
Qdop1gj6MNZRiTFdKOeZNKJMZ8oSxTzYTXpIw1TLjH5RsmJDcKqxL7tKoVWE4S+eHyS/jufpFM5l
8i+iL8YrMR2ug9EUu9tfxbfNoo2RWieeqt00/ElEhOOi39dvdFNXP2UoVILZZIOeVinsTxSPi6Bb
Sj851yVsB58zEdRLMceaJYikIQLTRnb7qFrdb6CHpeh8DI8AunMLllPZPhOAUrEiSEYsqYBQtXLW
Ci0Z8sDobS4NFi+xBlb+5lCfMqgIoKjjsgCVMPGS5xmFoc5LiP53r8rd7JRO6fE865mzVbrQNAIf
BCQhMINRypjISlMDHQFf6m6x9J1qjRgYBQmN4bW7trJYb9NtUzuTR4VwLSznCHP0pAaFNUiRMH6a
4iMBjGllszixal7i5vl0BQkBavSXFB1YM8GSmDKQSAD8DsMEWvsz54LcTrQwKZ66vS8+FNN+dAhF
Qcab2MR4Z4VXcocXBo+HMqhaYHCXLAVgpuITAaqqCHiQlPExW+djN6+M/GErO8J0Dpm1l/A56VJm
NjeGmA4rMl4Fxb2G+56virXMrTP2LYvNbutIuqrhhQDspkukYrSjjakA+L6HakMgd+KbXvXvYChn
dF4ubU5HPCKAiIh7YA6jbA5FsHbq5CnxhKixsXOnGxHDj1ymeV8lUBYHDESpGgYe79QptsVC9+pm
p5UAJcue1ip2Skw4MRzX5dV9lUj5X6AZDxVQShJvzNwyEJ3Vr/dtvUtfVtQLhafuFswFmIZjnHNj
guCLWHrpKWxFLE7r0I7/n6mJshvNGlGQPaEl4k5+bY/JP36vfpVJ+WhjUFUs/+mJVyVaoBYGUGtk
hoZs1Ie+yqCSFnXUlXEYlz/F0PoWuPQ3E3hHNCvsvf45R84cLSYLzvWSzBGeEtBXqDEAQFOBZ/ka
RLOmXuQxRyl9UMymBtUhEIg99RYRASsuiehywO5sAqkFY05mcxOQvE1maWzDt339EZQvzcUxmZIa
P+IPfi1G7MHbXLrF7/ZAyBBBcQyEjz0QRFtT0y3pGb8kBcyTfV2hN21UkgAAowPB9IKjvV26rokG
IfYWI7WypbEwf3tdwiXaGLntTxF0CVUZ+AhAFRDBoyCs7qXwOOs+AOrt2NUsDZNv6GlXb2LucujG
WjUSfFbFc8towdsG2kwRRSVsXn793kKogzJr6FMPLBmvOt9jCqf+VbfcM+OkW5cpKiitGkj+8Hqn
9KpMhLgIo5lkooZkKWAMbIBLnIJjvLOnxMTSRjvbIruDwZJLqRI416ShbyCX8xer7fwSzESYF/M4
DHsOVvRW2aX3zwfvMJ12dlbKuTdrb4RaCY806qpZZoCVnljpzUe972voJTJAnyuQlpdGd9qMdTL0
IoGJ1BVabRLArX+CO6DERCFqkOqBtGgEh/BYp/v0TnJaS0nNlgXcsqk8mqZgq0nVpIsR9anRh1Av
i9STlf5JjoE+NdQPfcTiBmeJob5hKudFPYxR6iG4jGBkwCBqK6a/+Vh/YmjppiTAPoFVEx0GxOWv
1tDqyiq3eZ6iDqms+0arosqU27R4nzuh8Jq44q2izXWnbEfJJO0Xq635Zh8ndXdbN0rsjMYNHiem
MYwZ43WD+eCLbAuf/OzHUQFBAECsDDhzOAtZ6w9Kr5ZetDSps7RNYo3zqmGWWBqidz6SOzQEux48
WAAeL7+lIkD9Rg77WUXY5kEjtrG/6KAcazvhcSyH2Cp1pAQzxoVAztTnVpWDjmQGt6grlRWSu+a9
mpoHfWlfigKwbPJ4q4gjb2WRpAM/pzp1RsubUpG5xcTvBw1ggkWc2A0fS49KtJQOiK78pTPwmwGV
FGNqUVyBODWP4GOUCswUYj/mUQQTrZ0qo2IaWd2b08TdhFWCwbzZmcfc7+JJsKN42Re5cij4OAXV
Fw9IXHUAq7ACw15LzbCBzPWE6cnA6GrdxegpGAbnJnbA6+mIYet0Rn1vAKytnDEsr8TGG9doN20U
ndQxfzGUCTCgZSHbYD+aHCxnvVXz2gbhoP8KOfyppFLKQzs9CdHs8P3oSOXPuYv2cielUJIWxK96
Bmpg8Ky7Q2W8iktuV9HauFotFEehR4UBm9gHEZTMbb++XtfcLcUlY92kIgwUaLoDHpVcVDcL5snB
e2FG6GL2WDDnWMN5JBjQTudcCnG2Zw98rSyNgeObzFslANEJkdlLP4RZIOOoFgfAyGRQnShlwL4R
674mlBz9TChaqukyiTjaUP3OipteTiwRMsOKRbq1FSrOT0e5mW5tYcIKNrLwmrGW7q3un69/pI1X
MFYyz74SFRgmuQgldcT9EWL36b4EL/A94rxXOvWxw2Y5kyWPpRbUI0Bq1V5D2yPzAOpVWeXEf1/n
7mYiS3X/49GoPGKIOh3sirg8DpiOhlmiylt5U2qjA01YZQjeMqvctJn5f14n9ui+akY6aVooarhO
fjfl5nyQQbIe7ci2SNKhrMdjHIMl87qOoMP+VWRTT9kq1GXmDRpBqSya15FLOEbtgiWEcvStyM2d
jGFbDwv2mOvKsKrRVPHL9S+2pRrYPUTEwIaZejkpoPd9VilQDVnZc6rx0GVAjA+Hn9elbL1Cz6TQ
CW5R6GpWtKjJDUiD+vypAHrNMmO5JHtq48hUc5YRX6TUWLEGYI5GeBPJVqVEuYtIrvpYnkINY7ah
199qL7Gt3CuFiS3oJujBNSSVloB86L9odNOHpUVTDmRs20SpOKDSj6CZUlxprxVm5xZ3xk1iVQcB
NBXAq4hs+Z73G8bXvKgy07Ip1zLLawSVLAgI/+KE2JkFPACaLPzP7gAOIE93Zjcz26PxeP37XpS9
aLmUhxmRF1XtAPD/yQI+IEp72Y7wi002aA+YDZaLrJeWRnkZTgIAHPqrAK4F1cGIOuKxu4tdw5ok
ku8eI0/GTBSPd0TDmxyIQgybhdIsEQs/D0fUT6Dhwfi4F5ex5f7o1wftr8NZ+UPtT8+xtR5ye97L
dnTXuSBAAN8DXhcA4uufVRCHcbb2Cwj+k8kcnKI9Bv2jKLckFiugACV8heT7bGPqDh9fuumdQ+yT
phAT6f4ikNHyKA+lc5hbATb1n++Q+BMq1H/GfqTvPDS8Yr2TWZdO2mJnOQBWU7sOGAp/tIxMokkv
vS/s+APvs4ZC6RyHPhq56jNRXCbqfanhKglZnuRn3uSSmQcWEYLI+mSUn5rWOBkLAUQIvDc44a4M
4l/JfjoKvoRXMQf+Oe6Ot7sHFX5rdsBD53IYLGFWrcnFXdNmymXxTW6oM1EcPBDs5gZscCg9yAGZ
4BKeeV+9v+4uWJdLeymwH3FlDPsll9t5fy5XZKLfM/WT8kpCoreNlokgZEmUXWJwoVmnylujrTUG
9WfdBLq5O4YDdgNUbhd1ymvfNWD8SyXNFPqYEQM/XMK1S6a81qiKVapG0F7Zk9zSbo79PtqJtz8j
ByiJC4jgT4SQcToYN5k1/eydBWw8nI2e5IvoTe/VnuyItm7+LXRaGw8z2Y93ym3jsChAGBpJ97ZW
oGsksYifOWo/I/nXIAfXPz7r71NOahZzOVOIEfP5g7rcZSmrlvXRYL9y0Qrllsqmajoeq4Hu2CEg
ZJqVRN48P04SZs6a21ABuEP1u6lfr5+LFQPpZZS1QUGBIy6ja26TqjAlsKfwN2ELKuoBKxVhUCx+
nj8MGHbgJMW8Lv1iFYZyWArlsEq1FqOkgnTOX93EB/W2mTiZ17njnriRdWdYwg4Q63s9MqWAZdHE
Yq9dOeXG+qwdlVlGJJCwhD5hvqOsb1MZaBb6mzqyoDmZN025K4Wvuj4u8IHJini0755iuzdnC6PX
h9pTGUV+Vk5FT1pNfbwgq/rwVsU+fcxvCx/hHV0N9dS9FkEKbqP6iVmBZ90o5bvyuEn5tEZg6Jw6
iGsT7JU2xuc/SFungAOLW20R8hrVua5IDN+sUF6qVPRJk/r/BL7O4xzJk112yGHlcCr1atOXZgx7
AXIap/K1U+jVboGpkqfEwX/6/QAW0iVART9oTpytvMERMiyG5SboWWwjy8KqTvELUnAdkXFUdPsc
pEoeaxqbcaUq5Y8WpQ7HqINxZOhTNuJpAAZ0vzyr2mz2yovcIxNMbq9/xY+C/RWDVKlUqch07LOW
yE+l0/D8TQr2+9GtA9VafTQbcdZlwtp55MQ/iiD3l72umSTczI4FqmOXlV8Q67/2YyjfxI0oUErk
RZSPkh3Kjd3yR42Face6ZcoFgRsF8XXB51x2kkuomyNYSe+xMjZG+FIp3yMLET8NEbxBW8Qn0Elg
ZEj0rn881uNVpfKjQejFOuZkDZlCdm/g6Tg/Dr+5G9ke7C5I97XF3VYP/d0/X8ijgohKOR2tBOCn
zOEOMYC75JkZtsEk/mCcjpFsXmBQZHPYqFkE773TPeFAxrCAEu0mt6Q+FDHtnJVi0/AOS68lYTLD
FP50hmsMMUudxR+xxqL+jnbkVnm7R/UNbTVbduN9d1JfutFltqjJ7V0xA5qAW2qjdpJE/BCyFqW9
ik52V4pWeEsooGZHeqpvyBAad4uLZ1kgK2TSlNxxggaNnH2ETEIW1mEwJTvKtuE1Ltwrw/sw7J1m
1YraQmuLSNXcZsaeCypk8wgwxur+uiIxLJGmy86ieW4qtHDcNJStBBzOi3b3v0mgXMoY8+iLrjgH
of+UCwNwYsyhRJZSUP4kapcp1pKKVIuKG9RNEOZLOz9FTmZhIxA4MISjXX1h16k+im7X1JHyMlOu
9lyqICwRuwD99X7yMJEbAG7NVwOsJPrFDs0ue3QEJ98B+txsLcD9IyJLsBSgT59Y4/8XJEGU+9Eo
9xN3eSk1EdwPeJeC2QYKP+rIprQvMHwgB/2udQbFEk9kcLE6LT86XzpJIENMXiJAirPGUUkCcu16
qEQIO5Nh0qgfFjPa+juSBE89Do7+XjjV++oC1eYUW/GtbOGljnmIxs6cEI5MNZtANPHB/BKs3o4E
hLX3ETSYcDE3ylPthc51HWWlMfSyS6QNta6k+J0Gql3jNFmr+NMAqaKCTgLWnKf5gQdxzFTKzwzB
JG25ckE0hwYgoUAuTAJuGtRBgWnuBCuBhkd8GNuLEzO4JozKoQoOlZ+UVCj4/N2Qv/VzZE5JYZYT
w+QZrkun8qa4GLCHvgAxWtHuQQENKug3jtWlu5jpofRcp/KhEFxU6kxujvfaA2irarc6FtZyauAp
AYxbI2lhjwqyTkY5M26cVDkdkbiIOVY4p1OHyfFSYz2WGMFdp9xZ106C1mkxcWeLI9mjblbH1h/s
xdbdOTNrL2ZsKDHSPp3yYtKg5mtDygkNuAX6cjDRRFbG0IyWe2BkcglmrNGV/h9Vn3JUBh70AG3E
XcbwCpK9+oY1WlUQkdkcJsjExdw6rS6UJ8rCBbCG2OJ01/yD6VMw1x+jufJWhcEoSzd5PAXR600t
8Zvwdv2kjBhrUK+0mAubOCWvtBkIpzX2xsun6wJYua5BlYN6QNhJIvl+slfd6N9r3STp4OS23yt7
8Rc7snJAooQW3is+QzTDwxuUT6mnQQWRGHQVwxA3kq8HktcFFdCTWQOyH+g+V7wX3Zc3wkQbMvKo
5neKO3ix29yTDGx8KW/7E1b3gtpPgtFZDuO3/qj7/Is0WSxDYSQaBuV05rEBEIYILcqKZbBGcXCB
LGIZSeR2xlqYAl8eKyEOrt8xwzoNyukIa1EufIocg98lvrA3nMlVXdFnfkpGLDIot6NzgjiFOeTo
R4GMPr9o9529Ws1t600+s3LAsgrK53RKkXQTsYryMB7WoLIKCw5gt5IKlCnuhz1TIiP8GZTDCZdF
VrDCobvFc4YsUf2d7QBuM5mArG5NMDQ7NWBdzf6J9W5gBA2Dcj1G1U7VqkIuFsKAuWuXUJmUGQ+J
jf+teWDiifIyeVzNyyzBBwzcoRIG1EsDtXpFdoEyYmZpHRJPsD6p2VOls272+usQsin/E44dx8Ur
TviBx/Qr2/EAJnUFN7aSHRqJb6kL8vTH2EAbr55NLTX1PeGNNuzs5bqpXK8z4pdQ7ghc5mmsttAq
EXASE9gh7Nge3sjTkBTCDBsQaPbks0YZmGKpjEdWuLHUO8Qy5aE/zA+keUswScTHBd0I8UBUun1i
GuzVPAGHpbwRJy9qpIq4dvje7wJyZ+IFZVvxBEf4zd5Juv7+hTzKEYXqAEIY0mcjjXHVEvzYziz1
RCpEwIdlRRaWQlPuiIuBlocZAM1VeaBTT4DNzI+8ttdzUy0HS0jf5/bn2CNnLlnV6qteHuekXFOm
cn1WjlAiNduBQcrktBIIL1g1S5/H0l6r0v4ftZbyTFq+6oDSx4ccXdVrbsgwb9aYhIZcBJV7aZGi
Dhew9uCvt/ZwTsox6ZPBFetMXj0DJjuypx5EjHn1VuJVqO2xNJurmTvN35XYlTL4ZIXxOrzqF7G7
QXkstROzKslxzY3+KvZADAFIKnPk7XpPB1Io34TadDxHOuqm5SH8wzUZP3CWbI6OhpmHcS8GvTME
hT111gKCYwdtputf92rYIauZcNxnXfBZE3tNjfBxhfld7O/B8qIt2OhO766LuZolQAzlgkLV6JSI
VOL1rA46sfwxJ6O9JKJfLFjaEkZvbtJAVLMf18Vu556g18KOA5h1L4DB0qTmC0WBU8iDMVAd3ROB
VYTRMcyPYLYTI+k69hs+BjYYVrOZQJwJpowm0aeKb2vc66SNoK5BM7dgPIu2Hw1nIigDMZaCL/sU
dSUeq2ioLGFhQnQ6CxzW+V4+TXZ537j9cfJZYDrbnvYvwRdQYUqd/ifXjW4IKtLsr14RkCiS2cAx
sRifcDOOnEmjTGROCj7hxo/nQ/3Y3FUWpnBQg8l+9XiJRcy5n027PxNHGcRQQBPHGsFS5Q6RAdpp
3q9kxqQrSwZlDStflWG/QCsH8AsrYHbOwMBVZf+YT+PjWXl2FioERzPWQFONaP8hvSWPWNUe3OyR
fChcnHP9Q13XeEzrfvUkha5gCJo0iFNB2vOr9ppowu11ERdLS/SBqKibGFLOJ3/awuljuCsaqw1i
rHk0v/U3/mG1stv5qL6k96qLLjjjfAxfAiKCrweUwTXELSSPHCyUjUaUc57GA3+sZrP+QTx2rNvZ
23hM3O4B+LIMf8KwdomnHArBLm9GYgbCabnXPYyloZZb77PMke0J+JctJkm6U/3Earptl7LOlIh2
MynYsVMezZxCUzxMmFrjOlt6HhumKk0OnySCOdahVQrTra4MmDlGHVRL9moDFNIp6p2sFRkxi+WA
6Ni88C2CVIy7AFkXiBldARexepPNH8jeNPPqGR6IDtKxELdQOjTrWszniKgGN7NJCsGk5tV/Ay4J
61sTH3PxWvq8cjooj+HM50MMzz672JVycuz4Kk5xwDQr6oZCcN2otnOQM2mUNxLDCOUnGbeJV4nN
O2DwelQ9DDkGZZD56angzA5dJLIGSOBrfVa7dTM1OBNPOala4UKy3aK7q6A6WiqYRXTHJ/sYu9sz
in1jCeoyRjbCVCDKV814Z6chaUPkQeTLvwnWnX4S3QjEUInLmpzZrt8Dp0AmrANY3aClNZFYYG0D
IeVuPgyecTO55U35UfO6/in/xj9+SqL8I9oAgpbXLVrXgLl7LhzABem12UymYaByr5tAjHbTp+VH
s8ceZY5qIs+oDpOjXGru5w+gfKSSxjk/69AlTaidpPwxCaDgwcY645zkz1wTQznDThHrkZ8/3nqC
S/D85Z3sEAqsyEsOo2O8Y9HCQimVlS1vl/nOPiXlDCdjWJdCgWWGR+5U+PM+swCWZYcBqrW76Eny
SDkzdXJLt7iAQ5dLCFg57ba9/HXFdLO7iPqy0ysyahH0geDDNeBFne5YdaHNh8HnSelWdtWnoTg3
EFOsJ7F0mvy2BkdHy9pvZJ2GSrfCZe5irsaFTmLj6ZESgALqRuKAFDSMb+KwumM1PRZq7jM0iGSN
VzSIbmDzQ1N3EqmJpEHokdbW6im7P40tVgbLsAm6i50uwBtfiX8NCf8UyJ+a7liFOiNosL4X5WRq
aQ7XaoVJZFF01wvjcyiEzwBAOI5lxrg8hvVplJeBedeCHJHxjrQqLSVExbdt7SHnn9V69fWCZ9r7
dgT+1HnKrQza2MRaA4nLrjFnW9uTgqyMV0B5j8qh+e9qV2fKT/mXvpZWTSbl3/hAIv78K3FGnwT8
eAXKOHCEGQ6N9fEot8LFlQjwc0SIaW0cQG3acfeD72ozUb4z9J5E00u913TwW3zAylHBPjfCulIS
XUMZPbybblDTcFpf8EhPW8X0O3LIf6UsnwKp8C5WiIo9YClcMcIq4fA8aJ3JzXd14SqsoZRtvfwU
RZmAugpJPpAXyJIEuvw4DFgVUfZ8+EPG/u71e/ybQPApi7KBNpfytP4zMqruuNf8LbxrblREIdIk
byQrf5+Issw3GXpcoaU9qHvsyzF+BevAlFmoYjv14Qw1rcTKKeLQlqXnZJ2sObwxyvvrJ/6bLObz
xJRNLGE/64PwkSYSYNswwKwGybdtVuT5m+zsUxJlDUrGr2GqwNqV0+QQeBHNyYL1o87I7r1uB6C/
hNFrPkklZ1UIqhV0JyOfoC0PWANh4xMwPpVMVTHGtBgnMYNudjMq4eFBTO7VMjeHoTEx2fGvYsHn
maigOsnhqi8p3IlQjliMzu0kfdKSBzlRGH5re8IIOFz/cScy5U5kaUmErsftYSjFlW8mi+zDDR6K
NE7tpLHZBstNsjOczhbQ5dATs3nIPYyhfo+AYhe5rNHmzVALMCJdk1Xwz9Ggkfo8FwSCTHBb6TAs
O0V/yad/MxpgGBKQg8EWCGoDGklDTFpBXsk8V4vlXqCmfCBArXfdYfSAb8VIqDf05lwYvVeZxlXf
Jgvp3QAGM1ebPdB9Vj71dBkTVC2L2GNr6e2LOEpNVwNJkVp+JNbxbYXyCkall/viWXdGV95F+z9I
HqUf38w7dM12nBW/zDusNwNiGMy62AV0ymPx45+7ni+/itLnsZKKcAKzoFtFseyG41LZq1RmNgDU
vssFD/a4FAVybtKgcNIkeAAkYE3xbURoQlCAbVMAkirYpEVcPauTr4naVKoMnzTyumOoRz7ypMws
Bd1jnHUjQH8RRMVLbuKGddDxwSsMuxzGx/QNVB1O8tSbyp2cmCHI0NkV3W2hOsrkoBkkuAJfT7eM
MwjlyLQL6Z0BdOOUfmw3kmFZ1JSs9Mgspm1YKo75KZH6pHKspWEtwYhG8DMLh9wNbc1R7geX8+S9
YTdYY2GVVURyCir3+SKT+oa8oGi8FJLHG0wpqN55S7bm2OQcBSOZPQD3HTS1vkm7eA8AK2zvines
AubmqRVcsWjo4DKlB6MrbhpTiYciA3oJqvpUVadwYQKOk0h8cU4Vq9FgjTTAAkids49BWwrwb92N
vuNuH+tfHarmf/Ll+B5cphlK9UWAHjdzDWArdBuEiA5kM4CWuiC7FUZRX7gVBQiyZkh476qjasum
gdnryGXNu2zaJNDvFeA8C6JCQ+O0AlLclYy38gmWYJPsNa/WPbhEAmNFWGXYJbm0i0s9E0alP4oI
OmEl70ikU706UNzpqN9ijMnuHtfjf7G7wjoclQR12hKh1I2POLRJ9SQucWvqkRB5tVLFe6WcZDPk
Jy3gZhHLZiN6CECxUnyJz6VdO2SYDq2wc6jXOR5nYyfv1HFlka9ewDKgGg+Qp7/un55LRSca5boe
GSG/y/zEUd9qf/g5gB+jdO44O1csxifY1OszeZSXAjziFPMSlAvIi1AwsmI5jmaM+NvzZnJogsqt
3oDnD4IMpr/a9JBnsil/1fb5OOgNZGfvOToPw2yBekS3J3fOMZ0nHHlT5JnvUJZQypAlXsjy1IC7
CJX8GAncSZhY/M1bfYUvH5GKN+XQyqk+kUvdDY7ximKvBTpW8a2xsY1st0dyn60XMfHI/kZ7FJlE
AXgqGihMT0e9XIirmN3mecUyO9C6jqFP+FUkp3DZqy/bt6kb6Nxo+Dfdgx65fFTWZMBLVJb3cli+
9AL3T+nl/pjEpwzqNpV1GoUG6KsuPNBRH5ufcsqz+r5E1S490acM6pkrk6n+npiB6BU35S+yyB0d
4vsB6h/vWDAI4mbIIrEKGJlAtKFnwAWuXbkm6skgbB2sD/q30Grt/BFZqA8cpuxoAPXsLv+e3EoA
QUjc5sXABsHHfDjL/Dc94tkvoUywACkntpbxSxRzfS0fZSgMBkOAqwOowvcuaNzaMoLkx3WncwFR
+PFFz6RSNlgb1ZpW3UgKhS1UNfQI7dDcm4ajeL9LO3J0xDfdDM31iKcGb8YO6z28+QQ4+wWUTk1z
jF16kaQt3GgVyu0InqOYX828ba0hf71+XtbnppRrSso67WsctxwEs61ja853zfLzupBNR352IvKl
z5LpOMOwRqfjS4ZhdSuNQOPqO2SdQMMxG37MLb6Obss5+ecTPQCV/dRkcs9nUpeyHhQZ1ukuan0/
hPJLIk6RpVWSZF8/3qajORNEpQrxOlRo3sHRVO2vDDg4RlE51yVsFWO+nIXKDrKoH0pjgohl12Ov
p/fJJlHqsxEWNsoj54Lo8XADGHNzNeFTpcF8EDBBPaE8ku9YC7Rb016QgyInyHh4rNFTHwcLXgVA
1chWgZvdF9//VH3ahZATop+SnVhGxRRIfSQRU3QhNguQvHCHuEotULpb7vhzFp1q2pX5Syw+rIpo
z8Wp1Rg2tq0fn2elPt6C1bkFyFxIJbvV4pbWAzk1Q9elzSDxeZ8fTd8zZe+iqMuFBTKwyXTbOX9g
uvSgQ92u34UIGeKD+IsQ2hBysSZIzR2BkAFAvi/dhje1Ld8YNmtwiPmjqAQO6DXpKhDYhskCBL9H
ppWSXe2GwXTkMcSxS93Cmneo9mEpLXkUrDbHzjIIHJxpX9kZ9vPMZQ8MPnHP0oZtr/fXF/kIAme3
tYw9N+Vg8HUn+XGdDlHvV+3DdZNliaDiSJN3WWsAUhKLtz/ycgGX6EJGNxmuZ6uZf25HH8PQZycx
siRsBR0nAZTlKQ3+MN1rL8NvHtiFp9Jfd6ATEjBMrv1CAc7WHq+f8m8c0+dNUvEjamRZx8wdKacW
9wOAXwY3vxd99rrYVq/7y0mpIFKjBTwtIST1r/1g1XZ50L3EX34TlR6dfm9Y2l10O0B9fHmfMpIw
hgmLlLvixzQzwgjXnAyt1cW+mLMaoyx9ofyTWqhjH8XI/Wv5OQKUVKjfLwljDm27InLmJShPlCWg
WehJF1Q4xRhugbt1yABIGGhHgk0km9Ej6aqPu/R+eeC8wmX5fcY90uXNqdBHadWR26jYl0EeUP+r
hPzzhB8FzzN7yEqtzdMcbWx+qcyqL502LPzrOv/xsS8S8jMZVGI6aIMWCmTvLk2w9l3dkMUfcVc5
02J+TAs9cRYfdIfyXcN4QE9w+l0Rk/5AR/1v7IIoxrVfQzkanVPmVeFwpdogu2MP8oVSdQotdAvF
sPqRc+I2tZql8Xix8pOWQ5WgQZ2mil2ArrjtOJh6m37v8vxQlsLT9avajrrg0wS1n6wLAo09Eq+p
tC6AE8a8s77jXjBJDiVTvNgnSH14PbDwxDbD4Kc8GoNkkIUF0+F4K8l3oTd5xRFMRAGPtQfAnCPG
XT/dVjcE9MN/nY7GG+G4iqtyLOu64TeyXjI9tbw5eUCJnaziKfrW+hEKuTIxLFs1u4/Fi+RU/Yjc
9S00bN7nUU/qLFbdc2v/48vPovQzVVJjaiRcOjgO77ifsWTmdnEk8Jmro1jpTX0zfwNkHSMUberh
2WVQehhzilqAXhcPx3l5aNp4X2iivWBvuVd5T+9ldwhr1nzopUxUlMESbuiE/A2kvl9TfE7VpyJD
oQZZJH83OYItZ854arDvzgcEKVv63pxKT3pi79pvOIFz0Zg4/yp6lpRsmniIJtS0kp3tCKT94ggH
8kZcnDWIvpFyEcFIRVPlJbvVfeQ1bhf0R1Y2s/Fm/fpbqDxLE3VM9JHXQefEjwR/LT6pZGvjqfYF
ooNWEqwObOJl2KeOgXetyJzYuHy0fv0JlM6FlQTyCdLGmN3F0UE75izfO4+8U4w7QUFaT67BsDl0
spzrVrhdgz5zxyTmnLn8vu50EL7BAQIYx0n8BNP+xWEFxgI8DFPLL8/5f6RdWXPjuM79RaoSqZWv
kmzZSZy10+nkRdWr9n3Xr/8O03UnNq3PvJP7MDUzlSpDJAEQBA4OkAM9EibEOygdM5NNeLc0aGTo
ADgL6najY1ykOkR7GUxEJkwIeQCWqsoy4zFB9FhWv6lx7yhp55nz7FzeQ5kg/vejLcxQf0eRE6cX
k9d89kB1Fs9XMTICmbSwtqKspzvIbfpIVltUqCBzTcFkVIRwGBX/wp7UDHnd6i731XvrVn8avjYb
5ie3CEEw+lzalyeLQgS3EeRZCz45fEKDqgXvEIHTRoOc5aJBblMhly2DhMnCZBF1MJq0UjUeP45t
6hjadYW2w5le5/WvRv0NKhtkzyu3NP/1eKa/2ax/wnMRhrAENE5t9Z00l99Q2nVwzzacS1Vzu0P/
Q9p6KIlidcENgFWtywKF7+w2vl285Uu8sfe8mb7dqt/oDXhw7Efp5vIfvRABiaAEzQDpfB3DTOYr
E8/LaRfC/P8+JOX9IutZyY8dFbwNgPGRQnmBHmOhBlDaEz4qoENiMlwsn4R9/XjZNGUxu5g3N+ew
iSl/SPILBuY4gc6TgYM4f8v9EM8t3qOMrrWnW+WBbEBALAmpZCcq+KCoz+oRo3F5eEl9q0QImXzX
wkjigNbLEh9+VRc8UDLRvqrfDYQDS5ByVTftA6fMQT3rmwFXXgCrjaqEe3l31wPUI7mCNxoMFsd6
+e6NOGUOikvIkYSbEOAGbUMBAdxdFijbTsH1DHUzWTmDPGN6wWx7l83UrfXvl4XI3soi42fBGmbO
mFWyNQ/l1xn8xfxVV+2mB7oHPly9Nw7hPSC313QGU5TxSyKdhxsX7NEQwhGzBCTVaHFH8gZs+hsv
y0drw/dzKKWUDxJzNESHo4STEXFWvMoOnDJBf2pR7eZI9c2k20rWJTk7kQ40GIwuGQcEGrMBHvzq
VQMFOaZ0brJrBWUzcigeRil541o7znHAIbKA6moUlhNCqy2GBm3GxR1Bt17xgB45s2lTDm7bgk1Y
3l+97ncYNQGtQmXfEgdGqQWpdJPy9PlVhAqodV0/F571UtyFD/YeDZVecgv+a1fHrI6n7hCjKXkv
2W9uC2d6dPQFguspB7PSFAtfwEvw2U1+O+Me8eOr9FBtOF1mA1a1HRh2/o76lKEN1gOVjweNeNx2
ORIz49FXA05y8lTcIFG9CV5Td/GH0LELdADwOlCD8jNvumw39q2s93tV444+Qbhs2KiHlV5hB9rg
1mhesup2kIGt1ugSjl+LBv+Go3gMfiJXep54Mu4ChLGbwtN+TDvbA9HktfKYvdAvxcu4nb1sw3Sv
ebP2FR4w1e9a4hjXFf1orcJpW1lftzM/7XxGViV9xNzWq+xueqk27KFqccXxhIEsRS17K4tUsJif
xQKVYvUjyuELHm+JZ74GN39JePjjDS/63Sh7Lq0GoEdrFW+dphvJqMBr2anuGkXppvnDZeORSDAF
zcGQa0zJrLGuUqmcGVPXk8z61N35sQqxz0kN4iVdCpxYhmb2aQ+fhCFVk1t9/9tXIQ0uV18pR/IE
Del6IDRpi+ROso9B2Jv77SE/DGAmMEBoC7JHcGmot8peVhJfv02P5AqxSWyEZdYsWKf21G+i+/42
veWPhmRrPWaYw9nc5vt632MGReHL9FN2jIKijB014qqD6Er/E3Svgfrzf1MTIRyJiiyNacqN33ic
UdXPv13+fYkDE5uXkgkj7ImK7wehg4Ksg8p2RvLjsoz1GO7jfMTWJSVOWYF5THhRguUFcaMfXuER
eWc7hps99LtS4qkkaigSb9oLWUxzRhiQ9ng/BqZn9qg9lMuO0HrTDK2ktLcOnDlanpBYw2huTIBo
oPbRPvoyefqGXP81tHZAg99/Q7DKDen84v0nryl2MLUTmGsKfiX0y92QL9saL50u/N6nXyQnJxMk
3D3ajO5B2gJkF3/Nk334+I7x2M6v5pP9tMxOBdg4uEakz3GZVgqOJCmWWVsqrM8yMydMvtpW5mZk
K1kcP5dLuyi4jaCFZek8Fx2hLBf4xTa8St1gG4PEON+yveyhtp5jONITwVf0SpmWSwszyMB+zXm+
e573duSEybJL0xK8RkkxoKePIAnPUXBo4rVGBgB6fxroqcONs6XX6o7tZWMM/p+I9B+1FPGHy2jH
Uc2PTX8YPHbTbibPdKs9V5qGuBjQN7jsAJ5AV0eKvXlG5ViW416PSD++QHjZTKadRgN73+K/iUYD
nDhy6gGJh7GFRw1GuDZ6GWChy1hfs6i5ZZn+qmjgc63bZ4AJZN1NmuSaETky5zTXtSyFqqZ/gPvw
iDcVTnKvb5S7CSERuS5uykfTTZ7Kh/C62vJc2XszXuwuIUZtJtfdc4kMSI1BSNlDIE3wyL6O//0o
Qh2A7mtK3i0XBc+9fh+0L5ctVfb7ghdqMeSRphFWXy/hnpj2Vd8skjtDdkeJLJp9PM+q+h7JY3oV
/R0/5K55o78TvSmvlV9LliS7NGzB+dRqQ4qag5/41PIcvNTdTv/VbGyHTw1nX8KtbDbqehr+w/3Y
gvtRR0xsxAwAXouxfvIhcSg+4IH0t9AnzfnxXzt3rmhqxARfwox3X3GkExkrsrzjicZ2k94SrwVE
W/m27DlEsPbm7WQ6g29d8SY8WVJ+3Qd8SBaN0yJBDIo5axvPujcP7W08jdsyifbtaNgOZqk+1jQv
nCIpZBfK+rX1IVkIBEJwPZLYeF/z5E135kP6iBKnP74abyY0qXtIt1IuYr6aS/ss2J6uLJGR8QYh
8wGedjNdW88LiAU63MtsLyvlyBYoGGIQKPpSB0h1Wuw7uiVm+oeV3y/b+vnpoU6FYjTmM5sMw58F
u6B9b1Z6wX3JPtz1/rDrt9aVvP1Pk8kRrEHvliwcLMipN/SKe1TrOryeb/tDeWVc58/kZj4oPxrT
x39eoxHGz++po6vO5CdX8V29nXNX8dOfnM5JRTsp5shvu7f47t930J7uBl/FkRUh65NYMS/PD1Tz
tCjakLh1zPhXr8wOiU3v8t6vYItPxInV+bZcImuxYDqcn1xxrJ3ipN/5aIcATFa1G+xRJQBUQr0m
/sBh/U76ymt4Mgrc9drthxKIdftKI8vAEiyb+tE9sNtwjdNVDVjvfTC6mCj9e3KJq2+5knOiWoak
uvkY9ehS0v3sIEvySFRFHCZS9ayyIj5FqorAUpZmvjUuj10UHooEiYeyTq7DiqlOgp7fy+exknQ/
PQ/BocRDpCVWhouv+7Z8gxu9sXb1M4a16PvsT/WVXeUVZlLFW/ZL+ddFhVPBgleJClqTijf40Riz
BIIk7x1AN24WjUrnl/I6/KkDgyiiUXRu8inoIlFvXM2GjRHBqNdQujOD/G4ylfuIMZSGy/4lo+mh
Ge3NaCsHRU8s5/IOc29ySbiwTjUpujbsZ+R5wsjXlO+DYnqNgQlH9V3eySZkrurR0UoF79lqYw8K
OrxLlRCEmFH7lNYGesP7JXYazNnFwHmkLdVe2QWN+evyOldypXyXTYuaOsbaY+zoqSOZq0RnhQmL
4gTr1AkfK/QpgADUQ7PoLj3Ee+M2+m47za3+o79WdjWoaaQXM9/M883++AbhYp7L0WjGGCedDerG
VCt/LiYJ4mfljXW6TsFiWJ1TS+FPkGGrbUeMU9mr+xKNGAkYoiTWuQLtPJUlKI896Q2NSuzp9I3t
ODNUurOu6aYHFx5YB2yMgkd0dUhaZ44d9UaXUjDL9lPQpy6dp3kkWCsAg/em2WxgnZLcxnkUd7pE
4SFezI3RKjxLCdzQfqqIM1aVA8C4s7SwT6A7OwliaNVGMN3XpDo0Ff7gVE/NFOzAszJxuConNUj9
eE//C46rlWAYC/uQI+Icm3ZmYcrR5nwwzLA/aNepr/n9fqdL+bT4Hp2p/ZEowfR6CkRlhD747VJ8
CRNjo6fgF9QbT5m+XDbylTfF6aJEAyP9TNIc2Zqh3aguRs44+UPk2V6ANuyvoctnYcge3FzHLi1O
sLcxS81uAMBnq9SHZv6ZhXeq7l9elmz/BDOb0eQ50gFuA0MSt32ab6ruJs9qT5VOgVo1qKOTEgxq
CjU1yXnsaZY/DNAImiaR+AyJemuCPWlj1CFzh+6N/4zhTPecRE4Wp69ea0cLEYLoaarqtOGdWc2C
+WoVkvAVIEOFBlKglBwIBuB4l89o3e8eSRTCaULAoZnw1D9fmAGq5+EdRSoP3GUKJziIymK9pQxo
6Au6ACy8z6qy+JbyKFkOV9sLai3CgWjNgqLkXVe8csLp5iMP42DzL7xwIp9tvlLAODHcMxTQbFG9
73Bexl23r99AR3UVAKu8yR9SfwBPR8fn2tg/zQFEoYo3jJIoaCX5cSpfcBxqGNZ5ncJFJXs+mKHF
zLrojkM79O30Fm1kToOuXisf2iICglRD6efhP6CO4lcOqrhgX7wEr83d8EXfjL/Ji/3K4e4T8LCY
z/XaHPonTu/wgCFh6Z3MXGS3gS64mDpgCjFKHPf88PfeyQ+py4dobUq0UMqWLzMWETEUdM2U5zrg
oPyZ1d1jJO3e8rVN+iQDnkqMRRfcDamyKrY6bpXNto7RUGD8VhiTaY9MiuBt5mppMsPAcjDjwntv
HPY5RUZz/ZeRc/LnF1ntX7qFgr8ZkM9ZuhEnpl4FV3xY9IJ+qf+m2VNyJ+iCvxmDaimGBgONlaRH
Fr0CqEFyJ6zHkR/WIIKBTDsI04ZrHx92BaAlErmYQ1ABGGzkTueU+8E1kRZsfPORTyqSAQxk2i/C
gSIlHZaUOzvOn8Ob+Jdd7hoHFSXb4lmq/BJtEQFBQYun4MLnajTfoi+Ys+qWV9MP84v1Fu9bcGB0
B+tVl7hzyRmKQJElJFOdplDQtPmdWzdRJ0s5rhRcThyoCAKy4wD5LA5xNvXyQProqmiDKxQib2qd
hk6iU88ypgn4p8UhS/Jdp8bOjsGUWYf3LMMLQbHMfdgyySteXLcJodRG8yaziKFaVAjOOt3sUQKt
Ep9F6Q6oT28cJonxy0Twvx8lqKqqi9G9P0R+bLODvZTf69p4vnwZi5cFX4Vm4vWKdyu4CcRO1MLU
5xRtKhChkKug/mlH6C7rYy/KQodPcq1yibqIGvpXoAkSE9XGxonqEuBLKOgGI1/HqB43LstlE2Ux
CEU1NZTYvhjbiqKE7WMLzcd46RM/DTKPTvtOVb082NeycoMYd77LAQkXkPEgqbDE5/84K1VgjBPA
/SGutUQza580eXalBnqE96mi6L5CMuKgccq6JuY0bC+f4eo6j+TTUzUZg6XtmhDyzb69RVeIjwyF
26r2ryLIZSp5BlQSFyuo/bDQqTPaIPL76P1CUmJg10FJq3ugOuyxv+CzyFKvxvUksQYx7n6XzHSw
uNugtMD79XSZg9nbba9gmWMALqMY+jl22wRl3hYpnp58wrxhEf9IE+5Alvazos1L4ofVdD/2yRtp
K0lD4qopHIkQbr8lyCo9R5OYX+v1xgpJ6bK+2xHMdpHs3Pqh/SPJENt1IjQg2UNpRP7oavpGtbx2
BlldsY22xU6tHjgMCzi+6LdM8NoKwY+kU9s0NGaJnEVVpWiWQuvUT7MXTGwJlEPVf2ITLWJpBuVV
DdUWNjFq0F9e1yzxrUR1iE1dvQUrW2ZJfMma8h2JEZkBRp0soRaigadiFOMNLWRNDYY5EIT6VZ44
1QCSjMtWfXbtcX2Hl7Q0ZhgGoSIJWzcntb6kPWbeo2i6RLea15pgG0x93sFgkAP40eptVt/I23zW
7h1bAy2BgRuOmSJBWmtH0dyPOLZ66Z0aMIe6lvEKykQIPkvRez7yHiJsxAu6nThL83Z5/9ZODNwz
gCsYKrXQl3TqLpYMY5lRN099NcosJ7ST2VHN9EUbJ69Xaep0WvdvCRnfT0wHZx5oyEyw5gkeKlJ7
VEbrIvWruI2cuFJUVzOtr6SmRKIcKy4f5OrINts20MlnhpXEWk71XI/9YTK8mAzOXOkOpx/PdRmS
Z8WGT0QJjrAqGtPsdC32y0EDwIv9yUPyqoIn+/JxrYuxNQNBCFI/4rMt1+LJCkDW65tNe12q01M2
7wj6sC5LWVE7LOZDCt/Xo4iqznOTIsER+4Fa75JJ26i2RO1WJSASsFTTYKZ2Ft8YQ1EnbZj5rdU9
V1P9h8JNXF7EylYhC8w4Kh1dxWBpPF1E0YSpshRz7Fdq88ualfElCGl/M2NsqPe/SRLOPqVlrRNj
TP283UYLpjnbhwITjC8LWTFUEDFSCysBP5b9Xjc9OhOtIxMb6ilG0FR7oXYY0AhG+hjENXtLWpNa
3TsD1TAV2H4wpwrhS0IiK8pDFV4hux3tr2V0E1iv/3494EqlmL+ka2iVEkQwiyU0UaFjSlnezGa9
yUjrtNPWbCjyaoWsKMM95XE2DU7HOhbHFfJo+6q0GWx1gbjGa6iz3MSgKi1vQNSGKx18xTI88Ip+
W4SamGplMnS0i26VKihZxAqClnQMy+eWZfXWtLviEypOKDPgv03wGp550nbR0kTB3VfpxDMiJIp6
kBnUzb8ktnjfO12jNjFM1UIL9eneWct/fNtoaPspC9ws1L5+QhvQRILLVNNBUykYq5KZTANMFndp
kbbOUpCnyqatG9oKBpNryvWUydoe11ScmCqEgXiTodBzuijFiPuxYAQlF7u4alT7S1aUX4uikRzR
qiKYGjydrmo23j2nYtJksPSkMFI/AtGNU1l2jmmas6yGvCaF2phnhpIVbEpE2Xd2Y45qocR+xK9U
ZpXPUdB6l4/ofaSNaELHQoRbYcGDJs1sCAkNYztUmqO0pTcqqNOSmN5a9ggOAc342bUt+OOt5Pcw
fOK1gXKcjrKcriLgEiOuglZIEuVB6o+k9HsNveNVLzmvlZDhRIQQcSXt0oMNNsl8u/iVWH4XY8Rq
8aMBBcPl3VxTv+OlCO4v0mOVofE28Y1wAFIyb9xBGxGgDDi/y5JWdQPuVIX+afoZv6zS5Zg5rkAD
G1ZPTlL3mJ8T6bKc2poUDSEdMjygwCbipC/W5s3CUiv1gUstPGMo09eEZJYk/FmXYlMVET9IIsV7
yYrIWFYNwgZ4882gGW5kTZIX7drBIOnyjwj+CUcXRdO35RxMWeZHU/ItaprHvNdNdwqL3b8/Fg1B
t61Sg5pnrLhZqZqkrhO8yGrbjZofwfx0WcCaJmt4HKGODcTFGRPulIXdNKh9hju8SpwyQ9jb1faf
XmWvnckeLwtb3bV3kCVFTfuMuHNsdUARxjHzc20OnTYYbkKr+DMlmi7RZpkgwQnFTQcm7LFJ/G7s
DnhU31st4CMllVx5PGQTfZ1GDRCGEAz1OOMFLUy1BjI2hRg7P2Cwa+20dhC4+WjeNT06m800fWLR
vy0z84v2WKqge2BJNsvGBrpL1evFAzeYB2f0BtbmJ8AUNpdPbFU9jlbIN/pIz41wtLusbJG5GYZo
Y8bDuCcds1wNBrDJwuwTL5eTtQkHh1deX0+o0vgsBgOKEj0ohfEtrfvPXIXHeyhcuFERMUVrcXIz
SCNr+3lBCuzyzq1F4poGo0I4Tmz4odOdIywcSW5PmY/U176kRe2MDdvrendIY2SnVCv4eVng6lEx
iw9nobqliqXZKEjMGrdq4udquWHa7CQJmouNb7keSG6/Vf96JImeLq3oAja34ZL5mlrHu0Fn6OtF
G5NE9fgGnRnXkRTh7mvseaQxq1ETKDCLIps7tOyq6qsV0+ecxA/jlO66YQDzYA8iqv9tKwULi1RW
z3FHE18Nuh9q9IcqOabJdd5ETP+ypLVsIpJSH6cmGJhmIDtLrAYQM3TM/gESzC+elEfbQwPKw/A9
/gk6463s2cF/U9xZnVNlGgYu4rOExzAxNgyxlvkI2UFGfa/knaOUhWQT17TkWIrw3tUXuzIyS0OW
zy4iv1AIJj9HiWyi45rWH0sRzAy8+I0VWmPi95lOt8ts7wLax05f6dfgGK/cy8cl2Tmxb8hcFJYG
HaogwJZ73fQ7s8l1QsrtZSmSnROJkxVWpaWh8hqEORROMwHQVqtEspQ1/3S0cWJnkIEJbfFUd4kf
a7Y3262bZe2mXL4bs3lTxt0nXIaOV6EBZn20WYgZqaAjuVVG2Lhw7Pwg6H7mePJLFO4MhMwvxmMh
wuUxTqyclRYeI7X05U5NDD1yCy0OH7tmmJ8w9RstR6ECtuk6n92yU6z7RFOXTR4EC7CCmBQA/nuj
cYqpt1zkzwJvYVrrTGUvm760qrTUUDUCG9TQyHHqQIMOmPFGnRMfgeobMwPPVsjbrNo3czJJboW1
EEXXMG0G81WR/xa7W0hZm5ggF/C6yJDcDxqS+m00m9si1EoMCSt+kiKHtylr489lJV41lSPBwiVB
dEvpWRLnPhvvo+yP3npTKPPTq4aiU4oyp60DfC3so5ZUuh7zeoWZ5f5iTG9hFf7+xDKORAg6VfVR
rwaKjaPCaK7a2k5d6KQskhjjqkKY1EbiDkzpOKtThYhoOg5IhKd4ST6XmI2TgJai/V2ySvJsWd2w
Izn870fhXIxMZ69keJxXxi9Lf0saSU/M6qGjjwrt8+/jYAQE6dBXaH+zIvh8M37ApA+/jOmvIE22
nziUIzGCbk0KuDTSiKW+Zelf6yTC6PKAEReDYT4hiCG7qSHXhMygmDoruhmcwxNDaYCUgHEmjmEM
DpllBZy1bWNI0SEQwLsIxbfTY+ltjRXVaMW+WkeOHv+0lJdAkzmd1VDjWIqwa6jfjLnZQgon0zHd
2p9aUN3yUcSNizYzDNDsHO2+8i6f1ZpqM01D2Q2RKRAWwgVNBl0bla6O/Kj6spgbnTwN0YFmn3iJ
MVxnFHUcFZUcwRPUJDVboxx5nKHvMcbGCzTlVk1tuDf2dZiG69iispTJGRiS3zcMcBXUWQhFXVZY
WqIroZpN2NDmm9k4QCM+Wt/+jrky3sib9rC4mKwwOGhD2kXPn8rmHUkXq6h4BuSJEZix3y/UG0js
SssvqxfqsQhBLwv0EmmBBhGqHxzar9MXjtKm+/JmuOKYq3kHDAhgnlKUI/9dMUA9litoqj5noZnU
kMtHrC6eBvJ4XqfFkO6drDdiLQw6FiV4Xmrb4dAVOMM4vZrmwTN64i5l6kT26JSzbGL2mv8FxElD
CRrmcAa7SE2jsSsb/tEGh/ccgUmr+0Tu61iCEHXHSq0kTYyEURUBotfP7kj0T1xWxyIEtY8WK44Z
t2hTM28ScmsjPT6GmWdOkp6O9d2yKdUoQqWz4k8+W4MaBIBsVZ2BkTlJ/aSO3SduRBQx/5Eh3IjT
VDRF2nPMFnizncEqb4NkfLnsAt+v7zN9PhIieCf0nCeJnvQRnrIUI6bih9mEF8T/YmyFDs4edSQ7
DPt1lir/lmGuWDCClHxYtgYdnCFIt3GRo5cFCaWOqJix80dXa3+xLZfR6KYqm5ehmV3askOo9k+E
paYzqpgoMo3zLo+HR2MCZxrN3c4KJVH96r2FErPBgNQ6xzZkWbTY4aRG/qQVb2gxwmxB5FF6RXaH
nAE/3z0tECkM7wf1HH8w6E1vD0aR+I3W3zDUmt2azyoeym1RvmhdpjoBW7w6aTYt2k5JFG6oncoA
OGddK8JXiBQ0HUvarGaInvgF2sWbsnUMYF+Bdcfk8Hpw09CT963I1i5y0thtiSScxQsqar/BM4rc
xHF+Vdrdoxouu9YuXDXNb4LB8kgX9U5SYggTYYMMmrp+1v8cgchVYzXU7jXuukip3wVd+d1swtxB
g6AkI7Jq9B9HLSbvFxRtyBTw5VIVULTU0aevl81xVQIjzLRUsD1bYhFCbdQ8tGdoq75gisIY9fAt
pSlLf6xBjkBPa6CgxwGtiBJOg7qyhkcDvCPyUzRuLdSZFye9UkCh3JZOs+Fcm6jmGGCakjEarJwU
ML4G5k2iRxWZaX7lHQX5ORqjKSNIiYBHYd/o7GXI6VVmxv8e/oFKJdKbNmrXvOx7KsYa237RQ2yj
Nuita4w5dYyMSTzMyllhxhdWgawBir5il10wxGANmszEp0XiNPmCqmLjXVaHlQD1WITYYDcqbR/O
NtYxLgpokFS1ca3OBia6ix3SN6ZzWdzKgxziLLz+sXWoswmnw8JEYQ3JeeZ5nJy4mzsnDyLLU8Z4
U7F22dA+pG419JJlrmoF2AooBTBEBQzg9LgaDW0BWrBE/kKI13WB05uPg+y1vBYx2hgFyueQwr4A
aziVYsStYYcJzou7SLbrwGM+7UO2weyAFxs8WtSp0Rbkx1sZpdvq8ixd59VFFUhocVs7iyKtCaVP
AwxYJMQxjcmxEonr4L8iXOS2ahNN5QBJSkWbboswjtEShHpsE972Y/+djv0XpUkth07q89IWvy4r
y6puwkehJssopxk43c5EVdSiSjG0t6yqfaxdq3PhRmPmBokkbFy7ZbAyXsfScJ0DEXUqqdOSLsgI
UK3AYO6rbe5j+oMH4mz0cRXupzwUIwC+aHjyIgN9KqzMA0zNqRUEdnaKg3oyAVaaU1k+cFUljqQI
oXCIzjglbPXED+IXoyBOUoTOEMcSe15VCbwgdCQJkK0XM5uVUltzDdoFn0SG34bdDzoNkdez+qFd
6BuhnUzTz3rgEIYAXfMhkSvNkX8vDQBmwwaJdYMpxYKURG66Ddh/Dyq6wzCtJCGbOQLMJ+CdMn1c
RFeJ0TZ+q1uwDDsYv1O7HCSh+vpe2zqMAjlY9D+cfhNBma5KVCDZFyN2WAXTG7/bvezFveo7cWf/
Rwq/LY5WbtBgGhoNdZk6CP22/Wn3d7GdOZmF4U/EdipNkzx1+A+K9s6HQlC872EdotPMlK5kY1Th
jd1hsqW5T+Knf2/gGs/7IOkHQxDbHRoj0uw0TRBSong8pKHbTb/q8LuSxZvPCMLRoH0LBUnxIjVp
qhV6DMc8ze2fvEMMYmrpW5+UN3lhtdvLwtZsArOg4biQ20bpU7Dv1IgVmqG+4Ctgp/ftefmNzq1s
oxVx5Y20jr2pbiWeUiZSMPa+W6xAC2EUTTU45pC7sc4cNu3b+Atr+09s5vH6BGfZ1n0XJnoI9Pg4
fON1XicqDowcYlV9vLyTawr4Iems2SDOiz5ZhhyAmQBzll6y/Ofl37+8bYaIlaqIVQ9aBrUYw0On
xs4I+MKSjE4C/jJby/3L0ta8BE/S4TbD5GX0MZzar5XpAZlCeOR2USfXqjR0nJHqtZiU8FMa+CFJ
8JFjsdAqj5PUzwY4/vEtbBSnH8AGseCfKJfog2xdgr6rU0zmasIptWXkpCH6ltqvgSFJcZ51knK/
f7x7gooDiqhGM6af+7pp1044Jq2ra9M+AMS3s3VfLUnsaZpuODFgS3jXpBI0tmyVgtbnyxwYRpWm
fpmYYLuMS4PeVaQN7q0+Yt8va8qqXqJMyEH5qnaGjO2qABV4O4/9SU1dGpeO2uog9gmdOn+wAln5
ZVUatBL3t4UrXAyzgEULMN4zBq60YpUT0PpPmAbESckE4sdMV1xkQSULXDVsXlZAxAVjEOOtRS/J
2OkZejaWvHNDOizuFNMvl3eRn4h4feno5sHYYspbUAS91EfINVPoZRBnu1EDgYNRoL9rKe7IBAp4
gq7xINwps4zfY21x4EjCAwBxCpyWoCkIz5N0qeEf1TJ8qxgSWG0puTjXQgG8C9EMhTcuSPuEpRHG
OrTPoedFU4v7RZsyNwLkOKjGjW2aGyvvMCwr/NczHrgJHksVTNCEdRV9DKl5aQbuZKLWQBa/L+PX
WTV32pi/AZK17ed6E9Lggamp5kyU+HUsg9ly/yWeLKoOFqrkSCMYYr3DAqdEZjX4kNkoPHWxHS1Q
nXBgXklkvFerh6kj8cY9NggStVOnPQ+x0mKWMYptmrlR2HxHSPoJ3L2N/iikSmCEtilWUhiJC5pQ
G4WG1rIdSysxObA3n2MGZr0qfqVhf9C1aquYw22ukt1ctm9RkkhSwat7+vERZwUVGvcLKSiiFnA+
RkX9XMXhVREd0iraX7bL1RDeMGyUFi3A5dFEfbqnBdKyVUdQ4OATEeiG7EBCAuo+9DQgKaR40icD
fyeK6oJGIGbDLkxTFy9ejOcrzZFHf8le/Vpshx2cqUe39rWcEXnNl/I+A2KhmKmfhcxqpjSUUeBK
QFm25VduXL1S/KtDQWUqZEMaZdK48h69COIOU+jnmj/7o+5hCLZKi57ZuXc0YDaKaJa89c7o/rj9
m+i3BmgDqQaE0qfilqzqZ01HEqX+Y2MG2VSBVM9NvxLN0d+0n8MN8ZItxnu/0V/NH6N1rEOXe7DR
u95T/Gwz7mR46tXl2xwwgKQEIm3he9isxVaSI+oNBuq1zU+9tN2uR8dweqPqi2T1a/YB09R505el
AVt/unjbAHxAsZGMqDFBrMhm6GwelA5Ruq92Ucl0ds3tHEl7j4aOTrbnWAWlGYDtoPXs9HbzdUqG
ncQO126RYyHC/pVdPQH2jgclScF1TbbVvXaDUQAuKo+J235Tv4HM4qF8mneFa3iXZUt28z0hc7S+
yQCqG2y0yGzWJfLAARL3o1NP6muhlBJRsq0UPHjEilQLKUPBzrSvR0XfsDGQePDV1aBFD2YPPTzD
dyF9ahJFwftfnd5iC9x9P/qOAEn1mcwRKk3/yOHfcbRr4CxcqoLDmcJ0uFZxNZSD9S0fFslVsLZj
DO995O/RpnDmn82ENCoJoOrF+BuFOMeYE8mZrAXTmMZjqUi4oRNHfI9rfdTkapTGPquY4thm6BZl
+KetBwlN3YocpvK72wKdgn3e12GzaKlCQM20rrjvww6RX3ubWMimX1bntQTisSCxODaUJdrzDCzI
mDFvZcjv+rJ+QwLQD7JkM9LwFrOq/NkEuxcd8ue4yDYzBbfc5a9YXy3TUDG2DBMJlVP1mHOr7qOw
iP2sJk6k3AwV0FpG7F6WsvYSY2heATk9sIwGE8VkoT5qWo/3Am3jTUqC25QoX6Y+z52wWX7aepFs
hxqTWtvgrjCC35elr5jaiXAxBjVAO5oCvekDl+Q0WuNOAchVjTurzSXrXJeEZ7ptoI6liYUyWqVG
ZdIWlEWtsev0XvPCqvD1rHmsDcDgLi9rLSYC4SfeBipkoe9b8MVVDWBaSBp0IHk25gtuNa+yAcNw
cJ/6BA+VbbSRAaFXzBxjedDbh9Y7Eyk+4UYLs3zRSh1RdFmmGLsXua0pyauvKSR+XufbZ513MHfg
oZ6NEovK9WE3zKVLKaxDNkfkXArwnUDX/h9pV9bcuK10fxGruC+v3CXZkryMtxfWzDhDEtz35dd/
B06+WAMzQu69VXmKU2kBbDQa3afPkTAVqaJbwLj9UA2DmHdLFkiRYZfTz7S7HblFjq+bBSOoHWKi
Cu2IL7NbEPfS1Y7MeLEmd8R8NAveHP7mKi4MMLE9rpdITVd8DQNsDOUw29ZkugMPELsxoIh1AC8K
uB2C75chJPAKdPgRI4p3OqQlNRAeTd0L/pVnpc3O7LVHqV9c6AT8FBGgnTGJOX3TzWWCYQPj5jJ9
nDN+3pQk7xsRy8zXs55Wnpzi5Za2nNTm69nFKjUKzECTG1kr49rKTAtgCx4zqjRNjtlmh0iKz6re
PxijmnHO7tc0ihqzMKCPVjcm1Rj/k1S0PHJBSoO+Hx1xyG6LyvBHK7cba3CspPGJbHB2caO9TruY
dDQOcRiyzXSbLzIBrVrEVusxTq8ImM4oRu3H2KXoqGfAz2QJWj3LcC9WVqiKwqk3yF6Rs7PRLqhb
ZdLz2gmHRZWOoyb8F/sOKDKeWWgH4aHD7HtFymUdpxgZOQ7kPuraydUgZ22LI9A4+qKunH3Y+s4Y
wNdokwIFdzaEaWpcAVRGMSk1RjaJ1hd2tkCLUV9vzLbm8a7TX//7O9JCLQmcEkAWAMvJVl2gBy7H
VYmxR0lqS7sSkRqJ89QdimpwmmwtbEvKIS66gFlYLyde+2cjxwC4E0hclOqAMf7SV9AL2UrVEWUC
Fe2myZZLC3f7orfVa4G272Kv+to9x1Jq6baxTHjh5mPsY0oNKBJFjVIDuKicd5w3PgAGWWlFW9Gx
/ywMYpSMqLAaPK3jvIOE4oRazNoqriHWezqQwHGvrw8+2osCdJAOeUGLmnEviJRPePMCjg5khgth
Nq/qT6L5o4vnfc2rh0gbx1qmPU06tKHpGtvUq2WrxewAnmBiqhYvWiHVTpTnoiPi9j8h1ZpvlUEy
/FiJNJCDE8GtQeNjo3uuI6At+m2LAe2D0vfFwcQscQDBBHWPwCzsxdbi4Tg3PgPCAEIPihvoK7MV
ldnQlllqUfAnuWC4CuYr7B4JC1GWsC+mmJMZbZyD36zRX3MRfIYMj4exzssg7shJnjviVi00DtsO
bOS5dljj9EEn8S4tO17B4wsIDd3PSz5ojYl7i0KKBcNppm8lwmlNzZds7U9aXiQ22ApH21wEPyVL
OMXC3SCWuT3py0ERooOajPtE5SmmsZcZ+2uYjch0oSWiCFbldrbsJH8s1tauuXWXL7kha4a5YLIc
12nRfRA/rqAvpyRpVFvX8KKT7i/hf0pCx5qjB+Pi83akT8CECBrGOQZVjzB7yqScY6s8Sot1lxn9
eZbTm3bhzX19SU1Yu8zpHmNStOkAFlRx3++mW6oJO0FHfL79F0y+bCRhbLEKGv2cg2ZsBK/46IPJ
s39UG5s8AMruGXt8w+JRe+qD6WB6+Y3xeD3TZxNJ1jKTAK1zp5RRCw8uE3JnTt3T0Mav101w3JIV
wmhRXbVqSlOMCORMuuKgau+o2vfrVtiYwy6EqatUxlqDDG7CUVQlaM5HsSsr0XPUWb6U8FKs7RXh
ljeRfaNtw5yAtqhLxBm4ZF8RB+9fO87uFeCOrq/oy8v2zyV9mmE8n0xTNk0NNLoLaAV6U5yqj/M8
/rGYxurKJBYdjCYVO2Qcq13UtR4KxiByai/bu2qICvILXPJsrRrIfzCImFipJXdgAu+dZJQdNOjs
MnnnrHbTEwFBEoFUx5uALefm1tCsCeXWz29q2W4fSwiSyWe0jXQ7PyYh1dbjUlhvfkhVxQwkIJMg
qKB/v4gtTZqYKUiMIFhSeKUM7Le5mxpeQ/PLrM/Hd7ywwsTlyco6WSNwTYh23XRHSNkflA+u884t
dtZevcHFzC0Bsbcia5TxUZnU3WxGkESA8tuNeWsGVE9v/tGG497wZgBeMTJywPglRkZ4NMu8XWX8
1qyTMqtqOI1B5oOQNi4kl581I3GvewybEbErZAJ00bWZKBrQsCrNdDmNI/Ywn8nqjL2iHqzSUoLG
gEjKuoAY77rlzVPx+UHZcjgGWptOLOi1b8jCI2o9h9aILG9eEtVHJ5CHuP/Ily4zfWalH1fVhZt2
JWYvdKDuAbC3lyC6630zAPMWCJ8Fp3O6IyZrE7tyDEo+nr7Wd1IgtFBoK/zYFTjYss1TerF0+fcT
04vVnBgq1Eu0rvakaPBKwhMg/nh0X1suE8qtAboN6YAEQw0isjPfZiAOvMxrZbtY7eWtCZTCbtwU
bcnGUcGtnzrR4OCR+S/w/psyQxfLpdtxsfMFCAE0Q8TRJTuqDSwd2rDYKV4ddOF1l5J5PsWEokXN
yzah7O6d198k79N37UVCSfHcvS3H/NH8lXkV2OWVQAKXxApQlZ2etdwe3uu76ZTxyeY3M5KLhTMx
K0ortRcH/BzpIX2Scn950sLIhTKk0z8JtTMN9gwps8IXziqne8HzMCZwmb0y9eaH2MVK3ollebLY
fONsNvWgax7GRCg9H410FGhKEii+lDnNrQ5wLXR/3pF9eas3QW1wdTCN7k/PwqPy3vwoHqzdfzzD
8nGuUTAwwfdDMaRM8tW1NfDTKw5T462+8NLu8H7b99hZc3AwqGinPq9ls30XXZhkzq/ZmfUkZ1j5
U++X0ASVvdw1z3gr+9pec1qnvOWa3IzTFyaZ4xwB6f6nKgaOMyj+iavdgKD3JBMbhRIXjzSnvIMK
W7nna0dxl8uc315MIkyV4YLvvFzzMI5UnyU79iyv98rUKXoIRYg2v+++/Ua6WDNzmvEqbIcyRgib
agfDw9l9e4peh8k2E1vK9tq+8qdQUdzrbr0ZQi6MMmc21foqr2II0bQgxLKrGbgwANYf5Xra6QYP
frMdpS+sMed0lrNWLVMssXfd/qb313P1jEk5+HB2V91qSIyD9QjZsDvdomqht6vmXF/uZqC4+AHM
IQafAfILggfakme/xGbdafnCy/S/zFD8eURV2l5CY/9LjQeqoHmZDnAg5VR9X38qfuElPvmREwcA
Q1dyYkiEO1PYeBbnov1SU2Uss0mGrlREiZuPrDE+qnswWT+vmRN7maPa5FgfQQ6Wv/0L193M3lBj
+mvFbLLR6oolFBiN9c3bKIDsut0FmNh2Br+7aW0M3oex+5/SC7NLZYJSE81ybK5wpaJ47sWfAnpo
ycR5hW57y+eymCjUwEIaDQh8EUSQrRIzgorCebDxTNC/XyQLqRhntWVgGYIi3qI+Fuopj5LrS9WV
3SomsBhAm866BhvlzXxTP1ChH9kf/CSkUCUe4JnnCkxAkSbDSJsexlqIDJPHcT0NPMnIzWfKhbcx
UWQYGgVjqvDyrBrdNN2XpQfew14N1ddZfFPBiXQ9aHA3kIkahjYQgi4MvfoXD1J/YHjyqOKM4qiJ
vYTC43V72zH50+2YR0pqZEomoTThJ/pPC7SysekS84Ur4sb5Uh9iMReuZ1rdmA8JvLsnpUfK2Z6H
yUuMluPh20Wxz8/F9su6WQQLdAfFEjXodwrmbX+iJua0dnvLEyH6QujAePqHNuXFkgrh/09Tntqy
k4ZNgByt34HTwdchBQ0d18DalUcIIOEu5SUtm+nvxTqZaDFlJI6TFus0uxzkrGhGS09x+U0wH6Qp
vO4hH3oqX5LRC1tM2NDmzJLKCh6pnaYnJUT1z8uBQj6kXuT2exwGe92jiQTV2kR0+vt8v/zQjyIn
694uZV/8CiawVMtUtAr6OX73S/JVp9jH+9RJd1aAYVm3d1I/Ca6veztagrODTsXiH+bkR1kFXXGC
k7G0FspKhR1lC++wb5++TxvMYRdysdETnS7KA7/D7Jav/cMc4jIDz0rpZefscbznU7rJvKUxh77v
p3KZBJidHMmfjvWu3WWH+pzdpbcgwf2Gz2rrNuYv3fGpO5uiXcaOfOBP9n3pGf15hP5ePsuQRmbo
BnYWogKl7mjPkG69Tf9Q7eLGCERXtokXuwYuc/5rdjscfRpmHjaoI5qROmIDVMA/5fhBVxJ7NTho
qn9w2U8rTNpgZlE3SiUODhVEM/z2cYBsevcye5I3Bv8mKvzD5fFpkQkLRtoKmI6mScRtfyM7UwAN
XGfxqcp35g6cwPAPj5dPa0xgiCs5kWtQlPjzT1I4xT0VSERqBByf+qja8XnaRT1wGY7xfv1k8r4e
EwrQXTWEJsbbv5YSu5Znu42aYMrurlvZLm9rn8tjsgtMDESYBkOMzXf9rj6ZOy2oj0gvuePInChg
MpFGbsW/0kspHVGfi72+9tr6XM48RsLtW+NzRUy4SdIIYrcjbRk1ZuKnCirKfTf3DpSTQD1aC2A3
HcFOzdlH3vKYaGPKUpbXHZyyfTFOizccMwtabBJkhEDTU70ntWP8gn/6vBua4yYsRF8fNGUdeqpe
1t9U4oul3MW87JCzNIuJI2LZSVaX0fidpG6fTvaUvz5UYBbhbCE9t1+v4L8/nMVEktbsUrNTPu6J
ele+Jz9pZbX1hpvmvb3jXxD/8Kr8tMfEESBduqRb8cmojjDE0TGnqzv1aQ2X1whQjl3pJXdmbGvf
xJDL58TbUyaq6I1RkLKgPY9ghHKf7oCsRYRmJt54zU2DlpbTPETP/8XcA3MbWUxYaUgPGt4eYUUN
Zld1JNQTe1TbIMB44Lnmdv1Fp8pvEioEXyDQUSupf/atRt94UaGr3dudq+wlhwbqmKsdsX0xXNij
m36RrIJ2N+nn5aN6O7qip7jZXj7rUALNw+zEqxVvphcXxph4ZhUTZCrovWDOmVdogtOvvJjCM8FE
sjUrl1IFbTe+lfASHxU/Qd1Of21cLcjvjT/+xZHgWWSiGNHlAuznsDg54Pogr81d803wIj8e7ehF
vQHzwTfp/fqx3zwJn/vIKmiOViPJFdU7Bn4kBHPtbZ4l36pefu0n6N1ft7Ut13lhjAllkPxo9Izu
qFlVDolWG9yTrgVtiTl61LTYV7vEV4vIH0kOaPiPaHpXp2KPYavdrLX7Qkf8U1MX2oJu3KteaXWc
T74ZzS9+HxMCy3GORQX0tr5Vd47Zdw4oH+105kGDtpOaCztM6JOKxYwXCucglr3+nDzQwKLRC8nS
itgYhDftble5AkY93esfYPs9eWGYOuDFESWFXNQK7fXOUCtdLE99wiSyZzkARt7QPqj8Inm5p/5I
MaP8xjuyvIDEIoUGQyyzNfl4Eoxucz8EYzj4uh3ZiMMQs9F211fL+5pMPDIsRc2tCq4tT9/W7KRM
3+eMAw3YTr8vNpQJQyNYMYmWonvRu5P3oZZI3MKJb1V3cEW33hNIV3CclGuTiUtprKdoLMPm5Iio
CUiIS7kfnS1Ac3QfGEf+tUXjzpfU4GKVTFxqNUHp5R4Ws6y+MUFMCFLjP3pl9bRK3oFwBHAkEH0t
WVv41z/hdn78aZkFBYHWpx1jWmAnuzikfZMs0AIU+gLersoKZ5Es84VIsg4T0Dj8SmuGmHvHezz3
OsmwQcTnpO0ZzDD1esj+WM2HCVqjbYJqRLnX2mcxeagBqO2zEyjY4upJWI5NcybDQ2XdkeLZim9F
JKJl6caTn03QI69+5NOrUhhOkz5nXeSWwh5ET8n6o5e9aIlRBuxsy7qTu4dYOnbpvZmd8vaYz6FO
7hvid6AxkfKb1YL27Y2JwZkEtE1yYGWOILnSeZEd0YDIzUsyPUhCZhvlglh7KxHZkUmYyiejf1ms
J0EN0+/glkzmXbrY8RJ2yV6G9maBGqQgONDmGitIYiju2vyc8psGqKzGtSbkacXtbDgRiv5gadUj
X+wFe1R3UfsOrpleea8z0Jep+2wRbMP6MZuBMMn2RJ7MxE1WV1hvLIj2tkE8Qzamd5P4RpFDBXx5
vRNFf0zZWRdAmAc3NodQNQMtPQ3mL1PsfBJPYPKrHLQiAmUqUR13RfLNNDo7Q9VSFntH7k2n63dx
EzZQfk5XJ67CZLjN9Xtx9to4rLK9ubhFf4jNmy6+X8YdAKSDjMqd8qDKI9iZTHtcXprkqbK+qdU+
NY/Zex4DwzH8kteAQLqzFRYXdAql/kowSl3OOz1RvVTby+BZ6Ku7brnLIfJJfFULVmUv9gf8V02E
OdOnHh16y4cYp5o8JeVhmE6l/iYIsrP2RyIFVQzkskRsQdzHvdd1r22Kk9z/mEYHkyZxG6S9J5ge
WQq71dEcVb5nlUsVHOelcTptP03vU5WCeeZbn70JEWAnbn/fxOGYQ7X1JA3fJFQhKiCOY5C9JZIv
JI+amNkNualjf65+CGWKOPlrgn8m4q8qKznPC05qwwLgICSjLBFUQvwk+t7Kx0rrHU6o4IR7nblU
5Upc20nBpSpqtnUy98V+/KGeixfrdvRo6bC8y79lzxyjNCO4Ehl15kK1ouqvHHHZt2CpinZrMHqR
LdsJ6kq8gixvD+kOXNzeSxsBaF0jQsWtYUtlD6Q558rkWWCuTB3I8TpdYEFQgatow0nl9Yd4rwSd
uTFzkDaOGQVGTc7qr24HRJbgiDvRVzyK7rz+fXjrYa7KbpqnQUdY8I2islV9p5i8BICmrF8dAGPl
UFVRoSbAeB3JCkmKTWrhFAVKOB7winRUv9zzS5n/kD5/2mKcrYsrIVV0FBumPQUdxyFBihhivIS+
1Gmho9ul5yQ0Q5THH1I+Hmbb2T/tM/7XdkqR1yLWinIb2hGAAj2ngREsKKPWgc4pxm8/TD6NMa4o
DX26io2IyliU1r3b67MEehmLWI+9MkJ/1UjE8LqzbFck9E+TjGuaRJladforO7b88pSc0j/mA202
z55sS6g3IkkdfnDTcvo/vuZEjJtmaZM0ooYzYSmeZNk5KN19ytsNitzCzn81g5PQNJnY/wqnsR04
P5fNZHdZPwgkq5DdUSBQc5ce1jDDi0Da94stOQB63Q6xzcPQ/UMW+7dVtltXlVEmJxasivssHL4J
TuYYweo5xEafZThwcUacPWa7dkQWCBkpNhqioHerO9z3pl19M93Zmdw8LO/K7+2ReKWTPnO8ikaA
Kx+X7eGplGKqrz5ePVA2/wDQ0cUWO8mDsmLA3ViePSYiyWCxSrUap5QM4M9X+/SPTmofiImZo0lW
HWVZwlgybkDTcIhmciia4Zik5CmJuW1m3i9h4pVQJxJcC79Es1c/DiUbjhVEDybESymJIxctwolP
7MjNZNYZBkXhUrSiSHc6L+3MQXsgqFw8ZzmhnxeOP9CMF9exPomJpUtYnplpdz3VyTTm5CSq+Y2Z
jF6ayucZUmilZtyMkeR26XA0avOoxl3pJtYAuOxS2nmUHdoheQM8+liO+q2ZN851/+P5Pf37xa8U
AI3P0AgHriSi5N6KEgojOQHs7skJeRSVkqeBsg3a+QyjMhvNyiyDRi9Kc3LkZUcNaCHaxTUc4y35
rr60RwDsnIhLX8GJYuycI6ZjulUb8PG75ikSkTUvki3wJM2284m/gxZLzYs5pzwe8RV9rRK8bs0z
G/SrPIDB9kP00whTJRPrZtRz6IL7Q54Col7kCSZFhofYGM4jnn+qMr1imG0FR3TLuXP/oT70aZop
gAlRFetNgVhF21G5LxwRNND3d4pbgKtpjjG5EdRgEaGbH3jm8UDz24UxiDJBNQnDD19maAc96tbl
LxiAV0nIqKsgVe061B/ic9rvdL8NhrAuOWeEa5dJNka5kohKEUW0jEMbxQnSUutefOjxdMg98WDt
eMn89gUIwU5wE0Mo5IuWuGZEQt5DHwylDX2fONZz4rdYZ36kfaryW+T9VwizC4NMOMaoYi8bFMbX
5n4NHqBUf5d6HkXDF0aijw7HhRUmScwhfdb3PZal2aLTpU65E1s7ORsWcCtdUDjKMX8CeuVM8UZW
42h71cdEMpimzB9DuIQ8RoWPe/3L9Xvxe5hPqxdZPCgUv4Wqh0POlj/cNrfFrf66hsMfCWTtgIO4
UW/mDNW6xOsOPPzYZvy9sM/E37U0m97ssB+LFvldHUjiz6g2wywByjriDiRvxo4La0zsbZpFrc0R
1jqvBgp1DXNMvkBax0m/rUF2g5KJW/jNuTrFPm+h27ioC9tMHpn0Yj1h5hsr3UdB6c/hz96TUdmt
HV6xbvsR+WmKLQuKpCusTMUyAbn1NT/z+sN817ndjuqx8BqwXGtMQE4wNk0qAmsUY6E6dCgrC+Id
bVFOh4qTVnC+IFsosVqxQYULu0h2mq8c+pCSjbSBsbueFvDCD1suWYt4lCTc4v7gFE+Snx7itzgY
fIoKmoM24HObbD7oLr4ZE34Mq4smQUdtgYh5ZRvx5KWFdOgy1XKM+r96PV4YY6KQEBeNYdBpIUjL
2w3ej+hujfLim9LqcTZyM/G4MMUEGFlJhBQsPzD1hBYAEFweJEeIL3gFRDiScA4mzKEHvDcjJ6yw
ZRQlLfR5LGC1z0x7Xu9zTKMM5q1l3ao8/98evTIx46+BQt/8ItmXN3Ib6bRpXd5gptrJ9sUt8NAP
HQhRDrmPVh7NDOqnxQU28W2Md33Q+JlrHpsDT4KVhq+vwfzzlzD5CYRVkzWhwdycIs1WifJsqEgl
m6a05UJ2axHlaMUIr3/h7a3+NMo8qCYzJZIw0a1Wn3TlrWw7P7JCg7xIJHKvm9rMLy92mjkjCcQS
JpXutFykzghoc8lLArY7KhcmmJPR6KVeS6CN+ECvlicUcO50fC2IS3EC2T+Ezc99Yw6GqWbzCrpo
GjYB8HAwO3tKfBx2Sp70wGsu8naOuWZBdTEXMX1lg4TArN9MPtcHzwJztSZjAiAlLVxCdldx0ns6
82/uysP0kp6HnQrsIo9xcPuFCZZTsGSC2kRkOXPkdF7UCAQeH2lpey7u113qzc/6uQz7X/RtAMWz
1scAmps+CzteiNkObH9bZ7FN1aB1ZKBzz6baeFE5vpWL9KaW0d11n99Ovj9XyQKcymluM5mibvPd
8oQRazBxE5cWZkRffNSfu5PxlPm8yvB2JPlcHBNJwBrT5hotua35dELiEkJ2azfKcWznZPZrQ743
KiW4vtJND7JkkCxDoAYwY8aDBMjXgb0NC9W6F6PMHCnnVde3LYAgBSP5oCFmKyBCN5exmKLLUtQp
qBomjAOree5fX8Z2ogcA5P9bYQ52acaJWlul4pOmcwQDTMf9GiaC4hHxTpIDI9F30mAGda26Rskx
vhmML2wz51xWO71vNdTAlUm3l+K5rvaL9nOobpFbuP/jOpnvVeaQENIoNmb0s/sCACoVUK1uRyVI
eBnt5lm7WBaTO2cV3uSyjsLClFlBrKr71mjudavhUaZup32fhtgKhpkoSQNCKBpSVp/yw+Z+4sa3
o2Oe6P1N3v5Tma6P9+CFQSZ5JmoqV2uEgzYk6PiqzSQ6mQRl59yCGPL/9sEU5lBDF2NohggvXPr6
UZ3cjV71Byvog9Kpfly3tZmmXyyLSQoydVyyeFUNELaNYS4Tv5gzp0re5YzSwv8kckB40gjbhbUL
m/T0X5Ty0ljWzayEk4h7DXgtb0Z7W9sVoEihA6Tt2/oGbnodHTW01Xh3ESeyKEzaIIvlOtcdymuk
sWyl6+1RGnmfj+7Zl+zuYn1MXEmkOoO+ONYH75BdzZdCAX0IJRBfsjMAF1zMx3bD58IgE0xKsmaQ
ZKANNad66pG9+uoeFE3ou2BMtfYAuwNuAKddcLntiM3758I0E1sg0qobC+2lSbmz4FnurDdGiHfl
LQYUHNPtvT7bFY+AEGGkjWecE2w+kDAXfqQRYwVXHS0EWYsdNd9mFPfW/On6Adk2ArkEy9QVWbKY
AzLPmRzltJSoxGe9vJGEB8nkmNguV1qfNpgDscRIMesOte3eHd3p+3rSg+J+RB0AHVFTpZ/RJ/cZ
4vVg67Irh7yovRlNwe2ly5qpQOWLxQz1OgjGYopo029lnEkK5zUc8t0GX5GLKjcvI9tMlSTotIH2
GxPzX8j8+imFVL2AYFq+zL7ogYw+AOdF6lhvCsajAKLjzg1sfUbUAaguHAj2MP77e8xJ5hLacR+f
UV/scToOzUvWvl53lc2E4tII8x2bRlcUUMLjMKSl3ZPBLpI0lLsxNJTOk/XJX9TZg9yHQ0bDTnis
OzSssGFHQcVZx/wVWOrYJZrDqgiNAphPp9e1DZbMo2pOp6HtO7vqsv+QHpFeh5fGmKXqRjnogi5i
qUJVQ+9cjOwqaslRVhDyDHXkEcNtfb9Le/TvF2edaAmRgNBCKVD7SYa7eIVX6pwhJJ4NJm6viTCb
wkpbqy0G30floV1Tf0w73iD61h2kgG4KTMpQUfvCKluV1qJNOj5U2Q3aj1WsV2cSNF4TZMsKFQYH
PlT+yHB/3zGlK3DejRQP5CbLbeQvqNUWnEbLVhZ7YYN9WkGUsB7bLkL20C3CLrJiVwF/j0sqKDDE
JuZj5SirveunbOMrgRBXAp+hqMILdebGaXWrKMZY0vxUOAuJ4nSj4Koxd9yQ5nPMafrNDJPJrqoM
1VsQgPtyre27qXrKSvAYGxG4afp23s1KX9u12R3asQ/FiYSVVvN0ibbyiMvdZVLOVO5yU41RaaSa
j7pjHPIT5gPsAqDqrgSGgytkv8WQc2mQyTu7qQFE1iLoZIzFi64LtpogcyGLY0bJToiK3aKqx7Ws
jx1Pg2krDQVnL96TsmWBAZLJYOQ0zYQB8ns+qu+eOIGNQWwOmgjiby0imFdQyxpX31o4pRkF1/1p
8zLSRKquCdZiKqz2+0Exik6s4yZT/KH1M2lf7lSPuJGro1MIgk0QXoAYosYtyO2c0e1kXEzUQFVm
mBD0gUIL42KFQZpVH2B4QndpdZHmowwzgwMg92Kfi6fYuh6giEKFPFGIgZLI78us1mTRuipX4E3i
r+6euAkogCjthYwOVoTEG2pCXKjf1pUIJmbTsKDyB+3cj82/iNvQNGyEpSPU6uzOj10AXuFguanv
/oWtjf38zRYTv5suExdoelJbqunI3hpaKOgSqHbjrVsHvJbcVmHwN3uM0w5J1gnChO83+0gqavD9
aF51IzkkzL1/AVvbSLU1GfR99ANSWUM2hWnTpYkGLI/sctTM3ktXg+Ya2NwhkO1R5RnTFmVb6X3g
vaUnER2k6wdlI/BCngU8sBjDsjSwBP/uQHMfq70xzaBN0aFDUbq1vEuzzLluZOs0ariuFEVXIbf2
5XLsl6pC3y9C6ccu7MXLpaN1oC8ZMM/t1jzMNXzJ93eO0Y27EkoOIBq2THBfWyx3oA5pZzFZFsVf
O/Q6VPEoyJmbxtYuLbI7Va8eZyF56Kw8NJvXLAMOvt+Dqd+VZeAKrv+ULe4wsFzLICE2IJn0RZlW
MsayJGAPhlNBb374rjqDM/yy3oGde1TswRM9wG5c/VyDjzpxJzfG4yDD9jz+m7HQrcot+K91KCp/
aBuzaLPVTOqkXvBrMKOx2GniaK+gZ9uBaco3KPd2aEBwW3LUsDnX3yNbDXn18K1hGxCgKyDfBz8n
+LiZQzaWYxx1sYKpNck1A5BqeUCdRaHxjSIJ0bgMG8u9/gm2nOHSIpNg4BqqZ0GUIZQQRV5c5zt5
+nndwqaTX5pgjhIp+1bK2wYXLTqxYh5CHjgD8e4HlmCfRXZW21MLMgzuw2sjq9EgM0AVDdAEg1Dw
72e4sUg95PR7qkH9SEuBg19//3OOkkcqtfWohA0cJ0pdT19ev9sCS2cDpSh8ubVx1bs/KxKCI1gg
dP2LtHIChuu/iR8IUnjFAsgswW1+t1rJ2iIURMfXe6hvmtWzfmq+rkJ2zBbPwu1Sn0pvBMuTzSss
bTvqhWHqVhc3XTfFXRTJAh7x6OWrv6aA+AnSGVsKop/t3RJCjeC6F234KfRtDBMijhJuWPZsWmbd
VEOKoAUu2TqvPXPkVcg3LSAwIg4Z+tdHsyW3Rj1XKmKRtWIORAnItLu+hi2YjQ7Btr9NMLs2iZE+
YELT8tWkAlyoXRuIcGcNDkBeC/NBFUtM8mGWEtMjvRTU8kqcqa6Mh2jRSzqqVdeupCfziynJoMBY
YsHRhLEOy1Huw2zsx51YzAiViC6WP1mp6C5qCkyH0ZZngJUjpy2IdaxzJfFws/Gy2i2f+G11TM41
xEXX5JC0wUTovbze1hFouHSnCnQ37hp39Ir3f1EN3EiDfjPKpEHW3FXtZNBzNx3aHT3k+s0AzuGf
lOMxD3jM+Vvl3N/sMRE6TYZcMhLYy5qR+L0wqz64EGcnnSQN4x2YQFvWQg1FEFH4a9Gktjblsgfy
IeI3a1zvzahvjyBIK9/iWrReMbKxzJyjslUhxWsOkoAaBCQkXGe/H86yMiOkLERAwG1vrMrODuRU
/GEq9lLb2p3kjMf4Z+Llf0h84DRdPpPlI9mGmpGEgwrrTBiMDESGsRc1vwXDxwSW1UjI3BZMMcW0
N6L76+dpqy1+aY1Vi6rNtZzjOtX9RpD20I/1igjTb9o3zKtQ2VU0Lmqnl0pbIryeHfu+gAoiun4Q
f5EQds0vOMAmjvMmVqAYaAqTnSqpgwE6z8BYYJG9Xl8km4j+aQmpGpJEGS83ZkfntEl1CFmQYBgJ
ZvSG+BH0gYjpdfPtuiH6P7r8dIwhtryhy8OiDqsBtTJdvQcht9O0UiAR803Q9BtCjAmcjIa9phbn
5c+6DGuX8VYhnvV2IbAL8fnvRiw/5ooRVOuyulNrNW4bLRyDnB39wpnRm0q9rNDMG5fnWlp2WVdj
0JOnCsheJx/LQmkS+jwo3nwppctRPTcNgfhbRFQ6iiorJ0uIzZfrH21z8y6sMDeKNkzKKscaBMs1
cluNGJirnypt9nDF2bESXjfGWxIT4HMypXkjwFjZzd+bbPByReBUWtlnH7trTDiPBqq5SyBF2Uvi
5CljhIxxaGdH0aLUzbJ2skVtKc6jBFnQ64vb9IqLnWQCeyYbq9qJ+F7DehIXDPFMGAKd3/83I0y2
bZkTtGNmuF4sRE4cP4zxbA/FxLkAeN+JCRnFKuuAEswQhYxAqp1omQfKf56K6fX9AiL690smh9Zu
0S9YijQtjlx0sBE7EYTk/pcd+0KuX/Wqscqo5QYKaY+rIAVrotx2wvRw3cz1LUMK//tqwFcK+ktk
VUEzKy1iTj27wzL8Ty4GWtbfjaSdkBiNASOkVBwyC74Zi+HczP9H2pc1SYorzf4izASI7RXIJLP2
6ur9BesVECB2EPz669SxM00p+VK35zzMy7RZRUqEQqEID/d/sWVQcwaFDGpt6LNJx9RLSg19egRU
CO8Fo0fDtsKc+fe/3zCDQroQJX1ADOV8vMrJQHLRQ5YWcPFGfMhz7fBvLICkHGUg6KzJF189N42w
EogUlX0WzkV1mJtZYeIigVjDjbESof/HxsWdh6bO4swei5a8C3FbHiizvmpV9bA0UKbCaPkto9qh
tqtQZMnz9fXtpRBbrSEp4LQNOKIcEyKkEPS7qXvzncHJAe3lQ2tbikRpL6puTUlhpxrWvo6DZRZm
fUj79GYuBDBTeoVHBXQHILsaJI2hWN/e1bQ1KkUhUaSGBR2+PErPg/MZ7N33Wf61bruzyZS1/L3j
u7ElA2Syvqo5bts8ajgFJYt7Gh39IakAZS+NJ04ha2RxwFvZ14YYd4nZfybc/VVm6bHsFsVeK5Zt
SulM4/S5xhOtxOw/fUHtH/wwBb8fE4pRmPlQzyoJu704vF26FLlcu2ldR8CNRGYnfltXIEdnye+p
JVxxN6ssSeErZbWR8BmWWnNIbqtkNA68ccWz2bt/jXh6PZh/hLjM9YNv6gvQX9W6yoDztOEKdDdL
4IJWzpshbDlYElsMM6k6FPvnEa8lYqMtY8rYh8JLSdmWZR4Nhgb6oirFNJr7oenjQ40y8785+39s
Scuz8t7qUW/gEd7mKT5a86FbNHCQJ/2D23RDeN3aRe3+P7v5x9z6ZTe76WWMc82uwch61B7XAZPR
744redCKklHVhvbeEYb1x9i6zxtjerwMU24vPGoHVFBix/sVt3wMUszy+qNXI+V23jlN++K4KFNd
X6jqE0ohVatdA5xTJo8MnYxhJ5xD5jlnYQB2Ppn0y3Vj+8fhzzqloLqiir25g4vmAFaVhRsueGlO
bqW4zffvKBtCkK5lAeMtazaxBXQ6PB/AoZN06SkfQgq4be3qT4YDFjpI9iY2fzS94ddYZSoxnt24
6oAwy6aO4WGtb79lXXWFY7Yej7ymuLOq5CRaSzn+JDdiV++kWJiLogGB4qUUV+ysF1OiI5XQZh4Y
zV0KfhUrtQ+T+5VNLBjGFws5EuPf/v772VAlxCCf6ZKL/CKtEgpnWaqo5ECQpN50D8Wob15VfP2f
7Mg5xkzZ4jTUaiLiNRFvTnOBvmCqIN3fc8bNYmQ49tQmQjAOI5QPj3wE14Ow70fANq+vZe9sb81I
l42ZVU2NglYVkZF4gVbZIJNqX9Ky+oBxuc6fluahFcW9o+eZImLuXatby5KTLDo4nqeiL6CVaAFD
WYXzeAv9SKMVfpeqCGz33H5rTArPzCjK2tGnIspsbvi2qQ0P7VCUClXnC5bj1fG3ZqSwPLrgOVks
io8GDgcDY0gZmI0+pKHzzrw3PjMvqI7amYFswOOBCk6o2k8pShsjrxh0fLGfbYrWkiMeUzN+HPW5
8wcoUxl2oeKY3QvO29VKwbkTDRJCZ6oiY4RSGS+zZxCTFYHQ5pc85oq9VZ0HKThznk4p5LqrqEnA
L6ULzUb1yhKndHSc6PqZ2FuXg++ITipFcV8WU011JykcivDV19lNket+bt573LgBHOlfnD4HnDWO
hXoSWqbSDmr1ZMWx4/KIV6Z1AK1K8RmkPL6W4Rrnthn1zOLHuWymiMye95fop9VZt8alHbWbpi3c
FsssOK0evYKKR49x8F/FDVjHdIildei3KUBqewcRID/qGpi29tBEe3v/AEwhymmBUYsCqO1hcn/+
df3r7TnK1oIc0TDg65jJeruKJxM6wOPwI59iRV6ye4fjq63AECjumvKTfDCXmM89pNXZOJX3FC2L
s4jFGLrm/ehq2gHKJe0HTcvrsF7aNmRlpSt8Z++8b3+BdN7LvquXXpA8EmZza2sfndYEYdsQONpD
MVWK9e5u6ma5kqPqRlpNhrvkUWXP0TL95inHyA4Nr3+6XedwIF9so/+JGoR0Jcy2GExdw5KGTj/k
2RD2hUrJcnchGxPSRQDFuLTIxhQxSzzO/Y8hJ75QMaCobKz/vsmXCQaHWTzoEKzPSVSQ5xp8fm5W
Kz7JRYP69fxuliI5QK9BSjJ3sFvzDQR2vWCVA8LggS+msHy/DisXH/7dyoBbRHQE7FnuvztaX3Yg
2qyivGU+17/nFuZQLUV6tRt+IeaNWpf1Kpb+dvuKZsrrtsf2tdqYvHeqpbVAvET0exea4sdGJFTx
DN53u38MyrUGUCRabp6ZOEkk+ZGM4v3glb+ve/buxwJsDRg9E6sy5UhfjR6m3EwopPO2Ipity+kt
sHVOkBMws8eTqPxiMETQzz3muGb2O9cAHuRCvIs91gUoX/ZhwnXVC3nPU7e/SroCjH5o82nhVWQt
7cEwKiC/hQ8aIoWrqsxIhaOBTFZnWqyKxOiFmgnNvu650BWDrrtG0JcxgMrHoIMlBY8YE1XQ+B6K
KM91PSjm4iNmg761dvHXFO3rwQPaynWg6ekAkyid75yYZCn1sYiIxc5zBQna1IK6Z0IxxVtC97Lu
zBOzvfdlq537ZP6p8/o9QIRn240Vja+9o7L9JVIIaDzTIqKaqyh1Nbyr2jlqiK75buHc2o3zPxqT
7oDU7BsbF0yBkhxzbpoCVJ9JmbZ+Y6bdIe8dFYZ571huFyc5Z5YmXVXVBHCDpj6mNLkrG36+fix3
9289lOgPAAspx7M69QoWT3MRaVrhjzlI/blxANFnp6lG5nctORjoRmUdEyryk7jnoBSfelJEpVn5
HX12PO7T6bZrdMVZ2zW04qMQPl3jArZk1a5VlhzOaRdZqHVaYLfP5pKDV1aRkO9+nj+G5FZ9mY7M
KGMLvteCdtfwyu/Ewdquf6C9JAdw3/+uxpHSRYYyQo2KbhF5lPkiaU+0g9xdnQY2v0fQVqRUqiUZ
8s1T9KwQtIo4INwYBr1NmPXp+oIuMDWvwcNdxxpwi2JHpFPE+9wqXJYXEb3XP0MiI8qg9Rkuzwt0
kJ0GhKUqnO/eCx8D1pD1BH7EAwTx7aLiOdPY6MHz5gWY8FLPf1tTWQclQP/5wJ/NOfGCpAWb7qwv
qvLd7ufDkIgNb1xRbVJM7riRLPqCfEHEeE1Z5sHiBTsKCvN1HIxWmpyub+/uF/RWnQXHNi2XSv4i
rF7YZqxX0exqt3k2H6tM1TPfvWcAs8cdjokeMOa+3U9eDXkxjzHUk1gyhEUOAliWLOLARa8qvO6+
Mjw8DWEJqANLzhqSehReYUKnBSoIKJjFYG52NQFJ8q6xfTKBCXkGA+dpStruwMw2CVsjUUES9wKK
B8YL5AkmhADkF5vrVU5FOqeK4kEkgVtSLVpYVUbUbLJTzNu/HZVaDwjqhrqF70eg9S4dkCzT3GEY
0jqisBAyPtaBcCtMtRsZif7eW7ampBvGGNhomxNCWOGaj/0Iyk3WK0ysf0LG4GxNSN7ijWnbAvZX
RHrcnXEnf+0cYI6L5BSz8gbPu2e+uCrmuv0v9s8OvqKiN+8PnuRs6MqkjlhhvAzEvUXN9EkTzaMF
/7m+g3uHYR14cT0wKSBjl4KLES9eW6OyFFW4OUE0DkpD0g9BM9FScRPshbGtpXXRm0WZZcWWwl3d
0GMfm4qcNRvIR4qBU3P4ZjjjMyXwFFwNKuzF7m5ulij5I1koK+tEqyJ3tpajPTgPZMARHDB3EyxW
9ut/21DJJW3A1QXAoXifDgv44O3lt+naH0H4rigv767KRI0cURnBWe7FzxUGlhYGH3EsTGPos0d9
6gxNNJY080tRqoTjLyZpXo/1H4Ny0RyFFAuqITaK5jca2Iv07yWGW5xIROmNir9w/SIXZ25jSroE
aNIbbp3iGjdtkK26rt/2NNAs0PkCyUpUcip7Vw6ai47tUcOkQPS9dczSKWLUsnGh27l47i3MKdoq
Xcbdj4XJNrIOsKytzLcmKjLh/4KuIXIBP7WFFdiMBLE2+E2mSOouePpeP9PG1LrazTFLO2pzj2M1
FoY12vcuWOkxwmH7+uf8nYOLJmg+tLfZXfux6U/uGC3eYXB9L7QUcWV3Uzc/Q9rUGHhcqKQwhE0u
bp1FP8e6pTgBO5EZgwQutSjqGEB+Sl6ixQtU0TIOmT4HegPldxeSV3l7JN4j14jfDX9fbX1jTsot
Y/BvcDupy6i2GLr6qHxO6U+21LepJx773FA81nY28I05yWWSno2pZWN1DZ9BcQilWd8uB8UW7hih
OtCyDsZ0MVElpwZm3JuFziwUNfqlODaFrZ1tDOIrfGHH+99YkXZOc+sSiqBwSS6ah14D9KMFdSat
St2vHNVRWx1Lih1vjEn7pnkkpUsPjbzB5iEONKFgTow9xWV2MUGDY/bGzLqzm2Nma6kLwJXTRDNI
uSC5lgbtC4SHlsT/od0376uXuT5kUMS8frlcMDXIZqVjRRebzCNm3KMpa7QPuNMt9J7T+WkdXT+2
0LEI29aiYYcO9QkERp5v1TYNAdpCdagzPzEncz5l9kyfX9s+wsC0A4SqwC46dfmdjV73+foP3v8a
YPV30U1G2VHOnsxJFzk3CjRC3pXjySKPrVAkaAoTloR6tFM+l9WsIeC532f2REkazKjLXV/Hvgv/
sw5LijUiqZrYyRNAiIznDrohCb9zIYWgxaqayU6WRDHpgs0CMzFuJXnDqJsyL2vrqMiguJxTwGtj
Us/+NNc/Jj7+EGb6HvnaLVIYhW/tXLqWsVZs4TWwK88JTNNU52QtcIwEgyFuf7sYn3LIsZSYhTF7
RXS7GNqAI8Oa5znWOkKEeurb85OUPLe7FuXUVQMhGe7Sn8O75iYHwfXoFz793GiP3c/0oDpAO9/x
jVkpO2sNg8VdhouY9m6ozx8rcUMKMP04imt45256Y0f6jNbAO9eb8GrImffkOPWCQVnAFzntnhLd
gEpO/mybgh2ve+kadKTYZ5mgxUBsAjvaRd+zamk16jlKR4nIwlhbAnNStYx3/HNr4vXBu4l7VqOb
lWvjXh8GSJuMlVaFRTPc85z9HOYx6pem9F1r1UJHkLm+up2DDtMOZmiQRKE+ILnMvJiDVTFeRwI4
YH/UQHksnEe0gpTwl/U0X+7jH0uSl/ROT7WqQKrLwPrbPgp/TXUhc/BU3Cipb9bLT7blrsPpyOLx
4eTqjtExMtrlDHh9lbY3o1uC2V7HnCtvSSCseLwrXGCGuy6zH1poNZ7FktF3dZq4JzEu+un6Fu85
EH4KED+A36IAI12eqYuxjyoeMUPj1jeWVj/FXfrhuom9dwTm7TCW6RGwxOC/tyc/y6Zlnm2g+jn9
2fAbEtOggsA8KHlC00sOPAEPQno2MzvsNVMR4/bwHZa3MncAY4xgJ9ezkEs6CyQ6gPA91ucOk5I2
JolXilmvPbq+iUHioQv0D82X1wn68/Wl750dD4wDaI2BdoXIta2mK9oyXY3HMzTLbBZo3fuifMdo
CmR7eweqgkNHfl63uReIVjgV8AkYhb1URs+6IW7qFD1GY/mp10hRRNHfkNz9kbIJgR2iuz43HEWu
vBNm8WVXaW7i4mPLeWVuDgTkewCpodMC6L792OjYaFDAFHFxuL7AvZvkjS0puwSD/4RXfJtHtjHP
R68gGHqYZlNgVKQuDoBlzKdi0rLbGNdNMBdFDX5f1zxlQ6aFRtlmkB1LE99YWh7lkzGfueWpyNx3
t0N/nTnCxMLFaFpdOKBmIsBMtKV2KtMCQO8uf6d3GGWPDcV+7BxhYANRaEFE0UEYJkVJboHLZORo
KjsOf1+a+kOVK7d8J2YBkItiord+W6Qpb4/w4FU2UI5LEzW/xxDKieCXi0/pN3Cih8kxja5/4L0F
4VKzXGcNTKh3vDXmdpUnUhubl3NwEFDul82n/82CFO7nVNQOzkkeYYbJ7/i3JlOlHetvlII8Quqf
NUjpAC9BqAD9LJTQneVIyIDx2zmw6eL3qQ0tkUWRre7clACnmqjpOaaOOSApxNZuJcZ2RdAM1YNb
f9P6AjNaf9/kf2NDOnZxXPXDXMY8WkY30Pg5rkGdWD45leK+2P38mLoA2yuxyEU7jFiuvbAVy1XM
FoQbjfuktxXwgb3HHCbZQQ9D0UGkRA5X8ZSBxN3DA3U8rgzLabCAREX3QXMRlufuPD3SJYwfVH2d
va+0tSrtoDBazV4WVAqzKT9MTnVc3OkhLqAW+ffuba0hwdYJ0E5yRACbUTKT2SmiFmNhfHCChalY
Q/aaYng54PMYBMCwiwGndCztth9hI75Pn7TP4xm4u0/D0YvIXfYZCs+KILcXULfm1n/fZKGdSYbU
Wc2VixP0IDnICejLNe8wZ6qvtOd/W1NS+GGmXjvmjHqCuVjnSTPOeZn+/hcfCE8gTBRbgGPKwAcy
x94cry9YClxp8Z73P67//V1H2/z9dYmb3eLGXPZEUDwL8hpkUkt803fNV3T0DIWn7X+WPwtZf8jG
kN5obTaOKCdV3kMm7nV9uqk1K6qKz9cXtPtN0FkilodcCr3Jt3bK3BoXOmLD4NcRracDp0pw1nr6
5JCNSToXwyemfUnJ03Kt7F1QvUVaOoKjqododpdCPTVebhcKISZs5ZkAajRVxtHpk2+lm2bQb20V
j569QREbfgGdXaDxAVWU9nSVPKtEPZQRAVH0QAfAthiGb3s9LElt+gzvWT+H4C1g1wcvq+/NNjuK
RkWDs3eBuRQjB0hcLaBqpRsljq260AvshmtmPye9eYzz7K5o5i+U8ggSEYq65J4j4RECiClAEObF
iQDfSK0zTy8R9NsDqZnvQascsNYgGzRFUr6zMrRmwSRu2oiO+mtk2/rs5LWDjgwgAgrnI0TVD6Vp
5r7AzSlSdoQcruqy2XkFAPOHFBM9YfMSfDTVRo03ArZSHGMAlP0uch7GG3r2IH0M7UnXN/z4UxZO
36EHzCNVR3p3uY6BfhHemvQiNWgTe+YEIKcIpStfaNxfyOAbw3NfIEFWxYOdc+qsfXzDwuPjEspi
G5UXcyBnkPcaD3PPnqqqO14PBTuxzcGfB0QB7wwbL463ocDJGm/mHFX5hN82kK7IjcbXrVrxLt7x
R1hBBgrUAJYjJ1TUHazcbteeeYpeA836X9ngHb3JvXGZsjS2E3neGFv/feORYDFlmRm7ZWSPBAxc
iWmBwWgYz2NumH5sFKnvTCUN8qJvjmbGRl+rjC8M9CMQUTPZ4fr+7n1C4ESBxDAAfTLkAu7YpkVl
xyi6YJTl4ygS6FYn9u/rNna/4R8bcgXXMDqiJa1XRrPpvniL9i0u4ttp7hQZ6x6EE222f9YiF3Fp
gU59WzuIKq7z2aLZ17yNT8Q2Q8ryEIWrn6NZQWtrcaLG7r7Go3VaeDb6PI2hfdPrKsISxdZa8nfm
E7TPHSybpjrEpM3lezWoBkT3HNckBCpwhoEDKOd+nZPGWenaZWSN7ClbRXzcIg37rH4o2fDl7z8j
snTk0QTQBYxwv/Vb00l55o56HU0LBMBjy2pQVYm1Q1az/tu/MAVWKMRspJ2ufCm2rCIxmUgdpaV2
YE17MjXomxcqkZfd3duYWf99cxLdvGltp4YZ3eqOlYZ6gfYsLOqPSaY4ZntHAMSKKNTgjr8kpK77
Dpy/GfbOysBCQSakEow/am0RXd+4vXQCb6l/DF1Apccir1p8qQi0VLWfxBM5aHk8nifcC2chCutH
ZlX10dSz+WUcRXbEw8w6jmRYPo52opzCkM/ASqC7pd+Snt4oIS1ZnIDhaywgZ/DsRmDNvCXnJT7o
Y0iKQIOEVhJ67xW7IH9Y2az0Hm+mIfU6aHgeDXZyGoyj3uGI6Ed6WKmxjOll7g4p+zQecJ+oOfB2
jdsApABVR8AFLuVSNXHAMmY03jG+dz6X77xj9hUDZg/iOX2Yw+wLPdW/7AddkeasG7lNZ19XvDEq
BZuE2F3Z6TBaGKkT8Ipofq1N3ZFbuXOrj9Xy0DeDDQUSoRqR2v3EG8tSsUhUXqN31AIdmJf5jQ3g
jaPIkffXBjJrEEpTAhzH22Oa5UA1W63wQB0wfzQ759iVQITlGJfTCkhcJyl/sGqAfa470fpXL3f0
H6syfFaYSYVSIdaV4MXes/y24lngDNkty+5n8TOBJoDOFC+5i/r1fz7jH6Oy79S9iG2XeZBSmQ76
clzFk9JQI8EPEazE9cZpoCDUXdUOEhXf30XzWTYu+ZBRNh2jdeuB35Y9oe/NfCNq74oncCN3X8Wn
+la7H8pA117ZANSp674j/Vm75EjEEl1cLq55tNJ3ZpyEolTRtMjJsbzA9Rds4j3Xh2yhcQryMnRc
IdJ+VwFLxbrUj6GxUleqBOAiIZHtrbfCxp7ngAEwJt5KGDwd7IAd459g0wnsYx3M/uArJbR3Iw+o
e9dKF6Ku3P3waDmSan61V5+nGzYENfj5qoiBJfIha0MIPGO8NXlRlT9VdqV91RKO0bMJdh3j55S9
jIAPO+LkZIquw8Xltu6nDdQMtAFAE3wxl29gILhse5DPjfTQnvkRqVXte+tE1YGOfhupylAXvSzZ
oHR9jYXeVk4Bg5Y/B0u4KnPT83yE1nvUnK6Hmz3v39LOS76ilaTCaDzu4rm2w8WoDlmXKiLaXhzd
mlg/48YdY4+zuG1gQnglsAdJ+mTw4V2rtXlIkvHQ5imeiqmq+iqnPq97uOHTl9JGventoR6yGMJG
BFxipAKQveJPVl93/vUt3LWE4aK1kqJjFlIKIJbX22PPaXxkzknP38e48zTFV9p3QSSkOkrvFBAA
KUBnBSNGaUGitoUCMtTKI3Hb+xjEvWuOyVFXzOLuxSvMiPxjTArIg+HyYuQxjDXGoRu5H2cw1lQ3
8fjkiM/Xd2/vEG+NSbvnDUYHvJAWH80GUw7Dr6X7Tpo8SNn363YuqvGvDrHKrgGrbuCtLTnEbE+u
AOuyduy7Q/kAYo1HpgVlkETVHQeO8Zu4z8LhVP7l9Nmr1RX2Ap4UIChkNCFetaY2ERYfqTOLsB/Z
F5dVn8dYqGrlu164MSR9tGKgLl67FS6ZYvxl1uQDmChK3yblp+v7uPO9UDzDlCdazdhHuWSHoQNM
DY29dqwbPJLKUstOy7h0T3EJGQ7LnEZFFrZrDy1HdB9XNl15rIKVcQZEz6wddcpOBHT/vuPOtxqv
jiUViqf8TjCEgCqmowDXxWwFlYKhZRQV2IhWuraxDRbhBEpBiJ2vhIkXDG6g6AGKT9kJKZhUmbcS
wsVzeZMP443FAfEzJ8WVtbsQD32n/5CtyPD7eUoJBl1gxsCMTdLwW2eo3l33g508de3ToicDXwAp
tRSR4nouTF1AUYYsH7zq04gPM7AP9pz5HFP1eCse2N8y0eEsgRwVSGcLFcZLDnmjtO0KKukgS0fJ
zDFGP6tU+OK9QPvGhnSMhAdg8eBiWauwgx5mBzr5TiACCml79stUPJ92Ii1mWWz0G8AEj8KtFJNy
LZlKMdQObt/b0n0x4/rsmh89grAkVMO2OwcJBX8Cdlm07y1Hdu7GMWstTtaV5S/QUwoHWodMGEGh
adF119jLX1ycHkDwVlzVBcFWZ/Yc+h+2c4zL6S5r4q9dUZ9coMVFpR1SvYeAJ/nGe6OANDI7pV6m
2NYL8MbqKdsfIGWGTdtMWtqOztG9NwIAgb6K3rf5OxvaNqfC956toITcw1cB+n/FsXgdopHebzAN
9nLoWWAWTK4c9yPotwBecY715+lgHIYP3gPp/MQJ4icPuiTmTdyG/JA+69+alwwqzEBiKnZ/5/C/
+QWrI2zyLYAEhdElnnMs7uyb0YSEJNCPwRKIb/3X/MlaCdUUH3wnqoEZ2YJVzCCQiwTZ0/jUNxm2
GyMPYU4bfyxuq1zVMn0tv11s7cbMmmhuFuZxB/xmOs5/G9IbvPqnMYztAKB87R05u48MdQ4IorxK
2mBK4RZ17PHe+PT/xyG3Gyi2a17j4+bHOG2WjpWHH+OVX9HSC5PmTq8+NhSIvjnSJohaWg/Lgslh
2z3EhWqa9zW8/t97gWP91nxmTiTz6LDGKRSYPmBc9LkL4nNS+cn7/sbt8d6L/ZUXHV2ungfu1+7G
VKSJ1786kGBvf0LV1wyDC/gJSaY9xBhemJrpnCc8vO7PKjNSRAawf6nADAPn0ptgsnS/E7dgY1M8
UlRWpDSUVDF4b3rHQSeWBrbe+OC/8mNTgd/9P7wG/DrAHNnoLK0/Y+M1lTFOZjyzJOrzwbmbE6b9
5CYZ70u3GO5IMbg3HNrpBwI+nCcjo0aku0X7zp5LEmYdVc05XuArXuMkJs//+3OkUGH2ZHSHCate
BTvsoAvS6ryqW67aUJnuAzNZKb7m3i0EjY5/LEo3XlYYAwi2YFFAS5CD185wH4XW4ipXjYjvf9E/
lqRokeAnQAKWJxiOcrvnZUBrezZi88l1R9VwiHIfpWBgFtyel6pMohhQvPsUU4Gf3Ub3zrqwmqDr
E+MdR7si8zNheK3PLJRIhmmpz6MzTPdDUtk3HeaOVA9TxV7LpcSRdF2V1wjLU9o/Tzx+mAzrxJLq
xySgFXD9lBrrAbkISFDeI5h3I44hY3x7TwPUAJxbR7cO2Hvtc31k4XibRd1x+Dze1Lf0iaINHfsM
2pvkVjN97X1yVF0Re488UOT/+RXSxS8wAtGUVeoeNftk3yznJgCXKI0stN7xHQ78wCMT/YmXvyVM
eT1INlBeQClRPPWkWOiZEy9HvC2OxGEhr58q76uT/ri+xRdT37IRKRKyWjOsKl9j1NkIjCC/ySA6
lp7aSAXL2D06m9VIwTBLoOI4VtA/dLTlsRfJnSDZkcyqY7ObqGzMSB8Lc+0utM2wnhzKW30J5UvV
2Mt+NrYxIcXbjDsdRtRhovd88lsPm2A8eR/6KrRYwE8mbkl6NELiz7fgqhBfjMSvFAWAvWosXPKP
a0gxthjq2tRQlXhVwc21NRsEzudcg1I3MLxzH7i9zwPVJ9w9+yuLG2qXaNHKgzBFNtWplkAmU+/E
STDtNhvr29wrDiB1+3TdL3c/I0oCSGohOn8xHqJjptbOnDiJnPhD1z12IJy+bmA/vP6xIE+H2Gi3
9B3DqUa+HpDkGQ0lAlXBMRgx/X9viUA90aNY1OsTZ3NRE6y1qQ0sCk/SoMtuqkVVvd5rurgY0v7v
vr3mChsThlkX1mwWqzzy+lJgYa8HDXvKA3puMQPzkN64AbtjgfHg5s8qwI5qfdIRdzpi9gszE7Bs
us2d1mtD6pNZUyH2dyPJZo3SEc86juwtwTbODorzo+0bxl3sKTseKjPSMedz7QJIAzMZXnc/lnA5
o3/1wr9r4BF8vxzsU/nolr7q9b5/22xWJx3tEdXGMteaJBrrDndMYgSLW/VHd+nq0OZJ66d98lCJ
7MxXKAbR0PaxFxBUDrYOam3zkZlm51tmUYbXD8z+62Dzw6QsS++hPSXKld0zmg4YqBJn6xNIXCCs
aH1KwzyYj/TY5/4YZV/m8/IBo05JaCke4bsRaPMbpPwrByaMTYUDD8uYdXJ4To+gjwNUWE+L0IW2
x+H6olUeLeVgzCZCWNqcRJNHf1Y9OyZLrojluyY8QLUgqor6nVxCEXxm5twnaVQP8ce4FadKqPRM
1195kUZtTEgu1ZcFy5MYnrxS2aeQuE8zCibCxedejcRx8JfKOuQqKvv9CLsxKzmMyciio2uIBLYI
h480aILC9UsrcB/1IAUyFaP8qkLy+ifllaL0hWIyRu9AsidFoEoXDRDqWRqVjhZV/c/G/TRM9DAU
VjDOqvnC3dxpJReF5iMKr5d4zBEUyf2ABabZQA4Djmoe41w4/bPVkYOeOncgRvmaCCOcaqp49e19
U1SEAM1E7dK+mFauQbxrdSlOAhu0LDR1ctsP9bsaHAo5HX+ymT2a0/KpmVXzGusJk3cY/Si0OkB4
tOJ/8O+bC6Y28o6B4l47tlnefapBLhV6nA+hTrPxhEBFPlDP5H4Wk/zz9bO4WwHcmJZZPQa9HLp2
TJOoZXT5nRoYZSc0h+6payYns8n7B4YBnNOUdsk9c5wx1BtzfLYS7qmSh72rwcLQCiZ8MLhyQcon
2h77k6MaBt7q2m8GghFS8oulTAHA3d1sDJQga8WA4+XwEqiWhr6H+nmFKSbfBBSq5kWQJekxLrqD
MZWh0XXfrm/z7tpQ51yJ44D7kd9cJjenOG2Q5PGsuJvRbmcjuxOjYqh6d2UbK9IdDn2UjOYWc4/F
KI50fKTub6+dMSl7h0HkOVdY24ux1saadJW3mFltzDXXA2gUpEFp0AB5c33bVCakGGtnyVxRjBJG
mZO1P23Qw7+Imqo0gFRWpJBK09Ggc7Hg1PfGi1bbkaURxZX32i6STzh0/9BeXMciL2DK42yjWSsQ
QwuQ83y0mjB7eBXSPVoPfA7aOaCI361fPLuOr8pf99a3tS3t4iL4lKd6mka29pKVX0SlYnba824M
/mCqFkeXYpj/bfgCV8DQjCMWp7XjEg4Qs/zmGnyKRMOUHYv16XyxkRtb62I3oTKmOgPbKxYDSai7
/qz7LDSepqN+EPdqhfTdndsYk1x8hgbVmNswNpXQbZw/1pmKfmv3ukMZBLxsaNTqADe9XY/IRgjl
VMhUXDKAFqjRP6ZJnPkxxk0anZ1o0QN41N1Dkuq+mpx318/X5ZMXod9YZacxGWahBSm5fuHGEyjE
Yb2oAGCZPvKQhd67BQRZfnnWD8YJLGAqCuLV3d58wdWm44B5D6R0SNAkbzGt3Gy1dcULdML7bj5r
oCbyXiDAoniNXrjlasijGIWF3DDFgMfbrS36mHajBUNxb4fZ8nk2uqMQqkGhPSvmOp+D+xtIa7lR
rCddYVHOUrAj/mrFb9rfaIsKeXfhh1jJ1sYa+DdO73LDGpFvphGzf3J2o8/PCj9YmxDyN9kakLww
dx0mRmIlII2aDv25eMmi9fuz579uQGElFPrtaEcjo7y4fG13tLIFdT9wjkLZII3okAaupZJ+3tuv
NZFCPmWucqtSkY/WWTuAERNBwh3udOE9geLudH3L9rwYxFMY6l4JqFBKfPtJLMBMu3JCaBBjPD/M
nm3c5iDiCdJkmIIxXVqFvT03swB2MDAbBIir7GYdJiyTySrSaIAsfKCVEBlw4gxjA4tKNHjXEtIj
lMJQkLqQdR5EgUGJ2E5gqTvrmJbIHbDGz0t0fQP/H2nftSM5zjT7RALkza1smfY97eZGGCtvKUPp
6U+wF2e6mqWv+M8uBpibAjpFMplMJiMjzpIVeAIyMBOJNvoSzkRUR6hNpCCgTKOuMdMAM2wHpUpL
MOalqwdQcr0b11W9ryUi7y9bPj+MYdqCphQor9j7Oo+MkdR2SuUVczn4YAAEaq9Yov5xsN1C2ql3
xV4P5Z2SHxOQQQyuCHu+Ne5T4+yAO9nLSpa1PdVgXFcPygBJka8oOUZUWq9IqQeyEwoGu7UX0G8G
0VPG8XhW9GtB6UGkvErR26xB3dCrqLtIQErI4fptadx0p+/w/CE6p9Wzc/p9jkGujUnWzoUxKOQO
kyyFWT3KHoxH6zb9CWKNXe2AbUP6hesycBoHiGTcoZLbf+vd3kNhQ/DuuT30j29gS3Ey1cRoyhW0
exi6MUzuUOa7ZrBFD7znJzgbKdSSQGik4Bjlj5lqaOngVFhQiAK7+Up9Gr9IyU2lTl4Vz6Dp/Wnq
hdsZIoW9rQjE2vvZOwagcnxnVjXqdT/VI7zYxItZOhQ/lUIJ7KWP6NIWgvCzOZUaY5CFtsO5WkaW
lAWI7nECmWMSSs36TApbSLuzdQrZMl5b0Z6IRiI+pk49jqhRGdLI0NL+fi1N+tRWNZQY16W4leOk
3k05jXdG0sUBylJV6TapYLtsjZOh1wCaY8gvPszmcmqUs9khHZMyJURVOPEh/C7SmtvMu4AtYSw0
DpIU/nV5qK3USdmm7EE5k3og8KR7hv5Q77Q4sGa/fqggA2f8FMSCrdB+apa51MmGqCqDkF5mgS8c
f2th7bdq0Cteu6Me6I8Dgi7iAQVGkbDReZEBWwSnMTNt4tGNvyAsNK3aBY1noA41wtJfX/Q74x7v
Obv8lwjGubmAIHNwQC4MwhX+fU9zuqwyG8ysAu3xHOwasSyA7G0FcBQpGPQQwCkkMZ8nUbO6uo97
DMZsk7BhVJCkcHXzqiCJp4EKZXkVrBrLVvjkDDAlFaoIMpM35/LYZWhor1ozmz0Q6Nz2u2AKtEA+
CtkFN+cOyFTkMxbUqHnsMqmqOaM1RmYRwLHS2GvLyb88GJEJ7vSrSGXGw8JMOPDwWfVoK2gd31oe
B5k4erkNoFD5sCiTLplTBRbmFaXDFpLlygKqzixekVpYVcio081pfbs8LpYg82vkoBcRdzgmnMfH
DalqzAk4G7hdMmk3kP9DMKYWDdZ0Nb71jiKF2kq/t05LvvWJnTxctr61r0+tszk52ddzvSYG6XAU
6A08xKR3Yy+7xSTs1hPZ4a4JXZk4RtpN8ETQXrb7bEe87JBcT0gmmi+VX3vOXhQ7tpfzz8S+vxuf
DM2ce7NGO0AaOdLwmKVSCmErJdKdNmj06QAZlkOXGYIdvuWkkD3ElpMdJirDpuHEJpQ+xlwH9WE0
lFd69kMuRci/TQPYzNAfYQhjvt6rpXSZO03Ci4u5vDTa+rXuRHIVmyYAVUXZXoFYFx9ypwyvLJmO
bdDG9RdK9X0S518ue91WAgL+Rog1A0YBOj4uENrQYdZKU8X9OrkeDPtaUt7q8cdsxru/tgMWDsAV
FcS+82bfKneGJCvjNEpaeABUJFYAKhIo3RqpwNLWufzJFHdArk4JOGwrsax12GvHbEFPlu0jzwBq
Md3JrV/+EgFSzpFmgJefDo+bRpo6naSOGB67e0suwIG5W3il2+3rQ+JLgkXb2MJQBscZzP5DvyTn
2ySeCDHsJotQjjoa7YsJSaKlEynTbexaCIhqClPyZB0VXKAAk2EjL3KfRWm3vFq445flcBV3w1Uv
ZzdxXbWupDT/ZmTo/mJSI+AV5d0RWHBTT4wxixIJB/FwX2a3TVn6l31xc/pMkFowWgtUlbjpm0o9
N9W4zSK1BHseSExHvPXFx2FZBcfYxuZyNBCGoUamywYeDj7HIFIuMZIMmkWLId8N6eRqRPWsEkFX
pFMqssT5fNmoZZY7GJIN4mAn6wrXhs6ma8ea5ZqNvbiXZ1BkjnP3rlPaIRtJFtXqrzmGI1DqSeOD
XAv2sn5+In+aQOaiJ0E8LjWnmZsJE2jJtUtKbTeYteCg2Lr7fTLC+fk0p2uxtnMW5Ug5Qk1XJ3+S
iwZ03YAMpiooxFZyBQxeMDfyE4q7/8IbNaD2WZUG6S5fSq3WtrbKBtus1nGdtlp/lJ4sEGf+mxX7
sMJm+mQmabokw4CHwcgppMxra8CgUMZ7k1IgJFG93v8La5Zm2ogb6jkZVprkCZlzTKmTLq+mPSOp
GNtvs67e6LFuCZxxK06hmQPiKAh3ALtyhcIMWWTXLwPgeYMBSTzLnzNoSDmjObuVE19rpf7baYcv
l0fI5ovLFdHcBpAleNcBpOB5MoqRqF0GQtfIdoinF3rsOsQUjWwrUIG1Cv2wTEvtrLMjJ0tlUhu7
GgRmtS9R3QCZtEPcullEoJ7NHX1iivMPJ54cvJ5hEu0GOki97TEgTWnKblqIWmO2pg4lCFyEHFQh
zij/8xWF3SKFK0raz0RpXSXpBB7Bdiy/OKcW1M/OPuHxykkTWNAh9OROdP5BJwt4gBFtKMXDXNd3
KNH+0NRelAdszeKpYe6Wt8aZRKesyyK84OZuU+eRocwRqIZ0b0nX58suyILspVFyS1YnS+skpZJB
neF2trLjMnzt4xfFWY7N/Puyqc1xgVeRaQIxkTYu3hdAM1iZtGQQg1ztfdFIC97219UlhnOj50QX
rN+mh5yY48K+akpIeGuED6VdIG9XKJU32IkhsCIaFBf3c9onZatm6A5U0BMda8u9URRXtpI+OQkY
2v7TDJqsbHYSf00iqZW+wCUJZLHMNXlN1fJmIfKh0BOBXwhmj384Ufo0Qd2yQzsiMPDNcuznt8tj
2QpLaDH//95gcturQrSTLQljgaL1QatwS1XNO7ChC6Zs04yJNzmgPw3Wt/d5yogtpfqiNFJY19lh
oNX1ZKqVmyTTj8vD2ZwvMNSZssG4u/mXhFKWMkaAnEUU5GZJ3R+XOBEkgrrIBjdlbROnBK0m2EC5
VXvUzI9UMYHS6cv7tCwe23Udw7Kjzb4ZzaCZILMH8ZXaHzr9OPS4SwwgtupXgvciqhNP0xNPzvOj
ZXXfstLSXFPBjsz6voVgdW3dy3U1+/Y8VFfVPIGXelqTYMAR6irTqESDPRF/TrvEAyPbY0rU1EuG
YnLtkd5XZvp9NGZgKVM8a6gZOH16elfm5Q2d6G2t27dyAkjl5QXYDGQnC8BFzQE327Yy4U/VoIJ6
pIh7r1/N20St2gBcVMBS9eFli6LlYL+f7EabOloOiucswqUUAiNa+X1QG8EuEdng3DeHriyt0kIK
abI8yuv4SuJSsNM3dwhyOsbNB5pg/raUy7WepeWIi4zi7IZxCKS6RzldlM2JzHDheEWj+6j0pRQi
1/PXtAvp+MvudcFgNufrZDBcOF6nwTQ7I0fYktDcNj2uneH9i1X/sGBzMRjsXESzEhO3CfPYVx0E
5UUha6v2AHjQnxXhq69VLDnFkMOEfFA94lI1SIJfxnX6ACoOP3scFS8OLg9qa3HQsM8gOygEQBHx
sytjn5bpmJd5BMJo013z60TKHsw5FqALRGbMz2ZsFZo8cYWBKU58Ny2KG4OtYlFkAa5vKxScjoZL
NJq4zFKZ5nnUT47kAiT7faXajc361aSp+Gb1wHr/i/mDBKgqAwp6/lKepERpzRHzN9qtq5pyUAAS
a6yvl62ctx8YMoqEYO1BwQHPYnz9P6ZJrIw6zSP1q9l6a7j6tZ99nQu/JZ7kzeEaqG71aH1bTVDc
iAAbW1sLPAuWg9sY65LmbkhL2St5kitQhOj1H2WnPS1NIkDdbvkHlHVQVYG+6HlTsqahNl/DEaM5
V5pgwS3NjaVmgPBbOgi28bYpEAfj1X+jq9Puq3ktHKgh0FK5VkkXqEq9V3VTcEaweMOn1+ix/mOG
8/gFb+5VI68QekhkOagakoaJmuVBQUA04aZVMh7Q5QdeqWUelXuA5oQ6HhtvRoAxf3wBtxnKcp0J
eDuhKjLSSfJInFoPpB8hTVUozW5EZav3wAeHfk6zJ8lbBmlGv8sr9JUW4BNuW5KDLkLqv6oNEk/P
Xsz4qYubFQDlXt93JK3CZsZWMzrZILuhkwbPyCZ6V02Ffpi7hnR7INekwzIvePCXaPFQz8rVONP4
a4M2k9DQu/5rjT+zUyXbDBKryZHNDuNXPNqoPlWc3m+cVil8ewDBd4LRdK4cN6KYe+4OqOBBCATV
a8zVGWs5soRukSQrj5SORsOgPCpadZtAOkuwg1kW8tkfPtvh/KGeyERBWQUPh1gYE0+0UOX1Mw85
mz/9ym7/GvFpfLbHrT6EqurEVssimhfpa1a1v1FxE73Wb88dcAcWuCOYZNTnqF5IJRItB2ImSh17
FCd8amDzgtbm8tyxqTmfug8zLD6dpFtTk6jEnDLQ/8fp3lyjVbYCrf0tV6Iou71GH4bYeE8MJd2i
FEmJNWKgIB0H8MCgKp2vhimImb35mCiCYHQeJbBKODlw+jIRjbPi05A3eTNKOVSGjJBEw24OzbAQ
cj6wFOtsBoHTVvCwi5I//9jUKhL4npkZqyRRnUxRbJHvMVGu5arbZZoTym0lcHh+0YAbQykDly/g
YfCOZrFPOpnLyaxXLa7pBLbwZF8A2pCjb0DFDSQX9PnwTsgb4hK/HG2VcM8JMpa0DYo5S92sJV+6
sftLJBFnh0//JstJ2nIYp8hKjF1fBWnm7C/7uWAkfPbXS2Mpq0uPRq8hi91OlaNCN49Ezp7/mx3u
NinnZI2nsZ2ipf5ljUfVeopF+Z5g9W0uMpDBUoa4xKKQHsIMPdr5JN3X28kFgZggA+OzE35duOiQ
gTm50zuMhibpzshAH5up3y9P2Ht6dbp/eBt8YNA7dam7eYqMWzsCSYvfeEj3ILeOntZdG9k3g6jg
c3YV+MckINJQ1GAVXM6t08yERpbWTdF86J5X36jd/JZRw0xB64DdswjFGJ3tmfxj0uH8QkpUbU0r
bNmmVXZlW+/Xfnn6NzNp6OiwBskxHkO4mZyWXiqUGMOyHtM7zW8fEzU0r/QfyU/7CLDOk+wI3OOs
7/N9Ik8sMlc9CUT5kmbNAphcVDd4XCU381M9hUUbOgE90GC6oYVfdMH4sgriBR/aObsaZ9dAp1RN
VLYFphaWNXJnWmnuNyB5qxQ1lNTi2kwqT51Ex6XK34J4y9zRb1d5iz6gFaG3bCCBNaGjSZKPc+fc
6YzGXHbWndqvD4pFx31cDi8LgSdnMb1Xp6R2lVHbmQ6aGMt86PC8GXQJbXFIqCqkNsICnC5yciOh
OdQd1e5G62ooFhjTdUZlEbvu2a3nn4EwIiwH8IIzpHhqzEaeGgUC4rMZLWi7JpF5R4BOH9zJXUqv
+oLOCKjZu/hsCGKIAD1nIGHePjeR8aqt6AXCtqehEk5fJARlr/Ha74U3+oZ6wEntl96kuON3Ucf3
ZvzEJsELGA7RM/R62XZmrIAcMJKMh+YB2FWsWgaFm/Dydtw8cU7McLtRsZKksFsMsNXaxNVoe23Y
dF8R0dm5HUCBT8UjG2CAgOZ93oQACOQ5TRGkZyZJLb0au87TKrf+vWIR+0MbmQ//ZmR/DPIc5+Za
11KRY9dXErBeC+JmPXr5/JdljXcH+RgWT9yQFg5I2tA2EcVyEzWaflTRFDs1uiCUbC/Tx2C4XKqb
u7qQHCzTrJV+Ld9X6BdzRFnBO4zq0yGH272JJhOUMiCLeNbFMuNR3uj0eoqgkWdfJzeAzqFnGp3w
7mC5Q1DE7uRZOH/QE3IAx2jmi0nZ+TwVGK/TT+DT4S6DHlbVyThnyxplYwp4hUISN2+KfVKNle8Q
9aYzakHx4WyzMQinDb1UsOEwSVquvqGBdidLpAG7AIxozqJ5OQQZpLl7wcOEiObnbCk5W9wZOzRD
6kDWYopK7TeF+PtQXHemqJf4PHBxVrj0qzZmOwbOcMK1Itv1YDoAl4DlAq0y/E535q69UbF8MfaE
5xhe8XJ5652lEZ+N87CzErypiiTh+Cl1UCD3kq8VgkT5PDniTHA5H7WsKrMKZWIit17Wf6/iK6d4
NeidHb/0oDTR2h+VdWtJxKNEck07mnTBIM8gW8xVT5xG40LnbAC/QpirmvfUB7jJp7tpl4GsQQvU
l1FwmTqPn5w1LploC8gFdDoZsaDDfkm8GrmgdjP1buwaXiy7jDDj5+VlFE4yd/qNozlAC6Ifo25x
19AsXXLfRBJxna8QRchc1Te/O34mmNeNCIC0EB17qAUCxsVjnrCuFTFVtj+qxBs082Ut9eexwsta
vu6MJf42W5LgqNjY/p9McmeTg/vC4hQwOczmyjBWjg+kAzg37OK5d9q/RWUwHCtI1cDHinI74ixn
rlTkCgJaCLO2kxw64mAuR1dLMsG1eHMiP8zwFWNpHp1KgVp4NMTXA3IH03RcE4LaoCoF2yPoIv6S
jpcNC6BxiBergNKccTaUNK5KRYO9THpRajy7V44rcEi+PMOb4BxyKHSVDko3AmAdrKHu4Uk/O6Bj
Vndnv3fpBKEOUen7/PbAhoWaCdr80Ktm8O8jRQV5BylrcCeCHnPq1ns5IOg3TqEV9Aj88eTiKdXN
E+xBQWVoyytPDXM7fpaNDtAd5iZ57LbxUzWj0U8lB/Cai25IfKH4fV4/xshLuSpUaSAWipuKWgxv
tdyP6A6TXrq4C+Im+ZGby+OSZVAP0hqAYZJDmQHfc3lpt5z1ZLAOF89NUhC5Z8Wiwb4FZ4pbF19W
3ASBkPYUAi74ORWcIGyTcbkOlhXbmPE6Q+2eOyAddOyO9oj00KjiyETDAPocyDX6RXepBOmZzLq2
VxoMmSXqk/8fDvVhmXNia8l7kslwYpoEY6CijRN1xty3fQpKf4+Rmwd41Wk8kSdvJB4mSn/YnYCS
4smXS3LWyiRamUOevTd+x9mP0nlVtMfLq8g+/WxST0ywVT65aYOH2+4VA5OaYqcMKJWgA4ExczrI
Fg1JVCHZHBB6xFA5BUL/7EoByEJNbBVZ29Di/FMUF6TJrpKJ4J0sITsb1IcZ/iIBqmxjSBYULBbg
HHYkaqGTAc3eQA+b9+vfKAKBbZ270Cf7MzCNW6kB70aZPcAiCfTetcIuKp4cT4O4BNgh6kDexR5y
4stLJ5hMnc3CydJZhV6VuBqMkaxLo69mzmtJe8UrbFsQbDZ95GNwOrfxlhYlhkLBTsezgTskr5Vz
tMhNk97Y9tt/GxIXU/C4LEkZ+soBSQSN5YBbDB7SbVUwHpX9mQv+waPBk7R16mVFWTjpyioop2yF
Kl+v+VI2mF5fL1dGpfZuZdm1i6Y41LsUAGAyObm2zCOtBxm0OgYEtNux9ZtSX1yHVpk/NCV4LcDZ
71YgunXx4lZc1TNdM7cveuKnzSRqR+QdgNExAKmPYj3jw8Hb6GcHmCyjXamymKG13Kjpr3h5iYkg
IxGZYL+f+NiilINljyh3ETTNUUnflUV705ayYEX4BeFHwh2cuTrnfduYRhinv1MoOKt9Gf6dZ/EW
uBA+GBR30GIED+aYvkpxt1uKGS+rs+BQ5DMA3gwXTrW+YFqF8xrOtHIVAE5K+gadNDcR7RTRjPEZ
qd7rapUVSphUGop7RrDGtYAo6OwCww2Gfz2RKqkiTaJA1sjP99aPBILxsW9cD7/XYPCWnej1kw8z
vDkuhhaz4VA0CsPXhgcCHKNGwDUILTlTLvxFLgXR86x0wpvjwmeVacncOLnyTvCNKHA7+NQn6ONJ
/RL/haCJdBlNM6iq+8YjL6IOubPbKP8BXFid1nYErbFsgp6S0RkQj+GTYNQ4mLvkVhcdinz6xJvj
okWrGd2S26vJOD4XpEmupHmTE6HbkHi5LwXEz8Ee2biN6irFbnouV6ZKtru8DQVuy6fmaNAjHWRF
sA3X1qdF6laliNjlzG3fU2PwNck2KD5Yf8DnmGUPwzpb7BVGSiAKzwrQeA/OwY1s/kAZLEh8/eHy
oPiZ5Q1y0Wui6CYBLGSKugE8yPGqVG6zxhFZ4jttSu7mWfMLu9illYiRcTsx/RgqfwIMpWHgGoyC
hv11BNmer1xBRresXRSo/Pzb8E2GBBqqfqFQxYPfq9yQLW6O83maatLCMOM1T47VjRUauyaqPMdb
fpArw6NReu+8CfMshtc7O7lPBsxNtWGVa+6wOlVjxA85iaY+bOXHKpeCKf+dAmZFpkMu/frr9UWj
juJA0wii4mftOq3W02GRsL4rfRnxrDAeOivdJfJzK0fl9B38O4LD6iw0YHo/WeROqzaVsyWRnCFa
DpDTDFg4in+iyytCSvsiZFllkY6b1E/WuEOLdk2R0xqJ5AyUmm1jyyQH5YF6YKYELFesvsYHATY6
qMygEd9EH+oZX4TSjCO42HELqC3ttZj7BwNwJQ/6poel0x6WobhCmSlcZ2B7nHLX90XlTmSFuCdA
yoOuidqjma/ywz/5HIM7CCy7nxVrQM3MonnQo5xEYpCBqLP79150aoYL9/ncmmVeYdSVNe0AuNrJ
Uhs4EzCjZhfJiwoOEsmdU0FGzccmRH1W4VEt8GPK6HBnv58kcBAq6eJC12lYogip7IYduwWVBxEb
9pkgDOyAl4eJk6ADzAIg9rOdvIlbQx+Rj0g7+9551QPQRXzvX+S96eY32nPjp0H5JGqKPQv172ea
AolsAyAZGx3Nn61C+U5FD263vhO2A56VAfpjBOk3JibUEK/8JSp6bEwngzuiMxaQR6iTcIuYGXhw
r9ISgLoFDK6d6c54h7ZbHJX57HXp6MuNuoPURHTZd7YHaigQgLTQrXCGOcJLdOZAtnwNrcf+Ssre
sxTbH/1E9zQPMGNfNNCzFsn3qT2xyO2KgS4jzTEFYNfsV89Zyh9kMHLISOh5CPRlUGqSp67ZA9Xj
K6PolODyiM/uaP/YB6M/FH7eScc+L+3ctXPT1VhaEsRRFYDRHWUuF7qQ7rCD1HDhAu7wXQrwkO2t
7FQ3o5l4zQuV3ORvadzeP4UpyINqj711cYkpGgaSHGAFI2wKTDWe9PJSpCN9VkDgbXDTraCl1swL
3OXAMYmnj71xrGtXe5AfRz99AD3QS/8kqi6dnTL/2AS/OmimTBCucXtWT+uFGP2AsmyU/mxDuoOG
k5s+qD4jsREd3XzQfzeGt2Q0ejvyOV/+mKRTNzkwlg4Ho/oyZ6IqHR/GeQPcKaZDiwP0XOMaKuWt
kip+bd6Uqah0wOc9/xj5uHJz+39C95ttrLjfGe29qkP455DR3VruMkPwvrk9XX8M2Vyi40gTJQB7
mOGo7Hr9Wqc/L+8v0d/nMowlwXQtsWqGJakhXWCV6C4a/9XG+ShQ2NySrLbe5VAKN5EyEWBaDZ92
gvrEdpg6McH5sJwXuNWMuKMq1gPgXejhnszberhLEr+vD2S91uO3yzO3uW1YRyQDgYLtim8eI5kB
nFWCUS2H4qYNm+t4t4RMxLn15p3wlsg86jQ7YR53ao0LDOoE4n3TZrfioLhhwqR5aD0kTKzW60Lp
TkQavnnSnNrjPJxJy82zXSmQxp18divthq8QAwRVDMjK+6jTd6LcYcsVVRkbR1FtvNbwj2tDoUlq
bM8IfWv1PM7o+gdz4b9w9xMb7250kgZNUkHJKMFGYxLf6e/mjgrSu7O72D8L9WcY72RaJyaIVOhk
1RHBtdvqBp2RyhF8fYXnfKuu6ofpofDT+/QpSb3L3rgV9U4HxrnHmLcyTmDVCHVIhFpV7ctz8WWi
jai/WrBI725zMrrU7JZUZxPYN8Q35OJH23evl4dyRjfGzyD7hhMbOoXsZM0qFOzBHL0yAYNW69CY
EzME/49N/LFaXOZY27hgEYuNB8WXBdJcTMgIGpF7AMRuRR6+lTWeLhIXzM3CkFe6wjX0COTsOyfQ
IojmRcIDXbRIXFCf5KG0V+O9xNNeVd/GG7A8BZYnfbVfmSCj5IsGdob245eMi/Bt2TqzqcIiqNiL
5zkA6PW4vthv+h3By1h1Z92TverKu/EoDIzbgwX6B0zI7H9usIjBpaKMKJ+x5ozmwTgCaevqbu0u
/rjvIcIoGuzmVmMxCr1+aL/kLxvpNKhgfcZY++yb6TyP2lWz/Ly8BTYd5cQE5yi0n/qmaRHsFdZi
XfxY+kBpv9nzvVk1AdIqPE4UolqDaFjcPC5NRnvCSnLSjobFQ7WzgPNL0eUCLU3bw8tmWHtCzSaR
Uc5vQMWXdrkGo7T0pEctHKMqIro7HSevuVJBC25QV6w5tO2uJ/PLZQtKX6lkYWMtr5qbCoqpgIUv
KPO+yG/JfvbT3XRf+PRJW6L8WhUUYNnanR3kH7YNVto6iW4TuHlNNbcQX0oVTSpJUKg/uywAjc/u
shNtH+Enlrj7ir0UUzaWCDdTmOzk6/EpuS9fOn/2E2/9Jd05IiKR7aPvxCB3CK1ODFX1FdPKtDLt
ZyeEA4XtzoikCFC1x/9TABd4EH8TlzqlKYmKQTKbYBebH7SjdCM9mLgVax79KoNozPtbiO97uDsZ
KHdCkRQPblXjGKFmx25mM02I1tO7wcupqHNZND72+4m7pLgTDyp73MvX6Ytjoh2joutzg5cyQeLC
9vclv+RijkLldU5inIS0wCMAKTKfqGpo4DIF6t3mtiwXQcQRGeQCTq7WPbhnMLJZtgETOTrTjaWj
WXFNwPQ4iDbD5jFxsmRcpImLvFYG9CQiLRt/dzckeg9toHpymZ8MnrQXvWOJVo4LMjTXGzQ0M89U
rvPxpiO7gjwKtjjbURcWjecWaQe4otKzOUT9XfeKoHn6h++uC5030YDYFF0yxsWTqrJmGXRmMBbf
tXMkD0Du218k83EA3DYrA8HY2J+7ZI6LJpLeIJUeOgVyKCCcM1OtYnygu1oaQwkKrnuw3sd7R5eO
4G7Zd4wrzjLRDHH5KwRuY3LXIEcuJE3LMcG28rV2ahdqUf5lC6IwbXLBBA3j0to072touaqXetp3
kN649i0ETN300L1ctidaRS6gjKjyU3SEm2E29n5u61E3tm7m5L42Zi64rUKnk+8vmxRNIh9aJLKm
aYk2bTXvJCAiloSB0QThRLDdTC6cWGuyAP6JaeybL0OjoP2884bFEXmlaCxcHEE75lhUObzSvJ8D
ze+itEF+FGYA1xuAE8qKR9pgeLs8gUIf4WKJlk9yLrOjXI/iaI60o/1m7qk3I3Q1j/VT+nTZnmAu
LS5HyWKS1VRm+dG6eMvaunYHkhgqAtS/A9cubHGLjyhNPKPq8T6sOaBX2pVxbK6br+suuWewbBai
R1+K7KOOMD3j4mKLllMQQC0uyFRZixeo5f0L2n0V0F1yZQOYzYo4jrCYLvAdnu+vdxbVGStM6zQB
0Jv+kERVG5EB9vtJslDOuS6PHUaTyGU0q7nbDaJCgyh35p98E5QAdJNVqO1r8ixfV4cGcuim4fVH
ec+4hCna4pWgjWRynEXFY5FfcoFkSJREzxbml8vslm3Q4wWrFioCsJh+ySu5SEIkqVmq9v1GCXaJ
0tWDFd0BFHIAQAy3XiasibPPvmSQiykA73XFzPxibm/SEX2p1U8FBBogp/Iv72uRIS6MkIWA9rSE
IQrVwaFCYpzJrkl/j0QEgNp8yFAV1q8OhpVzWQXHpqtEFJiyr41XxTeusgDCw0/VvrjL3TxIv4qy
E6FFzvkpFJszWsEx0716KH8WwXo0HqzrYq94wNZEyW0jOEm3vfFjiOz3k92WWMiUnZ55Y/7mWG95
d2UAdnF5xbaLYSfzyLk8iszqAPWWfzK8Fd0qycG+siItWI7dTmBrOzX4GBDn+I0sgw9fxgz2r8bo
zgA0/ki9OkxTt33Rvo6SW5Yui8YqtP3Aye6KrlXs75/vgw/73D6oRy0Z6wUPbKT9OcfPnXSVmk9y
Intzqgnqpf/jRP2wxW0FZ8I/h2LxSDAHCoqM6a3+VmCXo1C1sxPXFFz7N3FmJxvi/fcTb3HU1U66
EQaZiMJ47VQusvXElbA5skAK6p2JilXySp+t5+GXlqPFS7C622Htz4h5FLna96NRGLjgSTvyvATL
9frdqFzjBsSHr+tTivKH6Eq5HW4+LHKHK2oPktOZ8KemuRmK22KY3Er6YqXPl0e2fep9mGEDP51Z
Ak2lig2snEkEoqdj4lQPl038j9LGhw0uuBS90eSUnXr5fg4MgJzoS3KtMJUtQANzbMZxJ2pCP+sE
/KfK8GGTiy+ZUs6SLsFjUqDxjs1vM3Jc46q5tn3wMTwaBzxyWZHqLztRViQIbCoXc2Joik4NkBZh
4diuWWPfawgHuP0IJlXkkVy8cbQOeBsNsa3DHgRni4dd6GdRGxiHLqwjRdCKK/ITLrw0hrPmVqnJ
YS6HSeFcV3X1Hy1wQYUm4KYyBqxYsT6BXxmCVEkgmDPBnuJ7Gpa5mQdVgyMat8lDkbjNPXmy39pj
+bx6SunOX6Ynu3JHNxEcdoLJ4zsbUBwuKZTMkVrOT5DvCIxUNDRB9Ne4aLGmJe3QGmqEZke9Vr5N
F9TwkyunN1wHuhGCeWRXmAtnDd/pmqXqQHFlZDcqCngoWg322Z7Ffmt/2ZJgM2lc5CBasih5DEMx
ASF7srhSdZwtEYxZlCfwPa2Ypa6lC2ZvseKQkkl1TUsaD3EBXjsgCHzomXjgMOsAodPn/Rznz00s
C7hOhR/BBQ5JIeh8Yxsa2GKPyYs0HjQJI0SwgyhGbSHNgFb8Ex01PniQ1Z5kGbbyq+SbCWmd+Sl9
zK61G+d6CkqCHld029z8tQYTF5Q1LojoZTfI8vuF0XABwbrVPYhuPrpr5VLPdlEsnR7UXRpd9iFR
tqLxgSWXgRokA/PWQfWLGhSCTWQ9KYfiTp/cGiJGYnimINLoXBEA3d+WMbGRplftlezRq+VaUbzs
Sf8JEbb6eQE8qIcSXCjqQRdsGB5X0dl0sEiK02cYOr9AR6MqTX5Ff/23KeXbpsas16Rsffcf/WCF
2cEJ2oCd53iqAD2CECotmk4uS1njUllVA2dDeZXeZaAVxJts/GW9MR/rb4vfhNVj+9XJXeXtP46T
iz8WGahCVGRHLNGFt4Ygx2cPpOAjdZtbdPj/V4NsfU/SsboGSC6eMLHmdflluWHJrfw4BVLUQZcR
qmj+5QEy178QyHUu5sRKqelWB3OsNDZG024Mu/9DGBeZ4cLNnBF0f64AtgIIBHLX9W3t9H2f/+zL
ypUnkBGZxrVaFd7lwW3jEz6inM6FG9XsMhTdmZfu07sKgGzL06IGb+nMR0UxVXDG8yBhQq1SqUoY
k5PVk/4fade1JDeOBL+IETSge6Xt7unusRqjF8bI0XvPr7/EaHenhaGI1e3e7sspQtUAgapCVVZm
0Vp5Wf/HBbHtT8z0QlVyhA2qZxnZ+a2gv0279EdgSXuuJhrv2aUyJcZOKcD9SusQ42G2A5+44wmq
efn36qpXLPAR2rOTubEX3JEvmFToHNSmtz8hZ1NZWHkh5Esf02Q6ghaLpB6M6HXbAK/wwbZANbnS
KyNCRX/wDKp7tJt2xr710n1xLkE1Fn3S3G2LHA+tMi6FhI1SChF9mISvZbccOwhhLDPhYPp4G8f4
ER2Du6WcqGiySvlTRhZLaDTeC5Vzq1XGeUjaoBudCOdoVrco4eQLuDATxQmNz0rVWjGm5nOp8LZ3
jxfMWUmFrKuUPEhxBcJH81p8XKDX3HwRkL+T5+YumyxIqnIs8raS8SIxqvlDGVMvctRuF4egth66
8SnwqswSnQTcbdxqHL1XG25ZpTt/EQUaGTOQJi1FZ0fa0+pPFKOdH6HCteN1K3gbynZBF1MVhibB
8sYDOUCI1w+c4kk/9U67b/zxiaeAzisGsKTKAKoXeU99SobpOeS61b7yIgcqyyPi6oKCwHSKPd6O
cvIHVnohxoHJzRGv1y4WnKYK3aSAuCnknsxE55wXznFhm55TVGtdT0FxBWR1xIFcxebw9N+OJNv1
BK4hrCF8SAObdihuIrz9U0xY7iQQ+/X7zK2+cxMTeftIsgOB+RzJebC8ZUKYT3lqvwtos0Iabgft
by7Wj7eHjGcpBM0oC3rlCkOzSvOTnD9s7yBNODYuGNvvzJco6YwZqxnmp67vQQCSeqp2rxkgTcK4
1LYxXozRGA+iS7XSdS19DOzFH+05RaGG7M3TYtf70KYS1LxyJcczs0MJ8Tiacq7CIAUvKTtwIXuC
3/g8MB/vGcm2Ops20CCpi7v8hh+yq2vMW7TjzrhJbVqQVe2FWBku2eDyGvE8t8V2P4M+M0HcANN0
ieh33sefAkRtxZad5qTc6JzXOf1EGweGbXUmxqgbc4sKQaR/7dHrl/vciwodjbrb1sj9qi85boTz
Cdl2ZydEqlpQGCqFuxZe6jcudcg8uCsvxWOnX8vMhFTc9OZKiofshtbTSwB5/frcXS9XFMwb7XIv
j6xMdKuTvueiGHkLZTKVLsVKq2HByMk9IoL6Ncwt7TuEa64qd7FFR94FViO4ixu+vSx5CFhOYNAZ
T6MkHZlFULxjZOhEKZRTXdj1C7CFXcYpQ/DWybyBgL2VkoRi0WTfOBTecKX47b7773eScTZF0/yV
IDWmVXwFA2t5juypcsBJk9vV6ARWEFsJSjy7cceTZee4VZ3uwUXeQqpO7zAniR6YElptfRf3nTfq
OwUMqSV4+DhulVMBZ6kV5MhIWoV2finpAMVvNbJLX7A0iSgOjeHy/B3HCbA81Xmnz6M+4aiqZml3
TeUvRN0V42LhjQI2M1DUpPV+e5Gc14JBw/LFjtYTFNgAekU3QfHNCTys5WC3Rur+NytMeUVtAlEB
/xNgTcFzNH3rgwNqyc62DZ7HNmjQv1hKqyVVYlD8AR2K0b0lRTdWR5yQgI8GmRGxeJ+Lk0WwPAny
ME+5RKPgMhwm8mym3Lox57yzA2ZdU6dLm3U/4x+45qZ78jhnVuXlfmqDpJB8Lc65BLwWkPQ8OIfE
cSgG41AMYVwyk3bVtM/9D8mLd+ouccwzNGZCdIGkAyoRVz+R55E/321/zPVjaWJqQMKskczehHGW
impq8S3HBYhviKUq2RVReInT+gd8t8Ic/ikpdSTRyNKSUbIE+TUcuDwXPBPMyZ96qLxOtOm0fBWu
h/18CvZgTWqfF4wEdza56p94FdrfdCbfV8XcA8kUiiAGDaTXKTY5JDfEJWA9c3KbOMqBeMprSSFU
tETFOzK/gYy9m2Zi7TDMY1JQdpjJC/ymssbTtIOnHnbtKfIazA2Yfgq82g6IZUD36y+YVf7/Au77
T2ACrhAZtaKPtN5SS1ZSRNbSvCrBpx7kpdtH9DdZ97sl5n5EZQ/hAlqjrt30lU4nQTVIDy0TMAX0
nfGRDYuvPrKeT7wbZaKvpAo5aSgJU0K+DSI4Q+fEKoTZUXh8Gr8pbr5bYmLtJAt/Ydsbp3cnR0NZ
Amx6D7Spnd/z0sTfZPr/WDOZfgZg0kOjSriKtDlVDLb2I3vJQHijupOtPS+Pw3n5nHq8mirHzZhM
/RHcpLHatrBa1ufaaND9O4TjN845WXfi70tjvEwYxUllUOw+rYFPe/kTygItcHlv+EkQ+9xnh/Q+
B8idW1/lOB+Wf1IvMTqeDeDTWvrDHFeHsOg4ZUDeJWAJJmsyKUFHY2DnNUfyCh5dBw/3Q/0sYeK/
vg7v8y/b28n7ZIyLIbKe6GMI7waNUDebM6+UJKhEZLyFrSd/71+N8SOGIBsFpq+RTdzLB8pPGDi6
K5x0P7BQkuaiT39Ttnq3x3iTPp2bFEqPSG1BLZCiO4tYG6L4ngFGAvymXX0KzjxfybvjJuNNxCqt
I+nn0Yxu8JIH13Jn6adyv5wEbtGAa43xKFHbK1JJu/rabbMngPN2h86Vvc6OwPf0f3FjQF/xrxQC
T4Bf00GimIs8RpiRDpfmqssfSqP2Mln5pFUoqcrR1RDKJ0M3nLaLb7aPKCcMQifnV9P9WHSFrmOh
2TO57d0aU2yZo5YOGFFRSYNimAc0IoBJ+uPymDvxNY/Ai7PTisi4HHCiTHXyE99ZYaeXnYlBweQc
2vm/iPrbNxKMK7+uVoEmTTAGLW6KmVppAAWX/LQknGu/noy+f00mqckhttp3tGKd7IMDrTgpfo9G
IjcObV97haXJjtVODxtqJ4bM6wgSlwooAuWchqe6J5aBHjD4NOfuoCk7yH+RhjehzttMxu0sUmbm
itoggwqgAxKCe01vrXH5un1COd5GERlvI6d1KMPl/IxJ411+GHbmCSVeySeedMoNCwj1AxcosZ28
QED415MyqGTIZloMQVX+OL62ZxX3InDkhzQG07R50KBUY77wcPe/Ab68n50PfmdSKoNyF4iH2UUt
+2Ag9NI8Rrz6v56EsgJdEUkl0DtjTI1ZgKk5DV6cDEdRmCwhip3tT7d6QN4tsC1aswrnvANe1cvU
NrYTtX3JovJ16VKe+u+6E7mwxHixpiYdlJ/oO8KhIFxUlT39LPlw2P58JXF8Jm9ZjMeaq66Xe1Li
mZkdwuZzVmZ2qAecvVs/9hdLYlyVDF66n0XdzlGeSeY0mCoJbgAPqgD4PWZnCNKABtTjxaJV53Vh
lnFecRO3gl4Q1YsHc9+nT3EKRzneZXLjpPJXJdKsYuLWDlaLSRdG6Y5flEMEJdWU7K23jowaHCGQ
2Bme+toCZxqdl6D6BmJqJwdokrjkT8Uf34BYF8YZN9a0cq/UIlZcVA9agidK/TWJfmzfBLprH0rm
FzYYHxYGpDHUiZ5Pcbbj2bTaiQdEXE3dL0wwDktvm4xMJq5z2Jzl5JgLplXFqkUWUGPWHIld3iFh
XAcRjEYYiY4Rv5S4Zh5eDZp2bWTCXlFvA6Dt0R07SYnG6TusJ/DvS2Tbs2YG5VLQ/1PguXZobS91
hytwJgERJNPh/v32N+PdQLY7W4oSpGgihACKMBnv5k89Kp1XOsaShIPyaTiJV8VpeuEYXQ3qF2tk
nIve6eBIo9Wk4BShA1EDTlrttPvoDNZcP//CUzHnLpJxMzPEaArM2NCyHcS1HpXBToD5dVM7xnBI
YOmPgWBjRoMXfNYf0RfrZPyMUPeZktARkQH6N2816/yWUpz3zuS2Hp30BwebJ3jb28u5h2znNh4M
lH0odm4RA7dpe6vvefeQEx00xp3ggWmiqw8TY1f6RZvaYkzutCbgnE6eGcajDH2/qGYQqF5t9vuk
SbwiGlE45um28zaM8SpzoXXjXGM1vZA5YoV5FuiQ8baM47rYFm1mJEWhvLFoSDdCf9ZBV2wcx+AE
OgZr+/uvsgCCM+7vpIft0qoFFG0IrQGMNmW3La6TwoJ4nVhZ0m14051Tj76XaWEHYcitAfzNoO0Y
2MHr9g/hLJlt2aYlJk0KWhoYFtPKjWgnybtCvm2zlygKOd76N3dNgxAMeAs+inpFMZFULaBHEsA1
+VU9tqf4RJmQ6NNOBJ0veSp8XiKxXtsFW/LfVpmjoynTX1UJihcdjsStDMhXUuovyB17wi3gx07h
R7XF45inN+xDsFU0qNDgf5LEzidBOCFTBzoMXIunFL4rDw1LLG7jlCtGw7PEOGtTMMBaSds4nWNe
K556NNFYBLl4BfhOFKP11oBs3EorzGDxDtD6S+FilYzjrk1lURV04Ly+y6xwTva5MVqC/lkMbuUo
g+79sJ+McadKhzIs/q+K04VxxntnJJzVusTxLY6Bj3wbEOTYTzH20ABAPl7xivXrkf/CHpMgAvC8
CKCiwlPzq3Yg9vgpPICGei8/oykOGVRhzwMDr/IAyhcWGTce1dkoqW+T6+qdkqoYbj1nSoT+DrJv
80sFws45uQdtNcdBrfrbC7OMWxdUCU96aEV7Qngs43OQjBwDq3HjwgBzK+EholIaKUu9SYZdXcaJ
pafmt2oIg922i6NJ4NY1pH9+kdSXUUphUqC2lBfRGaNvQevEwasKWFETojJhzYZub1tcfwa+L46d
aWo6vYZgIJCek0e7ALFrdHg+Aw8J+l45sLltXM5msrNMYV91sUhZU5TrwIcMRGnN3zGpAs0PKFw6
6bfaSyov4BtetUtEaNWD+dQEE/OvW4txt7LUMmztpOMKqgj88eAYGkfNa/0OqLoqi4YJKRpWsBO8
xF1MCG55DRp/kma2WjRWGEEvSbPVrrfMdrTC0rDqpeOc0vUL/26a/ZKLmYWiQXtHrfumwm734G9w
qciXYiNlq2z9hddgWU+FL2wyRQQSq0Nu0ppv+KiblnHIvAdjT5zpgPDh5Q/w5nzI0WoecGGTiSBd
ELVDR4tbFAjwxtmyC16Uzhp9ypmmu2Fo9ZAbKHYLOj5+58u6ldiFOz3mHmi3cvDI3G3fodWjpaHi
LBsQbhfZDBluQI6kCYxUXYZNrp/EbrQaVeV9X7quD85B0w3ZMCQCc0z0WiSNdAudCRqeIeW7p0Mz
YOO5FZ0GvSVe+GDXZBDdkHRJg9IXESFtTf/8whNJbUYRxLUCmG1vtdG3MPgiT9+29+3D6WGNMAFj
TvIGY0Bv4HnJGzMru8Fs7xftqPoA/32Xj8h2uP6HjRasTTZaaPkoJS1IdyGC90p+1HegOvF0V7+F
Jp1waOzixDPJZjw/Lapgflfx3T4o/OlzA8450ihejcQmTJ4X7WWqH4WF98l4dpgEo50koZ57c/FM
afLyDLLZfh/Wfo5Bc853oyft8iSyK2IOR1mpehLkcHKzHZ6zG6rD1oDcDlicR3SyfJXzbvuQt7H2
mHPSgaJ5CsVS9Egi4f2pRucw6w5CP8qWbgTHsooPY11fa/p4n5XmPpqSxd1e8oeeD/sTmGMTa+Ki
NCYqQ0GZf56n+mRgVs4plPQqg/it0jxVZNhXefCY9cjbHW35lH9Bon/dVuBSbNtrYES+L5L+hAdo
YynNc6PNobP9Gz8getjfyOQp/SCa7bzgzvZ250CLpHpQv8qPhUelt4XH+jl5rc7GLjqYL8Utrzix
fq3eDzkTXuNR/qtat5ixo2WfDGg4bC9v3SP9Y+ENiXrhkQpdHudJHWWv6ZvgJpwDwS1x5e7bXpee
t03RH7txvtnXUJ6RrtJNNNZFsij7qhf9aWp9FbLYllRrkT3MZmlF5bxvRcnbNv0hijMfUaZR4GKZ
gZD2wSQRGREVh+0HbRSTffJIHIjHHhNXcAReiZAei63VMnFFgT5OWMYqfZjQESZyiF66G8nKwWYX
g3K63yNjnz7nHga1OMkn59C8VR4u1moKaomwSSE28qnNXxPyp5k7u5mMo1JQuZKCkqB2NZ+j5mAY
19Ufc4uwNhjnJI6qWo8RFtE4sytY6i6drEm06lP/3XyC6pEjAYY83GpX8pMs2RmxzIftI8O7GIxr
qipdqAdI/npyd6eq+ym9T2aOiQ+FCXaRjGuR5mbKa9osUu8XD4QioIamSBDlRMFQBbjXqbg5Kl28
mMZbG+NWxmAq51QKMa3YjXt90O/6PPSTqHL+0xayqbMGGcdoEPANF8DHs/5KQAVAfNy28aGkxOwh
+/JJR4x0A7UAVqbPiyc8j34GQSFlckdPdJRPIrTcimPjydxoTZEQG/f7A7dDLrbRTAsPlNI7c1CQ
Byss/V5/3F1nV8h4ElMQhjYSKgW1HdGWPOlIG8/EwqAbbTfEjsnFX9L3xdbaqIe58CBtsfylA9A5
g9PcAAZ5Cn3dxzjrrcEhEeJlISzLgxYaRiFNyL+bsVRPbTW04EATew/DycmRYHzX0lKzd8y4Rw4Z
mq2l5njKpqgZ8GLE+q0wiCES6KsRFj6rzGpSjXTKe0Ivc4DbyV1UCe35ZgANQmAVh/6Jl8T+xgO8
22TiUtWSQlAT5M2N17uDI4CZTdmFrunGdvRKrXZ26ul7Li8Wb63smaqVQe9QnKbsC3vUnq+n0unA
94AfAraAyA1s1J5Ljj/4ADb/eZLfV8ucK2Mg0RzSl0mHsyw/RrYElfpwD+4vu/ksODyk1tvb7eM5
frdHd+HiHKt9Xy6yHIteC83KeH7QTNXBy9oaVQoTye+HILuVIAQ0Y75E7GZnlo6V6A1VejCKxIlj
MK2HlVeFmR8lsgW6q51AIIM7kWMbCOcxMCwDjC5RT0zQXpt2qmZ2Vxl+MKIiEUpXQV75hlhywvuH
Ygi7i0xoTGSSBQZlphdBEVJdB/hwNFIMpz8tX7OGmBBI4kQPSLLIXiRTISSMVkEkt1SsEbTQHC9O
z/nWl2IiYdS37VIFWBOtPoRXEhT3JhAZJ2fgTb7w6itvSe2WNSb+BVoWJEOBWwc2mVMP9fYC3Hq6
J+2IAph+445g6GxvqCZd6ph7nrYX5+6xqF2oCkCUTaW3YJrtVtiZ5TlbeJNqbxntxho/oHTHCn0s
A1a0z4gaUDsJXbIPbrQ9gRTS4h6hCfGkHdEAceYryMXP/sjFevMWyji3wRR60DOaMjrIhg+u46y3
Eg/ZaAosX743M6uW8a5F34WXAf/mzfbPxWcxvHGRZ1IVUrfqZA+0qYuP+9ZLboDHoQys7d4AlAOJ
/56r28NbNePkSNzokdQhMRgRrBFK/Ag0YOXJtDtX/UEbMfyyEv0rt7414+fkeRmyQMO3RvNFWr6m
/dP29eT9/YzHWdougep4onjAb3lmnp+luOTkcTwTrK/pjQyzW1iC2EJWuvpeDn+IlWKcGYvaNTv0
+Cfab820zoqqaN+Og0syydneKroVW5+CcS1hCTJlpBagX5B/IMW22/lEIlRXyoLnMtcT0L/PuMpC
dcvSaPKCzmwUx7i1wPBwKHbRXfpS+f8xS0Er89c4ik61gH9gSvabY31FIfnoWAMSot8NuZU8Sgcj
trJD5g88NovfPNzfV8n4EC1RKzQfAhmJivC1e6AsD/PLdAAhr12iRDs/aXfbH/A3Cem7RSY1EpIM
RSiapET7/Ezc0peRoBAPkGN+2XS9SPBui96KiwQlQl0xK2LYQj/8dgIVauYh6XTiEx0bUd3ZS3bB
U34de1wvtX3f0J/+1bIhVRlIWGE5OM3gUKI0MhMAz5OdxDYEO93A7TkHVt52jGDV/9XkOIPvOwL/
GTopgAefOyDag1sgrTEjM30J/eWwYMEKsPvZE0GfQ3IplioD5IHzgekH/P0VVVkY72L2bZhDN/AN
2GR65V3sUi0h5QCKteYg8GlKt30C+IB+XXg7q9LfhLddiXL8dF94oauGlnqKHvMHBXjCpLRFrvwY
zy7jizJtnjAij7tTN+NZ7Rp3Xsjnfmoey1L4tr2pHFNvOevFQVbqUpV7XZE9YI4AQSgEwVkUvfbl
0iBOWISlt22P85RQ327xhcFxmLthog+Y4LPhL0fqFzDceZCfMSHoFz6vYsJbH+OGBASNn4rmQzZY
sfZQzNJ+KjSLZAlnZZxb8rbwi4UpGhHbRkH6EE3htdiEfqekN7lWcczQeLpxCd787i9mprArafRI
oi+52VmKcMj769IAL0TLG7Ln+Jq3htWFrUkGV88wzrKX51/H0IVcu8U5DbxNo5/vwkLZj6SLU+R7
wachtshjcV3atI4WnsAf6iyvaH/f8riyeTvIZCwFihRa0dNVTV/y3Nx1DWJg/K1vX7SWByvnrY/x
IEuqBKKW4SWmoAnaRzstf2nL5+1N5K2H8RZ1UfVLLuFEjPF9gWk7dOFt0p1yOXXGanK2jXEWxLYd
llZMGvUtTZruE0BLlHQ/Dz+2bfymu/RPdGUbDlJtVHoR4VSolggtakt2K6/2uyv8t0sBxpBs3Q6u
BX/ymxPEo/YTL3uROfGdbTuEY1gFMR3hp1K/xK39wRnQ3qNzr4kXOO2n6cq80xF1aSWvwQ9RDpKb
O1Bq2Ncid8qX8yxSZSa1KfLRkGeaxyn3HbTr3MIBwQeehsuV/LLcgoeptaqdckASDs7Y+Avnc3AS
VrYvAWr5csl/JlbkgLl8zAfiUVp4wb5y632K8fjeWdwxssBV45I/Zq399QGgvqUnFz5CMeNmzA1D
9uSy2/WBeUcEvO5rkxMJOdeIZZou5QgvpQ5XVZeOqfDY0iKRbuzzCnGja/5QS/dtTYZkAqSgycBJ
MHd2qEWzXgw0wRNkE3UQYdaK1yCkrvNDoHg3wY7OpOGgFlGLyG6IL3WQ2Eud2nUFkZaYR2C/6hMu
LDGvjMGIRaLQclNc/FgC2ZbVyCYggN4+hjwrTCTXTK1fspT25RTJTsejFD9pEg+PuXoILpbCXDQz
FrIkUDWMJTTjw9I3N6EcEktRMNEvCLtK7XijI+tX+8IijcEXp7tukjGNKHhA+moc6gPw+mhx6meI
l7jRebBoCfut3vHSX3HJguiWbR0RuuUXtqFT3wYLcDwoSNLBSToOO3o/GT2zPxaqY448y29YJFBX
FBMJA1VyfBvNX4ehdhdxsguV05ngHRQmvgPu1ph9guxZyAE26KXHWpfsuY04mOj1KHXx5ZjY3qWl
kZCfzyKlt8Eps8vBDUTfRJh3+EE5S8CKb1ICAWdu7WqyMlvZb9+JN8burS/I+JGyl5OszkPRmxv1
1SjFyCIEJGHdlUF+gJrdFiO/r5PTbLaHVk2fhqnZ1bqXyokjD+F3Va2IlUpfJ6D0rLRt9qFenuq5
cgvjpQtex/xxmTo7DFTbjCJbbhO7FydL62eU0Berkc27dsh25bDwpM44n5Ad05krTcB4EO3oVC/L
cleRl1HjfT6Of2Rnc0iXx0uV4uKZvQXadVe5bo7Q6Uop7HPZ5XbtqLf9kaovZVbqD/byo3vM7pTX
5pbPPrP+W1RFlYmiAW7OHNkpEf968IVVatXKSRUzS9GelZaDx/zNmX03xJzZ0VTiqCXY2AYZBI6s
G+yhHLGLD7FfO8ndm9bUvkFV4+fwNO8Jv/qggFrt3+tkjmtcL3oTF3A42vJApMgCRItTJFhN3N4t
sPmp0ffoRjaAOEjLdFpyzMAKnSvmjadU3TFXiQtqJn/7EnIWxWarVWnGktEiMJVo6EIO0Aq56iUf
YMk/nec/G8fmo2i1xjmRAYMZPJr5YTr1XrDnrwTTqXxO3fXa3cUmMlEwKGRg2mh1K4fQR3nub7PI
Cpw6sWQQXXR33afQ4WVf63WBC5tMHFSlrMRQLK4jnZyR7daiQMQYzWtUWax/AaJbdzHvO8rEvjaV
yxlzJ9DHeCwelqN5RTmDmp3wmsuQ1tJ2sdN3lny3fVS4O0sdwUXENfsl7kv6fELdULVUdK7gaChV
a74Xndzrd3y85Tqs9GJnGeeC2pE+iz1eU+Tz5IFtFIRaiZN+Sm0EitfFpWPovMIzvccfw9L75jJu
Rq0jIex0ZIRDqe7nQn8RADlu6h9xqIItD5pNS/ulru+3N5f3RVnnIsxNEQTA+5VCa6tGbxFwNOct
r+XJ8dUsOCbLSUmWGT5MyABcL0PwCYiDF1fS/axM3vaS1r0ZnhlAUpumynKuhVJNxr7EpxOj2Qrr
E6h+XRHkmPOkO5F5lbe8mcDfHJZ3i8wBDaQ2mXMqrCr75vVwTHfjKbsW3MFW/f6IMs1Vcsvl71j/
cO82mQNaozE+jAESNgk6MvTqg1cH+I3prnMDa9x3p39xKVaRMqYpmpqiAIbMzj9oSOWzYsQ66fhR
g6oTvQ6FVd78C5aN1QDxbovtG0OEoDVVDbeBUgvMCyVliA94VmjQhRZjq9AcM3Wz2uLdwnWQyoVh
5mFWgXE+iGlHEySZKNjnoVVcRx5qhj7Voes9AASuQEDAnZFdd+YXhpm3mrhMUV4PMKzcU0KY9ICS
CZx5GaOB3fihw/Orq3fywh4TsMY67A2VksA12WxHJLdmIbW64Eqb9N3/cSMvLDFhqiJZa6h0ZQOI
5tKvY9tB4BKDFm1uDxCVGAJr2x7v7DBhKsnEjoSTAZSc0Lu9UR70OuC8l1ad9cWSmCtfGIpULbQJ
Lc7KUUh6u6kKFxfyDrU+uyTgfwrSXRnyBCDX+3UXdplrn0pTlUW0k0UjvnTMrrtdvsdZveL32Vc9
zIUpJh5VGLL6GXazpbDT7nPVePPCE+tcT64vrDABSFQLKLguOBu6WrjxBIBrrjla2LiGALcNlGYf
9zdRHO+HZrxqjcoeCVQf8uCmj3WvC5XIThdQycZLUFqGKj4iIwqtqhYBShKN/fa52r4xOtuErjAC
F4wyiuBTmiMVuR870y300oIeMyc95nghnW1Co9mNzG7GtlD3p+87zzhAPcRtdhklqAdkVvQyN3Kj
0/YKV8FCsiirigxiI/zLnK/IDPRuoqGMjtZBOM5JT/Ih3UmiBYYsYGkmFxSzFqRFDA/tSrvlIk2p
12GzoMsfwJw6pQ6y3ohL+tiilDJURLi50pzJphzQmc/TAlj7pLKompoh6yYg8YyrUEgbddUEcHAI
ddhMuam7zEHp1Cq1lnN41q6TLJpEhBHZ1FmUjjqZoVa3uLlLpshXIcYXLaOlIG9hDrztr0g/0sc9
fDfF+NtAT8NoKGCqDsbyMOuG6AiTMjtRY4L23dA6LzO16XHb6CpS73KBzFZCwD1UAhpPKEYYCtd7
2o2KdqmXcA7p6k5CU0fXZBGTcux8pJwUdS20MBTV12R46JO7Ufq0vZi37/5hCzG+Jis6PpbEarLM
zbCIsTihpqkZ7tJhtrt/VSblRxEXjlgCFlkSJx2TvThUbqgqdtsOVhm0e4WYt0KvWt2M7A//f0xS
OxdHO9UEO4vJThaf6kJDWYjUyE0Fe/tnv+Gwt3428+XrVNArTQWOn6KnZVtx+kcgDrzghRZFgbdH
G2awc6ANoQrrUUYACoMF3MMraqt8auz03gT3j8PjdJFXT6QhqWAlAI+Kyj73m3DUpJSMkgdd2mzf
Pw7HeJeByL06Rb58oLNGilegqw3moaw8pMd639/3+yK2GysHWwEXELKWyYIy+J/fw+RaZO7LHoKI
GMcu/TpG9B5zfwAesip+6MFktWlrdYLpVXY687gwVssSsikZGs4vPCnrcsJeygdSDsB8dB2x4yTo
oMYr7XDebiQlsOuk+BIS6S6M2rt8ihurigDgHdHO4sSYt+YMe1gU0RSJTkzUQdiZ006WR4wTEmCA
vdlVcDiM4nUQrfkm66zwszKAP8yPrkXdJc7soSKL7dAfusTJMFgkOmFqy905K163j/BaYnX5o6jD
vnjsh1kgtkDJI1cUuytRDY5CHP2Qkua85LakZ342v+pay7s4PKtM2EsMuRzS0QTZz1Rei5MK0Fwr
uHmyHAuj/FIY/dWsqLtR1lpOqrrmyy6Xy4Q7vTbjrK8CPCzk1pXTBohA4Rq5Mudbr+YTl3boBlxs
a6OOTSGN+NajbUATGrNZFEKinJQ7mlBQDSGIVmBwlRdf11LxC7ss8UtaG/VIglCHfEPuRMu+6nj3
ac21XFpg3mtSFsdDSSLdU3JpdPuqPImk9zM1v+8G7W4MW86sG29FjOsQ6EN/GAVk/sJwP/fJ52bS
OWV2zqFghTeM0FCCOsGmJRpkIFrZUpZro404wYJnhYkVciCWmmR0wLlqe00+BIto6XrhbF9nnhH6
5xfnDk4nLzQdSzHlzpbB9YvYOBechID3SRif0QDhFucKLlEmJSewXz9Omfi8vY7Vd8rlMWM8RBh1
8OQNFkLz0vC1O8ooSUABEjqe8kvriB7VHg9vFPCnFidUQbm8PrxFMp6ibPJc6yqcO0qh1N5hKNuP
IV0AKWRgQyvgrHl9Mu6SGZ9Ri+I4RxNuFpq4oPpNreih2g/7yK5tAWRhi02LW2SvYNK+g7oAr++x
Wla72HJWXGOpZT0OMvrMc+pH0yKwi0FWPAhSe/YAC3oqbB7ybfW4SqopmZCBNGX22VUKtawOWqJj
+qPDrAvkE7M+O8eq+adMPrQ3oVwYYrxI0+ZGneuK7smAhVKBJMGW9/GxLS28eneBzVNLWM06Lg2y
1R4pGHQQYuhvYj6pG95GohU90tMjWtknqKNs35fVgHqxPta5jKWcTmXx09xP+SfKBsMtg9J9+pDD
XNhh/EsUQFywIlhWsh8cPBe97kk5d24GEd/AHV62F7Uaai6MMX6GPv8HE5JLgJj2vVUsnWSNYn6b
tKETL6JslwYPRkz/xq3lMV6niLpSUGZcwTxKC3/Ow2ivh9Xszz2EZqYqVrw/XyHoJYikAGZjoF7y
q7uWcCgxpTdLGIIKXtoRaj3irSiZnrjU9sTLDajHYhd3aYyJ3Iup61m1ZJhWibK9ViHJjc/mfJ8G
173Z4YXFO5NrHvTSHnPnejEP22GOJC8rcerz0A5ld3v71tzHpQXmkpn9XM1dp4G2RpOdIQaroyLJ
L50AGo1tQ6t1wEtLzP2q27hVhTnX0ewXniACVsxObYiWTM4D5vEQdndEPcxd6+Qhpx3Ou9lMHOrh
uZS2houkqmcQkdopdF7A45FB8E4+E3zUJhqgVo+T3xnfIuE8DcDHt5Glmt+3d3LtUFz4RRbLnUZR
mQQj4vrQ1dJhJnJsk7A1eP5+DQ54aYY5622ggtYswK5NnnaosGu9R3Ww/lyungksb3HgIuESZYjy
dAXBeohsSaS3o/wAnQJre9fWDvrlcpiDPulJGQ0pvo6cHOQY7JToc6cDp8bOOQIsalsVEzI1M5YS
B/dDtewE4zxBH03RTWd7Nb8JjiYqE6Bk1FWWCVPUVXXuA5W+jjQfDJR26WsojdAh8MjlDYGvX6B/
jLFPIknRy4WkOAq0Tia9KSP+q9C4erLBRSj9j7PrWrIbR5ZfxAh680p7fJvTTnphSC2J3oGeX38T
vbFqLsQ5mKuX2ZjpiK0DEKgqVGVl4mipkszCJWdhbocm60UMDWidBgAqkgyPeF22M5szAb7qX2Vt
mxVkTH0oimIZYJoSmYu7ECItdYqn9PBGB16oJhQ5pdC+DveDrXnCQ+gbgfFSXtRTeuAVdrbO5co4
e5tFWU26psoVf5JCTFoWst+DCractV+3TwzPzh/XOY3TGRNFfq8dDWG2FeseL0/OJds6KJpsWqoF
wJwpsgAnEQINyZTDNaly5JbvfXFKivypiI1dpJnvIhrZzgROv79Y2coo494rgbSY1gUgYIlnL6mX
y9yiB2kmnCfb5gYqmgnYlm6oBltfTaoxtZDOGH6tQTA5b74ZLUYhhZyXQG12VYGp+G2ICZS50aip
WuIRke6pQp9yzILpIGLyijgJhp94LCCbhRYN8E8NhGfIothKZyykId67SAE06FXuzYMB/YJuZ3zt
a1svne67gc5N6aVfJcFGc/L2t9tEyqyNMxlOVrX1pOQwnu7r/eLWdyp6RrT0i57Rl/ZuxMOCY3Hr
jK7yENbJKJpVzpGBlFi7EhmAQMg1XOMP2aJ5AAyBInKBioOKOc/y1gFaGdbo31dxjpTAh6eKKfoV
SSkY/Gp2+y5W72+vb8uHrq3QELWyUkJEOWxrLE8gaW73BhAls8iTrNwMP2srTJYPwpNS7VMkc/hs
TwUgxbUX3gE05tRO5PIoVnlLYi54VJhtKucwFqNq5srCSNUcCSc/3SSjWC+JiQKxbs191mZI36Co
Y88IP4+NpwfxXg8kX/bGl+lk+OguPoMXCqezvqhvqi/bzclwRmRGrT8YLgWSgg/Evf1Jt7KK1S9j
YbJ5kaj9WODVIfePYhzZe3OybIE3Isj7pixS1prH2JAlPDbUrzk4sShQvN4RggaqBhoA3qI23dx6
VczND2d0ffKJftXEbl+oHLH0CvqYEVWa5qnxkysv0nIXyKSAfV8SozZgsYX0W/VYAnmo7tU7K8g9
aNLwWCy45hg/Ho25mtYZPtt/ODPGIHYH2zpDU5rOknLSdY5zYTsjY5RqgOLAGEnBYpCXOyWXZQjp
iRyHzTuLjHtRljrB9Az2UM5L3xxkJ6qus2YElZxzLG12Z9cHhPExHcALY6tjSWJauFJS2lqMjmAZ
2gB1OfVsOEb/nhmFmw4jzzQ9CTfe+az2OADFkxxqcKLZS3yf7JZdtwt9DEADTtUFkc+jeuQ4ODaZ
T7VYTsHyDnNA5IOE3RuS+vttH8IxwabwdV4OSi1gM1XhdQSPnypxLzQnsLJM9Wldx52s0utFQDJq
vLeX+SKel53uarWTXuiIvnVQd80H9TcPfsI5/wbjTQY4khZtSvRUFsVVxwjgnOQYmT9v7yLPCuNB
pnIwRxFVUJBhzRiWqGyxGZx85L1VOZeMlReXSUgK0uA8zIt56MdX0qZ2HjU2Gb/cXg/PCRt0wats
oYcKLZAX9JvBJfat3QYx2gKUPbm6B3tywmXY5Z1Dxn+YrZLl5oAoW1eCaEtDEjtaPnFyvI9ByRv3
12BcR9p2ujC2WJYa5KgIgqZrr6LpAGCk216oOlfiDN5Ses291oBOIfbIY30YziOf6Ya3XiZ3MYbJ
nGJa9Ur38q/xkqIXkCBfaE6T1zndmY+B4xlk0pgiW8ohTT82OL9Livh7ZSge59RwrgHb5jAjqwMv
Bs5n60m+haQIEP7G1u8zcOgsnrxL7lrR5lJO0q268VFZ/rd+XMTBiCtcvrd8370Prugt+/TjY4bu
/FNHsyV2NYzULdCBIo7sV351EhDc68ixuNwgvD1gHE4oTnXVidhnAxhUbf5h1q0zDfvbO80zwvib
vAHBtiCh8JJMiQs+6iKKgqlR7dtWOEeG1RiH4G9m6LTS13QTsQ0pPejF8HzbBm8l9O8rR5NNiUXF
R2kOG/m9Rew2EQOt40Xu7Rik4iUl6RqyVebi671WhJgdxoOVzI6SSt+MvIeGgEoyWyWJq4TtKcuW
u8wiC+f9sH06QVOuSYqlaSZjOS1mLQk7AfyPWuUYLWgupvuMaH7dar6hgC5tqDlebjtKfFpkXItF
1Kpq25q+9EoLT/XRTsfYFRb5rYqk3r/9/TYf6miu/14f41e0OBMbXcNU4egkF2Xxux8JWsm0NmD0
JzRTXUiucRaobpWgVzb/RNRDNTIZsULAnVzQN8Q/1G+YiUI3lU7kj0+TBw2Fh8WlSh8G0FiJ3R0n
TNqApVGyF4zzERTvxhDITxBT30G9GoNv5/wce7zsY5PldP1LmeraRJpKVs2P3Zlc8jT9ID9Kf9kZ
l9aN7lFtm/ckcsKIH1+oB/jTKf7+LBbjhmLFTExdhWEQRQ42JSiadpRATRzoYp3c4ZE2ck4dCwot
TIyyd/QcJHgANNFVldFxLo/zzBsO/Ycg/rk06rZWLmPqBmHKJfj7EWyfGDf3yIlOUlmedaQYW3oI
QIsNT19e4mN9IIHlzpxLve0ZP38C47XCsIx1cYpBFgA9AEk7SvIb51rxvh+TD6lqNJhAVeLRHSj+
DA7lY3iiivKVXyJo5ZnN7T/To3jrxDCOSlS6IVXiSPKbwqv3NZiOIBvXQEytcuPDXz6CP3eQcVJl
Oc6RaET4UGD5k1zJNiCLAxAIFdyM7ngAEO49ZLzUUHXTpNUhFme1XjnVXrFg3kfJHUP4sqBAY4Zd
YBhVoFbyPhbFoGkauzNyV9Iaz6pfw+5vmGE+HYPOAvC7bCgVsC8htibyQSonpAuKZEPdlFP227yW
iHeyBKkFBCB6zlaXBcIVU5qPOKkp2PqFenDUCvDdcXDVuH26fWY3Y+zKFHMvJZmUzUS9sgVGKR/I
v1fgng99XAbKqO3MAhVxeWn2nSlzYtBmiF0ZZm5jtcy6lArYy86c7+e8fpkXwY1U9Gj68jJXgu6W
+V9Vxynj5383lrmgEVD2syJitR1GqRUVEiSUBLxDwTN7Aoe1Px3afYeCDi+k8HaZuaZWXZmLIGOx
6R6juUEW9H596bi6MttVqtX6mAuq5Qm0mRO4g/8I4ua+dZH3PSTf5F3z+v9VVaSt3vVmMtezL5NE
1yp4A52QfaZXDnoqnGR2E4O1ssFWS8NuLDE8hQ/Weun9/Et+0U7y5GQPAIAB8xajNgEinYDX/N+M
FJ/byBZPTYCAcyVBWLR6EH+PS7/DyXm5ffG4S2OCPfhXzKoB8z2d2rRs652GQ8GhXd+md/JvEobu
0qDgVBZ5K2M8SzaFQi1XWFltJK+qNT0ZY0Z4H20z01ttH+NTRoxb/Wf7hLbyTSQX8lnsvgLM5ypK
6kzVXsM8uvA3ncP1UWEcSloBjzKl2M+0HtBbLnKfxPXDkuTf/ubDWYpp6JquYP6CMWSJYjl2HbBz
o4PZgZf5nPooS+zkO4jHOJUPdaaIW2nZzp9WRhnPZYViPPaQO8JFQBh4SXJ7doS39pvkkrvUNffm
SXuYHpL95GEQrb8vH+Tv+ZmXw1Mjf2Qbqx/BuLG6JfqYDIhLc4FZ+EH4mpvdYwIt9k7jVc022bz0
lS3GlSlpBq4WScYd3ImHZgfc+EcToxfs6FBAr6Gq7J/Qj7q0cNs5ihSp02EMUX9U7Pxk3P8NMHP9
axhfJ0WGVJkawb1Zjr2SgmXqkHdfbh8sTpDQmU+sJQYJgQKiQcI8KK/drjrFx/TAS6vo8fzjI65u
J/MRx5ZkirjQx7tpvqJkeDIsC6oXFU9Dlv7/3LLDfEANT+hJHbCcqs1sIr7X2pfQPCndt4TLaM7b
OebrxDXKYhPk8cCJlOyagHyIeYggNrv9gTaP/+fOsWX3cNSM2ULbyZcwoReJhWPJpV0klxQIpNuW
OG6arb6b4lK1RksXBGaLFFSpY8LTneB8HrbGLkVZ3SciTIyDDmKh6rJk9R4TQaW9aPMuCQVeHZe3
e0zoERoNJTaQBPpm1bkZughGiEJ4Ip4a49ft3eMtjYk/WT4boiHi3bAApSqJL4gKrqZmbgdp5kaT
nNvWOPeJrboXY11qRYyNbEjta4n8qvSFVxGB4x14+YLBuAdVSiOpRMsTHcjRo9XSOrYrDOlbeIDN
bn8/Amjk8I78dt9udeYZb5EuuqmbgoDUWC5/JVoXgMsYtDI5sex80e5MS4ZKOBkMSJolv0Rz4Q3k
bl5tBRO5FnQvoe3L2C9AAYsqOHY3BZSr9GkVqN3z+R42L5xiInZbJrAzbCGE6FMyY4YDQGfy01QT
21rebp8Sibq7P9zhygJzKGfgdeKMAuBHx7qjBRCQjh21HW0jVydI2YB8mZa3KSiIY5lerFuWmXzF
qONZRiGRYiEWH+jCIDpE4MbSIXgCyhyfF182t1LF8AJ2E1qSFvPFoLNulEIoAmo63ovDsZB5KqE8
A0xgIXMVYnRyQusAw2s2dEC+FA3Z3d60za+1WgQTUaZETkUpBfbTjN6URN5N4GjNEVsw3C8Jl7Tj
faRNJ/LbHo4hvuHqxS8LZU7yBN9ojB80ST4qGP+YS15Ze9uHrMwwlU2zkJoligbElUC4moHmk8Yr
nimnSXav7+a9/t2459UYN2/wyibzzmmqoU+ECFcrC6NAUo1HuYb6RZXp7tAsKKwTp23yZ3TpH25/
wu0i98owE3DkqJEVs8A5GZ36pF2lt2UAcz9N1s1Tg7AK2AjUfm4b3Qw9K5vMLQdBn4DeEa2QVeAO
zhQbuCp7Ao+gtjwoSebftnb7JsA7/u+paa1yiYcaKwTCFFUvIHss77aF7Z7yakFM1BGlRSrAhUor
JqMnQDzwGJ11dJTTY3ceAn7Hc3PyXV8ZZNxHC0CKoLQSWnF3zTfVmw8EkzWzB/barxBA2E1AiqCe
KuzbneXGXuQ3PuIByMa4CIjN0urqhzBuxpBrTC1bswHmevKEms2ZeNVT5Yo2f9Hblc6VLcbdLIto
mrVO3Q3EW0SPtkUsp2jsBCLAvS+B2c/8Xv7kkQTTb/dHYPi0yqKVa6nPGxUIbr8Uh0cjlIJ6EHYD
0DKOpSp/pUe1+rAfIyVrF9cJZWpNcHGtR0UQtGMc2//BhtI4VDc2j+NvEwq+tsh4HrzTy1YQUICg
xaMefQcMcaBqvUsC5TsAGBn4sZonpPDCIUO1fDzynsu8y/Px99WSszJVsyjEWSYuNHnc4mCO0Fki
HuCwTvkAmBqvJMf7ooz7CXVFgqgaDA5RudeVaT9PIDkqp+SLPAlvt10DzxbjfIjaimFWw1ay3Ona
RepCuyF3ITzrbTu3QzFawf/r5CARYrWEhkbSndVUdrNBc5IK06DSoc6hKmOGHGw4J2CxbWdCjEGo
ZyxMDejQQrcbUUDlSw1ynPdHwrg6HGOXhplBnXdY1bVddYobzsnz7b3jnkDGseSZXC9khhOjHanS
ze/MH8let8vHFDgZkD3w0vWPW/yHT9GguQ3VbWDrP4C5q1VpZkxxY/ApMnRravQvhwPodNG85NfE
tqvdK1vMaR+F2EgyAZnmeCifsl10sJzWDd9B7v4vrNHjfGthzHGv9V6O2xnG8gZIseinXkEJm0yc
w85dE3Paq5bkmOGDmTkAhH4fHVS3OUmg0/w3a9q8wqsNZGIt6EEMQ5RhzGpLJ86Ip4vvmfDakyz4
m3O4ssQE06WxTKtSYWnwQ6rRdUbJSd23brMv0OCy4wOvYLft/FcWmZOfLEZSR3TCOT1ll2Gf/5C9
xokO+v3efCLepbZLz8jxD9FOrsV3znI3K+Cfxj+wEKtbUC4gzbVSuJARNGndnmogjFRjh9tY2k5y
V5aYjF7vpykluY506aqDKItKGZn79yxBiqZRLoCg4qxtuxK9sij/rz9u2qFoiwj+mBbbWiQoNJq3
z1Lq5N+XHaX1WUCWhVJs5QpPYQFiViAXAt6rYtN7rn4Fk9zP4BIB4TLWrVpeXr1Xyci7iZvP5pUF
xruYyqxKpoAHe+OJDnmq/SLo7OJEvRkJ+HTSvAUx/kWOQF8F7jnDX5b7KurQ2OJ8uI+4dcODqYxr
MYd2kIUJFkagNPEkGk6USsHcD4flEXJF7hDQYRl+oONdRZVxM4s4V0o4YCenN0qj0EF9lTxRNigL
hN3kW4z/bV3KAlP56Vde6/UfPKqFqTFUdtCzZ26IpddtPxKcV1pWpwIYCbAmoa048u5fxKTtMPFp
jbkdphmr0CJHwJ0P2UUo/Ow4/qzOZEe8yVNju2ld/bX+yV3k9un5NMtch0oHhZ/Q0iQJxFsiakvx
FWAIwRkArVKe87P2hedgeRaZ62GAKamaqBvQxCyI1LiEyGt4ve1H6cH488R+roq5E0q5pJlMGUDQ
apJF1VUk4bHAfEIe5odJ4zWbedaY+7HUfacMDRIyK9TAYC+d0gTQ07J3R4u8qrLBqU/wNpC5FSRK
B/QsESPyqSFOKlne2Cm8Kj/PCBN3ISlrpVGK4zjI9xLAFWn48/Yn4hlgwqwa6vI80lVMQ3mYyvvc
7Dnp+Afd0I1TwD5TUzmZs97AGrLhuRpOYr8bo0Mdnzpjr0OKIgr00gNZpzEDO+m1pp0Zdjh74eTM
5Uk3nvUMIdH8NU/fl0S0p2zAHJ2fZgEtzsRuBaiQ+KuTfP21N3ZWvjMpqYZNjP1i7Mh8nItjJHgj
/jucluWDhcsUvhbDXuqO1XRVxtMIJj1TAmA6fa8lr7FUR5Brpy3vwuw0ZD+17KgAuhyhW6vfV9lp
JkEm29pPYXgFQ2vZfG36Z3X5bpkcmqhtt/fZP2XhloM6GHKUwdu3CF8U5wLZvUfVpfNRccalLf6Y
K/3jI63MMV4WZag+rBokeOEzHWEHNP+5smu39WpQ7UlHyt5paTbIGT2IzFDiAZ4L3HS8qx/AON6l
m8Q0j1o8R83xhKmOu9BavEpUd7fP+3apRvvtk9gyBsTTi6wSP15U9R4MuOBSmNCrxVT5A4oJGLKw
9mkwGpxsZJPBUF+ZZZYXz2ZOGg1mUfJOn4rZtqDZZHr9oXkRwKb4gZb31HsVbGrCzwa0+J2d54Cy
2yJ41QQuYJ5z7dnKhpjqpFfGEfN+YXatrDnIFVDS3N5qng3691USLWZZqEQZ/DGI1kPX1KPcieZl
f9vI5rFZ7SsTYnQFvIehjH2tCsmr4h9EmQ+VzOM63H6Hr8wwsUWZdTNsGpgZD8sbuvu70BXvpwfr
TLlLxt3CE0OjbveP67iyxwQXpSCLUfWwl+4Vvw8o30eDthmv3M0zw4SXpMZwvWDCDEKZXURvqnzJ
pgFKAVUQNtcxPmKa0Ln9wf7h/fF5AZmIUyQWyQwFNsOvLVxJ0OS2GMigED/hXxcw9lJmwURy+7fo
yQqSPWD7dFoNlWKOK+AcnY+0d3U+QWpBwN6CDEiZXhPTcEvrFMa8ZwjnEnz43ZUR1C+btkVDG13z
2Vbrr33HCa/bjcnPo8LKlIhNnIsGrRnmJz2YXMGWdgb0zQ5NYGEw04n22kHx6iAB1dyrzKFY2X6T
6LKlgf4YRWV2WNKoJWUwwBCKKKUepOvgFpeWjv74mjeAq6A4mdBw3WVXiXPtt934p2EWyzFlU7dI
MT5eD2BRft8cKAo9v6PtdCMA9u6cvSc+tyC8mWKurDJRchh6smQC3KZ2XXzxpfZtcNk9hk/qNX+R
nIPmVNf2VfnBuTE0NvzhDFZWmdghCaWW9hHeX9au93TTgVdwJ/QWWmgJRV78neq10BZK6KhHEF8j
XPBK8bx1M8+TIpbn0Gzwma2O2HJk2FobmMl7JL6Ey8hhr+TZYsKGALiy0Ug4z0kMZobimHfOMn0f
2q9W/MLZ2E0PsNpYNngIdS2VNW2O+emTdJqfk8O0a39SdcXiMQZboL5fLlT60jyWPxV78IWDlrnC
vfB0+4dQN3vrAzPRJVUGM116fOCMIOjHYLJPC8hfyfo+0jBRIY7Qqpm077eN8u4uO5cZL20blhmu
0NLbnWu8UXHLAgLeaQxt4MWhqhF5UEGphnuNeOtlwo4qCZmi0pZADqqRxLIn+XubWZD7AzpY/Wb1
B8sS3Bwy6Wb4NUvqX538VAPmKpLOEYxphyzRrkoeDohu8q2PwMSlUm1HHYLMePknEHCbU1cSi2Mn
jaBA48kWc9bPjmySLk500g0ofg0UupehzGDMl0Eyr4ZVI/bJB73jcQVsx4nPw85ObApNsggF2KMg
MGW8Y37nmgB8VB6Fi/6k1pAnqVHpU7/rqZNOtsU54Jt5xso248FyKFzICy02xKjhwHUA025hRoj3
huB8QpNxUxkBQ7+Qwz1nQ/UDPB13YYwkI6x1Oyp07/b1UThemR3U1JVKiC0Rw0KtmPg9IAIQ+jvI
neqWGm7TUqMcMLqS8QOsr07Uqq6oX0hXn0tgscCf5M5ydieUwz4BbUNYywczee3F8pDgSdwbo6dK
5FQWiT2Pup0Y+Cg1GNLENkiqMlgi3ZEsbutis+i9+kiMN7SUztAaBQcEJIpzFbnqYNoCebSy/mTl
70UPwnzjqpUSx9/zLgPj/HrwOC7gH0MOaoCLowcxbSXYc3Sf14+DCITycH/7w/HOIpNaj2ktix09
i5Z8iuefgiraanaUMh3oi9kh5ZfIlDk5r8IJNCbj8JKkNussXGh5j0rJATrmlm/dG1LfZpeeyr2F
iB66+kl3a08Bf/3sEy/xBAf/9tjizZ8ekcwAW0YOAhdfRuPpDb/HqjItoNcOJeT5/lI/dcpzP7zd
3m/O92ULGVaXRmFI/arWPMTRqUvRuSeALGmoXGemK4/vt+1x9tpicjQgONMhsnCMdUF9AF1fZ3dl
4ulN7t+2w8lT2GHPXoJ6Xq91yECz4g0cTHe1EZ4Hc5kc0P9/zdWck/Ly1sU6t3SOl36Bc2uXvnES
HSAa9HKcwqz/Zsbk0w9YTAKmVGM0ZTIMQdLR7nLJhVoR50JstxRWNhhfM3daT7rSwLh0N0YvUMCA
uLiszSgCZvCWeRY7AllSKE439akAK4bpoGST6iCRrWTX6vIe/9B1B8Pywj5LJQjcJVP2MqQT6otd
HbuRVCkemPx0joY0t07GfIWagJ/VzHGax4fiBXwgjy3SxCRQJQjcYJoSQFriFU8KeB8/2hNnVAbS
1L198rZBvavdY1xmpE5J0tIUWTxQ6TZpp+5nH+ID3EGq7fbkyhLjLBur6GRCwX+jM3r0cQ6V1meU
pqCxm3vikY823DzlhiLrokHFYFju+kjQpyn+mDpAB9YR+gHVqfA09SE3Cd1MFj4Ljmw+BCWmWpji
jwKrGUjXdB//oKwVxVn9op3TF/MtPIqvvMm0bQTnyiqTCc2L3qj6iE83vLe/4h9Uu5geG0c5aL80
NPAQ5V0eHdX2bVsZZQ6t1aqSGjdw8cMbRRAbR1Q+KY74uT8XDljg70Z3epHO9SG7My/V7vZp3fST
K+OMOxmmqUsmioiQBqS3CV4y52a4Qo/EjsyZ4yM3Y82nLdZ1TcRMp1TA5EAc6gekTa/FYgWlpHpK
rpzISL4movlye3nbpcGVTcaVETFNRZC1Y3N9xW8fuysVNdWf6LOxeygyJ/Q4BjkH12JufyLWmTqZ
2NCPIdFT6Zpf6OB4dG5dE23R6po+lH/ZoVwtk/EEJZwEpjKwTO1aXCR3PCde4SyPE0SAxifAN7kj
W5t5ycog/darytmo5aXWSg3qAKEMmHgcXiSQ4nFcKc8ITRZXRvQSjSlTFfAwKaIfk5XP9iDM19sf
bNOl/V7IH7JviSlDxYnm1Zp0UsdzKT0MvG7RZk67MsHkPEKox1bStRQmhlYRpiwUDCPIO673oo7i
j1xxZYfxXlBdVtJI/Dh6g6udQCcGquMMaWq1N3fQNf87EO/KIOO56mRU4wScBZAMlR0Kd6gccqSK
hYh1nLSHc5FRtfzfs6B2oUUGamvwzWDa55DmyIL82Lp0roOCPTktPvn24TNY+Hck1tHQA8PlJ7/A
9pq9SO/hQ3jQdlUQnc0Tij9B/2Y8lEfpIX6cTxQMFAfhhfeQ3a4DrfaY8SeoO5VxTzuNlGFTdATb
OGKyq34V99bX5qR46newX5ysKw+JtJ3GrAwzLkVMBqPtWpTf5oPk1z56DrsKWPCMqx/G22jGlYhJ
oilqXkv+XCZ3RIRSkhZ9u33JtzOl1WIYT9Ko0Sj2CQ3sfms6Mfj7Tz3AVeVRjDz1fXaVF5mfTdwO
BQbbWo9Vq55TjDX603v/S7lSBpHKERzKCg4irPxbdj/e8et3HIfGtlCltI66sKCXEqO65HUwSjsp
ucdysxzxuaEfDfKVa24LMdShskaTXFi6o0Oh474GrwyvT8lbDuNjcAejIkWDAzoS31rxqAuHiJcD
8b4T41rGrGytPoF/NmSIizSgce2+iQJU6+Mvt4/h7WQL3O3/68Nqi0RznKOyOIzmaV5kHV29WnfH
uHgXjP7eaNLn2wZ5m8c4D0GdNGJouMNia/rVAtSiGfrFzAOR8zaQcRWTHhJ5pBXyXo8OC4BFtgGh
3EWarpac7G8vabu3ZBlg38a70xRZUupZB3h8qrCm4d06xWDfpQ2XcA8+3A5MaRjWpHjo0vm7c/jb
LCueQpT/JpJg87Oz/gxGVaF45KxtO4J/GmEyBVke9HGocXepwuMCCqDUHXbGxzCh4v0LpcTtD/dp
j8kY2okIUIlG8kPZCSGGnXlFUL4Kz9pBBY85XP29cY0PvLxhOx/6tMpcadRYxbpBcxuRJQLGNTn/
S/Quzw5zr808IqMoF5JvpGCVM0NxftQTK0dNfxJy6x4sOI1xmMZGvqqLZB7S0SoezSIVcEvOSz0s
PzJrNAfw1qdFv1eFqizshFTEh0vqnKFrl4NiKdHIeZFtvgcNXRcxlyupEHdgtqdLZmVB4wcZKUaR
LUpUFmPIzUWnjcR2WtoQHNU8UDa6ULjRO7uHNFFsWwK3LbAVlw3dUnXDMvFCYjtQoKMYCjEykXmM
X+fsRyRnDue4b/nDtQUm8heJWIICKTV9We8CQep3RT8+FUnmgc/4MMWmo46Y21BBZTxmz3oqvCZ9
d+iFwWmy/SDYMirv4TRxJHD+IeP6PJ6Ml06JJnVQ8cWQxdfoZXbSH/Ml8axH9Qn9xkP5bXbT3fAs
uDqnW7+13fqnX9MYXw192ayZLejcKbWSAfU9EL3ESVXx0TnbTr3In++EzwUy7rpQCiFWlo/YPezb
h9gf7Gzf76fn0uFN3v5DFvlpi/nEQ60uU6Ohti7VhTPKw2UQH4VRAKm/b5FDlENS/UEViqfbS+Td
fPr3VXai9YKSixL8qFygVllCMTI07UVqXUUOjATPhW+twTHJ+Xwsl5JAW2iQLUZdtix+Ytpw15ba
y+1VbTcJP48Iy5xkJXIrzhQGmLxQkoLc150Q0IrKmVO7dbVDulvOmAXyococcEzTSHDjzOhMpDAW
JY1VWo+rvNmhBarmbDyieO+B5vuZR7zH20vGA4adCPc3wFjdPghFahsmj0VpOzH6fSx1+gtWB4So
jRirMpIIWTqY+aUKD9P8wNkyTnDVGT8CtRqiKPTlRt4gkUBOZE9nT4uzXttGZksg8XeIrR5T/sOc
tzrGlaSZVSQRMNW+0b6p4Ysw33XSG2d1vAPBOJG2bGq1GZE6kLfyBElwTPJZzz1e4/9KAYFnjXEj
Ya0QGSALxMS7BQoTyw74PuwfVR/hDwxzvAcLm5qHtMFIPa4ZHVFsUWYgHuV4490pjhkWJJWpUtW3
4OTwQdG8zw50iIlO9nDLQpy9Y+luJjDwZnOK01Bm5D4XtKdeKIgj5c1LKstuJ5mTHc3Y1wlMQguw
oEtNrlK5cOopnNvAMuLgA+aLWSMQZAO0VqLZzpvOTg0QsQqlxzmbW3nFKpSybQqIfGfFSEdi0pN1
Fz3qB3Tk7dQ3HsudbqeX8VR99GP+Spvg0z2zXPR1p/a9lsOptOQnGZ8Li+dROH6RJcNZBK2Cwgnt
LD1k3yZXcctrfO3s7BQvtuJhhtHn6cn8Q0fkt6NkeXEqJSENnpCAYd6ph9nTKexKwHB37ZEXjDN5
kCto+IVF3kIZ56ILg1QVJdAby13natqj6GG0iLLBk30nYIyKKuLyHnjb0NfV52N8DBGytJ5DLFUN
5sZpH8dzepd2UDUrYhcKeJNj2pqT+dI5fjBc/Tz1jrWDaCH/l/xDtepz05n0ZWo7KOKZ1DOcosds
5y9Hy5Hvqv0X+FZnPPLeYzx7LOIJEki51FBSmdbT3mdIH2Om4344DF4I1FH5L1ANvGPFtvfGeQDJ
3fRhER/5IzBmP+d7JTAhkVseshIaMzxUKicqmkwKU8emHua00m8kWuTGYtg6aiPlgVIpPAgZL+1l
sU51NRp1UiDFrsO+8hRpnvZKZKS2GOsNmuU9aIrAlXUUhgjjuXrSOqBK5+bevAUzSU4hDSoIfnGM
xGB2MIPjpL6Jadkk0O32FEEjLbtTOY8Ynkn691VelYO2fppCuMAinuy27e0iRDd6LjgvR07oNJkE
Z45K8APTdpd40HzlmAQfFYQjL0L/w5jP74vIMtUPppklaYtjKuyqi3akfOEzsHGov2MGnueAtpwe
+k+Gitl+SVc/3qWrvUvLJi5EC8gOMwm90fjWLpLNCYw8E4yLiyuA2GQ6WAKdpcomGKih9RfA+K0H
DLMAU/qXwyzrZTHOrCi6LOopkDXTskdJyzMngsCed3tlnIWx0wImhs8iM4cRTSsPqKz6kMf8cdvE
VlKxWgc7K6BP7RyX4HH2m0Ft7UEsLkmOwf5o7H2yVJ5IYs4h38qY1gYZf2Wk/wWzZOJZHp6kFDhy
qsEy/ry9MPrR2afd2g7z2lLDQSohq4Q2RbTc61EF4bam25tCsth6rJl200EbxGr/Kuqs7dJvujrv
9VhIi45Zd4CM7aS1AXoF5V4wdq58pZ1y6XlSEVwzkXcJtpzH2i7jo0AtmUdlg/oaJl7tdrazX91J
AXSmPlpIgKkgyq556/1qPwR8lnfeQWU8VzQnZpQoeBQ2oFce+3PDoxyXeceGyZ2SqB+Hhs4jxPv+
l3lQPXCqQk9tDKwWoi/K473mQfMA8+jzsQK7EzRfgvKhPu94Inl0G/88VpjiV+HQQGbNbLMxjDFq
e9hmMUTCFjWuMC12HPJe8pupBNrBv+0wOwqUooEJHuyoGDumZtMctXlWCnsxnPqXCPi6NwTWXp/d
8Nvte7O90Z+GmY2O8nHRjQwb3UmXLrJcIgaAxApmGdy2s31kPu0wTrtorXiB+BuCUJPC11Stbuu6
znEC20YMHYPeKPhLLCm+oLXysuQgHx7qL1nSocjMaxJtdvABQvltgrnvg1UpVUmrOtGLAT5uCs0T
HPWpB+GLSxUOeBiy7QP4aY85gBHUS5O0aAElbneVQey8uKbZwvMm26fg0wpz/ED9OOr5iBThP4Qd
GWj/pP8j7Tqa69aZ5S9iFXPYMp+saMnesOTEnDN//Wuce8uiIfrgPn8LbTUHBDAzmOnpBu+kbg8Q
ol0cQoFSnCaOYXbbh71bpc6eGI9FX6awSiAlGdK6dAeWS7YmBetYUGdvbOVmALc+qfKIs5kAEZdi
LiEdnM4sd0Fsht+ivcji591kp16fFCplmJsGAnkEesChsdGbKai/r9MvqeBOVvw0esF14lo5G190
vFAgwvQwHoTd4BCmz/kltPOX21dwMxFc/SK6uluKImbpMiSc417d13vIlVudyUGgsvMKJhE466Z8
qPO2SjQHA3YX7swKPGB8LwQJCLJ8e96xKUQYF4Wu7fZGnXZCQcx1FdpJj1PzPWESyJMT+TEc/Dqx
KpVlLAPmZTtC7wzS2VMp9R7o1MBsPu6jXNnnbfX59o5tHlxBBv+ezKvoX1FHSBTAE1ALcDajdK8L
P7WBUYvZXM77/6dx80PZxxL0PLAclTfzNDXVbL9M4E/DREhSMGpnm4sRBUmVJUVW1Sur4ypTaoCw
FnoOtbNZDPfSGB5zQd7d/l7SFqADyh2/bFB+TB6hbLaQ3gK/Dz+Vb40t7sWfyiVUzfqcQr6qerqW
BcDvohpmcQ4u87FDWbQXzWU/fCKK2+xC7GZmCjEoHr1Q6JTRvMFS0IxtTLzcOOVmxeGnqKJdtLXf
S5d4fGnjvyJY01YWqRiVplHe8ARAnmbql2wa7HGuBHMqQZHZRYNZi1DS6jGLX7eAWObxLilmlqvZ
3GxdBR8lKjyKes3vVps9qnmcA7WqA6oEZqSdiqEXMzz9AwKYvCo1Q/bkLHlKfLicoi5KqsSLkkQ7
nDqIB75N4XDrqjxxeiNaGihVR+BHzCwpX3sZA0etNAhWK0x+Py9ua1R3cwUxhNuncNMTSbiWInRw
ICRD3Vqd07QJ1FMI2UHnNMJDFoHVQmad9c1KnyYpAg/OIh6k1ORyrz5xOjfBGCS4T//ALFIHzJGJ
boqRP/iCJ1gKyE2gbz45Kf4UVDmDB/VBbqzlbwhkNAnpsSyCLVemW0R924zy1BMvoqTPej+duCRh
DHBtB5OVDepiB7q2ZCAURDF8p7gEvij5hL+ihEacL/pyzmQG3WQpXK+K+ryx0Qpd3iNpIGoa/Tne
CxjThZCNO/sGwzNuuuHV4qj8REQBTQtDLE5s9YOS3QPB75QaZ+v9YyGw2AI2IaHrhVHHM0jHf63N
1uJWdu8gi/XAAFo5eDnOnwcIrsmJKXjQrbeBhbvLkfsBrAHB7AdWYX4bJSILhs4LhqbqNBVkAT2W
RshiHdm0uh8eRzx7msvkE8x3etdAZLA8EigUGM/PMVNmfftLrKxTfpIvNOCyI1xU7bGenUWC3MCF
z/bGAFnczle85EGE9nsNN2LO3zsHxSU1RtfTF11SdwyZY3Kb52D1e6hcX4FAhSLHYDOp0CCxtEh0
NEU6yWWGKqQUXmJDfrntqbav1coida0mw5hGXoGbJoS7qtV66E+cCr+3Zbfx9LPw+ba9P+w34EDw
i4ICaNDvPkssmrivQ+x3h35h7XSxSQ4f5swGU7YJMQ1of1CWjG35MD+yKWmY9kkIWflMDCeHQtKl
sG+TS00ISGVCcHcHKuWdKJi9nT8VwKgp9vTK+yxwzLX4+SFCybquiMBESQrdkw2quuvb6vq5T1Np
ij+z77IFWc07PCFB8a9f0EwvbP7A4lbY7I1oigi5FkEwBGDhfl93n0WNmgmYQZitYseVgGNJX8XP
38hE1/Cju2d/6c34vzJIuTTMDw5FkeBD6/NFy2trTBVGlN120CsTlB8rpHJa4hAmMBIJHLS+A6rq
SKDdoc2SuNi8mAp4hXlehZgF3YqVhzbQjADHliuFwVTF8Lxw2T7RMk9P5U9yqzLmhze/HjJkQ4U8
AikL/b5dyzIPQRIBtNbOkrmEJ8zIsb4eOekfjuLKBHUTKqlIQf6Fo8jvIbaJSWAQukhnkgxDBw79
Qvv2zZdYS6JeThXgU21JPM3kNrsGt08CHB/q43bq9M+513sgQD2UnmprwF4kDsSawGquEgpGs3sO
7d6K7jsrJaKzzu1ftu0DV1+C/PKVT1CVRG7CuNSByiCv4umQ4zISwcrIz93CY5EiEpd668NTTr6J
Gq40jAyZsSBYMVQpaxygi2p8YyxrMwtdLYty7ePCpUpuGCQ9xFBCDN8ePUJVZyRMR+5otj5EyEZI
yTE2mmWW8jRZEFa6EGOfZfkpBChiVjFxLzHQjdcU+tZHpNyLXlSQJCKnV/ZGEIUqu2wnQxO43Oee
hmmx+VkAexahDJ0ceAS3w36OdmgNkAIevPCRtejtysrqY1O+yOgKoRp6+CKQT6DS0Z86VN9Vk3zq
/lAypojIP7uxeBrE3cl61MdagcXzhh8YoC550LlvuvTMG5E5C3dJPDO8xeZI8grNy1PrU1Kga+sK
JsO37ihDdJhgGRK3eRm9+F7Fc7q30Xe7F0GiJX6NQotFIrZ9qt7RxOTdv7qj3FAGgRhgv6UZtfBq
cJbprQ2YOvfbd/PdDOV34d3LoZQQJjt7/lnPJur8stV8BjL/s7xD7V89tE+5Daqpv/L373YpZ6wn
MS/UDY6P3D7PamtK/dNtb7C5MLxEeYgRiiT5+P37BWnbt0MEHzekrYUBDl/rdQuQmO+B1LMcz6an
X9miHE9TliAkk7CY2lleJTTsy1PwXTlBoh3sEpnFxoZtEh9qK4uUz5EXWRkCkgm0juRyx9HqMzN/
0XY9kh0yVwHi2dzSLOlgoMVh9i4pew6OsTc+BV//g6QD6wNQzqkMylwvZlyWzh3sZpdDqYMDizEm
+E0y5seB8/r27m67n9UHoK5nMWqZEi74AARsj3F9fHLD+qZ5+OJuxCKD27yL78Zo9xNES9SNEF4E
fX/tFztiTgKn9/hZNgmWcYKPZTVBtnO9lU3qYg55IZczOVNC/JA0j1yzj6N7jC24YX6njcAwoZzX
TnddzmpRsD6tQl3NQQ76RDFgeXglCjPxXn8C4u9MZMhnnwU8YVqjsqS4DJWlDpAc9PsCpKiFG3vh
sUcUyyFkw4xam9XS1VclB3nlVfO4bJqIw04mu9AnMQsAFEuCtjFr7nX7yEDpAdVPlQcK6HdDYZho
Qk0mgsKwMaP8WIGGURcYqJ3tIEX0JP61Qi1HWLK5msnMYDyjZCNayW52Kne5zkjGVnRGLvk07Rcv
+zQf9a+jz4Jmbb+yNEPTFAMacXhr/b5MVdGXUiTVZ8UU9/WZEC/kVvJi3AdmaeNd4rLixvZ3fTdI
HU6kQeAzG8H8WI/zU5JPriqJX+ue+3rbv2w7tHcz1PahAZnmCkHWFVDtBS9f9aJGrIu2+cTSJahu
kzEdkR6IG5RClqsuQJVcXN7mULZFPrX4EpThCsZkeFYVbDvrf7dHe7GWa7K8jMi9xnvEcDM3wl1r
/MkirCMBRnKs29+QsT6FOhvFpHBNmuFJFwTzbM5a+zDzoWUMvaNHwinhMkZNkblA6mw0KbfwbULe
kE7/KQH7hw1GbCd+ygc46f8EPd1MMlaflDomfC/jlU/kCfQv19kKZ/R1y8gsGVP1cWpW36PPgUdI
pmNP8wx+J+GR9YhUDik6u7i3eWZXP4ZyBkkDOV65xPKluXaz4bs4sYISCeMf0vCVBSqnUoYmyTUJ
RYEoF8xSyM1xDFBc/9lxPxStNpteN28fIdaSqMQqyYZ0mEoYDPK7MPf7vv4fDVB5VCxE/Dij0eDi
w7nQVjb1iQneI4fg1lejkqMxQLW7mULEnGO1C/aCGTq6XUPABnX8/3AMrl3FW/ao1MgINSXtyEux
dQKPi80FpAucA7LLnWCBXMTX7YyAsjG9OR47K7kfDyHKj1Nis2I7Y/fo5vs8NEUA7jsA1AA1AITD
UqbX/+l80P2vVleiMpJxPsQST09oDw3lw20L2yH2va13LXCuMoYlwyDcvOBr9vsMeOdyrzxmEF3t
PYKCGYBqMOBjuNNoC8hYZjbGm3jJj7v5q634QRCLG3TcOnjtkDtz2lu1fA+ml1pNnEW/7wtU5fH6
FyJPQJf19sq3d+/dMHWM8kzpi0id0Fjux/taA31lVXy7beIPHvuXjWvxevVxFU4qyzq/HlUVxQzF
nw7VQUZNmoDJ5wPrQF5Zm298zOtmr+yVgax3bQp7nd3gUQ/5RCc+DZcS90Lw9R1oat32mPjCKbs3
dqVT/VCebq94Oya+L1j8PV+S5UCAkBV8QSrN9gS19r56mAB6k1PFkyDIfNsa2aJby6XCkx5LIMdv
YW1yicjL4P9DYMMqVbDMkJO0+qqFxKnLrCDwzHt9L/jdIQWVzN/xkGrvN5FGU7R9CrExsEK5uobg
nssodanDPpOr0iw4VvV2O7NdWaMigyTpXAOCSWRnlmYWT0QhUQd3jQE0D9rpd+ILC7TOOhpUmKik
OSsxYyW7ivS9kO66pDUT9VJz92LGDEmMu03368dMUMOadGVAvnyZjlztRBc0ZC7C3ligj5U+YuSB
pcK4mbm/f9ArkGV1SsQgjbjKwPYFiQqeCXSyubcQap63j/x2ivLrgklU0gkl+txIgC11e35XRz/E
toQe3XmRM7ufMI4/B6w2/eanhDSxLumSIBk0XFYysmwcyEthgI508FPzJ19xtNNV7cvsTuGFVU3f
Bs7iea8omobvRTuxUZqLKouxRIIhVL3ZkY6Sj+DQmuoj73ZWX9mjLzLi4OburYxSjkvh0gFgBJKJ
jbLJi4B3tJ016wVj+7YjwsoO5bJivoaRTBbd6jWuMfyy2Pl9ZGsOhwGqGL2Rjs3GuJmfrUxS7msa
pLnD6xYsKOgLQQ8SZD/gqe4wOCa6MAeZQev2Gd30lyuDVBo9RXUnNORbcklldcVrqB5D5SjXwKv0
dxLg0Nrw+bbF7SrLyiSVSEOZhBPiBiZj7VqfAy2uDX7VBj2fzDF2LBIu1mmhnKcst+VUV3ja5vV8
WPr0+xIoJ30WWU0Rcuo+BLjVsiif2epCNihChNsOHVtCZQZK2p1wMEAQleNpS/TTVFc0eX/059Bc
LgVzL7ez7dVPIJu9cms9Kp8CEGX6lcvzn5QiQKxITyXmK8/JC8m8ya/ovNiOTuMBhNR+9KX3We51
0/G9/w7avSpDPIk6mLrdFrGXj89iiCIlX5jFvC86VEUFlqLAtuP75YZoTytXgjGGErBn4pybRTha
s8zYXpanu5KFr74txEQxuENy79GCWqWrAqMNT0dAUCW+abvrrJipX7Id+FcfkvJA4iiHYiPDHSQ7
DqgBTrDmCfMtRB9PssYnyNWlkamxEGXbqenKLOWFljoZwcyIcwQIIVpaiS0uo6dqr1Ma2e3wNUBx
VHwIs8LPlhxEaJ2NAV9TUe6M4ksh8O4gow8YcyaothohdqcAv7Hgd7fdyGa5Y/UbKcclzmGgGuB3
cSEiv8d0mNU2/qhKtsbVDBe5Xf5emaIclqTwAR9L1/SLt2I/e4y98hiYmODzVEZoYzlHGirC5VJV
9Dp5FbgFuN4mX9xhnBVteGjZ2iznv0kGoq1WRvmsqRVxvmJ8RPI8LzC/BKaoUwEdzRreanF4P/Ma
lE4La2EFAUagkyhXJXRaDZwdJnsGCE4uuwLqnUSYVL+kIAUBBgH4J+f2gdmG/7wvlpZ8zdK+yJUK
l2neJ3f5W/2pQz6G2UXOWc5NYyI7i7+DItcbD6zvzPCHNKDEMNS5T7gUBfiiWuxl5GszV/gF0oXd
KeMwiN9PP+ZQYyx4uzG3WjCVJ41RmvQGoUYC3eW+dfKzIZo5KgehP+1SJ4VyNvnkGOQ6Vm/zMXgB
WtXLn3hbhuwmazCVlUzJtCubRF4Zs6v/BPbrTbKJIFr0Qhg4pnN0XzO69Ex7lA+LkqxNxn8WT3it
WwsD8I4MfAumaXCsWVvMig90j3fMUVeTOfjMMjPLc+rH99WBe9CgVQSIgBXto/8w5LENqFvtMOWZ
jLIZ5rDBR22dBlu6HIavnY+Opxs+E1DAbOe28Tm9iIfQ1XYzw1cxEitaNJbL1VRWyIqbAUxWgWZX
KuQrC9G+fW8ZsV2mfJQBCjHBIGuMwuhHKHN+MVQMAABxNjdSN7r7gXM5lWoJE5XA2UXymBefingy
FwhHDv2XKjgvAePbMaIX3f+I2rrg9QHfrl6QjGWhXQazNaWNqSqFe/v7sfwe3fuohPLfFF+4XIWg
T5E1nupnDiJs0Vu9U6AJE1+KE0t8jbVEyvvooEVoswlPw6qszLp0isQw+/hNqp5vr297WPX9EtBj
h42UFWHBwa+PQFRrryjNe5KrHJPKhPQj8rPUNMAyle74o+a1d8m9slNfwkfdX1pgk5hRhizrxllS
KL8zgBxCXzrsbAQ2Tj4wMLpqfFVk5ZC2vBuN0iFqofQ3GO6sjKc5jfyxaxgSBqwvTy7uKlWV9HHU
CwHHmaswea0Zdj6BK0KFUipLUYlxN2m+uQRIE7USYQmoVzPt8GgsOkYU2yxFrXaXer5lEBXqoxK7
KwyaHQUQCxStopHMgDvEecnwNawvR/kaSTBmQdbwVtTF2c20xmvT/jDIZ57Vj2SFC4XKf6Q40eZs
QT8iw+D6Yk12iAlr/XMvmQrmwB45L/2W2qoGmRyTcV0YbpvuhBi6LOnigD2TPYD+7yS06IUnAYRY
yecc1J2kVZ8/gdzYUrzqXD3kdo3egsdWpWEFL7phokwqxlbq6w9pdoRbqbobOlTBOWvMrNHOv0tv
jVWdAkt1tEtzYlWKGWeXnlg0qnwyMK2MiyrU1ixEZpiyklzGcaLnFeeE6+tihguc3MDrXgc7+kzE
L9U7+XvrGvfVg+pXz8b32xvM2l+y7tXtn4pAhrwGHt/l1JkR8k0x6c0+qRj3krU28jNWZrKqMyZx
AVjPULqfvRGGYNgLWnOK62MpK4+318RwAir5MStjYxFjITyOSli0JqgJrGL5VBmHShqsxfhx2xYj
GVAphzNBMr3LyUO/OAaQgZV3ozsfG49F9MVKUFXK1wRlK8kR6TcBKAOe3uqqELyc4Xf8CGUwZoLK
eHHR0w/xYARTniAw6SfBDQ/A5dny04SRjxDA7vjChDcxAiFNTdeodaSWpK5PhGVQDLDKH5wzAOBR
uvML62syXlg0P12XgLgFj1nUFGcZeWhvtiFpI+/L/pHXPyfB3yjRrx7ONBPdGLZRyKW42Ur2LIRv
KNNYomGBIt5s0pJx01hVIHr+oUnmMe8N1B+C5wUM8ICSYMusb0F23TwyCsU6LIzLTbPQZUvJZZim
ReW7fQLLsL0UsVmDb36ImUSyW6Z0HiEHEFJoESvUdQNYPZ17AqcOviw4lvW+3OOldoZmPDDjqqv7
Q2piDMC7fcmJd6KztLVV6vJlCTeK4pjD+c9uGYWk/1P2jFfFtep4ywgV40s17ZWCTMSCAzK2fP0Q
41lNhqL5e+ORBzCn6FHMM5zJSs5edkk9NTIDwax3so9b+QQJDGztIjESgE1esdXa6QRgCKR5GjoA
hTJ9/C612llIR7tSZJ8fNGss69gMkjYwtblxq2Rg4Fe3vOvaONUTm5p5HuPwCnpcjkTHZNpr0InU
GWjEzUfP2g7xTquIIfRGBR6BDHgPAMwyMM3GupN/SS7qCIr3yZrtzmorm4OWsmyzinhb0Wptmyp1
hBE3YwwDnjYM54cx0ECZb2SXXgV56yS+Tfxwf/swM3eUCvmzXjdSWRNvZA52txN8FUFLcLI9kwd0
y8+ul0ZF/VwzhpKX4NTVE5ndax6RY3SRCYg3gaCIF/6V1CpBkqJaXWmx9EQYt5ZOA6ImKPqZdI6S
pOlNPePh68t8H5f8N8YXZW0h5ZW6auLaiiCBSbWscAWUVTqH/Mloasa2YfMeZHstVq+KdTsotxQL
ZQNeHZJ7LNBQjJ7ltEOREL1G/rVPH8fOn2KWWjvLJOWkujjJFr7E2fmHqPYfBtnUZZ6crXQbE+Ki
KoE3S8HQ/O8XcoEWjqgRJFhwmo6xWV0we2ZhgHxyzm9QXLZZFebts/Juj04ZybhbxGFdmprgFQUt
q1b3a5U1tLLJA7BeF3VSBkhWyTrINVxsE/jwJht4SwdvlhMZPUAfxAHUzQEXJhjJKp+MIPBP7KoD
a7HUueF48CnoNY6rUt9zADyHb0v6iXEltgP1+welDoosCEopcNjAGmM5oEwEoccusqpHIzR1W3/E
2NdxSu3+wJSJ2UpcV1+Y7ibWcZ/VE6nk8l4B+oEc+cEAXEMM2XvwijKluhnrvEb1VeRouFiu1Bnm
xOKgx6HToNcfK4mJ7IUFEmZsG91TFAIBYgUZto3cvdSR7PEZUpPP3b58GrzqGSXbA+vVyzJJxaa5
jwHJDHAtghoEhJJvSIW5sIL8ZhdrvWVUQBI4pON8jfQqzRCRhl190p9IPledCcqUpZfH2jGy5tWO
1fXIc1yBNUVaZ+WJ5iwKuDimlyTrLcYlYH0+8lNWpsayl7SAPNo6u9jJmUkgNjEqJY4M4BfETjLv
Eyu4Mxwn3REsKqPsSzLLLXrNDvrt+9LqoeB1RXnyPnc0dizXyfJpEuVORMj9JCKp7JPhVfB9f0sf
qu+tVXvy3eLlx/7Io7EAKRl3OhOsKTTbdwqrCb35Pl6fIcrfDFMWGkUBxzpavFUB9EYaRsJZ8RZI
aCZfWC8Cxmemu4OSzIOkmkNW3I2TC7DTd2nRGA8Cxjml24BgkxBDwcDhkZdTXx85WTOz5XOePt0+
pIwzKlOpr5SFeo/pYwzihK9SUVhFh3m7mKV4zVoM5UiKqNBFdGMw4CDr+7qrH/kxvqs4xdXwbPzf
FkR5k3gsg7Qh6e2UXUbRH+vClGYmpScjzNANPCFXklwW8RAdgd8BAZ8tAYWbAduR3+V2Zf3NUNbq
eMuUJyk7Tm41ErIF+YccQRRW+RnUL7c/3CaQY22ESk6mdIy4OMKJiz+lb4OLVrs1/5z36lVDsjsE
7uwq9+0Rd0ox07vMSe6Z84qsc0L5EhnJoBaSFwM0+U4kfkMMwS9QfGp8oFf35S4CLZfHrD6xdpPy
HsGoKFzP4fPOFlmtDli1p9szXkWdx0f/YdSBFfPolp5SykGhk7oh71W7/lw9di+63YI5wU/29df8
6+2tJb//Y23hVzZGN/UGrVamcL6mDt2O8C+TBx8b57yJfVmdIHoAM1bFtDeEf1OUErEntWLMbgDr
z36zMxwX3cjTyjhWuQJZQxlZ/D574szMTvBKkL4Ex/TYHofz7LOm+Vk2Kd/S8UtUSjJufQzpsqhv
TCEILECZbu8WI7go5Fes0gYuy5Qac3yI4X1jF0ZjjwGrzctaCOVPwmrga71Gn0wpL4a6jzoMYfc/
by9jEy+kCyBDNFCqA3ER5fT1EmyFMYH7xpnZ7rvX4F6GKkZ4331Fu7w6xLvFKs7lHS4YlMNthnHi
rD4c+ZVxaquiOu/DcaoQPu9FvD/AMfGd34U7ITTbV2hAY94NtbLmG5szZLNZt142tX2d2IlZQvgl
6p+Tjbi613fGKS4x1E4qSSLwxxhY7JK/KtStFkxtaaKKSamoJIsGxK80JJCef1M1PxA9cIWH1UXK
dgurlrTprlc2qYiRLWkI/UAstYGmkChclvFHA2m4YIys29u5Ocy0/qh0YOjqPGgmeBbtkTyayXMS
ua3Xg4sVb6DgKKM0EFqSTB4ML+NX7Y519TfhsutfQMUI9As6XlFwoIhyoQIqNkLCNdicSR7uxsvi
x15r10B2pq7ocqhT5m7ksIvtm2qU779D5PnfvYOq4+0O3RCk26hW8pZgK0APRSBQkbzBIZXK5pSd
Msb3v32bPnCBKVErgNIDji+UdICwBAD4l2rHhRUaoQWAjTwLK8C4RSJP5aV9qv1bFiUy6iKEYMiL
Ij1BkcUm1J/F+T/IWZNy8p99hshTDivSk4WvC7RO2nG8N5bkkUsXsDCC+2fpl5MwQ65I5JNXuU8b
20hFJ4iCl9vnfNP1/7pQoMb+fXP1QIM+JmldLjw8VRlVRLmo2N02sp18rKxQHqpo44kLW1ymYKwv
4+RP+a7J79rx8xxU5sQ9TdnjAO4ssS+8Vnm7bXwzFVnZptwUNAfbMCTk6V2eg7tvalVzCIrwOKqI
44aGgXVTUdv2pS9E0ek5pZdZjnIz9q1+AeW0lqT5F/AyAkix2BmkXDNkmIaFsVLwDmVfMm/2bi+a
ZZLyXiF066uR1PhL8SQtD8HyosqMVsl2WX+1LMo/peBaRZsRvpiUh6AcYnIW0VgUfVb3dPud8G7p
+ktW+YkMSv08E+GBML+G4UcHQt379JC5pGE7WeFnMpHV2und9DPyVb8/zPdhx9hExj25JqKrnwBs
UjgmE/yRCKr/Npmsin+9vWXbPaHVKikHlEFBR9R5XJLhW3Q3HZddfR49QnpG6JNmECObiZ/57GH4
2zEV/Mi/u4CsH4vCwHvZbdDg00fdhKaOVSjQ5S2eby+RcRWvneTVR1TEJWtF8ipIIAeH6Uc/3cku
CEX822aYX5JyN8YYZ5k4YkWk4UQ0hqUXuFQETQe6v55kJWZ03wJVOIyMqMW4dtdQulrgkkv1oBAG
yUCNXVX5qWi8FeaNc3t9LCuUPwHcVAkgzoJRnvQxRsYeT4WVhxnjxLPiPj1OHeTDCP5vLCba5W8o
Jqo/lJcWLQKHEKdhhno8isfiC3uOm3XVKL8ya8AHToR8Q+AFUxYaM5x+3P6ArHhED1PzwOmUGSl1
EY8sW2ChQvGOqBkQCWppd9vaJpPsKoGipxChaCMkCqkxEHri1hsO7Vnyg7ve639wloRKKdF4BOYb
iseZo41miTxOPzOhn4xjc/Wyq8NpxOM4tQlun/HYfsruyON1MDUn3CnehMZhaqcXVtVyExuyXjrl
WyYjq4JWvsaI8lzFwLlnbnqSUWsfQPbvt5fZZz7EyP+8kVRdt2O1zjAIdHX6p6QjuJINIjq4VMDN
JYzrIlGHNOnT7Q1muDW6dyihmxCNBtxNO2imjGFkqSk8GXo/Vagd2rb5auTzQ9wwQjwrYaVZ1Kde
C+KM1B2jo7yP0OzO/dgprQVQN48IeHWgq2FCbxhvbJCY/x4tyjGKwp702WaMamBuA5112Un3EciM
lvsMNEqEmFn2iYDg7a/McAtXRY3Vtg5KJWdARILlT/kmFbUZz0zaHxJhP54cWQD5rowWMA35jIsy
6FtSTQIJgCda0yNBDbQu59Wf2WF3u4MgvFuj4j1+gdxnPdy4eg8NIzAsLIfmoEMYiiDeki+sqLg5
b4Oxxl+ro+6iGCxjGA84phVGQCGNZvOWaGVPwPm4kV0d5lPpgWjZrN4wiILHLaZCHgY8fhRLqSFS
xay8bt+a959D9nu1n6rADfUSoYHS2LMj2LEjjmYEPMHL9N3gTdJ+1+5nDG6YQ2iJuVnn5tQxjtQf
Utj330Bc5uo31LHSLogwKIruY1/7GmGU2bjPfP7AqrD94dq8W6JeIUo8F2kSYbNHS96r99xFOkLZ
1NaP0AZKfhYgA9W85EobVymMpGT74rybpm7soGkQMRbRCpk09A4mCelr/zfjTOuzRb030rLUDI4E
1NYhpPGhTyhWK+R3nPdfiHu2676rs0zlCMlSQwsvxsOZUHUDvWkSbbNyJ9qzz6TH3o4nv74fjRSN
qq7vsxiHhOsgCy7Z00E568c4RnsAGDgvcFiTS4wNo9GiQa2Oc1oQN5RW5gBPWjzcdqXbmcD7iijP
Y3RCXY4pDmMyh5clzT7JPPegTyqrN8z6cpTHKdROmDkVaLomgN6WwBX2bChfllTaBw3YIWf5JZ4D
X42lRzULHE7DBEonVuaoiYyRkz/kIe8rppxNxkt8GJLpd7xVW8xEO/NbZPXPAeFtRTW/3ydOU1os
fTjWRlLuBcVRrWt5ROgceLAkcPSCNfy7/XZ7XxflVpoo+9dC0Y1m2n7vg+cpfuJHxtuU4as1yoXU
QqVFfYWFEC5I6dCBHSfyMX7CcCN/eOi/L4dyI3Eqd/lcoWyhEwZ87YLG/tFA/TU8EEWP2IqhuACV
s/PwiQNtYgM6dzZNAWutlGuJGuTqi3JNWUnriiDOCO05KxyzXJhOlVVL6Lsqw4K1Nq+Bp1rhPvuK
aTDiwl5YqRPjvtPUk1lfTDl6BDiHGXRxs86cF8PMsm+3vcofSua/do9WH1ZTgefqAkFAuqTn6Bg9
DbvyS+z1Lu82h/JV2Mu2ftFNbBwUnkfN/CuKzVUU+iBJ3PRyMhMiaMVEbnpa3OIu3cde8VM19VcI
S3vM2MC4fzrlVyD+qHA8wSvpz0ip8of0QEAwBE/XulGCflNzLi/Rj/8xQtBMOrMyS4rUI6SnQ/4l
5xVfzAyHsZvk/N1IhnXKtZRRouoNYVn4hzYYXjLccbkJBVOSmxnP3JfZzpxItTAlZKmSnzyzptAY
7pOWJu5STR8FUgjQ629d94OfPt1eImvzKG8jGdBOVEicrQvD0nJwh5ffW+HccEwBT8bDgpZq6wCz
l2UFgZDMgJJpb/SNT4uHYRPglFi55jY+6j05ooXbggHXgB9JJxL3AB7TVV7jtwAqCvEPQG0sqIWi
0gHCF0yCu/ql3hFRFbYfZTgdg/Q+Vrk1H1TiGCg4o+PwjGEbc840U69mxjH9Qynnl9MxqFxGGeVm
0Ql1Kpkx12VT+pp6EC7wRFtLQSnO4vX8w5NBUzQBXOm8QfOB6YlUpRKZECA4nBh5Lng9gG1gSxZu
n/5fhmhcqRA1GYZPYIivZjNOvgiSe/v4/+EB+m6B2iGhL3SuIFFdP6n76bGGzlP/jegSE4h85rFa
epsTlbrwbo/aqrbVpDQdkIRJpnGpvskPraPh9fOkuOMJ5TeIJ5mjZEUqtPcICS2b5eEPEer9F1AJ
6ajwEiBnWHHrxA+qFx4IFS36MRjAEO8CKG/qZnuHduZecnjoSjFjPvEoH33qu30qXMgBqNgzA0wb
nb240WcM2Ci8mT5nGPU4E04TjLX8kFCN1M0Y+hsHlv0PVxJSe1C+A4GyIOuCSFd00wAur+Ka3pvG
2Yo1qDPXn0uJVTj+cHApK1QCpU99pRfy0HtpBbaHSVWtqBlz+/bhZRihK7hZ2dR6W7W9t+SlKRSz
KQz+bQsfr8fv66DLtlG8zOGid73XlIQ4H2zhsdNV6MFCHgBMZ2iWmlXJuJOMHaJrtLEIarOixw7x
Uu2rmX7f1r0NAoHX22tjmaHugRgOrdCSpY2S4AsoidZlbXcNi5TqQ9ijviB13KcmmNt2gZm5O47l
Yg5pYXb9YFejZKrjYxU91qAMlwcJ3J6IUziQt5e5fUgUKDPhsBsKnSYJEtePOaRXvEVML12mvKij
xIBOfYw/WKOiycAcKyIUoGjUbFS0WrwUfO+FGEVfMDW3PKV7zeFDoPmkyS4fWRD5zXO5tki50TiZ
o7TMYJEIWsBugxIsFCxSU2nguwHyRvWORcD+8QFNLZM6MbjR2qxEMJrsUu2guYQbWcpQLyOYRVAB
gKyDKUGwtX3rhVLHB0q6GgohsIneqxPVkAWFHPP//4SsTZCLskpSynoZ4zSHiQC3uRU+cSrjfHzI
Mcl3MxRMFUmqwcPx/m5AzSZ5qUWh97iCs0e+9WMFKnYFRqqn+vH2WrYPxsoWdTBSLMYAKWTvZUR3
w6ywJ24Y7MXPhGpHPYDYr2Ws7kM8o1ZHnYpAThpDCbE6JXlQ5EvCBaYUo0ImaJbRD2Yupn+xX/9H
2pctR44c2f6KrJ8HmgACCCCujfSAJTcyuZO1vMBYLBYC+xZYv/4esCV1JhJDSD1tUktlrCpHbB4e
7sfPQdxlGZZqcFOdn+g6bPhIwIu/7U1tyyTZNUrw8vk0Xrz/MaZTE9OKnmwJa+iUIql77HQQw/Tk
PWweGsOwdeu1LAsHpE2OT0P3c5tL/vjU5iy/UsRKXEfFgF1C3wBNyfUHNfE+N7F4gk9tTGt5Mi6Z
aAYlKcbVQfjG35YVSnGWK4Uzgqwvdad2U3eVVmtxMil6sEGfZRA4ynOjRsu0lLEOk4mwhpoQcyPt
lTl0gT3Qcctq4rWp/BWUcjuG7Irn/a7Mmz1NrG8ZKY5qD02gItjHaXdjMPLVj9FtvTItF8/cablx
Pi0VOtpQlph9YQEqaQBZMPUAwDqBlvdAB+V3aqxeK01839KpXSd22y7cqPG40mG1dHygA2wQFThz
8OHObAeqX9I+xIFt4vqqG8Nvuhzueh4gBgaha4zbI12TCbh8v2C8pzZn24DIuOgLUJtsWaTeBaUR
OmliHmhSusT07zJcWapVegnLD03Y/8cMwDPjs9CQGk1YxtPV1Tki/wY848uUYBtKl9mKfDCAZKSR
vboJJy90FnWfW2XTFjjZ+bz3lYRWI/wiRAu2aotSGxyjdCdyNyudqsK7xlzZV0sn2oSetwVqIZVB
wfbcZlpqcZmWeb3NgmCrROVzEhmKnVv9uHauF0d3Yml2SxphkYFZ+cPrG5sy3IUHhFKOFl3jJef5
EqU7tdt+fmiWLma0A+kaQisD/50tI6tjLc4Y3H7pXxeiQkP+188NLLmNEwPzkktRm3HR6VixLKx7
29fkdqgbrxwUt2qyTdHmjsoBlbD0n5/bXRwYWoApJZZJtDmVBYr4UoyGhqCqhBQYRQtiNq5sjAUT
Jv6hkHhlUAGaixqLNA+0lMNEhhwoCKK5taYwvhBynFmYvuBku+dDZ/RRCwsxc4F02ajDS1oN13q8
RiC+Zmg6AyeGVCTrSZjDkKbeE/U7Ma8DkKH3qIx9viqLdtDlYanYcuYFFlgJszSsVNjJrfBW5JkX
GWjoVfONMfrPn5taXB0wh6gmJNqNCw3eBG3ZOqEwpVe5YYfSj4CGG1aQkwu+wcTe/KeR+e5uuOyE
8TEeM97kRX5Phf8j1fjKKV2cNg4FeK4xXaNktjws16uKliZeP51woxawlOxnGdyQce0OXRwPB98M
Xlkqv3gCtQE6i4qkrbdj9dUsDxyt5gPffL4wC1elCS9KP4I+E9qV53vNz+qC6NLCU7JUN8UIYeTo
mPVvPhgRSZx4eR47nxtc2gknBj/u0ZPNnckQk2dNp4haVx2El8Mi+I9ZQJh2Oqg5qLQNSBTxDCs0
9ZBmP+ODsQtAe6ijDDRMcCUIzEpQm63R5yyFgmd2tfPJHAWYX3ROEbYDHxlcMd2uOw8MJKHzO/yk
HbdKuxt/fj6jl0yI03CpRpE2NeBc5wmVQudM5AbWEEKzHnoKo5/5odD3pkPeADNJ0KE8kQXVOzwp
0cGF0aNtpXOqa/MpfFxFw01jnAUFZx8zm4OibEeN9LzZtuhp8H9NNOSxk14P1/mmOK4VNi8RqbOh
zx5KkD0IZa7CWu11XnlDjuhj6K9Tb/zCPYAkDtV7/WS8i/u13vOlN+EkBIIIBLcN0+dxiJ4melf4
mPNJVVk+ZdDlaMHz0Ln106RRuAr4W5xWk6gqbGq6OQ8NOrOUI2vUejuBwnMG9J0Frr7BHRB1Zf8G
R/SiX/jD3tyX1gYUh1QT4xPCvNLaH5RCgDG7UvzGyzIVWlVfPt/Ey2fnxOAssMv0rC/bHgOcqFfS
Aj0iHAfWsouH7MaAOmLzY60MtmpytlWzFtJb2TTGiapsAoqJR6h7gbXfMw7WVVQCzbxWMf5fbFID
SS3KoNYxe5pIK2Fxb5F6Sw7kJTDxEP5YytqV2XZ8ZVet5fneuJJOWLpILPMPo7O3CSuGqgyQJNkW
ymE0R6+T1BkNuuLZF8fGkUPQLFzBCPNmF2OkjbWp13B/tARWyeCovkP2yzG4O6gIncWuRhPwKvXq
ZT8XfMCp2em+PrlRxoEMTWEiau5o39qVoRzrFl3GSuU7QUB+mVUa3pQyY0iG9rodB5zbkea3IP8K
YrvsQzxWAhORr09vWN6Am0tpr7W6ZZ5Qg9BmuqK6Sje2V2Ofw2umRvLiZ5r6lqb5KlByWv2Z87Q0
eBQdrtzSL4LYqpKWDt3TdosWmn6jQanQhs6QcNoMGwVyuiGSCmmDFyQkZpsvawdiaZucTuRsbxp5
H4f5FKRZ2VVvUAgiX/drDcxLed2z1ZrtxQrknyGrYKRJf5nRN6rVtq4/xqkG7T7pqMmjn+K9ylrP
bN58nMEVN7Pk107HOIt3lKwdTGWcwg/oQTpgrU5vgqsMYnTRDyy9pmy+6Bu2m/AvQWar/zm7xfle
nRcfZV0KrTBhnpDtCLIBqwFaPCnRcJgLYMVxN2ubZvf5mBcefaczPme2kQxdvaGF88HzWyVtdi1L
7Sh65PHgBLSy07S5UwO+5gwWomRARsAqSwydatAJOj+VxAcAgLRRiwuLbnSxD4dvya0hbR+57amK
rO147EUZuEpX89tLUcGZ7dkeK0KdhZKKFkl1YxM1qtt1tRdI5B2154lo1tjqmzYra8e0SjuvDtX3
P1GmZ5PWyR/jn200EfadqRdpu7WiDsjQwh2VyLGK/7y9crJjqIhFDNUkfM5fwZqQmEObgTgot1H0
kU/MKeAtdhMFPWK/Cs+Tqea6WS3YL0QkZ4Znbte3aotobJrk1tobInIq7SbDXJt6+aDniE9kfhtb
6jZJRhfOzh406+nzjb3gr/AFyK4ivUg4LtPzLdZWiW4pAYZOmYI+S39njhC04MFKNnHpXjuzMz1p
Ti6YPB+N2kpgR1wPDgUlZmCT52gTHiHLa9iktRth887+M7HCmd3ZfcpryB2XDY4Qi+2pSxn07Y5h
Qkod1FQodqCQvi7ttXhsT+Z0tqodyVQ/r2CzrkDwHx6qON1G2ERduAIdXXgHng1u5h9E5A951+ft
NotSEAn6tmK9fL491izMvECilqTuLZxAUiROVQhH61YemgueFWNAZGXpDDH5HP83BGlhKlnQbqsk
crLhqxX9QmnWbstiYwXP6VDafv4nUr1nNmdBK/j0jD4zPl48+WuPRoLn8Qe/kXaNWpQSOAbQtu7q
TpxO0jwuOR3o7KRpGu3GWsGuIId4V0D+qOqh7QMKrAZcrcW2hZ4KC53VR8/yZvxjfmcHD/l9QwkI
xqozt9/Ivf4OPj8H+ocAHuapcxjQELOG5VizOTt0XamFtRrCJhhcf+W15rFMbvOo+sbjbOVivuwE
/PDdf4xvdth6w09Li3+spboxN3lgh14EmSHopaN2lHkWQCz/hmDY0uP1bA/Nzl6k61ouyhEtc+jH
oZsJNpc6+r7ZTHwa68C5ZXsMfT/IYWkgEJnZS6hhDVYMB5q++Fu/cVPcBqgBOnyw++0Ua1XKbrU6
sXj8T4zOjj8gQSnRJgcj3fwV/oU5pr633P6+9Yg2ScOjIbdx1zISa1Zn175BS0VrwZ+7Fea7MuzF
KnPy4v78Y1hzgE5foxUWMgLtNi5vWHTTySPgHeWfSdNZyNT+c8nmOaUhpxQs3niJqGGduv1YfVcH
f62Df3EsFoqnTDMMHf86v1hVU9KcNQlCiGqXcn+TjncFzT1Df/wTN8GJndk5wzMiM/sEdoYBkKPi
1gzePzewVP2zEIP9aySzHa6YDTAcKqZLjlqx4Vm8T+KSO5FEtxsvPBaS5ySrtnpgHNTC/x0P9N9v
/f8L3vO73x1x/ff/wa/fcrzVw0DI2S//flu8Z4+yen+Xx9fif6Y/+q/fev4H/34M36q8zn/J+e86
+0P4+/9h332Vr2e/8JCjlcN9814ND+91k8gPA/jS6Xf+uz/8y/vH3/I0FO9/++0tbzI5/W1BmGe/
/eNH+59/+41hR/z36V//j5/dvKb4YyjThln49pr95eG9aH4k4dv8z76/1vJvvynM+isFRMSARKqh
6xyYpd/+0r1//MjU/oqkms4Y8uzcIvqUWMvySoq//abyvyKoRMIW9LUAm3xszzpvPn5k/lU3CSMc
Kq8oQ3KgY//5lWfL9cfy/SVr0rs8zGSNv3h+DlCyoEAPoqYJuDJUXGfnwOeRMpBIy71KSLIVo2RO
V6da6nQ+UaEorsniNSeoY6eNipdxNfj9DTejDFolMGnrndFutVRJ402lslGxrTwcqcO0LNifzO8/
vvz0SyefeRoHTB+K3I5hoPyhA6k7825SZSZrrLjwuLiufQPhzZsMkVDPrG/4g8cqbX58bnA6N58Y
nKchFTMUjJcwmIgrPf+V9luITNrWcGXIleLRxSX1MTZEvgYgnAx7ZHaEyyYPWVjAlNHYGXKQ9bZC
40jjapsI3bfrjSrTXF0MDcEjthf+cwGiawN4VlIWhddvJq7pf5eBedo7F2YslHd0A0lH/B/8/OTx
wlhSGG0SFp7Jqh0f0geTRltmaCstRpejQf2B6RQniVDjopYY0zEPO3MsPUMdXRP5W6VvnFgP7Swa
3UwMTqGhVxz84J/vj4Wjc253Fg4PCjVBXkRgNwBqr9jUx+B+iK5a+22SfOPAQ9xDN369y/hyWqcc
HQMKAexCQOHMTkIGEbQ6pLT0olaRVzgy41cSy+pLBSD0+8oYL08dEAETjEWdBJ75PGdc1mEXaqFW
eTUegYrdxbZiT9rxFEwf6ja6Gb36LgHdIF6D2xXTU9b9fPfoWFMTPdOEoQw5l0jjfarlWPDa07fm
V93rd/LAt9GuwiNjLfs4j5wAEmIE7s+gaLEwLqqdaDwdWdI10oPkqouU9fdEhCsv+YWJPDMx2yx5
7OdhIlvptSWaGGRMvpgcQkytaF8y4b+ofkE9rls/VyZxeh3NJpFpXNN+z4MBE3V+BLUxlj0oBRqv
3Yg7el3c9lfCLd9Gx/io3UAm1f3c4kd0NrdIAYxUCVdNBpd9brE2o4mKuWmwbEi+Qf0XqNLwGIPg
J0bfPds3U/SNJiqImYa3UX6tR85a/H2Rlsd6Ar4LdAFghdQ0503/kUJBxD7mjdc5/r11zD39kCb2
4PFNBjqcff2Ne+Z3E6XB+K4Cupa4FaCuzS47rtXqFo7q2YfMVt2ieg5ABT6Ex40bdLdWRLywWOsY
XbMybYITPwuawmzUpuGWVXKn99VUbhCuloxrqI0FlzdNLK4rUClgWuedMoAlqbqgZeOZKvDz1NWG
bf4ebuN9/DSp0+bocHiMN93VGm/5ZZQyOQJsqQl0qFlTbHY6Qkh4VMDASGSikLvmm1J+Y2Lb1Cs5
laV5xMN+iq4QCpE5VKgCCyWaHbvGUxTm8o5tuibZlPmavtziLBqIB8HpzOFc5w7cor0hTGjQeFw6
/vfggXjloXxGxwpmMHHGg+p0+wqNMzv+9PnhXB7gvwzPARCQgRW+EvSN18jMbluUG8NdbhhreaJp
V89cgImgFXEvEFeczfFQDdJrSTmIFsevd+k1/eHvuZPvJx6RpLfXsiYLzhvWuMmIBRdO5uXwgGQg
dexjPK2L0TNriRfpanFsaf+d2pidYzT6FUVvwEbn5C/6Qe7p9e90b73Tv+ARjEZUp9utgToW7gxk
9tDaYzGEhhf59aasG13yvPV4XYJ45q60DLvsUqfW9U0PnJlCViKpC1qjyXGaBlDDCLYtenHda/1o
5sq0M6PrEdzNRxCY4BW5jzZwmBGyXwVIy5LQkc5wJWy2kzfgqd6Oke2/fr5RLx618w+ZpubEpfEB
zw8lxYeAJBLMesh4b1P0UZPdauvFZfSIIU/bBi8pTqx5IlXEZhXUhQ5swTXofWhrF3cp1DP8u+qK
XaMIi33lWrtQtbUfyl2zM1buy6UjeWp+trMgp9vHtDYaL06ZXamtW/mWDQrJtWB1IRA4G+bsjghi
bB6esulKRO99YPcWen4ndr/OHUNgHMT72u69qF18rOHJzE4H92QNUeymLEKSxRPXcuKDwZFB9o17
iU0PYjfqgI6s3fyrNmcXRVjFiij8aTqRC3e5rYHyMwb4GpU/Bn0pu/++Hj2uLeEsxaMHSL4gtmw8
5g/bcRhtBbXzrL///EgsuTkL8EUVZD8UmPZZJMczNF3VxAS4Ie7QsPZaU9/+3MLi5J2amB26piui
ClpHDYL9bN+7qFq8t8ZWfQCWbN/c8nyTInryVowubcxTo7PXjKaI3lQkdkm0D6eb8D78zj3Ql70E
DrETVJ92/zeDc5IGRtu6lSYmUoItSb1uQTW8B0MrRNAI8FPdLljjmbygwJgOwskQ5y6Gxi1PGgXz
Gu2jn8XPeDfcTA6NXZdfrVsKMfJDtNNssgNT6pfIke7aHC/dI6f2Zz4mDA0yKP60dXrVTgJ0+yvH
0WK3VnE0R1RJ27Xk6tKJODU4czYkqHshGdZUlYfObB09eC31+E94zlMjM/eCXGURZgOMpOPe6g1H
tqApq76s7JZpbuaxzKmVmUORDZpaSoa5879n1bF9UnfcU7e9vJ7Advnj2u5cPOVA2QF/g9wgXt3n
PjPVkzCWOrbKRNwpuGL3aCT+fEiLi3NiYjZvfqPRSpQcUS57KP2HIjyKNbqCCx67jx1/YmM2a0mr
NgqtAdhrN8qbEtoVKMkmHVoFBOaNy3+1fGLz9z4f2NLTE8DIPyZv5oitxIA89AQT1LYQvm3B7KR5
1a0RQgkUBN/vFTIWCjIz5WP91P2sHuLNWs5iKZY4/YCZjxZGn9OhwOqZ/ujpJd12LT9ahrAzq93k
1s9W8P0Q85UFXdszM7edWHgcsRFWQ5CsjWMD3Nj+85ldszDz0SQbylQ0mFgRvRJeOrq2Rtu2YmFe
WgKPtKlQYFo9n/huYEiHKy+fj2Fx2+NVx6dMN1Jns7xEbqjGSC0FPgmqoll0G5s/i7XO0DUbM0dL
IBtmxSZs+OTYDrVt+bEdp18/H8jyNY3arDmlWPAWnu2yXAsMVdKgxTUNzPVE9Yc0jjcBgCvgraHk
e5ev3JnT33jhBE8sznaYMCoD/WV40FnoDBJoOwi127jdZ4qF/PvKXluzNdtrvZVrwAKGrVdo1w0I
DPXgJleQKyLQKTdXkURLDzvrj5HN+8j8IEqV0sfImviQ3Ak4KeGaN3JwgbccbieCUemgJFKqTr8m
trC8Wf61jPMkFQvVPvANLGOS3oryS9DsFWVV63YhusIbHL1JU9LksldZgXgGCoRG6/lQz+y2Afia
Ks+yVQwLXeXO2lv8ggELjv/M3uwEjGFNR1/A3nBAT8cm345bekBsg5a1tffFR7JptivPbM3uSi7q
gYYStjonjHcdCCcLsKMquwIyiP1Od6eXG9AF2wyfAUmXe7x0PEjNRjcqsp+R59/8md109kWTlzt5
8cRGq46mii8CrSAkQyqkHLPp1vOkadNjNfXl+nb9qNyJ5899wsI2xtsVbafoBkA3hjGbijrVBQuq
UHpRHd3oLVjB9NKFx34teOZ8bmqhWIWy5Imt2SBzTHlaNEJi2q1t+sBjXK641z3tcZIt/BrB5a0p
ZS0clTOT089P5tXIw9gMOpj0wRig8nvTKOwJcP1/HNksfsg1Py41CTPtJtsXdxQ0MulR2+ONvB+f
10mxF/KAhq4i44B/UOi4lKdQhmQMIDAzzeS9v6UQiQLGqD1wD5Ru19WLb0P5dRPUayt4EdNSFATQ
ug1mHBQ7kMk9n05TlqWWJlWHGlWLlji9y4of9Rh2V2pqlp7VBsZNP0RdZvM6EreFrlWub4Q+tbVa
9BuVg17x85m/2L74IBTAkROdGvTUuSscut4atKTrPLAd2D7aiEak8Xq5Ye3L54YuN+/M0sw/9dbY
aAAid15Skyta0J1IepCAgsek7vHr4hu4gt2SVu+hbB9Y3r12PTouyZp00sUlh0MKqD0ifI5LC9WS
8xVopcUEzVuk0McJFiLYFlHJMdDHK9aUR/D3rEzwZcyAZCxmV9WYNQkpzeEuaaoPytCLaatN/Sax
Vx/bL9hrDvjKNtUxvC1XUomXT4CZxdlhgvMhQhs/LBIH/Gh2+QzpEx+dQz2c4PBYbfEQXXsCAHiM
mTu7FGAWOVMduEAVsJj5QBvwdKuDTDpP4dQCQSlvIA1l+RX5MTTKmELYCDXZBPwALprlNN8Oa838
nuWB/qjQrr+10C66GTPU5my03FrSaYlRyPuCiPjY1GVyxaBAqOFx0df9QWUKCzaWGYKTPDIYxJnN
sPmm1dXA0BzVho3bdKb5TaRZupOmYn41FX14zkAsjmxxFWGvh0mNypivyJee8uLAY7X1Il90t3UZ
hjtkhPkeVcJ6sHncxwbKOlTblbUI9zW0cR1e9uWTn4LtqfKp9ZB0ASNuPTT0GyAdHbrRoiEEAbNa
NbEDX2P9zIah3PpxNPZelqR1YCc8NLwBKWZhUz8JdSAr0+FqTIfumpui1Q+t0XGx6dKEpPZQC+Hb
cayCLzCHgNlRahG7STK/ORgWCXtPI0H4quepdugZpESOvW9VvzgS3N4ADthDR8twkzJTTZxBERrW
QtdjLwt5JW1LrQPlqFSaeiO6Aq0BHXhWU0B/g8Ztg5G/KrI2d3mQ9bGd9nGgAaXSqD+QIRcoDev6
CJkS1NmOqeCGTfH9j7HfpuBfpn26CVot2mQY2hUm0QRfXt8GNaLJMc1sS+8i30kRHSTM4VLJHkCk
pb0pUea7fQMiHuQYaGDzQv/BJG+dPNEdYsonyRQvzIq7SDH6xENreHc90Kb4EZupJB5ThIDkWhlo
DxnPxFZBj6TDzGkwWlXvwIXCdwUwPlemJul9mTVaZmvosrshQV7Udjyq7cuQDzVzu4xlKOVNWLus
Es8Rj8G9NQ5+gy6qkDCviyO9tBN8gO/qMfMNt+tVfRJ39Osd9CWjdCc6c/glhjrallk8FvgRJwao
rgI8z2WiN8ewEmCYhyyEGJ2BdJpbdoN1VEYyPCu+jNPNlAIJHvoo8aFTqQ40PShRzB66IDau6kop
ADbWaXetxJl4CHJTc2nLIGSeduFzVI/xY6Lq401opagD+2ALsSstT6eZxVVbWnmzEbzr0I1RCAKm
o1Dx/LaNd1bN/G/Mb3qH8CHf+apENTnulaKww7ZimS30TBRuHcnqFUxCBDGmDMaHturqzh592peu
MaoEckuqb15lmmVtpZ9DY8avwkfdGtVdXquIVpKO5Lkd5sF7JfpeOppRkO9iKMxt3xj5DpTm6R7Q
oyFxTYGkTJUx4hVZFR3bsRwcIwqU76VZV9JjQ9G5bOwS4KGZke0HGZY7kg/9ts6KdDMGg5AOlDCI
PQwFgtW2Y9+1OvRtEWT8GPhUDLYWUd0N0G+wz3PVfCepAhnVZLRIhuJAUHmiUvGCzX3zpcU9el0r
PL+S2D+RndVZOG61hqIkYxT5rjCi4UXvfHS6EKPeFEMmjiUzkkdiqel3CVTHtU8qnDH0qCm7ZAhj
r40qlHSpxr+G0Fs4JGoe3vV52DvQBEr2wCelgccKw4I3SqwnkcUAejWqajdpr95ECslBoRYVzT0m
ox3tRpF+6LXGEKgebZU2tI2ctW8Brl/hFSDeyRwdceSTTAUCR5CYQMy1j5pdkVtQrQp08aykVYBm
ABHj3pAK2rMg1mP3vEVVpu8zfjOIuoA8WpApX7WuY4Vj4dyhgysWVbkNRj19bjPDrByVVE3tKGVY
XbeBXkQb0TDD9eFzNiMjObFLRfdfDSuLHkZ1fJO6mm58kz+KCBVZag2RoxTdu49LB9Jd/AH1W83m
WU73hd5mjqZY+b2mxOKqGpT4QNV42DB4GCcP5HPVtV+Slqo2S6P8hqt+BPS6RIg3YobgL97UnDyV
rP2qW33xHY7uaZofu9T4y1C2R6tF36IoDcVpSnUaCOg/mzKHNmzVg6dLra5alhWeELm8HXIrtpkm
DfC5pu+igC67nsNwJkY7zgPQ2Kpp6XWpDzmUVpVQyEIUrWtWZSt5hBLeKIUtFTjS3IoAX7IU6aIa
gHby3GyuklYeaxKSp5RYYo+gtdh23I+chGRXFRdoChlrslXKAccaGEJbyZLKlnEF8PwYvqDeDbGZ
QI4mLhSu3rZjnWA9DLRggfjDsFXR1HfcZz1afuV4J9qu+q5HarLhrWS/6lJyV1ITNdAOHhsr9g6q
h+CLZSjGMbC69yGq4dW6rLJrHdUzn1HQslRd4eYw7hiZn9u5WRiuDCM09mb9cK0qCbGpCL8lqeq7
qh/GTquXcY3dVVTAi4mDmZSpm4r2e8oSBBA8PcT9lMmu1TtgOagrLV6+VgrpRxu9p+GuaUAG1qTh
Y2LwYhvQzLqpSc4Pii4O4TASqCBkI9mmpSkSO1GI/pAMirWP2rS9IwWepU3dqm5tJG9mYGl2V2ly
5wOC4SQAd3h1q2Emy/7ObNuvZWGCczkgyQ77hd0HXaPu6qSLnJjUCFwjvbtH7JU4pEwGbmfg292r
Usuc3A+oo1eK7+IKjhwyIKXCrUzeJyX3r1kRNygOxPldFGixk6dZeU/11jyouCb3MumLHWub9zpt
4oecSOnUFuQCxZeyUTYG93j1SHXxNTWoeDUaQq5ioyk3pBfuEEKSFjln5ZuSiRjEOcV4lBCN29VN
rT5pQ4qspdrk+n0YVRBCbGrz2qd+CgQf838V0cCQbsq1qHT6sAfnbDpGA+YpROjehLGrqU1qczr2
yYbBAaNAXrDO5aQA2WjaIKCJZeplsZa5ETP5oZGdvzeUcdzWAysqm/iAmTnBwPxHOcrMoYgo9zUb
M2dUhtptCwm3M/jmvhhl4RpcLzecVFAQia18Bzg829IxkLvWN9tdR1h4xRu/2ADAnu9JA9edjsOw
11VRXpFYYxu1N1MPKRmUekf5zLLm6E/fM+Q3oxjH77UpQ883a/WQmYLbZmhQV1Hi4pqaEoF7r9XY
WcCIqhp+ysxBuqUcpD02wMNaetXcBMBvO8DN+XbZFJ2tpch7j7ULyAe06QqCmqiiG8hElzpSlJnc
VYkw3KCQId44HFy7wjDvfNJqaFMwsJ25prgc2vOuDgilHQrAhImZEwe5wGij0QKtP7XFnCGojH2X
xuFB7ShPHasuTWzynORAn4ejB4Y3VridFUR0o6hgq3I6XJubprf4dU/RmDhFbEZkawmjz6FmBgfN
TEFl7LdUOFJGCMvLwI+dxhzYAz4vbu0x7okXqEOxU5BCezYR+v5q1AxXVVMo5VXchjjWRlj+aLAC
r7gKBH47smFbElfdsRpq9TmoB76vx6yDyn3asccqaKvMMcOKvRAiauYQ2isOYFX9NgQH+RX4SJq3
MMFQNamCatlS5Y8acZcLSe3aBUkfpknv1KNgUfpUCH/s7djU0u8VL/1HM86bryGFIqUb4QsGG4gP
5dkcNZANZ75S2jULsJyx2ZI7nqZiV0bd6IbgTnk0qrh8snJVvY9waYe7Uk/EbV+VDUjXlS57BIPL
WHjphKPc/VenRhiBVKjXhd29JbIdsToPrT4o9/dKuvKsvMjao7t2gtpZjAC8fAFkgqIXp7izew9v
WRCtafbQrkCyJnj8/D2HWpjGEZIiLL2gbyKyLErhDyBrve/iQ0WdDqQiT5PiotiYjs5f6T0aW+Fd
vXqvXcGPj98+TxksjPHsA2bprgLY9yzox84jymOsPSbZGrfuQi7gzMAsudXHKUXDMgzUIio2JdGc
uIxeZRgDDUYlquCsXMGiXjTCAw16ZnL2Ni+iDgcMrIhe3bl+hfYkeB08zBNEBkgMryMkltIuZwZn
Gae8hEeXCgz2m97NcO38ELfckR4AW72T/Rst0KtDnJUsrApCljlYCVHlN980b9zBfWzEw0SmikPu
fr5HlpaQId0AvCtSD/jf83ROkfS5EWZq5xkInRwlpALcN75wEfd7KppyClxHa8nKpYNxanM2QFAZ
yyEsYHNEAO6lD8Kpt6y0y+2EdYGc3+jECJNBh5dvlD39tiaToK2NeZbCMvKCgkEW9gna7KcMj/as
TVTtSewYqV14DVSmUDs55pvXypvy3inIKKOt+K48gd7gP0ZwTwUOsC5OhXNU8uYpzbg1SuhI42sy
M/ipM0Sncq0wdZGEnpmYTbip94QKTjovGBQ7o3eK6Tvt8PT5TrpE4H1YAQEH2AtQl/qY9pNUd8Gj
Si/raSDXEjj79KDuEukEnnVHvvUOlKWaDb0xtpPghrind8MXY48Xozg2K6594ciaeE0gjQToCjC3
H475/7N3Hstxa9mafpee4wS8mcKlJZOeEicIUpTgvcfT3w/SrdtUiqXs6lEPenAqTlQcaSeAbdb+
128+/JCsDvMwsgyRTk6z07+vvft4V1z3P9nSXN3CCxP6Z9jb78jdbwOet4ChbAelMDFgtEsexn3v
/QxVuEcdihJG9eF1OvNLzM/4VvMWvq4O/bkvgJddKba6MS8dPH+C5PwcPoC+OimA1p7NbwKytYlg
U8lbszLW8ya/4ryxZb/wQv9SMPgn2xVdOs5QejerBuicxJqEjVRkyijR08UjJgWZWxuRTnAffNMe
iSO/9HU/eTpiaXWJJrJurDPt9x0ry7Q0SltL8oxT9qC4NQy55iDuVuFK8XIpF+7PlcPGiCGDDGEc
yPK89a4tiWJ1SqZ4XYFKXD3iH+4Zw6Vi5BPE2dDpIQCsI6LSjHM7irgUZ5VKj7zPY7BZdsZb/p38
a3mnsFokrzwVqp18l+/+vmD/7HiuPrM4jWiwZeHEn4ucai2EfBFQUP/KVFHcNT5C2+g+F+bt38f6
5D1ib8SblCHh43V09tGiaFJj4gxV1ATRfavJfhyNT3OWX5j6f+7stAjgUusSe6nxh2GiUOVRHWBk
4mltbXfNQzxeAcXZU3SrX5Kh/1lcMZRFZcrEl0AvzkgZapYk1Km56uE7eVzS5THQikts9HM3YFWx
aLUwAVezNCyBld+nejSPETF2HYmW3V2Mli5+iafWUaXnAFv3RXFH6Q6l4//FOzRp8LCFrnZU5w+W
hRb30lBh0P61WiJ6bJjCkQFRUdXN5te/z4vP3qJpYle/GjJTi5/NC1LkYTQWsupV8IeNcPEWXdj9
fYg/px6CM3xe+FqoTv+QRvR9NA00M1SPuBdbVEInFCMXZfbfR/nkQTBVpyGgKBYf7XwXFBJRNtuC
USypdEuYbyvl/u9D/NlqZMuTVHQqZHGy752VathNt2aAl403WN+ykU59sdBnkY+iLl0Y6bOHocFn
aIgsMUE616zQl2mzwghUTwoJIZbDV1wB/lObTuY26kppdbuR2BLOp1nf5bm0wO/0mhDAtX7NJFLM
zfnXafEfibz/rXT7N7n3X6Xg/w+KvNcEo38v8t4034vX99ePyu71D/xL2S39s279BtKB1cMW+9//
UXbr0j98EiSLsBZUOvs6s/Bfym75H1yDYG6tixVtpkEZ+S9lt/QPZkSWwtmlEW2hUCT8J8rus238
5zLiMORH/Dzhz1nHONKFQipUiVtJYM4GwEOXeKpY7mraEE0x2hSf9oS9W6rpdji020SO3ElA7yE8
h1V/P+jzppKqC2fY2ar441ethcmHstJMhdy0Wn7VpL8aUAyU4BId8ryW+u8hUBcQ+Yua+lw4GjRt
EORJwxD+cCQLyA8qe7nr8Dhr0Kpc5CGdVwDn42lnXuSxGc6zbtaJ23IjUGFJivrgaF2wTRPNAU/c
pNZJn0g3lt+sNL6w95939n+Njj6XSw/EiT8quUkb6oS4l8Q1MJAM1XAXWABPib76XIMxh9vGiD0w
KLahbttnqk1XZk9DyTOiSxE06znzoYL/9VOAgjQ2V4tK72xvXcjqkyOBF9/AoyjfMuPW6lvXMB9M
A6PDfgTsF/0PC/Lm11/+0RXg7Fz6Y8izS1lbKYVBHHniKst1FX0txevuUrLqOU3njzHOjte6iEKr
mLvEHZ3VCiu9DrfasX8UvJXLnPOpHcztLmqSJe3sqPo1Luwgli8AGIfv70tlFlMxyE3GVZV2L3Tk
WEnKdl66r4WWSXY3TBtjlJxoEjf6Irux+Lr0mPbIb3qVHJiG9iRF9MJGux1mv9VuoyrGlrcxrutC
2i6N9jBVlhtr8ZVQhZsKhX6ZtFeFavgCDU0IvtZUHNrlrUge+yqxdZ0ehzm68yTeVEj6eznbTG1x
2w0yjdhgM6v3U9neaZl4EsW9RUo6yrXt0Kq07t7S9KoB5xZi/CFwX++n0gk19Vs8ma4wSU5jJeD+
za6T5dNctx6W+naexPfGmF9ZeulOE+yRZrzXzHSDD61TJPJW7NjQOLubPtovbeWVqfaY1apjLJqX
Wb0rdJhC9fVpUOCBi4utBtGO93xv5dpNrBpbTEH8tpkOtA5Ge9ZfqkHyBPpYiyq7SQajQh29EtqM
vRTBuzEq12mph3ZttZsgQkHcJltd7RwxKq5SwXKGpt4nkbUJJHr/qnaMo9yLAlD1jvTpyrSzvEbq
HTlzWrtDRpQ6FQd+IXdqkyt2DSHCEnXHtJKdWj+ZfeZqeemPxrSRZ8st0RfKYu1gt7FtcInMNcML
zXZLdmJUhfYSf0+XcVuYz3D6bRgXa2PtRh8tF/UqZJLQGzPZS4f5y1yLjyo+MS2bQiL2TtdW/liU
7lwVF6rfc8XLr6m7VorSqsD+w2pWDcdCiFu2RDNL3drM/Zg92Oi3ciGfLC3YDUzguYzpIfWHMSkP
/P/eAsncbmfhtlAIM2+HbROabtHcxj30i2B+rcLSJ8Hywnn06epeN0+ZCzgXnvNboylMWdB2bFqa
HT2oPwpIwHxjtxTsX+ltuq885vfSf8j+/fmGPg67Lv4P5yBdhdmYJ4atufTnMbNgUJwsVd2/748/
ocfzPfnjOOd78mBmE92MxJVvowfRM5+wbnLWRJQt9Ih9VjvZ9fSo0x13Lykbz6H7n4+IG4cq69hu
QU09278iWbe6hr6ki4YTzkfskUjos9R11GVCCeqsPJuDFx/Nb+wDZnjoNpfEnZ+VQLIsw3Ekx0sG
X/n9JQ8mc2oepgQ+Bv2/mF+iprupvpvE3l70YvP3d/3Zfv1xtLX0+fBJG8uscl3heRex8gRt2Qqz
5mdN5UuXaG6fHbSQBxHDgwfQGzl7rlGSG0uReZ6oobRB658n86bvSihaE9dLotNnyrzk4e/P91np
9nHUs+dLq7JV5pGWohnJNkiEDUr59xE+na0qJkQrVRFBrnI2WyEQ9ZogqLGrndLX5T7ZVTvBru5x
njQe529yaUfbxM5wIDYuPNtPXuD5OlltwJD+wwTSfsKhHz4efI0ZwiApUI0r72Uy31ouUrb5pPgR
RA4nfhSQP696gPak+6tdRA7F+w0O/cWI3M9KGu4Mpm7Czl2jHX+fRrNEohO979gNhvkqnqNtrHjc
Py5KAz6brsDlNC1kQ+LOfYa9DAWdwV5hB5I30Q3+f7WzGvHlm87uvOJp8ToeEp/aS42DtSI7f9Fg
nOCABijWHwq3pMNVlMKfaqqRtlr7EOaTo0O3THWJG8pdEsa/bq+/OZR9LBE/vQ9goYVZjr6avP9h
cZXDdBuTlMqfLkxQVtB2YrLMDk2denkl26YpOiWMD30+BKN4RWLVhV+gfPaqodPoIFHc2DF6+v2T
Ssxq+CslZwwWnVpaveQmXBOYA3auOwIGenAtbV2ttoqEYW8DKpuUrOtXTHx3C01/aXzPgXeiNvas
KthNxVVjPTdCthXnYjckEVf/7ioRBg6RaWvlimaHmnkEQNwV/bdMGXzVqJ66tbIyZGc2lQv+VfL6
+8+/qY53OF+T3Qik6Pfn43I8GoVGvdOzww+u6GlbTYR4iv6BB8vv8i2601NDxHx407zmld1gu/It
udUvgbGfbVHAlgYNTmxfjPN8lAF2YC3MbFGjk17ns90gBRkOdBqRLV2v0P1lN6ZPj7mPY56d5Ga9
lKWRrye5l79OrmCnHmXlW3EfofGlB5fuuifaqneJB6+tuySc+2y3YI+ASE5yE1DT2dSqW3OQg8LA
j7dobaPcScFzdCnc5hxZ/3mSfxzkbOfPIAF0ccYg6sb6lrMPTnboxZv6i/pldrUn0YZpLXy91FX9
7JRDzSnShEK09we7oLDGCpYHL7bvVbcIc1/s6GcKGmxjskUmhWxvw85a49Ih9NkO9WHcc5eULjGy
TMrW1QqdSNATeKWQyoLRbiDYtcOxTQ9mtiKgey4Vtikvdls/sS6glt1phrAJubJI8yXVxqdTG/ki
QDkE9z+qKUFS0wX7lthNibUcsLwdK8u+cPxeGuNsKltAA5KU8sa1U3A7HVsHR180AsZte9Qwb7ms
4fr0VX94qPOzDk8Kuc2yxC0COGGCQ9YItODc7ofIr+cfanHJtO2n4/wfW9WHEddf9OGcH8RJWuBN
UsQgiCsHV6LuDxwFswgcKsDCbgO38ozVBPcaqMRbg7PLe/7XL/Yo9TfJvt/O20sNskvv/Wz/bCqx
04SZHxVoOKlj8z3Vjxc+7af7xP9+7nOQylD1Hso/Q6wx1eYG+Gc7HNajfnab6/+ztPjzXvbPbWM9
49e6iibjOR7ULNq8hDXbRuOyMx67G1G1IYzf1lfKlkNLu1uN4vGNyu3lKtq399auPjVXELkv2XB9
9n5pj0CX4C4AGH+2SYZZJzRVQEmVhqe4epSqSwlwP5vT59Pq4wjrL/gwraykNuQGjMStw9tUruwo
fWlS04nVbx36rmrRbaktNuWIUVDgL9NpslypDz0ZQ7hohjimwwbOLQh4EoElqnPh43/+/CZxCOTm
0B09K/U0U8cvvOTXifv2Or6DLTjs4n18tdyitMjfg0N+f6lX+SkuuXoJKSqkDFE8P4rLLlANSLHr
vTqDGIYQMvFFiBOHNVknu8MEmRnw/vcH1VZg/Y9KBNs3SdSw1gI4O9tQujwg58KwYndqrpIst2vj
WsTzpdsm9WhL+vvMvb6EDNdEuhuKL2l0MgrTzbvXphvvutR6ICHHDeCYKURUQOW05ar20jFwl4na
sc9h71VOBZu8ihc3sfSdGDbHRaQ2kztHD8Ondsy9KnoyxPch0zbhSA42xEfaqKrfVik1EQErRmhL
2rd5WQ65GXrDdFvSnK41X+yf1Dr0RwJcyYuBFFvt9Eq6hwjtKVPhaFmc2KiNnCDfIOVy1IWYeytx
gHXAeF/g428KZDZ1cVeJxpVKNuVQKG7Zi28j0wxB0HEYKMiCFIZm2uClXrhTqu/K3HD5A46pllAe
ca7JI/QbgivDdDOb93BSuTp/oxS15f5oyvdiGNiLtfjUXxBBW6fGSMzODO2+GJ+Ecd7IUI9HFe2v
JrqrqEaTk6uwluww/yIElApq5wo5USsC4XWbwACDasaD3o5XsjleSWNjm04yT3vyAZ00ehzg78N+
vRnL2pH1YCOK9X2aQXK1+B5d/hAHljekoRsbkhdoCsE5kqs2pCSQ1p0U8z5Dc6OZkZeBnY6juoMm
bvfy7NXSS6qOdj4baBFkr14gTRFOUtKiU3phZ6qVMyAOaWPzRdRSp9DEzZC9NOLkmY22V0SMPQW2
L+OtaHSvyWvHarP9XKVInXRyXvVjSgU8cYk13iKj2OhGaYfRhCgi2Oe57GbZYyHLnqCGTgIrv1Rx
+pieSSneVAMLZjZ8I7HcSskPiTbZi8yMSNAwRdx/g4kds7Jn0JvlWRorh96AI6MaUqV6k3Y1O01+
h8rRDhPBH6SbtGu9VP8CL8rq1O9KiMyx9Qe0DD3k/ip7FHrLjpAFVcJTpFwL6itaW5eZAo84RUds
2J2RnMAivGGQUN5MnlUnXAxRWEQPFEp8epKpxcrJ9NFJmtEdo+f145SLsW0mfvfYHPqw88xEtgWE
/Jl1ANHbonhyiylA7YmZmPg1miAWmaZTiJEjmIGbhURrDy+1ZXgCXVol4F40kl+Xt8440uNQNtU0
emY228FIpCeroQXwNawfRXsLdfJeMjOilbpNRiqIoryHIrh9c0zTyZvAvJpw2vTqzZDMxP0QgyMs
fp0RLWAsrsSOZS5FaedS/xYN8n0a66dQMn4ozBIlavZdNu8L85VXqbfmoarvukS87TMYO314FU3v
WR9zsxxOgiY+M87DFE77se6/iXziIQpx2xl8fVne4NF/x3EcIcHCNoF5VD8/S4LumWPxtRmWG61V
bpcu3Y+64mjK8jiY9V4Lwh/BHD7Ilfoslc1tr9AUINsl716gBdgzgOkMLtOU8rZpJlQDzApFX76T
l2Krg+VPtbBP8tTNm4xpDN7Yj/tINpBDVI4qduww0qtQdledGRNPpZCwMDHPc5GsEemmQeWQkYqk
IwgbRemYV6VfWLkPC9iJGv1OWhb2otTcBkt9KOXWXln0gmCFtkKPyrbC5WCkha8K9XUxC609JxrM
+MQfzfpmmM1nfcBeKimq73OZfInbMIUHO22nPvdUav+ug0OoJwdtyF/atHwAt2elBmgfOzPZQ923
81T2qmyGQqK4VB5IVt5y7n21uVeG0JuHZh9TMUukAwvjqRdw8iMVRhMsO2w6p9Inx0wMNygWwELE
cPBxK3SJkEgdpWicOpyceeyvR1U4jTMUJtGyO6nccAt1FXBraVDsjFizKtNtsTGdDngIIr/dz6ov
or3QhdDrlgdlTjZyQA6t1AOJn8pOdQNdeM3U6ZAE/ZfAEhxdgaVftrgXB89FqPuikTlynfmxGB6Q
CJZQSGInTOCkmSk/V7xXcRsrYYzFxstYm7vYGnbRpDsTG2xF86OjJWgpnV+WOtoJFrLkx5PmiqNy
m8V0JGgEY1NKTZBtsWziC8T6jMeHikCS2dFK4iZsvzQse9LLfA3xIgsBI3lCYefC11KQQO3UDYrX
VqYTaD/yonnPrOlkzNZia4K+ncpnq33uZXHPEP6skdJT3ImoKPX2tU0eDJaFhkOOPKvbLn1SzDce
1tZaY19PkFniL12OSGd2g+oVldOu1L5IfbTVmmaHxsbWOC6Qv3FK42mBiEYTBa9vV/2NzhZm2YiA
nJ5PG+dPjTzZ+oC0nC9qAtKaApnsGZtnCs8pc/rhuwDpZFEBDRDiB1Bp1WRy22C+MnjZUmzShElt
pJ9OprRbKYaGTobEqC2IgwwnQ+plDHaWSJxWqZ+SJ6b13bHFhWhWE7/SLnRYPgW1uPOrxKdy+4eh
+HvBiZY5Xk3FYvwuFl/2pC2aFJ+Cg2ta7F+y2vi0SQIjFVLCyvdX9LMCmtjweowmE5SBh8Q93Jm6
2Yn7DtUhy5PuRROku3kWbavsnKIc/Xhctlpl7ot+cRILdbEqXgjxObeI/Hm7wMoUxh122CK839/f
gKmhftZH3oBxmo7KNsfjY3VqyLih/b2qXGvG89r+40BnV0bLmqQusRhIVQkbh+TcEADTjN+L9o0E
v93fB/ukVMediAg+sj3x8zjn+I1yHdf5wiFUCxVSt0NSXOIMfYbmfBziPAguHYF982HFN+7FH+tF
cDmMmJU/r+TW0teJCnuOL7IkPmsJ/jbq2R2kbtD45OrP+8A8YzsdnhRS8GZveBihrNfCVtxNjrKv
bPG4XMnb+Q2FoP/3d/vJh/ztJ5ytGSu1ulwYgVAi7VthvBdNY1d976j5Q40C9e9jfXLf/m2ss9mp
hnFThgsvOdHeC7yDZqJgh9u/j/HZHeu3Qc5unTggqFFdzYkr3hbH6oZa3FFv1vfYHhfI0eH9pY3g
PO93XXS4P0NQJuuXlun5/arKDb2pdb6ixCEfSlhO6ThQqYFthCDbvWQL0VvIvzbpY0YJ1gd3RqId
Iknzlrbwa+H7UiyOjoozrp/x77HrBQsG+uWtbCcpvz/Ai7STf32L/89f+1/r/fff89e8b/3re9l8
5K+tf+C/+WuG9g82aMAh2P2CC/xE7cdfySQW/DVs/2neApecJZP8o3Knx0WNsAXSozh//oe/Jmjk
mfCn+JtMSyXPWzL/EwLb7/AvsYIGRFNSjk08skGA1TNaVYW8kayUiposn4J9N6CDc0z0jq8DaUAo
TBDl7ZIsarGUTUMdp78mvuQZ9zs8iYqExKhV/aBCyCN0ZOXq/Ybq4BMi6FPDT5isxe060byLVOgK
ZPrMtiD9EEO8IyTBrC+cOKTx/jG0RusPGvua9A6RTTvbqzoTpXCZAxFNSjbtNKVTRVtMQSg8YkyL
+wXroHdNqs1NOSUJHJFKOzWcT6m9jKUmO2I8onAus2V4ELmzxU49NmVjK6VVPOViMM/OAG3quW3k
BLOKKns3+9ro7ahPuLrBdxxCu5nIRbJp0hYJ9zpFwf8iTB8KNQu+xe2ibQylk+/M2lgekyKUDkUZ
xIUzKaWRUgW0zU08h+NzGubxXumN9rkJSHkfsUKO7Eway29I6kHP+1hVG1utIQSj9MSX0u7GkJ6R
JiWNZwhVcW9a1ajbWq1k7+pUUeeSXrIcQoq1LR5FwXUbVNKb2grcvFsleTUrU32UE22+6ypFOcyq
2aV2UjfW3ayo6aNOOKhXh4q4qYALd0McT89lnarHOTDLUyup1aYPImwOCIr/Uc+T5QQBL8AWC96z
Y41FcOq6uPwSVTlNuDwUjmMKhaZIuchgR1PddqpV4szdRg03klYmEX0xOq6kU6Fujb5Ij1IxGqO/
MLro9E1k3oclDK68wt/CDiZRfK8zpREPOI633iSLmR9aUXYb4Cpz3atR/9ZqWn5U+xSHqiI3rgwh
5bYlBMpjn01YDlZGO/ujgqyX548V0izMMroVRrl1NBZc0e2MiPg1p5dV8Kirom8ITRHTqC3G66yT
gukreSoDyQHaPHVdcJQDRX8leidUvqy+gyr2zUZniH4eW8G4K5SoBouRSuE9IiWosIWkXG/cVRx+
gwFfvYiCSFsSV7hxtqtK1753/YJuftCJfWgIobsumyl+UrgALbRXltrNsD9lHlqDtdWZN67MMep3
YisdAgTFHnySdJvlvbhdWlJ/hHyNldaMdpeFSwgIp4b7qGoiF8ef9EFX5fZViorQrlqh2RtSE2+0
us+3A5YuoEXysA9wqb21hsqwh9povmCOKh0i8MPcDoU28LVFS24Vg8yTYf4GoqbPu4ku3Itmtq2T
T3UlO8YwaWxBo5IiULd4TFTpxtdebiWfYtk8TEZY7vVaMFHZhAjWBV3AXkzO5E2SwuLqVXyu4tka
j0oGTlqhx7B7vSo8KSOEgCI/fwF1KDdxp4fvrdXN920iUxPGQlfFtgkstsPOiojXael8I8alJIhK
YEnykB4SUqNv4onXkaVx8JSngUy0eIkPfzU2RxxRcFOLmn556HEkepuEkDYeaD5+BzNkqdTtF2U+
zH3IBBfh0JFa3M45uJ9lbmsU3H46y/ldljPPcCaSAIoEQ30UB0n5gsDaPIIF4CuWGgF8lE6IFFuM
K+OwNI30MLT8B3ZfDuVDHxLUSlnRPyp6lxyNRjb2GYvjrhzE9q6LF1oiSpjNN1DVIAwsILpRZLWh
QwLrhI9L0BzzoU6PUbvke1YVE1gNASsh4Xb31dy1pwwDGNiu8bKPo0JY7CpKdYJTg6rFF6KJhJeh
kbPTsI6uQ5dye2Po3FGGPRmEOPAQpytt1VxQn/HaCb/iEjFcFYI4a3bRJbUnj1yT8cfJQW2MxgI2
0cbhGESKfhCDOt/yaYF8iy5yJcT5fgap0OnTVAADpiNzGA0BerYUBtVgYxiBRZZoBuVdmloNtylt
Er9iW6ocI9EsjlEuaA9ZkIS7sRSK96ZvOBItU1mOJR/mrmzz5CmAQkMveOXdpUEkJrZR1cVbpuVE
9yCwM/xmacZdvUzqETsP7VgqqGHsLgq1t0Fd4ocRvxYPwmV1BTulvWnUTtonQ1oCShSL8NCwEA75
MIXHdNCHxyTPKr9oSfPDsmSZcbuIgwTIJc4exIz/lHOoUDaWmuvPahLeyGoquXmodZAg8+6+N0bR
l6MYRHAURsAWdgsuBTnWF3GjETIk5fm+VISp25pAabADSbfjvXW94hvZVPvpKEOsNOfIOAV5Jdp9
gTsX7YbegihrmuNgC41gvJgyCnxpauO3fik1ANJMk/ZVZY5PHZYBJ6ltTG6wQ9cRpGtJ1TXA3jDb
iDeMb5qZ5TdwyePpyuyFUtnkiZbHjgSc5CZBa/gTH+Y+bk31JuAyei3ofXSbmUFE77SVNHyIAv1U
aCorto7MVjl0lSBsrFEfrqIorHkZcrxbNM75sVj9NNRe8oMiaUkjH62WkziqrtCPlBjtpPjHxJPh
cwqjYzaVYa+MZMeP1kSOl6YP361C6u9nSUsw8gEAitI59gwd5N2ox/KmCQzlYUjK8Dbs8tbTMfk4
1XmYPsUwtndWVEMjLphF+TQuXhK37e1ggq/TMJ1xNipmdxlm1vAiddWzLEvx6xIBFGG70zduGtfT
m9nNgtPUhprapiDEJJmllmxjMyh5E7SaqRWOEJdf9dw8hTTVx7q4UYFrJDAZUSbsXr8bVNFpB9Mb
rS1Jej5a6kOkgauxgXccQulLO1eUXbKLbpXTbHLqeC/2V1V5grXrFB13DV+snuQU/qhwVJKTqOwK
9Wi1N5P8JGYPsui1082Iod/8ntb3k+jTEiv6QxHuK/hVQd47obBV1a+VgjvE9xpMu4vtcD4F/Y2a
7fEG02lgGNIR/11X0GSb9bgZ9bcyea2NXRKtZhP4kk27vgYSxyZKwvYiCwMv1W5a7UefbPJyoxUc
JDSVQa+MdPFDlQriNCqdUyv6Bv8xO4noOk3bIgez5Zh3C8vAj5+d6XoEEhZi1YkB4CMluxWN2Ymy
5BCL12n4kgaKmzRrAtoKUQm22p2WjKWNlUpLpHyyb/GaLYmdF6d9IkueSUJardA6kFmcTcP7/SJn
jxkku2y1kVO3o3Xdo2BoBxTdKbv71HOL5TWNwrclKHDjkb5HCkzSWfkuq1x0J06uOfBC+XaM3oL0
ge17oITjrzM9RSh8Q9CeLGFtiA2HoJNuYr3E8iNk2n2pIt1P0/5K6ZqrqYBXPye2lBBCCNG8r3gG
evHRlTim9zkgVES3VOZjNWL+PAezI0vZcSYMJW+aa7C8OwsqTDe2t4mFH3YwnthBDmkbcMbjydHy
plFKzHV/rOCPpPlLHrcPed48J6ZlD2qxAQnnjz01SctmNDXHcJmdKfqRLQDXEFlFijpjSuhEXcuB
gBOJcg/hfGMlWJ7gxDwtpaupDa56QL2i7Apl7Vf5W9LchPmTRH2QtbFf9G9Uo56pv/dpeKWVXqtR
xHfjLpTn72p6M4unCOwAEJXFq9tq1uz7te8TwqoaR1uU9F2g0bISwuuwzDZZzRFStH5TKq46dL6U
TLfK6AdMdjxZOGk1LAPjcN7pSfQg5aHhJKxGJa5v5kpxkkK4FulFCgNB8blfxGjvNM2tAmEzZdp4
pXI0ZSEkxDb9RtaUj7GXHybJruE14n2C9RPWLZ1ix9aNtPLjrdZpJex6pC9GddsW1kbMA0fDR9PE
6klXCgzJINylYBWIEZYeI6bJtHWNvbHvKRJfMfiyUwWDoslAo6QDzZ5KMcTOYLjhJ9tC/Rwn7zRY
pzjbSGgrk7CmiUCXbMpuBk6JbBo3yxR4i1WdlAprQwjvthydIrWZ7EhQN/FUXeVN58nEZ2urFjSk
laDOLjlptjKu5cajGFC0L4GDmx3WONi1mPj7CPfNjJwiFR0Kga1IwdkWDxRQtgnjZ8Qqruu2hrjJ
0gl7n2hbBosjNRggc7TFi8o7t1wjkHjJ+zT6vkjXq0IiJR0t+tHHT4axzyPiLvia8qFKjmEYOmr6
JZ+f2uxRGQO/1T2rYI/8GneqXyaCx+2RAE7xzgpH1zRpXHZiz0qaj4Yg+kS+umMoP3RG7iPut8Pp
INPvFAZecQBTDcOWAmC8WbcQkXZ3/WSNt8gN7CjJsENMvLC5rYeHHGfK2HAxtfKQmdljULijmh0j
fGvqhg0QzEbG6izIVMKypPW2QdepwSlWaK7mPG1wS+qIzplMv8LHKbIKu25vwqZwM35IIn0Pw5MO
QaSsMlzkNH/mqkV56czZjxyShikeGvFZMm+tvARdKpxxYLa+m+Ix6F81xdfLqzE8CDWOSObGSHJf
b8jvwdpZjnno0BWHbSThTSZ6lvzFzD0BxmVDpkhSSv5k3FDDbvv8C80LKdgH01MxRHCAbqf4pS53
BS5DWMa5dGfj/ksxwesrB3tMTrV1SK1tyCbBxRwDxCRpr+XaNZP4VJqnRH+Qu/lYi/Q4vkK5sMXo
EBb3eCba4arJ6NJNSA2TGuTwtKG7YI6ptEzqAD9l5CcNm3KJ2EDUeBDa2Cb2gJgIYe1PgI3ZuBEX
nx6uaPK1QFNlCfyTMLnzEPLBdZaVBx0vp3mqaAn2jlGVdEdqR49wEkBOEz2E2Z0h3WXiTZl9b5Pa
bbkBaLyeiSjXYKElZl0bwpPQceTjLRdJDyMkAKEQT3X0PirfqVacrLXW3i75wg+ruWIRPtbDjyb/
L47Oa7lRJArDT0QVGfpWIJSDLecbyrbG5NRknn4/7eVuzezaSHSf88ejQ8CfrMSKXtFVLV56Kzl0
HFmO8ZGTZKz3QSpOqqHsTaaeobG8scCBGOsUL8OWRWTpVcvWJAFRyKfZjNe2E9/MfghqzK0k7K1F
9PvI7xTWLgRgmPKXvP/X/0/MJLciOU68tlOdED1FiUrU7odR8Hx/aXb0yPNcK1L1LBo52+ke1yPr
1/cCubfER1M/qwXO/fm3ULcRpilyz1YTDF05gl5iqWIdqzkiKgQSTig8izgrE6eRtFa0NaJCyDZG
KHH5xSvFvTbN6EeaFrSlvikZfAub/LUEhXFlXot2Tz8nMXW7UNO9ns/aHpGEOv+QAiXahzq6e3qb
ISV3E7RUtRjr0P1LSESrqteuJh/w3xj+VGNBjChioszyc2LU5u9mcl8H7SsmkG1UDyN2znAxtknq
rJTixareDeLmaLT0rRRHYFVttIesgNUigXAP2SvGe2//ddZladuVHn5PKBls57nR/+rwA6zGmx1C
LoviqSduynGii57Pa6fOOOvQRo6GN0TuPk7eUvdHGsJve91DguTBxfH0TE8bej7o8nHkBArPLG9C
TtfwKKe/KLGCQXmJUekmTFmmcjerrzB9LoanjMDHgow0ZpytS/eouSi+qi0B1OJkohzTNs1i+Qg6
lOazoV0knV6hhzcdm4vdMrz29iY0DkP+iP0LelPdVgyihfWrOl9mclymaEVE72oS0TrTmJX4cZAp
TCcdExID1GZRPx3r15VstUL4IQeIzrFEG/C66p/z5U1pFYQcae3bknl0au1xlfZCPgYWLRBAa1Hz
nKrgP7Kwnx4rWMNm1NjXQkkD01YCFAH+Er3kLcGurnpulgFluuONiAE0XXk1sokvRL7Wq0+n/Sfz
5inPm9ViFF6qyN3C2IJQzHZ5qGYcRNExls+tcSTWcZ13P7UeeYVJFV36LNCoOsscZJrzPuVfKML9
crlZvX4ZBMFxlP50wBwpsoAKE1poV+tcX9ZC8MV00n2ZfyjFcorKR8fzG0Y6QcqxSuBsTUBLfS8b
4z2u5Mdc73oefUljx9IKT2+LE9Yy3FPHKb6Rn7sq4vU4vxjVHvq/qPKVWCZG93JFfCFPbYRETw9R
Mpyi5NYTQrrqHXG0xK8VTv5kLkEfClrTz6J4UhZE5dWyi1OUCDsTERKauyDX1Tcxpeehwxxmaecm
r67apHvSdl7H1EQLYyOsC1dqT/coO4kuCTCfdcRI0nfLMMhRZBRu749z98Q0H0Tk3I1Jd8hnQggg
ldlsviZrgn0n6G1Qkzc7C3+15n1mbXzMwt3vVO7H8u4s1Cu4im+S0MYzdb60bJcQH16Ibl+NywZg
cYUK8DSH3S5dtANKQKb8JNz0sgiACLaKbR9LEkpGlTszd/wmGWwfvn8PNrVv4mEnomspoXgz92hY
lacn1TmX1WMaZ+p2X8qq3eR2usVPujcqBDTmvBsL8nTFHChttUWw4eCpc0E1HHdYGcq4surey2Pc
uibxNlyVrfxpspBPN9tGxglByXpQzxJ7ZJfxVivSU8di5XCa1mW7bwiuDgcGNA2iN8axaB3zGciL
CbgyGYUzcciLZ0bOiRDM3HTWvckVlhMzyJXcNx7qxyDFWbuquIZGsSykGH529d1WWFYE7esrq1Mz
L8QA2emsMJEkkK8ytwtRpYl+VbTfttu0SxMshJXOQxNQBcWZi0DcWTYpHH/GvWJyoesFibCGs2ks
9m6gKFlVAT2jwNssYTSaJ05CJuWynrFeTH1/4fI7F1bthx3WH8Hf0+1dZw5+b2RHAIt3M1qujRsa
HkqzozpPb7P2z8xzQV5lKQhZ7E+O25zBMj3H/jLQBRUU+9WDexm66N5X44a84efBtTkV+BimPqjT
dzt3LS8a0xd6Wx/HYftdtHW3Mmb4MlZKwQcUSud1KFgctWhAH1FyHM+O+x5V8Yuy3KXzls4NgNQl
0VKyr2hjCH8Lqb7q2vBwn1am15shObxj+A15Y13c0uazbJxpm83LX6rYLxblI137qZgwKfZvzpKo
k8nvNbK3GMfUY9GKTV45T4Sd0QuQBVFm7DL1YD12rVpcY76i4cSvITurXbVjeJjL5AVgcyNabSUS
B6QqT9njMbbK1FsK/dMqjZ+x1PjJOt9scUYwylyL2NoLLVO3ivZlWM5VYY4gxZVMzilQJfGYo87z
j5drhgkhj/AyRmI1I4wctHofDumHXSefZsfQRgLkIpCAZhYWV25CbQRjjpLWExmJvwnxo8Y96Rqe
d0TAllxWiaTgaBlPVq3QTrzcE8YmqxP7sq3uaZVgMf6y8eSSU7ttIhVrang2p+YkYafG8dqWxlOq
NNvGOE4cePIwTWSv83aXSIBsVEdZY5+76MdF0KQ3d6zyR5tAWb1CuEfvUWq5W3X8nqxlXTIrLhzc
XCpP2OmB+C9m2exR1H5PKTmOybJrov5ehPV2ZkXSJ4l4KDkljb2t83jvzu5RTJVkiu/qfVn1zB9D
n3iyQjGVj/YuH5OAgSUIeTOzRh12RVmvRG7tqS5KiWZfAuloF+FqUWD17L9VbMQbxx2PZersOGdW
Og0npTkfXAiHQInsj1gtt10HKrSanAQ8h2BvvtRF+aOSCXVD2Iyw0jD3TTaMCANl0/h1F83MWPKC
Wqa6a1NneEksvvWio1Oc+th7D3C2TRGLekoBd2Fn3b0iktSWsXxq7W5X6AVZflNSj696aRuBVQ+8
ZoVhgmhyGqjG3G/0KFH463H82g/pKy/18G+ykqpn6beqY5Tj6jbTtLqVUSiufaa4nzomx426pFa3
GoXz3YT6W283gVMXl3BWg7DXeEtEyOg6zMpOqRlcjHyokhXYXuupjn6ezbzkV0/lLbIH49I6VnrQ
ajf06M266sk0I8s0haeV1S02rfjxujS+syRnGYWfAGa83KaaYZSSaYcG0fkeMFyBWJBB7ZJ7rWTg
M7SHE7k5OxVYT2we8UKFnm2WL3NTrkez49bLlkNMcHzA8Vk+z21mrpJ02lvGeMls99AmZEhlED8/
tXgATlG2TwbnzR5wXmRR3cJRucONDCPjdYyYTHTimb2wobStTblqRwRaCZhJreftMclzrKdpAqZR
TUfb7W/GJL/KYrm3y2B7S9pt0ZOeorS6JGjlqrRrnsyln0Hi4tETi5r5hENHCPDS3ZzHhd+Q7/sx
1Km1mqIYLWNGh9agwe8ONvGxtqjtYHq0JmQsGoGWm75r9Gj0OMlCewlSTdqHcZLserONliQfnhsr
PmXcnCQQ3ArTfh8rG2tYvJ5ScydT/VMzcvpyIu7ShvLyVWe4u1yEhPO26hYD0iPK+t+gZikAIxSL
XFj/VXt+7RXdQrtPUMLUs2LL9jDYCUcX5r3eOddujdtByddzrRBE4NbImhVirMU0aRsEOIufdfKe
de7jUcrBr9Pi3jXqq+uEcj1FTe3XPP0ijZwtYb3dphLmR1NWRxHzhwVerKCOkicndk85R1GiAsV0
WXQwHdgFJckNH+X9eOhbG9R/TtWbK9MJtbmKvUQO+m6Zi/qi2PXodWyZCKSdwkf0WoFCP746GZQw
0HlLFybC/Q4jX1Q3GjROxskPmzcvxirVkZquG7T/9Dhoie/WJaheRU2EoTYrdSi7X6NfyjUe15WT
swlOeXqfRr2stvGsmm+WCNGJ15ruPFXxSKlcUw3JlywbMg2c0dRzJPyLOweGXbSgXnYEBK0NNlta
Yab/EGJbgBpx3tyc0TXLo1ZPxpb4XfFEPcWAKLomo3xV5u7ofgtMgQmTloicdd6X9iNewB0urVx6
fGUw4KkxlJ96EZp3hWKAbbUgbdUBq9XAkYPGqamyBfmIjwUoV9eZx7ZyeX8H20gObvq49R7EYfo1
WAVSGAEttp3cx06N4hyDkXRYIJGq+kPPpAQjdsjMvGcka95kXu9nnQzhEs2yJfGYZXZ3qDPBixBm
t3no/+zSxE5mBQVa/aVBwJxxqSVleTZleWSxPSvZdEXGfFSs5rse66sVwUNM1QE+jRJxwvYhlDdJ
NQV8zH+ppr/0CatR10QfZANYoHAqAQsSMKIQw2fE7z8o+fuAfp4va2Dp7dpU7zF8k23FB7NAWK5E
8a5zImUVq7R4qBmiVI5a4dvg2ZWjsHAWdO6qTrmv2xxrccEGY6ytiD6skNjGYTi4859mFdtMQZ6e
okMOTTAAu3tLe3o0hkaft4Zwf9PO+k66+F2vIy6QFhBA6gfoo5U5MX4l7WeXmd9T1++nNjuXSt9/
Z2mSX6MZxR5GiUFnfSgwNLAnZXL6QM8kiQl2XP5riiVnvt2du01BjPfKPJC5rleWN83WwZjnIFnK
HPgf1iyptNvc1opXT+VvNWOJ0wCCSttZvBzXX+BG/QUKrFlNfWeeBcfUuSkaPECuudS3FPgBzBj9
4L4V7mlp5HYysz83lYEpFD1QwuSopq19AwepAq3pbb8PGV1yy+ZQB6Qi1I42Y4IULsooqVOv5410
9S9KnHzFcJCLLxsH+qhWXWanmJ8Sv4dwaH+hauOTseqaug69Epk275zGPXfmtJHzv1SCJVXk2I+y
PpZSnM1qoPYu3pHpYfuOWg9+0Wp+GEKHZ+FZjHyvu9m5NUp6acc4mPT6yyUY+VpoqZXt4lBCvajt
t2KrdCa0XR0Hdhnd6k57i2RYrjCCDX4Vyhruue1XbR5Nj7+0fBnp3Fp8mKCWady/l1lNrvtY7Qio
lOuwwKpUpAaMtcguCsr5qCp4EG4xBbpt+qoLNA0hZPsiNNNPNWkB1W3wfPNgiLgYPT2Tlzgclzej
0Pu7NGqVtJqagtAypebAOE0OHRDCoRF7cLYhaux+yV9HBp9iQhSpP2n9UwiQZigqZScTqJyxdmR6
BXHcNo57U5v+gU6XEd29xKw7S3+YSu6rXIvAd5ThMf1D6QTWaFq3GG86ImqFAXRB5zJVduyP8NVr
l/t0iZObgq7BQ2mPdANDyzgr327ZO6+ZGz0NFqaepOE9Naeg10KYmj6wJ+JCY2M96DlUEpfd2F86
pfpipeT8LXYx7HA5felAYwvLjbRBP/uU6I3iySxfORo9olfO0YBeJbYSsVPTkCi8Ul0NSXaRdXNI
TAoPJnsnJnfDxPlUAjPO+eCPxXRMVGX/WKFGWncV0iETtOR9Ki8tfhykNG/tlAQxXHAhD7mEvej0
5z6uD1OB0wQP+yGZ8pXadoHaLsd2MjliJ/oF0Hy61mcfYhqvj1YBsNAoXpGavkWyoS4gmZJlRYID
mTX4pKqNYn+pbvbBaRykNlyROnlO9jpm7dmE5C5fu+pQ9BVDsBukuK/mdEZTsy3Zn63O9bXx21U/
U7FOlvdcfnY6roJts6zCfC+4q8d5F406wpBtz1xs1qhA7Axlf+q15rDScFGlEHPypypnRPC615R+
UkyXrHodOOoK8c+0yf5iyxNKiFJjN7YoYdhQ0wf0Ib6GWg9UJh9DXFzn7JjHXm7i/lnTdwq8J4fG
mB9r3GjCIJbgIsDrYvnRuJ9yeRqihrpj8K+hXs/xRyvWnSU3BkMGcraV29z1ZuB1farU14mFUsUi
U6XW3qzkXuFZy5by3/kmlhc3aXzIbS61XdYxIMpvU7xYIz0IYCddZnk0c6xaHN9ajoko9priZhmv
Kn0mIvTxgPX5zXL2dn9qpp3bzxihr7bQ/Ag5bQ5Hz3KVE++gmKRQl84KYT1zKm/UjdYbr8KcoaoU
b76P+qVDM54b+6GAOnlk1acfYab4eXfPGQcM+H61PdXJVgGNL+AdKsmHGZakYX0L9QpBs1Emtuhd
BCDnxnsbzs/8q8ROAKG3w5/TblASbksUMxpPJVMDzDx82TKQkELFpjaW6xooxz2nEWYKmRFHs8tw
EI2NbypAWmBmTFh8uNV4ryaUZ+5nnP4MNiM9jHCeHYv8ECE90EuIgOYlGm6A0avcBeqGbDNH0NAe
w8CoEekfrZ2iB5dp1w48WMdvApqwKqh9az7lxLsqFL8G5zUS0CLQt4Ft8LEolPmxs/k6Zl/64O6T
MiOIGoPCA8cW9DYZW2mfE+vNUOgOgJ6G/cV6M2Yvrf1mZNR07Wr7zZ03pMJpOmMMhkIsUKpaeLUY
V+ZCeUqf/DVA+h2vexfvxuyjnH8WDhGtwnzYbAzMz9TF2d/0V+yJMOY12Gpj7+vGa2weerwjXUwJ
U38lESsAGwY+pQsyTrlTL7GRfadyI+S6tos3qzkx9ARaoXplRpzLoIIzp8zKQdYaHAPaqlEwxnY/
WsNvtuhgi4ZX2DLI81M4U/XlvrnCuCKGCNUbQgIvtc29sD7r6MWotSci9K0y8utFP7fDsKbVEFj9
V0W17zgl0VfppnM8Q29WBto3HSGkX3bTiWiYiGGZQxWjdLmqhuGkYnXplmEd2w84tt0ZTOjoH08P
h9wcj9t8hFCeODrIgDgMZrenSnHcFbK56XQkWpw4TfV4yTGpxF8MTmI2dnGL/wS2Us9I92L/d35T
ulCAGpWZkbCluSts/GwEyYk1wqBTAr1qAJDHdBIIm5kLTn/O5LVoqn3OITqW/abWKQiK5zWv8nrR
JGlfkoqUgq305wF9a+27yyku21Pk7CJX3Y7VN4Dk3nT3OidZxoykW9c82ZQx8hL125m+NIolDGf2
QZwC+dB/0cRkJk6ghbOvMMJrxafgy4nMzMsTyrZFt9FcrOQZSAEPV2KJKXK+mfmr1b7joLjWHAs8
nEuGFkvvyWakdqWFX2hreAizWjujhF2cvRAUOVTgf3Lr2s8/ss1o8aEiq314bgwobQjCqT3H9QUy
Q47Xznmy8k/XpOSlaf3cZYO6VTNoHIesBN/WJoHtiY9zLAPgCj8qKMLBtUi7sN6xj7yN6lNGaRDb
6ErBHtoibTQNfoy1NPAnoTGZUWeOXIrqb9tvlezTXo5Ui7XljTex6Ab8sxGf3XufvXV2HYhW8aKE
MAOy2IC7mxFT4s+g/IjH+w0nXb0rpRtYSu8v6RO9l6vJenWmtTkXK8NIr23zpemFR4tdAJ3TGJsJ
ILwz4jVFQ37rPJsR5VA0Pstdg+6mzLF1kcSB80t7b3J5TjllQ06C+brg2hPKlzpCLGgvsXI35J9E
FtcmG2dBoTQH+WBvcWB6KvWeUVP5ddXv2xKSyN2j7vBV525FO5ZDaP5NA51eQYF2qP6MZkOh4MoS
5zgJ1OaZpsKVNf0mKGDke5lj2Jzgo+U9XFwasYRvOfSaPMhIsF4lKFOA8BrufYF8eQEBRhVI0jnn
nRbzCMLTkLu+A/das5BrdrYb+vI6E4GkN6Yn0TSb/WcDw2CTA1KqB40fKrSe7RjWHZL3r4xRSRRb
vX3PiHKgTLADxOp+XPVdeZSLL+JaFGBWRRRuC3vcFyzZldp+GGN2DRk4aWSmBQPF4VzkHq1DvGnO
VjPsm+2OGqQtsyLcXZU9lxTgzFBAbq5sxhnTa6j41KH1/U2WZ9d4i1uK1WRQDtch2RfEkNvNZ7u8
OsZzbr11+Q/yBTM+aY9Tt/ua8ukckYfjFAiEPm38bN3opzpKHcNe2aw33NBjdqy6zRCCTmqrcXod
S9Q7RbyZx5TneRHLjZvEowIIN/OK3PcXI2oJL0FqQKsRFkDUCt7geDEXtFwnfBatjj5cb7aFsCAs
zll6rczfBeubVXiWQaQ+H8kSG8Sc2GAi3MzV2krlaqI58zFT1C1qchfgduRQv5fq29BdC/s89JdB
+S0yBHz/TDF7tbwMjrtWh6/FPFX1s7s84wwj95t7DZl0ijvsl+3Os915C6DJRsXJlK9qi6OHpAqc
zWn3ZDv7kD3f4pU5mDIBZB+utolGieAmbT4zKGjpMXc2rhaUuHvT4lRnVFA+DTpyrCVjnQn67O7U
r42610khRY5S1vKtmL9ypQ90Hf/92obFa5sDvX5+X4FghnelOWWqgwN034bKrZaHqhd813QSIbdV
nQXuY4nmqmpxTlJ95c39d6sXqynp3hf4g8I4WjXSHXGRxuQNWejHjfAnQIk2rTjyDmFCNXWBOFFZ
t/g0S5u2UgbmVqibpYsOlUN7Nb2V4ZKsdfvlIRPSNq2GNhcrAnlva7q6oHx9YkLpKQOjHNp9jDTR
sq5ueprse4urcXYULy6LddHjjVUlI8Jd6HSwoE8a6h1SXKbbWwN63mPiBXb3kAvyDA20d8+m8WY6
QFR2oLtnpP0cA0kDKYz1GjXO6Mabjgrd+T0R0S5NBk+GBwfSoqz3wLBeZF4oWvO5dNhDGEGbvWRo
JS/TG0Ze5JbMKwTaEa2POXEC9TlLzg0jGnV2Wx2vrWltDCyWYRrDi3BZducWlNUWu17ZR/p7mAeN
e0z461L9Elbr9/prw3a1fDGHS0SRLrZ2P2XJtKd7HweDiLZxtO96Eyzx5jg7pDnoPT0daY9cPp2s
8yb0zUq1xt4RFO5Jh2CPBuZpnWY4Nr+o2dpUkDlInXm1t2Y9ARrdFCzvOlmRauMl9UefW14Rhhdb
6h9ZdVrUYt1pRtA3Ym8lGHn1dSe/aJuHR7MePuat+QgXskLrkaqK9ht1MtTesHhdiaZDyvKAKyCI
9XYbK4wXef+dFtOhobJqU9J16pVUNhamuu7AWC1UhzZYUm4YO3Ld7s2jKXtOw00ej095jchwsTVk
2KQtl0lK7LJZfY4lIQDlOFZcUQqqLGGNzILtqxXG/AER7xo5h7SKUhC5XpLm11Ud0xPT8kw/FZKG
+C81tfNkl9UTmjdsqKV7DJ382S6AT4qwxQvC910vA9XOy4dW73kpldNc2lxb1fOY0XGZLPZW2NKz
tJyUu8GLq8JvF/E2zuII6uq2nG8JKiuqdempuyixu4Fe4IiaWvRWiCenRxOp5UGUQQ6Om2l0/C4s
9yWBTWpxyHMFh5kWBk6p4ROPxT9HtpsWz3qYdydJhYlsm3NS5SQ1G7uW9ySpzHfSUoix5d1pi6vQ
GM2EPEEnr2crOpM0vMZx13rRZHDBLwREucbs95bzUiSckzpPHdULGivxz2irfaeOHDXLV5eNz9qg
FACSJE+6Pws+tw5a2eUtpDrYE7Ufc/1Zw6YouaYvXfZpFSg664d5dhdiUkyYhDMiFHqM5nSLdnFA
RsY8UkuyRBsKpH2zMr/VtEDKlKw7+0BpN8smY4uDFtbDg0GsE+iBxwkj021qlr470HA7waAHuYrB
B+R7ga1fkXNSPYwI7csCGj5OcGWZBL7EudD9cTNC0CjTtdLxPEhOf1hK9wsZ/IAqj1tr7izofa+u
rzgA7WozQeGmB3YBpctXsbbWqf1oOJEragWPUfuFyFGdz+hRLPfbKr04+mubfTG+JaRC9OfWOlGw
WcWncdmh1WyylxqIc96IAUSYBIochAl5hewvefcRtkHWPYimABSsK/dxznz+XHJ8Rc/9sNXDtwFh
Y3Gxw5N6L9CpzU8jFRrNarS3iXts20OMgMbhxE89ghQ4XwhNdgXCIffbnVeMPBHMCkrUZT6iC4HZ
W+w94EKI0TJ/Shhfm0OLC3p4VsefpjlHqcc8yFJI0YDiJwj+7Yx0q+Vea+iMs+fBeOIrC22q6y9O
v+4ZhTLezK6i09Cvv/hXNXHHxAiweadf0/haGns1Rm+8ydiA7QbzKp8ZJVPWixQ7HSiNeEqmV/mu
DDej/zaK3z4+LxX/ARYduraIP33EC/2N1osmXpdhs9gMqJz3vQ4atbNRPQnxp5vbqtqWxo0VvaBL
dgkKx1p3XA/RZ6uf6+KfxKwZf5bEjA+q4ukmoppdGX73iHLTO76P3LzNT2EertUEseh4VZAq5qCd
3+S90DFMpZ43kMhsIfG0yJ1Mpj83mdEoIwqYPFLdVwnaOsMgHJkbsdEhOzWmx7VucFWv0xF9C7q5
ufQSlNQFL01+0ixUrseQBPY3xFhiQlnwXZF62BFC0REh4evVeU63i7Kzcv4u+9XEDYzjFB6vo7JR
8+YoQMPLTppB0CH7KO+sUKNa+5rc5koQD2u1eV+YIPMb8TbZyGJW0Q7pqdmX49AbfR4r3SeaIjUe
wuUnN9pq6onIoay+x6ReW9O2de/8Wnr6pJDIn+/saieaL6M99+pZbakL43+Vrtv66tSnRDF93f4C
pXG7D5wYFToxBaCa3kJfwBlg54s5CsoWUOCA8mBYXCR5R4T/ADNKf7HLJy4M+BiEujh6vUac6It2
/kFjHAwo175cu7FcLaoAcH5pYohT5gp32ZnFvk85MvUvcAjcEES4ICOh4BLQ9MnSfE2HNtg29oW+
XGb1fUGqjSJeW/vTADcgF2fCx0CyhfpMfqUrEepI0jXO6XjUi4+Io2929y7E83hY1K/Felm6S4qK
A1Au23bFJkeaiRth1eWnXNxyA5EG0xz/DEaS6qcsBYiRvoO4ET1IvxUtaJ8W5PbWMgPoWDU/atme
KccJjwWCvCo9hiAz7qrU/HjalLSJwo3WKOCRogr7d3CRh7Oih5/VXGxkJL0u9+rHioj9vfuo6s8U
Od0SHrXhRxlpoZqPGYoma/gstDW+Fwf73OOoEZ49/y1REJcnCm1H456ypkz1rqIRMpdrww3w1YRJ
twL8JMrjSZ1v8cxXO6loWaUaNfvHaz9JrBJ3k8E8li8T6tAuH7AC0GR5KZPPBOoXeKDNvxpnDSdJ
aIdCP89RLQHs3iq3xrWAHwlcJxNEV22VR584yuyHO6apN/aEw2BrhlsEHVq5lqj5AYtk8lEPF+er
Gk8Er/bhxcnoJa0Pib1Be5txeVTylhnrFIqWAN7ihLytojMQAYAMNAM1zLluT9i9/IwYEKxO3fjX
861pTgPLZ4bJ0CWcsZ5/51bhtqn8Qql8Gc2eSRA40TzxqcWzk+fkmn6ZOZEkPFssJerMOcV7yZXw
LtI9XIs1HAtyOSJ7Y5lXdmET9+qyoXyOLKC33iIUhCeinWJtOwGkskk71nvMfEQ7qJUiNUbjPHbX
bP4JkRW1tAFnfR+Mk9gQMOPHJPjzgyFArK4twZJNYT1Jd3xfAMjqNOcewHKLjmjoAK4HONDSyvjD
DmJmY+2G5sXuYiK5LGPr5s3eSfPNOPXraMp9Q5b7WYCB4a35xYNzyK36JEjXsvoDtpWxvqdwyYgX
9nhdUa0gJnrB2LZtQf9NqPiK75zRbHPKfDLhhKt+KdbU7wZxFL7QyL2iKore9ZLIIgH3JLe0fG7U
nCRxQqAjaPI6UYHvpTdgy4cWf9MN619YYLSfj7Hl6WhpBOKuPtVueRqvFzOy4W5Bc9PR73Luxx5r
gNjrAPu1BQBBFk1nlTAj7w4BTQnnH63SSN+zE/Gve4jHoCy1TZn1z3P6GaofCL4uKUhLhgJ/TGtG
lnZbxurJBrTW8p0xjggSwN6rZzVs/cyFEwtJxxs9Zll08h9qSIf3XlE5h4luSZJzZM90R7rrqIU+
sXH+eYvxjzUwa4tDwvlZ8J5TcP7IdVOL+6K6awtwcUaHOykv1Eytkn5B7LccJG9T7yAJTbONqmB0
sdOfuMg2Zn2I1N+F4VE4NveN6tdJeLUJ0iFpFrkl1QhyP2ocfXqz051/Q1q/4g8L0syi7B2dcqf6
xvipE+C7AJspIxJGeNCMnSchWxmUadEpZjeR9KiwSrmR3Kx0/MXEul1MRmsV2FE0ua/oqPOipmOH
Qcgl9OfadJ/pB39v3XY/WXJV9uqpjRb/P87OazlyJEvTTwQzaHEbCqFJBoPyxo3JJOHQWjiefj7M
XmxX79i02V51WlcVkyHgfs4vB8LgrOI8tmjzbOtMisUuwPuQjqETRXssyjtV5euJaDna1rnBimtr
pT8THFLSMZyOeliym2rGzakIGBLnun6KqxvJV8DkJdRO8SBlvyFu7Ti7X9Lv13P8abdkmxXk62I4
wGQe1oXCxDAfcraRoGdbCoatSJehVd9b1bz2RRBS8ntIU+uUkQXmDBlWXuOcmgEXfbQ4oVe97WzL
ejGIAPwZSIXZ/XEOhvB/63kWV2tgM8uM5I8WD8iv85B/4SF1Xlvp7PsWxrAjDglVV0I/NH7MVTXe
+XZ51Q8iQxeEmh5cnoAUGZZ+Dfqbb1K7TrZfwWodSHFQkgfIMVYQxAx40RrRt8D/G+9sy15B6GGb
n0hK69c60/PkYZuQhvlHIlqvaxwcjbdSBQwXMGWBrQJOuwvuwltH3r3gM0dXH2JMPGWyeHKJffZZ
h4saO2hG3Q7jkDl+EP+l9MNcVdusDn0fpsELdsqP1ppgQquYBpKrIqNLy70w4/VGBBTCw9jNSTn7
iQPPZidMbfAEHfpiSoDXYGBSOJARNVcEZ4RDuE30va7DsALoVP67XYtHmWd77PXIdwFkjW5n97BC
7nAVi1Q+0DdBAAuKS2uI9FenpKECTCkVX1p9K7NXr292piiPiWFvrJZvftVsTafeEg+ylrb1URTe
sxnAeY2ccpH35cbs2iWTfmSDOabhyNGcIq2XQ74d6yhM9TjMNHmxLaiShOU5reVrpdvHZU11s4tl
3q0Z9JmrwzYh1MTw6qgPalA3MRivDfA0kAAnzsWYHPqBfIIl0KAW3d5Che9Jd1o58bh1+SjJcNwM
DLFdb4Sz+eLH/DPXce5pxTIA6jASZkTyxR4FOUAHUHaJ70HVFiGE1rtuA0QgzgmnbthnkpMF44OG
5r2pP00ljxWHoscEAYzPBBvtPalvpsK5R1G5sYrgIpN458ftBnSfD3Tc471mIg4uWQlrQYk7kWqb
ZGwU/0zBa6QHtzcIFRz2eaaDiMPeuS44BGmT1LrYeQe2ID/m1EPF5j0brrd3Nc5wLyBVfRgIFQT2
m3qs6Qa5TNXT6AiUOhoaaH4DkbKTyQ8709+jUbwQFLKOm/gQGNHjTM/teq6jt8huH1qnP2fQFz7k
WFTnl6ZyzwbHT0uAYEEAVsynqmR00fTkMIIcuWK+GFb3LMEccfOEJmnFupAkQxoPfSnCFjWb3ZqH
JBrX9SxPQwXzKZkp2vgj83nE8m/RwV1Jcjrd5hIXzVV4pEHO/l33ecCSfjVGDAv9R4BhCUng3jGg
//xoV0HdTbm3cmya3/vHBLNkmauLSpqj68qXuIjPDWUXRjuG4GqQU+Tg9fCVGr6WdD7n3Kh5v286
Lsv4Zqk6FE2+6THEOyqcoXlVw/M1EmaInUuQdekNcsP99ugUIrS77uzgbpuKj2imhNeiAqbND7qJ
+iKQmwFapICvcRN15V8/d3Z6J6/22lveqgwcbgN9Z8hp2864aIsUkDM6esW16ZOVdMWuqIwjVe5s
kzbyUHuEW+hi+mJS748WdZdxZL4sh+5uG30419rNrsFTRqd9Nx0ODlUUIIN2bIRmxp/AwRApVDFu
SDV8V109bDS7YmK2it8+HdLdnPUA8zY6CN8nydND7uwVdvxjlUN1BEw0jkHhaM96qoyn1lsuOgcS
wIuZBSxAsxIlquldLE2bt9oA26nF6quw0NGwuFfWd6svHlXdec3S7CHWGyTEAaXApgbROPYsgSVe
y0yrg3VVWPTQ980HeVnXXgUDsCBDR1B9B6VC+zoEyJtm/dcTmr7G64I9TUFwaRMogSZT79hBGmXl
YK+LAYzWnRHGmBqDeZcM5L464o8z1d+U2O+tRHvMmKAa2R9VE1CJ1vpvSUKMvBBr2WFH9uKPKDNC
CVHeutrdF6C9YsmP68bkpqoWGggLpddm59EKPfHaddVWFH+tGo6fgniM9FZEsqbWbDQ94HtHYASS
AadmvFDJZfSWCGD5uXx91YRJvXQXt8KmHqPVlCCxKYJtnvwMk7nJp2YfqLtZ1Y9G2j+19Zf07qkx
sW2ggcDM6Lnx88x/Xw0YBPyjUx9VAgTj/hoUJ6GODeTedj5zrV4PZX83kfcazr01FMPtVk6/8cwB
jJO3q0IzGXhWJ1mv+5b5cJ4JkWFGfUxjAmQrmuWHsmL+U7+o34FkvkY/fs6Ni20fcyI3Wya5EhHn
bHWneYAwzpKtEbjEkTwHARbhmCIjtEG+hyPvrW/QKDcvxFqKYavqd03aGD4QcWenzCSp2iD6UF/H
6kiE61pwFu3cDmTLs1AO/g3yryy+6zwMaXTQkoVbrG+DIR+gji7mJM5W175N0yljMXW6LLSNYhfz
+jWSzmOOR16WY79Lr95ObRN6OmB8Md5tBoM+DmAfuG/BN6QeXzBSYW19ovb+i6TbbYbPZ0ph/hnN
sOM/TVRZNDA4Se2sFKaxeXp2mbGQOuPUg62E0Atb9x1x6mYa+KarTy/aKfMlcr/8+uSYyTpttJUO
WiSyV8Ky4DwOxszkxTYsRLmRnfeqZU2YuHieQTV7DwRE0gDdcbQNLl7UxkLA+ByN8wagZj/RkWUL
ce/x/Huc13mmnZwAZBrzSxVFO30sznPsHmPMMc2AeooTTM3aQ84CQW+NNZw0pmVpPmfau7DfhsUZ
9BTPJmgwSEi8znJM0x6/B1b+5cA2pooZmI+r/lJj8d4gjKCRA6L4g9z6D8DsU9RC7Vd6EfpaqngM
3OfJoaYdYxWxRF9dOv1OQYdDzDqwRG35IY8C1fUuVw2wWSXe1OD+SbnrV73V/Y5sb15GeZZXWCnB
y5DjTjK/SZOP9dr1ZPNXqlkvOgqj1S8DuVFj0j4odBRNox2DGQpPwy07MA36Okp8rHfYiVeL2LRY
GmnzS1fazxqgxES7lgQ6Hof60hXlNR/acyKGdc9or7QPLUA/nELlPY76T8bpPAw/KQ72fH61Qfl7
7+KkzlPnRJvW1Hj7AUJX0o5ZqdJL68Qbo5VgSt8m6qJxZKJzZQb33OR3C+yx8PGTD9NBxzTE07dh
zNp5DC8Dg38PzpMAZ6pyOhLGvgsikwsWaVCJB5SfEz96zvRA3dlzYVnwl2C7vlusXCIXerrlasM5
NyUwOkOSAm7ga2s3/RFx0jEaAtRVpLZ1yBR4RuMxOZHj+E6a0nsEnz3gvDAlafmudyLyIxyxBXiS
yJckCgXDbV3ypCPvKhPJU7MfWXHKnDjRXD/oAAylCQBYpSORSRG4rnbH1/w+uYCa5gzvhZR2INdi
fi+95K0M6ifR8JJqt3+tPW4RWAYJG+ff0dReq3hZUaxe7IRTJ2HLrrqsmlfiFbGoB+n3NOfvvTAZ
zub7FKTrdnbHTU+OLI1svXUxbJxOY97c3M5/nTXrOno1EcVkE23bdPzA3rAocnZ+UfxQswH8PIM5
aoy5mUCOJkfYBsKKHij19EOjBl2ypupP2gfdamhY4o05venB9JaP9m1yl/CCxgq1pgn7PN1amjld
qyl/FB1GWGkFr72hB49e4b7Yaf6dJsAieTq2sMpQ/Rbpa2tjfClBvjnhjAlDDPh7/ydJp2vXYh7r
Mm+PdhLHsTwKG88e+vzE0yH+Y8x3L2hczwasVKcD7BPyio2j5MUg686b4WZr0zqCRANx1R1iTuA3
2m6PHZzUlZnDTctAG0rKc8qPtiuuUfY1ArB2KjlOAQnWxlOeJAr8XoSxjyMW1qTW3GbFJL+PpxzR
kxM2NqChn+YYIoj1MNq1QvvNsrcKIOcCMzpUhGjXZhwaVXBqG/1G9SKRPSPhuMWuDb7SgYAy0WF/
LQ9NAeUONmWZEz+CsYU/N2RO8wv8zo36jvVQzfmlwGsysKVZ9W81PSi+d1gPCzxtrI1tfs+H/ppo
yIGaPt4P7V/0ynXGiUxQ8ug1u7iwoVAQ+2rjg5ETACCFdvbt4Dy394z8jBqhcFMnuyERrykZybG0
1yO2Co8vSVcsmRk+64x+kth9CzQHBNPgvJJrujlBNUpwgug06A8GpPpYgbr365ZPY8kPcyGRkCNO
3B+5bLY953EeSbgNbJtgQXlpQsnHq0JP+WLD2hNV1Vr3vATCNH5KPdvAqod2/l07fViK7rMJ3olb
2PXdJYMWmhaeRrzOLtEKAJo5RJDJnzsgUcd6qpLomKMijJsJQ7V8SL1+NwB9BxFarQIloKMf2hLN
59IFKTvmrO8caQfS+U0nGyQwfNqVfgHnrwexH7AGlThHTcKNCU0CNObmqIK1Zu1ihEAJXzLDcB5H
+ChDQw/OW19N4lDk+hH84Obr/kNDdJCDgyutFBJA58A9n1YkNc/M2R2K1zaCrcrHB5hP1JP8ZrJ7
cPSLCaEzi+AnAD4tLJ5MHtaECJ6uSx4TrM1p+T5y8U7mye7zh0iH+rbMk4onvLkmdDhIsUNJRn6P
qpvWkj0ydau6h8NFt+T3HvHZdNcpsXfA/KAMskidJoCjBLSAhj/KlmzmG/C3jBA9gIuACZ+B+Dz0
/snrfo3pR7K+lCN3abGb0dznJbEHMuLOhqIoiG/WkrNuQTPnLVC6ccQv9GbGzHi2h+OYlSRLG/aL
WxNDjEQeXuUaVsefJx3/oXaYmvowTn9b+SlIMSvt4bnl66d37XNkGTu6ObgIrqXFmJhBnLfDm1x+
HDa/BJ+JlzubZGbliAwKK/SHqEAQ2lfrVJA8FnRUaENJOOm2FcbeIHnMR1ISFWJj4V72NJcwJUBI
Ld0LDAsumH1AYdzQA1pChGqmsVOIIWwxPjd+QKAD4cL1mxd90VMKifGaYnPv9PWcwkyjsGp4M81l
+8KvlmYENfFV9Ynna0c+KdIxHN/cekDmDW9LxqSvWTPOBLGDGubtZTSXt9asGcQBH6Rad+RBtPWO
ijU0AD8TSgVDM7aGR6kAouQMSMJElzGPJkcAVCSkyBzfPFiPurkGWsSvqsJsHo8jTh0XPqagP7XL
z3ge/0RNe47KAWuMtY2d7FD78h0bX7Q2kQvPhEXj+4XrG8HuHXYIsu1fMyZaR6/2HTla0YwAriVG
GjmPBNyYCHCYUw2cDGdP5P9qtv7TafnVdcw7qZ5XfYxvBE69aLgVLXArmuXWVIa/aHHxkRn9pmvE
Win7oGvfFVZbzDysHxCRjT2dHbQjRFcROxVvxqpHQp6oXS0BIiKQ4SRxnmYiWbC6EynTMrDgWiD2
px23kT3dXJB8CTufD8Qu64sc3b1kaolOC+p7bPHeOBh+IShF6hIo1R1TpV+cxR77sugpLQSF/lve
T7gTP7sCGZfmbeWwF5jAx+q395+b8Q7Ji4SOYis+2Y48ndg4Ax1GizwCuLWiI6/cj+bjIrRtkTYm
PYbhj6AsST9noMepHD/oQQBuL4HmDIYqLmN2icywcYC+8l91wx/b3UqfQjhgvcH4MHxi0/m++Wjl
ZL/D3oA+8qwFFeTsJxkXm9pEflymuySPLyNRAlPyWg41GgVmaZ/uEAkShDDZ5isarKPsRfpPHr0h
SEpx2mxrBFYBgPA0Qbih1nGLcY+KuAIEjX2ukJNOagLHC4OEXjtb14Y7dd+y7Kt1rzafIPKpqLsJ
HkKi/MH+YVfkuFM9Cs5If8FZe5vr7wK5ulNna1fDrZuGSi25/Bmvbg41nhJ/l+a32OfZrAirpxuj
auJHM/8CS7EyCk2YqMvspLGdKddCQ6qQ5h1NDK36T5z/Ct4cawmGSPl+gjDNFryylxMhra3ZQbe2
cXeEoOrg1rl7KX6K4QOby8xWb9hXDppifk1gjKigyD8MD+AiX3Xd3W1e63or4psz3vBoDO0tmVed
hsW3ecGMFdhc2QgkuOkGFtL8ty5D6O7Y33sF0h1gKDBrVd1z+ZoMCF5BbJB+2M7X3HIC7HvvDMRU
FcmWfKwlN8mYL7pp76bmhSS9aDVQ+FsMgk0CNJxDR+cmw05Qodtr2ge6DNd6YfLjsOdHdzd71qKb
Ka4xiSvtHwe3fP7icGgNbrTx+hfL21h8PgqICE/1OmdvSO3QgHNbgpEtfVujJg3ce46V1EbpChlF
7foj5ph9ylhkqCRs+GmqQ3TxwXG5z9P3qIFKJC2hGt4Y59wENwNjfH91q/V/V2P0t3T6tNW3UIfB
Quu9V/FLIJEgd7scFXKubostS2qHRFxo22rGC/U23bTPZ3ztKxEdiKCaA/bdWxqfrPGLJA1L3azg
reSBrM4+h2+u3TKiN/UHH/iNpuIkPujoNyLYT0Kwss04gyZMrDfVZ9wHZxddYIIwzgLh8LVQR8BN
AAAsEgl4OPiTnes+1SUSVq6yGYa+XZRY1AMht3SIfFKH2gknwmcySHbF8FtedUU6Enk3LrLB1y4w
UC3iu5tbgKybF/3gh2pQQqc84WjXOLZ0tmZcr3yLjtpyhCOb7J6N4SYwwGI+ImUN2J2UnwPkDkk6
40amb5S3I67x5m97vNT2aUYFZlYALta6iHYi0anoAfMB1unQpCGiJ/tJoW71iLzV90ufik/FjFJ7
x3x1jLOqnrPsamMaTHLWgZ3Kf1DmB/FrPj5WzTXyfRJFjpZi1GXEJ7BxvvX+52SFs8eQYh7y+lhY
5U6bjiXKuODdU0tIKoFqw80CIun/9sMv0rCdBUrsI73LsZXyUSGkXFQR2co0k2erdTZW3b4Mjb11
pXeeQFqskZx1tCV8H8p8fm9c56EgDwOK+q2xnDVxD5+EvOJ8SE+URaJ/6x6nmGQjweNzIzIQTerG
NDG+k2yG6h9mGH8YVR9Lwcm5tiJKSDjG35XEItMzAj7NoIMRKrqme8oA4GbKdXIeuzI9zcUypzxZ
wYjP9HFK7xqTc5wi/WXBl3nCI0pP5osN6DdI0mGNbTSORJmdNeijYn7vqj+DgeMoeS4xO6bNhxy+
Wu0QQ5w5NSyhs2TSPMzDu+bjlTDInqguJrMYsauIn6et7rWbtjwP5d8CJVAwu5tGvgVZzWr/Nswr
ZVbXkhI60oyIdHjEIeRBWespoQ/ngstZzvspG9cZn5dyX/PiMEmc0vkhme6d9e722lOSYQVCBtHb
n8XM7c7jlprRLmYs1VJCpo4WYlT7xx0/LGFvAMgIuErRcJ+L7iuKeHMxdsVDe6HgmNCOSz9B/uyt
xoWaJF/2MY7o5GEfsP0HidI1DWwuuvfI5DqJTdYA1isNY5oOAuF0z7VdbW3YYNOnegQNRaxO1gIr
Z1zo3wMNKwXogKxCJyZCXnz4/meThLTpWARBl8DOunOrkQQXfBIgZpsoRfYC0qGdcG6zaLKfIW3y
ghdLpevSOvYQkfmygTPW2KJb2XWOEaN/h8bctBGuDd7LsgxoyHiyUMXkeIzMUh3NFB0j7gUv+2ny
6iBrcc6m9piaV0371a1rC/Posp0Y5Q5kwxMR/0+AoYmyiTqkWXalQ/HrakB8yGmv8PO/1cFOVNG2
8R4naoJkt/OnQ2Yhe0p28IJI/V+i4H1syeOsOMN5pWSjr81pAGYLdnLJyisQ0prdR2J5ayPmNBzH
tYsLv6sYWghiaDlJGxTTmZtv3Pih8vvTwPROklU4J8wudn9SVQmZRmwHM9ZEh6NRPZN7daKkyPL5
1Bs05gEmcaxaGPaCTBHbZR3IiTpNpPtpsttCr3DWLnpvZBUYSrddlz7OKGpV/GUYJF4EAED+WuKB
CrSnCB+mY9aXCfyo6p8qsvsAFy3NWZeOuyU8s0j5KQjdqjjYpli9NCjfGonyOJ8gCja934TL2JMD
bs4c2TYWAQOexF08NjTBOL8MfcRK1Zg5s2chyWInRidJjqrmDDflWfbZzjK0o2+5W5uuGntJoaqN
Da7rPa5YKL2Z8G6kYylS+t7ctY12ITdqW6M/kL3YCA1JEYJOWz4YRozYF8VTr5/17r0AKdCTF7o3
tAzmNuOYAUxpnT8jHj27rbdaeik93jALwzRRV9DixpxsS/ydIz9p9JKwrMtTX3OfK/NvXY8PZHIj
OGRUjqenXPnEyeBdEzUfT6ZtPatatwQfRuNDxlfLjrQDk9ExJuiE42ovDJ8m0DORvHsVHXDdQgpQ
i0XQpK2pJ5OM264I1g0fXJ2zpelRWm6F64WuYJ4L/pjp9DMn4FhId7ISgi+2PPKeZoREcSG0m5FO
cCqWa6IBFoJRLqriw1jAO0RWoJ20PsbVXinQzDRqPjI2v1NT+uI6eFZxIzU2OWCdEK+Ewg1/9LL2
iE7VPQkHwFNc6RTW2GQiPuRznDFx2XwwQYAznQx3yJRMgQYo6RAWWlS7JlN/DU7OezGQD9Dp84XI
o7++NxPb6tuHIeWbrg1UFyVyIfaThBYpQ9PydB1rgXvFX4aAzoltOF8NoxeDNUNF3igHTS6ynm5G
mp7EzYiKeRB3v9Apo+6X/K0iSTglxqa8eIYVw7RJse6tKUPxL+Kj6uqOSZmMH1fnFg2wOuysPCap
L1nCo82ibXaVaUYPOtDrSsS1JharerCRXmSHNmbFD623C5QqkwMGMyX1Ldb8XVln18qoCRQnkAQv
a109Enl+MnS5DySio8jFuZH+egnH2q71qX2rcnP44+cd6a+aFamrX1UDLECRUZoUQ22hw8aKXUUq
IiGHhYFU0TkVoC3CQdFvRXuIhJzcqa5VtylQU4gHMr/Vbd+fSvy1D1puLDRbxZWftLV+ZXbCYUHC
yFbrqNVwwGOOTZ3FF8NVpDVgMC6IV+a9KhI/2hCMVD3XhcVn5DSIiQvhPPGKCf1LCZbCPxYsHOtg
j49impbLsERuid3DyVZqKGEuk352v0FUvWHl+TYY8kAUtQ1KkPZQWANkIBf8FB8TTSdetozK6J44
gK98LSAa/09qWmWxbdZ+9Ya9RW6qyO33JRta2MSBfo1sD3WosvObpHIXKqOtAo7+wblYUtOIjRyA
WzOVcBX2oiOVtQvajpwbP6JmiVRk760CWAxWrZ8nBz6G6K6LihmrlTlmxDIg6C/QW6/bKT3Qhm0U
5GCipWe7Z1uamJwGGhQbyw4eUxDf4780bxCXqKKy+NcW8n/2wTiUUbqW77umbupLC6n5b1UtZTTW
GKEKqiQ6A6CyzElAbCxzW5ak4/7vf5WxdEP838Ki5e8Ccnd1j+IMPgeuqn/WVnidGv0ePQG+xWLc
2UPbbnvX8E8SBGTfK6cNE2f4HRLdOOSVg/IVwRGPYDqBhbTjf+xG/bcqi+XX8TzdNB3Tpx6EK+if
v44940CXdmagwq25BofOOZoLapUnYF2Vqs8kSXNljfI2GaBcvesB0/of2OXKVeKO9yDLThBiSKPF
6HK2oMHUAmDmwGo/4zj9Fu1EiFPOzIKJUDxJH7ZVBiQerHQTwY6W6z9UaPa3//Au6//j6zJ5QTrd
564b/NvbbEuKrmLN8EjRLIkJC6Ac8r+qNU8zGSMb0obYybW/iamfvMJZGQGGGUY84OGVUIT1mZ8R
6UYxyLdHWqKD0N2eUMIMNw33jyhpDx/uXf9WWmI3EsgcD3hRSa5wu+8kOLkBIhHSAhDplPIspnMK
EFMPu8rztk198u0LIX4oQD4ble8IZDlpDWQNvfcWMi0Xlrx6FdO+NEGyqvYwsA044OdDH0AIEhIy
HeFgXiKYsCL27VMsHKruVFptdT//UaPxnS5w9eT398GR31FZL9z8piw/ZBNh0eEgcNkyC0Y8DBGJ
3z+kADkGNpRmpAOO46Lx4Msyo7lYFX4O0nrPMxHznuzDBDNoRlZ/li7hAdPGb8dzvWwEaeL+pc0G
/AQ4ahrfejyJYzLhX5bFvojKC2WFJXAF6ilUe3FnPtV69sMIs58SLfwPH/7/8Ij5hmn7NNzSJ0xP
zj+/0yqrdTk19FOgFWp2Q2z2DB1q3oOSuWdF9jNNaZNN1Efbv8WZynYcVNVxLAP5ZSaxl6/+99/n
v4+Pf3vkaR7zHc90HVc33X9r16Id3Wz6fPA2Cd5iTE4T7BhVNc1ZjWK8GzGOvDJzg0taeMmFMj72
gZRMVo4FbVP45ri2cw+NG1bwXZsaeFWVS5eKQnLbKZE82ErHJGB2qWLlUQ7iI1WhhXUGLMQVB/T/
xwn2j5ezvP3/UqdslWbWpPFSFjBSKNl1BW2MBbcmbr5t7NdPXKQkCYy3lOgOy/K55G0byX0BsfW/
v7Gc0fxV/8876zqew/nlmNxF//xVoM783ifllAcFNCwnBol0TioTCE/i4CouHWtcjPDTjzVSR6v3
sm2/R+E9Cyt5adJC20qNokfm7lXpgAmO7OZVJZ5IOltkbzrLmIUIWXNDo7DvkvT7TPczSgxztuYy
nDPEg9YAGJuZN3OEjtNnkqf1W4CvhydF1XcuUQSKS4YD7bngms1mxjSNj52H0MCJ3a2JO17l/qly
iT/AKe7ZNVEwR2lZoXBgAfE0VEZ3S+ofy3vI2LuTZF91CCACsM/ssfF2SP0ToA6ne5rdNzocgAhg
qpT7XoIHetGBFJKz8BuOq3ivHDhzQ7vgKyUjkERe1oyCAkfCldcBRHcAAF4kpOgssloXy7bqN7z5
j24BkDJHuPsYwgbHPaZUB+qToJWGIHSru8ZBy0lDTTBxWDpATTbHb1qk3s0i2ot03JUUjM253Kdl
d4uH5qCiBcIV4psfxO9u4IPrs5uNPWvH+KmvxsD4M3bOuc3kuR/S56BDu67b9g1JwnaeiPIl1YyV
2BmJAbejZ02lr+580pJ9F6TamqbQX9lpn6nz1xgPMn8LwMHaXJ2XVJ25O3e9QvnA6yEo12KZaJBh
xWazd/Xk0Unrz8ACFQ0EtjI2XtGeG3Eop1eWHYf30nrB73YtkpSVKsbwq7RXU2wT7TXJnetoepAG
7lslCF5C+E274tS9z9hBFnjeIQdvqNCV1rNzc4AZkszZN8kQTnayNzjgW9Hu45xEjmmTu4Tva3QQ
9K8NqRVIiFU0kSiSUatMiDvWQoKBA+2qQMgkAUItSg5R0emZAd/ieBLZV1r4qxiMYxZHrX+SzWX2
fs3sLgwZ2iy/7phzE7p7F6twBOsQAcyhBjrYsX0d4/q9sPp1zdbmulcvgMGbaRRZzdGvE7fbTueX
1l6cfto05CMQsrl48dCAWPj8iRGdOedAiD3YgEwJ/KfRoWywbbca5rI3Q7dD0f5N8nfeM/IkCJ4y
PpeWbRNcCFDv5tTFU6+MS0YyvVw2WsTGESbx3r07aJCpjICjWpVwhGQ1hlFwy/GGEM0GqE8tI412
0+IYIHQgMMTZSXFMs+hMhruOJGotx31sF2BUuwzgf733obl/4z7eETmyHd1tO9If65qUwOsbaVrr
uScMKGIYz7L2p5w/cvjDPro36tJy1qBjWDUM7gtEMzrOB2c1MOLVcaCFCmYo6A1hA34imvTd6Hkx
xI4ElmXBfHVTf21BsozeV87cLCnktjOgaJLgpunvbKRvEQtNHDkcHgTO5unVInLcl+NWKL5Ik7Wl
ZWaP4/cmdDYBFDFbhRABa5AT1oisXUGtt6OuAsIlIZR+6AFBVbyZFDr1GuyJyQ9bEpH+mln92Em7
txOiteOBrDlF3n0WoENp/Z1pQ8JL96eYh/OylCTq4gzt3ukkLoHqJTEQ4+dg+CNq3AnGpsWEpNIf
AqWx+NKqjFx5RTM039rK+RyrBN+cS+EIn21ikMDSwxJ4/bNA1Y1kdbqrmAwrQAPH9l4HcpUMRgd/
zk8kyspNMWLASl1I5awO/sPVZur/bPhcpnNfp0EtME2k+zbz4z8vFKCfxCbQ0CM7AMG4OxOSlh50
6Ty7nn8ylEeMlLOnr+m7yySmY/XqRk9BRjIbaXMrRzOujHMbO1qyMIZ95Ud/LdMBS4XYLErvcew7
0qL8WxXzlisIZdtWe586v5XVeMDj9Z+WPLm0LS8T3t6oJ02Liu8htrdtFZ+DqNoW2kKO5Rx83Xcs
seRHfSiRwRIjttaK+SEmmmjAfWhpCBgMuBFO8rvERNmM/G8zAlZhs4p4mJv21pXqZRzeux5cKxfu
n4KI87GpD7Mb7+HLXTA6TH/zFH9L3H68EySmSBaVbE8o1KsVJwy82KyyR6im0JwXAtV7LKruIe+u
k/FDaOYx9ZMDdTiMXuOhb3libcZcQ6U7z8XinlDInJo2cRnXwZyeoeHe2hZQcw7CRCn0SqRfdeR2
eW6y1dv0L51Ycj0MfbPm6QmZIK957O3JRd6QI0vGCU8objMBoNM2P4KUwoyV3GQ7HjAqESOaQImZ
6Js9nZy8FoU6tDUlbl2xS+tXWXt/BMmuFu1MLrpIGhJ4V/aVoX3aRrJHuX+X9Yx9Ahsz3DixiOdm
KSX749nRx3KG69Gl1C4ZWd2io60jdQkezLYuhj4E3js3TZ/JKPCTXU9dSe6Slcc7QTDCKL/1/yLt
vHbrVrKu+0QEWKxiut05KUuW5BtCki3mnPn036D7B9raMiQ0/r7pxrH7cDPWqrXmHNPZEjC0Q5R/
IrltQXriUssfpyh+4+u9Z2iQa+WRwt5juuPV+s7IwhuN1kthd2vspbDVeU1/jziSe1JwXZqKlf0g
xLCbSGojig03ksWk4ClliiwzdibFg9+QmIWYNSb/zKJbx6vn8iFs7XE/sDSj+GMqaxRPxFYcwYtt
3SZZxSltN+3p6yLu8xtHUrJlkIbqStth9/3xjZu0fEKZT4xjhXF8nU84b1u/Te++PgpJmueFomuw
HTAcR0re7bNCMc28yc47tgRewyjf610wLrT42H6yMYUUu/vfD+cqg16dTXH6afcZNV3dmjUNBU2L
0pu+TFpMUJC6KiIOl3mbt99Uwp8bGLb79/HOAm1jOyX2VeN4sUQ3S1EM9y0wDPoJxXfl/7+u5N+H
OruSedK3mNHY2rKplxfR2DRkoJB10jl5eiEixptfX8o/u7WzGv+vcwO79fEBsTQmYp2w7VWh6uo6
yjKErVKZDUy3zsAu30Nmh0Ev32NNr4eDk/hgYFwrIW/x61/izEf67y+xcJUIXEbEeRtCkbFnzHfh
r40PgZJabzkxgSUTQ3IrXGsFIjPIFD6qFNs6mIa3g0O7Z05ylVQwW9jOM/24HuvXMCiZejRXQ1lv
WnbuooBKwcdT2t6qwgzXeGJLNiCWhkscwJs4O3iBt7FSvF3kedc+JDYmj551cooBaXW0moLpse7U
xg0Zopva0dXqtSZG/I2/ovAm19jUhgaXZdy7hEvo0r0cwRqkFIQTbmw8FutQ4v3vtEWUVZtAvpNC
tPQa99jAqucWLwNTbNjUR2QYGiUeZhmHVPYNmoRNFYLOi8ioK09WxRQ4TA9x1Z5sUEfWoLCyicfQ
gKthArXQCwwN9jdvMwvVh1vxeZ0+ewrpQeTxJOYorB4Cm8hOeR7VDFD6bd+xY8txXVY1zW5p3IWZ
ccCkgP5sJLzsiv58Nv6AyyXip6LQL1NEtFbGhGQEnu1qwVODpBph3Tqre7heJRxUYrjr6V2xdQ+L
lyG5a9l/BTAPE/FCfgUCKxJISIkSEaKA9M0CEFriJcpdfxvK+0wnCALRSNcX+RItxk4LupWPQF4B
ZsDfcgirZM9ucalN9a2VW+uS30aO4VEXyLFV/hboc/xmMP6IC+9FAgMMsqRDFkK73KyCK5lPvxCs
MBPUEc9EqjG5Jhjt88khBEAfGY6PbDOcIw6dGJDFe4qnZZwiVthw2yiMxba9BbR9EGm+1xmd96XY
quQmgmUNtnVNE2c9MZEaupTBKHA+2HhgX1uwiaaAiU/8Fo2grMOK06EWyLqNSSO4hrjplfkV7Zll
msenKklXYaGti9y49XwmnFFy6vgWwlbB8E9MWg7xzwA1YVRxAH2fbWleLzUqG+INd1VsUxS0a92c
Z7l4zPGD/+iluLY876dfvWXDg/R/zwF01ejf8KpcmQ1QKf4CJ/ZMgwCgTZLCiG+fW5R1SQsM0fIR
QZva7dffiPm5++8n4s9zaUhd0kO3HT5Cf+rLvz4RQen4COAcmKdRW1zB9kZOb87mMl/pZJwayY0o
Jekd0VAjmCqKbxrZH0PU/3N4V0fKBCVQADw9a2TrYmZzp8QyE+g7ocpk65+i1SETYna3pq8UvfE3
S8+fBfq/p/znq2jY+txts5WUpDN8/CoqQVMrnlh71OA9ZTZDnTqqf41tu/fdYe0m1caW7VrCLayb
dJPWAWB8+GKYMYmLu6CeBjWKBoX+XDMUdwRU/RjwlH99W84WkT8/UjnSsYStaLxb4ux7IVu6gKOf
sv6XsqbaVXIg/HM0Drqtl78s6btbc8AgZFaOiZOfSqROivjh61/x8e58+hHnpc4Y0OkTkvqR9kK+
5QCzmtj5BWq3h3nkYbMzVl8f8WN/7D9HdIVtkZTNmq07Z3VBqnm03nKyapMQTlTpmN1PJipseQnk
XUzMBQ/FRBxHN5n9N2Xd2Zzjz6Epf6h9SBznIn5qwsZhbk4pJ6vpIvytzFEcUjOLaESo7g3sjoNo
Ji2PbU83qOqN5GgbjELKrqjuJ+lbF19fiI/rxZ9fY+vUmcKi/HN1Y75Qf72Xic1AUjYREsA2xRBT
sDve8waj8KwyZwi+ueyfjyZNx7QY7yiT2ZI9//lfR+vyyhvLqJ6jyePuJMHAbQodYG5Psuo3RYn4
dCzuq2lIcLWEvthCP9uxtk059HHCsTDNdVdEFBoAz4bgqpTk3unlVG67iMZsLwQT5Jyn23ck0Txm
M6BXdwWagSa0ruJZU4TzUC2/vu5nUelc+LlaAoNt28K1bf7nx0uRkCUCsNA06Kv0BiFICN44oXjT
F6VHylnFUNFDI4/zNjK2nt9GwKI0Bp1rs07zJ53ZsX9R2RhfiO+8NUx8ZkOFJATg69c/9NObovhs
20rxaJi6I8579E4YwphoeVyn0QG3Y8DcElC5Dp3mllurcRUy8YKtmsRH+fj1ocXHLdB8jTg2n2wc
QMwEERl/vEZD4jhdF/PVLpyk22l2+OoCRV7KlDygPvfAABbAbvA2Xaaqp+Fk0popfQ0sCkolIFxg
JZKE0MOvf9bnD/v8s1yBONs2dP5zNrYYTGmGdhfxufLZBLZ1rTZ06yaSGSsJ8guUF1DEYSnzRt62
hiHpjchww973dxDoJAxOibWxTQ3pbxinNBR94zBNRruN+4SIAvay/V2dNtP/+qYr6cKX0F3LkLzs
7tknz5tSf3JQTtDmdUj7RT+yz/TZd4sn/Zul7/N943GRvOe2bRlKGmcXqAiqoUUFgrse7/8twFzr
0KRe+Pz1ffhYUvB0mIwwBSei8w0XUswbsr8+Jo2mut5xOaG4HftrGrESwS5mB99196qrtNc4K7vX
tmYg0FST/uPro39as/iI6xaLu/ozH3eNj0fvjThsB0y5q0raYm/0dbfSTXiZZVjlh1bQokII+l1N
8ellnE9ZCsHXjFsozLPvZ9p1U8m6bK9yK9Z2nLtzXftJfdDzLDqF1QQMyBf5Li80+T8VUP/vYv91
5LOLPfZzvkww0P+zeuv3VInmlKu8pCE0oqAg4QfXe+IE35Qn6h9XmRPm7Tf4gruOc16eTI7T24mL
/LhCDI5csakRd1FLWugT2yrbh0nnnPzCAT8wwcyYmBOcCpU418z3CexmjvEz18z0sWOaeLTKULwU
9tChnI0q7hyUMt2p03VUTOlzLmqScXDmYdRoGe50WM2MnjJVn5N82N3KEtg96SyDmFXpwS4bq/rQ
jHRKzBbgC14M4z7Rcfq07E1TFQN+tkDyOBaT0x4P77VuuOT2aKYX7YhRRK2WhMPOxgOxmUeHvxnc
YK/G3wYm4OuHdb47H0rRs4f17IXUQP77TkUp6psoITUCyNIRMGtcsR/SNRz1/9PhiIvRlcGiwbeR
fFXLOTtcGyOXUG2Bx0g3sQyEdEcXTZ1gMtYkw6mik9Hm6yOeV1WfDnn2OuatTTJCH7krEXjTazp3
doPAfgW4W99FKnYW5GBkS6Nu1DYagMrFgmk3OlDujNZVD1//mrOn9j8/xqRhbrrStR337PzLvqoC
c8wcSIOFj46a+moTRVH1WIJ6vzDyoLot6sb+prj69zWwzdmwySfRNs5elq6YGDq4Dr14YbKvLyMU
q1E1YgeXYcieOsY0opUIokHDqsNo6SQ9NIEfPMGx8jE5Nbn4psr514VgAZ/fXQQHQs5//tcnWg2l
GrsQeSaRkf1FBujlweyT/iiZOy95lYdbTGHq9uurf/aR/HP1FSUmNSY7PnF+GcCQ1V5VAH7LjIBw
gzL6iXSgfwQ5W6xC6XjrxG5Jq+Ajcvz6wGfL3n8OTK1J356dFGvTx7PVYpJ6azpJq0wV9dGqdHQI
XkamxteHYe/58XX+z4GoyRwatoJX+2wpz4nybMtW91atBqmJObGOK7Gdc5W1dj/m4S4juSgmE1hc
FUiJxwZjPVpYAn00ByZC+RYFCYnXoIwzVL7NRYyASaK9ENorIhDALnunutIxiMUggYvAXbf5/NYy
l7d+9QkOnsvIi5cOvRmBikFSZrkgDemrvvDc/ZAj82ak9cyLEO29m3Tcx1OlLvroNxk8a6eGTOH1
WF6x4mi3pXmczAEVR98sU/hjQ4CkkZZVNhJTkR1LorSDYOOMBGw/SrRVFWxKDQB4KK8lQEvYkjai
zJx2StXRm4pvPaNDVNiyl+QfY3JYNkBfDYyCNTQJl+Zkhhkhc9YOO1t4V9hfBE5yfzxRfDfeqdC0
ow3dIq3jk5qIf5nQKHZsFsLfcXOvEPiVszyKAc6GVzuJb3TtYggeQ5LZJxNd7yyHNvgDj/l3cZWQ
OdRWRwp1MAwKAo67tV1ctOJt0J7mRA8tkDgmtXtEnyvVvNnkQmJiXCfQ61ssAjNPPDS6bZBAhUto
JjNWxyOFUuDXVBu3JE5ejy6S9wrqdb/zWmvZSB/5RHBM8a0h/10REvXHFJrVD7b4WTa/is7adBbP
i3GX4egjVwKo+EONdnTKTZpsT5KHRwzoDWFbmnAHHePGcsJ1Wt+xX1sG9WXuPjjuJimvI/ErcCdA
IBcOhLTg0BoEekEKIUcAOEF/UY+Xtf2u0TCTOry7Xag/tXq5tt2fY/aeGiMWNrXymcpojiAmyYLI
FKzTMQIByFXMf7glNpDMB6T6IqXadmB5yTxYdSY2D4bKpJquSzyFmEZcvDe87ZeWxFyr4puxBqeD
YBrSX7TtEM3mN+BJlk750yR2CFrNCj3YxYwcrX5Ws2Tb2Q7dWrMIvbnTS4LlcCIAlAdBdTnab5AA
e/Y5ZDh62k5XAhlEcCGqYlMzDGIQu2KjgDEOPF27rZIHe4LS1jULOyxxG6NppTS9QMx6aCcii8b3
bAAvVWRXrXoaqzttkst+MNdCjy4s1R1q+9n0oXVmu86fgUwoYzDtQz7Ki8cW+U2DR9UqxNKf9Vko
Tuhcd9AyMM4bRbOs7eSiDY0trucNq/CsMf/m8/OPb7op2QsKtjnoaM/3EaHfdXYd1t6qmcFkoqqz
a10vrR8dY3ew/a6Cu00BMK6//uop8a8Dqz9LqjAM+qNnxW80GIFSwG+A0eRLaoplJYAU3pQjcmVB
mF6GZaTnmzI8Ja2LqeQaMs9igDBJ6sjSqrRNRHIIkqM0aJZZDbKviaMbPRc3qpD1Gm7S0ano+bQO
k6Iu95ayoTVr/GphT4Ykubfq0jJw8Uf3RvgaYX7wGA0O9gGx06ofbsy2XkS1DpsFS8QcePKjHDPk
HgWpOQiZdGLVbLVQKAt1zH94K2XD/z/kG+FX+o2h6l008peTotg2aN7NuRkuA3ICH7qy38Sgv31j
beEYYT3Bp77QK6ItXvvgdy2IRZSParjuq3tfe/YRMiZ8HJ1t69/lMNcy+8qtn2N5QZdtlcOphz/g
OVhuGMba+HZJx9hr8ws3QyLcYT/U76RX7uoAdnE5nWyzvE8dfvZYvVVpdJFm2PMILFZ9BUkMK7K0
62ekjgQAvUC52+u5eRzq4BRTjpGdoB/zgIfWvotJ10JTeKvH6aJDyVMPpNn4Yh0OBswtuMENpoc4
f45nIJrbHry8wU3RrgTZy4q4cSN3tlPdMK42D0bjPFSteM66ZN/gB7JlvexYA8cOGbh1W1g1GckR
wpBHu3CWIcncU/5zHGfgzaNl/PIcj1do7xISG2WIvvutlr+Y9Y+krI/tAJ3WJMUMJuFIxLYVMzTH
eTvW4XWlI5LqymUA2rEMDUJ6btNm2PcKTl2z6QS2velQkRAud8TbLYKMZS0fj0yslsJ/GpEAk0O7
TQSxeGIOkW42IYaYJL43EZcGBbZpMBtOVx2Zp6FU6MlJa7c4ngd9hMi2wwDl8Bd6NWe4RavQvtJJ
GmvsP3lVjovUuLEIrd3n1u8eVdHEOtM82uOr4Obq1UNEIPfYHxC2rl0B5ncbYJZ1BI609K3oiLLH
pTERhEDU+7ocf7koF3NI4Pb0YpfWtSZwIGOWGs0rfrdmHlOA+Ji+QEFr6nGMT+74Rmx1PG4LnXcM
BL6nAEdjs3Vps9/JIlnI4Aak+DKJkEOBI+1TIAywcnOQsjZMSAIt5xqjDt5Hj9ej547f23p6imE0
LPtwRUoIgbIk5ULFyba1uJfqd6hdTs7tRDqEO9P1yNDB8I1jU6uPEBADf99gqoqrlRk+txF+sTlB
guD0K0oXneITn6ci+LR4L9T7aIqrsJfota2rRvVbX1sPtP3GZD9p2A4pdAr9rY9YK8r4FWvfSiDl
dbvsKSQ4eqIIqwhVYlcoZytpucrdGtJ0cz8l0daOQvS+110pn0btFHvHSr8vxFbzyCttToH9PIwA
NqqlZb0gBl+mc+R3/2bYB8iJ5XgskXe5N0zuyvymshKS2jc2//YJiiOEj5HPCMGMi7Yyl1ZUglCB
T5c4C8sDy/5kD9s2mTajgmI+3U65v3KcBKrn86iqVVMDjcahH1hgfBoPbQXkW7iH9Ti7eGv0f2YZ
LpAeZvWd9nu04SjKlUhhtoWvE/S3AX8yCn3euvlhacInTJ8BvVbKifJmLC4jSkuAbqpBuDsQ3PAI
9HTnRdON5k6nyAZ1v6qabNHih+q5oovRrbYpcTbBN7vDf+wIzL9XjrPmhRZPltmkiJdQFRIhI+bM
s8aL14ocvy3rxjyq1fOVKZmaf71qzWvSXxvvuVJHjGXbjmWZwjHl2QxorDS4ROWctmBl4kgCGsFk
GlpJVcX6/v/vUPOm4a+91hhr+ej0ibsaRVsuVW63t9E8o9Sjpv3mUP+8nn+d1bwR+utQBj2gkUxV
d+VCjxdaQ67cpF9MMnlp+KjRZEAmH0XTy9cnaDv/vJrseOR8UWm9nm+wRidiuh0QsRaZ+9aDD93J
kzWsYu0He1+MsItI3hjtPqJq1hRUa1SImiyIGmMRxr+dAHukpIIPXYodDYN9Ta05SYxIJY/0o2b8
0I29V+CYHZdutQ/CemdA0s4qXIyvukBcML66xGDCqhFZuiWJhBAHwItzApe3qHwXZjZOKNZO7SDT
vY9fTZ4GyCbECprZZQ7XGo9/zX933b5D0JRRWTaZvvH5NxHuuijkq9ZcqjpZNVTpdiXxJvULs77C
sLGR4asHO00C14kNehm4bhk8rsNWPyTjvqGoNABpZhZIWH0zw3iL2YyFd28GgpZzcI7ZLvtAbTgv
SGfDNUtKl7xWHtDEIVt1FV6I9nrE0UAEBdjMG2c8yY6w2Qn7I38pmTHXIEIiXqS8OArMonMQ/BAc
bDSyPflTfQ1zYGY8esBhFwG6AUcCb3NXmbdHgkH2lzRv8awt1XSHALvCApH6z8XgrsvyrrSvarDv
Yf9uQefM2ZpI76eTFmiXEZ8H6iFS9m0Olaa35K6VzmHILiAqBXK6hAJNv+01MojAYYiX5e5RjyJU
wkuffdWiZViSXBiIrYcbbbB3RfvDAdLmm4zn9R0Y9LR11raATmHvu/KCinbpFCYZNoiEAwr7CTLs
yreOmkkyDrIKtmzOtBpd9ivzBmgmJPvXGeDTvH0IMhZ5S/HhHElAwvsPxLEwwpug/BlTiif2Za4d
Rbxrg58KZ76dS0g7P2tSXZQu9rVp3wbZbTGOIDkyfATevqiviqJ64I7MmtWE3etN7zZHNmAVV9wh
t7yxrj34H0SVIZNzf9N0RgMCXSRYE20JT5lwLZ2Txf9GRdAOt3OuYfEowANMCqBtAzyI/ljDisg4
lN2TexsZ0LfGKxeHTz1oa8d6aOLHXq4J6YoAkBTlAVcBHPOhXPtUa20+EIKlxSbCB6DlA/fYCo6t
juK+9vcW4fVWD1tHlmt2Je+IykjFu02srYLmNlQQd4TYKA2ATPJs2HvFjpP9MwYKwcgL+HwymrzJ
vC/RFX1VnrdFKu+oh3X/3Yk3JtW87Ehrrm/d6XkC7SGYscMTd/SVru8zcjGk+UuqXwRz7pkHQ0zc
g9Rd4JtehJBzhJ9TZnlPbl2vFGOaCK0FMZx+a17kDcAH8qSZ4EzWsU4QmKAF76s92sqQwFS9RjVc
EnPgkInib13abbrHN+WxawK+f7wx9F+yX41JvePvqnHte1sdqk8QEcmY00a5RvUEaCJeZDFCbHcO
SAYTUtwP5V2adMvBeG5TwhixFIzCu6pgoGZwqU2eVhOICjg9H7WvGb9M+rUiBMWTcFlbSgwwRJu6
f6Fq7Oor0TkLwQ6EnDtgyDl1WFbf24Av2ernIPAF8nuNQA7yBklZt72rvr6dc2EFTRlJwgJSG1A0
m76F5BlaCEr1rVG8Vk5MkpKATgD/zOO56shTTJ/j+NpwCT+JbUrUZheguDUrVM2AfKGokX6mp4Qn
yBN1bd8xyTOe7ewNSgUhdpDC0busfNJ2S9jis3Icn2bVbwDP+0Y8J+ZiR3ihtUbr6IiEAjJNuOx0
wEHBg6QC1MQySGFkbv3mcsTEn9uwxPSXUbwK6lS3vYjDU5YdxHAzZXjJDB5ccUi0ZFel5bOlMMhO
ah8Mw5NXjptY2A/hUF0m4n4mmQHiWgN8B75B4NaIi1pBMwESYPiweI1qqdz32uAidSXzu00RX5qz
kU/w4GKf8XRnFRPKxen4+qW0MJ9X9wEERYiAdrLN+qNhQf2YyKjYBNrz6NsLO4/ZzCTrqP01RiiL
6aEfwNoR3DD4x5JY8IYYIWcbZFsSeQFAWkQV7VNtr/xLbXooIJWE6pa0JA9/RV1O7AblPmjBeIw6
kfcntMwV1IvRCi4SA0hFSKRz4W8t/zkakh31bN0uSF2kEYghmLzdjWn4h7Iw1oR/T3B6LPVQsA8N
sr2DUaRmO5r1FxMhGX6ys3siS8TSKi7bKWVQAnoVkHnZEcWD6tdwQqS+byk5BaE7AFjAoQvGkpR1
PTgSus3OweZjBUmN5ofo2QSjLmuiK482ioat2/Dfuq5BG/YUzRx/jHWWd69m7Eby5gTGToFwSYj4
iwQbiomoP2g4MVsQ5ni8s7d+vSOgfZlbb15aLE3jxjaJEeqrzYD4ZVLuNhsNXlvFMrT0XdDJOasa
4C8RsbqSPq3bm5Loz/zgt7c1blCdfXvR/C7Lh4A84zL4bfjuzpkqOAHPIn2EEanp731x3VvXTfwE
wKdvW+J3aC9R+kOB8WfOF9hlrIPsBpaddxkEe9GYS78/sMR5wS8quK6+s+t7BKXANy5C7pfS0QK7
xdaWb0SEL1Jh0OY+oCEJZ0QoXaAkfuzQFgUeIUE8AVZVPYzMzLPyseseJNd7ki4gaxxxWGv9d+Vg
lnyHBJ0mLwGiugl7ZytY6KIHn01rg0GLVcSmzxLj1Bzbnv3rTYDPxKtv81zeDwmC+5Tws7l+J+KD
iRuL74vAbENJv068a9F5Czwh0PUua+4I3FmwYITJzbXGKSDB3AgxVIboIuEqdDLck9m4A5C50PRk
X81ZD8Uc670eAE3i9cWfsG4G0lVTMP5sMyOFYClPF7F+rKl/aDioQRyCaFxO1r0LC36mPcuRxi8e
mrWZDvTUHlO9hU9fzf0PHoh+nRcHi45srLB4MxJzsx/MAiFfQygbb9tWZ4Byas03NyLejpYKtGsR
v4Lgq+uOd+o4jfcWO6S6udQTtOx5c8TeDqXfgTECxlyE+zLWXr0u5Fvdv/R598voT5kDoUP9qmB4
TGSF4Olw/OtKXIQsCMO4hzrB3i5bOEFFAKXtvPa4WWnGrKdfX9fW/5odmQqRhW4oOnSM7j6W9IyC
eDMdJjWoQmEE6oheyYOO1kORJWtNldla9WV07OyBazoZAMvrgSgF6QJLT7rmm7nvn9n9+b7JRL7D
kAO1uLLPdhj+4IskjUjsIFPAxj6huk2FLwToUz+9VkmorZlzIRtve/a1FR4Q4dww20h/pUUkSJSN
iHbRiHdVGqk2bWB733QjP+9E0BEaCOf4dQLl3NlOJAAkE5bckFUb6i7g7mkCWZfqywQhzTf91n8e
SiFeZJiqzE8z/xHrVN52EXGRwMt5L0G4LbOmpjRpKv3x68fgbE7MdpXTshADIk4jYMA9u+wdW1UX
ibfDWCW2th7Rs4u+Ea+RLs19GHRvXx/tn2f219HmP/9rG8nIEHPH0DqrrqbJ1Um3pubOiq0XSfO7
B2q+IR8fKM7MlWjObBMhzPkk0rb8qXKqQlt1FnSoTVtmjM4qLW1jLIYiuGVYl9/Yo/ROlq45xJ/Q
GtLTxH917dD4pilwrmuaL7NiJGBa0kRHhLDp44l7XdU5YcGJV4Xn7PIy4r1n90jHcAZlNZNoCDAl
A6E0R/02zmAnddjuqFypdXkL440LjGNX2Cr+8fUdme/vx6uEtYv3TtiIS9zPV8nHql5qZHhquVPd
BZQzfO0be/31UYx5PvnpMAgDXJueCA6Fs7HwwOfaceMJVwaOHozFprlN1KQtE/bzF2jp8QClpXXU
Sx9ENi8A2EDd2DYItLct8+NFRlrGqsMWQGSfQzO/qJO1qDRYqTWsn6TWG1ywotlDp8tPg6y0H6Wa
xDdNpc/viuITgItFuMjiwK19vImd15aQcZjij1UfbyOdSt1kBEq96ya7PJLWN8ebH4qzi8ZNkQaK
AhsFlzp7aNpogLAiPXtluKkfodWOkmeFl2bZJezRSGynPsjouR6jSFVXQYfV5evb9o81gjP+7y8w
z9YIKwyxZhkEMLLsZmvIl2rpN3HM+oa5AUAIISWD7oorEem0H0unlmthlkxTiLHHsY2B8Jtf9K9b
wFJvooqypUmr7eMt4ONRIKZh0bL4LWBRbR6S2aTIHCFLALdByfnmJnyeQSkUpS5GSGkx/zo/YuhZ
AbJe7I59rzPPHBFyQ7xkgBgJLPLNpDW/zfpbGdS/zpO1EDoKWBTTPtdgirgL9MZGB5nmbML1BgMK
1vc48QlQJzTmm6v6x/N1/qQ5Dt1KlBtoMM/bbFCaHTPya3c14bufPLmw2FOV7KVND224WgRWuTet
/lVLwAM45r7yKAGH5jD50xUr95OYHcNhe3CbdlNm7IVxn5ts2/r0xnece0fPNsqb2E+0z+ZwJ/AC
hxF0S3NTG0SgK8YAdJkUYbt0+1ZtgXeZtnUJ6wqp+oartOhsKOT4fgTSXWvQ6LVD8u52c5naW9s6
v3MrY2M3d41tg0omu9Mo1iaNmzy5sd2V0+dXXXLfANMB8srDDK1b3JbtNQzHg+7t6jlPnFFc4F4N
4H4xcETsnaMO6wJo7+S6zY4i11HSPHf9dQg2esgLbNXOyiravfSOuppWIYnMsEwu2nwfWEdBuOwi
aXM2nsZy0Gk6kB8jDGaRbD9uXTJJOtmdctT/X7+xnz/nAHKQPzsCvafLYPrj+6EIf40LlWsrP3TI
mnIbjYjgov/59VHE5885h0GhNysS+aqfewgCbWz1xKNCcSINCYYxNkC+CKUIYon/Cw8jRNtaPdla
Gb4nQxDdI4XCeG3URb2DrIgNRzZAVb7+VXOV+OmLOf8ulDgoj3SoQmfLDGzgMUUr6K30GekXTpsp
eEgq0jiVtqGLpMUMmtq9KsMdePYSp+ipMMxnysyDhWAtHUPc+fuGOB3MtUaEPQb6lp/uE1i/fjbg
YrbXlH9MCAlOJK0oJ3vUC7AhT8zylwQfLZwQ5H9+asLrBBCQgKJbpM+uT1tC5OtAEUMaGuiEePYZ
WxMhNKo7bIRMwKgEyB8vaRbrYP2c6Ddoir52t96IzEV3cY6RbMVGOoaxpSsadB7hGxCI5YwtRHXD
kFcZT0GQEGgY7V3rPaYb1SRRy0jqofSY67CKugmteu82ZyzeS7ls9G1ZVoeapheYmJWVIx7Id2QT
umZ/8pIHC1kKkRZLWxw9Zm2jrXMFc64EG3xCeCOiciN8w7Qe4BGglWAqNVCOP82RA4Z5Iov3VBqE
yoD8TGYefEHW7QOLiU7nL6F/GYwC4FjGzonsFkzdwwrEn9APAqy10MWmY8RKfgpJ0PUykXzdMx0r
mrOXcFIjmIlFcNDNU5j/dmhbpkT4+bRhK0LYh1Phv4jkQZDX2lgvfdzg834ks73sMSWX3FpJK5I2
u3ywanB3Vn8axO3QvBfywYl6+nQxNYrYFiwxJrYxBC4qeqtpjcXMkV3gk3YG5Zkudc1CwLqx9Opn
4HQO/C7TQicVQ+5EaCVD0MowEXxfW+j9U8agGBSCBHrhDfQgbcZ3aoPpYkeWx7orXkbyTMzXLuK5
QM/QGpdZSnqrTpdmbhRusLUuS3Eb+E+he9Ho6JJKgCtY3ejUEfL6PqXXktvqUMMbwxvYiLgKwJXC
8I5/8i4TlGEsvH6DSoHu1U4lyJl+JcHvzH9RPU9YTFT41jT3tJ+sCM9aBSoega3OKTv42JrhZXQe
vOG6pLlT4ZYsRuRW8JJNfgFb8pU2XtEFxh2Jnyb7bQBt9eZM1Ff8Z4l1AEVXWDdhd2USzYIhHLrk
6Jxy9sCpBw0kfQ2RZoxvuLOZHdfieQCZEdjYAl+k9eDSak9nRJPEvEX0SUPGdAEwbaVFkAPosuc8
5H14tIsrnb4F6UnEoggij7dtvo66HzZtWOcugWAOoBvSC4/bRVr/rIoHCNGVxb8OvOeMaq1NjOMR
5QRtVicl06Dauvn7WO4M87IyoF7jMcAWzpteV69eT2ecpKr3wL/MA7raSN2IfYxIbPCv0+qHZqJr
iiSMG5D8cyeFu6VoOiVP46TzcfbX6ITRstNPNgf+MQ/ups5fgBRHzk6y4y4xykXu2khw9WvUU+4p
R2wWmRd2cgfaaZUANOn7xzbPj2N2FSEnsNpumffdupPHOt0gYaYV57HQEuuI/S65NNryMJW3CEPh
ylwUtHrKId0UIOWtJwClGRuhkjctMw80dAluvg+FxRhiKRBUjCoji/FVGT8DIIRGfiNreskMEwKU
UlUz7nvjaIQX6LEpUFnbsPox4U5SZHHVrpSvOEKRd1hLoyD2NptNmtB155nVHQQX3XxV8tKegfPR
mol4QjpJY6Lppumew+Eq6N9qj3q2M1k8QNya9U8dqrQd/KjprYECBqi5Hdv3mPFNEIz4YujLpsfW
eo7qiS8IWePeIm7ePZ6btgQsMP3wUQjOUQfxReOfJCbOJJiZANca0j9ylJ1L5hdUO3xnX3RrL+kS
V4/Y5ggZcFWI6o1u/9jRPrwunSfkzZFMaO6ZiMJbemdAFgg9kJrgXu5DoQ5hfR3DVu5ghrS1ezRh
LbpiYxurhEfCQGrRe8+x9txF7zLnzUZdh8C+GO6G4ZKgFwIIaSbbK6u7JmKDHEU+u+RVk/G6xKjN
gBHqJXmgqEIPRQf1NsQcyshDVdOm6Zp9pwPSL1roC4rB/br+P87Oa7lxLUvTr1JxrgfV8Gaiqy5I
gt5KotwNQhbeezz9fMiq6ZaYiuRMX+SJOCGJIIC9117mN9R7fn0joxwcoBETvYKetJGK/YA4iH7x
aWjb/SCOKizqrB7lrNFSV0fnddFcBtZraWWMEoj2IuhI5oaWcJZ0+VwDIfKqemLQz3eMR1a87PVT
UDPTTr0rMFQvmBN4Amq2DYuYPTNIn4me7AoFD72OcWjOnsu0nVhRIcoglQAvS164UQY0N6WG14Yi
PLounEE2TOE7qYuXrVZCrt6mfDrl/ITXIDZ0P1FLduX7kjzTAD8kV7t6RNa8YA6PjLGa4B6S4kR+
TkWMZfSADvu6p15Byy60+Dkvkq/meeDwLFhQCCTkDG2FxRC/Gg1jtBDddxY1gunEeqX9VLqtq735
3TpJT5IzrYIVzPip5g02RC7Fw/aZEx5d77SAuWIAX9WxTY23YoP9jHFQ41Vb+lMVnE9XBbYlvCXV
o1RBssLkDN2rBrGRoPkUO2XGJOrXgAYoSgQ0TH+1IAQrR2FMDHrI30wgTM7KXngXpEUtYxlwE5aI
I8Gb1069NB+GpZ7dh9IB7ATHFnDDjTCmRfldJz4YgCYbd6/1o6fzcHDcd4fDXtFK/LIAuTnlUZES
huvsDoehLwNEVJpWyJty8r9nhPqwFVfucOOqnGMAlOuHSi+xSXUZbWBLJinHXkFkBY908bl370qp
fMj06mjQE8/kYe0Gz1KWrTjTQddhgGlJ2G429acnEbnMYpQjU8ON7IS7JsV/1knqjwDzpgqVJQ2l
mNzCe6y5EyTniGJGFSVAf+K5g2I59s81mBYNZZBAOlbtohCPPUaBEdNQHFQw8oyPagmwch0QN3If
uLSAcwsi4aBSnBdUCzAA+Sy6ecHITH+qQE2bPrOaYeUxWalYH3aLOHjIqPMha6cc8gsP6SbCLmIo
VnbCuWmOFBZxFQklWvNeRNBwXlqBOY2Kg23po5d4jlJsPAgrGhiFWLozkgL/wnQaYA1UJMw7ivwl
a4RlliI5zhkWluR/4YNv7DXGi1WH97GxDOUV6EDHeezUVyXaFUjGDC0HkjTOym2PdD0coYQ4oCXS
ndagVK8yhKyQ2SIh8/OZHz1K/Vr1XkcPSCxdN70yU7VmJRpLRXhsEXPycKOXEFEIU9JBFRudxK5g
L2fkukj5rsH4NmDH1T5H9/kZijcjbrT73VmAlC2uadjWhqdgRLo15Kj+YGvRxgK93PfYKjBRiIHu
6Z1nw8yuXGicwBP6fBY0xBThqJpvLXNQH5FWGQBAZ8P4QLQ2BdcHUqpB3vnJ9Z984VNg8BbED711
SPKjVn04xdl3j/W4ozgPpZKBBaPpSSTi0PfWWKvS2isDuEmkpo0UlcGeKDQCJLaB/0mbPpdWaY50
Zc6OQoAGm+9+H2Oi6JP+AGgWOHYCbxYrKydw7AZF87DWXhAWnoT+h1LP8ZvBZtGRE9SNFDQp8A7o
3KXSfwDb3gxVcgpc7OSloL2X0hY8PpMWAC9AzgB9cAjabrGUqA5KNPUZGwzZUg9bNOOqrcxZOWIe
SpdZ40gnl8OtI8yKGMgEU3zvvY7OMQpn3ruTOYCbj34HIF+7B8qzSfLoPiTPsEbPqgYTBf3B7W+D
/JzQA6xOYfjcQ8uW3QGVP5JezZmDSB2QvKA3M81QxyuYjEnic9wPC2YeJNKyDYHKrmQ+K33JYvwp
I9HOCDgU5ihEYEsNP8cX0gxA4uhC4D+C4gU3Txu0xeCULlqBGLtWY+KLUJHvtVspKjdRuRKbJW6o
inVy2nchH1ZSEUyL3tzrZGei5yJFXx5CL+FWb7qGIoyug9i9ReZe9l8qj2VW3w0a9xC8NOJL6WXz
vMYeAoMURfduBqqyKgfTI1lga28087n18LUWedUAgW8kjVgwD+VjkAGgm6Ug4vZEgY7xTDmXsOSz
FmiLFxrdgWMJMMHAgH5atC9hdqeYUyEDDDTDJcyQgQRjGNaDmMSiVbIRYGj1afTq5fel8d4LUx9h
a20ayhur3bvCPndu8UxxpTkWyYjfbf2KEfo2YFVmwxJFdw61qRYBgngU9a0MMNZ5QestCbdoBrOF
PNQnzPKhhoOJ3p5xg+YDBA6g/Jgi83qefIx6RbQgzmV+xGMsM1775DYKDxpmzwQ2YqFw78PKx9q+
nqTxUVbvdOkJvWu2BuwKRsdOuMhGIJWMEP7WzJequRLReY47O1KfPPaIeIfqfYsHLmKC6Y1vvBb9
qgR3gbiAHM97kCfKGldM1zdGrkcK9IM83cNGAC/pCEUNhPUfI1BWhXHqwRXBh65IL2c5ToVIjyE9
T4HWa7O2vFeKWe6vMqwsDXnfOg9KvXDyPdgEpT2GwFaHY+nNyxhvBHHa4vuuf8jKUxQxxp4QNR3t
g5WtMPtSmCITyqqWEX8y0/UHRY8pc26hDlIEySVF/k4wsRGH63PAGje945Lg0bJ+IrXodACnNW/F
jPWtMYqcWbmtJnMpnlfazuzuLAJst0PEHJIIaOih2oPQcjjORxoBmK9hGXqLVoWv/lDLyx5gD5P1
FojXp+fbTv0SmJS/wNFM64mBB9CGp8pZuzFpJB5waJcs/WCBRCFBokT9sdoVRyPbsZH6bFtynhdr
QeYKM68kTdmE5ZoqXBGe9GFFgBYeghDgr/DutLY27J3iWeyfqPEoi2plC+5X724ZIDvavgmXBjjr
cF2C2hhOpchE+RUMOYd699wOt5Jyp/jr0WU52WTR84D7Hayjj5qVlHo7zJTQei6Gk9Q8kZv25oqZ
cNacymBtSgIS95yHK6yYg2ruQDbxHsORwbPqyToUjcJ/EeY2SJ8BFc0HtzmnUYUV/UYuO3xx7pEl
jjwO4iVN8F5DJHOfVQBwtsMoGcnRPDcZHVBRgl3mTbXrvp0NOCxgYaDogFIeLXMbOVtVWUHtzk1q
Kw0PhFkVevFMDYecqhY9mMp6YIO3APRCd8OkQq8XLntAJzjF8w73O4RgvK0uPRo4LIBfZ0hg3rn5
renPGYyL0jLr8R+yBaAfyVqUT00ygbWC5emklxeGDEjOrkhYziqwEabuPsKW4VKWyfFDyAQV1KVT
3DYTi1ZShIW4PDVxriGqRHhvdNOQdK3J9iAD8bxr4o3TzzE4A59FRtcXqyCZaOYekGLPSRgjiTJW
duGDiRMgliRddysOC4qnTJ627SSGctLKE9/i2Z6dNLc16cZKZ6RmOs55UXWSk4WvwRLaugg6C+sE
K1WeSam+M1STmheB0URlvVbKfZBMrXJD6yS1nrr0l92DHIEVWHg1r2s1MhLVZis5FE0+FuqY9t0b
KNI2JCTUmAfm67kagLIigYJF0G2I5fSJx1RUFE7U+aa+y/JzmuwU9yBEeweemxW+Q8Nl89oBknjZ
WCxMEnGfC0cSdA8FDmdhRXtUAgL2kHCHtUuFDLTUMmp1t4FpB9CLqvbBRCqGnI1QD2zCSxBfnev1
6KE+CLAKS8HOtYeGiq63Nc8GuuGq7H86zlMffD4i5UK7oUNHry8uVjHbl1cbeB9ifuthKxLfy8Xc
7EdYYVmddCDQIfa6NjuA1KKlYarzj8WRV2uzRv+Qyn7ptchXZxNIIlhoL7GvUCxAPAtkSzWyPCQ2
4mXuPGguS8lGLDHDdwCEt7h1pYWCyQrVsgpkbSI3tvdWKPtU7CegtOrwvXhqsdaeVOURLmBnADSC
vbzpzCXkj4IuJbCXaN2WdlfcJ9G7hfUCRUGH4v/cs9ac4zP6oPgF6/1JRRsYE/D+kYxSMqeJ/wiw
S0jmVrsUlZVvnTvMFeWt1r5gUqXDPpXA9MAsxP6CgBWHu5baErCNLt/p1l2f4huyxjegEZ4ldav5
ZzW95eSI/WXADXF2FDureVUG7L8wp6qXmXAo/YOWn/IMCBV55byDIEWuVkwLkiKjnnr1rQ8h2tTX
AaiVchobO6NYZ8bOtOhPG5skftTCucQJhrsq7UkcGM2liXtlLR6KbkFSpoZrjWN8AGUIsLaMpqTZ
nXVU9bcqIHIfTZkCAYgaMCoV1J3dUXj48Wth3bcQH4dFHCNvNnfUx6a7hZspd6c+wpxuaWK7AiRF
wumlotX5bI7qVWtEhHn5ar4XsN0I2reUzha5d/caxduof5KSl8x/9/tnMnGIcem4eKE1rosIikj9
AekoU5eOuJLKg87fadq8L9Zq/tD2M1F+jTPEUOGUlfdw3wCepPoqMDcADkdfQWc5oFNj0L1ECBKf
PzKbHIID1Y7+7LhPBrX08KhJtw52SxL7ZelHOcgQkr1XBzaaPh1QIBPwwkQ4ZNUJz4q5EoY538jK
Hkt90+g3Bsg37w3W5Wi2oGB3syikvSHPWx4Pusoi/AHK4bXGT+v9oMzkbkEpUrwWHtZ6CxWFYdCC
t/1wwPcWO/Aa1oLnTcX2ttJuYmOOARoEMrxK5lb60oARt1Z9TG/72bOg3JwrY19Ij6m+k8u9SAMf
nUvfvWOpJ/gLEGUSSFxJchNrc7FDOhO8LipViAUwvb9X0OsHZAeU9BkqgeftW/o+UTpjYE3bYtEB
LbNiDAwldYWuu4B8dAKoLS0WRQqIMVsMrD0UbvtmqjsAEQ+tuG65iIGcPNM2q32CkBl359Caq829
q20S47UWz0q3MdKXtgoRvGinHrRdfdF0B9VxJ6J/TvVP4gFpu9LQVsLBqL+tqa0N8aDrpBaPYpOv
tQ69XPzTE3JmE9zuWRa2sjUT5GoqPLgtGcnKlc5l9Rq7tx6Zv+zc5/EtkiWafF+p06Gba0zSLHnS
K08lyNtYU3DZZGGWe6I/5h20cZzsXFKb97eCvgS75KrLati0CL5xJJTtDU6BVrtRg103PA44EaXq
vJap3eGwZTpOPstKI5sYZyKsJeD/aIYv5GZN37uRn9JgMSTSzA0AgM8drJ2TWV7iq46wOm8k11Y0
7kYSVYk/ByIVpvFOuHeTTQmbFVnSuvqIghu4gbAVwBFiMOsMEHyWmb6SxUUQrZxq03XnITzilhjh
bJcFezd7U4dljEFs7b3W3ac04DmcTzNpm+V31B8DncwKSDeEs7G7t0KLNDK3ir+JUT6DJyovYmQK
IbvmOwth3Myhuj6IGlqD01bbVyhWYNaZbdvoBBO0quEqGAwOJyLJr1zcmNCignmbwq+bdSHOKlNI
X4iIC3QgsvRQ+WsPkxUmfR7CxWC3WFfUKeXCB6bv8I3hhe8aHWUnmHYiVsFro967CicQAkNL3YdJ
fRd1R27JwEWRDl9RPgbaux9zhMyQfJaajSk9le6pbV6GHowdhX5Uz9P8FMdzlBUnXfYZgC82hIUL
d7iluYwJXPBE3UAhPECr8jZlejTro+uuUwDTIuWzOjObGS1YJblP6bCOw1MDh6YGxyI1RIALw52H
nMUP8FLfFMgt5geS+gChP2M5lEj2YiNMBUoGFK/FDLlY26sgZPbLrsZyEFut51zD42IdF3cWaxGw
/vi0KtD54G1oOmfSrq4fWre7HYC7Ileo5HdYVE2iGHrS/Uhpp7mn3FX6miNzdKVGGLICf01uxxI9
0PL3/AXTYl6GK66UcqPpS0H7GOCrsdzdiRutcd9L+o0Oxha+Q7LRS4hzRNBXELgC3d5wNsqSdmUP
zJqEx7ZiwKkAfbSTEpEqt4xFkHU5ZrhQSzBNlx6myebcK5ZquqmUVcLIMWVBthkjbw6bAv4ISgCM
QUJzB01Vzcl3ojPo5LABvKx/+mlKekrVsBSErarmU3QgZXNXSEuNnl87F5MDDZqMg7ImMiXKhoF3
USpPAfqPItN9B3h/xmF+xhE4Tpeugjr5QMF88N2TR0daW6MWjariYyUQpNEdoGVptisQ7z0aeHqE
88jeLLc4N3eQ6CBN4hvbUEtlR4cctJkF9Toy8LsD2o4CMg6inTJxtds6rFCkBUBuj46w9GHa4DZi
FNbSFc3MnRhTqX80Nb/3ZFLHJtU5qRnKQvnLxU3sEDY4bNBrdBmIJQiiF0j4W96nKJ2dYa+Kj2Er
AXGFAmF6M5dpfup7tuTWuMTe1v6tVBucnBQswUedI8vtpvuobvYeLQqE0hYsiSFEgxgzZSOfydJO
CU9O/mngJ9Kfe+VQuDcp4BQcCfJ7lrVovrj1WhtLeHQ3qIrd14pi19WJcHVG5g07WeDYch7c8ijK
N532qMinunIZhw3YhgYzoSRYDgdMRdp6nvjPLj04R9gMObu9cvEkVXat/1jluwA8aXUbSqDGPyvj
pkp2icnUpX3p9A8aJ78OOhCFeKhz0jiY74jgqQpbTO/cYheV77n1QohAom8uOS5eBypD2DP9I2Xg
ggnybbtSucPTYQg2fv+RBa+CtA0K7K4yyh0DiRuNQ5+2EArcJKHQoaQPEg1kDmeG/BmgCxvhvMi4
Hcfm2HvGvssO1YME6MSr42WnfaSN8xKX1slQ9Nu0X4m6tw9TFdX4dSvjYhxxjohuCd+DbMa34uaM
FBhnWsZrfIsdCTPOrEFQvK/q11534C8W4Ke2kueifCOjy+7p41gWESBGZWmaC1NNcsWMoKaHIJfb
sDmaQgNbt5esdF00jb6pqTMAZDJjBvB8FHP2tRMpLEf1YA0JgxmNvroyRY+G7hYFvpHnHwGz07Wv
oLDXV6BlvMhRzyCXEO2WvDvDbxjj+/2sCxSVswtB9CbHLUbv92pGlzQ5lPJC9M4CA7okGX3Jp6YV
2RoVveHrSzFiNKF9RtGbh+IMvJE4gGeGR3ZExeIzaBNvW6um9YQyMDp7qF4a2kwvb/pMgM+pQBp9
7YxNT6yUCmuj1KZIfYSkK9aqQq3ZSvVZ0yRzJZqNzKAZDGto7FPxTCLu0jQfnNRdaoEFNejNF8ol
q9SOB2FhcbPoJFB8252czlNFe6180id3b4DUNpVqWTn3DNqS6f/CpBO2uAHiSNJQkMV4WbOb01C+
WIhcXYPuIq/3Oy5EFi1wVMAvVSzWRjzLF9ypWIatZVYhiNqOxqzUWKNSsUKF261CJDhw9AvqeI+Q
rzdNqwr51GIDznnbRLqtQ5ZxEOFTXeQiaoZaRgHlrlH3kUa9LScs5DoQS8Ioah+Jq8Ihimaaq63N
mOSAY3nwnvC2l2gcDFp9k0Zvuk77z9EWcYoNgBU2bzrnr1/5C9RRFzrFoRUX81ZMtxLh10IGQhIK
5i53gUhpKe+LgC+OkVhZj10CkFQurbGCCkueKADHLT2f6+ZdqOVkUO2ikQDWU1zhfRcUj1i882qQ
HI0gSccmLtsic0T6Yw0GIpa+SORdUyADHj6II8aeGsAr/XkXP47OUGpXTkNKAJ0hwKABFuDcz4AA
BG8q0tqopxDag43AcEYv+pnSHX3LQyaELsTI2bAo8cCjT8NMn6QAzsOA2oQeYskUzASe45uCXTsf
Csy1LoZOTh+OphdWvTT5U8zQHYZ2TDA6auuseFa9bjz7KDw7qoqNxhBB1sBKVAdZgfgslnilAZxs
DUQWC9jQsp/OYwczWuYrUyugRi3CnPqfLr2i2C4HdOfH70BvbNnYisiXiENxnwLxhI7gQKA26Orj
J41DtEsqiQXFviC+UBXEpyTvDrLU84pCdACT2GUIZzR3Azot/kuC6rwGo8lS422J/HFKZwmNU27T
OMZAEqqoeolqFF4SMpomsLFf9Wr8ynnHModoFdd7sdpXbQWkByElwMwIHvrJI6aFM7n2bRj1c4lH
pZjyPKBtGBHUtXA0Hymo7W+iAo1l7pE5T5qRejG61MXwClz9d6yiqSBtCXoQaT5d/4X9/bq5sK93
S9LWmeqht5Rpik8TKBtXQ0HhkOvKNfTZbxdEgU+WUYjUVYzDRPOC99w0OVIzCtI1pRC1YEC8XNvJ
WSAeR6eOJ6VwVJNKlyOEpqbgArBROshNvS+v/ShsQNOKlGmR1ZpPmS+S10lalINrhLR5hTX9yzLu
G64SjV3gP9ovBO8onfI97iRNio5I6yu2llbuSYzQJnD9tFz5nR4c/DppZ02QgjjpmIk5FuWuohY4
JKZRLS/qpMYarffoVwJjb2d5qKhLqzPTx8GvtU0qV8G9IXvJg+ZH+JGkaQSrWBWRMOlb6JnTCtze
TYY31lRUxW7TKW11I8T0/9I6AeWS1hXDLaGmwRkZCO3VodpssqweNmaaZ2fPS+tdVFdgQDOtOFYY
TH74XjY4M1lHeHFmJjmNLSUWl6ZQ4Z+J8kx2KuvMYiQRJe9OX8RX4H2/xXBw14z8MbDTUYphuX1/
lkpiKY0awN0uHSe+wWBklM/u+xtNzwA1FGa4EzpBeP8zpvCXNu/3Nziqq8kmcmXItvIuv18V6Hzu
V8Bm7Sr2nL1ShMJbmqDcbMccOMwwvYKSG8RIjbQw6FXZeVNcTdpf+Rbab7hO1AdFUVUAWxqwdS6V
pYPKaCGnyLrdNYVPSqqSr+Wluc8ULbEBo1XTPLB8O+3Dwp22EY7VTI85yUsoKpMuDiAsRpISlYhG
MVmRQlMhJcUP8zxkZXbf63r37miVuK0NRZgbXUsvNONp7PM4J4OHJUG71zJQ//Kj4lD1hrKRqkam
LQBQ0hTRivXoC88xVG/3PM/6iVLLIoan5dp0qUPUMJCWuUDHOQ7lkKoA7w9jiKQ5TozBXMZqNqOH
huRL2It0qhtw/oFRUcsPVcDQLlcJJkCawN3Ddo4QW8Ew03pIC3y4sHtw701Bzu4NDSsz2H/5Qkva
gY8piqzc+xKTbSGXhJUSd/VmkIqiW1qWqWEurBWdSDnomCAtesfA8a/vj3qeV0uQhIG3DAq9h3Ir
WsmiSbLuMXSVcukGlBQReBFI7bKjbrqkCMxFJGIm7vsGWa5kIDC4CDsUhIayVlQCNVzQldoP7i5y
PGYtxTBKuzeB9lh0b4onFyuQDL7WU/ETpJm7FzJpZJsYMSMSuZCnDhL093VvwdITDTmwk1yiHRzL
45madhCyuxo52mmF1jIHR+qJ+7SxRKZncWS3pkPvCoAN+lSl2OFp7iqQreiHuENAqzkPN3mgEC8i
v59XSKchhhy2S3RY6lUue+ZNESFHlrpQjjWz09al2SO/U1ktmb47TnYEHbWyAvQqPL/4PYtq8dmR
A7yKBQNr6SgNWnQAPG1hdB30UE+RQLOFowtrNlT1QSh93ExbF8WSPilIZRoE5ScQHHQAr7lzdqOI
1LTte7miYpDSCqi/aj7ImAgb02DwpHwhlJbzEAc+Bgddalyh7vx+2HzfeRepoxBrFegqQrisO8Ku
4HtQ+gk3yF16hz5PpSu0pZ8vZ5gioQZ9bu3iclmWGxR8g2SrFWadTuSvW93vbF1E9riRhCtwceWH
oCqLkom+rMahqugXBI/IwBRXDxg8WG3XPOdVMTKBJaN41ExAhU1b4sUXp53Tokkn0KExugrBHOyW
m5qNk8irJLCKN81KON1gTMPY1RvSwyTP/KkLEGOuICZ4wzaKBeBCXnXoFTQoiiJmPzQMJXR0WsAT
OSL069h/HQrDnXsYbzGsAcaMeEBil1o9Ci2bfIIBnjlBZSJW0I4amnPXVtY9kIsqnF4JuN/JYyZC
i/wbBcuRNKZcuKTFGWYWyFaPfKqOyBs5paGcO5qSS8tPEeWJFfOsGFVk57hGTBUL2HCH8eAxVwrt
dOWbfI/8//omBoIy5K2yqMJ6+X4AJWJvxI0K6ajwa4ZapZ90c1CzAu0YNKs6j+4Zlhkh8I9RQz9p
3FWhCXiXoLDPEKiBeZDWoGqYs/x/bYx/fzFISaICdQutm4svJrkSLt15w6ja8euzjg8q8600kKaR
kYIUqQTLuJIBKN8JUb8uSYnAGagZEvDHX2Xel0wzEnypVOPEos1sFreyR2RvnE7YprpLdeBo1gFq
UIXfX0qTxUedczpg+bJtckc+hTklTEKOtzDyykDYAdY5sbOfC0EzDpJNJjtl0S8aVclXoovOiRdS
lOqC2R4ST3a3gqmWm7JtILt7IdVEZQg0fwFDscSxdR650nI7CHdtoubPGXLk27TMP0rUVxlOjK+l
x8dLzuLoSsSQLteqpkITgjULV8jSUE4eV9CXp+LXfYP5Iy1mEShPA7fd6InmQqBlAMvaCq1XB2ik
3mvyZ6s66j1iJQZNC8wRl6nhtLd/XrC/0v3/zphM9fLrXGRMpa57qDq4uu0PMeSQCsecUb+jV95b
0y1PUoui+yTvgewXscbQDQwSh2YJNtAqe8pL7EcdpFbcbqo3PC5AW1H+qjbjSCAN0rG9KZRU3tTz
0dpNpfgkZUoW0oT3VHllQrCLr4i8Xq668YZMnBsslVUnS/JFjMS4ocjCAjGU0EWfrAliNpXGG1WR
G+iHNVs2PxTwpw5tWzMLKSMH4MKfH6oyljTfH6opUuygPq4YRKXLKNAGgua7uWDZiWOCE7TWgs8e
EyAmRG2MwI54GsJuEfY1iBtjkVrDjL7gxjEaBObGJkBqWz5z3AidG4a7WYAKGo7nuJUwvkX2Utc3
GXVhzEDUBCps0X9t0r2uxdiRD1ODFgiH4L+Ko/946/63+5Ee//Xty3/+J///lmZ94btedfG//9z5
b0Vapp/Vf45/9l+/9v2P/nnIPpLbqvj4qHYv2eVvfvtDPv/f15+9VC/f/geig1/1p/qj6G8+yjqq
fl2Ebzr+5v/rD//28etT7vrs4x9/vVEoVeOnUbIlf/37R6v3f/wlicTC//j6+f/+4f4l5u+WLzRz
fvv9j5ey+sdfgiH9nTU2nv8WJEcDMeO//tZ+/OtH2t9FGS1/SkoCrko4/OtvSVpU3j/+ksW/j5L4
8LeR36ZC0FnDJRUcP5JM/kpCHpo/pDTDFuiv//vNvr2j/35nX+3hx8t/W4iQIQm+hEMJCxFOxwuC
We6LetMmgWj3a8ZF3pGB06IHEABMf47JxkOw+PJo/v0Fvl3we4bCTSqaTCkFOV2j/jGk8edfolta
hEXYl71kN/Nhbq4xzpinOxAQYKFmNVIdM0jTzECQNDmXV044+febpXKHDzmG1THCjpHhy7WlwrD8
gsaaHawwDO6QlZyAHZx5MDoWCIxOFGptGvrTaAEyqZ3S/QXYM36X4Mr+/y0JUHjohJ/RUwiRtMus
kOrWELIkl+1Mvhf9t1q8cobIl2cIT9kYU0B8pWXqussG6RCWXTpUlWyLi2pb7xG8nKnH/LFa9kd4
NluAzjZolqV+oy7qqX4jzK+85R+eNMFVxakJbji578WTznV1MOOGJ5094qrAOx7ESbXUFoiFvgmz
a49TGs+gr+H01+3STMCOhUpPvQyng+hHAabF4G1s422YIzB8iObODH0gmq+sKGqkWT25co/jOXF5
UY4RkRdpqKJ+qQFQwzRwYMPIdvcYHPtd9VBNQOKA3l4Yqz9f6qfb+3Kly25BJSBB3HVcqdQV9L8e
vTabKs7nny9y0Rr5tTMh9P/X/VgXoQCvSi1tC64iLJuZMAF3eaznqEEt/ycxwCDp00Ud5j2n8cXq
UM288npXHl9XNyPhnDkrZek8CVMa0VP8OJ6ThTYTN+aV6ujHZfLlusbFyY+uZk36Bra5PYV7dYqr
3gbA2aychRCfpkCE587UuhJ0ftrqBg4n+AhgI8CW/x5zdK9yG49WD/LEGxM6EaLvV27rx83+9RIX
CaOo5SbTDC5hLWtbmsc2JB53gSv4NLh1uDs0kdYo7U0RRJpm6375P4mrxtcvMK7fL3G1K8RYrAq+
QDttbfkFkmoOuPKWNkV59g4IDS7SlWID5Fyi8mx85IdeXV7fkOOqudyPX7/FWIp/+RaBj4AfXmxg
5RbVSloijDdX5yg5Xnmh3yv6f22Tr5e5OMDaCm2EFO8GmMPug5gjskTTf930qGNZwvHKnhxXx5/u
yfx+Tzmec7k43lMxMxf+sly463AhrtD9X8TzmjnQ7M8X/OHmLAWitYWvB3xV+eJNJnoYm4OcwC4p
dqb3KbgtVH3+WR9/vs5PW/HXuaSo1Jsatd/3G6PzJzOBzTHDmsAMmzPySHeUd/t4ayyUKQOPg/Cu
ZNdC9g+b8etVLwNpofhB29Wpaker/h5L+ilj+GkzNSedHSzLgztzrhz0v9KZixf47YoXQdVLO9kQ
ugx1jRmonlloA4ov80n8IdiYpXM06a/Zznpy4quv8sd7JbEjWZQp6S9TgD7i2mpcYVqqxOs+YLgo
tVfOpZ/fokUAVzjlLe0ykAtNqCu5OVqa3UakVNISBZiNu0s23XTc8f2SjuS1gDouwe9PVGdYpEuS
PpqZMTL6vnJSDWRRXyRovhooXIMiNHa9Y17ZBxfyVeMu17FSNjWL1ILU+PLp5YWhd7oOpnR8b+mN
+pKuPdYKOoKnbGKSPpmvwtXV8vvu0xWRq0n8BxGvS7WHsEtVrspFJeWT1G5R1DCfcPbTGbj+ef/9
8BC/XWnM377ESodevRaVXAkNrLlWFggBwmhIr032xo+5eFeKSHUrMa80dc26OPyGXhRaf7xMaUPF
cyfxMwy/SbjS5/AChNXVPHAMh79dj9SCiksTUY24iM1ZVtIE18LxrTkn96abIaxvp9NqA6eNRui8
nqGSMEWfap8+/PmB/rRgFI2W63hdjQbsxa0iMdl5GXR9u173a3ktTJSZ8tBNzHc6+FC1l9GpfYWb
eGWS9MN7xKMJDzORp8tavbhhfNEHnzGIagvQ6Ao1AnPERNta/Pnmfg8l+rerXJxCbITQygKuomZH
Jt/Ipl6zpPjxCmiPUNKKzDH1i/uIQkFBGaJV7bZJbtWiWWipdPjzTfywuVTxyyUubiIKhDwZZC7h
6KAvcRLB+EDUd0l79+frXPhC/godqjQ6cVpo38nolnzfWyzP2O3jgqe1UMYjZj6sYuzCFuIUsdVp
vFAYTIGYncdzoVleO8B/epASJ/i4+inrL0NIgy1yJatcPJTdmYYvs2Nc8ZH7+f4oKWlQjCPwy8Gt
EaeZl+a9CsB04oLinXTb4j05NBuQrij6TKs9kIn+Di7dLJxfqx1+WvAyUVJBfQ3TW+1ioSiy7Ofa
eJ4K0Js17xeIo1+YVXFltSg/Xsik1cItKiKqad/fYtlqhl94PMhoqMUjB121iyUUU9QkcGm5eolh
h2UKQYQOdrSs82awa6GX22UV+oIy86RyWOSl4Ko2PqGu9H/YO4/lyLUkTb/L7FEGLbYBIBRVUiST
yQ0smXkJrTWefj7w9vQNIsKIrq7tLKpqQav0ODjKj/svHBn/PcSXjRxLCS9E98UZ0JK4SUohgT1X
aUBWZKStoUojwW+Z+H/kWDCA4qxmIkvjVdpN3Ksj76UiRZq77f1YBKHhhcDGgxo+kVj48lVi4lot
W/C1LUTT1pKZs6oCbzYqTxRtJHT40OT5/E3iTDY8xQccNB69XbEd9pyo16BUnfVkfv68n05yQqET
T+ZCeqgr8rzOTy6oJqz5GllPy3v4oc/6QpLk9hgoyOCsk3K7smXPzoY5mqxps3gmhZmztFfTikyz
AEH1R/VoFE/FU+p6B2Q+tKviF1jE+dYIt4ktrSRQZ4vsIy6ND1IaEX+1xQdVhxGjGyXTXAPRiFp9
VGYG4PevB3d2J84xqDNzSRCGlfz5SwZiOqa6yNgGK52xaHDSFP97pJRXOcpIig6A2UzgVXwd9UJh
EZNgSRT1OU3j+p+HfjKBgIu0SZgYWs2TNHPQhN2rTwgx2PoWjMm0Eu7sQyKndxptnuCTaI1We108
JhrQ8XafeIUjeUDIm5XOwVlrhqyQMKS7HAzYFy2rpXXoVyqQL7CNW2WLepxLaxt+x72+LXaYoq18
wrPttoi2SNLw1dOEHodhntWi3R0iCpXFPj/kTrEr91/HunRtnA5ssRAto9X92GNnS9VB6ydbMbOV
0axFWGzoupYlRaiJYAb4OGjhzsrWBMM+ZMo+HRqLD7ZYcyY2IQaLWnNLVz9+1PyO2UF1I6fZt1th
N39A1UEDy612q7Wl+QstYnMXfjSZJVbicr2PBbZDmRrpH+vd9O1wr+zhVm2jh/Sn+QbCwvl6xj4O
268CLpZ84IOZgZmof7ygg5/xVeSkdkgBHVYTtE97re5xYQI/DXBxIUpKpk+ZSTwx7F8qOuaNBnHo
60GtxVjkaFPclIXSEqOZVBsDXst6/zrA2UFP24E8+QM4TJ65dJZMMrWqayPX3aAd/oQ0kMfsRdLU
ozB00spYFhqxH3ngaSxlUW3MW8BlbVPorMbepRGaOL6bvFFqLJ98O3DhEt3kKweUfHZtci9rvPcl
TdTpcSzTI71Is0wYyjkmRDbzmPwud7hZbstb3mDfLfe3/xQ++dfJr8FVr2GZO/WVcR19b27Gvbmy
4S+9iAxp1sblFkCWeplBRSU9TXA/fx9f1UFFRHTjOboz2KMDM8mW3MLGWsv9eobPbwILIoH00eJV
aKQvCi5y3AKgwunYBQYEoDnBb00TnpOqWHl5na+kz3EWhzNoS7PQ8zmO0GDV5eXDIS3BaMXAU+Ft
9dPz1+O6cLjNAfnVYCYNWseLe1ygcgXIKtbcIrGHFzTn8ltsj+9SKB62ea3emXf6i3UcD/CRWVtr
D03lLI0A86rQN6fToUpAaBbbXyUZM7qW8V5pm+oa6SlaBPpxeEoc5vQYHRBIwgvkkDm5HWyLPSKK
h+kYf9O3A5XK8I9GQSjZy5vovl/tpp0v+s8/bXFq5J2uDErJT+ujdFdIz62uQuimoTdqe6H66+t5
WAu2mAYjDqSWi2EGK1vWsR5wQ25MSIuN73m4ongZTg2msrKXzs/FTyNUF0eJKPipLpQp6Y1WuRNy
PFn+72dQhMCSyUDOW5M5OhYZFKe7Dg5Dcz2gYH1xLSDP57c/vv54FzfnSZB5U52kaWhDtQV8JRQ1
lHirSsAsDRQ3i2wlrb5wN34ezGKxdn3RDb1BnMrxdooTI7tnxzZslh2cZPAQB939emAXJ+hkYIsl
ONRxicI+ExRnzw0UIpkGyH8WYbHuOvTG5RFUqKvn72HX7ZRh7YJfmZyP/uDJ5IhNYYZqxUezyicN
JodRPWNu+vUo1mIsTmczTJIBvNC8Va0fUVP+CJv23gCJ/XWYi4fzP9Px8Tg5GUqFF33qaYQJZvfF
p97fs3s2K5vy4ol4EkRZLOagGv1hIMjk+zfNGN6Y1eROELCSOHhA0xTznUleaezPs/w56fu0sD9y
jpOBdSV7t6h4VfGW/d6hmIFJ4W1reMcO8WXfr3etrwPuUeuVuGsfdJ7Xk7hKpRSprxOXEsQWgxes
m9BkFCzMP/7Dg+gjrTgJNVVmK6gTC12JC9tS6kOdgcnEC+vrJXJxJZIpAXADhW+Ky/1EGaBOoEG5
wwTFBkKoCQhl0MqVbXuhWsaM/RNnuasGT29TkLXzmyS7Rj6iuUbdpb2vX5Nt4Fh2fq17d5Jr7lET
Oq49Si6cSjMaAjMIUgb17LmKgZYQYWBPvSZRd6im/I601UbehfvwU4xFHhQlfaOKOTEaR7RR5nQG
fOFplPxo9uE1ysm/UPeHU7UJi+PqA3ltfIsdaAIiRLmf2C1qPLZswyqHBoFaKqA9W3rHHsJu0Soe
Viqga2Hnv5+s0Crvcl2aw+Yd3DquFq9sVlbnWojFfgOJjd9BwUu2yLNv9JbvlUpaGcWFDQD4SCYZ
oYmmUkr9PIpeQ08wnXgqDBhuK7WOXbcEHHmljnopikQr2aTdBC9pGQWXMkOqk0mHhFAcxEzaykpw
ZRb+yoF/oc9qga6YQRbw1rDmWCyF3J+B1aQwLujuI6qNhxkCAGx2g5/uTviOeIGbOtnqs/+jD7g4
kD/FXawFoShkhG+JO9dogFja/lFx5kJDRbO+pMurPloulPWdsUOQdt9fV4CRUHW5tq5xYn817eQ6
scX16sBZ7Yi+OrQiSaKVT9q+fAalXVpNfWnqyBJvMEvZeU7ZU50XncQdV0F9Z6t1EWxxBohy44NU
h4GT090ek2u4kl8f1ufVRBW4LBYdoBKwN6Gz8nmxhvVQ5WWOllPKs/oRtrGQuvokDsGzF1SU3nsj
KSDbhkJ0PQQ+wm2mZzIjKdo7sHri1rzN8XhIVzKA8ycutVX8Q0Sa36DtEHz8/LO0MTGsXJlfHvbg
9M+Y8E0H8IRb6zY8eL8xSpOvvR/9leZ8/TnONtUc1pLlGVBKZ2JZxVCtrDG7lgNIyEa3z9EhtahC
our1dZjzr04cUOgqPVwUZM/a+6ZSFGE/+tTsbrxdBvUAsQ107puNcQ+FWZplzkhEVj7qpcHR4OGZ
y9DOrWVg1XJYmTywJN9DgCy7iUHi59Iay/ViGFMTKbyDwKSb8XnqFGWM6e/AjhdGaEbHWkSlYiVp
OodHQBWV6Qir8HH4issY9AYhpJX0TWsXgQ67vZ2xpggW3EqUQOQNLP3d2p14jnGdY8J0YbZACGtL
Zx61q+QsLWhzRtfyses2/fvg1BvpZX4HJU73pogUYTq7vEagsMX+hdu536824s+On/lX6DJES6o/
Ev3/z1838FrQFdk0w3smik/xUT8MwGyCq2q31hE8O3wWoRYn8DgIOI1VhGqlm4DGgg+j5+t9cJZ0
f0Sg5AKLCEa0uXi00OzMqX2IQKMN6h7djyj5MZtyB4Dxxdxu0fNKANh/HfM8b1wEXZypkOfQCG4J
Wv02HnFMT3+p7xQR29t6J7iV6zeugTv8ZGPkAqBhtbp8+av+M+bFBNYKLJShIHzpFtfKdgZpgtA+
6MAJ0Q57Rhl8hQx0/mZfDHgxj2JRRRzXRDRvWsRsKZdigWlTQ1JtjURuHTV8lrkSkC42BBAFEDwF
ys9rNKyxPtITWUWNbvK2fa3K32Skdre+BlQzQoTfLhup2X49r5e+qwLWH8Qn+NczlpWeCXETZRpr
qUEXtkJHMItRf/3Pgiw+JcLDUYymgYo47N3kPZnB29f//sWD7XQU8+F6kgG3OY33Bvz3R++hO6D/
Gn6ATm/wcKXcN+4jgK5va4vywpFNbvfPt1tUj2ATeSn2ekjwzXLMvZfdFUZwn2NyuLb55nrap6xu
XhonkRbphpAhpglTGggHgoodoktqPl3H/jN+ahtpRM2ttj1/F1fdSrZ8cRMAOKPMKsuksktshRli
RWEafNjipfxlbLO7wJEPyGd0LnLCTvy4dniuBlx808ivYFtGBJzzVw3pPme6ioWNUG1nQHSPNuhu
WEnmzuom88c9GePi4yZFwt2bzquTnBhd7/Znkh3D5rXV3isYGStL9eKGmwFhssRuO0OrCHqeeQ2c
EFDt+g6Dql33w7gNwHHQip4bgZRujT9fx7wY0pBVU+R9BQJzcbD06AwFDZhsNw9FvDCsAP/q/P3r
GPO8nK1Q2gCgICGRcs9/3oG9T0rj0+lyRYTTTLRkeQxvBpSaBWMti5lvmq9CLWqbUdOHYZF6M2i2
wnfEHfYzVwamX3BFJ3e7tsvPm+zkLpBzNChTMCBpsy+GJpeBR7ORq0cO40MpycJVVMo9GiAI42Lj
5WOzDVlKyrZw6xBLjnX1Wz7Fxg9t8sPG+fo7X7gkWK4zIFMEFX2WyKipJ1aGF8xlcfRxEkQHdVH4
2Wv6XSfDsOsnf6WFd2lHEnFuJLN6aGMts40BKKFs8aboth3kCDoLErXrGfHd7ILX6GaNx3LhVP3g
3+KIp87SGIt4ozekmj43dnoM5FtvqpxGb6+6sFNXtiLiTGcrCYwBfCTI2Dzh2JOfZzaRsJfS6omP
aVYBGPPSU23TkAXk9JVm3Ova7NXU5iE2Jj1U5OtmitBArxtxa2mhel+bg75rcCHalWyKgz564zEV
TN0xgUDfanqHz5yam7vYUBHfRBAmui3Vrn9oBUk7InZqXte6KR8ETzOvi9Hw9m1owT6zkLKLUvRI
h86DhlL23ZuliuNRmFIFhcPGe/MSTb2ymtQ7aKUfgjYzlLt+QoW7Kfy/FKEl0TYG6EZG6GMxrNW4
WFhPoZihCThB6ezbJLvTasvaj2HL/kGdGHfqJNgXSVPvCmOoMYHolelPmibjMex51e/qJNAx5Olj
c9tPdf+zrNPqWx8WheWI2SyPFkpBeGPECo5DRau1xTbQrfwQDT2aXwZ2AG2TFA++NI7fEysAXJSL
8rHER/dqysYo35hYx1DA8nxl3PlSF97KXVbeibPWiSkjlcEqxJFcTiz0d3zzr8nz4OjnvQ73wOhS
pHjlVr2RpNK8t6LBQvdXjOIBXTAhe07VAAF1tYixU5aDADmHZviuqIWuofkn1rvKGj3Uq8a2ahxj
qtprw/fntwjWl2ikJdmr5Q3isAn1KH3yaeLfSCX262UdNA4WThCDTKl581KUgqKk0jDySby3rBrM
K77LsJMUCpDxYNbIgBeq/iyYKQ6bNbaCjzRmenkX1CMeEWMtfdf7wEo2opoGotvh3vxLG4fyDS8B
hMLbQiiv5KQe7IKR5psMwdjEbsMIsw5Z8/SHzBOH0s6HCOsTxU9bNIHj4CgluvI9kKbpPkT/xWnq
oUScu0y9az8u/W1kJthiIJEXK9uotXTk73xzpKiBaqVVl+itlXWFiCoekj5mjIzOnJiHNmoa6ioG
Cn5GjsIXQiyuUsh4EuGw7Mg5BorAGAUHOU7ZzWNstoIIn0JYp9aVkDd0+QujexDarnW1wpBgVSMV
bcmqcB2Eg7+LUHd4K6ewuvYrDBXQF4n2qtH0UM/b4loPNcXJDUR2W565x8poQlepAhE/EG3T18ZP
LvS7nCQCtXq0tUbfD5Es6NTdVPbmIZ5/iKzk+QGHQbR1ZIE3IGoi+6jMm70cROimlX2FMiNwRasV
yq2kjDgxIN9y6LQgf2ybonIEnEI2SBaZxyhq0DBMuQJ4XfePEqeXbDejXmDYLqDGLHuZd4ih1B6r
YMgcEycNVjlivZ5YIHmJpw3mGthd4jk1aKjSt5iAD9OI7qXmYdZnRAFmVWU06qDilFJ4H0UztbO2
BiUR4SEjQx65V8aURj96N/40i5FNN34exDsFwOVPYPWzBnXwooTgpGOTwfe9aXjY8XaGQ6daR3zA
2AiNm/f1UQlDptCyYfnsjT7InxulkfH+q0eEeRDTx6xUhTqfTtuotBAEa7r2vjOlAnnmYRwPijWN
jtXm2TGoBrSqfTxqRvVqLIXgVTRj1F9aedOUQrpHglHa8ufuaurGId01ZTDeyyVyk6KIbUfsox+J
pIf5rUus6GjkCEcXhVnf+m1qIkVfNdsoFnO84IMJedSqZb9D8D34oweov8Pq/DGtkuC98UP/qssR
4VejfHpIK0D3eYmirTlM1m2jcG4IsuY/xKOAUKoRT/m+M4Rgpxf4nXTG1L5UnRLdmsZkXqWV5T20
gapjvob8pN6HuJXU+fjN9DLT1vxMea69ov2ujNgshPC+3saialDiL7CY8sQsusczXIfTkLUvmiCj
V6zhwSHXTKfVBxky79b4qiKohHWpiIpyjpHCJAwYFsYJfi1aoUMTUBtMJjRV3mTBmCDejI93vKmt
QHyoYYVOD5OR4Js0DHJ8VVexcYjGzvypi92I1D6AjbdEMnEqwGr8fuRoecEwy/+Rjkh8NE3Q3XTh
1OGF1AOn3gwlozlakSgP12afac+QhtDEnwSludOlFqVVOYz+gBY271IWMaJQcdy/tYaEwoWQRghB
qTIOSz6pfOWQVEWSE7RlxNUK4viVfoJ17CZP2+P/q7p6pAXYDgitodtlXYsbBX/NfaJj29QWeiOg
I+rjv9SK0mCjN6DuklQdXSnXrbumSZFHn0SsbeS8/pb0VSPdRWiR0aObtc3c0Mi7HwISPo9WqyF6
mSjfoc9z1yGFs/GDFnU0Lyy/dRYuYz07djMB9r6fuO532Lb2ttnU4d73jdIdhsJ75240b6PYR/At
ibQHTwm8XdxyoeDf6X/nkJ4c1ah5Hk3IUgklKJyp6yKulK7dS0qX7fqGrmwrVYjwqb64xXigcAOw
xU4RBQj+SXJ7MDP8XgAqeQ8ZQlybNJ0wW4RDqWmNZnOq48Y1jP1rYCTNFoEseZtVk/VtQN/tYPqG
4nZh0NyYhfBg9oJnR1YLvKySQW0HsYWJsaZl3nMaaj4ySHqnX3sQ7mGVT6pIDXXQWzovVmAcytjC
UCIJzSvD60pkxTGnRk3DzJkqIRN7iWY2YjEbzVNlZEO7Krg3Wx1OJ/JpaCiqQod0l5Dob4KaoW1a
GJVnZ4rWfZdGhYMKMi4S4RjroY4SCFrzROJd3PRqgW651eIx5/WgfzAKttQdJ92wMSS0eaQg0p2o
r+pvJkJf19QcFVcUMdTJ4mn4naVchPmQNagpjUn+pAojipV9jjzWphnFLnGwu0aSZdLb/FGf2hyp
rL6v39na1XeEmIQXyiTdq+fpeK9U4O23k9RynCYIkBlQajdGmQbdXkx7D2eFwZP2GCyRi4TepktR
CGaBS/c+9X+4L2DctBLjSLW80jzsTaSoUUen8U0fMyety9CZVhA3Qko4N4XbAZVHNKXLHPsEnDe3
vVfW+1hS1PeAqy6w4zrID2gURfcxGvS3Em4hrzGXmm1k7bgbqwEviqpCftovdKcxurfOiIojfTDq
5IHMzRxF9CRx+8LtSctKp/X88E1RR33rF3F+yKYWhGjC1scKhBxXDfL4hUQySu12QsNpE/Z+OCAM
riWPgo9XuNhnSeu2iQL8MhWiZ40+CJq3ZvizyKzJLrDzRtWtRoVb6v3R1nKr3OS5OW5bDRmhlBr+
3pDLmNdiLDw2eWYhOjxfMvHBwz1UFt4zRK8lmRRFMOSfcPqeRmuX+GrPUUvSjKuEIOs3Xt1jwq6H
BqJjqlh6W1J1PM4MBSdFyxOBgfVScZv2zO/G81F9aqewvNMUlE0DvZIeZU65HXdRsu30cXQCf9JV
vB6T2SmmHlzeJuquC2UsIwajatyi6JNtmDR4D9AvQBbcTEh+ZKNGVEw1rkKOcVw4u0yHQNEprQug
qDnA6Ei/p2ZRYlihxZruVJLFR+wVaxdoSv2oRXHz2gyhZk9lgYQ5k2DuyaulOx7yzV2fdcO3UW/a
Fl8fBOzJgKNrjpruiK2p/DsoPNRv4rGX32MrzxpMaoJ65Wl/4QE8V5pngoUOEEs0F7XX3IuyyZpo
TXg3MNhsaQ9/bTNrJzQ3a8oCH2I3nx/36HBYPMZmOcJzCaaMukmOk6Tmyrviun2eqTwe4pEI+yEE
AswDawVQ5/XWOPq2uEm+G4f4x9cv7PNqCRqjkEdpMPEf8vnPj0KhCNrOm5V5ueFefZl0yM98Zfd1
kA/49WKcFIF4dUJqphu6bJlFPoBZQUxpUb7L7ykmNEcNdQ/hN83arQkktb4enXKLejsugg/aTXkt
OpFroJBs+29f/5QLj+DTX7KEBadDGue+xi/hhYWK6S+r+Z4Xaw2YtSCLj1pJXTOJHUHC9L3trmP8
LSN9ZeIudD+ZuX++6YfI0UkV2JuamquMIPJO+q2/89b6EbrWbb3tX/xv1nv3Kl8hMrL9+vNdXC4n
QRebI1J8s+qCTHczEZkv/clP1kir56W1z8Oaf8HJsLQJKdpOZVjm99GOnrz3zOG0Fm7xHHCb557/
snlR/Virw5zjxdFCPf2c85yexM0MJLHGfF4YW2+HwRK3cb1r9tOxeq6fuht0nNcZxxfaTHNQIL0z
cXVuJn8OmgZTVVYigHjprnM6UK2pg4PRpv/LB0VTYlyt2CT7JS0YBMjXezCr8RfFRbWMssKfmE4P
gQo8CHPE3u2511RdzRXa6EF1GlffYt2EIIH79VK6vEn+GfuiTmsocpOQtkDZ8B6l9GkGgIXDymF+
MQZ1fORhNASblrQQJSzJ4ETGp4s/LYwHWxPhv5WC+sUFexJj/vvJwikHCcW1kRi0fl2xvw8wZ9fC
q6Fag+ZdXqInkRarBWXVbpBKInW/5fdwH99DGr82Ekfcys6492x5t8arnv/Fs3P7JOJiffhq0Mp6
PX+/mDQnuFKHyM7yb0b6VmMl9vV6uHygnQRbLIgxxUE5bT+Gp2zpweCC+hrc6U7rGGxC386d2Mn+
Ij1ZiTufWV8McnklJIYqqLFG3BlGguOIsk93GLMeOxfLYTe4X0P6Xqgxs+v/GaiyuB4mvdDEaP6q
yXX5KzvILnIp6GCkFB92Mz9+baedt3w+x5M/r1ChksSx9jja0LvGz/w9JntLf+f5U5F7rletldBX
NsQHaOtkQ1gojPWRPs8j8n1Xs3SKgf/gZriyGCQVGO5dUFjhug7VPI6zibTmVAo1tZk4vBhnLitF
GEH5UXfmkSvXiXfqHSbk9O4ye43sc3FrkDfRuRZFFNUWk6hQX0415PexcWPL810xwIjjn2Kl4DW1
yuec/7Xzof0TbTGFCEakoiwSLbtOIRPlO2x/fs+fUVhV1rp0xetcRsh8qKJBs/DzV4yVShWxcsBE
olbkG0GIxm3v16v37fnRjESapOomPWPk77TFPU+VDDflujdc5dF41L9D/N3OcjBjttVuMGaDZ9nv
izV004Uz5nPU+VedrE0mLRdUsTOgJtBPuzZeDB9kTon+HKKjMuL3dvgz38Z3q221i8OlCYowHCi6
M7ky4GFVWmWj4Zqv3ohv6S4U3O6QbQV3/BMig13dIOQLL20t8IXUmxHLc8tHpO/L/3weceJnoxQa
jDg4iEf9yABdXhVgokJsjW9jd9qbAJIG13o3dii2vVCkcfzfsxbX18fs+QcgwTpZVov5Nj1PMvNs
5AWNA3zlX+uttqnH56+DXFy7SO5oJiwpMHqLTdkh2M9vAA+KBv9Bbf2d10uP/4sQ0PxmqQxVPWPq
BLFkjCaPB7cK4pdUDw9UCH59HeJiWsbX+u8Yi5Si6GI1GBtiINKaOjQHQx17tS32ZUBJDxaZcDY4
ITcGfqumXUj7dVzXpUP89Ccscg1hrCmThfwEKXotzZdMv9Ex1kj8HytDvThjaBrQ/MSP4EzUIBW0
ogwmnVfMq3cvOcYPvOb2uqPeGeMGaJUdHNdAF5f6oLzuUSOZFSxIvhc7olS9SY440fm65g6MXvKn
wyP7dgbqzQjBcCddic85u2NCEHqH6ai0yeNNd+Uf+mvN34opfAi7+zUAB7trU1s4mvvg6n+j08f3
P/md2gyTOTmrFEE0cYACRNxs0csL7cTb5A/ZNtgiz/uCJ9GLtdP30bQTDmuHxgXo6efQi32UFJIY
dzGfaMCiSG3od6oN5jH+xsL1N6/uatyilXD2RXvCvyfP1+jql3fAP3OkLe67VKuFnuVCDrGtn83d
6OrpUf0r4EbvbOlICvFR+NoeQ8e7XbuaLp5UJ7EXF+CYBlZHK4JHURrca6HuFoP3J/D1/crSX4uz
OBER+Q8qMTG4aA99spEcvqn5TkvgxnTmx9fc99Cd/HGt6LQWdv77ybJCUK4SfLqfdMKRloOlG5d3
UbSWBM6baJmwnC7exRHGfaQ1XcngZgUv1S7vi6fOAS6NGCr93Q0n2LO8DTO7uvH/d1fNyQQuzi6l
VtUooZyO/8+TPnh0y3lBB+3KhXYpqz4d4eJtpDXxlHoT3xG02rQRteTYRNGhHYwjPLGroi+vKzVb
ud8uzR2wIwppM6uAt/PnuSuKYDCgcKK1rnGRC7hWqk9TUK2M7NLZfxplsfmKJK28Xg0NN/tdBQm9
2+cpPsTJGkV/bTCLfVYUQz9ZA2HMctxE3bOW4bqZpZuvt9mlaTJoVyAKpWNW9fEYO1nuCHkX0jh/
MpHONuhrOa4fChU/L5J2PXUqaWxwdJOx+cN4Hke8r6Of6bfPFjun4RebXFKqpgadYaAOKu/C29Gl
m7+r7fbBuJp3QoYNtTNuR6QIY4cWHVeJaznh29e/4tIlO2tgU2yWUbRf5oA5bgLmVOXk2rFmR7q4
6YJx5TNfmkwTvgBl+lnvcFnJqnSaE11VMZmAK7cNy9+eDBOveFFZy47OlyfpggXvY8a3g8ZZrJsG
GIcihIXB/S3aiWrrx+6utFMbbYNjfR1Ddp/z17Wa7oUriUSal968kMinl8gw+q9iYumMUKcJfUwO
/hV9RN1uDiU6ltaEvl140F9kRxR4lP37nJPP75bFmDO5Ru7YI4uXhls/Qn3AeigwH/96mVz6sCdP
hWUhJEXZOTelwXBl6d6T8cQKN01wsNr7r8NcfoThHQgnjV4Aei2fT7FBj+XErEXi7KattC2+NX/S
o+CKf1pndLpXfatfjVerVRf57EbiE55Enf9+chAYddZgLTIZCEYjk8u7J7a9bQp+P3HXK7vn2+Fz
sMV8TbKHhpZGsEweNh1+Gl2X2IDDVr7kWpjF6YLwmlxODV8yOMy627Os+ibfhbt6i7/vAwbrj9ku
2H0ddC3m/PeT7xiaXZyWNUPzRtUZxj9a5zlKsbbJ16LMa/UkigUSW9BDovQ2AlaKo042jqOpO1yV
CLdaw/dyO9yEj2uDu7gFThbJInWo2q5T0pGwupU4YfhIU3cDemETxitTtza+RfbQBcPkKSN7LRge
8/ivBG27aFzZaGsxFg8drRqjyipYHY33qjT3UlQCUHr7ejVc/GAqZArOfUQBlwzTfJQ8oZ+I0ev5
rlWqXSsAX2wEYEzi4d8PhbYTgUgeqe8t5iY3qiqOPObGkkAa9PedYXsm1vDyv81mRTPV0MxZv4Y8
6yxQCiRuNoazOJ8iWr/b+IhK+TbezfSb4nmGrSe2cvgftGMuHFEofWKsSpEC0bjlCBu50SbLKCx3
tDun+CbtfTe259bz/0gceS3aYgmCeokAiJYWtbDBqf60N80exO1u+IX+s7N6VM2z8/lBgB8Cxz2i
TPAAoKx+3tCR4uX42RGtdr2dQWX4Ob+dFaBjVLOUwp7uOxpN6h5A11r5+0IJjJxnFjeFocx7/+zm
xo+VXE/y3KbM79TuoRWVg4LfvSFjli1l30RwpqBjvgnCkzkax3HwnkV64htTfagmbJp7RXK8AuCS
iH2LLggvvVdc5YXkNOlxkMSd2cqvVWn9jfz//44u/4c06mTnz44xnxxdbn5VTZiFZfvXJ1uX+f/0
X7YuuvgvJCMM1HJUGBhQY1na/2Xrokv/grsjznM9W42hIP3fti6S+i/KJXBCTBmBOErPnJf/z9ZF
/ReweP4/sEWxJ0Me8T+xdUHsEWshjFZQn9Xg+C8PRTMZwjAR/MyZBS3D/bSnyLzr3FkRYT3VWLYF
z6ItrkptLEelCYLMqV3xXbqe3Ua8bbgbaB37tvljnSOyuFfmgJaCrcms+UjhftlV7TGQaCRwj45m
JhsdTGUO7tlf7cstToyzMItxlU2qWJ5CmOJlPBq/+1/TU409DWR6bx8HrnBvHMEWPgavabM5WW/f
/j6VPtnkzIfRyWF1Fnpx1cSqnwa1P0+gPW37Z9X1j+JhgkLbHzI33K6JtS0Nqc7iLY5io+t8fh5D
/ehcPdV2vsOJeQuI2Yo20S5CLx+6qYOl7FsEj9cpHchbL75t2cPRwCltm2+TXfiIndda2X6ZrP/9
01RlNj1iLZ8l62rKI92q+RSN0zlevcUhmWtJsP2DsYspxrkerOJ2n++/noJFXvF3WJ03q0Evj0tx
8UYAV21JyUjYLFE3XT9ti/F3HaZb3NZWIl3aPxaP1lkHVkHsVpuX+0mqKU0cI94cKjqYx9ay29d5
fP02fdIDZzbOEPdTv7LCLm2h05jLtU150WpD9mxc/1aKH+14Fa/duBdDUOCG8cO04X31eVgYkNdq
iICJU+m/QUj75vc8+vn1JC2ZqB+zRFXhv2PMKcbJp6uFdPK4FTNHufv7Ps9ty7VuumN2JR3Bqu6l
n/8mAunvkAYe4YzKmAWDP4cs69gQYC9kThcK+zrxbSXzViZn2aA/i7HYjmU+1UUDcpvtPzgyG6/O
7dl9YLK9DQj/ZjVFWYIOzyIuUnVFsPS0g0vAGc5zB2wtyVjNa7hETfRKW0mk539sebpZ/3zCZWMB
OHWethPBRr2kzxJgGvim+JJdVO0G9UYbx9rNVLTu14tl/mhnUdnMyFdLWHwue3PKZMIGGxtYAINy
OxrwSGp1M0pUUFL5aDRbRVnJ4y8O8yTgYnFWRVeIbV/N+7qh09qR3daHZrdWWJDPjypgoupcMJ2d
OIBof16RQgfuNm/S3Om22ou0hVRXbgZQo3MzST54h9KZ7P66MO3xbkbqBPeJne/7ZlM4GX2n2v76
M19YvPwcqmNYHM6CuMsNIliVaGAfTv+cu0sFzZUGHy1ec9bRvkmKVVH4ZWWMxWuQhOE0MTvZUd9b
nDRCKApqUU7MbK8ftNHaZhYGRDFuyiKWD4G2Vcxoo8XtTtHoNkDVkxp5E4TBkxZia63HtpnUd1b9
W05XFvqFy+vzL1ssAWuS47Gr+GXa3Zg6MJBx7sQSINyNL8Fzk2yih+F5vjrXSNaXlsTpF1k8drQ6
Svwin79I6tHFaaBegMzXgRSiersy3+dp0jxGVUJIxZwBy4vll+bIIXvqyBg32m/1Pv7l77Pt8GO2
8wpuNQPBCD62C015baHN/cfPG/pT4KW2mulJWSLUIseI0h7yFkPMDAA7FAQ//Rnn3UbtxZ8jplja
CkR0ZcAfZ+nJpYMuv1UXGXH7/nXQ9I3UlLiY/unb6jjEqwz2eYl8NcrFEkJhyDTzgakMrdouxhex
e21TbAotYeMZ5SYv3uuodbCjs41ItYvO3K3M7/k9zmfGs3g+M+cMbHHhtX1Ii6FR5suod6M/+KQ6
5U33VlwN996d19r51t+qxnYl6sXJNSUNWyEDx+alopeo51qr9kTVlPiuCa5i+Cy6ABGq+UsbUFL2
U1eD71CX0tqyOr8nGO9J5EVNU1IT//9SdyZNkWPpmv4rZXevbM2DWd9eaHD5BDgOBBAbGRCE5nnW
r+9HUVWWgSed1F32qiosMhCSjs75hvd73lDJLVB21Ibnn7O3WuFlir0qxZlXGFnQodOfmEjH4P6r
yP+yVvDPvYwJaWyRMQL6i05nCfIpDGR9PYiXjSHb+Mtj/3UH6dfredvv0iF33tbUKq1sfcsMSjzy
v9le3Bqnr1oO653+Zen9+btc+mWFvRGK8cLvgvuLW439Jim/6k99+rBXq5I1U0YhdLG49LqryLIY
zRPK+kpdGMjQYZfXiPQqOxrOWfnFuvrslhifJUrnagCKLjarNi4XMV24nmgeFJOxsvArWO9nW69M
h0bH7QebkktScmi2WleEJpF1eCuKlO8U9TrDhqWUvoITfHovv13pIkoEPpxUnLWFW9cnKyhtDK6/
2Nt/dVwuVwDuV8jDGZsAnH5xjjRiZUWRxc1I5U2m186E4qdLK7dss3sjta6SiZZh+Ros/aHHxXlO
uxuzzO0wvo21dBdKGM1rNFXNoxjm+3K6lpr30HgdtHZnCreKwDtu0/tKMxEg0J1UIBAoX2zWn76O
3+7g4mtmUjYfk4Gvue4YwI50O8gwtyzup7z9Ir786krrPvrbsdCGJYOQTUDGODy2mYzXcu7hPL9X
yte/3xs/25BlFWiJQh3pr4wvoV+saDaj0i2q+3E4IhWhp5q4f3+Ry8bxr43o96tcrC5xZkAyVLiK
7Mt7C6fcws1uGI1lZsvaJJvmlYiiw1gBy3Vfx80oah5YDOHXqtp/Qlo+rkICW13BxA6pq/wXkNrQ
Fkkn5ySrrdShWwwdjHXcJkuZg0ZXyxBpjKtmKTCaL7Nr9lgjqr0txQ8WEN6o9QbFVirdmflK2ht5
uZEMBc0JUw6tYZstbC0TP1XkkH0y7+ICn9o69vWUrCSI7gQDYiJj72l/KKr4pGUWsqynWowgGADA
M9KXRFycNJGuLOlVXLis0dkT2IZ6uRVx46oSmUUwuOkwMvBbuXWsHOTpTkHGpARk9wqeNnJ3ljnS
hhAzRPktq25aLt5Ex0AK3VF7DtDfmS2LVrS2OubIvGt70X6mwrGZ+OT0zB2HOSTCY2bdCjZRHOyD
dGbUW6fd/tDjLIThEFyAYpOAd+g7ZkanlyIf7bl8DwXxbhFuZeUZCMjNkGOolGTWvq6MLUapDGNg
VxCUzixMm1pUrsu5dbRKcdkCmCr8oVB+G0xG77snrct2SbQzwHXly7SZ9cCJSnlTIYUEUbOtRN2J
zPrQmppvptn3ZtJ5ePNGJIJRi9nHDd1Lgsipueg03qvtvZBYTjYHXj+UB6HBP8ZQNzhe2JkIB2Io
bEWjM2GlflXW7mQZ3xMz9CtR8Aqj3XeMacey6aTobsj4nFzVbSHe1lW6WYzezrvebvSQKcPJrRtW
TFIe48Kwo7DywmQ5YOt0ho7gx/HkTmPpgphwE1zum35yS0Xdd8V+6n6k2rQ1i2UXGRTnc8Eeo97V
UY+E+TdDIOHKgOQkAD7Vn3qzuLoaOORw9hSW+2W+a6zG7bu3lgyUarI3yI1jGWhSY8MpG/B8SBjq
VNn1ue6mJhP6ww+F8RTZMKA8B9uCiVch4AakfrvqvSO5dLPgvutm+oXoBnXRzdXeqxXzpRHgCEAd
KSJKlswT48haVO/Tkh+zqXHBjLjl8mqCuEKQL1TZRiyIYNV19GEuD2uj35IHr8vkjTBarmU0TtGF
jBFLTrLAB8jx0h7BU1VP+GqsE+c73WBsP5/dUj5JIgaQE8O1tXnVhbWrc8FRDBx12IZ9RE91Cyn7
0FeyW6ZI8sfFnmSF6T99oxTyplFqxmstXzFupqRzZzm6U+rBXaqtOE22iuvB0J+CJuZwgfGrwOnq
7xZ8jCJtOIkzt5acIibilS7YjVphJ2Fu1z3AhibiEFNtUBrXWfIk5Ayuo56CcWRXweRGC0+VtnIm
GY6i9rtCC91ZIE8Tah5ndizqV7UgJl2hGsrb0A2eKGT7UZjdXI82bZ1urGm2VaX5rptYDxKcovW2
NaNx0xIzryF3c2bnVz/gFD1fb1R2UJ8plNmRotixUrt5+DMQuKFMs4XpURV2NXgzw+qupiFxZbFx
9UTeJ3HrVeqxNspNq+VuXaLf7m9U7VkWEg/q68noz6KR20J61xl3XWQ6bRg7pprgTpa7GXlnld6D
UTnqMy6Ta2kAHX9T2Fo7YzXWHU3APBhmeaPwtmA3UUuZvwiDG0ajHeqti82Nr0iNYzavgrmv6+kY
irpbkVkuxg+dbRioqCMoMSn2YCuR5QpT4AvTqxb0O3YRpxRqu2fXLpirC6PQg6fhL4buWq2w4QGn
IR0vwntpsny6oC6ufdCr1e0IUAdygRPF36fxqQ47f8TXpHsItWeR7jwP3ZGr2R6SfFMI2tls7zIG
4ZcUdlKUbvn2p0j3F/FnEgxeK3du1sqbZdYYVW6c2BDdcZ68WXysh5oHjCl11blpFmyqEAiM6UMS
tEcCxrSHGVNkYDqA3EzAfKPqKhmCrZ5haxImx0BMHUmMt2Jt+H2FDwYNxTlW4MbVdh3esTO7WS87
knAom+bJSKUthFkvGO/0YjlW3X1SPgfVcRxEwCiDI8qdHTWlJ4iL15SnUGrsIJVdaVrcBD8VvZpe
Jk11hSSwu4KpIUlysk7ZmdoxB5alqxMtwtzvA9AmuugEqmbn2pvWvxNB+KbJPNWs8mnIvtJ3Dlxr
BzM72wjqrUHakZqi1xp4JjGQruS7yYj209x45WxCedklAIUro96pSr4x2idVXmxFwLVHh3sy4Q2y
LKhzZ+layBmlXbvkSbspm/CpUA23MvOHAKydZiXQE0BcragA6QqDE1qejNsbmtuyWU3MgJjDt6Cv
tgKKKgsfW25CklM7ZfUMTGLLgeJPMauK8p2ZzNBUzoTZ/qDFXsMMRaKcAJe85+zdSvseKraY+LLK
LtiljmU9gnG5SYXMCxdxo1hbigk7rTGvhUbe5OZIh9+wezn2ainZVuxjcbfvUfVTfmJHre2h/tkH
1Nzq7Ire09aQhGuzGvahknoBSmm692a4eKmp+FXa08KlS5LrthKGvmXVDnBfKk/PQWshjkgcQQw3
K42gV8/1VLuZhYwLqscEx0Mrf4wI2qybWJsdK15uwv6V2XGACZkr6L7UTd4kGI5g4q8SJAQMwh56
jB3PuZOBbwnjZhsKOYs/O7TpVptVR6gAQAnnGNqe0spOaMGhzXtHKoD7iu9GqD/H0q0WqW4+vrZB
dojbxs8N4bBY50I3nSVhIjbKfbEZXDO4U9ufUplu2iDe6tUO8I2rLKmfxd8G/VFU1C1IKm+iOCPT
r5ZyFc4uI+YdGgp1Yy7xDTbFDtYmrlI+jIa+VZpmV2bA5WQMW3kJRZaAbjGxaDe2urzPmOpS+snW
+9dqrp06kx1Bkg9trLJJxtu8Ct1ae6b1sIeOuw2ZFswtvsG4sesJ10RpvMq1eWPoeIFM5lYMiCFE
5F5ycTUO1jEPk8NYB1uzDQDEQHMm7ZWx8ij0dyOIfbkE5ddwe+K+L5dNsNz1ElpJs/GjkY+xWN6t
8KVUq1tdYnxeLBC7JHZmwv1Ibuu5RRv1sKSzE7c/6oi9smGiuMm3PW9e0G1RORSaABWCEKd8kTov
CY8B1bNwHOwFgL42DU43SXY49W7LWK4RFDY0UQ41FvCgbOvwdeWfD9ObhbOpJTxr/OgG9C9LKRqz
kzbEDLp+z8f3scB4aXisCwb6K+N6Nt+ENj7ImradWu2pV05N8VQ3wx5GgyObBDTG6CitvWToDLMd
45/ObMV2U1OnN/OXrlfveFYcI83NDDtmlpKN0Ug7S34e2hBz9FuCR1fLkDCxtzT1Kcve5qiH+9K9
TgS4ZWvsFQBNWaUSUjcb2H+OOimuGY9nYwZ8lQX6DnSLP1tUMfNhmy4K2AU4aEmwSwYiNP1bPz+Y
5khAldA+2JTcWNyJttj03mIa2ybD8mUUCPF7TiR6KdHyMsBMacrhNY2TfUv0UY7gNaaKI/i9E+C1
GxVfkDo5RciJHjwX9WCL4k9lGR05rhw9e+kDvwd6Yw6aqxvlPaU3b6Y4Msed02nwksT8gPm2ncHz
0SrZn3LppdWDh14W+eFPacokA7uSGr5lKqwV4QBHmp21t8vsh45RRHNVY69qCYeacqYMsK1j4VmB
7BRZdMgwbRbncWfm8k7UiuuuK7dxXrzpcXZOxGttUf22a70kolRnxDzpm948gBW8kSLJbWDjSTVP
Z2SgxCK6qX+o6TUFJz9OkntRlz1ZiPetWNrtcABk6fcm/O1m2pel6OVGz4aDwC9S/F7vG2eew5Mg
G1fmmD6pFAHydj0V7wK14Jbl25gTl8V1biL9JaqXrQFtzZYbfStnqaco1be+hgAkZU7KaVVI4wa9
LabJMqrMzJ/NF2kytonauTk5e6HWj0VT76MwPJCXcvZloW0aCG+tiTKzCQdP30SZ8TMW5mORjTmb
acV537gluR1MvPtqtB5D6SyAzEx7bVfp0sFUEpg+00vFsRWopdvn0JX123mU+IxC1yDXTBLJNkPp
fixeiuix6IHdyJk3NhVvEIRXCKnuLQxiGyMPbToK5dmSQi+ZS3+EDC1mN4LQbboauzfzbTEIilSj
vzaC6l4Mxq1q8RsqlSsPrb+EuGhpZ6tnAljsKr8J54Mlzt9MtT4aVnuGFBJAahIY3isBW2VEqlXb
HHiCZzMiREmnczV2j2VbENqLm7wMt7KgbkWBhHSpZIKU4lVPNfrZMaWp+FbW84pajjJBQXpD59Dw
CbLl9Di6WOZwkGuDwEmnwKnXpDtnil30lcyZPGexpfy555cQiN2zIWXxNdssV3ZaJj9HVnEVse9Y
wfwy1YaXdxR5yL9E+cEcsa81BrsfRieT0lOvY5WWCn5TVeRUoxOwvtMBopjyMwdTZYyEh2nqa2rr
9nphV/mrmFP7Jh5OIBP0713GoRU/1fmNqU5e3f1kj3tFtO1MJaNpQ+r2yuINJtSexbjTRtGpih6O
i7lRdGE3BjD3pGDfUSoo1fR1nOPzSH5jVNCUMgCMT+rwIsg9AawITchwikKxTQa1WmZtKYndRAaE
H1WgziDuZHG4t4gJgvxp7A+pqACDrI6JMngz6QZewUH6OE13o0HRrAQ5FNsW3/WCwEJ8LMELJlZo
F8y6ZeFW5AwVD9p4KOeXPAHpdJ/0VwrMMAHMYlqgQ2B9DM3sL+V5qXdmkG60snQ5NwDqUM9sG2/G
garSrgUN0A7UBozJquAbHjTHRSfSlWHe1z+M4igSLBvKLWlrGTzE/a2edYWdYyIe9BwvneknC8l5
m8DIfZEJboOjkYBeNTVH7h6q7EEV/aU51aQ1EQUW1Oj9fYYZgZmNLArVHWXzehKFq3mhTK3oB4tD
I2xqb628pEpuz00ZEgEWTh2chCSkHKOMXkptsW4TVsy70UMkLu8J9R4749gZqZ1z5C116mr6o17u
x5KkSuvsvN9U/MJTwnLNCr/tj31yaqfFlvmZIdfIOgkrpsCPFgr37E9GM3sCoysBp2dp3YOrtLUe
CtJMJaiOHIlqzdyHsZ1yOvXW/cxbMvdL872hedcGobPweBuWcZH8INp1I+UpjPHlyjZaEG3kikU7
3GnCtokGVxePsuTJNRPgnFSColLWAXp104aiPc68XpX9S++mjUDmJdFCwrgmLlF+AE6ypeCHDGlJ
6u+j+VCUD2Y523J0U9Tntm6coO38MLvKxW/xIgClA7nE0mIl22V00rFPogBgqM+LjAMk5QgZBpiY
nOTxkSzTLtk/8yDli0+Rrz50C8KfcV+YKu2G7VKTzz2EwfPcZ1RkQM5iiwQnbVFuQ/GHqJ9pam4F
CStVijnd0jmteQ8hlS899xqlhKc4dHatdrtuKr0i0Y/gez25XTOX6KExJDtemn1MANkREzcKwDMT
ZZEk8rJoYlDSaqlg1dp34GiOOgpHkTfcif3WMq80GQkbXJb4px48NtMPjQxS7mMPKKILRuiYBJYz
RxEVneBqaE5UtlrsUFtFcHqWyMxxJwTkzHJxbwpPos5KFg7WyLtPR9vSpKs8URy9nA6B2todtbCU
kTi4ha6c6geV9luoFvZEHBI0xpXcka0rJ7PWqRZAR0JfP3Nq9sN1vcieUAl7eYZmD007YxEW2SkM
w5uJOlezpJs0WHYdnY6kQFbFmVjKfIX1U4+Jihb3jlkafqG1NrsxU+ElJFblZhppgMlgkGtzkzMT
oScvZhHvgcTeGr1yNoRyR6EliPTDYJp2QEgZGwyUao848JAFoOMg8+mk50qqjxUpXtnq22VOPI3u
5Zi86eF5UPdNR1HVCh0VA9Z47rw2xOVbgNolvIgUhTpdONBysJvprl4Sp8/HXZz5uBRTWLqnvOUZ
RguIjaguDWw5piAZl15TZKzzZivHfN8R+EA804rVB1W3XHhbdirsJLFycTQTpW9aa26hgot0DnRe
amjKGylNQWTWnpBp/JkYkmHkSCshJ3Y79EVeS+eoUF8ak6J+By+rCbcDmMdkecmDd9UI7BUnawU5
+VZ+HQnPhvDCZDG3GflaTsJyDmf4uqW9jDUJFfSdKHwIU8iddXXdxLBVQ2q0Q+Bnw00jUY21XNrN
0Yw5QX7IymYbZbteSN0SKnxZVHcLKndSeZVtvc1O4xh6EpNr86jTF4hh8DLvC1inTc5dnNgWaW7O
5zU3b0nfbmAR21pyL8fneXrPqlMdlrvUvBGXRyW2wKrKdOLEo1ApdmfG7CeV07EqR5ybBhOJGJOj
LrZph9IwPVVEBj+0OwoOlIQ5oQpPGxMO8yvVCG1woyclYdazvBrIRMP6vje+VxCES/FdsK7zBdVf
+xO+H3lSuZuJIuvhMW5mF8KnFsVeTwRfZeU2pw6XddVhSPZWnfD91XfNrHhFV9+UpA9DFjud0l9V
nbKvUmHdlK7keTkMw3K0TA+NnZsM57QVXJnxSN6cB7uSUgtq/uzGzNVnIRscIWbb57CNl3Gb9isM
ddkng/zcwr0V2OVkNjLLhOYly26gJAd8XXatiHOEIN8PegtLKaa2jCAkD/cBQZcVmaeuLR+7vNmN
aUa1MdvrrXUTpBa1aaDbTe/GS+oN8+KLku4GCEYCZdMMwi2s08VNRal1s6zfh61sl0LgAiy7mXVG
tAsQsVGdXmXpsaHMLnAua0gGYwbeNCVzhE7YKvQ1BarqVfvcqO+y9a0syKMqXFHJRYM2RdII3bCb
nK7O7ygMbgPoa0XxsIQ/13Mskpg85jVW02CXxW1H/ThiitbC28hc4wJivUHzB2i9xrystSo3q7cq
ltvIhq5SJdgIlD5kMbdxiHDz+H1UArdp7jXlh0TwZYGbmt3K2g0T/Q31Lswib6RyW1EIr03lquBD
LwQi3uymEwon7GKnbn7GKTsfE9Ek9TF3B8EtEd+q6s4q3lE7Oyn5Q21I3jKhtO8jfyBM7/J76qHe
oL4PwlnujuSiTi62ttCXu6p6CPqXUr6SF6wPnmp5jQaQvpEjJnyVukUNmkPCHBI2OZBROjvqKnLh
zeWCvC8ZKJYt2VGLfU/2KAfjLQcJyZxbCNVGo2EkAzrPo++K8DNIj3zDMhLXiNLVJB46jWmfbjtW
R2yodo36MopeKZV4rcTQHFVbiQEdWddBSZh30mkAFRYNXvxe8/yqbJ7r6EoY7oHCU/2J2dvJHyfJ
6XTLLqbeswawlF1ynQH5yEbFnbtDrz2lek9MRe17lpymaD0Ve2ZxN1HTUIgLtcEb2wHUwkYrqMvT
6++LU12dypikRCYxbsAfJ7PXmam7mA9FDHFV8jGNY8IatuviDOqPTMERmPzGKmOEUEy6tvAvUEyr
+ZMRLY7BnhNlz2B6DWIrwfCTydPVc0TXxpp7JxXdpnbDprTJgZQodoxwX9UHHfmJNaX3GdzswAg3
ymhurKhygzTbwkFNOW3yzVKWmzkfXEub7YZ6aUSFS0nlH2Pe7poJmCOrppsyL9MirzGpCZmZ03Bo
hdnPKZoecindiLzDlrqLqc4cForbBkTcywm4pd23j0uWnFTiNjN4ZQjIFviOqOHcli3/YQVTOFPu
ZeSFHfVPWWadUIoSqNVJxbkWngVGnvrsVlCedXTELS20gpKvmvReS4lBEuA/jO1GqRWKkAEQNOow
Fu8qKfx6Hjf6aHD8146QEeyEozcl3F+t2DVlnUrpHJ1GEyvOrsrSiyEowyggdTprFFktQbM74/uM
k1YVBY9dCb+U/l5VGDw6yvBtP98WFW+ml25H4XtBZFGHL6pI/Dl00SkcTCcoIBmRv42jZldg5/Ug
uZu69lslZhSHFbsXrhBHgQH7WZCaqmnlgbPeaF37OiTi7ZIy188xLlqDa2TX8BmPDa2TOhhe/r6J
/NdOtf5B2XwhH2DIaMzgrTLlrCt7ep07eT507VeuKau877I9/LuW+aLFnwoJXNsR/bQOXo35OfDQ
55EoF+kBpUWTdsu0kSmKZWRwRSp9RRr4602uMuA/2/EXkpJKUVQY9zTKf+G7DsW96hAJOMUr+GvJ
KTwOgMj+SvS5/tCP92yIisgwiQ4BRtGMy4sy4NkoGdpS1e92rZ/640bdrDr4v3+Bn0ndcJPXLGZI
ADFfar8KFBxFKdYlTQDoeOn7wmmUaPsC22uq2F9IDj57kIqsWQTeWJoABP0ooNB7o57yOqWm3j+V
6beZomMgfCU4kj7T0ylo0hkbURmxu8SrFq0BgboI19c1et0JiL9THDCDcYLDvP1KLH7px/ZLRcE4
JxImBZwOzvQf76kn9xrlpkVFcQt2Cb7hKp/T4CPb+TE8MoyGnRe55jpA0b6ONHs8ytZfIrU+0cmz
XAyQM0C6Vuupi1+jtrJyjE1hlSIPu/Z92KVe6MUoyikBxdAdKybuqJ7+/eL5VP2qGFCKGCeURWbf
Pt58qUpYcVO6YQzJ9Be3vs2/Mz77HiCjQ092LVCcOAXeV6Pqn30awMOYywfChIfgxabT0tPTCbXW
ew32BWOTTOXvGr/96rtft5XLTxAjL+QqWD/q3OPHu5vDMWyaGGXRGDEtGW7zPS4AIgMx8hNmGf5y
snZfTQd/MipCifS3a66L+zeNEYus1eqKay6W3RzTrXIonZVfW5NO7dbxrtj9Smb72Rbw+yUvHues
lU07VahdtZ5IUF07u0+CLLqt/DrnuvPFkvn0agoDtqCAseC63HCWse0qpl9Lpn0QlnQ7ZUslviDw
BTq0WggWZ80ZHoglhtr+Ckzz64f/5Y3+dvELyZOmdctoqajdMuVY0/U0ASwYxhWit81gKnbbaftW
l9+a+hqStReG+h7zi6sp+Wmg++hN2tNkBn//QD5dZIrGGjMUQwEs9vGFA6MvU3Van75Z+Sk9gYoi
zd9f4tMdkalD9kQmI9jsL94wtkohE7NLieQUDpDsxXvLUfzkmkHj/wAI9/nlVgUmt0UD8HKyqgoj
JcOuoHTzn+qtvu/9YWsew13zDV67/+U7XX/5v7xTZn4ZFFz50sb6gH/7YlbTqForktI1r9bRCHqq
cBf6TbmT7QTuwlfspl/i77+73sULM1R8NAKN3Ue/ana9Px1S521x5uPXcx/rary8ErnF6gDGPAtg
84931sVSUHcyB9ksEfV3dmHI6CMqryjfMHZGFSJ+5dH42QHN8awaOFQBDVcv7g2NaZyXGgsFOVgj
M5iee8O2fFv20j6+JwxfPU3/g8PrM2Hl75dd//63V4htlCpPAZ+l/l2/HX8KN2RG2mY1UOdNPhX8
3+v5+DX/7LPL6hITpjLD4gwAXkiT83EIxljl+U4jzdJHSVVsuUgcSf1qFu8zqeUa9sjSqhgmYL54
k5lQSX1nxesAD2rz7zRUvPw9e5xvzB3p5XdxQxfKmw/0YpE/uoZrbcet9hXi85Pb/fBLXBwteR/P
k1LxoXQzBiolNc6TTMVcGc9/v918pnDnQgrcO4yFTQ6zj6+TlpneqS3jSjWYgfSMniYAl9q+cGC7
phtiJ2lnduhH2H8OXrS1bvXNcJUyNTR9FaB8sp7XgRVG8lUL6IF18YZTYcpipRk5TcfrMvwhhZtu
EL/YXT850LgG0RcXIUfQLt6tgoJeZNqNd4vcKBRoVpQ0rk61CsUPp5y/f7af39CfF7t4h9qkzOys
a8BF+3OuzpaKGCt4/vuL/AqgLjaeD7d0cV6o6pgNvUhMu/KPwkN2x0SC5sMqtiv/PzATXn/pi8vx
+eFFi3sctor6xeV6YGpBVfP5R7tqhzeHl/uVt/qpq9vC+Wrk4ZMnyFaqMJy/vjF4ER8X5ywYlRL1
JHM9p1Py3gwPY/bV8/tktOXDNS7eUi5qPRZW6PY76d1AHqZUtYuBCJqp3GE00pGkFhs42cti2fni
1a2//l+e5W+3d/Esx1FUqyoUyef87LSyPPtNf6RUb8du/VV8/MmGwvAfD5HpgXX7vniUitwYCZkW
no1u7+G5UFkP8eKtHpy5w2n1raEHoJL3zF/Ol36W7hCTkxevA5EQui63mKI0wQOgx6g9Ln2tbXRK
7DVy9XYl7I7H7sx++kjF59fj/R8RM26q9+Kua97fu6uX6n+v//StrOYmDqPu/3z8Y/vPP4fv5Uqg
+PAHCuRxN9/27818fm/7jH/KD/rXf/mf/uW/mBb3c/X+3//1VvZFt/60EMurj1gLPoH/9fvP/8jC
wMWkfW+al+4v/+jfLAz5D0nFW4U5+fXrZErkTxaG/IfM35gWr0KXoLKxBIqy6aL//i9J/8PkXKU8
BKpC1BHN/cnC0P/QyRk5dLHbJiCF3/3vX+/0z7XMk/vn4/jXnz+gFH6N9Py+5gn9dEZ9lPUkXyfY
LnZ5caBz1SvJ5OqStlHDfiNjwDjG+ZWQGj8iZG4oCv3WSpDadqiJi10gm3cK6nwn1oe7bmz9REF0
0GWaozE5EOAp5+iJ8hhGTDaG476XsL2L5fyo19l2nCgXTtn3MquuYLf4i74KLYsHiLqbsUq3S4N0
2gA02OvhtbW2tCrNOtTTiM7b3FmDfsvOsG9m8zoMJVpSC25M9KQxNY8F0UOWTNn4ZhAlOsEhxiGV
GwtFROeUtt0YX3cyEpH8oE27SYRaEDx3xcEaOtSnDe5tOnR5CrjjrCDKy+2hb20jfp/LwB9GKvld
zwxD5g/qvO3oBo4Csi+UqploOIZBB7euHaMNGnu1DjKYUJhkRBE17IvRwKHIwHYxKm2EU5sovVto
XLbx4JfRGNpSKl6j8X0vwuxWN3HskkrT0TFcG1AQFbhJDYzpijX9xKBHVBMfWMO7RKMXn4dYkYbJ
j0qZ3ysNE6cyrG+trtkx04PetCF/KJcHAamjkaOIWPCoy8YAv6b1LpF7ieXaSZFoSpDJBanwGlra
D8aNvqiS/QrQLpcY03omOw7fAtHEx1NjDCYK8gMt/viFYj3ttU2NcxKgiuoRlSpO7SiT9oQxjgdd
aJNujOcvibmXcca6yjFIIpzCx4cv7WKVh1GKR9PErzAhQ8cj0tYOy3Z8ZkkrV6MLWZzCP8V2Nvro
vf0X4/J/tPFdxW9N2ZY/u4+73K9P9c8t8P+37VEWeZD/7+3x7oWBoH8c4q5r//FS/PjH9Tt65d93
yl///s+dUoOBqTPsCPyVauCHnXKdWwflr6xR8a/t8N87pfEHe+jqzgS2naKlQR74b2qQ8QfbrYTt
msRPJW+w/kc75a9j8cMyZpck0IIQv46W4Zf9cRnTzzS02BwXV9a7zWhquIFZ12bMN28k39uqQRJY
0yFMfasvDspqXznX9Tar5J05dH7ToCMP8q2ZoR6T8tW+dyPhxzbp+GRloj3lhPuldCqs7ybdDbWX
Th1STSli+ECm0dgQ+fTLqaW0UuU4xCLo0WFdB0K7j7D/YpN/DfUBf1rlmbmkyB5TBa+MqfCFmrmB
Zb5ODIExkGy6A97p9tO9hNuEIKVuIGR3syleLVrsKiGN4PlMYWJbYJVYW5Y9Vc0Wg0y/ReEfVOG5
WODiqyUtoyo8xaOluY2mMYM0MAHytkTJG+BWVHRUpyKwZdaIy5y0E+d6Jyj5jWbMThkaezN5HcZ7
smVb0VG4L6o1OXMVo0jt5sVpGqw6Q/nazKwz2zDyfmkrjOG+j+uDhadmaFiPS9nuB4R0mYwrccyc
jqAudjgwpiYWyMII7BOg5dX/5e48tuPGsjX9Kr16jlrwZtCTABAIRzJoRXGCRVEUvPd4+v6g7Kwi
g1GKrntH3dNUSicAnLPPNr+xVgAy1koBYBx8STcWGyuCZjSpKxFfxHHBF/lILtSMnBq8kYvR+bDf
z92vS2z7smno2aNtixILzeXPm6ZJlbmPWxFTS2cCge8BGUJX9m2RnWgOArYGgFFIMEMXwtKlqHea
rVvLtf7bWwDhB6S1TjYsqHy8s1J/Zgq8HdPDFFHGHS883/JvnD7fxzU4tB+7D3nV+nptWbNj3IdH
bV15gp1v4EdtAXbhf35J70i2TnP03w9FxkwHFAf3L5E8bkvBAmcmOkqc3i8YeD9EulPRPV+JDpky
2laAn6ZuumOBPosOxBGb0iivN9UCbE1a27eSdY2PUjT90MtfRixsiq5w4w4UcTZt8taZQd6YDRwW
IEalAYArx/fF153Kr9wWiSscc+9aEPxJcVd3z4L5XYR2OIvgczJb7Ir90MLRxkpCNB6L6GemaY9g
XalfDJB7RcCsVKodWY2dUK3WdZS9JjJGtCJCq6Qn0qRuiwg/Y5KuQez2kYUlr9/d11lxn5vdY8yw
t6wAgxQVO/h7F4BoG+LqJWx0dxYZ6KeCO1s0SAgT+Eh6ST0wVgcAJej1QavhaAC3HBJ8o0LrQZTB
wnXRoV58m/3GhIocmTAt1e6xHfuf4pTcpXmbOoaP013ZqIdUfyqyEZBk6omC3KxGPXsoYn8N1sQ1
oCQI+Xg/A97Hn8Rp++ilKmO30ENmp+EvEoSbWg5eoX28UyC38GAyLMAbyZ4gfhK6DvEE/6Qtb4ra
xAcYt+D7JgYDmAxHUPoPTBkdvwPPHPP0rXxb8TdAPRx407tGDW15UNeJpDHbzQGjcpiqwdZBt1bV
sA1kxZmbWQQ/HhyliGCW4D86DYd+pJGuaNfTQLfMSGzweNjDyG6nC4D7wVQyRNaFGx9wRglUyQJF
lpKV1QA1lpAWJj0k0nLfIku1GGOXmoKA3KBuDR1cr+EPj1Elb6YwB7xOROyLem3l+dqAi1OWSHDo
IZryYv5SydXBr26G9lWOM+BcUxJhqqtOqwpX2utAtbwpEB8qI/OEHEDNUO2sAhEg1TBhngwl7Lmc
ZwVxTKNdbcFmqeW6UoQ7IQBSQ4yrgNtYiQEOpXzFVAxwBLEIWZKVPySrGLqWKGf2MGtsGSAHMCv9
BLprDpwCt89Ki+6xtlnN8SN8CCW8DvFZFePAUReQQ9jttB6jSf4HsZeeffDFiGzwK8h5r9toWqMB
5cXT4NQlMAigNZa4rvzMxm/U6aHuagPjtegp7Q/Z1D0Oc8G5lJ3WAg8J+nJk3q/WqhOI1n0CB9DU
gM9YUJuHObVL8ShExwC81hQO0GCIoGEaQg+NZAtG5OjOkuK2GmhdCUYZMJMwMZ1CfKKL9d4JMwD4
bG8pgSdZnatI0maS2/tBhZxTNiuxMzwhTo6iYawsrNgHFjeyjIsrvE/idp/HwQqF2NU0Jn/dGP9R
svj/XBq4aA5dSgMP3Vv0+in5W/7W38kfkpEMcJhJwtJVVPRd/1UmS/8QDYtZtMGYwkA7gk7K38mf
+g860ApGExo2RZKik43+nfwp/6CvqJNQIi7Kv8sfnZTFfyqTERg5uef4dYtqE8IYosgPPL1LkzFG
DThumE43pE1i+KTqnVuouwRqtbQNM8np6myNJe2NloduXM5OZmpuWoto4WojoTHRj+2YeDIu8NEI
xazJgm+SYNwEqbSegaZ2HWhL6ZeM2D7eSxvNNNl0AhBTRpnVQmRuobcLuzmEcig/y0qyVicQMqbg
0CBzYwv0S6Jt9UhYt7L1rAPZzVLxWokrL1QFjthbNb8rS9AA66QCRGt6oEvLPESywJiDAuobKDQU
SFjeSka4NgvIYuzyclQxgg93/sJmMAxPxOrEDARnoF0w1dfGAKXdPBZzCXydG8HEmLeLPU0ngvVP
8/xUZRTNeX8H03I9pM2qV18Tcjih00FBf59HzUkYHfDSVwpRrILPlWSYzIRoxyd3FaCq9iEdXkz9
W2Ko91oW3KuwmidaZfgwozl9jd+1N8fcmPgnTxkh08Ct3fLtVAc2mXyrKlD/EBFrCL8ZSG8jJVSW
d2aHjwxtAW4YT8A8BfX9K37lihLOG6Uc4rB2SBKQR9qrpTIwIuzMmK0z3JCj6Njwi5Wh2tYQTnPQ
Q/NisuubV00SuC06RzPS7EqsrDT4UXkLLX7K3BSgZ1YefbXbFwncGf0qFtAsJlqP8bCCAtxKoB1/
aIOAubS/StRjryQrDSRTGTzNBdeJ8daYMN3A+yLo4EhKuhaycT/J+yrAvxm2kzAFG8PMVz34XcW8
xReb746DVQjH0RyfKqLvxA5QIIkbmR2NOUzRxs6Gjh0H7lLu3DZ5wFTp1W++Fzyqb2a7fmjQj2jd
upmex4r2hv49qdo3H3B6FwbHUlCP5pR9V6IS5yj1xgqGGxTX1m27nSBQCgVixTEkZTF129Za+7Xw
2AEI6KLSC/XIjuLnbortXn8j6UGbAgsjH7q5RC8HzrpSbK2mhva/Swxta/A65t7cpCn6EwII/eyt
s6qbUMvgGqRXxvyUmSJdlnglae8B3Jqy4ajNIPMQCG9N2S6wDS0CxQ1Gbd8K4TaoZ5jNNGCpwprU
WPlacTBL87aqHmsABPRtHDTir6p0PLZy58FMsgfEMtLGXIUZMue17lVKvilMA1A/IEBQkGN9xY5a
CZliD4AANO6mLt6n3N9d7/XF8zzdFPR+pmhakcc8ZNVRk6AQxe/sppXBIH/qf0TBe8SXEtKrRvkZ
pxVCfIMzh68Czx9Vb2a7r6nI0smVrbsYFHEVvdSJf/QpBjN13E7Vu5hGbhRox5SOUxcUrtjdNQ1X
VrQL1Vc9+lH1kD7T2okq7S4xBM+Q7yViRNaXtqhPe8mIHD2ivZQey6DedNImq14m6CJKW7gjhuvV
uJukcl0ntOD4EuvUTLAhoAzOBVcPd4p22ymAkqd0bQQT5tijK035Lhf6RwaFMoIEhVyAkeYdlG+l
iGuWKhxnbg+IgsFzml6ZwP0MmE5CdrRiNia+49m4yejZzRN/P3RqGBmhNu+mtl+16iNJPp2B3SSg
KaAqnqL8KDUZxY8YGOwjU59bRdkE02NkbEczBLxfAijcoq9tt3PqKtnCe3wVjO9abq1wwOIl3w35
Ya6+h2Pm6ZDFJqlfmejlJfCZRgkvNuM6q0iDYX/JFabkCCgIeQ6J5d6Pi2OYltsCiKeFW2wc3+fh
g0VmVU/AUMZjD1Y4IKICXFglCTBis+aPJmIf356x4kIq6vwFNZ5d5VEMov+56UeMrl4H+gwxHyCR
MDKMICXgo96BojeyRyO9Glp8zTWvQMRgMn4W5khGk911eT4DnYY2nxpO7uMpJEvAmEW4VSohtrPB
wa4M4Jy68lA0VBb6W6xt50AEXDk7ZfLcNEi2WI9AXw9tF4Il/+kHaAhMw2poRSQH4M5Nw64IMnDM
MNRGBQrygNAcSFlyVA29ynZT+ohF0IU1o2urvJEV3DHUb2G9pK8WxKiSONfCEjhUYbSWOukFbeMN
wOFN7Ws2OwOSJpww+hSd/0MlDFpmuc79+6JIMQG4kbRvcobMgMjHbtvMCXp/JxI+WxEBtPaxEzpb
hgklQVeWlMWUDTZJrXEu1FhbqQqSS6n8q6liR8JB1eIS8MP6KBbpDYXcqgembHKN9OXwEoxUk6oF
XTRaIzXpWuTwGSiNXBVBrCM4T5dVoZBTi9otDf1O76NjXJC5NvFtJKvbQI/XllCvanLRsJHcpBtf
I6FFX0RbPvpNjGZGW8Pk7hHKiBn3yiI0LWo3y/LKJtnRlkY0JYMZb6HzUzkTRNVSUBwrfVJoxojq
S9UluIfCpAysnak913VjN90MGhev1vkGT9jcl2x1SlwBpPxSKYwwo6ZyvM6jwQ77yYsBRKfjQypk
rtCUbxLXMW3nlch3EZEpUBoaQu2NioBLhtxCnLjLR5wAyoKacZWY9D4tPQnJmlz9HoCkzgvrGEzi
lRnBCoMRpuR3YfZNExvbzNHq48X5+pU0w2rUVRRHheuy4GtRPjYWNNlU9MbWWFXC3gQpXlqazYUr
GNIz3LopfWnEEHiDpgPivZ/n51FJr/tiXYrcZQqnc6vL0BMKcQX6vA0RIExhPtexHfrWe9u9jEi6
6OgwpPJzKfa2RWU+yU9BfxMEUOYBVRft9655qafhapBSt+40mw9t9+bzDKi0Ca7bxrpVhGYT1XDr
ZP/Q5ybEu2kfmfON5QNzqy1PHNDoCWYvUP1jF8W3AaQIBMk5PsUVT6sqsy3CL+1NJIhg8bbt4Goh
ZX1mbmt521rfQmSrGhoOyD4RsVJb1qEEqtZ2UlvIyb8mkwtH+LU00CrzDuWUneD3q6HWDumEtozS
IackcaPq9b1gYZHdGY8qlOrAh4Ke0fVPK2mtBNlNBFo8JzxhdM+Vq10tTCxtUHd+lrt9kuxhS68Q
zkFSw3r2BRSllyHFJO6E2YB+NXtKZR0Ng9R1mg6N1V4nKEGpA7o16LmUcHSdPgw9dYqvkGKH8l4n
T03BrexL7jQEw0qIgahoSERk8Ld99UecRfuQwrFEk0RtmUeZkseUwzOZ/gRDdhfXTAhC9qiF1kqC
6yLRlLcRWbQdJ3GtDfK3kIw0G1F+KPcpUiGh3Pyw5voWeKCjowA0pdkDXG077lAx1K1dmLbrNBiO
FtdBQYmvRPV2GsurcvLtdmJ/8pWG8edogscMDhEKF0ZVr1X/IMU0UpQnmVFRNM7rLrnNeE8RVwRq
FFy2v5KssOlPQRon3OHPF4ThUxQoaL5OFtoH9fcJhYmO/sBsGPu58HJd80axeWurnxWE1lSEgV4L
m6zH91CCWJtljilI6CoPkFzrXYv2gIjiU6OWbx8KtDN9S3np233s6y3V2CKYK+rIARpfxtNSoHKV
mjR/Gnd0FpnadKscVS/YaHu4uekePaU9QkGCTd2/btGxB7nPzZ571l8+C/9+QnnulzCd1BaorAyq
6mR6lM4JgIB0WH5J9ooj7DraIV66Et+ih/IadoQnbf/87GcgeFSi/1pRXxAKHxBVkRUzNK9+r4iz
oS1t+k2+GW113XqoPD1cWO20g/q77gV3jEvLMsA4BcqK7E6zkqQUSFwLThYHSUe7mz3NQ2cF7VDp
P+3Ynq53gq+QYrkIrI71FoT37KQO+ghUQP0vC3fr5Y5H8sn98zOeTt9+L6mYjJnBejO6PvmEINoz
I1iK50yaNrEA3xSNF5QfV7oSI8RwCat12vc+WU46+X5FJ+H/0LCcGNBG6qZVp/wSQ+EvOMO/35jL
izo9IoA0mUYhK72M9j9vEyHUpqZoEOcRdzlokcSrXWgctrgCLn7Z3+zcNlGxY1763wudY3noD5sS
8TwdCp4CF3gd3c3O4s2SQ3m30WrxCobKjv9f+GgfF1w6Ih8WpCvbiaPAgpqU2AIT7SGC/E7Gbeo3
Tef/Vw4dKrqibNLIodWyPP+H5eQimsVR1JA62nEFrxaMH2UAM+0tI/Nb8HB/3pJnD7nKNGzBMSGR
o51MhPtYTlPFZ73GrZ5kt/Lqb/k3KGmv+prIf3GznI4tlj35cTlaXx8fzzKFqWSGiVTeFh01u/EW
eKbmxZt495+OfU6XOtmXndbg3RihfxQV0CkmRvvxXSE//vfe32mQBIXuZ3AJ2B6ryWY/4uce7KA4
e4ob7rRLu2P5zadnTV1g3qBi6BGejtHEQjA6juGyWu/0D9KqeKGHhgQChhfVI3U+GZ6tP/to3a1z
75LbxbmAooOPBr8g/x4yf/54zBbRE+1rmO7Sgz9Sl9PoCi5FrTPYaBhEoszZRm1M+hIlsxIisSos
gpUQJsYD4kR78TghSa9+u2SyfAYCpkgYPTHHxiHGNMWT7Rj5k5KbCRVqWqzGZ5EPaOyL98SOf2Fl
fRCd9uWyReMZtg/KW5qqgAMxeZGnAVOXcef2ayyzoyf/Cspk9tof0F68D51yHx1I3UeEDxzq7UOK
i0u3QtZGcC4qhn/NJz79itPboavjJgYok/2+/+LvjIL/OorR0cTgKrpHiv1CJD0Ta1jS1H63tiGj
yUtw+BDbanjYldWRDqeH5VUre3+b2PMOeN/N/4Ui7NdW9efVTi74QYpFLexZzX9ZUjcDpwOadnbD
m4UEZ0/IYV9Ghv6bZzQhFLGzUFo4iTpNIiLk33e4Dq0GF6I391O/X+JB7oa31eZ39Pn/e0iicsgu
DUmeovztHczMgpZpw/f/4dXv+evPKH9vPk1Oln/q78mJxAwEqt4CwRehW6ns9+G9af/X/xQw21rS
EmCEgAllMIjEtb8nJwqOWku4kWQsyhe4zb8mJ/I/NGU5ncQHxBUlS/tPJidn9gWAWpEgQ/IH6+z0
Xq+HCZ1JJGqdXB+YxIkQegsnoJnemOMeteJNWz+VE7KxQ0rbDF0oGh4f3uOZWuYMcYmfsDwRiEmS
i9MMO2tJPq2mAz9/1R8S9wEN19B5U29Q33EeNbsmq5c96fuFVb8mbL+RxJjhEtExQTs5ELHa+1pX
jDHIj8XQFNGjXeZRfK5R1Ptx+dh/zbFZbomssAnhvYjLHfYhxoyt1QFhmZA4JOmNgvimrRmUC5x5
9BUFpbqQ/X69Ej8vd5Iddr5e6lrLclN5XaEObDLORr3xv7nKSZI2Dzqu08sqBkV3Xy3NS3qu8aWM
6WvE/PwwJ7dhIicZY2o+FWoGjLEhkkjYC2qRl+T1hbvg/FLLNS8tmP3TOaIeN+WUp3PspFGxlho0
RpEIinN5J4o//7wBv6ZMPBQLEBlMCWrXybtTKx/e3bIhlqq9gUY2rMNN7V1MJb7ep5/XOXl58Sgk
syjy8jIxu0nC0rXoyCytcqMo14NSPLS97/qRuAlmutJINhfmrV5GDM0ueQucjzXL2JemhUYKdXIG
/KwfDPD7seNfKWvJaXBpMq4Qjljlt6l3iQtxhujBg9OTgDQsk7qf4gHr2MzipJbwyCyO5RZNS0/d
JgekchJ6gu6wpTd1YfOcSds+L7l8iw+HXKvjvptQXP2du1iai+HuBgjrrXVVwdgDixA5+4ucvSVf
+Jx7f1705K2KqWxGYcqiqqeszdGmjLfT/ZLoa0jBXFS0P7tvP7zWk8iC2q1pJT3Lxdtgo2zMbbIV
PHlzsaT4WpF9fqyT85Gksj8J6HFSvhsIv3AlLIxvpC0ek5tLh+TSM52ckbBqMbRdtoq4CzbS5i89
ApSBt/+FI2+AejAxAtBhFnzeHr0WtL0p/v5SfxGulxwT1bALyyxI3K87wsTSCOcZUodTQHc2MsBD
2B0IW6+8CIjRtdiEBSiqleJdKus7S0n2Y4mKYFR4Zfq9b+O9X/gvRlNuWsG3Oac2QuBuCxLPUmbm
ibi66m8a6ttypdsYWO6D0DjKEmrjRgNYS4CCFqwzhlYW8PFhUcufHmgtX7htzjDy2RI04sh9NFDI
pyhx5DmLzs+0mAKlc/sH9PHHe2kTrku3QuIJSixuMwdG+lfJjz9/uN/B+PSM8R5xwFX/Sr4+fznk
VLQu9Hmjk3zbIV9ciAzupngN6mQtEkfTMEQwI0bG7T1mwoJSpe2niRf63aL5P/4Q+nGtoenSdLWn
M8ZGYy71Ec2bdNQNad+ob1GAGQQSqmUib4vxh9+ZhyhDyYeJpdYnBO2SrnOOfk2LBBAEihZugYmg
i/wkKOZDNwxOjN6RoYN6q5np+L6L2zQawrhd1sNqEWhf5C/hhNwaRnjViBDQAmFVA0WYtW+BldGk
z7c6kJUQ449gELaBZh6MbtpImCKE02HkFQPzejAtjMjA1VVostWmcG8G0UM41qs51J0MweeoR4ET
tco/f4DfVd8fPsBpVdjmkdCzKWJnLhUGLkcx2PUzA+wSATH9uzF2N3KcgrxRLy18Lk2kpSfL4JQM
UtST2jBr5l4KIfER0ieXfs3aB2NyrN3FF6x9p///f9gI/7ZvucSakyclQtBgkxetBO30kpSNom+H
lgUXv4iYM6aa+9lvNrH1oPQaU+zowrE6Q+CVaZDCwCD2gMQ/vSglUIU5OCEU+j3hBtyPgBwsSqmQ
apBTf0421RWjFA/F8941QSz4GNNtip8Lu953L7Wiz4SuT7/l5AbNzXBmvKpw0JRupaKNpiQXfA3P
r7AQtMCrYQx08kHF1M/lKGV0l8pPU4JSHD5cFzarfO4TQqT5e4nlzz+kAWkgSbm0LKF6voeGmJtd
AcJ1tJ26Sa+UC9H+XJ7DK/vXassO/rBaqUiCFi6rQUVyUDl2q/fgsXIW4Hpzg5L2pfXOpMif1jv5
ROaEelxYs55JFkcIEZ1FJmDejU/WCyRhG3DBNvl20VX4TAH1admTNGcsAxXVfpad8fAwkMk0avDr
Pog11J+z9IJawJkBG4eCPhggXeq1L/3uVGrrIkoXjJF7pb31a2kLCgnvdbjWt5mXb6B/Zo+lG3mL
z2jxs9zlV/Ldn/eRcvaRl0hgGOTLsM4/f9lQt5qWCSCPTHklhPu6+j6Zvm1lyUOhUKLGyQ0Fy04r
trroiUhaau2vlBFOquG0Ed5nKBFWQ7ftG/GuXXBBgDAiTV/1ANS7vHJDKtEYnp6AD4GF3NOEUHuV
gbyusP8qgARqAn/eeiKqe2XUb9vAd/78hMs3+xLrYD4Q70jRIQJ9fsBEmPFBCpaXrN72crvqBhTs
5wuLnCs7DBx8/7nKyXHsJaSWW0w0Hf223mp7EPQr8Ihr9DEJYZekreTzH+1fq518tKivS3HKeSa9
euqHJy0Dut3JK7kGDYp8pq6bwO42vGOvxusjLaxdKaOZnSgrVOMclIgAxrwaAVT02PKCrsQx6WVG
XBvLo6GMgRr5sBOeEcpb/flbnOlvs+M/vKaTc923wZQWET8coxs3C1aLIpB11WyRTbxcRcjLkO9P
n/7kOMuyX8yCxkfp8IrpVtFd/nO8TzbgzN14rW9rd0RqdiXCHXHM9YDm3+XK+OzuQ5PdkHSQw0w5
P+8+Wct8qfB5YP9lcJF7xaTSFejDdod5598gi+hc1gM4s6a55JDoGHCuabV/XjPo9dBKuwa9Q2Na
6T1Ae3SPxWiyL3zMZU9/fr0KhGH6g4BPVP2LXbBRCnqhjuEyz2rRCV1BjgAKoOwkt8Jh9KJwzNfH
Wvyk9eXBltHBadtEJUxJUkB+3KW4QwEoS7/x6y7s0K+Z0edFTjaonI+pJejkgJhV3bXw38e0drPk
RSbrS2qsuYggf36NZx/LMujQLrpK5mmu0Kph2QUSK4ZNvAhgI98sAovuL0WoM8pYZJiqqdMhXioc
8aTYFQNFHsGa0IVVDU/vzV3et/dlloC6UbbTQCLYM5HP+lWvtbZIkRWAjmra9KpCthzg6USx5WO+
0QnaldLOt3NZrpTUcmat3RrabYYHWDArlGi6o47VpsJ8oJrbTVF/m6tfevwwFyiFXxfNYMeV4BQo
Pwa4dVkVhmkoq4IrBFbWqRi7R6mby8NVo4qOWuInUdyrGEXUi3ysSUI8Yv2GSGkHm6OTTG/KTbtX
3gcwXINfegFkpyRFxTL9VUKhsXINXepk3w7WvpnQDpf2lW/CtGthfI+ITmsgarCQAWxoypUTy7on
Wi8IlayapHMG864CNTxpr/P4iC4efB7fG5vyl1XMD6ji7PxcsCfpR61KuzhACz7Nr6wEhGTWrieE
lyeIhh1ys2ooer41wxpXUaMUyh8d2Pg0Iir5R8UovDCMnBSFZL+RthMTuXnWn8weqPJoutosuH/e
cWeyOXYCYk/M/IylG36yEwKZwW0vkACXzwP1BoNooJlOb0O75L4S95daH+cOlcxKjBQsruHT5J8m
ZFtPLTX1Ulhp1QRL/8cUaetIApeosg/G6VIC+fWGJPJBLWayz+BDOnUxbedAgIRFsIgKy8tU7UbM
EjcS7haMZeTndqjytlumjoj3KiWqZfVNl5fepCRY1L21OK+npXbhvVtf4yW/iWahiOwGlf7y5x+S
6ALOk2UFvPahO5Sg1+P5W9JeN3gdmIFIKf1rrB7//KXP9BSW1/D3kpp4AoPx5THP6N7E2ChKjoGl
nlJpKF1LG5nLt5nf5uKmkNFXzKCodBG8ycKOQZa3t0U87WsNo3QpcXFQ20lK75SpiZDrNzPh2qwm
G9ktxwISbdQLfQulwuDnLFnYpvgO1KlvZXon97rTgCKc8T5IfRiU81Y1yk1k3bSlbJsWcFsc7xbl
1im8X4wPI6PBUAuWHGZjyVy7kZ9hAiav6TPtjM7Em5BUpWy/qSowszrETaK+DcX0QcAtBoYkDTE8
bAz8JCYspSgsYXHlmgn0OPNCUURvwcegBR1z8AkD4gOYuNE39woNCHgzXQi4y01xcjt+evUneScA
2aqtVV79AJ0n5HUH+YX64fwKpJwY6dLg/5Jb5EEkVzn7KUR4Iu4PIRSYP++fM77xy/751xInjdhu
FnVpMngIOJJe6CkgL0Rwv+tkBy3JmW2kMeO9vEpfLuvEfS0BWVoxLBVA3DInOTktYySPzbAUR4Uh
2mp030acWO1dlV7//IwX1jFOjkieKFiZ6RRA5XStIYWsDP6q66o1w5PNn1eSftcap3tiGQWCf7AY
q54+U5vFhKIYaHxFGBoDDM5kwcuhuwQoEtdN+wwc/KAGsmtWjVM37wVK+SEW1zGk1sF/DrRnhXaF
DC9HTMx9oz5ngrDq5wmeBj6KdPZmle5y0dpVgqddDUOo3Uv6WxKXTjZmUCPpd6AGNzMOzPDflas1
7d0dVjedhstfi2JjNbs5Bh35UsrBhSmQsO0ERNohW3fdjxmHAxVTiFEEsxs0jjxiSqT8VGFdJFpz
3cXDWoKXMZtYLka4do2+K2mYUsn3kfFNMd464Xk07tLyvpem7Wip9gAtLkBVwJJqN8Syz4J/JZXV
9YIdF5XAVsZ7lLcFgM8TM7KOASOAcNSjLVcUI+hDWJOqGrzPRXG93+DywLXayzmUFwSG+a+q9asP
8CQr57dSwSsqCjwN1ecwlta+lqz4X1FraJ8KGTJJVGBJGK/V+Ts9Oncoh+sRHZsgQhMJgRnLOkRl
BAt1ArYM1l/U3LAQr0W0GUpVxXTSWM9NZxtjeCxlZYtUwlVtwtCOi3ilCjm+DtEj6NZj2vo3ZbWP
xuemGJxAu2vjFvFxzJCN3NYmfdvFQPLhItfgI8VGwX9bXatSsKszE9Qy8NA23gUI3MvxWlEbb+Qt
5UC9oI91u9D4mTbfksmvIGXMjpbNz3/ewudCzocNfHpYhGyQepQrElhRz1P+alqXjsi5VOHjAidR
s+uCQbEiFjC6lWbRI7Rhu8dH1Mpt7FCgggtrvXbM+8GhTekIF7Vcz2XjH9dfap4Pd/SsMubyR9a3
8pvGREl8MXa50B08A0ZY7uR/hoHTSsYUh8iSchapkVpvxcbJoUCGE2aWpbzS4czV7VZq71TSMilI
vKx+HA1cYbmrrXw9YuJgCJfe+/JcXyKTaQEFkSjm/opcH5576IcBxVZ+Uqq9C82NHm4zaJFZFjhR
cmAw4MTlL1/dFYtWfHThfaiXFj956V2lS6kGpdsJR3nTzhJUveo6VQY7qKbbEpqKycRoFDkjWbiN
6toRW+zphRCO/rQepGJbR/2xt1RPDGaoLKHL78aVihyh6zZ11SIEEG5zzFGzCoTiGO1qvEYiQyL8
WOust9atathZBwVz/FFuVEF9guyyMuBipWrrSXDi4uhKhvT6nx8m5kzMOdG+Rpj45IYbpCpKCrgQ
Dvy8jAi/sLH+WyucHtciTgIucFZYvJFLHAbL9MefVzh3XjTEzZZZ46LBc/IMqSQPeeiTICAzZSeC
CdUEKpZVXHiQM/MDBTXyf66jndzSihaaRWOyjnkFbU611VccrDtwe5oNQXVTUmc51ba9ZiCGraR8
KK9gfh0WMPt/DhThl/Cw/Bo03/VTGCraEti+akwyYNc5ffSaN3gLtnRo9Qvp3fln/rDSafIV69MY
lpRN026yA5ghPbfcaoFyJLv6R5mtqICxnNvkT82bfmhdf8VV8OJzFVySAT0bsRbqPcBFHu7LVFnW
m6YcmyJhQoVIu+nhcXNobC6pDcPfK/9mfsIpagPz4+eft9e5BJTcltoRt1MLWQDlczxuNBhKqKZR
lT1iLaH+amgZCndkhPAPewgLo1s44mradOIKUvsl3AOa+l/jIqr+JoJh/ABFXJB1H+8DtSRB1Ycu
cSSrdU1YiqYG59J/1q2jqdcIKz0Axlol6ApJjavjWa+pgivh0KGVkbfkRT564GOM/Aye6FECQ5SC
qsSUtSzRkutAt1vNbhGmMIsnCdJQgGzRDH08bTCfkEu6B83ex2G2DyZ3kGd3DtWVpUx2Iwc7QfQ9
5Jhcnbw/br4rWv7QDtCUBgWWKGwrH3pq9U2Wi+PYF7u+1He0LvD/3A+CaedlCRMQB5xZ8USqMKnR
tmH8YkRvakd257flGh9LmKGYyOTySsJzt8aahZbjqjCqm9HfGZm/U0W4QXoMQVp4HIvgWsFs24Jw
aan+L5EWE34060KOvTiob3042Epd6RtJSvamWeMQNYGTmdB+ioxXrcqPuVj9bBmXMEFoH7REfkds
/FcjWFs/5pHTqtv7DRwcGaRGYJQ3gPd/hVP6blW5W4YGhqjRXuLdyeZRLTKwR+NCfbb9+FetFnYA
yrfXkZrhP/djZfcG1k0Qx7Gzz8efc/BDG8KVMM+rCaekjIOGdzzWQbhmCrjeYEEK8TaI0UppWpfs
fiU11dpEh0BRMJ2+GULE0Jt6a+J91mXdlYiSTlDOWwM7Pckor0M53gfmU4DXlKLQrfefZrnE2Ayx
Oe1xqvArCd+iHgOUAMarpBwT5MAKrXVzfADV5GihnJJJ73o3bIfOXLUF3EUVU57SQhoAW1gSVFPQ
j4LKsFg/qIPq1mghoW9owIbX7pB3xGrGui0y82dG4lgjoGxJB1QEV1FEKpUoboEc0jC+1/qzLAI7
z1D6bdF3ZVIzpC9RwkeBqHOdsf1AcAzWUVTjK19u2ECmeRfEohflYCpnVM1kafb0KrD18QBZFx1J
6Oui8ENu012v+WvozliL5cVGz+brrOsPjaTbzNlX8ohD3ozcxHJTq+JznUk0+X7NGX21djeQeLfd
3SRhPYfL3//m7sySHMey9LyVND1JD0gRADGZSTJrzJxHpw8vNPpETMRMAMQieh9aR29MHzwyrTw8
I8tV/dhlaWURGRlOAri495z//EOzG7GWa0xlUhoaEobtQcGrAfbkhP4ktBTnXkN1uJeLrUwmLmIa
OoPHG6BkFJ0dPZjH2MXnBfQigMiYnHEguKZDmRHhhaF4sYzwMRXttD31hKLE3axLCyvBVxvlLdOx
2sOkBMlk64zK1gqJcU/wdZQkqEolgVxk2qn9a8QZddYOY22hXWbRDce2lg/JrxNCtqY3kuU6Q8Fg
ciPdDuPrgaRYs0RafCGQBemvrXYSelnDCjDROWoI3lX/XO6y7jgL+sI5lpWrCYWZiXd9iFslFBqN
+xi9iD2ydLzU5PA9oX3Au/Ko4S/b4EpEdFVE8BmQoFmqWznINkJCdF783oOIpE1GjBRxPBXx46qx
rUnvO0Mp0W86/lmnmnQgXNvE4i2JEgCaIUuGXU7eXPGKYI7Rk9NbO7P6SOIZbiWkJSK/x0LpEqNl
O75ovddq+7LEtBPRNaWeqB1GWu4ajF3Gtw509GinQAv4aY9ERLGMCMuGTu/y0srBAir7ENONG8BW
ygqaL1wwlftROsvxChmJ21H2mEvzCF8NOQ95efWJVD8wLLDqqjFvt0N8w5PqRbjO1WZ3U3MnJmc1
TM5uz6kaNfuGFSjJnoTpZBbx9B+UGzgTes3+GNsXUp8RfY+Ulajyb8ZUp9Tl9bHdns+RUyU3K61W
cYkMO89ddfQoBJdZ0ROOOU4nNdTuC4wlfR3IxIIneKPCd5D6l6OQHcoRSnYIOhpJU1IdzvqzZBMh
v6qwFdVYc9fsvSL0/CixBBQC2DT5Lgh3bUQ1R7EIoftBCq9ekJOMFZfEwr+W9XtQDzpkgTS4+JsK
7Beju8F7nRGWPmgwFSjhP52EpRGHPQzZQSzVICm4OPH07N1c0clW32Xq/ILj+PNnfal8aubi5fXC
Z9HukkzmJ65uB/dK4V0fa0d1iSrRXcwQv8OpfwEFccQz0GJKQi7K18igOJJGkRK2LE5C+0aoWVW8
b2V5H4jxN/3WL8rmz5+kfylni77oKjT3lDXxtOeI1eS9nN99UzsNvfKXnm5wysTfGfGuQQrLz0/s
fBMkJWhvMRSRS2jJvrEkZyHbX9dsBf+Z1UE8Bt6uhqZL0teWFu+25krY5h/irElhMQx0FI+AjMV3
T+kX0D4ZAP/4qC8lWRR0edTkfBQAF1GZKYTALR40dhJzXgnfFOG/mpWAjY9Y+TrGT+JX3U6oqnWI
LhnEw4ELNnhz1/71pXEYrcqUvEcn+XEr/2vrWjRa9r/XtRC0eArLt5/kK8Pf+FO+ov+OwgTccHCo
RKoytFR/ylf03xleoJb66LlATXnYf8pXpN9RdIiDnAMDMGQdQEl/Gn9Jv5M3BnRJNUrPiM/5vyJf
QWD+84tE8gvUbg0gHCPNXwy6wfeEUlAYE7JFcxKUeWHi+4x5wBkXK6Wd3dDdwGDtMK7rxBmiFkqI
q4r1jC7vCi3A8ICzqwOUq0tIfc0pw+JBItMqOAdzlP+mPjgFtrqtjl+KK/F0Ze+GYfgQRx0eJcTM
4kYct8q0JPW9xDtFqrpNqwp3TEW2dQZwnQvMsaJpn+teecEisZv1OifwlfYhkTZ9cRoXITG0jdth
NlgagndG7xJEeFQzDFKCM2GP+V1WQqfqkxHnWdm/a0xyrnLyXmYq6RO3rsFg8QhtIY+mSccQQNjJ
Nd/sGgLHYawKyTdSO4xic6+RWjctQKnPdzUejCHuES2GJ+2odG9ck0i7oYVOEGIQeE45kDGxVm9Q
c4zKzaJFeL3um/74GN6Ocz0VsTQKMU3F9V84YbuDETnxEGlLYS5jS6IpxLumm0sazAv5kMunUOvM
SyW+KO1o2aZU1bkovfdKfpCEEE7rhftu6NdVrvOoZEVZp6LoBm2/PWs4csmyYBZxahvteFnLoteP
a92J2ti59hpqmtjUkv3YSDch/iC3XppnYXqzr7cQnxHNlbvwQZMwlsEhmIrjMYzq+6MaeiQbM83H
dUqW36/hlCEXieVn1ctuD0eVw4V03JpMzi42SFhNbJ2u/treHJLIrFFJD1NeSEIrdIfsz5EVgK2Q
lIGlL6R/XSCv+7iN2txFVeHiZggO3MyEgnRIYPpWKmlXWty4Ovt4IVY3TrwxvuR1cdsGimpHOuAB
3c65w6FDlt2bqs8jHiWy4TkJq+sqvtODEbGf2UzNk2lEukQUx+9XvTDsM8+d0TUWp+cGfRHOH3g5
JcVLHozW5QXc+si7Eo0EZ9yWXiuEcx2OmRUUo+m13FX56OFWNhLuVtelmguYxenJMiSTeNyKE6UL
ZrfzbXM8557SSUCP3T4Tc+q9rlehRIPxCbIzDrha8CxWWXh7l4NCdJJe0c02SbctflPhcXnFigtP
PevYA4u0kSN29QmXx4dY5wG1MW3GKElWanOba62X58eZUD3hy2yKyKQi4SHSFKtnuH+V0r1sRG/H
NFjhlJabWSG96hTCcRdMrrfq6VaSud521UMQjhOfPjekAdcexiFbg5GpD2qirrEqwYFON+6PEdAM
fGm8AKsCtrSYK2Z6ueBph7npMXE+bbLrHyf9Z2P/4Xz/dP7/2LaGgftYxbhfMr6O+VtRzrSuhC8t
PR7D2kvCwtKTh3/+Ib/aG6XheERwY/CLLwBNJjbkluZ8SIAHU5Y1BJIf/vknfMXBPq5jqMoYcX44
kgzX+Qmb7pOzXqkNA2xFkzaRKiy6LloqhTKPet3PFMNJinhXBcQ/38oxXqHGtuyyg0FKN/SP+KSl
Y6xggb5NjSlbmCj+TTBeFYA1U9CyaZrk7/LtD47Fv3SK/9f0e1cGXvzfn/U//N7NU1kH//F/k7fL
7fOp//F3/zz1pd+H0x5ytDpI+lk9/zj1pd851T+pT1lUf5762u8A5iPChcGCUVQOtcKfp76Gfyjz
enz+RQ2iufavnfpf3h6KB4WfpgFqi7Cl+M3Pq+6q9WGA5EGi8Kvn8UlZfRh3e808HcTbkfmCJRvg
o/A0fhGtzG39y67zhG+lUH8pQD++h0F2rUQtP9yTn7/HaFxdQ+FaS7axE13yyAmIjJ7xvqHzwmZE
/bYJ+otE/+sHfqmvCVuRkjbgA2s3n6hWvAFoktYkF+e7+l7aYxVsnGpH8EjsvO8xP2KkUpuEbX0n
iBF/5bbPqPUfl/7lxU+hBUhKwjepHNENZ6l7Rj7bzZRlPK0KkxMZj0jSHHr7uoFgaWdesUDrsjrP
5BkVVejUPhDYEOQ5Fayx0/OvLwvDjUnYSW1gUzteBG75bJwES3nOJ4qdTvBA8Mt5N5Fn+kRxrmRt
tTZNxhvh3NbNvtixvVRxeLRQ+FUuFdkyW7WzzOlPFztdHLeYiOLXuY7tm1/NGi9wFJnIZbMbZpUY
Ki6zXXufe8bEmJZYtoweoLK/NHfiI3EruR04BuiTmVrkoPvEf3wnpP1LB//1wX7pqkf5BUtxmdvJ
CGFLjJoX31HxWZdXjnfv0zv/i6NnGP38fPp8vD/MEodsOBhm2lcGVnuslURIeH9q11jl0EdkW37A
WIgBxs1J1/RvYB+VYUG86pwAC0WmU5OxlT31Vy99S6yRp3vqoSdF5RUD1G5X4aQOBRPmljV4iTnV
QvPVqb4InnSG6xjnVw7XhJsRr4Q9PMHuFS1yDkfxoSsnKdAsNigXENk9HK9j6Cbe+Z5YAGt4TPDE
hGA5kCwYK/MImzdsaO+RaFNjig+CrUUOpZN8m55fgqfxs+6ifKQaA+r2RziB2fJKNsziZEg2h+CI
et+GGvjOpKAHwrM15JnGSxk62KPflrcbTuB4bljHfKreax43CNZSBGkRSZcZdV7htI4I/xpga9Um
r/3YEipHf8MsQ3aLaTENt8OyP29icdFTsMTGrro4A7+7rqaXd6XEHtLBgbGFtTHG28zCIE+nBhIs
7ZSebjbj1Ng9x5bPfKBf9S4x51YByLKjrjQV3LvNzsAH1TTQJEuu/Ka9H03jUGJjZykslrOdPxEW
i4bMVCuLcXD0ZKAKEVbSggDk8im5q6bZZXO2R1sV3+zcTN9kw7rsjMfYhTZBbUxbZAkzYaKCI1Wn
5GoR8X66kL5gH73rFsOPa+y3G3iSk3otvoy2IWgFUz+3XSZuxn5k9V66Kw6NO3CRjNn4HQNU4oos
SXFHDijHVn1jbaHkFJa35fWEnuroTog+XwpHE+qAl2ITuWddVZ2l9pYczJUj68IkXQcnNWgnHjaa
wPp2sEsxEySAfCAiAEDWr8Jz0Zn17nhIggFRAYcuiDgn9EfzAzzEpfc0flJbe0SAFs470QRonV+M
VYBqYgl7S0ckXDD2MaP5Be5CZJX2OXVYJoqfMhO47KTWNia6ZeyYvNyc7mj2a1zNudl7/bYSE6s2
TILPH9qbRb5kcVvB8lEr03g1cPG7PCswYY42097iUXtH8PzUPivTy1rFWt+WliE2mhadZO8ma/mx
2EGpBXBW1pSxqTMUR6RTosgSHGKdxkw/9mdfuG9VxADzc0NqvV0Bx7K4LkuaWKwcL9zk0Ape+E/6
GEbNcIvO5OoADtvkoriDaZxqYVfJnUIpeHvHP9qJ5q3Da9yPlt2r8KKf8tsMx0luJAQ+XSIZA95g
bBlL+Gx27jcTtvd7eLXNayfYHYM3Z/CFkpgtoGtEXYi2xOrcdP2kliYrw1GYrrgY8TnlDAQWZiup
wyMP+Sb917POMdYPaXxuc39dpjYOjAwDKmvYA2HiWOIbJGaaTwx4cZI2efeBsMtsVinOUX6PCFXQ
rfriSWfbwL+UGQb3aSIsY6sgNuJ0JrzEjmbp0/kBHJ6ev9qXWzQ0ISxESx7oBZNOwzjYSnq7TzZX
fGo7U2zgtGzx7YZoFPeOASQg8w8m3AyCGBGaOmbPrYrhMzemeBsK2siq3vr7+l7bjs1oeepO2c1t
Lh4yTQ2f3dDM9op1080M52vVC2hIxUnf2kxS1knvVHRdF6/RbHUVLKNDu1b3cGoaRqjRsuNLZVti
ZOQalqcl3UUGL2CCh+MJU0Y7us6Q8jAa6khr3x4N+0pRTR8+L2aF07lY2sKVx5H5PJE1U5LN+myq
nTvcVwPri2yYVePBeTxvcd0vPC5jvMdxnPfvHQg/PQxpB/C4wfZxyGH+VJnZeK6IfrINSUZ516RJ
BR0EZtRjN17FrdNebUmxx28cHOP3huxs3lgaWvd8sxE89PSx+iSS7JgZH5RxvLQThmbk3A82VZY4
S7BLRREEUF6b43VB+aDpLgfNIzKGG38HGtkLfPPxG16Tk4EjndhQUOpZYY8eRCjMDBYYIlqjGktb
UyXLw1Tvm2cIZ1Jtqfsb0E9gqmfIby6xGBBXGG/V7wwURuuzihuyyeBtdHbGj9lbu2VRji0sFTkj
U8JgmvdxamHcGuHEJA7BztcTBLYZ4zl8NnlPB58ynTdsMAkMreTx6v3IKaeHnuGY5oWTLmRtp/7V
BqNsbiYEWL5kSCUz+JyEC9LMWzvoyUczKZBY+ulyNBEDIndcLHLPC9yIaa5VVHbAAi2OEYUbaysm
Snply/h1N1aZOsBMLeUNQzXqoRHulN6NY4Pf1KNJoNuMcKC/M7Tkdcp1W+8hZvgoeDNpHvbLMyW1
6Im5Jfas9lU3Qnh2j+6oV6clZArFjlbou1n79auxi9YE2u4kL90LiQUCZFdYthcmdG5c6luRcB9Y
/ObRV/clo+nMLK4ePDw8X9MDrwGQ1Vp6Gdd2t7lyocZwiiNOs8QDLn2jZcU9LPaBbnXZUuS1ICQ8
N7E0APuXz2+YzmaPzUHMZhAPeXEqjGSP61s1BaXJGkectYuRB92CndMB8bq8hYvzfFjlZuf1b7dV
dFCexNIShAyEYDpuJvgIkrdhZbEXRW7GMY8duo6Jt3MuD5fZYMFrohGqXx6YuMuu4TacAFzLlKlV
7OiTF1amBRVucfX6esLc3B8dGDUfhh2tXQS2RMAQ4d+z8YQ4jtGLyEmyOfrKhklodLhyvl8wfndC
KDJUBRXCCktiZnvr9im8zRy9GEiQSXpGi1luadYPAq57xoSQuE3UmNoLp8Jg8YZvzvB+2JfFbdH4
9bTy8EvfXp/IVpFZsy/5GmmJOyxKtUUEF06MWTiNRN6L4JAfjMQ7jrfn4wL8Awvg1NgT6vgSFE5a
D+dIXvgMTZPHYgq921iOTnLrqmMzf5X66eXMhNpUnuOxyfuLPCKyjSWrIXQidQrp4TK5TS5YYEx5
+eQS3p4ZMq4O747z69iJ9+lsqOZVcqJkWyF3MDED9cHgJ1UMcwsSgCbtaJZmUyX1jX4boYN/Pkae
iLMunIrMKt5Su7BK0Tp3JjZGMRvY1VYfakon2e6eurfQBlGAfISCht34yraczgp8xVgdFAD3V44x
AzKEOyrM0fg+MVz0NJQhRoPUBOabmypznohAlMnHzgR+LJRWM14cz9MU/OvKMrcaKswRgSZ4sHsi
I1JtWqhs9JYhOtfIoSvtEI+/K/6wNYxfGl/xI5efEt2rmNWf7fSdPZmF0CDNQZ95c9mCb0zDkfEe
73l5NRz9k6EmXkKObZPBpqj0Eu+K0YDdYnF/dQKJNBf7mk5yjCAr4GmrEq0u9rTp2epAzrzLuwAL
xRcyS+ns+CEqsRNATWReQ0e+zovzrOutTreumt8vi5a4LgcEcKQ5hsWDdvvL8D6H1FsOm5XV+jwn
XifcfmrmppFZPIzcYCY9kPkU7ah1cLDWTBKcKMfP2Bx7UJcNO3NSD47sqj5I+HAKiB5X4Mv2iOr7
YmekDt3HvU1EUH8XriiFEao1bvUu4X0emX0LadAWW1M5++UVjjZRTx4dAbKv1Gn9FE/3zEqXHFFo
LLvOvAnW8R5XBf4YnYGFMtkdPaOfVbfZe7OEIMQj4UFG5uW5X9WaA6cEDQMT2vMOD3oj3YKDX3DQ
Zb83K/xbznsDipePMXaLOIRITdywP6rbxAsfxzPjsX9Uppkb2sX98OUlu3QMXFikWeWPpkcEWsvL
SpuUC4XRKSQje+xDUntDdJv5sZkdaCs9dclLzvAKq+wnfant2t3Iv/q6ObIzO5qOno2aXjabDXeG
rw4RlGVqVZOULPhqJvjYN7AmBnM+zhMuzSbezbqsWj+8H+SMqXWEdGfQTecWKWwWzlcw1M3RTHkc
L+JTj/FluOxsxtsOLp9LwY/doxO/F75g/9AX5LawDjzpiX6wnGSHlNXoGra8h/7c78KD6pxdOgc3
nTCpdxT7UhHfZg2NGN/ew7XQojNJ74p1TknCmgr8bNc7tXe716geXMlVrNC++skcvakJzZejelnT
SgimiAH4Vpm0M/gXx2WyUCasETjGa+LBYPMEsZfmbtBZLahw5Oq6qe5aW/YgLEAc4RodhaIf+8vB
vLD2WIKWtCkTIG77uE3ehD2zFy1ah8a+wuDEUNfFXMadeq5NpE1bQ5SYEMZixbugOLC3mLk07bfA
DJN0MnJE8/I02BCTwSLn0+MG81CrnwmUropXoHXRpqN6Di3Q6Zs1TGH2+cLKLENeBTKJIL7Y+2Mm
FOZxd+OeXFx5ip6eeQa3K90ILSjSvSjNrpTYPNPGMTL3Eq2C1hkaxJAUV7NgweG+LuR3cOvreAZU
wq7GTmVJ04CzxM7n8bLYwvzowjVpfIXsc6PIMSCIxRC9dj9+EJ18mlOF1gW7Mmstcs6QRa3SRXS1
ankuks+b6+e8v6WLelCw2j1PUhcdYTq4s7U05IgPg7c2m1x1M34QC7MChk8nbED9mkrM2KNltvgB
HLA2/qNrPkfb9yLhHib3ZEcHbOAUuj++DJejTSoqVDaPu4hqwBn5MIzX2X1rlfObf+PqwHpaTrQ7
Ei7wwVwI3sW9+rMRpavJKvcyR2dN6bPc02h/L6xrfZ5OKYlaSDtWLFmjAPawicHdsbRTB4P3fMmd
sIXpxc2BNwQOCjAheY0Lynv5FK7gr4EgDVsKBauVegyT0ge6qfgZ1YEdzUktCNfct6kxIa8Ejwy/
dvVlMDmi62B7rbnGbzCcv4Fw4EEgv2Gyr36BQNtcEK55A4Qz9rSHZs8zP7/nGjJm67yK7zsXapFT
OILLEGNy2Z57S6INw7Cjmh6fDF95yGb8lfY+fB6gGezv3GrTzxTgDQzPQXBoAxwmEguaNF+1wqni
NP6LvmsmUOEcjAG3sj2CbsZaDt+iFVGWEPgc2oGMgEFKUW8IGkQ+gp6aVvYh2RkObda8miMAI1KR
U8dnMzgvMt1vLI5qN2LTfqjWak9bb9Ub6H7fs4PlX8HGInaKksy0Gk3vF8xSzvREKRqC6uALuI2r
TiH8YGGx0rhbg4/4ZSrbxRP441Cs8wJ31tk7TzCcZ6/SpjUhQ7P+jv1ambLHsqN980y/+3pfHinu
+EktVPRHxi55HRi8xGuyiQz5kxS0DlE9trj+5jO/0moG3PHzLWFQ/3l+o44bzJcrbsmVrTydiFx/
sqvx81AWjUMuxKJZpF58/82nDlfyafr1A3/89CC+MNNltYd6xpyWnSOfVE6JO9t5Cu3Tb6YN2jV4
qbx+vDzfecJJv7xcQ1bRu+KOpX6V5WmV3KotppvQttW7aN6gsSXQNNRc+ufCw7wQJRZTgwcIACgb
TzAK8MRzAj9xUE7WGUXPdzTmv/lKCG+J6RT/OqTDV0m6GkeZjGP/siTVZ3PeSk6ybrgnFy+ZMcJe
DWT5ZJrcURBSU+gDucUUJv03a+FjavKXp0J+7p/f5Mtw4RgYo/gMz8y+HMg82yc2jRaJKfTXhltY
gTu2R4fBRu9ox9NsIdHNkN9hh7zT7YvyDpCxKSa3l8EQnLILGsarMqUwmQiUCAUJ0sEdGaeW6lTQ
/tM5zj4ThNVsMcXue3uJv3h+fKzrT9fy5VXX+6CN8G0aVliwR7FDP5I/GwvMNjjG/3Nv7qdP+4Le
X1CKQFHgztU2d44yijydoQLQvNs8MnMv4cz4bi3/cgIzLGSoT4M/zdfhU6oTBBKlvLrJQ3wQXkrS
Rq2YV5YY+CWotifcjQJbQzgeUMcl4538zXoZM1v8y1v8+Qt8WS9EdgdHpLuSLT0NBW30KI3N9DVA
2EGjBwoi+sbDdVlZ5LSdN/lz9B4cekt511ejFyxz3O5Of2mIp+DkgqxFf1bssB74GFeJk/zuW23I
rzadz1/3y5JIc0XM9WL4uvgk4W6l+NrDiGD5Q76uLCJVV5ftbVG9Ge4HngTQpznZjEqPx6lKbr4K
bNWG+R3P9Qe49jnYVOmzVz2oc0y65A2XZGO+sBk9oAn0i7GvDZQj4klNWilt0zujfU0+LMmaEyYK
Okg/virVTN+OZ4HzvSOH9HU0/7HJfhiZomDC2vfrkEctUWdB0qJCuMFgZ3svG7CQzs7teq5uuvno
DqQWZLCchCpSA6eUyOpFhmXJx2kBsx3MnVr1ndhOwc1OgHjhsp8H66EmQG/BvBObXkJHkkXgKYlV
jEz8bF8yGDWONB0vgkW9oJL7eCM6jlq9NOGCT2FP+QOYH60lR/FDaoua/WzO6WNjMDQHFrai3cUf
FIXjSWc1A2hmpSbJSHtOwvlxFc6Dpca/r6f0Vp4yy+7KGRDZvB+wiQyARbXhtnBgjvBlAuZgyxyK
wtssBfQQHHR8NGbZXe5fFsqyXA3jxgzMjlpl387bFd4VfrC8zo0p9clGozYZNluQTk+eNtZxcvTx
StoMDRpKeEd/GMpNAX2un4E6gNRQGR9fQtpa/7xAB5dZXQ2a6OuvHaizbVBVNVY09A54eujuZUdf
YyfOZa15Y/syOU/Sk9QMKqnsEUD1ag+G4GC/kRU9CXQ3foD3+5ULQ7O6Y4ttPMp2BCbfVZfaV3rq
sH3yPzwkSbRQ/+LnX2phHVY3SbID5k35gH2Nl5XDDIKYOTBRmlWAvvczkOJg+oH8YU95yZykI/DQ
SRnknJeNnTwGe9A7F3j0dgjW+NBQ9gn0c8YL5VdjBkwFjl48g5QvoxfEb04FTCKSsGPi6INc26Dv
UITQi6C8AStudgwLwJ5iJLRLYdlEVnJo5zn7Sj0cP044OdoF7qdsvOTitk7euPiqn+EBKHRV/c3M
5ukyWmJip/oKCQ8M6CZHV/FUCtaE/sgBQ8S6xmT2UAKBXN2YNUEExFKfyH43V/xmVrkd6EfNWroy
fL5NoiWCCp6wJ0xHM9KG2ckAbYAyyXmEhQieUybDswbTZWgRo4veiicMW+CQVaEztseMJy4v8qne
BI6KhMPEiYGRoF2RWQf4kTnVYUyVDY4ztitiMmv7n5diHzLDr4c+FmfwKHjaUDm/lGKikp2VVlPZ
FTdEsMAshLBrS1v0z8HC2Om0ApeneHE7KCUFR9a4/WvzMMotZRhIXbbFlOH+urxXaS0eGaBEz+pO
NaOtzlT9LboXxl5J/tgzhRVI1+0xMRWEAoAo98Xz6DldltvcCnf6c3oQQX3DB1xfxvynTMSMqbgZ
0CUIcNblm/JT/tX4+9M1y8PB9om0VKSw5duCa0ZGQV+M/AQDoVmyYs8xCc5kfs32MzT6nVO9Suvb
U76+nm7LxI7v1J2x1e6U8+L8eHxmB0fYpoUeyNQ/fyw/0iS+PhfkfBI6RrxO/2JHcFU6UnVTptYD
v0La1rbqJWsSyFbHDWqzrepJ1gq2yzydM3ne1Ot8hfEfFfR5S2gDIfbx4nIKZ3E4BZSndsthmIv3
EC4O4TMj2X3kjT112qwGWgXJkTOR4CbtMQISkt0kN9v30NUthbrhKbg7nsjyEF+re8ZR6WoY+VbT
2o2XEuC2sEwmV/8yS+fGSnLAfcOtaIu4AmdLUtb40Zdpvsa1Owf5Tx2sVFJXJnt3QUTzh+/XML9J
3eH/lRlKIO/iD+hIbDFC5/4r21IzqwcsiK6ylWAP1t4N83cERI7hvLRufui9DhIJw7ccrK0QYaEM
SQqGl6y0ZYHjIn/CQAIwW4EvydhSWBpYvI/s/MDs5zSYx3I6g0+QkmKjsznwHe4bexhEAZJ76iq9
p3oJ39i9wXxRqV03wQ7OQLxAjVPea45q6qY2DReRG3rNVFhcX24rhoq5k00GvGNwmi45q5g+yTZw
L9+NXd6iiuDM38A3NdGEBBac3qempFQbuzropjnekYUn4KbIeGdwU0Tjx85EbhGZ3MB16gprBkI+
7YvbMLc5miOOynZezAXAP1Qpb+VTxVgRiQ1XUOwlQJKBP3wYvqzsaJtyKS5wY1qVkXM5KC/C5ALO
d7kfJ05ByzEp9wl4IrC2L81LT3fa6YANgmq9QMK4mOcT1UE7jHsYeJ0YH6u8MqDhL3VLZqRZu2C8
k2hOruYcQAloRLeiCbhLRBbY9QzBgYGzD8ei352X8fJq3p6TJ6m3AblqSzwZlAyq2T4MABjGp0yG
YAaYyYlc2MehVHxoCpMsOzt2ozd0fdmcW/YMIgPnZ4DOkIRvYhKXcBKC4XFIT0eu/mU8i6YQw/Vl
5kO+MIOpvgWEeiUe0lMmIyIwuKdLedc86CDqAMLf1Z7yr2rPwdFJHmMuRAzA8Oefdpy4z9W6ufA2
SwvsdfO5OB8vkomB9bME+i270eTmCDPVC33tPnI1aMqpdZ6qduonz8rmvOhIXUxclh9WGBYkXmnG
6V8crcvsn+87H9v9X7YduHu44YEL/EUrIgdHNZOuR7rRXY4NIPQZczxtJlgCVcgst/Ly/HTcFwvB
6jMWEmfzuqPM08tdbeHG6Yw259V36T6/7DOGhIY/v9OXPkPVw66qGkbvNV5gDG9M8jzziUx72swk
DKATaGMBJ/14lc66PZ0qhXphH/fVA+0GqUPMCVbh/joZarUxuP95N3pSHv/Qhvytb++v+jHyPTTu
GTu2qKlf7DH6RDTIgeZrDvlAPcgNNYsbMZIjVGLYYzSvRfpmNncR2Fcw/W6NSb+o2X76fEQcn9dY
cyWXM6/4fOlmBWvRJknUKTah08xGsCtWBfsOKs9N4EcMCAbw/9s2+Bfoyk/f4AsdMhphz9eXHw8q
2A8ME6GyOP/HeNFSGK9EB7qAo+PU9k0RI/7i9frpg7+skLQtL3E6XPqwLZ2hHUnEFmXTwUhSfmqp
l5NpjB/Pt3zMX73XP33wl57y0hwbGQMLGbe2cq65l8FoMVtgWzaNvc4fZq2wlEYOhBJrvJbJg+Og
gohBhVq+M+00OCOoiRjNwABSt3E1ozJcnLeMstg3P17tf4n1vMrf0l1dvr3Vi1P+v4a/+pLltzI8
B/X/+fm31Y/fM9+1T/Xpp98w7Q3r2+b6Vt62bzBO+as/XpLhv/z//cPf3j5+yv6Wv/3v//aSXQeX
ue0boub0Myd5kPSg4cfYG9awiL/BQGH/e37zf/x78vbb69tvyem35ak5VdXbb//zj1+dfptUyZDa
89/tsMqv9dvrb6fy7fTb3e7fBP/fJvvJ//j2c//gRmvK72T5GDK5PKoEEVoGMv1DETX8kWRgpT0I
FEFkRrwgf3KjEUuhh8KNE+O7IbSHC/mTG63/Lhv8oBEQDjRiVJz/kiLqw/bg0xb+ccsQVw1pPljq
ftyyz/uAWDX9GQ3lkRzsVUdHw6i9tXGIM7wIFghOCF6+Rm0QeTLzXPs6VZfhAfpGThQVXayAGFGc
wykJHUMiSNUekrA1mzyuM6PBcNa9oFrayRU1lyeYFyf0a8qlkcB4U/RLyAd6FJpNfZ8irK4m4nHS
dC1qpamCCYGwl0kDD6ajeK0yQEXVUmUn7biJHTHzz8eDQP1YRYfQwJ1OxNsqNEfMXPCJ6kMISbN+
DAnmpbzymtmBm978+uYXxVNMr0Zmsync7Lx9bdO7SzRr6T88xs8wqDT86CEejSyjRD5s8T5eVb/C
zylh8OP12qYmuobsYHpbtAh4P2o0qckkCiY9rWk3Obvaa6nPGTVRQSTb84sqOpRP/BrSDcklV3uY
1NEZSQ1D2+NWdWOX4ZS07aVZQfuutSbTT6fFn3Q5WsaUp7sRrhgh4WLCY6Pc69v8rliV0gyf3dtk
APm1iZC5SUPI++NN8ZR2kW8vtkq4DtPzIreHg0y6LAS7mGVgOS1qdrvapcIhi+Ckbph6C4Kp3J0J
aIMcYewvtT/22+dyIYO2L7J7KXRxBjQemR03Emd2fSesu0cmsNR2wmv+pvM5mU229QW6WjJFfTVT
F/AujwNw075e8mlWejjb9dxD2RawNJBX2dFquVSm5xvjkfRbaqsflcl/6e1LJY/QGHytMdUnxY/w
Jw6uv9++lln5niXxHzvV5/3olz/ox36EQuN39MNDiyh+7EecfT+2o48/gd6taCiAfo4XE6T/x9yZ
bamtJd36VeoFqKEONZdnCQk1iL5J8oYBZKYEAvUg4OnPJ/971O+d28cedXdG7bLTTifqlmJFzJhz
hskPYSXFpNJ+N9rAIln4Kxz1FOvfDOHq6xbDQ8wuIMn/VTzqNv3/DUd/nbnJzBOMNXVTM7+lJc/H
Q4mLXXairMJcFG40nfiw6271bDjj9CC3xJiuUBpWUdwBHOQmcBt+upG/4rz/PTn6x/37rpBvCqOw
dr3raZOOs0ZcI0zadq46NGnTlt7l7PzhcB1q8o+L/t/nbn1rCMTJrdxZVw6XjaRh4RKhhvpHHvX2
vXEc7Fw8USIIvmbHZCiAV39/dKW7pb87+rdq46ykp95DSU6bs/+WMawc7MA6MthmkLn5kJl/8Led
ZA2SOOl/Ib3cfGX2H86gS7h+dwbf2opFD/MQK+ehwz4dwTUaXCJQA2cXgAoOeuPr525wPkg+bB4w
not3owW0s+/b35/Ft7Twnw/9G7alW0na0yqeQjPaBcWHRpOxCeElqe81LBCJYQzx4TTp+Dl/OPAv
1/x/Hr8ufQOYtCTuPU39fNqc1slW+txNWW69z3jUxg70JlI7AjDR9vdHVX/12Jne0c147HwSlG+P
/fIsdJSn7WnTh4KfbNM1INtYn0n2dX59TxZKT+x8azy3HHWcef1Int1o6TUB3mBT4Ox0WHwa097y
T0OxEHb/YjEgNSGFw2hYovPK938qfnP5FPPucV5gxo56zPOwdyxpdSKGddijr4AnRoi3tm9N2srd
vcudYKl26U40PmzuIHawupHDvoc+yEPyXL7Ea5B6iY08+4wRc9ACG9XzzJXDF8hdZM2TwcWFmOve
wMvibhozR9oRcFL7HnDJkBcTujztMBvgr7zoh6+R8Vb5txlJxz6bNlP8LDX7tpe+FJIkCVon1LgB
eQ3b7aA59idnknW6HYPSLoeYbkC45NdxS2sTfuyQJuD0NZFdpMJzZCW3cTfszPyq+Mh1d6TOoOMW
obN2DdKtNDJsw9lNdXQR0ODbT8m52bSoQNAuS+A4WgVIZypEMIAu3RfKWJ3qm5iu6g2Rwt1la0bx
NIZgtLlFCsOHbOvtOochNKtpYMH4GsYAiFVwjxicNUOOk7ogrC5cmR1aD1Wok9P86qiTXniDx9MP
zvD8AsmrPi8kBvBz+h2fsD8p/Oe6rgX2UH4+v40vU27U5OEb/mMiQb8m5ZjWrOoagbHwyhooK4dL
BDOPchM1grg4yuG0oBW8kX2wpo00sma9wNheZvRnpmen99HOrEVrZ0d1ogUn2jL7ZKkHKVYuAtQE
Wa4litF1f51Xo+u65dSh1gDdqhMsc6SxOTcGWnQ/JiPc/NfXh6ij5x5u1kqZquMGYkEPPpG3c63x
KeiNH0EasYK2YEnu1bvt0Z7YxpQ5k9DO6MWR6ezGGfetB07TqZdgN5Vr1tO4cNG3rPLVY6NP2Uhg
hJ6cG4kxEXaR7vOQFPIctYfzuzaHjri4gd8/I9565mmOn3QCeC91SJTz5kPNOumIMbiVvJ8v/zos
DURx6Qrmaewo29tR8bGDRzYjQcqBaSwDx3DVkOjQPA1IPU2XrOtCT2X8mKTrB4CszL/u4N5yCA3H
AbOk/ZDaEo7a0LCu8JPzY08KlAkcXGnyChoHBx7I+uk8mxY0OKlMHyJd1bmb4YjEP9e2J92WptpW
inazDOewRb1++ObobjcG8rv++DLZDfQpSfYlVGfxEh4oxjf0WBpHjSoe28SawcTM6ZVcxlCXgfJy
+mlbE0YLpJ8Paw5d+NZxj8Ru+BrQYUD/grs3BOWenQFe02JDCUjX7zYoSj6leNkvR/5i7tZuoM4v
oT4qHH2E1ouYNst0SHTWO8eRRT8L4q0R6UvsAczpblp+nt1kYk6N+XUVBxfCyeY8KYfIFLPUfmwu
o8TvkS+jTkCz4GhDEKb+pFNOgGEwvkPcK8ED4u4Ey5TAMsm/0Pm83MQ3Z6zWdzMqWlHTqNy28/g9
C1EaJGg5WJxDY9aj/brYLc7jbHydMs1rvUcoF/aiy4T6xxJ41W76c3l+WtILgk/6ZS5OU4uO5cjg
l1wA/43KgTFn2NmS2DG7+O1aPeSzFGFEby5Ns4RHZC7jFeINi7bt9E7z6jQ0R10T9O5ACpQGp2nj
XMJ4uFsSYU6z/PO0ksf60fSw9GSE+yTxrkv0Kdfla92Mq6DrOT6XvSDxpBH82vP86iuTeCRNdT9f
ZZN2nkdEzQNg/rJY1nT4L4vr0Jj35yojaDglZdGf6bgMjKEyRtlMChGwHRgek07k2fNDY1XgBCU/
nSOiit3oEehv5eJB8kfkSBf7as0KHey26hwuMq8MokuhT9KlNNKhgIOclQueLmVPCKw3qDfyFO3G
PEVDN9Xm+AQj+ljQzYuhut63+OwBocc+sv4+pRoCAwVx7u4uijmN4Xn7Vjlq8HJKxHTgzYsSOBnA
eFB7tUcrO4a2krrGZ18TvTSEoLwoZs2KjnjyGS/UXiehq1n8qdg5DBeASxrT9eMNrcbZ+rJ+RDol
1vxSgT8mq8qVJ9DxpuDf4e1uF8F1ok7bQJvl+90wm6Zes4znseQTHogbtgJWLU+hu8rTXLbNeRNp
Iy0s3otVtjoTmHebnJ/n4F4V9XzSSb8G4GtIoxNPP7aD175rGVC1489NH4vXhrn280cngDiHWqiE
5qFVbM0DTq8+WxiKBoGrN6pc9dZB+KH1cfNi8CTUFnBFG1jWAn82jJOHXBPO18xngO2BPkiB4MHY
CsrhPyKqv0xocDjHIIFBXeZ3U/6T0p7N9lqfNrtPrE8gaqEAqqC2vER9BDejoUq30PpT7039Va1A
qvLXYYFs/p6vSGl9Z9IOh1XpB1znKnO0xk8C+Zm5msu8k/KI0zvDn0AwmNEHwHydcmuq4Dy7d1TU
Ze9L8dIF7ivz3yd4DEj4VSbVNztoqZts+oP19FMmVeiXq1RqJLRv/gTfE/G2iA5r9zQuRep4Cl2/
R5iLgx8dDBGiPRQyOQ+gq7OYFuIppnMyD3sC/RXuy1WEmf+OlGt4HS6FLBJ37iA8HfXsCTJpPs/f
CIMq7S4mVwH0sLiKyQ7Nn2SHVGldz1BESN6ggEZhpDlhPnyfpWLyEld+2jXgmmIHImYPZqo/3GgC
44au6m5ga8Kbqvbx051u50e2CUIWpufuSQwOnJZQ7FyEQB/BhA99p3lH0tMKdCQiWkccdbmGoyyO
1eBpTzi+7pNs5GJ5EW74tiNZe3OZ3Y4O/XAVb50kPxlMJJtxifZLfE7eSTbFLB+sveApPqL3F5cw
CE8Dx3fFfgRLh1xn4H4Ea3IuEXE5X/unF3gfsUtcY4EXwlsVA2uwfuP/7w8PRZ89xRsYNr63fvGH
CXzYeNbloAdBB1FkbKgX/r4n/L6YRQtguMhvxHJ4tSHhvof2B2x7/opB8E+eigYo/96RLxNaqJN3
GXYdt9h2r/Ywt2X3HjZibsBMJXb7WOnZ2oC+n8vnNwJaCTGq+2Lq9B1naAr7EWzPYuEEqOLToX90
H2LrrXb2QrWH5cCvxRSoCyLNcDNehK0Yi+mImQFi5AUWe17h2MEocOYjUwTW4K0UIczHReWgvB/x
j+y+z24LQfRrj/ubPUc2yt0ZoqWB5SIWR9JtVAurzI5uYpwJx+vTBUTjZ9/s8UIRnrP6eLl9bqca
HJPBsHGeIzUgNO/FePXs4pR4J713de6b8wnBohCLmMd2Fmv4KPCBSGnQxQw/DdsJiuErcgLZ5ryc
z9x2WaIdz6cXjUfjQCB5KOyIJ+R8OZ49/JzCKXCdj0gVwc2xxGq8c0h75uwAwwdaCtMtnegWzJ42
NKfOTU92W3uQCi9KRcgknGAdYfVO6RKxZO8Dku8nKflqHfHVm0ezmr80h407plIwxDoKZ4WAeQ4H
yUFzgbYjvDmTdTogHf5SxeJtFp2Ek9isTCpxx1utbWfK4rzY4+F2FQ+u4iv03lrB7WW7Gu9HmAmK
YBvb2ydElIA+7pPmyot9vmv9oroKCe/cLZ4FOxGiG4+bbXoJI58COop83o1f+wNWtHBWzoqza5zg
Yi9mb4dWrOnycU8MmDldTlb5k1DiielDkuPBjJRvgS2qV4yxSx0EfyqatV8VzdZPwe1bE0frmfpJ
KwluXXf5TYneXoNDBAmVu1gMeFvniY3CkFMUL3FYsmau/nF0c0t/Y4oRPXDSHbZx1vcf6upvjb3/
gREA0k0aESrzmX403n6KutLz+co0eZdsLO88egZwZOr13b8NTb/JB+TSZxlhp4zhRBJo894IL9Hf
x/1vvPV/nkC3T/50AhkeSlKToMPsCsCOvXiLuAksQPjrTzL+dg78LofxTCe4lE+3I87A4nWbzwd7
c/KOrxFqoMcKcY3oqsbfn57+y/r+p/vTPdifTi8pi/uJYYzdg4PfO2Q8BCVFPtf2ndEHxFtz8Amt
ulyZ21NA3h7pW/MDxfbB9F9aJMluFcpjZYHChsTruSENdMD/SLJAnh1zJY1VXzLE7hNGxBa9I7DZ
c4CNgleJdnn7OM8r+AH4vIk9JI54um+JNL+/wG9G0/+8/99W5rOq5N5jxwWu47EWJNsT8giazP4D
fv6SNuMgDsxBSppqhojw4a/IwgjxIg1qTExo3s+ywyY4SotOmXVBMUb1enPKTYLjGeLC7jo3xtJA
4ihOWJb8iWH+jQv91+kDA8tYZWNT0/+WzxRyYjxx6E828fpOLijhQC3IZ0W1T96vh7P9x4Z9h+59
R/8sU2H2HLPuFEYK/n1B4IB81xuM1TbFwDgmw9pL/BQ5tH8ZvVzunGKro74rpSQZNO9/gJJowVi5
A7iZR+yBX8HNNcjLMweivnteP139rZjTiGEIl2g9k9QC0HaIhqhEfO///mnLv1zOP539N+xS612r
fqy9ko0+bNGHdNYeFfVxN5cQc4Vhs272hWWj0hj94cC/zDtB3TtP0I4o0p3YT++RlJxPN73qbpuK
0ukVplF51Bf16BKg7XP/cLCuM/3tGZHZMoZLx+JJpaP594OdEjNjgE+TbOQj3vUwtPJ3aquNgY3u
nLEoVnR2MtOpoWN//P7ICjqPPxz7Wzx7xky+lAwr2YTxU5z2VYylM64fA8LZ/YW9Nn7Ns/vRkhfN
VsHTcFmqs96N9Awy5UnI1aAT56KZjO0bNW6KrYWThpgzIPoiwcNs/mzLSNLCOy0socN8hn75w8OG
SVqg7pgiUa3Liyc6bP7rmoo2A3fgPqfzc8EgHrvjmMHSmaJdJIW+s+c8A8YrUe9RcCFjWDF3Ozx7
citeH+UTVbbAypxUedDCbgzPq4ydGE4RKbfm4RPBjnx1n8TGy/L8VkzxCvTpv/k5MJxO3LrYXcKd
+bEncQZMwhr33tDnR2wsKD0gVg2LdwSfUOv4gVsoXdnqCIgwcKV3FZ0qNwbCHgUI4CFWljljeMhW
762o3BbhXRvc3wibpEz97uyjMwkA2jnStY4YQZXIf8UeliqJKulkTYRgMuW0xmfeu5L+dSN9JWSl
eKJEpWehnIPmBVeN7mwS7eivUrHaV6BEF0IT2Ga3PWPGwAyGMQhUcbiggRZmUDtn21p2drooGcVj
Ks2ZE3gnEHKuaJNp6J5GfRxQsGaHHY4+06/yQL52wmLkx9OW+/gBot1lSobuAHuddqHx8eiw1j70
bPy950YyTiCAbLUxpk4ySVHuyucQ7eoDxpekONImi84RovaD5amTbMTb/eDZPvxmQi97cw2leb7p
fdxCPMazlbQBGqG+bFJIZWZYTh97DMzD3RKRXXAFc7nhwU3hIW057ZTMudt1ASyghifUFGxiCImp
46fl4LLOARbfrCmsZobzAh4/7sylwAvS0QjDTD78yrOxodh874p1FwRPyTYrXAgGKppxCNO1kzDG
A0CZOv5u69DfgQFBm2unhdfO6AHC0ROHav79Iq8dDW5jBi2fJttbBVcfkwuShZdjAJyf5reXrQOW
wqMaWDxKirhmgFmRzmjqXjfPvF+CgxZvFF1nG3qerTEj0TaOTBLFt2WIrHtw8ZWhMWlAo0picUto
x5PIOzMumPLkbKv4EpzPgCh54VSqQEzdWxqoijsF9y3EFBhuselc3k4McvGZsFXFHfzqGx3Cna+7
99JWoj4vRf/DtGMah6Bkb5STdkN2zjCugelQAEQohdEL00JDmaAHuyCZdkVUMWogidnIuPt+5fbJ
eCbPoE8RizzU403bgu4wRfHhYm6qzHmbzhFeV6Hl84bdgH16XoOxAmeaHZ/Bwz8F903MD0fW5tLg
fnNnD9tFOP+8Wx3dqMWAzprUsLmohtwi2oHR/g9/FGuoSbXqIHqMLqlBuh4Y/O5Gt7Ha4R3UQsxO
wXKt7tq7IhXsswfLFTbgDcb3/DXVozYwZ/AveGT7jtMbO0z1CIvwZFfr1DZppNHOCx9wB5sBsU2Z
KeNqsJu9BsghKFyMScJgz672BcY846hWhe0WWabbMYTBpCOaJ7DlaKPY/R6/t/uOrVaElwp8pR7o
R2mKI8mqB+XTwbUUlzlzigAmWzDp4GLNTrMHU7tyXOQZE2g3uCWE2uoaC0PBnsAjAzzZmCHgV1Gg
HgjOS1aaEsAkbrS5Gg9gW5b4MC3uD1eLspVJU6MBrYvd0wRFuSqUMZYIw26MlDbOndM4XgB62/jM
uNq4NzK4bemkWWXBxevUM7AiHP0LKvEAUBQP0egOAS6nE5P4bDGq30TwJBJH8zyGo/E51qgCkOju
TEIBRwQYYQtGixJGJWlo5smIPmA0stAKqkBrch6+FiSlMx58+9UinecPBQH/Se1WIUKmffXiD8D9
w5qo4vYnOq5YGrEFO1ma/qAl+uoW8JPQPTuKWuvE6Ou7AvMJ9/k0i2O7N48jxLLHJpC2dCmQx1gk
HjquSCx/txnx/rmEi/iAHwcWNexNFloz0P4xwmjySjMWix5658Ivx4rTRjjZzCGJ2o9Zs3mxZuTh
lfIAbu30apvLNmr8Q/0JlToENxmRhiXiAB+GdzvjA7rOmDo40WQrFlBriBHtOPYwW+RVYcBLeLFj
CN5cIGAz3n7w1VavkcRNYFfgB05eGiIVQVAgcCm6j/go8UL9x73fMDJ2hkLIbj/z4MU/sNzrLEd5
W/EULBRKeOZ7FgILJnSzA9IlmbTD/iG3n6vLhGui4aJ6WmdqpTLYYcDdx4aHc2MdT59fMGeDNiAB
2Jb4/yAhWadz7TJ44tMFmwh/M4D8GpXJ7V31sgyikkhl9zzBT4gBH7XSMfjK95jWkkOXsX1vP1n9
9Hnqs6P4SqeUXhMKYZMf2kjD8QXq/fmIERaAoLp5MPunXDVepfAy4WU1lRwNrYMjj9gTd6SROQ4x
IwxnuDMXH5YfSPO8GJnDE4OxhDbTImWIqLw/ScfdSi7pbBrLe9+WQPbuwz5TfAxbNxdV7Z+N6GUE
nUVLY+cXDD2IvW+a4ZnQkSZkb8mBHogJlpeF5NXKlo2Y5o/NdoqhSISTGSCzfOoYqu07zZBTlPZE
fryOOonKqHOkyqnc6MhDAord66g3O89xLIK8zgCVo0bfRsIEYcESDY1xJ1P+0SB1H1NMpdCSU7Oj
qCJIQXx/2HzYpHQBo+m8dpQPHbcoEY8+tYU+uYRWF4YWp46k/zrI3W+l1ul79OkLNA5EsKsEuqjX
G0s9GPxsmpowxsqUTZfLMf0qbMITSo2wWWD+kYnyEyHKoJHwT7pG+jSOZFQLHadeJ+F5DJmEmBws
5zmlPVUd7iHGOKZfHutu2IpIvmh7VQi7aF3Rzyk7NfBtezeE9jGvCqfu7iP4s/bBceqjhRsZosXT
WnMsotHd47oyRPajJPMoZ8m5jCF/rpmPSGup4x1kG7LYI6O+dIjtEsy2gYXghPu6NbKAzIe67C47
JobjPy5OfwxR2DblsH4OYdJiySgLXRvHK+U0NpxLw7Af54TbEvqGIoi1hQbLGByACM1t4I0sxROW
mimI3Z1agaWOQ14PxQszQwRHwe3o+QmkLlN6UYzhbtA61kFtBN7NWB09mI5zcpFbnd/wn2vfU5ps
I/T+ODti7LBu/K62N9BC1S8Hb8AJ53HblkdutZS7UI6zsD7uJvXVPq2OULUFeHnMy01DE50gqx+P
uIBXF6sAtfIUou7UPHe3AA+qU6eaeo7KrbWihVl5+lSZsqwprYe34WWJYELEXuvgj9RJ00ju73jX
EcdHeD2xzpk55vF8dze8gQTmRiIbj5mfLNIdq8tW1xdnRwvkOpWD4gkNSPOTw7DYMFZF6FteZadc
XejFb6+8Mfh2sPsnH3d6nl2za19NaaH4R+wikGpIqm3MlEnmVR5KTziD3eZXfOy+mO8Dt9I6ZhNu
teIza7Pd0oEtmQhKaUALHgQBh6S5SbaAHAYsl8Wjc64ZmbmFFvAAT3DVWYno+xYDE4/sb7BBmYZ+
rFwy12OAmG3LeywkPzvALXe4jGlum36y6GawCJWojB0I8rh28AhaPnzR3f7DLsD6O5necOwhU2c9
dLZcBdisX6xrtMqmSD90ceyPyX198wP5DG3Bd8yK0MBJW2Os+Yj8BA8T9M0avpC53EaM9HQvoTlq
PANAhJZxcnev9Bp5RelJpjRcGcmk1jYXi4iG+HggqbB3nK6vbtKVtu2Ped30lr3qytMzty8OgNMY
6tmOzF+vCPHIgk6BdcjwgrFc+rthuSIQ9Mf69CizD7E0eH8LR54XNNGbsMC5Z/bwWNj+c2l8Xhxk
Mq7GnD22rsfw4bSD1D+Nzl+KJY7KhEGPdEyr8C424FNja2VEsSL6ESSC4RmXdgIOepyGYoZI4qjD
IzECZcZXcoj9uCfUeRP08K+gQYpf0mumjuuBtP28H84LM7CooB529xYNyhUtA7xxEcV0poI4p+pE
Q0yCyCLmqW+902ZF6cPDpaB1q71Osbui2cmRzLdXAIw/ykL1HXe2ee1+9pnwgx8kV144N6i8DoIq
7M4lv/IkXxOfl0Oxs4052mSNbT+OirBviPyT9yMldsth6rRDdZOjUBV5w/AAPoi9x7nAToezktn0
sMuBZcvzeEWkM/14SFPZx2tsfjR9mXnPm930OnxtjE1tG25tt/MMIFJf52yvuHhcXWlNHeMU7hIh
Kxt42zFlaFR9Ygg3kOfysLh5ijmoPoqtsupvsBU4C1YMbwlRN8PVhGMjgPm6Q5Zh+lHPuexBgqgG
xy3kiF70IlR/ycO+oxTimG2SASYkR90n6rjgGZSRn/TUIyISGAEoBnDilq6wghfhPnMen0iTcsvt
Gp/Xro0LrAg0kLLnCIpmPJe+duhqhcG8JMSiHXCK04u7Kn1TYEaLd9sJWRL2epZtrVW2Z3H2cJjC
AhGLHszLHgIsGrOBNVJI9wIUYLpSJ+JKQsY0Oc2+BC8m+qwxoWEH6W77F7/F29MR6n+y4myYPuGr
DuqlHPYcLinR2Utxbhz3MXqDl5sA7GueEmJcdBaDXdgM70OdoHabZME5SI/3ixezj5zsbhzvaHfj
BZed+7odGMPrlJ4w+D/VqlDeGLqGcApLNnX2Gn8+P1hOGwvHLF7qLTvV5aujaGoOb5dGyblXKHqm
d+StcqeUZNt8fBVj8IgNt5GGObhELAkKfHVBeZW9dRfCBkO9xlQNNrWPHYuPC1WGSnQLKQREf5k7
Z3oMzi24ec/wTkIZ6Oje7mMgfVd1Lk7tMc0DGZoeVa41MmnE4NATe0XuPjVQxEDbTU+vKG3mEJnG
2aihWceWe6g391mVDao5EZnbv+sQGazUwv6nGe6tT53PZuC9zRPuUn3dtUxby0U1xp4SB+gsaGan
449HBrscUR4FAfbBRJHTx+UBB/v1DsHJN99gDSCCMoKz147wW3isbz7KsyuuP7kwyZKvdolz2AeN
mTkwDaWwunzqmE2JglZ6PsGp7LVXQY6P/aHGDsBamp6JATgBI76bkfyNniibOdayGN8jeN7wNqCc
u6clsct8Y2CxMPlCQCrJ+B90LMzoqGIoogQw19k3I6RmfEdiFV8RlPMGrLBMZsXo7GD5aNt17s7i
Sx/LPi1OBMztJN8+9oxT+MCSxy99DcYEjloAQz3HnCRz5QjHhsSAlK7voLu0GSKxuFHp7iuxzf2d
WGmh4asf1uCM7wVfaaIk9H6a467WL388DsXrZkOqq4pt+eo+hnuaVbQTK94OAI0Bs7Qo7nFzpVzb
VlE1y6mVNc/coCAKbtCXvOr9KVp2K/c+u/kgXz6Olc6+mGdz8p/Ps4O+0c0XZW+wf/HqQMQX6RSr
03yZ9p3rktWwr/Z4MoxuU0ZWjHT3vpdJOdCbP2FLnJb9gK9NSrG351tn82ASB05vhGcj6H2BmRVC
XqNoenRey1BIDxnFYrGCMTJ5cvuxp4LL48GLsKvVDitmAeXHsbDF7ISIURVldhMlDj8LIgC9Qkmx
kuOBZ0652Jvea81xsHLHc4BkN4E+pAYVZ31f84d4WmLxnDG8qbdMN9VRerdGr4UJunVdPENQQlPc
I9lh4Or6hTw12ajvqb3DGRDnJbziRoQep3Myz2x9LM1r8JRnULnAPq1Xhn2fya0s9P0j4olgn/0l
dQYmHcUl8cgYJyk2V6UrMVVegv3m78amXXWmHvmHuo/fHp9PD/kkouib6qlOOSkQCnAsxpuMQXeU
4XOmDM2VMgPzXKiYtgXG5z1S2J5wZb9Ozshdj824HfWD0s+nIAoBWvt9sdeO9UiqfOkt9R/rZF77
msdN91ZYpoKIIgUVxbgd9CLW7EjiUfeD7uWgj2CCapqi9jeyfWRLj0dWdA+gfeN8efliuA8tMgM5
KiJ3hqY8HKbnFeuKXfeBtwI+C6TJAItcbTrstoklNhXHFgoRdeSQFC9jEPw0n1O4utdNzYhVeN3g
zrx1M9Z7ZM5z6JUxLQ52fAfbqFEcdmgQ4BH34zFR/WR0tk/ESXxEZzqKbAmnGGUjcWPPZNgJ7jXO
oV5TkvIyVLDNcF8DwwMYBMjC+K6y1Wnyifm3deZVOw/jbuj22Ng+JsWRfOWY80TLQ3pAuH9QT8O+
SIYA1qAUd/cMxWEmf1gfgNjPTfWJbhacBIdtUu/gecCYkYGMiDxFMi2BflB19MHuQJ1xZmAE3kie
doiX5T8BVKCkQh8FTw3IxKLTGsSl42ckoyeNcHVae7RsKFXtc4CHIy85u9G+9le4/uH/g108VIiK
vR+lTRenmk/UyguITJHCpgrnZ4nZBVAQiyp5B2paaN5TEALwS2CnwTpGyLjNLTLAnT19gah57wW9
IcXCFNsFShbg9HX59nTlL+uLyTLpUf3MFzquHNSysIc+1AXkTvD/zhk8o/nWuN0eUrm9KfMxP6QR
UmtoHLYRye+v4OF0+7cyOB1hX+Ef2wXvT+hQ2YrT69NMZ/G/QxTGAaejXjFyRXdJ+If9be1dVhCa
iUrNypgmjCa7HlrCuKu8/tSv/gVL6G+tnW/92Eq1XtZFb5NN9SYfLQZlb0nwupKSYnTZTh+r9FAf
eC9/39eRu67N7zpK37qkL7O9XA31Tt+s6mxltD1pBGUg7xQH7rZWImXPvv+pPa/8om0G611SGWTA
RANd/na5u35l3h6XZ7JByjZE7ECxWs/wXlnVw/zTcm5u45DmgMrt66kSVsNieH78oUP8y2v/+Ry+
XfvjUdUJE53o0AfxnKTfVT2E0q6xLpc60PIf7nSnW/h+p38+2jfVKVPDpathcMWXEcNivWp59V4w
0UT9ni3SSA4UCkoo/TuTNKYzW/394X9FR/jbDf/Wpyzq+ill6iPZdI5lMb0MUcIL93bB84WvuFCI
dj6CvwDEx+/N8xFUxw+FbNNN/cIro3t489n5zv2BFDKgg1TBmqZ/OMdfNXEtmQHufUaFKRirfZN+
lJdG7d/6ZbIx31+WqKbaoBwz9Wk3aNnvpiS216UBp4Y9CTHBHzqc3wZj/2i4/3xw5VvDXbncnkwG
5eDPmf7ezqR5QeBbGsf8iwLn9gZlJFnjMvchfTz2xKAfj+e/Esr9n1vdVPsLA87/JW7IXG//yr/+
tWj2mPY0p2P9d6nv/5fKX4VF9f9Wyon8cmJ8+88Sue4H/lLo9o1/axinWJbMXHKmGKm8jX8pdHXr
3+jZ6HibfV3T+jjd/Ueh2+NbOvQeDDWZM6oxwYhP/I8mTvk3Om9Fx3MFGzfEdsp/o4ljfuLf32BG
FmECgfzOZGhQN5TzG8fAbO+V0jIc1Lnfqgf6FskwMxpDuC/coiyG+LrsKelTCoxLy1YsJTkazyqX
teeh/2y0Q4yiznhv5IZxybXV6zU2XofUxo2VNTrW989cfW8U/XrYtfWjcaWiSNkxm7PVgXM9CXdq
2To/euPyYjaW/XoUjCjuV2q/HBX1uTJKGwKEWc1u/OGD6d233Nvdq35ORsckNaNiBHB8p8DfvWLj
PWHWuOUV2vNEA4KZ4yc4+0TrODRfPY2+d6+ngz5fMwae1GbTpxDRdy3zIy71nbRGbSx2ojbeVdUo
UeNaX+2MVGZESqMnBgC5pcR96UPDGBPSWnOlT9XcHgw9HyN2auWoaVAJR5nUXlP/XiuYl1XnXt4H
cL0nxtliiN9dNp+3yGy0hFlvz8YyKTdrRcJQOL6Vj1N9POX3pn/2YgP/BEYpaXGvZfdqG0lmJGDV
LxCi1JdLMTRxrTw7jVrVjJfPJWgIaXpTrLB6JTjQ5/3TmQrkzMPGrPhUK3basP6Y9Py6gUCemju2
43Fq1Ghyit2lV6/V9HnHPu62oxuQqzf9FKS7M8j34/Kqcz+TU6WG/pq94qbn1GXvgaF8WyrwKK0G
5HjHZ7dlDF37qUfJaVfWo7awsnKSJmmf0YF5+rQOVlLuPPkuJ69h9by112liWBVkBcNUC3TJckPj
U7uaNJXqLDmfl9zqm2WnqoKUwWzbnYX+Wu8Xjpm2OHrdVLn72SdFwM3ke62anmVwY7nim9Ud21vt
qeT0Fe8MvgRcYUrwME6yx7Iu0+I53D1aOPpKfL+RQ6qmRq/hWapWuentjOvJ7yW9WLIznc/0H/lL
7WFZrr2ujCi8K3VOLn81nye6vztFQ9ytJqe6vATqQy/OjProv86AI2kmpadtXGgnJkPfShWnaks6
P5d35gJ2aHdSoHMobgy9fOWw+fLTreyBrRcGExvzp1Y6eqZX2/LagnwXd/n+3m/PQF/64yHTmYCc
GN37T+ze+/Wuty20WEEibynMZWitTJ/XjZLE4pplBiywfvMgg9ZUhf7e49T4pZVeHsPL/2XvS5Yr
x7Esf6Wt9gzjABLkojd689PsklzuvqH5CJIAQQzEQHx9H0VnWVbnosxy21aLDLN0DymkRxK894zB
b+KrND4NJwQLLMNxpp1tdiazcHJPWdx+DEVFsBMImSz6IUQsTsK5/lvqs215prRv3zblGJRbaTQZ
Ghgz933kzq8ntdHe49q1ES06MQy/JzXyT73Sat7TvgEx4E0s6aHtC5KfUKGI8vTcSkxnuqlxvevG
IdyYprn4U2XVBzUQZxwl84xrtAt9qrujKusapGiz4QW29qMwIKpRUGBlLgDX1atDAYzfkr+b+k5+
t0TDtteJCPA3ryMUB3LBTQh1So71KeXgvE0FSDaum+n2oqEWcL3iebjzM1oFgepHVsFM1rXryaEI
FPE3fhC/ajaNbMdQeQhGsTGegPCIa4feQDu8zLkCk5Xywn5vler4SzOUTbyIrXUMbez1Ou69h5Tz
FJObzJ9pRjrGvvFJ84NvKDLZZBc5goqptO1+Rh26fdN6nUDYyAGwXpZn44Y8cyvRjyAp8ne6wGp6
ivng4CodcYRe/UwgtOiIrstzYrkEZ297HBwlHt4eYFigkBrVdZftU9lnWF39HJsDnbYesQN1rhFS
WOWd3Ck59OqY1cOGlHQjIIfsF5K9WFk2713okajf9ja2e9pszZ++4Kva9aMH24Nfs0EENO/5cAn9
hppXtH/w7BITseTUjT2uoQrbZI5majYkltelRD66nlZMrVkGoZ6dFh9Ruh4kOpB6L3+4kuEJ9Hy2
BADqxiHyd7Ttr6ZQ6KcJceIoWrBiAd5vYHq+S1neDrcsBKIfmlXMyIKnhYBUyqX1XhNVZld86FjP
7KgbsBNz27jruvEBUVZzhhvvlkXPkIgCV8jyFFI3qpNV0ZgLyaXEAdsUMMuJUgNKpN6VCHpUogeF
6Vj4wzr20UBRrl4cCrqF/pASlX6/qqEYD4Vq8FHyqaL+1NPVgm6aZYfw38F6+JR7HR/jmMpX1iBt
zxuzPM6o0fxU436fDp3L5rvRNjE/qGKugAb0hqBFDt2u+c+lZBn6Yw3D/pHJzU6/Y80YFCpEsV+L
zx0UuLSdUZugEpJ4OjZyvELKFZ1JBm/OKmlaoE7XTMP9OM9bBVnxsMnXXEkc1izPodLA6wa2szzI
EjjFPJcwzQc/kIMZRnykdS7q8S6qEh/sOvezvYtr2zvgA3Tkb0qWOSiALhTI5KniOr9kys1widFq
nhGloqD6ohGnEhqFET73yscgzPcNH914O+GYVnszxGG+EegQfkYuyrA9VKRfYOhXCm65EpWz7MBI
rdbDRGeyPG5rma/XUMzFb9PMAeaprWHdIQ7SImm5KxbnDm3e23Rf5qQbwgvhXKFtNpGRQngy0dwB
kI09QjBdta7PUo94/6gwbkBZGhrmm7lzHYjhNaD8CacUmS+ZwUvpQAdF0aoyOylfRt1lSd5wbypE
vQ959X0yo4BlLvgcyYKrXPLnuFDQH2Vp4PQRqqYgQPEOiPd4kY7xOlZe8vtsMjlk776d/6wkUQLa
oI4vazQZuW3FAomAKSVvjmbJMsC1Rn/ICRa5oYzC4diGCmORVXPsN4pHtMqEBhw3YII5cIumyze+
zB00Kk6q8kgXtYpP2jP6PvBF9i+xtpEfR1EmCBULzcYvkg2dOybGQZdm0jGCtqNFghhkUzacplVG
lm5cEApxL6PZOL2bkEYARxzp4zEfm7VFB1QZ8OtutYNics1DC+fivGFesBjnoMJVerLH0Te2hJwg
9RK9enibxXtFcaFfWl9SELtygeyHoxC0w0hILdhuvXgccwLDoH1kWQtmkUbv0uchobX6j6yYwEm5
LrOF0SJV0nwxgcQ/Rej9sCu6BkeeTdqgjVGlCUBfIHnYW6Hy7uBrMVC0nw0URYR6RdFZsD30fSFZ
AlIYfq0vuLvBL/eVFzeTLgTsSwUBFynzyAV6hvJZoS1MShgRN03WQ7uoHARLsrkrvsC67oujFEUs
ntpt+fjlnRRATYVZtXhQJEbQbYqCMdJx48UZ2Yyo/koISELln105PXVds6KreN5I/6shqQGdyTq0
vpHQQ2JLSAA61DJU6n7uilii+qFdagTyh5ELuHeyUEN2tka3fqFANJDOwMhYnctiaB2qrkM7HiPe
i6h2Q0o31Z+DCXmLn16uCJzDbJlTcG8zBaCMcV6kOyZE7l5yq/GFyo1QyOKapvNaoCz9Zupzyy68
WZvisPWao+dmq4DD+tCU0xFxItV7yPAFuyZmK54NHFzlSeRr0e0EZVC7rjZViM7891fX/z+Leel/
u84ezW/5c/hfJ4eF/f9Zaj++7D+X2uIv9DxAGo48LArFNvnnUluTv5ocGb34c/L3uou/+kfsVP0X
pQ3amRE9SCuExFCAZ//Yacu/io/0KqyfXV1XZVnSf2el/b8w2z9BKWw/BHALLcoW8RP4Wbp/WWlH
7GudDR4kdCyr33zB4mSWBe4I2ub3cfP6t9h6aKgbuhH06ZR6uG1EDlS7R79JsGN/XYoBMmq3+r0m
Mj9GxOmdsrVzf6Qb4bXRsYZSxEI6aKO691U2/MSSqC/D7MI963w4xG2jyHdcOeKLEBj43acNZGci
+e3adqh7K/ruibQfqlu5ilvREzB/SS855u2FX1DVXd2yMjd3tk7tTebEh2jHND915uyxq1N1HCp0
o/EoipNjxXRSQwDCX1F+nBsW9mLosifN8uoiY+SvVbXI69hl9AfpefW1W7PqzlYyPWCuGu4XviJA
f0B2pUsInLU8v2S12lBHyIfnFIrsW9X2bCfnCGYkTeRsxw5lXd6tl9WJ+RrxIB8TFk2U7qg1czta
l+JB+roBgICXcys7lKJlLWL/lgnhGryCNLYjaZfXNJ01Xj1HzSS7TfVEoAKo61fdjbM4jiNqyRFP
yrNnP2CzoyyDZLUt3HrX5hFKqzbjxbXuRnh4fBWOxEzbZ4zEYMb7ShxiFyhqZ7DBZovy1zXPyHld
Sb4fmIasVU6u/ulozsuDiwWawaxH1aeYuX5sAy7UblwzlNTROqI8qIxXPRlQwTOTd86nBptBvqLQ
aWBpz+YBLEEXprtyUO7ApG5fVmLUhZWqeG70up5675bX0m3soa+7dIDjATTkVMaI8G9YlkCt65rd
+qke0e6k0/ZAxRyPZZPWL+VMcc6OIj82gNJPfnb82M5VRnYbZt5jsPRDl930w2Hxof3BKxOfJhW7
60ilPCxEgiceWn6qNBXfrCPVZyxpSMrKdfmH8GxqEUJmURsX+3SsgOUdsq0e2mPoiTxn60Cz61Ra
lHPc+JmOr5UrUNqHNwMMEnJhFDRHmLvPcsiKt5bO9UMXyvmt54Zfw5L6+60P2bW0sFEGRlCVVVDE
FNBsmHYbplZoTAeP9bSdXKbvuR1mvJENTyDTBEEoQSq259WX4krKVv+a86FDiHojE0RIXJKEa4il
HgVjUj71RsrPI4+QU1TT9tYui5U3Pa+Xh9L0y1syxUx3W6kgOQnJQDjVtw3IxKgNfJOr5W91nhbY
e13oke7e1fyxqXQBBgaPIRoj86rle2MJyLqqs7uOQLmIOyDf9RNFmaQTJRyZRKGsE4PL51T39H6N
NZyhkz0BU8C/EaT9Rn0svgwWsdO8gdpNTguqDOX4B/PMc9cw8zNruxF1ZZW7chvqgw+L2yFEsDks
3HSImEVpwMX1EZLqbq4e27pE8c2omgu+8UHNARYExcnJEexCDe7UptvyB7SCd8gAT2D5cgaeysgn
jDv3magecZFPgkr1WzmPFp1pAV0mTX2RHWCTljU1yH98zEPQj7VFits6QTrYDxpyeEchhfAlEpU5
XAEZC0hKqJGisRCN043W9+2UHOhkozL4/wC2QTM0KwS3V1A3jHp5I3F4zPXyO20fctKaP5uRv+ix
fe+7AXCXs7B3rKy70hlyRIvj4gBwEZoA0R3mLkINO8IPtSBdI7Uc6y2izPO6vs+71hzGpUfFgBDj
kaxpvgO0SCGFARHGFF0wpQ72mPXgkdcOtoIyaWSd9PkjgrnYyfqxuMVT0KDfuHEj1KLDON7j7oPw
FuPe08rCezH27kIK5JcYkm+Pmdo47HR9hIRqsndbNn0fcY/uFmLXL4MEU2naxT1oG1HvMhh6nzf8
klfhQQ4RgABdEQa6rW4Xm746BYbI5rDVnwFuIRvLwNRfKAEQSegayETB97VEKWxwKxS9WpcnJED2
wIXs72UZ6DeQcesT6b06RcLhynZ1uqQRuh2q+LEh63zA0sT++GbCZZ3j0jykMX0SrngVavnJhvxZ
LhndLYazA0DGx8nY+dg5PDR6Cz9znr35hdcvKnlQ9MA9zgXhEbaLuNVfZ+spLOmV327N2ObPNPPj
mWj5jLMpXdno4BdA/NKhdWivDi0VD7h1cBMBHN8Ta9ivnnTNKVkOnbPoOMPzNnV9vIGpU30SS75C
06qNG9GvRga1i2msnmZcc37SHd4+p6bwtNl5X0Hc5aL/NCeIZ0cceIjedz6sx3rMACC1nCLiRm7y
z2ATLqhuPUOY+DY/e9sgZnhYoYxhhsUfC3F9dmC6AXBhqUU6/mKgjsN/4auZm/Z5GcYFMRq6xMIi
I9m+aR1CuoZcNOyap84s4AC3kR1011Svvt3MZ0SPYuEphqz358Er9QEyjJLg8Z5hkuCsuUa6VLDw
TD77Kec5gx+pUjBoGQcIlowFiMRpnkHtDpw/5rw3yDXBQAYbkydkOPAJRSynIc/Yg6rpACFbV92t
mW/QhbwEtEOUMGUuKO0WBOLJTM/nnCaUl2o9HPvC14hxRx3D3vHUIU1+MR0wFSvYF1OpDRJIV7np
ZHGP3uNBzX/ltZ+fWgREfMt8R/4Ytown1/H+bWUF8pMqyBxgVcUqpiLRt8MsJlRIi8F9a8u4fSa6
rY+bajk0lLko8JNIdQfwmZ6mTcqrCa1AA3ifj2g/lR3ei0FgFw1E/ap6S97TJrdbtTBsMoN1Brk9
lLL7TPfimrJVUkxNbrxtuqAet6Ixd2vYOqQMZdl1rAGi32hJ/R4DW7NfaMG/bN20XryGLh7f0v0u
DaAwKUV+KlkAY+fRsl02mP0wK9k9+ACElxKE7fIKQUBVm+KvABrgrnVyvCOF3p6S6zIJFGdGFkIz
F+csegh+2jXcOd21R7nm45VkyGYG9DHsed6q82TbDk5HNl1wZYofnlAkjE0iK59zSadLMa7pdh5Y
ty+22CPJgRoo+VsY4CTeubuatva5Cev4NM0atMHmgZ+1WYJNJNXlfeQIJIskn56LWadnBoT3uk22
P69DrF7brJi/MVHhNO377VavHCL7uMFbKnNyaBJH3nVN6MMsoZwFBt0fVF1l0CctKdyqLMKrEGrZ
QvY+hwbouwz5p6LS3X3lO7ebQQ/ASstrca5Y3rzOcRjvVd6kH83k+X0MJUyf/azAznrTwAQgx+yZ
FRWksY1hd9so1vMKfPdxqSdzKAsivvtiWr/Kfqsw0kXo4IutcDtM0OTYY2h5KGbHPnWWxIc1BZj3
pjldts0W8LVtsrrjy1BAQFcu6U8hFkSLtW7BW8XAyaKjfEzDVO3a3KTTYJbtYcpC8/I/6+W6XX79
7/8AWfnf0aUnt/3LYvn3F/znZtn8RUB8ko8VDucMSsj+SZcWf1VtScl/TS3+x2bZ/lUjlbno8Hd5
SUhB/rlZFn8VtMAfw17cFghNoNW/s1niK7G//he9w0fwOy0KpN2A1P2Igf/X1XIik9a0c0ilyPV6
X+ToTSC1LK/dssHpNXt+XFcl7kzDkOyLYUjtjLbrrRMjRtu0DfpWAFY++FSQN4NgxvPSaWip226C
PtZX0KeFHuXEIa7+hbTokJ4ClKNuyFBNrDR9NsxJ1FG345ObCvFW8gooC2Dw6peyBsOBWrsnwGkA
aLcNkoKR9OVLEGzCsJMBob1Zpsgf8TKxEMZUnn0abdT3Oq/556leILOeQIxpkM4PXdpgkpGJP2dz
jaRSvvErLg/avqOHri4oDR0hH9VTx5h/QsXhhAJNGh5VkhijW6FAjVGywXUkeGHlzoKBeGHb2J9B
kNqHsp/YF6Bd68OIAQvNyGB+D30fh1+2radHZToNh1k7P+iy8T+opcMX0s8zPnHah71hsngDbGue
yqZszyZ5dAHFnH43xLHnVgUUdK9lQLz5EtmlbWAswDjNniSIoLOtPcJHh409lgtvYUbNCojrdFU/
FVMx3/UyoAZ2arrTpmX9zRZ222N3hUqNASO+HbK6+2o7Zh66JdXQ0Poy3ZLGdlcWqT220+DvCuXq
bxlomduJb82nnsIci28WP1Pehs9C9s0F+eIwCIgZ6q9NB/89GYclRRbuwlYu3jWQikvZR31uPSR5
CPnOztiT2dcVY/h9oAMmdQQD1PtUKfFp9Qx2Deu6n8JlLWy5G9gR2ujmuNVhPiQp3LkZgr3WNm2n
pnHiE8bS/HH0S/ewZYs+gaPkt8VEkK6NU5Ji3AGfD/lMB7RwE5m/dO2UPfm+gaRD6W7PDIixG1kJ
vBbdmNGfrIevzWgUDjEbLCzdKS/P4LTgoVhq+N7ndTnLCr2zIJc0pC9swAA6AUNC/eyC3jjGycM6
54hqqqOB2aDbYI+e9baLFc7ym97yDh2mjtOntnXVCTfF8DrMlOChyqP6Eojfvpk1DZB3pVLSk1Pz
xxyTL6r7vuYECdqEQ9qqWZ/emSgHNJS3YrT7cWM9O6xMQAYERKV8dMMI9yZRg7qR/Wr3U5IY/2S5
wF4kBpin1000kP7yerhQRyL0+ls2XJahl++xNry+mVhNFNJEwRrctIBz3nVn1scJu8e51GK8AA4Z
7oFslBjgZ/44lAF2MmBE42XL8P+L3ndPA/ZpLNh5QizdPNXrY1UMcU9Txr7X1VLdb6BonmefkMhg
NH81S8IPWY68Q7w6ZdDdpjAM3/Ni7e4QdM++V1OZ3xdOswesYgBV8sbhn3abUV7B+vksZ7c+Ep+m
+maltH2nkUhQ7hJ990viyzvoFvxmWtX49PKIHyorR5xLG22GiyhWJHmbVn7svhrfFp/l/F5kwrzn
k7IvRm1jAJjGU7avDBYmyvB9d3kSbQMzuPNvaHs06l5udMLjRjUY7prP2R7sMLVv2bpN4xWUKEDs
EEoBK1+GWe3okOuLYhnL1l/BIIT+fi5LoDZFQObwbjUomDrgG47pG4OYAb/W35e4JAPmcYVTb9mp
6PChqWzjj6HAbAkBdFXEF1C4APayrsxecrBVXzsgZuqgOmO+sloXtyFKJB2yoX4stxzWCXAQ274s
x/pKbJYOhBELI7czHhrDqONr2+fzRSIMBf+tfGXvBBUir5wV7qpVD0PjsKJ+Tn40U9esO1soIR7K
2eUvZa3V+wQiD7rTppfPgDzTK6k7fscTxRHLVmt+RLHA1Dn5YU/0iHuxznj8NWLRgyVjnLAyUBoR
dJCBsfwc2wHiOIvn41ZUEX83RyKq/aymhLLRlOS+yBPM+HSefltS67CXVpLHZMqxBXEwunDHWjMi
hULz+nNbTghUoADm8XDUyOePrjZwo2pbNLclnozfgN4mCWpJzRleVtvHRuwkcdDquOR+qiVrgK4E
6KZwn3k27ZInG8wMs/5uN3QiOvrx1mq0AT9VJgqxZiYSxTQ7WgRDNKAW9R0FxtR+3MfCqqdm8bCE
Z3bEIdJKFXZrw7LlNomsyHbGTbiBlyHBa1oxNd2NSw4HkOEaDqZsAQ1qJC/Byce2D/cTjR3ieoty
eS22dWp3s2o9Gkss6JjdOAeB5AgC4vAKkYJo/7QFd/mBRgHcahLuoot56j4tBAqKG2Bk1XwcaMzo
CxFRkR3wWbR1QfFTb0fjRR2fgN7IAsO6Mp6hBLiq2ncGXctrN1L03XQ4vw92c/kbWQY8MvW4Qe2Y
ZGbgOG4asfMQUtRfawhxbsqWYcsECr+K37bD4Ap6ZTL1AUXEHiszzRfI3bsAAngKrIJYeKT6u9OV
fhoJn5Z9FfIJIBjQoh3rB/tYsxbCaypj+Sv1Qv+SaoIsAMTiXO4gYXMvg7EN1FBan9nEyutYTMgo
Jh4aDycslveutRZ+xAqTA5b6oL5kHlcLorpF/HADioTmTpunKhbpcwGVzc61acRVX6bsiH0R1cwe
tBFcygENh1rLJ2YzBAVrBx87CkenSxfm5lzWqjtk1gCmKKYeSmg2qW8I/fFH71t+n0AzPaw5hwEP
2P+F07z/Kr3RDzFDpotsluo8FcZ/rZnp3yBDgT6qN+iVDHzuv6h60/uiDPHXUHfLG23+FoqUA8q8
6bo9KbnKL16X8AdBivO58itcU7zdmkuPF+4Fki/7ZmyPjNylJvlXQtV07Emkr6IWEwKzkFX1CAyT
vC2iae4zsmXHwIm/cj+19yheg8Ad/MZxZLM69tj3OiofapVfK0xr76yY58OQmPqwtocGQqBRXsqt
pyfRd7a/SQWdv+RzcLdzlsYTC8qc202WjwjiQfALHemO67UabppZm3PXqPXSr6o7A06icPjy1t0U
wamvUCDUUDcssJnn0GN8GYYJ6rdiWM3LlCeOIWgsPwBD2/bwlRg1wBqyjMCfljXvbnHOlusVr0Po
iFa6IB0iNQ7vxrV0y0uqIWmgjZx/GE5q6Goq9cqg4vldCmm/CKPiV2tzBeo6Mex5GUDVX7PPih8c
kNNzqrf6npeZv4YRkN+EXf2g3KTuNlu5T8nr7jkiQPNBzEv/zOiAzOo8pkPI6/Y8DQDOx4oPx3Ja
m+MM9d9pZi3CKSzCStjU4F9eMM+EanLHJnnkwILB2s/9ADeQxCorfQVLKciMfd8X9HGKlF/XOiDR
ZATvboYivdA5y8/1Rt3RjaLeeznL0wym/JwDbz3n5YQATA3OZQFut+s7aIKgLPtTYaHY58kN+94h
VRp/lK4WAiFxk4RTu2WBx7KVC72RtLQ/9Ob9W1GIeIS4TewhXWifRWqb96zum1uLU+1e2pWeWkAr
u02RGdFAjd6TQRTPNNgOAWGqh0OERX07IkHpTlVq2kWRAambe/E0qmz6OXqFqKE+DQ+WF9nXCt/m
DrLQDmZU1qColTdvQAXYfR7y4QS6R33Fzg8bXeLjQzm1w/OMnX6Np4aMnchv5az6zytWuZc6bfqo
oKQ5iZGlc8Xr+bZoXTolvOX/QIuw/alBDh2BQyKcxqJ69uwLk7+1s5IXEcr+wVQDNqA+IqOh35Z7
29S/MpkvnzUTMGlXfjrnvkLmTUPitymszWOlGlvcxL5LPxwpykvVig9ATeTLee0tJAg9YOefpsKg
MJdFdpF9i0Il0mNCgKACUSHAYgPegqVj9xVuu/Um9Ogg8dgAfxemKJ8s65qXxo/Zox7a/p4UFvAG
tHQMZSSahf5kfJMD8KA8HmfSgGhjWXm7KlLv0jAi18dD7XeDka2EsW7wEA0CJz9ha7AgK1sbXgqF
l9XNMCj7SGqHLGWhDcb6Id76TSH5Rm549qYyuIuzWf4U8s4cJ1PQ41DUgJ5FhZ5dDo4nzjhmt2VA
hk/VmPdMJ498D1Kmi5mQ7XrzwZkgFWXGQDNIgZY/viJKpo5QHEAkcYBACw6elNbnQi/TE1RL6H0s
u+yB5wAhWW6Kc9RFei8garkptsBvoY2aHgpXwWdUGXEaJrHubQ6QEUN3t/Ndtn1vcXCcqO7co+dw
1eBc6+EJ7HpQICZvHhquiktvR5i4tKlQn1Ej49B1UsK8QqvX0GskteCde4x9BbNFWjUigRIKh8p1
NXiXEnHsAFwhK7EmH/UHwAJvms4ghSMtsTq2wIRx8uF4OkS3dQ8tZv39EgSs36BZjhxvw6sC/n9U
GfB4niaPwbJ5HzFPXedQlfetqNONNjZei21or9BQiP0MahFO4k2eU7eRL2Ch1THhGh4IdDGXomnp
Ef9rrlg1+Qsp++LiPbqhHbYtyIi6/g63Ed0Fy4pb0HElJpUO/ZWNdPt6mOHuWJfu0BhsahZFy3tb
CCQSYeX9XM8Mr4e1RNmHqgALspme687yM3CJ7QdAAoy1Q4tIvNq58ziN2xXfHdn9sc/3C/84g1Vo
kEQ09zlEMAJqRnyyuzDF/H1ZY3hRnMJ53DZQCE6t+d1wPOfbKqHnzYI5JEXsJdagxxBmrtnPZgPt
Owwm/sDxwA+ElMWXXCFAa8sHhAFDggYO0nJ4d6EjOelsta9Yx8MV+vvxVA1FBnVa5B6ClXp+UhFQ
303f1O6xcErsfd2pT4OdEWo4aQFPaySfJAf+W1bYKQG9FkAeGwWWhuF24gRGR0ADAg88QHpIvtxt
VVBkZMip3gH7r26AGPsjoi4R0A0u+naMFDuBKrB5tRnKBMolmu/ZNs2vZABBC0Adj8Lq2Go+NAcf
BEidHVaISj91vbVn1in+nUB+9LK2HDutKewtKHkEpPFEkI0GoP/j6lUQ3XLLn8Hr4IRSPOSXBInL
zop2+8Zctz4ulKwPcRyQupMlwS5urBA9U7cFQ7RYAotLKvXOrV4u0CjDTQ/W7hqbsbvBFT80mOFh
xIZm7K4EGXySomyqXY656jbiXEJNQx3cUzKzfcSIPh2itJAJbCKcFR+rrwkPznEZq/FVj15/TIkE
bzOVmqcA/PdlkRZKL8UMnOv9Mtc7KQCpfAiX9krQD5KqKfC7lEsjDz3Z7GOFWfVhTEtz01hVYv3G
igVO1KTuE5YFWOAXZvtHjzKjXYXF4U/ejOD8tV/jQ+WdvC4SOZIyw6nb0kkgokmv8prrDpDbYMMR
E/WHAnzJUD1L5uEZGA5gD5NNT6YQ7WUsYLVM/bahF6NnDwUG11eQ+f4cs0weGiX8r3Uq8tMKevfW
21ECvRv1KahMPmc6D7+Dd9ltq4buoepgQOIKCWPUleYL/3iwnC/xfPc4XbCUjAnRGlDm3tB2zOad
2eIWdpVi1ddpyZa9JQBYWtOYL0niBwfCNd7+/XthXYSo7P9wdybNzaLbmv0rFTWqGnCCXjCoiWgk
1FqSZdmeEJYbWgEChIBfXws5M+105snvnprdisj40hKi7/a797PXUwJ9HSdKDX5Bpa1rhDRud818
lKIata07HX0+aP1W/zDimO+u4XWZcz3tzGL0W7vXf9TQ8/+nKkr5R1UUct3mvf4bN6xhts/ctfYv
iu0qiTiDjh2NDp0/RFHSv+jwQUZNExB5baokNID9lrkW0EvR4SOKJiKmQRIlMu33Rh9N/5eCdw5S
Q0ZxqPdpHPvd3vDuU+2EM+K/9QTVxAF1+l0VhYUWToCKpmCiTjJ89AOF2vPQKKTK93HpDVoUq50w
U7uzkI3LESKP2z+3LzstCea3v27fff7m6/PtS1Stv80iUkSxo55b/9vCvpbztdifC/v2869FtrIK
OOTr84/ZzXPc20g24HLdfvi1nq/t+/ru8zc/dudr8u0v/XYEbrvzc91nYeAYDiv7mufH9vztfLff
fP3wtv7PZX8dtdsSb7/5sXmXvO/s3LwAdPq70/BjsbfF/O1ufju6X+v6sf7bGgqzRrMe03v4b393
W+nPy+DH5t1m/vHd1+r+brN/rPg2r1KSqTtfEs0jWisW5fDPGSvZha9AOUBKMrt9f/tK0uWE5Lkp
YmF8+/P2bZWHsHhqPXFuM6PxAU51m3L75/PzbVJHVs1VRfPl22++Vnhb7m2Wr++KM77NdcCF/8d2
ff3s67efy1Ou6NeVPzbka7ubfNTThj/s1W05Ejjt23Z87sVV6jvR/badw1rTq+LPfm7nj0N0W2IW
pGC8hrV+reD21+fMn6u4zXjbfS0Ljp9TRD3maNIq2IvubQYkL587e/v0baNvn7/2+3bAv9Z4m6DH
LdjIFA5ZeUZaWHRC7UpnJWCcwD+5luqOVCNRCqQo/PyuFoSSMg4B/+0ntwk8MoGimf3ua1ZCiGR9
Ir399dXtr15oCC2pT1fkgz+XeE3EfSCr2fzbTw2ujWvQpdM0i0D2Mhqp0XT1OBUN29UP/yRRj5dO
c5asr/lE4VJSROpoVfxjJ8RQE5FQJouvrwgom7tT5Xzt1W3a2ejpceqxXvpjb4UrAoM4Tme3H9y+
V0u8kerOzCe3Xbh9519p61KqjoL/H+u9lP5lEklYBX377ixWJISi19tcn/Nf1BH1k+vnYf9ac1st
qmSU3n19U2T90sgrCgm3Y9IxlkROVCbe1/IzTYZ9UXX/pZOoZj6awD+2988n8bZaDGGTdVGNvh3N
2/fDSYyu9Wh1W/NtN/7xJH7tw9eJ/PoOee73E3mbcDuRhUw/xNfO/bsTmXWfJ5IWXZq8hpN4Msxu
+TXjHyfxa53gpxl6cWVPbj+7HYX/6CR2l/T1Qt8NXWXDCazIYH4t/bbMfziBt+m3n99O4pCZ877u
h6+T+LmC212Yt2L+7eK63YW3E3hbzG3mP5/ATM5iBzfB3EmlBk+mEjGMIhnZvqGF2Iu6HOLb8LHL
tdFc6anc3T4m6Tlepdno6fZJFPXrXW36s9sn/HXT3Qi93eeMNHntT8W0IuN/H9UFOkE1c/WyVzdI
trO92vsbTe4yCmKs5lynGO/EJ3Nxm6ihSiKUk7XPJVfnngY6Onmmt6lxhUBKVoV0cptXMs4XN2wj
UJrDgq+pEk7bzv9tf4K4+W1/blM7szS+7U9rCtFtf7RhK2774zcBY0g+jaj/3/bnNu321e/7c/sw
7I8x7M/tk9Cih/3z/ujD/twm3vbH7GptdjsSlVpQhIxaY3qb6pNhcMRhf5BSJP8PHrf3+Yn/fnbo
/8mp+782GJi856uX0/t/h2Z/lV6Bf9/sb+WvefU//tf8/T2NsuB//zYgqL43/w8L+BwRmCPMa1VT
0xXNxHSWmPt3MYup00AhaSMTqb84GHAz5fcRgURzhYy0BEmggg7GMAjTfx8RSDLO3ZJBl4SCRsak
C+A/GRHofx4Q6IPLN9U1U4O5rwx9GWzFd8h/1iohwjII40FT97NzGDA2aC4m1fu+zuJNh1DgnlYu
6bFAvlJaUqPiBhCYIj2NgRhBnhZSjBqLUtuWahM0tp+WxlOnXCPqhEYhLfjcz/p2aNRFo/giiOIV
rlgrBrMR3UaHPrngB3bSpH5MJrR9iNEnIiw5+fCmSGf3h8jvIXsxpBZer5pIr6nWnIHBkgjZt74M
oVM5C+VebaQTDOKLGl7Bi8rgDdW4bN6JaEuI/saVznIN3Uc4FtRAfzWFRJt0Yps/lGlB+yWFwgbJ
LhLGJPDb+cWgFZFsjlHfiacyolk9uPhvTXEytbEQa/BEurTPX0S5E94iuauWeXuCPye1YlaRWTH9
p6DCIZwFUg0fGaW4ksRWu69Cv/E/QS//0Vj8vz9cQ/vF/Zb/7kH9p5tsmOs3yRi30b8UbhhR1g0N
uoXBpN8IG5Ku/QuzV8NApiWhIv5+m2E6zahaM2GySNygOJh93Way9C/aBJH1DzlIxdBH/xFhA27H
nwbe3Gc0NYmqhGkcV4Ay0n/cZ0NeC+aEWO2oz86wDQnBU3FTnLg8cXIE95WQm8P/V5xgIwpEVruH
E9OgSklcIAs5TPkPEZ8nmFnN2H9BDqTvJcGl05XeP6eoZnmPq4l5npL4DFvsXX2oN4jIAbbT1QsZ
S7QTYyeiF0/QtFMiVRzS/DomqMCoN8khoqwG/HaWwR0H1fusb+JFqk8RsQGjWvQgxfFL/ui2wUOF
AwZ1QtgbHZGazSLgVV03CAwuELsCdgJcpeoG7JU2MCzjBTukvBaPRrxUAA9TyEdgmlmSF4kTMr8n
mgVBCgKAI+tKpgyN2xgg/l7zJGFy3WS4KDmA710doyvlyViKk+hYAvr1yAWf5/KmTV1hqm4vR+ho
+la6Gw2BnX0ZoIsnQJSD84GCp6cMJF2KneCIRzzVR0mx8ZUX3EQFrXWdSu/XKR3OizJb9E9nEf7E
FEtkA8YaFBAy2+MUF4WrlcSzc27XT33rpgAnNjpk8Qdhd0FwtExiq+R0PWYLfPlKxcp8sMTxHQrU
4OUSe+oMavs9GGNjMvgF4ImAf1U/9jcXR11Boc+8liNtenzdQ5Av5o3miOnUYKehjoDRlydFtZQt
6KScPUjd+OmpVNkt5BwN7j21izCk3/eNJaobHl/EZG01yXSnNt6M1kMznoZ3MQdi0cACwZ0xnQgJ
RacHM6YPAhCkJ48OQmEXtEbZ+h3Y+iPFiet7sNG2uuH0tBUYkY3l6IWeOBc47qigCAJM0r0sKRWt
Y7tVpj2otBaokXqH8yb0YeUIW9i34UBMSskihL4aTg4khafzuKHv28Ai9GiuknYsYdixijYsP5hV
1/t4Hb/6nnZM10CzMai4olPB9vhsNfP8YreH7mLXRwCt/P68BGIwDlE7HWk1UaYdHl2hnR18oKS7
pIVoayx0r5lnZ6edZm63GiYHy9Oyl6xkbwhjlhZiwWvclwfKCSwjHGDAqEh820f0zb4fOAwO1ro4
DqBK3NGMl8zEq9eqHluuo7+bU32Eah1d7Orqldokx6MDG0qe/iQncJZAaOnH8/iK21Dk0K3anp1o
M7hm9K90QfPWPG20iDr0PNPWajLP/HtZfByZLt1lYyFyLyi5R+KWTm3Wm9jNEevYwIs26botbNLp
6Y4FjiIgXwV2tUq3uLJDo2dNwMuoPyQzKGc4MdKCgEUrZn4u5yqkx2dcXF2qZ9c9rPt7sDKgAVjB
aZZsKBZhXQLee3BpyHaZ6WrzaGPOlTm+qsuTpcyr1Xnjn/eNYKHMYE/SnQQOMwYjncxpRZPcKLk7
LcsD7ofPvtfdSOCq5F5UW24npjrxhYmIfR9KNZjGMCkOyXtxqJ5qR5udPB9wM7bZq2ACTEXHTdcG
91q+wEe0zxNALNZ5EfBYSC3xNcGRCRKqE71X9smLjxSaAs0upw2WFCU9BxjQ0PM4ltdCCyLZsLVV
sASg7C8oUzazU4rYdXx65B9pQ6v/rHDSQxpPu2GOBB8SfHBKN4DrD+AAvigMzKXMYy0xl2m1AAWu
4TOCQxGWhuojwNx2lmGcTQ0rspGfg8d+NlW3qBZ6sIWxuuJYg52TZoAWqtFUkmZKPDvBbQSoUOCQ
mr3R5NeVGAm9ZIyMCx8nGZuqA01EIHmrrVph2dM918HyfGowChogkangmMEyBTxRdYeyeJejrXI5
yuYR4G4+eovDDd3vIxiZNUikTQYoIGvt9iN8OfvAexHHXr0suFfEtR9v4cJcR1vaE2Nqu6AKIoce
tfNgTgysXJ5ce9cU6dqwM90t8kkjT1CX6MGkZk3Q1MDO4OFlaO+ReEibRdntIaI0WLdGdhJxREBi
Jo/oRRN0vmCWI2v0roPVrr2OmZtJPJXdao2gwoQdhdTCrauxeN+d3P75el/zSijGcFXxjreLDaTx
Rc8AcSxjmghVfENTqVVTVpqWs2TNN9IyfNbxkl1CHcZUA7NYBnhTCMrFJHnFcZzliYd23++zZ30+
NGE+46pTbOSDMY/WBG0Si8OKm0BvXmwE77qr9x2wV2xhMHoRyU3nFhTKyK4OyGamhRUvtcTxV/I0
28tHdVvuGb6G6PDGF2PTxg+NdlcI2zjblnwzjXPLh9AOj5e3IN5Q/R11u9nNSKlDSN5tL4dwg3Hv
NdlobzFet0usjiwBGgv7OJXpFh7YmpUyDeM5b6gMR2PsEyfJ4dTbtBLG75gg9bjdFLMRyjt1ZSje
FSS2J7jx0gerCt/99NhAN6cdTQQLGmiTPp5AhdLaySh3qYLeGVuCcPNOPxR7c7Qg/KcF50N5Ousz
jGwWyRqFsFNMhsgZAOlgxWQuoCmjr7QxhrJL11ipy24eHcI9bVQ0QNJx+G3E9Vth439kF6iAUVZX
/+d/qurArPsqZNziKchpiAoZsygy3eR/HrdEBY16Sh2LPI0JGurYLc40RTqoF+3YwI6j061rqI9H
pu6qEwUyalp3lowQuuu91pZsQCEb+WyNLpPL9aUEx3Te+hTUoc2gOgyXZx4JnY9b84lmmGMYg9NR
F2W6RzlYX2aKvz7TL6M/Cgq9qOo9lJXxKFhcFZ6z17uCxyfoUvrgkul5xf0NUato5xUPu3ysoyyA
hIgTizTHBr6glYsnr+litaFOSMAjl5M3pwcDfy4n5rWKHc07HUAqzlAEMOYQUWWPyUfzKNI0ZxEz
AKToX/v1IC4LLaHGEaZ3O/g3OrsI8IjHvIiqUCfRCYTMOOMGsTwh56sk6M9avQoQkRSg1i9zE5MZ
tHrYIOC61ayN9IGmxPB0X8GCEveacG9Cro2sM1ha5ViLoK65Om1lxElX3KiHugjHW931jRvKjqHd
wa+z8Jk/my0eU88qd3GO+buCRUHmJcG0rHa+j0iXTsP4Ct18XeUvQQQGLcBpa1oc9DddGLT7eEp0
5P0v76rAToBTSqTLBKWZAyoHm5JmgOtYPf4MNTSpgGSZT4wQLc5cFpd4f9rjp27JbjyvQlua0KaF
I3WP5w1Pd4zlR9osTjYJK/KvG0QBZQKPV3wUPd5PQKREhYK81c/NdNmHkNhdYcI8T0OPlc79Et/7
gJ2xxGlyr4Hw32KxtOa5QdMcdFk7wDSmmoT3PkBZgmu5WnFbmji4w9xtXbr3ecMucDq2g71/WYqZ
i+Qi7b1htwvx2Mf3AKmmqH6889kTAL6BfQVoe5mae21TVqvsujg1h2QBtS/84BUiNS/01/JgRc0g
pR9RsNWijdHR9BdNhMBF8+DQN5nHK32RMeqgqZQ6/RhFqIGXRGr7NDecyqkUTwvUMyeXDu4cVWAk
3oEwW5uy78Zx5p4hhaOVh/wCn1cW8YA6a55yKvYF7jOGxuWPvxYSpQsP/EpbiOZzXG6j0TpQjiNw
ZDKoYnWObHGr6usSvN/pQbw+XhPTbYkYryEgb2VoyZW4VKVxxjXayBTen8Uz4wSoUARjOfJinim8
EZNJazhh6wG0gVLnu/2ZCzdYSElhh90sJPaO6I7cRBqgC1C+gI0LzarA6BOo26pOHN8+hfRWzmIs
wyraseOpID6UzTyu1uQcw+guaB7i8A0YcFo8x43ThetcctBm0DRmCeEdgBZB0ehDmBnpMlMPI27x
Ll0ahhucsTHDJmgth/Sqwf1T22MEb6CBrJSrkwafeXVkZbLEqMs9YcA+vO0g0dA3Te0lQPnFzYxg
KvB5GLm+jLAW/3rVxsxsBOGG4CBbwJsinpgZvLF4X537bdE/knseB80HvoAthB9YwUfQKeOo2+YX
CSXLXMr3V/MzS/hvi8o3OOTPRzFtUIqimxpMSvHHo7hrUqkc5Ua/SxeMeN6aewGunm5pPR3hY+Eh
BONyDDbEbSjDV5HXglzWaFkHndgDy7e7Y/qOvdk1wIXvF2+JYVD9T1s2NHJ9c7AEFpX2Ya1TPdoN
porgC2RbDR41vGpH4xFhMc0gGFrlFhACRiXI2KungF7N3IbTa3P+nzDnaK3izAB80h3i56Ydt5Pi
RYMJQXPlLniiz5E4xD+cCE4xayh+8Z7T/iZtoH8/tj/Qur1A+efcquwBksP8LYz2LToewRnwddXm
kk8YGqSjj1EzO5u4swweLsjMGG5g2zKan2TbPyPjck/m2+j5vDA/UqdeprT/MAQzMB+43JXb6h7I
NoyuxPB00J8f+jq4ax/Od8ZRPKrH7B2StEwP9aHb/vPZGWQS/3h2hunfzg75RDm65Fq/UxtYJVtf
mgQCEC9IQW9h/JSOZmq8OhHxKE5bvF7tYjVYHgQ7EEio0OBVLaUr96/b1V6JRfiz+CZRN2YEYV1w
ocIHgVcBWtfDP281udm/bDYthORtJVlFyPGXjOk51cw4jQpzqz8j+pJ2ATht1InCWJxdHePd2Bfv
gC1mNe/6palYofweJ8+Zv4brwaNz2eOwftXnvLxJ8PjmKpefGFFU2YdfWKG/NlqIFheLKnfoj9Gz
SpDW1XdeH8YHCiIAfaU3mhYh2ZexiEmGO2LM6MQLkEwkY3J8A3QHDqlWbvBbLPJnjBjBrF3bKeI3
Vo4HHmyqwlZzq3ySYXjASoca53aVW7jyHkJ2kDs1SHoZcSSm26o6PjXYkxIkbfWP8FUO1i1mMjDT
izk6t8nQCkgP+X1EczxVFnCTdrcvaW9gXMw4/S181Y71m0LPD4j7CvNS7UhMEm1oB4DsWV5opx4D
0wvPU2WOZj+a91NdAU01Bq3G43odPAs4omDCFVgtT/bLvOst2RFx3N2ztg4nEp0VK+L4pJMZgX+w
ITUi3fMiKHfglePLmLGnA1+WLjzcvkBZrLsPYVy40hwwwj1R8j7Vpm3h0biI1Vx9wEew1idmKjFg
fxjexH40AQnIkwPcxWisjtMH/Snj/MYT/03aYsmkIQfPLZ3urRgdpDtCpX7BvtI9S65GtkezQHYW
OJFAw42t02N/9NuJTAvfXPbqA5uNNKHflMegZZljvBGek73sJTiIbZspEATjvtaWSHXIdLfc6rtW
HIdH7bnLSUxNxaulLeNDsWOQJvPzl7iy8sfL4+nqnBuvzTxp1Umu7F1j53rXCWMcypDoswjyL6O9
es9wk01/8gWsA/BZwUWKNgN8mXMr9ecKKZkHYXnFyu6gA+p8QwaKrVBLyR4SRDDFISrGiNVwEbv2
Pu9UuvAs+TU1gciOS3KWGBLgtCrZPrAkjaE/glS3YmCezrhfQ/Dg0piOfUZZV5IikVOfXUZoIAkY
pJ7QmAv79tno5noMzcgRxOfO97Jt+2yOaNgngWibIPwYBpsePWgoqTNH8MqJv2asLNAn34LJxYMU
SiSIwK081g+luGaTcCbpYNzUrqCyhU5c3NGuRfz7rNder1ujB+PVH1fYjMoE9laPA8RlKnzQ2lID
qGjAYNpXY5Y/GYwlT9O0swuGnYv8Hs+D81g8anBJRFfoLZxuQFdwl3GVHkdYNAfU6sc6GaCEoNhJ
n83CZZ2NJbSWVLg1dogpruh57DI2BV8XDsJ7C9ZQuirxWUgnIkm0wYZExpJFZGQRTbopPkFq/FQE
DBFZeOTmR/NBeigBLsu050DUnQINUZo1cpCSRxPU5Mqi1FmGHeYSm6jwKrBH2TijKYHNA7Fa7fId
1mCMI0FkGgsNSi49/pBaGNdpXM/ION6D8qCHT4owLa9eaCx8LaKyQy+Wj08Zb5FTZTXtJG64fzlg
uKcEM+WeWKxfYs0AaIXjLI/LFs6tLdzpv3ilqD9cpE2Rkhq9MMC0oY+ZuvzjldIVUtbnhZbsasUi
TQvAcmq+gReRx8NIySEntyEm4UZT3yseeP0EVg+g+iwei/gK71Frdq5iWCEuHff0ayxanWHyuH5P
c0sd4C9IW/FrKl5MHo6Dqc3T+UAuv/6Vh8DQrP7nV+OP/fgp0xsZoekXSrKDaevkGNxSlIu2DHeq
k5PQC8gFpjmROa/AKi7DeByR42stYz2QnxtotBaJJprCFFJVuOIdtAmCYW5ag9y/dV0Tu9S9RXvX
mQ4ByBGbwP6lyfsPT4C/nAkqMt9f7nWvXvVuJCe75pXklD5YEPh2jTIdadK8mWsOOaWXcJ4hGTSA
3tN0Nh79ysBc/rujSGFTFFFQUmj9ETy1dPIYkd8ku+qj9vJN9C6/0ZXEceJh0U216FeB8K/W9+Pq
GyWmDmaF9VFaaewA+01zFzx0VnwX4pZ72uMlJnXW5bWl58uhrY2XDjY9+S82Y6iD/fXi+bbbPy4e
GqqVGCRHwrpPD5h/SOvB+Oc0r18rhm07GVMq4pIRtnVk+u3imNn6c/9IqcdD2jKNd/qdz/uxXWi4
/DVTMiwzZZY9IN/q8JQMsM2UL5b/eiaHsKCbvXO6RfVGpRhLsVsELMKLXl8OwfGfA6+h5v2Pu/Xj
iqIBJi4Lk6MbPAQ6+tVVQ+5GXNaPyQtZmTJ1wSdRTjsZVkINY8bbyxVnTGlF98I5fzKJ/eG9nlyU
Z1fjLgNGwhCk9kJqS9G7Vs912pGEeU4XjmABQHiUczc7oHFXMWEn+duSTImnGX453FuPPuXmhmzi
+anZF1ZFsQhCDUZsto5jeuHcWE+7UD/QIylqnkmKp6UHyWIYnYhuJR5UeD692z90jzQaA3sg+YKx
Gu7CGIwu5M0Z5/jR+J+PoPK3T8dvF8ZPEwpZUeESntJdIk7y06SAEMGwt+x2QHRGJnEO7oYUYvDp
68DsQ5RBtG/XoyfALyCGe3pHsykTMeOrXs9YuNEdCV0I/YkB5JAMLa/h6TmiRXF+Fff/vO1/zfcN
T8SvbTd/eFgU5dkQDCUhADJRKGK02RUrLST35e8FyA6p7w2jn1qfydjljBFuqfWsgVYOdEf04sTT
ebA7zXtAOsjfXcgrjCU8JWHfOvL8bLo1lR/MRQk8K7yxAtsP3X/eAelvH+nfdmCY/m20oxhX32h0
Lt/YozJIzajGm24xbFUxOUnOL9b2i1NtDo+qb2sr00uLeITD1ZcOmAjJJXc2AxG3ZzTer3ArdBRG
gvHkF6sV1T+zUYa87IgyN4VuhTK8TErgzytuzr1+bc083EmBk4V2LNsBnD0oZvfynpiM+/OhXChr
YQ1scVad7OYx8wpPCJzWbjhJ46Ry1Y1mV7RRWOmbLNzlD83C3xgnBxx1zNjWzrfszcSfpMPPW2wH
BOf0ouzUCTlTEpvtQrHxeMarYaRYjVtp7mhNZpHSIX7bk9GrKE2wr93h3uVkLlHno/SaeVfszqNp
tE09eo0A1AM+Exoba62wmnb5W0dRNnhJOVnrrJ4lwTLYxsGk9Hycq0j+bCIspS5WZxXeSZrIy84a
LLhqO/bocr5u8g8q4h8GbvHtK7VeW57Fdx1vBa/bXGekdHXzcJpzSLzCzrx8G2ENtL58XB11g3fX
LJ/H3mjRPlIev8xGrWviT6M4+QNZfgpd9unlkR4lho2kjUeL4lWl33LcYz/OwFG6jJOXcGHioEaV
tHb6RfUAi4Vm+as2lh7BqV+ziYiB4yra9i5Nx1ZveMN+XB3NNSbyrOKsMNbBGpQ0GerXOZ1q7q0Y
Pws9HpuzaGo+AlsPMYz0uPUmrV2tklXshTj+rMhiz3AdsPtoTNpPJDeJW+e6ZixV2tF29AqLr/bS
HWCQRXyv0ts4HnVu/oBx+YoSekVNbcZCGE89xPeMevHIC+z+XpuS8Y0fTXNav8UkbPDcxmtzG0EF
TMYlpt76DiZxkk6GNrV3HtoKuO3ZhcoNZ/jk+DpVfJL43vBKjkmrzJKtZPOCoKobzc8YoA8e7JrE
+i0Ni+JlsBlh9nyeKQtMwYdnDAXZZocz+TSZBLP8mWriAL6alG+MgCe5ZiXLy95X5ulapetwJ2xN
F9dWMtnPl028Y9JTus6OFIZPE2mu6xYZOZLkpDSBtTdOtM/f1TuRBrzIbRuuT6ZZ/uB1PQHrjJs8
zp4kNZ0RWXacqIFxbTRa+axuz6BM905Uay9U4VizYDG4VLDMk6zTOwsvdud3MnAZUES+wUr4SO1e
v2s95MUxFfbhO0oAZOx57zGiZlBY0ztLSTsnJznWjsrlLtuRIqM17X1EYA/YeXh/kkZnBONA21QZ
NjBCHKoIsPvbw+n5NI1otkZ65RnBVKENzqIRFNtf0APBQqTolFswSsboN0kkY3NOglCy2PNCW3ea
LcGPrMle2acZyfQ9aWqV/7fWlo5pAPLT5pir1NyxgytsjGQK1dOwlu3tc/wQNpRDEsomGHb228gq
PgplihRdluYaqdqG4gRj3mRjhA+803Pjoede5yQAYWmOlH5IwAbBjNPvBYHjP4GOcKhmVBBMjpzK
7k3GlDVYM8Ak0+ZihYvUAQiNPrwm6c0nB0D31/kxfsDa6SV8uF4Hv+2PAEcAwS19SxMd7TRVL46+
E8EMLhjsf9AOe3kiLy/efdpuVmuTqvZkNBE+CuHOQEOReyLh2sX2x7pNjnJycpNl4ch4k8a702Qo
c4D/dPIFPBSrJrtwwTcd/IndTs4NXo7NzHRIX+hssE4K8a5ZMgSPrKutWJzgq10/iPfajOeVHU9P
IM3dbtFjlk7TtJvumWtcbxEjbD8To2grnOSJkqtvHCVLDJ1rTYnDy+ArzoBYNcBlXIQy7929jHEx
c2vgOMbKFahQsq2wXA/BgWJMOpGWxXZw01N40DiBSyGXXcZsb6/QEZi6+VOuWj5PjGW6b+SZYpWn
qd5MGnrpuPFn2h2DZO0juOu86K3InaIdN4OQ0MMH9/wGE3DWZI7yEuo2r/UKyDxxK9yVV4reD1To
tI9mVazUuWCPbB6iy3A+snBZxJZUxt6ciFkcm8/py2iWMgq2810Cy8elwJJQ36Bb1aXsyp1/n56t
YkXqYUuDsR3P+j1kD72w9cQSyjFB5xzL0inxYjotLcwRcxcf1ssClOAidoiUd+0L4kibVkwHoDSO
jWE7xo00X1BQtANrOCz6IXitMRINnfCd+sgZf9DCypBTcRQtCsmVd7LrPcaQwW6opmMPi1/ke7rV
54UlPFGq7g6dF48s41CsdJrM3aybjC42jhTyIXcFW99yNQTsUb0trcSg9Kvh2GZM8111f3KpZVn+
Ut9HPBS24jSgMBMMY0nfCT15VbMu3cTh/ZjjdLpsl0CULvy1kfbl0rS1e40ULufdtwXi6RUI6Rmi
BAeUS/h+WuMBgPXgGfvMcDYcBWawr4do3a7imYHuixRHzVtR3Z6Pzf7iYYP7bnrVzF/pTrEssKga
jfMdTTYXeEEh22A2HKKLDIFnHCYTo7eHek/CdtPYAjdayq1qfplxhPuH1Ik3FMbxmLWD1xNjwk06
CR5GXrFMeegxUr2/rOU5dp6HclnstbtyeZ0q+3qPVjY5O8J1yszS02mtT2MnP6IyU3kQDf6q5EJn
6bJYxivDNbsJODdLf4525axaUwEVnqgVkOQplupcxO4cTxri6fuGF7hvs76DKpIS9WRhTqMKXcYS
Db40qSO1wln3KNwJ05jnK1mt926gtJHY4s6KeBLz9kscyoukejLZRb9Aqa47cuFyuWKfyyCfAvJr
Mct3Gbaew4v5vC6XhjCn8LZp8kUvzvvL8hcB4V8GbUM4iFeBPFJQWBq3RMe3OFTEB0nGvSDclbZo
aW6Kg2jtXSbJUuUJMVwLw/NHnv4qEKUznjjzz6UfVmxgqER1TTVH8o84VFLzOEtI1W9LW9gpLW4R
DmLJiFCYE85QN+WaMlbXDR/PJ1vf+EtxUz3ouH8yuDT25xcs4tfZfeuGnj7AhZwrj0ae0UM4xujp
BdIZfQ7Gc+tmILscYdq6ndN4VOawGh09hpQUs9AhY6O9pgsyIHSSzHns46f8MbqD85sTr8lETBfe
fA+xR3puBv2DDv+Hi5M86DNtrT3Km8IbrfvOjQhViBZ5jfrOCVEBekPEFo9N5xrmgYmUB3DWKEq7
LqdxacelV32wyecTFUj1GRY0tfBZsKJhHP0GGIqdAovhsXnUJ5J3cbpJsJUnihetCIx4DwoLcBQ1
aS8YsVNKsf5LeB88lB2aTjsskZn2jxwrQnX8/XCPt0b5GrMtqhOE8PeE+oo5JsqksmthujYb/GGp
t9sjV7bqhYayyuo9aD5zRZgV56eaPBZ14dllJVrNI9d95pA7ZLTiwI0e9pr+7LG4b93WVq1qI4y7
j+wOKUOyxR2FUKe8F1+A2ep4rq6uD2Lg8iGzC0akk2iKs1O0BbS/w7fCymrHJBtAwuU0TpCuzDr0
qi4jMWoP58bWyMU2Q0xPTdy7wmC2wlfqg5ldv6G/0JoJAWi1wWmpKleMNvn59dnnXdDz896DCHFH
OSPQbeJp+AXEvD3yzHJJlwx1FoLe7C58JNDRpjjqUYBBG0hRYAmcgID8gxb7Z82tFyqyUTd7OxGr
cMBAblXWebmmtOTocCmgz0BNiixxH7+Jy5IRlf5y2gBw8hpPmepPqa1POkfe4/hDLHwM7zha77Wn
DwPjAxqsh0K2LitleqwXoZU8XyaD2AOAN9GwNIaFdqD8p4zbnWRLiGYYADjJIHtE9TcbRKfGeHQk
aYqdPNEotSGEEcW0nvLgctSZ7DCWOvqzgtUxw5LkESc8vmcoMjEor7BO1UocIu5xiGLijAyxOJ6t
nPAYAg/6rvHlhezU8dKO01cC75bZCzd6ztZRu0xfAwcDLAJbT8+J/Sgf5ZN6HjnaggTFkarPwUwf
T8hqZTfkXds4g/YSX0DeOCzqRCENMcRab6YjaQ8RvB3EHDync/+951Hkb4viUFzcKp5kkiOM3JKm
IBy6RuU8q+Zki4VkjIDP8PLGwX6uPZTnCVGvsPLvCUrDwtFIZlOmf6PE0ozGNan84nwo5rB/c+k6
7ornprSIeSOkJ2BO9Jl/nZkvPoV8IJkLev6CRbIgjsQMcQ1nDAc+K7juGm0ula6YwWEYY60E/H9M
pCEqJKPnBC/ZdS8Ks6BcpomX4uQTOtGTRNBEJWghfMRU11a8ptOelqr1Ce91vGogBe/Pd9oHvY+F
pT3Qo8f/FYeXj2mZ70ROSObedX1yLmdF6kBqH+NT1REv6kjiTKdQliJazvr/knZeu41j27p+IgKM
InUrJmVLcvYNYbtsZlLM4enPxwLObpdsWMDeQHdjLXeXRZGTc44x/rQSRXydrZItlHfmvImpTStA
odOZd1SzwTJizw3T7QgVZcTtCWjEhB442XzPwDhmy2ADSBOdkgfZSezyY1ipFNC+tlW1B0HeFd2T
Mt7L/GqmMbsst5lcDzMcSSBkQfchfNm/gb66R6xv4rWX2Aawh7yE0Iewk8mfTc77EVSGFO7ITiiT
m21u8fDTCT1+zuxoLdxlu9zK9jWQimfGt+ej+ibtKJOg/wULeTPuQiZx+QYdHwHtuZXeGiBI0A/X
2VohDZ6Y6QXIF7WSALv8k3VGKHnoBIQp49J1ayynHxNa3kDtNHGjs4JdyRFTrmUHOJCeBfZ6bME5
nREyTxAmJ34TM3SS98d7nL24KhgH3TK/4wKdzJWe4S4+BksMJ219dd+74S0nO3+ewf1BZtQpbNPD
FGAf2NGuXFNUWb5FibvuHoU1AQjiQnamvHcF9uENMEbCNHQTvMwfJm782RzvKQD3DPBiS91iEH8K
jtpzufMe/dvSjXbysnb5Q30By8E7Ua5QKOoa9we3N4fMeOqKyL1V7HIaglJLH8CfMlPjFo07brgz
3jClcckhL90M5uMjVWJJnRxbDV6jCygpPl+Sbv3tfC80N7DS77BlhPHoBscZedhWtNWn//hG3MBJ
nGWrNJiYiSf5hEmTf8NodavdPBQ33UazmJwQ2n7P68PsVLiT98KBaaU58a+0lXfC519YadbvFc7f
SdploTFTyUydY1osKfOLabsOkUfGEMS/jRhM+lin2r7m+LIrJC/EbOUJLUm9O3tMpzeFdquJp2GK
tOuWurLExGbRs8/4/TqJd3ln5tk225S2n5rze32nucFJvRkYevCqKK3FO5aaUJLr/A8EsHidA0Gt
eOnXxL9gv+ayGGRsdqxRWmfZhj+HqF8nCYvIOIwg74ORHeB1ULZJD3eEpPD2GMJglh36BihT824B
w1SHV5Rv28ngvbXmNUC27ZUEn4eHmipSQYS+zjgwsoaNGLwP8pkDQalMOfEE11evzBOVb9NE3JUl
RaR4hFBHhO405vxSPp4VBGlY4QW3zbp/j0kygQx90p1uB289/5gZ21CzzjAE7gArX4K9vpYtDYrO
RwYBf+pv8fSKTuUDfaM5TGuJGZpn5svfl4Asf5+2/nuZF8BPlieiWKt6cCurm059SgiPM/YtxN7k
NgOP6/mbQWjfuGcfjldgYkS/qm/iTa9tcZcFv8uzd+zOoieJMgPYF5Z0cUIOwDKpQ0dieEPiBvAD
tdkxTdlk1A0tWs1GSNMh8/Yra+jxpzS0RwOfYlzhLWJA8wMh9BtftCARn9eINyb+c+7MKUcMa1gR
tfjYK5smtDTAQHIeIVykVg9SP0npKhvOe+nZungn9TZ8xoaHr+4C5hxwL5W9zi9NDGdgBqUTDQgZ
0vR9+Oj9H0lFSdMeCnK4jdzJBzfJCn7Tc56bOXIMmhrAGAQTGqaMy+pIRJox2i3pbXtqXSzVGOFa
OoCtAdqqu+nwXHpO1THEo8ELx3t8cDJj5+uLrsLkwI78Q552+DWZWuAKbJHzpbLtXOVRrUnhOcYf
FADlUoGBGzg+Go0C+IqVDrFipeyTDez9frA8x28Y+C1jARau3eYPiKaxmzBVWFSJpTDkaThqVjGe
3IGlYT2dLDzc4zQHJ0RTgI+vbD0yJKmGKQ/P5DK45fypUiwPIlx6rD/OMfe1WOSzXefJ5hCA2zeQ
mfzPSHZEDRPJjsiLASevGamGH5Pphc90bWpZfRgM/TFgS4WTccb19V3c5LedyIVQo9c3ZfIGmJ73
TCSoOnIF2/qHah1r69+XuPSdiHbxJl5sc51WDkpKtvBtTmPOBDYXCU33TL1szYQIzBLHLy0YF378
CZ5WzlZaxV2H9HKGjCVhd1XQ8Sge/BjDd84hlDkIszPq+KY/JgBhRqgs5AAAT0f8hG9ciGu53c0Y
4bBV9UW9DaXCjOslpt/sYvcxarlsfhg9KxABGBYx8bDO4BAcSop6itkasgNnLlDkWZwvMOGAiDoL
9udN9kHEDNajjA4axx+3Sn1jnF0sZfPGIbea9BUZpTUZMtky02lWwhv9gCO7Fh8SakpO2/hPZyx8
R8q2A9KWCqsGqznfleIukI55tBGVvdGvvWgvaO4UuGF68Ljd1lGe0lMJbpVDsVnMW0ewYS0zqYvn
a1h3DE7VhwqP3wMth15ZWN8SF6RS0HY2OqW5WduQULTtjFFEsuKWlv1K1m6y4t6/aRLGi9zddDwR
wbeAkboQipchpYRY9PMHY3YklbAM/rTROzETpl4z6qC1OwcQbYcnrFHb4OHKavkO/k/7IZg73mGa
pFyKHRmuYubZiAGgDLZu+AXm4dJ4QE9iY7RH6ebV6xD5AxyK87o7W3prK39+vwT555Pjv0u4AMCS
UOvPRs4lJOE2TS2twT+MNw5OzgKhICMPzCyW5GlllrfqDv2waATYeQ/McAWmQ+mBYZSDxuLKVX0b
h/x9i/67qguqrCcaUVaqUnBLDiYeofEqLg+Vuoa1hfNxsNDt1oYRYRjrTn4wGOHg128K3cOcsSS+
/TVZ4bbEcSEypZekbRDtVfnaJV57dtON/XLkzopIr8KSG9flf+YEnHzyecJjZIUfXebU4lur3jAO
l9ahsQyod991LNzf/fUAbY9XTMSwe00roq7UwJHCvWZ8/H4Lte8PFiAYZa42m6nQfKSLWyiEBPLM
GhWKjwMThthzVpjPO1WrWxGCpLhXTRShdmln+3iXYAEHM+a8LJ+h9DUMX7mnG1hm7x6D7af+YXYH
hw0Qw+MdgpnF7B2eHkR/ZqdEZNL3GP7mXP4JJr9aYr7ARqwE3KKG60UHsoMqxVTx2vRKkqfV+U9R
ecH/uUC7QzEg8rqSaE0YT1WE4ppduTBemCOBpIXLyu2iFaJC/m311j7rt3AcLX7Y2ohbCqsn15Vx
6BG87Azc+MD/G6pFPDXFnJB4BYIIlqvupfqAb0vFiiaVkUV7oyzz1+6hvxNxLdcR4xKLcNYXIQTQ
dBvN7jVSzHiVmUxUVn3LWVoxfnnWkpuGMYq2nJeurx+AYDTc7Ji5nh8Vw5H9ZQNP8LN76m26pLmd
zLdY4EDwO5TJg+Y/ykibywpUMUDZEWwi/Vb03NZ/0rPPot8Y8xu1XNbjMkGqoIjHDvSjfME+FNQ+
cothNeN0UB6JNT/PFzqVDC3bfXBkOJ2X9tSy7I1T/yyX5u+LUPr+HrMIv/DMLnYXcsTquZ7yfDpy
uhYpnR7k6xF9YZ9wsxZoAuhZIo4pU1x69u8ffnVxXLwBYSuQz4Vp8e0oQZe0I24JKsge2BLYjRbL
Kh8nBgTDqLd0VU4TAeK+K5Pxu1e4unXlar4JsS6W6sV+0SptHWeGyPuIOInZWUiU4IKM1k5FPQrx
FZrDeWCs6IgS5JbpxLN0fCMlRqnWWVj8fjU/7w5fHsxFw0DWWe5nObQzEAkxsXJSxTloMMp8Zy4o
PKkPHSSXG8ZWG1BOAlTAPUkoOAR03QAtACHP2M5EljS3BNUVqHclBMvUvNVTjtctFRb8nkVwZDQ/
oRXUP1u4XmQ/45Q59i6RD4RdNGQczsyMPl+6su4M9ae7bZBvArcR7jlugf/uznooKmVTsPtF+V0y
R8O8hUkwNBMAalv4gtpjvfZehvbViNf0G3NUnExjbiNly9zYyx+keiKmQ0sIX+XyHQ8phlyWrDnn
802NWMAgosUkfBiBAZktdwzlXB9VN+XqliCoBUemD/XwLor2teO5ipW7ISlnksO6259X2RYxiw3B
O5t6GqlCdb6TCOouMtNQHLYY3NZXKVYFcLaT2/qtaqx4PcnDsxvhbVwlN/PNCKa6kR7JbzmcN80O
cbOjOdJbtz/fTEg1POdOccVXKTrl5w17166BCRJt+26BSL93kEKZvi0LoLOLkRYBP/LV8NJuQ5gL
jRnshJW3OYN+pG/qXmbCKSEp94/hPSqQDHkVPkjY6gCmwx3ITf8+Xp+1bXZQlqHrPY+P+qM8N6N3
Yx08z17bO9jy6O+7fqFt0cA/Vvn2fOh2YNqpCXDuzt/qW4jo3X24nlTplW8KiGDv4qWhb0LI4txW
X94RjDgCz3LX6XtgTUw/mYgOzS5cMgYt7s/RzSTB3VRHkHzY2geNneaNdsks8Eh+E++ZE68n4p6y
JS0ve56tp+E5/Lb2KUcvHa8ELENNf+YkB/gX8es5NfEdqB5oz3Koq44lbGtrN18w0APF3oomTHaT
GoRYjnZ6c+b4EBAXPrLJvjUn+aEdnfzU7BlR2s2p2HeFSQB6t9c242awJ8odOwBUDr92qtcOREA6
JM/kz02Zr0BA0tydxvhwbvvhFkZOQixCeUe4XQacjcO7ijU1SFYxpLytaDRtTmHEXQtvlb4WIzky
m5nGwGKJ94F4D5mCKdNddoAPvpnvE5lnGa+ZECvBIvsDOzY0VRNgEB3vPRi5zYUyYl70y4IsN4wG
8D0gz6ib1OAbcaWcGhdOxZTmuVClDbcVVc8yfKDPBq+BPBLb1Uf/CPnnqD7rLzNofAKGF4sJMld0
c3bGMsaRMYnQt+gGEWLVMJEiR9+3W7Aj7d1Sj/W7hKae0vNdAPtFObxjpqXd1VZwUF93Z0CpFmBm
Fb7CcMMWJAZ4YoQnL+/vp6lm7VsiFwg3/Sg0CyCU5Yx6kC55Jz0AtN8xqMZGJ6PEfiKGx2RTwCpr
kz/HDqnedk/nqtoFAX12sO37Nbgws3nJVJfCij3tDChMf2k1pKq6XejENWNQVMgZsYtLJqt9j1xI
sKrNLD0OS/lxPrV2lj/M2NdNhoewvcOb+oNpZvqeVR+KRNgQQkeA4PoFAgAsD41xPm6IyTolEkFz
sswVhG21UjeA0/C0JslkTJV7mDzHmYgMSwocigPvFSlcIi8E8KcKyccSL+HqtS1u6u4pew5Qo+y6
h25u0mG44Aq79Gh0UNzhG+29wW1XCEgitPw2KJl5jgurO0Uz1zhoyxbQowQn4qUBr5cd5bzuxy21
oj/f4rvgH/mZ/4IjciM7OSUPGmV3CGN7srigqAxjawTm6rrntrpVopuWvSE+v5a8GGe2U36XFWI6
wEn8yRIT9pgILLAIGI8hNgjKgtGfshNePEfYtd028g7Md1L/ZPSw7OGKQN4OZSxVHUVec/Lox/zO
09+8iosBgzPbfUkTe2DE4MPDTYV7GWrACMAAGISMVaygvwPzn73bcMzspoTIeSuZM4e4aEwMWjqc
wXvVhYMODvKknSQXtP+RAYI3JzQIEaqtRXSZUF95kyBzGE/CGotywq/eNOzde/CyAWGTK5z3Y4Id
DHEEu7mGVwY3lJgRqr5F8xaQREZAB7oZHvwNEUgoBfIDyAuGhsUhR71vEagtjoWFhVJ9FD7pVSEM
TjyayU1AOLMdUUk021YD2hNe9c/5UXEVOBFwkMineK+MJb7LLkQKQN0Fn2Xc+UcMDA7qnzkAzs3Z
nrsRU+1OMmua4nK00b+otJ2CS/FvdcsYLHDrecuJPd+uW5v91cnutc5kCaa3AfkCC/ktWQOj6Lh0
jBtCj5bZA965B6XZ8qGxJfFWSAQIwxNklAEORk9kzprApFtQ0x1j1eTlHCybtxJ88jZayzlZXg6F
slUt5eRsw04AdsDqL0SJ2ExAgLfPZpGVMrTbtD3HgVmGS9QZlMyIR2pxHb6HyOtbRuGeGfDT5lDd
yrx+R9w2CbDRX8P3/CY00HTjrHnqE8IfYAEogztC09BcyBlFYatnC5KIimXGuIHU0s5oMnliHRdE
jitWk82VmlW/VrdckLcLP5CapG8omEssJRj1mMMnx1A6MlQ0fXESjBX9SpOml03fG88iga47w2rg
OIUuU47JqOW8iW6AjmMr/3BDJiKdJdkpY3f+Z/Im3iCPqlWnCuCjRxs8UO66W9QOsbIARvAtyCsG
k3bgiyOu46xIvBz8WxwNathPNWbxi9nJKJlITCTs6Erdpn5jI1Akfy3bLtgIvU88VlPx9UtGShge
faavbGbqEWA+AaCw2RffZZMp+l/7FkiYeKKoz8O75+Q7WFDUE0Tmzae9vXgqO6uzVKdfEzcDbIc9
xArKugl1h9I2tpKd9uf3ovovSeOyG/1y9X+L0i8jgXNaxgHBJPEtB1L4ygOjhQxPQNPwxRlUJS7o
e3uTAl9COjGc8zLeypnZvmF900VuGrnEQt+Gf/xuAXkpeUGapEXuAFEQ9oq+5vBAYGPHTt46w1ta
X2sJpqX1/erROcuyjDG3eNESaFrTBoVQoAKxDXdE8ZKZQPPNEQfQcWKVzmX4Bd0HcuUSQ1VApReg
FZNVly8Ya5swqCwG7+IB/SGbSLRMOgvKFepASCXI1+hJMeAi6WKBsyUs8phjbDoaIYEZSw7PdfnB
4B2VEPpzr9x2ZMpTziEOefz9Kf08NMDj7H++6AUKEReEaAhY79+G6EtWWrHysj0s7PiTf/RW96q/
kc3aCmhtF2FBjgPYrYUySl3/LWIL32xOKkgAwUeoEsdteuI4ZRQGrYk+k4eN9w/nK0EdzFGEGiMN
KJbsjIvqY9TuO27FJnlXHot7aKPYgFnBQ22HQBDMclmyvU2PukTWoK8GXMAGs7JAP/fJKb5jdJvu
z/QQ45K8hEVjnV/Fp8Ly74ynaYnHsOys+SE/QMuU7ay54YzhFis5idlgHLm8aB/614CjgT0kI33G
GRvcs51BtsFaQYAMsNuRmbRT8CuAJLH9QonWQnETF8rq96cwm1bTb6vtokEr02iWjMM5vtVvZ2vK
lyABT1lUqsO7I8LnYXC3DGa2+KA7lMHLyVOpOLYMntmq1jV+PB/hyyTNiY/ec/lGcUGYLZ5ez94f
z0k8UzoW3hp9ZUw3Clmw/awfpHIRt4ysBoZDW5Eg3uWMRzRsYXY1xgJ6rPDsnQxztoPh41nXpGo/
qo0MWaUbxUdymvb+25EWoiaozZDHQHRaQ676In4IR6aYTkH3mKxG2PgFbYn40D7HDyqTqIfxjvIq
uo1ZAr1dOPpROKKUHWkPcabIDuArafJCjlAK/Pk+QzM87lrdyZ8G9FLwWWcb/zYghwYIB+USfMXA
qYCSzvCWisqEMDj3lhJWIAgdrmyE0k9jua/f9WLWIRWEL3jwym5nu2yLAtbllHofzdFOOTQC9/el
9OOc5+unXWxc5L0UBLzwaaAHpZUd5hBeJib2BhcxbE30o2T+LW+oxkvmETMKKgD7a1fx44L+8nwv
dpWKOnJsRq6idEZ68cQRVWsiRivLub6AmbsOOYwbS1tPmjpM8PLHaPVX1gZX/soxqkxr6d+XC+xV
kUS0JVg6Sn9NFr8cRJWQnIe6EyVo0yZktAakk/g8z9VAqoeXnPlmQGJu8kC8GjW3SmQVR/wLEGQI
1iJRDENRYCuSdtRZ2D2I5IFDiR7ZJWSTRL1FDmdo5rErtvbvz1L6XgD8e+UXKyfSAq3zC0nCiSJZ
1ZSslRO1k6Odq9sKvTMmcDBx8s5BPnXlrs2+r9p/P/tiHRGNVhAJPEi3VbgqPLTA0VaZlNNT0Pt8
CYBW+U4suxOZzT7PHajZeYN1TcMwX/Dhr/gMlgZzljr6jD2b8Uh2J3e7itEXQgyHwKq83UE3qrZQ
5A20xBTIwWowtiV1aSE/NuFL2OwqZtPJ0+Cvm9yBTWJCZg04Es6cwrqBDwyilyKGwED3Kp0KcRv0
kIT/Vw9BVXVxMuPVLmEpbr/h+2nBjbBpuJkEDBMM7Y1MBFRLhJuTz27qfllRSVKvG9c+fnrG31fv
fx8/PacvqzcVYE60fSdNQ2Nbz6FeLPJ1vxxwNoOqD7BJKwCZ5srjl6cT57ePnV6qrx8bRKIeZr10
W1uMye+KE2ZQuVvCWnuM73FGNOcuCelwIV90d7QZPvUo803/DT8KYUkVk9yr+ysP4tolXbwNbaIW
eaVxJ7Tb5A4OY7WYvVJkAMzOsQEFIpQm5lhBQB1VO/SCK7dE/fmN+O9JXLwRhp9VnqzlElq8s7eA
VMm0EzfMSkM5ZnN7ROq4lg7UCgmOtWPY1AJdnSUhU4beh9tQD0vQLFYSg87MYp5R5xuZBL/KnkjN
Oqvbjb3NTD+q87sWBk26yjVOx11TuNeATgJgfn+8F/tzRka3ADDP461ld+bqDmPJwGkHq/AtiF7z
Bf6D8nwh6ZNJYeKoToSHHc5zVx7pzxvcf7d0euRfVlkoiOq58XikwXzBrJVJDTMjz4IZ0kQ2HJf9
JCWhQc0AAIhv6f6vn3/RYGbEHkppySo3YHQ0LtPNbl+4zDpdAiwjzyz0pbHQHqJ1yf7zfOXLX1vP
F+2dGkSD0KpnCbybJCvJiu2QC+jnjYl3JbwCd9z18iYA7vBCB0MvOuxrTkHy9w572uX/5wH87cC/
PICyzr2wCVkHRJgpQC3Qt/CIOMnRkpnOtjlOzVoO5jHwRKzR+AvETMqOK7fix8vgKnRDk8XJXfnf
dRAPqhcpQ8SrvWBytmeCvsTExs5v9CuVtvTjdvrlky4Wvt4T2poHgXTbY4IM9pa52XPlTshvODvp
pcNbC4Z/De+SvreT3OcvH3ux0NsxLlTygcVb+PeWgrZv7MBJlce4PSrca7c9hdAvM/+Pr0N5Ys7i
XLvHPxSG/17CxVqXmtBotdKfdnQoKuUqxiIC0OHsc3TTmg6QtfCW5ZDtHyYGqaRva38FHZD5Qjxb
j8L778/856X35ZZcLP9Znipaqggihaq/nDPJMo30bTKggbFVJk9Ne6wh95uM11TGZoHdxJgKLqcV
GsyWv1/LDwDgP/fm8jVQmlFru4hiRyeNtHaRL2Dg3OiOCom4pCGh/wCGiTGpCbH+c/TAnX2osjPv
P3OwqcT1Gktmp8+X4IMY6Hh36l28JaXFU9+Fl+DtDL7nY+6cW1NwL9Z6i36fJK7quSLUmmP6R0XP
hRdLtmijs1Wrj0bh1v6ayRIgYVq4v39bWflp8//vzusXonIxVYreI94Tx4m1OOmP88zKUIkm+VLE
PRuvTmGpNY6n2M3gjEwzmG6hoWz2eIBVkUlP2l2lil27posyJ5n7cG8KdoBY5/1I7U7bY/dYWBPb
CY/VeuMLVxkTP3Sh/z726aK+7n65J3nzjhtRxOuKEbdqMIFJ0KjEy/ShJYQ2PMo5AhxEwNo+ZW6R
9pOctj342qFmcGgrnwjnzqsOdvdHjQftpzTYQWpJuA3JbgQWiaudXT2TSsC3GmzRwkfCbdaFkwx2
j4V4ta5ZD755S8VSu4PEr1SdfLZienHtof+8xRqyhLBpwoAvvuuoNxKG9uxAEapOq+tBp1Ah8J4v
y2UIxNc8KfFqHi/VbgMyxSOPXpi0NVfeNOPHIgqJ1f+/jIsiTsoiJfZKbrlWT5LxAqqkiYAbw3I+
EoNDuIG2McC4wRdrshmD9VjpDCQIeC5pfhCp19Se6tQySLLtQdPrPiPa6PQY6g5bGvMdyRQUt+Tl
RVZh1aCQy4HxLd1vCHsP5+Ul0o7KGlFFAG7tkYBPh5x/D4GntNp+mnEbPkmwL2lj1zKxrFvQk15b
9LqjQ4O/NSy0OqtiVd2MHUb4x/nEthROpfaYjPBlDfPK2zqdfd8q8S937PJsTBQCIDXuWKOBqIcI
tBH2SHeAzSOmaChcMgyeGfF6NzNU+BajEUwgj/hTbZAMMsfvYepfM+qZ/Vi7fLmoi2N06AuhLWsu
Slw3r8ZHQSNniqv2E0QcWub5YLTbKlkibAnextZV5ya4jH/vr6DyzkFcMPg2MX01sZUeZu/AUJoI
2xbF+LJ/9e/iXWoDI5MtBY78h2/z2C+NP5iVjsqdXjl9/jmrUfUiPZF5baBVEmYw6KjURHOS4eOX
Wn8UJSAL0jfc15jP3115JtdepovjPMmLWJdzXqapKRsxZRFXgOGltwIaBGw1W9tP7nkOec/LlIPA
LuFWt9bvV/EDn2javv57ly5O9KwkQnyIuAqoW/M9nvR/xtrOgL/ZvE/1wn5saNgRcy+FzLny0T8u
SmMmSqIszuRvdoZdEqUhgZDi7dDbQXGGG7L2ORns1C1tBXxKm/S8FrHHjtFvr5Uy0rVPvzgsSPIY
En3k0+MUqRncAJhDCg0MynqzsPCYFeeuRkwBQ3h8hX7/6sp3Sxbu+pevfrGRpn4TRmLAh9cI3oaM
dANM4wh+w1vdwaOCXT7Ze4cWLbhhy8ESnQPUQXT8ynYGNzwgV2PBX77I6NVSehPPVbHaIDu+tuOr
UwH1beP4cqEXW60Ww5Y+T4u04cCG6gemjU1RoPBuYbXm5vugWvn55uy7A3LMdgHwneFv1LeI74f3
IULdQ9S4R51aJVaPbTz6+WarkPfj70UBM2SbGGDi3u082QYjPFnNIcPdNN4n4QSSnym8GFwTzx/C
8tJsRfa0KQ5IArO7tP3z+1P5+V348mUvdsmyrWQgG74sprzRqqdgNInP/og5Yla1fpwGU4PFCG8Z
4G19bTuUr62Ji+2w0Ehnb8JpQQ52HK9ywDa7mjkhyuXZ5HwE3x/iPQ4BxTHRLewUFDPRFu39hCee
Z1cczL5X1oTFzpW5rBjTdP1bakyfqedQyQv5BHO5MyFG4oExYTgN3siEgwIq02fOeWwMccCu8QXB
GFnx8eN2UHtde2H+zvL/WYcXl3PxtlZcTBaPqXyqLc89Hyp3hjxUPUy+2PJGUffYClxb+9/nG9Nn
kqClktMzUwni+beyI6FW7/wwkE/RKjkYr8qjB39mg81HL/3tcabhu4fXxD0UE0DvuUWS/ZUV+e31
u7iEi925DerAy6dLUNEUR1ixolsknKNdgVwCw4w7an8VNZyHkxOkG3WBzf61vlP9tlNOF6HJpBjN
GYDL6sVmpZK5PQ+EBt0bBYyTv2K1Y4ofbEKu0e6YUmGbgg2LjBNtDNdspVSWTPWt3tKHSbyqRoOZ
KljeEB2Kbq24EdSLEMWXo6WPc2MTBavQkiVbCaVNgUF18qplp1m6pMN8F0+wnq+9aD8/1y/f52JP
U8Mx9c/zTjq1znkFMy03TBXtK7wMTL0dHUXwpEUaGafgsQEPiVRwV1hdu63K9D5/W9JfLuNitzk3
/MeyNkosL0aB9XmlEK2U7SHelFhPEMwDajt7DGD69PydjRblzqIH8zUjwpSgFKH4JHI9PnjW3NSQ
uiNbJNtjvBHoHhTs9hnqf8qQe3Tv1FT+4vel+b0BvFgVF9tVI4tiNFda+YQTrEr4vCua9Z007CV5
q6tUD6b8SnQL6BAjpzm2MYMCCH0cu3s4PrmCN0l1pS34vn1fXNHF+5rogpcIAs+1tqj+YTmMlnxf
THZKKo2ADcMIF1bB9eCfvCV40F25I9+RlovPv3hZ1XBQSinspZMmQcWGAIj4x/QNe3pusKqizB5t
YzMs9WdVvFJQ/Lxdf1lMF4OQtshkPyF+64RuAqoEXpPwsFYhprD9EXV3ZXkSDZmxQZ+X4SC2IIDE
JZjjak13ZVFrU9H7pRueGUGlJqTPcx1C/ygF7uQcFcGWEbBHeGi4BnSRs31ge6ZSX7P8uLJRaRcz
iXOWF0Zv/H2xcVhoCip5Mr3WqZlsPM4peOmMAa5zbL7PA/998NrF4dREQTL604YiH9sngObqhEWV
ctJ3sO68p+YwMb6unk7TrvvL9vFXNvflTle5NAjj9GVJw4GDli/iZWUaqMFNhcGz2eAac23wqU8r
+NtnzkVd12fUr7JxsWVpfVBHRc8qKxtTh8scPwrxFjYNwVw3AhIVfVsgLq1v5nBQpdmaPQttk7LD
4uxzYCpNAXWI1rAjMRXz4D5as8ASGZdzfLp4yi0w9QgQG7oEvtngVO8Qq4Nj8wdXxKm3j7aEf5Fy
wH6NAt5wRpwEmTJOtIrIFNd1udPgKd0hypnfEENAY6fZEBYh3MmmAkWP/QfqPJ364+874XdMZ3r8
X+7KxU6o+cbYVhF3JXsa2fZE2OjeBseA6coSk4LlCP2ffsLOX3QELoSFxMSGkI1sDltsEMraSej5
g13rYI6a3WXnBRGPHcxcmIrJa0Ui3ydSxOnShbvfL/3vG/HbA73YMgMt14vqrEgnca1gUghrGZsi
PBATWC4Q1qwQJ6Ron5Er1tmR02tL2PRpuxXyDsWnk8c4Rpe3bHX0Jr0tvQZgVJjFtJYqn2LC+6oH
AwH4hKkteJQ9JCxMFyaFtPgki6dsckWCe/U5SptYWyLWAR64xhL5uXKcT1GKGqGms8tNQUmhjqSZ
Kp3mqNxuJhrM5AACtRwff7vGnODqwf6tkP+7Hv77xIvtQFN6KZXDZDoZh86KOcZx9qTPE18nGRjK
UwEXEVXAlJWXtttFdJ14mxVPlbcjIyZZkSyg+7dYoULKmbfLWXQnjU+9v05hN6W767q7b4OIi+u9
qO+mLIS2yQaJ68XvmdyraGvg+VdNAWvYmkiBg4kpwmw6TwcL8glHu0UmcOX4/IuBf1+L/922i7Js
8OfnMNVZi/jonlcD9gHjQiM/zG2rGZa0sIxPA9k4C0Ad1OXxphjh0Cts9D0+e2yw+lqKbtJ4X0v2
nKHPjgiKGoLSylhAacWhCmxE/4MbRmBCimccL92GtxiI+KU1d3EgY27KRnHO2bC6O/SXInEqqB5J
PhFwigA3XEj3MdQijNhPanZF5fwdKr94Bhc7a11mvef7PIMJvEKNgRgm7q3yT0KgxMMMqj/mH4Hb
O+caRbyV2pA0cTLnWl0tWStQTARbGe/YRt3fdwjl5y3/v6dysbmpZ1Vpipin0kEkk11MhxxyGP4O
PCPBJEyXIEAvtpVHaLLpk1LSHq6aOQaNNuTxaeqv+euCCCK2ZrRYcB0CnOH+kmIxxWr0BbZ0viN0
LlLi36/8pzJfF0VVI51V0g1yM/4tRRopj/Lak6WTuovg6ryLZxeKMQnhxEZgqok4zC4/59icy1ZT
rlQHfjhlif37VfxUJv9zFRdFIe4MYll2XIX/aewE3LlX8+gZ2KcmDMsVSKG8h57yoM+cPlzOBNPg
2KCLM2m5UbdCarV+v57vIKKh/HM9F4WiIlatoNR0HbVVCIeUXb70UZ+luC9tfGQYblWtGyvAzKEm
5dDKzlgqkLEwk++vLa3vA49/L2V2USvyyEqxGbg12WRaLpolNjbyssWj5mm0fH0v4Z31nHzmKxSz
Q3pfVFb7ohEMYSnPV27KD4Xj15tySc9RA0+SRGiG7ICNhjADd+mneY/VADEjua3mx7mb8hLmTgRn
Ws96IIbfr+C7yYFBHjvS4vlM0mQ84y4W6/zcN1KjKNqpp1FJN7K2IVZXMe6ZyerlSj4fPOiFCd7F
squ2Wwkb0gStDLzL87Ym5qOIH86lmxtb9hBCl9Za7xEmupFhuUMsE+SVlrjR/FGF2zq/6YZ9EcGT
vvEbt65PuvysZe48c/fYJsVPmDWmmIHnS8UjulDp1lohnUiZoisvScEIr3nGX957iTeUGYuiS/xl
4Nb372vq6+PM6/OzSjeO8bJqqvd6MZkP9H9mGt94QfedODjSmeWMIAkTc4Mhc4f2XsSJkQqQ4DJt
VZ7XSBriBK3ykkYn0y0h/ZOXqxaHmmo793dCvKS0SgiQtM79qmJkMsdz4QY3RXZ65Q4XDwawgo3I
SYos8qCG0IF1pr5d7VEvt9PLb3txyCVDH82bJFdP8aeRuOgR6Jo9klbxncO7zMVFlXFpdoMnKyVr
bnUb+VqT9K1NvbyEi6NmVoWdj/ZFPeU1HnApyU4v4zha8zNk2RqzrPyhEg6j+mEoxzhdlqzHYJmf
T7iIm8n/I+3MliPVkm37RZjRN69BF42kUKiXXjBJqaQPIIL+689Ade/ZEqlKyk69lWXuSghY+PLl
Pn1MjE0lPFFqjUQvHmwJdVKvGesab5Eqfwu7Nfz6D111Os1Gkoc4WAJ6leg2M1z/ytQxa27vg511
END5FTTn9ui/zigIckdkAJPkTL9sAOLjMVlOVkrasG0ZLwBA45v1Lsves2ErMp4Va3ss2HL6ninw
YuZL3CDYpwIOaHTbjbfCWKdndzD3qbhrI69CCdW6FtNY6TVlEyVzBenudNzJ/dVR9SVMYZOrpNjA
V2a2XMHrJ16H8HRFx3iLPNU5PliUraRtO+7jcaeRr493SvZQ8eE1EGba8HedNnbdQcED6ii3738P
DtLiK5ttwr0yRqcoZtXU1IQnvfvoJYgisajBcI/Tjbnt9T1+wdIZg+VtIO/yHmu8g5A9icptkfI4
4CI4Eq7XbHPQxehOl/cVcw/JRakC6b0cwjVlurrAr2dXUt2kmpRuq+CyOF1GYNCY3mfiGES5uNbH
jWrhDOOe3jXYf8OWFyIojwPOimClal8BStphxGIPOMEgimkvFXBhfJnjuoPj5ljqusI5S8Bkxo9J
z0y8B7Gk8+v42mw8sfJDBtNGV1AOEyzK7Xbox0tbTNYilU2GfOHoQPtX1zVWIsfMTyNfZZAT2xrg
xsxAhxfAFATEyigMHP64BGrrVsW6Y3xa8StxRasEcejAzMTSzjoFqq/56/y7moVwg1pY30V8V9nF
1CkZLgmwnPS0y2JjrqG8Lu2fi6tillpYhWLWcvwZObNrxp5Tt6IqK/+SAWfWfrUBuHRd0LBAdHe9
sCKXfussixCjxErlggXJmfVJ5EXBBIfx9Fvbpph73pd+tbBN/FFj4ekqeKlYsmxaQF0/vdG+lDsk
wRJolx7Vm+ADk7LeEVan28jLaNpyFIHNkK1zryy8hd/5Q7j+dtXZUS6tpKpL0d7fNOAKjXWbXGjG
BllP52bXJdNR+FUJuJIaIpIDwHjtJQKohTzWmNbNbF19u4fZBln0YyLBcFJv1JfJ7/53cZwufq3w
nTzGmXvsmByeJo0Zjxlhv5fV9my6VvU4QNsXMPMoPVJzKqDyLx1NlukzAWNmN4PhI6CnPJZ5Uv9S
YrghbY3SDjKcpgDdBdWaKCHftjkQkpUJf+My34CO3k2zvRwAQecYbn98NfPNkG/q/Eaqbb5QZqio
4ZsKAqBtlUzqp0r0sYc7He34TUrecvXSajbmmXmaTT68SfJjEi9IfJWl5zXbYse86MZCytnfoOmX
h+J41XvNOgK3wEw3Fr1rjZ0huFYhvNpR40seMAE0bMKr8GLeRuImrrcocOL4xmRYmyFpn06HHRpg
aPflK2fg3VJZ7acP+dsbnu3IQaePWpDK6s1gt8hVgDu/oY1n0tcUd83TaMfP6LXxxQpugiWeyB+K
vvl3Ndtawq5JETBl6g0QQaFysGKVngRaD4kn4Am2ShnDr3Y1ngHYu4FvooSaO8ythythqeX4WSb9
20KfBdBKsbSkUfjYeD+Uy2yMAzvOIRlT934E5ULDeWVyYR0nBiS8CFfCvcwtjTWVstfR0dYYI0ym
eFi9S9lBIXvS7DZzBBFTWsfsdiVe1PdscZ9DImpgH++NHisd5midCkblBFdnbPNoD4GdJO5CJJki
4t9+3CxYD5lc5pKRqDcKOTh9w6mhKjAPC16JyQTN7t6jG9ChiUepL1GgCR5furUVbBZu44fA/W2p
zQJ32aXKUctT9QY/xxh0+0XptTvpBXiM8ZLctAzYqzcLl5xi5F9+uTQ75kXjkMR6yQqbkhcQSTg7
QTphjnTC2EsLP/CzGfm3q816AEqhGvVw5GocpGrqkFtd3BSKb50Z+PBVHepW316J/aUcH47M9AVg
bRF72CIMiBUO7xydoGMh5QKpSbdfdlow0L8VexofHXwLORidLJCVimdtGZPXnzRb+igxX4qkpb1n
Xpb715fJrmeaBtypuZ+Nds6kMc0jvsxNe9H4ud94sDCBui8213+OmP97pblyNeit8zGuBeUmNByV
IfxnMMusy8QJ5Ks2QHhgHTBzYI4UCgMz4CIwjP/b5/HPLcxem1DqknrKuAVyQqQmoKzr69TV8Yqn
vQhpn/If0dxPryc7Tvg3KhRd1eF4+H9arP/cx7SYv6QZSZE3kpSHUwzCt092x7VlN177ECJHwZvJ
Xrjc0pOf7e1iWlixbvCzo83kIURjnblXTeEY9V5sAH7RLSic/hWDM8Rff7/2zwHpn1862ya7NrHK
JGV5kXtPI3Vu50Xr5Sm+z8Xz5wf5z3Vmm5um9VqjnwKF2gr9nXRo7FZmPz2/n8w3oZFw/i6mv1BS
yoJQ1eVAY+Dl7YQtaN6+qaZj9nZsXWDibtVXVvtLjF7SEIUtiDqB86MaQdOMk4sTDZUE1OYUOc8Y
fL/EIWrj8dfY3eXDOkd4JE/mQkA74HdizWN+DK/Ke4E0Wn8Rb0zsO/SXsjrEj6F8L0VbvVzrgEAp
qjJJ++soXA2Rjx2n2ewE6yI93mXRlsOIWCyUgf8Y85x985/eAl+XX1zJsaKyHqaJqe4Vh+jt8Py5
FJhHWjpA/NE0nl9ttuHqZd6ktcxibxnOwCPJNkC+sOQF5mMbgBjRpXnbOQDFmAzMnnrY1EuhR57e
/t9Wx2xbDISzHtK4Z3UELr6/IpoaIGbg4LXIy4ECo/Qq7c7DZsSrSELe5Ef5/fhb2UIhuG/EVfEW
1QvfxWfZ8W+3NNsiVeEkV7nJhwHYbbDxTeCpjOY6rb0QS1c8ro7iQ9KsodGFGFm8YKtbrirNPuE0
JvkQ86Yxp8v0tn9Jn/UnSCBuT1qCv6enAKsDAwKOyKateZsBkCvc4jq+Dva922yGOwFLYgbevQRQ
yBbVI1CGLRaH1xM6gwLNko56abWZs51ZLJXeNCLePzIyzKfOqJwnpx7QlJPec2E/k6dMcvZcdYmz
myLqhmLo8/2siU4nI881+fBJBIqDW08pUEnbPEu13PWBH+Tb+pYhSC8pdm14aTCtP0RuDbBq6n7U
DPmvMwg9hIv27u+x8A+4GV/C13ub74BJJonpWVDlQ48WOD9fxOeLc7LNtJtYpfGF40EEx4ANiMii
rotuXfW+Rks2cI/FViMXLt3Iabq1iDTSEStHizdKcqsXz7nlA4wRgbwhWs7t4ws11bxaZwfqASNU
vIX95Kezz7ffMdtGA1XoukqU5YN43JmZI59W+W/KoJxVNfwlOzeAmjENCk6aUd2hnn2DwzKW5isQ
0Im3khKvRFLH/DTn+dg2fLag/nLovFMGXl1eOKn90fSaP/XZZptmMInzkBUxKaBLnqPpY4HSGJ/q
GTTpjWvofk3feW3Yx4ccAzIwVUcf8rGWbYwK9M3qeHrAy82P3HYpY/+jPTG/u9nejN9nI9ZHRT6c
+PfxjcP/225gj9TGVsMoB7AyrVkngp3rdRcS3vbr0pj49OHtonz/h1Tw22ud7dVN0/exgCTjoL6c
LhDyADA2L873IEWhj91wVb/yGny4ANQAlKpX0gdPaakC80Me/+0mZht5FyEDVBW+kSlalKpd8l4m
ZkaOG8qeps1CHP6Dozs9f1nRJpKvqVm0B76nYkEtxbUsiPJBMTa0a8M1uvi09PIX8wMhQg/wiHO5
Ng0OY5sOk26fJl76hIEYk+OQh3ZLN/TTMf3bDc3ewtk4J1Gf8wAIYE51dCQ8S53MC1Tuo7+hoWxD
l5ayq6lW+vf49IdYff4sZs/eOrIQDZVnAeCpJ1RDT5wszG0TsCWvQMH4dTXZPSxyH3/aI7796Fl9
oKl0velO09Lzp3A92rDa9/1aeSnZrI62gJ37wotXflrtX1/8LC0pzrmghmJPMGZ+lDHKwbBH+IrF
C3vDs9jY8X2f2Ak+7cBiCzeEqnjdXNYcKQXadVfdL8HYDSmsV7iallPph7+/i0//pvk+9vX2ZilL
LClNedYq+SDdhjdNe/Fi8Pox73iVMYZ7PuH7h06JLoInPQZ3ySsnp8qLlEtN3K+aMzF3wvrExRZX
kOPi8eWHdOrb25rlLpZhjIXajcQs+qlIpTjhwhp6m2BwVOQdTrHmo7VZKlH+VJz9etnPRPNL2lql
ciQHHW9MfaEzgRtQMbkC3oyYzU06/nS/SDT44fTy7YqzjU4crUjt6nZ6CRPRa4IQ9xsAmMD+gSUS
lA4TIMqAhovUF9uT5GNpmUrTJf6yDj4ra19+tFJ3gZrI0vRlEJv2EyprOkJNNeClNHnp+/9UGXy5
lpAKmMurXKvmvY5O5pwvE/oc5Okm/ojWByt9E7z+faH/oZyaBZ3PAP3lom1cVdlR4qKth5xXaSfD
d+aSOEth8VBf5Z7liEuy4sWlNIt0ZVGOmZITb2RGtTxG1eo99Hb7vWecyzY5xq2GxyWRxh8K9/kv
nQW5LlCOXdUQXplhkK7VA5Vz5d3EQcjrXARv+ar5EHG0mgirk3H59CmNl4zFyeIK2wxf53UIk6XR
Rv8497Y6+NHespn+D1Zg+VctDrAvtNUrfdPfkwUun+V/zK2/xKTPTOvLq9JO1RhJJp9Dhy6TrqsH
t/AjM1fI8QPpqcSkIHOr830mHCRQ0SOjOMxKHgWJYR6AWwhI1ZXa+pbM9Ia4FDD/0GXPn+4sYMq1
XB+lkjSPSgPV1vLKejq2EDNJNneDl1/HkV+e/tMKy7Qp/+0rnUVEo6yLPhU6+ZBs8hu5u0mHy+4y
ciZsleqpBb8bs6XF7/UP2c/sN3/ucV9eSG4OZtkO/ObJQ3I6WhV0RVYdUA+0fvVAy3Zd9JQkV+LD
hODne1pFV/XZk1F7xpuhcAfGDywfbcBEcrWwWFXxLmzR4azGEZUaAU7DSxgWGnNAhNvJnpWJsBr7
kGcIxO3dZHarOyO9m8TR1Ttc17bTH2Bz3DyV1TTYRA+bWsyJSem6vmw4Ym0nnuGRkD3BQrdygmhf
82mngswNoZwql2l1M66nK+EEo6VrZuQ080lLtsppl6JWm6YGzYupGafKLLcAAgSKAhts8tFpdy02
TUQr6+zloke9xZB20En6U4i+77xu1H1TXyXlfTY0SAsZ8qoel96KPC20v6yFz6m8Ly9l1AS9rIrp
BLrVJx4fY8NK9kIjyBC8CKAmcvEHnrLf2vi3J8FVDr7tXUwuwuMeyQ+OVtSbPOm8wq0UL8yFHO/H
09CXb1iZnYYCtW77NmcTBTGlRI5qDy8D9slecwMKNRt/s07IcqaxH23Cik/gpm18d3r8Fy8p9wRh
jd3n/cImsJBRzEe+DS3Ko+hMRoFFygiKWHWJIKh/fQHVb4fDtt3tqQkvPIylbeDTnunLq4rLJFBK
g4cB+DCeeEXmA2ctpz9AzUKqM1VGl4X8PxXEvmYVymzzSZqgTnJ5mDJ8yWs3mddO/eXtMb4bqQYI
bnUxupAlQu+Q6GuTXglB3fTy/0sZ8Nt9zPYjvT6RWtQ89GSKHVhEIL62sNxC2dpRCllMZX4qzXxd
erOMGw14lkmJjuun5BhYo9xJTux+wstavBNCwHYGFjaYaywWAP9Qac4D5WxzqDlVxsf4c+eC1EEh
GkYkB72ReMgYtLaZqCqTTru1LiDVUkYBE71U8lu8idkm0dVyJ5tTYCjE57F/zPSPLL/jNGmX6BHt
WiN/f+4rWx6vMD5z9GItgHAlTC18awsZ5Zx2OkptFeRnDpi0ph84TUyJDx5e7tBikLxY/VvYGT/Z
q18+MaPV+2Od8eSn8zyQhIknP+ERSfEGT3GNEnvmpYOsunTRWZDTDTkto+48JSrn3DHHF0jpZxy0
tE1KKCkTr22vFfU+M/aheoDMYBiXEZKsK/pBv8fThcqdwUp7iIX7iBoWo/EaaiMrW8MwO/n4TKTJ
VhLWg7rJbHBQEUwxeWX9UmjlNTtgxwgDleuFtzbVIf6yq8zHI/tzL7VWSfKo+lntosOZUBCA3HKk
on6BfBYb7XZR3bz0IKe///L2srQtBVkkRNTvU+1WvAfVL1C8BTJ4lV+rO8TVC8vzM/r97YfOomNf
SXXFHL98MECqeNiu0oRPHyzMGTYTL79myiwHx4cYnUIpFhypnd83l5yOxY+QlQwn1NFpwyLbd4RN
sf8P0q6lhzKLm+PYZrCOPys0+smLRm+qzyAEQMgwpeVe8IQJp+aYC4XMpd1KncXPJM+rJI2Jn9kG
AwLhXUGJQ9/QMUzb2H4aqS9+SYvXnAXOvB8bSztyUPp/xfsVGN3pzEveyJgVLennpWPSH56Is1j9
CQv4suYKdTS12mrkQ/6bqX6EKlcYv0Qr7C4y5X4EyPhbQw91zYBP6EgbWPfZlJtWqwp/YqPYHoVn
avcUcT87DE09erq6OcZr4INHP16iLy8dO+ajiEUmd1Y/pRDp7wmXlTVo72E8xNQjQEyQ47knaROJ
rrhu1kvfylLZTJvVJxJBzlthCuVn5LP2VBKBE+OKKpi+oxt74dKvXaqWzmcQWyHo9bpmC0voh94c
mSsL9F2KNBbzk+mEIdiwBtXz6qzfJAw+oHy4apFWYk4X7BnKxLLoXrTuFpfMwpb2qXv/smQo33Zx
MtUQ8mRjSZgSH/7VaVLe2vV742BduNfUNWCXoPdr2TaYcvbfo1e8OoDeo0HawhZGkZG+Q6738seF
0L0QL7RZEBWVY6nm4WeFAyw2JPABDCM2Rvrd4JVXYUWCx2TeUqa/VM3RZoHUjNq0zVIuW0D9IXhD
jIq3KTM9KS+pcU43JwOO42KWt5DKa7Po2CXy0CZHLotD0VRQTboJm96vszdJm3pA+Bm+40sgsUsu
PGdx6UHPAqRQNEnfNNPJi8HOFmycZpWb3D+7tQrNex1h/5tte9Q2MWZiU8qnFvtcvzhPEZQNA2vF
LtwJ6n4iv9frEKPVjfE4vNbY1gAfHqCLrPrzesIfTiFweDLwFaps3dyoij08ayiEr+HVcWw6PVOq
sQ03ee3i13q4kNRwFVsU1PhPOdiO7nCbtKDxS0cPrnBtUQkWgWO4wO0ku2Rzw8C8Y5p7q0+u4jhu
vFDoBJ8Pf2U9hL7QePX0L2LsoDphxNjzq4RtNCM9Q6HbJoh6M5ncUKJFb66l/eCTU/blSzOKYByN
gd357HKoPzIsE3htOaXTpiO+y57AKGbiCs4SgnLp0KTNkmfGYUI80ni3qn/SXKYB2hCHkcwrkele
oOOntHEq39XusTd255HmI4wujF5Ww2LtcKEoPB8oOoZNMorTnRTh5VjddeKmGu61CF+Q3WQaxDD8
E4BU6eSFR8osBD3w7ic4IovrfeFLm88TBVIkGopGlhvcny6CrfWYH4JrCxhpene66faTlOi/TUM/
Wcxf3r8YZwUjlP96/5EDjUd1z5cIW3GvyJ0zZGQn9vpk6cteODnqU3L85arnM5XHrCYLYcy1cVvK
7bvTNZz5aeZ/Mjzhy1UekE38B4f1n6R+X0/J+ix6K5qghC0nikM/CXXXvXKDjWp9Wp9w5mJ8OnaJ
JpVoJxwgLQ+XYJBtJ3oFmWf8Fi90Wtxr3D8xfV/hCboRMsio9hF7tiahdHZ0zNfzC7NgmKH29SYN
vaa6wuq3vIvX8r12wXAD83m5Bx4d/KfA4GBhq6FdMzn1KoCcRaX6CrOLsTogIhTm8Ao5626BusNc
taOPQwCWKLiPnvotI77po3UbFB9QoNSH9ra6TO+HhGTBadKrihlcvhbNCZJfKfPhqjpBYILUP+0r
0PSGXeAtsqZGctpYXnmrXDAWK0r7TtqYHH1yNs2TfbyWX2PtIJpOq9qR6OnbeN1V3nnEgQGwMHof
5kPcCnfd1ekCuzQ3utXW3AmZxOqpeKyd3lEcum3pDj8vHbeoEGX5e/IUbM/Sxnpi4p7/kNYgPhwN
KK/8AkNkQ9ifYvoDXl7aWF2YONc9FaINGkGhfAhBiOGinWXeYM6qMIW2bqWr9OjEx9vYdGSc3NAn
uGaPsfqmK3dh+9YVwep4bVAoXI1nGxcJ/Vr91Rn3cnIxWNhekELUlOe77F5p387mO7G6FG3to+2x
urnDzXslWE9Ffei7mxZo1hDtMsPOAva8/D4sMscCsVIAsdo3Iea+5koSAycI3rL4qTx9hLKBFhJ9
z7gqrSf+XfGuqNZis1OZ4AzKdRlcyI8ROxkGg4fzI7ksgveFPXQppsySBj0wjJgRoCm+n0/v2Aev
U58iyWuSbhqkag+TwcTykWopr9RnSYM16HqhTMX7s0tMTwK/Ew/KtQJoyP1001Paa0wlJvIn3qyu
tu0nwYzcT74Xk+0GxOWl3PpHYcaXapU+SybqQUsz7TR1G32aMxw918P9lDtBx3GVV7CNO6CasBU0
Oi3r86OiLb2Kn0/8ljRFH8sUzdkzKZKwbbXhRDee8rofkbPY1T11cqqyk9Vz8Bh6S1qZf9Nt/Oea
sx+dZlVUZkn12UTZdJf/yhU72nDiWtssLLWfs7V/rjU7WkLrk2LrRBk0e6qpDIU7wN6Fj7vodLZE
JU9E8Rd/4M/r+5+LztKIIqyEUlQpRx3fUfm0/jTBSraHyKHxGIccXdionGqWqab/JnP63ytbMxlc
k7dN15Q1P3eg3ydD58ch/HN0C7kfOxoJC2NnS+rLxcvOjoitJXTqAALqIG6FJ4ha2LD4oQDXy3ya
1Mbi23+hEPjnx84KcGEp5GEvkZokVMhCfxKHociXUJLUI6gEbLqnz8Z6XqzoL7zfuYPGKawtNcjI
T4R1C3aVzeSzRXVNT8tagTVbJ4wEMvm+sJZ/7vn883tnSUKYKk1TZdTJCJsPwqrA64Ua/qq7nMRL
8UbCPyUnWqjQTlCL0PNduP70Xf5ZNPvn+rOwfRzkc30sCVZMjW4Cf2TgIt4yLLcuXeFSJgehZrlv
dtpSYrb0uGcxqgsngfdUH+zsDDfWlcSG0e9g3xo0+TDsm8ZxYUX/16t6FqcoEEWaYfCadVQ7EKe2
uKui1vfYEpEYH13mqNimsOlbeM5Lv3cWs4w+zsMwos/b2fDcRoCpK3YGuiUf0wGtdwHxgtr5Txyz
F17wLG4F1TkduoZTddCv5G3UwE2J2AsjmqOg7txlRf2/aRT+/yUlibN4lauCrDcZW4G4HQEIrdiH
dZr6mAxgmbE3N6MGhMM/jnZF3kkdegKf3A12XtnBZR444RO2guHTfx1IpfmMJlZtUtGVjXyIA5dZ
/kmnAhXKRJRoY6aEacUlMPL1Yu1LM/++IUviLKiJQ270Y8gTSTaVvqoeko2agVFY75DpO7ge4mon
oYp0whsR9nZ1SRSI3dMucV6YPBid5Ml6ZP7eE+gHeySzUNRW5m/ZLcH4o/bYRM/9rWw6eM2RXAc9
G8S4Pr9g+KlMiTjp+JGc/Rxzbhh8PXloH81yxfyCJr4xeWn2PnPxhFX3tKZGrzXM5ML4sSR/ZIL1
SMvfesiGC8O8G7PCqXAEYvdJqxWOhIMmrTLr7hgjVPCODS4awo2KK3JYwdUCIVS81hpnyfI1DR56
zVeUVxN8jaS/UL44ksI2V7o4II+8HkSS9Fet+8g7t8IcoYMMB0IZgqfSeqr4lJ0fTeQstN4RRDSa
I4cgEIobzh7FvX5Naf822Z9KRyLHAq9PEZeWDN6rPAlskhXi6CGOtvDr25M/wADQfCQwJwgLnDgr
t5QhM68AbdPTy+mjj4ktSW9q9xxoVz3jePwLj9JbmPrSW4DHMJR2/RGNbVi/GPqlBNvGCBoaRH6G
3kB/5gEN1aoxXYFpU/qi0GdOWHatLGWTV6ubchd5AeOuv+pdWtinR/LzGnouUf+9kJzRegz7x+Oq
HDcMb8nitZxeBNhWo7Y/O1m2AUJc4xbvtH7pKyqlvwzr4MEec8/0z9vMzyu3/lC1DeTFfdQ6uAat
U3Uj7rRu4u5TRmJy8gS3cnCBKTQv0a+pRJT7dxBuvd7B24461CS9qIgU4S67sJ7O2/hqsrsrHqD1
MahKVexVZlcevW5r4p3LxPu6WHGyxk3FARcx7kdrpU3Es5MEEEjc6pe94YdYSo+eeqUnNiy1q9ru
sbK71DaTt2FiW2s8hWo/QTL2GfaxPOY1XEnVinh4PAy8lvCioNuHqdWGxjorwWS8oj309+WWmSBb
eBbrlY78HqA7oCVwdidfSZ3ogLmJO0wKJze0z7fwqQz0TmueA67BgW0VFwJDPx+BXbjVXnDkN5Tk
obSyrk9bcc3/EJxqjeYIz9+6sIvUxrS+/8ABigFy7rSw8UNlkwIehKWDh9K0Ji8KbSZhTA3XQwcP
ZxQq0UdneTV3xpeY7E3mwvy2sCtxle8zy9WLTf8ir5NoqwbOUG6HXbK1g4C6wCd5aBoiO17Ksttt
5JXcsnQQZyod+pM4QeLia+G6zt94bvqbgETdDm6Y4IAhuDE2irCO9yOrcT3Qlr/OUng6n3UdTDhq
WyWqfHSB03Mk3fP4ASLgTgsmg//didCoVo2IWa7dFl44CZd185ADoMBLTpdsUdhZidOcqQk40zPB
HGvwg5Gp1zN/CWNe803tUsVvO191rSfiHzk9LEydk8HXhNXxsu82FnTHi3DPX6Yt48MEBe1KaN2o
t2u6hOddwkkasrncX2S29iwlu2NxI6AjDLfqcdOMIAt79aot7zUKZPhj9uV91N1h1mptTKYdX1TJ
BdIxtm6e4an9lDNC1F/wh2eGZ4UbbpI/KdQNng9SuxZNr+7u+sKj3u1DfcbgAmmQ3fu4PlNu7mwW
roa5W3fHv5mUXkrEowrfXE9OgpBOXwJ93wcXauzm3ol5MNpJKLCblWhuhWyXtJS2FhPHac/494mb
JE57zpfKlqCn3dnISWTqJz7Gq0kdFT1MNDGgVt4igejvRy5gQ9+v1sWnICsV0hccMxtqQ575kXm4
6Jh7fRVM5EJWkR8uuXhIP5fv/kkl5tlpeRR7VeMMol7WuLTYCfgp3Z2q6LQiCHx2QlO+tAFTLWsB
Fg5AkjhLUc9ZnWdFTWps3Mo50zW4LLxNYiZtCyySOXOcchdbLz8+Z8wryEBNSZHmBEtBOQXaaHL8
GbSdefJEgEM4IIRgagenDC/xCiVnoh2pLRYNfjwIfLny7NemppiIaUpyFG2I2tvyutiO62ATw/xR
/OgmWQNUPzS7JS/Hn9ugX647S8iPYiweh4Trtp4O7CBeHz1wiwgGT27rVhsFI3d6TZvF896P38+X
684Scrxim0pOp/br4MJt1/HeoYggxn4KMd6WzSlALBbel17vLBlPRSEUTmeKCI1hC+gdt6ep8+pJ
jPDmmKRYSCf95m0pVvyckf/zW+cVBFkozLSZfivCToYG3QAOaAmLVWVOY2je2g46hzca24ozfoJQ
QpcfQtXNhMfj0cUcfCyvM6bc1PA61u9TbdOr0B/LRaOyH7PkL3c5Kzho1dA3QcRdiq2TbYBnISPH
bBC3bs7AvujUL6VtRt7CwWxh3Vuz3HzI8rhOj7yS2iMt3xY3nS+twy1dPF/fny/wxvXy225XrReu
u7AU5vUGWQrleFT50mvodq61Cnfp1nS0Szmzy1fdS7aWYyxA87UffitzSrImaZo2zTjOnnCGAVRV
Fb14sHBU1zxlDzXyXK+EXXTXO8E2R4JrXOX33WV7AVsJPgEFf9LByOkETm7nAxp7yJsYoMSu1D6c
mPOBQ3atMAppy6hXQLWwXibpZ0Ir4wzdxTmPV2dSFyZ03ROEyoZs3wnpmT4l4Tp8+/sj/WlY99vP
m73KZoRlaEayeNAn92V6s75MVqi5JlDpX/QHLBrLHFYGXERwuaocPXRJs8WT0yG3xijIWCGeVFtc
lWmQeP3i9MtPbeZvNzjbsytDLLK0EMXDCWcXIOArHR2S4Leio+MOek3fAXuV4nSVGx6CZ6hr2V3/
hJOaTYFTubByW1IvmpDjwoX+0b1o4ntYTk0NHQQLJwgMB+C3xocMiyEMz4+2BbYNHumr4ogfDVnQ
VF1KGe59ovLAJHt8xQQmh3A3vKJEfWluz79FaKWyk8RuWr8nz+w8SB3l+1h+Ye9N8eQ5YZTI+UF+
MHYgpDnQ9Ni0wiK9jF2Fdj0O39FepVpmWhyuNbDwJcDcnqWQgBWP7faMJzMj1NONaQ+hskoxSoi9
Trus0sNJ2mnB+rgonvwh0H976LPUpUiqPC0MFv00xTn1y2nBX3Ks9UhtvSWayE8itG9Xm2csRRlK
hcArHmsfhgkzTvV1DDOBqfHjA7ZNEkQqbS/m79Jpy3SYITAtfI1NbN5uxuSQMPBPUSq7YBa71yav
7oKzAEPaCvOdTjBc5DXn6uwg6luh2WSC//cv6KeU59vdz5KAKI5qqFk8q+Be/l1ep1v5GXDZ6VGF
rKN6J1Bsnpqv/n7RP4wGkG19u+gsA8DUIZdwpxcPPSZ54odY2Dr9mdd+P+Qcyzn3KauzG65Z6GJP
0Qz7q+457VbaTUba94jferpr7s1ny1YOxjazdvlpexq3Ogl6vmj0oSytplnaYOq9aHUmT8i8r1Hv
NQD+1upLn6yUfps+Qv2LaQP2v5p766Y1VmPpU04oJY7oq+i3gYxDcpgQFK2VejvZ6qprTiJD4SyG
wh90Td+e6SzRUDuhNup0ENldJthb5gSOWq7aRwvLHmQ1EF5t7SW/6N2CnivyFLtOHHHAGNP9+8v9
3D5nx5SvNzKfXM+CoA4x7RAPMp5zmXUpQOcK0RVFrKtBehaz2yK4RQoWNDemBIvvJhZds6MGG7If
85wy6/2IWmAChFnY0WXnXcqBL6ydxlgrR58Zg2PymyZqFQNSggl6FQ63pfxclg9tgnpuHZf7Qtji
Q9fQhD9xHO59cOFVt1GO6xawIqiW9tbUcV8frpmXL4ur2HhTsAKQLk4DNC5P/mVVXkCVZ9euPxUD
v5OdtGXUYVdB5bLQIou1W0YHk9Zs4xYNzMOnunO1BPDfiva5xrZixnBrZcQ1Ot5szbqPF77bn1qO
357ybGNPWl2sw0wR6SJI3ljb+u/htbmZGFmtnVxZPjtxApaZE7rlaHeRuyz3/By0mL9o2RRl/McV
+o7zk0t3VsQySOm+xuOGkUey2wKTknflLtV8a53cia8M8iB2jhxVABWbB6SalATOEK6bd028DcWt
Jr0rY7yK2z0f2CrsilV+1DwZXj//R6UP3OJMRc28Eznhh8FvKyaXLe4T6d6Ur6rmkEf3cveoMFxt
RZcy9Zec8pjVenIBHGMVNN6xfU7UK/kKS3Q3d0XZA4lgJn5CNf4eSOgdfmwxahtQiBRI2K1q/put
IVy25w2WIRkELiCu6qYCAinsTvEDLFast07yrdLTdl5F24YuTcWgMwrXeJVA/ItvxdIVuVvT7nBG
+WUkKwoQPetE9Q0rcU+IM6A/YoxDUce6WwtASd+Gyh8Cx7TuGqqM1OnOTBjflNIedUAdPWF3tWqo
MPTpJlLvNImeUXAvKQc13GELHVLGyjB0dMQlC4+fDmrG1xc82xtOMSK50WzFA9TxTXRd3ZR7iJZG
jmngSmVwa7IxPh6OHxSeovu/R5GfBiC+XXu2RQS9cAr0gcVVe+lregMuAtHb2xEaR+wH65N7vhhg
/6mPFECP90suBD9UITiO6yYLG0yQqn/mnV9KLSKeW2Hd98b1MXTl7eSbgt91+ThcwxGEfiSv9Md0
v+xP/sOA6/frzp54ZA1KmzRcF+CcC/MK0t/x7R2lOGiy7m3pdKD8QJb5fr3ZU1aktji25Whcd9vw
dfgtFKt4hyz5WK47mg9YRj4ohLpNgBrTiXfqR0GWuT/7MFJ06vb3NBNSGwlKarfwJ4oLPJU4UFrC
rkqSFejXqGBiSfyo7lWkWP9D2nktx41k6/qJEAFvbmHKkyySIinyBiEL700BePrzgXP27hKaQ3Ts
jpibkaKVhURi5TK/mU0M4fgdBxJFIEjai4ysOFwL5056mcZTMdjRm/WAUH7w5Mf2JNqXcTtq7jib
raHJNBtBAB3UcVlkJJCRF0hgbGx02l3Ql9VNDSHpZdqjL83UODn2DECMwB6+d5ebBFcIat1kYgrw
pQbLo+5QWhPz7xqhwvTQi8/vYuoAWLLQMNU7rhua5A+zpr18Tp6g/VCVZm/GkeHWxkeGjGs1CHf6
XrzDQ+S78nJ5in8om+73/IimeRqym1nWBCPIW/Gu/s7TlMZhah5Bpqu0qtGzQRa73FTzEKa15R/j
3fxPHpMnhizVzNcNDpB79Wgbb5obVB1c/eC/FeZtdKtsLg9RTpJdHRhiMOqQYDaIdnIfxhsxOY/h
wcpuDLSMJ7dHd4MN1tzW31SYYs1DivqueUDILHmAw7VNboq33G0aWxEIc7POcJjfYyNXaVyCbwXc
SptN6V+U79l92WzFi5fcMzybdlH1zb/sE3R/C0emMkSo6xdApyT5wT5XUCn689QeL6TdzSzU+daI
Xy1cdov9bARuVS2eMHhQ7IQROw54GQdROg6ll4avHCJTRb/kxWfqA7zMZmSUbQ1P/JEqr9hzTTrT
As3RqpP+Uj8Z8Y82/iG80oav2qMsHIXiG+13XXtLeiokxBYBwYgPdXJrqZWtxM8xeJE6eEwxMxhS
ww4hHcsBsJySJRlSZYZthL+rWNtVl42EdK34g1xUNA4qupM644XjhDShagd8FqhPgduk+c/gp0en
3zWVb7Wc7qUEWvj3nnKIdHXKvjeyZ4mQ1dA/RmM/NlzRqLfMNrrshj58pitziz97jCMm0UNhp+lz
wbhEZeDxVVeeaNkn2Q0kIZaPLki9c4wvu0J8GCC1Whsa/AM26sD2LphrG/KRP6C77Q8n3UuB0d/X
awo074DsP6/8P+PFIhdWzcrM2qY2zpM0z3yC2/G+RgVH/u2Pdvwzjbzc2mMsPH+07Z2xkdjpfQLe
bfAg3RjfE9WeSSg44YQB1amThzdt5hr32n1bPE/mo4zlhWFrN1JtB+fsXJzNnXlMw32353rmrLzm
hZN7KD0rjwoj+4ceOSN35eL5e5fmz0dc5NFxKVS6UhOCu4N4SB6gHwIUaJwH4JJown3jAOgPa6SE
tftmSc42Ek2Q+2a+b+Rn80BkC0GLoiV6F39vvvbP85m3+zepY5RUDyup5AdaA3888ZKELOZpVGv1
aJxV3dX8Q1I/89CAx2j6O2VtD8q3xDgjwUQEUPAJAtiJthhFRvjqY1KaJD/RYp/BSYhOOSZ8EheK
maYcGYsUnT1xGGZkR4klJML5b0a6T+pDXCKQVOg3q2r284X1yQF9L+auLm4QiVluFmzkeJ88az8I
dnyBlYfqcNDvcbjBVpVmRbFRcffw+eDXTs/a+ot+j6bSdE2Kir3cNrM8EwJy2uPwBbA3OkHODxyN
JwevOXM6RXzZK2/yA0jen29y0fhQBrnP67g1ztJd3Nvlz+RA6ALX3jnE6428OruYWxuf7fai9ZGp
hiVoGuvBpSn3rcKl80bYhxnce3H1c+ge0EvnBbj4Da18pvNn+NnSi0xpGEazMEMyl+R3Zzq55iHM
i9JNMuwtdV/2Z/+n/4gnfeZwaVTB+aKA5brReq9f7fF9uAmGpBuWJlqytWzrjmobVVrEJtSB2wQ3
DDSiG9VBuGwodnG34QQqz4mPCTkyTP+3N3C1+OKNV61l5IKSGWfEZXssBsxjjbcQJvdUNLZc7UJt
g2dAwOTYCwFpOytvYe3ZFwfASiaI2heeXWU8joSw+W2G0GkMiYE4gStH281GF3NVn3pt3cXbN8TK
0JqAx571qdGcgPrpIXmXOaOwmciWQ3T8EYPp8rUe/vwP/+3YXe33/P1fxZdQKOtwarkAL07cHkzx
Bm+PCiQ6Sxu5a+UYY0vpTpsNSwxsBtf2+8PwcrX84v5F4+miI1k4L3+hQsAlWm82BrJnyu0PadpJ
Tip6+ktGzV+sPfkcuT578sW9qPaiaMh1b5xFbglAJV9ErwI2uWukjSyfQKiMN/8AwPXpAyvi35Bl
RhlGVtEYZ+XyEhavhn9nSrvUjdq3sNiNynkid3YT63sg34LkGn/iueCvPfmHGcH/bDq/YdFqsSZD
r2Wj5AOnLIe3OasAO7SRemjFNTsBe9hy14dja8vOfcmro1YH8mSJCo9uDvZF2lIP5g74hmrbtdsJ
vR+YHBre1utSMR+G1qvnXdxh7SDGpJopGRD2IVvRs8qvBHlGpUOO3oFHNdTsL8MjCEY3a17y4Kcq
o3um7lejy3ya/+uRY+MXwU3rS0E0DU57PZ3NrS6/yt1DMdvAWcXOLzYRdhIVyfYX1PylOzTNxuTL
4xjdrcS4tV+xiHGCZfh5GrMdjWeiwl8em+qc7EzTHS97sdiEwtcOk6Tu1J1VJkpeUb/kl3t9dWq5
dhwWIS/wu+xSDESeIN7Ba5POuN2km3E4TIhReL65x70y9npUGNfO/6cxj9ewiHlBIyH+gfbJuag3
RXoYPdCCFI5Uy9S7jI8wM9oqJr1Gtdgb8TpL9O8NeLKaq/M4v6CrDyHNjNTqjdw4y9LhIt20+P8E
u1yz43gfdyfgcRJ1rld1m5UX/+klw3MvIl7f1qMlxTy3YGw7om050QBG0G38igyHhnbAUB1nYnk6
rIkur+z4UqDeSC+jIUm8a3WbMVPog6PuGNaG4lgTHQsDVwq/2yrftNVTPh0Ctze8lWdfOW3vmebV
nuttEk+tWsyHvmtPOA8B3pylFFLL7emInmS7Ed3xaAn7f7nwIupVbZ61+tjx6OK2EW/kYpaBBd9p
bsZ223t5upsKTIMQ0FNW54YrL/y9O3f10JJQ9d2YsLZoPs79KmwvplPhKKiEAUzbQ7e1hfQWNN9q
Drlyzb1P6a5WltWpCpWO7SatEA4+umd0oHT6Q6w8xLtZwQp8We205QlT0rWsYu2557+/Wr0urEqU
AoqWywyQ5z73VH1uK+GIpXoEV5s2MxTZrTy6K2977aDPf3+1cj+1QjOm78csEff1PqdtaBfhAWGj
dotJr3eJPJl3HSa3q6XaSlh5735frW35l2KmCRvnKN776QG+tuDI0tFgTI+COz4d53Q7rvbU1/Z6
EcwGs0GG7cJet27ZHor2e2BsgCfjngmKzxHyczvdGcUWSYgEa6+1/V77rBchTclblC9K8vVZzX2M
6MdKL+0uQ0YVZUDg4mC3N9Kq4e3KDboU4zQunRD5DQFc3YrTnal8MZN9BOIHIOam65nAPSvjnbjB
HTkhpmluBZQUjPyqf8XKaXufqV298WzUG63J3p8ex51m2pkIH+J67AW6E8ZO1tIihg2eW55cgjbF
dW/luH/08hURrJ8my5ImLgWOSjHq4zHnuKPBZ+59/1F14gBHS+x+KvHoX46Dp7a47Z6s/fq3trb4
IrLmSdSJhQagnRhDl9u5vM1tprRFiRVZOd9mlvMG6nWNHPnBFMkQrx96kU5y5JrBF8mfzMGLxBux
7xzePx3llAbXZmjPjfqj1jZxeSyAYPXHOtn6QHbXgtxHL//6Z8yfxtXLF4Q+qzQ9pGEAXsnfFMUv
aVM3X5rp0IIUDhP7hKFVnT0qThC+SfTBVwPORx/f9S9YhNlAx8vDNOd8ojlMTFd29ODpJrqFfwAw
74iy04IkXi0aP5BD+PMFLIJsI8vRmE8UEuTzLXKLAqZTkwt4CDnO7lf7gqRYnSGNwwhgZm/afUU6
1cTOupfJ2hFcZJKVnwpTOwbGGblHgGEOxsHdtkqQYqrci+JE/wn2YMz/9d4vwu4UxoXYNPPe6/s+
2E4uLN2pfOcIZ/4uUyhgw9Ghlb6aPc/He1nEXL/1RchNlVbq+olnLqkftiocfIQfdPldFcmU+epE
yVlrBL5La3yy6FJpqO98WU9EQz9PcA7qfQWumKmYdSvXP1rzexgAV4cvABwtV6GhJ29qeZuNT3K0
ay9ntdx0dWhXvWKXTNoi48yXg+YhyH2MiYpzuRPxICvcbiNsM7ICBevgEOM516QsqZ+a4q3LS0cL
91b6nLQ3WoCo0gAn/VUyjlUueCl2Pboc2hGysGgxMEMO+QYl9BC81dizsvlL0SNJi/p20t7zqouX
n3Ev0dwMhIR1LzljCKp6XI0za0suwqwURFmol/GcTImOlJwMH7qh4A3UreG3wUtq5hdF9bhys3yU
zFydMm3+VVfRzcijsdVaVm3dGIcH5OcQ7NHm7DHb6voDPlJYlK2Bx9Yiy1KtKLwMVRLoXOzdCHxn
Kya7yr+Nw62AAjRWKKZnxA66ERH9MDzT2kMK3LqB1nsY1R0Dun+994sIixuj1kSSNV9xJb6xW9w9
azTfttmcvI/mTvo17i7ZWsmyEtWWKkaZHKRtk7P3Zv1dPWTZrs++TMeEPOIFgej6vkYHQcaV9R+4
Na1cKdoioJqdEtVSz92K0h88rvEXFzodVzzm5U2DNVch2sPr50ftA2j5H9fJUtYnEmJBbQcC2njP
bSIiYsKUYyYgCtQnksO03PIS9pu5Pba1m+RR+00nfBYMlhxUM298HR7Z57/pA7TIn79pEWT7KpWq
CTeXc958laOXUvmdar8i4xb0Qf6QxGeUIDSccV/by5NQw4qs73r0rajd837lNHyAivrjpywlf0bF
EBDSYmIGqli4EQANpk7rRgLopw4vSnnPiQRXALgNCuHXkd9lis9TejMpT5L1JUD1C2IdfWUMqdwA
SaDqBC1pOET+a6m/FMj613AwV1ttHxWgV/HjbzjxULUscS6GhmQThoAWMdm+Uax9WXuZBiVqAzSu
Ls4weMVbIztMlteBx3FXXuPKl7RUDIr99JKUETlaMToNHRavM13YmGGIASFiVp6KNjQezR6lab9b
3YO11ZcxNOozy5c52BdHuIt/6t9SNzM98bWBq85pnp4aVGDj7SovZW3dRWZaBYbUZRZtzgYCBsU/
fV4RAAvYw3raD56V02jF+g/K2+qGr8QPff5pV9fGVKWpP8wtrouDYA9Lz0NetADsfPSaPblBsgnc
erXRsnJHLiVcQknQWiGkEJvBiwAZuB+lhxod6ZYGquUmLyvnau0xF2Gyb9tY1EYyYN86X1rkdo61
4ikzDsnR/Q1fm1AcCwuaMEMbb+1Weq/qPknG9GXumSWZnoaX+WlnvbfTKCJzBLdsBhsFOMkjoN4x
SAffoOxU+JbgaZAGg3tJtx8IfTd8CbwArAdxvUsdqdkU4zFw0ugQbJLvAFW6+CFI77rLsxYgHAGI
RvgHQ4G1V7aIsE3ZV9MlpjdW+NABGXHOlBCdNgIT/iMa5MMu9FaP54dRSZItSZIsTVGXHdiuGZQm
zzmeDTACFRPgvL5pkJbHaIkgKuxq+e5yeYm0HxjdhBnsVZrQwSZcS6c/LmH/+h3Lfmwb+nppJOQ5
PnhbjCBw6YWqhOFS6FatG+ZHvCnV3yIEiPexY7PaJ/swRFz9gMUIKpaLrBEkUz9X74FRou/vTmQ2
v/43LsJCFmgQEhdX38KHueXV4ouM1vRNvSlHzu88dARf17zN4p017DVOJyzu7crXuvawizhcp2Vb
NjOGo6pRhcz97Sz1RakGVherMHTLIM0BIIxWw6Esri29CMVyhP+ieQFVoI/7sLiLVdiYvUw4dn2t
sI1+2zgp3k6g+eqXGm5RXR0qYC43yTb/jXPvxe5QWxZhZ4dJaXeBj/XV25B9jdIfJprdnFxhe0m/
m/ExGl5FZVMMno+eZI1LU9w+jv1NDyMvvZ3KPZoIFezEwOnxcIFME8w6DKPhWdaXIv1R+xu5PI3J
FnnqEPiats+CfaG5U2iPv2KIG68WDqWkGLSwEuRlmd4ZJYKSylaDTm0n4WFEwxK267kyQVQnP/r+
NtFvIzxkj5FG61njP+x1/sNoI3SDK9S1bWG3Wg2vSe/66oZ3coruBaDZVO7ZW44zats4zU31VE9A
Gx0ZtNQ2vqvuzQABI+1xtoiZn2FrusKLXzlSYeuCp9d2btlWAMrNTc/aDoG755mBluyUY3CQjpdy
E7aOv1fzjXajbbOTeTJTLFdOSr0R3gwGzifhppBt9rmaNmH/gFiaqJ2SwB3Q40y9dtqa7XHEHQ2N
dEt9lP3XMNhXqn6n0/yzop/DZddEr0V77JljWeW3lF2JK8hiIECTCPqAoO4mMfkSBac8iuxMbQ+B
NHgIV8J3Qk4QKLSQ66c8Y3ND8l2Y4fWU7IKL4AwMA3uFEb0rglany4jM7mVtTrQSH99lXa+u74ta
h8FUkWuK4jYh204PvOzcleWNOluAFSnJ0r5ChlTmZh3LHSLIqyzij5q7ylV0WHSXrKbF+VQjOphP
1TfJRQ0QiqDKHkLeyTel4V5CrGnGnfWlBuJKr4MJmvN5xPjARoOc++o3LO73qo/QMzIU/ZwgKYwh
CFwvACEl1CUs4fpNWXqYQiDUXhwVqMXhL8Bf8mnWvNReATKyJxWoUGS10sOqpv2Hbcern7a4/KUq
vIj9xCuqsm2iwUnB0B7MqNt1LrfnjwbmPv7GQEYsrxxoSJRrgpgf12tXv2Bxc4v9ZWKoRUwLjf0k
ucO4Qeca1kP/s9nWlIr3evZopE6wg0I4Mce3wchFiApUx8t0ZvpDLwHD0WcdR8nL3izXov3K7bIc
DrRNX5Wpwru7OMhDor291fcIt8s2TpGwV9aysQ+hlldnZTkEyE3x0okyuWcmf1GVV9UR0caFgEQ9
piKGqf6q5OdS8DAcpYLfZtGXz8/qhxD/6/UXt2lXRKU8JOSi6rhT450RbJH2KZyx9zrYkeZTMg/z
0fBoJG9l5Q+z4L8Ogry4VxXZzIZ27gOX0QmJY3x6Mo8CByADUpOYtzjNLIACxWW1Dbe28uJaZc04
0yRGD6FA4LyVNp20N2Svx9bTuL8YewAlmD/5p0l4WM1e5uP9t+z76qnnK/86Rqa5YvYa2YSww73L
dAf0BVzhQTqa7kzump5jdBZuQzRj5JfxZXX5le//3SfranlpFBQ9UHl0YOLKaQDM76O35g12Ge1n
8UJJ36Dp5Jqwat2V972SzLwHhqul0wTBCT8iZe+ppLMAqWoKe8X+0XqSfEBUYqTYoidlbFbW/bBU
uNrxRchLRqtJslyfH1n4oTvlY+Ah6/Q2oRli/MKS9uHz9d6L1M/e8CLA5bpkWDXbfBYPEAzi7AQa
PmVNN5C3EWCx0ShoX/zKwl0pO5a+xRgNv20JYzX3or+UKCGDBX6tj2JODr1BKAsDq28Buvw/2SR8
h0fDhlrqM50M3Sx5khCntXZ5eiJTMpldeMYT325GJ9vgY2q9ynrLjQ2k6+E1Eh/CDCL3gNRRCOgY
IthlLwi1nW7XRK8/IPL+cQcuIeSCHlaVMWfp8Uk/WC2PMdvBfpmhAxPE/N/x5QHVobXo/XfW6Z+r
LgqTOo5K05dYVd6We/jmMz+mh/mizx64a7DP99j8yZteorsHvcp6VSeCiXAKgptZela6iSCR1ntl
M95SkL6GODwI5144i9EpTh81fBwudj1PFFe/r5Wo9t4JvPq+CrMMJT+j2zyDUHXE3ZN3/pA2eLoN
f3BAv7Hk+K91T1Z3YRFNL2MxBYpJl0xWN2X8Fpq8YYEInjzJ/YOqHOHym6e42sKmKFTPwNW7RAoh
r56H7rsYHof+Tv8H0WYlD3ynyV/tRqpOqmT6/Ko6dfBVQIY6wQwZ9qODPJtJBk77TnE6LCdmnSQq
VfjcF2etmbaW7bxTz69+hhDpee0X6hx8im//IZ1h0/WYXzZwzMbLl1BO7YvhmcEB+bvUDndxChUh
cIXOuxh4/ewLyJRAfyZsZPefB6q1NsK7V/bVbwuASxtGwMfSusix4JaHCghmzeWp/j4qtmr3vyVH
YPhaHiAeWa7yc2X9lcCsLAJzeYkSwezeL4S2vtedcWaaRQ76I3pxN7tpQWFeeyEfWEv8GSEW0bnN
glbWOkaRyDkhF+Ia8JOZwQ3ZnusXRRKEZSf6CaDo1mLTSma5NK+S/Ka1ip7Hjfd15nTb6UVA8L5N
0TXIXJhba8HwAyWIPx51Ce8Iatwb24CzV0GE0Wwo5gzZxWB/Mb1UvymGe0pzKIdUjao7SVsJ+Req
b3pWFgPVyO2Kc0LmJ7ttRDKm/PIDW/oJywrJgRrpgZsS2bNqljP7/FgYK1+uushIp6arcn2C/4NK
5z5+DffCzwsRzYC5qSAMh9ygFGwZWJMgOi1uOXDM4XFtledcPZSedvSLrdLuUI9wh01mzhP9J/Bb
7szvem5OgQMnQd9Y6QFCm3EQoQ/h3pjYvpvv8tAJ7mfGuvyjRZ0vRuah+ApLjvJb/RWHx+ZN/1Y5
7z5SJQW6gU/oixl6zR0ss9phjmx190Y7riTKH6jK/PkeF4lyIfj0HHHqOacnuj66dTt6+jfi2ODk
34F+I6PU2+lvnVfXnbNNgAYl7Ff6thonK/iRrhv7riSR7x5mV4FDKSxhykMOVs7lXj3PwmSR9kLz
0dXyyC72mUTfUc536Puvu7R8SPq7qlje+WNXq+dJIhTWvB1oCBHTNYzW7/pdtA8osatt9hb/7CHr
o7FC72GTo9N3sXn7SNT1sz2uenE68o/CLl/FX3AeUfbvXOn39A2regMyYAKzudlq0qFFk3Jn4FBW
9U6Z2sKWdOVX3hR28h09vhRTNrtXHB3DIJQCpJWP4AO/2j/f+fwKrh5SrYsykS48ZOsKJviQ7qEP
yPDcuUqIHwb478i41zautXPzE8VDTPcgb86jXdG2XlNnoOEXrmHPVyK2umhsJHUo4FTDpzlrRSMW
1DgJzdfZ1pkYFiAyuJbUyB8GTaTQJJruuqktMbBhO4ZiJRA0G49xviTXts7AtE/eBlfMXtSLV2xp
+avHMEIZaJPmPwIT+MzvqL4fJ8JqRP2Y2p8HqI+nu1e/aZHw+FaklklH2tdA5BvcBt02MJQ4eU3q
zvKo2vGbv3wDuGegANvtgJTIWKnQVsxXbvD3G/JvCejVL1kUk9pl0OREZhCQAuWJX3qG7fEEE7VJ
7R4UZVU0tlo936hlA/l6cOoidnosG6B675Ezzw85nbBNHdxrwqNphA5mtRay0IqBD4RnGWjJk8eN
1RcRdd/hJSjvJk+FAw4//f+Ih7t6lMWBN/EZKgcdaIxk4O3xUqZUMC7TPz13aETUHRbTsfhu0GVM
d1lnl9uqeolCae3lfphFX/2OxREf5EkJGzD+ZyXC1taLdlDWyaX3yLHg/QuQYBasBknifn6oPsau
XK27SIZkKy0qEV4Bt16PB+OpFs9MmxBevBlxb0eJC4vgaIOOb6WZHredjlDs7btdUbyyBR/Hnquf
skiRhCarLmpMAau+iU75pTtIG1ph7X5ErgsWPMzp1I1/m3sY+cGNfu5Qskq9+qbGCOp7CrW9XPlB
H+dsf/2gZU8uiKzBlFNAyr188rdyY4vKscA58laWfw6mI7rJphwPmnqbOn58s/JiPiwprxZflJSl
qrZ+YlFIYKJTb/zmBA2Ajz7YWCg3uNC+gJJIh2FW+OnzbS7tgS3ihMINsUr9ktdezXu4vLoWRCPv
YiwC9HNzIBOLxXN8lj3lKMvH2LRLcIsIg9bGoSUvK4Duz633obUDGWUWNBWPlXy00B0fLs9Sq2/0
3pMMu33x+x2QhupGV6Fm2sBmhu+z+oV2G6Keo+4VBMD8Zzisg++iWS0iINCEO4kMQzQ9Kb4bQ2id
+xJNbnQvxi0+M+i/lXfJ/Xw+0MW4Q4otUTZ69WS0s59abR5EcKad26h2+Th+o0Y/d9tusq1j+YjV
2R1ikJq+vdx0TwglBHD1TXtAeQHQ3lmH8oC03tNL1+1UDMmMLYMtxPOSL8abNkIXdwxHvjOeEgkb
aofJ9aba81tvun3/Vsa/AsQeEmx3dkqBaLANbwPbG1OaBYQBU5Rv+DDp6Zc8PUc4LYw8keLpOwO5
L9NGbreku4KiwbZCCC1lt+4Qby4ERyz2DFrU7D5SPNna1BcSQn1maNj55UvC5kHU0J05S9BuLiZK
5S6IUgnuSGVH3W2PGev7HzLXsV4D9U5sz1XjKIo9SRuEHXLd0Se3/YUwoEaFcuNHdtjY7cOAKf1j
/JYmXvxLvcVNR76ZkT0oM0N5gtGd2IhJUtCh6/gsI4nyMmuR/Rq/S5c9UsvSr6rE2L05cpkKJyQr
GGZnMdhzu8jtzLRTzJqUXTX/9eef08dF59XntEhmu1o380vIDL30D51HEslIE6u72YFRd81hI+nH
NgH+MSNRwRysN9xXAvy7n8/VJ1QZQ6l0FtCickCHSWxPEmN6JPmk2IlT/JmsLfqDs570Wj22FuKX
Kj6pUvStlhPiEeFHF0zeitkhF2/B/s/6aBQZMmd5o9U/dFx7nTT1lO4k/xPvzfkO+yRtWDaBR6PL
pqwJ3ud0xuWYdweN4sjFBOx9TjeUDlw2POeneU5XDszp/DXiibX2Ghb3bDYJfSLg03DWn+p2GyEA
2dj9XT/+TNo3RWMoh7IFTEfbPNe7aRuEIEY3sW5r90Fhj6+tNxJka9SxOa6dLd3Ip+QHZhImBfXD
uJ87i+YThtjRJsv3tWIjBC951ffL9+LRIoobd4jK314unK45McuONTa0ccVNMv9f/vAkj87xUTkE
VFbfsEG7D87kAoiWRfNfirX9O6MjUrrl6Sdu59QCAMFm4u0/SIw+bJtffTCLxIDbZ7IUlLbBVDKt
o5O1o+idfTAnMDfO3K/IUZW3Vxsl8y3/2SFZZAFxp5nlmJJ5++pRPfB6ANgYhVsCrTyOUH8Lr/tq
ohUpPQWVR0hpvq/OaVZ+wrKHnAtBKvYCiO9Ox5ngLm72k2ugQQqyZT6plge9Pqv3Yre9CDSMknbu
28yv6N/FLGWRAkRJ2ndqwYyudqVNqrhps6tnKEbkRYhxG6hLmDBkoP3TYqWp/q/3Qf6zGNTzid5R
9T6THNBuZOXyLiA6bFpzh2EL7SvwDa6aIvGAWa+FeefaDqwcQmURtWvfapRSB9g71icCd1y+Yh2Y
eIW8CVRXNLHVeJ08K+IwWsFuFU47/+ufHMV32+WrkF1fNLFkZqWfU+Yh+wCvynlE4tb1htEIBzDZ
rC1prITIZfs4i1IxyQVSTh2SSnFXN/u43yqEomGjdpuO0gQh8iLDBSQ9+Iaro16MAFWwiWQGKoci
2ZX7jibqID/4wab178Jmp2xixVOBkxjgtRBwexaEu8CwKaPHGeRo3PaOaj5FvZMPrpzf+8KrUj01
ZCzppi62SO2l8v3rJdgqjkDfwtrwv1p/nCbomAHV8aaU9g3EHZpE8rYJHqz2hHlfVt2M5t6s7pGS
LDigpYPnwtrN9vEQ+a8YtexyD5LRynHwDqDEzHmmxGtzXpyjt8ULwjrqn8wTVxLzZfs6NnK1sqx3
6qLy9R1gIdrdj8nBkGN7WetKfjzPunrERRi+REZXCfNq03SOqtu42/njQQ4OhfEMl4J81tzX6JqE
v4XhYKxN0z5GlFytvgjGWTPVnZJp+rmUn2vxWe42YvSiPaJC4U9gNbYqpQjloeUNzkV7ECJQRV5V
PIn6Lix+AhEy6BZ5k1cprrxLnbE9fx4hPyb4/PX7lr1tQPgJjBwuKWusbUWmWh3P4rhDWRXL4f6d
14RzmynQhDtGwj4T0Ck46q5s3VTiWZV/mcVNJ2Bv0J8r3UUYrxdfIuPYzrxA+SmFeoo+G5yVQ1B/
NS54ekAkwK2ynk1I0Jp2pPLeR4FX2VblYdJv9ea+wR/vtt7ObRk7EbDJOBX9zxpTdnWtQPwvJ0PX
NfR2RN00l7dDEQpyo/BupsDD0xE7CDs5hOam5YYe+JRn37TLOn3vwza5/Neyi0uhLX2dJuF8IIub
CzUCRiYMlF1M5+0Gb4it+UXSvkr5mWth8rSAVHr1m/j4VvjrJyxvBZSt0wmdX3oWUDgvXkvf12u7
cz9bqClOg/sPhicIxq2L5n98Jfy19JxeXl0JfteFitTy9Lj0qdv+hDhl4ETbJqWFK7rW83rf+b90
If5actFs8+shToVeAhmk2cjNO5cIoglnliGZU1h2bLox1HDC61pvaPWELXpj1Yw61nK+Lr8+qcIL
dhGb4A1M37jLi7O11ckHtlq8zsJYO2LLHF2sG9Ew2GQYCHy6nohGGqlXlty2u8ER6s2UHGYqQj3s
yy3UKuv4eVhZ3fJF0E0K1Z/ClAfvUPmYDYUlO55R8shcOnk259wO2MZ/UCSunexFvJ1Ctf0PObl1
Mw3Hsw6piblfYYy0TY+jhp0ToyjmlZtyjcW29rathXudYFRBLnZUZ4y6PAtzbmBw/rC9ACN1hK2P
xN0GXrRvOZ9vtrHyzNYijomXPopkX8ROgQFss8kYv9XQ8idXrn/5w80l/iWld3nzqht0ZbLnQXqp
nHiWfbxL/XnQZnW48dDqAOo4pPfSmJ9oS43lQ1nuCobarjC644D+mP6jA8ii21bK5EWBg2UixQn/
AWe5xpUzzhMdzih5BVM9MOwYdoLOTxlRgccNEinL4Zea3lzKnVq6ApZWzTtSi3+Jy699Rm3Pxjfq
e554KUqwvcV7Elym559v1sewvb+ir7WIvkYUBKLevZNkGuGcZpwRCeQy0xjLSVBIBUzwbfZBypAG
WnlRq2svwm4sSr6YjXQkzRHbghcl+qYEtzQdTRRYmZ8bug9G27OkexiuBrjs6K5Kvq48/8fl+/8G
w/fy/ir+Bk1kKMLAl8ncZcZIV9w6nFNE0plK6fbkYaH472OwtYjBQTWOYT9rQWUYZXHXxSUhIeTL
BF6c7TFxp1+xbdDaXtvztY9jEYIVk9ivarxvQyWz/tr7W3Fw4k3KCJqJ1MiYMKAg6va1U6n7oduv
bPf8Sv9eAf213YtITP0VjHnHc1uKF+UenpYhfM4NWrRYjLceJ82NgVatPPV7WffZsov4GyTorIcq
V166j392ImAU6s08+yJheUA1kSOOmuO8wehUZiCNy4Tg/DA7O2V4rrsz1GuEfFueouAthWaOP59x
UKpTFTGnXG2vSfMn99mPXcRsrU4lY+rpKAFtPOMrNA9GhefBIWQc/XgdbzX/e/99PWupBZeLoq+n
w9ydMG/LZh/tkv5UJ3e9tvXzU4aXYvdNGLkno/Go5AzCO2W3y+Rv4yqEdz57n/2QReDOwz4XYX/M
dKCticHSRumhOyBaDHkshtifCZgUyvk7eW4dXvl5JLDERSTsFblopIHVLclGE+jLnBMhvJ19lX77
duG2OHesTwvXFl2EwMm04rjx6Yi0Hd6PaKEzk6CDbOZ8jpPDQABCf7g6pFvJR6ylApysZv+fANbi
3UP3wXBLVPegAxGDBHkXTbeAd1t62P8gJ5E/jwHWO1noKuQWGiO5SSMGDBBAqxtfxtuRtot/N9G5
3floPibbrjiFPnCYrt6nOF4K50v0EDRf1HDrazB9YRivNqc+j4xUQJzOq5/VGJqWS3NyqtnCI4Y7
/U9AGNyCcM1/tN/GfbsNVtsz/6Xh8D/x0BIX8TDpYAcX8f9j7zq2JDey66/wcA8KHggdzSzgkbay
fPUGp1zDe4+v140kh50NFiuo7q0WkmbUZEcCiHjxzDWouTLY0zpAc0A+w1ORDxi5P0B6kWcjpz/u
CH1bchULBdIUzUA53R2agBJk6B1owi+ySwajgDgQNp7kUu/DKr4JnZYp+8c65KvoJoojgUQUWP2J
bHdwPmwoXA7I8XIDKvQ8H/oIFRe49lSypUSDrD0wriDGkVuTDsHrkRrSA/QD1IMMXqdbOYJgBlbe
uRQ4zmWbzAbwaJZ+7u4DDuT7DaZUWikoMyDrVWurmxkK3A4EQHTQ4KBZZNQ9/PkyMEcsxvMywvv5
urnY133SxkksnLU6IuKOid/HfszBBgi8FKkzyDUkqYNNne5E2lxrARoDSwLoasbPYByvNQAGTKZc
1SvcakJtUdsQaNRAWNESdIeHMwfy57BAFZTp7GDHegF0Q1y8gCGGiIfUo/oLKjzwXi3vufaxh+Sl
Dvm/ctnAcpnIbtrfxsF+rG/D4Dj2GxXuDBOGxfbnr0H8/HIn58h88WPEmCuWmlKqwuQmF05NcOTv
k85vF1uyKnIqYOCl3xMEAkBa2m6zRHvhudPMsnXH/gBsb5qidGSkR6zr4JyoX/yoSNe0vuXPR0Jr
bcUpoAyIQZpm0OEMgZqNDXc6AFdYe4J1FFfRrxwJN6Yhol+MGhhOZibUTdAGBBXWGnH40XJKLVoi
/uzzrkKgGLT60BRUSwKYJmruFmNuWryMTyoKQshpwIfkBSbJC+t5GTffGZB18Z7zRo07MGFB9kaL
ywddHTc9B/Zt2cLiBwZSkY0xO/MtM07eGnVS5IOCDhMCAIFGTmShtgXo1IxEcx7NGLKXV4vdQRfP
gcQM60UzPvAZcn/xwCrho0wrMSTP4ROvuxOmXo5qCjBBN1vdLf162JD0H8DtGDk0OR/Di4VjUjeN
mOKYtXZyG3oCVc++Rk/ZgsTmj851/rxSzxnPxWoIbEUWJthP03I12xLU50TM1Bb4YgEyt4vgv2V3
qONZwYSVPawhAH2dQTGGyjDFmQGDZxOw6MSJ9zHUTUzi6k7qpDxjD38M4v2zYUDWw/+hHeMeXhW/
QyeB53SllxidnR10C0KIEh3ItIPbDLqXcFAZrhNkrxnkH5/R6V9kS2DdqYxsYo0ACCZFaucSXBFA
w6GVxO0lYCdNwRMEGCdELaBui53CidYKicOcFrF29yp8tXxbSOp4vlnP40zOkLw8tcdujyHmI8wl
ZIPzleaHwKsXX2AVvSRe72SFw6EqVE/SMUouLEX2iZ3lrgBNWYz+Z/ibMy6u8+Tjk+JMpLfsxR4P
JS6dOKjm4kRVuLRO8CRH32DWdgOQ56NRTRuYEciulDktrG88YKb04VaCD5dR9cCAoJOzVRHY7fSA
RhxUBlIQyHcapI2Q+bhyA8M6P06u4b1FpG3mDkw+NSMKrmfwI08WnSvPH0sstoIFrYseTVjOFEDH
XzzeAoJixlje+vzCZ53R9cxdGER+mkaUldR6qgE3mJ/cwZwfcTyeAe+A0Q0LksLoq5E1nSur+6ES
SoQjvHZldhYQUc10A7ldQE56q7uXdCpzDqN2n0nLZhyJcyPmYpfkY72QGcLuV0tmop4xMAcDF0a1
uogC0N+ojMjCmNkJdL9/sjPXU/V8jNo0kRHrm2THgVptKwo8vnJiazCpT2zoGXSLD4hgYaOnWmV2
YRb6Lmem96xHpxvw4tGFViWKoCLNjADsAdR1eKOESA9MjsiEO+QThnwRe3rGWnVVtSbFGEjNjGAw
Oeg7A7iImhWevIg8p8SL0VNEPs21rE3NWnUV+cRGVMJuPg9UGmwwp6Wj8tCGxEMC7jNcv1vB0H9U
9PFb6FszrYQ8g1xLh8MEo4ATpJTM4hhZ/ROlwC774p2JHWIFjVXQS5U8j5YSRQuVaCmvwXkFQ8eG
RjqgCk8hmpXcU2DnzLSJkSeup9B9xZGkpFqHkJ/DiGHENlIIWClFe+Z1wa8Ko6If0iaXvr1ceVWf
wvayrIsa2WkIeHDiS5HNYxSJ8QOskF2p2GIQiqQGdAC3YK7NaEqsuVIy6WPQ6FGBNI2v9B7lSYlg
uYAZlThq8cwRqOKo1ROMaNAcFphtacZ+lukHuTi7Md9Nmd4gbMkDcFBeWcJrxQMdpD5zyZfM4wDx
daV/4DzC2GFrClIewNO5lrGj+/QGl3keOhy0/qwlvkW2Wh4DAy0vPgb/IzPZhs6sxVcha9Dmhg/1
8/AHcBfqqiS+w/DF5BZoPtnTGQeWQdyT2QygW2kdsmVNlnmIRiqqtm4BxhqfNAsVDVYrCGRIXmRB
URM6ixY4+w7rFH/YcLxcbRUjJ8ih/0ehWSEGhZ1JQEtDlEx4TWdvgPZRAoI16Gf5aCBhvM8npyxu
lRzwcyfI9yGY7owsWvhov1/+pFUAJQ3p5lkdaX0SuALsFzey3e8DnzMDTzult9AFgqYmRYcwnOs/
rPUvV15lj+KiaFUe4JtnMkbRBcB/Htp+QLaj2xqEIFQaqgPyVWv+EE33cuVVMB3BNiJLirQELYb6
RCUbIvDZ7AG+zRWUA7a6EWWeaJRAnrhg9BfOD2RiF+uvG3/9uHCRqGPOAQVZckg9SEBFVhM5gAlr
blAaaAOVO2b+99EZu1x1FVXHIdTEcJrUK1ExpNJQAgz6yn22TUB0hM/NYmjPFUW+sr7zR3fI5bri
9yGtjiqREytM3+ExCjdwuI8mIN2Nrw0IXcApWwDmM97vR0H0csVVEBX4hPClgCAKuupicnSQHNo8
+M+5RVVQqIgbhGeYLbUPM+zLdenvugjeSdcE0RQBVSnDO9gX800G/bik8GX5GuNbeO3AytatmfK0
rMddBc9pEeG5yZ+3U/7cqg7mRQB3mfJt7o/KeZKpclum7DVr1VUsy8YmVOcOx/esNj9CEQI3ZNTi
8MIALwCEu8Hw8sfIBpfveBWvtDkjKp9iF6OI8Pg7fQJhEh1Cjw5HhgUAdiCGFmbNxoiS58z/4svK
Xd0nfYKOuVKdoBkXAz+imk3jVv0B5K3otuABoFd0U3WA3NHBSlleSPAjLYbLR1+FrToKkF8r3Llx
PTkpALI1botxsAlGkm3vAjgknSWVVI09rmec4nXvLuzVHoxQzMpoAioNRgugiFXMwNIC4w/CAO/1
RlCw9M8YMWvdtusiqVwkKq5FcTMBD7s9I7/D1VQAriSYxYLHVUbvH4xDWQuvg1aitw2YYXRhdbbp
TR09xnY5wImpaWEhEWzBPnLUH6qYL77xuoEnhqOQhjNNfan5GxaecJQUozZbtDGsPnUyHmpdOtw8
UOb89Ola9/E40GlIgV7S1agBiQRNAMROHU1pTOX0xhNsfSvCa/Pn112FMAWguFKhjYKzzeBoDwGk
M2AeLELiELpCBANwK02ZMvqsiL3u2vVZUE2NgvSvxZ0wWVS0NassBTgpoH7tjoJAAJgyGfcTa3Ot
Ylg+D006CbgRZQxzrSV0IeYDmGe2DyWIaBe8L4PrD2B5+w8EgVnneJV1VRTYkES4G0dTTDf8AqZU
TP2yK9ktlmMd2y39wHruMZ6ZEUHXXbsIjZFgliFwqhhh4Zadg5mbblxfK6IPjS5zgc0AHbYqKDA0
psEf46HXLbeszaNgAuAcCUHgFsAv24PXSgZsAuBDjI88Q/uB+ZUZT7zutwUjEYVKw5tuLB5GZvF1
WkIEGGbacPWG4GUvv07qVkcKStkHKXH6diupNuO101v4k/pm3YEjcqYvCw2giqFAWXMzXAkGiKwc
8PUxijtQrCA6QlEMSsHa5YwEYd2BI1U1JJqOECpMTrI4mgJF3RY4DrPmqPMT1L/R+UOO4NelxXjq
jxpxF1F03YjrCFHyIMIBC7RDnt6QYDNCy3PbFE403yfJUc2uU3Lsl6siuxlhtbZVu60wPIX6LeOH
sN7BKq7NXaTUMRAeqDSaCM6S2PRQV7EbqMYIFiXctanJ1ygyGOuyNvwqOWvCKEqkBteI0gPVt1jx
VkBG2D8pjUHb8sUds7pgrbiKaTN8RoKOw5MWmge6PcBDyeiI6LvCbcfmqMI54PJM2WSK3P1se6+i
GQ52qBINbTHxlIHyPDxQsFLwmG1+tmaUVslXyGfSGIs4za2dV1dBfVU4I/pwFZIvQjHkYIXvFBCN
7Ck9TNIh6JyKtasZr3jdjFP7CsjBDEkoyHs9HtFpEge23IMfaH5vgWNbY3szVQbPd+An73jdjUvj
oYq5aQZahBxrZVsiWFsiWOg9YKnRTVT55R267NfjK7VM1I+9pc2gKIkeSIxFag1gYi2Q1c/givKz
m27drGv5vholHd3fxBdQ9sB+5j2F2BCtZ/nb9EZmIXYYF/e6O5cVZVLV8YLC8pWfDQ2cSZM4YOEf
yB699TSncjj6tnJLFmyfEUfWzTlFGMdJLpB9U30glJZoR46I2nYlw8PhwPFeY6odRAfZ3iesTbeK
YGE1kl7C7Pwq6c3q7GaGaxuzKkzQ4PjiiIMJgSSrGVj5AuuJVxGsVgUCsir6sIMAOLTM+5AzACKb
86BIntsD/E+QIDWj/0Oz1Iu7Q14FMqkVI/hEoA86cE5YHUAOsMNqp1q8sJvQ3UcLtIvA32aCI2gA
+eyYrUJZ3esiFzRIkNL8XUJbsJeekH7HXpluOXmvFa9EeZSKN02A4iNPmbEpeI8bLYaUbsf0sWPk
LvIq2imBNKmFjLevQ8ZAdxvxSlNdYQEvtkT9F9AoG1Xb+K20CFTm4JZqlvoT4w5jHDZlxdpoB17u
hRaVPp1XRk/DsbwjNshu6JHpjvpQ/KP2Aq3rPvkKyqpJJs1DkGcyLk60cDi7k00otDcChMy9wKBE
EavB8zbmTz7qqtpUJHFQGhmpUl3dwySu8zG7gojo0l+1xV1mxGcusOCV7cOCDuXAs8IL61XTIHDR
3mi6WJUimfIfJkN149DJYNOJsQOQryocbYCJg+h9jQjO6oizmsBrg6l4mv4IL9Bb6m0ZznUA/W+o
hD2dedSPo6VDLs9sKrbrMSOyKavIpod5JsUJMhZcpxD1oG6wtQmrQHAPgAd6GyO0r342MVtbSY1d
UKYJ9YEF5jUB6mCvIB+s3RiiKNU9DIehUd24oVWyMlGJ9YlXYa3hFRIJKk6TfBqsGOpV9/I7xNPH
58nPag+aMH1mTzctOmjQS/eGF3RoHQigBWAhQsnDhobj6A3AtBBMGY22MMTUbJD61NB44djBkBH9
1xZUwEcUmVCiYOuQ2tgdccsGAPxwdkNoOAfQNuYjt+dMOMkweTiM0KesQl8olnMgRtgWKRKKBiB0
I/8S3IOH5PJw7Jmc2u+uYaEI36AaxBGmxuSHZLWL+2dtL9VyPRTDNNQukJ+xSANMDYALpdlDVxt6
hB295/9BA4ZRMa3tofoUwwGIteCaz5xsuhlLgCCrKyB6HHneSLC2QnaDznkP8V0zWKBOlbY3kIf6
2dt3bRAlS1kupBVu35pc1ctx5g4omOE9CE2f6K6zO22bQ6RrA40fVjJ57iV+EvrVVRBUplmoWsq4
Bv7HE+G1kTiwSB6hvxRYy5ZKYua++lggsZccjjNq3tAgRzAaHBz5WBcCY/+r9M8vAnI+tUnTRWj1
ZjDt9KfYUqCQhNFkkm6oKmVjyjAL/weKx4x2gbqKiVkVNpBpODf14a/HA7znpCHuQA+bDmJCQKmb
4zGxc9j6whbI+fwaPIsafPYF1jnfLEeRMtBrKPYAl0TrLdNecQUrcBk5pt3rNN8s2JfQ4sMOVL4K
mFICTOfo1gJVySwyrkbpncxflgI9lbH0085rwCDoHhV5OxXvKg/S+n6ODhzCF7+8fP7jWa1EdRVg
c1H648fzABlZCca3kPOoZXRt08bj3BigcjZDi7VPVknjJGa50qoIVhIYkpvpjQ665BHNBaqYaGYN
gOyxozAHbIwYqa5iZJEHEshCWHaWHaU8yqmna5Zoaw/hu2bKUF9avEI45YEh2ehTy//A7JdxeWur
5DAUhb6XNWTLdBwBM3WUmIPXoV0OQu95vhfYTWL/3CfWVsmhCJHKpelA3pNSp/BFO4LLsDuAGxqi
kwZ3W3ipOQtzVcY31lbJYaaiGKkblP0CxE7KQ+OnoIxbdbgBSb54mq3SioXrH7SevLiItFU8VIFb
nuIYsaBDOmKiAuNtwUNHJ4MQgz1SBlzjgjfMisOsg6StYl9ZKpFQCFg3mR3dDb5S+luC3j9U3lq7
Rqcc3cpp/MmIe+ZyX0RcWZmXhedQ8UDFuncDdwHeCH46aO9EAUxSUGKXziRup9j9fFOdexSfBD1t
FfS0TtLDFkKdV9GO0n7bQ30/UwjxZE23Ku2TUnmgmd+PNtfuRTgkvqmim9cOtZcDWwROOHgrEPtG
e9GE00Ur7Wbi2lCYllNoxe+U1oG66z6EQLotzS4TZ8kIBWfZn4v31sZByZchWiJnMS0KAU4qbwHs
FkcxbL3kWrQwJn0HeaJdLDKwPhsrDqwCYF3LEdxKsVmWm+WRKnXkXxpPh6IWppKQoL9i3syMPFpb
hb5K5+JkHNFQF9oNZYaCR5DB3T0S74iJdeHFFHnKBKn1uGfBSxnPqq9iXhFkWiiEFF4K1lLXWoIX
vgOtZLZQNHCAaEgMeAt+vjv/pj7TdEkjEsEYbnUYVVVPM44auyQxhjN2ndvAAcqQgW74606wZ1ho
icZ4G9dekBx/MBv8tvoqHamatAiaEoAKAb5T5TaGLOazDl0/J/fT5Pqs6FeZQ3dkfuWP0+FvC68O
ZV5LOunowmF3bbUlvKzrt67zCrjVWQpuNMUEALIBN8kvIGo+xHu4b3lxy6rLPw79337GKqdQFKUd
09+bzoHbDlB7gII2Ws7FNoISjg3DkRcoJHUMgdYPccyy9m3Z1aHSoBsdiBx63X1xqLObSbHxxSUj
eR2pXHYMAe12F5WuBsFTAVBQSATEzsSxtt7HkeXbr1idND2bKjmhCmmVAGdagw5PINdNtfVhLDDl
Vl1CQhxn3EJ+k7FHKPRa/Wtc/nP59Wlr5Dme5BA7f3Kgfg6vWKfzOFjO2ZGnbiuI1DCy3w/B8hdv
fa16NOtFLFRUmw+qoxV8jQU3L+3mCVc9BEutAKoe3EZRDY2zeexHNj/gzLX+7IlXicao5EtW0bF0
F93xEWZTkNztzS6yE/joaIYEnXd4+d2R6QBFaX3x9MUvMD1uzel1wOhcRVkEzCT0c7Prpt0NFSxJ
2uuK2wXSdR7vFujJa3dT+ZrIrjhRLz3tRoX1aQ9BljTcQEhX02/7fkSPUQMkTI5TQ4bpTjCcyn4/
q9BkgwB/YfMoxKYYIrat8XUJ7ssUnAlTBUwh2+YczOozAu6H+pWHx5Y9HpSjDm8+gxNvGgVa+s2X
AeJ67VYGx5fzsuE2K++EwV8kowNgHKqUldPnj119F2nEUMSbuYd5lFNw4OU+9PxzDbIogNCc3xfb
KTHKYAs2mVQ6zC7Rx5fMt71Hb4KLS1UcpFaROoxcSkBRkQlETznkyJbCBx6Wmu9AsA6JrjWUrD3I
WngV7nmi831M2WoxuPgul+7g7yJ4qCi63qmJMdhlv4HDnln0Px3s9VWwnxuA6ocSHMzRDDHBAT2P
QGh5kycWvP2Q3BCUg73F0iX8m3Tz27texVip7lMh7FFJZD4SJjC28j1msq8ViOe/q90z4pr8IfP2
8qCvwqsQ5pISAnV8NTyWaO6SG4AUIfIWNIYAA+HGE5d9tBN8oDFmG8aZZQ23atUtYUgAQVTdlK6U
o9QbEbyFeR8YIWzG8DnXrBCiiV8qzGKgnAXU0hduchrdj5+XI9wQu9HAEa5jp0vc4l0B3WinH4rU
aF8idwT0WTd7M32Gtpo9vue2ft8UBmrXAv9b2koQxgI1+4QfDGBZb8/NsapeCbdrhXu4McnqnVuj
adqTfaC5eYTz299VDW0YzAA+9nc0EkSwEiAPHRwe4oe+fqzbwdBqR7iGJRc0eiGmN+RGxMPZ6VHo
vpalIzTbODlIiSkOdvWS3xWAW8F1VS1y6NfOyRa6qZCmSNEXS1x5GAxq2dFBcPlVD74m+m1Z7uYE
MtYeJD3LxE0CK4Mpfb/vBw/ly4y/RalvSNmZfT6ZJDemxRq2gX6vcsYSPg28kUOtGEuCIqoZVQd/
JTMcPXLdJ5ba6wbpHbSoG+lZgDYLFLmJZky8IbwM2+gG/0FCQzc0BfkYgNcqG+iggITG2YGfRGje
g+jevUwv6V7Iob6PdVM8gnzAdEUUtjOOuQSBcFMoAMk5CpIvDG+pZncgM0KHB6o8iVVJvlwZ4XsR
IAqd9G7fqCe+3INTVcxgjJutdJ/EpqJtoQql3eev3UnexkcMikr0D9sNiQz5ungX95AXiW6Txp9q
XzxExChfCARpdzw8Tx3OAyBmeRJgksT5I2/2lQ3e9XLURjeqjQX2mjwkrQ4zXuRt/hJIvq5uIJLQ
hd4wAEh9JJw/3BV73U41Q0YP7wkwYCTHW8hIAp2pX0vaLoQoNuyGVahu65B6GP1xm+ybwV46q/cI
Z4AFDGmAyg51B//fbPCVq2Rfyj6EpGGcs8AfPjFh7/lEelu4gphVC/lwzR74x36LjKAH5Qq2IgZk
q2q4g9UudPPSzohGkxS7+oEkB0gZK2/LFfw4w69hu1WeSmwZ6AqC255FmwI6tGh0v5QPeF68hhBD
oANU90b41D/gbyzepcTtNaMlUK43GnQA3iCNCJVv6UnhAHEyosqBE2remnhH0CYvCz+sNiLZ9h5S
JakySo+O7qbXuTvA7EQCcXGPlUJUTphDePK+34yNEe3AP4TWVil5uBNTqJyPrvxFuRkeA9WqM6PY
jaf4Ae8JXcmdfOK2nDOXG3HPQez8Cq8+hv529TqeWjjcIZmYgOIzU/QNmw1eRIg5/egWrFL6b1gO
3yLqKnGLh3aqR/AtMLjrgDFSXxcU8qqVT3AknhOHN7mIQldr7IQ9vCkFESbBN2NwbErBhmsSXGXa
ZgN/TJ11uzHS6b/owJWTTIYGPwyyD3BnWpzpRvAgOKUjps1O3AFZGQTAqUj8z6686hypShIscotk
srV7HRc6YFBImyh4JHmG5EdsKHd44Mr+vHo7g+o+yejIKqPrKqXpphGJvHrXWdlgKK2n6yb094Zg
Pwhf5UY0m2CDIhYSue1DO/hp9lJn10F1y+sumJKQlVKj60YbMPu0Y2qtZW/m7MSq887j5M9+5yrf
CTWYh4a0698GdojKyuECOAU4Ee/Iuskho4sB4R/gwUx2IoR7zXTyYKQ9KY3bKoel9MXhmNUboThJ
y/08+SGYQ/1oRpBqgh2pEeC57/jAL8sTskeCNDZ4CgCXVsEWdMq2NuXxwMPbqgFaSTlIKS0nJJbg
7N/Mdf48FWt9t1bIoyymppkdXKevkGjENtVeTNsjH10jpbNDAVm9EN9/vgdYZcVa4G1Jwr6cYKoI
2VKryM7cTCuCzo0q3XBmuFzRbFKR0D+YEF/Nzxc/o8I/+7Dq94lsUNfTpFNhvdbOoORd2FKN8t2C
RjPE8SmwGIACRMvQjrsNb/EdfMltTYWuFhO/xajoySrNK5qu0TKOIoxdyeHDYwd7hskceMQntwMj
fHSl2M+eZdpGq4u9xl2ruNuLiYFoP6MeP3sjq+SvEFtNDjO0+zprBPgQPq2VC0eKwMZAWHfRo1Pu
Y+1BSSFHjqRjjt0SpKxp3lcAYnDzFz1wZ/UoJlBU4DhfNyPlWi0Po2gLGdJypHdMaQdW0FxF8zCJ
i2kJkJZDuPO587GJ4BxiUr1QvjSaa6rQj3SAsW9oPPz7tySsleBS1P6DQtX5ZLd+Fm29t3JoIU0Y
+yIzMLXYiZzY1OF2nnoiWgPmqLpVtg21TQpL2p4RRhlNMIFfR+9QCHRxwhEq6WeSHJJTUJBdF9c5
tHINEOihYAInoQ3r/DCKE2EtBVfns1hL8fkqFVMvWAChjRwkggMgUHbOO7A4dwom9op+0s/e/ioc
Zylfy4mM6aNU7cns1BV4LmiJwxcOxlzIcLpDJx5nHZ5ubtjbNXX8VKC64QSSe94H//U6/Xf4Xl79
vmb77//Bf38tqxmC1lG3+q//3sevTdmWX7v/of/an//Y9//Sv4/Ve3HTNe/v3f65Wv+T3/2L+Pv/
WN967p6/+y920cXdfOrfm/n6ve2z7rwIfin9J//pH/7yfv5bbufq/V+/vpZ90dG/LYzL4tc//sh/
+9evKo7Zf13+9X/82eE5x7+2eW6GuP3Fb7Pn4m39r70/t92/fuUEhfxGdFlVZSKoBFhyfMXx/fc/
UvnfeEFSBCLqmsATyk4vSgyM8a/xv0mqpGuEYDgGwivUtX/9pS37//yZzsuEEB3/gAwGNpwk//Mb
v/tY3z7eL0WfX5Vx0bX/+lX4q4i5poi8oAu8jp8nkTXoX4syMSKcvhyh9FXmMDJEO2EWVW9SzLg9
xAsIl81OSJ34gYtodSINkOHUM6NMQxjEH3OUm9jh/EnUH+rc1RpPCd0GDBzZ5HQP4sXd2xKBtLod
BnOSYCFk6KAUQqy6AaPCT6BjXhvi/ejO8Sae9hLch1C0vEuVReAzorrIFGTFUjirjj2dViJWFVvt
qUthYntI0Dry0YNKlL36hM1th3tR3em84k4Qiit2AvcoBm8jvPB0yRphb3Qf9/sm95cIedQDGb90
vBsd0nbDdy60A3MRNksPCaycAvgrfJ1UFNKmGj/z/aaet4N8i8bK9BxjPt2cWlE1IYHW1Pdk8TTF
AOUHYLBwcZLnfL4J34IU0usGQckeGOOu3VWH6hkORhXeB4ZCvNmidQd4pP7Qi1fL1+5QbaAVWqFK
fYpCGJscJpTXbwPwJFaZ+6jjRBiPaEDoXkcYrvOQDbZz7bbS7FF2y56G01h2p6f/P9ndTE82bRT/
/cl23t/em+fu/e2Xmw7/p/2l/PrLOcIV7238fHnU6d/z+1EXVOk3HnL3IhE1UVZ5mjr+ftIFSftN
FjGb0VSMZkSBHuY/DrqAEADpUAI2pCqJkkjnjn+cc+E3+JmJCs/zMs6/hHb+/+WUiysrBR3xRRME
TVBURA2diGuwaJBJCplKLj5pSr/TFQnyjVOReBjMeQt/kxLeVFoeQiRjsit13ijy48g91BIS+RiO
XQXcQNPkkdTxM7QBcdHHlZXnyw1BwS4l5NRHOzF8Fkhl1qAs6+psdrFdLC+aBtuFKL8RStWu+wri
fV/77CoLtiJ/VEM46kJNbQzfJpmOyV+l7EvbimAgLEaNkhojQytHzi/B76asMdHC6K6VVF/nefAV
gCGf3vM5Mwj+JxrsKH7ul9rowM5HkytK3xQBsmH43WPL3Ugd2hBzdrNAQVSQr7MxxCM2+jMJiiOk
F/1iHBCQ1GPR4ecDQQ5RQwBboJZijMn0HnPol3XyXtTnrxKMb0RR+pIG4UupegpqUyhuZPNpENCr
udMwb4p0W4YiP4eeQpjcNfGxqGdjFq7EYAfMrtl0aFSMN3p2HAs/XmBGPN9U8lUFDPUy6htcFqak
9OAhB7jRUXQ2wS5oOSgPK5hwVJjvB7pJMNAqs8TCJWKT9KqV3tslNIaCuIoIKNCEYbwKDgmfOmUJ
+SB52itCuZ94TAqaxOUrGEIIAC2BwBb2miXkqaWN1yKIXery0E7yXRcS6Hj0sasN96G+wN8FDamg
fhoUNGvqaTZErd4MSXmvdK+BiokDQYLXpDetmHhToObQbOJeqhJ/0uUvpSw81kt0mrSAM+NGPqSc
AiXJMT0Gbb8l+vBVVyJ7lOym91PtLkpquFA+aMHwPsGwrq4DrwrGrTJUj1ogGjKczduh3sHUIlAq
o0AfUuIx7esCgyAZVwMZwIPCrvpHGf0mGd1BWcd4hqtwqT1X+H0adJqTSoIbDVQ6xAzYmAHDaDQ9
I2TzMBbulb3SHEQetnJZsyH5dYwhVq7QBpMXNNG2g/lWOsJkMHqpMhSmIw+YJd+pjwqETuZB2meY
iFyEnz8u7ctL+vtc7/fDK2sSkWSZKmCsWVrxpIZKPcvxKSweeK1z9CGwJHE2GnXehl1h9+FVFmaM
Rb8fM/x1UVpzXMw35LSIOl6U4pOCRlkybKsaJlM1o9RajTH/uspqoFAlkT5KCR4t6GZn0BO4N8+5
zd2EMp2Zw/VvEYyxQCN6fNGFyo3UW7X4EgwSxF8FbMWXZA59HNofeXad13lVlmnsXhUTRJlE0D+F
+NS3L0N3I1SJAeD35x911Wz449EvFlk1fhRdbOdCEOMTHlHHDAmjMGkbWKNkcF/ER4gRoB9psLAg
tJj/Vjb8ddFV2aByIVHzFF9VzV2SHGV9P8c2r90yno3+NetlkFeKMq4uDdt2tUwD455xkebkRH1d
gdqGdzFEcwloATjmEAViq3TSmvyzFVfbdU7nbGkHrKgngjtUx1kjpw4+lTjyliYWVp8rdhMTMx5n
WxQ4U1ezDREbJ+YJzKhgLpvpIe6E2ijhEcp4G3Ttz37bepM3cy11zZKcOgd9cEdx4OIubQdPvYGN
idPC1nev/99oUL9/6MsvsOrqcEWqa0OANYN3DKfI43idOakLzRrkyoZA7WNz2vtmkgUowOWzZ131
cJQsFAlH150cddO7uds7aJ4ancvqFn0Uny4fkG6Ii/gUV1qu8RM+eCreNgT374ZU14wP99FpuVyD
BuaLNVqtlPVIwxq1XUIzs3jSXnJT9hV8teSEnYyNzFTYZ2zkNaUmS5RKVzsMjaJx2gwjTGXBP9XT
AvMCL1pOM4Ih4ylpoPnkk635NEk6qlDFxIqwFMIFa4cbilgaYScPLg1bwOCj2+zipSqruFc3Gi9W
wnm5EGpCnUd91Nm4W8b+UFYhaJTrRawDLBPCoUFM3hIVw1iFaYtO9/NfXx7yahm1vIBz9/0WGUK9
5gORT06JX+WmclP4uVee4CwcA1wnAgSlPwr3wwndUovx2T5+wD9XXisUyZ3Cq9qAlUUXVtVXwq2C
4cGWu6YoeN7hRSOBvSoU5z5f9oPnFXlVgAoAD6NmZU1CCLtRnQinxqc8wwYZHzXpXcFUMxYbdACr
33tL37WWLhOfVVfvHMVEHl0QVdGJoEMB7Pu3WxGZNDJfJSdAiL8KwLkb/ISGfG72GAIfJKh+WOHr
7DWsFvBHl/N3C682qRRn+gyx3ORUDPPVqFahiYzQmKb3NFw2oSqZQxTYJYCVft4KZjYle2FqvZ47
zRA0/fyNM3/LaifzsxyMcoyXEN7jFbSgWC6AboKfnhmj1V5B9/+Fubk+iELfPf/qOk0idZilDM9P
JcfQ1NW0TWhDUcbRwHWb7AAC1ABS66DHwwzygbn8B/mDyKNM5dEC0wR9jWsulKQS0ViLz8vH0CSA
zwPEX8vdZAM5riOVsHjWjflBXMKaii4rmoou7ppDXYkLUpl8RmpUQYCW+1/Svqs5dpvL9hexCiAB
hleGZme1cnhhSbIOcyaYfv0sau7c06K6mp75Hly269jaArABAnuvMKxoiMYWgXxiDjGG9C2B3VlQ
emjjK1DjfslkvHsqgH+TYusn5QeDC0QAXyJfAX7j83oKzNq12Ad82gCqSrlMOUdJ4ec+GBS9qgYG
Dv0ADIYMfmdaMpjD4lUdZJo1KurzoCsb2SCONBQfeHpukwQvaWgtFwxGVHm5GWFERRu6Dif0QsxW
edjvQh9GHpXEYZ8pLd15pp3541ycfmOZkOlQNBQ+F+0rvIH7eMV/91BgHzDhb//7w0l2S63JX7k6
CzW76qgJUPC8Rum/G9Mbohy6GALXyJgcTooqOiGFwpe25K+zdxZyth6ZWkZhOI2uhx0w8DzJGDhZ
/l4G6UZrm/dIheVkErmejM5tF3/IY2MRBsf1iG06TX+6nh2/H1EqI8gNHcUdgH3lucq2Vo04Jg1N
OXnxH92Ib0NZeoszmtgi+pP1/3TSPzVuvIZIEuBh3Mz407d8TSN4zwewrlVDMFFSvTZpwJbO71/7
ePabzZZG0zOYGfeKciKSfqul1bbUh103tkcN6nYlvBwgRjDo+kZJ6K0K9aK+SACfypaW69cFXGUU
NS8mo9gmw0ZhdoIOHtPzFG3fE9U2nfistfiOM6CfGNqYNdTn4HtvsBTO250ZjmTXpGh2SuFLHi41
zX5/0FTVYFCyx6OIMs7nG7nII0g3xU13Clq2Yn6PihWqwaT9qFs0rFQgpFJYogc82hdBb/YJQDKC
7yMB9GMPPnfMlm4RU6b+2KezX2h2jfYKAjvyvujQxfPX/Lm8DXeJ3a7bid1bQ/5EglLcKnHlO6BS
rqftrz00izy7OVWQP4k8r+xOOn8R6DakBYp0/e31IL8/nj+jzAU5uoSwPpb/Z3yAyAF3kKJB6A62
l4IyDXtzp68WLknf7ixXZnX+LUGzJYKbIqKSbbgevpBO34IXxlOwXTppf+f2j4ya62tkihB9KDCN
HbA7Vf+hpwtTOO3Ra2OZbR5oKLdGodXdSeSnAqKfqNeYanxDg3Jp1hYyYq6gQSiHeouCWZvUBNTc
TXDRg0r0ZKkG0asAiG4rWRaBujg+DbV29OB05ZfDVNfQsI9ZhB2QACbPEiev0W7qXoS2JOR6cXxn
kWanYVtFWi1nSQd1TyhDR5Pq9T8lSl4LKf/rezil/FmY2cdJy7XAi/GqO03lhtFuThDdn3Z1ANlW
QEFfJjl5geYT+1h6k1/4Ev0MPTtNsnZMxrTFCJnrNaHNGPrt7A8rQlN2IJp7CuH74I64Nnp5uNXa
92B0WAsoydKV4OKmOJuC2dkS1GNYi2lNY3QCE/LOun7p4JQvbQuNG4wrqiwjL/HnZ7UBNVDjMAu+
Dxbps1h5mxhbXPkzSZ4sc79n0gC4AH6v6d9o04DPorX1kA5MTbtTq8omhRGXpmlu0OMTQUKzqKDX
qkP8ogfgIsrXPIhWgocrRRu3LYc1b1/YQ/eapQyNkxQYjXuoKkAg08OX72MYHiXU1AkLzXggu9HI
n1KhoBcJxyuUxomA6WSu4oOVoqMgAMEbF7Pm111xNrhp35wNbmj+5xs0KXk3D8Jt1pNCaXEHy4Ol
G8nSss32YKkRLY54Pp0xnW5pq/B2ei9X8BoAD3fYLb1kLm/5v+s224uZxJogJ9gQaSNbEOh8aOIE
2JjFz/jSsGYbr8o7NR8JvgIJiPE6MwMwrlNoFIIaABU5e7HMtzSu2QbrWt4oNEY+GmKykrmrb/O3
fqfc1WgEJdDr6w+h7QcmfV042xbGOWf8JOOQlJ6XTcs3YSVX4bY1Ua0awASIHHzLF+4olz/kf3f5
nPDDjBgaJDrWL9k0G3HAHQ0m38G6OfwLPdOlsU1/frYNkpaPhawgVrsChf6/63BQEgCRBnW4fxFv
YdvpsxNMh92SysT3YU3hvqGs1Q2o8GYEzvDStpvS4dcd4mwaZ8dX5LedHnpIF12Vn1oVAsuDiWe2
KRUhBKKKZ10aIFhSr65ny0KSztkqacm7XMdr+STF9FBBQqZQdVM3FqJcvmKeDW52pAgJBaz+O0ew
altqG7LTrw0n3owJ0rLBGX2AWqdzfWwz2NmvL4I+O1m8IGNNVmBKyz/pEVpE8so/MFN9ESfYET6D
+7rUr5p+4LU1nB0xgCxVdZ/jg1eBAp2cjAAI6RL2o80EzwZKaCUHDnUK16CrJYzdpRsNJwpTFBRA
AKOajbXQQ1kUommh9wL6SyHjOghZj2qVAqPDYQM3oFh9fXq/8Ve/hssRkqsG1RjC/tyNeC1P7nu0
PWUp0KaBd6iKsTeDobTkQXsqmmcpUp2Y3RV4PMZRfUpKeeOXiuvBuEXP+apEk6WDJtUIakATPQWw
ZwjIUSV7tKnQ5BxA0y8ejAG27hBCt2sKn2C1taI0BDShpgfBFDTo0USpYhjOV2u1uuNjYPq4Suka
mAuwBY9wAo51Y/UocAswXuTum31X9sTK4UWrY1LaHvyC/quW76P2w4O/VBi6UqjsJt4LmFtda9h9
ojoMbPZKLqyuAFoQHKQg2FeD/9SByuhXxMQ+MosSMOAxgKn54KYGWStABkihWw45oMGJldQcjFvI
4g/EatQ7rwXIoZVDM2tiF6U2szG+BBy6e82wUyYeRfNHz5VDWFNH0t4KkVkhGR7GlD/mwQDbQh9G
JkHkSDEgv40KSOld28P3oB5MP1Y2RaU7cKAf1XYvj96GpmAS5o1ZQZpKS14rLzvkQn6LtdAiBpjm
+HtsBBZm1DSaGir62R2l0BKOUTYHeowgUJ7CMaVTb7NEdfsI2g1aZYaQ0uuLwZIbqNBy1elg7NCT
DvRKYo0CH7pahDaBESUa/zZRg3VfB7hfRWjWvEkptBXlzhm9As/MYiPU1wCkAjlVHKm8H3vy7Oft
IYnvUHIJIg9vKmEPeBQMWge0eWAaSnhSUKU0M1m6iXy2JtBEKUKy8sDz6YH1qDGnOtg5KV0TuTTr
9Cmt6scc3G/NiGFF/Vl2tz0bV8wLQAACZS2CnBSNIQ7ZHJpUX0m++hJMFSrtnQ7CIgJKZnLjJiP+
5+Et0wa3Bp1ISjroyn0KTk1NwZ9ED3piuCWEFlINts8+BE187hilsLIOffgMInPKayp1N5nGVig3
WSlX4K0UW2WbW0UKRgWD7Vf44kN2RHi6SbXOKvTKzVsovMZ3vqC7BISBDBTKKmKByXvPzZMQLBrJ
1RR/1fXVV1VlW0CXzEB6jAEAT9CQ057ULrUI0Pp1DfswrXBJQDcqHFgo4HdSCa6BHm2SCW2kZM1r
FkhbeME9jTHOa+WmitbJeNvTR6F/EpCyhiQ+AMf16QthVg0MhBW6asPepTBfzdk2Ndo9zaR9T+ED
TrKXNHzqM3FKCAWwG/S9BGa4av0UaOJLHgyzkAaUBbEQKQxbqbZKFbAGteyLVJnbsPrQDd1Ghrcx
03pEY2tjyFwPeINKCvGzHINvO/6sBweZQjsyeO/8L8q+gujVCFAHl8QmyYlVQOTIa0tX1nE4pfKD
1/puXOISGFbPcjcAUgC4SwuSbyhJdopUY2ApRonyog4freoYyietfTfPE5gCNHe979udrDmKlpi1
mjgSDtlIeU8nlS0NfBx226AVUmS5zZPSNjKKNx2K861uVwNwndaoFw9te4iCbtXxzGm8YIdfPAi2
Ua05erynQQGarA/oUWASfqfnm7zIrTrGA6aKoanYggAzHj0cAVoNo92UWFH2D4DOGV7KQQ69LT4e
VHZTrrr0zYfIEflqCrKp0P0qofYpRQdW7lSxUfuTCrIgKtyjASQ2aGYRdOtYt6VK76Z96sRIW0+P
V3J3C7VYv3pspJXXQzhFuSHlXoXDMdST/PCf3njv/SOYjlH8RuH8wbKnLHlvJDiggOIn5JdwFBjQ
LmBfBtlr9F3VHyvvIa5wpelys5VvQpJvQh+UlbKxZKHfCZwueg3tjULFRnryVOAjMgIxPWFquBBx
BWjtUNzH2HJpmtuZ8mD4r8w7RFJp1+A6w4I5bjI7htghQP84nhNHxEAkEYFDqwEiac8InvrgS+eI
GIrEUnPonlJvlcmRa+TE1qTbUnrQdLxZu3xNRbSPsFuzOLDZcO9FkDCRkiOe+htNjp+pDEAepjcv
1ZUYNAvIPSdAlbIztqBswAMZ0KtceRoZSIfVYz9IW11pNyCYDjV6DoO88+EiOoIL22k1kGNwZdff
M3Xr5U9e/5LqaLCMn10KpYBknzSnZAhA2IuAxXIgD/2mJGCP40PH6icvLl9q+D77Qw8Ube3S6DUu
34y0Ru+teVLLfQbVL5ZSXERCUxN3aU/csWueDHCjCM7MsAZCl711ymgBkHhkHXs1uAKyF97t0W0+
PI8C/oJ4S8uagN1ubYcB32dEgoBY4o6gwBYisNQyswkYDHEBlYfB2HhU2cJjcZsoG64mQDPDDqcL
nEHzb6ryTioh5x3HZpu8+OO9ADivKHFG+CHqvDiZMqj2Y/Y0khwlFLr06JBoqD5rloEWT1XqK2XQ
VgY5BIFvpqRc5WMH+iY87uWD0m9joL+yl8ADaROOjvW2YzcFPhmGDBD+sSC9xQGKkwA+7Izb3Feg
+UutujCsVFE2Y3vb+8E6C0FSJtsYFF+a3zHddyOa20iQzvCQueCfRkjpOjJLT+xFjPwyRvRUOAgu
sHbIJ/r/Cp6apgoiWgoo6fjQV2TLMr6NjR7nkgw1EOAkW6sY2YaAIqIA9SkBfTfInoPGpp0AIR5A
rdAIn2n6PIBXqYiPEUpRBJJtXs03cnyT5iiulPGTXuBh1OdocW27CKKGdYH/itl4+gKRjfqg8FzV
B+40+CdAMYMklQMNhD4nTmx8xPROFtguEhpRAljASaICnNC4GMzU39HiUZV6O/f3PAFESIegoQz8
H37vPknxre1N1h4CaLL72T5lwaNXySZJw60kv/Q920WCOTUqKoVSrOMJv11/sCBxpRa8PPHEFfRQ
w/yxDiCQEEobb7Kw1kYn9/pTJI8r3kaOzOJtm36IZ+VTUOz+frDiBKK9RueS7mUEF1ouakgkwDRV
vmWNvxNa7HpJsuna6sNHJ0ef6Ebkk3WJ0+JK0nv5NoMrBPTtUXUo1m3lHSEUhUuey3CM8sZ3C3z9
Eh5buQbKZ/hVGLhMsHU03PMqNRO4heS4xrHHMhtdXCncZvwi0p4EsCAaoKUsG07ZjfgXH44X+acf
iFWgBftaHrZUxX+tBsce+iex9pGXmquK5gjM7XMKfH9TKWsysYx71CJx9cog1Zr68SYc4OYUaGBc
USfMa5OD2J6QyuxlqPeAfJyj4Q2amilnIDO1BXSrDcfLQF/FFi6Ct3HonVGBClPU2PJQ2KEE6G8H
dbmC4220Vip9IykfEnpdUFFdtSXU54hiclwZkxb8HJwYY/cm0PHVcAikWWUpSm3V0Q3HJSsfvnTy
TqV7fdRWUXAYGFqZCkdiZlYepSYu86HYkVJBZQeXf7myPEhzBArUEQ8+iUycd32J5WNknQkDxln9
sYMCm6T6Bw7QddZtk/aja58CAeMF/94LDj149I3+j6q4Nbn3cgoiHoiAUHeQQogrAoCqUdcgKOPm
2jrSigMQyitg+yzSgXvcCJAiwJME2EuHBLYBq4w2+CwxIUH7OATvlXbMS+TMSMCmGyHfoet/wgJ2
bi0uPEKs43hcGY1uxb7/rJcyHii64wu2DgGCrQkER4rYygKUJLzUaQodD/nGDmTFrDwoECZY0T7H
t6mwY8BD8HNtqjzXYw03FLbP/RbGKJIl97HbJnAqB8/aUHDUDMxJR8XR+b2AaDDxn9UOtzml2yry
w5h8JsY7aR4ysKErGLDn6ReOKYcoN31KNiC+2THs7ny+jdIKSYwFARFvbPAWh0Zuo8kr3F+zcOE9
fKm4gP6dBv6OQfHX7E0KtGFaFYXWnmoA0HP/S2QQVQDV5Po79FIhm0PEWQWSUjd+QX9JzQMRCIJX
aJCZEJey2kUu+MVKwnmMWXEGQpYNxOsQQ2yFU23am0m2DN/L0eVbTHZmKgtTNzPc/u/axXnEaW7P
Kl1B0qSCjYjYgWcNSz8bkLM1iP/HahveLHqtXqqrATSBOv2EJPqF5lWbUPSDhn5IDQgRs4qbCeAm
7K41W8j4LtUqvnFX8zrJebhZGc+IVc9vSpTVgg0g/GgM+BvDbdxlBd5vp59rkWYFvFJWYZlSIxJ4
qo7slAdvm07+8Gbn0nVw7x+MQ/wwSo5qTwTIybsltPPRjtRF0OLFNAX8ABAVICMAo/m5oKws09qQ
s/YkRWh/gF0SqUvwnF/AUjQJJvrK/wsxh7sNsdFkXl21Jw2aDxVeMyNvrMxbS9BUySk0dz1A71AN
8HE1uL4HL3a1zkNPhdSzdMVi+oDU5NjqTvJQJuumcson0LGdYFWvhC253GrBibcztv0XfvGX6m5c
A+4HhCDA/7XZQROIISFRXbcn9dDY4V11Gh5TiLWsijX5LPcg5DnNW2hnj8bD9WFfPOAMVSbAwKvT
9vk56lL3DCmI++40KL7t+39aTtBFCpcm91IVWoVaGbAZOq7bc0ChXtE8C5K2O0VQMucDhxlfYQnw
h1QqUPyGtMuYO1rY2yRN7qEBcn2QFwEZGKPMVRmnqzYv8+lVPQpwb6aGwuQtlUGrtgQsGjuGrBor
2iaQzi6frwedCsLzfXsWU5lS/SyfEs/wvGia2YAaqwZqWA1eVQaea7W20C+5tIaA4OhIH1DMQAL7
GWnI+gZFAdZNwBfK91S79/qvhcFcioFdyVSFw02ezNkpmVI1oqIYDcHdWdID3CHyGyXO8FHHGzH/
h9YapMGhxhf3II3KVlrtU+PYNZCIS6mTesVWBQSt7eSVNgpIoxz01Md7YNgacW42LTcbEEwJxL7K
zLNVWqJmA2dMBWI3Y70LUXckVN12Wgu0q7FSw3073eWMxOb0RUW5SVYBGmXvgXyfxGsuPZXKvT/s
JJHZHsO7tg6wAp2lDCg1qAqsIz6rdRXK2xCvwgT+HULchwDSqkqPd8fgpDokXrLqxhherk/jxS6C
pjLwfTGXnOrTNJ8lhdJSFgUgWEFPDGqNWeD2ySNV2CYaPbOO6C5rt4aoVkN8V4velWWYY/q1GQ7Z
ot/uxQU9+01m/YxmlPIJJAnAB1uVabeKaLQCRPzTx8XTh005jZpdjWtB0kuPAN6t0kHfayVbe1yD
3hpdX5+YS58WTWO6xsmEOdZnn5YYmvg9fiGkcFJYBX1t06frAS7eRnCNI5wBZinT+REwGIBWqr3o
Tj3do9xrldtJr9prd9GR/wtB6G9nq/n21wxEA8LVIGx+c4RzyaDEHQE4gTbuOOibAJV6w4AjkypZ
BBVMaXyS23elXAf+aDNZwzGIUn7p7TqCZ24GV+JoC8cqt8l9rAZ0BsbUcAe0KfwcOyaDl1lA1qPv
rysV/DY8efFcsKMe0uh1tokAe8qafBd1hrMwkZeWSicy8BAAImry/CQw4qShSYmBsbf4KDsNUgQK
HpYHd2p5Nb6DxwD5qKUO7aVsPQ86/VJn+6bNS5572dCduB5vlEx1wuBO1MomQHkgIpkpEdj3QY5c
AQpGz1o3A1mU4nkUUSBR0kW3q0tn+/mvM9vGtPJkwMZHwLEsOFLiiQvHI7proU0f74Mj7D8tYP5A
qV0CGizFnW3agHhZLlAfOlXlQwqGbDGEBzVWtnm+hHz5HQk0ZkBepsYYpAnm6VvAGTkCQBt3PRzz
9c5XU1gcNW5dqAtL+7vrNwVCGGx6ouGffq5sWFYd1zgulQSFW5DJzEqzR9D+RMXNSt4kWMDrCfw7
f38GnM1hlCf4vtUI6Am47gGflbNu4TSbPrg/9z5CAJj0/Z5jZE5oKBkZqzRFCK5CMYxJptbWZlUJ
CJMnDpf6pdvVdDr+ioc1YgzAFmDbZ1dX2fdiuaKGmHAaHRR8IP9pap+w097XeORNNt5gXCtvChpr
FsWVdrXUp/69PTFgQwEzRtUpALiz45tLsu6NeoABl7d1jCYdfdPo0iXuYkr+DTJ/GxSjFhI881og
J6KTBLZobk6mA7AxRGXxEW5zJgW8OXYMm26up8yF1940PqCvp5eP/Ot2ThVfq3yuipOiocyijHd+
XjtaSWzaNusa5iO5BieIRjcVEBEXYl/KV4USRSUcXB98SX5uEJUPqoQ6SXsCad88SCZf8zWoClhU
dBFfl8FTl5L3LN6cmmYIKWF+6+PZDrVIXXwMBQjmRmAmfmyhKrW6PrxLmaNo2CmMoJgGePzP0VUl
eOyFRMVJz9ENug+lbbtE8LuUN+chZk91tdWlVvIQQup3hlEcmxQeEKh49EuP19+PnGkH4lJHFWwB
hc3u4cKLMjBA9fYEiQVreM9WqQtxuwTWyGhuLuyGS1lxHms6Vs8+iKowujwXiCWD8uGVEez9Xq+v
zIWK0c/hzBIv6xpd1zuEILcDnAYDa4RLvQQQCO7Md2y9RFqeftz8EGOQp+FgBMkMV8+fI2qSQsSe
B+QJc6uNsp4Yg5OxwRJICZoal+JwbuAWiDvMHGZCUjSdjfEbG4i28lSbMlbj8+TcDfc2aLD9GTao
RVs4xRbmcynwbMkkrR5k3oIVgKsKNBrqTQV5mWZTu6E73KgmMPqmr31OCMV/AS39XVjBYup/Rz1b
zLgcoXk3AVm9A6wN4LsL8mIBlXxAeyZP7UGBgeVEvhowF7gy4TAttmjYhqDewVwwf1X6CUR/XDxZ
L33+Gb78CqUoZYNF9HPVh4QyKEWgugVswuRWCr+9Cjm2HmEkcwtljmkt3GCjownx/i9czy4ddmfh
50KUrKiiThvC7pRB/kFy9K2y474p3bWp2X0OsNcYnf6IZt9HcSCL3n4XMx7ZPj0GoenPZ1efYtRH
4U14ORQHJnFpjF6Cocj0xZYpeH/U0lew/jbDFXpyyzlxeSecxZ8S9uwMKTJ/DJoCO6HbxjG8YtuN
8qytJ+4EKqfyvnWmtikkGPOF69Hlk+Us8Gyraz2MKvIRyQjRDigyTUA6q91CyhueMf3hX7BoLy7z
WcDZ1htJ3jQCFqWn/I+i2FJmslvcjuxo5dnAUbWqTe/ABHTK++X67eJgZxneFD4cBUvMsnIDaJFd
ncByPMiv3O320EjozXppdi99UtnfwaqzwhNYVh71EgwWPTO0V11jZ3zydepOdLXXypHc1LeXr4AX
Htg4Yc7Czr7kRdONWt8i7MTrkJ3Qwet6NW4n1jd0bvcLh+mlFQWZQ8WNF3hBFL1+5q5BwWhEr3P6
Wvhr4eJKdDCcdK/vjVsIHm01O9lPdqjD3ULcS4c4vu9EVwiBofG8kNkQXA7rGHHHGzTvAUuyNAju
f7U6arXDa7dS/gCrAUR+4S6isad7yvwDyXFNwh0fgbU52ZJzLKyIi/aks/xW4syFpzf0jbP1mFIr
bbldT3hALVtx+G11rboyAF9bGP6lawefvIhkoCUh+TFbZGnoyzTy4vaEajHqcS4AIppvild2Pz16
Eye5lexFEcoL5VtEO4s6zczZQRV3IpJLDVFL9HbKu/wtQCYHz8HTRHEZH2Mbqh7o8/+HY52lWFF3
PpNzRO0sbpjVRlSQz7LadfAHOEOY2mw9YkoRmGXX417MsLPBTktwNtixpnVKPLy8uwRIFiBOmOYK
UgPcwjbXIy0t5uz7I3gzJFAGhBO9sm/6J0m8Xf/5F6qdP9dt9oHJRz9uoO44tVSavf5HsaFcAESB
CVDClC7Zm/Qak4VlWxrU7Nui+7EXdRliqsY9rv6Q9Fmid15cINQpJ9I69Armj11f9SU9TUvsAb6X
KhUYx8eg2CuolS5M35TWvzY8ZwoFl1QhdN4TSpMQeL+hm6YPrOOjcMNHFMsnmeDxK4H7wH8YbvaR
9CCI1MYywnkHKBCs/a2/TzfUamCh1JnqQpZf+kjxs7HNvopD1BWSWkxjCyvTKD+44dS5vTCiS5fe
syBzHonoYJ7TtggCjcVtDZmafiu5ExuUL+ykix95jqMfL3SQszmbbaW2oVJcMLTvJimkdlPcT5e4
3qJWBD4jvFgWZu8CYwU76yzebGdJ/tjVeYFvgZqeFKBNKuWkNRS69Du1fCQofGYqX0nkTeCuszCp
l1fu71BnGyyTuURJ/z1U1VUTU7zB/gr66ZUz2GRvPMV2sSgDJF/ec3+DznJTk4pSJAP6wt4bxPb9
HXDiBJ5f4bFdTf4kpdU/w8zB1A7DSnEAi8SXT34pjpBifvRtvpRXS1MwS96qTVUZEOYWzf/WJg6M
Yd3gpngubRSdrWoLdN5r/3/bnf9/BuZlmcGv9FANwI6YWpjtBu5u4M0223IPF43d0llw8RBV8RwD
JAXXnO90P/sGaTU1IkZaPP2LP10EOJd3t5BF08fz19l2FmH6Dc4i6L4PiizBcPAe3atWehszk9+1
VrmhByAYUGp6vh7x0oVxInmg+cxQl50XtKHZyGslI80JAoLMqhvwHYNtUiRHaFvAw4N6C/vktxin
quHc/htwlrK0CaIMl9fmJPuxXdZo3ssgXWDzAJTMiswcIHbeD0AfxtRwoh5YRjy2xxI+ofVwOzbZ
mmbdITEg8hH2rQnV6wgCcuFTMm6VtL/Nk37np/U+RIOnB5KeS8QlQMdFxlK2X0p21QBlC8UDhofq
7BpEm5IVEukwjl5YZd3Zg/RYMMW6vjzTlpnnw3mUWT60qqSMPe+bkxpCYNSLK7ODz4jvtRYdyZFD
WTcA0SAfF8pol8JqFM0sAynB6fxOHdRa4eH9L05dAFBZggdvpBzVuN8EJcwN6kPF+UFGLX8hOSZJ
6F/DxR1eYXDyI7rx6/kilKLxWdKcGpzaEdgBJNcIMLddjxoA/UhhQTCi0R747XtHYa0l+fIN73xn
rMPVEKI2lTIAJQOglyn8BhPNqTzt9vqKTPk5XxENbw2IRqOq+Quy0QtNzjmrm9MgBwdojHTkj6pF
JmOguXkfQSgvZMClI/48nvzzRJClBiq5qWhOZfEpYHJIU8B9QIZS4DFzfWSXTrfzSLOM1kXoJXqB
kRnqXdo9k/Hu+s+/dNSgmQ0GGyS3AeqZfR7KIo6AfsZI9BjqWV5vQuttJYvKZhFA0DLA/tfjXdqh
UPNF0RT7U4e+98+Za4ohAipjbE68BTgfJj7eNio+rse40ALRUaVHiw7jmtBCs0EFBWVQlazFqQnf
1Coye7+5L0FK6hOKDqt30yi7qKnXmgEj7uuhfyciIqsG9FS+OyDzwnCR9D4EnVpx8rXI8lTZjlN6
I4eAraOMLyJ4Ouv65/WQv3PxZ8jZ2c1LCVCsVqArMaKGAH8MMuI6N7x3zf++Z4BImkLlb9QDEEo/
166GBpcmih58zq3xItz40OCCXz5k22XM4u80+RlqdmcsB+GFfESoip4aKF7RITVz0HOuT92FOtDP
MLP7Ycu8NtRLhJHuk4faxIt5Z1jdKt+IEy7CC4fG0phmCzW2fdUzrROnGmq+4S5mey5erw9oKcQs
8XuPh0mkIISMdBvAZCAAcRihvrCJLzyWf8zbHC9G6rEC0Bjz1t1W+5HhUpS76gNkkgCwT1fgmwFC
7ix1Qy7urb/pp8zqOWRomaxPg8sMzWWhb8qJtwqhXMCg4S9K7soK/fq/zCe8DaYq1qTC9jPjS/A6
Y5U1GCe0Q+L4S4MxuVEtBPl9xGMy0VUg0CeD+u4cVdCSQsm7HkH6/k9S7Brj6fogln7+bC9pTRZF
Q4QDwhOJOfBnuVwS7Ly4MmcjmG2jkPTGGEoYQVieKpCZijSzJsu+/M2QQOJC7/n6iC4U2X5O2Wwr
6WOmyDzDkICsgwli5+DWA2pRYo87yLBvoYYoxlVxGy5jqS+etmdDne0wP/K9HorX0yYGAcTsV94f
fwcjKVTn5QfETRsHOpeOb4v/01n1N/LcvD4YBDXCEGOONrVqwk0m3aYue+Bu7cHQFl66C2fJxUnW
0OnRDcBCDFwOfiZ/a9A4MrxCnHJ4y3oy8OllAXpPewzlYE2HrwFlzGyEBKEE2ZwJIgj/LR0mlabW
x6grB0uSIrPDDVgNQOJQzEVBm1/YJ7VMJAi1afyIHhh8ykczTt+yJWHDpSCzzeJVemqkvg6DsD6z
AlhgpPR+8JbkuJaizKZWAao8mzRGjwOFEHT9CWk8K0Fz/Po2mW38XxM22yVBQrwA88mPMlhOUgsj
nub5fx+BQnpVV7EoKp/f5mpKWxYUAz8W8LjMhWHHuvjffTW/B3EeYhrk2ePbJ2QA+HPkx0Z50sA6
aR/17s9/Nopptc5ChAYDoD5HCBLeR8lzKZbqIbND49cYZknVcrXjQ0n4UWzZdrT7+yG3KDwD0bvE
YfkOZIzZ644CQvDC5M1vwr8izxJt4HmuGxLlR62BhV2hQ6OfeN4L7SYXR77VE/6YwNjA9Dr9q26X
TB0vpfn52s0SEHXpLB4HjNunD3JyUhVAveKFW+mlJD+PMTuQQw+w9RbqCcegvAmMhwrmuNez4xtk
cfa4/J5D5LesY5swCkv7n+kxekTJa8Bnj3jo83v+UpvChTPDh7+vIkt80i2kIcz0Hn0dsfj2lvGz
r8WeZb+cMMixDR4/4hSyqk22CuxqJ14GO7UDZwmxeWkqzwc62wcdwOlREyJYGj/jcWWmYPgvzOU0
V9fGM9sJoZ+RCPYp/AixK6cy1ihc3LbrSVsrbV1A8Y3T0ndzaVCzHVAB3w7YMw50tQFMA6Maavf6
oJYizLKcSEZDgCjEtPkVdldoSsGCKcWl8+N8YWY5nqeNWiQeFoYNN35QmkmjOm0AaJNqLPWqL23Z
v6F0MrUpzs5CHThbochTKBfiKTBKgOkjLMQ1x5dNHzALgrwT4UqI1fVJXIo7u2m3cLfOCEdiGDEk
g9NolQZw7paI85+Fmfbb2fCCIW+hGIS9zHFt9CAYXkN3JYuahXN3aTSzI6OlGvreOWYx0jvLS2D3
DBG5fmGtLucd2IO4VOmglMym7L9Iu7LeuHGl+4sESBS1vWrpzYvajuMsL4KT2Nr3Xb/+O8y9uOmm
9DUxGcwA89ADl4osFou1nNPpgTkGaaQ/tl3ppOQ9at5uLxYzq/Vh/SOAW6y2K3BPWKH+aABLHWMx
ztzpB2jjtVHmkmlwmzw5DZLgOG0b+x+p3NoFRkWzsYXUtjzjSQYcwRxg7qM9hPHhtn7s6N/Sjy3w
hTGMqkYqq8ACyoP2FFdPg5x6Szi4IWL7nvi3hfFv5v9eI3/0YjZzIa2VCy2rLEhrgDHsFPkOZZEd
2LxRR4g80rjELb4DRFxU197yuAY6PBlwOZoV+Si+boI2yVUsp6TYs0e9ZIfkfJja4V5G+SmUwKcg
crn8y+G3qpcyOY8YNTCdmkCmhqcZuIOpl4LJSbJ1l3yNngMbuC3aESi3giXestdLsZybjBtAenQZ
xNbjG62sQwG0mwh7mWbFYzTGbtxTNzbb419sLKrrOoreMpp7+HO4TE0thYAvgrbhY9O8gPCLNcZR
N/CL5hVu5k5yRVf1luleyuSOplGGFFUvuMsStQBlYNxY36ImBaU46omAxL2t4sqdoT8YHeXArEbS
D7wS3JGsp2LOl6iv/aRkYf70q56ooxqyoMCxKcaQZQPMlJYOl3Z9QjDdKUV00Gq/a+S70rzLhvhZ
IZ3ASpjxXZ16psyFFG7pgFmQGUBjqn3axO6ofq3V3EZCwZaApdIP9GNQJMHyiSRyy9dJpgZA06X2
h0b/VJbvir44BQjrJUV/7i1gUEm1c3vD1ieQU5JzbeWMtpKlJbUvFaETKejJzKPxIA2qEyuYwWZ4
PREmPNNoT4Nmb+jkuVAmpwiVY91N+wmwHrc/aOXUf38PCEkIUN81UI9eb+2Iolyr1nrty9K50xq7
MoBlYfg9qOpuC9q2of8J4rMk/ZKbJQawa3+JokM4HwFD5C3R19tCtjf0jxDOUKc+AV7YCG1ICb9t
yfYEYKSi+9DHxFNknw76v9SKs9malmGfJNDKAjQLjU9qXe2M+vNtrfgeW4VebxIPIDwXrdFPFtuk
k5kewNC02MqX9DNrom8WB2VUzPNh/tAZD+rLbdGiXePMtQa9qyzF0E9HasdMH4Fz6IRUEM6wP7I+
+H92jX3ExQWczNpIQQGIgz+Yp6oOXLkovNt6rN+K3BKyc3AhI2yGsGmZ+cGZgIU+mO3iV3Pu92z0
J7PjwVZzNyF7FdiwwbMIG3Z1KXDC2e8Xwq2xxvAwZfvHmIWi2plbmGYESJgK2DmCwEK0ZeyMXAir
w2QiGDXCliUA7o4PVWfYYfB0ez1FGnFug2CgWAcICZZTJWhekccnlTzpKjQTEfsI1OHbr+KADlLI
1GmrcFcO35eMHgDgIDjHAhPkwXuTpJekRmY7NMAaAJcjST9vr5jA0ZqcpwAqY4nJZ0iorepUZ50d
ADhJJ4qrlsM/fZVemxuP1lvqSaJpEZbMHIHngdFvA1BYNHwcRxHhENvmGyfX5NxDW89DTJl7oB2g
mQjeBIriRtm3gPxCe6MjA8K0EW0Vj7HxX2/4u9kCLQUrYgwEkBXA+EYIBf2EOy7OhPEXCRBwNvkF
Num37gTwMAeoSk+SGAp521D+COdO16IVadOpED4lb8oE6KWxEtzI2yGCxcbZDFQV0KJ3fYBHNEek
gOis0RseBEDlT+/avekC9QJkqoCEQpCOuWBgogn8xoaBIquggEcY2AJE4du16lBPGz1E+NXEeOA3
iM5DlHbdenq9fRA2XAdqRACZQPkfdMZ8DxWgqyUrbnEQYrX2xrh0xvybBAjFSDpryiBYzA3vcSWM
266MLm0YEQijDY5BcdAAapfAUm6rtC0FCUjoZKDUqV7vGE2zCTC2FC53/p4CE81IAFMterxt7Q+q
/P8Twp01M84Do2C3ZAzs/rEF4ef0hSzvoSlw7SJlOPOLWhQM0wjBft2lQNr+MQJdtYC/ur1kG+cI
G/NHG6btxS2lKn0I6GNIodancXoIu0ogQKQGd+cm8WjIZYzl6uQvRf/Yar+wQf9SBm9dZhlJ06Cy
e10GUh7G74LKVsP320u1TlCoGLq7WCvush3B0GHSCGI6d0ZRM2/tSAFYgvZsfB+8qnABIJw6oqK+
YP0ol28EyWkiY1Cl9guQHzTZUwNr0GVRg6NIChewKxrGQ2sDJyeGAy8nR29eGvQ63V5AkRBybWud
VeZERpuRH5fKXi1GUGxHDsY63X8nhvMCZWCZcTZCF8ncF4YBVD2gj1df/p0QzgtIQ27Rpsa2WAA8
TNPEXuLGNuJ/aXL8HWQ2vYKWd4hpQAxjflh3jPyi32VvZNc4w/tf3asoHmO2lOBZpq5GuLVlKWfA
JyOTgR7eevhULoJrZx02sHFgNiQJbCxZBaHWtRWoVp6mU5e0/rjgtJaD/pwVxg9FmoEyEHkZDcCQ
1wCWUEt+LVGNhkq6GxfLJd14HPP5Ps6BCVSBcGs8Jka8v72rK2+Ib0PPHYi7MfuGZk5mwRfesC/D
kZhh3foyWoqB74Li9uLdFrEOK5gMyjRnc1+rduy4lNTMiiED0GCP7WN6mA7BvfKFur2rfeQ/Cyd0
J5ET3tSLqgbDxQeEDR9Wa+nYpUUGmSFKdFL10xQFEyIB3NGuCzQF1EwpUn+MqPBkqSGIIEQSOLMp
W1DKqzokJFUJKOZvJkCWbu+MSAL7/WLzx34JCrOHhKF40Wa/Cz/+3d/njGsK5iGZBrYJePCmPzJD
+ZcKcHd5O9IibwjbhCn2GjROtECt+QsdMLeIiFEnVOUhr3pzadrEgggL9B9S9t4oIlMl7Kq5esuw
88HiURRsMET++/eLbdDlpsvHpGn9FiU8d7r/Tj60HoM4xRlIb675y/gMwLDcrecdOKodNKAA+9z4
GzUvvoFcm8IA6oJibPANC1p25ALow6kmEMFPGSlo8L3SkzPoeY6T3Ihapmewx6R86g2HLrcbL3tO
wEhVL8LBJmZg65UFOAdgZVTWI3+tVTAutYoh8dbPl+9miv7KX5ooRbZ5hhj+x39E8CP4oL/ASlEo
ZSjoBcjfpfL5LwzwQgAXqIB6cdJ0FQKWcLFz9Nu3megY8dSt/9kZE4BprK8LKDjcQc3NcGpIsHS+
maZveD+d5T46B0N7J6WZX3UdJj0GF3xlx1DpPDkY3BzwaiBbcWajc6s6fQe36Fe0L32Ol/FVJhmq
DgVwCkGT0S4WAIcHUfJ49fxnpoTpRYAxYkxlVX4Yg6EIhkXFB1Pg7PUhEMenXV0oJ+S5PFJ8N6P0
SKRI8EBZ985ALFoDsNfMFaz41IysridFazofowQGMgzdce7knYm8sqpOr2GagKm0cpHtSz0KLKjb
hsCcGW/MQPHFQA9a81nl5dqYyVI2uRqg+LFIma23OKa6eaBNeFdpglBvy6bBQAqCPkyIauj0u5Zk
lX2wSEvZ+YrcOaG5HOksGhMWiPi90hc+L9QTOuld3fm0upOax3z6dXuxRH+fW6wZDYpWS4vOl9oj
DRN7Bsj0bQl8p/jvQ3OxSr9/v1AhqTs6ZwVWCWXw5T7bLeWhTjygQ7rjMcPURI+qsSAk2DaB/20M
nylBsdHAqBXszxoKp1dZ3vM8Gj2GjETOWrR+7PcL5SQ5i0leVDhgKCHWfetMpiVYwC3nbGEBVROU
0dZqeKkoGtDHopHF1+a7rBsPS/qqNkK8P5EULkQog8bSAwopDbAkkFcqdor1zfI6jHuGTv0pADF6
6mHIOhdULjcX8EI7LgvQj4qK3rq08wvwLwAhFgQYAmMg7CG8cggXIrgkgDWFEtgqIII+1W/zW7+f
fuSJayHpbteYbHluXQXJSEw6AfBdYrRLYP4RYvptH4OLr+CchZbGyVwF+Ir5RJwIBCF24LImxtlt
nmJfVOUWLCvvN9pCm8CUi3Otqy9qiRErSRR2b10tFnjbYZBAi12h0WnELOtATzp/Kq3eyafMrfPy
da7BoqF/GcE6ZdL6naqV4G7ZONoYEkJWmcGqIkvJ2YtujUXZWl3j10buEKv5JmlfS2PfBdrn235L
Za6PM5srSZzZjLlFOiseGp+OIfDxm2Yf52PghG3S2BHJfgILDyPJmiafVVJ8pIS8zvmXQo5LZC/o
AzFl6hHD9Iq4egVx9nNfIA4YZwksMkX6loG3KWjyac/Ip/Th6xJ3B1nJ3SLXMhvsLkhUEU8DIG4V
RILzsPXOBKYJJcRQVJUgP3/ts+SgTLMQ8Nt+A9GnuEKfGuun1W3zKwgKA1u/A9+jWwoO+pZY1uWB
8Uu88IF2ywVPmL8E+YeCILP72r/Fb8m5PKXfKyDFf+iWDXoxRO4gugGv+j/3n1dyOc9WqQNYOwzI
JeV50o7K8HlIRbqxJeNs5UoGZ5VWM2aS1UJGcpzuMxd0FxHYk7Qnhn9hfgmFEwYbp8DA3KFsoBKA
SUB+9lAPYqIij934Ua/YAdAI2/C5qD/QTilYvA0/gi45gFwaiKeUVfdBR5Q0WwIoRo2vVn7QjYfb
p2zTKi4E8F0HYWtES9VDAINUiA/aXZm6oVd8AWHZHn2twFxMHcud9wKx7PDyG3Yplot7OmBa12YH
sa2n7LT71IvfSzAC0gMAwy0EJ2SXecF8j0nLwvR6uxUUADdu28tlNcj1EQz6qspVCeLj8GEaMB58
r45HgYqbMjDLTUBrbKJQxZ83OaGjmf9Hxa/NMQVrdOgZj9QuMIOOY554zWcRut/W2xXB8B+h3GEj
tAaxx4xX2LDrjrLuJH7uLI8M8as5pa6seKI+/W0tUYsDygg6bPnOiw7AImqoQaAZnHXtk6WCy0+E
nr9tpKzg918hXJRXBJjfpBJe/YbPaCDKh/jhSM7kFwPnVLzoVJqAEry9fZsH70Ikt3u9VLVSm0Gv
Kniy5oMKmqnbAnhwERaXY6v+KMVtVTqOFopikKDZ2TE8tMAItB6XEyPEFYGVbbkropj4BzMzgGXg
TlsckxQXG5JDNarQpcagge6t8GtbFYJVW1diWH3vQhJ3sMowyQqtwk6NEfinga4NCjaUXjCTbYNQ
1UaDWgzaRmFT4aaFXMrl7tQy6ZOuUyEX8L+Tmx4wT/dDPeROc7cgWmiByJuc1NH5G+u/FMsZZonQ
VtUMlo4KTn1+rqcvoI0W2MnWCbuUwVlitix5a8yQwQYPygIIoaCnep+ejT26SVB+RvHRCZzu222x
W/bPYhMdEyrgy+GTfUGcaWEGGmG/BgcKie9NESaESABnKUGkNUtAIUAO7lVptANdVA/eCvmBnP5H
B84odDrFQxZULKE/uNW5f2Bc6KNbg9U33onKgSJ9OFPI4yEmiw5hU12idaW0R1Hf0rrLjR2uC304
S+gQq9JwxjEeduBJkuwYXA6fGUANBY4FsEQ7cBj8RGfoF9FrZtMELwRzrirR4ka2Wugmg5+uLN9m
qjhWIdyvTTd1IYaL4mhe0iJjxRDWfK24qTdFrgZqmKl15PO4mwkidXsqYe1CoEORhtxjQ0okIJZ3
EA0O2QDd5jl6BR8WIM1XXguKjQPep262F10yIqncm1SqmkbKSpyBMaztWHquhg4Y4qIxMIEUfuQd
fOC9lkhl66cIdiag75YfmWiWbd0+eG2bv19zF4mYGgyx7WhClfgD5Lzqi2ZXxxz0Z3hlt4BwRAl2
r3xQUG44hZAxSWA3KudKZr0D95wC8yxCgIHNP6XkC41BSqg2gutNtJKcQ1EleUqCHisZKa9W8TDQ
r0QUkJNNGegzIiZeqMYq3RTrmRFnIWl9fez2Yzp/Jqksg1DYfGhHzIdX3TPVZ8cC110Xq6eo7x0j
AClhpIBUGcVuNXPbFO6gLr3OXH4MWXhfkezZGHM/qAPHCtL3xMgnO8wX9/aNsbkLKByDGgyBIKC5
r2PqrAz0YZDN1lcQXHQHfKHd6z/1XFQF2FygP3L41IoWTl2nFZBTLwSjx6qnZidVHgQvFJEULmRa
IiPrsgRSpsIEy+BPLfwKsm9BDCgSwhlu2lCzyIB06hdtCJ5S8GS339Ti+fa+bMdG4CsyCF6sDDn1
emMaNa1bPbAQG6HpLzmig/hX5NR7HdUTFPPtnLhZa5t38oEKBly31fsjmHOqcwduJj2B4BkJB/Oc
1D+Fx0UkgjO6YOnryGogwgSwEwJPkFmcGkuUAt427f8pwrfYKm3bYZQVUlJMFk7zCDbp0tPAf5kF
08u/2y0+VseAw9SgSAjzBkzDW/OL1VbBgBzfJ6+TpwElUgI7JAaiReMHW0UjgCj9UZIzxpi2fYf+
JVTB69Qmbe3p6byvwPSSqEAkm7SXXHqhenkn69Xxts5byQAVxSoFc/goYfOgR+DHDK06lxrf7Kv7
PIoeSiAe5bhGctBmo0LyajRCHI6N7CLgGP4nkwf6G9M+DPo5gm0Wr2VTH7phwsVoepbe3ddhdreA
I3ZsSmDeJodKiQQJK3bk+PQH2B8Ajs8oWTCafX0kg4520UJS3JaKfJSHN116lVsNgPWxE5Vfbq/u
lvFeyuJPYVqh0qmgrSdrcS9EgBkd72RgGFeiIGpTKbBLyKg5okTPT5unU0uaJiONr1TafRfeUwtz
5VnrmFYLDkNRw8NWu5KhYq6ddexAGD+8ZqAPQKe9Bav5TEGk6qi2vgd/QgGYyhIx4q/oY96Nnae9
E+RTRRHxpskCmxmgdugGXvXotl0NVAlDbfw4JafIaPZzDCsddxlG6Cbraz6LemBEArldlKVWk5HU
bfwWIUEIXpZxBi5yJjnRlHpSvXh59Y8HCxDSIU38Px0531rHSa+nKXRshto1wGfeqkCpxVDkbfvc
cuEgC0TIg2H2dWNbN/eqMQVK6/cZ3df192FSdxg53d2Wwj6WP3FIT8kYGEBwgjTI9YkDaXttlknD
6hZf9Tx7M0ixy6LqVdKTk1YaTmLMTtAZh9tSt47EpVR2Ni+i4smS9MZqUC2JpO8xeHUrlXohiOwB
NHgqh7/ZsEtpnFdpQ9DHDzUqJrGZnJTGwJT9hLKhICGxtV+Ys6eWqag6miz4yAgZxiyJlsaXlunU
W8gqmp0zDu+3V04khbuNCiA4pKU+NX6aBF603KMGDxA80QNs89mCsVBUywA3j0Qtt2TJbM5dlWPJ
ci2YMfJEwmbx+rS2SLsr0RdCyiEC/9eoLV7IeHa9CLWb4VNnhRnQyeNmJ2GGDnjFOCTpNON/ApH3
4tW5BkiUCFiE/3RRgOWFJYcBg6cIgPzX5hRGi2mNjZWcF+Wjr+8bE0RTiSgoXdvstRAukaHLy9yQ
JUnPkgzA3/Rb0oOUJKT2kP3Up8G7rRH7Y9fH8loYM4OLA6JIrKOnhDANoJdx8j0PBVADG2HNtQTu
CGajpUSDHKZnqsWflCT6pI+9ZwUaiK1LHJBuHyDLoAbWQ9XEItlrI76WzVmXEmvdWOhxCh5KB9Cz
6n351Nf2cKhdUIJTP3vsnAkY4wAavb2qm1uII4qeUsNQwSt3vaoUuWupy9UENKLAmgODVy6ljq4l
LuAxD7IIzWFLS2TmUZxSWFlY5bSU26YdEtwU5yEG0UhY2mGcYc5p/AtTYUh2MiqYFsIMzlQq1Uyq
YcrTc9paDgX9wWSW//iSQMMSC0FlxpC06oBuxrifpR6aNNaMbhKMn2HNyrY8BqXq4Fe3iHVnFs4K
btkoIA7Q+4fbCbHT75zAxSlIln5aaCHFZ4XlRyqjcNDtndrZXBw6wAEHY78PYrpDPemjC9Svt41l
/T7UQNdrgqQUFQksLD/h3IAAZBxrLT5H9zIYqFqnn5zcUfsdY/a2PhpgIs713vh1W+wqoIFUdFsj
0WEBV1Thy9HFaMmxbgXRuc+7c1pWbgJ+Hr3PvFGTTyMBVU3y47bEtaJoV0A2myAww9CYxee0B5Ia
qmQgEg5b1daG0S5VNHmnhTd175keup2MeatOPYx4XLUVAUMRTmYgYV5pivAwDyyBua0Ozu/vYdgL
mF8BAiR3TLsgSsdQQ84smCVbzl6jfLap/s/vuGsx69ZPrU/aGFmreYQmOZKbg3I2A/lAosA1zf4h
NMwHM6+cBpdWm6JDTG3dcjaOtUr3eUW9Uq9Qtvl8ezc2lQeEP3oUAUABdIZrH7XokmWC5gSlk6y0
0+nB6N4sIRDg6pUH1QH+DHB1mSJW4auTwGzS6gHDdH6WUGxiZncL6iWpuZzbSXUb2W9MBazG0vMi
kSMphRRMa/lERV0UjyHw4a7fKCBymaWgDXq/HK0j+pZdc049LQSne1a6czC5ei35VTPeN7G0N+dM
EH6uKwY66gUMlQKzBTJiec41zznNg8Ywer+KPjdGZCtx7fXjfDeZmFxrPxeF/pBl0s5Maw9ATcCq
fVENkIGifWJ+MCJh1X9127PPQRsDTj5q1PB413uOZgOdTJHZo5SF67BadpHTRXZ40olDZzQkhl+B
QgBUVEEeauPgQy4OPIBK0fJj8RkwrU3KdsqGwZ9iKXHw4NiFBmriPTjaQvl7QWN3SchJHobnSjoD
HN7GCbELfCJpB2cp325b/trds2W4+BzmGi/cfVylk9Sm4+AbFCCgY+bUpeWYqOb0wxct1+0oxqCc
kjthKkzybBmkZqBtTAfICRqTuR0YWznNFL0f/A7IszXmr8CRjNGexm372dbk1B2zN9XIfLWWj2P/
LlCcBe1X0R4U1zHEBP+LYAE419eKZ4uudhLQ1v3wzdxbxEYxc8cIPEIAoIaoyYle6esKIKgH0QsN
PdFotW6ErkplUKM8Hfy+0feFpjjzzAwunydnpDPawSJvopWrJlpnYxbnKZ2jvZDMikXl11qraHGG
1tDeWtOaakoij4GmN2hOql6Kb5lbPmiPRWZjUsyuJjv7LGJ9WVfh8T5DXgkvd8QTMp411+scG9oC
AhEktxjf3isD3zOPQ+VErzNEYtkfMif8ItjbVZcnZBqIAjXW2qasogh1AjY6evNB546nUwGqTLnO
9qRELajMdmmLkh4ybOXwERJR+nD1tAd7BpA84VYwlA30HWbzF8dJL6U27iskLpe02FtTfhiU2rU6
0HwD30GvX0Lw20dmt7+t8NqXQSpwqdDDobGiByc1DKV8jEaj8av6m958n+HUbwvYMF4qo46CcAUj
PWy051ovOSaNUZoqqq5GGdlWr2VuV1mPabw4/Th6oawV9lA23xdFPaI55kGNqqMaCzqlVmEaFvd3
p+LvS3oVpi1qMgOIc2p9KRlszdLvSI2MsHSXjcmpkwyvzF4EajPjvD4ukIgAjYJERDEI7yRSmWbY
afQ7DPJk98bjVEU7g2alow0mJh9JsxuNM8mA6ZIAU5BkQCPKqRNnrRuS7mgU/zxqxPdQ8ENhzsBS
gbd4vQ0ljYalyDOET9H4mEa4EXINr2GCV6MWen2EDDkNRqA+yc9WNrwoZDnlpH7UDOnQAwPTlisR
nefmCiFtjAOusH+5W12ZlKHP+xYN1TnoKbKzEqB9ohUNBbO/stoHhOaYJDHxKOLfW3Ix9lZJ0WAc
AlfEWD60GkMWVnpMs+cKjbG3d33rNJELYdwrvWnLOdPqGBMDVEcWZjxMqik4sOuGK2bKmB+FLjoI
N/hgMO3RqDlYaLE3KxAGL9OuMwmgIhW3JK2tl4GT1QrLzt2DWDCThQzTWycJwaCFDB0BfxUfi8V9
ugR1rXW+zFotF7fagUkqdZFccbLZDkCK4i4o8IDFprNV1S7+Zokv5XNRRzOpuTGqFEtch86o/NLl
n7f3cMssLwVw/mpJ404DemTnD9kuq2qn6F77ROAdtowS4C04hkAY0VavBt3MMjOasYhVCOfHziKG
ZqbiHYQLwCUORS54UyW8jA3ACwDamh84i3NgbhqlDpV2xUsoe62DjobhMDj0p2krbyHmMXbhjgrB
c7euNBWkyQyyjqB0yfmcPukLOUTO36+91qsGsHABpsgva1tyzPvko2PBAyDkbXqIXcuNRW1tm1cP
48qFIwZ48IoTb6Sp3mMauvONkEXqxi6enABs3pFXPQM3xkO/VikUuuUD2BA0RYIeaQje8Xf9sNTm
gPsOAXhxXHJkHexkN1fIxDi4dDAk4pafkKMV5SCZb+EdHbJX4OFCegBhIrfY6MeXrbwN4RdKkD8B
hblcFCe1Tvk/b4WHB0K/OMjycJEiWuLyt6iuBjG4jnC1KcDSZojWFsB5UlGbyjqrzeQAJ+A/XM+r
Sd3WbKspwxsDADmksTFy84ig07Ge1WfjoXfT8/Qo2xj9slxJkNH4fyQjQ42aGMhL+ZRGlJqNLGld
5/cnwNRmL+apb23rrvjU/EA26Wv+0g92/9J9r95Fk3qbNosJSwImit/ac9vY4o7uNQOjYNanBTRf
D9EnONbMDn4SO3W1RIhQvmk2aHZRWfRJVgjyshxXZgzYTp/iPTknka2BxSYGL8/4VyER6wVCdR5Z
s1WTdTUCRjnKR0wJHswnpUFTnOrW780dtbuP7nW8j+6K78bxtjffeDRjGQ2gZ4IKF4ATfPgJFCfA
EJXQbzwF79GxODIEVv04PZkv1JZ38r18EO3hlrtFngQ5wd+wTvxYRToFas3GEfyYfqNS5ikTQK9T
XRBrbEjB/LrMMtYsN8T7Gb2lw6xmU+9PE1BswVItvzfBP24ZYZCjOpHRco0i/+o5BIzQStNSE6sH
5KZxKO248CvyXRb2pK1b/pkk9IVizhj5/lWOS9d0U03kAJKc2ZlfjbvwlAKJJDyD0sONnkS95Jur
ZxJMMKF9Ac1EXPDZN3lWoc2r80kV2x0uhzT9XFNRz+JGsKSAsQ3rhm4CzBJznrLpp16LSrn3g4jY
jdY5WnjO0XTTE7qLByRlGgG418blg/Nl4ZHO2K6RNryO8hW1gFqBAtMLJ3u0akeJRCBYG89y7NSF
DC4CQzeZVMQLZNCn9BGoCe5io+Gz/Ml6d423aq+jX0IQwWw4qSuRXEyGPIwx6iPt/Qjp7FqND0iX
nia93PfFKOhp2TIMxlkGFBNUnVbJvb7O1FiXoh7oPj+ohGk2+qulIk6NLa+Ehz7yKCAGxp3NN5ko
8zwAUS5nKUTt5+RSJz1hw3TXeBhd0On4zb7/IYpMtmwDNihrrOQNwHJuEfVWCcyZIG2pDLOT4c3V
5oJK4UZYi6Qo6uko16Hcwpv71KcDGVWp99GncJxqCzAtutd39S6eIwdTe/vbvn1THOB0AL+OVVzF
B8XYLkUSIw8XI9OoGe/6MHpWrdsd+MbDXtTSumUYIMAhlsLw7Aif9e26TO1HwL356YKGQ2sng+qU
SgLr2zQMUF2gFQjpJ2U1ktfWS9PJE6QMu/qNOK2NfJsb/IIrdAO7P+udLYYLX4fpzNTxnAQZsQn9
OC9VG3UVo9tW9Yui3QdzuUd+apfM0SlVn8My+0TVaddORHCm177xWioz18t8V0PiKgSEqZ8032Sa
nEiNbGYOaLDggdJ616eZd9tcNhwXjF4mmFYy8R8UbK4llrmW50sRqH52ZLPT6VOgudOdDmAkwMHO
qA9Kki2ap1j3d+GOZCAW4CsFPhLh316TNHVTakEo3YeH1Es+SbltOcqhqU6W03l01+zr6qS58mFU
hC3lG5WTa+nMsV4sstqBpTswIH10Rs+vGQhMdcKJ6Q4L2K2t92DYydqDdRSlrLdM6lJr7h4qURXV
AvO/WiuHdM80JQchtfX6YoB+iE1A3aYApoNHZMwXQy3MSFJ/z8aAqdfRAKxternTFg618bj15EMT
nvq/XdoL0Zz9agHVlpktLegEMOYRo/xqt9O+aPaBfDc4o6vvugeMWxQSMriCs7PhJq71Zs7qYl8j
CTiUwQzhjOBZcbNdpz0Ewc/WnbxyB3jo4FD0D2XpCsNpgj98/cqEYBUpeXS5UqRBuHwxBriCCu1g
qp9/zE54KHb53mjPxoO8K7zxgOEFwZndNKQLeex7LhTVgHFLzAryZvmUaN4w2LR9RoIY1A2WE1e4
LoOvFJl54zg5i2ceqr0I1HnLbTDoGyRO4Y5lk0/MszOtZMpCfFOrvwe5dteHmYMPu6fVclykZJ93
QMUJoqeA3JXhnRmMjg448qYTj4Ktr3ATmXR0j2DknpF+cdu+JPoQWF2r+OaDsiPecmiTPaFnw2FU
EgumjPexepRF1DAbb9JrsZwXaaV+KHqjUeBFlB11MqSq7eqOjePmO934iycpE2cxnDwZQ+P8oV5m
agR5RBQ/IZrb5j+ogqBP+pFWoifURi4Vkn63ACoanh1raw5JTvWJ/HaPzH3kD6Bw3pXIhgmL6Bsn
hwDyjzVIIAW/ygv1YOweO70jftN6rJZVOiDqVmy1cox94RV74FUKzs6WRIQQBN1bW2VDuZ6XcU4p
8ZefzbF96r70u/gc2IWX/s0QmI4M24Uwzh1WGVDbjMwkvtXF+740bAm18HYQwbdtnQBEr8hwUTCC
rto2Q0lfirAOiN8ukk0S6dROy9PtdVuHlUyTPyI4lwPI2gqBf4jAhPyajbtaTdzBGF1CP8/IlN6W
teXICcu7oL6LHmWMLVz7NymsZCkYa9VX092su939cDSA2DhQ2IMrRY71tHiJF/uicu7vLiHOkUMw
iIRZKg+2z7kSAl5kNRlSFcmYrHEb69jNmLVvPgHFw2u89Ky3Xp875b35s5pxkTLCs+Tpb+7vq6/g
PItBp9BUwozFJxFSarWT5PcFqDwrL8QXuEVrgyIgZHS2wqHnTUu6WABu5dGEqgfhAtE6AD8xcyaT
VLS5LHC+tcbcS1lKjbIITaxx59LZw3D8niGkpPfDR/kSOs1eGGxuhEO4mNGpw+bu8MbjNrVIQq1M
5ZT4auhZQKeN9pETe6Zr3jN0ojh22+CB5VNyXyh6y9lgvhpJItkEjDH/iFARzRO9xB3BykLpIdl1
P2LDGxzFwaT8MS8FBd2N7hPQAWJuQkVLEpud4B4tcyjNgQT8VqBdmm4cJPt0yXeV0h5JX2HWB7k9
UjtD0x8jM9rdPrRsFfltVdH4g9QR+nAAFHB9ZmPwNXZDANGKHBzl+nvYNJ4KfObbUrbc0KUUzg2F
ZtvU5lgpPmxoF4WRNw9fEkxJtPlTjJmt28I2b0KqI8OH7AAen3z3ZAzowbyq0UrWTxNS3c3gdLjZ
Rz3elyFm9pfW7XXJo4nmGLTyl3kQrOnmfl58AI/gsoxkmIF9KPuLCWZZ2ZJecIGA0wU9REXjpHVy
7pLkfgqNY2WJZjdWQSaAGCkQiWG81MTJ4TaU9iQK+x5TKZU+25kxnwe9uIvTZD8AKFiprT3a43YD
yGwEi77yD0wuojgTjfsopa6aL0hVYYPRyan5LK6S35cfkkOAE3NkMCeSG4sQ7TYVvRDI2VRk1hrY
ldBIGBqVTZPQ1iv9YFLpALYNJ1BLd5wx5GS2L7cVJSvnAEWhINYX0TI6rDlfqxF5TOpUx+xmWjwk
wDXS658aaii6VNtW2NV2Y01viTI/5cREJ6UyoonLfKm7+D7XqgMmo53RMA6NZJzksN53cv9L+z/O
rmNJUmTZfhFmQCC3yNRZWvQG6+qqRmsIIL7+nahrdqcS0pI3d9E2i7FuzwhCeLgfQQC1UsQHnZbZ
ysZbXAyzHzs/tWkEq0cJ7S1dfQjD0BrEz9vTsXyVzyLwz/TjURMPeVJJgdKeyZke0LXPPMENfeA6
A4v9breZG3qJ3TnsfSUuX8cXBxePi80NXBN6Botkg5GG4cE8AAMCwayql12IXvsghH4kzOgsOLlb
fRFtxCh4TIj0EPT9Sma13OT4AdDdhVcrz3XQkb0ceC/VtcAo9OQqUXtUAnPD9NLJu4NIRa8HVwYW
vINjGswv6869PXhUz66MHuRhiSNIkRDPj22mUKkvIY9wbqPeg1qlFUyFBfH7BK0uyafyZ5J+Dvm2
FGwmNlardF6Y/8mjbhOaijUFe9psc4qEBI8R80mq74W08qviyMS7PtqYHJZKJouOr9BHFQ17amy1
w3I9m/omEHpbSPa5bhXi3fTRRPfVsMlCT0pKq0LrvT91+c78lNTPHJJ+6R00JtUks5j5ITMHqlZW
3biJYEmVFw4fSfOWFtsx/N1I3tgPFrQ9bVku/VYC9nT4yIzY6cfczvCwkIt9LdoKHMgUw6IAyH5k
zYfQ7GXtQcCqiw4U+0/6LdZ+K7+UsjcC7VBbXXUSU2sad0nhV6UjB0c520OYT5x2ZgXK/q90eApG
j1WbUnczblJabfLUk4djCxG79H5ANSLyssY2CiePbZY6AIDq1YlVMDLdhPJfHYUSwa/0XSM2kMRz
hm6npQ/KYx09GflfKX8fRPxToHydkq52AnkrVU9tuSkEX6tSkM5+wzfO6J5Lbd9io3Q7qUqcioLl
AypM2xkega/PYLwJcuTrvX6IAkBSmOI0EMIgcPtuMreBjm2WApGGcSLLjbLKQtnfVvST0f6KhWNs
CM6kpUDXQw/+g5iuCY86pfhbGPewS7B64dybh1z4o7KjTHdKCA1GIffUAuztRAekq3xMK4Lf84oK
TSfuAnpfyO+EEC8FI2Okv6rBsHT9szELn/XEEsTKEie2bVQ84cPBhtCcKyqfgFtabSBbujHZufFw
ez8sH/XYi7Aw0SRwJkDdnVdDdShsF1IgQhqKpIexSlByVeXXvhH/5kbk5vVWGoCrJ9IBENgX2qE3
VsV/b/+GRbrKfwKqGXgVAzsPWPPlcUDBQenRwgRUoottLQw9NQ0saQK8H+Sm26HUa7v/mx0C4X1k
bvOnvjkYkwm+MoZbnItOfakYxDyCT7E+UakBOk/2pviLtlAqldBMgIs6jUZbgetPI4uHqPloxmdK
6dGMmk09HUepsxSW2EoYmRYwlAwyHbI9AW5F6XPJmp2ck7eKaVCzVI7EAPTFbGwmSRsdlrdjXjwy
ubBCWd/EWgFak0YsI++/Bum57GpbzCE3mwrHJElRhn+Nle7OHA0fTVO7lz5uz8t3Xj6/E37Oyywl
0JuI1ozhG2Sa4OnNVotHNyH5JkgHyFL8GnTDFiTDCsvSA4Jyo9blS67+XvkRi1yX3ws/jubZj5hE
PUyNBPeCaqW/K1TnczdxICbDdY5Cm/qGRWwRgJ21LjBcj65dClh5YE2iuAdA/+USFHQjH6QIV/GI
Q6OsxTcy5F+FmWNfPrX8G+kQGSFvYqJbHbTaTb23OuVBT+9DbS+ox0ZPjvU4OSRsN7RjD3HwqPaa
zerwKCvtJxzNfKnWvXyE4UWee2JIPK0UnUJGyakGND7QnVL5A7diB5Q0UCqOIdtpKJoo4ptEDsx4
LHEklAR9A6Cm4ro5CuOvTHiX5G0seqgoQAW03hVF8h7nra0PpRsLsV0PMVibD3lXuUE9fEGw+1dp
nPoJHkLvKUPSJ2T3qf5esMxBZ8KRUhFOzKmtZicy6V5V7aVucAZRAXLf+CU2rU1yoM1J4hrTA8ze
rbyI/grC5JQD9PNNyVKn0I3FDhPz1hf3DCjfQGGW2nxQ003Gp1F5UIaTPDwPxp9EWX04LF5jfO0Q
Agk6jotEd/PyC9YJG2VmIl3jLY7WnVwBXY5xb9rEH186lA5CZ62Tyv/J+Z75EVLji+pH/hYEgPUN
EdJZcRfjUZ/6g4eU3f/3xXY+NAjdQbdZ0xUyf5QJdFJbuQfkvnW70C+eYFgMjVXtoKJJjM6gv1qO
ufYg+RFw/girBs2oaa82mEtgPZijewR4p8SS34oHqL4fQ0ddyYWvfr1/hqjzY/vHVLZ9kGtNGIDs
nT1WwZNunKJ67XS5dvSjky9ymzVg0OeNb7XLdAOPy/8Icn07qgPl5PKqa/W1NoXXHg9o84GIyOmA
C25zVkr1FPTgD4zdmy5IVgfj7JXD8tpweO2Dw2Vkjqm/nDKVUpahBNGeu9rYMI1tyqi6T4XekWm8
Mai0V1rd6YrsrxSkaFRAGOf2D7gyRAkoAqCPgZsBSmL2yWjX67kaYVWKcKxNxl9Ss0LNv7K9OAsC
F7UCt4FFjVeOVI3iyOEBjDvCGX2x9rvuK3ck95NW2orS2FqRrwzrykq8iDq7g+BwbsBILGnOchpZ
VQJ5UwEOOurm9uR9P3FmZwc6lXiDIA0RJUDxL78elaFAh7dJc84OMDrXPPMNnWg399XcinCE/qUv
MezBe0v8QA9iDV1w5Z4FPpQnQDgugcGbLZ2JyWOYJNht+AlAAIfSH4oRmvGTpDy30Z9AOgbDm6YJ
m86AqlKSlL5K68dEN85FIju1GYOHbYgrqJH/IP3ncwLyrgR1enCqFqnoVGVDWmc9pn5S3TqW7mUl
+xUzDc8Gqp9p8JlnsJxsZT9m+oHCECMrwQiiZYFXWvI3y0aPJqJXhrqVquCFpjky90bzQFsA6VP2
EjWBxZPxoZn1hpqTrerZo9oJVhsXLhYyGlhN7inVJ2w27Ab6I3UTWX31myQQKga4PcCzmKRHufvq
6l1oqraGLyQJX0J1T6bU6QVkJ21taWYOv88ADd/0Dylhk6nskhG+jgrdTvGhCXrLMFObVpqrC/GG
JeYe3WMwOd+V+lli1a4HnLRCHQCUNYiObUOa2CJ9aCdq6d0LbcldA+f0RIg9I4OQWlGA+FftIrl/
QIX5ENZ1CGZohOJN5IQBs4gJi6tgsltz8CQ1dPSg9eWi3he42stB24rKc0GedHDkdDTzYgK0HTHt
IPytwnoV/UzBJJ8C5kOphE0xKk4t4sIp993wp4TUtygXD1rNXWCVw5RW+xJ25LqxMerPujsNYEDr
Apzf9cKpGnGbNanbmZkzUnCwzaDB6oZICRyxqSI6Kt5NLflIM3BiImpXKqQ+huBk5qi83d55362U
xSoDCOO7ec05MJc7j7C6NSmpm3MJhRs53tWa/Dy0dywFAjBN9E1e/GlKavfKTgbLDL4tWyi126kw
uXAu3uREcyIDI0gqu4MkwZC6kyb9KgyY1Q4Wg5ZVoJ7icZ9BYUaoUcpRX+IGOVI/epnBrFiFm184
2RFiww7cS0KIesfQgR9PeD5YGT3kuuyCn+PQIXSFvPJoduyS0YLXHCQCKosNWHQgWA9iCsVbGmKp
R04lmMdCkJ2WGhs9F9+M5AjdTm8igk8YOGva8Cy3oyuWd3oa47vXu2BiNlNaSwxVS6tKL05MT4/U
wygVT2ZEfC0ptgHEcm7P/TcrZDH3oNRx/W80fL4LQz+u+UaIiopC9OOcN43dstIGVeasYaE0aubF
Fd2CYtGj20MiGKXnqMiYrwoDjb/FGKvfnRzZQq3ao76R489auYdKCRjv4o7GvR/G6E6pL1OJ5ASm
vnn+YFZIWcWHJN6KEKnp1cCK8XxSI+OZjfHJNAK7L0FFQFWx6fvXoBLuVZYdazwA2KjilfZXYfsM
SKSyEaA6qAFxkEA7jzoJzgxdBIim9XVV2HeyvlPNr9szde1ZDrIjkIeE0/EWfRRghaWpgaY4UjAN
iCH9I3SplW6hi/gorCaySysiEJiJ9I0RwgNjgRcFf7uSpxaQbOoJ56GxjGd8E2VHgCiJADsLDtM7
6tGqi0a1Cu4jHmONPW2yozit3L7StUsfOY0BXAPQPADNXu7OQJOKEiLcqM5BHzh5b32oPvZ3po3G
Q7/jgnE99GBVK+EAEOv/g+e5kvsCVfHfHzDXFyimcgoK/gOoN4Z+vKn93OYIXU+yRQfV+GTdzOO7
STXfFmhiQc8JZGbQMGf1UJYXfZxK8OUBudbWpYOonlshRM4GVc5cfYok4qCY68Va7Y5BZzXhkybg
6itJssuTYzVqnoFCXoGVTCPdqeN2G9cfQ/kg15+xGtoayikDnONHI7AgbOqrBj2D4qfF+wjbYyrf
ksGrgfeD3KInVspW09ijYY73ZXBXqcVfoDCsxHwm5rs8lfsU3QgjucuxQ0ewjxvUTPMW7BYVRMpc
ewirs2nGjkTbx6B6qlBHDIXkqY1qt0gzx6DMasSXRoPNMcQahdrA7vqs4WtZB7Utj+k5ciZTRkFl
PPbNvq32LHoPqsCKove+TxxVe0+T3Aq1HTryU7cdwj+FANOO8EWDfEpDDpVyHirQORkGTZ1mfMgg
qynrh6x5H1AWpKFhd7T0oxYF1vg+lbxYOpYplDfJcBhpbnXmBHXv+KVlo1U0h1LD/Tkq8INT8t0E
/wAmn7qkdBlJ79r0qZPwN8TfY+0Z3VdfJXadP4TJLqIftMB0IGOoUsEtcB8bLQPV8MlApbfOq41W
VC5a8vtIprbRHFsCPa0nNqC20XzSQnN4/TtCMbgJRChp0m1H2FsFIRNeJTQgMBKu4MWvVODk75aX
hkIchFtmuy6J2wSI0xgqWEh4JVQJ1FKzRPiHU2APbp9sVzY4bwCh/G+i8o8a/OUGl8Za7xNDms6N
DF8cJdkUIfZVbz4UEZpf8G+qs8odWOP/D2HxSIJ8EJDCIDJchiXRWGVdwKZzDtF4VSi8NFEtOXhs
erAXgXxoQc812+fbQa81OgCDhj4bd1sCkWcWVRo0Fhct2AykS56YVu6UQoPw13hqTcWd6ho5muaq
eeCwSFk7Sa+UtCC/g/4K6j/IUubPXVIOaW5GeQ/UweAGu3JnbMfddCjuV+sTV49MGCni0FTBH5rP
rdGHFekqCVzQne71kHWffPqa+o3LfS9aZRMBj/25MrMKvtf8yATvDPwo3q9dqN8UeBoaRmx2Z6io
scwuvqGAxl1cekbtaGidyntpWAfS8tW5CAvgI5QuwYZZsOtUIZCCroEdHHLpwZXt4dQfE6f4KDaw
a1f+4KBVNoWvkrWPeW2KwbFD245fzyiWXy5fXN9mMRDQl3l1qwLZInosXlsHKc9BewW/eOXpfe2B
iJwD/yykNQAE4D/nR57GAelMhmTzuVPdQuycIhIcGrGHYfpby6umbtcmFVImgJ1D+xJs4tmR0KQw
FA30DrouMFqsCtMaktyW4pUlczUKsNcwuAHifGE+kwHRkAVpC0g9DhwIyViphEhKt/Kpri1MwOc1
bDgFVcg5IKUz6kQxMyD3Azwf0UIdxq//YenDhxEiIJDh4OIzlx+nLauKtiNkcFDlTDeybXrShloA
FGUe2nu/Syf2/rXqKlbCj5DzpKiLjVQaFXBGGtl0Ih0vxfgQIRvJjWEFAHLlJrqINDsxtUFKTRjS
9WcRzJRaD20SvWta5edNthLp2nrAJlbQBAfuQpyfzU0vt6BZgExEAmbr47AJS2oxmq/cd1fDmBoA
HsjmUXSc7dymz+JSkRimjjYWKV4idi+BBbyyJnhVan4ugev13ygzsMKoyLrZqmCYiTuoxtqtZnM/
uOARTjl+D/vr19vxrlziaBXitMfFhnLqvIvW6DUJWhl7aYAMqCrmzyQBXCWVHWkA8Fgr/tY9WM+F
uPLJrnWpEBeZA6pXnB84W/pRPRAVSoCcFlM8NZIlbdQHNIdKqzs1Owi77YdV0vy1/fwj5PzJCieA
GpQUhBx2UPkBowDONuEXKOt/JBu1pU1uWKvtqGunPZ5+eCRDww5ko9kwSVPIeIDDvwG6JEcwP+3c
RIuHwswtKaH+q6q7NJc9Ghkv1Jgs+GEemrTZI5laOcuurV38DJ5FAAqGfXJ50siM9Gg+QmtNhskC
wAC0+UrCFQTf1fn9EYMfCD+umkaKRQONRvRtgCuHVWIGqvztxXptFMAbcUVCqIwseeqZUWd5Dkne
vPzKxV0aF1Yz3d+OsWQH8CsYhozAA6KBucDRtqSgZiQjMYhfBhduQY/MsCJP3sLZ5D7a5J0tvK+R
a67hhwCQh8IA8FSoJc+TgrYLoNmax9j0PvM6czuBbVBZpW+eAGzpfebqLwNKjaEtOKtsiCvn9EXs
2YFTBl1nBAb4kZ0j2vWpRuPeNl95X4qipvIE6Xo7TzwQ1dciX1kvCIwUDB8SDPJ5aiJD9FSJwKE9
Z6loJ3hmjaviT1eyn4sQ/Cf8WJJmDlXaDBpL37WXwK91O7sD3cFL/doR9Y2ZO5lrOuOddCZrjB4+
bbNzHGsUakHAZYkQcZglXhHJYNVF1Ppcw8oZBtEW6TQnTQ9A8RDq0vTl9rK9sjVkaAERdFfQGTPm
5HGdRFMLzncN2833enjvyBMb13bGtdnkIhg6dIdkznK9nE30ESWzbPUaTX3glXCAahZx2EZzghCA
euCRZSQsga2iWGyR7e3xLWl36Of/DD7r5tAB4AspRPBysphHVJcc6AH9U09zZG1D/7YHeGm57b4V
7PBxrT98ZYPCPYT7e0MaH+yL+VuXZGZkCumgnZpKdiU12cDh4WmU49Rrw2Tf4rQo4UpQsvx9lMMd
pu8xDgbZqg1weKI+26QUUqmGvHIefncGLxcZeLL4QTrQpvBlmWc+VdNG0OpTzFOFR28h1Ue40W0L
HQ2oevDEuIN4XQkjlgwV7Lg/lBnq95kMd08jOUxw1ZSEaJOiHadPKMuFgV1FgE0Bs99W71ndxJag
FY42vrRtu5LlLFcSfjdH7WFnYMES/v9/7Mtc1gqJ4Ul44n2frnksJsBkY/g6wgYoi9eaZMuteBlt
dsL1ISqmgO0gmlL+YvCpKDLVU+Jji5oNVaB3NI4uy7V9V0LaoYH2kdFMLhOLTQoGZ5nG972Gxg6h
xkccNpvb63q5b/lvQ7EQOG0RHeDZxRzkQiZWhWaeRCV1UWPYBlVuF0RfmYPrE/5PmNnd3IlqXIY9
wmi9bhsTsVroc0siyGZRCV3HNWHLa+E4aQEvNN6hn2d3QTRSJnRZeJYKAk93KPXouq0I6mts8O4J
KtBlMp5jyHXRpNtMqubW7CWdCq8pR18Jmr3a939VuuZqvrzqQHA08CoBuIRAhWY22dWUNkIF9OS5
TjRPiz5TAxcAcKNxuWY6dKVexEMZWOKoaCxpTVmUGIz2cnieFKB/uoiisJhtWiPellQ5Nv0UWkma
bDP5SRHytbNy+YbgQhh4fktQLUKtYTZOiF5DiE8R2RltOWnHuWmBk9oshxuEpdrypl5ZXcub/Ft4
g5PSeMY0f0ToTagoWdOzc5q3llLBY0t4+Lfb5DLC7PRPNLFqlKZl50CddlpG/K6869BavB1lSd5C
EQoXNq/zQYdlUS0pDK2QezUXYcZ9FG26RR9fAVLONiEGmt5V92XsQdJuLepyWfKo+F5QEMMTYX6v
plI3jdKAqNSjjmKjJOSYD+Uu3CEFA+1YdvrCml7ltU26FnY2pyYjFJrWCCudNb8/AcpYbOTEn97T
regkcBSwDMjc7JXKlT5X5pknP5f3FkYMDVTgvHRkLHNC6JAYwqiTkqHwIfW2jDbUN+pK8jt5J3ud
vS65em2Jcr1KxIKm9QLjUg4dlDLEYDoz1MWzCS0wunKSX2n08UH9E2I2nyOZso6J5gShp2Kre7Xf
bKLfDE7PCZxFVef2FC5P2MtgfIZ/3KBijgrY1ETs3GjlRgwAdxD67Vgqnk7TZyqpb7fDycsaNOIZ
KOyh6I4C+PxEV1vGKqXVJii/sbf4VT8DluFC8J7ztg2ndZJTEdtNZuGE4Xy0/0dn89ov4EwX/oc3
nmcjDqNIUAKAqs/MtNrCl7Q/XPMBcvQ5KHjiH6Ag7mAYbv7qoqNCbMlV9qazpnB5JQ9Ecv3jR/Bl
9mPaJaHFIqokdsa1OWWW5MhfBDpebuQ0m/YN3erGsDNUMFIP6Kbbn2A19uxU18S2Q5VhZOcSfa8O
aAsHsNocr0TFoW6sb8rKsCM4RtswhfTWGFVXDgsCSjUQavxdDJzT5cDVOpKDZAzZOWtUK0YVL4FI
UH/Q1ZV69RU4FSDoPwLNkrWKgj0Lmf0JqsTJJxJPnaNVUROlf9O7aVv50XP2wH1SIS/4enuC+fzN
DiVEhvQW0gOkLXOuZayEQqqVMTsraB+m6lM/SU6UrylIXTsmEEY3Id2KhbQoYgQSHCE1HVcZ2tKx
NfgJjnvgxFxY3SdQhFstQV3ZN4oJIXv+R16etW0IkQ1ZDYbzGOWWIQhumhlAPpw6EX4SaKGlBtA9
xpvUmWsL9sqEXkSebRYtFXuj6IThHG31PzpUuR7L+xiX2nQWjvoufBuBxH5cvU35K3T2GS+izrZJ
JOh6J8G59yyLqivS6tQK4kYXiFdFuUO0yQ0kyInLKKVOJvg1qX97FfGK3s/wsLuCpATknrGGUNKf
t9DiRFPxDATiVpUhfNYD6xNoVpapTh/jC2uxcdSk8VdHtPfbcRf8bx7YRAkXz1RUklBuvNyheUmE
EeYhHFssefWuuqPUMj24KNynvukG0IchO3OX7OWN+o5ikrBdm/n5FTv7AXPrOl62k8YBP6AzcotN
WwH+uLfHuKgaf4eAuDXK41Bsgi7m5RiVqRijxgQYF8gWrpeR70KQoTsLeHXRk53K79bUaflxM/uc
HLkKhSEk8ejWzSJSRRCpFkD1eYJLQiild0ECDX4xZpY55B7SDaAAyXFlmPPDFsNEUPB28TyWoTY9
u+rgNQOpzBTUFqC2nXhfwQ7CSh7T0gZym/iCz5HCVvY1MId83g4937LzyLMtWyctLoCg5WaLmTUM
9yx7DSS29hl5JrSc1H/GN9uiYMaIQVNifCZUDneVl2s2XMEaF14TGw7vF9fqN1cnFMccv7q5YO6s
cmUCn9UUEoZVMjfNVS9ix5J04Aqu1dmv7AGowP0TaJYDDoEg1x2fvzLV7Si/y4K/tz/QleMFREgc
2WB5oYw0rxSrbWkaE1+PeRbDxzbfDRDRKaELSFh5HwHonIMumIjhymOBL/PZFyMqpFvB6gK1a+FU
IU4NBc0OpoagWn4w4DozAgGJeHrs9b8sE6zbg1y8nrEMcTlCaxcGPCjOzJmdtKR1FndAxGc525ZS
uGtYhNa1aFHW3YPwvE9pDdYVg/hV93U7tnxlcXKbYxyVQKuDSDVbK0GVtV0XTiCVRcZRjIcNvFiA
3I3JCZJBblwWqk9UgH6Y6ITg+dl4EsOhEwhhZsPe4nFUB903ehFaMKw/gcJgaxHUMHTyppT56/jv
b1mer3B5Prw8eBt53pYMBrXtzVAcTwUx4K0sxlZd9k9dpL3WRg+U2TY19Dsw1r50JbDlQAF9tLmL
mw7woCjz5HzNAHO5Qg2AgqDfxV/Q3OQeS+lHigz3gXIIw1I9GWpuV2FoG2MJDaVNCe8FFlDk7ngx
tGvic1euBujcEdSmcVDDR2Q+DUlekyGq+/6UZMVxYsmhafo7nLBuHCDNmGpP6wFVgxH3oICCC4SX
pldHPIFXsO/L+wJyghpg5Khrmnhpzm5hHG3GFKdjf9LqEIZFqFUT5kKJypFzFeoD7XPP/m0xFcKM
gHxxvwewAKD5OztNO5b2dT8F7NQH7akjjtQ9AMQEBvKdkOnu7d0xP0g19DDB4YAPGffFXBw/oxw0
U6DE/cmIX6cJrdQRKl49gyz1mkLoog/3HQqSQJw2oi8FXZuyaY0Ud9FJBJcUKgGK1WbKZhhKCFlM
W7V9qEvZR8f0nsnGK22IO1AQtt/kVdXz+ZnOf4iKIh78Q7jfwgIHIrAoN4u0O2UCdbB6/DyonNvT
Ot8z3yFUDQBhntbgP5d7pslUMU5C1p1KoBOrnoNFtd3QDhjT6KXUPEGD6i4si+3tsHxl/DzV/xMW
1gXcp1ZbgNrEsEfTFtLUIEmz11CE68AYO2n3ejvKfEsgCtJR1Aa5H+4SFBSbgUBDM+pAWFS9kDYO
uimWmph+GxanPtbug3aNtHVlYMDKQaYX/TC85uYF0HocQjHr1PY0AqUfhppfxp0np/e3B7YoikCY
B7VdfDcFumZLxnXUdGMJdfj4FELpSUyx2cXijan9S14J+1KCMzYZD8UE0WMJz69RtkXxMdXIS9Qq
90Le+YWWHypcH70ZW0XcDzaUD//lefT9E5GzYR+p0KSaN/47WpeiAIvAU1joJ5ZST45O5gjIfeap
LD+E+dvKnCymns/Jj4D8BPlx/EsMINkkQ8DOaTMrzGAE4oA7wrXYQlfbSg/k2JpWfDDuQr/3uMog
RIxeE7d+L/zVvjq/ay4WOC4EXELcrQamJEDFX/6YmIEMbfRpeDJrFaLQgOlGYWUrLTi/9atagLXQ
0Mcxp7/NzPRFaEbdnozFtr4M/53m/JgLrRCHMaqK8BSFutewGojYDIShxmUmnqMaBTC5vYOom3c7
7KLEgI+OYSPZhRCxjlrN/NHS5irV8zI8parojDHZEB1KEECAe8hOvSSttnGv/1GUCPJcU7ePDfTF
VW3ttbY4N/Er0C1Fe58bG4IJdjn5VSXWVdsbEF+QINIQAO8c+LcHem1+0V2HUiiaiOif8bX4Y35l
MioZjPPCkwHjLJPFr1nEUmuQaosxclIav0raw1gPK6f1Itfg8/sz7myNm7E+xmKJuJ1pAbZTeWoH
iEgnolgftVbpQNRigA7gympanKPfUdEFx14GXnZeAJUypVKGAYu5nsCm7+NXtYfXb1n7idy6IZQV
DUg+3J5g/onm+wcfDmcoDlMUj2a5XCANtCnjMDxNjWcanSOhYpU3bwVsL8IxXcEPXTk5uFEXtIgh
r453xmyzpmk06okiCEdDftcUkB1K00mostKr4t9mMaR/osz35FRjdsMRUQbpXqOFZch/h/osdCsE
qcUT5nuN/IgzmzojGqZR7BBHoKbFVM0Oo3gvB/l7XBuHUVNdTQyxaoTWp3gr3P5sa2PkT5wf+6IT
J3Tze8SW0LeOoMOXxr9o/ZkX/1pl7D+jBBQXJVuIhM9zzyRugMVXReHY0+gUQk0GtjQeA84Yht92
0WpeoxK3VUvHHDqv7/On2wO9uj7R5tSBj8cKnZdsocMsC3mpCMdJDXfK8CGNEAGCsIKIIrUkrR1o
Vxfoj2izbd+XWpB3oSwcRRTg+yp8UAoF3BBh7Xjhn2exRH/EmR2cIyDxahUQ4Zhtu21aH2DsA46d
I/jQtE6AVzKalT2xNo385PmxXhRoO4stdN6PAJpYRAFrDFd0DYfxqL6Lk7WdcX0aDXhd4VSBctQs
2YUdfJQK8Fk9GkJ5V2p9BC6leCfURzN5B5jKVsoO8r+jq+fsSEB8jLruECaTo8d42rYrhY21H8Mv
sR9DH0a5jRtZFY5p+Vg1+0m+69O1ct4yC+EwMAlpIozoUMyYfU8jkwLSQonupHJOjgTeIeSJ6uwg
yaVdCWcphXRTKdsVQzYE4ZnbW2T5jgIzHXYpsDTGTUkWFHFtSFt0rRBdvhd3xCscpGHvzSY9mD50
rdBYjlbGu1xNyDXRxsbhB8zr4r3EsoIoY1LXp4ErHw0mqm1oZo/gB0/AEofd2tN/mQVcxpt9Qsxi
HOp6W58SFQVRpdlNDA25JLSLorZrI4STwPjAwEG+PbFXhgmvUpD8kGCBBzVPsgw9qOJcQ1i8h8Ht
LVy4ETqdmLt6BBBTMDz823BYOwCUgJWDugpq35cL1aRDTMZQQPYcwp02uDeCAHjw9JC3o8PydGVw
y21xGW12gwzpJFZCiWjVuM+HbWI+JmuQjuX84a0LW04UZXnH4hvb9mPnBVNtwllCJcdOBb2nRtYU
qRZYSfAeJVZphu7t+VusEgANdAKMO7D1MJmd31RVTEEP18vxmEmmAwZhAlS7PtlxJPhFjay8E0o3
qkIJnMyVA4+vv4vjfBZ5fm0A2hqocL465pBQI4XgtZG20jVdXPg8BFC02ObAjC/uwVBJhgy6GiPm
8isYcYaH2cas4Mu5lj0t05pZpNlgcNAwlcqIJEE8KcYzd6wzr5W+iumtG2q/aPutAdSDsLn99a7G
hZUFCosQz1maqWbDBNx0kI3HYQBlv2Zeb3zlYKoW4k5pXuKWuhkQbWxY+XbXJhYsSpQvDC7xPT+6
k6EcwK7iYRmz8gHGVtFoKdLzmPz9XwbI+1qoHqJ5N0dD16JQy0Efj8eG/O0p0jYZ8K3pQJiXla2n
Z9ImSKAINcYrzZgFYxx3OjAVYPx9o9XQUrg8WEq9MNWmJdoRZKdfASvgLg9+bTImaE5n6Uuo3E+6
6KtheBY1hnxOt+VWP6tTfhaNys/6rx5piSqQ17Z+iw3mhCn1AWZ0SuSdnT5sb8/T4mCC8RdODPTj
uHnxwlWq7eocVCVRPor4pWL8pZqPIVk5aq/G4FwYfHWg5+avnnRsJaSuRD724TEqnofqaSAft4ex
XFemRnDqYd7RtF3wMVjeCjk0QuSjHjwDmuoEQub19EQqxbodaPFoRBketQ+sKhAdoa48uzZKKS1p
UTTKcWiJq5QNXKoUCygIKwf4vYA7HABTKyEXBzsPyQ3uuekxp+leLqioD0dAE3vlGGatBYWOzSge
uhawU0PeSGsHw7Xx4V2MUjSM6AC4nI0vFWsoNxm4qAZgAwGKkXr1cRK6raSkXmQa2ybHW/X2lC6+
Hcb3M6R8Ob487zUtz0PlKGaPbfyVm89j+oY9s/IMuBoGWgLAOgFytVBygHpe2jGK5nLVPHVSd2rL
/2Pvu3pjR9Is/0qhnpc1QRckB9MNLF16mUzpyrwQsnTBoAvaX7+Ht6q6lGbE7hkMMA/70o0LlRRk
MMxnjglvZAMAe32I/5tDncT/Rs6SJAJqdhd28SasB7fPH5pS8U115hg/a67BOwdUMzifIxBVACQ6
OWxaoG+B9jVw6YN029/5lNnNVe30y3qn3UAvdxKk4Kkd3UJ805moJ8ntrLD5xYlFYIqbBBpsZ367
FteTvAVAeFd70nVxJ9n9ofuIDupeXliL7s74iDwLuiAzc3xeNMKrg+eGNQqNc7DmT9KeTuoirnKo
R5oi9hpop0IM4kO+S2i0ULVg16rjFWbOTpW92UVrq500c8Td90v3LAjCM6CrChgXndqFpyUkQuqU
RIJpOwprakPA47csD/VQHkCq38FJzO8Qh0FoYY6ocOlIQP8ETUHc4efWhklJacyBLdvJQnWoIvw+
UhYCbf98PAQ5GIffv+bZAY7XnKoRmGyCi/v01g4nG8VcNZVdHuetG9RsqzfxR9XIc4S0S6cP1K0I
UizInYLEdHwUlHlm9lmVq7vEYpi72o5HYtMAhTKlhzUgdwa1mltHl5Yv0OsqOirw/j67nQKl18Kw
n+JmiDRemZ+Q8IocWIq59ZOeQbbeifZQoXLIcvZEOoNHT7t38mSa2ORwJDyd15RqAwtGfMaCvgxN
sWUJW3RhuW+hewvb88ZWSGF3aHsrcrmxwHFiVKR2L1erKh/WyVyn+Ty1PXmek3MLFTR5rCo8D1nz
G2OZrlPNVp5Kd7LcG3epjwL/nFzBpaWFzYPoAwidSVr/+Ivzuh4ZnN/VnZRKy1rcWzArqCE+9K8v
YFAiUNUCBmEynDwepW3yskRTV9l10qFAzXU0Wjsp+X9hm4ClgEor6nfnzoiDVNGeoRW/MwbuZMNT
QrF4jLmvdGm9mqhaI9fT4Nh6ekOTMoKkOw9xj4kOzaB3AG+8kt8Wc8iYy+Mg90E2DseK0867VYPN
Aak2dScT7kQFBKaSh47vKj53umiY/KN8DqsOxI4/BzrFuRV1UStJjyWQ5NdCHHL6+f3Hn3mRn8LH
XxJjHqtSSFOm7pTkIcGm0uogtSGEcwU1o5n7+PJQ4ByoU95xhqfLylKLY1xLu45I9pBUrhVkXk4S
PxftzNVzcdbQkAJ5DicXgCHHS9qMG5wScqbuJiPTPkHTk8+McN6OnT4MhcwWjsfJMOVk18h0kEPC
c20XgNJ2aDx5O+zCpbqMFymSblgQwNRM88kyWVR+atoSd+ZQ0mcsxemEnJCCEJNFtE1P4VkSLSSD
1YgNa4/iDArs2u4gRyODxE9Ue3hr4X0j9zY8VQ0bssH/BTrvzyfA8KiUTvKLp3mkyIxaC5sCkxDd
Qt7OjYLiveLC0wd5leQMaKTBN4r2GmIg64RAe7OAI0imw1hWa2TodRBYFgxz0NCfN8PpnsFdNbGS
gF48YyQRkWttqSPwCJ4N+OtBqQfaBvIrwElO7UOi/x2uMv+Ef86l+/nrsNP6/7KVglTTIXaSIt5R
4rdKpZCepItuUN2oK/zChERXG6++373/yasaeEck83jdk4WetnHAGMESkA/tozH4qg/x+525inAi
3Rc/kn20hNPuQ7eZNTm//LZ/jTxtwS9vm/RjU1p1oCIxgQrSgk6aZxP896NaQhe/+ozvmi15JG71
T9DIL0WWMMScyr4Iqs80WSydGVAxQAoxABgYINhKEx8FN0/wxKZD8jyMH7GoZk7KS5fxl0FP1Y3B
PswlHb30XW9qzgCB46TNoE72+v0XvTgKgFUUtxiUAU67zKMRJUEUKeouBxfBtD5jhsLGHO/hwvFI
gahCkUlFdnDW/MwKUVUElKydBTVUpNA2+pQz1/3MEKedT1bKaacZrbqjZeFDI3PRyzN9pDMMOg4f
vAWs5yfX2XPthECJzUiNanXXwnosXzf30XV6G7mxIz0TJHSpC+MjT7FhOuEWbrAvZ66zC1/qaPiT
7S4kpc9HQMF2nLd+CPhUr0GtTprjXs0NcxL151kvJxnI/buR146c93YVPZrGXOPmQs4EMiXWHTCU
aL6fYsJ0WVM700QYMLaRm0GEoifasqC6ExSljTedmbsLhwe0WEAeAC8bl9cplbwbCJMbglQmr6J9
J34kdWWjxqpE8apTOJRrP77fVWfuLbAXnO4DfeoRAWJwikyquc6RP0RiV4Kv0K7KRfFgPcOBGRd0
MAeRVM7X/gSRREQNMjJQsqdvlydjWHCT11iYEJysXGmr3JY/JunwbJcugq2BVrwrltL96GixXewV
l9+SDXfmLsLzY/L4OZTjI7rrMlVKMjwHsHc+reCH1b9DVNiOdN0Js8BJ0XTVBZnb+eTS+yPCA+UI
iGMEYSdlMmZCnkA21GqHq8lTtdLVGLvJtKUGOUxc/l4V1q8my9aKisqHsUqtbZDHtpK/muWbxt4S
VIQz8SwAnpL1VQjWEPIEp9XfR3TAVQZOLMTe6XU1XMHhDEcXvy37HQzR7Sz6oYXdMi56u2xAYhhv
ePiD8InomSyB3QFqDsdDP9pp80BGseRK4g8RPIxMYps5dfUCjg3ju4C4bAjZmqZ95Tpqz5YP5pJt
Vq9wbaF1aGPswriPeOPmxR7C8zUEisOralw0YgAQR18NBlsk9W2bb5NwejjD7kfIgCAUq1TiqMNe
lt9ovssSzdWgRCKp97Q8aMqbDjFLTpkPcLGfmAm8xGDuopbQmgUEvh9A8FEXam4tBZQts7I/kIIs
m1a9J1Vr5x2EP3IoerVQxIhTvAdgLZmTKrrXBGyVyg38Skab6/uo3bABf4AQp0LA3yF0VKVXbQBt
CeV4EftQPPQ6pE3Rp9I9WBFUh8cH+PO5EoMj8pBBT3TTw7tHGoXD2qexWXMrcs0O0rsxsuGw8AzB
XdW8T7qbAJLDpkjuJf5eEm9SME4AyJaNxG71B0jllnVtF228IA1MK0ACacznEHx9IP6cnBLb6J4t
AKlNCJo3QkOo+NmbEC5VyVVU8+dOxMucVg6xDhpEzAwJ0Ov0YMAmAvFuhpMyheXRAMVuC/lZ1kIT
2XgZExhcNNlNFiqeFN2IEFMyDLackUVadJhpCwKb3O7hOTSYn1Xbep0+LqHcXVPhq2hBSEAVRiAA
tS+SGvkBKb2IPVkMXpdp6pEaqqOoy+TSQifFVi4fGgv2kBUUTPVw20j6Wk0iX0I6AATLHUTqYQLC
fAuvh1oH0tVwrcNJA14w2wafkTbM0yEsqja5x6xiXQNLjqa/XYyxnxTlEsU/u5eedNiKRir0RgVb
WfmKwc5IgWVMU1YHSebO2EX3htYuCWRI6xaW5Th2gsZJ67c+uzXDyqbQJIQGkROYAE0G1GWp5DYR
XcEvDfR6iCqjVing8bTpmBu2ox1QDYrf8i12g87BrwNfIU8GX+90Lw1gYdVFdpe1Npy6dlLxwQQI
aaA41ml1y5THeIqb1KeITH8D2tQCVYBKNa5Sq33qjBb7JxG3uaa6DbkvksyzSghO95kXiI3QoOPb
yd4A5zFi7SQyYmmVrmE0bpPA5i3KfHk0bKPP7BJQ+EJZtg08SSzhC40uWpZ5hSktAHaxk0hy4lKG
FB20ZEEjlsOHjCq2NZBVElIvLp6C9KXMwajGKdJbLwEcUWDq5vDwMyRQpo3TR5QEnFQtV1bvmnRV
yM959VhV7CYmuh3y+k5nm7qMIaMd+7Hx3Jc3VvthwW4Kr/vTBTGwbNEBaa6/D1jBWiZtGRBbsgqm
B7wC07em2+jFfSpgXmrclEJfyXFnt+lGZKuq+lDGN6P+UOKnatxRSP8T63PEKZPzu2xK9SADZPZu
m1x1jeTmxjpHDCmFIC8z/WaAmG9JP9oK5gtp4EGYGmftooR6otkFG0v67FRIHGraIigPhp4vDPMQ
pcKRw8qJgzkviAtlahjxonoKoMHEQju9liGnn0rmAClb/Xr0DX9cYvW7DcR9UI9H3jDHzJod7yRm
02OaljBDgnQuwgDNaRbyA5aCk0MgG+fI6ywd9uJN+OX9ToI3PQ4DglJ0hQ5E68KG7CpfByv4MLn8
StvSZeTNFv7Pw8XjGZ0iry9pGfxsVGtQMeKk+Kn7OioS7FosJ3HTwO4XYDJ1m7lpnXvLk1KIobAO
0CaMWWmlT6ALJObaU2d09Cl++7JQzpIvCzSwXsKHS1Z0HW+sTX0fuJoLdwInsNmSr5NbazX3XuoU
IB0XEo5HPQlkwjqISTEtz2ky1e2w7jwZUZy5lrf9pCbuRGt4pbgw1/JSD8clZE8WFEcSsE4DTCCQ
ASfL1O+Ws04c5/EzHgxhMwAmaDygSH78lSWTFZEA1H6nLfRHONWq5rISXrqM16mDvlZs53fgsQyR
l1hOtGHrZiZ+Bwf/fGp0DVSwiT8yiTVM6/DLOquiOGNaTNBJI7dWo9uZVtxY6o8a/nn66I89mJXq
qm/WBIX4BsBwwMdRlBhtJEpXI301zNFTofKdSe9jdN/UnQupA8eUIruvd333QXC6M8QjZmi44FLd
y/S1YFdl80MBpYMZlVNpvZ3Qxu+BDBn63J7kp+gUENStyzUAs0kcL4aEeWNuLKebBHcYPAtfjXYn
M9j35QkcF6YQI9B2qVB9sxG2HusLJangivVcGLeVVdsjyH+8XVF12OnS6KA/T5IrAWp7SW+6yaUD
/e2iuI3Fs6HdBGyTJyDRyh+FlG5h3rxL62HiZtrKcC9V24lSaMLBqtX6W6luE9yu3b6MyLIuFa8i
9zGm0arEImg0r4QNpNG+tEmC3jmEL6qPsP8Q9DEbHpmAlHspeVbU2bWRuUFxX8Z3mQwwKszXOBy6
wo77iRJ8cgAjhDy4HAiWkCzEIJyoB/8efLFUXgXgcspK/WzmVyp4eQTWP5SydWQdUoaV3ftKcZca
2F/GWsrDB6lKtplMnmIBdrkM1XUYHkiCHzqJ2RSWQWSIXMr5LqqKjVXhegf7DfxFp0y2qqy5mfbO
0DFKg9YrEzReE+5WLQTdoMZP5G0jIFZJXkvEoyZfybivuCrbcCRyYPowZMGGhdRJhXJjAXcTJg9m
HHgJUJoVC9ZTQM/Z/Zj2TgAGfCffKfpbOxgAjT8Ane/XxlKmV6m5bE1Q8yHanhumlw7wioMwcfnI
DR1hn+Zx5CvSuInhm4umrNFBzzzxBiTadSNmsOc/6YEn5wra0tMOhq3UBJY43jxNVhu8GC2sdA4V
3iHy46hdJQJQMUBih+GtKi07aPwmD/CxbqBQ4fT5sxbdhdl6Ms1UP1HXsc2lJT2E77BMSfoHIDpS
+K3wBLQPsz0MoVgwFQseM6YJry63vLmW2QPv70LrU+7vKhEtlA42lXV5E0WgLJWQmgR2nOa91zKn
6SCHId8CmbBo9MbDZvd5090DqQJX0NQLw3QNef9NDtcMi3Bm56HsjeOTkaiuBCsp2k+A+vBNQrJX
5/q2yYtJjcqOzdtxvGdshPooneRmn9Vc3PC4hqtlDINe4tM6hfkGRGER7xmHqNzUVbBIgENqQ75W
w3ClVLVP4aBidTW0FTSnlXCpUVgAt8z9P3UGjfgwT8ROz71AEnDqiBw+hwKZgoSzrzdhmNBkQgHj
NL21yj4eunqod4EwQMzv8Y0yL6ozmxf335ctLlzmOrwt/zHSSQKfBOik5DpGonywm+q9gdEt1+ek
M+be5+QykWsz15AIYRQJZhGS5GbVLg9Vp0Od4vv3uXSN44UA2IGQIAAR6smFqppRacZQht3hCDbh
TzIFYBmki0o3XlkLoPmWAHkt5q7LC/HJVPgBWNECSugMxpWXzZiWY1DvqhAfKX/g8uP376VeuI+n
7QzojGmhoHoKfNKlqEm6gIldxOo7JhK3B72rCMXB6N9kfSvnsmt0lptWL4wNnkhqEJTzTS2ZTjwW
YNfjlI/6H2qVPOmJDMLy4DT0kwFVBCq8z2TFVfqPvAzWAqLMvSZ5gaIta+L3sAiKg7dWfQjb2mdJ
7pctbMFIvIglZNbfv+SFjwdEOZjfP699CPueBLPqgOSHo7exQ8a/7aHgqvo4Ng/IP/p1dBWghAJT
wcBzvx/2vDKJUQFfg4oN1NFRLTw+KyU5K0MejTG60/CwhG9kRwZPruFejDMnbLTF98NdSBGOx5sW
05fAppYtAOZlvGX5Sde4T8KlvBRL9oOPMHJR7Pkm2vkmnwacFPrRsD4XC1NHUOkbRY/RSBHLLgP5
oiObmv74/r3OR4EwooLuPg4tYp2JHGgjbVM9UONdBHdqivs5lV6Gfo6DeAEkcTzMyYmFAzMjlYFh
yLp8EXBXYC6EhR3DIX5W2O1ivsh5vrknQxCckZC21OUzVEzatkIlSZsCFVMsCChIBslmVv757sYQ
YPaixYMm61nxGIACWKKXPN2VNQpySuE1qoX6SmHXvYyC3/2f6uH/9tb/e/gBmgkbQJ+u//4f+Pdb
XgxVHEbi5J9/36FHmNf5p/iP6df+8Z8d/9Lfr4sPfhDVx4fYvRSn/+XRL+Lv/zG++yJejv7hcRGL
4bb5qIb9R90w8XMQPOn0X/6zP/zl4+dfuRuKj7/9+pY3XEx/LUSI9+sfP1q9/+1XgMG+rNvp7//x
w6uXDL+3zDv2wt9/WdXT/5394sdLLf72qyQb9DdQWzScCBMOnVCssu7jrx8pQN6j8g3sH77Lr7/w
HNHM334lv4E+gWa9BaEbHYpJsDH89Zc6b37/GQrVUycM1F1A5rCa6K9/TsLR5/rr8/3CUSbMYy7q
v/1qnVTeEdtBYRo8bfhP4raD4svxIQI8x1DVQWfuId8Tp2sUeUN48xU3kvbRWysByJQ7eJ286nqE
7xtBUUz1getBrBPqt1l8O1IP+Y3Wo+CFHMRtA79XX4EuG8Z11F3FvHGyGFS3rHF64HiDO6G9yA9N
f2ukd3GxTenN0O4ibSX03QCZuiK+tnL4xrht5YOFEKIsXK9C+Ak36xF1Ig82T3fmaw1qVOmm+tKQ
H/POh/Y4yW4VlEmRXTUge6owtC69ofNH3aVpgYzLUcOHXL8fDhPuKj4UaoLrLIQqH6g+2lIAG2v5
I3T2FQ8u7onuFpAYGN3sNVOvcfKQvXkvbf5Q4f7/W+dXSC9/t3XWecRrkfNf/i+Ug9nR1pl+8c+t
Q63fpp2B2AsQfCiHYOX+uXXwI7A5oCgClwRQH6bg7I+tI9PffhcOhnaDAUDF9KM/ds70I4gQQYUM
ewa3mKX8Kxvnp4viX7E1hFSg3oCxNRi5gcOG9v7xxgmaspcMGqt3WvlqRcUyGa/yiqFkj7RccOJ2
cP6Cu3TWg6wLVGsj8mWub6w8faT9XUfqZSYpK8gi1obkpzxec3WdoDsS5r5afijodudjDbzWlZlG
wrFAbhplaZFHw5Vsph6YB42VLEEA/xEiHZr8MFO7nuM/asc31vk7TtfNlwhDk6B6YmSpekdKX6f7
vmoyW0URZ8BR4mQSEhw9GtEPWZMQlp9VqyHlQyvPZcF1J3dbviq7/DVrdQkbG4rfqSn2gEK+9FZ/
QJMFpXDL8NFwYW27aXNlX2gmNiIabFnDCycT8ptm6wxH0FAdaEEfFGJ1m9ZkDNtf36KAGHpNAx+z
yOq5W+qf8KN/A5Ta/bI4/zgyvx6RJxybP2YBIAfggsFsAw/7eBZQv0ojLWTqHctg7oksSqsCp1ZR
Dwhfjfx1tNAtQ81k1khMPY6Ezgb+Cez6Mv0dChhBLUfqXQATsXIVrFPL41pkkyRGRr1sxzXM2BtH
hnY0Ml3rKo93glwVwUpP9pnuDNZygJI3WSTlG1110krmm2Ac/UJ9pnSbQoye2tPxai2UCrSUOV7+
cbL2x9NbwFuBBWiCbHFysySDUhcAxCh3SYPSRgKvcmQayAmXlHaLn5/of+Ao/U9jlf+NEciUQfzb
n5f7WQSyiav49UXERwfo9Ct/HqA6+Q2aAcA9wXIY56eJ3fv7AYpZ/21S7kE1FJKeOg7Mf5yf2m+T
6A0M5ABmNqaQ5a/zU5Ll3yafapzIiBcmM5B/6QA9IVhRXQUAfbJoBpAD+KEzQBjVmrDq66w8iAGS
+5bmQ66thdMubE5rApk4k4ETWApBHJ6pOEWr6KEKm9ShifggjfqS9uzajEzbQN9UYSHq+XyAc3Ld
MeBoeeIOgnAXKlAcORgijC9TfeFQ+Ll6/zr+p6cHmReCpYjRLsmhDVWgWjWTk0NFUsfkxQ4CdI6e
W8ZzHfZPuRUP6OqTK0qRbdbVTZMjAaWqg9bA54gv4Lc91KurqcgJubgbq9Guwwwm2XN1GW1KY46f
U51uPQSMgLKegz+hBKDUSOekvZlCc7kvl7hrQKkWtY3G7HukaE/oiUMyr6EwbsqpH4e5ZoML8tAR
luLQZ8OVSvKDrMdXcGgTTh6TZy6RQ6J34mrQtMIexgqt+cgOLNkLqLRXYmH6bRmN9zGrPwXNi0WV
4QKR6PBRNJnpD0qDVqoRv0qA69slBDOkCBSEIlpX+SGWApdG2cPUFf/+kwGIfj4X0AEFux4TgX1x
igHthi4c4Xdp7kOu7OsRSt7joC1qE1+i7fotC8HbhGV1U6aNZ5Q4IGNVcQalgumSrjklbqb3ZKQv
PP9BNBDSm6qBq4doYBYARTkaBiiD8kUg8RVPYjcex5XaxVCuLeN1FmT7Kmk3wAkui1ggNXnrUcFW
u8HJzdIeUCCRn2m0yRjbMPjZdAnEintUqA+JQhAMPzRNtADOYBVlvQ+uqUukB2Fs4SUL6AX3y+Im
bz8VZUCTOLkG8GAQkiPGEFVFZcdCYuvWPaCdDtf2fOhcQ8jQQ7yLysGnSbmQdMxEksDnCsi3sDFW
lBbrAP7CMm+XkhL8CCu+Daws8liTDk5nGkuWBjIsAszFUKULtZSvwTaASXOFxXAXZwtScQekH4+Q
6qZugaEOg4+Mlc9pfh+EyaK2qqvaMCEbX661+hkZ/xp9uTW1sELNCkaD+Y2V1muY9t6QqF+Yee8q
quFyBSQZI9qyFH/oMChoZmco7I8KXMIJGiXo729pks1wiKGreLZsgNsDBgwYOjgWA6t9fP/HKqfo
q5fWXgGLxKgC+FPDJKRXoWNbAH/WEssP2WBD0WgRgaIKr092k5q1YVOJCQfVtBx1YAb8QaW9SHr/
PCRYVikkXezWzDwSkmdqVLcqwBwlHdB3AVojHUvDjrkB62yBDtBz1+tuEgzu2CADklBskzSQ3RM/
k1pPa2oHBNmnzsT0SMVzEJtule71NrSt6IHgXyqX3dTQdyx7pimc7StuZwkkD8xVG/fQWM4ATBgG
4wq127dKyIdSkTwD4nEdPNmFMJYJa++sofkBpPJWmuAsGTAFTGu8rgJ8QZWfQWEC1gMiDjrikC5x
DKPcExh+ZiJxCgql4RBP3nk0hnuTkIM7Na5vIMR01VTx4KYqBwYdiRnMcl1hxh6V6n1qjbctUEFV
lm2JGK8tAQ+0eEJLiKIpXZVk1KaaXDm5tBlI6odlfMNH9T2R602idU86Afs2Mw3YbcXPhp5eh1qz
bgPitXUXHVrwzt00NiVULOu3BO6+ifkKY4jdCP2vPqwVWx2bDRV8C7P721jNQqeMx1ulZO6I8B7S
ktedOqyYFq3qCrB1Vf+cOauOCznT9YISsDVxNCcuD/51vObKHG4dkYqYmJr9HneNG5POZVni9FAS
s4Nij8vJNuD5oynoiNFBfyp4vCQqs2HjsNWK0rHYiNsGZPQw8v6bDzdFfl/i0lopQDewMgTspWyX
YbEb2HudAsIegPeuMgcSELYVcr8DCwTwGaqNNumEraKvKbNN2QV2rleLSDF/DwOPalFHkfr5AY9G
KIC2kzLiBZ9WDjqbZhSRsg9N/SUwrzoK0x6pg0+9+Zyh4JaK2q277F2RYleHN3KpN87M3ExF3uP7
FhkhpNqRsaLocybfYJqjrIRMRj0FphXsvb2JPcl5Q8PvkcF1yJ9FUZy/MpJkOOVMclQqmnQnyYme
IoZizDT2tRfdmevJvI+/Tr6pYl8t5lAixwnJtCqPBvuZKX358JPtPUR8LWOfwy5PKLau7NRqxqn5
QlyI3F6ZPJBQ90LjZZrhL4M0Y15p7VCpex3clCREK0lFswCSbEHoRUOwLDhfBSR6TtWrkNauHgKH
qVFnTCUYUN8gUV8U1EicRk/XWoI2Slao65+ANhZ7VsDmNsP5nBw/7pRDf31cRc2SBHRrfHB+1+zV
0gs9ywGxxHBVhy3ZM3eSj+52ZpkdJ1e/nw9QH4MOMDDx8B44+ewsy/OsMzBJnQM3uhopcOc0ZKXD
KdUE1oT0mzy9TwiQd0tlOYepmEqTJ4sc7/zX6KepXYYTV0RSoe5HYD4zxDW6xAAGa42F2tQPI3iz
EFAkte4rRrYWpXhBrdqrGtNRQthDy3X62APLAOgdMdna6skbybKDDopNAbRAIUObkrb7Vg3eyIBa
nWpbaDVZuGJ1xDsE6b8Uw966S3wYtvZLvbyjqAjSJL7TFHUVm0+ZgIAvjkOrrr1qupZ66Ypw69nS
Kl+XcY6O5SJPt+UovxREPDBVwBCoqxdJVNxakubTopthAJxQRM++16lyc1pE8D1jtbpPIuJkKThQ
jXCq1LhuIJ4Rou6oksDvhtIGtiG2dB+mqnY05FekIpukmuNRzj7OdKp8WbR6JWout9PyybyYb/hK
83InctXKoXQpR0654l6xsNw5Ls6lhQPoPrQddDR2zuxNQbTSlRISEntSvJfqoyU/ydGjlc+Ie17a
kl9GOT2mOl3LYkPWlT0w5Y6Gll+9i8ncyatN9Yvjkx5X9F/v8hPI/2UO07hVMvC6lD3cgiCXZzpp
oNu1VjhSHMCREmT1VkscDsQOG1vXhALiWCdeyPp9JEIfHXm302S36VEuRCam1upygKdQiiofb/hV
2EIStJdszehawA+wQLOnaBxQXzuQal3jfwVUFQFXZay0LVhSyqx+awXi4CQyb3hJnqU4nzvrplPl
u1c+WTYDlDuHvtaUvS6/Z3DQi+hrS0O7VtieK8LmIQA/hpVDa87YJszwobLhR7V5lSqjWynKfRbF
TiyKBY/j6wBJ3syhOPfdT26OpEohh5zjuycrjdkt8pUbKEK6rR1VGyS1i9zv9OvQTe2ZcY/LpH8E
axOBANUuC0fy9FxfVoKlD7ARJI2y52bnMAWAFwTQebPRudt15iJGfllQ7mnQAEyN0ZWT8jHsKMRr
6HLmSS7uL6QquDdhnwfk3fGTVKrWoKuJJwnuBwdz0O3rBawg7sDw82DOeIAbkBt58ZwC4Mywp9Rf
GMYbXCQYNs9uimavgULasH1Oi9X376dcDIv/er9TDrCe9IPELQyUpf0NZ7Jdx/Eu1yGRK+Oq7TvA
3Bo3C+GpooA3INoFNA+AFnqGSqIdEWD609QR3fha6MRv+mhbm0jXstRN+U1MG9uK34s2d/MOCGRQ
mdyqG+a20IU1ehSinmyh0dQ5eLBQs6i6RQyrjFAzHDU1bmQopQke3dCKXw0kQfAjudz4CAyyClBk
YSK+FlSamc+fYcLJhj56mpMdwzhcWUiAgFkdkNaoSMKabisFN438VldAIKo3Jmxax6DyZGkb0By2
fckzL/2y3pqVvCgynF49HEAyfUZg6sKWAuRs8n1Dj2XqZR8vZDUO21LkhrzPBQyVyHPTf36/lE7Q
Ez837dEI01L7smnFWDIpplTek3XzAnSjI3maLe2sRX81YSfMGeW4uRc62ZmpBjlDKBLL+9J45NoL
R8Qy80LnZQokP39NGT2pt4cUwtUhvGj3IC15JYQ2VPjNiF45GKXihFJWwdBy2beGzwJ9Z80upQtn
wNHwJ1WSgJdmkZuBjDjYXIzucNXfxd7k0Y4l0rmyl7nZIXqeu4XnPuPUYP/6GaMcmrlgFMh7aUk+
JZvDeNfw9NvOTZbgAbiz483N8smOSaVQFFaJZRMJ441VgIkyG+z9wiBOXklLDTQ5CMY4aXqQUD2Z
+cQXD48vn/g012BpZnCY4+yFm71E29GP3ps98ydiAHChNIeLJVnqc4fE3Jc9ud7GcpQq2AvJ+wEG
8fAXQIopOaAdmQVcdzpX9eA6V9gyEpCZ971w2h8tqenBvmzRxozGDvQ4eZ/JxVZtzNXQLrPxwUof
ZQXyRCWbUeicG+/k0EkLHEdZivEKfW/RF7BPIUf6I9BqdCCRxoNY8v33vDgeSOEQegQ+/kyTAJ51
8N8aCY4ggmSlBz+vz5aNNthKAwqdIrtVbC2/H/LiMfRlyJMVBBpwpNeVLO8pcLyoNq/bbo5VOfdW
J8tFt4IyhhYJhhjpPqCha4Dzjkh8AcZQcZDbdqbqM32V4zsM2hloIhHAa+D9c8phjcva1EU7YHkK
mLU31MuLO1nOPAYOVSp1/vcTqJzvBtxGQKehlyJTBV2V40XZjp0Kne5K3o9G7g4VWF7G4GkxcybF
x65QDjUfV1OVWx36RR8AcsjzbafAf/HaGBTHKJQ9NAIjcFwjmnpJ2t+jHQ416g5k5rccftWZXvwY
smpOb2Z6rtNp+vLcpzFaPKayEQUNDq5WfWwtN2LjumkIwiFwBMAaHeXGUzP6L197R7N1GrAlY2L1
NMSocQL3bVjq9WxOpe3S9//6Yic3gK43PQqhnbzXyQ9D+X+knddu3VaUhp+IAHu5JXmKukQ12zeE
LFvsvfPp56OTTCQeQURmLoIETpB9uOsqf0F7pgpd2Si+FUriROUGIH6lZLKEDXyQjBo7DUue67Ve
S5tI8tg0Gc8cDMIhfLaKPiDVqPal+FQHOgYeEBfV1i5b0jbteRyrzPYlKJM9Ts9KeWWV/ZU6Gm6Y
ZO7XO/P0aH/8ZaujnUdxEkxpzALP2vXgzwfLKDYu5E/30LuPXx3tUAhooUmR5Klx+ST4OERbCS73
eDan4+0YFDtDv06pz3z9YStK/N9zTreYOHCxxl03YFJB7abcCIhsBnpKRbDvZfkgwf4rlcfAvxpq
YdeIgtPRFJlr4enr0T/p9DKvaCdRhAdzx/J/PPBKT7yOMZvoSVPl6AAmppaltIyLEjyxYMEdVSE+
B6pdTZGjGHeh/ogJLciKkcu13RvVz8ifnKq8KcT0aWjHjRP26Zq8+3mrR7I1B2XME1P04rn91qbx
fsyvs4B6mER9dqrekl7b1UK8UYD8pEr7cVZWb+WUp2EZUcT1BrU8n1DwjTJQPoj2herPIK52Qxlg
JA+mqe3dJEaGTMoOmXg759RHfeUoqNehke4ljW06Giwo/PbubRKEbRLEsj4nFx9oMSCOCM/8xQ97
F0X0eVC3FEgA8Y03SNp6VaUdUiy+vt4mnwSiy4T8O8zqGjLUlLxUkETPH4rDHL5KRV7DcyUH766w
SwQcqRyCuKNpFLj60Lh5+asr642j8ukd8O5HrKLTsqYoMMmz6M1Vf5urolvIW92fT98/XVYW6bLF
w2T1/umJOipiyBB9p/xuh1uliS8hON3EcbBxoa0g2n+de9DSFgBAHO9O0MzjOOUF/ukivQ1yTNmR
d9XBd3tn5O30oFThh70lRPHZZnk/5Oo0SUWKXrzci54hvYmZfNGM+Q7Vrt3GZtkaZnV6FDrq3bwM
44+7CG2NwyJAH7uWAzcoG+zULl+UXQENfiP8++yyeP95S+z27izodZ/lvd+IXt2WdqHcGHASzUE6
9NldUfBKVcNBSV++/tjTeJBr+90qrjZMGtfA+RK+NY7h30vmeWxEz/WswqxrPLXvENvot3bOZ5v0
3ZhrEm6UC/WogzzwMMWW3+pb4WdxtdgJJ5eUYZEa+y3vsafe7sZtjbtKgrs21RRzYNxml1xr1iG6
gGAD2XZ0JA/2vlMyusXAm+Ktp8XoD5NsrG4fsWv9TBVH0ZPb/kKdH3BYAUQw0PbYh5Oyn/1vciPA
MJ28rxd3RbX5+4zSFqRLjdHISfRd0UkQmqLmOmjyZ0QYLiK1pmh9XWYmN592hszQYeyDK4RVnqUC
FpVBlZxawV75U7tOUPTYqkZ+fm+8+03ryZCMwjTSkh3XHuiMJ6Pppuwzf4KSrZm0Xr51AX2PLnbr
ptz7eXlE2++qTzeQI59dxgi7Qn7GixKU2GrjR2ETBaacsQml8DKWpmM+b7zCGyOsY3oZjqhexqno
qcNNjJqEWD5/vbyf3lP/fsI6fJfngpoVJWUPkV6A/OV10k6XUbV16356RbwbZrVgeZv4clfEojf6
eNajNqEHtFBTNFHQXynaxOnarWj500D+3eqsA3lLBorWzwmf5gTyecFbzdZA2wT9PTvDOx6REjtP
7gfZDW5jFJcDd6u88Vni8v4XLKv77jKeOjMVc52vlquIju2xoJ+6kJ4btPi0jZbY1k5ZFvrdWJLQ
C2FmspCd1DlleRuUm55HS2yxjrPef87q6VS0aBhp7S53X/xg7Ef0JQl+3Blpx8SlCb5RPFlpV/19
87zbNKs3tKpNpY2lSPTaUjhaQ3+7OID08HktdGVa+ZekXqboK8khCiu+cp4nlmWnFcpkUwBavFP+
bGjUUCtbidQrbZovp6x/TWXNy/zue5d3KAICL99/faJWJnT//Gw8LQ1iGgg8q59NL3+09Gb52QBE
2gfuoTsdaRjHOMiueGxbd2O8T58kKEMqgDskitedZwQBklkJtdmTbkRndpF9XRAprT3DKECRApyh
q9zSZD58Pe6nN8e7YVdHeoqzPuxqdfYy3bSL6NzIwGVtKfXSMf5k06ECD6GVzEyV5NUdm1l6K40B
w1TJGf6rUCFmW+hCd7Zo49Rkpnhj7AQ6YVEAFEhWju3k76oEfr8MOTXI0vMMOFneUpyw6NuJ8Xmo
Fc4gXI+Fah3LdHpKLBS1sMwM+nZfosrQPuo1uMOifQoz2rZVfqn68+PQ12eWlTrTOF2BH90H2ZkO
EDKpLvSmzCDYxntdUGxV1K/VAIQz3Nz7aDZdua0UcPj4c3VJcTFbXe/U872q3vcSQJ6wpXg23clW
v2tilLMbqbXx7T1OSg/kbyC6QSNeNUEL5L/E6L7RpkOYBk4k/VaH/LZLM4gJNYbL1TEVb0Pxm1rP
ziBH6AdluyZ6NYzfE2qrfSUeF8mvaVLPp2y0O0Fx42Lkh575uW/HUfUrBaKX69OM4lB/nkrTWWaM
xwpGVadC9jLuxkq+QGZjV5toXxX9cRAym7bnQa3Dm7pND5YkiE7S0RqmHTXZBa0XMKlJe5lSVwbk
M1/LTfPNF2r4JT6Umakar/te51gLF1FP6yBsoGVhWSDNUrMXsgYUCdoAPXVnemVBNWJxAtB76JPI
UYX4vuxliMbdd1MYRYyWg2OjKL6LpMVzO2AWb83dz77WNm6k01hoKQhhJiqDkMdh0lgd7QH/P2h4
Wu0ZSeOkBqk4kk0dNVyRZl5hYtWt/2gHpDO0o1rTovF4vjHHTrDxFcEwif/1CC4/Bwc6EaQ/dOg1
kGoekzwXhan2akQwxAhJ2VBz+vK/+Uxxoa2GWT1jWpzpyLvPtWcGA6YjzS6rGoqYCFal2l3ffx8L
ZDbKLRnI03t0NezqRZuMUkFvfKh5bvwDpJxcptvUYzWJtWeCWoTz38xzT79z9b6BGVT9vGM652AR
eUOjUFVRa96805Zd8uEdXX3Yahd1uW40Za3UXqi9qXp/XU5Iw9TfB2Z0QtEEXvts19pz4PdXcu27
QxkiDDfaPAA7BZBsqUTHqco39vYn8QMSibDtqJ8ggrXWAVFB6uJ3Gc+e3im2zgWm9BvNl08wSegd
KHCFuMlR+FyjKBotEgDZQtXVbKTXIi841t+1iza0+4t6N+4oLWW38nErI/4sWfgw7GpZY6CBVkg5
3qux3oiOJQi6NLQzWmodAD4LJv+9cvb127ji1f2JAfDqUWDwSjB8UcX+GI0VqS6ibql3XhQWmi0q
ndMa+sU8j3t1Fu8bRB512Xcn/RICJegw8aAmzHqtX9dFfK8N/Hnq76Oqs0V1eNQR6pka/dpSfbf0
h+MUT5HtK7k9JAK//xmnm30aYBGOTSBWv1ilHoLZcM3pNotA5pcI8EXlcRyS6ypojqnZ7qZIsi3L
f5As4Z7n5SYT9K2o5E9C+mGXo6vOs03vi9zo1IAHHkWizYnWeYVwHXTtAb1JrwzFCDWkfjd2M9Fw
A2WmF3d6Lt1AruGAW04XC6qNaBdEMkFDDw5i0BHbV43+Se4hVXOvZvWbhBbWjq7wnVLTmhGmYEJ4
0bxp1cgzgt4LlWA/ZfJ3Rf+l+bdyzRws9VpNK8+ETrC1rJGuLWMyXGLZhAxx8vdWG55LypUZRGhl
BRn+FZPlTfWZKg8BHJKnqY+CQz9ryOPBYNLzs1h59aWbARXRGgkmo233s15e6gblTeysE+usR6HO
hBNXEruq4+ukvdTCa56gSuk356L1qykAoUfGdA+HAJF7xEFnHEji6HbC6FZLwTcW/q7LfiYRzAH1
vLFIsH/2s3kcETISuwI+NkIs/mjBFtlFveTKqAJqnXLRa9JDMqtnEe9QMS38StAOTXGRheZ+kH6m
+nhoe/VKjoCNolGt6jkGdKpdx+PZrERESOWrJrUvfYskllCaP2e9eMjz4KFT511bdDTfsrdCo/8x
TjtLRJ1JHy4goD1U0/hDSg3I2DA/BzBSfW8ezDnxCUYit0TbNQjqZ1PvHIUApZOMoxIhiJgSpo5m
cR7pIvs5ux7T4ixr52OXSA8th0K1asjlb36KgJn5MuX6hQQpZxRNHA5jp8pMc4dMRuvIFSpjiR4+
WkltOWkwWTutTpS9FM0vakpg2leQMni7r6sKJbJRhgUVBcqFMCroSprVfQaGLM+V67kvL6DB7OJw
qzWrnYTMq4t/VZxrp3iGTSvV3lTJbhpKD4Um2DIdRi2w9kUUCU4P/U0O20OEJFHfRbuCWkskEVek
rdtKtF+KVzMQbEtFbIU1N6TAQXtWj2EZj6oT+mdIbc3SfBDrwpb0K8SS7Lj+URnVLkNvtq4bt+yY
td4TCsOmrWHjBW4jQYAfb+FMbUKt3jyrynQ/af1ZOhn7WCpRhrzA0+xQwGOOuXX0/CHN90HyszHn
i1jpN/Knk3SGSeLigDUIMAh90VWFbSj7JkRAp/ZGXOBM5GaztjgfwtGRtY0H6bN3GKo4IM+l5XfC
FhMtuhHNSFwjmDdyLx18yh+Y/N2XXbDv5J9fPwl/fveH+xClE3Ghpcl0sqEQrJ4EQ0lq1GyL4S6w
QhKQur2TIRVCmDmHivlYpeaMNC8yqjG1giQtzpUKkzLDlx/rCQoNDGqnC6prQSkPipm4ZR8/923g
Rep0VgX6RhN0Va6Bd8/PxOxmkZWCRLruiHFu6A0M0nQTRM8lbVBJgwOTYo2rhI7Sgw4J3r6endWi
nwy4/Pt31Ysso5+blAwYt9+U4lvNZjYGxS6nbuNdWtLFd6twMtAq9pIU+ox9IU43mYTqaDzseiWx
zblzx7TzxBr5Wsx2M93fGHY1oUtT+cNjuEqWW1GsJhyqOsBh2r4YqocgDXYSb2DU4xSr3qrzloP5
aa7CkMgjIKIOkIHi7epLs96cU4xBOg/nqfJyBrOb2o2DZq6LV9A3sMXdJcIC5/VhqzDwSSSJtgna
CSgoEOyt3UhKNa4jNVQ7oOfo7Q5vQ6dvxKqnpT3uCGJIRPd1GLon+zPFTqxKlKZB8hqyfn6ZxL/n
+HHsvhfC01JhU4P7VP+VBhp8xfHarCgf1b69eDwqRX0WiAa6jlslzpX/xV/pg8pLx+HhhKNd/3EP
J3kiU/kpG4/4936Kpn0zPWbYuYtRZzhhV/qOoTW7fHjNwVUVSHQOYY9kVvDYGeObT9hTSd2jOBn/
ObJfXh2SOJEFQd1WX20EVUgS4hxaMab1rFh0r7dAA59nau9GWL1rViUnGQrYNHsOc2TDNKC6WlxK
TnwU7W1d2T8ln3dn+K98VF+2NPuLS3X1QljK2Ci9FDSeNU+3YhQ6aHBgH+ejFh44ADdCtNxn9bpI
cseaYiQ1ienM8EoekOpM6l3YTd9L8SWo2gO+c/ug6OyeQMSPry1fP/N7dZ9Vimsl410WYuUQ/GqU
l69vu88eHqCc//sBq9uAiFMoJ82vPW2kRqkL6Eca93C/3LQOntpwUwlrmZCvJmz19ITksmCrBBL4
XD5np53L1J/EyCeP/mZVv+jiuGE+ulWQPeljc/j6Y/+QMU5G51igh4XW3gklRGgs6kiCTh4vWWe1
El7k8E9kqwSJnNjRJD2Nfu9wPT7GBN8bY6/uIoSV0OHSJQRcFt8qnKs+nslyrBS1AoZ1S15B6XAs
d62aPpXNdKvhRkg7pYvcQEEqQ3wcBOm5ojQ46Y1/l1LiUvpNbPiqmPnn9UEfbPFfxCaEvz7+nCmB
NA8sS7hZhGQiqwfiqO4RbXLavnTlvCC+KnZ9iZKltmVzsUa5/PXyLZkY77nEPbUqp2B1iRQVsrc3
efAyWdAkNO2lzGsnnYqDNLwOQeQWjeha02DXuXQvEW1Ct3QN5Uc3NLbU/7Swoy/adlf6jacVwGG+
Xqv1Uv2JOd79vlUIMAFyGeLcn25U/37GJitBB/zrEdZg+L+nAI1ggA24RK07QupQK7OEjegNdhFX
vfFmRanbKXujGSghPkU+qrHTc1FjZnA3DI2DUze6V43dK2eFvvPHXzPGSYiNbYShn4YkUEr/+VXL
xLyLfRTItllcqdNNWYd7NX/WU+vKLyq7jSh6ti8G1eXWstyv52Jr0NVuKNNwiq3EIsJLxl0tkQZb
A51aihG0daZxX9Sxk3XD8etR1y/FyQqsFlkAadxYGAncNLtpFzrRzkAi+IoqG/jx+kBitzHecrO9
u3tOxludfx9bvtZEPwSFSGkfOqmrC7bujs6EfGL729/JG1itzzfxv2u5egmRU8bnoDOmG12NztL4
LR63Ath1mHHySaswA6FpQEACQ8jxry5U3DpUbtkqzlQtJt3Hbjg0UmLDKr+Ixd5O42PTPIdjalsN
Raj4t4Z7xv9vkte8BBgmqYJg9HQzwucNcLVIrRsdfZc4LHYqbtqFmNuxEd4pyLYZYOZ5Gl1x2Nxb
G2u9BhG2sxmACOYCqd3Rldxopxg25ARaYPjpXqXU4Lfuk8+uc8QY/zm5a2pCWwG4zTt2l5/J1Fpk
t7UaW6vUy9kHidE5ljgdA64x0RS2hpa/3tj66kmv/Zz4XmLoBVmkHMM9kkuNu2xrdMRvs27/9Rpv
7Gt9+ffv7ig0oXMBZi93lOTFRLCRsXFSl4P/xUFdZ5yS2BmD0SjTjaLG+ygRLnzyMjHuXKGJNjrl
W5eQvrqEzE6KS+L/6UaDueLH0MwoOZL2iTKFroXXHbqdj/yIjyRh+CMN6o3JXFek10f4JCIPiPLF
mcWb1D2ABNVZSP2C4zcHqnqesotcUOVbxJY/enUnU/xvUq+tLg4sL5NsTCZk4OvuV5ThpKEaCWJi
tWtq+g+xnm29CiHVTaITI+gQIXmD9uxDFxXUIRT5B9HwNVr/jlpjusvzoDXI1HShum+lxjV6YyeL
HXXo3GmFt759FXEB6KiaJjpKEAIa8WjmYgCFvsrvobvVNSS4+1++dgNJ8iZAyyM0gRTQwyJVPp/L
t2h+tZIeUzsd/69h48r6dDv/OxXrG8uQyrzSA5nXr3zq09yRQTr/Hw7MuxFWkZ6u9YUqdUx2rRdO
Ut75wZYuwZ+OzBfrub59it6Uizgjbpja10GJ3YjesVheI4yMuDMuEfNNNpyFxmUkxK5ZcZqEmJID
PfDx2Y+pC9I7lyq097JfdfiW+b8j6TpI7+ryVVTLjWdxnQP8tePfTcfquuqqdNaUkbKLgrQNNb1Q
ni6tOd/NgXFIisCBi3k1Gr2DCu1GyLG8uF/N0urmasvel5SepY7StzAd94oaOmYYuAJJuEpVsSrb
3ddL//n98u5jV0GAnkahITasfbNTCDrym2lY4BiOcKgPauFuea+uqsonc7s615Y6l7RZ+EJxfPDl
66p/q6qNHO7TaBFKP/kbQrInJgEV+gmJqPBF/vhjiJ+EPnYFA86hynNjWE6eXsvVsPEifH5G/x1z
dUsrsxATrPfc0lgwNE27H5KtK3GNMPp76v4dYxUemo3cAGliDOLt45A816yU6e+k+Lto3bf+91E/
Rv2M0khhA8Dcz5MXJVc5XlEdzmBzjo2eeZOI4yHxBQ6bZpcGIgFFj1zcRo7w+Rr/+0NXW6oMSi1M
w5HJkH5iOYCm6JWlhxu34mdHRVkKhnTrZORtVoe0UWs5DXV8QoZO2kEn3Q23UfJjYrF5C5xY33iH
VwKr0DY1aOxIBJKig6o4yUiNQJb7kG70jZXGt6nU9rZlxkfNyHunFf3bSfSbYzBaN6aY3qZmitpT
eKElIfJxhpE6jVgeawPmd97+iLuIdyXENUVHlop6z1wXx7bX7uE+HZJcf9Y6vPriPKqOulTW+3FU
3aYWkWXzye66C/Ly8ykaeNc67Wfjl0/GgFtwNEDnijoQO209pxvbexFn/HgxcZjoPKAuKMsKuKbV
3quagPppFBX3Rtw4SVg5ZlNcW5bw0gJSM4ZU3aEmImNOTXe46zJ/F4oNUt9yiGSWciVG2nUgdUgy
1CbUo9qZtDOrPhdn2REF5MiE1BUxsatT8cysdCwpxH2Vxbsioy/XFVhFaMfefxLM7BjBKEHKyzGk
Yi8W81OCstyi6AC3WNIq5CuAWJX+nW90T7NM535Orjuh88wye0YyjunDKyxG4gNPGsBNrhkku9of
HfIAAnC0vqzpd15KZwVuJ33YnqP7fhzHZwsrxLrrv0WatDjd2akeULUN7SaPDmgXYhlszYgB0c3m
D2cd8cB4xqk5Ox/kkLJVtqNJfu2XyVkSBzdVHpFGauDqzUbf13rV2oIYJg4aCvXORILt6wt+WZkP
TwotERmVTHgCmMeba9hv0BlBOPuW4tE+uQws6NCzfIBYSucYg7JpQ1kGue8vh1tjgIPGEkRkllXP
8mcvzmfMnkoupLqJMoKm/oxq00sQZsgB2hjPSTYMyUMfyRehhDqmmB6NfL7om/mYdvOFJeEil0Q/
MqQa22ooQc71D71uXk2SGBIOTIByv9OYOxpZA/hE0+3Oanmlc+ZeuW+xsyaDHsMdTjvlvpAo03w9
tScPzTK1mrow0JB3ttYVGhrCGg4LAio6yGgEw3SI6t+K6u8mCx8V40Jtv8uDsHEPndytqzFXEUKn
VPOUhaHqTU1il0xo0H4P2n5D7+API+Fk17z7tOVnvEuhzGBqzXRQFK9tYleKfuXlj9EPH0t4fL1Z
exIcSlsL29wpAh931MHRK+OcbtTDJHJYfeltGMRjXxvOOPbf8lEhequnZ6mVrlCe4eyPewQHj6qg
OJ1poOjwYpaGzR85cTu5LQKQhc5/NsvXUzd/T+L7KtJcwdfBLlxo6m8F4FEcJ3sfSKEswiogX44K
NC5lu9Z7e5jDfSAhMtgT97c/h1C9iOXvNW1sSFm7CFEnhAtdTQ7O4tHzIy9b1CaiZge86VJNvSrD
yTd468ob7EnspF58yNON1+tjvABtkNeEkqphKkj24CuxZMzv5reMItqW4ZxC7AmxCY3trgm27uwP
J/F0iNUDGU5doIs5Wjh1KUJxSM6ywsvkwM6HG0VEhTndeiS2vmm1NaUiGLMsFFOvNeGiSvdGuXG5
fNz7p1+02pRGmnYodjEA/A8nq39PpbzXko3o8eN9eTrIKpIzw7jPccZKPXCxO3k+04PjEIcXk/A9
AIf09QXy6QctesOmhY4mbeyPu0DXQVxWmpR6MZBIdLZwb4oOOh6z/79hVvEYN+NgtRU7IZxvS0AW
NZYssrHRhf948f89b+++ZRXYS+E8Vrm6SC+l1R565UUqIUsuvfhJfvb156yaxSdDrRNiuQvrIFWV
1CsH4aacCrfOQF2ml434kHQ/8cF1GzJHX2BOUUWdmycx+lHCdYrDEf3X/wbEPP01q+QZYSnsBpEn
9gbhNif8DAZMmfQt1vHGVlnnz1UrmVUrslWaQj36SWYnKdWJZEswEsWA02vDpOEAVxZc5SL5+XFP
RimQHSESC08OgU8EhqPXv/riwdS0YSfr87OKlEtFvwXcwXmCHK6UvgjgiS3zvNPOuyl1LSTha/Et
ig231+nFJLd+fJ7KI+idRyHyEr0BRGChnNpqeMAaTYs9K1y/hcBrC2aEHN7PfNLxAv4NHuBFkcIb
AAkOUMMrXR31A/i6G7NF4FWn1tLHP6oxPg8Gwi0rtv3asBvpZzEE51IyPmSBUVLJMWytry+F4Rte
zHYb1096kQUEFurvHOVnIzW4EmWYcDiO7hQ2TNHHlIBj+dKYuktjkGxRwvbcrEGnDYDFrcZLy9qZ
8XDDvIOYPB0DeHzPY5BRLH4S5JeBZqmEHzBHLUG0I8aiwNTvw/rVr4DpSQe9/iYk3xMxd8rpG23A
gwDiq2Q/t8H9xP8a5OBRH65L7TULigcDzLimj04fFY5YZgSYiY7Omm5Suqr2uQJ+MngGnN4E0Arw
b2yKOzH4VonjN7kT0SKkXZljCdjmVylec5FxDmCRH5rsQRfsOjNB8fu3ZOIjOV2GEcK0v01qLZp4
DJHX7tRiLwcYbiXjTezjI5kMN038CpXkMknl/dwFb+Q6P5iwyyyYUFJWXDMSdphEnylBclbKPRC9
6C6uK5TWSsHVROLvPPR84TUT94nAI0G8b/Fmz1PuhmVi+1l/janTo241EtwjfIhj3Y1Aicsili8W
DtN4++nRk4HTQAn7PTHxudaL4rLVWy8MxPuAsHDx8hKS+y57MYyLAPlsRYA5BWANoQB3SmMvV4dh
l1FF7RC2CIzXRvefcmm48i0B3+0Qk5XaGhO7Mh+wdrhX5G867AHQWbuvb7LTO5PrA9qNZQLSBxuw
uv8RDAaLE0CTRLLNCYJDjnuinv2csOn8eqBVlWe5pJaRNAVojyjjB7u6nXVRbWupbSESC5w830sH
eEZqbI96a5sBjunxm9ncxPKV4Vs7Zdpqba1kSv5ckkvjgewRDUJdWoP/B1LHKAI0CjxeuJGd0CFi
xgO76GgeX0X6LXIJe91tXOAMeys+WN/Beu7rgyV46WPWQIvaBP6sxNv++UlLox3UL/TM1b0t63Wp
ajM/SRKqAtNylbkfjHyXpsfKQFPByL8B99xjOGnPWDD2kb6bMvOlsX7X+pMSXhcNCOZ2PPdxHM0m
6Rriwa8Oy4AkktEEV/ABwtEdldjCTqTqWZjSYl8Wyda7sAJv//MZFgA4KiGn+Z1aAQas+qj0Okrg
w1jtKjAmdQKWpffP/ag+Zj5IhTwp3oIpeQDFk9qijkp0HrU7OaUspnyPapkWHHQsK3LjBp/PqNol
KLILfncQk2uyGnJ/d8bdPqvuzOJb1OADmqI5HdyXRbbLsMOUxt6mPrID3eWEvbkvsDPqgK8wSc7E
39tiwkkVmPfsbezs0zMkgxFAR5fiBJagaxX9ALG/ymynwhv340Jgk27wqz8iiWGbr4ojmW6IJhy1
zC3g2Kov8vfEg9WH6KVpJJRLv+1dCF9oel01dbds6fqMKk7sxtm3cHYXpL6+T25K9VltsILaCOZW
8iPLuFBcgIpQ20S59DTrzCSEt42k8qx7iET0YqIrYELH/oD7/NZY8kkwgDscqDXMGhTllLNTBHGv
lElZefUeb2I3gT+eOd135bzah3fhRtlwhXj468tM0wAjJWskRWssnpqiFWFqjGZVbtgi/+NkGSjA
+F53kzPzFa/HfYvcF7Qrh2YxTcz7ZiPD+PwnUDvG6W/5HevdpOoRHrpRXSHDFx1z0xavlItgp94G
h24vHNrD8AwFGDfgY7xLD+JW42FJyf7Nuv+egHejrzKosUAln7C1QlCtd1Un2SHgaTm6LRyms8Tt
LsbvXx+ej1W9P+MRt7HERKjqImrxcQsrVtSlvloA8S4iepfpY14PF0nZUyN/Eqfyyte2XrzPJhi8
JRZ0OK0AXPkDGHh3aiLghTlUuNrzr0Y3dLrERWOqK/c4F/AYLD7g/Q6Os2TrM+fJBuhNvKhP7tcf
fhpNgywCZIUOBEttrLvvmBJiTZglQINCBHLFcJ9PP0Yp3khUlkd1tZwfRllO17tvnThSVeGDZbQW
qMqApHG5CMCn92oItbzYAxjcdYLsff1tK+zUX6tKnU9e3HRY0zUJFX9hP2vGCNeC1E6usdDTapd8
JC7t8cy6mI8CdyPeFfIrwFp0lcmm7fKw1a34bGvRiV2QbIul4LpFHgtlnxAYLzjO4OD7pSOJw3Eo
YneOfssSFPr87uvPPs1bWNJ3A67yFr1Ukn7qw8YbB3OH8ysK7Jskv0+3jaGzXxaQKtpPHxe0M6mf
lBX1r1ltSTB7/SrQ+nMpoxoFJFrkNc0HQCX5z9zCpbCOXkzK9kmE7nlXvw65dvzPn4ygM9JfYOT+
2CV+/DlTkRmaIAiV15XtMdbzo7jlK/RJ3EjlWP5jLofV0gl2GY+ath4Q1OCRq0ht7ATz+Gfy60uQ
ZsmeqvtWpPjJFFOqlhRA4GgG62viQZ+TaOVhUHuy/F3DRLwQHof6/ut5Ow0ZlnL4v2OsrtlGHpoo
TRgDsrZdhJIzNMNOGiLXGsT910OdXgEo83EGaFBR5zthbXDtVkGcdTMypPXZEph0++qsPRgbN83p
F30cZvVFQ+trmUXfxwuK2TEL6Uxp2nM5h6W8hcw8PWYfR1rW792dZtWhP05qz0hieFTGHx0DfT1l
xvLqfLw2Pw6xOslZHOJZrjNEOeHmZwyFvwcN8qhAFdzRVRudrp1jB3JKfNllioSQSiW5YJTJYiZo
Q8N5OcNyi4rSs/rsyvJJLvPGNshyjLJ8mMfuwUqvQfA4/a3sXyMLAKUivSRXhfpGvFFc5qJ/IAXv
gu7CatRjJI0vjVBHO2D094IIbCxDy0/oCXX7SZjPigzjFz2LKHdF1o9qskRHF0cfFaOR35vZYYe5
YCI8h61y11CmniOcrJuOkPus0QlqEtGVBi+jPe2bnhaMXjwFrphXziwjPeKXezOQPLnoIbX9HmFB
lTpK9f1Ghnha9vw46etUNBqY1bydvZYEcZSFvQ5dsxMTzKO6PRICG8OdHvOPw61KkurCoKGYMHsq
uib4jFPvf1Vonn29lbY263I6323WsdIFoxE4fdJwa/nPaf7y9f//T7Sy3qqofXJbkVdrALdXA8SV
KZXaNJF8mLhDm47qUMZw6c1S1drlzR7sIIoW2i141a0XVvrz3JyMTgKLegcdWXzhP46O8m9Hoz2d
PF0XHqY4vTNE1Jwi5B6s8LYV8ocQUYEsu1YnijxhTuk/wEs6imUvrTTsnRrzIpKkN/wyqSzSk6Wp
Ngr+s45i6kFslL0v/igHlKizByu8XnqetZ46c4RRXHbT0U21Qhggv7NGM0g45V3YznjkKrAt57EE
XeDJ3ePI0gbTSxoKu8HiH9PkMVXhGCOPoQxuVct0eyZqTSkNUH3Ubyq/Oop4bAZG4Krik6/t+vyy
Cbw00o5WULmFHr8IGHDVwmOkFPssb9ENq2GeITORdXcAJOzCUKk/kwcHyX4A0TrIJGeKmP4PaVfW
HKeurX8RVSBGvTI0dLd79JT4hbLjRMyjEMOvvx/e597Y2MfUuechya6digVoSVpa6xtsQ8cN3zpQ
ADzFZHp8qFytnL2p00BtVC9kBPhqoCTQyZrYhTVdYFTozFDVCBh6VzAvgq0o6L5P8FTzdBVNTZ7b
WjoEgEIfS6HuK21nwEYtLrvjYAlIQpBD3ZkZANHikIgHHHjwDc08K5U8CUxu6NZpLhH72owcPqg3
BgqnFqQaco06ShW7AvhXATMTavnVEEO04xTCEKRW4VPFtw32BpjQukJp4PM2ujn2MwI1FUlYbiz9
RsHf7msj6MznTnquVbRhCaQQCs3lEvMqq7VjGKbrEHsrCxPtsGMyAPA2yTZRUPzTnlG32FTgBnPj
Dv46bVS5E65jev5gcusyEe0EF+vtFN9aZTsTio2bJhvuVZq4epjGNnpbXp+qmkOhAPD9kvvqpHtX
yFpKqbXUmEqgAOXrmEY+LoxwqC13TLoUYiWfXBtosbS7GMDv2GqhH4QCQtSj2Dx26Jzs0vHX92/0
xYUeOfvf2txSLK1VEwIgSy1fGcn8tI83Lbuo3TmTL6q49tU9E8DqdLMJy1r/6cuhsRGjfKFBRfYT
26VK5CltUoi0qmm8a9B8Unt9G1Zyipi9k63IjiAwU0257JjGY5atJtQfMcnzVcUC3/4f18qZ8LU4
dZSo5WysSsjXDo/WOEK6dm4F6KoOSQtwDqtJJDYy3BQOPAAq5WINtvXVJKOKgjIK+D4gHi4meUR3
mvKhH6+lcmitxCXRk0QO4G17K3P81UlkgCsAxU9LBbN2MVCuSj2QBAIDVfuwsX6hX+R3CSwmdQXk
LdnuRh+E8RpkmlgjIBqxacss6kPvMV5ZQF+dvO+fhHw8NDAJI6pWeOW8OuYooySZ5sjl2vn+VTrx
fhT14yhcTUNkvhiFsiPpLyV7TsfOy2XQ7RhfKdp8/W1RoYKzLziky9o2VxVRJj3gbq0J78r8KVpz
Lf2iaIFQhRgSbLpR58Na/fg2BnAnNIM0OYoW9RGaQgBvqbK9CVHrM6ApJlqb7vLtDIWOUPvz1gQ6
vorS98PPf/8ujcEdu58GhuENUbik+mmiX9KS5yo+fx+lX31IcC4VdAigYfWJcTREY1snHba8KeQe
eL+uLFYqXF8F32zLhqs6nTEQi2UgtagUmCHeBJbsboaMPEbD0OwN//sX+fqD/R1mEeOFqlWA5aDb
oQOM0hOxyY0BQz3Wa6G39j6LMNf1Ss0rtNmugxJBse+uyKA11K7URb8o6Mzh9/d15nl7N/8RpOX0
cYCMZweEAADBPpQONtSBJ+n4ChmlQ+obt28Koi47QTKld/S1RPqra+z7J1gsgKyZUhbPT5AWrg4N
gEaFlJcni0eWy7YYfVFcv5/BhfzOPyfD+xEXMT8BQcckCGxfazBm/0TEHlzJ7u+jDRS1NE/LHMUB
4GdVcHeBU/887uJEYrk0Eq7iTfvitW9soHiVX6FvOKVPkQjvyRbtSl/+1brn9IDq3SZ67mFU5jSO
5K5JCn6Bc/g474tLElT9IVUboT1YQ8NUR+fTFjd0k23okfm/dL+VdhDUcCD/sHJELJyJP3+ExcVC
Za2q17NeLe7Ibr6Ptpo/uAg6VwRzAdH0yu1j7GvYhGDx0fi4t61ebuYlurzbvJv/ZXclNyapkoEm
vRKf35gbtqu8fGtBLLeCjcrql/5crZxfGoJSgLmiRfkWFe9WWNgYaV6h0X6tSltVbDkCqPR2+oHL
gDMFzIeGvIAvT3ITRvZY2sQdA7HmT//VVmLJM+BCg9859vSPi3wYKrjVyEK5FuarBSI+naCrFa81
ghcKhf9MLVzYFRVXRvgZLQ9LvS+5moWwp+ikEWQ7HuQZb9xw7gOLCmhNrZ5ujAbeu6hUo1lvkPK+
YtCiAs4azoe8VS8yT24JcCFmpgflyLyhGByOi1GdiKfauKlU7kOqB5y55qjV+QPa37/TFsoHkRZB
OSyBTpCwnLdOt5lfu661JfTi5VG74ST70XTVg5WtRdNX29e7l15eGvJ+lBjOb9g3xZoPe0w/JFtS
/1am8AQLCsALzPNk9SuraEEj+fSp3+pc74JK66DXmFr41GIz3KgBykt2YUu7fLMmGvZF6ACBaqI/
hx4w8tjFcp04i8DlRJljNMqf6cgddLRdNq15Kn2RHrwfZrkkEx3o6YSgRGQwJZjqM8yIV87tNzDy
YtV/GGKRHxTGJJNWbicU8fUbmlXuMKgODK8BPqkV+FOrLNBqmIgLEZ+nVv5Vc9GgqDAqTtRMDxla
mJtKo3B8ZtB7Zs2TPmSmQ5sHoDlsAPAQetyGH0VA9NHLw0MYp17fMbeZgBL/kY6QlYSC60XO0TGh
EzzVk772pzL7AaeSH00Lnc2ixl03S6zEk3QJpOBm3PQZyLqMuwCj+rEQHgDOo0G3jBKHlob7/bn4
1RyA7QDACKCjn3H4vaR3PZ90UDvafNtq7Qa3t7W4/SJ7Ut6PsTh2AOvNY9C1RsQtC7rBrlM3uc39
djOLGerP/JLtxiBDq2OlJrjwLHhbMGDsmECoGOhooAX8cQsstUEpWouO0EVzcVkgOHaL2xjn3KZz
a1gUpPa6bu9Xuf2HQReJhhzl/aTX4XjtUEhRLog3MHjY5A0EVEfFRnUHZPpbSAl1rTeFZ3mD7q+3
Bib4alrfv/ki6ygSQuuixptnersxe9k1Uav6PnK+2o4+vOhyWqdU6xLDwtcNt20KUTsNe3JMoOZz
b5o/4QzpCcPch6G5BkT+8uXgUKPC1pBSdH8X01pKkBPU2dycgNbrdM/W+mBf7X/quwHmB3i30Q6i
U4TopRESldJhGkZfGYHTU/5zGC0IZe+GWYQnBF9zK4HXxLVInsv6fmxRSyX338/S2qssolGTNb3O
gNGCMS8aBPVTYv1ItNvvx5iDabnJvn+PRbCpmWzmYP1BC1maoEkNeAE0cKfyoeIJyCv1WtzN0/tp
OA3gOA0blvJJ8Zkpda7pEbQ66xJVRDggQE8OkrtklzELJVXO3DoWTyqlfo0lX1BrcFUjBShszZkJ
m8jHR4HmNAW2REHViQBtB6mVj4ESlp2lxmrVnBQ5e1EFBayTdIU3JuGNDKNbeMMemry4KDBzdrja
x35ViTGgWt7aDbUeMik3AfkkuP0b+o61xW/JahNHahqUUUrIEROS4B8Dw6qW6a+4RvVdkwAra5j0
awBd2U1bMBGy7DdE+nVHKhUKFnWPoyTM64AT8mQAf2EPzHQhugRRyDaYVJxBTbrrdXRdGxYFMKjw
+CROcZyCYsEAKYDFr03LGsV9FWiZ0qQXERVXmanHqKz3EyuvlTSiDTDpikenFv1bXiROT0UBX7fS
kxrzNZFRyCadfkJu6FXpeKsq0kXWpZ0mGZCPLg+6BKAlT6AnrQyWnUEDOikfCNgZQqQv8i0dEri6
FgXaBzNJfeqsBPdUoiCPLihAD9hozMpkHueoZpWaGLwKOqeQtAeGGDanYwMitZk1z4yVB6OCrHIZ
dprd80pzoQUBQZGwVOwYSpiBPNCHNjReQjiGsTB5go8dSF0Gu1omRJe1ZlJgWgeLn75AD6GLT1Eh
ewDBDim0HAbhZ7l5IYw4hsrhfEZtRd1yAjCt2v+umwz/inhcV22F9D5yqg3s8PYpAG6NmCbPJON2
MKRLm4J2LOrNoMYXOYxBmdYeegWdyTQ8tCnby7LsoiHoWoay6XThTQVx2wrC0AZ3B+sngc34oMdQ
XMgPY1d5daU4UtXuqAxWHNqW8Ch2Rtb+GdAVrJAoD10XTANEpsvxNkmFPYYxWtUnuBJcVaiCMYN6
pMMS7kB1ZQXQti9ZBksaOkBgld/QEdreMAusM9CsIQvTURM+tODJGdyptOrn9OYPXaLxfcihtCpS
iMcA3Ccrr4zfAUzsJh2+Ei4Jbd/ZFeSw4XhnN5AnRcPG0yrR2Yma2SNAF9CENCyckCLzDflxnBoI
NjZovmpeXvED56+tZvpKGf+Eqi7YNoCftgLrqFQhUlPF26kNwcpHOGf7OYTU/IXXmqtHwrMwMRNo
rqEEBHlmAmYJnLcE9iVuxMqY7JrkgDoTmqKyLbObpqo3FB6xYIo4RINQzKA4+ti/UCipcUQpyYY9
slgfkuM2l1B7tXQfRaJ9PiabiusbS/uDVputlYh7cAS7MnJL+aXKmdOjqMIodWr9FJW9AyC2H7LH
gWxb5WyRDL56wLqr2wLsxlr6XWaYotHJ8hTqwYadTpjFCjoR8u1E7tpEdfIZaIzVbXU7qdhhjUmh
Ag2bPWkjZJTRoYxT27Ti2zEEi0EpPDmGZusspBvEjRyE+EZKxfaZRtxeydwWTenIih/7EC3IFhzL
uN8VXIEK5wTl741S5ECNQ1Oquab5vhaQjJgea3ptulMBbacSPO9WvS1KqAfpqi8QVxQUtoJlOEmP
NUQbq6LaA+J5K/XWqc8qO62t7SBPHngWNzFNgji8Yhd0lFJyULO4DPoNkwG9b9DHVrOdCh6ozcWD
UEH1EuJYasUWxX6Xx7hJq+ioZMEUbcvIOkTazy67aMPL2F318Hcb9nCpw2khaXj7cCN12ktjcH9K
L2p7x2m/K6Ut/NW3RRafWiN1xrbcxBwaJvn92MHvENImFFgyZlr2pHIAoYBf7C8CLDAtpT5Xj2G8
U7qtPIwu9PH3JCtdXh90iMca2eRNw5nPLAsKndwxSEbDjyUonIJFktS3cpY447gLjd4Z+p9oXysS
hQKwFBiRtG+NCJBqYOJxgalvOGCzCQ3tsXsaoKiYVBr0hUsfhAdHSytnMkGMQ0FNS/yxeppgVd2J
25QbDzRX3TE6p5K1zTvcPSbiRoj8Kn5Nm0tfFc7AQjRpgW3gQElitemHXNmpKGDo43OoY9lazx1E
Xupxy+LLED2MSr9FqmSz/BE11zCTPDAJ/TiXvUbr7DZ70vPusQAPqUZXvhE/ZXiiaWXt4uZphzK7
JWn7movijk7VPo4hiKY1TwVA+4013XaNl9DnMNnozAxKbIBlVQU6fxq7c1SSTUig2BXiNJsaF9al
aCFLu9gSD6k63KJPb5MY1hNwIJ86wNNkeE6FQDEnPaYe9Mqs8po6uVBsPI0J2mP63IufUZY7cgRM
0qAcGFSojFqcdHRCrSQ8DUq2TfJrCanduOz9ugKcnF9kHC1Q6z1aZYN2ahgmtuChBNaIlrhmdyCK
hKomIgVE0oQ+dNW8HVnbMq4u0HubUPgpTaCL2+RYWZ1v8nRPIDFsk4IHhjDczqp90QigJ/ppq8fQ
t8leoa1gU9ZtmoZtQkQWENUe4yMWiYZVrRxjpWEHkUqtXdAGaOUJGHhDvxvz8dgx7VRn0qMC9qut
W+A7a3C/cXR4Rchqveu5FgZDo1IUW2TMZoi+tdhXEc72AS4K0DW2oOGQJHiKE41+ieZQIWatEi5I
OHy60u2ZcJhIfAkwuTgjF1p0ltsOKuqbTYKXqLLuYHZQfUuK8RXIkEeDpZINV6cRWHk1DPhYg1aY
xlAkqzpoFcYT3CaldAxg6vWLakTGAjCOIN3u4Lg1QakL8ZpGOQTNU2Aucc3Go8B3wRNJVNl9osP1
vInVc2mYEcgq+Z80T1SXkC4LqrZTzwoomOCH3CEJkn09jC33+6R4UQF8Sw1NAGEJElRgJ5e85YKq
6PXzojvJBj10xrhJ47MI+YaN5i6V+T7s2qfvR1wUpT6NuEhG4fXURKUecogisSDfWdt+Q3frzifL
Svo/4wDObM45P0Gb92PSGxkNT3iNccTGPNHT5FabrICwKtvikCabzJPBy1/1w1kiBz8NSz4Oi1s1
GPKmxE/JttlKduvzPSS/AFRPUbZfuz8vwfifRlvcMS3SVIWqY7QZOQ18CPHYjtstcK9OccS26SW/
14rGi6vav4bUcY+QLfTMlugbpRwtloPqDRGoV94YTgoLH752V1vWRJaj0AXLYKIccNQRs8d5D/mE
AjIBTVA3aWDVk62BoMGbwZHRIJBjLyU16tQnyIqtLI5/M5n/965LKUik9dDp5qw74V7l0hbGAAia
uj6ysHYb7Q6pcAkhW1kBAwNba0dK5/u18tW3xp5BdUAFKLD5i+nVTTi7DmrdnawYV4smCOtdXd3+
d2MsqghhHUag80TdScQ3CrsRFXcstiZ/s+zpvM3n+zeZ3/RdrcLSotYYQiReCbTM9RoEdQl9HYzt
Tnm7FcgvuDY6oeBODqEvUx+21gQYRgauITlk+i1jbKV9/mWIgRJmoDYDCBuqNItHktWcKBXvTilS
uGGsN6LZWVLmNFl+aFLwPkrzEMknmU+bkoEvhyxVi9agKF/thhTedCru5hYxl3pfENOEd+04dqc4
mRW4Xire71j+g6VPev0Yh7/Argq+n+95Pt/VJf6Zib8jLlnEVWtBuFufulM7sl3bRJBWHVZqH/TT
WwGqgoseeuqA4+uQAP74acchhd9kydKzKbU/OhArXS1umZf10P5lCn1JNaEduWnqDoQmTo2mRrgz
d7+ISuBgH6EEOYXisQxfNSvccVy9WJwjv7Vg5o3Fjzy8Yb9zpXCy6a4p9CeFymA7ydsK6PcUnisR
GHYmMNRK3vhZvzdiAOOkx6JlLqMd7ORi9aHkxV4rZO4pcoCOn2tCexFVRKc0Hgr5p1Ho/gTVrVHi
Ds0Vj4coCYMQOymKPzDmydJLR1TbQvcnGnKnpfih0y8Cp9BYqH7MxmMSn0R3ZWP+azSy12Ss9rDO
CsikwCyJ40CvOtx4QRVjCHLOYKjQ5B4tcTlTGyyFsuKPacYupgE6WUZxB9V7fiBlHwhISupF6mey
eIXTMIQ/CIRc1COsFiCiTaegLloJlj+JuiFRnAZK2p7TJLpPkb2DhfqfKR6BSTLPs6krIBMSZBBL
kZWkbzLQa6DOx+vLNP0uwJFm3Qp24vMZ93GQZYpSd6EuxkhKzlClMHzjoYWHaPISPZBf0OEP5KAL
ujWymflp412MuUgepAHMVCyS9Ayfrr0YuK+X0AQroPRDHpEJo0pWI9wAfZXrIOXaecru0GDdWVEF
X1UF0o5IKiMd4sWlnDtTRX8nlXJU+nIzCX2bJ9B50xmKglC9zMMHUUTQdZth1dJwNEqQZrhJ/xQa
qm9pcejN8kJ77YRLRFi/GGA71rmKJo+yG4V2mcyLIj+KsHSr+AFFJGcWOtD7nzMz0ICbBG+PhL7U
UJyRNMXty/aSD8Xvnp9kjR0qVHlcWNHyMxIobPuG9TtMxU0vrB+xnBxJgp9Tim2sNydU0K6KCWWZ
xoTKUq1m6F2W2e9Sg4yJEl6/36KWyI9lXOmLJEqJJTU3FcSVPkJ/FoUTPaLubO8OLigMU2gw9pAO
IeipNjkI3K86/a2PuCftaHRp5D2H5RnUcgXqNDm/fP9sa5GxPJIVkLpD1ODOOT3qAOapieaAhrCS
eZifSraLAFycyjlptUkRCHpDV7cSUd2WyBuJa37WPvbYrHLZ3EhoWVC9QTar/dJz8MbA84erohPr
FvMndWycshFsa2WGaWcdyjEQVn6uWzgyWlbyqBV3BEWJRE4PrZr7km56Ud27Sl7tpeSHCkwZD/8U
KAeMOTAI7EWUuwnGxBy2TGQQXhNNfl9nLykCZ4YW56RyEvTOzEPeW05l6QeuWW7ZmwdpVHSbEwh4
9fE50cK7oisfhRl5FdPOSjs+l3r6EyA3bxz7ICPRvkmATh7AyhtJkKjWNqSwFLP4nlkdyNPw3tLG
YwYgMaxN7H4ANDVDtWqgK03ZJRrkUxAu8gOSxoZIdIrNbWP4sgd/k8EBDwj1UUd4KnhWtnT4x7mR
uf2u3mv7wlmDpHwRbQac7EwVXg2o4S+BomNocgDgcJCGygXNWKeXU4chQ/s+pskctB9yAujJvR9m
0SPrB6I3woyx3TkK6Hl27jGPHgWsKQ0HkKtj7SpQ6C12M9hH9nvPCEGdW5N4WrIK5g/+4SkWWQOU
s6q+m9L5KaCKFgfZJvxZwwgJwtOzPDC/TzQ7gUt3cllDEiwBwcuhrcV1I0xbpQ1Jkp6pYjfb1o9O
qL2oPtBlAQQ5165Qn1Kwjy9qLU4X+EVOoqMYTQl31ti6aa6szOjnm8vbECDsAfBCkN8ughcwx2zQ
FYiQcDc9EmjXtqWTH2Z/UxBxIBi//T6Cll3Wfz6gacy8S+TSxjITqHrKcDIY6ZkIyPElKD6GIwv0
CfXC0h3M3O3Np6q+KPWw8qZffsu/Ay+zA432KMg1Vnouu19mFkN5ZA079HVcvhtiMV1jOE2RVuDd
AHZoNgo84k/QwesvFL+7kwNKqYVEwJ5dAVf5pJ/LGPNEvht8cRTKTWJMQjHxYf3sDkDI0K82w+Os
yA5fX3Y2ayfbrZcxvtx33o06bxjvrmtMGcZQiudRo8HL4OSo1H+STF25J6yNsjjkpExjaCnNo9SJ
nXYXg+2jcvN9ZH5xkH74fouFkA3D0CQR4iNTX5sWX/BcFH9y/f77UT5fJhfTND/Guw+Wplox5iZe
RfMhzyx7oBKgk5ECLKjuNGGDDiS5/ylrf7noljpaI1HNHOCF9Ayf+2fk97kz3pcOwhIdq/i+RmyC
IjTY4Wl0WyhY2iFdWXyr0bk4OEJWdK3B8QTZlm81XNS82BmcAb9DmcgBatGX/vvgXJwTeqEZMHLC
oHH9EIkjJH3k/G5lPle2leUtuc1kNTZShI3mW7tC9VpHBMOlGe3siFB10eBM0XX0vh91fvBPx7BJ
Zw0GxYIMwwKhIDItMgeUfM7hgW+VgB36jbEh+7Vh/s1m/XecxaxFJgSgmIlxTGjSoH0XkPO4Ubz0
tFafXHuhxUxFuOiWNcVAc61XCXig+xhmFQi4sJp6u4dikf/fC73dJ96tvgy905zkGKf1lA06ysV2
Ru1CsqO8j53qIcMtEeZ73iDZ1cH4f9xPPwy+OB5SHisdkzG4vAOSBJoDO3MfbQRcbOzGo36yR80w
XImUry7FHwZdHAsSVBwG6A9g4WVOtVXd2sFdT7yKOTX1xqAO9/3jGkf936z2v595cSqM6HPKZvG2
35TP+k0GXHTqJA/hxrCBaHGKJ7Zhj98vibVYfVOHfje1DAHUyhq+bv4wC2fEu+IRDXUvP62lMOo8
Tx9Xn2ZC22Dmrevw4VqiZBQzjwZRcnFWLPQWe7O6iUR1m1j1gSb1LxgOQTGqdBIp31azDQtEP+NR
3NSGImxZ7uF1qqJ/rOtnlIbOqtSOEA2QCsi1ZkCkUEcM/YbE0IFoATQuBnilWuyoyS9NjFtMppbY
saFf4Y1a2q/FysdViFRvoZ26OJuUIjSg1xZrb8BGCaag0w0MIfvqJiRg5kvPEHjbwZJad+P2NpT2
BmyHVqHm+oeP+/kZFltbnMRhnc3PYKqvKaoQDcSgs9RaYfJ8POw/j7LY2ORKIxoIFNo1BhqlYEdT
Drew8NrC3eq/1KNd7GySBdR4BS956DWkm4SOW0Ct92GRrgyzWHKf3mh5DhWdqiQtMLGwu57AQ0CH
2Ei7O8nq96KoN5bpDc2xiQ14Utf7hHbbHE6tLIU+4mQqfi7ylQ+8uCh9fp7FZidPUpbJHeZRqlVn
kH72YArHvIMigHwYQ2MjpgoJCP5KrxxoGN9+vxusRNFSDVKkERQUC6gAa/p4gABiQvINTPpWspo5
Fv9uBP/7jsh+oXsOnfVl51DEUmzJgqpX2BK5jYUmfdKg4jdsWdcC7bOSaizqDJ+HW2zlZm5JKfDa
6rWqWrfnnSd1vkHJDvYjQJc1wCjAGi+LoVsIhJXE4B8sHC02XAOkbVaDQ1k8F2TcFAoNIJzldYYr
KYMHycQVPtbXi+vvZ1ns/pKI1AaGyeq1gHZwCq3iNMM60xx0pbffT/Pi9vr5kywuBnUYSm2fI+rH
lsPwCpWWSA9S9OgjWm5mLEiaRjCFSfzQEJ4m9b5Z07Vd8+Nx8PkZ5lh8d/DwbJBbrdfUq1mcugiy
L/VOZX+agh4VHYVH6VUDSmRgYtvVlf/9+6996cWGzepSzQEhU6+ZfI4mujcBS0lY5hjJmsPYInP6
11tS9L8IVISsTyTScpoazYAr9DUGxNduqtCnVLsfICCatVV3JyrxAiiK26XkFp65JzJO04ZH1bE2
+DZl9C4LIbKpV+lZNfuTLpK1tbgg7swPSMELAnkYukNUg3T0x2moFQIXZIOgAp2NNyFLapS0AQgD
QcwHrxmG6Q2kRAzzXqslvyysvSnL+ygS9AghCLTc9eagtMo2F9o98PfApOZmsoHcJfqc7VEe9T9h
bZ4GfCAvA6HWjqX2j9rGLhCPfmUk21SRoGsHlyP4PrtyRncdhAC8GsI5cHuG6CGD/4XTR3xfqtWr
oInsAMi40qj8fHyDPA2pRmglg4MLosvHLwBZZpKpqqiucm5CWMLcjHW5B6WrsHUFKoRj7kopWiO9
1q+E4RcDA5wvG3AUmZU+lteRXDPKoVBUfp1y3Y8AiTMG9bVDvSqMZcB4XvMiBcyOr2iwf7H46Ydh
F4c4oiFVq2gIr5BNB8Cz9S1JdqJydChQDUlownVA23WzRFwZb0TRnwWN1hb//E0/HgF0lv8jiqEA
gQ1+2sdv3tYpwf+FcrjSmY1b0Ar6uw3wmGjFEUISN8MG5TAwttDI6fZJ2wfNkD6benrfEM10SgV4
cok2mScBoZdaa8CEj483M0bAmIN5L9Sv4BQJ6tDHxwtb8HEAS6qu4RDvi9FyFH7W+9zOyycpbVbC
4J8q8/Jr6AAHQR8dYq2fxOuIxtJEKg1Ipkm1X4eyY0nxfpj0x1w2Yi/JSu5At+g3AOiA0LGQbiK1
vO35+Aqplp0pDeew7Cn2cMDZYCfhEB18womoFdzneR5IHPwjTEGxB9b4pPc0gLFD7VWDfupTDTQ5
xWstLXRrPXWqtriNZArO0rTXRw1lKfjL/qhyy+k5IN6N5lbTHVzdTqwcbg0ru5eSGIsYAF72ODVw
TJ+E3Zn0BGC3hXYtmtd2P+LnmzDhqwYbLiMthx1dPfmmHsK0Idl1iu4YE6zUVeMwxC99CdjYpDoJ
Dj6kBB74F0ECUbCyko/ZqHm0i6DkLG7ScgCDSG53wmyA2ZW9vte9MJ4eRATXeiZfNKhakKLw6BgF
FpEg7Uj4CBzecxYyOALgKxkEEmulR8zCHmPxSwUMbZxGsMGkQDfKgFYgSoZXgsQAYFrOpxvAyJKB
zUjhByis+wpa08MEY8p4RO8ng+ZJzI+QtjwUgMNl/U+zwTauhEC1prU7JDI6amG/q+SuthUACCuo
E2ZyCF3XfDNW/b4MAX39WWbwpsCThcY5Un+3SEuqcdxEkDotlAIuQLAriPJDp8BZsGxhGcnTcy2m
1m0yMEeaqoV3CG4gUfZ7Yk2BP9EI1xvyoJmtPxuISEUY1PVwwNcKwlb4TRFPrlLs9IYfhoz4Vhv5
Zm8GXDyjWXVQVXbOzLTwFIMdDeDHXTlRjI0Vgo+e4ZoBEHwEnYIGMs9Qf2iAB4eamxYlLlSeYoji
rNHUvjhOqfF+pSz2Lsj+GDKNsVKgo2m504+5vAIsKTxruGtCIBW3kh1s2qd77aU4RGsL9WPR6u2s
NAx5bhfh2PwMzdKBhw01La6vFVwk4SXuI2w9A7QSFzIuHjYjVwvWrs0L5vinQZdILWlqutYqovqa
3URndQOF7KviVrfjIToJWDvCf+GH/DM7hW64GZwZdyf1wPlsoGdGVy5Ln9ImNMkU1dTmTVufdQM+
7oqZKMQkajyJgg2lgi56FY0OkC4eA07s+wzt09G4GGqRoFqKGcsw3alhps0CYNN97s26zWv1s2Uj
HPIHs6EXhUgpwBX47/kgeJeEmpzQrpGS8mqar3Ie231Ft201eY3a3cAI2GnC8SXXJr8j6ZOVZ17W
qT9D7Cz6EN6F2R8RldCWv6/KG4Gk2SjWdBL1OZ7/ngw4iBbPt4j3EVT1QrNwThJQFHIenXUOL9FY
DADLyBNszAGt5xaBo2izSUR1MwtOWcCV9yGsnCBM3meeAiIeROu2MhNQvwWoJzwA8eYqCjTFLAQJ
mtcm8PUGzEpgOYSMH/ug3kAxXJc3pOTuLENRGvdVrztZ9QBWK8lupv5Sm5eCv0hmCupS0yGHsxwL
9jxhrxxxt7N7dq5hjKNUV9KxA4yvdzV/qGIwhIabtCmhiBUeJJnuknQlm3vLmj58srez28JRqhtE
1qxFlLaVGlGjRegIPT0Nw5/SANWqiu7HPgp4q161AdZkkWXnCjTqa8JuKq2/gvpksN5OQx6w/lcy
WWtbx8e1M2cU86+/SgCLjKKoBxWUllGGFr+XR0462sixjv0T2xUBSKAJcPFTgA8OEOsaS32R8H0a
e0mwjrpEyyWIB12jUnsQSDEikNNMs4J1XbZh7TFPrxFaF2N9Ejm0inrtP375OYrBHycyISqUrRdX
PZ32WWxyjiiGdVbuQNOEV3ZunUPDRlAyT3Jgr+SFBTw3d1C6WWsHL5tH/6yid+Mv7nu5CWsPjWJ8
GEJ63RE3lNijHvdGt4BRAzJJd62U+2m6F2+82Fcq3CeGJoaItx7ngdHILtMehvkqa6wUjOZP9yHa
3wYyVJRTKcopb/WtdxsYCCFRTnOBDaz4AahGmN1Z/0PaeS3nrWRn+1am5hw2cnB5XPUD+CLzxyCR
JyhKpJBzxtX/DzhjDwmyiHH5YNfe2pLYQKN79eq13hCt1CW+jEHGP4dYzF4nN74Jcw7CH4yBFCnL
Ir3XsmNQRxRpEfSpU/f74P92kHx6Ka6kMnoVhOZls1tE518X5/XSdyete8SE9hUqgCxYV0kHbKZM
yEthTpGnmMpsx45C0niRZpCl/NOkPAcheGVEv3yI8x6UhTRxfJI+HVhXPxibzIcilY3HUvSRZ+2k
W8l/SMPWMTooJxgh7pVYc5SqP9Rd09qGDB2kvRKEO2OMnUGXnEnNtr11UVjQiyodoPTEGvoVDyj0
WoF+5gtSey56mAygMwtcD7k6abJevp+ij5nI38+FWUAX4IqERu+S+1xUfSXUlZWdJmgH4LWPXQ2O
+/sxvtw2uCrMjFbkvLmgfjwc2yQbhKFkEDExt4TbOe28zq1nLDT2QmjZVVT9tHwoL+apMg5V0JEK
r17FPsdzVjjIbPFNtZe702IrdWNUeWVsZif1YvqJF0n/UGxxv/McvnLyo3aHDS4KQLHgHvjrejFf
7a/3oy8O4EEcakn2Gb1x+01+UhNbcQe6MlVAB9Y4ltcRAo/2mmL7Gx5msQMQMFE1HHNwGv3kroeW
izaEg5qfmhbsrh7cNmmylYwXSXnVu4cguAviHJua1I0L2Q6QlcgbRFA0cItp6kbKAFYN+D5y0dsR
EzkHiVjZDovmroiMdNfrKF62dS67sGh6o+lRB4zFvRUl0kEwIgGv4RJ97dH2JPMQ1mPpdIn0VE48
CSzXCTMbaGH+i8DVZ5D8jSY1ANiEA33I7ST5TiNqOFTCHR2hVDW/1PYiSQCYRQL18uaibQO7RBO5
QbZz8u+LxL+MK0jpqoksUmS02i4pZVpBo4AupBQ8Y+B3EeW+ak8IdLhKyXpDR9Q1qulgNb0r01Xa
BGGLeI/UN7SVvLHZew1KO7k+QA8SFYTYkePQsGEfy+Hn91tkUVt+24coLCLaTcGYGs6yhMOVflL5
hiwP/VeHtiXnrE3NtsFHp9qJjXHr6RnbRkS3VGxPQmQem1C4DGVt77czvhrRFm06Snp0Mwric1d3
9PlAVrLrNkkQ/fn+ad+iwodVpbFLkWQ0QBABKl5u6KiRYrmR/eSUhgNcWRltEdlOkjujmA4VlDM1
aNwEwYZe6+xMeAiLW0sRnIrEGEH95EbPo/rMGr3+rJ04BgZfaHHuluutPHqqLU0gIEIZNWQsGRv1
pQV9K1YoxDaC3UFyFbHyMLJHozNBVRt2mevwyHAQKXVXKv6YkGtgf0KfPg/F4hyPE9hq3c7EGVPp
5tWjktcWVMMU3HMqu5yiSwX/Jxx8uKu2VBoa/Sas2xv6Iw9wXa+6XmcdU1TaT1r35glJVbLbREa/
w3oH+z4SrkYBjM79WCtssxovg6z6OUIO4wiwgUCuND0+ZQQfE8C37ui7gxra2ZAOPgkgXrpQnrPd
GIrXZuKdiaq+VuFbG2vR8VC0INC0noRPuaUPuZHc9FjvQBwCHcnv/Ot/TezqU5owvyAoexM/UC7h
S4sLEFyKMmUMGmGnocmOiXnaOKU3tepdet4MVV1Dx7w1ij6uZ4YkTv63z9HigOqhnA+lgJhXg65L
iZG2tqHF01Hb8bfG3kfbCzMoYL1oDddbNdh04QyZQVJtDUb68brKQ8zv/u5BFhOOLq2ujSYXpQyJ
AmC4iAffdRmrUkD11hyPGUlmAlvx+/38ecZRtOFKPp/P3F6XRVSsCVIFEYnklE+wTcc7in1HrQNd
amS7IM329JEevh9x0Z6cX/TDkG9ogneruB9jiWSQIedMWn5od92+c3pXeQBJvHJr+Bxb57F4q/ng
R7dneWuogqYTOwS2EPhQf7Gn640Rbw1z2ltjdxD0vrCF+C5Orb1C/ETRAakKCNhpgxSyWHLBazAf
kcbwrCqknSiVF4PYb2ox5kvMxBI1VvIVhflFqebvs0M9X54dbfDuWXYS6HYOoRYOmOmhB6XFEVIB
+U7UH6Wo3VC1ToCv1HjWCfclPJxePsLt32Qzs9y7BC60F+Nho5lPMhrLo5ZfhWXpZvXgeKLm0qSh
RdW2h++/56fshil+/8CL7EYbPbThYA2d4OY6yDsruu/E3uP3g3xx/5xHsQzydsrqn/SXLPpiPkw/
pmVTz7jjaW/e1YDnpg36A6vr5lNqPL8Te1HTYfVxKi/u/4KRWu2YV8lJi0wnB8iZqs8rL7Q2xPz7
73dBnpW+Rbmb6pSCiv5VICDOHjvpObko+iDtGfDcdQ3Jz5nw4s0W12gxloXS10vezKYPhlVhAVjB
1ft9+mpsWhetgYzryhkGc7AZi90arE2Zo9jHcCtyJ+O6gdYNskvL5a1GgdoXZhGfQnk8G9qf/UAB
2kjO/BaXna7BKGHAbnanRTg55ty1lM5pJaqRcfqoegngfT97FPUfgiS6sVm3tlnWu1pR5+bEdRVY
DqghEo6qsRtJDI+hHLuTGCKbEnLt9GJ88l469FvEQV4pGS3h+XNUU8jSVFGTRBgub1Hv3ffM0MAz
pbGNT+Z0MSqwj7ruqptK+n/Sc6d2L/pEsaTW02MXPWYV2CILlQQMKbtDYLRYcbXRxm9RRilQxhCM
BKCo2mxEM8R+PCt2KghcG1nxlVj8VXykb0jdkmo0xiPLO6CKeE9ZgUOft9WDumuPwa5xi8PMLYh3
yqns7QkI87BBe+I+2sTuOlBUnu9eixXx4REWG0GNBEBVEd7Gvf4z1UZslcabHIWFNB9u1BAYgVlA
zv8xlkgNjIKtq4iP+AOaJlikS83tFPa7tmhteDi2BPY6wJ8eT/GDVnT7XGlRw1IPVaq7Y/FbxeDi
+138OUkSeXaaCXS/yYiXybARyqXYpnpyikvhbGwfI0N2keqzW+g434/0ucqMKxV+CmwdxZiD02Lj
Wn0Za5OnI0upqNc0lG2dndOI/YXUW5vAOtNzBVBR6PbtozRdtelBGFU7RQDWS2VXiMZNZ9YoSV6P
nW/nsXn//eMtMFBvx9aHx5tn6t3yjyd+rpCYKU6z59DnzOF3mRxao7XF8syXO0cRVJTDTUdOSDPy
qyi8xPcSUMjKY3wRXubPIQJGQF+J2fr4GJ0UWKnpq+mpsMTQHg3rkMeVnaJdns/aGNZsDVttCoOq
snYzUgH3h2T7/TN8tSaAKSiWzj8QdhYfCo6WNsk5H2oSr/lPp0dKuu9m6b7/dYGQJfF+pMWcW0MW
q01opSQ3ZyAEuCHhHAG2TOlXqndfbFFa2f8shy+2aE1/e1IHmjaKehowAy85G2QqsN1o2DEo+u8n
8Ksz6sNwixls8ngw5LlFpu7KZ05742dcYTiHjpeLV8oNzLr+brgvXwD1ra2f+WBfBCM8M7jXyiqK
cMpbsHq3jJXWgxZtqcVbborErk2ecVDtcUs7B6D8Gmxk0Yt82zaMBw0b3IiGfMdivQaDkSWNDEhA
N7qjVyiPWfALJNE2xhUD6TJEEFWnC+Tr1gtRAjM3qZUfdblxYlOGhE3xRE3TH9S7tuSkK+v4C/VJ
ETAPaiiWKaPHa86r4t1c4DTUi1ODVVG9sX7ru+7nuKGfbtKKdsGtCQ7CaDuqptFWrVAzsoPNWtNh
XlbLj/H+ARaZ5YgiXhWqPIA8zKw63+mw7f5+ra0NsWipNBjkNIaSFKcEXRqxBS9STytnxMoQy96r
2Jrh1OHUCgpgsE3EFIJ+zTLwq+hLqMFrVIKcN7thfvxURuEZORo5c3MiuBtYtvhYo2DHJxqgeIy3
VJS3ycrUfXFTkeCVz5LUGH2CSlusDy2N/FFoaZKFyK6Hxl0/3sjCtSrvQYzYWZfbul4iMVftCwXn
7LgR3Qapojq/jdL6rIXaXCmVo05HKk0bRQhcIc9/qJ5MPS7tfluy/hCuurN/Ph7mRybVmYmaIr6h
H+cpjnPNb3IC2RB4ziRpbiAOT0H30rYhQSV7SlrRVnOgnKJie318TKRg//2C+yK48QicCtik4mtJ
uW/xCGHhjXnArOWYfxVF6pYqVZUY8UMfBIqSY+qDEl+JnBRprJPpIP6CfLqQucBpSrEHt7Kre+Ve
NdYkKL9YRBLHJjdlZAJAs70JRrzb79z2806Ynwy8zYYW20xYSF+tZ5T+FMc8o3DmxI1trAAClqoj
JM7vh7XEBa3TwDS+9PBkpObziAnjSywT1eRy0/t3824RZEASNcrqltgRApudMB3D7DXCvaeqD0HY
rJw+81b5GHQ+Ps7i+4zyEOtxxSzEkwGR4C5SHlM0sFZWwfxS340yL9R3c53limn0glecTGQnk477
uyEApLkb6AmEaXAmI9vZlP02EpKVAsPncPTx/RZbQBv6oKrn1nZd//KkJ0TUV+Ld5/zn4wDzA7x7
tbgE0pXgqnnScX5Ufe7OVmgLsuzm48rSWXuVRdSLMMgR5IyVI4zlRZYkl52qrAS5JbXl0+pc5FgY
/DQwnhljHPKdJ7UYwkPgjwtX1H6PyVljgblC6MjPVxhLn+tyH2dxEVxpROrNJFicGl6JECMiZgim
pF0C1h1w1/A4+cXKd/uixMKQKtdYcCw60MrFymiy2B8tUMUnzbqo0EUd0Re0ylsPYBoPQluudEpd
esiFGyOW79RmWrlCfx2A6NVyvyGDF5ehURGkqe9ylmZi2brhsmxUJ/dxkRYAW9iIvzgKso4vzSqE
Z8nU+vtXfjfyYjvqbTzqUcbIrXSsUgcFJ8cD6GJn0SH4M1dFSoBD9dqdbvWFFzOO1Y2cpR2LK9Ay
FBcu8bWh4niMA+GuE1RXSfytEkzHUfZtuZxNzFtnSOWNl/r7SKtWVtzq0yw2btCXqeH3c2TYmIEj
JNs5jQBKGLzZhjfigR7pjE9jLaxEw/k9P0VDlAVmLC+ff1kUqqRcles5Ghagpx6mN6NCzFSajSbu
Zfqy/1uq05x3s9bfjbhILc2o9aVGZebV6rfeX1gIpJrJyq3py6P+/SCL5DLmhhFHFRsqDC8G09xW
w5k260P4xza+z5Fv7cPQwcbWLSdpZ+nxjlvPZUC5IwzFx16dzlpx7bR9Y998M9VvUP530bltm55p
Ia6kAvAZeqrSeB3n4g+rVZAhJsSo2xFGXDHivmw2+8nStqgw3mtReDR97mAo14RxfyVM/rEPlE3i
i/ukNQ+WWB5j6WpA3NzPftTA+/XnBiccD8NyW+p0u41bt+kNvBBCxohcX/45gL+whl2BTmrm60e9
PFiAyEvf2E6oBefBI1AoO9b3EUmZPsY7QXkMQwX0qGfYDfrVZskAY/vgSZda/RyIT6YW7ALEQvVe
nqsjBwoE9ysr9cvs4J/rZlnwSauk0fyWdROhkCa5uKmazuQqGFbeWxvjQpwgejmVDR94bXfOIei7
D7cIUcoANlZp+HDRQahcxfWPoTNudWSW/qUN8sXt78MOURexKZ7CWPQ8xqOu0DqBgFTmRUe3N9tJ
tUvv3rWcajNaO9aS3ZUPqAa74e3aDfDr5PDdfC9ikg9aRBnnCCk/oWXrUrBGdzVCR9VGBW8T0+ku
bIrYFAj/t0TvZYhYto5g98RBNBCUwkraIYh2Xpd/knHCSDdHVpTxTMH2Be3X/3GFLRIO0JWdqYZv
bww8eNzUJ2VvpXZyNh9D3Z/iknle9zT6og368XMv8g2xsTwtMPjcAWhKNOYPqS+Dgs63TftkGbcy
yHO5pu3iZwfFTy4katKD8QdnILfovXO9AU0jPIe9djkWgyvywNqa4NRnKNHHmK0uY7aBSWRh8EEq
F8dJMaQklDu6i+eytRsefEfcry6/lYNpCSJrkr5r45xZ8dUamWvlQjA6IPLXcXw/okI4gfL10Hzt
0DQZhD9JmOy5568siHnmv9n4S/GU0eqrOG547XHMN51K49m7FPFYLseLVjavUhkTsmB0ReN2DF5T
TtBulnZOj1Nz5QugQoM1NPnbcbx8IvQP6Jlz6UdTY3FF8gcvrHyFJ5KGMyQRnc4fHKH34ZOWZ027
NYJ2K4g/gtE6i4IajWIDPk6+k4cr5MFvkjC7m2YrBynwrhMBMnynOgOw7MFyg3B01BQ4NG42Zp0f
tfyHnhyGEpRlHrmCftlk3pOvAFsSR/VOiyYUjMv6utHylUn/Ksy/f8NFsB10MU7iOey0DcLadBrw
wbyN16wAv+i+MIfvJnIRY6lQ0HyZ857k4KGS+idQncBBvjI/AWZK9+EmcDuCPLU/4jwVPxTi0mtz
/y/UPdWv7lLoQIKTAwQKXGSx/xsrnyJtojISF+Y2LehKjfFvHFlwt+m816lQrkIz3IVVvA1x5QCX
Yde1tu0i5U8leluzfKqwwmlk4Dm+uu1GHIS7AWTsQ+exNIU/usn/0Y6CmtlxjUsNiKpJ3ef1bP4M
zyic7CHgEJ1uBJXVYhlniRb/robprAPzWg5b2Zx+mbkBgwthfiTjxly482TzBkEs2HztPkwtp9Zu
uhqNPTVyuim9DrjZFrMXYPJLU3vXjz13ULFSl22l8a7RK9uKkfqSW+pVPCfYZZduEzXeqnW6Fckw
pKS/FiPxou6wWRqeBHht8ngvTxB9ciQbC6dSfyTSY5D/EqPmojNAZ6R+tqvUjgO5faVBcC4j7a2x
pLugPxSRZSuZtUE5a4zvkZHdUsZ1Az86q5U4tk2ZLsGUaC8DcDsr8hD9rw8pIqeaBApO8X3JKcaW
RoKoHXJYVAoKzU5doqfXRs8l6bofS6yQ8zS86md1SUym2FTFlcBUmvxLRcXbTw4iwLGcWJkGWNdi
Rx3BFis2bVE/t0JzHQzSfYf5tumZ2xwoaisbQO2OsQIvxr+JIhIO0ThYAy6Ondi8Vv7L96Hu867D
YQ4SGebT4vzvxRq04p7cKmmrUxkf9DxG0fWX4Qnu/22QxSky0DnWOhyiT32JrRx92KzooTTJzvfD
fJE/fXyZRfIvV3mKkzfj+A/Z+YgM1L66Jk8srkKg6hPkcbvYdBt5C0MslOxxn/5YeYDP58b8AOiG
Ay0EAb28zg+IgKWaVFcn8abdYPLmBvpFcmu6oCAdDWqoPcvl3iYXxaoe1trIi6Stj7tcgIJanbgO
OKLUc8+ooZKYdt5rNoIbzytvOkfjj+cRb8pdWeIfEN/LuoGfEUargvHqTb9R3MzlrNgUe+U47LL7
NQLX50BJaU6SsAwCK698AkwZgx4bJk3zE01Ex591/lexLp8raB+GWAKktADl+sIr2Aeb7NA/N7do
Vs/Nr3br3Q4P0Zl+Fh0JcqsUh7VxF+d6iJvcEDa8mnEb0UUYDsVV4CQurE5skOz8LjhrLsazVdnp
z0nWx9ddHLZxlNWNYVbz5xvc8XJ8xW7F8a4UcD0qfYu1Ht9XUebdB3xLM9/dgOtSUumUMLttexpC
wALiVYIM2Pdrcm2QxRZAZC+bPFblaaju6iC0pdnVoVspMKwsxbeCzrs3aYW6EAKZ7+XlAsH6uhJ+
f/8Wb6CV5c56P1eLy8hUlUEToODOitCPyj66gg7mmLYEVG9N3vELgMO8DEygZIgJiJ+geqavRV4t
59VJ8Z6jhJJBU5obqTDPggQV90GEQIqrSy/Tk61GCQOy6kwTKYjFHXhj+UcPNTjr/cuMfFj2xV96
701O1gTl4fs5+QKvMpeP/snCWsyJB7/LhIQlnqBgoXbtgrTjULdOhjPb77Yu+au/K8/NLdwo1zjP
/wS7ca+KdnBRX8Wu5a7J0H7RQ/74QMtjkwQzCmdamPyEbnv/J+Ssvw4cmjf4IpIHyIhS3Na/Z9Ep
gESryoufWxkfh18cqLmup7FSTeKpSp7C7lXoS3e0xE06NQ6CCxtTO0i4Fmrc11Y+xOc9Rvas4Iuh
zagr0PMcC++Wv99o8VCH8Vyv1Ke9tFWuELUdnyV2G3xeeYPpwE57kpDq7oAse5i7BZvL+yOpzypV
i7Pm0xnE6UPpEhdBVUW5ffERGqXQm6ph9Qql9GvQrKOQRnfAgALbqoVs32iR3TRIiCYSjsTckW/k
3gug9zBBYSc47QBZ0gs9lGRC5ahgzzTE6U0h5DYeZ5E9myoMlVfsujxpjxrXr3uhGS5NxTAAs+gY
kvn5Qx0VlV0Ywk0QJo91Gm+lFo/eMrWeweXEu77HIzPPXPxbuKefSrHbeljO4QLUYaheP7DZ7zur
yvZCCzY+y1xBSUB814KyoQc8X8rES8wggZVWV4XfOEmm/ok8MlUzbAE8cVVpkRWiNlFk3T4sFEBH
BqWZuL8222nbdb0rDBcFMqOIwsj7JCt/qlVwm2KFKAidQFbf30shVjljeNJkwI+DmR/rYTxUYv0i
hYO2kbtoglmvYe2i6A9JFUSOidj8Bqbl7x47pCZ7UaV876vla1ZKDUldtsfgzXNMK4nvECXK3Qwc
4LYqp2d57K5LzUATvml/QTtUNqg4dRs/7qedX3KJFgAmYAKDORW+d0dJhTSktt1O9MwXHXElu1Hx
uS/quxzYlW5xTL5ZIod2MyF+bQDJEoow3Hy/4r/Y6RJAPUT0RFEHDbY8uga1ieIh0lva/L7OrcmW
n0tMoJFc2JhX1g4nvW3xoG7Tq3WYnv75sPk49uJEGysaUqy09qSb1B7Qt0pb/an3m8tAUU6xGbiV
lu6sshW2pqj/jvtxw8HaNfW1J+PDl8UHLBZju8VXcEDfQZ4CZui5b6Q5ojtTeoqU6oDIOgToi3TC
lG8s9wIN0AJ5p3oSLqQg3skwcqoGTREj3rdoPAzTcGgK4UX3putO9n5FsfScy/U+yXuYGVa5lQV1
M3rthT4YP7y0Py817Og8KbmKwOjlHYK7nso/HsiS2ryGmf8Iv+JR9MM7UW1feh0lOXG8Ns3GsAPh
TzRgzvb9F/08qcTOd5j/OTV6F8I83Yup3XTiadB/j4BYxaBbSUTWRlh8NqZJLzMLeoMQ/NKEn1Oy
etH5HIY/vsP8++/eIRwVa4irQUROYWa24SMxTbJd7uabhmkbx/y6j2FMyC34qVWJxbXBF4dxUCph
prS8nrrTthloQ/AuwmOwBe8JD7oCXGKdN6/Jbu0W8FWz9MNWXLx1mYf5IA9sxew8v8y23uH34CQn
INPO+t77qvJpwdbjlLNwqv1kkyRkod+mktQiDjhudPQV4SX599nZLAiKauapX+tMzkfnx7xP+jDg
IiUPuORIcPvaU1qf4uoli3BJSBr1bPS0DYI5of6r8Pffb4UvANQfx1zsBaooJW6R2hzccvsJ8uDO
cxR72gKAu8ZAk1Ljjh7w+FP9OW26Gw9dtVUKzpdf9f1EL3eL3yeGV/EM6i67gweym5uQ/blsi/a/
MNrnxfvxjRdrCBmUtMw6RpsBN7P+t4Xf5ka1Kfg4OZ8WVubNWllg7csuNkyfxIM/BEp7KmdHOfHo
jQcj1qB+Km40Pel1tENSdyVT+3pa0VyiGKGxjJcayFZUZXFas36z/kftV1s1fKr8EbkIQE9ycKuM
og19E6uofq9Ml0G5Jjpizuv103oGcyWBddfmfz7GqHLAR6fOrPbUFsG1WHl4/BZkgV6O4EaT33Sd
lj77heo7XhM9k5DZ8pBc9RpIupwcwZQRT0wzaCCRkZOH6Oq5IYbnYqYf+zF97gWrd6jRv4Ib2ksN
x3/rOZ4WOZOMm6iSbjvyhUz82ZbWNtRvrdqyo7h3g9ZzQ2XnNeE+zx96FCY4X4+ZKd6nfXoIlGyb
pAdklLclpoe9jtiERgprijs5hS1cWf3eHMN9ISpuqvPT6K8WubLXZHlvpPSKzH47QKs04UzUmvxE
7Vdy8hyEY1LjupO/yqOyl7NdHj/MxvNtAOfSAPo/vJjj8NMX/HPNIlfE+m5EackuSjQjB/4PfGFE
VJUVBYLPpxQ7AZcnVF3RDJGXbdU20TA7REDpVAQUvDXqYckq9u+rDP39GIuYFsUZAMOIMWa16PKI
UCfKN5OTXze7tQ7J1wH73fssYlnbt9mYiIxFH41q+WjT094bm/kuIruaE20sd9WZYf6Zn9b4uzEX
scvqPTQsfMbMR7vdkF9JbrjRD7GCpFFJmcqNjsLd9zH7ywD2bsjFtiq62o/bMuiopdZcVKhcJ7Ma
R7uSJX2Z93K3QrFHnS3WlvT9MtOmwij87mTktRtZ5I9+7R1gK46T7wi0JkOSPVN+MMLrWroO9AF0
Q7IxZkvNSD7I5qOGnlWnrIHDPq9aNg1lQFMBTAoWf3EBjTGEE0Mf8oxIBb9tOsAH/krbf2WIJXjY
KJtKlkYxATy8pzSOepq2Fpz1zxf4D6+xxKB7eZX2qJ5h7aqgjBGI+VM7ir0b5sgjd0kAWbods2Nh
helVEuPuKsmQnVEzjTA1rlBwyDwErFClxJMWfHYIuJX7anAXFmUGpjW7NZr0uaHZ4SsgBUIPPy9v
zGBkm5tgvMozLJNS+a7S5LNp6PdhfpVq4lXpCw+jENMDCH7Hfn5fifeiCA2Xm9FlbmU3uYFnUyLn
lwnCWYGo/lITw6WN5EYl3r1dfJo0Yxt2vzwg8r5VXUzhScV/FdUyebhV6vbcjAYbIpdTWggCDIiN
gStILdGOhrsinslHcJ0SYzOF3aZodjUF/LH5oabwzQPTnetOEgw1VNwcta3tJqt3npLcp1TVkyh2
ejCCej08iZnimma2rSPpsi/Mi8C/KmX9KqCBJY4XcpoTuttT1I/hEVgJego4udvt2EjOoCKEEYne
RRloF3lvXnCq0TzIpl+FhsA9kpnBU1nI9REk3XSZehWuaglNVUOENV11bQQDHcvXNrezWt3KEXZs
iQi371doXWdzQ7YbbLyUn70CN6EayYesuin5fxEoe82/kMeHgNJo0l9lXuJa2rg3gOFKUu4oY+aK
09nYzJ5OP/RRB9FzK3TnKqSE+a/AJODTJsjmQd4j789QBzArFc4qWiqFdBMa6r3YxvsAp8RI+Nkb
4aHUcff2zuXcBA5eG6e3GPXvv4f/8F/z679HwPq//pNf/84L/Nj9oFn88r8uwt9VXud/mv+c/9r/
/LGPf+m/rorX7LapXl+bi+di+Sc//EV+/j/Gd5+b5w+/2GRN2Iw37Ws1nl7rNmneBuFJ5z/5r/7m
X17ffsrdWLz+7a+/85Z2FD/ND/Psr//4rcPL3/4qzU3cf3//8//xm5fPKX/v+jlJx+r5L/+vyZPk
0997fa6bv/1VAOz9b6IqQv2j4oozzPwj+9f/+S24tqomyfNNB4WKv/4ly6sm+NtftX+j8IYdrW4S
/Ezur/ytOm//8Vsg2zURZpJMlQzPub/+9xN++Fb//HZ/ydr0Og+zpuaVPsYmfsxMw6UhOBOMFSDp
i0PbR3Q50YsiuLGuepUViKhHviW1MpQ7lmnxMEQrAfdjfvx5wMXJjSui0YUjAxoY4eRXHf5GsG6C
k4YpoYLQpWC/+yb/eOP3b/imjf/PY/vzgPMJ8O76HFteYY1yGmC7cwji86I5Yl8/8KpUWbQtqhkN
haYTnBvrBsKALLlJhsMNMvD7luPA58+53rBVtY2/drOX58rtd4+2ON5rWavlwsuDm0p9SZQHRHwh
702W/ZSgjhAeCrAd3iafHDm4aZQ/evvcjD+Ccq+j6UTBpD0ZPLWoYSi9KaiFi+lDYzmhvMnXbqvG
x9Tu8xwuLjVZV8chrqDBzXSLAh0FS2z6ZPui+Rn+mOUUq/vgnLOMqh56IdPkjhGW3U5+EBVEbezk
j3/fXKPPqlbbTMC8ivxJkQEtXEqu3GyLDApsddKeadSiKWNtsBbn3jKq9m9lspX0VbztNpgcYiwW
3lovY+2U2VZ6sDa/hx/NUf9t3uUX2oVyn2ZQIakfOgXFkNfvF5H0Brn5/KkoPKNsiaDT8oYVmFpO
oZxVVGRX5pPU72qQ4tL5VFxU4zZCYCt0okfrtwiY7xWVo/gPMlz9YGt7JbeNF/lHdN8kDootaKqJ
SOjwfoat4FrRUpe1A/XFq8LNGB8bVPky/r6mXra3mKtR6xelP9ifAcDbdeNOr7dDVCMadCnnv8ts
ZzVHhFbQhOWKKUZnoCbkxI3OUa5DHwUNvVR0hArNMcrVm6mwNaRjxh0Cf0l0Of4KBltIr9AsaI/R
vdEfu95JgaHHTjKgMmNbiBRh1l3aIEbiP+Xgwhn2qS5yTMqbqd92kqOWT4L2hHqq5fPiIKqH/txP
n432JVB/VpRQKwmPPGryO62h57TPQ23XqqdsekplzkeWDOzD1NMdDeawliPpmtpx92jVl7mwq9ET
GnEVla+q8McUekgroNKFT+lIu30mCuS7VryVzycFNRvQxXi5A6u97SgkiI6cb9r0jP+OiwRO3XMW
Mc3atWngd36TBA+xiDLUYQpl2O/PVnSm1JmtDMfCvzUOQbei9WLMMea71bNo4WgazNFQiIObpHX4
yvp4EEUUaHd+4GAHDPgTBUep3cQspF686NsLPz/PxG2T3EQ0J3Tvpe87uxp/gUEZ/iC6G6R2f0WN
BpwWhO1u4x1qsPy5reAH+FNFtqK3Q34F7AUd32OR7YQRHUE+Gi0CWyA7AddX2n5MvDmPm01ziSat
46CzF/4MninJ+76jyJv6caS5lTGAPThVtaNIhLCT9Wr+oigNPmdlky2kC/47yvxzjy3S/QFqkClF
zJIGCIoe2631A0FbLj4jqkM7tdh4hZNDlR/2NJdT62VIqR+n+jYItuVd/FvqNyb3c2RIu7Og2iN/
at3lOFWPrgQ7Wd6L9Dy+DwvqfDp+813fMv93Z4sQSrJhhTxxeWqEMxawUbizOgeyXi3Rj+7qRpAp
Iew870Cv2qwfrfEi6139p/aQCo6FS63mes9sYSnYNL/FfFN6m3q4qvTzEj0leQsJDUtJIYTTiK2K
k59pjUMSniPAtYZcX/SH/z79hjmnFBBzMWJenEaN2iAV2/vBjfkUPwvbHMyXy8WCoI69G/CIP+jk
ZAiJajYsINpRiApzG0WvL7v/flrhonwxr+8fZXHeJPTeWssS/JvJwuHiVw3/noqFm4IySze1vI+p
/yDqgcmG2x1Qek3oW0ROnDui5RjcRM8ioutzf4VStBQeIPYM6kOv3jXaS1ttx3ZrXWsRLpoAg3ax
ctRU//8zd17LcVvb1n6V/wXgQg63DXRkkxTJJmnqBkVREnLOePr/g7T3NhvsTRz73JyyXbZLEhdW
mmuGMcegK0IKCUpsKhHTjXsxhqcYln2FcqETUBXP7QEGMxB0HMd+pw+PhlGtAh/bBnZSOgTumjwP
/ksd5KTdrgv3xiruTDgQ211q2XJ+SJR11G3wwJt6Y8Bn+j2GnkN2aPIp84MmEf59sVoOvX4dWPC+
TaxsV6O6qcdba8RdWYv1foCMbRtMxEkY3PhNrumuj74aX4VxD6nwG6rIg3JvRfv+UPnryF8ncKcO
0VdI1Srza9ivoZYukQ+KDqZ4Vb3pwWM8OEb30hXrENZ0mYw3qRQ4wH/EP6KUuMs2LCeDtg9AAMYC
PhCF1km7K50YQ6vBgQZ4cgqERBuSR+pOjbUJH/0f/AjX3IvN2pAfZW/nBjeSuPbrI/hK4IvduJFP
vgLh+UqlGUeyzR9+hUywHajkKG2FN2Nb+asMcpZgncV2114r3ZMx7EzJGSWox3ZNcZTEFdu+zaA2
KlC5dpRkXUSbNFnz0Zq59niNtOqWhwH3dxXBghi2D+wETY+NZFce1CDAYPefn9qL5uv9oZ1VqHsv
i5USjek78xp1YPM6P4nFUQSbAh8E3Z5era7gtiu8tTLYae+U4lqvbPKFFRSV9PJimLPrlsdT2EHH
Mukhmcdg00c3uYaMw1rzbN9bSE0ol96l9588e5faQOoFt/b9u+ipVGm1cHoAFx4toViadhO/7Msr
XcYVPcbhIQnXqbrxn7VrM7Yb2OOmdvENgAgeMFizhrXxkAskPvERVuFaA9248LXa5a+FMAhQmKEj
BoHVeGdtNWjss6I3vbvuEPT79FYq1ognxfVppGmmGFxHQydBHmCa91defbTQ4Ssyu6rujcIBPZ27
4O7t/A759bJ9rIaNqt5r6XeF1nroFkR/ApY0uKPrQba5c9Asq8auQ7l6hBdlnak2SGy92jdIi8mO
mTtjQS5mVTgIqyEJax3D5EnEpve/k3P/im//FcHMAurZ//4P4+v/GoX/X4ytp7fyv8fW169NGdRB
U53F1dOf+R1X68of9FGKOnRVkL1LkEj/O6zW9D9gcQE3Ty5TNABO8Hb8K6oGQPEHhEjE3NBOwV1u
6gSf/wqroVb+Q4N3EW4TE32yqWj8d+LqX70Sf3kGkxA8hRiJTJ2lSxMT7uys0mioaOgZUS3tiqeg
7pCGMe5VBSryvgI0NAYGTJdSgc9lhSTtir2SFnd6UcTbrMT4y0L400LnfXpScvmbYdaQgEsRbgJ+
gjvyTtDEJ6bksOTcvPXcV4lyvpf013odHIYSLCqy2CZsMXnVYqx7WYQc0n8N/TGydb/An/Jj2qLd
yGnAXUtBC/ixBpydI8zQV/qukkx9rRRAoxu4RF0XxzLr3AX3aWZ+fi+SPmVHRBDxiM5NyYl3FzoW
Mq0P/RAszmYoJZADCIWsWim102JKjMG1oIenTGxoR2kcf/SuGkm/kcYoX42dtC8b3PYhuB400pSa
6V6LKSJnas6dLR6CsYfwnyYalprXPepps4X2k77pQ4Ay78o10mMe6Ft4P27MMXpL4uCU+dXm3aH9
19V9n3yYF+ZkODxVKEchm1NIzHEYzmfoQjRXKGqcO55rPgfENQY7IaJbNcmRK2LEU9psgMt/U9J6
m/vJQ9e/LXzCeew+8axw2KEThWNE0qFAmS1yysi97+GYZn7/xYcPuXLNnZbrrz/krLI72dwp0Acl
WbmWzWoBQCmfZ3t+D24BpZGm6VNZn80/lQo5CxSMZYgsmj9KKzGgh++rHOt2ZVR4So8JrKR+WjhW
P73bpT0KBWXTclPFmzHxT0ld2aYmIFIib7QE7uA832gdFn2AvnGCu2QPojGu4ITOrDUtnwvN/Mq0
Ou/v8bR6aA6ZUNZwm+H6Pd9Aj7blSqSb3xGrt1KibTIauhtPhbjXaOEeiryCiiDlp3LcDoT0TfVm
5hu3pTCZ1iatB/1K1lG+dOnVIJIaM+/gvWWa+SR2m07oDk01fskMLjbEuDQ+uNtklB/AYj0VxAYL
B+HDVAyZ5l8V917hssFXfD6V1NXyYIib2kHG+Vo2hEegWUch0J5rT3odFBlcmvjaGN7PSld3C2NP
y3S2jEhwgx0ndQIHpglf8vnYMqwkktR6jQNSTFvJovLiR+IEX6SXI403VrL34s3R8LttnSJqD2Fo
u+A9/CYkn3+DyiegiqEaujXvfhh9oVexaFiTQArxCNOfGOk1b8UbnMiZIZMjUV6Epu1I3OtfrIL6
SyPizjdoGK2sASCqK8P50rYZRhd3WSp8FNCOAt0zjVYqdploJHQUEIZjirHW30bFDZyqDr95EpnF
qBwCIjl+al0lO3XcaSB/bd8KOhsE3L3REdQrcXQlVcWm67+iIJGK5nUiTz8ZwJdqkYwZzMoW5BFv
PW7uPejuhqxY6VI/2q216TX6tspGW2ut+lIb14LXXw+J8ux10Ulqg6u8Cq+STH6pB3VXKcoOZbdv
WE5/vKlb81rIpZdKr46qlt9mVg0DLtksU302a/0ttIIT6OHD4D6YlfLcu+2953mNXTXFjh56QgD3
tWiNn4hyVLYqcuBTM/1SC1u9LW0r6Z4KfnBe9rj8EdIcRnVUgL4UsvJqdNGV4DVrmjlsX5Y2oytv
q8JEUUumDNSkulPjsVuD9uYh+gHhL/jbTHgtonEXlPGpk9hJtazv6arZK0a9zjt+R6KZD0X+3adi
lRaZM2jRKUmCK1+0Hn2xWnkx3Huldt3CMNFn+pfpnyqUX/oYwmdPeYldeKG4r6kEtYanPFsVbdB0
a77UXvGtHe/Dkl/XI/quo2k1K7tXqLO0+MCtTrlbJH6kbPnTHGnIkNVh3SnRTWkaj2GjPVeRuJfV
5ioySr5T5M/EbfI9rU+6W98DcdBWSVHzaHswNwfKxK8H/xdFJg91uV0gSS8NJJK5esgLgJtFTgZJ
b7/EPvqTauL9REzDidGwoOCHSJEqvWhRYq5GVU3gulFviIPDBFvTysQbo6+8Dpn4oyLCC6EsWY0y
5V8T2ruKMDfwGfTXHLWwdkpFoMlJ3mp6cJX4YAgbAdIuMzohT/XcdRSR9BsO/LOLWFyVixvATQe9
EWubwzPadaO9IQ4GwyRdUYXsX8VDAUbY5a7LHf9R+T+x7D/NXnoZURRgrsHExdWmbDUQQl32f5rQ
FmZBB0cyLFKxWj4EJPRX7RiZUFOnt1mRXEVDfaSt9tnzdhp0hetCNPeDF7ZOmcI35I4QKygtSjge
iOGsz46ej8BAaIFBVY8aXPlqwkXsJDUnBZADJRZf+8HPV7BDmMItElAOHWF7t2DYRiBLL+gu9Qq3
P5niW2kQb/pdj5irEtUri5BPzeVXs5kAkHl86MrGBVjS0HqobL2YaKRv0RiUxYSwhEpE6h+sgRwQ
ld2rWhRIZHrWY+dBhDwYO27xXZTrb2BTj2DieAk7cds18qtu1teZT7CouwjFDCQIPSgsA9U6KH40
ro0E3m6lSQzYAOhR7R1dqr/CxtTYQqG+km6WV3Uo3rTKi6Ybj5Xc/7B6faskLKmqAuguKbQqL23h
lU7i9rFdRfJN5m712HjjjShXbWU8lp3ppGrqeFp5RIjyrn6VpURYpRoSfZX6mjXRdmzFu8BVX4qY
i+YbNtXSK7/n3I+op6XlW93r98XIYvX+xlJl/CH1Lfc9eaVqzQ5BEjqxO/AHblPf850PqgpfKRmZ
a6jzSQ1apCX0Lz6IZcJCDxxRktthSG6yCXUECmF2yUx17wL6jEQaitDdSaP6qDe8exNyNTEcvRSu
iwYO2t79KXlonISB57hyXG1cOfyqkDn0CuJCPRf2jaxeK6avQcbul3YHoVUGWi+V+E4TXof+tc1r
u4snZWMT7nLt0BNl4L2rb1YJmBapxIKEU/INsDgleZecSxdICBHnPAnT05Mk6ovXKq5TxcX3OrnX
6pdOlvb8xFvTaMjodh0tjIL2DFDiOpNOetIc0UW7RXfhsQ9YpLCWnzW9vxokagW9dS+hEksBBaL7
qlQJYoEMq60Es0FMZaHI3D+t6c0xMusxrfgkRWse1DDcpIqPNlFZ9xvNypwyJMQnK9s6Bopu/Qg9
ch6HT4FhPah5/CVzO8eMLEDIxOOw9sjaVjOahwX3YUo9zp5ufGeRBjTI/BTk/s7dB6voGiuJJeQd
/PhUWsgmG77K4ytvUlXeyq1+PXr6l1Dkplv9baiONzS07SM1PMWYU99QXj//oFmuFL8WTVx0i37F
mLQA/qJVeBe5DFET5IlbQ2nuyi9JM6z8SNkZFq7djVJpAQSp0mhP1nGs1BczpzghW4jpkDN03VSx
3ZH9hMf0VpSAZ7S6tKriOMX2Yxg//1LpV2Px2doRgRKAoNIC94uMBML52iGeGKl+o1oO2piU5Yqn
WKItUgkPtcp3B7CmSFASV12wg/T0oRGGawNYQZHIt0mVP0sNHXIoi1hJeKOW1kiCU1lrubpCQ+82
zOAkVND56+onzUSE1hOv/aw8yB1sjhFkkq1vA41eFyaZx7r+qYcSB7O8J8v86un9o6ycVH8CwTT+
0ciag9ih/tdW2ssY8qpZW6FVfkCR0Nr+S5N25PSUHlXF/qZRLESrLHoVDrXwbShpcHbvPMG8Ld3E
4c24cstk5RNruzlhc2OuM927KuX+ZyuaG09OVVhP9BcaCL7mcpKsa/ggMMK22nsPrd+8oaG2QYnR
oSF739YqbDHc0GHTcgesztuThnJXVes7vSVddQVnrCx2Vp2/5kQ0dBPfqkW2UmvrsYqHjdCTMW3e
LDe+k3XhWEj+Me8eYc671XOa0gtQh/WproONlaffgyi9awpEVNC2aVQVTQqJt0B0FKTy1GznCq9V
2dqu0W8KZJCNhFp1p+8TYP0/xVTe+G541DXhWlSGn1bqtvaoKMeG5iQatWozIi1baiev5PEPW6iG
ANDchJ10pxTUKEv2n5QJmh2mR8JVcgqEQRAuPKTlYIODsFUL0tnoO7lnaG2mTLRFD7ocNd9MJT8U
9UjnTP0lVVH3I+kuCM11X4RHq69vqk57icbxTk5wF7BSUlGS1R0sAwLAdq8hM/Lb0/9bCbNTlvD3
HGNyhk35r9mys9+1/ZFNaI9q/qP+L6bUDCK+/55Su/nR/T/7Nf7xPUsDzN1vBMwvmMv0536n1SQD
tApKDZOYDeASwCn/TqtRFfpDRtBJU4B4GgBTMMH/SauZfyBZImrwLUJqZsC48C6tJv8BfoWcG7go
OCFlckB/A65ynk4ge6FIENETHho0MfIjpxD3ndlF0M9Sh7AxHg1Mzgqxb1JFo2xu49AFKDYmT4YX
R9taIkzSJHehPjnFx38ZUhIAGjkMlY7kaaaoOc3y+00NhivzreExpgKVtCIs+SXsXe/25MvvH/c+
Y7Q0yOyl42X21UR1h0dNQOJY3BQ4Mp+PMMtJfZzHrMyqtIohiAFDdLYE+B892NCZMPGTdqPxYnz/
fLgpsv+wahobBmbJAsg0pafebZnhiakmNIwWVdJXrxtIv0lXg0x4K/nxEsHdtDofBtMBscqqOAGq
lPPBkiwQ+1zxpqm1juRIK+VbYhv2eOUevb3+BuXW1rTjrUh09eXzac4Qyb9XVSflC4QK2qsLshJ1
PsrJODyaj+2f3j3r6vib/KqzVtVRdGgiWdjGX8dtPldojXGHQNx/FGzA87MqMyqGRyuRufPUafqh
VjZa3yP/M2VB++pbJ4OgV7TrvjafCHbAEATE2kp+FTRR4rSVxa4bAPALKzoKlfCaGeEXUdEUp02r
Y2EO+zjtqGW3PYJRPoS3RaMrq6ykBJz30MT7OfT/ygADiaknP7KxU68M19p5aV6v5KbZEgHF28iw
koW04sUj/H7us3RSHIRuWdDh8BgfSZmt+6uJ6kGy6YakJXhJN+bc+fz3zv610LN7H6Kb1Cg1gxnE
V11806j6KrI2n5+fpUFm977UUpiYw3B4lAibk/FAFmWl9j8/H2TWbv57KgZ0wionlQTZnFioispR
rlM8Lw0Eu3kwdu5+guijkbEoiXvJkBnWxBsxdZujxnt+FdVqBEka99CIe3dG9yQq3z6fy6UFm5q1
eKXAR4pz5qixS71a74XukbTac6wZu94Tj+rgLZiU+YszGX36joFoiohpSNpsGnpgxe7oqv3jpHGb
btAd3Po7BMF2n8/m0mq9H2b69XdWsg90CxnYaWNq5JtRWeiWWgku3pn3Q0wL+m6IsSrDQfs1xKp1
6lOybnfkCOlpLbeCs8Q5sbRsswva6Y0vdpHVPwYwA421e9XA/pO1wc6DNYu925SqNdruIC1co4tm
+P0sZ5c1o4gVBVDvPIbH/s80sXVb2oEnJ+CZVLX+Bx2SF3dOxi8gslJpfJoN6HqdXuS50UPsg2Ks
8FU0v35+NC4edFozTBHHBwdt9lzLdUXCt485gYUMpXYJdf3X0f/x+SDTV84fE+pTOGl4Nqaqzw6H
oGVkhvuhf/QoPo6g2VOEwALEkbQAPNmi1uz8nabk94tZQMKhtMgiz+akQfAQthpnfLxVt93aE22D
JMOx22Zb6SZ9gudxAyKt+w74cJmadGHwuRNpjUIWsKYCuQFCJHo+BPObQWe/ob+6krpp6OP6fHHn
OzibrTZzgXqIASXkdYWTGctXZC/JiMarPKu3nw+zNK9ZoA+3W1cl6iCcAsvaj2jeGJFKCPig1KPd
DLfy+Pb5eEvTmpnGREvp+BqYlgKzWGbBdhA3jtosCc3OL9h89WamcXph8LN7iMIr5cro+yPd6wtV
vgszsRA9BqKPygzkrLOZNH0NKWNhCKdGq8gGWOtR2in9IgvvtAHvLxkzORtmNpPajzUNA8Uwh+FA
qXpb75Tr3h4cMH2bJeGFD5bw92iUn1H6wx2dv/WWrldZLrXCaXq53N7u9xBjrftJCA7NlMj2NktE
KZeX0TJpJMMp5ck8f2H0sPRCaeQAFul3v1T3jZuuQnrGPz92H5yY3xP7zzC/SrbvHjJUsD2h9kTh
1OXDo9u3j5YRPkCahx4ldZCmrGitCW7Eutg0WV/YeSGFzuefML1eHzfyry+YXWjkdBHhbPgCsY/W
JZBuNaHDM1IhSywXLvXFoZDjRiNkAknMi5ZeEHiGEjVcskLbCW6wi2mVNehVG+4/n9PFzVOm2Amk
gEm9+3zztDr3kJZloNh97SrN9ohi5Hhh7y7cZcTe/hpk5hZ4mum1XsyZRM7Wbx57oMb/YBYq91gy
KAd80JXLiVdkOSqh93YPWFqwi+SaogU498U94cFH51gRNeBH50sFIz59mS6GL6UyEAUHCRycVBzb
ult/PpuLy4WmMzygbAqplfOB/AhdrMisOWdNPKxGQ5CmytvCYb648e8GmZ6Vd9cJ7h/4HVsGQVtk
kP7UtD+TtFjYlg/O5687i2WVQV7JIk1y54PAhW20hplixPfJDeqtu3GrbSEXtiNYBpaczxnRug6P
AyPpokGtnzL/B9WwsIXEJO2S36Yvax1ZXbnQKZOg3miH7mg8pXfilVctPPMXd0sHmGhNCAMOx/kc
y0DQlCwOhFMUPAjeLV7o0ipO79Dc7ihMDPG7SXVzzjiIxHUj6tS/T30geLT05Te9rASrpgODnPiH
sNcOVdGd8APWTSZVq1zK7ssa4kvVKxbiokunRlGnjwFpZ34I7/KkUvuxUdyTmWxTd1xZqbca6TD5
+xcAcwF0hDY4wCuzF8UNBKuIfdk9qX17ldbjIx3Yp8+HuHSZFbZrosWfSkuzk2mYbikpbueeLGHT
FJS/s5cm37fN7vNhLq6XQewtkgsliTlzMZAz7poOoNepKTMo2Es7bPn3IiO+fOmEvBtmOqPvLrM/
GD48SwwT7hF4yF9iJ7Np2bEl06aLI9osZaEunXlgXYAmdfTgxHn048PIHLX1yDEQnkW2X/AWlVym
a/Ph0L8bYmafMqOh6xmyv5N4F57KyslupkDBO0zSS6C/4W6ojsMewXLP8R8/37SLPhTgL2XKhiOA
OmdAE9SR2r2fWSfrodzDhn1dXU+aTzQID8f8Kw3Z3z8f8ONhJG8pg3DmQlFdnDuitR9YcutJxmmI
nuvioNXQfBc3srL0TH7cNsZRUCGBhxi/Yu6pNbkIsWEtGvTHfBu7H3H/7fN5XLDAE2OcxV+/Uv9z
bnctNHILrkv3RKYQNvHCjnZT99Bau4eP+idoBNlpIjSeF73eSzMzRNCkaIROF3p2z1Q31RuT4vcp
PgLsPMCjv9G/6N8DW9wQ/X8NNtnSVJdGnH793ZVLa08rAoURa1S86z0q3o/BD90xbyVYYNvrABbk
hYfmoy0B2cwDQzWFesqH1Fcn5TL0jaYJQ5jr1Jb0JVcq6q3q3cImfnxuGIfnmseGZOGH3BckNmoX
uK15shrwUKMjPFe6DcPyvoFu0KabynOWeEouOAoqrNwGlR54/j6qd8HB1GtAKsxT6bQMiVjTYSIJ
msimaIb72841qwip/QSNtQAXzA6LXmkgAAtLw7l+Meitlyw4AtM/R192Pl/KC2cEXWlJ1qd3DO9k
NpDQ+/5YN6Z2ilML6hvPHkZj4YH5aCaZC2miCduJ6zM3VYkr515fG9ppKG7cSHWiWqSD81DACcfr
v/l8PpfuNy//JM1KQXCiND8/9HnZBCZ0CPoJ+fh1jHTBK0Cv/BbOkB3NuvRRnOJ4SzF5YR0vGGRS
1+STRSJaw4Ie/3zcNvH1OJZD/VQ7cAfpm3yTcTraNfSJlDGaW2F5yOl9OX9/zoaciqXv7/fQjWDv
BIac2HOnsk7wAyBd9FhTMhvX6o405goCi2dIvJcC6svTJdCgI0/FzZqLxwdRXGSDz6bWf/ZIkkSY
0GsiTYQqxkcgA/vF2PqCaSFZ8J8B58zIQp0KUMEo2mmSjh+nApq6o/do3TnZqbyXEcyGEPMf2DMd
XiIgiHi2eLUzxzlO9SIp6fc5dR3dwPC8Z+WpTJfoTC8uJkVIPBUYTWWqWOcbSTQbSRDoqyd5C5ep
g9qYY6z1B+QQKc+FdrdgPi/ceXpQDJkrKVlc/tlwbhWMjSdYCiDVCiop2qxWpianCxJtl2Z1Nsz0
Ge+eH1yzxGwDQTn1G8SOVLvZjuxYvUKQOH+aCp5CunD5lyY2naF3I3rUWGO/Y0QYJUmeisWfODPZ
guc/I6aYYrjpxMMVR4xBJ8/c9ZfqqiLLoimnXAsb20uKZ6PLTNsU8sgOi/Yty+hFHApjo5UwOZSB
ES0UGSdTMrv3fPfUaYapoaNoZuLcKPb6yq+BKJE/q7bwu26mCvnSG3RpNRXQE5wTiEc/1I1hUQ5b
uD+VU2BoG6t+zJXe/txYy9OXzmaC7qTOHACAWR+cdLdURex1JJ1aQAUxVMarJNBXRpvetBFQ3yZa
q/FVQDsbsGFHKAK7oDPTD1BfStqDF34TitwpS9FpoxI2gvBGibqbRlMWdvzjQtBiIZM3pJ5NVW/u
MuZmOI6mXGknylSOR0mgSBd29MJdgWvF4NnC0KAOOs9C1C10utYI27W6VTbgu+7q53xXYU3R+72F
emDJfn+0phpka4aG4daILOdutisUnumOpoKjdvRjkOjSTZYukf8tDDJPh8JvWFdB6DMp2NCClzS/
kuBkWjhC0yN3foSYiYY0OhSDkFnNV06OWp88y6CcJjAo8AYN4EjoBI/iF3i51yQ+70Q45Tbisd7G
U6/wqn75/AsuzZKSNYZA1PUpNjo3OmYvFrgxhXoyaaOR3R+i8qRJS/2wlwbhh/MXBV/5A0ue4Dc+
ib1MOXkquF8XAqvyLSn0hft4wXlCaIkiJWmHqdF+/qpbMvJzddXIJ/lO/RkliADWxoFu7J8wPtz0
dAzBIYh0xO1SDuKjJ3M27vxx55GVtd5iXMloKMRKT62ebbMREnU9dGKj2iBHveCVXrrUJC+xboTR
VFimFX/3VhiFl0RZXEun1NgnKsTZ/cLJvDAACTdI4uRfZYf5AOlYpaEwuOIJ3MtmzJJ9nNx/fvJm
BELTS4ThfDfEFLS/m4MlRlbp1ZZ48vcwZxDJBut2RHpnRYPMtsUPpet5p38RnrJjvw5FO3mrHnLk
tFfqwpd8zA6cf8jMT1LFGgsWMtdeAYgP+VtEB5ouk48oFh3ByTuZXXgmPS0riTEQfzPvxYSwM1QK
nXUFLaD4a8hDdnCJ2HRJnpRXf72USLrw3k+T+2vAaaPfrXKZQVIVxqxyVn2Pu4PS9+tWhsgGdtri
TnatDa2UAFjHBWfm0pugGxNrGxgVknPziEIV2tI1YiY63MGg9wviYZEqRtWbPu+dcNQfPz9Olzbx
3XjzcCIdEz3xK8brECYe2m+G2tL4sS/Kv+1+0uIMzEdEnF6Gznx287oRJfuyrMSTGuU3pRvQ2BUs
vKcX7h6eGWUQTVWonM5dtAbl+KBRtfEUlf59FQH+Spc0cy8NgT4GfYMSUfOHUgsdDykRejWecirz
Qm89p5X+9PmGXLrfdHvz+TRtT0XgWUxpTjKMYW0MJ/OaRMdUl4Vu0TGBXp8mpZty12yiQ3Yt2PpD
EqzETbZJt8Fz6u3gl/j8Uy68P++/ZG6g5XIQhXHkS9Ie/Q31oekfEmH8Xw4ye0lHtVaCMGQQH8uh
0GYqld/lsvxfjiKfX2c6u1OaW/QBW/VDDRp4fw9epP2TQciXUuEBW/ohd992gtnUhjycRr98Ctv8
LRfaQ+IuMXtc3BZNxoGbKAfg5DufSxAbbVW4zEUJzG1BV8CqCLwXAdqVz7f/gmkgPUS0oYEg5c7O
dsYfpIYG4XI40QZyb/baVRRXEFPImpOiqvAPxrJEHXinOj2ds7ekq+UEUZeE/ZFJxvrQsETfujR0
NLibPx/pwuohea/h1euqRV12tnppEadNkA7iKYp2au3aoX4Dy8nnY1wwE+/HMGc5mqYK9ICsr3gq
JJobxqfRFJectgvO09kQs80BnikKLiIwp6zcCIqTH1vwFDX9wHfRj/DZeNToC3s1fmYOEB/bOH0+
v0uvFO6TQRcPSHrIJGfWXKfmzPM//n6O6SaC5M3Jr4w7f4dw+SOKrUvTvfD+0yyEx2/iqX5EaKne
EEXwR4gk2lDSw9dvxZUL/w907e5KXsnP4yJ078Lxp5BIV5VIXpGgaTbHvM6KPEMU99Ru6n3sjLvW
p5F2VVwL69bu154d0sMZrqwvS/XiSwPDIoJ3arLI0twFCIcuBZigwnZMd6fWPGslJAXBi5u7Cxf8
0lWgAV4nuhDxNeaXrqzFMEy7bDhVwrOp3yQKHbsP/+CkvB9jOsfv/CjoepshCwrGWINKoH3ym+9E
drKX1hG9xJtgs3hUJlM+cxUtmFZ06OcJdiF6OB9xrHwNeQq9Z0Rlo/4Y281vDTyayG4zyJwWQoqZ
ZPEvfxxGBgpLU0ZD/AAzatsI8E+uN79c0/yL/CgJNhqX5vd8bW3TdQPjZL8aUUx1Fqd64Va8H3oe
a7eq3BdDzdBTehRlEzu1NtG2ciArvOXshMViCuFCQWSi7tDp64NAY4Icna+upYdCDrVwdzJup6yl
d6hX3Sbb/0ZO/IMJklaX4L8h60Z4Og+zfZEugUBo21+nJ7qKHb1bpc8lwIl66/+A/mKpYPfx7k3I
lgl+Ask3EcDs0ldmYBi9GLensVMcCe6F3iq2hf49MZdM6GSgz48pjythPTBdhWTG/BUnEPXcQDWb
U68mTq4eqzhZSePVmD/5A5pK7mMc30n5z9YSlw7sx2t/NvKcY1yC9ECpNU7NVCzxYea+kiQ7sQN4
4/3d+OhSSajRzFrazI+P4vmwsxdLLqUs7xUmXOianbcl4CFF6hZe90v7x/EUp1IrSdp5lhTIWhDG
042ooD2Amisdm1Ve/SyV5wW79vH9pbEMticSUBqNZHOkgR5raaWEQn2S3TXEhMO6Pmk732ER/6ze
aLgsTu7tuI7XE6BoaSUvbaBFknaidOIWzh+IYhjjqkNA4xQGMEg8F1690kD8Lczw4ihoN03D0Gnw
K437znJHfhurUjUwwy1BiF1cW5VT2L6j3PQ2M8u3k7idsnAtLhwSmBlAfUtE+WShZ/eP1LtStIVb
nYLW4BhaKyN8+nxeF6Z1NsJ0gt5Ny83DsKJbtj4VQUnnlbGLi+q6jpdgwpPDen69TSJEsK4qsRxe
y+y0C+3gqXVpMJHu6Ifla2wI9Fo/Gr7r+KWxcBovpNQZDSFn2McUEHLz01hYRZVIaVadoieRoku1
NXFMNoq7yuGLQwVtNeFTynWCgMJGSg6J423U+7+fE+UjTBrjeQ1peJtXlclaVE1m+tVJDZ8TGLLM
znL6YenwX/A9aa/hsSU+xjdS5ol5VN78BgtQkv+iJnhMNxkQmOG22wjbZCPs1QWC8I/nheEmP5Aa
L3RF86yCILVu17RGebLcW3p7VpJyF6mvn5/Jj1brbIx5CwBMLDKPAWPABnKKK3GdJZXTa6Ljjf2C
9b84HQgLSV1zPEEZnB//obMUDx2e8jRoiV0lb3UDuSLKcp9P6EL6jBnRhWKKIkksmJbOhwmKPMxr
5BFPtM034bALxnAP/em1rjxRESUtKdoW3bKfj3ppGenqnO4AJQEqWOeD5qgZWa1Zlyep9Owu0dYD
Koyu+hQVSwoll24394wOLGAv5JxmZsorTMGwUFo7+dDGWHC/Nkgn9kNOo2K5l71goZvzo1U0CXqI
tAiAsIBzgx/UQpt3CjZLqA8NajkVbY9/e+mw8mgCEH/TUDwHi+pVOahSonCpjAby6g4qQPixHFFN
3JWWy0vn45LBOhtvel7fWeFWzOJOKMby1DQIfNCDotTCXTDS5K8qDfQPKj1gQgMnjCtCtdNmwAbJ
2sNeJ65kz/jSh+aXcLR2Wd69iFESIREo9bCWdPpaDI3XVoXx9H+3QLMDPQqtLPU6CzT4f0rRzza7
E4Qvbr9QPr9wO98vyzxxIFQeyZhWxdik2aHOE7gAlatxMBcQ45fO01TRRkSVlCxR/PnqC50UmGPZ
lKdW/eGhqRgtpdukSyOAyCEXi9X8WB8b9QQiyJz9Ve+MP8fjhFWUcciOybFzmr302HwbvIUjfCEQ
IyOCQzR57mR25g/DYKg0XAQpY9LDFYH/VZzGslMiIuU6OAXf1YRayADDxYP08vnhmDZ/9tifjTzz
KSw9rbNKS8qTeGj3yu53bT49LMpMfSx7MkNFgUWUAi4jTmbp3a1Jg1GV8p4ZhnvzIK0KW98r22a/
HNReOoeGSecdloAU8NwceE2uy8IwFic59LeG2x3GKH1IPXPJrl1aOErfIJpAIk/wrdmEUles26Ip
yKd3p67Krl2JG652/b1ZhK9DV3YrH3Ia2Ef8r24afFP64QGuGoCMnaof2t5tVvTuh1utH+k315Rr
XKwQSkb//3N2Zcux4lr2i4hgFrwy5Ox02s709EIcD0eMAjEKvr4X7uiuNCbMvfVQUVVxomqnkLS1
h7XXakjnSvYAHoGkGRyzDP0wKaHsZuWvupy8iy58Vs3iSJToEOiA2skNSHwg/OlVHUioMNRQQtLX
skMvztUVH8Rzmaa2p1rhbcKr0k+qgXiBkvUONIm2JtfTGmxPkDkwApBmB30Kyqeqzv3fj9ncrUL7
Hqn3CEdEUXaSfHMT3VF0DMYTnp5E5IeKE2OQIMXMNIVQFhJI8Ift7YWQYeax+2Z1vOtXp67KKgxI
EoQMNli2bS36YxnVR6CG27IzwY8YrX5f5YzrQPyvmRCAwdzCj/I2BqXssOn78pyYkNgEg9ugLnmK
8TtN7uu1iWkGXA0W5WUD79TvhCf7xka82cdqNYBlrL7rn5YapV9Zy2/2Jv7WiPrSakPYg5iKvJNd
9qFyR34MiKvvwFoue+CSd02v9VMwQK/jymkfKah7HOkOehWLEJ8JW9RYsUJh858vPKVgahUJdK8l
NnRUvSwP4br0Ol/26TE6qsgelD2o3u+q3Ckewc/+H6jl/cydv9ufHOO0LIa6VGC/8oO19ATRLI2e
wJ2+GQ9yDGoy6kSVByYq+zFQIJ6y2Nwdv/dv+zE50UzIIF1KcMTA4IW6Wb4bNvpW2cWb4nMJTzXj
4fCtyQhOVRU8TBOXTVM9B6ctYlJeJxgh7kGObIOdi21DJXizigDkRfFNEURLAd2MB0dpYuyHqmio
4K34fmkNwYCsstPybDHtLLfahg31OocQ2r+4rGiFG2N2NL5N383UmlGFZhuXIIyEBgKFPISxhFqa
e9eBkgJRLKC2SMOmfSjKB8wnqFH5VWCle34zol4DVJGNteaHO3CBrJdrLPOX5Mqq+n1lrJJ6ucKo
Ly5Jnzpt69p7oPcf2j3SJk9dAYe6zgEwYjuwmHrAoXq/f9i5NFe1EJADrYWU+kdx3kozVicmwRN8
o6+LbbPO1uAkjDAvO2oAV0/9Iqhqzs9fW5zE5DTuKy4GWIy39TY8jQpKW22Fyg+KPrUDKrT6aTjE
3vgv5gOB+omjrHugVU3ZgXRP2HhLHBEz+dy3TzDerauHp67Qs200/CCiXUT5oOV7/mG2Sw3B2Z2+
Wrc+6db1tmVHRgEzxXOPakkIigb9AgmfvnLS1XYsjDLnGKQrwfzcS0Yu/6X3aO7Ju/4Fk8saRSnV
dAm/YMR28rvmggn2Yg8YGw64+AxfyUn6F4+sNc4/or2rINCbfFqFdWYRWTo/mxwkjvJL1i6UTWZQ
ZZjb/cfC9I0d8rBW7czg5+EBMrM4v8HLCNip99yzHBDW3XabpUXNVR2+2Zx+xzzTUHbDqvR1vdX2
9Ybc6SsIO0I+4vfbOeddAdhEYGxo5ij/8P1kQlV9DC4DDs6G8mIZxUYW+iqSuwUzXwH99KFCjwUY
eFQ0MB81iY+HQZECqcPBaN8ZRpQeERRttH2+Jj6FdAn1xj5a84Coj66WRl9mz+SV6UlOk/ZSBuJj
mJascCslQBqU6sfvX3FmdH6c7UazZSxZ2pjs+f4Zw6bUc9EruHnI88HFHsC3hnYCaQxurCNaEMdu
2Jumyg9gh4OMFLgsHQUsuu7vv2N2qVc/Y+LqVQrwQWqPDiAOHrQCLt1YjDlnbaAvCa3ksXM27ZhL
IYtNlnX8LNNnpYGkVfv390XMBVXoSPy/gcl+mQ239DRqOfpJFtrjZgGa3mqnBJbpyJ3yKKnlHvj/
pULO3LLw/OMKjABVJPvfd7CxwematRxWs3CjQ62wke5+X9fcVbu2MP6Cq0cgI0ktZFrhqgEfFNqq
q5A9LRdBsDOpNVpxGL/CAJaGvtHkRpOhCdKwxf6kW7rpbkKvdfKDvSvXxkLOOxcQAsZoYK9Qrv8x
9hFVkYDweDG6DkA27VPcfTZa7AZMQH3vD0b8IbCqLBCKzO7Slc3JN+ylxmBaDpshu2TJwdQuv+/R
bGJ6vaiJn9KGwugSAwbkNRoMhg+ao715ggbhHxuaIkcI2/vJ27+xibuPYQWkNGRaySatpjZWx/hX
bzh0uxsT5aV1iwBJ9spX/ak0POljweZ4iab+GDEhgC9fKhLTCb1ILqngtlmcC5C5gklKdUYsigSu
fcgjueWjrgCQJ3uQZH8JdW/B+NwNvzY+2UVziHp1KGG8XTWP7ZmtwttsR+/bw5g6QVi+8rMPzB3H
r9RTF17z2UN7te7J/iaE0ppxq8DtwMO6aTcYutyqm3+BpcBEiAEuAZCLjAjISVhS9qlZGkmIc7QL
dvSI8VUfvgy1Fa/2Ibixk3b6W/SwGGuPX+7HtqJtAFA4Oljg6/juY2SDxWVY6eOXRasTul8YDU7W
0QF8zr79UoLhO1z/vpmzQefYqfg/k5M3R8nCKBwkbOY4OSi2wU7fSZtgjXbkg441Z26zirKRi6d0
81sosC2FnLNu9cr+xHFzbpcSHWAfRasudJ/rg+7n6xO04QA0bZzOizfJYlIze32ujE5OcA8O3hyq
mcU5UCo34U+6DBcIfTYlWUp/Zy0B/INi2dgl1yYHqckgh13lQ3GuBLQia0TVDKTs6YmShedpNs4F
DbhFoK0Ejs9p1ZlJpUGCxi7+H4MzYNjtQQJk215DXtzBSFP3tHRiZ0DCqHKPQSGSexQVpuk9UTMF
Y6f4kpVvPKMqdwg/uT9OKNtPuSv53QvLQaKabSGQiE6iD91AVzrlb9F/j5f5/jsmx1gOURowOH6H
oaqOVkM/lOtoGKXQU/j7398YLBmhIjw+kEBT3yDFVQdlEQWmMAJQHQEfgWotFAYgoepLbvG33hNM
1ateVIMcegV1uIu54AXnnrkvHgR0NFWQrk/DfpzcODQZfsKInCleqjt8a1QDWl/2+q31toyZUWZ8
/jeLk5w8S4KgFkMHN7FqfGM11j30U3CCtGe0jrbGTvWyB7Cf44SdOrLgI2ZcBOJUA61vCHCiBjG5
Q9iL0ujLHB+cK5DFuOE09zEKvWBlrrwDOimcZTBaoNjxI/IKQMjbVdp4gTDaAakNoEzaTXSxgRJU
vZEZzNssur8Z/4DerY5ZWDBOQPlr8qCliMGqIFXHw9T58QkQVhR3vOBcrfqV4sYbtqsvdBGbOPPO
jB1jOCUTj5wxDR86mRddELQIH2xQ3SPUS6vE+/2aKDNP9TcbEx8Lng0panLYgCRx0ULLzTEaB/9s
344AwXBlbvtbBSQlqPnC/hGx0nqxvjo+HpP39NtvmHxdCcBr1SjxG+RdtEnuhvE9Ja7pFH/MVfuJ
pvzSfs4dVcykj5E7uuQ/MJ+1Olh2S3kBMYb2PYa2gVzGAAgr5P33rzu7gf/YmQIudVRNgLyGHdCw
4qU8xOpSFW5+/8DLQHDzAHOZ+hikv2o6WBWWgsDA+pv5AJVdxD7bxCv6GWzsde7hDqr76iG6TZ5+
X95cVILJcCCWwKKAvvA0EBK6KrcZp2NUAiVsnu44lCJSZ1S3jG5sV3e0XQZVo8dwlFMH8ayny85S
l3PMtH4cHqwcnVy0OfEFvgdjWqYmI/Qal0RwT+9eU3QELLt3oaia1UtVjgVj0/GnggmKPAIb2tVv
dW+5oZJ4HKQYedGi7Rcv+LrZ4wMSsLHWAbczxRKJLghLTvT8LKOnWaBuKotFgY3xxf3x+f6xMcUS
yWaXmYJK+bnZsW20iXZ4G/3wCNUuhLFLccjsgqBhBpg6ILrocHzfK5N1IDcTIj8z/bOJU3fIO/f3
Izm3QWPRHwbAOYHhmu8WkCw0JddRYLDzs9HuGg17xN8bALGkxWLGnBfBxNXIlwZ02Y+SOxnsum2r
mJ8tDL0PwUtuvick/zcLMnG9IRcAuM205a23uQIuzwbHu9FuqaS/6aGIVo0lBQ4DZGMN0bL/nuYQ
91nBuAuWBIql6USZkaVmTuwSJvO+cUDJ5tVW/vH7Ps19O4wPA5sEHiewvkz2SRKB1vWQpztbSr2O
iXVkDPBzmy+VMmbtaDgLmJwfOYgnJ64rWx72fYwUAiIlmDSXkb0AniSrnHm/r2iuAwNKOQ3jmKhs
Qd534ohyWc/Bo2SAacTr/2bHaIMREAfqkJAfd2MMYy6VIedSiWuD06vb1mRgEoFBULtEDoBloHP0
wxWBmHbfohkAWgAvXWvb39c5d8Mw+w1VWFAOAa06/vlVgQ0oy6BJdTMHqR2mlZKKvct1cgshwFsU
vzcZX7rRcz4D6EOgpkGxgkHNyUmx47guGw2rbNOXXj7Jwcvv65kNKPXxnIPZDuHkNDeiGJkTphjy
cw1Ob67bPmZSoz1o/2vfgnHXgvrdmvTZIchr5oZWHruiqbpVSyGsCHqEJy2mu7iEalZG08VNnouN
QKyBghXIyPAETD53qVopzVu8ARkmmMlO54HHoaCoJE+BfrYjDpE0zWnFhz48JewNbJurf/N5CDzC
CFsH8cz4A6/2u8wNI6JZj2OtudI734gVRNhd0MEE3jsCQwbNwDMA+ouwg9mbe2V3PBdXdjNRyG2h
dXgrcG23Q2wXq7hTHylFuWFhibPfGCcZ/gH1cByE76Yws1aStK9ypBTEGTt6mNuClhqYijQXIpRv
S8/gbGI4Xp3/Mzg+ytdrU+NG0dr66+Z6+uBC41cDGZTYQJHes8Fk8AFlqiX/JM8lMSiSyRZ6KDP8
IZkSKhDKK/JzhFhjlbL6r92P0u1qBAUVI3lUzWQvas4w4yju1FS96RLNgBQnkzZZmWhrvQ0vahef
LcIbV1NSP+fWGnpVPoNaW14DoWfE/HVg7QvezBea6wdMbXxSSwo9nifnUk4KB6u+lIW5x2HbWUb8
oA+QV2q1raxLd5mcum2hrFIS+3nPt2GG9C4WdN9W9S4KNMlpZfNCapTcO/NO6tgIj18ZeAm1oVnz
tgCmS7afdKZuEzn/LEBp6kC49ViZlt/Z9guoCVFqNkXoQ0jrzjT5Gs8o3HQb3EVVszOVFCAS6zUR
4UVvq4c+Gx5SRXymengT1wb4oEN3lMyr8SmqPLxrUoqKW48KYNKsidWsgIhd57Hwizq8IQ3ZdY3p
pgU7DI2MAdWAbOI+vyUtdFDVbl9npW8EyarqswuNAVuqxZ5JxUtY9099LGNIpNvEFdQeB7RlIlne
poO6AMaYGc4ama4B4x15bVHGnLxYDRN6JHUmG8vTOsBoq2qd4djT0Auc9hj6S+CWmacDo84ESrrI
aiHrPPFlKEezuih7dg6kZisLulaywbPkp7hFFbxb4taYW943c5NiSNiYeqBFKsP72PnijMrwG/EJ
EiLB/4N5pTmMso75Vjz96NRAJ3jyUDV4WeoI8mxnhXsSMB9H8D4dm0fVDV2+Ds7Jhd4gqX3A3amh
+eLX8JlLd3zcsEkwDypYYHTHIRwML00cGcGcimZq+MA8/ysyw02ZdsfFsywDnp2isxJl+1onSy/E
jPv8ZnXizWgYZ4OJ1gq4GuwHHkp/ij6njg6Z0aojdyoLwRxkQ5YhSyE5K98AVOnGpeHUdbfk4mZi
BfwS8HaOA3IE+/DdrxZJ2ARS1bAzxEq152hT3MIxvecUKah8iH0U3NZQB1p4PWZP9T9Gp7QHRTnE
Za1x9jVrHGtOLHuZurLvx3lOxXSA9jHX/Vu87nb9ZmnDv6KtHztuA3Ji4+ypPxqqhhbGsYwZ9XMF
Pd8/4lDfpg9UuPpL/m6s1VXpiJuWuuFdt7HPC+ueeaDB8fqP6XEzrh4x1KRYhKlnBspGG3qifNMq
3SYXidtCsBej0Mi4trUBvY/+FDb3uomYNKnQkQmh+5c/LPyYuZ0fWeaRJmHffwyQMG73VZZr2RdE
j6wwweQbkP8YACExdsxn62B5+OyrfDP5+IDpoZoPKkft55R5lYARvhnw8XVJh2ytDR10OSEriNm+
EkYMJzfrN7X624I709GgUwMBBbBNyytoDd4EYX9EOrJV1OYzocWhDKwnIw5PiQ6p0iY9Z7mNPCJB
8pDmGEWOE0/qS5B4VLqXFgXgjnn9IZG8WjjNM5sKsmBIlWpwYMaPMdNIH0pWQc0Tk1/U1+rMQ9fA
MXp5wWcsmJmifcIua2sKTdSzBMlLI5B3acRWgZwtNM/nzQByM6o4oRcweXAC3lmZAaG2s7A7d0jq
LakbEI0Fm99P38zhQ/6PT/Y15fxjPoKaeWK1iKDOhB5D5U3LlkrrcznKNwsTF5sWmiKpDSxEWr0W
hQLk9qs6rGvrs4QQfVykPgXNoEY6r+jeamquk0xec/2j12zXbP7+vtw5HA5mntVxvdAd+cHrSWjE
CmFw5CSAIzpIl2IHyoWbXoj3uuj+VrqxRR54y6n2GgbGUyogsrzwE8YFT64eAATjNBVBI+BHWSTH
lUwoV5NzaGfHjD5nBkbKTWh9Ig4TEDgPR+FT+WhJ1VZU9QZia87SL5geLsy4wuvC4YyAXcwkjOH2
lf/r68TQ1VGNrG+Q41dNtkMd7VbqUjRFjbjwBGQKUQ2NEqfUq22Atzcegm3TKEdzyLe5ZtK7VC7I
WkhsZ5bZKSPsKbEg3dxa1q01tDdJC5cZJsIvLepT0Z80lkEDz6pUCOFJzO+JvbaGIneDJNl2enKC
sLVfaLrfKSpmb6m+EYn5pkGBw2W6GdxQW9+nnT2s8hgRf5LbqVOm7S0XlYd11k40aKojCUgkt629
FZ0NUUpTbZ1aznu3b4yT0gQbKU8fKpHDHmZDdTXKMKaaHopIWfVltVFDjGBIWvxAOgTddqzF2yKp
wBFHwkNf87c+607MMFyr1+4NmazrwbjLIvraqvJRLdK9NLCNIjc7lVrvBGoB+DnKJq0yiGMj5PJo
1Ce+bZniqHOAonhvX3TSIdbq2Y6p7UltizXq1A9Nn94ZogVN/QDkvNHo+7IQuzKHOhQ8wG3VK4ED
EjsowrbvhUoe84LcgJUCa4mGj8zu121obqLCsFxbsv/aSbXTMUlSmtlOrdQnkhdbFhLbJXH40Q3W
gx1Wu6zXfQjMfwY5vYDtZMuymr+K1FxSY/rhCr6OHbrHI0P52N2cxDhJg6p7pET9pfasNdahX0ZE
SbMiu+yUe/wENR5UfZZIRmYP+z9Wp0HOAG2I2kxzCJNl1keqdneaGa36fknib7wz19f6fxeHircJ
4lRgTScO24xruQXVpLgIG3ig8TP24kDS1su1JRDSj3h9nJwDa9o4GAVvoU4rK2nV9gO2truAyUzC
DOEGZK25A5FxP/LN7XCnZE7pkyMomXCNVw04K0LfvP/di/z8rPgNYwlZRT0NI+yT9ZIkEqAcCvFZ
6+psBd29MMk+TdgCoGvJzCQTsjEq1YFGAUtlndOElzp8Lvol+skfz8LXB0WhdeypjU5xcjLtnmp2
LUEfegSE5zu4GLdbZad6vYxHmV3QP6amfZhISmIQKvDuMnQYC9Z59lgP2guoRN3f92dpTWSSUQW9
jJ4Ft/DlDtGmciPgfEYiXbaLFmkafjTvJ9+PTB75Vg4tycphKz30rvC6I38kK35H/fKJDA7EesL7
/CXexH63L4j/+0J/tPKmxsck7+o1qwXnUVtAkNK86f7S++AVLPLmrlnrnTPc0zMCWMxPQLCifASS
ayTSXnrRp0HU9AeMf371A4yCDlC0y7uL4fRufgxdmX/J3hhrgpkNNL9Ql1ra3Z/uBtdPR98QRxag
0SmjkVwERKYFbEJLWHNtJ37pBaYXrA/+zB4xSlQ5augkD7ZnLPbd5k/wF7v2iGGTxz+/Wi7yilRY
Mi7LSIwDIur0Q9uUT+hYoeaYedIOaon/Qbo47uJ3/4oFozaAQBV//aDjMaMoCiTV7C4o2m3VL3lJ
cky2Iz2V7BTragGQPvqV38xN9nRQFaqIDie6D1FbJ4H8oAUIFCi7g0rCbcEzaDHo299P8uyeggIe
FFzg5gH14vcPa8ZIRTNKxYWQ24bpbhBSPOuvpbmkijBrCPwVo6fDJ51OV/aJlAyqjPejTivX7DPX
SEPHLGSnlZZKWfNvFTQnxyk85PrTxmnG0iQqgg62PIIs2hmxGeU2dLNd/oki5Ime+RnDJl6UuPjb
irlLwK3Rd//YyasfMPFNg1Ri7LVtOwjJQpZkbW27VfUfIDpnb8WVmYkX6jJK0oLCjFx8hvbY2AAU
LV1qcP6ov3/5miszk3MZaDw3rQKfU6zkv7IPUYTEyV3zI8Wlpy6ydduTl+bNZ+/Clc3JhW8romk5
RbrAc4Sz6N1BxTvmSNSSe4g4fVo2MERGdfn9Msw61Suj4xm+8jKQZY6rNMFCMZfyABHPVRTECyHM
DwTK9GNOLpyeDB2OLWx0rhm64tS7bKt4xarrfAW0bV/jb4Hl0BcwVpVAZ8lLP2DWqdmY/wXLvQka
oMkPYH1lRirHoQm3+R/lwIHM6l8AcvNyBMPy3vg3DubK3CSYsjrCwboAp6bYOwiXO2FZOl1kOUa5
9CjP3oYrS5OAKk1IUpkkxRvBIFPSBtsBRZnEUhe89IIZczLQFjeVAT1IOLKikTzNZrcNGhu1oT38
fhaXzExCKV1PYl3FyOBFNqJbjWenrlae8Cwv1HxmPdU/H82ceCqt1RukTnjT9Tpec9G4ePRACwUt
Wf6ppvcxckAUZH9f2o9Ww9cduDI68VtmQYbBbsjoHukm9aoLmqPGnbRWN/bJXmjbLH3HifOyU1C7
FAKRQ5RoL4GlYYHlTQmd8oU1LdkZ//zKdzSJDK5YvR7fnOG52ZHbse9bPrQbdduUHkFVFbKv/oLR
cXd+vDNXH3LisHoitXEVYveqL3hy5QIejQoERNIYKBmcJejhFx7oN3sT31G3FnpRGRap3/VuZzoa
OkOaM855Gytjo7wZ1Gld4lfe4I7QR+ZLd+ye3WHq3l1Y+ez7cLXyqVuRCxrmeJQuwQ3KMF3vBOtk
X63RtdoYPj0rrrlCx3Xbgb90s9SYm38Qr4xPPI1SmrWwMwRNHSpoIAsB5xd4mJxmha4R2dVra1Us
wz4X9nqaxJm1ObQ56DlgVHblx/8dS0nv0RgD+eVSk3/2JfxnhdNETg2MiqEUhfyGDDe9Gm0l6b/W
h514gWkCl2g560ha4iFSmxeh801caJuFYzI6458HFpXXscH3k/EuD1TCB52NCenI9W0fRyKzdPcv
kyNlZClV9JGkbTpMmoZM44OJjDALXYIRjx4YhVGQLnEH4mIqzHbGYKlAuWnpLvz0PODTxKwbEHxA
GWGY/bvnYbYdc1Uk4mLFKqYRMRah3gXKUgX3Z/wOKwTUKIgZQHA2LaQNUa0aQ4AvKWfKSk+UXU8w
KljEK8yAvP6+azMLAgcLUhIbFH/gUps8fVGuIniPKPIgAOogP+QBsuuV0ePvVmYWBJnlkaUaAw8g
QZ047HTIh45qVnFR9Pcs3Zddv9XNP31SLjjp0Sd+P4KwgXbXyNY0ch1PtsdI1CpW6phfetBzOqA9
a928zzbGUHmVTD6jqlx4iuYMjjOdI68BkMbTqVFDiYtS5npzYVXnlMkfKpWOLekOeGc9lEMXPPHP
zQKfq4o0C6MyoOycWlO4oUq5nZSXlGxj5ViQl6Bf2KlZEyb6tSjjAmQ5BfYrvBAqqURzKdXP1lId
Wqq+Yi4EQrNGLBQ5wQAHqOW0HAfeIYmSSGsu8IpOLmmOXmzT6P33M/fTreJj2YAaAKFvGzgT369q
CT81tAUrLqZ9MPlrTJfwrz+fRRxkBXcUUA5UFqeoykJYNZEhEYyoEYqAmnAAC/NEti/q9wT4HlIt
XFUMHsx9uLG3g0kW4Ebh1L+vqU4DAna7oLwYctOuMHu2K9GBWfWRxf0uTsAI1lU1ZG76NVcotERa
NFoadH06xTz3aUWdsjG2cmJ9WCYHg3UL/WYtYu9tzTHdUEmvWZwcMhuoWsAIPfDaoKvLerjY8BQq
ZCf6dBtiLDqNlXtLp9uSZEcpj/6YiXTJA3FhffhiMY52v0RBH1u1n3FVW5uwHdKNVmbhqg1zCJaO
zZNGDk0Xg8rZCqfwUfR5tQN89dJZ8iFAJQiUQTRzEq14tivxLFkaEPMdwLGpCYxhwy+SVe3ToG1e
u0bZVRE/gCGt6Oh2QJurxxyVOtgedCFfzAoNmU50x7TPXVL2J71Dk6RA26fTIToDhVahS6nDbOOh
FdltoYVraYCyeWBTKPS1+auWUjA9ko0iYVq029nvNe9eSgM0k2AmurRGdyMblU8VcPblBjkXRXio
siJadzF5S1q+01lw7nLeO2bW/MlCwwlZCJo6QxROndUIX4cgXmlK9xCXuuINqe3zWq62KRIRB6P8
B9Hyz661Ws9Gvoz/Sbiqtb5b2Xp9rCrr02qVfq1C2tNvLV76isbio0FN4qG3HHtxzSBMPCTH2Gof
8yi8CQm7D+VkJ8wIdVvzjoTJc41+VyTS98rGQIaEaViq7JLOsLdRNmwxsR67SlWYblRXb1pAqcOH
4hn/7X2rpWC+pLXiRYqGD00/UMo8poFUOCxlCNGCJwJZLi7ze5ENYH+Kxaaw1dfS4I/2IM5hZj2n
lV47TJiDIxmc3Wl2nB7KKrhjBoaCq56tRMfv41GdvdTT2zDL9pEmgZCs0++xIbWjEAm8+Za012NK
NuBH21Gi4n8WtmezKDskpihIcbBEQRDatCDINpR+peV/owYybUmsNtuqC8p13wnZ08oGfG3Crt3A
yAJQkDXJY5hqjZNRC6DWwGQuSIj+SGGK850kf7VQfe4YuaV686CKuHOA0d0HUps7pSodu4Bj5KOP
PuMwVtdxSP6YivSSVv3dEGMKRGqCExHsb1+zlyTVn0BMBhdiF8zjvTBfLbuIN7ZND3LdvFWqtLFy
hTssQic7GqLC00W1iklgOEJpuVPTWqwMBMquMGMM0pWK6Q9BvcFBurNDydeAamoC/cAJ+vEp0C9V
AK4ozXhKSlCmJgAnOEWRvTCR+kNkPwd2VW+7PnsuOlk4japtNauyXbkW7wNTN0VmJE4C2jHP4HTL
KSkc8AD4VgkiVCBy6Q3uZ48b1T9RszSdSNNORZedqgaSWE0KNstWjiofFHOqk8W5jdeS8Q0T4hY9
xVPd6Hd1ZDwpVueCNajELLrUeFyY1AV5Uo3e+SCcmLZvZlambpxzDIRm5iFt1dekBGVTPEQ7o9RV
j6vpm6oLDcfV+Eu5FB0VHJ3BMawhcAHmBuFI3G46tU18reVPSRG9cZLDgGTkbtGFlaeR5sNIZeIo
QgGJeNTciyGIHJZIW6YXj3ZGSq8M6C2Iox6o1p/x3FxokdyA6H3NLYFzbRnHgBZ7FE3v7SyEdkUj
KgdT1IMDVGGCLwvFul5Yt4Yanco0o65ucUhtM1J7KVREwPadaU4wujyAqy6tTUtHy4YPpew+2xxS
sCHPH5pc7nCSa8WxSfcsmwlxg7K/HduzTh4RzPYb7DNlce30lgKQmyjrDehsTmWrkX0mZEwsDw3G
UDnXcEeSDzDi3ym5prrMiB+5Xv1RghRE9SRt3BKMgLh60U3ElJOWqH5ttPZIAX0IuPoHk3r72k4I
dsy4pHn6rKCm7lYVvUVkdLQK80Udi89trWVuWSZg0Awyy5GK5smMehCehlD8IjpA20p0ynTNC6G7
VzG0/uNQPQRdtRuE+lrjTjiih5pKr0BYkeX7wE5vGmQdTturR10pVyXLDgi8dgaF5CnAqYoL5pl9
RMzEbVhwySoz9PK4GFZhq8hOWmd/DTN/SHHwVk1o9A6lOcJFstaSweOcrrq43teABnvMZneFQOeV
hwoqaorp9jSzvaSr9nlVINgr/iZp5/aGmdx0tkhvbVHlProsgBOq1sXsg+LNTnsQ/ZMqX+NJU4FM
wYXP4fPQzv+AfD13pbziXpCxP7pBPOjT7gYL6FcFmiGALtQfgS46B3eI3MuEJ1teW8iBo7Z3ZSMG
TzAlf6JK+UN5ljlmJG/SCGqCtoCsXyyOJaOXLMeQNRyQEzM0BCy4dKMe7hXFWhlAPTlaL22Fpu5y
md8mUVpvSxDDO7bC/oo22JXMKJ2CtGeRMLFWa4Htk+JH6Kqf47i4pJhbcUyRMVBo1VAZUx5kiNK5
VlbsNJZaniGgU65LSeRVQkJc0dJVqcVN4tCgN1ZSW6dOb6TvpVU2t2g194dEKRJP5+W+TvAAUKnD
+Dtug2dKheZYDUelGk0qtDei3AuCih4DrSbrkrX92pAiNMs7Osr9qbE/9EN5B7k8nzW9V8bFesh7
1Q1knboWAN2Qot/D3Z8T/OcqvAINo9aVCmPb54BLqQ30OhMhHWwVZIIWcEwxy3YSXkkN1X9dkMKP
GBpxWgc+WBOQF9mgp6I3Eh/IfQ14G2498VrRCocSxhxuxRSBDbvJ+rByiqi6oSF2t60rZF025oRV
67ZsRXPLEqp5RLNPacWhhCw3r2B92Rp2GL1Gkg1YvgHFXQ/sHhhVa8CT0df9nREWt1rVqbjUhGJU
QIZMNSjtvKyh6FPGFqCvNW57zCoKolH5TUtKwH1i7bG20k3H5OMoC+akI42oHoHB0RCVn7Awcus6
iA+q2dz1dnuoixpKpWmxyvI62rEWKQ/HiJGDc/QwqFS/7Ysc70WVSDdSFThCT9EiTtobg5Q50JgA
Vg+BWcGltu+cRA9DoSdOPaBuRfEopuQGEy8Y4UBa7KiSaRy6OCqdxrD2StwBXh95AQeVqyCJJ0cR
RgJLffU/hF3Jjqy6lv0iJNPDlCb6LvtmYmVzEoMBG4wN+OtrxaxU9aQ3vUqdzBsB9t6rZXPUQhuO
UpZ0RukDXi40SMvxIO/SF4WjrXKSjRoAF7UKzFSH/7ImbJM062m9qyHThnoZj6TZBRxS+nrq9/ir
2nxpVqdcGelzzDjQoRuFB0YWwkOk/+ghoaSv6wd4T080ZD8DuJvCE9BRjfyivDl5ndcqPZKh+6BD
9SrnFN2Tg8UD5MmpOaaNO29X2ZQVeEfOcFqNjYPxzi6beCTu1k2UX6bzBH4CtnYXvz0tmiR9SmP5
tszOS0/F42DX09TcJx4oi6B7268R4luNAk4+RX9pk+g8EelugKCq8GbIq9PRX4p29NDBN5tvX8of
NwjaeygWkEX4nO/SaJJXswG/ZZzHkXQqS2HvPjujvcIbwApPB92NJcH4OibTdBorUh/7YHbQ3lTh
/aZjv5Fjb0seS5wPUeVtxGSwE/et2M7+wL+ZaNsNfIOnidvpMCU9MlESTNvKSUjZTxNCChHoXkgP
avRghDg7Foek6beQqOCsWLpP2oYb9M2WLFZXirLGjSX9Z6UdUw6NnAoYf9tc1OtByZjB+Lu++GH4
Mkz+xgYqzeowfCNV/wEVD5rnHHnTs55zje7zTLT3lWkQOCrSc+vIg6vsx92za1COFGXj4L9QJY7+
bB88EeCl6AIEi3j35Ln6t0/wYVeRrMp2rtMsWjH/Cd8xZ9jHcdJDzpXZuZElyijSkwibOB+5NEWl
dZlEXTGnU1IoXYd5FXZnliCWgULcQ6vmEINCKiwn+CgWdhNQDWTRxKfTTJIvJdIX9K+khUrZKeVi
L+sGlozwkg7VYQjlftAePpZmN9G0KwSUzqhJcZK8TfsPLzCIjHUW/BFzs2wG13sMuuEpTOqrE/Xv
jJKbhXcOB6B380YfqKFX9nAnZgv0F8atof0b/4XRPedAjFcuuxftNQ+iotukxRttGudtJZOD2JB1
G/vNZ7jiM1gXf5OEc5XJpC1YFe5G5epykjjB4tl/SyBqyaRnh7IS4XX2nGbrr94eM8hPYzHpzuvO
D6ovMXQNYhzbBPeRu/UsvylMWpmHGtYCweNDFrHwKgjduKuzqWfv1Cv7gAEN/N/CjqIn+0T7xeI6
SOSJOULoJ9wjxvswE/YyZwpfIGlEf3PbHlub3uBjBMweplDowfGa+UQ+JAwemdGBbYAmLaRYBOF1
LPidnUlkNuzXR3eV8CjppzDsnnTqPy21PLKG74FmB1vSiDFLGrp3jZN1C1Jytdfh0UQDdzb4dji0
jjsVpCGnNsDZtQQ4Z+Szh5gHrI/eR0IwSRvvKseqzwcXWRqYGBHbvatJ/9U1WuTBxJ5862zp3LyF
CEcA2LOJWH9gyfTY4VTK5jG8oPrsS/r8HUr5Oqe4SQfXnk3tBfmwkFKhK3fARl0n7qbu25z1U6nF
dPLb9NgIkicuPdciLEP33qRXO99ExZvYZc+9655SE+2cwSmghN0gB76o/Wgzw/vE2qF06+mEZyNf
qffBPHKkJp4yuTbfAcaGNXJ/Rt/f6bj6sKb+CvzmDHPTLg6Un9emrXARLpfQ9C9zhY96FCvUjfrA
iNnWy3059e4X3RjPmeFIiBmquoQi9DdFp8E0hb9+Sx+maYgzIlUpCH+QZNgyAx8MHCkTRUo/n5xH
Z0I8N7JsEw2fE8oCk7b+FylnH5J+X03eJ7QxFdagGbH2YYcPZfGR5Lb+RLZ9mtPqi7OlpOt09TWO
bgcDgadt4c4wXBFShL68ylQAk0C/hw8+Y+mKSC+fUBc0WZUK5IHH2i0T/OtdMFyqGuEPY5NeiTtL
+FQEoowbbCHCtx+xxtIpido1UfTk2mrbOOK1wZYvFA5J1l5NjSWe2weEkMNsoEas+kDCWvbtTPZJ
eVgnUk6vzHd3iRdZ7NFtnwUdeiu1wmmIVBGWCVHhtHHdN98d3keHj1tq6HNLAr1Nkt4conm4eR3d
VWnL8xhMRj42yRlxmbivKvG+kKQuuwBH6OA3pwT7Wl6tsAlMOImLIYUwuq/iajsGlG2Y9N510KIh
OvkzpCnHINg71nnni/tZ17xcXP9TB+gRTZy0dMYRhrpO57FI97gpgFMG/cHR9c5J+gohZv4Obrp/
Bm6BQJMqtxXF+DTvWnhAKujPF14VM6wwSpE/w8mtwekbdkNfwg8BkKxHzqZ0NDx13mdoHZ4xDJWV
s16b8Z7iAubJraJruqInG3DsZiRQ8VamwAPyKpzwkdVCIYp0/Dcuq93GKBds1fQvMvOXVPSwrtGZ
2+Z1au2TDvRlhTcqs5Rd6xDd2KH/QuJui+LXQkXhofOC8zSH5xQ69URggaLM3cYC2J/X7bqEl1ZE
APwSfRV82dS6PTdx/YHb5HGOYpM1Gl5GS858Ch8m0KZ5R9NDrRH0G64fftPviEs3g340zbUi/W+A
BCtv4Fs2goruQ7LnyyXB5Bcru8cYdh2FfsJs9eW23ZZIu4tgjUCGSC4gP6a93cythdaIKJ05XQCT
kXRvk5ofEgU0a2xhoxgZ5sX22SImUA4CN8Aq31udHH0G4cmq+u3YBDgNcZRPR2Y0EMrCWNycqs9G
OZwxc/1L1jDzG7vFKgAJNMu1m1kDrBDxME2GjTBqH8iUA9r89GsMxDHm2bjt8raOdzFnb5oja7kZ
EXnMMAV2dnydO7JpdTdg7QMmKitEP88p37M6WW64fLxsJe0G6w5SS0IHsu/JJqUN5rCUNrQlcdXe
0e2x84MlI2yUB+CXYFHi5KGeoyXre6dE9nIuOXma9IDg6uk1btStG9jORPYTEj8caox/UUCBe7er
z0nD/aNxOnuTbEIxAnc//GjQJz3inyG+SraApUlOO28/DO2mapdtbzCw1ca+eWn95Pu40jFMPc4B
wDnaV9t0pPtonmGEFsO7Zwn0RA5RWw6dKkYWA2TCsfHF8qA6SYFHKEnnO5ww5UyINsMvB7ilARUt
Ug1ZTNithyIT7x+FN1irD1KbrTd3G+zQt7SBxauh8O7qEQR1EHRd2Tf0WMO5c1+cnhJlNq2L73Po
IW5OXHh6icGEJO36PNvxxcMsnzuN+0BFfIAK+kUG87Ye+1sfV7xUk4zKlmODrUZrS4kO1Kxy7WvY
02rXtHrcCBFjoY2e29X7AzWA07OWjwgQjzH2Tm9tOxyEsK805L/t0laPPtXAqEDGYbBfXzxDfmRY
P4wDVk+EhH/VE+VAvixWkVGeWwvP/djiJHZpLyDed2+prHtItPsfudhxbz0HOf8wU9aIxA/rqJya
udsRZ3oYOYP0uKtOvFtPXlK/x8wEUOn79oQOqAtNVDExecJ3c1rR4hVpl+cczcz4iU/hrT99x1hp
+/YpVN1tRR8JlhScgQkwnlzrFldsHQ85Wg7hNXGhTZ/GcyAxb6kAO5V00fXt9t+E3TdWKL2yZuV4
9wMs9Gs39RkIR6xgfnwK+/i5gQYGMMmDSROcSy1BkkLr75pk+GS+Pgxz/ReG8gS89rf2x8PUrBjo
ErCvPd5CypHPNITDF696RAA6HgCVZkDIGeVbyuMthvPSM3Q7RmobTOgYccP7argJybgfYgRzL856
mgWAOFRtltxNHxTjaRmq5OohaZ5P9i+RCVbVsGD+lPez/+Qa8ThqpWBXZi8cAdRZMMBhUw2qz3Xl
78em6bCTB+9SNf8cojfOCpOS40PL4PJfTYaLVNU7zqxz26W/BuGQ2WSivz6liDLV3YVOMy38BudI
h4teNKhYS/rkhPsBYT4LMmkFsTb34mnOEGT3iOYhN5sFSIUqJB8iwOLnqKiMaXLUDhAnJzZLuSiA
AMvK623XpzDR9A7ovO63mfgJ8RY0a+BXaUm0CUaOqHTgsyt3v/ooOvpxeGxTtHa41cVbzVEP6jaY
9EN1XVPMBBWIqcBobFz2lHjVqQnDkrX1xzTIm0yrv1j4myYd/lxGdUFtgGljDYChqQc1ginQeGOR
/I9mWDxok0OfGXAIeHQ4jFoRClzb7uym0HlMzpkmiJacLZB7CwETPF9IsmcWyMbcg2ntRmBWwsEm
iGZqIfu0cBX2M8WW7YJrYorNcR4TwM3KfYin5pXaEVNHj7C9hU5XL1KPQrn4W5TAMjyoEw5vpB/c
LeeL4FuEAtzLVMyt7fsu6wd1BU67Sfi9MYmWk/EOkTftmhSDMTYfMdlPkzYQwrGqL6ia7QbsVLGO
ZlstDcuRVV0mIf8IeP+SiFCUkwXegJ1x3aMayy3X2n1idIUE2sVTkdhhYxT/hwujXFEr1QBAHipv
R2Z/g28KG3DgnJFmcOSubwCowfLkuf0JnN2SL6h94Rp+Y+AWL0lVmbwK1LgdLX/ULoY64HbnYIGY
vp4DtK1GyhSDBEiqg5iiAog0m8VEfVYpdVZ9InNG3GJu7GOwOJ8httiM2FmXLZWoiHE74L9RArpK
PiG645TM/CuJ1NGHjyWPWouwuIZf8b+ElUKom4hCvLxENyXvGC293v9YO/oABcx2pu4jd9Yaf+zo
5kErb1VS3dzUXgdJb7qdHrhvdk4deQi7dv7kwDaicr+bSf6LLV2K1ZoH00Qv3eocI2oxgXZLu/VQ
3YbAEnVSsr5NtCcFEJMtDxo8GDXGKxdQOQNUVGIog8gqlg6+//pqA/50Dx0pEC8Cwb/vjrl1hgtx
2quN3Us92w8b9c8L0h8SdM9vUF19rJru4Z6qhmgUGeZOi5tgmr/14L4j59cUvRmPCGpFjnU7HVfg
cSmJD3yszqsJLmgq+1E4ifQ68AOrvDhPZbDc2ZQz8bzj1OqiMpXKfAmYt43Dc+jRjSYwGwMPxBeK
M5lzA+45/rfOwR/rIoTbqr5oZlT4LLTdy9F0BY/6K2IhJO5hmNYgGTU5qft7i88A5quPf6MWPQnx
/AWUHKd2d6vHJIuEk8+8x6C5CKcIZQRLHA/b71AP6M4ODcpXzGXEprT6ERqKzU/Yuo++6oLCdZJ9
jzCLWvOPkSTbSEw/FHFwmY6mU2rX45wwUGEesN9hkYiDwHAxAlyKkh59tWBrGmW/HYyA/ozwoDrK
xdwfKVcM2330G47g8mmQN7BLZTH7DIRNstiGrJhxawEx/JgXirdaXpvE2wFAOwGZfm8Efno1iOFA
kc42dKevGYNuICWIVj9+b5b6NVqQ76Kmckj1JfbmU1/TaYM0kTMqunbORHSGsPP1IzU9+WzYMO08
4tdYDqb5FKpqxFjdGJuJma4Fn9Zft8aDtSRwX3aDep8cffO7ZYVN2kcdEt5KaHdzHY+vOGJF1vow
D8ZyLYIJRSdT68aFTpvv1XQ3KAPeuQacUEMOkK0Y1BBz0JWwjJzgsizByJZ1O5dsrMo0iA/EwtsX
0xdKu4shFj6/9RJSeqJR3eaQ0nOAtcMhdQcQW9jJhUGumvb7x0kIWGvxxgtea9QderqMfXO/Hpct
RqVH5fLtnWaVgCOvxvW2XZUeXMCf1NPLbhX8MGh6bFcm88gywEuEnKllWwBjF7gQbR7g3YmqEaxK
fFFrkIGs+kS4VhmpGXEoy6cOjykDi1XjbW/gKoyd5OKF8mwFRSSHr9sMz/JFrjW4GL7+CBUD0F/k
F0zOHaCvVpVMLLj1FsRS9umTr4SDSqsIlNKoX2YzKvwFy+M4D2eP48KRZDup8WRpdelNXG+sJ/5G
PtiMiG5PUoOm3wY+igg4KqKFnfm1ToEaw5h5lIG4YDg8rkn/0TVL0S/NF7DC0sTVMVTiwLS/N8vy
j8ziMNYQTyDCZbZdkXT2B2wm2taGaMfC5jA33q52UPtpXYIk/2T97s1y0sygRwwZ5y0A+pyMAKgT
KYoG0gag2NOPlzSPLg6asYLBAzKQCP2yYh3Rnkto2a/k2N1xrqB9HSu1T3z1nq4pkC5SkhXUDQEG
a+NgKYMajTC6PtajeFtWJ85r1XzA1n80qv4bY/aqPU9mYc93Y4OjRg7R1YbJafFp6aRzlzFksxgn
AOKGPChFFG6eaI+LD7pjjGguMNqsI+4vzoGTdNhVJeshXfUWWTbfEoMoBGfPnhS/Th18SbIcgxG8
+0xGnDTwxWcdQFkf0oqF4VtcXPvJrP3qafguCX/mtF83Tu9sLVRQuXFabMvBMZ2bSxDMh1GuAAij
HZiiHVFsA6L8cSXz2yL8LY/7Y2e7ZzXinQNNthNjs7HjeIp46oEx9H+lieCGMhUMywxfBW/L2nXr
LA0w2Y7SKwDbbue5/e5VPOVt1/wG0AI4SOLOUrH+ohMGyCggzH4wiAYCryJctsPLnWQtyIdAY7fu
gT1TBZkCqhowPk1JvYmWduOkZoslKDkQB4bWaILeJl6ekKkAvGedsQtwtsE38YJgX0wEDa9KUyd7
Pk5HUiWbxfq/E4FAI4ynQ+st/xYnxq6PUU11FgYPbrY6jL67Ae/DyNgzk/rU1ZAYVpU+pSw4BYoU
TVA9uLAsbStbvy4jtnPhAEgNo3xCSkNbr8ghQ+PkasQ2Wp1TRduHtnV/kSp1aU3yLhf6xIfoZFO1
Q9pSufbkZsw6YL6o34dY7RbRvWpI+K0iu571DyJFWsYY2Wt8B5WouskWI34HKBe9ueVi20IK92FM
5JUOkc6o4KCb+T3m2xs+ARid29R79zXOrcksB27MHg70m6HY2MHWbvskAClPjnHk71jfbkkyv7kM
MSjj8hDY7gBu7FCZ+o3YasfxcmTzVO+aEJETpMaivtDqQcn+ZVyg7OjTeAUEwGgeK71lZABGOWrs
Q0wA65yx5i4+2YZVDVGg1t3JpzDQhYNTehKZw9bVCmlOEVjAezN0T8BNRHHG1Pwcj+m580EACheb
BvCeOWzQRZwiLSPUNxjt27JLQIDRZEZ0CGiMrl27qyEeEkVGVBwN/Mkn/bnCPxE0brGAqW7SP6Tj
gW5y9xwMb0+WW4+NXXN9GUz36aTi1a2jcyXuIzfnG550RzWjSQ3gNluSE1KqUVNkXyanPQftJ+Xz
kSDIRvABuyfsepO7PmBd2aIJ+jAt9JA4cg/twJ6vYLa9Pxo0BVn8y9Sth0AiAtX4ZTezl5nRZ4mA
3ZDQfUpBGmGngHqA75zQnCA8PCVV9JgkBvxunGRJhOusk3+LpwAUQWehyJgH9ZLZCmW1GmNfzHJH
w7lnoq1dSFZFzeMq1ve2AaXQ407PFaEqD0MsfZiIdutcQ/FRF11bH/GJlRHuidCizE1SQEBeKeM+
yRijtyiacqj+Ls0M967pHvqInaSXbhuN5vJBYLn+ctQzglGw0K6f7dBepbFbRqsJjSwmbwyGT12/
OOQH5PZN4lf0iOXJe4Z2RBKdh2n5oAH/sl1yiaR7rGr1ZCuMePrO1qAmcdXdXpnlwa0AMNd8LAYQ
JoyTPanGqoCYBGkFSYdoByDM8YR52IUCxNvOEYPXQyS7tXrXCnmp9iUEnTZAZuB3PTK4SC4GBJ2l
Fdo9EXHqgNsYu90w6Y2ABq7gVVsO1LzcVUrG9xEWZl58OBUVTsfVTps4NUWUSJ470PzhXIBUmG5F
j6mGjU+gdbdx2G+idEXeWXR2Jw4ksL7qFJsv8e/SwcKZ2EtEvJMXTtvJIJq3qvBER6d0CrGQDNt0
JVt41jceBrURV/qY0hLxsJBvYVcJ7+suf4BqMLcQ51OFYSE0F7dvvuTU5kBKNqF4Wtz2wNvwVBvg
mEDdXU+/AYgodNyhpdJ9BZeWZgMS4bPFuMUK0dFIMS1BAQ6cG0HsAkNtbZ9qF30VBAxlneTYDCBz
Q5qQ+9SEy3MHfsYDIjMT/KsS4TS63wxTf4Li58lbzR8VeHRD9Qb5xM1vL1Wf/tDgK8S2PhN8lSzq
Pv2pPgnc2aGNyq53QPD1+QL+1I7qtqzxuuG6ewPhAGXkm1p+/BB8cDyi6a85jNyFJRl3ESRZLiZP
kk8j4KMlypEpkFdjXc6iumm9XDhHExFuyX6dT2SkOTrSIF1v37o13EPCXDbNmPckRZBbej95gQvi
PZwnrGcxJEFOSrNUNXvHnREcqp9H/g+twed1cAsll6NIMCE4EEQix8fa5Qt8FOBP9DD4n+MICVSI
C5Pi2U8m/4qP/tjbeu+G7OQ3zY3fR3zW7Sp/wqyGccvj5rY6Yz6scJ40ZkPAH4x0zmbMQ1mrI4iz
gHux7u1+lytJcxZAELN4wC0mm7tN9BCSaSvd8KnWUClZFT9THKyZaIZiitJ9SL2SWv+NsR4qsGbn
tQmDaATb5Tpfa6iC7Oz+pQF2ZdTLEM2OqgIdudiNndo29wN/O+LExQK27ltcPaEBOOfK6wrxYqID
COfUN17vQqu6CLAuZnG4ICF9cV89ELbgdKcSF/olnsVOOd6vqHAys5ne4Cq9+QClRgjvB+3ukZDw
apz6eEd/s9YMf+PAtuGsvr2w3gmVXDoidqtajlCebFKdPrcdjqJW7JJJbkLabV1Aytpt8sgVpefM
UE8R3OztssdI/rogggX031j6deBkdOhfDHalu2KZgF1cFnz+3Ksv+NvjTCClDsDhevQayMMC4bGd
O4B6H+O1UBN7xY7QZCuz2MBckKnLAt5S4/TEIopAzLbhYz5Kcqh6JKfEaQIIg4X4sbp/IDY8d1FU
tC4yDePwhvLNrR3rkw8+01/HnRzSc11RICmT+oTEK4Vq5Tw4y76L9RE33c5M7M+l83FgFORZcHKb
Ydd5ah9r84nL+Y0t81vcrdBVBKiFG3zzZKPxRyTJsaq6bbu4BfweT5gvX+7ROb0npgKhqw+wU+fe
hHzcuNNxaaQ51JE+xuuIdcyb/uGTfWkD3EuTHd7wc7iHuvGnB9Feaqs2HPyxu4DLMqt6HYX6gjfN
gwQG16Xsxi2C0H+0G+9riZHNs1AGk441G+kmP2ncYV0DJ1sJBRGAl+6jFMB2Ek6feoQmsAuCEtwW
EHLef4Sxu4nN+FJr+m6IeZARQ+cXZoMMGA4ocrmckwiRwmzJkmE+YyhDLq4Uu9Sxmw5lEIhNbS9z
PKDZefSwRwpIH+IJRP6yPgSkfSYGpKxknOWRAFnTuUc647rg7pNky1Epu3OCpJQN2BI34Vsj19+K
gXoNnWTbTuuhcZsStNzBhZ8yS5nJWsTOTLXzF3rVDcl437ikT4tuzu3SoceUvLgQb0Fxuo+jvoxd
yHV0enSQ+1NUU/LmO9zLGw2DD2UU73L1XjPUkkx42KtuuIgeo52e5a73V1wmg8hU038lnv87xOaj
Y3eWnfksUy1E5ZX/LltolFYUXQT0YHh8VgM/DVM35iCwQSiBSb3xISm4E54NBNzBCHhC3alXkOwe
/xhwPBuFoJTINs+oJnueIdutKMaytUY4JoNoEI/9O2PJzR+cX43u4TKIMBq2mnMI08SrCJo5b3ws
X8hz+khlhwigoRhmXQQG8t2K7INQXzoONaGPALK1Wwpd0SOxCxbiBaJLOUsUpEj+CP4IrOYskDVE
6z1MVxcMVX8tCz5jEDXRgLlkUd0AoWkvchepmz5SEGO//UgrcBlTP25qL3laBvlnWmcFoc23/Zys
u1kjIkw1aeaMdzyYxvj8G3vjU3JZU9ApIYOOYonVBWDa2W+hvI18CjECT3begshBQMpZEIcfSOnC
ikGT6yyR6eoAERSQp+ASc5g4V+iClmmwM0H9Mwpc/F0E2bBHPwDXMcDbPpS/QYTx3d6bjFY95FSE
mO3AWefQ0uLeHqMhMxX+wgrq4HxEmhSWgJ0vU+jK/WKV4asQAzYuvAYSgKBr5m3IOpgFzPpBx3ug
To/RadjIUK2FDwYu7jG9YzYds4iO+bQu3/1g90ta71UKFxZJrgDpT3DNF6mVewp562Sx+Wpkxvvt
G6CYH6SzgpnrahTnTFcb+Xf8CydIugN1ena4PsvAwaOYxofWQD4n/FzWDrb1eesk4Q0pS4cFswB2
mOSx68cgixfH7FUNv0fcQAOJ9xbRVJB9buOkL6L1Dq1A9ZYKBcrUAnWkPs0Foz8LuFioSLAoLfYj
gfILixfPB8JV3kPCXgvA33qOr3yirxHOAT/WG7LSW+sYiG8NeKolCPAS+EkKQzexu1p7Nu8l0p29
ylZ7ZwiarBtHeBtk9BnP7Im7E5SSbvChaxCXHcHoWLvDJlr1S2qIk9uUdSXcJPhdKVJAPQodw/TJ
VXUWOixxkWgQqmTK7Opsx7p57TpWdmbFj9kQrg5nA0UiGGiynLsA0y3G3OA2W2irnVS15xD8ygUV
Y9DXVMsNf+YtlPqxghY+97nAPz3QdM/7IEH/WLXsU9LWOUGh1rZpQIkaM/GNp+lJ3mdBCKN+lIr3
vovcP1qHT1ByVoXswUFp8Kut/wQJzkGMxM9jrZEXK40LfAyvjIvNIMDxnsA2iwvW1u52wgRRd2pb
NxCdk2grWXtWbowOnhq2NKgZFj39OQSTJXjKG8NoAZyF2I0PxL4X4b4Npl9/aV86dzo53mxyNBt9
64hssNmCslZ3VpXKBQJH9mFZcmkxYxmkYoG22wV0ZZBGIOsotOM14hiyYvYxu2Ln0/6Le+IXDyOU
rVN/Hlj/KDgYjmnFjY6S5yJuwRI0DBurSRDiydqvKVqeKUVmMfFF5rSIGyMzzkt+7Ae9T33+EiJv
pMBIH5Rt6uSe4/sHDrS7hBDy2lFUwDqJ3dcT0qWYDaGbAkQJwlcfx5qWevIfg9qc4KI6WeY+MmG9
wmmhQTGp900ar6wlRhBmAYoAtMj6qIogvTBPUEbCfVnRom+Dx3jBUkKn6q0LvSN45kzKaT+x4X0A
OARg6Dl25SEikP8K+F/hHfGODVQ5lec8Bbo+uTr4Ttf6zPj83vbq3DtYSxuOkZLgvfKrucCO3/83
0/x/tHZFiMx3UZAUJP83WTw08VolmoqXe0OTLSCF4sf1Zfluj0vu5vp5frobgScHs+J/jSL+zyYv
BHDHIQIjUEp1N4H9L3d73ah+dQZfwUfrYIt9jnegQl/UjPpesvFLOD74hN/+36yt/9+jiVg7/FaY
NN3/Ie28ltzGkjD9RIiAN7ckQVeqKpVBydwgZOG9x9PvB03sNInCEtPa6ZibVrSSODZP5m/ow/7R
c70ICx4Da8xMqZ24+9QUwpuYtR+8Csg+i26Fmbc0vLDy1ElomSxyrmpeS1BmfVkqndGUMTPL9HZn
agFmX37+CZuCYu9l4kHK42cfJOqhS4Rn6vNPotrWB6FuHqzAUjfqmH9zu3xCc2DDM6n3IfDHeZq1
J6uMBUpvw1mL0s+dqgO5mTBfRUQmHA/flbalsJ5Q6zDH0Rlq6yFJzGPpygDUYKr5if/kTaqcaqw6
umAGu8zHh1QelKcUJD9dJ5qJkVz2dxyQ50yy3iowMHd5K5C2+X24uz1Y7xmmGoroBtpIuNno74xJ
GtwoIYRGtTPQluzok07FIhQ9N7Lm2hpl9dvhlhiGl+FmGhVNCvIoK1VWgZRu6zjf+Kr4UHjJt9th
Fr/KFOEbK2i58gHXa7yJCqmJ4qxyWlVADRNOV/YKnWFbjW91c/+vY0lQnOHoShNdc76wRYFjKqmI
VYHREgCNxpayD5B5BlGyLRCwvB1uYR9JsHNFRYNUDTNn+vSLfSTFJfBsDH6dyoC1yKXaNbS9Se5I
UFY20sJkXYWa9tlFqNSVK5ZvUjFZ5abVHxUVlcA1RvDCVBFEUQ3JUBQFbNF1kMaNXFOL49LxSu2b
iphy5ys/jT446nX81ibZX8wWSuwySmCyiWnUbPgMtPHVwM/Q4g++CiCjayk+yhrUGbwPNGtlAJfm
Ck1hZLlh9LMaZ8uQ+13UCzfkqIXPU0gJLTog/kGy74Xn26vivfaLhgo2xzl+GTjzzr1CvDTIIt/X
S2RY6lO8/49WX7lqTbH4QSZ3FsYyXNZz0nMQoh86Ci4EePKqIm9sqftaZ7bSNyvH0h9ZzWuqPcOt
maYkIsAAw3pGRRZxmh8gRqVOfEKP5I4q7UY7ZB/9c3G8PXILi1ynHgydH2I/y2+2IKjk6r5r+IUj
6/ATKEkNE0eFV+ztMNLC0Okiwo3cSPj3qfJsnQ9WAtuUt4cDa8dQbWUf2dS4t+NTJO0oq2wRLD9k
j83RWBHNmV+GNIiNKSj6AZoyXYnX+8sLKLOFnt+95Xn4sahRRVbPWML8HlQgNpWp/PaLaGWPzYd0
HnJ2bnQu9UiIz+0bpRe3OHLpefWaw+RcDWQeY7a1MtTiemVw27cQ7y5yp80kuYkd4VOzsj7e5Uuz
SPr0Sy5OQb/xCk0XiTQla6Rk29dqm20nA+Vhn+1sTBwOt5fKO89SmQYXxjfQbgzcUpEwuI7o6VaH
JmRXvOky/ODO3ddlu1VIensqBK1YnKPkQ5DfR738wfBfC/WXNYQbQfzS61RCgDLhb1IZv7K8eYrB
LrQG1JXoSVPOWHKsrer303D9U+fbFLSQXg/81MnveBqX+qgd/KN4XDO7k9T5QlaoojMmpoEkgmTg
CnQ9KlaBPAH/bxy5YYcCQ0r3necptmsY/s6cyBK+2MQ7xRc+cVQKCD905SZzqe7DY1RhEEPwVUw/
2BVGZ+4S/mdnLVBsS5R+uBbvX11Mm7u8MoodiNaO57rXHhSmYhsYg/sYQa2yATfCtTetU5WYvyND
1PauQROesiV68VKi7KoBSrg/AtCu6O4ooNw+JAIyXGheu/uwV9pHz5TwMtfwFGp8Ibsv1VaHoURV
szPkezMBPF3IQXbMU8UA4IoWNSX//B5tjvZABZWCI8D8fVqEBbyJ8Ec6WsG2rKoXeivHyNRLoFjZ
jgPtrAc8B72Jb67I2SEIpmawO1CEDPGvUVPaXaZB1Tq0GJYkVn4Nkfg26nUFosMPdz7lW8+KGFzt
0AlhaotWqT5imFecWr8A3dekh9aN74WG52JaKx1vfFCiiVxD0izQIWhGYWcYEhyDQuD3Clgn91Qn
dhDvskdpTD6Urfc10n3wz528o4R7FsxiP9U83Rw7m24gpMLDuu9+1a5qizH98c76AIedpoFV4F/r
ev0+bq1XY8z8bVjSK8oq+B5m88U3coCwxjnwZUomvdQe6eRT/VIVdec3AOpJoAAxumg21PBOtwGq
Xu1ocY8pHlRb5H4UQKluYxdN99JJ0q/BL1+hI7221ggsXnUf6qJATM3SdCCmVXeqXOGbm2GuUvXg
ZUa1qffj0Flrd+J0VF/eidMOIPMjnzCR2kcg7noH6EofgOSTqv/IRiHeKNJ3s8OHXD0hQbDTf3jY
rfGyCCbE6/72ofTOb2MefHYoqWBqvWwg+CT0Jm3iFxrhLw1+Mtt229rwW7bJSw1m/uPaw3EutEJg
ZJhUiSxgSm/mF2emi36XJmHp5PKvfKBvka9aiU4DNxtY1eByJpsmFI/T64FVvaFvw3gonN6kFF/L
1IszU2/2I21cI+0/dxZcG89qu13klrgXlUCxfIke/8oYvz/iYM5LkmVgyoahjjENxcVVk0uN11d6
ljn6vbiVt4jw0s9H4/zHiJeHcl/b6Nnb/pO7XU313+n4sT2vQs/Sk0KVtMQYi8xRsMQ8dZg4gQN4
FFzpGHbWWaWzXFHqMdMwsgUg7hN49qHOyhVBRmlpshHcIlOC4v7eODqVsC6iQZQ74agY9DNxlRQQ
gpxoUO6jXJv9LlSSeFt0sUrRP/rsRdmZPXEMClZ8BbqYxr2irFzI74Q+WYI6mSE4fZVOHIYa1/PS
Zwg/tK2XO2DmvgrB124M9j6yHYZS0JURtmb6TPNBpcIFkNEOtDe17WAa6bCU70UoBWWnnuPwfgIh
rqyYKfJs5fJ7TMpICl4fsjlbuYHa0qvx9cxJejp7Y3GsQ6C2ud68KZm+R1Nh21O7NYMprW2eQGDv
Lep/ngst9vYvkRcOJ102DFS+QNRI7KPrMaKw2RRir6WOm5ZbqfWxv6FDL+nqJgIiu2npeoH53aMN
p7SHcZT2qfSqsuMANEAIxIL4JQuqrQHOw2u1neLpcLCrAcB5iqFac0AeFxptbY+S+gun75UkeZ6x
svrZ+yYKZQavamn+CNWaUBcFQ24cdTB3lgh4x+LaD4WVQZq/AaYwPJ24ZxSeABxo12OEehd9xhgj
ONRUXszkR6aYdiWF+7pY2UdLgShHMBWWIbIwpsm6OEi47SIFz53KKQ39nMH4C3pe8IWGy92aVOu7
l9r0UZexZtm+WYgG/QeBaluqHVzPuKfU+9KmL8MA5jwIj3h5HF3je2qJK/ehLL9b/NMhIaNpYiHH
Js/LqP4Y+IB8rdIxKL1Hkn4/mhH9r67ZFoV61oVzJMhbNC5tkSc3xExGwZqYNnRmc9gC30zlO3W/
Uf6c5vd9+Q0e2aOlp2svlYVDnV9JtYGfKUvvPBYxjO/8bBof/4N4RjcCTzQAEOdgCyARG/VmJ22z
vfARUtvKInj3cvkzMxSZqeApFlXm2SrAIAcqa0BRAAmED5mSHdSm+JpUsFca5aBp5S6AVeJK1j4J
hNNYYGVdowIlG1+KWD744crPeX+0M1sXv2a2TmotD3yQZ6VjKq8q+FDUHFe211qE2QshcUt3FBOv
cnKNzsLnGL2U24fc4lT+8wnq7CkIEs0rx04rnarR7wMqvE3AIJKM+i3EDixfKllZ+ab3x+rVqM0r
LhLKDdDcCRm6Tll7dwJQ/8YWBINek/wv3+2sFyot2G4ouKtAxJmNn9BaaTrSpnaCChMxun8djA1R
WbsqFg5btgO2UQZHIft2dmeRMffxYJat01gu5e56R7lp12TH23O1GMVAJo3iInJEc61GUgW3r+S0
ceK4/+UVH+ugu1Pz6vHfR0ElhfEiQZLfdXIiBImBehRU+GDujKa0ky0Qwvij/0UYgwKpPhWQqIpd
n+euUHilAiXPkVWa5cCl0q8j0OjbQaT3yQTmJRdRpvP24tYYTGA6YYf+I0+Ih/oD9B/6IF/qTW27
n6uPwzERVyIubFhqlnSDpm4Ul8jsgGrJOAMVIoLjDceqTvalLK6sgoXtQwTyaSYIJax5XVQPaR2q
RtQ4A2hn8CbbpDgZHHJe82QFKyf90oozNZrSBhg30qD514RmlgSaylpQ02cwo3DO0dkRpZVPWniJ
sdJ4EPFSmRQ059moVEluS6miQCm6PA3j5rW6n/hrQLxO8t54+waM78Wb2sCbtVriQlpxFXmaz4sF
EmI0q6tJVjiZiMNEYTdwM7L6dyBHKwtjIdBkXU7xi72PTuh8KE1DCAG/1k4OT8+TBFSpsAYxUalo
293tVb8wa4qoU2s2Jiekd4qkvS4lUuhy6AnxpFTDuLUo9vTm4XaYhaV+FWY2dCWmyADtBMrMHqTy
8DsL8HaA6XC+fglQ3uUJpyIVa1AfmB3eSJYPiYQxN7Yq9Sk4qyftINnhea04uTRck5UyZqsmrbV3
KWyVJokCh8gZSwQ7I4phpzLpV467pcyOVpCsyAgUU0Wb1/okT1a8UBJyp9y5B/0t3CGDRdEv/2n+
gvu4pZaDne0kbPJK8eWxxuWYZeJv5JUdvbTVLn/HHx/MiwWP3k7kSoFX0Kg3n3rc51ykdzbGPtyr
H42vLhvwwdyzyZ/+BxXqpRVzMQbK7MzPdLUBmcYY4OYi2MVDhT+PZUMnoAL5I39AkmS/VmSVF26A
q++d3QCjnumypVs5N0BnN8/GJ3LVJ0D/xb16wnHl3rKVJ7Kdo/WWP7FVGmQIf0EhrVaOuLVPn37m
xbC7g+ClRcawCwUQmu+juFZTWlrFl2M7242hGHqdXuSt43bfPPdZFc7j+Pn2fly4eRTSfpGUX9eo
V8+OsBrJuyBpKFcXKSz1EQpD8FCF7lb0ABh8vB3rnVkXGQjvfx2pWLr51AOm770YMFRju5gzLHfE
s3uu7pMtMM2zui8P3n7ND2fpVXEVazq7L2I1bh6aQmg2Tvtj3Juw8L5OK3OCsQMg2JXUyTA7ATHZ
rdwJS3NGZQhDRpWDWpwfcEHV5CoJHAdcLr3ycvmey0oBGrtaM+RamDnYp2QkHNjUoeaVjBganJul
PCPcBFhvnNtGT9VxQHIZFBLF8NPtyVtY7ByjksKRLdIG12aL3dN7t+jlPnUArMFVOZYA8G5HkMWF
T+I7OEi5Sok1Xx8hL8ReqcTEIYsE1iSUv3I1+NYEiWCnrfWGzOBrYkog6+g9PMIkAu1VQ/ySB82c
NJ0n6ddCe/K8jsq+6B75949DM5wlCW+bSjWZdLOo9mrnUxi0RrStVFrro4q6SS5SLASdZ+ux9b0t
0JZKFARUIIvzAqwQYRuDwd8HZnaM+mzcRgM28llqlnvQxceG99wDugbqrkSzd5/oyKJU4MU+tlWP
WvPQQYMKBMA1kDLuuj6lGtfQlFYzI0ff1hiPKjX6TS5JIAiNV0TBWyBouv88yBopRZg6aZcknwxf
Fk6yKwg7uW9rFN2D3FZiZdj7kAHOQ4JfYACmyO64F7mFqmdf8r9LqCpswwKkfRIKBX0fiO/ahOaG
PTFuh1jSHrRBkh98QaGdTLZ4Uo2mBw8ify8CCExu54vbQo9RFTClT16H3EgoQe3QxLD6MIZoLIMr
BTRYplYB6KJ9wzQYsbvR6hFSEKMj5Y67QuoPSktTA1nFN6+XXgzaXUxA8VsuRfrJru7gnNwfmwYt
FI0r/UNtxDUAizE/9h5QvCF2HxHUVveo4Am7IWheojGHJlZ8R8gVUQ/UV7dW0lrHujQbWxt8CNly
BEYtjOSjlCLl4Fr0n8R0/A08Kd1nrvEzgnvaY5S78VF127ST1q1ndaYtx/HwKMEe3IyNFdhBomUb
Cv8185CI2wD53A1iwF/7oAMpaTSwmbRc2iHfC3VFj71z6+YPCKJ/MvL0EeglkBfhszqS9bZZ1eyA
TqEcF7fxvSSI6g4pGdzW1ImZYqZIWMbRE//92QtEAbVSVd901Lo3ZqJ/EpTANjvlLFrhPSsR6yS/
RlBEsovftQfl14JteoYYQpUylMt90nSenUqtcIZlAVPTzOtDgpYeRDJPfeui5KvsywNNmFE9pEjb
PDYl41IIcrMrzSGC+Ct4W1zxWGujHJ9HA26bFQ3oumgCzSnL+K4Jo37SSxMa4PTSs7AELbrGtKVy
oMWNaNim7idcbaQ/IHAQHW4fFQuHkYUrpyTjcSzJqjZLACyAyxHEsMRR8lOAHmXnp/btCAup/VWE
2XFnWElUq2w7R8ly0vqfqAEjsfh1QM/jdiB5IRK9YlmWqYAC+Jm/kwQoQkOaCBkdq+wBGskZnxu7
O0yZlGcbx3AvbK177aDu0Wg9VyeIHTUYjPq+O67dmQujCgpRVGSguhPWaXY9J2o9Gqhh5o4ig9vN
D6rx8/a3Lgagqmzg58EbZl5SySvQzmoJoDShKTWwvtNspUJuvn9eTFgcUNUaNRtKyte3/ljlChR+
sXA8hFMD8asmp2crGbelVdlBhCh7+P32Jy1cWZcBtVmtbXKnbNKS2ZPG9Hdrxmht596TGfiPnal/
Q+NkJYdaGsKLD9Rm6XaKCdDoFQE9Hld7HAvltwvbf+UiXkhhTMmU2V1YLIBNna0DxOk0NRN9Uvq8
3cbNQ4RGRJo/3x64xQ+5CDLLz9QIgS45YC2UFWJs9WBHkbAyN0vvBFPGn8YSgYzq795nJhK3QLj9
zGn3g63swr2Mu64ABHEzSYy/wcEaD+MWnikuOfrDhAf4kHQ7IdjhbNh/+fffe/Fb5m+0VgOX7+ZB
5pglgoagESBj3Y6wNG0khATROUq4q6/XPjZ/ljbkCV+r/Cjrk6BJNp7Q29tB3pngksNDUfonyrQD
L/JqxFHRmZHDjLcXNKMPg01q8aBvo3P4CJF3ZxzSB+kNZmx+WEt4l/b2ZeTZ3p4gBWrmEjlOcig3
JoI66qOC+UQ5sW09Y9yLabDiNrLYcP4nKLCG688VU03t5TLKMFmT9jVXwc79aNnWk75HZCB31vzO
lp7yF8MLqOc6nt9pmZ51xIPWBqVlK9b7PXgoXtYMbZjs0o11gDsi86/CzdoI315BlihfB9c9wYdh
SWM/87t7wAYH5GaPotwd/7/WEO+J6zgxwoqt1BPHQIASysNzTD47YTQKYYP0wAnBjmjXHcun8C62
8Xtbecr8PwYZq1awGlx3+mynDLkoQqTnXCiZVPiWG8b52+Bk28kMs7dhm5Rb/5js16pSS2ce/b//
xp3tHanNi0KeJhczQE39iljryhGw+mWzPRKKvVqIIhGmEw8NbxvC17a9Y9XupAf1cbTlIwC96pO2
uz2liyuHepvxB8qOW/r1jLqdZuRI/edOrclHIfR3sNvPtAjWTp+lEWQACYNBMj3q2dXUmL6eh42W
OcEbFbct9nukR8VOeJpAJxMfRH6+/WGLAalU4NEqg4yel/ioVxRF33gATgb43ooUKZtUUVY+aykI
YFZ8oEwNJsD8bZ016JEJEndDqFnI7Z1Uec23cSkCNZepAQRWk1rl9fxknhjDD4NSrabSoel7ZJ3V
lbW3lAldooJmmzqJU8Sf3ZxNnevapmpUlGjLFy6rVxe1g7zNVjKhBRDOhAXSACuDVHiP8hbx+Ylc
L55uIkxuUEvdqtvml/U8dYKKkxTB3N/4K71HeTrvZ/Xrq6CzI7KI6qFtJS4hGI5k6eMrj+HqIL0q
R/UbGhe7irXYB9vqI8bkSONn6WrVcamydfUT5gPdxoYb1/wE9yvwlJ84WwCEDPaBU+wge78OL7iS
ZOJmDRq+dP1eDve0xC4u/iGO0DH0Ge4JeRUKzSb3NRBePwpktirEUaM1H9/lBfXP/M7WLDAahGun
q1cDaWOZ1SnNIP7TaUFbqrTKleW7OqyzhDRO1SZpM4ZVfWp3Q7+jaYXk8SOQ/i3KljuPi4nr/2nN
gn3xK3n9mYBtUIIyZ7OJ1UMW5BkHjI5Sjih9VapJXRe+ozgi7+r/xUmjKZYKWpv62jt6G4KtQpHC
bXK8KECYEm07pC5un5jL+5Lip0iSqOmKObtdhbjAH5aChjNsUWM5D9/yfX/80W8jnFF35VY4raUt
i0naVG79vxFn9yo690HnTRG59ciZlF2x9ffp3QBPEGWltexhukPfHQEX0WZ3bCqGeWAKcupU5/h0
r1LK7r5GT9DDT9ZX7WCZmG6qR6x3t09IBt4e24VaAWf4fz/UmmWjca41Wq4Y6D2p47kz60NRaM91
oHwK/OD1dqi1QZ3DeGN3iDPM9Kg+fvDVrWyPR2jcmFFQO2cSV4mXC8g8jvOLb5udrKFnprlZqhSY
fY/d15vOUKRoTiH7B3Eb/d18+OaV1jHHZsBTqUB3gvYpz4rX3Kxxaur1g9+jDlJy5EZ63dpdIEOo
k8I7w0R4aDDvsgbDuqHUEMoXPqIU+UkXUO0Px3wFbLEEUKDpqIAXmGhOvMSuT8pGiwaMwcEY1nss
yeSNdnQ/TocIOph4B+GwvnY0LzVWLiPO10XZjFaIV0+Kw3p+Qnbx7B6LU8g8/W0sg8NKQWBK0q3Z
11Eu9VpdGzAfYHt3D819fUQ4aDd8yB7XbtvFx6b231jQP69H0m8SGV5sz1bLt8Xv/OQdYSwcvKeU
7bVvfsRvxYc/vsvnTtpG329vgOl6ebfNSSv+YNIkaw4zkjxzbDW/TBEzCXam8hKgpBRra+2ixcTs
nyh/YIsXt2qTUoYTLRKzKV9CBmkM/+LIAM2HjSa0ZlOfI7M0FXVJHAVTJ1NiqtWtWW4NvfkGwPRn
pfrD7vagLZ2NJLLGBFAFqz4fNJwFStziEBH2xiO1WWx6TrkPbIqSfCt/ClBwVNO11+TSEOrsNVMx
ZPLneQuziOMRDIaXOtqLL+PK3RwmXf5NAWJR3+NCsVmHFywejpcxZzdOrGjY8/TEbPCPQEHplO49
G8NO1x522paW98q4Li1G0KuipumAqGEAXG8ELGBKHz3fxCnwO9lYBZUrNGzxq3u+PX9LF8xlnGms
L5ajkXpmXXk+d3ePalFvvYD9faI58piO5pfboRYTrstYs/wuHZtMFwwh4YLR6GKpW0w0bXdXb1QG
FDvSh+Rj8qU8rDHlFpfLxVDO8jwx7o1SwFnAUUuUsvRXlH5uf9hagFn+Y0EHaFKZAIZS2qZVb0pt
ZegWIwCapnZBsxQgzWyW1DBBx5LGID29k9rENunICgx2sZKg81aUYKHpoN9mL3raEoOaD0rCQ6ff
7YLMTs7Kp/q7YdOV2ik2WvcWDcfdXy30i7CzLCDRQ8XLAjVxKHJvFJpsiMdvMsVdORUXk1Sa9CLK
EgZm3PNWMwhYg7cqreZ2r+yt/eC4H4tf5g5REZtDA4XL7+rK1lp8Ok5HogakQ+ZAnu3hsPONTh6H
5A9KJ/4QfYve3Gjz5772tsJWcOIHnECD1+RnvZ3KX38ztAZFBq4yqN5Qs65XDQp7dYMOBLpi+i/D
0xCpfAyK1WfU0to0pjUjW5Ov9Z91dXGCqKnp0ptjYKmmIy1Ng3Xb3Ue/hDfzhdL672wXvfRrd9zC
6XjVrJt9me7lDR6yNOuk/kVpf6Kog6zXv97UVyGmz774LEXrE0PNUg4riJApmK648Q63Qyx9BXwL
XoGKaYLOnK0Pjwdvi0xS4gxp8xxH+UGuxo+dZe5uh1mYIIu/n68B9EMKNzt2cwMjaiWLEsfU/I/q
mL5afvd0O8RCqYC/WEdDBb46hILZfGRShGSxF3PE1uqLEid4FOBAWCfoqhbNXdiiY5XLg7e/HXXp
UrZgxbDmTNYfUhfXc4T4Udo0oxs78lN+8reozjs/cKZ4rQ//A+5tmo1ZekgwMg7YK6hczA+QEXke
nYwqAfu5m/ZwuHd/0vXun7Qzbo9OeviLfNRCO2rCHwNEfodHT/GP1iqqeI6uoxibC/vC7e2qXAOk
L2QAhIFeZHBCvAdoVgnkH6APsVPo4jaWfrSadOzD37G71mFfOg85iP5UJUH7wLm4nq4m8Iw+kdhS
7lfUsUX5DMynRtzABij8UNp1tTc0dDo3AI0QsTN+M40Hb7dWuZ7uynfzaE1cMAm+qjhfNKY0yEXn
67GTlQrmBe0now2eMbHYJ4mFlVKoruyN97uc7pwCeVJWJG7VeUEZ5/igTmIjcnxsE0ylgYAU25Wb
/1UY6r3sdPk9Q1GS4toLSkQha/TZ9cLchIg64ja3cpi83+nT17DH1anrCCXyeg6TcQQWIo4IM8E0
FuX7PBwQPH72q8jOsDX0C/v2Hn9/eF3HmyVvZR1HQqOqkdO5/Y8mD7/SRlqD9b7fAcRAdEWFJGi9
r5GNXdJIBbVlB93puzgpf+Fu7ACRxEu2C9YqOosfdBFs9pAoh1Ayoi6LHE4vSv+YyBjpyhwt1COu
P2h2LsYuUvE1topcyZ1dPaTortQb7xXM3J9KjrRSmJ/+uusdRTjYLAA8p4fg/B4zKkTcCkpHAFqC
I+rbxwnjiXXHSoa6uJEuwkwje3EjRxFCWLioE0Ya7tIy+GiVzSfE0VYQJWthZiscfZCh5UnE4Km/
BeXb0Hy2orfbi3pxwV18yWxRY55Wl17gR44SsE/rT22NNHH5qrdr7cG1b5m9G4ZR8kdRiiOnzNFt
M55pVNpN1K2st6XPIc+EAsQVQutsFqVPBbdBOT50cEJ/6VPtQwswjfNH3yndGmRp6fy5jDXbPsXo
JhmsndCRh21YuUg/dsAzVcM6y0N64M/8DXjj7e35Wni5Tnh/gzvLACpFlft66alhiVuLqoeUwKJv
+atEvRns/7PwTTr0tn+nfvf2479+8l2HnK0RNcr+dPBCRzWGQ4MHaoGX++3PWtq3l181nzcJ6R21
khlLpBPyfXsMTsKhPqyh5peXxz+DN5uyqIn1qsUvC5QZ9Go9CL6jvXkfWMVR5yy0b3/TOz0jdJGu
pmp29oFSTqN2+iiEu23pQ/KQ71HF2Waf3RNw2A/e1vtRfRdXnnoLZOOrqHOwzwgpyM8aJeTERS//
TjlOejPIeh/XihkL71iuXYrNYMKmAt88fclFtxvAXE7fJ2Frv8decgcO+Tt6pVsXI9OteFxDMbzP
mIDvgeJDigqeMJDw69XvojKAS18TOcFkwduEkxmw8tBroTN4gh2pwrfbc7gYj84j3wdvTZnfJwU2
pRWNq8hphKS+SyT3TZUi0w5dshqo1Q8Y1fd/s2xI0STYyGxwTZ+9YDBpT1H5iCIn/4x32zdqU5vg
KdkKb1OXtdvh9XMPjmLthb5Q756QkfSxKPPBm5tDuMAAxEZQC6EjPiF7+dh+UHba98lC3G63xgHN
0fqtmhq81BfztUr0AhCV4CYoB9QOyP7nuZynmqrnm2zMESFWVUHVAN1bBIricFtjDZfLKp1mBcXu
Kusf2gSNY4T30ELwos9iJDiiOWK7IRfFBq0gSkTYL21EszlHKd6KmY9eTQpUEu313toVniCj0otR
QCkj6+5JayTHhcfF9cfMzstsQKPWxKbEEQ/ZJtuItnI8aZCgfrkfBUA+wgGLo9AWflo/m0/rULWl
rO5yKGdHqWalAPwbonfuhyB59nnF3N4TiyfMBEvhjkVTA9m0603oDWYcJTXZj5wIuNNHivs6KMpd
HsivMjR66lB7IezfVBGTi9aXX2+HX9ySvBJV+Ijc8/rsVI3GPsJ82GV0c+VLUrA49OBJFfCswysW
K49xJddbuposRCs56VBcQQPj+mtbtxPVsuPCFYCJjahwq3X8oKVvUlQe0iHeyOmXohj/Io+5DDq7
qMQskz3XM0OnLe6zCEsBeAL113xVnewPOGqeMF8Gmo3myLaLYlUNgaN1Ng7ZuxrdFuEOY0rhYeLL
3htO9cE8jr9ypJs42LUt/hdaznvreHtal/LDix8yFw4IfQRGMkqw1NF8LMU/ZcKXtB9WztaF+18S
J7UPpEVIMOeFZQwm2pHWEfe/YJwisXsYRRWxLC341PfyqsguC2M2tASjoEGLTQRiNRtaJapcSEst
Z5qi/k48ddioQ7OGl17+ov8Gmffwem+wXDBVBMG+blNJIurvowsmJ/tYqd3p9hwtBuNe0gHG0C2f
d7tyS89dbWBVWlYaHq3CtFGMzfYiUtxDbK3s84UFIYkyDFcDSj/uKbNTxnXHxtd6Vqbf9bvJMiyA
R5OuEmmXwxiTwKpoQYKfzRJueSSeHrMkFU+5l21SvJUCZSWNWOho6HzMf6O8h+o3HXXPLnQK2+Rl
aoCKBLO8RwpuI22Hk3Xm9bATduPKc3gBhU5coIrQVKby7rwiPrqCGFcURJ2268+i3H+sVeuu9jt5
VyHVJcgKuFMzwGAvw+unqIcvapM/1qN4Mlv63QMNTRmNPQW3cHe6XfOwvRvowNudYGFJmQ372POg
GsfqGr19fsqjrgGOHD1OEe2IKTG5PnWz1rR8hNx9IPrYtmAuYo+KcsIHCqf77CPWSfXKibu4Di5G
anbijs0A0bGvQ3rV4PPzU9RJ6COuVMbUpSPhIshssWlam4R4LoU0z8AtBD99r1i7nFdC/ElOLkoT
muE2RmoRovo97vwtSi/fg62+cTfpH5QqrjUrDPDFQwHVPerewCXeEScxKbMSQyGgVn1uqK6XTfWi
lenOL8sVAOTyFE34W+qXWP/NTgRUz7RMNZPQMXv9JBXAb1usbUp9peqyPIL/hJn+/GIEB3QkcbqN
CIOBQ/NFaMXt7WN07TumP78IkElB1clVzJ2rANAZ3lS330h4rdyOspSmIdNFuX5qMyKjP3tHeEod
Yv3BmTMG5ErkvAqWWfmmq+/xTsAh+151v2hNtrIA/7wv3117XEgwyiZq9/ySgMCqaf2YEzZvxWNs
9LidJP2PohFeeZoeggbgh+LDbU09IdwpSnXKLDxqsInwlPBtYE43Xdscx0T4oGc4OVS59xCMnJJy
9VzgydkG8o9EoUMLq1F87pr2o1BKwl4v3QPCLMcupJDph4r7F6uC7E+cCs0gIeb3BHXZCFc5VoWO
R16J6F8Rr72ClgoGtLy5hBA+oz88P61FGiNwMX0KLU+8gPKTak/1gkTYTJpd29Gemkn+QTitQdsX
xCQQUyRJmS5AiAlzHqDn+uooN1rwp+EeQmjxNnSVoJuo9n80mLUDHq9bNMAO7bfhFNpkg2tP+8U7
8vJHzPZdWsSWN+b8iNQteTfhZWqRle0tHDhs16f63QzkaEnugXLs1M+NhCegOzRnOdLPQaoV28I3
xWM2huO2aYS9165Jxi00+aZhIh9BLIx/5v0TWS7iNAz6wCH1eZaKHA+xQXuR2wEfWNn8rXnqD8Mc
Hg298nH760gk3OSuCJXft3f2/PyY7kbqf5pmTop87woELSAncQQB5DAMP+rA+o3ybL+RS4bgdqAF
bB8fDDCSiLzM4TZen1SWPPhNYxWkD/vOVukzFiowBfTYbJHGnH072vzK556/CjZdNBfHYizqteK3
FQ9XBInRlqUO7W60qt4qQCUTa+1dt1RJvYo3TzFcLYBJzMdNhbL2FO5MDNx/Gvf6DpMuVES7Y4i3
1Jq011Kp4yrsLNHA1Vk3s35KyfbeEZazdMSvHUL3cIiOzX10jHcTF6jby4+eu8HBaRthrObk0Z0r
bXN18zegpOtxnyUlxZDXign63GmDXRR+F/NVXMb0SfMr4WIZGTMoZZLI+NfnRPBP4949W3eVY33y
7PKT9oBYy5aj5Qn1f0w/dspKAry8Zfk+CKVoC1I1vF5U4PZMH2Ii6f3LsJ2gcv7Ou8fey67/B6Tc
UreL8/ufaPJ1NKw0KN1pRMt/1J+nznx/9L/rX9SddTCP2eMaHHwpU7kMN0uISlmtmsoinOC6thwh
jZCXu9ubcvkIuPik2amsYsjbDT4xlGg/3UjuaXxQ8m12wmD7sEpBnAbo3Uq5iDY7cPywUWpTTkOH
V8W4L56bQ7GVvwyPg7WZtFqCtTrL4plzEW9+5sRBMSoZ8czK3QkpgKxgMhEPtn2L+R5copXRXNwJ
F/FmZ84Q+VblSqR+o7drd/0OePaX/CX8DItmN0IkM84tzr2n8IwKzvPt2NM2vjW0s3NHlIISXw02
YcMiCbD4q90P+HJv2uRnJRYnN+iPQbySsS9nNBffOztbMDZVhXBgfMvdYKfyZvJ08P8PZ9e1HTlu
bX/Fa97hyxzusv3AVEm5SqlfuCS1hgQTmNPX3w2NfadEchXd8+Zxd+sIIHBwwj57ewXmd98hq4lL
SHYFyKo21Qpkau3eT+siOW11TIJESIPc0ZMQxYiVLT+0dgUyLFCbs+fLm7tqb+Jn2kEBNWSAa9IT
XBPw5m9QW65eele64gd3LVhavPlI50FnDFZXVJm+OxoJ2hG0J4hGh0ba94W/9SXt7fKSFo/qnyam
OxhEmO6PGxo9ZpgYR0xvddIO2kRukd0G+n0tmCvP/1LZXBTPDE62MB5J7RcDDNYv40t9lXvhrf4Y
fEqaTQBv7pzuqjkZL4mbbfBUQrR5d3m9y5/wzP7EeTdtMxClwZHhM32CBvpyK3D/mMqtMfW8XXN2
qwueuG8RPDHVyLDg4d64Tx8ytHKJGz2DF9r2t+THiIgfUusWdXxX3K0CF5ePEGBHGDgG08+UaaGH
MrMhQzT5UWDhfVOB4QadystbuuhyMJnLqcGByZiW8JRGESDtQCjQGKpXbcCr44FxexNuLptZXMmZ
mckTlWYikgI4t8fGf/bJzz79CxUO0JSBsxLlqDlPalWK1WgWSEySyhxAiZPe9gKFdmkxPEp17/z6
YgB6BlE4MEAgZpncbFREzUqJYYxm8m6oi10G2MdfMIFapIb5DoC4pxl6mvlFN4LD6VEMGkuRbmi6
MoU0k2fhoTyvdv7HwuStwUmK9cyHBc5cIKZ25tC9cZeFFgZGzUPkAAUCrVjVYRsds0kydDBt87PI
txWG12J7zVkuZpbnv85kTw3UWoywRBkkwRQPeYawxxA5HXrHG9mO+FSU5x9iz5e2wyrwebEKc2bb
mMS+QmP0Rou2NR4iY8/2ocNj+2aX7NewDYtvLU6NYpoYsAT76SR2ihK5j2qzo3w4incdpccU9IDQ
nujhRrRDj9xBs7mYsrN2ARc9GeS6MQwNbCjaKpOwBjgAs6IZTOtHYd9egS57X4GZcIP2kTt4/lW8
w6zAFSTuOyttPXpc+wX40qaxDWZKUS4GTRsvGX9/DpMcz9EoDfFjljzq/XusuaO/BmBaqnOCXAAM
+EiIxZmwlzxCFE2T8gKoxjfZ1O1EQD3rNU/GlRhxyZthgA8tD0XjnZbJZ0zkZKRCXQNmCCHZeHwB
09mKi1k8KWAO4t1M1JpmqAYjqY1SjwSodu/8vVFYuJjEhsYNpLVB06BseSamn4LVz7R4Gc4NTzw1
9NRZ3HNV1HpItwRSRSh/hgkA2ZKTq0Vk1ZAMNzpq2ulA3CBX1or8izn/+S8w2dygBSRVTLDy3jOt
wpKrTXn0cSVrN7spQc3TeVsM3K2UUZZOzrnRSZLRh21h5infbmNn5MSSMwiaSg9FrXmXHfti/nlu
aXIP4epzM9C46iyGL11YsbLMag/UHg0beCqkvL9O7oDOuIipbl76l4Ba+X7ziqySIQEDEG5bildM
E9+NKj2trIoHXtPbje47aDcEjJDMOvBSp/ujGQAGKd8K4FmoNuk1sYFWtcND6q260aWgBaUCXD9d
BC3pFFzPjKbU4sKMHvUUfLlmX2OUL5QDaxirHGPrBRqFw0nEGLYV91BQH0gpgMywAMQkVrYZZKV3
eFpBD1Krt+FoVhCbl09lGV4ZpFyjvVi8T6gJQ3RF4DTQ09/VgES4KEcoYfnMvIeuyQOEXmS7NUFC
KelgQpFARwYiyfKKyK3n1wZdOdmL94nDLNHehhq1OP38vZ4Yg6Ahn+1swW53hR30trELdvmhcPCw
YwQeOLs1PcLFSP3c6iRSDwNImZu8JtHtc2gf4p35LHULFQObFyah5XH5AC54ZPQxRDxwKMBL5qw6
rnckJG2LaEYfrD4GK6L+cNnCwvsFh49BX7hjPlg3uUWNjv+LjQF9VOsSCuHIy+9ItdaZWTAC3JwC
eTg01IGOnTiHDFMvclEr4WPcaE4soZKrvrNK2l1eytKRQDcQLOG8H4jQfxJs5T08BYnH8CuNAqeS
bbYeRIzTTeFAaBzzo1be2xhvWBvYXlqeqpgo0POu16wqHqS6DxQ2quIRe41RtlXpdbk2ibXkYEEq
wfVKwSUMXOAk0GhyCnFoiEWieMtlqTVgb3lBUQEzlrFFLWN7eTOX1mQg75Ahj4JBn+n1UjAN01W+
QU4xAj5bVaqXNmNbKHOvhgQLZxwtXK4SA3SsOQPgaUIqNVAHIafS6ZnVPUFfDvJt+/a9tUrMFcvB
XytifLM5eRcFFpUto7CZgAk5aH6MhbLmn/j3mDwd30xMzjz4SbMhG2Gis8urfNdCgDFyyufShYb4
T2kVnrp4Ps63cZL4BI2WxorytY3Zib6lD+k+8kQdzGK9mwuomK7lNksnBM1WyJFAKoT3er+/v0i6
jSjqc3JSzM4RO8ygp5GtrdWCFk/HmRX+52etGVBElT6psayhVRRLjvQn0q+RPC9VmkHr8OdS+FLP
jESYo+xJWWApmwQk8nZ13W55s6kDd8sqeHlt3yZnT9VqqB1FMIamok2UAwJS0PGuQAeXHqpvS5oc
vyGXy6L0YcX/0blo47qY8931qGWpb+UquJ3/sNlZP9u/ydkr5HhMdOjGn3wp2I/G3gSHUNEfzET0
aHJ/2TEtH/QzYxMvX8ZF2g8yjAH4/ZLsyp28RfuMw1t7twekbvVqrXywKT4QEvRBLnYwqBCz2hTY
Vjuo+jfQFa35jIVw8/yjTUGCJM2HKE5w2OkTAPTbaoPgD5yZ1ugaoNZZxV0vmOOSZ9A8htudj2ZL
TDMyjMLGgIZFJ9kZt+CghnsKMIeN0dHN5e+2hM7gSSwKfpjFBoxvEmkYXZ33ZYoxnNqRBou8BDf9
FcYTtvUmuc6d0aPoQeZevBcdiEkQt/Eqx78N7kAjrmMOck/uJSf2hDV5yQUCHqAqZBUVI6hwqeBL
/X73tSEJR730Kd5VSDdZzY1ghyf1Nniodz18NsiI3fr3j3FL7H5vXA2e6GKsJ/gYdvR2NQGYOzsE
eSrQ9yilQIFpWh4LtDY1W6i6n7KPklr06WvC1inB9ByAHzJxQQx5v/Zd+N38fne50hPI8QCjwvza
NOkfCIK/VAjMUyCZH5Hq74QGwF+53otV/jMTy0M8ro4sz28UIjEEm0A1gxbS/LriZ/42BZ3h0BNf
xxUeXB3yb8fAxQgsKBayhwBF50PoBo641pDlB2y6UhA7QHEbYizmjDGll8BR0Y6afpJiBXD+IY2t
tkmvQNt9KGQZba9KutFzIbcNEnSQoSseyrTWVxzz9BN/ISjA7YO5UYBdZtFOOhZg/yjS4LFv4oMh
x1dGr6zcNP6AnK+Tm8DICJJWjuTB6/z9RMf9mOSs6oJHMZN2TD0qabMPVPTYPy7f6KWveL6fE68P
ylwTaaCOcs3wg7Y/2t73BJK6l40sVIx0GR10SQUUBNN10wJfHOCeGAI0EKA2c6/9jruwgVKCa27I
j9x6TVzpnSOTLhtdQEp8NzpZWt9DyEfMRf1Uo1ca2YhMnXiL1oyrHrVN8lp88ipAeFvveadk3I+J
BfrKZ9mN7teqHPOaAH4TuCfk2LwMMQ37yyCVSj8Y9BMtf5rkowv2YvE6SrKVy6MdZKqdApS0svr5
c/7d5iTmGttKLcYBW96DTlXALfnAEJmDeRZ6T24gMeuOm84r7kaUd2tMWsl2tyuvzV29yUFb8+tq
MPyXQVaF7BTQo2kiohkxDSQZv0wt0wCDM+F9XNFNC7kD5/KyF9LH75Ymub3uy13YR51+Sq6gsSHD
IfH+n+bQ68rR9+WDGDvaf/EML3/hPxc4ua4NowNJ01Y/5eOxHCOn0p/zpLUqJbANMdsVugShhpXu
+OLVPdvUyReu46QxggpLLUvmBQQD30PphEm7XdnSr9fj3BchHQeDrAFGBQiGzfWhA5ZDX6IrzVOZ
N4EnBV3kBEMhPjUqyA+qJM+vM6iFbCKmjDtfgfREUiiQ/UbqaffUR0k2r9AoidvR6YQisBmDzjuw
8g+aUgEKCcQE6mPMVnxyXQeV4tQN9IdLkC7YUqKnzgB9cctkOeZLaLCVO32XQPibBcNHPYTvzKR7
fTB2sQYVlKRKNDst2SFikteGquMHADGn0l0QGxgGE3aaXl1BiqVzTWiknBqT+I5cqTulHK+UKNvT
uK6tmHR3BZZnQaAkd1U5QbkhrSSr7obWQQHaIlraXktB+wxxNnoziiWY2NuQ3YPIUYagNBCYDouJ
j3kX6IoQvIzMNJ2AGTszYT8bIdIsaTQqt0p8m8nqkfjQt0ePJ3D8MdxKurkT9XBDDfN2FH2whuqi
wWcyrg05ddMOYhg9Cu2VJqDRJfapXSbyR9wl70FmeFWRH3DlH8xYhRzf+Bwk2T5Q6q0yQn5dj1xc
0UPTd29iMtzVqvlRKZnLNQ2iEDKlOsn2dZW65ZB6ZmYezCa9VUjiYUDOSyR5pxXFZojLO1qG5QFD
A6XXiz14FXM18lKd9Ve9UoLKTlYiS2hVkJdIYnpTyc3QWFnXgOE8AcpwJAndKTTW7owyl++03hgf
9F7tnkPTgAKI3EXxQUuJp2rlifSM2qyJXktiPPZhGW7JGEV2lcrdbRivIZUWb5OKUqQgmph0mMKd
I07Im/e5eYqh3+pkGURYhgZDDsLYrT1MvGc3u086alwoy4lcTO772x6xKpEqOTJPha/VG7nRR8f0
0+uCVYNVCcDGjhmqJ36iFzdmwHm4qmBTpgVwk3HSvSZjp9hAAvUH0S82oy5GlkHBF6xqY+uihPUi
9F298prM8rWvcAQafjghqBXMmoNdWaoYVUfhqm+HyBp7/b0T4twupW7fqANEasChobHeUyr6mSbm
Z+Szm1xGwlpWxcr2zbLiP34XSKiC4cKEVuzE12JmuK0xxEfwrvsbBTNnoSfcyRuObzadNUa0WfN3
am3iZaskzno2xAEasChFB5bqY/JiD3byDd3xNKtDJxrS9apd3aa3axiP6aH8Ms7HJEUdxdDZiHRf
lk3dZyY56Qh2i37LYiCblbcVBz8NFf6wgvQRyqQCKryT88goacZAxhJ7j0BarLVDVLkCN7wltvoD
WkS2/9EAR+6kaAatkYgsxLngJ0fvAch4RIdTvqUiGeSwyEdyGluc+SqUBdsPIpRfDfHUNn1rXV7r
dEP5U4aaMtAFODhzEnaxizF1QAfjZOjxiUYZ5J8k/80v2K8PacCCDh4xCP5yMP6kwEHbERIlNDVO
kZZYWuPbcf2MqcGVcGdxOX9a+WrwnOdgJalpP1ZYTteCnEr7WTThlVT7+cq28UM+9VjQvjEUDUSc
XG7vu8eC7Koci8zUT3Hf72S/PARRssaENj0J/NNgRh69IGB953w8A8nLIePhzChlD52IucAkvw7y
roaun/L068fg3Bb/Xc72Le8VyLdQ2GKd/yIO9Y0UkedOGHaXzSzUJL+vaXKz2qoxBJLBTl4rLmYM
rpIqdPyq3atGvkWn/h5dm43QCB26HIIzqvpKurx0PrjIHnqsGAeZKaMnMVX9ljaIu2t1Rxp/K5MB
w7mGd3mdi5+Ol6AUjnIypz2buOhB8ZkhvFeyIwkCO6sDqxM/hFRcOe8rhqZIcLNB6SfuEWYbPeTC
BFQe9MjpM/l1iNiKqQVQCr7dn4vSJ6WujHRpqSQ8vMYzYx4odNDQs/3hO7qL0MDBQJQjebWtCZbg
xNw3/jqJPH4BsNEiUEBhZ4YYaRK1YgizUGDJhKssUN3aaLZdi7SxzoZDZ6grVY3FzUWSivaboiAd
n7gsTFkNaVhnOCyQcgCtjwv7FtTooPu6AvBatsSRBuiUz/UfuZCXxhSKlVX4dGH4oEOO1A7BOJCb
5etfOJt4Lf5ji/8u51fdEAsZ4An9lMVXCkSUMqZ50PF1AqgLXra05CQxaoz0HgAfiG1P9i+ExqQW
ZYZ2Eptul8njTVSvxT7Tl5r7SEieopDCH7EZASILWy1PkIWe9LzexSEixfqGhuK1Hz1kxtPl5Sz5
Dg1qSSgq46HEg/l949DQDuWB4CMZyFjMBMqZImgJoY172czirp2Z4X9+9n1EVmeqIMNMB2ErxXho
w7/ysCBb1LB36FvPaKSVsShB+QgLgLcUtpI3N35VY+ApJJagr5HXLRxtBfEaetdgcjQwDPd9OZCy
jChFE/skDsaVr6qPRdxuTTF+AJzKvbxzC5QreCzPbE2ONsIYIUzCQT8J943blRZnCIqc1C5A47wz
beE23vkWUDuhFT6ujYYvfLZvticvmyIWfUEzQT9pGXkAqu65yJrNyvr4CZtEHcCwCSAa/KqoT1My
Y1AMIqg1rm4v/8iNbtNVEEJVChNIoQfqU8uEwiUFS3E4on2kGKfOEDdxoa2c0IXiuqKhbgntP3QY
0Lf//klzIhISyvCLslzvIihW+s21EIDcIhocpX5u9PvL6164eLAHnACuOqou056sLFVxk6oRggb0
UNr6mJkV0upkZVXcG00315DBOo52jmrOMI9qFfayCGcIv4jEssKkGCkeqoxZkRjZJFQ2efaescfL
S1vaSvSOcDc4h+ss81UTYdQLM1BPg5ZA2VrWRSs2Emrrebjvct2JVPU+NVbLzwtuUxVwjkQFvNOg
WZ18wSYLa8I6qp6aEi0DN3joFbdPvNHJHICJMWchD7cquxkcTqKwVvtcMz65pUEdFiGgYOrJ1N41
TE4XIbUi8KAyLbDCv5IR8LYMHA9kxIUZvU1VGRBRVVL1VJLBMsPX1MfofrRGr/BVsJ2cHtQEcULx
CqEiOG1yin1mBB3hO4p2D7ViESxoNjLHYgRih/eBaksAkuyJSRZejQ4s+m4vbcZHAEOdy0dqAcSG
tJWDF/DkovU3DVuqTDMiPfGVE82OOHuS3SQtZF+P/eiCtWkXSTthHHaBAIbby5YXXP0XuQQKo+Cb
nQXXDW1NAQmLcgKwxjLLzM4HLDdA/SZvA3HF2MIpQmmKf1OkR/AJ/M/Pnsk+T9IqrXPl1PW5o8ev
RFRt0PhZdYDS7xqcZ7oyXhCApiuE1UHTZGDy8bsxKaVQX5QwqBwAEGUHqLdapgEVX0V2GJVWcpTp
S8KNYcIDdSXsIjg7JsYGpuYDeqYAf6vAEae/owJ4+TstG0B3FOeDI6MnW1cHmLuWMgoD1bXY3IX6
GmnG1GH/sQIdBISYu8fXmbgXWjGUurKQPsqBVqMgC/0sM0+e41xbIyBarMPBK6J0AXIEHmp+/zJd
g6os8UmIatTgam/6Vj2wDaJ1N9z6hONzfzGm/VoacgHQZagCjvnk4wR5MqS9b4SPSSyjPCMJrxXV
Xy5/n8XtwzsnQZudNzwnaxqM0kCfDjY6JdnJdbettMKTtHqFgWH69nwt5cwMPybnNygVjK5qtRD6
HsZBUoVNmmA43E/oRsoju+9jChX1fA2a8KXnfO4pUcoAGlhVFANzjODbnJw+Yeg0zQ9YfKqFZpM3
RealTLw3otKwqlK6F4PxKmfxaPlo07sNBgdciJ5g1qX3BCn5KdHqI4vJ6OZ1uFcTY1/VaCXVA8GI
e6P5JxWA3cwqxTjbI5f0T0ELWW6SaHeanyheo5jFsQSgFTKAoR1S48nUK7TlGx1g11R5D6NQ96Kh
UTn4mDlAF8RWKYdPpRiYFqiZd/BDmTMM4F+GCnSxpQgmMERbthYFhhbwd3pUq9R3cql57yPTzjUB
Uuxj9nr5gMzmgfgeIqDmrLyaCi8zOSFVRfMqoh0qdllzCqh5CNNQx0DhrSpAWxSo2pG9SMT0GIiG
wjawtISiQyWgZYPrWInbRmjwIjQ7AUsKw/QgR9hQhd2orbxplNIlRrH2Kkk4TdPPrkmI4UDhioR6
elGHviuMpo7jU/ZSQ48t98gDlNE4vIk52efaIzi7QihoYloKvQQBqeGsJB6Cq8UoYiM86eZtGxq2
iTc5GNu1Rc3eBZhBuAgnB3pkE4v7foU60sllWGn0q6MOuoEnCrqB0Mme453oVleCUwBV46zJjH99
3m97yc0iUsXrDWprhI/fzcZtEFRMaelJiQbfitNo14WeQeraHtpRtqI8YrZcV75FdIwhiiBgyikI
YiKhlgBhb0Wr9HPVqnXxLQZPLP6qgfkmv74PjHhfFtEroeZRaBX1WhrqfZ9FN5Uau71IaksPtBfW
59s0FR6EqPgZiaVg+Vpi2DqN1lwFX8ZsmaqJuiQvO81e3TbpkjrVBnoSzTeTghNEF/cqxAITZthZ
u3KnuOOeGeNoKVHhc4lTp0u7sY1bgWFPN/VO3MYAA4TbdcLV2dvLK+2qiZIxVJUQvUyKaJ1aiSMk
78NTnPxUyutROV52DWs/n1/DM6cuKWPESIefr9W6JRqvGTo0v2wBaTwnakb+gPLm5MxnkgBFQD8J
T22oWH4tO1B4WTExe5ng0TA4DA45fnnBeP99EYj5EGRjSuZoIC1ISrheGruqGm6krNokUo5rtaYv
PqtMY24LQBzcZBhV0HyZfJhMRLFPiCPpmGfdTqllFNn3VVocU1W25bR2/UBwjeIW/zrCoIppX97U
WdD+ZR51HTgRVPtn/USUcdsQUg3iMQmBzKl7LyetU+qalZPe1gtmBzLxdAZBiniNlWZ2ZPjKMU8M
DkdkoTNfOaiZWaqguzqmXexyZqg+XDmUM7gTXx0iCJwZAP3xoyYOC+oWmK/vBOnIR8HrXYZmmlE7
mraLmdd5yUNzpE5iZ2QTK7+ICeGWgTtEXg+xnIX7FqkNIZ0uHlkaWIX0AxRIdir+as0OJrhwAmrF
cFdzlUCtVo0+IKJwbNvixvCz5wBp18oJmT2gMAL6azAD4MFB9W5yQAPBj0JJ9Mej3IcOGmx7DapR
FpjEn0sDZC8xYJxF/0RQ/QQbr5HaCQusvqvW+pOzl5WTWiHQBg4PXGh4YL/fTV8tKk3rA+EYVyhY
tDed/piqj5fXOrv/fImAAqAKAyczc5I5hEwlUAe2RzWqnEZ+jX22D3S2zxhoL6T8WhDXwJuzVeGF
QaGfE5nC7cxqu+KoRDK0CaNjHwu2UZpXJehZCKFPlxc2b9VzO6DQ5oyfBj7mxLMxrcpH9Iai4xeF
uZM4wb7d5pjj5816PVs5M7PwhFsDbxz0YdEtnyUr4zDECfJnetTGayW87zVmk1GyE/qr1KwYFD43
ZHKAx9mrAyROFfeNTo/SQO2o+OhA7Xt552ZOilvQ4SAxjYz5uOnzbFSgxpPBqHbMtJwcAGg13aTt
x8+/YMXgpsDigBh74qfCbDAJgTLIsQwPFMJf1oApzZWVzJ0h//mYMUTshnLJDJvdAZobhzE2K9oV
N6HNfuT0lbgQPt8wp94EIFfJrBTpzP0awfziHp4Z5sfl7CupZSgFYyzSoxA8C1FiyUxwLu/flyP/
FkXxtfFhLuR4qABNX9GBpikmCQd67EHGBaq7fRFsM3mrqbbYX+n24GEweaO+GvIubFtLcy+bl2Y+
cmKe//nZCkFRnmijOFK8M70DIVmHXeu6RfqPPNvlhtfaLUb3I5eN+C3YEYl1S9GXdf2btfxjxuX/
dSPQRUGVHbkuyoLffxMw4PrZAGq7o3xUNlzHUiGWnm2pnaIFATL1d11x2rXGzqIX+9PotBvcGPkY
iWJLj2n/o4T2NHS2izUKonnu+bXH/7+yaRtYjAsIFaQNPWICdqPZ4iHpPjPhXfUPALAioTMsYBu3
sTccmkOyob4TiDZ0/3TRG4aPNZ6gpRXLvNipY84OGPjJowj+HIWhY4ZfRuuvAo240Gp8kLvVGRb+
qk3PNY/KdLTL0NSfBjBt6RudznIKvy16ik1dE6jdZ2o3DpfDkXx7rUi+dFfPDfIn8uwkI1KFHIvB
4IlU0bQVOXZCqV1VTpwlPfiW51YmpzRtVRqGYoFledlV6wgQhhwrW+lOwKpa6LKUB7rr3eLOwOxC
B2oWFYC6n5fv7NIXPPsVvlAHZwulQoSeHtgujn6yDUXwvKnlje+vFXCXthP0DDpqkcjvZjo2kNVO
ddMP8EAV1E2D+tQSY3d5IfOgBWMmqNnpgDgBWTLrioVZqZfQ4TuSqgP9bJPbcfiUhWwzGtm9Ir1T
rVl53pe2DpmqxHuC6pyLLw56ViMkDY8AGfrP8QgOV2NUN5kvAoN3eXFLpgAZ0FD8RqIwK3Qkkp8Q
sEoER0G+V2vglgfVQqq5YmW+haoEaN8XZgbk4dOyVsYMqR8gaY8wIrOqMXBF0C0MKXNrU7DFIt34
lbiyh/MCsgqbYG3ipwOFhqkHGYGeEZD3h0deQI4PbN8UX+QdX4Lz+X/R/pofxe8GJ2+UUohNZLYw
KBDmDUJ5SNT68/LXWjPBvdnZnfJjwireZTvSzNwO2WAP+qpM+aINfCO0SiF3NevryyaNitZIQzwD
ssf5iDDHr90pYCng/Gzyq9lZaz5x7q2wc2cmJ/GLmPSBXwQweV6iifZrGNMZjAAFIFxjhDE4FAsc
HGYSMIxOB+GRT8gIbuKIVHFpMn62W+0KfAxWaWUJIE5lpL+2ITR6qsNam2HxWCoSsj2k5ijzTtOs
uAGRf45m09exBKbXG7W95rQYHS+R64Gr+dc7G5xdALUWEaUXVMCmFwGVvSZXCzylkCNxaHVbrfYH
F4IigGTwiKoosMDKdCovNxLWNBAVegA2egM2FVCP9IfYLhy2kxwING7I6fJFWIi1Oc8Eyno8Ip2T
GESYccX4jUgexA9/47V3pYDyrKaD/y56AhUYHnFbgsfc6Gtp8tyVYdQRAEAZKQsMTNuTo1l3bez3
/kOl4ZOB2hq9fYvGP0b1JJmjNZoPl1c6q5WqOt4BA7kyFooS0uTKd5lvZn6m+g8x1SytDC2mQtOH
Abpc/xyAUL9sbZ5YwhoeUxlIKFT0p10wqvt9pI6a/zA0gVv7aNbUIN71r5ru6bKhuZcB0gVNIuRj
qHjgf3/3ZLEQS0lCmP8Q6AcW/t5H4R8r+Z+P/n+DT3b3RwxX/esf+O8Plg8lDcJ68p//us0/s2Nd
fn7W12/5P/g//f+/+v0f/uuafpSsYr/X07/17R/h5//bvvNWv337DzeraT3cN5/l8PBZQQX4ywB+
U/43/9s//Nvn1085DfnnP3/7gNBSzX9aQFn227//aPfzn7/h+J3tNf/5//7Dm7cU/+7pLWve6mb2
Lz7fqpr/Y+Hv8IGotMIZQJqE5y/d59efaNrf4ZSAWEGWh4CHlzhQd6nDf/5GRPnviME1VIZwFEFi
xGOgijVffybhB8KtYlIaCTyHSSi//Wft377Sn1/tb1mT3jGa1RV+H36ezwNylGjgG1FJQQEaxeLp
CRyIFDdl0fZgRRE9mRdSFOujtwFABZ97dL02O2ks2uP8YejwAfs0rQzkQjLEeVpBDJgA6VTH0rsi
97umwvyBboKVlLU7IQl3lFQuwfyr2HZPrAvAD5ePvw8VRiVS8KSaxlOpkNwqWkC3kvgpzosfCZic
rdDvtq0g3UOU+kUOjc5mCqu8tCGhpYk9NLsKgzpD1Ly1TNzkWt3aAgWNQ1yyGxrTz4zo3b4QzNjS
jfqnIQKam+uZspGSGCMgLYZ/wzZ9wfYmjiKAhEmspWKTEOXom9oHGLuhRiJCiUit6HaMemZLFcYi
pUHBeNKIiQAJWBFbHEFFxGLImuQ0SS0jTDOvU3pQxrfN0xD7d/LAlQwN0S3VJrH6tkH7iTHZkZB7
a1LpCInhqnpv2EMO7GSdkAbcP11jo01816VjjMEu0HajZ/LkiyDvFfuPUGZ3SbWq+DidNsLRwfGF
4gVYe0DNMo0yIXInhe2gdo/UlJ7EVLZ7xOpMHxzUdg9JT7Dl7auZ7AARt89u2L9P8fmpnUbR3LKJ
hAs+GjCSGbkIdDSLXExICwXaLQsQrYt3ffHjso3ZlC8oC02wFULFF8EL3oRJDUvxJaoFBm0fq0or
bVH1mc3MWLJwWxKM5UhXctm9SpXwycp2q5rD73IXHwNBr6xU0aGTkP3OzF51oHVhWH2dhzYxesz5
RQpQk7nyHskyc1DFVLxiCNBZJv1drIXX6qC8XF7IrFYK0gje4wYBITI2NIImub1ZdpgCJ0w6ZVf1
FfBp2+CqQbtYsmIn8NbGg8VpcPmHNdCiIb3HWNc0fUsxOpiUXSqdWq/cxduQboYnyI82N4ls+Sjj
HIy7ygvu/HAjYIARggqxt0ZaMH1Vp7/CJL6tMMivSVUuncIEyL+xdvtK/5T66FQxdvzFzYWgK+rc
HGEkcU8+XW4UUPTgclo89hiDlq8QvtvBbvAGqGiuS+gtnMmvaAiREFw/kFSTZzxDcyTHyCl7HGKU
7kXgZyAN0ITUpoESuiRJd0Xu75V2dDHQgNOloGpkRJsKukohy1NHZMFD3BQ7Eqb73hC8tgXtVV8H
9+ZQsh3gPx91r4eu2icvLVGMe4xSCrbeoX12edum4QjfNWyXgCbxVxeEvxJniVXJUGBr44E9KpA0
yBKMv60pqSPUnr1sYIxCkwyay7IEFNjEhsmMFPy7dfGY0gbcSpgMTUtwjWI2eCtW0V0d+KqjdJql
D/lRiktqmxhwRaH51AIKtRv1FMw4SkStftQ/fSkVbAGk4RatfRTMxcpCZuP6hXknGZj8D+uHoBLv
GZFAOFPIL5mQNdtk1Lyu9vdFblRWSUuPYIo2LIvfJew11GOcTAFzh5xqlTUY2buiNNp1EOOpClr1
IPmUbemQiRbJVKfx8wEPCb3X0vpEouQ2Qvhv+VKlbnxwq7q1HpUWkRWQtJXF9Yje8r7GTIvnG5Tt
EiXf1UAT4ikbrkcpBd9qr0IENTE30HnasFa6IqPw0OftB0Anj2ofPaghsLNJmx9lPwEpe4jdkdAU
U5j+WKd9YitcUAm37JN1Y+0krABJ0ZgCwZAbOzWoWivrjTuiaC9xpeZWQzvonkfqfiBaaYllIti5
zN51nfrbUGWYxFYib2Ageie5qlhSx1lM6+S68dXWCnrSeERm0EiIbCkqD2qKX6IVNLs2Mc9F5O5G
asj9kBc3lS68RkPyrDZBsU3wXUSfuGaGke2k1oaD5hvqZ1G176FCnwLTwBB35phy/xNs4k+9NLxp
2QhIR1XelNV4VfU6HnnyMgp1cgfC9m3B6icatR8kCUpPbWTNKcQhdQUxOkCYSXTKogfDUS5sjCKr
LWgAPVdB+iT6yhOCHsUuxVDFqLN2XyYk+z/Orqs5UljN/iKqBIj0CnR0O7fjCzWeGQMiCVAA/fo9
+NbWjtsud931q2csgtCXTog1LyXG00URh6z+WzlWlWpfgKldRueszk8PZHxrCNAgxCCTBAfzdOJT
EuORyjcgY+/ErsGYrDmMOwAyzgyIv8kkl4TOAXcWieRXsKKnqQEuqW+RSYab5k5vUNFsnSNymV2z
Rqnt3/18hnypgpcb+3fBk2MeOBnCLMw44c08HNBzWtlb9K1vwIqM57RdlW18Tm4D6nZfDxUk5suI
GkUpyvyTWKrLzo5G6VcPpgnIpclDK2nLjr0pIXykIo2ILdSrFyG6RmmYy12bsedshCUNgJxgheTd
opTRJZHJm6Rqwr8da15949QrA7fzV7jdXAK2ejM01hSXYSjWlWDWRoU5kqpqpG7sQIns4GnYz84K
X5imV3k7PCtbXEhaPzRjfeyKYt96QVo6wz1pQplMOTLIdtDV2tFekLgToOFRCDhLHo23jILSGWi7
3SseigejICKUj2ZdOV72OtrFfVTOL35N5NEV7l030V8AoV6JGdVCJw7YByvbrR+nDFs69JFJZ3Nk
pxHFEUE0g/6CAyndTgRRrIDuw5CdkG1bOnclTETjkhb+NuoE3USkf5o7K3agppAxdQBIcWMWS1zS
yGtf9TvdwkREkehmHNuj7JsyoX0NwTfJDp0GNNCawvtB+ezaNtlakeChDuoxJn13sB0O+Emz1lWp
42wEvFFxfzOMwqw1PJESQccDTni9HSjEfgs/91LeuW3iag3zMzbdtg69pd3sxEFd3EXCBKu8sYBm
scASYdYdmo9bK3fA0lac3FhEDmuAyUycB/Oc9AQAMoe1R+MNQOh5zTrIh0X1gT4VfbluQrrmvMdJ
69Xttq2hq+zDJSruka5tPUbLBEQKZ10VFM4DI8vjijQ8EWFoUgGw8U3hhW/M6d7rkD/nS3Dpm/qO
1YN/K00ndjPMxFOHlvc9w6nEMvtR8WACzK0COWI0KCvqOV8T2eFlChI0scytPIbhoJv0Y3Pl8PEc
nfO0mYMvFrI/wK8QQAOgIH2SUteVV+e2jCBYyroDC7NVT/KY6wCIursCTSTgdtZnDonlg/xc3y5C
R6ijQetHdXt6+nW1JHWng/Jh3kNPL7ZjltLdIvd/HpL2RSIGGSB0qxasJM5ZtFtOsjOl85xZlZU/
UJjF61f50DyUl+Sm3JnVdOUvTucX3Tk26TfH7qdFP4TV/kmlmiwXuu+zRUYg2yz+HhVg23Ltbfw1
h5QfOeM58AVgheT6o1uBVgbSN2RXn1M34YuWeXPjHkeS3+YOnPQGO1XIcBR99uc/wu/eGnOwxH/b
tP5YFy1c5Nkgcn9pVFjeOFVyLN2jdqqnFoidUN9FbY+Cs4L4x5TwnF+CGH8mUf3yeJdlEWbAt0fH
FbChJcv85/Eao7VFOmofqzBRabiv18Wa7rL1IoXn1XC9Ole8oP93smU/yhe0Az965wg1J9uImIWg
C3rVsasAtaLVO7c7NwmzrgAgyVpDFyVLMRaD+caMk51X877D4BTNJ+DMx+lRBfMmtDwgPOXeapsi
8Sd7zWWYDG0A0/HaPbjolSQiqGjS5gQpb41ehC72mS63bsQgo1dzTKQLdBGUHPu4qiOcWaqeV4I6
ZoXe8w06+zugetZZJVLUeyv0HS7RCS9WCvFi5VnOM5QKO6iot11321T9tuoUaM60sFIYN+UrdK9F
rPqyAj68Rbelpi+TUOu2zC6sttqMrvPA54Imfivbqyyod+jX3kR2sw2L4rLJI0AeaH5vu5aduMZ7
rF3AkgfZbD3YrMe5oPeF34ArIV00wydxlQcl/D+74ldfo+guW7ZRAsB2v0JqKEToLp2Ky1rbycBD
uoELpkzEGIkLTuYtl167LXiuLnuHI6+DdHVic6fdDiMSXoKuUCyD4XeBbtOOcedmGmQSBeW4inwD
dxbSPTXMH9amAoIsrDnQeaA9QZ+H6k00hjcGDeLYiF6tiAtjntGOPQopo5BkJVR2oG3owlAnQZYK
kynXR5+9kb8Brh/vAPh/nKZiipFGY2N4WbgeaBnFJiN/G4NOdSeaywpKL9DTy8FJlREEdLN5j+FE
KptqTtncvPZUAhQq7COtoaNjRd5BZNnGKfz7HLXFjZ+7F61PGCqVHIkEtoYl5JRO0oYM3wDFXx5Y
xZ/MY2rvkFFsqA4ht9QA6sNl9wDBortpEE5iazI+4MxodlWFN8K0BglQqgO29JvtF2ZVjuhk6VYj
T8z0c5vXBEYY/hWj/i9Yi/f7tvQz/Gutks5uf0k7PM5VGWyGif2iaBZqUdcgIeTPzlCSuPf1ZTlF
UVLN+oAC984uy/oePN3uep6yS1GjpgOXFsXduAnMsoehuUvDPu55zZPJHclVpY0XD0V2ULSjOLPz
vavaZ2/y8sRiiPcYvl42cLFmvX/pUcsGf2XJ7gw+Ng72ViLIuJ04+B+y5NeOjHbAt28JQd8oKoAX
8jz0hnr/lzU39w0voeMOrDh6UNfT6KG3jSFHzd1dnaEmqMZ31ZAVIONAlpf1FFPaH9qR7/psT+hV
wRk2SHHLGgUUqCRx4fcSOtZwowbbERrkfZinIhpJXDnhEuspHNJpYTCX8mj6c6j99tj6UPIC1woo
tpPAQHNjQP1qcWxJaJ4rJMZOtAYA+aEElfUstPnLROrjlEQP4X/7TCe5hNei/VhNWG5BkmT76Y/0
oNdTJc7vDHPF/rprId0cW2c9RU5bF8u6aKUSwA5BX4KN+ueAgElK5TgjRGSI5aGosS00rhEFf36W
X2qb/6yCuQCmQwsnYqlD/gk7diaaXGkfUjWYCqub8QrT9Cbhq2FVHRdvmL5fndMXPe2XYEkAzYC8
iPwAZLOPfso/S9YKKak/ItJlXb1t9bsjnV0pnTMB9TQFPF3lpGjLUXhYiPD20ZlxTg7lxsvDdQB9
Kk9dduLO0HOIi+UP/psAfiwImA9BMYfdGZ1sS6U5s4hr7GPfOhwfdX+hFYx2Ws/e2mw4UwR/+wz/
WezktaFnZ1thZttQ1nDR22/nTVuSA2Hh3c/749t1gDlaKm1wgU6zEjUQHSkglI+z8zK6PM5cKCtZ
5/wxP6rZ02cHCGcQUDAtMA49+ca4lKwaUbQtKkBghM7Bm4+yEnQIT+3nKuowfg2Sfp5mzByyezHT
a6Roa1bNNCFNk8WAxF8ghUx7CjNNd06CYmrgZdLtM9OTFQYe8gwj80sKvrxtpGrQEAZeHdd8kq5N
vqygfBOZI9mTFehkZCX/hmn+6qfextq7qEgvyDY8kxOfdliWRRcaOA4DDEO+OOPkgdvNQReaIxvA
DsrrQaQ9Z/fa85o4q8o2DSRHgGSXoqvObLhvlga0GxQPCENQ/4uOV0nVTOtuRgDfDGjuhLvuw9Zv
PPdcvzn1FgAAeA1Ad8PY4+TUY8MEsopb20cDytM+NLpbSBVN7FXywOuuSWRbF4mOSLEanUakFvMe
dD6jhC7oQfgS7yBUf//rjwADemhgITsni+3B5zOyIrXMHIKPoLIOtnUtI2QbZ97sN/rPCwhgET8O
F4bnKQ63pMbrJqdazmEyxHLv3dS74sVPzDbfgGUPc5HwEghZtJ7yy8mLzV68cz9udiRlK0Ji6wzV
9JvvPgCaBSU0SlmQn05eg0E87HSrzJEPzwWciLsQmnnWueBzOtjDfsYqi8sbIg9wSScPdmaho5G4
mmMeuldFW6o06Iblkw6hvjRkOq6K1oWHNNJ3HdTvYcT/a1TUcgnoFSDwEUi3wU3y87sNms7LPRPO
R3o7r8a4XKkxgcb2bXUwCWR2tt7SzDkTmr5Ql04XPTm9qwJJuT98LDrs5Ka67J9NkkGOqUyj4897
97v0BekDmBJYFPyPUyCssUmV6cqfj0XZ9OjA1fdjNC1NSwt9q6CH6JONCULOZKzsYj0SYAQr5ZpV
EWVXGDy+Yytka/TOHj2Ln5l8fpPIfbq0JYT/kwgMQyjswArmo56hR6WGtNNPDt/VKkhya/Pzc/h2
LRtTQhT2GOqe9lOj3uUhgHXzUXTTBeyErjF1OjAZXGo7e0fFcI4R98166E+D8Amag79w7z7fW9HZ
yu+1mpF+2ECP+xA86mHphcruFfRioNTGs4SjbxIQSF6Bc4Rhub34N31eMq/tYeIwuTkakoepHps2
gRDpuPZ4vq+oPKeg8d0dIiJAmAqCRDBSO1kOiovtiNnRfETWf8FGtkYvQeCQmIO0nao3XVNzZi9/
E4MAblkcXyHcgcTxZNAGSG0v8sKaPhif7Xpx01ygi+dYF9/lxJ/WWWLUP/uyjro2KNAZP2YBWjHo
bz4Agpx4Q7J4dWdx91Kjk7D7eX9+dybgSS47E2xGjHdPHqeB2jvc2IPpCJ/ZRRkh6f+Wm2bnr523
c2t9F2wg7UQgTISIjr7PyekezbZfCu5NR4ksOS0KT8ZsYkPSM6joZoW9gQLwhtvkAQX0nNQTvWSZ
eM8aoCptnAsoQNmbaep8ldfdBhaYLMllMa+nSojUlHa1bqk8lmPG0AsxU5pN8kogw79Q0qqeIAjw
30rN42hbhIAIKN2wOP8yLBnBkslt5pEjNv4K05rHeiDHwIBAyPz86f/xopAN0xBwKfycZiiBIhK+
KQ45tkNG4i6v/8JElmPIMHr7MFBFagXRHwAA1q1PDVpnhY8Mxns4cxXfBGhYt0NJZak2luLt8x5V
StltJEZynMMO0AbmX9v5mF8w2xQhin9RJL2MSCrR44GYsYGNxaTshGGaEU+Rq+IibHue2IwXt9zJ
wnOR/Zs0LgSmHjM6AHZQDp3sMF26xdhWnoG1gvu8qBSVr02iX6aEPg+Ag1ip0cmZJ3JmyVNK29A2
OlcAOcLpiCTdlNKV2f6msQiT/3iJkLdzuGP33JJfDnkSdlUWmKOqQ3mTY8PELJOAtgn1RLl8cqYC
whSAf63D2l0PZLTg7JCzpOfWX8ho2xejnmDz4w8v6DrvZz5fdoPWEHRVXeor9waqDmNqGR82EBW5
d2n+2mLrxZgIuHHnkwfWi+PMrNVUGgKqR4M2IFS+1mqsb/sgOlfgfn+3yPwcVD6LxernLQeZ2Zxa
YMMfZ3s7q6cJAIKfX+HHXzgpA/H94ptapihffeaCQoYjb8x0bHgVpLLSOpGjDP7k09wloxHbwJNy
VQ6AfJleqjWt3AdjuuoBFlDWpggwSWsHP4rz0ZIbwqJDHxR9YpQml64vf3VUrlvdjjszFZCzmMsg
xtGkErd1zhwSp4+KLscDoCAAJgE4+QWabYYgB5qCTce+7JLMCmClfbZzsySJ/z6s0zVOksiGjWXX
TfV0zD3/wVB0uI0NhdRmy0dIzHVoUfUTauanPAJg2xNXQ6vPeMwvIenLFYDWBNwawtYXrC9kQ/Ab
Zelj5pbXBhhGgIJT1+dpOIOyh2L95+2B5/bNgpiNQEEDQgZfEQadoyRl2tHHMXQuhQL8wy2g99xI
zHc1CrSVy4M3SPWXuAoMBZygCveF4WXataQBUdMJ91kmYZkxWw/TENpXdMgwWI4azFKbbu2V/Y2n
HJIGTu5u5szo+wmqB4ltwxFOBtFVPfV2Ampbneg+u2pLD/0x6FzsSNa3l8MwsBWEcsKkjCJ0S3OH
rbSPqMoj+Zs4xY5JdSG1/xsh4xpgHJoUdMxWvLeCK+4JO+5cPDIModWiKLeTzfQo0XuJrTF86F3l
rCLP8jHaaNrroLQfhQ9cql/ZAkDP5glZ9KPLgCI3ntWkTIFQp3KxrR0FNeqevYuxm8HrzCywKqtn
yqB9Ax27a+46TZwDgJCE/fCLDPkfzyvX3qzuZ4/7aRA1zh7KMG+a8zL2hubeMcbEcy1wUjmet4Ju
zLMp2SNRM3/uWjSIIp+PsU/qv8y19pZrv/gu/scQjW+wQphTNdQboUsWZ5bXotDAVrUw+klKTPnX
0VSFaRlM73rgL43TrwKRuWlbzPcoSHyAGvxXKATNiWtZBzPOCF++uJwIGrAm1C+uRmYyVPyQd2RM
DC9Uol10ZgXsrMDsEuk8dm3Sec6eVgadBe9PG5EXu3TLBYnAt37UlGvSFk+gaF3Voxx2DGYCAP/M
l1SWzxmuq9UMmhIDm2KLzTvRmivIvg5r35oF9IQCb8e6Im9j2jZeQtS4U6C3AvZVLy4K9N1V52hD
p0kAjoAICD3MuBexBHgJfT6RS3hGgTQUqiNs9+BKUTmXANSPyyjvz8+f3jfnGZIdEGNBEV5Ezk/C
+ShYAUl+o45OsVdVERPSnQvf3xwmuIOFzwVDIlSqJ9FFowtsj5ErjqKXJnGozhLd+JdFBjeG3vUx
X7Ms9TYvrzUwWbkKMCmJAU7TsXAgtU09TPcnjOXivKz0TY0tmnjdPJ3R/f0ypgW7B714sPP9pfUH
46jPj3zKp6itlZIfWYa7RpqeNPD49mMkf+ti75zpC512sZfloFSBTCpAcvtlCO4Jb8wAtB2Plu9e
NBR6AIFU18r1IWU2WLdKo4AvSn7mYP/2LhdI7VIkwK/jdGNVgZSdk4cjihF/Yx/GzTLwUHCqRxiB
RcE58vUHZ/RzJPGgw/J/6510AsYBxwp4SOMR4sNvlFcvrK/Ra8vHpCls0HAm7l/ag1Ypt22xAhX/
TdjoQueMq4ss6BBfQy323LdFGjAPlu8TXF475c5pz/Sv0guKc9uVnvauFpoXdDgBEPBBQ/yiPjoH
hUd6cB+PEdNyAyPkHrp5BeCatDt4PSMxqDgYS3XTM5UBW48+CqGwF27SkGyHdHGIGdVzTMPpARkP
KIz99KuMrOpaBM569DSgf6TSqUDXjVRIYk0h37sCM2xdZTAcUXOaef6j1+eX7XKfvA89qCr6fI9q
JEv6zLx32YRJd6GthNjSe+BtybZjQNU2r/iDL2GRXPsgBgRO+T63dQskbzk8WFPex12W70Ey8Tfj
WL+7WctTkmXP4yJEpSz7WerwRfWaXopx3tltmMVeNN2683xhAfS1MjIvkanBvCjPfJXCzZ3GU2Mj
G8syvqqMg9oE1NtEsgkPgj8NebsrIF+/YjCWR8fiJquq+6H1LkJl3j1sxLiX9B3KZ1Uy99BW9plz
GTj8CdPpK8K4BqiVHH2AbbPsGt8nzFsd/RTxCcPvUl/XuQihWApMJ818J6bD5Md2B8FUBQYDgWvJ
Bkp25cqJ8jmZoqBfUa7karYme6UzjpGx6/+puPVUFl0ZU6gl4HgVZVzToVo1DimRvjtI+/l0zVzE
QMS1pPWzdlPKma3rqAl3LAT6CZo9BxnhoAgHC8/dcuM2R85W9hCOYIGXakBgYsMHoAp6bdZ9C9MF
2ywXjAc+RRquMXm2ySuYukgE9L0Ms/A3GQnZOQ7S3p+P+y9Ifmxud6GlYcSwHECnHW/XnWhmXMkx
81xsOyHKvPZ3HtzOoP7zdu7rX4LHycePTwEoc7TWHfRhT6ooBlAc4fg5sl22t7fD1tssLtbn8C7f
3hQO7w+jcOhonva0MZMfw4zW/OPodmAR0m+sFRTSNouj49lBxhIITu/qn9VOpR2qwtEc4BCOI1Sl
0bOftEUMPNrHci5kXc6q9H5pWy0v7d8VT54jVy1kl1nL0R7Tj0vVXSQGij+gu4KGKo+NgINVfM5d
5ruX9++iJ1WIw8ImswCzxxwM1lZbcbFA3qCMszuzI5eL/+lxnsTdVpahIwPcXHgJgPbabBf6Q7AH
eexsNPoy2/vPg8SeBLoOAl+n0c9rppDLARslkkh6U3Os9i2C0BHgKLXykiGRW0fEdTK9nLnJ6LSF
u6wMkh4wWWCtBaB7fM4uioIXuWUGfiyJa6W1y16lrbxE+/weMPtnNo3ozqPRlIKQBoiVUzzbpBni
oukYCGYk2ja+IxLRVED+SnOrhu7etYxZRUAToUdnAewKN4QajhrJ4OhdmYWbevI2ZMp3U0uPVgDE
O9yzYlNmwVY5071vV9aGieE3RUMHLA16qHTw4Mjsarbmv3WP/nbXwTGzDFBrFA80R4hwWHTDZ+Bx
4Sn27jvVwxyZG9E6V2AtHCaLPUeVehQTvXLK4A7Q1OvInp91BLApzbI/5dytA8u/pswPYp7Ry2xg
7rYo2nZdqOyWUv9OS+egixmA34g+Z1Cnby2y74dBxIJwwHeCx7yYXsCmuuO22QEs/u778yPvxYhu
UHmgbchWQdWy2Ja5xr2ad1ZmG+ingoQLvKGr7XuQ/S6lGa/mGf5I44zhcv1r1uAPcu9CjWB4uNNb
OXS/J7/cshLsq7FhmyhHIQXXnD8hz/1VqCdrK+zGjrtiKuEy5k6J4O5NV9R+DCEIiJ5OI6heCmlC
FSHqjd2V1G0EKXFcdTgCREBa96Fmzp8hg1hoNFnXlPD3YMx9TMes61qLCq9x9Fe1baP4DhBnre6i
EOAUsACm5Q6ShFnQDZomSJ/tOohzjJZXc+O/wBQcji2jvh0mZ5uVGWTaG/Xq4FerikZFEtbeA5u8
O1zho6vwh5F7gpo8msuW0luietwCm99ExC1YxQ0dkF424MW506yHJq/TPpLjvQosmY4jMIN11jmX
AGBAWNoKHmG6JtJogqw2PDoQ3bWZ4klaj5MLQmTYtSiv3ayL0TWF16xdtA+4dA612Bm0R7+bE/Dl
il0TVZBtHYJo1YVAsJWi+QtVyiGZqJOvWsSbNbRw28TYdbilzlCtfaDj46APg9+QnrmIWp8lnqqH
PZ0cdWZY/s1n7MHWAONigHTBrj05rBgfCwZcW3+koohij5hfNGo2ZRRuGInOThO/FmcIZgBCASoE
CMWX+KnsUIcB+AlHk9FtNwCdbbeHkmycMQBWsbvvabbOVJYAPXjnjhA47avqWpf9o+uNd2dOsG+i
HvxzcBkw0SE2LurzAQZQfmELkfPjrMvV4FqJDbnRwQl2A4wKo5DDRTAqYsAoYwlDQt7uW8pSw7tf
P1/Hty/gn0dyEpUyPmoDBlN/dKvqopT100xQiaM1DkoVPQNZ+CYCfnr8Jy/bTHxWZTD0Rz4/1bpI
PNMnsmpTIGtBjt3qga4x8l//fINfxrqIFJ9WXTbFPzOqvrV6u2z7/lh1/KY31XG25C9PVjuPvuYU
g4eu0lNS4tQ1TCZa+Cja3XpFRfvKqf1a2sEjLA7OoAbOPfaT8KXclsEuChcV6TnJOcjPEb7YTeOe
qcK/3fGoGKE5CEmDLwG6lGURekHbHyG6u4VB5UVhvNufH/AXSNLygFHYYa65YCC+8C2F6kgV6qrH
BEOvwJs1kOzdDkDd3KJySe1Hdy+PXTpvs6suBZGRxRSWb2eynu+21r/XsDzvf14yV0hPOpv1R/D+
UBX5uwwKU7FVRfsiImtqeaCVS3lLSX/m+/najMHNo0AFLBCu3DjCPi9c2BZgRsTnx4FEj5yO6ypg
b9DSRJtLBQjuZfLz0/7ayPq03mmyXEsWoqkXITUfAQRE8vOHDGIXufU5VOB3RQBcAdA9XiQJ4V95
ckBByMdG6McWdeHoOkR6643k0hMM7V6MjOCpriB9NgNF2gnrANcWUImL9Oeb/TLmwNZCdIBqIZgi
i6r6yWfiB7pXrZXxY2UGsI0GBd6/e/Bycq1CgmOq1KkFljtvg9tg1jttDVfSlu+1gTeqmhOZA2I2
6KsZLWJM+SB+m1dr7ssdZPzjebbWXUmviyFY1XP7+POlf7MvMKIG5wQpP7BZp9BbzQfHQbzhx7qQ
KVm+blJvpogfcI1J3p2ZIn6zKz6tdnKKK+nZdVNiV8xWtCrsJxxr6478+fmWvjmzMGyCrTNqT7yQ
063eATgM3pjA1uMlkNwN2qhAwWDw5JyTDD6z0ukm77u+gMYLiup8YPFY/4lAFJPo9vdefeZz+q5/
t1AWUb5A7Cn6olpaQFSvtbXpjsMM7nFBwQflqeqGVTZxtDUqSOD7iZ4tyIyXwFf1W1bB87Y7p9X1
zR0vPKxFXjJYumQnoTHqdZEHU1Tjs+42rB8TF4Lro9nN45mD8pudAvBEBIcHqDQsTOzP5xUE1EQu
SNccOyUOrQtrYsQ7jdT7572CcwJ/6HMZCugyhBpA+MZsy6End9QNjdadaRgQmCA7uKNdY7rerSTZ
l067tgdoZMAr/W1UgGbWHno4ZeeiZrSa4QDP3PemNWEsen0XNAWJAxOGW0x98AoscGDmRgBZEvye
ZJet28xQOFWw37RhXlr5IFwoWLNtFEyPkllEN17p8cSqCnge2HtHyetmgKFyUBVhGpZBEXOIZaxL
PQ6JomrTWuaqKjCxdUn5MPHsMqdmW1oO+pXMu69mGBuj27YzOK0wuQADsAnoq6ObPCUePm2/Eir2
JrCvp0x38TRkCswRYe49p2p23GqqWPg9JKEsuERmaNknbSDz3yAS9CBaouC6XlpopsijpGv0nWtI
vbMFA0yC6muUgV48y3bCmEvuncY7aOGgyOZmXdooYosAxszTk21nV1T1w2rwswEFhsMTlyka143x
1k5J/qKP9OhHBjwUOMqIxXwbZBI4bEWvBSd3U5ebjaiLKgl1dh242UXkH5hz6FH1lWOixAajs3kL
n4ZXIHtLGDJMt5j3vTS0evt5F309RBexQeQVC4QYkOfl9/9E9ZwFvRvJqDpGw+1SonlEwLL2F3QC
UDoPq58Xwxzoy5ZFKAeRAEZcQFfDuerzchTuQp7HRHck2uhYjwbNJ895zbP5wiGNTkxfXY7zfF9M
9YHZ6nWs7F96mmewNsdfIoge6knCqZtjANk098aHWxnBs0xK2EvG8Nm5nbvhuZUuQmfW+6ljQ2FH
NXA8h8v3TTboA/gT5bXXKLYCX/2Xj5ItdSrAIVQ3xjKj4OG7gGzbDBkNC9fQ8wXNa0kDqFf+/uCg
Zg2EbewSQgbKkzcOK26bGTMvEb7Dyf2+kQatUqHri3oMdcoDMsaeFL/M3F+44VBs8JeDhBT+W++C
MqM9A/7npO4qBOdDy/sRXJYqAt6iR1EaOUECf4M8oZb1nikOOZ8ovIbLWVzDeTfBCGonqsHfKzXD
o6JnMoV6yz1YYYBeZD1mvT1oSwjrJNazeSuyZldk/rbw2utBTxBccMJmC+2feWXX/FlbMLroCUR+
fE4vipBt8XFVqw59vHhsHAB3yCIl1BV70oPyRkfYS3bU+gVvsyFWbm+tZ+jaEwD91rKb0bzIwcYC
n5gAIYLNNBloJ/BsAnyY03LFO/3X93IwmwOxEjWA/EKxK/zLMpa2e5U58q4fgd0ionwLmNthtp69
tJUr4ogMkP4B5WGtXZisgLvxV6jgtq9hkCVMPW6dymtWVRM9ZL4BzKeyn0oyKygI49JdF8Kddc6v
Z1k0O6U6mWSOffSIKjcZ5HDicHBf9Rj4CL71jTeJIlVzH628CLpHQ82ue3AO1noO8pRFRb5aMG1x
32lVgLo1ACLMK2eLOVmYAJ72F7yvVeMV/UqWpL5otS1i6rgvgYKt18AAGDBBbmLVhzqmkgWQ3wyu
SsZlCuLenfFnWGBpJ0xGD200NVZbv662puU3uUBjuumeaFCC4zYMT60wL76P2WQIWCkAcepAsuL3
1MiHjsL03dWQXeh7jRF9H4RbJmrQvTlvErcv97M7ZXGE8U2sDbZfVMKJ2BSExXUb3bDBXPFWpbJr
7oFOXtGBAeNTOUmgxJRMGYx2mMevAwtRQWFGYVlWnBG2K0q/T1yqpis9ogsFVC3cNbMkQiU6OfR+
LkC5Hqw2XPceNTGY3puhC3/nc74dgVnDtNoG/3u4giz9FfWQMZAWM6zIxbfV0MbcKO3lMa3pHiib
7aT8btd7YYEQNk2xBIgMIzK1xvv+azBbaUaISYZ1BR1Ly1fx1JLfsAME7Em9Tii4gGmo6mw9Uo4O
jiVuItrAEQjSqOuhKOdUe+F42fltnkyG3EAAfuUVYPMJX2Og0mcXFbrg8PgDmxLtUAhkVSXdNUH2
J9J1npgcj0HxiqZdhtR5HNNC59NBjNawV2Pwih7iwfXylZsVB6T5L94wwDukgjUZGmywKCxN4a3q
/yHtvHYjx7I1/UQE6M0tTRh5ZcjfEEopk957Pv18rMFMSREBsU+fmy6gVYUdJLdZ+1+/Gaf9OArW
deILKmKS6TUSpn0qJPeCyJpS5hCLyXHSdtaQccLMjbzFp0TYGnGwQ3ZuObHVeHk03AVW6dFE/GMA
mqHNuBR7bfTShbGQKrVEhd/ELzoC/O1glIKTTsO9HtTUFi1E2ix+8rGIsDO6PLu6rVOvECGHha2S
PkfLMV0rm3m0LqQOLQhC1hnLJ0XZJHjzBBP7laK+5Vb+qPH0RTNTBsjC1prZUHJByTd+Uch/A8XM
3ASDUxdE+rLUrNeM3p1dzgJhd1F/38VIBBU6ZVtV725zTDDeC2QSTk7N4VIvGG7qC70H07C/V2vp
TxaWpa1GwwHQY9+nWeFqWWg5kzxArrEm7COlMHWiNHhlzwLlw53CLqVAdpnV0GysYB+qkGvkVLoy
kViSbZE/9x3OzXKVaW7ULkySmj5GaTGbpl4++EJ5UxngukLGYFJTXhSKUTmYm1xUY/qg1KjZyi5k
v1s0Wb5Z3inN9Fts1E9RygRnyuLeVTkRCQgBmyJ65dGa08D2/V5ykX8TGjfTg4abUrDPA5Jai4Vu
Fum/TbHzsknzPd/S0CmJs+IJVah7cm0qXiqjoEblS958Ul+kM/oMw+hewpSjN7a6yBXqilwLXdpo
ZnanJo3v5kXE0o/ru1bXtoGW7aakuSX6prWTtpBhs7Sxl3U1bBnZePYleRfMuNlIxfU0NC+YCQ9O
rJMI+3PtcOocDs/ha+lw1JYfWLBiqDTFgxKiCfSbTVpCHEq4Wo6Relm2xnWcRvddlB1wmHH6+p/W
wlaqmAWg2Zu5gqeHZ9RYbDNT5+d+sFc7STT/ymNwUUNRb+EUrd19llvh9xJ9+dEwSNBzoKc59iyt
uoyOaFUVtMGED4BG6bf6ajkRSu7ernWHabcCFZ1rvBlL5hFCTUT8xDsdVVgJe0avcYWM+9CLYwiF
Ae0hpdlIKa59ve+1Crst9hvME3vxXRpDYQHuHS4y258/2T9yju9PT3G50JO5pOOefdy7SqEEge2X
KZARHoK28VE+QAhykuueqs/GcFrSbOVC8cpt6igPPw9+SlZZClsYI3CR8Bg+rjQLZMN1OIRc9yTV
toLfgWKgBL5XM+645q/AHzY/j3f2NvZ1wKP5mZuCjPNvkD4k4+3U/7b0lviCwBPYIujMYwrALhzM
OLOtpRie3je/l/DL37+U8L0/J3UiUMKTzOghVOBuNDpz3awU7+e/5perwnLB/jIOZq1JhfVYAo8U
k9gIrrD6KiZ3pDJvCM/zzD6hZRR+GpU2eVnIjQePp0nGzCqrrEvIKXY64gkoNisI1rnHJ6MEGhRQ
lqIeex1jOejPDaXIAxJlHKZInS0LTBD6lf3n7PeFVqpoGEqhsTzuJmiwFlNSN5MH/NG9lgxUpUtp
S42OAGkmvZdhcEzxs5j2K5jQGfxEB0YwpCVbZhlb/f7e53JOrLaQkgdtElW71DkTWdZVPG0zSs56
7J/jLMERJNzrUrVPIjR6cv+ciuUKAnZuRRFThx0IKKF10toZJgxBdJnoxcmQSlsoRW8sJUAjrr4Y
bKXhW6fKazvI8mzHO8hinoOXF5jYyW7GMZb1Kq3nB2mqPanF66WPXCkQ3aDq32YleZVivOLG4Wps
/SvMK99nK78PZg3KTrc2/xfc5uS3UEYvSCm++crROtOlXrBmaYgffL/YB1rPpWTMrodh8Ipao9Qq
PmCmUjiEO6FQbKN7XdlgzrwLwJ4lch1bP1rzR7iSnw2tYATENob73p08YrAurAy3+cVTHBvSx/Rx
TVNwelvXv424nG5fVnwaiC00wD7h9Gr3zVbfL8Go/wEZxjwztVQZ+MEklRAo/3gN54Ei1cnE2tKm
4GBm471RJ7+y3rghxXpv4dVrW2kKVVZ9NyMfeiPSYJDpaqt3vle31kUKYUtrcJOt5MtRid7GpExt
wfc/sA9zwqG80LX8M4IuBqKOc05mZJu4a0KY6cUuV5Gmqd1fOUn+JpESOFbo3zXyfAXXfJ8JlZdq
ym0rYeSFVla7VPoBH3W9vq/k4jUzZ7wWTPMNVt+hF5ut2rP5VACMuaQ9Z725DVvsbHo5uS3K/m8y
NNf1nO56I3qruAbbiGlC3D+w1MlIONvUBQiogCvjBquOQzNRRKl5vpPnhv97jH5hqTfb5ihwKzLC
uxFGmd0J5u2gdovFTf57lKlccWEr7SGu/1q55Tst9ruAfAQdN5hezgM2M0SZOlVWPQhydl/G3YuW
dveWnD33Y/ZrVLBow2lmlyXhTVI3n3livqlC9lpFkgBoW5j3ZpodMKXR3D5PUy+oRvraEzezgWtF
EUG5qPT8k9b4A12UaqelWgG6Et6oofVWS81hlPq/Vlgij38ZI+291hPNKQpYyXOhDAReN+Ims7KN
VmEfNadX86TUL6qM+68+zBzkZnQphsK+68IU88VUc8rabHaKMF0mEb2LwZKnywI1wsYXTG4qSe17
ghUS+or1Wo0qxY6y7EYUgIWgDKBoM6WXaIhq7lWxihuaGTuGD/mjVNO/SSwcKCMnB8y6s6cgvulz
6W2e46tBjGdecXY9hYhfcMi84fL30bTJXh/Ha6U14OBZUrwHwHxHAW9uxBjL0inEJEjzH1Wz3qnK
QA90KP7KSvSShm3FvlGPm8iYLwuJ8jSQlRdZ5+LYa0KyUQTtNrSCm3gCWBz021q2PnJzzDZRa8o2
FejnmKrWyoF3bvEr8NOQ+C/2GMe+XukkSnLQRv8u/v+QCXdmWwUnRN6NkoIW2PE4RItKag6n+p8U
1HaPRGZnecNG8orbNTHluUdi46QTsdgYntC6O1JcrEgIY3bQhbeFAmLT7NtVM6szGzWnpAwTXoUL
Lx+rJ1OxYVbnlnVA/IubPhf3NfXTGVYY8dhLt46mCkXJ8UurRfi4qH3Ch3Yzb2Sv2tbPQCqLB6+6
WUhhkRtf45KzcgKdvj9Dxref3gZeKfS7l79/OQ8SjPnasvWtQy2PGswuqFDp1GzkRuYik/cHNa2o
8vzoJpSRd1dieRsHeJYZY2t6jQSOL5Yg3iqVSxqR66UuYrUKx8N8WRI//9bTn7qYYdA11hYX3JNi
Rcv1PqqK2ToIOn4USUzFok5c+AaFlZhDCFvwnIMWwNMSa9Nce1OnrRlsumUZFwEOM1LejmqFoLYq
UwBRPbRCcpVU8+jorflqCn0INJtiOpW/N0ZNCo6Y3SjRtEaZPx0ey14dBwEdwetpUOColc2ktZVx
CP3+dZLKjcQ2NmLao9COMrMMhegCbTTtRT4+/PziQYxO6iQIN/+XcYN/xMmCzhIFF7XU1w6qHMcu
k/cpUSBb5WlR4oAb3EpGeFWk8WXejDtfitIbIVb7m2hWG/DT2cLD01AdteYik42Bxg2/XswgUztu
OEGMBUT185uBst8NLH9HIPhTMYymW8riJbH0k5fOA9ZT2SV8iV/mnOgw9i0awkKwr4ziqo0lzOJV
5c1S/I+xKr1S7mW81GWn1eXKFTlvHDQ5gjtVYm+XipLtrDHuuUKDo8Da+2xpX7kSNGW3qSdITaL/
FmUA3r08/RoT4CvB129Ko7zIFuyzMYM/Ko7K4KSB5MUiiehNbL5LtLNsRC6KjTavcdDUKPasGyQ+
TY84UdxaXGjcOCdRXazMF58E2Uag0qMIxktyG/hLs13rdSeIqs1cyunjmAZvkslkwsRXa7BjNyL9
Sp/7jzz2Fa+p49duwGlzCsWbxbNFLcvnzBK3bWxh5CnK2JzpD/lQvBuTcoewEg68xIzhOAeh00J3
Elt6IDnGqiuz5XSyLKYECxGaTDj0lkdF7dIvKCZL8w9x6mCVU903N2DEuxaOS/mU20u+t3z5udqT
Pj10GBZPF3q0dFCBJr7vZM2S4I7hA/Y9FvuBqdKMMskocEuL5E784ZAty+UfRKwkSMnmLsuNGCGb
9Wvl6c//DIMTndp3SUT+/jNmPmSHY55/yK/iu3IzXgK1OuMTZDRnjXF+9kUjZuXmygF4gsWYdTvl
mKP5h2QoN1X520pnL1PUle+5NspS6H85IUSjTjNRzvxDIyn7rpIu54gkynZNX72AWN+vYny+Lw9z
dBBpi5OSTuf4gNB+qxnRr0wUIegio7SHVHplo185Tk6P9G8D/iPA+fJcpV4BX2u5f6iaz3l6K5TH
n2fCyns7Bhew0hiKmn7CgR6PKwPr68NBQkr0vxtF/v51kOVQGce1f0jN3yUkbBE79Rkrx59HOXf0
smHRDoBWxH35aFJXoQHbo6X8EeX+OtDUQ2T2uCCbwh19s9+Jiihx0Nsb01h1ATkDfqJLI7QO1R5u
tOo/ENaXz9TEJd0THbjAOOj3/jZ3hXxf/bE8ZTu4omslXtesLqxTXomxaFOIkVlgV7ra319qVhcw
u+QofhjplTpE+O2kUd9DhWoB0oe1/PSzjwi9hC0DixGdgJ3vw9XdOEV9M0YPwzxtAi0G+dBcRRUf
ehMfRr8qbWkYdlmXIwm17kcp2CuQ8mnu3AXdGqVGWSbM93VoLonSi/UhdTWwxPcfQ4WRNcjOA1xe
BDgfgWcUxY0uje2vzFCqvRE09SYc5l9lI/aXgW6g3RP8CqtNJd+1tSqj2a3y7Qhw5IaC3rwOad++
a6YFEc3ErWBqteLKLKP4YmzKwmmVMrsx5qrwilDoXsae/nQi590N5IDquouXGBw/E19KqdFeNOZh
uTKzTz/18rjc8qEzSaf0LEFoS7lKw/AhMcY9xQ0hbmP/YRT56PWUB//jvZTRdInZwzmFg/0Rki+N
hj+EIi9Xpjduw3bbjaEM47JdRXZPy8XvIx3t2tCeJx7YDB78a/NCezb30R6e8HPgrjlcnW5zy0BL
giF8dCxflr9/WZ9ZFrWjTiX2IFBDyb1mi+2DmK/s1WuDHOHUCkjJSFRD8FCNk1vQuNdTwdXl9593
uTOw7PdnOfo8+UwY8jAF4UO6N2kW32HK7BgeNvFPJVEK/0HAyxm66PcRjz6T7MejkpVMiMUe0zDt
BCTLae2Ju7KQeIK7FiN49kVCvIa4vMiAjlsoUj8a5URL9KGV74biqi4Kpyc+ZOU9nh6tXJYVg9sy
t/JTV0fBIph+HvLgQZqVCPJEy6s00oeZgAFXox8J+aCvndYcnyIhny/6KQLF4xS5NGmsoZLMQlet
6jVe7LmlThYr+REE5WocJd9naqAMxWikcfBQ6BGRW02Q2InfBo7WjfteWnVwXDbK440UAx1xQUAN
46QM1oOij63aEIienhwkM06M4za+y1eTyxXgslqRCZzkFVEG0lP4d7yjSkAbus7MkcSQvzm/oCDN
cfZ2I4/e765zrQukL603ESsvXtUX025t+H/Cl3563KNzo86jhFLEFA4xK/VKSC2ALgU2gtrSFFUC
3NekIjagdvTPde3fkfuIlaVJxWJ2Q3E998qf1qhzJ5sG1Qum8K4OYbGqgaVsZKJQdjITLgCuxS5j
arqitSspm/Zxm1zrjXmDTYg7+DxbXWWuVeCNnep1/RIUkbA2t8/Ooi+veZn7X/a7SQz9kKYGr/nD
3KqOdTnvYPMKuds7+VNptzf8AIGkU7nwfl5VawMfbbRC30otKkXmEyaZODHQ7AeNyZS1oMoz4wAA
IEwAaFiqvaNlMlliHtWlLxyCLHlvuuYp0sQMh41w1wvNw8/PdFr0m4yFGRllDyqAY8xLb8KsSsFD
D0MRwwFUycwrqgdzarFczaZDMVorq+TM/idRRorwsbH0OklRbSerT3pjFA6hmdjED6lA3aH/9PNT
nSnouPmBparcaAwNT9Pvc6Qr5i6NLdI1Bid7VzYQ82I34yRpPeQVMGUe4ZqtVBbnThLM1jBEYTxY
CSe7Wz5o+AAEwkG7lR0VbqqNImxRkji4oZSrQarnZgk48tIfWf7nGA1rtIb0oFnn7hmVN1IOg3Mu
wgg4ULialEZaWXXLojraXKSvoy2/5suiQ62OCZHA3V5JQwyxp5dIWgt0PD8ElruWai5f7eibBY0a
NHKl+HjBjFdqaWyKRF/7RmdfGvxBgESFCBzz6F4xRbOgDvLkH6b75m+wyy5AYfCwM2gQodsOL6ed
dQVz9nbt1D/7bP+Oe2xd5mMBNPB6uVv36oPekk+PanelkD63shC+/L9nO7anzibFz6wZ3AMmuD/e
T+2LaN7/F+vq6xhHR5wxzFoS5EwDiBcQSGWHQ9UFLrB0YgAhlbfI3jP4GGvfbfn2J9Pvy7MdzQ0R
DqTs+3y3JRFqsSugSLHzy9kp7XFbbtdkWWuvcvmcX2Z7Xy73lIbhBPqJAcxdJSdL99fPL/PMXEQj
JJu0TGj+w9v+PkiTdtZIl8o/oOjcKN3lrJQghL4zknH034ykL/7GS2rjMWFqDqoi72pGGvMcFiRS
HtuoOczVULyQwjXPojN9FBOCEHYWtPVFOgVH51c5xWxbpAce/OvwSt+KXmNjjSDA6QCIC+4kL9kQ
drfio3MKkCDWAPIkznBpeR+jFBKqA8WYelZ2Fb4MY/EHMmdA/1q/VWYh9kjT/NOFtI8jBOE/v90z
kwVDT66SROhiGnS8EVeRGhhaG/kHQ/sY5cdUeVVXvSbOjgGSK+KoD2fl2FE/KoIB1xjgn5GmqTPK
9mJLRCRr7CRQFUTs0725stfvlnivna48Ga95zN8WlgzegN9naaaX5jzTZTxYzFYPmTd1bVL8xXXH
cAXLegaGVh30IZLTtF24qZp0vKxyaZ/iaWMvJnnYqXU5vfekd7QEE+JUClxtSuBWS79isrfVMk62
Zq8PHua29QbGQOWVZFNej5nM6T1koZdY06WoC481BuWwT1svV5JfcZP/7TvFd6Y8fOM8vmuC9FJX
hhdzUj9L5PZjmN9OWNZMcXWZGomjRRD3m4lEhyJ86lv5KkP3kk2mp/okfCl5c6tGdAwwOaugH+iX
zTS+WHMlO5GIfKopkMCl94MSOZRLqsM8VLB5GccLUyiFa2VC1yeO0lsrjleBb/yNRjHca/iGYtEr
J+6sBtdG3fduldOSCYZefqXxHfzO2Ge2kIQhnuAk9F7GDaEeofo+pSZYTA7XvsJklfws7dEsBozt
5PG91cLJrhvcHESrJHMFT6J4FD5pHwZemsJW1dRiFxQacv083LfR4JE+btk5mr9tofY9+cCN4PVB
+CHW4mMUq3eljyVEFhhXOa01B69LrI5K/aLJ43/ik5sET64m4JjMiDR3Z7G6GKUysMfB2PppyQVd
x8ZtktgshVn+tKoqvOhI37mWiW7bF6FFU1iTSZau+7e6qi6EllsHux55F0oOA6KpXmkZQPmeGqS3
2jg7EpHd13LQFa5JDtZmrs33uSWHRzIToFx1Ih9SakIvL9Jhjz2asu3E8ZOfSdCLdd2ERXuf9tEN
PMbXsU7hfE8mSFp2IYnhtjVK5BZdSxuJu83rVFRu3aeHvogeIF2TgoSU2sGIfrKhALtWXf8eR8i3
A2Z35vSYzHOwqav5l4JY0w5HOA9NJX0gT0BUOsq3sz6SvBm/SjXhmJXON8iKsdwNGJBv9IJkNFMB
T++rIvPShpeedthEaNN0ZcA7I4qOllxeTRCca02yAzGGejwPf8KkVm3D1ySUhXpnk2KdXYb5MpVx
NNyEWXkzpqyRBvAvbVpwmbjacAHMN6OkIX6K/QBiS6zYStQaPl5JYnYB/yK5Hsb+08d7yc7NvLPV
pO+3WQup0JrMcVtpsbYJWfV228+hm0PjwaQ/24Za4r8H+lDfRXUzelaKZ1lYpdKmVZjkVjzFOxjF
ui2rlXWB/ItWNKojO5Mgg6jjFG+RzbZ21tOL9H2SpupRa3ZDKHE/LkbfdHB2HLeZBUUa4nq3a2K5
cujIDl5Hs3NfWPns6iFjCgODKFWovcyin7vpREQtqdfNbSdG8YYc0k9fsMBy6ADgzlfLvEmZ1ldE
dDLplo3rT/w0YwhkCDJFj90qbqGFajLTlVGxB1F/tAbpTyxGb/Ic5I4aTFxY8AZ2/FFGRSL15n6G
fr5BJSNC5m8IHZxDLA/19nFCHWIP0hMRfE9RFzymEmYpI7SUDUYfBAxl5o3od4c0it4Lpd0IFlyk
0TJDNxrat97HSArRnl0P/rtZkXfKa3EEy/8z5sRH13iCTDVqT90PH5qww8tlFjt4O3qLSCq+QHkF
1QN3lymrn5BcQA5IUEyYI/y50Ch6r1Vpk04K1IGa1FQ1Fmjl+9q0idhAXBkKxHXfpoTpDuUfEaPa
60Ts5l1satVrILSTnUaNuZUwxnoMLWsf0JS4U7LRetQHK8IbJbyLJ6IpJSEhTNEg0OJDsvQOk4Rg
2JOB/RgvgorGgsqgo0Wy45xXK8fdXR4Km1qLbsUOf6/AHB7gafRYoWXFVgzS6smCseYNVowVTH3R
doJ+Z0x+cjNliflLLWWMW9Si3qTNCHWrEhBMquEFU7l4FyoDnCMDa+p8H7BDwMJaFCbrGieWucfE
oB93Q45aZUqK1Kn6IHpWYyPbVqJCPpXaZF4zqKiZjNlWCD62J4jBkN1wWan4qENKKrkfQ38I26cu
qVTH1NEWhskAwV9gTyW4YhSG4R5J/aYRhTurNjso2kxMCZhmQw9Mp2EsXraBmLhGXuPllpdrOuuz
JRly9IVmgqSV4uz7KZ4GJiefLJiHdCnIHPFJ9pptvIG5j/m3Gzjkd68X7edKh6+DHlXRlaUXbTkx
qHqfvOsX3dZ368v80O9IMCcgze6v861wpT6vxQ+dsc5Yyup/n/aoZiGQV5u5cpmHxkvexYXU6em5
M+IoxQdza3t+nC4JoFizOTuHOsAOWeokhJjmCbGWzk1k9FDNuKUMHuSAbb9j274fvdrG88A17tag
/zOYAyYs8DvRRcP2OknvKYUm9JumAPMzO22L9YvgWkE9vpIQzFmMbxGEogn18TgRpJy0yAhREG60
edKprPTPnwvhM7OMezW9SUphmoX6sc+bOJHjrEedcWiWLPtQf5EQhTqTOjzVZfdZ9sT8xJZvbTNp
Kq+iMMF8v4N5mgdoURM9tw4yXLIPCLLK2v3x9P4NlV0CcocRh5XjMbZgZGaICL43DsN9vs8BCt3i
GjkW2yCWl4U7PvJ13J/fxtqQy9+/3CENfIwIX2yNw6xMVwihdpMardx5Tm8F35/qaJ4T7gHSFkwG
pCAg7VKn89fvoO1uf36SM/N6GQfWFVbvuF0fMyoGMlqGFtbwoQsdeK6hA4GXEsUtXmDMtB4GT4IL
OXTto5120L4PewQ2mFHXdYPUGIdW4QDDcmlRlmE6OZX4PzfBfJcKMnYt7fg+Kdqd0uqPPz/36QWd
8WXSkJAmsJ6PKYeTWrY1lwHjoA0WlZadYcE76PMShb4yV85+SJ00JGBR2KHHVG2xUqtKZvM+tObv
lMOkMX6N88vPT3PuK8rcHRdTDyI2TvrKumDWepOkxoGifhcom2JLZNqbfztcocN8nHbNM45hP495
5rnwe+TNQZeVwAKOJmhaKeI014p+IGwIoz3BaZCGTuuEpzNrbbn2AzmQiwK39ghKGWclNGeplQ8Z
2/s/5oECwbUlVNTeU0j5kS//53aFwHXgymANy7X8hI+KMb04VvkkHRb3R7hrdvEHRepe8aKN8PDz
Wzzd5WWJR8OqiH+aCNGOABUzatRC02blMEl16fQj+YsIz/D8MGdqKUF4liYvFsgCZfsbLsfOmPZi
E6uuaLR3P/+UkyXBL8DFV7Ho1IN0HLcm4EBh1zzn6DJ9846gkFs1lREFWNpGmSGC/jeDmSbrQT7T
mwhooJvjmCuHqr+KaRimCYTHYINafGWDO/9U/38gZdmIvmzVU1XgYd5nysEv0+ugbx+SGJNxob8d
zWyNnHeCUy1v0AA+xGgAesexNZBZj1kNm1c5LBZMhFuO24b0HnKQCU+vpMYNQggvkoGgMu1X5tHJ
KmFoyOdMpKX3cgI4qmqCSYQyyAdV9+npJbu2XwuRU869SogxGHexMpgpRysR0TahIUIsH/R+xgPR
dORyoN9JSOhO9MEH2sxosWhvWltXIh8bCcXYjuF7n8WTozfz56yN8P6N34LYT0BaaW/LUfdYpeN+
VmIsRXpk+5Yfkqpbqb8H3X+aCl93/SF777uUxNyMa1OdIzaXYWqXea55jdgGO53MmmtBzTxfAfwc
0Lj+PFVPNrrl1S5BSVjcIvU+FogiTI/lrE/lAz6ch6FVPiKpxTQTx82fx5FOEknQDikqCgp2Agm2
5fFRMZedkFSVIrMXYDbconR2IBl8DoMyEgmPsfpcVZpX96ZgG82w75fGEBr33zWxJXaf5vtuUHTC
K/t7wSwXRZUC+jaFhEvkhCFZefMgFXK6C4f2UkrGXR1Kz6GfPw75ZLpjX8920QSP8PYSpyxDHyJr
QA5xU90YoUTY7NApjig2m8FSdQfaFv9CoN/J/oTXaPFoVNFezxNsPQWdsUrrXgFJmfPU3IOKNDae
jsT1VtoH4jSCEkJxwLhFuMyT8S2b8S7KEmy+ISuPTi9WV0aiEtqgZ68Wj1jr/ZOURndDXN5XTX/R
dPIzruqhU8ndb6MYNKepxKtStbaJWv7Ku+GPJkB+SNWdn+q7fpiwgNP9ZFMP07ZPsXYwRfNXqJYb
eS7/xnl75RvCPquKxzhtXjQ/+gDNcGdFLndRLtE0z6f3QOxfzcDCrk7UiCjINm1l3XFZ3rVzxoVZ
eaqM7m6yFgMh8pHiIbwb2nw/6KW0mVOU5UMEwFXX1SGotQzDHyPgnijsJLYMiO6GO/rli8Vte+by
4XYCHg8tCQyxijPorBo3IfqA60QqEpIXqmI3paV4N2OVaXdRrF2MIgAUQO5A6EoFokoaIbiA2ru5
ZDptK190c9t7a5OVffNb1wZlnabqpKzDYwObPzq3SOwuzGwqZu5h9d661H6PLPt95QrbFANPe6zs
1avfUhP+NORRzThVOkHVI0OSyLOVXDSUONptlXt1o+6mZ+Nz5QmXJ/hpOOX7yYHTD8GRBsPxHz0F
9aNYfQw4jM3tXQ6NPQsNJxm54KjTRonXwnTObOff3u7y9y+nll4RKR34jB3I1/V4qw9PPz/cKaFE
JoZNxbcPBRE32uM+jpAkUYvb9HwgHF5xFBBeck+cVgiCX34UfTbNWOPZYVxJ+NuagjIjR2/K7ahD
oQzETZkpkd1bAR4ool64bQ13Mx0uRlMV9mYUXeej3l91rcV+Tj7jdshnAlVbv3ZINte3cuv/RYoe
PYmYgVyPCTCxEhYr96czb5CELcpFMu505SRuzif2NSceWTqIbeeUxn0arRksnBlhYcIvVyfYpSf3
zkDUSnFILfEgZUgWlVgMsDTGQ/jnL3VuFOprBbqIAd3reJ0VsWmNmq+Lh6R8EjUguv+icqAv/+8A
R6uqQrFhSD0DlLO2V5twY87+CsFw7RmOVhJW6qJfUtwf0gkdYCwi3ciV/H/5opYf8WXJzJgiGb3u
iwcjetciyyGZZmWEM4XAtzd1dOMphrjF0pM3pQ/DVZPISG3G/DLikrpScfxzpznaehiJgG38cVCO
Hdsayr4WkvmoiWyu5nY+hHv5r+qkbuiWz9j2WO+4bm2KTTg6/sq2fqbE+zrwscthVOhIAdDKHabJ
E6fsrQ/SZ4pBR5xXzGbPlMoqLRrudDIA10l4bBWbbUS2EIqy8LFplU0W/RGD1qZKzGnYTfNl225+
XkhnXqqiwVBEmwkLBYHbUfk650MgqU3RHfRyuJLR83RV1SMzGltcTVLD7UlapZIwYvRLtF+mYiRM
Cfj5yq/ogBpY0FHwFhtcoroLQ4vbTR0Uqfvzj5RPPwDGjxTwEqGIgLnHnC3EIH0ygMgcBKO7Lwy8
7RK0047YC5ddb9UQuVFgVX35JtaFjyCq3VpRNdpyru3DQL6X0vh30cS7Iuyupjn7jcdZwBHl+zvM
uC7Mcn6EbH4RBd1dRVobRF9MDmkFrcr5Tle8SiowcBKEeyiqx3ypti3M0Zyz9hBF2u9abPA/LAOv
0ircjfDkmWJCoSMpu6fdcgDbl+ga0KlsYrKkOuUq87XPn9/r2d/DPEMsz056wswtYhylWwIyD36e
eWN11w3Zypc7ZYjKPPKXIY7Ixn6Y613BLQyGKKS0h/gldYtt8xZ4lkNmiTO/5x75L7iJXeTbNTjt
H2r79w2DwSGIw4VFQ4s97vfNL6XwrXpLbA7xRHps2hjxlmCW5zKiA5lJQrA1sfILlJKUh6jf0Ux1
ejlut+LSaJWEZgnAlJ60slVAcMInTWuulXRbZuoO8AUDybLGi4yqxxk7WXKITQzdpKxuxkL8oybl
rVy0hBNL6h/yzAuErcE21MvebkrhYE1J5oyBWLuy7I+7clpL0jvdlNXFYwSURuXuJB/PND0TJXqy
VXOofPMSG1MPUuV2TsZfP0+gU4SNz/t1nKNjUgiSVJpzxlkCKvMHyV04GoLjb6QL44KM4J318POI
/yz142/6dcSjU9PswjgWw7LhEJi8ZJfe3qL530hu4lFuhi6yThoemrc0Xeb7ZKttsUS+KBMvfMvQ
6G6FO3Pl/Duzg35/B8sq+3LEZn3Qi1nGO1iCZdStfiG+5xxKJBS6wj0cChdngtt8u4a2n54VDAsB
28IZConwMZlqmv2wrOa4OfhRbHnzrD8LIXZQdE2hOY2pYE+DEhNIhIVNERMy//N3+Kd/cPIdwIqh
7cJAOqE8FXhoTXNi1lQvYXkdYwJLa4PEv2YKov0YBXAuCHJyaB16k1i+Fj4kAJbjwSyLix4fYiUJ
rsI83VhhnNqpKX6wNd5yPD0JSaN5/v9h78ya28iObf1XHP1ePjUPN47PA0aCAwCSEtXSS4VESTXP
c/36+212u5soIFBXPq837HBYQVFZe8qdO3PlWq2mbY2uU+8MNy23NFru27IMFlTKEcQjg2LE+V5P
6njVyPYGOMQjNflg6VXdk9xqt0MmPURZcwOt7YPReDtndO51JTwqYf2iJ9Y3JtRfGPFwiEul3yRl
+Tp2NN7kJb5ITerxRh9SbScHzY2Wuz5pcMubmb9LJ4f0MOxanD4bWquJb6rtVK4LVynpMLOQoVpE
oOYDfKL/FB3l+xaI39yGuWgS/ixcAlBkkrmTx6kOc21L7F8+y9tqXd8jJSyaTZylvoCZtNlRsNv8
afO/Xvv/4/3Ijn9siOp//ps/v2YI8QWeX0/++D8PwWuZVdnP+r/Fr/31105/6X8O+Y/0uS5//Kgf
vubTv3nyi/z7f9pffa2/nvxhndbAZB6bH+Xw9KNq4vrNCF8q/ub/6w//8ePtX/kw5D/+9dtr1qS1
+Ne8IEt/+/NHu+//+o3Oh3cnRvz7f/5w/zXh9/Zfm7I5+/s/vlY1v2qa/4TLzeGxSVaSlhi8d/fj
r58QGwjlQ10BMo4/TTOI5v71myT/U7hznkqiXkKoZoi2JwKzf/8Q3irgcGTkDHaV8tu/R36yRn+v
2T/SBvRRkNbVv35DeByX9f5wU/ri5uBcg2m0OHSTzRnrXpKZfuoeaVdZIGC2dg4Napm6ts2ieo2c
zCHvFtJdHdyZe0VZKM9asyhuHOAWD9ld98gbwHtpkoFuzb08chKPZvUkIZiBgGET7iAd3Yy0XIwb
vSpusp8VSDpvAfJN+tS2xSYFdZMb38voo1LtIv8xIK2qLlJtZf5I4nX/HIyPpR0D10LnhseTskp3
1obGpTW63/RnGM/Num+X5FEtH7ko51u4cp58KBvy+DFUkYswyk22yOGdEgRkaqvxon+iqzQplbXp
PwzIETXlXrePUtRvnMqEf1qHdh5e0PaHbIQrSR1JQi5q54OHhAKSeaus+wBn5CLL7ivlrg8OBgwJ
ifsjCF7M5B7SDiO5U5IQ5bibuNlE2r6NoPNMdoH/ovM6hqm8kTY5yVsphTA3hzZ6Gcs3Js0r6Tpx
F4Kma9VoMGsmz+a4j5WHUqm3xm1hKK8KGU5JfjCCdlXZ/SrX5JUeI6um+ws1+qKUMYiyrft76T3m
0U6Td7q/9mrk7dZI8qAAZDe3gfZdNH9ZWyiDqnsUam49dHUenZf2BZnX9ik5eJvB3+hb/ScJA2WT
bDJlrzz90WDuvHCxfWy39dNQf8i+J/rSWxbP6qrdFs+1ugusraMvlPTVUfJldagfvH5TfW921X21
Gff1jXsD77ZMZxIMNCv0j4u1eptZoDJaD+rHZ1tdj8ZqcD/kFEEeW6ESSFPP0qG1J1t643c32PR9
DjT0ro6As2dUKUcQAFvDA2t+Yxybu7hfBM8+adnwg8w+iQAj5R+H6k5TNuoeTQT/UbcWY781mw3/
x5GedL95bO5gdV2DmFE+zgmLKZfPFfe1AacH/WCTcxUKKhHFcp0jxFP2bbWtP8m7ZqVuht1f7v7/
u97feKhec73Hr3nz9R/7H90/tk2Q/vh64oXFr/7phQ3nn4guazLdKzKFxr+dsC7/E4IDyOlow6Zv
T+dX/nbC3J8OVCh02gj0Cb/3txNWlH+K9CTpCXSCRclZ+yUvfLZZTCrxlMchgDF0B8T8aVxpVVrd
FuGYH7tb3VhUkEFTcxw20CSuQB2v+m4Vlat4n6/lV7Xetus/BAa1uW7ls7ABYQ++QyChabilIV88
zt/FtypvqDDR+I4y6qJ12TT3iYwIH3RjPKJLxYAwAUa0wHLIDgSRbkLU08hPem+CS6soKUZj5qwB
AnQzldkzKkXxYaT+qCmCuAa4ICLkdx/Wda4qV0aTHy3HW9uQcztOh/tMwAjS5Gw6q76+9aDegNT3
F1u6JpbNSfnUV+WsBqudHw0weiufV/wyD8mOyF43p+4iXMLJVXw6yGn9OR0I4wu7z48ZiBfop/dG
9cGtlU8ZSRBqtu8Oyp+RwPubf/qm+GNc9KohcQH6wpk854DVDoo15vlRie5zo1mOzriIs+LWafQV
bPn3Fg5bLfXtdauK2MlnYwSiR7DBf1R58oLKQljKh9HLj+IFRfPEEsS2d5e8IW54Xa9NlZ6XggDV
X89xeXHKr5oWP3+3h1xJyf0kDtGbcvZpLG2I9G8SY3i6PkIxgGsDnByh2rU9DzBxfoSme1EWKFiG
9eK6iYvHVAhH/XsSJ3dLpA1h2zo+k+it852+zpbopQuQ1NL54mzLRbRq7iJ/Jn14afqACuFGUdAR
L8HT6QudIALkZWfHqH5y5fbegR4ZRvvV9bHNWZnsD6Xx2jYK3ezYK9kKSuqb3gtWejdHTHYm2cz2
12iiBFYDAy+V5skyxVKIunYY5cdqrWzydlkes0dprx66I2nRjUJ0A3lT+jF6lu57+innsI0XdsmJ
+ckKuk7YREERwMyfmsSgNthzY/3LM3liYnKndBBHqbbHJnH6T2n6iNIBud36PzACIILbURRnyGSf
bgrfCE1yqUZ2bKR80XjPnZGs/KGZ2RSXZuu9leliOe1YwbGZHT3PQSHCW0HXMOOYLvglgez4ayCT
BbHdTu5jmd2tlscR9qEkfPBiaZua+YJs6nLokGG+vj7ioyeO4sTiZH0G1bETGkSyI7DaBbw6Kzv7
iJTgEk2kGVd/cfoIcqjQkX3gZXm6SHSVoGMDG9mxMx77foBObI6S4aIFkg3wDfPOPVMTz6NORy1I
zo6J9Tx439NhLr970YBFXcAkKAGTJn7+zndXY9kVtMJkRxkO8F4plxFCJdfX46JLIHX8l43JNOlh
AUq0aLJjuDM2erakqmDx+NFvih8RiZNupa50SLqXMcLbd/I3UCf6Yo5z6+KmEBSQZNJpWZ+2wnGa
BkOjweRYaY8+rTq2cfR1JCiGciasmTM0OVJ+U5St1BTsPsQaaueLqxu7IPsc2M5M6HYhzqCE9/eI
pgerKxtLho36GAPMVG5AZb7JY89hIy6e33dmJqcJUEjh6nXO7QQmQq6sddjQIQWEBl08R1KW4Tjn
lC7dwhqESvxXsBmdFab70O6M3IxZq3V57y/LQ/DokpQmBbnlNW+jsDzXKSzmauoy3lucxGw6Qg6O
g1ryEbT5Ch2oZWjdOfnHsaKjh3aT6+fhDPAurkgerw41BRiMzmqwwLSiAAprMb5uDUNwY9Ka7O5o
+tppt8WHbjc8g4ueuVBUMYbzMf5ldVqA1RE0MfS+E1bdbXSTrtDrWLUfetgWj+aPYmuvxFFsvxov
JkQvz22//Os9fZLJfB8bi5N+9g1/ZuxUzE1ifivVagDnYs/qkOUS549ts1S1uTjuohnaiFXqsTA3
6pNHjaSZKSl0UmaOYPtvXxLpsWGef3EZHS5m4fXhQ4dECYrXU9eZe8hwkCgfjiR2qFdUy/GuvQmW
xmNzr8KUONzF29k6iYgF308gNpk2hT2DzKJ4uJ3ajPIA1jN0C47qVjq423wTrCndr6WHfl0/zmvH
T24HUzaB8EA0j2CGwPNMHxUUvcuojzN3DwT9xkFn0vPRir8+jxM/dmZjcjtEaGxHXVy5+55IpFu0
Mlm0eigdByngFNFFYsw8WNd0p9JuW7kJPYmuvLv+DdMjefYRE6/N8mZVYjBQHwLSLY1Gi4S7qVnl
C29ZvwgSSGk1N/ApQPvM6MSDm5Eb+UOH0XrVroI7DR/ebZBVh2qEpdxeH+KlpXzDfBBN0Mwy5bAA
zkq/uW85+zi5j+Jok43dzXULk1P3Npx3FqZsFQ0twx3hirPXaOlLomptdkdfCeaWanIEhBlDKJgo
pCxo2Z8eblOiHORZsbsnmvi9eRTFUvCBC2jPtbWYuLmSz+RC/8Me/W9iaJZMjHR65FI/jUZq/M7e
MbV+qbaytKr1tPnQKl6zjEype/7laURiAaYR2vYhTp5CvQtTLa2Ulpo9nCPLxLlL0wE1CzJ0/zUp
V7x3xG9UNu8ciRgVFywJVNH/T9fZ5NQ1qOCl4ehAwaQs8td0R574xqSN/bX/WZEkSJdz5BgXppEu
IDwmKBSqNdNMXJNkQnLOtvZkb1vUp6zksx905X0rSflDrBby5+sjPN+NQvKTwjq00w4F/MlVk8cx
HSNtaB7oBS0WoUl3a42Yl6YFMwdrGq6IqaSFTqCpVG4bHObpBkmqOIyKprb2cqNtELxYxpAm5uZP
GRr8hSIpj7EEOzflBUlKlqYxLiMDPFJdaltmYnN91Bc+hqIkRS9STxyPM6ZCV4lBeEeuvjcW2Uv2
FK2h+R5pVRMqP9F3kf2R8/WvAtmZAmGVHhOdhQW6O0lhKG43tg5B5L6td6N6KIObupsj0j7fQNw/
iNoAKGTrngnyymlHBi3z9H16ry7NZXoIolX/DdTsk/QwrPotIm+iap8s5Bm8p3LRMs2JsIoiwnFG
ldjkUGkK/7AvX5nTr94dZKbWwtgjX5H5EDWFN6L4Ynymqfr6ap7vYZXcNTTvkJSgtzVNkXaG20Aw
QbUr7CgQdj8bH4BIOCeyPQl+xeKReFLEPiaWsUQl9f0TMDeqNK+dVNn3raNG29ZwcuWL042Nuext
p3KWZeaAeoxaM6lnnoYXZlah85MOCKDeFvXYU9OB7vaMPZf3Vf4yFrdh8zXVtsVcCuL86mNcuAGK
CZjgUJxaiWtnGKC6lfem+mgh3zDOOdNJleFtBkGQyKAO0YLB6ZwacJShr4vCGvcehOM8VAa5+VxG
af7FSOViMcDgRJd/GbbGrtIT7V6wD6DPqchFuSrlwJnTijnfNsL1CfUWbixScWLW373pUzeXIIj1
zEOhSvDtf3HVj2EycxzPV+7UxiR2qXJzcJwMMQzX99snObnxIju5jU1j+Nx5bvlw/SCcryDcPIwE
tAdFJe1NtObdiOrWQGqU1u0DDG2LpCq2UjRsftWEEFLinxZvM6GRfTppYeCbWppp4x52hlWWNKsO
LoXrJs7nDBMcZrEFRU5vEkkMeWsMlhaOez9tRpgzXaGcwpdExiKwFd9ft0GNu75u9MJNb0C0Q/VJ
vBzAIkx2P33XJWQb/bAfXwW9xtptVjrbYjn6S22ZfZbtBdiB2YfK+ZGg9Ef/IWhTRxRCxM/frZgz
RpKaB8NAbJvvkmSRH+qbbmPddt9RZZ3JhJw7MMHYLpTANKB0Z0C9QorLIVPT8Oi0n8A6WLBE2N3v
iv6YyMPMEp4fLcGmzZuPrOwFQu0IfdmoLTP/GCT9ovDQm7bdBbKYv5ZEwqGIhlv2u6Blo/18MnuJ
L40xAYx/dOjgqdWEXqx0Y+npdq6H8fxgYQgYuOg1QKZwujlczegquy4E/cbGRsc26JqP1/ffZQtc
nZbocqPJ7XQjaJnl2VKU+kfCh3sd2rygUWaO7oVFAdJDeylVaC6yKdkUqU3ZacbcP44drWde8pDK
EVKSc91658fXOjEjfv5uSweWKnl5zFzpRbhoza8wAi3k4Vgn8a9vshNDE98a92kl1YjnHn3gOy2o
UP3eiOboQi9ENafDmYStWeNao2ZiBeHH1+qrtiq2+TeS8SIRZR+KD9CXZ4dg5c61nVxcLSr/tM+Q
NOdhdTqNCOTlLcIr/rFqRw3GIh0+Iekxj/Vx/cs7D9wyhPA4PajWzMkAdVoe2wiE8rHo9FUctt/s
fK6x8oLnocEAMBk8Z2y/aejU96hhIRLnHaXceBmi4baxLBNhs8xa1qqfr8oSF3F9VOfTx6wRbsNz
L2qFU97u1tDreBjkcd8X7pH24wM6LtC2z9Igi8vo9IEIMBXUNwovxIaUH06XCS6iQnbcXttbDk95
Gbrrheq0P+Gl8peVBEsPJUCqypFKYSWynvtYaZckpN1d1jXWzIG44ENOpnly8sJEj40gMr1j5Ptf
0Ez5aMRzTOUXHk4cB0IIgepE4uUNB//udEchHPKeIntH7RD/Hr0ML9Kn6GN5Y9PGthzX9s18MvRC
/ufU5GSD5mnd+UmPSX3rbod19wDHzZpc8J6ujJs56oFLW5UHKhgU0pU8JyZzKEeJh1hw7R2hXlu1
nXuD+aVneZsAoXDfq7fXt+lF9/Le3sSJZVRheoiPxeA0REnRkFk1+SZtN/IuXjhb967nDaduqnzl
4XNmjv4lV03DPAeEq/S8ta00k6QMw57FHOmy7T9XApDXxstRm6NxvLQ1qV7BeE3k4fAGOD0mRhA0
g6lG3jFUh3oZB+Fncwxn4puLo4GrTNQBeaRNL+mqKOuyiWLvqIYwqrlaSDbBu+9yeODVmezaJVN0
h+toK5CmPwOvGCMQI70YpUPQJ2ihj6vEh/lNMVZ+P8dOee7IcP7wb9CYLrhSnMmGbGzK2WabecfU
JqdcAE9YKLH6lNrezOPhkiGNpJPQZhNJ7Ekw1XgkzGOb6Rvzx9B6cFJAuObMc+jS6UJ4gwwFOC82
gvCm77zHAI8aci4Juz1qvpOESZeZp5S3fhPt6RuzN7jScSawv7TzaLOFnwj2JKExdmoykvrKVXp2
nhF3xbbtQ2Xp0sQ/Y0X4oNNrgBZs2JlYH5Iv5jRtXLXUuKPRxkoGE1usfugsGEPTJxVdq9jPN3o7
93oVAeEVi9M0ci/3RFo617YuyShjR8/KkN2UUo4Wz1ZSw1UgwxkvBT+v+6vzBUR9ClApdzmPP3IS
p7OZO6Xh+IYhHWw3Bn8MDYKSoeIH8a2nhJAAZun36wanyDscExISgs0DnVVheBIY255lwTtXY7F3
N0k1LBq7WPhu8zJUqKC60kYwjyISv5DzcuY+PT/lvJfwjoAzwRyhKHE62ME0fantcucQZHZ0Y1jo
e2YAxh1t6BaZNZeJvWRNeEcCc1I9kJicWkP9OExlyXAOrgwKefDMh1xxUzgNy13thPHM0+nCQjIk
8P88B2G7mG5YK9MguRFjs0qegTmdiL28sJFSrZxvblbMHI9LY2MCuWoUg3M/zdCFgeq4uR87h24s
een6JSgdt1s7Q01vTOBlM+amfVJi00AqxcjIaV8Qfo5j1TVtgQpFBvi+PcarZFvfts/jTXzX3g50
SUEqaVKlW1gfrm/Xcyd6anji4LosGJK6wnCpvwZwLUpGvFLqbnXdith4k7PP8EgjizZV6J8mVqTK
rZxxcO2DlQTBaugz54Osd/GX/8CKzTVHMllmNicbso3UEqRO5Bzstga1HucqDNr2XFfwpRlD2w0s
pio0yqcJpbq3B9NPZPuQSVW7bGHwfa2GoF66DjJRMwf60ryhjEIdBwptRKAmUQiMGYZlF9DVuq38
w8qaT0k4J6BxcTjioiaXCoXM1EHKpRfDYlZgQk9XRuzcomu1bZT45tfXxkBYm+KeQTvtdG0qBNeq
tE7tgwcW89D7ubYukrz/fN3KxcGQ+aAUeon222/C2h0a3z40RsqFkmxQE79RUSe9buaSdyC3jZoE
SWGy7JPtXPiDl6vd6B6awvihmxIeojLKVSY9lWo9bq4bu1DDtoV6oZDlABgA+9Wpnw2ctK106JEO
kQeDWR68ZJH1sZSVB9duHtruvvG/9J22MaN2oSlowfpdtnZC5RD79qpBevH651zakjbniy8B5wEA
8PRr9GaQM9oY+RrpWbdgl6a/5H9nYfJ8SmM/NnxZcg5DIO9j31333lzy9OICco0IAnXc0vQMK+oo
mW2KCb2mpJWGa7817nQYaJx+e30wF6IehRz3X5bEjn0XQDqSV5g5KYaDM8h3pflNNXZZ8y3Js3UE
HEmW1eciLWa87aVTgKNlc4p2jLNUwtA3iR1ajC4cniPkA4L6MZC/XR/X5V35zsjE2SphDkZNwUjy
s9+4t/6rDwnjbUuLsf8UfE5Wab+wE7ipZzbHhTCAPD7vJdw7HvGti+jdfNo5VbW66uyD0VMSrLrs
Y8Ap4K24VHJp35pF+OuOCwIImTZ5Bfz9W8PL+wXsK7vU1RT/2EdVs6hdFz56mqlm3hkXNiRjImlG
mY5y+rSpMA10aVACyzq46Mu63zy/XDZVuNKNmSty2k4gAg1IA8lAi8wtPbaTZatAH6uD4lqHcpPf
k5tYB3fJY0zzxFIADc1NAwJwF63SH8jFzyEuLriOE9sT19ECxssGJvowNEip5520r6L89fq+vGQD
Elxo7bidERKcOA9jkLLUA2l40EuF/rXEuLUz5RcVNN4mkUenQoaQvh9wCKeHWtcHKXEq2zqo5be2
7RY0O64ly1pLWjhzlC8Oh4IfVQO6rXhXnFpSCHTV3iqsQ+wZD6kdP9RD9vX6jF3wFiKIF9kxUIu0
yJ6aMDrf6qvKNg663y8kX/5UG7RT1fruupkLIzkxM9l4OlTsUiAKi5XN9RSZj3JKnf26jbe68iTO
FLhSCERIhIkH7ulYAktr89pzjINZwICXwlZSIeM8OrIP/X6n+tnWsbMhe4QPMDN3javULtwUmvIQ
SmkAKbQMQXexCvJU9W9Mva5+wENlVpuYJOUHv0gT+RjnWRg+MGNKsWiMRnC0KUaACOLoFIiuJrAR
0sSCEPXWS4POaRdFY4ZzspUX5lJ0vfHMAzJ1ntMMFE/Lx0BxDob86g/flOY/iNdJQJiClxL2aqLD
03l0XHUwK7VxDrCodvWiSRP7FW23OUT/hRom/CeoDNPqL6AC0yKSy9zIvcGjTt9263Gl3STbZmNt
h5VMS048X70Ux2WyP97bMybxdOdKGjga7HVLc9vumo/+ylkKfLWgfJ4DH0/5XYSbOLE2yT34YanV
4OWcQ7V2XlHyMMtNG9Dbqi8NVOrKO9Qi4q+GtXKGRfrUHOZhnhdulZMPmHqPlBgn9QrnkEWI7ugo
ujnmVlLQdrDd1fWjd8GL4D0Q6gJ0BiBomoxTs2jU9Ii3V9uxjsFj6Rcwvf16bsw2eZJT8+E5BNpR
O92XLXG3U1exTfDp3hb0UtWl8/svD+TExMSFoKGuAo2PCDD0VFsmiY1QtDtSqc3dGY94IZTBErEF
vgqpoGkdC6JANRkDyTq0+rgySriJjeK1CIxsScYoWph6/vn60C5sB1PjjQdJGJHTGcFdlnttk1aN
uH+/StVjJ6VrwoGlos0Aq8T1Nzll1CJAQiCcIZrFJt4j89NQL4lxCJlaaAKz6KHqht+VaLgzZLjp
I9rFfOoFufl4fXwX3CJ2KeDDNyvaaiZXTIT2YpxHvP7K2mxvPQhHHyNosJ6vW5k2qotjbWoaVFvU
67hspu8xu0gktQ64/btlvxKaZ+NNfmdtBdezP5PivlC9whY5KEp1PJqRiT3d8HIY+4VNoH9Qa2oE
y8BOomLhdoUOu1LQDreBkyM/IUGfKYsG5LZL/Xs5UTTpRrcTtDQiX1I/DVqmK1s9Svu5eswlB873
6TRAU78QPW2n3xcqtV8UfPpB8F6LuQgMyH3aEiUJG9zucOMrM3nAy9P/zuRkd8E5bcYdFKcH0R+T
Pv8hz6utIzjnfx1bTZFXUPlyO3FUpwCzxITSNQB0dchjeyHFPm0Nh+ub6YLbxILwmiR3eI1Orog0
7GqXVjPrUHnQ8DrSshvDjTV8/A+s8Iah04zFOqsRYiDSS4lHUx97D03Sv7hV8JKkzfZ/Z2ayGXx5
tONOgqpITVCehBy4TQHFIjhx3czFHUAyBMgTeHdK9JNJ81rdzEvhx/xduRu+QDtCt1m7LoAgze2A
S+vDi8wh+UKp5Nyl6EqJIlZgHRIgKuveD8JHRwHo4o2mvbk+rAumTrBwwqu+e9m2dpEXqqcaB6Pp
91DPBQvZqJ9l+BVnks2Te4ecwGmvydSnFL1aOrleHNJGrsob+geUcZWPXYFSY+fp9RaZsjLflW7X
lDPP3MkY30xz0WlsdV4c+lsa/N0Yy3qkmaB184Om1eWy0PVbYwBcbKvVzGQKJ/DuCvrDEJLu8Efx
cKL7+nQyIT4Yeoqh+cEvjW02IuPUSEaJ7BEp2lBqx0WgSq9VB0fW9UWc1v6FYWBkqNdDgUF+cFqm
8KVkrGLJyLgcIDzDIVbFQt+V62IX3zZoms2s5dtenwxU0IxRN6CpgE6Fya6xahj6IisfjgWhSryo
zNpcZYpWPFky2nsLK48iqJ2dMIf8YezaZIXW0FBux0QHkWikiGguRisdf08qObNXlQa5JX1rjvuQ
tJIZrwF9aMgSxSWcfHYVV8ayifIoXVa9X5cz7uPC3JFSJHVLeoeICDjl6aIlKKZl/pimx7gI93HT
b30brt9m67fSbaObd74SPgeNvqtCaaNJcHMhFHN9+SaRC6vHFwApJrrk9Qja/vQL9DHKVOTf0iOc
C9syjW8Lt7qF9mAVB/WqUSHrbsvwHoKUuaGLh8fpMmIYvkPCMnIyZ/1fRYVoQp6G6bGq4g/S2G+K
TPqYecGd5HW3aaasM7n6yqtyHY3pLx+VN9qzt7TTG/nO6Zh7O0thY7STY6fnyywHzuntiix8yKFl
0keXmvpMmCbCsOlYOSAKqkw4AXTpTw3q9jAEiaUlx1zzUZn7EcnKMssejTk9nAt2iNTYRzCzCHzu
5LFn4b5gwFfiY6AE1aodo1tg3Mc8sF+0YuhnDuJ5PpTHD1IYYHEFRTalrtNRQYs5pFLCY0/fBk9k
nARZh3FTPEjrajUOC+9YVsg+zwVgk5D3zd1QWSPjRYs3hie+vFW00aiLtD9WqCwulQwCpyrM8hm3
/Raxny6ZYLgBvAjKgraCaWF5VDW/MrO2OzpJIHW8GIzW3rb0Md52Qtltkya59Hsc+bXyGLpdZSH7
W0ah8d2OMw+SEkeR61VVoi1I53QT/15rTWNv0lGNqqU0dLKzadK4kZeJHKgV+oC191KoAhKu1EX0
HHMw8kUU2JwMCIuSVdiCYVsMTl4fENDzXnyjQhnxuicQm3AyYo4xOGduf+Rxpu9ZsH/qCIi2PVbK
ozQ+m4JUQ37xbXsRVr9YURSLiD4ZwTMQBSpjU2Z1wMK178pWc2wNCM6/ye1tN7xeH86Fi5esL8Uj
B/oO8tjirLy7eDOjtEID2d9jrz4ljr+o/Z1uzElOT18DbwMBLQlmEj9GH9/kDLhxOsitFTYQAmib
tl6K5uMA2d2tvOJaKWFttIL1rw/svcmJx9bcVIX7Mm6Omtep2lJvuvpHqfntRzOOszmM5nnkOTnk
E2uNYQh3ySEPd/UOXr1oq23VzfI/iDtPDZ1p0Hh9YsixAPF2srJg4vMFoIhVVzhzz6nJzhBsl+/9
1hvt/7udkbpKIRUOllBDW9c7665rVvbn8JvzYNyqK+WHFK6MozNDsHHJqPBXZFPAip09oR36vSrZ
JY+jq8Od49JkJctHqTOerm+O8+sc6is4fkH2cxOc8bA2mZdIWVHV7EdBpVDe1GtzE23mqBQuOOET
MxMnPDRDVnoDZupCOmRN9KG3tZkJm+48VpgOLvyERsKB3MqUzyPDtbYowdbHyh6fR6l57PL+US3l
XW+SzpPDL7Kdo38KLkYvzHUvuTMRynlA/dZIwHppfMRZ30cB02xb21IF6Dq8bcMn8iy7PBs3OQTc
blUv9VKfG/L5/S3exSYeC8kQcjqTwzYUbmT2jlyxei10EfHKi1ZhhZJXux7Xw07/FD5AapjONuO/
QR5OfT+G3+DRtCRz700yDN6QxPQrjtWxMq1bIx3WilneGHbydUy6A51gm6Ct1plZ7UF8/E6ZbkHz
0f3gWRkSP9ZaDg1zUUv9I1cljJLw0hvyjQQJZJ/B/2RV92Y+/rQiDxFspK97lGEDQEz5F592HaW7
r5FjbSL3xWsRb2xf0/wjoLhlng33sCMeAwiJHC+5z6y5EHRyJN82GBUm+AfAZ9ADM3lUN4bdt3XU
iUGHSzWRVwOFLSOZOZFToJMw8yZrByMdaauz3GDkV5GTlnF1dOusQuQbobt1abg28aYTWcpSjZzq
A4h7FykcnwJRjELls90rbrWQgnrRFUd/oDQptYicF8WDlsfrvKZJb33dc1yYDa5/mXsZ8C+IlclN
1gaD6tljXR5zRfNhTlXVjUPJG24LJ5jxwBNTbw74vS8UP3/ngOnMKfzIRf8nsOHLgSIFZs/se6CW
3ub6mCYhzR+GxGlChI8+4qkLCUZFRq1WIT2j5M3OClITBZbY+QAkK4FAdUw2vlXIv5rg4nqBKfcv
o5Ngn5jDqehg86GXDs2FpIy3vVrEKzib5shBLg0PoDYYZ1pqRaf06Ty2KbdAGYKVQi3kNqSVf8E2
Vxamgzz6EFu7vlDnMlGXlu69yYmjKDwU+CxVdFlJ6Y6L5kYCCt/K5Uw+feIIxcLBqgnkAaYlgeuc
jEzP5AGyfdU6kO5YZFr1EqOFoKb6R1d2Zp4xF0Z0YmoyokQthtrJaeIhW087uXeL4sUmS7qv17fi
RTMKwSiIR67lqbPJg6jQqzGyDjrtdmGsr908X7rdHEPVxYl7Z2ZyiqM8zYw0C/1jrOqbrux3ZpDf
po1y03fFXHPX2/56d2u8rRK5A5kMBpuQBMbp/kv7oYtSi2YWbm/JfQjztC93MSxy1qJuAl/ewnmB
qFbsVx+TsIvc+1S31PxgxVbfrZOizdNtIplDva1HWg+kZSrr4Xd38J3PiCqO9TKoTUh+XUkuNGBK
blqgmEVNYB0qeVV8sqO+z7ZdosgJE4po/MbwQjvd9mWnQ5/uq7my0hzJql+KfnAPY+9UxQqcSPQ9
ccomWGRlCcsyYHH5S1bpcbOj5y84WL1RyBbK84olLc08NCUqDkXWbZKw7j81imBz6R042RZ9r0Qu
suPohfimlHkHFM06RAiMLhj3AWLDyl3m26EcopFt5dpODXy7uEmbPOxfZRBr9oLuhN5ZJTQnJMvE
1dFNUcGL/AQxTQU67pLAfWjAQ1BfL2rJD1+Myh/tm74mn3LvNM2or67v0UlUx3rymOe8UdgQeJlp
NSmQA9exJN854ExhIMiXYzTj+c+h4pgA7YMcFCUG7sXJ/lSdVA0yPR8PdSMdJBAFQWKua9Nctuja
5pZ1r5of8zo+StBNXx/chXQFpikEgiwl6wxfyOlu9ZqWXLYbjgfIa9GFADIoSaQCvafeU9dq7L22
Hqnh9DPtdS6ZkyKSN1UZLTvpFWjRzMecewO+hbqqQ85UeLrJydH1Sg3Srh8OugIRizksOmdX1zMX
0bkvgMtPIFzptOF8Tp0o4noFcsHtcPCkcuM08C60+r5RtSc5noMHXRiPICYgiALKTSukdjq3ShFn
jdcwHhQvF2jCLQPewp45A+W6sD/FfAn2A9HhMAXuum2M5kDOi6PPspWsP3nKXKPlpXGQXDYJXwW/
8XRd5CFMrdFNpYPmbIsckWzzZ1OaM4mWyRtNHDPGQF2K8ppgxplMltP3rRXZSn/wrW+x9G1UynXu
VatC/2R46kKyq3Wc/nJVR9gElSkgLuAjp1MXZrbfD7mqHgh33CiiQSJdqNlM0uzC7AkPQj8c08f/
TgYmq5KkqkhKHCLzroGKun4Kopk9LQ7p6ZVD1ohuTl4r1DqYvdONhkIq8AQ3BO7UBpsmsNck1h/G
PkKMoF8YUnyowRFedxwXRmUJxkqGBokRKOBTk3XWmFrVBCMcFCiofpG7/WyF93xjU8P/+yKd5jTH
qpLNuHZ5SifdTT5WX1Tfm0v0n3sDbPCgftva4FUmwwiL/0vaefXKjSRR+hcRoDevZJnrVLfU8v1C
tNQSvff89ftRg92pyiKKezVAozE9AhSVycjIyIgT56Tl2Lax8xoqv0LqelHl1u3nun+8v1u/62rX
X+jajhDhrTYszSzWJSBA4878x+AJMfdnTX/sn6udfEj3U/FYWe8i7sUUNYXdhvmVrVwYQ2TG8ajd
3tRtazsEWKjFwXm0jsp0WsQg4oO9a4e/DcNdGMlKb/iyRT16e6J5W3Bl8i8QEop4otOOu67rrfE1
NZHIMByGMAa0pQqmdj4O4bSb5/fqJh3GrV9CAMoILAaXBpzYd4vCobZ9q9dfjRnBu5T58wBhsC0F
81u3gamE4j5NRYiB0Iq89n7b52Mm7QT2oHoXp69DrTxVDqxapvG2cssSFa8MCX4z++THkp/6r3IL
36ClFW6hyke5fq17c+e0KhSd4/f7zrISTOiTLtGExxODVsLaQs1v1JKb/zzLdC+av230PIcy3jX9
WXJmT03f37d365tLswT6fowCrhbLO1rYqdlAavSaJ/XPigIAkkUb8Jlbp/jdj4HnkLIZI5VCCO5p
JoY1KMdXx/FdZ2jcGo1gP9u671dXcpEpCmYkI86Mqg6s13yeD3XUvyqMjG5ckytLYXyX4huQd8hD
RHqAIrKTYOqd6RUoJrN2/9rWj2D+cf+LrNlgq35PaDmg+JY/v6hEhGlD+y+V5NfSROelhMTbMD11
SzReJCxdfHth0WduhsY1aZJwa6lV5SSGn+WvGRX7PYWW5kGWK9/NgshhTLg2HhU/1nZ+m6toGdeW
+WjN48eRTMT16+GpqqRvVTt/DugTHfMeEji7CNVD1oXOk5aG6m6CJu0xinLHpW63VWVY+dZo35JK
AtUHjy3y66Wh0Y69oWWvWj4+t3H1qWyab2/+DNTgOIh8A3OBSlx/hpJ6uF80Sfaaal3gNdoASFVn
clXRtiUIbwMad/gSNXm2wp8tZsUFb4Suy7DVwhVotXu4OE2vOKJo8I/vap/poMT8P4fpwWze7NBY
XkKN/dsHRAx9FYVSKaXF/KqCxihQSbYkkG3hlpbYrU+D26EbS6mBMW5A+9ebCUQxtIcgrs+Uk926
/gDJ6AJL2ljM7VgFDGEw5HFmIPxfotq1GbsN+8kZoCqy4w8MHn7qoNUwEM/yUmSF5rB9LPXoXab+
m7X2u7Ae/25t5ace91y/oS5Dmd0c4es+tkrnNW8/1dc/bXGBi1OtcIoqy0jjs29+teRxN0A9ZGfq
w32nFQu7nOrFDM8EJpBpZYq3vjWlYZ3KYXxWQ4TaKpnvCRli8TWbAlSiZgBaSf9DarVpN9jOrlct
z0jb89R88XX9wTF9bWePAKIlaUuP5PbEXv+w5c8v1p/Z/UibPInPfam4apDuzLjY3V/8qgkwgojl
0P28KWehtT5miwrDuW9jlhHvsnmL6+62uskqLkyo16tosrxprZ7tnTVG+ixqBXVf7VI7/1HadEii
jc95e2yuzQlXmlPYbUqYjs9lhyx7Gnphm+3D2N7YuJUyBEgpmimkUoBIKSNdLyvMVQ2l6iA+p6nX
1o/yr3nXEH9QyfQPJYLCB3mnMk+xSRu/sr4ru0sydOEUjhGgSjZK0dksowfDbPeW0T/ZwRbLwspX
uzIjRB+rNdSpSlgexLbPtjY91OYR4ofPsxKgOhpuRKGVRdkUES1IgOl2muLFEfj53AZyUZ8Ds3Dz
4AX9Vbd++3gmkzU2kktLyYZRbhFKEGWqHEZ5VJ8pXv0T94HhplL0+f6BWtk3BpJhOQURQV3gpvaW
JwwxdnJ1jrSp/FRlMvwF09gfu3ZWnudal05yk21xpKycYjoV1OEo3AAilwW8UJErQxFHZnV24sH+
pfW6jxZNM7Xm/v7i1j4TzH0O035s5M0jQmomzTesnk5WfwwXuTZW12/zKW+ZESKGo1dqWRY0zAYv
OmkHCriwiZT74UyNTfPGf1pP0iFVjt4oe7NcBMuoGrEKJoql/359tOwxH7QiKVie9mJ3wTFV5Rd0
nbecfTk61y9rzCx2YDdl7ERkn5h6o+z9CBcZk0zZR9RBgOM3voZafL3g4bPAVP9tiuAfaY64a+y4
/3r/M96mThwAnfcthAbgLsUKqt9GiRyiI3zOSuWcKeEHoxkOiR0ec6fYaIWvfEqchVIciFKIeMWn
GRMv0ORlQ3meSt8tpeeB6DFtFeLWjCzLgU/VgShFE75bb81hXuh9eZY4War9HOanwcgf72/aSkEE
sugLK8shvAi8QTDKYZFiRX7KPwb/9C/NKdtH++xo7E14nFJ3eIQl6/sW+cza4iwWtYAO+Ue8ZxCA
zAzfyktu6Ae/hQk+/zfXg40+3XJpCC5JIW6ppkOwhka9sINTDrTRsZLyPI/6p8TKPxuJ/GWOZwQ9
g4+NMkPYnB029nMlaF3ZFPcTEQ9zntBF6g/DXtmlh+Kn9Bf64a+00t34byNGe3TD5FIIEJcJJ66y
TCzQIRfnluQukiI/VpCWUaejk+kvco7UplOb8Q7O/10flDvZInTmximGZA4sRP7l/k9Y+5qXv0C4
Vpmc0pQk0PgFSr4bR/8hz6Har6z9fTNrJxxGFh21Cf65EYKIEtVIQdWhHpIWbpzAjTS5Yf152uSo
W7nueOvBQs/LASYOsR2qjsZAYQlD4w92Uk3pTbjGQ/iKshbSqI/yYXoZPkZfGfUJXreaL2sORNLA
2LVmQaIs3nqMelZ9YjcssvSreDeUge9pjRy/mXKBjih8KdzpDArx72UPLg6+nfSKDiMYmkozLLXK
VyOc3WbO9xXE6fc/G1KStw5KL4li9/Ik4yq/NqXO9aiYSVSc6134kfk9vtw+eooepB/yPtkHe47H
ByS5GbsMn+vj8GAeaDTstsqga04KfAm+DqiHb7v2gdVKnaoGxVlrgZLXDwkQSCZtNxa79vkurSw+
fLGtsx0hsO5jxVaf5AyI+M/7m7nmmpd/v/DZ5CzPQyNkL3Uay8nQu/U0eK35vlSPVdz/dd/Y7ZaB
CFIp1oEcBv4vom7CuEM/Bt2As5KmT2WgnPIeJbEu2ygL3u7ZtRnBP2zdV1VrsFEcVNPuBTBMc2AI
vNwIzbc7t1jhqoEAl1RIPFjZkHeOrlvcBn7ee9mkZC/pXGeu31vtDhBMfPTV0Yk23gAiUJD0i6Sc
5BxgxdJ4EnHofRpNYaMywpDAc5brKYLBCBG3tQuP0M63E2jL5+ei1J7SqUT8d2Nrb0Pm8iRAVobc
DGEAsQ7CjHHRp2hAnJtB9cboW5KMXpiCkKu2ANqrHxEEKVuLrCwExNeO73dG65gDAqf9pLQvvpM4
j12jKhv5yqpH2tBAUt5Vlg95bSWH46yzJDKvUZNg5OjcLkXeuv71B35/YUU4ZGPA/MJUoCI7hHnm
IZrz1KQJQt+Dv3Ga15aDf3CdsR4VHKmwnKgYo3pE0ZPIq3v2DGSxLsNmJ/n+Rna89nl4S0GUhUIc
DwHh9THNycx0M2J9eVg+kBn9oxjZRgN8xdegAcbNtEVMjOGE68UYYRtPcusgctj7f+np8MFXs2+5
Yf0CbnZ8+wcCV4be4e9kQEx5fN+IE6hNEEuLpZ/BQBcPGXoQK/0W8cJtCmnRVf2vISGzGVppkJUO
Q2Hn7DompWdNe5qlbzOZcTWkT7ZcbPSQ1z6UvjRc8Ydlcl9o+5hqGoLIzMpzkiS7Wv/qzBufac0A
RCzEdPqP8KkK0VYq+rnzyaDOZvvDsN4H05YK8JpTo7y2zGrgaze5PSIeZh82Vo6rWYep7lw/VQ/+
8Pbe36ISZNP6XniAeN5eu5vO/KBilKS9Vj0eu/D9nJUHyf9QNF/u+9rafl3aEYJBn0NgUma4gGP2
ydmSq/SJzK3cv90K9xOtfOriTEkuv+IibzBo0MqNzmpMs3kq1P4YNP1Gg2/tu1yaED78nORTpQ0j
wnQSHZ4x50LIMvQhQ+P7H6xl6V4sWHGY8kQXrrQAojzU50xjnA5aHHZnKQi2lDHWvgsSIP/PihDR
+jCfYBdCADIIJPhzpfE56fp+d38py8e9flstWDMNUjl6fDzEBSdr1CCRxx5VxqBwvMhKH2P1o104
rgk4S5rkrWRBGDtckgVYlIF889yHBlaktyW9ipVg0UdMepXGmR9bByUJu2cAtpIXogn3nNVVsCvB
E+6D3EkXTe/57bGVWW4oNhlqIO8T6w5dm4HThYb8POcSdRzNsyhvOHG0sbMr3ogZrCx40wVdcu3w
SZHTL0wZc8wUEPZMUjBuNnfvjDk0/0dLgt+Hc2MXENRnZ7qgXljWe0dClb7dCKviTcH7G8D/MrrD
Hch0umBFKtJKjzQ1Po1zHXf7wk8nBnrrvvlR1LP6o/dT88zg3PBxzLNNqUtxMxfjsOYt86rEQ56s
15sJX+gIyk2KTyUYHfRlnSooHuNClz9NeZJ1b0RS/ccaiSXFZsZGjWUrLmIVCaBaQ3sbn+x5jHaF
lnVIm1Duo+E2bpyIxQsuz99vUyTtgP4RGYP//9oUaIusKQ12NVVy2dWY6Yln7d+3nfHfNuBfo7PL
ZCpl9GsbVVt1hhwr8cmf2s/tDOlq4iT5TktVxKf0udiPWTLu79tcXZfOshacpQFv1LXNqZiq3mn7
+GT1avwr9g1p30VaulGnFDOy3yuDLpd8DPoXvtW1lbSUSjUysaKglHso4nLYcRr9l0jP5M92oqUb
j98bAO1vg8tsEPvo4IxLJeDCM0q917u8Y1rcyrLCo5UaQmFqKjtFa0EvaC1zSbzMXN8a+U8VEr88
itQ/8U4QeISw5YUgoibAANT1ZBfxadZV10ysl7FUjkMr/8kXvDAj3AxTDNBLBo9zYvBr3/apmyVb
VLDr27nokdEBWciPhe+nF2EB/1IWnxo5aF/NKdA8eTIk1zDIRgvNYRa+rOEitqoavJoK/S3MA/bG
bS5egb+/6cWPEO5ZSe8qWerT+OQ401A/0pWZTxVwKZq3YQ9CnJioZCgbmOGWxvxNcXoxvbSul6/4
m9312p2Cqm/NSJPjU0X+59FJ83dzXlr7BK3IXZ8pk6vX8eyOWWedpMGU4eCx5Ze01GpIzJNol7Zj
cGqkOYxc+mLMapjWz/vneDXwXmyO4PCOVBP9IpytkL5Y7fsR0ScJUob7RlaDBe8pCDI0xH3E6B5V
DEZ3pRSdplFxPrRZnz2p7Vj/dd+KKB8O/odLBEQTqt0KY+Ui3UOJFHRntnF8CuuhfEwzYzjXyOKc
cqhYHnMTsXCr63XXT9qmZ2pgnFFgs6LZ2Bf6RNdRtWbpuTCVIELVWTOhV+uj7CTHs/xdNfIu8WpT
DU5EOfmUUw/Z4hpc26RLXxHclDEcPwB0gpta3eC2+fChDrMP97do7WszzPQbarSUT5ffcBHegikc
YXWaCS2NMziuFpmZfYxVCV41Vc+LfCMTW/0iy1DOggBDCUucOnbksuAO1mLEvcad9hJmH6PpfVw9
GT5j3F4vu9Zf1W7cB14cPTnJOTY+BOYxHR63aK9W133xO4Q4NMlDX8UWt7BktE814yqxrD+F6fjG
p+/igAz5QZ0C3nEZRr7eXktKy9nM2/ikqnFiukMdh6WXg3PZqkivrefS04UEJs2jXG2diPVE6QeS
j78YLAXdvNVYXouc5C3kY0s5/waC0zJXMyppEJ/kvEofSnkYPafqi12eFuNrbquj6xiR/Sc+SisI
1paFhsYU7iXJVuZcztvkNKHs/m8wSIax1yC1+qk39ZtT698BGoJBE+A5KxWhg/HE/a0Uenwy5mnK
3TqNaMmMAAXeJUnUbAloLt9fTAaXhIk5mWVU0BCO35SVukT9iRS7nYJ9aA7DEwMX5gGS8RYYhzG9
z7NI31t1S5sNNHm3keKvuQ2hFoVSlP40/rn2z2IwSvJ5spuknr939exO43gYmmmjbbllRlhm78Ts
poUZaI1PspE+2knzM5S2JBVusD7/OW7/Xc7yOy6iGdweASAO7HTRYzd5izZxejC/ObOrfogpb9VI
rjLmdthCwa+uj4YTpLCLOoaYJBZl0v3nVh/qXg49mwZDuoNCmqCm0bLd34/Za4dwSX+XwQ/MOcJZ
LxiczDOVPK1sOeB20kUfLA3fcaeptd9LyqC9q9V0qwa2lnkzrExaApATtWIhlOWykgwF3EQno2in
j22jqo9mTJRO0znf2X2nhrv7y1zdVLp5zGtBt8v4zvXHtCGRShKLLC0KQm+2czdQUc1Dcup/MyNE
l7q27azMyUijOnElOXVnHu+9s8UqvrWa5aNeuGaXmSUQZNKqRCLB7OF6gvgot5zDH6yG2wZYDEVe
Tva1Gd+P+jozGy6cgu61p/iB9hI1qXoy+4DRt/vG1goEBrPrhMultCLGyiAsMzVLeYzZsRMesjTU
d5MuSV7W9emrnAXK+zrrGw+CyLcqAS4HfSn8o9IFmARpmOtlak1ckaJx0MtOT1K0b+xkguFgTr/M
AT/1DzwRsCLMRAuwBDDQtbXBbwyTkx2dGF5+qOrR6+TwEBfdxnaK5Da/01V4PwFLo2ECK7JwxMa4
mEcbrplT+bXdaQdoyXbqt95r991LsZsepD/wlQtzolxSo/lt5wyLuSLwhkn1IHJ7Caz3951kzfEv
rQiZlh6q4aAUWGEG/ROUA7vJzHZysYWMWX1ZsXML7zzPq1tqt5zEQLESMsvxYB6tQ/SUSQ9FcVBO
85N0bF5pUb5TY096af7gdX5pWAjHc5dPlp2GPDLkPt3pEUztVd5YXg10a8NDlntSTBcgcWOJcEGS
VQp7mVUFNBUDsWqcsuEvCykCryq17uHtX4wCDpOskLBQXhci4qhXEj08In1daLu4S55MNX+d+i14
/uptfWlHOMRDoY5lvRDx6cfgQXGZ008/ZO+cfb233drVnxlD8Rk1/5M9tHjg0plY3uDCHo7g+OQ5
hwousSBNm6vmOSrVn3+wgxc2hIDRTAV7a1vRqZiU51HuDklMZxxMw/9mRruOS+Ucl+EYY4bAd+jR
Lvb7wANXu/8DM4vMmL10dNH7uDYTVBOovYxXdJlBqpxYVvbkdL3hKvmYPP6JKRsbVOupNi3B5OKW
hKchN6XEj06NOv1IJOWXif4Wg7PSl/t2Vg8SCIL/a0dw8aGC5KDNHew4419WV/87I+iw4WhrtyMl
noVycSmH3sKR0rFqUx1Hm6ZnX9Nqt+mdz6nefZbM3HDNqn0uWsaC374ycNnACSBLBiIr+EQTGVUP
MDU6KWVhPzSZ/0Wzwq18d237Lo0sf37xmRQJzE5vcIYgZKdzpM3PvDA+/W8LEVyhssKph+43OtWz
UbmZP4IzlP+kaH25EMEPqOumzJDxjUhyYq9tqn0qw3F6fyXLLxWjtklfgQ41GTvw2uvdktOqq0NV
i07gCI+Fj4BNGnupqm1c5+s34IUdIbJZctQUoFMj4qnkuGnmGYUbli7TDh68q7sp3If5vnn0n5PD
1pNk1SEuTAsBL9YbKN4GTAe1+mxZhO2mH7ONA7VlRHBt5GuSOncwwkvSU+ofebSF+F63QAeey1Xn
ahBupKKaSx/S3ejkgPzZNY75pQjqcsMdtowI+YLeWE6kDiOXgxknX+DNnvaRbGw9ubesCLlkh+xy
RAUjOoVaxlepH4tkqjZWspyOG8fmGl2YgW0IIoQjKsly3zcONuqAVpavJW4vT/vcl3azGe7vH6LV
bIFSMeeHAahF/PL6FPVzWDNT37CgeielHjXZEXHNXbKX9hXDXk9wbkw7Jg7ejLJc3hqXhpedvgh2
VRNYqm+QwMLO9RANT5Dk6/64u7+81c91sTphK3sp7NJm5okxO+0vadI/hNlb0QXiOoRYN0odiOqS
DRwHxW0i3W2KP0gcL3dKOD5j1WlmbbAInXGuaILkLUzdNNrqyd3GUwRBl8HVZSaDS1w4QJTiVYnH
LQm3Njm/mqxz7K8gTfroWauCuX7zolQwltASUb1daHeFbWtnG7UijSsClJFao48Q+TwyC+2vqZeQ
P73vBssOXZ8omEpAzfH+W2h7xJxByf1WNWYtOTFDFH3NHLt5Fxt+ekR2UH/JOF3PQ6oXW42GJRaI
VhfuXQc9YcBNIpIOET6zl2wEh/OZHtjgz4NKmzhq6QEMBhpo9IAqx4t5IspHZwA98gje1N+acL2N
JtDMQDHCeCMzPTdY+EJpASnOlLWKIvzLcXobmcH0HysNaiippjcX5jHGzK5OWRlxIHGQLW4RkR4C
XlJ+WPv/tszlyYvooZF+uv9BV7aWqRrqyKSBiMSLuPsqaGObwvHSiQfk7I6TIT/5kTEjoeFUeyk2
m70ZmACfW0k1zjJMTR/u/4CVw8IPMNlQFgq4SDiTYV9bwTTRaRuMbPL0AZ1eU+on14g3qc1XTYE3
VsBK8gYX8SLl2CmV1g3RqTLG+tirhuTNZTMe7cC23pwK8ACm38GMIK0rypHXMVkFiRLkbYuSXaAN
ys6f50k/2HVrbzUql1hyfTSAsi7oNd4//C+R8k9zUj2bmik5ATPepf5wYMDAreNvlfphGNT9UM8b
DnO7iVTiuXF4/EA3csMMGjdqK5WBmp1Sa6rDPUp6qFtQQONCBa2nahtX+M1YuQpN5tLX5yCAqebT
Xe+kNI2xbM5+eqp3iCwejcPQvyQMS6FR9lE7yq+zxzR7dcifolfn433XvD3w16aFFCXTY8uvEkz3
A60mV/OH/lfUWPGxqJXxL95U7ee3GmSKjuk2sIgEV4bor9eay20aSn6dnKCycynPH60mgQTtC1tz
uG9pBedwbWr5zBdJQ5Yk8Kfy15+inrqa8XfPYSiTHzRUszbHZv+PZo7eGNcbhsU9/Q23g1IWeB8z
IaDdru3CBTCrKEiD7s3zn9yMiJBLMzJn6PMcZKPZAhOK3vrbHDAjhoFR94No8dqcgtSGVvgqagbD
pyZ8UuR30xYDlZgZiSYEL6koAAdjquVnP4e3rTXGfc3850Y8uTkG/7Hy+4Zf5CtFrH+dtAlxYcgZ
coshciGzVNm0ZzPylGcfBbd6bz1J0Yeqfaz/BoXhqRsdsvVV/te+4C+9mVW4S5+fjWiQ3UYfH5Sg
+3HfKcXkYlnjoikJXzXo4ptm9JCh6DcULTaU/nNjqZ+q3HmRB/9Zk9qjkm3VRddckSFk7hxgS6Qy
ws1jzu3Y2UhOnBFMdo2q2HWMhrSl6ur9z/sLEy/Z3wu7sCR4IQIBmR/NWX5Wh0XUzHCzRne7JtxH
1Qc5/8pmeCpcLfeNrrn+5fIEv8zUZAAmgZRIGXTP/dLMsUu3VLZmfFZ3kbY3bk52BpL6+oSV1pjM
s4aZaHyVrMGbTHUvq5VX9L/ur2fNA3EKXr1U+sDLaNeG6ojSgZwx1TMmxrto1HaRam2M7myZWP78
IijaYZzJRYKJaa5tN9P6Fx3mkI3vsmKEis0yDQUdE5NCwjogQlWh9AOFW3WRV1Rfp3mDU3Pli1wZ
EFbRS4NvTK2RnTX5c6VnT2Vd7iy/22f94f4XuXny4tdYgp2Aj09JQhzKNmBpbXXaJecm3Q1eDkTp
s+l1R/txfp81e+nv9JTv86Py7b7ZFce+sqpef6W+pCXbFQxYhTgBrbwj83S7oZA2Qu76d6JVw6di
TOimeTg6YRzWenY2wsxT1YZx+t0fLAT4MieHIbUbwrZJY/rAtoF9Z4q1z6P0Jcz990NQbjwl1vaL
iEovEtlDsAfCfkXliFTqABg7GlsXfI+rt4GXtFv997X9ujQj+LXpDH7AIc3OzvyMAiYPhs3BvhWs
/nI3/L+VCJ5dBoU66HCmnaUk+gTb0A7e+KdEUw9BE3glfH61AveB03jx2O3vf6u1Q0WNXF4aTnTv
xBGe2C6MNMyH7BxUZ8mqd6YWuVolwcmx9dhduQVRXKE3juAhI/Q3A2pxWtBiCzNIlIdU+ZTVUy6/
UBuL5NeR8kX+ebbN9nvd6j3CVfcXuWKaAYFFyRDCRNp4gqekvKn9pJKzc5KG78MGqr3M/IEm8qMy
pSfINLY2dcUzeSYxJMmbjORe5Ac1czsCODUum/o5r49m8bHSPt1f0qqJZaBsibbkgULNuc1bdcyd
OjsX5sc6rh86+VDI7UaH9aYxjkssf73OaAyBkGB4HZI6U42NDLa2c/nV+BGfEfF9p6J4Fn1UvOpc
Ivpyf1Er+cRydZAu0bUBcCbkEw0oAL1tuXPzpuAuVNr6CW7o6LVDteJRzkbF7WxKQfWoaBAZh3/A
ssNyuesXSgAo2sRk1Gzapi5HKYOyyHfcplUDCLdn2Q0lbQv9suaSCxob9rJlnl1M4CHLmBIIkrIz
LNf7GUTcrkrr504ZPvp28KuDMfsPzgC0uJCyUeZZQPXXn7LNET1QQg4687SHOCAd9IuRiDIpT3SU
XjK1bTe+5krgZDP/a1E4dTr84B3sv0Q1Kzua5njU2/GNMLrFP23GRphXYUlUxK8X1cWGOjYRJmbI
KOqasevP/Zagza1Qq2BEiM6aHQxGBEv5WT9qh0J9TTu3eGfvRm86DLsAXbWv6vMWFGB17xjgo4TF
TKIujlvoNaLLZlDiiWMuv4vjpPqYAp9/uH/eVqyQduoIh1LypFolHO80KJukZarnXPQd85WcjL9L
RnI38ppVK4x/IfPiwNguhipKlmadoh96HhFWca16eoIjciPDXQmHtBP5u1EgodIgnlzonVqrtU2m
2BTppUwZvIlygIch0wYb52jNkiIzacOcGZN14p4pkxFLgNvTc2iTOkWRy+3ijtzRb/80sGlQuKQC
DvWg4NlxE/vt1MrpuWl+AnPZ50a1+wMLCIYtWe5SNlwWevEoYKI6swaDwb++oF/Z5MlDWWif/zcb
S/ZxYYOaz4hipsEqxvDvwPbPkr01mLTmXZqJQtZC2UkaKLx2q5RehzWG2bklV4JIzBuirWtpJVbT
82A6lHoyT2rxW2jT1CepGfDwKL+p1adoaB4CeKGM1pUyY+PtsbYcyv7c6ks5l87u9Y4hk9f0ZLXp
uci/DFXpGeVWcrJyyTIj+V8L4nfnlNR6PqVnbf6XAVFP6kIvCPwD4BwvtL9R3npq5e4PzuelUcER
pmqo8zHo07Npfaj6l0k7V8H57b7GcaSFQW9qebhd75wRIWeqtV16tqdsL6UoVmyJtaylQ0y+UVdh
EGlh8xF8LeCPyrivkZ38VaKr8Y91SHf+46S5lrmbveYR6titS3Qt3FyaFFKiuTWZligwSa0Pwakw
+1lvCVWvXXBXyxJ2DqoN+n1QfJ7DwnU+QAx5CHf1l3I/dZ7i8QCht7sFBrvBTHBzX9i8YXiQGj+P
/ZmvFf0CkpPu7KO+X9SendHtPahNZs/wai/YNLx6vkgYgFSRVMEwcu0lbW7kUmqzVkDl+2h6dJot
fs31pTF4TS8BBi0wwdcm+r5qRg5TetbfqU/jTnlp3OoonehhPyoed+0u2aXvtiiJFj+47Jf83s8L
o4JrptEcUXjD6FgauQsHzZOST58DpZm8cDBzN5zCftdLjnm8f+rWnefCsOCgSdL0YY/GJ1yE4cf6
Y/1aHJOj+aH/XLs5yu3B69YozPopvLAouKuWp0aZZMv+ko+1r/FBPTt/z570JEP1lHrNFj/3msvw
MWFRXiiAgV1ff89E8RM50/3kbDI02A6856hOb+zi2ucjZC1iEtRtb7IKe5o1u9JtBq9Qn4z243P9
qrzku6UGPr43jsaTth/fRbaLgNvWaOTa7cakuYLcOnKKMF9fL8+OEf6wcyk5G/RJ7aI4Av5yi/6b
P34wpa2EffF90U15GpOuM4O6zGJfG5Oh3LFzA/KLwjk1Wn+YZBP2dt+zuLjvb+la4ITahxcy9Vsy
KcEvuxTGTwtJunNZOa3rJInuMlJfu6q/1dJet4S+60KtT5FBWJOTjbQMTSxZyRS8FGnODMPU+1Pq
ogpVfvmDZUEjQW6wECT9Ll1eZlTTHKggBtjAsvwZ+ik06k35yTG20qrVRV3YEYKYpPfAutUoOctS
pFCGdIL6b7q9temOaa/l+/urWnELpOsMbWFZpmwodnstn2pKCwjgPGdx4A6IPNRKioa56XbtZmq9
4vAcMhU6CsilNHLsax+cGHebIWlNIIP1Pca+j0UmubpfeFNkPdvq8PX+2m5akoTmK3vCVmqJPGl2
NyewYPiDm8fZg98lD3McHPy028VxC1N4+IJq1x5M8cYzYiWuYBtmm0WVm4qG8OoP6rCFOqdOfveC
FpHmoTQ/V7/FF+FMHwIOe/pwf71r35LGtsPc9nL2xO1VYpNhsy5NzrQoUb2yPKmxn6Ok3IdU0//A
FGnyUqBaKnvC6iymheZ+wkmjWtlnHdTrHyWFsdUtgamVlBnxBGIjaSXQdbHMgPwIwoQM657D5lsc
jIeephq19ZeaqSWt/VxY0tdxNjc6kysnkAc38qhUEcHMi3NfgW3X89z38dkq3w/Dq8OUlBFufKuV
o3BpQ0SYc+kB71Wx0bQ/Mt/22un7MH9JHIS9N6/RFb+4siV8LM2qfYIitkZ0oFRoMBKkKFo9eo63
QLFrGcKVKaHyFM9NodZQYnCbjqrbncjSdxAiHxvfVV3ZhTBi45itUORbVxaFO0D3Q9q/Ixbrr+HH
9jHfVV7/Pfe9lGyhdGFG8sIH+zs6AGOyN/69fwpWHQXPZCqLqXvGg6/jmd/ZqT7yMDmraA6VTXsc
5vFZh7V/I0iv5EE8SP9rZ4k1F1ePE/Co7KuKXc0Rr2jnKH50nCTbcMm1hBIsHHVYyEZAbYvlotox
S39QO54hqWceHUZHP6YHNBN9b9K8MvLUXYREjvsHj3yqRwx3LqVEEhRhF6NODsxBxmxSFCOwd+2H
4xs/Gkd60eNBOsjypt7W6n5eWBT2s/R5PARpE5+H4ftsPtv+x/t+sXa4TboQYG4WyJ14qeaZLudZ
E0Zn6keZqxfzfggQbKzkbzDHv9hytPHGX2ub2hYRUiVkcZeLkV+f4jlglC0Ey+Ef4x+VB3GLHrt6
7qH+kP5Tu5Tuf+r+s7mFYFw7AZeGhRt27gIaO4Uank3oCAEJK9Mx15pTl4OkvL+nq955aUpwk76p
7bqv9PCcfJZtz/9F7WTv7PNfIPumH7Yrv8gP/luHLkkg2FeAmcvgP19ycaSLgydJ6BtBLR9y/Yxu
KMM2vUho9lW7RaS1FqJ5r2Jm4Sy+uee0RBr935piata4nQa3+pAjXma7ytwf72/krSkKwrSIwcUA
8qaDdb0mgIpla4cUgfJiKt1Q7bKXKhqmF9/K5kMfND/um7s9CzBywXyxiMXYINgEc/4wxRAK14i1
mfHPRZTUDcryKfTDZDfJQ+eOc/d43+KtT9oGBXy0exkUX6Z0rxdoBXKoOdHov6ojgIFSPyljtLf6
ZoOXad0MGGnGtZfAJTyGkY5Cmb6t/dcw/CsfzzEN6kD5fn8pSyC6frTBIsf7kF4OXZYbbFs9DEGU
1o3/mvjO9wJRxd4AqRhHv1Tte+1bO0drNrxjpYaCSXJ06GPwDtxe2D0yLPLZ3H/tvG4/7UPQFyBX
wl3CUK58yM6UFl7Td9UGwkRZEoOblV6YFT4aJIbB5NuY1Y/VP84heEKe1gUHCq5g9/9RBFv+uhtz
i4oITBRMRIojkQmlPbWmN/2qvba03Q/Jk70jNx9lb6TytmBMRg1dm61kZXWVF2aXP7+IJ3OHniSj
6v5ru1MOphftzXN0VI6zZx7Ko7KFdP1NLXVvlcK3HORQSe0Sc4M37KHr3vMUn9qdpT5a1slo3OEw
79WH7ovDWv+KYk/7P6R9WXOcOhftL6KKeXgFerLdxnbixPYLlRExCzEI+PV3yV/de9yC25TPqeQp
edgtIW3tYe21NEyHYoLOh/jp9YO8EqbhWH1YufR9i86c1UR/XzkKc2ERJn+Mp84OUx604bwr8ZHJ
eUpAQbXrqo2nY8XjoUEhMOHo5mgL/AMH4pfWYx5HYxzvnNTbjV15O3IoPk9bD8Y7Laa85SgliU4Y
3NqiBGk2dd32o+dFg6Ko9m2eddkYtHXFyc4lsXIEfACS7RX8n+IDXzJDVtSa9O8287LuaOig6PGr
FKRyPohRzG6HgWqm7srRYs0uaZHA76qi78mTUiH+CBPOGiNQYrCovg5apQ0hiq9ZsytbpUl2JTHm
MWjSFJ+XdInxE2QW1DwXXWtOQapO2iM34V98YqAZsRGRrB69d8VusCzjobGkwECfISWSdq0X2YW2
G4z8tkvir2T+ncWx3+VTWCsoN+fj3jIx65C9AX61J3Hz1/Ag28LyA9XrQDV+x2oTupzcKOYYDNzd
uo5rBwO9UcEqAhe+QBoqvakMJJ/dqCz8DoqTD1DzjNLH/ND5Y2DhXqL0V+R+cd7CLC/TWqCwoGmm
CsPgcZbejm4go+emmRvF1UNT2P5A46BM68Amz3FMD1OvBbPBN5a74vNAsQDHBugyihLyg1V7qTcQ
ZniRUahBNoCgfTDMeH/9oi9fRXAhClATutuiBijlmnVdK/GQUnz32Bgi1lG39rlLtCxIyir+ct3Y
SoEHlX7kXZg1BQYBwNtLf1rGbdZiOsiJBLHkYMS+Wka50YeWQXxefmuaFzuv/N6qPo1+QHwhAPUI
aqAwIdNW2G4PhrTCgyCIOYcJ+wNqqABd8o0PtrKXgihOQ3EOKeai+9np3OgLO7OjHDhbdEJ9Mx/8
ovl8Xx1tNQMKQ7CBERb5MAL7U6SNolmRQcgeYj9hk5k7yNpvPAFrqwGFAybYUEMFXYv8GHVen7Cu
s6LWKELQ4flj/UWv8o34ZRluih4hsmUM7kMqXE7JrdFGCYwaVtR7jU/dx8b+WdKIm8847xvPypop
hNJAt0HsHWdBWpDmVHMD/iEr6pS3SVjLXN8Y7nvW7Ke8+fy9QnqHBZmQtIfzkIwNVetZE6TPoqJ2
A4w3hVaSRIPVPm/cqKWTAH/qBzvSO232FjHJ0OIr7WwemnNQ7eteFHF8vFrwh2NYhsm+36qWrmSw
sAv2MUSdwCKCd+byJttpYrKyZVY0/vI8v7vTA32nHUEVec9/9WF13//O9+1G0Ll2Ij/alLwH9Bpq
SjrYbJpvzfSqqszPthiF1/YTOBIwq4GgCJxj0jvInDImUJXH5QJoobf+mPPP619s7RR+NCD+/0NI
qaauos8ktyLmkaBlqnM3AZ7tuzwnvs3GF8hjbJRHV4p8yB1R80IPBMUiYOkuTRZO2irlHJuIYvnO
RBQbn7z7DgdEOZT74rne+Eyb9qSzAZ3JXOOJZ0bx2xCmR+3o7YYb44CcP8x2SbilS7BpTzoXABlp
eIWxPu8478HTcqy+N1YA6b+DSAzUxGebkbrYssuw8XJLpeutxg2KEGhxRfyG7xS/2mfEL89E9Wl/
b54sAFn92DePygNiOZDFOoav/lQ2EtqVCsvlj5DuvttmfTIwrLvd0ZOFmThcv6fu2O/fZa8eQXGw
+WnFp7u2bnFFP5xepZuHqoKHjSrL7TAmo7VRVraCJVoh5Aer5zqwEjWC9meW/TGVyXvl5tBswNlX
tI0uFy5d0t5SEMkTRRzoITSDNuinw/gzNnyT+s4O7PdBCeCAeovN7/bZYTqWe7Jr1W0VsBWPJHyg
eFVQNVww9SS5redtNYkvYN9MN/GhDYwjCbsj3cEJogLrp3v96boDWUm9EcXgPYZhAeCRsTXEJrpa
xdAMh9ZfOEPtzMuC9NDt5l13MHiwBUBZSQ0u7UnVV7UFh6YonUbZiX7lQaH4Ij3NkRr5RRQ/6A/6
V/uL/qLcdI/6bf4FEjT+xorXtvnjiuXwW82pU0AqKSpO5VN3V7XH9Aih4GP2tyr8PvW9GysJkLDt
/pPdBfSGNcydgQi1IyMJ2Z26A9IfKz6xI//FvvG79qGO+O2W1ZUHwsB8PWZdxVgNoHSXV4xAgtBR
GbejpJpNY+dOpMqCXNXIvDfbap6OrkGb4egylwyn6wsW90a63Ug0hBS2EKvBnP+l6Toex4kPkx6B
dau6I9lAbps+LnYFq9Jd6xlbpc01DwZwg6D2xHoRmUuP4dCOBkR9Y+u94DGe4EZRt3IC259CVFjO
3iaoae0kgUYA/R8B7bbeq2kf/JeX5WximWdFGaY3Uhyn+M/cfJajBYI8SBH/MSKtqtdZ2fMOq6Lg
g/FRNLjXEnMLpb4sNQKIqiHyeq/+oW56+a0gJOd22qDaUaWqT4npfq9Bx9F7FGP7QPs36Ux9xTDi
jSuxcjhBaghdXYzvossrJ1JZmiWFxhmqcEqlnubMUzBunnc/m9ywb7lJyY1nz/qP68dyJSYTcAcD
OnKiNCGTuOS2NoPu1tUib6jJPoYKaJgUzdaA7eLwgwQLxwKkZwjZhUDA5YYi5UqVnLlTNNG/BFqH
fXrDLRAbZq/XV7PYQmEHa8E0A1LhxZtRZ2DxVgoyR5Xx14COnNMjUq9Sn2seRno/y4yGjP7CmhQb
eZ2lzxS43Mjx0BlUWj8dvbuuqf9cX9TiXgkzGGRDCcESrH9SPATKESV2OZ2isTHzg+LO2XEybMzB
UP5pBAxMCQ5bQ0xzI4+TbpcytWpausoQKSqKBvHLTElQqG883WJBWlsTKINQaRJjQ0CFXB6IEtzq
nVskPGqG5BR35DAp5Lkj2kY0s0ylQLuFMUqQ31gCkSunUoPhpv3IKzfq9OoE3neQdxbEJ/V812qv
c2HuyYSuavadj/dK497X7RiBjoMETcX7MDc3fo54Sy/egPdfg/EhIFktOEjprc1o09Wlk7tRPtph
XrTnabil8aHDCc0tjMNq7g7Q4eCzx8eF7s77h3Ug/yi3gIDeT5pmdJEt52qQEuJT0E6BCvNfWEGH
8J1NAq+OFDYqg+sR0OzrkQmeWaObQ1pActeZPm8Gw2xgtoXLQAX7PZ768MZUAmBE0bePshl8FXPt
69O9By7y64tZahyaOJrvxC0Q68YZle6BOyU0bapBi7DSF62xvtrU3etCCzBT9zk0FlvQgtcum/aQ
izqMjrPf+AELtyz9ACkubDASUxtWob2nlXZQhOMxPyTnDtyYScDO1usWG+yyWI+jgSoeiCOEWOuC
eaRPpykfx7HEjaQhsWLr0HW5MvhOP0V2O+yUJg3nPN8zK9nRBDQobk5xk3r1IfPUl8kB2p2bj06f
7lWXvrjUHoB0VKFTUWj7AmSbQc3IvqNkZyTF0zRl+6qtdmkef23bMayrFKTgeaB04xZXzNLTYF0o
6Yn5FXxLGQdtWzVrJigFRryag0Er/JyUPrcO1z/YihXg2lBqA3cvAChyPTk3OjbbuYkhUlE44a0f
20/Yls8aQeCDyVF0EMCShBLlpdMcywHUV2U+RzifO7OgIQiD9zSvd9fNLB9rmMGhB1kKCpRg3r80
Y5jdbFV5MUe1+VglkNE20BJLq3Cop43JzkWcBVKkj5akV2DIAJxz53qOCuM3CK8wbhbUyRPVMGqW
QpZjixtg2c+V7EkPdg05Euoa+hRZgASGeoAZ6n4M6M+s8qvv0GdIfXoPgsZECZOwyzYyrfcg59L7
Y7WY2MJbhD+LedzcHsAMT4oSbd3uVN+kNw5au+5XNTJPELUO2JE5vvHW7eL3Rq/7lOMZOqq3DQZ8
qg3/sjyu4qfgokPOEOGY/PxqYINyjMmZohzFlGFA6xf5RxxvMYRvmZH2u3TLhtsQtIma+rcFtJSq
PpjDVkawTHTEV0VKhS4SvBdaC9J57SmhqtLPUdeoRxTIIqj4ncypBziyubW6Ei3D/rYpHF8huj+r
fTB01r6syLMzqRsPx9Jt46dA4hpeACB6VKgvfwpwEJmRI5uMCu2BID9R2s/n62K1H0xILwNInFqX
z/BnHnPCKgGWb0Tm7NF9b5i+MqOrChloB4QkpAfxcF49QF3n2LSvbWmEA1FP132F/IVFPxONDHgJ
QLwA35diU8dNxqGmTn/ulGHXt+7PDMSmo6pvlFlllySbkTyfFtdZPqYwU3ajtZtL5M3UKJo/vJ7a
m6R02Uagtros4EwA/hNwFhmGp1VMyaADiWVl43irJcltW7s1GrTxlv7vom33vrQPpuTvCRJajver
PydgjTrY5XyO4+KMKXOU26bpTwyW0Mehi5MwT9GhJ66yFfPLZ/Z/PwCOyUXWZIM6/fLMGolXzVk3
9edm7n+4Q/Nr0LbCGTnu/Z8JRwDdkccgm7k0kTPoBI45xvlqy2vuoNhZ3uotGJFLx6GtX6eKd+9V
Ddyi1bEfMeZBw+unVFy7j5733T4qEhg6R/tQldOaNivUQrNYfyZ6A/wh7Z0wA9tmCMGZ0re8bt7l
GeEbRlfP0Aej0oft1LaoG9725xlieCcWF/UBuNUpdNsu3jC1cIFI2FT0fUFlCNij6KJfbnCpD8qg
8xjnNbSnHfpFP1ogAlWoLAEZaGKIbX5O95uj9YttlayKk/UhGFfyYVSHSunPPaZMGIIePv7QqyT0
iBawln3W1YAeEj17wFbQM13qjrdKAqaAdOjOTpLXd7xuhwNtvfkOOMji1/Xzsvh0At8oYHq4DQC1
yQwQQOGPpNdEfpZZfIfJE3ogigKKvEyxN16MRYMFn07oqSC5B/UJmHekGCgf62woU6U9F3fz3tiX
u+xLGahfnEOz13/GmxXnhSeFHTAJYG4U9U8wXEhPstJkVYMp4+bspoU5BFap8DNn0PKAGCyBWrfu
DaCj/PR2AjEKtnXUmVfGrfQB2EYjVum5a7sTSd3AYuOuSTbVxcSNurjmMIJZeED1AH9YIn97hVUz
myk9CyrDLAGwiqCH4fn5bXO27t2HNBh2/K7e8yO5K/70/QGDkBiDTPbalzjwTlvDkCtbjboaXB4a
KlAOlkfahjrmgLfl9OwwB0LbpHIm068si6ohoXr7CAaaeqvQtmhg4Dh5hiCjABIDwq1ygkztJHa0
0ayxB/kT3ecH9QQdBb8L1GMR/KsVehBoBdsB/I48Ju4qsQfhRKs+W0aDmqE3Z4ZyVPI6T/2WuNkv
1LydcXf9MK04HUxX4wALYCa8nuRW6dwViqPw+gyG4dOYm+duTJ/mDP1xI/md9ooWXLe3/IooniMh
xvUU07oynJwTFWKplcXPeVvu5o4HfZ2d56Lw42aLTnHFjcMWji7aHhAFwzm+dKhpohkQ3ev5OfnG
7sTAiKBuN33rhn6DKCbmSreqNu+EkJdXRgPYyxHgZwyiLaAUbITedFbAonI7wvv0hzg8JIf4twPp
ydn3fpR4QoDaB/tiwLlPfzahd0DPAkJvVdA6oEL1NeXUkW/X91xffmQReEHCSHB3QfdU+sicVr2L
6gPkQFLndzX0dxnmpGNSZ35Nih8jon0/08sYhLrVuWZ144929lSX7o3dxo9WUfUhG9sD/NFtSVvd
d3InwvgZhWhmceztKqqc4olg6uiVDayOEqNUfRAjv3E+6YfrS1nknPj5WIqoe+Ozikbb5TdtEsfu
2ICl0JfkyQyGhxgjoN/prelnP1CN0H6wALA68ufTiYJsWHqdraKv4hRaDWen8tudecMPWchUn78a
b0h1BWVMlIRI7a+vd/l0YrkgGxYZGa6nXHClpLVAyW2XZ7Wa/JzpIUC3gU234GDix1+eW1C64fWC
GhMqm4tbmdLeagmJy/OkO98Gx7rJ43gjB1gzIRpoWAhuJAoulx+Oj2OVeUNSnc3yV2WUAURLN1zZ
qgWQRgGGiwK1KWeLXO88MmAq5gzcHkTJ6U3cb/WUlt4LMrsApiCyQGUUwfflIjS31WZldsqzXefq
jnCKy205T6VtZoekgXrH9a+/CPQFlR/mnfHYAQSGKa1Lc2A3Q8BkmuWZAUx0ShO7DgdNP5WK8zBA
WNEvK0Z84N2qHYFa5YbxtbV+NC7dNMdsk5pnRnnW+g6qF6P6Rkua+caUVzvQDf65vtS1j4fADSI1
nidkmSVrBYXadGGPAKbY6tfY6/SgjxV7Y0lrRnC6kVyjiIlsVPp8UArWQNyvge9spuOp4HQMlAmS
tZ9fCjqPoK1B33HZlmBU7bjXtvC26vS3mhIMoiB6+k825BlPkMmkjTOy8pw0qJ5zlLtovhFKLzdL
vBQ4eYDA4u2Qz7ptUUfNm6w8p20H3Xal1upTxdP86fpKllHmpRlxDD9kPZyqzGlIilvbzz7xBkSy
jW+mhm9DoDBO1WPZfb9ucXmrkPIAw46hAbQTFizymVpPHPclP0/edwMiq9xD0Y4TXy/VUO+qE/jH
7kixVZxdvsHAv8KVw6RwtHJw12cTqtrIF85dn8x37rdqAP9slZivCXh6QECru1tPpQz8AmM1hmxE
JgQWJQdH/nJnPbTHrCRXybnR4/ohc6cuKIhr7odZY4cZvzXsgBU/UJNoO0ryJpgnYn76EIEcEqmK
uApw/LIkap/xJGE1SaGhaURkyDQfqL8tlabl1l4aESf5wxFyp4IWngYjeqzysEv7xFeG/rlwp7Ay
J8dvNfzL9TO0PLWYhMQrgPASqOYFSntM8tQukpScB9P2TW/wm1bfufHf3Lhr1H2rb4FYl2cW9vAt
kfHh+cH4x+USE80cahOV2TMHHH0/Fp0zgAzNLQHrd+1dA8hR2GiTLfKEF9PaEtIQfvEyPBDWPUwQ
ovSzhPc3Y2Ixr8zJ2VGSIzHUICc/tH4jQFgxgqF/1CQshFoogUovgKcP3FJHl5y1vKc3KIY4oaKX
dagnyhY2cOna0LkFGgVAbhUiHfI08gR9B7MwLXJGOf/Yggsy16YNxOOWCf3ygzmYE4R8KExkioIx
gdi5KRiol66fwpWDLyhDwIKKiURECdJ7FitFhtaiQc6jWqH7Un+lMzk5KfMVmjMoif24bm71C0FL
BY8aXBiqeZdr4lPalaoyk3Oqlzs8OgfgxvdtuqURs7p1eDnRP0X/GQOKl2ZMb66I3tpY1TyNRwZd
kX0OcP/D9cWs3GA0hf+xIr07qWeWikHxgbS2OdFkiNpeQRCnqnsaW2fVg7gAp7vrNlfKCQIyAAlz
HW4ZI6TSDippOzkF1wmyrBgzqlbQpupJT1u4jmhqpsexP84TRGP0Z8CHfFpsrHn1vHwwL3mROkOQ
OXk4L2p2M+nQ467ykz4/WA1I+lNrY7ErLutirdJnnJoRPLMW1krq8SeDcEJgO9U9dBv7UGnL/VST
2R/AUGmwbmvsf/UEYd4fRwgVQGDPLk8QZkyLcbZwUME/g9H/4bFUtzIB8esll4gIAiM6cMYq0A3S
ViomHxRoN+MuJM6z5tBHza2/gXh5o6W7tpKPZqRNLJnD7DTvyVmfPO/JAUnPjWKTodt4zrZWI12G
mFOStioj59ZOvoIr4QdVtNtk82av3TkPI7EAKQFQBj6Gy++ioIvIDUyKnREpWCFG50JqPtfanqrp
LrMLcOY0yu76lVs78kJfG+EMCFeA27w0qZNE70nD8XDSX4wVoB7+klTWSacYg6xertta3UWUgwX7
L3Rz5Rcs12ttyKYGw6Y1JNXiKeiNOazULbDX6pkAdwDgQaAGge+/XFKGGGFqLMQCqIS8jWPzrUvZ
Frn2MvnDWOsHG9LzBWBmmRYpDkTlThDwaPbZ0IHfpXq2jefrm7a6GlQ43vcN0/zCjXwI3hSDx7EC
kOEZYhb3RjO/esm4xcS2YUPGKVcdyR2oHeKyOt3BBK1WpiUb3371nP2zDFmaCq2y1ExojeckrSB6
/gLspi/Km3FZ7juIbn160wTQ7x3IiDRWRuGUgmbRRsUG0hKJHahDWQO9Nbf7/2ZFujsDLXmT2nFy
brT4t+kBtZ72n9+298AWKGSU9BdziD0GVVFR9MhZUeuQleVvU3tDvQHYggFp83S4vqCVUw3WOIQu
Ol5+xNLS86tVAAW3LTKiSjEDTnUkQENoVWDyiZ+uW1pxBbCEp9ZEB1EU9C9PdQ9OiK4Z8TxMQHAZ
w3zou+rWLem/WRAKXqDBQH6HK3RpxpjaTEE2R84GbwLQkQW9UvoFaMa7cgv4teK7ARBEDw+ZHFgp
5MJ90zAoSrniTZ2qgGKcHgB/v8pbnPLcb5O3xNmyuLqHqOdBXwoT9gsi67zvtTHJWniG2gGwtESm
aoauuolOXD0V6IAIUUL0u2SwWd12Fmq7CFR65lPdr20/qXfebXOww2nv6TfOXw+SOyCLqIKtAYrV
TQViSCgboxAhE6bYyhz3XQNXHkOPxoT0GqM/KXh9ytJ809r2BMnRjZd+xRVaqCRD6hEPItIf6fFo
rNI2LAJ3q8x/LfuN8Sm8fvLXlqQDV4fAS/D+yXPTmZ3ahAzIjCvUcrzZu+WxUeyhaZsGfc6/Qw79
DsUm7Xjd6tpZgWAIJCjwV6AiLi+CA7Bg2xIvOXPnS8vuq/K3zTeC57VjAtI9tOdQ04P/kJ7EZjBd
ZkDz7Jwz1gZ6mgD+oDl+nAwPts7qDQ8vbq4UX6KwIAqI4lwC0HK5IBUa57YiCgyxNv9olSlEna7x
U7f9iroctrIB+9L1LVyziNgFkQt62eIiXFosuNUIGs/kTKltoShmtj4dzPsunepgaNhL15cb78sS
rGP8r9qLojoSyiWQRFeTvoYSy1nh7pPXlHuPagHe/3Pngho1ZweMn4aTnQdTZWwc0wUmGfnre6X5
/9qWNrhxzKQ3xkR8zkCdrB+TN+xbrfpmpF6QeF3gFdbO7ew9d8snsARubPbK0hGNorCKV0IA0OQH
omwyVZ1QV7qjJrCZDrjlLHXfDfWxaHTfVdmO4t+SVD9MCft6/UMvEzMgkoFMAuLbxeyI7HSUcrKT
BmRTZyj5fIUIgnPIK9YFLPEb4FtYoYauU/d+obVbQn7LKwRfDt8DdCEg9MCCSEes5UzNQRJ9rrVz
bYDZvZh9qpV+32/1fpf+AAwpQC+CQh4wugXolirxnFeOWgL9lWhf4zkGS6BSlMazOZWJtfExV5aF
mhXSGdxT5Jye5Bm8htrtNNXl2fDU/phSl+31uBkP0zyrAbfIFjfFcnFiphRAGjgGzDXJ0V/R6nWP
wAyvvja8MldVfEiiQ0dP17bkBJYru7QkxRetQx2G+jI5M+OuKB9N8k1Jb5T4z/UDubUe6SrW3M3d
rkHlbxy/VB0e4Qnz7N3WW7u6FqhVQL0KI2iLt3Ye7clqGQIYHBtzBx3qrxVXT4D02gFAOhvlvxVj
AuqIoy4GJBfjmG42DehqIOOIew9kyHpR+TWb3iootvhjifVd30GxQxevhZBvRTECpHKIJRYTdnSA
nHvNqHtn51T7q6a29ZJbbv8V/Qbt+4SY7jatneybUY72ZwsUsGxj7gg4RDhUMJpeXmmWW1pTt7Fz
R7lWQx+zKJU/JqvUDTOLIwIzQr0HgacH2m450C3HMYM7gZkckyMtU3yXdhgmJhvA2EWBDtEfvPE/
iGMpblfHdOKKR+dIYe5To1Sh0YP4MxuCKXeC1nZCVPZ2eaEeujbf5TEJlNw4Xf+WcoT2/hOgmgno
EaSgoD5wuaOzE/NYn1oM3dWD3zdJOFXe1uMnbydsCOo3McSBGaPFYBrxuI7sDjYUzY8ftX16zEHh
pb86AUdhzifH8UxutsgP5ABDGMXwLOY5hC4awrTLhaUDGlJKgb1lGFmckjxIWL+r8cLPtPDLLRnL
xRIRMwmuIACmAHAEafGltUJVMyi2YhgiwTwrtL593arwFTfe0lUrAKZjJFhcQLkCD3HxRh3sDgh1
+tXqvnTDc158si+CaplgXkY1E+QsAtl4uZApxnG3zWqOpqn31dEKDKOG3KP5yYBTmAE3KyB2GOxB
E0YyU7kMymOZNUWeqQS6kwCPJJp1Zqh2ALro+oaD1EU4+dFlIQwQTRhhExBD4Hkul2UOWVGUFp8w
klWd2nueBIV9mOsjIMROAOg9cFFuFigPTVT+An9DAqCD65sb910Ohd5/BPiWBMcuQm05pjcV4hWa
0gD9r9qI+qChVVQnWtVhlb94nbGPk25v91t1wqWXEWv/YFbaa2vWaAwQ9RSRk33jHMdj57ehvleB
nkw3QWmLaycZE/7mQ4GtLdmMbkqK86PHYQXIgJBPctv5yDHZEBtbT9FyRlSyJ67MB3uFk2todidz
1P6FBJGeBgb0DvCZmW/8RawLeuhDurde1Y1PuXCb72ZFYOupmE41pYeo5CA+q2sdpAf1g6uASGV6
ve6X1/fxHwNSLMQh/5eU3jxFGcue+l751gHd73vtL5RhfWuON168Ja2htCDpghS9ywsvwfALC0Up
+Vt8Q4L6sX72nlCvutFfstbvnszbNKx/Xl/o/+cL/rNS6QUa3Gz25pHheN6l96CSuO+fBWdMoJ9s
3zl0TyAtJ2/Z4b9ZtaT8M510bs/iA5oHkPBq7XG2driUO3ZU0Bd7ylLg7oeDEm6hbpcuXFxGF5ps
qHcvlUDwRLKpxRRjhOAq873ZPJCRfmeDu1V6WTNkCWU2jDaK0RDp1o8KY/0YV2qkp99baIwR9quf
N9zq2i1AEoKVIH5Ywt/TYh4BxKQFppOhnNXZ9Fvhmls9FTm4FV4TrwXyKsBLPIQolzccFWEjUamN
QVbaHXNCjiD2OpuzEkwtKIavH4vVBQnIMBg3wGgo92+6uamriTt5NJOsC7u2dPzMJHSDB2r104iI
CDUxJMcy10bmYII7HQpwAhjWkWPWrabKjmdbs0GrGyeYaCEXjgE7GcVR541jl5YGF9I8znZzi+rb
sUIy4PCv13dtdT0fDIn//+CDZw2YGCfTishSM1AxsspPOdkXpPt93c76gsRbhsAErHjSSahbTkE2
OUwRsBsht4agAB2ABgBCU5Lwuik5xXk/dKArFKwaYLGW4xPDbYnGp66MqN69xRiI3tWE3fCm3k9l
c8+r7NgbiPKuG13dR0AQ0JdSAUuUIaWKQiuuN/CE+dwNgeqC1brmGETM62TjBK46XdT6/p8pyd0P
aoHCiIpnWlAlhV7qO7dZOEA3y7gpX6ubY7U5u7K1OMnNV6Vw9AMGaLUJ9P8uUHAQlXoG7/TG0jbs
yN03tWWDGSeYs47nN6v9kthPtvN2/Tstqnnvp0OwFQgPDtiI9Dg3DdR5G5A9RD3t9WCoFd23+1cH
tfx6rI/W/KOff+aVS/wZka1R2M/X7a8u8YN56eMVjRKnGZjyI9NokruGj0OoJi47VCnSxf9mSvpq
jDcFWHviIgLlx4mQ/mGyABrRPi0iIny8LahPBaJ6MbNVjbmS9BTRThf/6HLxlGg7Z3ICXJNdwjfc
yOr2wb8Dj4W23KIYOpu95mbuUEUjIqpiBMtBgkE7Z0tRwITXk1MOlDwhiKUDYbwoCva1TbSmjPOI
xnrmz218qhy0aK9/nzUjQJ0IoTjbBFeK9Mr3xAbk10Fq7aDmMzj6DWnijVB3bbtspIR4hFEmWMhE
I0lz07gHB65m/tYScGszujfrZmMhaw4XYFUDaGwHGa7c0VYtUMRChWSMOjv9PljkGcoL3/lEyi9M
z6EewHv7qz7SDXbntSgbSuLg1EZ1E5RDYns/vlw2ycDNNIxRkqlf9LbFJGQzPLmK/WAo1s5jk72x
zNVkTBRaIMcDL4Js9NJiGhcxZKWqCY4X3MWv/dl64i+ur0PYgj6bT9dPx9qDKU6fEJZBzUwu3ca8
r4fS8CYUXkAFPVjf+nR+qU31ZmyHf3FKPpqSXOJsaGk7OyNCQfWBdiNIosAhq2fh9QWtHfePViTP
x6llJAaU7KNkes47kEoOW7zna6cdYyPg0xKF/EUrvXDJVBuTzSPelgC4gifg1OQcItce2Rp5XDUF
VQdAldFOW0iFVxljTHHNIbJr98ab5r1mK7dZu4WMWzUDMkTE6ehRLGjzamjh2JQXPCqUvD0Cg2/5
AxDFO89J7P3nPw8oVLAeTHCi+SJ9HkuxMcnDtCFK+58l6/253ppQWnSycGnwVKBLjw1DtVsG06pa
NpcNa/IoGSD75Ki3StzUJ0DJMb9c0TAF/K6e7b2TjBGaMV+ur29lK8U7hbkijN0JHaPLy5tRpVBL
cNRGKURNZj6ElQGCWpt9/pQjqMB9xdga6G/k4NOtEsbLogAXRt5D2dSu/szgO9/4Vqtr+WBEcn2t
U41C9QNrKdzXqe6fIPNThRiU3qgsrPggUbEE5AAAgCXpk167OercFFob2Q8TSsSDZ78oZvtbyfR/
s20fLElfp43tvi+5M0SWV/4F9xNYjlJ3S8FqbTkA2qD8L5C1i6RqBjPYkGDQIbKn0h+U2nczFuga
Azd8d7x+2lZNgckQpUL0PDCuf3naZrUFqoI4WdTrjwk7Njw/s/LXnHobdtZOgiuEJwVaWDA8X9qx
Rq5A5WjKIB6A49a5VROkkzGFSp3+ub6ildsLAjBB8CecHt56aUmdwxrLoQONzAkDuOrMitYfOYQb
fVVX8+9ZPDU3fc3MZ9dKGszMElRlqG6lu+u/Y7liQSSBHwIRZpSEZUoJwELnOam9EfqCd4N10xZ3
cfb4eRPopsBHGYgBsbOXm6rx1owdxa2jNoO6k+EdBmBfkpFvfLuVuh2GGzHzAuAxphkWLml2O8PL
ZrtGHSs5QmtivjVSEJ1HkInMgx5l3nIPoHlenr9Qcuw3rC9PKHoFBpSe4A9Bdi47Kl3vWsSdWRGN
7aMN2GOQD7e9RW9L7n2/vp0rlsBP4+JVtiALhsN6uZ2pYw1c61uQP3X5YaheLOPVtp5J3+2v21kG
GCg0IVZC4QxJ+GJudGxUYrsJCHqgaP2167rnyaOnz5vAWvCGASUM/Is4nB9izgxgcaYxZYp6BbKa
fu20kxdaBbRL/sVawIeMERp0i1BTkHIDXpt1lYFkJ+JgXJ1igEzo9OlkG4CHd/wVkjaMhciuY9aa
NGMlareD9Zpo5FczK48lOOGub9lK1Aw7YL4QdVNwRMnZwUj52OZoc0cuQ7ITwLVQDJE3aesETKVZ
9zf3kpxyzJVPxMt8XpcWZkZwOea9F5c1340YvEyeigpUihu/beVkgs0ATT/kLS5wfVKGnBaVXuoJ
nR9qnh4LYgCr9WbMxh5Dzhu5w9JrYRMAJdCAaUd7Wm7VJqwDQrFT52hW8ihWUW6Lx5NiboFkVxaE
rcaRgVacmFmUvqnJciOdVWOOcjqf1ZrfxPl0tuzpqBNto368bgrQcqhBCP0Cae+qypqz3EA4DziU
r4DBbeh+KuQ0DupGZW3tWiPBA0kSgF/GQsPW9FIQNSX6GM3/h7QvW44cx5b8IppxX15JxiopKClT
W77AMlMqENxBEty+/jrUPbcVDE5w1FNl9VCWZnkCIHBwFj/uBEwIypC8F7xYcYZLn0c6DQ00miDf
m0emZk4LBEAI51te3+tQaZvqfpvRbiUGXdqzr2bmUY6qAIObW13k5W8KAYWDQ8Ka/4MI//sHG0+X
zIFQ4kd1YZbRtXWj5ZDMTZBrsYD1L6l5bDuGsZrvzpVhKO7M0OyppNQSApMTiERTTDeCJ8uMEz+u
/vb1W6OuPZgX7BSwBu5afCNXxYuJ0vi5+61INeJdthOIxJAAvZobMGFKPHurHWxT2Dtdrbogd/hz
3jRhOk6Z3wGQa+T8T197wqfe9Kw31V9V8X7WKvrEbdzsy4Zlu5FN961anwy33WhFsa1Vc6t3HRQe
IVmzsY01lVO5Lef1JSwEM5IShgrv68iD8uUd6RSCNn3JVQQxbJuOLCQGOfZtvElLEvBSw1Z6Kx5o
4Rqh1IQ5bQORr8wlz02Krh6HBEjse0/90fW/p2SliLBwtlGRk/qpQBYtpKolSDiFo6cRRKUc6qON
3OW+7RX1yR170whSneTx5vrbsnBtP0mGkdEBAXMx61pqjTd2LogHuyEp4rAYM2XcGeASaaOxhBzv
ipe4XCKCX1BTIeCW7MmW/Dlfvpo5mVo+UI+cdCG8g9PE088RYnrDtuCxHoMY1Kmeri/QXTAJhwQV
N8wigE9Cl1/1i0kchazW8yGNzN5M9WCEL37QuGhAhg5qGY/4iC9j8JFS0pINiHFKdms3jl4HI4hZ
2t1kFMwIe9MtwcvQmkhIAqTAgGySmisibCcDE+aapWTdjo11hxZ/ATiv98cE1SEApXnP3K05xjEL
qEXYiNnlDCcUanH61FLI9MXD39Kp1XhXeK4+hXFvaC8uq90gKUwl39itUrqhVVLahDamD9J9olBP
PZHKFO3eKRwnu6NsGgGeyqc0gwA6qn0be+BaEyhq1XK/d/iUPSVM4d0mHxU5Bxa3Qjyn+jilW8ot
4iFTTJ1sY05oCPngfOkV3+A2Q3KC6UovhPBA54Qkawe+HQxddqRtCubRkrTshlTNZB88teuABx9z
kRVbzuIMNNyKxtqt5rZmkfuVKEPaeEX/M5vcFNg1TW9/O17Xbs3UajH0QkzxB9ieTPmRj0XVQU6i
a4FomPCXFK8egGj6wYxHs/2Z0o7rVQBBPou/gp0mdzaNBl2+N2PIGtD7Mq8f/MktPbFRSJqbt6TG
yM6KJ7i8NXjkUHEGAamce5xzW4xD3rC+n3CmRP6qTuNdCSwqpJwfr5/dhcAPduRFQWqKf+aAv7hF
76t1xhQ6ImTHnW2zS3egqD6a29oOq6f/AhZwbm/26KV9lse28mlvC6XJxs/CxxI22w2EFwofEp6H
NZu6fLHPHTlsAiGH+BFv7cWLpHkc0sMJSlrjA3LiTXqj+bTfeH9NMEeDAw1ucPOp5emC9icNxV5r
gyLdrE2xyndv9ivQQ5BURygRYoZx/goDhqi1oMtC2Wzo/CT1iqgknXtDTZpjNoomB84NZcccdYur
uNYSX7M+e5W1AmjPhBb4zq4VWIl4qGnva4XhuxgvKghavPY7gvfd9eO1cIoRqYGFCBAJqVMz+9oi
dhSvq4skGsr+WW2Ld7iQn5qWrHjgZTMICRFOg8z6k8friwMWqUA10UiSqAMedAtwSL0tQV0fek63
NsF7YQo9DIijYOwMITVa8rN9rC2mAfSb0shubwdxUocb1HWub9rFpzo38Vnj+bIakri1OTYFjYqc
7hJW34IVILQgXm20f53BPqFAvKVsDRu+srDPluwXq2VcUQZ+NRqZ7msO9qGM3a2jyS5eSowLoEqO
eAxbiJ7QrMqQahqbmD2QE1XoT4/lIL0wj+oYb+JVDPXCLp6ZmmVZjUjTDNkqOQ0DU7Zu38chcfUf
xTgeeQwZWVvslUbLAssbVxKIi7hRLhIpNAoCMpP2ZkeEQKeKiEyQU5a0+VYUP+JOFU8dXMNWnVix
UZxK3KIIN3y3VnBmF8jc8zCE1u6Q25i/OWla4SKqo0ogmHr0tPHj+gG9rInBEiIsJOVSUxPjLueW
hNeNg4OG6+lfOlAIW6BAFarJiUnp57AOWBoUgdnekEBfqw8vfdevtmcuJTFGBxS1LTnZ0ORD6EEe
k1S5bQh/GEdybIoq8FRq+1VtFSv52uVbKZctsTFQggZsZZ6415jT1Wqg40926leHaks3ibVLgW7l
B3sPVr21h+siG/i0h6oxphugi3RBkZnpHa8gC3hqQLfO6kOdvl//kHKvzp6kmYHZHWk1t5jcuCKn
Em3TsOjbTaECWEQTcsRducn1/vW6waX774KVDs+BnJKc93dKIZp8FCk5wUVXQUP1fUybTcOKPzpp
6UoItWgMnL+AF0ku1/l4EqoighoJQyaQvGhphDrVhuqPvFhtOcuLNdtGMEaAAAFTnxp6V8b5dbBp
KtxYJ+7J3A23xr7bm/4U9Id6t3YgtAXXcmZplmmYZdlzqsFSdjs+dn9bFHX8Joi36ht7IlsTU16/
CRrdIBsRe76//u2Wjj/qtRjpB0gB0Ph5jRCcWkOJ0+iemg3dN0H6QEKIvx1FGO+rnbFWjFv4euip
osoDXRokSfPDX6NfMhDDJaeaN94e83VlSBJaQfsZRCOxwrQV77lw2RAIo4WG1rRkAZndBavhsV07
OjmhOXirZWXQj9+dYsMcLFRLUR6TY3pof8/OiWEMwJIgxT5RXHe/ECj2WCOjgWXVa7I22qWbPLc1
Oyk6cKIQVIMtNKNDsLLceH+gmlcOvtb6JAmVoAv0LdiYwLw5QPTDV97WDuvlhuIXgFgRbTwgCi5Y
4plB3ElnEzmBPO/FKfbcVp9WTqT8JucXT07ko4GHsq08KbNvJmKj7iD8TXDxuoN4yoPWB2dokO3j
h7Vxs8vwSCb3mNDDKAUmKuaRy8BTtwZxGDkxN0G1iYlcMwJhkixBKShZlflcMicpheSAFHo/86OC
gFa0cVniNEI7BRN0/XHMvVNiOC/Xt3DRjtQLkih7yLTOXtMxdrPGmQpyal1975V1aNXP1FzTjV4I
GP4tS/RvM9KvfQkue6Kknm7Jl2yjbbUQaV9r7j3UD04YUQrpO15yy4aOYqkFGCRay7wWFymlxiEP
BuLguXSccA2Sccsgp8o9YG5mE0NHvRLfBp4jKZAPzb+teLPwKzOY6HLTxGPq6SEf9ZOOSRutKv+b
L4aeJ7SkUdaFTMn5Voo2kfLYGpyIpXiH2MYwGxUZ2fCx9FaqhZfd5M+BW0CoUdgHjG8Ow2xrFreI
h6wTuoYGRAlqt9y5iQ5CD2CeXLIx685pQbCV2SpKVrHd7XqlqflGMSlfw+5euhMUlIHYQA6NYXaA
rc7XbRhJPjWKakWpat8Vufmjb53Ddy+D5Me0JUU6nMoFWM2dOpVnvLMiLyGgi9AAU8d8IBSt9WRN
GeRyNaj7A9zgwKHg5M9x8JOVVGIiiXVqRQsZ2VGhNyLJvz1rZkN5ROoX4iXFkN48We0qZneeRsyT
cMY3C5yQPvAuL1A8W7vgS8vBaK3hoPT3Cag4/zi5EFXlQQf5hOayr6hR8d2ZYjydJlDi+OzQb0Df
eJZxuCqezNHozdPQdelTl1fsfmA2+6PXjb1yCi6h2zYwQbLfL/u6YJeZ2aots87awrAj6PshQWwT
PYNedgEskU8Lj74PSZq/OGrBjsQw2BCmlcXeCBeDCD0Mjlcg9U1zUDzD79wYoASBSLAGPpzd9cN6
ueXnv3LmuZ2hS9O8gzItq3t6cPuy3XTxqD5ct3JB0I33Gy8rmpUAQcC9zcMi26m8DL10CNGisA0o
u9Q8Tj/qt+nGA/qBdjv6/0S9fumypVlQf0goEAZbZXjz5cGAIEpb57yzI0xG+o35ULYZcpM16q0F
BwczeBXQtESrAA/8uRkzHZ2yHWs7QnFY+PEYf6jNx0djp7eEqzt03i2/yeMP1rvuSsP0MpJHrAnM
L9QyMGd6oYxuGok6UFVzosHmW7Wk8mjtbQ0pM2S+Jl0E6pT/vP4tF04MxmHQk0OJDICxeUnZSZKY
ApTmRGp2Xzs/weOyknCtGZhdHMe1ucan0YnG2Niibu5j9Hntcl7UcsHVIhvAgFpiEPgCxtybA6ls
0jgR37g7O+A7UGWaIPZxIdprnsaV8vjiV/piTf6aL8dwrCnNwETjRAw0Iram+KgIbqDf6DPrN+l6
36Lv17/RhcgB7htm/lG5QqkYsOJ5nElqu1LjnjuROEpSergRduqCYWMhOkIzNLmLdw4LrxuVruI8
jD63OQujrZiz3qkrJ0q1OvNVRqC+icHVqXwG48UurrMVp7JwuQEuRVtVYrQB1Z65rlYvQbCucTsa
jWM8Zvs6EQHna+zglwkkmufonagG2oFI6uRp/fLt8g4oD61O7MiOX+kIgHGD1K7xc3ONvW3N0Cwy
4ZBkKmMltSP0Gm8Uq/+hdXU41mTPKPm+04fPkNVn0FEgD5+ZMgxFTesmhiB6qwQJf9TFP9ePwuXk
Dc7fVwuzO9wl5eCyiUrJ9fwRAOBQJlUiBJPbfi1BXMgKzm3NzkEcNyOGNWGrD6YtSAS017wIm4D9
Iu/0dgjiRwOwCD/G8O9uLZ1b/GbI5QCTBGYbz9v54TAVEFk7A2BbTjoi00dFoR58jCQGqpqu3C55
zma3Cwm/hN+gSQzfNQvYy8QshqZXrKhmamQr8TZhxUrHYOFCfWIgZfcDtHHz1fBUbV2rg7Z4Be2u
1u5R4Qb7ULU2cLPgDVG8A/wcqTZAfHNiHAAlSOUlMj7OczSNhtJ8ysrcAGm1qrb+qCXNW1saUPSJ
vfRl5Vwu+P0z27MPltZt20/jZEGcsgubU77p9mqkBcTX98Wdu/KQLZS6ULX4stKZ78gGsyNuB2vJ
ofpZbTtM9IvQOcr24PpE/yeubH5Cvlqb3eoJyOHK02Ct2dibqvSH++Iw/RS7LFQe258cQ9N22G+N
gG+No5xjUbfxvttYm25Dg2RDw7V8eenEymLHZwyM5vDsXiYWSBwdp7GiHPTJOh8DpRtX5oL+Lzss
9WBRI3IvtBtck/Z9l+pyzf3GHMICmyy2aNJMG32v9P7amhbPLjCEqF2icn8BcDS42XYFR/pYghj9
YYKPg4Q3imRPeDhI5PZxAtISmmqVr/HMXsPALFsHHhWvEbomxiyOsHpmpFTDjtpGihs6emWQAPDA
TO+jUsyoGKvKV0t3ZYxy8TuiTABGURStgDM7d3JWbtiimXIrKlzjV9o2T17S/Lh+L5c8DxRmZJtL
R7F2Pt/VmYC+JhiCjlCWbYO8G7XQ0ADM1Nr0+/UV3Ek56SBn4THtMFuNnadGmtopCgAV9cd2fM+S
4ijafqUOvLgidFvkcDrwSp8H90vYkCk55pL1GFc/dfetzkOauVHXrnHWLzxAsi76v2Zm/gwo7Jrz
ilkRcD9+DsFxq6pDu3q1vktdKguwyPwx7IL/QJwzu8yYkGQ9HXsrGlj/ZCfGgwWZ9yFba44tnbWv
ZmavHAe9jF6l8GEO6I0cI/sdQ83R//5hA8hUjosDzoFSwvl5noTVW7aCE9Ap7q01WZmfle29Xehr
8gxLZwCz21K8AHNqFzJxDvAQLG0pHhsVnCodpgfd1Fc7fWU9S2cA+F8sB5PiSENnXmEa0sKKB2JG
blGBDLJEWS1NfyccY84YjlqbuF/8Ql+szXavGDSll9IwkcrbULe9MHar/fUPtOjVTVRo1M9C0AUQ
Q++55SU9bDSbIdTCZjfs2c70vV0ZKm9rMZysAcyfza/GZjUCvcnb1G1gzHCP0Ga/Fbl6UAjdxHTw
VYUFpsY/NIftrq9x6WxgXAhtOCSfIImafbSOZ15b5roZZWDJyAfv0ahd+COypjP+GcvPlwfHrSNR
t3SoUc6+V23hhZja2ozabf5MdsU2CbMmGLot+3BQNh8C82/5tzzImCT5SFXfbHy+539y6Jblf76/
Zkwf4H7j+YT/nZW2vcrN0Lxy7cgdzLAu6A8kVo8u9f65bmbphGJsSY79g1UMCPzz+z2WOFCNkTiR
Mln7uGT3iSjvr5tYunISmAykm5wum6eevZjUvMAFQ9y/bUsLCKgptKbSN9u1kYqlc4IlYLYMBVE5
I3K+mCoZzb6ncIhKE+dgmMhT366bHWHNml7O0rYhaJEiafCKFyfSYQPGRRWE5cJF5wa8Ghi6nwpj
c33nPltOs/MILDTqsAhVJQfbzMOLAXmnZbeI/qlqHrmJ4nXWiDzMIen92GOWLixIY4XxOFXbqQE7
G8l7KLeDrHNnlyrgr5MmVsYbFlaOwiSkWsHICM7leWOnEQXYsKYMfpp3PsRTQm9aQ7AtmQA4X8Ug
EYa8LyqEjtU70NO0EaO5+geaIR+9mfOVd2DhqHi4WxhYAhcxkLszl6Jn/UA6ZppR5dAPm+s/jdLY
jIXydv0LLi4FfQBM+eDsY0zw/EQ2Fiio6ikzAbvWH/tROxXuWuK0uBIMOFuWnNNAHeHcBHj/B7ex
EzNCbfOpNZJ7fVQzP2H5yoe/dP344pgiw27BGDbv3E4GsD7t3NKIqF6+57XpALBp3ZSIQHxL0d8s
J96nXne0DeX1+h5e+g90MNF7A38fhg8vaqiupsgWEjeiit2q/GYgyW3PMBFgrIUgMiw7v20SIYPY
HazzuNjzo916Cp4yJdejgj/YNpy8dRrV+6R4qce12Z1FU5hHQmSFzOii5Nj0PZ9KmxmRQVJ/yntf
z/7E/G8s/hRsbYbn8gxiWV9szUqNRPemvjFgy2yn96G2twPw+dc/0ZIJPFboF1lLU3kZJ1ahMMOI
vBHUqX/MXAuvG1jwhB4AGjgFkmJCxwjP+elrvBzXS1qow/bW2lp7fqe/scDb6SGL2qe1tuTSghBP
gRwY5wDl+5l76Igz4IirRjR11U4bQJlVp0m5sqjLmwv0AvSYAedbYueHMmnOp4abkZOUB9cbT22V
7Aj4aK7v3cJaJI0ZVKAwpQES2NlaGMUwg6ePRsSVLByKd695/m8MQITisz560VcRFpiDLAxJRHk5
JUGmlx+uQ1bC3IW9wiL+Y2P2/XmZ9WZTCiOCDnto818as33XWhMykO/pzANIdAvI31CdxxSE/BVf
EtHBKTHcNDZGlFjM13vXV3PwR+mox8YMnAUVTsFaG3fBu52ZnLlvXiIKzQxsnqt3g19CMsZXJ/eV
Ae/s19b3EccSjoH/MAyJ3tscNleCjbOlDnyp0O5IygIo/lF7jc9i6cCBhsiCiiwIiS7e1kKFmCsz
Rz0ClRl0IFmZ/K21vtteP3ULZXPpcaBsAd5kFFvmo6NWHauZB7xV1GmhhIYiFAlcHkK+MEi3a7Ws
hfMHJVmsCfEIuHzmwEa7qdrUSzukIOY7gx59a4NF1lt5YhdyOcRW4N+CywGS+aLzOyScaGCrMCPv
R30wwGqaB2IL5HnQ3dFwTY95YUnoSKLjDsoAuIU5HiK1Up51rjtFwzDFN5mYWKhlhnbbJ84axc2C
KcQ/iOYgOw28zhzoLiqt0cZyHKI6njolLEBwugPqQ3F9YTfp92sW6FXCmAleFbjuef9cqKObCrUa
Ij7QTUEQGos6KJxy5QAuvOEo70hmL9RGIIgr//yLs/BKW4CNK9WjpKKBNj5XXPd5FanJW2uuuPCF
/TszNcsDCBu00TIy3CjjnrU7A2i7Nb7DxdVIJnwkLij5zVMNNe2btMJLGCllb2C+rKZGEUyVVr0P
dluJIKajJoLJpIStVP8u3AVqfgBXSVJPJBYIls/30SlrxSNFakad8c7Zvna+HWxJA1LyHFm0pASR
P+DLhxJNpqmKjncWWNpdU9j+WCP7tB/1wfa7Slvhhrn4Vp/WoGsnhe3wZM2eW65WkOOqKpRIPLA5
NphKCuoJ1Doet2L/ugtceDvAHooJK/CbwHHMDzqP4zpv6aBFWqIfoI6LgqZEzfx29G9/I4hnw/m5
KGoCFw/+hfMtjO3YqlxHwJJwD2OlY6bTXLlOF/smTUA8BTJmKHtcwC9zLen7HGiGaAK6ChJJpc78
KeH8hupK9+f6xi288xhXxVrwmRAQzZk34s5I+iRrtCjJDFSDhe47JUqbFIo0tpE9O078mtXmGq/z
4goRHyONAY4IGeH5Jo6la4AEqdYi4LYqBDGSG8A12sAi8cqV0uWdmQUysm4khXUBq8JTcm7KE0Ir
BoOo0ZA23AoHnUIjBKzVmYoQphoUjMiUJSbgXYtP246DLy4A+2MR3xdu6RTH0eH6CLE6YZXvsdaY
7S4FJ8MPXTNTYwt9+GE62o1IbpGx5eoNaAfLEZgtrZ/2jICDpvdr2hZiM/ICENPrn+5iE3G9JLIA
KEyJIJpjEs3RJibkbZGG9o+T+pA424GtYDCXTACFCTEI2dfFOP355hVT47pNOiEkY7m2BzRAD/rM
IjekcNa4eZduMJ4qB31qE+/I/F5VNVbYxrhXTvLkIQ0sjF8k/5WOa9T0i3ZwqfBMgdkEj/D5kgyT
cycuWy0qCnGkMcRKFXLbe0NomWus2xe7h3uMoUD4WqwJBMryz794296quNAc3C2XU18MR24/Zuna
VVoK/s6szL6RO/B8aAmsyN50um8+JGbC2RWbZJVW+2LvMEEPtggI3rnwPM68qgiflXKl4mrkdQnZ
DCUxglZN38aetX6ZTHxz/YBf1FmkOTnRAscODPC8zjLSTNQkAcd10kFzG7Pgd2MDrNXYYSIjrx+Y
S38Drlse24w+Xre8tFDcLsxLIEZD33bm5BM2xikzoF8Adpm/pjneJVCKI0iTAqZXKx544dGHpf+1
NS9vp7jcHoRdQAtcuzejUXzAbX7/IcZThbKzjlwEVFvz5VQZ2Ah6UEWDXUaN36fm2Xa213fsEsz4
ya6AuBYNXxQ/5mcDtBpjGieQIVCre5E5QNS/1+pfo2984mX+mCPeqB8yZS2NW/pSEiH+f8zO7lhm
ALJWJ6CWnUie/BltDKqNfapsBi8v8DTzcgU9dgkbkuuE2glwm5hbxyjp+aUeMQVV8n4El22oBsX9
gHKpr4XZlu3oIdXC/rVqfGiAR9kHXauSLJ2Ur6Zn0VtaNbwjA7a4nFhAkidrjax/ycCn7ChmkBB+
zp/lxraapHHA9+RgfPVRawrv1dLH+uX6UVn6ZB4SSDmHh0LMHBjgxAxzuHapgZIjfwbh574k9e8S
/GUDuNL//0zNEhNMzHgUOmga2mW/C2/yzcQFCH1vuf9ct7O4cbLoDNoPcJfP77Dt8aaKBdMiNH3M
g0Py7MALqqzcsYv3BE4CLwoGwFGRhc+fVX4yKy/MdIpx1vXB94ZnJ44D9bu67PBE/+qyIQ2RVL2z
LeNNTLt6sIfIzJ+7OoAuNWi3Vk6A/DvOYrKZjVn4V2i8nrQMMpXJdIIQxqYWHxhF2wISFzBzBYay
cNrACYWaCIgAUGKcAzHNwjILRrGeyfCOqpGFrLV/Yg78SVXr3fVTsPB9QPVqgvcNXfsFNguWpvVU
gPzXa0rjtsnq6WZy6vFH7NA1UwtPo8xOwXKI9oPsd5x7oW4yE4V0FI+GLqxHF3pnt6OXKbte5ewQ
s6HYWA756C292CmF3T5fX+jCcUfyiFoT6vWS3HbmAzFWZI6jYg4AFCWBWkEh1s4O100s7uUXE/In
fImdIOItoEVnDQAVWntKQbjmqAHx6s11M2srme2jPmR5MaU4HS4zX8ax2SpZv1bKWluKPKFfloLR
vbJREuyWhCWYQXmkaYhJpnAIxhDIahXYju0aOmF5XSjYY0rLAonLbPtMsOWR0QMjWjsNr1bSHoc4
Xwkqll58SbOJ2AWvBSbyZ20wtScN4mx3iAZV3xA7jgQURpOseuXm8JdAACpwBvNVjDS0veS/2lSJ
DkSSLIlnZ0ewTQ0XtRKcj2aj/gMELQ8mjJb+tB60QPfz2Edv54NFa7XPy7Kk9FxfzM72ldLW9toM
56UP3F17EB9x2Po9EJHDx3pZcslNotmNfiaWCObWmTGl1KZa5DBWTUYegopRgUKQm+5zvcAABSX2
0Sur+sf1G3HpLzEkjDE31L1ATIv51vPTKuELIxrRWgQVm7ByjiDd8yXxEJ64lW94eS/OLc0ycxqz
Di0GWIpRCOWGus8xjZ+vUaYsrAf1faiTojKEmsq8XZarHBJ8KqbC0qLfidL94ajTpjSr3ldBZXp9
7y5XBJE4G6TOqN5JGMnMm4xEgb5aqYKbuvICNEz2eORCBdLW181cLulzNldKNMoLMA/T6rROdWfC
88mcwfmoQHXQHE0vZznEwZUk20DXLdOC6zYv245oYGC6FJP3NnBHUOw5PxfKSHO7L4ohUqni5ADZ
9S1/aZO4tf2s0gYrZIad0gOzvFj320arqk2GUqdy0wzM0vcpbTJ9o9qs1P6ifQQ0z/Xft7AneAix
ITixMs2Z+YOi0WmeJ6SL9FLbmVBhz632ptXvUvFtTQZQreMYoWYpWTSBGJptxNTVqZl4AspLmGTM
dasNu4x9V4MaYZiJhpFmAj4LVrd55WUECY4ZF6YAcYSwnMApykpsaVsLUIOJQsnD69t3eXJBKfTl
lswWBdYFt81SBLBpl92TVHtqrOGWsO8/t+dmZl9pkNNVokQxrutKfmcwV+wHzVjjJL8Er32eVaRo
ui3lROeHYbQr9KgsvEzFrR6IkxNpW1SDf/Gdt3G0ja9sTL/Avzq4YrI0TN+6XRX0N9XqnMflrso7
85/fMXPgqYKxbzv2hkivnov81aCv3Vrr5ZOUcRZLn9mY+RzIulW0Atk1GKIBEYWG6Mu0tx7tINmq
T9oLIF+htdFfredsEz8Sv9zibQSz8tED+aUfP10/RUvJMX4M0GAgGkc1ZJ6htKJAdRBMQNGEqYGd
tZUMZwPwZ6nf7qnuA13vs3upTEjDau1eXk7Ofn71/xifnWEH9VCRCBhHZzr/025lsMV/QS4QLCVv
to8ptmdWrEL7l76xHE1VHUlKctF5SPtCq9xJ7SOCbExDi6134mCE9PjK1sqzMv/ODtBTmBiSajPz
mdTKZmMLQvUe37nu/P6ZP8rNlWOwLsUYbBoWwRqeasGnQmQa4SMQ9kgz5t2iPh8b1DDhUzUN/F9u
qxuHyiuxv1pc3AnNSldi/oUlyvYNsC3ozMu35tyzaqjE17FSQJxjUAoIL4280Xzet3R7fS8X1oXc
FjKdKMoDTjj34EyHBFzZqgLzUCQLRAU0oZ+lsbvvs0YNqeoMKwYva7TSmyNIRpMZBcULsAEXgApP
JhefNdruYO3dQ781t/YNcIorB2XhPJ6ZmvkcvSyYx8CfHWnerympNnZ222nqSqa7FA2cWZl5HTqQ
tIc0gojos36ke+emfHLvoYgVP/I3iIfv2J/rn2whFDbxtTxZxMRc5Ry5I/KpnxLPayMlFhDIBJDM
zytIGnfC2DgZ+Gz0zjHD6zYXjgkACHiDUQReEHDpIC9MvT7HE0zre5TLwiTN7uLU21nKWl6x8NEQ
5QP8JidlUIGbua40hxnIeYsosd1bbkGPjmH0FyOBmBO6vqiFjUS5AI0+8GA56MDNkjawkzp2BRA5
Yke+01K2qy3nr9Dzj7LqD727hlZbuNLwiqC/MlESAePerPI8umpReIrdRs547zQPI+hor69n6cn5
auEzS/2SXWsurwfiwYJUXJpCzU+29qF8mF5ISLZuRPz+YL54b2Wycs8WVwahcrQWMfZ4gXmIWZ8l
g+eARrhJ/NEi/qCsiWYtnApEL4CLQ5oLOoVzKYEOtaMY9VMzqss7dWj2tf6rKo2Vq7ywjjMj8hZ8
2T+LpaLRakwUuBAz8w2R3YD0ccWxX/I4oEjwdSXyVH4xwlylG5jASpQ9/0f5q92KHd20N6oViLcB
0MXxUP0C9c5aPXupRCHjPx2sq/C+F8W/fHA8TLhNQCBYruLXkPPbNpmxV9v2qDbt3UCm1C+z/JR7
ys8hZis5ydLWYpQFYiQygIeuxfmqMxUqrelYmhHvKscF16kJjY4pF7+vX4GFKw3UCJoRkhrKMuaA
LC0braaqYYaWHwYLDdCYa7bwuXiBy1k59Qs+EW0/aIijJoEB9rn7AK3hlOUAiANAogaq+9RqGciI
0QYka45KPvazeOfM0qwO0aioQvdDZURqTadQ1eNkCyFhd2skRNnWujv+EmJ0fw6T6m6v7+fStXOg
/Ay2XkC8L1A4OnNjo0jQVx8s208JD2LIF0xr4yZLTygaptq/AFqgW5+5xkInpomn2kAFS7JSNQ/T
TX0DNWZUBdnf8UZZqbYsfTnM1pufHOEQhppdQZLXFploYkRMdQLFzYIm+ZWnj3nXbq5vH8bL5XM1
/3ZI5UDq9TnGOD/4ee32wwQOjcg2MzfUufJue82j4YxtQCyeb2kxxSGl5buZi+ee1ElYCfU5V7Xn
aopvbTQ6AuDW3jKVh40xPaq1OgaQbntXqv6XWeX/6NNgBsZQWjh31AFBGVA4PLnhIIhSRPUK3qEb
0L4/NrZ4sgvjVjebH9VEXkDT6wRx1tJ91ssJrTguA9HFWki9fJcX7W3sOTc59BADwbM/Zp/8sqR8
LxvZM7PR0aP4HwqCZEdjP4u2hHRAxQ0fNbiDbrZ70lmvtYC6Nk36OzMluS9itd7E+hDG5VgFMYjA
fYjpHikomH3kKvU2dVDwogro1wvrw811sqnEMIY5dY8auNABYuoQBFSSfHCqFT92gMyZ2mby0yo7
ZEX+Atr8/ghe0NtGxL8MQ+5vYjcbLnIXP3sqnl1SqaFTEdAYkA7Dv3BJ3g0vY/dJydrxNoXUWoiX
rN2WAMO+lH3uBsxo8j7IAdr5oTax8RSXzbvq9fEr6l7kzsqVbto72VCQrcCUop+nVvIoLHefKpXh
GxByjjXM43ekoL4ap32g6P0esnu9z93poa34sTJ445sKtF16FupO92i6SggACsQXynAiIihQoWsw
gThkXtClPxHN7pSq9jVa+/WQhrGd/yjKaZdA11NNnQAkWbuRWLtO/Ior5ptGu8mhPgZQmt+obdBR
LyTKX2tCzjl8GM0HrWhYWu47GeyNXT/UWrxTTQW0lRiB9ZyQGuOpiu0bx2j8kogbYeNdjBmtcFbu
el39hbxoP1AwIffOnyZTToYltqOn+omlbO0pAUMKD7V4OJJM8RElPxgFeeDEu81EcR8P6k4f4ZzB
oOHw9pAPf7r/4ei6litFluAXEYE3r7jj5f0LodHMQlu6G9MNX39Td980oZXEAbqqMrMymVd2+RcJ
iqOSOGgSVq8gRROxPmLnuO10UdHkfaTZ3WgTbJhErII9/VH+ai70C4XrPVNz43H6UiRQSrs+uKkg
3Epo71qdmL7GkvRQCU7Lcf1GNNsBzTRs67PWm1XrFnPh2WUNpSpn7v/XZaTC7NWAcam3RJ0tnRuF
PbIyQdhjPph7j7LbtLkq1erQF8VxTa/wBix56JUgdn9zMGCNa48uD1St/Dt/+LT4bpzZ+a1IzFjU
ZqD0r2ZwC52CAX11TqY3+C0BqhjYZJvUetmbQJ7hsxmm4AmuYTEsFaFxh9k12LVqx9PDSxyd09ts
x6DH4mGRHxGyjvdtLaRoduXtp2JK5ps3jWqskVuJIk+Y5+lfx/GoDFM4YSQrH9otp+MFBDH5HqyC
lX/qyVdIrMM7tsu47X3LP+auiHmtVPDdR+vdvq+1QDqulvCwjIc7ovw2JWEbdOzo/BgBBvJJ5QWv
hg0hE2469bF5Uo6eU7j4L+N01vP8rXL/IaD9JQeKalTUjOlW6dTcrS67RhyPehy13QjJnZ39T5Mk
f6VlU4Wcs1dPqvcgcP9lltwWRHwW847ohD0o6sWo5932S1lEi6llr4NKzjMpeS75WwwIvELgWn9g
8QwB1+TLctA+FDVJ/hartC/HpWONYutYqmSFSSFujqQx3PCxWFomwv9JTUGOaySHey63rC7W4SHi
JKrgWyAaMsOvlHZLWot0Wg8D32QlmP8YB8ZC/AH3YBDn31DB85LFoqGZe4C42pbC5X+t7P9uupgr
W5j+ECnPlckY/CXD+OiNSV8tYn5B8ONYkiV7nkz4nfrUrwZka1gWZ6Uo7EvQx89RR5/Bhh9gXpQd
mS++jS+/kFf5H/bnRGnD1UNLtCPtnecdUpsRv71hmmwhXurKKMDHW0yRfysMgXFtJx02N8xQ6WiE
jCWLRBn2SVF2iIbEZSItJh6Sn4AL2xZEfjnO3tJV//qQpOPDrgPz2HfWR2iD4bW/wM0/Xjkr3Yqo
mTQxP2O4jaVco7RM9u1nQSUsp54cp9ncUVvI0sZ8bQNLgjrx3A0en1tJ02WuFyfEYc/IjH+Xn/AI
0aWSLkGRFKZecFxmZWy8da4mNJ3vIRHJKRIITx+xfV9umso26KUC/pkWtz3pxnrDGYU8FBqiVnas
6uQsLgNImTPrEMs3zsNeaxl51QZGoI6Hrrj82hk3MnAjDJTXoJnC9WtdhrHpIOD6UVD1HrrCn9qM
iLDyin08UBSZVvYhqZH2jAVi7cRVZnR+3pwLW0RfDK3i3fuEoIzWTFaecw5xZpcG7/Mk/TINVohr
FpSHl2leEZBBCD8W+/wf5IqvgenYbUkQo8kG71+AWIfKSeeVqct4STL5CvSaVHRZ3nnKVnCsMKdJ
Fv1vV3iazBosTbKz+aFwei8TjkSv3NvWiqy8r4RcRIlN4Ddl8ARnDpFkUEp0cILL6K9HdVJHfBO1
//tEF1CYvDq5Z0cVWlSMLS6WrVz6WZ3AsD2KcVJQGPpvazH3+P2h/ZfaYH6BaQVe3T7tnveYfAeZ
ii+EqqEpmG8qZxYwxHYMLyB23clSEdcCoklcFwCru4I7ACwuCNqQDOFjmKxJq0X4YTaUh9mDna7p
dVFu0DG1hFlxIEGX3oUpc02wR8MpNAbf46t9HsGoLxPBqUHH+50z3f7fKAA/hITXuMdxmxX2O4wG
HBv+RPm7XYqsNcVIcFBsaxmz7Gkhc1giCPlvHC0SzOuctDTG8wq9WXje42yqCZp3BEBmn0whXCrY
puAS5sNyDbYe/cpuu7JPJzRgq3tFUNT0vIYef97DRJe7WYHPJWgnQoE4YCwsIh1gNV/9muYNzrfv
Jcr02U/modyibap33gVHpLjiNowptCQDqLdR03dL4v0s8tXAORTF2QSIhCEIlr0QMT3qCCV0SF1/
HnVclPEckYe4Jz/5YueKcC2vfEbZkDSZGlVs9ghDvXfCJ/RiEcJrblpP+rUPEFgydbE48hn+7Fxq
x8slQ96UwHV4PQo7mwtTkrkPyt+1DDyiyfpkvMG2Is1krfsRTru+z1sFqXfTb7E+x5EMYJoMO308
9KaasDnUwOE0PHUDTrVfO+cK591csxGHCOg5mKEu6ENsZy8e7J5eh70bP0BV+XXghfgfbD9ed5J/
SchkqiI0b5h/n4WORKWZzJp48MTBTqlrbBxh1x96+3L9pfFnEaLvSFzwDd8aVdGc4OlK3AfP9FQF
Nhmrfl7wjq/EL2cr1oOJ56W0QDVQmHa/8pYsqeFnQA87vCaOAzrhk+42gEJj8ZhI7KYL072mtvdL
rFkspS8z9PsZSK4lHxGTApwRAc1zeBAIb2yXjf9dVPej0tSWMWF7Mzs0HXn/x9BfT+suj0owd2E1
wi3qkE6ENp0LitL2EyuxI/yVrOZbdHhLXUCRAQHfKH+E05e1dG+ZCniThl3QwJA7OXoL0U+5SNNS
s2Eu557zalum7G0bhQUOOREkhLlf466o/+d3RfZhXMReknnF6+37nh2hpI/o0cwbr7Gpj0NER93+
ZZYdtWVPJ42ucuomd+a90ZcIgfJlbOcIFn8h1iwvW5w8abNVq/03R0Hps1kjdcBIdkeyRbRJNA4v
STRh0T2X8gIce8anlfLLmifwNEYFRTD9xGFbOiS3CEqXMzbQtKhj6Q23aC1SiTufcVVDTqTulnAn
UaldumLIWt1aFXIcaggQYEGVhd4hT4extIiNa1JnBlFNyDkfy2xyma1G1UVnG+xFhVRyVcVjkP5T
0uoL5naGfaDfFhIE/NZuqGW4ITPxWUmhZURLsI/t7EXiW1k1vQqWbl+ZsboKSIgzAi52DfIWIdAv
HF4fs35HYmSnJWGqFf7WtzhO+C0Z0eMZEroqxGSA7jpOWiNnZArFFmEQw7rekgl33IdEq+TOxCX1
5domG7rG2CXQTYcbOVO9FGdlIpCBhQdqcOe6DLWJrnCE/dt73QloXH/SMwz2oj34G4/RV+gVmMsU
PE1AC78m0RKXAU9XjC0UR0niRaVZ+uVhhkL1hLWOHUlRJIkexjB0n9D9DgpShCGrA6M6NGUENXMx
i/eR2nBpiclES90+PlqaBG0aD8Ed413acEe6U0d9ZDeiF7gsknT3U7Hi84GnL+g2so3kHoLKrUp8
jtRWsXYPVAlSz9IMNYCPU7TS+0yNw0kMiLS0YXiEvWRWrdI+0Gn/STsJg3YLfF2G/Dni/lOQyBbJ
vg1sIN6ncatpriuzTt86ooixLp6JL9/YYl7DZPxUUYRpM8xcle/yWY2TrNKEHKNUk1Is8V1Ekk9V
dGcXdwfoQHXFXHdz43IFgPeiKdENKcLrBFvikidA3y1uq/JWDAyLeoYvyieXXnzOndWoyOZCWP+T
buaV97EsPbY9AQ+U5WRSVwq93WAPd3DB8jqQSJWjIp+pzcFECv+4BQ5DaZLfT93gN8L4X1ykRdtz
O97o5C0l8YsrDcRxp8leF0tCK5QyV6IjPMFp9y+Lupc1tazMRQTNZ3gYMIHXNpcAc6LkP2SUkDLv
Q3T3nrmDTdD3InOMmWp+6D2E9kJIEtY7i3HeDOFWZ33RSA01U+iSSzwjQm1AKnglZXjCLlBWdg51
L55qt03/cha5ckXWijVR40L27UX8LvS9DyNoqT3yAhj3S2f7XQAv6WoKRcPT8DIncatSdZcN/CfA
uzXE2HuRZjwPmgel8tKHMWYPRvpDnXZhiGDDKaxm0mFamdvEiw/g54ISQO7Hgmasc/yvjLMjUcmN
KTXVC+u/xnn5Z3fQGGHxE/X8HxvCPwWC2aoudbi0YNOlSP17b/XeJ7q1EGkjvSWnr1uW6t8474dd
ji/wAX1WbvrK7Ebbdd6DkmPrCmE9Xo3B9hxrWCLtPPiI96nZrHpwfHzgiMkk2fgh4j3/NbSO6mnd
OKbWIX2QLPiXA7ks5zy7qjB8i6b4unfq6nhuKkMt8nlgwrIpfy1Vl5yFoz9TPJw0Lb65nM9DNAPg
jOjfLF1vmDbx0I9LrUMcdpRK5Fn5eqk75OuVO7w8qp3bA/bRdL1sS1BhtfQmPDj0BxPaFTD1cAqB
Im52kUVBnvNSDvaW7/vDINRjLvOfjQ9H9LZPpIAnHN5RsOdxdBqXFH1ud/LnnKCSRX8Dt/81o/wZ
dnpl07rWCc0+TUxotcYqbzJivvQkvHKX4Zec9eseRx/AO/d2KSaGipw+xjnC88hs87bP2IOU630a
jBxhOv4F5wvc8b3hEc4p97D2xhcdtbU38KAmdC2aPQsgSMvQxC+btzY7wzRJPQlcw21viXHnaMK4
sxlyrwvMoqtY+yYSRS0LjE+93I7jzl/kXlyGUVwnPb1vcGPAChijbT7Lz0763xADA0lCkzGjg06Q
7odBVN6EpffMBqQdSBaXYjRZo8L1pLk9j3sPDqO4TbMPByudfyw7phd4WrHrxsW/bSV/UD+HEiuQ
ESzItsd5RFZgACsAVMkBSIFMxvkc5rYH0gQrmwxGCwe+4hEH+x3EIB2XoOlj1MBOuOhodm2r1Fuz
Stn0QibaLMzCEbGfrmM46zrqltuw9C1M2F70lHzQ3R8q9TtZzH4fVgbhSNUQu8dCzqiEwI7q2Pbs
ADgkbAfq0CUqBwxAeXmFpRtbQcYuqixmce00RVbdzDZ+Vizh11GuwTmMTdd2WTLtT3HGqKvEnhYH
sNFdtSdO3et+E/hxEdIFG6EU/Vy3JcKjhA5DNNiyUrLy8PSekLYMf6c1d6oEQO3Om9vitCqyLnhg
kFu+75udT9uweKahVnVQAPv9j+vHEcyoTd+FmuhaD3S1Z6jLcdf5QoA8ZSNlslxybGhWRYIPrkd3
WM3ZJKpkARHDdJR8sk3IKlQBoJME22YL0gxKgszEf0uwjo/z5oZHia1ZXXkBHaJyk3F+nsJlMOga
uQJyplz26joLBhXRlsd989MnvyfI3ZGUPRb+QJ6w3Rf56CI87+nXEuAdGGgPyGzw2UEmy/BuNZof
04twLMcZBaGA5447TEuUjEdNhHdzTtqs5q43Y8P9kPEKHCo/GAUssoNcq4lBm+AXOv7Odb8mlXIB
ENZ5glLUeGGKyVNqDKJDjwc60m58CjukSBq7RC3Q1PS/3JCo0dp5DA3pPp1l6ME9OOY7WokZnu68
KnSqYTwqVvllxmjxy6hTAyvXyfhJaVNXPC9CdnHJiMYb57YwvJ/cascqdoH5dBD00wovmV/UQbhP
95Faal8M1j/7sVtSXHe/QFeSxmauomxxUT3SoYjKhQFdnphda4SSb9dMmqmZB2+Y6mKI/deFF97V
ZnH35u0eJqAuTJePrJjdw1Ckw1e+QNbh+fjGIpfpOZ+oPDLmzFnnWMEc8oUO5epbAq8JHQE4GZcs
PJgunI9y8Pg9JOzqGhfUQ6103gYYffUKDESBb2pVpN6BBTT5ReK3RmDdo7HhlMM3NMsxGMe03ojB
So4/jgcTsOKUULZcbAqUA7SguQXLyBtWuOJcZHS9adunCBIdihtd4CpppBF1p5KxXgjtH8y6Ibtz
BDhvd0OAK8Qd0IoERHoe4mO/0rhLvjkV08ueBz38+zHyAOGhQrcQRU5H1XMAtxS5n0gBES48rEmk
jyORE7r5TQM4D8PVHLCAHsLSqs/zrzEcyTNadXcelx4DBRSmtp4QO5aX3m/7gEHQky9rECNnDtFk
B99f1rcx211YsiATp1knwUG7IG0w0VNa5sWy/w1tMf4ho5tlVXAccTu24Mrkdwd4cMNtAUZTTUYW
pUsWgfnK388ADbIrMBdX9Qo+bKRAw+xlEb2jjuvnPnaDweC/jb8BBHlxUjzIEKgpievxnM/2CuMz
Wi2el/+ngpnXJhyXx5Co/cUIZ1EeqdmbHifTh7fN6Sl3mDc/on3t/SrydX7BKAsQQY/fMuqyMvpd
LQeI6eavsd/GE+Jjw7dtydc7tE/9QXAHo3IJycYK4LLCb0b6EHVE3fldmJBq7AZzUNEut1PoURhZ
wOqhB67uoCPAjNihJ8bYhFzbQOhbymZX+hxrsiX+3K8l2tmj24r50O8Fud+ZBagWQdymrc3KGeN6
03HnsDKc2Gr1s73caEzayU3iViDAAWv34IewAf/B4wRBtNLr/usZFubyLc4PibNdVQz+y6AMuOpk
iyrQQvincQ1KyXDpTKEvXjnmfN/hD6NWQNwo4P2dKwmkId8uyw40BQcdQHos8gBNmgBTTWhBFln8
2zj5UQQDUL+v2TXNclpOLB7KWKFWC7Zg4Sf5Hky03zEISMqso3gk80y2QJmm2ieOVlR04q4LVv2G
C0gx00fAvrz4hEMMgw/nutFZ+Bgt5GdV46+nExqxjbCiUtsc1hnEq2U/hVc9iJ/En1b8WR1O893e
iTjaKzfkwFqDxB3GMfzWHX3KfUZfZ0cy2NcFYI7iZMOd6ZCIjbEUdlEuA2LnkSMCJPcycmw7xKnp
q1hjDOhmTZtNxEkNedEZadBxTeFHevWm3gICydEAZiYPQacEv2mJu5Z3yiP/isxDfDIZznu2X/1R
vNJcJSflGEQlcFo5JIDgjqNJyRHr5eQR2zDxZfES/zu1Q/QJk0ZZqmLvKxQICFCFm659NMgT5CT6
s4NqBIOVjd1zylNbsRxhy5qlJ2/OBoyjo7V3SW8cQGmXJ7SENg8WX1seN6OHOXMbbF4P8Hoxlqka
SY/slO0KA0+weGel9hHxx1ialgxpW1j9CRDuOsxnaAcR7GAwhYvV80paWNVGao7ACTEc0agGzYZ6
hnvoZLn1pKtsimdvNXbIUNiAdZEJ/o9YuR2qZBL+40iysKE5zCjLdDWQwEx91x+gASFNkpq08ulM
H2WGolfBV26ZSvhM9rJZJ5GDGJ12G4G70+IT5gSprgs3UyyK9oZ/mxzgdBnkNMqPhSV2zcrFrnI6
QBjJ1r/zYMNPWJcOf2ynscOfSIL4aqIWQREB2e/58+T1uX8Fa5kEJ8ZGrwcLqJIJYJ2vWokLX2uC
yW4ey2JZ2SOHXpM8dsDgXnkcEnbGKoGagfv7E5IktF9RRbIWBcpeJ6fh77lYdzEj0MGSTgTv/bLE
IFTiSPQ/OMX7ryLo00vsqRmdOxi5e6sIu2NjFJ3BN0m+DicVSKLKaBiC269S6yiyboefybj9UNml
1VZov4FDgf7arMM8F4f9PdV59IEGg5+KRScXmSWAcKlAn+m0HuBuKOXL7oXJAxIq/VJkQ3KOSbY2
hc8F4LgAbYKPZh7gOlsVivfSn31U/gdwcOFT7HRXpeFUnCOYHWCeGdAZ4vpzWJ04wK4O42/ui8SU
c7yvqqQLhdTPSzJyn4Kjv6Sab3cLd/st9uDQqJyL70KjNjSpmFz/hbIYW59s7LyFy9hgd3xvCPiW
Gi56BhBGtqCtCrYjeo6xRhL49AcBn/MEZG5frorH/dMADQ9efChj32LdsxfH0+hPMmbRNbZhd8yB
oxD/3xhni1WYmZCWqFA1Og9hJnpN6B0m3/6BAhMmtQ9PAwDxFP/VA7QEn8MY5P8VO57XxiT5kFbo
ZACMw6+JPossMUUZBimAaohJxc+me+PVU0xAe/WRcUiRnVKcWV24YS1n7rztvI4IUneh4o/b0DFe
5znJnmgxbL+QcxZeZxLYrzEpBKvSbqMPeKnjRyS5xRpgO8AvsAWBrPrR5wm8FmiASVMMXoL9+p4i
XR2BSmu7eMU4tlsoAvcAQJckiMKZfqcaOrA7cKsrDFuNno9q3Ohzp4RhFx+Ydz3tGMBVytSKKbWX
ohrCVckWnTUfT9z9wsgrtjvQWY0Z4M6lGLePvevSfxarCHu966hfKpPwCYDnJHGWIibRv/FCrw8o
1POJ7zaoJSLmgyuEHwDN8xXYbwuuWKhnDyuee8ljdG6yjEYedJVGMygrK1kGtIFqD4jRmib+g+wc
Fv5Jjsj1SAj/vynteVRRMHhPQH/RKICYMrbmqezHCjar7IfBJVOUkhO4bGx9IrYaLRpAX5f27lgs
8wZiBl3Bqd989Z6FYnqeJqUOeg2zJw0upqjwKoNiyAAxm5q5LHrMaaJeiYqNwCHJoRXoMAU89oWX
v0VkX0mbKD70l7Bbcc6MbgxrbN0VTyynaVfCP4GqM1LJRvbgMIgs/1BcZ0BNYukNpBlFbA4a9xwg
odLivxEMTE3X/uDvMXo3aW/MaXJfjBFqCAnGRuD2XvBnxC/RzNYmXvWTxnz4mHkbTI6tzOvObqSR
avHaXxLO3kVrSlUFL8rlqYD0p8bqTt+qBB6V+8Z/Urm/dTDMbnY6PfVbZ3QlhExO2ClNznAy8Zou
BhvvQNSVYexQvDMWKZTSiIV7FQc9WDJvFvd8BUqRDtCbYK96ti2LpqhEUGAKQCufCpgDjwMKyrSK
xnT2dXUIW5m5fVxVh5o1z3PwioIaBRBDUF1xaFAZnlyQGZK9WgvwHhpYZHMoAz2FVPrSdfhJjND7
OUeAebqjQchkowuRtMrwO+VjdIizdoBVbON0ekR3/iKHoGt9RP6JvXgG9XnIt/0bUz8yPn4VKwH/
C5oeL9/6hekP0JImHcAMTGWpjyfS10h7yOHEncHopxRT+AVLNx+v/DpWScrjyu+G4LRhDGycl9MO
tC4xF5Ma/Nmzhx06CKeiFpHq60MCu7RmSLT+TKLBr+ed89ukCUcz4I8vy9JhSMGxW8JO+qIoxu58
z3VT0Eg3QFP7knecH2fRI/JXJg/awb/JC8nJFOxFi7lhNLz3NxANWNoMa5xz4IU74DSFb+/6aLnt
HD+76zWecmiE0kwj4oQG6Z8tAwvuWf+YZQRVIcyrbusyzFD2DiQXCkc2HRkhzRyIAwJawATNT3NQ
HLo0vIZo5WHdUkFB/ZyQ7AwZfWO3FIARs22Wge6w5hAItFZuqvm61TkHstBjMPWmGQdp9teo9KpH
5MmI7FH1ujH9cANWffGL/Yqm65Jv8Nravev+Oz4s+hhE3UOXdk+eoQxTsP+wCeh5Op3/mfbp6u9b
LcPidTSs5tl8Z7lpu66rUz1WqVAVGI2bF/RNsJivtA8bHck2diguwwoVRWFxS9+HHiPCtviyhiYb
V5KCql7c/S8wFqz7jQ+8dT4Q0CC0JbRqWUWoPXjbBvidRHexCi9WyKwqvL1Ow+0mhu0UdfNlRZwX
B+8+zBhgWbJAkuNVbDK4r8n8vfHonAO9hIrGnRbuEcw4w/OEZXWIBeYFFyDYeU34GwCmpnekSlOB
fJquZSwsIVH+9SmbTqxDSecDGP2n3/XDCcmdGb4EYHlz2RvI5NZ1eaUH/ie3+RE+ZAd0BR+9n9Ze
wG1tfmMUNrroOk1wBcpAfCCJYQc9+rTq2Hbphu3AtrSCBe5DR5Zf/uDmJR9hhiVjA0QZN3e27Nno
7MGPRV8OSVCZfD790gw7VvEAujxEOnvJMzS2OOZMqHECHpWYTjvhJ7NnL6EWlVrp0jo87Wy7QVqL
C+4PQ4IuVAF/sPF6YADwyixfX3bCToyE0DrQK96IdxUWx2z6N+aYaUDloGhZ7ztbo7WC1RUGUj7f
A125yVw/TIV5zDZ49U7kIe/ALxiG0IDYihMdcXf38TiodxbgpSwyRG/dd2N4dPJ5oWvLrDvmgGtQ
laXCxoj38cuXIX3s6DL8cD40gA0eh7Dd1HLDFjSiuqKPIIubzcMJ4I8nTVIgweAXAm8Edrei8BRN
0YHi66ZS4muu98NCp8dckBPUMEC7frFqQIRHMeA5igagZ5gWMinfJZUA+twfbw4gnulLT2EZbDCX
vJjaAaNpGZG1kZtnAAYpEOXQ5ZnwCJytyeelFZ33hlHvPIARSQWQG3BiZ9rlb2MgP2Yd3Ja5eJA4
t2vsO8KlUKJ/h9wG0gHIYQw+Uir3iiFCuMincl2jOvSGY0Lzeyv6R8H6/+AvDXGMyX/jHyfMxuQa
TLpcd+xMd6B5VqCfIAZKBNwmjT9sEGihsSlDBUSU57ztdn6HabCWzAM9vI9fRZ80xkHASrvwx0qA
J6pvWbq85x0yk/tJxvgE4jcQ958iJ6504FdL2Bk8hJE5OC2PiafB7UTdq4OQEBDWJ4n8V1WQFzwY
d6ixUFt2s6oN8KjK6/uHJFp7cDzhzxKnHw5NZDmTgVeRZB9d5l32wT4C5bwLxx0yJrL/t6YwvEmR
inRW22IOvnJLFcH7HThu+IQSQ6EnUhfZI1BtEYaepRBvjID/K9L1SdC1IWSqxUze0aHfltWaa8iD
I5r0d0DQB7Lvz/6Yvg2h/4FoqSaiac1j8VrIAPBM+J3k9KXz/Rr1HyBCUStbvEapf04CqGBiQ5Dl
Pg+wTUfd1oXzofIrJOC2X5XTJBpwvIfd+M2OiA789QcrhwMJ/SdJ8xZynCaMALZL94VQ22bz46fB
F/eMyINU4o4BqwkKdhv2DTMX+nLTu/uNqjehYlCK2Vhn4fQxZ/MFPVw9W/1Fwu6LDjCxBuWUTVCM
GeogjJh28IszUgXw4ETTeEp2/7L7/R81qA/0an+7fv+2o7rEMEwCqAmOdVKVSf8CovwTQGpYTir9
N1n2APCt+h9H57HcOLJE0S+qCHizBQjQixTltUFILQkoeO++fg5n8xbzOtRqEqjKzHvuTZpPNPdP
DHwPlIQbhZWxjDZPrXNOEz7zdL3n94AMKQjNdbs8qIvympXs5arXJyLLg3gtnjRmCvr0majmjmaX
CVu1taL8PRXTVk+/LOOY2e2mom3NekYdJNqpQ35ZRL3LyicM0i8Ioq92f2uQuxftOitmaLsyUJwW
SPCFyctb3qpEWTpBFH/FtYWQr7xN2afpUP11fFLinj95U2frtlRKYM9yA0rpi2VfFhgqo5xOMx2/
V6Y3jX4dasWL+Tk6r6KmsVDo6Q7E1CBF6fDnLsZ2NY6ODjCSPACWHcmx9gc1CbPZOTvuV2VTjyRp
9cLkZUf43E4X9eDRcz7bnXXiEde9bmz/CQOYpVaF4mdV+qS4MaMWmt+9nYxoKIr7YMfyR3fiBhQq
072oLZ+USbz2jfasaXG/kckajJY4ZVZ6sgFNPbWC8Sg4+6TGYj76gQ6V3u9QULYowvGGZPBHXG34
N3vHCaC2iabR9ENnadixzD/4i2dTieRWYzTzYM8DVhZrfRapus1kv1vmYe+MTeY7c/IuBdNgq+5M
n8pWCXrkXHf4cuvdWiZ+ZsR+PqgbZTxL90tUnPfdwTYfRS18x32lfWfPkLHvoHUi8x2o5SRltplV
9iBXqEnOKR5wuaodZ3Ugl1/R7hKKWGX9WM1bXu9zHRivJ4s1e9Bs4TXpfuxKxsuzF89frVa+5a5x
dhaEYegO0YR6V6JMazfc377JKWmjwFVW+aClVaAwLU/pEht7PFc6r0kbP5Xmj5K+l+K2zizumKzN
wpaiWDkMFazpdOnBfBRagNjKb8JIUawpFPO/GSlT42OLluNUvSxFcbCmt/tBl7sbWd4I7fSz9J+u
PDtzfJGGsa+UXyOvTraoPTYChrLMw4blHxlAdaT5BWmiWEbBbTHgavqxZ2U5AwNDQp4kh5Z/XWR1
WzX/a6u/UbW2i60cHJFthd35mgMdwlfTx+dlWjcxrIcowykPxzW+1dNbS9ndqgwyAFs+yBP/qVdy
oldLX9G25wfd6PnlkiRkwWOgxjxgQ0zpaIZichNvreYDhHIYOQOtUhnok7xaJkHJ6XoPfbwVc0XL
89whIKK6nO3IPs768mRXzRPrUB6hLYKKPzXGodmZe2aQ91Gtr9lPFcYCTaPEKbjZSn1TVABjru4L
xn8IgF6dF6tXyNVnF/nOnuZNzLjRn9DUDUTTcjX8O1m0NvXO0nKAPzzadrMncI6GWG4aMQIy2oem
AiergoZ1sGp5KWO2WiAninyELylAkEbPyVyP+FCPzRTekJNaV/o6SrSDV8GMvk0otNQJTNgCUT3F
gxPoTsdoEQFt+SfjewvYezC2SfEnc/E2VP+/CiGKWuBCrsx8nA0l/VBaH64TvbiLeezt+EhG6CbV
lmlTm8ol0e1wSBlGZWNYmmnYwAqu7hzy7SmSH/Vm2ElgaD9zPW37MiW1qH9q+UCtu9gwv1dpekpb
5egidy1N4mtx82gX0ocACoRz11mhjOc0LNP+OsfzhgYe8HyqMz+1Vb8p5bKJtDzo7tdRqytbbDzY
QuIbSv93G08DSMh4yNyOSyzjbFrRwhvGA7vFetM1cRta9x2N5RgtJOeoQxip6cZSWoSW7uR0Z+l8
RzWODK05Nd3XwsxKA5SL4kehNGc0v0PULec5mQODCiC3JK1usqHpkdaPGH/j5qm175PFivypc+Us
TGpvdh1fleixVeWuKeJzHy0h+8sPah1mpQgnJce/cF3WGGr/NXf+6dprxZbUWnZME/vbUv+yP3Xj
kMpPEsLRXjR4RwPEm0nnMJ9rRnipI9Cj2kAazPbbXb3akHPybNL8dFgLit45SGX11HbYCugztq4D
rkHWSGtj97BT1p+thdqyt8qP1DnOgH0Dir7gbYrtFC422+ZpfilYEpFarS9ViMUsC5t7UVTb+25y
A63NKfvCQvyw+84qxzPBc1zwK9PBZR+Pq5932i5FlZRIuRUKVosu79rZqRp+By7WuTtkjL7GcSZL
pTir9sc4m1w+v7abhE2PNMGIQY63aWGIraUvsGdwN+LVzcddS9h6L5k5DMojK3N9uD0/Acgv1vZh
Wh6kof4KrdvNUmOeaexaJ7rVSn2A6cRyNr+XFpVYFR/7ojo7c37E1xTMqfPYueC9lnnS0zYkj9qv
YvOMscGbWEsfd/q7UX4mnfnpJO5pHHEWuNGLQA4YCj1UWCudFpU3siTzTiRyg/lzLDelk52LdYhQ
iEegwirZpvq9XB6C9A42sbBoI5wJ6QQXzzjDfw5Ftrdic2c0YD0pPuyycnzUjwxgRHldh+paslfB
K2uFsYWA8DZcnlBzoruTWZHtNDlc09jtAha9fsfqArqnLYZXdcWfm2NRiU0sOHUV59c20l8ADWye
s7sw7ug/rh7Rs5W519odJhxnpMkBOunlerDTJGhMMyh4VGf4UIPEUygoRo0JG3DZsDgn+9JoKOrU
vWOuB5EBpTKd8eaIvZN2nHqt23s1+vCYJBfNZPOlqPdrIXxhj5ydOsdLxbJs5V82fY/1N3zcm5t/
YPN8iRoZkKS+F5XYLgpHtrOxmZ3J4YOwpE0BuDNNIKN97M+Qlp5ok3dhpgcbRHXJ+D8SldWMKTQL
7V5We4OcAqJWHmsVM1Wlm2Ckzex1DaePoT/09gzKYgskJ6dOGVHQ0U6WyvhjXkgwsBYjdG0uwsLQ
PqnfU/bQkHqNi03dpaXVIrKY4rgQgHRp8/lJQI1vFZfPSjOTz3QpviMhPoYmvmpq+bigyDeDcjRL
5IBJ8fDIHwrFOLpUkUmkHtRp8boe9qwtdzPm8UVxD6lMNgbDBeDYXWm+DEN16TD5sDnCI4wsaLiQ
THfZJHA6aymOReueFahaHTNeFGc7s6E3Aigoy/KqRZPXUdMvq/bEqiCvbVk6ore+VUZvEfzeOmWX
cbi/6OI0M66nZbspvbUZtCz1sjHDQ+JgsYm2g4UkxyuaUK9Kcop48zK2D3KKM0FidX3VG6nP0jXY
y1Hd4Ro+w9vs6eIPbt1c+wRNcDTeiqofPX0yfCNW/xbZ+7bOXSnzcFFrf2kA5jPLY/FKUBYvAxAU
j94zhQ7FZMmo8ifNWRw7zlRnpT8KfHtq4s2Du9EHO0gXlaPi3kzckXLto6zIC+yQmow7WFuFQhs+
RmumdY9blIaFr5diznXTayQmD/zPoWFZTgXrP5Av8jDX51863DArkCwTVPPJvihI6IZsfaasfhbV
3lg7eM8em2k4RhNFwaQGdhTzXOdHg+pfS7I/NuTs54VAlZLJEXP+wlkoNexNnVMU1N0jjivYwW9Y
0XNhzxtlImh9nnatUR7cvLsRK3JOl5YpVnlI+nQ39lRjA06vok5eNcvApwFal3IAR+mWQJmrMQx+
3St+3tabvHTwKWpe2oqtiRG2XwoedudDIeDJqFdOZ8xJTe5PlYAgrjwNkCthg3wXaZ/stT+oaKa1
km7ULNnFCnxx1QZdYdQeM3Fby/Z3cteYEn/E24lNxbeM+lFw4w9M8jOUgjJfNpY1vI75ssuj9DDV
8WXWoue6c7maM551xe/i5VjIJx3ZssgpSKQbmmb5PCjKTtfFZpyaTR0v16qdtpYwNwvDiXa8Sknb
LY/q+jag9csOqpWjQZfuaVryfWnnftFxY0x/d39iophnYfcfauKgO3QHt6WjYIPzMLykbre181eq
10DLV1BZZWNmjPaYDDpMFrPV9UiTgqxCt3Xws6RMlAYlVOt/Gk+1rJMNyDRG45WJVx26LY4G2Yaj
kh4z81b36RPYx2aZ8GllKbMNht+VmWLa4O3Fv3RMM/vcqZxMQusvvdJsqaHQJlZSCWJtZ1Dlsb14
z3ZwDJU83kKtd116p810BHCGEaimv426lCE+12sno21KuuxiIevVK0xy5N7tUFoVdsJ6Gtw1SFyn
fwBwZ76GSnMpxiJ5aTgSEFOg5AynQavq7LApVGhvdK2d5Af58d2F182MYsa4XrE71YFYZMwMQqSB
kpmHKRpOkrxxLkI0ZSD0dg/0O2LB5Dpw0nWEjneKgN0P9n7UYmXHrCkJHVV/w0j8ysY5anZIJN+h
m/CXlgEVo9k30bjSa1TQ0bgdKmiP9bm2K1KyDWr7zFzFBQD+nTGv/otIzeWb8Ru6RfwT91VAvvUz
i4kus5X/9Hr0J4ssQI3YTJbGr4TZprC0gBArgpQmtuQk48G2v8ysUjcZeynKYuC/G7euw8/HyJkj
aNstEJi6Ox21Jv7qI+uDjUS6X7oQ/n38vI7Txmwgt1RB0xtv+5mYhKx6dKLypeHQHMhiTep+zxER
knXGfcHfkNcXwxrJIYNa18ZtY8l9qbyCkj+yy+RpYRtla6JQtnhCGGqkwt46yD6m3Zlegl/cww17
RmnxdCGuBal4sU1bMNbnKB6vbkWB0jKm5iTZ9JH52DuDz0LxIIpa3FkOFicOA+F66zg0eG7k40A/
ykxrA91zaKBwdbP1R7glTyvzBho/uX8UhIyZD0SrjAiW+WOcZU9EloSOi0WtbE7akG6XqTtMq/tG
1Npubsuf2W0uzjCcuCWDqa22dmTyRnP5TWy/LNDvk159VaMEC08y40bKfgueOSNV3hEpME9btzXm
CeZPbGJaBvg37uNKRbYofeiv0KmqjVtHXtnlfpk20ufgfsTJwVQD6i3W0KcW1luO5r508EUUJda/
NYiK5cuZy+dumN5Gq74K3QmV2T5Avey1Nf1yBIRtZJnboeZVaICPC2DvFZhbqbudmUenekLBN2dH
BvXCcEcWP606sGSbbEdCF9uwidDfhCJembPf1pXrvyjcSzKsC4AStUB1jgjv52IWniaRju09OTVg
sf3HHH/a1Uti0whOq9gy3txqS+WjU26SNn+rEQysSm6IT//uJWqC3hwcPNZYBz7MWce8I31N4XCQ
9nFoCog78SpHthmYb4std3Nx1ZV+p9YUAUr+r1pMzVtoCfRsvK0q+0T4+pPFDGVsnu6vRo/YFnNh
OaYapG1+NB20E9nZf/qgfrs9KTRW8mC2bG5eg0Glc8zwcakl8N98ZTHP7A/92WQk0vZiO/B123O7
xxMcprrxHbkkD/XaQZcT3LoLoJFviU486EnKm/XaQ+yTTIOdAQ0/wX2OQfuuN/ZVWDZit8qOSrj1
tHUJY2aKJgOlfNwnDqPHRDBnW4MljR9k9sK+BTIdHW/Us6CPfrqJtKOMbmd6miwUirv/JWFWrz0s
dLZtRcUutkC7YYpruqT+G+vOJ8XFr/M/Oaleq/Qnh99rHd1LCdFUgHV6ala3QbGKt7ZRr5zQ7yvN
ZFWUV6cWmO+U52peH3PT+b6bqh23v1UKTti+fGKZeAjqGbK3K/dIZvtJeqoKwK/SUc8x3jRjKtug
LRQucOYUriJPqc2l37ihqpT7oaj3vfKLjWZj5IxI8h3ud18dh93a2pSfV3Y2TJ4a2Ta0IesSgDlz
F3u5GB66uXwYxLhPTdyQRZOdhFLzhshDYkLAJEVEL/vSTdExGdeffLCWrZt1LJyuxpIZn2PfK7Yo
7KcchUZpGoIArJXpHA6WPHaLi0LYcMhK5I5qruZgT1mVWhRRQG1Jzai7KAvLdojKV1vGT4qsXuCZ
Lm1RvVhr9ylTMD9XuQymOMRcywhEX+09dZqHHdOv2a++yjygqyAFCJBhOtzVZwS281AUP3mj0fDM
vq3O2DDSqtwU9voxmnJPxm226XLquLTU1GctVZ6ZWN6UdWACBKnzENv1PilkdZ36wvRhDsog6Qdt
Z5Lc1ujjeISe3E1rub7kQNzKWN1yZfgVVTv7cm3/sdNxDN1Uu6lFpHmdyXtojRBDmVXuyFzgsJfV
P3b5bE1lOM2VDqGXKbfFJAHXbUTkD/ryL68UuIfiryD7gfEjNsw66RnTWAe9kns97bCryR8zyeJN
DLPtJf3d49d0caiqy5FNIAebcWmb25/IXmtIvk6A7SbI66TcWmr3CAsBX7pEyra2GDaDNW+caQHa
UUlaH10MiFh6C2cH8X7S+24zkrGWFSLoTOtC43Wb6uRFqAUpQJ1zJsHhq6lrH+vhUrGjBQyK66Y4
3Rn5TpW3utOD0WxOwk7OhdMznM1+RJNCMKDPZsYBBe9DITgjWrvz5MBNKMo3tgV/ykbo5TeNhrqF
2MEZSKe8hEmGS2KBhbq3jREqdHKsdC6WJN80ym8CrODVyTsW9gAVZ6u6DbKd3Lhp9YC4dOpwa7rz
w6wCs/DV+3rvht2wekB0vPR06J1t3ngbtvWibiOgKogdLpsK2l8SRDA3PDXYe20jDgfV+Ejjgr07
6uPAq1AwWVnMr6lRPXfam+xVWy0/KfInmahQOhuDxeP91m6ZgtMnCwpkM+jT50mEcoZZi0AOJrqt
tj3O5hmdJcOYbyV/MfVFPD0mMrlqKz6bsn12R+dxnNeHKMIWlFBVyYOL18uzSu4AaRB1QQcTjwPR
C1ywiP7WGAXWcI3jB8WR27p+y9P30Xwvy7/aSFu6T9WjA9iAuFMWmcuDFiUY3+mG43WfVwWPas3J
V+5QeDh7mS9lfz0eMn0VQesM5z4dd7IieaUHn/HMFq4im8h5yLrDar5oRXR24qfUPNClmt1jyVyK
MblGCpFvdWdlYfhBMCKEJb50H4qUIi87xhj5ZP07W/fvjEd3Tg5g6N6gDWCtXzkFYwTZPZ1t093O
tLc4eryCmWLrWEE3nzNQlRiofPBym+PBuiKWOAoG8FkPYT6nCi9TYQVp9R3hUCEc10ed03q0hNIz
E+eatdZhmV5dIlVM1QgNRke1+Z3b7Q6IBXcjRa47nd2ITu9FyuZBOO0HDdZp7vV3kO2dkQ30oHZ8
bY3lUwrgwPFRJUIifs+K2WNDOxaQl1lJw7xaHrp4PLsZZQe9iFHq2yn5Hat34kdR9V4tjegTml9D
pBtTsZimPbHP0yRKTB0fCWxpyidI/JLeD6bAwP4BYrEa2U2YwxbKYid4bwU9UNNl+0SFy5f6EW3n
XEWsbeoMv2ZgaTbxBSsHWQs1r2oR2kvFwo98Y5B6IRlFkht1iwfreSxJmRiN6WGcpoQSETwW8lyD
mSOn5dKvlSDYLz/Hi9hW0aOryUuaqr4zpdoWn9djY+p/Iu7fUxi5FkE4djS/adTvsalD2DjaXiys
7Jdg1qEEo6z4KvT+N23Y6jSkxg6mtSUYq/wWgjy66J9NiLLBmt6qsQhaWeYgW5VD76jPI5YvES1k
h7YHHXpMcnFOLTCH3eJEy53LMqbPqiA3fiSFqNTrvZwlG2vji9K/lx2+4rVVw7RZeCuzNZRr6jyr
44iOpY0fixuHURI5p8jQx0OUmWOgpG0RFnbzhuvYJrPBWremOb0Qaf05Zv0txe1IwBzWpHHpcXmY
2Y9U9Q2fwLYT3GR5tn7R4O001d6Nbb/jh+wqFtI3vRMWGPWrtXq2cNMxiGOUg3axgOyesGj4GVLx
0EePhosOmubp38RS4wOOoWS3oreyh4msoSDLk+4mHGlBbcDeeTMra65Tkv1Umr0QGqeA/lN/GpGg
L+j7c5PRFLm23DKK82K+4NWYurC3RfO31LPEAmaA6+mxcjMY+yjVHcRhItAgB0/jm5o3TJcNJ8C0
FGiR/qnib+SCnoJeUR5w1WCr6NKLlvLd8DiLLD3PsfNAoMXOKWqw94jaV7uZ5fABHbNfymbLhs8D
KjnPS7q5W/AjflZ2p9VLsomUp0rXntNZe1iT4SylecjqZI9Z96HRXL83sk+L0pkNYwKkRO6nAQA3
bzE9L8UlghjDCI33RPmIleyrvPsuzCj19HUi3Y4kJ1ieYOp/IjCJedovhsak89QCMdhljPhgvxSa
PJqdhsdv3GnLHTUBs8BXKzl+MYo8Rnn22HXlc45FLyOBIrUg5ZTCr+x6Ixtxwrz+MKqAnU38LBeT
ml197rmQosZ6QIs/MOr/g1sD1Ci3a6JtOp1eENJe9mSJUGwN4p+gbq5FcwGIviRYhWLT5GzW822a
q+Fk4e4zi/SnHodkx9sH0sxzILsfYkAWP7Pua6Bk8mQuPanCEhRmYOLd9cBR6WbWExqP/pLxl0Vu
d6hM+WSR6iD0mlffUVCiqCHbZium3wJxoVbncFm7sMiOPRWemaU0ZvE5bspzZxF1tLRbmyo+yYqn
CZlAFnd7LrPrmsT1pR12vanvW6Pa9qoO+crFZFP/LzUiWregTg+cLGcjzj9nvQ1EzACBPlHJe6+x
6PeX18HIfNvGEr2SzJqbm7aNQ1c/Zk7zFvHrJDjsyBUQQaGaATEKm0FdtlWSoCVAISB51pZ5btKb
1QlIA5WCRN/Mcregv3RFhCakr1thFDhps+3sKvQy9rkaxfNdEjYJR4JAI+c/jMf0/i8li+arEne0
nsBYt3osZvHOHgckHgvHY8IIkDebOQWNALu588/K/RjuUvqMLMv84I4eb9r0TxpWINLfwu72TjPd
nQ4hTiswkMprWhOOudsSUwg3oGHuRfBNf7seZSdKDDT0j0bt/q2j8tPeY9feTAeBK0UDX7G2WsMt
lwzjham2XIBNmGI/je+jVdd5VSfjqxlMT3TJoU/fkuZjbqu90d1ykbw1ffSZwAcrvIM5tMsSaSH9
2o6cgFOkc8TicrjREPnK3X2IRJJ5df/TRQx7quQ2dxlJNbs8sU9WU/yyNvN9QQFkCvlaJ/r/DSAY
PDjVzNH0OhtqmN2T23Dpxibbi6nDPOxP59VoDwuZCHk3o7Pnm4V3Yr3PgMwr5b4XQ426+IaGdcXt
gCoNtp5gu5k42ko4LHNZruQL+ynhQjGXmlKQVTLX/oiGUzBEMZv6eP/OtZ5JTikeaoa3Wmcc46h+
T5R4T3rMyZjvPqueOykv/CIpdpX+ovR4/afy5MoKOS19rmNng3P5/xQRjzisN3U1QTzFM0agS2cY
u5RRlpTLVQPQV4lMRHmMma2n5ymy32sFOYGiRilQslDMSbYgueVFq42tXuJD7u1gNQvpCT4M7a4j
ljNljj1tR4IP+5imDwgpg8vURJz6PZPPjsZtXMRndU/Z182ZDw37YVPWv3iMAi1pTwTvBLlZYntM
+UeZO0W9xho7LDN5ym31z2WIpOfo9bF6IrEDmh9qZoK/mOyFEC7zg/SjLzrFYJr6T8J9oSejcyw5
0fA4vza281lE054wKkbs1zbHIrj8i3iI6uYiU4zyk3Nq7xahZT5lqvMKT2j6hqMdZNM8dv3Vappr
r8VBwdBZzXBgZSNZQzIa/glmJ64gzcZ1YVZRhOo1u2njiyL74zDAvFfjJVKnw5SLM3ngJ6KIscG7
vuuKXWV2T12hPiUSMFzgsEYIVRVQV8W9mvUXBjHVyyY055YkE58FA8xShP7IeHUMU+xLfIAEzbQZ
dhXy4b7sjmK8dUfXIQhFiU4lzNopNw37Is3ZDleneyscJeRTZ8amppeyeutH2MB4eZQtt+eqKIc7
Dde21z42BP+82SUtAUGX2CwANJm9ubXjEWVHyOB8IwTmhHqwZ5Q9e9NCfY5T49A63WOrOB9s/WOI
mpK57E7Rpyj7H5jk7aoP12SZ38d4PPVxfBqt7h+z4NGThnhtphT2sArV1b0MgLodeVHzTCda0zEl
s7yoSkJxMP4rFZ4GJ1urYOgoa0kndkBR0iDuxRl+mFzC4RP1HRSTNw0PGwbcu9GnesczeodQsPfZ
4910T8ecNSXxjsw9lBUtq2JikG5diXaZJMBuETrGZD+wFgfpz0m+ZF9eFCshxk6SN1ko1YMOf5ep
7tsaL096Nu+JSMZOGm0SPbll+g2Xy7an1LWwnmpLdzFjcOoVH5jlHLR6vCHMv0ijvlO+TQhP/Aoo
wSD90lBsE14Q8OQyROJEIRdma2Q6euHwG6FPiAnKuP2C39yx7PzKLHNn5cPRJf9s7DriD+hZhWoc
ChA6Fc2HTJHpUW8A2+R6F5ssdW/hGp8nRFRjni+zzYhUmftXtyu/M7YNWS0RU/lXR4PaQGrOk6t6
iTU8wsQ8Mt06tl0SVqVzncr8sdUhMg0jC02cRpCKzdXt1YOCctvg1XOYrrj8t57z3IpbnwHcJldI
wanS4Vgv2XUB5StUlGmHYSVk4LWwpc0Ik91rJgDjynJKgg7znmd00aPtaLXQb50x7QtGzXJQD9JE
XjfyZ8XI4eAkxy7sXUM1zpDOhugfppoIk2Gn2P9yR90pAxliS0vgXHRkJMIvytoyM35QcybfvSZ2
bATYZnpBtJj7lJikzmCWvhi2PHKy7LB3v1p29ps46zYesLYV8jJ2/0q4yPvkTYNmx/IailHfUtDs
7AEBjBmJwv/crXnJqKFELsYfQT/PblHjMKDOGk33dY75QzaGDg1dLlqrdyvCaekW417X9X0cDwc3
nc1gGtvXau6Yd44PeQQH3c1bcK89ZOwlXfqdY3QnNys+9JyClaCcxetHisW8+s604TYNsI99jqYU
99Nrq5lnhN+CCl3HuTafUeZ2uaI+1pF91br4tt45Thod2Ymj0hrnWrDStif1BRzEjpjPVAZ+inwA
mR2cV743OCJTpS7okSdWGASjUbqAKocJzcDw1LE8jvVPuFI4ZAuqzE0cohpaytKhqzVKYJok6Jxy
SvepcGO2CvfEdLhMrm8U3+/tumi7SY7qTBWTUmumTFixIMefC5rDvhnbNsCY8jgWfOrzYKLQ5x34
bsK8BiN8gZrLtDswDHf9LSabBRdxF313CvRm2NGg+Ak7WTcjpyxLY/Aujh3jj/V9bpJdaRUPXJvk
s2T10SV65u7hGI0ByH0Zgi5amW2t6Z5mb9MC1uKAHZn5lGd8AKFd0VXWWvNSzQzO7YbXZWTlBRld
ePblYP1DrQ8xbqGBjJ+1CljbTdobPPiX7NzQWEk+NCPG02u873SUEVfRv1vYqJZjU8/lc5tEwDqs
6nDkwLPEYMKk7hlke2Cm192WObe3Rksx2sTNW5oYDzPxAjsrane6MsQPhGDKjRDZIRUosWOunWlc
znqPnT8xW+jeO/xGmuJjPEjCJmlOwd3CdMiYck2tisWv3ro5JE/kPi4t4XiNKKFzEvxJqmpveGve
lPlT6fkO+vbrbpUrOg7CiqF139dXnXfNa5Fv4gpq2ra7n7LGNFauzTMq0yuRhPmGwL7npFu/UXEw
fo/tE+64bVRVDiqRCGyXqIJEnrqpslGLFo0bcPrAPCXCtephLDOmPktaYA2rE9zsGqekK17VLH+p
R0YPHtYwFfMQfxF7GTHG5hiOmePfa46RZKflRp7/XhmMPRwXjpA0CouCYVBsYPSoiHkKham9q71m
HrUVzFafaX9WzL4e+QOEmXVTG0w8CFhpkBvNKXq2ap572I33EpcoWIlmESIbs+mN7EXkJRKnrN/B
HN9ZYoqthV6R59lBrFqHOOhd1qM1XxX9vWW9VIY7hFPGTauKqN1aZYMXjmyY0qFLHys7aBZ7OmiE
y4VTyU0DS4u/XDGAgBg82hqfXGl+UFXv4jF+t/PxpajEpZhjpHZKOqEGyypDB/ysZSomtTHUqvRW
6smjOYxhhLfM65J/xVRddJvezEnfItIPMNZ8EtNw0G0s8hpgTCne7B5yQldOq6W9S8Eb36+bNisP
xFCgG3DEMaBJlmdCNEh0ISbDiujL7QrHhFaGGW+HkxudR6jlqe3d1F/UaKP07i3WzbPV/j9MxQpR
vEf5f4Sdx47rWrZlfyWR7SKKZpPcLNR7DRnKh6RQ+A4Rlt57fn0NZjXeyZsX53QSSHcZoqjNZeYc
86kcKpwC0L76CiFj/irt7smk2yt8Y6fCvKOCAAfEJN8uLj2CI1UaJ29S73hu+REHrFM4hKDs7+rR
OOalt4ZOct8G3b3vTevK8G8gPiDuVsuW3t7w6Gv08YcIO7ZWcS23nBBPft+9T5r/lEmwWVkOczbf
lIq57GYxjN3uwAQsNUTFdU8l4FMEM2YvgnyVMk2OzYXlTx+CUloFotUqza3E3FpYzNb6ZGOzlojG
8DBM3k1RzJsG1bnvW9wVw05ny18zGK05+hwonn1ln9RpAprVrmF/rpQJOER9c1rr0aLLnfpgU6gt
PUJ9i+PmkOBnZNlIbR31zpVRk4D7w3oUDepOqiAklWKWzL+CBWfhH9SXoUv3Zjq3p2w8VD/aq15y
Jqt7X4M/Zd+NNqKjuMqZd2WHBsNs7LPW1vpVVHzpyYc2G6DTdd0C0ZVsfUuGf2jineSeCjZaTK3U
FhYvlYlKXm3zY6v/OPwahK2vrEKBpMGaRQXL6QnCZbKVaId1E5ZbYU7HTBr3ThCsQxtdJFiyNhw4
yKJnxW7fjFKfxbywv5ySpfuA4Ls+6l7LjcipASB9w8NPS9StMCr2tkgBEysjNzB90c18b+UDq8R6
i2F1FXfhq53Gm95kMNwpuyjEF4NWjhUqQ13Vk5dgQkObm9mLmmg3LWgBnbKPydkZr5qOgoqAdG8I
83Ul0Onb0IIVpCKRckJ2s5llSdnYHCL74JfGvUWfWOCxGRk79z3DEDZ39lQv/VgumpLfRhhenQmr
JqI8w8YJxMgBOrYLNHRt+8nOslHXUmok0dys1s1G852NJeMd5SKEF3t6CBIeHCtGAzgruFLNptCD
v4OYB53dsmOqrVP5mszzIwXArMhPDoa7vg6OhlPxmwQQbkXpKw5cSq+q26KpAdBO0LFEkQ2tFT/5
m5+GWzlqrjJYd8XQubMHiiS2Y5z0LxgCVxokbkvveYEn9TosaI5Eem2BZBSFfM7yH9N8zH2bZ9LB
Ty/Ns5qoD5ZRPGGaahaD0TwEtHK5Ak2xw2DZsAVNuxssp9WgaoTFtvdYl9cxB1Ez+S/V/OK2+PXU
ITxXtNEQ0zcxouSJeA75kaiNW2RPoL9cx3lO8grJC5wlnTIetevYjljVlHUBw9hWY2Qw2pX6zGVo
uWn0x14ZNwxnl1X/JNlMODVQhuIYT8xWbNpdAxeOg7g+Vhde0CJsUDdVWm3r7i1l/JlhxusMdMGc
W1hbtqzW3xGE/owyYJKRuQaiKrywL7bi3ZeAXUvb2qm+ssrT74ZnOEbbh+t65zVyow+MlVDYkna3
kdV4VlLo21n3Rcv7UUnt0I86GnB9+Omc8c7iaBsd9DSqqrshY9a4QOOroZnTGRykeLOT4aOVxZcQ
8gL4jdVE4fC0dauozF1fnx5IgdzUSbNs5vyRhM0sXkcZapu0KNmJ0Io4KduQaqPXgKaqYDfvBOJY
2ZJoea4tQFz+uK3L4WYp2nWMoy1k67u+Tu96Rdk3rXnqMayZYbiZemcl+XVLHQImdzwYmaSo9UF6
oJp4n9Ess5ro17qga4ePiblw3YY8W9HwKnxJhyGYpD86weSabeQWlbU2ZQsdRMdZ1i6DSe58RfDw
vyYJQDD+LUD4XR5qB49Bc5X527Gejqi79hhPDvh2Tzntqz6kN/7JDHPlaqRXHtHdpwjTLM4cwGcn
L/YfslrdNkWNsqNGc4Vm5IZx8arlKaZdezkJe533/qHFs+V2kXqwGuc82RKToOfWnfHSaiBF7crN
makGRbHX2SGwHumN7zY3XcuP3MHaJXpx4iQHzwF60DExfGGYS4dLZAYbxDp7Mia/vKBeI0sEHg1k
puNZzKrMbaZ0XSTWEV/4ocyqu6noP4GEXCOwzYVVHQJEy9ks8/SNy4ALXnpsIU32A/qANTlaizx2
K83f2pm29FkSOZM8mKakQiTcLfpWtfYwdfGmM8xlzRDDa4ITlzsYhFQ3TvwU0BVUeBNMHM1m66SX
qTDNOwqycUUxIVhOMvpppLVRa/aWQPTfxpr/l80iM/T7b0ZuS1mDjmQoE+RMx9PpNVPaj6ajvIWK
B9HjWKs11IKC/VnnvUyKsiYb8yExlH3njWsPkUUcj086Vd1ggjxhrrvJNS/aCZwoVup3i8qAplQX
iAwxCy2con/wUmNtjZipZJwai461bwLdxrPxIQetuWLNRungzavLlR2+6WJaO4WFYUe962b3tlAD
tzM8t6eyy/xok2Xsf+hOWlHfqeCt7UBsk0m9mHE30wh3thajd7h2Bq9OdOFZ073Y7BanOtskaXSV
SXMJ6zd1imFLZcQZGN1PnOY85fndYPBwlQxnCIX4jjz/hf70yNQD1ZGhvetN8wGM/VPT9EejxvuA
QgdeGV/1osFyv4ipy0XA0RyZJFCk85NULot0uklF0O0MbpQMGx6SjW+PF7AVK5+PDwnJe8v5Ptou
hTQa6M+2Mx5MzfmwJkbTaj7d25V+5P3HnhuxLiFaK1l+1D5+fCVxY8jDE0yLJjFeEcG+aE67zBWL
2nfCR15tlBI3M2KFxIkeiDiFkZEZ2zQsVmPTnFsRvValtYpM0Plq3K9hBtz1wrg3cRnkqb+qqYQi
Pf3pClPyY0PoEuvB3tDjF4EcWMTpBtX9Dm/ABj4WLs9pqyv2R6w6Cx8FCwNccIyETTi2EcNlDA4+
i+9icl7qZLwlef4c4AMcgHwzlMcYkSEoM44ZbxOqg4sVy/Us9YPhvBmNYN30ny10Qjk6j0mSvKUi
207AXexOWfY03ZFSuBrTXyCre9OrETLixUAkIKZPNX2L6/cIFiMrOwjdKZ0kXNr2vqVOYwSxDqoR
9PDsHk2Yt97Tj65MUey7gaMTCiU1yj7u80+cpocE1ZNOaycNewNvZmUEYpOH+gbbxS4ojR2AGnoe
zENIE7q6XLZ9uGs1m9OIS9Wod0FHdpV3hIt+HofUVar+aNs6tsKW5JN0XpzAAHERaGzHnDod3ChU
i/WkaTszhkw9/Au/lb87Eee5zLyFKpvXMWK0EvDWa8BCT+xpQckNYb9NcMTKWkcOZV+oVI+J16wB
J++7lCEdO7aGelhr2PE49mpwWLzU6rwhT90mTmd30F2DjUABOsGn4OnWgTuY3dFASVnLuUjwTnDg
3qzGgJ9E3oHzimj8cQqYNccM8XD5Z9PDUKQM1OGS+9ZnAqcJAPZBGcZ7YGGom5DYYyryVda6I6Z8
DWBhZyMEU62ORxWUYGlhYvY+GwG5N0kPwojcqDFcBUmhVnrnoqzvlCZ6LHLl4A3BOjeiFwUcYsLP
gIZvNlG2biTTR1ZZFDLFQkJ1GyexjobxORQ66Ip42RslivnkjKxlZWm42PQR1+kYboRp7P2Z6Aaa
mrJUIurJXasQq9K8SPtzAOTsO6rbYSdNQ8ak2M3CMDtGTKZsKDrUnaC9j0X1yA8NWed3V3YYQNAk
AU4QPou48skA8jcrLJnjSWyo41QgokDnbAduXw2YogGv6eSAxCw+YEhuOwQzZphcpkFFCJgu0WkE
C777ZKkb7yxxcWPwjsxRHHYI1dLCYt2Cxj2iOmM12Je7qAcsZusbx0FNNod8KEybIvNRTU+IB3C4
6Z9MtJdxkGxrKzoryECbYlEGbxQWwBebO/KCeR6GjUraSg6brMPJVhMwg5GQRBNaJraSBwYF8iFO
EuTno/KiJ2xfAB6gxDiNgEFbz0PdanJxpiRXjo4n1aoQyTpfkWG4WdZAWNHgcmvOYaQ5oWjcyq58
TGJna6nTZiz6AzDcdDEmCWQRk7shOYFaa94kMmzrIDbpIlkmir1jB8U5OSD4KqZDXyC8AJqTr1SR
30TKqYTc4hzG2a7g9xmn7L4j44NOfasnwY4gMBcyJ9I4JEAabiNZ7hXiYUEHWzuDVBTAY/gip2M6
MVaYiq3jKSu9Np/BIRKAqWcnj7exgpEHfdlVKUmAUV/7HuSc0bp1jS46xO3u8UxM6bbJw03fwZZi
O2UyEwgq9q8IkaaJxAQeAFPSkDgJEA6fMJzpVQGNbBbNmVQM4IYpy3p7bZlvrerv+0E/O0m7mpNr
NAPSaaAvWSGhvUgOeMs2tdm5wsw3hvqZSWvfB9VaS5RLYfQny5KLsRPX1nGOrPIII8o2Y2RjXOC3
7buGOu2aDJolPoVR91a2ZdWcIleSG9a5Fl40ZXRtrP7ByOCrtJh0pJwVBrZwi/5Hg7vCPviIrYPF
bjeyHWlWZXVgWrUyw3Hd0FUEAccxNhDDG+/R1h4ig1dfvlTr6M7z8TrHMViWnhgPZESmKQgwCofl
NJp3gZ5dg3J+x+autJITquRLBFTdB+80Zuk5j6ZdRmkS+699g6Bcr5Y6wTIAPxcqPv1exPBtAKRl
q7o6VqnnmsOtMQG0KB0bZH7gSbbjoYY4mz3QGrlaTGt1jErSJUpviwxzrWb72h9ueTIdFOyKY8tY
0YIbizBDRQtSl9MTAqVdFTJS6bTLAJqqmV3HbX8yaK4jb28xMZ/wpdX9tGWNf983kInG7pzSSeGk
Obf6roksCElvDZv2tgWR2zOhD8uvllq6LjSeQHl0SIdg90w30m8KdMMa0rQcm2efwyJhHeUZ6dYT
hKMh3mYHtdaRIUfWc6YFTBV5ygdv1wao5aq5hKPCEKdATdYpvYRXdjxv32FzZ9sMj8UhwbHWFAcf
30FIFR3TrGkG+SU8jgk4zlny3WwaJFQ6MMjJf004KyQgLH9M1uMgNmbbv6motDpemCVy/Z+sY1Ci
YXhIh62e3SvlfZPdOb6zTDLj5E/+lhRq18R2VZSIe9th/68Io4nHqb2aIHcL8QPAhDFv/A5Qca8H
5UfAELpKdQgBHA14fmp8KMStHn34SD7THRy4K60GOs+LaAbyG31M92lsQb/zvTGvqBLV7XP1q1TL
t6S3sJYx+mWS2blFrJ8ZgoLT8JUvNUqASIOi0UREE909AfgE2zppRNCExX1Y9288KQx8jcZbD0a7
1tsK8lL97Dv6p26Nh9qK79hePbH/k4jyaybZEy+jhAYCb1Yh7E2N5VTYyQrjFfe4moEviAJTDTcv
B9FkyU2S4Muyh/iGxf/ZqPRvVke8bwpWGuybd2ZgPTLUf27GyKHTbFdKiZS9I1pjYkKE2BINahUA
Bg1j6760WekbGl2quCJTWGfenQ+Cq3Boflo64QmO+shmPzzb/FZAxB3CkoAEpMUbVYQ/OU5Twyhf
R/aYPF/FA4YFuC1i4H54cYZ7EsWP2tTsbauJXEDqOaP0YPCMGKg4f15jZ4K/QIYVUxXOUXiTGACh
nlh2/cwXe/LS4LUj1Y0FVA9c3FSSTT5NwavT0tJ2RFVuO9C+axDWHrAtJm6FTTJlXvbmkSFt+kK2
B6rYDl91mndyH3V5A2uN90uUTzaTDu+l9sgF0LL6KVBQwdFsEqyAbxOCdyq2fhg1e5KW4FlSLp8T
u1YKZlX2eCI2Yf79a1mL8KdVjS1U30PdkE+R4+XPmNnGJhNmsgmgxu67nh6mS6PHyMK2GEXvRgNw
12ido5hP0aJg4lHx82H18xKEDe5AejvWycyIJ5UHRCd7bpqj22I7VFcAWr6MDFJsn4qbEcS5K3xg
d6PRo38fKrbMjdffaZo6bMeKYLY8kvEtnygMLUtFYGcpqyEdkD8gnHHMCXGONP1rT/z7FsTGomx4
bRjdq5eClkiNeUHDWrENWuI+KmcOEvbvHX5oTZhhumDYi3wmELjtQY33EBZTzTtIkKe+ku7DAips
xsSkzLeiKSCsEm2Dpy9W5ZWBMJo0HVkOulN0aPj2FbLxSr2kqTdTb5VnHJ8iBZHjWeUOjyBPuULx
zOIzo9O0Q2CXGGHtDi2t8LxrAnVMHcMTNBKXBO5Va9Xsd8s9Q4DPcEopDIPSxU1YrwahUDro1Ipd
i/pODgSLAPJmUlPZO252uxCBekrTecJaOEiCi09EcQctSA12Y166Dfr2FoYMIRNLQTiY3pOAeAkY
w4QBe3yrI4SIpVdj3neqcUvIKUYr0j2Oec/2P7uMujypZXqKiuLS1SFO8QaWRTNsuopW1w9vpt4d
AZ7jCUQEPxjnVE0fNZAzBXYxVMUYJcaB2Xbua3cqg7TSFkt7wiKNsau1xUkfS96LymztSBtG89g5
YUPxgvasF7OkIKJ/0kuowymxCzYEiEw435oCc9wxTDiDWhyted6t7UCCywqU7oDmBc2qU1FI4Xpe
kFMZE9vX2Rs9HJynSkPeOIFS+ypFghi6l+a4NSxNu2Zp4nK0O2uvN744T2HiQPZgIXM14+rOa+ls
u5ypOn5xlrKevzSrEKd+11tk9SHCNqJN6skUDRhcoTRh3ONrKp8LPrXaZKBKfV7YxqYek4OaFOvJ
QR+Vof3bYj+EdTgO/tHMWY2gk9rYTW2v0o5AnTY42HF7hcmMYoc8D5u5jiERPas4JSGFSVZAHt+f
laxNkT34ec3UCUI5hJUEhFalMsdDKcO3YJoPBrDnulLMDUPHcIVIk+0fLcqiGLuPFJkYIB8erqp+
tiHr4KXNMckUyFWdWZzYFnTUw4c6pVdjaskNqz11UZn+Xm8cC+ePsbJNgCBh3G16nHs1sM8irU6N
Ly8NuSO1o7BztKkoFKY/larcWl182Jr/WsYKbjEEjrphsEBEC1H6rkxKhHnZkx9rd2mtwG1iPJpq
75XafIsaaJc+m2yQc1+ZUGOlGe+iMltFonHrFHVhkx1Aj22hbKEbUqsT46Al6CC887n+wrRtq/bc
GBlk+4aw7wjqvzv4MTsivcbJFLZXh5/8qmEXsVa8UGy7otVcaYjXycEXy9wKam6kQrbAUZrwjOyJ
VkDZY4Dmwmjb79DhtvuEsDjUxkI/AG0YEaVprfnEplRSGU5v4dxPTnoKejepJKuCfI/c5USC0aEm
BqlPsk0kM7wT1E8ZIaqQlRkLQaT5GKsA6HXC61zJx2unktFLjAdQuNFtZ5Fh5NxBfw4p+dIL+1wc
97jFKtkddVl1K6snZDWn6uOG+cuqTG5dqSKKkvM/tEO81JfW/EvU67MyI7b9IvxqFRiHFhKwbpJz
isnTaDUfJbOUZW+jnmMd3DrNVxQby6quLVeI5piMrC3opp+TLkMKj/wzsLIdEtIdylm5BZHLojQw
jjbH4tD2WFtmuaNaYaGxRe06Y/2g6UBUeXE+Zpb9Hjv9RWbOZ6faN7hFrq3mx0bOGa3NR0yOJywb
XJtmh0CWwfyiC3lmchyhBU1+W2HIh/nwMBjWI2FRJ63+CXVcGoHZ3fQGwkEGXAUp14DLo946BK45
ASBJpU92eKl7AjoxYuvWi1IEDx3+TkKlETHadoDQPkWIBYjEIFm0ZjzVIj6uaQj7AayXtU+4N44V
bnCbbIZGMCvr7pqKcIDEMuef5/hi5eNJ6yVxox2DgikkKkesC0FSJL7BxQTvQRjEqPg2JiYrzp9j
S1NYXSKaZ7vkUgRcEBu71gjWTkt3TGw3SWZxqCvXptPYTuCEjNi2pc2ujUig6+nEunLc+2WhISMj
9tRSYSuLzmLZbRORl/vtl7SHr9JhimrWO8bUGPwHVOhGyxYyD00yf4DispCAJMMSNqKiXrRC+S5C
lgMENEyLifkT3AT7oEKYXiHgBGZVgNLkLizJcMOe17f9WrEAKxMstWtbgF9tVi+qvEL74L/49GrG
FILtzjNicp38Q7TBnTQskKUmqzc6TRLOrKpnGhxpa0+zig0HdEMmAPoE5IszR2Wa9LU2pM2zQsTx
O0Vqf5jIEhUemHl8n1b24PH9f+dGbd4TUxcdEEt2jApsXuVYxtp9E3QWCqYcI2YZNt9N3IuXwp55
MS1Wo0Wf0I02IENW2UhXV015vTbNzn+oqtZE145Hx5rdWny/XdCfyBxlsphi4tK0+EDm5S4BmVDC
ZlAjwcsp3/ca1KgxflTVcJOoCN6GkjGwvWMBtfejtoLQ4+xyxJf0cwd/Iuy8ipN3xHsPNiGrUMEZ
uKe4iIhAyMcRa4jPa1Kby35UGxtVUz4SwyanvNDWXTc8GE6koruBhqoJjV8c26KpF2+KREpq5POs
LtOJrJkucDG+yK+/yqb7GOd9h4kIT+qEvmlTCBCpJYKmCy5Wnr8gPEZr12QPJniEZVkrJSZAT0FL
Te5ameF9VSIarhALL4LdGNEsaTSK+En8fB2UJEnVg31sagcZ9/y6LM66HF1k6FvpgwtrGqaMlij3
iSW+VD2/kW32NGA3WpaQRm3RdVe7xASjpTqJBdY3eqyZII4CUZgMHcZhnAiZIl/W1NCR6KMVL5tM
g7vYNN/8HC6mXt2LXDny7gIBQdbvgrGG2yTAIlLCQUJWxr1IHo3WU0iBTi1Xy5tdAYcIz0WaMzyr
H/JM+XQq/oZRr5Asg18RJaWZn/v72vavSAOOmqI/CKUgzMZ3a9OCJjdWp8ExrklaI5APbF7nPmkL
k0SEkvcaJ0P2wop3WgYaDU+U7ZnJPuCBPIzTsNJV4zAkxb52nHatWaO/6Qt0IZHGrgathE4iRJJ6
1RH/t7dINHn2W9SrAbrwnhCxqD90mvowUWcT2+IwDtULGN1w0AcTIQQF7rvlROiIJXtxSKEZORHh
R+wwTrY7xr3liNY/VNE8jSnQgWo0gd+SArGi2SvW7QSZgcHMlfDpBzseehBAwbruhyWpqm6ELauz
2Fp4Sz3XQbpm+0Ko+0kt1olO5cZsCMZY5F2EYMU7+NsgVo5N7N9srHQFVLBMnTn4eM0ycBKknuO8
xPUhVtVQrYRNdcWT1jBonYJumzfps8lwpx+DfRxg62pvLW/+1PRXY5WtNBv8m86MF0l9pIyrGiOz
hy51wZ6IeLHsHuz3dOic/EURj2HVrIKAGzLW+l6yYKlIIeB+DFd66ZVK8UOg0Eak+Yqf2KpFVW9s
MqqVHAYYbCbOwicCAA4FmYqsqo6zd7AnMyqfOpizBURCD9eZzioU6UVqfsrUhEEBPpQ2ysEMGunq
SW2Z/lJxTGbJkLk6h/j+KOrWWgkLqSPoVUsPY3/IxXgatXJbCG+naz9kkq/5ObjEV/L2ZwIGF8AO
YEfjSlHSd9Zkbg1quoXpFcoHcj42g8WiDW26HQ1PrHmPVjdQ+OhU/slrlDNibMW688WqJl0uCrob
JKo7q+etboudyD7LQOD08E6iPQfcGjPETGutSlLMcjs9FGXgWlTBTWFeeza1QYIswir8VysnbSco
39vSO0qJDlaNICQ67aWc3htd3mkIZavoFqhPfevv4mIgnIy+Xc7rZpJuQ7qweg4RIUmbh77ArVV4
wxGinNshqVNfW384KDWpgPBYQimXbSYu8fQIn52TveRq7cZhaWKyriM+RIdVNnFsY2x3tf6ilt+6
zlbFfPUIX6rK9FkvPiIl2OlDvEbeNOgIq4IvpdlpyuRW46UHRKBOBJYzyWFs5s6y56B+E/gKNO1l
5MnTDXGCHH7tq+bgk0Tj568YdxdZfsthG9tF6frIjBgUKL29zCdY1WZ0HNSTVZ9Sa3jrSCW0RhAt
klWmVHYhxpZCYm2c1BtSvw0lqwtqBiIks14eV6Mwn/GLjvlD1H6U6JqKMXsNCFIS5DBmJty05idU
HjRD7hxeA2xcaHcPfozJPjlZ8kaPvUjA1HT8syCkEv4RbfVOPmQDgy+1vRGYSYJ3uqP6xkJcnByB
TcRkctt9R6ibZwRGp6tbTatXlZbsaonHrI4xxvvMFkH7a4ideeczOAqgF8LexuHfAHAgmVKOT0Rc
bQMvAHqcLj3l0UomIqkx+mcvAyQCLLQVa04LwUeP9SdnYxfE735/IS3kIc4J4EoT3KgeGKDoXqtP
5GCvi8jaVRZuFCdO2CZOS6tgRzGnwmM2m1QTJNi0IC8bOSlPrYmam/VuGAGMoKcLbfMGgOLNn730
55bNrodYzcrgemIuK2qw8SATWQ7TyWPdx/06UAnldQVIzD7Rg6/yltzEnGFpZZxn0F+XAR40qF3N
ErMPtLsm1p+zIP0sK6tBMBY/SbPcFBrbMuYWuHFUE9JL+lM38pLzVUP42GhkWjimddLV72ZsXUTf
zCmgi0SAyGyfcze+AJvaFx3vLjmmL5zWC+E0657Rw1jJJyG7tUEeZBxOzqUbvbuwLoDvKOKrntSd
QuxFR6iLpfmrJPiydXXf4f8abCRlaQeEu3aJ3+SP8S7VACDA7BZKQo0TIKLQMAL73nZoIpo+62I3
ziZgnTf1+VozwpVkeRVTMDRMBE2VoqABYcMrHxhDmZTId5kJyJj5dFllL5WTv2EYYiB+r5cOMhzV
OZtxcifnW6JX9MqIB1AP1Hq0tiMUeQra9EwwQsdS1m5bI7yYRMRLJT20vbqb1HKlGNG1z4hTzuCs
e9HBqAfGXNDFyUJEHanKndRQuGj5XZ9H14BE+WQCah6A6PTra0zKTuIw8zbFBdX7cQjNQwCzfJfO
UJguRvDYjz9GBDp8DgfYBFFDmLxH2dznkul/UKDoxrGcezc/jB9Qx5Zcs7+NmjhlaFgSvdx3sXcE
jvCGnflRDrMTcQDEXVned91TAWZ6lB3sllHYkFc5hI5qx1ATnWqNLqBADNuySVRl+ZXbRHsq04HT
fhUQBs/7/EDlqjFT6VjbyuOIQrhtlKMa6sa67vyfvENkkBlyU2XelzdUj4DOTrkQKB915aynPjVV
OfFLC97tgsV0OnPw7N58xxyI4nHWwKpg0Bkf3pmZesG1+2I7031HygPCQSyvktKEP9NZkHHJ31+E
e1qH91bnKmn+EZVkcao5JpB0dHYBQUno1xMibiQioMB+jDGjLC00YuuKENalX5V3GTIWG/CnFPGX
LOR7CGScEVro9iMrMY8WBnCR06H1CIoluoaNHY3fFWKOAYAOgWroAWLhbQPNeK974xmWAaFpTbAH
9cmQQ4Fd15jPfPFECrbVU9paW3Zfu7EWOx/pSBFwICIs5iWbmu+abzzrIbmzBi9lfG3+Ej6SO9nA
2Xl4z1pe7hLywkU+2kuffYgxGq9tmcHXbs9FWuyraWIr41fXIUlvhgL+IGD1aaeD65BQkfpTCoqS
2VQhpm0/tGvbUtwMxi2sDiLmO+fR7/RzU/hkmoIIF7J9NcTAxNl0HsSsHilgruhGeNVb9d4iVrb1
p3Xco6vUCwTWoWXS3BvFhzpkZxOdNDJ9pqBp+s5dPAfeCM3UfkAWt0YO/KkFwTcqiKPIg28QDBtP
azFJ5jT5EmqgwpII2SUwAhbbQ5UcUaooy0TCMYzUD0tYxU4Cq0ISBMuQ2fC7KuBAwAXCWks4eyGz
fkEqc7jAomcS5ZBz1kqJK1Elb9LZ54mHJiro0LKJta6Ln6bND+pUILa19L1Cslfnj3wV4qEDfQTc
H3BaBx0nnJMO3sL8yc+05lR65U9UMIDViLbHStqGDEAafEu0FyV4xqzUXUtrP0NKfL8M7/LYfyQT
4rm0IDGr1LxE4L5YDTekMtAah0ljMZkLdiq+G0CCNv7TIH2TvdhzNTAe7CGiOo0h0uRXkeBKGk30
Av/8x//+7//7Ofwf/zu/EDTh59k/iJi8kCfX1P/1T8365z+K//8f777+65+MzG3Vlo6pWjAPDMfQ
Hf77z/f7MPPn//X/IqEazWiMdG+8pu/hliDTE/lL4HiB0a+UzbDRt+pB8Axlyz9cWf/PKzsqrbMp
hWFJ7a9XjkYmuxCRtbNzkxvs4BugU2v/gQHUMlzZqz9cTfv91Qz13z9nq3dGnTdcDRtxEcdbQql5
YQQ8JtFZDi8h4QEV6RoxyNGQkecfri7/cPX5r/vlLmdl7Igm8/Vz+COv4492LK/xm3OvvMdHKvhN
cd/dN98/7Tb6003+m6/X0TQ6b6Hb8GwM+98vzE5nak2UmOfiRVydc3rX7ZozJgr/KnbTXlX24w6F
9EXb/f4Dm3/zeX+97Hw/fvm88N6IVp087UwRSn+N/ufeAK7x+4v83U3VBcMd08CHQu3y7xeZoDag
7e60c6BdjAadnP2g1J9jebPaWxYefn8x7e8eoF+v9pc7KatJ07Oy0s4JL64NmLa9Q0jnclw1SyjH
f/homvibG/jr1f5yA4vIMUSPOecMoWjJuc6iYaesMbOscsjRSzAYLnnhv/+If/el/XrNvxwFdmAD
BVRb7UybeY5i6JrM5mT1/PurzPfpLweOowsphaZLk8Drv/wUVLUyDE/NtLM/JQ95QCAxUCIPY2uQ
72r77fcX+/vb+D8Xm8+gX55DlWY+ddRcowr/VD3ecc4fHvQ/XcD49wsEDY+nLkrtrBSvtkNiMbT3
33+EP92v+S/45SNkqYLdD0faueGlBtI7d5B21ozszvM75/fX+tfN/48vx+ZbcdT5X635EfnlYoKI
CjlBkzhn9EA7Es/WtKKZiyKKsNKrt/Uf2YFvdFds20NcrDFTheoi3/7+r5ifs9/9EX/5XaeYyv3G
5I+Idox7XbqDncJrqP7DZbT5y/+P60jLMiyHtTz/+pcPq3hKHeXAwoyz3Ihl4vr7Yl28VwsGkav2
T7f2704rk2hDR0CTcCzx/0g70x23kWVbPxEBzsNfzVJVSeVylac/hIc253nm09+PPvecLWXxird9
egO7GzDgUCYjIyMjVqwlWPPCtg8QXpUv3brbwhuR7vyP5CvBytlRTPQ+RPvgFOwb6tArYGx7lCHO
oL/oh53QHeXABzvn9f4+z24AQmdMApg8PywxgOrId4WprMiXloS0gZ4eVk7EEXKAFCOTGAAY3XBd
tUwyols5PEd5+nj/F8ydHlN2TIVeoK3z79sv4PrRWDUoMlzU4ncM5WDjD0uBdC6oXZuYnODKoyH6
oC1fYQI+gxNQ/3W4SfYOkbTZlGcGJLfx2tjcX9VcTuVc2xSCgom9pGSi+GLTuVk1YJ3XUAafywM0
iE/dT0DKxY5KXL7VFqLR7GIVTTZ0Q6E1KqZUsW530AlU8kUqjkH1nNMGbCHWXVje9PPFc4PDkBoS
WHVF/GotbzhPMj35Um0Rol1rD+OBGd+1viqO7T5/M88L9uZWZcmqZpPAqLLtCDcv7Ra7atDWutQ7
94Ox0x78XfA0IqL10G5paaxixi2hhlo4sO8zJ0UmOZY1pnHpqFrCRwSi2HShZXNPobLnj9+86FMV
TuMlT/eXt2RHiO86nU6aVSY3Pay3TgaODqlVJDah49/+7yxN+3x1FFoUoTUjsrgMw88QTKjgrqrx
0wBV3n077yPdtHMaAUWWeZrpwqk2mPx2VNzmYlsfc7N4QCB7pU5IZ+2nm1rPRPcFj3x/RWIQPLut
OmS5li4uLLRyzoLGrVUeM+usKTWt32ncTYGJasn938csRTGYMnccmzOuy0IcH7rIqr3aklGHG2lX
myvV/td52I0FRXyqxKHrOpErX0aaiI++B7c/tT7vUNhDthCqZhdDs8RSbNk2FXHn4k5Vxgq1p8v0
8Iw+UU9d8IV5A3iCxdchKgmnqOaBxzyrJAMCAsHKoJlvLXx8ZebrK9Pt9d8mpp9w5dZSrzhGXWMi
Z3zilGzBZcKt0iEHu9X2tH/W6AL+Yx2zz0yb9s/3XX1peYLnjYRHifk6Ij31jyKiQZC93LcwuzpD
1/BrTVZUMW1Amd7vShLmS1DEz9kQAGZpnyQ/2qMPStc5Gd/u25t+8W1wx/nIUxTDIvSZf3b7ajer
oILzrdcI7n65CnPmiTUNkK68uW9mbuNMChsKmCbLtMTcq/JrQNyZTe6l/+O0LjRUyZJfqDMroVc0
ObdKcBBdTw5lGf0/ebr5m6289aebf037Yw8N8F76izNrkupbU+IsQ0Bx64R6o8g2gpDyBYLSTYP4
hWv8crSP9zdt5lWoKFdWDCEy0KzObW0YZQhZNsH3YQsd6Ml+Ritn30PQ9dw/wXe5XbA5u43/WZkh
RPO+VRELHbFprNpNeyxO3hZVuRVoj3P9ZC0kMDOv7NsVTr/myv1iUO55L2NtONXH6ASn/no8mbty
7W38/cLK5lzd4XvpNj6iOfb051e2NLf3wtg1R/IYMKGUKtYojeyjvfqRrh98NiCtt+FJWsh51bkN
dRxdoexF1UszhJBYUV6mbmFNZpVdfWREBjAMPWlK2WQAwTcSxYdy225hz6TF+Q3Up0Ul7tk5LtbE
JncRzroq645iOI5JiqMLkbOGXKRIFDYgdqoxWDUGhLOKVWtvfgbXuUMXbpv6HmCCMKAYCwTglJi0
/e5/hpmvcPMjhK+Aro0cM7MyXrT0Aq8/FM2PbbH0+poJNyrfWKVOZDkwfwkHJ+rpjXmlMl5SG9pa
NWnOwQgF2F+shAeeYZj4lGoLMQBJNVeFIGwkk/uhoH2g5R7wrC/3jcw82rgFDJ0gY1uGZopP9CpJ
XVeOtOHSnGB1ORT7yVuaDRIhvFqX6lAz+0bg5HFsqQpi62JY6yymfj10pS6FAxawkUl5bPfHwopm
8sVrI2JUg52pUxjcQH9rN+7kLbpRgLa9df2ZoYrVsIMtY4V46RtyK/HbUnibyb4t6lDUoHlYEAuE
w2hLFYKdA9pfqfrYde0enZFdxygKk0AL3vHnvhFOG1VYjYeMrHPpOdNPuQo3g2VAyaYa8KgjzlFX
6jYY30oke6qGiQyPWXct+qjBPuOCYp8aO32vP5SRsnDc5iIsP8OxHTjtFEqnU3i6+hlNkNCNg7Lx
Aqp31Q7pF1t/6VNlZ/D+pne1zunFe96Xgd6+gjjRwreeSWcsngQqCZvqwHknnJGk9mPweWF/iR9R
5d4i9XMEsbiDc3VbHOm5b7meN8FuKdTNBBnKGxZMW46uG+/8OPWLFioDVJrM7Bx0X8sGdjjv68La
FoyIfjwEZuOlsYbm4k/UDU/OAwnHEyiFP7WGVXXJAQbv7YU0Z8mocD1bhjFkccTKXNh7BmAWjfnL
iLSl77ZkRvCaAnpKvUwwA1Ib1hJ3D6jgA4yG0AUd4Flaj29pzyt8aXVzGc/1hxMvy9CnHTxIY3cB
Ojx+aR/LXwhZ7YO9f4Z6W96oq+WYN/eguLEpXIuMc9dZEcgdtffsE/0L93ezVz6DKgt/+J+YFz9b
n9q3+i1+WyzIzUWjKzc1pq9wdTYjtx+GxsODulN2bi/GgTLcAXYtdAlJ8tbjNtmkpHjndvH7zlqm
FUgpVKEUKqb9uV77yeD23UX+gAZd/NzskTFE+mHtPcvPEKa+9HsYGi/G68KZmfxGCIo2hWbdNmhO
8RYQVhyiaVYmetFd2p22qy8hsLED6rSbaak+IiD59r7BmfhzY08IwhpKxrraQx0Ppz3Dz4p0+UPG
IjEQ7eQg5Q0VTbD7Jmfu0BuT00+6+qgAAQ3fb1liYjtf8th4Dmg5/nsT06dTdYCOOindrQltCIco
y5324mXOpPX+ECrlwr0x4yC2rdmmrqtUdGje3JpgGtXRfQDpl1H3v6Pl9ghbLIgL6WzXyUJFbG7D
rk0Jd3I0uokZM4ByaaE6c6qXvFnoCs2uhYyXIq0tU8eZEpKrLwLfYTWao4UBaGvcol8bYfVN0719
rLQL2f6cv00poQmg3DaZQrg15XcpwtKpwpeJVyFwoc63P0qgo7vaPvoumKT7jvDenCpPD/f/qobY
tnAbeHFferljQlIva+dmGI4wfj3aJePSNSC/0NAX7oXpeN4eX1UG/g58QJF5QMlCXt2mpQ3yxuku
sOj36xpgBENAmXFS9axfOEZzpihTKSrlHNW25OnPrz6a2+m55wxmd9EZPpSg4GjMesvbf8GM8j4b
VRVZ4e9XKEvwxYTjag4Q19qWwi1u5pBNjCXgBaYKG8b8USlR7F0nKRbzs7aVSS+FITtf6tL9LuXu
cQzgx4c3p1T8PTOcGbPhyFJ3hyjqhoKhfzQ1+9aH2QSa1fLD/Q8/c1GqOJhBTcWkFgpE6HZ7DFVG
tg04/YW2mcr9DEb5wTxKn4ZikxyBvq3SN8S57ht9f1BvbQpbVVUt7HtG1FxMDWJaEBQKSNH7Jma+
Os4FD6NNs1hXVfGrN0qQNl5cXsBYbbvIfnZi+6RI/Y/7Zt5HBJW3lMY7wOCg0t++3T096Bkqp/99
KdriN5MOH223fANovpXg1/mLJfFuowTA+L9MDfnWFvyIsd0x73NREv+SQtoGuBPMb/H9/pJmHoqq
onIuZQMmGZn22q0dqywYD4UZ86L1KMGe1G248/SVtTUiqNG2JPr7pSx7xh8UTTMN+OR0TXfEUlHN
tIXaNFj0y8B5KKBVOHp6uHARLRlRb5cFUD0OIOfvLpJbw+RdGu1a7tKFC3XGH1SaFybRhgaXJQs3
hJwlpq/1YYNuHTwCfYSORGyAmEWy8NWMYm0hbM90DFWVIrZmODK9HuhZbxdFk475akgbL5DV54/t
o3WITnq3lvIt8yir7CiD+j8AM9nKL/e9ZGY3rw2LsKhSj5GPsiPya/0fDzFCl1b/fQtzAfXGhHC2
CkS4o4Cxkot/NOm/dowHvTo76aV8SA/drnpUthBdPCSM9DO8+3XB+JQrCBcUO2tyS9ETtWjc3G4s
85E1LpJ1FNugU16nu+IfZ1ttpidLdkn/opyg8o8Dno7Kv2yK4SpODMbNJBvSeOczEhWIBjf6o7sU
QWauKLqhNidb5aY3xEUZ/SBrSi+3SKXB/x0625AKOrLYD7JxaGh8ecrP+9s4E4WJj4ZlUEDjP2zh
moczvmFcQQWLP8kbQPn+289MpFF0eX/f0Jw7XhsSfUXOuiLo9PYyxD/V4XNtf7r/988FRWoPU7GT
yMtqhGuyTdOyzyQy5W7dbsZNsoUWfZMfjD1euOgN06kVne/amHA/WqRGue277R8gS7Wvgc74B/mw
VMNS5j4PCTPFTXtKXcSGvJIHmZLITcMjqttmLxPGwd0Q8ynST/C04pKul4CFcx/q2qQQhZVQlzvY
s5uLrH6DVBxi7IVbcnFRwsmNKgmkWN82F0Z39X39aBySN16GO++12XQ8/CGLWgTpzIX961VNq77K
MXMphRoiAl0djccm/omC1arrnx0UR++74dLuCVmNF8X9gCZHc/HqH32pUpBeypvmQsT1SgQ/R6TF
H62G7+MjquAyG5Uyu8wEWzXCjSXp20pa6ourS5sneHsHKy2FN0zqeybNzb310YScdg2iHWEL+Qn2
Il727draS/sOQECy007Ro7GHPn+kSQuz4ub+Ji+dCuEOl8w+tNWY36M51HCGD56OYqm5ELD+lEvF
M3690cLNrbRlabUjVqCaezEeizV1k5P91dqqF/0LbDIgKI8/99Cj7ZkmWeerCXLkbNQniNg30IvZ
2/6CLi9EmvcXPxd6yGWpeILCVxyxv1pn6QC3xp+P4R0qmlrdTt+V+3Bh+bOO/B8zlnAxDIlXJbFW
N5cU1oMKjkYv+nB/IfMPmysTwpVQ5cyo90yLcINPDU/6HfYO+cuttrYf5IO7Rv5ksUo96zpXNoXo
FjdGVVoWNqPf+oecGrW2iQmpSEArq/TTf5WoF+GI016986Qro0LAcyU9TLSETxYe3b1xaA/lFtll
Wh9LH232ErxyDksIcwFjox6TFNN9wbz1rj/wtKXQN8VUb7N0UyztpRDrpMa0myxkLx3jxW+Y2P/V
S78WfGR2664ev4KNMtejsS95iNp2e3Lc/JehFP8MtOJXphF81nkzrkN4upM+eZWCZCHOKDNnzbQ1
Sg2ggQAyWkLgayLXG+Wyyi/yHoTT3oFekxsYgQBzU23MlbJ2H5inemJS/LI82DCzvaSADtAd8DvT
BMftleUPnoNehd/Qw0UZtqkfILF40Br5eH+LZ4L7jRnBZVwlVZyw9PiKhf/gWP0HiGlWvR/sEi1+
u29q+quEc3BjSviYclT5lukGnAPDX1v6l3RcCikz7nJjQbgcw8H3Mt2Pm0uRaE+Kh8RlgaT3GG0d
uUPOpmSCSGbIdLQ/kuYuBOa5eEZ3QeVRbpNRv0vWwgCN+Q729Yv+QT/Fz8U5eIi2/i49KPvo1TBX
9VO18GKeaWjAvHBlUghnuqUXtmu49QWh62P7qGyQ0D0B2dzmW+mp38qPUNodmkO5u/8hZ13zyqzg
moOdxo2u8iFdD4K+F0dCBtQtFk7fdLjeecuVEcExpQGN+7LE/0um15mb3zVusDfLfm/WsPM6S+XB
pTUJzkmGiHRTxtfrE+NVrqxTFviHIV0ajlpaleChddQr0HBgZjBQchnaLaJ/x2IsdgODtKrTLmzi
/KooSE2tfsBLQgQLjSCtOHM1MToAwvYrDz4p8fe/8IYJbU9GovL/go2ml5zUYArqEhYfmontD/rv
Csal+1bmgjGTbNRuJkiL/q5MPGhylRWxOR2vfjM+Qjh0Unb6Fq4hIMrKfixX8dk/eOvsY/60BL+e
K+NQM56m2hj6sBQx65pK1DBOoH1ZboZ1/9jttcM0QQHf877bICSw9k/NwVgIzXPx8sqomIM1ShV4
rdRDtEqJ2ih++sHpL/Z0mg80wV6r4KEFpzddSt5R0tUX82n8SVXqEcbWR/kpe+rtnfvL/+x+7D+1
L/mH4RA+6ePCF51bHh0Nnb6oqb0vYyqW1umBkdYXP87XVfJ18Ba6QTOICNW6siD27QsVHb3WgqkW
uP4GurKTeWQj96DOnhaf6lOoFcPVtS0hm43zVHc1uIoohqHmssovydpZdztlm56WZ05mA/+1NSHw
yzLgFujJahAJMUml9wBTydZ+th/939Vm2LQf8m/epTksde3/dLXEVdJXowwG4pd2pHDW+UlJk/sx
dnfxMT2qTLAV6+jJOkDDgLDNVvokPTWP4SE8RDtn4/2AYn+D2Pf6vt/ORDWK+Q4dUb4vdf0pb7t6
zY/uAAclU6YXu4aLxX6tvGc9yBfcc9aIBuDLpDlBaUk4G94ANIJ+enUJ5We7rdA32Ce8d/9iJVdG
hOsg0uqxoFtYXSwAuQP8PYX7gx7ZgpU/1Unhs1FEYnDEYjzJfAfcd9C79QKtq6YqtLm3T+a6e8pe
xqNykM76Jv09rnmOrPwt1XAS2k/DbtzSV/pA13zhPpo58zc/RPBbT49RFej4IYr1EvQfXX2hvK9O
x+z9Sh3wRzQrWK/goEMxZrKJiBovoPyIGuKl+z1BWqp9uINC5GDtva/tWTshGwcC1NksTbjNFbdY
4H/sC7UJW28ZCIZ9hgNiXcxTe0w+RDoHQ9sXj8bJgLF5Fe/1l/teNHc33lgVDkShZBBZIsZ3SR97
hGjXvGm/jod+FTBWOmysT+lWfgifoFn6sByLZs4J9Jtst6mAv3rXyAstx9XbxiwvEsJrOnzICsQ1
I+zMC2ucKXzRHwZtbToqWa/YvrXrOGmdYChQVKn3STGuPeB0iI5BD+CtLZRER6hxPOdBMgAvwUI6
xL+7Ud15MJzJtbvWs/xjiorvYg7+/ndptOWn+SVaY6olgo3N1hlRRDCyC8rF6/II8QgqONU6YxYt
/ITmyRcU+bbDoflc/FCeF/ZkOi633o5tR2MAg0BId0JIxD3uNw3lzIwSCqDqbYFEHHiibqNs5YMR
bhG7WzA4/YX3DE7n+yryVhYgEbQDJ4NTzSbcxIhQcc0hk7zxP1hH49d9g1P8e2/PUinpG4qimYK9
vIe/2i2x55cFXE3Rh877hRrZt2gxEs+c3Am+ycWGJ0/DBcIZyhVaxZXt5pdhbxWbZusdYECcynvB
0T3EyWb8ZFLiLw73FzgDHtVUQLL0lMBmKe+e+TTW886W1OzP9Ki+hm/oYB+tLeIXjDPET9qSy7w/
rrf2hB1VQgXts1DLLsYlO+trGKJ3aFKDijdOEzQr2MSLIxQz2fOtTeEqdYshdxWNNU7AeBeKlEO8
ydb2xrxEr/5Bfyz37rb7vJQl/D/M0h9UeTfARyGkZEAMszRP5OwiQ6i1tU/p1/qiPURvjL/usyOM
WN6KJsSlWHqVzxwSlXQaMBUdNS5c4Q5Karmu4wLhxXZn/bR2E6rR2CI0ybGs9+l+cdxh+mTCIcGe
CUqH4VAdrMjtoYwMFBdRxpvs4bbVCgAyFAbNDq6pCQ6QkIMtprvTaXhnk9mbieNDY8pAOC20iGqU
JTI+6UnyV/ER1bhVso1OsLwdURw0nqKjvJsYP/K1hl7d5/unZtaJQXUzZ8TTAX6T2xUHjRunRmmm
lxKhzvAylB9qdekrzsR1hn7+Y0M4KHFlyaHtYcPwVxpNAFrcZyAJxgPyV+fhYn+sP/Xf4VBNdsHO
/9dAOU3DY7lXTZv/ibHIKvoRbXA1vQyKta6RqynQ3rm/hTOPI01jLNTi/1ilaQheWkLOXldxltLV
8Q7OZ5++YnQMDykpwuJJnLmnGNEArcKIvKLo4gAFt3OnduAxqVOpv6ODd+KS+oLmztqgaSK9Lqxs
5vxp4JeMafodpgPRO+xW91XOSgIU3dz7z9MoBXrPawjo18WvaLd4FmYuqRt7gqfUQ98kKJUlhDf6
Yw47CbnBeDCfq50Fz/YK2c5sox6WAc3vD74OZo7OgglqgDtEeD3EfdyFmaVS3RnzZJ0qXnxA6ip/
ub+fs1Y4CarN+Dlvv+njXt35VsdD3fZbNLvUFGr+Mffb10zz42DhKny/jTpOYtpQKWgsyBLsFKjS
R6mhVRfY+81tmlVn02tOWqk/hUOjL7j/5N238QtuogkNSIGA5FXM2pzKjczSDKpLNzGq9VL64mfu
oeqCzxpyPI7RbP71JvJYVBEQYeJcp95yu4mZwzCIVGMPluMn2Zc+m924sKT3AWuiW2JIcYI4sovT
n199p8waLJfeVnnJTG+jkjgde7QvV4ml72M/gUWvQaRBr5KFQDnz5DJgfeEfhUqSrYvXj+6lfZdq
uc/1Ez43W/ubd/aftcdm0l0Dg2Ee9Y/JMXpNX6Kvxa4lp9otlSVm3j+3P0E4CL5buknh8hOGU/vY
bKOVh6rAFr3Ah2rvbYMn+ah7G3mXbhHA2y32995Ht1vrQiR1IiUwCxPrEwGIvlZW9Ig2xtYigQt2
i6XI98cRa46qMfBGxRVw/e1njrVWz1078ylF2vtxY6Jau6LqxKSNsUfIO2fI5i/i963N6TdduZbp
t82QadicwDXZS7Nv/5DFMIlPs3tppO99HJiMgUnSOJ3AW4W0DVxmaOtJ6V8a5wwecJWo2rPJ2Jja
5gvX7J/pwNsoQETjmlANE9YLRyxdF9yLkdVPX+6ECO8+P0bMZaDQtZtgttJLDW3uN/+T+3OAxTNf
fQz+Ygzv9gcIZ9bsC7nQJsetq3yl5vnKMxYqIjOlwlsTQuQZslrzvOl4oji3L18LJB7WKVQpwTp7
lIddT9J/CvyV+7JU63mfpE2GTRDkJqxDpGm3TtMMSBbHCU6jWyixaNk6M18mqr/7gXUmy781I5x9
z3Y6QypZn85d7z0YB+NH8ME6G0/J0UTTY5cwYgtB9BLnxrxdyO0YbWHOXRaRxV6DgnFSeVPYk6kx
dec/CBH67eaXfDvlvtEmuizmGnOn37myKlySgZ97yjj4Ptx63qFGMRixnx0SOBMkTN5EO384UcT7
92wI7PGVVSHmMDkoOYnOWou2e3RlaRctzYrOVJZvTQghxtAjj9Ql8Emi3L38Fh3Gh+IUbPPPEyRE
Oqm7ehu8VkeUcnbNITuUj/Wm+7xYvpsL5VBGqVNiwBCJGFwTtAr0Uo6Abz+q2yfoYXbBHjWZzTnf
L3V3Zo8HSSo0Tbze3hEl5GWGZseAKWt0Vk4JZf3wCwHhpeMxu6L/mBGbSMgUpXk5hj5cWOnR2gUn
nWf3SOIdbZbBgwtrsoTQnaIs0amw/l9a51Rl2zT6ki+RBr1/eOInV+sRDkCHAnbelZjQqWNP0MsJ
//T/AaWZXFq4GrgRyNQ0nRcSDnEbvdTelqsASmzCpnNxvkyt9f6QwnO/c/b1HpGi4vP9QDZzsmG4
kXULykz+LU74+JIsK3ZQehdPghVM8tf58Hrfwgw8iARNISJTMOQ1JqJ9Pb0OW0imvYsSOOfYClZl
DqNO22Qfo2SExSdA3+OHgSpAK7fnTJ5UK52FbHHGQ+B9ZUKYxTCo/KccdpVJ9GxA0+chA4dIs2Vo
vDJ/thoWq3nv03tWSjOaog/FPNUWookKSeWQIMmJ9jbDgHm4NoyLpdAHGJG7lZdoimZqh5izFOqH
tkolWEyBnaIuA8vlLP9XBphsYa7O9uam2XjP/9VZ6erVX9R9piEQwCagnTUyfiEqN3GrxqVsSOdq
y2inzKGGVxapmrX0DaLsPtnw9iz38RvyVPcd6f0ZxDD2KHZDLUSt9PZsuJkh14HTSGczeUjyCkY5
/xTY49GzB4QBISJFpT43jYWJuz/0SLdHEm0uqgdADWgEqOIJyeVaNVq/kM4Juihj3b0W+Xdf7XbO
KO15mGzg8t/YkbHpgiUSmLkF8yBlUGniKoMc7XbBSWrBBzWaqBCOw4FX7FqF81SXvqWOvQnQztB6
DWnYeHd/m98/6NhdRZ7eqTINLXF2JIeiP6ykTDpL6riBFBUxRe9RqbyjF8QbRiiRJKm2902+Pzfk
wszF8JKks6qrQj7qR8HghVFUXhTZ2kg9gsJjfWJUa9+G9d4tF+/bd0GP+ijPGOZiNCaFSRZvN9Yw
Gs30Q005T7iKASqfYDvRrwLvgy3RPuT7f19vFywKV5TVhW0yxljsUZe6JLHxD3MJ46QhFa3lrjwn
Xaxu8iCH9bmluzy0gTyJB7fbMCl/p5G0v7/h7516+j1QXPF9AfhTbrzdgSxpJVXJdAXX0p8hT3L3
Y4g2tYs22GpUzH+QRzHXdTj6K8eIj7GSLEGE3j23/vwA2uhEkWlUTogiA8rNqpyMylmS0UWBOTuU
deTNH2vpn/tLfedbgiHhEFWmnqVy3vOtk+QHN8xBCygGRB/k+JtfLz0iZx2LfgqFPgoi0GHcbqvU
KXY6sLKzlw4X7rwHr/GP99fz7iqb1nNlQnh4qG2mBkMTqGfHeUNtbQUt/1or5IUgMLtrV1amP7+6
MGM96Jqo99WzNlKgRb0Y533U6F8P1Sb1yvX/bk3C+S8jEIVjzJqCQV1rnoXW36dGWuJ3nnf66bzz
zmewVUxEEnqIRZ6bylkvkkcUVs5GEO0KkgbkZAcbssTx1DmISJXDl37slkrfs74BQRk9vqlzK+Yg
Y2kZZSy5yhnSre8U5XbcrZ/v7+PsoXKoYFCQA6HpCKc6ijNjaCg5nNX2u213K2ns12rz2dGf79uZ
9Y4rO0I0i4YoNVvG486VifIUIhBv4Mw/Jr7ymnjoMaKbe9/euytp8vkre0L2rZQlcC6Sy3Mahs+g
0xr0QYNfWSCjXlJYn2QJtresiT/9jVUKjBT1FVjBBa8MB6szc0akzl5rbAvdeEikAHmbQj5pY/5P
EMKnD0/kUrrx7uX0Z63/sTolBVcnL6urhDuCb2gM9ktTR8+q1p21vvmeKbq3kt3mFNlodgROfUoa
r5sO5q5vjKVkay7M/Bldtm1wSPAM3f4MLl3H9VJVOftjdwyy/phJ6nOk2a/393juUFybmf78arWB
GTV2OXAvpmlxtIvoNSA1Wcgb523Q08KHoGQSK9RuW6QRksAK0aV+7Oz4hOj3l/vLeF/S46vRqPgf
G8JXGwIV1dZpHb5e2hvPVZ4QEUIEh4eOlU7Cub408BrovZWFXLivRpveKL55cRtNWqBfodxB9pRn
iYG8hjSaJ0duTi2SDesIHbOFaDsXJa5+qxglQj2wY9NnP7wqWweJhW79IUe5uUA24v62zO88JRz6
HSq8cNMvufq6qpRLZq0PylkJ9JPcJnC22sPbfRuzjsoUKXhOHVCpCNCxuqCRiul+Rzv81YszE9Zp
3piNtjQVMhf0iAX/Y0gIB0y5yf5QKcq55bA5zCfJlr+tnbPSvYxoL91f1ZIxwZ8QE0YGOyc9slqf
1wWSLtV3BzlR3XoahwXnnbVlwdoKnId8TBcWxhyKr7Q+12IAfc66d8LHMoXHOtPGDWB4Ql8y7v9i
dTC4QgMJMJDM/9YvHCc3O1nFL0D2fC8r63nso1PY1UiTMA+suHRw7hucdfkrg9MWXDni4DV1NWoI
HeZIcPeS+tD5LwkAfx9puvuWps26eS1OgQA3oTkKFoP/urUU+HJg6kjxnfUyfpIV7RBICCzYwbFr
ysegQdI+d77+jcnpwwHlmWbTb03KKcm6P7QkFr1lEGlksBiD+yKPDqpktYtutpOs0Mn7dN/s7J6y
wP82K6zUTxmKkjPMWq73E6rHx8iMf7qSdcj05uW+qVkPJX4g8sA0wTuCnbFvx8Hxa+UcJh1ZTdjv
EKpBjq+LUFGTpEtrmfnfBMkrk8IBrCIt1muj5FCoo7ayJPdR7sNXt1QPdd8u2JoNYYCbaTopkCKJ
YdKtEqsKywoZ6gLqPus1zv+p04UtnP1aVzaEEzDWlSR1DuvJlLBc5e34qWydzxIDS10T9gvHbWlB
QkTp+6oqQjS0z0mtbW3KBXLxqiDlfN8rlqwIn0hV4tAuc5Y0SGQmyOpe4nahjTW/azbZJQ9lyHsE
Hy/0jhusSoj5Poqdef1qtcHPTCn1VZcsEZHMOfl0R4JqnQQMRNxYqqtjFuopTh6AKNXija7+auAR
axDeHJbIBef27tqYehszInmoIrvLlXMdDOYqdNt/9L56bZN+we3m7ZB10ebkQSIWk2yzr1NnDJSz
GxnPiPdcpK5+dBVvIWueNUM1B00iAy1AsZoAl5g1xIjAnJlY1Fdq0x/DRjvLOYnAv/c5B5wIUIeJ
MFUEoBVMgjGhHeJz4Dcc6WutMfbQLHn2jNsx04SGBoQ79PjEwi7scUXHIZLPQWCcTKX84jTdY5Mq
r52bH//1gsiZqFPC0wdvqQh/6Zi9rAs/l886TPeK5v0eFAcpT+tw38zsiq7MaLf+1jUyg25+LZ8B
wq7zzvxR9hoJca8Yq9i1ftw3NuMNN2ua0tLr2x49rrb1S/ncBlwX4G2emqF8ifP89b6dP0924bKH
O4xCPykMg0xiI9+tm8DX60LmvW0+2Y6EgG79HDDBv/Pc7FTr2T5QpEOX+1xag/nV7ywTWdP0aDjx
wkzV7JKvfokQcYtWLTO5z+Rz7v6s4y8KMBg76Bacf/YjXhkRA27hSK0ip/K5UT601pPOa3g0vvR+
sr2/rwuLEQv90ICwEofF1O0XbRhW/fC94SF138j7TjqQ1auPJ3bSqyEeJn11Pt5ePykb5VBCcoL6
+8F7cp4mnpPMXw35yWHuemF9i6bVWweNJSfTXIsFMrWVrfLX5JB8CJigpZnwc0RK8WXSADN5mC20
wd5zJwlrFo5h4RdQePmseYJEdyBqkr0arpK38jJx5jY7A+OH5GLnW5atLFSNpmN357SI9OCBk/9f
46PxmKifI/TjFz7pkoXJsa4OvlNlVpHK7GsIx4K0suRN82Qf0Zxl/oi244fkY/rPEi3I4secTs2V
0WrIFaN32NMaHDQzopvyI+2w+nPrroOj/+KCwgw/hG/ZkqzH3GI1ebodYGdi8lvI6FpV79w2ZLGB
63irwVeqVVynP/5iS6cHPB1phFDedb/8rJUUZI7HMzIE9jqRD95BOfgb5KAlvAWIRLz1Pi55ykwA
gJqRjrQOY6LzbtJOLfVaMbJoPPOAXIdIiFdSjc7mUgiYiWfXZkRhFArOdhYFyXhW9F+lhHhWKW0L
010FXbq/v42zCyJvoIlIhvd+qq8LfdlP/PGM+sUlKrOtp+CQlass2HnPBgApKOkJM5JwU4OuFpzC
RONPdlJvOCuIdW8pi1b0tmx4IxJ1E5/lTQkxzhKp+8w1yHwyeG7ofpGGBN56ewLKRBnlquRzae6I
Bnm1y+kKj2qODL27U7z8U9B/QgL6khXtQ+6HqyrtNp3zF+X9258h3IGwE6Y1c8Xj2XeSjRvYmzTV
TqpGoyQ9yEO6NRD0McydXf5FPL+1LFyMsedNGGI2AHnfVfBigUjt9u4xf4B+4Xd6tnfUHJenw6f1
3MbTG6viu9+MajXUO6waF24R+3cCMyiKtKv0h/Pmn+uT96oDQ4suMczrDKz++rcufWtdeBolTWs0
ecluB1W9qTx9o/rA6n1nIXF8f3LAFaMeQ2l1whqIqHr4ZiuEk6Lh3OW/HKtZmfGbZywAMpdsTJH2
KoLbtJoodGHDMd8y0jTDXsVLAKL30RrWRzgswWFbNp11oUhTlFoL8V4+nJn1OqAQcJDbYKFLMreM
axPCF+lN3x/dOh3OiUZ4jsuVUgcbSf9w/7svLUTIXbiKUt2osCKFKNCreXuIW2Xc3DcyRQzRta+X
IuQpSmf2dtFmw7ml56GH2raG0cwuXrty2CrNUoPg/T3At5mgNLA8MOwpQn+jpB79VOP7G/5bXT8F
tn9odGtjRD/vr2p2667sCFvnRVU86mM4nKMcMXQDevtQ3d43MeMDXNaozDGyyn0jPoRNUMxjwEvg
DFR71apvid+skqWmzYyRSdCTYuMfTkrxUV8aSpdEfdadm/KT6+BnwZdhaaR61gYYI4p9jHmB1rg9
k1FYZmkmme15LL5WNert9ec+WEhIZ747kDAAYTyAJ3DY9Buuzv1Y2iltfEBnjfoaWr919x+9ZWrM
XWqDzKwFrS2gndNnmcogt3b6sQj0wbJbqhOnNnqt1adgSfVmxrWYyaVLCfIMcS/x3q//D2lfthu3
siz7RQQ4D6+cultSsyVZk/1SkGyL81CcWV9/ooRzz+4mieaVN2AbC0uAkjVlZWVGRkiyQFurwVCa
yM4bXL1huxFbrJrAMxcNv9CiAYD0chR1K5d6YsV9YGl/ohHs3LK2Eb+vztN/LMwLU6CXEDQhSvrA
KEBjISh3kXJrlVueeM0Kmno5izo6exddbtPUQE06kbrAit918FzRlwQMCNePIZ+Lmf/iGtJAn2sA
UVnz5dByvWRZOHRB0b1J46ve/ZLD96wFLxIU4t1Iertubm1IaDnj/K0mYvS5A8tRdZeJOHZBBIZ7
AvK/CpJ1VWdujGol4ECnPXqiMTYJYi/852fnRR0LyoqoBkgTG8GO8waJcbM5xZD91pCLtZko5ahF
y6JzfXgr5xQFaKDDQL4BtzY/pxlypnQEFSSGVwRDl7lMNm2B/gamc2OEK/cOnAHEv/EPULhzIFpj
kXw0KqwbgKQnUlSSIwNt7yRaeYun5W0jjFtygyunCng3ToSjmSgdLVJ9A1X7DKJBgRF1t5QZb3hP
blw7K7sDAj0onqAxGNoYIv+Es2UjJYvKCpKnQSZM6MuS7JyCnMDYir9Xd8eZGf4ZZ2Yig8hp1tVd
AI7umyhRbxvWT76QME/SIeZi6PFfRobH61tj2WfC6VjOrPK9c2a1EHGrmknXBTkTK9DyibmS/NKV
xnwNZSJ/1HpI1BsrT7rk0AHUJO1AuVVqDmVWb7ksIUzcxUpkpvYkVJ3i9GOWoXuZkBT6BqmRmA9Z
Jm0epLUNjWI1PDUaRoGMnkVqoZKrtdLFYC+sat8Q3zN6P8aQKov+ZU1Ax6ZJENfliiizl1lvqEOD
elobAM/hmCJQMu2pIq/TqNkRe6DDn43VkDHbM7+ngjxQASDZxOmZM7ZDPrJLYrNp8SRJQZWxz/x0
Jz0AVT65vMl/K/eybAJECh73EZ6cyOQBvz7bc0VKp8ISEiVQTgPEy9helHw5vhdEjwXZCz2MO/G2
+dDpTjlg34voxn3KQfTrXx/2ynJefMVsD6rEjLRCi5Qgt+7Llwi9/WrkbAT3K56J95zDU0Dvy4TE
4OU+L8dGiauayIEs1Aa6b6y7rgV7GxBQJItOVRVvpQr5Hpwt5YXB2dTGet/HJrVk5NLag3jkvGMj
NIPax23W1xUHBdcHkVBDhTgcOHQux1aYk1ZJA8Y2iqFiZ1N1lKdMssd6K5u1MokXhmYLBQboQczJ
l6GocDPMpAO2zZ+NoJxqVn5Uhfz57Z1x4Z1m5y8vAX8ohLYLNHgYNf0LWQYIH6Y22czNr94jZ35w
djfHg6ZTJvdd0MvFoYrD2wzQ6euDWVkmNKWgFRslSt4HOhuMpVB9Ksa0CyrWHkel8HNdcASNbtXY
Vo7ThZ3ZUNI4K8QJKoEBmQ5W+5DmH0T926hbPUprM3Y+nFk8O1oZko9i1gUs03ZWWv4QQunb5WME
LbjWgVyAl8LevtzYpFR0wL2TLmijx7CGemPcOWMeOYL6+g9Lw5vkwd8vqUBCXhqKrVEZWjQiBEX5
yyzRZ0liR+jKjehoJbuILvmzgzobT9JWGeVVXviE5t1kTv8jhlvIXkeQ/xDZVtEFvJ1d5L905ogu
jM62gxZHZqEMghxIvyEqCubkk/wTZEcG0PNORdFSlniqYVfPpqOctvQeVmIaXjHhbA46ngxz/QV5
yKXKzE056OvKC0Fjlgiv2ZjYsRnbGYSeVFPxvr2SFxZnLoopXW61g44p1gRfb8mNqu/qaEufbW1c
aJvnNyaqByhdXu4XFLCHNJUocOpGCLqWsbhJ6wxygoKwl1MoyZAJ1bCtWG3Ff5hnRudlPbxKzaau
YdQi8ZMM0KFp5YE5DRuvhWVbPlgIQISraNDMAOJlnjqQiikOKzWUg+gufGmgk3Vv+LnHNQz0Q7Ef
b6Kgf4n2yIeDInGrZ33FdwESBbiDipIMRjtbvjzXIr3rgZvXYwgmdIXoSqPqJkL02Lfpv4zU4v0T
X/6Fk0hdLuMYhiMNG+Do0JXqSeAUNxInLx1004W2fAgPMTLAtYMzGdThXrkft2hlV1bUQr4BRNEq
YoUFmUtVF2ralSGQpPJNpY92O1FPE5LvH4kLKzMHkEx6KrWyIAYjwIFG/ks1Co8l5X9pZXYkyGQN
OeNWquhxktE6LnY2Iy/XT/eKL7MUiCghKcC1Q+dKKxVYv4WqFsUghD4NCUM8xQIxTwJT+gDMbn/d
2MpeBEkbcPM4DJD4nd/XptriIhVVjCgHQ8P0RK3UFazJt7qn7xvCg9iA1hA2/UIu0Kp1JY+1XgwA
xP2BHIXdTKNdEcML9Y0LdW3D4dEE/A0SEShwzaLg2IKoUaElsBSWYA9j4JoaCH20aJ1u3HUr0YHF
uVrg9rlq/TzHGUoxahl9xsd0AuVnqm4VH1dSRMg9ivjNXGJtgYEV1TAFX5fG0NNQHDtEbLZehn4o
K3+MTr4fJkkA8st8m0z521ARE6OC21BVXE94UVw6jcyK6rrSIzFIheamEcGS0FcKnhIh3XLEy9W6
tDQ7UqHaJxK4CsSg/FRvJk9xU4/zr4Fx+nd4j1ok+Ne2nmLLZYNJcBPx/DeaYudwpl5U8CYsJxb0
jNiaeaulH9f3+pYB5XL2isIsmDDKDDtQ3NXlONrRCJ7k60ZWJw6VIhxOzsU/9+t9hiaQwRxQ/6am
a+kvlSrdG5O68cRbtYKkAA/pTWvB45QYpTE2I2WQ3Cw9Kdd/07p+ppRuZNmX/d+QlkIvEjKGoOnB
Vpcvp0yRo9xkbYmdztsdVCNDG+0U1r7cdOIxKc0nQ66bo5SPo9/UIdsRaRR8OuEpX05RslG+WjhF
HDeAGbhkE+qJ4pzjLEQCs5QmMTxZg2R31kuLdsfObrqtQfN9cBG1wg7yIHjNAjWKIsIsIk+LsGOD
gb56cGTeqS+gynFzRwWpRBTa7LhdhF8sJjhPkOKxkJyFHvaiFzwyrUpAuGEEjNXPqlAESjm81fGm
3PfiBkPhBxsTWEF4DxQBZk+AnAys76zGQqk7DWhQ/wEOctgNz/mu8srD+IIcU3IbvhXHLezS2sED
0TNgpMgSoErHf36W6KOWNirQQgOyYUiIi4dVB8p37fP7Bw+XpaLCLSMNPL8yqySNOqnCkZjKF1Ba
iSB0CtvXb9sApSiYPjilrArSocuBoEjUDMWgTsGUkeMwCZ9DCU46Ur1dN7NYKMShKAShzvF1hc21
n5uxTw0zmlA4r6cnHSKRIOeCIi3N0GARguu5Urb4CFZW6MIiP3pnKxSTjEkQHpyCglL+GJSex6r7
vvuVwMKP4Br7EH5+Nnlak5OEhqhvDi3OL9od/6bU+H195layiuAM/AI88TrRot4Q1+ipG9FpEFBP
34FdzzVvVM1uYkd3Qm8abPq33Wtefhh10LozL+td4bBFs8AHcuE/0HeHTBgn14QUywINnpAqzXpB
6NEZbtVvoyT2dj+kEhCm2i/o4tJjp+cJkJHiVmv4yipyAlEVj13OKzF3kLSEIHCpYXtKRTa4VM2H
fR7lZANyseSuMPH65ArQ6MPH62FeTTSoYdEYihRBdmedRrf6yXmMDK/1xnfthrMY/QNlNLwj2HVA
J6hyZbv54Q7FHH9yuQ0mjotCaWJ6MoyX63tn4Ya/bECsFJ4K0fD8cOtZggZOsBcEqWjaipbtDbmz
rWSr3Ls2faB9Bm0LcNt4fc2nTyUQHkSrZBP0/ujHjyBlOrBD4Ud+h02BbHtUesJhC5a3DFnRvIwD
wTtVZEDFZ/EckMtUBz1NE4g3HAWY7hQuarApArb0XBZEUiH3CiQ/UIdfgMszPxKFOTgihKwOmER9
pngxqkdh+YhgHTz1w/7bC4b9gHAAz2eA1+aZs1JmUV7mGgVgLnFY9GHRwUc17rqRJUKOl/6ROQPn
KT9V80OVgTkvlVIzBlOL5Bs+yiLPnGIKCSTMn4AU1kbovfAesKegFwLJZ/CkgFnj0hUrwKQiUZvH
aLfQoOHR+EUTWIXlhOpvhRS7MSvcfxgholU0aOHe4cIelxbVIhEqamXxaRwzr5LVg2IRuxiMY5a1
h6iPnKF4L0m9L+PCFTSI9BlRYyvl88Zn8Fjywm1i4LjzEDmDQAmYntkdFCHZbsVWH53SEOkIVMSH
sToYo4bMXYQARdZf+whZygIynQhDwbxx00Z/Nr6B25h9A9K9uOMtsJlwEa3LqZC6VrPGTNSD+EX4
Aa23u8wPH8gTe2Q3SdAdyG1007yKW1ts4bc5JAO9hxBsR1FBmcdHZmeliJZLM2iG0UEC4mcxohxa
qMeoAsNJMvhagUa2ov2DWXGGKvFH+imIPTCaond9AhY+EC8W9EIg5keZAFfYbPxQD6tKGW/XoJXv
hunnaPxk01aHzHK0lzb4z899hI602kQnE768tVXtUdhm/l9uJZjAQxmQna+Ozpm30/OGWmavYRhI
rsle5iaI4MWDsSvgWrWt98LKgECly8mDcWsAvzWbtALduTlTsHxFbEu+CE4adhvvQtBZyz4n0wZ9
6cYyrVvEkwxPId6KO3uh9ESuTC2JzIAIlpcWd9MYudc3wtILIX7CgwRiO4jVFuUP6CwyQxcEI1Dq
N7msDnGf2gLKbcrwqnW/qbIlOLI8eJf2+PecbYppDJkJTgQTFZ1qL2RQJZMbiDIovsga+/rQVvY4
4jIZeA3wvIBJZ+5ndL2XoQVtBG2a6ZKvRGCt2kEioC/9yaRC6F83t6y8AIMvAToOnCJC38XDBBE1
OKjMygwqNzvUd9k9p3sV8KCEpp2C7SF8P5MNizKw5MAQ4oIECPdyMgeiT1JNLCMQ+/eJPRQSoOPx
jWluQRRWZhLYOy5jgYzeEhov1kZqxQ3syFl+0LrUjdH+2CjP1ydwZWsgIAP1GxwkzC1iv7CxEDAP
elCQwcFsOkX7CQSD3SXJRkCxCJLg+TnPHJdWgP+bUzxPo270otDoQd49ClKxG7ru0EZo4o/JbSbp
blYAlx3lW+6f+4fLSwfFHEwfkjk8sTF3ur1cciG5WkdnT3UAoiR0tVtl3+7RN+GX3V7ebyqQrPiP
C4v852enDVet2GgmBgp90U/OQO6Tg+4qu/DPBA32L4/lXF/EZasN3gzoB+GsVXBYaAW/NBmqKUmV
VNZws0pv5k26b56TwpbviU9O6f101zqpnwD7vDG5K1v03Oxc0CuLhyluIEoQCCnyY7mdt5Kth5m3
MbpF3IvRcSgLiN5QLF7E9H3dqY1uUi2ARuxd9x7vLb8ZQehnJRA74fpaqJj1oOv9/7gLVk0DOIwA
gvMIzsOmeiiVuMhSLeiT3laNWzHJUL36IGOz76ZwI4m/tnF4S9H/MzYLFWPEDq0lJlpQJyDsyz7Z
kG9tlJW72zg3Mb8JND2hEs21QANGXRWoA0JSRH3hfZ4q9pDSHQGcIC0ER1LRF5bGdi9tsYMvqWX5
cp4Nc7ZZy1xoy1DBMJWTCMEyKXXqyBYRlVZQIUlO5F51e68OAg3qrqnd/ch+maDQPVZOdtx6DqzP
OCIxVHpxauat5XqfAQmmRFpAqlsDvTlTZLnXN+8XH9Dc/6Ch/P9M8BU58waDoKlN3cZaYB7NnexJ
tyW1pcqLd+M+xeblIi/8TV/cyLfZjjjD7fgz2/3bOBEGm18U5fMHKqp3Yd+X/COUB8V4AKvgxrW/
nEjUFZDPRXsxnlYLeD1t+rppCksKBjxGjeq1jt+uz+OaARDyAX6KNrHl26GDyFwk1iL6y0GJp0p/
2/LxuoGlL0MccWaAf8DZOqF0nqXg9QPvXvGTDKXdkWMDWMV1Iyvv3Usr/CvOrDRiJUaNACvNzeQo
b3jxmnab250r7NqH2A3/gaEaRIYypxlAuIn04DxcAadrEWVqCZq/N+sU/SygQi3+HB9kaP0kduKB
CDV93RgkdyKXWx43LVfKBCIP3UnzU1WUAwtr3qZMjvQdWojvYeYWP7j6dXhID1xru3qQSgeMedO2
gBM/TzPjYG5EJl7hxNGIOS5nmOGNpUk5qnjWD7D/g74S+UEnfeLaN9uohpVNA4U14NkRwyOomRPn
xRawG6GGXi+UlG2Vvlflb4on/cZ8rg0JESA4UPBWgKrb/EES6nILFZUJBBh2fYghsVbY+U77xWUC
09Ctdlvw0bVtCrCUydsyDNDVzWO1VNDLHK0nA7Jo5CYEFYHsETfDNlUA0UL6wLHcrRyaLC4XjrsO
9IEgDQQVo9nt1xhtxxIhR3K5Bneb33zKSCtrr4lvBGhTPHVu9UjepBqVov8VR9zyYUt8DO/fQL0P
50XlMkqzrWPVrVJpHemD8IX8knzJpTu0C2gf019oODvQjrkPHdBb9UHlbHctLgNxBPvIUQB1jIzb
gsQXoGwzlgv03JhE34eMvVJOpxVV5LEN9efrO2phC34OZIhcJhAWIe9yeUYGU6VGGcX1KcuzQxxm
ThFDSSLqPbn/dhqRmwL8Dh1LKHQu9q5cjmEktwM99YKfdLeaSVxwdfjXx7M4hl+KteDMAr4aqaX5
I2YQE9AeJn11SqPwYAmyqxTED5Nmw8ziDoIZkEoDVQ8mFY71vJw2hg1i6VlRncok9xQ99GTSblRh
10YCCAISk0CmA888i43apKkZy8PqJEtvQz24gvSkN/S7QIcvgD2vhXKmm4VMocRo17FULU+VYoec
KrIQ/CIaN6LZxS3ArSDZiKwj4AYo917OlqVHTRGJfXmaBvNGbEYH6T8HtL72VIDDPf+spK062/IZ
xDtIgflCYhc5xkWqz6IEKXICXmhkk99Y7hi3sdfviw/lAcq/jvJShU7hkMetiHbJnzqzy1f17FZH
UwWVTIGQIEODdU9Kt5Nym7A3oZnuG7F0jUK6Z4bhy8N36X2+DHN0K+Z6WSwqFLMUwHlKArGA5KPc
uVaHrN82QSzf2ReXKrcDeBaXcQXl9xzuGRKtBSxYI0Gl1qMttrwROIaW8ii7Wmh6Ztx64SAdBNna
hxWyqMTyaZ77U9pulMeW5wMfgowIio+Qg0A0eDnTkwryFkYYCaSpa+wG3HHgdkg+MpJswZCWPvLS
Er+Uz9dUaKMYNUgS0JK81ay4LSKGLF0R7Wi8lQ9ctwUaLdRAUOGZ5ziFsSvkjoxAI6ZACYAy3WIP
gvJkRMnuuqNcejAMCvUcEJmLJrphZ2cSqTmQTqkwFE947zUMXAtVaG3EK2trhKgIlJNAG4GVlF/0
ZzM3Zk0uDnpPArMBI8ZUHid2V6Dz8vpQtqzMdgKLWQREBKykuUxtVUXjODU0J1Ozfzhj58OZbQST
gAnchEBZIAyGS/rSzmCmEmr7+nj41M+PGHpIAUjEWUN5j++Rs1krDIA5ZQFmGqt9rcvciSrQgppF
aIHzjPxUAKq+bnB1As8MzvbCMIJkaki4wTKUXTHfJ8wcTyYdy42LYIlzwojAZwkAJNQ3Qdw1G1o4
ml0omylByV7xE8o6uxtEqACHuzDUHqo4eUTnmeEMbXyo2HiQqX5TJP3+H4aLVziuPYh1IcC7nF+q
ZSGCrxy7ctTdskTTgRmZuzHeooBenVZ0roEQlavZmdyVnq3jCGzTVJIQfkMU/saN/qSo2VMsbNVF
tszMhlNpstAXOcx0CjqdFDxAHnp0nP/DnJ2NhX/E2VjkVIjzvIswFvDfpXXkDplwbJSt8G3NK/E6
MyQHVGCm581qVlfHXS4JVlCGD2b2Lgmf14exej+DWwZdsqgz45DNtjpNM8sqpRhxARhPWk0Nwra4
VVJUlLIuKR0VBLlaJIK8tmYmOgHZ1stibbHO7fNQ6WweWSqgBZNhsVTpZ4IXxCC/Mvp9CUUuCPmf
Qc5CxzyuEVyjcTPo2uENSExIUU1kzxp6q+rMzZvRvT6ry/juwp4yc/PMklBU7TMSFJZa2Q3yQ3hC
5K4xsZfE6lzSaa/qiJau61Y3plKZuX0rDNNpKPjxKkpHMKUdG35FTef9d1ZmPh/NIUJVdtiRFAQI
SMbGww8FId11I2seX8OLCKkKFcmSudgGpUILyVnTCuqBuobCqDcqpcta4Vlo0MDdsrHZcPlrB00D
Y4zIu52RqJud5xQiulqHB0FQW89S/ocpP66PaHVLnP3+maNPgQwvC5nwaSvA4x3tMhnizkE0nCqo
wA/qljzC1nhm51oAN3MLNl8rEMf4NhIa8Psy6f36mPg3z+/l8zmbn90inRpWwQYayZzEqB0w3RLt
eWTK/rqh1cF8Xf/QjkYUyH9+5iTUfKTyKBhWkE/Wgxmm9xGZNsayZWK2/jKzBAmvMQvw6d+dGYJh
8uW/G8NsA2RD0aCTCZMl1EdNf5Civ9d//7KrHaEEVzRAau9rkmYrzjqzJwMIRYL8U38QXypf+RhF
O3s1nCqz6UG+q27aZ8G1nqTDdcurU2dCBVrF6xyP2plHKOtBRtles4JRr/dJaxzrkf1DoAmA/v+Z
mEUOaa6yPm5UnE6Q27IeCjP07yb+mi/xbDuDzxTd4RxJpiI1fLnLsm4cRD0zAW4A8OA2Z5XqTiig
u1kXt9+F0QNLiHwaYNEQ9kBabTaeiYmWRTPFDCCZ4qDfwdcFcP5ZxoZTW3v1o7gLXXesC1TX53aK
nqi9qXcm0najC2XQh3QPzOTJ8PDo9/IfdcBJIze53fh1Op/Ic6uz41qXbSTIIqyqu3jf7STRBpl4
kh3TZxB+5M/hTrmRvNLPHpBhV/qHRtupG9XXL9KNa58wO87tVHZUlvEJ5Eh28i/1Zvi0fozueNft
Il96bI7mfbW3juG95Il7vFuJTXwGVEQLtpViM2m8trNQnuUC9OCFhjbG5c5qukRoRL0GUCeq77sK
EMgBoUeobbhJYBPWZp7ru6GiIWPlZx451CDvRvh64zNaepOSoku9SiIjtPrSsYi5nATyxXKoiDdD
z/RjNQkAd5sFqI9vstEyMr8epT7/QY1I1vH/C7RjgctaPBWdruV3AprRTcdsoRDtGlkUdfuwM4TG
rqdGEF18USydJitVJnuITEH3GhNqFqiaijpkNOLUEMkODR3gPhYE0Bs5wyjUfqFSoQC2Iu57X5KT
QfWSCpARXzczGf3iPUB/Tl2QOnzISvCD4+KUMq8VGxD32XkPFI1LjNZgaFEzhfBTS5CPqCe9yPeN
lJXAGRhhmDugUkvK/aCBf+YuQWWE+k0lCcNvMzNqy6naohfuS1PLcl+tFC0/VmgqSY8Giuujz4ZQ
le4srZC0fdjHXeYA5jrInlDJeusoY9X8pKUc6bYsjlyxA5qG+n7Iu8nyq1xLf8bRIHqTMtCPMaFE
clqzU0dfHkOjB76ehsmuMkElt5eGrBeBratrYveaIMv3LdSid7oeF8YPXQjJ32pSu3CPDt+a7SQE
ez9kORSlY163ueWDiLs+KWkl1j76Antya+aJjrptG7WtqxJJkI855CBkG/QCZbkHuX/bYh2KqH8o
yj5CpnvSxOzAQtHKKpfh7aPldl9kpfwiT+j+dbJcVDoHDd1l77QNUdnjqBas9NTKrFWXaYnR74Yp
VKH4lClGBlHtUdXQaB1PIK+08I4xfFHJMnYDvUOhcutKIMiVNRZK3EOmppNfTRlrnE5sDP6cMuIs
sEoI9kHhBGTdBwGB0sdgJVUPAZI86+w2ZcLgVLUFcv2klSnWlNFK9aQpxC8mcZjq+2kSUusmgZgZ
c+kQJuVNGU20uS36Ik5R1Q9lzdWi2tScsTNq+EirmRjUJBKgJtAIrU6eZuR1HWgEYFwnqstk3KHD
r3wcJ9bKT2JcxxCFNKC+o9vgn8jHzBZKjaYHKotk8ArscCQOIpTHbgpoLwo7LFXf7Rgr1PxOl7ro
Izcr2bpv+kYp36OwjnUAMM2aetC2o4U/6f1Y7/MWLy9o6pFctnuxjKGnl44NJFKjBGrTel23vwDZ
6wZnpHVeHZVC6SY7y2Wx9kozC5mjl1FSe8mAbOVOglZG7JVjkci7XOyVzJHNMBv8RIJvuGdlkyn3
xDRiV8kmIDqKaWD3fadk3UNDIrE8JKpZf+JWQRwbMcym38SJbLhRrKP8dj2yWHZVIJhBbQT9Zii2
wX3MgiYlVK1YB+t8IOxHX//kGAHoCNNdA54YUCyBf7hBeVhsvfJJdhMv26Vb8IAV133xBbOoKgtV
0Ugr4APpFPvY3btoCD1Vq3fXR7plZua4pVjWotLAQDWtdEF/b0sjccWs8q6bkVdC9ovhzF7CCtpA
xE7ldmzxpkEFujla5oPg6HfxsfaUG+ZRoMut+/gTACI389h7f6yP8Y9mv9U7vXJVoQYOmiE01KG1
ad7Z309W24xCYqLNvLBemrBgf9WObSEFV63wjhx0IACTO8+vaVElTNNAjCAxxBsWFz/g2LdguGtz
Cho9NAKgkw6X/OzdjXdJFhmjaQQQ2tzRlzJoHIqW1VywVRt+yE7sntqCuyVavjo04EqAXAGT0UKZ
bqKdRpRONwJLAnlRa1vDVh5Z5nHJLIpCSug/JmYjw3Wj4UaHCf1X/ya99Xfqs/BajrZ5r7vUzQ/N
U/NH9Y0bLh1bothOb7dkN9fOxfkXzCInhqwvNXp8gQk500LS39tsvGdW87hxLvgxvjbSWUCuaAyl
N0CSUR4TnfZJdgw7vzW95BdaipzOM28GsGM68U3k6q540nbmG8Ka8im6paftpqOtleU/P3vuxmya
4NPxMeZQu4P8Ar3lDce6ZYFP+5mFTpKj1kgxrcS8TXrke6vvN3LDdZ+v3Mx19wNNFXGCidLr3xpw
vexyL6Jeeyv+EUO3ORQ3peVbm6eCO8rlQqL5jffCAUs7MxviNMpFa2DurGpwp9ACxiVX950YQlPB
eBlIKdph1/vX98+qC0CWFpcBorsFm4FWM0HM+UEJtbfC2LUptRPpCNDGxrqtHgc4MwMOE2bmrNlm
ZfRCCTbCwBgVl3bpvRAP+0iINq6J1eFwdQ/0XivIw802oArmnKpWGLwmC2j2u7M+SfmWZR/XJ23Z
kMa3yJmZ2S4E/C9t8eY2IGmA2tGQ2ewuvYmP+VvyLvvCzXQAmMTZ6gle3SBnRmcbBM+avhlrjE3V
p500WTvWy16rGAjtm8RWh+xnQ8Yt1NCae0F2hIOGUOXBXXF53hjw3Vk64kSrRvmRWv2dMlivbUyf
cg3oxqp7uT6zq+bQyiRxxMwSKpHXukDDDJ0GQk4iJ1GKX6E0/TI6fa901oOsbsmUrm1L3jr1v/bm
JKw9SYH/4PZyS7wXOZloKOg/tCTZGNeqHd4Rh5BQBGh9No15EjJ5kCE604UdOmusSfHqUjdAqQTq
xetTuOIhkTRBszXKVaDfnZ802WzNsQNqFIyvgl2Un0bF/sWCjoY7QI10kH3Ndj/eSYOq5KYeKFZ3
10/NQSq2RFFWB3FmYrbXi0QJxzrW9ABbDu+SxEY798Yo1g4xCJo4Ig5oFm0By9EIIGOoxGpfLU8q
Ip8Gff2mW3s8nSIDRlk8yxvZnbVhAeeKwAclHY43ujxNMhHMAsSbQJ7rlWiDqLS6g67yt6VcwcXE
2/oRo4oIVOcUqLSjQ2eYgxZkdf7RNONPoDxeQ5L9iKz0GQmDY27oW6y1KxvcQO892LhlgBkXzQqT
ViodHttaUMXvZnwvdY99shGurk6ezklkoD/EBZwuJy8G/hSKxg0g5mIXO0xHyTehDXW/f3xwBeMP
eqct0OFcWkEvqVkakYiBZKRFC67wSSRlS5R0dbbQLAhgIFhq0TZ2aURC+y3UW9BjoRT6KyHjbS4m
R7Htvv82M9AFhCYgNFpwQ5dm9DLJ6iTM1QDcN2pcu2WauXE6bByktcGcW5kNBvpdTEkKWJGEk9V/
VvWLLm/RF/JZnwVHoHYCAAwLguf0HH4SQeaxjwFvC5IW3a1hBwBFgktB0wVcSPrW8qzVli/MzSYu
iZKOMTlUg5Id1OFItejExkczu2PTMaPPOGD7Lv82vxiO7fkYZ/NIGRintSpSgyY5qOMDox+xukWF
t7JWcD7oXOAMsvg7ey1IappChLiRAwLp3Rx7W30xyvfvniD0nfEXpYFsHUof/BvOQvSpiMgw5VF7
AqvEwSDjvWR0G4d0GSagLR+XNiSOOWvDF+z4zIQYtyDuM4b6NKVVMMjjyWrip0RL7kgUv0SUfL9A
jYXhTDNAcnGyjNl+KDPdHFCJrE9aBxBqizSUDfJWw6vQEuNfn73lTrcgpgrOGc70ywkjLmdPyMDw
rJCuPpmpfGNqobGLFIqBaflHGYpP140t6x28rYPXqpF3R3VyllQxNTpltULoqWojr6z/mHmNgVV3
QtS7WYwb0apd5Ce/7TD4FIJEDzkU9HAv7ieSiHSoaX3CezF+YaNoPIYgpi3EUdoqI/Ezc+k3YAo3
kshXT0Kv8eVsShZpM3HM65O8aw/CR+hZTmZbD9Fe3Gfg0Lw+m2tLd25stkuUFpzkJTdmTEmAh/Ax
bESHULOxh/j7mEkIRSB3o+Gm5/8x2yYtaopKW8p4xKuFG+a/IdjsKCDyuz6ilRgJZhBLgF0HTXpA
fV/O3yB1hlJFlJ40u/Pixm5l1/AZmj5QkHkQAQoF9Q3SbuP375RLu3yqzw54IjeJnICd61QiS60I
P3Ep2LH6vDG6tQU7Hx13M2dWcgnanGUMK+xk7tC0trcMu70FqYjm9Z6IJGK1y54hkrFVd/5anfm2
PDc8C2WoSeNaZDDMu+01MGSEHvrG/NZjXrvr9srh+kCXkdPlbM6OuV6hVtGRip5QmsDlCYXV+sd1
C0utPePCxBw4xDFag45Kxknd9bLbPg07ukuPzLDNO96UK7v1Q/2cPEt/i+/TfwD+CiIgUMzjjYpU
xuyMp1JF4biT8kSqeJ/o/QE0+D6eQR5RqVP2qG5RfeNcLK5RYB/hVfAE4pST6LC+3DhQQI8kuQQM
XgyPRfir1qBr2G0gLJctlTMjs02SSXXTdflQglRNKm2t8fKX9g4v/sLuf6DH05FAsSH7rRN5xiGx
CTlCv8Ftj8PtZlmcO5OL7Tr7ktn+KXQlogX9+pLovgnGQ+qx13THu3Sn3hFvow1A+GK/XtiD7N/l
9IZhqHRGCnuZVtuW/KDEmz17i6PPTcjIPoORCdipeSDEaEMGo+vKU3SXHCRfdbR99xeFtXRH7vra
ln1yq4KB58PauHGXHVFfhvGAQXoD7alzIgpKE8hqpFV5ql1osfxRXOk23NN35nI+o9hpvUq3qT/t
czREfZFGbhzU1a2LFhGk+yR08Mz7oWJjzFo1FIpTLbkddDG7oPs1IOn3P6R9WW/kuNLsLxKglZJe
tdRmW97adrtfBPcy2ldq//U36At8XUXpFI/nADNPDTiLVDKZzIyM2IEd3huUO7BR/RfFzXXEY8s+
M8s++Vmo1aJQU5LKLu/jo+yyITD7Z/jALmOI433rYF/w9FlliLCH1JNB4lhlk1caUYsiTnJrLu8X
MwToqsTjp9CeezCN+qEW7tMsF9YTVrkGTDKD7C0ksyGcyyVWHWq24YIvaz8rAKGCN9uHAqBfv1a/
tT+JJ2I0WU+2wR4IvpBJsSxgBZGxJUIKDeqNoFkyHRVD123pLD/Dzgu/KQEwlJ9UGelpfuvfoG8K
TNB1T9o6pOfmuS8KwSoQ4HVDeV/i+oI4rpWKkoBNC6jPEEwIo5TBz02RRF/QwmzK+1knt+WQeTaC
4PVFbPkl0Jj4+0CQy5Cm4XI2IzONcbG14j68619ZakO8waW3i89mS8U8Iwr7e1woxZMIlyWah+CW
45/k1IpTMlpKgY8mu9khvwdHqGPu80O5bw7X17YR4jCkReD8OpgRwahy6Y9mPUnJYNbFfWtJQV2D
qkIDfmUyQ8FR23JEyO3gXYSiLco/n3t8draTTGskrYISSPShnzCztOzUvXo3uxkkdycnc+3Bay23
OSof+k0ipG5Zs8WAmfPcPOeIyjLpoVbCfJ+dstf6WPjhUf9Wzo4FMUhHc1Mn86hgb4VGWZg9W3NZ
J0WidzBa3qahI39YfxI/3tU+cA6Tr/mAcaQnkdGN83CxUC7ARGrajRLbZxq9De1tJZQU3vIYMFkx
4jbM4wPvdbkovTXqDnT8+f3S0f2iUafUWkcyhuehebrumxu3EIhN/lrini+4hLSl1WFppPOrQtGl
NCBBbYg8U2SGcw2oJWU9eGTz+2GX5SdZ8hEmfXpHjpXtdJZr/CNTr3wsXdFLcOtLnS+P8w5lsCdS
xyaWNyYuoE6ObQtwpeuXGbz+3ATnDGZq0FSRsIN4IE3fCTS9u2d616FHuJfusmWn4fES+qIC9mb8
AiMN8m2U4lDfYffumd8vZWKquWTkyPOB5/rDhHJ03OHah3oj4tzZ3sS/prj8V9EoxgVzrLCiv43w
IUrfr/vgVirG2HX+by1cWiuTKQZuDgayf8h+9tWPcV8+p89ogTaV2x7YYHz0S72R3guvB+BMKOi0
GUTOfgBfxtL0IkmNBW6iPirUX1qvQMTM9oO7jF5GD4xGBExo7vVlb5+J/1s1fy1EKJ5li4ZVo17v
aUl/Oxrtt2wUUYevEbyfDvrXDhdMupIMUIr69BRtZ9aeTtzFYSku8GaeKzUOOXQvheWIoqRofVxo
QTZR61aDTdVkzNppxfTPPKY3iy0SCFpPwLEFApqDiiC4r1d8CrSTxzy0scBuJ7cOYF377iBN4FPA
d9uNN8bx+nfbPA5n5rgDDy6lscd9nt/baE+4sd1YztSPscA7RFa4801BlqOWLbyj0yInXSogTHXn
f1sId64B2xyAs4aJuDA9uR4c5EkCE+uLDC0C4zPDAvPEinbCrImZyKmW3Xdor9Zmn/7Kx263qEUW
ADAjqpKtPQ40CBhCJKCCBAkSr3iKaVirgf5Edm+U7Uuehy/g5f2gSvF6fd8+i22XueOFHZN7FtdR
I/V51GcoCGi7hjrL0TgobyEeGj/6FxvUFrn3/8+XvS9+v4BMGYLYluI2upgOjR3e9U8B3Sro+tHF
4mv8Ua12EWZnsMHe4CkedSvXftI9ew9GwBsRI9naJ2GFqRXjfYUWI5+joxFArMSQ03tJ6p7bonvo
CPWu7+3WJ2QUvJDcZGI6PDdKGCazQaYuxWOGumr9hIqy06V//jcj3AkeVHPO7KxP79ushnj44HTa
vEs00ZD71loQl4DVQOoP2RAu759yE3qPpZLcG+TnHD9mLTJxIZ5nI/9AFxZZIsCD4P5bAYfUxZKB
SpakoPWmX9J9Rh3gfz3LG05t7sRPzdFAIUH05l1PR4B56MwqT07XmUmBERdYpf7kle8FuKCtxike
03v7yekcApr8d+vY70ZPdZgafHyyMYUH8jNnhHqbJ9I63qjRXf4ebq+LPu0I9DMlDIyEkBv1i/1P
UmBexbwJj6ZbHVsMMdl7zWe5RO4nz+2dDjFXcSax8c0v9oW7bLWyylOFfQ2WltU7u3NiL3p5S46g
oNrHkOADdYXgpliXfLlvwV20oJ+qoPsAm6CbOcCi8jPKnCg+SE/4ELjjNX+ZnOR75oGcI8YsgiDG
bzw7L/eehY2zVLQBohUcpLAPjsvjEvs59aon8qcFKRWro82glp0deux/09ox/rR7kTMKfwD7KGc/
oKO2GhH78+Nruwzo7h/NC5LH/kVyB1c7jbfxwTrkp+Ie5OQgOBLs/0b6erl+LpyEelnZUYz1zy7Z
FwSvgB82XDDekdKdB3D2j14LUi5AMOUDhoXFRFkbxRP8AhBcgOEC5NsmHzWtAcRnUocNCO9mX3cT
v7izfYnVoR35pj+IEO0bGdelPW7FRksHFDpgbwF/AuRWIcNxUxrOvCO7eg92ZGFJb+PmQdsQ3PMg
kQIFDd+MhUQtJh9n9oVH+krDH2QyQDZfexTcvoX1mCY/Nfm7DlgtG8lQI5caO5C6frt+bax/BKCG
KGYCLwQsD37KpZvlIyEZHTspUMslw9wLOTZLKMphNo1ApUvFiA+6KDzspZJCFFHCWgIBLrgMdRSJ
WnNaBC4rMsIllxq0P8AXjpUYzTtIRpiYq/cv9goTg7j1LA0oJM4CoUlrFxKWgRz5BB1kn+ai7jVz
ssvUB1ReSBFAGAVaqhU9HLB9Qz1EMngHlPQ3WDVvAPQ+aglG8ayva1kzU+hQKNgNwCm4AAMFWa2u
xxHEONFNO7yW9V7XBF2mrdUwmjvgnRjmia+Tk6LqQ9kAjYcBFbM0/GVFM5A1mTNZorSfbT2/b+eW
uMPbR2VnkQLUAkUEcd14cpPRdoAQcAEE6EXL2vA0VLGgos5UCdEC4N4YoMIuYmnAsrKxeY6j+R1z
+aI8a2tBIC9H3RgAChMVyMtz2UIfXcKsFmyYavOYGFZ8qrJleELroXPruWm9RYkmwfzt1sJAJQug
Hf4H/oXbRQmoDDC7gBACU2DRjthVuouKUJTXbFxt4JGDxBJ45OAWK7ZHGilLPcgY+m89a299LIf6
oCzI7kC2Dw1SFDlZeSl1MWtFMUYgDPRbXoliMrAhjDENpISXW0vLCEzjI6am1T2rKXfHca8dGLcq
cXTbsffjUT1I4qIu+7O8i56bZZt/dqGHcg0dHGWxkVEwhcnGjQzQjlMPXdZ93Tj2w5fR1aAFPDfI
HXBiTu3YdTLWOX1EkCiiBnFoDQ2VRsJk6vD18IuzYEIkFKIJBmi7L5dXLE1W23pvBySb1KNqTcWh
1unifzkE46IEDRV68dAC4zurUl4aFCMagHDn0rOpp/e5lggqd2xbuO90YYL7TlHVZmqu5GaQa2CT
RJ92zm+7aX99HRvVOTT3oY0FjDCO+Oryt7SCLO0AK/pe9lvJK5sTBT0JcrvJN1w7OkbgO8Jopcju
RlxB1GKCEkxpFJH/8jN1pMIUZBuxiR5lJ32H8nBaO/kOU3XH5WSc+tDRPqpdi0a/qDS4cexgGRET
APIN3viyg95klYYEsuu9p6e/rPgHdtoJh9+CrWXhd/UBGfM3SATwguQ7e0MCyrIESHtsbXecX4of
imS6mI80ntTnzldcxZ/ujOqpVm8sxU+MffV2/Qesoyio0lC2g9wUSEFXfE5p2uiZKqkYsgeyQlE+
pFoA9F5/Qx0tYGBDwN+HTgoPrMOIG+26AePso2x8j3vidnXik9QE+Kz6MMpKUBvcyMRRiflE++NK
YEIelz6zzHLcdLFmBkpqPhJAworQhtZf86c2iQtYrWMQMCfS1xKoNKinY5b9JtREQ68bu4pCDdBi
yL/AKMjTaRBlxAR9jRkfPamPaj7gFaIIHn1rD2UVp78muIshS2KlL6ClEVTKvZrIXqrnzizhmVeX
Aj7Njfr1pSkuyJCpIDryVazmbtmRk+bV99EjXgJH6vW36q1+qO/CQHTzrQ8GjCIyAx6Ciw80Qpff
sZCStBzbAvoQ8tAGZjKUNyMkNxF76OiEtQk1o3QG3RUpRLQ7WzsLEhR0/RB18OLhrqIu06XEmmMT
owlq8qdEQfNjgSkfs/QdNCTqNBZ8yo34itI52Eo0VN0wqMCXTWvSKks4ttDcOCUHGj9r1B1uGtDE
o3JE9/ljGrl15YaC62njEXlhlq+iWoXUFOUCs+kxI052WG6IN+7qD/ukOrEvLBKwk3cZ6i7NcSez
qSqMTCQwBwbFn235u+rR9y/bh04inpK2TgmOG3s8FWHudbMpcOINd8IrCFcxa9UhEHHGq1JGXajB
R43L6r7BozUb3+e2cJuyjhxaLV5uivSrN4LAhUnutcoGCu3FSsxgznRPN0DRkX2/HrzXtz/8EwPR
7JLCI4x/41lDmlK5wuVRx5EbJ/dKdJ+ouSBX2t65v0bYv5+lghJYJIwoxBTV0H5vVd0Nx2998R7q
sUOnh6IfvP9tTVwrUgGJlyVRtqYBb4d4dEzyFqciyM7GrcQw1+hSABAJsRvujFeToQ2YOIEVrV/c
IdP+2C1AQwrtVUyK5S9FSH/8i3WBwA78MSYog/hkkETWHPaqiYt+/AHyliMZh51NG8GZ3ohdTHUJ
zyHGSL3C1LVlWsQR2DeDxn4z6aNkGSfSli5tRN2xTa/AFCTQ8sAlmXzIGlIbEC8by4GOD9pWo5MR
6T0CUEJqHnCxT5H28/r+bX6xvwb5YKVnZZHEYD8O8vp9ik2vUECWjrfhbVUve+Df9tfNbR7eM3N8
vCiWWLJlpJ6qMfphYzwp4ZfnG8AlhFsGI5cI+2hTcDecoTc9iDow2Sdn8nOmGU69SHsD1DRpOwsO
1aZbgD9BBgkHhKR4XBKkKZPUbGBKa/tDG2K2s7F3UXuKmrd/sW2MD52p0rHM8jJY5GBet2g2IVgk
ulOaOFHRv7IA1Qdkeahm8HlBqPR1TZOeBJiwdyfrGXPAgut4TZmAD8MU2ZjgLMtdueAgk0jK1XCA
qx2rp9GvbiLEugMo5D3VjV16B2od1tMwoYLZfzf3iITi23LD/1iwUD8JjfHq4sIgFHimRB4UMJ9G
AGGkr8jcBXGduRd3HYOSFH0xUEyBeoJ/eRAwWBNqNFoAmQc3TfCOIn6qtW5mmpip/rjuF1vGMKeE
lwZeVagVcnchnjiDmlS5FtRzUtx39QwJkmzu1GAcrdbPk7R+1iZjHgVr3PB7sHqbcHpo8oANjtvF
qiwlUsSWGmBM3S2SXzHRnSJ9tqXX68vb+FrndnjMfxWqWRlKhhpEpeYU+a1ZiMb+NrqMwPXjAY5H
PLrMq5MlU6jJdl2IdxTgksMRgiNv5GF+SI5poPnzIeqcqnNESfhGZgppHwQpOAoobFfjXv2s1zkq
8ciFkfiPTxieBczJRE+pDJqH+DH9I7S49hQ0UeDwyPxRnlmJHWDYEO+p6pNQYNm1R9VHwetmuWkP
yr66TZ/ILvfnm/BJOIiyaRdFPhtVKAz4GOzfz9KcNg9zVBtR40CW6OvFazj/LLLuNi3JXTy0/9j2
rOxiPT+M3eDk40eVNW5fjjj6WRc7i96lDobV3EjuBKF7neNh2BOyKGx+mYFrmIuf/S5JzauFAFUc
tE3jLEnj5ZXmpOTr0eDSDLd8qZibTLWRHzcNuYX6JfKubDH8qq+f+mWCXgnYaa6fmfXZhJQwqu2I
tHipryoftW2BB4YqGJYFMiUzd2Wa7lpdcubp93VD61QFDQMV2F+o0+JZx3eNCmIvS15RPajH9EFp
FCChiiAOn6uovJGb1FXjWRB2WFi5DK0YssOkMfwYqjbAwVx+M6uak3jKGjUopPao68svBf7hWnX0
RKl1AIEddSdQ4zmpWr5cX+t6XhfrxHHFyxUYbqhEc4F2GfNkUWdJQWPJjp1QVQ69Vt4t1fKzz+h7
mte7bkoO1pw8jbVQHXNz3WfGtct19y1qZtWUqkE1SC+qUvjNmAF1kEqJ07XlMbKM9wiqmQnjvhOs
m/3p1ZYj5UWIBPknKNAvTUPbaibLYoGNt7dV107bRyLNHwVm8KMGGtJL+lDl8cmK9T14PB51pF1O
mIHfbhqa5+s/ZeXXmIJiFzdBFxjz5nzFnoBcT5fDvoeyAjm2U167qVwHvW6857qSH64bW0UHZgwD
q+xWtdctOKWfynZKIFzd9DYYQQeoU2iR0rySkooeZqtjBL4OAhvQpkcjDmwRlzs8lnZpNDmU28ti
saOdRrPwKEmzMe0jKVHlYwruQeNbB5RM9kDVdBHKn6y8C8OdqOfhaaOjoYVnzuUPgFyfHY16baBc
0Xzobqw41Yv5JD8okM57hbgP5LaUozI6GFOMMDYkQhmsyyWcfe5UJ1UqL6UK+wxxEx3KXdI4pjtD
qBeTim9fnvzirHEBeWhLqtrgSwyizHST+BY6XIIAvEpaOAvsg5/dLLkiSUM3wcIAyW6LUcPXwqlj
1ki5OJacDS4BS+MqqpOQ2cBdXu9Sb3B6kI11e/N4/SCs4dg2Ez/4lJbC+V+9C9SqA9uiVetBYnQ7
q31BF3ffSokXZpPb0sRbyudcLna2FLq66LG4PvIYYTMYfhqJAyaBuOAz1y1ZKBRmAhMUwECBOI36
K8GzYK5EkgUbh/DCEhfe7byZZKNf1GCpG0+OJ68a2rtsep5irLCK95NIV4K5GfcBGeERmnN4KWz0
sNQ4icHNqqNXDZqlePbq/DuY+J3CIH4oFBDc2kgUXIFXQtnXWs3PtI2SSVrUa0EjGe6gKz5Nb4tU
A0mlJXB+kSUumqldPOsppVqw0Gczij0NfLnvSIF9gVuuAzQi1dmKuKBV1xXwh1Wn4QBEQbYwzkvg
2ufIS46dT4/5KXk2PSKwumnUQOcRutEYF+Nz2SlUTTpC2zWw49pNDJy6AoLYSSVIczbNAFcJtR1Y
WrXGFaOUKnsptWBufsVy4xhW6mp9KfhS6zcIC/ZnZjifn+d6kMYaW1gDYTt5xK0mN/Q6wMtnLz0A
1PcogtluOseZRS6PGexK60bk2UHfZo5WftTD6FYgsZXDb9fdYyMEXyyN80Il7DXa1zBE68Wd9O/S
+PRvDIBpDrGJzWhzezekcz8UWqEFaf6RW6jfCkAY2zv19+9zO9UPCakzGX8/Du8Ts3pPVTAXD+An
rhdBAX/b2f5a4raqjcNO7ku2EnLspMrp4ueu+GqV4tPT/tpgv+HsRlymKjXTBjaUNLR8m6Sz26tL
6Sey3d93AIj8BMylEjRIN7YQsBk8FVBtQmrF62RIqToNQOl3gTFglp122a1EMOE5VFr6s0gLEe/N
pjkUh9njGtAHk1ujUpdpo9KmD5Auv2mh8VsbMPLZKAEokkUEbFtHF8r1KPoAJCbL6LxcbqgiZS1+
hd4hZdK+2xWA0TL+kxziARqNq9KFkoo5uqJUbU2Ri7QDvVwkq3g7Q9maS20kGkfjSAxIatvSt1qt
/QxQkrZJdma74MqMXupw8min7Yj5kIX2Icse7CK/s6LfGFpwOhViqlMXDBLokZXaU8Nv09y7UfTD
grqNHsluM6gon4oeMZvRwNQIIxgEVTLflIAuogr9ArifWdWHMqqPpTQdrseDja+vMZ4Z3K6wsMpU
MKQDOpE5VIM8vBu65yL8bfWnXBMhkrcOK95AGIpgOM0VWUqNN69p6YkWqN3slPkjaKPcsBX1IDat
IN9iFHKs18+lyEWXlJRIphqQgezBouvpk+LYlijnWsO7ERYwGW2hksiABXzvsM3VqkWrRmUAf28M
2mN+a+1jt99Hp/LGuMs/pH16qB/Lu/jl+tfacghITAAXAmVrVEi4BUrxZHat3KpBE36Xs5fBEoxO
bm0ggCcYJ8HYAljeuOOJae9BLZNaDbLedm0KGHH3SOZSYGVrFfan6i3YcxB4uDsCf7CJKMjdIT19
l4+pU0Io8/o+bXg1/AylO4w4AcXCW5DoSKwK5G8BNWrXylunURRIB4/eQEWmNrYMUx4Yt4S6CGCo
vC+w92mGqpYaaM23JXyPpeekeLy+mvUoBZsmQtEac1RQS8Qw+WXUNPtm7iQN1GSdBwX5xtX/UU8g
EfZVv9kX7jB7i3sr32p7EPI6skMtp3lOPE8URNdImsufwXfc1EI28OHwM6jfHkPi1M+TU7jZMT7Q
+/G3uOWxdc6wbvaCQoUbPSTO3RdwLKXRCHfUMYM6Zw4hDpRHbqo98ch9D76e9ymonucbE8reexEV
9xro+bncv9a5O2NRuhC88FguU7LHBNkO0xvfwCjlM6znvOuPhVeDE8S6Kf+Ffj374MAmsFlzJAPM
6c7yjqo1SWPLMM2UElI9xTcWodr/w+b+tcHO0JmNIWwls9CxuZWv7qddfQz/UT/Y8hiss3tNga17
itzUt48i9oXPlhz3hrxYHvdd7RTBWwNRHeJnDCiw5own8sgSefC/unnoGpjKUV15V/qYThINwf6H
7/p34dx3DYHf7eIGm8ugrKC2coh1W90ZT/SX+ahA7RpDg5gImR7ojRKdRLDWrbLExdq5sxzl6giI
E6zre/t7cYh8zLo5QBx86AdhCWQj0J7b+qwNn31i0HVKkkpwXUQfs695Hea8/GVPnPQpvsl2yf1/
IQ0sMsndILGt9TGq+Cqet0Wgu9BzuEdr1K99e5/70XN2LwQtbQVgwKABmGTvzlWs7yelGgn43rCh
0cH+CeGR4iXBoPjoyZ51qJ7jH/1B+voNBpjNX5tsF843tkTvXJthMy+gCzBVjl2KqqtrkB3Cz7kN
LgbgaTNWqJ+rAHrnR+nXdCuDWO4w3UDZxtd/KaXPnrrRsxBju3V3ntvl4oJSxYsmQ/vmcz9DHe8q
p/mT7cHfccyfzNfmWX3L75SHL0tHIAMFcgl3NoaSIaLFJQW5YWVFPUxICrTmaErLG4R6f1+/Rzd8
k+FqP+XMWN+U21F11Gk4KzAB/PJOJbHb1pF33QSLHVxkY8pceLhB9pVliJeOYUsllICNARnobNzk
pYkq4++mGh1Nh6QOyR15FrHHby0KrMKszgmToO26tFhinl8pJ3yuadL+xBhTcuoieri+qo0jxujc
IEOHtwjSDy5ep/MEqZolVIIak5x4QMmQbVaM5+tGNhdyZoRbiK1XzQLFJiXQaespWebpye66hQ3P
vlgGF3qTKK0hIgQLI/iRc+VJ6zU/gph2WQq8YGu/0P5nHTfwjKP4fPlNlFCXp06CIRlzUEtsNC7G
sl96uxAN84sMcSvSIDyUaSVr7tkzBll/jUnpzLqI4nXLqcHEbOGJCKg/2i2Xy0mXJJR6aI8G5lLu
i+qnMj9NWnRU9R9NU7p6KyghbTkCOpZwZtR9wRvA7d40g8N4WhYliGz9w2iNtzKWRe/RNXoC4ebc
CLdzapwOGN8flaDM3eXX5IUn+sOSnOlR+iHFLuTT5F21k46SaNBkK4k+N8zfyXlE0LKCbOcnbKN6
QpWUEVwmR5C9/c48bOfXC34X9riIlOtqC8HAGb5YnNSmdIxZhNDYdEILwzp436OCxLOmUMlQUgWP
5KCq/9Aqd6YucSsMLVw/vFtWwAlmAKoLjPuKuz+1YyVTMlVBZVTxR7AeNrPhTf1XQZmsDgKlTUY/
Bgkj/uEY4kxTM1GUIKXfJvMHQeswHd7/xUpQ/kL+gJL86sVY9aMxpNKAaJrLDhPmLjJgn1rRMOam
iwOvjmsIxSNzRXJGErsieUPRAVf/DNSnr8qv+qH00vv6xl7uGrwsVLBgSEL2va3za+swiAsDjW8e
RxY16aBNCQqIFJPXFmB/sfH25R1E9RBtbqaxbq6GP9Ok1K2cFAoYSwBM11/0WnOhVOdct7JVrLww
w2VC4ZwSyZJyLMSHxKFn3EwH6xiB25MN+lXQKz2KqKs2tg4PXXg5nn2sGstF2ogqFe2NFO6nvxKA
DK1c9OzbiOVIlFGvQOGK9e+5Qbc2l+1RJhVYEMc3KfwmS/K9bsc7ywbin9yrUy+4czeO7YU9Lvz0
iQRJ1KFWgqZ+iNt8Z6SJ0ysi6NCmFQCpgUUAx8zqhqoMGpZg2seXyt/wvtpNPQYFDdGEzebXQZaF
pi7QrKuyn6k3aU3DCG7XPlKIVY+KSNN8cx3APwGFjk+EKublTTsquMxbSAIHrX6bQHFFy28qVYgc
3MiDQEsDJwBuAoOkfDqnTHXXQ8RcDtJb6T48lffdQf/dOd1p3rE3ReLld8XXRb8wOQ93Y+U+i1Wx
eNcekqEoR0MOSvNXPqD72OBdoX89fCOuor36SUqAcajL/UPzbLR6CUYwbHyyw9ZVBu1uSERN3C1H
UAB5ASIRsXUFSWzKlC4yyNmhH3inaT+i6utCWwyuhT47QigbO+Lv1KSjyVAnmoyKn7WXX+0b5UZ/
sMpdv6uO8i3Gq/S99iCqeK2XdWmU6w3OdTHpLSSqgky/KeV3i4iA1Gv3ZgZw4wFPDQ4C/mYIlRna
RbksByRVnWYqXI3+nMnXu9CwAhE7NOcZDTWfrqpylGCCCO69zCnEP6lpu01T235mSYl//YrYXBB6
J2zqDhctX/xtlK7TJlCxBmo2OUv22EFTl4gu8k0jBjCRjB0VHVsuKChqEcVZBV/I9VuzeZvqmzD9
dn0dGxU57BkbHmRIGayEe+FlpZarfT0jJICwhmo32Wm6sY4Dhso1t3lvHpSXInbyF/t37V23vL24
v4a5ZF/r5rgOCQxbi+Qs5WM6/YiBW75uZB3wsDoQvrJhZTT/+LHhMFnyDiUifCb6RIcfydI6rX4q
iKAjvXV+kNPhYgX4QVm161oClR8K/w6sutyF9uQZiyjX3loJQU6FdSAwrMi4pITA5SqyBMb4vXGT
HqV+5Q28T19OtjGqAZCFaWISACk9W+lZfauvy1nLLWMO8jn2M0Nz5QXWOunLycGlGeYcZ2bULulS
SPDOgRKXTjvUYNWbDz0VUdJvlNKAf0UPlbVn8Ir9BPKd2bFzJQEUVRvw5powskHdOnOtDIxUpgst
Zc/4kz/qoTf+C1Ye+9Iwd+l1GHS2owyGy1trdlR/OZj+/H0Ag3J9+i802jcckA2pgO0fIw7Q4eMO
k1GkrTQRY4QQ7OymDx0AdvknxK7xRo+g0LwXFdNZ7Lmsd6Gbe2aRi01WPahVVuojntGlkbpTgRlS
qCSCteVgVHR5on2XG44OpRGw/i7dBK4tuYZ8+fXzvV43nmyYPMO0HAM786opc58ZmRU1NNBUAzRn
cfpIylbw5lifPGZDhygMYB04GNzlGCXVVBVFSoNiVg5mkeLdlPR3oarfglVOBJMUGeP8ZkrKCp3s
nAZRmzq5ceyyyMmqx0J5ub5x6+iLRbFngAmuKhwQLjs37JJGesvsqEmTuDoYMF67YaCFk1QKaBSv
W1u/PdAiRY6O/BnNLdw3l8c90Uk5h1k/Bgn9aQAqaEE7qpUPTeMlEEfWJBH79np1GPAF+huvbAgK
KCp3qalGV9RVUQ0oJEVT7cTIeZ2wwnST1+tz/nx9cVvGwEGJKTfgWkCuw52ExhrjQbazIVhSEER0
6Wti63c0JYLi2Noz4OgYfkd7Hk64uqhJPhktGA2GQE7GOwgNonQkQ7kEXB2KG0L/W/DJNooIl/a4
kAJB+Faxi2gI+lP0Id2DjRpKyItj+yGGCZ7zp/ZJPoiQzttrBAEFlJ5Ak8LDXkKl6Is5t/pAIR1m
M2q/TTRPV3+rkimatF9HDizPBrklI2tjSPJLl5T7wkARSB0Cu64cNUX1tBegubb8QgWIi5FUYfKD
lz5AsJtHAF9w9xhkBKiiM7Xfald3pTfTrp3c6164tR7APDXQ2DABaV5F0aDTsOR2OwSkrI+mPO8r
SeQSGwvCIxvkK2ygE+vhHD2qlSXqY6ChNCXvvUlSFw9pve20VSMqHmwg7JlyDWbNQFiLNzcfMbJ0
VAjkSCi6iYPXHVGYjR0J/S/thDbtoy74VBt5AszBDbAoAxptfDqfQGZrQjmTouM/eBDTm471swQh
ZU+/Lz8Aid+Rt/ol8kQaRBs14Uu73N0SWkad1SXB/XVfH3VfeUOXaHpUTpqLifc/9CAamd3o/V8a
5Nx+nOhS2DkMLp3txFMfaPS1acG4kAy7HnFfanQnnRt30SExpafPaDQ40mw6kRWeoJN3Bw1SL7ek
E2CRom/ArpzLjOLypzEPP8vVJNoQUDOY+OT0sVPbQ21JbtF+JKrl6prk23Z1g7exo1MwqpL68frx
+Q8eYLHpM3BPrEjyGtlu025RaVB+V2O3G5wRkAjMh/pz6xMHeEx9Rw4YL9GdShDYN55gWDjDJuLk
4mzxUc+AGqVkofwcUJK9ZYW2A03yfdcaB9vemyTx2i66LcxlF0mvup25c6d5Q7Sc+hKXGuji6PzH
bHr/+n6sz/rlb2KR+uxjDDodplDBgehJjNqdIhcerebeIbGw5LGOXJemuMt6iuyuBf6fBq39Es+/
7frn9aVsf1o2rAQIPGZ/+QKUTSU8fsF+Fyi5G5qfz4DI14fDIDv1G+NWKZ+WyZ16L7IcIepjfaWx
1f01znl1FCsxqaMJG9k64ePsK7c51I3MJ7T0983glE+dm3m5UBf7M4FbnaYzu+wDn33AZpTnAco+
LIAuoHPSPO25vS0OmuyEmrNEmOl0BiirpTf1KQ5mr/tUdhFR5m1/2r+L57zIyntI8ShY/KgcLOV3
nIje98w3rq2S8x1CwGBAq5EG3VJ5GjiPSPFUh92uGk5E/bjuRxtHAk9I0CagQYT7jwcRpCkG6cwa
bpRrf4b0vWwyB8PqgrRLZITbMa1RJL1QYSScD037MnVP/yIvAYT0bB3cnlUVtKqLEOfNllt0oBI3
hxJSGYkqCRuOf2GGyx8X3TTA9wgzRlM7uHT8KQfrcW64cv9lkAIWBGgsxq2QgK8ahLTozSWKdCxo
edDrjxoNmk56uv7xt27qCyPccqIy0vtagZG07f5RwPFoj6CAABSxzQynaH4sDXiG7QnnCiMPqrzT
VPOkYjjh+s/YdI+zpXIpWNHkrZWxWEkHJMigce0gzvF1LXNYwCAP5kltTK6iknoZO/RebYsphZXc
yP0qtr+rSSw6uVvuoTMBJhuErQoy10sbrU1aGsstDeYyNx2jkL8lxSg7Gl1OcZoLrtitbTt/7aqc
MQUZD3pfCIYY9k5063c3VDeoKAjx4Sx94uLRxbOaS68yCflcZGYIeK6keGblxGw41Xrvcq8u/bhw
2n3+RxdV1zfCLKwSIIFQG0S9k/OKRgYb8mBieXZp2T/GyWwjsK42k7L/uvdhLgXTeApoUFcyeXUa
WcOYwI4CNFDT/bB606vk5csvGcYE8NcKd2Nmsd439oA9JArVvcXUhn0Y5ebu+lo2bg4g0JHpsZoE
KHi5AkhVo8ncDiUNMujahEvmazNxFKl7Qvva1r5eyceazqxxDpjqWqZ1EqzJ4RuN/7GVb5i7F8QG
9pV53wO5CZRXWClilcFGhRLRjkTwvRYFnRqwoPxXqR3VuPcaoGnj8FUVFaW3ztW5SS4omkaYDYSg
NBaWsYOUlBaDY4seZ5tGgLBnU1EATcjcfUUx1diSymoDUkW3ejRFTluAUX4uKiLwb/ZzVzt4Zolb
Ti0V2v8j7cua29aVbn8RqwjOfOUgyYopD4m9nbywYifhTIDz8OvvQu6tuyWIJXze38M5p+q4Ki2A
jUaje/VaY6e47SnX1e8FW7/B2x91iz1CNfFNnZWval8tkq+2uTrkn6AaAUfAFdLdpiReGzNuT4ry
whyAnq2f6vh629c3baCqgpo+VkccMdbmUK0C5WB7MipS7cxCJ75dE3VnGl0vObybptAOQzEWZYir
vlhrg2inApHPqTG0aKbxVzCnBkvr/IdcDLgj7BgGI8CFIvpE4yJG2FZ7mpvq3c4opvNIvV/Rz5B8
ns0wcWZIcAnouQxW3sJQNndPZVERLzeH7zrp382aPJbzKkPDbm0g5Al1yPeCg9USYznTCvyfjtH+
FaNPQcKkN1/KSTqOt2nGBUDIRDkWd70Q/qY5ZTowse2pfJt3ySF/U+Igx1Ac9E7nVzz9pxDa5510
HG/LLAxawAEA5Ye+3OVFjOy2qWY64CzntA2T2nwspunXUK5NcNvlt65ETI7juceZwTDyemmoUrpM
6Qasby0sioGGoanWnaIkRiJp/W05CJIlYMYAkIUt4e5Ncp1isBtnayYohS0W+6OUdtTM07cpH36s
5Sw5y1sxipOSgakQKDVc95cLW5V10YcFC9PLJPeWGuGQWN0dWUvdU8rlTqNO6lmrJqHE3/pwDhhz
wNPD+f3FepwBBfeVTGt70pIK2t929Tz2UPdoqSWDNW9aAlQEAq6gfboCybXasOpMGbHAdsqPudHH
Yey69cEGxPXutpNs7iWoh/gUJFjPxJHo2cJgLYAPONxt6Vfr4C/OF3PQ/HpWvHrp8VKWoFQ2neXM
oJAeOtnUg4yCtid3qV7bNiuivqrulwIUyBYtxwAiDc+3l7iVZqOqBD8BZRdEfwX3rAu1sFmDA9et
5kPjdB+Kah/cuLO9sXfeb9va/HJoHKNTxpufhrA65hbI5wlrT0lCTc/O3Bz0ZNDCAYFUE5ud5KbZ
3EtAFnQw/ICeWwQLl5TMiMk1Ls580bxstu7jPHl2kvVxNcwnFivfb69uyx6fTsKbiGBWQQxdWr6A
oK9N2tOI63PE0N2yeEa2hP340OkyBOKWZ54bE7bS0udRZW7Wnoo5CUCVCzlcdXzv4/HP3LZv+TC/
Jk0sOQ3bC0SxCjV+hGcRQqWSxC2K3m5OPY1J6LhdgObZ7C0poJa9PnyLTUVS8t0K0hA0ABcwGnUO
GheXsUzrrdqeJrM5dY39UunJfqmXz/d5cIcCvo5yg8rF6ISdJJWiJfkKGy1jmZetwLmlueR5ub2O
f23wv5/V2vAWr8ZqNJpTMeZkB4wx25HK7iQ3zaYVNDOBn8KrXHMEK+lY0rwAFBGzGEVQ5DNy/MNt
F986wO6ZBf7383UsVZIMk8a/R+pEM+8F6Mxqjj2CvsTZNuIS0KEaQIEEMLerbqZpsNpJKrc5xQ7T
Q31QHiHadATThhmYcW9KsriNrePjBJwTDHH+SiCkivuEQJytOQFW3LxbS2s+OmaiSqxsrQkkb7w0
iBEQLO9y+9qqcU2rIc2JDFYbauvSPBnFWn1Va+NHN45FdPtrbZoDs5umGWgeQFvi0hyZ56Iz9AFf
q4NO90ieqauFoHb5aBRXVsbetAVUIoaqQd15lbel2VLGaAk1JzuHzqZGU+PLyIc0HC3pd61dElkW
sBGMgNvB9Y9JWHw2EdCSNnmSW2vanMyKAcviFto3Jyuy2eshMR2UzTJn3rT2ydfbe3pNmsdbwgAq
cAF5cKmJRV69HzoAv7MKciBg6MnIrmZLyJwp6rruMChQ8dPXiBE3RLqwu237eo8d6JA4nArRBs+9
6D7a7CpV7azNSWdufZoV+7dSGvSguvFhqKj26QMIawCU8TQLCZDYFOm0dlmLbGpO42LY+yyrIdLq
ZmDrZZ0RJlVGwturuz6CsIcSLU9E+LNNeHCAs1ldUqdpTvPSeWb6ZBuSKvCWAaQewN8hNqIKJpy+
HK9OMsYug+LZQ0UB+shkfCnX4RHaFSiv8QAM1ICI0bdsZhlxbrKTrhY+WZ/B1e/Vk+rf3qiN4YNL
M0Kc72OtA4xKZ+jctHcO9dMA+nG+8oP4iZ+A1SJw72X4X9nKhMCv6Hledq3NTtPqBKsy+LWxTy0Z
ZGzbCnhmOB8IyPfdy4BlJkyfIB3XnKxm+FaCpM1jY3yft9nH7R3cOkhg2sQn0m1o44mxY8riEelG
1ZzyDMKLaRpmS+FrSR30uayKvbmkM1PCktaFVKzOKEJ+a33XdOWJVWTP8v7Try+4xL9mRFLhNCNt
R/uSX/35G3HLPyiDRYWW/IcIdG5GOKNlNWfFkrDmZMz1obJdFNky9P91vfjZgIxB4uiSvRNfXzXY
jtKxr3GnrPGXtlY+MDkUjYMmG97YiOnYPdyQGD0AjzYkvC79rhrUOmWsaE7Lov8DtDO0uQb6kRps
V8/945Cbd1YXP6yVed+vskt6Kyqd2xYu6dU0mrgvYNuu5y/Van2xWCXJoq+vysvlCVl0VrbJYpcw
UcSPppl4Kns2QZkBZm1UgPXg9tna/GgAi4NgBahB0CBf7qWuJyuwZvhoOkgwD3ZHmzApSHkcOzeV
jNpvrwuzSpiGQbwT0e9VR5PCgSrRqbMrn7k/NNXxrW7yym7wjPjz+Cm+i//f2tURgxLJtOhIOJL5
vWmfUhkv+PWLDv8+Eifkarw4Kt63aat385DjCM/5z07/qjBUEuf7hbjAcnzQ/Pvtz7TpdmCnQdRA
sRAP08vPpC5dDhFD7J2RZYdsUUOzKt9um9j0BJTWkFcjTdLE+5ZiYLJp3BW3oTKY+2XJnQCVr+GO
sN4Nb5va9IQzU4LTVWOiqVU5MShTJelOb60mAMsvyDW72EFBvsxndVfOuYzLcwOEhoK5ZgKRA0pD
kDLwLTh7Dw02MUtr6Njf2YjG7xqI54JtcApImB6JEcjmQzeQKpcGhUiVqGbek7xngHFPYbF6RZg9
VX5bBm0FEFLsAT3uu48geF9leJ8NdpJL00KgKqCt1DRKyzDySHbgY9kBiUb2nEuX7VvZEPaGe6LX
gfsZAxMoTYlkCbUFOUgFif2JtYm/6nedLu3E8pv3speDPA1z5ECSIt3EYN3ltwNZfVyZaMADFACx
WM2bDa3VvZJVqnLM0oQAHVnGmt4d5rLXjbDKEWTUqVP9YRoLfy6MBCoI89DwbhNZ/pAh43VV0BL1
yPkmB/QmHbgyUJvp22pXJnibPN12+q1rC3ms+ndoDs0bsdKrVhV40oyEndwpRoc8V2CzrSePNnPU
JsnOdiZ0YWnyGwNjvxygPyXP2Y1TB/t4jaDfi9kgESHb9hOrYiumJ7ts3zsXQPTRYsYB+O13ve7u
UQ+TaZNsYI6hQsFRmHglIFCKVXtAArQRw7H0RL4ufryvwhViuEaWe0qIatS+gOQfYCRGkE9Rvr+9
3RtJo2NDSESHIsUGSAzzO9MA/TZ6os1rkpU+suGADqmPyy64bWkjcMISJjU4tR+yESFnbBKWjvY6
0JPFyJ6Mrq+oP9Jc9oDetALwO2cEB1xJfG+Bw3+hNdSwT3We3ZkM0t91Hui5e3d7MVtOguY5l/1B
N+LqTaQAR732RkVPIyABk/V1RB/J7jtvZVBPGvVPF6jQ2Ua8ADcmpvyuRjGoOqmrOZL6lE89alOO
diwnF1U9PXu+vayN3YMhQ8OMC0htgUe/jB7W4jRa6cYwVM19sNh1GZigCPZrpy8kjrdlCqkL4AaQ
18D8qhDzS2fJ2yFN6pOGbizkCcEHNQ5HbV4lRcqt24yr16L8iM7o9SxcsiBBdmtKgU2BfoVfB/N7
4XO6izpsXxqJtY0If2FMu9xAbeSmYrjfHD8w7Sep329/oK1X8oUB4bk/rXXR2DEcDxTsYGHy+sci
TAMrAIpzxEO59WtfVgTbwIChwIDggGCIBFgVlXhYksUabhAKcfkxgN91+3QHoDAmc2HwhyKX/OW7
JFxi6Dbg8uKTMzxzvNxFMtBsXHBVIR9g9/TEdsmxeosfCNDhabjKQsamh5ybEz7aNIOzYRydGqxh
c6B4ZUB97bu558Kj/wM9442MGIOtGAsCyy48TzxjCZ10uzIZt8YA60Z+hcKAl/zov7CQ3jWxZ7zl
z+r9GrWR+V1GdnUd7kEHBQIJFxL2aESLQdgxFmsYnLU6TQOY75bOH9ibA+qSsXm57ajXx/vCkEid
ONGVLamhoqAI/b+wrcxil0+lGWLKp9rdNrW1JjyWcIFhegb9NyFoLcTJxzaPq9NQgyTd7JYWNBL0
LZ6HaCihT3Pb2tbCIPSOyVoLE69XOdyctdXgUrM6Nd17NX/PrDlgqazkdn29oIyOYRYTNUOQ9piC
R2pNlqaOhSVh8EnFI3D9ZsbDt1VxHkumf1i95Cm9tSYDc+4AnxkbLTC66rQacqs69d2xSL45MajF
ZbK015ER4CwUvwC6QMsZ9dfLM503+ZDFvVad0BMDNLClX3T0ZCUfZ8sVsFvAtSGok6u519l0Yt2q
9eqUp+Z+qGZ4gjE+NlWXehneuJ/3BLTWTCQzaMaCvOJyRVk2twWgEdXJyZa7psv3PWaUh3aQJMSb
azozI0T8EWCsJmsJzEw2nkNDd3A6C5d/Z/2jr4ukubLleKjGoxOAVJTjOy7XFKuD0oxKV50gLP+M
wc/6uW3Ne5KzBqycFPO10CiS1MOuXywgyuC5NhB8sCt2Q0cKUUilV7OTDj0gZVGeKHudxveVHWvt
G6HVD8WRwYk3TGJpXJYIrRbQzghbyvKFJc2yZH8Z/zD7vy/uSAjQhSTF2bisQUcE0SroOyHHuYJr
pSlGIgunzv4+LtXCI2vQ7RU/88cq0PldbXgkl2ofbNzXl2b5DXT2fu81M0lIRTNkPFNYfx9mD7V0
H5IBup8eEIcjUwbfl5oUknszHVaMgcIkV4YZntzeGw+Gl31T0UPHnV36/4Fa42KRYtQfzappBo1l
J3tKwyQ7lgsKE9LnxJan6Jh7wFWN7AfiuZdbyUzAERS9yk5DtzaRuyZtEZrUUt/VTqcQv3H6GoNh
GrR8K4gyEc+oO8jQfzrOoG5GwAgMHB+yMCFy1npvuxNV0lPfrCY0m4zFW6b1KaGfHyhAfgdQCZ4a
oPwBQOFysR0lqC+yuDyZffvL0dtoNVfqz1r8eV5CGMK/jzoF4NSQCbs0ZKdLNmcEhqou9wrzK4i3
IRgDioLElVwIGzcbB1PhLY8ZCUDhhRit6tBTQ8u7Os1WnESxWdZhEx8IMF3vn/5IAG+jVobpAczw
inz7DpnSXk+xpLlWi8OU5j8hA/pk6Fkl8Ya/FdPL5JgXoTHwigoFGA9Ed9Davq8aNUuQjZd3mq8H
ZTB/KXzDK47Nc+dxQmPX17/o702DQc7Md0E8T1FAwMMAo/V760saurXff7RPipQxe+P6uPht/HOc
RZ4WuwDMcAGdl6rIfXdqLMdzSG49DUU/H4BTJak3sir/59Ob7wIQi8cJMmogH/nPOjPbW2qdG3Wa
nNJ0X6C/1jQPGpPY2ApxF0aEqGqUpDc1in13Xtad+trtOXczO/SlN9wBiLWTPbs2SND5ev5dlRB7
ElqbfY0nMpJAfw2gVnskJ3BjgX/X77/UhyYCdbSXaMH4WkP+EtxP+tc15Px25t3t7d14IPFfguMD
7WY8lGyeopztb9qnRBuWWImsJ7Iz7/nCe8/yzD90l0h9aOPIXhgTPiZm/Zdlslwl6tH0m6vp9xz3
H90oY1/d/J7n50hYVNn3lmLa+J7Gfno1D9QvfP3JQa2ZS78nO1mas1Hkuzy3wrpIlavZMuNsLMc2
87Q/+eizXRPZ4Dr3UW/uQ5SPNI/t/0sWcnEoBcelauvWa5InJ+sp3jdH6vOv1wXK0xK0uJtjX0Zx
JN1awXNnKy1GHRQef/Oe6pCFGDX5ZjyMr3xry339IfFPvnU3QqIrvADRZ4SKZoEVdosHvpsQMfBo
+Pwd3x/I4vM6hQZOFmAI1GeJ6evX/MVXdYWrDNUYc5oNbjpUfc6ZX4X1fXdKfQgV7Ml+RkoLkOsB
HhXQg8T21rINyErg2sG7ShdTIMAyinxcESCcH2PgHK2fK6jAZ2+GVGz6s/g2vsaal4fK5A9eJrnu
+BcUd/zctLDsOS3zybWT5ESLXrGDpZ/T7tvU0nr83dOhyw4DbU2ImrpzGr/gxsRsuWZ2mowHZ9PT
zmOkcOGM/ToafYJDHEdQPeG1G34Xzn7JebxybLojuX63cvqLqCyEjcWqK3eysenrw7xLMUEaZKGW
B9qjgZJi85gM3nKQlqg23oAgGEX6BzIZdArESZY5LzMwDWlKREv7xZoy8BPEAZ7phresn5bbhRrK
uS3h01ok1nu0jpSIQbLam5LyB2nyX8zpft123804j4oNB8FihuDvpz27VBac2Eqf4UKxC1rTh6Y/
FkR2OnnGeuWmZzaEjHboc5VgfC9BIXEMxnst7PbjlyYw97FXHlo/C2T1322HPLMoOKQ5dxibUWFR
fZpCEqDbHbT/lNA7YKfyWPuyQtFG6xRf68ye4I4zgLFLg/feadk3i5disv4x9YvEzyJgtdBODcrn
+tg9qgdZerLRp+OWkcGjS6biP8LejvNqFHYBP0kdPL3WGo1EJ3Uqb9AW0AICpFNS9giwepQu1r51
7dX7L/7DQc4aHhHITi6TknFu3daJDSWajGVnTzjzZu3N2acL+lglBq7Qd0Ez/Ip/boxrm2QtTh7p
n/r5o19leP7tL3hmQfiCCgUzeNroSuS8WHvNX++GpzzIXmrbm/3qW4ycwHhXglH5L9t3ZlZIR2yn
bmhvESUqmi8zLfy0fsXw8//SiJB6xM0Ua0qCtZn9EdwBMzslxsttN9i6BEFRhgILfBCBS3CDzC1s
QkuYGGdz/WLUeu6TaRzvWGqyI6kKTvygOJKMYyt2AfcOOTc0qoEHEjYvAU2ySvoFXmEuvQ8W45fK
Je8xXT8NgOOqhXyAkcs3XJXjcPiSwelGJYqLA21/5NNPo/99e/+2rhYwbQJNDZ2t696i1dvzojc9
9g9AMEDTkbCMQF/OdRLOYE4Ob1vbCsjYGjS6QayPCUZh4/K2wnQTpQpKC6hIaWBnl7JYb5uAFi2G
+VE2FQdkQA9TDPHQ4v0AVfVWpX7bSlxu6+s7XO32/1kQXI4q5mA6XadE2YS7f0oee1q+qAMKGLc3
a9sO16wEkgNKBEJkqNO+0kZWY7O0/KCX5j8MRdEiHWVyB5t2UH21ANWCarvYM88mPV/dboILJD/z
vvXKvgBVncSVxc8CqjiAlF0QzaM/7VxJ1cVNT5axsuZTnY6+DS5klv26vV2iJ/+1gE+OMQSo1KHs
enkhoPrYJGNCZnQYPkj1rZ4GL22+6DIxN3G3uBnebkJFEBWl66EK1AHWuO1mPDay0IbESbFOd5Vx
d3sxV4nE/zWDXA9tV+eaeztt6zVXLDqfstIzjpB8/ZEcp8f5CPKc/KBC27v/ftvi9rr+Nahdbh+Z
TAUXbTOfLAyB24B4a9+dVRI3r6SosCqweYN6Dv+NuriIhbbqHq3m1BwxNurRP+pR54qYZVA+QIrC
uZ8+WOPbrZcexj1nC2UBkWzrxiI53S9+BYZx8SP438+SzrGf7XIs6hGY2NXrRrDJ9syzZYC2ayuA
imIgkBceMcwpIrHtlmpNYrX9KZkwLJoz1/XcFi8DsEH+/OxH450nsCRzh0SPQbhgq7rEAKwKepZU
79vB78cSwzCKRkDkZSXIRIPb5sTLFp0ME/BKE7IXmPQxRM2iwmqLyeh1YFOTt6T7QT86MAhOSBuy
f24but5BVIfRKwQSy8HgjdinNuq+XSwQNGMQMDMVv6jXooJiqhanQQdItox+dMsc3BFKkIiCqKkK
oQMsglMyo62LyvdxBTmA2oKal8pSrqs6GsajeGkdhOD4ZHBD0Uw6pxNd9PpkPK07e9fs7dCNiK+D
CiuToyj4v3b++BGtCQeaOXGS1BO3treObDce2nAMeT4JW/vbn4vfeKIpSJEBWKCi+A06lstjRTFM
PLNsAGCD6aQ4LoY+a4+aYaTsAcR7lnWcVXWZPY1S6oRmo+ntXTa4sb67/TOubwBsLKILav34H0iN
XP6MYsmNOTVSM5q65mEZ6yyoszzxmtjofKgjMMn9fL1qzFmgWQr5CkwPXpE+1DiVWY0sByODD3Y8
IlFXsmM9uwBVMG8BvyYdVyjG6zJlmC27GDb+qxuGeoB4CnlroMjSjkRZ/z6jvJNlcWRpVpCWXxMw
BRZpEuWqTMNw0yieQnBcjowUI2dnrHplliMWq/0p1GxXLQ7aUJ1vDiwowEDGSv0uzV5vf1ByHXA4
8zef1LL5CLKYzMW9M4/UWuzIaPSdowx34Ck5LHUW1rUZEEX9pVHyzMpy56z0h0aau163ggYBqTOK
jyWzHvGTD0P6WfAabi6wZmoQLuG3yFUDq22w7aqdWBEcwGMm9Q1oOI+jrNdznTMBLoziCMDCaB+j
V3bpz0tWkVRVqRUZNMZmg/dQlz3jryMfhtJUADLwtAWeXYThzaCRnqyBmJHRpW8k1Q/uXOHMdpLs
b+M7Iq/E8wJOu3FUmJO7nUltMxqtVBtCS12qfL9kiQ1dxrFKusPYLAOmvTjnjeQNelV453EQC0MW
xVVm8Fq73MWyH7N0mmsgT1AESr+Xd+auOGYR3Rf+tEsPjvM/aN5cr5drfkOyB9EQww9icWTu+zLH
qHlxmtxufazX1jg4VmLtV2dWv9vx6jzhLmolUXjrtCCogmcEc3og//gLdj/LbgiAr1OC8xvhaWr4
NEa9dcT52c2udihMeqQqvrEOXkRmWiFguK/TkIDlNR5fB2V8SgZrDbQaSVGh5mghOqMhic9XxVN+
bjD7jGoKvglitHBPNEY1NoXRmJHGqG+n7XM5ObavLfk99JeZDzkOaI9b7nzQuvZoLdauGdc7S+ua
/aJBL0rp+kxSRL/+UPhFqGNxmBV+ki1cyUOdmavBcjOys7b1ldT+A62g1VPJ+ADxsN6vO7Tbbwc1
mUnhXp4YQUCqMjNy+vjeqbWonuaD3ilpoDtO6TOFyXjItw75+SKFONKPCrVsBosGNrkcmGdabxOw
vbfXtZHeQKYbqTUSNtCNaldfNwWBd5c7RlTG78qS/2hNbVe4g+YRUuke8AqWr/XT75q1bxoZX8yh
Ub3EYBJY1nUSgF+hQy8cY9ucfUxY7Nqhy+y04CIvCrIbc5Dx2/Dx4a0rUsmCeXJ9mfVAMgJoNUwa
4VmLC+EysLQ4hqNLWjPKuzLU1NVjeDyDvS1Qh+YLW21v6GVo5m2TkF/h7D4mDtKlSc2iGG5eJjPq
GO647ldb5oc8tcLZYMcFgBSwM73c/qob3ooGC1oOmB3Fi1dMjdlSQusOULGoWx9G5X3VpkMGWrWc
YDonLSUZ1caFhwQOI4t4pCGHE0+jY6dgSQL/QoRxczCn1ItiWdCzZ6qEkObqQPCJh79YRFwOGJ4W
4hA1mKYOKGxHS5Iee5L9cmcInBXr99t7t2UGaiL8O+m4CcS9W0Be0Ka4EAE8GaNRSQLWOjtTkYSw
q03DYjBShN4QL94AvXfpEwD0luswxGrUl+nvxbJ2St5IODiuzhTqnBh3w8UCzRwDs2GXJjQrLyYM
DZiRhRkV9R3sR2HVzR4uF4kDXN8Q3BLySw4LQl4iPpHKVK8XK4Gl4jWuwnTd8Z6qwzxa+tob8Ym1
4+8XSxIzrqstKEwAgWihOoXKAM7y5QKVpR9Ioi1GlN/bD3OQ5t6AUdI1qEqocuNO+jFooStr3lyl
1NwodhPIZU4rL4KTKm1OilHtjMhVlieTpEHmavfNECnM2S1m+X3ODvEkwz1cnWdulGOHePVVAyvB
5UqdntDW6WF0TsyXNB8ObekcZzphyigNmlSTOOeWObSnQSoBvpPr2QFVgZTqBJKYaJ3/IRD3q5vW
G+rvVtEEs4wK4WqYj2BtZ8b+tqzO8p84sfoh03qsbcf1C3PovA1v6aHaucEsOdpbjnphS/CY0SgS
ikqzEfUBl9jhUxhqjjXtk3s+WpI91GOYOZIEanM3gQrHFySobIuQYx1CTqrZwyi4Lg+oPO+o2u2W
MQ/plPrDIlPnu06d+YYCJMv1PdCCEG+4wpo0K+EeygUhmyOwqmM4oi/VH6ad7k932iGJA/p+O2pu
xDOAnjAPh/UhFogeas+2s9RDi0VaDDDn12aW8T5cyQFwRzk3wff5zFGSRl+zrIeJVXVfWlL/tEoa
sgllmIze2wnACvNUeFXc7dritzG7T8OQf7dnFtr64mPiNsx7NDpNI0S14fnzq8ddgUo8dHew84Jf
5YvL8NrDFVisPUeU75LqsySBfPXnJoQEtFlYPHQ2MyLCYn+pAdFbft1exFVzmJuwCHqzQHTj1Ivv
nzFTVLdzJiNyxhaCyVWQYKJ06ZBYuxgiSsZQsVR/nXovXaRYZP7zL9IybhtoawwBcrooU7iskFpT
p1ARcvjJHE5ZGN/Zob3XgvLH5MX/4cK6sCbE09ZY89pY/lpTfTUEhgtgpzvonjxp99lu+DK+yPhE
rp95wgIF7+1NdTX0Cptb/XH2hg/UD6kw15YHJmSM7uaQPoKvUy+91mfSedHrCr5gnGeoZ0enWtgE
tDeM5zPez0TzHUUFUc+0z1AEGrP7pkh9ZX2aFKjGFlAdGDuIS5dRYae+TRY0gqs701ECPLeQDclm
TP8qHN369sJbnxXgd9W533VhdTL89mvm+qlf/QA/xHjX7TFUflh2oP8P6xfTd971/Rq2Pn0wfzI/
CSoJduD6QXS5V+Ioc9nmbTdR3EcaboJUa8NlephVkFWaytc5BjsB/VlmT8oE4ZXibphlzY7NrObs
JIjJVG8DGGLqf32zvksqz/0nQfjW99qu9cwZZQ/ZadgK3Sh4QGuV98av5LXK2eioQ2CwIrGfm6CG
kTHPXD2A+JZC8AzJO0awrji/ExIPQP3jAxdgQGiKYVfD7ZS13TOl3Gvu+5IrkpGYjSSejxLzqwjx
7GrMh8Utqks5UsNR/5Nj9D0nmJCWjpVtZNgXVoRXq6HFnV44uNnjhT1X9erlNjkA4xLomazdu2EK
VUX0YnkJGe1S4QSj4pEhSYKpvLSzlwH38Gvbqe4H1Vn+pCyjK0laNj7ZxftEiJBrplG1KhKUq03n
se9wFHMd0OUcbMygVkzi7q4YhpfbF9CGI6LNzN8QmKpH7Vi4A4xJd9a00vSoV1uPxG91+vW2gY1N
5AN6wEKjMA2iUeGaLgoUGpcJYrtt7ISGDZApSldu9+HWpmT7NvwP3JR8UJQ3xCAkdxlw6VgU0DiE
xyv5s6P8ssr7ePx9ezEbaSWv12BeDkVa1AeFL1RDix3j5UiHLPqLpPcWUwNTu0udOqB0DW7b2ti4
C1vCclCBcozSRUq5qE+j2UTJUIcksw+9pkuu5s2NQ/vlL3CLMz5fblzcMzRi2wR5gL23k/K+tshj
F1eSfG1rPWCbsdAKwlwj5k8vreBhvJYN/hLFbkrooYP65YcJ2JviFQVm7NAXSVQZO/fWidLA8IXM
HLR9KPRe2ux7VGkbtNEiqLkdndoJ3BZDr8ZKFC9FTaYf7dea2rPky23lHairYT6IU4o6mNu/NJuu
NFd0m2qReswOZVC9dJg+afw40JCn3/HpbAuDo8CWH2Qy8RubDMuY7UUDWr1+nrvrRIuyg+W07O3D
pFcYgmjtx7zpfQxn/rrtoVvJK0g4ONET5rSBThXg5I2eDmpRxSjbDEyBrDoiVmkrnqEpQaW3B3dd
Yw+qo79B4AVwUTFJ/HYrdoG1GPgy9JcwGylsMygQhibGH6NWs3w9HryYyLo+myZQhcdIGj8gIisT
2kFdPqDQE83rY2+9WqWsNbq5h2jX4agTDI2gJiz4ik3q2e5mPaoJYbVXIV19QknP3ZG1yvzMbGwA
8q0MrXY0jiN3IbqPEn8i2cqNEIBnFIecoBeD7rTwK+ZVMboCuPNoaj7ICElRDM5WsrG5Dee8MML/
fpYRN21h2eiYwQgUeGIKmamsCEjOm4Lfbnvmxme7sCREtHK2GqWmLT5b/DLmR2Y/3v73t1aCMiLk
vfE+BIJFWEk2VKo2aSuJ+oR97XXtqS7AhDy0Ve6BhTQJ/oM1k4uqcKYHFIgu9013oBxdWxOJkKsc
SY8Oalpo7b7X6OgpWuVIeNU2Ng/9P7Q68d+YNxYx9KTD0NyYuiQqSsydV6SdMW1c7m+vacPheJMR
U1LwetCMCrkV2CzsFeAZEhnM9Zf4dYYAMJ1lLc1NKzbBOADmNYEOFOK/pQ9d3fUOiUr9lUBoJ2sw
Ey7xBe5LwkvKREeYFyIsFAtEeHWXstwoU41E9qoeV8wQ9zUS7uGNZYpvtpJ6/MaFdm7MFCLuSrQE
U4JAUlRJlFr5zp0nH+wwHrWgaTXreykt69YO8uCKhh8AWvD5S99T1dIdZnWA71WGryuYjVYfE10m
6bNpBWAp9DM4N7zo4WmdthqwoSRik7P44KrKAQErfqalJjlKW76NFgBeEIAJAJgluF3SN2ChHRw1
qqaqvUMHdag9Y5qUr5/2bgtDyCCKAirxml7PLodmneJFjTQjuVtqdVckQ0iGJfwPZjiOEyRRXOCa
r/YsoBaJqVBdoWpkdd3HaKLSOdY/mCYba9yIdggHsMOLm8DRCJtmDO2itGumos44P4xd4xMlv6+U
6h882jPv9pK2Ko4gdEbtgTdp0LoTHG5VltjJWYo1Rex+eM0ODbjmij393R7G47Iz/0D6dF99tZ5l
RQBtoxyGdiE3a4E5CtNql7vZamqZV5224rnnx1F5p+55Xczwl5f6ge6tR/I8PWb38VcXTLumb/2T
Fp776/bqN9wTP4ET0iOUoKAsfNB5Su2qg2hMxGrzvkzQ6UjB4eH/74zww3jmNSCPznoGGoJIR7/X
LcpdibGsT5uAo4BWDP1lDHq7QnXJoCOtYxcv2UrRfUqZD0K22xY2fPJfC8g8hUCYrZ3OSgcWmjyO
mqw/OTlUaI2M/hnN+rNShSjSXhgTrpGmgers6CpqlMbRuryqAI2u1lcW/7m9po0oeGGGO+jZh1lI
PiKlz0hE0zFYSBZamJmYzGZ328xWZfLCjuDotGhrmmkpiUyw6Jk7dLSKL+N7zLyP0uMk0jNKfkWg
dr5ReUktlTzd6ObBPBjUITaFiRCxmwdEk9kB0KpGpImh4G3GuYf89rkDz+6QG+jOd79ZU3TelMpm
Ejc3GBgxkHTjlOFpdrnBE6Z8QN7InUZhP4sye9Cy4g2b8XR7gzd9k1cH0CcFx6TYNM8aIx6A/FCj
LlV8NVVDqHVAz63cMap/vW3qaijqr2ue2RIOc24DOgHlAjVS9zYeQP7kszs9WA9xEEMZ3ZvBz/l/
OLu23bZ1YPtFAqi79CrJduzESpqkTbpfhO5edKGuJCVR+vqzWBycE8uChWyg6EuBjkkNh5yZNWvJ
39vMYyuBCuKdoPVDywJItWXZyAc9vCsHG0sU7d6WVpwM1ca7au1jqVa9unnUKMRiZTYHhrYfHXJO
IMCnySwwtSQ0x+PtDVz7VsALgocCDokS1cIl8l4vNbvi5AyVzCc56r/RvAeLtjzJaktkcm3PPDys
UfIFk84VpJ9CEMmDRhE59752YENxMLp542ivmUCpA89RhUEB79bCwWuGopE2zmc7Y/cst37OerLF
67VWLAdi/28FDK/eq7Q7zXyS6aKcz84/084JdfNrE/ph1YfaoYlolHVfk93tj7SyLNXgAwMRiB3R
jlwErGJsPa9N7OnsDKB1yH8bw1b+u+IGFxbUL/gQejubgkGdwEICmgo3OXa5EepJEbrVVjK3tZaF
W+dDXyZuCkup/b1Gw+PTCsGICBdLUUv9sBQz8Y3ELmCAOO8lSHqd+c1oNmAuK2fzwsYiv+7mzvdH
25nOXZkERS5DO593Ld/i3L7+KmhigHQb5SWAx67mrQTriCgwOYjJ2LfezB9Ki5/0en6wi1+3Hex6
PcoQZuCgdQfotrtYDxhkuabVJrpu5JcmrNCnZqCnWzCWlbrg37Ic4CTAvKJ+vHgWzc5EU58l03nM
30pLBogUBweEwc3cHxt0M4YXF8l2ZxZB0U17Uo47MwXGxkTVsGd75vGIze+3V75ygVz8piUPskak
7wzUw28CZyU7GjvrjyLfKqK5CiwctqB5YqGhh5uTEOrRdJk3wzCScrQE0AMDH9Cln2pSnynj6shp
jv7oEz7vulTMz808umjI8qn/NfV2+r2yhZdE0iDpQ0NJh860WzqHBCXWw9xz9tSnVvlENL86NfPk
vmup1uRB1lftF8PvGi9Mp75/qZxR/slmUr12mkxiXaJkX3aFsA7Qp9UxddTIIp79cdxbRORZ4Apq
eKARtrh/mJlO+avgc/bd9X08iGrS2VEGyb9fheCATlaDVgDiZef3hSfHk9D05jQiPIOKPk+dL+0I
ZLGTFFaYDZLwQHNAIW9j/a9gi+73yVTRd2vyMeHFpUYpBiUtl0eeP/TfAPCw74XlIEt1hFf9GF1S
oB0JpEksxsT6Po9kvDMAg/rWU58+cqJBaKcq+8qHkrYv8rPhVcmJA5BxP+rzBCIkkfX4G0XxGAPx
mhNouJLuzMztzCfGNNu4nws+U1RSjepxslur2CfukDZ7yNOSNMrTxu1D3P21fbQ8MTzb8+z+KO2E
PEPlVbwLiISccydPIAE4gPqxzZPMDRqPl1vNnhVYEdwHrVOMNKNyijnJS/exc+4mWOF0FpisstiO
Gc++loLxPW6mk+icfWX/GceDkMfZ4JHtH+rs98bRUW+DKw/+/5+wRFHNE8AhqIGro+M/dk6QPtO7
OZB3kEovRQCu0F1/tO7KQzoGRATaRpnuL4H+0jySLDwxiRoWWFaOW0eCq9yD+dwL+x3Z+ff6XUkC
WuzYrjsmD1SxzobZPy60bo5sCNK99UBAurHVy14NIR9/yOLGcYqMYbocn6I3vnDITI7ZYy7/UPGt
0r+nzTkTJ6d/pIMbiKn5Mpg8ZMMQCL+AFvrWHP317QrYwoc9WQTyQU9s5g/Yk6ww78eEB01f7jc+
+3XB79LG4sk40cGSFIpXZ5DokG9WmO+yR5YFGjiuVP5kGJgcK3bjv8bdFqBlbXUg+sXkJ9Jq3IiL
pJcwWhrcqeQZDSxn109tfp9mSbGRWq+tD8S3ALCCMEdNu1yerHEcIHEsQCIPLeqOV4Ezvg7zo1Va
QQrczMZmqp+8dGLoTGEmE/p+SPqWqbVfJ6QjpcQZIiGaZY8Kd2Lu2vPWG3LVSz9aWtw3QEiUvJ5g
SU234IoLR+9B2oeK3nsR26m8t3phfVRS1ZfbWOXaXffR9uIBa04DIBrm/9oejvob/D9Q66QvW/fq
qo982FD17x+ef0DKapZewNSQ+1GPuTPSiA0HWelZgdvsg43FGxbOUUlbFPJcp/WRmDkP2m4MjaJ4
8ijqPSS/L1N2sjT7y+SUn06uUYzR3b8qUWBTWXb5tRy4iHqE4JoBEda2rEOk2zvMTwaz9Xn436Wp
xUGnZTppfWXBVOoERmUe2oxFtz1j7Wv5SG7/ItKR6i7OGs07kvGBzmeoQ4ZOD3prTEbcNrHytgV2
H7k6Si4gq1wOQQ7F4LsTkdPZy2cUBWzwbI1hxbSNsLjyVsdu+YBFYNrZAKLk0u/svtTcskRKAAHA
r5ac0nfNFfu80MeD02Vb4IiVfUPfDa91jAgrys/FgZoamTWd3U9nrXtNExZw6F7c3ra19YBSHUuB
LB3kahcWDLdnc0bpBPiFG2IUKyBGDIrMncvTw21L1/UwgNsRzlFfx1TQ1didpFptNOolUxyhxXPK
D/bB2beHLUbzNT+AGygBSkgXXCVTjS6qVGq2PPcFcPr9WwcNvGKLq2oFyYfuDf4gmqNpfqWtVtW2
LFvkNoiy424CudiduB/Caa8d8ndy5+1ub93amj5aWzwCs753wMWgy7OZI97oGsCMwgw5dbe0yFba
EorEHJ1ENSAJBvCFpdTraOWpjzTsh4fil/ng3mtI3ACUNI7moQLBZWzurDtDBMXX6u32KldcETkw
oDO48TF8twx5+Vhq5uSnKBkkuLWyt57903SA0OcsvG1oZTtVsg3KfUxGAzqvfsiHuyMbkqQGjY88
Q1ErD4irvUxCe2l7fevaX10RmBjUoCn0VpclYKgIWrml4bu1vXFoRfkCYp99kcwvRdO9/4c14aMp
zUwUjxy15g9rKqfMaVtzludO/GuTn7R7dTY1hFf37YON5b4hpSzRuJLnpBgiJJgghRnDOa92t5ei
LoPFWwlkHHjto5uNiL7E+4u5yGgtYMZ3cieocjlGQ1YNodFnIrAq96kpDLH/LzYB5kQvBwITy1p2
VzeT0Q9MnvWKHMaihYg2PTuJfTdO2rNkW4TjqzupNF2BCoDywlJEu+24bNoR5qpu/KcZk3/sAnKg
1tx/v72sNTvwcfCAgJkKc92LZ6cQ5tgbfS3Pllfej4IddZoEfd9v5GhrX8zF7CPGiHAtgsli4Xys
zMF+74xniIIEgp4tCAdNw0vV86hIxMbpXbkT0XBGawO1FFRVlkCEnLjzMDf+CC9MA008TOTn5zfN
w6i2qtmYQHMt3NzgqFxqzMVqLA+jq68uJw+IvxvLWPs0H62oPf1wYC1ZzG4z2OOZ1vcesyCpU4U9
2eozr0UgPCOBagBkFKDRxVp0TWgY6cYzmVTgQi8z+sucqsPUGF+20uPV9eCbKJQaXq7LWOcXIu/H
Jpfn0gY9WYpbA6NeO302f3z66/yl0Ef2C6jGFUpoRleAa0YDKZYCQkSJ6FhUTD0IN3Nrq4a9XBIQ
sGhhIG4jpGKQ8m9t5sMnSrjVZZZBIe1BGXjQisZzvzczQZ1jwtjt78+tSxkDgRQee+BeUwSul/7Q
tWXOpHDKeMhN8Gy6QyUwCd+08ivKrKI73Lam3vQfYyysgQcd6ShinWJGWfhF402jnhlZFZeDPYNv
BiW64k5ra1L9685dW/zovclnR3ADcBwy0yy84ZO1dSXvQGzVVENKCjzCImbUwjIT22poTLhz4OP8
zlpICfVgldl44V4tVRly0PPCtqL9taQOwsva6t28onHl+IUZGib0M8Is7/s0yLC4gXQ7avWOETWD
NLa6SCsuBPkRwDuAMAOkZNmp6uoMha2kLGOt0yUkwSQzrGjKvXEONQe+vBFUlJMsPyuuMAwDAh8O
volFvPdLC/MdKNvEnGIevCjwMvUyAh7MHopdRZjwvn6cO7f4KjQO2gfLmDe+6jLeKL/C8USmpwY8
0RW+9OIBG2kns0HjpmWWsaucNMlDDMf52g7ClZW7F7lw7E+ixZRRIOEtqKGhd3YFU3RGh7ttVtB4
wCyrFdllBupsFHiL4g2KG10SGkmSv+Mx5ur39kzGdoPMZG3X8ZCEH6O/iiG3RQJt6Ixgd7spziE7
FABK/Ir5ry+WL0IMRmNwo5kDO2ePqVvW+9vHeG27XXSM4NkoFYBf7HK79THVjaYaZVyaRfpYQhJZ
BGnfOf6drCpLnEp3rvqN87S8f9Vuf7S5uLiyLk+hz9DLeGiawLV7YDO3pr7XTg0au1DRAb8Yuv6L
2OC0EOirpTXGk2MF7YhB6GGMmJceP7976IerpyZyUlxbl7sHdFbjtGDriysLu5QB4BaMWvPi2IMH
tpN2i75xZePADwTIl6r/YQJ68bFAkKvnY0HGGMSH/9K5moOmMO3d7TVtGVl8HVnWaYkreoyzwX5t
halHpgOIxG0jK253sZKFwyNtolnS6mMs28dusALmeH/GwXrNu01O89X1oO2Bo4X2GfDpl98IIDGC
i5GNf8l66gQHKUiJmq7e52EfjWKnY9r60wk3fByIRkXUg+Iw7uPFAmVWNdg2T8RN6Rc7buvNMZv9
6mU0Gufu03uJwSRYwdMJTHrLAkw5UaaN3BaxKJs9LqU9ycZH+FCgA3h325T61YvbAeR5KrFHiAbz
3OKJgcemhnAhRaxN9NFsnbe6m790APAUDf3mm8O942whXjdMLntHI9fstuGTiI1huht89kZEEjqN
v+cp++Lm52J4vb3GldDxcY1LyiOeGUitRhjs+nxvQhm2ybSdNW2ta+UEXJhZ3HMS8iJuZ8FMxrN9
BQxZWleBKcVXFAI2HGTlBGAyA9gjgkICgGSLEw1UKtMLBlM64m03Zz9yMW9s2roJ3NcOYIx4pywO
md6kmHF3BVbjV8E0vXe5G93+LNf7hfIvhFggJQSVrasDNVBXy5g/stiA0s8DbxIt4iClCqRWZX1Q
uZpM97ctXnVOUbxSj2kIl3mKQGR5icwgI0GJrmTxsPdO/Xm+d54sM3B3016VHZNnUwu25jGuyoJL
m2qjP2QMKGmQwW5h0zqY+3qfHIf79CxPBCanO0y4317i9eHCwxLSzoAnQbvsinXONdqEN2XexbZm
fQWDzdlP2p+pM37XWJynqQh7CV7d2zavXeXS5sLxC5kUjhzSLh67FNP7SExm3vgbC1MufRmolBHk
QwaIy3zotF5uo2i4W9ct7eIkG7WjyTMvylC3SSM3tR5QUyPvoKkztni4rBUn/ctkClgyMhOUwy/N
1nZXZK3htzFmQX671hwmo3EAMCcqp/RusNJAb/O7dpyiOe8eTeMH4vae5+MXnpRfvAnN58Z9pDnY
aFISJyZ9Zg6EZakLEO1PyfKj6MxosuSrQekTjuGfcrAOCQc9q1ceBs8KoIcZVQS41KR5GutpeG74
AF2CcviVzPSRcHrIMX3pT051qsxhiDugkfbeJDzQGiNhtPnzf/jUSH+BW0EhDlni5XYAK1zWRuu0
cZdXIsTQD556kJjYiAzXAVtlR/9vZbHprpjyohF2G1ezuWsm1JYtcmKMbYSDNb+Fi8AQiD2ReC7e
esnAhPQYCGS1jDxn3J0C0/V+3d6wtaVgTgoYKxA8OWjcXG6Y1B2hmZidw2VXYAi91Op92WVdlEjv
s9UWBBrAORUyxILcNDK9S1PNPJQUKJU29pDlBFSYZ6olb7ROvt1e0tq22aiTo91l4KG85GdPSFqM
tsjamFj1v2Sqs6DO9S0XWDWiKh849OBhWb7xulJJeNleE3eyNSJT78Aug2LWRpFy7XQjWKIOj0sU
fcKFO7vG1Jsps5qYVeAQrETUJcmdIhP2ku+3N23VDz5YWviBVvWoT2aw5La+tx+yLNl5GrhjTAOM
bLdNrS1K1YsUwR56astiqOfyzqsnKMU7qV2HDjSLS+4BE5Tc9+3w8z/YQh0Fb1VMcl5VbIx5GqnT
ySZOqCNKcHHpkoV+XbYvHJUTK9ShGuBsfLTr1BrhH7bUVe5a1x+NVUMG2oI6RlHWf8KuFl8bybzf
RVOA47qcnkEOBxiXPXp5QFlKXj6/ZOh9gBnLR4P0augtJ6mTEI2AMjk1v7KJ5CGBtGSbGLHnzH34
aWOYBgKqFVoCKBIsMwEptM6p3BmkyYmd723GmlOaC/NbkthGZAAduGFv5flwYW/hpjLzE8yvYHG8
yv7pQUHajbjjLCq/eqQ+mplIg9yotoYTVg47rGJSUX3R69mfpB1wkXNZx3mBWedQr9weiTA0m9rd
7e1cewBeWFLH9MNjjOl2giwWJNTki/vIHoon+07bgWaMBcWPKSqh6bbJI7WE+SAsY+YDCb7yF5S/
FhlWmXSdyIuqRhGXNru8b+pd3XByKqxJ3oEI3DnhMV8HCQrweBrM5XAqB4dukNdd7bCSbrCUHgVY
CPDWXqzba5LRghRXEY+1/SSr4q6V5dvtvb0KO2jlo9AOpgECPqWrifiBQmwVN2Ed4yeYv0qOuinp
038njATcAeWkvd42t7IiXEJAw/xdEEbwL78kCmAUIGmIaTLXmUIx0VfP6TaWdBW00c231VgcOqiY
jbvKgYrUhjAebNSG8Ztag1v/m8xtMTzPSKk/2cNA7RudP3TaddQsgWlc5FvQAfaG2pJlTGcwJMy1
/gJN1wdA5seNI34VPmEIk6YEIpggtQRc5XLjeGFIUEwWZYz6/mQG1WjYZSAMOwMTVWqaQ9RYHmSi
WKZTTD+3hWOEHYUewv7291txl48/w1y8VroZT7zEq7C3lT1H7QCq7ECnfgKoXdfX/8yp1cnPXow6
hl8dosa7AdS4QvfpTl6XjsdoPGn6s26MABxTexTTfvA6aE04BvOfbi/yat4MFWAgvRW5AcRs0WpY
fNW2TlkHP81jFnlnCYBYB6X2g50e7H2510I3HK0dl/e6vWc/TEU5FfItgqmrxGnxExbZWQn+QbM1
8ROyI//Dsqhygk4JIOY7cWc95hBb1HYEAOyjOLSHz051/l0/XBvoKBSXrvAbqZdVOdGh+dx3aWQk
Migy/3h7j68dCVv8wYS60j6EdN4yX/MoTOQlaD99ttfsMqwmfrDgy7dNXefyyoMwIQuYCHoaV72U
yTeGjE5agWqZCa3upO2zF510/HvVpUYeenICK6hugKQpdIRfmvuE+c075XPyPjipDqoON6+3KMRW
IiEEV9HiwI9DadJafGCtHdAYtL0iFiKLUPT4lvjaFjhhJWgg5wOflpqCBu3gwo/rHOTYZaZVMZMO
AQe7zhs7lMIrR3Tztara9Y6Ebm/WWeyXcNshDSq8yzZC5PWXBp8+RI4Qu8BbfnWY0jGHYELFqjjP
64LuAAGf+j3nzJFBSSsUgsu0JFtwu+s7AO7lo5qCCxwX21/6yw/uxXRrcrK5hPT8RLWAeUCTS47n
yWzNW5QNKycVNCSKY9ZWlApLiVJNS5227+FdgjePGJhoMDBRtBbE0aVT+2DrS9wx8J15o1W2+m1R
20C/CN1f3NyXB0gXTZY4vlHFVeezwGTFcDe2XRpO2dweewxbHHwj1R7a2nJoYDmVtvE2Mda+K86V
qj+jaAXhpMsfQHM6mDVGEWOQJDdvOH952Dlj+pWAaiQoeQc03ax9505WBVKkJ1bTJswNjwaFJDGr
nT+uwYrQdtJnvfRkRCF3GgyM0kCS+lT6LsqKTYThMLB8ZWZ19FRdhhcS+2pt8iyvHkYIzam6PRQp
yOIw1vi8TdnpwAeUSmjWKbVAJ8VrkgPLYzc6209Iok59qiUnh3kdxov8NhJaekpm7W7soOxnuKBq
Mn+yGbwWRlW9aUkdzVl5gsZ60Eib76k+hhQbFImJPGbU/mrodM9p9WMw9BOGIw/EBk2vYSdH3HUn
4UNGq/fjIcvPozbu/VTbgybpaBTDseHaMa31U9mR2Kc9CWUlN6LztU/jzOJRiPlihY9d9hfsEnBp
Z+iqWMwcLCT2mIr6JK00g6SxY/GXmeXfJpFg2Op2qF7zKbRQTBCvqYmB5bEFdYs7VlNRxaiZ9LsB
u6xYQgTop/pSInC3mN67bXFtpaoqhse10i5YzqRUqTtPUPotY6NLcjPQ+sGco7RJkZ3qfq0HLbfb
rwIKzz9v2732OCS7NhA2CiiC/ugiNDPAxaSR98AydMZzbne/Cq/+ctvE9dIgUqV6rgoODLYNFUE+
xECrMjMJ41ksJ9CS1MxRH9K33p3Z8U9FYmB8wc0gJHzb6hVVMy51xCPPQZsPKAl7ycxUlhlJRWGW
sS/0n3NhGcdx7v2j2/Pi1Ph1tQf6zH/QvMStAtdrygM0Z5x3dOPdt9u/5Hr9+CEKrfk3QQWi4HL9
rDDGqpSkBAraBMkXxqbFeytc791OPdkFubTyJHALb+p2/8Ewylwgk1AMNL769h82Xlp+rqMZjR0Y
KHlPSmGfypp7x4F1070HxZJYg+v/e9vo2tEB/BAFB8WKhQn0S6PMzQnG9rQyLqfKfCA9569Tavmn
tq7YVx9viw18yF98/EVpH9/ZRoTANCRwBEhTLw0KFBSkX+E7Iwdq7gqAUSJAYl4tV7vzNROTnylg
E1CCOqG8SYPZz6vA6NN+L1EJDcAkKkMCJsdoQCWcM+0RjNT9wWecBwwouMCuut8zSMWkqR+pD6ZM
rlcIoBZYl+wUTPhJo/3TluQL65gTVnbe4H/zU5B06RX+F7fdpZ7dBQkSwX0xddPZt/s+1L1hN9bs
j69Xf0yGlzOdHpxB/4q6XISL7ndZ1tpOEkkPLUlk1DhlGjGqP6WOf2+lwxfcuE9mZsclZV/GNvcC
vaNjANKEvQRUfedzlApA04PZWC9/1fU+DyzLHoEAY+2rVfRWyCuXozvgdTvLTn9nnviW8Ykc0M/1
gqohEuHGLe8sr6n3QPVAvoa0497m08+Zlm+zVu4owcYCGVP1SJ+p0//q6rRXhCWnCoqImCSL7InQ
0ErJN6br5U5M/WfHM9T5Vg9WHecUFLTLsIJZerMffMDbegomfVpp33pCvmaZ9DciyVVVSxlCLwxe
jeOAGHbpYDnXhtJmM44Rkuwd4+lwSA2T/6orUwt9PUf5roUYsZ4Pn4aTKMvorIPTxlWQkkXk6IhO
wR6FJdoF9Z7cvOwfm8xvj3WtD68pjsX+9tm9mk9Se6qSXMjHYU4IcL7LpQ7Mqbu+68tYmHXeBJlN
mvq+ttQF5Lpp+00fKplFrLFmele747eEMczL9q3YKNKqhS3PtAtmPxD5IH4DOXH5O8ykFT48Bum9
6VVfU+YYXeCIwfBCIP/4xgt2LWJhezGEgxCiotalsamkAyMSiDo2EusVDBT2OZN98yJSnhzHlmx1
BddezEgBobYLtR2AuxZfFUVZkrIGJRQzz3oQNtfavjDQl8O0r/9LxzsHQWVqjqRhCQj4hqmPbn/l
6ysfHxlgTRQTfZSmyGK9ZuOOpcOx3m6ccVgacJh+dVspnY1S0dXg4F9v+mBokVs73phBiguGrEN+
V8ld6r7kJ4jyhno4YHSQYywy9N4oiab7LV2U1TVCatFW6aZ1NbNTTXY3FiP2WBuglKDVuw7z47e3
UW3T0kdRVwfmHoQu1xD1gWsJ3o8wgQy+ZuEwOS4Nk0wk+yyZ5hFNIFG/ZhgNEBvf7/pwoGoJv0HG
gz7G1VPR6fNmQGDI4jQ16kdkeMhVtIqnkWzyfmNicW0fPy5S/fuHJ0SDIXdWtBqNMVkx7QqW5gdQ
FrONZ/71ilTmitoaZiNVB3LhkbPFUTlwXRoXEBSdQi3vQVdidrR9Rs7Tbc0+rZ13hcBSTU70bq9q
vxbtOr+miOeeV5DAMGcWcbxbDyRPOjwSefFy21NWl4fbAy8wxeu17OImmCr1/VZBWP18qsLMc8X3
vu0bG/TivK423GPtulKwNqVwo9rgi08Ghsuy8SRe9I2miSirkqeET89Zkbw1XWKEToqbWBj82+01
rm4q8K5gplKVrWVQAzeVIew8oXGt1RUNWzYZ/s6rvDKHcgiYPcFNyL2tofXVihqAKnj+Af4I9t5F
KK17K5PzYNLY63SoL4DlGYrZ/vi9BDHiXeaX1UNTAl+XNZkeJj7ld6NG+rNu8T70iNiSJ1vbA0x/
I1lVvdMrkElm5P7YVdj5qeY+qogZEO97fAtRR9WI+zPyDWE2/+Fzg04V803A+iMaLYKsUYJDk3Yc
UGVe5vcupPsOZpfjCQsFxFB4vb6TwsVdziqHbgSHNb9W1C+YaYaj6csX2FRJjrkqSgHa7L6XPHky
G6FFI883K6fmSqz9YGkJTtCo7uW+KIFC3+F2TMPiZ7rzQ+fR2Kdhr0Xb85FrdzRQJKqmhFYtUtfL
uIeyT6l7EgDwHPDXewliGWkPEAvUyRhZWdb2QT/3xYnoLLkrbVvff/40fTS/+KhdZ9CiamsaA+Ar
jtbQj0EO3sg9xrbTe2LI/u62PRUTlncZsN54aGGeAeWHxTkqHSevEiujMQXBdwMiBpZtlVTWwtJH
E+rwfLhJ5smWgjGY8LtSj3LMR+4lXr17t2vrEKM2dtCCAD3Um2LYqD+sHkugpDEHivYYmv6Xlm3s
HER1WihlthkQsPlQVgDqIaF4shqZHGyj2hrpXt1OlKvQ9EMtFuSfC4sGyhtdkmISRfd3kseE1v/h
xkRo/z8Lyn8/7GaXImfzKSywTKP3nT/6e8PLmudq9ja73ivHHHVHEJWb0CDEYM0i/3Gh/pTlBaGx
2JdHvQnos7/PT8kvkwd9RKL+0bknb/ZG72vVKABCGHJBMRvR9HKBPkpkzHZmCkyaTZ58UYAzVHR8
D/W2/nDb+bdMLTyTQ2UJypW4RMBZUL8Z1PZ2E0M0DbwKkzy3ba34IoBC6DipVjo4bhfL0rt+kCAR
wnuKmPcJ2Fxq295X9FkHA89tSysRzMMklmobKpbP5TTUNJlU6lpSxNLRI3skJ/Dq41ou1cheqLdT
MNp/hmYLcbLi+UoPCauDIAEIyBaer3tlTxqC9RVs1uO5souHkoOj/fbarhhnkVlcmFm4P2S4yUQp
Rr3U5H+dRtA3DRwbWMigeNR24CGJugdrL0IUKoo9GmlOfTbng28FdL9Fj7LmPSgz4q4AlADZurq6
PpxEazJk0bu4mpqs3euk32eS7rv2swSFasXIGFUyA4gLJmMvzUB7JjNEpro7Vv1ga+ZBWPnnY4oS
oAHyy4aSsbu887zG7LIsUwmNi9pCMBmeRDtE+s13gSGpZCPFX7kP8EyyAchFZQNXzyKq9KAEQfTE
g9HTMvqcTLVh3Yl65hZ4s2TFIn+cze9akzg8GMzC/Xrbg1aSNwz8AuhIFIDvSmjCTwymJsBxDgfM
OAeQBpYZqnpFXwRQDxjpvu8s0IJCdl5zNwqWKwvHEDpULvCX0shZfEkHynBlkuFun7wURTRd5+UB
l2CuB1PKVfZTc/6vrRecq7GGP7fXvWocM+kQ0AUtJGCLl26EyW2N+hXuQoPR4nVOPWZgZmgS911u
znunTZKfbT2jFJI1G326lciAmI3UQGFZkTAvlt1D+qe0wbkUV+gE41I0ZWAlNA9vr2/1u6rMGGBZ
iLovib2zofJJXeCYFOD2gipQNEzVvWP9W9f8aS7Expje6po+WFtEc1dSpPcW1pQ50IrS+uKR9ZMe
3V7SSiAHKAplJ8RTA3nOwsiIz4OjggAD/ksT706ofH534TBAf/d9MKR29qjNZH5hNcl2rltZG8+n
lQCHUQDFqo3LHzP/C/tuVWkgesdTo5vKBJ1rD4yfkTd59FcP4aUt6qArklQEOpVKoB6AdjmKHIvQ
TnhGJjNxCiRRxPrRjay0ofiSkvukLucxGIbMdQMy42kALfdCkf+408iDDArQd6ZGUdKfjKmMSOoa
2saVunZ4gBVBkwzJnQJUXh4eAPCZ04qpiMvUGGKSOfyF1lX74Exu/mx50Bi3xyQ/VsAP/YfDg4oF
ggVqJGBgXnyDnrfUHDyziHVharthZi+zucmSsebNH40s3kEM3TluF6SIXSDzsx3XKYCwfV2QrUHt
lesbEFyFxYBOhQJTLaIQMo3CpSWancVRHIV9B0FDTBTnOy20gjEy4+bYRF6+JwH4iR6aaADyBdLs
UXd3+2Rdf09Um4CO/RsPFTbk8ntabm71A3hrY5oyY4+p6+HF5Z6GVnvNkLHnRtB3FbqDBfop326b
vj5UMI20Et8SJxqvpUvTrV84CZcAag52Vu0r1PT8yBITezZLZxPSvWrMxUIxRo3K73KEulbSRk6K
8hqTqBwGJhX+n54Tfph8HYSZt1d2/cJF+wCJAuyoGdilwHZiZLWHoeUizvWyhESEPztRJ53GjBpR
ifGcTvlW3WVtfWgB4VKDLDti5eJ0VF1jNr494HSM1p/aH8uTaWvcxfvdAij/9vKuDwl6TmAKxmeD
cgRmiS8/nBQDRs0ELeIacPghgj578a4zVmwx363aAdIQUVexvC5He63JMkfLyWCHOO2RexnbpXW5
9ZBetYJ5D/Cto9kNgNblaqBI3Rt56uZxZWfaydPG4VnyYYsKZ80K4PY468C9AX2/7NDOOWRsfDNH
iWrQ+oCwhnwDkI3T3e1vs+Z66AOjd4VQCQaKhZ2B5r3XWCSPkXqHxuwnsWWm2c6XubzPSJkcbptb
czv4HF6veKiisLA4w7lXUaXMqpaFKu4OMoG8C1p75GDBHRrL3Fid8qzLGo1CvEKNB5ETb9Zl0Jzs
ts7GsUxj7hQ2aEpodhxQezgIT2KIxh1mF9NkvN7Iw6/31INKvRoewCgIxAcWHlIT5ghT+Np5nrMp
NIf+ZDdiJ5K0v2sRIjdSkFVr6EgpsBz4cpa0P4WwNY2UlnYua7cFCX8yTPdOZYp/uFnqT2hKjxvf
8No18cRAaUORdqLXuoxWHRAhXt06eVwKf8wjq7KK6eDpI99ixbv+en/5OsCOgscNSlGLt0PJptHM
xxE4WlY8+0N/0C1tDgzppMHoT0c5yy2L1+4JiyigYNLKxd/LqN8lgC64oMeLWTvK+1qgNGuMXrOT
GIvbeHWv7eJfYm4oDih1A/VTPuTARlfwzpmm/H+Y+64myW0m27+i0PNSS2829tuIS1fedFe7mRdG
u6EHQW9+/T3gSOpqVm1zR/uyCsXEcIpVSYBAAsg8eQ6IoOvyJhDaODQVSOrNHPuvmQGRFsYF0sJs
kflspqpI7tdZHe77wH9AdgOAPkN8/XpSX7UhIuuMqB2DYbH3eNaUhAZdKXvAO1OZ+usYB9Cdr+vZ
TIddGw04nfxtZeI6fOL5SGrAyhB+F2kVgP6n2NQiEAw5NWnHzbiOa43C9gUZCSCqsQWYTGI+72ra
SVrAaIdoueRFonsHrR/4wP313gMEB0wHCCTgrDJpV4TaGxxWkJrkuLLc6xQMk6CgapQ5QPG1BmED
BQ4lrMVwT9Lnt5RlatdmkgRIWS2WBxUkBN/KIc1mwO+X3oglWqHTiJ0adhZT4AcAtW3YREqwR3kD
VBrBYdnywbKQwtyManFmcF81BkcL2hkGZZouxY1kgCKsHoK9ENWDpUDl8xAhvub0isSVVjx04d3X
7+qKQZSuAieM9Abz7ZPVshq0Tor7OtjXngqFMgnU43LN+ZYWNNTuOn/OSVzxR8zXAsuCGDxQ2Ox5
zmYWKIrqnsf82isNAN40jVzGZWQhfz2nz35ldMD1QZod1aVsZZ60LEP8xsdBGKODNL1dFX50UBBr
/fWlwwDnCs/kBQEPmgawpEJoc733/D0qbsAcrmuWLgLL8PVLutqUMyOTmUujNKfcYPh7iEaQ5tCG
bdm4AOK2v0wlAxUHxo0IwCT2MwiLfX47MdD4oVwFwR7K9npq13kYi67RRMIM2ObaKGBitjj9gKIE
S9PEjhq0DTVUf+9nCA+3ZqGBl2ROm+GqEUZHAmocVE9PQa1ZAzkBvqj9PWJZN3ohPARa4WpG88t7
I/QZmz8IATFKsEmfeQaSWij+8fddFdfWQIvaijxeTeykrIoajMR9+/D1cLjasDOLkzkE/PkgA63k
76WoXseQYjC0ql9gfU/dXzSE0CTjgIItxNIQo/38mohKhkjNWm6ntIopdwa3isBQnHXtnJwle+JP
u1psZhEUZFVySC6BpOCzobIggw+9DmOn8ckaJMyiCxjBSc2gBToo/hwNFFt/JtZw5EaxAtqFFP20
WU2NIgYAX7VdUyuIDQbpt7ak60Jq157S8CaIjhTL5+dkjS/eGkIL8OvwEmM2ZhrBA7nFQEq+h9Uh
zaEuI1O3hcSGm2Xx3MJ43RQ8ugwXi437pDtDVHyAxKHTdn6ZWI3nMtZEv/vVaNTYng8jE6eUKx0f
NR6MRHxl9YNvUeXbLw8/9NiHhcnww3wr/dqHhaG8M8gyHE7DLycY0QhwA2gGcBNw41MUUOpXqdAM
MCGG1VKVPLsqdVuqq+Wvt+TcDHPwZ6teRdI6bGuY6fvaFBJqSsJdNgt2v/baz62wz8+spG2jgVaK
9VcdbPWaPgDDm1g4NM205hLSN/YaVlbGKQmsz2R8NaXKV3WIodxayiu9E7aJYOa7cDcsQJ1le5Db
MXOoxbpzbD/XG/hhdzLkUiUR5CyAXZEYlh+FphiW1jD8ciRpbB5wAohMQkxzekrDvgyB9Qb+oTCg
sgEOpYOaCbee2M/RKl5tD6YnK7xD3GV6zBjyVghLvdR2OANvtOSg99RhnKNfD74L8m1UkyDPZDCG
JCTaEEv6PC76oPUEJcm4XWULbmCl64azGuWQKAcP0itOtw6W+amJnTK9iSm4z0y9nllILjYwkyeY
nAiGXqpwCMAT0KQ2Q0my9MGbGZRXTSBDgYpktBahkc+N5EB+16pewu1Sgb7XSnwwyK9qQ6AfWaYQ
qzwYgi9ZGzykJ7lQV7xdFrf7SAgeg0F5/vpdXWnFuYkpnUxCIRlkZDARaa961Jh1+/YPDKB4HpzK
WEYxvD93U1fRLsxrz9vVgb9sC9GJ0n7mZV+OanQTjktscQWL/TS7GCI6gASJ6u0a0pgqqUxag9Yd
2t5ft2QMdX1exj/bmbzxQSg5Sc50aIp2lWH7VNn4qHdE5QWK03otM5E0WlWCt5G16kmS6Z1Kwq3q
Vy44l23DOFRCuQw67aEy0tevn+xaB0CDF9k6qK6B9nuybsVtJkKMWfZ2PJjIUJtgqf0+QlH6/84K
G0pn3j5HXQCg6aK3U0HqpzRvFdfaijZX7z7XFvb5mZXQiEKKs763M8obTzop/o0RzAzJy2QfI+M8
6y+2OzyzEUiRmMs1Bj2Xi28ounE7jzfVTFmEameJib9qK2WRD7qldWQdZO2yooGr6c0/GLfnjzF1
kxxFbT+HDhWGdJnFnquqOdTV5mjoWWumw/bczHTY9n6Dwyp61Ovu87p0smanImEJcYQZj3jN73/q
10m0UejiEhLukrfr1/Wzl5jtPrGzhfxN2IerzqGhhYKfTewatn7fajOj85ojYzpPyOyxUNAULgbK
55aQgYMQdDwcfd1fgrR95n39N+37sDHZDnSioVe95HM7Y6kdoDGT042/IXZudUvDke3mx0AWpWc2
e/2Rs3+Zb4YNWnByobAb/L6oMfw8aCPANjqlw6CFWGQHXLMArelhrkjk+tRAySSLQ2KDOg0vDKLS
SuXAe6O+E8idJdtftxSIOyYWSjqTWHPsPVdf3JnFSacOcQvQYg+LffWGAmiTpdW/dlxjIPhiBqBi
C1sryPhBT+Vz13lSF3dSUqPrIHIiQFmtNFFat1T2spk8SD8gY/+eutrqa6tsWn1hdLqytllDB09v
4Mi8594DzCY6qQY1y4aYURUcC06cGZ5X5/lHK6fELy0iyInIo5WxRm/1GlXkYo5yEOnGL9sZBMol
JREbjGe2Ji+tTKuGopaADZPeka3E7jbqCiQDqLGRrOTGsLUZ3NZc4yZLnBcildumMMgbkZUHvekF
G+DeLQOKWV+/t6vj8axp7POzxSFP2yTqQA8JocLGlKADgQkx86Zmu28yl3tPFlGcWnm74hXIVs6U
tsJSu4UG4Q415dU+tblvc0eZuWaxDj5rFnSdBF9XMRzBzX+sVenAh/VMYOrq0g1mJFQdy4x/dbKe
QWCAG7oYJsDDahn8llLqqvovn9HZyPswMlnNauTUfH9ovV04SOYA6UsOXQZdzRmfcX32fpiZuIwK
ZcSQF8F466TAlLOXPMgsQbkh3l7Uv1ehan896K6bQ+IMKWTkxKcZDC+kHJKohbeTk9RYFmEJvERJ
tjmp16mPbWM2gBABNXszIZWrs4pBYXDwBCZwGo2osKeGuEWJaWxwm6BceMpW6f2VUs/tHdmrv3CG
Z4YmkyotEh7lQGgfo3uBApydCoMtQM++QomBMrcXGEVwvzI3mV8tH0JB3Msxv2zl0GSm+KMr7cw3
iQS4Dx4AAld64iKpolncWvrB2/Jyzv3PtXgy35peBBplwBT3ywchpk4Ug17GW4HFwmziOeLJS9YB
5o/P+ncy9UDSGAJ6CWtJDNXdzIrjlyDF2k1vKMi+m8Ik6mtdhYh5zwlwXPUrZ5Yn87FEcEmuWgyh
yMNcjG/S8OXrqTHbtslU1OG2Wn+ABSYEmd1qm8COLWlR3mWHuZd2fYf30ZoplqPgcs7TBEz75mlw
xYcUArVWuNZbs3uMrfq1RRnCW4XqUfKu++Bvn3E618cMCqARnmFcZ5OzcisJpUwCgnOJBh3nfYSd
kJ58z4YTMIgzpq4eZpGs+tuW+Hk9aFD7K1Ya8szCgTtpT92KHuIdOAZUE2Wy++RWtKmF3exyjvjp
+tp3ZniykmcgT+FIgUaKi9oR7NSJ194KlMBWa8dH0Q5Pxt3MALq6Lp1ZnDgfXg2CFDhNhCDWyYqu
2HaFaRAfUaa3Cpapyy+Nler8L41OXFAMxkukGNBM4VD+8Ba8E0B41rPpMn/qn8g+d9vl8E/W37N2
TlzOgJyQQMGlvUtRZxGLT0by7hv/0Ld+DJyJq/FwOlepgd7Mndrxl7KVxiaSGPyOe9LceK058HCp
aCIDCs5os2pXySKb6dzrPufjESY+J4q6OORTjN2qeuK8bTIn/jL3+xOPUxIeGt0ifp8DU31dyqYY
zQKOry29jBIcITGAqy44hrS+1/i6RzeWjvKUHMHT4arHcFGtB6u3u4W4obt2ObcJvHoSYmzLPHYZ
WPGnJWJGWcXEoLBa2UxU13ATG+QiqVWZKt5YfRIffXvugHdt+p3bnPRmlVMoc3Kw2VeV6RX71HdC
ZS6RPGNketoauqAeaBPhtCXShVTrz61R3EWdMkcbf+21nTVmesiC+jzw0Gri7QKIPBG5tTR+sPy0
AXXvHHn89ZeFBDlABcjzXzA2RLwMAvlYNnYSFr70FrndyPZsaaGt/ePgqMvY9e05lfKr7TuzOfEh
tIlLPw9FY5eI+yz0zQwFE4l6EtTVjH+cMzRxI03JV5CvR+Nyh666bQrRrmW+MBx/lYtYZPtV4iQ3
tLbnEnBXIxzSWQsnziNJoCIXoopsV0PBurNLs31nGwp2dO32/FKZaeiIx5zuRYFgxH8ov8OqPlnv
qK4WIO8djB3P1juXx+A39Ycq2HrDQg8t+b7w3Ba0cDZniXctBBYqq1VWwn38FKVmGHynvGVAGH4x
92BXZ8zZc01WxUjyOmEAh9EuzGpXagOzaHDEiTz76xd9zZeeN589xtm5Uwe5nCeCymzHJ5k1qJt8
Nrt+fZ6ctWQyZgvV6PJKQw9Xduukt/W+vskXnFM4yjp7S5YZJCvmcNKzNifDV41DGcwwvbELVslq
sIsjQPwv6b1hsTfYEoQGkY6cK/pjnnI6lBgMQ0KZpoyinElDdcnTKY67SDkpQ7yJQeB1WxGN3/KV
YjxBFeAgJDKGVAQamW9ljTKDmU3j5btEPg/HU+i/jVCqybv0RHCKkToTdmEzmLR5aPKHXx0szABL
TbKM10Uiwy9L6vs+DBhaZIrBfd/MHHgvd9goYgQZBpY+cEtfFBs2ueBlSPPzO2/gbSH5rkZgs1UL
ExFXu5+Lh1y6OFZkCHJKAD9Y0HYy8ztQXlRCRvmdluP0GeobIM9cKReWKFWYk0S6fDWfbbHPz6ZZ
WPc1pXnG78CGuEQR800pRDO4xMu+A6IXGSYN8CZQ603PRinK9eU+gDqLlnKGYhp1GjZAEQeqZ9cg
DAodSitRAaVcl85B6y5No9SVBSiQVgYvzJSYKVBJ3Q29jxkOcOdwY7R91qwkf0DFLwWhRnlSZVBx
boFtLefohK50LIpKoLiBXPaI25h0bFf0pZFFrGNlVAYlaWJq9Rzk83JiwwZGCioIMK8v4O5ZykCF
Oj/sEr645TMvNKlarfUMlF+VGJsFkjeRAGikSuRfjquinoQRh6DWnpGsT0CLTWT0sdZA8TYGMn7T
CfywDvQc2aGY1jvwH8szE/By1cF2BpX1ANEyUuKpCwPVcQKlhaTZgVUcTNZJptwST62OPU2Lp6+d
ybUjLoSgUDoHOiZkhi/QDiEB9X+UGQhSd+CK/uEvSywLdbgQNDNBSgORaic9cEfaOHNUDJfNBOoZ
gC9ADkGPAo2Pz6MGRH3IRbe9vpOlb00PBlrlIVZvvm7flUkBZCveGfAHjBR98urkFsKCDeAcOxIu
YjnYpH2xrJJjkBOzFbsZY5fTgKmpg/eJkewAdDjZNdWFnIeKp2s7Kd42OjFRnDmzuFx6y88W2Bw5
82CE8dgoVNN2fIPK+uKuafU7tVpyRFp83W9XxsUnS1MtN7BTpgEq7oCCwb7a3+RrDcrw79otfWTH
IEABkcSz6S4j5mx86XKiwzTK6RWmVgvc6zTCI4dQUChkbZdkpnIwDtleccX7/Ht53yyZDqAXOOQZ
bAmeCcrSxWyA6XJYYn1FIQNKAKCjfFHlOgDfneVaL+wkEBXHpkqJWdLV19171Qa8GHCcgLddENbz
Xh5C1rgVdoVy2+MEUcUnSZ0bLJdGUMk5cnv/LBCeLHcCKnbQi22zUypEdr1I9qxS6CQbo3eO6eiK
KXgPFKsBis/qaNg0PBuXWHu8Ou3EZgf5A0sqOjsBGb06vPxqr6HUCcR87L0gkjsFaxLBC1Q/EZqd
LizI8JDLP3z+9msTY/He5+0jtFgYbhjwQ4ktN59bEkEm1Ehz2OC43lhUCIodh64HrSjUPB1kthGI
q4piQ/rUXzHBOR8kZZDzStSYmthVwY0JaRo6UgUdMJWPqVWB3MMNSjldEI7PXTUvUpcRt5kxh/BT
D4rZbwR7UTsK1LuB5olVtDAsh7638qDIbDZqxpvdUHBWrZPS5qSKrkMO2i1qVvE3JaXCtgCyaKar
r+zd0Q8opmQVStAqmTpnruW1pi7xRjn4sQNnUjdddxt95S/8lbHg1sX3f4Ik/GxzMmBp6GVS1cIm
MASm0TzoQmGKxRx45tJLwworFQezBSrnpmM1zaii5GXT7LrA69y417itX1fVzAy/XHhgBdy+gOwD
7Yuam8/jKEdsiQC+CiutYiOVufVl9akSitT2ZZpYYTZHlXm1WR8Gp5WcYedB/50vmp0AngVLK+p3
rtZ/OXjKGoVdpoLjDdKXk2mu+2DgzfIcHkXsdmBZBOWQEIEcM//1DZeBmh52wgFVBEp5P3eeUXgC
uFxhRxwGE/B0U8xuuCKELxasr+f7NceFLTncCoBx4FCYtCgB9kBQCg2KkVwpWyDeEJwgKCUz5v25
ItFrLwgYdljC0Q2bu8myptAQtbYNTIUZqK6MtAdNcaCcvm7PdSOMWRvgaRHk/p97rmkkTi0Vqd5p
JRdbvqIML2WigiJ9NPPvr91/+O/Z8adDLP/rP3H9mtG+CH2oaH++/K8DfSenqnh/r3bP9D/ZV/++
dXLnLnwtsjL7UU3v+vQl/P6f9u3n6vnThUOgFN7f1O9Ff/te1kk1GsCTsjv/px/+9j7+yl1P3//1
+2tWk4r9mh9m5Pc/P1q9/et3cFyc9Tj7/T8/3D+n+N7pOSTVb8v35J08/9tv/698fSclfuG3Z/L2
2x1SztUz+e3t+TerJsHzxc++P5fVv37n5D9YBRRkY0Azo+KYyGr+2vfxI0H+AwcbdoLEIQ7BZxUf
kayoAnxN+wP5LgzVkRcTO3YVm8Myq8fPZP4PHDaREsO+E+X2yu9/ddCnV/nxan8jdXrM0JTyX7+P
y+jZEggMKosponpPR1iV6WV/HkMDTsdhmgVrBB/AOMenp1SldW8D1SjudPYHKvtSG14mtsfL8QMt
jiCzOF4XYnhXtqG6FLSqKhZUafxt6ns/P8xzCfcR7Px+/pYa19SNwS4E+m/+NdNCsLP6bXXU9Dx2
hoakt5DnoDaE5MM7JVOwEEOy42HwIt2Ewnr81PAU/BOSQr8X+fAS5G3/kvvcsS1U742I/dLLsZ8z
MyzE1C+50AxCgBfFNjJJ9iNR5Dow25RzROhgvPN8tOvBCfna1PWjllfkWW3lyEyyKvgGdi4eWQ5J
N2OiPiO1ot0oIgmsntbJslCUKrKSULjVtI5uY7nSblCxpd0MlS3XtLwZ7y8VLdrJfbsbr8abpMRX
lzi4iKZSKNrP29JSqJ1KI5z982d5IQqslpkZv5Io/YwLxN4WL/T8hbNxKI/Sezi9g8hm4jREKYdK
h4oUrghZRtXLHmTU+Dz4nt66vRLTNdgdoyPRCLVCMAO8eTdxJeuvkdJX1tCk8oEWUb+OQd3qamB1
f9Dy6G68MY/5EzZKzUMbRNRNDGlYS0UiHrisqi0fvBCv/Q+h1uI3RULc0wAj6TFE6fBa6oveTXhq
3Hep8jDekXjhTccJ3EMahYGre623LtuAHrBTGKwubsmrPiw7Q4/eVALJEByc+6Okx8aKA9zSNXS/
vs9S6dv4WFWn7KnaNo+IECqO5DVAKAJfse9a1BIU2Au9FPlfDegZ/X/l3/C9168wlsJF18XeHYRe
X0ZrXiNtG1QFP8pQbXYgQ81vKsZAQxPKWUOaxC+RgS0ha+QAjDxUkrzqJi5SukJ2MF/k+tDcyRX3
Pt7RCNKaVFLzJIdZ4ah8xG2SsIa0W5Mndolpcc9LhC4qVbehtzds/TIatoVfDVvK/vi4HP823pIa
76oU15vxro9/Hv+GDGFVm+NtktgdEyrkyz//TZHYJ+Of4zfLAYhAJknpTH7j2u/GXRPYRKCy9XHz
+e+O/6q3RuxyGULAP838vGHSjr7nlGVNjO215n6YHv+m0dLf1t7y45+DQP4WCGFk6nKmrqW43Spx
7u019ofec8Z+vBSC9OApUbUWaKJI5vhBwfGSXRkKsSc3I2pKNgqJ/rz551cGL771NeKvP350/BoL
0zo9h3K50dD46fiBLFbCJhb85eQL4yUtu/umL4fVxDQKcjOHjz3ZGj/4+EkIaURbrYrdyRfGXyNC
+G1QQrJqu0F2z1a+PxeO84UCruGz41AFMHqI2AuiSJlh2abcR9i59bFuoJggCYBxj8U8yW2xjmK7
9zQoGYQNcn5RLClbkGglf/41qypce4XjyVy5BmUADxCHEisutuOBGWu+ui3FQdTd8Yvj3V4IdcpE
53T3p4nxH9PIU5kOUATwV3sAEUZ/6Fo+gZwlH5pcy+nbUCXJfShWnBlISbseP00iMbY7LAVLwOGS
e44LBwdP0LrjpRgPdKH7KFwYLws9oatUTQZrvOwlvd0AV9eZ4y978OP7rOe/jVeYStqRC+lqvFL5
0jiV+n0yELG1UItsNoORnsbPxDjbAsyeHscrvW3f8jhtduNV04Fag/cbfzNeyrWnWVhA1OV4CaYv
6EySVnfVqA32AygQtoUsmCKJjTttkPS7hva2XmbB7fhP0Nz7bmhE3I2f8X4dW6Gc+OvxUgqSyIlA
FeCO90ZNLi6gs9ra42UXQwCGeliZePbj0FFW9nWt3Y5fLYhMTw0XmA0Z+MYC3N3JIdlzM36opvxr
BxoslIPhi6iyyrAycuLq5zNoDXVCCAu542UDur0FJltuD1pr3Bl1QTYG5XpTLjvZmRmt/MXeGNt8
EC0x4CXC5DiVfd7X+EYK7uAGPG2CRlWTa/LMziP430Zv0l3FJS/jle5L8V3dm+NFxj4Hm8FjX1F5
9/NuLUOhlt+Q5fhhUOrKwvj7t0o/TREFL16UIW3uDNBt3gWiKRHNq6y/f8eLyEkUyhdPTptVQihZ
yAPX3mUp/TG0DXkbOmEli5z2xOc6lAM7rdzW4tDuNALhu6gqmu++j80RuxUiwDkU2Zr4RPIkXPK5
2C27rituVT3tAPnELQrJsR4O5TPW0AS7OIjONNRXN6U6QOqkVcp1HvvROkflt9n3mfEqaP0GWfXg
qfIVweHkIkfYNAwPUCnnraZo2leuMI1C0V+zJgCAJVOHQ9fI2ppPRM4B8r54TORyj/yD8VqmxSv2
PcId6jzLRdDH0UrwPe9GyQDLH38jihu718X6u9T6UL4VSGpWKncE9VG5BddbZmplRe8pASgCm8qn
8SoAJPIYKnQjxiq919tBuVWHweLZlWAM2f1N3aP+5tfPPHgH+H96jPl09PlvDzuf7lq8Z+xAUU5/
6v/iiYjRT/z7XweKixPRXRa/J8/1p8MO+8afhx0E6v4QmAA3Yx1BxIBFc/867GjiH4jxYvlAfATH
IKax+ddhR/8Diwpq3MEVqTKAMTuE/HXYMf7A8ZkVs4H1GDLR7MT219P9D44747n7bPdrINCL/IAB
WiNkOxkR1me3wKJEcaTU3alXNo0IrENiB/KSiFZkQ24EhcfflRvIuwWDVW8ri6j7DAXJklm+CGRu
J84SBF89CvNgZ2FUrTZ6uU/b7oQS3mKJ5TFS3tnOxB3s0GlLROKgtDYUbuMExM6MZeKEtgioBEeO
YfDWQHltrC0orLxYyMkT387EZabQz4u+mrjQaDAyrY678QEFu4agHYQpTeVRSQxT5W45q4OHsLgF
dgMatPp8+IRs2c6BpabByYvHYGmSs35CMWEMtT08RrQKjoMdO0Q3g+gAYMFrbed3IgThrA6VlPzc
C2JH369e0CRcZAgcIYDGsPbXxkngXMOEFPoytUocKMFRRTato1qJO5BVEC0F/gUlH3aF85sNUU3q
NpnL+0epOYT2HGptZE756tEmySePT3Sxl/FoZWJr9CZVXZyI/MFUkCZpbQCw2h2UtFB9UiYu9R55
YLplN1VsOTez1IYK5VAveISG4rXkAm/aOppD41NMd71/qy3q0IEGq5uXVhUucxYTtueAEyDqm+nd
SeCBU8DtRSPMxNJpnTjfG76DADhpLNGwZNWN+FPe4aj+XYhvC+IO6rOMTFRpluFSDk589pJFECod
UO/eA4J8o5SbUMMkTpFfNDl1rUsmovVxsUy8DRdZ3lbNdly8zlKEyaymsxrR1W99su9LK7rHGlLc
a7lZ3ffa9yS2qfpYK0DmYdlxy424je+yoxCelAxZU+wGLNJZ+cHbpND4phb4c2QCpWebr5xiDeZ8
VXS8jcIvQcfQrXy3BTvWrsqtSLOj28qSoHhaWfKmuvc24R1f7WjvZIUtWL6VusGNFh6DeKFwK1Tx
KJEprc689ZVd/ChT/sXAmUIWwFyoeqI8dKcK+KPoMSjuBH+jpOG6Ke2gOonKERXDpQD/s4ksSG/K
jr6Q7HRYUwHZsWDNpQDTuCUUgG0+WhhWES0Tflf40k5JnTa3g2DXZQvNPzT5xuhWxH+Uu4dQv/u6
GdNyhqlPmNZQl8BdJLoE39l3Dithq2OAmEtTylaRLQ5P2BxHlQlBeAfw6fjAxTbnPSCwNFeOPvsc
k2BKp3OZwWMLdqrsMNsgpizZxObaH3WlWBQ1wQ6r/kLYCRvnPthy33RuU7c/EotocxtetnBdvFgo
qYMlGzACBJ4/e0ktGspWiJvuZJxaJ5BM6YXwpmElz7qJ4YmDTmRFMw5SYgvAVzYnK5gfCymEdGGz
BUxuWxRLRInMMELsyuU4Oy5cWi8kyansWnelFRgSV4KZ7QCNVhDoB8aWbPoGO9PedDIJh/SjgbBM
9jBYYgD/w2/mcs3qXB9NFrSO1/1Cl2h3SqJt6llxavcAoecWAhiPLXFBgq3kS8UUXJSnV+3CEKx8
MDscAEKbqKu8swwERsF5YYi3fb5BYAa6c74DsSlQdosuF9z4xAryrYFcngvt1oTuvMpU9H0G8n1U
ETg84MthfFJTUG/uSLbBryUHPn0SU6sbVmzZ0CtTapeQT6SLtnudmTSTLNXPSXM2RCYLaVXkviFU
eXeC8JCeOqA4D9N3vJ/akVwSbPJkozx6tm7rgSnxixD4r8SCSGIXr4JkVUObCdtzcCrtE4cs4nCu
gHISXrh4uslqC0r9oObSojsF29IpVtKS2wv7FAU6TrGIFnPVkyPr4ldjd7KCckiyNoOKsQu5xQJi
Wrndck6aLZJymRv7kiBkswjqhX/roZQT+0RftQNXRWDuHhowsun5zzmJ7MC/STzHMGx8HRIcBCII
C2kO6zVVVr7omslSySNTxXtAt8DLAJ4hrIrwlo+WBNEKN+Ydoi6YCA/traxcCsOKZhtagmXLSkx4
H8fT1sQi/pLEizm1mtGpfNGJU+o6LQ/KRGYPJrBHCwFcgp6LJUhWm/6A6PQC6iR2UZjJwbOjH53V
QrOQExZQ2Ps2r/8w+zCTlFvgB72g9ngYrXgKku/RXatAKtMRLaVyKI+adM4imV049CF5NoBuiVdF
9DhYshuhrgdAkzmPPIlATN/alPdT7SvfyIUS+1ZoXOfFA8rdpKVuN1YVL+MYUaHvhVlYnD3nlq8v
Sh/zfIqvLkhIykBDR+TxWlR5aIiuxA47d3KKF3oFfL4Vd2tEKzuGPqbxUvYXvF0lr2RRzylTTbHe
F50wWSJULZELKKB2J+wiUXzoQ+XHUm96p8X2nW5YBVCzLNPncJuq2xybjWYTVnZpmP2TCnnWxCTw
NYRs+xYkApwpajNRTeXqIeysryZLQiWl4MSWsQvlJEdNf4TCnRA8Uw8IiNZq7JhuIuUN2NFw2bTH
GhkdslCFFVYM8oRQPUKhD41DnD76NkiLoHmh3CnmUNt+oEmAXag9WB7gRCbz+yW1jLgxqXyLc0Mp
OURYEadyevW1E9ZDv6sFNyHHqHcaB8mzJQ9egTZf1N4MZHX2hUwWAaLVeoIyeIxKdQnxcclFRBxF
Nzbw4XtRxXuBDvImKV90ycoxm3MzrzY9lCFLm9dXgoWlqkfgFkI2ZmSJVWoOJ7/6GXtBSOR6TlKc
mzmTpSArEdlMjIodDcCSOtie72rSg6o8RVJgFfArHgpWdXKIIzjjReX4xU7FCQc1nq467NG3C3mW
MYF5j69c3WS9APYhRMAJk6pzg6Ox8Z3GbNb5qjzNT+DRbX5la+LvoSyBPFUBWwyO19CDUVtccEte
e1ALiA/Slrh6s6rkFYZNLDtVimPSVnTj125PrfaRyMeQuPlbYcUnH5D795ltxNUpwyIyCOQAmjtV
m1OqQB68mnQneQFBn+fOP8ZO4ELrh9401NJDO4p3iWAJqQmOB95VPRP4S7IIDJMLbVVeeBkOPGYs
A3TqiMvZLTmbsRed9/F4U4k6OVI0RBPReQXW7aKxamy4ektXzDBZB7LVPyM5abPDMRIQSnXUiStg
I8TtJLLATid1BfkEKqOXrzttytf20w+ePdVkcRILf+CiCNuNNHXq3olBU17Y1VvscPsciCFHLZah
vkieVdRepnPGr26tzoyzz88iKF0ihVLmpWw+eQviBm7hbQAuu0Hm0vJtqBV+3dhppuiisZOziBrG
QQqiIDjVZfis5UtshOXOaQvsrJnHh3CGsUljN23XemLJp2EN7N1tsdCOxRwq8vqm4Kzpk/WnE0st
Sw00nU0l0qD13WD3ylGVj0r7lpFbNVfMgr71dmEGjo/FOK2pDYrNwAdQU37M+y2drU2/6t/OHmqy
6HB+3ChhNA7RgD+KCUqqE+y7sTPQ7EFY9Hb6/0n7ruXIkSzZL4IZtHiNgEzFFCST5AuMZFVBa42v
vx60vk0OJiuxtvvWU91TiAxxpLsfTFJcqxl9TUW59zAWlj+cVYwB1uCKka3ZiQueY3Hm5xcfI50H
/JF2iv1HiDrFp3kITOioag4m9toiT4vIK0Q31J/V+HFEIwhD9NLATcqWjrJprFUd1zZnYfznpEmz
EWOgEFG2uoc2Ozhp0EF2OcnG5NvJjCRTKGhgN7Kzcm1vpoc/jmVh4pVAzBqNFWRHuw3fi3Dfh2iI
WG0PPRKQ3t98M90iJWqtqDY1zRwSpLx2zVmChb6NvluzZLcLnz/Ws3ADUISdIy3FemQHpb0eWovW
7HIUYAFmV9E+uaJVuKqqpNz0dN+f1Rco+qqTWgUM1fEiXUqvMKiCamBg68mmz2wOsYm+67VNNMeI
pwfOqbpHoT3K80stu4kTcJ5c7bnazqajkEGLUrBU9CFNubSE0tZKKF2Vgi312xwyMnULhIjF8fYI
BNvwmAtbDONKFBdoc8mS012EFHxwA4DOzfsnzXoN93zEEnQuT00mGgMCDJSyQOnnraY3pWxf9Yz7
a1iKw2nIW2hslbqVp5bYeiWqfqsFlNV1LAxzESdABPv/uNLGsFKMIVcJdDhsXcfgZczi0eVPHdj3
/jS5oX+OUYxLPoCcJSsbsvLo9IXFbtoxkkIIE15S1WXsPTT0DVYKEHoTrRAEsRHEDyLoNK29uZVg
QmcL++maZKPADiTsjot/0sZUKcqp2bmsL51Kc8XROnsMUMGyZaKTA0uYfIzXUAA3sGMMSOJ+cQN0
+ono02Gb0vu7IjJTc8diLiHoNV/649zieJI/OXsJ00z8t6gwxT2jijdnRp5JoC2IIAelGwmhmtVO
NM4tbabINBNTix2f9ppTr82lvd0A+PFIF8ZcK3p9Znq2cOnFTEP1uY/e9SomgXSa5ZDEfGg28xum
MpN0vEB1AbHXE2JInt8UqdnKGHnv1KbvqFRprqH5GUm0iK0M7YNIwcgIRSdT5CPYj8HkLil0u2g0
CGQEKrdtnmUXdaG1G7j2JBdmv+XnUYoE5CViamb4SROQGpbkRoCKWWlmzclmrHdDZ6mAE3pITEZT
rJ0Zg5bXdCputwh/bO3CDYQaxwUNyz6UDrB9S0+8KnXn3mkNp4tdTCe3UjMIYP2KT5g4oTyo5auv
nmMFAcTaiPQv8PO9K7jwAQpkxieeRbOtqRFMqJpmSFmS4NzrTiya3IOM4IHoiF3QhwJd2uNku5N2
WnKVZWu2+jcDE3ZXrOft+sL3Bi3B5+0wT4JUfPmleURUn+xkys/QERo/oA8GBpk3fALMj1RMk04t
heHQNvFI12zH7f7kj3UsYmpFz2e5U2E7DHRqvfrYQcTuWqHIAyepRZ78WXnhVngKrQoaDsZqlMue
2J2jWQIp1UGd1bQvmBPxneIEuxVbBm8lqG8n3UkYz1p7HOOHoXyKKFrKQmYWNnATcwy4zwbtqXKv
R24w7rrpPGj6yiHJa6tbWnTMI8y1Hre4NYvnKNsUEAULweiaLoIcYczJsSqPdWIrkumPu6rZ9oCq
N9u6c1PNGm3kmb+Djd95fvaeCFu/euOmXS4CXu74MpLv7oV5hbHfjeVW8S8cDEyGKldbP0/zpREO
Q3D8kp9ebQav+Atj4S/8Qi0yfYJNC3ezjYm9p3CnOqKFBjkF6RYwRskcbIm2FH6hDtz7DuFLDOTe
kS8C9y5PqsSfYaRYItXN8NRNfm75D8wQ7vuDwF+F+jEoIiLVL8kI8af+VOVubdYQf9edXBFJAB0a
A/ZZsZnvQA4GqIF/CIuJFO1mqj3Rf4eM35CdBe21Ly+t1dUl/ponJXhJ2sdAtTjt6NcO5xnqDlMu
leDX/V+4FnMaC7+ixAEfGSryJbQk7TKyMiu2tRRxnc3kIFg1bua3gBKt2n8W6tzb2oX9z2ofXDzx
y9ANVn2MNrKHfosjWKXTrXr2r3FS9762sPEDr46p0n6ZsNYbbS6yYs5udKhfzIY3/SkzCp7e8LsX
0NshLZixmGEpNBTUiu4tCqgEn5lgRqI2vXU7lJAF0jjRNvyl2fW8693pGMs2aF1uupfPJdWeK691
WG6pCcS3Ric/ROhwGaSAuvSj/1GjnZDBTM8P0weKNhIRXRBtkud6n+mkEGjaW/dP+S8JOnA1oK6q
mD2zsJxC0QlDAZ36i7qHR03hPSqnns38ImmketEfE+Q6SW/JjBKMrpUsWEF3nPpV+Ya/XLfvhSwC
YCNJxaCpgn8qXTvWjIsAqoAJOgH24qZveWLJMR1f72/A6ncX1rHv+LLXYrgOdPO6lGDgUwLgBO46
MuFWAUAfrZMopZJuiRoZgpVgZ3X/F1YMY5N4Lp3xsyHXKZg85QgPZIPT9r85Q6S1b2Y0xXdt9CYs
BcknfEv6mMfPmb8dcm+tYaDdjr2+T2Fh1jIlKTRMl2dmDQCk3iwfk8zloQ4YigetPWnBrqp3WjcS
v3AKcY/cALgI0ZaT7WBYla+TMXkqVWQvnmJ4crSfygPkcdLOEVFCVv/onIVkmo8osBY2uuJf0kqB
M4NLoW2B3636TaY5UefUxlZTnABNtBnFkN7iRTOgY3iZui2v7Pz4bAgPMXcY8VTUFxH1I0dVH+bB
i3xTea0mEXju3xLwL37/kmdXxT8cZMUKaGKup25/yZK/92xhKONwBhuEgysY6GCNrSXqJgQ0ZrfW
H6vSLnqTCwGGsMD7it8CUyKs/sRb3DUuTV4GgUCCrO/eV+h0TInhqD2JuNdKpIOEtvExC7ZxRX2D
QIdxy5mYIILpDjrNZSuHy+6sZjahiJOMfySV6qizriQ+ytqFWBjjJFQw4jBC66qCUFtbudILF5hV
SPWT70xvMyBQCUfiYhP1+1C3RWDnkDBgPnhmz9ku1881xpF0Zp6wzrphgn8DtJr4WD/HgOQIhOdJ
8VHGBPgiI9zo/abNXAEqP5h2lEJUnNYkgxacn3nNBpN8IFYZRkQ2YJBstbfT6ALFZWYuV0zCbQf0
faALlxCXWtuVFas7sZ4hz9LwEQvlCHrQk5nzTLtNWXG38u0M8/uji/B+gqIVOKshUrSUcLrTiQ7D
2LWe1F14/chnB0H/VOvPuPEa41DA+aJm3Dg1Ng7ZqO/mwzMvbtPxl9+8zaonCp4wI7JInAwdg2QT
VgeRVJjXy+RAkKeODeFVB9RjDQg2SSksKTuK7WkzZxtxVRDoa6bFf/vYf3/bUoBMLxQlSCM4mdhT
7OJdnczKSkXSP+ZmYMktyM1eGtNw9hilQCQ5/hD4d6vj0PRBHWD4HdsgnXKqRlOER0hLAxlZ9eRW
XUBm+aDnbhbafX6e1obnfdGd76184R7nQGtloYV3YNImBdF/C0hsRt6aPiskOBa/jWWMJrbvX8DV
/Vr4wkypsrASkU8wi1IfS8MuAGHjhTe9xzLSt0E8ldXjZOW+A/JVbFawgFRJ0cYd252UuHk0khbE
seTMlVvecIVymxlem2x0AUCocIunVlNDOvj6YzCvvZ4Vi7HE1faYZKjXwLUjGRoseTRDYPEwsbni
SCu5c4jyzUwZACZ+QjSjcS4vYCn/R7eqLNyqNCl+FLfYwcbixJ1ebBVuH7euLzpKbPPJVhpwifYp
lhL9SsaDJHj6/IdD04dNtg5WMY5/qbh/v4CFX225oFDlGVFmh3yv+9NVFHXcCqfZ/ckLUkISMqLc
dbxmtHTVjjQiyXoaik6NClJmhe9zTTpAIs/1RtzyV2PF+Pwlj/9e3sKF6ZjqWpYFopDGggaxLzgK
nhPJHG2GKm5CMJzgz2jVZ7lHITSbdlW6X4s8lsIj/3SKvpewcDRxHho1SFMIRCdcegkIyg7NTNuo
nFkHxYlIs8v3DvB7PFihZqgDtGTqa7KCa+HYF0jgRxEy8jlIWkQRy5WjAwP7pKagODwV6Rc6rL6U
3cGAFglT8GwZURVQgRdNs9b87l/qwd/bsXAHXevPoMhiO1i0kLjS+GcSX7L+DKaFjOCUo0LkKbyl
sckD6qFHtSGyoaB/3xDdhhtp/65iiRHl5kaUovLLcAu2AGQAYG8dJAHH8dOQ3BpIAd7Svf4L54zY
CnqmxU6ut+Chwy/Dolvdlc/WFnU78f9e1MImtxXEY40JiwJ4TeJsDW071Znyi1I/6vObJP8azSjG
UHMPy6PI2OJdD1wWTyStsWTpWSk+R8iIhjUdRFLYw2rMtPaaGJn7ZyU7xcTrMIEuykUfyWjPgVP2
Tsw5WbWbVWeWPU7ZRLHVVJ482qOFYFZtrmmyzerLGG9LbqVU8ZeG8/d+/VeGI/J1rmC/5ge52Rm6
l2a2jOZrBkmPcH6Q8MefPoGu/jr+aO2oFmbYT0O1qCTUaIrZLWWrN4H77LZNfpHz3/6YkUzYi7Rk
TQ7IP6pvIZQWcTiyrQ+HUrtUynObXWcVGrMEwKzV6Rp/KRt+78zCKgtyDxmPGTEXK+KwfkPNsD+m
8lVrSCuSFK6QfgAtrFoiQiiyWupgW38nvFAXdjdAnb5KchxNY01W+whUOtAcSLVnC3ohOQFmY9XO
sst375MLO9sajHwn4pMMLJ0eM2t046uMxKN3MF9trWq9VLRemnV1EUsnbdDxHWsnwawLtkoLw+p0
K1CpZoUM9goicCCibGJVxkog8pcS3ffpLkxoEM7+LLICFoMbByUt6vdSeQjiQyJeag7BnHRNsweJ
e4r5K6egtTSINDFg6FHBcRTj2lt6HlOMrdG6D046pckfS1Qs4LIAzxib8wC2pV3YJa7l2BGdf83G
ByMyfWkvYDSTeIWMDq3lixzscmdNQu0vYIZ/f9sS2lKnXRVyvD9cuEtvNoKXISV8rA7THjraoKTg
yyFVDQDlrKoF0HG2RLQkKkCQe4jtb1fr7yvJy1eR7YfblGK9BBwdbpPd4/BVcMPKqrXTkGYAyJYp
GQGNGzB1yB54pPyyM67NH5PYS7lzrZfztFU54n2uwlOGnh30gMG5SfdhQVocEJCyzTuKdiS2J9BC
/swxqb8UnllkOnaCF+lWXJgoNbGn13m1M5UbBclmF060E1jAs/osNGZa7q13YZSTkuPlRMUBVjoz
jv6IsoCifqbdZpR2U3Hgp138VJvoITbAOZy67iwbl3C+yrQHGTSJfvNcBd3MjZaeUu2timOSpRrA
vbvWmEGdOYzNdRQ+OPmBH08zJlx+qD2mzPlmP/yRqydgUUms1lQc9gWI8vX8qRWunH2ALoMt6uk4
mCGS+A9wzJTQSXmgpJLYCXUo8djF4ImhG5tN4BaAR4DYqdMqcEJpg9HRqTXpp7KeTHA9IJkbp0dZ
C+wAHbFBybbNhPRdt5t5Z0Ap7IxboIgn3mTwtH50Eg6dZfADuHATmVy0NWbnax5WCaHHs8o0oUzg
vxF5dvm2/MyAmAwdeTiWaCdpO8D8GqB2EJSBovRVXk0maiC1RLfJAjd34s+TAmjlEWwM6qsbFVMn
sF1WXBG/fdEiUG58q0BjDVh3wQJFIhTcDtBcJCrRtMNFGOZd2mC0TvvSdxHFsIOalJgvjZd2HiQC
w8Kl+/FDDD9DRIrjtgLoXzpBrdlM8PHhD7AOddevhUIs1Ll3ixb+tat5tWkZ6po/Jc9C4BgYBPFS
/2pOw+/sKdrDxj4bxS9WPeoJCLYjzO6x2fIrupWrl3nhR8HbTSsZBPlLzMpSgEO2gLG176FE5RK2
fTPpdIg96aH030aJqPv+JYK030RG0SyQCXHWjDE1PZGf8pBUT+12LCnfOmigi7mtDhuRc+YM80nc
qXfFYNMkFpT7IwzVoIAu8x0ZQ1rmv4HdwywP8SVBsIA/2AKVOx3F116w0itnWEZJ55RUvoNbGoan
OPEUVJhfdcOR3sXIlIovLldkSzARDe2AaQFWZRU7upIcawuHH/WqlLYckuMZnTVYKgnPiELjLUeP
Q/IaW6BQRUH4kZjGMUKmOpvlGj9ozS9qiwhAMEpZDnVEAEDiBTxwVbFqNcBg2319DeZNlz1DBLGe
LoW2jfDOs8GVO3cWNnG7G8zmsTBl46TrG7He5LNVxCRuaNgd/PgYmwPA8+gJtsJrj7dYs0JZOm3a
+s23OO5XOT72/UNoaWYWrnBG1hJsbRFn5GM0Qy/hq44ub5oGfYzIaiNbHjczGt81RNSHkxQD7zl/
ZBWJr4oDIVn1szzwCc3BOiygN+J28r6XD0qAkhh3XisrrvrsRTwiVFLIyQ3OHvzGqHA6oBA56uc7
PzINCSBejXDoNAko9vfPPkZV0kDd19xZn87YOu53jeLxapp5MwCFgi/0WDVdAhUaBuaH4y5E/p8m
qvzGokHJrWTC1MGFPxKtT9xxbRNuh9w/PrjIjfhay9UsQ17bWKPpA69Cs0wEdUrs3WA6cQWQRjKp
vKKzNPUQiOdCtCog/u/ntbez6x+rWHjfGeowaS4Yw1d2rYmkkV6z8ihhaoEZm6r3mQpOzHuz/iK8
x1+px1oYfhu182MFC8vNZVVQVxkuw9SbegptdpkqLqCNwJOPHh+54GLm0Xs8XnNgqc0ZRVE7RhVN
Q0zDpjRVpuFEgDT0Z7/aJwClCV5SPBSGp3CXadrm0mOQ0Rl8qdSJAd8fz4Wyub+Ht8ExP37B0uhX
WQUlLsR8arPLtU82X3aeL0ZjCtWmckZ/m9AZhKriGAAZEkubJt2l+rY1wF2Xxo3ku8W0EvHfriH9
WNLCuiLeb4qIVW8azHqFjC2ZajgU7VCrToFuNQrrzwOwCakOTkUvEaE+iMOR2SOu0leu2Or2LKxs
XCZ9PtSwsr0dH1MebbsrV3pD6kSiq2V2ahfspclkQAi64wSk5nuxuwQVws+1aPOL5vNfYcKPfVkY
R/R42zbJvowjePqN19aPBXdE2iAQgBVS/pyk0Ar/LWxlb6hdfT5mzSme3LrYXqXMiTMnBKjGajwj
dEVIJPQ64TgSFF5k2F1p9Zxz/2r95Ryhuq2AvorEYWEp5d4PmiBGcAy8cSZuRCphBGUPZHQ1OWLx
xAPyKux6HnxjBHcow5X9vokf/2+LWCoh50I9lZKuDSBteZMEj0dl9KSL0EX5Cw0pE7NpVcMJaIOs
0SwHr1gV170ZLOj/bgNTKPxpnCPgivrExwowBgfT79BA5AMb7PIEzUFwpURbqC+KAfkdKG6VudlD
mE8udmF6yjuIAD4X8iGCKysFqwuPI/ibmK2hP3HlbyDWZoTYIyCJ8V4z0ObtZsopoE67cmGVBsG0
Mr64qijXoxIbH/3I7mNQfyw04koeEOcKIi66phFxPpfCSzD+TkGP/egAhYudqqT/i4PQFTgnpk4o
8ctRAdCki+JSDPlLa3dW3DsdEGZQLwhO8xbIBCjnSn/Cs0QD4ZqO++iyyt67VcT6+f2FqW4MrRYw
+4VnxLWJVhXN0DXI0Z0qiWTGtoR0NjWnB8WRORDjOaTj5H/AaWRY6+Ub/rmKhbk1xik0tAyrYJj9
CsyzGRmcZTTuBA4aVbajKxnmyDrFADMQo0Fpoh5Ql86UFct203n+XMnCyoZCkaRjFuE8TOVT1GmE
/rQjuSIKDT6VzcaU7XwDZFl6UGi80QYa7u/fiJvMNR066xIEu6F8+WV7f0QtaFdAgGpSZ3RT2h2C
9T2AK31LFYG0oLEVNRW8dodcx7D53mqD1z77hT5iDT2AC/7d4BqmEh3S6k0S7NWSHgtg/uucfqyN
/fsfa4O8VMqlozYjtJjt8jj8LjC+TTupwIeRwAxXTOXqViwimWHoh5SPCv6iRW88lTMTuiSECWJe
JYAg2QAmjGOhLRzyiZUV5W2Ozp+21UVQB8DUYqRXbrBmH8pO5iDvtWhNUf4m1f7nYS2eD2YvJurY
YoXgXR0aN92hRbnD9GSjdhUQGOJHNsGJ9Vfk5Nij4KAXu7bahHYCtsmuAPu/IMIVvVfR0r6wVnwA
LD5ldHAIZYBP1mFUV0lgo9q30OpRBwmp1jGiGa87vD08Aq/fAcLzUQibdNP+0XfaSaDdIxtx0DqA
Za3meLdi6p8/ePFSe76TgzE3ZrwPnkaABppKQ5v+NaFA+TlQ6EECssa/vhlX//zo4lFGE98nZcLN
MA8ZDAKah1SEOUZm4U6DVzIJDGOiWkrgsHgzlraxCsUO6/7DvFnt/bmKRdDDB3Uh9jwuP6sDChAv
6l3/VcGoJjpC/QKaqm+op93/ps5+2b0Htwhuyr4WmpJT2DejcD+bXU3hzroE8maYHwcAUtR8zmlO
6uytVIHGTwJL6Q9FXRykooSMSVcdGyk4ygZQmNGwK2af8opmi9BvbYxdKjUvKv4vqHCYPQdZHQ3V
KmfMj4nmhv0Tb0v1kUt+lUr5EM8O175p6WGQOrttODIFb2Fw9RXfGvrWGgLw4QMP0v3QQrm0GCbV
igDVY9ZV/KDOzxq0OlILLp/o/iso2JEN5F+aHrmClpkGWOBJ044Z95iFOhQralPF7BNjeA0VaD8h
iCJ1HFl1wuprKvFLcBqh4RdiqJxsp7OTO3qyNvzlJnLu52EvorSuzqZkKPwZjf5QAVAGsiuGFfqv
utm9QDnIJ7UB4UqaKiYU9+4f+tp1X8oNcF0ez3kMoyInpAFKCCJwz5nFxA+M/a7ZQQFBfJktHYip
tcztJiTkx8+WFlFZAFaU0lZfzxsjV3VT6ZlyGGO9QgsrcFIrCUn0jwjdX4nQay9rKSGAEYEqMBVw
/+NDiQk4jxIeF9JF9FNI4mHg3TZ8W8vVbxYsfv7ShW8JEiNR+BgHXJu5x5o3I5Cuv8sLE7eaMCFY
2SggYVvii7IByss1fo2v+OFr1cXVn75wIG0xx3qV4axbM0fs/YkGzBbjmEtijEC8BCUBt8GLris3
jFnpO2blS/Hmhx8PRaGVqkSHQU2hb+TxFhSnuI9QtJqhJwmd4GVpmLpKa8fDK79Gzl/90Qt7PrTS
NGNY0HyRgcudnhn6IFb2bAyKbNdOjkYa4p6VyO4m2/7ngS/M98j3rVqXGV4VRgx6re5qitUE9ogC
yQG0R+jbRLscJNkZkluWkBEBtD44E2C14vcCojAetLNXjoEd7r1jWFh3rdX8SW1wDOq+9OR3xi/H
PEJ0/EGFq2yw/BnOYOWbKw78Sznrx9ELrZEHQoO910sq2e2DJNCC8jlFZ49mR8RxYkum1a+uXLiv
itGPr2pJoiTRhBeug6Pu9LXF6jwtaS09IjH8FuTtUKpgYgsrP/dWmvnj1Jc1QHXkRanOUoSQ/bY3
jc4xOmiCINGs8dw5B8xO+cLOWcrNJnS6zgIdUjFXpwau7Lq8CJylWUzlSMOu5xECQs2Wtqg6cD5F
9ArtLJGA6ju0K52LNWMus0X92HQeIuxTyCGTYDCbyNV6ewTTDNEK68DXydYw1TUxwdVvLuxZPgK2
OLGQXXgQCjI9AwttKuf0D5P7mC7x5n+5s7II0Uwds76WLK1AMgzMNoeMXupxnxkGfaHFR7R98Th5
sYV81V25ULcjsu/vLTykn1V8qUG3+jLELqhpkp1kpH6oWNykUbSH0F2E3hVuNZGvwuvKx9lf/t8G
4/vji2uU5BjYU4l4RrJTHIpN7wpOb0k03wTmWl3tL0b6+1uL21Mr+J24tiwnjw7Vu8SkUxDkF7sA
w7qZoM+qS2YW+N6vW94deONyMnL+wue/5H3ujV7hKEBfJ5+FclXlC5QQCzRdRp2A/daSAN3weY8A
NFWBtUA/RjtqyJL9dF8AASyhpVCslIVX92ThuPhB6IDPCmBNKkQNqPD3mEeCNpEzQGbIUiOIb7AO
bEYgQ71y9Lct6PdxLNxX30yB0NU4eoVUKdH/pEBCQG9qPKMuI02Abs9vUQjaTb2GPhDYpbp3LAsv
5Q9N1IY+jkU+pYrVAnnmo40xdFQuiETXpU1uYrowperfJ72IvaH6mSVZgQ+2qNad9I1MEys2o316
Fa4YlI3+jfaOeyCu8VW+4sy//1KFX0gCJFGuGSoLEXCzUHNLNyqqh5UT1HY+HcvAgUwkuIRpavN0
NnV02jC6V4f0SnmaNE8OzyUUVUYUvqthm7WbroR/my0mIr/OKLpvhhR+YQmgcddVPGTJYQm42mve
AfBCd6klsECaD8ElJtaQQmpklSx+s1T37+FgoMt/OpXAn4Z8zpAFy07skwCEh9LWJfRDG8hqPffq
po0ey3ybtzvZFn17LM5Jiz2JjtBtH5LTaloure3EwmqoIaeEegCPAzm92lQksNdM0AzUMyqqz+lr
YlVPOnqeAXiSRDrJqI1M0LSwcXkbUMMJI+6mwIelTynKxrqF2e+u6kIuht5/wKvrZA/8hzcGR0gI
NJbVAW2vHsCISkH+Tl+bxOvcjkITlj/zJMJ3gaHGewYawwErkdFoTNUMQnMIHG4kIRqYW5nEGRMs
CN3gJbQMFPrWnsLKo8fIr/9c7Ry3aWBIeIPiabahjutklPckR7WZYu6a5f+is957eAvjpk4CYnNm
+aMYXSSMn5swohvknyf1OQuQe7Mc1KDgqhx8wJ8wdTknoT0LlHHUk4SE+J8P4MfSt4ZWe34g+gAt
AgvDtQEHC6HACWyYQro9/lkHYCyBBu37UJMJssbJJi/xV1iRI6PmJptxswWTedTtDHMuq4EHMWKT
TRvMzDHrDurL4W+MJ+lGikEgDS2Am1NIYuyKkRYB9b0YE3M4iLfUVUOyz9CCAsHUZ2ZbPWnzC5v6
pnC/czZBsyizQzsj7agY1Hs117nvSTE69z9PrxZHReQSdtd4Z7RrRCWXBrRLNDZ0qvQOWFYU3CYq
bMKtbzh+jnFnTqZ7vEDSd7C73vrf6GOug4dXb9XCsqdirsgyM7DpCzii6Fm2l2yPIYAChIFzbJm9
Gq7djv//vy9Rlo2ukBeLtA6xEwChgZjQfajWLOHhoReOG1WkiIYT2oEUgeIScs90v4ZCuAmYNniM
yxMFHmPmllRurU7nTlIRoKJsU5PiPT5Oh2gDBNVH64Yt6Slvo5Z54l7LA6jzOWzDfcNzc9N/LmBh
eOQ60RS/QOQAK4Mp9LmZ/a630J9GEwUTOo8rX7tljn9+bWE4FL2U1YnDz4136savCF5p8CQ4jEcv
ktjCVxnDoaD6+f6HJXanlzbk54cXNiT2+bALZ3yYYX9F0dEMvN8I5lOxioNY/YpUOwy3jJQ15Wcg
e0amCwsVbqdRfo3DuT/IQNyh1W+glDuVmDhCkxpqpxACCc8tRmc8qqi6u6NmpftsRUnspsLwz7Uv
3mvgV3PTa7B/2kXdQBH72m+FXfMcVBRTVqIDbzGN0YTGE2GaSL8AGAtCC0qsu8pLLeWdJVc1/JiS
47/3MBb+f2Cjv4D99/Z38XYjUeqVXGZrfKhftAdQyM3iHdfJbl3AYJ/zmngDJimR3oYInQxaCQTI
9kjHbNBiHRjpSSbo65rQacbUpdBKnvoMQTqR3vQOMk+yDRrBKbA7nTRbYLWbjej4rFbQ/CmhLwmO
8Au7QFCXNPkT+FXO/dtzs977fQLqMvQLO0XRMgmlGGQQ8qaH8goi+w0qRKbfYTIobAOFU0ZUcf+7
onrLVP/88CKfLLn6H0crQ6nswIFij1/eAsDtBAcWJgSH0uQeMVhuH3yojgbJipD6utU81Zf4QbO1
a+bWD8I2Tuxkoz7P5uxJ4Fl1JH5tVYu3Zq8652jVyUjgur3+PDwJ9mRQqN00Z3zQzeHc24f20bgi
oRBIaE6HBLLEAJn1Rxwu5MZBEn1vnB6iycAgmhGAlliDYU97aQfkOfoRp/5Ru4I86H7JVSIHr2gL
v0knO/JiBMOm/5A2JIFH2YD5ZbdUR6zziOTci7cJmM85aTfjBs0jCGhBbANqkzxRr7JAp1dIxVkj
I7LNMCCgRLlA3u1qCFeBouQE4VfwFhdUwov1qX9IPpqP6NJqpN+qHkDvM/QloHOVQTUyM8v9E2YD
QJlLOipwAgMalkKFUhcZP8oPCQnt22TPDhMyN/alpe1n/FO+YZeOv2pO6sabwo5PostD32Qy+Rek
PmT8rW619xFMmIP6UdjNBeXx/EkPyPgAOK3qjA/qQaCl9YUS711MTZtshrotrhIpnkvI5hdWYNd7
/wzjkqF/Cya1J0LoH1Xwh9j2d6NbWjpK7y+1ZbConkKHXqNqC0sa2VDWpa2K383ZA2T8VwLWm0AV
9HoxOZnHvFxMLfnPIALjwtRGTFCzql8YmrM6I/EuRVa3k4DHApocIXQCfDV6chZSjmjNb932JN/f
X6Q4Aac02iDLrPcldbiGc0+LETYkQZlQQ0wFj5J1sAhw3j4U6cn9l/kXm/z9+UWiEytAAsSJAIvQ
0nqE6H2Ia9Y3JRk9PbAV+dfEeyU44+G2iNxCBQcc0zE4YaNzG07oMNWEVhmtKztDVd035xEgbExN
k/nL3Ngyh4vVM1obBiatnNsXzPa/DfX3whcJkZYM4+ir3XwBk31oAB5I4fdnk4eqH7rFT9O+2Ajh
oaKzG3ZkcHTV5mI7mh0IfiAaxspxux648+x2+7a2ACBUMgpBPAyPMTAu/QRhy0OwBwSjo22+mU9j
TZQNYDgPheo0D90RIk3n7Cg84WZC0CHDvbYxU5GJg8Qu6JaYaQlBkYpoMgkVYmCsWrcdWjp0VxRt
/G26SR70g2LeP8ybsOCfd3kRA5VS1bRTPqDhwTudpUBSyvAaUiUk+H+knddy3NiWpl+lo64HPfAm
ok9fAEggfdK7GwRJUUh47/Lp5wOrekrMYis7ZqJO1ZFEkUBubOzlftP+6Gprhe596vW9N0CleOme
spcR1E9N27R5kJlPdPc8wWbfIcg27cfM1T3MLY4L9ITR1xc2dWWXzOmeRkd0hR4N7qZyhsArZHpS
Xhk+Rl4CJPfCc/5v8rq/n/NZptXJQTCMIRMsazkBUskWwTPAcARZ0oX1/P99tbP06iQk+ZjWnAbJ
A+kVCo3m3eiYKDdkXn7xs5nzu/27PXyWEBVlUZjqRJe1WUhAt8tlGKOcV6BaAlo0yhPbyK6nsbWP
BWj66FrIXgwikzY9YPol0dqP6q1+8uOoxwFgzWxnWDbhekhTFK1BaizwOiA86Xe0d17bq/Q23JnX
AzN9ZWOuRR8GVMtAKHCNTeHnG2OfbKkRfh5XJy/ZlGxoIhPdqI18mBmyzokk92QnB6u5jzvxqijg
tQDQLFYKL6EdoRIVXPcxxmUBMUt6H+VNObFiyePv9/i3Y+Nf9/hZglaMRpK1/UhnJv/R8JmWYmgd
6gMzpX4Zn5bVitMyTfwWA8jmvYW6quaGe1wzib9wI/9sVRqirOHbOyOYZEU8e9kEuaKWz9rTbfAi
eepC2mQOelVx552uZ5HHwkv9ofQR4Pr9db+Z8H297tkL0QipqNbG3Jra6X68RYrqzvC6+5mlLy11
V1wJFPga96B66lbwi+fIDd2LE91Ln/7sRWnjCSX4iE+voEbhAWe76Xwdz2EaCMBW3ucEg4Sh4v9X
v//832DXvn7+s5cmMSnyTmlNwDzSPhkR87jFYjVxC+FnAyAYUXwfrbx9RzSg/F2kw3Jq9hcpud8E
zq+3cbYPARMmWqswdlJu0fH0xlV2Q26JP9RiblCSSt2qFGEWVPMJOxF1O0OV5rxeWJlOvGqWmlOs
4GF4/e4ywOEb9YkvN3feD5DRkjwqBoAaFJE+cenJIYxk2zhdzQVNnT7T2ImkVar9qNCyqw9g7shW
FwnqHG6DZLb2Ejd7VceRFXQAMGuzOky3dP2z+CaWVjSWOgAqa+wirYtdnW9qlK/3fpaQpWJa1FpS
/QlAip9iDiVsom/qR0VeokHOJGgRv1ijX/UPF3bWnDJ8PY6/XvksFeuzIjPKauLKCH4JnglUOLSF
hiYSojdo6aNMXzVumaDmf2mCK/9z5vX12md5WB1mcTGI7GrzHjHIdjV3bvRZrUzYNYDQ8Fwle8Ag
LQ/t+Dp3wmgldIvocGke9o1E5df7OE+r6tEoU7OcV59TTVmfZMO9g2WlIm+xr0YvWyH7I4If8HXk
fUY3lXdzjqCB+BvhdwMTyj+US+563xz6X+/q7Kztq7Ipw6Q5AZEEaP9p9FNcS2/tyY3fGuxza2oV
sycHE1YGkN7h8vP550Dg6x2cnbpWZXVlJHMHMyLQzNw42wJgcc1u2WtzmyIiI6xuEQPMHzjzHuQl
UmOdfIkidekuzk5dIVfjXq+5i94D1RA0UEqYUpU24DHkEg0qq58G5OdVYfhx6usokTtiCEPTUS95
bcj/zF2+LsjZMRyF2TQKEwFgilZRsUdPdYBnqeOiF0cu4nrEQLck/tfofy0tXIbiVWDiFqNi8Wc4
0rASjUsR+XMq87sX+OxMTvVj3UQnQuOsMbWe3QXDRUfpi/2Hik0J+tCvZuudwEQsEO3cpi42coNX
XLeSLb3JI6NGy4sP+a2xmVunpzfJCzfqq7GEsEgnoPD1H4HHAfCaLxDuckj1qeB7f3g01oVLp2oz
d6uwyzna4a368gP4H/I0KIn52EU5/V7eALHaxht5ObckLbcgFiQuKva+uMzRx0toGnar6gBj9iO7
GnfHjbwJb611yk++9J5/M3388vg++7m/zGniEdPYWGGp5Gt4cwvRoTmd29Fa2Y/Xg8fHeE2RRlJv
LhyxF9KGz2Pwl8vqsRWbas/hPttN5B5dym5X5K8G4pApNllIK0PVHXTIGJc2x7wff7M3PvfzL1eu
a1Ho1IT9Crh4LvR1VLe801LB9ER0wHUeB7dYlTeVN6r4WySP0SV+4zegka9LfnbEZ6lWnkSNl3co
nXqLBAzCgHRkUvhzZAJIgu8uTrW/act/vebZcQ7xIWhVAVJXKVDM34jt1uy2uYhNZFmsGuGHNuHs
tmzEq6HaDfoNyrWo34MMOt1MWHooFwrUT7rLPx+CKcszjEXUz3kgZhDEQ1oXlFfp51wqWmcODdLZ
nKD+uNjt/P6I+vtqZx++rofKLBNimaxxtTmigjg8XVsYJKE8fllp7xOy+ruPdxamYPuczNHKZyiS
mNGWLNbg7hiEggVbdf6JvqO8Ut6OXkYoHZzGWPSoE7jGz8oLTi6AjtaOCPhLvOx5BuUlodD/ZgP+
vR5nMazoxbYRLVZ/1nBrHOlRHZx6OXhz949dH7qtcOmtm5f4dytyFrAMs62TWuKSDdaTKjoxwUBh
2VC+F154yBiSaBfqg2+Y7POW//tTngWmMeoHWZ54CFK9HF1LBg4nAGDi4NfE/ZRw2EXyWrNQZxlo
hwpvSrfJ0vcw2SPARMorwXeX66c8wmc832TKtgs7G5RojgBbTMO52kyRS1+EJ8SCGQu9Q893YRR3
iblvkdk1KAPva9OmUM8aXO9zJGj8XnM+fYGPzSp5O70kiBoJtvWgVczq2wjFdztYlQukFdo0QO4d
aybyKmG6Thp3QFwMaWauOBWrILS7S2JMF7fFWdQsByNPTPzgMXjpFuFyNixglPrJNWl9y5UuPKBv
qIyGpGiGgeWQiJf759d/OYknUxoClc1422pv9ZNGgMMczAN55Qg3IelV7jSvffwy4fCD/5OXLMbm
dnyEghDAnlYXYn5A/InvsjMU7SVnqEEzlvDm0Bi7cF59l+R8udWzEyRPzVaJugGc38xLio9+TktT
XIDYGV3kZzq/Ybbup5jiFVdWvm5cw9dxI0oXeI3QR/d/Hz2/YQp9Xbmz80XrVamRreYTXEFS1/zU
16ftaSWVMMgg0/WbelkpiODYLb1qqtBilS4BrcBDl2HyVjjuUoTqG2ykLnTpvis4vyzU2dFiWses
1YKS6et6yha9ZBcb0U/25XNxwxBmPNoDwAOo8vTxpWUN7v2HIjjcdHEvAyGkqGtvOnMdL6ttH9wa
SKLYo18EnmZhJrxE2OEy7eoblNvXxTw7mhot77SkZjHngY9go1E52jP7YJbGDjY1TdPLXP1vItKX
ZTo7m8Qs78pSreaGH6gYZOMPs/T04FnrgG7exf37GU/Pjt8v1zt7tduTMPaVCS6gWKR0ihCFpvkH
mEP8GFfwsYJ1/WxSw70zuGx2xjIu7WypmbZ0p6/jNdZwR8Om69u86cuJ9iLKu0gorwtgxc8qTYDR
VmG2gDbR7RE3EWBiYH5s4ae01kFTspCqJx5t6+ewytiVS2QPYVhAodOc7ECSzLAppKp0h5V2j0X0
QkGl8OISaBeW/ByTHTSaXsVyPS95ti+3JzBPT1rihfsCzRK3veJMZ95yPEzFVsKvNXE0kXEBpo77
WaSU3GQDDEc5uePGQHGOuaTpoPQte4Ac8HWCljb6Ft6cr+MLH03caCzKJnqqAVw88fEqLwJCql7c
Sd+IZXzZveeIb6E5Blo4HwWzs2G01DbmsDx64lW4TtZk8YkjSI6Jm8ojvskPeQizLl5bV/JG++DW
wtsKfR0gneZlFts3Ef/XLXeOAT+VUR32WTtD9sKl4srsECy0gVKiAA0izTlezxI2F2KK/k1d8eWq
Z7m1UBXiSYhYjhi/m8YGuiT0Xp57zS5JF+E1YKoc1xQQKf1GvQKvtzZ8Yy1odoNU82BTKKPjzjD4
Bnqh7nRYEDC6AU5nT2s81lxBXU2amy1br6f3gOfb4KUjDXo73c3TMhwjskVb+1prS6KdrS2v3goe
Qb7eNQLewwvMIehUXIgG32WbXz7zWXDqyXFirGOIo17DvkQeqLeH2mu3M1yBttlQbo9MsyKveDm6
H71zws7PZs5sZDwVuwDqaZNVVAFU33I3bC7Bs6RPksVvTh/1LFwNcgQuSSV6hqoXyneAFoOdaMJk
3UHdnTxDclHomtY1DdKGW2UOFfjyeh79T4DNUr/Zx4Pdb8ETjVsB1DFW8ig2IWHg9jOd5Qh0od0Y
AIySFQxT1K6gh+6rbZ7aaDvJR5f3T0EvCCKd5Ob7GpoPClPb/jVeDltQzLNg/7gBWJxW5FaU6HHt
UMlvm3ehnicnndMhEMwf9BCkV+3mtMkP4Qg2xTseuh0x7Tisy236NDEIx4gWJuoSGYif090MG9dW
8bbFIPXTGuLkZ3vz52mVrNXYlj80wZWWREP6mswasWo9FLt2E3jJNhwstxHWZfXR+0r5mnl4LBbu
Eu94jJKSHNCIskLEsBI2FwnZn1jH3z2tsxDeNu2pJ0DxtKYc0XW4j1lM0tMfX3kiohdod6nyBhXY
CcAiDLBYauO0aOjiDPmjWEJoYqEbi5tLNwaTVREkI3WXXCi3eX7yrEBbh329mbmFlW/2mGQTAphY
lZJEPaS7JhykI3lxei04ZOK9Y8jPeevlaCArfHoFTTBp9DvzZPfJou8XKR5NK3XaColPZpM7Oi6I
qE7Ky0HfKRmYyGF/5C81WHZIIUDGfey07C98y3qvmPzc8kzkKPFYuh5u0qsYmS9hMQaHsH6g4wkt
/qFprnVgp4ZbAQ1NvK7CFm6hdS5iEYiPWLFfFk6E3Z9UeMpwnYwfx/G6nXzdvAtEbGu8nNQn8ioU
1cW74qFuVtmrdYtr/Xr4Mb7Wr2y60+KEjgMMg1mpFv672b3qu+LQbQt1oYYLZS1um8OR5MQ9QS85
LpnCFbc4cjq1G5V7dVZE9gZ4NXtxLT/Ux4UU+amEYb0NeALytBb+PGY4/dnIctlF7VrCVY70BJNu
LLaOi7pGtuu+9WW6mMlTny5TrbCtaNcrm8n8kVcfg7iVwluRc5Q6pZgeJMyAqmWo3HfGO36HyNcy
kHX7bKVKH5aBfhf4rAwx/8ruKZICT+rc1BeES6TVS0m5epa4heKo56NCUiP7Kjkm7gJXxZoTH+J5
tj4th5vYg9LpN/gFafdMpwdlUe/iCwIG38zavwbgs1Qu7tpiMgbuQtfdALcdG2xzrtjIsITXLSr/
gycqzNqd9gfu6/t+Gy1RWtmdyIA+ZmsnIshpEXKqdF6zUhY8LuvquM7Xw8paWw9yD42oI5/gFXka
VrXuqoOXVWuw7hccGr/rEH2JImcpYlP1g9Zhc0S8rhoPc6xZEENs3RKndPDJq+nqZO45AScXXNpL
5OnJTkDPMLsQwb8BNn5Zz3OB+akQLbmYKaLmjtqKUdWW1Ty+izO28pF11B6LdajQnu03xI/Ebao/
Ec++shC0R9aqfzl9jC/MqGfBlNDWTZscvmfezX68OaZ+6V8qD78bVf26dp+2Er9UskOVVoUWklv2
gMV6xVWWGJtt5hICogoH1WvoHNcXldG/691+ueyc8v5y2SD+r5T2M8VKnPq52VkbmRKQ8qVdqF7T
+HoFLexSmffdHObLlc/SrK5J1LqrSO4GRq/hRkSPgsbWMNs1zfmF6PY3E5XAGjwM2ruX1vu7meuX
y59lPIVoJIEgkuW1qG31VwBbZrU62QvWWE1i/LIet9rSCm1oU8xC9G6RtvaIHh8PRPYQMsVgwwLW
tonXuY9yfbepLC8gHGBCcWmg95mA/yacamfJzyQfg47eAcNpy863x6sB+u1pqSF4CD5exIzFUYeV
ihbnTnyudlLpTuW2cE6GjRrT4vQ6bKstBcamirzjWjMXJJvyRpYRzrSnZXhI6BCd/F53WOb0Yq98
DvW/u/ezVECLG2H6pOaXT6PHOGcwHlsRvSsLsasRW3dwiHBdnigQL++xS00O7ex4J6Hta9QRxNvj
agLCDsDMx1EUnROW6H7czIruJrKknrEAe7II34GkwHWpPHUJ0ip4ywTnIrb8Qk1zLimvaU0e9wn7
rmb4R33h9Cow0FnArfDAstNWyS8yuT8Lpd89hLODOYrljEqKlopxK69b7AUmJ0d4xfKydV26QewS
Syy2S3YtvFVMhUt7Llg3rbk7Pk3YbcxaJRxDjR0jiLwJBZ8Ey1zCtbfW5CTVopBsDZ0++SbfaVfB
6+9bVZe2vz5PMn85o3I57qJCZfv3ngQGYT2h/t1BsSzwS9C80/uEWh62YHyKDZXTUNkoaEIDamK/
51HjsKa6Lf9dRc48PENT/YTqpy99ZBFxKJJmxekceh7nzDooLpI0L50056hQKevySbI46GI8a7D6
UdxEd8eeJMerwH+bSEchSyfYiMC30aGNnWrmVkAyfxaOOhhIbL9Roi2wugxvrGWrOYoAa7F9Pj3r
+/Tj0mEjX3hhP1Htv6x2W8VdUM6odQ2I3qcSodXdtvXayne1foiUtWq4Uv08jTtcWMGnLOrcB6DT
/ohAzMi+oGw66qBCBYZfrJKLFizfgBt+Pbc/9YV+ub2JEZTRxvNqrsBhUzi5MypG98aPywfvpbJY
PwsSWqpqp6ihxyYh3F8v5pb2gKSZJ5ZeZi2U8EEJVrSr2HeUXKf12HjUgsOPmjY88hDrVt0g4lLN
3hC8Oe5MmxMu5VyX1uMsNpj6pI49cI/bSNjiAtMeb5gT9Z1jwTeQF7Hs0InE/NDucLUfWgYBwNrK
eHc6Ake5qIZy8VU9O+2PcdOWJ+XPoL7OLRsxMG4nWWbrAPD52O2H2I9KZ9Kdaq0QwVx+JcSOvgqW
2cpYdyt9qS5LRJrXyof+Fh7QhO42wuAgus/hWMMXb3zlow1XwvOlMfalWuCTd/DLztJl6SSfcu6d
JJsqnWIA21DUwQ06OtRaTOKhjsvuqT+Eg1feq0tzGV2ZXrm7FCO0OfX5zXH9D5X8Xk7MYG7tmvfp
KsDrmnP6BDGH0bq4odSN+g2WWBv93lqOgDcQ+sPPIn46bQcfRVu72ukkJ95nB1Zi1fO5XZ6j0kgl
jIWK6Q5bgOgtp+fWoKGqLykdaTiOL9pHx6es3OxwsSVwoXWqn0UgQ0nCemBkeJtu6d2oznBDx54m
6QSerfSkzYle7gLlEDAPNNEyD8gzzlPhC86iy9+Hk29QwF+qA+MsnGRthodJzq381e78lBGbj5Dq
9n9g9TOnGL95luda+F0gZokxcZyqfr06divsu+ttWdjZXuQECXiyIEbEj2RtBQ58QjTQF4PkdiBb
bqzjKmlvUwwnLZV29qUMXL50a2e5vyKkEcjfz5LD1JhCyYvRwrvPbXbz09hAfdlVOyKn9ha47zMJ
+Cgv0zUtV30pa6tO+B84I30qbPxuuc6qgkhMhFEVKN1Un+P9Fm1HQyeMOzBTZ0SN/BPbtQViXjt2
/GQusuu5bxfuxnVIL2I9bcfclSgetqcXtKYit2scdTkWCxXtypWORM1VM6uLC15kXjS3+A53Jym6
KeLDoBCjPgdbvxwgiWFGkRiysRDBh7lgk6SLdnOfUGQiJvYe783lTEj51IK4qjYdJubu7/f2NxpN
7O1fbuGskzAGsamcOh7pLGCCDnC9OL4rj3QRroKfVgnPCP21Pb56i/jmuIzeh/QQ8j+PFv6FG/n2
ff/lRs7e91NYB6mucISRRdApRocwTZ4FGeed66HajKcHZj2TdmU5+U/RG1E5q9aoC3gJaHJ9d/k1
/JTh+se++vt+zkc3cWPVltZwuLfl9bGiLdCvcq9/hLK2BfOGxFrsFB/lNjI+Mx5DhBDvF+lVormJ
n9MLfD8tOt23FG8ansrj7dxp+/2Kfd8A+OUO50D/y+6JjKaTa4NHh64oUFuAwGh6mT+INuvsSbeN
NQM0DoHFhct+W4/8ctmzQ0AK9byLTS4Ltf965romqm3ezR5Os6ISL9nbRY/V78elhqQiMy5qknUu
6JvqeS/Is3qZgFp/N5CX3GTJajAd8hZYYMbRVRe0VunfjtqhLZFayuqlLJZ2gzClNNAwoB9KxOIV
tFttd1Jf0NSUntGylZUfeXCrhLteeJzGx7G86kEjZyc4ZXnFdDHfRa6E7oPDMaC/56d9X1+L04qG
MhnS4ghqqfUr1afQQPn/ZpIOUbDPRz+ex7rVdaA+dTiAraqO4NTvzTfKBvVxYFSDGS18x+Q2vG0O
MzpPcIUtItLGVX9TcazuerTvbFrvxSJO4cQFT5MMbnFZ6bthcjUQ0JPD9KcWmATSdVDdXnVJJjNt
oXtp+1LKmyy7HiDHoGSPLIN/af5jzufCP16Pv5/IOchbNGRrOulzgZgfTt4o7QMY1rQ+4+C6SjaF
zGE12HK5nWikBbRHqy0+wE5WMImTXZnplOHWjxbAgOM2tdYdFjcjhA38NoZ4EViAKuAyDnbOo8ZZ
ZfiB10a5C5EsQ+o8OiRHZ4SPOV5r+jZR/SPKjcZGmmj4q6tSBuq0wMoUpXMd5YD6IbGecIwVEmp5
rXFMObgT9BJyG17q8VrLr6LoRZCex+kghbusWYbhVS4fBPhTI4OZON1LyUOopnaBMcqkLqdwm4a3
Xewdx1WwoEqz/1/er19W9uy1FqehVo8yAW1YwwJyxN2wK5zMCbYNJN3sWX+z7n5/xe/z2F+uePZG
d7rYqIWBDBHyHsrPaRFgYdy3q7paIgrhGjL6m6jGgw2CiMhTxco4F3o6/E6EbxGYsf+C4f/vL3KF
zX/+B79/L8qpjsJje/bb/9xF73XRFD/b/5i/7f/+ta/f9J+H8iOnlvz4aHev5fnf/PKN/Py/ru++
tq9ffrPI26idrruPerr5aLq0/bxI+FHMf/N/+sV/+/j8KXdT+fGvP96LLm/nnxZGRf7HX19a/fjX
H7JCgfO/f/35f31x/5rxfXdd/5p2//iGj9em/dcfkET/+Lfh4/OXhv7vomZJEhwgKEDmnLLmRd0e
//WHoP27rsqyidQ10saWbM4JZFN0n1+TxH83LElXLEU2RVG2lD/+61au/ny5/3wKfPS/fv9veZeh
9Z23zb/++GyG/XIGIKkto3sh6ZZoWPww46xZJpQArMJTP923oatJ2xzLycJ0RDZQ7Ql4xqTrSjzI
yQpVYZJY2QHv8H4MvE6bu0fm4CjlQtTmTqnGuHVYt9iuSDfF+zHzUYsQIYCMhwAs+eBqwrYeEGBe
TdDEEZW5s3S7vi688T69bgeMg7eZulLjO/zOEmWZzUTMnSm9SlchElaXsuC5Pv76qRVd1jUDv3MZ
Ltgnp/fvsPvL0/1mCc/hbyyhQkSzVEvTkMQ2PxkRf/+w/6X2SdfqiVbfKwckRIDt8eoFK9WFePHU
wsneHRFQvxDBz6cd/7joWc0tJ1Ogjqpa30dArTtnkPxKwMHEPwFOZQRztMWC93xvASoQgZCHtAkc
o7+3ejdV/VPh4hspHhh0H1UvaRb4FQFz106gb6BRB3YA1Ye+cBShd7uMAQ3qaobag39h5eZD6ewx
fFm5s83XnKxCjY9yfc+cV/GYrLb7udVurDWoxH8Sln9/xXPu2z+W7SxVlkfJKgRRrO9heNxZ79ke
JwQzWWfCVTC43R6IL2w0N+FWFhXNUCd7D9SPU/UjhMLklb5w6dhW55T4d0twljKHSEQ1gsbmQYuJ
nDmmqZmtxxNc9qQGzDshUCA04qKaDDqady2eDNUhDigRvXGSF5HUOdmEZXhFvhPN4qyhk2KFJFI+
noLIiaZnNmNSVYuT8JwhF2+Gq4ClzYsSzwRpq2mFU9CF7CLTnariKkoeTmmySrK3U4lOm4uMBrIT
Q7yVoCsTa7nSA5hbmhFvinKVti4ewqd+ZV0FaAjEPpNjmP3asAL9guOOAABGfLLiK1hgUCoX8XgH
mKnmXV+UHz2crBm+mmAFaXODPSPmeG6Gt7hxGTbc1eZol6A3j7xPBxB8+BAIz3w9YdhJHfdm0t6g
U2AkV2oJwMbWq3WmLNrd8WXmjUq0367kx052stuELojs8XNP96UPbLvc8bHHj/Y+fZlaO3/R29vi
NrutON0A5ZQraVhwHVou/FTEiMoXPfC79NBne73xBd3ux2UgOIq0HPfSB2PWdjUcRBrJitdBLQPx
hQ9pE9lZ6Nba9SRfSaNbhPsu8GO0tSTa0WBCVvqh3CuL/l5zkrued3M9NW72Q/TaWaSEpjSC3Ugf
2ViUpje1U9+nixZoHKniXYPd2bCpvAHj0NOL9IA6SLMSYJCUTrmTkLlzaEoumqv8hlkPEAHnuNd8
zuglUgy1K9DIxdOn9rBy6tLCVmG7bqCxwz7tPMHvbscP5KvZW2g2D+R7kHBgpr5N9abZpLvmTSnt
SyPk86ng+Vv52ZH95QQ1qyqWRJPDDEesYWEBxdEcFbwnDuG3xUc/S5KlKok1n6K7TdwgfSqk+9+f
DOes0D/vgWigSJpmyRJh9Uslhs6xcEzNU31PvpmBvmlg+LSIS5gGrOZ8qSMdGKMj1mzHffwyXKIe
nbdlPi8viaTc/CPhcnGWMY6SWciW2swHk47aCwFyplL2S/GWavTo1uhxLDXekqWxA3uFNdQDkEgE
eAfMKR1Fc0KKWjDlF8eQ5xXqXzemknDIqibr52XbEGVxLWt1fT8dHRDLoFxDZ0D/zR2gQjjaBKrI
aRLHmmWwLgkwn4MUPy8OyluV+ZUlmeeroolSMmXWVN8btIjJLJBUdwUKkE6+g19ZLMHEP82yyBjU
oGAiPAUo5EjA5pehuWpoKIBQrNHMUrA4qBaRdR3HD5eaHtJ56v3nTVqWrumWpcnyZ4r1y+4NpUJm
3ljU982CahYMRFQjelbLb0CEysEzRFj15WsUFN4pvTs2EhTvR9O8Opq7Rt3Ux71evqlABANf0hMn
0aeFkJTAWjlI+ysjQXPi+LOjlMzrjKHdmzLdWMN7r+607iEby2WjwfI3HEPzBkRoMO4miNAHGleC
a0HFUd30XobnXe3biFru/Ri/BIBDrOPeUK/U6FlQrxLlENQ3ZuVpo98Yd2N8JU1P2HvjOlcwpsRx
hjlgtjOt5ym5O1nb08k3yByalsjpgNEx2AYc5AidAJE0wTq1aEBDkCHtCVdS9JThqxt7TIn6jDru
RQFVKmoH3cLOzxFx5ns56m6OuDK1MrJXyn2d+DK1HUqxRx76TCzhT5TYxRwNo+0jYP9JfL88N/5M
dc9DsSrqGnm3yr/nJ4Bo5mNmFRGn0HuLO4XhJo0n45r6KmR3ckhbzQ/Xk7DsTW/QHKDypatRokog
ZdNDm23V4e2YvCow0xBjp4aXfVF97sWr448GMZBsR9LVrq177dp4aVIMLJFaHOX1UO/S7DFtPlhk
uMHjPuAl/yhxZZZLWwRd8NZ/ZKUL6oCXLAFtiV2GgmbkPHcbbQEMS7sxbxCjxokGGT5an5LqEgBb
R2IhZ8CCQOPjwll5Ni383PE4Mlm6SiFiKOfDzXrimAikoLrXwL5XryfYHqJniXaKriBO9q9qhqKH
k740h3JXPP7+4ufqo39eXNJNOp66yl2cJY1SqzY5UNKKkzJ5nTRPNNg9BwwAALCSxtBzzJ0cIImw
iVmEfJ7k5OpS5ZGFqMhJ1i1UyojovToqO43Q1yN0uC3XSCxdFAc+b0D+417P0s0g1bIhVLlXDs8o
olGyCE5LsKfjrQSvwhYMtsCiC7ZV4pK9DZNvxI5FSY4gjqNaPhnEZHkGkgjAxcns0LRt5zwoeZ/e
LvUEz1k1/7jXs0xUNYchiFMeqvwS7FLZJiEuy7t8VV41fsYoYhe0bvNiovbC7TFCP9HqDhK/v1WY
pYhX07DpF+OrBie2XWNoVm0M9sVlPP63yQLh6K/nT8z8GqhjIa7zKWBNWxeXExLmnBbhJyQGZZ7Z
t9BYI7eUgp46LaZbcJePF1mRqvHPygXdDkWS4SDp6CCIc4H5y5mfK1PU9FkQ3tdPI7Vw1nROLn0M
OdYzKJKizFMjTy89S/WKbowxq6oe3c5ASr5eCcabDMerejCRU+EVtZSfIed/gO/pJDyehNROg4OE
zE4LCgrxnfKH2Zsk2vhxWbei5Bfydda+GQhlRI0nBLs+9Cflrui2cXrf6Z6q21W2zEd6oDhRzY1D
jZlf+nCyPE2TSLBVtxqfm+kuIjs0+n2EeYjIX1MpC4oRJbogfwMV7mjJgZcn0W+xkBH1vZy4SNeK
03U4q8por+opWZbTzxFQLb2jaA2iRsMRIV0EiRuPQDdv0+K6AgA89gQzdQ228mT8DHS7paGJhNq2
RfaXQdi007Bc15ZJtK6Oq0iaD8aNUKx65EOPE/0HwxYnXzCv4yz2yiMyaIDkp4/UXFcF+hjxR4eW
ntC2iyMCLQwVIzxVLDp9maQsi+ijrAi3Wk63cQlUxGxdnWzpRkGqrmEwYlKtw8vqEHi/MedSiKUC
Llt/pP1BFVEfXSqTr2Wqa5nbVnhIUCrT3AjgyMjX3PyFV1GkCmG24IHP7xKnRfisTtwxdAy8OhPR
nbhbAPI9gNnI4ztD0R2ZD6FsYh3X89w1dDm78X0JAMDBOdCvwvhZmhACdCigSgSTQkeetvJbcpt2
LshtRnBomGEJ+5HGqdOBoDKYVpQrcMV578bIHI67GgkeHhdSiMqCAFrUVF6L4VZGEKJcNQdkpkrz
sTjIW5FncS3b3Y/ouXyRId7ggVybj9IrOV1I79VcNq3TgS1PN3AYS2tRRsgS7GrjUbK2Y/eSZg+4
0VS6r0GBTtMFyOaeHsIyE1wa4ObjeN/8kJGf84ldVHMWRIZxSZlVHBC0MsZn08PNYNUfb/vEZegw
fbTjcmQvKqotmnYxeBqiyXBadR/nZat6NRhkh7d4hdK3NNIfQjLzKNtxRS0pSw6Pk28c92Lg15aj
ja7IRLm/IVKG1CzTLMVtOfUbVIyrZCWDoxaDWZzKhX3T+9iXINWG4elaOx0ESJ5kL86EHoNbG/RJ
fxZIe/GbcXzt8JbpmKQ/5I8631J22xajgB6hYjsW9rRZgNWhK136aO1l7hg5a91cxqNrGJtB+2ia
1dQuqh8ydAQi9jbel8amqa911mSyG9lNlK2EtRUNmLUIrXEBXl7wBVTGqIrStXk7eYyJFxZ/ICPQ
IytOD8TWi1M7OHSWz8+o0NF5yvh8AgSxu/qTbcQP1bLFVClO1jwliCS7J8an+WZc10tkXfKlsAv9
4qmtqbEgEfioGMNSKdCnCP3KFd8nCMU/ZeY2NWOi8qd0PTyRcJuH6inbItdj+P3auFbtoPs/nJ3X
ktva1a2fiFXI4RYAEZjJJjvdsDoiEZkgQDz9/6F9YYnSEV3HtUvbllxqhIW15hxzBOtKEEy1yE5u
/i0THP56uVrF8+n7+pwueP7VWIxPrz790z1DIfVmpsX5NW7Jii6YTIBU41YaLiuFEUeZGR7y0TS3
hR+WTftk0RvaZlLuxWqpMgGUnOOsY2U0loq1tY2w1lKcltPKHt7EZbbRr69CtEvL0mqLF9Id83Ij
ep2DoLAgzC73NBKebH06OXDX8oynrpz4SyY7gqGwlTnNmPY0aEoB2O8hRX9ClqNTlEb+oaio1Dc3
/WmfhedzWZbhoXfbk5Xvq8fRsImKu6os1Hf9HErz6OB8dcm0VmdjTnqEDh+251OCY/e9tud2ePSf
x/3L9Yyv45cTsC5jWD9GER6SRfd4RXTDDL554kog1cJEja5fGZt5eJozr0HoR2wQf6a+n+cYS8uY
GZ2gJNXf/TZ/iJzJo4DP0rr1sK+eEveJiYNmy/PLnJ5JccRZ5bCW3Wg/knPiLfxcA48W70q6E56D
oU0bYrwTLjDLD6fEE55CJxWs42HsXIgiIpkaJvHEZyftBgecmYh4p3Z5U2Lxlqcf4XEflQu9XV+Z
aK0Un8G4/++SVfoZNP/eWoxjT/BhRdEUYP2b7j7Fs7aNzDg6CN4lps1BIJlHiyuyu3deX8fkt6xm
PCI8BYlKgBwqF37GcRC7mjHts+UJoyTVE0IORCb5VelltIdCtwzjGX6DYbYJMVDEDVO9oJ71WzI+
qNhQPCXNsunfEjw+E+Wxj3di7QzyQitX9WQdZrMLUS6m3UKzkEt6tv15AodNbMjrTj1IZNDkvVFa
2opPpejrjXvudmLxEJK4c/0WjNeRJW660TU470q84VckLLJxLMbA+9ABYTxtL9tsX3ZOsmoV22h8
7TlaoeJD5oO3rYuSLAEHjJZCemgnS6N8Yc+OX8Yt16Ckn+IieAQE9Lr95U1YtBvFZzVfdpwwzf7y
eH7TCN0ag7aUOaaob2ekLYl/fis2wxfon47r3hMs/lK3mw0nw1ENOJVUjS+zsBuYXYNXf/EQNSrU
L8N0cdeiUzqOnqHHVe1paPKehAWuM/ZxV1NxtxZ/UuIkT5iZn0yTbex2c+C2KU6nzbxYg3XmI2sd
F0efo4PAywGvfGSiDk+hAY23+CxHiC93Jck5C34IhmPOyzlDSc4lApXezqvazg8KS9yw9eczCsAo
tSb7KxrXHWTRYxzo/ErwzpKV3fhCMRU3nZ9vIcyLB3VWTvP3sfjNp6Xdxq6E0h8iezIV7n36f0Fl
fl/NN7PG4tToFyFOosPlowZUsJuV/hzv8sVoDUY+70GZMPT91HdcMH49BglNyaHLLAyNTiv9m54V
ZuTP8fjvz4zJGXvOH5+ZKemaIsvKaMn6+55U6EoxqYSIC8Nra9Wr5l4WySbLvi88VVqwtp/QEfuw
QQyyI49baP9+6fYVok4+vOmZX/NHHBaCcs4mU5EABMw7sdOTV9F9RWwYDvP5QMR+aCTsVsGIuOkT
KwUSIKXJgxYtERs/jQf3JC6N8+xcfKlXEPalvDt/C0z8H6o9KdgvmkWK7rRZiNNhe3UFR1inAe6g
9LB8ZLSKtdOcZ1jkF9E4higC6UPXnGoR+QgBAyIEl/Ub1tztx/CdM7FBmbW9rpWPPLaNDyoHOA5E
eeLJPEpuzl/hg7j595NWx8PmXw/6ZgVM0lAyKymMgLyOnopH60NXeKJ/9ht4udgwPIOfeKMPROVI
H0go5R1pybheYLMHx0RCXJUw6UlLW2kJWzfQfoDwLGtyekZz5NEhySROLnVRb/aeoi4F/HRn2bp6
6Ob3wOcfHcW/7uXmYG0nx7OYGtxL7UpeMc3jRVVbZ2UqJU+MhXTpu+/UlXLeVTo9utW+mbS/m3o8
tRhVdfz64z6wkr8TPKWva0FaaNVW0f2z9FKfdwnxr3Vg4iNd4JU9S1tPGf+xmsrpXrKF/lr6xcfo
GJDvMjaL6j1KnH+/rL+AEHyupiYJgsyQl1Hv71+FFl30Jm+M8HBcZm/ZYNVHS0AR65AY83UJClTL
sYWQ/RPEneB7HF1CGBdOuKcMFRFofmrv2mROyyNOK+wgIWjeOx7/nIH9doG33Ey51I1TLXOBNctp
y16C3fZJml7fJk+jAffrWKW1ruAOb5JrPMRfyVO4iB4rdao+xs89EJhhpUpQmXce3A/398+VwRBe
YzqvU1X+/uAGYYj0QaPJ72ZJhvDH6nYla31fvJGtCkQfcdo1KEaXudMirpQtECY++Oaheu33Ai/V
7/fyPKMtu9hVAokptvKN7sfMFShAcUi94BfgjwHw+WMMP5HqzVjXmpUTYZoGORpEW8I6tpoitgTS
QANN/oq4BtvFQrA80FGpoVtWpAovJ+mGNhZj+7sxm3+ZTCjwDFg6QNuMRm6hjqg261YsqauFWXSd
y2NNbAlLkBemgMvrJ1Cm/prtL6sLEnB9c51jXhy/qFNxxrhpwTXerz1vOZdj7QldQtPBHkVZF3+2
p19qzwEaWKGetZDth7V7Ck77PrOTDeKAneicYDAxO/pGOWnYpmFPvs8ep/gdDFQfobubxfHbNdzU
v3FoHIdU5xq0ZbS/LKpvvnIsD2WbaTzKWlAZgUM9whl5cEglnQHoBHWAFB1ruWtQ7WlLJZfeO8ea
m0RkXAeUaUxJcnbl2JIj77JgjZjvYy6AjIhzq091guYVv94p7QyFtCc5ylM+WJPMuRq+1nrGMx0h
0d+X62t3cidkOu+odR+jymZwUP4nK3H0Cq3otI8Ao/a9nfSWh/qf1wKhRICZQrH789p+eS3acDSu
aq+z0RziVcIWgq0HYzTcPGZYuszZG+mvB5/5Tf1dLfQZ7eJAfvOodr/3erQRBfzj9fxyLTcn1NlM
hSxueT3YlsyYWQ6ftIKw9jNvoK4yraY9KMfFUbelZlcxO+mccKVj2LIFpmXMVY1c0YjWDm3u+oTl
wVJQOK+zaik9qMLYKuuuUk/7Gdt6gb87NLdvCr7OOX3TqA+zOLicnDCgymDTn4j45QNJBZj6OrF7
rx4z/9IaGuIv93p7glVqGfcyz72ZpqvQVx7H9A4GzgyLsePXA/kBdNzE3nHNbx1TqxW3BlVYmKFG
Rwrl6Tqsz9OD3D+gAT8psD2KebHC/RvVLIsJ0Gle2OM5h7HLI/ZEAnkgz7AEWnuyzA0QIwr1maFM
L9m0I+EZZzY0/vzNHCuXw2Cnn2fVzRYY636GAS4oU9bih3h9ra/4LVx02wqDFGmwNBswB79QHM4G
fcQnBJchPnEdV7+Z4yR3WgCPr1G4fN1nCv996Y5EKJMHqUJ8/H2rF5OyL81WCA/ZFftFe/KhunCT
oQkfml38k8GJHwsI0If8fVHdiM9uhmeU6uBuVVr/Pq//H9fCzJMYnr8MOE5XRTxVSsuxQ66H8pgh
JoJbpVipuurLWZVshvnIkmHF2qpGsNpGAe88p9MSW5SX7Onq3bmev1TVeO2ZOFRrhqqbxg3WfW0v
oSxH+mSvSo1F5NRoYaJpFtA02uhy2sMK6Yn9UKZyPaJMOCHqI1TGSpgqot0oy7N0J/PgVuL5s9NI
nAD8R+V8vj0AEj1OFblXJ/s2slPQt3jZnPwGs90OIaMqjJLeAvKtgaP5tFM2be+du88j3GrgHneo
5vXpsw6DQn1LTpthmCVYkWPhAPv1/+vZKYKoKgoZcPDrfl9XfS5pl1DMw8P5uXjEagB5cXW4rFHp
nNzMO8/Ubcol0bgfLgfDPc2QgfrFnfrqp0653QupYGRDQybAeXmzP8iVJqdKpU32QolFCXgnU1s7
JaoidHVKLXZkD7WzaKUDXs8axzcvVHS673LfripvGBydRpKa+DuLppHqahCoU1+H/Js7FcanBciO
Pdkjmvr3wrvVUPKWDVURdZlvUuPx3Q7W9UlYxt3xFB6ioFx0lS1qu2ZXi+Op6IANfYbL4jkOfTNy
dXukJKM83Agn9+gb69E8qlu0a8FHTYkRonS0yUvWO7s6W9k9uu+PNOv3B8yHIQLw6AKCMeWWpiCo
BImdDR5w+YzZXoPYJ8g3zDpwfyIe5hC9JJvLWutt+b3BDKvDZ03ehRMreaQRSN4qhwNGasETOTom
nlozK7CobrPQkyZu+6HhXZb6R5IWYF/zKuRdT9AOQFVuKYkNPCCCfXxPQifHI5EyHW3rewu1nMZ8
RtKfU37ET/w++3qpWC2aseVdPeKfJxAPgM8RMiWOfOLPaP2Xk7+tc0m4DHyP+bPiXafd6GRUHZrh
uXy6NLamT4WXYUVjxdjwswsALLCraN/5fGUfsd/w2Ub3jI7HVv+PV8LcTlEMBvrQaH//8LrM1CX1
JLEsuzlJZmLkDNhGEuhmBGeiDYLyUXs4rTo8j1ZFMLlaxNfg13Y3zfDn5/x+HaxeRRREeLYgt8bN
wWJOWr0upF7aZ8mshTxkriUcuPM+gk6LG9gT0tpLYVEpqaS6hdvTkahFybmmmmXiY6hL+LoKgQrl
nqglHNYhb+mB2EzhfpDdym7SHGJms94Fz3z84rEsInwGKx3KPJPEw5ViTifh4ijPG6ZqSP1rGVM/
eIAT+4PUA9gpiWPS14WjrxNs35DIGruf9RTOoxDYaibWeS57x5Z3+BHKJCwe/QJH0s7uLn4eu/lk
PkzmIqQDnbAZEMkHWRwNDLXqJWWseLEvSzX0J6qNxPrSLSHTgZ91o6mzW3PR8VyHuXSEhj/S/46a
J5ZuHhJJNItIlofYJ+60sw9wWIfblBHfYJNGGNQlLSvgX5W/CJenIVpf6Lt6K6sP1aumYCE0zfOt
aLrxyC60w6aF7V5DADpcwUSPFnBF8cpxmhuz9FVK5gasjs7OviAB2ue5+m6Q/kLrxfR9MmUGfprM
pNoVtpXf+skrqF77dLSvu9q92sr3pFka5BlrxLbBLsQ5A+zDarxwOqrOcRcgmBwA/qt77X1wQ7yM
rKNbvteqV1WHbDsEGGDDsnW0NIgGN2rofRW7XptkIb2IF6LmQ+aL1hlVeGrRHfjYFI2RANMaUh6g
33Uxchuwt4cIQg7rCrNSrLroVO10MczSvckcXmOSAbKletnVS9pNkqylPvRCFZfpijnGBAPlyJdr
r7k4kb7sBvYeW4AyOuMeOiysLPQTOnMP5pTKNIcSgPgmm9bFvLu6YbzDAouZKXThMaNqEhztoUWe
b7XknWJRka1q0EyGa0mQC8vhm8IRRfRx4umFr/YLkQy07N2QXH649kNaviJ8SuzUmOd4oQyrSn4h
Shc45nicht+tCZcp/SB/jp+H1angpCL/dvntcqsb61B1+XTaYt6+5Z/mnKFDdgCnU8DBj8fPYmIZ
vVsSV1+sU/Q/8uPJLC0DCNX4LFuCJ3A6u8IgPYNTzqJKQT6BTqJPDFxsLpbWhnNdwOQITT6uz3m/
PkffepJNFagHk+5lSLTA7PyjSVL5MDPIa2R8esh7n8mxcGJu2PkiYAAR6nB5UKXQ2sH3xQJl1EI5
UYfR1EjgYbLRW3o9vUpBmy7PpJ/GTq350DT500oJzvd45LdWMJyx4/7EfzSJ8oRd/Pd9coivg2KE
7E/Dh/4MkjkX58bLxcIsAUSrtuoZZuKb/g5++Beg9vefOjbXv5wXGIQNmZHwUwUv2qT+4OfzOJAI
eBwnB/fwpbs/7WYPnhiFloaXTtq3M0Z/DJrGggHvB/KJGJLd8XX6S7X12739dKa/3JtyuU7Eob1I
e8iJJkzWqfmAu9dKQfx+xplij44JYow6Z0sbv6/KZGy8AUecwS9zJ/vUnTjh+wVForSNPzGeOz6f
IQDj3abs7tRXf+JuXCmzRNFAlkIhfXNGXhvpqIR1I+2PiM2cgQokYNoeusR0zDXMF5XCE/Kp9IXP
qCDPUgEGtH36QElLReiDaLwn39Bi2dPQH5jBUVhFZ3dSzGPG0Hihf2KsMY9e7+nk//42f7nqG+VD
pvQctWIt7eUxOW4BWj7NPCDU4fHstXdK579wO3lEBiIdfpHgm91MFESljwTlmOI9+DC+wsum/Ypf
o3X+HpO+cl5Bd7EUQAwBoB0doINK4vLy77cEs+m2lBEJlmOeoYiKDAVXvPlEpfO5vhhxouyl1+ob
zaDwnVHe9vMsn7aZA01I133jiAcAuXnHyZPQHdLYPjJtkFXYk3IViMq32QxBou2OPC0h6HTIFVho
p69nhgW5pxNNkgeqEZw4rSIJLpX8mD2qD6fAmOUvjWErMzJoK+F1Yh668FmsmaNbTeP2uL4/JuFc
QsOpTsvBPROc2rjJZ7QpOIs+YOXk2Uhn1nSnvcCyYGD3ETLkCtppNb1uoXcHRx1ByncMX/QTt0/o
6Yw+HnvMznLc/Yd57F3dYRr1To2aWLa150oZqa6x4cMmwDDldGV40O7EYR1vkmoly9vezEYfDqn1
hOJF/pbEjWZ6SoptvT18G8ki3uDWYTwnV90ecDI2/FxcigiAC2txrRi2eYPoXVtil4j8tSYwMRA5
9d1b1ZJzbHoRnDIZFiYzynyKLw7sjPAzfJlgudYE58fTCGTUH2eznZqX2BeUs20Oa33yFEM4WoQY
R8V0miPwpXyMFBEAWzn493r5c8neLJebvfVqaqFWFiyXUQ0uEJudR16K1R/QFQlkjYsA84CN/aXG
bW4bUmUAc2kAkXAMR3QKx8PZnSsyRyz0tyL455J0RdeZysHnvtloMu1KfOe1VvYMMFvsZaWtelzr
mB9BnSBog/F8s4zFdSHg7+zKWmid1z1W2KRcHj3MVpRq17aCEyffUfuUXl41tEqNui2GtxzOWZs/
KJyOk3rf4JWunl7Vfl5rH1UzAl2oqgdY8nuZ7RffyMHqPy84tkObZ2ie4cgjTzNo9rJz1h4jTE9N
v9R3Wf7Qa59q+XLOWod4Qz9lCIcBDtRsKvGKUeKxmRksoEbyhtMry1w9HnoEH+1CEIPzEcHNShDW
ELlD78RMrPDk9lmk1JPbGWGGBK5rcKuYJJ6CsJqb1UtH7icgEwrg6ejVZ2nqFEwAz3ic6I6G1e2L
c9DooLvpAuipZqwt1Us93EYklC7Go6ODphU7+lhDMTrgwym/xIR7JLmQQqdVv8Jjxlo4OVo/514i
MjThNtOD8M9cju2OH9jax35+7TCJKudHCYmulb40AoNNAtLey9CFVQ6vrTt6sMYi/l/UtgPCIafG
n4RilBuAZIZcoXGUD4jMJHQm2+GgQUTJ+YIjPGNzes/G7SSHVdc50bx5mGyiZeFHW/XxDCho4hiK
d+7Y/rZ7kPuIjpiFSRbuGDEqoIvZ9oJ/rjYQ2OvBMvMpYhxDojK1xWpTxbCkoUJO+7N7Xg2QC2gu
hIJcckwiStzLIcnAbxJnPaP1b46tYtFDCnOVoBasLxGKxFO80L0e9bXiZw8k0ZW9jX3mtJqr6/xj
WNNATyYIguwBu+ep7rCY0/f4KTxbypF8HOtMwiqJs+s2kKz6iwfCuNIh9dGcjvmnp21ycsod7f4Z
9tYa4UQ92MXn8QlyAl711hWaTGrLiJ+esuQl1LyseSpxyy6nMsN/zOZKskzvweTSHzD5+GVqCuIF
0WS0c4t7ml3WwXiPlb24RpbPHGXRrXRfhT6zoQ9gMl2/EnT+PW6oqN//B3nJnwXo71dwq/1RB62L
mhNXkATpbnCVYdkjVCYocK4rC7HZHvlWrrHdPl5hdJENfnGUbbxSvosp5BUiYw+VPIUDMU88MRjW
ecymJzpYGcb+EO9wmiSct68wMbGuoicbQT2seuO9niwvMOQwIGQSX0yxlDf0TXL9Gjrm9+LVIuTY
GkBVZfnQRfEc7o2BEOuMddqXhKjttWsYDy+U58tb5UbGJv7gJXZM71Cw4s+J5xLmnfurZBnq9ORn
Ljbfjd0hbI2nOYwS09EX4skmvbibHXckDzDeribOyJ4s33tMzXAGa6c9c1rz8h6XOMbS9x8jJ+sj
NzeetcmS/yGSgu7irX6c3mPY/7jR/bFdawawpahLhnELWl5MtTwLKKT2zVT/0L5DtIRBzsXQ5W3K
z2E/DkMXw0c22O0UrQedLUGRjR3CYn2JvzBAX16+GVdBC8c90Y734eeREckznw30z3xluO1l3Dsg
7b9fHby0gbILB17ROvlhZmVvdAWaUx/umj2NldK/buzmaKxloRXV4jjeGGqbxVkEEbMvD8NTemiW
ET4FHgPwF9ja2fPxQZ1FSHnJku78OGcMcbKvW2V3t134A6j6Wf//fdg3zcnpgsqixsCFdqGbDhCe
DORVNqUSUOcLMNoJy6kOoM9qXqJv40H74FsUvwkS36GejkZ3fQjZx53A5vTZS27n3xsvSX+Ae+MV
6gbESsFkHnHLqslVXT0mqQ7HHF/sNwmX4/1lfXLg9cna7IQ98nUkqY7F55qQ34djslbezeBk1y4D
tWsGwd1Kn+6UFH+tKH65pnFm8UuTpbWZMTSpJu/ZG0eHBV5ltQK6qBW7D64H8Wli4ya0ZnfHzY7T
YiY/XrZk1V9Fm5Psziz4T0nC+IQM6H0MbCRB/2kJf7maLh2Gk1Er8n7kTGPhUvRbsKYT3OR1PKOi
JMuSU1I+wGiuD0dIZnc6uT/FizcXcLOwmzBU6pJOhoUtuhKFz6p9C+cMXX386xYpjMdNG+SzcZLW
Pd2b+969/Zsl3Olho54m3D4wWmUTQPOTjOZpn5MemmaPbT9O0RHnR0uLdO/h/zku495pX0VTMwyV
FXpTXEaqCcQ6aWWw5/GzxqTvSwvE93SZ1176RegtRKgBPz7C1op1vE68fnPGlfzetOLHX/h2c/n1
Om760uQyJNkp5Tq0ZfXG/ESwaYTskd4qBfmL1APT2YVddQFRo23rxEfy/vCup/zBajr+aGUkAaKV
Xy2FRHgIUS81HnP6pnqB1w/fg0wByoGQMPuOO+kvFG6x2wPR9euIiYe8RCGewQE8vZuf//7Y/pSA
jk9YEVQVgF8GKLp5wlojTvSLLrO8Aw1t+RSduZ+8X3yimBSo5NCJcA4r75sj/a3x/fXn3jzR6jQI
eqgJ8l5d4409jIlnbvSgrxidxIeOvtDw+yW2oF6fOPr+zk3/rTL69YffdN2FoeWnfOCHK95x1nip
B2JstQFIqX/nJ927zZuPt0ryousY3e0ljw4Depm4aGz1qX+aNJZ+SBcCUYFl/6NHr34Kzzs/f/w8
/1i4v7zem89XVs51lMIA2p8WYwGozzEYJrIEBiTA8jAnzInpmjBqS6iJ0dqbG23670tQxu36H5dw
WwSGyfmkX1l8e/qq0tYY0ETL5k3cA642eBCU2EOC5MuucvXaVbknBQwDUHHkZ8DWWAItTLwMY4HE
lyWvX+VbINPBoqWQNcwoHRlJyeTlQgOPuu4zZrx/x4/zT+3B71/IDwXvlwNAbSF+KxeVPegD7QFY
jHR8Yhp3Os6KyCYPrIL90cH99QQNdLp/GN4V6D9M7BD+1xbE7W5D1OXxs+q9DmNnHFWM+FHexZNd
+Z4khEdIbj49kZ9ToC2ATbg4/uDu9VuLG4AAO45pSGmlH9EWw6W4wjvPS8U7L+nPUdbNTd6cucZF
i896yjqtn7M3DfR0aa4H/ANxojyqT0nYE4uAaAraR1i8T55IA1ozfVpl5BQeSZXWMES5rtNhVVA/
Mu5sP0oThy76QsUH/BSX0FcJ3BCxS4kOg+gyMhL55mYKExlLOzr0+KSlmboHk4V5Gdvn4NDWI2tm
gDY8FE/HVTmrv/QAJ0+MjcV5jP19hjbCHhVWeIXNmEgllsnwaDbY6HLKGX9gFDPluosuAdj7vxe1
eJsmqso3D+xm7k4Wu2kq4xZSMSu6jmgwtKKTsDqzgGU0AOTN1rbxJfqAZA6mHCv1LSzZUkkGyYm8
odfkDvogJ2BvI7xwrUwVRpPIyfHhxAuwU/TdD3LpKF+ZFPQRKiH3+kqQNyxxSCJPwpKfEO4uIvJR
BCNmSEiAh4pef9YeTTdxz0/Re/0kPWhBiUXMPhEYJMNHjHijoR9Cq2SUxWiyCUBVsqnReohSM3ET
VauCzNEeMfqu03dS5uJEwPTkgk5boWMR8HYFVFkOTE96bwhn+mVah754/JrQt9W2VNxZmH+tP4iB
M01GrFB3bqUxCrZyhaL38v7s6mtlFvrxHJdlL3LyefLIOF2fnfyI6IOJH3n/fsd/7Z8NfZRBo4I2
5FtyZJEZx0SSOg79q3+Ezky4VTlXDEfHMwL1pH2esUvVqitBbJJOLoIGA8u45HUgLyx3/n0xP7vM
H7voLxdzc16qidp3YjLIzJlwv5tmAsyb8SOBaJq4DWQl0t6UQJr4QnlgJj+Elv6KDOHqFC8w8uUD
eyaAEyOAIZ22pdMCgzAbn/goykX1Xs3811MHwZYqyTKFxa1c6xq2YTQR6vHUOW6vhCn2qGixlwin
iHsuEcbKySrbqAf0PfKhWt+nCP7g5n8+rv9ewdhj/LJpm9IpKUKdK+jsXLJCDoxF/ol82WbkB/ah
b6sLCQzKovbuNaL6n00fAgXNhJsARQH+6k1xcZarND2dsnR/vmA83E048AbcI864NRRAnt3DhDCg
lgC7B0Jlat2HsiM/ox7vNARBTqw/mMWz8tWOIqByh+o17F+ULiigRxfEgoxInxUBtr0Xz4PgMaAe
6GpbydHid6nd1uDmWvSodDO5uExjA2e8TXp5EK9BFu5kA657hfzy0LReX8wzrL4lL9SmVeVDPC4Y
TnVuFYZ2DywQX1ZNjAixmrhiCaYt46dY0TDPxDZQ75G+5NEq7aZKQNon6gICOAYhfzy1RpBPeaGB
0qtw47L5UAVaHJhnL1E+8b86ARl6KKnSymbZg1cwJSFtkZlE960bwdjoF4OlMo+bC5jcJpt0nrwc
H6sdvTYAMPQQlbEDAG++uWzylxgiGecKZN03NE577bs78SHYnDzGlY8q+bh+xbOjc3p60h7E3eU9
hdswH1FcE6q/3YQBqirlkJqQsi3gKNRcGi6sADhPwnO3wGAjiHwiOf1iahD7DBhvmcuBSGgKrSms
blIcEHIjMMHrx68IDlM8M2CLB1glPHrdPcnj+EM3sDrAJGNaPma0XTP04hIlIuCm+Aj8VGwm2Yyo
BdIQ9e9rcJoJT5fXdtPQLG/GvEDspGvMRU9bw78yeDQduBwv8VpxVegnM4GTdZYux6PJsELkVZVb
PBdB75228QN/F+GljhLEWMFgHDbCYroFE0Rnw/EjZ4wMgjwBrrlmHg4h+/TG2J9WTP9uThgUJe/d
UsNmO7Vq1uoTtG2EICYcCTgeO9PLibX54ZBjoCzaQE4OxN3d1S2nIHO6P9IpwIUTeCzFs76dvMHx
+9JB3EfR6rAzxhR1YwNJZodM05+s2kOxErE4Hv+Y4YHwPDxN4ECH/ORLaYeAg+sOtcwEy15IvVNI
N66664A7BUuXA5W8qWJRgEhis0Hq5Fd2mseDR7y9PdSziBDvk6XW4JIFrzHoF8oXB3cJJlZNo9qL
Z822ZcTxRN9XeQ1RvYV9emD1bIVywYdEmM+nvJUjxlMQYOM9A+HrM06NmhlAPKB0vWxrNIkvWbqD
+MIbZtxakRcfTc9DYIhwqfkFUD9U7GM0pTEUTvtqHZlODeBdWcpiMtI0XWmRzMRRTx505l7IA0F4
x95JEm0YYSptZLo97kwgyfZIohusHoAnR9OtRoZ04BQQOzbqiy49pMj6kunlhMTr+JlOnv99hBlj
SfT7nswnjquCJCmqJqDj+n1PVpRGKC9DW+07yuLeSck9qtEr2uqndtAD4h2Azd3RiErdM+l4qPC6
tyo/WXLmJaDxAzPLC6PYwY7xvcy8a+jES2J//NfI23bbJUV4sldsrEfnpV/P2xTGVOyplVvDMSEa
yAikgJVsLoVPOHl4vvglekDgWAgYW0YKBn5ZoNMvbxggMKQYleAutSRBTDAX/gd0/N7juDmi6jhS
ClXncVBb/ASHWMmD9DJOnM1ZvUNXd6ee0ccS4V/P/6bVV6SrkF3ini2WQqpf4KdAy3eyBNHrTbx9
LGkyl/UphENaG2jzITO1x+qRxozPLD1c5kzOkOQau8kzHIeUeESAi56+0e2ADBon9FnBTmhhbj4N
lelJsPj7tXBUudYTuxnh1yAFOsGL8PpRZ8GV+ZevEjdCGMWFUPH5ufCYnzQoxFDVJM+RMOvAHOGa
Rx5o7dWYTVJseOXNRJ/291JtpHsP56a+akQ17EuRh3Mx1hTzJ6xm9q/Nqti65i5vH6XKr9lUwGDm
+hYVYGgi7cg9YyXsJOBsNj8mAE///mD+ZEKLfDCIc0aTLCY4f9hzHa9KpOZNtW/HvSfdRUiFVglT
XVeYXb8xR8FDDNKSuURF/YHyQn6NUabwb2QXYHKND8N0LtzBI/9SFv92VbfOwhPp3MM4Zt3WuBc8
FG9cl63PswOWCYsMnslSeJ7MhHnoyAFtg+ncAxT08cP4Yx3/97GIN7wNPWrzmClGtR9+yM6c5N3q
LFvyi7RCy1Y7yQIjzE01aw/h9uxjMUGGhq2u0q2wLNfpPHsUtqhnle1kLbv9p/bFCRDQ2VStneDv
8iBvhUDZZFvju3iT11fbQODS+8Ln8fOcWedZ9DbZlm/qgGGxH78wOCVAkFrtuvjJmc6/IEQmtrE0
9wD4zfu93Ezj3s3fNOr6EZvt5FhX4HV5UEFDfkqvdk30EN31Q4k86WqNipzm67jJ18dZtsqASfzL
Z//JvDhf08/LjTfWLKnFb8CnlLuVcFo1SBAw5ugg+Nnmm7lK1mmFczWVu8Wir+fo8a42nNrFhBzm
C8aHU2LnMEgEdNaDDjG+X8+6fbXQXCZkoUvpMu187A8d4gTPjPM4/CrfkHbGO6l1+H9Ic3TcGDES
NTSWQP/+cNS/bq2/rJCbk8YkoSE1DFZItEjfwsfmUfkuG7/b8nzkh+LREJbho/lw9IwvkgqNzRUJ
ETZddnagbX6oWSOnh8tTiCrkkM9LTBZPq3qnkk26g2963omPPcPxfUbmBSP2Z3HZHy6780F4Z8zl
FPN/38sPgf9fq/3mmDDbSiWDnXtpZ2dQUoS3MMUbR3uGjfK/eAL+tRD/5dndnBLysc3Fk8imM8Zb
tN7F/7G/sJGG3rkzSRjX6r9u7WbPTROpCYWw4gR87aZRadUvAuI+uKV485ikDcJd5r9bEaTQmoXp
UpxTxCiaE0+miHiZpslu7mSps0fH1BOq2q/wMZav+NFZxKiecdv/YlbDGh7zWEelQ5Z4GiCatjmx
BLvg/9g7l+a2lW49/xXWmZzvVIU6xB0Y5FRZvEoUJVmU5W1NWJBEk+ANFEDwlkpVJplmnnFGZ5BZ
hpntf5JfkqdBwiZAWrLdOGcjX4V7l8sy7QZ6dffqdXnXuxRFNHSuDFvOnEjGbeX1nIbP1pLLqqc0
YFkAcD0Czwt8eXUOCpp/OoSddH6+JvQEpSlc8atzQLirL+A9Ic0LOkM6fj7Ol88rWoeCTOWpT5Ck
oJrh1FvXo3sqPTfd5SMbH3IgFAQw/yk9fQDxuiBLqInmj8BIwmrjcsUNB02OVpkG0RAQvYBhp/lp
gLW+pJ8CTd8eyL9p84bOiwH8VuMrCP++O37S7gflzzpBtEGdstvp1213tKitv2zh/6QkZXZNMUy9
DMfUH1N4y6lcvyk3/dqQlnflVtAfTBsaNu+MisQyqIdP9NPygjrm5RJWV78BGUKFEBwuAT3vq71H
qh7nXpN/QaTT80H11Jk580d8JDYJ4YowBJXszlcwHXBDKK7xafGI8UoLbDpaPBqfwhuCK2H7FXgi
jhItyKgigxT0j/HT20fpmNsgfZ9mwXYTX90ulwu2NoUci6v5oOnclF+FTUkFysdNdXAH1uR83TIo
/Xu9Usu0B1pfGpdEeCbXLKxHHGHZRMtTD/P2i51IwqSv1EyWYLqJAmW64SCUsfYJl0BcAMVZG6Qf
t+iwOr3F/qUc7T34oX3K6IF5hvIbUXVrx7RxB1GSibWwp/Z8JizyxthdX8FOTPlZpfvKSmMInjt3
i/PV8+yJM+mN64pCI5vGVuGtqnMSoX7TtquD+TWYc/8V/pX6Flfy9eq1Ut/OOtH209L8aoLUAN0K
F4mnNanbhLaiwQ/boRuZ55hYmOh6eDOCzs/sKFB+0gzeJJDb3C4bqn3lga65X2tXEbQ8as1+4Dzf
rs1ahV4sVYoiVtPqHKRjpQmIQvFvViGx6B51da83xrq1mfU++8tyoxxa9UlzMTp/pVTVqa/UT9bm
j5Fee2cFxQplVdmhJDNaemJHgaF5Pu26apUNUYZtQ9T8Ti+HuB3LSwg5cXlezPbmiaLCi7ef7Rw9
mygT+B7NdED7APXN3Ha2F6wUvVfpdclQm1sgaV8X+sPEfp4vlhATdpYrrxn2NjUraiL00GzYw49b
hQqTZVBfrkbwrP0BD2HvIppeK4NHjyY9/oVn1Lj8ydD4BO5NB0eUeh4CABW4uRbt1+lTqHe327vF
vE5qUxXdjWrhEsbA6litejfl+8Vz5brXsZveXe+yUt1UI5y8sD1twLJ7ZX0U+LEefk4PDkeAZxTo
2DfOrL0ZfRqgyBfDTnnlkq487/nl+hzvKLC99nZbH2nQ23m1iVOF/GtIZ5PBjUk0YBi6k8HnxeY+
8jFrDDKHNICeD0dQc23PR6+fhkIfTf6o+JfB4p1lV4+p2lUiwxjoGgzxGmDrzG0ZGJNXbbuKDBrT
6pfLq+0VZ4PiE339kVsDQaqDrtazrrz1l5GNKgfnNsKexF6kEbbzCuSQyjyujlcgkOGkVwt9wHoz
r2tHm0sd3HZE1/H5YlHViE55dcHoPRwYLQ0e2mgMZc28ZsOlBNXfE72qe/fPZtfatiraVTj5BCpH
vSJKQKx35LVG23vL6GJs9fxWz+xY4aP9xF3z+sUhj1af9i60eZtHTSjXhtqAoqNR4/W17kCIOmht
KUSHhQEoU0BvbR+qzSqln0vfNWnmYZCmEVTa07CJjecT2poLXoPJ+pzpUoznkMG6hWvPfgrtO7y4
V0LSFBlDZQaXhjqpzqd15TokUon9yZW26oSrzmz6Ue89lKHNALVWwy5bQilSuRvC/YVKEn2YhBEE
0r6qfFWaMHU8TQcXOszuj1YFXvIvTuV8xd0NiV/XaNvua9OxPlpVSEogIxnClv4060LTCHZsUw+R
6uLzuGoSNgJCdkfX79e+9hkkmHWr2eeCQIlIToNw/xBpraoUmuDa6ipl9+fa3eJzb9TEgNhMHjCn
sS6aXNjP1mMvrDUD65wUr/EotvsDVyb1ALQBmpEJoh4EvIDTgDRwNG4P/WVrNH6me3hE26sRfZzr
o1VrO/9kOQ9rPayNxrcTy2+YK6vzOmK3TxZRfTv26xPIecdhcL5ZQhW2nTbGzvZy3nRw+wyMkrD3
ZWLevpqPFa1lzT+RXqOZTuNtvWMcRfnF3gfBZMA8YmrHrGX+wLE2K8/o6o9cpH/QCvATYbDVujM0
IZNshqsWAIhQaVd6X9d+rUxbH3j8ZlVvQA3avd27W3s3HGwIJoLamKyhUhs+aJMa7HckUwYvy+vh
3Qg2pk3LritArss428GoOTaaW/06WF3YhK1GtYnSsEd/zKPOpNzSlp3ZqK1WqvamZvS+Lgn9U6bx
Xgn3MaiRaUMlzKG3FKATTia+Xx4sR9HYHhp0Y8G3Gr3YD/PGhCwoOMYap04j6XkuyJ5+nZlXPJgQ
OYXRCNvMYrXWXmU+dso9nTZ30Bs1OSvXA/yqerk+a7EZesSu7CeYJd8Dkiri8kpdbpkHZ3zOuV22
id3xYC1oiWjRsgr77hgwIO49hrn5ouHowa9Q/Y0NpqvM1UbWFU3LSNpcaXPQQZreNV8bMDxBB8IF
Rp7iktK46CNlZONZbfO4eb3bfCIyPYZXGU7l4FEFab24GdjlFtVOFvUr0HG8Tp4Ws23LMSM4NO7m
oHFXw+ew0p6vnmln7kQNDe4lwreLplPpWEpHd1q9Geb8rWlAoB2cl5ctk4o0Z0Yxg+hCSyrJtih1
7F0oGjVuvfaKKoqx/qgPG0H5xTQ/KtHHt6WRzYRSYGpyw1PPpcHUDkluZhVCS58vjLmBo7kybteG
QQfJZUCMffdr/Afff3kNPSjLXk0qvk9+j5MzVhcGjGPxW+4789zudkWmFVDmx7/XzkACSvvjzkCf
3XG/dBFOKD9MtQcS/2rfHsg0z2hLQ5U+NUecXgNrfN8tiG8MAny6oEqyKyQPv3ULUpwzrApdp39P
hWNgCXTNvlkQX6mw0luObplxGyHll5oFGcJU+X7KgTdSWkWpIEz3wMAcoMF8f+AMwA048q2VUSE8
vGyEIM+IteMRGS207ARUclCz9Fkj3JJTiR4NyL6m5vJ6NKEt2Eq0aKRYCJJw4mLgWi1zeTHXF7UF
FaEr04KYmCZjoPp7a5jUPBBe/uet9uSPX6L1vTWvG8PGEC8zEJ2rgVMsth1nuoHy/8pctQdl6IXr
YBSUaZ2K+eWoVRmjZGnISDrp0YFYG2D9J1FwSfoUA3NzoWwvLTSy1q5sae3aeW1rAjnuDGnYSz3m
OYZa0JgBUi5fTu+oRBnSuuN2dgHB+PhhPalOsNohKYmqaxAtdDx+MB/xTqjjM+7Ik7Y23s20bNbm
xCn6XnQxYm5ziE1ox1PbwPpAF0v/VvHbk0oLj7hHlser6VANXhoXqyq82/Skpwu5T21GXVwSNN8p
o0ybXNrV5cOiCcw8iG4mTbsKUmr61a5P+pNx85XkHMkJSiisXn11RbcE42ZN6B4MQs26WFtN81Fv
VprUjvftlqgLtmc34ZVzaVIgA6x3+ymqNPi9DbrLpByow2h/TAi70UmlWr4wxnVDaQ9J8dqjRmVA
0RusxERvR9UhnG2dqAfDznUEVWFI/wIaxIxvZtQ4tjY4zDiDi7oKs63Vrlzqj9GcIkesys3weoX1
bnt33iNeY61CcRnF+T3KXC4m7jJ42U67sOPfhuchuRyb3h8OgSafcprzWRsuGWrLz/0Gzf14kUa4
apvkxG4RV1Mwftam96s/qKPHc7j2GmFrDpKmRmKIgE5Uf6HVD0U1TfLDIKbmN456MVy0VXycZgiY
UT+/C6iaa1kicVtzOiHx9CsLT1u7MDHXB+W7CZilUdM3qhqhic3FbNQKtJuot7rYLr4uvfspkU/z
ylJcWs3p+JW9dg/UUtClkUV1TKajOmlAS31D1lBkTuHuhnrSbgCHH1+FX9aX9FudUjnuA0moblsK
WJGvZDyNEE6h6Nm+oVJP+xq+fFkH9EWu0WVAu46I0/i18Tim0UMYEdw0zie/Shkg7J0r9XzyQMrz
lX5U/iVuM26bt/k4X8OVMocHoHKuebUxadFFC7A0rR99Vn56NfvMW5fvFtRxLxEuBQ1de1DXu6PP
BLg03PvbmRFUX5ed6aA/DSmn727ok2JWN1A808VnXRekOSIGORpyRBrB1zlY5HF9da206eQId6HF
7RjSXbAHDXGTFLDZta8iKLwaWk3/ul53ByYdoNtsnN7XcFojEnM7g8Y6qDtPfj/kTIQC+O3pXLFX
unHtjPR6NCYC83EL3hxWUFqpQ1gikACY5fOveuV65lTXcMZyyCgdD81HbR1W56uPr5M/BqsHvefV
Q1+p2va9PruwRrfW1GjMqrp5uZpdBODLZsT5wQnY4449IxtKbqdrTr+ahg39btV5fr3GPW6/AvAd
tWYcE6+BYlHDBXTYVT+qTqgVpQe9Q3nhZe9+HPfdcRBCaH/aGM9QfojsYYccJ9hWHyK7+/XgUne+
TIYt2m9526t5+asXXffAYlhOX9+gIbZPjj7oaNbVag7rqFINCHrOiCWOB182hN40lT6K/qIKvco5
DukFObuwrDU8OFAM1W/Myfna5OWGo9uNf9mDQsDBOibuqbZGo+bGr2kRpGSrF/1avw7fxcVpaadg
f4uYFg+GUoiUVcZms53eYD2xrApo9dcHwTrRoI8j4N6aByMzVZOrC29NUnp4NS0/WObNqvygbZ69
9b2y7I91u7rFSxhYlH3eGqP7odfgfEzn5LlQxfb6kpT98IkSHo2uTa017Quc++30j2mzMrqdEAYN
rI+LCoh86q9MUrgVIr5V+oyUa6shDLqtitfY+ph4gllFJ5qKeqTbSHW8ERU+kHFATvBV6a5G1RDe
93UzgJLKwAetzZsL9OYC33rOcF/t7Z1KkbRZHZFB5bRQHDa/8z3C13SbVZ5G1EqQ14esHAr73rn2
+tmpwiVAjZxjtEO4SqeQj3k4o5vaAopyZ31pR1+340ZAZwv4MDfgsi4tYu4KdEywemn34BxHgWAH
WD7TRMyiGZRzHYa3+qS2iM7H0zrpeseHDK9GTwR4CE2gH6Z3H5GlhUNjezWoWXsX6P8bef8A75Sw
sH5s5nXgsHE3e0MvTFl6u3+6s/XK0OScabAuYLFhTdlO5Zuxt/uKojwNExDyI7iFvll7qn2mqqJa
H34wqHbglfpm7fEV0WtDw9qD9sbSQCP+QmvITGoZTCM81XiSCsw+xK80O5NDVXTPGVqKOfgywNqs
jsaDZ+ZxsV1qbW1i0j3lbvVKoQUeGJ0t/GtzrV/aeO/2gOa3G6JTSt2fz697CoZFmXZac/IG9vJx
bW2fFXhnKI9uvM6mVKpGjZnSc43FEvoUp/IOMjvjie8mYZuU55hKBZdYz0xitTXMcKgsmcREZBUr
/sNyBACSozYYhNdjQmyRYt+UHb58XVm1hbO8XE17BCxXn8uq2plgz0CAuauI/jc4HD/soCqe9a2h
ajH6ohrsFgt+OA0/BWHrhoVi//ExqU68+bzPxTQ74ROdHCs5NxWHfc7mBDxJe1RaeCZOUlnhK1Gi
ogk0MHwJ4kjte6rSNlWDoovbhlItDU+JnZB4SZUzCCthba8IpijoUOxfOTeKJfbUdy/p6NXtzP3m
DEIv8iJ9RLi8PSTBZSn96XKKMb6h2F7w9lyPrZqKNwAj+PYTLGywbDhgEoy6DQihdwndC2F63aqS
wPRhWnuGDUqvXDjm3evrrdm7pscnPLT6pGVtP9v0fbFePGKusw1JuMXzq/5R0Qkx3y97F8NBbQBX
NV26DNcbdu3xdTm6tuAQVNuheStMJ4jJwvaYX9tlQF/eTbgmYTMD3dNWsD1VD6J4+H82dDFd0DCs
OcDqqoyfrFmr17tbOQ+Gd+OX+2PgbhEBty1mPsGe2bIxn3Smo1t9eWEqjWWvbfh1c3a/prMenLCQ
+Y9aanAxpJaQdGFAilPphdVRdDfddIfa/bZyUR5/VraPyzGE551e2JouLsxNe7BqBoyzoolJazRp
Gs6VqZAhmDw4Rk0FaU0iYnyz3jRhdMf5GTpXyoq+2236vKyHl9qqs1nebipEPWvDIVGRL6QpJ/DJ
V5b0/L6Fw7tHFJRyue0fNcFYtb4U/9OxTf88XH+MxrDYi7hxezrtzIzrQO++ht3epDPCcgDLAeyT
wDShWzKWMCljQpmXQZmo6rk67sypyJs3X/cMZ7+kQ+79Kf/n2DJ5//STPZO/tRUW38b9hO9hw850
Xf6pv5RcSqcH+rkmzDonO6Vb4jeK+z+/NcDE5YWjF9o0lzXljEuBiKFKRCX+/ENp4s8GyfeWIsIq
lsX9Gz/qQDY/mv3bEzvuS308zlvv3o+FLTpQk8uTnD2TF7XdKkUrpyd/psF6TawJRbv7FE0GMPvJ
ysA5g5Mzrj3YTRE9fbgBHOesImo61EQIhdsHx4bor54CQztz6F5tEXSsxB/u0kMZqGcG3FAKxtP+
w13HsSvQWRBkM1KKwFDO4EBzbIumhfEnvQ2E3WDTS4IW7buvd0evQBJgj0qKoKwrHIUK3DwOXQLE
J70NUBVnpK91Jc4oFGv9seQkZ28qZ9QfVVTTSM9anH8Y8SD9ErLhU7i9LyIrUnvf5HyTL1BopfJt
iofH3yEdIXpGoAF23+9kXaTNLzw6KRkYhrjr0ICCvFZ80rtARUNWdJQk3FXxp3C7ADdHVgTmGZVo
0L3wS/zJiEA/o6kOOeXEUCqeCpS9BHTrTOSPLXrIpS5ART9DvGS6tKLqAEUkgaUOgK6dGaK1Bx3W
v+3wAyWgqGfYmyQdiVDFn8IdAIF2k5KARuCMJieAs/YSQM0dSECoAEikRZQuflCR1N9RjOWXLUDn
DGIYSkiwcZLlPZg75g+hP8fcy7hAU7cIfEqtuu4wNdoaECndWXZso8OZi3tBoW1f8cx+VfrOc85M
CsWhQN8btZmp62gEyPfp4lJQm1cVNEByq8+dV1FADkHNHn/SZ54oO9TIIB0Sz6dwR1/wxEpJAN+P
FIQNacJ+E6SvvnKsFB3RSW+/CfieBxZIBYjKJykR6Ni3KpofUMtujmkRqGc6sF0Mv8JGQehWIysC
4frZDqu8n2RaFVj6mYiMgx3fG387rVugTUDMX1YE1pmC+U8/9/1GT4sAEJWuAG8krVZUbajJ3oVY
QA72nXBzTh0EzTiDvEGFLHwfJiqeHyg4mWR1gYDo08XkB3Eg7Uwgeg2Re40/8fOKdBD2lgqZwUHf
/xZc/4WYuKGeibp7LeYYPzCFDLQkFRy2tfcAKjtZF2nuggZbavk1gbwk1COafyXreyAC+gyeYQqS
bCycAlSlQyBYwsIKoiwIW/dg0mQJAO+DrdYKZ/2QuZBccFx73eI0g6VNTbosvsAuRg0AnY0/hTvp
RzjjX/X68Pkh2cD1AS0Sf9JXnsWNB2gY+MTONi5e6FPa7zU1dJ0JLsTY+71s8YOtrxrEvMgLwEKy
+xQu6kGrQskTgLoHkCTQRSeTgMLuqUBoa4qa0GIZ/oLPQUrblzVimtQlgaA6eduXTb43yZAahY18
C+CXlAy48YCQaSz/3vnBjj44AaSGz1APmETFM/Y0WWOPueuardLS5aT3r6gWCS9AQZQ8F23v7+/i
37fyQEkR2RKfTKqjTERglwciFxp/CnftSzs6usqmtglom6dTHQZxH4oVYb7/di8WTPWJEjepc68T
2CHy5RgUEcWfdNCDQiOiQuSC9/ei4LQslgjYo7IiMDjemPOWvvfl0iJQUf42jhCVWEWbOz2gZOdu
n5Ho0i3RrTQ55Idqn1vfJiQG+1rR5i698cllmA6uLGTxJza+rhMU10wUw97NLd7im7KLTyDHtm1y
hkk2mwEPFx/XR6+IWFcB577bj79/74k0HlyzxDFO+jxci6AhhNPHf0Xb+jSgkzz2qnoG165oKY4+
P1hyi+pRyIvBuewtoeKpe9ECUO7GM88UrFzLTCK8aXWPw48pCMN98ZCeqgCXy81dF5kss6KS54k/
aU9fRScK94/Sit2neH6u7OqX8eXx5PBnTNyGg60P0v+MeSs2BSLxp3hzF/UsUsuvqWcmYS6svd3q
O2knzyDTC8uqUSGRVEwRCIYuKQng1BDXJcEl6gwPVp9qKXBd1IqoO7uiQNFsVdrGVzM7fY8YKNIc
92L//ftcMc7oXWvRmHV/c3F8D9YXHyfGb1vJ94U73ftUwu9LAIuVdrHwsgks/OHUrTNRGeWo+u7w
FGjZLVnXzbDPmDLUXgksIXOqhWdHEpPCxKIqNMEpKKXRdOI3AraSuDECm3Ww+mUUnqEDaQXOWFQZ
CKi1lAwUm9pZS8WXOxm7juO3CjlLA9ji7hM/sEAnQR7EVeFqrziGSV42/qRPAt6sqRDAtpM4TuFc
OnWfVvp9BcgVIIqdycvvt3rmClCVM9DtcCIVL4FFcZXkEaBogxQeZd76ycmT4BKoVRHIK9rWp4GH
7NyB7ADKITyfDmBQ0sWcORY74RbouCvSCWuRkoLcDaL39EEvowsVkvcVKpELquuUym4P/v5J1zH2
iExRsnhysyvkc3DxSGkUzsrDRpXd7JV4sxs2aNXdJ3Xfi2QVZqAJlHN/ERTtvAvPS+6214hLMvVv
odmMnscQJpGvkLDdZXUKuAlk3VhNOwOtgc13umJXBHZ1TSe8t7d3CqcApTUA0VmBy4FE95tVe2D1
AmO1DFRj8dIWpuz5N8wz6Coc6wfJakH/R+O7JIAHjqto51++XF1cfYQxqUnfrX361udsYFIQwiqs
06dIOzxUqNEdAWRmgsZPB/KIZsHLSAwbipP4UzgVaOegAKhFpwgR9pb4k94EoowN9UhsYP914cAL
rJ/sPUhZikI9FijUb6t8oAPL5O6ZvorJ8V1HcvEWyAxWBXOwlC3AOoNIJZtBSif+sK8OZEC5oojp
EhLbPahAcwdsJzl3LH0VVmc+STg/NfeyYBQTAREqOXeyKZ4MpKNfWuXMFjxqIDNPrT85HdsgKJBE
Pfb0AEXaBvKeP5WLlmkT3t0j99JHAHOBskZRtb9TEsXziUDWSp6EMhceAE6uAgulenD+SfZVYF2n
G1rh9r50iQqluqQ7wKzu/TyBUziYOhTrggAQW4OwT/wp3BUoOAWl7QD4OlCAxLi/hzsOpEDMjxax
BMWSwG/hciAkIyV3v0b9LuRNDhiu9A6gSIUvCAgnkYLCuYHSkT+R/OCSg8jvlPrHTLbg8qNd0d4K
LJwdLDLwUgYQQW+TdD58HGi4g40PSSUQH5H1SQirdietQFefrP0jcvZ8yPrs1j6DZlC5ElCPwF2+
f10s8xfgneTql6lbZ3oQMuwBzKIY73AXWFyAlC0b8BntpFC4e5DrSVIIlKvCmCs8oe9+zoEMLGEi
At+lnnUngsIdBNBYkiIQxByi2wetX3d3PYruQARlWK1iQhdLtLEt1iFIYAm/nw0QaoCjRE5lf9Az
1yB+sPgON3j/ffE2QA4ElpCyUY9sMMv00ot4IblV0bCvoNtfFtVG6lMsLeh9FvZg14NmpDwbOsPC
kvWJVslStz+APlwbDNyYlEmsb0oCAviAAQRRX+IB72zNAhkBQLYkZYAZQH8jcF2iOutg+W0RGqJ+
3xIU1OJTPNUnjX8SBUw2kI/vbGwpEYiOPyTC8AwS1Vc47b8vqvl97S8YyRzqUiGkPH31ERqA1ZdU
0D4nUjgLiOorySMAsAX3l2B4EghMqwEMJF3cfmB/dyehcH6gtBKgSQJQP1HLJ0qiDrSA6KvAxOmU
lVDaFO4ISNdwUsNFiEccgd0JEFHOQxGAfKXtF6j//deF84Lx0GVPAFucWk1OeXru4gYkP0KgqXA3
nynr/KmUbJME1OOS/IP1Vh1MQeh5v2H9Chf4476WXO+ymHzM1iXCZweTj1lK4DDk3BftoIPRlZz1
rjYJlnJBcHMw6bIt+gGKpD9Q4PhTuMlLpzmwZWDgF7s9E+KwFbg7IC0D8LWbe+EQD4oju9050sKC
s3T7eyDzYP1NW4Q4NNGuZCeCwml4Y/dGv2/m6aSx6CQD/1B650NG7kDHLvq07KZeOCt/X3YhM3Wg
2yBZmfzuk/ZzFPAuBqYPYIjCaTzpuQs4q6hcAemWtmkha8TmNcF4Fba0Q0Tkpbx7MXmdzJYD72Rq
16MOCPcB/93X/xfIn5f35+i/RGsB9nr6jhNRXs6AgrtbUB2nSmN7y6QrFTY0eIbEk0utO14OyGeu
eHpaFRTdK01KQEIL21WQbx/HsDWa4OHG7E984Sx6QRYILFH21OPOgW9Uv8VsMmFN7gLqXEShY+Hs
epp4yk4eXgYN/lWi9d+hiweWTpmKP2EEkNMq3EUvGmBL6XsSGdhvUM8m0bqMpSuSOMLP/xX69Z+4
Gr616aoOvclL3MXL64cxU+iuS9W7fyFpdXU8wL6FlehTBSKdbCx3uWAUhVYE6Pa3znrxP7zfzPu7
R+2aW4mf/+XZj2aLYHPXH3j+LMYuHnyZYBkP//l+wsev8g35ePxVuhnXr39/MEscMKK6KYH8YF40
8Joxl6M5YSgeTNF/7rvH807/nZSMwqMBDyWyf5fDP6qLTmLJgqdePPkm+cOW1w/c4Hm4ib/Y7Gd9
7U7poPbha+A9u4f9TePW899n8h//4dnfT/ngmLw55GzB0xaZYYUVnDxGzOY3xg291IuiSCVHrEeB
P+8nbxU3ZYNFnPtLZvrXfrAYlj5M+1nBEucS7Vdlxv4QhYvAnWTkYOFFy43b9aPT7xyHn+XGvhEn
If3GpmbDTkUzDqK+1LhrZDrknnFLN8OBn30KwWPI/yDMgR4UAgGKj7JPib7rqPAndzd7xs1sRErZ
qefjZhcM4xi6omev1DJ3+qE/9xfuNC02EFEGPoUAzRImI5x0vJ1+Y0IddzAM+k/JG4tTYNFQUfxH
gorolEWJ5tG+/Y0HVd3Ae3piM5Su+4thP5i4sxekvjsPP7ppMnI8euwpjfjvc2PE6idRsYc32RtK
/kjHv/F3/7ILYTDkvIYLd3a4NljHu4VKdPfBSvzkyfmw7QdPrjdKD3x0VH5j4GDaz5z9I33y66Oe
u7PBxH3ph8Nk6mKPipYlsoLobNzZ1A2SgeJh83jhYZRdNAxR2Zc9D6JZ30vGEe8qeG1kR6260yf/
Ja3eRAc02XG7gVe6cmfjlKEgOr3LDswBn6UHzWHjtuhUW2qLX7of7pJ3FCIG+Zz8+Pvn7WL24s/6
mbuKLoG5jJxeupjZTlbEl+48rRoUkS6RHbW9CQabbVadEXCXH3pn6bX9oJ/aGXGtuOxr7yyyE2Pn
sDHa7tYdD49FksO5vnL91JWuCN4KWVl03GfXPzoiIjUhPTJnz8+Y00ARchjYndCvvZ+WhZmDyui4
E3eTPdMigyAriuv+3J0kw8Q6SIA7ZEe9dQP3uT8pXYRH1h557jzGHx+ZKnHaTvrFial48zmufmoN
37aEf9IQ6nqzgTtHbSTzjy0AJYfdcT90PSHo1MCCaURWHPfuyDuWdIwBlx/aW6X1fsycJz1sFIyF
WZhVc/TLkBfHp+1T/4Q4RLJc9r0fvP5i5k6TgeKtkYequyFy4C9LF4soiOalfy7VF37gL6L9yTx8
HKVngnlHdiL7B7ajmRsOvYBHJr/1Tj2UxFgOpnV3HriLyeaUviE8nYft0/FeXib9Ut0NF4mMxBrB
S/vm6GiRbzHmt4Jne6l1h96YAMAMqX377U6HHj6UkBpxgLeiGj/51PhWcVmgwJv8n//y38Oxu3FL
zWDjvri8Qct98qdusmopfUjoiZwWIX3Z3XLvTf2gfNUPFymt+C01Izt+t49TME62e/jPNc/1N/hL
XuljNHtx/WQGYi1FRZ4qEqKyD6354xcfAd67Y9xIb5oyE0H2kSTOYfHabuQF3jh5XTEDUTUMrDQH
Q+bWLU+88vPQc8thGJ14Rg5r38XTPjFyDjroyp0vhhmzZieady+Bvy6wJALwf4dxpcmAiHjqBOSw
PT8I+z01aA4H6txfhJgkqWGVPMbFHEkF1UQJnayOOec+n714yUDi9Odh4VSHbsqKPM6KRN9j5z95
y9z159HTxHsu+V9LBIBLVeF9Hb64gMXIyqPWn/rPGAE85v3n5bADiWT1A99PreubiYafFFbV50JM
O9MCbS0rnioDkEEq7fJ+s28ySkYW+8fIwROpuvN+6aEfvKSuc1HpLjuD2sh7Il2V2vGip7vsuPXB
Zr5IhhFiyMOrrr9GLoa2h8SbEc5kSqeYOeiUeuAtMvEn0W1AWhiLoefP0+o6D4vonmPfJPabHllg
QmTfuImRmjqEokhbelBSIaklO060Rr+sBo83AhVQ8u9a/fN/Lfqll3+8WPpeOrQAx5L88O3+bJMS
xYns+6/L4sp7yloFsL7Ivy2OhL8Ypi4XJQ83hffNSEFUL8pusw5+1sANn9M5ISWPa6TjbvxF2qcC
dZzHK0/cVUoHU6ufy7CZQXM4xR0u0ufn9GbIw/HquPjLOOlpZUbVbg5y8LdCS75GqesTglj5oa89
DPFkmNhZzEOxx6NmBGHlYEfslGX53AtDN0q9tagLlj14d5j5LymtBhu1/LDd/uZ52J9MsrHjHFZv
j9Q5Qm3FZFyy4iBI0h+k3eW4RbP0uADQArd01ScfmUhX7Dw4DpMffz/N2SU2lUnhUHKRw7jRSyYs
ncc1eu+nXR5VVJFKy/fP/+GX7v3pn/9aYj+XboM//+fs2Usj21QtB1nfRwTU06dcFW1cZSdw7862
WT0K+Z38wJ8GRwc8D5gBTvcYPECp4Yapa0UVnPiywgCY6WUMZDWPnGSdoAbY1dT9Gld0yr7w45FB
r+YRy3/0pk/u0yqtMURxjuz77nRo9+h8WzlojXMyHfdYRqlUKghH+bf+8LRJ43BonCIKB6kpsKiz
QlG/75z8dUHNGP77dxjVPIl1hsL4vfX+C1cihjj/HS7F5Cl7hby7CsAvB33/rXzcB0BU2C7Jcgqr
JQcrLsZxp+9RQaksq9jO+5OBF6Vzx0oOw/ohPk5sWrT6wbY/8JcZMJwgQsvh5d0gCpOBYvswBwvg
PJoMAB6nVlA0IJd93VpfYDhTWTfRI0B22IugnwVw5OH01cNFFh4vSIxk37a67YvUYDKQWLM8nL6G
N8sKQdBCyL5tww38/ilowJs4+p+M1zcCd/acslUE4YHsKze9J6L11NMkQwkRC1oC6YGjfjAL+5tk
pHjcHFyRZj+YurP0sHnIIej309IVxXSyQqgGPhZxavvGTY5kx21FALyClBDiOnjZcS+A0uHPJBMX
axZ3pJIed+FO0m8r+J1lR73sB5kNpuSBnr8EFUNUs58K9lNcK//CV+5imdkNeTiLV95iGGVNExqf
yb9wd+Iv3XH2lXPw86889PqiPwONk85Yx03fZDfGVbTuA/+PgkEigngn54Ge6/iTF2SSGld0bZF9
5Y4/c7MR5ByOCLirRfpl83Ccf1BeBUOBvCDAvK/ctK7I42q+BcWRUWxODgfkllrMKBPRjInbZffD
HUHHTNwfhh958YoTna1ligkDZF8YjBVaM/Bm6XhVHl5Hd+6mlQR14jlIYuni0AWpy04VxKvSklj1
X9KXB7128hjWW1Dglt3Gah5X3qdxgIhTxiW1pvLv/GnmLfovpTZ49Bc/7TbmkYR9ECgc9l3VW6Q0
BhQZ8u+ORuaC6g+C9IbOw6vpUqeYvlTVPDAV4Hf7AvrUSacVFEMR7N6y23pXjESpTJ+qr/Tb7/t1
yD6h7Yf+MiVtiL2gM3LkX/7P/yrOzSnXzIIB1YZXg0inDWsidGHvPu6vC63tQOCyobXD9xdpMbg1
Dv+ongvvw7k7FDolWbrYAMtBa1c380wMJ49Ee5OCtVJ3EXjz1PuKTmyym/oCtz0ZZedP5XAWL8LA
7acyAEoeVyLv+pp61zzurUs/yOQ5c1FH7WjleovU2+aRBLnqE+RN47wgSE4e8/tJ5BvMuWSUeBvk
kWf6CCtFKnBDr5/kIb//ql03evFKHwI3e0cds05Ev4xN624yoVI1jxrcvZ0h3rlUn3qgczPICNFT
T/Ykf6Z2pHRO7XcylFhHGDOSH39f4l/6FJIlw8Sj5hHpvfZLbLp/DEtZk5FrLnnY779zUzhUpVbf
GwwXYakbPb1QCQcjTepI6iotCOWfBSrg6dTdTQ0Kei8PP+7DU1TqRKGbvGt8RHej5yCr/3RX79bv
Huq1/1wSm4jAaOnoHIhuVDp5XIXm5aJtz9tkMnHM+NSl/cZVniOZ1Y5pSNYOKR43SRU0bhqulYfu
bxJbPso3CL5aWY3U6a+9TNDIzMG66GK3LUq3AlPVj5NyHYEThGwveeNYRb2fgn4/+bnX293FkcIW
fVllxfOtFOEEVRZ1hW8d7PAnkzLfKIeSt90pDui2IVlP/uyEkt2N/xce4Hj+sgf48P3FJP9tHIn+
xNtmQhNvSPZnF86nbrt0l+GQywUFNSl13cnSJa2fvKbYFKIBqeyGblLr0QeMmLqmjlnvol+2yuCJ
eRG0Y8kr7q+/5McTG/gnxXyNgAN3EKXeGLZ2+ZFvUdXpeldFEAO/LeLDDVvfu7n/PjcmFRg7nfD/
xJn7EERP6SV7T7Lv6/oPyJuNEF8o527wBDouGTS+T5Iffn+zUasZeZP06ciD9EK8Lcc5fTpySM6I
WiXCJGzj1NB5OERVd4Ptf8pmziMJVs3sjjwKM2r+FOhomik0j1xVMu7pSsQ8GHMw77JWYx4uCcr+
BaMrSqOs8yhKaBE48ZLjtlP1WvLj75++S/ZxZv3iVvZva+T39QZJJQEqzlaq5FGrKkL8oagcSDmt
Sh4u/S3wl4UvDIxUQFvNw/Xe2edtb4HjLaLa1/2ll9YgedCr7J5yFT2nY/1qHsiNe/KE3ov7Er/+
vf8Et2qyAeO7IA+wxT0Q+p18quxLPzylDNVjgt9fN552gnrwQGfhNokFEbXnO61wRO+URzXfOUVh
XjgsPXjBwDup5OO+WbIH71P3zSe8a2y9f7TPAT1kSknVPOzkKrYsjG6pLZVHDVrXTVtFqpWDlwpZ
16JUj3BHFl4GnZoH1HG3OzFhFsM//3XSn24OpWIobzmpP2njxxPouDwhHcSkciCPCvfdBHa3QOlv
OxTkPx1OQnQEyCHq8ed/I3v60idaWrp2l24Y9iHW2f3O3euO0t9qXjiPRErbpSa+9Kn7odz6cHF/
kXofYnemw/8GJMr0WBe0/cnr/uh2/ev8EjXm9pZ1Sjjq37VNmpr/r2IZ5kAdEZmLxhjf31MQxEe/
7CqTBv/qT8b7HZGMJ24tkzw7YR+HFjW0nBVNJ99Nxvx1677jXf87XPdgIFY4TarwJnHaT2q5c2g8
M+DNPFAV54G7Tddy5VGvWYVcMhUyy4OaoOpP/CyxRh7EgfVnPJ10sCyPKHYDt+x5KFhRiBQdntM8
UIoNdzL+IaLESZ72I3X/vmXUjKDwTr01jGvyw3bhEyBsltoaSh7FCYKGleBOyriIm/7IqtvbfhAl
845d1feV6vvS/RRE2Zelf2TymN9ftQfwYlsyJamFo7HNeyP/ddfAqUYZf4eXwi4BRNbVnfqpxcnD
/j2nIiUbzMzDrBbq1j/p3uXBLX7uR8v+4oQZkweKpuoLh/tv7T65m9ngn0653nk4wjEkUWTTBfAY
fXnqOXmA86u+nxh8qTiLkUMQ+NINiN6cWIc8AEINb+QlykdozzwYtxugmwXA5gXAnEjbxohT7zk4
bgXwZgb0J82u/S0OfH9z1GogjzTSOcypwQnpi8aasnfX/t1jNgCxS0VoiCzIrneV6CLxktpNokee
7CMJGqdg1nngwVp9UPJ7EcVz6DzXCNxMkj9LTULJAyTW8lcHxlUilfj6zyOymcTP6F+B1ijF/aNK
98SBPZj00iZMHuULl/6QOic0+YeFP0mDNvNgThfgepHruev3v6ZElYcj0Yb494nAVHrgHM5GdRiA
FyPzdeLsKXmUT9+6k+kGTqBjoecBLdkxc2XidYroXi97gq/7q1LVnZwA2edReXDtZQi/8qg7eHBn
ABPSZnoekdFr6M/So+ZxowgBP/YBUWTKwfLQ+Lfe4pmI9kmjjb5t8rvj1p2TQhdTOEHymA8d9yRL
g5bDtYR9FkKTfbpNRx4All2QuNWfkIr9D6UPIamYkL6gu/yS0DQoSKjmq9FsmLL/aacnvyj3/hif
L7VT1TxM9Hvoi9NvKxpJyyqY+4jCt8zL5rAzP7O82LHCxmlEC3oyJG8qrm06CiY//r53/RlT7cRt
oeZhhR85hmoeuGVaOVDLun/nlJlEyWUeBXBV0UJGJJoTjZNIWQjdIC9i0TFao2U4SGndeL+O9i8M
RJzopSkbiDicjdh2b8MTD/92/bAEKkfc9KlGnrKzLF7updn3SUynFEAerZjuojBLDSh6qkvrwz//
N1x7m34yUqyv3rdAT22Xfx8o4akurbKb6HA2xTgqp1rEFmyWh0I7oTH26uZ5gv/8L/8XAAD//w==
</cx:binary>
              </cx:geoCache>
            </cx:geography>
          </cx:layoutPr>
        </cx:series>
      </cx:plotAreaRegion>
    </cx:plotArea>
    <cx:legend pos="r" align="min" overlay="0">
      <cx:txPr>
        <a:bodyPr spcFirstLastPara="1" vertOverflow="ellipsis" horzOverflow="overflow" wrap="square" lIns="0" tIns="0" rIns="0" bIns="0" anchor="ctr" anchorCtr="1"/>
        <a:lstStyle/>
        <a:p>
          <a:pPr algn="ctr" rtl="0">
            <a:defRPr/>
          </a:pPr>
          <a:endParaRPr lang="en-GB" sz="900" b="0" i="0" u="none" strike="noStrike" baseline="0">
            <a:solidFill>
              <a:sysClr val="window" lastClr="FFFFFF">
                <a:lumMod val="95000"/>
              </a:sysClr>
            </a:solidFill>
            <a:latin typeface="Calibri" panose="020F0502020204030204"/>
          </a:endParaRPr>
        </a:p>
      </cx:txPr>
    </cx:legend>
  </cx:chart>
  <cx:spPr>
    <a:solidFill>
      <a:schemeClr val="accent3">
        <a:lumMod val="20000"/>
        <a:lumOff val="80000"/>
        <a:alpha val="93000"/>
      </a:schemeClr>
    </a:solidFill>
  </cx:spPr>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'query 13'!$A$2:$A$207</cx:f>
        <cx:nf>'query 13'!$A$1</cx:nf>
        <cx:lvl ptCount="206" name="region">
          <cx:pt idx="0">USA</cx:pt>
          <cx:pt idx="1">Germany</cx:pt>
          <cx:pt idx="2">UK</cx:pt>
          <cx:pt idx="3">France</cx:pt>
          <cx:pt idx="4">Russia</cx:pt>
          <cx:pt idx="5">Italy</cx:pt>
          <cx:pt idx="6">Australia</cx:pt>
          <cx:pt idx="7">Canada</cx:pt>
          <cx:pt idx="8">Japan</cx:pt>
          <cx:pt idx="9">Hungary</cx:pt>
          <cx:pt idx="10">Sweden</cx:pt>
          <cx:pt idx="11">Netherlands</cx:pt>
          <cx:pt idx="12">China</cx:pt>
          <cx:pt idx="13">Spain</cx:pt>
          <cx:pt idx="14">Poland</cx:pt>
          <cx:pt idx="15">Czech Republic</cx:pt>
          <cx:pt idx="16">Switzerland</cx:pt>
          <cx:pt idx="17">Brazil</cx:pt>
          <cx:pt idx="18">Romania</cx:pt>
          <cx:pt idx="19">South Korea</cx:pt>
          <cx:pt idx="20">Belgium</cx:pt>
          <cx:pt idx="21">Finland</cx:pt>
          <cx:pt idx="22">Denmark</cx:pt>
          <cx:pt idx="23">Greece</cx:pt>
          <cx:pt idx="24">Austria</cx:pt>
          <cx:pt idx="25">Bulgaria</cx:pt>
          <cx:pt idx="26">Argentina</cx:pt>
          <cx:pt idx="27">Mexico</cx:pt>
          <cx:pt idx="28">Serbia</cx:pt>
          <cx:pt idx="29">Norway</cx:pt>
          <cx:pt idx="30">Cuba</cx:pt>
          <cx:pt idx="31">New Zealand</cx:pt>
          <cx:pt idx="32">Ukraine</cx:pt>
          <cx:pt idx="33">South Africa</cx:pt>
          <cx:pt idx="34">Egypt</cx:pt>
          <cx:pt idx="35">Portugal</cx:pt>
          <cx:pt idx="36">India</cx:pt>
          <cx:pt idx="37">Ireland</cx:pt>
          <cx:pt idx="38">Belarus</cx:pt>
          <cx:pt idx="39">Turkey</cx:pt>
          <cx:pt idx="40">Colombia</cx:pt>
          <cx:pt idx="41">Taiwan</cx:pt>
          <cx:pt idx="42">Luxembourg</cx:pt>
          <cx:pt idx="43">Venezuela</cx:pt>
          <cx:pt idx="44">Puerto Rico</cx:pt>
          <cx:pt idx="45">Nigeria</cx:pt>
          <cx:pt idx="46">Kazakhstan</cx:pt>
          <cx:pt idx="47">Jamaica</cx:pt>
          <cx:pt idx="48">Kenya</cx:pt>
          <cx:pt idx="49">Chile</cx:pt>
          <cx:pt idx="50">Thailand</cx:pt>
          <cx:pt idx="51">Iran</cx:pt>
          <cx:pt idx="52">Croatia</cx:pt>
          <cx:pt idx="53">Philippines</cx:pt>
          <cx:pt idx="54">North Korea</cx:pt>
          <cx:pt idx="55">Israel</cx:pt>
          <cx:pt idx="56">Morocco</cx:pt>
          <cx:pt idx="57">Malaysia</cx:pt>
          <cx:pt idx="58">Uruguay</cx:pt>
          <cx:pt idx="59">Tunisia</cx:pt>
          <cx:pt idx="60">Pakistan</cx:pt>
          <cx:pt idx="61">Algeria</cx:pt>
          <cx:pt idx="62">Lithuania</cx:pt>
          <cx:pt idx="63">Peru</cx:pt>
          <cx:pt idx="64">Slovakia</cx:pt>
          <cx:pt idx="65">Slovenia</cx:pt>
          <cx:pt idx="66">Uzbekistan</cx:pt>
          <cx:pt idx="67">Mongolia</cx:pt>
          <cx:pt idx="68">Latvia</cx:pt>
          <cx:pt idx="69">Estonia</cx:pt>
          <cx:pt idx="70">Iceland</cx:pt>
          <cx:pt idx="71">Indonesia</cx:pt>
          <cx:pt idx="72">Guatemala</cx:pt>
          <cx:pt idx="73">Trinidad</cx:pt>
          <cx:pt idx="74">Ethiopia</cx:pt>
          <cx:pt idx="75">Senegal</cx:pt>
          <cx:pt idx="76">Bahamas</cx:pt>
          <cx:pt idx="77">Ghana</cx:pt>
          <cx:pt idx="78">Zimbabwe</cx:pt>
          <cx:pt idx="79">Cameroon</cx:pt>
          <cx:pt idx="80">Kuwait</cx:pt>
          <cx:pt idx="81">Syria</cx:pt>
          <cx:pt idx="82">Ecuador</cx:pt>
          <cx:pt idx="83">Dominican Republic</cx:pt>
          <cx:pt idx="84">Angola</cx:pt>
          <cx:pt idx="85">Azerbaijan</cx:pt>
          <cx:pt idx="86">Uganda</cx:pt>
          <cx:pt idx="87">Georgia</cx:pt>
          <cx:pt idx="88">Costa Rica</cx:pt>
          <cx:pt idx="89">Virgin Islands, US</cx:pt>
          <cx:pt idx="90">Lebanon</cx:pt>
          <cx:pt idx="91">Iraq</cx:pt>
          <cx:pt idx="92">Saudi Arabia</cx:pt>
          <cx:pt idx="93">Fiji</cx:pt>
          <cx:pt idx="94">Barbados</cx:pt>
          <cx:pt idx="95">El Salvador</cx:pt>
          <cx:pt idx="96">Vietnam</cx:pt>
          <cx:pt idx="97">Kyrgyzstan</cx:pt>
          <cx:pt idx="98">Bermuda</cx:pt>
          <cx:pt idx="99">Ivory Coast</cx:pt>
          <cx:pt idx="100">Qatar</cx:pt>
          <cx:pt idx="101">Moldova</cx:pt>
          <cx:pt idx="102">Honduras</cx:pt>
          <cx:pt idx="103">Zambia</cx:pt>
          <cx:pt idx="104">Cyprus</cx:pt>
          <cx:pt idx="105">Armenia</cx:pt>
          <cx:pt idx="106">Tanzania</cx:pt>
          <cx:pt idx="107">Sri Lanka</cx:pt>
          <cx:pt idx="108">United Arab Emirates</cx:pt>
          <cx:pt idx="109">Mauritius</cx:pt>
          <cx:pt idx="110">San Marino</cx:pt>
          <cx:pt idx="111">Panama</cx:pt>
          <cx:pt idx="112">Monaco</cx:pt>
          <cx:pt idx="113">Paraguay</cx:pt>
          <cx:pt idx="114">Antigua</cx:pt>
          <cx:pt idx="115">Nicaragua</cx:pt>
          <cx:pt idx="116">Bahrain</cx:pt>
          <cx:pt idx="117">Afghanistan</cx:pt>
          <cx:pt idx="118">Boliva</cx:pt>
          <cx:pt idx="119">Madagascar</cx:pt>
          <cx:pt idx="120">Malta</cx:pt>
          <cx:pt idx="121">Sierra Leone</cx:pt>
          <cx:pt idx="122">Seychelles</cx:pt>
          <cx:pt idx="123">Guam</cx:pt>
          <cx:pt idx="124">Myanmar</cx:pt>
          <cx:pt idx="125">Papua New Guinea</cx:pt>
          <cx:pt idx="126">Sudan</cx:pt>
          <cx:pt idx="127">Haiti</cx:pt>
          <cx:pt idx="128">Republic of Congo</cx:pt>
          <cx:pt idx="129">Guyana</cx:pt>
          <cx:pt idx="130">Individual Olympic Athletes</cx:pt>
          <cx:pt idx="131">Democratic Republic of the Congo</cx:pt>
          <cx:pt idx="132">Liechtenstein</cx:pt>
          <cx:pt idx="133">Mali</cx:pt>
          <cx:pt idx="134">Botswana</cx:pt>
          <cx:pt idx="135">Montenegro</cx:pt>
          <cx:pt idx="136">Nepal</cx:pt>
          <cx:pt idx="137">Malawi</cx:pt>
          <cx:pt idx="138">Libya</cx:pt>
          <cx:pt idx="139">Jordan</cx:pt>
          <cx:pt idx="140">Cayman Islands</cx:pt>
          <cx:pt idx="141">Mozambique</cx:pt>
          <cx:pt idx="142">Namibia</cx:pt>
          <cx:pt idx="143">Belize</cx:pt>
          <cx:pt idx="144">Liberia</cx:pt>
          <cx:pt idx="145">Curacao</cx:pt>
          <cx:pt idx="146">Guinea</cx:pt>
          <cx:pt idx="147">Bosnia and Herzegovina</cx:pt>
          <cx:pt idx="148">Benin</cx:pt>
          <cx:pt idx="149">Suriname</cx:pt>
          <cx:pt idx="150">Central African Republic</cx:pt>
          <cx:pt idx="151">Oman</cx:pt>
          <cx:pt idx="152">Lesotho</cx:pt>
          <cx:pt idx="153">Swaziland</cx:pt>
          <cx:pt idx="154">Samoa</cx:pt>
          <cx:pt idx="155">Gabon</cx:pt>
          <cx:pt idx="156">Cambodia</cx:pt>
          <cx:pt idx="157">Albania</cx:pt>
          <cx:pt idx="158">Macedonia</cx:pt>
          <cx:pt idx="159">Tajikistan</cx:pt>
          <cx:pt idx="160">Togo</cx:pt>
          <cx:pt idx="161">Rwanda</cx:pt>
          <cx:pt idx="162">Gambia</cx:pt>
          <cx:pt idx="163">Bangladesh</cx:pt>
          <cx:pt idx="164">Turkmenistan</cx:pt>
          <cx:pt idx="165">Laos</cx:pt>
          <cx:pt idx="166">Grenada</cx:pt>
          <cx:pt idx="167">Andorra</cx:pt>
          <cx:pt idx="168">Maldives</cx:pt>
          <cx:pt idx="169">Yemen</cx:pt>
          <cx:pt idx="170">Niger</cx:pt>
          <cx:pt idx="171">Tonga</cx:pt>
          <cx:pt idx="172">Burkina Faso</cx:pt>
          <cx:pt idx="173">Eritrea</cx:pt>
          <cx:pt idx="174">Saint Kitts</cx:pt>
          <cx:pt idx="175">Saint Vincent</cx:pt>
          <cx:pt idx="176">Virgin Islands, British</cx:pt>
          <cx:pt idx="177">Aruba</cx:pt>
          <cx:pt idx="178">Chad</cx:pt>
          <cx:pt idx="179">Equatorial Guinea</cx:pt>
          <cx:pt idx="180">Cook Islands</cx:pt>
          <cx:pt idx="181">Burundi</cx:pt>
          <cx:pt idx="182">Djibouti</cx:pt>
          <cx:pt idx="183">Bhutan</cx:pt>
          <cx:pt idx="184">American Samoa</cx:pt>
          <cx:pt idx="185">Vanuatu</cx:pt>
          <cx:pt idx="186">Somalia</cx:pt>
          <cx:pt idx="187">Mauritania</cx:pt>
          <cx:pt idx="188">Saint Lucia</cx:pt>
          <cx:pt idx="189">Solomon Islands</cx:pt>
          <cx:pt idx="190">Micronesia</cx:pt>
          <cx:pt idx="191">Palau</cx:pt>
          <cx:pt idx="192">Palestine</cx:pt>
          <cx:pt idx="193">Guinea-Bissau</cx:pt>
          <cx:pt idx="194">NA</cx:pt>
          <cx:pt idx="195">Comoros</cx:pt>
          <cx:pt idx="196">Dominica</cx:pt>
          <cx:pt idx="197">Cape Verde</cx:pt>
          <cx:pt idx="198">Sao Tome and Principe</cx:pt>
          <cx:pt idx="199">Marshall Islands</cx:pt>
          <cx:pt idx="200">Nauru</cx:pt>
          <cx:pt idx="201">Kiribati</cx:pt>
          <cx:pt idx="202">Brunei</cx:pt>
          <cx:pt idx="203">Timor-Leste</cx:pt>
          <cx:pt idx="204">Kosovo</cx:pt>
          <cx:pt idx="205">South Sudan</cx:pt>
        </cx:lvl>
      </cx:strDim>
      <cx:numDim type="colorVal">
        <cx:f>'query 13'!$B$2:$B$207</cx:f>
        <cx:nf>'query 13'!$B$1</cx:nf>
        <cx:lvl ptCount="206" formatCode="General" name="totalmedal">
          <cx:pt idx="0">15064</cx:pt>
          <cx:pt idx="1">12377</cx:pt>
          <cx:pt idx="2">10917</cx:pt>
          <cx:pt idx="3">10633</cx:pt>
          <cx:pt idx="4">8855</cx:pt>
          <cx:pt idx="5">8217</cx:pt>
          <cx:pt idx="6">7178</cx:pt>
          <cx:pt idx="7">6861</cx:pt>
          <cx:pt idx="8">6336</cx:pt>
          <cx:pt idx="9">6129</cx:pt>
          <cx:pt idx="10">6076</cx:pt>
          <cx:pt idx="11">5164</cx:pt>
          <cx:pt idx="12">4996</cx:pt>
          <cx:pt idx="13">4907</cx:pt>
          <cx:pt idx="14">4865</cx:pt>
          <cx:pt idx="15">4476</cx:pt>
          <cx:pt idx="16">4003</cx:pt>
          <cx:pt idx="17">3784</cx:pt>
          <cx:pt idx="18">3731</cx:pt>
          <cx:pt idx="19">3692</cx:pt>
          <cx:pt idx="20">3616</cx:pt>
          <cx:pt idx="21">3558</cx:pt>
          <cx:pt idx="22">3458</cx:pt>
          <cx:pt idx="23">3004</cx:pt>
          <cx:pt idx="24">2951</cx:pt>
          <cx:pt idx="25">2941</cx:pt>
          <cx:pt idx="26">2913</cx:pt>
          <cx:pt idx="27">2810</cx:pt>
          <cx:pt idx="28">2706</cx:pt>
          <cx:pt idx="29">2598</cx:pt>
          <cx:pt idx="30">2479</cx:pt>
          <cx:pt idx="31">2142</cx:pt>
          <cx:pt idx="32">1979</cx:pt>
          <cx:pt idx="33">1686</cx:pt>
          <cx:pt idx="34">1619</cx:pt>
          <cx:pt idx="35">1501</cx:pt>
          <cx:pt idx="36">1378</cx:pt>
          <cx:pt idx="37">1282</cx:pt>
          <cx:pt idx="38">1246</cx:pt>
          <cx:pt idx="39">1178</cx:pt>
          <cx:pt idx="40">1067</cx:pt>
          <cx:pt idx="41">1000</cx:pt>
          <cx:pt idx="42">970</cx:pt>
          <cx:pt idx="43">918</cx:pt>
          <cx:pt idx="44">890</cx:pt>
          <cx:pt idx="45">882</cx:pt>
          <cx:pt idx="46">831</cx:pt>
          <cx:pt idx="47">817</cx:pt>
          <cx:pt idx="48">768</cx:pt>
          <cx:pt idx="49">752</cx:pt>
          <cx:pt idx="50">741</cx:pt>
          <cx:pt idx="51">712</cx:pt>
          <cx:pt idx="52">707</cx:pt>
          <cx:pt idx="53">686</cx:pt>
          <cx:pt idx="54">682</cx:pt>
          <cx:pt idx="55">638</cx:pt>
          <cx:pt idx="56">632</cx:pt>
          <cx:pt idx="57">577</cx:pt>
          <cx:pt idx="58">575</cx:pt>
          <cx:pt idx="59">561</cx:pt>
          <cx:pt idx="60">560</cx:pt>
          <cx:pt idx="61">539</cx:pt>
          <cx:pt idx="62">538</cx:pt>
          <cx:pt idx="63">522</cx:pt>
          <cx:pt idx="64">509</cx:pt>
          <cx:pt idx="65">507</cx:pt>
          <cx:pt idx="66">464</cx:pt>
          <cx:pt idx="67">453</cx:pt>
          <cx:pt idx="68">453</cx:pt>
          <cx:pt idx="69">451</cx:pt>
          <cx:pt idx="70">426</cx:pt>
          <cx:pt idx="71">412</cx:pt>
          <cx:pt idx="72">410</cx:pt>
          <cx:pt idx="73">388</cx:pt>
          <cx:pt idx="74">376</cx:pt>
          <cx:pt idx="75">375</cx:pt>
          <cx:pt idx="76">374</cx:pt>
          <cx:pt idx="77">358</cx:pt>
          <cx:pt idx="78">321</cx:pt>
          <cx:pt idx="79">310</cx:pt>
          <cx:pt idx="80">284</cx:pt>
          <cx:pt idx="81">279</cx:pt>
          <cx:pt idx="82">277</cx:pt>
          <cx:pt idx="83">277</cx:pt>
          <cx:pt idx="84">267</cx:pt>
          <cx:pt idx="85">265</cx:pt>
          <cx:pt idx="86">260</cx:pt>
          <cx:pt idx="87">247</cx:pt>
          <cx:pt idx="88">240</cx:pt>
          <cx:pt idx="89">239</cx:pt>
          <cx:pt idx="90">238</cx:pt>
          <cx:pt idx="91">232</cx:pt>
          <cx:pt idx="92">230</cx:pt>
          <cx:pt idx="93">228</cx:pt>
          <cx:pt idx="94">219</cx:pt>
          <cx:pt idx="95">218</cx:pt>
          <cx:pt idx="96">216</cx:pt>
          <cx:pt idx="97">212</cx:pt>
          <cx:pt idx="98">205</cx:pt>
          <cx:pt idx="99">193</cx:pt>
          <cx:pt idx="100">192</cx:pt>
          <cx:pt idx="101">191</cx:pt>
          <cx:pt idx="102">186</cx:pt>
          <cx:pt idx="103">183</cx:pt>
          <cx:pt idx="104">178</cx:pt>
          <cx:pt idx="105">174</cx:pt>
          <cx:pt idx="106">161</cx:pt>
          <cx:pt idx="107">146</cx:pt>
          <cx:pt idx="108">144</cx:pt>
          <cx:pt idx="109">144</cx:pt>
          <cx:pt idx="110">144</cx:pt>
          <cx:pt idx="111">139</cx:pt>
          <cx:pt idx="112">136</cx:pt>
          <cx:pt idx="113">134</cx:pt>
          <cx:pt idx="114">133</cx:pt>
          <cx:pt idx="115">129</cx:pt>
          <cx:pt idx="116">126</cx:pt>
          <cx:pt idx="117">126</cx:pt>
          <cx:pt idx="118">121</cx:pt>
          <cx:pt idx="119">117</cx:pt>
          <cx:pt idx="120">116</cx:pt>
          <cx:pt idx="121">114</cx:pt>
          <cx:pt idx="122">111</cx:pt>
          <cx:pt idx="123">111</cx:pt>
          <cx:pt idx="124">111</cx:pt>
          <cx:pt idx="125">108</cx:pt>
          <cx:pt idx="126">107</cx:pt>
          <cx:pt idx="127">106</cx:pt>
          <cx:pt idx="128">105</cx:pt>
          <cx:pt idx="129">102</cx:pt>
          <cx:pt idx="130">93</cx:pt>
          <cx:pt idx="131">93</cx:pt>
          <cx:pt idx="132">93</cx:pt>
          <cx:pt idx="133">92</cx:pt>
          <cx:pt idx="134">90</cx:pt>
          <cx:pt idx="135">89</cx:pt>
          <cx:pt idx="136">88</cx:pt>
          <cx:pt idx="137">87</cx:pt>
          <cx:pt idx="138">84</cx:pt>
          <cx:pt idx="139">80</cx:pt>
          <cx:pt idx="140">80</cx:pt>
          <cx:pt idx="141">78</cx:pt>
          <cx:pt idx="142">77</cx:pt>
          <cx:pt idx="143">76</cx:pt>
          <cx:pt idx="144">74</cx:pt>
          <cx:pt idx="145">74</cx:pt>
          <cx:pt idx="146">73</cx:pt>
          <cx:pt idx="147">73</cx:pt>
          <cx:pt idx="148">71</cx:pt>
          <cx:pt idx="149">69</cx:pt>
          <cx:pt idx="150">67</cx:pt>
          <cx:pt idx="151">66</cx:pt>
          <cx:pt idx="152">66</cx:pt>
          <cx:pt idx="153">64</cx:pt>
          <cx:pt idx="154">63</cx:pt>
          <cx:pt idx="155">63</cx:pt>
          <cx:pt idx="156">63</cx:pt>
          <cx:pt idx="157">63</cx:pt>
          <cx:pt idx="158">62</cx:pt>
          <cx:pt idx="159">60</cx:pt>
          <cx:pt idx="160">56</cx:pt>
          <cx:pt idx="161">56</cx:pt>
          <cx:pt idx="162">56</cx:pt>
          <cx:pt idx="163">55</cx:pt>
          <cx:pt idx="164">54</cx:pt>
          <cx:pt idx="165">54</cx:pt>
          <cx:pt idx="166">54</cx:pt>
          <cx:pt idx="167">53</cx:pt>
          <cx:pt idx="168">49</cx:pt>
          <cx:pt idx="169">48</cx:pt>
          <cx:pt idx="170">47</cx:pt>
          <cx:pt idx="171">45</cx:pt>
          <cx:pt idx="172">44</cx:pt>
          <cx:pt idx="173">43</cx:pt>
          <cx:pt idx="174">42</cx:pt>
          <cx:pt idx="175">42</cx:pt>
          <cx:pt idx="176">42</cx:pt>
          <cx:pt idx="177">42</cx:pt>
          <cx:pt idx="178">41</cx:pt>
          <cx:pt idx="179">40</cx:pt>
          <cx:pt idx="180">40</cx:pt>
          <cx:pt idx="181">39</cx:pt>
          <cx:pt idx="182">38</cx:pt>
          <cx:pt idx="183">36</cx:pt>
          <cx:pt idx="184">35</cx:pt>
          <cx:pt idx="185">35</cx:pt>
          <cx:pt idx="186">32</cx:pt>
          <cx:pt idx="187">29</cx:pt>
          <cx:pt idx="188">28</cx:pt>
          <cx:pt idx="189">27</cx:pt>
          <cx:pt idx="190">26</cx:pt>
          <cx:pt idx="191">25</cx:pt>
          <cx:pt idx="192">21</cx:pt>
          <cx:pt idx="193">21</cx:pt>
          <cx:pt idx="194">21</cx:pt>
          <cx:pt idx="195">19</cx:pt>
          <cx:pt idx="196">18</cx:pt>
          <cx:pt idx="197">18</cx:pt>
          <cx:pt idx="198">15</cx:pt>
          <cx:pt idx="199">14</cx:pt>
          <cx:pt idx="200">13</cx:pt>
          <cx:pt idx="201">11</cx:pt>
          <cx:pt idx="202">10</cx:pt>
          <cx:pt idx="203">8</cx:pt>
          <cx:pt idx="204">8</cx:pt>
          <cx:pt idx="205">3</cx:pt>
        </cx:lvl>
      </cx:numDim>
    </cx:data>
  </cx:chartData>
  <cx:chart>
    <cx:title pos="t" align="ctr" overlay="0">
      <cx:tx>
        <cx:txData>
          <cx:v>Summer</cx:v>
        </cx:txData>
      </cx:tx>
      <cx:txPr>
        <a:bodyPr spcFirstLastPara="1" vertOverflow="ellipsis" horzOverflow="overflow" wrap="square" lIns="0" tIns="0" rIns="0" bIns="0" anchor="ctr" anchorCtr="1"/>
        <a:lstStyle/>
        <a:p>
          <a:pPr algn="ctr" rtl="0">
            <a:defRPr/>
          </a:pPr>
          <a:r>
            <a:rPr lang="en-GB" sz="2400" b="1" i="0" u="none" strike="noStrike" baseline="0" dirty="0">
              <a:solidFill>
                <a:schemeClr val="tx1"/>
              </a:solidFill>
              <a:latin typeface="Calibri" panose="020F0502020204030204"/>
            </a:rPr>
            <a:t>Summer</a:t>
          </a:r>
        </a:p>
      </cx:txPr>
    </cx:title>
    <cx:plotArea>
      <cx:plotAreaRegion>
        <cx:series layoutId="regionMap" uniqueId="{F5AE5FB6-DBD8-4BB2-B4EF-229DA0B6126D}">
          <cx:tx>
            <cx:txData>
              <cx:f>'query 13'!$B$1</cx:f>
              <cx:v>totalmedal</cx:v>
            </cx:txData>
          </cx:tx>
          <cx:dataLabels>
            <cx:visibility seriesName="0" categoryName="0" value="1"/>
          </cx:dataLabels>
          <cx:dataId val="0"/>
          <cx:layoutPr>
            <cx:geography cultureLanguage="en-GB" cultureRegion="IN" attribution="Powered by Bing">
              <cx:geoCache provider="{E9337A44-BEBE-4D9F-B70C-5C5E7DAFC167}">
                <cx:binary>7H3JcuNIkvaryPIylyEL+9LW1WYCSC2pJaWklLVcZJCEIkGRBAVuol5nTv/hv81xbvVi8wWBAAOu
oAC1UEaMWbGsuq0iFKTj84CHh6//fHj5x8MoDJKDl/FoMvvHw8vPXwbz+fQfP/00exiE42DWHkcP
STyL/5i3H+LxT/Eff0QP4U+PSbCKJv2fNEU1fnoYBMk8fPnyr3/i2/phfB4/BPMonlwvwmT9PZwt
RvPZO3PSqYOHeDGZs+V9fNPPX257h18Owsk8mq9v1tPw5y+F+S8HP9FvefOLByMQNV88Yq3utk1F
Ny3L1t3Nx/5yMIon/Wy65bptRXV0RXPVdN7iv30ZjLH+dhLNw8eD3jyYhzM+JSNrQ1Tw+JiEs9lB
9v9vlhee5M1sNIv9FAo/ZrTf9jYP+1MR6n/9kwzg8cmIwA2KVdkUZcbhYjZPglEUvPfsH2NJSzPb
tuaoim4ZBWaoutE2XLDDsZTNR+U/mvKiEi1yPghLCQ+EGYr/4e3+8b9NFv1FsOZAyHbeB9HXtbZj
m6apq3oB/ZZptRW85KauGOmr4PBfzV6FclLk4OfPQKDPxynwt7/tH/heMI7r3PSq3rY0xVFMu7jp
W6qttQ3D1g3V1WS7vpQQOejZMgJ5NkoB/6UBkuYsnKxrBFwFqKpr2a6ZbmbXLex23WkbeANcy7DT
eZwL6ZmTbvZSauSoZ8sI6tkoRf2s24Btvk7qlO2Q4JYBCW7pSg6rcNziNIZwMVTVtjKuFFHvlVEj
Rz1bRlDPRinqvQYIFz+YBI81bnZLa0OuaKqqpiJEwckpwN5yrbal2K6qqNnJCtEv7vZyeuTA83UE
eT5MofcP97/hj8NkHExqPFBNta1AeXRsS7rlVaWtO5D7jqNJt3wFeuTY5wsJ+Pk4Rb/TAHFze8Y3
3uc1GVNvu7qt2JZpp+qiVtz0eCdUBzteTWcV9lKImz5T7c9wuXmMx3xORpecAXQ94QOdpuw49vb/
MlxBDo1rlEMOIHdtzczOVNeFCinKIUdp40UwTQOvxOZjctjTU7ecHjkr+DrCAj5Mob9qgBzqJdHB
eTB5qhF9uw213nD1XNLgLiugD/BtVbcdXSN33EqkyIEXlhLshRkK/zmEAC7x5NL6ZuAvvdeeJsGE
7z3ZK/+xSxXuVFAkTW2HsmkabdMydFNR9XTbE0lURowc+3QVgT0dpIifft8/4t8Xs1mdqqaltmHV
UTTLLMp9ZtFxHeCtmlKwy+mQw83XEcD5MIX8ewOMB0fY5A9hfdvcgBqpGbjDGpmFoGhMwz3WdHQb
+n+m6eDKJR645eTIkefrCPJ8mCJ/1IDNfjoPRjXqmIbeNjUId8Ux8j0tSHZVa6vsmus4bj4tAl9K
jRz3bBmBPRulqJ/e7F/EfA2mtUp1bHcTYsS0t6q7iLput11on5ZGtJhSMuRwZ8sI3Nkohfvr1f7h
9sJR9FqjeFHtNu5RMIRBq998cEwKeLccp20rrmZZVmbTITabcnrkwPN1BHk+TKH3ft8/9L1wDZ/N
aPS+T+JjSkwLthtYEVzbyZRzpXiwmibkO4Q79MuiXK9GjBx7cS3BX5yiPOj5TeBBcl+nQmMYbU1X
LEXTsu1dvDxpUN9dOLHgIcnfDlHI98IycnZxIF33Bv10mCL/vQGm4pPFpB8kdZ6vkDzQIx2day5F
6FW3baia6rjcWEwUmwr0yLHPFxLw83GK/kkDtMrDUT+s1WisOW22oyHYt3qjIPe1NhuGj1aYFjd+
BXrk6OcLCfr5OEW/0wDJfxnVjL4L07DCXOTZoatAmxHQh46Dj606fBruKxH9CvTI0c8XEvTzcYr+
5fH+Zf5lnKzq9MaabttVdR1mgezMLao8MB7buuNazI5WAL2UjB2YZ+so5NnwG8S/7R/x3ip8DGs0
1QBxiyk5Gqw1mw8R9TDVwE1rwkWeThNRX06OHHm+jiDPhynyve7+ke/E42gSPdRooFShQaqqrkKJ
LMiYFmw5umXq0H3k/qkqpMhx364kyG8nKPadi/1jfxnOB2EyCiaPM/7mf95KaWptzTAtXVOLdhsT
Vh3LhYTnmiUV8dWIkTOg8CSEB4U5yobL8/2z4SKezMNJ2E/i+rhgaG3bseAuRGxC+im8C9A1NVO1
XNvMAtaIAKpGkpwX4lrCCnGKcuKiAcLIH0STGiWRbsFXAu+hiuuUjAmK3gYDdDhTOONTB1UpGXLg
s2UE82yUwu1f7n/j96ZBVOOha8AJjsA+xZLfr1owb8InCA2UK5k4H0R9p5QcOezZMgJ7Nkph7zbg
YtuLF/PBweEfSa3HbgsXLNeF3FfsokUHgZiKY6uG5hKJX5WOHbAXnoKiX5ikTPj9cP97/ypm5y7f
gLUcu6pmWJA1W4kuXLCYcUFRDM1yiFu2nA45/HwdAZ4PU8ivGnDOniZhzZjrbdW2HVjSMi2/qPG0
nLZqOC4EfBaz4xJTcgWC5ODnCwn6+TiF/7QBh2tnGN3jtYzq2/Oq2nZUw3QtROBsPkWFHzqQYyDQ
2OJvBLnfViFIjv92JWHAdoJyoPN1/zLHfw0fBgffw+nifhQ91McHw4UBwdV0h6c/kNuu2dZ11YYX
i/9kpuYwct63bcvh3zwHW0jQz8cp+H4DTGq9VTR/TW9bHIbPS334yhF8pm3Uns0bAE1SkPoOs/W7
cB7y6DTqU6lGk5wLhQcinCjMveHGyf5fhd5GQTiLkxDbKFUCP88N6PuIOdM0h+Nd5Iaq2W3ERcHG
aRBJVJGaHXwQH4XyQZyjfDj7vn8+nM6SIBzVyAIFR4JmaCaPky2KIkSOOyYcLNz3qIBD4hWgnBw5
D/g6Aj8fpsifNkAb8pLgNaoR+RaLQd58iEe3hRDaNGAcwcubD5FC5ZTIQefrCOh8mILuNWC7f48R
Fv7+kfcxd7phQqTgZLWhBm0+RRVUM9oudCB43MlGr0CIHPR8IUE9H6ewf2+Aef8iSGaDYDQ6OJ3V
bO20EQaoGzqSHrIPEfm22ka2BFwvyERkH2ioorz5CGFyfrz9BsKYt39AOXTRgPMYYTD9aPFufPzH
XgxTYTlCrgkbqOzFQBSKpWrwwPCTgLwfFeiR8yNfSNiQj1P0vQZczU6XcbI+8ONgNuf78/PaEHy6
jmsjyorHtRVFU8tEuLLtsuvb9tUR3w3/z/+ehweP/wHioiR8jy45J+h6whA6Tfnin+5fOzqKJvVa
LCwcxTASIZ4w2/c4ioX7Akx1SA91VWhP6YeIqwr0yHmRLyRMyMcp+kcNQN+PR/G43uArnBauC79L
8ZRoITnXRcoKUtMzttCbcgVK5MBvn4Egv52g0PsNOLA74WQcJE/vvfQfPA6Qdo64K/jEspO6yAG3
rSO2OXdNKiw8RZRFFeiR458vJPDn4xT9TgPSVi7D1cHvYVCv6GkZKopkIAQFlqJUuBRlD8tQR1gu
XPcWuR9UJEfOgMJiwoTCHGXEZQNsRre9gx9R0o8m9SuuqtPWNVtDOBy3jhZOgpaFmwMElQoNKdWf
iIf4Q6TJWSP5CsIgyV9QNv1owEFxnIRhnRkwKBsAxwFuDYhh2XyKwkpDSirCSA2DvijldMgZwdcR
9Pkwhfy4ARfpTUGVWi/SyGuEZQ62uaKaqhrgBVK9HCTWbT5EJapAiBz0fCFBPR+nsB/e7F8h9RYj
xETXijsCVUwHhy9ua5tP8VSARqoBeRvFHFIxRCynVQiS479dSRiwnaAc8I73z4HDpM8UkzrDVFqw
isJzb7iwUcjuypuzwEIxJUQMpTwil+VKNMm5ICwlbBBmKB8OGyCALsKX6KHGgC0m1HXdRIBcdh4X
DdewrqLSAHw57J+iblpOiRx6vo7gzocp6Be/7n/z+4v7Gt01gBx5Rrh0pZt6Y5wTLsMtpLJv3DX5
a0GAL6NGDnu6ioCeDlLI/dv9Q36+eAnH8Nsnfb7rPm8ZYv5i23I0FOnJhboAPK5qcCazOjIZY8iR
W40kOfriWsIDcYpy4rwBnLh9ShAu964h7GN3YrCBQYwIRWxsAX8dcdIQMzo2P+d56rCvQIEc9Xwh
gTwfp3jfHu5/53f762mN5lANwaDIujM2EVgC2pqLSnm49eaWaAJ6KRlyyLNlBPBslMLdbYBiAwN5
kCxmfMd9XsrA7Yi8anhnWNiVCDgSwSB5EKmIcdHIU4ECOdb5QoJ2Pk7x9n7b//a+ipP5oh/U6AFG
3TUIdRjZzCLgLXgCMAFHDDc1EOCrkCJHfruSQL+doNhfNeEaFc/gBT5AAOjBSZi8hv14WatGjyRf
1UIuo2EYha2P3HcbWryLk5ds/Q8TJOeHt+N7CHd2/RnlldeAY+B08ljnfVfT2jqqbKiKAROzIJVs
mKAt3UJJmUzrwbQonErJkDMkW0bwz0Yp3KcNyAmA0aneqoWsbAlyvlCSivshC7izrDDLVQx4Kbcu
MRH4CgTJoc8XEvDzcQr/cacBp8IgGkXTKfTMGk9iZOQh5spQ4HhMNXoo9MLWR9J7G2UlkZhNwyOu
qlEjx7+wmPCgMEf5cNWAeIibRfIUrrkI+LwyBJMyvPGIVbGl4RA6ciZ1HZY2NeMQsfDc/Pk/yVO0
fvfyIefCdiVhwXaC4n/TAPPOTRCt6qzyo5GDWCN32vLf2wFvRicFNxt+A+0v+xcxP5Dr+LqAtl/f
7malHZBZqnL7JdH4W5bVZnOsFHNucBBlfCWS5AwQlhIeCDOUDT+6+2fDRZzED3VaMGE2gA8XFwCF
o1yQ8rgF6DoKu6FAcMYEooNWIEjOgnwhYUA+TuG/aIBaeR7EdZ6wKDTuGqwmnlTJAUvaKIYNCe8Q
0MvIkCOeriJwp4MU6/MGYH2FviHz+OB7rQZ7ONCR4q47KMwmU2qYzMF215iBOZ8XZU5FouQMKCwm
fCjMUXZcNeBsPQteg6fBbF7n+WrAZY5EGNc0svo9RRMEmIFEPcSe8HBPcruqRpKcF+JawgpxinLi
rAHxJefRfLCoNyAd9dsg5hFgqGV1HmDOFHR95uaC9Q1qaOZ1IXpQJYrkfBCWEjYIM5QL5w2wBn1F
dexaU7GZaMKVF59teRmBBy0bRzEL+0Gdz/QohnIqiqYKBMlZkC8kDMjHKfxfG1AFxU9iNHKqURtF
TgZCRpAGpsmvu8gSQ2Mi5ASQvV+BEDns+UICez5OYT9pwCmAuhSjd++TH3NmtaB+2hZQtTVpxZMW
MjF03BFQnJy6ccsI2QF6uoxCno5SwP0GJHzdDIKo3pBO2HWg3tiOC51/88GGFuQMDuRN2zObz5P9
XoUgOfbblQT+7QTlwE0DjDpXYbLgkvbzJp0Wcn+h7KBsGw9gKNoYWjYKb6BWtoni5VIxX0aOHPt0
FcE9HaSYXzXgmnsVPEX1qppw2LILrm040jY4loMMVFT1gYTPXwrxcK1C0A7k80eh6OcTbzjQhGhy
OBoHBzWnWqPWj4pqqaaDQJH0UxQ9SLWGB8yC0T87Dfh7l0YyoMJiFZrkfCgsJqwozFFunDWgnPZR
NIw4FjXIIHgUERmLDW/AYizKfuiYCClEyzlep5//aMqAMjLkyKerCOTpIMX6qAH1Ni6QQrGutR0F
2vspqK7HNRzs/CLqiFZGBDOKN1tEyalCihzz7UqC+3aCYn/x2/7NmzeLSVQv9DqqyeiuobBUamGn
bworoZg8L2uokOCGCoTIgc8XEtzzcQr7TQPct71RvMRpVOdtitXjtw0bUSXpeVo0KLDCVg6SJSyF
7PgqlMiB364kyG8nKPS9BpyzjLqw3uICzG0Cz63FK5YXjWoQNih2gqrO9EZVhZLd0KfPIIE+nXgD
/en+hc3t631Yt5qJdDk4ZG0E8UitCMjkZUlAzKRZPFmr0SKHX1xLGCBOURbcNsCUidNoXqPUgUPc
QUIuDAbZ5aoo9LH14W1hxfoxLmr3pWTIgc+WEcyzUQr3RQNslqjk2o9rbdjNSlkhVhMJidIkFObC
QgAJuhPx2ywBvgJBO7DPV1L484k3HGjASXsezJd1nrNozO2wxitQ5WXnLKskA3vmtp4wNE9x45eT
I0efryPY82GK/PmP/Uv77mwe13rOmg4CZ3ULznHp1kcOHBqeoX4eT78idrQK9MixzxcS8PNxin63
AQad04eaq3iyTGfHUB2DxYMLin0LbhQVHhRFRVFVbmMQt3wFSuS45wsJ7vk4xf20t/9dj5jRGFGB
dYqcFow4MGDyqpEbjAssUHHOKngnYEE2i+KmEjU70N8+CMV/O/OGA539c+B4EczDMWwKHIrP229g
wbfQThRindiOXRRzw4ULndCyvU+0zEq0yPEXlhL8hRmK/3EDdJ6bBJ0qHoPHGuFH5xWDxb3aO2JI
4EBh1n2bNtPlpGxSCG7i+6D/biqqnBHSLyEskf4NZc5NA5jTnQ+ieFqndEI9Q/S6Z+2iihYHhNIi
ugFXAysLJqHHcQVK5AzZPgPhwnaCQt9tAPQ91ryizkQidrvCG2EpBmw6hRMZEwgswQ2Bd+ni72Jq
Va5AiRz5fCEBPh+nuPcacAPwggEiR2Ycgs+fBtDxbRstchBKWMTdTnunmeiamd4NqI1zEB5UoEaO
/Y24mOBfmKM88BqgFXVnKwSPTKL6mNBiiaKbBsikStgmLRd9vFBynv9auuur0CCHfruS4L6doKD3
GmDr8QNkpNealYUkIUSP4+arFWU90rRQBslmfdXJfbcKDXLQtysJ6NsJCvpZA4IXjgdBnUVHIFHg
H0czTO6/JSKHaT6sWyNtSldKhhz0bBlBPBulcB83AO7fo/F9cL8K+av+eenO7rMGOuC4aJ9eEO8I
aIAWiisw8+GKF9wqNMjh3q4kiG8nKOi//9KAG1ZwH084BjUgjgIiuNRm9vvNyYlrrKDQoIGFhb/A
H2xDSUQGHJfRI0c/W0agz0Yp7seH+8edt6Q4iP9AFVpYlmvlAW5Php6nd9IyL+wKjDIBCNmR80Ck
De3yyumT82TH1xAe7fgryjP/eP88w2kVJnGdrwtqMiOiB1crrtzD5iC+LOi2YyLWBF4Avj1S/acK
JXKmbFcSPmwn3kDfgIjls8UqiOYchM/LKRwAmo2D2BS6AQrAGzaSi1CpGSV7UjMowb+cHDn6fB3B
ng9T5M8acED0gskBCqpHkxollMEqf7EmUvC1bz5k22ttVqsEoVTQkMTDoRotcujFtQR+cYqyoNeA
zd99WASPccKx+Pzub8HRzlooQNVML7e0b+ymNMPGDiQ/ISpQJOdCvpCwIB+n+Hf9/ct93tJ28hc0
kkIwj4LAWkV7U0EG5mhcFnBlyJyTxOb2MaLk3JB9B2GM7E8ojzrf9s+jQ+acr9FN0GKd1lgEFisq
s/kAf+GEQBSoiVrB6Lsj95SV0yNnCV9H2MCHKfSHTYAePb7ug2hYa3Ija2yKjC28G7ITAuez7aDV
uIKe4pw54kFxWImkHRwQ1lIuCFNvONEAK9FtH/WVanwJUL4c7Y3M4g1OR7dr+AhM6E4p9uQKXU6E
HHe+jmDOhynetw24EFwH86DGYxlRD4AbhzJsQOmnIHJMta0h3VdnvXU2HwJ8KTVy3LNlBPZslKJ+
fbh/UX8cxigQX+M2R9dMtNNEZxZ+HwawgqiHtgrPDKrUWpmwgcFUFDYV6JEjny8k2OfjFP3j7v7R
92PkFrHCAjUywG2jTQWSc3nFa1bvV2BAy0FxN9dUTSSYpjufcKAaTXImiGsJH8Qpygr/+/5ZUWyU
8J8Htz2+MT9/RYDl9O9mCevv4Wwxmm82Tj+Mz+MHeL7iyTWKa7w3RZu0nof3waROs5GOxAzmLd5R
d4ZF8hrMcYlWzJsPsV5UoEf+ruQLyYuSj9O35Nzb/1tyvFjX6sZBCoCB+DgEaaWyiDXUFIUVC200
kInnZqc0bbhZTo8cfL6OYM+HKfTHv+0f+tMkeK5PJGHXo7sdMu9YqyIBcVb604a5ztrRr6KMCjnc
6SoCdjpIoT693j/UvWDxGB0cJkGt3bsQHqFqFko32EVfJSA3DQeJMrxVDgx4okpUlRo59MXVhAXF
ScqK3uH+WXERPAb9YPZQ59WAeTJZDVuIfHjlxc2P0hqQNojkzRpVqEVOVCNGzgdxLeGCOEV5cNGA
m5kXwCTxWGu9MeaLYZlfmdSnJlPTbaPIrYIrBHfvFxlRhSI5G7YrCRO2E5QFXgPO3e7ooBeMlvVa
rlVUddORMGPReocOahCgYQtqCW+7AosSqSI1cg4UFhMmFOYoH3oNyN34EYXzSVBjn1nwwNDgPzCy
6zB5E1QFtZhMpHZoOpFFFSiR458vJNjn4xT3Hw2IVTxbJ/31a72FODYNBaFZsrKHm0/RcWYjmpFl
1ChmZjWFoiS+BNVIkvNAXEvYIE5RTpw14TAIk/GiTrsoM4EiLR7VfuTVxpBfA/M0ujqiAN/mQyx1
XjlBcibkCwkH8nEKv9cA92UvCpMkODgPkUzD9+PnDRTsloXjGK190zeBBvAy/w3+QNs0HxFfgqrk
yDlQXE3YUJykvOg1oCLWRTx6RLmC+tgAT4yGEFIU0c7YUFRPNQTgWUxt4iFh5EioQI+cD/lCwoJ8
nKJ/0dn/zeAknjwukjrj19OCBDqip2ESFa4FLQch1ZvuvnpmpiA2oCqkyJHfriTQbyco9icNOI4R
OBXVejduobAn1CBEl/IoluLWh4cY1QxQhFtoPC7KoQoEyRmQLyT45+MU/svD/W/93xHAXqfPpoWd
b6IYgaqxll3CzkcZLNiI0L2UBVSIeJdTIIebryNo82EK9u8NOHH99bTWvlKsWybKjim5B6xo8oRh
TjVMFH/bka1dTo4ceb6OIM+HKfJ+Ayyeh8m45oI0yJdE/0tceTONH7ta2O0wxCGZGLms3BpNNM0K
9MixzxcS8PNxiv5hA/b9TTB5rbe2MypOmijgr2ocX6VoCIWrBZq+Y5i8hAcxhFahSM6A7UrCge0E
ZcFNE0JQJtE8fNwYog+64yhB/vaMy+HPK/2wR+M+xToqSC9e6H8HLRSGaR6TRbhx+0Hi5JyRfwvh
kvyPKMcOG+DQvwgWSTSP6uxD2NKQSIzSNqhOLw2eM3FG2yoroZg5KKE5iUd1JZLkzBGWEo4IM5QN
F7f7V5BQXiioszcJolZgKdXhJ87s0cRU1IYTE/0z0HM2/by5mJWRswP/7DEo+NnwG+T9/SN/FSRB
fxGs+R78vJhiVwNdRYgcMldzdIVTuwUfMVI+dJQqRqSLuPOr0CIHfruSQL+doOBfNUFhQmd3gM9R
+Dz2uHYpNpry2CxnRsQcXe9gKtKQ1ioPnztMKdnUl2CelRKLoZwL0i8hDJH+DeXN4fH+X4xLBHlt
Xo0auaPBKmegHaRdvLW1HFTuRs1FdqVLP+TFqESLnCfCUsIJYYbif3m6f/xRX4D1v64PfeTZq6aJ
oHVeUK54JpgK4n0NAzeNHWbrcnrkHMgfhOCfj1P0vZP9o3/4Rx/53zVXUsdVGRkF6FKCMN/Npyik
0LQHRzZapUJz2nyIA6ciTXIuFBYTThTmKDcOj/bPjaPwMWSXiceD3pzdKVje7EX0kNRdoAslAXF9
UNy8yHrxFVFxcmsartyKTljz7xMo51bZ9xEGlv055elRA67rZ1ES3SOisj4BB58P4sPgmJa7plsq
bh6o9oImZnChsg/ReqtQJGfXdiVhzHaCsuCsCUcMKpqWu4N+enj5xwfiX9+JmqWhsah/Nq6R/YhM
MCA3c2sY2CuogCqsZWjTpSJORMr9MmLknE9XEa6ng5Tjxw24Z/agUcwPzhcPdVrjERKCdF7EGxs7
qropiPBHcJRoxRSvPRWJkjOgsJjwoTBH2XHegMvnBYKTx3VGCqKzNMolIW8RlQy5iBPeARcGTVw9
kdSY3YKInl2BHjkX8oWEA/k4Rf+iASdQD5e8GvVr5pPC9QZ1sqEcCKCj2gAMLbDjsyyXzYfLPPjs
wp+/lJIhhzxbRgDPRincvQb4v6+C6SI4uAxXB8cL9Fuv8dbfQkkTB+6nvN86DUqD6NdgbVTQtqKI
/UdokrPh7TcQjrz9A8qcqwbc9k9QYKNOVcxFpzTsdfNNYru2qbOKAhBZyAhRpEvpkHMhW0agz0Yp
3ic3+7/RoJ5vtIweF8Ho4NtoPZ5GDweH88EorOAw+ev0sU44jh9wzwIxOwrzpMf25+10LQ0+ZdTf
QppSJhPdosxkKgWuWvqOUtSfoVS+g8q/kWyu8gV03/kNEMK9GAWV61T+kCmI7rf4hzfiLh5+Bipc
MF+Q6e44/MrpkfMrfxDClnycot9rQLGE8yh8GMzDyWwe1mnZQxgeaw4HDRwBAILmgaQEtExBeAA5
9SqTIYeeLCcMILOUDecNuPeiz0idZx0an0Pb1mFYkOncEHWsNTQunQgeEK89ZVTIwU9XEczTQQr1
RQNCTr14joqxdRbSZO41JFiiDSvCLiR3HEQJmC48QIaJl0HEuwopcsy3Kwnu2wmKvffL/nWMy3Ba
Z5VqRPNqCHTRVKNoFXVYPS90sbH1LCyDXCpLyZCDni0jiGejFO7LBnSaxEsYrGqUKy3YVRDAbmsK
KuFINjq8CXBmsjRMZvVin+J+L6dHDjxfR5DnwxT6iwbs9PPofl3jfRKeMgQ8whfGG5oX3ZWsTwr6
zcOOmEVXEztyKTVy3LNlBPZslKJ+/tv+5cvXOKnVgIKC3ygthH6ealHA6FbbRZarxptG0Jz6cjrk
gPN1BHE+TCH/2gAF0g/WY5RkPJ2xxuYz/r5//j6GQnRoFg/XsAMlRdAgWw7KDhkKIqp5d2dyX69O
kJwHdD3hBZ2mPDlrwGtwEb+y8PbnRVgfP1qMIcisQRWW1FlBLFosJhsODdem3RCrESPnhbiW8EGc
ojy4aEDgKaRkmNR5rUVkL05VhClmOj2J/G2BPRZrNc91Hnr4ViBIzoR8IeFAPk7hP/++/5PAR17T
QxDXt//RnwCKDepY8wYcRV9eC03nXVuz0Z8vO4LJ3aoCQXL484UE/nycwu83QP2p256OTkA2jG8o
uAXDgXgasAmYc0zElaYaJ1E5ywmRo87XEdD5MMX8uAEZZb+FyPWoccPDiMAyDXhHRNYGQkAeFh5k
O6HEhKCRinfbUmrkuGfLCOzZKEX9t+7+BY2H/JoaUWdVOxCIa+fFDHB1FVCH5YZ59FCGNL1/0YCR
UmrkqGfLCOrZKEXd+7p/1HvIEZjAV1nfdkdlIQMapY6eV+mnaLhsoTkr4nhVBKnzZA7+29xnWk6R
HPztsxD8txOUBb0mnLB42xM4iw7/SBCX+1fUokbkNDIGwI8s/JNonFBIWY1G5LTiTBBFj/9vUCZn
ze5vIqza/YeUdX4DghfP4lm8rFE3QsFShLnBJpRn3ReFFpqwOOgfahtbq5HIr3Jy5Nzh6wgv+PBP
//oncUy+GZi9GSmrpfiBWLJvuBfzjfn5+zDiaJhcgvMky5Ap6p8IJITB32Id0/lvpnKpjAo5tOkq
Amw6SDf0twbEzZyHs3g+qHFHtxAiY6FKBMqYFXGGyRk59iyec1sTWdzLFSiRI54vJKDn4xT3814D
juFV8Boxww/fc5/f538333sT2kqDVA9HqN9ap2kBZZxYbIwBlzgV3AqqpSBDgLvSOZ9T2VKBEPlm
zxeSzZ6P081+2ADH4UXwEKIBd83AQ70x0RJuq1SK2j5SxFDVycjD9Mjl9jJO5gN0w6lAl5wPb76A
8OPNPOXLxdn+hZAfx0/1259bOHDhccEFmF8Iii4XxO6jaZ9tow8ut7gVX46qZMk5U1xN2FKcpDzx
G8CTm2AYPdWdq4QSW6z0qy7vgGJDy1RNiCt3m2AsnszVSJJzQ1xLeCFOUU7cNOCmfBPX2cvPQXkJ
VsQMJgjZLRk6KgQZYr2FfJcCD0qI2YH+ZhXFfTP4BvHj/cuj74guqbO6H7pjuRZ61Och8uQerCtt
BQyBFMokFbkBlNMjh52vI8DzYQr99yaYnWuu6sRKi8LSBrvzFlrhfMYZgEB6BQe0QZyQrGv2cSkx
ctzFtQR7cYrif9yAe5gXTPqj4DGcDfhZ+PkLAYKrEDqFzku8cASUIIEHLkp7oNwcVKQsnBMqrChy
qpEk54S4lnBCnKKc8Dr7F0I3i+SJlX6qt96rDicj6tojUj4T8EUjKTQiXJnZNSIzT2Na5EVVouTc
KK4m/ChOUo7cNODd8AdBjddk1jNXRRSzjvYDm0/RTMHa+EEZgrKUcYKcCWXEyDmQriLIp4NvEG/A
O3A4QZfKJOB78POiiNk5DfhnWNMrGeioImSi8r1Cwg0r0CHHO19IIM/HKeqHDUAdUXlIJKmzylZL
wV5XbFTZylzr0EALZ4DNOnGgSIHDShmwDzmNq5Ak58B2JWHBdoLy4OLH/qX/ZdQPk/r2PWrYIJQW
7caAq3j0soKi6OyTYo7/JUKmlAo55tkyAng2StG+7O4f7Rv0S69RyjDLA5IzFQOduPOYBgH2lmqb
iEWBWgrzRPoHnNWpWa6UHjnu2TKCezZKcb9pQOihBx0HXuCDo2BWo+kfgT4KipQpiOYv7HZcw+Be
gYOYX7Podq9Kjhz94mrChOIk5YXXAJdiFzX7kjozaKHguKxQNyIOC2zQbVZT0bVMhOVuPjgKRB2z
AiFyBuQLCfb5OIW9+33/oietJ3AWzeczDsPn1RxWKVpHSj4q7KbipegVaFkaK1sB/Hk7ASL3BaI2
1csuw2X0Lnlyhuz4GsKeHX9FmXXWgACtlNQf0eQBG7ZGdiEpw0TBY+SupuwqXpBbKDTHClMrOEyk
b0yBrA3D5sx6kYST4BFZ8f8257IHlX6jlInvLaD8/OHv/+Wj/S49Vre0TtMH0jrQ2cbEhUIvyMAW
GnpYGux9KsZF4ZdRcFCkjP+NTDLIX71d30PYtuvP3jCrCVbZcLq4HyGPHIW62P72obTVqDXgjmLD
LK5rvFbdRhsWtDZ2YYeXTzV5U18iND+c3i7n3I6vIYzb8VeUb34D+HaYLO5rVK6h3ZkougFHUioL
iS29ZSGoDL2VIU238+IbVkqOnC3ZMsKGbJTCftgAS3r3eRHMYyQwjGqvjQI9WkXMHr1NIpKb5Suj
CC0Rah8iRQ6/5CsIKyR/QdlyfL3/IwcXgQXqdLwn0Q8Q91asj4Yot+LAwQgVNeaLR5T6abHmafAe
oUdXpjwUtQfEQaENObopaMSmUoESOS/yhYQD+TjF3TttAO6DxTyoM5rPRr1rKGys3rJwSMCZYegI
+DC5gZFYEr1SMnZgnq2jkGfDbxC/2T/ih+MwjSvuBeO49AAggZ41RnH+CCaQhIsa3zhoAhqYj8iS
4quGTFN4upBChDIz/OdSg04FGuR8zxcSxufjlPM/bvfP+bQwfr0RbqwBAI503SYvHLLmWGVVlPXh
5z2BvhoxcvTFtYQB4hTlwUUT7ArxKB7Hf0FaLwBn3nTcXjjgxasNaqYh5VpByVvmeMeHqMm96oTJ
mfLmCwhn3sxT9vS8Brwif1caXn8P+1E8+fnL/8VKw1cozFHjkYL2JfB5oYomjyIlBwtysxEYh0SZ
7O5J3qlSauRvUraMvD/ZKH1rrhpwpwFp4WwOkxY/XWUGEaY+/3XaRJo/2vKi2azODcCaiyIXUzVV
sFbQJ1mAEgxITKMkmmRlQuS8J8vJHiCzdC8cN2AvsB6E6b1+1yYoXpnevUP93XnxA2lRPhSLJJ7V
CD9sOqg0x6qoS6P0WKlVODPcvDWvzX871a4rECR/CfKFZPvn43TjnzUhDCmYhgc/wuSxVApWfwEg
ZVgOPlq7SoORWH00C5VcUCKNH1CEA5Vo2sEEYS3lgzBFWeH/2L8W1wvig5t4HG48JFdIH36IpjVy
BVceHaXnMzdppksLh4OFDDdN0aEVZJYfckT0/vyvDX1//r+MwD//fymFch7t/ibCsd1/SPnXa4CJ
4hKd6mrU4uBCYOUU9OIRzqwCzAJnoCqA7EJUSoScJdkygn82SsG+bMCN1IPhM4y43Pj8oW0gcht2
6DxbxMXuF14OFbXTLThzbHSA4j+aHhflhMgR5+sI5HyYYu41wGF9E+GobiEDdV6jWGohhwTde7U8
nJskHcLSjOJqyBdXiSmmIjVy9AuLCQsKc5QPNw3IPOzFC+T5lVbl/5jlH/VbkMIMczM3xABu4QVg
CdAofYeQAXJbrEiMnA2FxYQNhTnKhl5v/+d11kM1bfjEhcLnJRGC6tGKxATY2UEM/VRgRMtlsdzI
edN45RFyTlcmS84SspwwhcxSttw2hy1n0aT/GI/r4wvr3ovweYQ6bSPNRL7Ak6w66DHOO5bSFyWD
rgJd7zImXy/nTD5NWXPcADvlzZ//gxDNdY2nh44ya2ibAcZkoa/FlwX9rw0dgWt55WtYl0X3fRWC
5NzYriR82E5QDtw0QG3yX1HfvdaUdWQ9I8kHjXy3abbCW4GrIG4UNnJAi8BXoEOOe76QwJ6PU9T9
BhR/9P/873l48Pgfp8s4Smrc/Yh9dVBh08ZZkH6Kux9dZxCWyeo48Jx1sv2r07WDGeS5KE/I9BvW
NMCTz1Io0eczGAczvkM/f4SjwrsN65NpuEbx7LadTdUetDHNTglie6pIjZwbhcWEFYU5ygevAaf2
Dewd0WPwuLEt3MT3QZ3ReKwqJOxNLgL5N3fmN1FeSFR3oPciZI9vgix14mNU7eCL7Esof2R/Q/l0
0wQjR/UaIx+7f6DoDKTU37VPPtTK8k0poI81Cf8Yh/5uXR4mcDPPFqP55kX/QMtRyqcdWQp1eaD+
ztj4AG/e4aicbe/lJdTGwb+TOM7jB4SlxpM3/ve/tEojU5TKK3V8UHD+XTbkXcFJX7NdeSS1vVx/
59HUd5L9G17Bj709f/st40mJyNsdoJTHqXSCedCFdjhfC8HQ789yJYcsfS9OJn1DTx9//uIoGwN9
GjTAvqFgdysL0it+TxjM5j9/QUFhFIBG2QFUYUX0gMLu1iv4ojCDJGAkxjErE8pCaKoDF92E3VMw
hWJYLjOPoPcu7ICaAa/GjLlPMNVG4TJ0BWf1miwHfTytL/yJr+LRur9BPaU/+++DyWJ8FaM/+ezn
L2g98OVgmv5d+rywQaIcOKqsOPBnoewNgu6mD8F3mKHx5+p/3o1QkeslbkXXtrk4d0x96U1eJsOT
wbB18qr0nlzFN2fK2l+vhuexo3iT8bdV65dnPT4eRJNnb/K89J+Gv7rPUaDG9qIzjqad8fi1h75D
XX3oXi8G51o/UN2p/2zeeY619udRd/J6b9sjfz0Y99TYQk7L9Eh5/mMxuhrdnWnKN6u/8BM38lb9
xxejhQy4B330+2ymde7Wr97z0vRbxrgzVqYdfd06ip/vPMNRvZlunSJZyu8PnvzlSzhejzwX/w6W
XdgVF6/P3nw49BbuxeDpEVZXfwa6V7NWT58PfXM96r2qzxeq8X206uMREydw7ybfXFU9nayWHTex
vk3mIH80iTVvPTS8yerOWw1fwqg1GPtz40Jz1n8gAdJHFvjvT3f9+9g6MdWT0XDljdbXS/XCVW/t
JPYHTteYjfzWeuz1h7dJ9G3yvPbW6pV2d27e6X4yH3r9Vc8ZfVtNTqPXiWeue1PjarpUvdeV89Wx
VV83Fx3r+e54uog8M7k7v5u1uk+xqXnWVOmqd47vukM/Hg07MHx23aermR7OXvvecuIem1rfj1+e
/aGldIbK01EcL/218XJhqvHFi7Lw58nwWJnGnqGOjqbaxOsv7I46furYq+/a3OxYr7/MXozbed9V
/XgRHdvLH33n9SjS3IF39/zb0lxhL7ysPc1+/rocxj/M+cOdtfBcN/b05Kk304YnL3fWuKM9te6n
MWbm4/vYUH99fh1cv9h3LT9KjMunljn33NXTt7vZ4sx1ln845qC70rvJ4vTJvh0Mn6/06Bf7bhm+
6LH//Hx3Mr1bnZnL6a/2neYZycifLZ/P57F3Z069SRwf6crMN+Z3njud+dad0XlZTbrTxa/G+s43
+pZvOKPOc2vqrbVgCvrs0Z0/nOr+YGF4U210ZMbLE0dNvOWg351aK39hXpjJpaaM/Pko+eqOv0fP
sTc2nz11eHKXDM7mi4n3tGp1tMH9dDR79leK9uQrc+tXc2J310v9YrQY+4L4kby+7OWkL68BEzZ6
qrFaAjoMpeLLG71YffN5bUTX/ckvij0/cpZ3HV1be4m1PuvPJ91F/2rUH5X8qFnyoxBo4o8aT5PB
XNH06NrsT7zh8mz6PPKj57SI5E7BxOIT3n00RoUgl6bDgbPSh3i0u/n6aOkMTc9Yj7utXt948WeD
yBu8qt5qsvTs1b2jTo8H1o01+f1uqXfWaxVb8X647p/ipf13nt1BKX8kmzHZDa+ySJVrvmjL5EmN
rhez++W8p06H3tBOeyjufnQG4BuuCj8C4S/+iOlos/VE1aJrPKIz8Nfd1aV+dtdZ6V7rd+3X1+6k
G0+8xcn7Wwkmw3d/lGwlq9V3rfETuGqNj93hN8O5WEddxU5te7ufjX0NfTbb1NA1Hr4vbFvyM8lr
sli96uvhtektO6+dmbd88u86rm8f4zXv+xO/jGPSjST+Itmu66f16HW2xC86Q/V4Of22tt3redzy
8cp3bG3SWYxNFM9w/Wi17mpqy3es0VdXS44ixfXGY6frjpw+zoRn9Cy1jt7HXJVxWqSNbvJk/azP
k9fh9fxo0VWPzCOr7+tnyxOr5x5bR7OFN71w0gib3RyQvb7ib7KNILxYrcmTYy/v8Jt3Yfzsu7+u
vo+Ono7HK8+8sDzV8ZXO+GgY+07Jm6NCk3qX8/AhiL9rjvqa22K/+3JkfV0cj48XR6p/582P7dTf
svMJyx6QSRbhAaOpPbaVFzD8SbtJXJy/X91p6uPc+RNQst5/GKI1zezYcAY2fuO5G3u2N/nNvh/7
xqkJrg2vsZOxkX278/5ukUlEgXEmA1h4rtHQnDrW/GV4PVi9fF2uJv509uQ7T5OLln4yeL1eQxi+
/4MsVOk9lplE2g2fVtY6dvGLxvESB2y3/3XuvfgrzdP9p06/MyzZIrLTTHxAIveeE3gMp+rm5/on
k6P5yerIOEqOh8fvP1bJ/mCJ2iKOK+P5VXu+w8/0oxdPGz4OraXXN0dl4LH9/FbSQa9GTVsVIRZk
iyz7zrNypynD6+HpdOybvcnp+CS+Hgy8yH/xtaPxqfOr+mN5/XRUtk9U+QPmv7x5E4WNYsxNxbKX
+GXtWD2aXKk35tIzz1rfW77hKUeK5g1HndZvd933YZU8Lzrqookx4nE1KCNks/TnK+vFbVnR9XiE
DbL61dZDsx97kZZ0ncW0hIeyZ9RQucdCs0AXhQ6Ya0xk4tQ13MRQpsPrlb/6Qz166nvKizfsjP1F
y3u91NddpdN/WJ8kL2V6iURkF36YbFI9GjnrFzMeXk+W66uVNe370Ai9l5fwqf/6tW/p/nJw142j
u/h0PFP90cvwQn2ZnSxa1+vZrGyLldFCdrKyNu5WRgQQ+j8AwcybdF5Pnvyk7428VWd2lfjKfenm
kkihwvMzmoTNNRxYy7U+wvPP/pe0L1uOHNe1/SJFaKBE6ZXUkJnOtNN2eSi/KMruKlHzSE1ff5d6
73M7Leex9t33oaOjo6oTIgmAwMIC6IUBGRmlh8jrWevTJ2yDF5pe6Ue+Pbl6xKaXTfHLklZWpWNu
6/J2GBIe0Dc+iy/MpALfFWHhIj7O3Db1kIKx8jh6mclshBKuunVjXvFLkIkXy0y8o4IH59e6ps8I
ZfIJoVGV8UGZfC22uaKmTClLruRvWekwUYf3amns1fm10JH3NCOfs+oQZfU7IchD0xcjMvwu+fje
6JYxYp/3w1wMwLL+7psyASl83o/JsJtmwmyE89TnTC8HntfEnR1k1aKgfDasl8k29rqjespUvSP1
PGQZMunY4hWpdmVZ72dlcrVO28VT4s4p8ct4vImjqueNYgZRpmzFPMtufTrB5YsxeHdxinh0YJnG
eKlAVTiZEbJ469y5gxftMrf898Wp3mx5+i+6uhK1CnWsrGl0syXWeZjzO9U4DWnGKDSm7HpmFTar
DHPLJL/43pXI1XkUVp3E8bK6Ub7aVeRms/CK8lct8j3tu1+JZbh6lgShHh6MIX3X547j3WY+JmQ/
UPv5e+34GvtaRIVuYKIoRd8K2Mqf95o2M9wkqDjnMP1jO+l9rCtvaaFlrkz+FONfg/JXi4jXkVnG
GiMonD9jb+60ZGaOaLhjxRqTud0yTZAt//1Fb1dftjoaamMEtzoaxllV7HuaN4fanm6Gub+lRslq
tXYn+26y7b2RafeW3ezGKmOpXWwd1xcPimlGwLzwTiHwuWWs0ecNmkJilzm1jbNG94P8aGn6YJKG
KcRiaTtzxc6ZQ3JGw4HFs3rT5ZEXK/FrGQ9bX/JFcUD0IAvXAySbZXLGSnGqMikKI+2Gs+iJT6IR
iJVQudq/t33OUythfa5ETJjJsRIjGzODSWkeE2mwbpy5SIm7oTuLwE92uvqgVRgdVioeORqr4UyC
aGe+1PfxTeb2uz5iKW/dyVVmXvpZoD/YDf9e9NZWrCKnRogkCcN6ONvmqxxNnlcA6cb774V8zb0+
r4+swukhU8mY6v+zvpTHnsLzzjWCyQ1znrDYDb2x8TakfvF+K6mru0RT7WQWBFLVQ7ybfkOdOLIu
7jyLw5an/arbnzRqwZAvHW1hSDnGEts4jDNrxnc739jCxUa/0ZB1Lt8qWu9UtB3OsjxXYQSkLmFW
eqeJemvXNjSCrIIODAmPdWpg11pv8qwyyBDo1QqTbsjq2BM3FecZr7fykavro8DaHcO20Ra4fNVF
qDN0WjymJIEFZC3rSOaVreLWw6ukdMP6r67vQtLKG/ZNQlu9yIYzBk4wJwHsY/5VA/LaUL4v9+Gi
fBdiVj6GllSEKbK68wI3zG537mO2WLVwU54x8jq9alzukem9b+XkV26iz6JX3qTo52zOe6yQBGEX
u4REh4T8IVXMdC/z7XPM4yiYETaGZXyg/S8xe6Rnqb8VElw1iostWPkW0c5xK5czTceGZ+ovMoxb
jnOxqy9mgYecMQIMQ0Kgl5/VxhJWGhfib8eifFR+uE9h4sYfnVVc2cyZjeuq84+0lWn07ZRPxMqH
c2/pTDM6D689BWLEFaHGrGokS+yQhWPM7aTcmSLxpRn7Bp0PvRm6dKzcafhZ5ASFk9wj42Nm4CTm
EDff+zQ9KcDUVRKzdFJvZqd8zqXBq7H1FEDjqswnVlq4sHJUFOTkx/Om1lz1lhdbubLAqfufO2jg
vdv9kEG3I2zm1YO+21KMr2DH38bxz0aubLBGD0WamOXiYwabUz++X/LlJncj3vDpZiuT2Tq3lS0W
CsFTkCoMIu90HknrR5dmnMab1/iWNq4MrykHq5xV3ALZPt7ZhAnfdvM98ROmEdxxmzDf1rpWBjb0
ZmdoKfTRkUzn9UN7X76NN8ZDi0JQxiI+nmI3Ekz7ueHbNta5FHIvnXU2T1kdhsVyfBngDj8+9Axo
1cRMnni4yzdilGUkxXdWvjxYeimPOKkd5TbOL9t3e3lCjMY7T+y6U8G37qEt1bSXtV9cRFlvzpVu
QFbvz/G/cTiLTTG2M3X/A3lba1t5MFsVmUXk385a8xVm7Kw9YTZLdttg3KIO3zhLe+W+kqgf7DiE
utiW/txbQQ2ngjSbKVXMm6F6sZWJtUXrf68tG0q6zEi/3NC8NofSRrZ8VlLt1EjLrSyb2c6GlOsh
5j/ua5nadSlGKgCwxr91BKd20FxH98ad46X7OYNadvDRJ8W1ve/XtkzP/XZLV54lFAXpigpbWv/J
b3Mv1/3oRJj1Ks/qgsictfOGwKuZwsUyVy7GsIymHUtceI07utnZEa7Fa17ybpe1wGYmXxee5lWB
o/lbpnEtokHbIbqlAICg2Xa11sqOdVnJrj+nYnT1Skc4aLCx8fPRYqaD9QKs/n61iP2u7C9aIcDp
cDQ8mbXMv7s8VWTLsVLMWn8ucoPXIjw11TwyMdVcn+hz1b0oieWl5KFC8pgm7Tmr9X1UG0EYC2aX
pl+jyDJYzW6eE7ASnkV5Fwr11lKPKFOhyDntdKX64Uwa7x21dFutcmur50keg5rQaidJDBToUURp
Un9Om53VPJizYBFCKZsWTDS6n8ADzm3HRwDcUtpMHyrmFF49qhj6AUvGpvQjZfH4u9Ufk/49VPZm
HAdKbNxo5C50Ojb0jjtmlkemijd6xYdKC6KBMiGOzRQ9D6bFokZlsCNW1TkvZ7GD1Qe5o+4MMAOU
OKinkkWoPWetyYlZsnJSeWc9hD1IDr0es6JLA0BtrHN+SyvkI3XcnMgn2f2xS+MUt5qn0LdKFjxW
px9zbj6VYmJpGoUsEYmnpENgdBZTxUM/Cma1E4tSY181tlcpwWz1R30O91quemHZsYYoHs1+NmFx
KqX+ltKYq06zs/Hv1BEcO8qcruXNXDxomgkpgM3jFD+eeGXuIOS37ovMCsbEcjPasLgifKwmrncG
A9TjDRNFtDUwJ1L5LHHRtTJ21ajgKPy7qiV2YysQXyUo1rwpub6L9MGbwwppZrWX1k8hba7nhqfU
j/OovkRlf8rSB0AuIgmRU0l3QlIw0cFNW8EcIz4bQClZoSt3SUR26iRuq1j1w0HlI7geLfbUjmyW
aztVr1mbP+dN+1TWuUedlGXhRz3cj2T2SShup7z15qRllpbe1WZ36nLbVyLrVSwIFf2lTZKrsmGz
3gXZjP95eivoFLSy8pRsCBr9Q5oaowb+JPlhZ05QK+oup/2xiTQXzATPqSUvBtThi5RXxs9cGe4K
SnzATTw3DZ47Ka/7kle5BU5Py0j8GuUhk6HNNDrwym6Csh/cMX2IpHaTmU1QKMhkEyKYOYZBmcVu
nSkBNSJ/GJvfTVMcQF1iQnlKlQcrQ0GOPltDzlUt9tpW8oxWgSq0vWUkriZDptSRp9jJPlvYRkbR
/SyEcghH83lO4a+NuybZZfP9qD1J+0NNYj5l6Qk8ro9IStZ05r4xNL+Px0CzdV6SQ+70R61QjqNG
makWr3n8PBbynKma3/WU1ZnJK6t9FlT+1ieHVcoEWBAHkSdeplE/N7T9TIvfalMEHWlPwzTs9dFh
hI6QRnbOVAQh+AaNEuO3PMc8DOaLLU661rFM/Bqi3xr5LZKfjgAOrsh9Vqq8ogYL+zrQbTinXP8R
9lGQ1ggC4+ZFHyZQCkB36ZVjGCuKm0PViNWgOmS8WtN7b3mO8aG1UVCWGS/D7mGMInfQqWfQjLVW
5ilwsonxK1d0ltPZH8l9h1JIVZSumdWuU2jI6QDO97bbTCpq/LNd/ej7UyIGfzALrwvFDT5ciEPS
Us9Oj5qo3LmIQD0STDUf7HJfViVvUyQwTSqY7NudPd+GcAG0DUEzU3lS/KVY5wKZsig71zHnk0Xu
an/I36Lel+rvrlL3DapfNc18JTmR+saSe2s8W/azBYR7dnKvpwNILMhIh4NmjEE+5l4KtQ3t1NeH
+7w6R81Tp/jhaPudcafWR8uBcy38KP5rdH6N0W2c3CbpmxaCOlU8F9mvTiEsJBWT+ms8SyzoRpDf
jnqk2i/LfmrCH2mDkGYoWa/fxWq5jyODZXXHdWk/SHgXux15VFkwpOfQAj+iUPlQS0YREJmG6amx
fExhcnleuoXxw4l+kvCUKLXbTn4xqyztCjcNCQ/homsz82QKRpIq4bQ6MJKOREWq3ymshMRYZtwq
c25roV/oSeCUqkuV+1r5QW3krEO502RyTGCtRSpcMj2Gie4RJbtFqr+nevqi6SDkYXvL2vLlRDmY
e54ASjk4h6LpuJKBelUazzOp2dw8jZNysI1+T+XT1KLmMOk30WTzWfRsoC2YY2Kn278K6xCWz+H4
mtsosMwfQ14yJTtm3TmbBGudBFwsLxTRm5Gl3MRFR9rnMK1f22Zyo2lkXd0GWvIzrd+cvEXtrXu2
6mNRGbAzDYFIzKh8yEc1mIfu2aE9U+Ez47ZhEXkbjJmDkHhLBvITj6d50kbentyX08ssO1Yjl9ap
fMy11o2FeSxUhY1DFsx6xSopuFUXrpr2flqNu2py9qFmHFS7O2TG3rQyHtYV1wfhTTS6a+oHpbYP
fZqyPnuN5kcJcl5Vw0dEMXBeeKYi9mbsHlWzWwVAl52cMgr0mXIHJZ6mtn1jor6jnoSIWK7WfjkP
vItCt9RPxnhIwf4qXkVYsZrsnfYwkLsKV4ajP3bNbaWO3AQpTgH5cHDuy8hwKYKNtnJ4bhj7ub8f
I7ErYsmEekjVAlvyQOwoSLTShYIMTgjN1U9OApVuE1aH8ihT6Jczo6ZiBpOl8aJMGZG+gVvZ6gTP
QSWdf4yNeiCFeUidEX5J3wkTPMmeVzPZq7Z0DbA+FbDvJj30UNh0s3JmIk+YE79o+cuUttyQ7/Ns
M1Xp3LA193p6l5cAV+r02a6QGI0lSlyHIalZ1Vb4W8RF6nuaGuCDMgysCLxT8ZcAmKFmjafRp7FU
vdR5T7UHXcJcFBSiJLiANIdGAeOuJpZHN1r1ZCmjW0ZHMwNFyKZ7qYP/h+8esxx37chIfxJtyaPi
mBPxFDY6U/P4oOiv40huEkm8FohKZVS7VESctu9EZIHSi4dGPpsGiphx+dQKaydjZR+i7CHp7JXh
eE702Tf7xNNJeujzd/lifEgN1j9OPM1yP3KGQB1e5wJFv6plCvRn0u9JF91ImgZhlu2HvnmPUMmx
9cRP1Q8yZF6PkGQMy0Oh2Tj5BXWodn0T3o4xci09IHCjZhcFFW6/zEx5SWeWxb8rB8EE2SXTo9nk
LMslQJ+HkDzVxRwgpAi6+beqHFUxMzrRW1RZvHqY8R+R7cryIxLSF1QcW306aBb+tiVuRzHzlL6X
NQ0s2d2Cc/uSGzbrGmOn1u3NMAKLROhVTA3Po3QfTzorBXWHTPPismVmUbBMbdio535mo/aLgrcN
36AXBZ/7yitSxwuL1utgwpV4m6fRm43wMCWdq0+VGyug/g7drqlM5EY7o7H3ivGuoNZlCOL3tQk3
aTATIWPWR34BjzEPbxIVXwonkBcNN4yWt8mdiSCrnH7b6i9NebRn6ifiNBFwgAwTilnwMskZgvlY
3qi1AWQHwb/e8FDoTBjnej5FasLg78Yax0fUXSEdFkbj7UAAr1nRyQTpuhgOWf8+9M9CmgimH0Nx
GpOUdfZflhG06mNYau5oKzyqHabEN7kGAirVAgy447Kku4RWJzCUfXD7uDoMAenkPk4VeJiB2erE
HBP+R3zU2BDRP03iV0Nvyxo6M6vxHnAtLkH7T1wJrvcIeKTcpensO53N0yh6sWsdCYrtRZLsYpBg
W7XiWZXyQgCSCHOvq2wk8p0rdIM1YQcfjhMdS9xNlZuCHoLfdTXjpZ1bFrbkWEY9t7EUfUyDPqOg
KiuIdeFqJuLls+HZ5qMsRqZGL9aAaM4YDob+Y84+MueX2v0oInBeSeljTB3clKcad2Ou7ufQdNOi
cyPzkOQNlBgHkgs2d8jFM+ReVPcRvxbxRj58DVxA/Y46Oirz+GeVk4JtmDdVRftzCwJ6Gf2WRc5p
ssUvugZkmwTt4WBS2s4X6q/amkIKqSILFQULsWN9MWxhXNeQhEsZK3AmH9uO1g1kyIP0mn1/V3Ph
4r6cA/OAzS6YsbF1V5GuS4krYEZkXS7JDIkDH91oZ7ignO06Jm6bQ3xn7L9P5a9LM1H1tRYm0Rc2
r9XFcpwo6iEtKESEV3cLwU26Q8/6YJve9pUBCYTZvBC3gvGc1AqjrgasJvag8KMwEO2doAsUV25g
FPpV5biQtALwat0S4dhC0sKx0L36FB7ymMN3DoG2E4/RyTmlP2bFs1zC0FXAVSDB5ewm1iZp8eqX
gH4AigqYEaDRfAZLSF3nraMX/VlJUP5Ad0libdFzFmR3DSEu7Sv/FrGmu02p0xVh2/RnaiI7QjYz
mx0vwp0SUbfUOjD/Qb0DGhAhNNhQoKtQ0IXoFQiMw4xAqSlh6l72o852XePVz4afesJvfekqgcl7
L2rdghz03SbQdw13MynmJaMhCPR/unI0Qk6ZmrRtf7ZOnRs/NOfpKU8B8Fc79aM+Tq7hdW+xWzw5
P75f9lUH5+AhVXDgrUXLPp9pbYeOItJxOE9G5EbRn95UUUWKtzb3GgptaaCtqHCisNHV5tqNVhYi
64dzIkI06ZhuUlRcon/I0iTAb8qqufRoPLpqnj1G7c33i/zKMIS1Yo3Ls+zwrnQN89lNO0v03iwF
hdElvPATvwYtGhaj+h1PDtkbisEv3wtdAOG1Kl/INBZVvwT6QycMk2Vnheb4XeawDlmVg3StpT+/
l3TtDEHBwUsdGlrM0AT2WdJUjB1AATIsxBfNPGr0MRx/fy/CuiYDVkksDNVFy8S6O6Uwmk42Glaj
InZWbIEYorwz0gKXOnLE8i+tpUHZmMjwR1amOs+bY+7cDh3ZI1fz8rA6WKCg9YPu01n6U3my8wj5
wHRw0pJ1vcm6EBRH6rC6CF1Lq4HZlMw0Ks+a25sYuCPGnh0G2oPt6vhWfOyXWM7JXFN7tQA36RZI
o+SX0B+zdGcqz7XxGE03iizckCCvbQVOYODGBKjBMpiKxwx2TawfYmSF2ZC6Uj7GINJaxoi8Y/Jy
22Bp0dw50+v323i1ikAtzD5f9hLD2pZtvlAKo9dIItBgdS4ROw6FCMbsCY+q75M5ZG2i3RT9wZGN
P6UPrRwDXVfcKmpZPBXdlkVePdCLL1nVM7pZKReSJAgfxK/zwU+0xAdF/CNC4BkpKhqhupsWYUE2
Kk8g3vn5ZB9pTXahSVkZarvvN+ba1UIpwXBTdeEc26urJTUdMeKDoMJZxSvtZ58/fy/ganyAME7F
RCQTc+nXLmByQK20RjmcR+0IuJfXhwTV07C/SW5Nvl0LM66uyIE0MFwdlawjx7jPJyMdVJATtC6Y
J3svgNQ7Tu8qlsJVIJjK/Kz3v4x6J6LZxRvucIOA8uvwZlCR5hYOU5ND7KhBV0Y4jT735twJJpQp
ohIWUzSuKtTdHEW7xkJ/G1JepAtuMuZ7qy32CWhPRVfeJIPjbWzktYXZqr48WEctqq89gZNmnZbV
WBh5S291r4OKCIb84sfChJ9/oY9huNkqDV114JdCl4+6sJu+rM0yLKbhbNrp3igsLxYPsjX2AvBA
ohZMUTt3bjNmgAVjF31QoFlUQ3qUaGCi5JO7sQfXfPvl56zMWGtCHbTxGXQsrnJQggmnN9pNf6Pw
9ChuNY7S+NJPy7aIBltyV0Yr1LAoJfChc1P/yNEhW03xyUqNQ1luMV++SkIbMygvS2EMj0yv1bca
ZiUBQRuxHtx8exNZuVeRLmgrayMx+Rp2LYIgBka/TL9abWVcN4NJTQSVKoBbNJOxhroz2v5kY7JG
32c4wO8P76v+fha42sOkzHC/tRAYypk34GeVZNjwZsuF+/nqhwgQk/7O54i6bmioiTo3eQ4RppXg
5xVG+5Y1jeRxmnmmMm758sU7fpGHMyJ4oYiC276KrvQoTPVGc+TC0xi8uPNRVqAfo6sdWyR5Kagv
6Lg23gwU1riGkNbfCl+/XiZYsGOgMwYT9UHAXblvU9HtcLYFFlzftymKdNob1baCuKsq+Y+QdW5Q
zTRWkeb1YE4kZwXdoiVzEMgpIAsy52lG/5kGenPqOa62/15lrmR7y/rAvl4yH/1LdK4ZEW0i05Jn
gwJmMeaHqGw9Wquu1ne7Ni5YSRt0J9vMQCPihuxr+ooX+PCShIleH9wkn12fZU6WApykP6Npn50U
Zu7MHVoVcKioIv7cJk9dU94LeevWNEcqGYn6CGl7lTJbvk8VGswdwbIo5UCl/O+Xd01zDApLISrA
NNDjP6+uqdHHXimaPNslqkGPsXLotxr8runNpQj9swirt5VeCSFCGW8cp7rt8iAugHiMW8nr1yRn
sUAEdcurRujjXsXhMkwKdIDa/RkjFvj0q/DzQAu0jOUuipsb1nBNKy5lLW714kK0pDOUpYQsHS0f
YZ24/fDz+5PRviJGn5ezUrxi6GzbHiBCvZ/47Ao+s/KkgASCmPmB7LaalpefWzsxYiMDRkcQHhcw
V7vXZZVMwxDMExI0e2O3dAyK/4Ck9LXd08KybNN0EAUihlnTTNQcRWdn/psbiLLygk05/vzigNfZ
AQ3jxp9pDyyaw4tt7Oc1PbwUvDoyhbaTbvboCkCoghkN7b7RLd7t2yAOpjuLgaPPIvqxMBT/A2rp
V2Dl86pXh5nWc/YvImt4GtGpDVRDsEpjC7UHEQyfDD/6u/lqwl4gZIIzrQ4o2MZovfN1v/xpjAuJ
/nbTs167/jFaXzXwEAve2FsH/lOmEUyKALoFbgJiY+D2KIqDbTRTTu8xmWM5i0DsbRQhfglvk+F4
zdldiHdWSTqpmmSgUzycC4x/UDz7YNyYEVMe+pwNH5PfebM33qLY916d1GhLIa5qPLR9SQYNZCWr
0Kea7VmGC18O4MAEPcTqFfdfDG5dQ9+fxm3fCXQW+6jJbevEdUu4kL8o7IUPqYpoFl0FSxgOabrr
3X5vvNDd0jsB5FQ/9t5SNmVZUG6ER9c9y4XglanTUS2jcoapY2hHs88XIh3vD8XNyJVgPP0HXbRX
j/lC4Mr0ZrXsOikhsPxjGK5SMHKP6MhN/NAFj6q3XO0BnYBe/biN324udmV5XRWZDamxy8YdqEVu
c0aX40n/aQbDETMSRtZu7e61K5X8s1hrpdPosgq1MMNiUTNDeTVwbpwPc5cHS7vaz8ZTgjxyt0PA
Kwk2PMyF2NVNXnXDTMceYpe+Dt2LPWTX/nxYur5DTv/1psX/3rR/7UTRzGEh4v37vaAVbulo6GhE
rXO5LaKdDBASnRwvP9pH5x4Djw7UzY6orLrTw3/hxHG/43EpVbUw7Wm1yk5FcNimkDvfoXgPWhKn
hFu/extY7fRz8I0/4GqAkV8Fm75qiVPWFyTeKMXs/2XMFF23sJgmDlamVX+2SXmvmCSgNvh3RbGb
c43nvem2Cx+QFr6Z4vLsLd8BfW1j+dfCDpPgoHWwJTHyY7V8ZRrrPAnT/gy0GHhcAIIIjZj8SR6X
pDfzsnvFnf+LfjpIu5C67MyFo0oHmeg1hdQatZ36oXwT0GTxIp6XFpf5KXUx1QN1/v/Pta5UrGqH
iOglpA7cdFizlw3GZ/F+J/6AZ6i6zSFUmZKgs+x7udfChMvFLkdwsdi51dpcDZF5DxmYLGCcEBpI
tQW5hey/l7R1mKv7R5rdlFGg8mfNOHbjsyL/Ncf+fzfSLQGrC6aco7TDLNulpNId7T+Gi8kFYBQw
kBIWdSnelJ+punFsWzJXd4sdpWEyFJBpOY8I/THSZ0sdrx4QcMqlaR3zCtbJbmRFip3nNWzAPCqN
BY7jk6iOBrDS74/nqkc1zeU9HMsxVG1dE8qzGHy/aVi2D13HtzKInwCWI0TFSwQZ/y/qtbCyC3Gr
SzLEQKQ+1SEuPGECwS46RMd8r/GOY24Xsza0/NoldSlsdStOyVApVrWsLW6YU7+bjteW7sYGXgt6
L4Ss+0jkEOpK30NI79uHFmNqxoMSLN2g5oYlXb3kTbh+ZOhozjbJypT6TlPSiqB8t4xC6vfV4wK7
jFzjCfoZ40285UrHynJW/8hbWZYSzUNbVrgLrPxsgG3SGGfaaSwtb6z6SQXwWVimr6hvErHOxqZe
P7l/RK8MrNBNRVPHv5dqBVbG5Ju2izyHN97kqkfnOXWrzTFAyxD8r3ffxXpXukmVqpbZhLpw+Faj
8+gGPHGVG3582/uav3QojC/OQ8foafIND7RI3Hz6a3WbedVT5JpberW1BSvlbfrc0kFh7lH8713V
K9w6EHfVS+0CdObNAey8n+N5Y9v173dgDctMUWPHlkB3xFLC7PeFuwxI6Q710fanmy1fcNWJWkjH
QElBmPO3ul/cQbTVnISoPVL/6s+QgM4VPmws5xq4gLky/1fC8gUXEuwoQousiuUgHz1aPL9PCTMf
el7vtRMYDICaXr6XeC1gXJo8UHwmwGXXgDZmNpqtUajdGQMECW879DuKQ1Zlt5htUbFICzfs5Osw
TuAMlwJXKqt1IikQvHZnPUrdukXxXkfTBYwHpGRSFWzq2ptxAvsw1RwvGcFlRLI91w2P2+l+7oqd
VgynzMGQj3jsmT6SBAPk4udsPhj5eF9m402Ut8cYBZ4RTHpTUQMV7LjE2dL2a8qOh7wxpxT9lEhU
V2GQ1tWkUtQB6xglr9vBnZSnihj8++NZTGYd3F5KWelDbynGPJpjd7ZiDBgN04YN/d6Mwp5rs3pr
VreVQKNBOW/AaNfEUg3FrOV9P7xKvfLboqVViPxfngcBUlmGhDcxbq103Ita8LQ9NaZ50oHlbyiH
dlUunlcjJl5DtR1ntamONKouIll37uC1E3QHqCVVwbkdRmAA2nseYU4oCu0i6n8NWplyJdLvzCHy
5jb2pxjYVE5AlBRgL2upq2TUa0J6//2JLPq5PhGKXMPWwA3BUzKrUH+UVC9N0nbnSRcnzBgZ1D8W
TRghaHML30Wsb2jANRd/KW9xgBceQVc6TMnNZXeuqw+ZIELMQfdBM5QRbkX217zbpaTV5tsyDjO7
wsoc6yEfXtR5w7ldczUoZqODDa/kgdSzuh7qKk3AfsZK7BTTs8KRYdabr8vGJQlI0DrI/t+f1DUL
xTRfgKawT1tbK1NXTQlYGXN3NnuQ89tHOzwk1fv3Mq6UQGyg9CjRYV0LW2i1KFFpBFMlW3nu4jer
SdgYdY81mpLGTEOFNbzrjJuka3fUGbfi7a+KCMng7+DhRxPx1RoYrrIxwkCnXp4jmvDQ0t001+70
GLR1wPgyaXaKbX98v9qvuvhZ5Mp3m7UCKlYvUZWYgSGMIKrPCOemX0P3/14zgCT6f0j7ruW4lWTb
L0JcmIJ7hWlHgyZFkZReEJREwruCx9efVZwdW93VuF0h7ZiJmAdNMDurMhNZadbSFPVz6gETSudW
3wKDy+zrCfucB/u132Z3HRL85qk8iGcWL83kXBSXMzZzHyb6AlFUOXZAvFLmwqmwnnP96FZeLedi
uPxwIOGQWA3ESF/yp9bBi/nGdsdNte+PSIQFQUOkE3dRyzDRiZhjf2yB5pvcZORW779dV0gkgjP8
KdSTPNUgQoW5zdhkkDHEYSeWwIlXRoPOzo2fF5PbhWLQGOc2PtDbhSApqrbGE2CSMGBfbLBvhhFy
X4SUsOpbv82PMT2fBl15HgiY6qFcaZtbkkSOmoebBMgFJERm3+hbkEO//815giyOVbEYCtu5yAZ7
nZlBOugJ7JAsezfD1rUZZd3/47DRT7HQL0M8DhNdBRn4ZEDf5acKBrnWqnGCkGn6yOubzn7+b3+f
8yWzK9N0ThEgwj53Zv1FbUSAnas3c6IB50aJPNlLIkGDpDlSLDPVRekOyUtffbclLHGh93xdo5UR
m/Mj41zJWkpN1UuohMm6GemXj6wHq0W5t9wAhv0ANMR+2dQPiRD2ZKUPcS6Z87AojcIJiNfMibEA
4kyb8CO6GYIc1Xn1CXKLzgfOpR8JZ6vXY9XvQza5Unk894qdJNA53beGYxducSi25EnftuEWifhm
EsSS1UM20emxbIyF2EgOzo1/sJUstcO6P1Yd1shUzKc3NdZ7hvtEjXfK/D6jjFkugCCUAJvDRgQl
IO1raEmZU4a6ciyCFOGCG2Y1MBKHYi4K2vqKn7SqLAGozdTv0QNzSbY4WfG9FAEbioRwzhJSq7CL
yNLvl6l04zzCGMGXORTBcYmkcEerYbS7ZBij97MCIOj2J6Dx3BzN8etuwgWWiwPjvCTO5TDGeer3
4CN1pIFgiPnlzyUogF61DFyKofPZXKsoA4nrWb+v+xRrbLaXWf2ffTU/lTgVwZQ8SbUjWZ4x/Lno
9532bGLrZPhqjR//TQt2WyciEptgoL6CCDn5kuYvTS+qhzCjOXmeXOjAGdWgG6M+N7J+3x/IYfGm
L3PlKqHHepcIlm+YjHEmy9ewECw4PD4TvpDMGdqsV5VlS4p+b3Y222wHRr8chq/KODvaqB+sXP+a
g9jACUfrvR1EizxrZn56d5wBoi5dZssMvSPlSc2PhoZRr0yQla4Z+akMLiAnIcbWB6An3MdNENtP
tBItPH0OWfC3B/tWLbgJATmvdm4eSyhrVWva+j0e+voX/bV1+i2YGX5EtzR1+5/KAdAQTvEFfZ1e
+PZmD8lrsjnrV3MCOLY51O8RhVy6LzexR2/619krvNgXTWyuHeWpopwfjBhOT7sEworsBY8rp8CG
/3VP42vPn/Z4KoLzhCQq5RT0Kfo9wK58au9QuHgYPrG1imGLUXz7KNpJEinFeQDFfDvGnhHQjQ5j
GtBqbrfXlRJJ4KxcluxOxkQhji2i8K7EkWIB+PNa/Dg9Nc7Gq6Iz6jzExZA5iOLGyTvDH2KMNhm2
qFe95rK/RVkyl2VYmLPtNZWJ2gI8BUQJLtB5y73pR6oTYcxCht31yabvN9cPUSSXy7SHQtNLWYdh
2Bkgg4t0U8TEySXZ/29imL+dhPp4rgYgBsGXdaSNIQDDW+CulGkniLsibbiQMSgm+t4VTjG1RjfM
eycCiNwkuKt1u8P2IJIqCysl3JF1RmiNYRYb921XuZn6HtO364fFzOoy+PwWwB1W25X4TtiRcW8C
Sx1rMe7cGTto47dx7qnT4NEiPQySwJ3Wjf23VO7sQrMm+dhCalsd8SQDjmABMPfRGaJkd10/5vrX
9GMHfGIMo6artV3iAOVBf0jqh0HO/CUavAi5fa8G14Xxb+Z/Qt9vvZjNnEhr5VLPaxvSKDCG3bLY
oC2yUQoHfYTYV6mneuV3gIiL+trsuHglTUx4MuByDCvyWXxDwzYtNBynpDizT/x0g+J8lDnRVkb7
KZLApyAKufzL4VPVU5lcRIwpTKdRIVPH08yyXOJnYHKSHMNTX+PH0AFui74Hyq3giNfs9VQsFyYT
CkiPLofYZnwjtb0rgXYT4y6zvLyPx8RLeuIlVrv/i4tFd91A01vGRhvvh8tEGykCfBG0je4pfQLh
FxuMI14YlPQZYeZG8kSf6jXTPZXJuaZZRQRdL4TLCr0AZWDcWN9imjkUg88tIHGvq3gRzjAfjIly
YFaj6AdeCc4lm6mciyXumyCtWJo//Wom4mqmLGhwrIoxwStuoOJiIKSdewi2O6WYDHoTdFS+qayb
fEgeFbUTWAkzvjOHYMqcSOGODpgFuQk0piYgNPFG7bXRCgcFBUcClko/kI9BkQTHJ5LIHV8nWToA
TZcmGKjxpareFWNxy6XzJMV47G1gUEmNe/3CLj2QU5ILbdWMsZKlVZtAKiM3VjCTWcTjTho0N1Gw
g83wemJseGbxloR0axrqY6lMbhkp+6abthNgPa7/oIug/vl7QEiiAvVdVwzONUc05VqtMZpAlo6d
Tp3aBJaFGfSpqAC/bkP/CuKrJP1SWBUWsJtgieNdNO8BQ+Qv8et1bdYv9LcQzlCnPgVe2Aht1Apx
25adCcBIZfdhjKmvyAEZDOe6QJFWnM02pIr6NIVWNqBZSHLQmnpjNl+vC+FrWwo5vyQeQHguW7Of
bHZJByvbgaFpcZSX7CsboqeLizYq9vmwf+iOO+3pumiRfpy5NjNaDlIC/QyUdqzsHjiHbkQE6Qz7
I5eO//vW2I84+QCnsz4SUADC8QfrUDehJ5elf12Py7cid4TMD05kRHSIaMvMD8GEWG44O+Uveuy3
bPUnd5LB0QovVbcasGHDRxE27MVHgRPO/v1EuD02WB4m7P4Ys1DcuHML04wBCVMDO0eQWIiujPnI
ibAmSicVq0a4shTA3cmu7kwnCh+un6dIIy5sqFgoNgBCguPUVAyvyOODpj4YGjQTEfsI1OHHr5KQ
DFLE1GnraFMN35ec7ADgIPBjgQny4L1p2ksSldkNDbAGwOVI0s/rJyYItDxkL1AZK2w+Q0Jj14cm
75wQwEmGqnhaNfzpq/Tc3Czus1YZaarrMY7MGoHngdVvE1BYJLofRxHhELvmK55rceGhbeYhISw8
kA7QTCreBIrixfm3UP2F8UZXBoQpFV0Vjxz/TzT8HLbASMEFMQYSyBpgfCOEgn7CGxd3wvqLBAg4
R/3V+fStOwA8zAWq0oMkhkJeN5TfwjnvWvQyo50G4VP6pkyAXhprwRd5PUWw2Tqbia4CRvTOHXjE
cEQGiM4Gs+FhCFT+7KbdWh5QL0CmCkgoJOnYCwYmmiBurBgoqgoKeISBLaAq/LhWExkZNSKkXzTB
A58iO4/Q2vWa6fm6I6yEDnRqADKB9j/ojPkZKkBXS3bSwhESrfHHpHLH4psECMVYOurKIDjMlehx
Joy7rpwsbRSrEEYo3KDc6QC1S2Ep11Val4ICJHQy0erkHI5k+QQYW4KQO3/PgIlmpoCpFj3e1u4H
Xf5/hXC+ZiVFaJbsK5kAu39sQfg5vajLe2QJQrtIGc784hYNwyxGst90GZC2f4xAVy0Rr64f2Yof
4WJ+a8O0PflKaUofAfoYUoj9ZZzuoq4WCBCpwX1z02Q05SrBcXXyS9nft/ovXNB/lMFbl1XF0jRo
7LsuAykP63dh7WjR+/WjuixQaNj4Ozkr7mM7gqHDIjHEdN6MpmbROrECsAT90fw++HXpAUA4c0VN
fcH5Ea7eCJLTVMaiShOUID+g+QOFNRiyaMBRJIVL2BUd66GNCc9JEMCryTXoE8Ws0/UDFAlRz22t
s6tClTFmFCSVstXKERTbsYu1Tu+/ieGiQBXaVpKP0EWytqVpAlUP6OP1y38TwkUBaShsQhtciw3A
wyxLnSWhjpn8R5Pjv0EW7RWMvEMMBTGM9WHfMPKLfpO/qRvqDu9/9V1F8xgbtSqeZdrFCre+LNUM
+GRUMjDD2wxfqkXw2blMG9g6MFuSBDaWrIFQ69wKNLvIsqlL22Bc4K3VYDzmpflDkWagDMR+TkIw
5FHAEurpryVuMFBJNuNie2o37sdivk0KYALVINwa96mZbK/f6kU0xG/DzB2Iu7H7hmFOZsEn0bCv
olG1oqYNZIwUA98Fze3Fvy7iMq1gMgjTnO19XYxjJ5Wk5XYCGYAGu2/vs920C2+VF+L1nv5R/Czd
yJtEQXhVL6KZDBcfEDZ8Wq1nY5eVOWRGaNFJ9U9LlEyIBHCu3ZQYCmiYUmrzMaLDk2emIIMQSeDM
pmpBKa8ZkJDWFaCYv1kAWbp+MyIJ7N9PLn/sl7C0ekgYyid9Drro47/9fc64pnAe0mlgl4AHb/Yj
N5X/qAD3LW9HUhZUZZcwJT7F4EQL1Jq/0AF7i8gYDZVoPORVby20TW2IsEH/IeXvVBGZqso+NWdv
GeYfLB9FwwZL5J//fnINhky7YkxpG7Ro4XnT7Xf1Q++xiFMegfTmWb/MrwAMK7xm3oCj2sUACrDP
zb9R8+Q3qOemMIC6oBwpfsOCkR25BPpwpgtEXHZ6OT05g57nJC3MuGV6hltsymf+sOsKh/r5YwpG
qmYRLjYxA7s8WYBzAFZGYzPy51qF49JoWBJvg2L5bmWYr/yli0pkqz7E8D/+J4JfwQf9BU6KQClT
wSxA8S5Vj39hgCcCuEQF1IuTbmgQsESLU2Devs1FbsRTtyoYvcYnEIBpbK4LKDicoxZWNFE1XLrA
yrI3vJ+Och8fw6G9kbI8qLsOmx6DB76yfaR0vhwOXgF4NZCtuLPZeXWTvYNb9BXjS1+TZXyW1Rxd
hxI4haDJaBcbgMODqHh88fxnPxjbiwBjxJrKRfthDIcyHBYNP5gAZ6+PgDg+bZpSOaDO5avldyvO
9qoUCx4ol7MzEIvRANw1CwUXfGpm3jSTotMuwCqBiQpDt587eWOhrqxp03OUpWAqrT1U+zKfAAvq
uiGwYMYbM1B8sdCD0XzWeTk3ZnWpaKGFaH4sUu4YLdzUsHaERje1Lkj11mwaDKQg6MOGqI5Jv3NJ
dtWHi7RUXaDInRtZy57MojVhgYjPkz6JeZGRksnomi4g9Y1E74vp1/XDEv197rBmDCjaLSm7QGr3
JEqdGSDT1yXw05efTnNySp//fqJC2nRkzkucEtrgy22+Wapdk/pAh/TGfY6tiR5dY0FKsG4C/14M
XylBs9HEqhXszx5Kt9dY3fM4mj2WjETBWnR+7N9PlJPkPFGLsoaDoYXY9K07WbbgANeCs40D1CxQ
RtsXy0tlSUEfi0GWQJ9v8m7cLdmzRoV4fyIpXIpQhdQ2QgIpFFgSqCuVG8X+Zvsd1j0jt/kSghg9
87FkXQg6l6sHeKIdVwXoR0XDbF3WBSX4F4AQCwIMgTGo7CF8ERBORHBFAHuKJLBVQAR5aN7mt347
/ShSz0bR3Wmw2fLYegqKkdh0AuC7xGiXwPwjxPRbd4OTX8EFCz1L0rkO8Svmg+rGIAhxQo8NMc4e
fUgCUZdbcKx83GhLfQJTLvza0J60CitWkijtXvu02OBth0ECLfYCjU5XraoJjbQLpsru3WLKvaao
nucGLBrGywjWKYs070SrBd+WFdfGkhCqygxWFVVKzl4Meyyr1u5o0JiFq9r0m6S/Vua2C/Wv1+OW
xkIfZzZnkjizGQtb7exkoAEZI+DjU7pNijF0ozalTqzmP4GFh5Vk7DIdNbX8yFT1eS5eSjmpUL0g
d6olE181Lb9M6mcQZz/2JfKAcZbAIlNmbzl4m0JaTFtGPmUMr0vS7WSl8MpCzx2wu6BQpfo6AHHr
MBb4w9o7E5gmRFVNRdNU1OfPY5YcVlkeAX47oBB9SGrMqbF5WsOxXkFQGDrGDfgevUrg6Gti2ZQH
1i/xwgfaLZc8Yf8S5B8KkszutX9L3tJjdci+10CK/zBsB/RiyNxBdANe9T+Pn2dyuchWawNYO0zI
VavjpO+V4euQiXRjR8bZypkMziptOuaS3UJGup9ucw90FzHYk/QHhn9hvUTCDYMVLzCxdyib6ARg
E5DfPTTCRNVQx6ZB3CtOCDTCNnosmw+MUwoObyWOYEoOIJcm8inlYvqgU5UsX0IoRsxXu9gZ5t11
L1u1ihMB/NRB1JrxUvcQwCAVkp1+U2Ve5JcvICzbYq4VmIuZa3vzViCWOS9/YadiubynA6Z1Y3UQ
2/rKRr/N/OS9AiMg2QEw3EZyom5yP5xvsWlZWn7vtIIG4MrX9vRYTfXcBcO+rgtNgvgkupsGrAff
auNeoOKqDOxyq6A1ttCo4v1NTsloFf9T8ZXuM7BGR755T5wSO+hw89SnX0XofmtvVyTDv4VyzqaS
BsQeM15hw6bby4abBoW73DPEL3rIPFnxRXP661qiFwdIE0zY8pMXHYBFtEiHQCs8GvoXWwOXnwg9
f91IWcPvHyFclleG2N8kEl79ZsBoIKq75G6vHtVfDJxT8eNDZQFK8Pr1rTreiUju9nqpbqU2h151
+GDPOw00U9cF8OAiLC/HVf1WiruqbBxtNMUgQXfyfbRrgRFo3y8HRogrAitbC1eqYuE/2JkBLAPn
bUmiZviwoTjUoAtd6Qwa6NaOXtu6FJzaZSeG9fdOJHGOVUVpXuo1bmqMwT8NdG1QsKH1gp1sB4Sq
DgbUEtA2CocKVy3kVC73Ta3SPu06DXIB/zt52Q77dD+0XeHSmwXZQgtE3vSgjUKe4TXrPxXLGWaF
1FbTTVaOCg99cWymF9BGC+xEJIOzxHxZitacIYMtHlQlEEJBT/U+PZpbTJOg/Yzmoxu63bfrYtfs
n+UmBjZUwJfDF/vCJNejHDTCQQMOFDW5tUSYECIBnKWEsU6XkECAHN5q0uiEhqgfvJbyAzn9tw6c
URhkSoY8rFlBf/DqY3/HuNBHrwGrb7IRtQNF+nCmUCRDoi4GhE1NhdGVyhlFc0uXU27MuU704Syh
Q65KohluPGzAkyQ5CbgcvjKAGgIcC2CJduAw+InJ0BfRa2bVBE8Ec6Eq1RMq2y10k8FPV1VvM1Fc
uxTe12qYOhHDZXGkqEiZs2YIG75WvMyfYk8HNczUuvJx3MwqMnVnqmDtQqBDkYbcY0NKJSCWdxAN
DtkQ0+YFZgXvFiDN134Lio0d3qdevhV9ZERSuTepVFMq5RV8YIwaJ5Ee66EDhrhoDUwghV95Bx94
r6dS1QYZkp0J6LvVRy7aZbscHzy3zc/X3EkhpgFDbDtaUCX5ADmv9qQ79b4A/Rle2S0gHNGC3Sof
BJQbbilkTBLYjcaFktnowD2nwDzLCGBg808pfSEJSAk1Kvi8iU6SCyiaJE9p2OMkY+XZLu8G8qqK
EnJ1VQbmjFQLL1TzotyUGLmZ5JHaBsbYbcds/qpmsgxCYeuuHbEfXnePxJhdG1x3XaId4r53zRCk
hLECUmU0u7XcazOEg6byO2v5MeTRba3mj+ZYBGETunaYvadmMTlRsXjXvxirt4DGMajBkAgCmvs8
p86r0BgG2WoDBclFt8MvdHrjp1GIugCrB/RbDl9a0aOp6/QScppFxeqx5mv5QZMHwQtFJIVLmZbY
zLs8hZSptMAy+FOPXkH2LcgBRUI4w80oscocSKdB2UbgKQVPdvtNKx+v38t6bgS+IlPFi5Uhp55f
DNWypjVCG7kRhv7SPSaIf8VuszXQPUEz3ylUL28d60beEcGC67p6vwVzQXXuwM1kpBA8o+BgHdPm
p9BdRCI4owuXvoltChEWgJ2QeILM4kBtUQl43bT/VYQfsVXatsMqK6Rk2Cyc5hFs0pWvg/8yD6en
/3ZbfK6OBYeJokkI8wZMwxv9xXqrYEBObtPnydeBEimBHRIL0aL1g7WmEUCUfivJGWNC2r7D/BK6
4E3mqG3jG9m8rcH0kmpAJJv0p0J6IkZ1Ixv1/rrOa8UADc0qBXv4aGHzoEfgx4zsppBoYPX1bRHH
dxUQjwp8RgrQZqND8mxSIQ7HSnURcAz/yuSB/sasj8J+jmGb5XNFm103TPgwWr5tdLdNlN8s4Igd
aQXM23RXK7GgYMVcji9/gP0B4PiMkgWr2ecuGXakixc1w9dSkffy8GZIz3KrA7A+cePq5frprhnv
qSzeC7ManU4FYz15i+9CDJjR8UYGhnEtSqJWlQK7hIyeI1r0/LZ5NrUqpblKA6XWb7voltjYK89b
17JbcBiKBh7WxpVMDXvtbGIHwvjlNRNzAAbpbVjNVwIiVVdzjC34E0rAVFbIEX/FH/Nm7Hz9XUU9
VZQRr5ossJkBaodp4IsZ3bZrgCphajRIMvUQm3Q7J7DScZNjhW6yX4tZNAMjEsjdoiy1uoyiLg1a
pAQReFnGGbjIueTGU+ZLzeIX9R8vFiClQ5n4Xx252NokaW9kGXSkQ+OZ4DNvNaDUYinyun2uhXCQ
BSLlwTL75WBbN/eaOYVKG/Q52TbN92HSNlg53VyXwn4s73EoT8lYGEBygjLIuceBtL2xqpSyvsWr
UeRvplpu8rh+loz0oFemm5qzG3bm7rrUNZc4lcp88yQrnmzJoDZFtySWvifg1a014kcgsgfQ4KEa
/ubCTqVxUaWNQB8/NOiYJFZ6UKiJLfsJbUNBQWLtvrBnT2xL0QwMWfCZESqMeRovNJCW6dDbqCpa
nTsO79dPTiSF+xqVQHDIKmOiQZaGfrzcogcPEDzRA2z12YK1UHTLADePQi13ZOlszV1d4MgKPZyx
8qRGdPH7rLHVdlNhLkSthhj8X6O++BHj2fVj9G6GL50d5UAnT+hGwg4d8IrhJNk04/8EIu/Fbwod
kCgxsAj/9FCA5YUjhwGDp0jj++pRvFj2SO30uCgffXNLLRBNpaKk9NJmz4VwhQxDXmaqLml2lGQA
/mbf0h6kJBFxhvynMQ3+dY3YHzt3y3NhzAxOHESR2ERPBWE6QC+T9HsRCaAGVtKacwmcC+ajrcSD
HGVHoidflDT+Yoy9b4c6iK0rOEi3DVFl0EL7rqaJSPalEZ/L5qxLSfRuLI0kAw+lC+hZ7bZ66Btn
2DUeKMFJkN937gSMcQCNXj/V1SuEi2Km1DQ18MqdnypB7VrqCi0FjSiw5sDgVUiZa+ipB3jMnSxC
c1jTEpV5NKcU1hbWOC3llrZDii/FcUhANBJVTpTk2HMa/8JUGJKdjA6mjTSDM5Vas9J6mIrsmLW2
S0B/MFnVH38kMLDEUlCZMSRdTEDTMelnqYcm1J4xTYL1M5xZ1Vb7sNJc/KtXJoY7C3cF12wUEAeY
/cPXCbnTZ03gxAvSpZ8WUkrJUWH1kdosXUx7Z04+l7sOcMDh2G/DhGzQT/roQu31urFcvg910PVa
IClFRwIHy284UxCAjGOjJ8f4VgYDVev2k1u4Wr9hzN72BwUm4txszV/XxV4kNJCKaWsUOmzgiip8
O7ocbTkx7DA+9kV3zKraS8HPY/S5P+ryYVRBVZP+uC7xUlGMK6CarSIxw9KYzde0BzUzNclEJhy1
mqMPo1NpGPLOSn/q3nMj8joZ+1adthvxuGprFQxF8MxQwr7SFONhHtoCc7twnM/fw7AXsL8CBEjO
TbswzsZIR80snCVHzp/jYnaI8effuHMxl6Ofep+2CapW8whNChQ3B+VohfJOjUPPsvq7yLTurKJ2
KT5abYYJMa31qtncNxrZFjXxK6NG2+br9dtYVR4Q/phRBAAF0BnOY9RiSLYFmhO0TvLKyaY7s3uz
hUCAF688qA7wZ4CrywS5Ct+dBGaT3gxYpgvylOASc6db0C/JrOXYTppH5YBaCliNpcdFUvdqJaRg
upSvauiL4jEEPtzLNwqIXGYpbMM+qEZ7j7llz5ozX4/A6Z5X3hxOntFIQU3HW5pIW2vOBennZcfA
QL+AoVJgt0BGLs+F5rkgRUhNsw/q+Cs1Y0dJGr8f55vJwuZa+7Usjbs8lzZW1vgAagJW7ZNmggwU
4xPznRkLu/4XX3v2czDGAM9HjxoR7/zOMWxgqFNs9Whl4XNYL5vY7WInOhiqS2YMJEavQCEAKqqg
DrXi+JALhwdQKUZ+bL4Cprdp1U75MARTIqUuHhybyERPvAdHWyR/L0niLal6kIfhsZaOAId34CFO
iZ+otoO7VG/XLf8y3LNjOPk5LDSehPukziapzcYhMAlAQMfcbSrbtdDN6YcXvTCcOMGinFK4USYs
8qwZpG5ibMwAyAkGk7kbGFs5yxWjH4IOyLMN9q/AkYzVHuq1/ezocuaN+Ztm5oHWyPuxfxcozpL2
s2wPihuY4Eb8RbIAnOtzxfPF0DoJaOtB9GZtbdVBM3PDCDwiAKBG6MmJXumXHUBQD2IWGnpi0Opy
ELqulEGLi2wIempsS11x55kZXDFP7khmjIPF/kRqT0v1zsEuzkM2x1shmRXrCpxrrWHEGVpDe/uS
1lRXUnkMdYNiOKl+Kr/lXnWn35e5g00xp56c/KuI9eWyC4/3GepKeLkjn5DxrDk/58TUFxCIoLjF
+PaeGfietR9qN36eIRLHfpe70Yvgbi+mPCHTRBaos9E25SKL0CZgo2M2H3TueDqVoMqUm3yrVugF
Vfkma9HSQ4WtGj4iVVQ+vHjagz0DSJ4IK1jKBvoOs/kTdzIqqU36GoXLJSu39lTsBqXx7A4038B3
MJqnCPz2sdVtryt8GcsgFbhUmOHQWdODkxpFUjHGo0mDuvlm0O8zgvp1ASvGS2T0UZCuYKWHrfac
6yUnKjUrS0PX1axix+713Otq+z5LFrcfRz+S9dIZKvp9UbQ9hmPutLjea4lgUuoiTcPhfk4qfn6k
L9K0RUtnAHFObSClg6Pbxo3aoCIs3eRjeugk06/yJ4HazDjP3QUSkaARkIgopsoHiUwmOW4a8w6D
PDm9eT/V8cYkeeXqg4XNR5VuRvOo5sB0SYEpqOZAIyqIm+StF6nd3iz/PGvE7yHgh8Kega0Bb/H8
GioSD0tZ5Eif4vE+i/FFKHS8hlW8GvXI72NUyEk4AvVJfrTz4UlRl0OhNve6Ke16YGA6ci2i81w9
IZSN4eAK+y/3VVcmZeiLvsVAdQF6ivyohBifaEVLweyvXNwDUnNsklh4FPHvLbkce7siGDCOgCti
Lh96gyULO9tn+WONwdjrt77mTeqJMO6VTttqzvUmwcYAMVCFGXeTZgkc9nLgipky9kehiwHCDT4Z
zHoMag42RuytGoTBy7TpLBVQkYpXqa1jVKGbNwqrzt2CWDCXhQzTa56EZNBGhU4FfxWfiyV9toRN
o3eBzEYtF6/egEkq81BccfPZCUGK4i1o8IDFpnM0zSn/5ohP5XNZB520whw1giNuIndUfhnyz+t3
uGaWpwK4eLVkSacDPbILhnyT141bds99KogOa0YJ8Ba4IRBG9ItXg2HluRXPOMQ6QvBjvoilmal8
B+ECcIkjUQheVQkvYxPwAoC25hfOkgKYm2ZlQKVN+RTJfutiomHYDS75aTnKW4R9jE20IULw3LVP
mgbSZAZZp6J1ycWcPu1LOULNP2j81q8HsHABpiioGkdyrdv0o2PJAyDkHbJLPNtLREOdq58expWL
QAzw4AtOvJFkRo9t6C4wI5apm5tkckOwecd+/QjcGB/zWpVQ6FoMYEvQBAV6lCH4wN/1w9JYA753
SMDL/VKg6uCkm7lGJcbFRwdLIl71BTVaUQ2SxRY+0KF6BZYslAeQJnKHjXl82S7aCHGhAvkTUJir
RXEz+1D8+Sg8IhDmxUGWhw8psiWWKZ5mKgCwTsB1hE+bAixthmhtA5wnE42pXFa1mRzgBPyP6/li
U7e12nrK8cYAQI5KHazc3CPpdO1H7dG8673sON3LDla/bE8SVDT+P5JRoUZPDOSlfEkjziwqS3rX
Bf0BMLX5k3XoW8e+Kb/QH6gmvRZP/eD0T933+l20qbdqs9iwVMFE8ak9d40tvtG9bmIVzP6ygObr
Lv6CwJo74U/VyTw9FSKUr5oNhl00ln2qFwjyspzUVgLYzoDgPTmnsaODxSYBL8/4VykRmwVCdx5V
s4sh63oEjHJcjNgS3FkPCsVQnOY17/SGON1H9zzexjfld3N/PZqvPJpxjCbQM0GFC8AJPv0EihNg
iCroNx7C93hf7hkCq7GfHqwn4sgb+Vbeie5wLdyiToKa4CesE79WkU2h1rB1hCAh34iU+8oE0OvM
EOQaK1Kwvy6zijWrDfFxxmjJMGv51AfTBBRbsFTL7zT845ERBjlqqDJGrtHkv3gOASO01vXMwukB
uWkcKicpg1r9Lgtn0i5H/pkkzIVizxj1/osal6EblpbKISS5szs/mzfRIQMSSXQEpYcXP4hmyVdP
z1KxwYTxBQwTcclnT4u8xphXF6h14nT4OGTZ14aIZhZXkiUFjG04N0wTYJeYi5S0n3o9ruQ+CGPV
oXrn6tGxwNBNr5JNMqAoQwXgXisfH/iXjUc6Y7tG2fA8NCtaCbVCBaYXTc5oN64Si0CwVp7luKkT
GVwGhmkyqUwWyCAP2T1QE7zFwcBn9ZPN7ppv9dbAvIQgg1kJUmciuZwMdRhzNEbSBzHK2Y2W7FAu
PUxGte3LUTDTsmYYjLMMKCboOl0U9/om1xJDinug+/wgErbZyK+WiDg11qISHvqoo4AYGN9sfshE
mecBiHIFKyHqPyePuNkBF2Z45t3ogU4noNv+hygzWbMN2KCss5Y3AMu5QzRaJbRmFWVLZZjdHG+u
thB0ClfSWhRF0U9Huw7tFt7cpz4b1FGT+gBzCvupsQHTYvh912ySOXaxtbe9HttXxQFOB/DrOMWL
/KAc26VME9ThElQadfPdGEbfbgynA9941ItGWtcMAwQ4qq0wPDuVr/p2Xa71I+DegmzBwKG9kUF1
SiSB9a0aBqguMAqE8pNysZLXNgvt5AlShk3zprqtg3qbF/5CKPRCpz8anSOGC79M05mp4zkJMmIL
+nFRqjGbOsG0rRaUZbsN52qL+tQmneNDpj1GVf6FaNOmnVSBT1/GxnOpzFxPs0iqJnUECNMgpd9k
kh7UBtXMAtBg4R0hzabPcv+6uawELhi9rGJbycL/oGFzLrEq9KJYylAL8j3bnc4eQt2bbgwAIwEO
dkZ/UJIc0T7F5XwXvpEMxAJ8pcBHUvm31yRN3ZTZEEq20S7z0y9S4diusqP1wXY7n2zotqkPuifv
RkU4Ur7SOTmXzgLrySFrHVi6QxPSR3f0g4aBwNQHeEy3W8Bubb+Hw0bW7+y9qGS9ZlKnWnPfoQpd
UT20/tFa2WVbpqm6s0RXevlhgH7ITUDdpgCmg0dkLBZTK61Y0j53Y8DU6+oA1rb8wm1Llzh43Pry
jkaH/m+P9kQ0Z796SPRlZkcLOgGseSRovzrttC3pNpRvBnf0jE13h3WLUkIFV+A7K2HiXG8WrE7u
NZaAQxnOEM4InhUv33T6XRj+bL3JrzaAhw53ZX9XVZ4wnVbxh89fmRCsoSSPKVeCMghXL8YCV1hj
HEwLio/ZjXblptia7dG8kzelP+6wvPB/nF3Hkty4sv0iRpCgA7e05aud2mjDUKslek+CJL7+HfSN
uNPNqii+uQvFLCakLIAwicxjVvbs1YX0JZ74PV8GqkPjltAa8WZ5l+oeY7bWPaBADOsGy0lqXJfh
q4bKvLmdHO7RTR2siTpfOzaE9A0KpziOZboszIs9reQKJ2eqNz/DQt8PUe7ghx20mm+5lAZFD1Wc
ML4Pyb6K9jQcHQNy5G2/TgW7vMIpKulAj4ByL0y/Fp+dpwYLrb5TzvSo+MTjmy4NiHZnOsJKgoNl
HCTqVl6zhrnyJv0ednGKdNLAysFsFZwiiq85OUrVdr0XdNzCN8z/4UkqwllCJ08GaXy5qfmsmWER
E+WcEt3tindNQdInvWf12hPqSi0VkT4hgIqOZ8flao5IoRkT+TwexfFRHGHh7Feohq020a/sHALJ
PwGQQAn+oi40wLF77I2enNvOE72syoFRt2KrtWMGpVcG0Ktc2TvXIiKFIEBvXWsbys3MxznTyJn/
brfdff8y+MldaJde9r+QwAxU2L4EWxyHdQ7VNjOn5Gz1STBUpi2hF96xNfm2azsA2SsqXBocQS9g
m5Fk8DJqQnLuuGSTVNp1E7+/PW+XaaUYyT8hFkcOJGtrJP4REhPyMZv7Rk1dZo4u0X7MqJTejnXt
ICei7oL+LjDKoC18P9+kqJalcGzUs5r5s+H2B7Y1odjINKwHV4od6557qZec19q5nyihxUGOwDAS
FqU8rP3FUULgi6ymLFNRjMlbt7W2/QyuffsIFQ+v9bI7o/OGwqkO9Hc94yIVhmfp/f9yf3/7FYuT
xdSmiCpRLvKTGCW1xkmLQwkrz9qL8AvcsrNhERAJO9tV0vPVlfRlAhYzDxCqEUYcoQ0IfoJzJpNs
7eOKxPnWHC9eylJmVmVEMce9q80eyPGBUEjJDuxv9RQ5bbCabF5Jh3AxA6kjeHd44y0+aplGepXJ
GTmrkWdBnTYOYifxqEsPQp0oSdwuPIp6SnFeDX3tsAG/GkUimULGePmIUJHNE6PCHSHaQtkm9fv3
xPSYozhgym+LaqWhewV9AjtA8CZUQJIEd2LxaJkjaQ4l6LdC7ZK6SZgGGS/8Wum2ZKjB9UFtjzQO
a4dtTGP/9qYVs7j8rCqAPygdAYcDoYDvezaBX2PPQoRW5HArNz+jtvVU6DPfjnLtGPoaZXEMRbRr
GzrWyhlryI+j2JvZSwqWRFfcJ+Bs3Q529SbUDFT4UB3A43OJnkwgPVjUDaBkwzSh1N0yp8fNPhpJ
UEXg7PPOHQzJ01LdMbX6zGe2MqdXv+eXH7BUcOEjYTO0D+Uzp3CWlS3pCRcIPF2AISpbJ2vSuz5N
D1NkbmtrjbtxkWRCiFGDIjEWr0axcxYfVBtIHA0DWCm1Mdu5Od8xo9wnWRowCAUrjRUAHuczmNms
TPrF+SDiIoujAO6jlXoBviB1jQ8MJKd+FnmV/Ie/Sw6BTsxWyJxIbrKmaHd1oF8CLtZUTBsd7koA
EkZmbWtpZBu1saGatIHbhhOqlTvOIDnR7un2QMnF4YCBYoCYX2TLQFgvzlqdyGPaZAa4m1l5TKFr
ZDS/dfRQDKmxrahv7NaafqXKfF8QCiSlMgLERZ+aPjkUer0BM9oZTXPTSuZOjpqgl4cPXQXUSpMf
TFblKxvv4mJY/Njlqc1iWD0qaG+Z+kMURfYof9yejstX+SKC+ExfHjXJWKS1EmrdWT2zA7r2uS95
UQBcZ2jzX9029yI/dXqXv63EFev428El4mJzA9eEnsFFssHVluPBPAIDAsGseiAeRK8DEELfU057
G07u9lDGGzkOH1NVeQiHYSWzutzk+AHQ3YVXq8h10JH9PvBBaRqJM+jJ1bLxqIXWhpuVW/QHmcn+
AK4MLHhH16I8qJreuz14VM+ujB7kYUUgSJEQL49trjFlqCCPcO7iwYdapR3OpQ3x+xStLiVg5CPN
PsZiW0kOl1u703o/Kn4Xcb+JLM2ewz1rtwVDQoLHiPWkNPdSVgd1eeTy3RBvLAFLVWebTS/QR5Wp
M7eO3mO5ni1zE0qDI6X7wrRL+W5+b+P7etzkka+klV2j9T6c+mJnfSj6RwFJv+wOGpN6mtvceifc
haqV3bReKtlK7Ufje9q+ZuV2in61ij8Now1tT4eQKugUYE/H95wm7jAVTo6HBSn3jexocCDTqM0A
kH3P23ep3RPjQcKqiw8M+0/5JTdBR54r4k9AOzR2X5/kzJ6nXVoGdeWS8EjyPYT55Hln1aDs/8zG
p3Dyeb2pTC8XJqX1psh8Mh47iNhl9yOqEbGftw4t3SJxeOYCAGrWJ17DyHQTkb8mCiVSUJu7Vm4h
ieeO/c7IHrTHJn6ixV+leBtl/FOgfJ3SvnFDslXqp67alFJg1BlIZ7/gG0f7H5Wx77BR+p1Sp27N
wPIBFabrqa/C12ekrxKJA3MwD3EISArX3BZCGCrcvtvca6Fjm2dApGGcyHLjvLZR9nc080S7n4l0
TKjkzkYGdD304N9Vy7PgUaeVf0t6D7sEe5DOg3UopN86PxK20yJoMEqFr5dgb6cmIF3VY1ar+D0v
qND08i5k9yV5U1XVz8DImNjPeqS2aX60VhnwQbUlubblmW9bHU/4aHQgNOfJ2gfglnYXEtuks1PQ
h9v74fJRj70ICxNDAWcC1N1lNdSEwnaphDKkodTsMNUpSq46eRla+W9BY69otsoIXL2qHACBfWY9
emN18vf2b7hIV8VPQDUDr2Jg5wFr/n4cMHBQBrQwAZXoE8eIIl/PQluZAe8Huel2KP3a7v9kh0B4
H5nb8qlvjXS2wFfGcMtz2evPNYeYR/ghNyemtEDnEX9O/rAOSqUKmglwUWfx5Ghw/WmJfIjb93b6
wRg7WnG7aebjpPS2xlNHi2LLBoaSQ6aDODPgVoz9qHi7I4X6WnMDapbaUaWAvlitwxVlY8LydirK
R05KOyLmJjFK0JoM1abF8GdUflR948gF5GYz6ZimGcrwL4nW31kTDdA0dQbl/fa8fOblyzvh67ws
UgKzjVnDOb5Bbki+2W6NZPJStdiE2QhZip+jSR1JoXZUVT4QlBu9qZ4L/dfKj7jIdcW98OVoXvyI
WTajjKa4F3Q7+1WjOl94qQsxGaFzFDksoLbqyADsrHWB4Xp07VLAygNrEsU9APq/L0HJpMWoxLiK
JxwaVSO/qmPxp7QK7MunTnwjEyIj6qucmnYPrXbLHOxeezCz+8jYS/qxNdNjM82uGnUb1vOHJHzU
B8PhTXQkWvcBR7NAaUy/mGB4URS+HKm+UcluSVByagCND0230n7DrdgFJQ2UimPEdwaKJpr8qqgH
Th8rHAmVir4BUFNJ0x6l6WcuvSlkm8g+KgpQAW12ZZm+JUXnmGPlJVLiNGMC1uZD0dde2Ix/INj9
s6KnYYaH0FvGkfRJ+X1mvpU8d9GZcJVMhhNz5uj5SZ1Nv673Sj+6o6wBuU9/ym3nqAXQ5mrq0fkB
Zu92UcZ/JWl2qxH6+ZZi63PkJXKPiXkdynsOlG+ocVtv35nlpdPTpD1o44mMP0b6O9VWHw4XrzGx
dlQVEnQCF4nu5vcv2KR8ItxCuiZaHJ03exK6HNPectRgeu5ROojctU6q+CeXe+ZLSEMsqi/5WxgC
1jfGSGflXYJHfRaMPlL24N8X28XQIHQH3WbD1NTlo0xis96RAZD7zuujoHyCYTE0Vo2DjiYxOoPB
ajnm2oPkS8DlI6weDdqwQW8xl8B6cNf0VeCdUpu8lg9QfT9Grr6SC1/9ev8M0RTH9pep7IawMNoo
BNk7f6zDJ5Oe4mbtdLl29KOTLwubNWDQl41vvc9NisflfwS5Ph3VgXLyRNW1/rM2hdceD2jzgYgo
6IAX3Oa8Upo5HMAfmPpXU1LsHsbZK4flteGI2oeAyxCBqf8+ZTpjPEcJojv3Dd1wg2+quL7PpMEl
LNlQpuy1znT7Mv+rhBkaFRDGuf0DrgxRAYoA6GPgZoCSWHwy1g9mocdYlTIca9Ppp9KuUPOvbC/B
gsBFrcFt4KLGS2LdYDhyRAB6pwpGX2L8aobam9T72agcTWsdoyxWhnVlJX6LuriD4HBOYSSWtmeS
xXadQt5UgoOOvrk9eZ9PnMXZgU4l3iBIQ2QFUPzvX48RKNDhbdKe8wOMzg3fekUn2isCvbBjHKF/
2XMCe/DBlt/Rg1hDF1y5Z4EPFQkQjktg8BZLZ+ZkitIUuw0/AQjgSPnNMEIreVK0H138O1SO4fhq
GNKmp1BVStMq0FnzmJr0XKbEbawEPGwqr6BG/oP0X84JyLsK1OnBqbpIRec6H7MmHzD1s+41iXJP
tPxnwg08G5h5ZuFHkcNysiNBws0DgyFGXoERxKoSr7T0b55PPktlv4pMO9PBC80KZO6t4YO2ANIn
8VM9hcUTfTesZsOs2dHN/FHvJbtLSg8LGQ2stvC1+gM2G04L/ZGmje2h/qWmECoGuD3Es1jNjqT/
0ze7yNIdA19Ikf5I9b06Z+4gITvpGtuwCvh9hmj4Zr/VCjaZ2i6d4Ouose2cHNpwsKmVOaw2PFNK
Njy19ugeg8n5pjU/FF7vBsBJa9QBQFmD6Ng2Yqkjs4duZrbZP7NOvWvhnJ5KiU9zCKmVJYh/9S4m
wwMqzIeoaSIwQ2MUb2I3CrmtWrC4Cmens0Zf0SPXDLuAlM2+xNVejcZW1n6U6pMJjpyJZl6iAm2n
Wk4Y/dJhvYp+pmSpHxLmQ6ulTTlpbiPjwqn2/fi7gtS3TMoHoxEusNphzup9BTtyk25o89H0pxEM
aFOC87tZunUrb/M283ordycGDrYVtljdECmBIzbTZFfHu6lT37McnJiYObUOqY8xPFkFKm+3d95n
K+VilQGE8dm8FhyY7ztP5U1nMbVpzxUUbkiyawzyY+zueAYEYJaam6L83VbMGbQdAcsMvi1bKLU7
mTR7cC7eFKrhxhQjSGunhyTBmHmzofwsKcxqR5tDyyrUT8m0z6EwIzUo5ejPSYscaZj8nHI70eHm
F81OjNiwA/fTCKLeCXTgpxOeD3bODoVJPPBzXDZGnlTUPsuPfTrZ8JqDREBt8xGLDgTrUc6geMsi
LPXYrSXrWErE7RjdmIX8StMjdDv9WZUClYOzZow/SDd5cnVnZgm+e7MLZ+5wrbPlSLeNuvKT1PLN
WD9MSvlkxWpgpOU2hFjO7bn/ZIVczD0odUL/Gw2fz8LQl2u+leKyZhD9OBdt63S8ckCVORtYKK2e
+0nNtqBYDOj2qDGM0gtUZKwXjYPG32GM9a+exI7U6M5kbkjy0Wj3UCkB413esWQIogTdKf15rpCc
wNS3KB6sGimr/JAmWxkiNYMe2gmeT3pMf/ApOVk0dIYKVARUFdtheAlr6V7n+bHBA4BPOl5pfzW+
z4FEqloJqoMGEAcptPOYm+LMMGWAaLrA1KV9T8ydbv25PVPXnuUgOwJ5qAo63kUfBVhhZW6hKY4U
zABiyHyPPGZnW+giPkqrieylFREIzKryiRHCA+MCLwr+dk3mDpBs5kvnsbXpD3wTbacCURIDdhYe
5jfUo3UPjWod3Ec8xlpn3uRHeV65fZVrlz5yGgpcA9A8AM1+352hoZQVRLhRnYM+cPrWBVB9HO4s
B42HYScE4wbowep2KgAg9v8Hz3Ml9wWq4r8/YKkvUM7VHJbiBzB/ioJk0wSFIxC6vuLILqrx6bqZ
x2eTarkt0MSCnhPIzKBhLuqhvCiHJFPgywNyrWMqB1k/d1KEnA2qnIX+FCuqi2KunxiNN4W93UZP
hoSrr1LTXZEe68nwKQp5JVYyi023Sbpt0ryP1QNpPhI9cgyUU0Y4x080tCFsGuiUnUHxM5J9jO0x
V6/p6DfA+0Fu0ZdrbWsY/JFa030V3tV6+RcoDDu1fqjWG5mrfYZuBE3vCuzQCezjFjXTogO7RQeR
sjAeovpsWYmrsO4xrJ9q1BEjKX3q4sYrs9yljNut/NwasDmGWKPUUOyujwa+lk3YOGTKzrE7WwQF
lek4tPuu3vP4LaxDO47fhiF1deMtSws7MnboyM/9dox+lxJMO6JnA/IprXqotfNYg87JMWjmttND
DllNYh7y9m1EWZBF1OlZFcQdCqzJfab4iXKsMihvquNhYoXdWzPUvZPnjk922R4qA/fnpMEPTit2
M/wDODn1aeVxNbvrsqdewd+Qf02NT/s/Q506TfEQpbuYvbMS04GMoc4kr8R9TDsOquETRaW3KeqN
UdYeWvL7mDCHtsdOhZ7WEx9R22g/WGm4ov4doxjchjKUNNm2V/lrDSETUSWkEBiJVvDiVypw5LPl
ZaAQB+GWxa5Lky4F4jSBChYSXgVVAr0ybBn+4QzYg9sn25UNLhpAKP9bqPyjBv99gytTYw4pVeZz
S+CLo6WbMsK+GqyHMkbzC/5NTV57I2+D/yEsHkmQDwJSGESG72HVeKrzPuTzuYBovC6VfpbqNgkf
2wHsRSAfOtBzre7H7aDXGh2AQUOfTbgtgciziKqMBk/KDmwGtU+fuFHttNKA8Nd06izNm5sGOZrh
6UXo8lhbO0mvlLQgv4P+Cuo/yFKWz121GrPCiosBqIPRC3fVjm6n3Xwo71frE1ePTBgp4tDUwR9a
zi0dolrtawVc0J3pD5B1nwP2kgWtJ3wvOm0TA4/9sTKzGr7X8sgE7wz8KNGvvVC/KfE0pDSx+jNU
1HjulJ9QQHqXVD5tXAOtU7JXxnUgrVidF2EBfITSJdgwF+w6XQqVsG9hB4dcevSIM56GY+qW7+UG
du3abxy02qYMdHXtY16bYnDs0LYT1zOK5d+XL65vqxxV0JdFdasG2SJ+LF86FynPwXgBv3jl6X3t
gYicA/8spDUABBA/50ueJgDpnECy+dzrXin3bhlLLov5wzj/bciqqdu1SYWUCWDn0L4Em3hxJLQZ
DEVDs4euC4wW69Kyx7RwlGRlyVyNAuw1DG6AOL8wn8mBaMjDrAOkHgcOhGTsTEEkrV/5VNcWJuDz
BjachirkEpDS0ybVrBzI/RDPR7RQx+nP/7D04cMIERDIcAjxme8fp6vqmnUTZHBQ5cw2xLF8ZcNs
AIpyH+29X5Wb+P9adRUr4UvIZVLUJzRTJg2ckZZYbmzipZgcYmQjBR1XACBXbqJvkRYnpjEqmQVD
uuEsg5nSmJGjxm+GUQdFm69EurYesIk1NMGBu5CXZ3M7kA40C5CJ1JA75jRuoorZnBUr993VMJYB
gAeyeRQdFzu3HfKk0hSOqWOtrZbPMb9XwAJeWROiKrU8l8D1+m+UBVhh0ohpdToYZvIOqrFOZzjC
Dy58hFNOMMD++uV2vCuXOFqFOO1xsaGcuuyitWajhh3BXhohA6rLxQ81BVwlI64yAnhslH+bAazn
Ul75ZNe6VIiLzAHVK8EPXCz9uBlVHUqAghZTPrWKrWz0BzSHKrs/tTsIu+3HVdL8tf38JeTyyQon
gAaUFIQcd1D5AaMAzjbRH1DWfysOakubgtqr7ahrpz2efngkQ8MOZKPFMNW2JHiAw78BuiRHMD+d
wkKLh8HMLa2g/qvru6wgPovpM6OzDT/MQ5u1eyRTK2fZtbWLnyGyCEDBsE++nzSEqwOaj9BaIzBZ
ABiAtX/SaAXBd3V+v8QQB8KXq6ZVEpmi0Yi+DXDlsErMQZW/vVivjQJ4I6FICJWRS556Tpu8KCDJ
W1R/CnmXJaXdzve3Y1yyA8QVDENG4AHRwLzA0XZqyayYIDFInkcPbkGPnNqxT7ZwNrmPN0XvSG9r
5Jpr+CEA5KEwADwVasnLpKDrQ2i2Fgk2fcD93trOYBvUdhVYJwBbhoB75vOIUmPkSO4qG+LKOf0t
9uLAqcK+pyEFP7J3Zac5NWjcO9aL6Esx1FSeIF3vFKkPovpa5CvrBYGRguFDgkG+TE0IRE+1GBza
c57JTopn1rQq/nQl+/kWQvyEL0vSKqBKm0Nj6bP2EgaN6eR3oDv4WdC4srmxCjf3LHe6U87qGqNH
TNviHMcahVoQcFkyRBwWiVes5rDqUvXm3MDKGQbRttobbpYdgOJRmcey59vL9srWINACUtFdQWeM
LsnjphrPHTjfDWw335rxrVef+LS2M67NphDBMKE7RATL9ftsoo+oWFVnNmjqA6+EA9SwVZdvDDeM
AKgHHpkgYQkdHcViW93eHt8l7Q79/K/BF90cNgJ8oUQIXs0291XdUw/sgP6pb7jE2LC/3QFeWl63
7yQnelzrD1/ZoHAPEf7ekMYH+2L51lVzK7akbDRObU08RU83cHh4mkiS+V2U7jucFhVcCSpevE0k
2mH6HpNwJHZDweGJh3yTMUilUrJyHn52Br8vMvBk8YNMoE3hy7LMfOq2i6HVp1mnGo/eUmmOcKPb
liYaUM3oy0kP8boKRiw5KtjJcKhy1O9zAndPmh5muGoqUrzJ0I4zZ5TlotCpY8CmgNnv6re8aRNb
MkrXmJ67rlvJci5XEn63QO1hZ2DBquL/f9mXBTFKheNJeBJ9n759LGfAZBP4OsIGKE/WmmSXW/F7
tMUJN0SomAK2g2ha9ZPDp6LMdV9Ljh1qNkyD3tE0ebww9n0FaYcW2ke0nT0ul5sMDM4qS+4HA40d
ldH3JGo3t9f15b4Vvw3FQuC0ZXSAFxdzWEi5XJeGdZK1zEONYRvWhVOq5socXJ/wf8Is7uZe1pMq
GhDGGEyHzqrdQZ9bkUE2iyvoOq4JW14LJ0gLeKGJDv0yuwvjiXGpz6OzUqrwdIdSj2k6mqS/JFR0
T1CBrtLpnECui6X9ZtYNr+HP2Vz6bTUFWtju9WH4q7M1V/PLqw4ER4pXCcAlKlRoFpNdz1kr1UBP
npvU8I34I6O4AIAbTao106Er9SIRimKJo6JxSWvK45RyNpDoPGtA//QxQ2Ex33Q02VZMO7bDHNlp
lm5z8qRJxdpZefmGEEIYeH4rUC1CrWExToheQ4hPk/kZbTllJ7hpoZs5vIAbhK07ZNOsrK7Lm/xT
eEOQ0kTGtHxEmG2kaXk78HNWdLZWw2NLevi32+R7hMXpnxpy3Wptx8+hPu+MXA366q5Ha/F2lEvy
FopQuLBFnQ86LBfVkpIaJRn0QoYZ91F22BZ9fA1IOceCGGh2V99XiQ9Ju7Wol8tSRMX3goIYngjL
ezVT+nlSRkRlPnM1ByUh13qodtEOKRhox8QdSnt+IWubdC3sYk4trjJoWiOscjaC4QQoY7khaTC/
ZVvZTeEoYFPI3Oy12lM+VuZZJD/f7y2MGBqowHmZyFiWhNAxpdJkqhVH4UMZHII21CfqSgl6siN+
76xLrl5bokKvErGgaX2BcanGHkoZcjifOeri+YwWGFs5ya80+sSg/gmxmM9JnfOey9YMoadya/pN
0G7iXxxOzymcRXX39hRenrDfg4kZ/nKDygUqYHMb83NrVBs5BNxBGrZTpfkmy34wRX+9HY5c1qAR
j6Kwh6I7CuDLE13vOK+1zpih/MZfkxfzDFiGB8F7wdumbuempzJx2tzGCSP4aP+Pzua1XyCYLuKP
aDwvRhzFsaSFAFWfuWV3ZaAYv4XmA+ToC1Dw5N9AQdzBMNz62cdHTXUUT9tb7prC5ZU8EMn1lx8h
ltmXaVekDouoVvgZ1+ac24pL/qjQ8fJit910r+hWt9TJUcHIfKCbbn+C1diLU92Qux5VhomfK/S9
eqAtXMBqC7wSNZd5ibmpaurEcIx2YArprzGqrhwWKijVQKiJdzFwTt8HrjcxCdMp4ue81e0EVbwU
IkHDwdRX6tVX4FSAoH8JtEjWagb2LGT2Z6gSpx9IPE2BVkVNlP3N7uZtHcQ/8gfhkwp5wZfbEyzm
b3EoITKkt5AeIG1Zci0TLZIyo0r4WUP7MNOfhllx42JNQeraMYEwpgXpViykiyJGqMAR0jBxlaEt
ndhjkOK4B07Mg9V9CkW41RLUlX2jWRCyF3/I5VnbRRDZIHo4nqe4sKkkeVlOgXw49TL8JNBCyyjQ
PfRV6a21BXtlQr9FXmwWI5MHWvbSeI635m8TqlyP1X2CS20+S0dzF71OQGI/rt6m4hW6+Izfoi62
SSyZZq/AufdMZN2TWX3qJHljSqpfx4WrGrMXKpATJyilzhb4NVlwexWJit7X8LC7gqQE5J6xhlDS
X7bQktTQ8QwE4lYnED4bgPUJDTvPdXdI8IWNhB4NZfrZq8bb7bgX/G8R2EIJF89UVJJQbvy+Q4tK
lSaYhwhsseI3u/qOMdvy4aJwnwWWF0IfRt1Zu3RPNvobiknSdm3ml1fs4gcsretE2U6ZRvyAnhY2
n7cS/HFvj/GiavwZAuLWKI9DsQm6mN/HqM3lFLcWwLhAtgi9jGIXgQzd28Cryz5x66BfU6cVx83i
cwrkKhSGkMSjW7eIyDRJZkYI1ecZLgmRkt2FKTT45YTb1lj4SDeAAlSPK8NcHrYYJoKCt4vnMYHa
9OKqg9cMpDIzUFuA2naTfQ07CDt9zCoHyG01kAKBFLbzPyN31Y/boZdbdhl5sWWbtMMFEHbCbDG3
x/Ge5y+hwtc+o8iELif1n/EttiiYMXLYVhifBZXDXe0XhgNXsNaD18RGwPvltfrN1QnFMSeubiGY
u6hcWcBntaWCYVXcywrdj/mxUntwBdfq7Ff2AFTg/gm0yAHHUCJNL+avykwnLu7y8O/tD3TleAER
Ekc2WF4oIy0rxXpXWXQW67HIE/jYFrsRIjoVdAFVXt3HADoXoAumcrTyWBDLfPHFVB3SrWB1gdp1
4VQhzy0DzQ6mhqBavnPgOnMVAhLJ/DiYf3ku2bcHefF6xjLE5QitXRjwoDizZHayijV50gMRnxd8
WynRruUxWteyzXh/D8LzPmMNWFcc4lf9n9uxyZXFKWyOcVQCrQ4i1WKthHXe9X00g1QW06OcjBt4
sQC5m6gnSAZ5SVXqgaoD9MNlNwLPz8GTGA6dQAhzB/YWj5M+mgEdZGjB8OEECoNjxFDDMNVXrSpe
pn9/y4p8Rcjz4eUh2sjLtmQ46t1gRfJ0KlUKb2U5sZtqeOpj46WhA1Bm24yad2Cs/TG10CGhBvpo
e5e0PeBBce6TYs0A83KFUoCCoN8lXtDC5B5L6UuKDPeBaoyiSj9RvXDqKHLoVEFDaVPBe4GHDLk7
XgzdmvjclasBOncqatM4qOEjspyGtGjUMW6G4ZTm5XHm6aFthzucsF4SIs2YG98YAFWDEfeogYIL
hJdh1kc8gVew75f3BeQEDcDIUde08NJc3MI42uicZNNwMpoIhkWoVavcgxKVSwod6gPdj4H/22Iq
hBkB+RJ+D2ABQPN3cZr2PBuaYQ75aQi7U6+6Sv8AEBMYyHdSbnq3d8fyIDXQwwSHAz5kwhfz4viZ
SNjOoZYMJ5q8zDNaqRNUvAYOWeo1hdCLPtxnKEgCCdqIeSno2lZtRzPcRScZXFKoBGh2l2ubcawg
ZDFv9e6hqUiAjuk9J/SFtao3MhC2X8mq6vnyTBc/REcRD/4hwm/hAgci8biwyqw/5RJzsXqCIqzd
29O63DOfIXQDAGGR1uA/3/dMm+tykka8P1VAJ9aDAIsau7EbMabJz5h1ggbVXVSV29thxcr4eqr/
JyysC4RPrXEBapOjAU1bSFODJM1fIhmuA1PiZv3L7SjLLYEoSEdRGxR+uJegoMQKJRZZcQ/Cou5H
rHXRTbH11Aq6qDwNiXEfdmukrSsDA1YOMr3oh+E1tyyANtMYyXmvd6cJKP0oMoIq6X2S3d8e2EVR
BMI8qO3iu2nQNbtkXMdtP1VQh09OEZSe5AybXS5fuT48F7W0rxQ4Y6vToZwheqzg+TURR5YfM0N9
jjvtXir6oDSKQ43rY7ASu0yG0YHy4b88jz5/InI27CMdmlTLxn/PmkqWYBF4ikrzxDPmk/hkTYDc
577Oi0NUvK7MycXUizn5ElCcIF+Of4UDJJvmCNi7XW5HOYxAXHBHhBZb5Blb5UE9dpadHOhdFAy+
UBmEiNFL6jVvZbDaVxd3zbcFjgsBl5Bwq4EpCVDx339MwkGGpkMWnaxGhyg0YLpxVDtaB85v86KX
YC207HEq2C8rtwIZmlG3J+NiW38P/5nmfJkLo5THKa7L6BRHpt/yBojYHISh1uMWnqMGAzC5u4Oo
m3877EWJAR8dw0ayCyFiE7Wa5aOlK3RmFlV0ynTZnRJ1o5pQggAC3Ed26qdZvU0G87emxZDnmvt9
QtEX142119rFuYlfgW4p2vvC2BBMsO+TX9dyU3cDhfiCApGGEHjnMLg90Gvzi+46lELRRET/TKzF
L/NL1EnLYZwXnSiMsyyevOQxz+xRaWzO1ZPWBnXaHaZmXDmtL3INMb9f4y7WuJWYUyJXiNtbNmA7
ta/3gIj0Mor1cWdXLkQtRugArqymi3P0Myq64NjLwMsuC6BKrtXaOGIxNzPY9EPyog/w+q2aICWd
F0FZkULy4fYEi0+03D/4cDhDcZiieLTI5UJlZG2VRNFpbn2L9q6CilXRvpawvYimbAU/dOXkEEZd
0CKGvDreGYvNmmXxZKaaJB0peTM0kB0qy02ZttKrEt/mYkj/RFnuybnB7EYToozKvcFKm5K/Y3OW
+hWC1MUT5nONfImzmDoaj/Mk94gjMcvmuuFEcbInYfGWNPQwGbpnyBFWjdQFDG+F259tbYziifNl
X/TyjG7+gNgK+tYxdPiy5CdrPoryX6uM/WeUgOKiZAuR8GXumSYtsPi6LB0HFp8iqMnAlsbnwBnD
8NspO8NvddXr9Mq1xt4fhv8j7cu6I9WxNf9KrfPcVANivOtWPTDETHi2M/3CcjojASEkBGL89f1x
uuredITbUbf6LXPZDoVA2tra+xuqx68n+un6RJvTBT4eK/S8ZAsdZlOrhKUlk53trOGHMUIECMIK
OorUhnEtoH26QH8b7Wzbd8JJK5WZWqKjAN/V2b3FLXBDtGvhZXk9F0v0t3HOAucISLxdp0RL2FZt
S3mAsQ84dpG2hqY1BV7Ja67siWuPcYk8v60XC9rOegud9wRAk4BYYI3hiJZwGM/lbUGv7YzPH6MH
rytEFShHnSW7sIPPSw0+q4mniVvhdDm4lPqtJhOffgeYKrSEgvzvGLvVnBAQH3OlDhmdIrfA1ba9
Uti49mWWQ+y3qQ+j2RaNaWtJKR7qZj+Zt115rZx3mYUsMDADaSKM6FDMOHufHjNS0kKJ7mgvnBwD
vEPIE0l2MEwR1tqNUUK6SZhhPSMbgvDM11vk8h4FZjrsUmBpjJOSXFDEnaFs0bXC6OadviMrHiEN
+95syoO/hq4VGsv5lfleribkmmhjI/gB83pxX5oZJ9ZIpTwOi/LR4KPahmb2CH7wBCxxpq5d/S+z
gI/jnb1CPMUic91WHqmNgqjV7KYZDTmahZzLUHoZnATG+xkc5K8f7CfThFcpSH5IsMCDOk+yPDet
i8rBsLgPg9vLY7gRRkqvYjcHiCkd7v+nw2HtAFACVg7qKqh9f1yofj8UZMw0ZM8Z3GnTOy9NgQcv
D1U7RnNVXpnc5bb4ONrZCTKUk15rAqPV474attR/oNcgHZfPD3dd2HKiKLt0LP7Etv2289JJ+nCW
sEmibNB7JLKm3A7ASoL3KAmEn8VfP7+LVQKggUuAcQe2Hiaz5ydVXfSgh7tiTJjhR2AQUqDa3Sks
cm3NJbJypYk4rzMDnMwrAW9Zfx/C+dnI58cGoK2pDeerpIKEGuHaqs2dK13TiwN/GQIoWmxzYMYv
zsHMogODrsaIZ3lKR8TwjG38Gr6c17Kny7TmbKSzySDQzHZvYiQD4kkFrrmjZKvWOPHpmxrkmrfd
1gPqQdt8/fY+HRdWFigsQjzn0kyVDRNw0ykbk2EAZV/Oq847VWCqcn1nNc9F28cMiLZ5uPLuPnuw
YFGifOEtEt/noZsOYgC7ahl2noNqgLFVPgaW8TTSX//OBJe+FqqHaN6do6Glrkkz7Yoxacivrkfa
ZgK+NR3IvGKiXbnM2KQUilBjcaUZc8EYx5kOTAUYf3+i1dBS+BhYhMt9u2mJk4Ds9JrOHO7y4NfS
kaI5zcrnzLqbXH1tZ9mN7szI59zQbN0be6pudK9es+7UIS2xNfLSym+FN0dZ2a8BZowE8k7lDtuv
n9NFYILxFyIG+nGLefGFq1SrZAWqkm4mOr6pXpxs/yEjV0Ltp2MsXBi8daDnzm895dgaSF2JmXRZ
kvOnoX4cyI+vp3G5rnyHIOrhuaNpe8HHmKtWq6ARYiZu+gRoapRqbNX1R1JbwdcDXVwaUYZH7QOr
CkRHqCufHRvCKEXPeWMlQ0tiSzRwqbICoCCCCuB3Dnc4AKauDHkR2JchF4P7xfR4oel+XFB5l42A
JnZWkrE2gELHZtQPqgXs1DM3xrXA8Nn8cC9GKRpGdABcns2v1CWUmzwcVAOwgQDFGJ39MGlqa1jl
Kve9bVPhrvr1I714d5jf70OaH+dXVZ3jVFVmJTp7aItT5T+N5TfsmSvXgE+HgZYAsE6AXF0oOUA9
r1Rzj+Zy3TwqQx1bkd0aLgD29lT8fw51lv+7glGaAzWbZEOxz9opGsVLJ82VR66E8YvmGrxzQDWD
8zkSURNAorNg0wN9C7Svi0MfpNvxceWwoDu24bhpE+sWermLIAUvg/wO4pvhQj2hd1eFzT99sEhM
cZJAg+3Cb9fnNhU9AMJJG2s39aMWjA/DKX8g98baXw+P7imPfeiCXHnGl0UjTB08N6xRaJyDNX92
7Rm0IeeEQz3SU0XcQTsVYhAn45E6+ZpYadKT+YgnF5TmvTfkO79fNHPU49dL9yIJwndAVxUwLmdp
F56XkHS9LfVcMStxYE3tKnj8SvnQTvIBpPoETmKrAXkYhBauERU+Cwnon6ApiDP80tqQSscpOLBl
iaFI6JhqNebmWqHtL+aHVIBx+PU0LwI4prlUI/CwdRzc56d2ttgoCuKZiShEH6UtO9hdcWo64xoh
7bPoA3UrHVcsyJ2CxPQxFEhReWPVCJJQn+HZtUEx64GTolBmjrAG5OFEmmvr6LPlC/Q6QUcF3t8X
p1NqjlaWjUveDJHGo/cLEl55CEuxqP1uV5CtD/N7qFCF+uZqRLqARy+7d/FkWtjkcCQ8f66lY00s
nfEaa+dt6uoDo2w9ZPK+h+4tbM+7wNTrYEDb2zTk3gfHiTmqDEaj2TZi2tFrnebLq+3Z9zmLW6ig
GXPT4PvoO37rbspdaQXmdxktlntzUq5Q4L8mV/DZ0sLmQfYBhM4irf/xjfO2nRmc30mildqmVU8+
zApaiA/9zxcwKBGoagGDsBhOfhyl74SUaOqayaA91Ki5zm4fUMn/jW0ClgIqrajfXTojTlrjjAyt
+MSdeFhN36mDxeNee0ufrVcPVWvc9Sw4tp6f0LrMIenOM5xjakAz6CeAN7Hkd/U1ZMzn4+Dug9s4
HCvOO+9+CzYHpNpIYug8zGsITNGXgScNvxZdLDz8D/c5rDoQO/450DnOrW7r1qQjlgAVN0o9COfX
1y//ykT+FD7+7WLMC6JlTslIYtIXik1ltWkZQAjnCDWjK+fx50OBc0CWe8cFnq6S0ioKHEvJoGvB
RJvIT6tY6HQlVH/l6Pn0qaEhBfIcIheAIR+XtFd0iBJGRZLFyHSkaHryKyNctmOXF+NAZgvhcTFM
Ods1hjMZmc6FlaSgtD10sXGYkmxDNsW6xKUbFgQwNbNW+oaum1XpBRoPr6GkL1iKS4RckIIQk0W2
7ZzDszSn1lzWIjdsYwcxKA3aYIAcjQESv06C6b2H940xBvBUdQPIBv8bdN4/vwGGR6V0kV88v0eq
ym2trKvxEPI7yNtFeVr/bLiK7cnYUsGARppWbt3fQAxkR3Vob9ZwBKlsGMtanQG9Dh2WBdM1aOif
J8P5nsFZtbCSgF68YCTpSli9tJF4pK8u/PWg1ANtA+MHwElhu4JE/0+4yvwL/jmfnc+/D7us/9+2
UlpaNsROSuQ7ZvHeEAfSk856mEiUD/Wq9iDR1Rfbr3fv/2OqLuaIyzyme7bQy75IGdOxBIyH/ps7
rcgK4veJt80RkZ7qZ3qfb+C0+zLsr5qcfz7b/x552YK/zZaOcyf9NiW4mEAFae0smmcL/PfUbKCL
3/wqHruD/k2Pmn+BRv5ZZglDzKXsi6T6QpPFt5kLFQNcISYAA1MkWyVdoeAWK04DZ6Kv03wqVHMl
Un52GP826Lm6MdiHQrPRS09GzwonCBzTvoI62Y+v3+inowBY5eAUgzLAeZd5dnOa5rlJEgEuguf/
KhgKG9d4D5+ERweIKhSZCG4HF83PqlZNo4OSlfhQQ8UVOkCf8spxf2WI884nk0Y5WG5PEkfWK2hk
rkfjSh/pAoOO4INZwHp+cZ291E5IzcLLSd6SpIf1mNh1T/lNeZdHRai96rjQlRGMj2IzgOlEVEfp
vbxynH3ypj4Mf7bdlWaOYgYULOG8X2WAT40W1Oq0a9yra8OcZf2iGg1agdyfzLwNDTEGTf7Nc681
bj65M4FMiXUHDCWa7+eYMNuwyOB5SAPmPo8qiFCMurWpHTtMaxlgplee3SfBA1osIA+Al43D65xK
Pkw6MzodVxnR5PeDeqZtE6DGaubFdjA5lGtPX++qC/cW2Asu54G99IgAMThHJrXc5rg/5CqR4Cv0
W7muX/xXODDjgE6vQSTNy7W/QCSRUYOMDJTs+ewEnbOae7zFwoTgZBNpB/NOPi/S4VVSrtODi1Z8
pDba0xxaRVDfmxG/0/c8vHYQXobJj9/D/Biih6EiGq3wPYC9WzkN/LDGnxAVDnLbDrMqDUs0XW2l
X9v5+mfzR4YHyhEQx0jCzspkzIM8geGSJsHRFBNLRhZjt5W1sSCHicM/brL2h8eqnUlQ+XC3pX9I
RRGY4ocn3y32TlERrtSrAnjKsLcZWEO4J4S9/XNGB5wwcGIh9u7cNNMRDmcIXfxOjgkM0YMqf7ay
YVPUYyA7kBjmW54963whetINsDtAzSE8jHNQdi/6rDbcpKsph4eRpweecCK7hmPD/FNBXDaDbE3X
/+A2as/+CsylwGt+wLXFabMAY9fuU867SNT3EJ5vIVCcHZt53akJQBx7O7lsTdu7Xhxotnw5Nxhn
yIAgFWuIHpLp3jDeHZFU1IosKJFo5MmRD5b5bkPMkjtsBXDxinoUXmIwdyESWrOAwI8TCD5kTYS/
UVC2rOT4oNf6puvJk970gRgg/CGg6NVDEaMoMQ/AWqqwNO24S9m2NDr4lcwBt+/zfs8mfICuhw0S
/gGpI9F+WBNoSyjHq2IFxcN4wLUp/2UOL34O1eH5Bf58kcbgiDxV0BPdj/Du0WYVsv773O24n0fe
AOndArfhrI5dxSPiPdHhNoXksKfok8Z/Sj1eFIwpANmGS4PefoFUrmzboO6Ltd7BtAIkkM57zcDX
B+IvFI4euMOrDyC1B0HzTllIFX+NHoRLiX7MW/46qGIjnCbU/QcLImauBuh1+eDCJgL5boVIWcLy
aIJit4/7WdVDE9l9mykMLrrqtsrMWMtvVYZHMk2BUenrsh7wpH0IbPJghOfQ5P1q+j4e7HkD5e7W
USuCFoQGVGEOAlD/ppF8leoyztl3n8HrsixjvYXqKOoyQlvben0w5Evnwx6ygYKpnR06zd4Rmq80
XAeAYHmESD1MQNjKx/RQ68B1NdvZcNKAF8yhw2t0OhbbEBYlnYiZX+9aYMnR9A/quVjRWm5Q/AtG
7bsNW9GcQG9Usa0vtgx2RiYsYzrZPGgGD+chf3KtfqNDhrTtYVmOsJN2Ydm+j9WdlzWBA01CaBCF
qQfQZOpErNSiLne28EsDvR6iyqhVKng87QcWZf0cpI4FxW/jDrvB5uDXga8g6LSyBzsuU1hYDXkw
VH0Ap65Eq09MgZAGimNbNnfM/FYseRP5nuvLZ0CbWqEK0BD3WPr998HtsX+ouhMWiTr9qaZV7EsI
To9VnKq9sqDjOxjxBOcx3U80fcbSkpHrdlFHYfOWVytjdgN3rAIJKHxtbvoOniS+WinLWfesimtP
WwPsEtBcCwtpQIoOWrKgERvZS+WYgT/pW5o5cVF/T8s3KcCoRhQZ/bcUjigwdQt59ivToUxblN9Q
EghLIrf+GHnOtjZeRfOtadhtodtBxttHm+1bWUBGu1gV7usob/3+5MNuCtP90wUx9QM1AGlu/5yw
gq1KOzAgtgwCpge8Asv3btjb9VOpYF7q3kplb41iCPpyr6pt05zM+d1tT2bxvZkTB9L/uv9rRpQR
/LFarnqQAfLGqKfHodMi4e4EckgtA3mZ2bcTxHylc+obmC+UaQxhasTatYR6ojeke1/7NRBIHFrW
OpUPri3WrveQlyo0siYs0mteEJ+UqWHEi+opgAYLC+38WIacfql5E6Rs7Zt55a7mDVZ/1EHcB/V4
3BuuMbOujneWs9mFU0qYIUE6F2mAFXZr4wVLIRQQyEYc+XGVDvvpSfjb/M6SN7vIUh2l6AYdiD6C
DdlR7NItfJgifrQOziaPrxb+L9PFj090ybx+u5bBz4b4E8GIi+KnvbJRkWA3arOIm6bBuAaTadhf
e6zXZnlWCnFNNgDahDEbS6506AKpa+2pCzr6kr/9tlAuLl8+aGCjhhdHt86u2Pv79imNrAjuBGEa
sA3f0Tt/e21eZEmQPhYSPo56lshkbVro9bI8l4dJDtNuiA1kcd7OOIyLmniY7+CVEsFcKy5jhEvI
nqwdhCRgnSaYQOAGTDflathcdeK4zJ/xxZA2A2CCxgOK5B/fsuaxOleA2ifW2v4Gp1ribRoVl5ti
V4boaxWBeASPZcpj6of5nu26K/k7OPiXj8a2QAVb+COLWMOyDn9bZ01eVMwqdHTS9Du/s4PKqm99
8tzCP8+eV/MIZiXZjt1ORyG+AzAc8HEUJeYAF6Xj7PxwvTkmUPmutJ9z/tS1QwSpg9DT8mBsk3E4
6YjuDPmIl7kRuFRPhvOjZkfZPZugdDC3CRtrDKjTrUYgQ6ZRBIv8lLMkBG0fcQvAbL0o1hNl8Szc
zXKS4AyDZ+EPt08MBvs+QeG4sKQYqZWUiqy8TgV2Ya9N2sAV67V27xq/DWaQ/3i/dciU2Nocoj+v
06MCtV06t8Pi0oH+dl3fFerVtW5TthcUJFrjVGvlAebNSdlOCzczMKcnrTkslEIPDla9Nd5pbU9x
ug73Mtc3rTTjRn8q8Bj9Rq3TzoolbCDd/q2nFL1zCF80p2w8KedbNX1jClLuUov9fAhat4rS+kkW
j5UBMCrM1zgcurKBr6iZ/uIARihjijgQLJm+VpMK8xH8e/DFSmObgstpmO2rJ44EvDwd1j+Ow3a5
/1AyrOxxZdaPpYv95e40kb1oDT1Uhv69UGCXG1Bdh+GBpvjDoLHAgWWQPuWRw3mSN/Xeb3C8g/0G
/mIo6YEYVlRZPxk6RmXax5Ki8Up51PQQdIMav24cOgWxSv2HRD7q8a2B84oTI4AjUQjTh6lK9yxz
wlKZtz5wNxl98Yo0pkBpNizdLQk9Z09zOYYpGPCD8Wja7/3kAjT+AnT+qnU3hnMsvU3vgZoP0Xbh
enE5wSsOwsTyG3dtpH1WzHFf0eZ9Ad9cNGXdAXrmNJ5w0W47dQV7/ic98CyuoC297GDYSi1giY+b
p6tal9ezj5XOocI75asi77dUASoGSOw0vTfSD9Ju1YkUL+sWChXhKF6t/DGrdotpJvmFuk7gbXzt
JfsJyxQ6vgDRUcJvhVPQPrz+YcrUmhEseDwxS8WtPPDuxmAvfHzM/F/G+NiofG0OsKls5W2eg7Ik
ITUJ7LgjxrhnYTdADsO4AzJh3dldjM2+4t3wBKQKXEHLOMvKHeT99wKuGb7OWSAyI57n7y4lkQYr
KWdcAPXZu4bLXivsQyfqRY0qKLy7eX5ibIb6qLPIzb4SoW550cLVsoBBr75y2hLmGxCFRb7nPuRy
3zbpmgKH1Gd8R7JsazbtyoGDij+00Fawwl7DoebAArhn0f9qK2jEZ4KqxBZxqik4deQhv4YCWZKE
i7e3YJjQZEIB4/x668uxmIZ2apNUuSDmj3hHVZy3VcDrp6/LFp8c5ja8Lf9rpLMLPE3RSRE2RnL4
FHTNzw5Gt9y+Jp1xbT5nh4nResLCRQijaDCL0LSoahKRkXBAneLr+Xx2jGNCAOxASBCACHJ2oBIv
l14BZdgEIdiDP8mSgFWQLpJRsfXXQPNtAPJaXzsuP8lPlsIPwIo+UEIXMC4hu7mUc9omTYaXJF64
8e3reZFPzuNlOwM64/koqJ4Dn2wt7+iQMpXkrH1kikYj6F11ph7c8d2wD4YwInfwo7J5Y2yKFW1B
UBb7VvPCYq7BrkeUz8dn0tDvNjVAWJ7CzvnFgCoCFX7FDDMyx5OQ6U5BlHm0tDg1rU2rr0ZYBBXp
e09esr5dMSpWsoctmF6sCw03668n+cnLA6IczO8/j30I+54ls2TC5Yejt5Hgxn8YoeBKVgibD7h/
jLv8mKKEAlPBNI6+HvayMolRAV+Dig3U0VEt/BgrNaOSGc/nAt1peFjCN3LQp9ho4V6MmJN11vrr
4T65Inwcb1lMvyU2reEDMG9glvKXs8N5km2MjdqwZz7DyMUMrjfRLjf5MuCi0I+G9aVYGJlBpe9M
u0AjRW2GCuSLQd+3zvPX87ocBcKIJrr7CFq6fyFyYM1OX9opKZIc7tQOzudSe5vGaxzET0ASH4c5
i1gImJXeuBhG38k3BXcFFkFYOHRDfVXVQb++XuS83NyLIQhiJKQtbeMCFVP2vSI67UugYuq1DgqS
q1dXVv7l7sYQYPaixYMm60XxGIACWKJLXiayRUHOrOOO+Kiv1EE7Gij4Pf1TPfx/v4//kZ1AM2ET
6NPt3/8T/38X9dQUWa7O/vv3BD1C0Ypf6j+XP/uvX/v4R3+/qU/8QTWnk0re6vPf/PCH+Px/jB+9
qbcP/4m5KtR0152a6f7Udkz9OQi+6fKb/+oP/3L681Mep/r0tz/eRcfV8mkZUrw//vGj7c+//QGQ
yW/rdvn8f/zw+Fbh7w5vor349dNbq/CXuvtXpDWIADaOEEhZ/fGX4fR/f6D/FRAMFNwhRwDeyxK3
uEAC87c/TPOv6G4B1QjQCZY88HB//KUV3fIjg/wVTSNA5LBudGw92/vjn7P+8H7++339haMuKAqu
Wvw1wuCHrEADSdK1AN4+L/aXecaHptPYVi6uerovxkcn68oa4dCQryCgsGOP+vN7mZvDsRi0LiGm
ZrGI8ln221mNsAoDqdZGyJ+y8bUQOiA4tcnFCQaKCKk6qukklNzMt+M823CSyi0wai1kzpaq7Md6
YsaTUxRQKi45gRcBKaU5BVk1Mh42mWDH0WzcF71uhp1eUpgE+aw/SqDkNigoDs+OTcocJVIfdJnC
sdWD13jZI/BUzgHGmV2Mviq8o/QmLd9TybOV3sFwcQOOuflLAwWChCA26HBdyjRIFsBnHCZojh+K
XtnPzkzhF5jVsn22pryHbSqgAg8kR16wxrWIwyizQLJaMwkTRVO58JUreXugniR3JPXLOvaopW+c
avQPOhm9l8kbcH/JPUdzAB5ItVuHGt0DI23xLMdUvlpDOeyZL9t9D+rlviNu2wWFaw8PAENC/7Ur
JFTz0moAR3z2siLuNeHEeB7mnwIveQIBY/GDlJhyjLq4WluD7rOQVuAW2nKyYlH2003vGdU9iun+
2keVd2X6XBy1zjfiLpN8hteTM6JHwWvjWzE25r3wGuuZ8EYEmY+aMW6rff00Q5PyxGBjt88tPYey
DMyrytyod9VQDQDFQ80sbmGvjg7I4N/YKYO0Ce6E9T2ruXWw7KraNPA4DZkBgVcuarqyqFJ3PgOk
Eq0Va01qd96TIuOwoO9AidYqi/Rh0XH/vmlNcVQWCvuVg7w7dCpdloE2YIkFCvTnVaf347odoKe2
AhARGhEMPs9lxqpDXmtyJZnFYqkR8zYb2xbl1Ka3UWx3an/bDaW1dtLRei7klN2KzixeSWepo5RY
dL0t0WzTWpqDaKilsY/rCoq4ozKeTVWVP/FyUHtHAx8mR3QcAReXTrpJDSgld9yrJ/QFypauCBmd
W0sUKJFWvotbRJW/QwJXAP0iCnTX3C7b5OAwrJct8FpYMzkUDqsiV/OLEJbI2bE2jQKGYSiSZqyz
88B0chi0VU2XrmZp51tVjNqvRWf9JOdp3uauj4upjbt56KPqcXQKNsezgY6AbxXwqx5g6blnTiF3
/uRVW6uuJg/e7jZuR6IFWXzwbSwI6PhE01wMr1MxZ9+q2ujhB+b6PwHI0x5IlcpHNAXoQTa9/gRt
tf550DTUcwY2n/Kiw92VzgOqUGTo9ppoIUNmamQPSyzrXptq/c0Tfa3CDKjbiDWyXDG8td1QuqhA
2cyAEqnOoYjTsqNSqDQPrIdykEPBmgvm1sufWuiObCZ4KW6UbY7Qe7SHVoZ4gjm6I/6Ue4Ew+BAV
anCTxfMvmXSThMRs6Y072XTr+go4qL6ZnKAY/PpN2LBeCe0StmN0NCGz2jl5HzmZ16JSX7S3Q16W
b/gxWiR0StcucpanalJN3LigtldMdnhkY8FiHYpI60nHC/OxMW9Mwq24zjz6rRRV/t2E8fumpQOU
E5uKwRS37mwYbhotWFfU2E+GQuJRemWEb9ZvcLq3N/AfmI6G2dWhPQzZ3hxAKgr8VDqH2aTDCUlR
Wj2k3HS3pCLzYyvK6nYuSL6W/ZwlM9IboKmHEXK5CKLgddXd69g65OjWjrQDcDzGW9/TnD2E5SB6
rnNUCEk63XZmg4AHc0yIMQ8tSmGRnRvtGl5wRhG4WPhoLwkUyEhX+Ft99pp7yPfyyNWhJoQhGTzq
DPLCzbbftbXrrkVfFKd8kP1tW0/0qayBtwqoSnHLzqGHfd9XhvE64zQDTdpueDrFrHP0DWuFQ8Ol
1Brlkz+LoB6k8epDrrEMleT51kGgu1HVjBUPG776BPJIsSpHqzta3qTUuhiks6dOpg4QtDIJbMlo
czf7I2C37mg81DM6sBAZpkfNnoab2sysF5DEGoj0jxZ/FEiGUBlNq3EzNQZf2SVnoRhneN312Vj/
GPpsPnDO/Ltes9A7d7FLwEX4ZjqpeHAZJOlG+OrdaG5TbcyUea8j7SkYkNzIkmbm9rsSnhlLEzUy
0wLLF30LOw1BLbLWdd/Q97rOhy3XFPp1qS4glzipFV8am1U/DZt8Yv6TAauureGivorymO492oXh
3UuGRl7XFWSlyck/oKGtoytc6sfaKbO1ITqUAWrc6SDP6gp/L6AusC5cONxnKPT9lNkISYMGMkaL
NVncy0Y+eLPlnoQ5w5wVdWbtqUppGVs6wRUxd8aVUZdtZPcGP8zM7HEfL2ygCk1r1+fj4MG0yXOS
rJ8Iwq9lu2soBQ3fc1KyGGZ1uQldexPltNxDlRFRFo22Dt7GN7wyzeOQNmiRtaUoj5OwrFU2dsaG
ZDCnhTlaVLpuFkFV24qBYig3A+DHt4bS2EkJH2jdrJhnLFeJBJi7HTwZOMQ/UJlLvaXiN02Pvln3
Ox/93CRvHVROW5nfGbmh77yhMbeVleW3jSnNB8cSmAsGCmuzzSUwTpZY4+imB+BHswdFcmNd67j3
hdasof9sG/1Li018TwYXq3ainWjAGteMu8wCnmHJJPJnmN+YOwP2yW8F9si6oWqewtEC1MEopqaO
XG5CX5s2DaERk6m503JNHnPep7BGzrtDWaZyb3gav5G945eobY3k6PmohdS2QuvELysDNguiOljm
mO5sqs9vghTzlsEVCiegIK+EZOYKiNrhm6SFDb/LqtlWWTrtxnoAeF6MrIblltMbMLBotG7XmdsS
5gds/slGGmX7OVA1atNycq246HHuUs01wxkgrdDILe05q6j7ngNdhRo2KvNHO6X84GqTEUPket4S
Xnaoz3ZyBDZeDu1LbnnaQVopmk1Mg81LmrW8CTPL6MOsEWkkQJ3fg8sEuXZmahu4bpJDJhz7HWIq
yPvAXmlv5dhUe8+r9D1ONooKsDk9qgl+J0HbS28nsikD1MNNNy6zpghKnID4Gj109DKeEhxbMwr9
/ui7+7nkeexYBoTZTDF5x5nT8qArp3lcdHMezamCZ6Wed9/6dJq2A9KFF5xlfGtD5gggtaFEf4Ck
WjqG0kU535NaXYZjOypwer3U2hAs9SdkTPS58lm5qqH+gdiQOQO0Z3kTQY8f1numpxWxwzxOgqKq
TdTPLbSRjQmAixwtXOTP7WvOFptwmukHuyRAloiqS6MsH9MbxxH5S1uJ6UVC5+ZRn3vyCAB3sTX1
Ek1dSQpQbHxG3lKvLzej1UIYb4jnOoXwAF5YVNO5JaEyhfHoAY6ydWrCUFut3gpUECFQ6SG/UJmd
rxpu1YcZ3VESmVCO27QMH5E7WEmDScTiR8r5O5uM/s4dPfZERInCmWlBRbCtJK73c5keRKZ7Nyin
mqi1p+MPNmrFc0GXHryOPkmHPu+k3emaTROlbLQ7kCOPB/SnkdPI2bU5fDwLdCBM2blryy2R6/G+
QUc7M3RowKAOg35qzrF33TwRztTfCmKkh7rvEU/tTo9YLsw4JR7qpJIPTgXsWj/uMsMxj72LfTJZ
4wL8sCZ7CzQngQao44TV0IG/N2gE/5yYfTehqICZD0jEUp7TbZ2VWTzUmbxN3YztHZ73t5TqBuTM
PAaNAwNjonjF0VEgZHru7dLdFyiaHSYNu4x3kx85lGUxb6jYE5qxmE2VeVd5Tflm6j1/gBWoJQNi
qHEFb1z0lZTXNhok6g3jzhIjDtxJOSEXlbnpKEmfx95pAL/umPYEBsqwdTvDSEZ/mr9N3K3eZigi
wEFgtilEF1K18TQQLoKC9lhM6Jy9zb4agBEptTtlaONP2/XoDQ617qc3eD2wUlQcPAaEraepbOc0
s2+FaZX68ZDCbH0Qaf1/mDuT7biRZNt+Eeqib6aBQHTsKZKiNMGiRAl93+Pr74YysxgE4wVeSpNb
q2ZM0egOc3Nzs2Pn7Hmv1A+tZBUrSY7LW55exrUwSkCLOBSjk5Brb7XSYzrGNfp0l7WaxiuP0mRX
udpPqkb+XVNKtAzrsHttpAH1PEvwLnPB7O3Sz6QXHYKQnZYM1ufB43BX02tqJfWZa0OhY2xcNRlv
RCYxgRmgw9E5QEqSW3nsq03qGf5j62XeHfMA1nY0m+xaCr3oRdUE9ZColXrT1nm6jnsZJZTMGO8K
CRRYg8bDk0hn5GvTecKrhvZMCx6GzDCTTJ61FqAlr6ASY0VDSzwlmJNlFd2ql0m9OylIATWFwLv0
oQclPAgijcWhUC8636hvCy3Hgdkb9XqUBOmF8ZvQ9kzT+577nkgHr5J1e0ggkyJ/bK99QdOijaSi
bdugDNjZYpNYyNdFKgm1LH8vmtpY974Elm+S8jvoKZXJ2hCErTXo7QPRSeHx4Fd2AM/tpZqEZWFr
WWr+VLPcfx29cYTPDS8vV5qemWtRLOMnA3X166G20hs3k411JYX1YMPtkW56fdR/RG5f2+Yo9u4a
Lkbe9EFn9Ks6leMbt+mHwBGNyr1wDWnoQbdk4qU8amyyxYWUl1xncQANFy+vpH7qFPK5tuCPvOLJ
VcVYAVbW5X6KELwS3gQ8Ym8zX3ObVQzfZLAqRSF32K3SiY06uMv6hEaLHPFazkTB+DmoDZlJlPYH
mSfCYUDzZS97irk2k0zilAnyt7pU6uc8cF2niDT93jWRaDZ6guZaG6vskOVqe1MHSbGDf7o5oLqu
Mltn0I0IhpHGlzpIarmpox6IVyNk5GC9SNE8G5VvXdSKBsMeOly/AwCmtV4nyUHT2uanr3q1cd0W
rlCuZCPZYQQhadncZbK0isN9IjYs0aAB9XWIlBFS6Wr0NqVMfBd8LR5XKtSTN0aUFyhW9JV5RZO3
i8iuhESBX0WR78e0zS4IWfEl0++yaRP2hH1fDwlgJPq91o3ai83GCmiTy8IAKH8Qxk+ilvs84Az9
UYyK7tAx0lSS0qkkzDBtel+LUQx/ijwavgVqU3OT8GLjgS5MF0LuI9gtiM+C5Cf3QTUMpW26ufLU
otZ9b0Y9oku8jfVqpY2C9ElIDZpreg3icUWJmxZ5USMzZOu9Fv0MtYGNy7Iq/9wqUvUjFFL11Uc0
GxZ3WYteGy8bbvJ8rDeCBbBszJIhXTE0TD1DBVp3keq+8X0Y4NnRjBTmgrbUCUe0T+PvdOmKC7+W
/U1e1t1n+Fn4eIUORDJsmquWa/RHYgVA0pROROjAUqdRxiDpFNk2mrz3eJeHTUJBhQk821cEgI2x
n5AhRt4XP8rqQ1/U7VprjPQ+bnlPM0rIC0dmKOtSl/3WQ9zOD76Z41DZVoVkgZxC4SlAjP8aDrpC
4UNPmk8d7U3eg5TR7JZBpWblFq4bbDS3bMtVbxTjt4i6mr7Jh7R9bIpAoxMQ5Q387oYmPdWNESPr
2yvFa+MnRIPGA3wLgtCjPmG0mnLgfKT9NjNIQVB3Fa1dwkvnORSF/j7RxQyVkIyq2EqucvFO0KrK
idqarCmsPCnYqODQnotCBJ/lZv1wqC2ls8tcTCzan0qCbDE6WxrK5Kp4qaQ9PM1A5qSfeRDFn9Wx
9opt4EUCqIHArX7oRu+hPRnnxVXHQN6t0lSBRPjiyfdKUWu4zVS3KzaCFAElK9wELT5RivKvbkVJ
BdhcIF6MkCZs9awBC6fCdCKvPWN0H83Uy76i2iDvqrTVHz0XxXXJEIwLTYqoIRXAJetAtJi3LvTx
ehC66FJXKvWrGZcUTsem7T+XslrINoB/8TaGfP0mLQXerTyrXCctXA3hTsSMH+I+dcd153uqcJA9
KRbWqtmnl0hJWEifMQvb6F316tLe3tKqzVXI+jx5qwcleIe+kx8zaRRsIyNFd8c8emld39xNzb1L
PZGSaDXUbfPQKZW+BWviX5dVXtySosegI3MF5r8hGe9ySW3vYiGT6dxPrXNTbtKNmOhgIJKqFu61
OBsPfZhIdm1khaP34A5WkCO5GzVCvC7Rqsw/pJEBN2U1ggsTtIkiRpCnp6yRa+W6LlrFMesxt+Na
Th6oiJqbKCvMn3EqCD81IxBvhN6KvJXoZt4mlsX6NYmolfLgD9aB3rtfhUhVtpYO42LuCfrW7LXh
snTRWeXC5LozzdF4MSGMvE1q3V3JSSO8dvDWOJXY+KgnKHm/93tB+yQ1ivI8BkLxI8pc/4tC1WXn
eSj3MH/xXbeSYQ8j1PhclGlAnLPoiJSiClqjiqLhqoYJ6d7IdP1rVwpK6NApVw5tqYGsTkRr3abw
U7k+onA8PmKKJ1YNvTeMeblTN2H6M7JybQdXWLsi95a/RorZS3bYmsVDADvNq+bnhgd+1xXvqaQl
a9HtvAiemIZiaRfF0BXFomp7mhE7eRr5QIEgCU2T/FsmoC4uUYuMzeTgUxXxhG4n+ONORh+ZgCHr
0FUpcfpJn1ardB6UqVaQA0GWA/7dKjQ6pJrUmhthZSk8HcEvZKha9LXwQx1H4QU6knrvytzMNcEp
w9t0d5soicorOciCy6qY8A9S2UOO1WJjZbaa4VR+1DW2F+bmxKVXfROkjOpbalbo3lBe2yt52V82
kunvh1CQEVrwPfBGfhppTtKMPk/yWHOdUa070RZECr5AbYNihyiucVC6sYJOcajNC8GLu2rlwgi4
yVU5fg4Nvbz1xEZA3cZ346sh6zX8ymSisdCFfdaH/d5jnmHbhHLaAzbt61ctkgM7Lj1UJqhMyLQU
hZH8p48RrQK0YB5cbxDu+Rvyncs78mDqTfo4jAysp1pdOy51oa1U562jy0J9G7m5QFbmpbsUDdtN
rXkCNT6/uyOwdgDrynjfeaqySUoQso0oA8cGlwa5EkOrclWlDXlobe0kjxlspaqthzyQ00dj5HXp
DdRkuKrbl7zLpA2DBsYuTPQgXzUNqZ9JZW2nKpa7aftUfB60MXTo1lQOnQgPMi89Di4tb2gcpZpE
2hvwNXHZhuDpI8HWDLX6lOQheCqyOJskFb9T4+TKZGp3Z8WV5WSGQS/UYJqAreZuDVzf6UNFRYiw
jZKt2wbeoehk/SbOak6vUAtXlPDoBSXKINmVkdFg1PvyoVBTBdfQwMNtiMn+IQ6NdtMFUnZhFa7y
KZOaVrJH9CNA0llV+sI9DwibllWioZhpVa9wiEQ6L58muKgsDRx4kQrU2iND3YcDDSzg51pQ2Dwb
DRAMXnSTZYa08zpNABbmBx3ghU7I7zo8815tAtewy07N4m3ESzPcAvRXvoVBpd8UYx4+J5Wm9KsR
NZJbni6ZU/euoe+0qFTGlRCMzVMwCM1TYQ76w0CWkwG5q9R74C5Fv+EijNy1GfT1s6GYlWQbWlWK
jupn4aOCmNeBUg5QKSMygv1QZbHHTSwK/rqnBP2d7G5kqkaqIUqMs3SYAqzgvmi9zicoUMzqnR5y
s8yWB629H63WuPMtNY9WhhB615lSNoiVDIFrrmF7leud6jMR73h+7CUMs1KsXNfu0Iq8OFxBuvSo
Hfdrt68CKBDkLKZGAF70ew+8fbDlIgeVPxRZ0SJU5bZk3VWR9ju6he42iyPLuxja0tWerdoXf4r5
aFqfOrk39TVfLnysqgEKQqDqI7MxJRBb3p0UpIPvmdbV407CVQUnDc3kR9CNSnkteSPo+5oqePc9
TSFg3kraQJ7QxWH/Q+wzhhAai2qwE/MhmbbyyA+ZwJ4qryOtXNKSTDK+96KA0ghKMwIkyX1DCIHX
X995mpSVjp4JDBFQoNHDNXNFckASbaBomOZhIG8y2cwPWS3wvPBG2TgUaifcKiMDJTEcZAFh36wZ
ws3q5F6MDH8ncxl/kqDxvGrjurWcvK24Yvlvh4PSKtrXMo/D17FsKAuGY3lrMrWQMNaycy34ClaG
ZzLPM7Rcgaqr1Huuu+YKakeZhFVvwnpVcSHVKzMR/OdKCK0fFRntj05tzdBpaoG4GlMKU1d62BY/
vM5rw62QWEwOWXLBsA8VulWbUKoeRC1+Ccd2oA1IowDae8u8yGITuFyRxj9hPECNdZRz6Jv6cQu4
Qt+nJWdoo7qysaqEMXpmYaqjjKWy7kZZvfFKT7swxLD5PNYw3YYyDKbUfQThkDRJRKO25x/3WfNS
0zhFkspEJi/lSfNC1ZV0m45H/LMRk+RLZqIw15hS4KSSUn0f6qDZ5LkuZKso7Pyrkp7t2tc7/Q4I
X7sphYpUrq6Kng6omsgXbZcp94msNJ/qXle2lWo2Bz/XS32lZmbwrMtRRs+BUaZMGlAA8TvzwkVf
fOt2Ed0uOptrtQBJqZlCTkyU+sehpmc8GEN5aLpa31e+J2zjNIAFamhUNFcGyJG6Jhuu5bBu1h3P
N0BtJihOP7eMYc2+KPcRp/pTa0ghv1eOwb2GOY9fZD2Lor/1DKZegijtnngdmlT460rZRZHgOaHc
yF9J/q3bPIHsRRJSb2e5VafbNB6l2q4ChdmSSBCnm60ay3QF5ld/dEdtyNaRWCfXXMvGjR6Nfrly
q7C+rQU6C5e0kc1m5RNlVoHE+EOSkRuReyAD7HXqlZxLwjqnQRKtFK1Xv2QI5bU8ZRvtuyWabJrL
F+cBXoEYhzmah13SxOIqSfo058v1qubIUioRfby4FZxfyIl/BSJ5yBL+P8eFvMOTbH9kE/aimv9H
/wfBIxPr5f/8g9L4gB3ZBGn8kr4ew0emf/AXekSR/gNVAl1Evg0YwF90DX/BR2TxPxrKK6iwAaVH
UF4DsvQ3fMQAWDJhpmAWA2pP4Q244t/wEc36DxyIYJ0miUDYnVTj38BH3mNHuMWgjOd5NwH5qRDB
XPIec6a15ISyzsxdLEdIlmz8a56Mhb7EJTLDtv1jB54GQIos69fPj7BtLtT8hVwktZM+h3v/FnHy
dbtDNKZ6Vg6pk27F0j76An/jZI5xMe/BWX8bVGWk7RGYmqSs3y8sJm2Mkpp5wkQ+KNFzJd7/2e+f
UG9HC0pSXyNlZkFuGO/iEG4HQCN/ZmL6dkcmulbJi6FjCSnQ6uYO0rIFdNn0N77Bif/ZI7gmDRmE
I4jw9waSjDHFEfYtx4UZtGF8JCuu+rBZ+BIzOqWPZmbQ27QbA4AGmMmcdi3BzBuuU3dtOYHdU+GA
KSRaN5/jcGH3Js89tzgO1/HuMYwkD5mCVa06GNpudNV1CUlDXlzGgAJ+40tN5LjWJMEwIbre2Rq8
2ARz0dQOl3y89YfSvMy0ulwA75906SMrs2GnuA6qcqiq2hkShgSsHMRhAYHOwr4tWNFnTiFbuZCk
CS8lH5C+mjdON7YLJk76HSFsQk3CnizPPg0PiKEyoL92kGdYGX62LntEyl/Of5P30Mm/vc5STKKN
qH9k6pC9xOjhwK+ckOSDx5OWfx/ib9pwZYxbnp0LR+lUHEUqiGExAvlH8ow8iQ0v7aXKmfrifvBQ
gPeWtW3qLfGYLhmaBYU+p8s3gjJxLPkpBa9HVWwN93TRNgs+feojoYcgqtB/QWRkzgzpVQZVn1zU
Tq85Wv+9qbZV/69EW/76RMcmZpePp5QZCSomlK6/0tSfjSc/mbAke6Zx5T9VzJ+fd4mTtxAEsCpD
YzqXsTZbkw+I3kOfi7EUR9ko62IbXZUX09inuim3uIn6r+il/1ngm73ZAs0o9wZZwx6NZZHuUQ28
Ufp3xGMfjcyCD0X9NC4FjNDmtA2dsSHlVZJuDONpYfdOe8TbambxpwOcrrpJhITrtnpCIu4Q/NAV
EsiV4Whbd5U67GG7k+/Pm12wOo9HadtE6ZBh1ZB/mkxFG9pzmS0q8SknbgvIzvB3DaAwqqbvI3gN
3V9R0G111K+DPSnJe45hCz96W94kG2/z7+ZC/v5mb+asWZDNqLa0aoc5zdwmEZxkwaJkxcl902T+
xxyPxil+v6IikbIMyhXGjW/cK2mTOJ4T8UpcMdi27i7JuWxrv6S1furuQKACtLM6pa+/kMpHGYur
qaMxAAd11PylGTe58uk3fOHo98/O0yCBn+ph9nSQUk+8YFXJ17z/l6LE0ipmB6rU215HOW+KEua2
fqhsRg5rJv1X2pZh7W1W2cO3pZ2b/GuerRzv3Mz/xlCWGXrCZrhv99Ku3GlbWj7bpbHwU5fikZn5
MHPbc4DHHjNB5z2mbftgePm2C6EK6ZovMjUrMzQXYuCSyVn215luNVjgoRzGY2PpR9PvLGao49Zu
pPtKXLj0Z5NCfx+sNw8xZqlFFZPsurSsnRZCMusi3EBcfCXY4k2BYHjqQCGC8jSorN/wS4Yp4eSD
MVObTwopUlpT2CdGjY38qZOSV4gy7DQIvp0383ErQfkjliuiQQMXtDoFsaPjJSV57kaIoToeHeSI
6RZyWjDcttTdVeZ1AhTkvL3pOnzvlJM9kH9QwvOCmisV+ZJchKFiIvUQV2tzbDdUF2ggNm72Z4bm
lF1VraT58Gth5YbHjteBKdnG1dc/Ws4vpqaj7QNcrOuez3JK86YAaDQgJ6sVwTqv4/V5Sx/fHu82
7pdw2ZGlZFB0amlG4ujubVx8KnUnUSXm/wA3Nb1z3tbCR5q/rAM5UYNKthKaFe4K2jBnpDDZFhcR
dDh/ZmmKm0erUkc/FSOLVQ3Zdeo/UTCzzSCxFX9pluvj1TVtnwG7JKAW6hKzMB+BWFFK2EWcoDLX
A3PXcWPtO8nanl/PxziPGQoplFIsKO/mUhlDoHVTBSZxGutTPtwX+f787z+Rbr43MEs3FdFjyiBg
HRMLuLGJHHetvypbdVPbwdpbA8c+b3BpQbN9s1SvDKOaBWWCIyYvUCSd//0nXe1ow2YXo+K5fdGg
uOdYInRRAIS4gpUehrv0+c8MzW5Di2YXTzQ2zstuE5gVeEWl6p0O7va8nZOO9ragOcWtlNCQDkaV
iBA+Jr6yUgKKunfnbSxsmja7/wK1aLI0ZNPGEioUOMK8cNWp/TpK9YVbaMmS/P58NjLFbm3g8wfo
TW88FEweNMi61pHf1KvM7Zbo1k5eR0e7N7uO8p6YbcasrHRjOGB9SBdimCW+5lSyxWbHBMP5nTxR
SHp3nuY1PckLlZTZ7sSJ99l1shtJk3p4e2rH2maX+mbY6ffa64LNaREf7sCjRU4udBT0LGUoDbSY
EwcY5FZaaxfZNv+WOyM8rv0jXaaFmLFwhOcvVKBFciu6mLPE8MLUhluoOb6fX9JJN6EsSl15mmye
E0inCTiRIuDC0OVhLfW+HUnetSYPu1RcympPesibqfn5GlxNaH2epQ6twavISieUMWxHQ+k0vrSO
subObcaFW+rkmT6yOTtvTdNLqVuxvJIxLtd4AkIQ+dpC4Dj5mRjfNC2VyvkHenSAaUibyG3qCNZV
W/mwuN2f/0gnM4gjA9NHPHI7iDeb3lM61Lagv5eUaJsMxqE26hvIANBvKhauwtOb9rae2c0RBE2g
6iXridObyttECr2mbMG1l5Y0uz0kcBxRnffsmayvMs20x5HhEJgBE0lfibq+Pr+Dp938bUmzO6Qc
K7Focnaw03I77W6b5ovpTfNd1p/5wvwtn6ujC6iDdcXBi4EvQAO/YGHh61hzl84r1RCrJqVldxXB
9C1eiUu31EkTjLHTAlIMyn2zWJ5ZWRzQEMVEfJ0ET8Aa62ZpGScPzZGN6edHPj02CKqLFjai/rGl
RS0Cvjv/zadv+iFYU8RTFAqWaJ/N3NiVRqmDt49VVN8a6aVU7+Psqg51O5ZvRmbtSvO3MggaTDz6
RMZH5jTkVuXVQxtjUdSyVdZetaG8QpdvwQF+PYA+LuzNzGzr0ixQQfOxddr42a0ttJwr8PEFeI1i
a6nJBeCwLxIEDuriMVo0PXnO0Verk9ICbsAK9btyHx2CK/h/VsKh3C4J1pxyDwndll99SMpHswPb
JalOI7RInQZ+knZXBrvzznEqINBsQDEBgijjA5eCkTCzZRY5lS8D1qtqGHVEaExta8ZwHgnukuLm
qbvv2NwsgrewzZRxgLmg+sbgyKrKRpBYm8bayeG4yhZFuE+d4GN7M98HSZVkssL2mXLOeM2tF973
vrFwwE5+o6M9nMXwHN71JvIx0pbRpwQ4KmikhXz59DpobmskKDocb+/9DQm3oTcYFXP64i4S7g39
wlji7z5RJYI7SXqzMTtOjMMxIx5gQ7zLL69gIdshEXQFYNt/Ykq/2MRXoT3eLOV2SyubnaS0DpVS
zqeVibd92DF8+WAUv1HjYLYMgigJqQtVnF0VjLMKneBxGbVNv4mN4aaMLdtSgq2U+L/jCzJtFAVp
N8zNPlTpMoA5MlrsMCHuRMyFjYsyjCd37MjE7DvpWhAJbUJaMlTfWj1Yq8KLS4PjfFw4+ayAAfS/
C5l9F6V3vVQq+C71WrRl27c9p77wb6xxZXy1tuQr+y60IX8+b/ZXd30e04/NzgJElqRcuhAWO9pK
PpiHyOkvYKW7EKBRFK7kTXsQN/I63xa74QCy9ct560s7O4sWgyX6cjOws2V+FYeM8rqfPPfhvI2T
ARelBISjgL/QWXl/kmvTsDyQfKmjjinzNZ8ESA60fmcon8/bObkWhfuXZiWtPWPmiLUeMZDfaakj
xRs3+C7Hl4m20Ho/WcqRIH+ZMn4R6vjZWtKog7HCNdkvODcnUQ/F2ui3Gi/P4EuyrkD15wv+MX2B
D+5xZHHmHo3WM2VQu6mTG9J32B3EVduEsDQnF6Ie3uhysfC1Fpc4cwmXkZU89q2UFkR0r6wDJ7Hj
z80znHpQ1fuP/YKW63R2z61vdpVEMF8oUYk5JrEdpnCcavydp+DxR5tlFG6Qun6kYCLQxktlSB48
CcmfsV2f97+ZHMTUdOA6eftU82duZ8n+2CR8KuNGJHzAUMh0hD2upVW4hqzB5rmzZxZwU67klfxN
TVbASc//CSePwNFfMAv7I6PUVUdEdqoucBha3ZawGo6+5pw3c9pHgLKSREnI8P76+VEyKPqmr0ut
wFH79E+bFPL6q94e1tQ0N0ucwid95Mjc9PMjc23vW4zBsSw/EcG8dxurlRZO9smdOzIxO9hFamR5
NH07LQlBvTNH7b5kjIQtbNySmdlp1r080ZjRSB1qmJBdZvrF4FCn3WoO4syisFFAh26y9bD7dyIe
f/vm0fpmp5qpJT30DNYnBvs03zfChij8h4ubHWXGyrUaIBlP7UN5OV5KK2Yh7tUH9VPuZPsJ3Vfs
6qWn3snLBXlJ5GqYqsMf37vG0GhaChcE62oHRkoEt91IvmjBM6SSiSjZy/k1LpibH3HT7xvfjCdP
lK9H84uRfY9doOzd9/NmTrvJf1c1LxZLjOi60nTNCAVe0hhJegCU8OpW5rD9M0vy+/0LYlOKmZJI
HWZTbaPiDiuNQxK1C8LSv1pdH8I8LZxJSZbX5/xJ7oW9ohqdPvmGu+VWudNhHblsnV8CZVfg5M8v
6+R3QvhEFXUyOhC375dlQsbVMs3DcdbUx2wcr5jW2gqeBTeQmP5Ors1EPm9JJI3Amb63BVuApptR
NmWngVPog63WDOH1P7rh/vyiTnrFmyFlhhaxmDDoUiRCHDV2V223gQlhLYULffqTsfbIyHznAqmr
4fAiQrXM1wY14PRyweemWPPBF45MzH2ucxMfxihuDxXyaGbaqWOKwaOATJObL1zKS3s2SwqTRPSS
QcaWW1p2NKaPbhI7QR1c/dmnmd1QsDNYnoTmjpM2E4U2ClAIouoLOLkZt+XfQfxo46bFHt+DVuan
Wsa3QSfkelznm2Qr3jIHGF8ELeT6MveG3+7+bGXTSTuyCS1VLFZwTzpq8gSJ7arU7gxaZL9jhGQC
7Cy4PGt+c/hSZ2RezBtSkS7KGJkNVz1UXvpbzvBmZnZSrUwZNanATDwUV20Q7gxEcBrVX/Dv00fo
HzPwP77fsoBXEIcmIt8c5XsujFsd9t3zG3Y6A0MMjoEBAo85161gxoUncUCAQ3nxwAjpxn0IrtKL
aq0/Z2thb2bOgsHTi3ozOPODsRYaWUsw2G+qp3pfbdtv5qtypW1Hx70ot8YX6KfPmzwZw4+WOIWR
I89TcqRrWqa8HElrH0XBPfjoN8pa8cXKw6c/MzXzP0nUjQBLBL0JUTNNH9cvvnhjuEut+dPh6G0X
Zx4IuULHO5k11ap34yotTEf+hn1d8MDp7/0YYf9rZo7v6gwAx5LGeoyCWaiGnp407HlcoTYDJ1BR
w7BdLbVlTy1tqqgCn5RpIMwLdunY1KYfEyhKa2/6qAHF13K98Fg86fbHRiYvPfIJDm8Wl7DEEQEb
Z6rR1P4qewy2zVpcizBu7PyFwD6TOP0r5h5bnMVcvctLacwpz/iXdA6UDYwb8IwSeeOVdifcKTbD
vahtICL0aC6duVMn4Nj27Mx5Y2lpFTQMzjNEBhuI+iEzDte395Yt3THuyOj/Slna4VPn/Njm7NQZ
RScV2lQFU2FHh0bJ9OzqPsbQ9Wgjk4fuxV2Rr8UlpZOT3gM/Auy6U5noQ/HGG5vAKwnNYsxAt/ls
MUzeB8/nj/nJtR0ZmXtPYLnhOBCY4ZGBHMGDo6O9+w0Tkxgq6H/av/NGEEQSlUhPmJMXJpu4Hh8g
IFgKIqeWwcAXI2Mgo/QPsvaj4Aml1eXg8Zjq1O+kJbj6KbdDTddQyFtV5YM4J+w6sCclaF7J4K4a
yBYqBvsVmMZ+I589sjOH++WKmsaoZaOMUh4C7VaWb0V94XPMZBf/Or7HNmbpbOEXLQqe2KicgGpW
to2yTX9nbKdcKW735z/+KSc+NjZLbOshD0KxYuN0aVcY5aor0AZZQsWdfEopzMwYiEubEri49zHQ
Av0J/+mI4sN+ekr1u3Q3SStBTQOYe+lcnvS1I2Ozm7HrEb6HahLcS9Ee4tJEkyXbnd+1k63F4wXN
LsUImqymcge0bIuUnqIwerY7QobXh6ZZO7ksW64dMIP7bUSXZVtmnuZ0nuwv/RnTvs0vzaM/w5yl
bV4P+7+bsa/i1nvp18irOci0JVsmudfVvrrsHhhQQ017af2nj9t/v+c043l8pzEJogthhF3dKPew
zH0KUquz03q0e7H7srDXp130zdjMRSvUocUw43tGPyttlcKPX2z9Ndyx9+Y+sK072FvrrbFwLv4f
p/DN6uwVVmQwiMQCB8PfQyKy7i+qzWjDP4k07pIw1OkFUug0mPZioHb6+VGG0Cl9auTQGTpm/trr
Vy0FeYtp69/axjcrs5t5CFNd76CMJg8R7eq62lrX+nrciq9Qqdu8Aq+UW3hkzhs9fRTfbM7OfZuI
CrP/rKxJt7r/hDrf+d8/HbOP/v/2+2dHnakNJqUGfn+4h352F227jb9b7u9Pv+acmdlpH9NRFQ2I
4x2tlFZ6tMs47ka471t3VZaXYjcsbNvJZTGPqQIaJF7+avsdOUQYmWM46tNtRkKj7dodpES/CVtQ
jszMPCJspApK3A7UZf4qdV/VpShxMjod/f7Z1/dDWMH8giDZg+92o6dG+JlFoX2Zi836vB+c7GMc
L2XmCGmSupDrcGd2dvGUZyv9EH+p7PFC/6Luu+8dqbZ3227jK/fzsNr9+xkKRT82PnOP0qCHp2t8
rgwkjYAyap4HqxTw9/lFnvRChvCh7tR4RM/rxmZUiIkrFEhyjteMbq+U8boQn+HdWcO6azTGQnvh
9B33Zm9eOK6bxkVXFns0Ywzjzsi+BsNuiO+Z1RsqCaIaeyKeOr/G05nCkdHZzaLJRtbXJUbVLfrk
0Qp1y628Dy7/6uWh77Vg72SEUkDnGBpimtpcki+WEV6Cp4/JgLvgieGADSDZC+FH6SQP5QqpgO2/
n77HWZjglikeq5Y1h6tZTTXSEK5AAsNbTmnsom7khaLbyXN3ZGJa81H4kBRfrYyQcGW62lcx6bax
BvFgZgzbIouqTSsnCwZPolKOFzW7waDkSQUTPuRfXy3msoS/mak9y+42vcOQtK040Y2+UPY9+bI+
tjqLX74UB51fsJXek3FT79MbhHo+t7ZxJznRxvqyBII5ef6OtnUWzlL0Rsohw1ytO617D5fRKhWv
Pdfdei2CAMLP86552jPfHGUW0jRUSNw+4isK0Hvrj5G2UCaYdufDpXa0nFnUUiqhzmpknR0TwZIM
NhYLTFSpQABsLBzqBX+cz8FGUAf6QsvGmcLnGG74DI2DeJcgcBwsjc4vLGreROlE2H80D1OakMB6
fWfI8EgNF1V1cf7jnEzZ3jZPl98fsSKnrSa1UzLVQnLa2zn8DFG0OW/kJM7myMH1WQ6KiF0iSiNW
KO+NNzwHdSjbV5Nu6vjZcppn9yb9qR30G3iDSUuXX1Inq/fHf8AskrQRVL9qwnZCnQlR73fo9Lfm
2nhEVtzuX+S1uFsqIC1t7CySCFYGhXaMRcH4FphPorELrIfz27pwjuejvgmce4XalokDwgeyUGtl
WC9Zv03TcK+a+85c+IoL51ifhY0+DL0SDRFc0tyn9W2rL5S/Tu6Yyj0FaA7C71+p0XG0t5CGiQBx
OHn3udM3fvhZHBeWcPpWPrIxc3fYDeIwUH7l2eY23/S76YFZ7AEMr/4/vG5y6w+R6cjazO2H2LSs
rMRaCeeK6sRrdy3uJyyKxBSstR4XNvDkBzoyN3Nyy0W4U4JhzQnjhz7aGebTeX87idJTjgzMfDps
6e7Dt8jFsTGpfoxI40FheQHzNopMa3M37EY0BkT7vNmTj4gjq/r7EGXEQ9wZPimxKHrrJmHezVzF
1mfDvTDL2PEzJ0bc6bzJRT+Z+fogK5FY5FNYtKUN2PU1cCKU35jal8m6l4b6TicAR0ucXZFFLzI0
ZrKx2ie0AHbVFh65i/indFA38o7q3ELCsXTSZjdm6nVxIaasLhmvzOQTokKQYi9k3QvOOG+Ym2KA
FC2kfU5h3I7Zha4soBqmr/7xbDEVBq8CxaE5W4QWgsyQTIKfaEGmUN6OVrnX4v24yO1xerP+a2g+
W+LG1WDqHoaE/yXtuport5nlL2IVA5heGU9Q1kpa7QtrtYE5Z/7625C/60NBNFFeP9jlKrnYZ4DB
ABjMdJu3bfVtgZ5hf+S4G01v7RjDdpdM6CBH5h8Y86nG0T33dXuxzRNkPg8cpO1puVjDBMCiXIJl
oNY0zuJpv4lLu/dGT/EnN7HaW8HhJTG3b1/kgsgEwVKE2JuQYNsQT6ZF7PqaHGkKWDzzdtztTBcS
JQrq4lCIyta5kLYQUM0OJOKDN9bK3eGw+DS4Ry4vq7btFBcoZsFGYVC07QgopTnWw8FcDgmvF2Pb
wS8QzCINZDwECQogujQ4BXIOBe0QDGGQfpB4ktQca9hzbVfmYAxFAZI7tael8Uf9qPLouTYhVA1E
BgohEHugf19t7s2oIRMQKbAm8Kr4Vg58MIHu+zYPgtkntEwEZysY0V0iGCDRL61ajA51NHOeNTZX
0MoSZmsIVHHJSA8YRb0tA1/TvX0zNud99X3GtdAYGhnxjO/P9TNJQB1s4oEVHXNo+Lb2kXgDxnhY
2JhlmLYE6ySPoHbfCW6uGt+IkHJC9fbp+2+TwNH1cfKDSoK+uiAjVXClnQqnhSDQA/qG74Xr8Sge
5tzKngTeTZ6GlU8hdYXJ5F+izBRDQcIwGtfdVfVa21Dj8idb+1HdoEjD0b/sj+W+VxgiE1e1XojL
egJcrs6+aZpuW/CaHLdPCSuTmEgqhVGz9NQkvFAc6QN85kSeYMf27Eluds+LcduOiCIQU5FAgcle
QfOo6wdtQtYzGovzVBGU5UrfSIfTF96l/P3h+wfbLmDM+AmQKMDRDg8x4Cx2F7y1T8gWmzaxwCLr
Jr94u9L2dF3gmKFU5KnWYh22mdF3kKrMyXeOPTQKfHa/CwD9Aat4Z9QDMQL6rmaC5MSeXZSkI1Fm
gX3iarHpgyHUvZ3ciZ3A3UfmWcYE2mpWshqCJYiCVQadtwLx43kfYXtHR6JYV2U0euJfH20DbTgU
yMC17JqPtBhJv/mx2BBjwPPcPtCmKRcc9gg5VEHf5IqEC6F27OtvvcBL0tJQ+mmSVgBMjChJqqYq
sohgBYe6RIw3OQ3kZuJTO3ul+SomvILpzYC7wmOcfFYbs5cLLGAoUuhSZuVQ+iOcS+D2KWgFwrh2
XzRKJS8wSkbiOXPwpngYve+KzX9NovO8N3yMjxdTUPVKDHOW4bTkt/3klNAfReqBSN9jdADpnJ1X
2lxUK9MY3x4yA6omCkxDobk3PGZOblcQJPNbZ3ZkJ3Gx1CzwbEC6hNcFsb2FaRrKwpGgwG2D/rTV
epah55yjuQ7XGfClVugWM7341B1Qa/V++50d8zk68RK10uYIoxaEZkMUmm7/iNouQV0nEQweT8Ux
xL0weqze8Dof09wwnnDFMwodHdORb/Sjxgkk28t8Bc5MbwBeirjvAS6eoOWO54vGHR3UXB3+KAe5
AmKmNUlSoexAb+8qAhS/7ofleqg4x4HNvWwFQf++mj6dllL0Mx1IqgtjxLdDZUauCDLxQIEk1B/E
rRUY4ysKlsUsGwAz9eu8vobK7f73t7MTKwDmiJibIzFjBQOWXUFG9z2VWR2W34vb2ILDexTcjMJU
Xh2xHgJm7MmmhTZwmVAioCmZ3VaXoXVYc3IFm+t6BcG4+Sy3ZtiIGhJXU3CHZvejUMYPc188NEP4
PKLcytkfwM04DBJSaMDj1qErzATVfSplZYRCjAKNCT10FhpImH3dx9iepBUIM0lmOk7DkGAjbt3A
7/3cL0one8YrkjceIPzN28s2p2kFx2zKeqqSjKDBzg1aiJLXED417H2LNtfQBYEwp/hGb8D0G2M7
TozveYRqmdhSQXkH3bR9nO1YuwJituUxbeTczDFysz2gFKi182/DgfL9FDc1yANNJ+UsKI4/EGZf
nuZBS4selqmFaBET6oHtjQDlpv9oF+PmVdeaEFmEXbVbHSFL6UKnWASzGn2DeG7ARzYG9vT6H0GZ
KA4VKYMMHd70wYvsym7mGccFopbADCw8aPrtWfm5D8kbTfr3Vawdx77T+gZmDtoPkEW59NwW14/7
IBx3J0xAj6JENYoS7g7Szqushkmgof+1j7Ht8LRtShIN/MMYoqn9XELuCLky/RiptpF/n7Sztrzt
o2y/OSMK/T8MY0ra6YVSSqheWSRnRsuq4oBf5hA5EJisQKwlOoMfnWduKnB7BC+wbBBUpjmLalgH
MWYX2n/Pisatlt10BdQUa4qIglyQCX50hQq34laL4Xx4cX4SG3BloyJUvjGb3uRs8JvWrJDo31dO
V6BTe9Jp3awmGagzja4GUnDcgWcM4w4SemSSikLE1Q8NXXMz2L8JJxLRQf90pF6ZwfhCBw2r1Fzg
1kP1OiW3Q3EKjKcW7WYCT3hg+8a9gmLmn0AkAtMAc6Kr8Ibe47qD3lq1o5wo661xI3Oe6bfD+gqQ
2RAzHGSNLIFtxFfwplL6MbqnKBny4C4udHkWB7pyD/uLS6YetjegzLYYaEWDpq530PCQOdKLcEPV
5l/iezJa5Kjdig45xJ6UWI8q7uTK3fy2vJI/qhq/mM6Wt/aLMUcmhIbdGWJTo/kr7N19Oznuz9ax
gjCcQD4IkylDZbX+po6cyeN9n9khO6UctZH6ZQmB+B6y0800/dg3gbO8DCZW5DVZxJaOUVJUVkc6
J8oN15j+6KwJHRjQjCsiavoYhzD1ykDiExe5NIBMRNldz0YlQuipflka2TUaheOBWyMHugoR+wc6
YlV26kO9abSAYGay3FO7u6l+2h+2zUvxGoA5LYXJYIL2+H8enp8EK7LL6+CL8k2EuDaeZRsrd4S7
sXQq3pFza8bWyIxThEXSdmIB5KXF6v3aZhA9XTpn375NEHBAgUzMJMg4MeZB2xj1KWmBnIkOZphG
deTkqmoNax9l86aNkIeWC53IYGpnouFc6oEBOXN6TKLl5y3SxYhNEKaCBG35ldb4l55w157Tt+AG
2ul4597/ATT4sXGKEGgJQV0SXR9s74oGBWjIcZqZS/QbM3kym1NTXAuKj2OOlcnHfbCtg80ajPrs
arNswxhN2qaRuZIs2FrhDxXacnUnSznFRdujurKKTu4KKFGhwzI3sKp1swaCbZaYOxrIOQR3sI1b
aGZCyPsODLaTTcDxH9z80XMnJcrQwRGJDng2VRkJdQOuzYROq/r1fVq98ClEJqM+dn58q9/xEsub
7noBZHOW0DzqRqiZ48Qzejr5Nsl+icbd/enbDCkrDGZJ6EvzP6Pi4pxHp5hwzlJbhxCCl1IQjqPD
Ff/+OGtBkwcgsQ2xmRg3EPCriwjVRY9Di8xa97hvyuYpZI3FHHjUpitmogGLFvPTt+/hQGuydB8J
S9yIeBm1Tc9HlyfS1ooiodfuo2moAoYQU9wi+kOMVYH+M9Xb0vDKEP7Jlk9WSExwjAsZ8rYp6h+K
8lZY0JIJN98fu01XWyEwG2aSiqNZyrBlnkqU/KRHU1f8ZRb9fZhNb1vBMMECmoAd6QXcE0SoFCuV
YgW8zlKeIYy/6VI5mgktR4nKAAWVjdNArLaNeQlNHgzjamlbaEQ3MV7TuHjtlDhqPLmRPnOKazaL
Hdczz2wlZMxr6ELBHEnC008HsqrxO8gO/bq2NKf5vdjxFdRkZSd1jBtadvYnCTvQfGAzg04B2kaY
E87YQwFEmoFfaVDpqKHNrY+cZbu9jP6GYHucl2o00nhGSRZJDnN0IomAp6ZbA8yr+763PWUXHGa5
FlkCksaAln7Vpd2EYEqpkXc3E07A23bxCwyzVhNDGaJqwFrVdMMXquq1V/+E6H41KexNuBykbuxn
XPIl/QDFP6uLf/63oWKWabgIRp9MsEHsPDOGROropjqv94o3H8xKhWDspCi0TSnon6ggfLMgh8Xj
qN18eCAaWGHQZyvqJpueHVqlnTtaoySegpNyNl3K10/O/ALNTXOQAZE1ouKAwCZ4eglsQsIIoCC0
4/hOie3wT/JUyHv8DcEEnUXQCETJEHTi7soEKS3ROQw4dDV/OjiuAJhoI8Cx1IZW14sn1ZMOKA/y
NC/1eG+xm2eCFQxzeR+Qrl3UFnZ0xWs/umE7OqEOWoOTocTOvidvBhdokimgQQanG3tDy8x4BG0C
Fr22nEjU24PuJO23OeHJM23O/gXn3Q1Xh9MlzcqhlOHMUvRA8JDXyb7av+7bshlZ4MeQv5ORHWc7
Ik2tUxYoXOMoRaBhZVQ+JGa9fYjN/CFZYTAupneTEpoEN6QR6XLlqkYip3BCV7BbJx0sxa183SkP
5RsHlsbeT463gmUcLzb6VA2mHItHDcF6PEbKUy40sStGwxfIuminZqh1aCkPIGWadSxetBU7aYz/
2v8hvCFmPJMEWTX1Ex1i+Z5MN8N4+G/fZ7bTQdfwgKRieOX8BWRJsclZwJsr6zKObHeaohR6p8r4
ftFoL4bcP46VYXeafpcmw11Yd5zh2nyXIibEiwwknFFoz+ypUYq1FeGu/q6IQmuIzIfW+98FzOVV
Gm+u5RUYs7PGqVikegqwOD2NgxOkolNlz2jY+YODAsh+YJAMSbdPggqB2kMS/H2dIZRn2jEYXor6
174jbMULVYSyKGhqZTBM0L+v4sWQiiEJY8QLXbhOutBKB1+JeDTjW968BmEWczwVKaklgEyBr85v
kzBxRmqTVGWNwKzbAYRGSVACQelxPBVtYssn2ZZANtod2lext2jVOWopfs3c/tItb1hDM0s11tMp
m+kIpsajbNq1rjtKdo4q3jFlswZGlSTk9yCAR0P8x6nSxEUuY9p8Kd0OeE1p/epFv58dsI95vFfR
Ta9YQdEJXXnF3HdyoRKcIWZzROWpabVZ/KuJ8j9yjBUO431BkHZGN8OkVp8Pg5Y8Bkn7e9/BN6dH
IgSd2tiwdDbVhtLZuoob7PFt/z3SfsYo+ZPG73r4cx9m8yFAXeEwQWHM5bQ1KuDo9ZGcKi9xjGP0
Npwg0i7fyl7nm0fevX9zllQZ8nCoV4MWNRPE21YPopmqDM3oH9Hazpu6t7Dkqf9soUAY3CS0sgB0
hMzSaqNFrCWCl09ZPOgxqERbJ5hMTgDngTCLaO5DMHL3KF6IohjcfXms2hDWmq5mrC1O1v/T1oSy
I1PXkReFph5IdZiJEhbk/DNVEBzVrFWwHprECeYywh1GVK0xWUR7qHiVOp+PMwwos3azQUOHwhiG
oEIID5qd3BrH5EW3/9c3bZsHE/QxvLTd54jBoDLLeEpUbWl6oNLSMsVJPGTPa2dwKf23waM7/3Rm
Z8CYtRzFiqoiNxq6UGu6LnrzGSU2VmKA81wunGVazuXSHPJY59Vh8+aT2VxqvIYs6Yj5nO//YvCq
7fSXnFjza1+hhUuyKZdW9mvGsa3lbTt02j4cFxmbmbVRlVooTQYGuHFQNG+3/nRGqu/YOoKPzK9u
8YgAP2cWGUBmnahJIaKCDYMs+hoeHFE75+jufPvXSYeWzO1HtU8bNwPHRBipgiqlqcK+sfUy9UQy
zlr8vG+vAQjYTj9uNJlYDIuUAmAJxYc4HUCgCIWYRHfoaQFs6SdFv82D5WCAcaWtu6OYglI+I6c0
GiAmFPlzAKLKYgmPRif825DE/DTmSGlW8SBVIYY6Cp4CEaxw6kHntebv+i7MZ2JRBrM0QQOGtgjf
JjU+NOZ0Ow31w2J8VZcq5Zi0H4aAx4QhEFToYqpjuPEgdNU5eBRCq5R2RW5po9RNchoP9b+9aDCj
yIQgcY5CMUCxjAOVxWJ6EHgc/bseCouYqNPUybSoBN8Pjf4oxaNHhH9fusXYwEQYU2xrKUEyHcXH
aPBWvMJDtar2ql3p1zS6LL/6F16F06dTCwPJBJa8I+YS06AWGjdq5ZhZarfLuem/7K/vT9suA8OE
kyZvJzErAdOOT0X4Og8vo5xxnI5nChNDQjmRl1EEhlr2plXVUmkZeeqniuGKhEdmQH/wPwZk+oz7
MZ6AKg0kZ0YgOGP1I8F+3urnTijBhmIe0ulnL3M2n03vg3YDCOuhePfpSG6qKpqvpxia3uptJR5N
Xt375vysvs+snkjooNhrID5kMnnSevmlkxM/ESJ33w02t+4VDLOIRikKIOAFGErrQomaVOQmRW7r
A88aZh0Vil5okQ6YeT4W81Vt+IbEsWRz/inHoI6XMLx6MQFu6tRO7Co4mw5V5voRhCoWhCQt3D/t
WPhWBYSDt+0AFzxmgtpFj0X05wnOIjpGfCXzGoK3h+zyffr31UVM6NWlRJYS9KqSaIHc8NgajS/E
E2eN8mCYmTE1KSHRgGXTmelJS6tjFOk3cSf/x9FioloYNEh3ZBgtUj5I8knjkTPyZoMJZ+mAt5Uq
N9Hv2wmeMUo2Wuzv95fK50wTDZkrD2PC2SJASVPRMFSU/kCzkWA4a1fpUXLFg3oUOLUGm7HzAsY+
vGvVqOt1AIPU6SbuH2JTderlPPe8J6ntc5hBb0XgATUhRvPRz6K0w9ZK3g8Gga8fSl++m17C6/xa
va6v0M9ohU57Nu+k48LLdG4faS/QbCu6kUiJHGaICp23eLSWN6gs1S2vAitBK0h0nXPGdPsQhLus
biJd+FnMry5Lpa2bDIeu69FVvczTH6DQJT6C8Yb23IAK+JC+kNbiSb5uTuYKl/HOophQnWokOHyp
IWh3F7U/CVEnhbaJh+i3vNGWnLOseYjMrFZBUJZTCkuFFrUBLxFyEWN3FpOag7MZPi6Wsa3WWpHG
jVYCZ1k8Yfxhigdxfttfd5tLewXBnManQEBtz5yGbi0eUzO0zOD3PsDmzrECYI7igjy0caIDIOvc
TnyOa6+XvsiJ6hHzuzmMzn9DY/YpVGaB6EbEiHXKT6VprKi767TWHkJI7BVf1X9Puk+j1so6Zp9K
k0BRYp3OUH6fxuih1L5VFSfnv+0FhqhK9GHwk2RlKkuD1NILU0H55yqnVgpfyETOyG07wgWFsaRQ
xioqRRy5NCTfswm8FbxVsxGRcJGAniiVFDXxqsBuU/2Cit5KN518tihVWnQ7WKgiVvzxCi2uTubz
TvufS8qUj4hMaIiKcljCFIitW12Np9lX72o3hCJDa8X36XVfeL2T3dAn0OyJmyWinv3xzPwRnIkS
qdTro9QAHDWIVwPOf4YjP6pgs8BJw+Fllj+/g380lS0d7c0MZNAF0NRb2u29HNQb2ukNRpjj/hLj
IjEhA5QNnQiWE9OJn7XTeG3codTLCl87n8cQ+w8OA556sAbqoFFmVjOo/jMtiBXTGe3JSdCWX/qC
G1NKJHu4j1yV0w0rb8/YBY9ZA1maVWiUe8ejwoLoz7cgLJDYM9rMu2PvY3FUYPaRboxHA13Z5aNw
5LXrfc5cgPUCXfREl/HiBpmyjweGyujrSp7xE/Tlh0GuF8FRyt4vNdPuM+4R4XNk+QjGxGYyGfM0
Yq1ifJGdPeaoqJsOsd170Q3dr1PHPP77vMVHSGZKgyGrwGBIh7iYXFWrnNLUOQU6n58MsBTWY8hM
44LKrUVMgNG9HyWlg34TPYYg00QhlZXct2eQSOyvic8HAlRrm7gWqxBMopwlH2etmXISl5OCA7LU
uYZ+FmbJNbPHNHrdx9masDUOM2GjGEpxQ3GE8Zxnuh32tZNHirOPsnEW/2gOM0kKJdDqJhnXFgdZ
wzvp0BwySOLJV/S8+q9fWzBba5uY2YIw2BhC3ApjZ96K3a2Unszw8EcGoUpIB7UwnlqYnScBl3Ys
NqLgyL7hd7fLQWns9EqHVihYyBIrfOPgfT70UJsueMy+U0mU2boEnvKo/ABF15NxDLwW3TL5k+ni
7cqFooEl3JWdpX7Zh97yRA3NAzRxAkletoYEbzBTF+dEcCbjlMtOOJ2Cxs9aTn5myw/XKPRXrK7P
JSrT82VSBSciMs6k4q2h1Hab8Bj43tMK7Ba6xmHmDQnOCM0KsIYSfahXkLj0oWdzbg7EGb+Od6ZP
2WrNV8OurlJLP5a4SnGb+amz7/0GZi7jCcTElYHFIN1Sfje0nDj5dQXG1frKoMIe3LcIuoj3AJlz
Qy2W+tQkWOTzaXyO7NoPjsTqnelZPvAbtj/T9GH5rYaYrSghaQ+hVvS1O6UrnClTTGsrb8GVcqPe
g/kd1IPhI++myPEelYmWWp5mdVMDcuhOnXIQlmOvcFY8DRo7Y6gygRKKl3IjFHAcPfOW6jEZOcts
82iyHjYmRMqTFqBVDF4xngyfuOV1bmtf4mPv0IRFwj3J0jnfs4cJkoGol3g0oYE/eqjB49PfhOlk
p41qxX1ohdKXIfq5H0h4k0T/vlricxtlOekwglL9NcnvmwISgP9e8JVxPiaOTHNTTgZ19TS8DnBg
jX1Te9m3YyMt8dHBmRhCpKQ2C5XOlF0dc0iLhKfgS4cFpfogAoEmUOabd7zjOP3o3nwxQcNMhrHS
e4AaS2+1vWGBNAkE6Z7annTi7FvICfkqEy/wONM3RUmDZJ1a/QSBzS+a9Fx0vEIZ+pt3bGKzEdEy
EHkOgDM36NEe0MAl9t6ElqdMXE7ZQu7EqvX+k2nsabgWOxHicoDU5sYz5MSOw/jXMDcOSkKe96F4
K5olN560kGR9T33xeXBENz+VvhJaul18T6zqNJ9jnmNyfITlORZGrYrEGYDREVX//nQwjuJdegqc
+edfrXiNPR8MqI497Fu67S9UvU9V0UDG3qqmJJNKQdOQ+05QG+TK0L/pxbu54jGb8HCYmDU0IrZu
ekhQdPl+NIsnMxAf8xBFfbF4v2/SP0zexSYmWg3yXKCHTUcGHNoRqRved2flpvXeuSMPwheF14G3
eUTWcMv4/0Gkxq/Co9LPYUV6GEdPJpKTusiu0nuw4De++splq9yOxhc4JogJhlKkQgT76E2tuiuc
8gmA5HGxNW+4nq0EMUz5whlU+qj3ecFfQJkgFklNS7IUjkJVLDGsJ/VhOkWH7onXecezjolgtZkF
eitgMDPDcPO6d6XWfNMn7ZVj0PZR7m+D3ptxVpOmlvNsGD1GkfZt0iLG8Ftwpzl/lZVEk8Xj3ObY
xdbILZEJ7r8Qdml633htKegHZVAFqwwXiKdxjKPLaWe23pMbK+PmoslLWcds0QcUWpSkJjZ5rQ6z
R7vjhNeotriUDZ/7id838MuIMscgNMuLo4iqL9wUacYkssPJMgCa/B7vJpCGqKgRSmqL3LQmZ9fj
jS0TXaJmGrV5xlxWAU6p/VHM80OfLpxdgYdC/74a1G4qlaaSMaiRKVux1J8ztNgqc/C0P3mcUCkz
0STESSvEPQPhq0F965SCyyZFzBqL6IAOdE5xEM9RmFgCeYz/gZUzZImn5SSqNWeL2cwRrsKjzIQO
bZjKBJIugiOe4kNt4yHfVX3aXcALHTxjmNAxo+immE1MkAA30MXlS5YOvI2M4wTsa2FbT4aejHA1
Ew1f2I87u5F5j2ccOxTmThQvVDQ6BEbp9ng8S93S1h/Mhx+TLaPZOSwsHufpNqBOm+Wp2gtb2Z9X
2RhUGdIu6XIsx/uq9vZdenvQLt9nbmBx0fWi2uL7sjJYlZ4ddEl2loWngfQPG/EFh4lAepDVIR5O
cJn0UEEEkTRUZVrktj5i1DyJkyHeeM+ll4kLGh3VVTzI59KIajTCvwdZSGI9jEhI4LXpXB0GV/Cj
G8VOrK6EWFrJ8RDqyJ/D+wWZiUR9phcj+rcEJ56fdJJD7vO6MmPXTP2+OXQRGOc7092fwn84VV0w
mbBUl32SzTOsFe+N++6LcujO8lGCFJyjeY0P4hOeoCV3NpnYFLZETsgCxPo3bTZQz0FimbbqNzfG
W/wHdOPv29fFQCZMjSSCEm6LPN2kj+ehxSv50NqimJziVLdLMXgES4CdyeLXjKtiuB3yL9Bs4Grk
KOoTzOciLFaVF7Yi32rRlT5mR84sclYiWwigC0SPaw1IEQroY7BFBcclt7T3Zxvlt2yl+AnW/K9b
2j8OLctS3zVgDOh1zGQSeHF9Hcd/lIL8e/zYcvPYyPIyk2HVtKBYMIvtQClPUIDibJb/sJNdcJj4
ouVqpcELEPyDzp2U6hCUb5IRenrWfkMvHWRX4y/BkHiEVJwVz5s3JtZAPqVOowgWZvUXDYQAafxE
CE9ejWsfE1fmCPFuzOg8HRdHsJDrP9N3w+TEawrlbDgmG0z6LBrKGkCLHt5i2aE0pODRrfMiFsu8
qkiVMnUKFnTjdFeyTVsbq7fKNX3VBkFLgre8/cW1aRQtiJNQYaVobO+QvPRmpVU099LfGjPSO3/i
5avvMz5Q5V3bVB0GTZHrezkEf60+ZBaYjn/v27HR0oCNbQXEuEEQNAL+ByQjZF9Dl810gGL8ieor
ZT4vN7Y9SSssxhMKPB5XpMPhUDhovuqhB/WlH23KMhgd5LMiWLxyey4is61ks5pl4wLEAVo0Gh7H
q5fxlTiiRzs28ADEy+1sLt2Vhcy+kmaoGRFNjOacneVQt7QSIks8RiX6kU8nghUIs4OEGngljAS+
0ZAfaMixhuw2Vh6U3CFCa8k9JxrxxpBN/+lCiM2xwBhGV5NH2+QCB8T1nmbRp+LY+7N3l4t5bO4v
IWKN0IsxpFfLxUFXqDucdRB71kfQU/nS6/4K2NyPV3DMeVVJoijvZ5g3LZOlR69DdF0Yjx2vxoDj
GWzSryNplhgjrBrTk9wSK1CeC25f6GYhw2o1a0zYgMSpODQZHbuvJVp3accm8SlVVexGDugvhRsQ
2vjtUT5ItmrXt9jGOOkInp1MPKlRdCc1NPURqeZJDJXHNggslJH7+7NGfXxnDbCqZmaR6WU3vO9e
tMJaO6o+3bu4+TdOnGflzNQozeRRAA5BwEpP5XX4lLws/uyFyK0U19pNMf63nUVjQshogknJoDeN
vpC8LG2vgzzkLGka9fYGjwkgilhP6TDQzWtyq/lu6mwluVfbByl192eJ4wwsA0xcqDWe42CLWPh6
gTfbyTFRLLcPwgtQOnOFnlEHL8r0JbN1IaBmS4cc1bapPWFXafzggXdX4RnFBIzFKIJOK+HhhnYn
Jou1pE4jKhwv4MR4lgnGSHsyZwlAZtUzlvu2+aZUx7SJnFROrSLinQY5bq4zcSMSgqmskaF0jEFE
P9hZ6XmJeo7P6UxciKVRa5oGCNKtZKLnp/IiL598Wh1BWd3Gs3n43T6Gf3jVk9Bvi/IcA4l7BjiX
TaGa84mecyecc1s/vh5xzuVrqG+P4QWIOd1Aw3yakxaFW302WYLa3Ruq9pXj6tS3Pq/cCwZznoGG
9axKBTCaDI+aBGUR2ZtxNZzUU+nFt7zUw3aNwGrsmFgUTtMMzq/xr6wHrc1P/fDa7yzDIsgDJP5P
LiJvEJnQlBjZKBU1DKTvOZIFSWT9BvdkyvZGH9gj9IRyMyzbV6GLmexFOdDrPiTNu4sMR2gAQSxC
95ND5fOK4LZDlUzZ8hRTReKLCVV5kk9jEGFA6XNO9hP9re/Cat0zvabEjvCF4y/0kvrJX1Z4TKyq
tKESxBp4sg86KdFFp92dbrc/yivwYZ8CW/qz97EVIv1Fq0RZZmZho6B9GImcwaFcQ7kdvSAFjO2y
ueZdLTcr/rQVGhO3ck1uVRnVQjjflzfkhKedk3IjPMu3yklBiZf2wDVwMzCvEJlwoiaCoDQCEAvZ
MYVjYRwMyG/pKJbJc0vN3zgTuLnZrOCYoBJEaoNsx0ALygZncdLT9GI4g50fwaxk5w7qglzeNW3z
aLWCZGKMKTWz1g6wUJdCq49vw/qMZ0iv7b6EyXNJ7FCYOJsddxqZOEPqeYwjFVbSHZzmcstrwVVB
UiX42oGqH/G0NHnDyoQZrY2nZCzpOmygaJwatZVNVWiTlFtSyVmB7BvCIIyqFlEP/asmNcOtV7Cp
UjhNVCe/uLenzR3iMnvse0IkxnINnngaskW7v6Gl06Y72ZSvWzyQB4578qxj4gvIU+SopxM3ePlN
c4XbIZ58kGScbNwvvvMXPGfeFCa6mF2TDKh7AV51P4hObtwK0YFj0+ZJZTWCTEyRqqkx0hYYILMA
LUx0R1D5l/rkGB4Xe4a6e4Xy0YK7N2zeQ1ewTGCJhSysdAlDmeqepOHm1n4bhPui8vbN41nHBBRo
TQuVkAFGQ7LHPLeGI3RPJLXLgschxYmULEGfHgUGtEYwjp32YwRRVXwXZUepvTWqe1XgOOLmsWE1
eEwAyWoh6+sFVvVRdRwj6UlZAo78zLbrgW4QxfmQk2U7+kqpyHqjx8kkBPtRovpCjawib3a27fgb
hD2JFFDhEGcBIPj96NfDiRxdtyrh+MB2aZx8gWGOIbOpikY1z5gapMWaO8mKHOUhES35sXNpBz6t
rZVDq+WVy/PMY8LFCG7VQCUwL6/PSwVOZ45hnDli+bFDSTMH0uH787xYZQ+6FL13jYTH4LP9WrUa
PyZEgKu6SEsVGfrBuxbdHlx6kh8dRCuyuHwP2+v1MlVMWIAmVdGTBIlt3ei+xmb/lBoNgJoutpNO
0U9JXM/WfoigIeDzofECyYSIMUmEQmzgHXL3EE73TSnYevkm6rw85nbueTWMzEmjLQcTfaqYrugI
qRsvPMnHEo2/VJ+Kl6/f7AjTVlhMhCjHRCCLAazWfaeQdkYISLZ2ff0XlXR7HI/Z6b1ghquNtX2N
WmEzpw1p1iDKqQA7tYz7xYlwkQrujCvN0r5qkCpCEu7EOwfsrzS8UXw8hmtxSqROxhySXjqBeswh
3FWwv9jQXfERIi7TrpEyeGYp39fQmEuPfcRZz5xApbJ8LpWZNGkYYeTI/YLUTmsnKIAz7cxKvtMD
cGOHHl7ceSeA7VPN/y8ASEB8tExHVU6iSkBtHHIi0OQsbZAFepkle+D3d8qX/fXGmysmmohVN8at
DLgifs1aT6k5faS87zMhJG1lCcEK0SpAF9vUyZZaPu5b8A/32suIMSHDaMoAcmKAMA+TFx/Qc+6k
NkiELAmXlNjjreZN14OAt4KeKwUpHSZwmPIkhQp9Q2+ml6B/JbFh1Rovk71d87FCYUJGm4dLPNH3
c+mWckPhWGYlDghTX7MXKIClV9KJ0nNLo42tkl9ht3kNW6EzQQMEZ5CZTJE7TXEMbb9ryGsS8HCW
dndQfO2u97pnSsSFIrvqSeGUu1DLPu0AF2z2yUcG/2JnNMDWqy+R/IKcjNWJIG417Wr5FvEohzb3
mxUaG0jyNOwCihZlgy1md0NRH4z+rhx/7Hvp5la6wmFOH6BOyqKAZtZJUdoqaK/H9Kx0P6MysrSB
2PtgPKOYGCKFKtipZzjPpD+l7XMp/eqa54Lb4La5tlc2MbGjL8R2qks6dleGX9xR/xBs5Vqz6Ms3
OBK5/cacpfdJ9iGfTFQGIeorM5i9Q8XWyvwwBbz9iwfDBBQxUnoymLDLNK+D6WROrjke92eIB8EE
EaLj9mp2eDaoE/WcxG/m0j1EYezso/CWEhNEGhOM4jMthxMF434wx5d+qu2AROd0nnE+nYklkopj
Gc/RmdAxSv0ixzR06Eps9dpdYP6U2t5esjc940ZJujp3YgX7xoMSzKVfaoDFuujlYm4N0/SoF9dp
ob90aX7MY80JEtFP0sWq25IzvJxJZN9+DAktDZMC9KE6qPqXsnWimtf/wlnKOhM3hlH+P9KubLlS
XNl+ERGMQrwy7Hl7eyyX/aIo18AsQAgh+Pq76DOUax8fE7fPSz9UO5wWSqVSmSvXokOqsYVc53fD
2O1M23qcB+iBsbXa28fegqF3sC1hENxelvuuetrb0rWaFJVo4j5SffHo44gR3OrMiicjH1ZC1Md5
6TJi/09rV4dMayV8BKl/gHUROn7SNqQ/+G7RVZFbE28Zx4vWBlU/zhXeWb06d5kitWQz6gLmdkgw
b4POtH/jxiKxN1WSXtbGjD/evd+LvDqAeeD0lBj4pHPRbKQ7P0rhbdpp3Ha6XcGMfeyMv01dnTsQ
SYJlcVkZGHIjKbJQw0ww/j1Exu8veF1TbHLu866GHb1ZRGP7sz4agNEYZ2Nr78a3tWmGj++Yfy/r
uqTIycSG3sIXHM29aT1Y7dPnIXLNI5yrA5Z7c5/P3l8e0Z4WEs76pzr2m+LL0hkMitC+/9zgyj5d
VxFtZdF27OD3bd3H3JkTN7PO0Cjffm5m5TA7V3czLatxIBxmfDMNdT6GNN+xOubmmyeKMCtXkrYV
R3euYofNJA2Yv3iFeB5EPDOwEWwrUPt8vqq1j3cVNNgolTZmeIN2x6jIY0mH2CR/58nyzsOvYkRJ
ZZn1S0duquTW5Qx6K+Xj5+tY+1xXcQHVIasvK5hwCHnQlfeggyCks3VTzdnaDbL2za4Cg1+XOfOX
rXHYpgx+FgEGV1Ypx5ZT8p8X8b+P6bXyciMKw5IKRpa69VLbcJ6NaFHq5En7tEYGs7Kia+IL12vt
ji5tPtFcHIhjg8DaXOPq+3jI6LcXXCsu87Sfe9vGFoHFZ8/ObIuh+Ei/1RFAv5cBHRRIEz+l8VqX
duXculepu+/09UxHFJOD7FXqn5wdO6Dsm5j3b242rV3Cy95/tm1XUaLivtbMRZQYDkvPuwfTTSHD
JuIPbC+OfNfFOF9xkaTI68dQFSvHeSW4X/NGDC6Tk1zMk+BLRmJnjctnzVGuwgU1y6avKH7/6NI5
ckSDCK9n82hNZv/2+Yn+uI//zl+uoga3MJtZcPjLPyDN+SHdLrRL5eZvDR+9M3QVO7SX5aXXwtCc
buexAAJzDdS09tmuIoYrLG125bIt7CEFF1GT3mb5yoWxfI5PPO+aAYI4HafZgFUwt08CPSdp5m8c
O4tTKztZs15Bna2lm9f0DzXlPvjgsCa1WaABVSzfqguL3dtxQ0NxU935L6lcce+V73jNBzGXVqnb
GjZT65zN9wY/Vmu95JVwcQ0F140lqn6pYrfywJonUUCcu35E8yts2FvdrsHPPq6J/nY+7ypglI0D
qNbS4V2UfBYh12JDbucdusrfXCBz6GbaebftGixxJUx5y4d+9zKxi97grQdncYObcn6bp1ujbKBF
j9f5V5reA6y4EhhXApN3FTgK25ylLLBMlZO3YKIxr+Xz5wHj4wNAQWgPrUfw9lytSUsMeQxLT6Cz
FA8r1u2ZzbeCjre5rc8+dKs+t/dxyvHb3tWSJqjEm8KBM7bsIlhi0LAfD/X463MrH3+431auouCU
ZdloL02w2Zqjqr2phLeyNR/3v5zfJq7in2iLmekSJhZaJXVbbYwbufO8ED2wXSfDtSfcx4f4t7mr
YOhp0UJRDjWnyTdvrQEkcIPcjrbefv7hPoah/HtZYHn508cnyc1Ae1jWoj3eQFQuu5B/jKEteiOG
ERY//98yjMu01DuTV7VPiipQXuQwWREwCvVvIn34fFEfn9t/fTty3UGhnZn17XL/Vnu5n485oMuL
cvvajbhmxvnz0ylTGq1ZY4uWuV8LanzlfgGcrJn5Lynh7+VcBb+cKE9yH8txt+q0tGYWvQYjqu+y
DfzuboplpNwQaIOVUPG5C4JM7M/1TV4zamNJkxTdTfpA7VNPHz/fqc+jAzGvooMAh1nmUkTYqf0y
21A/6qLcvvfT75+b+S+v7d+f8Co+1Gmb23xpDfbJklFXl2YrMV+ho0Vjwx/D/u/d+78NXkULE3I3
fbDsmbFbiLQWioJ6697m0YwZZ7Vto2A1hf8LSPmfuc1vm1chQzBtFsPSOFweQws/AbCrP8VF45rs
QCGWn8yNCO1w2mVbdjPW4Rpwb8Vf/kpV312XLSstvMZwHipMjTfob9t9guLy38pu/r3Kvxrs76z4
Qca1m8GKLE6ucS/sO1n8vxVL/ghQf10F70z0M0OXd4kfVpBeMiU26ZCuXCeLw32yV3857DsTRtOa
ZPSxV1nq3lOnfOaq+2lRLcJqaG5Glu8+PwErB+2va+Cdvc5UpmLLBTmkMqrKIGqYFVIL8uaZv3Kl
rLnBVdho8z6gKbRI4rJ8doZfkzinxcqk4McoCgIFXx8cu753jbMS1uiytGlQZnoQ4CrVxxK1QBK2
N+q8Gn6XMP4fW0UJRLEDG5WG69diRQOAC+dqQWzQbQmChxpYxvLU7OWiCbRdq1B/+PnembsKiV5R
FbMcYW7Sr/m4q6AtbcsVB//QGwJCbJMuc3PuVaTwu3n2B6dH/wKpn3OTehA3wIiq2nzudB9ekL/N
XD+27MJMx1zBDFKmg7WTu3GzjKesDSx9+Bh5Z+Yqn6gNU/FpgpnUxdZUG0556Hd+5LXHwPoxkpWK
90cfz4fKkEcQhABnv7pLMKbaBO0oljCXQcUTzfA5Krs4HX98/vU+ChHv7VxdIcLptXA4ULR07BJH
RVaDmSW3j+r6Ilb7PR953XtjVx4xQaTV9wcYm4ft7L1W5qXsHj5fz4qJa0Ii8Oin2gf1UVx5WWgX
t4P7s18rcH74UHy3juthA7fnU1VBx+mfBUFwiIdpGvk304uXqCR/MUMUJDEDu5bTfhiR3hu2r5Il
IQbL0fiAfTIl9hPbm3sSDqcFOwOoxOdf8sO3yHtjS8h6F81N3VrOWGOVAvJLy+Q3z8J8O2yCLewB
orkS0VcXd5WBFk3lD66JxYk2tgDQDZ5Y1sYDyAhGcwqVjIVMJjNWxorh5fdeh97367y6Soas8bsR
owcxkZvRxdzeyuP0w5TpvYGrYGsA9uqWIxbGXsGXmMzQB4bmYjxs2p2RzEfMcfxaCAIgWrj32jAY
wzXUyceHggSL9KLvYz7mz51sKoJKYYoVTnxrQYnTSzpvJV59WIPyIXj/LxtXgYT3raU57fAVz/WX
dMc3S5EV18pCtyO3PKKJcbuGVvrw0fLe6FVAASNjLhwGo30CztDI2S2OWh7EsYtLYKSWQQ5bhmO4
phT1cdT892KvYTys7wG/XqKMmrPIVk/uoEKzV2EZ7O366+fn8IPNQ7Pdcj0oWBMTwrd/bt48o4hI
Mx/DKf12MEjkymOR/o184A8jVx+STW7fZ4rSuLG8szFm26K/9VcZUD+41GCFQiDYAcLMt6+sALLR
69wGMt4eIMUOwnn7xWbbsuz+Ruh6b+i6jxu0pe9gkyhg2DKeEvATHOWznyz01OLnWuBaWdV1F9fq
TEjMy4HGZVXdZEptOGkVGl4qHqs16P8HseqPhV1dAI6lncwwsTAinJB5QdhU95+727IHV9HwDwtX
Ub82sgn6OpKi1C/27WXBxLkb9+jvPzezeO1/mEFaA0ozE/+5phXRvBiKgSoaZ+PzbFwM3kUgB/Cq
Q11dPPbzc2MfHqF3xq6OkHJy0AZO2CFfmInEpmR0w3S2EufXrFx5tzO5lLAGSzJt1NCeaxcorpVs
7aM7GSPq//psELn9MxgUhWIlG2BDbWQe+psZU479xv3qINKlq/jqDz37nbWrnDc3jR4qeLDmMbZn
xD5B/+hQ1TrqqzXWsQ8i6h8Lu3JsvIq4j+cCTmzThhzlEoVECmyxnv3KsxV3+Nz3rGsUcjV2wTS2
y0aNbcyNIcqsg6IJN3lYG2/NGq/Sh2f23Vdc/v+7PErYbdXWHcyxzn0At80xyNfwMWsbtbjmOxOT
XXUTzWHCneUPOY9HMzOBDXN+pv6abt2aqeX/vzNFmmnBGY00nuTbEPwoG8ykFXmI1/hKEP/8OIFH
5E9DRu5ou7XgEbw/lylgHe0RwXXFyNpqriJD6zUBV0vsNuomFGBbpmwKzflUIh79LzEIXDV/Lqcf
tcSEMiyNLvIEDRABxpxyvRIgPv5onhXgwQ2J72sQqYYYUKlsQeNUp4fcNZJSdXuVsvjzxXzs0r/N
XDkBK8YZslC4hqyaHTntd7qx/0cTV9vPJozIG81iwkUtqWl22qArd9B/iaa/l3G1+3Zl6dKjLY11
82Kos1Gb4aA2E0uy4r5TfJ8BTlLs6gV1uXLLfrxPKMAAiQiqyGugVE6G3gZkFM4td7mxa9h5mN8+
36M1E8sevjuoLcjB6t7CRZ5Dc90JHqkHpem1ubCPz8/vdSx/xDsjAB3UwqyxDkseLD/pqtsy+8b+
VytX7tYNgjazh6WkLdlqzFTWejr7aXdyujXRrrWvduV2k0VSmoNePrYNDJ6/iS4L2d+oUeCu+/3R
rtyO1KnTWgWWE+hfRdmDvOXRAff759v/0ZDFH1auAg6m5keUynGAllrBcBgjVAySKoY+L/mxUIMs
T048jyDWibfZ57ZXPuJ/AKZMFsgsx0c0xLm000inFwv3xP9m5Co5MU1Z2oFaviIRu6K3MYADwUJf
rMQhC2/YtfXYf3p5Zxjj6KW4XmXvX5p0vKXEO1gu60JiZvIyMEISmaqTxae9bXOwT5btjF60g5FP
ZXxzeIautKVCXU/QLiDNbZWRXx0vnzA5h4ooGsuRwcwi9pV1D/FAHuV+MCezhhiFUqqMpkr7Ydeg
guq31o2duSdP633rmI89Kmm1M7rRQISRjA6DlkX5YxjHx3L0T82ik5nOOs5ZeWcI4GaF4YM0Sszn
RujTJIqDR7SxZWByC8mIVr1jySYcFaAOTpfFbtlhVrYp601Apv1gDEUoJjS2rPElT+cpdEt7Bi+a
X4a2Vns7t4/5mD2bdbNlIr8Vk3mULju2pHmrpvZrOs1mKJnzOFORFG7LzkFR5mElZhHKom8B3OQY
vGHqR6NnFtNW7EVq4xunLIibEQB7Wek5lJRdmCjeJmXq0DanL1ZBb2zLPhuBBJrM62Q02nm3a+Qo
76ve++KiL/cdMbg4G3lJb4tyyKI+MO3Qlc13kbdtpAxiblPa1mEHnpsN7/hrZoJkzqp5GvMqH6Mg
Qz2Pa3KY2vLe6YN7UI9v5xoqp6NXHOas+EZ7uF8n/fQRaQTbZU2RRhZPh4R4+ctsANRu9JNMUKhu
sGT7NRuxu53VebGXI6KZPgptZUYm1OHLZ8PSZ2mXLzpDWmJLvwuzwq+iYFJzVFfCCg1UH8PRNfku
0DYN59w5zguB0dhh0oe3UCP1VSSZV4etld94s34uM+dmWAQczULeMGpUIZvtXyOR7lPRFkaSsrkK
S6959Udz3joTpr5G3vwafdViqmJ+tfUoccScG0f1JCJ+X+9LM703au9r6VnfOhRFk7ZRh8ay8tjp
nC1gjMfA6LMt9eC9RlE/EiOfQsvOs4QPIo+avJ9Dn1k8dAsNZvXAk5ss68/CyV7LRQWjnzmYVC06
b0vWDxvfJiBtzht28Hr7zsy0eSg5CiI2D+760q63hkNVONHWCCkfntTEv4IoaE4cicS+zVFaY8bE
IXTRNSFn5ZkN4jDMvAkZbe2wkVbwSwxdn0CnpdwVrJqfWjNNQy7V4+wBReWXHJjzGRPdLaljkE9M
+EMkOO61o8IqBybEmzOKO5bfk6GYIpAmbduMmBFNjVvXH8F/YzvVuc1lGosRf6Xdgh5j6tuvvl8P
CXow7ilN2aN2bS9SVG2KEXhZ25BHVTnotHauuwkC90jHkcSm7PtbsDRjKonQ56D27guSXiahDkXq
/Gg7567rZvy5k3tu2bzNTVokvMViUbXKQj6lNz0kwTcttx5rVnwPludWbr5VIN8MR82/llNFYyd3
g7DPCoxxCfVIRW0dSgzPfRsd76snAxoJgd/v9P6ThxZ+YrIRH7N35Zuh6E1eDQrhz4JKY93cMEd3
YEaw7gthuRvWER5VM/YlbygNg3raDrX3WHniLhWiD2sMim7dflLRaKVvRI3qkknDecjn/jwvOilT
Lyo81iAF4wMgdZo8fAg1y2+j21lh1ds1JFQ6GtVGCgKSND8i1KVwPcHCmdg65qq1wpKI9jAMlbfP
zekweE0RGbZMN7lqhw0ZjSrKy/anZ0EfpbIxourpI+3sJik8/oWV7lsdQJhi1PaOmCDDyVr30loM
updj98I6DxTdBqVRMHIa1uN0rkoEmnSuUaEcAD5gJkWsmpFtVh2Gbhn2lZDueQBTMsSxbnLX0aHL
cFnbhKWxVZg8yhwggAyWA5ah1FPmjmUyATkW9tX0FW3Kx1mgGNnougtTpfQG4fBbZnQyyRo4g8PN
qFeyigpmPbYSXHFT0+C92+MXsKL8InuTxDN4UUPTqx5EU9PlyOImUtkcqQBfmxrykSjjh18afZR5
UiSByJ8LgLrDWbVB0ow+Sq2VdTeryY+bqb/xiQvQgyHnvTv7xsmx3Aco7V2M3OKJzUX/lBd8OJu1
ld6QojgZPMBxy8FEVfhZEXaBEw1TfWyNgW9Lm+ynPL+3CX31M0KiLHPgN4zviWVvOoI7s+Iiccag
jVHAOhpjMUR16j8FDoSJOuJGygwQRPsmnFn6gvT7Ry/MUz/4uxQiOFbfvEq3uxde9uBhGZMj0Y5n
37RAGB0DG3ouaQDdNwyWAXd7caY26ix9hAfEgSy2LcR4S2eIKqLx05g8E7q7dLkfGwr3CkOs7+9p
4z62LnvhdXEDVr19W5CFzKyIgWWoo7kkX5Cw7zUo3sPcwbFPvQPl6Xz0fDvhbEqC3oST+dOdWVU7
4vMk4/aWA1vqzwX8yloqgj/GMj/xskgsrKscwGWusJiMiOfCZl86i8dQub0MTnnXVO1htKeLW4O9
itB6J2vjiFHmuOGQki1Klkdiag/53MWV4eSR9qBN76XUiyYz3XYG1OKCJrSYbEPRDztdFhuAbE5N
0SVenyajKDfLiJqAl1fSviAc5gBtSuBTaLNtlB2PebGzSgtEWcO8z0aczsnMDr1dbq2ZRXnfYXwE
fbWuum/si8fzWATqq1KYVTchjJrRI5SoX0klz6yct5WoVdjJHvMgZgdxqDY0MzCcA3Ud4DJqhzQu
IWSN3EXcsXo6+pmA8m8fjb27bQ2U7Jn7XA8kdnsz7pgDgFB/pwwU8YYRvKXtSVcMw+OWTmwyJB0x
8Iv6k7TtXd9WG2o0tyMzI8L7k6X1tmt5gEM27/Ku/85NGZHKBcy9OiKDiIyWxV6KvmHnvWmverJz
smtMMERb1tEw6+1k8n1reMeGmHHWmoe09hLL6O50N+KLVb+KnJaANvILG/xHVs+b0WnvvcknIfjP
tlUabPCb0MNt7h01RWCEPAapf1dwGaqG3HPfDSdVn1N33HqeGZO5/V5aCsWi2gl509+nncKV6h4V
gYaX1pAna+DwHvJcafk3La0SqIDuIMOFa1a6XypDV4k3HG2/+YnB8ZD6Zdz53k0z5OfKrFygt8Hq
46UPQpCL5Aw3PhiCbX/bdHWUoqTIafUdfDCx6/Od3Y2JDl6tDtkW8ad4Kpoat5z3fZznrVeY98id
N3wqvxLtpSgIVG+FCVWUyjgiz75rev+kQf4e9tQYw6xioGO36siy7K8jnIUEHI6rH5xBxZ1SB1ri
KPBWRrOhN4MuvuUYPrRUFwV+ce6HGvJN+pTW6tHg9c6TwzEr7Ty0ZueGjeRA6/pMA7+MhtI8ZXR+
NJmzq0uFmzk7Y9crNW+JP+8tV2ztuT5ZdJzCWVjbjrTnguqYGM6pk+yklAki0ubip34Tdt64qaWT
MGLt0F36JWrTTdymwGhLB8k4fqSlm/hZl8xdE1l+dYYw/NFVb4qkQzjpGZ1SkWiPbIfK2LulehPE
fiKkPpJ0DMusiomFbKongFtOkezzrTJpJNs+xSVgb6bMCh0Frv6saO/snIOgwXay0NHjtq7Tc8oE
fnb6AlXWaBwsKIu6Wyuwn7nFPdxe40NGzZ3TytNkQB/TPw/eBNEGMHIU7S1RFDsKOGEwJtjAL8VY
trHmgGXyrm3CKWNbxrO9moLtpMYLpNdOleeGQdM+5MOd0Xpnq+Bn0IiFBfGSJqvOrvmswCk8+c1m
1OlpTjMUadrILPMdHjFJ249x7Qc7s7BiPx2hGEc3wra3vUVeuM1jkgc7URp3jj0/5Vm1M/z5kBv0
mJbNC+XtM3DnEdh+w9lBw1mpuPVBJqJvfW/e1IaTBNyJVI0Y01SPldEeoYYXFYF3UMrIQ9l3Z1y2
uEIq/QCprp3rZz5CsP9QUHHbuagy4U3hLuQHzVC+mEX+EDASZuO4r+GonWFdFFGJVX1XAjccbzFp
xvpnOQebVKszT8uzZaRHpkE3TA1IKZu9iIZeRqCy2RUjqlWFvquph4dWepGtdRsQnUye85zl9GT4
JC5rnJSS/crL7oB2+9ep1ZimhB6zxizQ7P5yy+CZo9xKKdlNtLtRBdnnA7Jv6tdJP7kvjfDwj+2d
lPjzUgvE2MJ85g0fwo4ZHZjUi8fCIU00BdqNkYpdVEp2KbS1gr7cUegLbInbkyQT/g87vZHG/GCh
VBIqgSlmCxdsLQuAGfyoSF0M2Q1zMlj4czpBkIqnZVLKYIPoHmYZKk7pcA6GF2pVkI72ZZTrILEa
Z6NFD9LH3vnaL5LFpR1DHfoLa/yQc3s/k+Iyp83BzADsIkaUTtnWZFMdTXqKbA0mMrvYTH0RVchY
y7I6yHzajk3/DbfMVjl4paN/7kMieB5ZXFt9HJTGa1v2ZWT0NpSibAoyFRlsDV8cKkckoGCApKQH
9ET1XAfBg8+aPUnNDXfoPnWwoLzLQM4wwLfSxLHwh7jcPrguO/R9+cUMZMQJXm1Bd/JdEtFKJFPp
P6Gn9dwqOAJ4mApD3SkLjXYTlNTWz0mWeM171a430te2rkJ/amIpXxsLjRwv3bHuGzUxIW8MYSm7
GPSqz50RnJtyjhrabpDIJB2zo8KewrqQMUFO6JXFPR4boIVjeNs1oamDfeOMsTfSU23C8QSygdkk
38xU7XyS3lWI1ns5TLfU7cICI/KuMd26pLIiidDiKLy3rHJb23vdejtrHG4EuIaTRhtvqSPy2KNg
siXz3pZ5XEprT01cujhHgwsSytRUYaZHHhEHJQq7zPCIZHfEb24wfHoy5+nRn/GneVkEIP22lENS
57kO61x/kXOz60kbOVmaRQu6D5ma82ZQoBaq4bGrfnRcbswGUNpZRT0AjEFAthU8z/P0lsjvUxBU
GMP3woaiCcaGREAwpvSH25m0D1MmY6dst2WFR5ljbWffexgE201lsNW5efSRFudduUuL+lV5z4rW
t1jBORX0bHd1LK3xpM3mEcs7IG3/WhJcoL3CESoStCOASxmOk1ua4dzw59wKEluobVlIKBtWGPLW
3V54/qU2p6T2MczX82hUmFElFaozRY8rwNB7o4D6i2hG7Go1RDIfjHCW3nkevS40RHFbqfqgOxc/
4wuy034WxAXuucArhziAIDFqo4dKtUmBaTbbBuKXiLvK9KGtpR7rydzaAPzSjj11ity4nmVGEzdf
7HaK21miT2TmBzcF+nRy5sdgZlst7DzqimyPIYTXwuVfXA9jDs60cb3qK23V/dAx7FfZ7E3duKGb
ymczszZDr25MIFqVVMDGORNgSVARaUcdqzGP0LHcQwJ9U2k7akhz6tNeh3PR73GXok7UbUq7u0vb
4MZpxAPmyZ/QiCmjrMLbCGxBJwR79KDNnyaObcrLUA7FTcer0EIdjqY/8Zx5LinGBtMpYZmxcToW
hHNaF2Gded9cgYyyt57zIcfmzcVFZcivdcdRQyH5MeuzfeM2p7TMUcvh38Bfeaa5vcfTf0OsedP0
UJgbquChN+1n0eXIsP1xitqJXEpwlhsNYIct7s0W7uAMZUIaJ42U50P/ziy+Une8zLr4afd1VAGj
HYsOu42868Atsw99H0n2nNovuZ1uICx6D+jhmU8qDIg8Wya96NzbsBIVOBz6VtWRb3RDqFt9nue8
DhFGoxJha6oyVPp4mDX3oMTfccaTmt3UdRPp/AedoL8txHlIu30+BWDBPbYiSCCktLH6/NSLPvYq
qBwIaIYXNG490G7PbqTxbZgzH5ES4xbtQtvSezwnYruRJ82DDZqOiRxRKacmXv2oRXkVMqIxMbs8
sqVOyAhlUUMjLEGudWJhXU1JVTW4rsZwpHJXDXgiuWaoudpV033juGdt2PhxFraujt02QyJoPBZV
iRKXIzZEd896Qnwqs600zcfMrY9jJc6o1YS2Ap9D5u2d1AgD4NKI3SCMgh69baKMu4AAsW1r3yKV
PlYEF8jcxrQIwnZ2Yth7E5o8FJyjx6ijTsiIFghEgkVLsiQcF4q2cFbxAsUmyFJ5kW+/ZCZ2XtgR
ygPhBC07M23w8EWVb3K+LPw39q+UbArRxXmLI2I9Ds09L1VUIuXNR6SGeX1EKAfbYfCUGzgwyvve
eHOoUFmciLMxjZsBJOtl75yk6cRsuHD1MIlnezCeGucbG0GtNliJ40PZzvgBAAIcKT1m7UXl3/mM
oZBslw6nsT6btL8VLd5xdr8finkLwo3jzILz7N4NGMvq1FedeRvR4GFmFoDQlgHqkQUKPEMyzE8M
+bVReDjjOsl8eZb9dM7TYeONoLtyvpa6TPLhRyrzZAz6mCH9aoF4LMWYjNWDpjrMnHnjTQPknFlS
jXfLtrjMCFG7PwkUdvEp9pno9taAwlwB7O6EK8WwIAIuJ0QpdpE5jQbWR6jNSqTL05eqb3YtXoCp
aM8zDpKufKRibKfwkuwddFBYGnnkB8qhVtiSLwjVe6UQ7QM39vpi52ExHnMTi1+I6kNHPoKe+oa4
6U56ZD/gOW1WL9x7sXLr2Pkar+usAhABqaUGXElQOPZPQp5dPL6p/diO9JEI71zhHkYQIT2Jm7mP
MGO6zTC21Y1iU7DmYOQnNj21NUm4drAUK7SrB7P4riVuygB/e6/jwUY1FBmzVVXbJeb7JIjIDPiq
PeI5BaRxVsY6owfe9mFq47WT90leWWdvOtXBvkOJThZzNLPsjhqoAI4oqXk6QcVp2wx2NLZOWCEr
aCwoYoj+yGhzbFKGB1WHmn9zsEWLyop/37g4Ru7LEjd888HXMu7EiTT92TPTS2W9Gn6+TT2Mi7Fv
ZmlFBdC8gfmqJAOpEKho+BxzV98FeJeX1qES6R6dkM2Ef+5KJD403zjcx8FqX2hgR8rCnHma2f/H
0ZltR6orQfSLWAuQGPQKBTW6bJdnv7Dc7T4IxKQBBPr6G3WfT5+2uwqkzIgdmc9hmL63nYL+1+1D
OpfBMu3MGhdwzY+tGq4kTg949bBeU8OWI5DS1jY62uG4bWggmSr8Os07jl7A3l9hEMboo1qUWdq3
uUim85ogOcr044hTkm4y61eYFb6336QoImiOPFRFA2+kq/FIkLQIqF+E7ZITlGl1DA+rIXcLI3eY
L4QtaQecxbmqup2XrGeWBFkTLQX6qM+Z1zl3mDwUemef9c+DeYxMtKuIfdGkfuUbfazB6KwJOq34
m6OjrRPMgZmb46D3unq0wDXYuBRV6m4aTRjj45PH7X7whhbFjV9aW9oR4etYMQWfJ26yhrp4V/dT
wUn1ZFL4Sr3KCI2vEcOnm2IMA/7GN6leTaP2HdhxHaYX6uyeTG1UhosWSJ0E71Co56TKxQbzlmdB
52VxrHIR6HLyscx17qCmnUK8yNBj0YH5RQJewiDgQ4k58sQh2tT3OuPVj+n7a7hWhXGYJ++bndZN
3vTkuPpd3nlXxs7KVHCr7FQQLBSZErzC8SFp9R46DvqN19ihS0Wp+9/ijbkb2pxXKIG3+ogE/btS
SPq2FDPi5i7jns0d/6DNSUo8k/g0DPutBDb2De9eqNuMqvHs6JzDKht5kq/Vcl2qvnRT/R8X8XOH
VZpVE0Kd+daLLGmti3nFH8WEUackjhEJ94rlqf27eH7hhd2jcuG/evDyZvvHt6pU/Llj7rmuwl0A
QGry35U/oHba6IGk1RPgqVKn9LDOluCHY8zBksz7CjPF19SWRoUvQ1Ofe+tOIo0elm7YzzU5hh5U
pm588eHr2VXc5MRd1hjdZX41fdp1uookLlJv+ZkwmqZV9CZHiW3r008TVtl9D3W0JPAZWIMhDlBs
jQcuMYkPrEFXJdxDO7ZDMfr+Fx7Nm+cLfHDtcexRCerYPhA+/IkmHwdsLQlSQtW7n7h9wL282tJf
gQq4Dwz0EsrfMcH5dZyDsu/X0ybmjLIUVh1b3gLiHcm05KOUpw4TCvK+9V/myZ04hDS+KojmHfmE
PLezNfaB37/GsFN7f8DrI+EgZ25tXkMI7FEY7RrsKdqxGh8ew0Aj7ILIOOPw6OWDaRBtU3jDWX/C
MXq10VC0WNJ7aD3BSsiEx3r0PyD4DRn6wDNwrCkjjTunfv0cTtWP1e2/ebD7BGqTHfvCuyvYcZpi
6t+M1scbd6ky58q2CMwt5ypgeT+kn6vQv94YtQfjIsjM/Q2dJCpj+DgyfuZ9RWDNfteW/wwzuThI
T2swvydbcKn8aWc9709q+F5uooT29zpt6bfGAdJHTU7peOW4bfS9m6EMjaOFaTIP52gYsEvOO3em
36do8ciqriy1MD5HbOeDhNkOT6mYnhtBvvmIxqqR4572OAcJqrmk82BSEcxUNEOZtPwgl+nWrLAc
JQxdmClit404kMIFC5K88TyvQwAzBBEaJa5dMD0kU4rXDyIsYfwomqigUZ9LTTJr5zLtw2kn0m4n
0+qBqvjaxm4Xy9QvAh7ls9UHp8gb6ZbfnggOgSS+rFy4Q2Q5xot5TwmBexjxcT9w/aETNIFbql7w
cb3SqX/qYP4NmFWD+gsLHRy/rKM5emN7tjVKUgHW0gqgsDaBmiTNBasfTgmZfgeB7wq3ywxkUZdO
swXJUveEQefwdkdnsxBzLKzxPpOUvk2zqqF9I6LUQn2c6TlE122t2m1cozVITkHvoK71/ocnQptH
4xpCxeFHAjtSbnzNU45MZQ8x3rYfeDgegziAqVUjmuFVV6aQyWBBXHgx2w8COjHmkf9OHTqsMIy/
w3jqdpOE5DeF6iNiXGdDvNIP5skP0aVfQgiKmLQ+R9YmHwmPLMriFeq97rF/Wsc35cevxMJ/blx9
oVH6L1nRcBGHJd9kG1+tQNteJxCS5942H8TgafJBuKHuBZzQ9CcVmHPdj6i+rI/nxdhnLVErLGlz
TmIT7wXpsXXBSG8/IRBZch8+RJdQmEsOvXhiRnB5E7zCJvEVzJcKTuPQtFczwHf13PDTdJs5UMwp
eZw2mlxFxaZMB3q/VSvLZEf3OvJAPPQbiiZ8lpDAkDrX9M1vow0PXEJ2csQaqmjdMjKgjZxTjOxw
mNAMHf4j2ULMxrHLgfjtUnSQspMuYfkM/xOft4AgQuu3rQOP3UT6zCq35dqD0lmHc1HHiw9zLHxY
/borPGjHybCC2Y3YH2RMv5K2bfch8d0upKjO55aehtbCAjXVkkVdXBrCTtrvZW4r+4mM4LNsvbR0
aB6yapzf+hmdvl95oEtSvN9jnbrMM1jcCYVkVy3VX4WrCTNc/0WSit2y1C/j1n0r0fTQktz7IO1/
NbZv4nHrW7iVzTtP5N/E9ChK0+c6ipI8ddV1knw70G6bc9ha6tQGerqIENCN7XtPYLGRtxYES4Jy
HwvzmExLuanuvGzzkKFs+dNUtjsIJ45dDW8uTFS+QPg7piGVB8kibLwZ9LzrObw0mnRfXjte4Uqr
XUpGDPuYA5P1MrpC5L6ZO9HmxeF1UTjHqX2XOkIQT9QontNWHX2qn1W4JYWPebzY8UjRBvTkVjNY
tGCSCJwMgAhT4GdB27x3FFRJ1A7+TmkDnWOyYz6O62votw/ou64wpSP0x8ln18vmLj+uT2HSv6So
Mua+S/No9gtQJMiENsA6qjGCP8bvHZNQN75owD4RnmeHaz4xA86GANK7U9hiRPFAZ3MM4gbCc5cx
r0LKs4HOZ4auIFEUlE7YxzgNICiqZS3kHPMCH7/KlpCumYig9fdTpXbwWuUHrr8UblblHWQCZMCn
yQT2pNrrqf2Pg3XOW8Ffbbo8pXrA9pbQkqwJAbTYMHwaefgadC7J+RjJzHm9h+ciOqkBejJ6cndk
nK9nOY/0bcCq9t0m2wuUhJ5nYgBr4noUYnPNd9yZ7Yp9mig9SF9nCcW26DXsdmjsZCkxx/jqDCyh
CQzEztdQJEe7tZgNMm6frJZvgTfBOjTJvprxciBTKvJoC9MyMLBs42aEXT9Ch+M+IJcKAtiIEwZN
K/vDlhbTCvpe5aPYot0c27c02OxO4ygoxnlVOP7gwoluu04JKsQqpfcnQdzGCPeGn24H0hOSO59i
D2I4zvuWdGg5VFxixuDZc8qUc+uXIPb+jnZokENrN4BR3XjUU3hmXfTJMa8rA1FwgP8QlzGRECdG
igUaMdQ7gNgvYGPCbGkGdtgq1DyVu5ou/tGe/194t9JWf3hiDTgR2sj/CJY4VIZ0x02s46OG3LWb
7dgcXRA9dj1NYNpBLsQQ16xqLG7HXqyQOd3PKtVnb0McuLFnIAPA9oiC9rcCTVEs+P/KEGZLVmMy
S4FyABVtCJNZOXnWS4Kncxu/B6x6exBdjBqBgf0CjXJyNbMQNczv5gGr6L2OljwAc6E8LyrcwiQq
ftRrUO33E+3/Qi3eY6YnqiFZ4VboYrNLhtDPgwpaDVk3ueMLeDdT8y+zQZXv6sDijhcGPn98ZWRC
m1g1Zw/EfrZi3X2JxR1N4Y2rRuUuX9t4Ggq3AZHaHM7zysn/cEbSHWYO/ix6a3ayEf8CABJP2PYw
llGwjrmsEtTqvn5hFm8db72f2LDh3A53MSU2j5UHzANcG0aErOljUC+4GSImMu5Ycwkmc440Np9v
7ZQljQ/Vuk2T4yyGP53o8Z5uEBDVGuRTyq8smv94bIS4hYx9x6BGgZQBstWEP0vv/61Yi6ctTNFM
rVG1W3oHCQKVI5AFvhU6gFERsGWFXLtGh2EVyTnpRlqMA00/fNdMlwoTCT5RZgFF6Mi644H/bWfy
aJYWDJiKzaFao8d6Sb63mb2BP1yxZZsDPAu+AtL/0laeZ7UdVQu+AF3iiBYipZkXelAja5yGm6z+
E97Woeuc/22EdYdR+0fn99VujCoAxLI5potDV9qTk+dbOFf2BIrnQY/9ZWIrRnbX/TWq+69ggwon
tvHcde1/wlWXCfoR3FjvFV8bxlAz78IoLC8bJ/sa10+Gfi5XGqDFFie/kOmeY4mx/QmIAYZiqe0M
sEXMz1LJeJu9bXts7660J/lbXQUTFlLgJHUd3+PT5meslPyMCIaYwP5I1wnjjcWTHtIPils6m6r+
AR2Mylvwmp0fXichv7QlH4LpW+dVT3EYUtzg2GC3QXMOSAU3DF31wuDnTcBG/M6+4ro2mSEIgccc
LYFUFtBNGoOT8gi4wsaihZKQQbFnMNhpgeezAoV1lBQv+ND7SckXivn6KvrjHLwGHcn93CyQNL3z
WEHJ9eT6EjTbbzraq+dNeFPtfJA2UjsOS9NR9Sy4D721h6wfmZsLpzetBCKOfGNw5ceHpKFr7nt6
vPA2/Isq+f5bmT6H5PSbkOQHj73I0cFA6BUr6BYuXqs2fgsBtOXKgaBr5+m/aBUX30K79mkKXTNZ
9mTp38ZFPmFyO4KVoX1tBuLhL53kUSdwyibqT7nulz0qWuQuU87ybVEjLDA/PNUaW9/FRp4JVvll
TTN9+63/IOv0HJn4dRmm5z7Y9krMw44MzZsh5MeGUZlgNO+u9dSbjNqPbl7xgbboX6ZU1fA02p/O
pw89p++bNX8NJZBtfPMo/OhtZM3fJQ7/OO3KqlaYZDgDYmBb8CcU60unvP/CsT8tdaOyUC4/dFiu
FaeHaJz9jMyzj8KD3XDowdzcjCyh2d9tn6oq2oaDqwywnXSkNAssxnROWIyzdMu3P8xfQeLd1ZLh
0W7befLpVxwLkJVNl0d8wkvkr8eQu5fKBLDso0ifRoqW2wdImaVGPwwmADTqILwtBihUTFGx1tiI
DkvhgSVjgc3pbCdAYxUcq7FrUn3cNZq8VsEZdQ8um27186qCkdDLx0BZ+C4wnDLZypNO3DfgQdwP
vYT4u1gYpAZHF9HRQXTaFCO1EQpuCIG9Qa0kx+nsYsyfFMKyg2ao3UziJf+5FOdQtlZ1u6ua9iyI
d3cMuw4kYZW8CibCbwCb3yRZvkg0tfnqG4xK5ziPlbubG+Fyhy8XlPoRJj4Gs1dlvLaIeoMuKFHQ
AHe1Njzf+TrhV2LnjcT/wfBVLEwbFCRBjyB85k53AThqisRjVVaFK2a0Dzy64ig9xWm0xwOVmb77
QhS1iFV/1KK6zGBTow58y6qQjKpL7B9ALyLbZ2EROIvb3SpJnswVjBp8B7V60pyM2Ri9ScNeIrU9
4yp580x0NANW+djlvVMdkNQUOgaUdHglOYNvD2Hx0a5032/bwaTrb4JSyNcNFjRBMJksLrPpZ8JR
x8j6TLn603ZDKdn8hJfkbt9+K03rollon2FHHP7R8eYH/1ITY6P3oL1saMOgnKbhY3PjDck80Dl9
9akmejaV9xTAy0gDLFrEmP8ulHsfnzA1ohi6v5sfvqfQO7YGs+XX4OrgDkhHMo+Ic9wtD6Mkr6qH
VO5SiCpLaRts5jBwads1axn2eS8wnlE7NTW6vUFDfJ9yvOgwFSOMdLs7HglmIIRPy0Z+1x4dFdJB
1xT2FF72/zBG4F7DdeeB9jgN2103hzYL0vDoRzDL1RC1+4HEF+a8X0Z1BDOmf6FMZxVtP6KgBtRB
fkfd4Enm3b8Q/yEG1mXTtGQjw3QRerBuuphg3csIkByZGZazKXWUbZwp3y9alNk4VvYKzXi8mCOQ
6MOs64PXs3JcyQ1HHOwVE+Z+q3KM/jkHXbNHL7IzFXthNbajYB+h1f+sf99P0T0uYF2nyZSsqS4O
mknW4eiVwt9N4VqIED8tCJMHON/QlslpiqIjNTbK8f3fQny9m8Kq1LuMaHQJbnansVgaFSm/QOju
87UVuP+H0qCGxVWxI35wRBP+ugSgdbeKZ76fFKwWV7/nQJKSFUISe6mT8MGlzV5agBNWfehFf7PK
7Hp/+rFmPNdwN4XZXgk2gGMMCwIn4TRn/aj/pkG/IwFQnxUlbwu6n/TpoV5vFI0eOm4cWGFUhE6C
kscz0yXAhUDYzwsU5c6h1R0JYCT+0kM7M+t460akSgimMFMhHgRDztvr7HEaQihMEUEU7a7wN2fi
xR+cN2UUqdPazP+aDXodSFOsfNzNc3IxKy+TPnleoG40G6QqioeReezd1+aE5+ukm24X0WhvQRnO
syljiM59iN8OUP5pTOvnWnj5CDa0Gf33rVHlSvD99GnRU/7YkqpQaDHAGPTXDZIyJj1N2QLnTook
o2Py4lpYKMvw5MWKZrG2CGnJm8HJeHSDf4Qi+2RhBzWJgJanILAhB9GsaJ8auuGdAgMwiw/edYXq
0YWBBTcztOmg3xseHxyvi5ibQ0qTy5IQXPvYy9QPO7hPJ40nsdPdO3ivQoKQrQX/hBn1WiVp7oPX
neP4MDX9IcaLjCuDHVra7zUzpYeUQWCnOR8E2Xu1u8vF2BTunmSr9hZBhmzADPqBYa388NEZ9jjX
sBARDMQ0rTwyMk82NEl19w/fDNBNOMq2fbWD94BLAwAzDR8TvE3LCGQMJWXswhNO54K2ePdGskN2
Yu/1PwHfrn68FXZewMbKvV7AIUUB+IwV9QHkqRiOdgvPz8giMNEhauxuq/FJrNOlXyIgZvy3Gfgu
qPgDGeNSxP3PsrJH2tYwnCH5YPPro9ThJe6XNidBclJAN4Jo3akELRyAEVhPh3iu8W7VL4Cmj6BM
WjjSyzdn87X20FiImBSowwq8RuUMB6VK/ItCe9lwrHIy7h6kwX2x/Z2RRphwhBdEyScZjc820QDi
vWe2iIMh9hDV1V1BeWRqxqsxQSbh121cbwsm6KjJR5e6zMXdtBY4Oan8QwOat26GuAoJqsZPjFVT
9OHn4EY4ks0jVofvtrjDuTF2UCxZOYOenGDgDoHZeUB1u6jgzr0OOn3wh6gYxvS5tVApyVDiCQV5
+SfuSBY23Sny5r/GbE814dcVSC2X6qz9VsMcR9OvhhdU2nnvzzPI7RESbPem1HpaeXjkgG3h/Ulc
tSuroPOp1zVOccxDkE+eHaVnjgVwLAUQIFCsUuquiHLcpGCFJzoUrLzwEU9CHXb0eHRmEwZl8ubF
N2ERwEhqtzgn0XpZ78AEdJ+DUShMIcYnkcn8HtagFxyYqL4a2/3AOzpJJ3+cwkQUs+yb9coSDAmE
yhOGuhwgd9T+uquX6aFaYEnY/TKh7hawJSAvYPpUnoQYvRsF+2aO90Mg91tDX4c5OnSTeiCe7wAK
TKXr2j2OnSMBg5VFzGIb8/yxgkyYkyaHvL4LO4fTuIOY9E9ycJHWnnTafkKLPhgxvBh4sIseLhbl
v5Xj2UbrgZHlxODcqgimDgPAsH2kqd5XYfQQ9yciF9Bhblehup+gSvttm4H4KIEdc85OUrRPU9N8
k5SAkEdBS8ghBnur0elxhDjbIdoJIPRQt/faZ2Xn+ZcYe8UxZaEY4D7XCwotRXtwtbw6bQnM2Qas
KgESDqUSx3EuUnnh+IdSQAleGF0EFNnJ+XtfwnaL14NvxoLDkdw0yh0UYeDbAVSKI3C/AwTXOCOT
3QtkPBzAjTmxhyogmEQxy7xNxbn3RQkJBtAY7uGh+xFbfwrbJl9AH27YfNh44jou0Scd5lJv6V/q
V2U6bCdQYcgqiOvW2g9M7n6X7QQwtP0aJ34K4Oalc38bB4yST0zRe8HeR3XXaAyJTsP40+s/qgYb
7lrMpJbrlcxDjhcQDMt4komfRVZeSVQddQScWyOA4rrbjGEk2UBdoVBnAz/O7QimTKMK7mABqW6f
NgzVIKI+MwyLDUoidg/tFMACrw7yMST7LkqehsGWPuCICbrDbKb93R1lNjkPCb4qlvD3FuXeqMaD
0sjfoUm+JMI8NBE43Wre1bN7T8HdyPQhHUAhQXpYexif0tdHQQTGHyCLAXt2gpERLkWMoNKQRpfB
I3Dd//mCXuYVSzNDYGMapB1DliEKw4wAPLhHUPxkzlJG9uvUPDdrnQ9B+h4v483DgBIHCizpUMZB
FNuAIG5VlGOLJPoZXJIS0wq6RwokMJniwzLTMpCmVDAKO5QzU+LnDqeHRE+7Tj9s8NGqbf8ioNcT
OpgaGmK0xq9jL554Pe6Eho/puX1FaVEDtfBHoNJJmwvCUOCGOaPQexIp78ASOhb05xF6+sprdgjV
ERRTMLJBT7tFP1MU4AzmiJL441DyzlbKd+5peExb/WQ2H0xofOhNbIpq9dqfJJiScrQzIGUJOpeO
8XtPul2zYDkK/NKqTUBjS4t0jxYYBZHgFa5MGcT2VFXpMwjqPU1T6OLj8lsHKFoVh4TQshXG9fai
ETpskupviAkFiT+juW1w37XsTBJElLAKlODcaj8CkLdjEj8yOR+CeixiZo6InrneyfL/mkXc/E2W
GI5AeIpnbw8brHQe33VwqhuC2s6qt2hIwARrpAtoHlkgfS0BiT0v7CWGPgx1GRNh/eZhq+dHb1v3
Nc5eodw55Cgol+TU4dzsIfgFPnqKdegAxNMmqwOUmiBDKrHcCII744TVa0KDZF4TKFGxOHgbgHD3
rle+3yJEtvwNlXzt369RF+amTfb+Nv20Bgn9AVN8CC6GvEXx3vnTeVsgSrsq9SFZq6yGkWDB5RBW
78bEQ9oPZhtoCpppKPZcbxdoxDEYcXnRcv7AKBXkBruzYfJYVz2yRvyO+7SA38yE8X4EpdTW3vxI
3JYYozsgZi81ZFiGFIZjbk/t/csGQ8X7ducc5tdAVgtZegoHpNKw/vVadXHe1SCzxNQ+91Ec5KlO
SuOZNvOB6GOx1GHtF5SIEKer1bwkUEzA/WzPArrVqOovzKb4jkRyXZftOE3tV9qOOQQMiCkUDTsw
ji44Lhiql47r56DdL3FDOXvyaWnQ2KAIiSBuVWb43BasSQP2BKJH9FBmnLyEDogxCOCL4wwwrF72
LPRfZwFhBSr/AXbXURqbaxsf0SJsmUj5A/DLa6jgDfT33swsCNVyNZ+GFE1mPQI1MDtaq8cYSr/B
cW4WVjr/Ox4bvMbg5HBFYX5xDXg+xV4YdY+UWNYXifQOAfC0Rb9WCp+iqk7VCnZpXMbC1vFvvy0n
Gmpw0MOB0PamhHwehmQqII6f4rb+5lw+rgMHvs+voFChGgTbg5D48lXXXsBHHPomOndKHXr4Wkge
hSyjGxbMsl7/SkSJ+DSCR3dA5JHRDbphBsGuvzQVQPK7i11UruJgj7TebmDzbVEAzpr+AROnC0+x
84R+I2Yt0mttdWbUnPQ0lV7FC3ybfzu9dKB6FhDSKwH3lB4wvvcN+e7nLdDP7eblapalhSmWE4IO
qZt9HJUJ2ePweu+C9kAcPS6r/TIhlBiCLFO4PLl2xtabqHSVE3kVkgLAQeE4eCvnvfq2OxK9/ZdW
8Vcfsn0DnqnqYxRWcLfQmEz3wZIGmkjQbmVHRuQ1EDBd0/S7x2Wo4/V9hMtbh5CEWnft/GifpOjx
E3cb0b0JSKuNHfaDmREYrtDzeOmvtOILffcLTNWrQSkSifibcPrqIXxbD670uDvOY7Lv5+kWKx9W
QHBFjOs5NXNZzbIQgRKPElbxv7RPn5FofnQW2J9SJL4/OHznV4ZqdPMAWrDnYj2ESUBvvqdOIarE
5TD1U+0yKoFclzTBY4ujNuyb1xnO/xLgCOi0f54cclloR+C0l/M8Bdul7SWuQTp5AX3uJxkNl3SN
a5zz1kQ0+UaI30GdHJMZ0G1CWvCiDYnwHUV8maOTCbQE/AFvDYwFtJaB37DPzHVXeP0J8LJ4+myb
IQ32U9fyFh6HAK1fGD4237UaGSYCuWG20CiqFpaKNmP6n2eNu+h4kw02UEEnGjMtuLM5rWylr06I
eTmms2zfWyQwuy/hr/oprBDpaFYhUO2OsOaCm0h7odGptM1bl4414nOaOx/2/0LJRRvDMORmtJL8
EejkeQnFfEYaqIkIGHBHPJxdiwvq6oUoPujbCMLnpWOKDNBf0XDNfybTyeWSwk7g13nA0KsvrJAT
40O6TAKpHej9twmC5d3zqClSLVyTLifxGpKcbqJtUFDG4h/DJMYLyEtrDga5kuUH4qPs97KZuczD
DeTOY41/MRKs4TTwd5BILPxYG2ClO2+K0UzW+JXBp1CLu/U2KJ80L+gNh66cawtGkRus/yz7kS9k
N6bL1h5nG0BjWafaHnFFAZILJz2597haEHZCQ20xOXaqoPMCi1xn1MJBLNa/Vaoqvkf+OEWkAqYZ
RLjeN9N4lTbt5DPxOOhDLMBsx8dZzKn5Rbccpuep4X4CYxRn1DtXGJ0UoZgy27yXKm7/xbSBjz32
gw+Rye/wjX8tKogwq3GtGCJZKXJh/W+KWPgXH2qFqQRgtt6xqmeweToxgZEC0B0ufhXi9cFwB7Wi
dVC04sDUA0Hpa4gdT5xkfdgkJto3S9N43iVF4LgiJYsGweqiCvjKoJt13H/susBfPoLKqzkWG3So
DnfBjKwQcpsD1umUCjBVB4QWUgUcqRRcMyYR3LtbC01dfnZzL6tx52lvmdfrQKW0YK9bMeHOoV37
zw2QsrN+rjZzU5vFUWnmYJV7ZyYF/F1Al0UbFI2YbjCgY8RyYD/RUw5WqmlKikvqfqQ3Gz0FI6/v
9C8CkMgogEFaSunSbS2RV4Lvjrut8h6AHUFWmidaLd+rWRK0Dxtsp5zD/h0AAW8M2Bb17AdroHUV
G/wFDQkx6u0TMuGQfHpQMbmxKaYrmI0lOseWMTMeO3BH1b0zgKi76nH8TJBS/BVMVQCEU5EAkYVm
MKA4ocg8NiEgdILv/Hcxyl92GxmxuBRMQ2D2cVcjOLsGGE6AJX313cerq2X+h4MAqEvFCbcnbGhg
QVlZ6aUfYg4comPbsqZI0DdMHjaMaA3yldPtOUQBFVwbHqUzAAvsEEBH4Jb6iokLa/gXpXQAtSOk
0zycgraHp97MIoXvOa6gbacU5uMxGNgQH8yifP2n9iojgLgnOC0hrauexa9y2mJo/A4cCJIImsT3
tIrbJvYgISSYh6nlFDL+OCHGDCkagQe3B6ixhKhCelbjxVfjFhgcLDZ0QNm3OpCXmqW4YxIpuDnS
KtU1NPOhjdv/vHXu0cLFPsWMqRArbdbj/0g6r+XGkSSKfhEigIIp4JUGtCIpS0kvCJkWCt7br9+D
2aeJne2JlkCwKvPmvSfnWudlqr0QV0E9zA2r81zLfsp7aVcHLaQcxO0RKpo7BySD8su+ny3civ0Y
/eEqDxQ2TUfd416NYtvhKLP2HIZj+eRhgvtKVOdJdLUuRB3JNWQCHPXY+g0glZ9Oq9W/eaZo0PPU
cP8lFN8mQwFXY8UUauAL4cqkITfhMUdy8pBvVjtaOpP2Mc4oTntV/jHOMLEiydzZ1W1vLFGsop33
eopAtdJUkc5b1bqtXLVNxm1nm0keHaMg42EDngjNF8uKivleC7ZeMDwlD+/3ZpF8gg3BZU9ysXRu
lr2Yx8lyOLjBaqxx67nB3LiL+7T61pyxORFDYvQxkNcmsdAoDg7GVpjNWUZo86UFZ5FUysRL23Th
RLxszu0HVjY4/8ax1ZaiUV9WhQfMIt0wCi+61mXP48S4H/VpjrWdkeB8Oqre45uYwhjVVyg+Drok
vk8Wzs0oY7dGN8hJzChm5hXbs2QmXgeMx2MjKV8yQxHxas1pVvsizLvy4IU2wy4ksm5veZOm1uNk
cX+4snhoRon32WM9EO64TjM1X5tlwaTG6OCdWKw8nOh4maKJcIgZnKBsUu0bGG1jMThXoomkOWVS
ZZ9xWlHJTZ5TWWsjgnKwHjANORBDBholVhvyJoSRcbBjXVAilng+ss4s8yOh3Qnw7Fikx3oiP1NZ
OEDXVlfk77MEIfMSykaR4LAMDdOfJfR7MWfpU2uzRXZpD1PQIBJabtGpl3ywgfd4Uxd9a5Vj3IhX
NBkp8TF6jvIW4xgHcbfJRX+NGxGxh1DG0cmJhCzBNbjFMYkmPC+F0d00b8puVQoEQdU2akclrecs
tburVANQXt2Ud5zT8bya2dx8aN26qgmkFBqe8cL6LjWMVUFRiKdubIs9i6zkjS4tvmoaMR2UnR4U
tBBy27t6/UXRoR+pVkIq+bRPyDB03Sl0KwzrhdQtfHqlfcKZ0u0UI5UL+XUQTU6k17swEy1f4sg4
jrHO/ERpyVBzPC7ArX7MjxLmA8mVNK1dTHgpE+OoUQ/Q2uQ5y4h16cIWdxXbJY7biami65TmPkxd
7PRZEgdvwip0LMWVd5RFNo2riDqoxn/EOAZqWU3+R3r9rnVn69XurOony0r5VlN/Hea+LaDnBV2M
58COKEaoQJ7Ybo1VWWjq2JV69If53d40udUcE1go27m23NNMl/FFaTLzmFDDTskok8tMuNIXdlPg
GErwXpgtxkEvTzPf7Xvn4OUc9mtINM0FLzSx4dHQPsegmDG8OCLHKJI7a88NxgfmrvKtgWjKKeGW
3b40jNLeuC1RIum49c7L3X7xT3flykE3+ZRRP2zjYBywBXkMPVfY46ZDVAwcSh5e8fwQq0rz5ygt
xboKeTU0VyeBp2osDaPqIiRO7BOfoqCI12curmPmdO2h10vxUY9D8ovxzqrPdkp/dLEo5e9DV8tT
mFbhQzUL00Xj5L6+oGHaV63tzZShrIcjMJP221x30F9pMgykl9Ygz6ixg4op4bwnrTR9iE6lrMFu
8fmvCE8MHKcDrJdVmucU4Nmo5LvZCRML5FhyM0EQKQlPJFP95CWZ9xeWGS9iYTvFc19lDvM/As7p
qsp0zGVCdMyUxbBpOy98C0naZau6TYaLV8ryJc064xbqafZpz2Uyn4yhAFChYy/di7RATfYU04Y4
cpafprPtTxeXsu+lafhcWmnx0MU5sBWm8BBqjEUPwj4EgcrzQgWPw6geGnbt3LpIJFc9a7uHpA3r
pyTsjKvu5Bj8egr0kFGoaXyVVYBy29nLf68lvUbuMcr0i9GM+VOkt0jVZUhsY8rFg9bQc0RxP5y6
LperAl3qWsUMfobMQ06YLAFjyqEswTIK499Ds8N6yyCEEJWVOe3a6C35kXRd8hNlsXseXZIPdDWF
R3AObSwIiBM22iivqsHNmZcMZaJaZ5KUc1k8zXiqCtIbvfbmaBZ57YSgMcukB0sd7ZC0GDanZovT
JDzQQc/kRZhJKpmnTJ+DQa/I+mfGWR8nIBP1mF3LmbQdTRLfXmZLfPipRwjBoOcX2TztB7qfS9TW
aIEM0qJrnOTJXxqb8z7N2/nVKRe8TNAnz1GSJgwWJ6JtQeziC0v1lqheTEJZxRkJkRIsie6W6q0T
Qb2UYfzCpS4m8DdRvyGPaa95c9qzyiqRrvs8bX9rNpupdZt1VDJGbY//JPXwpSsTdW6LqH+vrBZH
MZyTot+4rrao1g05cmU1CWQju9g7c9ZrW1ozbdeIPL54hsnDm0rO3CQaUcfLpr/FUzYQQ+RcoEQz
jiYYmGPajqhyFEHhVYRavqkTnUKMljN4b4Ky3HYBw7q2ibE2J70kryukmfooNOpPwz6xTUMpOfjK
WjET0c2zmUZAuAe0SqNwAx8Bz7nZuj3sWUSx0J9m2ydMbkogWVX8ZRvt6E8VzkkSYc0toBjemlTQ
nwyf1RbPS/skl4OnnAvrUlpTweSeCwnDS1qeyCrpT4DDrGtQqmwbhUTQy7KxfU2Y+huGymyP/Vnt
VTs4j3YV934xW/lOR7Totk2S2RsEgHIhymlQiTpxAXeT8AYtFmMvZ42p5ybdr1NTIuSzGHNaYTv/
0maXXtdxJcZO6SCn6zY3QW3wKqeMB9Ma0d0OzX7HhYyM7JDaL4s+2QkapkfL6sdLGSdA0Bjmo//V
DpkcR9YwYPpZ73Y6ZfNxcJrkIMqoX2dRoXwjSwmpGJE37KmvSTM407hll7BZr0Pq9o2nD6oDE9Jg
PVEahvHCxQECE4n0yFyYt7bSOlAIgrB4QwCXaJfBFzUI/mIjNkzY0ll8dbSB3Ms8CGtlw1ciENwa
bKbZVc1zOR3aBCZ0H6w9g6jk/Nr6ZnbjhXIPMmybHcrDTL2Eb4mB69Dg73bCUvMbrWLubnb6ddbe
KXXnTZooRpCGXm9CbMfnZp4R6hhU7FtWCJFpqStGkN0UqQ+NHD6nmE3Oox1H/Qa3lZrFyasfRPT2
LbCFsXUqxtcrTg5sQXmYHmCjxLtOGfmttRPYqw3x1Me+rF21J8k2ei9cSx0TSY9bpGqAF2zFaJbu
3vDM7GFgaJ/7M419uorInxx1FCwUhkHaDtKZTC82CWpBnt6yOtRaeu2dFkz9xoG89iVrQSYs7Ofk
bEcwcvB7iAr5MnF30VTNGN4tN6sJ0bvaQdfmWMDYquQFQ4GCH4f8ddBF2D72LZC2wAOK4Wb2QJ6A
T0tDSuWQiOgIGBiHKt+GZdH2POiqOdHEMr/Uhv7PDGb9R09i5QAKa9D5GcRUr3KI9LNrC+voLtow
hsaSbGau4T9xGT5O6XikqIRnoc3GfQoC9G7MSmQhLPzHr3o1ZTu90aw3Q4/yjZRzlSHjqIraQyvP
+MHdu9CLRJAtNodT1tkBT10K7eAGbnYH8Bc+opUs9iRLeOESSsufwDQNt5JD2sQ/gvCB5VznVDLt
KHzsPDO/o/vRUYxdSLR06C3tmLQ4o3TUc9yv2eKbb/RdFlbRW6472tahugNMXeBctJywehYTZQJR
CYOXfNZD/dEUsfMG9i9w11qVNofY66qjqJrqqDwT/OFAf7LSNLc6Ydx3g1VlzbM/5lhDOFzTG0an
4aHsRPzoKlv6Omi/L1pAFG2zAQnlZfo4rmp74O8v2IStNlnp1H9t2lv5ymktavfKyBpGk4Xm7PEt
EoV15hhJNJQorHP+N/YzEN2wI0PBE+ueQ8ulGKnG4a5Vs/EKRnA8kTxy75lLMHLQZu9g4z77cHRq
EFg1ifKzKBN+HuPEbAwje+AwCv/VYqx3RkuYATTLyDoSI5u+zCSCGUaN88z27OCRgiLe6vAHfFlT
sAVmYqIi5eomvIhxZprV74auXHMlszw/tOHYXcw8yZ6ditttJW2dIXxuJcU3e9U6qANazDoLXKuv
smEH2aYy8VVHzjCd9Ri212hNkLF0o8l3KvKcg5jqCvSnJH2YeVZ+zLsqH9fwNwqu8rK+z1pYvDKQ
qHiTnAK4kuJR7EMyx2QGuU2SdcocDwxs3tZEAx2bSIneHclOipFYk2ktL3MYHuLGK04NJyVnYpjX
2GkxLH95InEAz7clB2AgDLbbzsPV1TxSnlmlntpZxofUItkZ9wvkD+cwUScB/sXq8eB5+pK4TEPt
O6Ge8bOO7QkjKaLvmCpELG5BFHrNnYWv563cBnNTPNmj6/wAdymHlWa14ZVRuENsPzWiQ9tHeKkt
l5Bko1vohimtYi9Uv/XSMcF8Y2hnreycbSTa2rdU0x3yzk13TVc423h2Cv52VWu7Au2J6Z7HkCPo
CTXmBTaydRgH9WH0hvqPHo1JWbCYPWqLGLYUSj7aNoGklUwT82jn1rANZJHuhrHu/a510L6FDdLP
KzrJy+e2CwcqMgkH/eo9FB8PkJbDhCtsMh9dED9057ekIWFxKWytSm1n972LRz92TjHCNxlMJ222
SaVjn/P2yMZOcJrSGKvaJy/9JtXZ6I3YO0UJ7JGdhqDgxe2LRUmZkE1L8No0GQF1LiMnellygEQj
s5zapV+B2ssiVPW/sfnstR+HdGY8lYA1tbPBpFThQwlH2vH0FGqRL0ySdMZWqW4zo8XWzd5lSlw6
G1fmqyE8zeVxtmLAOti2aL6aW2lgD9DlmRdi5cLadsbnaVRgNpkl43hR2q+KD4PLEDM5j+28GgJC
k5zgtoVw6V66BJrcLbPIL9P1MDqTZNrNCHrSY4oNOuq7jeCmasx9SnBYx3/JVBKgzHVM1lX16RWX
wuh9Rx5MrwOhdMH7sw76U2xuIlADddZukjo+mQZ003Y/lYfKIVhQRNs2BgWrgXDk8WUGxg0PG8/k
vtHeRbCPDHcp+R5CBqegycLlqxW/jhPhixhPFkbMkMsmqj94F/CxsTWRT72N1nb5HJarxFziwWsH
GDNNEKm0o9tcVPwZJhMuzWIdVPVVN7zntI0+zCjfaz3+Av6Omhgu6ZYtxTj5ktfe+7MK+oYRg/2l
1NgcN/PJM+kvMc849aYKs4eOPecEWLqOQWp1QNnCejbu6ljAnwFNZG8AUPYW43Kc0HP8aXnErYsT
uuYOyAYhiGplo4G3uOndpKXqMInvvhECWrHcd2vJfwJ3iGfjXVq0/nNjAXViDlZ1z1Cc6DmukXcX
ETqldwnq18aEfIiQisGntu6MlVbctL4XU8AOGIqZxGbrOO33USy3NmgZbHZHd8BYjokxiH5rmjsM
jUy4daLB/8LkB02AeMS/HNMe6shqFPe5jfyJyBGTmIMpL63AarDYDXiqbilxyCT4GDvGqjq28i8T
tmEmNiHvoisr366fS224xC3+ymaNIY15HjruyMyO0Cwm0akEYvgn438VNmjOtl3RWBTxZ68hZMap
P+IWTjZICmsTt1LHrri4HR8oq1AQ5c7tCCwkajNrqAGE2XVj3AxUkn38puEq7fVrRM89mM0hyrwT
Hfy2TrEJ5/YuUDjgZ2BxDEPA544TmxaRKgxA3xSpq9YRZyvUzk5fA60D6Yldykm/nYanCPMTSd3C
J1TM8yrvCNtDPeMsESVX8zmLG59voRgv/Xy1sJWBkjxb3oecslVuYtuevibSggaMBJshPda+5uya
4cOc1C9KTc9Vmh1Mev8eTlq1pzTdVnzP7SzjEEOF5B+tw5ewwPAOmyeglxns+ZKlEQJzC8IkJxaM
9scV3bjnWrOWkm9dm+bOUWxVM88F/pIgfNQH3HuAN6R2Q0Nbxyog/+KsMwIN7fzURgFfMjIu+Jhi
y9i6XEmQffp/YXwcR/MNACYMHMC5fmJHuzn86Gpi89ieTYsYXgZtbclv41luiEHXXNstGKRnF4G5
/8gmgnverx0dAm2thb4YcLVj6BoF50krmkcgFOdOGr8k/vzJ+xkBwVR5dhkN9eFV0yYYmZxHztbq
xa7QPT69en5r5XSZhmzT02Kmxc2CE8PASxnXodsGCYPRltoIK8f0MsA4RMXBnTFuZlCJSt8t45hC
Y+1qFq7B8bY0X3P7oFkXPT+n4Db05iMmjVD+SDRrk9H6kDxjHYvKn1HCGCWWoMV+wDjXti99v68i
Fmkly5qcvWz5mtv4hFXuoxGvHaDMenbqqqcB9NH/gYWnsbhQHS9IBeY5sCOyLV3BJnBuU/NXdQb+
ROwI0W8Z0hIZwMCCdlWJ72a6mM1rbOlrnQPQJhyRozpjQzVOrXonJ7XJvHEjprcaFJyFQVqm47o0
30rx2xJ54z7fZdGT4TWY/ZN9b34k2snFsVgPVDKauTHHFyd5zsaXKAnvomzxMv3aJlV/+JXOX9lM
UtWQfu/dBxftmTl1HBebnnEZPHGytm4ZPzg0LqrcS/ktUbAd48dgSh5tmvpkTacK/62u3wNgBnWQ
r/OCCBVih7dbmBJu9jfynClG3BDPngaBE3q4e+jNwxgc0uA6w3DI5EvENSziu9udqvrJQh4toDBq
0GrmUWzoBS0splV1yNONRW6zUx8chH4LrJHdQi3VQkB11HVfEAZ9Q4q1VEskBa5KvqtBvzSEwhhj
r4pokwLICfRs57BVPn3kmJgxo9ThQ1ocg+SUl/jtcH/IY8JJbGBTa6OfJDk6waFl++QEdInU19ri
+5PgI+5eWvNXOucCa0JdgwrxXlPjHUIJpigwLtM/zxLbOvzuW287OQcnfg8IgGXMVwJzk1aXiOJB
lB+ZO7znmIJbvIgKN0eRrGcMDWHyXOGCG8Y3Ud4lv2QaPFnD50TTKN1/Sr81g99FM58XDX+Ch6F7
Lbjv6w62sFylIy14wtK356Af9io65drR6xb/GBY1vAAyZsrPFM4ZT078aAX3kNeqS/kzD9X0avAT
R+oc6fxBGhGi+YH+uhA4ihF5umF1i0CZv1TGnydO7RAdGMUD3GH65lHHkKNU4YRRjprgOYHURMqF
JcIn3daeIEBTIpA2Mm7C+tTqxZhMWos4HTTuuT333Rt7B4UJka4AUwva3by1+F8hLwLGATPJS9r9
DvgFYp1Y8ZKwtaJw49b3vo6A/CxN2rDq4y/wJZvGfoFvWNbaKqufU4hNHbPR2rvSZIKpvSY945GK
e6q/oXyuWID7jmqfgB2MNwWF3jLq7l5lEULPJSVJF5DWJr/aR4XeEwBzi+xvmzuTC7KFoNVqy5US
fwqboZVyGaV7OzVe4/oxB87iThenpCTljzJIsxH4CH+7wWdSTJtEMvhVnMtvaXyHNbmJAYJjCVv3
zow9aFi1zc1MHwC+N5OOrHtOmldrfA/YN9BH9maUH5a+mbwvg7iMgynA4G9eng6aBFce8i2re9M5
4QoINlBgNwnRQkDek3yvrStfibVtOwzRD5r1s0wtDPQMsz7XBpd/qf51+XsFG6MmTtthdZaR+2CD
0Suj34BHajl/cRW/SjRfwH27wmovDSTb0pbkvYad7nXnqh+Pdu2sUkoubkc5PsrmqlX6kfEAA/dy
o/Vi7w1qNfBrQ7vd26WONY0y+k3x8YoL/ULDDNEtIWBkR50cZIA7de5/9PwDZTUtwy3pyE08f9bp
j8CMB8djHSgseJZ91MS/gReOOSlugpOePXdghkL9XbXZtgAKQ225HUqX0Nig+0Xd/Gi5+aR79W0U
0YPGPhxXI6BK7tHw9iEh2IkgZE1Ge9ka7fCGVP2WbOfgwPEngK0wPOI4WpXYOgu+hzbq1kCbHcZ7
cKHEwgAp8fO7zLM6SDQW0AZmPNgdSDZjCGi0awZSxf0DTLEN1edAQhjIz2LIDZyvhAtOlfCcs22f
MDWbj2Fws9BLRt2FCo6fOdW+u1LgAWdsV3IddDY87j+mq9tQtCUOsbtpE77J1D3FxRw/Q44/VCkj
9uzIFKpN1T1IDo2WbmPIGtVLiMeng+xpsosziCbcx+bBBhqzANMQ0nYSAHNaUaDtYdWWGWfXj0nC
MqhGv47fdECJcxAdmcZuoKkcKnkoyuNk4/uJbrh0XtLAW0f2bwiaXDmkmzTnX5xGYHh5rfgmK9E/
WBpV1ySumt4d4P1uc1uc7S580ivtC33/L56eFVGnkIl0M4jPqCswnRmEXHhoLVhogi4TeGOUtIcZ
jrqTA83y2MSSuxi2IGY6GqoX7ps5G6A9J9syvuo2Blw99GeKcrc1oML7A3xrJBMM0fS9TDiJmVl3
iY/YK3YGP62KOIPVNZh8XX9sK+eiIZg2+XvPq5aOPBBhbGwefK56P1Hxthj1l1yGa6ewIW+qcDPN
zsHKeY3LYZNa1nGU9UrL731PF5BrpyTVH3LbeMHHQrlLV0K8o+fUJ7neYdqniqseyvLbXNK4eX4r
e9YsHMioYCOn2mkdPmNWLSyevbfSeLQ4IUvefiSrRm74/hWILdxM4XQt8GM63PqI0zS9Web6dhBv
hQMNrUj8wPiX6D7HmEto1g2fRX4tCK/wu5pc9sTmV6VJqrqM6Im/yautmkLDQzxuB25PGd8AtZNf
8ofqHlJjVyFN+qnCbumlFKV8GATpth1K2Mglr1muDyzzd/ZwH1gCkLOzFe1f7sJT5l3pgLJGtVhN
3U8Fbmya5rXZw0I/NuG5qO4OQEQyScq7hzM++Pwc1A+SAk7vd4H5PnMO6CQDn0vj09MeXRPABnqi
ThPJBhlGKWsseyBN+abdannyzFtE75EBbZ3l60KDloQRsEBgNfRMv3Bf7eymyPHyjAipAIDE4B/A
cBJkZ8VfOx2z8gWrKRSl/6q3wr0kfXgW+buA8VhAMoWDAm2Xvm54s3lUii67P2Q2tjR6bIpJzK9a
+B6ZDN9ZqBwtDcCwImC0GmhfoRg9eC494T5hFWZFM0xGzl037tVhbwSxLOxnOoUT7UP7x+NQ2VPm
XJX46OV5OYExe3FrkNIVfMcXhucTtwGyks+ZFIZnpf+Z5Q/wSuGco+ad21lzJfMfznKAHXPabARN
YKKhhDchAxgYMCy3CGknyZWlHktUZyJ1MHWi57itT4n1Y5h3Me11SHb8yVZTr60QD3kRoazA6Sp9
QDRrFZ4WHghWcO73c8BCmwjY3rIOITOJsYh103d45n+HYKsxguDiA/DuFylLRzOYXme9e5P6c0pM
UMhjG1y9mTzSSwo615NXt0Co25n27b9rmoxe0uIDkacEI0hcvSXRRbbnQh28iTDMj+KxB802ZSHJ
+ARDRmAdpzkUS3VsHdPiaxAbxSsGsCJb/rexBmTQd7fEwZnML+7iCrXjjBP4Yk5w1vgxiq+IcFdB
oUguh4LODVG9rH1TTYzZgX1zorS8iMRV+TcxX1DzKesJKptPMYfZgIJSVAQiCVYkRPKY8pJdgi6k
A3CGP6B/Qe+Tw3HGoxwhDib1qQeXl6ZsmWE+S43z7Y0XYxSXmFtmGmFCVHdiQ0DjxjU4ZZkdGQki
m/G66mBMvJvB0Cty3sCpwBYlUpBFb2w6OGRt/kbIIoJMWs6kPYvp3LX/ZucbN9zGoVYSoGRqjxPh
PSqeZvGBcMj7vNPG6kynvUmXQpUUNUMmCD3Y0OGARhN9LY6g5EWF70F98uYHS3orr/p2klsi95q4
es4V3ZArLo+PzQDL0DgvRzqDWxoOoFk4vln8Y6f2OZBfc/dkLZVfd0nMH8QN4XwzW9uE9euEYmJg
I3CfMXGzLGG/uI2YLgbjrW+/e+VXGoGHRpFo3U1WsEqJQoIJ5AZ+s/AHOd47UQfMAg9zrdYGu+U6
kks03AnEB1h2BgWVw9dRkblApZeDtdEofmVRnM04+dE8nWcTnNOIo8E3xvPkjOjYDyXTrEJ+Ftln
YF8cW/ldBZ4aEaqEwyu0fl0uONJP3cK9L6r1NO1AFPXuqfMe7Cj2G/OPhZHAxxnjnlDrjPEzJnIL
i8UfyNuxwkcO22lJ8xnbZCwRMJdWFcaMs2CQv9Loqi0fu/PQhPZBsQLZWODm5WHqX5Q8xQWx2KX2
r591Hax/zEsi/SD/gymJZWbALElzgEWEjLKP23jDUfExD9mprhajhHPQ+ffFwDZG45oG95IkXi22
TXCvqleXpJmJkjk7GOpx2UDBT5uX0XNA6W1kRmwIPsRbvPjwnpLpM0B8adNH1/ir1E/vvQoif3Z7
XO50k1MVijZBeXfdi++wW2pxQAkdy0lIzI+3geJ+eUusCIIFJDULv4Ftb1P0QhyGsZ9343YmxG7K
R9olllwBn1slw4dl/hAizClj8SKtTY5/C3Yar7D3St1h1CfTHG4e2QWpjhFtEthPe37wABLUcqOI
jM/dA/spniLM31p6q5N7PY089oosepvxibHPR/P7HOa4V18jInTiOuvsP8oIBOfIijlEdTcEEbbh
D5EcGItdOFeEtGS8r2gI5hx8dfrYOR0/RipWNVvv4Mg9mNiKXG8iAF7Sof9pbGbLBvYGRDPzhD9X
53SjwXc8dvXQOtdLZsACKMgbCQosxIdhZNz+TXbTUfGDPDmZmfY1QpKoFHIhCJkKSx57Y57t5icm
JjvXyKi6TYWBCyUkU1e+MaF9rEkbNXLXRiiLQMqGiemRZT9q/S2LXzyOtDj86nFgVs1TAAus5si+
DnJgCZABEIzd3CvSZ0x0rA9lNG81M3EiFy+Trp+o84OCXR0aib+uPOb2dytx7agHK+UdD+D5OH9E
dvYyYmONk2q/jXBvrojPTZFfeY+5RHHTli8W65PC5J4ULD6AmZeidJg2oa2B0pzLoWew4Kbji1ww
5R3yJ7Id/pi16Ik3KotNTv+UIelprrV2dZlpc00zv+P1A05OYCGo57XVPDWkNVX1Soye29bHSbWu
rH0+PZuoyBE+dDDNvMDTeprPjsumkPBiRm+CzKLNzMkjC5IkMwm+f15S3LuUjTfjnwzSZ9t0PqIF
UxKaT0bi7kubqQELoqioSSCNPF+JFuySR5Y9F+PML4ltZ8t4a9NCz2BQ9s6mpYs+sDqGtRrLyouc
2jqpaGyNBX86LcYPyv55Cr4bnfQ0zqM6+i5ihK0YgHbWohnQ2fSkfcwwJEKsUTFFvgs9ibQZ6V+Q
BZNR3St9Wqe9CtcJZ0HkqetiYGbNwLkf20vP/0lm7NyV8a1ttXWPcl0W8pCLi+aOT6nSzkEab9jx
cErLYG9bFdawmdVXsORc8zHjGSlmeBRN2JjgRGkS6aBzr7PHN4chla45j8Hc7ksSQLKuUMazA/nt
TYywONk9AcDWA+CRP4oo3k4khh1OvBL0Q53ND7kpjsYEa4lfS+aTL5BNnPEmxfDM9t/nsGceFLZr
PnTACfkZ7P21bB+9ZeuQl28U48W4Ypl4Lh7Jm7NOejx10SKs5h8AbMyVPmj+xP5QMyvZ+Zf4ABTX
iQf2ncUDq94St3xAXqrEtJu1lnAph/eImtOpmklQvWkh9RcC0lNiOtg9QSFU2pvlRmedjb6sZtjY
0rS2ZgmKImsPOeDIoU2gHixvprutJv1W1nS2nO2T2x9saJdWoP8uVWHO25vYpj9FLCXMTrMqOQe0
dyaoMF+aq5nHXwSVNgqPiJptWMrEx7S89o3wdSqtXaFaP4lcf4ziK8tutroWnss23kElBWJRCr5J
OWhPOJhZ2Lzn01tD/dPC/R7oo826/YfnettZ2qbxEgoZFlal8S0puGjYHyKK6J7D8AiXvYdi+TZH
EiiVYR7MDjuVSOJXBTYbCwjrG4tbTvMeN/3CGSGK0M36GvPbldUIYD09Cs/gQCDxpwzvQ2T9kRaa
N41GahsQUJuHwIf15/8kazcNthHzbmZ/3badsMkY8WNg/3OpVhxs1hhmgQ6pX6a2cOJxp1XFYSQR
AM/CeGsRLHE9MiOX7s6kEyzL6Uv1BXvsI3YKdSDgg+CfKwL7acjH5wEla3LzfR/KTUI6W+nTaU7r
w6yw8hrxs2gfcQP5M/BR7jPbN+ggWDK1mxPwxrCs97MFOVDj7VMLF8/G8ZB0pEoN/YxR4KWPgz/T
C8A3eJsqm7eBrV/QUHctM8RhrjelJ86s6cGtknEkkEKuI2A3VXa2DA9afoZAyu4v3dzHIvzEv3CR
ODWt2X1TRbd3E+/DDlu5wU75N7Q0i+QX/HFMmMe1w9mu2Qu6TErz3vTDJSqKJ/+e0ZguaADbWeDy
uZ+bDkkLxNFIP9i4V5n2tTgN3J3sKKnn7p45KYNmb68Z7ZPmDLtwsF5dCKW8hNRcVXEPG3bj9P3B
8FgE53ksrUgOYAV3qszOfcW2MI+ZcVxerbLZSbaKzc1PMoO1TzXgG/hLWY38P47OY0lWJAuiX4QZ
gQhgm5ValspSG6xEP7QWEfD1c5jNLLqte15XQXDDr/vxgaMxW6csTZqgWNj3J8wc+zzDiEQWoxX0
5nU+Cx5tgZsdONQ1aWQDAAqrTixEmwS6kTCjS1eme42XcD3k4w2VW3NgArY1TRbcjAFELdhbFPdk
9LizyzVy0ht9nYcIx0/GIT7NTEpY67HQtqT2gmPpGDjhw7viAKvVMxMBs1zqblpvgCyJ7TpPvtKl
xnTIcD0g7UJNwX1jHyQ6GwGpXae6XZr0730zvuMIT2WCiPubtP5biCcLlxy0TpP6F72AEi+OU24c
yzpi6lhZTrfDO7kVYfResXDzc59nLeM67f36NImR1X6Ke17CpiCZxFvgAwvqreoqJYtlv/xlUbQ2
sG3JMSPn/9jiiPVatYX/xBZwuBTeNRpwKvZYx7DEksxtb1lqUj+jdpZnXnymt7R3b5kKic1xU9KN
vMDmv5pYjwas8aDWXzHDcG+mkUekxBNc8h7Ltzzu3sDqUFd7K+yYmFl4bb1kn2aanK0E1GX/ycl9
UYPeJkr+RqW9ljTdzTOhT+U3e6agg8dm0nOMR4oFL2EE/X4MvqeJBrhkMY66B+mxto2ctQ9NM06m
LX7/u6S7orYY+NLmxRhxsbDeUA6XbbZ+fVL+eV310LGY93zoYrRhTiA6RoMVbKn3OdjukVC01eof
02BDXMb1iMuekrho0K+itF8lxTWWiZ4FJwKaX/YwAnQxRLTlRtCPrJGtUGxL00Aj6tczm75WRXDI
u0sX5+s+osJNpqDBg2/u40tWiVSsOcz4DHrC8iXLTlyv2G2HlpOTfjfYzXj3wLhxTQoM1Fx08FKz
yBLK39UjdIzKBKFY++nK0pKbosEnwF8hBBwM2PsbzcK8mWB+6tE6R+Q8g9m8Oa17G9V3ZfZPC4Sl
6MjCFT3ysssWyPPBadbodPKtJPqNSQMQfaofJf+SsBLHgr8J6HQ9mPXGCHFocDDEE3gy6COQBmc2
JWnntYeaq5ClSSDlUfGAL/Ajn31WV66x5XOHSQdaXEZCT3CWGBZrzgGjSCzudtI/2rjAiXXteGu5
aVXq2cdOR1qFn+5gx8vKeh3BYRoCvQnA2g/IizAxdomy8I+qi5cuOzKDpHZM02cuX53lz8kHIF6n
dQAvpoYHxqG3wk+38HFWTQJKYKr/nJnrb9+votp7TmrNolS91GO57EGzxwJRpsW/pubBWWVj7uBs
R9jRQNctwbXaWkY/d97FnnjUEw04gVgK415pFH/Ez79jiXkkSHwbuY02IycMozbpb2MJTQBLMShY
iTq8zUHu/g7mfMqqiG7YEO/YcKypegXL4KDDZsmpT7pPKw2fdO+FGy8KLkWOuKZAWfeErheD9Uq4
/jbtUMsw/3yqUl47K90jIXV0lJIulwyc2o9Pk68gkelXonpn0rfrWnMPa3W5z0D0xRFIdso8eY42
nQ1gPQ0RR2lNeF5EE244oQ5f0kj0rHo9OgmKHRWk1jqtyIkXUW3jchPgJ8iTNngYKsYqw6UeIEn9
B7/i4DeMK0YWHus5+G8qwMCE3TNerF0Oc/tMX/UNhIeJNmDhd0AlmaoPX/endJpeaUqFc/TucOz0
Hf1QVrU8jdeq7D7aEm600b0WfUTzWnfyfTwYxEBY7HjroE6I2cOM9wr5HeT8Cflw1HW7BgF4qAve
xwSlPJhRynBRfmAAJgNgf7cAEuXim1I5YFHNTzUDfh+X8sLvZZ0FlHPBfdUl6wVwq+CXvOLkFOW5
MblqmSb8Yl05761iysvahqSPpbd0sR4gU02Gf9Uzfm4RdZee1osRU3oSfQWZ/oat/Fp3qYk5DcZE
vrizHPiaboISgNMqlcXLjJ3JQnA3hpylGqsjmpUHPa619dRSMNpH5GTM+jLxdU0j1kuZpe8gL/5I
S4LyNjlLw/fYM9dzdZmm6QCg6jplRDxzfYKrmO9ALm+mZJmrwXvupkoeqZ74cWmrUyLfsE7YFQqV
Ss+kQmIY9ebJhAtuSkBHQp60YZPbNF8s+DeDl1+4Mj1GbXOySip/6JnE+7xvqArUontJwG8UoTp4
hdqOGOzKsfqZfUwLxthdC6t88iRCTNg/LtuArv7pQR46VvvkBUA8HOvkxP69LOUmUOPBTjGdJxEZ
VRrgbPdfPeCfkDhk4vFZDRzLZuWD0zCY3NrsPpfQgLSt7w2l6etGEADobe9IzOPRoWoyaL3nwqb3
oom+erIvPPXxvfObD7MG5lt45lfH3BKiVxpMXaWazzanSkD+veonbpZ4Omk/MsmNF0m+J7iy83R6
yHjJGbfuns0Xr5wPCgvLnJk8MubVYNdYGWRGaNG8YeT+SDn0WLBmP3ri1o+qmNjqmWxdzi0ounD1
oXR0fu365E3m3Yfr5WsvmJ4N8guZsKg6wkoWqGd7MD9KgceymoJnC/Z+37CkwsLlFYI8pTGuKQoH
QImTiT2FmUO/jHhL+NkFei5xLAwARYFI6Obq91QcVUL/yp7ZijHmdxknk7DbkSPelqA5xNiYWxPz
ACFQVDwfPpP5Z1NPYgUgdO0c5gEwmWre9EECtjo5JXV7qQxgQLH9kDTYjbr508v8tWkA4fUMCEY1
ynHyGtbWwbKbR2W454oaE5+nvpe0PjsDy6IB+1kzPsdu+ea2ZELH9EgTyU5acbiyY+9ugrWOZ0GP
XYgXod56Aw1orceZIImk1KxY0vlmQ4XYkUp4bqoJ43rzpafkZBkGNnOTeGtJyaU7FVvb4+1WlXkq
zWQPF+Otb+XHJDk7WPLN6bLIb4j4DPPRIfFFjVu1BuLZr1u47OkcrIyp2trxqdf+j+IyC1wQI1ML
zLnv/3ORgVZji9WrhnI3IV5mZrcVdfVrRCgkImbxBjVQhcV7SwMdF1hGXWMTwBNVXG0mXjZuT+fS
YmKGHEUvwSCfSSQeRWjl+zoK6CvnAh8BV9ZsNma6ccoG5HM5hRBpm/8IpK0hP+9aEzyObWB4cQ37
6FBvxtjxOGb2zyjkGVjwhtg0gou562fsYTHoFfbTOKkIbWRIZLgtpoU3n30OAoWJgtdr47ELcuTe
892D4WIrGgbGB0y+Wbt0XoUlCOiJDyhCiGUdlNPjbKExgzoEu4sYoj2uN3ZzSUcNwbasDga4Ed+1
H9OGyETjnwt7+A3i4ouOje3Sd0koCPZZto2xVE9Y/IhW4ZZvo+9q5Jql+AbkyTNUli1RO1JhyVGx
M7MJSOdasOmhRAL9p5v7L8fF2JHiFwHkY4Zi3QczLEXj3NNYNzt8WGqHdQQXWbq0C9olCLazv0zD
L8dr+XxQLuWU68pJ117/NhkeihTWLPo/e9Mn5DR/DuVLYS51C/8cP10XmBDsGusYvc0GXQgT1aa1
MV1DNrpuFe9gNmy0O29yaVwVkXLLeR8mSi5A5HesHuFJ+OuiC9YtpmKI5BeDwqhRmi90Nq/CUHBy
0PIw24AjpqNn/EC5u819+dgkNcUo6tWpvddllLIikpS2/ea7DaNospkXB4tyyBYv8qw6BRIOefvm
tGR4oXpqrp4p9ZbfoclzBn7wU4bGD/cI3hsofJmLT9n1sd0K6m2Z8Qzuyl1EcQTVfhdKYhpygNY2
5GrV5dam9xnHEDhtRzxwvm9NQjMuBWNLWxKtv0968vEagzudjPEw91w5lByfosDYuGH3GnOF4HLb
ze5D3ENhHEK4hyAkbfZoBQENc37zBLZrRQVCZYnPHpOj45n7ACGGVhrmXvxjY8EFdqAlVXlrXsWH
LJarUum1XrBOLFVIGeNZSN5bxvgUib6tGfqF4nHHkfY34B02XMIRc0HQ1luoiO45ENm7xcpZSpyP
QPvNmjAYvjjD9Kgq61ZdpzbB/OUS5xV4G+fCJNseP2uWzQPYeUoqgBcyAnTNf72Jc4ZH0Mdr2SC1
zH74X9PcPPs76hB2J/tR1ya8Cms3Uy/htxSHxP0+ms0/x8D1Ld+5t/9k2N4CGsZY0dEoZOxVQgRC
dT/cj9aNzycMKm4gV9NkXwzjjzZExubwcaj542RfFl/DHXjQ6pzCQYQhuSZ5oRZALaOUuepUc+Qt
uGp+oyPHqz+JbYphPPOw+Gbi0CXMrEaAlMELF0/Te2eNr4T3PpKg3weI5zJJ7pFl7GfQWL7tbYn4
X6T1mQc2l1rAsgNlCYilOMHlbrTKrUmUuA3l3s2ql1YMK6sqfywjeksRKcLcxn8vuKKM6wr1q60W
z1fjsA1Ra0gaqMGsp1CIa1mD6KLtNlPJx2TM7ALLowO8rsK0SQfD94y5ncK5lQjEE90kXNrj78I3
tiY+jTEONqmS69owdxSIvSXiD8zFmxWaVDwjmOXTyqmop8DiIP1o21XIf+A6+Q87WRRhw+n5vxll
oPNppRW4zWw4pBKj0GCdy5QPdcRfZ6OZ2/LeifhPY7qj8+tR5mQWFXl12JRZ5uIgkK9j58LLUpSj
sIckkdOevJGK1aTdZwUWCm0fmmRvGBgIQzw6FYScpQ5oRzkaBrR4P9nTizDT+zjXuzmnPErRpaDJ
tIlh5zjts6f41HD3yqSEUIAMQ5bSJRIQuGoz8/MUxFlzr77GAd5/FsAm2xWIKPyQEeWjbPwxGMNJ
Mm2qwfgTmXUvSc50LbyImKIrguhkdfMbd8hz2jZbw1PPI/pKV5BUwaRT9tJcOQbvpsVyn+M/IKe+
L02S1PSZp0ZAKgNDsqG+C1kCLpPtwXY+u5p7H7MkZwEIV7v4rYPhMHb2rk78HzDcO2Fx4OTenf7p
oxlbL86k1cpXYm+W6aVN56eWxyfAepFCJa3j8NzxqSpTZPSMglQMIrSh+uLFsEEv0/5ehd+5Kz4t
K9xEoOPJcq0EMk6YD4/eEDBvdMeQS1GpGLZD9zRDFvs/SMIE4zwwtQjSFkJTJlGyUhPkbZ1iSbNF
a+kPBBMquGpQ9ejUeWZNhXGSFWbuo2j95XwAmA8wylkP1Jg9DHN+k0O8biuJ+xp5gm0/BzQukfhY
jj6BayZY9Cz4Fw8zxnNuYmhzmEgT7jqWj4Jv8qADLMoLiGdJ1a5zgnbR2N0njLhEY25NE62j4L1w
LbyQ8dEI9c4J2Y1MaXQGt6QYDfTNhBa9rMAm27zS6PMU9NY9K4dd18AZnI+ygg7qhTuhEiBilEdV
3lXQpxDQchsJzl/GvbzAKFj3PBVdcXbHm001F4/bG7JYtOJd3rm4B/2p2xZAJseamGKOvJ6LzVDz
AtTx2Ur+IFi803jNB1/yFoeXQmanvGlIM5NBosjKp1VvcFui1gYLtfw9MYtbjjmMbo1VBQWsNq9B
FpxZNWyT0jy6ynvDXoL5HkSrAZxmYAcj6Tgwk/QsB2o8TP07L4l34z9CVtt6iq6JRKjzS1yp8zm1
Erw+X6bvnpplT+jbb33pbw1W9xTgrE3o1tU0r0fqqR2MBsXyJ3ZSWCglBRuV425NrlFQmLdIMHts
NFRX0hsJ/WddEzCQuUW7Zf7QevIJj+li3dGN3rOnErS3Lbsg3tc0ffPLcbsswSkZYHMriTvn27CG
4GZ9orC+Wj1GtCGAfBlAEsbbN/qMFWqjabDW7OBlHj6Bq6Ptytn4ZnNsdJTsXEY9lIkT2VZweckB
6RbEjLrMZn4A30khLfWEabRpUvtlDD0QzTh/lDqB63xH6fvnFfOTGotrN9oXG7oC/eAtnHXDxzI0
pZ/eYOI3CvYh/n0cggdDLdtIMAfAXEExuzD5+NU+tkH8NKbJY9z+wZV4YP3NIdVvZOtdBsbuBspA
alnvZYaZBLBqb43nsJsWRe1WZvTykMgxrWfNNUw5GQXgQLDm6OBzxmGJX7NTe+zj37B3Cccxn6YN
3OVY2DhlqnUbsH/IrVNRNTug8zdyakdhVNccIrKyiezSidiG7rlo2a1MFbGTVA28+sCtE8zBeOC2
s4veokc0Hl+kx7YbX92WjYbV5PsxAzoeqAOc+UPpRxd/NtkL1zeTfrCCMTKRuILj8ZKxre8BY7LM
ZH8l2Z6Wj/l0aseXLAr+MhETmCP7jMTl8YyZgY/f0941c/zkRPU+teN9oCsK9MKEJT42MJNFinAp
3e7mjR/yJObT+IYpdDPX0wWbBxqVe4nc9kLpxT6Sw0HYoOpL92SBTm0C6+gGiGg52gYWgrJRFwM0
qV0vFXf5hYXLfzUKrUhKtAC83xFCaO+pF1cUnxINnnookhi1+xr642dtDTeJ3AX3M6BJU92twrhM
0vkXKm/fSmwxHmUxRfxcjLBVOo8rR97/Z8zjizHXbxLkiXJzplc0OMSedeoPPke0ebN6+IBV/ZnP
RL+qVG0KCPJ5TBbNjWbwTkw3bIVUN+7nGuLzZKPPLH9HORgA2WpdxowSUxNqLJo6RagtPr/YstZ1
Ca7cSm5WXp7t2LxXPeb3uXuKnKE95OzyVpS8LDed/jG1UX9UGQO1cCV9wjJY571Iie2Q3WJXmkjP
Y7EFhKHpvhY3l+ejDE8jIY5somvUStfwWZ9mEV7akDII+r1k2D7aLJayGEqmHj99WGw8xMWBK80u
QVbylgvc3KdvIopeGxByywmRzFjOSeBy7jrmzeBXMFpa8adicRC2T0lO3YqhGHYagCBuQSiy4aEP
Vx5gYwsQeRQah6KlDT2nhrnysdp6j3jeCopSO7Athtav9ZKICrOj6Pm8Ysz7/zf9V+cfhf0JEGQz
w5+Q8qfsh3s53kbcyLOeNjgEwXQvDaePEXpOrTU3J4ZtS7uEdxK+4jF+X2sng+KTvsWd36g/Nyi+
gxBvQZg+kVu9e/Fw1opvEuki9oYmtHKSflRkRvQnonivonmkzbEhfhTr/+zi2kr1hAJwEsmLnXnP
5fKypRIjggY/Aipnq0wc3ybtsMH8PtjNydbFkVLTc0r91zBFnwtVYmB/kDX2lpj9Q2UW32nT3WkE
Jhrvwa9Kyc0yeFIO8jgoGkdVNL/RHfLZgkmdLe+zw/hF+eavZ3fP6IQ3lahvIdFOxsSAp602Zer/
NikdhsxdRR2Aczcepyra9co7JF75yBX9EEh1aFHAilSdPCauSksMyKxtbXkyqw4dpjqE2a2asp+4
TeGzf+SWvvXdPaFJuac5jTcMGLV8MExj72pC2ctKI7AdlsvlbWjYE7TZbzrHRAjNvT/2R2n/8zjB
R9wakAxOMTdiW3inutWHctJ449z4swxp2fJp9hki/5j4En5Qm78lxsTvpn4XLRN/QRcmKtOxBDdX
xjm76vidBcYdd8rWmCiNp88StCv/TM2c9BuJ6E0HHVep9G4AvvEL+6I4jFYhwR85Yi4MnatSfErT
sV0lMvhu6FgsSKD2s8HnlFSh/dgE6WEaCCJaXMTNARdQshg7CSimDyFuNZqEJev8FKjeqhqpqpLB
Ninm52CqP0yK5qfhra8N8AaAL108bAAXV6L5jwg723Bzl6p67Ro0R6CnZBacCHq3fXDsjeWtEsKZ
3B63qnsHInCRVXuqq/DJHFgmR19xkl9JzxMXCDh1qSOR/R+Zz0cXd2Sl8D60ZbUH6kkxTLMxJ+cf
+OU9uemTyoPNYAw3O8GKS+6KVTDKVgBUdGZDX9Ro2Dy6fNCF67w5gdjkjrgNmI1jRmY7L//6kt7J
CgrL4k7elW68d+R0R2RHrbKxVrTlj88nM6ONWEoErdItECkoGcFJQGGLV9sPRirXPVEOEj67EWlC
MFhP9nc5AiVVLBYyDDwEU9KWu71dI75dBcQ1xyZ5M/jTcQTqXhARQKBzUO7pG1pHXYqxtXvtvbc5
dRjW7hKkWov+2QEzTz5nf34CnO89mE6Ok7DaN2GwH8f51I8T9wGxZhWBox0Trum8RxHeqpSuZzsc
iUhH25J3jW/zLmp5c9mOSxvjcTuuF+Qd1cFHonUbEPngqEjKldOtjT9bzb0fw6/dNXw+7F1swMMl
LisW8brkskXqA/726HofImXB20SbFh5NNADprvVFuc5dKTz54VfcHGVDkpQEjRs0Xwm6SdyzF0O+
hYvG973H1mZtAP5hkP2TpNXA7DLJkarGjK4UXHJSXIzxM9HGnA7bpMYiOquNtMdbIbAjqK+e3VxU
/iVoH2YdfCzkiyH/LWv/yEJt63MqWDXV1yL6Z4XWOshffOW/VQKDM4yzeGJ9BPtkHYUUQ0no3e3T
oDBvZjjhBUlMCwgT/TlHL4jvTltfogXVXw7JwRMshkx94QaIu6nzuLXec2DKQto7U/0DWkY0EauF
4v8pKUqmAb7W+X9p8eMZXwjbkfsTMYYLfjvytQibVzvmgzXi4R3Y6HIGNjjsGSOu0lu6z7vnzOOr
AdMIemDKyVlSHUelpngD7blzanlzG140I0W5eKvgno+0YjhY4A0+iCnZSs9Y4pI8znGPB7rYjgxG
fdVfUZd2bVTvosEm9QCgENyHTWeUNcWM0uGurUfC3HZ8dpJ6P5X0OQ5BcbBGjMODDU6T3Emw4CHU
OuATmibqNtWL2MeBAHCuD5wtbRHrIHDXEIDRgsot5fEH4X/7neJnttB9FkizwgtiPFh8tC1K9Mzp
x0P3720kWr+R684KH2z5mgDVM+lYiNv2pAtrE4xXtwxPrg9gb5YA+/COpvdlHBhDHgd/viqRPXlW
/hvF3j/HAYfhdNdIgx5rR0yBkOnjL5vt/JiCWinU6ywwI8PfrfILzulnvGN40l6kfbL9pR2FudrJ
/xJKogyFe7Utzorbxdg3T5BAqcWdLmkL68HQVw05WA7FR2LRHGBgMOM22HGmJoigfl/de8HtWrv/
wixdcEfnPu+YKXBFFvMe3MWu6+jT6qBm6jOQ9VVfIB2buGCdpy6bz1XKGG/5m6x7GUwX0dh5gOHx
UHfDMVKKYkGsTtm8bUf/XquQ2GDPJzGkRNMHjsDeT1qHNnQOThScBI2MlEzfS8BGlVCUaYM7I6uj
F09IPhxdLhKN7J6YlGuGLPpEs2J8CTvD3mSlPEOxzdCDuYFlRfVu0AHDP/jSqFSvUSZPlE2ePQuH
uMgHRZruxww+2iR5RI+7z635N3awM6oLVbD4erBLjwmJwyL6AI0kTnokd7tAK0OaMnoxw4AZDAmy
WoDw0NMh96oz3y7E+wo3CbkjL9NYo+gVFKyUcLxFNtu4uMhOYRiS28HIG0LzorSBwZg25QyseZGt
yeHvoDzx434N4+44eHfCRWs744zqdPXucrCDu8Ejifm5xcafhtMGWGRA/Bk7bwQP1ccnquECITU4
vLgifOJiyVDc4TDGc8r02pG5robPoHfOEwJISra1J8welsUmHC5l+dLDonCmgM4bvuttdagqZlva
lQgyEsjEZeq7JK7MNYxKYhPSvIENBoFggPob/g09/T0RVGe8m92ucoNHT+O47YN7Vpw7gjwtEaLZ
WPwIHhrNZN99ftZiulneNWGv7lf/zQiNClkDySz6Vulnh8zvwL7NneC5D1ipsGREnaLioPiXqwsW
mq1DAVOFX6Nnu0T755bm5nNAgUac/SSs5hJyPp73XglnHyUFFjEuleHo7UH54slHtA8dKLKVz5+o
F84xbqJHDT21B8hZlAGuRFxL/YcbBusupsOeKAQN6cixVK+V/qXKKGelfLt7IgUIzZnFCFJscXEC
TrYy36UddAidwmafHjwV75PhHNXkpxBDopjWBdfecXXaRHa5doT7wDTX2n+LUyX0rLVm7S1S+I3J
q0/eQhAHlcmxjqBQ5Cel/+IxRXemx1sQgesF6/8ZCZchSn+P3CcWgNMm7Se2yhRuEANDRsugcj6y
LlobFPU53EoEzlrlUyC82MWMkG+d++D58y0Z6u+wRJ2s5C4avyCqb706G/gIEvAAHCGi+GbSaZqQ
com5iHRVjDY/kn3FqGFTam53BdYySSDFQkqgCXBA2842mYr+gjJ55TS5FMkMbHH0dhNPVZphgSQg
itds14K8iFkpu3N3F3n6TMP61lMhv0dsssjOYEG+6965emT6fT9+KQHzI5H+9m10UOV0Be659kAX
5Hpao2C+YudZBPMX3bsPPkvdkEIRN/JXlt1/lTo5KJM6PlpI8hRrBPNUOPtXdN2XMHG2FnLZlBcP
wqSMqZ/8XTH3J+DO24QZCdvcSCwIZEKPR20G/TlDRO7IBxR9svfxO1P1c80oPxqj4jiI5CiaeEeu
CF8tIbIqU+uKJVnAJZlJZ/4VVv01SdAjHZEpryLbQLXt3P7BSVyRxT4ZYwvKWSZPYix2OUAcPJoX
tu9ETxj7Ke7KqC/q9osUvtCXJcdYTa7eA4qDLH5q8GZPAOKihGHIxXKm+Qy5INWArpYnb6BR3kwX
fZbHsORHkHbnySrBG/M59Gn+0pb1D3vGo1VYuxTrXeklM8WVtIpbGEmqkGcvUXon3fKigTp3Znks
/PxCihO1Aid329wEpO1c8z+p9zfTcsKPnMqjWhD+pQK74i4V1FLTYG2ejQCTMvAteK7cSIPL0lc6
9f2ZDvufEJLoigvgwaQykGn/Dy35rYH6q1O4eXNGliDIywd8753TwnSDJhNlu5wSZAyq43Ys9Hri
KU6k+2QLa18FoIxV+To3qbmfya44UffVwWdkLwZk2fSbb/7lO3qV95VuYHgTdVhxen5PA0lMq2UP
hELfF8l7k4373nXhj9lbS+DpkcwPo0VfnrmYhJrmYZyC96Qz7zHdArad301ds25fWg5sbhVlmD+Y
C42559Ce+AG1BYEdHGF/IOK/2yR8BSa4M1qLf/bHHrt9QUa6neAY4h/eBmb9zp8NbmJIiuk+lQ5Q
z+IwFZynTr/Tk7m302kl7A7kR3IwBWWxnjFffJPdROoeFI5bMSou9tOGwoQnfyroOkvjrUKd1Y7Y
5vTLDSDHrcG9AYSEhEeZbhag8eVHJxP7OBNntyGFm3oUAhcmzu4USc67JOpjUPGO7+mG6vYfc8KX
hMy5dHv2H21INBnq/6s3Bpu4xUUYDjeKkLawJ/4zvObPK0ncFCyd4hhDOAVuN9uYtoNDdZ1HVNw0
u2vP0rkTEVNzuHJHdQ3Ntlg1iiy5TcGfkcxvLvv0ArFwNbUpWTEfSyecwBSdA0b0bcqw3fR8W03v
5OsZM3TFds0CcpZyV2vJjWPP6lYRSaE+VE9UuQLt8F7qOaOSIbtUvOuD5riwrS8sDFvl6KOI+/96
nCGp0yGXU0Un59fUE/gki5UJ0ac0Im6w1r6UMKATp24eumnClBNRLWAxeSrzqOKUp3baRM23zSkf
tAqeQcplJQMcFKxL4dImj5NqZn4IabyXLiwmRGXro2abMwE04Us5H5VDRC+aoz9rZlYQ9Q36FZV8
KVEcZBEmT+TEtoWN0Nh8soBFa/9S0v6MiMpJ7Ddk55AvC+fDyvNHPzXOihM6gAlGKpxwnz8fR7D9
ZL3rdWJXr+7svxu1fzMdrsT5GQDzWlJGin8KY7sFQgQRYmwvLnDIlVsWr4ktznWX3/2FF2GEy+3n
WHJxgZr/3A7Oj4+CX0TOm/Lyrey9aMMii99uPibI+25hLXUhyHduhZAFZdp5dXGAwM4P94S6IFgt
HgMyDGdUEzaAAKopgxwuCrf7oZnmvePExbZmq0xsHWd6QDzowQLwR8VT7MqjcjtoZKE14EiTNdRi
s9vDmmScsezuL4QQu57dATxjOcebZPSTdWDTa7IbR8KQRl9rdr2FpozEp+nLIsw24bY45EH2UQjv
1kc53XLSbPkNhKeoCsvHbmw8epLib1P7QEkqz2s2YWPfHYvoY9d4/9yln46yzX0zEnSqXW5ounan
39qsJiZVWjUaHX/lCdliiwiGoqgsb/lBTD3XpRz9gZoy5w1nqbmSA66SUagQs2LebqU7IMjHFxZF
J8+ibs/N0Pt8x9n6DS7izqr+eaaiw2xW5m5wyGMPY8YvnyPBbPQPi4Unw7PSmwr4D8r8AYnNQz+f
O8UkQeYvq/Ji7SnJ7mMawD3w4SssBmTjlWOZJt95xiYSlPdWILfrosQn1jf3Ni8J9pVcGWK7+TTp
s0Sqt482NMlVkBEgGmkM3FpR8MKiueSoy/AAl6aZEHMb4r0SlATLbiZf6gNsddLy2FkTi/+hZhdj
+fbBqtvoMYq7f50rfkpp/WS8G7LLeciF/k/l2W8XDt9D1304uHiCJk0Oo6MzYjaufQJn9jblo34S
wh0ORUUUJfD7n2HiGSTkgtxK0wW4juxRLypT4mq2dKUS57GYq7eGN+JdlPWSAw6BssUFjhwUg5eq
cwkqR213cNoBW+CoqQf1IuPau81n6ymfrE3UnWSsybjlbG6GRcbQOYFLjUHtS3bsR0w5YAPPY8aC
8j3Err/MG4csihWaWaseXNL625T7V5La/1Jf4ITS0JInq2mfQ0NAth2R1rijV9R2+NG0yyPSRXUI
PMbF7kfN90cOQBmHBHwtovKN6E4dkyzduF383aKjkxhxWa6FNX6y9DaGLd32lEilScLfaoC0mVUD
7kh7+Tn2qSkn8LAbBEWtGt7q1out+KMc5uLTXQDCk1FgCCoJvAohzkpgNhF6jAGzlXixYm4OjXNq
NJYjXdJySeUKn903a+JsCqQeHpIEz1bYdeZTPo/fTVtTa0nYErAkimUSL1VZU/ripVq/wITDR95Y
HS8Gt/FycMIHhRFs25msvykhOdAo9xbnfv5QVT3Zc4NW5nz6FwIz2qQxq8oKkvXKGDoGcz49q9CX
/yPtTJbrRpI1/SpltW5YYx7a+vbizIcUB5EiKWkDk5QS5nnG0/eHqq4kGMQ9aJM2uRDT4McjPDw8
fPj/XxUAjVupBf+4HKm6q2ZR4K9JjdIBR3M6bVJxWp3lJn72wYLx++GX78rKXnYtOLjAwd/6fXyO
W9gkC8/Nf5appNL9BV5a61II0gFyUXS/vWWcBvfHrm2HxDja6vAjUO2fVWB5B4YZIHfWAY4p8oz+
DMjWuK+By8ro6LFDMz6aMKlcJYr6OEw4fSSmvW2W5/R7tPUdkH6QbA/NJ6BOi4+mMgHDkoeajs/W
1JtDHOv8FpkYhsmKp8Rsn7Sw+5YCjkyVp9rqMuS+cXsfMwEKVrTi024pT9WEeqNExveI1MvRs12o
BmOTGauovAM173sBYSKdAQF1Sh/WOq0l+1mU5ffINX+CNvk5UHJyLolyqPNgYsr81znJyW838kdf
hsUq1EjthKn2s0po1KvbL8T2DzQgm6RDiDzT0PlK2vQuU3OAsoroyo7of+k6+zYtXXvTpdKPZoIK
okvppayLa1INYFBqhAlyTUMWVf9IGmmrrgBBpKSdHFzZj/aViQo5M7gfM3/wtkVIb7lpj/DZOS5N
0lQnNzQgpdvWD899pnZ3pWf+whuDhuwFVJazLNn6oXRFA6Z94PHxGVYUZrmtptz1kV/ch1B+7HUa
nGm4rN0DvZg5GQD/FMndQ8uY0bZjLuBslYqyIwKgOdn+7hc6GWeaA0i8Rj8Myw2+0doJhqr+rVD1
J6ZGgejQI3hfW55tsWXQoEZjmVFH1b3mu7cDSZwtwx4vnUynkqnByaMHfXlvF1FzsjQ4j4ehYxiU
p6c8Gs+OI39V6uClCYtTAbY41K4fI9u6yul8fC7p3iGV3gHsJN0pgw8kT8lF6NPrzWOkIFfh/1Bj
sM2a0vmgQn47oUR8U9vgB7WWlAbB4cEYi1vDb6iJOf7XSC2uI9V7HuSOmp+flnsGDdy7IKXtQeH7
hwIm9hz264C+B6WOX/TW+d4NybMc2ARfBmhGpKo+4w3OXIZwd9l0C3gZj9zMI0lsUGLuRxgN/PC7
V1CIV1lhitHPftNdDVr9q4gY79WGhMgAtsTGVf1DBDgZJf+UfAdccZvOIPvsQU987Jhq37gap9jp
G5a8p3JRy86J2AHwN8n4WlThKc4Yo5IsAI469badUnjcD0dHIzJ1KPXvS3p0tmbO+E5VhMpBq+q/
+ijZmX4FpkvYASSiAEqXwn3EiaoPASxEbWl9Knqy2EqiOx/I0OnbzIt+SRNen1LBYQ92PogqcKAc
NY9if5Nm95kBS0jeT4kDCtSAGIz5Lma+50NSW+1Gq7viZI+8/1MCjlxThlNIYWRTjtSFnLIm/euQ
ANOl4MZU6GWWp8ypNaQDTBwq8KNB+2zRVXwq2wpkNx/yZMYimdhUaE2Uxs9pR3IePnUmKSoquHrH
jWh38LtmKc8H2AH7g6Q5sLJRPA4092mqtVFe+TEMwM/4DO1ZbnHPbBqJac2+0kKlPLlx+4trp9wY
sHIXSn+CkeNDMA1+JA0F7arM73JNffQcelRJLZDsaImC2KfHYATtZLT9LzChnOuK9u2uNWFHrZKP
2kDvcu4wrh6ATjPm7kHpcqisrfhEvx7QL+ZXL+thqi9zwPUG6BUNqvrbUtZ+OEx+4Xxb4sgwOnoO
OJLlFBGZwxk0YWb9p8dUxg4fQ1u+1ehR7MeR8fpUVphsG3/Q2e3deU7/3dB9JhMgjVbsAlZPHdzF
Ib3Ko1bh9SiDPeoFz5EaGjzdyiM1qV0VhPdZUdJnqfnRrouinoEILodWGn+WrpUDXaiZJyavQ3IV
UyOOxhSvHxowFJUMgqc+7TebmErh3omi6kdbNMHB8DIGCHxi3MYczEPnFkyAS1RhtTxiKLkNb3Vq
mUqQc2U7YG8DvfeF5DaQEoxjSaANg6lmMcsNHiaPJxgKDWqkrefSkk/1wWT4fG8lPcszlYY6F4K3
Li0/jhIetdV0kuQTXHimNV/1QgGAyGVgB3bm772S39LHwLh6K1VnN21uNAUeHLVTX4yewrHTQCoK
GUR4UsE0IGfjEUAEdNK0d/Y4VStd0BgskxqIAnNfWZxS+MXoYI8eHNKaxE/x18YguRiZJnwHhBdw
yoCA4wPxGXWAqMF8COxDVt+VCr1ovuFMaShF2yeV+bVPSFaBDvocOXJ2siuDZIzd/sWkNQnJsYGW
D0slxU84EKVXEjO5jS7/JWWMjSmVRVKaNsaDzXRekxq3FeNse1qq3b2Sk6c2EwuMKU3FvbThi6JZ
2UH2wuKQWM51CS9t69IOaXUDEGnQOo/hoxyQHQMAmjdTXp4Gk1dj147mLg6Ux17OcoDB4mNvey+J
Ulz1ZnXde0a6lagk7witofK0pad8IinhQQT0odcBq6LRRpVIOzIIpEAj+Q4SWO6BmskmJ6A4Gcs0
AANlEt3SIvi1tRmO9CJG9gxZUkCAKAHQU81PYYij6wrehnWoPOW1dq7AqN85XnLoJOWcM8G801K5
v697QjRXKngYpOY3KmV/yeVwbRdG/Bw1vFcZ0y8O1BnJTkRF9aWP8xGCi+gF6IL7Ej4sihjZfdHr
HDdwEpglT25cOSiuPbX7Fieey6uRxu5OosUFQlOS25Jn07gSlM9FBYoAUx0M+LbmvnBphtHsTuHB
SfVmVMwQ3zzaZz/0b6vSqoAwSh+hFB13uQrISWqrd5FKdcYZSX8Fdq7SiUZ0yD3JPpq+y3NSpdw6
uMG13PU/uqDhTGsZFbAhuwe5tt7yz/AGqA0QUNJxiGW4RaSeAKMjRRVBsAm3pg00L9x0nhd8GNtp
ZDHRprqBRM3G0X5oGq/JlAY1eIcAzlAGCXi1BuQUCjjbSm6BfU/kY17qt30JzRghzXaU8q9SSJ4M
CsIHA+K0iegZCK2YzBdDc4fMIA3aRdzX1HdsV/rR0uvSSPScyaFzqA0cnFzeurl0a8Us0z//8T//
z//+0f8v7yc3Tzx4WfqPtEnuMzII1X/90/jnP/J//+v5r//6pwX3tm4rqm1qqmoYKuNq/P3Ht4cg
9fiflf/hqIEEtiNEOXVLInzwr/yM14nSnv9MjP5WjNcksd7rtb1ruqfRokPVues4V5eFTB+5pMuk
60wXzy816pvootQV+XFgDlT1w2UR5oqI6e8zEQODcraboUce4sC4iOC0NfO7lGGty4LWdLHeCrIY
lPMNddLFlTbUwnUKc5clrO28/VaC3dI0kTSoIvPoT0mNWx5h6MfLQpTFBdNU2bRV1VFUWdiTAkwq
+KAG7EvbDnvYaV/Ka2YJtFv4jhj+eab0fOecqu/hyvo5Sxs1kytsVF5nY+3LyA3PwYmC16k7ACBw
qE6X9VtcxJkYYZtcu5DVakRMrINry0Q+zCFXl0Usr6BhyDpZDsewJk3nJufZ9VC0o70zDZ6gNJyA
8Vt+cIbPl8Usa/K3GFt+Kyao+sJSauDfnRxgMH1j0jWSqo9/JkR5K0SxDI+mWZbLhe5IO+mgE2Qr
y7V4cLRXPdS3IsoxVfXaAX4+z+4Cwh3dyFZMS1kTob0VMZapWuoqO6LfNHue7szkbIMr41Y5MpW4
y+RdelRvLy/cmsjp7zMjGIuyMAAbRaR85aqHoFw5p2vfF45pEwbMqEbsfg+IN89GqpiXFVixYls4
j9CcyZFLenfHTHBEAaOCXpDufcN0fsetzfZfOJGGRQKapK1NP85uZB4i96lpf7qszNpZEVxnU+e5
QoGF3SjiT01RHDse6DUoJJfFqNNxeHehzXQRjj74J8RegEHuqj0Nwg/ZFXhf+3jnQ26wabeM7e3s
U/mr2zEZtqW+BA3lymIu75oNzIFimZajCYupZFCUZgm3UINJuw8ZvXREnDHB9mVNFxdUd1Tdpvlb
k3XBL6ilNzIWW+BGjWeFNIJn37jFiu+Zfuu7xZzJEByDS1HP8g1kmO6+sZVNxmBS1TA+9Oh79u6y
PmuyBA+Rd6WkUkZDH5rEANKH6vHG17/SU26XyYqstbWbjvbMNUDvKTfOpFdDT1wtganRyc7Bo/53
WafpO5fWT3ARlk9HDEUK6HLVT2NJX9Ph8vcXbW22P4KHkKh1KLqDHon8xUwfCSdIDJP65gxfFrSm
iGDU8ViZhdwjKGWcdQSE1qf97rKItT0RHARdlUptBqxVAW6NXINK1G38LFlRZG3FBPcwkTI6bYeV
RROaa/DYps/QHZMXCVbUWVkxQ4gN7NYey8xmxSr5BDkqsEeXl2vluBjC8Q/0DhbEGkWgOiBvsumd
D+PwI2uppPy8LGlxYwyTQFTWeWpZwt4PXlsy+5Zxz+nPYfcMR0ZnrVyli7syEyHsPSURWWvJMexI
Mo89QzY5Lu1ry2TxZVUWI9yZHGH325zCEfPq+JgB4mQSFuVH1wVgFijjRxsAv+rLZXnLS+eAJQ9F
j63o099nfsbixDj+dP5T+3uRG6Rk4QnvVkx60RLI7fxHiOAECiCPK61GyKAZ24opR5sh5zy/ojFD
ZQ7ozzQSjMFp5biQw+kFRJ9Ol1l7xq6uYEA/XxazppNgEAMMemZTI4YJsrKHRpgzGstPFIc0Rr0u
y1o2vtf1E4wipcNOImzASTffQIGryDeRMNkWhrpifSvWILqEMo79oM2nvIHxHOXmrcfoQBVJ3y6r
syZFcAwO+EJubqKOReShAmZkmdeGfH1ZyKJ3o9IEG7NJR5ktCAl9q2t4/fAoAQqvhaDbtNbigcVt
mYlQ356dsnQhsZ/uaI1W57a+TehyIC258kiYDOndDT2Tor2V0smWqcQjbrSwH2OGq6VPELX47ksH
fJci/by8asri3sykTcs68wemlcpDp6GTf3aYZSu26Q4wiW2xcx8pglDxBKH44N6OK25ImUz4kpbT
75rJNWIXSBgFue3BO7U/uufimShuS13s0dr7t82BFLxzA0LyPoD+fcVlrNmK4J+0IJH1cFJ6MF8g
MvNgaby8rGt7KPgkSzJA2SpwgF7w4jk76Gpz6bMjPdTVQ22tvC9Wl1LwTLarD7o0YDDddjwwYLGd
NjA6MZe7s7bJOd2rp/gIeOqWhrYVPZetxyHxSEleU3XBURlAfWRdxclOiyt6cBiVKusVS1neq79F
iC4qkamnm9oUhNXgs9w16u84J/P1+6LfcDIZ7mZUkPXPfnsVwQAvmzeXzWFlmQzBcUgw5TWyhw5l
euenN7ZzNcYrXmNNhOA1vKF068aa1JDPjt0ANPC5c6yV62JtLwRnIZVt2wT/2u6ervfSAbRHP/zZ
Ugl+IQyAI6pH9GDO6SqEj7eou5ci+3pZyuJlPtt0wQHoWtYV6oTL7YUvWnLDNDBNVE9j+LPW1zIZ
y47u1b4EV2DADa8zbIuDVcsPPSxJkaxf27r/DVB4n9KQa94U9Mde1m/xprI0FQgxxVBMRRAKW6o7
SqBrQ6Hyy+px4iSGHVDxrbWoSJmOxzs/TlZBM2zbdhxb2C8IvhWYb3Vc6ZYBxF21oW3/BF73PljN
0i5noWeyhF1Le32EwgFZtOboV2A8b7KfTPNox/glOne7dJ8/ZdfaF6gkfmc1X3UUVtNtdD1uKSnt
Sq7gALYvHYxDngIPdM+smP/iCZupKPjyUUnqmAkEngMyiOVSDSFtDHncZX2WM1IzKYLbrsPRyiIP
heBCqXfDXt2rx26v7IJ9eIi2AfO6m+4w7EjuPZkHZuJ2v3VvvP4AR3iKZgQ4gaXzA3LleXCf6+To
D+fLSk6bcsEwHcGv96Nag+KKCAjlSYFHIJzeqtqpYBhCKfUVC1nZNkdw8G1DM6vhsG2JepU0H8e1
O34xnpitl+Ddy74AJlyeLFD6CngS1OjgaD6X+Y/BnJiu/rq8dIt3yUzapO0sNtNoqvHVyTxq63tJ
bAQEAmx7l2WsaST4DQaoQfObLGAMGpBrkuq738pPUhxeq+HUxwou9BD9oV6C/1AZrKRPk10qoscM
nJb0ORtXgrE1QxBchdaokCVSrKX57rGUmY+4v7xsyuK62ZopW/zHtP51tGd746halKiTDtcAXh2A
jj9Wx2QbbGnGuWpP0RZq0oN8ak6gXF+WvGgUM8GCiedMOw2MOXBkGdcGK3wTVKc+/f5nQgQ7r+KR
bjND4bI0sm4vN/BUxEZfMQQaKqc/EyUYeex3zANGLKQG/4XEfFhfaLeV7q6Efuq0Lu/80GzdBEP3
3CYFFASVKrAEjvkB0sMv9CX8BHvlmNG7uhm35iFnUmpj3gB/tSu30q5YeRsv7Z1K5RFQBl7Hjir4
+ywYtdRj1GsXqdHAIIPtTq0YECUCzbISIq6I0gTPHuey4ffdVOICyBB0zWTX+Ct5xqUzNtNGEzx7
KA9WwQAqL/1uPwHiZNFazLYUPs0lCLZuM2wRBC6VIXpoHjtHp9W9AO5O3zt1vLtshotlyLksweRz
H8hKS+FcQUpnbdIzs6oH8zweCUnVR/kAFsyxsjaXha6toGD7ppeNCZwSk34nRf+s/U4Veq6TYPNB
adZtHfF9O1ZOlV9uS5USq7OWOV+zNcGf6x1ImVaEIUjdS4c7rIngf1xeKWVafvH4zlURHLrKFG7o
dtNSndodaE0H91yeACnZMDR7aK6zlZO6vDMMLzmmoRmqI4jzKlqRarsmVWbV14YC/ElXHC+rtPQg
UUki/UfEdMPMbhAJIFhdm7JxYDmci2N9Mo7Kvjz6K2IWXwaqosiOYaoWd5VgBI7uQ1NesTv9Qb9i
+uQ4AZjfOEd1N5zoabys1KIpzIQJpsCMhReNRkcAFv7l9HeRBuLVr8siFp3CTISwNfmILqbR24yT
fDS7U50yKhGfGuvLZTGLFjATI2xPUDVZrqiI0TMos5/iaCVRsLovwmXgMXjEqMVU9j4GJ+iZn6y9
8xXk3P1wojX8sjIra2YJt0Gk0uwHvQ5ZCQYhthGEDMajLTcHW/LX4pOVdbOEWyFNZENPpx4eyz4D
/JbZHy+rsmJhlnAn6Mw4yfR/s2yVuu3a4mjDTdYb6uGymDU1hOsgjBmrzlNOTSJXV5bWfQ4CdSXy
mQz1nUt7tTBr+gkzB2ACaVbQS0nkE0Znp2QwlEE+z7HOoWVdV6bxG608Mz9gCX4AaEhHZiyAqLs7
j+pZboMVI1vTZzLCmT55bkHlMbJkiv4QFy9V+1DUX9r2q5E9Xd6b5bt6tnKCC4CaidKjh6T0c/Rt
CuZ8Mq3qI3HjDoi7U3DwV6LHRV89Eyg4g7SKmF/SJqPDVyun4NgdJl/9O/1v8y0SXIIE2XTv2GyR
Mf6ly8+hejagaF9ZvJUDJLamRaObg/2NL6h3yiEhyvGe8n176rdwvRMAG+fmWn5YkTmtz3tT1w1N
odypyppwmsDA16XUIw/W/4B0cgvs50v/En6XnspfkPkdYEM+ddeMnD5oK++0ZWVfBQtnrDVUbXQH
on5JKQBzaL8ljMnVCrDRKxpOHvSShsLpcsPCM70AQZb3rRmYTLf201iMf5snsFwD/dPfl2TOL0td
1E5VdFkzqLQxDvD2xPU8apxWw176Ej7pF71SNiqDEn8kRLw7NGdkUL1GiF49qNKP3Dyo+fGyiEVn
C3icogCNo9mia7IiQ/KhlXJ2rvbR9O8d79fl7y+uEw2fMHI7CmxLgr+o2h6MLzsHW8V7GJ1PZs64
9oqHWLRwNsFRNI220n/FrzPn16YMwQ8FImAugB5oy7wTWKnOxxCIYqk1gVpYuT2WdXoVKFg2/e7u
kIMWuBt058YZgcqWSLhmUbSyN2typr/PFOtjU4VVh70BU9GCyNb43gS/85DkJBKeMoQkvysZQxsD
vChljMQ7xMrHpP+NZJA6+776VgV6IKJy6Pg+2WOwCBnmMtWVVVq8IGYiBAdXyCUTHA67AYPDTaEA
U2apv1wfJEUD+Akwjnuz/1SXw7ffMOyZWMEIetCWXK1EM6jnjPYw6gfdXNFs8WzORAj7b4GKVjBD
BDtBdWzNjzWl6Ms6TIfvneecCRDChiKV45KpGzouAbDvW+tctukJdEAmSGAgW20mW35JGobFkIZt
qfq7WmmZM8Tf+c5Ou4N8ZxdcU6DtNrS0f1a20+Dxrlk5qZMC7xX8W6BYOQUSFBL1IgA7o/6sxDc+
OFaVxNj82iW7vFOvcoTIe2w0HqsqipWfzWgTPOtXDAZ5W/+XeQeSBDPDO2m1gLC8ea8yhaNVVgPT
ueAQ7uzhxlaPg9Zx2T1X9ccJc+qynSw/mF43zhDPmDaOCfAiePENFN9bwFWvjb3FOxaQrJUtW3R6
hqM4jspIOcyhbz1GXdSOk5UxzjUHGCsNn3Hue0cqv1xWaXnHXsVMl8rMt6oqpLuwgLBjAFcXtCMD
ynRZwvSF97b3KkGIEEw7i0h6ghdieJCiFsqDUmq3Msx2QDTcZWl9O/T2/rLIlbVThbdmHZa237is
nQeEn2wzjAtkz22s558vy1lUzSQBT0BJyCCaQy0liuHFLF7HxA1E6Kb0UAC8PH5VhmPOCORlaYta
mTDtWgpPZUfM94PGEwUtKKy7wO/3qQJXVwuKul+v5J0WfcVMjHCelMIrx6zitjVliDa3hhJv8+7J
ZET1sjrK9KF3hjETJBymIIc30wJwaEci+t8vqPQ7YLy3PGtIfFu/s3qW6uiaYtAaZgtmKKVVLklj
QXTUXLX2wRxv437lnlr0RK8ixFJm6Xka7KeIyOGksI3PFktnAE6agg0YxmvLN/nSd8s3kyb4WgB5
sgGOAYdsMTAwTyFTBHDKBptpKkpe26x/HZn30thloktZJWP41k+Eiu3FYL5xpOKN91DfQ5p5CHfO
3rohP/1B+wraNi83d8sEbL0FPHjlEbW8tH+LN4UTXcmgm6kG4nX4QBwFcgYPxuUzBByMgx5WDHPx
oHE5/z9dTWFlG9dP+7REGHPd5lHeR/si2zq3+ib8Nu5hod+W2/wpelmRungcZlKnv888cQ5DR+AN
SDU2zb48R/uQtrtdv1W22j49Nv6KlouOfyZOOH2lO/jgviEuN6YBA3B7wa+5rNKiJ5mJmH7CTCMI
JYPMmDbN96/DEDIXJzik5peccfDLgtY2bPr7TJAG/p4L9iPRdcSAcG0ySD3W0JsU9f53BNEsbSjM
tHAO3gqSU7ntghqEzNQHeNLamOGDBQbqnwmZzsJMm8Dw8qHW8PNN2312fPN6evn6A0QufyZHuPr9
Ji3jPuFiLnQDRJb+UNF0XqXZbzne1zUTPIeZymnbTUzWNEQM3kkZz0m+kldc3v+/RYiVRt/pVHRA
E6hW2hj4cP3ZbX5eXq1FY7Y1lZ23GJxyhPMi2e2gZW3HbZWCZONBhAEhbHvU9BVPt6jLTI5waJRY
iuXCRk4A/QVRwDaC8RjPsL2szqJDnYmZfsbMyJIs6OsxRIwveYDKBda9p8J6PiGl6yOkdFK1kp1Y
fvTMJApnx/XGmPQLEjuwIXfjTt9XR6hV5S1X41T4Vq+rfH9ZyeUQwzZN25INxaJb+q2WGUhfWmEM
wNjulYO5VU79dbtxD9EZupRDL60cqMVwcCZNfStN9Ts7jSM0LMzPWv1Fsj82zlXT3hTZl6L/a0W1
ZTt5VU2wR0dN8kYzEFbvQAmBDeUE8+a4MXiMFLtuB37Wyd32X1akLgYdMxUF6/TS0NIta9rEK+Wg
U8lLT9rVNK243hj23xjMq4aCiWqVD4Gq0+Nsg010CxzzPrgqT6EPBsnGPAxQW22Gh8v6TT//XZTj
MKBJ/6LDu1xwvRmhftoaNfZSlofGBPMWYMzLIpYrBzMZgtsNqhjkXbsl2XBVn8ExLbb2GYL1ZFPt
lC39XJAigph/+g2pGjNSmuzoPFfE9HfmlhaohCrm8tm8goPtKtt6T+5p3AK48hHmrpu1eHtxnGAu
UTAVGGOiIJkk+h9AUwZJ6qyA6cOgzKbe+M/dLrkHzQ+IFHfFsy3t4VyuYDbG4EV9C/o4tI3a51JV
b+IkWvErS2dPI0ts0kAjO9QT3h50fYxMyxs4BVC5bHr9cyHd2Jq24k0W7X8uRXAnfmb6Rh1j//rR
vmofw1201TfWxylFVNLAL/112USWLri5OMGhjL0OCW2NOLmNN7EBoOtjY910vzVxMZcj2EWqS5qu
DPjkBJD/otPuwkFfOWPLqgC+xjNPn9qc3u6P2uRg2/tAxVaKEZ9UDRQ9XZedc1yExS7ToF66vHTL
9vC3PLE+AXmqpLTTNZO3n0mzbXv/5DfyipDFyww8uf9oJZa17brMcojQOcI/LB7MzdHdVd2mOaiH
ZNd9Xzu/y8foVZpgfXpWAVSSsYbWcAvuXN6fL6/Zf2PerwIEe3MDFeg6DwH6kahwo3wfJmXGLfSB
oGltSCivGPiqRMHydK9O5D6SJ+++4U6ZljDbtpt8ODW7/BvwxafQ+C1n9Kqk4IwsHRAGLWXPRu+D
00GsGa7N7a2ahRBXMbyk5/lk7PrHjvbt4qifiW9wEvIm2K051zVLFy7IPoxS8pDoY0oyI1P0jNWQ
hiTlSjlmOqDiPaxxt8LsYTJRJMIUpHrSJTCFTLkN76SdoqNxHCl2h8fLNriozUyMcBVXYy/DoUHC
huJlbN2E9YesXeuxWZMh+KIxhDqZkax/p4yBD95PnWNw4uif4HQ4QjEGrurTbx3eV8V0IV3iy2rk
aQFCSx3sd7Xe9SCn/dHaiQgPw5AbHQzwRGfar9T+5ChfIv/LZRGLbnymheCCJAOiN69ARA9hjDJ8
iGHagNfK7n5clrN8hADEmPLs5uRi394XWg2XghqQSlOPcDRttZPz0H2pdtIR0EBwx1d8wmIESKn5
b3GCHyqZSo70CHEFKCDjLtr3p/zlh7kpzpBj7LxDv/KknL737jSpZCxo+ZUVXdyq2A9LXWsw87i7
9qNPUbByjNa+L+yTFat1atvskxnTyByMH2pfWXEIi6dopoKwQwDMDQUTyagQap+TCvRCLXoxmvR3
jHomRtiZpKkkKcoQM/GuyTS+DPWnaLUismjXDCcrtqVZVHYEJzoaluY3PeFjAm6dRwOkqT5rYbDV
1sp+i/Uqatp/SxIcnJWUQZz7SDLzbf9BO7k7uq7i7bgP98FurdFl+RjNpAmurtJsJ1c9Lodqn5/1
7TR1Otx3h+kYwRT9cvnQLlvE36qJPUSZ0/vAFxCutiaUEKBW9y9t9/GyjOWIgY4AgzeTYhoiRAKD
gWrYgy+6857dj8adB/BYcuzuLQBFDylzbWt+e9r5dyd1Jk+4y2uov6Gq5CTF4QfXeZYlCJqOjfF1
rSa3uHgzOYIFtkmZRD0Vxl0Tg76eRtvG/2baynFl+aaDf0kdwfwiw4kM9CGGfOz2wWk85afkAwiR
23BPq+GaW11cPN02NN2wZVsT5w8L0wUbvoHH2v9gH5VdeRfu6muqFAfv2F45x+zgPYJuDhX2/rKa
i8d5JlfYtJa+yVTvkQvJAg03BaD9nxULZpR4WMlzLmpoKA7ZLANnLtYbpawhXhqDyeZJcH4qPMh4
PAbBuLLqFU+4fEnNZAmukOBchtggnEKI/RQp+wedUZXmh3poj8MOq6FN7/I6LhrlTOL091lKUu9l
GZAdJOLbN2l9X8Znr/JXrGRNiLBZJWR/RlshJJBsaYSESGsevTqEGwn4Su/HZY2mNXpn/zONhGOW
gxjq5y775cX31lRDXcmprikjnC8rhVtMlfh+7lrn3k82KtzOuqGs2MKyGoYumwCKGiSP3m5MbA5G
Hk89Ao2874M7D6q831mnVwGCrWlDpLW2hYAwhU9Ag46uWAvDF10Rp+Y/OgjGZSXMQ5kRIuqdvJ3m
haGlPbZb69geu+9r/QdrCyYYWZPmURSZCLPrg9d+GoH6v7xgi47AVFXL1gkjbUMwLEONR782sGIV
sGcVQH0/uy3iDxEk9+m3y6KW78CZLMHIKK1EpeGhzIRZp4JWlzC3tmNSZKvs6yM8UWu15mXXA5Pg
hJCJGxdLLRFU9b0DacXOukPiM7RZO2dLYQ+u+vM0m5B91z79lpKvIgULbCDmlCggMp3wMTt12/xs
nbx9fY1Q+UA9+7h20S+eXMuUmcOzFIPp/LdHanQlIww9YGm67NZpf7nyvdysRP3L4ZjlcBtyI2qm
mMwOytHIIJeYuqwZoNynBzina7LM6iHeQ+O2lhpYnMmnZv63PMFQapvpDm/atqk5Sv+l7YIrmFAC
YA2Vbfot34A7cvSf1h43yyv5KlVYydLOSlgmkaoOjDEY6hWdOsegS1ZSipfFgDn5dsNqGD+gneOS
t7L+xnKqTVV0L/D4/M719PcaWmJmuUySXjNS9iz2boP8yYDxzHm+bOtrmkyecnbNAtJf+amEJlX7
FBvHOrut1/yfMq3Gu4vPnrKvGgzgsik4wEyGlbvM/clnBA9QbZ7Vu+wMpN1urS9k+tAlQYIjTCs9
b9IBQfqoQDUAErsTyJAQuOFu8NcCveXn1JSPArcXUEuxiOI6eVQzjc2JkrrkwfW79D6AQRd+rbgu
PpmpHT4WZijB6N6Y8KflVtheGU6bfeuYR1prRly6ZLjOHN1UmAE3xZ7OzOvKxJtalgtAFcsO8pbx
4bKlTAdWXFywfGxlCqcnZHHBUjwAXpKObodEr+IcVttSf0qiRGJIum4Lmh5TxX/ofTP4VhQmxBuX
pS/ZKfQKrDIdkBaYIm+ll7VvSOPUxFcMX4dK3sr2Of0tcFkSIpps2IBMaGJPXZgFDXT2CFGdW4sx
6FS9quPVVq1pod4t5EyKcOTssYUJU0VK/2M8GIfqRoISdKMd3Y26K7lC27VZkEXbmAkUdg7SEg/i
Ge5sP4HrGuKgFW+4dOzmyyZcl3Fchx4XGB1Sur4pm1/FcLDlfSc/XjaBpTBnLmYykZmrCnRT0+OE
dctlZZvIzHLCMV1eOUMOdcfaW3/ahEubJPisopPaqhwQph/NK+cQ7IOf+mOz0w/lEWSNtcfOYpAz
103wXF2mwp3AxUWr9GQTUFHso6PjbMv9SO4eto+7YvWGXjzQM7MQjpREw2A/5qhYH2BZ3PuAhOn7
+M7ZG9VGh7ZmL+/CfSVvLPz2WnZozWSEezoeJQ5aMC0vrOU8caFqerCVv+B1XfEbiwGrruuWrtg6
xAtipyc8GIWZ2//aSO/k18SswRXMkfvMOXpkHuKbtczDoqd6FSj2fdoG8wNVR4dTbB9D6+vg3llr
qC+LwZwt02YMMytFc7GTJU0nLrZecYG/T27zQ3tCn7O74R3+/9F68e7cMQtBP7NKHoXaC9gib88d
bB1A7TfwLbWSftTG+8JVtq7xPS6PrbICv/XOU02ibEhhAYwiNS0GPLrSj5qnefW+4xUjKw9uvuJD
3q+coerc18ym2VPjryo4ERUeTdfx8mpf0VWZHrKj/9IcgNimZ1/6IK04xlVpghfxpFGD1Q1pMGVx
rGE7P0Zb5eMEERAf9bVX7eTH3/gsQTdho9SwlCUtRJp+bD+MO9jk9xqksvviPIE1weu8IvCdpQvy
BAfit0kRJUpW7e38Pux++QOJeGstsFkTIniKRLUVylVFtVfd+zA/5cRXYblidmv7JLYMuoWfJH6C
kGzf7NWtufWu9Pt2K5PWlc5rQ7Xvnf3bdRNxSsg+hKnps0/+h2bvnaojJTn3Pr1Wjs0u+TJ1c5jW
4fLdubKKmhBzwJ2iDJXJVnnZbdLeyNZ5DFeMfU3EZJ2z69mwo7ByM9aw6PdqcA09+KiunN53t4aw
cEKgMQJ9ZDT/2qaMK8qn3SaK8hN014fWsT9fXrEFrzd3FNqk7kydKgGbuS9Qx4RmEcLuQ6ZA1fhY
R7vLchaXjXQTo5oyXSeiK5dyb/ClOKnwrk4HaRbgVqPlgr9cecnK2OH7F8u0fjNZghWkURM3WpH+
20Eke/cMBxIdFjLXxtpTbE0twRp8ZRwqW4pRS1U3sGRLlbuRiqc/WzvBHpzWHeHWw6pDHzLWG1s6
OO1KILhoBrMlE8zAsxtQTEK2x+7jDdXnuzJXzknaXFGd2QT9uP8zjYQLwykAk4AOmodyfBWFt4l9
SvuVssH/Je3KeuPGme0vEqB9edXS6s1u707yIjixR9S+r7/+Hjp30gqtaX5xgMG8BPDpoorFYrHq
nI+teIwXMMdEnla5lsrwAhHv2+KLstVvzIf0kOxUtA6lW+KRKy5T4nrMW6wjc1bkapgr4gB/GDeB
r7jxRr7Rj5TjSvFKdHJYW15KzXNA5tzQ+g6V/QIrOc73dQK9MuUJStHO5c/FM4vt9QIlT67oPdYS
YqOesemeOj/0LAczB/CWXbYRBodXLHyf9ftwzOuiCaUT9BtqbDuMYoVVlcVq7dVueD39gwbqIbUh
ceoGbgS91B1kQzbvbYE+r5KzuqYLZOYjKia0aAtBgbDo7E/mSwf96OL58oquZIB04FqVdFznLIN9
Y80DMzPKUa49wZhsFM4dIf1+GWHViAUCs8XieNaUapBqry2+ZgOu3veJxQkaPAhmh5V5V5WhDCPy
QfXaoPCILmLgPvzMob6whPkcUAZF4kItSWQQmz+LwalR/rTTgsaKBQSzi0ijQwUV4s+epnaPBun8
ORBPKC99Jnc4w7DVqyggCXjBAJPVCshNkS2PEC0bHi5/+fWds4CRfj/T5zysa6MFTOWhMuyVmL2H
Mq5DGme8bT06BWACFnKyrR3eBx4H/UNJ4X0t8TQsQ8HTlN5vqouMIhOVAhI52D10/EByKz961I+t
Bwpw37iZOfX+dRdE0dVU0asAEcDfTc0TsMXmqlh7CFA2KKp20jy4XcOjpV3NyHBj+xeGySj00cIV
xwCMhEXUXyLrTZfespSzn9bz8wUMk00kRT1VlQaY9EjD7LzVPBDevHc1/g+tA/SvfQiwFggRIIkL
HhN2IL8XIfiay0CziLqZqmwnhtq3XIrvR3V6aSftZjAek+FVNrNdkjaO1CsHiLW8cdyF8ys+7Am8
6s2NgF8RH+eN7ElbdadcVW7vya64NVz5T1+PqXeejdZYhynQmwgF8RpX7xsD10aQGVk8nqRVb1lg
MN5S1OjDtgRgCMTcNXH7XGmBXY2mI0IS9/Lyrfr/AorxGJLgBaAfsHpdq9iJQbxBO0pdb19G+fjK
xawak4FGg9FNuQ6YGjzXoyvhcXLcUr7kwP1hXb13RoBgmHNGvtehLzioRo1fRJKpKqArawE1Pda7
zm8PoS/cVg5xiQjWFbyMFrsW7ArVdyHfdEhMyN7aXjacxv1Lv4A5RLsOTy15ji9J1Ls5OQalHxkH
Cyq78nif9LsWYsGXAXnfkzlSMzHQu6gAoNI+NwKIZuc95P84IOup8cJrmBNVkSfDCDqggK8CWr2m
T2ONuhNBl3KLrnA7dNRnjERw6ii8bcEcsnU2lFFCT786gCL23LvxoP0wIMocl9Hnogqo30HRZOGF
g8EKwVnRlZGFba5uTB+asC72OQSN8Spb29kp9aXdZz7cL0CWfSGoEjONKaCi3835LhJrm1Sc+s2a
c2D+VlRkBU9gSIl/3w8ZJJlaDHDjFLKuCvDBTOoxyT9hxxKD2elDTco51oEhxrOjRs5Up65QcW7o
PEPovy82dgn9777UKAgBN3+j21regErijydUELWWtjC7V2/wKkoGwFh9JIL0eu7sQsgeA9BYclZt
9eReQjH7thW0rEypRYNTH8sHOiSou6qtTdhLiUseLzsb9V42LC3RmP2rFhj8rkqgxbt+91NwgFZ2
uRSm9KC6hEN/x+I74RXUiKB2WHt0IgF8xr40udpVsSs26ZV6HfNGSdfdwrTQAYNOvw9vGFbaN5YQ
E9SiBhydJyvZljwS09XQh473fzHYZ4syjIhVasCId9Sk+ERaW98Fu+C19CgJaOnrxZ4X+dZue0tQ
Junou9FC7AModL5doTG9MOXN3Hzkqnh39rNh9FsuvlVOpmAeqoQWvZRN48QbFUOW/Vba1tvCR98D
GvtpNd50dCSU/D5UnolMbJIic2pyiKN4wSOqvH6Ol728cYQX3Dfwrqd+1+/ku8ub4D/23NliJlT1
MQgGxyCGu1zRx0QJs8DBRtqLrmxHG54WIheNiVlBaeiqAr16jzYW6ejzNnNHdSkDCNQEoaK9uWwd
bz2Z2BXMeT7LFYzLlaM4Xus8GruPD4aMvzARK+ustpQFAAhb7fTe6+pirPM22s1e5oLJ079sD3f9
mJjVmE2fdwUchF4Liz1emq+mU4eR7doXXnmrt5ZqLDccE7gU3GLGrAGY0vhjYDhp/5QRPzRUTn54
+St9aJAaYlGIRQs4Q+bX5T4Vvcurxvv7TOAo6kyv1RCBI5CuMvm+xUTxZYDVyt55pQyRCRsa0dsR
w8N4d7rV91Q6K7lqIl/yQbbkDdtqi/Qs+s7BXD2+0FGLhwe01opsI+ekVUmimnA9VC1d1dG2xVUC
npl7wRPvGwxD0i1VfS/94aDlzueOakkDMQKUyBUcNb8HykBQhnTQQloXhoiOF+6rYhM/6zZa9L3y
iggcF1nfaAs8ZifroSX0pQW8wen+oY+jgdvFtuZRCvXUq0Sb9zK/vtUWiMzW1iRtqjOKSLcacXBL
U9ADOTodKrWpz1XGWN1s6HiTZDreBZqQ3xc0VOS4mgiteUeCnaniKaj60JG0/ClSyty57DyrOYIs
01KPhtZ49h0pL4ZiMmsdl4hQ3IZ97GjK5EJ1wf07GGZbBIkQaX0LGBNJAaYbkD9a5OnvMJh1A/2Q
HGQJMMrkWxbfKOO3mvviS6PqhwxusVw0wCyygm6sJg3tIijRRrb8D6EpwXO8sTw0vqRP04b23GA8
bg8Kqz3v2XzVLRbQzD7rq0EDgSmgx+FeJttGQIpfXivFHwsh04NMRrke/0chi+0qzsygr0R6YzGM
rdrtwpKzgVdj8Pnvs4/mQzwKxkhdQRH2U3lr5py/v+7Rv34/+0yeB5QgZsTvr+ebKRmdptwq+eNl
V1sPQgsjGH+ugmjqkhDXUyh5q6DCABnzIYoxC2D5CX2K97ndeOsJ6QKScW/QMltxG+HyUHl0Mind
qLFN00L5qx7b/g14r93RJ4m9TTYgNQm5zAG878a4flZIoZGM+G6DQx4qELihA0FwWlu5Fb/QoVP+
INv6l7Q0yDJbaLxhe8+HSp81i7w/6myN/lXWtonKSaNWIdA5D2VhtNCDku73/SxklQBOOg1GIZEX
Eqc3vkBtxOZ4Cw+FObIEjDgXgwiUeFc+lJD8MK7Fe+vRQO9mgnXDaE9r8+5IPEzm0ArUVkxREEIl
M96Z+V3R+VrMeSxYjUiLxaPBchEMe6NIrXbEi6KZ+aF2nY+Y4m8gzcA7oz52gtOQtABi0k9BFCNr
mGFLegz8zOsPs2/saSc4r8eGYxH7LisFfTjK9EMV2T9K/5ZmO7n7ohDOuq0niWd7WBKOwDSJEE+A
oayLmUc2YP4sBlvy3+dEHPqsA+0ejhPS3PbD0bUAZUJWMAypSSgofXPGYC16h4wrOsYxbAtOCF4N
FQsoJlQFqSE0Da2nlNO10j/1M2fXroffBQATi+o0yMasAgCdEnlXifzWIyWbHXlTQA5G4NTX1jPA
BR4TJtIJEzia8P7BhB802mvXDa7GwYlSSDU8ysP15cM7NoSCMHOjMMvXljkaVCYcLlEU26nlJDyN
2v9YvzMCs36KLFfWpAGB0qZ0V8VVv823wuNPeagEue1XjvOtR6MzILOAhTFCZTsPaghDBn5zR5sO
Wrtzmy/v3FEOPTuMh8uY63v5DMkE3XbsCUlCQJbjk1BvB0veFdZsZ4KyuQzEs42JtEUMQeG5wWJW
3TEe22tTKHdl8v0yyHqhDc7wr1MwwbYmctzIHcxBt+HL7NKrZX9Qd6XXucr7TWTa8h6DP4oD0riL
gQagYlQF01+/B/hAa5uBvBev0fKjOtPjeEj2yVsNvmrdbnbFqdnp2+a7dMPrVF7dAWdgNg5Hs5EI
mYr9LQ2vZXNXTzzmwtUXuIVpbAg20k62QL5JHTJ/yI+Tl7uzTaBQiTBCV3R8lHEy65wnm9VWgiUs
E4SjSYZyQIUkrnOyp9qy6X09uy2cxIn/GZE86qfR+19GBdd3PCTADMmSVDARMDElAxn9HI4TKji2
6FTXuZt8k9EwSmwccSh1h9GGy0W7+hEXkEyQSVQUaStzBKRkl5GdPgg25j598aYSNp1r7eWttQt5
2+TD0Bh12QUoE2gaYwLJcAk7gyu6SeaDdG34OZ4yeWR4dL99OE4XQEx4UVNBNYoMQGOyMdQnpdgW
ELIUmtNs3hOeKsdqiFmAMSEmT80h6sWh8WYj31VzhHaT0HImNX25HGVWK0kLHCbI6KD3a4IURrXg
SJxBA619I8k1urfQNvsyxBZaMh8vI/KchAkxaW0MoU6dJGw0J6z3UGK0/wqB5fgYDbkMoPvSeKV8
jI3b9HPJiIZiJYb2wBihMn4+B1k2iU1Hy0OTp+BVR99BiHN0qIJ0jibFlpsPrx5tC0TGyYd8QhWi
72mRsXcFO9meIptOGgfbwQ3s/fwocDm7/iOAnK1k/H0eiGaVKawku599Jbh1ottq2IBTyynf4ivx
7vJ34yIyTq/rVdZKw691Db3gIcSLM3qvQEtaHXgXpnVPPBvI+H7WihZGJBtsaNmyNV3ZKBZPaXT9
1Fl8OMbbJTVD412KfVxDsWO6Tt0osafYFXcdIiKlBM/fcHePThq3RYHG94/h6pd1bFtQJuqJmo4t
Gqs3wkkDnwnt1QkhF9u50Ij1VcNWed9vPUKeIZlie91Uitqr+H7iPtlGngBmCc0xMbJ4ndLiMKyN
QNBP9s0W/FgdjzGas0c0+ffcZQzVOIxNoCfVkz7iYUTc6xo8ldfpvX43OH9TtougG6U0LHusbOXl
OxHUBuiP95X3YR1r96mb1QKMiTXgr0qtuIJVweTR9uSK8GjQV7+aLmKO1QRfAzqFf1+3qSJJUmUI
yO143atHixzHUnDybC/Kbyqoby5v8tWD7Yz2fvNflBBIJqRl1GJDyNK2CGWnMvxM65zLIOv37QUK
44lDHw5ikwCl2/+kzuufk8dgQ1ml9G3pmNcS54bPM4txPpwU0NW2ABgbsd0XmSuHxwE7+7JdqxFr
YRaT00WxUVUTPQY60nztQoybRjxFs9XZD3T9/OsO70u7+EBtlldiJcPhaNVAsH+K1WQ7ylvFe0la
3bELKOZUE8rIKKMJnifPt/mMNHy877B0scFzB7r6H2LhAog5ymqriUY6qIucQ8HBqYruGAjfSWHZ
GfSYa13bqOXgxTGy42q8EYx41wrdJ/oml+vKHG7tIMdzq8LYstlq0SkKTnVwd9k9VpO5hZnMgSZn
uSkOBZxQ3GNcHMK804bOIfP4L7kuwkSMoJvSQo2Ak+IaheexfbttQSGu4PWPh8UJTmxX2DBHRWxY
+HIGlZrYq6OT1Ic0PhniQ1JzWkHfe9ouuAk71i/HQdq0wf+7Pi2Yxaeoc2UIq+MMy3CMSfvalm2U
3EG/GYm2OR55T4+cOPIuBr/YfQP6hBW9gpeY7V0dlmAS3E8pr62LE0ZYZqbcKmOi9NTO3ExdtcpA
raarOa+GxrOFObpGMbaahG5vNJj4siPY0xvKxj55AYEBSrnD/yB3yrOMiSgQ9I4zMwTkLB3FziUl
J8yvF6bPW4yV8hjmLgtzDa5P62jGgd7jx32za694wq3ryfACiYkXWtrKJQgs6RGm30bbZB+4vdPv
i6PoZmD71NzLsWO99LPAY4JHDIq4QO2xdLTCWtzpTnOVXdXf9VfJ1+0JLUEynjnjx1mwudCrheoF
NBNPojpS06mEqT/bGRoneQv9n0SqFi8v5ngI+xiZB6EY6TRGlnrtJpVrtCXntOG4PfscmdT5aFQG
FrLKD8XgFcOh5Wk88/IbdkxXgvpOklIrBic/Qg8ZVNjbzJFfwez3QA7gLNwoO45/8Mxico+iaBu9
jqlZGH2m1TOy0UI7JbbhCd9oywnZI6vnvoJSN78QkxUmiEDDtVYiA5bK5rM++5KY2EPzdW6PBsoH
HBOpCZewmOgRIfGZchVYrVsf3znLrua73smv6ctTcM2rtq67IigTLBP3TPTT/J54K5lZkjGV4fb9
Y67fNsOGY8962nMGYLZ0VouYhNYkVClucX8AG6OFMwVUXpjf3AiuzMk+1h3kjMbs4mmS45YQmBMl
27Q9GNZ1yWsF4kCwlR0S5nlITBgkj6EbDVA2rJ4G8fvlZVv3uF92sBNRdSQTJSxghwqGJJEYThj5
qvyqyPukGDlRl2cQ/YKL496o66IVJ2CJ/WMrParBvuLRMa1CGKIBJRtKx/R+ziwggjpGTzAmhLww
R+dSaBf1riw/dTFZgDC7lKht0GoaQCZVdTWjOYRK+nj5s6xfuxcY1NCFIUlRgiqOoKz3Ly2s4ChX
00YE+fWEOafLaKtOsABjbgxo6lNIQc/5xMw2YWd48xRtgi512xgFsCbh7J31036Bx8SCTDDbgQjA
S7/Q7l8Iw28iX/DAyXGUPHnLS6tXQ88CjokMJbq7K3OiZd9KMpzWCA2f1Ln+qYBqSqJGuWdRpmdg
UoHkjWIh0aR9dNaGPgbUB/UkgFW3dDBMwsvOVi+UCzwmBAWzqceagcrM+ytxj8trekr8FsUna4/p
PLd2iGfteJ25q75yRv1wR4GaZ6xgiNwzG3JTavImMadtUE6FPWmFa4UTL66vPnksvh5jZlon0ARv
cBRTVlJjUz0aUJOddqXPO/Q5sYO1TEzTpo5pBp80kTer8VFq7D6qvMt7bf0+ebaHvXcNUa5CYh4w
9LPJDn3ECTb/mz4ux/HZ+1VF5K4wRTj+UPiy+VLyJhd5UYq9W4GEtBhleoEbHNFBo4Izbi2vtS08
SeV/rvZLN9Vi4ZiwW2ZynoH1FA9uymj3VvpsCuFmwhDv5Q+07gbYvoahGRoYvX+PvGIJwVWiYNHU
KHLBvOpm0YtSJJynUh4KcxZKRQS9afJ+UL2R9LHDjJup+ZctWX9Up53L9ChURXZkV8vkttQ6RIj5
NOHzdD4tUmO8366+UKrJ2ukO6IYQ609FwjMuW40HK5ZUGQRvDdJJ9VvIdNKasfWifStQWRN2ZOAA
ri/mLzvZKd1SwUE8khpuGO2CcK/FW5xfl9eSB8F8L2PQpbILYRLp0cnUttcYNbWl1Lz9OxiatC+O
/SieDFkfqsbL5OJRVnTcDi0zccfBrLeXkdZjw3nNmN0kTp2FYTcgxcFL3r4IPOIjetp9uF4sfIAu
6MISESNu1VhjwZB/Pekh9LlReDFTDO/pgZvI+iFPir9cPCaNkfVCj+cG7p71sx3OfgzNTrHg1c3o
J7hkGJO81KUijmODhZtuWzfcgjDIVa7r59kPH97bpXhFsv/Ils5fiskrIF7UlOh0BOBeOFHxIvGr
eUzAUUTVhLvDwBvy4Lk6c+AGpJO1UMOXq1VhI8naTT7WmyQ2ORGQ44CsXLE8p0U7KDDLkBM/roJT
OqW8ALieO/xaOrb9fzTbPGh7mDJBTbCxi7K7V/IkvM4zPTtmqrwNQ1K6YGpQQ7tDUShzhpFwqds5
C6ozsQN/MesDGg7F6nsBmsz+R6Z4l3czD4KJG1qgaaE5AEI37+XpSy/vK96o73pzz3lH60zEEIw2
aghdTO1UxmAIsQlaXmijluBNN7MOIXl0KNLbdrflMUtzks73n7YIJrhxKX0iYWfr+WGKX6sYssLN
Vyv6Mg08QpJVt1zkt8zxD21yVMwMZPFdfzKNXcmbseBk7WxOlg5GKwYi/v4YPIDfQVJ2jdpsOi3i
eMR62FgYwriEFSSKTL8XcjNcR+61TboRPPVBuRo2ZFv7Ey9OrbrgAo9xj4jkw1yjpc4z5tgOpy9G
sjWKyf2Eny9A6I9YOELZW2qkYfDXK9LrrpyccHjC+519GYS7dMxBEgVqbMwDUOjwJp1FqBvHcugI
Quikia3d8AYQeWvHnCk99IVzg75RxMSXemifQemoN/+5bBYPhDlHiihuDYU++Gi6Pwm7FDrt4etl
iPWMc/F9mLMjHsVAyGmzkH41Yggcz3LP8o10DT/3C3TiQUXQsHlNcet2QYlWo9pdqPH97hNxjgk2
2cSBLM6NE0U3cfpjVCWOT6yHhTMI4xJyF9ZmZwFkbiS7ak27jjlPpqsJE9qr/jWD8YEmNgOlSoCQ
W4kd9oUdj9+SYaNRgs9NHUQcg9bj0BmO8YYx0VWpagEn94ZjhN1NS1KnFitPsALOMcz7QIxTFKU+
S3IAqDQ7prJiT+ExMHhK7f+xaTFPCBEqGSoVTLwjmTZK8oTjSfUnr3lSXMqHVEX24FLWl+7ABVxN
LlDP/heQCXgg9yjwyo6AF+/qXeMTN3OSHQ2tvPrV+jV7gcR4eA7SnjAwYFrlRdcTxsnHg3oTbMQN
HqHfeGjrX+tsFuPpcTW0o5TBLExM1vJ2zlyLJ4bHg2BcfdQEBZo/oHpt5pMIRgVgTBqvSssDYRxc
SLtUNAns6GXIR0ZeM9a2oPOKcOtx4bxajG/Xqoh2XA2+HR+TFySz6I2H/Jl4A1UUNXWEWwVaLLxR
SZ6rs6mzEchpqvYA7VBYPOY7SlgjOBWO3WOyy6/5FVQuIpMVdZjLNqAdhuAEqjF6B6m3423j/iSq
FI48IiXOt2Mz5jgYNFNL6ZUHzSnk1M6O1e0uH1XUxz5c4857SmfChSyRSh9VWBQ2hVNGml2VDwX5
qudfje5TPboLLCZS1KMASiyRfi/1kEExcTYr97I1vBDBTvrFWpspwbu3U+4VuGAyIGH52aMrHLkz
PFw8JkroVqzqQQmT6Cs2ZdUuQLhVelRCTrjhNaOvNyIsFpAJGHEBJnYwo+EEAQ2Lcoj8eR/YtU37
ZC+v4+qpaEEsBHdGCGqwxdk2Igr6Y/EyMUrHtAEHFDTEh8cx4cldrB72Cxz2ShjVkIag/VGp8aOM
fiTmdQBJDW2qvEKxleFTNYsFHOPsjQaR71BEQmt113PzxTL2lUXsvj0GRLMt9RD1X0fr2gp/WKOj
y7xIvLrVFuiM+4sF0boqwKIaXezGY+iUseQGEw6vUHwJ6oCzs9d9c4FHo8viklCD5t7odeDJvgTR
iMLXCm90Rq/Y5CA9ynn96qvBagHHbIWp09MopO2XkXY/Q7+6C2xzspzLjslzGGYHFN1YF+MEEM2s
30IhhORuY27UufwRyKB0GiKvbS1eTxP1wg8xcmEZc4T2WQT+chluM+3lPdWmhG6Vp4Ayh2pTcpU3
qBNeQmOOUtRXq0ajDQnDvo5s2tMXvrW2cCXc0r4+Y8eTKuJ8N7Y5RuvBBtbPFC/3g/xxap1A5rji
anZwXkC2O4aQOipU6omDdDuOR6L4l72C5+psa0xv6EXXoxzp5aXmD83o9HKz0XtlUwrTYx4PfkSS
Uw7eC1N67mYVfN0qxzF5q8iElqBuRWLRlu1ptL5XcbnPReGx0fLNZUt5K8nEEKWUC8io41WmEbwa
Q4gdpxrJiVEssb0WpyGaEWFGWEEcNXWa6KkXVTtLvnFb6mWeLUzACGW1EVva7EZfAKu73FUO/X3s
6l/rQ4/5j8BG2Xr7El/nnnigIsSxI/vZ98vruZ7RLVyTCSjmFM/qqMNgfDlkdPM2cYYbSj1Oq8qB
Ez5fxuO5CRNKNCjt5Tp9Ni7ABAqql85urbe/g2DiR62bSaTQZc3iZ2gThPNNkHG8cL1p9rxqKr0T
Lo6WqlU6LaCTamA2RWUooqxlBrJvApLxAa1G4jZ1FJt48WNz4MUr3mZnNcpLMEy30Yw1VE69i5dw
H2JIL9Gx9xQq+Pi5ifqFrUyOUvRaMpj0PVz0dVB+Vj6RPGjMO3SgMlXdv/p4KhNGqjptypa2oJDG
nbqHRnVkrsrN+h5XIdijixAzY0WPEEAsvSwQQ4Le1TV78vqduIcMo4P2Pjdx5NAtzB1G7NFQyCvw
rW/5X9AW4zdzEWplMlDo8C0Wdw26GD+zfmcA5oIWC2Tq0hQfayxOZvBqkKtS5dx115cPox2WBh04
meXhMiW86wYJIoagRfYY5vbUbLIg9VpJdiaTs9PW850zGBMvjBg8FWNAHxvQlF5Mk430ZzumgSOh
STzNgqNSTZzcf73P1DpjMgEErQx9p8y4ZcDlHdqZAfLgU+L8aD20pu+iE2/aab0L+Qz44R6vVyEU
qwCo3oLVlDyUu/hrhQcVSGcWeN8j23SbPFQPoh25wutlf1l3yF+2si9j2lTomE5CLGlV4uiV5U0Z
N17xMJgAgiOmNCu6nuUPcY/hp7sGEUt4Ek/Snmzlw8Alslg/ZM5GMUFkVs2qm2IEkSr3VWGXC173
qSahxSejNi8OAKnNrU56HzTsn2vxLegPXcyrLPLWjZq5wBiLsdA72rZhyn5l+umw/btvz+QfeYjp
brSfwM/ra6F/NCOOPAInULDSaEnQ59UQI1BQxojmGjo3VvumRY6JSbvLlvC2rM6EibYRsWOpKcqJ
9GgMV7btdrwLd7lt7MEV6eBc5Cze+hPHwgOYKJHjJp3NKiITStjKFzQ93UIFyaH8LApBDjC+tBSV
E5s4ns0yRqTKoJWzST9Z4SvDD4HsO5Xz/rD21WRQ5Bka2P1lnSU6NMuJxJaCzTNOG3n4agq6gxcJ
u8GHG2vL43y4NYOWaIwPqp0iZ+guRb79NG+mJ7AFO4KXIxQdU1TsaYpRPSuvl0F5mHQFFvsqmtu0
DOi8zBQgBbiSq+2oPl+GWE2rl3YxDmkqYmQa1C46MoOHPGKjwcBy1Hf2RmtXyZ7BuWPyrGL8sesK
CBEqiORmLSguGSXd1nM7xbWQ8804QOx9uYJISKRmMC0FKVz4I2ydmZfCr0W+xeqx92U5KjNwVQOi
A8O3WKiHUeSJqqyGDFmHyrUiGoYis01x4jCJQqDg8eFn/06+id6ku+LHsDHtCgUiMMvxqtn0C7CF
jQXih3Y46Ka36nur1a7dSYhQEIYHjy3v4WZ18c6GsV1wolY0pUkr2t28n5OdTDgp2WrkW9rBnOdN
E4eS1FGFvh2lpcrdrLITCN2X9vDFtNH8dICgc4DBe55U7+rNZ4nMHOxJZqpo+YdpP8m9Es+8QZkD
ewrt6htes8mqny/Wka7zIkxAJjMPC/o61QpXRH6pVUzWcwqyNApc8gj6ExYQYa9pRV4BIpL27XzT
FXcdcc1ysAd1Jyic0gbPL5hQm1qREFoSwKT2iy5srenxMzFP1y3NEjXI6rDdOWUORuCggqiYeEuV
GxUMZ4G95aShbgfSVZenH0p/78fFO8MxIbZTjYSoMTiIBfnJ6P4x4itSeHXPUzFZXTZDxG1HRJCw
2LaCUSoSdRwgYlbPNShxw6vK4ElVMRAQfodOGe5SWDTLAHkR49aGNiVhF6aG2+Zf8fJgR+rL5U/D
LNUHAMaVA4XUIdoJoIszjQ4x5L2gxccYao3yRG4vQ/FsYVy6jwrUpwVACeJ9lYOzyyrdv0Ng/FgK
QOWbi5nhRsJTCNEaEmbe3yEwCUKsJ8IQ10AITAi3b8Xk4fLfp2uw8Nz//xwGgpVuSJLFatSZoG4q
tbyAdPR8ktVra87tTv12GYONlR9AmO2Rqw2aHeXccAenR38qoVSIuxrT8fpGfu62HLT1z342ick+
ZlHqS0ODSeE8PYDt6L4KEc6yTa4kbpskj0Osuimx/LITfSVNXPSUbiujsSsx5/GQclaXrc2ZILdE
MwEMz0Q/Uva6/igkHAdZ30+/rGUrcIopJFmowEEy5CeGoPvD+IQymddFvO5YNk1hP6PKHLZai2bz
uABUuou2qTt+B4mm9K31RFBaJhuICYiOwnFPzrdka3BW0lRZkWMBZ9qt/RKMvHOct3z0ByyOvXmM
VTMwATCVP0YJShrlLV5dRt5YCs8R6L8vYIoirXRxBIxQbTP5UEq3Fm/cnwfBxCJc0Icxo75Wl1ci
eOGVxu7+MlqoTDSSpilTJwg/unNf0nmXm3ZOd/nIEw1grywfPI0JGIFYR6UZYQv/PL4bP9iVh+JL
h3J27ac+jziP52VMxCiNXiJqhaVLcGQroVMHr5djEgeATbfjfJ7mCf2UrjaooBtsoNlWz+DQ/zsU
puA6ypNgIkcw3HGCwhkiHJoDOcGV42Qsx5MuT91Qa0gPqkn3k0C8q4y3eUr/rFrDfn62b06JSNzl
KZZr1lO7gaRBjAZH7W7E+LmW+3+3aEwAUC3UA4cELq2Y+zHeGS3HFpaB7IMxzNY3iqE0pph+lR8B
WMQhqItepd4ut7o9elrzk7fFV7lXI57PMfFgSNUwFDPgTngr0a/0PW3BwYQaAQXZ+y0FN2aOA9Lt
fyGZYMvxSdEaTdHBO+r4Ja9QrLZOkbmP+tC2yJ9Vnz6sKhMhRCmsy4KeRYL2ElXZph9Fe4gk97Jz
8NydCQyYDs9iS4Aj5hBG0RPX7NRNNQWcZeOFO7bonipEK9HjAmPADvpEp48Lx8QIT1HY8qbC4ydv
uppjF1tqj3JxbEwVdvXDIW8OauvPPKoAjvux/XJlleZN3AOiNBK3N3W/1oqHy1+HB8HcVbIgCWIt
gYf3kGuat0bIuRJzcgN2ugQXJVHMaG6cSk+zDvEdaKEN6NvkRKDVj2FKMkgoVE1URCZAhJEydEMu
6G4Ttriq3BSC5IA9n+NkdEN82JsLFCYcECmWRlSZdDfKXgcyY5r4VSX7VOt2jTXZebm5/G3WjVJB
fqtLpqmz98iyq0dDKELcI5XeraGoLKWyHYw6J7ryYKiLLPIqXMDK1BIAo8SirXWvc3MMeEJTPAzm
+zSaAhKUghhup4WOIXqV+V0VW/fyerEz2D8DGq5h/y4Y8326SZlAmQdLBoze5LNtyq96h/dgjEQo
g91kb6l6r5r36vDjL4GZnC4adTkqTJhXTGgV7vx+W0XXLSrelPRT5c0qrh4RCzOZuC1XchhOA8yM
xm9hdQxENAmHumuQ0CZF+5dOyITvvtBFq+5gWqlPdjNu0/FuCh4567fuHhDz0TRLNkT2AqYmkSnM
xML29fR4V1zT8TOySRzDcIhuS86wy1xUID8VwjFTgP90XVNZ1kgoG+pCNGI/F2i8AEskmHy1P9T3
+emTZwyWKxKVjaFAmQmeL0Fwr4P8UyRvupnXC7oaxxcwTN6aVEU/6hNgUnLU6Ty4lDqXPxLdPB+C
3wJB/j1MVESKjJxQr5OU5zwpv/Zq6GphsVEmXmfperFjgcWcSvoYhlVj4MOQzqFHeebnz42bvkxu
6+fOH464ffhETABEwSmsxBGW6Wiylw+p9NBwRb3p+l9aPSYAxmGflrWOA0rGIxVYjMzWnU7Tl8kt
0J1i8x6PeN7ABMKsCoe+nIAWSVdJ/mLw2sx4f5+JdzNIn5KpxN/P9IMQSbZq8fScVo/ahQcwMU7o
1Ik0ArWgTW1wD9tDlztS/VSj7tTsKq53r58dC0AmzuU5bmVzAZdTo2dFnJ2suhWhMhE6PbHsRGnt
RP0WkE3Yv17eVusVoTMwy09iWRhJnDQKjKfFn6pMY+Giz1/xTZsSAwWxU0qcqL56hCxAmXABSYmg
xvCW7o4tVGla+ShHtd0Ec2FbY+FoeLm4bCXnc7LjseDN04I8BN7Qfa+K/yPtOpqsRprtL1KEVPJb
2WubtjSwUTADyHuvX/9O8c1wRbVQvYHFBIuJuNlZmXUqlebkJVuOLbkTlnfZVFk6Dws3X5OVcgx6
FP1UBooM3zGwWDhFRzwZTiovRcq5At+7QVdREwnImKo9xfX+IppfsR+BE2xy8JYt3C+zkOOzCUeW
lyFWI7+X1KvQ/D2XE0cO77QYrBjUspNyBadVN6CObWIztNIeq02NlPOAbAtC2UXHU4sCCQMaYKwV
1SBBKWEcXwRw7JHOTbMP+35Gb+lbmL3JYGBD19GCO1YJArEhs8HkfZjhAp0Q+fG4fIgaYrdpcicJ
vIbwX6DHTS6DHnVVmq0JKmBnRna+vZMOqZ+h6Va8kAMvfbTtFz9EsfxxUxab6CSCqAy9Ip1x1TPB
U6bi2IeJu3+YHIOxlDlp0xFxiWEwDOogek7vFyPwonngzCPwxDCBBXJhYywnsJnZnCTFbrE2pcOc
7J/pwmBCa8aB0aY4tai+qsZDrHxRh+d9ETzDUMRYIYLaZbpmhtBDJpg5GNNrKQ7vkzZ0QrN42he1
DT43H6BHuhJl6FVE6gKWKWQnDz4pAu+4eAIYUNBLOdXHAcc1tbKtVjE+oFpnX4dfPHw3JRg8iNoC
3I4ada/vpZDQbdDf0iGzFt1Reti5xYZq9cu+UJ6NGHyYNRVJFRlfM/r82uSpL5mDJWofdYGXxuM5
NQMIcjtUfTfBGaolctChfK5q0y6HlJNe4diJbUCuR7EOIoo7oPuRstQW8NW7f2IcRUwmUjCwu1Mp
BCiilJ/V9r5JUkssOFpwrGIyCGDUwRLXM7RYSH/QjPIS66E1BKBIHZLxD/VhgKAo5EyQ6CuUmf4g
AqRju5Q+758Zz7VNarbV/WxBNKJ0FDnpFIaJteTYmXHK7fwDXagsOHQR+r5Enh8wgNAZaYZ5ZQiE
u7no+30Egy+nAr0dMv64riYDCUk3CWUXwBH69iLUCyI5X+yP03Scw5kTKfC0YZChSKI4LUNoI4rH
rr/ri4f90+JECSaDAqADDKtChypS5oHGXqned9O3MP5UgfG1Ta064bFysT1W/3xi3g6PgYPY7DOh
7SBxPo3YthO7YGOPRGAd3UiGjagPsSPf17zv6P17ZYjMeIKYTEsrRpBaBOCeEBOnXC5p8BnrmDgG
2wcJQ2RAYlaEoWsqGEzRzsZ4Wgo/52UQ921msCvKJ4TbQ0Ldj1LPSWfTpXw3yOof912DpwkDD6O5
YFyshibR8iWWEifDiyQSHpXevoMbIoMPaRcMSilDmabDZMy5Uzm9Ydt31VDQ7iYpBKvTfsafZSKh
qTW0A2kOz9U0H2dpOohKd2iKzieZ/t96jP/x7ps4BhqkuKyx45uKw/hIbJzHyR9ogK/+rXIZW7YN
dJPFYIMsVRLWb8FAw+SlqjWZ91J42PeBbevcRDDwQNK8GCZaSpLUyyQ/F7yyzva1vP0+AwZoRxIF
jUCFsYkso5+eqzB2BqwZItXwuq/KLzJpP2SxVfOmk9W8kaBLvVSPcmFaVVc9qlVyxgabQy0N3jwv
fqwpD7GEZeCI7aM4+g1wACQYpqkYBloJmSslaYUJdkV8KQfJgJ0l+XEcTAcbGjnVzC2AWIth7lSo
VFpZtgjtkuGU66ZFMl9Cmsgwjhoaw8voIkhPnMPdcpS1SOaaRUnbYpgOImlPFp0sAsKWdm5PdEXV
YoP0+Gzwdj+zfG3fL9taKHPZGiUws1zHcarW+E1pLFzwd5MVPKt+01jKM2VGJwf1Y1TavHT5pjOt
RTN3T0wkI8kwQQB9KYEWCEAdDR279bHzBYeXY6S3jP2UXwtjbqGxSG0UhNBTGJ+EtLZT+TlX7tD+
pQyjXU9/79uS5z3MnQwHURQiE9IwetLjksR3Rl45WTDYfaPZBdEurVk/h9xVDiwHBmtONv2nRbPU
GbQyBkqUY22HrummRzqsy8sbcM6T5cAYCiU1swXGq8hXcznP6lNdvgyVYqeir/DokDk3g833zUI1
i2MArRYZlNmRfhepMifI3noIVv7BkhR3aZ2OJc1xy+ZLIBxTTC+O8fO+V/A8ns3yjY0YZomGLxPz
ie7wrv3czs7Y5We3TwIGuPelbb0La40YOEkTcN6lCg6tlmYvkLD6pRe+tKFqB1XyO1m/tSwGRcxE
LItxhGKi2sduaZDGQleScEQnpMKJtjdbM9ayGNjQVMx8qgR6aZ8GpzsWXuDkA/ikDfTQNH6lWLwl
jDzXYKBD7/uQkAKXWUzbe60Y3YAUnjYmnML5ZtZvrRgDGsrSqtOAflF85v2Pmcy46JgByfCJ96fY
y47piC1WoaMdAGWCebga4odpiQ4YJ7QLjbzTF/Eiq/iYKGInEwZMdFfO3PD2PGx+1a7UZcd40Aw1
htKCY6UJG6UH9ievw4mSg0KkizIFOGt50y+8546lwlAxUJYvJvROjqisP0pWAkK26FUBG3npxKAr
wXZEezzw7iLPadl15gtILtuAljtLd0DTWe6G+ICfHhSruFPt1DPcP7r77IqYuMDsYT7gjpDsKQsK
q01TL0s1R2t4/dScl46lxMBWCIItCThQdMOn1UufLlaRvRfzozY5fXYd/uOcCvvAyQzSDCQZzKKB
ZnMRWJ2sW33M24vNAU62Ab9JwnnuaY29GurrUvZ+WqlHc3w3xJxZeQ6wyAywjEZuzlkI1JzLBqyK
nZOFKppdeSSvPH0YXEm7sksjmqyOi9iKq3PXtpYmXzTeRC/nlWZb61sBIzcjiPHRUX3NhUcicbJS
HD3Yto7CkBssdIGr9fMnPXjOtIdU/dYF3/avDg+G2Z76pZ+iOo5hfhqWxtgiZTidRQcjfi89sIJA
tpc+I7kYhAtOzJS/No1gt+C3TgknDuBhnkLttkof1iDK00bac0P8/03k1df4a263zgim2vhZBuIB
6G2dV3T/HgPuxNxs3iCPeywqpJVTuuukupcPgi1+QQjsC4+6SxcxgprtlQB4xwM5BPZ/HNH7BypU
GW8V7Xgz5J/1RlOBbKg0NythikAIFKtEn++4cKD2F0HdTQxzvIM6FMIILmD4i+SNj6FryBjzBpVY
bWfueBh/J9uDD98falFUWZnTNDNJG7H3FMmk0hnk6yS0v5HUXkugF3ElAa0/SzbTElpf3kvks6qe
5eyv/Vu2jRU3JZggTlm6MM/poUWyM7T3Qs1JL//iFt8EMNhKSjUYFRGgpxObcl+GJ120sS3Q7Z9T
jxtW8NRhILYY5CnoaEK2Ma3eTR+H+9o3jpj3WOx6wHrp6CAeZN7evu3n44eKbLVGwG4EecEmOEeN
MmtSPlXyc5rKzr6hWPoR9haxFZullsJBL6CaAoY8q7UIFuqpIMKRfPB62sZr46J1HdsXmwfhaPDK
RduQf1OR/OyJWRSSQRxwhdvkpOZ2VU+UbCsymj/zeJOBCkFQVWxmokpq92b/fs4fqt/p3FtdKraI
QwoT4yU5VAny10T91A6mpc28nlWeSzDYEOoyMioNXGJcroN2ItIlnH+jvr7WgwGHJhSMDF0DcPUI
W+I/i7kn8+IiHqSaDDrU8VSkcwNzVH+Hd3RMIjjKmGTzCcbakBPmkQpybi9bwJlMuW2HACqZfWon
auUtMm9+5hdfOzdPZhCiw36xKc2hUjBZygnf/nZc2uJ97sc2Unv24DelzYMlekxv399/ZZpswSZV
1LjtqEySKIvhEVMvHkpVUd0qEhxTCw3N62K5O+4jxuZpStiarqMFVtW+s6OtXo9UCIp0aTo4SDpi
I6HiGVHi7YvYnOBB5/y/Mtg0l5mM2G0v9pDhYK4KqcP0a/UXqSzhPcb4/A7xjHGXVm4mcHBiE4/Q
3qvIsiHLb8a9C2MIhBqbH3CiT1l9iAVkicyXnJc+3LzGKzHMHesGUuBrsULGgVxH80s5+GDq4KjC
eSFNtspWkZYEBX0+FtOSvQLr9dLE6T2CfG+CYRdOFLqp0o+oxWQLbkpNkqjN4Isl2ueUqnKI0p3j
hjdTsWmglRgGyLEzgxgjfYiDJrN7ubaUNLf6/pzLv9PAbIjY/yUpGMp/wxDShxjsA9cObGS+aqY9
tHYufxH13+hlWElhCy7jJMYovjU4trZKH5pCB4ey2pWvcyUJL+hIU75xbhbv9jLQWw4KNjLluFmj
Xb6nc3FjeQFneOXSj4XEzYiHdcfL077UTee4XWd2KSIqSn0YFxCqZe7Q2bmE5WNo0t0X8gvQwPIH
kxpMZmcY42HW60qDxepv0UUNHeVkYqort8Vj8l69SqolesTh52K2v7+km1x65CtALDESsww6bDhJ
FogiMNDRHTMPTRXg3pbs7Jtm1c+lAzIyTtl2+1Rvcun/X8kVcj1RlRn6DjkacSU3Ea81l3R7841Z
KcdAVSqHZq5RBx28wJ9QStfvQlewlXedSyeDQ6c8pE7oCJwoZNtNb7oxbtp3Y9w3C3QzcrcXvnJb
0jfLG4RgKYgsS6LOljcwGRe0hUo9Ukk9Mr9gstGO8ntV9uvugym/7rvmJmqtpJGfLYU1rmZfZhNt
J3yO49mSi/s6+6QKvJ7ZzVNbyWHQMTICdEg30CpMNKtLnmSDUzXlHRvj6mSKm0nD9iInrFNrCZ7T
4ZkY76YJhN6HLnjcP7XtMHGlDuPgS1WZrZAPtC9K8iK78CaQvg92eSy97Cs3ZU4P5000tZLGeDoa
yjQtCaFbcsQgrYE5kuBesMe/VUQc/58c7jZerQQyPp6BntwISlirPxl2Vn5fBKqep3NzXvzphDKp
K2KAhVfY4/kI8+GcLnmtzyl8MRweh+rV4PI08QQwkbBgjkmpYJ+Mg06S5ZuGEPUaDkbNeVI4UtgC
ByK4yqQTj45gPpfS11Ht7T/zPrZ+kYhIMGQSzNM51QVE5LagW2Ac9dsjKjYfuZPcHIxgKxfYDFer
k4xjAyHQYmFf4nOSRY8dBi3kJeBEHdvlipvrseUKAeNSqaRAmPzO8AVLssqr4iynyQ2xJSd0fis4
XIljYEOahXEiKsSp4QuS00X1OvJImXn+wGBFgPHXOJhhrTI7S+V9mDxz3IEDD2xhItP0ZBAECFCu
xVF0Wyt7Kg76AwgFkF8VHNXZl7f5uK+OjAWHadFToQIa1f1f6YDU1vg5TyKOEB7CshUKMoeanvZQ
Sjw1RyyxPCpW59ZH0arQTc0tktG+vh2ElRlkCOosmbsSboAsSYPCbuQpziw5BNsCQ4e3xGM7sXU7
QbZcofVLGKUTTjC4zq5iK/7oKq50Vh/L0dYsU7XotO2YUIf3eEsTONZ7U8pomlg2B8juiBOAvx0f
sTHnKeaJYGKKKTIXOZwAgEbdOeAPOytS7U3Jf9yQ87/04OoU6bVYBZndEmgxaWEz0mPeZxrTkyQG
gyUlsj/peBaDkOeTnIvGljOkQFIF0uHsFsmKHxV3OcuJrSPcsPEcvtD1HRIno0H9bscv2TpGaOpV
mQ/0avuyR8exR6898qkZeRZjAgzs4IbBsG4XDRunrH0dYmKpSDDs4wZPFwY3ZoEoeUqgC5IMqUUE
BauTokOuSVZQk89jETmy3LuD2HKCNfq7e2fIhBWFvtQhCH8p79YxSkI7MGpbbl7E5AoaHs7TrHBk
MTgyjpG0BCN8sppqL6lirwuIu3+MHBHsd3mlLpo86rhdbf1eDB8rHlkD7/eZFuhoESe1o1/EseEU
CWjoQ16Vm+NtLG+QpIC4MKDwl2IMENmlUbwfkC/5s2Ni0KHuiaRh5SesLvu9cBzED/u/z3ugVHqO
a/gJo1oKDBo5WBo+q2u79k2XJopDm3D3Pm0XNG9gp9IzXUmTF8mMtBnqTJktfqN5R8GtsULQxL8p
Hg0QSdnBE5YfYOkU6nNX3gvJsxmDELUmVFKvQT6yG++iYvGFSThJreHvnyrnK44lDRrLBABBw7FI
yxSrN3tXjyOHIDkjQ75lyIo718FhXyhPNwYgapWgbSyG0ESJrbDNbQ1vsvSyL2Q7F7OyIAsN0zCC
GQX3li5tVS9ZZOmvlNkn+2Y80VK4aAn3wjMoeHjb57fDd9VEw7KomCK7ViLVlUwjBKYzZClAKx56
ZKrhXgzF3kqnlnAC+O8J8Ldw+0McWxvsdRlEzPR2zw8GKK7SEyYh0Q3a/FUdyLvvYbxnOtjChlA+
9rifyjS22JPOoBeRQ1Fp1Zn2OU4O5ZYs/fCq+sIpOfH7HLm60r9mdSsbQVjCpII04sd300WzU1R7
Yxt8rNi3Ip9ab/SG96U3nvMzGNL+2veobaC+HTSDcDMobatZow9BfsjNd03xuP/7v/DYmwAG4fK4
zfukhnad17vEli/BQ3wYr+jsbezpJPj9YEen/DVy/9iKDNopaqPmZIFq5qyA3zY4xnPjtl1/VLX0
uLQT+NmwW7meLwqGt7AL1OuUiRPEbhcpyE17BvG00lhSNMXjAVGjq6LRxXPZWVSUd3qg2lh5H1pt
99p2sWcash/IOQcJNyetjJV8JlyaejEqSb4ACo9O9IwyiYPGPR+IcZGR9ik9U+DSyPziTbvpzCCh
JGd9n06wODbxyTbNwQOfrCCja9NBec/rFdwuTa50ZDAR6DNkcQF5+bfyPQ1w0Yf/3KMPf/ZEh37q
qcd9n97HQomtS9ZNUGGvMARmNfgaDHzwY6/rIl4XueVEghzdJLbI1ZEiDkwDPpxcemz7HV/Mu3a0
xL8VLzmZIJ0u3/FmJ793iv8a/CS20hV1XY+lpNBu8Mq78FzbpR3fNcfxlN6pl/BT4OUX7cPkzx/K
Y3s0DpUdhBYvLb+PSpLIoJKhjgX6CqF2oMv+kCaHJvm99/pfL5XYobOKCHUVGlCzSl6a8KOkn8X/
uEbln2/LmwgGgHrwiCdoNkASPn1N48RSm79G7mLGX+S6blIYiIkVUqfFd2+8DA4thOq6JR410G3J
bnYKPd6LwcE0VBd+fq9UVYqbXsDJzSfDV1xkxk9Ye457Vti8zobtoOqmGwMlKeqX4ZxBlKE6dfgo
KdY4c6b1OBApsbRXWRstqUAgo26sxUOPEEY0PMNZfJkuV/m2ICbmhxgcB/8+B7N684ncmGKIgp4j
ZqUbl5Gn11zFttNRPw7vux1XMoZIluqphIzRFu3ivn2hOxlmlEHJK69Tg/PKS9/fhJUs5E1AQ0cx
+H+zUK09nOVD6GoOVjR4HcLS0Iv8FP/tIzG1/w5Wfb8bK7GloLeVnkNsGqn3QiMe4qK8hHryopf5
cemLQxKXX/dF8vzlO2SvZAZpK82VglutP8V34aH1m7/QwRjcY8M3XrjJr7BRxtY59UKeogyU1EI7
yj2NSKX4MlZ/GYjUTC/KHVV/jSV3X0OeLAZQ0iaM0HADBauwcJbiaII0ph/uuvyY1J6R8r6xeW/c
d99aHWgcxMJohIhRBk/2sGgIe+qqV8XRMBHTWMFr6Ew81gMehLEF+36SiVF09H25Tk5rtV9jf/Yk
t3gIHd6eK4qGey7KRCfZWHRJOlN3CR8HMbLK8rMIEgxh9ite3xkHLdmuorlaQrmOIIqIn7q+tczh
MvzHlWrsm8YWltMmTRtZgIyik5w5BJODwrvUPDWY7yGiSSKabODrSfqiTR+E3B2iL/suzq64/EcN
UzZ0ohu6wqYIllTKxCpFfmo+BQ+Br9ntNX0pzrIfl2h3XXzRMw7CUXWi2Aoel9+ZmyA34cyrZmQd
5ltockxX/x71S1BdZ5UzjLXtdTcRjNeVAmjo1Qr9BbEuWnLg9EFsCdLzPHr1NFv7h7ltrx+yWK7h
RTSErJPRMDc3Xhl9iQq/VTnt0L8ISm8ymC/ysEnrvqeV//4EqkBwRmDbQ2TFVzQiXgUs7KTJ894J
LDpsph3mQ+4ga5pwFP1FyeX2VzCeOQVB3ENXmkjvjiOoeezYBbtkbqufFls/Yef3p+raH6oP0YkX
S/7i2bnJZkLiLhLUvo9hUfWpw2ZKDw+6j/Yz9Zpf9JN2oEm79In3bbX9pXMTyny8R/JSTWSCwmF1
H4xXFVP5SueGmD/edyGeHOpiqyegLcShi2mrwFBda5Sgq8KSlncmdyM9Tw7ztJEyUMVihBxRFa2o
1aylCRxMQuYar9PyF90Pt6NjomQlyUZMREKU4pPH0a7Qwz8dEkro1Ds6/JX2KWY+b2aE3uu3r81N
KgMtY2hmek5bSgLpGeQ3Vl32Vh491sMZ2c+5cxduipx3pAzSTPHU5GoFF0ELkGEbdZxZUkwcNI3d
FUng7PvJdtj8Qz2doXCZzVyojAmXQKtjm6iqO84Jp+uMJ4JBGlPqmnbQoE/RVQdazO0nHqMGBzB1
BkYigr0KWg0RYh5ZhaJbi/xR4vGvcV4Ali47Rt9lrlE9jKV28+Gd0j8s4WSl7UNOXvat8osI7mYW
BiZIVJvTVMHXsaISjUytL+fouOyd8dJ8H80yuUtQOV6nM4BBzFTUJxHahZgFN/QLId9UpErDj/ua
8cSweGHm0Ug6mtRfwIAA+mVMYkV56ja80O0XH1C3I2TgQlamxCypT9SueJI8pHqwtBldOUhmGZck
QyycfkEnhi9zYpHvX5o7iKGziNEWdWLShtn5RPcoJU7q957gZ6ffoQg1blGPzgDFUEfdbKi4u53e
X3pDv1fSyd83F+disWSQg6oX+FLCISbG5zH06hBVmInzJbYpA58HRCZ47pBb/fmpGhK5SFMTGd1B
+RKIH+SC37y5CUErEYzXpVlfoLoNr6uUYUarPkaWRsXgbS5+K0VHa6ikY0UArKKyWFo0ehUsTWY4
U/xi6h+LhVPD2cgD/yyAQdI+beWiNRLDGR+Ma3WsvNANX0LkVzAxGT7xUkVvr+rP0hhQbQSlKDoq
zVwQFtqdSZxOqg7I6R/2nYwniAnEpkpRBHHCuUXm5yB1JxOkyFj5pXH8jGceBlMlRPCI+KBPEgXn
VEo/GFweNnq1f7769MhUAqZZUX67qS2vhpwYWgQWbqG26vxpyGqrSp7gFZaUnpP47985OEPDUgod
KwffbqVYdKWtY80RjMcqKZw2ip0R4WT7GxPwVLGbJOYCCbKem90ASfn4Wc6vQxXZTfiqIhba1+gt
FkCOhCkegjUbb1dSTFGQan2LA8w69dDK+rlJyUkVSmdfzKYrrMQwrhD02ZKoNcR0uXEFK8J7PRo4
l3XTqVciGFSbC12LByVQnUCrrNAEy7z4sQttY/7vH/c/HxljmjlrQSxk0v0MYebXw+wG7XRKQ/Kw
f2TbllFhFYUob1coxMK8lPIIMbMqnNOwseXWOJMm8/5MDAM6QxeFhSRCTBGdk3Lx2/B+0FvOq/Y2
kqNHdtOFARwxbI2uaSAkaw9J+yp39wsRbYlcZz3mYNu2p91EMZ4mKERW9BCetoBVvsgt9PX/1pW5
SWAcrc8MEbwtUAaVkNSSjT51lD7s3TjsBI5xeOfGuJpWkLioqDJD/q5cLHGo7B4fllp1nGIuSQG1
9BsslYlmfA9xDJYdGoswg6VoTBWdpthzmzrTQb6bsCk9/Dg+Ff6icj6YN/17JY5xvKkssZExhjit
Ho6tMjlaMrpTY3BcjyeGcb1CB2nFOAMW4vpuUD412BjKm6TfCEDh3itVGJ/D1zgYDFuoQpToTiH6
R0HL0RtJzugL94xSTaym7z8smXoacI/37++mv69kM96oBFKTmgFk17F6mlv5XWLyepB5IhgvFOYs
yqUYR5hL82HJUZ/G8Oq+FttW0iSiEE1/O8pXVUqPYVJBdcq+cmLTtFqhc/Sg5ojZqDRSS/2QwzYN
GuhLTGcRqnTACataRpwb+P5ck4yBW41D55dTIlw6rfk0zKTxJq2Q3bBRscW2rKNDkg7f/khxdhl4
WokE39IwX9tKhyKLjvVS22JXclCRmujt3b7pzVw2zSimTi2BWVHYvtNrGbsqhcXqa/GlziceFRlP
GHPlxAkUlSL1lxl9rCM648fID/PWiSJeOnMTH1fmpJ67SrqhkBVnQgJJQnNsy1c8lFWyOJKBnR8m
B/V5oph7VsqzIMcFTjAROquZU2sOCntJOyucz1L+ed8r3ubAfnZT5saFktZHqY7roLWXdjwafWKL
wjFKA0tIz9Ii2NX8YV/i9gXEsDiWaGPsma1gKY1Sm0quI3oa5kOXVlbelpaQ8daUbLvGTQyN51cG
yxY1CrsQYkzjGjXvRBU0xuFZ52mzbaybGOZDvTYDYUkLiImmukZ3h1KfjSqRnd7IJ9sQzb+aus44
DrKRQoLRFGKaGsHM4pvJ9FgMQOQ54Sp3jmhjMQU2bljhAx0xzRa7cAtfeMbm+H2zbZ6nglEqAjrW
twO1+KZO466HV0oktEb1VSkfpgyvDK9nfaNuQJW7CWJumlj0KYgTEYkY1/iO2NNxObcoHaQ27fLL
j9In3dc88TyBgee4r+KmZ64kMxdP1UplngtIVkCnjSXyY+uUOY/vevtLX6O5BMTbb3MipJAbta8q
8LNlbhVbsxvZy0ErbDlzRK99/p1RAxzoSiBzxeVcLBKlgcBaArVsM1kdeZYyTvPe5tmthNB7srpu
iSbllbhAiJSBybbKrDhYjmLQcky0/ayu5DDXWsUahqZFS9l3AqblUnjdQbHCi/adDzJ09C/7LrEd
cK3kMfc7a5Y4V8Ck53SJaAujZHedZKdaYcl5fjcX8qFLCg+dUdewGzghBOdI2anGAdtMskWDqtNQ
WwVK1DX+bTAuv68iTwyTecrmTI3KtMZnWSm4olGDZso8FAFv8yBPDGEcJKkqdLdSbcrEhhGtqY6s
AZ8Y+9ps4vHNXm+HGc2C9ATahGMW2COpn4VOi09p2j0Rtc+tuM66p32RPM0YwIqRc6zlEpoV0msU
11bcNZam/s43+kov+kes7hdC72Csc+hlkPpDG6iXZeoeQ4XXOsPThcEKoR2yiBDoYrYnvXpVkekO
fgspaCglqoaCTNrPmuhoJRwKlBNBK25NWm+hYWZOeH0y23rchDA20cR4yioJ11bXEww1pGgj/qyG
s7dveforb2JdpOj+VYUxSqNEVW6KUCVe0MTVvaRTz5FAz3tPAmOPIVQmA90pmtPk9ihnRxXEWFk3
O4v63xdn0FfipgsD4KHZk2HpIKmLXGN41szn/bPiWYQB7hl93MkIQmwHtYaCcvQJbtMqnNvPMwiD
1jEWQkW1ASH5IFuqqH0Ih4nTXbENMP+eE9LBP7tvM6bGmBGISKPJQRPfIUdvRbrIdpEIdjby9pvu
Hxthe5rxNWU0LRUXC+pxMV/L6mBqGSehuX9shO1iVocsCYUQQuY4/iuaRncwe46IfUcmbJOyCS6F
jrQQIZTvwBRpLcWpFO+GonD+xM0I26mM5xFrSxrIkevTPHlz7MYNB8B4HsDc+kofVTEdIKKsAiuR
Mms23s3NFVRiccaNFnmmYQAg0cqwDRtcy8lrjhII8SxTt8JrbBfvKUmpehQS9783lAMKkAc2FFHE
il6W7CBdRqRIaESAmM5WjPygySGnYLPpDisRTDSwxLIyVzJ9Z7BkvQgLV0+f4uAhylv3N/xhJYh5
bcxxDmthpP6QXrA3wzLGp7LLOU7H04YacfU4Z+JiloqKA5sxxpuOhpXPkyW2T8r8W2mIlTqM700j
1jf0NIpqSvE0zx8TpS6tRk3sAXmJqiv/O1fiz67AuF+pxvO4jJCXiFFuB4IsuERezsPMZaGgFn/z
0q00Y96fSc2iDhVp7BgQKx9foZfClK5tiV61EK1HYyl6QYhmQ9V8zMLKx045dzQDHsH1JtrqsimZ
pm6a4Mj72ZA9SaShjjtEWdlA3KEGRXPfF8OhnXSd845sf8SvZDEPok6MmJhlDxiZLYztoR3PQT+B
bU4WmoJs1ZbB1+vx5ry2FdRlLMtWZXDYMP4jFgP6O6sJ/iPjtVJzvzcWb+hHzoXY/ojXb3IYvzEy
XVBUZdQc0Tf8pLSyy+QIlnqOnMEKJTDP0enZ5NSBM4rHL7L9gb2SzRixUcJl0ISBMhEvHgEDce7/
SxQ4WrzGgO2rf1OUsaJgCFXaClRRvfbb5Vkl00MrvWolj0J/8yEwwGcmYc25JrIfNppQjkEbA8iK
CJ6ZSV/VptZ/J3xayWBwbBgkuU9LPDbz2Ns5mPQygzfkt3leKxGMA85zVQQzbrQjiBIGHaL2fVLo
l0WIfVnqeeHgprevhDFeWM9NTvQcZ7ZUqhW3oiO0qYv94xxv54lhHM40SglrSIEa/Sz4xdJ7lTYd
hzi2958y3tExriZVxaQHChCyFa9ddcwT4tRGYs1R5e4Loj/0BopXx8ZE0eMo1GDpgz7xUGPFXD5U
viB0o432LtVbSD6+F8Q8tPoOxYp9yfSk3kpWCNFBUakobLSrZq2EzBi8IxWfM9UN0rtGKu1RyKwi
5nI60Uh9TxgTg4z1IFcd2heBheG7pO9cUmV2F09PYYFEuBH7k9Se9SDwl5q342bbY256MlFJUIOt
MicQPaZH8SibT7PIseE2XNwkMFeZYK9eruo0bmzGs1igmpss3r6xNrqsERygZ+Bfa1EtV2FPXqFT
So3wguEtdjWaoy0vwtfwQpkOsWDDk7DHTbdMHuRuOgneZ13STQ0DCezhKXIcY40bEghDJ/uNFh+y
uiP3gbjkhTVgnVxsD2WSvOxrS53+jbespDIHOpt6Y0ptge/j8bWRXaPorbE7yWlhd6jidaOLFVCc
27DlJfjiU0QsvBY1VEt+Pt9hpE/1gOCrRIgQxO9TollD3P2hFOYatKmWF+ECWKGBaymeM93OiMzB
Lp4qjM0SMZPbgmLXEgwhCjFZ4uql9KGKRF4X/pZ3rA+NsVMOmraioxkspR3OU554gygXMNV07fLx
VMsZj5l9M97Ah6ahyLqiYPsAYyZi5EGSJLhqnSN59Bp0Z/XaufTzLLAnTgvq1r1eC2OslWlyNGUt
hMmgcyhRU+VlzjYz7GsJjKnKOBTygqbOxFN8iN1JtMrOQS3Lwu6IE51bVSp//2ptPWxriYzJshkf
uOMInf6PtCtbjlvXtV+kKkmUKOlVQ4927MSO7eRFlVETNc/6+ruYUyct0zrNu70rlSdXaTVAEARB
YCFmePhO8tvCOc+6eVBTW1Kvvm0cl6USPVZPW02fcbJVBejsdVQJxdpD1dpQZeXNff54XTDZYgnx
R0bSoaAhVNlnDuhYC09Pu+A6hEx3XOKVD9YtNUqSGrqzom+UPkzJ0Q5Dd+gljb/b+/eiOCH2cFgK
R8/Dtr58CpVPEMcqP12XRKYsMeqI8MiaEiirGbQHPQZNm24/XYfYPLFWliY2/YUzbrE2X5A2wM1y
8QtcuZwPI0GjCYY3PA772a1bKR32tmQ2jklLQ8WTJayRYvfaOOg5zuL22Gvnkkr617YX5/J9YXFm
kM1E1QSXx9rks1E2R5tYd2Mr86wyGGGBoqXJ4lrBCUhU3N308aDO9a4gqX99kSTaEuvSW7zuFawp
cR7V5X0IYyYkkriBbR+naRbqDxxdIyLJm9V1Koa0QmPVy+xx9kH7vk7Bzl/e8MHAmGQ1SLbppuNZ
AQqeoElYqmB+PAI+c2dMKEXQT5gbTWnsT4uMEW2jPcLCK/1FOsHeFqLNdc3BOFVuGRRH6k2Fy9mv
09TD2HKM8hgyV/HrzpWRVm00C7/GFmyx77UUZQvQLB9fPhwxUCkNEk99ATvArS17Hdk0lZWggkXa
0VCMDX8UQ3YmWs4RfUfSeqVIsYZLjyMbDIRwF3qW3OlK82Qq+amLy1OTtRLXtOnHL6KI1VnqUKra
yACFnKFnKCBhZ4exv7dC+p5IbAUkBBDORDu95on4sb4visajynmisrShZGFE9vWuGPU2U7EwExnB
lKYvoD4HP4VkU206pJUo/Feszr5a1VPVTuEp4im+cebqNpvHoxYyCcxW5I86G/xDvgwuXAiIzDTO
ywaNIT6JTb8njjvEt451Yzdnxbldik8F2oWvu8DN3OAaUpCsHZ2oxxXO9NnNcGN/1AO2U7zaxBgR
DCeLMLdwfDZm/zro1q1/jcm1vdImi82FmCowVeOcxGEwt7bLugT0Zb+M3GuWf85JyD3FRa2CS9QJ
bcseVxy/stQWDxvqV0JKZWdqA9ldl2zbGi9Igj9UarsuqUpRVRp9pNhQFoazX0eQmYjg9WIb9QUd
5gqBLjw6ZCc+YZ4T4suYQ7YN/iKI4O9Yns9RNkKQiqCbuizwmAZHUaoSaSQwYpTUIYeZziak6dT7
SH1Bw6Uim+y47e7+SiIyI4AftGMRsgd+VFa7In+MUZqUxgMYgGXFcjIkwd9pDQtRgseXxkHHTjLN
t0q3BFPfPMzMedd5cZFK8BRd6JB07LA+WRm5JZ7oUxz14TK7zSA7aGVrxG1+tVubLmxQ38DXyKI7
BU1Btb7ckU6WyJdsHbGBb567tEK/CxyRHbnMdjBXIj5c3zsySQQ/gE5Oe6gyKC1WmFdOQYO6Wif9
cR3kf0R8tmlbFAWTqthykOZWr1HG6zSPFmruwNVyyDw+kImc5uMsbbndFuoCJ1hd5Dik01UQMTnT
PQWjm/OsyJLb2/76AiEY21QhAIwqQPTsPE2f5uiXzY6xeTbZz4nGEhf6P+K6C5pgb0vIRkYNoCWx
R0/1KQoGNwRXEfiKMukr1Xa0fAHj2l0ZN/L2Dnp8AZYjzUzSuz7Z0/Zusc9xI3mF27bvC5JgfNao
5FrawixSe/RArrPvI0eiuk0ITK/CgYZ+AMMQnLbGpkkpFx119429o0v8hJX7fN26N7hqcZZeMMRA
tahndE70xPSNj5igBgZOCipB7cC+O58Mv7yZ/cGbdyRAvcB9o7jsJCP5k8goRq+t04x5qwEfD4yn
gYFv1agkd7ZNc1+JKOwoBYUQcRlCjfoMtpJC+V6E6c1c0Ye+S16qxXBzFfwz1/XKV1/M+a7VKmwx
phRdO9lcLGrcq5TcR2WzS+CmzC7MJFibIcRKPmGD2VNm5ksEh86WXRXf59W+T0+oJ6nQKVKbx0mV
VLFseqgVnrDHilmLLUxdM327SN2s8bIocxtZVbBMgcL2mmoS9lGNGK82Kq+yE9SW5u7cPeKNX6K+
bQe/kkcI8uZJVcmACPbPpTcPkhPnAgBNqBt5+V0Y6JKE2HaIrmOAnoMzxbDFNoZO71M9byEaJ4zj
idLwizq66fPy0drzEvy532lfrpvj9pJdIIUoMy2bYk54KGPUP3DKgaPotu5/XsfYXjHbdky0ZuB1
RzALsETMDUMqzh/VOkCr1NnW2c7EjLhUWvKxLc4FSjCOUimaghFAmVPrGjQg3c7Eq8p1eba31QVE
MAvIk1sdxPRpfzOY9bMWPjfjF12P9wqol+YfpfJyHVAmlbBIM8gI7LZCo9DkVPu0s47JiDjQlNXL
yNZJOFWanEyTWUJ5dFGPaBjyliR+NhxyNiZ2uC6RBEqkl7amJq2iHhINEwvsb7PzK2XpjWI4/nWc
zaUCtwK1TFBmIy/3+tRvKCqNihgiJUbks8E46qR/7nPQWKMlo7HIUSWLl2RSNhF9y8sTBzWJhg2q
CpGtO0myCSM60AIFerN9DuKh8LB4Iej04qCQ5oK3A6kLmqjNZGTFPOvQZmVFLu0yXytQxGf0hy7K
ShSSpjs2Zn45mkd9jJ7a2JSs5qZ9rvAFLU9MLxhmacE+QX1adfdtfadElnd9KTcDuBUIV/kqgHMM
M1ZpBCGTefmejCpxlZxEv6Hq7pgqsebNZBg1yVbfPgJWqMJxnfddNJm8AdeKQPiuBmidWw7oAuDJ
fd03M///wZvNv/kmRFhhCse2QbO860NgjpgSxtnPh85NvHEHijHfAGfV/Om6Zvn33uChdZVAhxT5
KMGfTe1SxvDcpq/FiPwb5s9M9ki2aSErCMGD1bFupmaEyEDRPrThgbS7SnYd45+4JoXovcDlVOo1
pEgd83lByK0k3W2tpjttqj+V7XSOafn7uuK2Y+SLWCLzHto157AqIRYpcpp7dWSbuMpoxfC1nHQr
Odb6ZOyritGfsZrQfdjMyv2UJ/ong43aA+ouuw/EUewPaF2Pf6LHb37uMJzzl56B+sohSXVrp3UC
t1iFqavV6Aq6/vslC0+FfduVZouxgfj5HQlM9WPXf7n+/e1nbIOqlmmAbkQVr/qFrZX6mACgP/WB
uctOikduYchBGji+bKLVthtcofFDZ+Uh8NzL0DgJNGM/B2htwrwCKzD3BGOY3sOioa+ghC0zJKqa
FxWgWuVebwxXj86KrI12gyMTN7AViLBpEnMunRjpTl+v8KBEvT8CedN3K+hARxU/Zzejr+EC1ilu
tZeOt9r0tyt0YT+VGamUuICI+kfzxQgyVIljZjsfw6AezT2nhtXd8Xm03Pd0e2McLsi5DRVzksVm
nr6phkglMwL8NvEsJUF1neFZxgMJf143z22ndAES/KwaF2hirBfOufLCrN5trLMTyaqrNyMdEDwZ
FsHdB2RPr42yiOo8SmeALFgu7WG8cygKwvbXJdk+plYoXNSV6fcVa8EbovJ4IzpY59JDJa47v9gu
Yg6U/MoqRmRCCTvNMAYzLyfAjcthGX6q6eCFWqAomi+Ra6ueDpMFbLR0gevLEIunnbgO0XCNUNth
u1yJ3NiOXQf3vdLBkFPnU8GOM5pPM0OSwtm+ia1wha2XL8WYdDpweYtE68U7ctBQnbijLvjA3OQu
V6XPnJvWSCEmltGhNhUgNaUYooViv9H8u07u7dxzIlm553axwgpE3NTOiDfqAjdaJfLnpzzgD7h2
H/BohnjNnni5r/gosLu+jNuiUepoOqqadbHOeOoNh5EY99pMeSD1BNJsv0rK4N+BiButz3IMqwfI
ogzBUmBwbOwElinjDt4+ZRAm/VcYYavVeBTMmPknKTCjQrHe44qOpu4j98T9v9WcsNGGXgl1qgCs
zoaved4HdZ49lOq7WqBR14P1AVsTQU/oa//h5Es9Esym8osX8I2DV1f7Tn8aOGVUf7mVtwxsBwYr
PCGY7yyNRdRA5/9/6Oo1F0XHGVwWH4mCcRbvetlYwQlRPEpy1dTIwEc2a8cpPxrtIcs+vsP8YN3Y
XHjed6iws5IldDLaAWIqH3v1rkJ1xCSb+shN+E2Ie8EQGQNR3d7hWpni5soqryvKh5S8pzcQvQCO
g54AkNIRIbBparW1MH4J79/5zrQ/Jhj5NJYSd7AtxgVD8HTVGII4C+R6vtm+GM5Jl3FByb4vLAVo
LOaQDpBB7zBa6GTF73mSu+hIHPwZ2pkV1ZzuR+uT0Es0jFbumP4Cz4A1t2YicWz8575ZdRuhEIoF
bBtVu6/3JlV7s20TrHpi7GxMEy9T68Nomw6G+yRBZQ03Va3eTNP8L2EFS8hy0sy9AZdQk48YgONO
A8ZzGgh1ybdO3ZPs2CNkesceWkkqGEZuLx2pQyxcpB9s686gt6N++HcQgm3YZVm3GU/+qKrq9hgR
lzqqC1aN3XWY7dj9Ioo4X6RaaqXMOLVJVzvFpzJOKj9NNZS6LktZuxGd8t9z0pRo8e0WzKsLU7M0
3Rw9ECer4SxAGZlTO1hyFa1bZVp+TJxYBXNPFH/M8yb18SoMllqDFz5f/+Gbe8dRLdzXHJWATOa1
senFaFtTwgvhi6Ay7nLnPW7y8n1RL7FZKBFRYMyW+sHuB5D0HKb3lZ+vQITTLNFGMOry06zMTgRs
K3a/j8ZWoqnN+9EKRH+tKdtUnZkmcPhFQc561b6YNVozTaUB12Wh5F67mDLSOcni/LkFrKL80QoH
TDiE8lrO3NTcWrGscF+GwP++QjAR19ijguVXpy8x+ZLJ+Jy3o6eV1oToKSYYDhnyI4wzVVOw1Kim
N+DJV/fVw9D51415O4xfoQmuk6UjMZT+D9ocaCjMLT3QaiLYRSUNpmojB/F4HXHbKAx0keD5TtfE
stwi7RynnKG/WMnASvBoaZ/L5XkkPwj7cR2JK+rNqeBckARfaVGkO0iPylkz156Xknqp0txGkWxO
rQxG8AeknxhTO9QZk6o/GUX7cx6Rw6nb97jlizRiga4xZi0zGQOBkbpvx4CFQTZKXPK2af9VmFit
0WPcru7YgMjJbdiXrjbItuf/MG4LqVLuOvGo9nr3LDTF/ll4Hh5h01G9jXeIaeeA96W+s6DBuYAJ
tu2oaUJqBWAly1/qOPLzZD4bWfGdKukBTd2LxN/x74kGh9Gj4LkGORg6iYUY2lGiiSUOyhoc8smc
b9oClxEaKKWsZlCGI7igYmpLZ+RVNRgSGaY/2vhJL150I5eIs7VT1+IIa2UWuAeHBDBji0y+0x1z
Jzwh4Qb+LLqP417WA/NmI4FPHLWJoCdFWSCazISNZCqKrdWjHYLhYXZRjB7USe6hL1Zi5W+09xpG
vCKQfEzjSAMMse9suqN1dtDMyJstGSmSRB5LOGOHBfxEEQMQOlX3lU3vWOZ4jNYP/9DN/ZHH5K/G
NqohxPtI2NhTbOEWjKxItEsww6/C4JBCl+R73hiDgCI40yErq3JE7z+YGEPVbSMNVK7mudWtezYt
t+UyStzdG1/0B89GWtw0DdAj89+zOmZR1qL1cauHvqmhGSHtCPMGe44ktrC9RBcUQapsKqHVTg3R
IJf7hf4ZlBtukct6Xrct7oIiGLZdJlpblZhJ3FcgPVW+tHbmdsOn1Ja9xUmUJoaOyAQPc7YAiGqD
EiR2ZLgtyPX+3dL88fGrpelRl10UGlDqMnZjA9VvX65btERff1IjK4DWWYaWGFj7ap5+1XnjmtZ8
l6dF4zamKunikWEJPtuYQU8SaRg/VfbpT1rkpzmZzjpjN0qcSKBkqyO47aEx0rIjMLaiOcXa3lQ+
XVebxJj/ZDZXaouKfmoHmxszte56qu+yqrjNhvf5z7/W/Geq0ApmiA0MQlKx/C1bTmo2fQaXfaDl
0Y1VZY/vkAhHgoMJADZRxZ7jshq1oamN0G+Ur0kzeRH5rXf/mM2We5oViLAsEwDGjIOkeBun1XCo
tNTrKUZ3kW/Xxdm0tRUSX8CV5uyh7M0o4UgZpj9opYtWis9qoTxPmUxzMij+9xXUWEYaWxSY9aR+
mEFuos0naz4QXCevi8Qd5KuQR1Ce4Kb1LGYqrhChr2ajN9MH9KKXuJB3w03SZF6cBtfhuKd8A4fi
L2KAvpm+CR/rXsdkkw5HKk3IjTM65zg/FqYGV9f+YTZkNX0ahk6ycWWogjJR2dzg8MPZ1y7pE+89
n9uXIvc7DEgsncbHrI1dHMnmSL1NAHPVrmQVVGvbIAWcTY6KfrKwdif1U7wbvPJY7irlKdpJH4e3
/AdGETgU7ZLYcmJiw5lUu1HBtowMt37Sg/lX6neH+b5OXMvjjdXNvvCo6l1f0W1Qm6A/0zHxAChI
mQ5TY3VDDgNisWtPXjd+tWWdFVuOF22rfzGEU34pQOKSRCUEGya0vNiubkifjfg5IVrmGkM448dR
U1DOADkcpbtF6QIqO5dgaPrbxTAOLSYEu2MSg3KowKgkrdlpPawIg2Zsm0iM9e2NHnaD4ZHwaUjA
miAWer31YwZC+qTDMqK0+gOfQ9h+VoL53rlVMNQm89Nfspz7pqWuEYX94bAK/dYtEPlT4Pg53k3N
mQ8WwATugz37uWyODreJN7peSSjYjIIGxKIfgMeiPdMf8GAXGCR10xTFY/bzdfvcsh0cPQZuJIST
FAvxQdjP6CIpmeKHZvWtYvYJqZnddYgt94LVAqWHBW5iZERfLxizmIqOIkAsbX3OMaA9D8snK7O/
pWAYixMjKKe5dE1bk518W3tvDSxYykJI2jKaK35VV27TPlisBY/a7+vSbYHg/HbwQm3yc1zYGCyu
iqoeEgXzGcd96mQByTPfGof9dZitdVrBiLS9dqRkutWnCqb6pS+1NX8Ms+J4HYKbsWh2awjhPqfR
No2dEpIYRunS+rMOtssMHfMkkc182NSZpuMlQ4Pd6SJfGEEKUK0SDGEI0dGkh5MbT5+M5uG6OFu7
CC+0f0GEXWs5SU2yKlJ8hilh9bdlWFxF/9jYN3kscUmbilshCfu10stFm2aI01qgy1OymywddnmC
obnEkUBtmsEKSnD16FAoWOhAqLjKzotOb9jS+9f1thXyOOBsBUkjMli4cL/erlo8gPHG5pY2Om4e
/czqj3W1SzFXmwXp2HrX0bYFuqDxv68COcbGqchjoDn2t2l8StrH69/fXpvL9wUfgKE9WToNmeKr
nJ8j3RXmubJuK1xUr+PI5BCsrYq1pTVb4NTp7bLg4Ury4ri9ZS5yCDaWFMbcjfz7A8UY4ey2t0Iw
rpvvCHfx7GsZYFEGUZZYBKBjqHpZTPCYJl7jiXEkls+mm0rfJSrOHilJ+PYWvcDprxefalXZZjng
aP1LVU9RfCxbzbXUI+11iWSb66ODgNRW+eBAMSuG7Vm3mEavgOJydKc5x0OarK/nLas7IhMMMfiL
ITjQfuozzhMEW6ZPc3lj2nc6O49R6SX0wIbvFjLPvSZ7r3mbcv6DSilq5VTMQRPzY4mu5M7Y4Xg1
3WWnoHAjOulH3i2S7GQNWZtGqF+gBO9TJnGCuVEwQt3odv1Y3fV5u18S5Z82EQkSCUdqbalxaBSA
WZaHRntsE3+RMc9sm8NfScQHfBZTo2d8Oxnafk7uG1PSV/a2HO+1DCLLFrGTEqQIAHAOs8cJnIq7
2GfPzOUro36X9XDrfKu8ObwvS2MIW2mIG3VOemylHJE4Cm2Xs+Y2N2SXBSh/xmiN3RJUp/E87rrT
4kVeuVN8S9ottRXpOasfIRwdeByIulCD0MnT7JFd4dt7smN4clsQ6D2NN+AYALdwvcPDmCsLmiW2
afAVXx0kGUnyMumBPbfM7bO9Bv60SmKY0lUVThMHxYdal0LLbTD5w0/t4KBwDtUxGJSC9x3nXpeY
0aaDXClUOFXsKVHLsgBeZtiugfuV2pSuwXb9dN+OP6+fYDIFCidMpbcYaUagQPQe3BBl8ee43LHI
kkSZsp0n+JAF94tm1AHD7GPKbtPkcF0M2fcF57EMGDXZmvi+5hyX+W4ZJN+XqElsil3AgDQrNVdT
se+LT6MN1y5RkWTVxb5X1EpWShlh1evUwGVJdWv6o2sSLzY/FpEkrtiMjy4WZgp+o0oy1JfbEMdI
D9S5GWLH68i5jx3J+StTm+Aa2nQuetTdwB86t33xjYI/VxYiSVbe5H9feYA0KkFmlUBtSnWsw1tb
Vt8nWxZh80emhqd9fo+l/XjTKsWhySPPAd2DOVLQ2WUoTv5XpmwKu5/EJOuaGYCOcjKLg0Yk7mxT
YURVDfBSm44mvkGZhTaNkYXvZx26dOfviSmjydhGQAec6aByG3WlwpIsY5o0PMenM7rrYrqLNFmH
86YBkwuEsOpx36jhNOB5sMjRb2ws5KSxGlNT6w/WmP1TmkR+qBNO7sVnVWHMyGtxqDFbXZjiojdN
z2S4T+jv6wvOfd+bQ9xQ0a1o/wmKBd/FstLpQU+IBHr8QZsML9EPlf7FKb8V2rEgMkrrzcUxLB01
D5idi86v19Is9TIP+oirV1wux6yzAsJk7fUyCMGCO2skWoguSF9VLMwXVb1plJVcbO5KDN2gSBBh
cf6kC1e7HtQAZBkNSKE2yRg4pX5gaRrjULZiDzMH0pPW5bKBkpvObIUpaI5lpK/nChtniENPY4/t
EONq/J5TwDT4fHDOzS1Wq8yd2k76jKu+oc2ox57IC25saAs3ahfMDx7ITfbXrW9bqgugcBQkeZou
OXg6wUWLesW6eXEyKLINZX1FMhzRKSSkSbUcuwixt7mgYE7bO3jWvy4M3ypvttJKe4JbSKwMLxo1
hCmnBYR0afxzKqOg5g0rQ+Uq1QiGI+smRDLtOq5MOME0HJpT2zBC5PvDBzNHkflONvJm+8K3Ek3Y
VAopUX8eQ38NakfvySH0UQOKERH9MQ0iv/z+HoEs8PqD2J/irHjtJWJbiztTBZqDwZ7oiXBRH+Gl
5PlfoYhRVdOrRo/KRgVMoKGrTV9tJNEqSaiz7Sn+SiKGVSDpHFihQBJ9Zr+RG8azRfZZz8zWq5Lp
vkgmSa5u0xQw6QRXcrSxYSbVa80lVhuRlta4DbFTkv6wqvteRtGyDYF9DwI5pNdFXoVqHscxS1qE
PEnvTv1TH3+zehnz4+YJC4qZ/4II9qZ3La76NkDqJglaJzqipf5Fa6KnLK+9d5iBhfwmSPHQfSA2
62ftsrTgecTdNPmEiUuuhZmyi2SHbopj26BURk0RuHME94PhVyOIvJGlSa1jm59SBD35eO4KKYPz
m841Hi2sgAQXhBpqcIGxEmkMndzFefShbtsTzbo7ZlWaO0Stm1iqZ/bKPstlfIybB+8KW3BDiEXr
PLYgZBVF+2YKD1UySKLHTdvDvA/EXpaNMnG+3VYHb6KMUYQB4nAMZXEfGwbG4mk/LFtWfropyQqG
x0wrmFgr4v/kFEzzySrOhSWJ6TYPitX3hV2adnGohRHESPQ6mPDOTutveN+jCFaYXqFIovYUKplT
dF0mTZz2VYWIxesOMUtinRXztrQknmc7T/FXKIQQr5WW5MlCZx0Ai+Zi2Mw3Ba3Q6V363aw861Si
wQ/Pidd37mboukIUgoep7kpFHaHGRUt3S1oHpLa9PLVil+n5PuxQ6ljXkUTODRPEOz7oeUx04Bt4
6nstZpvnbayEcBcNpm0XsfK7Am2JYSqyzO6Gy+D1AmDMhyvn7L6vcSIC4ozehCevdRTZwi852qNm
n5dGVlK5YRhrIDFL3dtMY0kFoMVobubCPpSGbILxxin4CkIwjZ5FatoV0BmaNPcg/Ps9qXpA5+aQ
ZJgbOym9xE1IdGcJhkHAGcyIBS9ImY6RjDNqHRsUo/5WO8lG3rDAV4IJxqC2cV/iBoPrTEOfa3Ms
3KSPYtfKFh9t2S6mHriaWcpWbNMEQWilcTcI/j3BC04x/HhmATUrf1ntual+xrMkbtmC4N3wIE/C
GU/EF+Y6z+2yUHCJnqK0c82mvmeLXrhtqUjYp7ZMYwUkvjEvhZlHMeFXaZX4Ufpzcp5phnav7C4r
Dv/YXTi6SVTC+W+xoQS1qXigYVYHqGyq/FArXJp9IPnsmt13O2IuiyR4m6Kt8LjxrE6RkNGy7xpc
BxRrzyBTW35a+h5tOiczlEBtLtcKSnAWQ0noNFOI1i8d28dR8hAXpb5XWKd9va7E60iWeIxEKXOq
yQZSPNDJrSimheQ4stq52V8Huq49vNq/1h7pKlpMDECq0wekfEmzk2on4Pn5nmTvcOm6SQ1qGQ6v
SuEyrxZKp3HkkAbG3hfdAXcpzx6m/TQx/7pEW45Wd1QkBHVUCLwpItKqvEYih983ohdinmfZXXrr
koZJb5wYBhyNmN4heKOoSIco15EiqLRpN+GK2w3juWmWydWn0adARyslvbUiC/x44WGq3xHm8lFz
6LHllBOgknutyLRUqgg0efgBTbFfYv1I8+SsoLPLHZd/TJkNp7TGEnz8PCXEmQdgEfKzb+47q/IG
Wfne1jlCVCgSRLh4whXvoUXPjE7huTeK9x2SYsD5/LMCofSiyfpC3lIkQJwVlHgZtTDaGRlzQBn7
MbDu8k+am/qcTqPuMYNI9TFl5igT7227qAAqrNfcDuVcZ7DIGvPlOJVsEtjH9hPbGV8s7w83gxcH
y7fOGw84ya7vhi1HshZYWD+WsJGgIhhvMgSMLvPjEN73spnnkvUTydunvlIbpgHDHFIbPDZ6XH7T
7M5aUHOp04dhzLPddam26vYcVD5jILSjYQOI5Eal1io1KnixyU/GyTnXYLrQPpgfp4CPkVq+SNC2
XAqq3GA5NqYqIRR5veHQ0F6rYwInyV9bzn3GnJtqClXMJSox+rai+W2XTfYuN4jx2Wz05csChRyb
qlL2SzrjeSfLVafCjO88fLz+02TLy3/5yqf+od4oIu7sMCHVG//jVH8h2pX4bn6yCTm3V/tG8N1q
PWJuAl9iTUXpWDR+t1EnqjaOB4qdBXFf4WrW7EZJ/q6FRrWSauEaCuZMEdjqyWLoiDFNN37ke4f5
k7uA5PdEd1nsyh7bN+VEayeS5rAvVWRLszFozVxKuDtjnxzafbLvAmOnHmQwm8uGyBLtdpSndwSp
dKL0U2RbKAONbXqYehZ+tpVWOetNN3y8biFbBzyyFRRvATzNIxIutXRo+zCF7c7x6FXNXTz9MNsb
O1rcSFa5v70rV1iCNebKNEd6iQyp/Zly/X1WvCowfoB8BjRF/5j2g3vVFZigw94J07rPsFQ1fQnZ
jyoMKOziuvJ47PjG7Hm9PrWRTXpTzYixY4yAGxsXD9W6q9r6e+KMZz3s90rOIrcx2qCOZXPVN48L
QzNMEAmDKMhxBC32bQF2Yu5ttAftzjjpXuuVXravT+kOE3tcbQ82iNEvgvmQy3S65cnX0IJOtYLa
uc7vIzN6ZXZtgWL9uA/dyc5+jkwZg+va5V8Ttctbdk3eNgliGuFcbGNDGY2FOxVD39dRggXUD5RN
L/8ORjgCcS3O9ITr02lHkDPcq1XlqkyyzWSyCEHhksedogyQJbT8vPq6ZAGTETD/D8O46EswDM5G
mCBUxzG0b45gLEZzhbVLAiVo/SngZN2cESx0K0/uF2Xi8b+vzpmZZDGusNyLlA4KY6bhl43aSy+P
zMW7vlpbHhitHChcB90991ivkWzchLWar9afaXKnaD/v+GA8Gcffpq9a4wjXxgjlegPSaGjQQikT
9cghudXvqMuncDi+jFdqUyg8saA/xTEMhLmvhWoyFGZOBpI/Rr3TZxAjKccZC1UcEv1pih6HSZJX
4JbwZmet8Pg+Xy0X61onyzXgdf2+Tn9kypfri7R1qKBXnGLOJNJmlpjMr6PUnOsOqZHaim+t8UOO
ktWxKHfReMqJ5NK9KQumu2rEwn8Q/b6WpVa00OhshDgFJhgStdw7nayTZxuCmGggsk14XsHmeof1
eg1eD98YP0/Dz3z6fV1dW7sHmRDN0DQVqR4xQDYJKAKXHjfGRJ88Zt3OxeDpbJQcVpsmvYYR/ANJ
oqw1UiRq2yCjrrXjEyui47wrPvESNlkMs1UTiwl7F6kEo070Kmbagky06Q7+cExOzcHa870q44/Y
ynm/QhLMeVF7MHHPEEy7a58wDPx2OmhfF2/2O698wGuPxAVJJRPsIcqjLHZy4A07TEfYAW1fH/no
8X/MiYQYZq1CwQnNjKjJwIGq7KtKdu30PIe7f2d7wvZZjFy19AkQtvpI8semw7DbUXL4cf2L7mYl
hsiU26nx3LS88G+ms5+gt9DJX2Krei5GWdOmZCeJIUORxO2Y8LqmhlGGgX/Mj8b5xrJmiYPb8ghr
iYSYQWXjWOkdJJrC26G/Z+o7HDSIy1U4NNBtvKEQrxZij2UHp2Y2x6k6UUfiNDdX5PJ9kTQ8ogvF
iCnszbRCJUH8tTRaN8xLl9Sf32FeKyAhhpu7PDcb7p31/DdVnswCl2J6vI6xGfistOUIq6HRJQXr
G0CGH52/+NNjvbcrNwq6Ax9OqHmdNx+yRxLEIB4mjxLwjbde9CL+XSrxAoXdgwR+BXCNgPwgLqt9
QsqnRBtcPY38eHQcj07L2TJhi7mUI5WL9mZrrdAFn54alGVZgoUkd8mH5ADB/eEU3oVu7ie+5V+X
dXN3rcAEj97oTqgvBGA5fRmzD6Fz28jeZDc31gpCcOUths0STp6POjvM6NGLY6vKIsg/bfzXdCa4
784sid1awLBvxyA5ZEHsmx+SAI3rJ+oq+3xHc3Aqy5S3ffxaiO/ArYbmNzGKWPCuPKQMRaqgDPzP
XOfEcLUPYCPiF+D5MFuSA39blxdA4fQopqYqVN7S0/JkU+YaiozMcasjF8Z/gRBOjzhNw2wO4W87
3zhpSL7ke/W+9ZP7CAxbfNiBJXk/3zbBv4DiUYLOtVQtcdf0UZHpt30bGEa7s2IZ7aIMRnBbo9Im
1hxDdUvU+7aGtZlcYstOq+3A5aI+Kjiu3pzGYUZn358QKTko7DH2c894NFz6UgRm+/UdJfjr9RIr
YAoQwpgOl6vojgq5RX3pdQ+xfa5clkdwR6VTObqh4/s12jvN7myxfY8y+fTndRjZ8giOqIpmY8Z0
U2ylqT6akXLXNvatpcqeX7euMSvrpoIziq201ZMYy1OU+YEU7AH53OPMznkc3aL0NLgu1Nsxuzza
W1mD4JfmGHXMbY5cJp/7jhLWQD1haDXmhxh+E7Q3yl739TNu8TJciZ8QyaenoU5YZ2PRkFDaofQ4
AEnl/7F2XcuR67r2i1RFSVR6Vexuu53G9oQX1UTlnPX1d3HO3mOZ1mnu7XNrqubFVb0EEgBBEFjI
AvN29jSHHSOR2wjCDxEi5zaaLJPUvgNiSntv6ZuAZu8ocd4uJl9PIWckCmXWSQGqtDOy7LdEEzEj
CKTgWbDCLhvpSqGFGoaBJI+zyJhE7oEvoLC0VTJqZq3z99Gdr9VD9HO9l84rXjEy13KLj5cVUGBV
fMl+tmoULHaA66kcOmqYZLbeEnBcIr4SHE3/5Qz+4ygMtrabDES35Ljz9gzLDWM0jHVO6kZn+ox0
ldN8Yn1qkYYzURZUioi2jHMc2aL2tI9g0XM83UZld2e0lgBCdM4bnNcYpbUzc7Zr0mH1qdcEGbLc
WoCxYbAk0V1UJBDnM7qpXOslg89Qq9tmOvSy4GFHqINcEIEe1ihNLEiDtpogr+3cjf1psCc3u6v8
+EvuqKJofj+kfVENzjlIK5pNqQSzWoIRjrD0I6/+uAaMHTxxpcfLOs8+/00siBlNYGxFgfObISVW
r5oSWaAQ1nQTN/fW+pAkIHUP5AKcFaKKod3N2oBxmmFlyZRmJcAatJ5OxyoULd2uBW8AOG1Y2sLq
ZwqA0Y8OnSNfFc4c2YzKPbQZyarhptf/eroPO7VMVuxgGabxZmJHllaDWrE2sqxDL1HVx8FY9k5r
jKIO9X3hXoDY6m5chsHc0xIDqEfKdzwPCmYyLN8uqwPTrbfq8ILB+4dqkS3M2GWlE5Gjtt6on9r4
RlF+1NNjJJeYSCI4Cfe9xWb5OJ1QIpSkxy20PTYOZlD7sW/dZE7PiEOlkzgrt6+CLwJyGjIt46LK
OTOu5BiT69T8dHkB9/3FRh7OX6Rq1Y8VawTuvMXLVVs9tAfM0oxd2UkPBU6tchKl40SKwTkMiy5J
L7MGw87rr/Pr1VecKVgPkhNdJyGGGLDLleg2t+83/l5H9N+/Vsa+JH9FoNNU3OaN9EHu4oc6Tpxo
BJuoNrnDnAo6gvcvW3+WlvK1WE1i0jTBC4+btTZb3fmxC7LzaGOI++qs3nQr5pm9vLSUcBeUzpIy
jJ1mN371MYp/KkvppAMRBQOXlRJdcK8XcxpqSgbWWNuBOZdtX+fk6JkvEAegJQQjKKQfl7VUBMj+
vnElbZ41BJyFSBO2x7C6VmWBVTMr+u9uhBLOjdCmz7SYVZYPcYvy0xtMoqTxHW0PCxE4LOYeLiFx
7mMcQzOaWM9zggt+tnzNlfuc3NNecLKI9IBzG1qOQs2StdinfWP3zakwFxtvmJd3RajgnO8oqZHk
JmOEGUKzAZ0ZXOCQH5TR+iY3n0nTuKCnP8wrfSjjzi8zKyBDe0gV2SajZIqUkqn2pZXlvIqS6CaJ
LIjcd150KN3Gid0oILKLMnpQKFCRdQuWmGc4bdtF1WsDeKMvt67hN8Folwfdbo4QUD6ZduNPV6kk
EFNgCTzjKajjqNFn8ClzPR2nPLXX3vhfJWMrvbE2TDNsI5npaHpMOhvjDbzmZxaAPQFROLjUImf+
ifUUUVaLJOOciprMtBtZC3W5XkmYXCZ63xL9PudD+mVNtI5lthervo7nyJXBJX3ZIEQqwf6+WTii
p2ur67CHevpQzw0o9lJXE9ERC05syrOe0snIMcwA2zP7/REjqMJjfUVt6x5BY2KzosOiFhi6SC7O
m8zZGLYZa6I15ftk/lyCkycRtfyJMDhfkiWksyYmVS4bt2iB92SqfkzoJCicfwuDKX3oPdYoejtB
aMZp2ZQafVVocuy1SmLnoW9p92MjMiCWbXztil6DcKpmlTEpqnGNvf+Mhm4CyfteHFlFh6js4W1Y
w5B00NmhpZpNzX2tcVEcGcXYQJywrTGqjhFULxNoKOJ6NnwadRgfTuuf1QyfeFnVd+LgV8j8i1Qo
qVm1VGrssdfi8m4IsmDwJxfFRWfxrXnnBfc1GpffXZRJbscQcpLfI3rD4/cZ7VF9IMq3yoIF5Z+m
uqhNM6tQYi+/bq+jQ+Etp9md8Rhueb1NP0VO7q2/iFsIn9/fuidMk8McGwV88wrIVjkbi9WoWjsy
oXA41ZzMjL1lFs1qZMrAq+UWgjOxFfzVJfpnoSxn85SdWlAMUT8/DQeBajAbuoTDK+UYaQVRIUpa
k1ORfKKxdQqb1ona9Ucigyhzmh20lUNJ6Y82n5xGM72WiEpN9yx9Iy3/8hB3TUKQR4w9dUJ4X4Uy
eI4Go/BKcCgI/P6uMWyxOPWkoLXAEBusLFKzvzCm8yC3qOUqxltrMj/0mASHUc4O6p9BOzh9WNXe
q7LPlxddoD78y0SGIxtDnbHmVnlrxbel6v9vv8/5zUFJionEcGllNSa2UqnUQyVvFVxG2d8zsJuC
RYFx/7K/bw7QppJrvCcCJWr9zvJWTJ5pBY5LBMEF4Ko+VYocEdhZMz1HZu5JHUZIZIMwYyoC4gy6
GNDdmFuQZfRHN/+MHkv23ItHS3uR3RW9CTTGq6XoQBChcjZuVUUxmS0cZdXEQbZK3hh2zkQbwbMe
+/i3Jv6yUZyJFxUGnVUrVjFEF5M+ncr6ZxejNWycHT0UtCXuNHkw1/gH7E2zGwaMjKTASrYucdbR
ZiPaE6e6Jj7qoFzVIXbii54j9n3lCyZn0WA6rXLUsMOHHc1TF/RXahAflMM7SqFey8bF2vNYh3FJ
sV/rLSa01UeWUMoczB7TbeKz5gdRImQnfHyNyFlygYa3WV7gF0E/B1MuE7u6YcwU30s0fH4tE+f/
QUo+IFqNoo+Zumgf9ABpEFzNMofaqQ4yttbBRUPgkAVWoLK/b/3ISBarkYCnL48huVL6T7EwC6K8
vcq/XkjOk4DmN62qBSAjmoBWDKcrnel5POZud06eMqdzFX+8p1erM5/YpYnJWd/XZ720kZwXCLzT
xPb6YzhvU4NFHUPqYSPL6T9KFPrpjWJnLhJAAqz9xUUluwmyDIJhv68Xt57MNTLmmkUoqz3nlh11
tzoVsbTuosgYakkNFOJgov1rlJGaoLlWutiT5/w0J6hViEaPZMN7HNkGhrO/CO+alUUBM6z1w1xg
KmxJ7KiJgkqaMIpuEByjIqm4tQPRQ0qHdIi9Wve09kHubKoIXoD2IcABQ3QTPYV8D3Ju6nJLSAXX
bN2Y0kPZX2fq0+VjejfYQP3uXxC8QzaGjnRJBYh0pF4XDqdODr3LEPsKvcHg9j+cECfXTMvIab0u
/fGQHGcPryKHSNh5sh++bbA4JegxaGUoZMjTupO3up0TITfnNC7xSy/+8u+pWWGqGzROB+a4DMeq
bGKvmw/9koFaJLByUWfk/hYZCti2wJ6Cjs/X5gMKcqUyc4DgP9gNXta9MSWf3rVJLyhctIGgfk4k
EyjsWkYd9Vt/0ALZMz9Gbi7wOiKBuIjDxHiGymACVe13E4Pf1+SXQJjLCCDbe71kcRZZpKBt7DUe
KzMrMYHQPCpHiozeeEZx3lEUY4gAORWvCJG0vIZIcXOe2DCGd3mCv3cHDRivBRozWS7BQYA7QfxE
kg+yNjhr1LqXl00kBKfNaQSO0FkDSFgEVfJDzZ8v//5OsSgzlxcp2AdsznKypEaDHnC4TNZC8jDc
1H4XlKUNj+DEuZ0cFb/yOxnVa92Hdx52sCLWHq6hb4x52w16NY6aNba4V+XhWc0fG+tJVgTx7e4K
biC4OEIaaG2pEyAi9UzJnfzvCRWwgJvf51wBWkdG9NczEXLqpRh1vbSnIWtsKj9Eoglw+7u1AeM8
QqSmRVEuAGOuNLphuZMeIVHkZQ4u/TcFig0nlPlnKK0Q1kUxVXtzKVEoMUxQeSngZny9V1q+DMpA
cAtnKSnpE3hLg8btvfhBQQ8V+GsFHmn3DrSB4/bNKLukXnKEXFKKLiDrB6GY2FaXrqTcLKOgSIX9
1iXRuD0so1jWrZGJtjZHHI12Wlt+olTHvJdEs3J3rz4bufgtzNOxkwxcEGjQH1nP7OTLXhuI8vH7
17oNDufRB9qtfdNi/chJ80P0bOW+9ICpd+Q44PFZsZvYDm9WUVeNYCV5OvGBTnEStZAu135K6kFt
QJz8SRU9WO4mLLUX4Xj+UUqjUStYJkM/99ftbXFeA+NEr8VXnf373AaJ8/JRk+uoWYdqmOf4MTrI
eEenbnasjgse0sVtujuPfsyd/LEyyjn8WR1BEbUCTzqQE3hMHFxZPzDrxigSVkWM10BbcAQwES5o
P08YnlfKWKYK9mxywBvqE6/00T+LJMrwqBzid7wQbOXjvIiZKEqIqguEZ3qZeuWaWXaI6Ub+UOup
4OzcoYJ/vZacC9FKS82oDiw2EIAFnqtLW9s8gaHtvF4lIJOQUVmX3a2LjQPOS7+IU+sCa6ecZ8FA
MTq1PT7BNJagqTovLrVP2dR7UUZB/bB6GUYrKmEhiO9FZsg5GeRgMQ43ghaB5lOJdbsefsVN5eSJ
iNuPbdcb3cF8dI1o2u8L0etDgahdPINiKoYc9U0/hZGNmt27WheNKdh3Zy9AfAFrSLolXlkOeHLU
7/TcuykeRcaPSYAs5n/aFMLwfXfxDSgXQmZNWRtaA9BsMpymBd/s8PAOtm5o6QaE8zBjRSbFyrCE
cfVZAS1XGH++bOD7dqBS1dSBg/s+p4QjkZXUMpME2TbGCUEc/R71cMHYoxypP/Qe5qSxUmo8q8eH
zCXfrPdljDZfwOljSZQoLzR8gdknh7FbXVIrnlkbwWVJd61tA8Odea3SYpgoioI8LQyy6KQbx3A8
962v4ElpukavtMB17mv/n4XlT7ssLoYxw/xQb1HXmzEu7vDeWaqLwJh3X820F7H40w4DlOdOsiBW
i5Ig45N16F2UYPyujBvc5khu19PqIdXuiu7Su7GzCqpKJIgxnpcfFKgMeZNLKHj1srVE9Z/SKFcF
GqwEflqAwpd6ZE2C+4EK8dbwZCY3nWja+f4u/ZGCL+oYJUmZaZUlyG/ZfXwLxjhNNJ5CJAJnw1QF
dRWtIEKNSqBcTz+0+b+fTcncxIsUXGBQd51axCb2AuOBsPlZoAZS0Abve17c4DBRN1eyOG+n0IAR
ecbsmwH1InSCjSBJ+Kr46T9KeO6uHQVzoAn6VBU1s68BpbbvZpKCzwIctLHpk+L+slMQ/T4n0BKN
aWrV+P1Z790iSk7DKkoKMvf15hTciMA0cLNmc92b+tSGsTer16P6NUyuVvI5i75Y+iEbf1wWZz8i
RXUFSsIZ6QnvDUylirtEhTx4WwDfLDoFYld/bFw2T6c+i28Su+azweN1e4AHwKQ17E+if8nKzJdJ
fU1jUbQmguHUoDHl3pAIYKramaqnvnUKEUn0blQE/itMeWST53l3NtM6K5IQjmANv/ZK5UjNt0z7
iUk27uUt2j2GXnB4hzZHtEoHCSYU6irax8vjXEh3SZrfhIo225jz5qFQ4ThLlQCXafIbNQRdhq6r
mMKIQauv1XCSrBLTUerEy43OrrrJm5TSvyza7hJuILiDvLaSZawxshAvMnmL8nYVLItKexyRl/Aw
yp0IDvR9OLz9Y1AZ/vGTGaiVDoZs4oBN0sIN0RsaGyZGHGPO0PT9smD7a/eCxL5kY8JxgiLYPsee
DdkzSAqz5uPl39/PuOMM/VsUbnPmZLKqmR3iA5HsTkNxSFjbY577oVIFnWUe5VFN7GaKrrJR86Tc
8C5/gGgpuZ0bzWUy1gj4ioxJrYgBldGryaEany/j7EfqG0G5ICzplDnEQ0zy+zqJvm8VJXSaV35D
ER16VpYD/RjdinK9uxb3gskTFRIUoOcVWts8PfwY6nez9RSWq93pD4PxNQN7yCCajb7rrXBiqZjc
bGiIqV+rS1Ok66TODHA5tHqwlLWtDLEgvPxNDPPWoF9QmNJulLJDx7cWJ3BYZWWzFE7kJT91V/Gy
k+RRDFCrXHKle5GTsqcb9u4p0JmdvjQEHRsx2TJsPkAvBwsNGfiA3kXODyP1qmfiMKqUERe9xB7R
Eok30MoRPaPvWiNKVAyKKeoU1XevcdM51vNSxoGqKI9J+NCLJhnv6svm97kzLVYtOQsn/L4pjx90
M3aVMX5oF9mfcNOzK7Kewky7qbNB1PO0a4W4hskEbUIKmt9fC9YVzRTPmoR0eyKfuzUPlEY91NXw
uBrTZ4EhskV6oz0vWLxRNH2vmTGBkIsG7WH52s6fvis+8rWByAB37WGDxW0YOPOUigw4vev0eh1+
ZdVtnrzHQ28guD3DaGFMm6GAoCiuS26H5l+TjEDXN7/PmbTajCbJOiaCfs4lb00ESeZ9Y0KSBPVX
Oqso5U6AZKmmVq10lo4qcwzQ7oLYHW0SIX/B8lCsICW2UTh9vKwH+1vzAss5/qyVabcsWuwZ9X2j
uQt9UEQj7Hfj341knFZbqdSXawfJjOljFH1Wk69G9mlabU1qbMP6dFke9mNv1fqPPAr3kJitcmgp
I8BoEB0yVI6yOkskKgWhx74LeoHhNLo0aK6HI5aNhR255ZXFw2U59pPYL6v2O22zca5hPSLZawBB
v5/d2JEP9I4979IrUdmtYHv4qmw96mqyxAAa9Uxxw6k4ponk5/l839Rh0HQYCd38Eggn0DqFO7oM
vcswY/23srMCZtWtAvpDe0g/jo5p6/5yVafi2Qsi1eCOK2rmtC16gKZH5vBYVQMjMBGtp0g25uQ3
G2dVoVVqo4GX3zY9Z/p8NZHWUzJRX8D+W8BGQTiHIS9mpnRMBdfvlQfybDc7qAfTXW+W71Iwn2Fu
7uVdE+k85yqsgSrS1GL9RjzNZze1Kkj+75eCbCTiHAXNBqXOakjE3hBXV7ZBuhb0qMVTveVKZMH7
Z+0fC+braIbZyHQjhjQhCbr1ftC+6WGgLQJ3JFgzlfMTsYFUZkchUpHfqXJgGveX92SHB4OdSy9i
8Ode1Da9xI4NVfX0L+VR8eQDOsAPjG1XChbZ7tCDpWGgrOjFd1fNwVaI9B9VLDRAcGqupxiju1rY
LOW5S3I70zxTEqzefjbDQAGaqci68Ybsj6oSqp1GXEsICcojXtDBL24qDuYBKbejJ3sEwzgFWi7E
ZFu6td+16tQuw0kfPvVueyxRFNp+A/U8ukYLt30SPcXuut+NiNw6JoYSJTpLoMzV9JgYZmyPTXVo
iOwM+W3bWr6kSIJYY//msMHkXNQkGw3a17Cs8bE8rrfSNWIOrG5zDj83oHX9aThW0IBAIA/kM6sW
ED4q7ivPy75yvouxDc+TylLjUou0dbneFCCUdTAj4BGTn9A7aI5GQK2x9FuSqna/VNQuzTH3aApi
oSmyJNsaB9BYzxURFO7sX8U3i8O5uTGeDJJW2JAudkLWZO5a3qzZs9c70lFYO8rixjfxygaN83md
YeR5wULj0S8fFRBg6K72xbpn/UqGu5xEd7Zdf/QCxzdmyJJmRGsOONUKdP06NEX+iPmbt/JYGDWE
qlcN3TSvrScbZtSUprj6gjfzRsFU7cKZSpQb4zUV1tqK8oL78rzAcca6ll1eY0gi7sDtSUKZeCRi
rd4/lIwXBM4+FaRTE1mFQEsOclvqrR9jF03k+nf2xF87InewG6SYjBhfxjiKN2SGKWbWTBi6gbCv
iOzVtDDN+NkoDmCIavMY4wtbzxjcy2fI7kn4Asl3k1lrqy55D0/eVEFsfe7LX2gwpJpAM3ZNfoPC
nYQjJtikWQTB2rS0K+VqsL5S+dtlSX5H92+0bwPCnYZTDc5bOuEC3egDbjSSXyTxcYrVozzV3tQO
Nl6jnSiNrvMW9gX2WORugj4b3b5XcluLpsDSRx+tUz4eBvw0nIPEjJ3LH7l/09t8JGcidFLSosJT
gwdqghyhaJrgAl4iBC4/dpYtafaCivXaEZcb7IeMG2TOWvq+icCci+X53czBAqzQNQp7BOtJl9jF
HWpW3O4dHDUIUTaonAUtdVoXvYadL1p7AGlBcV8EyeR030dP9+MT+nQvLzCT4pIScKdbNLXoDx8g
pSQ/JzGepUxBoCoC4E6vIkwUVE9gA1sp8ubVSRMqEEFkLNwZBAr9CU4HJjmjrq2IfvYEQ+BFI6F/
++K3CwUnraPKH4T8vBykDFtDx0KNPoa1yYrNagZ1pzur7nzQHyN4OeQeiDuf0xsZB5L0ON/8g/aJ
3SMQo6///gxOWASRZFEMfIZ6awaxU7orSNzKZ9Nm6UPLFSWj9nfvBY47cZuaFVSw3aslyTbKIO+o
/R4F/IPAH7Ik1ROtzBBeRWF1B5bOq2iVBAqyGzW+rBnfoTEMRpeB0w8pyu56Hr3GvFPKAYmID8r4
ax4F+q4wRbigKHyDY4Vxd1XPFKVFoldxwPBu08C41kGdj+mcJ+MqdS1nrh0tUJFtBjXJQXFlPECn
qP0UPkGzDM6lj+HcZyEhgUYj7B/BOIfYWa/aQ3FU3ORWdN/dN8KXbWSKtLkIgEDGVEqTrXGe2KsW
22ox+Zqodmn/9H1B4bxj2Sd9n7EHbnR02+F6W+EVxPrWayJGqP2XFzaXXZFlBRlmDmgo1zWulwaP
EumBtSmxsmAts9cTkiDXi8vqdP9BpM+O9be79YLKOeOxBo11UQA1vZ5/3+lTl95lRx05OVHotG/Y
L1CcO0NrD8EsYbw+yuZtsQRlKKIW2I1tNyvIOSqL4I3OrAHQncwzIzOP/fpgfEGD8z/oFdy3uRdp
eDeV9mHRoaXZS5Uf0fR1bQ27qJ7mosUIRdF71S4WpqdbJoFPUS1uk3qznRq69InXgEXQwJS1QImc
pLtNo4+XPeN+NL1B4vaoRQJuqXQgLacE1wP5YD7m4DaJHP0gPln2DBgv+ewqYmJYMt8/MORr26jl
CI2PQIKGg031IqqIwrk9rdiicIvXpFI9GNWMV7DGXRzFyeANJbTKooMpPzAauctLuKflWzhuBVcK
NoYwnvDQIYfrTSe3oJkyiq6PBDi79+AtEKft7bLMqTFh9cgIvmLrt1Rh51pBfhBTrQnROHXXdKlR
jQVoWMW/0TrWBfZP0ASKwZeLVuacJ9IKsFz5MU1PbWI5vaizRCQRz3gaSW3WtsPf60fOf2mFFZhY
P5FWiCTiLj7GRMMizQDWWHeVdmOG/ixiIdiFkFWKuBPXUnC4vz4O5SnTI1oAApyKdtx/qjBMOJr9
d2j3BoSTwzLrbNFagJThbb1iQBNqhi8j7O/LBoKLH0q9kceZQfzW682+vNtaN2DMmjcxxCrPi6rl
bNH62k0HzZtE83yZe+EPWMTvf7aFbdsGoZnzYdGZODlIdTDSmbShY5amI8ci2pm9U2KLxDm61Shz
S5MG1KjIpwX52No2+ueYOKHgkBApGufhimFd9ZACpzM+dMSryx9URFi260Q3i8b5NjOsKi01AVGv
mWNga7ROkEYUCcH5M2NVIjVniyVX91p6+/9gkHwh2SAvYz7h4dszegscK7goZoUTWQKLFNnL779v
FCyZRzNvCbOXk6/5jbPaoOZDVxKc2PGyaQrW7HfwsEEa40GSCgVrFqsPlmIXxjMK4i5DCHSYr8zR
SVePjEXFm5feaZQzyYgdNqFTT4NtTZJ3GU0kEGf9jaaTJWOajNfuMAcJiYzR3rIgABHo8u+4f7Nq
hGIkaMqiHCl50smvohO0SIqE4Mw+S5NsHQ0IkYVeFV7rqifNggvm3m1241n42gdrHqwxZYf/aD3F
Bkig89MiBXV/Xet3HRXNKxDpAGf87TyMaJqFQFH6QS6c1Po5z1eZlnpz87/aDucFQiki4DsDFM6a
/vrPWVMdzX8QGQo26k3pQ1y2mjZiFUO1dorwhxxOtq6/I42ro94SD3+o+jcIt3jWStHXUCEd3sq/
GvCoqjMqL58vmw1blTdH2gaDWzUwgvarnACD1XCAthVNkGyUnOi+uHsZ2cjCO9CetuypBzgrY38p
vOjedA2vRdMqezAVwe3a6YtUvB9NadfqIO3E1Sc7UPM8//s5dRiqufl9LnSS2yY3JNYokayfst6h
lsAP7B8EGwAucNJpNkYV3IG35g5rMgjd8hA/d0cwnQjj2V0b3WBxnjMjcy1hFBLiWYoiqCqxk8mb
MQ+pK1VnGAX6JtoZZlgbD4rctFXHmAzkFfWNZdwMInpFoaJxLjQdULxes06ZZEGqv/YrjFguNZvc
El9xl0MjIqAQrR77+0agSLGsSWY9LVZ4ovH3MDtECbE7NbeN6PtlW911OirIjlFQjms2XzVPRnOY
dQUX+lT7dmuNXyLB6Sb4fd5GM2UcB33E7yMmaHCKRs+N6DVaBMFdbOo8k8wKeTgGUa0s7BBC7G4I
BnASGYuEhAS3If0aWUpotXDNpdeNrh4955U3KE5ZPl3ejn1V2yBx/rkgRVRJLMv3JxvBWnT+yka8
996+weN89ZSpc0wX5MRwwtVH7frPLfef3KZ2d+oFjK9ZHYt2lpYSwtHZa0PfyL06Dy4v4P5OsVmc
mMiJkcicMjR52a3ygnqafvpg1LemfJUnH9P6rrdaQSi6G/TQFyTOX1eNGtGoAFKeXPfSWZpvaOYN
bHZS+30VMSbvurgNGOe7x6ozmrQxYy+Jcn9AIYURCxmp2Qe/ObY1GbMNdAzn1Pnq5ZhokRY1oO9k
qV7qyHbqS8gxZ0fp1Aai5kPmMi+A8arQzXnV9oyUdMWLrtS3toGs0fQ1Hb9c1ofdWORFKI3TByVR
crORQTRWh1/1/m6O3Waidjs+T+n1Miq2pn6+DLir4xtATi2KCNT1VoRVLOSzrnxcyN1YfL0MsasM
GwhOGbI4TaJQxdr12Vetea5rAa/XvhPSqE5R4YOeFj6eV5pxbVZWlNaBzQfsYb7kkLv1xJgsLJcI
0vL70iBzLWumiRZBtqCbw86wjLDqF6h2mxa615uriQx52wjOod2yMF17geHO8CKV1iZhFqTZyqm4
oV6FWTXUXhK7tUGvKmSVE4nFHRlyKWmrsTI845vZnmriXVaC3QLjrUDcSbE2GCqFyZaMtS461LdZ
8H11pJO4Hnb34WkLxB0RsrXIcprjMXty8mN2Mz3MvupnaB3NvzFCmrF06+A9dU4bTL6mRUsHjGNI
IVwYNsFsdVeJPLqXF3DfUP8ohMV5hnBGPIyeVZDkpdfheBjXs3AWrAiC8wV6gymEIdui0gpieqTU
k0QzAndLZrYrxTmDsTO1SWJiTM4MJn28yJzyI9ufxqlRji07FSZLqM76hV4NV72oR363JGULz8xg
Y70dAXWDqkE5Ks3u3TJEF1Fix75+TAan/qX4uZf/FFUAiJaV/X2DuebGMhURMM0sP/cSGs8a8kR6
SeAyBBbMv6q13Zz8niDo1S3sNxwdomUCiN1oBT5WRkkfyKv5YdiV3CC+YE/UVbqCEPB5rp7D4S4z
nwpRGnD3vN0gcftk0LHW64o9hvf996b5qqfTj77q7CLUBJ02u7uzQeJ2JwRFqgFGA8hUyEFoxFe1
Nhwxi/s9CdoNDOfPqzLTE2oBJh0/DMRL6Hdhlnm30otRAP69PZwPn/O6M9uILVrtyL7sRieq2iO4
ZRgh/XKQWFoDJVfvegzawHKenZhTNg8qYHXLOk/dckIxUWe3qajYczc22uBwjr3NK0jXstKF1q6b
Y2RctbHmNmaw9PeD8rURJCB2A2aElRojg0P4wjlcpGhrqxnQWIEx9reSJLtjLTvNUnh1Xx1CTQJF
yboIMpP7av+CyXngBUzSiSyjfj/OvyxS6ZDyKVw6ey5FV/Z9rX8B4txwTa1pVgq44SgDW8e4emN9
h25twZm165LQE62wEQzI4HEKmeprN8mMSTxCo0j/MwQH8eVDcT9M2iBwuletURmu6Cfy2oLYbVf+
rPXZsyQ0FtcqrlKLg+nTh7jpvbVrkYAvb8vK8hRhfdT+sbb5Dk43tQys7w2FpLWLLOINC0OnJzax
EzP5UKyk3Yd2fyPnYM36TYf3Hr9sgvTIUg3oK99cQvWiqGeMNfKG+q7MPyXN/dwcptWXhuPl9dZ/
hxlvLkIbKM4qZGswCIkpfAx7L1GHg9kYj62pHKYpPObatNhFYrhl3t5pRn2MYuXYzm1p94YRhG1y
1qzQiZX+55gM7rxI30q1AqW3Gn7JirJ21NFCN/1YPsygQZgH2SVq/Ri1We60zWcVFYlhLntNs16p
cvFLyokLLh+7D8GwHmL6hZU5iak5k2rdLev8GFYTZkWT+brvQOIgF7eLSfwEjVGkRkKxXK60nqAY
Nr5dlzJ2uqGdbJLXeP9bXINKjpz3V0RuD5KWRHZTZJ8jrbldquxpGfKnyeruSi06p9N6E2brUZOt
h0HuapvQ4saM6ZNiSr4uaadUj05oeCxsrQwDs+vOSlgZGNShBJMhteAyUfxCbV1tTq/ioTj01ezn
oPqbC/0G3L6eFlsHis+Ni8WeutA2cvmhSHq0Tg5OJ5ffZJDmTqSwZ8PymzBzCFteY7qt8eF1hclW
6QCSvWz1wXt8miwMkMkHt1rGH6PSo9TbuDZgJmWWPuoNAW/C5PezfC0vII605vKmhjS2aYRXstUd
jWoB8UpKnqlmYnRcWQaroTukbk5VPJ1AsfrYygQtzNGdapGHMSHXitQdqP5j6RJ/jVDvXGFMDpmQ
FeyN4oqG5Y+xm20znb5lVflBrWRHN6p7zJf8qenDEswhGJIUM/aHvva1htp1Oz6menttyctRLVDF
vDSLq1f5Y5rijgTu43ySfZIaZ7ISu1SQd8hzJ8vNg1EX93oYHudKv2sU465fdJCQWbKzpMNNFdU+
6GyusjW7DpXsQRpV9qNHKdURRJEPs5X7Y0Vvuq45WFLjjZPs5DrY9+jgrgn9QOLEpuacYPZa84BK
68DAKuI+6uMl5sokGApk5Z/qTPcUUnZ2thp3ZBqcLJE8kiy+qnfnMaud3rC8lVDflNDwrdRuk5Jf
s1HclxhYMBbU7y3yRUHpdJ2s/ih1d/k0POHY9fIyA13cULRO2MhYhCiQ+mJyMPa7sWMQucVdYctG
7ctjaStJ5BvhhBS3+bVLy9lOxviYm+OhHfqgl1c7kavJ7tLkrofu24uZfpimNAJFSBVAzx0p+zys
0Yfe0I5RO4N45f9Iu7IluW1l+UWM4AoCr1y7e3p2jbYXhiVL3PedX38T8jmeHgxv41gOR/hFEV1T
QLEAVGVljm4ya/dJp92YZvHMjOZcG7frBJK3yQbYvP4E9PcL4IZesw6ewj7PtHXTNv7cTJj7tDS3
j/XPpM5csH0vzlhg6HSw7lpjvZtK7a6Npiddpd9aQwn0GTyHWK2qILdzkT7ma/xRs2bHtJMf2vit
zKuz0kQegYowwLB39jh6aVe5CwTJnWjMv1id+VhX+lcQoZyrxDprtXXbrvk3SMGtTr7EmLWwn8im
BcbQ3haR4jcafYbE7rE31I9plhzpWATJNJ3zWLvr+rxCohg+L6R19X4+LE3xY2xUB+H+oeqpR2by
AQCxG72eMayGNmyZVZ8h1uvoxvy89tEPxOvkjOQjvkXftInfbuCv0SrDgzKFjzuv12jDS2rZQR0Z
n4c0VqDARN12Zs8DVR+atH1W8+m+JzaqULXuNrb5sJbpuexqXBQKKK7Tc6u3j2mrYZRpsdFFbVZn
GtebNcoeB2hmjq12s3ZscNKR3GmZFrI2PzVDfAM9mptRrX9kS7o5yUadeRsA0osxu5NBuoXljm2o
jtXaXxY1OVSd7tUN8yOqNk6SDLin0HF1GEH+GbEVSvEpsrLvJrj+IJbs5WXuMCN77KZkcApNd0g0
fh1b6o0VdaZ6ga5rd9cX3TNTkO0scCM1W+npjXYcoFaeROOhbUawz2unuZ7PFgEA2Myb2OvozNyV
pcdsw3tuMJXRqec8OQ72AC65aRkdRSs0x5oSinmufHMgsrSFOtt00PgnaMDlyxzSjWB+27KJM9PU
fjDzFBQyejJ8Savp2I0YqW2UBhwlLXC5Gun6ozmbkEzTzNkp2o0gQZdosMxEdVAzKr2hnhUnK6bM
tSx8tnVstqeRzXZQjCaEeYsWShpGB86KrDBcokeNv2SJ6tnpGjtrQ0512fT+suAIMtXtC9ps5Cto
gztHbSflkA6sd01zql2N1HfTcMvSnrhzNo83a25M+FTS0k2a4aZkhc/qZHNNa+1A3R+fCtK7VT5A
xREiKFTtPF3TMVhUjafBIF5K6W2cLgEGxAZnqVfX0tYg6arTumWnpksSp+jyp9HIj1sde/pQBQUt
vNSoHnscJ8NMP4w2dmDRXkrT+Dh21Ju0KIiUrHGYojqzZYVtqWB4vTVdXHRDRdnOLbEe7Ga425T5
3Kv5uceVYlvSz0uBjGMD221T5qTF8lVRyR+mMZ2qqk7cxU48ywSMrovhUFm6Fmgz7RXax72FP9/G
5Fd7Uo3ioOTUUSnuDzHI6ZrN68zuRrPjW1Ts/tT7qvX1Sj1UQ/SyTtuhMBIQi8Sqp63FY4lkMfeY
yMmmJ42CKhw+2d5gVAzy19ZPU8nwozSw0fxwWAMtTN0IkfACvLwP5ZSFtWYeSn3BKNW3tqmfFaMK
66U7VPgSolJ5zjslqCcgzmoCdbr2qKyzE2FDoI1+UufGrVUrAO7cQz74UNI4SEh/Y9UVJocaT9e1
47IBJT7qxccUdSGnSMt7m2IIt1w/TWltO+grOKwswrTqDhuGO7u1AGFxelwt5HvF8Moc9US9QLlc
te8acN1p63BTje29ovewiULzgBODraeepJ66gsF5s91KxZdRTz/qyfhO+/UWlKafVAJ1J1ZWs6Ol
25e5mG7Koal8nX7TzPWxSKov6A85m46XqG2VLrGS+0itQrPEjGML+kqaJB9S0P+W2+CWBgaRWBOW
Jbvt7OHPeKM3c2u5iWYVbr0RJzJKd1WRp5votpyVEPCdW4Dmb6y+DWjcHjcjh6A3iZ7seLrtKAs2
tD2zOg3V1vCyBc+3RHFGk/4kWfGgt72jbj/MuQ4pNW91Mj7lNrLlbLV3lqGAnGLMNq9k48kgxU0e
xb0zGVnIkx3Ydc61CgW+ZDqolu2XEdJ4bCgO5oo/55rl51P7h5Z8w0UBt1zjoLXsKUMEKtXqKlGj
O6tiBJOqftY3JnkKiC8iTNaowB5zEk/QAalganxbbcqTee17MP79kipJ3PzEB0ptcPZy8oHsRTbX
Ljwk35kTyieaMm4JU3PIXJmPuYr7g+5GuozYVcQCvLMiVE8mg+RVPGQDKvxjARKnNlQfyuN6HsB6
LCtnCG/wd7aER+tCq5hMeYkno4Wvul79bbUPq60ESBeSyWixc/HOlvB8jYslGRYVtqozPRmH6eA4
D5u7nuVlceEp/h9LFgMdG+b3wcf2NizsSI8SfYvA+dseYvOhnmVU4jIDgivV2KnVSGCgpw8l0IHJ
IhtellkQ3tj5VljJQuMBPEyql+atPzS25OvZMQHyWx1iN8RQtXcsA5vZ19Cjn6Aqa0PZmOLxVcnw
czvhZeAsIMQ0GFpW4kZoXaWybYZIY1RgmCm9TZrTiusdYf+Q3Ynv+BtDwoa0Q4rHWQVfyuXrMBzI
gkt2EtbSeUteKrqoCPxlh2caYoAZVTf4v1+Ut41xImoywSHzdoQabx/aT8Zd45dH3n/DaJak/7aX
4AyQ9/1tj+/hhb2cjSWegLC3nrTPQIhCcdN24+MvPcoQ6mD+9ZIHX6b37iEigDNnDPS2b82NaC6i
bb72QG2Fptk6dZo77fpAFNcCq9s2TJKS1m58GH/bE4cFIoUATBNvaGVukDPERYnGuP9DEL4Orju2
F+uczgxj3wRHhSFkBLMmta4qWMdtu6E0jBRJ/XR/oy4MCAFozYO1Jl0PT07T518MU4F6tG5zqHiU
QRxIA3F35S7sCTtVkypH0xT2RnDVK7grO9m9+dBmjnVrhbFbYmZvxu3E0f68vpA7R6Ch8eF5zqZI
bFFRnC4Wa4do6X2iK06eGGGLS2eVbJI2964ZC9VfjoU0TJFqFa/bgagbBdHB9NIrT3rzQZPK2PM9
fxfsFzaE+jPLM5KhygmtdwiwrKDnjkzPOmRe5AGE8DFC53n+RoI80G1J1O8Hi4XaEfrqoHcRgV0x
Rn+mhGk9CrfuL3CkzwCY9eJjckeD5NH2eulkxu4HgBY7WGtRMtVEhtJlWmaVbBZ3lvMJVqjUfugO
pkOdL5Vfhe3hN8KEmHyWhaoorAp5sojm1jBipfebZH1WAAb1Fsu6N9e49K4b2rstGQDE/G2JO36R
Ie12sBia0fy2NHlGAKmBg/pgh4afPssuS2K3/a/sf2FLuP9VYJpOKIGtzlv95qz6uV+GxY3+MAar
Z7nlM/PyTxL/djfuwiZPBBf+5XVEI+ifgit+yM7punxfmBqoBu/mrlHQpGmQsvWlORH1Qw9Guzwu
H8wmO6TbINlS2R8ipNAOibpPQBqEVyTGlNvCmzZd8tWLU/P/WWDkZx0kJ9Y7hNhittmGO10PzQ8M
xrnKp9hX3AwcZpCs8jp/PP/VUshcTKGCUWE9YB5HcivazTzk9U8QssKAi69OU4aTwvDY+MPMgliX
YIT+n5h9tSF8Hau6NQkkmXBYuJPXPmVe7apHPmidPcqeLHu3bnwfr7aE70NV2KIWGmwlx+5Yn8pw
cEYoOPKFlKtK7cfIqzHhA6F919s4a3tfY2DTRQloUtTf2R9bswlyGTXeIeFovOE+a2J/srI6kiJ/
MFl8tqklCcXdMHg1I2LgDAIQXI3aE0B994OyuJR+qxnxJB833+h3R9CFFaHBhCq42lIo2SIQIihD
5P52aKDICgSmM73ISUpkTgmx3dUsy8YU5touc8r1NAyGQ8ef153aNYJHF/A5zLaQmIWEBcoXZVRN
XtLT0ELIeyXU16E+DkolhUXy9Xm3fq+2RChSnvZgzVdgS7sffYvrp30yQnBS/g+oeYlb7yBJZLDm
0cR3VDeW7eqsLR60xcy8tGpkeuYituGvNAh+J07Kz0VChVRbrlpBt8HGJesR9R+vvct9FMoP6bn3
Fh8D8ffFSR4c/49VpoN2+Be/lJCV4oFhCGKAh+Cf+G4E5Sl7jrzJbT4Wd6CecICWO8rxFKKw2i9f
oaum6bb9CxUshEvXZxrgZG2PEbj0UATLN+UJlSgF7wB38A3XPOceiHNuSOcyLwVPhKQqsXeP1gGu
tzVC0GIRJ297vaiWpcHDsVhvoulLQ8qAt1ba5B9SxP/l54Uh8dtTak1tuxHxQ1HY1Cm6s7kkZ4mE
he9sCDsIMY8FGFc4o4daMB2bLwDFoyBm+ajv+GWQ3uvB4DbSy97uffZyEYUzpq0zjQ4aXlfjafSH
Y3qinum1HvQ5vcxnniVLm3vHzKU9/q1e3IkGjbR9Y8Oego4Q6Db4zEeOcpzlgonK4/AfvXTQDL6e
2HaP7UuzwlWMzpo25Cq20Az5RbMCrnN7MkAc24Xp71ROLm0JKaAeZwt67nBx1XXPSreniC6nqYqC
vrMlMGypX8LbtZnQuVMUhE06pMGQD4WzsPaIB9gfpJwgNZB/aTBcY+YL2h71p4zI8ObcFzGL66il
qDbudgyCf2+3c61XqN3QCr5qH4AYtHXfJo/zBH7N+U/JFvKv7IopseBgp/OSTGXd+0MweBxJj2nV
m+ZmDUCaImX/3c0tr36JLAVb0ndpZ/DmlvE0T16CfvY2BGsUy74HvkHXvBJyizbUpl3l8Io/7jij
cYbmumPdLTHuepqrPHJhSlI6mauHrew1KzMuJJ0yN9V1iWG8nMYPRJ/QxrR1yzGKNvMzewKLUEMo
ZG1jGbx2f3kJmOohKAJ8pvCJbCRVULpGCURR2A1dVMfW+sIpFuows5IU4ngIvlthUzWpDb01TRVf
7HNbpHSwMfZvhimkCMmv27oqpb7e/RJezYgTWVAvpWk/wEwZIzTzNSSN6qbGeavPgyFDqe/daKB3
+F+ffqWFiyyq2hH6jXWKzw45LKodFj/P6sv1D05mQ4jMBXghUI3Chk2Ow+SCD9stGtmQmWRzxGJD
SVOzLkysWjN/Yv2h1UBeaocdPoGInrbOclcigS7uuwWyDmhQgLRIrKa0tTV3SoqMRTjDyey02/M4
/ri+dLv3MbQK/zYipGU9UkajymCEHzfTcxZAvkSLnakEpSAavV7urb1LfAr4iCsxvftNX5gWMnIL
3k86sAL9DX/xlMME1bMepef40b6rbCcKJtzMwNBpOsmL0ciOWYGE7K9bzKtxyv/9Ii4zlaUMxK14
4R0piKDKcDlx6QSgicPrbu7uoqUCRYiqMNHEuLHnrle3FoZSqrpjtN6VZHFYbgX/zgy/zVz4s+pp
QW0lR1GjubOhiz72x5bKGiC7V6ILX7ivF0aUBDyqhYYd01p6HMziBjPRkmNmNyguTAjXn7QGhtae
MixXcYJ4jRXfGWbqLcNTm9/2w6friybzR0juUZekbZNyf1LAqr7Uw+8U7CGu9/fmC1/XOnapwXp4
YzyP/nYuIOo3W+7U/dLKmW+mzJm+XHdpP9zQNkIjQjWhUvV2i7RsWfKF3z00dprMs9lpAPBIlk1U
nPzr40E8/9eIkHDBeE2WbYaR4swry3VoYERsOPBxQetr8ZHfVSNXvVPOP/ES+F9I6fhx/+6kBHYI
E5422gTipCLVlGHcTFwmBwhlax4A7LVrHo1w9TJneInu2J/XV3X/0fNqUKzU5Aq+LtLBIJqK9v3q
28EcZgHJHOba4YyDev7MGQ6Y10uGKXZLa/qFZWFDx7hQBrtY8Nx6BPoNzbn4pQAZ84ipfblCgDhT
9p+d/XthLWFnZ3M1x8WaeVoEpW2wHLQQl/RQzivIP60rOygOvgyZYRZRCreS6DafH6vpY908zsvH
efou2TpJrFg8CVwkrU1NdUzP8lgJSAj1Y9RBc3d+WFzeNKtCmR7Lfk55XUEhR05GWReGAXMancN8
sTwyrsfrLu3eSXGUqIaBD1wXpzOrqFZmBaAUMElD+hhKd/H8SVdeJlxCrhva3aQLQ0L6ajfFiusY
hnr9pJDH0nxcosWt28lZ2tm7bkvmlHAbaMa2qmuCgGBq4qld/9KAKZEkGC80dBmyYjdJvvr1a/bg
IiS0iQwbbeHX3JX35ny/GtptpzWS1ZNZEb5clN0iW7HgkTqZngGtdHT7XT0zDtcXbt+MaRmonGnM
EsdnwRnXxxbQJ35TTm6f3WHa2ak32ZyfzIpwLjdcVGFbEdatWjmLNQIDf161P667sh9vGPi1IJ/F
5y7efqpZu0KLjbuia+EyPkyQD9Ax3toMiDldcgPk8fQuAZFXW0JaUNgYW0yBrbX+rqd/9uZD3H7o
k4dR9eL6exRJrgL74f1qjq/vRcgljVYtdo31I/nPqnucrNhv06cKwN3rSyizI+zTRqx60le4VQy3
gEwnzbNVPqcFkcT2bpazNdAEQOyKIPDeuqPaRlJls4qv1TxP2qNhSSqmu5Fw8fvCOVRqrC7tDL+v
aKXXQD1xRW2IJU5uAqOZyl4Du8FtY6LKxlPIJGI3oVFYkZsFKvw2YMS20bkFm702NiQpTmJGbCRE
qQXJi0wHFgrVL6MGExtg64spIwqWmRH2Jl3moph/Nf5Rjy2fEtuZDcns5e4t/XXBmLA98dxirHkB
tiA26POWbi80B7WtqR3ixrrTouplK3tZ3Zn/2e8+2AubQnIwllzb9MJAz3SxQ1olH0AmcNC1EUBa
xV2yKABDultY7Bay3e5E89/5gKHPTBHswORbwvkUlRUowTN+6JKjMiVeUYGUhR2zSpF8wfuf1t+G
RPLxLlPqqqE4Njp7BaL8xpokWXa/kv7qChECRGE1cDcTXOkgiMHZHdgdOZre6CUHXp/cJN/ybkqC
Hp7G8J9mirzV1WAYOeHfsm0sJztVCAbSurNaKd/WLf55Pf3txj4FBzIe2gC+iK4Z9qDbKoeyZXTG
3Fr1Q4EugoYCynUz+2WTCzvCB5CuY2PVHNaoAOPuclmR2o286Az5s3v1yG7RA8Fj4LfulhdWhU9A
LVsjShb0BvTtc6G6rSmpOO3v1OvqCWdis/azpfMa/VJVitu2S+IaLUY/Y9q2h2qaZACz3d1igFfb
/BzBof/2FMFQQEIhloLnsfk0xF90eiyy3/lsX02Ig5zZPFWbrfD6lrEZRxVwxLCtNDvoRycnavo7
x+KFNeHL0pmatTlg8H7WhzXm5WRUjvuNzAsDQtyZQKtFNMXLe3bZffpzCpIHPEQTh/m9p4Rfus45
92fAu06Zm0l8k2yWiErNbWOt2w2+UfT1EQogcnK2UUbsunstu3BQCMHRrMs+sdHOyI68HDgdeOtr
+Kdcfn+9cy/McGcvrmP5Ftc0H2Emr2gAgpP7lpWSyNt/uV/YEK5impGuOkuxYGqI4b6gAntAAZnk
+gh88kHWzpftDr9QXTi0TETLKYFDBvioumetuan/Ia/DuzUTXoOVrYC0iSH2RguDYs0LJs1chciO
eR7B7455FEsBF6cckSY4kua1HeUVGi68daY4c7jcDIAQWqfmVIWyxvz+qr0aE1waZj1VTQ6oXash
zE2IpiTMT8j88fpxsXukX/gk5DndQjtw4mY2DFmh6FfkheTSsH8g/W2CqUI9u05KU08iBFsDDvvF
U/0+3CA7+6J87CFAS1CbIk8WMGCyIL/uGvjx3sZdpMUTsNCwy8Exyzn3TYgCoS3PxcAz0+H1P1lF
XaQG+E8g/nfXmCokwTTOU17q5jmiOxbe+KM9ofTopiecWR5G173+jGnhm/g+vx9vZGfw/u3pYqWF
Q7hd9CzprA4vrONwrHNvuCGeeV9B9Kn0ktzpP21frkfP7lvowqCQEqOGZnThKOzGyqB3c7LZY8oW
Z4sflbHwrtu6/kFANO3tdmq9BiX7Ds5hRtXPYsvr1yXIcZT9jhlgqphKVAB+BDMJGaoJHCcwU4VJ
2zlz8bUcZPrq+6H5akTIv+1EOtBW4Slcr/ed+XW2JaXZ/X15/f33mSq2LV4r1VmMedwvRDnG2+JE
/e0q44jfR0+wV1tComr6soOiJa9WcDA3134xMreaPTvk/KOLdDxsb+0MvAIMSwUzPREP+81Q1HLJ
cWcntxZgWsYBghhPxaf0GN2PR86Whinz6yGxY9HGI0FXTYIJ3neDQqVtTpk+gKFhpV4/Hv8pFRdP
Gm9+X4iGSdEWqtpb5yvlfRQf6PTJlNV49lLDGxtCRFRTbFobhoB963n7ziWKFZ+eOz8/slD9HzjS
pPaEqEgNI5uaFmu23ZtcyimMPONJvVdueQemcNen61u0kxzeuCccY+qK95YKwRKfblA17/K7BEnC
1Obwuhm+E8IN4NKMWCYpyZRoUQmhRE2vPWMpQzD9oyJjPQ4jov+6LdkSiojLvmm0ptexZcmZhrpv
fYI+7Xk5WQB4QnL3iUmuN5IlFAsnGWOgCoixhAbF1Mc2OZj1DKtUkplkKygcUcMM1YqZj9inMfWN
QXWVznB1PfnYJtXx+gLuOoRXE0dK20A2CiE/DbqRb+PcgQQ1BC8lAL83GMqQ3W74LeJdSFxYEQJd
VRZw9OgrZLhBKD7jVaCF85mLkxXSZw7/g6+ZEoJ8BceAavRwSK9/lBjZpsAbsRWcOH8Ov1GsALDj
77UT2xCbPrUVBQmBr+VmHo7MSIJhBU/2xIYuuL5New/HN7aEe1pCKhV6wUh/YOU7V5+XoL77+s1S
8XC0voLMgqu7JmgoTiGG6g/XbUtC5Fc3+eJpUrfFULXN0vlR++dq+zT7usQ//p0JIeCVDsJeJmiR
wDsSOzb7EJFvmL7/dzb4AXbhRjIObCwoditnzxbdoJ3y1ICq5rqRXyWPK+EnFssaEL1FeY59Wk80
nN0aWLPzXPqqi8F59C6TADQg39Ojs7jRfXHD5R11wLXjoxp0Tu4pUqXn3WP5IkaFY5NaWzFoGbxW
l8NCvlBDhuzbz8AXFoQMwtpu0VbAZDA7kjzUp/iUuumROhxgD5ozb5RkfFk0CqmkjxpVr1OESlZ9
yZagT8Dskf3ziqcNiCn6CZgYY++g9UqllGMRdfjYhhTpEIRYZeVHPXVNsFJdD5i9VA/wFqduN3Fz
YkLkz9RszH6CqS1THQ3KvNFyAmeFU6Dued3SXiRgkFvjyH0gLsTS6qyAvQVsiJ0/gQnfiUvriwmW
oes2+OKL0c84GT3H6QOjK8RCaxV2utkxKtPRrd58zcj93BfooFsOxBE8RZsl9naDD9A6VBswH6xC
au7tR20stJss/O9XKRzccsF00L+YkE01AQ7oP8mey3vBd2lO+JqMYev6RIe5gvatQ5Tt52iQU2tG
rcyx3d3C6C5jfLjDFC/w5QgCTk2JOhQKlfviAXOn0IV/mdz6OIXjufbwVpG1HvcmF212YVPIkFPH
9GWNYDP+aHzuPv/SXn+Oww3a6wDo/tIPb29k3QWZo8IOTlOtdfkMoxEFO35OAUpO/d+Iygu/hF2b
tqECfx9MVNEtYWedHowOMoGtr2mYFZkkx+Ve3RDLiC0DrQSfQBOO6rpujHyx078gmbm/HOLb7S4/
60HlF+HaSfKh1Jz+9hMwO9qtZpRwc/mTASxVGvZfBtwIzCA7gQzo+lrub9erc0K+ipQyNgwKa3O0
utVWAV5q/saV9HL9hDBMO1aAFAnrt9mTVy6gMSiNgzrI5FRkngiBR8gSmUsHbN881jeJYoEqcQ7+
3WIJgWcqUF9dLJgAt1Ye9ADrgqNQZ5JcwX/lXdK9iDch6ZZRXSQpptz8GNw/JnO29YWUYSmDGu/m
vgszwsGr2nqm6xmcAWjUYVMYQSu9sJ6vr9j/E80gTcaoFXh7xTGPKtsyfVSBg1UO9vNfEq+ml6YO
H0oClcXvRDMn4udDJfhPWDq7UI0JTNRobVq+kt9q7ct1d3Zj7OL3hTUr09kqCcPvt0l2HvAE1gcZ
G8cetBFQm1cfhAdPt9UpTXl2M38BDIsgMpymd627OUgOeAPfrTfUVz/1B9mE1b5zYGzhoxV8GPBt
4skNlqd1iVRAk9Sb1cEfSCxpaO6awFwyn6gAQkqE0Fc0W7e0t3BnMZI/MlL/6EBren2L9iMOBatf
MH1cIwQ3+iaqon7k69e43ZFjJqNz/7k8c3YodvydxxSO9L+tCSnBXqwSbHOwlseP0A93yvagDz8l
Lu0u24URIaz1WVPaKmW4FWGACUOawORHXnzLi+uG23yNA2lRXWZRCPROr+YozxReyQIpH69wJoF+
nBo8BTaXBBgnvJH153bz0YWTQtxnBl5aSgSTnQIG4S1z47oMKG1+5zQCoM1i4BqAcrdw4NG+0ezV
xCccm49ltDhEu9Nwf76+Y/vL92qE//vF2zRbF1spavhSFsXdUuanwZJh/3dPiQs/hDAfihIk/wR+
LBNzWNR4W5liGOqYjbLBEJkzQohnZjM1C9R3cVC8JHo4GJIzYv/3KUFLRSeYTBLuV6oKiK66kc4f
RuTVpzWXJJ39R4X9akC4UbVdYnfgLEWp+UBDG5Dt3B2cOaAOn2dRPFnlfH9nXs0JETZQEzSLpg1z
2eQYY2hsgxNlX81R8qrd/2Be7QhBBvG7rtciPF7m7UDj5qSgQFYnks9l1xmQ+oGQiqHfISL7iz7r
YsbfENlke1O0BFNVOXPUvrBYdvPd9efVlIjpX9OuADMoTJX9x844rMmTKqUM27cBHnEMKnDNRSGT
jtSIx9ngPXPyrKTMofPPypA+9nhAvbvBcQrx/1gRsqealmCnobCSp/PnJrqJ0nOa4QxnpY1XrFJ/
AvIwcSt7qG6Z2aKGWt3R0pBNyO3fJC7+DCGjxqRPy0jDn8FnyYb75WA8pRiP+5OLxMwfOE275dHc
mRRHNqW5v8zoegMRj56biIGectazLQH6Ac2dpjsx+7klEsjj/jlPX20IaakgkGTQIAjxiwayfwJL
mmu7/XeupKseot8LzldrQuAw1i5GzAOnrBKHtqYzs9BS/rx+bMiWTYwbdWNVhEDBzT874WoetFoW
pKkM97qbcC9WToiLWk9JBsZWzHRlt8P4B1m+/ys3xIZRDsJStc6BQbCG54hVYFX1u1hGoyJZK7FR
VKsglrR0OAE9aDI/pdbsjjKcyH7y+3vTxe6QnQ72FmFYxe+Xr1EcpLisKkPt6oZsGJ9Hz/uE8WpI
ODIwoG5GlO9IyS9bYDVPQK/mgLbVM+7s2+YPnStiBSBdy8Lfuna9BgMTTpF6MGgxxIi5bUQFDLlw
tb+rluQIlkQc45t5cR+yMDJiZtxIEd8R+lE1ZXib3WjAsAUuRMwCR6Nwh8jnPo4xsYL+eDv/XNWs
OhRKA37fvJR1Q/dvExemhNsEuM2GqubJXbtXT7zJW+M20X4mfwFOfCn/2O7aXdgTYqNb5q6eE7jG
Z+vsAKqa4NlQ7jg+mLeV68GR0UftLCZVUfPl8HtAJEUmGgtl9FyxOMClvZ9Qu46glJU+Xs8Re+n7
jREh11EwvUOiBdjZ2dVPuptAR2QBDxJP38PLeLhujWc04ft6Y0zIeD1YmueZM0FCmLoDoxNYaR2y
fDLwnTX6s559Sqef1y3K/BNh43mhmz0b4F9y3AITHE86Xk4U8ij/i7ad1JoQ/6lSEzyl4SAnF7OC
xG3d2q1uOCUepxaU+MZD7spyEuETiHHga+MIXDIw3b7p9m7iKS5zTac9Fr6c93LnC7jcPSJ8Acum
tZWawLlOx729Dy32dN0hScAT/gdcpKeuqZMmQoke8yaPkZICMnScZWCNvVHON14IOVDvVL1rCIxw
JG2FxgaXBwwHEMhed2bv2vfGkHAxatOagNkBuwMG3nB6bkM6eOYX7WkOIoRfc1u47IyjhMSOIkFT
yDZKuCTlWl4qZQIXi+TGqB802bVyD2n4xjUhaTQspuuqwrXBU10DEF48RjjIsAk44BDikd85KW9y
gjhzEcbPMsGsnfsAzBONz5yAgkRsBltFA3mAEmg8tf5e6U+9DTwexA+K8cv1LdxfR7T0fpXhMKT2
Nh7BJ882iF+gEhct0fOQW10CQ1E8uf/OjrCclBRZ37W4qLVa70bj7MinZ/aX7NUVIfMaaAcpJjeh
dONDUSUnzSTnJCfeyKzfGCNFdwY8gHzYRH83voCRlgX6Jaho0+22zx8S9kw2SabYdQcwPI6Gttg7
oGRVbj2hOky0xmlTDHxEqGbPJzU2JFuza4gj/gD4Qz1WbDotVUuzYcaNKRvRZBi/FPNLzDanNmQj
Ehrf5HfJ/MKSkMwrw55GZuI+Q7MTSVxoaAMYrx57QIaXpwL6DXeFo6L0DE7/g4wxdjfQ4Z8Ndh1O
6SNEx1ymSrkwLCeUjdyUlIey0J6vx/j+0fhqQ2R/6imja6aB8EMlXnXkDTWI5+p36711Kvz5MOuS
/Lt7mFzYE47iqFum3opgr0jUzjGMfvFaNZ2ODH16/7pvMlPC1tXlWieLAVPTGrDpR84OSiVJ6TIT
wtlrmklXT5ge9NkWjOQMpRw1//w7XiAEAM0AI6DYtCl0rbJ1xhcsfqpGjJN+rUbvuon9r+nVhJDo
tq7E1NuCO/Ssmn/kLVjGbDRg/GibbccsIJZz3dz7mEO5DPgPEzTWEO5mYrc/063U0hobXFjApCvV
bRvizgn+nvqB0BN02f6pe7/M2QxaNij36OJ5sUL7RdVmLQOnTeFBGMal6scYejEy5Pv781cwJKzj
NNcYMk2MzB++L4F+uwVWYD/wqurmgYP5RruzwuEwRD6ogvzsJLvFv9tFwbqQLRpQS49Vrmd+nJT+
Mgb5SvwObORrLmsivctL3JKlGRZIyxjSkzC9odEia+uFZD4tDoZ1s8rmxnY9ufh9IUeoTV7huMXv
s7h05vFYJyfaPsaTbKj+PU5dcETIEK2lFssWwxCHnfDcp1ruGPAWjnrYZPQUfP3fnCSCMSFXkLwo
c3u1Mt8qmwMosw8JZJy2SQsw1w9PIZvaZK7GZEq671KUYJZv5uXtnQ3NoGKiFUwV3blmaTgVmFVK
MwmI912NRjDD/4wLM9vC4qWJ4R3VKodAnS8H4R0oKZ0GanwG+3E9hcic4hF0Ya3I5ozNK5xK2z/M
5DuEnkYQEv87G8I1U63TLlt62IhR24Kmk+Vbo6TwIwt0IWHQqiNVgdqP386l02EuHEKUkMHsWlk7
TPbFCrmhHVFAw9U983P1NPwfadfVGzfSbH8RAWayXxlmhhOULdl+IWxZZs6Zv/6e1n7roXro6Wvv
y2IBA1OqZqWurjpH9KqS8/U5v8/ik6WJIEVaiN9HCHISrdumuuld/xyX81ofLYx9CFPGyFcKHYcl
7DAP/E21td18SOCvICx8VoDmKDi8gQmZpxcTIIJqUjpDgVVTtnJtM7ihXWPRD6i8Tv0i/+j3mD7C
Jisgh27JcbKAVu6mNu9exfsjmMARC3OPvwN/BPqtmw6sgh2K3uuHuy5CNQDKQoHm2SLDnBOz6okZ
uyi2MVYtpKVDsJ/HkbLutWcpjLkPQ65K6SjEbof+fQRbOaXZ7roi67UFenD/asJYep+AQjZIICM9
+rUlu9E+wVO5pd0L9zKWWkCNxhHIUUplkmGcjKmu6X6MTta0lT5ProxlxmQbPutO/A2QFk5+4nWY
eCKZ/IibVxwlIKADp+hJ0vfCcDvPPJCRyz7Ju7v9OkiVMf2prCJAREOIuv1KG5CBJe20zDLczlE3
1SbC+5hi8SdGfpOTz3IZa5cFScOYKOTShi6dcZWxOeE2Xo1Zf/nh+sdbj79nWdQtFmlE0XqSqQK+
HWn3YSNb83yrmLcxD+WO413szE2KwXuSJRDTdU3g1nkM6rIQRI3XlfnNFzNlGVvcBmDyqdkstOkz
PR1kLcBS63ZyVfDCghfQCdwe2Jj+a1MAo1LcgEzPNQ2LFyjXNTyLZvIxmCvCcB4gWtQCO5zrjQgw
pOvqrRv9WQSTjvWoFSfTgIip/Z61X2ZlL/NGIVZFYJAbbO+maGIo7+MBluU0D76CewkAxLIgsECL
aokhD/BGWj2shRjGs9qY9gFBr4vrz+COmMEqOkd3aEeB4tgDQ7SyDE7y5GnGONUYNfUgz9BsRnkR
N8iZYJUlhcm52fHEMP6UjWoUpyGBZvn0mKYEhLLBpy4lX/7CFBYHSP+MhaE3+hDrHa1m5D6NXDS9
niWAIm3MUs04Rrda1S4kMXatD6ISlgM+lZDMIIU1X7HafDL82QPprtUDAeQvFANBhEgwoikD3emj
YobQirqfxYmbk8yKjKPa3CcRz/5olmXuIZhrxZumCQoQ9WIHI81M0JFEQ+zmzb4EjUz10qdvSv9J
EnYY4eWkxxWL+CCMsYi+FH3UEX3s+jkeDgIFXLz7BuTU189t5TN9kMIYhCIHUUWAw+qqemYDVpyA
EVjoPiktANlC57qstQoDvQvMT2J2g8jo3X78SEUphVkJXAQ3Pqr7YRvsSxeXbCewRStweNNlXGlM
sOj8QPAjEdJCIdil4o0kbqpkO3Vb0r4NBdLVBkMRVhV/9aOn64qufrqFnowxToUh1nIAOxGEzOrT
J0o4Kzcv14WsVfUfTpMxkDoUzVxQxtgdiUUhVMbDbFjyj9bFqpgFYBisicVvvNcmnmqMvUCrvFFy
qNb15osw9V4WGBuz+2PCAkoLtzhBJnr06gTOtg66VTDLOnK0SrBz8MhHROHEqctndypKo6hEWMEA
vRijUS/nTepXGVKXK7wqzryLbGU7gIKLkhoR7y/y/QdxjGbEl8JAyCEu8196I7cqcn/dLla/0EIf
6vGLEB8m/lwVGQRMqWcYmxhDtRpnQJBa1kUc1OHAAHUANjDbXS8iAzh6cQfKdaRGCw8un2WzGd3r
eqx/mLMUtlfWRWCDS3NICY/58Z0E0Qm2GHjz6MB1sOFtzq6dG0jCZNADiiAKZINT6YetkBlhjLmf
2zTaZMUXYeDc9dfqF5jaWQYTkuRCLpNuiNFM+EkpzDd0bwGs0pnVvJqPjScfyB134poaFPuxljKZ
YBSDKrypsY/hDnt533rSbhgs9YvhBkfpvnFAYY440b0k6vb651uzEQ29Tg2oX7px+aAVG8WoULFK
5JLMyzVe+FvVayGAcaSwF3xT7yEgPVJaI+lg4N35WXmgoMmKW27Dt/HOuOPN4K5dsrBgcNaLca8u
9LUmGSEWCEwb3S62bYz34X9EloN9/RBXcxgqDURCYqhYXGQyphb3Yj3F4L6YMH5R3nW4Hve2cMKd
zs5thVMcrnrcUhpjnuAoS3QfvVQQ5lXfjM28I263ybzKA2MTNnR5GymrHqdSmDuiYs+BDSOTMIq5
OiFSpcASQvPBTnRgmde8cdVVMRjJJ6g5cL1jOzSKiBWHVoGYahY/p34fWsYQe7MpcVqSZM3RFnKY
Hg3IHEsxavMY3FMtprco0wDIynYxR8y6TeDtHivYeNXS2W6eGM6ZNDWwQP9EDR9YVk63aY7/bFGX
znULXD28hTDGJLCBIiALRPhGSnLEUOxmBut8EPImR9fEYIuarlEDGQbu9TFpddo4Ru08R5Q9xJC9
fHa16o9nIZHolzKYgFFJg99niRi5ym3p6aB3H3fEJt8GwZpuh01yRx9tW1DnfZJ4HaFV7bAlLmqa
BMYXdne7VJpY0IgRuXhMsHvxu9EYdqvwSnmeFKYe7AE7PAJ7GGdYFvakxM4sq0A5FjnkNatJDAxn
porjBFARmyirPO1jPUCiREKZLR2LD5Hbfzduitfyp7AF/hjYsqzrVniJakG/3UImY4aGGCuVJAe0
paZsptPDDHp5B/Ql5Eb0JtBP1nb9FjlTZuVbw6t52+NrqYZOgBrYH8c7ssJE4dZsGjDoQeOmeNOH
0mrUB131suk7R0uaitlUvZTDaNlgP3fuezjb+Nq52YNk4YruGCfzFVkaS428XLYWsJbimMrAVOqg
Fg1sUWfC/K2Yw0cpuNPIdMil2MmDyZXi0tPmgJfTeFoydophZT0QUmhJx8iEW4pLixErb7jzH4EF
sQt4d4m1SmSpJhNbarEp9EyHmrp5V3RP4ZDxNKKN6mvfjYksUW+UdTXCOv3Y3OSFsJnLxsHlfdcI
uL1U8wHj9rsk6m0R1R/HNS45Ot5d42ycTEGS50g5fY3jHPbSRgaNvLIzbiQrAAt0clICK/B0izbT
kxCQdfI7lA6m2P6j5TK5ryyIH6gtTgCD0ntKFILKoQR2iWTXmDAndylP7d9EobPa1LgX15ymkxsj
IPiq/ab2YEMg2m6t5KQ6VCg6CgeDB05ED/LyKyMKKRgo0i4wK/RSM8sIdEJuO+UP7Zxs2yGwta73
Zol8x9qAe/1MV8O5cRbHHOkUktYoBDNyO0W0gB8uaoklNJv/JoQ5RTMGAQPpISQd62MfTrakjp/U
vObs1Kw1zkxsYKkElysw6jIumAfNKOodPpYvHBWpd+r8EGFuVNgbWKLlgRuvHtxCGOONRQMieKxX
AN9A/5wlz53+3YiTvzL4hRDG67DaEIFoEBrFHn3iKb6GMD//kQ7CYuTigZcAV21vIY4xhs5XM1Ec
oFMqT1YmNpsJhV/yXVZKO+Ot/13yZtOIshDGGEUwG2GrFNCNPOaeirG9BtRc6LNjuz5x+0P6qDut
S/fs5Q1tMvnu9L0GmRjXxWm6u3C489/BNgB8tQrNIn938fDuH3p09Ue3qTx1FziEV6StJvmFNCbJ
y37U9xngJNwi+xkagA6M7QiRW585prOajhZyqNaLwKVp8QR0NXzKHNN8gLqJxq1UgmDoLxwbnWos
WGq0rcVoE/YjJoEGNXIlLbTaGhcEjAuKMsev113tLIXRJR2Mrp46DYXtcPSJ4qjjD4wwcNLruu2f
hdB6YnFgiebnaR1BCN2Qq4O7CJWzqSfWWN8pWAK7fm6rkQpLMRitw37KBdBDkmqJMBroWUSy/EyM
t2lGj5iEeMDVEfCr1IqrdHtd5HoqI3h2B+oSLqns62MCYrIM7/Jw7mPbW4LVWLh5291nZU85b5MN
bvqcBt6areNADTQ9NZDRGMyRtskkFWYEWxcERylTYIxqTpZjIkPiBkqeKKbak5RZGuIZGabfBLvQ
Tu7H7z6YdbGPMznjtsYDqz0EFoWeuH6qa262VJFJOSGpBlVOIZe046k2q10x8gLUmvUvRTCJBpvf
EdHy94LgJUmepWyn9SrHj1d7MkshTKLR8ZPhJCJcmKfBDQ50bkdzwaxgaXa7FfivJvTTs0F3KY/J
NCm2/jHDgnMzbhWs++C77bAIdvMOq+KkYIi8/plWuxlLeUyyCYMyLuYe+gm7eSM52T50ki0yzQww
eOOOK47GvSvqseNWwRhmbQ1eVBdb0RS4NXT8H+HP1qUooCOP4WP12rpQjm3VmB3gXFIfnh2lVufW
T3NhjV61bfERVcmKb2a32FDePLIFp+6GN+yyNtagLsUz4RlmMwDvAspWoS1tsMviGDcg83WE0ZK2
SYTp+2IjePJN/tl4uv5ZOa5hMgEmMmosNZv4qnV9jzUGjFCYvNVPnmeYTGTxVaXy+xHaJc/9Ow56
so1f2veYWcN0ePhjPJXovy/SUBvpSqvO+JZtoHlG5e/UUd2gf8lJQGvZbvnN2KAidCae/3FyYyN+
mgxlU+aVg/OMsaIh7hMjvL/+pXgOaDIBpk/mMjLpPUNpbZR7bgoi8hwgKV58k7vkC28kj/vZmADj
g1onlvEy+379Jwd8vpPhRjZ1QeDoxNzdsdV30uWJshFGKUDFJENBgGq7EpDrQ6fejTvziT7y1TZW
/4gjBry4TX3rSqBhd9VFrCeNHS3zaqf0ZtxP+0Nw1AFP9f/hIuR9RHZpHYwGlOwHOtZO68g2hr+c
zMaK91Zxow1vEZCTWtntdRKXUwgsRdQrETAbJ/3gKzLnpYzjbGzHNEjRkpY1iMii9g7bCd+FHryq
c7HhGD9PDhND4iEDrwHNrrQXNXv5o+8YrnKimHjyTsMDsOHpn67LpOZ2zTCYOILCpB1EmoEEHeid
ibzLtd41C/GYgGMlMXLFkqb6hH0w77rc9UJMl0VJBmW6rjI3Aj3IhlwUcCMIxTdCBksJfsbCDx5n
w/qBnqUwKaft50ArfRTr4Ca2JYCjS896y0kuazU6+AR+acIkFzpfkremjobedFKnzpr911oeraRX
DiR5FHg4jbyDY2zE78AGJohQSW4eEvOzgf52VceOyLt3/yYynvViLEPUpgSM99Br2M8bkAiDwJTY
8q2xDfD81u1STqZZP0aQ+uHFBRyjIhMXp7rR1KxBQut8VJN9v4nK2Q4mcN4G5mYMy8M4yZylr/XI
8Usky0g/+kBR8GtoGGo/6mmn+5yr1Lr1nX+fsfG2Sye9pipl0UkIKysan7WMowNPxoWFt62QovR3
QbnsglvIbSOAfdU6JzTxjooxci0x/ndUaPYI8X2kfLoeDnhqMFatzn4zRCXUmPLtMO798UB4a1U8
EfTfFxVTISUEXFIQ0cdHbfgxils04nl5lp7DZTg9f3LqvQshddZokRzikwM3AwB2sdPvSsolBRTa
8m+oEdAbI+JZHFMt1aCXIFECcSqF64lTq5bvKzwpX/84v6lZzmKYIqnJjDycKxxdDZYf7MBZeCN5
SO4Fu/sy2r1LkYia6j86DxMP/KGW5ESCTL8P9lUEAAGzu0Nc4Ij5TZj7pRuLht8oYVJKLY5wupfv
KQKg7wWn0hU/j7jy5Vycf44jsQgu7ZRqShRCLX3YNcE27Dl5lasPExDwNBm2c0QtcEgKvECqYmvF
Sjk4oWj0VlQPQAcRlfGt0QKACVTisUH+shPw4liKHoGzQdQ4bbnVjKWBVgvvs+BWZeEE0qwXcI3I
cO+TT0DFaZPAqrL7XOLNw646uKYqwNYDsicWRz76XmBgzbXSCiz/mTe9v5mK0gpiji7UoS78W8PL
q2hSEmz2tXms8MoTVTWsRVYtY35O431txjYRb2fj+brXrVqKruqYqsCI1gUjWaKHQieFEJUqqZWP
nlhzMNxXz2shgPHqqMYWelBVESCR1E1Yps5U5IcYe1/X9Vg9soUYxpHDPCuFmJSIUWDuA4mVZQr3
Uv6zku8y3jjouvH/koW3248mIKe9PoQCZM23FAIRQxVgmlCt8ts/eDS8J+v1lsZCHpPhtRkrrpUO
kxtsNGODxpIc5WCCPMEJHcMu8T+zXVrRl8wBMOLD9XO9/vlwpfyo69z6ypzE0JUoZB/FgIWLuict
4tVlPDGMV03dICQJgZVE8tek9RLxUAs//5smTPJPBALkmxKa1JJuRfPggGfM9SVpc13MJQQEzZaL
r0VVXSRnbELllUxVUbfFTe7pzyllsDQ97B6CzCLx5hSLf+AxxCW15nXyV4PgQjb994XsTu+jyJyg
Y6SAfHk+SiVm5qptw03W62EDqFIYMgBDNvu4mYSjYIrBhASTbMfI06VP109x3R7Ov88qIhRDKdYj
vVIJJzAZ3k5FYI8d9w2fus5FpMUM9L960LCyODBgWQS5FkLOYIs2eAXt5E11Cq/YdN95brw6tEAW
sphIiDWKLlMTnJl5or27xG1Fi+I9pRVANMpdUVnt/6YHxtEqsTDSuy32r3SOR/M+HRMpsyLqiiSF
yqS+J82DEeyuf7rfhMdfZ8o+YZIQlBNlCj3jYw+A5Qb95gm0kBZMH8VOc1A5w1kcW2H3sKKkUjJZ
gbxgkG6lEYhuBh5vMcnFUWxVDkoLzNMpQMZhcSjSeIpSP5FwJ9YOauIk0XMrPF8/u9VvY6j/28i7
GH2tkkQKjHZAjPLv++44j3/TYlr8PhPNC6zqNmOB35/Km1T9JCtvQMOzruuwbueY1NR0HcONlyOu
+ayGogIh8yudORRVjKgYN+EtYAw840QHVUpb8EDIBAB21bAUbzjwfG39HH/9CawJgh2kmSIZf4JY
33XTIxk59Tz1kYuwAUI/CloE8Cp2vFYN2qJLAR/kyqlsNcKRVFvJfCmKHuhCd1L9WeZdIFYD+0Ig
EzsG8HYJWirjob5Ln3pMk+Al902ZM7stecAT6+XGQhYTIDBy0c3TSJW7Hx3Vjr4lD7kDGJQnkljS
XnLje/CtWRH36WbVv85y2dVoAIcn80jlCuX9BLwLvbRC4e26ca5fMk1MLJu6jMlUkQn4UVxHU4RF
GxCcRrvurTglW+mhPrRW79YgdA333cEMN9eFrit2lsl8PFEhpVxI6ELqvnhPCtWqibYPNF6ptv7y
ttCN+XDSOBeVPOMA1cSqP9M5acpSU9i4Qb8C7kp+Gm1UPJhNi5yqtXjv66tP+uCD+vdo2UaXWNZF
Arxu5LfE0jUregDOPTryyVF5kG/DxsL5cvH51v3iLJMpjfM5TpNeg8wIfpF0udu2+qbSYmAW85pT
XP2Y4Amuhz4iKo63mPCwSWEHs61+jAorP2QeSrq94fD36umPXkaas4JMYYy5aqwV67BXPa0ie2xb
G7u5iDfxg2G8dVFxbJt5Uw01zruvDkIw3gdV6P0n+30/mEWR1JNkSiSgMFEymK0+IJ5rwqnu/pyu
klbOCwOifrSQoyZiLVYlPuaIJaHpW4nzjewCO0MuMDOALc8df1p/QlpIpOa1kDh2rRFIPvok0/6f
kgzFw53+SOuU3M5e/tsxMqFHK3LTl0vYT1nfx1Viw1Udgxu+eR7BBptSMVt5pAFufBzJrjQGV+83
qcSbvL+E4GS+FhNtglgzRKWDOuI+2lU2nb3VQGcf73lPb5zwyfbOzCFP05yGtTDdSM1jgPFpXj5f
rRfOdsD2y4YyJ0NGIKKO+m0pAQBO5uEtrGth6jp2qMECx44fgcAiyoZGRFYVvdE/iEBFLTjV3W/M
+SyDqrkwZzIFrYb1RdoXppk7dSiQp3ESthRItuA0dtYN7SyM8daiEYuZzBAWxsIOVbE+7OtRdlL9
y3W3Wb9Qm2dBjJPOgKRKVB+CNCt7lh514KPlDt4fTGcA6qsCSJ/B0ex8TxweoiJPRcZj6zwTq1SG
ZGlu7Vj/KWMcGRTIttlyrjBcHRmv9RNxqIIBkpTUFu/FvX4Tgv69v2tsGgOVbaHYQY+RJNHBctX2
+gFTLS5TzPl8GUfGUnMiY84CQx7N7KjQdJ58N5SjjUawQy7wfI2nKzuOhDf7Em0YWAyAP591uz9i
KghDOuQb2jJPdDqh/GQ49QbsmJybybqX/1KUnUyKtMaQceNHfpnkb8ok/ax94lw/y98UCWcZTJHQ
50aR+dRYxe34ucQkMX2eIa58q2KhJQOdOW/giacUUyAYqYAx/BRbZLPU7WKBuMLEQxXghC526Cit
ZrnOqKdPdbVT2mmT168j8NquHx1PESae6PJUJQW2CV0/eemGF9je9d9f1QKojiJmXBW6yfUxOALx
AbYdoLrQ4mOtnYLk2Et/ExIXIpiPn6vggPN9pBFlik+VpU2TB/i8XZMnf1ORLQQxH11A+zIO8MSD
LWPylIWqo6YlBtUnhYcER33/IjYsBNGPtswoQWEIegxBKripKVCVAu5weRdyQtC62xA8PwBpGGDA
LJeZ5jdwmxwXdnnrb+kujXEIQfceeMEdbReEuv1XsX0hkYm4plnNoyZ2uDlkb6WGNsV0FwWaLfKg
CdbrpIUgJrwOUSjoJOpRW8zEqcdbcbof8mLjtzddEVggQ4bjWiavgbqaus5S2SBrgm4sE9AOdg3B
dJtmsJXpZyuo+xpo0df9atVvF5IYv/K1qhCjGf3E2swsGZjvFY84d91zfxmHybjVHKZZqYYwjt78
PtbbOgssOft8XYv12mmhBuNSPsh5R3V67wQProYt9xh31/QggphUPGh/5b9njRi36tMpFeMMGmXy
NhF+jPN25mENry7tg2XqX5di14uHMNMqsX53qdqjtPKaW3ntO2MCr9223jJayGJKtL7C+pggwNpo
G/0dvtYSAit+zOxX3N/0TbLJnAiT1AVXMv0slwHqrCVTomG0ORJjDZLVrfBa0fXmT3T1j76uUE4m
Xgmx3j9aaMqEjXAkitAAXPJdU7oFFWMJT7Bfv1CU3mmn/EdDYYJHMCQk8WkvtYpPILO1cl0CQj5v
u361Ajwrxc5t1rkpVK2CWNg6CRp9W0xOo2cb3ZuefuwImn4qEG7DT/kp4T3ArIQpDewoeOjGmpwO
FsGP+WXW2kABWx3KpS7ZFK2xD7Mf4dzYStz9+Ul+kMSYaFvMki6YDYo/zXQlxXdrNXUqUnMy2Uqs
+iCGtcduSpWuhEJEwbtfELQOWAdeBJmXvtZeWT4IYgwxE+IKvJwQRDE5asmSsK6WH0Z7dpW9gkum
RZ6uR8h1zTSKxK1TKG5GM7Go+zHtYCRamFkz0BDqJka8HznpZC0QQ7GzHEaxzvdBaC5BTuh1UC3H
qIzy0NvdMXeDW55/0R9jwscHYYx/CQKAXGYBwnS99vSm/CSLgpe2+lZNcjfPm0Om8Dgzf/PlfinI
9jO0sujBQ9CiSrzVt9pG2pnOfO8ftS3FkW52POwCjopsb6MwtLKXAqg4yMJWaXoX0K2WP2yVSLca
Edwfyf11Q+EqyORrNciMatSgIIALCovSiWBY0NERR+IHGcuTPAwXjmW+73YuitS4SMrKVODaDXmZ
hdmaBmy4DBHnfiKtx6rzd2OSth4JSlhIUKt1At0qBidpsLaWOoJbulGPCWa7Nm16QU/t6Pv1I+WJ
ZsJkj9VUcDQjy826/prr8UFRRowRqCV6e7wdbKrGFZeQmUApl3XYmQlkNaYjEzzTRS3nJHnfi4kk
URZFpNBgkW1bOWPdu9qQuRHhMduvXSqWzi0zkQSVUTx0Ej2123lTPwE+Hfw2r2B2pV0jIO1uedUI
7+iYaDKYSYLdSShm6jfycNBqHpzLSrWz1EhhJo8CiRSCmNKT25jb6BDte0s7xS90sAThassvr2jx
fsUYWBQQM250saSXF0pOJVi6HeyDbeaZm4l/B6Rh4Zos+u8LN9a0sDUmEf5lPNLuJUi3toJr2LSp
nN7zml68NMO+5ocgU8+HnJo5NmQolBbu6Ru64g00DofH9cCxeIUJHUMq5trUQFg7mg95P9ihFr02
+cDpP/DEMGFCFcK+0EOcIMFgcP+z92986dv1SMQTwUSHeMinOVYgYipSO5VGN5jVDQDBneti1ups
WDqRMUYCIDAUHB+NAe2NlgC5FTnknkKOYWNKxzum/KQ/Dg5lGiZfjNyOXq5LfY9tlyZ4lspoN0kN
Rqs7jJLUTu/MTrZLPdHGfzfkpkXUAKyIU2wz2zy27uTgtfi+PsFY7sQX3sbYesA//yFMiJxiNVTS
Hl29oTKeFcX3SGu+SGawz0pewbUetM6imCg5BDCYVofOihTPD0GgCMfI0P4ye57FMLFRNvLYlwg+
KIz/SdukwAAscCkFkd92tCcHpJyf4tPMgwT4TdL+JZa92pB+BsmoBO00q3cSupEqfG5s+i4y3M33
nZPctbb6nfdkxTlTdjWtrbXe6Bt8PmOc7AkXjkhIXI6trgDwLD2E3UibsG7qK/RAKX53hyCWA8dT
2vnO9MM/Fke63Ovb9cZ3h0N54m2ar4eB87Ey3RKVREqX5mjWJqNU3k4kINiiSYXN0M282ynHFVhO
VZLFw2BKuHH7xV2bS1Y2YdY1O8pGzYs5q18N09YakAdFUWVvOFpdxrVEOybl67v3u2WJCVvMbaaA
1+k8vAm/9bx9ep5MxvsaScNrSwqZUTo9J622k5uGo9fqt1qoxXieIZVghJ+QfLLWPIxR5Uhl+lQr
vL1Cjhj2WiNXmjAHMzQRppta24owu8G7bvNrvVQNo3f/fiH2LqPJo5kWBmRkktLf+gpqbj0AnkKs
h7lTDvJnv5ynfdoSObSihHReYqQmp3rlfLH38bdFmRKPcdbP9Ith/fQwy8NnQAhtruvJO0rGu1Ij
y8I2gcn35GQWD0ntJR2nVLhMsKC2IrSYJIZhUKDIjwm27gxRz4hcAKNiPGapNR5zjOuUB1kB0A2F
tFN9iupjX9eM5q0PCZaRyiTYOpKaFugOhZsERLbyQh+x1eC3llAX7aYXe/HYaYLCeRe/OE5GKJNM
x8DHDjveON3AF+1UKz2fDLYa1Lvrul0EKkYM48qzrpB4lJXC7XRw/QX9rT4RKyGF0+kmx0Auq1dG
FuPTUwoLl0bIGsneqNxa341SZHX5rQCABSyNDN1N5+9a7F7z9jmua6mwyw9RaCbSXEDyLP8sg6Om
dVY84w2DB5lHT+vSUhSVAJEGbHYsb7KhmiGW0vTCjcLHSo4s4h+kcBeP+5mcWvJ8/dNdvkm/n+dZ
GvPt9KbtkbMhLfTMrexW20B4yHfaVsM9sTwRL3psdvIpPIFUhPP0v26cZ8nMl0yxGZpWEiQPU2er
prADicC+12cO+s26GLDnSeChxhoH4+5al6ShjGVyV54+zXNradVdqhFOaLzs/Lwf41kKNZ5FbATO
aRzqolS4ZNfhEaUDnXf9onvStvKyTfnGG0G5fONg5DGeLQDXJJoI5P3v3cGK9qpnbGVH5GLr/MZE
zroxJtKK7axWhli42iMaQJj+M+8IOj8mwLmbDZg97Rz9f9OWHv/48sgoyVjI2ExFhJyISF3uYuV2
BKZV+5Nj/xd3748y2MaCpnTJFJtQThdHL8j7ndEmWNB/lOTivq1mJwqyHJBQha2Y5k6VyC4YGh7j
7G+C2q8TZpsNJKt1Q++gaPTcuRFqWeLOW40+OP8/po0vu0OMyky7QQ99FVMNkKZ/7fE9E7d+UZ+q
z8a2tmJrOISnkbPVR7/TZUQ7q8dk9aQoULVgEtgN5MpVA/GrYQqWCB7iWmjvMjPxxjLsrcrI3Osf
dz1in+XSgmbhlF1lTmIYQK7ei6Md46n2tm2j/sWvfOVmUJF4r8tbjwK6CKpHkJAaCrsimdVVPcci
UkRKLHUPzhDsJ6ulBRDZ3qZsiQloyTg17vrXXMhklTSM2O9rFBZS5fgnc6s4lCY0C1z1kQKKiTvi
jH8TUhcimZBapDUw9UuoSarPBDVTcDuXvCpt1S8XMpiAWsit35QVZFAq+tEJ7XmHiT6XYpyUW96r
9GpxthDGRFMKWi71DYSJ8X4sHT3+3vbfavO2yL3rFsITxITSOQQhSkdrCMX45pulNZmCk2fbTPie
Cw/XRa3mvYVOTPBsBDUfW3qApekp/Q8t3Ysx571j1a9RLWMTDrj/KksYq6ZF1Vc5MrgSdVYafNFn
rxI8LXoBnEQ4fMFTmvUXOpkiwX4LLqnIpx8duiBgc2v0tnDjTP1aRIK4aXv1VevyYXdd0MVVh4bI
hSAmRBpT2Emp2hSuKu8BGGNpaKD8NwlMTJzFyRiDHqo0YuBESv4sCA3HAnhKMJEhCcvGb1OIKLQb
H3wnDSes836fDQNyGilZgt+f0TQzjO4hrU2Oha0a8eI7MFEAfAi5lOQQEYA005r86Shn863cBj+v
f431yE2JnjSsgqsKu9eEtfMYaw4lvRSKNq1xwlv/qXIGJ97pu3TL67euH91ZHBMH6jYY9KqHfcny
k2o+zyknQtNzuci4C3UY5wfrYa1lRY0bWVXY1WgPQmG3wSYznzjndtGLe3eUX4qwq0umgFdkTFyh
NkyyXSuiNiwDrxyNr6ixT8aIxQ1TsQtZ2wQxDzuNc4bsWCPw/ZNoFCFaVcBgGaZRY4to5HLu7Twp
TCQAvoOYDGZVuG1FgEc62LkfupxDpL5+5WuxdGZy0QOtwYfxySd1S15pj1iwdWdQ0B7OsDHN60Ws
ehWRZCJhoEA2WAjSDCRtWZX2uPNptTX26Q50x05n/PF8HLWNhRjGeTHNogWF2qEawoVZA4h/8nz9
4Fa/zUIAk7bbxtTQkYIAIh9bGSgO0dt1AavpeiGAcdNETssg1yHAiI+z9rVuLDW8MXSrHP8Yj5g5
K8ZhJzS1zViBJD/bK8OrWXmiYMctr4W3ftM4a/TeZ1yUxAkYPtB1gpzhvnVqcCr2u+GObse1oBz4
4/Hpj0q9X2IXwtIwx66ECGHadDdW+z77qSucRL0a6Bb6MO6pK3Xek4mm0TZ+a4HMYsVSn9tahu+k
ob123R7Wi+2FOCZrh1Gqg3oQGlEEOTopOe5SbFDa04YCEOkP6VbgAFCt1lhENWRDBQMMCG0+ljyB
HKizIAwoebC2Ke0iXAspHhDvWWO9obCQQ31t8a1EOe8lsxhhgKBs9pQdgJU0iz6vp25ya3jXz3H9
q52VogFqIUzVgg4sSBA2k2ovyMFGmqdDBQoFA3v510Vdds7fjfAsi4lCbdqNqj5CVgvqANX1vehY
gVCptHmXiN8Yx1kSE45MKRMaOYEkAyAsXycT86C5E26w79ZZU2rn3+iH443DrcfAs1AmRBG1UmRZ
gtDR3xf5tyDhFHnrIfD8+0xgysxZzYcMvw9ApXScLHF8msy3ptnmpP6bbvXZBNnJbeBMKgMuLTD1
8FsVKFYk3WFMnefCNCJcJNuFFOYOgY5jkyTU9ui7KJ3YjR3TUwHKO4I4ueCEp/XHhoU0+tcsLL3s
sVFex3Bf6bEsLH2v7XzPfDKP0nZ4VbBSHmLhiVdcrhezC6FMzGjBrAW0eQgl+nSXK5EjaekneRRc
pVaOWQ143jh29EL40XShI8WtJZfVbmr+eHr9o+ex2zNlLo6mFEy4Hgp25O/03mpCjnWuVzK/rJMd
lhgDc8B7Cj4mCR4SDF43OchAMMnLiSE8MUwM8bNG8scBB6qf5k0PVj1iNw59wG9d06LTz7HNAw79
P9Kuo7lunNn+IlaRIMGwZbpBWbIk2xuW5cCcM3/9O5Dn872CaOKNZhazGE3x3AY6Aeg+LbBrnqi3
GWdzKFNAogYCQ8XxvOz0nXjkHHMPW9bAuY9wzGdMdAQMa5zEFHjPTGz5dnpG9ulGe+OItADV6/lF
/iILHLMgBpicY1nQ2CDnDbSjqa3YWdJ6sJe2Chzo6m2HiR677T18v4V4sZEV1oIKGhMMoHtriGAH
6uKc5bwp6vJ7MLeFwWOVCo5dK1H0LQoXRZs0aLK8B0oOruPGT6rcblSPFr5ugHWpcAbzoZJ7G5MM
BW5NkCbw1R5TOY+qxNx0cmDtSt1+9FkdhKh4TKCVfHlHRqRYSjrA5NlDS2+1QJAY/CU//WPQfG1H
mxUJ5jS8eucMRMqpp0s2xYzbwA5esl0riDgr+8WOKCc4TivIMI2JGUEJGZ8kWq124SMbMYYpqrtQ
VPEvyg/4eo4yH8qgMV9tTfHHr4s9PQ9gPupdFP/vM1QxpsJ8lQWzDfPm37qTmow0Y9kje91j426r
fX3JRt2GsOptAxNpIOcjrbCWO7nCzqXaYBftdbwkToJ8B6yZdP5k9c+j+m0b8X3zzdsAw98/DinJ
x6TG7o2OtEcRMo4z0rXu/kyeogCcY4pTuiNIlxIhUYwgh7A4rzlL1mCABAw5pTt6mJkDrv3BNq4Y
w37oiyriRDmExXlKtLh2xUyAxuhFdozvW302b0E2edn8YvVjrG5T1POw7Z3ROvrWXebV2GnGgN3M
wnt1rG1iSG6joOhWEvhlQbKi8He6Voa+/SABknyHTs7XqzdUHpEH6evslm54IypVFgJyKVnWqLkl
jQDMf82vV32S11L00ku7Ep1T5rXotUSwf4rMOZmZEJqQGUYoRXZ2SG4lO/fSY74z2Ywl5ajHoN+Z
95bg4Pg+4J27NgzieruDrV43VkeASub9PO6l+UBE2e12NMAg5bcQsjz1U1EDwtAkR65MJ629bRNf
P32ACFTFKDELw5rfIiwKbpBUFXd8Ner7+m8hctVOe+iNl4UKqhHW3dcJidMKXMaiGCHHyV7bmZjT
nO7Y6ClyIQqgf9G+Ew6nDJOFESG1hQsLsmPzoKMHCa++l/RY+sVuvsfUGiLqcVvfpRMipwjFXC0V
tbCGGVKD8We5Ky7q0ZnuMaYZmat2Twx7EtExijA5zeiXKrGaBZiNdIziG2UUCCXSCy7YZFaPyz+0
TnvL8JDlKDYKW6eyvKQsbCkRJXUiYdiPOTvDSQuNWnMGGCuYB7mIjzHQiNzoOHPA+uGFDyLn+5cs
6LRlXHxp0rrMFgVKgkkyjOe63M2SjSSZcX48xL6IR1C0mlyAqXJ5zpUJu2UGt2X4kJSxS6qjjDoH
kPVsG/RfrmP+iEa5wKLXZdBZOrCCq+5Q4/DdXLz2OQjJc9Yj2AmIcx3gVJAWKCFTQeTimuxb6vTF
tIKrShLyN62nWScsznmAfbmrtQZYaGw70osQ3SmMfKZ++ADB9WvOc4Li/AeNeowXZReeZYEe+vql
7gQv7wJHSDl3QcDjo5XMtNioTXY/rO4wDkrIX/a+Pp2+OSrxAwmGUhtMiR3I0Mb5mT3wY4jJrsF4
a3aXKu9xjrclVxj832dub1Df3X9rI9VS8IB6eRt6VG92MxpJp8K6mLIRtASJMymqo0rUTs0UHIfP
mHzsb1vAe2/y9hdweqnNYL7KUJrv5fPXOsAeznfbAO838C0Ap4xammmzrrxGMhT3HNNdelC8RriB
Ijk4RZSNMFMVGftHlC+S9jUQ1um+N+C3cnCKWMaZqZgUcnTfrZv0OkJfFKbqYEZyENnaDYuY0m1/
IZwZ9j5vegvLha68XdQgZ48WyWV1Gf0oWBFP4mivrXOZZ+1wptiLHPDK0fAtKBfPJqkCuXoB0Mbt
PcbGiwKpwdZsCwRWkQdSIk+YiIgsgYtqoZorimECMrrM0Kv6ysy/XOO0hlOMK+a4FO0mF9LaysAI
1YbtJn1J0ffbjI6Co3b9vK38IhgulDWgGpaTmqVXTWon3UUeLM4o347WJAhk7Pe+PVm/2TG+6N+I
MJ+yLSFPWPt1/KSSwTbrHSmu1eRiKR63pXot799C45zGmKZ11RYwtg7tWQRDWhM3BO+6H/naIb2U
b/JDiHpdNjwyuUqf6QFDFrd/gWBd+dp/ahZWFC34AUMTXZIs97RSflyscGdppeDgspL9vF1azgJV
DBqwYglLq18VSFkLv5Jt9euEKU3dDmNeRC8oK5dAb/E44+twrVoSAp3p3MWP94gHNjnkh9dhWoLg
KpSNs7oJl+JG9Gp1B+1IvGVP8PrK5ghnnni8o8CV8W3ASa02U5XhfJZUn8J0Z837ZnC39UIQbAhn
bwEMq+rRfIl7x+DI7h3prj80O9HzpCDY8FW64ZTEfT8AZkp8Kz1GoqlPou9z9jVkEeiODXw/V491
eF8IHbzA26pcUJbUpVBiCh3759XJZhcAGO65Uz0NFbfbmyIwVr7Dt6kDHJwTSKOhYRpTBb246Nws
1u+LMBD4BVEaxzf45vI4q0kEY5V1d/mRPk0uu0btXsbb7BdrUrJVhzGYikoLVs7Rb4xW5ZxEnRdg
P2elgMWlOduaN+1TJ7Orp+obBrn5Gfr/ttdUCMh5CS0Gu3gOHljkBeE1u2O37skt5pGxdDU6xnBR
h21E0S5yroIkyI/TELvYt/K3MZ2OJIb6tN1lsHSzaBtF+smFZymsWjS8Yzlr73cJ8ZjYlTd4aCjY
S5eKQLR1c6OySjGvWld4XqvMCNBgqRS4EUMzPxLuvhsF4Xnd9eGlR1FVomGe8tszexHERdPrKKky
UZaYftKn2ukNQwCyvkMnEG7R8qiPVCtHbVgSg9g9/GISyx6ja0kRUc6KpOG9rFbredZCGquenUC3
x2W0lVpwA7a+KX+k4U/mHUFjXI+SHVSkfk3KJ11ENCb6Pudja0tWozbA91EmLIN14N9P1n49UZ4E
eOdj9YmqDVap+Ty4ks0YqqwQxTn/m2dsuaKw9JdwfoLkDkEgxp66IgRkcMW4FMARgamfLJxXzohH
4W2H8BcXdEJjK3x2EYVpzUVVMAFrL7ymfupNF/RaB38OG6aay7YIUKB2lPOxw1DneYu7KK9bbgfQ
igVXmBy+LZPAhCjnVRW5rBotKVmFXWkr6JIwnyNyB5bAbZjXdPx9An1aOs4ftGVdK1GX44bmwbxj
7GXZDfpjUf1wj7JBvKKU/uKRfXyTIXXBvKn9NrxI9TlHsYBKpAkI0NumvDCT6qaQNVE/tVAXOScx
lyirCkpoR+sVeDptQUw92PMNO0LG4kcpgUg6d48H5sNZnhhaf0TT0tMra4ljukVjq3fsvii7ElFl
skXa2EJ+NlhkSboK6mVEfPVbRMvjHETXkzlexw0utDPwIBupIFtf1X9FsVB1hwGkmE3y1t40E5N2
4yxB8Q7xZhQkZRjfZgpvRFdN4AyF84tGr/ZSFWWvmQw6MJd9hrqxC3qVHwK7OiZH7Tr4SpOPGfcZ
LOctG/RCGuBSg7oM1Dci5ZvRZtcYli5it2Vq927bznA4F9mkUWyNLcQ7r0yQ94G3bWIrj8FICM9w
OOdIm4VivmnKFBIkZpguNBwY3UVzoV73PiOzRIXhg+WKHNiqHZzBcj4yCdNBN1XALtWXMP0aiBqe
RTrIOcixrnST9Pj+YNzo1V0me5J1v710q4Z1JgLnG61QG0qzgCaMWo0OqPSuixQ372u/iKwvsZUO
dqAGL9uYIq3gPWJHDD00IdZvrTAPrF5FzPAtguF84pRXBbgXkTf/u+pZgQnzx9OkKvoWAwFw4Oou
q2JPfujlQfq0vWLrikZVTQU1kIL0+K0zMrQ0pYOJGBJE+0o+mGS//f11RTt9n/MHQ4jZPnWB9Cws
H9KwvA3ib2os6ucRCcE5A2nsR12W4QzU/Es0PbX95/8mBMM/y5CUgFgxafB9BUWP8mNYOGr35b9B
cAZfS1MRRQo0V7LC3M5DMzhobWY5mhQUgqxlPeFTTnvCGb/UqYPeyNhzXJb6LOFDNfGVfGhdlvCh
nUdUL8Qs/b2vPuFxnqCOxqmoAiwfNQPbwEz09Dkwa7ehdxHuwLfXcf3O+0w4zgVkWpwtZILCxY1t
XrF22eWieY6psxzrT4kdee0+fP6PmJw/iAYtMnoWjFoECbAd3KHcUc1x0kUZp9PdYVEfRNW4ApXn
K/PahnZ6qEJMLdMc3fwWJAL3LTBcviavrbrABBE+AGjqK6AnLZJ8p6BeZ3vt2HZs6AZfmZeGhj6S
BLpYmId+folATFr5S3sbzke5EdiYSPH5Ruq2IqD4qCBTcKX4xAuPuvv7Beb/9yy47r//6D1fmdcH
oQrCaMDFrb8MoS3Ne4yXz0QNk0KxON/R1nqR1BnWUApBtd0Hx2o0doVW7PV29uKyOqIw9BnkVtc0
Unej1jkTkZy5W562t3L9OUExDYxxoypGdnJmQIN4ULISb7zRJePPii/6PRIM9H30O+vacKzdfMh3
HWpXQfZW+tWjqKllfb3/4PNXDa2pL6bODrJDY/kLBc1hRh5zmtmGOgqsY4W9guWFJywubk4kj3KS
Q1blwXjIr8fdtIcvy+8inxy0B8xX2lmufj8/a1iE7WUWSclF1GbAs0LGSh2qInIhsa9KyYNeSYdU
J4JC1nUfcBKSi6s9WpbSgrWvTtJVQB7C+aJPPm1Ls36+PFtILraWRG6TuAMG2RmfLZ9duE6O+ovY
lSMuc/hLdDhJxJnKbC6dWnRs2256bzhkoGjKXuhV72KMm53e9Pv8I4c9gl4ZjBwzkGFxsS+PQjRM
sm5FKzjOZmhbtbhdYTUWEIq3BMLmaPLtCqYatFPM4nk5Tt/DSbcxaFtQrbQKoWKYBBtSpSo8UdjU
06XuQ9DdGM3nIDgMItLEVU07+z6n1EXTRNZIZbiw3KHWRWM5cSp4vhBB8MocaEU6sHrXIfPz9MkM
bmbh2CHRMnHKPHUgBknZMi03ycEq8P4dXrAbk9QZdPQCtZ/EtfPrXvds6TiVloyuKjoLcnUu/T65
YFB2VHv63BwwKBbvuGjwuCQuKvc/s7aLaieal/N+SiK7Hz3DZ/7qLDletDkFKSTw57vfo6RMDJRi
/U+SE/j063zbu+2BcajPF7MsyvbYpr1LH87AOfMiURhFc8eE91nbVeGGXoduRlbiUICoUVQ0LdIh
LrlU21yT4gj7m+nfI22fLL0d/HtCsLfryUXRJB41lGKx9QQ7a/xkZn4zH3CStrcdr0BV+cNlGBep
WSiAUYsbrb9KhJOb2DXWxtbw7EMp2Cyb2QCAERV2Uj021k0Q/1wwjUu6qnEtO4L4SEQdsh5NTvrA
P4g2SaIuLeu8kHfFwfBrPIZqLpQPDLfisi/REnIeZc6HqOwCgFFcCJXXiyp4OhFoG/8I2o0Karpk
fH/Q9+bkhMahlN1tLVivUjhbMM57zIZUzKOGsnXU7sKAMjc4BHvZxy3Nbt4JsETrxXmKoUmiuo1h
PeMxAT8tHFTgKpYr3/yuVdCf2+dJlPKLMDkHUeh50Tc65Bt81Z+vEh/5Z36Vgnq4RKGy/GL9oJHA
sl6bvrY0n/MSidQFaWQCM42c4gDmJCdwo8422tdx5OFRuW/RRUIdskfphD8yxkh3fM5ftpdbJDnn
R0DSIIc50041vu+CZ1Xx/9P3eY4OWsw0CyVIWUdXLbq6q2wRLOT6weaknHydfh5NbVdXUJgEB4ru
VV/IoTuyl6lmF7qi3sF1e6MWaJlYnsP3DpbV0hag+oNE1bVUP6jJc4Leiu1VE2Dw5/YuGtq4qMCS
VqeJTdtro/CiQVQ5vL71fwThz+44VIN7dwSIZEifG0Wy1aZ92paD2ep7HT9BkLdRX10MnbYq1kpJ
I3fCG3in+Ql6s8JReF0lkoZzs+2UasTKIc2EaIthZlFk5+Dsqrxi37rSLvcl1RbNJRKJx37TWVJD
UEVAgxziZbFmhyDMQBLvgPzKVkVj9NZLXdTTSnIe2KBjExQpxIuf6Oc0tFn1+ny7YPAMveuOxi7b
y/v82RCUw4n0kC3AmYDaJGG3LCTcVn0wpsvQPHSi6qf1w9aZZJzvxQWSlkUjFhFzS3z2agLqOt/w
ouv4cnR1jDzQG0E+KJKK87xlliutyaQa5gur/xn0u6gRJU5/8UqnDeMc65JNOrWYCTOxCnB1YNYm
JpfApbNrpPG5EbW9bEsFjuG3e7WUMbtpAGCGwxcwlJ898bbN+S+J0/+EAin0W4xel6KxnYDBxh8x
5nMQYxUXnaf7+jO6HnOBG1zpXmNZ7gmP8x+mnsfSxEg4QcCJ4RTtLv45J/Zyz9pfQmRr1aMc2uqP
bSlFC8l5koyWRlswikrZ+BzXX1VyVQaC8/5fFhJjxKlsga6R59kNpD5PUrxhg9Y0vO5wwyB58oHN
SAHlSehL/kckOqFxCr+EIZ2WGWijcZvhlXxsdsssog5eX7YTCK/wDSVLXaLgkw4XuXVZI9ibiYjr
9v2siNdz5B8U/uk/ry3S9WzhGtewu0vFVfbdxWCDM+YWtbP74JPU2h16tsEd8NDcVU6C+0P53rwo
HNGRViAvXxKQkmGmcYZfYqb5LhpTdzHUnaQXonyYbc77GHqSmLOBJo+TOkqRoSk3o6e4bIRDdoN3
nx9s5p61U9FQnT12id1fiG5KRVqqc5aQgnhC0ytUAUaHEfejOCgZ4NvDZHjqNDtc2+631VQkKRdO
81gJQHwIDZrMm9n4HJLDvHxOMmLXxQ1YgAXORbR/7O9nsU0ddZb7Aq2JH+XRQ5+sPdeCzVtPSk57
x8VPPYgGEjBmBDOByeXKTpu/b6/ZegpyQuCi54AXmJKyqw1rUZwo9Y3lptRxqVwIeUiYnm3pIedE
SFlXRlRDFm03PrEYHe+KGbrAGqbUWyE7ggiOcyd1U7dN/3qJEtuTq7izh9vzF/VK/7ykaM4S1fQK
tMHgomezREtXRNAGQ8fnpx+t+iOq7rf3SoTBRc/JgOMaGb+E0UaeNV9qEVq+YlG3hMCKDLawZ3pd
IrJkiwFJyJh/hkS7ekLB3jL72kDsqDKOetkL1FwEyfmJYqyCcnhVjfhqyQYnru/nNHFS+ZclPc0f
4H1kWcEfnTc4PzEqXYhJTtD5cNKQdwdFYpdBuKeytNel2Sat4TfRcOwmaZeS/r/FUoNzG7SJO2Vh
VyEq/Rk2oCkzjoloiqzAbRic21D1Ngw11juB59UdYvdFHNH9f9NFzm9MURAlGUsJjMEJ44uA2Hkn
eA0QqTvnMPQ0H/o+w7k8Th/i8WZE+XBTSPa2HKIYZXB+oklnvZlNKMN8R3Fb1GNaNvmE/BCkgsVO
VHAl8LY8S1iqtTQzGmxMF+6m4EtETDuJf9SJKDaJcDhPUfY1QTklli4KZntSOrtsRnvRn7NKdE4R
IXHeYkyU3iQSQrzc3c9S59QEjdeJP4aN95GN0oiJxkxDNsE78dYvGWg+avoKp67GVXzkMRjyQ1Ed
x+o1x71oRsGqBZ2BcRaEyTTTMDDdk6PJNtLWLkWtyivN5PBCZxCcBZGgkbKsgzy/SRuG/XSUduDM
d0XcfqtbdAbE2ZGEoUGhNQBImS9QIwmLfcmHn0ooyCRES8YZ0pyZpMlnwJSS1+nHXiTGapA4icE/
JWiJNdOaDTsYBpSJmPU3ENs6Vj1czAY5qlZqE3QzCnROIBP/utDqqDNIWqiBdtdcJl+YzhmeupuQ
tEwehqJiTtc24qrPQxUZIwwB5ZfOKXkeBAUOMDAnK/46W46URhja+5H39jMMTrfLANzgVIETGtWj
WX5NMWkzedkWY3XdwHuC4dAKKMv4Ji4lsTJVZaesOP7cFe3Xcph+/TcE9gvOspSg1OfBYllKC35m
3AAdh6x3tiFW78zAPaODIRqE6ph1/RYjShsLdR1qgduDxZfswlV9dV904JiTb8pL1Nzb3WO200XP
jczw+UT5DJYvMKGxgTo9SSk8SYqepNF0jFi9j6zpXi2KvTE3gvef1ZumczwuWNRKuEwqqrxe+3OZ
Y10wjg53kDtr1+36C1Fr2GrEPcfjQsacRDHIiYHHppMyvPxROzSYXkX27Yso4q4Z1DkYl1rmZWaN
fQ2wIZVutGVEO2n2SYlFBGIiGE4dDfRulwaTKYpLX+20yyTq7lJtFDgkEQznHmITtwYK26rJ+E7R
d1Ytj3UmSh7WHO35knH+gfZaHMotKbygeallL0xvB+NLiWfB9pOpiBaOfey9spuKolFDNQhfuaKU
lZmU81yABts6KkvkL1FT2/NQHnutfdg26DWvpMgnLC4Q0sQaq9IAVlb312Ui3eRG7H4AQlEoldG2
RynPfKkrg9ZU5gJ1mxSbWppraINAB1bdwxkEJwUGC6nh1MuFh4f1/dgWtqY/BuZLGt03k/ffpOEc
YGctZRvogJrn3Jviakf0fLcNsbr/J2n4lyoUCM90tgDRkEt18Gmt28Z8JMOP/wbD+bgRo1GDhgIm
bzJbDb5pcujA8dlB14gOFKs2eiYR596oxWjFCKDQ6LY4wZG18oVX/Zf6++wHNpuYml2Vz9vicZia
qlAdgVbVFd0yZIMn2jZU2o9yvlC3wYtE8zC2+6z6tg3BVwD9xsDkEsvQDRlvl9wSRkFraIkkU7fC
0BJnwUCBA73A5RqKga5bnJpiB3dGceNOhQfSFlyvoyBZyIHDmfC7H8EtbjtU+ozkiboYp7EbzOEY
YBD5tqD8o8E7DC5kyEQKLa3CYo7O4qPIyK4euod8p7kYHz+gPRKz5XZpK0g2RIKxv5/lM8ogxbgU
INhB5VdZflumR4FU7FefOdp3UjEVOgOotDEOuwwrx8rx48ZhxFySo6D3dzd+Sl3JjZUPiYRiPhWs
S5j8x3mPMbdCXa866hrNl8gwd2hGEzyDcK7wH5n+IPDOo1eaNqhDICQYEVJal/0Mamgw6Dfag9yJ
2ALWd+gExuk/qnBgYg3AKsmNopsO9EfbW7RqxNoJgNNtq6jLFPNiqDul4yFJKxR9KS9LNAvSf5Ec
nHqbaTRlQ8C2BQfo9lcmnA60Loep6xa64+m7t6kpxaQocDhRNx7nT+oc22qV36hF5X5kuU4wXBwM
Gl2ZzRownZTbBKNGptQuc0GwXV+sEwinw2gqis1iYCCxrNgKGX6ZnWiiiQCDf5Kq+wzDJoKBun1e
+bgc9Lo59LbXis+5f1sKJfCM1CLau8sTvQvKPqQ1s34Z1P6tU+4sr7PbS2The9FzIf8k/w6NBf0z
X6PEadrVU0Nd9UbyJz/7BOJBt7yqLjpqT17pas+twBNwOes7ROYpzhBbGjctsSBfEstPch7eTrR2
tHj+LOeP7GWjDOuPqN/ZinLqNy3tMhcUMubVda5ey+bBiAUns1XFOIPglC8PxkXLcwilB8F1q433
UyGaWSzaKv5WJbGGpBgXYLSVY+4MkAEbiRNc0q8mqAC6u9gNPJF6rHptimFVSFp0Qvn+mMUyGkVN
W9iU8VhpjzEYDxZPJQdDXNrFfPK7oHcGxVb4TC36USmMkUEZuM0FS1i5mwybTYssvOpRRKiw6vfO
wNjfz8BQD2pklgowOX+Ia5SqVf4kItPi0uV/9Py0dpxlhbNSYqwEMKr5udSu5Slx1TCyQ0N0Ly4S
hjMoqixVHEkAWtRkL8/kuqpNv6pFZch/cUwngTgzWlo5CSId0Wh0wnvNqW7Kx9zRepvxZdWo5hHk
JCKxOJPKFh2UJzLEoss1SXM7TuxYdNZYN9v/iYSLtrd6sLS9VcsRMKbFN4LP3b+t7uOU4N0kQR29
JRh5gzWz1Ps8uyAktOVYEPjWjdTEmHGKi0hE8rdCyIh8UxOP1E3xj6Npqj9WIV6443C3xNNjXvYf
8qcnQC77yZUuXfQGUTAg6GuyDKcsMNykFI4cZd957xJOOFz6E8ZZZxTxTF1QhGKoxzUrhMMYpOIp
2lMU9LuiC6h1bTjhcS5orhnfr4KFLKvQl5se0xUqbzu6i/aKczxzUlcdms+oK1V38aK7VXffFYdZ
+RXPRJCj8h1p/+jeSRzOAWmdEs9pMVEXrxazrbr5HYhqDLs8ol5Scoq9gv/oEJyr7Ww89LaoxGPd
fk/wnFvqpTCdcaUCt0TvR+Jb5kMimoMhguA8kkKkqg8CrOZQgdyJPmThZLeq4G1TpBWcH1LLWakm
UP4gMNFLjBk4yqNoqdZDxZ+l4isSZLmZUtxH4URpZvaMS/JIPQS4TTbNL9vqx79k8TphcL6CNF00
DwOE6QfpZ1QHzznK7+28zRClTDc1TFcuEoeOZDeCVW0bXLBbfLWCaaYy3jJgzoUFKvrhR7k8ZMJK
Z7776J2EnNPIklg35gwSNuh+Mn+1TuxJDrlNUHbXouNqOC6M4BHjZujoiOj3RBJyDqTJkknRJezj
oN1LMuIVnnRp8t/0ka9KKKcolfWGCdhaftMrvqSLuFRW9VGneEbR0BmJe6q3EaXXzcVIXyP9rNyA
5hTMxRiHvGiu2YkI1Jj1vPPxZ1CcCYdKjpehHKc2XZ1uQLZ+QM2pL7XLAWVNXjDWV4ybF/Ns5p/b
yrhq1We4nFXTdmqtygIu0S8U+X6id9vfX3X0f75v8JlFjwbJPIjw/VExPFLfSsP3CpOptPxLJQrH
20to8JW6ePRMMozFZd5juBkj/RNuGG2dzg/5PHmTll2kUXaVBcthW8JXLta/b50hc2mANQ8LKXvg
1r8CjAtpnfqqvSud3InBN4kGR+83k3wCWqjlKsXpRBYculbN7WyNOVMvpqTAmZ8lpPJdSK/n4YKa
/64q/rc3OYPgLLoPIgud9LBonej7wNDsYlm+maEoLdjWxneTUrMgkIeAxUpp1LzeaN2k0/bb28W/
Hf4jCggPqYa753fv1XVS5FU4wW8QesFomBlt19CAcbomLlqdMapH1DOxfmLQT5BcBmKpUi/lNSCL
ChPjDZzpZmiDQ5e96iSeGHBdIU54nN+KG5PA+7PsSo1tqZncqbzFzxPEsXXveELhXFYd0qSpF0iV
NhSlDO3U2egg6jF7zqr90VI6f3vnVvEwmJMoGuaRv3uhD6W4Iuhh1N1BaX0lRXSJI3TDR4tTYuqS
IGtc1cQzME7hrTxt5noMdVdRKy+fKi8ki2D91pMQA2ui4h1EwTsIF176TpqWEhjarsR7BFhEdvVh
uMocoQKuXiqckPjESicp7fsCSOR12kq+q7zRVV+fO0RYq7p3BsVlVpiDY1m6LOFKoZ33OLnc0TE5
RmoumES4/rZzhsN5XYRDo8tziFQ29nxk5bI6XK95UL+CSlVzNbTDqcfGztFAaIIcsvPnD11+m6pM
LJXqFuVnmFMlnspEi3U3GL61puT2nTfEoivjVaU3UZdNUX1iWPzMnxIEECbRMt1Na9S7R5/K1B/L
0m6yj8SQMxz2O85ugsJgkNshA86YhfaYXs/jQyaqTVpVjTMMzi1Jk5WiDSlFw39Gr4c5cjHH4+uC
h50P+AnTsmRFRSUM4V8WuzbJJLzi6G6iozLclL4M1uBobbVvhLF/1UucQXFeQtLIrEZRqbtRWXj6
XDugqN9tS7MePM4w2Kqe7YyB0fVh2gODNSDpDmv+6I69u2DGROgaP7bRVtUN/gh1DYap6XxjaVuT
HNPdsUV6jpsty1diy5lVb8xFrVureeEZEGe+eOuKJkNJdLdX7vp59NCj45gqziOYA4J644948zM0
LkPSW6melh6mSsurbnwig2CTVvXg7PucHsxqqoVDge835Gel3vSWIMcUbQunAxJo1hQ9ZpYDYuW5
ll1EWGQ3Tjf8Oy6Q38nRmSCcG0Ch06RUGrZFX2Y3t0xbV4gfDKrARFc9gaXj1Z8xp+Cy7q1OdyBY
VIu8wPCZab5IwHIbKOhh0kpvW5tXbYfIMpEtQlBtYHAeJ4jGrFLRi4YIG+5x4YNJd9qNiQdxGUWr
2v022ppQ52BcPiRjHHowUQMXtdLXbP4VBYGjq4Kwt6YI5xjcwuVtPfdRFOCsgUNUPu7z5jOtr3XR
HfeaPp/B8EXfmOk+0LywcKKYPT25rTLB29fqndw5AJclqLKShVoNgPRpfsJgd3+8inz5tv4+OcTP
jpZqF7iS+/8wHa2Lhvd9qmAUqaFxplSj7LYoa6wgKV7M+GIa8w/oNpFPAJwJNVNOjVJHYtLHmhMQ
2VNZIhR3Aktd14QTDKfaUZZaUz5CjpxIjyMNr6YKBR9ohzLVSrRba+kjYSXsGFGj4l+c+5RUtdc0
GZodsrr/IZ1+VnFu4/+7SrPkFuRm7kRidzHbY1bnXmKKJluv79kJn3OvAUmkpWJmHJehrXTfzORD
ZnUC4JQinnVpWRoGoOXHiuTO0qa2Gv0IM8E5en3XTkCccsSJNuZJAaBukTFFtUxju5lxipGCnHo4
tL1su6RVOLygK4aiGbrGk5jqo2WUagAzy7TIVgr03JbfJ8ztTsPI3UZa3aIzJC6eS/B2SofKCpc2
x1p3O/3z9vdXnevZ9zkVTFHYrKHLD44vGmuQYQUYFbbgul7JPvJKThS0KTM2L+1dCbVRx6mqDIjl
mnWdFoVrlTuNqB9ISM5A+IJpTLCLG8sACBJ8nJRA+qP9+MiC/RGDch52tmIVhxNE8qiY0BeW+UXc
f4rLVJD5rO8LvIIlY8XeFcPKYSUHVAJMXVxM2mEghyR8+IAkBP0zVEZtPnTobbLQooNGil6PyW3l
pvE+6zS8Vwvc6ar+osxERxkxBrlSTr9CNdbGUcPlQizNz63Z/qJmLKhiWl2qMwj2E84SeXnQK8z5
A4TRuHn0o+28knzbXqpVez+D4JZKatokSdgVSTB+HZTUrsPrAgUz03+UhPNiiTblaYE3cFcL5u9d
0znLFEm2lRvP2+KIVoyLcW1ptiiHAE4t3eIQZOuR26gCDNHGc1mbpQRJYzIMXU4/5WPkRmYl8F0s
KeMviMnZrnBJW4l7JA2ktLqrEnRmWalnht/Au4uq0z64MFFaW0XORxaOvViA99CEWb5VtaReejls
cARGY+xVv0i/ikD6NFbT122YdXU7wXBOf9b0NmjjBpdkCtijaJtfzVX4owhAh1kbHzLQExZnoP2s
VZnCRCr06IAxGddDJuJaZFv9fp9OEJyBVlLdGqaEk7Yky0/qoOU2ODHdJkx2Qd0fSxJ4iWXut5dw
9ToapEqKCq8j6zpfcoo+IEkd6hYh83W2uWIPnZ34qdNiTH3p97Jw/tqqwp8A+QpUSbcSBfMxIGV+
Q9TnVtj1uJotngFwygd9VM1phkTGTbDrbtis9uFYfkK541E0VXHVQZxBcQrYNGFnmDqgsgB8LItp
p0btVPHibm+SCIbTPcrupDHcDdenrH8vbfatXIG7WPT8zc9UeD19n+kCz4scqFnaLAZbuYfmkhUg
Iti99u/h/gpRw6YOmuixjKKRfCL52N/PIpMx/h9p17UkN65Dv0hVChQlvSp0mu7JweMX1TpROeev
v0f2XreGo22Wxw9bW7VTq9MAQRAkgIMsiKUCuEiWScPXkhy77vWyClddxWKluCMDzQy9hbpnvGP6
8U6O0iMD550zTuWhHoO7y1jr1/4FGHduRDVtqqSDPKPza3xjfrK8zqmPM3ufKng5Fe0n7gDpVZPK
/QCwDNMZtX0xbf9SGu74QAsDLcceAHMhbLPPbuh+Oii4HsduthVNfblsCu/ytVORmrLEZtVJXhW8
lvQpnizB6XRZY+8StUOvKkURYTsZw5WaH/tesCKriZXzPnqXkQ2yTpdiGQC/NKbsql3jgYZN6H/W
JSE63DYeFGSe00jqgzwFJdr8/ounMuZvSv0PeZL/9QlnCM68/DCgmdTj3GvC1AnUxrWswi6TXnAh
WT37tDMMZ2RylY/w2zj7/PzBT5lLGKoNpsdG+hFFx5qJmIQEiuMLyAOqRmpoQXFN/BS2xO5r0Zwf
EQJ3Cg1MDsKgnA9zPC2qoNIxBiFX13y8vAsYNBM98RYyeITv7++aoY+GBNfdXLdnPkt2yAc0FVFw
WqEUVBGWgq7LdMbjnGgYgSQ0Rj+Ra8bNrZHRba6J+ufW9/8ZgnOdKVgYlR7NEK5SDxstB2Uxmbw8
1J8vOzURDGfVSY9JblEDzSnTg84yzyiv8LApuKasnjlEwdPU3Ptl8FXbg1T1et+CYLpAbZ+sj45R
GGDXje0Kcl2WZ3VlFlDz3xcnaJPH/ZSEgBq1165vbbX9cRlgPU5cIHBntKm1ejZQIMx8rYGjX3VX
oaNsFaeyS4xRE/UprZ+hCzzO1qQmmQYjA96vuDQBgbQB7oqZVtK/Fp06PNvuLy+3QOPMrsVTMHji
WwRy+/Ja29E9mrkPZPPzmV5wOoisgjM9uRh7y+8BpdeBG+qPdaNu69ptRU/1IpPgPCrRW62RGyiQ
Nvckven+lDWY0xm27Fubi80xTUcNgtQeKIO93iMeqvuc/OvMkSa7yWGKBIfE6q4lqIWjJoIaha+w
TqTQ8JFToa6MKaXdM9GOfvzpQ3Z+xuBCes0oKNEw5Mv1Y/jU2puJTZlnecloS3eym27qnQBxfaHO
iFx0b2lGynIFiP9v7u+ujOvEpraE4fOha7mDoHLxP/bWGZHzFhFaFTBlDIizePP8XsWw5ZsOnJLj
LpZt0fhXIR7nO1id5lZcAq/0fpHB+3u2rTxrm2OqkegWs76/UNCCCiu8yfMjqklZdJgbhwiSZt+s
fKcNsjsMtlWZAmMU4PBtQJMZDbI5IMizpuGQ5U1oU9q5oaHv9F4WEQysW/5voXhWlbhDkrKcg3wr
Is8FI7tJL3agcBX4JhEMZ/xWVYAKfNYdg1wt7e2u9j0/ET3Wi1THWfxAIylhuCW5mbRpKi/Es31e
b9W0EQT6qzhIPhATsSNiZM6rG34f6VULD8XS71ryabJupczLRewc81feRWELFN6h90qpmLPHCIfE
7gvZlbV6m9Ac9lBfTYGI/oHnWPnldxd4nGMfJKu3YuWn352nbyeucR8ezFfDa91g13ye+8+0/Xgv
8FLz0v+3lBbv7VlhZlIQ/fQZSeqAO33Ltv4Djv9rEDBtPhSf/5YRpTRvzxYW5p1h1JCxSqmjD3es
/SaQ57JtgD38LUJDgxrJeSD4T+lVtyn2Fhr5QGS2Lz+ZoHKxttUh24r6+NZBdcUkJtKV6juuItRP
t3KLa0cF9uooqjytfB6CA2tr+7J4qxuZqrJOQamBRDenPzUpyq5ukN/pUIGJwmSnn7k2OyqAWZUH
G0s1cck1wUbyVomkahiq7RCt54Vm64hs8zZxNfSiWX9KF/PL6g0VCWcKNgVk4t5CoWADFfcaHnDq
liU2UY0Isyv1cTNElS6I21eVZ+iIaOhPUhLOPfllpta4WcM91dl9pBVfSonttNL6SC52AcOdwmMQ
qyOdYAxoHNy26uc4GDdBjMeC3BK8Xc8e6N3eXSBxuqs12sudBYHMcHxWa+VgmtO+9VEZbvSbIGl2
mBew/YABLiBny1lcSKhS9JrRAbIarhj7Fjb7vv7IYbWA4IwvVUraKAogFIpB1ZDJpv3Xy1KsK86C
1VGVgJWL20ZaaiFj7sO+UYL0QtrYboJgr8kOEiaDdgpV4l3GWw0FMaXt/3icUwKNUCX7IEZyqyjp
7Nwa4x2daCKoNlg9sBYonH1nMalQrgSUochSG5yRe3/SbhsZU0Y17SD5w8tlqURa5Ay9ZnjdNU1c
tmu5Kbw26cbHvpTQrjjI3SaKgxPmNBaOmssi/om1jQzuQ1TZa6aJ1C1n97qSZl0386/EaW2HkubW
BOyvoSDKEKFwpo7kPMpSfAW9pdKdZd1Z6W3fPFzWoAiCM3UWoH5QD8Cv4pvDftDAb0+r0E5o//R3
OFwo46tM94kMUfROtTuQo/fdbVyJOiLX7G+5LFwAg/72xgrpzKuSJ06FNHFSVo7iX6XTdS/nH1od
ENpTDbW4oAZ464jqqmtBTUnQNphG7kC2U+zbvihBI9q3nKFVQT6kkQI/MVbxdalUO8sM//nzpVFN
lRpQD6g835UshoFSpTlFG3tXbqYCacjeJdO3yyDrL9dnlJ9/X7ht3VfMYpD0uV3Kquw6H7/oyvhc
ozO7kS3HQFEumgZ3JkPBSCm6Jq4qcYHNrRSYp1lQ6BqqvArrriuSezMUdRavxisLCM6/Iii3+pRB
PHU6RbIbEFRhttsmYe5lPa7joJYDXQAIwvi6z1QCOy5JcK2hDduHxSYJG096nlpB/nvNLSC98xuG
265l2OUFSoh0N6j81lHL6IcSGBgP0ca7y/KIgLgda8Tl1FgtCvCIRO7UutprDUhlC9Hjr0BtfNln
POW9JVmwcSkrbHN8NbrPVA9tQ/p+WZx1HAtNPDrRTYuvwYSjGHvMm0QHj0y9SHo0+nEj+T8SbXsZ
Z83RqeYZZ/4di92UhINcRRQ4UkLuiyh7aoP2kFXdbir9+zFQBAHR6gYC6Z+JgjvL0PgyycHMMkTP
gMuC4WpUhm8oK7y/LNF64SyoPXUVcThB4uGtSMgvtdLIUK4yPx1lbr6VdSc/sdN4Y2wru3LYg7ZH
0/59/kX0rrOqzDMyX7JmZbjlGwmQQ62zq1czc0hxmvoR96j4I9eaBRTniSx/8qWgmXuIiq8JXjFB
C71RWeIp6otAnfOX3kXmCyTOIRG8G2FII0pzuk32CPKTnfQEAjx7Lj0uBVjr1vF75fgKs7yTyjGp
AEXy5zx47nrvsiyi9ZnxF8auVQTMYhK+nxR3RL2roptu+GIUX6tWVOG8un0XSpu91QJJbSODpXOV
GQqbp2Jnhp4sb9jwfFmeVZ+3QOE2LyUNSgIJCpzlUf7EFPLZl6nTyKKK3PUjd4Ez63UhTa1NlhUP
0FtUjU6RtF483kjhTQqeGjTzhP73EFeBThJ49PVXpAUsd3akDbgPMZEGl1w8VF1rtvQwuQE4rpQU
ZW62/6Bu/u1SEDgpkVo5BxIEsjZJJfbWIMXgRnnWMFGGKh/YwBpmn4KBmCgqGBjf6jQJIz3ysRXc
riEewgnX0GO3NdpjVxSCy9SaMS6hOD1SVSplFcSm6LpA21BJSjdJ0k+5nGxaGgq22Jrullic7qRm
hEwJipApq5KDWWMUVJ/48ZWUjwLzWEdCsAn96TLYnN8qsIxoj1r3ubq/MnASb4u8ctrk7vIOW/NI
y3sAdw+Vez8fhgj3gLI0X0a8HIVaJTivVuVY3AA5p0T93sCBhQtNGcdub+WHSVHBzyNqkls1AuV8
yeDcOEus0o8wfN1lI+5lIJs6MKbCvKXyrsO187LaRGCc2vpJz9Vpwo2GTNaOFtexDxoPvfVItLkM
tObREUX8vjpxysv6JkHWBvGERtj3NEndpMfpYWh3qJi4L6ZO8B62vlZnOM7mJjkuekmHEq2s2/ad
fh0YD/2QCCx73egMOAekBHQ8C7y17JBYXV5qI4SKOzsMbyVVYNXry/MbgK9vzH08y+YNADISP1RU
ua5DKbeVrgBN08cut2csLlDJ2qBoGhXvAmqaOyg0QfWXh8GxH7pCn1E46w6KGFQ7MDtXyo2Nn46n
VEo2JJ1eL5vbappQU9EzOw+sQDUL57UxeJP4LYJb1/88OuGu3ppuf6tj3FbqZqc/nD708z0ZbaZz
U4qBhnA+NzS2ZVX5YOlwWxWMm0eWv4Lh+rJAq5awgOCOBrMZSd8UeIRP1GNZPvnsLsnYBokUwfqs
mvQChzPpCbnHppsf+/XyNSm+KiwUHKerO/M3gMLnfqqoZzWb20s1glG55kHTQTgnOg1WK0zOKwKn
/XZnFuhIysmsrv7QHCe33U470y1darPXZss2Il67y1pT+AQQNbSJWAUMIMHYX+lQR49/s/qKzLlp
UGDUZjv38cTFVdczOxw2lX9bskKwOKvky0u9zYIuAsgmAqNrq0MQ9jxtVK94YBgOEB7nfCB6aN3i
O70XFQWuWjbBuwOig3lkBeeqUY+FZ8II3fpoWpDtYmyfohbTpzo52ueKLLqOzfuEvyRpOlqi0ANI
LHAdvBWwjltdj8IUpUB4witQcibF1pUSaY+IHuyk+kcNRaMyVg3+jMjzVahtYoL9Ff3ObXUPMj+7
oIXNShHv+aoFLlA4g68iX/LNAAmgKdD3gWQ86WogOO1m1bxXHTFVU0a5B0pJ3qrOMIKwUOZUVrRH
CmsXb7VtsBPXsKzag36G4T2dPrGwtfD+mQzXXXGid1W2GczE/cCOWqBwdoAOHERy8yurpuBlOjoQ
ktsYHuGOuqh/ZTXyOSPxI7S7iKQGy4HEVLqVQ2f0Y8fMMXaVpZ/l2hDRAwjUx6eZKlqTwJ+rUf30
KmrAME72Zb8tOmNzWYHrZv17mQh3kBekBVNTjI0Uh4Mt6y9xZ7gKZihfRlnfrnhlJTLSSBqfqdXl
tFNjhs3TK8RuG82O1RpX9W80kO0Oc4cCUVnY+skBMiU0VKMOGp77rZWHnZVZkwy5MjKCQqmRMTyg
Y59JidJbWobBqQ0TBb0sZu+kldKghbc33cTCfwP3GJhZTH0UxLJrW5uAxMJSCDoHDZ5jr5F8dRy7
xHBjqb4LA/bNwNC6y2peM5olBC+0lJOYBrHhdtIh0f4Za8ueiasUEdf2qnaXQNz5Isl+ZtZdarj5
j2nDEJZJ3nDXbkywViaetBeVfqwaKYVb1NE9BgYVziuWZZLDTnHJNYebMna16bVvBQVwIghuH1gJ
QUt3BYiyQFmYkoN20Wf197gjH2HwwzXjtzDcIrGOZJI639jL9CqUXjrVk8Hgp4hGyq3HAAscbo1K
Q0mlqMF9nWyxRPO7bPalf0WzNR4TZ75yMPz7ohqTNRtfyjZreRF3pFXvy2oBzD455NG2CvaXDXz9
+8igKBZeIVBE/fb7I037bhzwfR2lmPp40ujLZYC1HYSysP8D8MkupitVzlo8RaVSb0dq5UwyLmqW
p1WFcxlp3eDOSJxN62EzNSCUB2X4dFOpKAYPMnukwulbszW9O+0XAnF2rQ9JA4cEmMadCalQM80e
TBd0mxVelPEAVj18bLOeBePsO24zuStmFogpzDFV5zqWwIZGBIYg0h5n3NnYgeZBAwjIta87jKwb
4vqEEb+CWEkEw9lzZQUgdc9nc6juzXpjYZAcE3HWrdo0UoKg0prHwvCJwWKoMjks8DBJ/GuDnFpR
oYDo+1wgprdVn02I112LjqnTaXnqqH3/kckrONx+S8HtTFbWU9I2kCIJtE/hQA8SkwQ7Rl215TMG
nwtUpikO5BTvqtFedci/Y88KXDYewrtKtnHZvQt25lXhpLIdnNgm8arvlpA6cdVFLH4Ft3FHbWRG
lONXULIpyK4vPgeYZVgI8rirEdMChdu3Rc4qTFqCPhmRHRp0bhnuwrLHlcN0YvOL1t9ddkerOYfF
Aprcts1CPSNSBbF6Z0CTJzsUOwPF5sWH2vmWQNzWlRoqVUoJydrqeTLuQv8p7J8vCyMwef6pmhg5
IWkHCKrcaflOSh8uf3/VLSwWZzaRxTFHU5nhH3w/II1naepVSBW3EHoGEQx3UwNL4xij/Xtmj911
+kGL9mYkWHYRBOccUNeTavmsqUq5ZmjnjYqtjn9dVtdqhni55JxzyLWGmQZCajfYo3vL7fGMQ/c5
iGhL17TVTbrXnMqR3OgkavEViMc/vJZGbqXqAKNO1fErVQbqaLk+7HKpmgQnxdr1cCYcArefRQzw
er01CTUP63AMQwNkMGmfgM3GrK8sozlQSVWPg0z7TVpUIsW+BzUoaE4snOAWeJB0zkm0atxEDE9W
rpYyZ8LnDRXTGRVQl3lRKmLRfO+R3oJxDiLqQDmadZrldrqHCRYSCOq1Evz0k230u0kRbLGVxnPA
WehgNHA2oTuDg+tjuUmMUbfc8dDsFTty2/vowbg3nNbNrunN5GjeiLYKexI+nq0KukDmHBQBA2pa
WNBq4U6bKLezr6goUJ2ZEsx0zQwTcvEGXR59lDaEG+nb5b3y3nW9FXu26IVrSSsrSkhvWG6Y7KL8
azx9ufz996fX2+9zritUwqkbSqiVSdd+XrphsSuVx5YIjq/3G+8tDLcdCgxs0DXwOoAcJbBLjEbD
dI1a/ktZOOdVB4HZwqtYbjruNeOuRk9PoewzonqXdSa0Rc5/zU/daRcDKNoT9HPM41bR1ZZdjV/Z
sXUV0F7iN1wlT6KExMo9+40aVa6fbihLLTVrWAOKYtFhcUw2qWN4zY/eZU7/ILkiQMGy8ZWRBgh5
y17FsoXpzvcHO9d+BErkXlanwMR/kpcvTDwLGi2q89lraYEDUv7roR0F1e0iCM55IBqVdL/GgknF
SWlDe+gf/06G+QcsZDCRrJJIABlohlZu6x9cES4DiFZi/vsCIBzHSgp9AITSsZju0R1c/vnl5q1x
ca6ApVPMMObMcvPsu654uflPKyKxE60D5wbIwErLb2C/afG90T/5heDB6z82CDUxJRv13O/Y5FjS
5n6j4VCqPWWj4Xrru/Jt5wzOvCkzR/92eVXWvecZjjtwU7xu0IGpWPa2Pk6099QRQ+1rzRsk9Y9v
uPPqnKE4Ex5DRSpIAqh8LHdjpG+oqoBoQcQAtqpBzCYC1Q/KYug7brnWkuRCj6HBQnHNLfGGHciq
69L9Nyi71W4lAXfjmlEsEPmqPX8yNJYmsLuGbWn2REVZtrWts/w+d0EbyBipvQnN1RgMkIIHrkNi
IKSGfdkW1oKvJQxnC2GRY9oSgeKyCOErMbZlbIZ2ruBw0Ni9rgd/qTbOIHzMN2SWD7Hi8c7EMBoN
dBiXJVqz7qVE88ItfE5sWGEvzRIFZmob7LWKdqN8TQrhbNj5p759lEKS/WxzfBNGmpd15OcA0m9G
D5N9NwazB1QTue0xd6U9uLF1wW5aqW17C8k5u8GsFd+aD51Gw8MBWiQ3fuYY1409n9/W3Vxfqe6Y
y2SBlaxUMLwF5lygr+rhIEWQ1X8aHTTFb4MNffQD29iquFybohdYkfFzMVFkEENqkYSAnPQACrwj
KB9BHiZ5l01FBMNFRFMz0NgIIFWK4zu5Y+WN8OxYGar4RnM8IYufxApe3yHKeEgeVU+xAzf5Mjiv
18rpAZoTSCTwSjyRgBy3MuYTwUB8/7a2mG2JQgaByijnL6xwUPsGGW3XyF6HDtQBLfhzBOUlIiE4
HyGTYAq7OSyJrH3V3FbD4+VlF31//vvCQ2QyqOGMGjIM7SGI8ca3u/x9kY7mvy++H1ZJWA0Mv1+q
P+lx5oA3uFZEczREIJwrSEATMDTDT5DTmKQ2YVelPon2vQiF2/cleAGNFKVlbqvb3VHddq7sZW66
1T3jLvnBbmU3FvNGCBwr5XZ/mSXNqElYnxBkEVvzWblip3jPjp2nut1JuhW99YvsgXMDoBKZmPoz
DCaPU/BSWqJHB8GRxFddBEXR4L0FPkDBeGIfI9C6RxXty3knSP+J3DQ/fQ2joNraygE0jzQInOxm
vmhFz2RTbfEs/8ep4DeejU8Fy/P7ZDBgmZRmXw1filDE5SswPj77nUotyI+n2dfQ0Y7rmTIJA4uj
VnCqCkIgg3MHA/jywv7n8qOZUpnAlz/e9PmnHtX+wetlz7DyPv1WZ5xr6MY4ivoO+6nsnjL/qz5V
TpecyuTQG9u+vktS2S3HbwLQ2SdfCFQM3lUEGVHqFKC/SF/0TbkNtxaqeDeKJ+8a0cQ1wXbiU0E5
xvBFFW4FblftVXaIRMUe8/Z/J44iU9nQNKK8YxTGACMf/FO5P1NCJeO9yfZVccvAjY42W6sst5e1
t7p3F2icdXRdWqWSn/muP2S2pHqmTx1D28TJp8s4q8a+wOEso02kVKkIcEL1MU++5MOVLsyOrDrW
BQZnCIZSGrJlAoMWmLCretNOjdzpetzkjzlG79kIUj6kPbRTYciOidJk7hbDRmYpNMFaBdIpm2Kb
WSfUzOjsQ64CqfT/43BhCe3irJAz4PgxpuyoVwpafGVdIMyqYS9AuLgkGcy4NWSor2u9NrzyRS+B
6+57AcDZWpTGbVv2AMAJ1Hv91r+NwYpqY4L5ttj6jugKK8TjbA6jLKcwbqC1Xz1vuMFcjzezVwgO
vsO+XDbw9cvLQjrO+rRQH5NxgHT6jeygI+cA4un2VHzRPg/O5JkY2abuOjCQ31/GFa3a7P4X0Zge
aWZaU8AydkqMQ6QKXunm//+9OzqbHhetFJo+NO28aIaMRiN2rK37ZvJG+YcvOj1WJdGQSEDHP3hC
eK6kIAOZW1YCqZ7u4u6ui/+84R+n0wKA20WZFZt1M6Q+5kdpthHtjOTa1AVv6qv+dIHBbaJwlONS
yiBEWB+ZtgUxk11k2yYVxcciHG4vdawrJJYAJ20aGxna1v+cd+heESVaVk+jhTzcHgrbym8GHzor
SsM1JS9procSho3qwxR4teD9ZPWYWMBxm6hPZSmjEcTSq32lJrYiebnQD62eEwsQbsuUFXpJkp9r
9MO6qfaBUzqBq75a6N3cz8xmfz7W9q3dcVvIVFCNMGjQYa2+siKze82NIsGlUmQPXJDfWlqgJSkU
p1ZHqXpspR+KITtVm9uX3Y1ggfgK24z4co82Ath3ehsVjRN0RytS3csgAmH4UsKqpZkmdQDRkXwo
wuImbtUXFZMi2JRtLkMJnA5fWpuynshlD6g0u5LMO0MSrIvo+5w/iJmvhSjpgb4w6E1TbKkTPV6J
EOa/Lw4AiWpolJutK6yeUyl2FOvPB0+/sV++7b7v4sgwJiBoxCthURinIA9fP7AOc1eCghDNeMew
FfUVSUAi7WOwyX2toaGWWgLLXdXTAoFzLVPGWB03QGBSafsRypsbkbNcv/8sMDjPYlmpNCRSAin6
pzy6Jd0VpS9B8hBp+0B/6OPcjvR6+3ea47wLS9LA7y1gdvmr3j0nqejWPQex7yIAcJ9pIFuTQXHE
uRarKTpFUgAgdVdJdYpQ/1gU+wkZCO2a6nvaMlvCBFJNFPTO372Ayz8rgONITiM/RuTR09gtjIiB
930M7CqePfU0gS23lly1VQsnKQYRsfWqoztLzb81kKHKFaOCuYzJj2TINqQ6jamIbHrdYBYoXEgS
UpaZZF68aN/ts028bTfqBhU+BxFT7qpLXQBxfqglXTHks2WaTMWzqW/X3VVV3Tah4ABf3WULHM4b
mVOUMymB2oh0HwbbjApeZUTLMv994e1a1D/lWY5zzmhKW4MpjqgjrAbRTl4NexZicM6iBmGi3FCo
Kx/K7ViZG+pbGyNMt7GOuYZauQHtWClwUCLROOfRRHrj0wCqS4tjGl77vh1ZPy77CpFYnK8oxxx9
Swzak1AY0xGn9HNHI3aDl8gpP061qFdPZHWc65hQw5XGszW0KEAC+RodG0dmul34f975gzPqvGB8
2Wlb1XHVxUDyS0eWDwFKgfzcrevBTvzdZSWu3ysXWNytvwvUIEkaaLH61Ln/NlbcQ31e5EmuaMaG
YMlMzkPkWm0FcQnBqh59P/dmk+OtMPJSfYeIpVL+0u3xFaaWNEhJhCFNbm3cqmXq+PDuaiNKgK15
CTRXIHGuExDf8AzrMSlyTDFjiChGWLm2nfnsLi+SCIHzQ0MImni9nxFAnsmsp1YV8bmKEDhPZFoJ
Kn5VCanl9oCeSjsUVg6upv2XauK80JTpw9j1gKjQF0Awphrv651N7LmFh+ySJ1E9y2o2bwnIuyCr
SHtVBqD2oGzmAqrmJUYFqPxpTr0GB/Na1KS05vOWgJxDatJclloMwMDDVukNRmE3le74/qe/MwbO
DVWWPBmRBLFU+ZTFd6loxtTaHv0tBcbSchVgcZE1qQ4GLDcJvdZ8qQlKwNPcZijOKuVb2dS8v5AH
eJwDUuJi8I3Z9GrtTmk3rBMc4vMy85HXUh7O57QTTYMqxaqw5l5rr2V4UiO50pQXWVQGstIAZczt
T788AUTh4hIMQw9SPQCUjifB8XkeXpTcSE5jozrIIcca9XOiQ2mlReEtJu8bUl1SSPQTc9pMx24z
p/2wue7N/bTFMNR97ZZ70O7uVLs+RqggbXfFR/zsUm7Oe6Dtq2VNOas42abhc0M3PQLqvzMTzn1o
4ZS21ISZoHSvjJ467eHvvs95iwSjsUmTQYao246gTjeFCdqL7gHWwbkHAgo4GnZAaOpPCblJlNde
9GD3s5LxkrFzziEsSJ7oDTAqN7pl15ObudNLhrEVmKW26Xb+pnfhlpzCkbYJqpk1yRYZpEDKn5eE
RUw7ygOpKcEvyIttmdJnvWUbcxJOD1iHMRR1np2NLcd5jXYKNdNHztGNf8zVsdrVJNvYd16/mZzs
fm40Cx/U+8smIsLkPEkuY2LsoAJTM57U8jMYCGVd8EC9WvgLyvHfcnEuJAl0rY50YOgPwaPqGDv1
MLnFJt8GX3zFnatwI89y5S+iYpTVOHAJzPkRmjZta6IDHPmF7lfb3oDjuXPSx3LT71BM/Xe6nHW9
MBPfb7tSwY3YDWr5mYXyc8QGT5Ha3WWYlUaQ2T2e9cm5jW6oWaUUIW6+mII2ubXTfmfUYU/JlXHq
XbC6bKzepqmNsigmLG7+jxDkjM45lRrXR4wrAnrziY6O/JwemqvkinyNfsyDNUAe/iIJrpRrlxRw
res6btqYfMkPnggwel2NCh81e0iudeXBSPekfxlEucLVrXCG4edO1EZmFfUImAwsPPEo78y2duNc
1IC3GpYuYLhdTruwGjEj2HItpYzsNKu8JjP/mDsNFrLA4HZ1KYVpZrQQRc9BYdSj7l0vjv2g3zIm
mqq8GoosoLjN7degJyxLQNHMQ5FcnWyj6SaqwOjw/bLZi4C4zVxmiuyjsgxVWeXJH+5J/FXRI6do
NoEqODbX/cZCJm4jD6AExhwXyAQasK220XbGvX5qvHlIDXNFUy7WN9QCjdvOYxwmVM2BZp46V9+g
KcIbXyWMNexdPOEfwOQsijsEG4pvswrikRYp+Fvd1rxupNPYJG5MjtQU1R2JdhQfHbRaSTq0XrlZ
+FR2r8HoJYbo8XMO3d9FBwvtcdEBRuA0YB6H9oJ9tW+3zJMcbWsdmq1onJBAaXxiZWp1qjUl7E+X
fxDpQVZeGuzfRjT5VATDuQd1AjVsE0OeqIbD62qHWpNT1tusIh85rs6a4zMrSSPVVagCydC+qcOh
Lh5VUWeBSBjOOQxDHygDQ4Bbtv+oSEx08aH2N7ooR7QyZeyNvyOcb+imuA/62TdU7jwXNHDYIbsy
tpr3kTmab6E43zDlLGFKMpuBkTCHqk3oliTKHGSuRVk2wfYhs3YX8YRKM1UOByyQVGdeXLc22kyP
VZNuLjtWwYFEuAOdDVaKlkvAkOE1au+p+Xr5+/MOvLBDCecFYiMPwqyAxpI9uq8PbPuraFv0gC4S
g3cEPpFYNcPgFdKuybGQRGxt64HsecfwPRfyRNtG1aEp/zQcqRMeLK/+mm4Nb37xYRjcOr6YXukZ
3y4rUFnXoIbmEmKgjImn1CurnkxShDjWfMqO7F6ya8e/xQDhTfal2KE5+8Bw+zEkPAGFrsgf/cdh
eAbnli+Ugn6MZFx+5C3dGptp19m6l+7Zr2ZjRyDqHJm8N5YzGreKndXQdFSA1v+sECu3EV4a7n5V
CuIttRa0Pq0HFf+He0fAJ2WxLJkVVjRPdmH6faI3ef5ImeyotWg4w7p9nqE4xz4YKFgtLUg2StdN
8WwOgihZ9H0u5kvrwQIfI77f9RtfP8Zd8KHz4iwA58yzshvVab7r58OOZK2d1EcUWnqXDWDd551B
ZikXPs9C07CRGjgxJP9gjd8S6ZaA4u/vMDgXnpEwLpMBgmj0JiOfEEKG0UdyRbjF/7tlUfP4Vg49
9rWsC7BlMQKBhV91/ZpagkdAkao4vx3kSVAFOsSYylORfOq1o9bd/Z2muL1f6mZem/PDxxQeO+su
k15MUX3rutkaBIRU4DsEx9hbRQUWjm7dxKUZaVz4V5u1AjWtpnAxyf03AidEHmV1YfVIU6OFAJwc
ITg5xs3cNvSxCPEMxPkusMvRKKUAAkexLSH9OaJDKam++ME/l5flP+Kd30h85r1pWBuGPZTWuHPD
ZuT6hU1uWhcUWNvaEGyX/zgBzmi851Jyi7Uycq31oXG1DVr4b0BmHjr5PvHUl1KwXusx4xmN82N5
LNEukmbZ+u08rLpQt638D+1+CHQ4f+f9SXPG4dxZG41qyWKs1tz0GqCVjWqQaXIomhWs/fB6GU5g
5nyRf50baoV+TTxiDs9R9NAhsL8MsB4jnMXhnNrkg4SvGme1RU9529mxjIlMmZOCX5OqTkk9lQqc
g9AKOR/XmWqcdQo0GEedbldWQRwtCwLQEmogE4qmzwxvFFsiBcepQJU/KOKZA58lmu216gcx949Q
TMqjlK/3N2mNQXoB2tQT/Vgi+1ooha2Kiv5X128BwjmRIGxbqZ8b2xpGTn4+ejQXNXSuxiILCM59
yFXSRV0A2gDd/4xnlJF9r+rbkhyr7iM1gguPyGtMCsKQZSC4d6PxGm3x1DplopLKWR+XdhenL1+X
k2nqYBsIrArlKTFumprZfvEoxc/IJ3qXjX/VBM4u3uBUF3caaYISApnxQVV0W5qJ9Z8uY6wne88g
fAWDhPZxJaLYYagSVDYpuheayJl29SZ+RBuaO15hTMFlyFWjWyByjnfMq6pnLcSSNR8pbPI/1q5k
SW4d136RIkSJmrYaM7Mqay7b5Y3C9m1rnmd9/Tv07XbJTHUyuu7beFNhnQQIgiAIHIAQOBQEwIJ1
4qsXtHQKQeINocb+RhlesjzQzcxRrdIh0xnvigKJBF6Kr16IJ9ks5xVwmfmMuS+r+TMaUepf3cfR
0VpfMRxBAChSIfv7Jp4cCjqEPTP12Qrq7BxnovzT7jGC5hJdp2z6qModI1aTGhiyBwA4OJQAIPXg
sTcbKyhRa/KhBmxtg8aJU6tVOS8MzcQow2Phzb2df48/z87sodTXS88LiKkTV9ShuOuaNrBs/220
uNaZbmQVYFei2yM9ZMNjoz3o6r/qRsS4ubuVwUOBQkaMa1T4p/PJMnQwyeJ5waww+Dn9ZHW5k4hG
uItA2KJu5JkywkJbmKEyH8assSfz0BHRDIFd09tIwlmGUZmtQigkaeq7EOeS2v1TXXHWgGmqyVop
EGOIj6tynDsfhLjXXdB+zkM1DNXE7ExywRHeWHNOmwxLHx/1QHGmYEQ3bKE55nFEAYCGp7u4sZUn
66A8CZCZfi6OkHdkPshdZqsz6IIjpI08eio8ctPfoAb8tcWUWh+sUa7ozNqNPDeAnLtNmrqXFYwx
dDUlsRc0hYSFV9d/YXioIFbbj6g3SJz9ZUUshTq7KXQeqxvKvMrRj9FRAdmi5FKBIvft8PcK8m2s
NKk7Y+qwgot+M5atTYW94PsJqo08nCFaBbhPEnbah+fyhTraIXaT11Ry6s8N3ncVV75JX6mfel0H
si+RcxLJxzmnTurDqmOhtTU9wzEpo3/dEEVmwYW5VYGYFYPBIZz5XJSnQf0xmzdJebyOsv8MtNEh
dxFOlFJZwgQw5Q8Mba1vM7BHrpHdFrZ2Vr4QDxXWTvVZAMoM7doe48K0ZZWUVEuYbZySOzQPBJaj
3BdHzcncyBVlaPdriTYicmHakqh5PSI14rZ+BeoVfwjmz8pbfdC+Dm6IBCr9jvdqIYeAwI/wcZsS
rnpVsYse+UF8TK16HAtb+oSCWsf067Ns2KIhDvvbm4JLEO2g4BXk39dCmlEQhuDdq8I8D7M4FelX
eXDX4ZNaJRjP5bXpnY6KH+UxwTTY6yu6G89toLkFDfOBJGGHLHiJXZfcrdI3Kzsbxc9quktUUQ3n
7jG6AePWExuD4pRmYMvncfSlIrJp8pGn7HcM/tmtTJVIjw3oMqOGJ2c3sTo4UfvSJKKK8t3+UG2D
xLl/ay1rqjFpOq+/7V3ZGY94rTgb3uJb59VRXFSpHMnb9fX6RT53sQM3qNxRINNVbaUa8rW+/lg8
6QEjmE7RaGDhHVPr7NZbHepnfnqWkd1XBfCCFaRcjCJpZDSTAjIP4edObeyufhsLwfkjwuAOB/Su
p+jqhIRq80jQZ1PdmYYoFbHrxzZa5M+A1GjDaAVGfsv2eBVgwohf4ZEi9iJXVBO778c2aNyJgAGj
61j1QENZ/lDY7NGxuDP86LRgblzkGo+6n2GykvApZteTbXC5I8LoTFBXYS7qLwtlYUPsIhHX2zro
X/sgpsLCt/0UzwaRcyekD6fFAqw7RwUmg9x12Wm2Hob8e4eZiup0S40BFFo/4llUcrd7qCMhjPE+
8JQXsy6Wov53UURdg0xXSW/7PhPdDfcN8z1xxBk/CDzDsmKElMl4G0a9LZURbhyNc32H74YPm7QO
Z/65qtfaUANFrn1NOZidpxsv2st1kP3oYYPCbYC5IWnVtUDJWnty6ImV1zXEx8RJahOwvEKJb8Lu
kf1Felcgtw/UPKvVFIXVLOdYI9PXuQKp9g3+NwB/dPd1Z0oLS+3R8+prPgaXHaMgOq7o1wcxYSD5
AjyBRZjcERCtRlMuC7J8+dH68rcSKciViZPcyj46Y+zyVVSkuF/eqmGaNGa6YCQk30trraDiITXY
HXNMEupQuRB/yd3+MJ7kh8knTo+LTujVuGllPl7FbqYbUfy8a6CbH8CdQJaZpgqtsMdj46Bnn9b4
ZaxvEioKFnaNZQPD7bZ8kddyMSCntoSHrip8eY2+CdaPrc/FYYqOFWIqKuZn8ZMtMDkHvMOsbUW7
nzF0tcNl1XJ6b7lNH4XOeNdW3rH4ouBJj6dVWhkWCuMNP/UxNLQMncSyk18XuemAuq2k9vqPHNkb
XM5GrXBQU5LghZRYqW3p86M56T6VNO+6LvcDkw0OZxbRUhhzwRp05GDyZC/3Y7c+tF7p4/kasbN1
aoM8aLwFQwRRAnO4ji5SLmcsKL8jZjlCyKIkgRrj7ohxqaWcB9dh9m3yt7388qqbPFBX6EvS6IDp
sOEtsKR9v/79fbe8USKTcwNQSroRkQUA9Q9W9AwG7tI2kR4kv4pgimdxfa5Ic5xPrgqQxCeslWYN
X+L43tIfNOtJIBVb+ivb7FfOaCMVprko6dgAYzqBvNXLPPqg3/Zed2QUziL+FJFAXAgytUlLTCZQ
bJ6K8F+z5ZBY1Mm8n9vfrBN3k8HYPQxPbmHsrAYTvSYB8l2fGUs6Y8DVn3TvugYFMvGM1PqstarJ
zFsZvqXyd2t67UUkgCwWvLJGCucmKmutwGwAiaL2rkbpHaJwO61yTPW4y6MPlYa8q48no57ysqOU
yTMbr6n2NSS3s6iXhS3zNXk4j4CZAW1hEUBUyXFuzwaeUecfrVraaXefi6ZLidaH+Y2NgauhUTcZ
q0Iy89iemtdcAamCJXDk+6nVjdbYr9igrMVoNFMPkdYf7GWd5fMbDApHIvdJezR//D0mPHcWwfYV
WQbnIZJo/HdfJPqLJ+lnWWeYP3DI8NZjhoIATuBfFe7CYiVRYo4lk1By6+quH0StJbsB4kaFvHPo
KUbMMcNLUVuIqv1zeQhfWMfM7DEO3DT9hxuX8xNT05uhEgIPFc254rSGX+bH675BoDO+DYGobVbX
rDrJij2DfhUPnd1PT70rjedxkjVTM0EKgaSf4ZRH6qVu/30aMJo+PrRO6YjaN/YvkRs8dpxs7HyK
mqacWKESeyJj1bn5fXjLikCze1EJjlA2zk00CR5NY9YsNoGgmHXkhrgx6PbslagFFnG/i5aK/X0j
mFkhataZNSjyUW6OpagjZT8y/x2eqJyDiEJC1TTD95fsp5U5eL/s1oded64bnMDZqZw/wKjD8u9m
0qr/3uGdiqjimb1CG+A8wbzGRB/ZRu08RlZdnapXw1t/qmjYUz5203hXG+cURjr8268qVVAZB2k8
XFfYflSnY86YDNIVmfB8O3M8jZhg80sYXLFxzYj9KKAYqCwFjC+/ORgCn7Bfw7ZB5NYIeWTTalMg
jmMYSGRyunD2iTYE2ZQ61lyfGlCf0AkZ/ND0r0u7e/BuoLmVS828IqhBQLAXmkFqGTb6PR+sdHX1
EAUkafw1XefP1yF399UGkltATdWlpFxZVW7nR+UtmC+uf3+/g24DwLnxalz7KGHqhBL92Vec8o0N
PWCF3M3tfEqf2K07Pk83H0prvQPzFeTVmK6jjHGrLi0SL0FbRxuVIusULJjGRX5Jneaz9ctrwAXO
XzSfHJAlJEF9KD+vT9IZZJvofpxmZLNFk0/2Qxq0nrFUhm6if/pPjzgWcbRYvxo+fta3jHnDNLz4
8/KFMQBjkuWX7D7CfTEStoz/lw3yDsy5YkwRUACOFVWH3FOlyq2G2SlQPkhV3UvqyK0LO41XEBGJ
vM2u+9yIzDnpRB0qrWXN6nV7rvr7Rv0ZkW/X7VUEwe3+icZoz2cHdrhIdpjIblSOthUSwUHAPnMR
YmMgm8UGr2iYWfLn4pXzHFV53iLyyN/mwl/S8TBLD4sWfcSjvOPwm0Ci1OqKsobGlsWx8jVIrMQZ
DTxxNuhopZLXS7OgzGnXo2wguT3Rp2uvzQlES5rMV6zytqWmYJEE2uPHiM2alKxS0SAftNSejCGR
rRyDXVnuzmYXip759sE0luMyUJjB38DLNML0jxTvtmF6KkPfmDM3JsdItgQmsWt5xjsO54nLDvlw
0wBOI2PT4tEbzfhnlIQIHLIIhrO8WJ/kccwB06u3Y/2sWU4mcosCCP7KnYPFIssG0PQ01YOs3vQ0
iFTBxUqwKPyVWwqbKVlaSBHpIVY/tY01t/vxW9OJRtbth7nv68JfuIuGKJZSgwXIypE2rkxv1VEt
Vc8e5i84WtO62Tq4S5q71hp9Sub+DkRPwXWnJJKWc/W9FIeyjCSDW0uGLWtJAKI0e44wfqQv3OtQ
+9EjHnkNWdYUYvGjKPWkksA2C49Bc9PPQWfZYJxPIneuxKaMj90jZoIHhUW9rA2DpUE/6/UfsG88
7/hMF5tAn0qmRJsV6l6aurFnbAC/WobcBuu3qNB4P7g0LQWpcENlfNh/Ys1ZHM1RBz9Ccw8zXPKj
4efujOSnDSp9cmLlNOIaml0BLR0TEC1WmaCwv28EXIc6rFNWyh1OX02kzkt0pjcf8cGWxW6XFltF
zmCIBLa+X0zmiTV4uaSMTtIM4wccli6DacwwKV5Cea6ATpny1WRVNFJU2sl8HGfJ1kSTB1jIyx+U
GxD+iq6PMgjuOoCoqxFo/RHjimxMfbXl9NUUZWv2ttkWizu5CvDQ1z2rmTGl28ZSPMO6041TXEr2
dRMX4XCX9C5Vc8VkJJJq86WzvL76Uax+TfzrKHt2tpWGswH0uUulqqJiEZwjdjyiyQ81AZoofbd3
2m9R2N831kwyzQwpI+qjNL8ZzdpXtV7g/XarRXTsTks1iW6A+uZPjCxKukxL4f5atOCwpEbimZOd
f1Y7MCOZtubIB9ZjNCYC4P11esfl7MHEnrHqGrhJm2AwH+ba5ePntqrdspd+fmSx3qE4k8hXFERK
jG++HAJ5OGvg2flIXLbVImcPhWLqU8yYngnGMnazpxaGd10IFjpc7tV3IThbiK06rmnK3GnQHzN0
7E4+9ZWDKPG0b3LvMJwDzeWFGrqBZSkrAup/GoL4dO0LweLvXnN02JuugU2Ryny1eZ/1qpaG2KVS
pk52EmWhHdLwK1ExxzKrz1Pet4cwKyxbD7vKbsM1FTjxXfPb/ABOnWNoZAsmHeB5BIwvod/3I3Lk
L9rwdn3Vdv3EBoZTpz7oYVQugCn04Yi9/EMv2gcj6wXFZSIYJu3GUchjtpqtBnW2hRMT1caZlE6i
wrJd09jIwk6TDQiKMlA8wyhky7HCwIsFl4NJYBciCC5mCK2wHCTWFjDoN9Z8q2iH68uxG2/qIBeW
CQrBFcpX5Sd9oi6yhQBMfe5/MWpiP72Al8prnUWYJGEKudiyGzDO72RJtaIrBWCkZE1sxG27ypn1
BN0Hq62rIt6tXZPewHE+KML858pgHmIxZBu0c25qPpr6/bwM7nUt7lrbBojbO10ZDbGuQC4zOZrD
OS+DTJSsE6mO2zdobNbalsmitYfGHtFOk6BgxHTRHiWIF0TCcFtnaeuyLHQ4vEnRvNZqDnkoOyin
EljervsGpzWqhokiGzy39UobqW6rzMQDD6v/6Q+THx9q5JKuL40Ahu81iNUxbGoGg2shslbg1DzK
LktZXYfZX57f0vCc1UszZnPf5CYoQwaCCRfrXYuEe6y/Jlltl4po5LIIjttIJtovx4JCqln7ixar
Xag/Tbi3Rbqx0s67Ltr+LnoXjdtFvTK3dTGkptvXL0XzKmejPaEcoBV47F1P924PfB8tLSpaYdwc
aiiqo1K9ZIPIrkUA3A5SWz1PFAVyWNZByp9z4eMBU8Sld3tXFLdxGrOrpGGCBCz3XKLUN9aC4Q0D
sd0WTJYZHrT/MSSzk80JFMdjr3U17KD/YQbEbR7Xg3rH5l8vR1bnrwtGKvyX0+JdRO44yrJ67dQV
ImKqygxKq/VQONODFhCP3iTCclyRlbO9vZGOMQnn5JeLGEA0NBbO2C2jTbr0qMuZm88gzrlu6rv1
v/q7EfJliYZZYUrIBBtJj8Sv/dgnxXFK3dFhRYKxt0aH1Ml+CilJd1MDW1wu9pdq5AXkFnqlAXvt
Nh+kb2nnLPfxU44ylchd/zJlwbbev+dsZOV8CKJnOQavgemOP1bGOOzSb6lrpc70pquO6qR2FtvK
d/Tofb6u5P3z5bcN8Z2iodFb8jgDV0PNme615EVIPSFcR+5AbtKsKHsD7jhF6aV6CB8wkSXuHHrf
oHIc3Jt3oB5RS0dIQMLs/4oL4NNZ4HtLRyoD15B/ZstpqB+a6ts6DraFMoY0dq9rUriEnMdZSuRJ
0B2N7Y/Z1ArexFNXp+5oN6qd/6Kqnu5lMEXOIh52wcY0ObeDziK5qSXgFroL9pNBfVOKBTXzT4O4
A42Z4TWVci6nIegwSGO4OEYWTJ3Ci33lofYwChnzgowXgUb3SOd0BYw9Kh65LMI3+LRmFDZzjY04
GH34GsbmanfpZNlZM9lzMSye1HXoDaiI/MlS+uapbGfRMLj9iOX9J3ACSxbmcxt1CV8wDk7Z34E/
OO4fMjV12/omsmp/ngRXv4uTUcUQPWIifWdSzCbii3nQYUf0WF5ib1ZfpfTYJ5+ua/Vix3Pf5yQy
msHsaYnv17PlZ1EazCOeZDPrcB1GJAZ3XCwNbfGcPcXeFE3BrIQ2KvEEZUkCSfj8YBznTTbNc+xV
q2TP2b1KXpbpy3UxLnPif6qLr+LB5yclq6Gu3jV+dHegA3OVY3pHvqENPLiOJZKHOwMqCb2JxQh5
cvO4SLG96kjCi4KGi7iIk4cLIGWDzHqVrlgXZ8S1BTw9ljM74f3stYz5WBg2CBXIDGUTN0R1u5Le
ggLTY32kDjlQVnDvjefSET37X3hCTjam4A0U6Cm7RlGhwHX8jGrtfllsRX/NS7frdUFwIjBvvppH
7QfwOZuQSgZZf53fYoStc90aRAicWx/w5rP2IYTpQFaafdHNl+vfv7hJcMri/EBfp1arzGxd5hLv
9SvGCxlOGh2L+vM/A+I8wZA2SyxHAEqW1wIDLrL1ti+eVevpOszu7lEUxaImUtkq/+5hKnipsNYh
9tr1QQWtnNXfJqLpXPsYGvLQeCVTDZ46HGVvEe5fcGprn59G3QqiLrwpp1bAzbS79Mo7DOcItElG
0ao64ggwMptEb3L3eF1X+5tyg8B5gXFQ4m5VoazOw0A2zKs/SGB5V6iHljpfWCl2eVNhtraBYwJv
NqakrsjKWBBo9PujdkjdzMkxlxjNDSgAEpULXlaZc2icG9AbwwCNI1bJeB681R3vqyA6y8+MKyR6
Vg4fctsb4bi4b+ho0g6YZO+1fePWoXyX0fIorf/z4z0nFecPNBlNYMsMmDUabCJXTtG2tqT7AssQ
mTjnFpDijCRDh2UgTs6P8s/+aBxy1zwmt8uX+pP+BYSUwnyNcMV4F4Eim0KJIduEStn22IF5M3bZ
NHjiNfeSK7pZCvYXn4YakFyfUxkG0lZvVfZ96p+vK1H0ff4CaXZNO7LdVeQ3unHoRQ+jgjXiR7In
WZmOawV1RUVoG/p6QpzldmD9/WdicE5CSZpqJBbEyOTarcciiLTu+M8geMcAfv1ZXyGJFt5P9bkS
VU+INMW7gkXqu5h9vySRzXLbRZjZffP1uhS7KDhdwD+JZ3edT9tXKCOIp8SCNzWe9cjXo09EFe1L
ZjN/3LzY9t9gcGeCmhqDASodBByjWx+128grnHV0rSA/yAdRr6JIIG7ll5ZGsplBoGT9WpefusHT
hRkPkUDc0lfrqkRpaP4SiJ7kc+pK/38CcXagYJgD6mghUJuhie85LjNWOeR8xAx0TNTVVdAq8Un0
bGyjVJ2wRGrrtagWy1EmLDCD3QiX/obgPVduzV1WW4BoE9kmg+7rdHLmyO8n1K1PgiSwCIxzY7SS
lUbSAJYpo93Sb5UUTOGzjp00DIIYcd/g3uXirFsL27k1QgkHgGF5hpmAv3EJMKrUvb5Cu455oz7O
rhWjl4lSMpjcciw82BSVaLwqO+0v9yn+r4LSCEXlcxYSWI3j0DBiz6JPcu7hqoXxhTdl+Xpdkn2F
vcNwxzTpCYjyMTHK663wMZnyzAbD6+3UDCJyvP2zmb4jcWdz1qHyoax15Atk+Sbu6H2ngZwsQz67
igOtnW1zaR+p/lwM5tdYke20pvaqkU/X5b1MyjL/p+kYlMeCe6SE/gwhMQh5kuIM99ZosWfV6TAi
C22eCCRbzcZEBfqF9aoLZ8Cwr16s5gaVc1I6UYxGVnB3kQ6sM74J9KPywmjIiScfxD1ju/ZpGqiq
UsFyp/IZyyVuyrgJa+jazOx1OS8ibqBds8FamjBNkCab3GIqUwQalKyPQVN6Ew8dKiicTHRJ2rUY
IhMVlzHk7EyNi1RJX+ek7QDSuyXGuQ7/khzDWXzdrwN6I7717yltC8dthT5WVlzFGVwafpqm+bzM
a3Dd+vbUtoXg1KaTWctRHwbjKzO7opZtFC4tV4FzFwiic7VO3ZCmK5mBUuIKq+nKWVX/9yFR2EZE
NolFCcoQNf6W3M6YJByHHW4RP0Z3+jbd4fldcuLP/WKnT6ikQmNaOznWp8T/yOm4Rea20tybUTGP
Lbu/aIUrD1HqYBjlai8ZEabi97btFout5+a+aVr9pHcKpCwTu/r2i9HC7X5QYg+u7suH0COi6pPL
lgxOsexc2EDGSzMphAAyPE9e/6IdpLsmkBz6bJ2JEznjawSayvIs4rXYt8z39eT2GlrwCpT6ATaS
dTfJqtSuq+VYpKMgFhDhcJsMPmuKygg48Syf+rk/RWEWIAHrXd9o7Ofy/na7cNxGG3rNWjQdMBMJ
WvOxUl40eh8a363mI3dAtgFMjFkH5SLPB4KZLJRiXmUMhmHdLvQ50DRZoDP2Yy+E2UBwQU03RbGi
jRCmo4O9FoU7WAhuSO/OCNwpmW0jLk91+ZHs0VYy7qQMk7ZcJeYP5cjPpFNdfcRNYeSggkFhhibz
7B9WVSVlUuBaWHXf1BwTURURT8CuFbwj/CrP2+wlKaG4HWi4takyUpOh6plmakfJW5x9RwvLdYvb
NewNFhfkGlm3zuMArDB9JqhlJp+a2r0OsZttQ833fzT2Kz22kadS6qHRZmgMW+eofaHefOjeUh3T
FGNPOLn48h2SeaINGrf+szWmlcqyh+HX/nZ6Gl7R78HIUo6Lv7gY3djbhS8+hXfXTFcJJsehIhw5
2D/939iA43hc5dhrluOKmkjt05zcm90pXAWRIHOkF7sKHQo4wCzWpsB5PFMbB2vJIR7J/CYPpOU7
KYMElGDXF00Ewzm8NJHCQlXYmi2vo/w9js5qc9OBxPY6zO6Zv5GGc3h6PNO0YJmvMbrVqWeKeP12
U694RvyPuviGHKtuVjTtQY7RV8GmXQQgu+x+aKfcmw69X4rmue6awQaOM4O6QQBmloCbO4Lhv9Ex
afWf7WwcElKcI1mIx5bhwhpMWcXIQhSuqRfNQHLbYqYx9GdYr7oUjM1jNZ2r8rYwf2DytWCxLuuC
2dbaoHEenShrI3UE0mlSbhvTgxS9Uf1nNo12gdk5pmUT89hWT9dNZNdDbUC5/ZybWTPmTMRI7e46
gmEXEuu4ptr3f4bDBWg0z4kUso2laNQejceVFk6ZiJzhrsFvpGHSbnxhP4IGHU0psUfVmyh50jrB
oXvZdMytEdvYG4C5UNSSMPc3+tFhepowe7pySOrID50r+0hfZ3a3us3n7h4adUXcZiLxOO/UF2uj
dRIsZJItj7Q/aPQ/z2Hg5OMck2nWDc0byBdHsIbIWaKbIRdlMfbFYJe3XywV/DWhKc2l6Es8Pjag
j61eS1j4dWMTAbC/b1aplGgGUkwAFMlhDj83ycv17+9vmncBODMb8Tw7Niu+r/fgbh9Dm1R3UKwg
eNg9JMx3FM7WZEvNJNnAQ4JmnWfFG6yfcuKVpcAB7KMYuE1rGnrz+Pu0FukkznLYFKu1Q2N1Un4r
uvM6iWab7OvsHYezrKaRQ6OC5ryoat2WLM5A6NehlX9cXxqRONyRVylJRRQV8WmcPWlr7vTxX70S
ZPLrdZh9R2AhJW9ouCgj+PrTxHItI8kwMWd9P7s6Js+Msq26TRAjadR75j0j80xiW32LT6L8+X4K
ZIPNGcYoGcsQVjAMxo+i+qgF8/uD5sl+6SW+dRRdZnazY2SDx7udyuySipkIY8ljs4p7NCm8LV8w
pxjnvPaApgsR/fKutWwgOWuJk3lpwgUiNs3id/r4aNXWQV2ijxSsbEXjzcXohqRl7570MR1t8wRW
EzwOJo6BpvYTi6BFV+pLmnXmYd8l4+uKwB4Z96EFyTB/EPSGuVsEnTM1GBLeTbYasCBawfRl1WMH
yCIiOtgPMjbwXAhVYZxZa7H71dgu6N6b294ec721Mb9rsSdVLbweHLx2reL9Nwrj9dRSQ1CAsLtF
Nz9B+XPrmH3RzhPFT5jQoUrbH0V20yZQwPpTsEd3j4ENEBfblPJIk8qEqkc/DKY7ctPhOeOpOKqo
C6Vg3L0bTorAm+5HxBtM7ujR0PZbrixAwKlZgwyMPTyRO/osY1qZuOVXpErOC0mjonQy8wTdCBqo
5K0YMEXuuVZECSiRJjmPo8kZeqcJ02SL9r5gTQUmIXIx/MMG7ReSpSwkiI81smpPbB9KTnibVMiq
ybflKQ9WwdSX3eB+s1Kci0kzJSYEg+u8SlPcYqxQoWYY6GdFNXipOLBQt5io9oHIRCUGcuSajpwP
P6+3kKUVLx0kR/3lbae/FtMngc0zm+avLKqCR0IZxC0A4nz1Go5LOGI6BM4G5YRKaBBMh8f2RreJ
0z3Uwf/M8QlvtoXjlIip4RLp+xUjL0YbBfzOClpCTdQvsruptiiclx6saKRqDJTpZAbslCVPOQRi
40vLQHS87l0y4aI1Bihf0t8MRlIbZQoGGiO5DTP8e2/1nwb5wSStIMATIXG+QoksQ1uMPvdMUMJg
Mpk9kdt+fVyU2BnqWWB5u5mbrVycr4j6MOkqE3J1XhiUbhXIk5O96kcZvolReIEh07BNj/z1EYvc
6JPzHU1PVwxnhZSsyRoDd735BkNFPHJitJxiqtF9peLGjicuqpt8z0GUj6aOyaa5R8ugw7QekJ44
Fbgs88CSioNAtj2/qLL0wL/BuBWco1aJMn1mOs3u1iOr39WP2vlv48wfwfX8ch1xLy7aAnKLWIVa
RGp5QoyAEZEJGH07zOBoRFERCwIunIhqUozzxA64IBGSl9kka4klUxHcSrZ60N9mTFVcwA0rqm+7
pM5mHuQdiycSWkJZCvFomHsa6unGW+oRO3bRWHUwEIi1h/m0Yp+z6citE92Pb6Uj2u/7a/hbWJ5q
q6wW1jmIHyBNfo+Cy0g0qlYEwMU7tIX4Qw2ARu4OqTYfs0EX5CV2zYLNLpPR2XtJJWStWdnrFoze
AoF11pl23Pw1RqIM1a4gGxTO2Y/FiMdfZhYYNl9FT6NoyotICs7Ng3dnTZsW3y8NxY6TyVbIQ4q8
1/UttHt9Ut/F4JOWDZ50QcAAGDkY3dUt/eJVfiCBFPRBdwOK4uA6nkAqPomo90UvRwXgimlwmil7
KozqoPalKEbbDe23cnF2poaKNuQZjEA+obPMrZwWM3LZu7iIyVAkERdXm9nQDLHR5R6KQsK4R73o
ka4i1iqBsSns75scjpIaNJEo1EY6lw7nJHy7viz7QQUo0gxd1fRLPqIlSUI9SuC76ZjctChILebq
qNHWS9XmqUmtAK0ZX+oiOSkqBlizh7xQkYQkULvx2uZXcKfjmuVSvphw6PgB7L7QONlZu9O+khOj
29PvKu+62L86fC58O142MOYQzsLgzZH0RVjKTGyWPID1uzUGfs2uess8fY4xxLiG5nb57W/m4u5A
D2j8AveqYsvCqQW7a7z5LZzFVoXRxXo2Yglm40Ut9POUxgJ5mf6uicvZqtQtamyUgDCXw9IUdlOf
0VtFh5/X1bofXZm6JmPQhQJyBQ7HHHtJHUYW2N/37gLW2vx28oiboZAyc8rWl1CdgrFwgpOaecQL
6SzUgVl4ar7sYVNjpepyC4ExWrmO5NAfsiMbfSxyYZdNljiiWThFQIGhWaiR+nMzzuZsatM8FF77
hcVw0Ve9/B7NR3ZIqyd2nVbBlSeJqSj3dgcqlWTwrqBIDLRWf+JGE62NNlsKtjtmXz9ph8rJgjx1
0hYV/mwiSk7d6yvJDjFepVtIziYnY4iqoZkKL9TIqVQyZwnRuKDpRytNOm/s0amnqdXxOujeRtiC
cvqt67xoynXGPNpGMyo8PlraTTujPVAg3J7n1sA4oxKiKbr1a503TlXWuibC2Vd46uQP1omOeJJ+
vS7K7vG6xeA9minprYwWbsTEszvdMboe8/nvy5p0tIQtYHvx/haO/X0j0lCRlqo1RFLAbaRRZ4lf
a+1MWYmbiPtjb5W2UFz8Uxuqmi8toDC5wyvV6ZRkIrYH0QJxIZAx9hEaTgGh08pLy/LLtFaHOKsE
+RYBDB8CyRltciPEGlX13aA91OpLJnobFijrYuuSrMKtDxAzab1aXVxVExjznmvfLAfPn0iKNNJi
thw9+HAtcNKWrpx2bqYJLHpPEkrZgcn69lGI/6eFtdnYZXFRQ1nVN0oPyeBf3zGi73MeZwwJhnMN
+D4t70zpiVIBMeduhQjFz9c0zSCsVepPAQZrGjUzLpCMPFJcF3G3Gk+9pzoTul9EjYW77lMDrTZB
LS1RLSbsZjumhryCQhPCJO1iV9ka0Gh0kyLx5Vzz6wIVjtrUPH9AgRtMTr4wHNKltSq4gGFw9DU5
1pYiWKM9W4M8v8Vif9+IFSY9Cl7lEmIN9EDa8FBOemDli68REdSuA91icR4tKaOmAtUHO2xZGzzG
rXrSk+myYZftUy+M5vfNYyMb59ay2izTOIdso/zT0BJ7WoNW+VbFN5l1Xyf3uXyOG1/PvvyzReM8
XR+2xoBeNmgUBT26emsIB5rsrxnopA0N1REX/ZRdTduyyOEfovKmax4mTHqP1WAYRPf7vRMIdeO/
cbj9G6thVfVtX4Dps6wdsw4rr06zxi8KFZl/KdFux063PnDj3zo/LmJYkbnWiQTh8uItIl/06bMp
Ckr2gsstBLeVQzrotaXBg/+HT6lz2XQgUQZoz/1pBLRkKB2WVcR5f24t0FgXTVXg4Ulqx7+WzjwU
ZSJaot3wfAPCZ5kmTNEBm4MCH77Y2bfsUN9HHqg7zvGdjtbN0K5cNpntI610W1Tu5EA8Cx7dGKhj
eF9Ut1r7vY9EpWT76gPHCtoWKON2+1N9M7FITmVgtN3nzDzoonhuN1Qg79/nvIMZJ0k8a/h+ah0q
6UDr+0X7QCsgzorfIvAWYLCGSQaRZOq5mXCjyEVTOPak+D/Srmw5dlvXfpGqRGp+1djdnqft7f2i
2qPmedbX30XnJJZpneaNT1LJi6u0GiQAgiCwoGIiCpqALFCg8kQLIDLS1Y6waET6rqO9pLVqe81k
97xPE6FwnmDO9QyzmIFirNJNpjcRyriWp34tP8FNoYLKD2eOjupii9vzpi3rXNYbHHgl1Dn51RYx
yCJfzguzp1hbEG7jLTNPzDrv4D7NebmEJ13sQipGwd7vXy0N3JhBSggWVr69UZXDWOkJNl++WxzG
2yaPGEVmsHSzW7ntVXITucJM5u5GbUC5jUolue7qGaBz8qMMk0NDULVhEsE27a4gbq0Gbuia+aFb
CxPc4qirgWKAJhllNVNnn9+i/7J4bwjcHmVd1oOAmqDyEgNsia+43RV7bu781cEcoCswOv0QIO7e
yE1q4H1MtnTUC713Nz2R0j6MDKje3QgSSXLQb2PJASFd7zFOP9MUE/XsvUZgsuY/kFzstcxUKapE
h4a85jWL35iEwUbSs/ejofY+JSBGXxCKiBla+V5AZZGMiYwWu772lyz6AiNwEoygA1ac9i65ET1D
76qi+YbHlGgTWWrpmEZVaRao+rxKqgLDay8rzRAoyq4mbkC4XWvyJQnrFru2hLda2oBU+8v5ZRNJ
we1RNs+SZqQAqCLjUDZgUpYwmr3p/PMwIjk4x2eo2TQlMWDW6baTr4dK4I1E3+fsSbXSeC5NqBpd
j0tx32aCe/deSKVu9oE76ZYOZRQ1W6a/Q6rWY0TGopBqN7e9weHJ7RapJmE+AQcT6aDEGDLty7eN
2xwLX3JF88f3LyxvUvHV+RO4ydRSAZqZwyUg2jnQ0p9u02vTj0/mvXotGp/KtOlDjg4E9Ehfg8dE
5See1/XY52RFyBit30g+XdTxVYxnO6MYBN5gX63fgDjjnOZpKhOqwfVkh7SndjV44fjrMzr9hsHZ
5rCsWrFWECYcbpbpJI2iatjd4BfdmP8sF2ecPY36UhkgReflj6qjXbCHhsjLnChAfc3kRs78O7lR
RJGpaPE4Y+1UI69QxAqfYDkVfVBqnwzH82v3XxT9TTTOYJOkn0pJBoZcO/oJa3hUH9ca/aAsN5w6
n1I8C5MJLCpriLU5kYw4VlKlnADXU8cEV3OnkpclobjEip50d13RBoqXbJhlgrx74dXTnyZxJxFD
0/7SbQA4X2R1mBeN4T1MK8yA1WWYv9aAnaqs91jEBLmrg5vL5KsP2RxzbY3EqRpj5azYJl+Lawks
LBgh6KIZwEtzO6Foem6D0BENVd9bxi0uZ8GF2Y5pYeKerE7ZQa5AdjlYovwaixZ5d7S5v/DZVKvs
ynZQEOeNXxm9DHtEK3/MzuyRK/kgeovZs6otGHenHDRtLOMJGm/VqZuP1oWG8A9LG5y3rN11e7uT
8cnVtVuzuWwAk7ZH1bzsqSA23j00tnJwcdZsAQE9UEz9ltymHmampp76MGKcYHyi15ZifyrpDV4t
SzZBpvKhO3kwrVjqSqQJw8Y6ylmT2BkNDxOtMkG0tbtFGyBO52icJbFeAWhRMV+UFOo3FJTJxz7P
Kvf8LomQ2N83VpUu6YRpOUiidcYFXnbswjwYbSkQZ++01VRCKAaU4RjhecnSvAYrZ95CFdbbDFnd
xvpF6IuW/Dovy24N6BaHmdlGmFiWaVf2wAmf9KD7HoPilDUXqjfW3ez1TuaLKn92V28jGKeCaLzv
K5Vdo1vtd4u0oNXfV4NoypcIhFOGeBgtHddAkJl2mM/7ZV1vYun+/MqxT3zwPxs5OC2QqhjZtQUJ
Y3AUqE6kStUhI3r8eB5l32I3MFwY0VA1k5YJ+yMdBgyTh7v7kT53LnFau7+S3OL5PJ5I7bizNmnr
pl8s7E5jPGiDAz5v14q+5tPdeZjdc1BTVVAemKiHUPhpQ+pgpman4HVEDsxAhR8y3dorjlA40Gqb
jgBtf6/+QePL/5tIX6hGYLH5ZXZNUHxUPdHUVq6VQPWRhHQrUCW65zH3NfANkjsxtBiT88D+CXdk
3iagKcjVC1QkCQQTycUZb1rIfaGPWMUxXJ0i093YErHTi+TgzLVKUI6N6YZIdqAJuH4oFT/Kv55f
KqZTHy2JVVOYhGroNn7vgkLkV2ttBARJukdNI0FvjhhOHt7IZYpB0dknqL009Q2Oi/GiopA6iZ1I
fRiE0tFs74ZY8E6wb0VvEFyUR9o0QRseIOLscogeIqNxlemHZohYMfb3/28c9Oi+X7mkjaV57IFT
GcZFZ/aOFInoG/b3/w2C02M5mv+zObn02Op3YX/oMXjhvALsewMk62TMg0Lxq8zk3BxCIWiiqm6x
ci++nNHiWfrZk/S9c1k7F6oXHs+j7arbBoxz3OsShUnOwCJMOOviYy73eDMFj7f6VKqCdofdZz5w
/1gUd2YDTy2cJhTF0jWdBPeNgZ1hwK5K0mq33uy193WgCS5mu+rwBvZaq7hZxnHpotKIcerpY+ui
ZsYv1F6Qq9k/jzYYnD5IM5X0MAUGKzQBqz0IlFjF8OBbqOREkkvkR0UycS7OXBStNAfgZYZpZ+bs
r9qn3n43m8Rfk6Q+b5WUJd3zS3YYRafsyrwECfklux2lV9nzeQVkDuaDv9ssIafti0UrqzShE0qn
ua2aOwWJbVWe7bn2xz6gpUAtdk14g8cpfA7uWUvNgJeR0O/k+IASpwD9AcF5sfZvmxscLlTJBiVN
ZAPLqD2YwXJdPkiFHUp2fdEhbxw55Wn8bb3kd+TlPO6us93AcseHXOU16Bpx2WzHi34KYNK3wyBI
Ie6HyRsQ7tCYyqKrpgyy1T/1b9m15WMSwIux2sYVBX9qapeBKuwaFAnG+Y4pkic5y/DEzYpGh+u6
cGo/OrUH+pjntuxXPgXvBx5qJMHVWqAv/M06Us1cDwvglhZwqu9l+6OMHs5vmsgx8pVKHa6C1Bqg
lGoQ/xqCBO0bWoABs3btiNyiSB7OhchSVxizBqgpbu2pKe0xQoXXvUAg9pUPVo0+AHTXa0iw8Vmq
qtZLKSughmy3VGxVeGRT0Vl/sPUiYt7a9YqgYbPYtGnDUDmTpqZR5IRVqyTrk6pe5+1nugIgyT8A
nC3PVVMbVspuaeWLgqETJDtNorY5kRCc4cadkUtyAwwwKgURCj4zhQhc364JbcTgzHbWy7FcDQRI
xtxcDZbxo18mDOCb3TkdBLH4fhCDkx6crhby8vwp0kzI7BF255xaOwwyHCPlQbtXbSuo3FJ8MO5q
9QaOO0W0oU+NKYKV1rrk6xMY7DC985ZE67+e64TKVQye/UcuTteKIayrlcmVlV6oXLeaoJyabfNH
w3n7PqdqzTz1I2WVPEb8hMHLYL9InKg75N1ghymxz5upCIzTOaOOy1qhEKYtb+IZQ2qmX2sX2Uv/
3GiJex5LtEOc8pkkbKRCZwoxZnaiJyd9nG19EZ27IhjumAibfG1NdBh4cmKB7C/sjBtatnddQWVB
8CdA4g+GObF6qmA2p0cT7aKJpcDQcnfR+s+sGzJeMlVRCmHytUmNnkyzMawQSM682SIH8MfZVFUE
ydBd3/AGw1cn5Rpa+rQOqfiwvu26yUvVizX9uQ6iVMeum9vgcBEz63k1aAlxMGDnMv5K7Oq3/osE
xNGc+qq8s1K7EUQruwEm5kWjwQ935w98WkWa1G0boSJGj0CVI/3SiguruFOSZ8xtoZb5qe16Q+PU
vNHMvtI1luyvNC9sZSctcmeWR/+8Ne0v4xsMp+ZmT8xSLiCUErvS8CUdX85/f/9m87ZqvHabRTqA
ogEA7de/amKKIP3Rn2aH9QRFLhWVx+1a0waP04skqru/KiWb8d4YR9coThrSbeelEqwa/6KQ1qGU
ygmEiup7CmHGx//t+1x6aAZFnFWwXVnWINYuJvr9/Pf3jfSfXecb0qZhxkMt+/1ojzGCkrag+Z6t
MH/GqIT6IS8xp+484McFQ00pqEJMjEInqO3jBJLkLu/rjkruOgZjeGGFX85/f+cm8R6A/YDNJT01
OpJFkyK53Yn1hCtuclLRPoqJPYhMLmr4BBH7ycc1fI/IFHGDWOWSZBQRRALhrWfOw0O4GG6UZq6c
pIfz0olWj/2UDVROlGFNS0CVydM83JqyIFb4aDPvReGO71xai3od8f1Ru2+SL6DXU1vRzYTt8Pt4
5D0G589SPZGiacUG0WC27P5yCFBa8ctwWD5qAJuDKMOxc29+D8h5tqZSxpbUAFSDVHXaW8ZPE+MN
Jv3TJXb52gWIwMFylcfzmyVYTD4rPmhjOkwtFlNXT81a2+Z0O4x/zmMIFIIvAZ3MdJjVChi0vyTG
Y5QLZNiJut8tnsJd7qJV0uZyJDAnGJPurIfZsH8ObnrA6IkfIio4gSUpnHPoch2NFgWkmUpvkH4X
ceosCSYHLd7/tmpsVTdmNMw92gIT4PTT7aLdd6Ly4l05qIXaTw1zDfAg/P77Zon5d8CQ3FT/pWa5
red+qNxojSCRsEO7hM3Z4HByqMpQ6bWhss0h6DdwyhtGZNWAZGaa7NEZvehl/lJ65ZX8DYl45/wi
7qvGBp33e2FV9OBNxW7hRl7CrFKXTVPtLk0/8T9Rj/VeVs71kShTw5W8omk/ZU87RJkteVYGZvnV
64O8cjpBmEdF28h5wwyUM+aqYnknpz5SNBldDt8JFrjCWENbxTrj8c5RAtQE4tXdTUDLcaQ2BjFc
907ii7JGwuXm/GYFJtmmb7AA0ffJY6NrTTc6hjd/8cWIEiDMJ35w0pu95XzmauQd5rnCQtRA8/Fe
EAyYbt0GneA826n1fberfFCIZmk971dNclsXFElhIBWOdQF2H/fVORNn/pYQW0wxtcM9/h6XCw41
ZLkjlR1CLaYdz6M93KU+uDsPxaWOkljQZhyHIyZt+SKj2T0T3taVjxfldopTOkOl2vZuUh+U6Tvp
BY9jQtk471MPU1LpHWTrvAllIU5WICtn65JtoYRM9XFZXv9Qt32SXtJvwiLN3QNpIyDnkiR5KLXB
/I/NpIqbSjhrMxzuCxivpMghqg23KHBFAkPlewGzlVRLn0GL1Jk+6iG9lWTqR4ruYS6x4I4u1FjO
D9XGiAFJmK3hmk+Dt3jjbeqDbq55ioLBVRwTLHNBeC0SUKQ2nCfqiiUvCTtQlvpXZl4O5Utf/Djv
zkUbx7mX0lgzCSywiGLjwCwv5e7h/PdF/osvSehYWaOaQjOkh8kz/OSE2+xNaEdO7URuLtAI0Tbx
wVfSgvVXJXBg8mnxWPlapeISoD5Gx9FjxVg6s+5QEFcIUTm3EpFGX5oYMrISZeI+Nk7o6peJM2CE
+vfCTwMieABlu3LGT/Ph2dKYtNdqaP6ivFj1U5w9gdLS0egxqTtHrgXKL7AzPj4ze7T0VjnEU2bw
aajHSbmN5F+6JnqaEeHwTkTR58pogZPIThb/1CwnTA9DL7jsiDRS4QKYWjdJt7AAho1mtqiNweUp
2iLACgX6fDs+iXjl9tVDoSZVcZuWUY7xPi4c5tDSp1iHSwQDoNcf2xswKXrkjh6tb6vzn9fQz9j1
BpML4NuUtCaCeFwZc/lgxfDIiUiu3e3aQHAHDslQSIdR7FCLXDrWbX9VDfllmaRHqxOVpe56qQ0U
pxlRWIHps4U01hjU5UFpns57qd24Z/N9TiXSyuomdEFjgCIaKVM3nh+09tkwnUGxreFeEQ2G2KE3
QhyyweNOk1YpyzXvgKfZi7NekkNypQXE66+EkRbbhA+eYoPEHSFJaS1L0gNp9gvUaCWIsQyP3qyv
6Td0iT6eX0i2UOfguOPEjHQl02RsVGs+9RoGofV2Gf8+j7FvwBuZuCh1qqt4UtluUZBeaT7ehDzl
ngRW8P/pCBGonsUVA81SpGEAJiQyUD0TXmjRs0AawZLxlAwacvK0LyGN9bB4uE35KH91jHsLXYPa
KUTqCqls0Ym1b7o6Jq+hpdf6QIo3jdOc04Udk5ZXmHdleGyoZqezaZ8Xbl+2f3D4xwA9z6ySTsDJ
9e8hJnkkD+GQCDD2bfcNg/Ou8jQUUqoCg43MVQ5ZkB3ZnUVURC5YMo1zqFGeYDIiy2AaqhMbl1P7
RIogLgSH0/7lE8wc/9kZnp1osmQqYWAYi+KL79TLfQxmWn0K8tPUnQmu+CP0QnEqPwP1b+togexS
u37qA/Ggkt3N09CSBG4tGbOGODMbsjAxUO4kuU2b22PikvVFNQU3wV0MHe3y8IZgkuVD+EZWhkGb
kWcyyO+4d9IcMzdEtXa7FmxgxiBeviyKf98fv83San3em5JbNV8WjNXWEpEK7krxhsBHnZo0r2B2
AoLRHgvpPsNk41CQldhPcG8wODW3mihf9BQY641xYxxbvzxmh8TTb3ucIK8Ea6JLnUgqTuMbSwpL
SQfiKF+T5KaWbk0R1dg+hIpxhTgOCeVrVDO91szIshDH0lNH/Cr3SSQIXvd3/w2CO5GapZ60qA2x
+3SRbcwCbo5jnrf3n3B0xhsKp2NVR3WyxBLCrfoGfBl2bd6m0vE8xm7Q/w+GwpelhoZVSoWMxZqK
xE2GHP+VGHw+OhPYfEv5ec0z/zzifpyygeSUjmhxbKQZFo9FDyCXDHpQWGOS7klEw7ifrd8gccpm
gXg2tBQm3J12Ux9rv0Lu4riCXrc/xQ2C5MyvfjSAt8+LeF4DQSP43jkss0aIie52N5zTE1okL5K1
81WjFGRnRHvHtHSTes60ftXDHAuJSkQ1u9CTn0ZyZ6CvSkrsvhYkiJmyfQjCNmvJZN6CDaQkSQmZ
5FN0sR7aQ3HEwEIh2c7uibiBYX/fwOjUaPWohExgLLKb5VG1LEdtTmn24/wW7cd7GyAuhs2bapWN
AfLULqN5ZMSShbPcsBow6Sg654VonMOARENoUmhigzzaCB7k+Tm8VALjNF4hoy4470VbxfkNqtFR
LSasYWOgOF+hYI/UgzbWTmrfBM0gow1qnB6sWHcFa8rW7IyO8EXNzcz69CVIWX5l7AfNNUuWSNf5
D/nG8OSf5lc8nrrG0RTSPDCXcQ6YcylJg1BD7bGZNKiPr48HcCo6cuj/DzYogdW9bvVGQwmdJ70t
sLqTM36VHeooh2h2WE9MCq4cVj3bOtOP0LEOolqRnUJM3PDedJZ/C6q1JCfw14h8j8mhfmAPj7NT
gdEyPqmCs2dfY03E8Sbml2FiFOfD6qRTom5kvlPV7LEKn9pEOnRFWYEbYfDQ3PdzjJqnXMkvmn70
Ufh9m8ZUoFCvlaUf9hXU4XjfR32RynOfGL0ay7UJgVt3+UPAtQ3C0G/qZK+H7FQ4TPoF2TB6sALN
USoH5IneeZXe1ejND+BOECVtQ4OApcSjzUW8gjrPi6Q/uHEkkqixYtfxbZC49Z4nK5LbKALrktXd
6RWGY0fp95mkP+RR+vW/CcWdGzHqEc05TiIwalSOQR0aHYzlBzTBblGtfB7r9RXi3BZy58Yat7Os
jdjC+DK/rLzRDYMFo+iOjMkmC0IcIyFBOXH/nSx2eY36bK90RJx7orXlDpVhChe1mbCL81w6c3c3
SoXfo7BU2G2/63k3m8gdKv04LTJGtUag8l9/6ic9oE5nYwS5b3nygxJUx9eQw8XUHOf8MrMtO7fK
3PmiTFZIRolpj7IEcp8fDas+/G8Q/Kkyk0VrCBZxbB5T7UKZBKbGFOGMCPzhIbUwgJkZgJ6ml3lY
HMel8tpexFghWKlXH7tx35KB1EvbQR979TcBgXQlMmSRHJzLGJqwtGgG61Jl5ED8aQaBqGAr/otz
/scv8gdBbuWg4DGwVrO/eNQjB/MY+q1HQZUS/xYVvQis5/USuVmx3JxrWYFr8iILPX7VIdImR5bd
tvjckfMmFecqRhDyghcMGtZ5sgNnC1ZH3e1cKVAPeaAcP6POholhMhgLgKZ3qONGqqFUS71TAabW
4H8B/3WfiMrM9xfuHwiDy/LlVTnqTZdFXk//RF3rdnN7CJPaHkUtuvsq9wbEhT9R06xrLqWRl+v3
SBU0Soy53qJZqfu3KfMNhVNsDTTTxmpixRAPuP3j9IW1X/V2dsmaz6vX/6en9eX8NolE447FpOlB
NVLAmjB3yF4qyUaOEU0hv8+j7DuFN9G4EzHCyGZDZ5qXj6XXFePBzETDCkUQnHJni2Z02oQ9oip1
x9K4blQSnJdiP1h5k4I75io9C3NNwlr18q0cfQ3nkz5fd5PhmniwPw+1q9oWEmw6IkSF8OOoYrSp
ESOCFw0nkOIbuj2MqZcnz/MoqPze3f8NEHewRUmSqcWCaNtUv+qNXZnfZ/0zZ+cGgvMEsTT2sjFD
FlNpPL0ntt4/fma1VN2gsg4iM54TjphxLGNsCl4U0vyhkIaLbA5fTGPwDUNE57+rA2A9/BuK0wHM
hl/lFMeoR+U0OpbdMNsqbRU7UUEx3NZjhSk/4SLKIzLT/3B2b1D5uMckcjytzEqPrCtzPtQHVDLZ
qJp3EmGFxuvpxqMpMviTcSHAOBeVc3cKkeg6tnjcyAenPZb+eKhSu/ta2owqLHdaX/TgtWe7W0DO
85FCQdNGBcAmfM6iX6Wo+E70fc7J5fE8RYWO56A+Rjkk0RwrE6QEdgt5tiKwn7A57lB5VqZLZvxV
e7k4smOgG1hyysHvXOT+UcWQOoodFraQ/Xf33NhCc55PNixJQ64FSebBpic2RaN8wDyv/GJwZy+0
ZTvze2c5fOYleQvLW8KgyzmJAJuGVe7QtnlptdkpR7QM16N33sB3E+kY4YVmPkuG5+MDMnOxDGpq
cFPDibFsJd+UyI6urCc2X2Y5RLId3n9Kvg0kt6N6Q3Jqoh3ftRYahE3vqFZ8WEzrNBeiQGY3ZbsV
j9vCuE5aulrAkk+ar12wKiwtiA/0Qpiy3TUFNmvXQr2rqfINRcUyri3mvcAUjOglk003S6RAmltv
Ne9R7XYja/mhVJvLPC2OaS7/6U3kjjP5Um0jQZC9d8S9ju7DjEBGDc8ZZdZZtdKZdeQN2UOJspQo
vKLGiy5y2HsH3BaG28Y0y8iKspvIK+prQ3+cCr8S0QfvS6JZsmJglsyHISF12MtjDcIBr22uUCho
zCAfLB+T5nNWAN5TNggAMQFPhDSGCubUWGWEvlriUy/19Zf2wCqWQptNxzHvRfzRu9qyAeQc87wk
bRf1TeQ1ITrYr6NIkPTet+sNAKcETbGaVSlXiHkf6ClFXTKmbnrVz8lvLtl7sOGK5vruO+oNIqcP
haVK82wCcToxZxmeilN6o12kMLnJ1wenvM/cGiUdIvKv3TulsgHmbJwuySRrIYCj78QvDskpcbJj
8cjO8MgVvZCwsO3DEb4B45zzhD7vlA7QFDP7Q+VDoTx3/Xe1kF3FejCb5hMR3lY0LjypjTibVQOi
5f3XfP0xzp+4pGy/zwWpJFTWRif4PmlwXdVfovJFmgqBELuOYrNkXJgamVGZomQOQpDrgfhNe9UM
ggrAfQhdIxZmGFE8nb4PElKTlj1l5lQksx1pxDZT1W7DT0za1NB8j346DRRCaMHm9gOkdtFUjznM
1lt9NgMqdMtno7Azy578BRl0jLX+Ya4g2RBcW15rwD/q3Rsyt1MIzfuwTIu/PFT2XfZKX4WfopJt
umtgoPCB1XJaj8sltdM7UTZ51xFv5ObWN04HJdEroMvmg5KBAjixZ+OiFzLZ7LvFv6XU+EfdsWmV
oe+xvuvNyKYsL1dFEPr0pvqZfmGVgfq9KJuyb89viFxInqndlMxMMtW4Xurfk9U4GJza1HZVPy/q
4Xy0dX4ZNZnz+oNEK6JTiKfpqPntv43pQ6P8XmMRP6toGXnn31lRbzbAieIrKw+oqIZk/yLzjz5g
2vF7ezPHeIysHKs2nNigRTbIZLzo/OK4oP4m9kRtH3vmrSKSUXXLUkDRyskzLFoezQxOXQ9q/6KP
jibKgO9tzRaCk6gz07FQIyzZOLf20GJWH20WpxA5qt2AdIvDHVbRWkZkeFWBtQWtMYaj019NEwzZ
aekc3cpcc/kZ9l/O6x0zT955bEGZ8Js7VLGggUpXmT7Uip9ZaDi0UCBF6yskqdzB+tZFtWuF7d15
1D0t3KJyznJpjGrOZqBm3Wpb0nOUTwKvKNo0zikqo5TVUgaE2TisE/oYZcw3rPEsJOJA2y1a3srC
OUDMKo3IyLZt/bn6WcRK6R1yT2/K771HcAtdDt3FZ1on3zB13hnOmjo2cQnMZLkzqtiZ5xddEXGw
7JryFoVzgBHokKdhAgprlFkvQSjujrZ8XE8SuLYsIffjeaXQeRcoxZ3cay3gpjkNzAY1q5Fo+PZ5
b4FyuvfaHpfxQkoFEOSRFukXKSM+arDvzyv3LoiOChnVMFXQK3DKnWYDWKRXpKukpP2Sv46NUl19
IILYaVfDMQjEkA3w5Fh8Aq4qG12OZMBY80XaX0/11US9LhVYqgiF8w9JKBdkUIGiqZ0dxYeherTI
VW1459ds1w1hlJ5KMV0CQnGq1qtzLpcVYJYTm2mpHyf008lCjvx9GB2XX92wEENwtjoV6bqkFhLW
aQ4e5fpbsno6+k9Nq7dpUzszDfLw93nJ9vwDxDI1jNJU0IzKcyXJK9G7UutR0YRmTIX8WtKjgmbJ
sh/dLsesCevPWminUjpO2bOsHBvlMs4luyHP53/Hjuj4Aei4JYjqQXHIid4TNA9304iyA/ql0e7q
cLCt+EYZDDuav0gWiPTz43lEpufc0bJF5GuaM3Udmx4vuG6TJ3alnApZcRSpsccsMLt/zxKEAlx0
FOM9TUGszxudnGcSiCjRElNJt4P+pH3iVv7u+9x5IhtINtAS3wedXej0bWo6ebwqAjPYyyu+g+F2
KSZhgjk/gOl/6nhwJ/5VDaq30Za+LzeMyAnTVj7xFApIg2LIoYx0Cu9H0sSau4K1jCTzEZ3sNvil
baUH+TwVNZ3tOPh3SJwvifROatIeSHLzhSapbdWiyowd14vxLbIOKleTwsY5/15HJZ4EBnQsRa1P
Z2fAiBoFhGvn9Xovq4DqHeY+4OBBcMNt0qxieCMdkc+b8vHCzEiQ5L+r6BnvF16FacOq+btGP2c7
/ejQBtZUn7j5b+H5IupxSepERtGxO5epK5u5XUuCzPreMm4E5FkTmrSIizgCgkyOYXEZFX6rCNzR
LgRG9KESSyHgGGd/38SdRt9qHTwjnEN3mZZ+jdcOJRU84exjaApGNsgY1ceXe+Vp3lCDNYws5Nj0
L2Q9Wf2/f8pTdORR/4bg7gZJmEWGtiAhr6+lvfZ/MO+ynB8F+sYOP96RshHM4EFTcY7wh6NsppkZ
sha1sE5RlK/Z+vxi5MRNlcIm7W+rKt0svomskxErIl3fW0MDU5/wAkBxw+J1HQyQTdwveAUz0tqZ
jC85qjOSm1E/WFNsK3Nmq/lod+OVrvzs15MZExvvPI2aCIIdsnMZVwywGuLVzTB0mdcXhFqxrEt4
0Jy02i7k2k0by61T9KSvxAGqGn2ZssweR+qWbWoPBlqqJmeNn6v42uq+t42fSz/P7wszc35btj+J
c2dZ21I5WRCzzOCv6GV/WQ50fVTprygJCIJyUwkFu/FKN3QOkgstK/BxauGCN31peEbhpNt3lh1W
QT1Hjtr+XBLLKarVJisyXF0AciQHM6Dssno240BTvo6zNxj+3Gb2pD718qM0vQzSTyqJnlb2/LyB
5mEUWWqoceTtztLAGtrMiLKy5VssXZaiKH4vsDBUEw2iFuafE77MhYL3xIpYNVLbW/aofetRoDqi
sXz+3ie9YMl39f8Ni693SeO0xXhBrPhaVvpLFhv6XaRUuR3mnWh3d0phdQRnJiNqRvEOQsX3PlEd
5mSiE4k9GSNgT/IVml+dFZ23QY5QWHTsfxTsPRj7+8YBz3WtwqAAFtPfmEBWFr8lVbB2H+8O7yE4
A4k6HCFjTGMw1HytsmstydwQr4bk3w86wyVrs0fc5SHss1lfNOyRGX3V1Z9aeX/e0PcuwngNxyw/
isScTPg3IGOIRnVkxef6E+bmGIx3+q8pFcbxlSNceBX+uHKI0VkbFv6xdMyxfb85bRaFOliyAGjJ
s4Pqu9Lvx/lGJ+AJj4tKcNzv2dMWjYttaZWqVaohnkkUFHivp8Zo/EEt0Mjpav0YCBZzzzuAp1bH
HQQJc8p7crNZBkwdgduUreuh6O0l7w+KMgUYRuw2iGiaNnbKhDhkrB0Eb05XdjZJFgytt0SHCt3x
4NufwikoXvUSVJTgp5QJ1nUqDkr33JhBp97Mmt+anSONra8YX9fqLpxEmdjdMBKc8ywyMQhFzd77
TcaLO94SQJDn1grK+ttLkGHZqu6MeMnPm6ehM50mofZg/YjHxqkW0TPgrvBgu0eiBbMkMRvnPbyJ
YZgdurFYzX9cONRrMANDmm1y0lCvjKKJT5TzghDyDY9b7FVNUKRNodMFqN9006203vuMam0gOLOh
JElMa2Jmc8X6xfsjK8f25OPAqPzxAPPvfSjMFH1PukmJSjGa9f0Soh/K6Dp2EdCar1p90uTHSTSP
ee+1dovBlxBrWb6qlQKZMF+x/lkeQdjnZU/lggoXTDD2ZcwwFpUG7RxE7+Ti64nreE3WKIFcc3yt
qfdrNNkWZr4M1KmJTeMvVtiAOD61i1kQUu0eSsiZ4VTH1QosEO8XtNZbWcck+RijjR7g83QEdaF/
XklEENwhq2dLmCrGEHu58dSMbpt19vzvLx44+DZicKZF1y4p1XiMvagIVAK6h7sx+dfdmu8hOGtq
RuQiagoIyzjO9XM8/euLzfvvc6bUYmSlYlZYpljDs6lpuaQO7VajApP9GNa/h+GOnsGKqNmNgFGz
h37+k46xTfVnrZucHCNYO7U7/m+7z1lsriMJQXosGzVHJ9cUN1Oyy2IVhXIfT9R3YulclXTaW2ZB
OsAkdLQn1HiSxie9H6t+J9LnneIKhoXABOcFZZ1N720mi2q1LI0FS3gVXmmqN15qhypQX5qf6OD6
WqGHqzpOD7g8Ck7PfUN6w+W2LjFolZgUtjrNT+Hw2ErXkXF3freEsnHb1bRt1qxMtgJvHOisRYWd
W/0u7jBC0B3/ZJdWkCKdaEe+6O2Xmc/7i9a7ReV513K90vQimqH+1cvQPs1J5XbRiDm9ogr0j9EQ
AzJVsNOh85mYnKsI19yscqOPQf/c+JOcnP6PtOtqkttmtr+IVSTB+MownLBZYbV6YUmWxJzAzF9/
D9bf1XAx9MBa235w1VbxTAONRqPD6SjWPl9fxe2NOkNwpqKYs3Y0bZyxoTm02UEtboixuw6xcWO8
FYNTwryvZ1Vj5uL16WKjtEdy28YzA2v/nhFub8E4zSNDp+cTM6929XGyHtPsQyILXP7NNUN4CnkV
vDEvCuX0WR61RAGEsSB9GDsF/dg2z+9ZNHz7deI0RoZzDiDGkdOaEnnrvZeBC+s62rZEZzDmDq7e
e/EMvgx4gbE/G2ja6iUwOUn1QY5E05q3VWElFXeHx6ZWFXhtvFEFvGLl3b95xW4en/OTmafe0Gel
lvICT8ywsP+SkGDBaG1Rgc32yp2f5ZwxN8dKRbASGKT8aEQ7s/usEMH5YUfwwtycxeCpbaLZGmc1
IigRChvHLm57GY5/71d/PuoaJ2eFwylBr9hhEUkQBdWvwWKTvZ2IHuP/sP/n5eL2fyaQpWwRWJBk
RDH+NgWh/C/3f4Pi9a1EnOGZFzSgJwvQlm6Z3aG7LZbxkzImSLDl1X1Wq6E/kAI1WeFpQYTV7ZET
ANfdbrEbJ5La8XbWrV99q0/HT7Skxamt5lKwuSL94cyVLi9zH9s4EDF5slVH6j43otJDEQR3T6pd
t0yUBXPQMelE402VLk45C1xCwc5e8GpQSss2I9BSLSA7lFXs69mbXMVNT9Khmb332Kv/VyMUvb+1
VywoYtoLVNU0O0epXubFcnXRudsIK6/Vh/A1BzScEyW2IVKZqT5RWus2UUjpz2Fdu46kTbGXW8y6
nCZEM9wozv7qaPKsyoVXKLtuQb+2q5hp5aDR+Mc75Afbi2zKeFwaOqfYpMk0I1PggSxS502GX2St
J5R/U29WIJxqymGTZKDVgt1BozRsm62NXpILvLhtEN3QkEBArSdPXdQVElL7MlPODgSP1YsM4hAU
rjrX12vThBpnFPb31f02d1VP2hCnTK8br7QOY0qcOrPdpBIcAxEQtzE2yQs9TrFm4/KCUDSyby9V
krrmKHBBNuJD0M2VRNzmmIlugFgcQGYbzO7kJad0Z3lqs593oKcNRIWcom3ibAhq9u05N5ku5HLs
DIbkzsoMIyn/ur5Rm1f2WSw+fQl3t6MK83pqlLnhhR9Nu+sAAkH47GU4mgqKKyBIOj+Y/Z2ZB43o
0cWW/uK+XsnA3aN61dtqXEGlDTN7UBG3d9r5mxJbi2su9kOj1KcEkcv/JhZ3rxrFqOeZDLFIm/tV
eYyJ6QsdEbbJ1wRjm7c6RS2qouxpZJszp3sjD53eeobxKe0IhSqHNNJcmYq6SAUHiqcZNeuMqCQC
JlHrwK7jQxxJILWm8pcw0v6jbrDfspKP9j2NigyLSLvaHwZHCUH4swg4jEQCcRYiI+kw2z0EUtLp
biKxm+TqQUtbf1AwWfa6VohOE2ckFmTfiN4Aq53z0zSMTp30H69DbN/7K23nLEMYdsWQMQfmPXkp
gQZqnLc9UL3S2hRHq+m+of4P+kflHRbUqUlA5Y+kEsTBBZvFJ9fV3qrzNmdHuTxp5IvWnJZ8cd8X
djyvocZZDMk0w7JikYw8J25in2wKKgBRwk1g+TTORJhJmoRVxtYuN26LMHStXH8pUZJyXSEEOqdx
RkItlUwymZFIlekD0sd7vVL86xDbOmcZqm5hQDfOPydKGy3NWOiILq0CCv/6Fbm5biswTqAFhSgW
Cym8+pqq8aVpQjcRXUvs1F+Y1hUI+xEr06OQDu3EMUxPLIW+Yn5tk6CXMRASjwKRHmxu0AqKs3Km
1FjdkkDZ7Kjeh8r8EJFoJ9ggprDXxOGMXFv2Ws6o/Pyu8WYwRmUntNiwdPW/e+hvHtOVSJyds4oo
KukMfQjp00yO2dJ6nexrvYh2S6QKnK1LUc+hmQl2CdxNmAg+hShd7LTaLRbR/DcBEm/o8nBQYhqz
EOO/fhZu2tLzovG2jaaDplANe9R0O6nYqy2qXHdqhnHTrVdMOwT5vetasekXrQA5K6ehKzm1IgDK
ZrEjhRt3AQhvQEPsdkrp0Ty4DifQc97eTVOjkXkB3AxiL6dMX+o4zgTGTrRNnG0YG7OISc4wpOdB
mT2igcLvz6tM4Oqv1o23DSBzH1Jm7dhjN0fiC3U9sf4fJeGsAlq5R5VMUO0h24XTbRqiclzwNhIt
FmcUYt3KrR4FSn8QKhPtOWcI1DIhStYDIlOnT3PZ7WaSHa6rlUgKzgZgRmc1xy1zEvXMmcfboUgc
JXqPO2/Zhq1ZqJQy+PjGksl1T2JEzAn1abgzc8T+BDZ6e6nOENxpHDKlbKcWEMlEnJmqN1M4CN72
2xbmDMFd00ZixFMRIX2RqHXsqkXmhNMY9ErqTumIGgIaxU7ZzmibCvfXN2nb1JyRuXOZqFNXLgOQ
I/t5Rs23+UGWbxd004/Vfsi/XQfb1ogzGHc+DSsrZS3BSprhV1K9FG3sxaI5tNs33BmDO56aPGRJ
xxLTGhy2hMYeIbsKtVLz8OcszLA2NhhuZNNCpx5fPzfpmJrYh7A2WXHKY9vFCzwWXgWbyncG4Qvn
hjxEnp1db7R2KH3Su5frW7K5XKvvc/HBucgHu8O4IH+s/kJQqZTBximhYubjdZjNnV/BcGfIxDUd
WSZgjEZ1UaicIlDWL4ICLBEId4pGsL8ooJr/E1dgGwIPEFZIbKGU7a33abdL3tks8p8Yz4R8ibId
VUXDjUUYnGluzDayesqCqfXiaeBhRHgCj23Bpb+Fosn4R0W/kIES07eSkKoYpkUykBOmLJweRu8L
p4PMHe0yrLlK5tsIKKlSMsl44Px727wtxRmCN1+GVoU1e6oVIJuyB4eEoIJ6h+6iiNMyNUxqAT09
d0TsZCG2XmClctt05Lq+b2PrtpVMW+BYMN3hnwJrHO6MTHlNRzTnwutrKneYzYdmGe7aPD+iBejJ
lOYPf34kNQVU+KgCR4qWr7oq0FGgxZKJI9miDgDF7yUZ9mNTCS6YTanOMHzhVTfqEqpsAFNgJOtJ
NcObts5kFz1NCcqmq/Jhjszm6x+Jxmo+QUuLNCw6WBToN+d55INpREpatX4yKEGPnEoaNTeJUDS+
roLH4d8ec2rOaamXrW98LUsXHEbTF7RqO6wEsH2JZyeOXfsWc4fBdCWaGsiHtS+wOa2cTYtO9gJs
8oHcM2IhRgPSoJDbV1HLJopq87W7F3Cccpa1oqLEE3DyY+8zglbJNf3hOO4WP/WjneH/px3knyTW
aFRZVgPOJk9t8d2gXwr7z471hUSc6ZjgxOuTXLS+jsbP5sOI2v5RUF3GWacLCM7Gyk1nKbkCCM2+
qyzqtKD3k0QZG6EmcB4PWLyTplGBQj0UvLutO4GCXXNYn5t0EM1O5Y7zhUjs76vwS5yTZcksgKnl
j7Z/SlHPazRfumYXKp+uq4BQLu4eLENCaJtBB0ZX/ytBnlRylaD7zEi0IyFzHNvtlfH9Wy7MU0B2
DdbwooyXSklIabNQv80DvXqQM8GTbluaFQC3S/pcarSUZIrW3PKg+VWQnwxHcZk0oBcUvIr4btkL
cbhtQlEyRmk0KvWHvxh9BPIAvhk56ffxYZoxirjalYEeO5gW/J49W0nJ7VlGwIk9s2Ucjwhh+aU3
7I2PgysFuW8fRKTnm8dLM0EAbsOLQZP4W13UInOE58r2zPwyJS8dkqGpaND3JoYuW/jPNDDShbtK
NGWq2wzhHz+2Q8covxVa4mgglbi+bgIU/pLU8n5CVBMoNLzXlMG1jKdKEzahsZj/hY7rponyRjCJ
XrRQ57msoSPVpL58ZCrRfDJ9M5gPUIXDdXH4sPPf6rdC4pRdyRNKQClI/fImuyPesjduqgPxZeeP
6ycvoDhNT3q8XiTFoHBj2tuiUI5zPJ3Kmgi8Je6ddAHDKXYnN7omFYAxwaC72Dt7/j7qiWMk43tU
ASWMKC+C84LX5VulzqYCnTMSPGZN+0KBMNLe0W0RUcCmOOhNtTW0SaE1hjs6MEQolpggTkpaR1aP
efhiolGjETGDi3A4t2EETV5UZ8AppOFWK6pTZBknvZW9RZ8EjubmGVqJxC2crcSqIpeAKlUKHuWf
FqjCqYjcVgTCOQ3VMJNRHnTq5zHIjL6mzWmyfwkOz+YVuxKE/YbVFVtnc6NnFjC0INqPt/kHVohs
HWxfw30ROvWj/L37lAcil2vbmzWx7wZTCY2vgJ5RPLTIGcypdlseMIA6mBjxUDCAsVX6Wu57T9uV
j2bqLA8CgTeVZAXMna1FSrKG9ABOb9gQVWWf/cTk66lAu34OkXU32xUwWC+l6KxtAqPUGy87DSeO
rxxtVG3sCkyghjNzZ02aE2WWk88HKREEJrZx8H3ZwF2Ffsu3O9pMamzmEm7j2Ypc0yAoKqO7EL1C
09P1pdxUT+s3ED88ME6obtRgZEd16rAfUpT+V+VplkT1XiIYznrE1OpIbACG2JY/j/RWt7SHso4E
0rB9v7ivLMtA2RYjIuBrt+a0i2WV3e+pNJ7Aafocz+NpHsIj+qv3HfI9TVR8u76A2++cFSani2FV
GsOyzNSX9jXctPhe8xqPsVQy5jnbEx267ZU8i8hphr5MfVZYgOusb1H8wVIRibHe89CxLVvXMHwR
sR5ut3IUWS2TEsFlp8l+SAYXjDfUrXIqypdu7tcKiDP2GBmXzNUUt/6c7fsU028iugebnxPbN9Sw
nUQWsYlsrR5cdbCVaDrY+vn+zjSOZGvWbSiInjomDShatdXh53WV2Dq8axBOI6B/GII2SRSx+cqp
9NajXeK3meLEsoBoYesNskbilAEBijxsDIizmIcGFIvFJHwrbm3RGULhGa9MdI3mI4PQgu5gnhhl
aeKmn+PO0f3BH0FtWLvGk3JALEM0Q/q6dAqfqZnLGZMXF6ihZs/1oTeGF6VKqcDzvK4RCl+IqkwD
4rMD5OuVcBfGqDWtUZCKN+R1ndiEQaeJjU5McBHzZRVaW9az0uIVbNXWbmqKpyQHxXhBBRVQm49G
ZYXDuRvFkC/zMKPkaTy+kqefGNOrHfw9zFxU/cz3SL76uOjCRIyTgNYJHdpvr6nCkMupLnF+W5Tu
SKHia3PjzzT8RKpxcKilOa1Jv5nVcIeCk2NWKTsjxqiy4XsxyT+uL/A/SH7+LZwtATlNUtUGtGV0
R1/2Wxfz+TI3d9qb8FQG74kFrSXnfMe5aJR2wlArv4avY75Ipa8KW5Q23+RrEG4zwYATgV8fIM3s
aEfjZ3aMd9ZNfPcaBAiSB9Wb96IGrG1FPS8j+/vKl5RLRZZadKf44aA5egd6KvumaST3+m6JUJgJ
XaFEXUbqNAFKZKB2Re48q7mNRsO5jrJpiFfqyb30cKOEccwMiCx/TKWPJH5uljtM4BLAiITh7L0R
W0mo1IAZ1MhJstRp7PtM+35dFhEIZ+r1YZrz0sBRi6z6BuG0T/UCcrtaZEAEMHxcIaN1bmCmZutP
faB295a5rzSBjdo06+ddeQ0FrPZ+sRQprCosl9nux3DfF4LA2fb3bd2UQbhGQAr8VrfqCRaw1BJc
G8vgTErpNNafMlH9z/D9xuCTrJU8G3mqYZlkzAhkLfySCyKl3GHTD+ogFBVH8fRkF3icoc3s1DIX
jNEDI2QYlF7q2acF03Lczhm9xdfd3E+/9t9TwSndfOApIHD+31KanE0NwTWj6R1g00OHYRyg39il
spMcLU++l27ZeOfBwKA8+VEUqBPsIZ8IzGprtnKC9UWv3E0TKbf5mHvXD9Q/XBhn4dhvWOlhD/+i
jFRg5IzWmGBRMbOTOJpTHaZAnBDZPFnwO0G+gQGSF3RvPZnHmhA4GgVKZ4qnCDRz4dN1kTbt3QqC
s6pJJSNBkYYICkqPFNyrynwwwsc8zAR6sRVvQIcEMrQgqdU1PsRpjG0yg+iV+tWgutL4WaFPvfwQ
GbAVwXWJNhftjMSbozRRy8ksgaSU91p0n7cdeIcEb21mD/hH40oa3h5lTaTLtoZV07onqdYdtc0c
WdadKrzv5Je4/tWnj9el2lw/ENhZBsIm4Nbi7iUyTLFpR5BKte+kEVOVHqvwa589td34np3CEDQM
wXhtZ2Lru9LxLDKssR0tPE5r61CM0Z2ajShOzvZdR71OlUTxkc39AjOqboF/CiRU5C1eOy0UYRHg
DdlNj8RVFn4ylG/XV2/TNqwwuHOba6pWhyUOkm3+ghftNam6/3OE19kW4JXXjIuZQLWUJEkUVThH
zREstWoqKtjYelStATi7iuiSztLAyEOUd9W4p+UnvQ1sqQuK8VcrLK3dUrc1Gr8pnayValpD3eZj
Nd3H+g/0X7pyNzpKpwsUbvOmAtsqIkr66x3PaVyKtr3BniBaBxJNw02Ow03h49Xoxs+TW3wsferG
lSvyWjdFXKFylq9aurQujQIx/bD3aoyfb75Ts3SI/NUUTiHd0vG1hNzpVZo6zhf0rPrSmO4kHeOw
CvmUSrl/XQlFMJxXmZblHBY6RJKse4PMLrVdKKZzHWQzerUWhnOWCnmgjdZDGPnxb96ewtVqJ9z1
XrxPj+mtLej6EGwUz02LMfSSnJnAM9XEUbtdnYJID05EYhzQnyZYwq37cCWcznlNRtvAuJc4x1r5
Y2kPlf596W4UUYO/SCTuMBuVvRSVCpEm/a+x/dXXn9PG8FTyswnfEe5Zy8Md5KihppENQELSL1Ew
fv59ju0agjOuIY3SZVwAod123t88Tvrt5C5+4WH4lcBYCFRcZ39f3U592LZNSgBmaGhoJpi2ZvQH
M2x215V864JXMcWODXgDYyhP9YFxnYokIXLkE+mY6MdmujWiT5WROigp7ArYQ+863qZYKzzOGGHm
dtfKGvCaXPETOT+E6XRShlmg3ZvhgbVcnCFSF2UqwyhDphlJP99w8114sO9+Ju4z+O+Hx1qYpd3U
dHCogxAUTFGgmni7X8togSdey2GSmi8gElvAiGqNkTur38NM1HW5eUWusDhFnCqlk7IF5s+syl+k
IMe0HHR3rgfiKBlJPLUwb+xCObxj61aonEZmiTyZ0wQJO2J8T9PySygbfl3KAg1hP553OUFp+Hsh
OQ2xl1i1qALhCgnscyhxFTiYm4Zv9X1eMya0fs8dvj+1X6rufsFcs3b8kYWi8cQiObg7qk5bqoYz
liuV031aVHsFd/v1HdmMMa7Xiruh7LqJ7EqClhu3+UH7xR6/lheWjnk7+Gz+jPkguqMEUvEkUtoQ
11ZpQSpt/krRgtCLSvE2DcR5e/j8CmZS63HGtqe1er8cMboTl1JOR4GWiWC4i6npzDTPOqzcMj8Y
EyabpA7VBI+nzVe0qhMdNcFIol1w6UTG2IC0IcELrfFY/qsK1EN0Y3/9l1WF2zKd4TiZUnhfA1J8
sHk32nE5KDeMEPQv9Z4ch2DxK68UZ7mZVbs8rGdIzuoVYDufog4Sdt7oay4bM9IhrJ6zejlURRFR
cluEx9RzdSsqUddn0QA8aT94ZAeFx1BSumd0YvVxPglntYmWlP19hRfJ4WylE/BY9UDmK9+jx+yW
nrCjbumzednWkyULTvX2ETuvKWcAI6ullWoDE3TqGPWr7cOpFoQBty+rMwRnAw01llCFDU1p5FvQ
eTjRfCT0qYtvw4QIDtq2uT1DcWZwkmNqgnCX3YvpbToZu6hJPLOhszMT+/m6PRRhceZQjcuwIhKw
2mx+kuLOCyPDSxLZTcZS4KsLFIMnjFCkdNSqGFDoNK3bQzIe01mgBzyN0Gtgc2U+eM6IZbGNIR6Z
Ivi93zx1iZPsMZbIr2WH3PXe7PX3+rfarW+1U+mK8lfbWmgiD0xQra/yVRbWoA+jSuGoFXbP3j2h
FphJIyqtFKDwJRa0TYcEvgz1wxKtZtizH9c1QvR97pWTyC2dupq5t7QBHz0B0Zzt/TcIzupGii0P
UgcIRdU9LbEOLRUx2W3r9e+94OeJ2bXWN7UKiEoG22ma3YG66YDZlQ+GHL+jyBq1If+/7TzdNxkl
a+gYVNsqKnj0SzBSLqFLtDa4vmzbJugMxFnWPMXACMIseY4BZrUMvnz7GLfJrkD7uaK853G4kooz
qfpQDLZSAawYTD8LQfUzDaLTyvb58io8C8TZVLlt5MRSgDG6bJ5o7DYu2uXu9ED1invRu3oz+7De
J86shkmnm/qAfWr8wYsfzB0y86oP8v1TuDeD0k+83DVHPxH2EvyDU3OWkzOySBpZXQ2r7s/BsmPD
rfNnzbEc4ha7aPeu5+Lvjbtg9zIwGWnCDYzbY/hgKAeDKujaFNwamxLBP1MwtkrHA/R1rVeXvBHK
VlOlkAgzpXHNK3vJr/f242svhieSiJ+M+WrV12jczuUjWbQ4lho/lFETWD70uSP7iV8E8oGVBSpu
tasdaXbr19r80hXxQ2+GtdY/gNvATF8qI0kgrvyYHqJ9uQu9ek99PZj8DjM5RSZehMfTli5ZX9fL
EOISO866E2JsfYxXCpIJ/RcpKHa29543ykpAvhAx66Q0SjHWxx+mZxU8aJYmcJ82A7lrBM7mxzRf
jDzHEuYHfYei0r8YCdZ07D6Xn1n9QeZFXiE76tN1k7n53FvDMu94pagYWlPVoNSD6uS+cQR/wYGN
v8twJewndAV0QftdNPx8y8/B4wXT/PB1FTGit5AFCx43SoQ6YOVhpKUTtYcxF4X8t27pNQhnnpMC
nO9Nj+VM5vbO7GnQ26IxT5tF9GsMzjwvNanKtoR5jg9hQLxpX+6rQ+qkPiZLCq4CdoL5m2ANxZ3w
EtXtU1thzcDF/gnzT/QbYsq93w9gqTL1mLiqUaT7BOPeBMCizeJOdr+Ug4xZhQBWBi+NM89uf6iK
tROo4Vbnw0o+3mmLBsyEzTts19A2t5oeOXLTu1FO3ZbYQUvzva2m901r3nfhILjIt201wZBE1mSL
PljuCEwVatIq2WxAcubWh3oX7/Qn040/s4KfOogDgahMKy638gzHNHd14mxdCqfOshq/2+WHpXJm
zDGOvjaPlWu7S4DAW+F031j4d3m5jrx9JNBQoBqmhTFHnONKU1KBBBRHPU4xRCb/iVDbdYBtXTkD
cCasIGHcthl0BaPV9ksfO1n8Kckt5zrK9n6hwVtHLhxdsRfhnCWt0ybHfo2vjVrRMdx1PgagwUaW
roj9+zXlfbFdKzROqFq3eiOMgaa35H6MDRe0cT7qnA9pu+xzxf5u9IMfYUjTELbvcJxRUPNbUE4x
JbmrUZBmNOBXuxm607AcikEQT2LH95p0nDKqtW326gLpclzbyt72x522E8+j3DaVK1E4m6+iyA1d
4MBhrbAsppjdkiB76ALxePrNOP162TjTL1Wo2QZBALA+9P6EhsvcG571p/mH9LM6lH4ZTCAaFUSR
Ns/WSj7uKkAn/aQXFeRry592/jMSjZvePFq4MTHXEqllXNhvjUZLan0ZNXwfXSeJ4ZXlg/SeWm1i
YFINRvHoSNJwItiWQbJ4wqDsokAUqkDzMAbwdIUoCLDtu61wuKsMQU1JR0ssREEWRXVBeP9cILpn
OKHTIL73nuAvMQzbkDE6+3Kg2jgl02wzbcDEjS9T3bmE9D9ta/x03Sptb9AZhlO6PCzk0GwBM1Uv
ur1ru4AKeYnZeb84rKgNQ++PBpoDvqhZsaQ6ohZF5OE+uYtOOK5ucjDd9E72WIu36FmxqdMrOM42
ZEqro5oTcBONiJNOVhLk9lh471i4FQpnGXQJvYhI4CFqnn4KaeXo1s1cC+7cbUlw71kEE1cuBqk1
bUNomTV4Ry+uijmZ6EgQXEqbdhSNm/9D4AsUC3AYmCpY7v1FGV7IqLx0CkGosL5BP/MLiRq3Hot7
q33P4qHCjdFD2HhlGtwW5SbtYrWw8GjA9IHlqcVwSVH0hikur3RrCG5/pkLVuiY08VyO5h7sGsvJ
LNXMNYtedbq0+3hdG7bQUKH1ex05H0WZq5BOM3ZKKwxnTu4MCQTnxl0sGsu5GQhdA/HXulxECoJ4
8Gvvk6fYzXzNV/YsHh8e4u/9Tn+c/AghKqfEeHpfRLkhkpK72OU5H6IxYhVC5UNpPql16UzyvVI9
XV/MbVO7Wk1OPYZJUTG/FQUZZeXIrubaz/F9t9dQNgtqD4xKET0WNl3bFR6nK9qsSJU+YFFt634k
j5oyOr31TZtOsjS512UTHGmTs7c1jWMyNlCUPpscZJEDJZoO1yHUTXtrgZgcFX24E3kuoWEkYb/U
HeIYzuBVT/Oj/tH4KueO5LRuvCu/l3sSJB/DD1KgPA4+M8L9ScTrsXmvYP6uhTpWDQls7lbOFQsD
lhLkLrX5Xo2OQ/U5Gz9fl3NTTWA9CAbxyaZt8pO79TAbI8LMo/Y1rF0rqHd4yp4KaTfvjF181A9/
OHXkNV6lYfajbigW/n39QasnUG5mGo1ZYcNofjH6j7G8N3QBw8w/CHXG4HRfVUGvkMXAQFsduumZ
zym56qHBmEljXwbSO5I3a5E41ZdmELPbMuCi4men3LVEdYRz/LZ0fo3B6TxoYkkf58BYxgetuU3o
h+uKsHV819/ndI3k5TRIPb5vEUS44PmF9k2S+vWQ+eOg7K6DbSn2GoxzA0clqlplANhYNPca1U6T
UhyrMPGvw2y+39Y4nOecj0NqKg1w0gMrjZz2S8ASu2Ljt42Eh4dpo4qV4FZ+66On9WAblaowTgVG
MoQRR0FxYFw/wrl1W4ZJWyFxipCnsV5jmDHLC7AUOXqv3OxT5hpIkRv7aKcJ7hH2uQsXYAXH6YUd
DnoZoSXVX6KTpI8BHb81Y+R0Zeld36xNBV8BcTqBMapxjUsLhki+Lbs7NRIcUtH3OV1QtTZuKMH3
DfUxrfZkEHx/MzShMR9Tt9GdZ/JZNano4qacQXHQUESl613ySX7JT8kBFFOBFTnCWgLmpVzuzBmP
CbwypFpd5nU8Aq8i80mdQJKEOmGv1rpHa45OGLEb2DkNiNTsog6UPBZ5NDEGVHAVs1259iM4va+s
Ke5HCQ9Tqx53ia7dS0akOtVS3vdFdgyV1M8WO7iuKduHbeX5co7ijKfCqKZwS/O6jdwpNwunGfJn
VdqPua14NMqfhrLZxxH9VWBUh8CqMJEuRF6hc95jZIcVApLwuzPtcUy/T2SnCz3UrZDo2vFmRmC1
t3M3JcSgNpZVeeyLh0EtUE50sNSb1nio1UOrUpdU364vq0guzrAsg2TFS8Oc/az9VUnxsZ7BY0H6
v67DbIZoMPbStkwLsUidD2csrREuS66h2vADkin5DbEdVnkT+bZrTTv5w+QPdzgxgl3bvN/OqHyB
xQiqE3OmQC0bNkfpYKWSk7a5U4Sf2v6zQMTNo6nZcNvAe3Q52jishjYnFY4mK2NabkrvtT+29ptD
tcsnR3QnbO/cGY4znZVeZl2bAC4p7sruwUTuKBFRRP/Dtp1BOPtZpEaqmD1Ahl12p3hg9i+c0MM1
d8PGQ0e7+FMdvCu3iJDU/xbS5jviVZMOMy2hk93/2NNiTG1B25gM55S6mEUvCIlu3nYrPM6yxHOc
Z9IrTY0Wu/e0Jk/lIu/qQdQQd33HQJD19nyT3GhA7IrFbOTe6cz6se7Qb2gXAqXfTOtrOsas64j6
I8B3YUcKCZXfM8vNwrvPMIsG6dJ01+1l4nTHYfQ0NDWqXuz3e1FCYPPAYeKjYZpIRxG+NbQnWaam
xogIkuZHZe6kyxMtP3f4PysRkXNuLqdhIK8CWkkLeG+Xs45pFOG9gQeheVKi2pnlu2YRnYDNq24F
wp2yshxAkR4CZDaUX2Pbqa7OKqSLasBonCRWkMOpe/NpwCQo57o92dRKEH7izaRbusZ3aKJJzh6z
DLs4xtYuGSpXnq0fs7XsdPMPeUf/fp2xKn3FwECKC9Y2O+8akpYgjykNdOS5dHGET05mKC7uzxUE
p/sSChYsjTlinTkoiND3tHEmu3IKdd6HYaa5TZEmjm2EotLBTS1ZAXOHATQ4KLDD1elHw03Xf1Mm
Bx0K13dq2wkEvalmItysXjDSGY0km6gpxcsz9xiTYA+qx7vxoehd+CSB7SV/yKr/94adAV99pZWn
MFVjlXWsri5R5EOnWB+zxbppCktgGDeV3zKRf0ArAuKNbG1XMDQHX7wyRnhJgbU/mnCc5xtqhu5C
doYdO72QyH/TXV8Bct4Iukj0DFPHEbqP+nsbyWGavusVuoLgrMaoGXBWe8hU1Q9589xOH4zhx3V9
2Dq5SCtb6I4HBbnCp5czuFFLO6FWJSu7l7GaDgjwe1Yi3evjuzIEayzuPUAijKWQWDWH+qg9smim
hsqxh3p2zeC1UX72zI//TTpOKeypnjGuC4hz37vWnHrVVLrdfLTRqHIdactmrGXjtGFKy2RQGRJj
xgEFWcBSleiZC67DbFkI8ItiyjSuLBPZtrdang5NBeMOmE6xnY4UTibdm1LsX0fZOku6gq5amHRQ
I/GlsCDdTlMa2g3oJe4m+2D1Fia6fknM/Zy+GLGoTXjrHkaKQEHKCPHCC54uOZfVEUz5DQI7rVfG
D3Np+j2p/dpIjvM4v+Oq0lULZFYqseFxcCtIzSSR1BllMeNyO063aDJzQAfWoEH++hpu7hQEYseX
hfI5b1RNpyhPGmZnyUdlgSd/E/cC7gwBxMWLYUy0kcSwrLVqH02J3NIlvuuHaH9dkk0TcZaEr8rW
JCMsYgMwlXJEo5fUa24ICtMpEei2CIe7dqd40UuFYsVU886mntHLTmEdsuLLdXE2b0B9JQ93y+Zj
W04SgTzTLgzofeIngfRpcVkUxHxYBKn3zT2Cg0tACoyqFp4UaVITq1QrROkNLXSHNhhJ40iTKbA+
W3cR+Nl+o3BLJ3eDZoXoMfATqgRqX3lxmnjXl23zlK4guFUzlxKEeh2yJ0N010dHSd5bg4/9kUxR
tlIkDPv76ibX8hZ8KgQ51zB7aK2DPny8Lsn2920ZBVUW3h2834+pAuHQzhP0rHsq21OpHq5/f1vB
dMwxtsHsYVyQexiYsErLBXve+q9d7z7sNOiTAmNXB9JH0TNms0hSX8HxV08xpWaHHprfcMWt8bAE
rGlb3rf7/iTqr9/MXqwRma6sdijuVCOdJwhIveiJ7FhasnCj5LUoukJRdPF8fUU3L1cD3AsGoxK4
oBiRw0SvdAW6x5qSyD4JCNaSCovfNg3QGYb3VOH5NGWkASaZQJo7Pcf6Pu8yPxrfYxNWONwVpBKa
KUOH00qLsQjCJDeccogl5/9Iu7LmuHFe+4tUpX151drd7vae2M6LKk4movZ9/fX30DM3VtOa5hdP
TdXkwVVCAwRBEATOMbVcdv+T5d5cdbVSAkZNMEoN35CLyFbMX+0su2JX2omJljQ68Vxdm9lnmoXR
bfT/y8U+oE0gZlYQjLCBv+m/xsyWHd2pTyA1cM1n6676HqHjGyNRHFU3Iy1aXLCnZSAas2+Rat8Y
Sm3g+Bimhyi5FjCDyjtwNyPHSgTNm1bWbKu+wPQfFUHulenHNN9dXq0PKigSBkF1QMkidIDKmspf
fR+c8Y1VaX3sJX3+tZYrO0OIUgBme1nMxwDFyKG/YyWn66p6yM0x9rKjeQDhBEYYe1/0FUcEfiMX
zZunFRufhEIA8B+kjU7v5ajMtU7iDq86cFH7o+QVHjnwAPk+1gIZDZkIVXSYdRXLN5mgbN61DmqB
lAFABcFFaOO24VR//XEHKyOT8Y4uFWXglg+x11jxnZUkL4sq+5yV++CBbzIsysepgxeH7U4vO3mM
RgV6EYza+LmXn9KT/gCSC9e052MXWLciD/TzQ1RkRDLLh67qZFiyGaCl4JXRdV/TRtesdtrAcf5N
OYDDknEPAKo4exMVemmpawvvMVVzypqnUQUWSLtrJNG7bEOeHGaThUWBLihhSbzF/L6QY06+1spP
IebB5fPEMHss0warlRuoMwNV1lAxIIxixBD5Iq997ENiRtcHOF+oLeJl78NrhajWWiM3SgLkshOJ
jmJsnSrlIIeRJzQVJ8/8WK49F8ZeOZIml6pskpO33Nl6ApxFG6QBrdHOg20cyp+NUwME+y72ea3O
m1HkXU32FjLkeqJIuZqAaSz1qpw8kQKzcxH5ctk7NjfYSgyTSSe9jBLcAGsa6q6wrqQ04wRfznKx
Be9kUQCia0CAkL2kCPUloG8KCxz2QIieeOu17YS/fUNhfD0ya3TnqBCmSD+X+Du6xd2h9JQ/Rh5m
vILx9R6YDBoty3rE3EvS947XKsZbe6rm6rwypkwukRkmntoajmbG7mKB3zblJUvbSwMEal0GNMyH
soe+FKKQ9IgMUamcOqO9ipbC0ctop42im9cmx9X+ZTP9lseOlZRtPHVpPidvj3Di7IQBwLECobUF
j4h27y+O6JZ+K9rdF95j47ZjvItmUtC+6WVgm0B0WQEHog1I/1WWj0L5hyTVII2mweldDrOdgAaR
jqkFOZJxY2o/9Ojl8nbd9oz37zO3UjkCxe2c0SUTbzJQNIKtsU4/dTC9y2A2UVU21TLRZVKE3h7U
kxrdZ8qVVfPQ0ni60L+vvFyKdGFQCJVD7sdatfPiVPAopT52DTILwmyllCSyXmsQMjoDIJ0kv7lN
vTeGn2/jaHdovsRE0+3syjZInr3xKndjV3j8b4vGJGdSO4lKC+4zzxpBe7ZYTtfELpAJOYfVh1sj
VRX/YZYI9b4P8O54D9BbDfO0/9wa039ujbySLE3rzl6LGDFM2jcDrgbYKhATmqY9ylZAyn5nlc1d
KaXPWh1+18Y6uGzAj1d+RiZVfeUqwrIk4MUb/44ctOGzjfYhmAYkYHOV/jBjcIXXPbt5MP625gfo
d2tZoirWIVINURO+rTPOLvs4hHOm0weAd3mIM7kXYUc5uAoD7WqykeIGxbW8460Yx3wfYN7lSiCy
Ss33d4eahPl7YBLSR/t+T2fbSG3/V/MxgcqstDLKK4gk7b6yXgbp+bJLbAYPvOGoJtTBzZvxQgKk
7mjUEAjlOnQHE+S7o6/07mUhb88LH339XQrjd7KRZ9KcQwogod9Gl+iEjLIbdssTRQFOj8pBdBtn
fMofQqc/WD8vy9/2QQOvviJeLz/g5ofLIC/C0CdevOSaB9h4IOj3MrcnYfNwxPdl3MEpiBH9Gavd
lWUlZkqkATmgWFZuq5NveV69RO0iuJTt1lOyOAtCpbXcZSRgZxSnr2LaPRdiaAYxQIRt04zaAHlX
7IjpxGkd3rTB6scxp0RrgminSbFNhv5Zrxd7FBpO3NzeHisRzBlBRkHXWgH6ozF/9kAN6WvX6Muj
bS2jK7oYUSHfeINQH2uKdPuvhDKHghpjWrEepwQg2mogKM6wl64sr3XJ4gFpAafQp3bkSiCzY9II
ePDViB0p6Ddq+xzVT5edlasRs1maOM4sa6ARM/inDIzB4f3shzbKLKfMiV8vC9wMAe8KsbADkbjk
FrqwkdMJt1EcO2NzZ/UD5/qyLQSvdLooK2j3YJQyBWVMph6p+Czu6/FRjK6aideisO3iv2Ww40pW
NxdJPoq40WJyfXZmj7b8z7fCqT92oNEBAhXH4zlKGUw2XDRWpIoTBMbmaAt5Y0fVs9C3/1EKkwuX
o1aJXQzToQBhR6R4acMCaJC85w2eMsxJE45NZ8Y5Cg+Nudhz8WWWvSniPThJdHd8OAn09zViYqQ6
dYlQWzCZesq/kkeKqpG4+mjHX6w3jpHEDl/f6rz+H9d53wLFu2Sq/yo6d53URmMDybLuj/2jGtrd
zDlMtyOgQd/ZLRCLKewJUJtdP/cDzrnGVcDJC9AJX36R95Mj+xnGaDARwule2XT5lUBGKTAZa3KX
QqCZPY0pGC+tmuN9XJ2YqJ4WkTAX9OBI9vX1VNjhbffUAThx8sDaE0xfSpRleTI3T9KVWkxQr/sJ
vKUV1ir6mu0b1IpU+MUteTXuVZuyYpl+ftO+NrzMn2dNJrSbpTApiQFrxqqguK1ZNO4il1zt6E5i
9wC60EzkCDpuuSx8caWiyAYcD5oN/Y0FaFQH4xrdWz/feJDaK57rf+wrh++vJTKBKmpUYo1WhcQ1
CsHHYhykOHlUDczP9cbBGICRVXVuaqKLK1w4UXkzrKyWkg38A5mUPIZNC3D49YVgA4rTNuSHy2fY
dlx5F8MeYlJqGn1BL9vJfnGxdl53rA8ZwGZSsNH1DtlpeKSI3fC68ftPFSswYKYjwdUw5El73leR
xZxzPMOV8NY636XkPtP+9N2PRq7V95nVmydVnscF3yfqUW9zh1RBly2fOaBXQphTRpmbYcqpEmnT
OBW63tK6sus54YihO/eD72PS39A0miWz7S1qYSxduLTIAxLdNkLBNqrroojtTnwuVU7Ku+V6mP/7
f1ls0VkXuwyj3ZC1dMCuyWrbUu/khocPvhU0wPwAJkdwAiuKSHf7avUbwNdiHL9DaXt+mqOf+cxj
BuIJoH9fCVAm0epnDHx5AgBrx/h+lHi1ZZ4E5hQxkqJbLAUSwq6wpfZYg8zk8v7cXnbwlhkqbpoA
/zjXQSoGdVEIQl5ZHFRRwaP/X3MC5qk2usqryb0sbFudd2HMiaW1mYz+PUS7OT6J+feq5O2VreMJ
nWW/tWGOp7TQMAQsQRuV7E0hDippP6SA8G8I5yDc9uB3QcyBlOqtWjYJBI3V11F8XprUVnn3jU0Z
Kh7tMdyHmyv7sGC0YNvAsBWWJv8rF/4ypBe942QpmxVr5EO/ZTAurKlLhAk47BFaPYx3dQCb3QhO
FAwO5XdtgvaVBLH/uZN2JZdxu1RMllDNEQHU4G0S52BhYPwR5A42RUwpO1vlucam760kMr7XqwSN
0kDrRF8sJkcKXIFDfX/ZvTef4dfWZNxPTXNlUExYs3EpV26K4n/uSHcUZddyeWDmPIUYF9QKeWqy
GgrV8V99dWOYXzna0NPrw4mwshiTIIAuXiMh9b+hds3AwHUgrW1wErSxLbryjneYbmYKK+upzGmd
l3OsaRGsp999m73M74PylDvmo3qzgOY4cuSr0MmvhL3BWbbNoPGuJ0sbr3WzktUFDKkVN6XuGuLJ
Er1S3V0252agXUlhjnEpq7tCyqHdAi6vDkgP07HI/6qGYwWSm8uieAoxB1+VFpIaC1g4M16cQtO9
Ui/v5aF7wNzY02VRnBilMvFjUWJhtCLYzpquJuWGZAdR+nJZBMfP2TkAkxhLPHQwnDYSTLVVN6oa
cxqceFowscFK4tGYZ2ixiKUrjfWBGErQzzzM6s0C0trDmfgAW6WkbFHunCLB04X0SYvjxw5Pn4Uw
TnaTd3ZoSD+l5XtdTm5WVZ0955iNz+WCA0LHsykTOzpJkOtUflO436lC5oy6xTkheSKY6NEM0hQN
IpatLF4Fzdd5p+Pmw9fKmOxljVRGkvY6dBh8MJnYDbHjuzRoHbTrPFWeaZOdFVQH3Cw864gORhQc
jdueo+RmW9L6RzA3gFKv8ZbdYKtle+s5SezYC10pGDzriw6EuMZRn7SR+/TAcVeNCSWaSKbe0JB8
mER5FHrBwYj4/aSYf9qNTu+mIDoBABj6k1ChP08NlbQdY5kWcDEYnPgWSW+mERzHg8Ft4d/2lXdJ
jDsSK+yzPkShMwsDExWggdfytG2xdwGMM2J3DZM6QZVUy31DbA/mMvhlpNacbHo78v6WwzacdkI+
dchAkQBEgy+HmhMp7b2QWY6V/XHP6fnqvL2+rS4fWquJZthBpazeFcZjZbqmwCMA2T6z3tVhHC2q
2j4tWsiwMh+jMID+7O26vuvHX6XGQ87g+MBb7FzpI5uCXoY9fS1cdlL0MrcPl48RjguwFUB5kMtG
7LE0cSZoeIqvNdeUJtnWGpGXB/JE0b+vVBnQ8A7cA5iNKF9n+UqPCjsXebOhm0LQXIrhODSwGga1
50pIFo64S7Uo3/RgaUxroOeWMaZQedykm8sCAhCLskCD8Y/ZOZPSp3iHxJE1TqIdgiBU+eNpIerI
7xLYtK/uUlMTM9xxk/KkaY1bK1/L+sFcjgt3EGE7XK9kMeG6wbNf2mbQhvad90FkXXX7zAfn+XF0
G4xfncqbiNvotn3sr6Qy2yiPjdbMSmgIWj6HPrACQiJ0O7sGR5qP9u3XkVf42naO36umMhngItaz
bOg4fNvGz/Sgzxe7V/+cu4dZOcYFEz1r8R4FKfOd9aAfxqB7ml/kh/QItvADOej3PCCn7SvCypLM
ziKTpudgc0CQ+AbS7NHrneWHcKM6kl0G1U7HBJ3dR57odw4A6tzLAYSzE1QmSQQ4rAEqELoT9Ce9
valGXm/f5qJR3EhUxiQJM+XnO9oI81QgbUnv+8Ewj3Y+IkQpvDbWTTVWUphFs2ZNncYOUiQzaPJn
w+DURGlA+HBrXH2fWSItH8tcaApoEU+uXuTu1LY3jSbZcV3e1mOHyZlu8DE3+pnlWclllkcRRlKq
1HqJ+WoCQDINuVCiPNMxCVGXGeOoFFBtdIQH2i6hXKGB+if5Pru5K+7IF16ZhOY9l2zJ5EWFkEVh
n0KnzNyLmIBQjkUx2VMZ6POPUeake5u5y8qATKTv9KbPSARhA8Bt4kwJouZOwAyQKHe7yztp29F/
P7Ow0Slt5mgxZuSviYb7aZb5RffTrOtPvG+snlbYq2ketcAEElBszCxAL/2FFupe48XZN5Ctjyv0
rgrj7ROaShe8myLh+zH41V532iDC3DieuEkwAt4brVyB9Cp49Y/Zj14y1LbaW3U3X2kVJ/PcdpX3
H8K6v74kySJDW6VPXM3sjmXfXqcTsACqAa9JkRxYdfjl8jpue8y7TGY/1CQcBbXC5UeOTg2wCMGB
SNKfsSlzblnb++5dDrMN6kVpVMzjowo+PYrWTRb++m96MJ4/jk0jNvQS16pXUjbbbfswJUfRuLss
huP27LWtIXhybEeI6RTLT3Vzb4qVh9nv58+IAWEbho5MU2fpuysNHQmLmeNVAiezuYQHU5acUGyC
y2K2F+W3GPaqk8oAIBCFDDUT0rpJkTlJNHOqFNv+9S6CzdbmOBxHNYXBLFRG0p2uxkEX+cnAi7Pb
K/MuiEnQqlpR+qKHyYbipcwMeyl/GjqPImK71g46uX8Whr3h1KTs4rKDlPHODDS/8Tu32RfA/5dv
U3TnPk0HyqpXBfWn1MPsv0EbZ4G0zexTrY1J2kaIDbml+XErqK4SY5wUEJyf2agrQcxGRXdJC9pS
CJLm21D2DZ3j2tsF9pUAZqe2U5wYYkpj+p7m0ZSsL3dql8JNkAOPOIQnjX0+BpJjiz4BnPcYKvpK
l0rwzGPT2Cp6RiKfx/nykZKFptOGClBUUMdrwHM5z/+aNO0nvPEinAb5te6UqZ1VLsbcLAcj4D5g
vJBs7IgXpw5veGDT/1eSmXUj9USmnFbe+/mbmdyG5LtW+pfDxZYIkK1TGjbTNDHPea5cSRIpnkzs
ZbPXvFkCe44wfY2TyrssZvOutZKjM48IvQkGg1FJaI4m+cCqDDL/jasH9IpDgIs4r9Ns00nWApkg
pVfjMJoSFKNvPsoxAWFlFNRHHQOxANrgqEddgE031sLYQKXV8ZCn0K5R8bw050E96LtSkq/lOLlT
rPgTKdRaHHMjSY1qIuIYo2YSXhv1k5Q9TTwWwrf+j0sq0XNmVccgylDWSwT7aQ8DUur51ALVCuiK
J2BOVXbrAizMzh/mfXGHrOlFefljHgLsurWO1HFX8o3M0pVqgnxF+lV0Tmne1CHnqOT4vk7PuZWI
cO6TKK+piwyG4Bb1qNtVlZA9eO15YChbp/JaGyaG5PMgthk9MvvJTbubLP16eX/xVGEihV4odZ9o
cMCsEL8Uaeo0A3EKI+fcRTZnB9Z6MOFiVIusUBRqMuyq8XoCQ2pHGVnd+Yl3r+fsKbY5dZKIEssd
VGoLtApEcvotUYZdGS7+HKNsovAeAjkmZHtTG9lqlpGasOpOUyzZIUUxjTkn8WaysTKgwUSKoq2E
bhiQnpmZm8l2s++DYTdKdrOTbySnsWVbvKKPqv8DgiL99IUdzdYxyqyoJqFC1BgB7q06YGfb6xhl
oXy6gqvf/yeHZMugSmoVsYCmOU8vMWZnvpjaz3L8TKPP2phMjIhUS6waqlFhvAr9L2PkuPv2rtUx
pYpJRR2gL+cBYhw1oVkKLJZYhJibkj0r5TG6bHaLAm7jjfUQclis4EWx5klOoUN2NJ5jkO/EAdgI
Dsp1upc8cdfvZt6jy7ZW7xKZyK4LSWPkKsHUBQmyeG9VXy4vPVclZlm6SBK0OIJKtJo7fiFuI9pF
iLGfxaETBtUp+UJ4o0bbu/ddKSaWj0Q2SEj9LZ1vBr2zK6OyB12zOarRFf+4h97FMHG87vtW1uhB
H4mxUzd5hImm+FrJSt8yk2OZ16cmL/H0k3qG0HqzkX3n/IDtTfz+A5hAD0i/ENwY0LPx1YPqNA+R
B2igL1aQecJo82Iwz6pMuEdrPsinzAjq6n6JVzmxOyifGuD/vQPQ5MikholqtZEgwR814SCFL1aH
uY3shkS8VvqLykAOs5u11FLAPQU5crpfpC9G4VU816de9q/uARF09VYZRTMvQGvRYa9svLKaoNEL
O6muGuGPMc/ekqN/vABymARQ7/JMnWp4QT/fDcpNXe21mtML+i8n1bsMJkwARnzS2w4yWk+40QPU
kJziAbj518tBfMYsAAZEtH3Gra3yTMgEDz2rh0SPsErJfE3PjjmsnWSZHIkfeqn3XlotJmbko9XM
eLSnnQqzp7gxWj/s6am6Ig/LTndnXwhkO/uWYCbcQDcXp4iynd68m5eJJJE4WGGawLx63tpFtety
d0hPi/o48SiKeX7PhIwZs/xx/xYy6l0JhE7aRxP+vByXLp4pcEgmUEQA927mCaaM530qHZfsMx23
qyDBlrV00Ma1YQ5zRcopVY4k5SwHx0jss30aaiYMhe+rtfkUGhpgfKPbZGy9y3aitv7gcuA7xduw
hM5Rndm4XVplSTPSPL1pjpH0HEe7WJ9cmfxoysheht1lcZvLshLH7GEwZiYiynJI+cQdGnsn4dfl
72/OSQCF+Lc+zG5Vx2LMxwz3gcXYh+HXQWqcgczOFD+axSkGTsAyAOioEznn8GaQWIlldi7GRJap
KbBafYOjHk3xk3aVT7dj+ZmL9koOs0lTgJQUygI55XJKyWzn+WALXKSSTd8DhB0FyAa6BhvN5Yz0
i9ILAP5J0cYpN+HRVCifMRLOy8vFE8S4gyk3pTH0IFdp013WXol9IBccj9uuu6yUYTyiTrTR6GMc
gRSnXf9aO9EhRSlw9hWvJDavR3RzP62kMY6wSFarN1RaJv+c5Newmu1qedUb06m7R5HLzryZfa3E
Mf6wJENpZRZWShiuij09MoTrAbC6LdCu0p/oyuZYk7dgVP1VPqHN8phFC+Tl4UNefbEKYoefeZfA
Rem39zGheyz1Ic1HyNBiMOOAgQdPtndSYj1f9j3OSrEBfKpLwKHrVEwbPmqVeq0J7SHTyU2dDr42
Jf4gGf5lkRzrsTE9ryqNjDVEKpXijID804fMkxMemPjmSf5uwLcdsVqkHuj9ijTAB/P66zjuptxt
0hOZd5Kwv6zPZtRbCWIOjygsOkupIagur2PtWmiuTVLYqSFwouvmqWFh6FgGCzKw8JhEOZnxNDnI
kNMmIHvWTX808+CyKh+J92gGu5LBZMphVUqRRC+hckBuh54+zDrLVRQIjlUHhkfDRdO7xaG6T2x+
z8i/RKl3FVlTCpY8FALELzedC2i+APd7UHZ/paMVmcOD1dw2KJ4PgFH81rZ5vo0Ho+0I0RF31cWr
pqPKQ+HbdvTf32dbtayKkDEmFhLY5UaTOrsB1hAOFYezZtQoH5IXzOn+owbbkA8s+IWQ0IjfjEYx
lOrTgHKFdjICYAvykQp4ajE+UpAqnbsMZiP7wRW9wRVs4tRO0zqyBKLYdi9fAeuXB6PIk8q4Rj0V
7RynMKYplwAonb1ymgJwOnwqOL0bkzmLiU5Q4C7NGPQK+0h5EOP7KP5MC5+6WjCq6ioyxRFRiqqA
AbvuIJPMCaVfJrm1yINOSveyc/CsxhzEFbjBOjJClNCNdmpNdlkMtpzwGnl5YpgDuM9MTY8TWE0R
r9vktkOHnsad7NyOs+9Lw5y6AkKTZsUQYpU3Q3KDmq0LiqVYUD8VZ9/lMCdvT5JWC6mcqrqZwqsl
47R8ccIO24m/NGMziR3WJJ+8XLlu0DR0edE5htKYgwKZpC7m1Ifz7Fc8eX3XOoq0U3nkAtQOF+IO
26ARKzmFXsSO7CtJceasm5wMw7agv+5Hu5am1p/CJPNicY68RBZDDp0bx+dYvExRndM0hUN4w0iO
RVQ+jFHiRFbqXTbm1mppOB9M9A5LwJikP2O1WQGTNKRRqcdeOuGSUQZmysnANg+9tQRmjw6DFSWh
gOXSTxTsQ3HB7/k6OCJ6XZM7XhjdfCpaS2O2al4bsSYlOC1aL3uUvWVXWW4GXJvCm3fi/InwsxbG
bFklDdWEjBAmT6cqfkzy3UB4nd28BWK2K4bKx4L0WKDMOPXKUU45005beeRKB/YUBxOOLtc5dCik
X0p3VyjfFgNUy8Nk97wdxXMF9igHfagmxAvV5Rjfd7cSEHvDnfA9+a774pXJW53N/u61asxJXquo
mTc6PG/wAfqiB6In2SDs7XbFLj72ruRFP4jHK15z1ottZ8RUdYW9Bh2F/CYx78yeUxzY/r6l48YO
YAp08Zxv2BLoBlXZq3BwTd+XQ33SOpMTYHkiGLuRREBj/AQRoriDW+c6p8jL+z6T64A4MtZGDCV6
nUbsurPsGQWIy2FtK3pqxruV6E9YhbXBQruOOkOEIt8a0pdIJbbU8Vq0N/1ZR70drKsYyrYMZm/K
cdzkfS7DUIF1o/nSzvLmWy2gGGnRA69va9OdV9LYBiTBbJIok0RIu8v2GFg4xaVzP93TBnvA5Z/a
zubdILasuJbI+BqaOVNhGqXYq0FyUhJHNQ4Fr+K/dcyuZTDOpixktETwaHhlKaQ2ELtO41wHywLm
2ijb5zJeqmOQeVdfLzvIZg1RR3MV8AGA8IJ/zz2k0LtpVMUFlQHwa0/g9MGVItDB6cOrpmz2tKwl
Mb5odl2v4tqJe9hJDkTnG04l8POOJ+T6eBN3BycFRWskO0C0twUu3fVWtrSWzhzwdd4IoZLBvlon
uGDYdPtWfRXT3iOfK5frkqgZmgncHCD4ndt0APKVOUUKUlgpsqv2SUSJirNsGy6JG4oIaAoZND+A
8zgXodZzCYj+iXgAI0FTyw7jMydjVwLfcTrke8XRIif+zLDHmVDGRyNBj5synomH2eDDkqG6qCb+
ZcU2tgFEqMDFlBFOPjxlgHe4t4a0J3i9xii4jxvuHkABVzxn3HolhxxUWAyASOD/TH6UaFoDplzY
b/lBbquj5qeHYWd400EL0ACSACqKdyBuOOCZRCZJGpqqbkZ0YXix3gWKibcUufMViZxKc+E8p2wc
LGeimHg8DlWdGBhL9UT10agfepPX4b/tfb+tx4ZgRJJJJw0E1BEA0aTxsIS914WWe9kZqEmYq8da
D7YUNqk6KNxFLFLd3OPFP/kpG0ep/avRXSW8vyyKszom49qWIFiZaUKjxfhCytJW1MYRltgnXACJ
bQ9/tx0THNBRCqj8CEpR2hztGO+01/yakoEannayAkzH/ohfKPhT+8o9OnkGZUKwXmdaJSuQnVh2
cQwD6VjcgiTdy53YwaNhcq9dd97ihVd899/qQT1bTCYAa3mbtVUCC2dHyZe9vx8mOk9yIid1I1fj
+A7PRemCrzOfUMPchzoA3rkj10WzuImlHrSS20FEHeOSjzKBBPhaRS4VUGt08JLoUGtOdujT5uvY
5zZfb+5sQD0D/payY6jMzi4B05LXeUSvddF9eCd6ICVyO8Oe7nq33TfB3Nnp6yd2BshOJUNEo5T8
1qmwMmTSmpZgSCnSrfB2BDCZZNhp4aMVx74sZ3NfrOQw8VEYQNMnyhlYYQCHWfh5sAT1vgu4CKyb
C7aSw5gwJCWpVRVyzC/SMwXrQ1vjM2oa10hXuWzXW6kxsu/f1ntLilbWE8I5tXRQ5ME9/gbPS3zB
iY9WQKmauVT0G5fYM2lMVkCiPmnEga7VgU4C9B4FFR12qUPrtfVRcmjfSOjw2r03g+dKSWrylZJJ
UcqTYkBsHd4KxXNsFY4CUsP2E/hSZ+oxoVPP5SWX0K4HTpMvlnHXiKc54TQdbicGK12YELnIpM6y
BjLmg+SP96mX/7VEYCmgcaomdnEoguHlsudvb+p3H2Eio5ya5pAjpfLmNr5qVKThdf90WcTWiw9M
Z2KkXMTEOtiLz5fICCOp05QS9a2vFGxQ26FzzZU1ZzwtV3HQAlK9QTHPbkCto9+nPOl0YT4EyZV0
JhiXQitNkgjp5Dj58Y5OH+hujAsb7UgUXN5AwKZBwS9lWqJkAKaD8RNxxsxNJRLcpYrwGeyRN6a5
uJcNyhNB/75yeSB1iaUuxUA2ISgYdnr2baz0Py9xWPpKDWbNmjwcw1mkMpCcgg9u8i/rsHlErr7P
rEoUZ0SOAKHsTSRziaYduiW380rniNmqRZ7pwRyRJMrkXJ4gh06fxLtl16Ftnb4xkrv/uvLMIdLp
naaPKUSlU+SNtXJlLBmnIL0dIVZmYw4QoZCrwmixXZUb2oWAtryr5lW8VYLsvgtK4EHc864OnIVi
x3fKLBcXTBigdGw9lLic5OS79JmuxvUqsYyxmdl2Rk69be6jfVwotjGEfpooziecDq8uoGHG7Cru
yOcbx1i0hDQduHxFvXL65HZcJnsYORFVpq77IeCspDB+QPpSRfdQSLzKFQ/JYJvBeF1fW1dVaNPU
Ig0oBYgQiDejP3nRi/YrcpqDcECn9EnivANtLt7qpzDukhuW3EyjRVDYme0pP00ZWvJ1jhBqtXN9
VYwxYoYMs62WapjMVtZTsJYtQym4vX5logIw7Gfze4aSDt5qL6/fRkZzLopZwDKRlKgtIIr2l4M2
8lvuaMA5XgBai/yT97LJFcesZBIJHQkniBt8xQcLw5U+2upj51FmzES1eUfVx9U6145ZLY2g6JLK
heCGNWYMy3BnJhX+VXaXrfjx+IAYWVZkFQ8LaMZgTqga+LV6JUJMC1zH8B49P5e//9H/z7/PHE9E
CaW61/D9SbrVxthOIiBngOcgTgVOdN802EoT+vfVQdh2jSKWMnWHRLbnOXLE/rniFUc33XslhHHv
SNZlYlAn6CXpJhEWX7amXTtrQW+A93BUHy9bb4MA5Nx8jI9XmtSYInASAMycX5up3YFDKN8lLtKW
n9E+39f+dKi8CQCMGCI6hc7E2c7bXr9SmPH6BmX7otXxA+gmK1zpNXes9o23CE9Eu8XwLiu8vYiW
BMgkS6SF4PNFVMZFNXIhh77LPgKATHTf8CYKN1BqqE1/y2BpwMAaWU9TDJXEw3IsHsGVGpiuldrC
/WAr3wbQX8CWKoYohJ1ScA4d+vs/hMeVbOZepOdlpc41NaeEUtVL1T+m4quKSJJYT5oFwsLizytk
59oyV6Is04UeU6nYgNb3UfglgZc2Ee4vr9rWJldFlQL3g4dWZ49SqwhD8GRWgluKd3F0t7S/RPE2
7P98g2PZKKs3CgDgw2BsF2lK1hsS6HaAgGwvPbF78zVKOTtuy+HPpDD2kqywA+cjpADBKNqBqc1V
rrtD7y6evLNueaA1G/5wJo0Jv3lUFyAZgrRs3+3jw99PHhW3gXQjyp+JYaJwV6iamdcQky57ddqH
2R8/INLnNlVRTaC4K8iozrft2AFpShtaGC3Z68ZxyoLLDkajDLNt1t9nh0DVMkzTRsHvl5oimJNv
qXm0uthpx2u1y2xp4PjzxkXhTB/2TVfKmzBpqbwEy1LeRV5nj77u1zfAQ+dEhI29c6Ya42/tKBOt
ECEqqn+qpQcKW0V8IQYHSXrj3DqTwviZmrR4NUyaEEQF13q4I8SR290SX/EKMNuO9tsRPsx7VrNM
rBaOoGk3muA1vCGWDRQGFZy1KvY/AoCFSty5p+kAwhzUvA9xIJJAB06H5IseJTiOg95C+7XiYPjk
gXfv2VJLEU0RTNeGBih2JvRUQ4PrbwOpXSTaptBfj2X/ctnFN31uLYNxhNBIDYXibLqNa4AGqnWW
nbzXUL0F5Agn6dsogVMrvuvDWLEqxUaTlwHdrsAVp7zGGbFzB+/Ve4g7/Q8McPTHsxt4LZAJQGZv
ar2svwmUfAnQ28Nr6OvA1yv9/4H8bSOLOFOPSQX7SBDrPqfSMi8lP6bB5U46bW3btUL076tsMxbN
UiEiROj17YIBl3l4kNsTurc44WHjsfp8qZgMcBiMCGPoEERPiOLYHVUHwOWnFEBWqaPcmcCxBZbQ
fjyqO2RNPEfhrRuT/gFdIowUBdK7LlDLYzY94XZn5/OVOtzFuVNEv4TOb1tX5AJocn2UOVOMvKh6
I4No6YFStfY4ieVbpGWB5JQuH/Oes8XZLklzlApBmamdu100X9cap62Lt7/ZLklDm6sql0e65yjM
JN5n7gyPIpHMO2XPiSX/R9p19ciN9NpfJEA5vCp1mp7o8dh+ERzWyjnr199Tvd91t8uyuOt9WMCL
AcQmi2SxGA4pZjhfkueRiS6Oi5eU/BxRjHVvOKqL7W54Ggeh7VIU2WFs2Df/jBREMzOjBMzV8hM6
94dAs/Wos4f4zegCJx0/hfLnbR4JG9c4j6KmQmKZMSiGnb8ohwLDvApxaVIqqHF+xNLzaagMiDF4
RVUZLSnQjpPq9q6C+kVxpm4ZiiXOp2DXoiKJKVRQz4/d8J6l/od/j5XwkzvhQ/WoMQUtYbdMKO7G
/DOed/b2uVCqx3mMoBUR08rMbFF1icYHvXrZJrAaod+4Xh6raFJiPV/yiyGNHqsuJb55MBw2fTDv
qSododh8xjMLFmTNNLCj7rpDerS80Y/2Ir0ild24GwbEJz1Ls0r1WcO5AMOZYVe2GJgTR3v+IPvI
ZOz7NyruJM5J51yEKUdmLpsgmBuP5eIP1DOburj4GVcD/kfBeDP83XHeycfRiZ9RAjwtJzS3OFiC
5ipntjiCre4SDlQcSimJzrmHQGhFC0imLE40d/WxdrAz9Um3WSE39KlcHaUknJ9opcyY5AHEBj/c
K6gqaDv2XIyIVxB1hfBIRTUarSqZxTUNhioXN4KOFCdW4J9JWkR8o3NhRzIvWm5GIDWHvlYMnlmh
8vMcVBPhLlYgOn9ySPwi3XJJgSPEIoz4vXVXez2WY8t/RX6zt3wN+K2sITk/JMDkxKpl5chA+5On
0KXe4TJT9y37Y0d8E89NqqR01QRzSO70I0sJzefQC95NaMVS7cnTnMkZ3UuDCIrlrE1EpPBY1vJS
t1Er/8jtyiUIm+XyE+q9etZs84iEm4uKmGt5wnl51l8WD6HPy7+vVf10BPxrN1BLOVrYEejLXi3u
rPGw7bEJXeLBjropbdU2wPetdvg4RCNGqqLvkpad5DQiSBFXKP88nLUx0xT2sFGLGbnmuyhfHBLe
g11hG7rCP3ILq627bMQFJPd4MmFTzBjnx35JQlttsgM8gZMKxuu2DCnbNzgfMwcLgLB0aAfr1oJW
+FpoK09sUBHbz98RxCgxcpFIHg9LIzJrAE6Eec4/Ly7uI7w3+g/9x8kZvGyf+hR0z2+e9j8epXwn
pJHHGWAOcXaswJKDS7SSOpGbvbUf5odLG9NDKtpUzwMV5BlcwDKaVlxNDU6zc1ljDNs9KnjVHoj9
u9wP7gWiakuJlnM0Y6moY8+eNSkwfwEsVjZY39SoxFVB3O58X2QkdNgW2OMAjfGkdffKQnyfuf8N
E+AbIgdDV5SxAhfLbLhp+JZHu6m5M+XUsRYKO5lJ5BdakoTuYowKa9CPn12zbI2p3E3IXam74VDv
GtyuLClC3q7iNh1+NF0WMd0p9qDDFGG8X/bmXXkokE0KvG3zWlWBK0MXU7+5a3Q1KXVtBKHJspw5
iW0tUPbFEBCpg5WOevj1GzpciDcZiEosAXQG62zoX7Vin2T7JHmSlw/TfLaE94tK7StcgQv6mSaL
c294m1EdULoeCUDmptg9Gr9q5+mEJhvcn+2jeBL84Nzv5edtkZK8cvGeFGi5gm1oiFeOEwaE02Nz
YtMD4p46vNXL7Eao7HBvGJRRdM5KGQzG6dEA7lZauFps2KJCpNTXlQSIc1iNijZ03hvOSRgqExOk
UR/iedfFBy0k2nooEpznE0pdXRZ2pQwp0nADZu4V81EeZ+JOXo/FpSsrnAGjSyANY6FjmY8R4V1x
gQXujgwvsiBzm6ue70qM93xVNYcGlpVCbsKDEL81yfttTSOExnu+tC3+l6bVNVc33gumt/TU9bvq
XW944Ax3qWK1nFPwgC1I990DFgq8iy2ArbLWv8rJzhgHxK0vHait2BRvnPFi7es0zADmcNF/g8bz
HKnuoxBR48Irc1PMR/zQB5Oz1U4Rg3iowd50weSX9oAQAFB0djK/Ktg2PL/pHgUQQ0mUcX5jtXWr
aaWVgzMrUhw9XryoLu6yStpJebE3U2q3LSVILn4SB1hTJIFDq9ur/cemeDGSL9t6SFmVyVi+YSmZ
9UGKRljv3/3eSIO4wSHcXa4sn9r+SDHEuYqhHgGsCMwgVylCx8g7L6m/pfNsb/O07luvisE5ijKf
xCwPIDa8CwIMYEkq4MOb3WRMu21ChDrwLQBaZSlNxq56rXyK9OcoPWbYzhXV93JEtPES7sjiKkdB
JKHSwvI64/IQl++0hMhRUt/nXMVUWCYwL6HYQ5W4TQfcGVkkhLUemF/tlccmzeKgZyB5LDBiTw80
rD+mDnaEHyzn74yy8jF9+I++yOKcRJUK4zAmTBfQHCzrs6OivqdZhDenxMf5hTjTijIo2PEE95rY
OG04E1EYpWqcK6jxrhZVJMHd0iqBUTb5nf4+iyUPm32RQyi8bcUm7NRiv+bGKYhjNCvlBGqqfB6w
73ooXhr536Nv/OS/Lc4ZAJlRbZKeHU13JzafrP6urSmdY1fNr0H/D1dgca6gS6RCTVvQGB19h+en
rXxJHezjsAM7OM17qiK6rQeYxPtZbqM+opYQgpwWi3tT6A6B3BHRFvvFv+dI5ttXFqAuBzELTNQd
G/ZId72v+hgr2W9rAHG7yjz4aKkUQSsooDP5AfZtJj4Qnl3tOcboxeKxF236QL1p19/QPzzEL9B1
cVssldzAC02+/F31pr3lNJ52qdSJKEtSuev13PINPc459GaZxBLzegnmrouD6GVuvpNs6TTZKTJ1
yjHaI0cHQAv5RHdsrL9x0OSK5fUGxp8u0rgxskIJtCA1c5YrZFPm6THy1UOEsTnBMyDlyVPvunNy
Dv/oxr+hy3Fdxm0waxboNh8ufPsTBmqSDFV07R8Aha+axA01zjUKQM/DqjBQy/NjPO2slGgtXHVV
N9/nHKNVmbKVVyViJBFnpHye2i91FBLed/3uuqHCOcQwL4e21MGFeAxPwS5ytDeU8/z2q24LOxNa
IriaQq6doHjjPGQqqqmEeTxkCBsFPda5vQCyb6qJVBL7yi8eRTYN0VSxjw6o4T87rVzNM6vOwdus
irYUfTaTUwSo4U7aFfOr8kch4JUaXyBXEQAmiZjhvKyjjDf2fBZSd9t3rYvtB0N8ibzv9agSDJCQ
ROSSkE4Vj+W/X4yEy+uGDS5giqVAEZMEQpMbLE/TgfYWEDEFU9yNY+Fr4dpS5Rmw/XEs1ddGfa8p
udMox3YiTn/9AXDDCecO+krNzUYDHTFzK8x/TKcOWY/6g3YcdvOeKhKscqXIEro8gauKcaaflU0B
AL8Y5hWKBOaLNX/LsFxCUj6O3UDowPpdckOIs51Y13LVDEFofpJ3rO8j3/WANEeoKezqB+NQUhcm
++W/nNcNQc6M9EyXY2sCQbSlz57uxE9YidC+Cs6yK+9mt9tBnF/6E3WJEQK93HE3t8hs9G05lmj8
A/CrbQUfu7Jx5uE4md+3jWr9urryd+kxvyFUiqkVaB34A2AIMtw7JKvQXYax53PtpjtlN/aO7DeY
x1w+blNevUHYjJ+o6Lqq8KN+Si5I9Vjh3SDJjxoQeoXo6zaB9aLIDQUm4xvW+j5dhHRGHCAe433x
wAqvEuve3mU7qkK4riVXZjj9nwZpaeoEx1XrI/5zTdQr28+Ddg8r2OZq1QveMMUZwBDFapszsRVy
ZC/Wvm/Rlx5RWsH83K9af+WH03rgZyyFxfhJ7swdw+VSD+NlthRwA2R5lWCJf2+LartEkwiWcuFe
GEJbA6J7FH7blttvPMcPlvi3dlqbVd+0YKmUDh12VHfPef6lMZ4k614cnCR+LzV+YRiOMB76piDC
e4pF7l4pJw0PcRlW1kXPgoKgzPpskKUQQgn5l3jTsp2+OjiMxAblTdWTs8CR8CiX38sDEZ9RxvXL
Czxu6rrVYVydgA3pwc7q/L/eQvMwdN8Ny8nKXaNQSJVM6TaU0mJCvrXnTigidYCeJIcYXWvMnqN9
taNKjdRZcW4jyEsJgIgQ41i9l1qAVIa9PcsUVv1qeHa1Y/4tnqLfr5KYhc1dZ7dJZM/pHbZoOEFz
SJZjW+fEzUm4W/5ZrtUYfloiCE9Z7gLVS/s/STXd8MN5jESLitBih5MKb73x2aICzG3lVvk3uGIE
k24xZ24GL0pY2bog24V4KKz3XZf9J1mp/GM8icR+WDomq/FRNM+pSu1xppjh3MEiipGusxofcBC+
mkpkp6PlTWn8PHf5fYiNdNRDZ7V6+eN0VB493sJ7SrMypm1HFjQNmGxmJexuR6XSCTeLuZ+fjTRS
jKkQF7A2Ohg79lnzfegNNpu8FO/o3nFmjL/3CarI+YQ5SIxUxNPXVVPzGKff+qnR7VIPZ7sYMUi1
fYdsewZV5DyDZhh1W7K7t0vvsJvBLocPSv68TYNSDfb3GyeHLZ9CorB4U+leEvOjoJ064ynR3ciI
/G1KK2ALeOzcKAUXSojxIOWCDKVo3MVv7xkuTIkxWbbvyzhq6GXM7jFvjAvf+kb1/1GS5LxFP6Cw
KSg4NqM7ptr9UD0OKuGQiBsKWF0/SzJU0xIzpRdNXPzljiWBmlN+GA/RE3VlUFrPF+0DSc2skXmn
sbGR8/GGk+bJHy3ke1ifiJXYCnH/Enp/ef7dqAkujbAwL+0IuOvH1CvGT7p6l3R/UqC4qsiF7xsy
6YwVenkLGbbZWwc3KFvUsjtCEy4wBjcUxigALAtjpEpyu2hfyqW2k5TQBUpanJcY+k6z0HmMhhT9
IAdHaXmO8re4o7CBKIu65JtumBmaMqk7xkxyh+Ffr3hABiHeDWhw6E7poWhtGYBZ2iF41s+WmxNw
apQkOc8hLunSDQKYzALBz4Cspwuip+QikVnYDiSQW/rZrIJRNJZyBJlEOMb5c6xToxDbYZ56EfKN
EJMkKNFrCSE2Hwa3esdKl9WXuXD0yv7/kafoNT8VaBQZ939UWLoqPP/uHjGmKIUhDHkengvTz5f7
Ufyy7XfldQkC9AUIgiJbn/CzBHVsgzOlBUkmBnFjnquDfAz3uiMDDAn5Ba87ob8MAH+Nbfr9Xfyu
fdc4sUtl5VewJ5j3v/4K7qLOlDrVxRAZ1sEXv6Pvws9fDe+ZPf6zh9CLHeFseAPaamU3ddFgvk88
yxX8YqcSFx4lDc42+35G46eGbKhk7ef4VZ+J7/8mw3FllLu1F6FCfximkN3oTt2dy3tUPEY7PquH
/K6/K31spn2snO/UuAbFFmeNYa8HmjAi/6YHXiB+KJanbS2ivs+ZYTz1ZjZM4AqoO2LyXqgIsVHf
527oqVCKtOjw/TZNASgLwBFj/mubhd/c0D9ORuduaODOd2FVwxDY0NMFb8mPdwy2ADPOhHNcdypX
UlylfYpy1MFR/HIL/Ys+vMvzQzXshnxxjfiQ5Kcgo2b5173xlaD8s5EbZdnWTQCCi9B8XgR9B/Ss
h6ghUbPXr7YrHc6ZGLWQlnkCM2YtdZGTHw+LbYQ2i7jrQ4ILp4LzQMPO9tER2sEPUIhA4zXzASfX
6A9Jf2dQm6Up6XFOYTDVdBxbfD8NHrGBNKm+KuFhm4X1UujVAfLzErlp9kLBLBQ9TGxUqHWwkP4v
y5OeJEyeZB6bJKAmT6jT4rzCEuhJoXbgC/VJXyyDV9Ps3Bk5VnSx7Lf5Wx9auOGP8xDY7aKijR6a
Ie9GjxVBJ5vBFcSYG0heBGTMZT8/dGgZEw5PamjHPpWqXJewKrMeRUmVgPzzsw2E+mRE0Yy3DEvV
Rx8yvzkFe+N+Og5eYDdO89qNDgWoyST4y4PwhiZnd4I2C6Uyguuw9PqhtwMRgVBzDIXPlUANZaye
5g0t3vZ6IUwXHbQE6bnKAVuYHQf1RVWppTqr1nBDh1njTURU6XWX6i3oiPWzkH7IgPFCJtdWLfqG
BmdxJoY080UCjUx9HcLzInzbVkdSGbhrOC5HSQyYOnb+5A+X0ZUAM3Mdeuklx9xLXnKkmrap8+Gs
Des4xiKZEaqmy8MkJnaQtW6uvBo5lf6nCHGmVgKVt6pbKLq1xE+61rpBEXaODDjXSSq/E4JczeXc
nBR3M5t4x+hJBmJtGHhy3d2bWnSvdClW6RiBXWsA553F+0mu7GnsiWuU0BKFu7HroQv6IsYhViXw
rQT10OoBEf8TBszv006sBU0VKUgY1vLclum72tSfInHXYcH7KIzEy5CixrkLYwqnqY+hItZooRY/
fkgLw8Z04mFKxYMetX/St309O4XzGOYiYVVkxB5P0n2o3hvdF4MsexHKqHDeom+UIStS0FDhda0H
eH5/eovPPdBOUf/qnPTF0pziD4DD8Z64YY1zIPqQi32s4dzEfFfrL5WW28by2fj3CNg/k2Hc3/jC
KRQscdEYd6OOUejelvJ9JxueMYnEBcqMduMmUTjvESYlLmlWag7V0p6G72Px0EqnIt3P0/ux/2vb
qgkXr3AexGxya1EWSM8MHgPZz7rP5vx1m8R6kurmhDjHMfS1WFQJGELAg2Sfl6a2/ljt1a9szjb6
1JN4L5TP57fVtO1SZ7GAILiBMrLtfZmf/wUsFvSqs8CUDepQWAPrz70rlzwaSzZLaZQz/6Gf1aPi
Zi/Cc+sjxXjq7N69IKG96s81/udPQuIbupwnUXIzQQMfpLtopYNG5b2RKi/bJ0g4K35ZjdaVY1ZM
YK22nFJ5k4W7Sf1k1PcFwBS2Ka23j9xwwzmRto1Uq67ATQEY9MKtHiJ3sLPvMutJ7Gyq24EkxzkP
xMVxvJTgLLzP79n8YquiD4vV97AvFWDhJH+EvamcG8mFKMKAGghmqCVKdvSinGB7LkPBsL5jm6Rr
PC5U1YcyQJXzKGndV+OcgyhbYsKwCdJPgvPV2LV4qAHng0gRryDA/uQqVc6nWF3VV82lh+RpYKAB
duJagMDsPBO9niynRK3zIqIDvuXMqmSpaplQm9ZVy9d6JJwkxRHfZSbGRmuIKpx/doehJzd7BO6L
P380cLMJTyaSU+Xbth0QFvdLzxkWlpcBu9SQDTnFqvhQtfo5wGBmKGLjTR652+SIq5tfYieoQVEI
7PHShk9TcW8uH/p2H9SRs03mN+YGZH4THWKWygMpyknS9VGIqVblYQHUcXy0nAEZRw3VntAnJw3X
1eIHNb6/Q4vVWETDPiJ/t3yfPerY4Zo7wufWLQEoBYqRTSkixSDf7FEaqMXgcQ9BHnvPPDJsFtVV
H0SX4XhT3mtdSa78cZ4/kU2xG4yJNb/hkYFRoqNQme9kxc7C4DwLCXEL/MaNXOkpP4dAzZjrWd/N
l9Y+7YIH0jxgD8FzXNrhN82JjvUfRf1XgtxlUA5iPqcMnwvVOk04zTlRUlh3xtfvc95fLQZs/0rB
kIaqWVfaXXY/t0SgTykh5/AzoDlLC4NqyacnYdmXNXEq69HilQfOt4dhM4Sxhe8LqSjZWt2/qIVu
D6F11GZTtodI95Ry3v83Q+a7OpQGjfWZAT1fHnoPze5+5GMQ4vuMlWZ/siuP3SdXFrn4sWgbE2s1
QQw932HzyRhLKupYf9r+PwWNb/IoO2wYqFpYUnJgGFjSqdnPvs7SwYTg1h3tlRCXmcqAix9qJTRu
aCO/sMSTLpjYbdcsNrYx/Sft1viRi6DHzonahNiK+XsaRABzdaJCJG6ObRPS+AaPPhqjNGcMTTJS
e3F71I38LViwr3pb47bNSOPbO8RhbFuZ+To5DOwExZqwyL9vkyD8m8b3dHSCkKQy0wIG+MLgAKMH
ywv8CcWo0jc+UtDQ2+5b+6Wrw5r1SFkgurI1bCV/0hqAd+OxHB206cM2a9QpcU7CMAZD6gymdt1u
RM45/qR2RNRHHRDzUzfvYyChwoJV+CFdLtAjatqy9LzNxG+isKvxcH5AaeQGy5tBQnlZPjCnk++y
xCkzp7DxrnOFw5TYDaV47Hf/+hr/QZTv5ki1po3gfaB46UGYvyrKOevv5OZTrnyRZGosjzinX9o5
SiM1WxUmmyYHdfCS4jQWh/8mxUsIc3NQmS5W9RxBF/5GFikRpCQ+g9lcHO0ou3lhU9c4ERVpF8O7
IaloUWBJKmQ4H81dhQEh8bA4s8ue4nSp43IiWyfGNPWGWlFo09zKYJBtSup35iHDA3zx/sFQG3Ft
XNIQN5SERgsMtMsjKzmmTlp+zxCjY1+DHu7jxnLbZrdYZ4uEZGVh3a/8WQDHl3XJQP/cz/x1jSAM
qiH+Xb0UkdxIXMFbdhaQ5mjggt84xR/U+FppHESp0BegxqDWWY3edA04xcFTAWNRfyF3NK37kSs9
7oYcJg0VvmZhb9XeMyJbP+bedKpOBbAb0dSUedkrmbphgeuGRHnUuaAzOi3OQRPpemCltRjuSB30
IBwxZ4E9keTDhKLHBdJZFDThVINe54rO31ha+iHGiCDrjAx9kQhBf+M4rzLlLCKaSk1Jc4lpzOBq
fmtrb4KD1CUSALDBnUECiFOHyAXWxaDIVaiDwTw+hy3AIQaqVZbUSy6uzoOwM0v9f24sf+53lWh3
RzbnON8xIQYLEYFcWnC2tIS7RIsglQbs5GT9QeJsC18j9MwgQsD8b3tnOPFZOTM3k3hsylMZbcoy
1u+G6yFyF6wem3k8pZCpNBaaa8qD4hfSIDtdG/z7be8s4L6S4jzMNCitZEqQLaaq9PB9IvvbdxDB
Co8pV85RJ8aoyrmRtcuE06Sf0oyo5qxf2z9Y4NHj5m4W66UFC3HRnowyey8X1kMdCaMjBOY+7jB4
2crUpmdC7XlIuSr/YdedV8svc/RxW25M7hsayOPI1WknJ9UMuSUHzQca62UQgYb9XA9Mr7Lj3EXV
qOaCDdIITEcMZ/V12trAPl8OoyHUeFXmGXAp6uCwzRvlpHgouT6PrBrTfPAZIwYHMWBX28b9+Nh/
xYLbvernfuiTwR11YJwTSerQNBrmRKrws1Q0tlW9bnPFPrB1YpzPmPqc4cKCKUVLbBEZp9h86KrH
qqKqAJRJcd4hzmtxFCJ4hygTnTpv98b8quXpfpsdSl6cY6gV9Fp0LahMFuLFMbLFiGKE0gMeKgkD
vVEZhxBZnNkMkrrfxdiC4ukvBUDF9ZOMyX3yQmZBxcYx8fBJdVkkmVyBL82eQRKe/ZPhsRVsyRPV
G0AcFL9JV5GEDEtKwZ4lp3aeJE6BuyOTnO2DurS4/MKRJhu6KCuaLl8ATm9DU6Gbo+GSiMSKHlbY
MO7Ls3Y/vYkPfwNFY3fvGZjBNqSJTW3UVtT16/mGPmdZTTvnAMvAW61DC7cte/FRcGq38wBD4Hdo
7afaHlcN7YYeZ2ihVGKgvQe9UNWA9ofASp39NhkeSxI7Zf05c0OLszWzbJopY5CQrPVtuUChprv4
jgWn/YnSl3WsgBtqnM1N+YDNlQmosXaq6V3qxU9Ar3uuvPpgvWdIAdbdH+IwX4n+0m8xCghPWdYy
re8KcZ9TbZGrVnDzfS7K7yezmOUULydReOsMION1+1qkim0UEfaQurUBa4lyxElIHzcfpOkvaRFs
k+zyXX2N3XDCxfJFiaGj6rLV4bLBtnWsv5sggSPnF2eqe3q9ynxDjrubMwsglwvLELRYXtt9S4F6
FB+R/P2LPR5KtExbH7XH6Ci82/Yn6xX1G7pM1jeybKRZnAqWiq89BvKMVj5MaUun1FFta1f7FpYr
U7nS9ZvghibnQ/RpHnWVpZQYr8aeAZBLezw/X7P3ui15QFGkulopjeG8yKiMlm52TLrLg96XtqUl
jhzkHiHM1Wv0hjHOgWC40xxKtj1j8HUP02p3yYPgqW6GFEx3f3mRuQTF1QvuhiLnROI2joIkAKJU
nLw1OtaqoN00eQKqBZaRfBDz2O6nU254VfNKECYkyndiZGgJM+q/d7owEO0Wna7dF/kwGQ7bpC6j
4I2nUkgt5aLUlW/GSLoRMVDE/MsRbQp3wyFzh5P8bfi+4NWrYTcJ8k7UA5EkyvmbCBXiUmTo5KwB
SrsDQI2H8ZHqO1ulCYDwCYk19IY8b0uYEjDnf9pJNMZ5AKdqilT10LnaqNpyqVLhOaFBKud4RjXR
h64GnSDBXIYue2Uy7lSteNLbjDFnHoO4PYdDZbeztQ96g4Lhoxhlf7/xQLU+AemP7VgyrLNaPIf9
ruyIeiMVtfDdGaGhKEtW4wQDQfOFSnSydPaANPdBaSPHGjHZruePfZP5pdidll461ZF2UpOQ+B3M
/jeCN75fIwvbsG9lsIqEOpYn72oDxWPxI+CMg7xwzIHKca+nTK/uge/YUIWi7IoGfBsZUnz1ZCsx
mrbLQ9T0wCXw2h49HP2xzsn5YIpTzi/paqs3Q8s4PetH64StlcDW1p773q7dEV1TjZMWduB0H/sT
GfQTXphv6lBLM5A6AbQZsjcuNL/obPmxO4qI+6MnBTimyrttW10PUnXskZSx50HjgRKMtgGwboXn
5jLfV8Yu7Go7yB1yQ8z6oJd2pcPZaivU8awOyLeLTwzaNj8KWFyNRvzuVNaYQEJxjoFqyDbKj0Bq
DxJHvS922oFeeLFus9cfwtmsPBZKJ4RgGKvp9WOUWIabL9gXXwKKyN2W7W+i8istLlrIFNFK1Pbi
fcfPOhDmksozzti9hj0UaevMVBP+b9z9lSAXLGDi24p0Vl8V9sF5umNpav0RzNWXbfHVEZfMi0yl
cpk7/9U1XIlyoQN8PfKezA0L9cHcAdTuNH9M8h3rZcfM9Gt/koi6HqWznIWW5hDIQwVdMqS7vnsQ
VUCTCc/B0hAv1t+8c/6fM52vwY+1HACVEpzp5wz4ee3OeM5ftfv0tdgHLyIaC6raBvjvSK0i3Wbw
lwWemmBJSDiAwSYW39c9YGdU4S6PVRtgx4SObpsDnuY/X2FK0NWB0sMcstkPyruhfIyowWmKGy4c
SNHNWAQGu8HiN+ChGW1rB+MpXVKbMDem3b9XRJ0vyHeyGam5CLHJu8UPTwCPtDM8CWq28hAwdixh
h+Ge6EghflEy5FzKYkpx1eWgO2eHRsntdDiK5EA1c5BbzHG+pBUzOTMnECkq8WSkma8XKiXAbUvW
Rc59ICGIST2WoW49VOQ9tuEBDQDuBNir0v8HfcKU4DjP0Q6WVBqs7pu3sZfqtT2Lzb6iCzNMibdk
xzmMFsheqsyaquSn8D7cZz5bljH6KPfexT6V9iGcsM6X5wdjkQdRwkm1HvYdKm76FByyh/g8P8wf
ArtzVMQzjkJ11DIefuXR0oFfZiqyxe/FwoB7HVgpCmqsKKrs490I1FT6BbxuzFcynL+II7OX21Rm
0FFPSvIQK3bZvzM1YjZkfcWPdiXD+YwAyy3qtEFKsvNl7CmoHvPjgJ4AEz3Jwm56Gt3Gns6RZ32j
OmDWzexKmP39JqTvBDMvkwL8GdN7cbmX0w/bToo6Js5XzGb8v1QyA2KLj6ypS0Lrv3HYJrNuWVc2
OG+xLJYkaiG0Qene9fJoL6hTVFlIXB6/uSCvZDiHAcSU0BgakBEALlt81PblGY+Q0F529UFzWCZQ
P41fqC1iFHOc28hUvVYFRrVZdK+NDWcOAC+ikdc/pQuc2xCWCWdVgc7ywGAJUIN/Lb4Up/xO+96x
nsIDXpbbx/abiPGHQPkyZK3ISxzJIGkN0Z3VoFUk0p7TSTk2UeT1reqFee1W2vdWEr8VlWS3ofR5
+yesCNdUTGylEWUL+4P5kSkzwp6xCD0ebledM+1gFN9KasMnRYL9/cbGelRs0rQzTbcYjqr8UgHq
Tn7b5mLl6H7igtN/RahDYeot09W78pAovdc2+bv/RoLT/SVpK4yggIsmGV0tHG2pqAj7orjgFF0r
MrPKa5Do+mPQP4k54YxWnPlPUuIUXG2kUQ9FSCkCcJ1cvxY1/pmdqvj9tqhWnB7oWIauy7pumjyI
2NALyRhiCynupg6I3s0ebz3kSinooXVxXclwd1PYTuWUyYHpmsPsRnLspHFKNLCuGehPrHAXk4Je
tRQLdHAk2CxY2xjjcnMn8A0kuv/BpiVKcIzjG0sJdGEeQp0d0GHxm3fGafoSe8Bc9fsPlyvw7ycW
0kCO6VBlhHXluEqTs9JpFNWmL0FbNFpHHvdCZziy7I75YVs5Vr2BpeuKCcxcTeNnC4NOTQdzLiw3
qp6qdqfJAJelUPIpGpwhRUuDtRw5aAjjaelOWvI2qgQ81FqiDjvVRdEADpAJrAFOXnqcRVOopZYb
Yh2b1xzm+xa7NLOTGHpsVCx0qaGmNXW/Jcj5uLAOlcJMM8tlNRA9bT0hib1/fza3JDgfV2uV0QQL
eNKjt0z00xRjFZ2zTWMt1oPgFE0CCpAsy/wCp3SI9aqOcTidO2EWPlxsyV32zb4+y4/Ve+RKsE4y
hlTt/IWq56zpxS1pTi+aZZ7yEW047jDssJ6wCe5r4902e+undOWO87FKi9tUr0DCiF/N6bG1/O3v
r5WkID7dUnVJ0UWAxf3sI4asn1Uzqy1XeslRrpFty68dwZPu9d4eMP7QOcknKrxcZ+pKk1O9pJML
LY9aMJV86sZPGdWNteZ7bnni9M5A3/sYdWhYneV3dfiiWKMdaS85FeusevNbOtz593KRTYIEOp0r
sOlwLNzCyMBXCz2PcHjE3UEJjdOETI2yZh5BLArRAzAE78b2D7BiAHGvmJIpmoqh8Auj1NlSF9OC
sk3GwVrcWd9LVLJjXd9kKJwoXqBM+BvQWvSlUmILZVdzJ34u2BLI0+CggHbpFZ2RsX7eVvFVK72h
yAR7cwtGqgGc4BYUsfbVVsNDiBZ7TSIKHKunc0OEM6NAF8ciMkBE1v2yf8qEv7aZYCrLvc9N9eb7
nMn0dRUWrcrEZlqZnYzaTg4n1Izj6cGMitwORYlaYf6bo1IlwNCLmqya3FFVYzKmiQ733Xr5ZwYq
haPysrdi/3erdPCM6YRtLtctSr6S5M4K9XGhn1tcSpcUklNcVm0NTn3IvNAnu/gZA78K9UqNO7S2
NYpEBmy7Wzfoksqf213pxDtZweLs8LHwxn3Wuf+RQe4cg8wIo3b4m6Q8291BOQleZwMxe3bRXkFu
21zXyyuLnCtcJq2RtJ7d8hM25h7NkoDjZi5uS4ScC0zLKMyaGN9Pgl0hfBrUOzl5NLrcrpTC7ec/
lJ/BSkGGhYUcnBcslqlQp1hAJqex2+/6EXN6LpazjJiAlRFCU+5qVXyos4CYJlvypXnlxncgUQDc
mwjHNStTs1+ssr4P+mWmgj/2q3+R4g0ZTopCLy+KYCaQ4gEvHAftgQOyfID7nZ57ZKxKNztLH3NX
9VPfOIxU3WedSSycYBsnDI3fHxDHYdGIgM1Abv2DNXyKSsIBr1u1ciXAKb1hBGNatCBgns3ddAiP
qhvdmza26fwDDHyKG07j6yFcBqy3Aypo8V0TP/bUq3otuDAlzZQNUZaxboHzil01zItlAdeyHT9Z
pl12iYPSX54S7d5rt5YJAhYevrgp+c5o0eilIYtZA+dktHYDPMcZe1scQGF42y5pTV4mZtf/j7Tr
6q1bV7q/SIAKJUqvKru6x3ESvwhJTqLeu379t+hzbyzT/DZxHcBvBrT2kMPhcMoaWycU0V+egK5X
wz7tKsJ23/xW5tlnx/ryvyM4iBhamMWD4DL/fo/QIZ/WxHF8Eh+T8HtNJAk90enZfp97uNsUaShF
Z9/f91c1eujWPcVsFpnXKnyibXG4ncdbepzbEjjq/eK1R3Y5dZM7YuBu6za3+f4DNLTwkoitYtQC
JnvwKpC2tjGRsHd8o0YkVHkaY/KIISqyBKxAod/AMAXZ2Di9p0nbJQPzYll18ksh3HX8Sf0UoaeN
niq0ITaHePIuK4VAv9+gcnevlpQkngneAEv+FGOCXm6cM2lWQyYaZ3gMBPLg1mAFM5SdVGm2i9Fb
ORlg4qazxHURy4NDpJkmRTcvV//Z24tatBpWsbaPS/yzinxtOF5eMqE0ukkQ6HgJhHEQKVmrrNBr
nFQSfsIM4d9hGB8Hy0A1aC6BEkqzgeKOlBaPoM4v8Cq0Vm9KnvoQ5L2SSLHAc3DUDQR3mppYR8OY
jvdMuZi+kemITxuHMVxPZGm+0dw5Dr3sQIkuojeYnKov4dRGGLfB3EvWSBkF7Tm6agNWHwM6Xln5
nMCyvkHjVLyGTUpmG2iJuX5XMvtLNOS7yyohyhYCw7ZNikALnHRmGzeHN2pQjIg5sQ6SDMwmdXvr
Lv3yk6CzkOzSk3kHouHLiGKh/gC+qzHqYMsNG9tGHSQKEdhbhlDylhK8dbYy8VQxs1HhJarDNKjG
t8QYPTP7pNRnJ9vXSEVdlkZ8pF6l4fQ8ihVEIkJIA0aGnan0V/G63lTGnYk52hIo2cJx+j7GtqPZ
LXZKS3covnPHVTqEj32CcyPfLByn3iRVjKzUsHD/HSAbHsEd14OniOVy0a8jK6IWymToSPUYlBjo
3X2rffmolOigqWBfx8prMHS1VqnkgSGD4FzjEBQJSlzB6E3IMQzXlEicE6EGbETgDlDXKdOw1vh+
qDvHCTTGkTm5YPu574bZ/4CyGSbFchFbc3g/G16KhXpTKFtVWs8xpa6VFoepqK7UNJPYb+Gq4ZZQ
Nd0xbcrzxapLa2VqOWHV9CxxG4V48UhldUZCC04c5jYSw0T139vdb5Wy7Ix+xPNZnTuXUHRr27Of
F8oV2PMfVtvYjyCgkBwj4c1kgu/d1Bxk+viKw6irTFubKdz7CqM8YLMHrQKNyiSxQcIFZNUQFPEw
29E52Qi18rYwCRZwbc2rZaqGU5tljcQJEl9IrzB8V0o0q0qeMud7ZF3aYDFzAuMZsR1fPcyTawWX
FVAMB3WwbOfFS+FupHkuZ3OpZkSp9ow3Fi/N2VXvRnh5/T6+12R7JYog4ZH+iscO3+Z2suKu1JcF
aqjvycnOXVYSVAcozqfX1bHyy/0KlifJKRM1lLwB5YxSY5mKbuUAtT9jdAS67eLMs+8WTA65Jrer
Nxwzv/Qw9dIxXFm0XqicG3k5Y9UstRYXA9bX1vdzdu9o16Nsqo3oFfJGPE4z+7xGVWgDjMljNOU5
kh3mQ48Lvzuio9THil5WGva9d5eKQ01q2RQ7qXJ4a5uttrmawCN64ZIaDWJUP9tj6algMKBa9sUu
1L2O8TqXcUUnEDkdWDAbuR2Hz+sYTtE3NNQQE0EdpdeMlulObaZIpBOq6BaG2zKlVDAuulGZikY3
bOAMaqbHQ3Q1exi/irEY6bXswSVSki0it6AkmaeU1jrcQrozst9J6kaLtJiRvQX4XduA8D2nBe5s
pUXECanfcI+ZpYfyYJ7QsIvuSBlpm1AjNZXaNkEUgcJgvj3ltT2ofcmo/RrtRE4oMgEXYzF4dPFW
VsKLGM9HKt0dTdMQTPhXJ7mnEMr+wshhzLzMbhZPzk+6yzHxwPpka77pYfr2g2xyuVhRNpD6Wykx
mChE3gqQub0vkEgAI2q6aw+zuscNO/kqOtUiqaBCXdEI4p2UoDOMd4WjQamj2QDLfRU1V4azPKAO
MUhS/f7yWROdcW0Dw8nWmFlKQDuMuqHFNK4cOxsD5LzbozaPtgce2O7bGvfaLnEG+2z16s/L6DIh
Of2ZDFp3dMH4ANDN+5gxcpoX0+tUXWJQZDDM4Gwuo3hujL6bQKEbxqMPiq/vtMt2jj3vL0sjtFsg
k3B0iqHwts5JQ0HiDwZ7nIawRlnZ0N5Qq3v4OwhOknLtqnRh2m+bZ7veTdnnv/s+W8nNSkV1vawm
o1Cei8+RPrt6LAl4i/XtdY04vwBNKp1DshpnCXXx2iFDtekLP+3hshxCf0fb7AXnCtjhMGUo60FV
K3hbDRh3xGb+YYnGYjccZH0FQv0yUIGimzbS6SYHZk5dPmIgOYpOVcNfIt0ja+YVYehfFkqoXxsY
7sJqUZyZZGw+ONIuiVdUaoVItKXJlk54gcD1VW0426jm43SgMA07Thn5M6z4bnxkDELzSdkPnxJp
p7tYolcoThvGfo3NPINENrhAvts56Z/HZZKNCRVfU8QEdeiLP8GXOHfaQlM7w/7o+8VbAhbnVB5G
t0X/ZLVbvsgKuUXqgOeDbaAOWTPfMcOGnQG/wopRnb4eo+lgqnskbS+rghCCmIZuUFPHG4wzNWAX
abI0wVuo7b925l3TT2ge+OcyhqhI14HN+gPCdm9jDDJrXUeS2yh+OvSOG+6nfXyLKodvhuplx+kK
s0M9+s16kHlJwu0yQL+hw0uxMeCLEy7Vllhp2tJ+GWnE+myjk368mvwySKSZYNFCbrE4Gc1usu00
BlbN6ApLzR9CekSqVpLTEcUatjDcmarUsRjntbD9pn+gILgdLT/U7kbzi2TLZOJwB6pa+tqYU4hj
fAJR8E3sNR4q0gPjlHmDv4C5V84AJoPkjB8MSBLmqGf1rSVo0dSEefWqJfFSRHxViDTBtDoq7laV
TyQtY5eHsRYj+YsGE/hg+ZEx4Tce5v4aP9gkVuW5G91il1/r6K6SD2YQGaotPucmZdqcOynDT220
H6bfw1lysYtX8VVATudHhMQLkNDY/lijp/EuWu/0TLKIMghO1cOoplHIIJzaz9XPJjik6dNl/ROr
OXoskAZhmSvugYPEjl72Tm77uYZ+KeNOmW776ne7SKyfBIYvdq/GFo9CWCacJuoV2a8sVYN0erAd
id/IVJd/ShnGH3F44q0xrEclXTPUm1tBH51C9eQU9+j5BBWcxC2SIXH6NZK+mlcVEsX0kJi7dn2o
kiu73Vfj7vIOCYGQqTLwRHSQWGT/39j0umv1otZrGyVRuhsVmd9pO8P8qg+mn6kf0ekNFuevVJ2G
VtkOpeFheTMqXmgdu1QijlCnNxCcws1NHZIZg5n9dfQG7ZM5u1P96fKKia+jVwye9qEohmaNI4jB
GD/1oNljiCZj7WCTN7qDug+DvwRkDtpmj0J1Rsx1ASBjcIrO3T7b02vNY30xJTrAZGUNwvetsRGQ
Uz5rrjIrNbCI1rW2a24aNiz03PilGz8Ac4fEpn9ZQqE13QByxo7mdpQTG4B4e57DUb21O1nEXQbB
GTurnzparBUuQvNn3v6oZeVBEsXji2edIYvmgimFslh3eaJe58tynjRNpgvi80pQ5u44rBaY/Y6N
LiDqMjmp2dp+AfY6UMd0bnZiI2DAK7BbPf3WcuuHHheebIareP1ecZkJ3uCmNW27aQSuVpb7pB/O
jbZKZBMN10M+5BWDs0UJpmJ2ZQuMJlg88hvMfL/KI+i1Ajyk3MphJL6/GQ1Q7jVnjFzywxtpNImp
9jsLv/kJnIkysyKN5xw/wSyq01wg0hhH0R7vq+uiKit3KJTAsIzHucVvafJ9WmVuSmWV2MLrbPMj
OCMWVsNikon9CPp9Qe2cFQdz/2ylEh9UrLJ/lptvLx26rkWMFzBp8xjGT4Z6PY4fcTFeJeE5n9W0
zUI6dbD4NPQUPfdis/ZA1u1dth8ySTiDBQ7mqiMRYHQnmOgTzfbm8HgZQrInfGQTY6Q6VaM43yQP
3cEAYW8S+Y0yeBZC4ZehmI5d0MEX87w5amrdNknVQZoW9b1ti1HkLSr9DmEeeWV+psC9jCd8123O
3UtlwQbQUWxajSUA7edRd3UvA0F8ckqu1U9joOFNPD2mAYYlS1ZUCsuZFFL2WNIG+hfObntFgmqv
frPv4h/jSzNSccuI9Mq9bFqoTFc4I2MPWoNpVhDWIYnbomh0oG4jO8EyEM6MVGWSjMRmK0pBUmI4
XtSmD9Mq5c+T3Ab8WO88q2yzMLCErY9hoODsZXUfsf9T+cWKRck595Sr8lq2hKKY3UZfXh5nG33R
QKYzFewuMAfrNIfpjtD4WNRg6UB1Wt+e02Z5LPrsx2U1lawpn8jWqqFI55RtnL0f82snO0mJdUVc
QSwjjwnizBdGOvvtLVfWa54XKp7l+h5BOzCytYfsyDoMZTsnXsJXIHbdbpYw0habKD38e9ZkD0n2
5v6DTfZv5GFruoEZ9CFRke2HJ1fdDcVdoSTuuj6Ok+Qos1/73mK9SsOdZAUxaGeeAKNWd0X53ckk
ZZ2izq43cnCHtsvK1oDOsWZJbWeO6JYs72KMFu7PbQDKTzje5l71VVDQSlkYZLJxR7nI5nUoS0Av
+v1CP6+yXlPxxfK6dtxl32rVaBsKHNMl6f2sh4DaCL7I0mvyNvjICfoDxWcCYzXS16iFKKZyUuO7
bNwnROJTSFaLJ5tVYl3P8gUQSn/IY8w3l4ggDvy8nlCeYjZxFieeZhwcNu7N/KR6qz+ATSe5H11M
JLzPfy87zCY+LIfQixZX1uYn2Sy+D2ac9ISOCTbLKlN3zm9XPXeXYnTreZQ4AS/JoQtniu/AUrSs
XDUbgnZB/sg8fBVxaoKBASn6hMuz4mkYO6fuygCtP161a/eL5slMrrCmcGMP+TolM+uNJWEao89B
tmBowfCdBOsBBz332hrjrq2fi68fhsPfKSpnT4jeLLmaIITYJtVuRn+HSdYb27b8yzASI2xzViWb
87F2WBCWdZPnO7TzwgjLJybLYDgLEiEaOo0MRrGzTzmZzynmIyllFwzOFDiNUbmIzZQu6hz/9z7B
rdXkJ9IhOVgUcQVtxejAXLn6CB8Te4OyNnZMIke/4NvbRWvXeXUMfL+pWr9eO5em5BvI6XdrGO4v
b5Xw4G2gOA+fxngcGiqglObe7m+H7qs5e5UpqTCUoXDXv0HQCB0xW0zSE6YP4Ah6sfqcVLIKcaGV
3EjD/r+5liczmeyOmZGR0kOhqqepIZIFE3pLGwju5m9X2xpVFUdoHUgQh4mvt8NBmSMJjEwS7qQu
DdIYWoVnEU3SuyKzDjGoqf9u6/lTilA/Zs8jOFTF8V7XRrfsE78jcGtpKom6yvafO6m5HaPTJgRU
Nln7KYz9gbbfm/hZtZbPl4US5qO3Z4e79om9jFaSAYrRP2COKJyZ8Ux8NugmupUFpyS7xFdqF2bd
gwIeYFF2bJK7WuafsS14d1e9Khtfm1IqbaZaDb5PzcmrZo92D3YWOPNz4XwkoGCCzZM4Gqa+8SVo
neWkMYkjxMURejX26vSlkZUZix8BKJXVVMzyRDk9p3BKuY6OXaUwa+o3QmsvU2+77GnK1EAf93X6
Y6UpKpwlIQxhraKxQeV0z7JixW4M5BbSI9Kph+zBYs1/RuSy4bImhgOk1+pO9+OT9XBZFcXK8Sou
p4l9nBRjMgB4HuaTZUTXulpK7KrYGP2B4B3PfAyHOu+wou14GuwWeYZncBBIPCYZCHcbIcE+LfYI
OSb1lEW7QjmCeP3yUglvcgtNN5YNAhqwnL6122U3xsYQKhR7lIDFyTr2GIgjp58R64KFXi8dOTOk
Zrh7qFGzGUT8yMzFV+sOL16CCLz9bfTim8UPfw5Hyw3dCqnb5Mdl+YSqsMFl/9/cS11rwgKmOF19
elWkd4msck72fW798tQJQ9ywuPcSVAheWbJ5oeLvOyp4UzTVsPjXh6pFA+ZrQQUQbUmj6z46Xl4f
dgbf2TnwFfz3+5wXUiiYwxwiW4HLNHJbq3Axwdgrim9leWrVcTeMlkSnZYCcImCaptM3FgRSx9XN
QNk87Eb6o6xPS6f4uiErjBEeoY183P5HEUJWXQVPNe2vM+Vn39ygqF8ikgyD04GeKERV0ALlExNT
uuboNwJI6C2TlfgJVYFV2BHK2BL4bigUk8B17SBKqH+rpk+aLOUs+T5/pTZDP8/zAlWwl2C0vw0y
Ri1xEu5VgHd36lD3Zcd0jfVisqKXDNVqGNzWXbH5zqXX9a6sTklsdzaYnH5npE/QsI9FKx23Pta7
CtXyGIh3rAPHy13jVIJuWHUTn0gaT4U6scHl1DwloaJg1CpiIFnsZs1DvJTuZEsuIXHoYIPCafeo
JTHBtF2cXtMtC08P0j0qvUFxqQSYT4c7lijokBrgW6Ja2fDI+UPRg80P4FQ/mrXapCMrxjEXd7Uf
IvQa5c1DakiWU+xcboA4r3xou9WJw//ojuZrbnrbnjufka/SbzKtETrNGzDOXbKHOiXJBLCGDT6Y
TTfPyMHoPveyZJL4yKGiUgUzAdpqOSCQC1c0TROkIAeQkibKsWsUiRcmVkRMB0P0V7Mxf/LtBRjm
VZboBI6KgZE3GNTVTu68fr18ibwE5d/dIvQVhNudurLRx89OWf9TuQ2RYn/p3XBCLz8P2KNixwhl
Y9c+T3JeeKEHs8Hm1rCiRWI1ETtpmJaoXU2/8fgI1jObl6jfsUhS5JEDo3pS7mSBTvbpS2Kzu27j
XBhpZquTBT2ptEPU/mjGWy27TqLCHZZ/Lq+wbBc5j7ZYCepyWyBFKvVsI71fejUwzExSDSRW/D/7
6LAJqhuBmnC0o5LdZJ12jzGFPZgbS9Urw99/JY3D+bUrOIvINAPGrsASM4KDfW1d3Skl97L4dL1K
w9l+xTbUeFmxaHH8YEyJW9uSIL5kV/h2vaZurHS1cLZKI4isq9HxtA8laW2QnqJuDnVafMALTSKL
mVdITMXGk54/rTqYdOxT0eqStdKFftkrEL/1lRm31sDKjNB1H5g784DgRxDds3d8eFRvs3331XZr
jLtRDy3mPDhHAxWK1s0aoOBSWjQtOljg6sKbBJNxdYj+Vg/HPp7KZMAzwTR+sx6U6vta3jn1bpll
Y0qEF8sWijNd1lIvNG/7f82H4jJadEwl29M9G0RgSrxtkUbCysNVI4SAhozzCmIUWNg18wpSTblW
9DJy50qTOAUyDPb/zRkGZZ85EBMYFv4WcN5UElURVottpeB2h8ZGYYU6EFilKvLq6HvE3JPT6rF8
H3pXJUZJisdtUbPok1WxAmb7ms3D1Q7FtWV6682yM9hUjN5tKv+ygZJCcpdKXoFSDR2B/8bRKerb
XR0FAxj5Wz2yMdgG+rJ+XIYU2ZLtovJ3ia0vpTIDkaKVvUBEoWxuzFmiG1K5uHtECZfMsS2gsKyj
wXpkiYt9fBmBMX92jsWXv5KKLyxcVDS6mSW2rtQt16k0b50HNwxljY4SnefD9na2zA3KlhHlND/1
+j6RsTKL7sXN5hDuJlkMp68Glr3RyY6ON6uaudO8Qwm/TO/Yh3iPAm87xEkA57xjE9Iws6mlC4Bm
MF6wsaoRBjHWvye4L9lOFkMVPh/AYo36dQRkmIP41lTMi97F7TL892Chg2hy+0P5KfYdL0OT6Mt5
Lj0FY6cTlKjJii6EKr+B5yyVtcRtt7Sw8qlxZXa/ptEbB0lwVagYGwjOVOktsrfFCIhoKMxdXDRo
KgI3teRYCa+rDQpnoMwlTIvVYHcIyvJb3y5Xtw2/9NlPM3y4fJ6EirhB4uySolhxTfIRF2M+HeO1
BwVGXbq2U7jm2kmUUbh2yIJRRrXgED4wXVMLk+srhAaVND+NibIbU+ntyzTsnb6bGgG/MdiFzBd7
tbmsosrK5yl/CT8WZ4zXQzI4RqurPqDpFJFhvGcvr58w/QucP4Cczi1qSpa2BCCbIlXv2DR3JdBr
13gpVkFH8V7eLKULd20DymmhMa21qU0voCiNgYQFKsNuW9B5pX57Tp7Nm9GzEQAFEzI6ivPGzWfM
wgCvr18Fl+UXaurml3CaujjTlFQawpVRd9USNJmAnMpMjkP6oDcy8mKh/oBFAi2KGGmL+OVb69Kk
Hehjc3jHPR3241icSltmL2UQnF12yiYZqIH3c1P8qjCAmEaHy+ulixfsVQjORE7r2mkdBcIEr/dY
/Lb3SGIEIJ4Zr0Bljc4jtXbjm+mKxa4xmOs69DR0F79oLwsrfSQygQDgnzXl1JcsyBbNDX5Ol36Z
29Pc3yz2D6P5fFlqpo/vT+UrCqevhYnEV4gJ9ghL7BX9s4W7QDb4SAyB/kH43mBB4IOZSxWF8HZw
JArra1hfFahczOfHy2IItQO8PYhuqwb6FDljmWfhvE4a27sowujrIE5/XgYQu1MbBM5pm1O7Q+wX
CCyiieI6t5hdNjh5DCKv+VReS0ld2QP83c5Y6IfEACIKQgJuZwyyrHW0GvSlb7C7YX0T84lxOdiS
gJt47V6BOEORNBqy+RqAIuu8VJ9BiiFZOqGns5GE2xx97bMeLMoUjwjmiYIIPjpRj96/lCaiAK70
JIBCjdsAcntl2JWqFpr+79I1NzYoDlbESauf8ffFn28wWC/40MwS1i39Z784f3tSp2FCQQn19dG3
9nS3HpYJ5fXIgLKBw2HhyvgqJFLyz3g8OWujKwj15/UuRGJNc81pL1lJZrgvKCEfvilSVHpm68tK
sogbizY71/RU+LUn69GQicMZ+LpM+m4CyTV6Vr9E1fckezaNL5fFEWo6Oi4dmxH2vWOToqZRT7qi
Ub/Wbpz+QVoNKfw++BJAtWSB0pcnW8IIL3NOWMLLWXdF+5yVjXtZAKF3AfNGHKSFMN6KO0lROJd5
2ODN0KXddd57FcX9U5fnbvx1GYgp67t9d0C5BRIq0J3yURkn7THdmXWINsXvJEdbzti5a36q1Iek
+G7TByJrGRTu/gaQM0I0JLViDvAgUsOfqs9lcrBleXy2OJdk4hZPdUalaiLsjqJGbohYyegETn5t
kl2XP15ePrEivC4fZ4DiJS5RU4Llo+XXWLs2ZIosWi1TxWOO3XgwnZyrkiZpH1ksGtkvT0sYu2UZ
oL3DvyyEMF62RWFSbjz2cMrziLwUPrxMpMj95DPxLZexTkQ7WZ+8SLW3YEzkDVgZT9mQT9idSP3W
rK5qYu4pWuRrWZJEWCCzBeI0bZoTfYxZxcgLRzVuVQwt3jEHTlYvIExIbpE4hTPGvFcqB0jTvwPo
3WbvUEx5jX9o+9WLz/GpUN3lYThLqcNEvsMWmdM/Yy3nUEn+I6PmRkG2z47xIdt1krudfYg/U1sg
7tIzMIwxJiELi3eNqzkIx/yYo3O4ovPMqUENmcp0kmn2BUA+yqR0Y1WqCyRrgviRMaFEp/4c/+j8
Bqxh+a/my+UzIDrIG/n4aJMVa7ZSsi1U1PSwWuonvKIkda4iU2viSoJrYFCL8l3mWTlPrVIg7D+O
A6a995m7jtFTXqWevRpeZaRuH6JcbOklkQxhB9MGmO87D+NQtaoCAZM8ccnNhBgUHqm3DqhEcoQZ
XJZNU105FZTIDG9hubdi4dhRRFgnDET6xyLfEAC9z2l+nU9JkCbrp8sbKLaUf1aXcl5FZyXjUNtY
XVAMDeX3xbiaLckG/j928hWDs8ZhodWaxjrDp3HwkKa/17Xn0YyDqPuOV9GxbR4Gp/LpWOxaFOPi
OSTLfr0T0sTDCtFVU4VXY76bXh2G6ZDbk4pLQDmN0z9piVo/Gbm+DIO7DLK6q6Mo0sqg6hyPRmbk
FuBL7bvh6+UNe3fimCw6hhQgbaJjfBRnUcLetIZea8tg1Muz1dooHIqPlyHeR4beYlhc7jNVcwxV
V4FB9hriQt0+9B9WRjCLieYuIiWn7ovzKMEUysV46S02FIs63PqtmZ6bDUpDgnnH2tyKvVYc15sB
k9R1t9233nRQQpmc76wzk3ODyd2p7UiVPoyAGR8xo4OlcPo7zR1/OMhudI/1efZCNzyT8wdoVF6Q
TQxSNkD3Bhfy7W3uzM2S6vFQBqHyYJQnhfW9/bq8ouIFfYXgTjahebNi/iWEUz4r+mMtq5F6/+Ln
ZOCOdVn1jaaHAJg886fqxXjzp37eu7O3+M5TvZf5CzKBOA3JqqjPJjCNBpl2HKH7sulv7+0UJxCn
DmHVgE4xx6aw7iPKkmt7lGHt0QPjLgdDonzv/DkOjHOz5iFfnGaFNAb9bPXPiaK7NH+K5p+XteD9
LcbhcE5WWDQzOhGxS8OJJbOzoFXd5vPsUi9/YkkN6yH9HJ/+57c3h8o5WAlpRsOIR/QvDQveSOTU
oU02KWSULe9bBzkczhq2ld7rq8Ms1f0KS2UmLvijAgKq2/SGjfex3chLA3Ba7GUl3UJ7b/w5Xrx3
kIwjbUsD+6cWJ3SlF4AvZL3iYkO8AeHMxJi3BtFRKghDbJ/IHNRHtHvsLMNVP2WgyOoKxMhrT5aa
l6gm7xMsRjfOSQHUddmBSA1BmkeVXkcIxl/WTSEOwTgSAvovFfNP3hrBqLac2awJeiLqc0Qa14kf
h3U3ZJp/GUe4VRscThmbtus7RJJx/ZOl9+Z1VYJ01NPbImxqib//znlj+riB4vRRcYx4niMLej+V
Bzu67TT9Bv33v8NiAcuTLuloeV9G+gJnYuYKyHMx1IezWE7YJEmvgZC799ddcuhrH7oRY2b5iirS
yHbzeyvCC+ojy/kKylmu0pz0CGmOMnAwF2/XjzQPsi60d0qWyKr+xRryCsVpSF1m2dxgeldAVbL8
JnOXXznoqqrcZKgwnt0B7aZ3WTjhJYMOFIzkMTAnUeUuGQ2VB9FUQrixIDutbhlViERHxOr4KhSn
jpZam7OTA2IBKzxSluO6T5sPubwEDYKWbmI4Kx8BMefONsisl0E3G7tyKfZtBMp2LT58YLk2MNxy
rVOvLsliwAeon3Tll9N8SNdexeAUvImrQrUseNVRQVE0DCre6aEZ6F9KwWm0Ho2lVThAKav8KjaM
6lBPkazzSKzLr6JwupzlStyYM5ZqWHSvXvpDRodrvVC9YWl//92ucBo2GytRe4rNV9YyAZfJ6naz
/fR3GJylS5Dkb0D9j6upiFyqPna65CSK/ctX3eJDGUaSFx34inHD7sefGMO0i3eoZPWmr3OAWUXS
fKLY/dvgcZctyXOkYUqsWn41oymn2dvfQowk9OdAx2ikId59YAE3loaDo2ZlYNwwxLOqfzo7sMmv
y98Xr98GgH8AhNZcGD0Akqd/6RPD1HWC9ZQe0iA+RbtBcp3LTCf3HpgsHR3DKYKSla7uQevuJVQ2
w4wp1ZvoFrvvNiJx5sChfa6oHSAKGymjiuDh1B7nwczdxLLOZui4ypB+MVJSSZRRJhs73Nvoa2O0
S90DuK2U+8TJni36Pw9lfZEN/Wc2yM4xZIU7UGmLcZF9quCuU64bdXIHK1hUWQ+QWI4/ILzXGhIQ
5KCWD6+O0XPIKa8/X1Y6Zlneb9Dr9zmlTme102kX4hWvZrFXg30wWClye5hI/Jzas36tmdlvuxuT
jyn7KzCn7I0ZjqOZQzDWcav5DVhk2wPmHKPVg43b1I6X5ZStI6frGIkyjG0IxyTpr2h71mVMh+Jn
G2pF/qMNlP2AjcIlmKUY4mLHlZR7oD/FyCcEH0Fi0B7U2/hGTdzUzXzkTyV6zg7Q+/1zLNQi2EgA
G5wS0hTFT3YCJezapyo23LX6pZrD34Hwhj1dSUOdJK4C21rOVp09RmOK0Fz9fHmPJLLwsWktt2p7
taIqyFZUw5iY4HjOl6+XMYT+Poif/7NefDVk36Lj0dKBYTlXq4HpsjcZmQ/LOgejEweXsf4fnXgF
45TOKAcLy4bNUQ6jvwQkQNvYfeyj4Bh6Pn9vdmwygTRXwr76TiUskDPD8praO05CW+8Liq4Whlof
Lc/8QdHBfLWgW1kFNYhxpLXkHhHu2waQs7Xgxk3rxIZ/nE2FG89PRP81zBLvhX3jklCcM1Zb6pBa
FjAKojzl69ofVKfK92WcNSdiUecvReIcMr01U7Or2Tumup46d07qwMjoR44VUtG6hVEqbFrTW5NR
RKZTdKaDgN/oqeSuKXa2ISEAEvsUGwzOLJl6RnJsThmkR/rVgJlFnPamD2BmnxLQla6SrhLh8drA
MVXZWME11/PemnGdKGTszyo6xB6IgWHNnVkbO6QPs0MyJVIWznfZQXYTg4ET1lfFS5A3HFQt+mJo
kS6w7tmU3sojd4yAaryWTRoVaiE1DNRbUMt6x3dQOuDBLyJ4nA5BcCUL22sN1V/HrFOUnZFq3U5i
QNgl+E7rMd/HICqjbOa5D6KSasnaT3hNfWe8+JUXgy18PDGeIcU3JXsnvCI3YJzO9zMmqdAZwfWp
7W9VzDGa6/95di7bqA0Ed1upaZ11gw2Iqt8ZaoCU+JhIHutCKVAOQ1U03yDpwmng5KwJGdIV93C3
6K5SUn2XG0stcSeEirBBYf/f6Lm+xuoSD9C4Og/TfzpTt784zTgsngUmocxVcaH8vKwLIrl01Naj
VobYiJ5wBjDP48VM1BkOjFl44bqfyOpfRhDJhNgDinCIjmqidzXTaoEpGQWi6bXT7XSjenQmdE01
g4f6xG+XoYRxsA3WS03DZv1arehzwtIpVTAE8R0rZUa/1t20s79GHuvKIg8SRNFR0i14SDi9loEC
xLc7lsYJKqX6EdJ97X2WsJoPbeq1AevC7XqpXyYyhFs47jBFWdrYUQo4PTSyx0qf16eqmTvfUGft
NIXD4IHJVkZjKHY4bIMiy4jRDO+ZKpxmaSkLhk3e7IMkJSAYQzZ/qc/0On1aMIApDqaDdBCZSDVB
O/UHlf1/s5n1zO6YDG+tpDgQZddOksMmfuhvALgzTQYM4kNAGKGL6/zKOoFhLnKNm/mk7+Z9spMx
sLwvqGFWagPHHW5QdIFJgAJOPele52oHcmST/+TFJkLHaQPE6SQp5zzKVgC16i6PMRH9Ni6lKQmR
4m+l4TTRqfVSzar/6ATkAXlJ7Ie7f8f8yTIRYlWgGtEcCgJ7vm5ep7WKIgyAJdQ1irNufCiADuqa
/wIwaTe61jf1WI4rANTn+Sfj36v2K3XXB+eZZY70s+JXPy5bDvEmvSJyXpqThoYSKtiklF5T9XvU
7W1Dtkm6bN24IxQOy6KU6DZD3ig66Pt4nx/70bWwV0owfEsCxUvAgsDSf+pPltFvvfg+2kmfDmJd
eZWVO2hKWQ1aZmB1/6Xgi+4Lj3ojuiOtXb2fZG9XkY1EW/+fveTO2TSgTrtncXUblP3Udo3kkeK6
cRo3UWaJr/3/mMZXMO6sDXrSDTFLggyo9H3OHx28zsPH7pvyPH2dfNaMmWBInKxnhTk07xw4Vh6B
+gjGksD+v1FXp7Mwe2WBw2jV8eq1gzp4kzaAxiCPE7/AUw3NJfrJKUkWDObQSiqixOgEJRMODiO6
8t6iL2pnTWEFrarTydnnITW8ZZowE9j84UTp8H+kXUlz3Diz/EWM4E7iSrLJ3rRZkm35wrDHNvd9
569/CWm+EYXGa8xy8cURyi6gUCgWqjIfIwLNbafoqvVgrnaxv35wePkEBGhhNkE6ARLfj+hdkUMQ
SynxOT9UAUa1vLrIXHPR7vpY9DbPPT6odPzPUCbGTf0CAmEZlVMt/bZKumNIv67bwr+CNgjMRmrg
Fc+0AQij38a7ZN/cgAsMgpTLbsK1mvmRSE2MF3aoiKJh2bQ7mh2el/qm1/oWfbDadGoxs9mQu3gV
fbnzHGQDwnbcG21rxUpe0JsOs8knsjMC08c9J/AE3vao6OdCRyAo3FRWgE1SNT1pIjy959F9kZ47
Q3Qr8OLWFoDZ/2HIcj0zWpr3yG77VPtUc2jclRj5rwMRHSo3lGzRGF+Yy5goDRSwdstx9cMg2+eQ
13bCs3I7+bqfP0RQEnfqG9HIK9cj3leRbfJSo2QKTdrktWDyI/8hg7VmzLqdwNHpdcZGrI1xbKNT
3NskK3KgyAEVtCj97Fd7UoLJa53+OfJFb6sC1zCZING3BZQVErjG2B3NDDzFn67bw/XwzaIxtzdE
0Iu2apu3G43KDL4JGopmM0Vm0P/fxPklbNReLrBqI8brdMlTiMAOEQB1jg2AhMeMMKLNYUV0o5hP
iym4Knh38Xbb2bs47+12UPH3c7Vxx+lZTkGlrCVOgtCz9L+ub4rIGOZeyrso13qIi+ySsr5B2nOX
zbOgh5We+GtuzESELJJihEvYY8cHyahPQ+IlYPA2u0OrnLv84bpBlyRC+GTYLh8TEqayKcOMRrjR
n/GakfvSbXaUPqkHSk/Qu6pPmRfC3RKApe7fpFEbbPaJqIuhZ1hQ1wir3/X6OdeDsSCuMT9klqhJ
gdu+tcVinovWXJ7k8a3RtLzvPvdPtNom7fSn6KkE17cMdbcaI8CuctAE1alXcZLLHUV7BLojVBTf
mBMwZKhNhDaWWA+678Vu3ms3xlF11FMiFk7m3yfvWMxpWMFWJ9VSj1cVhEDdLY4NyN6ic3QPPcq9
iGeCH6LewZjTECdQL5bCV8Neea/3/U4KVKHGAf/QvcMwJ6IOzXGKR9hUajTahl5piKbu6RZc2yLm
FEjYN21GJ/KOkO/qtMubDM8BoqMmANFoMXgTCW1ptFOlxXIN1e0YPoTqbRYdqu42tzBARkd+G5I5
oebJ6ScrzZyM3Le6IFhys0HKO/qnL2rMMcDctr5qE34DbTxFNzyGbqTnyaMT8ImvvQiCCy+R3qIx
d2RSE5IbBGg0u1nPVFy+QSW439domKyd9FT4GBD+Ny8HW1Tm5oyL0AYPLTbTvElu5zPtFYa6qN+C
eRAdmn9DrZxXxd8CMndoHC9NmCkAjJBBuqWmHptsPchrt09kI6g0a68OqMhk+o0dir7TREvMBBeU
klvQGNPD0R3l7g8lURwF865kda7vpeCsa0xgMTMrziST4pw1fwj6fYuz3gtTVP5t/u6fTEiZ5460
eg8YQzm32V2buLl5BDtzuoi+ILgPTNtdY8IKWHmqtCCAis/lucFUd+glbnKozlTO9G8IzHN3SgXb
NKioMCfI5qcJqeRa1nHbdTsNB0HZkwgVutij7L90wqd5hPrIiyhGc4PnBpU5gobR4X3z9QNDGk5r
WR+qVUTEwq+JbzCYA7fKclgptF1+chW/v4ewxA2GvMH0SZ97lv34LJqT5xY61Q0ic+KmIWrGfMVa
TsfZkyBd157oF4y6F6XH3Ji9AWKO1ywXVqrKMC3Mw10Tljey3JxmexJFStE2McdrDqfQWCXgyAFG
1indluQGpifdyB4NWSISIO5p3pjFHLO+X2wIVwMuPmAkf08VK7oD+Ax214MGP+va4DBnrOs0hKYc
OL1H7lbP2Ku/i13uo2ELMuOOcexdtIe544147EUITZdgc9tmY6KQano9bulTCVnf0rcsB40Z+Cak
Fdf6QfKaUxnUgYguRLCXbFpbql2rzy2Q23E6DGDGahLRQDDfLVGAB623LctsP/s6dmuiQs1oZ3TH
bDnm5HYVsZbxrXiHYLbOliYqxgSIqjyF0l4eRKkITTUuci4Qk//PBmaDorxV2nYEgHxsDzQeZpiB
WXxlVz6Iyjj0t/7/UIrMZF6JKUE7cAGUFU5uF/8k5lMzfIVokWaepETUdMS/WcD7KuO9DnImbK88
iu75OMwSJHaQ8qivOjcJ5kNm8JPQ6WbRZxTXug0cEztavUxzdQBcIoHropFaR7mJjciNzS4wlM6d
ZEvwjcqP+BtIJn4YSZtKdQlIUCDTYVUoDBRuDGEfDNG9tot9aQNRMOE6pIGncUxW6rZpsaHYbFUJ
6mD49m6iXVpkhzETibtyj9UGgllJm4rcKPaIcNUv57UM93oXYvY9ESwfN8nZwDCrl0pmFGcdYJpx
Qt7dzfdKM6XOJNs3a4cOU/SI/xYEYm5xbAPJnGY0t9dRSABJiV9AMbpbQ1d+tIIWM4/TCcPv+VcB
Ivd4b579mS+Nxl6HoguxXfIxeWW36x3KC6yel71oXI+/nu8dBkyOU8WWOlgNOgzSjvgdkQ4g7XUL
IwnmufXi0D5cN417eW4sY9Idg9hD2oH/Y2dKhS+ZaFUzhp3VyovTqBr0dPUnrPTODqd/yg5ESzUb
XHpANjdaXHQkrKmZuXS0oUrRBdft4h+w92VkD1ho1b2k4u+P9V0d37XZ5+t/nx8XNwYwx0tNMk2y
RgrgF7f6r2hnHuyzjrhouPNN5BHRTA//a3fTOsFcMcY0F9OiwOszHCovQbk79LRbLSjue1d879Of
f3HLYETExGsBampsA08J3qu0IugRKhaMAzb3fUJcIj3m/yon3eAwyygtC+SEFsyQhJbsjMPPTLuv
SoGPi2xhQlTeYTBP6YGhR082IgbmvNQXTReVxrguZxJTNqADKl8wETZ6URqjqb4VCOgTf6zuwvsa
AkY9+lt6F5R8mXD4lhsLLUIo+6ZhXDCUdUlXDQ2d5PyTDMSVLAfve+hsBWn5F0moSsAvAG4AmeCb
QXhKApE4DYUEkpMJ2EX/MII3mffrR4wbCUE3BcYjjaDZjznCy1zaS1zQm6X+OZvfdAj/NtZnvElP
keZdh+Ifrg0W44atCvViPISjZvY4exARn935ZHqDB875Fo9XwmIS93Le4DEuaelFX5fD8Fq6Glz7
2KGWZOPbz/0jLjxK5GjuE38SDd9yg/0Gldk7M1PQUkOtRM+UPzXnMP4eJqNTGJYz27Mzd/s1TlzB
0vJM1TCaAQo9NObDRT9GelAFT7MZJxWazIhjOYo33VRu5qqPf1L+YCJJ1P8igmTu0HxcZmMFTSVE
SA7o/3Li5jMUPARFJJ57bu1ibs6uk+KcrGjH7xP7UOggJTbaP9T2BbP2mGlWBR4qQqPBZ3NfmjP6
KLMCJmVZFWAw94ZY8UPZRL7etk/dOPiCXaOuwMb/rXXM4avnxWhIDTxJcfRj+lIeNJ/yVoZP4T45
jDvTX3/LnvI33iJFljJHMYwGCKZOWNeYFN/nvjxGPabW0trr8Myam6PIP3lhW4OsGe45DV+fbBU5
HPDdttKVfXtlGAKqYtWfkgMJip8YB/ZUEecJ7z7aIjLuOUXTANr/rNrlyuxM0aMmfdX0JzBICTyU
eww2ljEeapeDHUH8CysJE8zBK7PHzNxddxTR6jF+GcpGny0xMKIBLO5FfFx6U+CLIjMYV8RcqZrV
JiBoo2/6oKpuKar6iXaE8blEUco4VgCBIr9rz80eoxv71Fi8bs4F1oigmMivob07rm24m0G1B21t
ndzQ6L+qBJE3zEzRhya3uqgplkWJAiy0yzOrJ4HmwQ414OlB/UQf7EZ38OrbPhB15XMz4i0Ss4hT
Ch4+OcdQj/aIZio/O8Zeux982tilgknC+Hnd87iZCFho0IlNDMW8YKtbTStUiY1NMzvLbTXizLEn
a/d1GFjgQ5rnbxLmUefWqXLBo8zrI+dFcNwgM05fkKG0pz6vQLqj+FTfYvzS75H7UzKXfXWj3Tbe
6q47OgGLh0oLMhcFNArJQVQK4hJdbJeA2dxxKqwlb/FDtEfasohv4QFrbuBBihbh8+N8M+21p+vr
zj2Om4Yy5j63U3Cup6TAfW4/VqqvLYco8q5DsHaB2IIyTmmmCU4I2dYNJnLhwSuUm5FYnnyMTrSY
1t2okhPuB7zj5zsZ6spF7/SSIF6yHnUBy+xrF69ovlctJCR3LZjzZwhKj1jJHtSuwq2jQX7jQ29Y
IG0CXaipasaFiUts4psK9MVv5zI8RBgOw5ueE+8GocQRs2cXYIxhhbWmSaZjPbNVcrShcxIbBFGq
8BuVyRoucBh/NDB9mULIzvLCmzDoPqUQQqnRfgx/pL0XKMw8N6flwThMrqj3kAmrF8hM8FkaS8lB
DWR5ynLbWV8StMnG4LzTmkXgm6KlZOJ3rzVFkVEgM99D1TmVd4Uo+RJBMGm6HhURZE8BYdm5IxVu
3f02Il9wxOiWX/gfbgXQaKGGjMk3JqHsol5NE8PyMLx/yG1IXxXlqVW02NGsxNXK5tiqpaOPVLqE
7LtUe6yi+WQrEK1op931H8M1GPMuqP5DN9tkOxPbWiURFC3wW5TyADL/kzlPT42c76/DsHfhm5Ns
cJiFbUtSx1VnWt5KVm+M2+dULz7rZSU77ZS+6MXsmqN2BIeFV5XKr+vgLA/8BTiz4OjnI2k+wcj0
QCdChiB2e9+E2h7KR0is533qJze9U/+uMOcA6SDQZ6mndafv80BEisrf+7/Wm+1hrI0wm0bMa3ph
OfY73U4Kr52Lf0hswBrMfvgVg26TOEY0VZTCU3QwoZIf19eUe+jf95NtW0xUqQ3xkI8YqhfQGAv6
YnGy9NkYBY7Dx7EsZBnoIUfd8uNZafDavYDrHgeyVs6pqn8pi5M1Do/5Iqqm80/COxITxjo5H822
ADF2OH6SEbvWDoVYSzTyqnIvH6SD/zOICWLdYIRv/NvLsYJoRrTvHhq3yXYmyhDFL9OzgugF4neQ
z7AO9NF2UtA2d33v6Fm7jD/vP4E5iyB1UYc8xppGa3FUBzBDhLIrJ+2DIpv35jjuaisUDCWKFpc5
gbUxGNOA/nyvMvw5fUINKx8FqSGbBL85vQ3STFVGEqOxfIyzNawVSF6oOoj6m/LDZy48v93Rzl18
TN7VveA+EiIyzjlFVaY17WtcSZABJrsC1ZXFN/AWTb9eRa3C7Fv0hYWMi1ZaPRc12Mq93jec7jvx
67vqpj7lv5uDAcRp36LWSUfqRdUrtuP7ApnxWrQH1epAmel7f3FBzwTKf9Nbf2QBbd/p7mgzVHgr
epCkf/TCTzcbyvipqoG4S0JY8IY59GddPipaG6QqBoBr+TG1pMP1Y8H1UWS8Nu5CA8S9THatLGtp
pph786ROcWLrph0Xv1iFTsO9ATYwNEBsykl62c9VtSI2a3cQu3SbY3eD/lEHFCrgO6bzW6Jl/H/c
9N0wJqVv1tXsMNlM1Rrm19eLcU/AEmS8quYMJxHTiGgd6QJsDOyGoszABmJ58ajdaWHorPG4OlUr
wuF/qmxWkjl+OibhY7CCUFGIaSehIh6+kFvimo/VH7R8nGPUc6qD607Cym79eRLeF5M5g1JqhM00
AjT5LPlvFMuoqd4kN1QaqKM6c6srBfLeMtwcheT15Tq+cDOZk2jI5aBIHfDJY3mQQahRBcbt+kAL
1zbaUP6hFPKFucwZnAvFkIYKmxm251jC9O4DqfzrJtEVuzzmmCXHFxlRMbT70V/I3EWZbIeW12LE
1HCiOcjioBL193NRCF7TUArRMIfGrBvJF6nOJESwCJSiy1Etn5fQKVGhvm4M93RvYJj1slvdHtee
5tPhHel/ilVruPnDBoC5SYfeCGtlBgCKVw+rV3rzPgn0x+FMSYP+IZvF2+4TJIuUqtHG58HHram6
dm2XHs6WQbpUiUNXK6I7sspfVf0HSQZBAOav3Tsac7Sydiy7usDHVzkUnyM9P2rDJPA1bmzaGMR6
gT7nJhp7qUGhuyQ/JFn2mlQSNGawb1oX68Z4gQUXhE4ZLKENy8ne+kE+KaNHS0NofA1MdX/d6fiR
cGMW4xRGZ0FiMwbemENHWd5lR1SjiKvevVG+qz/yv9GvLNgutj9NtkJ8jKP06cmm4uBT1hnkXPBC
wIfAs5kCUQwL/JYf/a8386o0Q5D1D40vD/u4+3Z94fju8P73Kf7mqqosKbcKCEF7GXm0s92cgQNd
+34dQ2QDc4ZKIy3KVoaggiqdCXmQuj/+299nTg3KLBg6nKmOdX0qwhuiCI6M6PczR0YNE8XMNPx+
KS69vLVPeZEJ3u+pe17cAOR9G5jjkjdqNMQZtiE/4HvoJgn6XbyXT6KGB5ElzCnJogRyPgpWygJT
HVEzX0k6UTeiAINlCuuUdowsKp/RQ2GFkk+sp/6H9VoV7t30W+SJpGe5qblNSWUs29LB7sxcn/oU
dWQqKqp+Uj+FD5qXHJVP9KUhcm2c/zchRkWwY7yDswVlktiwLqY/NVWl89h9ycLeAS2L4C7lhtEt
CnP8h8nCRYdeOkiDrL4M/p/wtdGHqm9Ne5E8Gz0nrBNuwejObmIBeBnt0dDhHan5R1YhVme9p2mN
I0Ga8PqJ5S8e/Uy1dRtkLIwfWp2ezEoKH6nBmHcYi6p3piYzT5asPF9Homfz0qa/kNgQHSVap9U9
kLIqdVL5i6nfGn20a8ku1/5ZV9nrlWfL71CMG1oquh57HQJJepSXQWplL/0oixQdudmvLdso3oPu
GPcBE4zQsJLVJVgTPfmh96J9iUYsu4Z89Yycu/DD2+rLv1nAdzwmMqFHSs/lBpGpHx+l1tMWLGN7
quPZSepZ4BYqXaLL3XoHY/xiwhVumyOM0wPQaJqutq/c5Ca6Kc75ybg1XpssQRJBZ6y8NNCeyulf
XLeb1WWDF+iIiL2W+AF19VJMX2QRwRLf8f8ykKUpU/OoXmUL7mjbw3yeh+I7BBmM+7WuYoElIiQm
PinSmkTtAE3pYT3Eza4qXpbx83XXEPmizkQns+zS2q6wWpXhtGeoz7sVmqU99V53rIlqPns42Ncx
uWapUHBD0ABrCMvhRKo5qTr6qSRrp8z+PKB4EL1ch2B7st8O8gaDcfnBrvQVrK60jAYpldLJPfR+
S67uFInTfjb9Aqx543i4jsoNVBtQxvV7Aq1xPUf0WJPBMZrpp1G2u3nArF2ctUGhiujLBHg208kP
LkewEc6Q0sVMLTpUbTcNlaPRTfsylc/1ChX36/ZxLxcVNCAG5QY02J7OuhhqbaoRR+RYd6vWhUKr
U5unqP8XdVZ7g0N/x+YSaydzGEgKTdO1Sr1SUr01NZ2mFQUK/s28wWHicA0euyanSe34x+ytnrYf
kQAEWo20g2qAgh31+vrxHf99/Rin7HoE4qIE3tTlTo7XU00u8XwmmmcSwTBuaEQdKsg2lq/qPulQ
1NEh1VUJPg55GeJmiwzG9aB4rHUhVVY28vrRNtvvC6m966vFfU3fYjCXMbhaLLMqqbuhU/TtiSsJ
8Ma9y+5ESbVgyQwm0nZ1vVqZBHMSFKSMfaRiEGAStVMJDWJirdX9z68pWTJt+5Buy31zyHeRL8oD
RQYxeeAwzmQyLYSi3N7L6X2Un/VK8JVA3ejiosfkpooiMw4RSxI2hrre6w2ij6Jpdhv02QDmlLaT
tB2oa9dyn5sp2tMkudS8MknVEdPcVSl6I+TaaWi00xAC7sprNrIJFcpcY/CoU3EZS/JDbVs3Q2n1
rl6uos3jxr4NEOMhVZrIDRQEbC/MH4fpplsnR6qCRhEVC0QGMT6yosythYVme3MDCRhDCZ0lnsCC
0w2768eLBpuL7dsYxHjIMkwGXrJhkFrd0qn0FB+sMXEwoOhIykPVPV6HE9lF/3+zURlpJ+y/goDR
vBjNF1luHQnzUv8NhLk4oOto5i24vb3V6HxUYw9QUO0j4UgbN/htPJ/xBV0fq0QLcbjSw9fKkTHD
eSjc6aXd6X7hk4PotZ1/T4EFFUVfELbjK/nj2un9tOAyh7xu76E3bZ/syG1//N/Dh7A2T0P3hWNs
0JhbalrQ0RppQKNCpCB035Hd5Ju+fBKNhnKP1AaIuaei2bJyWcaHMennGyucvahuD8tAntNaxIfE
9b53qNf3kI33abXRd4aCTDpcxhvT7rysgW2DqBeYD0NAhmfItooGtI8bFalD0tUpTdjVypEyDB1O
XiriPucv2zsIc3D7TDeMYca1qOtd8tsaM/MeypXT5Nh4sHrsNNDjudePFf8jYRMrGAcs8P3d2hVi
Retrd/YRj0Re/cM+z271RIsYsuArnLuMGzjGA8kw5UlRAq5Snzr03afZYRJ9+HDP8AaDcb5iUax8
GhFno8UCTX13WsZCkMbyP0LeMViOkyjtE7TnAkMNpl3lvL3mTz4dNJQdV/xGyl83EyoWcAFaSP/o
ftB4HNMu11HkrG3IG7VBjnp2iD7/6+7AvTloGCI4UZbNdlsVWZVY9irjikpDNytlbxizZ3PIg6TI
BqcpkyPq+JMgtPN9cIPKOEVf9nlPCqCqD/TJELI0XubWUMdE1O0D+5YIMlwhILOaiRLn6J8DYOvp
R8XLdqEXni18G6iI8vmNCI+7eaA3xNyXhRIoYeyr9GUym9C0PW14LFWM6DX3SbwITjI3dmxAGJuW
NA6luQNIY9/mxj7N0JzaPM/ql+sewr+xIGOB4pYKgzTmhkyzvpcU6om6ZvU/u1T5tcimvTp2HN3P
5guJmuZOzVN3GbQw9bLCts59n8t/zFKU/7z+W7jruvkpTEzOJXPQpAWHUOsMTwdfZz5a53UwBTGL
G082MExUHovens0FFpfdIZEip1tEGahwUamlm0tMSaTabHp6vPf6Uf+u7SljVw76QAzTyKf5X32t
WpZGucRtlGqYoB9JVb7OPXwFmpnql7UFtZ9RSYpnJ/3h+hZxvRJc/AQSQ+jhvHigXSslKZTJ9mK7
d3LZ74ve1dZ9HH6+jsNzBSLrtk6HGdAbznxQ2pWUShDLtr0F2tZ+0q/HwuqqAxlFzHh0adgUiigG
VT4GaaHFsryXQ5ipUOlCsqtgMh+zQNHebht/TA+yLiDN5PndFooJG0lX2Eo9AGpY75r4eRR96PP2
hqBmr4GMHMN37OPl0OuFpksNMic5P8USedSjCpNq2bm11N317eE+AG+xmDOUGHGjrlaNQr/cx+uu
SEOCFpgBLArzqn7FXPt6WotzkcmhtrNKg3yPhkpCYS03INXT96hGafM4aZ4KyjIokuZjrAniJ/cM
EpwJFMDgQLLMRJPUjgv8V4ef+Jlq1TZBqbjmYaodSrkKPddI8JHNvYW2gBdroktaoQyoGYFOCE9x
PgrB+v3gL6jN5rObPqufru8C16EIvqdNHVMFFyocuWTnWtoiK7eqpAiGuFgPYd/8+scgBt7C0Y9B
a5RQxmBC2drN6D+CVWQu3ahFKXgUhUtOlvIBglm4rp8Sc80B0XeT1B6k2Sp/aFLe7ewMrUeuHJZf
zHZR62OUJtUiylY4ryD4BEA7ugLhcw0t8h8NnFEptQZtob0TIziZYowDl3vKAIXGCcGx4US1D1DM
XTuupGt0eUWzTh+5i9246rS4jdp6/2LLNhYxW7YOCkheU1hk5P48fK6JIDjz+kI/2MFsWKRNbT3q
ALAzZ2od80jz5XUPlvYEwqOYpqy86DHCg0TpipoLOT7/AZou8eZmBfmZNGcVoK2x0twka7LARBFV
sFE0uWJuhQ8oNNRuUMDt2TdxDpQ1QQ+F5SzTgHpj5qCJJ58fdXs/T0QAKVxU5hI3lTiOewWYkxs/
dd8zjKYilEOhDW/qkjNGzoSZod4tfym6lwmyQJFjMleTPKtZP4zAnjXT0VU/TlSH2KI0nbr3tVVl
Utpm6vXRNoBCB9j6x/VL5oZ7K3bpN9ZyykWPBuzsHn1Z2u4iW0qQIR9vG3QX9SD5odyVB9AM7Ytn
61P6GWwGoPjXHUrtou9L6Ni/sYqHULwQMgDQ83Zpt2bg/UzF6IDFrO6gjKSqZxx7PO8Wk5P38wqC
o8n4TsZ8VN20rEt/VqzmDFUiM3EbkoD71IKGjqObCBK4TaFAo0I2MBbFPu6+KwrI1NG7iokH9iD3
UzjpVUsbHvD25jVBCMyDErzpD4SudRYHQU7GhVzLBgW5SvVa2E/fsgxBeT2iZNApRzXyrRxBIvta
jV+tUjTAxQ0WlgbZqFf5KFbva1ChHlotMnowpdsqhlL9aItWkJN0GfIGglnBIjHDTrOwt+Rx2pnB
sst2TYOn2dRrT9o3k6BNVgWPtynSRuVVLD4A063dhKgMZABmjS9/VBrpC0W2q5611J3N164/2puZ
p7tQpP3Mvak31jJxMSsjM9JjLOiQxJlTzWkCcsG8RsaZRgcCX/ql5UXuYkNEfdC8jPODvUx4DKOl
sNEoT2eqWkiOFd+KgOqqrLepPzqDDxrmh1rU/iHyH+bgLrYVS/GEzVVNv00OquiL4LUcfBEZNuvJ
RMRkWlRUDmDUW0d5set+Zc/hT3hqAG35QKYSgg7EQY3Eu54i8G8bzIhD48xGCZT9wMrGBg/dNdqT
1YfVl/Bm98orvXjo21Efc4dGw3gX3u7R9/QvXfcdm0mDrD4KBwmb7U1HmnGVfvQt9o1P2gPuHj89
2oUjut/43vOeErFSW6WulVEd4iowHKoggDGIDPS6mauBTxj0dnR6RtKEROFc/3lHfR1S3J5R1eyl
cAaqkky7ck5OUitiBeKeSPv9bmE8SIqU0swSuGikZX41l46cuLGCB3/b9PPFI2C4u+45fJv+AmQ7
GZKsz5XewuZZqexE2m0aPv43ACYfb5IqjMcUAKVcfsLd+QkTO/51CF4PIzKDdyMYD9TmJSIdXiq9
JWjP2b49aBg81+/0Q4SsYD5KQRsMiit66eUNpX6AZRJzYvcLuGqwWV36OEXHMELmk+306qkov5cz
CF/MgJSGe91Y7h2/sZVu6MYJS7QN2UVCA+fSOnnaOGl9Pxmij1/uPbhBYa4jDdI3eoOneS/8NftV
96qkVATqTy2IP0FgzgdxKe0iE9gmckbmPoIADb0zsI9R79faN1sRtU7yqggftoy5dgqjNeJWAULv
JbcrSsvoZtybj1JAWwFEwy9CNObCwaRNVYctVlEC0duB8h3qL8t995Vq5kWPIu4kQexgM7E6J7M+
l0CTRxXd3IvTY/2sOnfD+aS3GAoXvLK8JtwX1927k7DqN3U2qJ21ALD3ZFeCjzS76NPq0WzJfMEX
znwkuPcg9Fl5kG7ei7yF/1VnYhiC8v9cEN1lk56XUYs7L83P0nwvF/sRys1Ke6tNZxI9JsLWNm5p
gaDtFmJIpn1BE2dYpq6HEBwCs9gY7hS13cWz9HXCh6TchvsywsA3CaH6CeHqTq7dtcoEpW6uQ6Gs
aeOdAsyjeKtgDr+9YKRhwOGPz/15CMBRt1v8kNII/43TyIs0GzB21tw2+rhSBoyLWpDjseLQyYt7
yYy9fx7PtijM/TB0Y9hKeNL1sOhOtHyNwDzaziKadZEtzA1BssY0CF24UsMTxM9Bd8vx6bohnOAF
XUyVFtfwQId/Pu4N5uX7AZROhiflttNo6mGZRe+aHCsAAS0wuCDkytk2wKlUhjTOQsMz6srJ0Fge
TcHSippfObH/AwoTha3czJayIIZH2sWNjX0ft7tCO5umKGsVmcMEY6NODFJXAGoG1V3Jc6SCy0Io
lUq3lolSH8xhgrA81f3aTEAJvy0YpqJlmAnyxhpkUssb0aSzyCTmgNrpSBp9xg6p1e+oXlDsdLRF
1OzAquXQSsjWJLYHEJMBdVwocLX2a33QvOFGOekvMyZHZ7fdd5hdhVrOs7qPPDkQJT0CAw3Gy0k4
RJGaYzUj9cFqA6uF9Gv/z19WPpjHHFZrmksySNS8+THLfgzk4fpJ5YXRDwBM4lbPZJgN6nj512F5
ZY5Grw3IKcH7VFHmBEGI4z0lfMCjoWOTs8lVqOYZNUjaz77hd4H1qd3LEFwYDm2AQcJ/SFN34R90
Ezd4Uapp6bIAL00Kd7YdSa/dxgCF+v76QoqcgYkUVY7ZLjOGt8vhfVN9yswfLR5gr2MIohHb82C3
oUW0Hrb0igSatV3bhbs+D8AweB2H9035YZOYONHIrdFVGoCaxc0PlEsUwrUgZeiRH862+/fkOEQr
yMQLYqNKW83wRLzBFuZ5TVyzEyQNAgj2Gle6Ql+tXDK8dSoPbVw5kOLw1UikzCKCYQIDWhEaM6Zh
NjHVZ2uagticD2W0Pl7fJoE7sMQx4PBVoq7DLhnmnVRlbqZ8SZrZ0UVux0mmt95gMiEiVEhcKwpc
O9Z+Lo3fZKAuk023T2+zoXDU5L+FPJOJEFYVaRJBedtTrB/Z8GBXh+vLxt8d27YIprDNy9S1U1S9
KWPTQ/T+tKYLhgjkl2iad/8NhjFjRfFUB8ccuD2Km1otHHv9FHa//hsGNXUT3NIpKsZEginqjPkB
vfbtRkEjo4AORrRgTGib12jWlAoo6PSzUUtScDI1UQLEd+b3XWESIN2ozRjTfNiV6j6z3MmUDuYE
aYhI1J7L9+Z3ICa2LX1j2FEOoHH28cejKHflDE1B7ddMdaW13v+3LWKiWpmRaZhqwIXJwVB+2PFt
N6qCe0FgEvsaNOiTMkNhC24QZZ5SuKm8uir5mWZHTbqVhlEAx/UHvHIoBkYudZvtuS9HsyRdBM9W
0uc8AR3yepcYohhK9/siVd2AMIlPOo1S2Wa56fUScWP556CET6MePi368pCHsuD7nW+SYRn4lECj
mM7skh12aVMThLhQrV1pic4dOepKEfwLX0Cr4p8obK6qo3WwnxRcP3IIZsY0QVvkfDuOuQCGv3Tv
MOz109Q6mBJhzDDXrlIel/ausn6u5Gc2iVoMBOvGjqykVjkkZhuZnmzbp6HtfjZ9edMS8u36wvGe
hEzkG3+tHHMFZeVql1EEHFpeoaz0VggFudFdf9MKd+maeNATZKqiVWTit2Y0tt3U2Kx6OQ3pacHX
vhHuIuUH3h3c6+aJVpH+/yaMh5MEtkL6pTQv9+pYu4UN8oQw2v03FCaM2zY+lEobBnXxlHhSmmcv
yZhnXhxponcQbkDabBdd241Byrq2UQOGfdxJHWbM3KJZbpT6Pp4qZ25spyNP103jf1VsAJmgrluT
UkURVrD38FYJrgA7vaXM92AejB11H7rp/B8PGRMxCnWUlryEiVHzQ8dbr4aKTQ6e1cQleSlwRepq
l7HwL+9n09asHRYMrsC6THmQQFTTfL6+fKK/zwSMQU0nuatgSxPaQUp13JOp+3odg/+hSWs16BIA
ZR87P5KgOjoUFrKIHGW6oH7tnA6hoguxEbzpPosoo/k2vcMxHqGBx6MuVcCBg1dzmoUY/gp1DkEu
yXf0dxTGC+J6NSNjAEolZ18aHXEp0v+PtCtZrhtXll+ECHAmtyTPfDRYsi3bG4bdtjnPM7/+JXzv
7UNBeES02gtvFKFUFQqFIlCV+RHyGR8DEBgPx8ZeZOOv4lzxNyJ/1hfakCUzK/ky5+DQDqPET1r3
vhP+BsIFBAgcjVpnNVKskEtsN48EGq/UkFEICWu+W0j8IXhcpYmw7uLQZN6Lu9gbdXXXK7/b/Ita
m5KKRRZ8Knd+2JixUFoCg0b10Dh3S0Dcsrva+ELXk28xFoksp9Zu3Gk5lYZ+3A592ZKxUF2ZGVix
04doBERl7mAKUfNJ+DsIZK+X4vPqtmbcIaInao42XByRxpjs1BCNL5g5S0j6Ier0B0m5JFw49E2q
4PajzhtRkzhYqIrLVjyJ4QPQ0k86aP5SzY1lHMJs+7xJfEyLBs2n4PfgR5lqzFM2GiZwfTsgn+sg
uksTDCWgf+g8L5Cl0bpjkZpuqsjaDIW+XOFyKxbGlTWHDXBNEnpJNntW/itwvpZN6JWd5E5C7EsH
9O9oCMesI7fXjJoszUJCPFWB97Xpy6PqLKcqLDyiRZIva/Ex6dywuKK6nWKryuMYWB/6XXhMz+hC
f8wuvR8dMafjTV+3A19mGrfr4rJMWqVDmFSYrSuy9JCa05eQJG5jZc/bUOIdvjKNW7IBhgWUkR6z
ChGq6b7zpKNhiA1DhnvZMKRwR6/AuL1WLOGygAMJzIXZgRKQOUSnyvklsYh5523w3xaLeXeVNmJK
OtDTwSL0+D0x4fD4Lr5m973PlNGJH/6Q4LHF38LjirZ87EhvQrkNo0bjjr0HM8qU5eDgPZj45OM2
GluOLTDueCahXphol8PzdgFR2sB8WeJa1nwtGnUHvc3Ng9zprBdNtowtPFhET3H+E2Wa4vwCGQEk
7nEd89hhbCUKP4y6lG1JYh0/c1eP41wODYBLHCl7bW9cUyhM6a4SeTmoiJmYcSSpR4WVyM1WnvrR
qkC1PttwKK2TfDdOToTdls/HBEfPZW4Ly40Lu9wPeCTeby+liId57WZ+zqqo5qbClmANV+aZtZqr
kJBIHohnXrXGjZFkyCfW9TUfM0+BxEP8LPtWkyQafj4E0iNx1WbYjy0dzjgivMXo3TltPcfabRsr
2vk6VSGwY9oqOOO5bN33VtZDahO20vZM7J92Pp7ADC6rV0R7fw3DJWq88RsaGGos0LiB83BB7eV1
UENjF+/qjxHdSX73nsISTbga3vPxooaP2NfpZgz70V4Izrx+zq+zHXzGaLRf0Umy8UWdQphZueFw
O5/1gUMCu0KijlqvspZj12d+mVn3pC2f6Zg81dqwayv1mk6LpGwRbcs1NJcPhmkIA9su2Mt36AZt
5ZW5Ilk5UeWgs6ZcDUMlaAXmTgbbVMIoUGo0CqhQS6nPPU3QYrnDh0duyIQqxObcsLgDoghMC02W
wHKcU5fFruPIeLRE+2ptDR8TWTiEZo21SmY0FJo/TethQv98mUuCQryrbpbwMRE1U4gGQtST6sd6
+EDmB13G3yaD4NY+s8xAx0gWwjs5Tsu1Xh7nWTIFIErBK2/xWV8zo4SoJSDa1vlhqOrB6HBnHjUe
NOa/BzbZW1X7aTsdCRcIqomgvqPQpnO4Cisoe20KnNQC8+qLnV3apPDN4T5WZaEm9B4eMLE18fn+
Rv5OUzKrGacSpo3o4aWf5sp8ScNot22N8N1RV9m4ogExJIx8vs5BUT3ZRtUHuJvv3WHP3vPLTxF1
p8ZjaugNWnvCB5Spso4YoRdvsPzCBdBfymxIMPhmWKJhmNbF0anUxRv7Krs36ryV1OHCjbvC4w4R
EiWLPhfswOyT2p9ppHwwxjJ72vamGEVjGkQgy8KQ/GtnttOE7hv2YdGE83Qs2mYGWdz8Du4b6Bvd
ULitC2YEM4LCJVCyb3r0VzZ+txzZA6Qw+lYYb8Kix0RZyIrF9poPfhB8U2QTptsQkNB77ay+yR0n
SJkZ/dnoPumVX+an7fWQQXCrTi3aO0oFCPBt6eREbK+2PmxDiLp/V6sBceLXZphlYuRQgWPfDNo+
vbSfuh8G6J2cD8quQf8LJHAu5YNMM01mGJeE4hnHajCyr8rl26B8J3noKsooOVhlICzaV19DHYSW
i5EtkFk9ttW1Nv+qiGTDiCFMsOfqjgPZLvbzFYSTkzqGojNebOcIOo3UnwbLTXAtKlkkGQ5/brd6
Vs0QfQYtoLZvMa4V4UFDH93w0PrtqTojyz0bshwnzgY347hsYEUgs0Mvkek3xqkqMDEsqa2EORRz
tIoDuj90XfFBUEaRqiVI3VnenTCf/JJNWuG2tfmCe6n9tgeFDlxhcbGA46mkIwEWWSIPRRapNBcE
jtsgQoetQLhoaC3SxboFELxdRNNDCuKIbQDho5a+QuDiwDQg5JAoOHaM5+qko8VmwKQpmA68+jpf
2Se+bFxPZhIXA4ltqE07AFBdSv1O7wPi0Xmc/uXqcCdC0pZdQTI4rmxjCLI7oHqdj+mU+tvukwUB
dyhY0BfBJxICWum+VPVLVt/HmSSdMn/wlxSrBeJJXJV+WqpsZjFNMFNTKl6u/VKy3VRd8bUriQYZ
Fnc6NMVs9/h0MP2osg5TaRzGzj4UlBzqRj1qViMxTeI9XX2d68ylRL9AALjYflbHr0SjLrULiU3C
S7m1A7mkMNEs0Cbc7vwZi2095YfRQC1lgKIkPeLrnD5th4QUj08McZvm0CTAjnoYd9a+PICcZ9de
tT9KPrKee0nG4zuQ46VKm9Jku2mML3TM/DSer1HduqMueygRrxYewNHvbLFC//VqUaNUkXJxwqrO
Nc6feuPYpl/e5bsbBhcRQxK2hj4DY+ra4TDX0PQAjWz8qDRF4ndmaT2NS/hYZEN9p6p94Od/Tsdy
Hj7acVh5kr9G+C2FFnJw1arUtnhibyeNpqZVM9bdb31ZHv5cg1xqL/AzaBqnp/6UfV92jL35PU29
4AP6HzDP8w3OFi1OY/bkwOhRyUU1f4CeYds6cR6+YXDLibnItlAMfLWhT/43zWz9WAe9bKxUGDM6
pB7AB6RbisalYTuq4jyZUDAlOO7nmR4hynYwzPawbYsYRldAyoI5EIOyn6+KpsHAnLW6AIY42R4v
yT46zHdOHEgOFWF6hMrj/2C4sxKsv4GZMxhaYMKRzY+PF0V5oNZdFEsqGeHq4KMJNSA+bGx+tHqh
Y5cbVYfVMZ46ExzK4a/3uOwGwGWpNDaGallafM6MvTfP7dOUGbui6/1tGGF+WtnBrUw2GaQlE64j
upDuiKm6aWB/iXMM4+CBaRtKHAQ3i/jViaJ50mpYpBaZFy5fUTrtbZlgsWxdWIisIi1V9MGpoM/i
R/ld25/SUFYiC5/HkGD/Xnluy8xFa8Rth5WnZ3JhNJf9ofux3KMggyiceumP214Tx/QNjqtg1CKx
GnUBXEIg9uyP+mMVqS4pcjcPZZ9P4qPxZhs/3JqmfWV1AUhuCGZC6w/D0bhjQlcqlHrl42iSeOA7
BAlRwG+TYqlK+kCqH6Hmzsr3bedJosHmjquwrwmNHdhTL+TQBapXBdq7Utvf68PzA1X1MJtVBojE
/isPfpnVVz2tJSWSzAz281VQa6MzVlYMjMXEbLjzhHjwtx0lSQM2lwZ6qBmraoK16EJyKhcwQJbT
t6rX3HQxnrehZMZwaSCN0xA8UTCGDg8zuTNkmVkWVlwGiPDZnCYJNoypfKBoa3Wmk0Hes+iGQtFs
AElrlWcPaKy8Ue2sB2d/VZWlT03TxqUQGftrpJf087bDxBnHsMB0BRIqpm3/evnx9bdoaLhCiJ2q
wWUkLg4bXPpcnxo3h/qkrGYVrtAKj8twYMfu1ShGMMRO4LXa5IPrUBLRwngzFU3HrTSI+3QOIsNU
JjiURsvPa4ixhM/5svhzc0gt2deFDIhLn7htt/qsAZBZVHsFinpo23iwotrtKhktJvtVbz4Ebzbx
jbtzQ0mZFwN2aafvJzK72ZB9cqzhAYt6Mh3zsUyIb5vpThIerBB8iwtOcXQMG9CQ5wrFVnGmfiAI
+HYXHAq/PGgQ0wV3Bhi87kZHkiiEz+Wg3fkbjUupShgaNdUQ+vTcfCz2+aFz533y1ODrSVZliwPf
wvw5KlONEZS9DnzVKMcwmfGgMO0dyLzuFQQ+dDFOtHSHz2yqXiZVL8wdK0AuLPHdYqVKBUCVdB/b
8aEfnI9J/Ht7wcQguEbRoO+LViz281U2b7SmB18tQOpe2w9ldK4T6oUklhQOQhgolxgO2N0Ytdtr
GIdU4YzeeLwO55grN8CfFYV4+tb329awNXgTfatUyMUDu/0K9BHJYswvyH8apteb4qcR3Y2tbIJB
uJdXUJxF6gy16Iki0O3gxQk+OvaLaX+qRln6k1nE0uNqfeDQvjIKWOQEiWv0sVtXeJ4tTi3OE6kI
kXCVVjZxwYDh0KEIYtiUt50bmepD0uYnQmSjC+KUfjuwmGtXNlWFE9vdAJhROQT6vZZJPof+bMWt
MOC2Kj4k885sGcAfBcb+Lv0V3xWX8MooX+ejGrqxb3uhtMlKnI9WDuS2rDoHY630AI7UuH+G6H13
1LK4KtwwmZ7VoovPUVG/dMVQVu6iD7mLB/5q1yWZ7PVT7GJ8GUBigoL7njtphhQ8QzUjiFRyhMuc
HRbkrO29JoHg+XTAqx9Xi4aX9iwr3Xqgrrl8/ncI3FmiR32TZDU+B9UKDXjTt7ST3NmI4/1vL/35
AlkFoq2B5Y+k8FJEym+LHj8XrX4MxkyS/Niqvw3HGwyXKgLIredKDjtscrWmxFWGxWvwzVQXhya+
GDLiEuHC2NBAx9UGSCb49sxZUVolMZBrG9UZGjQVTWBaK+u8/Gt7ecRPdysgLtu2E7qOqo49sYOw
Tt9lfnjWAo+Vg/q+OBO/P3YHx5e1aAoXbYXKedPJ1NYZJrTE4H31MLTGX7jUdCc9fMcIISbFbJyL
qq2rPB9LkESWOmbYykrXfUkj5y4xtUOVVZIODOEx4oB8z6IU//M9TBOYLaKoZqmqf+qyL5gX80De
mwX6bnuxhF5b4XCZiemeWxFLiTQMXVzYunp7mch7yCf+tAXj7d6E49hfsdpQ6Tiiv8hApOuBfm4D
EFDM9L6fihZDi7OscUlsEnqQ/wvGHSNL1DRtw1pwSsPBrHIduTpU+prUeNp2nbDyM2CMpYOY3Xqj
DR93mob7AdP0refmGpxjNEbiePzO1Pi6g1yOQLR/13DctpqcYmyCGnCQW9bmHyYh7rZBIsetAbgd
VAV5M1bUMP00e1TRsNLtKvLz30EwG1eB0EGTuMMdIabs8Eqstb8j4yVMHIkdor2ztoOLNsNSijzH
564/Z6EbRZcl0P2O3pXT4G9bI0rgBlOQwV06lp/vVNVrpNN0xvO3bl20vHcD9Zyn91P0cegy16Bf
ttFEJd8ajVv/JaJ23xKgOeaPiF5b+3cJsrCgv8fkicSDwkoJPaE6PqIsRX8jjE6tFiVLq5l+ctXP
+FxL8UUfnvVdeMZNsms/qPhwGyEDOLk4t7bNFEfhDZrLSCqtShV8YdhVxeB1jfGcmtCSC2V0JOIg
ucFwlZCRULU3A0TiZIWgbyRj7mZt3Xt6uCR+BWkxiVnCblFDUW0bx4ahvpFND9ogntMKUemYwcuo
J6j02vm6jMPJDEf4N1SuZKw+Zll3DCz79zucugLncmIVpJlhTACvdcNrwOZqJcG1oZGkwhauHV42
FIxSO8obae5+7hXTGPBqac7FsY3yXVr058khkn0nusQw0NkEZloEJzQ+uCwCzvxFC1iI1GboOnEe
7dLamM6ts6R+O/TTByXUpwtV0Q/fBGb1Y9uZwnYH6NDooF1AIYBgfI1vTU5amOi78eusjeadVkNT
18V+sanf9Wpz1NKwuyumoX0KykRv9rax0I9Z2IN7ux3COHFphN4nV+vrOXJDvdcP238gy6J8YYlm
OVWHeKZmGvzFlVn084LOXnSV1FD6w7ufqQSSIu9PtbiFwe2foCVdNqVY6nbXnAp/OmaPjCKOeOTz
ErpQqnXZqyZ5bI/sYr78kb9s2yjcvzcb+YusQK9tpaNomoDWWtbsCDhRDfCGfNpGEZ/xBgjnddyi
am9U+axsViCfAVfS2YOd+9JrfpDWja/tqThDETTey8imhIZhQhZVOsRrTH6AXxlptsQLXq8tK6y9
3Ch80tqVNzvDTollopDCSLmB8V4cCe0nMATj8opQ+xD2ZrHrteVp24kyEO57jY5x0oL+HVfDUXin
ZcpRm0tJdhUmHnzO2qaOK2gwKr/ekVNKx3qZ8G1TJiC0rKlfJNUpNR3JxhIe+CsY7myaWx3NJhrc
ZZZm5/Y2aphiuSiT7jsa2eFACd2BRs/b7hPbpoOJm50baGvgbKO5ErUE3RlteR+UV5P+Zqzj2xjC
JQLR4f8wuPNBj4ZWS3RgjHnnF5P6MGfv4V4xVhDcEtHciZrWQBOvXZeHJq9cc4LAZf2eb/c1DLdE
RY+n9Y41mBQVhuZ1et9Z1Ou7ScbjwP7cN/lvZQ6X/ywjHp1ihjn63eQrELtNnskTlMDr0Z0frIOG
GSHQF7WWm31SHrcXSxIQPENnFNKkzFj7rQrJcRWSBG6Xl7uuN/7xp66p2BTfuPg2w62Bza1YURdI
Tz3In6LGvvZ56tYtPQyLVP9RfePK1zjcksU1yIr7AqQATHIg38Ufqh/qCUK7p/zB+Zr++KfOew3G
rRvJ4nCoIhjV6Iuf1Nm+tJrjEKr+NszbDfUKhl+jEgTJ/6EMLFPMANEEuhv9aRvi7UHxGoJLq3nZ
DkVeMUvyryTbG9q3OHiI4/02yttge43CFm/1xdbHQTtB6ZExNjjHMO0e1H46aEt03IYRGqMquomi
RUOnFJfklCazOnUyQDSWNJpHzeXbGLS4pJosXzNkpB5v9y5sUiHoB9YfCHHxsyZxozvkD92YThJW
/7vaUJ+nato5WnjO7Pbjtm0yOBYrKxfWRhJSZ7BATBjhdi+t7TMoMA4NmX8O5nwp7X/+Hc/Ms1Gg
gkPXBkHFa7xwGHWj03XQVS6O/g1qFvlLrinND/Z+LuvGENqmQS+DavhYRI30GisJDI3Y+AEGUxMv
aQZ3LgN/QGupPge2O9bOP/7CgG2aAVY2fGRgBbmc5EDHMkH3Hj7bYidyUVNf6NxDUmHSJKeu2LAb
EJeUoozU7ZRH6InUy0tmLLswna9DRO+m/ltSmpIQYVnn9Wny2iwuK2V2VI8UXwV+pPwKfqFHNqy+
R+ZdUX1GI79LBsluE1TvazxUTK+XTR0VHX26wGPPseOd5tdeme7wgq49VSAyYUP0auK1IOXYjz6I
iXBfq0pOl20HO3wnaJz0Fk7/GDRpBGWU8zVRLLdLn+3h11BJDmthDvs7aJw3syR1Mky2AmuH9kPT
jp6uprg3+fyOXb4C4T4K53KuVLuAPRHp/Mj5q6iXY1XUZyOwPVLqksZLmff4nDIaY4NvHjADaYM7
Qq4TCnLDz5QJCoytt22Z2H0orVXokmu4jOaCJZ+bqWmAZZVz59lxlFxp1VgIjzCXmCWEQp+sZaum
yVokX0MpVTCVaoBBlXE6xdCzNpRTSUuJPcKzZgXC+Y5ORhMUFkAUAzoT9nxvDKPPXodLVdltu04G
xbkusSsr1BxA2ckxJ5/tIMb73od56ST1u8xv7O9YHTG2EU1dwtJiY9g7tF6/OPUCbgqZhqXg5gN5
Y+U6Lv0us2oU+gic0auu/ef0mO2DU1L6zQ66fXswb5iejKGCJdo3qXEFySXi2bRpOjMXWsVH1dhb
fQuaFNC4pndT6NmJTJxZ5kkuE/dUHaa4ARyJPhnxXmnRBW/IpuJZhG3YxI9jRJpR9HoJNwb26KdO
f27i+bAdeWI7MHyqq9BVxCfx64hwGk2JJsYaBX2Zc2E1X+hguFEnG4IXW3KD4crDutLx9sWyXqV3
yOLDoejUf/wUxmLuBsHlBBOcxzTSYMnSNlctN9w0AsWRanpN3e+2nSazhssMsTMWTR8j0y2DR+1f
I1iptgHEq2LjCVZFH7vGDwNY0xiEZpabfpGn6TGpwvsghBDo0HVUkuTEpvyNxHf/x4NFiqAH6yQa
d7TnsbbL2FWSMH/X4txguDAb7D6GCjIMGuPxfuhfyFKWLlWf6JRIRo2FqRT9SCAewBQFWOheB/Ri
gjmuXiq8TlWX+n4Z+r2i4BJhCCRLJCzFoNSpqqic0bPBlnCVStVqmZXBQkQPtr2bcuc8BNBLn6BT
3WY7PG6e7bk9DZTutyNDeKCvYPkMHuhZidoWG6mvdn2TYhYnu1a97qbNeKonqbqOMK2u8Dh3dpkN
YTuasgoweiRfFPDNoyMEaf2ig54DL5jfKg+c3JPr+ERiqvgUWWFzKV1D93aqjsBOrhhNUb8rbulB
as7PP1aflx1o7g/2e3bDCpHL6gEkq5cxx27Iq/7JRIPCAQySsttBSeTwnS9TbqeTM2EJs654KirF
ndrgBCID9Cdrj8kEKuCxfsptmd6boLsIW4LJCYPx1dAwtPo6YnuCLwdNhzsLxzXP+a48hIfOcBnd
kVwZUNB+/xqNy5FNTDtiMLTx3O8wmg39m+qyfFD37M1b1rMidunNNG4z4uKpmdOugGnNad4ZIYi3
ZnqYEaehnnmaQy9zUktiRbwTb5jcTgybwEFvDGIFsup71SAvZTl5jlI0GJp0HlXIeEtOHeGhYKqm
oyug4XkjETwGSd9QNp1dmPn32iDUJRaU3VQiuTcUGrbC4c5qECtZKmHE/oyhQUlrP+mm0Wu0+ksX
Nl5Q27rEk4JOIMTKCpGLTKfu86Fm1KLaw3yY9vExw0Vp5OMVYHG1g7pPds9j5+pP26mULdCb6gqK
UhSThGhe5ccZJ7uB2CP4N3zF/BXqimvFL6b1bVYyiXnCI3aFwwVKszS1EjF2YpC27vo69GczOW6b
IgyNFQSXpa20IqaOaWff6V8Wcjeq9+H8sg0h9hbUqaGB9+eR63X2ULXa7GwN510xpV44625SW99G
5UWLks/bSGJjbkhc5piWojIaB4VclDj3Sa0ek9y8S/VYsvwyGPbz1QHu9ENi9i1gcMlReOOSfLfS
dtoH6OM4/DuDuAAwh3QmxQLXLbWz74zxoFbxISP/nBPsT8nz9wpxQdAPS4QmGRhUTBneOrN9MgyX
gjQXq8Xd/78ziTuaCW7ztKAClmXfDd0pG7/hiu3fQXBncbqUkTKZ+PihLXSpC2MCSW+c9q7dm63E
GmGRA3UEDI5aqLb5qYOAZnWY1FigFvK9rkJ/6kaRoGGAfI/jDOKI+Zkkyadt84RH1gpTfR1+lCRF
pi3sGyJw2he9Lj9V3TBBxTigoRdCGeA4B+lDHdoQ8yzK5T1VMq5+wWUKXibKvx47ytDllgHn2sGj
Fhlu1X9ux32Ljo9tK4VZ44bDPxzXpQNCYEaXbvaW23foeWs01869GZcB20jC7bxC4r4wmnKKEnQb
4HSsxs9BNE2e1ZYf0hGZ6t8BcQvXVjrt7RlAlH51wivB210TSu63xNUTyFFZA64JjhFuL2tOmWgz
S07qYdmru2yvo4fgyui9m0P4sEhOfOEJtULjdjPuuMaM6ECzw7r3R3ybnwZV63bbjhPHws0mbkNT
KzEK0KSjnFd/J8qPcjzX5BMZJa6ToPB00ZqWWeCqA0qu2W5lQ4K7Dg8hesNypTr9K4P4TumFcYgP
jM3Z6svrUtQejegFmti4XSs+bEMJGkyQ3HH7beN/JCr+dT9SmzToipl9h/2X711z0VoAatQO00rt
RRYSwpS4wuPOrLILcMdaTSAbac/gO67jizlSdP6etfwe0xeSzStctBUaF+7OVEASYF6gdjBFpySK
vNTJdrH9M7Hm521HCtPECokL9WpUjLbJ4EfwOfua6niNqp2gkCRJEsIdhdYuJteoWQo/sGTgLrBH
gztgli/R+Ff7vnS3AmB/wKp6sWjVdk2kIPbQ1Ob8aqp90EqygnhRbjYwV64g+rjGR9MCG3SinhZL
A7XNhyhwfDNtJKfR/xPdNygu2obSLuYiYO46/OHAu0sP5k/nvvb/I15flfvtKJAtDxdvldaAgTqB
93R7l9enrv+6/ftlruOiLGoMaCWksAcvq56q9VAKKYg7N+RaqIqMu15mDJdX68wBR2ELsGneV919
k76nEHPQPqnZGKc3+DQXdk6ozxlSgZ3YGAhKz10GFodUl1wRis24wXDnal+mbYoCHDAxvqDvs0Gy
JmxN+c89vGCy53x2qcpPZLTpZIM3EDlmKE8jiEOj+aEMOzeu0RxtaJKzTpRmIBaL2wGLFVj8XMZo
tGbQswALsyJ5ooMDirjWxCBNFFSySysZFhdsaohnyyrU0ceenHXjvm/PimzMRAbBhVioL31PYnSy
FsngxobbJsSNTclLr2jTrHzGi34MHbjurQEgeQF2iPPYJZ6RPIaRrBdBhsNVihXNB2pUKpJNpf+o
8+bODEnpYsLmqlu2pBoRXrph2J2lNtNBJzLz7CqJ6nWbNLqBxalqdddpj01iH21t3KVE8TBVuovQ
vJIP+zmgd/UUvmNLrcGZJ1bgSz/SMIKcqD9HiYsbQS/sxuN2phNHxs0+LpNODVGtaIF9Bn2ys6e5
uxgycUbxxr1BcPENRq2Zjg3ioq3RadCo09dErV9s9FnAiY9ojj79O5O4YK+quohpAJPsap8X19k6
zzKqInEI/m0Sz79alE0VVRQQS6ed8aTl0Ua9Ykjo3LepJAIlC8R33pjJHHZkQAzYJqKuK1xnKI7Q
I/W3nSZgsjXRyw/9Y8hTY9yNb5aKKCZB0HKDgvGhuVb78IOzoz/R6Ki7o8+6HMuX4F6W0oW2rTDZ
kbKK7yJvMhJjtApfl/OxGk0X8t27tkslH7EyGPbzFQyUJtuAdoCJAzzDRtaLaj1BDeFJ4kHWTPPm
gFpZw+3WeSgpuExxjpstXlYy+57o/c8WXOhkGX6ZQfVpRptI0QaHQZPWEMKAXGFz27gwlKydG5hY
9t+V8lT1vxTjS9jJZGlknuS2slm3fV2BhsRPnAcLwh8K2H+STFJ7i0HQH4jCGw+AvHpnldJeA9EJ
IjG9TsPnuTsvwe/ttZJBcIEXxHFP4DP2anqywc7ch5fln7MZsw11M4OPugp3xgRtNr5qhN6i0kc6
/HP+19cQXMThFiht4hyZtRouEf2eVZ72Du3E1xhcZM1lzjj2gaFVWuTOY+YlJVF8izUCbC+K+Kxd
eYyLrgptVKD5h8eSU32f7/KD/syGLHFz4puyzSqLAO6Q0EOrmWbMzPjO0Tx0p/QcfMwiN/D1n/F1
3lM/9UEeMcnEGEQ1MgTmTTCsONQAn97rTKSko0WGssdR2A6lG1Z1d+xqXdb3KrRNVfCmbaJznfLN
kyH7Omq7AaeT/t1QLXdufSXIdturJcw4KxBusfK0N/Q+H1HtRarraJ9I/lg7n8jwnqJyBcN5zCwn
PSg6wBCSeXnjZckCrYx9PUlKLeEbFobl/+s0hW+VnMAk2SnMaeRiKZAV13ywNfjj6KajO3nkkO+L
g/EI0XTJwSsMiRUuV81mpAumaIaBc2ZVLlS51V+Znkppu4SP8Wv71NehZwVFSsoe9iWn9jjsJ1/3
in38SX2eINLRefQo07PbDhDQfbwGNJsmr1tQOGIW8Yup38foc+jrXdC/q9xbOZDL5Z0zqQslwCnL
BnSjkT/1ygMIPyUZQ7ypWHlkKiD41NjPV0WEBi3AvF2wdUuSHWw7O2OUzEvN8bC9rYTFsnqD4VK6
YcSgQSw6eC1NLkUUfwwmfK6Fyl3cx3dOWHzdhhMv0g3uTXbHATU7gKs0fadn00cNdLAkLU+D9HlL
5kAuYVgxaaeSAspKvjqd6kJd3MAt/LY9f66H3xRhK/9x+cIoamokbBsHd8re9OoDcTM/8h0vxXmS
/Gj9aQcq1rMBZQYncUEsso0vvAlzbvh8y9+Sky7E1QG752VbDKQYO+u+w5ikui/3/YVI0pYwXDBI
gY4Q1hrCt/+10KhsphbXobE6uHpxyIfBnWbciphPZixjXBAbt0LjckinlMOkRfhGSGeXKWJOF/Ox
/wqe3f14VY9oZpAlxz/vJG+WE5RsYJWApJ7BN9LFJdEtUqOmRs9LdWI9L2QGo24IUsCD4jVu442X
hrjLo0yckMXJBjDfV0f6GFQ9CrtnztFWafvV8pQ4J8vJd6hb8YZ5juNcoqsnfDQChev/jLW4o8Cx
JqNU2C3qWHbml3BeyJGmJMIAeV7lbhwFGsh2tNKrodR1COPR9FIj6r08WrAcTfme1sL1n8Ot9lAh
3ZWYzsa9oXLJiv4TiLPtd+2Xlc3cKaEXSg3SOPjZKdz5bJ7Lc7TP0GL6IXqJ7qEbd1AMydeg8MDV
MDiDaTfNcPgGww50Dkme4MDVk9OgnXpTksFlv5/Lc7kdD7TD4vhznboYg/X6XMbBKUylKxO4JGeC
WqVxRkAM5nIgmvMSmM1uqrv9djKTWMLnsmGIx7zuAWNkeEUvgpMVyAQeJZbw5JVDVUfEYunSSIw4
cvO8p5a7kLT9DGkf0DS8wyDM+qgOu+LQ/9RIqzM8HrSxjip8y6Tp56nc5f98IB/fSqvfz9UIeo6m
uXzB77dyelGnxFMS9T3XQWBVx7g/VS3848qQHF3yWWrBYUvnYUp6HzX50xCZv7c9JVyXFQwXxOAU
naupNfEJ0XZgdLJrxQ0ipwavKNqYt6HEOR5P5KBxpBZyCGdSUaaRElp4OIBI6oflUb9Tz/Ex/kaZ
voj6sJxJ44IK2nek3KLMiDc5fgXMGWlrYHiANjFyT31nR38t4WGA3nyoxW4XPbdUNiQi3E4rOG7X
qk4ZLAuDI2CkRyK/Tnm9k/iS5eQNk/je1LSIh65hvox/z151qvbdi3nKSzSJ4vvlrj5uwwmj5GbR
nw/61X6KAtUCCwoSRKk5iwti2Gw3dNVjN8Wz7JwQG2YoYGGyFdBlcedEYthBjrdaVlcFB323HMNP
Vgr6TRuEfvp9I6vjxJbd4NhariwLJtJDet5ATJrO3dzj7Y+mh7Iv3nNW6DcY9mesYJqmS7VeB0wa
g1FjDvagPvC310gcdTcI7oOiL/W81EtA2I1yhKicn5eGZHFkzuI2cAPVXBoxyptc7V0F7CdGhisB
Xcb3JIPhtmvQxqoa/7Ekxb1jYNe7fFZtV6mJJCPJgLiN2pS1GjkD7ClS40q6ya875eX/WLuy3rx1
XfuLDHiQp1eP35Q5adq+GG126nme/evvUnv3iaP4WLjpBTaKDQT4lilRJEWRi6rGHR63rdOI25HV
QgcC6/yEvoyGTsaWjPaI4caFkz41h9aRvcxNH0qOUNsJAPKGRr9mpWvF1M9DXBuQCik8/VAciZt4
MEYpptVZCxy8LzugOXH31W/7XWEFyxzcYSqXLi0AO4E4Cyc3crpzeJfiE6zqi+JWfh9aBSZ97cNu
b+GbsMz5HScprcbFpFrvxdK5DX2T15e/fbDeIOgnrNZTETLQTVCLNPT1VSIPJ2l+/IQQb+HEBxbP
IChAHolXpqw9Go1oi8N1xBvaTM/mB4fxhsE6jGxeYqUrgBGPsj0ot7phqQJK/KOvAbd7cfv+uAJj
LjhploJ6DsNcofADyDRaW7g37cFWT2g9tjNf/8zleAXHaHynz7LQN5Btzha7N25z9WcFlhA9Rh/5
1/2t2syjrKAYLcewyzomM6DM0C36cwe2kOyYqJyKHmrhmM1SZMnEIzse6Wi89F7lmmFohlrDNTBt
XnJFtYLhnKLwPdBSC6/7VlfybgAbx+gdIOM8jN6kLOIAVEc8e+fDNTrYrzJt/LK/ejwYxoGADNoY
s0FQHEP5NrS/UvMQzD/3IbYSQ+9EYbzHONfypOPZE/lP9avstv5wkK4Nh3KUI2ViS7+oDoae/ph9
z2we/xJv4xiPUulGpXQ5BIx7POLXr/rwkgz3Y/BSSMdU/b4v6lYqey0qW0LZarlZSzJ2DW1ex/TQ
HVs/cLoTctnEmT3JFTEs1Kpe8/+7zX0Hy5zuAEW7ooZpRE4yEi/NFb8B+XuSqO6+eBt29x0Mc6r1
CbVmAcg+HGKSW60vrXbuP5GJeYfBHOfQCGctq7BfejLY/YTKnFs59EviRGNkRU1mzaYXC8dFPJLR
tPfl20oDvQNnfFeSRUM4B9i+BgNl88N0II6KZBf65ezC5hGMb4UF79AYm6IowZy3FK1102uwgfq4
dwVe50b3dP555CsPPGJ7roCMVYnCLq3jGKvbut0FOS1HcKd7xUdL4KH+yTt6HNsiM7ZFkQshqimY
JA/furZz06n7DqITjvJv+bZ368jYFzFpum4SoZaVBBND34+Wg/gNxHzC9/qYe9mVxjkH3GVkjEq+
JO1YUW/QfR2c+FD7qT+caIl5Z0cuLxPLWUa24iVuhzxJR4jXJv1jLopu2haPhcCrVeQcbrbaZaqN
QiByCDuFbgBrKRrtGKM5kFOvyhOGMSF9WcKXGVi5frpC+Z1Fer+KZc455oEwNkSaQ00XGijeEIBf
RaktRfs6jHf7xmIj7lBkZJzR+IIY+0N+PBTLOEr1iDix+pgIlSOjy2bKfpbC132cLSaZNRCbDw+r
TEWTH4CUHo+UVuP17uJEYIIM8G/sBk7lLqf2It9IJ8E3zrH3KQV8k5RNjodLKWDOIP0A/SCY3yry
SFRObm07RlhhMHrRqdUSqC0w0Ebmp0gyCK7hEMuwWt84EoyB1LzKJ9fZsXwg1//sr/Cm5q+wGXVJ
+0UMRbrAyeIVwtco4wRAvyP5D8EjMic66g4wfp3NewtmL2WilsKZWIODepdDc5g9zUtOkb8vyabi
r4AYSxhLZofZahSo/qokPYprKrtJeRma7ShnBcOYvzpJo7AYM4IG5cUbjpIVuqZr6baGgjWQ39rz
gaeCm1HcGyKbD4/CAJ6yASK6NOPiOi+cokdJjHidC4f5E8xymEcE/giMldfwP3SVV9fL2UDRWorb
nzONX+bBblNOYcVWtc07AMYLdxgTryQNAP5MyYhPiBEtymgYnXilAJsasZKF8cFGnIt6WgCql67S
BXQueBjFxIh9tdv2hysURu/awUwInidBAu7F13QylYy5mxUKiFKHzvvYR9vUhRUYo325SKJCKQHW
1IdYm23JPI+oiRvdOu3cuuEcqe3o4g2OvabPWtNplQZn0p9GV7aVQ/6q3MeX/Ci5qSdU1ieuzmvl
YDO7uoohwvIE8SbyIscHIbuaMb90Qa2IHrr7K7lp+FaiMUZ3UpRGnGNAyabb6Q8td0oi1a4Phm8F
wFhW1B4XWkgVXZDdNG/daj4F0a2JlJsSevuybGW73q0bFXZ1aiND6PqqA9bgySfjyji1Pkp51PsB
XMlfqmv5ED3FNzNvgtl2EL8SkTEWYJiu1Yoai+SY3KIeKzxIh+Y8vkTPnUs84zn0eAV0m4EHJqgS
cLTgDZjNx0tSD/0gQERlmWXEV7J+WbrQzYKJc6w3bQcBRbKJEnwd1WzvV7RBLUcxFgg8y+bS9neN
dCVyOwo2D/MbBnu6RmkKFdLQ4Da8GvQJo2zsSGxsRbO6+Rjy0subCr9CY+7Ji6mMchMDDY0ygnbX
zy/7SqjQE/NB4VcAzIkSSZrEyWQgawNPD32w0YJsG4/TUXyNHO2f4B/QySHLDM6/Q+Wrx8JufnSo
h9GP5E6xfqFxz0Ea/7j/UZv6svom5hDmYxUbA4g6nQmTistO+hmgZXnQRHvUeL0724dwhcUcQk0J
+7JuEd7PJwymsSWreMBAg+veyx+lk2RjpMEBu7sv3/YRXIEyR9Ac4iVEgokmXQyfoNyotJF9vqWl
P7R40PzGS+jzlJbx3ziZFXwQVrSUjlqPEKuYrWa575rrDM3GCqITjoR0i/bUivHiRSb0xtJhWUuX
3FGS9OAohdbiZxa94BZPvNom3jlh/HnUhSkCPKyoJGPu9GPUcPJkvN9nLEulzeguTyBP0h7j8qk1
H/cXbNPvvGkEm4Yr5DmUlwAbFJmYpRE0llbfjcrL0nmV/mUfiiMK2+JXL7IQB9Sk9JjNjGkIgfqZ
G/NKFtakLOVsSDVk0YlgD910kXrUIWm8sfF0yXdUTGasRNabspmk2BJKEQ3X6Y8eAd1gwgmnOD5F
psu58tIpWBWMipZTqctZB0dNqTyB5JLjuHh7whiEKF3EQK4BUqlHefbilpNx4px/mTn/ZEmlIaJO
q1+uSP48lr2lKN4YHIzlduCSg/KkYQ7/ggkfEmmhADN5aLJDz72O8E4Lc9pHcxa6ki4X8pA/VK/w
tG/kG0YwvCx2YCWWfM6d2RL+mXkcjdvXhpVqM2YAdK5qVIS/gSUvx5vo2OEiNDoarSxA2d3zXx1V
NpFm1Fkk5+A+dqrox9K96rzxQTx52BQaLM7/niE6lk1DbibpMKcDUyWQ9+8PIidVzjlKv2OR1VFq
+g4FSA3EGQvXTCWLlF8ngRM78Bw6Sxebz5mBcYnYInpVXfBuGLqYK1X87BWrdUaHOvRG8kbeCd5O
mbyphsLYCUNZRnnpccQ6Z3DSA67I3uzRN2tuSpxzmNnqcrFWy8Wk0UN0NHzTU58xshIX8uCCG5i9
uKWX33Z+cK/cBjzuHM7BVhgzUiViG+YL1lYfPSNULLkWOKERT0UY0xEqgrLQCfYOaX72qFcN66Mc
cIzhdjZjtVWM+UCFKSr0Z+jhn62i2aDmoCKb0Vz9pfdQGIMxYn5ULSWQJ1/u4vgWNxI0gXGcB2fN
PqSajFKdYswecvrsqCw/h/xB1xsOxnZS4W3NPtSfJGHXzVQQWqsenFJkcZsDQcKTkvzpicV9a6JR
wo57J/TvK2MhayHmUILByWkcGphnngkm8uvObY/yIbhXH/ctLVc+JproBtLLAXUp2bE7NrIbHKtz
4C0nCSQ8yJlgsJ7AgeRtG2MwxhzNUL+NuxC5CzlLsR3zktQ8+87S3rVL0TW4Sing2tAQJaXucCCP
o0fvc4IjcSoO6Onf2zHGOqilrk0tumGcRDh1KJxIx8pKkx/RMLuczeItHWslyr5Fbz2QKIUI+o8x
ga5+IcfWmZ0GL5/ZlXTL79bgKSRjNaSkQuaJXgFad3bpO4bgSjlanheMMBUPAe+SyLHyLGtXlfWV
PrfYukgn9iwe5rKwJuVSBbUVVb+kmGMUOSEVS97VqUpt1iB6c8A3a9XGZawIxjpft+CAEGaBs4G/
Y/MdVVGZtAaZBiExkNxwZlt4SK8rD4yosZ9eDMc4RuLvRVVomc9rY8dOYOuR1VswM5xYYVuNQAQH
WgTM82JPR6U1NYZEaJh00HnikNiCdIgnXjUqD4Q5FcU0TWUc679BKq2w9PFAFM7t9L8EH2+SMAci
HZMJw9mpJCke5TEl0ZKE2qNdH8EUWw3GAJlGaUdG6yiF9qmo7g2bOReLuKh4Mgd22f6M0Ahbtl9L
mdfnvR15vIEwflSrwqVuBoDImjcpxzzgGOP/Ejb+B4DV/1wRdGQsAEBrhinvFq0bprmv8Jhdh3bi
Zj6v/4yjGewh0Mye0uVBMzAB9TUIyWtUjV4dVpzDxlk6lXWkaJoougonG3fLSXuUIl78IW2bqre1
Y3xnWeqTQGh2ifiToyHshtHQvdrP7eg5+SWdRGe4ol3S5jF93vcE2y7nDZnxoalWzqFAsGui+QzK
CwnF16VipXhp28fhbRX9+yoYqdJeSkuqHZnypY+QYsqu84oXY/FAGEtRZi0x5wkgk3JPwtcyfpqb
h305/ktA8LZgjKHI0irKsx5b1Z8GR/EwntHTr8OL6ZeOcIw4z4abmqeKhqxjVpis/o65VqvWD2Da
bEoUaOimb46XLPyUNCsAZvsHFapt0vsIXml8/Vzago2w44gUI17xFE54Q03MB5+1AmN0oBzUvKka
gCXGTZZ7sXzTJI9L/6OLjubwFPav+1u1qQ0rOEYbhEHuSq3AK940P8zRl0G6qsqnfQje/jDKkE9D
qqY5JBrMG1PMrCr4sg+wHVWvhGB8Q4Omf6NtoAE0R5c50k/jMby0YHoTncRFmlvnnNNtU7QCZPzE
khQheAQBSKuG6/vZbbwFHNPxaSxsYk2u7FS+eEms9IZXvM7ZLzaDu6hKnwwZkBMkopqxtVq00ihD
5v/dkrLp27KKMmmkOk+XtPfDU4CJB071S/RkZz5o14QXiPIEY/3HMkamXgKwBnOIOEcHTAlAC/jI
2TqOMrLp3KrvGk2QERJicLaefhUlXpfu9rVfBTWXSQzNlNmIeo6TWgIjGw7wkTYk535wEPzmd7fY
JyY7awqY4P7FYsMJQQ+XqqZ38uLS4IaS+93J9KerkNuX9l+O2BsSE0pHBWmXlAApuGqvlbN6CN3U
bh3TH67J8/8DHqMOmFMjIJoGXmNa8TUmHV+Ug3CtupNhp7dolfd5BSFcCZnwIknrSZfpe0J0FG5o
IVl4Uu5DfwEXRfuAdpDD/gnb1HdNQpc80UQQODBWUVV0rZmoVZxI4qkmhk5mrQ0GTm8fhtrvD+5E
I5g8T9DSY7Ikr13ciWpaF3gUH59r7RpcuVakeF3M8VrbHn+Fw/gRg2Rha6g5QWAreWhcPFcH3f/D
4hHfcPeK7v4HqSASUdByjI4+RhsXzJhBNgr1XOJd59BnGcGtDtrN7MAje7y6mk2TsQJjVFEcUaYr
DrR4LBMOhRrdSfL8mRBmBcHonlkJwhyVWD1R0I6p3vtSrXIU4bdn2FszJorJk6lQ0gClYpOHmQFw
HL5+Te8elYv6yC80ad1YHUrUxMQOnyv/UyV4KxHpeVhFaaWqL0MSAz7sYstIlktQiVbS/u1KMnrY
NmJqLBlgJOlWmzxR5Vzmt+/AKzmYc5trWt6ZtOKuDbPbTFDvqs74XiqgY5DKJyGYn0MVWeuldNL8
U1nrFTQT5iRpB57wEYpYRChS6GEuxMIq0GXzCZOB2l3k9lVMFWJZTWuSV1ldoLOg6ILwCkNJnoIu
l20wWQ6WWhb5/T7cZsCLDCsYjWX4TJbXtKPUiMnYoNiKDJY83ceKryQPdXE/gbS1Ky2S8ppDt039
CpJZyMzoVVAXAnLwZhfvUSeU0j7SolpaTNsflH/2Jdw2IG8SMtGilLbjnAVUQtUL+ke9etr/fZ48
LM2pEIpaOVCAGG0gtuqhFs8G98rDcgIziSs4nzvL/xGIHfM6xn0bkrilvScnLfoyLw9B+4sjE92D
j+bqDYOxumXXdehxhUzmg+RVMFm0ZihwpGv0L0h38C1HGoZml/rMG/tHTcQeMmOM1UiMpHgBchOc
ejx+GaVDlsuEmX/7Im7iGBhSgxAOWUF2FcMyifqmwyo25kFanDR+yruDmf3YR9mMM1YozDqCUMBY
UrOG9wqJZUp2V5Z2Wn4imMHgB9RwiyZB/R2j4WiEz4pZBEiehZa8uIKgWuLg/d8lQcE/uJZNSrjM
vg2FSSfUmFGPwHo6C9OlmV0McdmHoMab3fo1BLNYvTYH1RAiN4ILv1OF1bEIa0fVMD0jDaxerTjZ
8E1nssZjVI00JG2FBiLp+kGcKyuc7UxfrHR4SAff6F5rMbE6g1e/uGVx16hMJCD0YAUxR6AayVHq
r7PcnRU6PdGSy8HWwCek8EYabynhGpFx/hKm79RTBsQl8gs1xuQnf255TKBbZnYNQs/bKsJQApDo
FJgz5CjC01QmVpHx0sM8MRjfr49iUmBUuOIIyaVOvjTpQSHP+xrIg2BcUyzVdd4PBBC4aFUYTdMe
0/F1H2PTX6BBR8ZpxQUE94L3K1U3AWqmaB4fXa1XDXoxc994DA6UEQwvdkde5/u2mq/wmJ0RukXu
NczVpie3a/CyFPlxfJ6QFFQTW8vv++iccmuspU01X6Eyu2UM4FMVaeJbOMin8izjbTJ7JPAikRc8
4pSZoBlwSwccP0jUOLxXH67QzE5OBiK0sqSnTLsG6ZMzV7E990Sxypp8k4h4aXTVX5rB0Sb1J2eD
6f3ngx1bic7YY0UrCPo1seCdVxxp218W2ORGBN9b4Wc89qrNthfUXeuyZhiqpP9Wt9XBG8u6yIUR
N+cadz/1osiWZMVuc1avFltyky+C3/lhavMm9G1m4da4jB0LY3BOiQtwaYGFhKbN6ayWDi5QIypc
6fDwFApn9Yf6ULzwYrrNC+8anDlDOt6gB8yH/VOpgC5qN3xS3d6h88sze/r2mQ0loqSBIwwTB9hx
UlNAJEk1YRaS43IpPDSK+4YVWNkp9rglEeKW8qywGCdomGMlKcFvrOrYwza0nnqirb7cI0J/6YOa
rpAY95eK0UwWarFpEZWICA9JpSvilMcMfb48poJN97ACY7RFH0s9IaKiOJpmVfVDLvIO3abpXgEw
GqFVcV9UdI+I/+fJo7qJnJfwQvsdGhC1zmfuZZQu0N4CMoZVwojPEBO+kFpHd2Bk91dmYpvuAG7Y
zofqZ1e8x8QtZiw4jDdFZIzqPEy6QCmzkHmJvyweGDOQRkhujH9oWWzqzGdqUgWH1+e2fdwI7CTq
LUDgxGZV01o1k6SERYuO4f10DE/VYTmNjuyAbvEQcCJzHtqHvCoIMwcjA1rrijZYaZ3gG+wXKKtK
b3zmybatmP8RjX2gRbtsmxY5wPq5fcq13oNVcfftB9WDD3qCyV8YG2JieBB71ZCqkgxthmwqSUx7
0cxnTJq+DuXAkgi84N9hMeajD+aqTmlt3TDI7jTlqDGfUXN0rLkVaZsLp2MaioH0JojdGS/XV33e
FbjWOB3eQabaHhBB78uyrQjImuoEhRtohWXUfZmVfsZAANx0j/F9hQY+XOJvJpT/hkhBSxwrv7lL
KzAmYkCLSKtHSkIwA9zScsXSp+8ohrOT3tmXiofDrNs4Y03LHjh6UVsm6COM5H58IBNvCCtdHFbr
CAjnTRFvFLLKhpnznFeLvqAha8xP7TRiSg7Kpgpfjq0k5o2T2ZJpjUX/vopB5DqkpgMbNRlXGHRn
ZWd1yqyQq3ObMoGs0TToHC6NtUNBkZBGGQXoHHJwg34Slqe0fjIrjAQOYn9/n7b0m7xhsVYoHaIo
a6NQdRLtqs5vDHXhqPfmoq0AmDR6nDZ11IDPFkRYraNnAyCCc9BUfhqV3Mpleu4/aMMKjLELYVK0
gqECbLQnpwFx7nQoMPGb1gSMP3k5+y1fTHDBUYgEdn6RfV1J9Gqa0I2NQbyVeIrr+3gaLnHMQ9lc
vxUKc2BJ3U9F38cqOA4KK5SOGTpRG4VYRahzPBJPHubIagIsVFUCaZhbK9K/pekFjKQcL8EB+fC2
3IsI72WALPVdN3yJVG+Un/ZVmgfBaFxQV2U1gIDHAYvY7VjpD+EkWVHGbQzbPDpvOyMzylYMeqGP
FXCK0ip/9KCyA7vSObarX8kP+iqV3PFKsDfffVcqx74si0KVm1JDIfWD5paZP18L4zkQ/AoWdjY6
a2iuMTeAs2fbKqgpuggKSszppQu+sns1kYIS1Q84wmgNnfprHDCrkgqr6XKOCm4vqWmIeBMAz6tK
Y9EVUlCDl11UcKQi41DrX+b6+ROqgQUkMuJHCf6c+f1Gi+Q+zDDTuoldJShRFzq6WceL7TbFIKDq
NUSi44meOUlV06Rtrqc4SS3ChVacHxqx4xjuTS1XRQm3eBlugn3SkARJB9EUDhLYp9zF0EEiPB71
of5LGMb8gI0hBEkndqQ2e7fRu0NYxM+g1OD2I9Gt/WC6V/IwaxZOnRZXDZUH1wzxCTXJ9ov4ovu0
fyezuU0unOVjnzMyPCVPkYCT1HUx7Fwjx0dDFgtbCEBb8wmle5OMDYxNaSr1QKV2VbjJEdqH9pgf
9yE2az7JCoOxRT3GN8jFBAzpJfDn77qXgaGms8LGKX4EFn2xxkAUk0M0uKnmK1DmtAqqkQdViTU0
xFk/zzEyvHHNm+jK2yj6ESuTMPbhYowRFDALg19ZoblzFP9qUt6DJE8WxsYVcd2aJIYsrQqrENOZ
XJw94gnCRI91p0ujtGCLwuFeq77PzWlsOLl+ff8MafTvq7UyQfyuCQMgYq28xf32oOSYE2D2jlG2
NwmIufe1jrdmjG2IlzSVKzCYO4N63yUP2chZsc0c8lqrGZugkEqTe7pk0QUsCMj45U8hSus1ZKVo
eY7+uC8PZ4dYsqcoKOdoot51VNET9porl0Z4/TsIxgG1SzWkbQdtHoVbIp1ryTGnu30Ini3QGVuQ
zqLY9SNWjVrS37NA7mubzgKBiQMtDLLvAtcUbC+dhoslRjyhBogxBfqgN2QUdLwAyr0fR4KN+tIH
vGVwTOmmxmGwONhAaRjEmtI0FJJZNwLiZE1hl71x0VKd8zy3mVNHudR/MJjly0PJbGTBRPGFiCuy
kN7OkXIVjl1lJaX6VSyxd6Q6asZszSR54Owd/fEPXnAFzqyjGjdJSzB993fvlnBDcIGZ7qsfMiZ+
xDe8cJK3mvTvK3NRCoWZgsiR4HWgSS1iVp4Y6JyWik0MXcTML0MjiOuo4qwwqjgt0jHG/bKQjftg
Us6Y4sFRik3dW0EwhlXXDCVUEkDE4ZUUe1p1FZve/r7wIBjDOtdDIEUaIOqsc5K6OGl6a8kZL9De
TAWRlSiMRe0jzAQYMNPekX3wHbk15d4cbJqFl635ueUZcJ5YjH3VtM6AcgNuLqLU6lrj2sTMC0uS
Bo6n2LxBvMnFWlaJDGUQ6Fg/dXyo0bGPKQ+2ivFiqBX4q41i6fLKQGjLvIJEXTEeM7xqym2F4Lu9
/zsYxkb0QiebQg4zbjTgoqobtxe10BKX5BP8Eyt9YOmGJj3WDExCxX1FO3eGJy1HVeLEDLytYYwA
zKkco5tddfTAr4PYCtNrYT718mdqr9eiMIZATYwyqpBBc5bGdOIut7JRPqtmxBGHquwHA7rSNMYY
jFFa5csAGBnjDQvPOI4ebbPlVodSQ7yHw1iEAeVkydLTnflN2VGCwn44TaiMpvSxwY9PhdorsRjD
oJc6CMQ7wGmV+NAbwxcpKP7y6DDGQCj6auw0HJ0II07NGGwqhdbjFSv5sX92Nt/MV5pg0LfBlUvI
xKwUwfqIq5cjn4bBMhqrXqzRL/3URtr7xTyVkSPZeOW0k+/8h5dthSeSphoKfBLLqoBSq1EwdCh8
OCIOQmowPMhqYIm8KdbbcRjSDP8CMScrFJpM03oAVV/TL3/K9M3GbnTM8JKRMUKXUvisH2eOado+
AG+ozDmrZVTglhGiv+QYH5RzBzaA6JCceNQN265DR9oTc0ng2JlAdhDyopBlRGJlI9+3SXzOuvIf
9BA8c5Rle7fecBhLO7WYVJ93wDGI0YZHU+yKY5wXs+4HQ7pczECNUruMTVGy27hGq3ZNqkhC1Wqj
ZTYystOvTOkx2qbXxvxQhsNwUNtZyqxRqyae89mMdVA1hkmnqop7MaPYolKK2TI1sAnFg0hiSw04
e7u56CsAZtHneVGDDEvi5GqFfthAeywTjJ9TupFXN8gThVl2o1PxOilBlEZNDkYiH42sdPa3dksY
VUSDE6YEKBIeDt+bgbTFzDd5hjBDLHsGMopxcKlM3hDsLUHWKIw/QEVlVU8qBFFJcdSS9EzEhWM4
qalnXYEqUaI+bDrUkNmVoAAdUWUgqTg1GEqQPvfRQZJFOxaekpKTcdlcsxUUsy0LMcdAaJBYxFBl
tHMYelv/MsDAFttGKo28eWub929V12XcwdErgmrt91sUllOmJc1CGy5od0zmRY54+6fiBhNhb/V/
9jViM/xd4zFebsq1oVIwYB7PN6MbnPAkfmwOjUudav+Tl6TdMpRrMMbfyboRdV0KMIJIIT7FvurT
0mxeHfOmG1jhmIxVmLoOTJISFnHyFE92iweQETrq/UvvEFTC1c/RHa8WbstmqrhrGRLNoRtsEavW
i3KQ6Qou4/rTOB3M7jVWI8sUXva3iwfDKGOHZJOpg0HSqevbGFy9s35Kg5ta5KXmtnGQrqfrhMw9
s1HGnINQbNDgaoSLMCCdXlsysUPeTL7NY4zF+l8Y1noPRR+A75Pg7pWljT8Y/bc2jRq3rPva6uUh
uglixXzdX8LNE0aQnP3XjdIwcxULKWmXg4YTQVffWP2f6aKRZzz2nvKntiwEZcQ+5JaYtO8C87FB
n45x3O8RhWgEY14Dgyhp8107oaQtJBgJmD606Y9CKTjX/y2DtUZjzG+mBI0iVzWCLa21O/G1X+C+
DW6P4paKrGEYQ5WYQqgOUUWj8bm223v5Vf5C5ytUbhtb0fU4WAqy7j9761MpFFNCeSuCc3SHM/s3
yUZfd3OOi6D5QMpHc3A/sVtvHp/VfV0ea5SgwEliNk77s4mr0Sa1OLrpvHTWRIrZRkPc4u2DfvCZ
iiLJBspdDNgPTKBlhDKnuZiEKUrcWPuGAV63ecSbRPDR0jMQ9BNWeh9kqppMC4VASxje6TE+qLOW
+wmcrCi3uuLR9n58OGXwGK0v+3SoxBx4bWzaYR7ZpoyWSw3vwoZqJ1LvpbN8AIfcSVqe4qjn5T8+
HAMGnjkG1YLCqHyME3csXojWWGr7peTesD+cbAaEOQSR2VS9FgCkM5GMqJckBNVzMl4k8P3YnaS2
IEpM58O+rnx0bwwq47NDtAarqQnU4Ht1jEAAW/uYH69Y1S/jhpLOFr52HQnWPipPVMYlBOYsR/KI
7QzVcyCfwiS1kqFyMGhdhXfYx+LsHftSOKd6mqglsGoTNiT+B9O17ML8sg/COXJsYtvsyFwMVD+F
Bo/Gt9LwuP/7H3l632+TxjjrSGw1HaNmE7dHGWx3rP3uXAtW/633TNRxjmfSWgav9Oejd2NAGUMy
laMYyQSg3dfqonvNQ/z6svh1CWpg+ZC95s/7QvIWkTEqpWmWk66G0IrsWJTXQckZlLH5+/CYGkEg
opts9UDY6QGKb4PYlZTFkUTJ6zRe2dymYq8gmG1Sh6AFjTUgzPgpma4FgnhqtCbzazbwAoEP8S/d
HBMhgEknjGMw8HsT3OPhFvlmrBY4BE7gTUeiQPNSj5co2Na8Nxw2/tXSPCdZD5HEUwf+AMx1qqzj
cjeD5EE8iLkVcQuIt/fpP5KZzIVM6AiunIIQu/oAm1c4Q/dtX9G2jd5KJmablLxFTIBAyh08SkVX
XgnXx+a8+H/KFVJM+OO4ZGpF390x328W+76mmnUnTwZEmofFklAPrfeWgF5W0/y1BLfFeMcRkAqw
h8ccpbzQ+2SUgCf6dCzxcgguvfeH66SweVckjiaajHMeIz0kSwWwyYitAHR303xZktrSovuwSdEX
d1GD130BqcPdk49xyGoaDLEwAHKoweis6Q3SKZgqbs9agMtZJHPM+7YlXCkM45u1WixUkx422R+c
2W3BuYfE54WWJmZwkbwbIBeP8crN1AikayFf89W4q68Lb/rZg9nyV3pU7M4Wfyq87DFvQRlr0nZt
GURUYWTh0iyxRcLCEsSDiubq/Z3bcseYOIZoX9dATMIWx/bzUiphq8euat5I1amab9Lhdh9iy36s
INiaWBKanQTuwNjtkkumnwjhZHG21mr9+4x9IqMEIsteRQWa6huNYeUvcX9rtBwV50nB2CitbANU
WhqxGxvnpjiI2eP+Km3q2FoMxrsPRCxGo8EyUVpTyris35Mjonhk7mmHe8rx7pyNVxmTNKTGMIBT
DIVhs1cY3xLx0Eo/OCJtWaK1SPQbVtcSU27DIJWocmGExB/G5fhq+pmCk1i5UnxK9RRGFgi5vvVn
Xn/z9n4RNDhj3IeEjMB7bCznNMhVBdcvo6sGHCrTwDs7PAhGJZZ0Sbp8QOkjuo2l6KaXOeu3rdhv
IjAaIaJyYcpJiblonWz3y52cD3Zg/MwGzqVjK0qiR//fpWJUYUl0c04nLFVRljetNPiCoV2qVvPU
eHL1klcDuXl7XOMxaoHR4eLY68CrG5TU0NuqfFs1FkYDYXYjr2NtW8/fhKOLvNLByYiE2JRqWNJO
oXU00/yCzhFckM3QeNjXdx4U45VmsZuU3IBc+VjmXj4Phdskgu7G0cTrB+epHuOQ0j6MTLEAVDw9
VeW1KLv7omyqHp4RTFUzwLrBslOnWQgyMbOAzVbLFG23HTqqmk72KlNprXqOZX8fb9v6vQGyVNVV
sixjEAFQ6i3xNDm61/vB0bTTHp1x09UnJgEiBMR//0rIZnXHMgQHIapv3ZQEntEuX8vWODRZ+7Iv
GGchWbLq3ggQOdOFjLWicdsRZHqtBP6XNO8aW5AjXvUOD4+xGVMhF90Q5vAean1UguhRluZjCq6K
vi041RSbOqiosiJpmqQhv/X+ZIFNP16CEuavhz8UxNDB5Jrj/uptnqgVBCNN0C7RUI44vL2KO66R
nhATWXUacWC2rgOgpUKFuabg0Umnn7GyEWWKhKRmtPCF6mxN6r3QnJPmZFSqVQz3Yvq4L9T2ur2h
MRZJR+IT/Zhd7Bpy62KorC+1vLF/mxZ9JRBjiWRQDvZZ0cP5dZVbyU+ijERnjkKh8TEinPBu++ii
vk9UNEymBcHX+9UL/oe062qSG+e1v0hVClR6VewweWyP7ReVx14r56xffw/He7dlDr9mrfe5q/oI
JACCIHAwjaRWoxmbdBpuaJVV6baehlnDlKhZnHHnLt8Ojv6+2yzMGVYGQgC3RCciHQpFcBq+75el
nmEHwGjDNOBFm1gA0J8nvDoHGNvplZ9ryaleCHrUZS/x19f+JXJbYdU+DUrYe9QemlGNbrSNJB6X
1KcklTRgWs4INYPKTwMRmZ1oGRkVKeTS6oYCUHJZOHZ7Z/QCveADIN2NZk9NsdhcO4bHdEbUwaiU
7W40v42i5hPB/7MPTEbTVYlBzShv7oz0tds+XzdTbvBK/vn+tyhmp2cqKYehotFdlXyT1tTRtsLR
cdpavm2GC0pt7J/XAbnObgfI+FP01Zt2tmHBtOxm2j7hdcJPx02g3VzPsANhjDW2zNxoJ4BMeIeb
DD9Bg+eKYSHpQ1v8yfmwg2IM1e77ZWoxo87viR7Eaf2wlbLAcXNPOzQEmSgQQTsVWytAysjs625C
cFc/LNijmTy08p21RM71reFm3TD94x8gZm/kpreXZAIQ7S6nhplhKluPFA4IgMBZUWGe73VEvnZf
AJl9KjUwdOCZFoDJ46Td12AVug7A17YLALM71joMoAYBwBY/VX1YtN+NzbsOwde1CwTjSKt4ie0S
I+382qwfjai4aSpUblnDgWyGu62iIhv+vWK3SYz3bMaZ1HoCj2A+zz6lGU9ey6OMtCgGt/rXRRMp
HuM9UaykJaUCKFuJXmS79+tpPMvG+Nhqq0DH/8f5ellGGr3sHNHSZMXYpcCa3bp1Vb8ILC8K7K/0
KOrC6lZEbiDaNuoYd3hzN9gYGoNtG+MgXe/bEYMelJNu3LSTQMm5SDpowUAkiEZVlkYB/SiFPecF
Nd9P0xSWLXFWI3fKGXlm4RsptZh3Z+sOjDFhayyy1hoRGSc3o9/eKU7tpqF6vyFMoaTgf7SKOzjG
gMF70TSqnGEV09tW0R0zO6xdmGQgTMyC68rINeUdFGPKE637WhYs42AdkuowmwdFFOSJdooxZdvI
1ploOcaA1bLuqHmE+y0YolxNniNPLqf00eiX9Pm6XFwj28nF2HMODsu5GiFXsbS3ed+dLT05TtNr
U1qP15FEK8iY8xCtpItz6EYzF4ZLKp3cqloLdmZUNQk8x1tcck0PWXOuSLotNbCyY3fUDtNhwax7
FVmwf081QwNZHRVLpi4Tw34jgdoZMspPemtrgNRiTDuqAsAi6CJnvriUN1YDp5cvojrn79gFkVlH
GHmpgnkfMdlihHqLUfeDdrLa1lkiWVCZLoJilhHverGtShBOTvLMyxN7Qe3sorlann/BkEFRwoWv
IRfJGKeYd5tRlgUSLpb+uc/DdVAcU2RkAgy2mV+xG2XQN6yeEX+e6iIAOZ4/qoIAkK7Le/WzVUsD
+6uusiFTtMZNrauw5Hk9luVphB5EOqaKWmGsPMWFqGCUf5vSL3iM21W7oZbUOU19cktOoHILdfDu
U36eJOgK8P1bTuUXuZM8isijuEUxoOj5R1LGAxeo8dHUDcgWWOmPBOpfugXI60aHgNzJ9kRNBf/D
si+AjB+O1CUmxgTAssWgP9m4UarsJyGGZ+t94UTaWjkosPYkJX9R1lbE1sHXngs6/X1n7VQ5rUzH
xtat6Uij6lR5jCrgVBA3CqVkvDICH02dCHDW9q41HpDxdBvj1ijvs/rQLkE3f9Tt1b3un/nGfpGN
8StJSVJcIHCYVvG3rXg0krNcfM1UwXlD9+eaaTAuRZ/yTNFKoAyN6s/N+Bzlf/RWtdNJxo1Mljmp
bYPFk1AgBdd8zJrhY7lISIVHgjNNIA1bKNAMcUI2DdpYYcJOj6KeD9f3hH8nMlQTzaNIAr7j1TFz
FP3HJY7n2VUCcEd5xB3DbPPmh8GPv/SJE7nlv65yp0faBZN9SyzUHlfxCpiTXR+SsnHjrruN7FYQ
c3P1bQdD8zQ7W0KXiYG+J2yTlXUuaKeDuI69ah6+o1BKsE3c4oe9SIyDrMzFjrIRWIOH2VJwjJS+
TDuktzNGjjv9BP84H+bVE+weFeGdsu9EZLwjfLLUaRXOz96nNFnLoTCd+Tvl8ZsPyfBnaLSkn6iG
CoqN3xc01+e4WGocn9NnlPIf2jC6qT69Bd5C7n+uH0RG+v+hmPWsDb0nSguoXDlVyydpea0mS+AE
Vfon71fvAsKs3pQb6ZSVAKE0iNFJP7dfa8xrl2/7r9vBdkevuhsfSlC9u+Smu62D5CS6X3DNeycm
/X2novo4R4aVIruSqLGjty8k+nhdQ0TryJwnTVNEWiYh9z5kZZAZ6klTIq80G4Gp8QOEnSDMeVL1
htFvK00TgYo0P9P5odFNUjl05r2F7EqJyby5Fz8Porky3DvNDpg5VBZQsSyVhOdVY9D9VgtzdK4h
rOvM580S6L9oLZmTBS0mm73FUBdpSFB334dyRNy07Pz/tmXM6aIOQ5Ya9K2zXO6zLVjbz52wCFGg
+ezk6doawX6IfAS2a/ano3lG8O3qXynP4voqKrzh+2Fbt0HLI8vvqJKIPthxScmFzLX2NANd+1V3
7pTGK+1BUEXC36ILFKOGDcq0CaHpaiOLg2UqvWIr3Kn516xgbwfYBYZROrJk3dD1SOYUZHXGQnKs
8VkpZYG+idaN0Tet74bELmiWV3G2pHGVaA6lGsS+CAeuqxzXiEwNle2Ipq13FFPDsli1JOFArufa
Hwu/mH/oKXHnCCF9+e06Ftfl7bAYlyf1Vj/nNrBsGyPJuiciejYTAVAd2flUa2z0puhwJlpD6g7V
6hDRwcG/lOxkYNSsHZPZHgZAaPem0+lgJVAOpl+P7uaC2zMPRIlKrlrv8Fh9w9hdtc7g5Fo5Csal
OBbbdI6TP4rLdjCMwlUS2g/kDWLNZezk+t0cncxUUC8sEoXxbhjcpUt4lcGDkrX481Afe6sIxk0Y
q9Cz+93ZfpGFrVDXOvx3TLUgx6UtVDzFyZ5LjA8sj8u3GFNnx8N/Umu2WL3AfIRyynHtR8uh11TF
p2oWvWXxlw4zGGyUY+kohvldsUHEWyyDhMc+VPUvdu2rpvSqVI2otUwEw0RFEviY7BTVIXDXwSz/
FcnOUjxdXyy6ye835yIJ4wPaJtNGaQTEnM+YuqAn51Tv3Ur6spL+Q1PmL3jLPySbIdgjkWT0951n
sLVR3nIVC9inLxZiEiV2uty/LhrXaaPWBvUOto6zjtFv9HHp6pwpyGjVkbMmP2cpjLNv0vavaUro
EXTBeaffWotubhs4xLJwwoFL1viaSMfrwvBvhzsUJuKX03qw5n7D9fNzXTiLp/rlY+Jpd6uN9Evp
1XhFF4XE/JeSHSaj5mqVadoSQ7JCc1cXZbP1qcDc6NStKpQjDK64ioifDdlBMipfL2icMTSIKZ/0
IH+0ffTCexbGfouquvmvWzskVvOVbJamAcLRK0d8wJzxk3WzBpqfiIkxuS5wh8Woe5Gbq4beTlwu
UgfHFMZNSE85mDjXAHMRkTpTRNrCjSp3gMyx2PcrJvi0AKSt0dln5UVyG78+YuKCq76oAh/CPeZ3
YMyZOG84gisQoaFGqrk15fiolJ2I9oq/goaJsigcTCDx/t1hRHq0bkqNRzQSRicLp0jhJV7zkhVU
+wMrc0X9J9xAzLoAMivYyvYUVzKqVsDD6ap153Wm5EyYmAmmwrQUjBXnr+AFjFnBoZ02yZoBltt3
9hA7sf143X3wfeEFgIknxrnUFzlCAZPeyH4xSm5hK46qg3YtrwSuXQTFuN1Fmv4u94mizpmk1TcU
1yr+siURn8X/cE//CMVenRS1M5qpw6pJhyXQAwUjv7S7XzNvcxDwiyp8qIq9OyovGqGxHnhsDTPV
sYb5bPoYnzB2X3JpDq5vFD+g3aEwPjfrddJbJhWqcqageWs+zUNM/JreRuoKfTzfU1wWkXG4+qAt
soK3Rj//NKFKtA0lN/upg9c0DyJXlNIX6LnG+NzabKxqqmDFjZE6rZQ4cy7kq6eEBde2ifEU3ZSt
Q7dCoCQuAy1aTts2veTzeNbqOZjX5UZtkGHfeneC+l/fPJF4jM9IiD3JZQrxsvHZ6g559OX6/ws1
nvETePawLNqpi74nIzTBxd8MThchlp49xU9OuNSLSC9ESs84jkTPc7yCQOnV5dAtGTbsyehFTy1C
pWd8Bl4j1B7Ucrj1Fsh7q66NLIjk9i3moCyh+BLHzxFfjIytjs5NSR1b6g7p2ByVDrd4qAI61Jw4
9bENuo/RnYgEQKAbbH10LC/aBhYAPPNI4PtRYn0LonwU8eW/nYOs9ps6AQ8FXqhB3MC4D0Wb8ECW
NQkO/iiUHAwpfsoPC0b5Fl5NnDwsziPIqwY38TMnOahOXjnGOQ8q90+i4v2HMH6l0AkIjEmd+Fa3
Orb8UbVeQUrmXDcIqhfXpGX8yUaSPmopSNrkPzeccuGkFettPPW1Z4/WlyLecq9uozqILEVErMO3
Rkx2AH0k0eR3rKKDPrXa3ODuhEl/Jzp8pgii4xjED5QPsXETUQzEddU7PEZaNU6sdqN3NTRhe22K
MV6taz6BHjps8DIZiqj9+Un5HR7jSa1Mseu6e5Nv8qKwwk19DUGzDeK6HFMzkJUnQYsBPyDg8Wjf
Hm4gx+v7yzUaG9wVdIIGXpcZv5BEa7LlvYF7dmffxXgNnTcRhYUAgg0iKjJb0YLnBzxQ/hWjNMts
RGwAPBeKdKuu6AqmQ8Mqfw9dQdprt0aL8Lgs7R/ZZHjJpJzTpResFR+GJg3BHA+FZAyOSLMOLjQ4
mEgbj3M7PA3KdEoL+8P1LeHCgOcGM7h0GzUwzJY0k5wrNm0hyPL5XjPG+3g2vWoTFbsKYEx6yu8S
BBnRy3qwAVMP30zpREokCVr/uii8raczbf4WhWXjbNGF0aoUY+uOtn4/DoKgW/T/jC8uutGMxxRZ
4z4/1uZNZQoqwnmR9v77mR1PNxUz4nP8v2YmP/UBoVRcFV47LbfDJLqAifaDyrrbDys3U9mqgGXl
L4n6bW0ap+5VgTvnC4TZqTqGkCH3zVhKRRCWNS0NNqwbNc6DaYzQsPRNGv/EkxLw4P0/EBPVLKaS
Z3IPIDkkJ9piQa/HJZqPc1Quim6S/KW7gDEWU5krhmZ2byFU7SjFz9XwMXxUsHQCEDai6aNia2IV
7yCJ9qRPTml+0v6kZGu3aGwEg0e3XrUXyJFVQWt8JBWeQr5ft0huUmaPwZgMuuwbYiIs8tMJtVpW
7bdq9lNK13Nd4gyPbUffPipy5412f27t2b0OzzfYf3aK7bwhllqWcgP0GvOMLNRh/omLBl2dASZy
+B2WjolUGF2u2jhQe/O5l/2m+iF8EOHqAZiRZOQ8MfaH3SS7Q119P+AUGIePbfupAylMrfyJru0w
mE3KkxUTzjZgJOD+GD6iGTOxn67vBNcT7CAY1zbISjuDlhkrVSVOUX8atTsSObXy8TqMaLUYr6Yr
5VAiZEaCc/gMSQhc6ehfh+BmNMlOFPoNO88ZFYZeJTXN7Yx4lbIOVhu5av5B6/+yJpckoQka4EFU
VcYVTFMwDcdWbUVmm4XmwTLHRUbMUUx3CQYB54pjzKIxd9Qds9E3uYC8Sb6TrKoqu5JQEeiD44iA
xGyqUAK+BAmGyiz9l+vLyMPCG5JmWAbS+TKb/yOrrqNeCJF+Zb8augKC1FeMqEgMVPIIfBBv6fZI
zCXewqtLSwwgGdbnDD0PytdsCa8LQ48XduH2EMw5R8aVYCI5LmlpdZ71u8p8HJTaQWnUaHzIkh/X
wUTyMGedtMl10ZQAa5oPvRpoctgZ3nUI7v19LxBzxC2NsXXSBgzdmX2am7WfcD3xpLAM7OMfJbfB
DojpRYYKzkOWbSavMf4ArXDJ2+39Fw3CdNb95IlWdql/0FOxB2NcRKaOaqaUPUTbkuU05HmpOFKj
Zp2Tz3J62+el+dO2NlPwOMtNUexxGbchESmNLB1CZsfpqBz0Q3Kf3spH43nyh7vGlbxl8EQcD+/H
CeMpaw/K6H6W9TKRVoDKJyQpCJIGIGkDw8SGtKoUtphuWoTSTXYqbkVBErdsaQ/N2ERVg6hWWqBC
g9d+UrzcX2QnA13Hi+33uGeS83zoD7FEExcCa3wrlntvjhd9YixkHAyS5ROkxnzsR5oPMr71IcZp
enQ6yXAwXfOrehxxxW0Hd/qrCmtB6T3ffIiMdum3KZvvrrlm2yxELyB70N3QWdW52wf1kXbCxZ4o
MUMV9p20FzD2wluqHVoVV4DN2TEe7sGmL3AG9Gx+D4DcD8rhVRn+Gr/vjoWGLCseNHIAnKBGAUY1
n0G8clJOJACtmisai/N+9jZVWl226UhclAKzF99hqSzsHxy2HDZH9WMbrg/RMQ3H0VkD5ROaCV0L
kYorGlXKjVX3uIxnsCdjkvICGpscozB10Fx8iI/tERNsRGkQbqZpD8Us6dpkeSWVELH3Fy8+95gS
nYZxuLhqgPrSVyEpGi+Hvsdj/EBj1FUHiiTqfPSgPFlH6VYK6UqKCtK4yrjbO8bqG3nBaFm6hkr0
OHa3ciG66XGVcQfA2PZidJhZY5RUOSizVeknaDTVfeK0RwwyPovk4cWt+4VjDsLUtOKc9NiozjQe
1m7z021yc6lbMI6lfhYYGo2z3xnaRTb2zjc3GHMc2QDD+9fn+FAF3WtzSI8ksM6psPCJG8fuRGNv
FsQEdXydYiXtZxUV1ds5uimPqpedRP6YrxOXFDbzztZOeisZEcRqIgw2ulVUkU7w1+0CwFgTUXq7
yGks2fv5XRPUIYrTwOKNGTaO5Iny/v/DTVzQGFuacK5hhi3QloA27JSn6TAG4w1yxAdLEKvQD3+v
EBcoxprSoe7rqgJUZx8xinc0D6spyGmJIBh7Kpd+68YEEO38sQZhQ2bUTrQJbn/cYpf94wFjRka2
VfFWAGXwFs/6VJ4SFMXSIfLqZzxM4m33jygTd4jsXWbTyRbLHRwRLZig4Yfst2hKV4+Lq7jjQ3Ya
D0LN4K8lusYMkHxgKjmr6GlslouGk7j5XB0lHCDby5o5xk3y0ww1zGmRfsyPkqAsl29cF0xqG7vD
uczUONNUYBbWMZ8/1KL5ZCKZqD/e/X9ca0qS5PASBqY12cE4hNoQCPwe36dfZGAO3pQkdmQokEEf
UVBIH+7Mp+yl8dtje596/Vn3BIB8h3EBpELvhLIKKSnXEhGNGmYPqJ8ItNiRPm4u7XsjpSPCE60h
4zGKpBy1WMUaLqZFnGiWcH+f59mpV5SGXBdNpA6Mx4ikIYv0EUs5ED+abudeEFvzgzMDTK7oSjfx
KMEAZPpkGOmCSILOTLBOCZ6sULcTZJj/iSHvsC2wCwa6IFnAXcAdKOOkSF3nq6EAVNJutPEvA33B
mOp1feX4MdkOhPFRtbXUiwbSbl97Xu7JSfNa8NpsdxLovVC7HwcijlX+LeECyB73eGPpzbiDU7TW
LMTjxckahyDHlEYjkJPlaCLgbZpQr45adlRJfLguL1dTduiMsxq1ZNT1GWs6mU9VdczW/7ZnLLFX
tqxqbW/0/9Nvpnas2h+pKBjkBmc7ERjfZKPNvq9NQPTK7bh8aNYn0zjro+xeXyn+LXqHw/inopzX
MaPq13mr2x23QPbRNoDx2/ltekPPk+Guc8tn+yh8seXG7TtkxlHNulHbKQFy+VN6Nk7EBzMuauVS
UAKafudHn6Pzclp88FwggSAsJaIa/y782KEzfis20TmuL7CI2l9P5dl8xl3loHnxadac6Dg54PvR
HcXtnO5rES4Cdhx+fLpDZzzNaDVF1iDVitxFfJCc9NQd5kDxyVl0GxN4F8J4l2HWTSOZIWbXPS6g
SEWPbvMkUCGRtTHOJapbQ0rpUur31VF1qdscXsaguNNcUBsEsTBMFQCyjaBRbNhNWSH+WaWHOg2b
wr8ukej/GfexqR2ROxW7o8fktipmd7Ot43UIZl80DMDGnHFNUVADRd9XGOXfrHJcuwqsgFpBNq8j
aoceHeTp1DTOv/03KEbTt35pBk2rO7+1yOuUFAcyFEdrQYX0dRxm1d6JxOo0Rj+kpU6JDuVDpL2Y
jUAO0f8zqtyAqbQuLMihjaHdP2zz4/XvZ0tI3gnA6HEvdzKJTQDQxEXzmbrDKohPJiif89utQ454
9WKXpjPJuQi1B/n8Lxt2/v4CTDwDJbOGlwHG6RMJpFYzuNNwat4v9ckuQ1MSHI3MufIOgq7yLjzs
8kyt6h4Qpopqo0I+m8notiAjJNYoOlv4Sn4Rh1HyuQSzSmoBa0am0kINoP4yHbS7+gbkZrj5d2H/
SgTO6I0nY+fX38nHaLsMkjOjMIDZ+5PX3+E0QWYSwY56n4a9R8e/ghITySHzQXmuX0XHikhixgbk
abK3chw6f8ukQ5k0J3VewjgX1W6KNpExBRUPCtuUAEZf72QtUPLOJ/HDQoRnNN/mLjvImERdbcTS
JrqDbqU6qpsfokfZh4cPp5f2o+TP3+kYbIzaQHKlOEVOf4PeDmFLgmBVWW4U06g7zVzwFRn6gNfI
Rjf+x4pk3nX7F6EwXn/Q8dClRkCxt5dMT12yvVRjKbAJPgjmRGC6HabAsQwsy9yTYi7Hzh9AqLsg
6bHZqzeuooGZIhj1dytXlXI1pQYwsfRMWhRno+guJYJGADbI/9vWLsIw7qqIthYjCaGGg/12t808
MNU1iGQWv/TIiyjTKxKKcV1I6ZFRXiHUrIZbbjtNcRiqf1kA90sm8OOoBoZPvufEX6o6V5K2wbAy
5euId2KSPCV6L1A1rlldQNgAJlXnLiIY6+7X/Q8y4QW6iv8jAqPMdtqZaQWaTL+uZNnfJK0/lkX9
R9q8k4NRM71tVlOeMbO5nUfHqM95Knt4vxUEFtRpMi7dBlmRhrGQKBLBw8nvyrzZxqiiFaT15/qu
qWov0iy3Th6mQnXjeQyuewGeUu/R2L0ZLW2QlxZo2c3s00aN3N0wz5ByEUj/9n2Lahva/XTFVvCY
hmCQqvzuNEaXlVlK6tr6qzI8JV3tVIr9el0gjq79BsEciGo+VbqMTUJhX3GLNqHjls6CVzSOYdKm
RRCK6IQz5MyIQBBXpWrrg+BoA5n7MHw1MkEinCsGKsVB0oyhsO8GBlkZGBdjore+NGMmlmkdSTQI
QiOuGAQdsjbe5t5P8ZmN1iRmgZ03tns9+dKBlmoRrBRfin8gWF6eukyWtR+VFpzW1jnp2p9GngoK
LQVSsBN7YCv5sIEExW/0GKX7jaODVd2Yv/+BVoFuU9NRuk/wFPy74k4JKcx1BcpWTEG1aMfJlgQu
jCsILZqwwS+EamDG7NtNsVdL6Vt/skOlfVb7g1Y+XZeCzX78sj/QgICDkg6wZsudR1D8kVGHcdDc
PcIbP/qCVZMfosP8XQ5+lcbrD5afd07UC9waX74LNhPEWcWcaG25tOgjmTx7KP0SJLZ6L0g1cJ3n
TkJmFZd4suW6goeZp/WQLnHQa/0TBk476mg9Kdoi8DZc92lgXekMR07vY98nuakk2LXe14LykAW2
X3+mfW6ql5wWUdM5z55QY4VZpobFKVcv5zmeZoJZdXV/Y9WBLAnslRNo25g5boGwXePUqRuKbMlb
hf+fghXPYPWjmT2Iqkn4Mlww6O+7M0BJZfRJoMzBr5agXI568+8e2t50fC8D1cPd/0c9bgtjh/+n
xCN4s6m1G5RiC5SZzTC/Q2GOmVwuZmS1gEL3HQy/hwivYDEqUUiQnSJXFlgud9EMFZtiyAY2gYlv
sqHQ+kHPWj+Rvg79s0r+uu4ZqFmwMYdhITMjazb6Ddn8jGXnW5zgcdfPjFfwcZtR7fRz7eXfp3b2
xjIoFFHcQb/4GiKzgGOilaYaA5GEdA5a8lwv4YReOfq4VojOIZ7v2YvHuG/bilCk0RutXyqVA8Ox
0q9S/PP6EvJVYreGjIOLq9jcZEJaTFjF9QBv161jPknfrGcLLUfFY9I6iuDs4+4aaC6IoZkyPCtz
IVGkMc6y1v61huVpOGyn5JCdRM21IhjGYpckbUdj+htGO9jIVtNyIVFtAVtm9sumduIwlqv1vWJH
DXAaTJrsnPiAMyJUnrbQuI+RzBhvKr9x7WPqiZC56mEbuAJhpAN5N4Y9UcatxZyFFtMZS08vpRt7
IZ68mYKAi6o0q/LYJ1yGVUPHpABGvnprZFBoYzD0ln5dtpt4RP/1eI6F01zZ+sS3hdwDMbaFCVCm
tIwAGjxyGtH+pnj11+ho4YEDzai37QMa0vzr2s9zUHtIxsKaYszn1Uw7kLieKv3WEt3weTq4/3/G
uIZpacZxhkh05LpySENacYCMmmCL2DfRd0tHv2N3eqxDb2+rEtN8WnPU8DpTujGG88S3dDpZ/0FG
76Dx1IkI6gXSsXFylKUVSHCxemV22p7H5VYpFNz3b7ToLLWJk2OU4fXt4mn8bjnZqHmLUzmeEiyn
0kSEshjpM3EK1aoCfbQKUTcmFw3ZJFXBVRPkZsyiEjO1i5VSwNkrWLO6+jBj8uRk2KKidwEOWyhi
tIPa5VGBPKF0UrNPqXRfispfRBDMQZxX61LaFUTR0KCkPLdZUImokblu4rJabyHnTgVTpOXHrAZE
k1mOgpFUs1W5qnmLzg5RFMM7hPdqoP6u7RMyM21VQ++sWwPv/5lnPHzHJMsbcZkkd93gXU0LQ3Bp
m8DvSETOyAamfXq7GRx7jJ2y6DGuWJSh4a7dBYYtoNWUou0xobP18WZ2H+fNz8xMbjszd0FoXQlW
j3fVMHdYjCoos23PcQKsvvypxJrbJLdGdEYohdEcx+vmKhKL2afMBLvKSFevHkZHtX8k/aehPSKb
IhCJG8NgJBzKaWzTUgyWBCIeq0weNOTXx9PoU+5SyTVdGpbFeNsU54O4WrGDo7/vVD2qMtK2M+CM
KfY1pXnEoDfH1rvH68vHPZx2MMx5KOV5aykDYNAn56l6d8IsNEFymA9xcXGMMkhr22YbNdrCOsjp
Q/4vSWJ+nUsXp8ByB8yxTgqFwLUN8l0XfSl6zSnTL4ryfH2l+BtyEYOJKOVpAXmnjUdNfQMrR06G
xZ9hPs7UmaKWRbb48p1ITFipKZ0GenCIZHzVAkrxFH/UfUryVD4Lj3X63e9Cr93yMYqWjTMq/Upg
UeJVBVX85l32NuGKUnOUr6Wga0C0jIzCYaxVk1QZtCFfvQ3MHGQOzPjHf9sqJuIytjFS0h4YOvlu
JD/T6JQnAqUWicEEXZFZZmA6xKq1RuNmY31YVtwwRuv1P0nCXmMWEGuXfQlJ1u610I+t/LNVBBBs
BcovZcO8Oxtdd7jhshXS5VKQYlAy7AiaislL2d8O48PcPkbmjdLcYKSCo4luFVyXsINknLYEkvp8
GgEZIXp1FkM2fbnPbEEkxz2FdiiMxSYrKvi6AihN3nqRgvJYRN/DjYRxV7kovuIfDzswxmT1ws6l
UocjxQDzxpnr4mnJGz8DoY/c2X7WohGHNDeVDtdhSs/N0D2XW3wYMG3husawRcjvtpOx565eiymu
8SHD2wBhmkGwHtYvNPGmu8NH3LVFT92i3WRN2tIbM6HrnCarU0XPYC90BEJxT/nd6jIWba5TMZl4
yvIVxVlPKEj3l4P8gF3EcNDe+SWb9drUQvYSkWyMnbdDqycxCLb9DhXC6G+Se4y7SVf4F4Gy8q9X
uPmqNio+9HcZi1XONjSxwdSTY0uzJBiIezIaJ/3YnKl8nZOct1v7OIve1PhLe8FlFFczO3gy6pDb
WfVSvHcYud9t91khSD6KcBi9LDAlQAKLVudP1v0a3anSDxIVTql9u64qXBgDD4R0SAuGmzBGr7SF
1LUNSneMFITo2ecZzW/RQ51o3nUc7r3U0DFUGq/DClgQf4/PKls2rMnEAYB2tIN2yMM56I9dKPKU
3HNmB8N4SiNaGqsn2J2+k8FmKVm1gykqtUdakgiMjFf1BO6li0jM0o3DXKDmDFizO/rVQ31HS0Ax
y8HDQ4iJ3qPuk3SruNm5cysXiSBvPYs8CX/zLEsz8XgIhiLmKqQMSDDYtEAt0s8ruVvGUBpLp6pF
Os99mzCNf4DY63BubhgDHUEZKScRQaEiPIcX36AE2psPhn9dVfjhnInRhLaJagLMyfhdV8wax1yk
wonQhd088HYd5aMZVrRZIriOxdWXHRRd4d21QU2npDdpfkuuz1b2XY5uMWRKoCj8I2YHwnjjZNFa
JZbf5FEwxKcIyo+gV0UecvWQzv06HjZBNpd/uu4QGTc8JpNcJRUVK9zeOBMXTMawbkZPBY1mVDqa
4FbJB9wdOIwmYgywPGcdPc5Bs7qizqnwABmugRGo5zgQleXzbe+Cx9YapPXcyD0QEYWvGP/RuuNd
ATWhvODZ5+JecqVv5I1LcQmHUJmPxV+ixyeu5uy+gHFoa6LquTbgC4bs65J86beHIn6+rpyCw1Rn
nBkZpaE1NCqkbIFUHdzwzSI4Rrke5HKKyoyp1RgHNo4qDLtEXL5oniJNYPx53KSn66LwY8t/Tk2Z
sbNZ7/EQqcNX5tUcIPug5Llbk+8YO2qOtcDe+DtzwWLMTZdyo1I6enJiNqdamT4GIbldGglch2jp
GBvLxiXJUw0iSda3Rj9Wau3Ylb+JSkTeEiXvLpy7LWJMq6zStNMwcBYvqenT2Du03J98aSpnDvvb
Ldg8CbWh84MZqt547Nz1rB7k18iRg9prXLTTn1cHpG2n7pQGoibz/2H2/yw1ey4skq4UBi3G1p0t
mI5jCA5Tb/Tw9oYh1pWrifwalfXKWrydHDt3rZk2Zmh0WPMsfWvcT+8ILB6dYf50aL1hdYpvqteg
dd/GuSR6mOCfgpedYNOpRp809mgCXS6sQDOVh20Y7yKr/4ApAQ9xhn6MqropIsxm09rzmkiOFq8C
pROeJYw2LFWrFWWHV4XByz5oXhaUrnKnl04UUF/bhHnvli/XbZdrT5fDhPW1S7GVRrfh+KrKRwMN
1Zjhl3z6EwjMK9FNxdBBtP77MSw36tAULRKgKSbVY0K1ly6SFzWGwNtxvRBYBv8fhondrbwzt1kG
zLK91NrkRPnsDnN8jIuvZidK6vJvKJYKPj7DppQ2zAmRW0ZJSIWtou/Shae9zGESSK7xTD5TCrLY
Q1OhdBS1FXLd0g6VOTTUKFOMagBqqXzoYxcJdB+JDEcfj3+wZTscZsumLKrjmj6xppGm+KjEyM5L
Emt+m0uiOaMikZhtQ4nHUBql1Pqd9FWPNmfIiStZnmQKtFC4Y8xpmDaTWm0l1q7xRt/6ialGlUMH
9Uzu5GvuHJBgWDCfTRSE8o16t5Z0AXZu7f9Iu7ImuW1e+4tUpV3Uq5ZWL9Oz22P7RTWJY0nUvi+/
/h5Ovrhljty8mVSlnIepEhokCIAgcM5gFeix6iG3B3nKN3aXpXfgSjBv6Gf1i3TEGNdB+X59+zY9
6UokFyT1ugpDM4VIegiPaNUMlqPiN4FoimqzT8xayeGipFkuqjGokIM+KuTyKd7h1XuDdTe5b7gW
+8aNPEC+3H2k1WAtmHOUSxopOWg7UQJRY0eaaodMh7J4zEHgXmuf5gR4yoNokEdl2ryLTxdt+ddX
g9hSvCQQqgbWF9Uvg+6knTO89y578mztw4Nyy7i1Uw85eO8wejPlMLoA7vWzoAhE18PN/HH1azgH
VGHsPM9i/JpGT84qQWFcI7vrZrQZG1YiOG+TY/KK2MwLhNVnPd636PmRv1wX8ZvTYcpAcjQZ4jG3
kznwZ8wyZZm2pwEAo8Xls/pj3C1+ffP3iKPxLJC4fTh+SuQjXm4qqCNQSMwOyT6+p1/zPeDPRnTo
G+fJje7nG7JPnuZDFWTuIoI23961i3Bu12R5Qtso1tWfR9CR3cnqJ4F223uGa7WGdkMZA9u/ehuN
LONoJCjFSHsC8GhQJ/romvJslwIZI8Cz+lk6iE7jtgu/yOTcgNqiWd+ccD+cAVspASE6YchT6Y2u
lIIYv92yQi6iOHNJ0NZIjByimh1jkBjP8OCB5fc7PEd7FP5m3M+C241AO37MJorNMu+RXfhqdG6k
3MmWm6VWnTESbd22bfzU7Q3jahUoUEcYZi2BINygdsNzG+BcH7RvMxpuZSe9q/8QHoXNlOmymm8X
8ZVE0oVoQWKq6UF+Ox67mwxYQS3GwsIdURzt3HvmzvzD9lTBkv4mFl9U5fKLcKKSboFXDCWMGRUF
042O5Dk55oF+qHzl2HxezvN+EeI4iraS7cBK37ANc5VKb/pWz8VuepFcVMzVr+zlWvXkPXK26d6m
jugqJTiUPPIhiO/Tksi4W5jmKYmOEj0QYZGGOeP30emypEz3lW5z3INqasCSGg4ov+FJAXsGutTe
W/zlLHnC25pIJ87RZJFk2HEEeaxqqPo5Q+EBm3T7VXfiR82VHURBEcqayF45R5NHwOdG1EPNpF8c
Y3yZQHQxgdKlu7e03XVHuh0lLsvJORq0PmQDLSEqL+9n4Il3JNkVS4CuZycevIQ+jSJoA8Hx53tS
0plITThBomLs8eZgJR95bL4cdp77RB97oOwzL13Nt2EZhG3t6L3oDr+pBEipiY0+U4Je91+tUKoj
wJarLJsHcy/wrPCEPqBUWHs2Yo/6R+aKbkQCgXxS1me2lsoTBMZT4hSWO4rc/9vF/93BuqjE98Dl
dtZkNbvpDTtynL9Rb3C0b6NXPJa7ItC+Xzc7kTpcymWhKyrUTaiTSV+j4VmedUEE3bTrlTac5x1b
MskTKzGweysmuAMtUNGkK+qkEOnB/r7yRtE8URUQxni8kL8R9fOgCoz5LRhe2xXmnlYCsExWnlEU
weND77e31h74u7MPnifq5S7MzXDorX0E4zsgCzsQZvUnkVNXREvJedy4rbqsi6Bj3zi9r9xEjxo4
v+nOPEQHKSAn0xmOvSd7Q5AIgTpE68t5337U7NlkhYCmtmMnIU28S6U59q9b49bYuI2psn+Os805
3EghXTcy2wfYww4DEs+SwwA1QR2BF44dIyNWPev4RkVyzmPhY/r2Y5GNIRMDlTkL40jcLoO7F9Ve
+Cw1UHaMkbs71gdGzAH0DMHB2M5JVrI4kx3JsNQl6/7SA21nn+pz8yJ/jW6MAKChACGRnQRBdGwE
YjfD6EoqZ8e10s+qyZK+ljzlmUft+15EJ71tK5dF5Ow0M0lsVAXuHEp/NIrbqRTgkYlU4GyRFrKF
2zYC12zIGKk+GmBSUQWBRSSDM0RadZikY5mqRb7JsPgpP0r6/B/3ggteBV2M3mQLNcn36nxMk1dZ
dKUW7AVPNDmgNKFKIDxGi/POTP8oRQ1Mou9z98syUuapZk9nZnbbpccw+3LdI/wmGv40JpMLUASw
8aY0YyPoYQElEfO2Egge2QNFLJwoYZb53slfhHHHn8hmBrwnaFOpN2Z+tAxU7PqbHu7nulYC6zK5
ow9K6yRbmJvRZ7y8qDuZvBa2f12GaGfYb1gFrDJdDFIzSIrKUPehnB5UKsK/2L4dX5yJyZ30cLDo
JEts91NEJHbzRzdz9ZQHtp8eFFyqyrv/xzuRSDPu/KvEqgyF7dJkO+oxNx2GHh56iRsqjv1gfkEd
R1h63I69F8vg/IGhToqRsDoKoXPrLFb3kFtPva6kn0hb2E5mxuUhRAt5Yk6ioCgyFs5L9KYyRxZr
Rs6rU9Wc5GzX0ufrtiIQwTPnhFZigSgDIhLZ1bNXw0TT+OfrIkS2wiNXalNegAQRK8ge2c+xe+jP
eJk5M0S/0GkeJE8VARWKtOJcR1KXVK9Y31pNJ8c2v4LoZk6+XldLJIPzGBmoP6yYIhZR468wjB2j
ua/oR5q3LqfM4ryFBSqYIUyxO1NO3LkIWg3pEBjlWyGRJPu1V/yfxbRd+Yx8MSbLVCFpnNKdQkq3
BspLYg0+hvWdKI58vcbNfv4KNBrwd0z7uKZeGYsmzrfON3vmYjxFDICJiylpVJF4QJuLb3QVyFs7
OrtjJFzVzfxrLYYzj7aQQwy2Qszfk575udsrj9OJeEpQHhqnOs57tEhnIv45kXacxRQ0o8mwsKG+
8HVWcSe2hC1CzBnx27jWjDMYCqaipLGhWVE6FXUY5FPtDuxy7ESfOid+DQu0bWIk0yeWIyrObp2I
tXDOhjBnIxlAuayBbPV5aU8xis6isZPNpACYHehU00HrYfFTO5TqVi9pgIhg03AM2zw8mM8t+pHK
XSZusd18dlqJ4yslQCNrItOEuP5YHZITOfbn6ARylrP+XN+gDAxYZvqX8pruRG8um+3ha8ncUaAF
wH0qC5LZfajBgCE5aMF4I74/b58GVSMK8FZNHc1yvx59pYgwyKgASYK5Z9MF8GSA2jo4BXovdAC3
dqaBJGz52Mq3MNz6UygXVSUtj0kVArEkLYK6/daG39tuP3SVe91JbwVvIP3rQJRVbEa7+Ktuc5ea
bcFQMkr9a9GdavWs4kE00by22seojVJbkN9tWwxQWNC3gbXEf79KjCcK5NDSwtz6obkJPzf30VG9
l24TPP3Wz/SWFdgrQNdFCBiH67puHr+LZL6JRknMFkS2kGxGkyPH9j5R0LqTasF1MZvhnKzkcJZp
LXjz7XqMrgOy7pjdzG8V4NCb0DFqOUbAhmDjvxZJsLAi7TifLVVpGNEO2mXy/TgOQW5lTqOKUBRE
UjgXHdX6XGcddDMb1bV0gA8DOTdOcgGqBTtS79w0CANloJAR8x34pJUuOW00WH8+3lmN5Mr0pp1V
Jypv4+L1+nZtarQSxSXqlZRORpdDVFQZR60d94UyeFNaCpK8bTEEk+poUUEVhzOKhoSyjuI12jhm
DFQ+tPpjaAhmfzarYAQwI//I4EygAWs8yK4hA2l3GKD+5Um34+hqJ7A0HPAMGcS3EfrFpIOZO/OL
6EVg02OtpHOmkU6KPEpMemd9qmU/ihNXI18K7eX6fm32wq215EL4lGL+NRshh/XcWjt2v7H8JWA9
t10Q+iJ+pM3yJlhAbcWSFVlR+cJXNEdGRxYU3lq/fsUz7i5FV4X09pSr3w+uqTHYbS/Zaff41ytP
QqJatnDvDsPqB3AK57GN+QT2Sk4P5lFyatS9U1d7GL3GIS9iauXNkLASxyx5lekOiZy3Wo67wbIA
WzmO7ua587IcpelovG/1+jZWqruFLgL/tWk+K7HcObRUa4kjA8usxsMpU+egVUOXSHjgCS3RSIFI
RS6iZzTM0UgFFeVjsmfQBAzaWEy9sZ2MrXTignjRllFsxZBDD/S+2sW7dmcELGf4/1BEb/pM0Hyy
SR1AwvDtBtaST3YsIwAYdeYP0/e5/iLT+yR+rGqBy9w+gitRnF4LJUMdp+hGGXaMyBjkJV6FvtC/
IfzBVPCBqiZZieNShgizQHmbQFyvyfEXOW2Ll6qZdSSXmZIKnOg7M2QgfpaCRzM2dwjknl+tv1Mw
2GIPYezr6VMnHQplcmbbdg1JcHN9Fw84OVw8GEjR9GS0Iaf8HCr7Lv9RitgC3l2nOBFcOAgTQJep
KkSkypnOd/Wwu+6JRSpwDh/tSEoWzRJAqOEbJ1+a/9Cif12o4HTgfJ/UmE2RVNgOtQDNe3lYwpeq
/o96cA6vBbd6LXeQYcw7wzja6bFM/y024JsagHADfaSKYRtOREWBUSID59xXh/w4F+GnLjb867ux
vdvADmY4XQYg6X41XLvp1VEvsdtFey7Cl5gKyv7vH6DedLgI4Laik7Sxbt8s9u25Mg8iE898OZrt
EATvykPnLz6afrzmlkXD6I/r6r3zbpx0bgUZ0WtvM+nliH5vXNLj72Ffuw1ok7of10WxT/0SbzlR
zEWsAqCt1A2NCojSyH4yznl06kR1K9FmcQGI9FXUjhlMriv6M6mqp6iZvOtasF95TQvOR+ukirOS
QIssIo6cPekRyhtS5A6RIFcX6cJ554RYC3AgIMi0s5Mk2/tIiH3z1hDxe2XAx/vrlhR1r4SLZYEn
Cc2JxbN+NHbaadq3oHIJgPb8zFhkwFJ31A/xjxHvvCmGAMk+2pmP+Vdzn+z6vSFsAL+u9zuAt9IC
OmY+4jc1i+aZoO3V+6frW3jdEAmPILFINM7UjsAQM9ZD74PLGUNDwXUhgnNNZM5xaKQsm6WAHqPl
sj7M8tt0yNCNsCDDjFzAJQdHEjvsdFM/2olqYqJVZH9fHTZg/w55qcN6prI8pmS+J7FoSlskgnMd
fRmmmJ6BCLX6XNtHSdT3srlNAOCQdWKizZMvysrKPOtLG6Mea1RurEw3UqyeOjk5XN+oTTVWYrhw
ntbdmJAsAmF4bzgRmZ1a31+XoLKtfnfMViI4U+jRzL2EBUSkMSZCgY6Jdo7wzOA3KN4jag8MkKAP
JU55L9+xx/gOTAOieb/3STNzv6sfwVlEPNaVWrPlZBxHf/PRsg6HEgyDRSC63Yn2jrONOVliAFBB
mK3ETk9uiuJ+SATLKto4Lp7oHWbzkwF50hRGp6ygJ60RjRcKF40LKGGndDlluZhyp4KwpQ3Mr4m7
uNkju2uIhr/f5//cFnGxBcxZJaC6sWoDKq/zedk3++WBNf6qYLOlLvDCrxvm9i6B2E1mUN7voKia
fpCteUpBkZ65nXZHp70yCtzgb1bwpwy+ko3HKl1fVAqzO47AUVr2uWu/tjsMpGAcmoigdX+zhBdx
XP5vSoOV21WCo5b7zWEMFId1husKHC29Zc+0ok3btsKLQM59xHHU9mkC/cxZ85Oo2lux7l3fpvcT
BG92cZHB+Q8MuaYkJNinBhgfyk0LLCrIOZuMgQFt07ZnCW6GIqXY31fRg9qZ1VsLEyjfRNpNK2yi
FFiexvkHTSmoVNkQ0PqgdVNdxVFOgE358eb9gje2FdScri/jZubGaAz/tnaN8xelpQ+hFGWJX2PU
dTZ33XxX6IvT/PsJCG67OKehENNKIgM2WEQn4F70haiZQ7Q9nJ/o8XiuoKEDMx26mbhJEUqeVIQi
DhDhWeIy0LkyqT0CfgIRg839M+pg874DQRZjTCdsAuj6BokE8txx9VyhZBxCoB6g1RUlOTc/9zsr
UFzMdv1/YiJbqPeB+adJ8KgeeaomvVFDoBrE95pXBuBGYrSaodfuptmZ/BLM8BlmLsSAb4I95Jnk
jLEZy6nBCcAIst/V9REoPg/X11NwyHTObSRLlBWaChFj9lQSPynvqlgQg0UiOEcR1xGAbJh3j6NX
HSPLcuyS4ft/U4PzFUgzZ5axY5OUAM+7JglGQ1BHeP+29OuR1TnfMOqzng/syOrgLHTmMyzdMx2W
qCuBHXRufhcJeeyZG3hvfDbqEwQ41oR//6z0Oq0pOjj8oa6cpZoAj/CkGE+Lfl9WH3J9F1Gcw0Cb
0IjEAgloPI4vsZ461TR8meUCCDO5QNT2kbqI4pyGSSSzNkxkTIk2OBFNnRSdWnEbuwVY69PEtWnk
XbeP9w/Jb5v3j0ibv8XK6ICyYrQp++FfY4O5+tjNv4VfTa+80Xfobn3QARoSef96rJxJtVUDhSei
2MAx5mLkDHanpoOiWiQHajg+qv20m5X+83XtNq1kJYazTKUF9pRkQ7mk1PfWaFMXjyoeSIa8NJe8
uV0EbefbCdtKIBe9xjpC+2aGJHT5c/AYDYrlG+cBbIz5TuwF37cbcKvIWWY7DemsS1jFNsueZx1a
0fBubEevy2x/oLHiFhOyxkVzp/jl+spup1UrTTlTpY0VTSBURpaTuQNYhYBynD6EXmM44O1iZz8F
CoMoyG36/YtQvvFNSpdygeUkKLofo/qLFIkQlEUCuAyYhtqk1ARaMcRFelQtQVRhq/LOba0U4BLe
kdHkhBoUUG3zUyn18FnJnwotbqK88PM4fNA6zGBmxe76brHjdE0sF8zUxaajPECtUT7r3Z1OQO76
kYrbSjO2squst1Fy266Z5ZvTp6R+qCpBVr2d36wEcC6jUYGIA3ZcZKAGrA1cxgfzhnxnF8rQmc4Y
tTlcXzPRWbY454FGt6SPJWgEJKof7ElucDqgaePekDMmPIEjFrgqi/McZmgWJAJGvm/Q0ilr6nQS
MGzN2atVDMsmora29+/yv/oOi/MdcpSSNi8gr/LixMkNJ/kcPtB7xkFhY0AmVYEqglKmdY6eF78T
IqSLLJJzH11ltFo3QnxeSscklPZ6ZdxOcbG/vonbYgwbzJAGOFs1zvAjSRq7VEZbYkVwac5Lr2gT
f7YU/7qY39jKRQ5n/TExFzrPdeJrd/8DPPYtl9z9PaIuqkaJlGJ/Xx21aSD2W+btd6rqaJUnS/if
8uW6Stue8KIRZ/2YxW/Hnq2cpn1O9T+jXvDWuG3vl+9z9k7wZpzjZR3kKkhxBuOxBUmzMmBsUzuN
Iq8rWjDO1gFT3atSDl2M7hDTZ7XCfK2AMEhoAZxBm7MaFxKKJyg/WV8Y5KbuaUcFMKL/n/vPbyL/
z9XjL3vwD/Iss3bbqR2dBYjHC4i3Bk8KHxfjcQQ0QfbUa4KzJLAI/r7XpFkyTSNsPClDj6rNjkHx
Xze63zj5i15cfJQipc9oCqughXQg1vCjL9BQMrSWM6mZQxJyqIYiMDT5YQ4X9pc8KFItdxMqyvpF
G8pfAPXUjujENtS4G31rt+yr/XQcPeMNvScOBIqzx6L3EfqiOOdASGboQ802NA+n2FXirHGkqAh3
ctFQb86TP2utG3ZTNWX3ZduRAHfHjyUJl5/AuRV1wA+eYvwEjX4z0yAG5sUiBEYSGRHnVkYyNqSY
mRA8Yo6nVvROKvo+51aGshioUcOA0uwwpcfWEGyUwJXwzOATKedeNXEIJv27VOyz+k/hfVqkAudJ
8gY95wlQn/1OGTBVuFDLyXIqeiD6zVFDQ4mOhmxT5rmgJuSDaqJhpaadtpPPYGx228zFdI5b+Dhi
h3/fSf+WcVwEcmdbVks6AKcdeuUPiR1EzZPgDLEPvD9DFwFcsI+1TE7HBnxd7JHG/Mx6opND+szg
6BJP+Xpd2rYhXIRxB7bMFHsZTAijUWAqJyP9UcX/mqeNWzHuRE7JpLZzjYxltP2x3w+DQAehDfCn
ccjkKJGwJYy7G2NZgGiQ/CSYXBtFSrRkPv63NeMOp12TwihDiOulF3BOOXZ1qkUwCaJ94WI9Zg/T
sjSwLyk9lCN25yzsMWIH8JqdcQcUwA85BdQ8Vq3AtEaWegZ5aTUT+My7sUOv+m0ZiTaKrcwVkXyb
OClGJY4BfwjYnuJAfrA2WnJvnCKfeOWXwWdT1uTU1cgGnetb9pt7/k8751EXkwX87rUJyY1nBouH
8e5zfpb82ms+Yw7Mlb7az9clMpu7pirnJlLZivOCQOBSxP0hGjPLaWLDOhCpT3Zxg5aD6/K2DMYC
YxeY43VTN/geJcA4TqjV50hrLJA02Te4IXi5SKnNbMLSZA21JQxKvQM5VDI5mWWD1XqBR6CiMyR3
J8sBSw5jWpstwa5t6gSWAlXHeIgC6les8eqGYDRxI9ECrV2detM3bpc7oyJovdqKUiCu1UxZU2Sb
2OwnrERY8tzIeYcODVl70OZ92IlKaSIBnG/KKhoxEBm8UGcASSsfTRfWf2vLbuewIKW9qsDX/kB0
XyvFOSgznWZiJpBZ0yfZRAnWvGltEV2SyMC5MKUT3KviEQauJi8KbogxMLWrnW0ICiZbNgCSuH/i
+9vBXm+QnUvlUsIRdhq6COpPHThx4lRwi9vapLUQzgq6RioHeYIrtOaneKAAPxUWKkQiODtQayML
RxnLRQ/doXlSXmx3edDvwrvSm/fa9/pF9HS3tXCWrGKOy5KZW+Dc+yJPclrFJSpZSmBUL+EQlKrg
KiUQwdcxUfse2qmBz9HIq0nAAPa5F01lbnucixr8AO/chiW1G6gx/a8UDSC01GHdMvkOkF0CQ9iM
E6tVszi3PRckT8u0wH2+d8OHMOiD2NNuldvJ7VWH1UEKtxa4iK2DtBbJHaRWyavWbqFhpC23nWV6
RY+3/boMyjIXvXExj8lHpbUsZqWr07SQhmpglfo7W5ZkNEZ0Tl06i6/uNeqINBPZB3esComa+chi
kkUGL8QlrFViNyy+fCDyrSyEO1lWqmq0NLF+cvo97c9NtyOdKohEQjPkXGprmaWV9lg41n5hum9o
o0gwGaiQ7Yma8rfSpPUucckfaWurxrstfB5a0cbky6jsVG3xpvommgTulX3qmkFwXqIzG7svLCZK
f6Tlg571fh9lTh/v5myf57X7kb0yVbDeWRg70ThxhaTKmdng3jkvQUaeq9JXRExQm7cB0Pj9I4Mv
KpEmnxFNYA/xoTr0j7Ubwsjj1xKIOujYPYv8rFAel6UgzibNkkGeHpAjww2KfPk+wRWUtUgUf4mM
Y/tQsWdHE5QxCj9WqoAYJyLRiMSyPWfD967+AJkWLmxgrvgpgjtRk2Xn5VwMrNDo1+Geyq7VC0LH
Vjhci+DOk1znkpnnEDG3u3x4jkWIq6JV4o5QL2t9ner4fp/QINTzW1r0rhSbz9ftWaQGZ8+KHRmL
mWAzqvxBN8BAIHiOEqjBX5gKtPmYbQU1VOXQFft6CEBodV2F7ZCHXF4lpoqsnqfPKXutlCljrcK5
D/8qDipYiMrBbyJ0+VjH8CQ74z75QyCUxdF3fmcllAtEpKJFFbH9oTeDp+0KL/Krl+Qmu2VVG0uw
S5t1ZmsljQtEVJmkrO2xTdlhBtWGstcPRoB+IoyXX9drM5ZfbmH889cyhwmNK9Zf1r8OmNbXwF0V
fgqJQKFNs1uJ4axbNbteaicE1r6+NfXHiQpSkk2zW32fM+uRxKWdtFCj0UZ3Lpeb0Jg80ouQtdln
3hnBRQzhRg/IoOr5VLAWw6H8UujJ50kB85yi3JeL4tVT6w7A2wEQJRG8cgiWjx8YHgo71LIKyzca
DwswNoG+9pE4t9KMSyNTyUx7XYWEtgbBq34YlR/AN7lua4JNIlzeGC12I9WsfxKj2+18tKa7UfS6
tZ32rPRgK7nKF5NwKLLEhh56UD3neKy23kqrssdiqcgcNjuwVjUMnhKcmpK1KDaqC50n3bHqQiU7
j7gnAdjd3Mkn62B//9cIjizUrRTkQl1hznEXhswEpWOXPSciCtHt7GAlgAt0k6ZMmhZjBZc/mZtr
z7lrHtIbNi4uO/IfH8oOVuI4z0DDaTGLBSd3JvMxLIbbKil2YWIJ/JzI9ngHMQAKhVbsHqH+NRpP
bVo6+fz9un2LzIEHPZ3o1Jcquz6YZxOjSJmXPOif3ugnIh+VExeN3LojxG8S2TyPhKrKE8YWBojt
vPQV6CegT6jAjrq42mcgrggW8m10+IoPtDlPMS1pqgLtF9mq7eiB6gIkel+nDt4CXftbfdBBRbP4
FYhvRJ0am1u4qnxxliJ1mapYMYpEWnmXz0EeglJbcJve9LMrEZyVmN0Q6doAEYmJbmuQP2XxR/Kj
nxLetf3NOl5Nmwblu1j61mn3bdixl/frdnh9oWz+hSmf9EJWF2ihzt+aEfCf4GPMssy5LmXbEFaq
cIawWIolxSOKnZLs2XeLB1BrQJWZh2qPqxIysW+sPi4DwlYVJYCbYXglmQskKkD7ADUCyYwOGLx4
D5EP2LIdg0IY3AlSU8/2CnRfo9/7XwPHMP+7ks0FGPS+2vq4MK2b6Zzn993SHhNTNOq8mZatpLAt
XoUxs08mAB/CTBStdWrjawFukrza5VLiX99Fka1w4YRUdZ72JWxlot80elfGr5WQwkkkg4so4Cf9
nww9QH3KB3Ye2LSqk+4BacGlgNcKH0WtOqL143wFeyzO+ha7VJFPafs9n45D13iLJvAXIs04fzEU
dSjbGP7EIPLroH0qgCJm6KLBCYEQ/koV0qgBvSZ00aXsi9z8NXf1bZ2N/n8yBP69aTZVdk2HIfTh
9Kg3r9oEQPxs8K5L2Y5VF8N++/vKsA3JMtB5BjEdgMhBy+jVACJzkwPDa8k+iR4+2Ta/i1UraZyj
iKRRHwaiI2Tof0524mCaYKifCh11xAkjXY0gTf+NdiAGBaoP6MoNztKHKYn1flFjf3bRFARMZoaT
p4MWrvDxhiZwg9vB6iKMt3HgOUSDAWFq4dnVUzqLmnKF6nDm3ZPS1M0eEvSHZaf6yXFwDBDAsEZM
8azntpn/VIcH21CjbqpzFcLoYr3aYYkIWZ70PhZcdASrxg/oYljRjG0ZYqr8uY6CaPp83cJF3+ej
ogJC1yzD9/MZfdkqzZwCAFzXZWzn6MZlrTi7Do0wSsARAruOk2NlLQe51p9QkXch/ags4O6owelG
Yuq30ugjxXaNQn1c4lB0nLf97OWHsNVYHWfAkDdhWSkoU960r/G9tSvBUmKAoEQKhqO8A/iwT25F
4FKiJWaWtBJaLmGmRzOEalLnTHjGlQVufXM4A+R7/5xjHrC3QI9JrbVYX2IBUFDFFFkEOu86AMCE
7aSH8hCfsiN5TF8E+8qM472/usjl/Een56kGvwInDP8xg9GVepNDbvID8x+iafvt68pKS86B1Lqt
5I0JaeyFLwc+uFO0LtonMco4BfpJPo24wSrCzgbRQee8SgEWItvWIRbvHoHudneMZKZzlh8Mjyza
lftxL0oH2Lq9W1dTAU4pmAFNOOdfLSaalLhbIsSB1qqctgzy/lxps2cnLh1F+m2qt5LFqWc1S55r
LKPKsjG97yxrOZsUbmCYuo856Issfk5ZsbNpiFmmP8NMrcSpdsN+AEC6Ux869F4ZhcB5CnTjuUqM
Wq00U9di4ON9Jqabzo3TicZ4RTI4B0qTyrY01guAd+1HvewPFWBEpNIUvCOJxHAutE2pmTQlTEKn
+xBEpphal/bXj/Omn1rtDuccW9qaVVOx7MO+G6RTrYjclMCsNabjyhGm1LBmm6U30etSOsm+xqR/
tdcd60F+GkF03bhy57T77CBKPdh5uXKe+KnkTNfaWcrYedK0oJYHJ56rE7Au/VlJvRRtCaR9ur6W
ou3iPKMd4XXHVGB5udzHTj5FX+PRcvVIiNW+vWm6CdQJDa8LfFtSOlFaUPRCoZ+8/rx41r4MjNtw
3+/YbNXwSTqICmDvQVDZjRKJ1D8SOTOJl7yywxiQJKMbBqo/ntXZ+fuBQf0qH3qPAjvRHYLKnVtX
FAO2l/Uim7MgO9WTqFgg2yrvmu4+bPZF9en6zokWlLthTnVYGi0K9Gg/zV3NIF41ZMF1EdvxerWE
nHUsMSnjnIHjtCC8jF1jb6F33N5Fx8qPazDQKX7qSRiq8a7LFa0eF1YkJU4nvYWt0Go6qrnl9BFY
/NpU4HXf061wFsKFFDMqlZDYUE/u75r2GFaPLX2yMsXJgc9Lq9sKnQpN81mbPxbL/mcehswPqZp1
qzaU4YiNAA+1I/Rl7fvq5foibteRwNQrY7YFk0Im54llamZyKzH8KxTRF6/wACSruNUOwJoo55h/
diDsCfpTPLoiN7aZva4kcydvrlM5S1TMcdqyvmur5VQbg7vU3XEpq4/U5FaiuINmkkmlIYhK4b9w
L4wsx+xmVxKPFbPFeu+ZL4vJnTZSDwoBviwAuM4kMHY1UDdAvgU0lr8vbSKyJdEKcgdvLNt8SN/g
bIbaoW0OgifZ0VFzlCQRz+u2H7loxh0226BS0ydYQeA0OiW6mJvh23VL3D7OFwncMQN3bSINbCQ7
q8ynotAdPClGTktE6KYCOXwXWtFZQ6P00ITK9zka9xblrvhQFoUWVF1WgEb2DvrdWvq+XSpkUWqb
+6mh7izQp5Op+4gHvIjhE9DKoIbUy6hNLcWdpd9V5X1OBUWVzdVaieC6VdRFt6s8giZJ9kTHXTbf
xYugKM+s9N2hWYngUk6JVBLtWMouJ6Fj0NClyXOI/sBBPowiDpHNE7OSxXk7leRdbhhYsab8Soyn
EQQVI+DVh+frtiwSw7m2Li7mzmZAbia5VRJvGMGPaDjdKFi5zUO50oZzaxnKKXHLGp4xkn6wFS0Q
88dvFztWMjiXVlvGNNXsktOB0fKNu/Cl27dAutAwMaMKoau3ey9W8jifNnfmHFoZlq6W5xNiVjA2
s5tPqT9Gxb6cQeLZjc+GJu3yeT5c3zWRrfM+jpqRFttQ1QaRQH6Opheqiy4NIsvgvJwcAZHORBHM
N/AoCTS3JXVrFxj4962X3caLU71qPuNYFhE2CkyF73IbS9MuQhO6zZhgKO6mSLB2298nuqIycAud
h7aQF7UPpVxGDljCaVeV030E3NLCp/+RwBmiElt5S+MFN3vlXh1PY+1f332RBpzhgayZICtAXUtW
jl0TGIqgYPzGG/zez10U4Mwr15JOC1sogJmS47ST9t3X+ajsgM9+aoPSTd2mAkF8cTuXDuNoTL3I
+8ho1XoNOesjcjbPYCtB7Btrp8sixygfr6/i9mXgsk18eG0LJVXSkBmCP3jo8XfjO+0PAmBa5UfD
Jmc842B9FVWYBHvHd30v8aAW1Qyh6vIgJ6+xqJawHaJ+bh3f5m1PoAuIFWxdpBPHsj8lWb7X4nOS
f69EvIHbDuIiiotQ2RzJ+ZKgPtcCDIeifbye3bgBuu5esFGb1c7VRrE1XZUvIlK1ymDPeD37kd4C
tOWUBvTHvNNcfV+c/+sGcZGq0I00THocLryieWSxj4MQimP7nrZSiHMQCFJDtVhQyHBGEI/2n1i3
uhGQnfkibD3aGlxeHSS+cY/oqQHQMRjc6MpudY9ngD2bMWjOosZXkeVxTgNTGWWOGSo8eM/3keHI
Q+VK+rEeAOA3yQIPuN3auVpBzj0UaqwudQZhOmbeWsf4I8fY0eTKOzT8g17U9j40TnURyHf0pUBe
plUEs2jr/kXOiiCqJIFSAtfAN+9VfVVFVQGdhui2oS/Z+HD9HDHLveLVCZe9AqQ7m8j/kfZlzXHj
PNe/SFUSJVHUrZZWd3t34jieG1WSSbTvu379e+j5JlZoPc1vkqukylU6DRIEQBA44G6pqL+x+pqi
HVGRmZ//ERT9NApi7V6F8cfazM+qep6vS6SZs2slQH8v2JT/TBrBKMxIwPU2KNn8dHwmyQeajU4x
SC7j+y8fm10XjIFJxrEx+EHl86KMB+4msqvkzAlY2saN3AqsUTIDxFX30jYJxmHshjg1+IE1gv6k
gSX19bgGMkaD3ePKtNfBLxplIvNKPi1DYhT8UccynvpRu1kxB8+z0vKYTrpn67Iju6vdGzxhv9qO
ME3D+4qf9LkbG6rbGb8VM2wghN1icb6uc4xsMx0LzMvRD1ki64nY9XkbCGFz7Hkw1ZK/dJPyR6g8
Kt29XiXOGspSebtKsMERQjw9WoYZE9qxO6fmtgv6ox4oAbn6rUO0gRFstl2QtWATxInWzh9KdEpn
8Zmsk3v5rMpWTbDWual3ZqTzva8+tdmj1uhOgRkgv5XLeJNGvDnUE6YtrvxJfShtFxNE/aJHvRIu
Y5el2bWjGxgh0TDOJnwqxRODaT31w1Wefi7mH38GIZhqMkZNN6SQRCteyuWbrb5k9svvQJioP1FB
vUTE4j8rzalWjjNifBSa5uqnJQT1afd0GWS/MoS9oQiCtFWpLDn4skFiAU4wl3fEJzfJdXOqz9Oz
8jtPdRswISCtdD23KR8YWwxf1vEch5EbZ58uS7S/+W8CiWaswuVLBQ+Yv+TPahw5PUtd1ZBNFX8/
P4pn8jeiCKbM1gvKFg0wE3qrlQ/tqXP1rzgyh8iPbgxn9LuPsx86qZ8H61PkydK1MikFMxdh2KXV
h/B74agEutqfMprjdbKSXDT3fdDbYgpWzupaTM8qoR3EGIkbqf1DU61ulFhuS1jjDCaVjaLbTxJt
FlaweE03syZdJ36XmHyYIgdvkF5/xk12QTVoHfyew3gTUTB9S5fNuYJafF9BJXmTfCDzbZGWjkFk
J41bnXdhw5tgYvVfF2ENoxRAPGwozvxGMR0WtDMgQXC6fAb4b74EJRjAJOsHO44AlaMeRLtKgt6P
j+pRenWRiSQYj4WaSZkR4IwH5VuNkiHDiz9hZoyLvNffl0WSaOKr2myumGSIdHsaAVVg2kmlfVaT
q1CdHXN4ob1/GWo/EPqpEa9Xmw0UiCS7cdD5RmkPSn3W2j+zUK8x7eb7lNXjWpkwHSPJ7saqcRMr
ebCGybsshsREvGZXNjDoGcazQYOzO6FKstT9KS7Ajnz4MxDBQMS21aS5jtMa0uqhXIkzTPrVmBUS
Wfaf1jeHR7AKa97rSjkDZzgbQYrJMCXossmpuMncAWz+EQoZ7XMGVknZtXJ/FZlFVNWwdVPkMsiU
1hwbG8F+1H4ZtMYp4tt06CThlwRETHSNaROCQwUgjfFxxkBfNl01ySIB4S7hvVH4KYmY2Io6LWrY
iBhvbU9R9omY6PqIbofJkODs3zDZG5BgFcCFrIwxN3SYkuorDhIaV9MBXVTSDhaZREI4sWh5sxgU
ErHyPqvdtkGJXXq9kN65rOT7tudNIG4wNiepGacGj3w8OkbHHjMepvGmTzsn7B66/OEylEwT+N83
UOpqarY+QROUGgR9n5QKA7nzr3+GwZd1gxGTTgsjnsYA1ZezGnc6XnpTWR/nvhF9WzPBMDSZPZZa
gzXr2V8o/52nj5eFkO29YBBSUi5hzetV1fZbN576MdBX4tn9KNn7fVf6JocQHqxa3poVgxVVCfk0
U/sHSeqnOdH+aoz2tjbzxOnV9oMWqxIXLlk/MZ0VroppDwo2iYQfsvbY2v7l9fsfgf9PwcRkVtIv
pB0KLCBnr5uC/MN4ZdwPB1xij3HmaLIKR5k8glFQF7uiDX8SWauXcr2xpWx8/AMXzJuY18osEKAr
GRZs/bb4HaiOssYhp/qVY6v+LqOj4up1CY2LuzlDyhLXtNehFpF5VbKvRfWhCf/KzG/q8KEcj5e3
atf8YJK3SVWCW4fIXJFW0xCO4Lz2l/TY1ieNfNHV80Ifl0KW1Nh/cXmDEi/oGJajjBOvQ1wwSQEd
PrjWBAWek+ID3hY/D5yupQ/sF1kr7H7Qv8EVAtausNZu5mW9xgM9L0//9H9FH5UgdRIvv5HdnnaN
xwZOUMYqUnLQoAFOnf+yjONAnkn8yNZMYjv2k+A2mhAskFpg7orgoPR86pIs5YmIu/ZUetoz6N19
o3YMhzm4GzrFXSud1rPrQTaYgmaaad9hvC8wuzMNikdeea642m0WgCqND3EcnmXFc/umZAMpOK1U
oZWZ2EiG8GYZ3j6Yf8iC0bWC0p++yubo/A9deVtUwX0NUUcwNhACcpJKA+Vl81V7zNEkGzr1uQxk
PQq7KWZM6TOobhuGpYo0tloyNTOSNPwtqK+crHOyYw7OiP5KC8ovBXE0N/ezu1lmMHfDqC2uuJET
TfTJBu4Y3qGEwCaf6h4thE3t5OZ9U96H81UvMzV7yrPFFHaypbqVLwrWlqhJ5ejZfGst5p1pDt5l
kybDEfYw1v5d066+RbWqOgSJbMiTDEIIQEAi0yJJhyqFqPper4/l9KWXxThS1RCCEIOgKhyzxVF0
qzmjl/7NDxu9j5/zH4Nn/iDI/tgnFJ5dXju+76Lr2e6REJHUoYLBHwsXLD931fWY/EYl0Ob7pkCN
YZaLmvUpykqi6irrRqctCokEe85ziyBY+6wZxmXgW0Pmv/Co4Q7R3wMGWoNwComXOJOZ4V1N0HWd
WaD9IbrYy5dbtT32K0NMjQxqVj+BA1sdZcU43GW82xVDxa2J4pKoiq37g6EnEZsgU9c6qvvPgMNS
dfTAOPQPiSezubtKsIHjP2cTf4zanCepAuOwqIVf5J2rUIlEuxNEkXv+KZHgvOYemeGR95GCjx1j
bXSvPawH81AerEf1ZD2yjwam2i2e7o8VnnN1WcXyXuC9hRfM38zytBx5a3h6wuTDG9vPTrovn3q4
qxwbKfnftwvZo9Gz413g01B7Bb1t1NavZSSPMhDB3DWDmiZah6Us6+7OIJ1bV+bVSFTJzfs9jIGq
XFCJ6pZugeVMWLJ+1axR11oU5mOK+twFZEQ+5L8/Uv8KIixYFevtahQd8yJ6NbOHPDun88fLFk4m
h7BcqMEvWK80zCPFrdq/pPUV/JLEBvFv/HpeIYbGR3dbmob/CO5h7sdiaaaSeRhmd+6a2KkxfDIK
18dwKmSP1PykXMIS3ETcjBT11cCqvy3oDBlQoUVPa2DfYMKbV0oz2rvLp1ELhogPgRBp2qzFGDGw
EctHLeVKCxNvXepnu5P1mb83QXwF32CEXdL6MbF6vWJe3h9X+pAXX39DCzbfF3bIsopBM/n3u6o+
LMUcLIar2z8ug+xU+vwqhbA36aS0XUKxWBNi1wSRXXxoj5j5h5BORp/w/h73K5TouPO4SBmrmcfy
0NHnzmH6tzS+qfpnI5aUWu8Eyb9giY8NuR1Gfc4gFn9s0K/gU2PPuuXjF4gzfg8LR1qN+t4B/ooo
OPWcdutkr9guIwAb/lPkD5NbfbYC3guKEZStrGBdspqvl5KN4QZxFubVpHzjjAMhN0T/wOy/8/Vj
XcrClX1T8VPRX9d6g6RWGenHEfsWr62f1eyrlppXJDYQvsj6lSVnSnx6CFEFQkMVUA1FhUdAyJNE
3WW7JFpv0K2s04hdavzylB0xfVxx6mPrK0HlwVCk3mU8iSkS3yBYXg+zbmKTwuxIWeOSNkiUSmLK
d+6fv6qeYCnCtlLRb41VwxjDozqR59QcrgtdDUqTFE6UDGfWtHeFPTpDW3hLn7jRTP5zy8mvv0Gw
I6GNaCVsIOmQG16EsRNG/6HSZTVB0nMt2JC8VqkyvGo9Lr+YN+A17niFCcOOHWBY6IsszJTs32uM
uFH9ISrqMNWgLsuIArEIBMFzGtBZeqeX6L1It76QriwUfsSmc3tq71DLftRvMcElOU0ePSxH8Lub
f19WzV1IoqKugpq2xsTczKCujbVYEU71eJWt98Xy7fL3d5eOWKoFgneUe6vCTmWZ1S7xqlie1aLx
+TFkT0ry6TLErmF6gxCNvAaGv8hWbMvrTYxRSIhH64c0D5j23+u2oNwbIMG2J3pJismGLFF2X41B
rpwuC7K7VrqK2NVkKrXFEljwM4MnaYpxeLQbGqsOHd0xkdFc7W74BkQ4oYZpoP88BggxD0p5zizJ
vVkmhLDhSk76tRmgUF2FLstvkXmsko+X10kigvgokBYjemhA7uP14dkgHwzjePn7EhHENwFmmLWK
aZ8IVNkZdYad7oed5FopE4E7qI1FiYs2KzAamHkZshfjy0ifL4uw81IMXX3bZvEdIKT5StHDhG22
3AJ93zHm8bV3vAX1W/RxuudV6cWhuc8OMiO2exp1JAlN0zRM3eCLu5EsGxIWEzNnnhUHRV+7SV7h
UN7FtSm55u37uw0S/yUbpJDSKW0Q3nnhX4ubHLsAdvOezy7HWEVpuT1X23eXlw2Y4FwxY66cy75g
3njo8RrQH6eDcWgD6RPAvmJYOsO0DYaZG/wStRGKJRlbuhauZjysnzkDAizzjxnDKbXXJqbak+3X
vi/FVflfRP6LNoiKPoU1q4FoH2lQ3nO2RfKCCtuAHkCLdJL5UpmAgn7MLG1tbcYtUIGhLq9J9vGy
5u8GxBtxBK2ws3RVGxXfT8knGj624A8KFYcMnxMl8i9D7duJt5UTdKLR9czoGaBYvn5la/WoNNnT
YNd/X4bZP1FvMILF7iIrx9wa6PmErHtLvsbK5NTFuUsktyXZzgiWu1CzthhCqHhDB18LtYclH/5z
5SO3Sj9FEQOp1gS/0txgxda8K4OWWHiwUHOQxMfqy+VFk6iBGErVEVWTqIIwdX8c9d5pacn7kofk
BDJaiSWS6MFrm9rmBNk5USqQDjKvJNdmcgcCg6QJLosj2RsimAVQ0WdIRGLhMgyL0yo8S87x6TKE
TAr+EzZSpF1o2FUJiN46JcNd1eReUY+SIyOTg/+IDchUjSyuJ2xLO85O1th+mMuqa2UQggFo0Ata
tRHkWJr6UCb2FTNlAcLOi+aveiyc/HSk0Fi+4+HTinbD0luv2uf5PPvcr/KWvOr5NzbHUJlmmaiw
wL+/rpuF54hlHVM4g84zDLi7xFvM4Xf0eAMiBCVII6Rd3fH4Mz0V4N5YkRaUEadzY/XOj24wBEXW
DKNmYQRBVuvJTAZHGQ23a2+qKXJG9aZoP/zZuglKjRxxl6gT4FoT5LflQVcMkCZKyoN3DbRhEEQ7
FlUNQzCcujHVaWxncGmxZ+q6o5ZP1fxdnRbJDX/3hL7hiE9Sea/YcZji8NigCs6/VsoNbSR6xhX3
/fb8FMUU9IySBs4zgq8p2yOdjk1V3yXqdZZpXpFLyyzet/zhFG3kEfStjQZryijWTZ2OUxg7jXY1
h8/m/DgjeRU1X9EdJ73+7Myr5qAWZXjGthkO1K8nCTQCZYMmD576se44I1LsZn4eO6HHJ4aMn8wg
PvLWvOiQSRmfd03TBlvw5KORaFHYaNDGUg30ePU1KqtE3Q/nMJeEmAZB/MgE+XBhzJq6NGDGQUjK
UyOxZ7ySxhsHPq9Ju798wHZFQqAPrirQCJumcJ4to81LSINwaySho9LUAlfjWkjcxr5UVMMYOtwo
CGHCEVPULJ7jzGIe5jkgXAhm54Crzd3IM7keKh8leLtSvcGJxOdRbzSTplMoiXoarY+TLEjdv55t
AIRzFveWuXQa5EGauHKIy8dv9M/1MbrpXqhjtQ4fSjak7nAsrmQR+L73ogajNuqoVCq+BNMkAcW/
CfDwpj4VR8wKdi2fOjzHFLnQfGmr4K7h2gAKem/ZqlWVrQ3DBXOyfE5JsCay5+39J4wNiKAia9go
Paj2oIk2VET3uFja6mhnPGIcZPe0XZP/BiaSu7ZNvoZwK3CV5XNVP+nax8wKzFj2PLdTiQZrtcER
9KRdJr3v0D/q4T09P6m5E/PphX6LQYyH2ddAXvvPaHhZi5oUWLDNZjhHPea+Ma/4sR6WLzRYEOWA
kf8YXfcgScQwRUfz1aP+3xkZfxVYsCfp1HcsZFjYIgO/WTt6XQfGJ6WTuNLdAw5Cd3BfYBCWLrLi
hWmbGBMocTyDjR8W3f6kEVnSf/+MbzD4b9jEulllFt2EllYvvbbvoqN2tG8tAqIXcuiu2QE0OU7y
NbyNr2XEJPsubgPMj+MG2LaGJmYrgFntErdxyoMxOfHdXDj9FR96GR/7G1o42eFoefWNzLzsHnbL
1DBezFBNSyQkttOiJEk24UG0ekntF4P80MPvl53ObpSygRCUM0k0JBGqmWEgm+Hr4ckoHu3O8NLo
c1s9/QYURjiCO5Yx8CcK7rQnk4b+xhH6SIJx/mZgD63IN/oHvSsOl6G4gXoXe22gBCtZNz2YjiNA
LefoqB97jInvTupR1hW1uz8bGMFO6qk6aGU4YODvSq/HcEKiPLwnoFa+LM3uHv2EAdfer0po1d2K
wABqUM2lY+K5tXluI7yu5R8V9uMy1O5h3kAJRtJM6DAmEaDi9aDRB0WXXCJk3xfULQQZoxYzrBg1
UPloLm6L2ZSXRbi8KaYqmj2idQt4taHRo+H3ZR2oNLyvM02SnN91W5uVEkySVWgJKVDO5HUY4jou
10qOfoG/puzhz6Th0m4MkJlHbKlLfmg4VGIe1NnyVkXzLsPsq5hpMNRf4E4sMiQpGLmcJAPMwDAf
FZDigDyymVFwm1KHprJ2uP2lewPjf9/I1GOGUNtkuBI3s59HtRO15xSJEtnzyS7Ma3kepiHjNino
cmSFCgMFL3Qt0fy0vekpInkdlPvl6fLi7Sr1BkhQanMZ2hxLiiAQHUnJx2j6fvn7uxptmxYYGJiO
ckDRzJhWp7NywXoNj7b6NNZXuozyeF8EmxAbfoZPqP51S9RZW9tixnUKzL0Ow4Av4v+ODG8AgkUO
e2umuY3NKLSXvj72/Rdbxu60q8P2G4SwTGm7mLRtIYOKpqqqCqw+cgbtuxEGNJOkKfin3vmXNyix
qyE30cO3aoCKlMZZVsstMzCgWl8JhmQm99XQQMmOlxdwDxLtGpTCooHFTKzBYspSW4uCaG48sDNn
WXmlh5B2wO0pwhZGOJvDuOpkTBCs5gYrDmkL5mu7jmWXUBmKoG7rkE8K4aHp2oeBRcAvFvWHy+sl
gxAUrim0MB1iCGKMd+t6R/XfSPFvF0rQtlKjdluYEGEwSy9jo29nXy9LsHfs8dKvoSFeNTU8+/96
Jpe1i8upimyPGR9j9mJZn626dP4Mg6/ixhQnI22regLG1E/X6aidUEN6iovIuwyz+8CIigUTo7st
ni4SbHHXo+MVFdM8lVKeeKIoOkc3iVudcDn/+jth8xZMsMdxSRM0dMDaW7GtHLN8DI9rPiv+bPQy
s7bDUGzYqBVFN4dF8R8xR6RWZY9yDeSIitgd/NUrwBblsPseVOurq3qzr/vNCWRIniw3v6sdG2BB
v2nUdW3Pnc608vkM6FQei2tbkWUWd83OBkZQ8yIhqd4vkO+1aDpQ/OSE6rijLEu0e0nerKOYJiqy
XKN1DxzjJrklrn3I/NAjpxVTuvzBwywoh1zZ6G96vqyYu1bCUA2qwusZyLr9qv/NnHVmr/JVLI5G
eF5HiaPguyA6Crr5vmBOoTUjskZQxZgF0XKsyk/LEvRzfe5nZ0xVyTHb1YnNKRMsRq6p6YAkMJ62
wsIdqsUzCjAChrLOSBmMYDRygjTA2nKY5WkuoO70lMSKRJbdndnIIuxMrJmKGb1ajIW5w9IeB1pL
Kkf2D+8GQ9gdnVr9lFTwEb1nnM27MCj8HhlR9AbchgctqE72uQNdyEH5eFnrZAsouL8+bpJRb7iT
Zcs9OPB9rTG+lcj3/hmMYCKmNS5qBjfrDciF5hmo3yaHtbKpSXthF8JoTB7lFV3sXVmawswm4RnJ
WP9ulQ+p/hetPxJ2zqXD0Pl2vDtMb0hiddoc26ttI6XlqWfzc3Zcj+zUmGBr4Azmldc+gXbwejhq
p99YxQ2q4LowNBbr2Cm4RmCY1miywzLqXmfKWOBlwglOa20x0nnCM4s3EKU7aqTXXbbk4akKwQQ1
2amkfGD3GWCzba9/33h+agypEXKxGh9XfQ/vAEftsfOY0zrNXR786SoKNgP0JNaq64DDOGZ3HK7t
7NNSSHZq19hudkowGUW/9HVbAKNL8puMll5hzChaUFwU5B9oqBy0NDtcVo595YeFZ6gboEjUCf6j
r6J+JZntFc6QnVl6O6G3zWIuKWWOWIYkHGbLmqqWjrHthUP9UVWZU401Cv5H6jfj4ub9JKtu3NcQ
TDphKrMMAobuX2UzahtpJx4b/vv8Vbj1128U/L/o2Pay58sruWvvN2iCggxWB/UvgZZUfhhfrbJZ
I7s2d/N9QTniPCljZkE54sR41DLmLtlw21HduyyGDEZwKZZCO11jXM9bvF4nt00ZuXb/chlk11Zs
ZBG0rmijiOQUIAX5WOiHupodOz+ujex2IMMRdK6d68bWZ+Ak7JYkLqgPbe1cSwlEuQV9Z9d1lZfp
Ec2m4qM/jcI06TsEYY3PXXAVtJXHPvDJiGUw2JIN2tWzNzDx5b8yiiGOc0RkWXRjJYdSldwLdxVg
EzALeoY5hSlLUgiDqNBLdDOoFtNTqKynVgYj6BmdMLLarBEvoxm5yHyt+nuqjpe1bBfC0JlN8QCC
nIPgkbK8q5vGhLsd9Npl/SNaHVyVymZ37F8NTRVlBBRbz8QnVLNf8nZOEKXod/xt5x96iHAAhT9B
6CWjWt3d/g2aoNLEwLy1OQeaVb6U+U0iG7y1u2h4qjFwcSfoAxCMpqWkGYr20MxYZp1LzPqYF6uv
5J1/eW92T+YGhou58d7ZUnZLmo8IhRrd6eaT3Q2HiqXORGVB5P6CvQnEBd4gRRqlY6RCoFUH9aH2
xVo+XhblNWx7d/w3sgiqjP7PdG1xn0BydgjKpnDTMDpW8wT+PM3vk9YlOubh0OTOSNvfUfENtGBI
Uww5LBdjQP1DqIAOs/xSt4tDi99JeCM6gI5jxCDyBUIIORRZQc0UrypL8w0hihManaNHZ5VKlnJX
KzY4womd6intkhBaYSfkFLWxo43Rp7Ifrya2PF3etd1wZAMl6HmdmRnLKESKxi9F/D0jH9YiQCJf
kzqh3RO1QRJUvaB1ms0t9ihG/3FsuUPyaEiLKWUggpZTw7JJHwMk0QNNP7XN7azKmnZ33Rw1TNQT
UZX3Cf96klLMdomsGnreeioek1Gnci7RGPr/M79zX5yfUOLsHSNScVFJAZVpkcdU9Y6ujdtbk8TX
7SvBG4yg1zQx04WZ/OQ2py5/LkPiamXigLhW0T5f1jdul98ZibfF0wXVTkvl/7WfTmOB6ra7Evmo
PnXNxa9Hr9cm5zLcbgkM/NG/myVyZaeKjoFfHUTDXfOgH1Fjo7g1klHo41WPDTtchts1shs0Qcdr
m+SVyhusLaSjbuyQPM3lqEheLPdzbBsUQcnRdUdZmMKUkxvUwIQPitO54Um964+9358xpu5QHTBk
Vab3sq0T7LuWK0yzG8CO4AWzr4qH4ibxR1zfKeZfp7fES/3pqjxPV6si2UXZsgrm3Qgtu51HbGIx
Gk63PJsoebu8ca/V4pf0kgu/cY9NZKdDWAHCPo4ecXUve+DTUkaXF58xJz/wTPDklf5yNJH65nNT
NFmhzw5rDJwKtWw83+oGHh4Ey4KAJitWvUcWEwMfOF1Semc+Ujfyp9TRHkbkoJejImux4x99L/m/
oJZYlbA0ejjEHUBr7ceqfMntZ2vOvBanQ3ui+cGKZfxF+7v5BihYG0wrW5Z8AqBVU7dfBicPc//y
du7W872tJNL6v27n3LRFDp5TCGU74FX4oXkdqMrIPYjKDFRYB7kfSYct7xvrN7kEVxqu2VJlCjAV
5tj2VQreyURyBmVLJ9iXbh2XvAyxdLTQr1tDb5zIIBJnIMMQrIuqKQhyGFfCNeiSvzCWRnLWZACC
HWEtqIEnm9uR0j5XnRoMqSmjQpLthWAxirg0tWoERsTuy/4+tj5rS+ReVjIZhmAyinDBfJmI73fK
3J6ipA3NyNTWHi7DyJZLMAqVupBUbbAfBC/F4X1kSPZbIoaYjTXUQY9Tiu9nna64TKlxNkItdueo
kJH1SkR5ddYbI8vGSGvWFFChuvgkVt3cSoLLqyWTRjj4kZlbk6YCYmRHGv/dRAFmkkkUWIYhHHRN
HVHnlwCjKOr7UmP3Sps6fTt5l0WRrRb/+2a1VHvQE8zVxetCHCgW9dLfImrZWMlXf7RBiDNNabQW
CJp6HY0PmSlrD99PCvz0aNZrKLNBIGVsVKWGpYpPqssnHnMj3B1sGODyppFYR9m+CIe+sYsONK8A
a/VPUVx7any1WINk82W7Ipz6pi+jaV5x6pv8rHdfIvM36CK2eyIcd9wr8imOIQTTGl8pks8Za721
klVr87W44PXFtsMkS/K1yAHTUeYUqu4q+UNNZrdFn8nMvl/W5P377E/PKHYe6t1gr6QFWBkF6ojm
ZzuGGz4nwyg5Mvv6Zmk6GtJV3IfE+rcyBlsj2nd5uN+f8kP4osUH7eGfFCQxAhkrixRP8GXpPGcw
zwuW0V9+GH564C0Yy0H1jCMubP7lZdzV741wgn4vPUmNnALMyL+tOvapuc2ZbDr67l5tQAT9ZuE0
mUMOkLZ9xntjvXwrKDiw7FlyjmQ4gp7bYxaxbOYVqnkTWI01e9aqPmuKNR2i1pIo4G6M+yaUSKNO
865p7RlCzdOHKg86dPK1SeMYcaDXfzF2MnMZNZAMUQhykZps9ZHN2KuA50KzIDvxpotU4u72H3c2
kgn+rtGWulIqSNb4vMMDOffeiVFm8VycdDf1B82NtD9TQ7GeaUVXNE0biNaD7oMqCLAz/XNiJJKz
vGtoN5Lxv29ch52X87jGkKzsPqz5uewkcY9EAS1+2jbfn9tEVw3MFPHaTHXMcTjb3ezhxeevLpVV
5e6nRi2DlxkzzO0SsxDrYqvDCIuF6hvOyhB633hPnXqUsQDtrxlDYgpcE5hmI2idRUnMyALntNhh
66MeTb8Oq0l2u5KhCDrXNpgZj6FtCBtMf6HXbH38HTv3JoUQX1VVS8jQQQpaD76ZPDTFZ8WSFZft
H9A3EEG9ktRI+0GF/UlDeqB06Z2UKNOpSDAKU1GX4lB35FbTRz8DTZR3WUAZtqh6WQXuKwMLqNt3
Wti7rY3S1tyhkxXoJfjkv6zWp8uI/Ivv3L31Ji0/DBtlryYVA9V6rhjwwnN/RSPFD5tWYtP3r90b
GMFD6UaRplYHwTgDs4LOLMyMahyzQ4eN5hL072m1g5lVl2WTogouK9MGq7UsoPIHbsPN0Xh50P/B
nE6qE3k9+DtWCeruIWBI0hC8qaPanu/xZkWnXm+yNoL5CO32wZxVbykTmWQSDNFt5dE0ZZEODAvN
HA6l9kG1V1ndz65qvAkiTv/Q1nXKqxwHoSaeDrLqjFzPPZOslgyE/Lpasb6kyMNCks722/lxJVeJ
KUmLyhZLsBp2nmJ2XAGIoTtkxv2oPErUbK83G7yZ6DQwkPYHZ8evMpTmYPRzCYaDImqup4SeUA2L
wufWocp6p7SGQ+zc68LuMCS1xM1zDX53fDfQgoa3JcksbUFemTV64mhT9GUy6blfUOOvl0GYgcGa
SdIO+zv2Jq2g32ESa8bICd66/DyYz3P7d2VIpNqv23sTSyy/jzU1Rnk6yN0wcxYvKZwkO44xFiY8
9ccQyWzMug2mZ6uXDknb15WfwollzAOdohGsKzw9eDK1L3PyWznOjWSCvvdDM1naBMlsVA0wW70K
o0xS+SXZIJF93uQzbcsIEFHzHeR70AS0LkirAnejJMYQUOiWhdZo/is2Zm6wMmWtMuTF0aTv23ML
be8tL4maACzTMv+xL9IbmOClDGbn4TBxsDj9tObZE0tMLzV6WQJnf/vfcISTTO0ERQwE209A+qh9
mGX0e7v+fbNownElql6jdgjfb/r1bz023EmP3IiUD0mu+ggPnbFKjoZNZLmJ/dvABlg8tJaiDTZn
1TTBOg8WEVf7mgR8pgQGbl8lB/03mA7oG5yYOiwyJcn7Evs1o1+m/qDIKkUl+yTmC+0h6VWdv0sq
aXxMWHldpDL6pddEx3vT+lMXXm/4GwVv5j7XxwYYyQ/7wz89DY1bYOlSD3Vyx+6lwGwTNz5mB1Ap
TnLmAckBE6vzsgXzsiL+8NR6ix9d8Yem9ai4+dcVra7pWX/JvMmRtaTs+5M3ofnCb4SmINyoBwpQ
0kzBqtYPyVKeckb8PtIwY+x7k9Yvl70nke2lYEiqMB7HOUKuMcbkwSFQbvmbOUI1T7/tvpkPFCra
u2WQPHe+dlgeyLkA7exvFWxvFFYwMGbbJjSb+bOAejQwzAh0kib5cFlSmaCCcQHPuo47GNaWpuxA
1fShTBaZ4+SxzCWlFQxMEtI4sVtgWC34z9PaPqvT/FXL7GukhtKQna05PceEvrRV5Gg0mZ1C6Q4j
XSVBwn7+a7OggsGpaWaWJX+K7j0azOgHyr3Qi26KE7nGA+Lx8sq+5gkviC0mLa1qBJedArEx5ejR
vPsn2I/OSaCDFpaczIfwYHyzQSydecOxDkCgdPkHyMQVE5maGalVFL+K+y+TTH01gPawOAxX1L+M
JlEksW6vautpGEJIGy1un56ZjBSBK+K71bQxvhA2VMMkIiFgXuaMFB2npTTDpy7PnSQ8tMudUdyk
slTLrl/fIAnmpu+nPukaxJIaC50lxrzY7mXIJS06MnEEA5PqTdP3nEhPg8VuJtVp7ed19Qe6OraM
4X7XaG8EEuwI7deVDAxLR/XPDTlbWe+T+oSW0csasL9upqFTnYCbRgxT1bhldV0ixGtX+k1ph6cw
rg5aNbuXYfaleYMRglUWm4OSRtie2sIIKrqCF9CmkZePirOUq/dnYILWmXj4D8sEYGGXOykNjDbE
mJf7jsqCoV0fB16rfxdPUDqCh3JljXl8rGE+cGcH6lBgDKSaHknaXf8fadexJDeuBL+IETSgu9I0
246VRhpdGLL03vPrX0Lap+ZgKCI02sseFNE5BVQVikBVZipPbl+Hb2Jg1RaojBdWbVTmnQ4vpC0c
MsqI6L63KufnC8SF9yCwfvOxQGP8sE7UUKkI0ITkXaO6yXgEz6dV6a6JWkbz/NS232df2/kolISX
C3lew5xzYdAEk0apPjvIic1O/1igbCpd/QYfxRjkIafcAxnOYdt7eJvKHHyJqOYi8QHqt7eGeCs0
38tw11eZJdzlA69R4Q/LSwVLZdNAZwxzuuFyOJ+1CBdLjUuOopvuMm/WLcoXQ9WZ2++mM3LKpPWI
/43IVtRar4ZqZOCAMVtXVW4D0yuFb9tLuP7VDZ63/6xiq+ra9zOllXEP6AdghYiKm8H0z2JXedJo
WlGXXOoufY8uSns2iZONxJqm9mNrRp9LPYTGYGnp+vzYhKTieBTPdiYNZQIEniTKK0PEi4iuo8m8
jQeeaicPhEk/ldaDjNnHAoe9aaVaeRhiH/e9xY6zyOuOel1kJvuA36vLigKLXDu9Mzo5Ct3kIjmJ
K9iR3TmUkTnYTYeJWyTxgJkEJMWznlQibnolzY3jeJdJhl2AMEpNZ6sSH1Ie48R609rCndgcRIxu
NltYSjl6zC/xTn0wcmu0RbyC4ttlH3/vLK7UGW8bmeSDm4KmrTv4SujfGv0+GB+1ljdVSv3tdX10
3UIm1wx9lbdqDsPCg+/Vt5Fbf5meG0cBe5q4f1PnMvrUQA0i66DNZCfQCkMH7yudBFAVczcO+d4w
EgvyU4/bjrlWJYF0AnqdeAlXdJaLfDIU0OTK8H+SfOu6FD14ENKUPsuCM/H1ntd8cQnGuMbkB2pZ
aTiCB1valXfJ0VftObBQpf+UuWzu4qNvm3voQduk5hQ1ax6yxGY8JMo0MzFLGKoZndsP0Ue4sFUa
/7qejJNkaEsNMgEmdkScnDosrSEnN2XfqB0SmFxkVtPFmfiGVGlgok9XMakL5RcmyCd0VJRVZOhO
Xl7a0hni2Srxpr3tKmsH/BKE2b0WbEVgv4WIxKxPUI9IvKoXb+cxcpqx4RzrzGYRRdIkE+T4mgrB
NV3XmYPWlCYRcmuG5sj1F7HcdUVpKQXnvpQln2NBWI0EaYyDBqpRGjw97q0SEtROMweHuRndVor2
6jgWlg6aS2jRBDeBEZ2hRRlZZQJGODG4TaT82MQR7mJC4aJ0o2ypY8FJOcyKv/oLmedbSZpj0FNo
6Kc2fdsIdKsRf0j9F20u/i44/gPCvTPkzTDQQpjgAOFrWvetr2FI2atjFb0eX8uO95G0vqlXECY0
5FHISw1XFbjTB4vBYIBLZzwG5V+Ot72yhfGdWSqhi1QJkEVK6mOgJx/zSbZ1X36Ti/62hp031FWS
aa0MmIzcj0lojclTwRt8pkXB4sRhTWGphvuhTVIhB4Y8E2eSkwPylbMd1Ez+/wWhyWCGgv4bxiKY
oFaCsiynOdKdMXjSirPY7HN1J1UnMf64DbS6+wsgxsX6Ap2eGQmQokxMtYHANT2N+ed/w2A8TEHO
gJYOMNIAN7fFBxETCdPAeVfkGcL4l5QncWqMAEGfgJLh0c/l3sSsxv11rdh7LXnM1cQXACFKsVdX
46Mhz7eFEt+gmeTH9pLxoJgU46ehaBAfUCiyI/M8ks6Osne5rHIOj1VXXphEi6vFDXOdRKKRmcBp
p11pvJs7TvcOZ1dY9n+9UOuwF0LdUTPF1ivtRJL8Q57z1Fvp5r6KyIUZTBnfVhB9LCWEi6AUnxwy
JFYcE6tOwSCaFM8B7JvI6G1vEfuKw8aoTG1frF1PBgV9cPjtX3cIYKnw4l3iUZolDNngT+AA0jDZ
MpLJCSrJh0CVgRc0kjua4jmUpp1atHZTmTtZr+1U4g6BcPKQzKSHQerqrsyxf3KpnNMJ7Lmz7pJg
ckRNd5RM4rQG89yeyRQ1JjdzEmAfzSCzovFBEHBN0o6eyb+b53kmky+GUhLktgQUFVjEAwfe6O9a
y3iklyK1nexyT/32pjPw6qbsnGAvT2au0gTS956o3EBuQw2/bnslZwUVJnHURgcdxwwQqT+6Xd7Z
uq59B9XtbReDrnsbaz15qLqO6UoCYhsGK8rCWgedD87BYriDhvypmQUuLQb9kddefwVhMpSfV5pZ
BgAR9uNO30l7EUpJlDo62sVvKbdAKv5/e5SXAZ0PimnmsYlyy7iJigczjawK38jbi7bud7iUNnFZ
JYGX9yVI17X5AF0fzQFBuyYc6uIk8lps1rPhbwi2BlKlhPi+SeuT9K5OP2XVe/AdJeah6r8H6bmc
OCXEustd4Rg36IlWh0aFAjI1QHxN8CnVHEPhBrMXnP1ZT4BXIMYVJnVOwbMPICGXP6eGdNdVppOr
0UWfggNYlV2x0B+2d4tnG+MSs4nvj2DCUgrByRBCq8+PU2/HXMa+9VC6msYcYBiyyVRTpDihh1lb
iad0z/E6lnhN84dKN1KkhUa4i1VP098n9eP2UvEg6FIujsNcU5Rei2BCI8Pn+tYqxSS3FC3abePw
toQ5kkojF6WUVt/ldKpwHSoq0P25mbKZg8PemP13vl/3hDmMhCBPE4Fma9olSQXhq+9BZemuctEv
A2TTp/0MzWHeLA7PPCY/5LIujLRghlGxpabxXkqaQ/mUzzy9Dc5+sUIAZNDDRiJYR12qLVN6L1Vf
qpY3SsYDYXKDGuaKPpsIWRCO9vg+FrpbrQk5KfUPldjvndKYxBCiG2nOJOp67uBq0BnwHeMbGnUt
KnQXvueNWHOCVWOSgig2WRcogFO6wRL05lQGAqcQ4q0bkw8UpYAQHN2cMvASctPHhzB/S2rTZbSg
y+gYA5nWy3idYi0oUE9q0LCJjxJErdQi+piLutXlPIGu1QVbQDGRlAdElMB5A1erjn15p/C+/Xi/
z8RM2xaToEMn1knlmypFK3H/7Q0552oA++UHNYlEETIY0Il7sOdYjaBZuXojmqWzDbS67wsgJl4G
s29JNhOsVHweihlCY7ddxjmvV8uDBQYTLbEckFEWsFpZga750ZrV1NILj0jf6vBHr50qHmE3y4Tw
K5MuEJmAacNJCHMZiPVHw5Nd9UtwX374CtmDp+aQH0tbKC3f1ji3dByn+NnptDiPgrnXfHPAnk3m
TSXQ/poP23tFA+RVZbqwiu7lAqBK0zg2RwSQ0b0fxM4qdNPCmyA4OdCFyTlcV0+FBRb99wVWPSeF
0tQwJq7ux/Kgl49NBx1nHjsUD4bJCcagdxiOBwzuyq0sPfndXukjECvxSjm2ReeVSzApYZb0EX3Z
QOo/FrWVH8pd4aUfZnQY74y/1696BcdkCK3KSFXl2Cuw9+2NFt+vgf+WC6jrFrEfd53fFBoJAKGS
b7L/1PRg/+S1Yq+7nAYVPZmAoN5gXC5Sany1hirKxKq3cxHzE8JsRZOZWGUTW1rFawdcj6ErHuN2
1ayY80jdLhNVN5BFV4hrTsbjQTAu16eDr5iYlHIa3fa7dyU6nLbDlG1H+2/vr0YwriZWeiYLKXIq
qjXabYvOdVSn0bHdp05xqfeFp94Mu3A/fgfjsWjs9AOPwZe3bYz3iYlAMFGPvyDsVSeLm2Mwmh9G
XB+hKXy6KcxA5tj8h4z722aW37kApzj0KoEYPI27aF8+GgfccPT73kfvx+AIx+EQu7Hhajx5ovUD
7ArMHGCJ6s+m5gNYjD7qlWwF3WOLJ+3tLV1/I4LGxH9xYDJHWFE3tVjhnQqDeiqoq+PHwAveSXvt
0NuSrbjCIfSIB45um9f4sV5qLpCZo2w281yYMdWBTsreUXeYhdgZh8TGCQpmKeGZp3G8npCvhtLo
WeT9sC6S3o9o3vdTq8LwWY4mwKi0R25bxzoSRqR0SgqJuZmXSJGpQsWlwBktjI/jEFpC86XsnaJ/
2t669eLjCsMYRJoyQvcMhQmms651Hhofd7EuWsmACAwF26+p4ArvPYVnHZM4KwwVy5CPRyJrIzsN
z3ooOaKZWRPPvvVQv9pH/5DlhnUT5LkMAAXzaKsE42BDgEx9jMYPIEDdXsv1WLtiMakzqqc4CUus
ZWocxSCxeu2GtN+2MXgLxyRPrcviMUWvoVNVXzUF/UR3XXvQDY5X8FCYBJkRZZgkAaumK+egfq/E
lT2nB7QGuNvW0L/2VclmYBAQ8oHgn2cbg7W4bsO6RziVCqgN6qfEuJuD53aOdk1rxxWHI2LVqgUa
k6WquC8l0QeaOOMRx41Am9ZjUAD1zrZVPBwmdNF/PGjagMojKSHzVVsSONtAD6OND9s4q/62sIeJ
3bLNY02iqxd3+yjYq+Ih5tEGr+fXBQYTqEWYoCGuBEbjjk51A33ifWajOfSgHsFPi+sXZ9um9UJ0
AUgXdxGwkS6N2ZQgiOjdQQStu0CDpqR5oVcHSuzwyE9W898CjolZs8qUfhKpB6Y7MfwuZWcN58Zg
2lWcoxPl3odC9raFdFde+zy0MkwJQgFgzn5pIBkyQZQynFj1oO7Rqvw+bmdOIvrZi7iBwZYb9SD6
ID+il/R97MpRZOkiaqzdkJ9DTDaEphsmXzTz0r7pvcj4bZvJVBtzP3aZDsJRZ8KFc9dEZ61r7bau
UOfwTpB1579CMcEstLWQSWBn/Sl3pCSSFRZPZvj9n/aKpbMl/kCSeqb1vfZdMp77mNduxd0pJobz
pMpUvcSK6VN+J1fag0Q65NvWKcvihE6AvVySwg5Jehaa1JanmEfHtV6aLvaMiXCjarvYyPEX/KTc
sCHelNl1jDrKdyqng5Jr+16PIeTa8Lg+/pBbrlvIhHrdkX7EdwAN9fCOXugGrjxYxDG+BrZoCYeI
1/+1WgwYJub5JSJJ+GJ7GXpVNRl1jAc4Z8ZPx8bXzngfkr1hHnWesMr6EXBFYo5pVDWQngBroVOA
J0gK5ycCrrbANsT0fttD/7CIVyQmnaRiVA/aCJtovkzwCSUPIGDULJl+tzsqLkR324jr+es3IHtP
rbdiXeQhTGvNXTUc/Y4Tc5ylY9mCVQFEFqGP3NUmaDcbdkbTW41/iWvey9/6g8LVHdhr6qHv5zRq
gNR/nWxKNxM6o45rFjs70Fko/0G5G47kTYf2dfmY4kBJUPN0EIzF7IFoIdhtA7ZFLacEWc+OVxQm
rQxVHE6xDNMI2DLkPWn2YsM7ZDjRxHZTRrESEpC30O/4X6wV8a79UnjyIfO+mp96l7Zpt7HLI4/i
wTJZQ+/yyMT3OkybDlV40NIOlwReJaO+4ipB00Pk9Tl6XUYmYQRlUkE5BiY2rnZUoKyt1PZoz+Dk
CI/Nyf/8b5HFJI2hUeTSH4E2SndDed/Fb2n+Wfg7kyoC3dBSDM5qkHLxzPlz0p5KLsszw/bw63Ln
isFyb5A61OpqwO4II5p9psFTMs3No/Sc+uGnqZW+CmX1GOP2CnmkcrbXbz0XmoqsScjudNde5vce
I+9ZNKGY63fFk77DsP1FmS1i9a6xE/f63Zs2bIHHuKIqlmqT0MsVIxruRtOwmsLkPDxxbWJcUCg6
WQHRHIr884x+iwqXY30AmzBcfRL3OJZ505qr+X1hFOOFnRYNuAyGUbVwq5kP0fRte5dWU9Pi9xkv
9GcMEgf08k2N+l1FML+sdwfB4AlosVNIvzzxisPe/0pzkccB/dqTPUhg2umt4JYQraZqarKVPcaX
mnMwcgxjW320oinmIkWxKEqyU2vVWfF9OxwbTkM2Z39YKnDVHPVSNqlDtI9R4FXh8/b+rJ6/i3Vj
DqjUTEIxbFCVdc1ZBlVejbZgwy1K3lcyzw7674sPvVicZeQi6gdjtUMZcwHbDWe2dR0CBD+6CDVN
XDG8hFDlVmgwzY8LGfUw67s6/La9VOs7fv19xgRFlUVZoHfl/RifKj05SV3wEEnBmxzrCsOktagv
J6J1MGNMRLsRsn0J9mfBDDir9YdUc8Vh0llRTr2uVTCncDVvwsN9YfuO8gDJ4F2BAy/k4dGvwVen
K5i7/789TGobe3zDoZOM3t3+GgtHOwcNUBkKi9zZj3W3voIxaW00JiGGQAUWkeCJYWj2aiwklixm
p6SKOKXRaomyMIxJcdmoBlVMPxv74CSEz4Pwg5iHTI9so+O4Bv2lPy8h7mZfejhkKNpqyLCEUiQE
odX5Q/goi2OlepAxrz71Q5I8y1OUBrsmrHPVklq1edwOgj8k2v+vrMyy541V2RUz/RvCc34Q3eI+
xO240+OMkiABGnRgEuMy5G5HNsLspd1m2GI0vgZmHZ4b4ZD5vI+DbXcB9cxLgE6PBDojrTm5AQqV
s1B8aLtzFbyp3/u3p4Dn8CVMPNVdkSBFOf7cW3mbWmIh2dv7s52kZJaKSNVSAcR5sCSN36fdj0o4
5vPHbYi1OwT4nqJqJioRMPAwDp9QaessrXErHRb6x7Ro5C9VLZJdn/cg0xFNUMom9cdy9k1I+4X4
NIhIfY++S9P2CYk9KU0ltxFhvpRDaAszELyHdBrdTJws/0C2GEgbARxNaoOLKVyS1h+G5lgWsxP5
hZOo6C6uRs4hvXaNCUAMP6vQL4bYCZPb+lDv2j4saG6DxPM+woB3dB5BiCPv48v8d4QHtNR5Acbk
tlkhStGPGT6JunyfJLWVjZ2TNR3nRX3tgHiBw2xzUIRjGin5ry8+emEzf9EOxDK97pBhZFXkfCqv
faAv8BQ2u0EdO5Vjuoj4/EoswyNudAyd1mrdzKsc+eMMojPeqbSSUV9gMleYJfhD1HGGjVT5pPG0
Q+tSylHe8MBKAkOmFAkRTQOaFezHM1HLREhFRExsfJHL+0b++6h/8fvMWZ4ZUdCBloImlksw3Ptw
+PgtXgdWHig/qyCNVpgUKchNl9dNh6e1ZjdkDxOxJX+/nVjWegVgBpVfM6EbiLa0l/kxqIQuxnmG
5HXu8VXXnqFBg5BKbnB17gg2gSvoop2dB6cG6YbFnwtfyZ4v/gDmoAGhKua+JvwByGENNB0acReJ
77etXCkXXmCwCzmLSpjJwOirfZ4/Z8oprDu7TL3C53xN8pCY42b0kxZ96L3mRGle7SBt2B2inKDR
QzPqs1n6X2I11gyOK66CEgIXAXUCFFoYV8SAauIn9HCojVvDPNf4kmibBipg71Uom20v5U+mh1eJ
HozBOJqpMPnPFLb4qhgageijBL9PwZdV4UbZdNFeja9/HhP8qmMsgNilrPsyNmlumuRL1j1rxmH0
/5Ls+1deX2DQv2FhzIj5FE2qgZH3Bd4qu3qfjmFn+0V/P/ElcVfKcRRSUALHtKaq6a+vbvyG0gPQ
bKvsBi/cFbFVozkFGvV7wmsZWT2QF2BMYI+CrkTEqJD/lLNsPokYxQ7mc9Y+R8Z9p3Qct1ip5l6Y
xkRxEmVxi349JPVhtKN+cIuhPw/ad6WXOaU/D4mJZUkTfCUuUWgIwbk23jXGbZ87ck84Bq3GlEyQ
Eg0dDQcsqWqfoJWSCAjkRDp2xRfN30GmNPfvZrSkcCKK/sWvImoBxRQXWaepkei3sGg/o3Wp8iAo
nKG4x7sGCB1Su3/mAK67xtU2psroIbtbzz5sa79W+9oJ70DssM9iJ3Lx7lxYwTttN518W7yJv/NS
1WpQX21lmVUVvwInALVVnR/z4iiqkaWYb7hggzP+to+lp5ISxc/LGSAzulN3QtxJrhQO4dP2Mq6b
AupyEapYGFpmckegZIUpDylSvXYSahBJp3s8+m5jrL1ewpQrCJPae6WMm6BA4UmfAKhYVL9XLr9k
onizeqsF0wKKRsQiFwZ6XLSiDyg/cUUVLzVZ5/6jNYynK2FUoJcMpV+W+a4U+Ke88w+1KNvDPLxP
4+agGVJgTYVxE4fCoYTeCCfW1pPHdTkZzy9EAp3mHnumCArogo4y9BUK8zYPfmxbysFh6ZL8amyy
soChrXxOyW1lfK9nK1N5OZ7jgj+9Z7FlddrIeUa9oxRnOxoquyF7YeRyBvFg2OQ+GkNeNLAmPMw7
0U3c0Ik8OnPSWpB+8gr0EnHbVFYxFYJPXagF0GB+6Y2dWvZa1yVwldGtzO9a7QXS5+1NWk3xCwjG
rDGYuxHMBrja6So7z+8DebINKBQOH3I5draxeOYwp5Zhlpk4mzGqJtA7JVnlaiJGw2XzcRuGZxJT
M4VBorRJDJNqAVST5FGTvlf+TtO9dthvI60bBNVSQ6dPkCwFma9AUS4lQArzWxz5bXbSeU3E65ce
ym8MNorEpgRZhAIMHZ28Xwl9H7wvBCsAV5X4KJuQPaytxDHv4oFz+K+mwgUw43xi7Cut5gOYNF/1
NLTk6ev26q0CEAlXOXTxTJZUqa7U0mgCFGdzI4Ayrvfk6E0n7QKCybXZnJZCTL9PzRQXCHJ5gzlp
Kx7Nh21LVv1gAcNk1EyIYugrA6Yg4Pme/PS7pia2ECveNs76il2/cejfsUh1QTRPYZPRz3mdfDAi
MI9CRWsbgv6pr+qwxccAc9YWePIJchkfA0Gy74IYY2GOjvvIChrb3U6DSkTPa3bmITJHro/Hub5N
gYh22X1ziTzVM9CFx/uSWr9WWljG+EIwBaasCEjgxCvc1lF2mes/awflE60kuhazSNsruXr8LfAY
p6i6wlCGEk5RosNEFvx3SZrsoRW9k8bk71tOqXjN/z9H2UG1sjMNv6GmDepjHT+qsxs1D/Nwv23Q
uvddUZiEkHXxlKozDBpzwS3C6Iufp9+3IdYD6QrBnEb6kIlgLIchQTA6gzEfpEK20N/obsOsf7+j
3xyDO6B1w0DBy0DKY0VJCIHP4V78PVqBnL4u9oP2lEiZkymdhZr5NArTaczyL9vQqxYukBkLNUwh
tb6BRZSKZ7XVrAhTPHXO0+TloSgv7Zsmoks5FFzBHaU7hUE+aaNmjVq4+zdjqMcs8pFJ2lKA1Aq+
5fOTpHqdAF0XUF5vg6y63WLFqK0LkEJv4ygfYUs6jh7YeA5E4z19rj0u4cni6g9s1otSqEVWNLFC
Agql3a38LTpD4sJG97Gn3chgPt82arVGWQCySU8fw3EOAWhGZ6P8XMcQi4X2DgHlucbrUeAtIJP4
EnUqk2TGLplgakgj4awGI6fnZzXXqSCqxlM6wXUzk+u0GbeXsoq7xTEIvhZzHVhDMEa7PB9+SGIV
v6XsuqKxTBdpP4Sm6QOtnbvGyqO2fFTaMnFLuQw4mWJ97X4bxpJ+iYZSl1EJKAx8W2IanROd12n2
h2R0xWBSwmxMpDXiCcE6k4sRdJ4/PUuDchAj3e41xdPK+qKbveUL4uO2F65bZ6iEYBAcrQusF0Zj
XrcQanSa8vsw34Wpt/3762no+vuM56miH82+jN+PJyW/GKbaThaCIvzUZ43PSawsc+6va0wwFRqi
akq6xE5JymbZD5gogTF0spSyuVKV8PyUWqM73eqefqE8z8NJ6DkH/eoqLoCZ5FElUoxRdADX1cX3
v8rGu+1V5P0+s0sm+jhrqcHvm52sW0oWl26vEJXzlri6VwsrmL2KpNwc9BYoqn/J+os+3+Y9J27X
nysXGEyaKKogUasKd250zOPXRY58aNCJ0XrxhcfQzzGInU4QQ0EZ/RgGDbJXQtZFnz5JKu8lYB1E
xduaqqn4jzloB3HEc02O/FAmhSXPpTVF50l43nYAHgh1kMUJOICIKesnJAhVagWrGTXdCqELYusJ
5s+3oagvvSr/QfT5f3von7KEEjPc3A/UHvGsDl/VIrTAdjhrX9qe05ez7tVXJCZqBNVAhxk9Mtom
tzWIwg1p624bw1s3JnCytIuCgL6qyaYbkLtBcAqeTAMPgomaKiqKTu0wKJd05yb/3KgPivyX1Nv/
JbbrSjFRU/lkLkUZ25/Hn0bDSvT3Am9C7g+R+RuDbbfvQqKI0Yil+nXFmmO40FJvaGhqe8iUcuev
1ncf2iR4qjMx6c0U4EYPNeqODjH2O98bwKCH0mEf2cNdBiVWcS98C3jHAw+ROWVjKAHmAkZ5gJjc
BIEFYh8vuMgHnK/W7OZultjq4S3+dzWSSQ4BGPOkGeJ+jtB6UvWhavYmT4SCZxX990W84sW8C/oB
EETDwNzYe2qvc6Jo/QaKKkn9t1c0BhYYmlKOYR3/XLnss2ynsVWhY087p7h7CvfCZcLbXfSYcTaM
ZxmTH5JOMswhlmmD6FeleBpUTsnK+30mObQzqZKKEjeMfWWNeLpQdYmTTNdXDs/RWDtJwf+YyIVW
wJj2Pzu3L1R+R9r7B9OVClf3elvwWk8/lE6HW1DOjq2adoVlT76oK3TVT9DuJQ63sf6uKxNOxbOS
LsDbo4gmSGpFEc/tTDCZw1BqELNVnXFXH/oQDgFNQDQGOskdKPocbXK2I+m1RS/xmEjKUoIpvBl4
YGKNrSCtnEzvHv4Ng/4NCzePhrwte7C/Oy2xxe6+Sj9u/z530Zg4inU599VAUR3tItpU/626JJ58
i+un43D6e1bDlyvGhI8ypHIgpgArzX1NvCwEd+jTPxrEhFAq171ex8CgQ2ETlBOgnTx3u25HC7p0
OvJuCte9gCj4wtSJ+Oq6Pcs7cwz6GQsYRG6k3CkZ797kdflDV+03AnvZThvtRjUHQjnelN0pVy9C
+96onZY7OkXX/2Wh9RKJOQALeQJVQAakYL5NlFMa35v9Wck5RT1nxX665MKnhUZOpCKHymWT7Uf/
ZAw/tl2AljdbVjBxCQEfcRQnWJGE9+H4lPm4/Y7OdeHW/jfoWvHyKf25LTgmREEqHI/hTwdIrBbC
HYJV3PvO9Fy7yTuQg1547XM8d2Ailvj/36QhSvAMkjpaOx0ltXzCa8ZD2nSP26tJf27LPCZmTRkq
toaE3coEcvS12JPr6FwlA+dzgud6TNiOoa+QwMCmkcyTwAJWB89FcIpl3nfxHxLeNZqY4liexT4p
IwBR1UDFSXfVeGwhPiJMVgq2lpbXx8fzdua47SJMOGbUPaauxkzqsJ/QGb+9RRyHZ2/a5clXs2IU
sXbzsRo/VcNz2exK1aub8ySb9jYYxx62SJbDyIdiN/xhaJ7E8PMc8Dpt6TG94XCsiF01C9MQlliw
fqeA1Ka87fflnljVodjhQvLvH0RepDyWFVzsI1DeDzBHGW9MwS7mGNOpp9bk5CROFLEMcLPUDyhb
YFQ577L+OWx36fBue2OoI22tG5MXVMlPfLAfqE6RuVX0Qyw+19JBCGMrVvZN5ISE0+7F8zomMQhN
H4SRMSLNwuWaHKXqu6x81sld0+wr7iwgJz/ITH7IIs2fSwH7VKSW2drVZPWObKunwmv3CfQ39vmP
0ZUdsKfst5eVt3NMvugMMyo6HTsXZs+xfhkjkFbFvE9PHgiTJPxZDFJfwlqO5CvpnMr/lCWcTwsO
BDsGECQxuJE72EHke214F6hPNe9k4uwROwUYGq1WhTSWkvRboah4dnmKpietDP8tBbFjgPLsC31I
ZbJ74raYCNXVD9t7zjliX7V394M5phMAZlk8EgPskGm8qwPN7ZTkNvX1v+4mf5GDFKaCmJpamKsQ
cF330McDlFdvQabEq1N4DkD/fVl2CZUiqxVQKNnF8N53msEyJwcU0jeFIxyU3O5zO9jxEuz6WkKh
B48wuvGqoUKomin00aPn9MIlH4BdvQs71c7194PGub1b978rFBOqZZa0mtrjYymPcLFfJ05WaU+9
Ob6rO2O37SHri3mFYgO2EeQaLXEqaF6jB3jFifjKRZVCTtByFo8VIAq1WUr6DjB6c1QxGTRq7+AZ
NimPIQq/bZNWehGoG/62iX1/HkxJECa6fL+oi6kur3LT7X7ODO98V+d8BvyhErvi0UJg4ZD5nGbC
/AtvctXz2NgmyOsGR7XLxBKcihPUKx2bL+2jhfwCr0uVtulq2KfKdnuujjjpbSLbppdC+ZeX0Vce
0F6iMUEdiJM4JgPQxKN/7LzEy86CV3toKnpTNrwuIxPXFUbkwXaBxK50p3HeS7wOC46rGzTqFsuW
gtZNxYwGCj40SioPEbT5ZI6b8yBoGCwg4lidDaGHm/vRMRKgoKXdSPEXjnvTBX9dH13XickO7ahE
A/HpOqE/zSV292m2fCeyfQlTXLlb5BjW5O0N1+eYPFEbw2i0tCgjHgYLHub9NNiYvdW+omlpb/K+
NTjpgr1jk8wyLzQFJo7EzfVPuXAK44uq3qnP22vJ2S+W60qplbzOwMPqDFW1H6V2n2mD7XOFf+mO
bOwYS60pKnNvRCbMGbTSxjvXWUl1UAtCrHyWoN8KkUWicTyRlwTZuXk8G6dNRWgVjcftyExdqQ6d
esqc3pfvkxoDDblxUER9n2vIV7G/Azv6yW/I4d9WmMkeeIkogjpHRITKkzHXDgb8vXQQOalj3T2J
JIPDV8aoGavtOEtBLyiYDnWKCuqp6k2GJtvei5SbJrnLzTs1fOzChyDm6RlQr3+1sQtYJqVMI0gR
Y9AKo+cW5Xwz9daURV4xqpe2iWwzy/cpRDQ1Q+Gc2lx7mUSThglubSlwlEGfV3ZR1X2pJ7s5S258
zyuH1w+4hZlMxqmbeSI5Fh3vV3NnJ/v5BP6ZRz0Eh07pgb6E8+W8Gi4LOCbXVKmUFCIehOlYlk4+
tZM7yrPdk4tfvcuFnPP5t5prrmhsv8vUGnKHLxbs4XQHB5H6XYDMLTf7ZnjajgXqDRvewra7+DW0
ffIcSDIprLy76/OnxL+dfd4DAmf92PcDMHKSFMrmKB8bxMMnNOYOwT5Wngv1VtQ5GXT1MFqsHlOL
jEY0j0kKLMyAacoNCd5UXC0AmARSZAZJUx++J3uGJ1jiJTjmH1qrOBSOLFrdfnuLVg8ENOwQQ4Eo
56vRw2rQcyVHM4IT9A+VMtiyYeEFmvMFs75mVxDGpMzwe/RqmFgz/6gVD2HN+Qzj/T41clGFaBpo
08E2gv3PPmaNY8T3/7ZITNYb875rshR/f2mktlR0T8SY97068GRbeHYwSS6skz4BvzzsEAZb0Ssv
T7u3HE+L/WYyG6a4pEAeMFcgxocK/N3iISD/6FJMNgv0Quy0AVZUavSYRiV6tKLHEm8s25uynlx+
OxV7dzopulzlE2DqKj9NQYe5z1T8LqbZpVF5Yp2cKGGvTvFOYMaBQLH6x1L6QjtTTZFLasnZ/v+R
dmU7duO69osM2JLHV097qErNGV+MJJ2WPM/j19/lnNu9HZXP1kmlgQYCFOC1KZEURZGLYv4UD1U9
1WvsjRKF0Zc54F7tcV81vM5V9BCcUxhXJmtp+C8H62UZBX82VE7kFClA62Dw5wB8lmftaXU2cfj7
LAW4WF10T0ylErqUKe8BNZ6bU3+wT1VQ3IFa4vBniiF4A2ucWo3GNs43dugiy2vKzHPK21I6xnv/
IL0sneAWmjEztGSCPGQKNHCdVh9Jfl8PN2b58bpE+7HtZuUEx5CwqiNrhOA3FJyPBVhO0yHI0Cmm
h3loYsrhvez+I9NFwU+A4khvlQWy6d17J3+3FL/fUPqrMgheoogIn8cZAFNGR5dO3D7weSgkuvBf
Irl/90hMnsaVNjQoqFojOdUjXuGXXv5Ox2B3ilLs36fJ/EUmMY0KfrhqsVf/bQ51kFvPXAPlHRhw
r2vDujKvo6qLSEL2RTUzI9d66PdK9qHdrFwBWpBi4sR1mP/iGWzMiKWmo7/qapjmsW+ZivTB8l0L
zR/1IWm9DjPLMNlS/Vbp/nW4fWO6oAlSWXasjO0EtCJ9isfHXsndpDxoDJwSsqGr+978AiW4PMtk
YztbuKLR4aOZMDdJP9r29+virPbxepMuGKt9bUKSEr2qXW0Cw1EGH+TSbqmc6rpy4+5Fryo3kVZP
7BvsBVDwemA1HaMYs32h6INfvVRhpBxtX0fKBxS+jTeqLin9NwV2hgbKOFQ5kNeF+mrSpPWCYHjM
HmYFbN2SS/3uGW8gNCXEUZ1XRdizHo9ZUza4TKuma1c37XQwlRJcS5IL2O7ibXAET55ZSmOgggs4
SeXlmXkcjeZNnmiDIfhwjgbFtGKQZcLraKahyEkJ+spdh8YU5xQkvsF1DZTJJHhwVquYpGpApgxF
NEqNm8QsSczJdkdw4UaCYswyafH60cRBPqihqtNHo/4LD+eSjrRd52BijpxOqG28qu9sncxkUV5h
f+rH2vps8ICZJHTU0psy5y3h6wZLcERLH3VpzrFuSjqERs+OkTP4vJklKrfrhEwbNUA/czhiMd8U
ZSBqJx0SONp97HC/7j8yIrtQSEDEtKKTDb2VZADph/t0eFlsP6pkfC+7enYRREwpWhroJ9CygONI
/9wptWtLp93uHngbBGFHMo2iIVEBQtUfs+wTYe8UsKEZgaEfihrvN5F/3XJkqyacD+CIbrLEgF7P
StAZ7/rpJrXecqPciLQu6uZ4qGja5FkBZ5CqL0CpMd2IxhIN2499NiCrnBsQnS5FnTpYN7TrcXcm
6n1mELeg2dEiw1Gpdd8xq4fa6b3SnJ9Uawn0bgqur+XuObj5DYJnVZim9g7Db9Dsb6mieQ4CI+KX
/UumHcExJnGyux4JE1moqdkmAi3Bx+L2PLF4HNYbFBrgRpdYx2F81GXx+K7Kb2AE19r1ltW1FmBs
M/KMSb9LqYwLYKeHELHkBkNwrlXfgoeQAYPW/uw1p/hmfdbTDc94Z7rKoe5d+dPXvlxIA2GM4soQ
ISgMRkM1abEeg3ZRdSc7bmcP9cayqshd87IcFRElXav1BfPiacIKqvaIKzk/mmP6bk75DRtSifrL
YAQTS0ijDsUEzVMm9SUu0xdWtgeSUv+6gu+tmaU6K9MbSPEskbImTpsYrMAoAOn7L7R+iGTsZ3ti
bL8vGBDlE+/0BN/XdP1vNKAEFSs/Wwu6O6/LsWc6WxzBdAi43GjTo8gg02778gelmRtZo8e5ZFtk
6yXYjtWORlRjiow/RncdvWfa03U5dg1nK4hgOEs15vHCsGBt0Jwy4lWoj1ZQaTR55Yt+BH03mT4w
XzZgYveKvoEVa32XoS6ypoW9NnqcBH3/cx7qPLlcUxcXtQCWW6sGxpTMWu2PVp26cVp+NfMu89G+
Xbq61k/h9ZWQrPTP+93G/XdpOc6kxkIo6eh2+jkbXq4D7EzQs+hWZuFgHopkSYoJCPO5y7yblWnL
Lr3FxTjJQ+9PQRlGemDg9hGHsoL0XeHgP0wLo5zwaic4kTRiCkgKoK7NEhrmo6V/vC6b7Pvr3zeL
R/B4OVAC0UCtdcp6Flam41+H2NfUjQyCu407jh5JBxjrE3OfBSyIXqaj7quh8WGdBKh3oJeTgMrk
EtzJCMIApVxL0ms23bLYCI16+iCRay02F+++eEn4d28EVzKzQu0rHXuzKdfo1J/lGmkoy/btBYdb
MMGfTHmqJukqUJnGrlm+n7vjqGC+cumOWqC0R62X3EllKyj4l3SuMGZurUboxgfiHN4wtRtGdVk9
sXKo0OjQdBFWz6HjSa+6+yEj90ZaSt5Mdv39BkboGOit2iy5AjGqtHCLvHaVOizNoGWytPZeBLiV
R3ASyH/oldMCyIi/DgqwTDdrPtbRV1Ida62T6LdMLMEvzOCkSw0VNuUsf3GkRZWv1HhYZISJEh2w
179vvIMeV8PQrCja8jAOL6YsHyGTQvAMY9wXA10bIdTGCsq1GthQ7+KmRRQ9Ha9bq0yU9adsRIkn
S8lbCnWL6wdLW7w5iiVbIkMQ3IFd92Oqk9VgUH8xflAqyYkvWyzBA7DZifRuNUjk+/sahy03XGb+
qGoZ155MEMHyrSlpE7paJtoX73pl8nWTSKKj3WjvYpXihT0nXV8la6lnbjrHPNNuYsc6OE36Z5su
3tm7ycKwjBgwVffI+ydL1gogE0Ow+SoaGsdcg+KsOUbpHXfAqCFxw6vWXDlkxFtExgko5jqU+0ST
7vNyuEeUfJsyJ2i1+mzXsaRCdX/vTVulNtgtdJE7TysW8EYv682SKE+RGrnDFJ+uW+K+Hl8ghEXr
MBrT4Ou9yDGyIC8QU5mgaYvIR2OW0Q/u788FSvCSpd2lBBWc66UCNfE3GEVFZGTysgVb/77xK+nK
Mz9TQBTRIWU/xkiWe5Ytl+Ajp0SPGAYbo3Ihejb7e4ZIWpveR/nvt/2v5/FlrQQHyXR9NMYVpzAX
j/IXo2Y+pZKaHNlqCT7S7Jyq4wZAplrzuPlM2Oc/Uy7BSSpritt0ADDzT2lKvKk8NNpLFcvmCe0K
AnpVpOQ0B+Qpgo9EbY+hmjOudwwDPHMH1OASby8BEO9ZjsbBEu8AYEnysI3AX1g7Eie861ouMogX
p8xWx5IOgOCGlw/0OKjnsnxnkDt1lI1C2ZkWAO3aYAlGn1uLqlQRsNamNu0F4wmRb8EEa8sDZ/tp
9jtvbA698U72vrt/+dgACy4gG7QmV/nPywem8JqHxLfxcgSK5CEo/8Ig4xgcRYGstnp38wzQIlDD
RneWWEcxW2xM0grnzmC0n/hi3zh6++26ou+6tg2EsKA1TYssg8n6ZdFglI3iZ2XpOUvrvQVGNxxU
TdkU7OO/urcI9/jOWoMOncyH1ojOU6Ud6kUWCO5Lg1MHXDAE71+CX8h1lCEbE8w2bwqkDPo2wJP5
KcrQHHZdnl1vioMNz55ohUYP/q/yoK6Tz/raLJpNzFU11KO7UxUWyo/rMLsKgGEroH2xHLzkCFo3
5Olo6xUHSSf7qup3yfz++vd3aJtgTxuA9Qdsjp2aLRE6SGOQZPTuHICT8f3g11818HDnHghB7EP5
fQ5XThDpzXp/BS+iCSuYt7baTTZEq6fKT5ch5IsZjjP12hYzYq6LKVtG4UzCLUdDZTOwHOU+ST4u
sgnaMlkEtVspxCy7xSoODAORjGDE9b2jLzmRGOuup93slnAq2VlS5PqyrlmfnFseoZbffmSjec40
5xRJkzrr517FjCg+hgYYqGkQp7SOvB9mOwcH7WJkId4aA7tUznXxLaEK2HAtjJ1NB8nBvttNYm0w
BX8UL3qOVDiWsmGtZzag2o1vwMunRTeNcaMl30fjKaKS8H4/GbkBFcxMTwoUtzsQFE1wXu2+xC6b
XMWrv6cn4qu4dgfX9XF/Hy8LK1hdpxYDHvAhZNzeZvl7anyptQ8k/qoYjkTz9w/MjWiCmcVpNM7J
CNGszpvCyW9d5RvOLt8p/DFcgtwvmFd4snTj+tVrmiMYXMtM1K824JqejeGYt61rT9qtw+Pw+jru
2/VlHQW7ayKyLCWDcK3K73SLPPJYVmcj1Q3B5kYbktAZovxndLb2Da2E6wA71PWckQqKYOiSPZNJ
JZyVy+Rk7fxTqtJ0rW4OewxOvL5wEgUUx4AYQ6+2IF+FUIsHMr+TxQ+Z2h2npvGILsHa1QVLsyxH
JxbGFKi/HjGxBp6xMoqQ0Go+GXE4NU+5zGvs+t8NhJCcw8GppJww+MX4hAR3iXEOOj/0MsJVGYzg
m7KURUWfA0axj1nquDXRwFX7QGtH4h/WHX5lPht5BH9UU30pVrqan51o2rMxMvB/J/5QBlMR4iXc
xcXXv64Ru75+Aym4pIQClGsK3uVShqcXjFlSimDIYrfG4KUOBhy9Rcs3gIJjKpuoVpoegIkRTPEL
pc/XBZKpneCCIj5iVBFIL/2BP6UoGCnVsB1aiRD7IAbRDIytwhEpOKB0Tue2m+DIrfFm0b6CmVmv
JXLs1hVa1gVDcEBmP/VdQ3Hoj5ZnntMbhtBssP7H5wEpmuB8zJwaMzWA9pbHiOvLh9oewTWQuEeD
CJZvRL1soSb3GNXu6hM/XFeFfbv9ZwUtccAY1cBm2xeQSWW2r7Y0rKvyySq/JUX7/jqSTCDBQ9Qp
0dquBtJSneL4wR7uhlFy2949HTDFex0IhEJCcahco9RDq+UYuDHoRwp3F3+4LsLu922wcqNLDgxj
IiWAYVm5YpQg5y7T78ik591bHlI23xccDTUUg0w9vp+o5JjqTQjKxtpNuvRDOlZ/XZdl95jbYK3b
tbndNHE0dO1KNO6Au9F8b9u3jml5M72tpem13Z3fQAnuxgFZQqTSddnIo6aBuiN9zlBRc12efRDD
IOAcBa2dqMgki/NZ5Ti2HQsIxC01A7OLgj8DEXWYg3LCZBhQMyTLidS6l9ooLkZEIuvc2te0izTC
KYf2Bnuh63yVBmRSuleFDDyhLshP/7YOzFPd7F0ii+Z2FxCDBhyDoPTEEEdqWay1EuThkAUf7/H0
kTtPVFbftw+BJAdaTXWKKWu/6hxpS8vsGc612nip1Pd1ess6ItGD3cMaAxn/wRCULbLyus1tBCJV
Zd0vln1r1k3n4e3/nDPlY5awJzWTvB/IxBJOOkWvrFk1AelMD2CAz6YnTda0uqcPtmqiPBH8t7jk
CUePmlI7dSqcBn3JD6yvQ2OsvOu6vXcSbCDEbCgDETYoBOCfUyRsRmSFlPhjp50SLnE8MhwhIG20
jERjhtVqnecFc4vrVHXL4U6xPlyXZ4fj0qJbgQRjTShG7fD1uI7eNSeM4T3mAYaoHTruDYEe8jOa
bwMO9ypZxz3HuoUVTJc1ao+BmZDPTo+zU7rT/M3q7zDKwave5PS2WKvabJy4qlWKytf4p53f1/aH
3nmv9KrEoCSq9/MWvcGANjrgDQLG1D5ClorNEoA980H9nqrhP2pYYv95Y3fFGOeI6EHHXkVhqvll
FF7XBRnEqpMbGYqSYvxhiT2J9XM3P0XtI5HRV+zdS7ZSCE7AxshcpiI8QHq19/ThqeetZzNPQct+
cTCKr7msf35XzzbLJsS+iplWTs+wbENxr1S16yR4U8oOTvaUa9+uL98+lGPbFC6I6CIpDIjYLNSq
1FAzWnktPWh65FfJR1IHDGxs17F2o2w8+PwLRn7dKy1Ft5CSAsxUrNKd6+68rMe5ApIv8+tEjc41
Z4Y71xSCFvVjmWv+9R+wv5EXfMF+swSmWhkYgAHWabCQGNXnyCFpGMXx97Ft1OdWM5lfFQYox5JF
EgDu2tpGdsGeu9hkOdpckXtw6HFyuNcV5Om6eLvudwMhnMHZsGjJaCEYS1kRznZ0pCZmgz3g3UCy
kfs2d1lHwebswezsnEMWqz1N5MiI38ge8GQQgs0VAxqoy3WIatt8MMlz1j+1w4/ryyVVR8HMSFJY
OV/VsSFe3jG3wghElGEO9DSUjTelJqZpPS/6cxsRiSLKrE448yuFUK5oQI7L75p6izv07DiereNR
t5ZA7SoFImcN8+sNdOkJUOpA6lJTMZKTOu/nvHfj+pGgvIrJJubsbtgFR+SLUCwDhDHriN14mMO8
sMBRqHqJjDNehiJEGBimo8xJA5QEHfxN5UZcdVtLYke7u7MRRXBTVO14pujrWFj7HSvO6nQueeKl
KFytFElEIZNH9Eh2mbZRD6iSnHGD9qgZGjx9i7lu5BFdT0ecsnWwaB2/GfRPrepHsjnf6yfE1B0m
aP2jZcYq5+YUpjP6qcsMs4FJPoYDWc4mayWKLIMQnE4aYyilTgExTieti9227CSbIUMQfI6VdUrD
NKxTZoHGCaXaQ2hxFG9edzsSgzQEr6P3ptVUC+RIFzTPs/5WqTssmQpOeBnl2652IfpCHGcjCS1O
p5kaa6L1OvBp5v19O0We5bSPdiY712Uwws60HQYWqfV6rMdH9OzEmRf3f19ftN2t2UgibE2S1WZf
NjhxMI0mjHXTpeZbShwRBf27WMK+8G7KW8PA6VnkSaDkdGU8rWVd2buuBTXPxHRAl+KIo1vKxikx
uBjDaIrhJhk/jH3h2eY31N+7piM7ZPbX7IK1/n1jk0hp2XO+en6rrQ6x0QS9VYXXt2V/5y8Qgtnb
fW3VutIjqMnXuO2DuhSeZUoyJjIQQb3qbiowKxYGE2Vn1fm7b1C89/7P5BDUa1SIgeYdyGFrj8qS
unl1ryYvf4Yh6JeKrhnbbNdTpfxUOXFQ4X23ojK68nUxXjnijYIJxz1IjqLaSYBigH29GPST0tBb
TH/21ETWzCLZF3F8S0eMyJrJCpWQ0Gjt97puf0l48vX6uu3WINkXkcT3eKPunHzIgANqvfvmVGAw
sTscMai99dmD6i+6mx303x/wjAwD2lZM4lCkg0Xe6FJzatu2RxhPfGt1z7k9u1Xz5bpk+wt4wRAM
dCIj+G701RmklduQHM/vfzNp5+2qV6814oKy/oqNG1jsLsdjAyRZeBCRY6l9tggGj2rP5lx4YyJ7
epcJJVhrbvfazDIIRWhoFy+YGjT1Ekv6LxpxEUkw17Ljbbw4wOj8wV98PEce0ZCAAcUTqN4al4Dp
ZNYP1zdr37AumIL5RpqeLKYGzBRUHZNRemxJHuthQH/xJOF7l0EJNlxkZRaV61S0qj6ObA4b60Z1
Ps+08f9IJPGJ2kpisFfOq/c+RCDcNo3GZfSByxrAVjW+ooAi34lZNOBz1iGOTl9Ulro06d4S4Oqq
7th4uiGmWGa3pBhY7cwIQJQJA5UitMlxt60kqeD96+IFRay6N5eStKq6BqAW+GWdm8RP1xdJNZxP
Mfhz37A3GzDhojPP9Vhg7jKeI3ApLfLHlj/ovHCtScYbvWuvGyDhsjPx0jSRY0IO0EzAO3JfaS/J
749VgjPFqwAqIC1bU8X6xGXhXc4aKNrUBjn/K2o+Xl+sXQ3bfF+wTTWx8c7p4ITgk3YiFlJKlixL
v7qUV0q8gRBscuZdaccJREhax63S3NPb5GszOLGbFOwhj2TTgiUiiYcrLGYi6E3B2cAOEZLLUdO8
yWj+3RTxWE1R6Z1PERDmwe86zzLODjtd35ddR6aj1FLFLCrUwQhHD9X7RtFtPHWpReSi8OtD0jde
HvVhtNA3XUI2WMK5M2fcmthPrDi6nbpH255v41G2aLuH6QZFOHloa89ml6xDr9GsMvzNiO318W2S
gSXvQ01kDnpfCS7rJ+h1znI2WXR9k2xK16nm02Q1j3+2RYJed2ZiGXMBiCh5RsRo9VGAKcFuF6fh
daBdngm0vv+jDOJp0+FY40oKZUB1jRZWD8YxCXNwdGc+2KKC6l0s43Df1T6kvFQTQ8FQhyXkVpqx
yColWud6T1+0+n7JZ7d1TtUkqUyQwaybuImvnFZFk+QMmEg9q6lf6F/i9jjLOjN2FQ8MUGhkXnl8
ibBPRQLi5zwGyjTftfG7SrnRyu91e2LpfScb4LR7JFywxJ0qBm5hlgBqLZS5y90I3LJe009ITjpM
9jK5f6husIRzruD6XFUp9O/nofof0vafh6p9BFmZf10Hd+1pAyacdeak1ZHDIVivBhSPHK2kjHd3
4UzdMFBjpWlgFvlVFaaClF2/ZsH6jIUKzgQ2V0EsfcbYX7QNjuDrwGFr1220RiKjEVaqejew9INe
D3dFw+9ybTzPNnuvqdMzQ3waKaNETCm+4AXneOxsneO8XUmq4ht2tpVTEzRfV9LzVEZtsWtfG2EF
Jxij3qCpKMC0/px1E/jevhvLIzF6SfZPtnmChfEeBNpJhGRZq3rLELv6fNP28VsO3YswYgWqFdkT
KScIw0h729rtfalzb6lr2cuuRBhLMKuegPlAS6Ehin7k6uPagyx7hN81po0ogjGxjM/2VCJwxOjC
JvmURT+uG6tMy0TyBhOdCxnvIcPKYJiF9gMIKsZwHfw5HzNDsvu7/nUjjeDFx6ZzqLI+DXLCXZYe
uvmYTA8IwfxlyL3xLfzQGFv/j6ewBE/BHCcpeAw4e0pOcV2HKOoOr6/fbsRqon/GBC+jY4oVbW2S
9iVTcGJQ7a94PnYkc3l+Iv25fstAPnuDJKwdmbQ57nS41bTgrlkX6Ih718Qf1c7DbJbSsSRbta/b
F8HEteuMOM0sCKZ3Ydx86dt3Tv71+trt6/YFQnCwVa3U+ZAiFxz1uTcjTkFp23WEXSEsTSfExJRb
Vaxpy7PGTmcd1sPVh2KYAiX9mEamfx1k13VuQAQTLROudku5Zs1r+pItoDXNhsbNan5w2tSUSLQP
ZhMHnc/mGuf9evhFRUlsjiGwGGPZHppZQ/SQ/lBZ79pK+uO6XPuLd4ESjoQymRvM5wHUFIU6vzGX
cK6er0PsduTYNny+ijIYikvrr+KYKmMtOtNA27vkbgcmnkhv/Z4d6PAuifDw2HHXSBD5f7uOu7uK
G1hB8yjv+Fy3gNUdJVCG3M2zT3X0DUyuku3aXcMNkLBdoKlaorVoxwe3DAYpDXfl7KzvRJLk/a4l
4fZnYla9jsZB+usyokmdjGkN7s8yOxfdQz1Iyir2xbh8X/A9ddk1RO3wfWe+S2gwzF9mWbuNDELQ
hClWWGlbgMhBI2ii/yEpMKhJ9k6/27K0zmz+Z6WEnWeY8jhSR1+pWcGFcJoxwiYJndylT8aBBvzc
PMa+jNf7lWgUc0FsB9uirkNCXnFtD6XTa2aNxwjVdPvyZmKpb/y4rtFr3PRL5kTAEJbPcpJa6Sxw
f5IDkvfhcOzD+tQdfnuOnwAjLB/lhl6hPhSiTMWJU4zWnrtvqE2WmM3rqETAEexG6TlLLDBHQJzo
QP3p2J3LE3FTP/Nku/PKdgQowc01utWXZGVNRZmra46fbNmT+usuLwFBiHmzOU+MSocwZYNx5IF5
MMI44H4WeYx660Ar+T7JMMXbJZnQmFdGwFTnY/kBI6ndJLTB/xC0n4ZAC+R8hRIlf5V/jlE1nIKA
L5iUDlOcwzxO8PD2cl3LX/ntX1eSkl/9HNG7xWwVSMWnybX0xMV4IUSPIRgYrwNJ10/wqGmiw09M
UPQM7xDflxDv4QGG6XA3mV3rQPw0tIPrkLIFFHxsziJT1XsggjLpuerjd3pZ3vPYPF6HkUomeIp+
jpIxbld9D8h5OKH59pTdaIfF00P1CGE/S/DWPRE9k04cx9E0JIlejS5MuVaSGkNOg24lzyTef5qM
lgHUatlRPcqyD3vLuIUTzHluydjXiPoDDfWj3TyCfoz4ZrnIlnG9270Si0If0aWPDuZXRbeGkdMl
S2Fgg6+f1XfrHDwItc7Bkwu1p/folvkXTHC7RTRW7cgA1ibPJi3dyP5qJoE5fby+V7trt4ERvC5X
By0qaAKvayfemJZuGd0bZvBnIMIGVZrCp5hDFlwscjr5sebOifa7txes1XbBBJdbN33LnQGS4N3A
G2IfA4q98reDu19BxGK8ClxQbFkAQpGWiUIrC2pZ3bVk48WpTXMa5wV4vbHxjhOkZjggRE6nT5bM
sb7mahBkETxrRJy67BvsCjlMzr0W6l+LkGOun4oxf74ZZrW3NO5KgcKlRCQSrROrdVg9Ej6xdRmL
F6QMCflLl+3U61YGQTzBueqFTYtsgHgRWLEN/jBRt2uOmRPm6eJF5ZcurV1rCTs8a+NCveTggr83
9NyrG8kJJhN2/fsmjz3QdKQotIkDpTlnc+3FrAehuez02vW5F0M2BH+RJtmkaiNQGj95IcFyVEC5
Gr+sjU9vC283tia+O7KJU1qY2D89Y247Bbb2o8sOf+Q0xHK+UjdrJYqAkY5RiOYqZFwORPndigBB
SQSnoU2NsyQ0xqoR/T1LuBv1w/uBgaBpIRL/tHrSK6eH+PCIVodWU1pskKqi0iaZvJF3R0Pt3DFz
7mJTlsx5/Sz0q2jiM2Q7oRyy7rB+GfUqzPthQerVn+xnjKX1eSALZV7fsgQ4wZuMlMxGWQCu+66i
CfMT4k+Ph7FXzW7yN8k8EpbheFPLzmSJ2ptC0AYO/8qOCGDNL/bsRYc8mI7aXcSCKVjnNclCjdVp
XNtEwakwp7MNc9WXgn7AOD1FNht+1/nrKmIn8H+jaVZIL1dGapZZju/Hqupb1ge75O4UxbdlKzn3
dwXZAAnbFSW6g7EHiJlU3qA3m7yoUywrj97V+A2GsDeZjcqaqAbGND9oyjlNvhP6ECvvJ/J83VXs
A1ELdfgWImaxFD9OoHfaGsRQx8FM0cbrVfJQLtltZlXgo1AlBSv7m/QvnBgElKVdaHGTxYHVam7B
P2c98dj3wnm6LtW+BYMSCr8QFThIKf16cDj9lKLzr4JJhelXdtTg0nW3jHEm577iy3rw9qW6oAlB
mtpHPaipgFZMjVvWoV5gTg57Z8keQfc174IjuFxupKNBEuCMUR7qcxNQmd7JFk6cTdeDk66v1BKi
lK5yP92m59zr3Jz7s7+SYcvI3CQSibRqBHR1edECTm9vTfYhSySHlOz7gq2qZppFiYPvz2nnZ4hm
pkWi0bs3RIyZ/0fVxKrMadCVwY6KOOgNF4tWndbuaccDIUn19+ivd1+ZJ5Vu0ir1Jixitp3ruQ3I
7FY9W6F2dDxQuN2u863kyr2bXdoKKARhSa5p4PbJ///uttaYKV5b+9bhf3kOl8omBGO1ArpH/T+W
W90i9XMGNW74n9ldctlk6iG4CcaiGLPioB4L+VEkZ50dJH5IBiB4htmas36qYLGZ47Lao2Hhs0Dx
Ss2fP00Bcav/gfFJ4o3Esow2mfNxjCFUTAe3ru7w5uoW021Th9eF+1kq9epEv2i+mDUbqqKINAbh
kpPy3JxMbx24xmO3n93oUOFC5ATqX3aPrKdLvcRdKRqX9Z+rlsocicwMxYwaWdJJJTl+DMrX+/xg
Py5+uyarPUV9HIL/JQUl2VsxvTYt9txYCxBtPIk4XdhJXcvu9WdlNbRAS2qBRPFXO88orwa6xqHR
D0wjV8Cyf8B72aE5Dvmhp579cy1jX+ZfdgXbwAomyEvdGQYNsENieMWs3lbO8Hhdd2QQguENupOD
mQERfV1+UJRz18la//b9yEYIwfKG2VrQO4NwkD6vQ2haDO0kz5O38qwpviyEl22UcDAjgnIYWXMb
cZu5Y4//oymofrvRcL0nXEQSi325gR7NbL0NZ82J1+c5/uLE36/vi0QQkV4b1k+1eg3Sneaotl9o
gVpS+ttlkYIcwqFc2PqSMY7VUpOPjmG5U//UxX/9mSBCAD1hKo9ZT1irjo1+a3O/aRufpsx/CwxK
lXHtwHObmI3hyVDbzYJ4tujwpOQm4FivPQfl4AkYYUrlt+uBfq7cBW41q83BT2LKhtIAXKoeVHJO
4tqNM4lp7qvABUNwOmaT6jMvgAGare9sGIfbMaVGkM/ZEvzZ4gl+ZhkT3KMmBBZWlN9VVYGXa8eL
Ytm0kt3zEKxg/+yR4Gv0uCinwoFAFX+iY2gMyXmo0eFfS8R5PVRG2B3B5dC+UHorBhBl6AGpXqZT
fk51Nz0MoABREQhiUMrD8KHzKk82S2T/+NsIKXggw+lGQ0E1ZsBZoH0nHveyUPGSKAAV8s8HGFkz
gERNxJxMlPS0Bmc2UqA9DSxzvJurTx2jkgBq/5wA5a7tYBLHq/GJ+UKtPJ1tHqjocNEty19SGRHR
rnqYmNGp4yEbXE7CyhVNYWWFFiGvMwYx2FSzvPQM/pfNZEwPq569CpcuQKL7zsyK2ahQQ74l5a41
uAWqn5zyY5+H9SCbibW7OxssIRnSaHCyGoVQXXwLpkdwMLl1L+M+2j9jTfRsor0FLKliLX1bF0lH
K6BE71A9HU7H731onBkYuNnb7tgbLMFZNKVqxQtYilG7eug0lyp413FOjS6p3Vht9PUmXUQSnEXC
q7JSTMBU+IeXjBj8l4Fz2h1S5EPGav6C5oHaU6vidN0Xvu4fW53HRj7BefRTFkVTb0G+zC1OS+yu
FrwyP8eNz15Uvzk4viUphNlX/YuwguprNo9s9CjwoClxM27nwOiHgFr6V8ZMyamya8gWyjlA6mRa
r0bnlUWcGNGAwAL3BRe9eG6hHK+v4K7KbxCEs7EDlR2nHUN0FPs1r/wiuzFt2QRAmRjrj9gcwAr8
RO1oEAMDILXmY6S/vy6E7PuCliuOYoLqXOHBXNFQr+Z3vG6D6xCydRI03IpNBdU3cENKyby25EhV
2cnZ0ZXP13H209qbDRE0WmdwQqwCUK0ezDP3ak8/jIETclzK5vlODdcs89vugRtUQadpGTHajVCD
NhgDEzYUl7eOGkzeFBQBuy+rgCoS272+abrInWlnDg7m9c3e6id/nfk8ZrakvH3XUv+VCgynv+pd
i6Zmrq/KrRuR11i5O2efYyN2R/r1+q7t+r8NkBCbkwbp9coGUKx9RqFxpz7l0Y9ousuV+4XIan32
pdJNw7Z1dOCJ7yxaZCeE1LgIpImF6pQ5dqleVpgn27h9JpsfJwMTJLOVvsHhDzBdfdTb7yBYdpuU
uEsiG0iwrw4XqYSrh04wy8daX/jaDg8Rix2S3pBk7WWyrD9h44bqSeNRrcMNZU6SuoQsbj+oB2L+
H2vf1Ry3rnT7i1jFBIJ8JYfDCRpJtmxZ9gvLYZsBzJn89XdB+3wWBfEMzta+z1M1zQY6ocPq+p6V
smzApr2wNYJVhbatmyKwrtWG0VQrkO42o55u/7bnB8Uq3hPnrYgItsIhRVIvOogs+uJZUVCbjXdd
sDePbEVBsAt10fdjR2FZ0/mLrT2gWyjPLk0hobIdEgHRCE7OQhFKHLeJM91uFZ13kgU6UrN1kATJ
cfD5Int5+nL7al6IcZ5XYqBWMQlDDRkos0owc7Of1OGgpZKIaDv/u2JJcBh1Rcs5BYV39e7IWBIE
IevMCoMiIEawgTQhrt05rrQVZbvBYcWSIAz6VBh5zVN3mDMdvdHXMK8f70yfu6axC/ia4iaI9rIF
7ZvG9YWsOGljFvW8mBRkQ+MJpf9hZq6aY6on8owy8zC84l6XeZk0vhm5UeqiHTJIY/XUtH6B0gRf
OIBtFePO+d1I+123deyPPFLBxGZFVDnlDP7w0ga0op21gWECFlfWr8Ql7k2Qzn2GjrolMGQFC7sQ
gNXOMZryNOWiDI+VSb0xf2L5L2N+un6Cm7acQ9SaWNxAHEsQlDgpWNdUvH6kjO7Qw+/GkjuSUBBl
okE/yNzmoEBbZ0fi5bB04+46E1s6hVlnA8N/qmqi/+61megAbMi6Fg4JwwFo+HOZdZSWJmU0BFMU
6hMc+QyPtPSBYhxz+xjLCvyb0rzmQzBEzJnGYdZBY/g5e9Gh2FvEM1oXrejo1MGb2pL5DBlTgjFS
GkbDjPdakSrzmb1LjPiYy6ZoZUQEEaPdkqQLcC/8aLlMnZfOPwxLYsIlJMSqe5rrabx08K6dMXys
s+k4jNHODmW9im/nU/CGXV0QEaLUTMlLHWOK0EutOI9ze4q08qPTNfsurG6wV52v7HXtJj+YWSzz
vFs2YU1bsD1J1FpNyXhyHJtazfymqn2m/0XMh6l+lz7pOhy8SZFUfM7FrdzuolkjpqRwY32m+cR4
7GAXdGWQaO2WYUA+6g8V/vuKypQP1ZKYYCjJf8fGt173r1uFLWO9/n8uNKv/r6sxnAfe9QY8aXes
EzdTTZfoGOonEvGTURJsQ2xMpjnwpg/spXZpbwZ1yE5kzPCIoR+vM8WVRfQMBK0qps5XJWHHyWum
msS2OzUykdFoMb84J5Fr6RA/U/89AxYjtsNPhLS+Q8PH63Q3NWxFV7gspmBfkEVAt8vDh3RQXFoD
b3CoJQmbTSFfkRHuLES5YVB7kCEm3n5L5jLtm2bCMNFf4yyhJTtK4dZSFg3EyknsW813zWgDNAj7
tLJVVxk6F+gsu3DO/HikEuiCrRiJoEGSAlKdAlVdsCF4z5hL1Vuxn/fGzVxFh3mK77vFvG+x8bOI
uoOKdS/XL2/bsaxoCrbDxN4z1hHQVA4a0ud7E51wPZYZ/k7uhw/qQZas3xSWFTlRSOMmXxSCtJtd
lkMJXGFHHT3VLOg3y5xk6+C3iVk2xjoxU4DY7LVGONHUpr2uIoOOxR7K+DiM3wfZYvFtw48Q6f+I
CJ650tveSgwt9tHL6HVld9Sn1jOSMdCz7Ns4Vr7S/1Sc/sm0ZGh/m3lTsiIt+OiEsnFoF/BHMm9G
wic6jYr71+ABndobvhWIcWUpJtmJCg67igZsFtH12O+bW6P7bcyfIvrhukRu2v4/TCFqe31po946
EQXWuq9b92q+j4fD9f/nl/7GTK7+X1CyMo6pUzDcV2P+1IuHNjrlJrpS1B//joygV7PaD0BA4mz0
FfZCo+MvX7wxPKqyxVabdnHFj6BR1hTGHAcLyXPesN4/ZXqEx+PtVJSeocjwQa5fjukIXPWFOegN
4cTqfVtfpkTSsyaTL4GZyNCa0ayMGLk+GlM3p3lbuxi2jXBD9WLJOiWuywKKYK9lrYhDVo4FxNl2
nnKm7PUIAyCDc1QM1b8uDjLG+O+riCMalzp2uFST8X4Jn2YDQy2yNVDbtpygFqXqWM/4Zu8otaJi
ik3uife9r/rMj07Zj8bnPdRFoH29ztGm3GEho23pBpJjYgEsSu2yxmqr2Gdz4XZjd1IA1I20/a40
0VDGqAw8d5vec3qWQ7mI8EEatluODVY++jo5p0kwlYcy/aGrt0suw5rcNunkhZQgFqyNlKoYnRg9
rdGDMd6SpfzgZNF5WMwv0Wjus7i87yNyTgoq2VK3KZAryoKY1B3aNIoJTGp2MCjnLiwBDb43pOjg
m5HGio7gGY0qq+o4RPWyTI6J+SFqvy3Wp3j8HllBUsmGTDZlf0VM8JBKbypzmfL0o33MykNY3BUy
0CcZCcETYqEOMBoxL+aP5uAOzicLm05yWXeITAIF54eIGynHFkSamri9fjHKU26j34lE7iRrd972
7X8OzRLd4IC0TFrHIDb8tIPkQM4xbz013P5p3DUuGrm+YjLpukZfP0RLLLREVdVUBdLdPrEOVXpH
0JYs2y9/Xe6wsvi1GcwVreoSBSQUwtwO8TUqzN87Frq3tf3pOjebrmp1gIIrMcbFXJDDgKtaLsT5
RGXt/NelAfMDr1mZ6ra32xT/Pxr70LA91md+N2LCT3MjSzYFJGNGsAttVKd04KKnGejt7CrM2Mm8
h+z2BZOg5302djP4sWOAZUU/aDru1ezzv7sUwRQAkiK2xxJ8TN1hIGeSSmqFMiYEO9BMSwYMX/w/
1X7Z1f08pbtQ2mCyKcQWFnfZGjCD3iwkNrQWJZsJTyYNhcj2dx9+q7LOnbrbJTmGMjHeFLMVMUFj
YqszorbFU9SZ9gTFz0SDfLG9hkULkwxyffP0VrQElbHbmFYNZ8ywLovqx3QfxZKRARkJQWscPcXk
8AwSSX7Sh0+mc1fZMn+zHQet+OAfsQq2aBnNk54jNOHLcplfXpbQW4K/O6EdIKL/ui7UMp4EzakQ
2imaCZ5qmnqJWbsmoFupLJG5GRqsmBJUJyqtMiWMNwE17MJ0xVUi00PxcEfU8T2h3YqUoEVobksX
VcMjXUeKbG7b21jvgB+Nud5xIK6ZTRLgbZlCCY51mlk7GwoOkEzpJQr7w2D0X5PewRJz4Hkayn7I
yn+8+JXna194FGsPS6c78cB7qvryvkifQhlM3mbpcE1AeGdWJcYfQq5M7xn7l4igWH3qSGMk2QQr
MXefe/P8vwzWSuRPRA7K0GE5aB34wUZbNGr9bJDpI7Rw0V3qXdenbUo81adZKnZMCuKwVC0z9ASe
qLXObLjpu8wfB5emsjh/27T+oSPOcKh6xwq0K8PjYdcWYPk5iGf7V+WH5Pd1hja9t/VCSBCFqKwa
W1nAkFMr+7LqjmVsf/53JAQ3EUUsjkwCXpza1Lx4zEcvswzJxWxL2Qsfgn/oMktDBzGIWGWzq5LK
1+flzqzbh3/Hi+AjMuAvsqLiZCa125k9wIrtVvZikF0+53XlI7IBGYYGzfF+PmEx4vItM+7sdHCX
Iuhk3XkyUlzeV6Ro3ztFpuI5uYQhCt+PaXkyFhVrGpAqlCSut2+ImsCPMqA9jqA6WMmps9DBZgGs
RvqmLWyPadCbZeyP12/oOhkqPk6cpC2Bt40cWpfflGrsOSYWGMiSMzIigtZgMS+hXYOUSdgvbmtq
bofN4/3oSIT6v0QL/3dmGDd6fT1d0cWoBfHUzEN4iQ5toPjWjfFBCTJf2cmWQG8yBfxttDICCfnN
3uRasUqmN8g4zdqnpjvoWY8tE7K6uoyIIHC6PVRRpyGLhnqQW6CfllTAyws/vUMIVqwIAUliWDHL
MwgBcU59sVPoLRn9f0dCCESacp6qiJe0dO3TrDzGwDTJF1nP2vZpQWX44Dxg8fnvK/W0FNKmkzWD
j/jzsnysscNUhv0pIyFcSJipZa1HUMs+/WV3QDhw6l3Rvie05mL8Hz6E+5gMpyIO5lf8pDyX46Va
7mpZXWzTka1ICPfhzGhvHtB+4jf2IbZOWfae5xul2E6A15X1ZrN0QrPEHPn/x+UT8ESzu1jWxLw5
qAL08T8kBG3HiqRxqExo++gB7ewZAi8P6mDAHPHg0aDBtpL5Rj+MZ9mg/HZGZ0VZ8J7joGI/cgx9
eWKN69wpruVNB/2I7UO+E3AQ3fd0L65ZFfzoXERArJtB0Iz2tfXZqd0l/nldQTdd24onQXdIMzrZ
wG1A3y1urfrYwUrSzyVLd3Esm+vYFr6XmxOUyMo0OrMIN1cawTieh0GSe5X9v6A/8YgN2UWI/1ej
xqXdYzjurx/W5jNndViC9thGYrSmDQJNaCBdgPW4NwU89OAm2NiZhJJH1bZfW5ETYoGpmubM5nZN
U9hdVTjYwdJhClklgDTIzh2EEH7vZjKS46gON3naekPU/bjOsuRMnzPtK9uKinZnqzYMX0w/JuXX
0Thc/38Zk8+vsBUBrKAr+szgFmk3+jpKHixQj5P3dw+j9p6w5+VEnz9mRUw3+z6ZK3CjVj/14WuL
Z34mazmVnZhgJXKWMzPkUl6ER2b+MmWY+PzW35Q/Vzxw+iserHg24xEbYDBV9mtqbNfG0HputK6y
9G6tY4AdrT09212/JhlTgpnIrbKfk5b7P8RUy0VnEtXd9q9/TMNzz+uKqWhaHDssYYZG+hBGv0m9
Z/Z7SNiaRjkyDVBhBW1Sxsqu1Q4x1YASfzE+mYN5cdSn6+e0nTR4oSJmJYylo6FWIOB5Thr8jTfx
HwBEtpf1Ymwa7xUxIcDuVaUbKI+uAKe2hG7cBUPjl3hmF/O/OzwxPRHSYUI4CkqhNrjRiA1uj0Yp
8w+b5nXFjqA5Wt5kbfscLFaGSwsWKCp6m0Nybrv+lOrKscXq7uv3tSl3K5KCMvU2EmNxD6Fo2B6A
dNiGaI4ytmQ0BN3J9FhrcwM0Fmp6uv4VgLdYifnlOiNSwROcK9GWIYvZ/wneCqTyfwE62TQHq2MT
PO3gOMpU1chW0bnfT6Nx1GLr8TpD/HvfmLkVCcHXZhHpapWCH0o7PO/vwvTckNQjsj1UstsRzAIL
QyePKG7nf0d2fEbRucKLLXTEqFNbZHkHXkio3WIHos8WbFisS49hnyRjjtfGxCN96oW6fU76Fusf
FJe1zsfU7NGTPPupUwDBcNybtYoOIUyosujQTeGunWq/7NV/p+wiGFk2JvXkPDfqdakfGT/trMQW
guBf3a8thPFplBtpVUKEYLvG8h7teFYze3I4SG4Dr529YFRCo9KdiD+l/79lcV+E1hbMiRY1Sxmm
IFaWzM2WmymLXSPyrp+cRGJFYJU5Lw2r5e2asfHR0V2le5RjIvPTf3tqWDygqkjgEkPQvhKL3AGl
gVyx0gyumpJTGlUPDv1tVKPntKY3lNqB2ZG7YFlo02YXy57961xu+7aXLxD0cmpLzYxnlDDS2fLn
6UO1/NBK3+4gI83DdVLb1uwPKVNQzySd+sGOIIrYIZwBcheJXombkTBjCo5ayRK09hBQcNBu0Mxf
xuESWTfh+GWKJbxsC8cLL4JaqepYzznvIErNfGfRydWnL6pMdzenY4n9QkVQqopUXV1U4Gd5MCvP
PBk7TOR6xu1ySzH1BGQf9j8A1clYE5SrGWEvmhAyWbYfY61zO3qWdm3IRIF/wyoOrepyRk8mGCMq
FqIPxpmp1fG6tG2zYWOWBQDZWI4tkGgnDL4VCW6odcJboC96U5Khvinbv7MdEAAYwtYQ7fJho9es
ZGWd93YFOsM+OtBDeOzHoN0tPmoxh6k/vIOpFTHhbujSAbKVF7k1oKFEYe4pdvRNawuJHm0L3oqO
cHj6bIVAXQRTRYSJMB2V4WwHN+qpd3XptgCR44InQ4jfDEVWRIXQqoq7Jh0nEDXrnypGkCxMAvTN
Q5R+uH6Im8K3oiNEVUbZx4tZQcBzvfW7VLkph0XidTeFb0VCsOtWmQPeMoeDqp37ktzSDOMM+3/H
hWC4iyIjShZCFOIh3qVd9LvQqqfrJCRciPFUhAk6hu0okAIF4GVD4HS/FE0SBEkuQwyCqJp2uQm4
ar9C1RzPHe1dgefLVYgB0DgkrV0UOKfBpkdmXIqCHsvoXSVSrKvSqKObaHYRrMBIHWDJoyvW782n
Mj/l5U2Lrbdh55NEIlqbPm5FSTABhFZ9G86Y06qTbqdaZ11/GEOsb9RPVi4xoTJSghWYE8zJpCqY
atLujA7gfLck7HsxqU8AzUAwPUmy2tsG4OUQBQOgOBqw7PiAdz+YO7vdaxU2EYaBVUmOcFuuX+hw
vlfeZ2pou4Qp6GAG27VS6zZjvafkMvctIyMYgVC1wr7g0+QOigBoYq6AFfPP1yDz9oyVOAhmYOrr
IW963JFDMNifU68IzQ/LYEo8wraa/jkycToQebBJNQbw0qm/8upbjT6X67ZGRkAI3YYZMHJ9jLHA
wro4447077IzLwwIAVurNZremjgn1JZdnaR+jY0q11nYxNda3YU4WKbNlVY1PQ5J/VAdx9vyc6x5
KnYx7K09ihapi17bd2VaX66fCNYAMtbqmQpRDqt7xn7k6n08/+NN269FjAhmIAe8DGCmQcNagOCf
eM7ywSiof/3wZPcv6L6V6JNh8rHQmZU/Me10HIxGcj+COTNsXXWw78rAElrbcIC88Frth9LsYzMN
MfNpkD0zK+xBM70eqq/F3Y6mukTiBPX/DzksDreBT0gBifKaXK0lJCYjEOTi6o6x81I9Gs7j9UMT
MQre0BCkerbScCQaaAx7O8jyfXhKbjmgBDasPnXs2O6gSR6va0nMgc5t1+rh+jdhDDMA68PQLLxc
XzM3Yp5qxHBe7RPX+LnsOGIt+Ti5xq69bYPc0+/HS7xH6yoQdSIvRKbFZZ+sQxGot9Zt8iBbOMWF
49rXCFqgLIqmDpVeYxeFwlyTFdNuiOzSrUu7c7UByNTXz10Q1jfcCxqRVegj00PQ05zj3N2FVFKS
2hSd1ekKytBToBXkI0630X4U3Xen32XSyQYZD4ITtNOaAGITPNDq4GhBFx2un5FoDd8ckuD+1C6l
Wk7BxOgNOw60WwfhjuMcooi7jx5kSXqxYP2GnuAJR7O1lsYCvW6n7S0sW9HOOaBwObwvvWTf6Qmv
icJV7o1Pxr2EVa5mb+WPWADTU4mJHcqvtQEglWrdtTjL0aOu7lnecrB3HbZaYT94INvJsH1xL8QE
nW/7BVtOWgN8Wo+L/TU2B+86O9va9EJA0G1To53RcwKp9ljW5wriV9Y7e/j5DjKOTgzdJoaGLrLX
h1Y2SzrGFg5Nz83mS2OXbMEIaNkoXuI06lPVUF0GRvj26DQVzgz7axE0UcsS9KouMU2htEUNRGEf
XmzuZXbxreK+JiDw5BA0ylE1r/1eD2hzdor7uJY+zmVcCIqlo1dWS9SsBnqZsR/RkzGdm3MUdD5W
j7hdEGMQUCLgMoqCai2smhOV4dwGrNtULq2sLCnmG6C7r85NLOfVcVawWce52Rfz9/ix9viipH6H
fsY9w46dCmiR0jYTLsavlfY1TUFpFZxhjooRP8bZn35FfhIwb9zzmeAGM8FSZBJ+SNfoCXrrmNms
GuPztWn73E8fktbVdsmp+4KZCE/zMHrNduOZW0dlp0j6HcWmmjcnLCh1a04ANeBXaF+mO6Q9bvgG
AvoRUZB61/3WfPUQyRB4NqKT1yfMxWr1zlKRyxlTBxw3+9mbdqaXf7NH1/6lf9KC5nEK5oOKNaFf
m3/YqPaGV8E9lxZqOmWKmw2bz7N1E+V38/TxuvES+yne0BBMSc9KFhpc0wH7uYsOHLmw9IozDcYj
TP4/m/YFMUSuDtAhMD9qIXgVRGcumb3YhVX7ltMfzZIdlLEMWBe+y2Wv6AhCUiArO9o96ABO1HLH
2+SEZq/T88IyvtTI+CpFg3lrMDlnDoCX0eSJFKpgyyy7AyL/SLnn5Ahb2W46My9yqd/u4kN2co71
Qbq+5K3iv6YpWLMk0WjGUrv2C+1GP+l+tmN/mb+y2a2BEbTPweg/bDB7vj9HtYDTQk1Ae4lYVDot
y7ruwCUp7qr2nIb3ySIRyLcmWnXWJERdS2mXqgpBSNogZzuq6XiDwcVCArzx9ro0FeG+w8GWLR0P
qdcabVJkNID8XvtGN7Rupw39XlWs1u37ofIlGvb2ufaKljh1kBpaVqNgjDDkGJ7oTYstr6pf7BfA
OF2iC39ZYITV+AvAxTsJ5bcC8pqy4BlCdYFIOuCSewbTS/w8ABqW3/nmvgnIvcw2v7261+QE7bZr
lK0AjIUS83xcrKekk6TVNi8Nu9qxsR0Lwd9uBKe0GVE4hPRRovp1rYweqUoUF4n9/frJySgJRrHL
sXQrM9Xad+aHPJu8EB3bsf7w74gIMRYFL9awgMhgHfv2rrGwovvpOolN0XNM7BInWHkFFOzXYj6Y
rF/SaMGNmE/GEGTYSJJH35MkcJLH65T4iYhBgbaiJNx9O2IOW1dGvMLi0GvZTzZ8STqgjP/DJffP
7mpNR7DsM2tKJcfACMdId8OhdNN4b8SXikn42ZTlFT+CGWojYH9NHdolFv2msz4UscQAbd+MjUWM
BEjY+vOjcxVS1KqTqaOOy1eiIAHcXm4+aIrpDmrhluriXb8cEd/g+dR0DPBRviAMhURBnmvdCttU
N/FECWZfcZNTcyaBhaW+smmHLTFYExJkOmILx+WH9TZHZEBn4DapmPjOz5Yq9X5cokSJ01WiqxYe
qjrg7F/Ltj1q6ZIySEKz49gXPHCJd9otML395iLjazPsXFMTTrBBbTbFsDEYu1Q35Ue+Rh3QO/M9
f6wQL5tc1GQlj5Xts3xhUDjLEBUSs+AM6soD5iTdvAt6cpjCyb0uHVuijgkCC5DsqNAb4qM/MsYu
rmIIB2ZvfpIMm8/ILJlUkJEQrAMpM/TRLjwPxOLcBXCdcajpbO6vM7JltdeMCLahYLFSGjMe4lF1
n2psZ48I0ntZb8bmG29NRjANE1URM1hQ3fSG3nXYkh3uGuom2NwVH/I9X3MV+qHEIYnrp/6jwS+X
JEi7OpXh2PEsV/Qd+308durudbyPz0brtd+ynQkQNk9/Ct3Gm78stRv+wHM9jFxA6Xtd7UpzVNxx
vFW+l88R1KHK0Qg08jMAlhcWDiFRdC7O+dHwkwfZ7o2t5+b6uAU16JcKG3gZODeDDpuNuoMRKEF6
Isd/JzxCAF+TFm+XlGdx4ovR3y7142S8w+GvORGDzr4tbCcCibq+GepLlz0tuQzSQ3JaYrBpOW1D
xxCapmKBu3ZIkE2JD+lJJgASVRMXkKmWleotJ2M297oeYQ1u7sphrP+L1f0jZuJ7sY3UZJh0niLc
L/vxkcPpW8fikNxoXugWH+azNLkhsVTiCyfLOovMHe4odlLXqAZXw6Yjjdxb6RcatVi1angkb3fd
jEW5qooHg258rKZjCkDq6/K4kXZG0gHPSYCQawaxNEFackqnHmi8kBaASSJeOKAg9qGxwh+D6uzR
b3dks/oIiMKzmiNmSKPYnfOBeFZufLz+JbK7Fuwda5OswrIaiJSF5hmz30Vxv3O6YnedjOzkBQvX
dNbsoF+1BhYicDkTlCD9ijJZQ8umU9UI0Uys5UBTlXCqM8bNjKnt8SRSlc/WnAWxWe01S0dfiCl7
RYgtVX8b7RdiYrE5DrNRWYbh79wKrxw8j38dC78IFIm4bJ7eipQQ6as14VP0iFfjSTnMjBzDopPU
AbdCVn1FQnDi5lSWRqmCGzroAQxAYBHyucidw2TMwZATCUebYqcDaszCYDOe6YI8VMucJjH6Bv10
OsfzTazch4YkLNnUMdT+/tDg0rKKwstZaWa9BY3yN09+YRLYC/f9HvUOrwOE/T9Pn/BtzS/kBFc2
W4s+KTnIJewBI2da+53lkkuSnZrgxozR7hrAHyMnRH5p7GmevxDZu3UzZQj4N9T1DGxKgES8PrWi
7To2NpC1FvCh6n866vqf+v45Zy/Lb29z9ELtzR1VTjYPoFZFqtcl6WGIpp21yN5Im9K9Ykq4GztR
nb4nIDPjZgjJ3Er9oNKLbcZuKSsTbCrripZwSSRTmM1U0Aq1bwYeR2b2npB+RUCwcpmZNEPLX6+D
/SPBkpG8eU8oo6PoZWONiEbEN0MLE1CPwMHxdZN9b/tQ2U1J/b1uuug9XmFFSDA6DKBUraWAEwwP
B7ka3U1mI3tKbl/HCzPCu8FhY0KWEJ4nxoMhBnxCKn0z8M98Ey+v2OCfsDI0yxLpDStAYumZ16fI
Ri/LtzAJj3OpfWl6a9/gCRkBSahK9I/JZHsoAH+67l+3BfyFS0Fr02RRVKbiE5opva1jfQd0eR9t
BntVW3aUFYfr5DbK2NzYvdAT9NZIzalTOMtUc6evo2cHZB+jthDv9E9Axz5Qj1zKI318Z3C6oiyo
ssbSosMLBcXLlJyjpAxoW+3aSmbN/4sdfOFQUOOyCsc+b8ChdmeBOXayd9ENO/Llh8leZgb/i696
oSboNFC3U4LmNeQkD1ag+9pZwfz64P2v26I3i16r+xNfElk/FENBoeLqabojd3zJ8XRoztNHuriD
Z5w0lNroL2lHjkxuxKfFnHaTnoy4vRRFDeWGj/l22OUxncNf/VMK9Pa95jcBPRaX+T1V7zXLgrHR
sH+4bXIccV2GT1qG0YQ6vkE/oi9RDYk1EB8ZeZObrUNBhzNnnbQdT13N9/kRY6x3svezTEwNwfY0
eqmg8QkHyt21gT4S8lG9Hzx9DxNwqKR4C5upgRftE9E1FBouUdmBOWW6LY50n+7tnTJfZpBrPsuY
kxg1QzAySze1DVO4HzJ6l1XfMZ3nJXayy9MvbSfxefy/3thwAxky7Ke2bPRdvLbhNjrtJktF+YEt
zKd57bXARuvJ96b6fF0+NiOeFSHBrqC1w0pHk9c5gE/CPg1jjm0fkkrsdhYL2CGqDggU0xHRdc2l
tLO0iWt/2i+lO+Se6WfYYp54nU8R/Fgu3+IUSVeX65uyv6IrSGM5t6xqLNAdGxezWV7r1lj27cb3
plfsFb87Leix012U8dHBEH0lHtvLFlhzS/nmIlefIHjCTBnmLKT4BCf/NC7Uw9KTh6Ulew1oCfak
uc64uIbxD7G0/n4MrqgKoqqVUdmH2PzlK8zwFrvZpRP1p0l13yE8xDBQisMudVXcYFYD2kFjvObX
V+fG0I4Jpu7GSlbv3jxC1F1R0OeI0IbojOI+TVqsh3wGXMTi3yA6xgf9EL/nNfNCRpy0o3laZpiE
RgxhLcoFBXYrd6u5pHcZ0dp/iiL59w2tqAlv6DpqUkx34+jUwEQ5nTcNGAENQrSzJDtZq+emkqMe
g6YByle5CNbE0QtjLEsbUDDVVysxd7PzedZkS6e5Mr2RdFulDlYKWyAmcNRbapaSKIKjKb8SFrma
DH510yauCAge0wgLq0X3GaQt+10NsYsdMgD43c9ENlO1WcICyBkW+WKhKkW77mvrWwyagR3n6FPR
g/I2x84KDPT59NQhEriuQFtntiIkJm0Ax6FGFm+IqfQfVb9H4UmioZuR1ZqCcCvLUtbdsIACbM2y
V/3qLjkzv/tS/Igf+TBk9S15SvbvUdk1VeGq2jhXCjqCahnear1vz8EYHmzFnxdUScjj0toSPrmb
EoVvTVB4VpHerMKEs2np825mPul+Ze0HZ/loWaPXm6V3/d6kxyp4lrjrQmNMeWcYw1JhdI9fcj/y
med8zo8EzsxAV2ERvKsyuGZT8CYOG2jTFCA7nopjVrl8wNA8ah+WmMfm6Julv8in66xun+xLaliw
HVGsL5h2BsnZyfdm+pjHn+vxa9PDYSMdXMkKhFumap2JFuKRpYn6xKIgZ0VLMFXL2TTqY97Zj9e5
2orlVmTEsQbdTJB20StkRYD6Fo/YnNx8n2LiamroFc67rP2anKCFo1nretuAHKbPPB6EJydyq1zi
A9tF8iCcz2S8VYY/V/YcFq0SAI7Z1SEAff9OBQ/H6BQF897w2V7WVb1ZM1nzJajdmGNxeAPkk+fH
Bd8JgQf3187NsOaRoAE12rMv1+/tvyjeC2+C4iHTrNpUg3zwFkJ2yPbKLd+9yHOp3W+kNgJk19sf
sgfxVgiy5lPQO8MaKiVawOeAob4hbXq3CgHnOExBVE37aF78tk9vu9r86zq72/7hhVshjlOwGmpM
NdBVlwNhH/RI0uG6qW2AHdI1QEbqhphddcI2U7QSFYpSuaHLx5IeTBJcZ2Ezl4AOqj80BB50i81G
1oPG/KH3+XLBGF3+04d+N+84Bqa0EW0rTDA0Gzs8LNV2VHGEqCgSa7EcZKXR6f2k+iiEfMlPKWp5
3YmiTXg+2y3S7bK83vZJvlAVPB4ZLcCWKjzdXt7W0V9adxOlkgrCphCuGBOUrdQwR1+NLQLUMA/3
C7EyzGKy2bOL+bsaskelS023RXc2egyL5EFyjZyBN0ZlRV1QvCJNS2WKcI39adgpbrXPL8ybvP4G
7ydXFhdtq7muczQsG8soxPevvqSFUhN0QUeZa57Uy4KgJd4TdLimt8NvrIHZIWi5pe9RhxVVwfkw
JTGqqgXVkD2YTMHuwR2jEn+6KSgrGkJsOc95DCKgoQI3SG13SXbHetm6hU0d0LG9iwDpEifIP2Ll
Aeo0ajOVt+lX+m8HuP5WGHuREgytDMlh00CtCAnKrdBZoc0Cc+y0H8LwpMqW1j074jdityIghB/Y
P7W0dQ1OkArBXkNv2cVecRc+d8JgTO2UPy0oz+vu9JntQ1/WFiVjTxAIjPClY8LPkbaTS8tAKb5L
1GrTV6/4E8ShM43ESSpQGPZ8vABNszcEQ1eAp5Y0tG5GPC+ExBQrHZew1blGxZiBd9kynfMKwXnF
/N4xL13JJPQ2RdDACmH0x3IwfCHkKemAtWIN6FXKXTnZrtJ8BOSqRWR47ptWcUVHNLzzkKksZggY
0blz09pq+ykt6OD2bFweR4bB3qw2IsxLJcthqlLtcP0CN9V5RV4wygStG45pgnzcXsbiZpi/Lams
wiajIZhek2axUvPZpTk/j/ntoJvyIttmKhxw+H/uSzAZaThgvaAFIrx/Gw1flmv6ZWAfq/OCvASf
ZBjP2iXq3felJwDkhH4WlN5VR2yQV21MhdIRUQ4bs9ZV6RB7g6LBrzQwLNeva1sq/5AStSBXyihJ
sZ7KL7XuJyP5bT6mF6JVbmEUksBHRkpQgKjPa7sliMJD9dTp6FPOXNRJ3SWXpitklAQVsIA1D+BX
MFXcYCPJifenRoA8qnf0g4YEZxP0h/gky4Zvx3WGg041EzklXUz+KYYTM2dooHiXAWNKGFe23Rxw
NwZxF78LwKrMhG3rwQtFwRoDG7UvUVtAtSYKT/r/I+1KltxGcugXMYL7cuUiUipJtW++MFxlm/u+
8+vnZc2MxcqimeHuS18qWjCQABJEAu8l3d7ofHtUNUa7miWGSsk++BvFlIMYXS4P8si7rdYfmpo1
lc0wILrjny/pAtzUWVtCDhk2VK6Sx/gN0BqSEzu5JZ+7A2shavUy+31gaCN8ljc13NDHDQ5M8Ls7
Q8GKeTozsuHqJbMQQXmirCgcBnxRopb8cxKKVjfvJOOuAifF8GM7kJnWoxJvJfQhP/SwXr8DLxZe
mnwbnRC3s9Vd6aYWqw2y7RT4FvxsvHwQa3moIa4Me4uvuF98Inpcrj4w1CKH8KXeWViQ/DsWlZsE
vHhe7CCHLPBkyMBcc9PYo5MDGSvsb7elsZQiiWUhjIvRbC8SeESZfMuVUzKdy7/kb/7oc0sLfaj6
LQ2NkNMq6JMJbqPe9NN1MTxtayGwbEblBUNLUhHorPhYmEzdlZ3Zgy8IJo9XwGjHeolnRRGVHbgi
/l8SkrLS6oTQUrl/9Ky5XLmmnMBXDT7iIlx+4BA6h8lgTy02qqbYqg3hSsj4vWoAwqr82Qa+2fg6
Y11kPbQuG98adWb4YPC7gCwWk27Vxyjhm2qjp3OLu8RK3fl1+/xWLboQRx1fCxh5qQaSkCN0OQht
5Su/Yu7FrXr6QgZ1agaG6Du9g0U5z7817quz5AEmXdwD+SL+bhywh2BzpcnsVpEk9CWaZfQhBPDa
YJGMOshUbYCDXKMGGA7IhOj6qXbpqCZZ40B3jNn7WEu/eN3hsfJqGHiXow4uH6q8HWe5dcR0r0rP
c/ysz7ZQeREz5Na6AUtJ1JmVAHUIg1hpnUkxfbdzARrx3OzmA+e2bnpiPaKujhUsxVHHV87iFICY
HuJKq9xLwP83pVPvza7hysfkmtVnXyuoDAWnJmqYxMW74+e8qOt6oZapgXH2brL4pHPy+VCG7wGL
eHHNK5dyqBt5TJM2DHkdO5LcjWgc+NYKnv8+tpYSqAs5VPF0GzbQpA+1G6MXbVFOnW0Rq+liKYO6
iYdMgUN2gG0b3yerxSIAXmhd7nG25B1gxZnrUWvpYimO/H1xaaktH4aNpGHhT3zI8c7IsxYZV09F
1xG12GPEf6goMggGWSDDZqP6zncnSbkqGwZWDQkPKi8AvEHXJIKzqWOF+7MOkdAGgm5MLebtx+uu
xgzgIPSF1YgxBt9bfEUmj0CvFsztk1pRTBQEUQCyp4J+LI3uCfwpDZyVQutk1bmJJHMKrwT/17+T
QZUUaQ6WFUmXWqec8j036A5XJJrJzw2rxcVShjolTKdlPIf1KEfvvgfJe18+6dnLti4rnvbJXlSS
62ZZ1mYD9uqmGOyE8VCDXyCo7G0pLEUoX2h0LAm0KaRU8ss4gCshuY+Lu20Z5De++Nvl5D8evBcx
I0VDr03kVIT+Pvd7jIMcs85V1NtAfYvq25A1VbRWki1N9/H3hcC6UtWiLZGwW864iori+zD4O5lL
rCYv78c2u2rD2VEFzdPD1tMS1vYTOfwtfam0J4QaVndViOeGK0naV65Sup1+AGTZtl1XLgqoCSJG
IFii1apQZzfp3dz18Qy7xo9+4KnFSRTBLPSP/PC3FJW6jvI6MLqigKtn6otaH/iIocXa9bpUg+7V
+TUWNfMaashu8z26Su3MMqzZGnpT9gbTt7aNtjZeAXEGL0soU7AaQ117wSSCszCBPmShzz8InrrP
9hjxvPonPYpPkig/8BWlb9OYWO5XuZed5Da0yaNFTibOSstg4uOsx/JFM+oqTDONx6Qu5AEA1NPL
6FltCm9KmTBh6/59kUMy1yK8Mn4MmqJBzigNE9g0eI+p7/Gs5nWv461wq5qTLZric8xcE2YeHTHA
QrAwpLGMnewWrSYJeDyjJ7jVHshkdspyEpYpqYskqlKeCzOYUsSzIZYwfkYOWvCWfs3vmn1AsJT3
rE87lkj6SgGTooxZN+R7kPRhCECP71IWdsGqDCAAakBVlDD/S3mIXHG8no0qMkaQm2NUmtI4m2rK
mGVbj2hgnILDVsb3gEaF2BBMahWPqCzVU+dEXuVKd6qJdXWMpkT/ZNVIFBbCqCibm64GbBF0ksNn
MbLk8BvQBbZzxmrBtBBBma0ZMYLXxtCnU+b7IJvcyOi++VnqilXu+hV3bGT+bx8wJCDrgI8HCAYK
Pri/9DcHv+azFiD/PH87y1bc+yAnPrYsYj2RxOqnuwpy0D4lGKgEXY0uN2tQ9iV1XwMlFl/b/T47
A37vunMLS9Hg76bk6maNB67IHo7yVbDrrCv+zXjYNu/X+5r8IyQJS6AorRUo/TmuJw4wV4rcAL8e
AFuh3l2rfG5XI3cCeLMHyP59yzVurGYHgHEVpqGzwmLVCAv5VLQr4xBrcdSCGiByleSg9PttBb+E
HaUfFdrdBIZhw8Dvj3yRWl3LmVLGVVY5l4y8xVKEqhmzJK2HcoQgtXlLq7eBNQTAUoSqOPpMBu3m
hN/vhWM1elz7PRT/tv/9YSsAI2HdShc0uhqo8DyiaAl8ITPu/SIzteRZFB+3z+Pr5BAlhMoZyozF
QV+BkPRIgC75x8LKrNIJz8MO814Ayld+bEtcN9xFKyqDaLnGAwMSYVYY97p01udzKdvbIr5+CVNK
EedY3I6Z1HJB3EApgt5JnkTIYJJhyaYButdoJzGcmimP6LyQJ/SREiVGRfjp5l27zzB+FZw04PFx
GHTRbljjXl+qDko9KkhrFY9legD1RODh9P2POnkU1FNZ1ZZS8CxbElt9SYuIyf97IRWxSjfPbdNB
GGCGTfLqH+dm73FP0nm05Jdql7rG4DLO78tjPKUgFbxFNhSaqMGeXGR865N8H3XaToi752auTpPf
XvdZesN1NYbd0/tt2Sx1qbguk7hVuRBxLQwKnLM6FwoLruHLx8pn7Wi8yDgVu5JvYdEMkK54qNba
UzXvKhZL9NfZHUoOVXsEgliISQU50j0eMdzqEDna2X/V7d7K9oXNv+lXbB4MVkKhWeAa4/9Saxux
99S5iVsCfUxzJzvD7pFhs2acWeakEkohNWOckXu74k8iXpA14RVo8kwSVJYYKqeovgYOgZlYc8QQ
28CbCiace8nt+LdtD2QkSI1KJnriN0NUQlAc6WYi7o0kNMWe8SnL0ob8fZGxOLHBll8AowGp3MzG
h7SazNo4Cv3DtjKrchR07wh8IAYBKR8ceaPSAj1Ftg9EUwxOcQNoxvgb//dvJcTZF4Koe8xI57CQ
fAgiuLLjPjrkpdNjcZHg00weUohws63ZahJWeUXQNRkf0TRVZCuogaSVZegkI1AR0qeIvwL/gxUY
b5nx+q9E0QmDk/pAEUSIUjANElTuHJxl9ZjPgS3pjMm79fC9qEV/sPhizEd+hdQr3ZPPPdnJ7wPH
sGqEMNz9jv2O93UpjZzcQiJ1clmitGIfQzv5JHRmh6kXrIeNJj6i39XrTDRlQJYZNuur4suHDCWV
yhqaNPQ5qk5IzQKwk51b7c7HPBYvYkOtvB9UxszoalAvlKSyR8kXdV/kMGsx7+XoLMT7iUUM8rUn
QKlEJY6g1ONSUaDSmL3KbeDUADSYsle0YyX9lRNe9EA3lfF22zdXA3yhGJVIoqLlWkDzhU4ACIUh
Boo+CBgjKQDdLGv8iiWKqkTECTuSfFKgyirrt6nKzEjgH4yk2cdGtdvWihHcGlWAcBVie0hgygo1
d3iv9w9yFViZ/zqxQElX642F/eh6Qwr83tCglBB87/vdVDJyB8NoNA1SEmdD2mXQRG24b1Kl2+Wk
unjYNoWBtfvztdnx2QFpOqQhHEQNw/kouw/igUxAaU50nHY8Lv5gx9qlY0qj8sYQoNkxhZBWA7hl
nxx6L/eq99aZMbgDHKe/bkpRylEJQ6ynpOFaGBJElI36PJUPect4jVr3BckACr+ggFKRcvC2L6p5
iBIUhkNnGljHzQyGX4vr7nARQTk2iNHmou4ggkAWcyYBUOw9yUtOe9UWr3XgbKXmYFc3JUbzdZwj
3kPPJYb0WS/JLFUptx/LyUiVOgNX8NS6/ADq8pSFLUV+4suHC+B+/2dNeo90iOYq0yNUBLIbeOQx
dABWH+/9S03odcum0Rshk2FRzL6kdieDF1LKfVY7Y70xtNCG8nYlaaQAKxz45nPJaM3o+R6mQTEH
Evx98/zD0y+Gozw94ntxCBsYru3cppjsQHLS/q83eT6EYK2TDEno2pc3UCx9xoOS495I4lddRYbg
e68Xa8+vQVIdAR4hBbpZ0ejedmZf/ypCLfp/wSRCFpVvlU/8lKofhSJBdZfd3tZ2s2dYaY19KcEK
r5LdgFLV3Ja7HngXsVRsx9PU+VkFhzeK2yr4lfiQJe4SFuvZep1xEUPFt4oppDrVYNZGyM1uwDx5
A5hZhg1ZQqjgHaZArqccQlJ5MmfppPRvHer6bYMxhNBPpZ0ohlNIzglpwhMC0VPF0pEKVpb4wzXy
22L0C2kU9IZvJFBGdI13Qj/EWfOtdhIOZH6xHRhaCeuVxUUcFccGMrAmkSJGBM0WHA/O17ihrTgG
ZoTJCg8QtawIKxTb1lzPtxexVExX5RCHYQL3E6MeAAThaQpZIO4rqokgAhYBEy+gG63SjXqR0/s4
B0nux92ClXDQKqW8iRGh1iu98dCDTKm26sLiUXCzeiorLbjPwinHH6S6KeYBwoX7flejBefv1ciW
cZlhZP5QXLE2Ulaq7c8CqSCI+DqVZgAtfCxAarvoUCIhk29NVn/jY8rp80W2lKTR88lKNClBpmuB
Mx1GuzHRzQzNxJnt7CzZwDlyupf8KT/HXnFtvDbPf70nJX2WTn3Bq2BPS1sD0gVstYVA1s24R4m1
8MU4Po2nwgIzCn04pbBmuCfb8UAl2am274HNfJftDFtkvCl9TS5EKZQGQHbBWggNxpNPQg6u9Rjk
oOF3fnpRm5cpeN2OuD+odJFBQnJx0YxDO7Z1gRu7BeCPbCW4s8lAFuGGEL2OiWJKHPyrl1zEEZUX
4oZEB+JVD3G66NpFaSWVWSmTpfK+KcVv/1I36hJtJXUqe2AvO/M1fyBzh71Xe7KNSYIjyV6sGot1
XNTliUlKWVM6HNfcS1bU8KZf9ZaOImFbra939GevoHJIKOZZJIJb08mz2E7TU5zteHwzF/PTtpyv
dwDkAJlDRVed0FFQRyUCA66u+hAvmt2b3z2GQLWqnRxjxBmjR7Weksk+DxZGBRU0z5+doow5IQlm
I8Bwfrqvviu76rbCLpG4r+zO1mr0VuKD8VCfWFDBq5ZcyKXCOQLHfZWpCOcsH36h8LkpOGyJq6Fb
s6a2WJKoi00t/KbPWmjIN5I5KigfOXue8XTKOLNVF1xoREVzNPGRhKfLwOlmR2tvBhX0Cu62W3y9
o+EWwFXBJCL2A4EB/PmwNL1X5zDp0fitrgfxSfcZ74krvb1PAmiUEz4X00qWRjR9wRd1N4HkMLF0
kFy8zcAlADSYh4qb9aK96usXpRTKAzNNKWWhGvCh558j2cuwSpGNJqCMLVW/27YfUz/K69Le99V0
gAHDdDemwHcoDoWl23prjaElGh+dxNRiXZCrHrjQkPJANCEwBY4tGEeaAA823OkZhkliwI4wQWQY
DqJQPjgDfjsOJeIgWt/aCgpXrA7l827bjKwTo7JTLedFOGjwklb8lYM3u7H512DKrcxgtA6Z50Us
u7iy8rLTQi6APhGeMfEtBn6c1gQ384uE4psMyDRvrB091mER5Rci66YyGqUlJjR62y8iE0jQKtYd
+urv4T9J4bTwC+o28fkiL8YcomQ3nnf/xcQzEnOsLPn9o05kTeKy3IPKH40yS4ncINSG/BwWtxye
dLY9Y/06uahED0C2coRvWKJSdzCuecAJmaoVA8AtOfKv6a/ZSu9wpbwZYKlkCGaoRo9CoJdjdJEC
1dK9P6ECrizj/G6c+J1vTvvYCWyD8Q7CCAKVSiW5UKmhgTYIAA2xbKPM9hRFpl8fRq20Zp/VOV2t
3RZ2pVJIYYx1IpKTGwfFFlVLa26SPLajwJ7754E5Zkp+7kupuBBH5RGj13JMvJG4++WfuJdyl9q+
HT+TmqCNrNptvO3jI473VZ4MwhswCWOElQo6MRU4juMn9KDLyFb50cqqxswHzUq11O7zXyEe97v9
tsx1j7nIpKIPWMVhkw0zHlyyd8U/86zBmdV6QL/8PhVsIWeMoyJBp0Y6jPJsVvyd1jESJEPGx4fh
IllN4tQMcggdav8wB8cOpB5z97ptJ5YM6n5OQq3MElIT8OpVOv8w2tQEqjwrcXwd6CC58Le1aCSk
oPW1uolgLYEzLGM659Jeikuzw5up9Jo1h6xBJ3q6/3eqUVGlz2nPAxoIuV6qvVEZXPCzHsIuY9yX
61fKRTcqmiY/0Gvgb8CC8X3a2MWI65/3yoCxDbiekS5iqGsZKG6y0nHQRuNuNe6K09+U5kpJAFM4
RozjYsTrxyPCwu+STgX9cQe/4w8RXnH+xxt1xUoLLNej0kIkCEIx493eaQ1XT9/y/rvS9QxVWDKo
NNAWij6lCqwm4BOrK95Eubup4sT9d55GJYOyzbIgUeECBvrXvRe3x5R1/OtepqkYTtUAv08zI2BJ
KuXGAnNJsX5SU7xFttaUxWbMGgBgySF/X5y9oXFjxFUdqtmmSDGcKZv5VF71Uvez7xpr22zrLRL9
ohTlAbmAwWm9x6hLhbUAzqxug4Nsj1Y4my3WAnKL9eiwMmtA8tBFIOUOPvZRQCAGKw6W9K6g89p7
79N1Z4Mh2uz2vJdaLSO/suxJuUYMwFQ17GHPYHaC4VsgvoR6aot/vwj6UW3+1swgGXhxbgI/jHzd
fGhGuk0NQNd9298VWArgbBaCwcde3Ncb/SKNujWANsSlARlh42+D74OTeMGttGvAHK452gmUq6ND
Fmu1m2wX2ayl0PWb/SKbKs3iBgjzvUAm9Izv+KI1y/lh2y3Xc8ZFAHVvKFmqqPJAvFJXvXY4h0Ky
C/Sf20LWfd/A8qGikUaQQklp2wwrWeRjdbAwnASemHgHikanw4c49jh2EsMPV5VaiKNuKbEfNT2s
IS5In1P/oRFqs+gY7abVk1nIIP+GhQ9qsoQ3hhS+ngo3XXPgWe9OrN+ncpPPTa2Ucvj9nlcPoTEf
5DxkzOms3rILFaiMpGcZ3p2IiLDrJ5NvpVsZOJ+WHvCxxYl8a/tAAGKkQdbRUEmpNQw/0UccTWJI
7hQXTltJOz0zGAUEy3pUJlIC0HUGPuJGyl5G8WCwMt361+HFdvTXoZpqqmgUsJ14Kx9kqzjMR4Dg
vPJ7/l04GKDXITx10mv0zIgkYp8vyWghl0pGvjTWWpXCfloIaF2pMDMPcIN4x5P3vofcjqU23+xB
fUmQyRiyyW9vyaaSkQB6jUEvPqJ4xLOT5OnAPtEOshfYrNbFyss1Li+A/OADCoxy+I76HF5iM46R
JKNeapwMS914YMNzJUgEFGe0AN+ePAA33Q7+HrSa3CwLsZSKeENJK4OHWBW02kVvD61hKsGeYUiS
7r4a8qIclQ7TQhTmZiQ15+1k+e7gVm5yqt4JoX15m7vMkX3yr96SR+VD9FnBEB0LeF6+D876gcDg
B6fh5b/vF6zZoZXpjc82pDLjNOklmNGJdh9PeN0jtmtcdFzN0tUZT1t/CMOLJaksyc9KNOcpj3Ty
REga28hsj6AO8cBBg/HKF1C5/SBsqUpssvYS1hPZRTKVPAUtbgeNg5YZuiSNYjdAZTFYQDbraewi
hMqWmsHNdYJGuZPgU1Xmn7iRkY7Xr4CLACpPStE45F0M+4V85wXCfB8CaNas+8GN8p/VnD4yPH89
ff2WR0OhpVjOF7UA8obDBEjP4q4xyboKvzfOGuZu9evxQGCH8lPJAo38g1tqmJtWDVlVaYjWos/m
BO+gyJxma/f79NrU7WRP0HtZXrlaBhsXSVQS4WQfHGm6SLZ+MIl4Xc/WBD6XjNG1I0fzNagvUqgk
MkilmHcJ0UcSrHn82Y2mod4W8aM8PiXBm9QV5vbhrTvjRSCVReSsA+hhB7WUMTATdHc77t+KoFLH
0BRJl6hIVFX8s5COGvdrW4X1oL2oQKWLwAiNLp6ggiacOcER/UPf5AwzsU6fSgw9SB59v4IMX+49
Odhx/KOG6fWItdXwh9x3UYZKDlUjdCNXQFDj8Lql7RKHsIv0V0NpGs6wIwx/PJ4YbuKTeLdtRpbr
UVkjSjDSWIdwPf4g7cjSS7SX8aLGelj9w2fD/zX8MgySzlzW4XUJfYCj6hZ3gkkQBhsUWGgJ7Py7
f/bF/DtwNXqBI9IwhsfpcL9wr7t4RXsknym5VzvKodilpw/AJkYUr78LLWRSySKtlVyfiLsIgqm6
QE4yh8oEfZqVP4kvvE36/awJg/Uv2oVMKnX4Q2LMU/LhOb6L2TmONyOTPJASfOzZJSvb3XVi+3cR
CC/O9rbzbMcgJgM+V3a93vsT9j+RRvLrJH7SpusyZ/jn+i1z8RsqjXR83IwZ0W8aUrNQzkpRWEZ5
I0XvwnClsnbPWApRSSWdQHTF9UShuN8pUnXXKfLOqHV3225MT6ESS5pkPEDLJHzVfudREed28C1x
pVsdsBLtKTywO0gsxagEo7UzJwgVBOpcZY59Y07+ddOyHupZh0UlE7C2p3ASHBYZHWrOjSlUDp7Z
+kNuHo1DcZSsGGS5tvLKKlS37zONHrqEYmnblFBvAPZscqtzDM22LwKNHrbseDWZ85JEduMp8knu
7jIge4GBm3HhMI7pY+hz0Ylodb9QEpJBVKNKbV4cfXs29GGXtWntbfsgSxSVOKZqBgBICFfnesME
yJLJpQe+2/07IVSCiHlQaMkj9KllQGxXTopd3+ivYZY+PvR+p4iP5unCaAkYPWOpIb7d1ve8zDty
OjCyEMtYVF6Ykz4O/Qgi4vE+8J/k+kXvf/47U1EpQW90MGGQCzKd7yvtWGf34fCwLWJlZph8zl0s
RWUBHXxmWIrGmQN1r97nu+RUgp+crJ5kdn76J0EJeDgA9KgqoNC+AFPkiT4LMV4XSj/cizlvC1LB
SKTEKHThvBRBKQTylbbryEtjVFbXcQaQJhHfAX1k5X2Zm/VkMA5ptZexFEhluGIOs7AkLybSdQmw
ZNKtARbAXklMxQ2sYpc/+ha4RVgHt5Z/FmLpFtWccHqVk3fIaDKBA12CYzK2e7N0hsEcwUIn78hF
HzMhf9f8fimXat3kih8ofAm5U31sS7MVr6XO3nZKlgiqaBoUkBnP5JGd7x8lRTPD+bouZkZeXZ1F
XipCZTtZKwVO1ciMiTXa9b5BEwon52UWXMWcLRX9/tyyFczuoGlqbWu4VmIvZVNJcJCbvPYDOGnd
KKXJ66WnC9mTIia2zCfXYj/b40QItlnMzatVxlIwMf0iMfJtlGHGEKaVXWkXdubogUTXyT0Z7xz9
udhlgsV6G119qVrKpDJlmmEbNZfxcNlyO/WAuca98R1OirFXkIWRqju+Qu+IYWFWeFC5M9RiH/z1
ULRTM4vL9+hH9/N1EDIKfJarUtmmSKNm5iaIUcPAHLHeXhYYwGJ2N4jHbyQ1ekM7b/VhksixRU+9
HRGKIgsLvu+8XeNpkZWkVz/MBFD7iQbKM4AGU06SN1PINzm8Uz+Ve9FB+9KSbckd7MCKnc5jdYPX
bXgRR/nHYIhpmAlQTih1a+bfcxGwyyyU/j94/kUK5RBal6m9IkApn68jMxsCV+PHe67WPb0QrUmb
biRtAgFa8e6nybFSGpuTkRNi0cYW+dN2+LM0prwGrK9qPAzQWBOPanHUxWPFKk9JBvnqMRd1qVtp
ljtVjifc66oeXcv+uCtSfretxWrtsPATut0H9scuEiK0+xoHPMBW5LRXWOHAaqLoafuJca+zvJKG
+Jsj2Yj4BtJENzuLDtDZgWlv6/eETpl7SB9Zj7OMQ5KoW0hrOGWQO8hrq4egP/XiIWbBIq3XKr8P
id7dmEMlAwAORFThaE7GKQYfB9eYNX/Qp5Zx361u+SxPi7pzZCkbfI0ICxvwNibfDN9uigcxezOU
XTncDo1igvpy20WII3/1Ql0E3JkA6E0amg6k7dMQEwAQvol2lfQQCVdK8eT7P8oG46Ma49GWJIot
aZSGURyBi0OvEVbq46ymZl5FVtC+THJtb6u17hoXtcjfF7foVM9DMEtQK8jv+/5n6DeWAKqKbSHr
EXwRQrRdCEmlmI9LUBw7irYXlG8pi/qCZS0qIdaCUBcBgcuSilex/SZPN2H9I2eB9/4hSVzUoHId
P3HAqCMASI2jvctOcIis7qXYt3jgQ13sbdtsva66CKOyXt/LSqhUEJblN5x/ypPSHNXCLMenFI+p
qvQYqv+oAPi/RJ3eaJsxcChnIU5pmE+9sUuGK5616b59UDrdt+TL2YgrCUoNZWI2/UkPniZ9P2d3
27b7w4fMRRUq4clSqVV8AlXCY/ZLTkzxgF1Ah7urfUs98u8EcEx+ZlNqr/YrMTzyvySh81QhPqQ1
QFNi4ogmb+UPys646s71fe9Fe+lU7NXr2cGu3uSFP/MTqym8Hck63a7E0+lU1RlsO0aIsDs/6a00
YXSK/nBzXRSk0kXeaIOhK8RH8KUhdIdaxISMdkc2Oo3xkSBK1Ey+h+3sofNU9uDAwNVMEYwqfyue
0hiD5oWr7pWT3pnxmbeBoo4VSMYVvZ3tMZX9OWMNKIUbboIxRThqHtn9fFTqOz04SGBEzWMW1D3T
rlRqAVPLpMkk9sRvwbnEomwAVLAEyzH7YadiHaweGB8V6xJBPMljnI/ncaV91lBONb/XyIyE/jiB
NYBI7E31KLijg4TGXBZcjfyFOCoi204dAkkgYyh4hc6m3oxx0yjRQW4ZL+2rYbAQRIUgQPiAUUAG
0WL9rU8F7JwBp5m5RspSh7qfY2nodJGM7YTH4LtoiSCVijGuL+BxuLOxHbv/737zdlpjCaWCj+sw
AjVzENoZN01TW0kym530K5QYUb5uQgWLAYoq6QrNOIYu2tSoeYksZoyTW3dBgRaq0WOcJWmdbZVW
Y1v4LYquu1P8C2SfwEyBNVlrd1nOuEVXTQY+SQC3AokcefmzlydtHI7CjA/2ptUPQVbg+9kAQKv4
OirRfluV9ebAQhb5tyyqnLKWxl6L0YUJYS9w4B6RIe10Z9zFIP/w8Vx2bK6ja9Yn7qoFF1KpTDUN
qEgiIlXMf6nC08xijCX//5dKdPH7VGZSWq3VS9Jb0mo76n6M1bUQ6rscWaJhPaqvf9guZFE1T94m
qZoFOK3wKGIkJ35BG9Brzdppjlgpuuf+HpsZzXXhIpDGcBP7WsP2JQTKfGcmyVuhhFbKvW87BsOC
NHhb26dSbbSwIBdnVnqUh3epMs7FFLwZMu9uy2I5IQ30mPlKovMDhPG3gCGtvv83L/WBqePV1uRB
Kqzd8B7LCVczxsKOVNLV/FAwMrKYpeahOeq3s3FvjA/bqjEcXSN/X4RXpxmJWKiQkYTgRxbn63Rm
lVCrozdLf6DShaDNuloI8Iei6hWzCQU7D/hdKZb7ItVR2oD1rh1dge/3flnZYigwXGW9k7swJJ1D
9CTNG/1j0tWqvg/nyPFf8+f5yj92oDkjFzNpXRFe9BLvqCzuAZankr8vTDyF4D/hExIOJfgN4h8p
Xjin1pqLU5UwRnoZiZnGcpOR9aNcR/mRTfyLoEg22Hd/htwIQw+M64wlisoqdesHosyTSdRqdNuw
NBV1wErdSVH+yUf75fBoVLdcnbLRnyGo8bOdBMCkULYMrTR1+a8B7D/nLRpBIMU8XxAAMAZlONkr
KHcj2lWyWezBGf7K6j+zokKnarepacc6iiGttifUbCYGaU4tKv7sRwvyzO0oZ2QSncokXIHNEyWC
DZXoKPUuV7amrjMyyfqH/OKgqFQS6mU6tDGEYL6ObDjbZGDXR9UmAYea5RXEvTYuUHpHSIuAwzqS
Qeg2Ha+MPrNm1b8Xk/F2yKTQrGfVVjF+Jw7NbtuSzGOjcskYoH1Qk63q6QMMJHN9jwzu8ibGQBkh
tjritUicOpU5Qr+bdC2Fi/C4QEF4NsMr013vcY/Y1E3PIQgaj9EDabqzed3WP2UWx0mVKJLeSX5X
Q/j8rgOFLcKnDBlv/wAZclKwhW4blnER6VQ+GapQGacO4nz1pZCfjeZx+/dZ7klvDYm50bRagZsO
H9mFSfgpOIxZ1SnmZxDfTGQ5hj70vCmw/hojJ+bj21037lKVkRYZIW1Q6WMMkiYbCUCCIQBSoJX7
X3EPmmTszm7bjXV50i1aocmzvJggyD8Z9uSSd2Qg8oH6tIwt5TzdECA5ycld40d3kM/q3bb4Pxyb
IsuACVEklW6BC1HdB1pFHtBSJ37A9tWhG8zyOZ7M4CZ3pmeOkcaIW39NLBd5VBYTxUqRS7J7Og/P
VVhYefwytpYh7os5MP2Ss/6lflRxFGh13yo59FOAC1HdKVftVfwkWIHFe8E9q6L8Q1BftKOy15y2
LYZTEQT+I6jSCL7WdeBmR7KxQvYpWKUP8/SoDOanWSdjWpRky+TOf5qv0jfV1AFkADj4yWNVmus1
yUU7KmXleuzPagFpcwdmoukqSM4hmb3t7rcPbT22geUoyAqooemGq6LNKYiW0DKoxZu2+JGyqMzW
L7fL71OxnQB7XR9U1Kuj7zu8Ynic2lr6oO04QbGmudqNU2lLBmdvq7WeUi5iqSpBFwclURq0BMu2
svIQlG3Z2z9glv+osi5SqABTBT2vJgIuPxXnKvBK9SrqGZc0SxEqpnhOnbqoQ8pSQL7KvfSzKQ+x
uW2sPxQCFz2oUEoasCUS5mknUPp7LhItRUjfZj/e1Xp8BJ69VWvGdRAAPnfoPCDgMuSv+/pFPBVZ
GbZ7pZ6QsoixqlkGH/7MpKR3lK6yBFF631Z2/RJAV1OQ4PKi/FGpLL5h4q7xe4UUq+q35BzsYktN
XdVV0P737WEA3Gx2MqwELD3AaU3+6VzYQj4V2W2iqgJH5sLaeh83z6PGqD5WPWbx+1T1oXa1Fs4E
CMhvKk+KY0+bYjesFIZj/qEXczk1Sg+lqvl+5OH8jQNyOKtyM0v8gc0vH2xL4cH/ewpxKtgovcrW
/x+jSZQDSTGYsvsqawUQgEWMMuEPtepvzehx2jANxqQVkbM+3jCO6c6/weqtAUbs8Irst+sWd294
6Yk1PbR6cuJFLtVxT/PIj3myiCuJvzTtoAM4pGbVWn+4xi5CqITcKY0ahiqCTXaxhZ15FYiDihfF
jW6wZHGl/diONpaXfNzii2gLxGjSxo8+OLhMJHs4kS54a8r/Ie26duM4gu0XDTA5vE7cRFLkkqKk
l4GCPTnn+fp7mvLVrpqjrXttAzYMENia6q6urq5wzrk5xbsMLDsUHTa1iJxP7kZTGmoT+onZ+lok
iRvqxUs/k21K4mZwdVlHzjHPsfDP1DR7Yeefm7/qIwMSnRvb2P/HNeTcs5wKIGEUoVIxJf7aSq5Z
tF7TDs9m2J2sJQnEunOlavgo6aCbNPo7YC69tghL8pg69dTqcq56TCuznVnbwQrIoyaqHEnqDrFc
7wiV2e+8D10vq8s5l0YUO6PM2c36DxXU27yME3loz4JnLvHKMVzx383pSFdHkHMyhTD0ksagLVjP
YImrQAod6VE54FVwpz0Le4U6H+y43VD07ba6Oh9ZoetKpWJve3BQyQCAYCOt+okBQORopiWWlbhp
+Vnkyaj7umAvfvFQ4zyKnvXtucDAdev90/D2LB+p3ovtZpzLmvIoQoJcGsnE0DvqUfyoDWUQlb1f
J9ZjZaEerAtO26MlU6pAS14Tw/OEucpcGCgLAiCvO3jU3sDc7LTrK8AaU91azCbebaEiKxKQEkAB
yDcs1kDywcMHi7qY+RFYOF4qTLvB6NxcN31xzL7IZvS9CIdvtzdzU7eLWL40UWsgkE8ivH/W+Gsl
/BiLs0bRClIiuAspM5tVMkIsn4gWplhGm0Rb28VCnAFKCncjRVOTrrEAReZ+H2IWLnpsIyrEpWRw
hpA1IORLWTYZ/QluOq2+kJm+tlKTTZQY7vKRxFhRI7YnVp46RXRmD59BJfgmKCHs71cuIy/0ehJY
QW9GG1uVBbGZOgrFkbvpKa6si7tzdCsWy5DFQEub2uNwX9Zoeaw83Cz+bTPejhCuJHFXSq+tq2ow
/NTOk/wJc4OZVznoNHhGVyracOLMVv5NvulKIne5GD0e8jiPiLN6xVG0whZQzWhyyyY0Y0b1u2NA
SzH4T4H5ANwHi6/rqXqbJ9kkha55F7a/0nTK4+i19wxvmepJ2QhcfxfInSQ9Qq99VcpoM3iwHjQQ
DLOJ9DWod9Fflic+VD/T15rz/yeH/F0ud7qAPaqmZgy5cn6MtYMCbuOe2LONN+rvMrijpaQ6wM0s
LGZ5kjEz2AApSd4v6H2pSeDD98HH76K4AxbN1liFA0RFw/pa4f89cwh/yLk6vHRNeJ6iYXQIU3l/
h/wukjtuzTRqgxm/mYp8AKe3L7nAynEku3iZPiy+5OS77MF8YEwoZGqerdwtM+UOYIjxkwlky6Hb
viGeS7b0LZqd6E5HSbF4ZpiniU7cyxtV6N/15Y7gtHaYXAohM/t79dEFB0SUvseYRPzVelxRxsTh
uKuIGsR7v/m7TC6200dQHeQ51nhGRad57RIAND7d3kdCBF/g0/rYKJJCDN1mPDXx4IjhY5ZQZBRv
UdqNDeOLe2VaJwAKweLhfeqbB8ChHStnuO8AEZ489rsmBetx9gPTJn73iuECrCQRnlNqcn4mnPNS
0Cp8gKG2r01p2IsZ/w00DOJqIAyTL/XJ09QtgELHana+YnzWNeIi3XgLwyJ0BVw2kmZIcNG/36Rh
ackGhg7htwL1UPvoGjzpdmgzEDTrX7SS/CaM72RaxHEKG4MJa9D7U+y1yK9jg7hzmJ94ZxoXjfjB
AVmf8qIzsGTT8BK2340ViB2abGMlCUGbe3MliDOBqYwwqRspoWuVDzFqGDWRhKF+n7tSqjWJi7rA
74emaI9RHSzLsr99WDd97pUK7BOu4ijMTCMdXkPE/zJNZXs2X0HdypQY7jaZranXw1gLXUHbVa3m
dPloT6rgJu3ZsiSnF36sKTXwt3lAQYYuqhIoyZEM/F21RK/rqB+W0M0101PX0JlisCMuNdFmsL1J
FzGcEXRZH/fqDDGR7ufDx0b+enuHtgOaKz04K7DqrhD6aUXGyJX85qkGz08BtD3VZXVqRuouBL0j
7IvX/yiXMw1FKtUslyBXswfVr/cKSHGsp96wk7u/Ql8EN16Drv4WXB3EHUWtKGcsg5yGQznhAskk
UOKiRGj9/0FdmBu67BkXaVhxXnVNhz0zqmepPxt14ljWSRUp2kfKBLmowuilVm4WeKIIYdpS23p4
p/UUBt9GEfB3bbg4QlOTKZyZgTD+2NipH6oAEeJxdrRDHyzfim+3DWNbKQttd2y6SOS7RZMGjzt9
hg9fjRdgyKFn7i8wF/wr13oRwu2QVmPQsqmwcnGh7fNeuRe6yb2tx+Y1YYCqUBcNU39HpDPrmQVE
1R7+YTpO5VkGZHlvHFcQz9yWs/G4w/5cCeIOElrlygSpS1wTuwUDAfMp85KDdT98MnHPzn/RvQps
w99dgFcCuQOUss7uMB2wQ9La2mGl20klvQi5+RoBKalVu1dFoB56m1ZxJZPbsDFKrKZEfcIdm+eq
Oi0giYvm77dXctMxXMngjpOMccAwR6eamyZPYfGgUnVG6ve5gySpUZmocweLyJKDFjd/r5JAPeEo
GVy4lelVXpY99kb+wsACa1+4B/6WdsfGbWW3DoQTRRe87R8uy8azSTYJLt5Cx7JNh+ora+RaAain
2hpaLjCOTZMwSoT98bySc1bN62S0sAXfDIrFqf4uwRdXBUlgdLbwIn6K9pKDMAOj4FRHBGGGKncb
T13fAGoCW5hon6JoXwqnSQ9uWyElgruPzaSYY03Dci7pIcu9oTPtPqXKwZQQzmfUpWLqnY4lnLJd
PC/oVHFJ1FNKBvv7VewnSZEuLTIUEdrHLPxYl2cppcxdvO2KVM4taHkiT3ILc+9dEaBm607dswpR
SeYriHOlcr6hSypj1Usok3f1BPDvsvB7vc6923u/UTj/zZernItIxrVdy2bE5juLIzt+ZycHTELb
zyhYgIOCQXBg5OThPJHd49vpgqtjzHmOBRTcZSjBtKUHRM/JbghQD/KmzyoacMonzRlf6KNM6aux
/b2yEV0P6zw3IFQOlE+M3lw75ufxNXppCxv1NkdzigfLrV7xX2CQk9Bm7CzduMl4CiY91wAaO0I8
S8uAWw8hqO4aAI0VgsLPSWhV4kRonPfIpgQpLw3ixlJPbAsI8vlUx84SK+5tO9rO5F02k4fQnutE
r0SVnT1JOajzj0lSP+jFeprzzpGr5FRO0T6ekn0yWi8YziJCEkpPzrvI0qzKpgDvora+VO7XdTeO
e0JDaus475JFszSoJjRsUdQDJ24w7vQ3UGPRBSHqk0TJY3vz3lSQxZBFdLS8m5rVrEUpsw4ns/MW
T4apwBV8UwIk0oLwXn66rd32Al6EcYZSZ0mEkSy4tS58DfuHTPgiCX/dFrHt0C4iuGumSpJmXBWs
nyS7ivwgjM+3f/8PYcFFAGcERW40uj5BQHhX3TNa5ihowGAQ2hWKypFP1l23DeIijzOITqykcVog
jyHDSW7iAU9z/3MSELw9R4onczu8v4jjbh7DAKFUxE6Ynh6K3ItSYCaVnjlSjCN/OMoXQdzNA5QW
Sw5F2AIEKkepGBsRAYGY/K01ppDbemqlT2q8JKKNiWFF9yQ9i06pnmdfYcVpRRztP7w2fn3Ou0rz
nIRan06wm3PnMTbZCEDKO9BcMUBq5LGtHxQ0FXEY3hWYl3BQphwLYLWGi0YXG3Pluy6Wd7cNltpQ
7uoNFaWcJ+QP3SE9r6FtTKHdDRhdHUT7tiBqCUXupu1iKyw6kF7DUpuP4750Yz8Kpg/svpPgTix3
/f+XZllY8WvT+G6rolYzoKOxsGJ+FrvPhubWERVSbmd6r4RwCTEMvpu11kGt6SAfZLxBRzua8BBg
/d7LbiwJSyT26+1zrkKHaUZnTppAXGeIPugt27E4GJNnxVSMyb77hud/c3RXglrQaCpthsVjjkWw
gaR5wGSDX2JMJSaSfYSpv1nOtagJtLgSyxnE2o++0W1t3qeUY6bWjfOTSqU0KIOx4wQc8l4Dfvck
7QezPDXNSjovwim/YURcKaQtiYDBJQgLX3o32im7GOFV57MA643Lm7AJ0gY5Z4lCxFA38j97pQOC
DdPG5TED4LC4E0pHI6ICar84n1HV6rBGINd089DXGxACFQelrQmliJv6De/iag0zsQPiTAghYlK4
YtPvRxItln3nDRPnO6Q0Q4nlXoPvWwUxAU+X5CmgEM6XZSeVCSgxEOOICXGuKJmcu7CsMSswWYbB
kOmYhxg8L+y++KSr3+T1FJZUOY1yujIXjmC+phlnjDO4QrNj6YLUt7xQcdvINoIKfZmJi3IUFQMR
W8cjnwHRqipk4CS5+b7f5276gNAfNDYDhgR/jo7OgFsjg//NQ2eKLErFjS/xzVIivKLesPCbOSx2
CIR7fa+7k/9WenmhWj02lbyI45uk0nIIwzxvYDx69CCb6kk1CurK3DxoVzI4Y5GNsUZIw/IVjnoY
fdEJD5mHKnMBgMri1O2rh8iV/7NULgzvY1BNzjLea8IuxQZ2QY0gy0XbEXsTsyE+VCfUe7Da3Q4Q
KGXZ/l4d+LZaDKtSaqT1lwQjrGAkRu9pI9T+bTHbEfrVonJHYs1mq0KSGnbij67oZV7si5+/67bs
94HxgcJSorRif7/SqjTkGn4MZtJ1LzoQRq3mrybSiKXbzg1e6cRuvysp46BkTWhCp+GgBzK4bupX
0w0/A9XbW/zBR2OandplEFru+JlYzs2L9Uo0d/dE6xipcgLR2d8sD88A7OLSNu7F8/CpOWEC0xN3
2o/o222xlFTuClpNI4mqCjbad4sTTz/kOYVHRcqGQqaijjkXtYpRbIBEAFapafLOHNPdEMXebV22
a5GXJeR7O0KrF/VFejvmsx+iT60EdgdodJ3lQ9UHqLMDOgGjg6A/por6hHXy/R6LoVlTneJ6WJvI
SWbjKMcnjFMFtxUk1pAf4q6WJmnWGvqt1rMpuzI5k74Zq14tIOc6BLFrtXSFNaChipVUU8D0Y7gZ
/WIYEKQonihtOP+RFEoOZl4IG7JDLr2oC9GfsNHVjGfLlTacy5inToyMEcs1qj+KZafOjlIrtqV9
asadXNyt4WFYnm7vEOVATM6BFMKy6skKM2fl8Om+dKVX6x5TWjuGL4ua9Dm/y73ERd8pYfzUanLu
IzNRtUH7ABIK9UulOqtKxFuUhXOOwliaQZ0y7Fa0jMcQZm6vUuSZanq+vYKEQ+Ins5dhbHtBgp/P
xzPw8u1EKNAWflx157ac7dzxxTr4CW1wyhiLKsM61C+zz9K3uhM9iR7qT69RIH/qPumf1gOrei07
88kgbJPQkp/XFqQ0WtYUwgXxY4cB8U76OBSniYJOYpv+LjC/0lH+/Tqrl3xVBhGLOUWPDTh6lPzQ
re7Y7paVUIgwP35uuwrFGDiykCSgKwgJplF2pDkkqd8phTifMamiIo0z1k05J18ZQHzsZoEE2GHM
K9kLsF53+lFwQ9GhOhO3n4ZXS8k5kwxR6VoW7P7C5HS0Az27WzjR6e0h71J4E8RhszgvEop1I5rM
Dzfjiy5ghllwBv3x9gEgNeI8xoTEB7jhIAQDpM+Mx8zwChDQBSb6dXMn/HpbHGUgnP9IS4AdaywY
1gaMOn6Lk++3f586UVx8MceWIMkYHHWj8qikfiOheqx8zlPqpt9+Cf4yBMxj/36mlFKUEou9JdhQ
u4r+3/Ss7udH5ZFVDpdds4te/4tmALv6XaAsG70hFBBooXaQ5zbqlXa6HqRMdP+bIM5bRKKaWAoT
NM/A8hkKFxnjB3n9K5sp93f7GMs8xqZZgjQ8UdgxNuIXq0mdtjAVW66qByNKv4I9jdBsW56im6qI
hkFN4Uw9D7VRWi0Yh24urpkX53RU9knXe4uhPLaDTGFBbhv7RR5n7Go8mmpmsHCwPyvJoyRkxO3F
fuC9Y78I4Kw9n0epLd+qrXLna2Z3HCTR1SXRC1HYctJJfy5jjQI82K4lmL+k8q0aSdb+U8WeHOlt
Em4+RkBzqNz/A40ksYR8l0ZqCWaJLivEAcDgUx3lqB1ZdXV2JKf4jKFvskS/7XMvynHWLyWjoIw1
BJoZShGdOwIpzNAk+/YZ+8Or+SJG4U5zKC0FxqR/1owZO3EEFjV936BPsvCj0qZyjNQ6sr9fvWjl
tLfkNoG8oThH6TclopK0zNRumKLKXYxJDzolhdXgxQPj/ba81ot3bUDxs1F6cFei0I1yOrC+lsY4
KvLXaKFiC0oA5yOWeDWBdg4Bk+ab8YeZghzaADRmz5HLznNOIZbGohszOD0xWP32B8OrWj4jaAGk
/5HhwbmLTZ1YyqY5NxFnUdqWAvZGiYJ2/NigG7cjQOCI7edbMMpqLay2wLKNeHGXfrgffGbJ5IQ1
O343zIzvtahzOTZKlpW0tB9D2Dh5fU4AzTaMdiV5YuOi48Nsd1BvphKU1JHl+y6i1WiKkKWa2Rx5
smOZQ8tBxt420MGKchvx0tqOZH7ZCd98kSyZnscjxCndZAuG4QgS8jElarUZdY1QojjnoKdyq4cL
7KPSMQ+GJp3q+2A95hNFoUOcLY3zEUqSSLn4lipcJWc24mfB0IgHCGHqGucfOkGJQLYJVfTyHutl
IJ0rxT9uO29KBucidFErE9Rs0L6cti9iVHhDlLxMkrG7LYbaFc5RDOVclcIEVcL1k6g8VpXmKNNn
rf1XLcYXh6Rx3iGP2rnXWU1jlU7peJiM1JOlpzClOOOoA/SOHGrAlEDM7jwEsB5r1K+/5ZJjeKI/
7OPDimiCyoFvt6NddOOhsfUqapqGnVnNnrwecfpwt2I0oAeAav9xcXsnPixUwp/YN52LICJBWnRD
wb5JpXlXdAPIBaWd0Bo7sWwJr/uHx9svJ6FzYcQajnme5dBPv1v9ec/g5ZaHbB/vwFXqCf6/MUiQ
ClqWoViWyB3fZbYK0RBA9QdGi2MvrLZS50/DANJXsyFE/cFWLrLYIl/FK9OsN5I+oObF+MtYQAGr
8aVgcEW38PG0JwLp7SN9EccdabFWe3kUGYuhPGV2KOSV19VyUFZt7d5exG0feJHEnep8AIZC0WCq
Y9W+d9LJmInf/4NJXARwx1lA2tlIVqwc479B7tatO+BGaAHDnldS23q+rQ+xcnxTSBTqhjSwom9b
PSRCBNCBV5GaoyfW7O1BcmUMwK1ul1hnxmAGgvFYNsSl8YcXza81e1vTKwH5bM5Nb2FTxMVh3UhF
0EzO4C+JDbQ/lFtuL9lmrGThBEmWLOk6/6aJ9GzJzBml+FkGa1CafxAL6alYmkdNR5e90ghB1SzP
fUjdjZumgaevCSh43cJMCWflBUaXRX2McKN8EdEXrOyiR0bZNbnJ55aEf908wtfSOEvXjcIc5g7S
1Lt0Dyq7IHaTIDqxrg3kvn0K3XxzE1WwtlqWqTKID849jaEspVOZYhMf37BDHzVP/x5hQhRcboS7
2LxXrmVx7imZuxmdQpDFILXkwMSIxPxqeGuQf61Okws2+WCkLrOtk3Ytk9u9PKo0TBNDZigf1PTe
Svfy+nTbMrcO2rUIbssKMzVaUPygkXrd68p9Ou9u//62CoahaCajq3gzmatzpqtJXGPY0cLgw7Fc
T0P8lMjebREbxC0qMKAvMpiOVzJSIYyGpBestyJ/iUbRp/VUooTV7+odMtFGYFYooiofGcNJ9vpv
xgKvpXNGmMcRoM0zSFdE1euE+X7qKa7azU2SVAyEGbqKXBbn4PUZ7SCRmsPjmjsxuTdNIiNM/D7/
lEusspuTNMPrRp69rGzudDP8TmwSS1byzzj1ogP/jJOLthCkuPj5luqekkO70wLJax7oObNNm7sS
xYVjUrL0+ZRguWb1xVK+5Pl3QzrfVodaMeV3kysNfRKzlGkDDunuflKJMI95k1urxZl0JFjKopb4
/dIACHOAVjsf0/C2sJL44JQkznwXdUyWycTez/4CIhRpF+1Kd961u/+lWhxfjMmm4PS2L6arPeLc
qRFPU9VHUFAMBmDLKOi7Tu6UeyOQ3fQLlUJ6a/W9tZycIxWjUNOkAUqme/Hjio6q8TUFttW35g4I
M2is8iuMDc8vedBFdnunfZj2ICZqyKzMZibo+hBw3lbOBSVvZ3zHGy5jMLuxg+4ZV4vszDGCdBcf
6oPgUsSWm7Xpa7Gc/wjhIA11gdj8xDjdMzTVqwdwoHn9rnMXt3KXo3ZA2YTM3W1W4q8k8w/AWJ7W
QVYh+SeMOSME0W3MZwdUmog4kPyzLxrNqhsnCKrw/CrFh2aheqGpzeNfeQZ6rytA1zIPJjrJTjoW
L5mTnTA7ODusP0i0hQ/C6JBZKEo13teY7Sq3K+Q23uD93D90CKENkaXEx/v/A9IeOw43jovOeZ8l
Les0++mrRacByaV5KBHtmK7wMc7BSSxhvr/M7CV0LCouZyfglmjOHXWtKRYGi0fi03LI92xwPHWN
++QggA95dtJ7QJieWBWAeuoSl4bOOaQOPBNh1OHS6Gfg+8Stm9b5s2St+9sXx3bMenF8OueKhFXW
hE7GbrZTY6+Dn4xOLRyj0ZFnAAxKdzkYpvPoKZqI5OJm+VKVQC2HmW/wQr31UF1FSY1aNXrawuNq
Z8ZtlHjzEZg0Tu8pB7afyzF7va3qtt1eBHLObkSxtJYzCEzyQw6kHXWigE62HxxXOnGODeTU7VhW
ENH7i8NAIdE4p9xjPO5exnEMI5vqBiB04huejbgH8J5Ssq65fd0+xdPz7TXbvo1/rRkPAplGQjmK
HRSqlc42lG+ZqYL5RMDgKFGV3zb3iyAuRkqTaWg7tjmhdVrDAv08uZ0u1EDf9mm+SOFcF1CDU61u
sFyKFH6IJdx0cYN/lSerk93JWndtR3oQaovY36/sPFOEskskyGTQMeid9oc7PEMBtca6+dugEUlg
kO234cUM+XbtQavXxmRmqJzV1pad2OkwBNvvtDv9IfogeTJaUyh/RQrlHFachLJuWXBY6h0w7PAc
HY+A8gAA+eiswPVP7fqlOSbfbtvnH+K2y45y7sucE7mIQaX+1uamQs9wQuzSuVbQB5NoU5EbtZmc
DwmBfpbEETYzT2O/a0R/KpuPt1WijhznQwZJamZDhQiAQIHnzYz9OMvvtcX6kMsy4RKJU8fjTPU5
XqqNBlmgKT4pCeZoovhTP2nEOBCxajzSVC5rUrV2EDNJgTL+iJLPt5eMsj2ek7oSVEzQVxVLQptA
ji7PaHC3nM4X7nQcMWsvfc4DMoplLul9aPDL9HiKDivK4jAZmFaIv1aEztVfwMcFjSgY7YKK2CnC
KhTei0RllK8zhHWZ1DiaMmNGJ9y1LZv7SCWqgLB9kcmSagCJEriUPM9QZ3SRUMWICt7wCBK79ovA
wN1c/ChcxphBpbM21buSx/5+5ST1WpuBhYcwa6qOE5AixNQfx6NFHV9KDOctpiTOhaSCmFT4WmQf
BPmhFc7ySMYBmwZ/pQ7nJopCBd4VSwTKeE2Ccbt/iA69PR+sYABrL1xhQAF6vM39vLPGK5Gc26iy
Dkcg/Snyo/lR+IT5vsfpa3uODvoeTSTetK/vWyf+Iu9kd/yqeMVD7lBnYtOfXD6Cb2U1rFAHQC8+
oum/6vleSu+E+eX2WadEcE1oYtIOWlnAMsvuoM/uIH0sGu+2iO2Y+EoNLhipEK62qwA1WAEDFbsg
OshveBz1C2WRbFtubBvfrqoIk96NDUSlezzhdgk4JZjLooDltp/csmpJmm7qksXX8kVFy6K1xrKJ
QbnXfGWHBeztqrEZHIfqY6bDZXRacWB9lp9uL+f2obuI5lxXl7Z9o7CncC9+GLIPUb/ry0OLQs1/
E8MM58qFaJklLlkJMQJY5RpjV5Vfx+QQtgTq2nbEcbWSnKtak77SBRbnjJg2mjHZwfpv1/uf3WdU
09S2tV/WjnNY9aDpycLCm1D8NOZ/Z5LdylQn2LYJXmRwzqqvm7bqCyjEhvukY4LAVMGID5Vio8Rw
DiqOEWOL7OC+idkhGkW6VSbFECvGZ3iKVcWkWwIx1fowlQXA4u9kirGZksH5oF7KsykysGJ1czel
slugqvQvmG5QRbjY2bv0TjTlZtpAESlCn1Zb7dqks60qdtD9uLt9dCib5ov4JrjeB8CCsIRcu2cY
FxZyG+V9C1KbiEz/UavH+YNmNeVUiiBMGBq/LDq/EWsPaFTebaUoMezvV/4gXExzKGNsUrSG/iTm
bpxM98vcUPDE23f9r+PDJ2r6NZMKoYM6o89e/FWwSp550pA9TQ/6feJbbi0Qro44SnzOJh/HNs/a
NxfU74tDv5swcJAeqLtpewVNRUOJWBSBTP77CgJWUm7m2URjmQRI/+Up6WZ7ovzpti4XIdxdG0uo
FpeJZeF53O+zQxYob30C/1UX7uW/4pEzNTV0UbOzIp606kedEzfDtiFcNOHsup6tsEQzAvZbeZET
r6FmaN5eY+9iBdSVTQN8gKbOTySVqvzPUqVvafM8kJ9awIWtGNHMkDy3nPgjwzqtnMyRMGQISBPP
dHvPOMDLHkX8l8Kd2jSQywfx4V7dx0lUGyimSrFog/BxEht7VogDJrP754ba/IjSkM9LtOSwEDkI
ETcvh+6j6q07PPUDCRgWhpckaF5ldKDJQ7c7r56AV1ix/wnaR7XpbMeGiiYDGBXlT1HjbuSuyHsz
An/0z1ffCX1Vnnnu9pkLvAHCoLZTpFeyuJu5nntxSU0NB/ABo/6y3QUzSsjNJ8ZcWHrqN2tPwQu8
pYbeL/ZFPe6WbjVRVmYVRtx58sE89IClGl4bL39mtMDK3fCSNHZ9TE6zJ0Pj9G6x4yfZrc5UtLBt
Wr++g7/GlVqVe0Q/ljsjQZaOH9M4dsJydW/fEZtH9rLAfJUmA4yZjhq35Q75PdC91PT59u9TWnDO
zcSIsVk3MBZQrMnKnVGD2mGkrGT7fFyWinNtdQKaJWGGEsZZfCr3sldj1BhoRkkwog6kgOa1wmHA
wLFTfbut3qbvvlo+zuOJJcZcrBqblONJUT70u4KhYpNcZ9vhyZUctsxXV7ka1rJeMKNM92zcw9ix
kFs8s5G3mCzOUnvGxffLWlbZUGPPQkm1BzBhABGrUGfiCt+WYuqahUYUTeVTtGKxZF0fwanVxeca
NQ/1mNYEud8f3MdFBqdJpFbJqhvszvuiLxiUqX1AMAR64g6+dii97DwcqQQAKZNzj7GlxPMsQqZy
1iLwUigYLKkc0zVlJ23Qd4VsnFtQJ4BNur13WhdFOT/ZdqEmoRWB2UeCe0HwpEByWlveUc8x9vW3
BHHesVJxmtMGgpoyssvkOK7f2zpxFxHJWmqchZDF52b1OlUL1M9w7RULOsiPq/wgJbKt9l7SE7W4
bTf4a/3e5WeFxJTGjq1fuF+FD2Xl3/YTlCqcG9TDIluUGL9fmw9o8M+7v83GHtFQnhGJ5u28JeIg
S8M/isGnUwYxbkVdQcffdBiA8v3TUwyfV8y8r3eYiaQsj4XA7wziSh7nAWNlVZRZQLMVsNffoN8P
+g+WAhZdunlhcxVVqCVpMmvb5MLxuBqbSBQSFEzN6KGu+4NghneinLmVMQT1HJ9vb9of1vIij9s1
oRYkVU0hL1ts4wzeTnAtFQ7gjerFZv4DSW5iOTft8EpD7ibTRLHtO5Z3q6NAGGM7Tf4idGLf/H6/
Ljpx+5VWcqtNRswye9IbBvx87JGVZWi0wzfqzUGuIHdvQZd57iysYLxf/XW0MXDshyezRIOGEOjH
MHUEol+BshHO5QPPV2xNCRKBSKMOjwyqsiuc3KKSbZvX19VOse+4upG7VUtEc8ZOjcMrwCqdVvRS
I3aJ3aLsgfPrKRtdVTRoo7/kJ8bAvn4z7svFSfajhyLLnfKZGnGmJHIOfuylKltb6JVZXt+c1Zwa
QSE2iAeZWmK1V7UMAkBo6HTTM5CKbVW4m+dHqVX/TYxx2SSeUyxKkqVIQA7uiuuuiQ5W6BXqntgi
ZlA3DpTBOYkmWjGlYEDGdDAff87U6J+ruwy96wbeKMlDA0QrqkmQsD6D8xOLMFvd2MMuJPlDGR6j
ft9SKEiUCM5RyF1cDgYYNtxaezGtA4B0DIG64bfj2qsN4vwDkm7iqvYQMvuSX7rZYSnfILkYUZmx
T3rCHkh5nHcAToo8pqzYIEk2a1CPH+ojAjNGTc8QA/R/Qy2jXunHeQkjr1HCbllqLD8VJsK/1Wkl
xSFMcPsO/uXTDc5L5EIumKnGTPCtD667E5zvGiAQ6jsKKGi75e5KIc495NMy1KP2dn2wDgf0VBzn
Y3hCayqAiXQQrpmOdFafbitImCIPJjVUVRaPMoTW4ndZCBTrNEgvt0VsN6ReFONho+q5rEVVxIlq
vBFD7ir6+pTz4LGxJ31f7sbDgobUwl0PNcgQMpeNP1ElYML18phSnQWwIoWVgIXVn3LBLkoKaWe7
TeBKS85v1Lkax0oPe4xPn0YfjcWoagdg6gl9Rg4YH4wPIrF323W3K5GcH5nVcEwSBQsb781D7uYP
Gto01WfWKimeGE7uiCbX1rdO5KOIKXPDM/Ml/AxNdyLGHdh8v+RHR8YVrLr9YXC7vbyL7yhgceIi
4PGmyl7qFqliFhR+aHo/ar7EynMyfSQMdfOpd7WenEuJUmPS0XmOO621F28I0oc3cDDUMfcjHBlA
lQ/CnWk3PrDVdogQKHRg4v42OWcTi9XcqCxEnfTCaXrRb63kBL5YTxk0t1t797a+1KHgHM6SJGoR
JhAHvLBavWvXT7d/n/AtfAZ3rFVByNhyVl3phkYOHilXiSjW4+2k6WXX+BQuOOTFXGN9AWxwHdQq
fnQodyIAB5IzlZN+6xu9YfcWF5EYwOoFIy0rL+3y/QIwrXWXf2O0KsiF2/Pf6U62o9jWnyjcs82l
BKS+qKgAjzYtzjKVsVtXiz09E/08t7qtWkFohoQ9MPN6p9yVEM781C6cs7bAKSsMM8j0csegV8y+
CbLQcqymdw2yZ3I7ariSydlg01RxkSSQ2XmsUReMAaynL9uztnkMMH27bZHbj6Zf4iwe1mhazRZ9
wVjH4TC6rCfC8kqMBayO6Ga+RfctMnv485JaPKpRZkaLCKKCn61O0ik/9zsdA4mSV5zpUSBSO846
yySti3WGdvGp/xQGP2s0I2DCPlV79qROyIIFpR936SUsU5Ixu4w+vj2hjqELbFTl7z4oyTt8+4a9
2jzuuotErZHFErEKa3Yd7kQPsDIoTHXuhEn32hlAfkJhjTPzu7V/7FxePUVx2s3W6qDfrA+PdV7u
l6R29KSy7AwD/cUixfYcTp4sVB5hqZvO+UpZLpwuhhHl5AnKTod6r+3Qr+bI5/hb585e6YF15YNJ
ZY2351euRHJOpmnSebFMVNzYPKt2ZJXfjh1Dski/eZ1fCeIczSq2pSiwxNYog5ZEV7ysz+xIXf04
0gmfxhsNRmU1xRJNNpeDWoslc+tYraEQjamhw8GEAeuqSXYMRmD4nO1Xp74HGpFPxWWceu9EcusY
aeNarrKpu2X10PVfLND89sUH5OqJxwkP7vhOELeOgqwDN9KCbgzDWvbCBa2UbFJn0IHnrqOEIRzy
R+Fzs/8f0q5rSW5d136RqpTDq1LH6ckej19U9thWzllffxdn7+Nu03Ljbvu5qxoCCYAgCKwlu40j
uDBjwki5hOWXD+Cit6IXGOSQAx1p4OJDy2PuDZav38m37K2YsQNlp9IPJI/qSOT8khfM16+RphXR
kENzUze8sAdu8JQ6lfhYpslnbcw2tdRs8SJPOSUllquSxnEUoz/rfcHlfX8K0A4c3Il3wR2r86En
3MW7gJ3sQ0x/k0DbXArwi8pccNeASionTLbVP7ZC4ZXJK8iP/3JH+b5jLZeXWkB/gJs277f4/Nl4
mA4ojB3EjwDkA1Vi4A1+72jEKwGlHQuHF4E2ldPMmFrmM8lnpUUWZaAvWLPs6wZLeKbCvuJCSmYK
AnpRsIZRFPlZ3uxGU3SqRr8d2oHoLGAffHFy/LJdXNyRa6nThwQKLc0uHm8aeXddldX/lyR2z9JE
U+b7NcIyGlKlVXUXxXnb0v3ij3bkLIDP3vU5Fed80nR36O6bYjsJpzG9/ysd+MwdSCyxJckQkU+K
XQqtrYj/EZPpn2240ILzmmLWFjTBQgTaKuwKDVp5SXHirAbBCxFcDqQ3bTcaFURks+As2XfLdNPu
FGrHjmxDXfWSC1Gcl+QjSCSzUkfAT+WTVGU+2CE8a6kfr+8LJYZzEym1wmhk+6IKJ6nYLrPXxV+v
i+AT/182hvMPHJCWWkdQhd3auqfCH7a93x7BprwF8jxxUhLOwl+fyjrKZlBe6+z6FE6PQkjOy7JN
/sXdL3aGO4qtqBosw4A7Tm+Srzv9c+IOtvzEytTR/f8DKI7aIu7k1To0HYoD5M17xrnAIBYZXhsb
zpXRWIkDn5xvvi5S4e9OUTDMAsCk0dONV+lKR8/JiLyGCJurJ+yPdVT4C5MahvGAurWOHBRkIH53
YI28tC7XfVYRubCQWLUOlEUF22WkthYe8vjURg94K7GEv4rTCg8CK5X1GBciFJLbt0rMN6OlbglX
opThooJRZkYkiLDuxg0/zyiBiN/Hh+C12vZu8xkciqweqAEmpn65LpgyCC5MjMpS9AWzwU4wbMN8
1efR7hYKF+a67yoiFyj0eYl0s4Z2vfSqtqotZG/X1Vi/IlzYHFvfi6ygGyMhqWOEItjcsToaIHfP
XrKDjuFvlAXc8LbZUJkkZeZcuIgwWiuUFpZu3rMqhA4AK2bm/7HRjQuyCk+iBkjFCt2vWDtZR4Vd
RkxSgBpUU6BchDbvF8uLBRyyIpQAW4rz4r3NNt50AEelR/UJS3gvBF6IweltDF0GMXmRbIKp3w6T
uCFsgTn+7+O48n5sXcioZzVGmwA2hoH/vhcTPR0EiawlEs+NREsC4UDv9ZwLYUJq5lKkQCGxPEj1
ZrEeSeBSSgQXG6qoMOI5gogkO9bF5yrbCsG362tGiWC/X2hRS3EbmyrcR13u1f4mlu8sSgRfd+UN
+f3t7EKGFHaJpvWQwVBlFzf3xg+G3zrptxgHXm+hpCbsSze6D1sic6CU42JDFS8yWCzZ+k2LG7ej
qy2CnVUpcf2hTJuLB0E8aULB4oHU7tTiYU5er+8R9f/Mgy/Wz6wDQ5QNnHdZfV9G+054/Kv/56EC
hFIozVxlrhk/zuJB6al2AyJf/GVeoArbSbVGSOh8ANKjRZsdbxJmv/9f7OlEROMJPPsK3FKAuNIx
86vfSz4qqft037ywVKsQbcNJn5Kt/kXcTpv5IJIDskQQen9QvditsVECoUGj9Htdh9l56QgOYF52
Kjhhqb4oZlpXIh7P+ZYuSyJPAxa2boH3qx0L5bNeDLauZc5sgPqNiBbkRnLhIp/qBK/cLFzcB5vI
yffTNsbjmvG9QQ2XOgAJu+erf70Z9+XEwrnUH2LlJReoaRn+cZuPTDIXIPpSSRONSZA38YlNS9Qb
UbCnXXzftY5k2PNd5wE+Y19spMRmUEuhaeMqmjxTT9zkl3AxJGsBtqQlWFj93rBvyocC12q76+x8
mwE/R7lnQAm5G6OvefJCR3+Jff1BpXq3yO3lIs1YYK6nCLAebLw1wmtcuem2qs0mGKN7anuJ6MyX
AYNUmQFGAWGFeJJ6Y9dmz0P/t0L4op8yi1MrQEgdP+bqXdhvJ/L+SNgpjzHQVVaqGezGLebbGA2X
JtG6Ry0Uu75eRJRYQalWj9n/i1tpeMtH36C4nikRTMULEYoSyKkWMvMrvuvpWzYvdq58vn7MUDLY
7xcyzBZXnQGoga4qgpV9lw6batheF0HtBHfdEEarzzSWk+n6qbe+FyrVUrSuA2YzdF1GVsTP+OgF
uIpyTGG5knLsQZmhVKdhpIIBJYSLBRKQI/BODS0kpfvUVII/o0SoaNR8HQtuv54dZ104Z+/jqCwB
wKG7qHzsrVRxMyv31fhrOoy7uS0InMDfxJYf4vi5ndgah9b6X80oPaSfBK97R+jSD8mnP7uinYVx
bi/g0l4PLew524VbNjuobRjjw59Fl7MYrhKBZtd6kkAC75bR6CjyF9Gc7d769CdGfRbCuX8O4Fhh
zCCk6velcZTzPyrknv+f8/26VcGcbeD/hfJ2rrdlRTjlb/L/swDO8ZcskEQkfyDpA9B5e8owmhcf
GO6Q5WQfJCew+1vQOak29c60Hg3Ocrlo0AKKbk5zyG3qe3naaxVxA6T+n8seUh2klJGM/68HzZu6
aD+kHXGD4adm/s1QzjpwsWCo5HKSAzipjKHGObVjL70xj91s6z4QomDS/ZZCQ2PLciUu8OS6hlg1
wLSGWrrU7CYAvthVrJaeNiSJ3Y596l43b/7lmleRb3xOqyhQDBWPLeJ+cVs7ua22s68Ahdkkxp7W
7wU/1pLveu6AhIqROKzl4Jt7Np6pbBjOFtXcT4RvvvFZNQStMwSsX7xsQ/M4lS80jgxhenyfc6RU
i5iw9x2xSXYzRq9ToyfclhLBfr84rrs2AtJPBTWMet93e7EjdoMwM4OLCqg5Tb3Z4yjNhhd52o5L
4kbzzZh+JMyLksNFgVwKF1bCZfUt87v2lg0O8G88HN2f5tK2blAUcMLeTh+piTDKDLjooC+5MuZs
/QDS5Zbho6m2dmpkRICgbJqLD00ohUXObDrZBZt+k2+kjbVRtxRoKRWHDC5ZMPuuryIR2nQusE12
xuJOiSPdM86DxCtK3DbtfkspRywh398MvN++CdjxqltHYZrtMdqoy0KsIJEG8Q3OjQUem0mBEKPZ
t0BnjEELOd+k5s2okMR87Ki+Elr5TuYlbgYhZDlQAxTIaseYy9Mb+U5/0/3UHW2ql4VwYZN9zoUL
x1o3iyHLgqIcrKFq9lK01Gvjb+rvP4KqyYWJulH1agbKNK6Ms8fAOoVT7sRHVt6R7eg+cGqPSu7W
W2cw6/ZvFs43MAtllmd9AJkd5kgZ2SXjRDXvJDBsohnWM9GJnvvJgRWXhK/FDVX5JXXmQgqAG2fw
VuHEar34AdCCTr5pAd2ImIJ7emPrB0uwyX4hyna4eFJgqiXsJ2zm6AxotmydyC++JI/hc7DtAsd8
BVzlXnNStO2UB/kQ3QjAU7IzjfAWKo3n25z1dBFSlYXTAaAmw520rV6SF+CYftb9eZtR86FU3OE7
JYoFyGw9ezRnY3mMcDz9JiYupHuB3TnFtxpmRhxMhNfwvRNSFulJzfLtorif0p0hEWnjOzrKlSjw
S+cEJpT+iTitp+9lJ98KW33PcPSARONWnnJqvMWbThiZd0of9dg/e5T74T58HzTIRFRhYGs6y7OX
NbEto8mNOHWpReRCjxpKaapH7HTHUzCakJ9NxTafGOAnWsvcILdRiaeYrYmz0OJC0TykkdVVcEu9
VLy2Tu/MJv6ohYZv5fIns24LO4+/YHw2ta8rS5wgFpfJxI2sj2hnQ3NX1bqFmtoJBjmbpQLQVGTP
FMQUFX145t0kRTMZ2shx5B/TU1Ha5l45sOBTfLCm9/lRkBDt/uy5+GwzXPQR5VJPMeSuu4q2iY3j
VDsGSZ1MrSOXywhRKgWTBcWE1NdQwc6m21h8UfLXbHy9vmOkC3LpTFuIkRKzOk7l9l560vzYy79Z
h8wVvMrL7Pgu3wV2s6/QeCk/YPzHvS6fb/bm7jwG345RGkUsByzGoPux2uXb+rl0MIPznZF5o+uT
RNEkBXIFkdGKzTxjRvMPcGHm6wleQnRbQOdj6NZb6vZw3RfxPvVz6lHpXWMtbC/ZdJOCN3LWjkzf
tYjLo8F3aGhZqPxTuBT32R3rQ3pbnPROJvUhF5ALLpUZJrrGmlYlq3fUedzA/u/1ZNmgeHIydBzE
gWJPY+CDsc6eO9OeouaTbrYTEVmvX2cAM/Tzwo7GGFoNa00UlU3dPOByFoKSVRQKIqiRCnNJTsyY
rQCC88/JO+1Sb9hOD5Mzu7rfbQJPebruEsy5fz0UTUOWNQt9kTzsSRPHbWgEiYEJ1O9m2wAS8iES
arst8BAz3VZpRui3frc4y+PUy3Ip0Ms5BWpUdhizh8iwTZRXruu0vldnGVzQtDSrykILOpX1aYlv
y+pmip2InN6lVOHiJvDLFtzVoUqt3KvRh8DcLgNRI1x357MmXLwspCS01AYiCsCjz3nxqNbVbS3D
HObB14vmrlLTl6z6w9vFD7n8G1EhWJIQ9GwFG3vxWZqvfAkqDBlhLhmPx8HHxgHkBPGeTyjLg570
iDJarkCoobLu3MBe1F2jfJKCYwRAYKV9K4Lvf2Uo/AuSWYSzKkmQaKV+UPd2GSq23j0FYkNED8JU
+A5xsQ6CdFiYal3tj3Hqz9mAaRiqpkeJ4YKlkFpZlCqx4ZqD5E2T4bQIiGpCNe9SYtjvF/fbKlam
psxhlam4A6ir2W4byvCJsKRwYUK1dFOOZGgCYsTbuKowRld7nS7dG/pyUtVx0wUJYX48S9i/ycHZ
6LmwMVdjPEgD1GoxbL24qWfeWRiW6l4yyZPuRb/DnLWVeIljdI51R7XbrmZhsiwB2tuQFYUHylHl
JYyiOkMgNtnQ520KqFQxSVxR95qi964b/uryXgjjDEUZsioyeggLpKfYeBUQ96uXfnzUWsfMiGdU
fuL6n3W9EMaZi1T3YZ8ycxk+xg/hZ3GDwgFIhtjVPXvRvAh9DPeqX93HPpnvrZ4EF6J5MypQes4S
iM6O3Q43g8hVTtYN64JhM9fJs3BsMHRnEGfqqn9cSOUMaRHDTgfjm+HK8r0pvEXRzTx8vb6BbIN+
ObYvRHBnz1QJhmDk2MApOw7pvht31/+fWjju4FnURWhjFrCy+mkuBbspDqroyiYJT3bd7MEN+XMs
UdQ0LtQ8h3Fg/L/ep5/ib/NdfsNGg3vGQYn+lkmwo9qmNun6Cqp803QoqG2XMauUq0M+PWYh0ZS9
fl/8sUUqn4pbSZoFSoItYvTn6nPtTFvtof8ImAGXcYNbRxrR+f1c/r1ZYPL559WctDIsqwYy/6nO
sdFuFDf8ZWN5wsfIAbH8reCkpc2ahxavcRJ0l7DW9+SG4QpLu/C/suhyzg8iyZ+/qI4NTYwnfFHW
bA3BqeNPDZU3XHc3lU/NpyFp07SGCZWWtAfXI4a9VNeKSA4BtnjXFpcLJnMTdsYQQ04H/AZWE+u2
2cuE0orssq3Unq67IOUZXBTpK8yqDAtWTi/LedsPbeUkHRg12iDGe2RZD3ulqEwidb5+MKgiF1f6
RjGTOIPQIv8UImMe4l2i7Fv1lrFzVtTJQO0cF2VwM65BJAZprdcd64fmyJCuo5fwCW/Tu9y1WIze
XF/VdbfXNEvVVF0yeMy2IR97TLZEhqvgbU29i1Oq32Jdp7MA+WeDH9VibvUJmUsOfFRA+iS36PCX
USZOd70LKj0/QXF+pNofKamc4+dJZxqFFRqApTjWySYRd8YfNfnIZ8U4T64k8PrEM0Qo1VYV/Vwn
+i0oFdjvF1mlUDa90OhYuGVENlDU4EJokPkPhAHwkEH/RqSzHpwbZ0AwGwUJeljbYldUwPCN3Dbx
3jq0+HWY+LB29WOIaTTCsyjD49zZ6PNlsNjyNcF9ND1PPYG0uH5in9XiPDedJ6TJzLAn4T7uv0Td
5I3NU6dohB7rLxEXdsA57TCCljpboIiwXXw295E7SBBUtJOzONhQzaKEWfBtCplqmdaYQy9RkAo7
C+bMrrPZK0eKQ5cSxJXqerEYA0OGXrG6H5pDUm604Y9C+o894lsUWlnQy3CGiVtoaK3S51782LWG
IxgfJ+pqu/6Cc96mX1oV+qmW5/R9m6qdYKdeuUmBZTZ4rP8b/Ig01ARL1X49H8/acQEi1ptIMlVI
FPeMt1T6YngM9Ut8oVC/qJ3iIkU5DG2r5VjGMrtrjEc5uy/yh+vHBCWCCxKGqaXFMMDqxsk8qNZ8
MmZrK7fFx+tiyF3iosIUmZmqsDVjCRvyXHBZ5rXdlK51I/rRYd6quS3ELiF1/ZQ/7xQXKxYpq5sw
htRxP7jtZyZ12Ep26AmeBnLEwdNvrT0GMNlllxDNjr9rRsJFj1aZm0HRIbpubOO22jEEzn60xwx5
lOqLWzQ0XJdIxF2+maFKFCHUU+xkJtx0waGpqSSGxYUrGvGNDLJWGwAxhTWqG9H7lKEWzvqbHhOP
6nqkNGFLe3FAKnXemNmApVPLRzW0bpSGrPsRu/NL50IygMNW+NccGYNagpcZA3DlCpBw/qhT5xyh
+BaG0jAFo0ZIxIDd16x97Ca0A4lfru8+859rm8OFChkYkUmiQUbaH5PuNTReptZPi+cwfL4uiEfU
4tMKHm6tk/Mp69ixyCCvM3f5Et9kBwbSl+wVCoSMOoNNLmxEGqhURhHC5E2za24ZwYRqA/D4JNqx
T6XMzCWvrSEXLcQAbfAjW8O+lZ0OYDpCaeedZSfa1rA8U9uaefqXYYLvP1A6YE7poPQB5tToxdsF
XYNgN4+PMyYxqk1XEPLWXcsSFVGTRVGSuaikVbqCyjp8OMzDdistMi502fj5uoms2+IPIXxRvcw0
QwtF1FSUKHFMuUDj72Q33edAS+xwoqqZ62HpLI1LZ5JwwKg2K0L1eAocK9tqUUMBHXUKOuH5Ke93
ZgSShdkeIur5Zf1xUD6L5gLVbAVVVLFMvjQAF9KiHGabet5749B1d9JgBrYu6yA5i5fCleoqcvAE
/XJ9rdef0S6+gbsQgZppGpoJi61uGEV08fjOWI/Gd8UZnoW7ekvIW4+cZ52ZhV0EZ2k0e6tipffg
0//gksRdDWiGzGPYnNelrXvkWRgX1WotVUUhg3Kx9jHIvoxV4yiWHyt47QKMQXQsZcJ0fxNwzhK5
fMgcxjHvVeYgqt97+cnwQbiNRyDBZ5wPmIoimoHI/eMiXKdYlhUFOLYZTBOrYk0vgY9B9g2rwvcH
CizzN7fCs4JckANf6aKBEw/XdjSSbVgEx1ARiGveyqP13Hnzke2j8HR9H9ezzLNQLuyYnSnWSoJV
VeaThjeuTgYeAOmOhGmqXIl1Ga2mkpgrMDSvwi03Il7M94wvJvJGO6EubEQsVbnAo8R1LXQFlIoL
Nw6+T38GbnB2bZULL2OuC7PEnpD19sHoIrsciNi5fpX+sS0qFzvA3TIs0cRCp1o5NXpv+m+dVtnZ
QA7oUmvFRQ2Qc+j9IEKS9mj0NmtqrPHilDqIy+1H2Qdoqt8SbXCEzalc7OjHtrEiE9uT4gQKQWWv
ab4uPl83bMqdVC5eTG2fparFsu7eiR8w/Y0qdOyBKaFwW+SvQPxiBWfhSflKCCaOPZWLG1bcWNo8
QL26CgAmU85u3mueWiOICINT6vNJGU3X0rKPigJSqsl8uv4BlO1wcQQUMnNvxSyOWOK9uojemKbu
bC0PVZx610VRQVnlwkclqIIcm5DFcEDfK/2uvot3woYB9JERkggjGhdGTMWMQiN5P1HbzyCf2i73
uo1WSbe6CV2qBX29U+zs5BoXRcCgnA2NxC7gzuQa/oTLcYphH9tU0IU67UfQKOH4+YI3ey8b7dxF
yxixk4SjaFyYCWszz2vWe5F2X6JYstPOk0OqJ5Q653ga2KXoZKVh55x+kwNL9XHG/G8Mljg82jN4
E/VA3SLXJSpsjFK1FFPlcZ00SVHH2SrQi9Db8j4EPQ9Isu8aHHu2ihaj/oXKVtbt9EIi5xMpGNq7
KCpZLgbGTDbtHT5bnycAAkieeJio29GqC16I49xC1wJUiAqIC6yX2fSqLrTb6SD21Ng2C86/3It+
yAEXys8pX1Ck2myYeA8KFs1LZ+05kdqH6y6+Pp9+IYNzg8oQRD1H/xvcQHTEd9vovnR2vLNO6h1C
qjP7kjceS3fcQr/hTThmG6pms3pvufgGzhGqDogABmYN0LIV2+KyUdpjkXdOUnq1Qr1jELai8S+Y
ejoZWtowYSDqBiC8uxwA6/2m7UtwuEvEQb/q4heasR2+SNqTUUoqsYMwIdKOc5h6ot4fyzAhAjWz
72uGwj7jQoxeCOgoevc4MbSrbMI0+YeqU+x+OGht75QzUZKiDJM7fAtJVGawneMlpY2OcZo8qGZI
qEStHHfMRoVW61MJH2uTlzncN+1DT2lBmR0XNYIU3Z6RAi2U8EFQjqF8UALNNq1tjprodTejtOEi
xmiOMhBvK7ydLMceM7KNV5XP10Wsa6NZIgIv0Mh5UlrQE+dCaGLBTPSa5UFpB0Hrypl4sKYQUPXU
kPm6CZzFcfvT12GUmR00mvthlN2qEgLQinRBTd0u1pfOAv2pqmI0SGG/X9h2lCTmECcIUANmsPP+
FmxzdkFlOpQQ3qDzvFJ6lvFr850RPKEXsjT+5PkMXVf/04NbMKmakzAG8JO7RKodi5W9RLdG+qL3
MmFr66fTWRBn1nosl6JcYMFCvYqdti9kELU26UEUohdTQHXmut395rg/y+NsW1NCsU8CrF33T9eV
k9wOdu2Wu8wD7yDJN7hueD/E8ZfNdoplRWINBGJ/zGDmaIUiFpCSwB2JqThNVlpDIVO/K0Bxq26I
FaMEcOfdUIEYQWIr1lh25y5ufyr85kvqmLfBLaYTHlKfmqxbDw7nReMunII2TUHTYdHq5kMbfyiV
GNnmLkoGvIF7hHbs6389jM6ymPYXDqtXklLmBrSzeptl1ssh3Ijo3megUPOW7MAjXJe/bibIHrSS
JTDVm/a2uNoRbJDO/KrcoAsJw4rA70MbvfH1upLUDnLxImrrJa5DrGdfP6TpYkeB4F6XsN4seo4X
/D0zmhqE9BrxItkxACPpI2sYrWsbPY2B03jxXWJXztg6rKMgeabKjZTBcEFkGZW5ViKsql6ldpqd
rC6wh3Gxk3BXiNSLPyWMiyCDpP97zex10+6qrWY8NVlohyBLiOa/DFf8LTPKRCWR2XkyOvJe8hWA
VrzFR2Mj27lfOJTjEdbJ3zLzSqjGhbX8Lv0mCwo7VT9oFA4fEfD5e+QkL2CtFt4D/kHKb6Z+sato
q1RE+8x65qwCWY8dxODC5uJiI83jHL2n6fvZy714H7ljYmfv17pmo5ETqatrdyGPC5NlZc1CncID
cgxunbJXyS6d5iBnjgoE3waw5+KLdkc9a6za4oVQLlKmVpkvYoY0qg/T17DQt4u+HGvZuM1EI7dN
kcKJpZTkomVrhVWqByySLNtB2baqpxe766Fk9XZwoRL7hIuAPPZmmNc5ywwnlDKL1BZa7VHMws0k
D37e9Vt09hBH6HpScCGTC5CTEEiluMAmGzcabJCKsYdeBwxApc3QWxGyCL9edYILgWxfL5Q0BUBz
yKwE0Ji7+XszhnacfO4Sora5/gir6jJuOKYlWTyGSpovbHQK3Aqdz6hVyk2wtTYheohDko/jN2v4
QxbfmGSVhVxrNZ5FAXeIPr/UY3Rey34BbDAjjvizFTyL49y7VfrR6EqIC6ZPQ/Q6FXdq+CoV3nVj
XN+nsxTOqSuM07ZdBCmF1jwZUuGIobKRRfXG0CjizdVD+rxXfINSUpZaqTMejHS4FcqTHj9dV+U3
AfGsC+e7laQa6IKDLnj3uAfEjZM8qk+st7RDoiNT1aD1SHGWxrmxFJeTITNp8rxtAOql3ycZ8ShG
bQ7ntSNIiE0xZCJM9b5uezuagthu0glMHgbhSpQ6nMOKnRpqJmsREoPTJD7IWmSPE1GnYInDL6no
hQVwWUwSpuIANhbAeNWyoybRx7zotmWkbYrIclNh3FrpdDeUHWEYlGpcPqMk4hDGEwwvNk07NtuN
UgO02lR8wv4IA+c7j0xxLsZGgnoom72/QUc2w0SNN9GHxTH21T4KHZUwkfWHl/Oa8t1IRm5EqTpA
aOu1mS01LDfddmgLcXo33AxOgFEfp3kev5BVXmJZeZCV2JSbodYs+PMHRqyDlg0Ho1p3i+gMDuNf
Grc6+MZJEoHV+8yFwlxGUKWJVY41dvN/QChxbWunGO1kDE47XNy/3FUuqkiD2mFkFgvM+ny0A3t2
YS92wSMjuK8+BScq8FNxjIddAadV0xglNGQUXhVIuN3qkH1nLAnVRnjCUfqXGnJhpmtb4L5XkCdG
DuMbDZ+VG3XX+qxBr9tEXuYE5GwF5StcuJkXQx2LmfnK+6pOXyJ3yt+TVzzgufMLUKqodSWiKY+o
UkZWNHXs/FHavRS4S4oeKoyPw1euryelGhdu5nEJxthiBjOB4FfW9lKnbK+LoEyEx04pOytRM4Cf
IZ9LniSX9WTXI3qyF/CZNhsSKXN9tunsdDyUyiCn6JVgUSbbaT7e5b7IT+Mr45TDhQO8xdLrckuB
KhHbxaOnTJGxBBPzu6xQnBCEkVkieUl91HAEXl9NYsP4SUxJbdoMoMc4ZqX9JD3LHXG0rv+/BchV
RQe3hcLZejNVYQOCC1zehfLQ9IMHAilCxHosPovgTtYeBGd9rEMFMdmm01YdXxYKTmd9P84iOLM2
i0mPJwUPl9UAUBLZ1vXGLqR7WSBuDoQqfEFRCHNTH1j3YRBHd40s7+usP6VVsLu+6YQ6fNdKHEhF
XbIGp2iQ7CKQUOVwwy5yuq4kzItSSP75KtSh4ydrRChULzv0ftjacivIj9e1IUyM72DRs6hVDZaM
SsHzMPf2EhN5BiWA/X5xn8vVYRYjFq8lYbYNNsJLEeEy+/k1OfxhX3zh0MxiS1fe82kgcPabYVt5
9S7bU82tq/uuKWADA5yz+QuuRzFqjQB6WhyuM2DGp1dRWnyrO8rkbYS9Bv+iz4Ug9iEXKybNmEcT
2amaF54W3dbFV0V0y3EflEcwGDtKdgC3k3vdDFZN7UImF2nacs7KkMksxLvZOFby3iiJHH79Gnwh
gws1ehBletwAGAXsahg8EmQn7uRncCy+alokuJh2GeyhVnW/F9O9OBZIlQoQiSsgH0TtHs1H11Wm
9pMLS0alml1r4nOqKHlK50qxF028j4rR6fOYml4mhPEcLkoCtjqpg/GE866PFDtsZ8eM/SDNCK1W
neG8yO91jwvjSbJpSQsJWrEUUNmmmxGwPiAN3/zV4r2nGRdiQkB2BsEIMZm5AeZCVr6lki1RQG+E
Vb5b1IUUfQA2iyWwLQrxAjB9m0fpJNVUn8s6WuHFmnEhqknTqJ9LbI45uGy2RgXmW+Ym7jgAADs/
LgBAZm1D5VH1AaXp6A9/t5ZsFS60rE2gw4gAu3FFsNtVOymN7Ep4TAPipKdMkP1+ISZY2iwOASPt
Criha8U+yl469RS/XFdmNdxruiaZiiQaIl+rCZVmtCIRazmoXmfeNxmhxW+iyFkAt1lt3ZhKx0oB
//CRs3pkjqGG1mUkQqFPvZ+sm+BZHLc5CSpPVZ5DXDPWzqCXTjcop3xuCH9aH++6WDd+dyy8kBgh
jGB4m51g327KZyW00cXW28VJxgtR9I28v1G6cUHflPQ6lJnhhfpBBIAUcPcWq/mTJOZCMS7qRzka
tKMRC9iZid0Md6pgOUZR/NH5dd4mPpjnQywMLBPv0mKTG+j+qCy31P6oh0EDp5eKwpmG55OffUiT
4nSsAuR+YR58jpLiiGau7ZxJhDbrcxEXcrjMrxYtHH0LXpsKwHna/VJYjjhGgxstWuINpYCQ1PeZ
C0b7m9xsh00eSg1xXK84siais9m0WBeK9m6wF+FiVLN+BKYAmrMFcZK9cimBM46h1Oj79YCx9j76
kyDOw9Qykeu50zGhdM9aGhkrYQHwKMMOY7z7iuBWtu4Am+oauwrMlRnVhL4GOvOTfM7zsqwRGH47
3mePkg/w+zels/UR2HvLDAgrjBL57ZfhA3PB0NWU/+4dPwnnXFDJI7GNY6xyqvll2NrDgMKf0lD2
xP6GSyl/EsM5ISBgtD4foGNm2cIjw9Sxvgzb9nV+bTDLnmxzjO3NdugOVNFtJcT8JJj3SyVWY/TH
o2+uMh1zMPbhknh6RDnMuhjFBBkGGHtNvpYZqWEpp6qERyND8AMreFIHzQ1KKjVnpvDrMhqyLoFc
BAzrnDa51kYodcgw1fLDPO8HZbHD1Besr9ddYl2bH2L4l+3Yio2kE1Usmv6lHRKnDDbh+OG6DLbj
V1Th37NVpN+lGuDqOk3KIRe1G8kEJ98QnWTAAdQBhm2tgjjjKLW4oCbXJp6mZIg0jNBO+x5wJSIm
9KkMmNgkvk86zPtOA0USeojHGI+Iiie13/TMtBOr+O9XW00SRd0ygIioACPk59Og05uqjcBO7ObL
tg5Eu2wTynHXovClCM5xh1m3MC0PEQwV1PDTB9UDNI/bJ7a2GXd9iphElefXtulSJGfk4JqZBvQ5
Qis8z49fQT5iyxLVtU/oxTPaFXVaYuhwwCaZC0DBJ+01CnPiBGMfypv4hSLvgwMXJ1hYFODMQ8zB
VYgxy6UbZcM4Oai6wFpGemkGPJvdCFjMqGim9zb5xa/uRhCniHdLBO5ERgmGAiTVK0Vpxr1koG8u
j8YREplmODC3o88m4inN1jxJElVJUQA0JwH082f7DuUlWBSDKWZhEEdrCieNpMMYDLdGvRC+tG51
hqYjt9IB38ip1FqzsVRti24eaV+Gu8466aZ/PeRRIphNXthDLEWA9a4hQmzBa1R7WTDaE/o3r0tZ
y91gDmdNuFWrR9NENsPEgDta2gYAftbeDY+az1rfnrMg9vuFPrMxVuGgsCUrs5tMMDG/pPqlXLp5
SOE4rhvcWRQX6VSQ6FhyDlFd/ZQXuCEre2X4MFc3qeIJaepHJXFWrMeHs0Au7iV9ni712KP3cDGH
ykmXufo61r31cH2zKJPgYt0yW93cqx1r59Y9HPp2MMibNP58Xcoav9KlSejc/EesLyJg/iCGQdcJ
Lxl4AaLH+Fk5YerfRzF8D4yVb5aCVk7CGNdKGz9J5i4sQqlZkqxh4xp38WWv3uimk70lvuD8H2lX
tlwprmy/iAhASMArsNmD56FcwwvRNTHPM19/l9z31MYyZ+te1+mIEx3haC+nSKVSqcy1ql31Mvxe
drkXnZSTcfV/mObhe/Z9AP7zEZlw4GN+cEknFR+RT+bqu8xXbvlE1r/0Hf1B9u4j8RkmhBB0rC9z
0WOViyV5zNrgS2bKyqRbz2dv1lOMIQ1NpjDFeiZHzbcHUEIFvHeOUoeTZ2vDThbqtwoDbxCFcKJN
WZGmExZx6UH8wjtIwYTOFUsjkH/uOVc/xvKjT5c9VraUQmjRtQVTwCmWsuu7ZpdZyX0f4KXjMsj2
ttBwRFOK0wVHzNsAFicDRgF0ZBqjW75YpyFyXttibTdtXsVJ+I1r2oNK1WtlXC+bG38FLbimXi3x
qHfIDVS9OsUdu83IeJ0rMhM3Q/QKRnDJOQxJzkZYiHZ9J2+/WRHo6/mU5weeiqi2AhL8MknnOUkp
juoMYvFl3O4SxXKoZfuXP5ls2QRnHIcZjRs8N6TskVXfFsipdF8vQ2weNStLBNfLGzvR+x7+HobG
U8Km65amflslt0aLzNdcroltOYoSuZdhNz1+BSuccEsd2NjWgK1CxTHb8DgEwUfONM1A1QjjlKYq
vktbpdHEQ7Lgrr9U5lFr6sgbwlzWRLDtcmcUweWGdAjDLlBxR+3CU5/+LEN26M3JWzIZ0f12MFwZ
JDjdWExaygZAKVeTzxPR4WqEHu/sZbvsRtaEse16Z7sE11uUxCBqhSv+0B7q4SbtT7OsQi6DEF2P
ZOXQIxH14jzYdWN6aiPqzr1M5W7b1c6WCK42NEyfQgMwiR25Zj55g5JJKGW3N9EZQkifJmI1eWnh
y4xJdxrHbp+a+k4nycGMFr8rrIec1Q/jLNNb3F5A00JnOTOpIYqvmlNIxmjBN7KLG7zaOWjW04dA
ktNstZQg1p1RBOMyNUFNvgEK6tWTX9/ymqF1T27ZtfJpcZedfhi/y1hiJJaJuUU9sqEaLI5ZtleF
TXbD1O2TRJGEiE0YXSOYrMa1C+WstyfiOPSZFQ4I47HytBjfou4agiuS9ePu9S4rW2EIXj6aLNQT
FWFoLG4jdlSMb3V8nUyfLO0jxU1thSQ4OlmWvsgIrCGLn6HCBD6t5fFy2N6MdrphGjZGGXBHFaLd
MkatnqRw9CVpfkITynQKRYfsVGZrTqfYkqXb/jxnNCHgtfqsRUuNpUsaBQQVtZubOAG18vmyUduB
dWWV4AaWnRVJpgGHPQwQf0LaHu/bL8POPmFIyP8AuxrVVmiCQ0SJGacTQzxKQV3oBmoExRK01Aa1
NEvZjHyGZvP2YwOc08LXipcssmgXWt44PqrLl0mVHRLb2fIKQfhCuYrZTNNUsIFeFr+4J2gtrRMn
wSD84kLCz7cS90PXDgNzNFSnFl5chCy2ncc4sOrY8iDXnMTwPwZpN1WZ/ctOsel7Kxj9bWhAmxn4
H7B+XmQe5nTfG4+xInlblUEIn6foAkWvMKbrVYGv2xhjHH3a5u5lO7Z94LxcwhdS1QAZP4Ud2bA3
4qt5kEzqbx59hmWBm43oeM7mP19VRfjJ0ehtwG9ovOrHoGv0f6n6ba4V1XVi6iru0IZghq7pfbnk
MAM1q2dFr58TLdlXoeFdXq3t4uIKRwgFaWAN2aTAobmsp+ZlXjy5uP4B1+PsLUoo7XOSWSaEgzQc
Skp6IDbT9DRQiN5V+qc+kl6luTe9O4cY4ja6BPBGZAqnQ94nWWi0Nr/9ab6Ctz50bvUYLyWudVW5
LQhbLi/lpl0rPCFt6Op2sJUaeKx8qfKbMv7EZEQEmxAm0y0M72O8TuxXsTMFA2Ao/mHQrXG0IDmq
1eBYxQc6ECkIyf/ACL7XhWrLMLMKn5g1F+pajkqG+8JENbPNjpcXjS/Ku4+0ghLcT5sxdrFgLBHD
HU8sDJ0xf0y136Fy11edO5afL6NtpiYrNMH1IKQdk2UwQAdoVU4DmpJgSN2xuJnLyJVsLL5G7wxD
jwqD56lIlIUwoY26aZCygWHkKllurEn28sn/1gsA4iOeFWl2acUAsBXijMZTQGfHXsB68HJ5zbb4
j167bf7XEvElT43yhNQhSlL1Lp+dYF/5IYhY0x3/f4yc3QdH6ADmR3769VcYZsrA7ihZzO0odV5N
cXI1LsoYQ1QwNm58a49R8c+B19tO81v1+Uxd4coeqTY9ZQUoHFWlqdG+6gHYqE16DKyJOb0yq3s9
zkOQIvfRT7tvZA3G23mZTQy8MGNmkFJhNyyZUTDwzYMr41QduQJBdsWcwKHcRCmZzvZDwgpN2A1Q
dF6WkX/YcqB3mml7sRp7SjzcJbX9IyQzVLbo7KbGdMyY8nTZqyTbg/Kfr07RgmVmk2nADgLLiXLb
1WksSQQ2g+XqEwqLWREWGXUGiB7UZ8PDrJyInGCUJ1+XdqGwhnnUF/Y0AwTa4qf8gatwstfNoB6I
JPHYtodhbsk20B4kvgYPgUYw7I6SYtRZ10bentS0+RSW/f4jX+YMIxxjQ6BH6gx9Ea+Jd1FwlQSS
eMJX5P2KnX+/EBjHUg2tYsCKJXlwleq6o1jznWbN+1RaAJasmPgIbA827VIGKDNLr9pZ3dVJDyWk
UuJo25cC649JYp150aNoyhfg0Lt534IrKsfE++AkM8RYlx2n6/zQlWqFKCTr4RhqwRLgI9kk87Ou
9IfGDh1WyHodtt93VkBCHCxMu9F77g3qvjjS6/TE9lx5unTRPDidMggVQ8DqmkvAKx5JoHX7kaRq
hS/EiXyxw0LjDwV5nT1aauCyYvpVEXV32em5011wSrEuQlk1WQsFDGHf1fYK8UiLbcfuRjdkP+vk
TgU/8mXE7Vi/skyIHN1UdeM0wWni3/2uvEVDDBeasiGG1LnRTiYe/l9O0LOP8gNvFXDt0uhVlW87
PpzI3MTPb5qrAW9lDA/77HGRBKvt8/MMJ0QRWuAJIk9Q7jbUr1n2tSOWU/R3I32MyEce9lfrKMQT
O58wYjTCMBY8gaTOMdhNVUsYLTaz1DOGyJdthW1n1PzNINXojlXmc26WNxnilaKTPZ1B7xn3gUS+
Z/uE/LOCogblMpisBtMxPliH3VYTp8w1mQ/y3XvB7YkQRqwxwVgGDyPGt8lrjoWX+OEvPqs3HnVf
rngkC5RifcakI2YT+BHGndBwC9++zT8NiJKjNx5R7/wkc0PZLiNC/CijrmKpDQsnEHdGbnkCcWd3
GNz6aF1B+UQWlzcPN1tViW5rFmZThZyjDQwlzjMkcKwKd32IEfJ2lwd72j9fjh6bzrHCEYKHmiZh
NeXAaVRfH59S8+Hvfr8QLRo1zawRchJeh77N6ltuLhLX2zyaVwYI8cHA7LJZhMivF+sUj6c48KdW
soFkEEJg0GrTnLUJNkBx2JnmxOn162KWkLVtf4hzxi6cjzMkkvOIX/PablafII+eXVs0/3X5a2xb
cgYRnDiY+sxgM0CoDUKHO5Kd0o9QiOKR/IwhfHGVYdhmKhFGQ9Mfu6/ZOEi+uGylhC9eaW2QRXxr
2AaEx9EIrFT+5WXaDi8rG4QvTg2MeBHesMT7Qf59tcn3JugGoFnd7c2vpaSeKTHpXduNYUKcmOC7
lOZtFDzlsscHyXcXFeLqoRjtPsCSjSAdNr9Sy5MGEtmaiT00jMV5TqyKX2DwFPCv0Ip92/vtdeDo
XukpnuwyL1s1YcsEkx3E4wyrKv03eq9AGiYJXrKLLRP2Sz2i3ZDy6KVi0Cpyl4NxzI+6N0Ma8bLH
yT4Q//kqqSqh0ZHrCoCy8Ko1PqOm7dTd78sYWzwa650p8nU2FU3q4RXkyCmS0xsMIHsGys7BgSse
KMc2xzmmyDbTZm5w3kxMCAhzEjE01/NF3GfP867wI892FXAl18fhpr+S7aXtBHWFJ8QHPH7GqAfw
SLrTfM2Ld3Hv4VTAbBx1u1+FS2SvhzI/FKJFyurEMEIYONb1b1qD2spioWQVJQ4iMjMRHW+UVYz0
Q2NtU4NUkVmqqxXEuFbyZH6SeIrEIlN4Kar00EKNDBbND8l1+Ls46jvoBRya+Lic6KmAcBJabCWY
/LO8SyHPn00UkjNmFpQ9b1iDPnt25FeL/lN+sxzUr90py155vO1j/p2Pt5jHy9iyxRUCCaouDYEA
G5KteUfHl1g5hfbXv4MQIklPpgVMD4Coh9KZGNoNaO40tYzBTmaJEEeCmPUIV/hwU9J96SOQDc4Z
c6pANiGx7SDMVpGIUNMWCxWkJBbSCOTfBn1alkMsE87cuvVBtYhArZXY/P3gbTxEM5rJzAAP8lMG
FTl0QYdF7/TN0YaCOLhxvMsfR4ImUo3oIQR8Xtv79DDJI2wxpeowEzqMtpOnc1DvI5JoGNMZlP7l
MjLbcHq8/eERDl0iRNX5z1dxnySJTXXe+W8u92X9CfPdeaKC/iqVhI9tC884Qgwe9TpGls9xmsOY
/A6i+zL7Fne3hfblskGb9yRw1THDghCt9k7znaaaUbY9WPHA0uDxwe7Ii93qN6e8kYsGSdGEbbWY
XT7ZJggbtR/qK11dcyiuJlf3u337XfZmv7mIK9OEzUU0PbDiCBmOVcwOOoadUXsp+/uEXUm5rjcP
MV0lJiYa0WKDPfbWMeqsmlU2IN5neByuXYgiR7FfXGH8DUx8Ve3ksZ9/vvzptmLHGlI4N8s8s/8d
B8jTg159KsIby5JEwa2wsYYQtjVYzi1d51ZFqu4kKtlPjUxlaXtH/Vk4MZXGBFLb1bzOl9TTobNw
/3i0ZuKWiYxWcIuYEcpqZyThkCR5DjlSGyGdTzzxPCP4mWLwHuy/3geE3d9ACeUVPZ81EvPTP09w
+1ROmO6VXKq2P/45QAi+XSmF0g0V+mXV4ncyvLTqfd5IsorNL7PaPkKs00hazBbXlkg67WfU19kD
qEjthwDvcQ6tKyJLKPipLSYU60gkbKGiGlhhBYhE9sE48YpNfDLulV/dTtvlvmU6ueQS91+CEY4s
wyTQIBFb71CIYLXaAnDeZ68ZduCx69HnoS+W8mtvr+YZTIh8UdmToUsQjOz4W2f7aqw6LHft7PFy
UJDBCH5RWEPOshwwhdY4apQ4UfmUWp9I8PPvcATnmIa60IdXEtwmwCHFHKS1zrR86zGzcBlp09O1
88IJbqGHXdeHKiyql7t+ejDNyonR0H8ZZDt+r1CEYBr1amypE1AydjDbhxI0bGaw1/u9Xn7SlVNe
XlfLMV+ejOFl0veXwbcyaX2FLUTZCOlUCwFXJE/atRo/5ajATNO3qb+Ou6cOrzuX0STrKd5MlLQ2
gqKCpVp6zcqbNvZU0/87CCHSLkEyDhAuQjkGrK1dO9x1wVA44Shjmtw8njQTodZUMZotSmaWVln/
y4wcFCCjSZubIZol32ZztXTVpoxZOtSKBO+zZwNtSyO+zbL4i/bJpn4oFTbcDHwrDMH3mrCyoAeP
L1I17Z4G+YGOwb0aoNViqG7KPLg2g+qlqpVTViF7N+arJTFvp1Q2GbcZOlZ/huCGE/rg7T6BqWF6
IuWx0v7Rh71GPn/AN/6gvFMsMo1CrboKKF1+Z6THZAw9O8kkPr45AKSvUAQPbKewo7RFnmnrxk3f
lf+QTH3pu+w+JDWe0TO3GocjY9W+yR0WzbsOIm267tZUjR1apY+9S5VOcsBdXl+q6m9TxKqLM0IU
WK61qK0Z0NlTgl2vUo+M8+7yIm9GlJX53ONW1xQwviTKAjZGz9KSReH3E/ZYKQtzxwBXWMzenvIf
QT88Xka9vFeoKhxxWTpYaau+Lvp1n9z2y62Urndzx+sGsXVGcWVh/E9YGVb1UTq3fJg3VF1ruq96
ScK7bcL59wvH2kiWIlF4u5HJFL8Zer+2MQUNmdrLK7XtCmcYIaooTZFABhhmTCkU1phxUEP6PNWL
0xBZbUgGJQQX1g1ppI+wqBrI1VCmKO6aauPGSuPpI5SULxsm+z5CDInVabEy/rpT95lrhvF9npVP
fwUhnl8L2BK6VAEEmZkDHsNbMxkkL8uSNRPLaek4JXEfcS8zclchGR6QQCZMrnRTl8SEbX8zLd3i
NJzg/3vrzxbUN4uWv4t25veQ2o6pHob4x+UF4870Lq9GveI/GPybrfZM3bdWoZTAmLXAt0vd763s
1LHwNFm3cdX6l9G2PeCMJuzQQi8a8Ptg7QqIIfTosmTauL8Msf15zhD85yuDCrOc1ZH3d6nNdYds
EMw9du0msnXbbIFBt+2fhRN2aaLao6JUwDH2yp3u5rvsSf8aQ2BCvQ98Cn0JtDAdS9wV2M56rEbJ
GSZbSGHjLrRVe8Q6bFzNaaqn4gOaIOj+PlsnbNU2tWia8PFfJS6cwr6K2b2u31ed5DFW8rFE7lSQ
W9rVyO/3QTw/sglETEN0U2W5Nwy6hJZDspkM4dAHkUACmXhukYL5xB+libu3VfzdZxGVf5V6GqLK
Bgh4rFTHzCjZq2HTHP/KxUXy1NGeqkq3EeQWO3Owg91YB8t++MsKvvwdkBAcdDspa9WAlynFMx4b
4/gl0h4olTQFSXxZJFJtMQDSLDFQmulqLD7F1sNlK7avb2dnFrV+R9XokzDAejU+2wenzCvd3A3A
PhVC/Dz2ZE1VMqcWIkNJoCPScP6BvL22s8ppC5+UgaPEL5ft2sRBnRI8zWBLeaenA2mKsdUpUkb8
CwrcjZeZYeqUDV5ZCtllajtnXoEJ+WkGYqowxgAx6mPJMwGBN3lsdsWBBq7p8m7rxg0wAf59uq8l
hZhN71gBC4cgw7xGGwcAJqRxMOvkhw3zLy/kZmhYQQhu3iXd0GAqFQlxdrTsxyF8iKUi57KPJZx8
lgGeiJTfnzAp7djJXajpzmidwlIygrtdt1oZw/+Q1fk3FYnVNhGu1ynK2sd8Nxzq0VkeBhTKmn3m
StkcZd9H8HYFNe+i4RWYkN3my+0i06Xc3r0rg4SjTu/ssQ9sAIxuAe59EF8/qv2RE8jxjsgxcJV4
d9kfZCYJhx9kItRS59qUi3m3FL8W5efl3y/7Rq+dCqtvFGd0zvPi1SRebM48kEcfoLaJhw7bsyUH
n2wBX0vfK7SZDpYetEDjT+hc3FgdHet5cEePQKCBPWofeUIHGdR/AtOr+StAgyzgNkzggg1hu7FT
XaL1H0mNVxBCVCjKLq0UXhUJweie3qeKT2vJum14AaPQWLctzF0Q1eQ/X1kRWMxUKrzmeFV3k9Q/
zV5yim89OQCA8VdyqPK8Y/Uc02Aw5lblnMnEL7z6RnGt6+XEKbVmGfHIRvh5gyWE75HV5tD1wJp0
5mQxbneNE2k3vUzogW9G4TrBKEZsTZURsNOpwtaxctWY4lQHdzzpvttqBH7/wgt0a7+0CHggOXDy
8AP9UGvMd7sJEqh2OgPTVFMXY9m3rHgoTOsg2bTqpmmmbmDeFlO3YpqymAkYrnVQDP/bPhSfGmQQ
zK/2H+gWxa8/AwkRnCqK3ttc/iefD3UFRWs78ha98MI69y7btHHwvUESYncRZ4M+cm75Jjip2X1U
xI4dSYLdJgbDaAqnrsT7v5B3x0NjkCoARa5Cj1UONWG3kx0Rmzt1BSE4d5gypW+TECcEFLLtXDlh
SleSCcusEOJNWTdm1TWAaCfS4CnDDF1aRl9se8ok32SLGJaXr/4sGLd2FXeKqQ2bOAAUnyTO/PBb
eIOm/IN1PVwlnyfXQv9d6sexr/xkH2i/BbRpUcvQGag0BCtpkYDqnCTo2qlu8/GhV++z4vGyy21/
qzOEYF3VhyPRhxjXc3Uy3HZqop1STDJBcxkK/5yrNRxJX1phASJjC9VcWpjHdFokeem2R5wNEXZp
SmdMzWdYq7AJnLbRPw/NP12vf768XDxevounqy8i7FCjSjXL5qofOoGmUdfRW6osz4xoN0k1v9hG
dauo+XEMZTXIrRTljSsIWZeRKAq4/WBe1J4a26/G8VBpMRqdjtbYeX15KNnBat0l+GYQSVFA9vGE
M4RAtb1kCWzOg/5mNEJQqFLJ2b55HJ6XVewroF2RRHUH62KtcBoDNbyy9SZ2P8tagiReIvbq5mVR
q5oCW8rqHtPfLHqMZcwDMluE6DcmWTyOKmzBvdO10p1S/6iQ1n1AaHTtEOJ7eLugtauKsaWScADx
YuktQ7Lvmw+8g7yBEeJDrKdKBSI9VAjnq5ZAfy54rEB4V0SmJIPcXDYTBzYYQVQQkQjnEmhUFpbz
/p9FR3sYr27UU+8N2ryrEAYlYJsuvQITvhFYCGgVM3RL4F5p5BUUVGX8W5uBwkSvAnIvgxhij12R
pLlSYecgHGVOkX2y8p99elSs3lvGQ9hCcm6SlFU2XfuMKPbZUbMKO4UPUiC8sslNyDet+nQ5+skg
hG+EQbuwUJG6egXRoRGgOFpdumXfOpdhtl3hz9rZwtcpocfaERtPU3EwoCL9Re8LN7a/J7LXzW0v
gL4BwwfCFJAQzE3WjfHI6fVNnXhd0n6bKvX3ZVNkEELY7uMqitsSb3sJ8VC2LWRfhP/3784j82yC
EJsZ0tYqzODIxcx2Zg4C0Yy+jFZNUYdMbseEgglQ/3nZpk1Mi0ITQLepRd+RLSXBaARcj6qwM1AK
mLWjmPkxGJLQqdv2kI0FOtA6WWfJ5kquUPnPVymEHVWFkulc2gEzfOCj+NE2iSYJC9tXwBUI3wAr
kB73pTjMAMJlcyBTd8Wee3/Y8Xu5JUvutiYGGNbvzzrybbACW6Cn0C7gCfKMm8Efd4qD4/tz9bnE
v/zgYo3KcRgdev8BNZ03sILXK2OsEGIBFrMDj3G9XBfd8GTVuaSKvBkrVtYJnm8WaZjPLWC0jnrz
ZD/aDbtRWCtJyDZhwMKgqXhoRnmA3xJXi9jprIwGE9pAudVVnhkzw+tpFlyNptVIhsi2GOcw6HnG
EsJfoXYVVVtg9afJ50KXyg4dCdXnvsdsJKc7HA9Z58XfL283/j3ebfEVqhANtYZoVWryey6YLdCq
TX2NKtdx1L5YLYuxz5/+Do+8XdFsGPNSH3HdpVb6VJblPUq+X2ai7YiiuqEtU73d3Nc2RdFF10xU
XwR3nPF2O4YG4CKWuZlm7pYpkNRgN8/iFYTgipCEsPXiVexSmxdnVi03UGZvXljpNDM5luDrtZf5
KupbyafbEjWBx5yNE8Nz3M7l0sE49RQf8Op519+EO3Lb+sXv7KpwNJdPeyCFX5CFOLJuqK1C4wrd
VIW9gSa/Yhi5YGndOF3vNNf6Lt5ZmPX2mVMetZ16kD0dbZ7cf+w1RRI0A23VDe3hq0H/KVAPCq0g
LHETdr8uu+h26FzhCHui6Kzc7nNYljfO7LI9moEeSjfeB/1OfUK85notT+a9VMd0O9r853uaqrA3
aqPsWESBi4HbhPW4fkVO0chYbaQfTjjriGYjb2gBQzu3zjDuhyfFnb0bVDAaOsoeDSGejHNpexta
eGFGfNNVsVcnCHQlmwPk+QkeQdqD2km6NLZWjqnQZeGElpyW7W1U6dQwmwteE8rVfEeq6KQr0TE0
KkkSvLl0oEDCPxrGPjSR9y2umsmgvAwAz+gwLK/vWpclDtj/1N7Rv0x75VjJ5oI2L+crULHLpbax
zzMKUPZtdhvQzSmPyy1nwLUOsS/T3JOZKDa8hAGZjZJXhdSHHiwmnHvcQHM8c6IDFCk9Gefp1vmz
Nk7Ya2kdJgMdOBxV/ap7piFzivhusj+3hqQMIIMStldVNBrycUDNKhlvxtnuD1AlTd20U4K9Mdfs
yc5Z418OJluev7ZP3GwLKIjoCFA9665pY13VwdfLCNu+/8cnTf7zVY5iWDMrWl40apryGzjV71K1
2YEd2rkMs5m9Mg3MQ9i/KrFVAafsrN7SFB33JsiNwC+G0us1b9hx3pfkVycbKtwK9ms4IX+lkGQI
W6rBMabJLUYInUzqXW917pzLqO42V1BHuRq1AQvjT0L0KHMWkoUsaPjGg3Mf/l50yymtH5fXTwYi
OHrHugkjzwBRWXUaOlB6jflLXhvHyzCbTr6yRXByJW2bDtN5aOJoVet3ZESfrUUxrpOU7U10xKBx
hI7u30EKLs4UtSUgluF9I3eL0TlJWjsRRrgwPFFbu49gMSiB2JYG6ggh5UHjIhRxMcTh9VO5q7XR
GywE39kaj2Yx3jS2JqNH2dy/+h9A8blpVlOjpR1FpSV9WZRdXz9dNmjbLc6/X/C9JNUb1vYEtWv9
QekhI44noEbaBC1DEZxPrdWpVzUsWxxqTj1Yg5OlujsEYS2JEjIgwf3A94O7VAoghVyXmHTKyD5q
JEQ8mxiEaK8MvBQ1qbcBL4FMb1m1PDKAwJHkX1JV82aMnXzgw6xQhLQ+0odwqQ2gzOlhUa6y7tEe
ni9DbO7VFYTgzBihnStNwcYp2to3qtrr6E1s/UOph8duiTkSLJEpsi5GNiU9ondo97u+aZ0yebHK
wa3SaRfjenDZss3LLDubJvJFLl2nVzOH6/z+N/XJVeQ1B+Wf7EXZ6wfzGENQzD5cxtx2C4xbmhCU
NDC/+tYt1FLD4OWCnVqDIh6EEj+jLnhUFrK7DLN5LuHM/g+MEO16QmtMP/KAEN4MFfgrOBv4bVDI
JE03PxgOJCS0Jl6HRbXBqrIqkvJW3VQ7keqL3f+Oo8cw3hMtlMTvrW4vxlZQ+tuVw7uwoWYDoMZT
FnnBqd5zNvDcXR7L6/h6hDwmPWU7/bsmKeJsddW+ARY+mc7yeMD/0CblV8/xVXFngVgOyjN7+7Y6
8FFgbVd6zYvlV+7YOdJmJr6/xNoHQ/kcTR9Qv7FEetY6rjXc9TCpzkW04lMMGWvO4vwBghBY+QdG
3HooEDdTNODkj9vrfgQjlOVA7Vey4za9fwUinCMLBLPssHoFKfflgivdAuGeuZX5Cv8kF9ZMJGHN
lSUyA85O3/0ojotXYzIzdacHlbjaLjr1DpHEyO3bz8owwUd6TUlt2s6cV9H4jdb7Q7w3kF5ANTX1
5JSvm8c9p17lLOvgRhCifmazKGUaWpSzqHBo9KzmkvvA9rY+Awgxf54SrZ8ttItqwYmlP1Lj3iDo
wwhe4kAm1/Oam7z/Vn+wXrff6mZQa0ZKhwbbq00+W8zX47tKe9EUxSlUc2eByIKRn7qs/1ZioPjS
ltokqcsSBtLCcqPhS9KGjkq6Xf6jsX99IBRTYiIWg8sHBZu3cSvP0flYMpyfc2d4EQYaomfWaU5C
JXtr0ylWOELIV3MTOWeIVKArijC5r9MxAO9/EFWVbHdtI5ng4IK4iUHExdPTgXZqhWyQgunv9ZYV
PUXehJ66m97DJLzX1E64eB9ZxjOoEP7rOInLruAXu/Q4zjdN75ToME+r42WY7coCzhm8+IKQXRUf
xJiGCZMEzTQg4wDNPPEr3yw9LXQGF02y1aN+iD2pNt1miF9hCvuZDX1SxC0w8faWRPsoouiJI05B
nn/hZanOPzDywviR9h8bhe3d4JI3Bvwq2dOnuj0U4/PlRdzMPs6/X2xlmPV0nlIdv1+DIAm0x6tp
bxdK66RoPfcGSiXNGZul0JU9YkdDZzM0gHDpk9H9t3c1uzdc3lI/f6UPmkv/iXbBo6yHdTOErIwU
HDLHsN3UctAi03ejeZX3d7r9WLERVfzPl9dzO0ausIQYghLfNMz8vvyq5HDTHeybwAldyBVKqk+b
B/QKSAgidtkFYBHClxuIN86hm8Y7XWskAUQGwn++ivhDQ6LFLAAS0i9Uc+3ipZER7G2GqJUdQl1G
CZt6Hk2cx21d+VlVn2qS7y9/FJkV3D9WVnRLlS2MbyK725fjQ6Qe7V7y2ibbR0JcyJPMUGiEz16C
Q4AOtwSzx42ClnaZOKYs6okl42ka5zSHlCvIIeOrALKmNDJ90Lhe4Sn4YMbQdAwmXACReKbBP8ay
nApiH5dYNnu1Xb5Dl5+KfBNSuiK7cTQVYV9MFgqR+/y28kGwgmfF+L4D5YlMBGOLTxBR8Iwl+EhW
q4ttcdWN7sfsEp/TGqsF2p3JvrlVHcWLPlFJXNz2yjOi4DIZejrSjsI6Oj0tyXMke2/+L5/xDCA4
TGIlfUsqALS7YI8JuV2lOtrj6EeHZq/8xHiZjCFxexOcAYWTJB+nEUVYrCG4r3dh2R5ifXLMfPYu
77XNBtTVtxKfuPthiGJWAqcCX+biVX69766wsyNQ5Gq3yUv2mO0ql5UevZfV/rcP5z8mEvHOkrA6
QaGP37/wfomu1xn3r2ovkzCWrKRIcBzljaqoRYAS23zIoCKonaZJ8gYsgxBPkWEowzCAJfZyH4Al
jtXPqvr98pfiHvYumz9vKpHFOG2C3lISmFGXs6MZrhk/FNldTp56M3MaGUM/3zCX0LjFqxjcKhDh
nAb4u50nXpv9MMJHyz6QDh0JYPS7bJkMSwgXlMZZUs9YPUXLfFC7DNYDHhdoGXs9+kEvY237O4Qx
iYlCP4o4wqcajVEJFAVgnVe/kDvQ7HnFU3zKXVxj3fzevrH3nat/ll8tN61cAfMQtlrRJShCnSYA
1rSXaf4FVqt9xLx0elRbWUV+0x1XUOLHG1N7oQSuMvfKuLdG8jPNJ91vZmOWLKfOl+udn6yghG9n
xuipTXKF147Yqf5WQl8JiufBM3QjPHaccgcPzKCXb9BxFHua4lSfys4hR5k+2rbFBkGPh0aZJuap
wxRAcbBgCM801J5plX1XE2340kb278v+s7kLTROzLhC2Rc+3ELM0MlthV5o8wxrozxH8SooTLbr5
iU2NlV8FGBzwk5joN3YUDIf/P7ZJMNqKZy+Uq177QVYehIJqUxickWIpKqdrPjda5KrKE3j79mb1
q5fxf2+tqYk+X2pyEnNNvF4jphVhQWZkrGbkTs3g6RFIZlnkX7Zq82hd4wgbI6yqGTrQIx4wcQKp
u8yzcJru+OwDcbu94uWSQMpdUnRZdM0iBEAel9BXl14tIyFJk48tyiJV4KQQuEnspxh3XlU2GLe5
fiscwa5ZsfIsaFAJsWPrMEEVIwn7r0Zlf2A0YW2OsNkZ93yQreAUnSrqm2nd+mEY/QrHLJXcLvgf
LC4cqkkQt0O51EZ5/20EIwqrAnS/waDwithXTfrjA57AbI2iBcYyLDRqvwVYZpD/Zib07uwDZ2FL
T5Fv75SX0efUfMGt7J65aY+N6ReKUgsagoWkUZ0HCw/+2MtoJjKgQ2BJrnzbtcv/Ie3KlqTWle0X
OcKW51dPVdVNz0ADLwrYgOd5kO2vv0vce3a51L6loA+xY/NARC2nlEpJqcy1NgDCoVGtQHMNdbD/
PTSmt9D6ZX7yffVjX0UF0SSrFNlzOGsDJxwZG6MYB62CPUt5yPOD04WoBr8+RbtrR9UcCxxl6Dt5
M0Ntolcdf3ur5pex/BGviW/MP6fmHdQKlq2axLV1VPNgbi49wYW23ax1eGXpFRSzk+9a+/O6IXtj
tQUQFqeaIImiVHioZPmrM06ePX+Kp8/XMXazJ1sQwZ8byqrazGFF94/9wFBNk/itrzy7voEKOfMO
O/IN1ELD66gyy/gUbsLbaM2zmcYAXdj32W4CrQhLIks07B1mtpYJS2fKScFA4gY/WNnrRBWPMOf7
kqxeXJZHpU9lzxsyPGElEUV3BtzZefHJ70T/oTmvlfXFLX/05F0OfnY8YQ2pNXjfxpT7hYJXRF1Z
PVWjr2SoDlYhSxbu3smxk0OPAMXFWLjCYcIa4zQ3JizYKapO8W164/YQVAJRLJ5SWllT8F6024KR
S79YKJnrMgeY3i9fyFB/yaWEP/uud7ZHWLW9SdNcX3FpGPIpKuLhNtOUA8j6JFnJXWcg6KRG3TLq
TsV3O6tP9EXXa9yEKGQG51s0d6G30Ijs4cGmqeSEu2vT5tAleDoSujp0tXDoWub2OIDdgxRoyixk
imsyGMHBdX1o9Zgz0rbaibq/S/eoJJLtlf+EuH1vDwpCYNAtsthTjPPIPB4GSKEUcX5Q11tGkYMi
4aAQycjtbn9bQGHo6FrEVTny96dQj9Lb9kAfobQJ9dU1zG5A5XA97u1uTaBbJq5qWRrEEy/9W+/U
FEEdaEv5K45fxmxF8ew9w/PTdZzdmTrjiJ1QKhhfpp7T7abtd3UMteJWGZ+uQ+wHhg2GEBhI5ibQ
eQbGf4S6VtyHQ87qoR6bKZSg8ZX/1jH+HTmxI2rMx2Jy+j9oDIpMRYBijdsxUg5FGEcyjQfZ8Akx
os3TZEj4NDnztzZ/7IqXvpHE8H1HP9sj7O3DMij9xGAPcWPfar739HnQvhtJYPafh1hykNgtdYE0
PO5JKmooiPis1WVkGXLOmt4FXM+qCNzn6kf8DQ8k3+xDjBvM8kqrd+SbtphCtOiIqRWmgh62YbWg
ajzZ49ziDSjV9MMAIYH2cN1D9hJ1tmmBCMEFNbwr5kyUye1mOqEPzDhwueschRJGVEYyLYfdFbyB
EebNiJcW76LomBsqlfhp/rNO4kemVL0HhWzJKt7NUW9t4n66OSalzgge65m35yXeHKXHAsLXaZgf
0g9LDf09XgX/npTuFlIIwOhLtfK4AKTWzxErmw+agktN+a5U/xZHiLvI88euwTsPk5NzMML6UN2a
N/zOoQQyXv3d1byZMsER7ZguxlTBMxRmHqmjBGNhfnDsXBai3h5ewDCiaS6yOyZSH44QNapGZXai
5SZSxbjj/tB/IEdg3lmefaM8EQ+VIHdZHV13+remXUIK3mhadHIXC5Bl/mtMP5esxX4iu7LJ7BK8
sJtVZG9agLRr86zarqdSKqmyktkheB0zrU6Z0LgZMOd+6A6l8s35+/aLy6ESHG6ZFReUy2gHhfDG
Q+ya3pJnH8F2I1uzMlMEb0utAcRuE0aL+fVnLWp+FkF8w74ib0vQnsCL1KrDIEvj8I+/3B0vjRPO
FYulK1lVliYe8HSv6R6S5p66Pwv12FqyoPQ2AHIoXAXAY40iJPFgqxgm3qKrygxsPbd8qzV0z471
rxV7puUcvMe9/8USq9LMMuvRrwa3GCHobecfsp74CpHkpvbH7gwinGOGGqJ1i46xqwZIuYOjI+ih
Qeo1aRowyK57vT5Ijk77C+qMyM86m7CudHmvtVCeCdZe/Zq5w6vdyO6iklkS86KgyVjcgsKoYoCU
cJW7ZY2a6lmPFnuNq6A2GuUdQrHwDEJQ946eax19vZdmlUwz+lqHWaan+iA1jIYfk3vLScR4X2if
SUZx18QNnBAzUsrAgm5jocVlgpbGY1qjGq78Re2/z/Nc2vUmciyupbaIHFgOnqbOD0Y9S7Jwu0Fj
Y4sQNGg+tpPJHZ3QGVwJv9sGpyaZYsX+gJlIiRiGBdV2YX8ibqqDIaHG/NR3WKqZWvhWEmYyDdp9
W84wwp5kxb1O46nBegLzMTYLyIze2JDYbQNcSRxJUx0fmDeBD+fZ/9gk+JySlA0tuU21oXrTeIv0
opeBlGi8W+tD30lCxb5pLqr6Da4eJZa+cTZvIzY7xPaKBu4CIh/wlymJ7A1lNz5AmPU/MEJ80Jpk
VeIeMGvS+HFmPC2NrNJn3xfOEIIvMDc1Jh3k6sFSEZS23Q2J6RXlS5WQvy5iweLRMUN4PdHBWyfs
TPCBec4zbBfMpPc5q8Dxtn7E3eCXWVof37Fb6GAd1XXLhkcI63REoVmhDvCFSYOKW4k309WMrCGT
OMHu0G1ghLXKKDPRxA+LqrzxHbDAJCMolSsvT5vDdYN2/cAgKPTVseG+eQZei9bs0tUwghmbbKOd
OmlF9u7eZ1jwZIh2kDdPkniMbBHYiAFexM/r9NjUIPxrnprxQ0VniTE7lxl4AjKT0LQEeThSIJfb
g2p0HcISrBkC6CZ+KKDTyJg3eJY3f+aqe3HgyDLAO9mdC0yxcISVLO5LphsBeWpOid8f5mPqj1/q
0+A3B/J8fbqkaMJJgvUG6wtu4RRpyCUVEQ2KW+eFl9/Qe1uyZew8SV7aJkSJkY6jqeamEaSfm5Pi
FUH5afDcu/rEB1M5yS6Gu5H2PH3iw9pYV2qyznwos/JUtbhozPXnriuiZm5DELyiGLiVytxwG96E
9w2osJekpqOUUCIycJieAq75CjphBS8TXE80+ZZJXHR3ZW/QhM2kbAdlwuOREej01GQfi+pRNR80
W9Y1I/UT/h2b81+RL+uoZFh188MQ0AMvPTMem9C8UcGj998axUPABqyeTYZqSBhV5J9agnL39TiS
H44pOyXt7o2bwRPCohHjD3pyjaAiAe0f2j4wZO8e+/Hw3wiiCxHEbXHlyJByDzK8E4SJmTme4pZz
dH0ZS1AMgTOipZDQ6dEtGqTQaigPKfl0/fclAyU+qLRNMzASY91Wabj0DwuuGblk05WZIIQGtZ4z
dQFdTJDNTdiR4qlpZYzvMiuEAwQSzJmGKG8EbhLfuU0aUaW70eP05fpgyaKcIUQAa7Zob9aYDeOQ
GD4Ji0gJ9TpkkD0jHtV8Gr4jeX4RWEVa1bpY+2YBHSbEePC4Vns5PWkyShtZDBAZ4HXNGdas5Tsv
dkMDBSVJUP0YI/uGF7uqsuvgTrL+0iYhCiTVnCsr2okCmo2vC3TCFAodtIYehqb1DSW/ZXgNSxjz
bbt5BfP4T8k08q3vSiA3hOgAOTk1w4OvgceCIfXsKL5BX+wKqd1DdlyOzd+zbcJcnJpcaJSgGkSk
1EFXftKaqN+A7mk0Q+KtM2U917v+v0EQDNKSGRl1zYaTuA8qbf0eMpqQ7Lw+bLt77gZECHhxOg1N
NsGMjj4kU+vn6hFnuXCBmlCJfV59T2T6Fw6d65dbBWvTrqYTbCJaHpEE0lLQKXPKL9eNuj5yYCm5
RFmc1FwtbhTLLSvoF9SJrZU93i1l3kjSivtnTmihERxuIYMrcro4SWKbuU4xS0fmc7VuDXqxbkhO
vHHTipaj7F61b9wZUNjaTatyp7qEcWv7ZJAXc/qUyUQWdtpB4Nz4D/wuoMVF9+3lANpxrGQooMfx
YakcL1/RK13ZhT9jsnKF+Euf3qZqcVySPzW369P16ds9JG3Qhb0FIsV9OdRA10GyuH5xk1ctPq0y
ltndcdygCNtLURnMaShcsYV2BIls9ZPKpKdL7s9vgtIGRNhbmj6f2wI06yACeB75K5x+dLDKZnv0
VMfFzRuPzn0dximTXCH3d7UNMjd/cyjLV9XO9NQ1Ait+Lah2mPT+dV2Gl6YffKY7ld8a5FTaxqdR
ySH45j4N+K61XSTnBNlcCt7qWoubjYDhFStKGo3Wp949xTIG9v25BKu8rekE8ViIYjQZl7ZPVMzl
8Km1v1vNUcUIX/dKCYbIP0Ts1uljcwX1HSprzdGHwnU1STx/91Rl/WuHyDo0L22m5RUwlPlWxy42
jLJuWBmCsLby1FCbGcT8ga3c0i5sC0nolf2+sKogI2F1UO9DdLJ/zm5x39Tm8/V5kCHwf9849khN
ZRlHjNEwGOE6WA+KpkpuaftHp808CIvHRnCgEO7jR6cxJD47QBr5FB9wKw3Jq+z6JHMsYYkoNK6o
HgPMbb/YkNklrjc70hvhbiQCmZqNckU0A4s3m2kenJzXMwam4sfOSzpESdJ4bD72Yxay6XGYvziy
lpP9cTyDihediaZrTmd+DUW6osLWuCie4YF9+r6MXCgWSpaoFE/Yt0baKpa1wEh1bZUXZVBHf0qm
GHw1xa+2LJvQtXrV79zM8Y28rv3YGlMPjbFpENeOrBJnd143xgtLjda9UmcGHJW0ZTijMmG224PL
JFVgMhRhwem9VpVFiiF2rPqR9PFTOY0pVJSt4/VlJ8MRlp1ddUmDEnmEpkr3EzaHoKaK2jmVZNt3
V/dm0PhnbFY3uigrtTUBA5o8KDUfxpRJnGQfAfW0Lh6SQcMjIkxuRUdjxkIgiZc6s1f277pR8pLd
/4MQVnTXKkPRQij3Ty2MFuDoHh9pilp+zXei5RaCIBN91/ScIYXbV2+hLNRwYNVQsVOq9YHe6uh0
kfHnyAbPuZyewlbThvSwLFMzvAJDbrI0o+uOJoMQ9nLWtGD5awEB2s0HkJUf12KQxXc+AW+OZZxP
xlSR9X5TV710o2mlFY/vrmfcII3/ML3avnbDhc7HQAOzZYdksewEsX8m28By0zfOrU/Noi4rIkJS
e81pPNCT24F+yqdReSJBc0har5CVte2v27Opgruj/cOiDYOpqKY7qOV4qu385NaapBRrf9bOMILL
TwNnNbBh2jp8yaafRSI7SsumTHBwk4uFKnyXRAOqx+qnUn8al8qfpGVDPCxf8w3BxWedUiSaYIlS
oSJqOLFP0y2NhlD7rfvkKNv8969aG58Q3F2JLbZgz0Ly9ERvMuRo7JA7w3L8e/4d3AbOQI5w9V5M
ZQZNOgYwtuowd7WPllseVDWWPBrwebgyfCJh0zIPU9pAJyRoiuyxytVDUjufFwNc30vyoqj5X7Og
XVolbLJZmuKqyN2iTZOD46TR1LJfhlq9Xg9KklUkFl6VtTtZJT90MrUNsx5RAhouVr1KYp9s8IQA
kYKluUPuAs87tIDqdliY0Rp/qNuPVSzZo2QGCWFhHYjeFgTjlg9t2NrpgR+TCHEl4yZZtY4QFvRU
raYqh0FWfa8niz/ExCuMW1STB++YILQOoCUQjTLkT3ZyE1oLcN+uQ4eMqrE8xCZEW5/ZIEn17E7O
BkJwNaU0QRqZIS2xLF81+lN1blHN4zFt8FHd/S5zbJN3YJj8aftyp6BOTDJaICdtmeBnWe8t3NZk
/QO7LuCcMYRA1xSOvZb8KliM9UMWt49mYt7ktfPpPTNzhhECnIF6Mbvgd4A+jnr93knCScYguOtl
Z0vE0JbELSn1ERBFGk5uHDLyyrQV78yJf92W3V1uAyTcL/RcbQqTnxumakSB/Xoidhz+dxCClzWc
hchpMCvI+hZQTklkfZ877VgImeBMQNLawF/i44OdsXax+OvT+udtEHeTW6302k+53+PoYyJtOR2K
T5NMW4K705uNYQMrhALSWJnZrZgkN2U/R334Z2TON2qDGWMYPJz4ND9n0hz67oRtQIV1BBoizWnA
eBsU9RS1uR1C6ft4fcL2L50bDGEdOaOyWjMfT+ar/hqAWfTOCQrPPpBAeZS9kcsMElYT4nay8KM+
dPIeErhHWUhSUPsJ7bM5byoiQSxaLCvM0cBDSMLyKf20Pq8HLr5QBuoPN5i/Xh/A3Ti0ARQWlVus
SmLVPHSrapSaPh103+2ZZF3tH743MMLCIqOmZQqPQ9oLA394FdXgOtDuWbRCU/U9Ve4Xq0wshSun
TAWdCIaRsmT2cW0afNVYg0FXJP63uy1t7OIes9n58JBsuKMBuzLcWGji5b7eRblxyoff1+dJ4nom
n8cNEPqey7JQYFE/5SEYlqK2lXGwSSdJCBLagOJOwqsxmqAHYWrP6xaC+WbBJKEVIfr7uv3LSRLC
A1vMRK/BushVuO1U88Y1ynIZr4ds3IT4ELMGpCgN/Lu1o0J57GWVnbu7nwv5FbwYWFAeFtYPOpEz
BVpoZuAo001GwDOh01t1ScJ81T9dd4G9pQrdbbAvOAb+/KFQ3bjAYKxdnDoK8mvt47x2/hyfSk1W
ab43XlsQYbx0K02UVovNING6Oj4u5qIttxSasT+vG7M3buiQM2wL2VDbETvYaJbX2lqggDmPrd+q
Vj1NM9gFFwJ9PKeWHBx4WBY3v61NYtgmidmgD5C3BrT3tl4ca1o9dvpUeaXGjhqLX9bhs1LUp+sm
7g8llKtAV+BwxozLJTvGrZ0ZCS9ghsTbZLHA0GS17TIIYcUm1ojiwh7el+c/V9AltQ6RjJ0MQVik
6NFVLCNH5bKqNmgMOegyKdV9rz6PkuBwFVIXrHAwSmPzT13d5Ivld1J2H5kVggdYdeViYwVIPsQn
x1ruC1T/X5/tvZ3A0jTuZ3iMfsNUYju9aeL9CHYwM8QhMoqRTUqr/J6t3Ye8zmbvOt7uyWcLyG3e
hAOyLGo8ogUvKNPhaNna4tfl5I8aiqYU8tutrLsRRVr64H4o1TGHmN0cdlX+9xTlFuhuzmYLTl4m
rO+MEtWyDnh2knb24sn0mCoL47tesoERHL3NUDINqmZe+/vLAdNDTe/Ye0L51hTB1VPNaCbKm2y0
RHlSaBE5TDW9To0DVqqv12dP5i2C148g1i4KjpWq6uMwrre1Nh56hvd23NFtkjgSb9ldABrvDrW5
YJJY2W7OZrbGuGIGjn5j4pIuk3yQ/b5wvtMWPINYNn6/RZmgZy64aCKxlkrynPujdrZCv3R5c6zX
2IixxpiN17Pm+zz9oxHDMxyPWTK1Tj4DbzaNzYgJy2t1moEUBkKrXj/oxjeKFp6yO8X0p5nEnr2q
4XWH2N8Pz6YJ66hpMvTPVimcz7IZqn/y3rOquIsMqyo9JD5ktZa7e+LGPGFBqbRM2VLCvLjqwDr5
sGYPK3Q8reE4giJyuVdNSS3Cbq4VrZP/uqCwvFpNp9q0wsImoZmnae3dMM/hNFRRWtc3vaIHdtyA
dM05WOvv64O7Hz3O0MJqUyYwabsr5901f1mJ6hVLoFWyBwbZDAp7jFLqqlIqHERx7sEfe1PFyrfS
YMf2XWmKzeFJbLogTY7KsQ7roNG0X4mTHAmRMSXvD9n5fCaca81igUhDA/+gvV0FkKHSoMY8/hqy
qT1en5zdRf1Hkwv1I9ab3vXVaAdWFLxeDE2A/Yqqgkel1b1ZCUuZ0MnuFG2gBD8A/ahSpdDnDdLp
+8p+UfeubB9oL3lF3S3GhNYfVMb+1yLBEzqHTUPCYBG9qx77Qwx2ehBOdPfVk+xZQWKQSMWsVhAd
VxcgqfW9OTbezP6xIKm5ZrJrgWSSRG47xPMx0yeMnB53TzNoA0m3HCZL/eYy+kGDhOJ1n9j1PsIp
uCwHLOQiUWyMTjwo3qCur9A/G+7P1YHupWSWdnesDQQf2s3xCZRsllEbgLDsOiyH/pDhLfC6Ffuz
c7ZCiHhajlOL5QCisz7X4xqmaxlBIu5jZ5HwOhLh++ub3WpjjeDZmZLEtZZhfpYbUH+qofkB8oSn
4mE+xgckS4PupvKLAxi/Hq0IuRAvjmTLWDaegtPHZa2XhOELIJV7MMzUq43ucN3K/SPv2Uqx3WdZ
u3YiM27AbTgEalgFcUg/NiFvQFUC6/k6msQHRZbFpWWDOpUwqKxfSvqrN367cSrxEBmGcGzqMrTU
GQQGNcj+jr8pCOJTEly3Y0fhBEf0zagJpyYHhcz9msMQ0+NNNppX5t4MJpwiisPmh+uPgXLoX8YT
pPUe9K+DrORj30boLhqgxCFviDtKPPWnlKI0fE0rz0YCxmCu1622rOZy90RDzjjCgS1TuxEVisj0
9OEccA6U/Jdl+jk4QHN/jOjDGGm+Hi5HCMnnqifj8dsRsOGjfIbnw7CJJ32nobKa181mH1Qf8hZB
e5ffQIXMOI1R/JN4fM2ZgftV/3p9evcj8xlXjGNszFe8YKPEYIhi1Y6U+rbvXywU3md5dB1qf4mf
oYR4NvRF7qwlTKxQfxIbH2pT8p4sAxCimLWipN9tAFCjhb39NknzADvMu5ezJESpZojtqij4LJ20
KPHtYxHlv2CN8ZFFXFO1OUx36jG70x6Xd4WT/xs8XRWL78ssLfquBXK+5qGialHvTOFCGskxe3cI
UYYLgUTQOOBqfumGWtmPBi6BWG0OuHAb5WFZKokb7G5rGwghaKU5NCwLCODh1b+KhnKFbJgbdWvt
9VUtORvuxo4NlBC6xmacUScPa8qapUcDvG4+ujImv0Za0nuHc2+ghPAxpNqojODHCxpbg2xc/LEs
3I/XIfb3rw2GECMGt8TpkzeVWJ+mCLm0IItc30Q0DhGopJ2BMlcQIkOlMaYMvBHDpN+pezN24XVz
ZL8vhIOiMJoOL3z4/f6FpR96TaZbIHM0IRxog5YOhQKASa0D1FJFi7v4NDWeZ/c9DUVorfl32Qhx
odbnYgCLLQ6cWfEyJY5fzsuX68O1+7yCRQlZFv5YYIsN0rMzxO4cIw1N7kaQ0elHqPYyBdIz9IFz
qvWv+nsKBjeI4nmJFs3UVgsOoEtTHogOKv1cl5zJdrefs1HiKSkbrBS6hzjBII/rlcqvyf3QNJ8V
By3D7zmwc7kBAl0sVHcK7qZXSs7iBDdSbbFPtJ/8dlklHr2fo9hgCB6n6CS3IdaDtNxs39st7X0l
XbF3V44NRcxMD5rB+tbVlhI1NP+uKsyWhIhdlwcZMHFMuAnY9y7Dtz4u5ayPmLFx6CJGtYd6pb5j
zoel7N+zIW2ghPAwFspiTimg2Jz/7rT0PqEG+lBsyZjuWwTJXhCVqyDNEkK4lWd6mStwkImgFNeu
7kzbvRvRV47CbIlFOzR42N2NMxaPWJszmJmM1jJVWGGNVUT9PN2sEA5gS/8jqdZbOpqelrNTDMnx
RJuPSjaiWdr2HDoe27z0STa+5xa7+RxhMkuX2urswnQrLg8xTcI6S2/W/D01u5bh4oEeGS6diP1i
+ZxRs3EnZEWp6atLHTWKLPHKv/TN9XIDIWz5LHbSnrojSKHc4ti2jV/UNCJE9oayu6NsYARf0VKa
g1GQcTIR0IhrzdqGU9nLLkS7xmCFwVVsB0z9QqzXKwJ72IrnQGTmooSm7UtfGd1RbxiVxHwJlNi2
hFpFkGGbC15Tzdgb8CpCy8mrpLrYu2vMBA8t5xF30JZ96fekmc1iKGe8jjjma0oT8KqClMVfNO2+
ADdAeH0j252lDZoQOMCUPRptBjRC7M9EadX7THFVSWfFLgjYvQ1DB60lHokvTYKGs1VquYZon43e
6KjPrF4lNycZBP/3TbQoE+zFnMkE0n2V6ZUsc240pWij66O1OzcbQ4S5waUwIzaFIYv2pPTEs7Qy
IOxzoTr+daBdX9sACdMSa0ir2yi5D7IWbNvVa9IUn4bekDzB7JtjmQ5vZkK8Ee4XrZloicEI8sJ5
7BnkrqV3RDn1mmSz3z8qW2ccIeLUitvpC9VhzYmFJEQL2E/luY/GoD+RI12C94zdGU3wNtYmRqPN
3Kr6V0xwkHGO2SDr/tsdOl4ha+ko4jBE3XDqLIuNVjO4NHs1e3CdkN/qgk5DWSOWBOfPIWfj11o5
qVXfIL5liXK0QZnqVS5Fx2QSNFP2+o6BO9skVv72xGpKlDfg0SOuvN64TTTDG5TP7wHRDeRk8bIO
oc3LhTrmsbE4KNTFA1HvWwoKx1LX70aZ8uVuPMDE/AdGOPwZdGA4zmLcXCMmvwra4xUdxe3OX/ua
jf5xG12AlmO6mtgLOKdpZ5pD5UA+HlKXSlghWV+8I7N4gSI2/81z1ndqD5RUPWXkkzXeUNkT4tvx
uoQQQoHZq25T0dIJlPhrb59aS/aiJgMQYgCelNcWOQYnUAcQIkyPbPlx3bF2zvuXJgjrviVqtk5D
7QTOnRYxtASZf/iV8iD567QMgLCXQLIEOyei8KULW5lDiz7PnGBia+8tNA0yu/zr/ewSg8eFzbov
RzUfnQ4YbHlY2FOdSDKsbzeYy98XlqE9gU+uUfD7if1PSV41CGTjbfr6jLyNXZcYwhrM3NpJtB4Y
HckDOi9Rp7q+3Rb3sTEcr0PtbDGXWMI5kNVaXzUpsPqwO+WgKB5N33pxDx34tYo7p5Ks+53a3gs8
MS4nvQ2Vc5wygvj3GN41HzkvFE7s9upln5PjdMiDVYv+OxvF+KyAyKvNYmDmv8mN4vU+cv8mOfaB
8qSHzaGbTtcBJT7yZ8w3PmjTCTV86PBFyubV1RsfjKSuLS194svy8jpyOZLCsq2WNTMqO3UCTjVn
+Vyt3XhsAwsEvN2h8KX0OjKreKDaWOWCemNddVhlFkUIPaVbZygiNsgGbydDdGmXECXmeLLBLgzt
IeMwfbB83JGHwPDMA+dCynKv8LW/zxBxRB19CPg/tCmFkWSpzlbFzJ1Adz/GzV2ZydKq+0N3BhCG
DiJm6ClNAbDUz9mAF5nDjK7f6073/6zkM4gwbrmpxYVCAcKlChKMW/NqhmNgQLEJHJ4/r6Pth6gz
mBBmURfRWaoCMLuHAlr/28i/JfTzlPx18uByZoRomy0a6RQTuytvXl+a7q6OzQMD9apk8PgEvF1L
Z3OEiMuYNXVWX2AXX+61ekB+XcYoLUMQ4mxJ3GJgAyypMqJ6Q1LPUKtT/p4q/WK8xDakVgGVysh3
WLt8gkJKUoeDjPl23xC0lqPc0UZRv3DgqSdUXw/YoYLJSnxF6T8UxizZY2UQ5DLS5O1a0qJtnICo
d0z9La22/X82obMNwoLXG2rMCQWA9WkIeBt0Ev0yfs43JKoDvKHLrnF8SN561xmO27uJnKvV2otu
Aq7+7eC9Q391ObWVxwIustpq4fWlKbVOCASQ4C1ok2KGmi/V6Fs35jEOTdtLR78mnuYjk3uMA/3n
ddT9EHe2UQgIfayXRcIP9FnzZIBVayEfSiaJBv9PiDuDCOGApHZCLPArB8Y3rhTRvCi+erL+gTqh
r0hFIqRoQlCo+jhW0wlo64MFuQ3taD/b/uqPHwa8U8nEwvj6v+YjQnxwoBYyTHGLCJR/NYsKRFfK
97qtn7vVOsWFfTCSsQsUycmIj9cbUEN1oCMI8SdLvIw7jemO3dQhXMyPoHdLGkijZak3xsoJLODX
HWR/OM9g4snPjFF/MRmwsA+51mt9sB4XHVwsLOAFCZ3sMWun4gOxcIMnBKqkxHVZZcCbIj0qj+0h
br3+C4oRyjC+mZ/NgxpAMRpuU0AQNaYB9EOvW7y7JDYfIIQxs85ch6j4AGsOZq327fmIBzUJyG6s
3IAIoawoRyvXOoDY7jHVP6SNJNUl+30hdrnDZBU1we+P/Y+iQgeUlA1l9yhhIGcLMkNcDcXERpqS
ZChcfkl3jScUwoESRYPoQjmjkYyhEe/6pOyusw2auKidlYDUEMFRyfTE62qoqo5T/IJm59gji06C
vGw9V5tPTilT1dkfSrRHofTcAYOrEJeR4E2RksJQ6iVo2Awv1wqJcfsed0YQgvAMisA0MWEchVQ4
jVYrmHRJyJBBCCEYEFVeK4DgT52ZuXpt82WQdVPLQIRJcgazd2sXkZe1eejUiVfUetg5X667ggxF
CLlmOdN6aoACYkGvcK1DZ31U++X0X6GIzayTyVx7TTDrFFWJw6da8xRoOFzH2PUsqPIQLCBi23+e
BDcHjHkqFwuKck6gme4j7k+B0cv67vbD9wZD8C0KUrBlyqAvPQTdByPMouJ1floifoHuj/GP6wbt
To2J+xjeUXihgBC7O0XTi3HBOVZdqkBRledYr/zcosF7YMDBZIOGB92EggewogWnFNfRzYrsOW2X
ABpejy2SLddhuLu+2Wbxovt/MKILzGtfYaOC4DjOnb3lLSj4Tb3EnMtnYOM2C5Ge+qVuSf+gNgzU
TNfR98fyjC6MJTRVoU+wwkhlvDGtr251yEEWex1j9yCBydJ13AgIzhOXJ9xcT1K9xc0g6KaXWjt2
Laj8h9ij06+JSE7TZHe/2GAJwWGkg6p0Jpzd9NLvxI9vmw9rgCqiFxW33vlW+c77qTsQDBv3IJR4
wvu3T706Ku7y1+tG7w7s5kME7ynQfjD3Cz7EmR9c56OZHbNGQmUjsfXPGWezsGsnq1aIyOIm1BCv
d5x7w4aAWE682pLtHbsxxILruRBA5Trjl1M4dG4zmRmWXLkmd0jHPy95K1lu+9acIYQQsmQmHZwK
EMS8XeowIWCYQbOrPo4SIJktgjuajA15O+E6n+g/J+upTA7XZ36nuQFhCTJ8nLsLIjNia73dQIGj
cQDg3KHyL2wPRubpeDE7cbpdw5WYs+9oZzRu7sYLoPg303XGCakuDp1ieI76oyASZ96fmzOGMP2G
VTJaVcCIaxB0TfVhzfN/SGeeyjSX5dv+HPXfBMTN8AmOkDrMtkYdh4jawFFoqk8xy5iXzmD9aLXf
Tf2jIuYJhUVf7AG+fn3u9n3jbKjgG4WRtN2cAXtdmtBuXnIInFxHkE2XEKCc2JjxJoSh1KC7i2PF
OnuKbr7nWLEZQiH4qLFRlnhu/HN1U/PXue89811nvTOG2FiTxfy1o0XOKs1eiOVly+ozKUGxZLTE
Wl20Eldu38AQPa29xWq9wX4pEol380m94nAWEVYQ2lrjtcekG5xc/C5xbqgKElL2WM/P1yefj/s1
JP0SyXBzW415ng9VB1FVjYc1m/wyUXxqqXeEU8z0OJu7SXQdVjaKQohYO7BolxlGsSs/dUmkxE/5
KrFMNoZChMj6Oa1SHoX0jnmOsUKrOOqy8cCUG0PqFTIwIULkS7vW8YAAiy3Wc7M+oN3PNDVPsz08
qmCRkwSF/dPtxtX592xCLF0Uc0wTTJv1bfHj4whp1cL2hvB/31LyH9dnazcG2ahx1nAL5J3yl2jx
oqBsU8O2Xuip16Pw2ZRlW3b9YYNALhHqua3anD8h6uWdRb/FzCOVjNBXZoXg6uq6LqqT4aFGc//J
uupmrmRMiDIrBK8uZrX7H9KurDluXOf+IlVpl/iqtRe3245jZ5IX1UySEbXv66//DnPrG8u0bvOO
89xVOg0SAEECOKiqAeukFw8NFE550kRpk11F2ywUp9WlNdedxLJoCbm352NDM4cUP2z7oCeVd3vX
d13DBorT6QnHzoz2cByxmuxZUenXrXGPhrUvqkWPlflcmcW9olSfb6PuPwdvYDnVLu1+jvUBqrBQ
t/WYbku+MxZO7qR/6mgaI54kgmT6+84JbiC5E7Dp9CVT0L/vqcyYyqB4lsBQB1qv3B/++vcNhojF
NmDcSVg0yWQUK+QbrCeDhMide8kaxKYoK7+vjAZKbzByA01OHI4djV1Vskx51F+n0jX1YzEIvDjT
5/fr9g8Ezwcjq/mqJQq8EJnPtnRUV8F1QiAC4fxOOa75WOrI2kXqqZpxLg3Oov37dj62HyDy1lQ8
cpn8hDpUyeZmLPW4n3VfBkwq1LQgmlZBjLW7UjammxjIQKF8iPM9JaZgaOPa2WA0imunRK3vPI4f
WS2CIZ8WhtjjfZzb8BqNnHXeLsijLC9MkLH5HwTZ9T8Eh4CmmCoKmDnrnC1ZkkFqBOtccWdOen+Y
Y78tbF/HsAZqKF9vewMRHGeZqO+UjHQGnDUHWqk4+lih0stZOwyWTH7cxtrVto1o3PoNdazovSrD
tbap00WV13bfm0n0uHIbxeBbytBcDLp/AolqOcj1KZg030w6gWGKQDjDiQyoyUSYKJN+SvvBnRfZ
qYSdXvsXo3+WDI95b4/tsQGJMZwZbEfSnNW4M7MSMULYli9T4vfWS0uuuhn+zjYZMmdKo15HVd8C
U1IzJ21jH/qA93j/NgpTLN61WbKKYlZFAU8y3wFRq02ftwmMKSEPSuGWmcpeqOkQOYO8eh+6umzh
mP/YxHMS+jr6cQSchhc9aTADhdhfF6l/vC3Vnl5sYdjvG5iGSnqXZoApQfmpBbPplfkHtmcLwUUN
4Ipflhqlnx546ENljRw0oF4i699TsYKEbLM/nB9SuirRjIHBRHfSaGZOZtypRSQ6RPf89haG8z9J
MdRapAEmr76q9hWkNbc3ZPdlxpJNRVbQB4ASBc5S+87Om2TATa+Nkdk37lJPcpvYI+FyrEMRFebu
9uNgsED9raCrh1u0SKYymVjSW7PCFunE5VCkAs+zezOxNhjcijX6MjdzBQw9jEKUdARpeZjd2V+O
mZe7bSJQt/0F3OBxXrutMVmhZBfYOVj8AgWBSe+xsQElxlunvXd7u3YXEAXN6GQz8HbMF5OodjrZ
uTQiJF7KQ7yOaFMvU08p5u4D8YLFirtsZBARN3CGOqStqhZInXjdDJbzjNxhPJcoC7O/dBsQzlRX
W5ljaWQgvzLc6L5is0ZWlzU2KqVAot2l02BLaAfHo+2vMrqN65lji8ZKjddnuV4vDR4UDNodhyUS
GNSuwW5gOEda0ErHpR8w0eSVuPRPiag4bl/DdVlHnkdlTX+cya5oolgj8Ep69rPhmKfCp8EgOTLG
l9FDEcgixk22C+9OIl1jTJWEdcpxCp4QSaUxWlO9rkgQ+BwkAnOil6n5clu3BTh81keK6lqR4Du8
Ulqcob8uK4ajPCaicUciGG71wHzTd3UBGIygchtt9GWKqbWKuxqi5/udzkKcEeja0GAoMlrsOHe3
5mrVDA2udYxmOEFFBfHJl9iPq4BpOWMOaJ/p+IGi8S0o5/9QO5kOgwkFnBXqjnjmTD90wm7E4hQi
ipShrqASHlpBnURPQqKGMlU+4upeUfhUzmwudZ0xQ8o6cOPe29FJSEK+a6sbCE4VEmnMGjIAQl1W
p66Kz+Zkf76t1LteZwPBBahZk0ppjgcTL2l6Z+gwnDRxGhGTvkgOLiKtVmmKmwEgsnKx9NAsBSq1
bzL/6LHK8LeuU+vXYWrxfSTuDPlTOo6YwIfyj0r0QrZ/ImyWizt21sak9kDfPYRIYeHlP0WOjZnf
e8f2KhYTeyOWoc7lOKjY/qlST0MHTsBUG/w+ToIkLe/6VkQkJtIFzh0kyZyoE3vP0tr0Es3DOUqk
RzlSHn9P5TgHkFjohq1yZjjzt1Jzxu7vNBfklEWScB5ApY1iTCUkyeeA5Jk7D1dLSI0nAOF5CJSo
yBaiQ+usivq1+TJMVeFoev2v6WPgpEEHwjjDdFnj87h1ohXLKiWIF/tAxthRSkRPprvmuUHg9Kwa
S0urViDEtVvoD4r04/aG75rn5vucXk3gaujiCt/PybFdvstKzN6QjI91UGyXitMsMstRH+UA6vwo
LNA/oaoYdeEZYeSUfhl244s0+Ldl27VRQ8dYE7xYYowD59pAwZhFw4hijAbFM2BgXI1vmf6pUXPX
0srwNtbuPoH6GFOcDVNFbcZbf7BWc2YrJXIoJYwUuaimOWm1IWq0FKGw3zdeZ0iaeY0x2A+vO2hJ
1dzOFLEv7xmOrWsGevs1C/wk3LHWmGuJmE1BIWeKRxfjXlb+7qLg9lrteuotCHewle2YdpUOkMly
+ztyZvfG0XJJmB/kg+jeKETjtoaYmZqneHZkt9T+rsHUpV+3VDmwD1kgRGNf4w+GrWzcFsVRhWke
mYbSjsV9+X84i/yPwu0pxBaNbedGIZJ8blCkrSIthHoxf0Hy4RAZY/Tl9oaJUDgntK4JRmRWWEGz
D6QmCbJRxIOy54a2cnBuqG8tY1ZSyKENjasNZSg19uduzq7DatEP3LJs3SQWHiwU8DpyB1AF+oUY
XWMoWMFcV0ePbcPHZL9S0FexL9E/KHx6gVjj0II+moXSd52GqCB39CFcBlE3zW7KaSMOn2dIOjiz
HmX84N9qf5Z5fMjb1NOz7KGSkCYcvqhJ8bNKJdwph5dckU/JuDjo+Ao1oghCvX3f8SoyZ9aaXKUZ
Cv9g1vkXulQu3vBNgN3WRREIZ825pUadSbGuWXqJh89VGRjFn7chRFvHmXBmpskQl5Bj/jFXhykZ
nR7ZCCt2b8Ps3sW3O8cZLzGGxppZuzcck+yqbnaO/eI/D2g5XJNo9pxILPb7xldQVHpjogfgSHSy
k9XN7cKpBt3XVsFZuLtFjKkB77yg4OGTUnCXipGYy69yGdzysuGzMJO8v3YbDC6cKBbJBPcOkgSV
BJJJQ/NsYw1QYOy3VnrMx/jQDPnXlqah0jVnzMI7d4v06fb+MZ/0ztMbGhiLCbrqUVP/dj1L20yp
UsNnjXLndInll+QuT7JgmM6N8vx7WNzetc0atRgGhBq48l4r8JQ/uRZeVOL4XFHRjZD5v/dyWaCr
IcgqIlnGyUX7SZYaEyHnekExSGM/JOPRbpG0Wq+YXrE2hsAQdo8X4xWQszersGbTjC28rnWfzPQv
bflAW4W9+T63URiLSsdEgsvQ48XJ6itNRLxx+zHGBoLbH1Uv0fPM1gwVSM44xs6cHfX4hOx1Xs6O
bPpLgk6H6RB/pBZpKxt3cLZTPGXrCtkMrXdJrHhLd6HF/Js7xFmbMpNMxZRvVAjByNpzbQqazfY9
xqsGcEeyjPuaLo9YvkS9LPQFak3jH7ctaBcCXZQKITKG5vClb2MFro2FEDw8Vf6KjiQMTRadG7sO
wdQVVBDZsolZfm8NJ8bouzSLcBJP9UtHD1FsOWn1omp/pvn6kVPwFYq/36r6nOUFBVQeF07aaA41
A7v/eXvJdu1yA8LdBca5SvSpZwfGBLrjcTwaQ3a4DcEU552v2UBwIQMebOJuwjO111OwubTfMilx
zNntxiewirup/XIbbl8J/tkh/pZGSwR+eY5lm+1Dn/5RaU6qPv0eBOfMNMtak6UChNWCB7W1DZCj
q9pTr2fLb64dE3Zzns+LYcUtU7eG3Bvxfad/Wftnu5sc2pWOEYnK9pgLu7VVnIvL67I2lxZwpZ07
ShxOpeUrDXX0REDEtX+2b5SC82lUz1O1HoC0hGtgBU2IxXSLI968/dIVPeTtKrmtIJNk6QQMbZzR
zradJV2MjPzYrgHtK3ctRe8Qu1qHMAGvEOB4t/jMZV+v+pq2LFaJWycmy5NGMYYcEzhva96+JK8w
nJPuTAVPuRFgZusw69c+F9xoRGJwK9W3c9K1C2w1MjwzlRxaBxi3/hHH9rpWPIsQKEtmey0BAkLm
uf/bWsF+8eP2Ognk4POgswViQzByMogImfd7Ur1Ei+iSKQLhHJtKK8kCsQyeAZTHCCdC9G2dBW+1
gv3WuThNyeIxtyRAVM3qS5EZxkRUqLBr85vdYH9h42K0shmWugRE3T9Gne5amembpX2YFFGXx+7Z
uUFi67lBqhddAvEoNkXO42BJEr9Sp08TLZy4S+7VuvmQmqEj2MJ11YCavoWb7Clq6whqpnXEw/zL
cxzXT5bSZgKc/cDQfgXivKZB87ZW2IkzuaOXHRq3cg2fzQqtQ1FX++4SEsXU4WNQ68wzq0gRSJ66
GteuzgjUAQ4aVa9p+sPuwEVfi7Itu5qxAeM0g0izMdesEqypEgccLtMUFlqoNZ1gAXeVfIPDbRSp
O5OYE3CqSDadAve+0MjySRDfiqThdilfcD6AtxLqgNbX3l1r01ltP7a+fsDzbIThDjbb6jVCWZGe
GqepO5j1jEoW6ZvZ5pL/e0jcWSDZ69BMFpatqP9cR1SeptdaEnX37CsckgeMahe021x8OGlag3Hs
8A5YPDeJM8e2rpPqEcRwUSzi/t7folcwzqEWWbSuDW4Q3iAld0s9nkzCKh3NF63v/rq9ePs69wrF
OdZhrrMeY9ug26o9ntMh/d7JaiSI3kSLxxlQAtbgXpEhD17iw2F9iOQvcXXKxudFWPQhkoezoZp2
9kxmQM32FNIJ7IxNH9xeMpE0nAGlXYwMDLuPTPlTBK70MQPNvIVT6Vvbip4LRJrAWZGSYwaVBJYG
pKwwvsm0HpbcPtgg1q2z7CMvmuRVEzgzUiScHAW0wJvS6mLH3YOsZif0TX2+vXpsA/jQmjBeYNRY
46jgq2RKGXwNcAIE/Jn5Sct7yZOI8rlU2w/4H1TioMoaJWDWOx7iKuubGm9hCKe7xo37MewSzJiT
J8Gq7SnDBobnII6MRjMlAzCl1vtmbrdO27cumkT9aO3dqjYEV649hdjicX5IlmctXRI4u0z5hvLu
0Kb6o1qa4FjuRZeg3Z16XUGL80L2kqvGqOCgyPTkaFfkbhhnFInOH8grbyXiPJAUrXrdsFLXgTxR
VEosssDF7S4ZSjctRYbWEf5K0tG1wcMzAJJeO2Tz7GhqDNb3YLSj8AO6vUHiTAhN/znV2eaQ+th1
uVfPshN1oizInosDG/U/8nB3E2VZI4pRMcjpxOrjqMWubiYCh/2r4uqdlb5i8FeTIYuatZ2xZvIJ
k6CC6Jh9UpzEZ7RIK96gfemUOgV1IrcWlR/+yrq+h9YV2QLfuo4n9bfhal3VU6zWsChGN5ec2SAq
6sEBejSoD9bl61fDVc9lqINrahXRDeyryis2+30TmSd2k8Qaw0a7lpeNsltleu+YU3kaTFH5yf42
WgZExF35HQe3mctdSypgTcWXmSiPzZw/31bHfWleEdg/2EiTSYSWiwwEPYuDVY5fKjo4lp2ByHwR
BJW7btB6heI2rchTs9FHQJkgrk4xgHJe3SX+pM2uNYm6vEULx22SObcg/x2ANSynWvojskX8SrsX
GfAF/bM13KmbNy1NrBYIxlV1qYvzw4/uiiM4fK6ii8xeZ4aF3CwBvwqGUmh84cZQmWSaJUQTUq/J
x6poJCezbLBGjbPqqkqLESZqqvqTEv+JTjHLidpYRDm/Jy/KVTRVxz/RkQbh5C0Gu+o0qyRekxfH
vpGfiVE9TbmKkTDfuwrVkRNyS9ofup3/KHXR9XTP17xB571mkpkoJKmIR6gT30dh5+Se+XUIi/D7
FDSJo2KmXnbNL6L+vj1C0DfA7xxpN9d4vEAocozCDMOqSOwgnVHdaW7hSZMzHGRBPdjec98WkudR
tArcwSnBSrffMfz4iA7GUPlkPklh7seB6d+2/7262jdoXLBQ9X1i2wkE1J5yVjpePxiH8Yt6tC79
y/I9v1cuSJULPIFImWwubCgJsoeDXhBPz83LMtjfY7P+3CSpH+vjKTfoqa7sc6yvXmWpi1PVmeAQ
3vF6sCQMnwAPOC5qfOPbQjCoJEZlj9ep2XNCkPgtZ9t0JCPCGC39378TAgzl5SrmPpsol3/rYtWy
on3Sz8RTpMtEX1LiUvIi2MV9gf7B4EPMFM2VEzFGgmcV+3HxdTfWMFuQ+Nnd4qWOlWG8leokwQce
i7eiWZzyKCOabScyYB3ZE8tjq4tsQcbacAf9GwBOUWwy2ZoO0TDItT12eCxqzy364tXDIIhmdg6n
N0BchNlbqaFKCxawMAu3kp6K9m5NP6doVcZQB+/2bok2iztztTSeOq0Hllwuzlx71ji7qexG/d8f
wDEVDFVgV6l3bW92TWbaDFg8Fck90C7JZAXtROJkoNK7jcRU+N02bZA4icaJLGadQ8V7OnhNdN8a
l0Z/sPvF1bUHMDZrqPa5jcgc/i1ELpiQ4yVblRGIqvq5tU599GWih7i72ijb1EWRC/vYLTC2oZsg
SVVGk+QVwMYKw2No6xfxPWkngSsWoXAnrDWnMi0HoDTz1yp5WNvvjSLaKBEGd46265JgJg9UItM+
J0nuzKsfyX/e3hoRBufvUFWsWB1brSGaHFShNIrq2JLAhgQg/OWj1GibRQSCWPnSeK1MR0/GlC7H
sOReoNwiKM7JydM06FG3IgRQ7szlWuvXiojexXfdj4lnCB0Bpfauc1Cn6pyvaw9xrBGH0lNvXm2l
962icFbR4bcf02zAOKcaYdhKm6kAs+tfdCMIJA9m78ZHOcDThEuOvejCxuz/vQG9isd51ypB3Vu7
ALHWXlQKIjFBRcu+//lVXKWgooF/hkAKYLQSnERe1WW+lvigofYGG0Of4JGmc9I8acJBpvta8QrJ
iaTXGkHMDSfeNKhyyZ61PkO0Inpf2T0qMKUEV9xfgnGOlWCg52DXECzPDYdi+ntyqSLJSWVBjLJX
NYkHsFcgJu7GxUljrUSjzs6/1vKjdPUbo30sVAkGNTv6imarVcpdUldwfE3QyZpnDmVQodJrHBpR
WbdobTl/iz4SLU4q5qXqexUTLkrpSyfM2OyfIK8Sc+4WhK99NWOiOsaPkwlVXTJ6PJrcbezZQzrs
z0m1QiSPPuQbX0E5/5vj6mtF7EhOtfpHP2LCYF7cm2QVvDju2gPupmjQBKseJt283c2WjCDjbFQs
oF69SFZ/ra3Vw+ijwNQR45PKwVDXa7GKHhN2zXwDy0mXVWVjS62CKBRXl+mbOgjCwV1r2HyfO1mI
pJA2B8+s18XUJeVFp4U7KldLlIsQyPHrPr4xBhoRsugr5FjkSzrcL63AXe3q96scv65Hm++PRVPi
AQvfV2VyyOpvTZR55fpvQTRNsdi8b5CUWOhg4Lx8nKjgpVlK6pvKaTaOa3Yq58Ptk155tyEcBucE
0SdjaVRDS9H4Pb7XAvm5uUzPWZi4VeVEjubHXwtvORfC8sJ3xyWHy7lFwy5zbUpr6ltPUbh8w/gR
17yLPiuPIy4H5h9VgMrCF+lcfLktr0hczkkSs496QiGuXp6X+8HyC8OfTUG48U75ONk451fOIHcs
I4CoWuwv4Kdo51bg7d+5Bw6Ccw9dnA5Va0I1xhq0d+hARM7No235DYGb1+KtrO++d0gg3V6993EH
B8u5Bwryn16l2DXtyX6uj6BN9bJn9Su4wbLP/eN0MJ8FgCI14fyFvBRllq9YysmdfPMy+YqX+GgG
eBjPmZu+KG7s9j+jT6JbsUBNeOrCmeZYvBawyeLX9kWqTjPOE/r1tnTvnMjb1eQLOBPLTGV5KKhP
NNORrbvZfiKWoITq/VsUB8I5ERsVL/YyQ5Tem/wRN/BVdiQ3d6qjHfSNYwscvED3Tc6f5Hqy9LEC
uGIqnG64ZvAjt1dNKBHnOmpbs2d0ETKdkN3Zo+56iLweI35AJn0Rdj+JBOI8RpTrw9jK2KTes0Pk
tf3kUF5NTPsYPMVvnhJxv5VILTj3oevIMGUmEJXr4Ktu+5B7kafWEHA4pg71wUwSRr5gUdm+vInv
OTXhHEq6aNo0K1jU9I4+YG7sgZ0BvW+cWI1iIpyOIVpV3pHk0VJnK2TUzE/VeJhyQcWl6Puc3yiW
waKFju+P1kUvA3UWhfUCAP65bkXeO1daAJhVfVSG5Gz2leBsFkFwt9bUkIyxZVuiZgd9fLREJerv
c3Bv95y/c0XyoKdm/mvP1VP5YwpXD20fl/FsephoHXRH82A8SqHqSJ5xLJ9FBXK7p4mNkemYTosg
l/D+rzZMmfZ9zEwrHx02dSpFEnACdRXYILSfy0E0sESIyDnDiCrrZMaU+nPQwxVSD8M8fOI2qIv5
1bNbTwJntWfLIAtG6scm4BPin6nJqrUYEyDFfkrAqTAUcPOXBY1kt61XhMJZk2UbnbomWEhluV/Y
5OL6bFkCOrv9tduIwplUOoI8LWcg6xUxRxTWAb1KrmmCaIXR+ywHKpy8x/4375ReVw8jUt9egqoe
5D5NjNXLc5dWjvm4wtt3z9RTH+I7xmJk1a7tLB7yOJ5oFDAT5xY2Z32WmtQ2bsxQD/tZrj7NU4bq
XcuZ+r+X6tgZ58H+QDSwFZbTzWldlmi1ASjZmTO0M9hKEkxurr3burIXUYFrSmepE1tGU8fbNS2t
eFbHPqV+Z8rIQWIkkVketRlu0shrZ7LI0228PS+GInQbpzL6n9+1kS9d1phSn1N/KA7tcjRFdR/v
3z3gxbYA7A9srmKgAqf2SuCJ6fy0av5hcpdQutNDO/tpkdFT1Cx1pBgBlt0f6DAKDHwvUtyic8tp
qGNqT0sGq1iagJj549wUvhRHjtzWAgURSsoFBkOa0C7qIOl6PZfH7lN2QgHcqc4d2UPeTThT6n3K
lltZLibA1YLmkwXZmsUZvfJHg9dmr7tXQOTlqNfJS0a3zB0zKB/R7fnpttr8IrR5b3+vesP5tCih
qDVQAN75s6e708UOVbfE3CdWKILYv0U8JIX2GSNO7+Wz/K/HXnCyc95OxiRYLbWgtmale4skPS6K
7tqyqE5u9/690R/+FTzJ816hM8Q0v+XH2WPjRaPUydyIIkOtBqyqOncrv/nA/XELy3m3Mp+olQ0Q
bwxaDLCT/C5ojn3YCWB2Y/UtDufUZJQ2WgMzzujb9LcRlIF1r/5AVTUm5vj0JEq87/u2f3SG7x+o
taSMxwZoNQlflNKhsmPaz5LoqVXg0nTO4+QKaDFmGXtmtMXorprWOloZKwLPIlw7zrVE3aJRwwQM
u/vqbuZTLwmVkNEgx0El2CmBH9M536IZqW1gIiv1peLaEpQp1Q5JLsn8/bZZ7wuFbhQ0UqM81OYJ
FqXF6Ip2wCnHzDo6Zf54WD9hlG5YBDFOO9Ea7m6VriExbGFuFgKwt4fDtJTdaCgJ3nvC6p69HSTP
5mf4LIdRV2dejFnSAsjdWOwVkb8YlEkTLZi+jGuaPYK29sWa7pqSereXUQTCmS8YK6q0mwBiJfLX
Ehx/rh5Zfypg7wl+D4iz31SeZFAxYP1k4ylq23OxnKVFF1zW9kPLzZqxy+nmCO+yctbnFJpeeyMo
xqkbn/SH3rHC0pfPeGkXhMv/RQn/0QqLM+BpUNO0ZcvXA093QQqHG/Yagv3bS4JGcI3bd/Eb6Tg7
1mxtHaIFaOs1fqmPhT8fOstHh2txZMm65Ut3UJ7Si7DmbDd63uDyJt0p44LxKzDpJzZlpgqjH23s
ED/F3EvDt6+Y5ektB7tzqO5gJsNtxdk1PIyE1AwULyBy5wwvbohqZEuEi492R9q7UiSd4Pv8Az++
vC5Gie+DBjjXjlTEPr2vI68C8C/8KW3rvisAMAazp7DCVK/8MuBSrJ6H8xLeXq1de96AcWbWaXPR
NgPAJPs6zK5a3Nn6h9Rwg8EZGd536saKgKGG9Z3qKwcFfdaB5CYEXP6Kawf0lHhy61ZfbssmXEnO
2molzcDqDuD/RHK5p8C074dg8apA7h3h+IDdKGAjKGdvUpv0rZ3/2rn40LnZ43jWNacK84B6S+p8
X10TQ6013bN1wTbum/oGmjM5FTxacWcDug/WQPbZdPosZM4lc1sfpTtudbVS1FMLVpht3btYeQPL
VmTjP81e7ZV4Bmz9x+ipbuHn1/6c3FUoHevdOhSt8K5j2cCx3zdwGHMJGseWSWkfB3Rmd9r91J9W
lN3L96uh+gLpRKbOuZIZbeGStgLOuLbHzC8uTZiEWYX6dM1n/dPGUfkhgHxXtMaif0whQDOlbGoY
78dJaERalhMr9s0C1ELlczZex+h7ah8svN3M5AvqzJwiEoRg/8VQXlF57SlHbYk0oE6nNWAWmqEQ
3wr/0yUuen3bt5JXME5npqFHo60OsIhkh1m6zGzgnnQqrMiZFFESYt+/vYJxGqOk/TyvTDLjqTzq
bhmsB+JqYf8Su27tilvgmUq8N4hXPE5lkjEiBibF4fQ5ougwtI+t3x3bUFRyKNoxnqQXs2fzrpYg
F70bfKacluXonnRh4Wz+rB1/Ty0NLuxrlL6QtAxilabpZPNRLnJnXTKHzoVjT3inHc9SF8yaqHhb
sH18Itrux6bvVIipkD9pGcjkMjSCGJDpNr9jBKRkqLlh6W7+LXjJ9XHIWlXysqbxZZQ3qvl4Guro
3MsfyQ1sobjDFqOxUxtNNYCywC9xp5Ovgm3ac1hbAO6krcqFGlMCgNaLQt0tHqm3Fs4Q4M5xQoHT
WTz+e/dpaAvJnbFxoZngi1YkL0eBm2PBvuIwfykdG29D5UnyHgUecs/Atnicg+zxpA2aNuClR5yx
MLDsKHvq4V8TfMEPEwUdCwZGP4Dcm7NjQ0oKS9I1CQMSCmeSMNK5PrTmORLeQJjlvFO/VyCefSZJ
7AJriC2bXDMcjyzj1h4MNLX3F5FM+3u1weKsuERlpZyjMAvq0b1IAQbiHnF0XuQfnbf646OYwXHv
vN6sosYpvIUWpDEpsIrjEKrmo2L6dPy7lf5oyydMMRQE/r8i71tLyWu/3cbTmAPNvrD3rPJq3Wsh
PeSPwoUUbRqn9FpVkr4sdCzk4LK3pcJtD+Y1fmCT2X8bjNN40MxHTV0DrPHNR5YgNe7jz/9JPXzo
frrdMC4QaGMir30MLPvCJmDlePWsz8ZFDapA8jTB4bzrrTbqyAUCShXHXVZjv+g4B1PVHtWsCQQe
ce8A2QrEnf+YGZQY1AJGemStVmRlhKUSC8UVNOGMphsHxlET+Kjd/OYWlfMetDTHMWKaOLmDH53I
X1Won6YwDYg7BbPfh9MBRaWLh7Ac66p8FaVadp3k68ryb7vWonUSTjzY3Zh/nRPbrTDLcyTGqW+T
oKaW2xXTcbSo4CgVWSDPYjC0SAZigBqTW3YtqGoc/iqOCEUx5O59Z7PCOudZ5C4y5EqChP13GznV
KKSu8RdGBnqmQz8t1+pOYaOUhcVje/edLSznYmalKfu4+qVO5A8dKVwN9OvH8ZR9zg/LoTvjTeO2
Au9GJyC21MC2Ztoqz/84D1bSNjKOOxCsOEvJmIKKh2oY3SoyPlD0RzZQnKksYCHJKgoo1XalzK3y
IP73Q2HYsbrB4AxjmZpyrvpVQvOtFrCBGVqBDiO8irKKv+lARPyLvx5L3p0JjELONMFVh5P87X1q
StpZxZBRCVNh8s/sASwKjJPhtq64M23XnW2gON+ZVmhiIRGgitH8LHWpozeRwMB2vdkGgvOYOtWX
HMWfWD49PU3SekyH2E8kWZRxF+FwqhCrTQ3XDJzxe6uij7ALIy8KlkAGZyaGi+pBdSXeLBBuX9Vf
t4rTjXqy1Hms4DzKPj2oPSKhrAqWSXLblvymgHzUVeWDJSUEAtK78o7Jhz7JwsEw7NqfXT0oAuNr
/SzsSGNO6YYyalz81UX6iqBBxrLCYRV+GuR/ycfcmTyWbJtFjRMi3eejL0PpelVlul/esVCZBqMz
4SrAOtsHgZvaPXBeFZMnAyx0c7UGdrOpLPtBSxWkbZM/YkP92SvGp5XoL2OintNeNDVLoKcaH4fl
NNYqJuGo/120paMiqTLp32674P2weSMc50PKqKS9uQCla5GNRiLaya+F2zv0ZcWkH9YbKXpXE7gS
jXMlw0g6XSJYzlXNe09XpxXl5L1ottTeQwzZyMV5k9mIWrKOUEeTUqcgSbBOw31Ju9ExUIMC2tVM
9Da/u19gZ2Hz2nSd8HS4VSyDvisacQGexyer+VrG5p/Ulg+3N0yEwmkFzSIpS3SgaMqdRUMpo86S
ff49DE4n6mjqMjosEuhfVN+QMIRBNV1MZ/F/D4ZThDSyJmrUE2DMOpws+9ApjRsNovmtzJ+/c0yb
feE0oSpLvcS0Jxz9FIW6WR8mNH3J59zNVPWaJBOubbl3W7J9q9pgcmdMZxZKV9rAnFwQaK93CnIC
7LW8QoWHidqOMaR+JRplrOw6qg0qd8h0Oh0LvZpRV/jEJnYNP8dj6Q2Dl9tO+td4mv0mKGNX7dzh
oXXLZzkWOMqbuom6Na6wbC3ySjMVSC2VGGNrDpcEveNJLqw33D1qiE4020SaD598G/fI1WykCkWg
NZ2G3EkOyoH482P0RE59KM7hv2cCYHHdBo79nc3D/GjNSVHFgAN5Cwp1xjsWaq1ItQxe5PTu+DP2
hG+Su05yg8nF4klbFJORwH0tj6xaWfVZjzeySi7qkn4xLAjTt/ub97qonGOxzVq18hWbNxZ30XCp
lHtVRE4uEorzK3SqZMz7A0RSPOjRyRi/fsjsXmXgPAq4tUtSLQBQw+wT2igC88HInNmVA83NvPRn
5K5PAsi9nMZWOTjv0o1VLRk6lEM+gSMCZD/xsUE9ee2mgta1fTf2KhvnUjJwVI3ohIbjR5E3PIly
SofV1yeUNbaKeqf0hlNNy/G2eLun6EYNOY8iFw1a5Q0sqNz1X+3FCjq18NUhDbLF8lbd/us2nEAH
/4+0K+uNG2e2v0iARO2vWntxe3cc50VwnBnt+65ffw+dO2mZUZrzeV4GAwTo46KKh8Vi1anfqjy0
PBSWFIuZBZkVlj26pHeNwvtkdO/8fiD8WklWnCEz1VYbCqBMb9WeKtQMz+KDhowFKsSc6I73ps4z
iqGPKQ4ELaFwgumnxX04X4utZl1euD8cOGebGL4QUyEN0NIDSqzs2W724ok+rbell9rpXkM/Kmp5
uQk13kIylDFXtC+fhvz9ITgFfu9P6IGRvjVuf4W6I0/iOONmQctqr+kMf6Dnpo7yBEbS0VDms+yg
oGX/hgdLuy+s4olXq8zFY+gka8c200Xgzb7m09GKgaO6w3ttdOIibHEuf0T6c5f8kqESyJL1CsGc
PaeqH0dUhSJitZT0qUp6+zLQ5gPbeiEZLqnbKBMwDgAuuRucGSJhSOG9xDatDIq+8cziLiNDIoMc
xe2cwU2Mb70ruvIut3U01S+oNO9sFFtxlnErfUZEETPoNVWl+RjGTaSoQdV3CLzOaWltLTSYCgtF
IPZ0n0GOys4dzUODv9PyNsTGB/wAzPhLIzeyqAhYVuiz+aPQWJXyuHSp2/OuhjwgxlM0JA2GWIWF
Y2HujDi327Cx47SyMCiGc+xsnNkfbGJcZVCyPtJa+vHy0Krjt0r/31vbMLWUoJUD8pkq/vdjdNWT
JdS7oceZrQdeKQl2NP3PoqMYjipi2oKKmUISSqcYB4xRk4+SLcTF+eJ3nWktYoBLk2i30N1P3y7v
rc31OmOxR9g4alPR0NvGNOdOlS1uE/IS4FuZ6LU97AEmhVVVQfYan19O/xaju7HE+8k4O1qGIme0
U1yFdeqnfedX0f88IuXjUrLNTWZppE2RYymFufWXQXGqpPP/2woyRxnGB4Tz9P61BrzBo8WgjXi6
NVs1+B9WkH7FVUi/iNBMG3KsoHgIDoWz7GghsOCie/mrZDeW9h2l97l1d9mwrYvEB1SGmIJsNvXS
BGqdOQlBa1bhFDeJM74MdvNl7q3gxvDmHS8ztxF/fEBlWKkl9Yi3KHyyHoMToYzpTCl0Z6qF89l4
MAwnqaSeEd7DuD7pdmkceEkXowrG8C4vIm9/MXxkDk00jSKs0dV7JfwRqq+Xf3/rbPywXAxZTK3e
94EEgNk3fBVP/vL9ZNMiMzSDcI98jjWspB3K2v7JTdTHOb6vhN1la3i/z5BrHBpCIOr4KKl2rIUf
y/R4+fe3znasloFZOYqqSr/pwxrIpRTB3IKK0DPcPfb+sBNRAtvvUYFrBde8E3bbnjMc8/WT3hwm
JQJco0AqU7mJpYf/aBDz+WelaBpMuqcx5uRUL7gcfBfst+CGDtIuDYv3TLwdrJwXkH3NFPIkxQjD
5iee9mqKlmJnDm2f7Fz0Ar3gqMKEt1P38t/sZF8zSdJq0MCgK4kGbJrSKH3jSrNo67925N8VNiMW
QhSiQSNT/E2YNlXDMBprmrZEWQZJrTJ/xWhVzDZxLtu1yUIrHIbswpTUatYDx5BmvxtyJ2zRhppn
7mUYiToaE6sTcYXDsB1aMGKjN4BDryK0w9Z4re3c7l96h7aNjTtaw4C27yfeDtjmpxUyswWEAeXZ
kI1CEgWDIg+Kmznd99jWLAO5RaQdeMV4mztuBcfsh84Qw3ZIwSBxhxrnNHagwMGp0KRrdWEt2aLz
BDPzmoVCSDHZZwoa4wv0NZHxBzqpr1I95nw7jou8vyytzv4OCuChpgGulGZHnSUr1zQvNnXOlZyz
cO/fcQVTN6Ts0RctOEp0NydvDcRoL/sgzw4mTpJzUhoNdUEyvbbDo1HcYGINB2Mrr7D28/d/X1mR
h2okB/RRgwZK5jPq9q0ywZN2fCuhN1l3on3Jq0PYtks1UNWNsQa/aTuXWQldevQIY8TrbEuDaUuY
9ivLHMu2CemMQj/fyrAp02sz1oCCrWSp7deyEzH8wrA0ieNu7/70u3ufkai9K6S8zTM5WN6vo7SM
vEDWAiqyKIKjNRWXXWJ7J52hGPabTMy86AiMUiM/CG80rF0NThcFK8t5r6LbR79MdOiMqyIktRhm
EKTQSGeFOrgf7lI3vEt93SYPtH688s0f8/1l27Zd8YzH0kQ7GEWuy8AT0IK4V2ZL9TIHT9vX7Vft
ptwLB3552uYeXkEy4VO4aOIo02Cz1m+HdEeSR45NdI/+5hsrAPLRN2Rx6LUogE39YZ4t+pAtuPMP
yRdO9J3euOd2TW1ahMdJSFVTOUB2gkSgGjEU0HSaG6HdjxmuPqmCxljF0g/DqThpocV1FLpKvxl5
xmTLuVMTyRhTACatAl0c2VmO4m2+H66jAy9FuGmeihltImJRzFdnOLEm5SDmuO64BibFx7cJN96l
H+Q3W1YA9A9YbWatEQo9NiPUin9VLe1QQEw4PEVfRMhsVz43k7XpHis0hjowCo6Iy0LNOQ1OvFt2
3U51W+ddn4m+dPGoiofH8AcCtwzzUWI0FOCly7QiO/M05AXjGLpGBYKaiHeGbX8vtIRAI1eXMQX4
43JWfREbHQVs0XmepqorZ7wSU/oTv3+xMwRjUyP3Sh23SeiWqjd2L+lgR/H/XutJRPUMwQSDc1wK
aWPCCgkHyNjcVkv+uS9zhmCivi4j0xiqsCK7Mt9ULz4MVmxPDTRdJDf1MlvgFRHxvgzD7sGUL2IV
pSFafPWv+sPgqB4K0p35x+jhRlLhUtLuPkOG52VkJ6GreqXWKf1S5IRmuj2UUBxjr7v04Trb/QtF
qG1v/7Wm7ED0LB6qYkyANx7S6/hIH0zeFGvKEEeLVuhk9mX76IpdcEST4fpIl0iQYUYGVjQ4tH6z
Gz3JJTvuMm46vIbLCZEUCaESNXtFUWWNUS0hCRBO17jaKdB1K75HN4n+rv+DNLGj7VCMyPOXjXdQ
Iq5QGWIMp6oS40X42brQ+92u9wQfz/HcV6fNZVwBMZTRJhj6GQQwj/hUY6E7jgD6F01ImwHiCofh
DfSitZKQwqAebWPtdX5NRY00TGRzQ2jmWBKqm0GIfsrNTW665QqYYZNBqkQlGWBghbrO8jVEeQNG
yTykmGtqHPnbYHOjr+AYZlGWsaNpO7y5Igc/lYvXDaJz2fO3E58rDIZMxpZMkOQDRue1rnAjO+Ud
2jcr662W7RGCb2imvIolzn7j7ANWbVBLa1kKIoDO5a2RfS+X2ynk6ZVt38bPlrGlKErfqegDAYjo
awdENrsOHUmip/6r/rvtq8QKjaGQWtZrMYVsitMeepdGi/FT8EC7UfmPkRy3YBUHy9rIxbpB6JGm
zxH6e+v05bJT8D4PQxjzEMtSGMMWQ3gwMR+lOaU8nX/qur8x7mq5GKqQ1TLSCshCO2TocWJpo9OZ
1XGeMTqjSdEnmeLZM1IeL9u1fU9ZoTLEoZAsySXBoOEuve9Fdv7NGC3tsYveH1jnHV4WEoW3xTaD
7BUqwxpCkZZSlWM5kz2VUoT+ryWcoEVgVT43Z7kZBK+wGMoYQ0MmpYZ17Tzzhr6Liy94rYa6nIJj
mlcuun3PXKEx5DFVeihJJSyjfRfQ0kOybQAjZhYVlhifua/+HM9nX/AioR1EeQCefCMe2i8SNOwg
yGq62d/QD7Ck2G64E1m304lnG9kXPYyeJSiBBWbnVPvapYKsgU+LvrD/0K2cX41O+gOTfB7U/WVv
5exC9j3PGDHAMqUk2aVPErlRzP0Sc5ISPI5k582Wct1kUmTSXKnkDQ+Jg/riw2IHVnCcdzkPjWcR
wyuJUVdQn4dz0swsWtiGK+oxKbpnchlp0uI+c01MfuHtP86eYGtTJgOdClVFvfSgfiXuslPvU5Q4
iA7dE1w0ToygMxxTTwvy2yHQgqcMYcF7lAfVssqmV1HVxouB/9/8hKGX2Ax6EWlAZEKGeNcQ+Wlc
mgOpeQLjPPLUGWqR5SXHbDvqj8hPLNAHWXYD7rwK4q3GUo7mnqfQtL3bZcipSCjd1t+73VbR8qjO
gTgSnHP1tFcLv645C/eHM/sMwJzZuLmpkhQAABECtnTtk1vVF/E6EHPFFbcfk7QzFhP6q0U0S4sB
LOUUzR603WgX1/6vKrfIW/3V9GuPn6Sg9Pv7IXvGZPabXsSYfTpTTKQBWz/16RyinH875OEwh/nS
hC2yZcBB+i84QUAaEmvyLnKyZ/LyRuPxBs1xpaN8x/gO9zPOfzaR2W1QkEEkaQJaLx9r4mmyO3A1
wLfvT2cMZoMNYdeJxQCMxvDjaa9UD7lyyEMEKSdTRyrcG6e//5tVzFYTJLKAlYEYFD/iym6RABdS
3vyWbTY+m8Uc3oMs9aJOzVIWeR8Mql1rDQSsiXfZFs4uZluekAscxI7m/bL80cDtmieHyft9JhGM
+3QqThV+X5wrR2rLhzafHv6bCQxP5BCgkAgNc+LmKpS8CG0rlwH+EEj9+hZsHxO6mErSxshdqtbo
1teRHR/iE9UDIw4teOG9VPLWjCGGOdLokYE1q3FtNfZZxGnp5P0+QwiRKLRap8IcIYBHnVqejvx2
3KKLmDEjagRqNcyWzIVBHMpJo5GEdqBnEQjAJTcm0hr6repwvs4mv63QmO04Bmk9af07GuKWm/io
HofOkiDCvlzTvuoQFezzd/Wp8839ZwSVCc7VX6Yy2zQXizAaVBU3JQym1frSysK7WPtMKeEZhL2Q
i1VfilEMkMq4H6PXVuX8/naaYQXA7NJIw/GnlljCxmmuFHs+QZsKUlwDSil0BJwatLhw97r83Qgl
/9/OvxUos2/1UtNCQpdO2OVfRpT9Gz/19u6puhnGfviY/Asd0MEd94ZFHnQ/+bK4iEG5p9T26b/6
S5jTX1a7au66d/PBH5ADIi6e5VzMbrYnXM6GO8g6+bwLBG+XaMw2TzCIV8lSoMoP9NpS2/GdfD+j
FbO4i7mcss1hKxuZTZ+1whigkpReBke8XxXIESPi2E021QYqfPPx8tfl4jFH/wSt3HIx3te0RzxK
Kz2CWwwFfpfJEr9/KtJYmcdQjoKJqu3QwLxg2U3ZaRB30rC7bNImba4gGJ4x6BCf3gSEqt5n5Rcp
/Awtr36foRIBE3KVgvpDFyvWop2Cgnew0EW4sOPYC3olZbmqJkAIZuMhn3U/COaDOWf2mBbXcRvZ
lxds+05ytoi9nA9RSkZ5AF5yBRWbq/k6Pkj3ARLckxsdOz87KfeXEeknuGQgQynJOBVELwCYmZob
Bzt5+LtS0MVkClaYl5asf7mMt11QvLKQYQ4IR83L3NBvht7tyqM3LqpbzFcQ43EUqxGqFQW6YTR4
X+dI3viNlsAmXnxK7dbB5A8723WlXfAfUjezYysDGdpoOyUu1OmdNkSb2K0VH6rd7NFKBa56B/06
l74eQxlmpuaGLABLkizhBjqo70mcsP//dofPzBhZn93sAOpxViYTwmz01JM8DU/6xr5CGpqK8eao
HOQ9sXPiFPaGHhfoBxBjuhugUSXv4vf7Hr/0gneY6wyPNKLUDBKNvswdHWaVuxj3XBzJ43K4DqzG
R/s45xWXt8/ZYlxhLtUQVa70bGmu4CS2tMuf6OmJ9kFX2Gd3vKe6zcvR2SsNJl7Jl6RqFBkmRum3
hLxW6SH4jGra2jvYidJyGdZZEqH4IoBIztf8dXEkKzwkz6Hiag+TS8UZSl7pG+/UNBg+WZRWLpUB
K0l3uWLHLhltE0GIZNNp5PV3nu4650wzmBgkzYZ4SErgZXhYihvLNDmMvA0gm5om0vsTYfgja2sT
8j9QSUjqR3XwRIXDwNuecP59hjMSQ/5/8TKMA7UCUH2S2BqvdP4PNH9GYaILuZxlLYugvEALcbq9
dFSv832yE/lv0Nt8e0Zigoy2TdEcaNIGJbyB0LApPIiYokq9jVfStB0NnKEYnlhEI4z0BJ8mQs8o
Rooo4VNTRJaQ+F3/yDknOW7AphlyqayLkjY8jnZwF/iFV59QHJ5f1ZCEpQk988dlQI5bsJoquRCF
fa8BL4A6n3prxPdRyXm436bzX8vH6qgIo2HEQ4zlK6465NO0vezTSjoe1f3hmnDGYSkhmTD4RQBO
A3Fw2cO4iRtl31n1fvJjj9fysv2ddNSPipKooBQMR/QqqVsbulC0UBnBAKTJ72vVm6phf/nTbK/b
GYL+CSuITjeaam5kvC4f6Lp1O6ybT3Y6B4Zu/N+DiTMMQzxaGbVaosMSE8SQNQ+jeQgyTx/vLlvD
g2H4Zxajqkg7wLTmwzAewswv0DrZ8ArMtv35bA1DQItJjHyiMKP6mCgnQdp1BYepeRAM88xJGymy
CQhDQv94Elf7UQr8VOlfLq/Y1iQVHKxnW6iDrBxAwWRtYZAA1HnkQMt62y+Vl9zkh2AfXCFm9wdX
tbMJ0l9kB3n/T23bf9DRofkRfVKjLGknuJ8CIqdZdyp+9C+qYOhO+bP/YTt9xEmkRBm1FDj0vj3H
Nh1qEtvz10azQHieds1tbtwOn8+W0X9frWu99EsEjT9UVED5gr4oBI50H6P4BVVZR96z1h+izDMa
wxSpmCliEQGte6tijN8yY1Q9UmlxxYpe08HqXpF3476m/YENz7AMexSqFJEoeF/WYr849IE59sV9
uR/8ArUwl131D+HYGY0hkaWf9AiDexG9UOlc+miiXhtXrZO9vl8Rnni5zMv0i7Kwj59w6mYSZuiE
dnpyyoJjKr5xDLpMV9iGHwFKiJX0UUG/2nt8Wd0IX3vk2UqbFjJPbh5jCAlU9/8TtRCRpRYtjIeG
Cr4maoAQ05sGCFRwH4K2Q6fzx2J4Ra+nphxboER7euuZcBdXDz8rErmV2Zx1ZEvqO3SG5qQHFq2l
U55qbG7jcbxdUHGJqocD9ve9/sgbwLglU4TFEw1ZR3c+Udmaqbibg0BqcCUhmB6TXAkPJV4kaC11
5HW77ChKVvU3lQ8tUmvc8dA3fXMFztBL3icpJpgAvK2vW8FTea8S24yyAmAYBelQtZkmlP9Q32wt
Lz8sR/NacwakKDM3vhmPGscvt9lkBcmwCRGyyFBHapM7u7qXQbI3e9bvIkT2mc3Tf91mkxUayyZT
sejzBDRaJN7c9jh8kOizg6+0tjSzuQfC5hG0wmPYxNQCeUhoIqD7KjwYqJyNT8VxwYEX3UPPytcf
OeRCN9hvR94KjyGXeo7qdEpRrkLrjfrr8gt9+hm+a4/LNbrsoL6UuIOPqmsn8zF5kgPOc0+GY0gc
NBnuM2hOS3bFntaRhCfhVbzJYwvXJ+jTFPbnCp5WBjOMY8ZSI5W0J4SeDsjg+5CKRCf8e0AR2Jr7
yTbeMyKbwQ2R2RmV94xqqXi9ke5T0fQvryRnIdmk7aTGeikq2IZ5/aUvnrqJEzFzvIQtnAorg0Rh
gUVDNTeUb4ZdvMcIsQP33rRJ0aulYuhEDhLZmAeKc+pdWoMfOdXOzK3l/Y1F3Mm3VIpm4uXCeLAM
pTTCNKdVDFgRlfjvAiplbWl7ca/ezQ6xtM4y9/Jt5vNCBx4uQy610oXZEmPzdbNXh62Vj5ClDy1D
+9zZt1pYhlYIBvWRTIeF2b7bQ14z/qaMVoIMVWhRhXpxV3fWotr6y9xZvJzt5iVlhc1QjKQazTBX
cM5S2un5bWO6MU/wmHcosHnauhiHNpBocnGPGY8gkuLYOiOO1RQj4f4rh7DZ2k4w5VLSgYZEnJ8H
yZ24TLZKQntKilMlSl5hLK+aXtpSOGM2EgSiNPHO7HFc8OVROD7E5nHVQK/bjOBvSRBB4V6GISyW
NlrKvnVorTQOKX/4Kwit/Pky5fBORjafmxRKo4wyXIrmOGilqnQMD81OQaVq4UKok5f64rgRm9vt
GqVVeoqnda9jui9D6BfrNscoHghDQJ2WkDivsCMVX/bmp8QrvhfHmr7WuOLOuDdv2x0vTcBdSIZ9
gi6ekyCBYcRfPLyje3S+ILYjFGnFXfREPiNBdN6ObBcaxB1LTNgFXE+0L61kOgMhvDsY5zwyGLqp
ZL0xchqjZVf1l9lVCwtap85y1+PWaYV2l1pIWbicb8cJnQyGZ0SlGlGJDlAF75aCVaPrIn3SXVrx
E4hgcF6L03aGebWSTPjSRSomhHUA1NovIspIxPwmEK/y6lTkmIosWHl2iMs9x0oasl8I2AwmfunV
ppYHGtInV5NHy9ENpzvgcc/OHawpZz9wzn22Sa3tl3KaMlA3yWZfNszrKBxuoTu1b2TJFiVZsMTA
jCyMEnr5b2ay7WpzAzG6ZoaZdI4VnUVDMCOcTqKhQSG36p5Domy3mpnmc1mrsHP42rwpPi3GpeqW
4r71omsFRVAlcvk8VA7XsHnbUV70zljA3OVcWFps1/lL2O0468gDYcilSeu2CzpY1h7mw4RSp1so
0vmth4N/vulxRJReFNr/dS+a9M9a5bUKIc9EkXZBC8fgm3ao0Dls2gHBq5jiEdzTeKS23VOACzb6
alVDxACoj4AknLN8oH0og0fHcdIJHfFf9WH8K3BMG1LwB5r8KfVD4PJs3V7hX8jsM4mpFP/4Tvs4
Tv5E7rrkjfMVt/n0jMEkJs1qEFMxwbFE5eYVV33OMcylO9DVxGP0U8jtlNguXTivJ/tSYhQLZOxo
w1JuQTPnIFnqc+Lcp37gyXeDS09DebQI526/TTdnM5nTdzaKWE4VdDMMHn1mSP3lIPjJgRdJ8FaT
2RMoWchJQZsq8+qvMPk2pZ86YXVdhCy6BFdkDqKJkEKVacnOFNVHzPveByLhNH7Qo+X3U+AMwRw9
gzJLs5HgDTjGrVybD3LtlVNpD8OrmFe22vCE8zfzdMYZj9lepdjNU5a9v3G/T7u1o5vuIGKWEJoI
OKZt9xD8wkI96setXGIM8ZAVwJq8ObPKQ+mn4I12eFf8MTjfin6LPy+kzKb8c2lIIXwBsDB8HKa/
DPNQzIegO8SfUcxHIvCfJZRFerCvKDEti1YeAuSJZ/kxlp8b5XFuOcZsF3WsMJgNVEBhYFLoZ+rx
5k1slAw6cIqdbqvI4Qwnftkz92Mxe6lHyDXqFFE8hMfCS/3BnjHgVrRih5vZpx/+0rdiDpXWMCDJ
Rl+7TOG0BLslfZ27F73d9/JD3rr1cJRJ73CYl4fJRLK9ucRxosA+xZ+uqH1oeXUUjz/mfpv7zu7B
kEYNzRwIAcG4n9wHVcH9e/zvcwzajh/POAxzTFFRi1MNclKgGk6r30Q0bgXYW+TId4/ts/EMxtBG
L9cj3hEAJi2LX5qo0hJHK6+i/WWjtsO3XzBsZl+uByUa6UeaR3SbVru6/hbXLyN5ugzzh1z+GYc5
hlM9yASVvoJq3yaP6tTrz+GhOGbWM1SZO5eg5KPxMwSKn8zfnJEZ8iAp5jlltFpLtloXnU72Elm9
X/omnoAAa+Gm8fIv2pC2FhZatRrGDpiagnG9HzlL0acuytsFnSB3lPZzd0HbTGsJ6NPsXOnvwo09
8V5/UR8vLzQlDXajr2DZ7znNQ9nnKWAnlKD2rbXE5BMXmzUC8yUh8xaQNpigbIOBOoWHGcRevc8O
vIKGLf9fwzCfrdDTFCN06PqNml+m7a2+QH+ITLzjmbdgDO/3Sd2LoUhxDvEuTy2Eh98JbBrQSJE7
5mipt/H3y99o6+Bcm0b/pNVxBo3rtpQjQBJyJ5av5mRXyV2meVPEk0jbPNXWUCzvi2pJ8A5DrdMh
BkOFeuiTdecKB7xQoFiR53+8z8aQfjbF4axkAFSHY4EYi15xM8768T4Zw/eDJAxEpEbNmWn3xvQ8
RN395U+0mRVdLxzD9YKumEHaAIMWy5oeaiGxcdUTrXYed9wpHtTJLu1ahizUstIR9M7ofoN8PPRl
Cku/LwIQFM3DNnaDkR6ae9lCzod6L1tZOWEt5XqvaNjGyfgc4VbZ3ynm7jLE9iLK6JiFxJZKZx19
dPR+SKUyl6AHqVq0mhqNZN9QBkclopoTL/bdtOeMxYqHLUI4yWEDrETprALFBHJqpcndZYvoH/zb
d1qBMNxXdYmmo3WGfidacdJBmkfDNZJ3L97etischvymoAyyBTNI3cELdxDlQ+FHfCjQvTI77U1l
jxBUvGzY5pZaATIsGHSmbLYR5uiR7koUj3LKuZnwvg5DeaGsy1Fbtei7TF9M+abvvw69aF22gedu
Kv0jVi6tS1ErFzJApJtqr7jRje6mVzJqIlLHdHg3YS4aw3RaEKVm0+Mb0Yqn8RolarvOza4VL3VC
hyebtL1+GM1tqihKM951ylemGYnZquaI71Nnu2X6gYEqZOBq1Gx79xmE4TxNHboKASG1iIYskd1+
Se9V9NWHbo5x8bhGajcEuaD4oedS4LYDnrEZqlDKVJ5JAAND6UbCfEWtTjlxCweBJTyN/LOEgqyc
ZDIczEnkQPzBJ35ZwYoEzOKUZlE1UvW1Ah5Y+8t9ZknoqSM7vMe7HH+n3+N3NjqjMSwRGnW2qAO+
1+BpBwUld/rbewnCbqysCOpkuGr132n5Ab9wm7eYDF80yqLpVYjPpcnFj6GqjmEcc7h2s0BGwkD6
//d5wnCGAXWHZepxQpk16g2oypt+HT0PtnoYPTqDp8FoDm5RB12zS2vKcEichkMhKnSjuXSeloap
P7ktXf8UK+U92vNWkaGQqh77RtUAllb3aXXTtZxhohusIUMsxtRRyUqTu4wxFSLoTm4mDNlcxMdA
zL2ux6heIYg5rXxbqYwPQIwhUgWdzTSdczDH9C5lhI5xf6aydfxKzI1F+4DFRH9VXylyMMAoegbr
bwoEyVPIyep3oyO70SE7fSJS+gDI0CLGqy2TkMC4JPKjAgMztMxK5YbHHTR2YDzvAwzDgIE+66pR
QhGybuxKMW1Vi3d69JXorT1EAeaOV6Y13ZTTG4dFNm4ja1z2oSrPl0HQZeok++RWsFpMIOwiK/Kq
54kuKR3O/ZI9kWee82+R5QdgJpjKFlEZDehHurQaTUC2ckDpwc/qNz2xeO9xPB9lH6q6WF5MEArG
kmECitwcZGmw40G28FVNVdmVubHvJMmK8tTpNMLhao7Tsg9WVdxUitbAh0joLd2tOPJEG+gO+917
3qdKowtTZk8ezSgiCWOvcjfoY08KeruVkd4uYxThGKiLuewz27xyBmMOnljUciOeAIb/WpAXOvY9
7sltyuvTp6fIJaOYU2ZQI62V5CaHiC4aaXAEUFnx4qifJgyE4ivUbH+ks1n031dB1iDns9lHLVI1
hhRYRRxgEwRp4VxevI0oC25/RmFIuajESsdLdI4r+U8dHNn/VxX5G9EBJl7KxCCypCoa+9rdRigP
DKI8d83e6r8EB/0rbaE1nPRK8EtPP7RfB5eOIDCdz3S2rqFZShnKpQiIkuXv8sC0QZKWMCgOLSeY
IYV5eT03nfFsJ/vcHS9il7UBwKTwG8Q5bNz7Gpmrb78RF8AkTZcMglS5yGp8CKHSz3VZULL6Kc5O
1cnCq59yx7zBpZubeQXGnDiCGVdqIQMsyQbLlKDdK0NKdLxtBk6MtenxKyDmzKnKspX1ilqV7OTq
oKb7y9+G8/uskkc7DYYUR/D1drJr6UESeHcWzkr9ViLemnmjLSWcPLtRkF4NJUtT7wztE1nC9efX
GMaLknLssxQL1byRyDYO5V3kxXb22r7hPQUqHdA749yYt0pkPkAy5DfOxqibGUybE5RxZlVdWXFN
MitLMaM6HnZNHbndkL4qYvLQdKp9+cttRgVo41ExiUWGCDzDUhJpFGWoOhxY6jBZupEhTWlYfTgc
2iK6IUv+92W8TVZc4dEPveLeuJTbKquBRzNgrW+6tE9J3HH7eDYdZoXDRI9BgHc+LQQO7d3u8aqC
xglyS2U6iJNf0XMlcosTVwlz4y1M1lawzI7GcMghbQvAIlOGV5zi0AezXc3BIeoiDzqSXmQi2lOm
/WJyZRU3T9EVNrPJ9UUfQ0HBsabdibboolndrnbyqYP8WnMKbF5JMMdz2KIOURiSYcxhaiLGKMsd
rGicLYGIrikfQm7SYvOUOxvHdr7GUmymkQnj4ia2siiwy+HFUKDlI3vDcpKX6jOhzwqPIQK9EmQM
hoF1LWQNCoxiI5aav17eC5snGp1dIhI8HulssCguqgwl0z53u3YXyTdN6ykR52ZINs+zFQYT65gD
Ruk0OuxQvtHuOfmYlZZwHJDspoJAtMEHcda36BUDmN/KR1oMy5XM2bzwrP4EhmLMJR/kVsCfoGkQ
M4W/eOp1EyLlHXztfN7G3zyJVmAMv0QySleUEWuq6762uFX6fPmbbWUrsMPPH40hllxRM8OYAVB8
XbwZkkPyMXF0N98vfrqncRb6YDin6/YNaoXJsIrayFGR98BM9jiSDiVSFeTGQJ0o2aEcnnMi8FaQ
oZFFlVqI2gGsVEy3yktbESpeEcZlrzTY+pWkHxYzHalLQJOy8pZjao8eaAOSZv9CY4aHxlxA0zrv
q4ouX/plRMtEfIC6jKciGs8xkYt3/9w+eHSRaEQSDYmNVOS50KpWrnC9r+pd2nZ3UotC71y9wgOk
d9kXt/njDMVwVEKaUUglehfUrFJ1dDQ6Nhx336bdMwQTnFRxkgvi+3VTOerTQ9ncRrXhTuFNnmC8
eMiJhXhrx5BVGKn6pCxYu7FKIquMwrtSSiwSl1fimHMunbzFY1hJjEohTgnCrmGOLAXFkElizTyF
jU0QvHnICi4uMmEnD/dmRsoYQ6PdWLgyiSWrsS1kn5DUlLUVCEN5gpEoQSYCJBl8IoBYuz0xHi+7
2lYF/gcQhva0uEnzmABEfcCQOTs/hNhFcDtackYfQniaXlvVlR8AGc7Lhz7q9YkCWjjxqUDEtKt2
cW0tfoGeO2U3Pmf2vwgceZ+Mob+yNrsGEv6ZO3myZxpW4kAHNTtCb/t28Ocj7WlUBb5c9Gbwpih0
ZAboUBSZjVaQahEjscrc+Y6WpckOHfIQXo1evycWXzCafq7fMi4rOGan4YFzNFOlzlxd+14QW2za
XRveiopukerhsutsCSLKeBT+ZRqz04y4ivN2BtZ4IAfVk9BubkICsbMmO4EkIY1BGrfdk51sZxip
mvgjJtZDKvDAiw02P+3qD2E2ylL2QqMV+EOExnQKKbzK48zJIIx82WAeDLNVkPMJx6HGpyyF2jJj
0+qGpyJ+uwyyeUqvbGG2h07CKi5T2AJ5MbvI4tto7jjh6VbBOD6cjgmdEAI1EKJ+vKtV6JZsiNjT
LTg4otv62X52u9sEc3FqR78jnnTC25Mde7wyxm3jfgGz7aBNkhVpqwF4rO4HvDnJu8uLt/2Fzr/P
BASx2oVT0HSZa0h+JT4VjW3mnP6e7Q12hmDOZl1bJujrAoIk0a2kS/YgYqKkPvW23rV2HDb3l03i
LRnDHw0GWZh1giWTpue0PRBeNdh2DKpiUL0hEh2zuRiv1omhQoRwoM6woLAPinm4UYd+ci2hh51X
KLMZCKgKCgVFpCagF/7R86ZaT4JYazK3IFcyBBwLvFRMymEIed1sPCCGEqoxS0yxpNw0Kc6UqVD7
GCR/ECIvyXr38ifa9DoV1bcmxjfICjv2oG8LMpo9Thb8ckAeCtmveHk+HgRD63MUCWkS08Mrydwe
1R2lftNl0tNlQzZ9bWUI/StWORx9qcMo7eFrE2oEhhOZvlz+/U0rkNI2UMxrSgY7itiU2insGszo
lZTI0ocfhfAciryoadOIFQizQRd09FfRABDj/0i7ri1LcWX5RawFCBC84rYtb9q8sKod3nu+/oaq
z+miVZytOzUz81ZriJ1SKpWSMiPKlyU7ar3AiO13qBUAtyIhCBwthCkNs+gZ7/unwO3sGXVE+YOo
hnIz2KyguGlPWkUdUjQfeJn6rJq2TvdWejNWd+Yi2Mu3B00zoRWpojyfL3ati6yItLTIPDLn4KBX
XaVrBHn5Vk0UMYw/GHxlq1ZBTSasgKHd5S/5PRPrMNzpqH5W0cHXOOA+cy67m8Co14lcuXM4dFj3
DNDq4l1WGo7WSd5liK2y6L+M4rxNnjt5QQ9b5hnUWfz8mvEiQ0kenaxKaH8f3faQeL2/OPUPVXgX
KrKPc8Sxa5NIH4AdkKOkn0xDUBWw7X1vE8Z5H8lNLQjCMvOi6WEJ8AjVn6fheSkNexDRkolM4SKP
lc0k0EtAzcWut35awa/L88TC/bu0eOV77O8rVzCTeRpVBWtWHVvoyWfmdbXo7tRExzmirX0ZbDvM
vY0bt6NCaqenegqwYVr8vmocI7WuWj3+0JvGyiguVYz1uW16ZtRvPljwpRyHT9RjEir9AdvEpw+w
FP7l7FzeGFVzouQGHE4PrnQI7dD9oAhuCgRjxxd5xWVC4kxlENE9SW6m4mc+fiyA/5kf/ql9LGWl
jRWGgQDOuvenU+BTaKaMe1HpicCvX29xV36nm92gGiOgQuJH8kHND5ddbTt7e/MBXge3qNMuGFoA
/KZJV+wFp7BlJ/usP8H40PXeCo2LCBlUNIumAdp8HJ8jp3S6E2vWH8/FMXRFjR+vv/3CouWfsEpr
KEc892Ad+Wg52clOCSkLHNvRD23hkmpXfdI9MPayu8WfiSPttV1/Eja6CyLH6yF4NYOxlphlxmYQ
StS74jAfmRYl9EN7P/rEyOiXq8gTsYaIvIYLIEqzZNrANhU9vF/IXiOCM4zo+1zg0PMhKysWODIQ
nRfnvHYve+X290GeS03LMHWeqFpv1Swulzjzum4nk521CCLfdpB4+z73+wtVosnQ4/tVkn8zlMSh
WnjXlLF/2Yztc7LxhsPFu8yaZqkZUxZgrRsZGgsRy1hOEtRB9Z0JMofsLnR11GeKMheBgTyxSQUV
vJqULNWfChtv7qmZ2bUi2Ka2H6jfzONZTPqiB594E+E+w0zvkqQ9kyE6xnJ/ltPaU1L5ps+nY9YZ
X0dwbQpys/+xuP+MLU9pklVaq4YE4INfHJLziAcX8Pr9jJz0mDvNnskMgrAYEmcNaOILD71XGOnL
87s5ylQxLGJS2bA09vfV0raqNpDCDMtA61+W8EuhPkrB/WWI7cPCCoNLPCxaD9MkIYNPDsOZ7lnR
Cb2ijOZPyCC7ma6toLiokUdRSkwJTqMU5HaopsQOjPl2Uswja2Wzw14TzOH23fEKkVuHc97POrwU
c5jUsacb1q8AHZZ2lRFim5n0bYj05yhG2TmKcjRXH9vWi1gh61Kitxm8YKL1ytbjuw1j9Xu49Urx
ntuaISaUbYbpfvbK11NGcJAc5k/jOXTKBxmsVmIV1W1f0hUVdWGaTl6HauVLsqmB9qVAAjsUIUi9
eyfodbuvBBn5/3CnNxgWeVcwktznpdQBpnEnl+nOmF+CvbTT9lBEEWwS26kFfcPilgfeNJaMMqzO
7z3ZY52CyjXKgHChG/oisYHNLYOaaDMyFdxI8rFo6WYa0BQXHEMx+GlEnTGXBMt9O96ZoNBVqKWq
Mt/NRKc0mAOWW9IbZH32cpIPv5UhhO+67OT1zhHfkPhepqYBkcMYvWYuAyYKR13TTp3vg7d4wWnc
K7eXo8ym36/guGtP9Lm1rUHh90ypAV1NJ333/+pqEpnFHXZLxSxx7wGzzKcOFf09GHvn0aaeYTcv
TCR7FkTPTadY2cV+z8rb2zqNC5MNo5WWvrG0DmzcXx66zfTO0lFXaJhU1/mzgDpkYTq0uP3UQrrP
x+l7r+DxK0GgaEVE0ttQuPdSDHalw9c5NlJqJOE8A6o8odrAtvI9wZthPDxfNmlz1Kw3HG6W4mks
alUHTm0iUxlmZ+lG7zKEyBRuYsZlIQNJAGFpsd3OV3Va2mnzMCcCB9jCoQoqaKguaxou0v92AGLJ
UFvNxsxL1Ts9Oic6rona2A5nURni5la2RuK2sgplW2Osww86/zeJnunSxWZHacWb99aPVhDJtyZp
jcdtVYWSg+9ggGWqNA7HfpLK40LDKbMvT9RmVQu6R0zNQkm5iuv9v0ewQ1nx3LEcT77LDqgee6md
BG114bl368NwjfG8Fb7wbtXKrTGZ7atlC420AKo4UuqpTCodbXW1y9hUwRshWLxbm+4aiNuh0HML
kfQmxCv88qXqro32LghF9WKbLrgaQPb3lTHROOqo/APGXKdeMlN3CLODnhC3qcZaMFsiezh3l019
0iQTWFZ9lfWHmdij9f2yQ2wliesh4/x8QYrURMwf0k5dbFOX9/oY7IxCfq406cmSPzRFuqboVAW3
Ef75e/hwPYELxAwmKdVjrl0H1VXdC24lNkdtBcGZZPRNOhQ6IHJlr6j7rvWp6PllOzysMLjlWit6
Lakp8wJo+/YvjFpGcoK9+Z1xz/0/9H1ZjOYTCPqGxx8AjXmO0zoBnv5gHPudeas+oIgcojoRyv1F
l1Sbmd4ajcsfxk5K57pgaNALNY8G9ELnW+Vo+pUT3gi7HjfDw8o2ZvtqRaETdmL5Uepl8oTD7UtV
Hqr5W15/sfLE1qMf6Gc3usNlt998fFibyMVBE5lLUOUwMXyR0Rhbpva0Z9RK5IgiWvRjJ57o7WYr
KVsjclGwDdFPA2bL9LXNjex/F0SL5bO2vZ/qLL4jr+APsb3GugcrnMFSyCGpBAU04CiuJ+fy+G1u
V/obChcF9UTRNLaQvdnwRwjIBM+Xvy+yggsTsoS+uVTCTUtR0ZMaygdlMo9Dodxfhtl2A9SsGLqC
6geTP2Z0TTkhOuLmKDkHd6yxJboZ2C5/tHYN+lHBLCkYuE3DVoCcs4+IsrRKAUiTp6E9leS50D4S
/wxqyQqySgXdtn+vJzQZJJlGMTeoGLyi03ikZeMXYf5weey2LfkDw59pglSSqqEGzGT8Cs3mmBUg
2w2r3WWUTUd7M0bnQpEU5Cis6YESZsdIqtzUjN3LCCI7uBnJ68ZocZ+WeW3/Ukb7QkLQ+1jWsDKD
CzeUprSbYpzIFjgaOKfL+bNVn2UquiMXDRf7+yqWsjgaT2xdlvQzTR96ESe/aLDY31ffTzWl0PQU
35eMxQ2KobH7GETLi0h2+5X/4N2GtxowLsCoXdZYUQYg1goPmieUImZ++kQgCAOeTgjQyGdWQiy6
dhDZx8Ud0qZ1ZYyArcEnNf4whmNARJX6m3NENUoJEjgoYXBjSJpGpX2FrUe5yUD0Pz4lqSN5yc3w
Kb1qTobbglNteqJHbR+62jW4Vq9pZRc7USQS/QxuhKdFC+u5wH7UTntS3rYiO9n//24GV2ZyQ5nE
cdyhQg7JeALh7KbahbPiaiHEDGjlf2AJr6C4jK8kC8GzF0wJi9A2yqdWv9d1wZ3Kdsq3AuHCaqO0
o5ohM0K9qAJqakgbDuBxZdqlKIy9CXJb+nHZqs3LPehM/ddR+K7LMO9IOIRABA3eufKZIEx5eL0A
d0R0MZt+v4Liwmw26jPTgku9XP2Sz5VdS1eJkDiTBbkLHsE3bKdTN/WzEqRef3xVIUTfUrFvPHYW
RLWtL7Jpe8Zwu6LpMgqzKf8WWqaGMWp4y8BTXfbIeJPZ1s5oBXQ8EYqp8DfHcAXHxd5UTcB/C00L
zxx6O0xSW9WRv4rk57Yj4wqGCx8NzbqUMpjWY6qvIL3+Ef+EPhdo2SGE7QRQts2c6CxK00XWceEC
khCKAnquFG9sTxK5mYYnU1RutpkhryzjIkamWR0orGDZXCU2HRvbNEGXfitHKZr4Qzsed+NHbhTp
CpKLHKSPzVYlzEXaPVVvFJHIomjUuKAhTXhumynzieq7VO/SqbHH4eflOLEZaN9s4PvzCGjHacsc
ItOzfaOlh0RHMMqtu8kSnnvZFLxbwissLk6YfQ3pxQFYGtONciyoHEPQ0dcO8616w2SOil12l1yZ
gqx5c6/C5YOpyDLbNrlh7CQykqzHXmJZ2nM5jk/9kLuXR/F/RIs/GHy0DRbDitoImXn4K3yeXMZf
wSji2sxBogYuy48UqeOB47828de/0ZiDEvH1BFpeL7FvLVeViLFVMGx8wI2yyQKHGoZtBNNCeD9Z
vwRjtu3ebzZwaW0EArIyidht4nH28pffot54XKN29RztcRNyU55ELMXb7v6GyYXZbEE5Z2Cwzb7W
fwYF9cxl3pe1EdsxKUVOwdb/e39/A2MDsMp3qbQQsrCbEHWnHRWX6S3WuxFh3YvPsx86iR3fWG41
Mg0Hgc+LxpYPuKYxNDW7/NPTAeQfJ3lAcDd2l2dQBMKF3Jl0chpSTGDXjHbWPzC+BSO7+3cgXJCt
FvTkyQlWViw7OWVXf0+0FaWzIku4EDGbUqSmEizp+29Nm97oo/kInljBeG1fjf1ZtQhHfzuEabaS
CYUZtvvm14x/Q/5Sf2b6xvNeuxZ1Xv8PNBOXE5ap4C6Hm54+NYKqz/CE/5uGCYLyRwv1fOWBMX2K
BPK2803zDY2bJ5BwJnEyYQjNK/Oon4zbxrN2eL22I+Fl2HZkeoPiZktVSKEmlFXSWNVdHUk27mYE
LypsbN4v3T8QPFUFKnGjemlhTdL1x1i17o1Ov2opOelycVWOqQBu2//e4Lid0RrzXB7YRXq/XCna
S01+yf2HjiCWYukqCIws1Mr87XxTGUulhIZaOF//rOG2ClRqnvrA+mnRuvYkYqzYNGkFx0WgLjV6
SHAhX28bkM+1dmDd9/PD5djAJvrdLK0wOA/H5UtYqz0w0pY6JrI8OkCfqazscjoa0U5WQ1tNBfFo
0/lWmJyfV2M7B02KYdQN1R6CT1EuuIETAXDeHYVBmDQGADSIFqXHWhdEoc0t8M0APuPLmziMTfAk
eGkfHqt6OksRRFnGDFwJnWgHZFv4hQni+RiGaJymlmCCosPwOdz3uxxaq/SrAbXVknVVe5f9QeBz
vNaGkcS0mn4n5J+1+XPQHrVG4HIiCGbxak/PxwbiWRksqkENre8G5Qit8H9nBXOQFcRSj80gz5gg
tYBiSO7qLSgYiOgxV+BmhBm6QunnPihltHd6RX+szWeNvFy2QvR9bv0HqdL3c8esIMd+vp5Eh6Nt
N0bHoQn5b/OdWHuA9kkSRshw4NBeDdGofniQhhe1FdSQi3C42SjTOJEtln+UWeq2KWRb5vIOTaIO
MnDBg8K2b72ZxE2JUjW9tLSAmlRnKXFLas8fuhEHa+x/R42bFWK0pioRjJpJ22Mdy+hmE12JiwaM
C8pDMwejriLJoU2Nwr3UNuPWqSrUwPzLmeEi8aAUUjuwAwoov8BFFEFeMvLk5Dh9pNYGV60oKwQH
C6irud05RN14qCys/Y/cKepLEJ4qzS9S0Yrcnv43GO4tIU4SK5EClMiZarG3BnqlRaDZbcefH1mY
bzBcBGuG2qi7FtZMQ/6LNLU3zpWgO0tkCbdmIlmfpJoColStvZ5BmTkpZ8daOmG/KXMmfoNBq6mK
fnh00b5Tq+qwHVsWdBtBEdJ79XXlJ650HUU22Jft5llDHx1kuY7mtYjgZSu6mTKKUFGRLpN3ykRp
n0lpGqCYzFC+qMkpSJ8uT9LWCK6/z/m2YYWmGmusXFLKbK061+SnOggSjc0SxjUIl2lk2CrDmlW4
GvnkGaFxWIo4tFspPlqt+UzJ7A/98jlIUCYw5Iv7byx8J06kTVk9Kphr7D/oFW5UMJzedrkgom67
h/XKBwgiTJ5Zo6Dwm9xEk32qqlc4j/u5OZ/r+ZeppDuFyN5lkzbro6CZ9geOi665bqZay1YwQS/Q
6BmOBRFYlzqtW5+rVwqM4qcoz9485q1BuXhrzkqZqhJslMEJAQYMP+ggEAmdp0NylL4oXy7buO2Y
byZyjhmNtGqjBibq6VmNkdnL7tIJMDZZPdYmcY456EM91jobxwfWU6WkoIDAxdCvBdzZqAiHWBsu
8yAkfNk0ESxPKKCnsTSqzCXzX8Edaw+qUZeDlqST6aI5R7eL62EX+h8hmSYra3nNaa2Ml1ingGXS
77D3jPqO6wmCbfFn8cXQduD6M3+8ALXZskb6BKFZXZw+/q5HiX15FAUOwtcIRhaoJgYD7iihWBRv
4ccw6Dwt63eXYTZ7Zdejxu0xVdFAFxElBK8VMThg+JoXg5iegtHOdAcnfGQ0qtIP63Y+icj+tzIc
1EawIl8LNCyE20FBsWgki4VNxypvzB7cNhZSqS9S9HzZxM2RXMFwFpa63id6BXKIHmrn02GID+0i
KMsXWcJ+wuoQkER90NQLIDJinEifQP4ugiAwrmOzRvByvVktsx41LjiqRWf0agysAYRoBPf+s+Z2
0NxDLwVBVWy0GzSIXF4ews17ebw4yOCkAVmrxqvSRUqqB8WMStzlhhWZE/QzJh0uYDObvTeMn0oB
4PacveHxOdwYDr2SgfSgl78kBLoFn6khWGDbAX9lE+d+0RBVgVUAI9M8xpQXeqZboZbi9Sax2omu
kjcjxgqOc0M6q6VUsKL2znop4k+T4fzLOeKcsNaVubUYZ0hxbh7pfnyCoMohg+w4k9cZDEd6vAy4
PUcWSsBZoT7lCWtCqjBdRJadJr1qoyhFdTVpelnmRrCPbY/cHyB+PykWQ82tFnFiHhXjEARGY1fj
aOw/YI6qIv9FCbiu8JQrcdqjrTXFuioUdqyLvJKAbUcRPR1vGrOC4Tb+OpmNSMkBY0ntwSpMn1ax
IBptTswKgtv2qdqVtMzh2G3nG80xCOxORH+6DQEOWxWNekTnKWOSaOjHACVuXjGV7mhZbkjHE4SC
BKn1ZlxlVLn/geFinREbatOyCkSISDolnjSjl1kndkEEOCJzuNyviIeo1Vmh0xKf0+xaCW5BQnDZ
vbZD6MoWbuJDtaurcoAt0p7d4SG/dM1H6jHJXOOEy333Mt5myr6C45xgpBAAD9vXocOlcbbXu9Ye
6u+dcS1bHwnWb1A8hwglS6TIrB6tzXZpV9oh/TqLqFXZz313QF1hcHcHqA5dcBEOh/utEWUecKRH
Yi5KSbbPciscbuOp57RPVAqc5DCd2515+N3zmvuil2chErf9oMcvjymziEnk1XhFCHd0x3Zw0W2u
yPNeM4pVdpKTMSEW7llwsmGstC065YOzhoxhdmtf7HmCxfR6ulvBhSPKE/MFcE2rH0q9fFzi3idF
9+myg3OBlIAWB//qlqKjjVM2KPv7CqaWQYXShFbnyeSUqp+IHAo21G0Ai+hohJUtmb/ZzfulricI
rXkF+CZPbUi+Vmmr+Jet4AbrP1a8gXARrurHOqwt0nm4oPJDi7paUR6zORJsbvyR+h0OF+FSSjtJ
zoHTfZbBtJ57uHbfBwfzPDkqu9u5o1/+IefTO0gu4CmWlIYYNehyYhONi8qJdeJdHj2hWVyUW7J5
UItS7dB6u6AeMPWMxE4egoOFLgLFCR31kzTaIo5lgWNo3PMzLZOF9j0cQyKxbRXLDnmdwLBNtwDz
sUoo42owOLcYZKqD4mLovJgUdm/V/tSAmjVfdpfHTwTDeUWRxIvetFPnzdOLZkH0Z7hW+8H9dyCc
H7R6neTZAluqYfKlhl6h6d9X81x07bA5LRqR0TiqGLhj5oyRiJQsSdF16Cap3M593WIPzUnuEemk
Xe5HP0V7LLcp/fZwEMwh+TUgqcVHiDTpWmPqZIQghHBl3+wZ4ZgsDOCbs7SC4ZxBCwp5UWs4edze
F/kZxZR2KGIH4Wk13tnCjV5j9pSYbCX1jT2Bf9JwsgdGjSBBxBLKpkz2LHkiXrMTs89uT9zbMHIO
Ag10RW0bQE90X0AzKDhcdkD+pPfONi5KGIk5WnKOeRqP5i4+xUcDaq3RvY5LMDHB2eZsgXFQZoS6
uBhlf1/tS3JiVQmZtc4b5LN8CNRzqj4J7GGpwSoZ+m3PCoJzCJ30GnjeEVmbz/lzcyD7fIcbgGZ+
1VuQ971NflxGZJN/CZBzjmjqyNIxwCp+KsbbkBY7qly1TWNDlFaw7W5jGSaxDEXRLf5Y2XVSHuoy
YlLZ3uMq2pZQTj6h623uQe8qiBmbnof7p/9g8SdLva5IXM3AWszAbhTdoYNIP5PNxbuhgyfAFt1S
EZn+dodphJITqZCmtHgHIHoU28lMvD7D7hTXgmPMZjxaYfHThNrnuoulDskr8XuUyZEdtLj/KcXd
b/dbwXDrlepDa0os8yqKdrLlZJlOGsqW/tmp4h0Kt2ghGBgQKKjC54KrtrsprZs+ebzs1pvTT2Xd
xAkWVDN8mx4t41YGDU3n6bM/Td+b/Nvl7/N3db9tWAFwkx/MTZqNtcEW6mTZv+UWU4cMbuPVB8a/
bx1EN2d8tv8Ok3MClKQUstUBU/tqPcT3lZ/vgrMECe6ztZsgs5wL5kkIyLlDR5RcW2KMonlVvjCG
adOdb6yr/GD4FQp2RXib8cFSFMsibE/UufhagpCwCkMdu4XW2jpkuGLQHczRrTb9kLWvgglkx713
q3cFxk1g2JXT3LJgHj4jvzyDy8/u7LGEGATrMBaVT/LFf7/nbgXHzZ2SFBGRZMAVvdMcCr+R7XDX
u1DWe0nFJ9DNbWSFxk2cNKcNlEKB1uBK18DbkHYAmj+6qguqd0dEZ7q9Da/w+BU9ziBXkICn3ySv
rSDaD6bjqnjdDg1W3uWp24q7qmLibQG0xoZucW6iWpYe6EXb4UTQ34TQvyXxCPEaco3sU/RWs2nZ
GoxzE0Nva61qGpZgRI+ql/kQBGUH7OK+c2Yhf6HINM5L+kJFJSUu27xRq47m1O6lAa3Tixret5Yi
KNPbPGGpYIeAbo5pMmmFv/cvUEPPIPAuMY5XPWSybqF/8aX5Bqmjr4sTfjG/xfDLWSSFuGnhCpS7
hbGSNukaCaBBjleNFk1DRvCtrAd/mQsRv4MIi62SVb5GSGOmXQ2srrlbCrijdK7yvSQTQV6ztdms
B5L9fYWTGGUxaLgGQYe9r/Q/JV1EHcc8mo9VawDO48NZSmOdDVqD/ThMbQm0CIXgFlOEwTl6Hkf9
0rcVNhfpPKSPanVlNg+XF65onDjvjvIpMimBGVLf3BhZ65TxIHhDE0FwgQ8lNezlAlbMBXoyJkjb
W1H587IZopHigl1ZasMy4bHOW5aHsriPptxeelFyyX7ohSnn279H9NZlKDvFoS0wDp1hfDbHwacG
SO36/AguIFvvlMa+bJhg8PhmcBNvJ0NtwjBcXThZOfoT2j8uQwjGTueW/zioIw1rNj+dj2c6O633
g6gYbTNtWS0XnVv3EZRcwKUMO7rPk7+4aO38ZoKk1ezxkMoyF2FzxObAaYZCQfujEIiH/h0ARho3
YxvkONik1AlBBjwMgqnhH/Nf8wd1BcGtnWwujTGlgJD25s58xnM+xD8UKM23CfQ/2EVff5Ie6bH0
UX8heHXaTHbX4NyqKg0yIWUHeATJY8PB+2NtJ58ar7J1Z3gaOzvZCUlSNj1lZTC3ygpQXmnDgElk
fZjLIfNLDXqOdvlkuExCUt2biZOZ3j+kAuXHmV93xazQyKxgqqYhp8C5O7mi4+7yItjcl95M49dZ
Iy2zBEk8bLy9dZjM3C5yej+qhTNVsv/voLj1ls/N1BAdULl8CFHJ0oxnDTla+u0yjGCy+BXXRr1Z
a8xBiHINCl87RTWS9P0yxuY91soLdbYKV9tsX6HbWDIAot80h9aZNbuAwLGa2JUHuflXSnvrKO/R
1+8Po2D9iQxkf19h16WhRk3CpmyE4s1TU0DNSHDaEgQRnQsiKviO4BZw+BjMMn2r2F3yfHkERUZw
MaTuwrgxJiBUxk1F78LsRtjwK4LgIkXXhxbpF4zTbD7gulmxDNekjXvZju2kXMMtEh5vdMWSOUO0
VtZmM2aJHd4G0j2TNhhsnEyh0yy50dNltM150RkLt6mrpsGnydC3lrWKZXdgzHHkVHZJLWJh3wwI
OuMQRHMblV/tXXlXqEh5ikJTnLNp4ARF8qxb0nMUxEctFhUZbU7QCorbG6V2ktqZAqoKXjLzq1Vc
q2H5kcWywuAWahjQKptUnGJCLXOnoX9StHAX98ZHcj2DkZiAxYGgUuXvNWkss0KIhImJutEOZd0O
0Nt0ee55NoDX7UCHi+EZQIYyON8ZXaZdmg5WiuEqcXduOO0TK6Du9gUeBIgn28XVeEj/P/cFbHvj
878VMN8uvbTZ1LddhoV07A7opZns+A6adMah8UY3dPKb2pft/hO2e5eKWxWZF1xC546GZq+HS1my
cHcVXg+fG/yCaa/9wK1w96K60kEVXG/yhaX/GWewlIHE3EAVMrfbD1ONU70ewlyH2t0BmkjY6cGb
GO4NvGMGdokG0LF0M1EnEa/rygPzbYz9RNSmqAFsXBGwzS9+ACqc2rHuybfArTz9OPr0acEvABfc
0XqsrkS3GVvhBWfw/1rOt05kily2QYofUGf7ZTwHy73Ahdmb5fu5fANQ/14mUJnRwKwCgNGRnfo+
PoZXOqoRygcR9+BmjqrrpqmZOuqGZJVbkLRE08RUvSJRu7itX8rjcKr2rR8+ekwpekbLeuVkO1Fn
7Vb4hNtggWrYUEy+hn2AxoixoNzUG6T02BTdSenoPu30HTj9fcFostF6N5orLPZb1qF6GLTW1AMw
ax8Gl/iZG4Cl2bDZ1hP6IvmurWC9Nozb59QqquPehGFx0A5OBhKeHegAOrcrpGB/2bCt8+Yaitu4
ccWkDKUFu/AW6iytAc0oWrpgFfXbZn6UrdiNtPbTZczNGGeqFgqEwZRq8KWn01Rl+STDPDLXfj9a
50mjTiqjUa1rvzW1AiHO8oAO7cG5jLt5GauvgLklYTWNnM+92XoZCJyV/U/JKexPmi9WStxc3Csg
bredAzyCqQ2AWr17CsB17ElhQ0U+KULh9lvZnAiKmzCO45GxV/Y/0112sp7wWLSX90tim/ciKv/N
Fbeyi1vpEyXhYhiwKy1nEMdcBeTWNCH9+uPyRG065QqGW2zZlEVTD7Vyj4DQW0tmXwX1T46KeZPM
9tz2ezBwCMLl5pJbQXJLbg7LfkxkWFaRH3l4SJS7hgjmaxvCIHhF1vDYwXczhFlXNMoMiKJ2NfUh
b3ckFuynKtug34Up8w2D9/DAiIyKefjyAJG8HeNa0b6MT5EfX7X+TkGXSHVU96qbu6NdoAnBvjxx
fAnc67YKbnnIzlH8B1H2v8NkChHTspT11pOqmzwDaXV9XzSqXWStneW5ncanaHKzXhPgbq2ENSwX
xULLrJW+oK3XLb1fznRndv3TZdM2IQzotqECQDfwuPi3ZQNWdFsrDCJAPf6OhA+Xv7+ZCoFZ9L8A
/Mt1N7dVjeu/1rMKO34uDqjd2VmhbXm127uqH9woEO0Vq3tvLek1LJ/yzVlpWjnsGjRIg4yLU+VQ
cAulg6yMguZHNvm8c66hOOdUgnaW5RoWyqT2wt449EnYOuAkHW2zVGSbBkI+WpF1XCBOykFV+gzW
yTvrhokKkb3kZR2e/Ay7PQQ3yT7yRlt/FMylwFn4SsYejLSsdADR5Hv4LDuLq59CSPbKXwZH/Vze
ih/wt2LLemjZ31fpiYTW6zwaMLTp5FnT/WI5RNR7JoLgg7I642jSIbRMxCPRTS5fS+H3y+MmGjYu
esxzry6pgWGLg/PYHan+geKQ9ShxYaIuprZcahYdpWMb36b53eXfLxoiLkaQBazibY3fnwynoQvt
LHseVFGcYKvkwiriOatzNDH00musQ1McAVXOONqtP3jsiZfcilxZMCU8k28qTxUYM5hJzSGuzuQf
MoP+3jBYuxj2Q6Ka/JVO27dIkQINmyI9ZMSV6336D3Vj30Fws65beafMCyAUutfkz5Wag5JpdD8y
9W92cFOvaZ1Cuhgbn6UEyPoidyxGm5Bpfxlm840DGdZ/x4uvzNeMUk0qCmOCpxlVv1AhQYHdTsYd
WAGSuDRxJtEV6LYHvCFyG4Shl1GDg1bradMdSQ6l+XjZpM3vQ6qWWkjNtXf3bIEWLG0ZLQjR0oOp
PliFiD1ABMBtOyOZqAw2HMRG5RDEX4molXp7TlYWcJsMSaOF9B0AlhvtLtgVfn5VfBpvWaNq/dDv
ZUGSt3V8QgnxnwFj9q5ifWCh0tYKAQeBBKjBN3t2rK920e7yvGwEM0pAd46yMJBimPwpTe7B2GsZ
0JIaiGcYqAxzlUL0wMRGhotlf2FwU6PP6TQVUg9TzmNm6358TB3ETdb52FyzTmYRifdGCvIXIDdV
7dRLgVYMIHpqGicyQm+IR3eQtX3UxDaYpAXBWjSG3FRZaUOSJMAYKq03S/fy7JtUsOeILGI/YeUN
EaoORlPGECpZ4sZJ4CpJCT64pvAgtZLZ7fKB4u+/hpDLA4K+y9QAOtxeMM0ns5Z2SW16S1sJ7NrI
3P6C4XKBPIzlLDMAkyp3ofkZ+um2kZ6DRACzERwAYxhs/2G1nFzcbg05GgoVMOgjnpfbZni8vIq2
zfjzfT6rT6omkvoFDkfKuxza1eixLSU/FNbX8EJ/bJdbG8KfLqNcJ9aCOk5Urus+FB8SN71K3OYW
3Pu+5AV+68r+gpqz8TQfjJPk9nvpEH+6bKxgMPkW+gl9B0Y1MWOnT6T+toiYjbaWEzpzsBdBvgzX
R/xkJUEfhwuWU5/sJ5By9C+dKQhJG8GVriD4/XWorbqQow5Rz2flevmu9ZkSm0i1QmDJ603VatVq
0A+UlhqWNJr1nEvtTp+iayUMD/98QtbWcPG1V6JyyEvALLOfBF+U7Pny97e8e/19LpwW8xiE0ozv
G8rdHO+74BSgfkxEdMkSNH6XWKNwUXSS8iHPZ8xJHvXYGqwlvlY7LX7USFpBb7FVnDgyrszWFNEY
b5mnq1TFY5MCCkKeJ7Ip1CBB3y1ikH5Kgm9yqLqGFjkqaOEuj+NWCkHXSFyO2sTqGBlKxs6pTBcr
9tKr6lS7KEcAV4N5LSop3lqoOqHQYzM0GRf2XHC1tDROCWq9vVwLDymtQ1uZe1EZ3paPr0E4mwzI
wFuSBZB0jJ1h6exC/qqDBP3y0G2ZsnYObv9LWymZh7rGsbR5TOSnJBTeaYkQmJes1mphlDRAPSgQ
/OFcIOeqdyHeqFAGk9nNdXIMHFMkbS6KQtz8tEPbaHEIyEr9NU27cPpqtZWt9Y+EgFRDN+zc8i8P
46YHrseRmy2Un1qxPLGlfJVejzvlk+GmB/qUH9i5kv4Qvd1svbD+FWj5WD5FpNVy4KH3CdVaaPUb
HhhZSbzLP08Oo2LtroaduJln655tDcxLn6ckaNR4QDRJiMMy6Hxf78or9rSbn5P/I+27luvGmW6f
iFXMIG8Zd1a2LN+wnIY5Zz79vyCfz6IgzsYZe6o8N6ri2g00GkCje61LY+k7PO16vJbdrcWwGt7X
xO3KiUg7aOISAzWWXir5qS5fSmXHmcKtcKXiFIC+FE0jCmGGNJjqoqkybL84Tbu0Zrl71vfj7XKg
LWyBLZ/v5h2vYW57cfzGZLMRddKAIBid6G4o6Y96rtmRyZP53B66NwjmAmoK9ayoSBSAyzSDFE5s
qflgFSFv9LbuIqvRY5WSwwZlfmOP0aNkQ/0dKHN83cn3AkSEYy+4cDsDeHjM3lkVUqTXM8yiWmfo
F/cFW0UTG2Vyyh2+QtLW4xf8/m0Y6UyuPDArBJmAvRf3eJ+yzCTeQizJ/3V3nDT773yRVWPRRjEY
kwVoDVRtNS91UcaHUuzwPHoqGpgIasVuxmPLraTfeoF4ZyYTrQ2Qb4QZKppdIxge6jnw6hys4kp5
WjT5IIWdXcXFS1Rn96XRf79uNG8tMFF7Qb+tFCf0LhHtu/oBhSqcvW6rIJOoMlqFJcpVDGGR93Mo
KmFTtGOJFz9bPvxSSg9RGDnZhtVY6i7z/yMjzOutYg3I7ApaFtflrGF3VePUmUW004XyoTd4lV2b
I7eyi4lcstK3M7Tx8Ao9nZPqtuddkrd3tzcAtrxzakidLCIARlvyflF1qHvi9o7gd35/5KUZOPaw
lZ7lMOhx1Tc4XyXnqL/Hy+V1T+M5AltPXS246UvIy4FD2oovaWgpeGAw7cFGJ5PhiV6/B0Wyfx10
Mw6vxpAJWLoR5CC5wxiS8WHQvhjGTSf8vA6xVeu5dnC21nMuFBTIDrBLsz5Ln0W3PJTIcAYnYose
rcUpbLCtoNSPkwXgmUb/voqNulJUvUlhyyGziHAMoq8h4bx+vZbBfLjGyKoEAWSRvgAzIEIrduhg
Aoh8hwpJiIrnmhMI9yAlTF/1jkJ7Ua3MF0MruC9KPPbNOxmUflDUccUjj6xk86yw+jFMmIzrpWx1
AT+mH56i4C4mT0R9HHjv0dvReAXDBCxZnItAMQCj+qMrWJDY3Kd788CX/diqDYXnvI0uE6n6LqXM
VUBC9sErnAV8Zt/1B7rXZLZ4z3HTbX95A2PiVRLPSqHQ0Rs8kFlmlrKbEVgu8VnxFxQ8VaqlHk1n
4d11/mV5/MZlz66KMenzsAC385Qb405r4Eexa0AmhgpmTYfuIH8XHdC3iSjNv27zpskmShew8Sgm
Kq7eLxElrUG6N+IuPJm7QL6YwaXgvTC+/vwPK2SFwaQrmibQkygHBj2C5db0ykxH213R7JDdNDvU
sp20u1+sePE3lTerNIBdg2cCXCPrQT10uLDW7uBQ0RXKHxfbFeQaSq/glq9tu+zKXOZEpqVCIEYL
zB1tw18QEGg583RH+fcEx+QktjYX/AqMiT5F1yq51sM4PbbleS8nfhPc9jMHheclTFgJOgHN0TNM
iku/DiIryo6FzsHgWcLElA66MdIQw5JwBo193d9ES4YyoSG5NeaY1y5MP3bNJ5iwohRJPhctwNpg
dOMBdFjxtE+L4iiauV0JyBD2sxOb9VMOtY2hqv1YFex8yeysi91ERsXuUp1QOcg5APDGmQlAnRpk
Q0PHYChuIsyomD51xdfrK57nn+yhKVtKowxNJKXm2a72lVdCoqChbbCTKxz43cscm9hDU9INQqcH
8J25vi0qNwrPXfm3JjERRjWTicQKTEJb762CXSK1S6QbIDYI0QVedwzHd9jumFIfgkmvMUmCHlip
9BnFUVao7pL+Xkw/X58r3tgxoSQr6qJTJkDJYeFNsX4Xm51tCKV7HWbzXPsWRNhO/Rj8kCVk0Oip
IbfQjW2NMae4f9sQkxCIFxDK0sVsM+E4G7qEQ2Zk7uTkEkFrvONAbDVAo2PvNwab49enfJShxogg
9YkmW7VnkK2g0OrSe0gn2+WDHlr/H3rc22P3hspsoGMWolc+A6p+Xj7XFwkUL8aJfJnsxS3cBuXR
vOL6rRr3d3Yyzp4mQxAZBW6LyQmJLqsLXf2AVeyT+8nW/NopT8o5PZFfje3NRd6JxGq86x6zHazf
rGb21EiKIHgv4sSSLV6GDsngpZ0kK5V5j/wcv3m9MK1O8Oiqq/COh9Et0vlUNr2Fgun7qvyPlKK/
7sMr16E/YwVDwk4b5h4w8vyCag9fLsZ9pUXf/m7QmF00lOclUBdqTP64aIGThQ9LfiOrsf3fcXAX
kSXIN0i6RpidtE8hHyLWWM6aKrZIqz2nYf6zlAQ3jiKOH2wuujUWs5GaVaDKUESjh50BKoCgEH8y
L9VRdYyH7FK44256qXPrun1bS26NyQQTlNE0eddS+6RTGHwScs4uvHlgXQGw2c+cmGjQrxB2a+S5
0LFTWtkjJUend3Hdyi7xfvGVL79ecQKb25+75fRreCakoLHe6PQaY5r0aJ8h1uKku+LGSv0pw9PR
8mk4Y1g5NXSbifs1KBNVukIMwz7GoCb7xYnsAlrLsYsgot1LsHTSLeRLwYKT2VLHcddtc9ElBEkL
CHWxjV9VXixSjudMPJq67XgW5JuoLTgu8y9++gbCrL2yrAutpvcc6UGR8UAgu5IVeVNo1d/rXy3X
kLL0BM6ZdvOsBcqi37YxS9GM8nqp6c6ancJ74oWgpQHdyPcQ7a3QJ+QM5GY6bI3GLMZoVIe81zCS
9LkRx6CjAf3jnXIObqjiXlu5f1Dmh6Sljnd7YhJwjjMrcZQGpeokRLRmviw1xG6fQf3xB4t99VjL
7DRlUeZJMdLFoITfFakMd1Wz8N4iNiPKCoT+fRX/CwOaR0KQ0lrCxjakWz3hldttOvkKgdlh8mms
NIWeUFX5oCg7uT4bE8fZqAuzd5r1YzPj4rXQLmkeJBip9MsyHLq29wLxlGSic31GNrM/mor/UJuP
ZgCTmZLZGJJhTKktfrjLDxGut6Mn+PLxT8opNJWgjRYaRJrCNtNVhTkHc4g4XKiRJaq1RbLASgqB
FxzoD/4wciscJvbJSRv0JAPO7Pfu4uS7eLKa59imjYJ1ZfErajanagXIjKAEyZlJ0jCCgiZbmapY
ndnaWZxYeceJ63TJXzON8Wzo6slCQPfKWfycZWdDOiXDacpfxGKvmy7HMbbA0PKMrj1VlZUPVVd6
W5Ik6YIGQXbEOJJj6QtWa0+7bteCGyu0a6+8FbGP8Nigt65kK2C2HKtUF0ivUWCU5jpCvtzIs3zK
2nAvqenFCNXH64ZuLWY0FekKEpPUMZmoPqVGCj6VEGd+5VDrT93kpMOPv4NgQnmhJp1uoI/CrQSi
2XE7tbaaRjPkZwTTvg615Yxra5ggvkxB25soSwDJTmzpxWIpYF2QseDEjrPQNg9WKyiWkBfiHkTo
akBBhAsOkroDTooheD7F21/qB6EDUidoszd26PGeZjftVBQRLJKGaYJq4H2Qh2xAVxQpQYFHfMpl
Xx4qOzdiK+C1eW464wqHicNNFEj6EANHF26F6DZTbT3Xd6n5vVQbztRtVj2A7Ou3TYwnBlI9dibF
Gujzl7M8CxflPvcJXh4UyC3XD7GjXxaFM480aLBBZY3KOCfuMZ0RR0CtldnNZtOXBfX5D5xyZRjj
lNTiuQFvuJsuOHVn0T4ftZ00tc7YcWtWtsL/yhw2cdBMJso4JmAVp27f3JQQQZrsAT3OOKaBh5Hn
h5zRY4sEDU3VUgTPBiP3MJC7rL6/PnSb0elt6F7PpKvDTLOUc25OmJ1U/5xi0yzb0VqiP7lkrgeN
2cICMprzoMAKEJmC3fGlDn6A3WIsWu+6NZtvomsgOpwrc9o4KA2NOhtVdabkCflT9pDiTRTF5BYE
GUL7T4p6DAVndhU9nYbMKjpBIC5A+l7AAi7vo/m+VVza5HjdrG0neMNgrGoyo6ymGhgLie+kePqH
tMnTdYhtP3iDYOJdO5tG0hFsilMCHswU98j5posfroP8SwQyTRWyUOB6UBk/QIdB36kFTp1Invwj
u4WXFJZw0XCxcuj7St9Z+UP9MFq8VbRt3RsuM4A4aicBOuppgXxhFQGxy+al0nlaQJtXKrAO/zaP
GcQwAolIOMM8qswm271fPwVQ26KUih0YtnuOW/CsYvaONO9biWiwqq7BWN+BUU2arFEsbc6syZsR
/M0sZt/IUWszmzHMivbpBTf9Q/L8K10u7sBA4lxH4xnFbBdtMUI6QYvRRCWfSg2n+OpS8Rh8t9fT
m0HMfiH1ctOrEIdxwxH855l4zkNermvTDJV6uYJX/g9l6kU4kaoxcUmMml2wPCbKl0bXOPO/acYb
BrsVQUgDTW0VLgZNeBrbHfeBadufVwBMbqkWcPpK6E3XjCzyYPgq1LQEu/xugkVEdlCU7F6fe55B
1BFX0bvT4qCYaH6w7wJQLYVu33P6prgmMRFIi+VsDCmEOrn5VxlC7yDDzy0BdRceQf+c+I33aL55
z1kNIjV6ZVQp1YY09kAkKG6dfSU4N2rkz+onddQtiad5tJlEguqqDM4qqKh8YEZqiKZEYoXFSt/P
QeXoxE/qLWQaIUjU+LHEiQ2bbr5CY0JQ05NImWnE69vTsNwvgcvtxuBBMNFHHhUhl3tABPVlqR4M
807gMeVtUSYQAzkDAzdRKkzAegURhhik1PRkDBk8pzxnTnivONKO3Kd2dBG/Ty5trwPtNWoAtFte
5m/bxDd4xkUgkyDmU4lTy7I8Z6SyltFt+v0frK2VifQ3rNwwnALSzQNMlDsF7O7q56TQP12HoJP9
4aS/gmCcYQbhhSBMOOXJ5YOKq6HZDU4VlzZ0573rSNvnvBUU4xRRjCqDpgeU6pPPqp2i/qU5Lvdg
UUPqObkbnyVOamQzNK0AmW1JbEBaPukAzIvuJCzZUe0izlriQTC7EqTdpCKoAaFrwWHphj3yaTz1
nu0pQpubiIdmkDUxEV0PK6L1AzwNT59HUKhVkAaXYgfL+C7Ku4WzQfHQmHieQnyaVhwjxZMNFllA
XpwGVqj7E08MlAfErN9EJdWUqRi6RflR9G6Jrb2BJkPH46Hk4TALtTKjthlyGJQVgZ9Oojem+Q5K
RRYadZ3rLr4JBZ0RJDMNOlWMNywzNDuHRm7cIBhs0u561P+BNtvk1bxvet0bDlvgkWhGaJgCcCAY
75a94uTD9HemsEUdQZio2qwCQpsvTeIV4lPenGfp6/UB2wyiK0MYZyvbPJtaimLOt/Nki8aNWHEM
2Q47KwzGzzoTtOLaDIxo37u09jp29ZfvFY06YOEdn3nZoe3JwY1ClnDRR3fn+6CdFOoUhwX8TdWP
o1iD+PkP+BqJAZk1GeKzEMxga/SFVAvHVsDVMi1/zrAngDI8Lz2zfehagVBfX+09RjerWpgjk5d+
ok0pEipuUKWMEmX6tMVvc9jezolICTtFGbKfzDSVsU56swBeh8YDpOjd5IFAsLo/02dKwZUfRkez
O9XC4X/X2OMu/HbdFbf9ZPUD6LyuDG6wDYpmjSiEIESsGqwvtBNnNzQ2yO8VaCPQvDY4KK7DUm/4
sP+uUJktPhVqRV0EoJbZYuM1xk6rwsrVfyL9VhV5xRZcG5lJFeOykkdoweEuP7oYXD9x8qfXF0tL
sYdzfGP80dl9ZR+zGqCO9P/ciDyYD1TxECyNeCuoPs3gsoq5N9HNxbeCY7b8MgrKeY5gYGU8Kd1T
IXvXp2s7G7ICYEJ8lIQjMQOsvcbpXelUXlS3tim3d3iiHUD9j9QJPd7r5WYPkPGGyrJeirJZDOmE
C3ZVkq9ytrhl2Xhy3RyzhHzK0tyRYuNQSKKlCeTc4kTPsZouviteyr7T9fikokPEFDG0RtW0lx6C
H/JtWr5eUSCzFlrp83XIza10ZTGzM2iJQPSqhsVh7k/gTIl/kPJnw+uD3nzpNMBGK4oiSCJRUfN+
0SdDHKYyPVvh8IHMY3yn/1C/087JivsGSX/xxzF8g2IsKhaSSSPN2g4erVJu7TS19FtiI4nm5Aa3
7nt7rSM7pyqUoscQmYA6KiUKuEbcwdJ/RvSN1b52SW5MlzaGVv5w5jOSbYayFSAbQNNCM8sYmYek
yXcNOBvsWlIrJINEp5yru1nB0/t1J9m0EWoo4J81JKhfsy8+WZRIUK2Hl3TOr+emrEbpd+/RnX1+
Tr5k3HTH1olljchE0CaRpNpUaRpqKSy9z+1a+FpxN98PKIosSiCWlhQJRwg0cr13yy5LW60Vpgi+
0rs5brXp3fSc2sVOiFB22IBOOHQqXgXDh9j5Cgo5BCoMJOJuzYAGQxm0qRRBfuXRKJ/K5cf12do2
6u37zNCpshQWsYbvT9p9MN415ZGknO2GZwKz21CjgjgWwQ23+NKyzzVOLxDv+8z20pKmIEOO70fo
ftZFODckGa+PEg+C2WAyrUilRp0j3L/CcyDlztKqnGUjczBYsmqpzMWEVEuEUrDZn+36Qms8aOWb
6MX4f+/TBgowHO9lC6TVu97unOzAy7F9rNh6728mE3ubOIjyvoY/xJlVf5Ic5Qjlj+Ngaef4kSqy
zY+x958z1QwmE4THZJYqqcMEyuVRy855+TKGL9cnkOPmbPEMWeZalis5grrQQ6mfQuWUQsnkOsbH
jCG1A8/cGhFVqOaxPOdNb6DmPlUi7FuSh2I+CCuotxVmrERk4DWTfiwdfI/G+ouSVwpE7mHScjM4
tFgxdfEIpNyjqaB3Fhdi2VS/81ZRrOW/pnAYZMZHhiGH/FMKZHNSjkOwnAeNV3+2OV9vQ2kyLpHo
oQzBWriEKnt1Ycflnkvyw4NgtuJSJUWqToAgwrmQnzTzMmu8i8QmBhqVdegsoPyedbt8npHr6urI
DbvYmVNnVCLL6D9f97vNwLECoX9f3ZGmMRiWRaoipDqPjeZpCSd+84ygf199H5eFQhtHfL9M97ny
kGruYn66bsIWBNYOKKxNEeXtMhNfR6WYs27OI9RLnRPtay02Vjt//ysMhdm+C03Lgwxdt25i+Fp2
Iu29Onp/B8EsDEhTpEoNkUI3bjytBBfMruVRi2xN9mqkFGZhKIVITDkFRF01XkKpX6Pkj6xQVbCA
4T0e8/F+vvXOHMGs1WK+czTXtC+yYB5QdeBfH6ttQ95QmF1bLlQ1D2agjMtjRo4yj+eIusy7kz2C
lCy+fZ9xKWUsxQjlHnQ7pTfcFMqNKJbc8fj6tz33fzCSyHiVXIqkFlPACJ2vj4+xfp/yKkx5EIxX
tWQuY1PBSFXNYzh70bdk2l+fi+tjhVTP+xkncl5nRguEX0LdsQ85ELCe8w4XPBgm4i5i3xdoDMe+
EULyY/lZly2x1GA8pWkPEqrmAA6bc5uHfxC/3jxBEpn4KKdhFaMGHUfoAsmy0JZ0FEemnD3x46X1
nb9J7K1nUJRuAA8idiy/28c4unUWaMJ2fCrJzSPa2h7myD6H6ZKB9DlC71Oxz17ASYdMR4uW5dBO
LppdIRH4R0ebNSYTEzQz1KZ0wBiqd4tHvGVXHDGWqC0tvdjhlX/wHJ4JDbES9uM8YSgH3TzErYpW
UDAxjjxaFZ470r+v9rUwDDMlGalNmDGaVaRsKo3PixAf80SvngGFHQMnQ5RvMziCYMbagFcu0DAM
DvHiuxiatRJE9OYdj4rsYyaMYuGGqqqGQvPQzBJTINyoIPQBC0VHyAlRzbfpSC6xDQnnr7pneIlr
Ojwyi49XfgaWWWJGR/CjQszYaNNLQ+ZJia0+9A6ywn59DL3S5d0ZtlfBylLqRKvZa3phXuYKliax
VV6Cu/ZeAk2jAfoWBQI7n1SvcHG0c64Hyo+cAYyhzNrLhHLIdSSkXUGy+kOy7/bdQ+Kgbh18V5GX
IhcfgU/stvQyf3q5jr25KiAYYogG9LpwBnhvMKprlKwK4K5ZeVPKx5zs8oXTy7C5J68gmH0gT/RG
R0lH5Brl6I8p6IzAfXDdiu15k9F1ZFAqQIWNk1I7REmcxvSS1JwWp7VrP/LU2/g15VadUfpp8WZt
c+QUEC2gUA4pKbYNNssaORQmHGBbNDJIUeSgzsgjAy8PwYFhq4hQQ1LExgyPlMpHIX1shNpqh5/X
h29zht5MeY01K69HBUdfpxFM0UfFCnrTguAMb4ZojPhwclphMF5QJU1UZDrsoDlRySkcyiOnOtmv
p7kj72luO3is8JiYFQmDAJ5v4GE/OzWPPc5q5lf55ZeqQOe3osUlp6A7yDUTmXjVGnqGgwggRxSz
fsn2geYRzBvysQIe1CrDzgo/MsBn1NjNOeQKmdPd8ho89aTVLKoByGdnBbMYLl8m7dsY5s6g+WDs
AFH/fxVEpAELlNOgnsYDHiHMxi1JGYTfYtx6erG9jLX4Isw9B2J7Sa8wmP1aiOcAqkcZRvOg+8mt
9tqMXezS/QDGzQTZqsznPQzSOPtxBN/MYvZUyShUPL0A0uz8pjsuy8tUulXFI6ygp/cPMKosU4Zw
sOSyTZJq2MzF3MFPCm3+J55jux0FEFHUx0k5ox8L8yd7sZTclmPAW4V0lV2DZnYaMjZSONNoIlav
fBGRp1z0U3oSvczFk6B7Pa58fFmmfrKylPGTuJc6PZlwr4z2xV5EQXHgxP7ix3sBpVrBhVf9vxkr
V3CMy4xN0BpDALjJ2AXZi5RaNY+MevvctcJgfESI0pDkFKPsk5cZ5Art2N+MgrQnUWGbeW2P6fjY
VWQnqosvV7xnrM1QrdJcoKaj5O11xFeLPITi5RL0A1Ze5g7NSV++XZ8y3veZGBameR6KDb4PfjSr
W75UMq8s9l+cwsSWqamKiv7193FKD9tcXkykvWkJpHaqXyVCxT1tO8w9NB9wAslmWMRDx//gmI0n
U4uxqlrAKY2wE2VyG3SlF8W1m6NZ2BhkzhLbjCErOGbf6TqtaqoYcEv6RVpOSfIolf90Da8JetvV
36xi5gmsvYkUVoDpjcoqxshSUzxS1f51b9jc0VbGMFuKkIvKNFcjToehetNJ2UsiT/7S9l8jqb0s
je40oci7FfIsY0IUdMVIrciwrNSi1MlaSbHypG6Pci/zePJ55jHhKRiEjEwGHkeU4WHpKktB51X8
lMuf+yVywpkbfXm+wcSnDkrhudbirY+qwUW2+S1/Km7Cg+DqpxYdFmiMLW+inyPhuOTmiGpUvlMD
uajM1qopZYF2OQ1XxZkcF2ECQZCnBLV93VU4IGyhGlryta7rccrPx5tyAtWluo/HhGPJ9qHgzRS2
Vg0BZUwnmt8zvtDX0sqLXflWS6328+w1l8aOHe0Hj/Nsc9ZWmEwAqbS4F1ITmHIm+WIM/cyAFFai
ijgu8+SPNj1yhcVEjzGe6yyUMFVgtXo0hcjvS/GliKbbTCw9Qw+tvJn3fzdxTCRJizmqBwLIqDb0
Hd7YkdSMOpRC6YH4Rz4CNUn4oIRuW2a9obA+yeMZm4uW3gzxo2GAaGnguMjmBqaZSFWAON002adt
GX6YpcjSukLSfh3M7nlCHeifjNgbBBOhBIiNN2QGRKRCkSTIUV3vq+l/5manZ6eVIcxglcKc5EUC
lDA6y8G9lO5KngDt9pp9M4SJR3JRqmIMgjt3MHed1tsGCH81XpUxD4Q5MIna3HedjiArN9+0EpUN
+fMfPSatxop9tcyMfpLFAYZU+WiZ/Y+u+IZqXI5ncQxhH7HFkSyj0gNEqfYDeWxjNPbwAtzHrur3
s84+UYKaY+qHCiCq7yDA2OJhQnZv2mnIxao4pNPOrhDZ2Jh7fdx8aKbJE2RkJWidswVScqT18iRi
d+qc/KvqJp7xqJ2F8y8uR503mtvHwBUcE1ZNEGgU8YR9fvY7B5JMoLsml+woeiVVIj7zegy3EwIr
PCa0DkWTKkju0Wyi5KVHkZLlkcsCoq16AG2teNSkIy/nzB1TJrgOyRioyYgDVOcsXrfP74y95se3
ymthLS9Pu+mgYA83ZTywKbgkvD9YS+jWz1DVilUggysNV5FAvNW4/L90nD5cIVcoTNAgdVrPJs2j
q37xSEnKlYvwk8pBgZ/voD1yKxJ4eEz8UAu5EyEPSVN7EyoSYjfYGw5BVzd9eOu5ye7N3f7NPLb+
EooHetWMME8URquPEmsBdXPdnEUug8LmXr9CYu5BldSr+UKApFX9pSpUFx2jriIOhzkJ7EyKbUWT
OEVNPOOYNRcKxmIEBInmOA2Rmwr9cZFvq9FwINjCOVbwoJjlljQk1iG4hkx6fZeIjo5/wvTYkeZP
ovJqFJkV1glFZigLHcVZccamtKISqo4J5yGOs7R0+vfVtTtPGrmuDeoV4Tmuvi7jV4PH7rJ9tl1Z
whwrlEWtjaLBiDUIh/WBZg0DRH7dCfezR/vbBNxQflw/yvBmiQ0Zwhi1hD4010TZh3FsG1F6FJLG
rkaeFvb2EOo6fT8CPTIrQa83Y1cF9KWhJMdR8MfMywaOe2+e/dC4/j8IZgQ7sFhPWoOjrCz7RusX
vJrDzeooeQXADJcxB11SVwDAHvJZ8Spo+4UHfT/syCu/kHDQnrB32cPL9Vn6F9d4M4yJuXMkK4mU
UNzD7Ko2dIDCLwJ6HxUNcTewZFRkjZKru9dheTPGRN5Zb1S5m4E6ZK0jmMQW+tINW17/0fYmaYgi
CAfwCiWx9UyNkOpzLCIqKdboFre9P+yGA2WEqO743Sfbj5krNCZg9EGaLgN94qMsh0j/tC1ojSKv
crsZrLkaCm51pJf5r3ybo7nCpX9fhZBCbZOqUmFllg5eGYLBXin2aVdzCA+3zzkrHGYRTCRKq2Wp
kMSOLHQR7HM3PECB4rH1UMdn1zexx7u08ixjVoUyBLkZlQgibboj9bOReVx9sc2VvTKKWQB1kfSV
pCPruiintruJg7s/cPXV9xlXT3QjSxfIqLpDJ1nC8r0iEOPh13JuZv5/w8hsXU+gF4Ue0eRxpP7s
22OOO51x2xdfp/mm1Rx90Rw54L280dH/cF5bYTLHjLSRUMacwx9So7KNZoJGSLELxPFprvOdPPTe
9ZGkI3UNjjlilMjtBnUDOFr/IO107F2ggOLXP2weC1dmMeeLLClnI1IxlLK/eK86K57pgivpNYs8
7nhZZM6ywh3p/fI10DtSStqrXZSdKfIK5J7wgol1Nbi61zzh4ebvRpIJGEY76OFC32r08NzWijUr
3jzcifVnQbgEym0+/PN3eEzgqMq0ERNa5TF4+qHwht2vsex312G2X1BWM8eEiyoN8rSeEAhpAJbt
yA4P1Y72qsxcPRSJ541M3IiFSkQfDkITLaqgmlsF1DZDdx6tAdXvi1vfaOdfh6vE50kTbu/aK0OZ
oFJMkjh0JVxm8LBruzFqqUGiZ7cvVAwotIs7Mlo89jyexR/qBXRBVLMaoL/WBeQ8YOuxRfufugfj
llPcU8WS4kl66Z95d+ztKK2bii6jMdpkC25bTTSrFMwtbo+GjOJe4Gll/stJ4TcAW23bRKUZ5hMA
kv2A4DI8zz/o22UJ1wlFiFFc99StfQ19YlDToFw0qFl9v+TNoCwasxJjVyOpJfcvYvs5/s9qDEi3
rDDY6VKapZr1BRhVexfXhTV3e7Hn6SNyDGHrO+Jez0XSAaQunEz4rKSOWD3857GSZPQvqeCpVnDC
ZxZ1OhTdSGYD3SSFaddLth8G46CDtvQ6zIaHocENlJQgElVUnW2GMIdJoExboStrn+VgV5v769+n
MY7ZvdbfZxOJSTN0yFG2oVuXiaWpaMK6aSBpN/KPAhtzgidJrBQCVVEdWmHvnSsyl0rI5hhrpbHI
jZ6jIiZDxaVxqp3ZI5lVfQ0gF8YrG+SgsgsIXcd6PrRANYW7ojkvSWDpknt9DDcOHBJ0FE1FQ0+5
pLPVgklEci0Ct7ubT4JF9MSqatT2p7tW9xXeZrI1X+iZM9DSKaNJhq2CDCepDgYjRJKceH1/rrJd
nOxEXt8IB4WlJE2CHDUuClCCKLuFKLDTNs1Fr4xd2Jmc1+otB18ZxGpEz3qY6VIDqDqoTqGK05qW
2tfnh2cNc0ILwqiQYtDHu6R8TNW7sp7tvNpDsffvYJgDmjG30iSUgGlx7lSS7lwoqZdLmR0WEWfV
8gaN/n11tarDiWg59ThVOufmjTBwvr+5alDHoioo2NEh2/n++8nQiPGiJLigqpKTF81eVws7XRbO
wuHBMIcVYxhRoNkBpk+6kzlFB0kNbPAL+9cnZhMGtGfQIAXvlcpSIkoZiSulQKhORoKKRdQ8uQHJ
TUvRWt5bPv3FbDhVV1DMxPRzDUG1xAzdXNRu8laBdlI5O2Y/nVWtfY57sXPVduAM4+ue+RGVmOj2
NtF2wO7bQ0oyra/10M36yEGTKCTchMiqzORTnwcXkurQURA8BfzMcqN71wd32+Lf2Ox+3uRFJVcL
sPNEtbX+kEcHZd5l2NLV4qaHDvZ1uO25fINjLncqCJzbSAdc0/vZcl+Lt1Fw/wcQqgTqLTyootac
cf7BUEutpxGpzS9xAUHeca9JEieLu3W9Qlv3Gwrj+0EnhzPq3WDI58WT7dwF4b0z3whPgws6jh2u
O5xAu/X+9A6R2YCLpSbxOMM3acV1s6d0FcQOdj3Iram4K69ceDNGvRnI6lCkKI1oQHqCq3+Pvifs
vBx7ZBpPP3j9CoBxhZRISV0UArpDfZAfudlN4ASn4Vt8aI61bULNIz5ATdOjtx5jp35LwRlIXF7j
91aGdD2qrERv1Fd1ofT4FbRNX7DwqufkP2s7R/ntDEoC9WZ0FHc+Bg3HfDpb16xndhsi5nUvK/Cf
JQhuldDw0IRpNXPVWEWhHXN9/Cxn0P+oIEP2V8vDYEJcU4GxoxNhsCig6jwobA00UPPEO/huLvTV
7NK/r7Y41FwtWt4ARlPuzeUUm5llcrkI6M5/bRDpyWEFonUBen81DCJdEFTUrzvoFk0vp47JXRA8
i5i4EqR9FRACMFEP7JBYSYuXDp3zIsD1RyaupEFUtRn1C/FAkK03L8EJSvd4VAEHMfXEHaqyz/1h
4j3k85Y7E126KB3DSUd0EZO9ONwtI8cwzuixF5UskPquGuEPaXWUII1lLJdS4KUOt1I169XMljwI
6tKWoQgrqGJnZKeHYdcdKBVw6NXP19fR5qn0zcHZwoeoCdEG02CilN4qunPTdNgx99HEOfxw5oV9
a+h7BQ3gEyya55s4vYwtZ15432fCAb78PzOMp8S4TJpzfZh4887EAUErB32YMUyLpqWdVefLz1ZR
kTgIpIRXosHDYsJBVLe1ruvAmkvFS4TRn4P0pKaP1y3ibcRsZ3Cky5Gh09A22pR+LHMG0G/5o0cL
XcoIZf48USaeXUxMmNpWSEsJdkXplzA6VOlzxmPA3DwGrryZWf5SUpAlibHbp9VPcKG4XaxbZDpM
xj85VJ9qXkfB9cWjs+8KTSAEgt7SITzIh+UGDS949pl26mOwIyjgyW8bS9xxqaqubxco63u/XSy6
0f8faVe2G7eya79IgObhVVJLPXmO4zgvQrKTo3me9fV3lXORlstKEzsbQZ4MaDWrWCSLRS5aVczW
8bx4mtf6JiIOxZd2oPvyqF6C65um893EVS2lYWZBxFwB00YTeHkx/tMM4+66NlIrycURmByXGU0C
GE3FIyC6UIPMEXJXpfoImHf76GoRT1sq8lkfBmU1S9agsestESOcl9zwh0nByxOe+KXB/FqLVPyw
bZcueNxZzmppMSqGZ+ahvRQ/ZOomsh2AXQA4dz5EmmFlKbuDY5AQ64z/1fdKdXtvq8EFhju7odqX
nVUAphKR+TVKnKrUkxeVUIOtTDM83wWHO8By2o11GQCnQeEW4yXsvofnHiV4jR89U30rxObwtdPj
nPWTOAJMK+9U8XPbE9Ur20r9Wxi+alpG7Xc+ybBGszQ5xnxOu9cJSRnkvYlg+A/h1gWJmYxVBJmb
kRV3GSRJzrNvPZlH7RSh5Ud+0s/ajfXAqlgCJzrrRK7pD4EKCtw01C5qypuPWeGOej11oYGchhTu
Ah+sRsfq1OO1+1C6BUkM9ofL6gWN7ecKrdB7tK7PBtjW4Z7OyScVPOUY1LLTbsyn/MCeOym139aQ
CyI7FitEOQisOKuBOAYvc39XU51v28fq8n3OPEyxKNdgyYfZsw5qfGsuGPZA7BEFwRmIpirEOiux
RUJZ3wjTcgqG9C6xYqr+gcLhLETaGKkUh/BKnZveotHUMzGZ/KTb5YHdZLKjdah3f1F5CWtxWT7O
WsxpnJfTCNmaBkwQguzG3U4RqAfh7WP8G4WnilOsojZbaN5OVYabJKg+Vx16B7vgTqlm4iATiyhz
rr1JMSe7bqFvXecr1kMteNn8cN3T/iHuu4jD2YpAKDB+OcGiyQ94YsGjupf6CopxvB6PlJg2so9f
riNSQnG+fTR6YVDYG1Vj+WlyL+knQ366DrFVXbTWhDc+ttVBTVQLCUe8SOC+WaKCE+Or8Y6uOcZD
9Y1xTUa+cW86yQ317EuJxv6+gm2NpReDGrBan9wGmfkwZY1fyeKeEI+wQzJnJ6rKtErQFOPaabiK
h9KiHehQ8V/RQSLHEnXZzUy1L5GKwlmOIZjNucugjOwWipkJdwloNQwHNWkgt+xf1P9mqGTOgIRG
2ucpJsXscjlnQ/2Ohqbtpoiix6G2jLMZuRT1UhJjKcfQE83PKgg1EpIFmP3Wj2Hm7zPGv/cJGSip
MegE59jr3GlApVvpILCVHnq3dbUj5ortCqe3Zz/2KPoOtivXoDkTUrZJI2oR5IuM2EbDp6OLhSuK
5Sdpll2zWijVJKwjz2EVmVMbTRnwJk/YW3fxvv/Gpodot+qTeWc1trRLveSG4hmgFpizKVXdiIZa
YIHncbmJJvE2NyJHzYydpQpoq1EdozF94hBSK8uFH4tYhqiYBKZ506Pw1ENhydccbdUTiLubxp6c
7JZRWM8n6vWYOP0KZ2WGGFF+UeAgatLnUfYM+fW6ZNQWctZlkiuxCpgbVRTQDVrnSlZtjIoLIqKw
g8LhDcqMN/loxALq0k1qDl7d4AlUtZx46dzrEm3fI1jbJSsrwAgRXj+M0UTvE6IR/abfsYuRep+8
xIdf9wjKC2xbyhUapxla14xVzN4AMGb1IIEGJfFyx0Rz6bQr0VpN3ck313EFx+lDC9q9RWWPNku1
HLQ23E9BcG5K3dUzlSCRIUXjdEMzVWNRBKb0X2enw3ON4HQ2eiW8X8811PzlTVVficapyBLJsRzF
WMk4tQ6ylR6aqD9c1w0KgvMzkd5kcplDogTFduKxoarGN03TSgTOwUTNaGhLwnJQs+ArKWg7s3OB
VPHY7TR5uFH+Kq12weNT0uCp6tSABd6CspMaX+z8ikqrbfrMFQTnU4RezMNQBESqtw/13Ly2Y3rX
DdP36ztD6DWfi15SI5fiGpsfSscRjUbKl6W1F6p2ZdOMr4ThTEMvJ7Wgs5ejfCpsNXkRi94WCr+p
vxsU2SahahZnF9RpbvSeZY3RS9pVaKivJuLCQBk6i7MFWmg0ZSFAmsZlxLGFO52sXbVjjwUC5pZe
3yBq6ThjIIuGaGTs7UiZnrIF/DYBKptHu5gTp1OopAY7Jx8CGQ2j0Q201clgyXofW4dSUWutgkrj
XzyGvyqaac7H7T26wHDXoTGW+3xeWEGz2R4rsXwQI514JKUgOI2LhLzKqhAVvotxGOI7gUqebh/P
iwicmplxWodKhu8rjdsOaPvaS9bj9Z2nIDg1G0Sz0TILzEPm3NuZdkBHjp0Gn66DbDsbcOuiiA1E
4vj3fssjrc6TtHrjHjKPwz0oGpwYY3j12AbFgIdRkc51wM2NWeFxriDHBQenE1JNY7ZTOnOXWtXu
OsTmwq0gOG+wDG2CMwORDO2HNv2jVZ91g3ow2jYCFxDeBXRV16apAhAFZV57DJK5ke9VO7pVnNxN
vlLhByES/zrZV3JsBoyFShAwmXQMnF7/XmbUwhF788EZTGktBkGK+pf6vlQfFeq6ub1omHgOEwMC
uw90zmEaiZoeITWv+vNO/yzZuFA7mK5YvpXEh1R55uaqreC4QwpLVgpViSqzTNujfHEodmP3v7/Q
tRUE+wmrbIQaRmWktFgyYXxqp9cqj+yppRhwNp30CoTzAWW8SEY9YdlyNEZEc7CvIgk1u01gzzEc
6nWJtsFQAi6BuwJ+gJNo7uFwmhQSZf3L0Mu2at2M0W1Sze51nO3UsnkB4qTCOPrJCmambeh2ltDt
bOU2sg8YD6nuLVeA7aEi3e2c/QqSM3ZVm9R4U36DnMFWh66WZ5ZgkU6TXXzHBcxl3S2oREQEeV3Y
zZOFLgHwNRoyCBQ54ACZFoy/YGWVweJ2WnaKktS7DrG1byDJ0gzTwoiuD7yQTaKkRtFpuDVk2U2q
KnajVLtIni2nTwpqqsam21ijcZtnTVUuSw3QWO8Tbii3AJSfDH8+iHboKp9ATHxdvE11WSNySxhl
3WKqvYqYe6/78q72q5cptA1MPGc8/ag9vKeSqNSKcq4K5r3BJGogJgpqg8xzV+p+o90WQkf4RPbT
+bBrLRrnsOpFHqtwAVCwvC7hKewTpwrKQzj8DBfKJhJC8VWbSyaLYyiyjRvFL7Ux3rWYE21H0Wxr
0khEMFtav5KLb8aQ56mughlyYcL11yXrnofW2F1Xi00ItKjBnWC+Meg83tvfCmyvQywp8CPa17Rw
9JYIvzddlrYCkN8DyHqlF90MAIx9ZcwdbnyjHmq3R0VV5aMT57o4b68NH1RhBcfFrZJcZ1GgyQxO
P5rPwQ174ou8qLPj0v4ZHIRv6UFEdh3h//+SneDKhLxbLnMtLlvvlT+b6jLuQIWGJE7ht5NfiQdd
I56tKAjOwUjoZTS7CCKG4tEME6c0jmpJjTDdag6T1oJwBgqz+KK41IEi3VVn2WEVceqhPGd2Y9hK
bvfetHsbx3IyDtY5GokTvXnKVtvIGSurVEEBW2AZi9ZygxrEK7J+3/dPg1F71zWGOgCckUqaKVEx
xyTcDeKjgGJGqiaa+j5nmwp5TgMMbUTiKzFtXNiVeH9dAGKp+IqAPBhLE7VqWCrhiFutXanJU4rL
tdKTPKtb19uVTvDX21hJlFBjh0v/au1VvzoY++CQvASH4ZS9NDvl2J7ZHMjYrb9rFXGyCa3XODuS
MXqc2BRRgy196uPODpZbKyaKHyil58dNZkMOAh4RAv4aoJO9dbf+sh5gkWFVZimItZN9sst85dP1
faQE5CwHnpK6NDGxj4rqmN3N1NpdSySzSfk405EEHWbEMF1hxEbmM0sz52ye5QmRQGa35+wz5oj5
oVvvQ4/q+NwOeS5nWuMsilILQablAGf13uBoR9ondSpU0atejucWahQ3cfB4iqMw0IQqstjBXmBC
UjBk4ab537aMsx3sMIhpDYgOM+etsji3YuIlGVUyQG4bZ0OWdBDVERzibwT+4SlzAzDcsx6E8pAh
gkv9Di85/TnbFX4ZEfZx27yAXBkPEig+4ztkMknt9VhBvNM3Xhic2+FTr/6MTIqbhy3VR7/9G4YP
q9QynwVJQHeKIVjOXJ+SPrM7677Yo1zCrorn6xu3+fauMVrqX1LxkdXQjHlktYCT/X43uJqHKQW2
9VigE2JwQlzaPBRB4pAQBoZYzLdgaRUd9CCmS/QFr2JC/Bxj0qOmyo4sznYdUReMbWtyEZCLg4qu
MIRMhoBi9zgmfjbfqSphTbYP2AWCM1iY5VgmLQvvRePUJS+hTsQ5W7MOEIJcADhrBfbiAvMxsFrI
djzOx8Af8W4Zo/kmxYO+5WM6gCMjy4YcG+FrqG1if19tU5wJuoQJ1HiPzhM3Wr4vi2obwW1BP7pT
SFyco0eiPgUTtik7B5qNxlQfugHpMPXXmY4jM41oMKLu8dRh4+xWb1i6sLCitEbrY7vNpp2kjbtm
SG0UhmDwr5n7jdG+EGeOqdy1I85ZMc0apF5kDWiyX39jMzrQGSk+YVwG6ODyAhMFdeKU/+Ey8FuB
+CoozRykPGLti+LRQiK2OFcHedfaCaqHpL35OuV2h1qvYpf9nEAQV6De8LrIxCHkS6NKkHIg6oPE
09ic8yr3S2l41jOq2Is4iDIXGgmB3GCiMmCS6Czlh6SipshtUU3iJIIQGMPFQdfPN/YlU7C0CivI
Sw6CN3mWrWK4YHBQD8bNLNiqrYMuaPJR0uPMjxi2sv+bZbygc+pqiXIyo3UKy6gvvhEWh9LKFhvc
WlS78/ZCXoA4DVWGJKhHVspmqk9Z643mp+uCbNSeojMY1AegXDTASMA7U0kSUBWhhIFbnFlJ1LQP
D2ycZvVXNuwdFO9QUzWz0AASIVIA24yVKq4xCafcjO0xpRiRNu7477G4JMJYDMYcqhDLeKoOuG7f
YZjKjeV3IB/F2Gv3+iJ+vIS8B+O03Uz60QwCwXKTg+Yp8AcYebNPPaqA5ePZfQ/DOVBTwGw4wQRM
AX7++J8AA3ayL9cl+ahu7yHY31duxkqjMsagSfiz6KEOjppJFEJQIrC/r76fFyi+blEI4Sbtl0B+
atJj1hMxALn1nKssQXdRThLUrMNbLituxjQdV7yz/Gxn3VN1YtSCcd4yqECZnwtYMEHrTmZcP6Eo
lHj3pNaMszWZ0GW1gk4VN2tutPLYpE9y/7/r275xEXq/75yZaYysFXUDYrCpBqxhIHhN/dqVjkyP
jVf5kcAjlo13g0YmWIEiY4/a3VLakxs5tZM+d0e4vuPsyjY9UHfjoeCdiLzni+JRiNMekPpDdAZV
6ZfIYbcW5Tb6HxsU19jyvsPzKNU5zRTgfYjxHpazDbIVi6AuA2xtVufEUPdpGPqzVaKbIT0XQule
X1lqYXkbIaUYPs42UqxuJxNMW//a8b0Xh+GvDnBdgRhDayCOZNwk4atcvTa1al+X4c0RXFszzkq0
Y1HPSgorEUt+ADKedHFF6aVGilb8ZtxH822i/PvLyXu5OKMx56JYBBUghSbykqjZZ7iipFVB2D/q
oMmcvTByzO8TZ+zPr3ROvCtvBIc9MrOaOstdiNsdpX2c7ZhByaqVBeAsUbcnwS20m2IuUWZyHPv2
v24bZ0S0TBhqLcIa/hrqJ8ERar6Oa+t/NLp8XbAhd20xRFBCucvswXxoWqoBmrC5Chc+tHUkLOUI
UUCTEylfpdkvqAK6DYK1dyrHl/xmUp0uYfv/qqCzYscba/dP4GnoQRT39cuJeggglIGnNtLG1FRn
A8uGagowdjV3mRA6YzeC3yY/5HpANBMTUZHCmQrMu0tCrcca/uJSfGuKhWD/vrmILaNmKmhDxEus
zp2oWJwqPACXgdt359J6NDointhWhcv3uSPUhniCDawCHn5Z3KXUvwW95KhptyOM3se76Hs5uNPT
dXUYGDLkYMsV74b9srd21vMvakHrh/bpOh4hFs8K1eElBeTJGCKaNF80JbOD9thFT9cxtp3R76Xj
6aBS3eiqpIVIyiQdyiDYm2rw/TrEtk5fIDj3mujT0FQSxFAGyyu1wI2Cxk2X5qekiO6gNA/X4bZ1
+gLHudfeRLJAEiBRhZzn5NfToTCwhHpt9ymyg6iDramxIx/zMe/0wuCOUdhMXZYpdeA20udE8H9m
fW7L0+frclHawP6+cutzX2QZkmeBq2WJO5vlserOWVb/Rx03OC8b15M05w3OkvKUHBgD9bDPTuFN
s5vdbBc9UBemjQKD92vH2QZMcBZTrcPaTZ4EbnUnxf1WPrBnk+IRwZ4bulRVF6XynLXI82ZRjRAL
mVl+I3xJ/oLl5L1InJlomiyqah0Kz0ps2O0Gs55uajQT4XZzIEvyCeXjeX/ktujAT48FDFLbeGKE
p4WrfY9c82A4augyeqOWkRyIxJs1caz5KWuFaXSKMgBXTI/9eLAwOz7wJ4w809Mv1zWf2DCe8qfO
G1nMVWyY3D/LxVm2/Ovfp1aQsxiV0upD02C/suSsJv8UjW4PIBbOdOc6DiUHZyZKfcoseQaOmI1+
JtR3tfTvWVveqR4/nGgJIi3RS+YJhyfBPMzTZCcUBiUGZyFG0JZm08TUOxX8ebHsyfj3ucn3YnBG
AeSOYMueoVtKmVZ+pgfp/VRGOWHrCE9hcoZAXxory1KmwVls1/pwrCvVnobcNizMEjpk5bkHueR1
HaB0jbMNlaXEFeryEUJUaJQbvg5KuyvDU5sSXpDYJL5QVlpSdJfMUIRlPKnTl/rf08q+2yG+NBav
YEtTMznk5TCP+6B+UKgioz+kA357cr4wtkEfaDroOPfh/+SjAN+gdHb3Mr+2r83OfKONSo6Fr432
v59Z/V44ziA0jYqBgCyEKGQXBkcSdhJ1taD2h7MFVR4kQTkDIoaXTR/kan9dz4hoge+W6HJ16EcR
3xeG06g+FclLpzxdh/iD67ZkAw+OmBbKX1ZCTQThoggdGDIUBihuVtggDv+k3JQH9Yz3p1v5RN0k
tsW6QHLLVrcY1JM3LQyD4CXDfV08RxpJFci292Nu4wLCfsQq0lqafsaNvGH+e8SErBrU1rH/ayBQ
7mU31EP9tiO9wHH2dOq1xTIiwIV1ahe5V4iPRvu/pkKt8dgSLmjb5F2wOMOa5nJbYogJbmItKum0
6l7WmtSeh9lpY/FzUUlHvRS/jCitJuzeHw7zBZkztuU8CVKvQVnaHYrQcZU2X4Xcrh28zzyyHrvx
0Djzng0gpPJt2yb3gsyZXKsPWzyeAFnLXoP2e4pC0ll/rKlRpn/IG/3GUcX3aoM26CmfQBzkLnfG
k+lXXnSnHgbNBgUpEkeJbxGJKkIuvghTSTMtDDF9223BuBNbblbrblzcKCKVeCMUVOUucO2oR4lU
AyiXHsK6t4cZKejkmC7nWqLyRn94GrisImd7Bww4lyamJ1PmvFVhuvJr7GS25EzfGppphTjrKmdQ
BiSRTJlFz6PDhn9lrnQCK+G+2cke+speqb4yUkk42zIbVmqhMRNXRdD+sHImxl7zq/4es4ldSkcI
e6lytiXF3SAtZcRq/WLttb5EzjQ8GE2/u+4KKBjOrBRykxU9U30pdoX+xxIdhf6vApqLXnD2Yw4b
qW4lWK649WT5Zaqer4tAGSh+iG2pxoY6x5DB6O3gGWQGrmCPz1CG0J490wv2ui2jrmI+UfdRSif4
WsxqjEOhmCFauWOTRkAUWzgyxlWr3uCnbnv691w8zF//Xkq+IDPRUSCDMjc40VBxQL/r5l3nBHpK
KMVGudR7HM5uVDpY6iqGM/vDl/hRQeeHiYnmdu1WnwO79uI740C/5pDLyVmQWO2KOdRxpPuj7mf3
6REPO4kdeMwOi/vg0fhEaA5hiDXOhoxyJCYpZo/BhohO96n+Ghx0tzy/3oINaLdHjHpDjn1kye0P
IQqo/SXQ4JuqyDPjackoRkqQ4sCN1U4cS0eYDAEUjepNmWa7Ltcea8F0JgMT40XTnZLQvS7z5oFf
4XNbix+VTJg5jquT5lnKt3F5ySfCvW0UckF9VhjcPkoTSjVCJYea3mWHBe+PU+oIjoWnmNHFzOKT
5rPO/BRD7G6pzvbNHV1BczuaLQMbyMfEw/tcdmp7lJvOP0OUPV1fxm1dXQGxdV6Fmiie0ssmz1hU
JIF5JvGaU4hQ8xcndUDOeaO2jXMH6IeKLKXGklb6XmndsH8tKNYlCoJzBWmZYsKsCYh5iL0iQdVU
KBzymSL/Z+b+2gHg3EGL6TBm0WOH5iJByLjL+wcDfCjJ3TyfNOFAbBMlFBdCTom1TFYBoRiDqHSu
H0AQAD00UcAkexqK19ED83gdk4DkK3F6MS4jLQPksnil8oQcQV8/XYdgWnxlDfly1qSTozEPGETa
9a6JwdlOng8adY43Q6yLjr9FfCsdn2NLl4oBW8V4w5Hq8AWM0YoP6RtHSeEYP65LRS0cZzYw6mae
Gmaaau3Lon9bytiuZuLdjMLg7EMb6EYpFrhdg4gwzb8PI3JGEjWfe/v1cbVw7FesFi5T0AbVdtif
X8YBFR+KLZhesx89+O1HPBA+W5qjkk3WhPV78+srXKXsBxmxIsNlfLkJisarnXnoMAqSUQ8GYGCg
C/2pJeXshmwVeFibIKxWfSqDH1HnSdQxpvSdsxnJOHVdH0OuRZjtQP1Hpdr6qYXjzERaRpUYmFC9
oAsPyxjiESj9Kuaaj+rA5+tavn1PuigHX55j4U11VDSsV+ctnuKl2CBUa9uCn4M7W6IMIPPnV0wF
X5mTCEYmovodlTk3487wlr12y65k0i5BHRBVAEvsE1+ZGuiCEigRwBQQiibf1b8YV/UusnibdLBS
cHmKMT+owj7l/XgG0dVjPBp3VigRVWGUHJyVsOJW0NoYctSSOHniLKDBNB2z/7o3nJmoxUGJVAMw
rCtBw9DAyJXAboU5hfLefCQv6CyNcU0VuBhCWHI9jyacInHQfTFf7NzQ9xhdbJtoustGyQOrnS83
rZ+l/zHq5CtzrNLKrXGBpNq4uLlhHrIOplAdqbNFeCyeoE9UJgG0D8BhDU+sYT19LpB6tkHQ4TU3
UW1TNUCUpnCGY1LHIo5YXBanh677aVLFg8T3+WqcIgcxS8pe+TND301tdxx0qnKFgmA3ltWZaute
nds3e4SxYpJmq2rsXDd5hIfgi3GkqtWqWMAiKfWDOXxSg5t8+W9BF5/RLmoEqwZm+LiNIv1QGvkJ
M0AHWwykl+uibDsKXQLTgyHLH6aKWWAmaOIA+6EMmjuHoZ2GiV0GmY3yVPc61Pa+/Ibii0gaM0bm
XsVtOChvB/N1zD5d//72rly+z+27jpm51cBEEeL42bSaOwEkBEVkEJtPrJjBHNRKvbq86COBvQUV
wbPQnrrgbBbnqPyr/b8Iw8WOVTdFssEin7x86dQbDTl40C38R1HYjq1E0aSslDu06Luq+NqX/gAO
B3D72Y1FbT21ZpxjsNDdoUcLgIboOQBpo5iBgNArMMvhugpsJ3r0y7JxLiFggc+bDuT/iz4ZTw0b
CY3RtR2YRb72ruQvjF3k1FHt3pTqcSFjpRVjqbDCoiw+x4pnFoWtk7HCH67oF+G4qHHGnXlQMAXQ
zc6smmN8Dg6pEw6IfhIblHdIrhDLSYnFOQNrtio9zyBWWzwVWed0jVOFMqGE2yAWHlcxdUv8MHFO
wMzQJqk63GByvLyYjaMV3bOZpv511dhWwQsMt3gDaHO0RetR3Gr5y/hjlp6MEFw93etfwBg6agxl
SzFUg9P0NBEUYQyQu51FJBgPFRavkT117oit2RRnhcMpuiLXcysK0AU5e7I0PxwKp0nBR0HhbCvd
CohTbdR5gT7GBNAvRuL4iIJgu9rNyAmzGmTKeW9qwwqO26YOybxJkLF+muXjtQdZxX3fB8TibV9Z
ViicYuf6Yi11yB4fjxM4ZWvfeFRxp5S9vy7qv4DxZVHjNClLWgOsLjKnjl4mdEqW3aFsvsw9+bjJ
/MKHmHgFxjnBKQjboZ+xfqy7KN1Fd4OdvLD8kO5VfvsyESXjmz59BSe/9yCR2KSZoQKuGL1S8AOT
OE5Muz6IA8sggzUJE/P4hjMzLse2yRNsVHEKMz81npvupBt3jBL4+sHdznFcoPg0VyPnajCMgOpc
0WHvb+FXDa+Zfqo54QGDlz00pysHKr+7XbqwguU2TEXWUBdb5F3Dz2H9653RU900c6LPjK+he7YO
1DzAzU1bQXKbVpSDohQxUvaL8lkBF0pHNlxuW40VBBe+iGKWdp2AxZw8lC+56VfT1V35bnECW3Mq
36TqXimRuEgGXKkzOpGBJyunwjilVCcLMwhX9PBNeVaRkiLGCd7u0VY1YirutDhCf18KXh94WS/C
Jz4mxSOhjmwTriFyBl41JyktGugFa7IanhJ3smWwJVh+sUuflL85xqvt4ox8llSTNHZYvnpwh3Fx
wFXiEvJsGqYVBGfYl2YsA0V8kye6l50ILwzdHnOb3PIw+c1P7fAf8TgTn2JCgFIzJR/ldhdjQEG4
ZC/zgiKPcNlVSeVjUKqXh+W3LqlsORh2KhvMF4pUDEVoJp8d09um6JYeSyt0J0n8VvQ5ET8RJpJP
iGlhj8e1EACVEjlV3N0omWo6iiDFdioMt/okEz0O1OHms2JVJ6WRZjJt2Zk+a4RXAmfx2TTRXz3U
JpkHJpSHT5MJetorosQWcT87igcaLrTAh37rJrfKbtz/VRBy0VV+skUzp2Yp9NDVKAIPUNLnmK8Z
VMc8GYm83GYUtwLiosUoU5OkViGX1etPfVK5gZJ9F6qfglL8zTvBCokzJ0WsdXMyAylMn8zhNVM+
lbFHHDlK1TkrMmI+gLakwBg8yZsOGEG5E58GZwFDQufgvduhgm0KkLMpHWo9sqEBoFbmexQh3bYY
OXddKAqCMyNNaej1zAIQs7w1zZ/d8uVvvq8buiKDoeDDyOE0MuqiY6mkPn7Kl3ujoa7E2wJcALg1
avusqSJWh20knf4SalH3Wncl5X83w3bzgsItUylFhl6qEKMTPG1xZ/l2GB+ur9S2nfsNwYfRSh9Y
cFKAKLPOVaphN8eDK+rLg9lpfm9QneHEuvFNBWo4qVLK4ApzujXH4Kgs1M13+xpyWTW+nUAr4xoc
ucBgUwUZiTDmQN+nB1AIe9aBqtQgtogfz6CUmpqJTNMqsb6Nch1DgZTYDueCMAMUDlvYVagUD7M4
JCMUTlAiWwfRRRfcsqHk17WB2h72K1YovTYOw9JCGlUzdrMa+01KhizbIdhF4zibGSxw3JMEjBol
EczPNS/Sowb6tMZvT1SLHSUQZzxNqyvCielCI55N/XmeqTlXFABnCJIRxHqNCqem5oYttRhBpVZE
I872ZcYSJcuSGDuIyu1KiyC5x6QuFAM9sdmIqFjGsLgQM/F6V/aSXXxHkWlsKtsKkNsiDVymcs8C
17m8XYZ/QstOgv11TaMguI0JkbYCHzIgOuk+TRdbUJ+Cloi/t0OqlRzc5gxpFrKULyvGlDB9mHEN
6K4KltFfWZaWoKaiZOLMdVqZpZ4WgLOsu2HwYvFeKwkzsKluF4n4UsJhDNIGg58Qf+cimDWEXjpV
2ji51zeHQuFuz9h+ZcFgPazb+GS0rR2R9zD2hQ/3sJUczEisDM0kZ1a0xEBgnbbayURDICNsYYU2
1C2M0gKevjHK5VmLRWAtd78m6EQuHvuOkwNWQwd09sTibRearmRjq7uSLW6GGTdM4CWH6pNyLtEe
KN3quGOW/4wohAdd+j4/SXf5y/VNo8yExpmJNMdsukKEbjDSlRhvTsfgk478W+3JXshId1ySeZ4d
oGvbyBkKNYuzcGEcIp1bHSavbOzAz3f1swAKL0ZXpjiGn96DSwRVrtelJc4az+PY1uLYCCmQFcOw
a2Xa6yo21RoP12EoATkLEs11JeUp9jJMbvQc/Qz6LsgUJ0QdWl46YkdYLAqOsyDWjHk7yQypxFi2
Z/1WFA5N/j+5G+xxOekVdc7/cDQUXcHIDWTW3/6+UtV8CYRQYekQRsNsvZUWoBb/9It803ykOmGY
OnxUlwscdzLEWTH0KEf2YOprux1vwANuJ8ptIBNHcFs5LjjcSSh6s9JKBThFfYfpUsB4KFDIcF01
KBBO9zvL7KdBxtpJpeargeUZJobbh8NfOZWLLLyjxHOr3AeAKasf1fQTfS5OWPb+f5OFU/Mlj2pF
Lpke6F6kfS0Vt64p87SZbbAw5gA1zYj++NA/1kqrnFtEsKz0/o0TqneFXbOLHhvQNVqCbf24LtR2
gfEKkXMyS6pIYcnKgIT94i3u6Btf+q+JC7IXzC4MvmQwjrvOQYchuKqvQzNF5hVdw/AXDAwwMQT6
zUWszlU6tEIpJgw5cgP1Phg//7fvc/sVGGE4ZAb2KwgPcuEt5bfr32dKde33c3YIw7H0oGfdpQYm
CfWnCK+uS/JUGfdFP/zFMVotFZ/Jq4JCHsMCUOHyGqO1SVK8hqwu2DqraxAuoGmCRm7BwoP1qv+R
52NiVXb67/kIVfCp/N5zPn83jBHoZHTsSQ7fqyUPC0a+xf9+zs97EHbIVoo11mkdhSNA5q6wJ/mY
RhSjNqG6fJZOntosllhdcjMv+7RCn4pJUdVTEJx5losWc55SbHlemZUXV0t7xKxjKg9A6DA/abZf
WjFsQqDosuZY0+dSM9y6f+2SH4FYEtniLce23nv2W1bbEoShOFsL9GuqHwz5e59jEFt6qEWLwNmK
D9Y43LlX9RBzT1NsjizJN2bafJHD9hkd5welb5+aEvMMDY1KtW/LhgoCS9RM2eApB8YmUscxh2yJ
5cdFZotCttPlf4Zx3l03OptAsJWKCaZZXeVZhN5m5vaGDKC5MB3cbX5O8pI6sxC8mArFQLC5kqqp
g7hUBZO/yO2YXPVFVJsSkkSyUNhikTS2hZFZmN9j2XoOhZGazFbjZv8XMoIhCTqnS9IHytR2Hoe6
Aouku2jg7MgfBPE5a38oClVbvmnwVji8osSxGnRqJLiqhJqCWjph9vh9FVBcPBQM5ydyrZiXTA8F
t0JAV4uhI05P4vhXrGaagZlGpqZoosQnQAph0du2hTSlMKJJ1fCSQHd7a9mLYKYIyi9aNO2TTDxg
bJR7fb+2BbwgM51dHewKRZuaCUI116hvAkSScXquByrrtmmpTF0VUeCigweWW8W5rIVBblIBl4zk
R9/NHiqLPTUHoxpKvO7BGutfF2rL/mLGmoGKLks1MT/pvVBFCTJaZA1gGdHsm2WHWCbCh61VWwHw
5ahtnyQtpofCh0yK2xTFuZ5rO4n/Jsxfw3BevRfaMRlawAQYIVRpqT0I8avQNMRVc/Nivcbh4sgK
w87EFPVHKMAOfG0fHuOfRuPULhtsJZ8EV/hRUmMRqBXk/HweVYkVgmDZlcfervLFk/vSrWWZEG0b
5v9I+5LlunWe2ydSFdVSmqrZrXvHiZ2JKq36vqGkp/8X/d0TK4zO5j3OKINUeW2AAAiBwAI6QDTV
sumf260i3e46fYYlOHnhYeU7SMii+aaxQokfbZsc3mNs9JuYlrj+bFLT2HB4n9hslIeWzLdzTyVv
cZt1fwxM/MIQfJXFCtJiZ+Qfsyzgw6jhnfmA9dZoTmz35nu6PNdowgVSOFnfGgxo1M6OClGu25ke
zbj6nluy16x/McA3yYRoDl6zZikVYFnXy87cvZLpvujXfYA3dje7jXzZjq5tu3gDFCIEyzSnY1y4
OcXKkdEPlQ9jKKNL2gp7Kw2Kncs6KDGmJAJIDWJMa8n9NLyyEuKa45OCUsvlmLeVXPBVVtRQVURa
kUxhbpaqQPcHCqeR5VV67Tnt8DELmWck1v1lqE1bX0GJ4cIsJtUcEC6ccTgtNj43yCBxp21bX2EI
8WEwB01va4jTBf0V/5ieDvlXvv6g39PUlZU0NyVChmBi7hc0j1RAS6vZQd80eu2yOsaO3Fu7eUeR
w1oB8B+wumY7hY4jq9CtOlta4VZZ+MJacHBiLPfy0Wza9QqH//8KB8sgiem0HGf5nIMswa5d0/54
GWPTrFcYQhjSmpg4IN3Ee71dtH5ZlM9JMj8r1HELE3TDhuxJYNOyV3hCIEr0aFoigsPJI+JpGMXH
546eHbX3sLStz0gIQmhkYozwhstuwARAiPlIL9dltEYyYYTAg3VHRhf2OKBpzrzS2lvlB6W6sQrJ
XbEJg5onlqWaDmbFhMwhL8CPYDk4I5Z+Mm0Fu1+xc2g6ZKyXGNw2kKlihQvaLZHy/25woWMvVsqp
hjQ18rv4qIf5fkZPuSnbMb3polgA+w+QEHRYEjoL1jEAiBzL7NkgXy9b9ZbnoPHadjDPYtmmmII7
Rp90oRo6mHV7IdUXCiqjzvz8dxhcmSvvXKbI1jobGGFPPa2gQZ0dmkG2w04mieAvVu7UDV6EHfBZ
D0fMAXlTUl4ZeiP5VH/tnhJraGuNCf6SEMwXZRW4d5kXPUQ3S4L1GI2n3PBXSAO0jaFb+enp1J9U
j/gRHqIiX/aOu/kUtf4NgjtlpGxrEDP9jw46OcR3fEMHKqABOA922QiOtcJPfKtwVclDhibRsvhQ
GeUkjo0GyOVzfoX2x6smd5nl4pLHZvfKKzwaVFf6fgr6h+IOTW635j3vpXZ8KinFbnngSgUiGUrd
KtaoEfyQxgSNearsuqy8DpP2kSSy0plMZsEHp9pclnF2HH9SdsV8Whx0aOwvu8hmKrgWR7iKu6zX
7cgEBmcqyF/MT8uBP2fOO2tnfbLxMSJrcOEmcsGMRfKTemaq02VwF9umL01FA2OYdnP+PUuJm3cF
6lzZiS2ybkiZKvn/r0IB5kqozghQi2hym+5zk49u20nizcYGNUNbK1MIOFMz6mbPgBIfoxtOzKO9
lLsPxZ7pLtuF7umpvkZf8K45tzLKLZlVCkFooBPaElIgt5j2z27i/udoPqaWxPY3u+/XAgoxSB8V
Q5n4VpT6me+UWM7dD+toYjF4egBvTX76/wg53AAv2YsQcqgJrmRszAHl+DWfVi53iqc/TGA8ISBz
ke992br3VhJa5HdDSY0wTzoD/tAWygGE9P48a8Fln+NncUEiS7jDewzO9OUCCAfs43l97KrStTGB
XYc3JJV8O0js3hJCCFM0oioLDoy1H1s1CI3YDR3JR7/sVrCEGBLZfZ46CgTqTunxf0sXl6/9gbOU
qR6YsNz/dQu854FkfVT8KFc+zayh0psYlgEaXr08DvY+lY2jyaxBCBtDsZCMJVCfFV2X2XUm+06R
hV9LiBhN3lmFzS/U2B7uVKV4Jgs9FZMRgGnFy2Plekar8RKhmS1SPjtds48KkPcp47g3RlVG9igz
FiGIOKRfKiQYCM2okJt3lflQyvo1NzsE1ocmRBCG51VNx/ZFP71iAf/QBKvtnXNdu8TPfDTrHC/7
miQuWkL0SIaKZH3JbYTi4Qlbqn5UyWdd2t0vsROx9MCsuekcns2GS/ZJYcnt0n27LIhMcSLxvkqw
mXt2AGFd568rqcDXHXTfBn8J0pN1I1OcTCIhcOTTEreJBrhIrz5WKQ0SlKUuiyQ5G7EKEE0k0vH5
gWRSi93evp/Qxa9kN0T2PCiJtyLbfj/nRB8c4GQU1OoFc1PyYqDrNZ2PafLxskybasMydXycEWI5
YgNMX1dDj+WbuK2yJbDG8NQqMlaa7Ut4hcF/wyrudR0jdYmdM+h1iw7Dfjr3mDsC1dmTinWO7XWx
s9EF412WazM0rDCFQDjmShsluQnrK78Z0a4LH2bly2UImeqEUIipY6LSHmLZpHZrdjvJct1Ne1vJ
IIQ3Vo9pPHcASOOHofoSl5gmam4pU4LLgmza2wpHCHERvtobEMRg6tZ81vS9pnzs23OT4lXQkL0T
b98fKywhvhE8XKUVl2nc2XsjKE7NE/ZtYuEfH4XUOg/fP/5l6SSWIPZXhNaEZUcTEK3me12W3hzd
MIu6l0E2bAEXgYmnVDD6YUBbEItRuxratLf9WHkJl7tCOjO/YQsAQP8z0fhjheinmmUktWV0NnhO
D01zFTmR2xanrpYtHN7Q1m84gq9OeWyEYQNBmPa5JRkmhya3S2uJxb2WfYSU8jcY/jNWISGhsUOi
sLVf++7GY3KCC+n3zNeD+YCZ88uHs1Us/g1N8NQ5X2xwgkJ55uDyIVx+idfE5TyL5scezMWX8TZ1
qKLYxZ8XiSE2erHCrKtO12y/KYJhPlXNvS7d4cWvsz8UuMIQrruyRDejtQCDnQbwVTV769gGoI30
W0/xZcF0axmaQ22DUjwdgLFSnJdOKqKYZmNRv54xgYNX4PJnPj/k6kGzglrDsm2qusg7JU61Rbux
hhVnpzHHAndQAMu/9bXAOnHajW5feMqXyes/tm7mx5Obfb18fJuu9iasWLKcSbNg0zFQlxD9JM5d
pPxQ6HOlPF+G2QqFv0knHOGsNXnRqMDpfXvPl5pUXjTgXmxyj3+HqNfK0RwOl0E3TdPBKeqgx9X+
mKQAq582la1O/TYdPX05h62KWZ1PfwciuFs3pTRriUH93AhdNh3o/NUaZQ0eWxHXVjXkW5BFV/9o
ak/6pCeqRjF3glDY3TW6JEZtqWoNIERCkCvUi5aoOB6l8prwccQcQIit6/9dV2sU/itWgRDrg6O8
UCAG5lBPRdae67kK2MD++/uSY6tI70C0ozm2LdxP8KJuNiJC8dl2azkfy+JHq7/j1G2ch0V108JT
Gc8yVpLoQ2zMeeTAbdoPSRi79nhjysLe5qGvMIRMJcvKZSYtMKL+IZ5uK9lyqM0zxxsYQT6Mnduv
Rd2VDGOqzqORhTgN8BZldPbMLguMQvZWIYMRHKROjDEe+8j2+/xDq77ULFCij5ftaiuI8de8fyQR
TgMvb2Bt7iDJZOQ7khySSfXqKgZT6P4yEFe5eBGtgYQjqRuiLtidTP1uandtdlUQ3TPbxLfIriF+
MsouBZnuBEsebZbkRaXAzPp93ZwS/TuVPWBu6w5xxdGJgdKZUB7SKlb0dm5TfzQeMuuuaaO90U9u
TqVPJLw494fykAlQbBHHFLVYWZux1orZBEjz/RBoXvs9C5SgwOrbzAuv+CXAO8OzO9NDqeFHGFw+
uU1NrsCF+6eoLCSsBsCxGc+bmmWP741bozRe/g5G0CZojLNmsSn1aXt0kCsk8TkdJc+Zm3FhJYoQ
q9uRDry9nvpWF7q4K3aakUroCWTaEhzKKkqCkSZA6M51OD/r1Q3t/hJCcKUhZlayoDnUn6zZbQd3
GRbXkC1z3zTulaoE/yFYszyMKpfDvjVBUo+VgU30JU1kDE8SHLHClCdF2o89hEmUK6I8UsL2bf9U
lL0kuZeci1hmGq0sb7UWOL36QLRPpPOL2HzPJf2mM5Gbr0RBVc/QP4aM8NTFJ7V714ZPx8aQi4oH
bE2lYkviTMzYapbY9jUMPqkjin8Z8ax2lPj89qn8gvmjMdFiDFzYiJ59+qCUemBYJxOky/o7ejIg
joPCKV7LCXEEb1EMh6YTS20/sTuvixMXqZqb9B/y8cPl6ML/0J8R9A1I8JmFxlU2ZgCyUkzbgcoy
H1xr3pvtt16mu62K5m9CCa5T2jWpigRY6VV5RCl4vxzYy4LtGd/IrgzKPYqOl4XbDmv/CKcS4W2n
y1XwG8YApHhtSbKvtS65vLfN4Q1AeNlRCsVR+zKxfQLC4/AlckCAnd0xQza1IcMRrhoscqCFnsG6
UWUKuu77qDl3ZVbs00bGqCRTmXDb9LqRFW0ElRUsiOlLMc2SWMAP+d8NTiXCVYOkITebNIPKQP4z
LuY+zsurcnReLFsHLah5wteKlxe46C7bgkyFPA6uUtOwckqdLMDNqrOTX9eznzhHVeZOMun4r1ih
mCmNEtJAfUPc+2V3T3LFxRi31txr/e0EpnkVkx2XBdsM4Iau2jrm+21D7Iw1KgW9EgouJHV+LIrS
t4sPi5Rq/rXK98exrVAEweZ6GolWAoWvLOWU79aec4rHt/Wn/rR48UPz3AdTUO3YAdtn1e9/J6MQ
DvtkyKNOwQUSDk9l9FKS4zgeLkNsR6eVhEIkzAY25hWeq1BZ1XfLsdo7gb7XH9iOV9WUo9G+5+I1
eAs9JlZg3IKnDSq64BYTHzEmzfKr1tDS54bkzYyBEkIK/7J0m0ZiEoIGL5Bf/lGAmmNdiUMDdQvb
fmynj3OaegnWGP0ViFhu6mjf63GCKSmS/7Dqm8noPKN4voyx6WBvgojFpTaalcGZUBtJEjA27mZy
Bv8LHT+HUYHo8TSlEu6MzXi4wtN+d2gwPjVZx2sxY3vfDZWLCdR3aU03HKQuKj79hVsxLrGEUcek
j0/Zz16rvdJpXVXRJCjbcvxCEdPJxtQyTVWAYpmRvwyWn6WxxMY2C3IYsPlHEjGVbBWqhEaBglwB
orOdfuA9WhZqxHwefAkKX/FjyXcL98k/otIKUTidtiJ9p9dALEv1ukoSPxsHNw71HRmao2LY+76a
JVJue9KbkILbls6AbUspILPqsc1nF7NzTiRL/mUg/DRX14gTOVhQrsCT+uljNxyr/jBb72Cg4uNQ
v06L/4YVRqfoahk1iKmFdSbxxzyTeI5MBuHGsMoS/bMzZNDNBM+8mJOOjzGeXS7Hg027XkVRQVNs
XGwjN5GBlTl6b6NuxjIcBB7JoW8mDysUQVdsGhunSZF/FT0KzWHiD9p8YyhPg7RvTSaPoDWmmiNr
NdwKjhm0w/f6PYN9PEv4de0IV6mKeXOlGfAFoy6W13fhwRk1L5LyOm+e/gpGuE0V4phhFUNjKMeG
w33WHyf68fLRb43n/yaKEDmnxlkobaEr5oXFfgJHj49qIxaOYGQHfUiHFNEOg/qzX/naV9kjlcQk
xGWe9UzzTHWgR2w6wx6X3AAHqRW5oLu/bXVtd1lUiTbFdnMQEdAeZF3IFcLbPmG8BlSX//05fq1N
cYlnsUSZbXFt6kbr1lqBxXD0L8UQYqfCwNhUjYCgprm4LW0e2DjFblvLvpckXiQu7dT0BetoGPTV
Ztk5rdKzUsqmwzff9FaOJDa0j6GhhHoJYRT7aTCuae33yW1T7Gbrrk/v4/i+rWQJlszm+P+vQnYf
Emo3OcTCam23q74bXe2xuPbs5vGyvW2+HK6FE6IEXbBbT0shXDK7Ndj6q72WuuN5SN3sqHqam947
vnokB9mqy01Df0u3xLWFTLOauFGRpybVuZv3IPNdTMm9tKnEFYSQM0yjrerYaUl9Bbvba/DGTQ+h
+cBU2QenTBTB2O04LZT+VZT6W9c89Rh4yPL/3u2JO/wtrRduv2YiU5rGUFedPiGEG9GXon7Py9cK
gou5srnRTs1pLgGhLaXbjnfpCEOP35fwvAkiWHbYRYW2mECxtOcR03zqYt7VeiQ5etmRCFY90Kiq
Iv5YmLPKr2zs5jOyY4KelsveI7Mw4e5zCEucKISFafOxJzcTu5qcx9mSHMx2AFolcII0TqlMxshf
95fiRV8+keZZ0+7N6cpscaG3QdYUvjQRkiXcgmgGjQzbqIDZm98rC+MJ1T5irhMaQWgf8krSfr59
Xm8pqnDB66nG2izBR4tD9yF263anrjq+56x+QYj0pU1iRUvfI0tVws9tsUtyLbC7QAllQ0ObN9Lb
YYk9LbGu1aQEZYU/KtEZnAA3Vjv5l0WRaEukLW2nUu8pf3abWOwW8cdCD8pB1soiAxGi2hLntZ3N
kEPFFbRYCDlPlSE5dtmHpC2GNfAv0yqGJM3sLjveNBzHbuZpAxrM9RPvcSo6D5RCl/W3XQFanRGX
fRXqrBEtt6+NK/oj2mW8zk19Wric8J+3BSW+8+EyoEyXQtADPRKN7RHmbRexO3KKpOrc2xJlch+5
8IlsC1FCrbQ8nyeAdKnjLfWxCa+t6LsTXrW4kCZ2nfRSPfKq95+QFvZHI8tXsW/ldz0aEzhQmInO
j6gIUOgPquvCW0AKvNP8/F6Wh/9LGHxDE0OS0TMw5iKos/5pib+S+PtYYJOBv4zHOgzo9FnKTrEd
398QhbA0qkXT2T3kS+qfSfq0dI9D/AXLSyT2uG0ev2DELwyjbWbVyiCYml0p2tHqT6ZsSa4MQni/
qEIQZk0NIKLoeraDkO6pbKLiX5z5TQwh36oVTV1qfEv42B9eJ1dLYrixcYxp7Vb513DXKL7Vnlv1
xNgndGez+eGyk20H3jd4IWCFhGVM5YdV4GFG/9Y6sgdhmQ6FYFUUfHCXH1NiPxoR6BYjt1n8y0LI
MPj/ryKTUthNWmj8nCwwU/SNpyFO2Ips2YoMRghIUzjQHi11iBWt1yW5i0kobfz2d6IIwUEn/dSb
C0RxMnPP1BRNbkPQU9kXs9TshLCQj8xSaAkcvpVLcbN7+yXzrCvlGs+cuED079Wny4LJDE2ICqml
alUWARDFe9v+mJLnv/r74kBsrTFKLIrDMeqzpT7Gxfs+WH55ijjoqhhTppv8Y6JAY2qdlcGsFb6u
ycKaRE+mEA80s2a0LqCnxDlb9pclyd4TNy2CZgAMZJA/OGmSkWngBwdApp9i1BlCBUnXu9qoViCC
q1R5XC5ZiLyx7Y9R9hWEFn0iGYHezkdWGIKr1OB7yiYdGPER/D1Bdx379vcEza3KPj/pzJWt1eV/
7497e4UnuExYo8LUlMBLlGFy6xxt3iF2SCvYQ2Shnp7byf6ySUslFHwmz5Iy0RogjthH1O1DRE/X
3NsubO8wuPaTbJ5dIuFrLrGKo7UyMM3s8WXWZ6nP7NmbujSIun7n6NE9URPJ88RmPH1TqPhYVddp
Mdj8Q9BwPpXxS2qd80wyi7npTSsIwZuils0DVn1Bg9mtwm77zvg7b3o9wpXKsrBhVhThiGjW7ctY
uTJSw1Wl3xWbMwb2ShAu6ApnTuJcqfmTB/PAQoKUv/HGAw3Izt4lGKC+bHibSfEKTLhPwbI+d6D1
R+atnkjyGNm3yhJE4Y9cfY7qbxD07+CEYLEkaFbtHG7m7CfT71q2izLFrfXrxc5drX3MpCvaZZbH
HWGlTRRtchB9AjGfI1dPr7v546A+XZZquydgpUUhXnQU07IOPzKyB4cQaoTM9L4tXnQqP3U+A0/5
fMDk+w5c4n6KVal/aZhC7GC0MtN5huW3VfqwKPVRVYxTEraSs9t2MJBXOsTQsBREyB/VxEwdjOxS
P22Dvn2osYf3shq3MxUMPf2DIFi+knRLB5o9qPHe2o9H9cwnqdkOPQ6Btct2w0GWEm9b/xugYP3K
4lB1Zvgk1DBP2O3Hg77nDGeyL7PtYPsGI1i9ktA5tPBC43fGi9VVLohh3cG5j7HxXjreJTslwd6r
iWhWwmsfxfgttrO7IiKfLh+TJhNHsPYsH/pGsyDOcGLB4mNg5wFEYPvSj4LwKvULrz73eOyerxKP
+arHeVFCTzuXnvWwvEh+y2bf88pkBNvv6YRux9cTBEdCuB/24EA7WHfRvg2su5FToxwjrzzNByyU
f5ZyT2y/DrzBi0WzuihzMHRDFekx3MdelbnJdXMNWmyXPXNLUpnLzvVeNon4L3fEL4sSi2ho6ZxN
ZNgcV0WLznIoPzXfEj766M+H+V0v/SsphavVwENLtPDGjNjp3arZFZXtVbkkRXjdA/dn0kU1zktq
0T945UwFAyENWJNeh3vr2/BYH+YdAmm8Iy/5WT/1XrbLPe0h8yOfzSDFUCQFIu6Gl36AIGbedKml
g0ANb9rLl1JVh1NVpYsPFrcpaBgetC7b7r+EuzeBhYBqZYwaaJxEWMh908XohqthY/L0oLauvme+
5sfBuzr1rTdIIcIWU5ml4EhFK4I17NHofpVFuHcdw5eIxlV1SZVCYHVGkzVkBA7zyiMJ8leeIuNx
Cnh36zvYMBzcR78MRwiveWVmpq7BcPRil4KCLG29Wc29yyJt5xFvIEJc1cqyHgoN0ynRcBXPDxW2
/8rSCBmEEFfbudDVcARE3R+X7JmpP1omo+3jf+PSwQjxskz6XOm5jROT+Y4B9rmJXqEtPWCN/U1D
v6urMdluk+0r6ZfqxO/1dlYMMwWlKDJz01fV/H7EThxJ7iDDEOp36agpIEIHRmOc+uI4q1//6vjF
b/UU7Edma+Jshmlxo3F0sejBjbp3PY7w6gVBDmQa4nhsqiDBmhpE2tJ8iNk3R3m4LMZ2zHkDEL/7
FiMlOVGRqdI2qFGRng7mQ34ekWd1Pt3H5/apO1yGfKW5/8PkVpDC0YRx4WhjDUgDs6kdnjHIibrL
VRaAHap2wUyCxTr8W34KNDcOMF1/qL3hLFsEvX1Vr34GD1mrDwGyTEPdJEiM+NKM6MY4kcA8YBXM
9yhx05vQ7T+X+9p3vl+WftMuV6hCjJ+tQcUgFIQfxifD/plb7yqNrAD4D1iJtZTMtm3eajhiQV+5
w8LaD86XAWkXGpDP7D788nfyCIFdN2Ia9Xx+W3V2Kn3JE13iyJsBaiWPEMxxSMNMeKWgXNK7lOh0
p6dz41t6RG/NpM2OaU/t6ziOZYs0t25/B6wrqo2XGuuP9AP7R7R5aFGd72fVXVTYSDQeKlL5fVn6
l5W4aYtrLMEWI9spbQKGXcx//G9d7HRQH9RDvAs733rEeis0j8/U62X38tYNs8YVrFEzm9HRUuAy
c3Tp8lINp0INLgsnwxAMUit5T8mA6iwzTgYWttgHNfl2GWLrs20thmCEzpDEVYj1B/5c6ztnweud
5eyiBR9WxeItRusb1vhQ6L0kkm1n3SvbFHKAREtznfGGmXbCjiIMvbeR5i4EFc+53cdOBULE9IHV
/XUejrDffN9Mjuzjix/RpWjK/Wfl78bcKy3uU/yG5wU7H18JKM6gwjmM7nQP1pAdavuu7Zr3vFm/
vLawIk0Z3nHE9koPQhKBdQhdy5CR+V2v73o2gl9K8Vj9rmf8NxiRb0XJVRrSBTDhciwx/rtMfhtK
LsQtU1qJIi6nHjFxTFVekOKMQvrZCZaTsSMH6bbvzW/mlSyCxzd1MqCb5//hdNgtDpKGfX34NgY6
VlMTbJVrvfDmfU8MK1jB4ZO+VcckgQrb/CpUvs0Zk4Trrai51p/g7QbBorw+A0CDL2B2nEE1q6gg
BrAkIXP7WjBUPGSAcgJf1L+bPfadld3IZ3/VdvYons/VJ1bf41lOIS9DKCmKbsZnG/zm/6AJTlbH
WpHUmEV8JZVxzslJf8AUDL7q9RO6W/30gI9s6kZfL4e1bRt5QxXcStPrkRA+w51HpdvjNVhXXTt6
0quzrb1r5uZNQrFwUdSqE9l8zhljMpWbKHAvK6t2QyFb+/EvGecvqcRSRa7ampqXOLlxZ510LEaP
nqKjeWPudZh8/Lk5LI+X1Sg7PbH9x+KbLJYciMa+uYnOOXgzzdaj3rxDnxsWKEZ+tjPQYyJJxSQm
Ku4vVhfHqsoOKm39NgqW6KrnDWEZmHKx/kY2K7NFheasTFTsDOoKs6XGDDRy0rzYS04hdpx4xZV+
zcM//8y2iaceL6uWe/Ofl8/bWQoX7xy1KuZaYaETcpSBuKS3JPFkK3tYiyWkf3VlL1XPZ/jC5b5J
vDpmbrZI6jybUmCZnGrYtonsWPggUdO8bZa+RtU3BBGjnd4ptiyCbEFgjMlBsZVa2PUkKKpC108T
9wVMkNlnA6TruSEbJd+KvGsIQVMt6HcwpZej0KtRj7LlQ1dWruGc47B4+e+nDr4wSkHYxFeOCPoa
9U4zWwf6cpRzEZ6IKvmm2Drz9d8X7kZmKMjwyw5vUNmha0o3XQ4zCyWGta2uNyGEmzBrcizSiVsE
vKTzlOrYsqc2+0llH9gyGG4Yq/TMKokyNgZkaWl1IMontWFeOplBRPzLh/L6ZCr6ooPTwJwrMhSU
t35HyqfSLqIKAvHMpcbL/sEBl5WyL3blLH3B2Dyit48jcUSTdFmEWRl8OIzVS9IW3hxivkPW1L/p
NCsQUXeORePWXiAROU7TbSerMMuEEJ0yoU5foI7tm811ln5r5rOV3UtOZes9YvVpogte2TclNewO
iorBU6uD+O5T2XwtHY8mH3Tlyioad5Tts5epTTCEBsuftZA3GRbFaQrvGtl+YNnfF5KhKid2l8QQ
qYPLFOdBtqhC9veFtCfsxpJWnFEq63a0fgyp5Ewkf1/sHixykJOjoRW/326P2GL+2CI1kBw7D1F/
OOOb6RrCsbdGSLWZQQaMrdbHchcF9KZNvdHTdjn4Y10pII+5fwKajglaId0wxPGQYkT/+YB5at+p
+8+sUu/j1rrtMZKL4f7dMBUfaW2cCmZcJ9jJN3ejJBHYdqU3eCFkZ11V0yJH20BUnaPxGorNU1kS
zs/9kohCxGZo+wQTFDD6XfZx9KNDFQzB58kf9phsMz7Q6+ZK2/Ve5ZNP73kmcUBs9492uUmtorjS
Wkk95WicIqjyVvXnOD+8s07yhiFEo7nC2GGIzmFsU9iN5rUR7TsZhYXslASrJFlFrZE3ysWVFsSp
4yqD4kaVbMpDBiMEoLlwmmnAViPfrm9ULC635nPX/7zsYTIMIQgtRZmhLQ/GgBYlqt2y7tjJaBS5
Ni7ZmxCH7MKO65b3SU6L6lmoCi8M5ElV6haR1H257V7AEsvwIWuUftAQL+a98xjuy13sj271bLnY
4uElOxnedgj8ZWti+5WCUcOx4640zd/j4aEMf/zV6bwWzlb+kjjV2I8pVNeD079hbh6fjO4vMYRw
YJtjYRsLZGBqfTLp4FVqtyOjrOgksYLXz9mVKNWot3bGI9sysUOcgHjOemwS9VMVWn8pEDf5FVKm
xSyzeiBxhhQNTxAEo4yKhAlsazEHeOfejl6IAYtBpzznk17xcXqu/SHQdwbeY8dP1lH52PnGrvBV
DJK0+8QnD5etYrNeusYWAkPd2tgJEkFCEqI3o8atmHnDfNdxDgRUuKWZEP97f3qVo6NBCc/BVCSQ
oB365kZ1xsdjHwVV3N/GJPNMhf20Iiw6ncLZuyzg1hc/0P7BE6kksok/pzbAo/pD0jxh1s2zMr+r
8yMjvqrIejY3m0TXeDwpWFmMORo6U0pkMhaaXZKDelACW/c5+TBv5G7OWCZ2WUBughcUKtKVgdQw
nCkHnNOTMu4G9dFoH/8OQnDr0UrR2BtBhw2yfqpQrxnYp9maJX4gMQ2RCZ+CebrBDmQ8Kzmhm47f
NXN2+/rKaW/z9yx6gMu9mYXg2DHpNFL1EIlvzzS8fJdUnnmDVseX5jEM1FtN4mfb0f0NT3Bx9F5T
vOpANjJhU96LQd7TR74WSPDjvMoMYyATYiKLvyRtdWz4v4OsurSd8L3JIdzxemmQjs6QIze82Wm8
csIdbORYU+xiYTAot6/GUMYfvh3u3zCFS78am8ZOsG8UJFx7jQZpdrSaXSMbkZeckFht7WqiLXoP
BZat6fYl/dynusSPJIKIRa2pSJseHGWI88vNaJ6qKAri+keHrfCX/VXiSGJxNRqiPjZiHFJMQI6A
xZ/O3tFv8+la6yT11H+5Pn6djVhQHfKmMosYWtMfh4D3Z8Z+fR52zZH49V6W8sv0J6T82GHe5bEK
uQzjmeRYmDmCY3QXjYNEf5KQKu6AN5JxjghhMAX7eqQlqpuPoy3LyGX2xoVdXRToHmcFMWAMZnut
689lLGu3eU1QL9wM4jBlFadprfdcXfv2OKBzVt0r2Jga7WRFIZm+hKCQ6nYDal3oq6L2XW3XT9Wo
oVlJ1kO2qTG0NWP9Adbagozgd40ZsaHUZYpPJZBomcVZHyVFiM3Ytvr7ghhJo0aDmSDh59W6bp/t
deiLHGTNNpvaWsEI4YyysFFiEzBTa19VWevh2+yukzJ1bTrLG4xYUinHRkk7fuM49X1BzmHl2fyb
HN9+l4ONRByR7QVELzmJCoij6WgCV41j1RSH0OwlBAKSwxcJX+ykaeioA4Y5KbYZP+ix5PRlcghJ
DrVY3eoZAJQseVKSbI+BmGNoR5LYspmPro5FiGGWUZhxXfKiUFeUrmMP350ydOs62fVWsY+s7Hbu
ClmOuB2mV6hc+FWw6aKyBS8zjMHGSm26A//nw1i43TeKNpZkJ6UylelSiG1dETHd6QCnGldROrrg
08rr91CCYZvtP+HAEMJB1S51UjFoMg0/qNqplrFjyixOCAd1baZlznUWRhjXKBuvN2U7f2QQQigY
SduiaxZ3wFg8o5tp0iUUIpIYIHZ1OrmFXWwZRBjyvakmfmFi/O+wdIX3VzFAHMa0I4uOxgzfSbXO
LVrP0RKPLpIIIDEqsb2zcmxFb0wIM9X3yfKhjpg3hT//ThAhCGQsHvL89es0/ZSW1yoqSyl7uYwh
OxQhAqhNHWqjiUNX4hKcBh9p/6UMv0+D5ItD5vOm4POl7oDuGyRM+MRRdxbaWaxjtC+u1IAccs/8
cFmozZTzzRlNweP7JCelwufm1c48tAV70CvLi0njuJGVu6hx+pfxNhsIVt4vLqDAYG6PoiasofrJ
+OLNW3qTnezj8mA/6l5/k2HGwvEXWdK2yeK2hhWCQr/Y4azzh5AiRte8EUQnXKoLOmTVB5RMvPjg
7FuXuLUXBticc1lmSbQwhWihR/9H2nU1140zy1/EKgJgfGU6ScmSLIcX1nq9Zs6Zv/425P0sGuYe
3PU+q+q0BhwMBoOZ7iVXuhzYatc+tUP9nCza4TqEZI+J+qKNoiqRogFiKL8NS+3kBuhfZGIu+4np
m7OIj9X2VBdG3fIzELQslfJgpo1TV/dxHBS2P7LCyViKnSE54CUnryg2uqxGoUGpBvHD+iOBOIaB
We55RnZvZxivCDJZOVyyJUTdUVKYNbX5Sb/mNzXDNFnysio35Yy2XNnI5m6nycYtDSGmZM1cVWWD
3dChiBe+W6E6HfkY8iocjI4E06l1y4P59Xd8xaBoOCCaratCfLHssKQkReWwnS9hn7pk8pte5vP7
DvkGIsQVpS2g+2OgNMrocKjJEFR6+EQmVeL3fOv8clVC68T/bOHfcpMf6SkUvBbO6NUYQdRQhy1B
Pv3Ztopr2/5iPBad8ltH5huiEEhoH2nT0KBPVadet3yMcpcVkhNg/6B5gxDiha3lxZzrgDDHS9sc
oT/lrMvqzCAGvu4J+4HpB5D4UmKlba6ZDVZvDnNHKe6KWPJ5ZABCUZUNRq0TTvaQ9JmjJWBikCwV
pdcd4PUw3TiA2eb1WjCsFUEdg08Bt6c6yL/GbuRbXu2vrhYkp+akPasfVU89ho+K5ClV4uji5LqS
1LE19XD0rlqcUf0yoQba/FbL05ubiw8nxRzqsY4hQk+j54XdsUxSDpJ9JyEkFCSmxsTw+7p9Pw3P
2iLpCpN49GtSsP1KhRknmKTG/z8pjgqqjC79zKJATSeJR+92RNqblRICQpHr0EofYMl6bxz0YACb
RfI+x6R4/Mh8TDcGowxy/3iyoZDDoC1viaPbZdpYVgmtSq9VYzcdzy1hDvigUv1zT09lbEosFCIe
qON1nTJoCmp8jsIQXaG1B5W2RY2UHXK93aE/ToGBYVgZRSZfp01g/QVG8IisbldjqAFTrr2basyp
+/5u1WpXWUI3bU3JHUFwkL/hNBPcjCioYzF/juNtnSh1RVp8tqV0w8R0VHCTK8ltvMiG9MT0WoQS
H5ZqiJWvUdGgIOEOr1LR0RnKUQ4fDFE8md7x/jL+sEskK0cZz66yosOdgT22+lHXTRA7f6jbz8yQ
1XNE1/9umAYSTQtqWKhDCZ8MZN62sfIqa5o4PA4Oh3gFjY+jPvHm3Nyv/4qIK2vMFd/NfkEVDnqz
DjsKqiX+bra4/SkP5kvmks/YcMf2EHm6JHkRE/lf8IQNTlpDG8Hri7LVwcJUuPIhwgy6d+Lhfggm
z1kKtz0rHjUdGaGBEOl/QRZO/rBU1RbU36jFgPP9XZgO4e2SkPprXvTdp+sH8+4m33xKYTuMcTnF
MeiFf1Q0W18L6FHGnSCxSHw6iXNq2TbBI0A31+cy/9Tl6aMRht51Y/YdE7NfForJJoGO4s+bu4ln
PR8KxOTCMuILHu/Cx7HEvI9D4zEyHZMt7eh0EFQHC3CoFspt07Amc+e8n/qgNuMSYu5h2N6XXZTe
J3pXSnxqdxk2/59QPDBNzMbPPN8yir+a/p7Q539LrfbddzYQ/ADeHIC9ZcVGDTVGjxj+Am4WtI/H
L9eXed8KLlLHwOOhi0zRdjqqJsbrEGqa06LdlVnnmP0oOX1kIMJub9t4WRrOeqW3xzi/jfNzJQuZ
+xEFg///M0TY4WrTVYpq4b6n4QDP/Pmipk500D+j5smLA8/pJEnp+eL/ctZtAIWNDT6WtC0MAMYl
LrL3Xf/vqnl/f/w3g4TdrDfYEqCwxImTPc257azW6Lb6nRJTyU7bPUUNip0GqRfIxPOvt/GyoV6W
qeU9IRqLns0WF0iiF047JG5JZC3yu4tm6Lh4MfStU/FNtIkaHcMXI7oUw9qlJeaOy0SSNe462wZC
iBvQF1K0MQSEuhYOo603RJ/bNZJ8/d0jGhRuoBgiBjNEidrM1IsmmhAEi/UYdx9CaNNlBaiTJqfs
ZReufd/egAlxgJaFErMSYGOAzjSPXDLICb8HjfJD79auPiEYSnasWLT57n0bSMEpOiNdIps/Xo/Z
uB4MRqvzai7srGqlcdGtUnP7pLvpE7sNSJeUQQIBKYlf7vvK2xILUSMZa/D+r7Da7E7LcKuy978R
+kyq2QbFVIhKhIhh9GGaDGGPTxhBAHT6y1Ru4kISXvfzxg2IECViy1aVUEEq970s20DgOv/SY76e
oMELE2v/zSQhZqR9y6USYFJuovFEJ4GWVSc0x3/4TzDiGKiJSVMStwPeSjLtSOwwccIp9guz+eM6
jlj2/e6Fb6snzoIqPTNSNsGe4bwGekAwheKMX/pLGHDVnvGQxA6KvrJbzG4E2aAKEaTrw6FZaqCO
3W1kQ52P+fm/fHr42zIda487mcrEpgOahutQg9PUMyC81mOmSqGfennk2DflDUbYQxYZx35KEQyb
1lnc9KFzGrD3jKkbBr1vOZGrfcjfy7ga94OH+YYq7CxKyzihEVAtqJxmBhornvtpduPhoUtVZ2mf
4shyqkjGurZ7kG1ghb1mKFG52hlgY+2vKLvrI8zdWe+GWNK49g972sZpSRmu7uJTizYwUkB4Czin
0Vt8HP8H47nzaFAFkac9Xt8DuweN+QYmfMFeCXNl5CM4Y/eJ9Q8qe+zrF1LfUJxs15HEsvLfPvkG
JXw2LR/sceKvOus9OIhqlMSiz+GzETtDEN5bDnWy+/yQ/FYseQMVPpqqG+0S8gS0hzBuUuaOhRfk
aP523bZd17ANXbPA4aDCM3/OcdoozEqSFyjuVcvNlHyrc+iW5t3sro0lcY+9D8ZUpDeoSmgmY0L1
khRhXhMLYo7oJXq2ouWoJPnLnE4HVhoBizRZJ/neFt/iCdGqt+0+yRTgNZEyebNu4d4TV8zRRmX+
jaQHxLWWbqjU0k1VWMW6M/QhVivoVNofbHV2tPAFs3X+nJ2mQvb2truMRKU21pGCTZabvclKVZ2V
dmI2kMmx6cOQ9i6b2Hnu6k+KrsfuWGeyV+3dbY1AjDRYo4aFItnPiCgP6HQxawtHdfRI/eaggJM5
u1ldI6gPTBasduFgF6oulFcBxYpSG5NFNzjxF88MKG8AP5I73ohdBfonWaPynpNswQTbqjIeQ8rJ
mOz6qDcXQ3NN2U1yL13bQoh+GEZLgYIc0qmyOJtGjvH1JZN1geyVONjGK4RoyKkoaxK1llf1muYY
63yf98kBajk3eKd9qhI02fSpfUgi8/DvAwhDExo1bZPfXgTXH3olTggGUrxaVVzwmIT9ba+W3iIb
ENpbxS0O//vW7cO+T5oFOMaCR6l6ea7qUlI15RFVvLhCtBHXFtT7cCUWTAktJSxTip1VE8Op0tTJ
IVzavOj64LJKcUxZWWrX07eAgk0df8gmIcLGcghvOZfyeIxupmD2MYjnycLh7gIiYDAdxIQmHvF+
XkCLFms7GgiHBSjB1PaQJc/XPUGc33g9JtkGQTixki40cnR04xNljvW5coYXGyRPau0MH9U/i0Pv
aBj3530X70J3KZzr6HsbeQsuZPjMXiJ96AGuKg9a2Lhr9S1r/+XIv2ih2EzIix7JwsWw4/rWmr1p
QpND/vE/GSI2EvbajHJlAUPS3PZJlucOSU28Ewyfr+O8XuN+cfe3zyW2Etp0aL6riCcvcYymZT7Z
xR7xVq455UtzQkecZ/IXc1fmibv7jKlImCxNBxudEKvmmXSTVkP+MW6n5yQ23HGOPi3pckzQYO22
HXiJc+PddWt33YOhuMIsTKAb4qrSRRtJlOVQsbOWd4RNQayDuDL5nTIO06AJq5uGAREVYZN1NLFB
PQzTFmbcsKR22iSUkI/u7uMNhLDLwrbuI0YBYa93WfxeOoO8e7fc2iDspJKsWV1WACi+qS5voZjR
Bdxf2GHxihNzVSc94yHCu/59JFaJtfMxWXKtXAE66ll2DKuRXKaKyQpGu16ggYaAmOjeMcVeyS61
ar004AWWem9ZmVuD5bNQJJFoN0HbgAgfaIymYUxSnFRWsczvWdgZbocWhL9Urf0aagveHsgkeTXf
3VEWxXuApoNeQczidaNba9KUyNAmcp9l7aGou4eUToFV2rETtxhOGcL3v/HFNpj8i24OZEwd6L09
4vCq9b/0MkWU+vM6wO5Dh0bwTo79ZOpE7Kzp6zGmNLdR6F3QZEb94lw1UJSaQLHnEAiCzHhm9GTP
UlJUITol1byahBMq6U+jh466QHkkptM75jvi9m57CKENJ/GYPeffGipEjSbJiDXGgJz70oXwznPa
zM+SxeRZphjttxiCV7ZW3/d0BoaN0ii/wfpm5EC5wbjvTvQSedUXCSDPnK8BCmFk7EBNNVALhZwl
vl2awoFitj/U4J0O1cGNMKRerQPmcgi5R9UDRCcThkol/4PEaLEjR6upGSXcg8agfOaMk8hB7lcX
DJqYXKaSd4nddG6zxOLockeLtlEZ0PjgROan9ylx50fzwPz0c9S5MprQvav7Fo4bv9mApqEuWjoC
junovVxueqY6ee6FqmSj7wVNtEbgiQiq9+j9EdJiMlpKN2uQFc3bU1jd2PFzPf5OYN5iCMEkZ3Vq
LwQY8fw0DN6cQ2D2X46dvSZvKD7gjkJwAFiaYMdsdcuo8bM5jzWEfvVri7YQB83td20v225717Et
lmDPaJoqnXIkcVFbf5gW8qBkY6AUqxdZ7XOltBChhjRe0fq/4/AUPO74Uqjdiy7YkiYeUDbCpns3
e4abvbMLZ33Uchf5nDcdmziQAPJF+2WXU5MQnRBe+hB2eUPt3swifDjylJ+KR64fb3j9Gev6CJ5A
aR/NbqRkDHRieGDS2Ws7w8bnVVYVUTEYuEtnH3qqOhRkcBKLdmOGplq6jTsgVTXBIsyODmnCBTL0
+8UHW9k7+ske0dP8SlN7pJXkk+1a9AYnzibMzZxhyA7Fr6ULIFVBZarAst8XChw6dP1mI8WK9TR2
zLJ1VipJPmQIYhzKUkgitliwRWkjx8ySwUls2SznbhDSNPC72/yjiG9SOi5eesfFEwZNza3bCsW4
w1hXtfrYzb30QN5Fs/Hyj/ca/LQpHJbN2CoReiTQFVPdpeofJPMGmaz2XpaIdmHU1HAfR91VcLM6
r2aaDdg4zbQ6NVjXKAaR1juD+tG/JC37HvjeoMRbaxmluhKqUKBWe+UMAnonyZcbLZxksWB/1cAD
g9o0LlqqsGqrFrWlGSG7Zk/8BOT3SfOuLE6cWgg1cq/5YKHtVlYv3EPVCVOJhpUE26aQPFXlFKGM
GBleFfYBK4i3qBi5zWxJcWi3U0onBtqINEbRKMj/j03oaeyI1fWQGuiU4vKmxEHBBmKjsWd87Z3y
D7TDghLcfFA8Wdfv7is3iJ4tCw9iwH/9+wbZwJWyLcZQBx04LmQ3MVSWYo/crQjqzE/ubUmfwG5h
YIvHN/wGj44hSfUSnBDGLVfh04946utSJ7mBoK9TePHZctNTdZkgVHI99u5Fki2wsMQ0S1a1nQE8
spuCE67Xsq6+14dR8bzaQgjZvRn2ZEK9F2sZcE7izP88+KqrOCAnvkWvpOYsQehUgeUwsJKXeJqQ
mLjvrW/fUvBWTWNlHzX4lsl6m3e3bbE4tmzCY/e9amuksBHjTo3qhX9AzuoQu5lv3yUYg+id+bx4
vbt8sb1CcgjsJaNbSCGcrXMCRlgFdjEcM13+JzMxeGG8jyoiWcA9IOwBgvIKbrpE7C+ZkBcYNT/P
Ck11OtsdyuaAu+2oWhIgsRf+e9jcIAnbYFzXklkTzrXp3QgefuPz4sYPKANfQPNwWKHagw4q2+l9
4rYoieSgMVUkEZUvmuisW1uF/QCJOKp0/D8gVvi05tVxpKsfZ8ajNYNZ2Fwf4xwbVI/969tw95ka
wRSv7wiozLKFnMGIkXjlNbJXLIH2goG2MnLKLJrTg51bdu9XGRT4jJJn6bHS01t9raDybBuT+lvJ
2OY/EXKLvgedo8lLyk3scjlFcsxDT3HJmXrzDH5cWWlyLwJpeHoiSP10Fd07P4e+wh76fKU4Ku36
uTeec1mutF9dsNBzbhi4UVlM+KQMPVggKMFjEOeJ4xPIxleoykH+Kb/LfeWkBHHqXf+a+4nGWy7D
fjYJBAt9kbbIZeYCxTsLg+PIA9PKA6OcE6ay+La7gJvMSdg0amcNQ8fvwOP8kiu+Pny6bs1e/NQ2
vy+sX8W63kgzWKNp4+fG1tDnYvUBXQ3J1pPh8DC0OQPBjdnPEdfQYaT1c1zcyGB4WSzjdJF9HOE4
qKs5nXN+X4vXwEgeVjA+h0coRxS2rCq5F0s2AVpsTWLWUBe5hQDdVs9WedA6zaHNO3X+s4KQDvxx
gpT5v/9UW0QhiqwknkJQQiKNmAqnmE8pEl2t+HgdZM/ftiDChlWsjISQ69ShdPneLBJHYR+uA+xW
dbYIwv5hCtEpHXCYTi5knEGGDx2au5FfqAPsV0nutXe6bcGE7VOaCmVaDnPQse5hUj2q48AaD+3w
fN2qPb/b4gjbyEhzbcV7p+4pJAJpYJAqfj7fcKLhSrKRdiPeFkrYSROEEcalAlR5058gHILMOfYy
174lbupUT9NFJn8lS39eRQE3e7eLp4mlHRC5fE56w/k4Xyd7HsIjeq2OxT0KIcfr67nrhhSa4ZRZ
aAER23fttIRAWpoYHutOJaouMh3pvXCEBu4fvy+4udZkKQtjXD4g6UXYkUS3rJe058ggBD9XmwS6
VAwmWNlTk7/oaBIbTJmO9P5u2hgiOHhvKyqt29jw5o+zF0Mxlt8RM/DdE398b56uf5Xd3bQBE7y8
r4zUrCcOlnxuzMvazV4/ZE6W/MahtP06gotTZRiXocMVVNXBqVudegSiNJVcQGUuJhwVSZ7o5prB
mLY2A1IRH72E/vX1ei0Pignn1hDh4tCGBe2ylRtyXr3OSTDKxb9MFtiejCxJ6gn8wNrsUrQjskGb
gcXjKvUhMuJmrvbEWcGjQMbX9g9ohomCi47HU7GqN5WZESKRRG0SMQFEdziU8KZjYCocTFBPMhm5
fcf7gSYW9bRl6uxRAVqIKVaWXOrGS6PMazMZ3d1+bQDM/X/bJVKOlBAa6SGM+H0VVawjLnq30cFw
Qkd/ic+ya97u4zCS1x94QiBaCqWaOx2WxTf56PAyCDq3D+DKDPQzORM3crnmpawE8pqd/OqYb7BC
cLLDUEuHFrDlTf1sH3vPOvPu0i5ooKKap24HFbEIfQTOdGSnKJA17u7Hxjd4MWoV+YDeEm61Th0T
z/o8GyyU2pPsP4GS/fXKuV1dIWANaMVsav410xvupeSoPaBT4ZieZaNqfCNfW08hYuEBAZecHkA9
A4Gw+pGRA00Pq6669nzSolhimGw/CLErt4sYVF9YP6sLg6krjmoZu0ZauJkl4y+U7gghhmHHWUph
wjSNYQpvHDHkPfg9W130TebuHCX3E6SgiiU/0ok5uR65ylB7yzBLgul+vH7zGSG+oRs0tJUONpv2
PdbWHCSp4u4tXUfd00Y90rQNsSRe5lo90aQyvKSOnNl+N+ARdQXBRhWey+ZG63VHbx8W+v66j+56
zgZVWF5FzVvTUjiq4hMNgxRj9lhpmVNOi18nidcOsv7TXefZIAoLaYTZYKlTAecpL2V1gpiwM2Yo
iXy7bth+aHvDEW9IZtlEZbXCMnogvDR4Nk0nvR8v0WHmBexj8hQ+Tl90CVfAbmjZoAq3pDRUS7Vp
YF1TL06R+0vF3Fn5S2Kb5Ku91ro2h+1SDcnQ26Xh6ZhlHk9Q9XrC05Y/9k7+pfbNd0ZAL/aDddeg
r+J0HXt3H2wMFEJ3ZCbo9QYNEh8aqbqPi2wccD9p2QDwf2BjWxb3dbIsteEt5/5UvYu9P7k0enMf
/WbOsoHiH3MDBUY60AybsEU9h4sDSbuDmnpocCxfVr91W8OdZJpUEuen/O8bRPT+j1G14sOVhJ1N
FfX3iHo2afwupJIEc/+mtrFOiNJGhNIKa7GQDcrGqt+5LUFKZjgmipuKl7rqRXZtkjm/EExALkHj
kLtl301Oyv6wy8RpuqfrDrj/crOxSwggSj4ZtKhg1+SqbnJkYAHrbg1QK3UuuwuP5rvqIX9XEBc1
F3KSzUxJ3J/xI3/zAQtd0ZKZu0yfP496kKYv162TLKE4VbHqhtLqFEtYjO+TBa3LnyJZV4EMQsj5
lCalRTlyryeHZrxV1iOdJYfZfoL39o3ENnKy5lltdq/fKDyo58VnXuIrj+yCHAHZHdcaWC6pM/p8
PLD6cH0N93OGDboQQuwu6nSbf6QM3bZBjOtBMrscuXxhL5lX/xVLmji5y/2Sf20AhUBSsWKdFQJz
7S728KbhKTZ6vlvVK/PeRZVRqftPpOvc63ZKgomo+LOSpOpMFai5/hi276PuvNZ3pvLtOgoPE9ds
E8LIyKqwsF63Wxkf8nj0DDP1KtbeFEuD3scv19FkaRATYkjb1mC/DP8+2qJLGfRHdmjv2oNUGJOf
VNcME+JItIzJoHGk4WwdNLdE9T5zsxuuiJl5ciWMf/BKZmCICUO4tjgKGad4c0k6FH3iDm+Umluc
46C+xC/qn7Ovu/H5dx4/dPaGJ5w1CWiSS71GBYjAuPSdXv5x/VPtx5G33xccg5AmLJIUmXk1fx6W
d1MZuTW0S66D/MMp9oYi+ENq5Wllq1i1yR09Fc+f5Dg7itt41an0a9c+/dblcLNsgluU87jW5YRl
i4ubFE9ihF70WJIl7u/cH0bZwimSx6VSNbz5IJvKJ0yQBmEW+/WMPmwr9SULuO/mb1hCRrr2Spbq
/OLCFzD9ageNW7nLp+I0nawv5UH26C/xCls4Xeqyn1W9AJxN/8J4kjuSj5WMz/EfcsQ3m7jNm1M4
7hfM0y1Yv86fve8zZfELr/2EvoyeW/aphLMknY2m6QncAYEJNAt/dBD2GOugjGVUBPtnyJtN4hmS
ViwsCwClp+TYgLoqOxE/PRsyf9i/O7zhCGEhXlMlr0rgmIOj3vWgQurvC8wA0vv0w+guXuSC/cAD
lZUn66jdz53ekIWAkeUGtvKCgDE1D7X6Plpl3PCyJRRiRdLWwzwtMG0M+hO7ZAflVgvSs+wKJIvk
thAiEksD0acOnM5vT/R9dE4/sFuDOBUekabL+mlSJSf9VcMsVRXiRRLH1I54EExPvBFrPCan/w/j
0fVgCxwhVuRKOJOIoSjNCTj6h/g+8zFli44v3io0f1ZOquxV8er2AqIQLuKsqKC6CstCkBKv+e2K
vjll+qSowfUweDUsAUeIGBgcbhaLhyWVnGzSO1aRuhn4nK+j7FuDZlZwd6JpTuxmsVII5Ywlbv9Z
GRZ36/qly//AhxsDQ2lkteJ9n3jDEgKTlneFpczAik9gM7sdkSYpB+0iKy3+w3XrDUeISzFRSs1S
eQHuwIL4mTfRdp9Tr3CnB5Q4GIrEhZcgKXSie9lRLFtO/vdNmC9sSnrWAHqko8dqI0B/spcOpW/p
si+33yWH6eT/fTohONng+p8MBVjmvVk56TP1cS861d8GUFa8j++Yz4U/QMJR3spuzf8QTt6ghbCV
DUuexyugO3/xRzyq9qGr4CY7+qqX+vrkdr93SL8hCgEsteKy62cgQjwPfQOfI4aS4yg5afa33A8Q
kXW5sJMxjU04aL0mH6BJfM+W2e1V/fH6nts/Vd5ghJhFEspKkwJmim7T9cYeJb+/OweL+dr/eYbI
sMxalawR4QCoN1R3BgptmMw6gNYZLXi9z6mxe+ShXN9bNnUjs02IWqkx4R0yAnRSenb6LpO1W8g+
kRBDmlk1EpB8wA+a2BmtQFE+1J1sMHXHCJTNDbBuoc/fsMXTcjKKNbd1yEUzkI6iRwo1APAuhsfB
W244p7heO7JOO75Zhasd1K/xzSyIwGGYXfBvRW1K1DhAmGmEk7OQ26H6w5y/GCgSDSDrvO5/O0Fq
iyVWhKqVzlbIyTlbW3Nt7WinoNgdb0wllhwuOx/rJyDB0ecwGWrMm4AuWP1Uq95a9w4hkr5PGYZw
HEPWtR06DRjzfDG1W0pfGP3w39ZL8GkDMmhzp4FhdCY91MP7s6KSEmSHmp92hoxHYS+jwaKZ6Ca3
VVBsiFrVWpmXea73fIirP5lfxovBvNmNQChGj+WtfTOcjU7iEK/jmb94H7rm0RBoQahOpPTIcrtc
i65CT6uVdLnPu149XauVeyNSVwZCIK0u3WVQkcrhbfsUzqF21qd6uZRZZWBQysIZu3bxbVPY+ZdJ
TR4WaFwGJigSwWOgpvaXJoJ8UzzQ+V5vwT+RrFXpDGic83QjS6DwgqoeAencocuaW+hOL/5UMjV3
Qmpi+9n24JjxqhzNNO3vllYxj4peKS540MaPc1OhWpzZiUPXFfeDAuzaZBnXG9TKwZVTxSG6dJXk
8zCACMXEiMBXmxbFMxtD5sargfpJUq2XBI0awWr2nV8PkeFazWLc0ar4I4Ie8m2iJ43bUCPywWJ7
VygEr7yjpTlxrWBBUhZ7ZWrPhyacdEedQt2xFZ1+xPRo5dWmSc9lO2VQxs2qQzLkFIOqNEtPdkOW
Z4I5H2dequap73olcho6mA4bQU2Tx5F50eyhucRlUrr2EOtu2dpoBayn/n5Zp69pyMbV6fpK/ZBi
FbEaSuz3mrXeWlOb5P5Y9Yfr+2B3q2FoGeyAEPihYq49d1YTEQOER3MD1q8kvLfz1GnN3P9vMMKO
HrNGYznXB0Ar5xTUS2J7I/jnL0mpy6b+9jcbJvGoZpoWZAiFHCoNoaedr1DMQhu8BbGIg+Zbn0Lw
CDtqYH+Dde70QZaf7obfDaaQPNV62w8FFxwrDfOjUbWfK2upvbYtnsK0kURgGZZwrNSKkS8WVwTL
k0crHB0derAs6R1d9ni5k9sbYFP430KKIz4k0cOBcT1CNNTQU9SVpadGCvii8rjwJ9Uov0GO9v1A
28othknycLTrmOgUB6cnWiGZOKethktB4x4eQ8z3dPBU9aUrJPXy3fN5AyEk9kMUTjXm9TD+1T4W
qHa0EDtRRjeqTqmtSTbAXnqNxXyzR/DKJrEV0O5iMZXjzOCUGGQK2uNEHP4OvDyVh0pyiO4mPBtA
wSW1ttVBuw/rzP5jvN6m0oke2RcS/HAcB5pSDRb1Hu5FiVMH4yX/0gWTp3qZp5watFz9R6PE2euh
gD4xHbhLdr6u3/bz6XqckrjEa8lvc9ejbB3Wtcbv47S+JOF418a5M63k02iA2aOSlUX3d9gPp3ht
MNvAEdo1yjqAjm0eFvInDufhqFoVOpsrYxiOc6tM6U1Z2DV1akVbes9mk5ZLEoU9k9G/hjkw0HHZ
mND4+Xrb9ItR2xh99MqBxY5Wk3O2TG6RDic8s5woJcH1Jd4LX1s8wW2iaRqKPgIeCHUcCHRAyyxQ
OitQrefrQLsHwQbpl6tfZOopzQg6Nf/UzqHhJH4MuYnuRrtXA5AuZI7iyWoFUkwhPU5JO4yEwLrG
X4P8ocLrSq46NmbAOGFh+Vd7K3tBkqyneDGsTDVZjQ6Iq3VfL5HTM8sxcGUvf4MMCdenH44iau4g
vc2zqQdQa3ypc2h1pzd1+CL5ZhJvFMV2NFIWswWqLK94oW7smph/JE7k2y6LXebygc/h0j8WQfVF
1s0pQ+bhbrMX08xalh6zknio+mrZLxq9i9XbaDgqUhUASeB8PSo2SPmazdPcIsgs3Zc1e470r1Yn
Cf57ToHHPQwsGyYzoej5szGDokBgA6mRl6RPRH2wxhMDc/uaSU61PRhLJZheNTQ+0czXdGMJxQt3
VoeA0c0jS3WnAdOoZhRO2MhIsvZOM3DT2/gAFB1g4qBs0cUE6rRgG53M2hnxnj1RWSCUQXBjN8Z0
NnL2pQGElh/19FaNP133bdnvC4sV22xtSI28jSjngjwVsiY62e8LgRy0/HoJdTiotoXWibVoORuG
99dN2KtCYcLs7TMIwbtSS92aLaxR/eeig7QUIm2YA6XMQ4vDGZMQPgX9e3xovRoNu7Kn5L052y26
2AHd5bMRzTEstG4XyIJk7/oP7cm8xEHijv7oTq8y8NEDf5FFvfRZ9nK07+0/jBfbom27aCudf0C1
9CkYnjLzBRLq+vobw3U/mSlcljBXx5pWH+Ao+jc9vOS14TTLk55/KWJbcvjvmwQ+TEO3dfrLFPhc
V+tq83wqSz6E6SW0bFcnF11GSshdT6xF8MHE/8Fw191sLZvVY9KMWDndulfDu7aZnYJ8I+SkaidC
nq476V543YLxv2/A0OGSJJUNMNz36+QeRQA9+vrfIIRQYbcmLUMLEMaSX7podWuTPmeKTJVj9+sQ
XAuoDnL4XwaAaIbi4aDBEVryEiq+aX1K7Hsze7luzH7OsoER/C1jU1YqE2Aq1DpcdNwGxftqcsld
ccNJjeLPkYe84jrobrDCkBtXwcAruTg6kSvTNNecKrvIlUsRT749qcfrELt+8AYhRgva24aq5vhI
5RqE6oTa1E0/vLuOsdffC2JqSjinC5iOxRNQa1GcyhSKS1BgHQy3va9VB0UflOY96IG/zi2khxrk
qRJeqF3j3pIxUaIzVKoyNWLkSX18KZunuThGsvxZAmEITs7WXm9gHx5FjRTyUu/RFu5YIEu7voIy
FOFUpEuxIn/l6etIA7RUnGLWBlr5LwWH+RDET8mrcDgutVkXaIpGXt6QY5mnJ0pWSV1m16XfPomo
jzWQrGpaEDp7ZaQGGViRIlC8XF+svYmjrRkijXFkjRBS6PDZsT2hNZ1jvsm8S274fBP4umQPdLvx
B2kiHqrRqYjh9Z8jqblUla5HE5rkre5TmZYgeC8eRmb6ZJSUYmRIgq8t2jpp4zgbnpHr5sNUFKE3
GQbqB33ZejkZNMm32l9I0ISiDwRdVkSsyE/g8VaLZsWbU1hkjp6VJx08xynLHEQN12w0rwXZhBli
yHgE76sCmuhWNoOw6/qb/0HwyVFPjSrVsLz9+s2OdKdA9bXQg+sus7uyGxAhY1vQXwiBuwUeM1tn
DKbcmHN30o3Bj1gnyyZ2i1zWDzBwif/sMFaOakJqYFW5VKp9aQ7Zbfl/pF3Xktw4EvwiRtCTeKXt
7rEaJ41eGDK39J4EzddfQnun5mC4jdjRi14U0TlVKBSKQFXmZ8PvPT3owl4GnaMge+zuuQ0g951D
aVeD3QnW0fRVLwMzF8Tl7kfh5ve5o1FTFJDZW4jLgjxLJSaapnCSb5emPmRFeHmhLkeDyveGtFUl
ZTSBKbkN1Yb4ZONJiIhmCEUgzJ+b2mgtI0NtS4CkI3g+FCeF3kA7//gzS7i0QbQxy4sZIGb8pUJj
Evlu/ikEly+kWE5mwi492jqc8u9K5S/jX39mBXcwGXY+51oBK+r8c5K+zsudEX8IAgnFhjYTqiBu
b9axUfYjMZAA8uu2v5v7QEo/UidAdOd/EPy7cAQmCEoaQJh94VQqei4hIyt/hAjChKThbxhuH9rJ
MkNASP+7bbAPcbEdmEEe9B8p6TYw3HZUS4IntR7W9FmHToveLdPITWxDMDiwv0vO1mhvd8mgtFNT
Q8zVA2twnN/TMpTJ0+Xo2i8cN6ZwOzFesiGmnclOckwSHuljOjtQ2Aswi/ZV+tThlSp9JD/BcHoZ
l50p777ENrDc3lyXMu2tAQul58eq/FLZ4ViHERrqOpCnt5PonBV5ktunXREP1jIDrqtfaYXnbv16
SD7Qg/Ym+Pidao0LTnm4kth64RmSogW6Sq+iUu6f+qLu/DWPhsVZIrP10k6l3mWXimzkjnFlUJqR
JMylyY053pTzVdEJuldEEFyiSMEEUakaArKNYtfC3StkX51RfrhsyD8c37/jnn/wS0prxI/DEgoe
Mzb1rRvuQ+qu4LfIg+T5Y6c3pk1BwWgYSIDcwg1jNqG+RDXbRQ56+J1WSM22N8gBBZUzBLc4plI3
SyejIqmKu6KZHTl2wVHvGubnfrru+mPaPxozFVWXLN2922WGiY5EFfKcJt97YUfFIstURVdkLd2R
BI/9g9VlTkvpHQG9Lp6uqsabVCt6TuJV9dXBqu6aMnu+vJ4shVz6K7jNF6F0L5nWEXOvRn+sUSJI
JuwHLgFw64dZaLXMKABmJXfrLLrrTftnkViZu8hrJADbL9k3TuWWEnyFuZRKiBY57K4ZyxX4dv32
Goyw6BL/0KePAWVVE+S+IC3jjoCkmJZJzSiOgPrnLLnIIq6S+4qIMmd/ic4w3Cmg9roMgZ0RnyHa
VZE+tYPo3nxvSAEb4IzAUsum4uuKMU+rHAjyqXkyrszj4JRHKezYqM/xI/F2huLiDfz+TZ1RQNEs
mK0nCz0JlwFYPL2PtzMAF2+QccukqQaAUdqQoaWuRgMz/qYkp2kigj28H9tnLC7aujin0cSMMYr6
TinVwzBVIOpVgz5XBAeIKAi47G4huJRMBtSUH4rhPjY/8hFzDgE+ra9ZGuVmg1iGDpPtlskYICKC
3gLNcRcrn2gm4jkT+I7XxZiVrFdsAoOy9saE1ojV1/7cBAOZg8sBIfAcrzYy5aMhVSMsS/sSj5Gq
N8wi6gdBzPEE32M+jbi9HFByWpjz7UYnHgmUz2+mCSwFojkzttLvAhy1igFtAhPErFwZLbdEWqMZ
NwK1mh2bVbuhNLvq+vaQ2zhLZlxKNONxTFNBebG7XhtY9W2OkLtJbeMGX7lyFPdXUHWobq00Twsn
obj4lWlRCdZt16kbQC67zpmhgd4bAVIbX4h1Q4pP5vg02LIbgUPwcoiIbGMhtMl/yZB1pGY3S311
n2leTHsXzOnph74WNxZxaRZ9guia6ACzrGHTXTVrOHUfeNO1NxDM0o0lq0QVOmLsHLdUBirAKvJS
Umcg6jA8CE8KPoFEbuNSrT3UVbyOAJva70XqzfVpsb8VseDEEMU7n2QlI5paFSi9NfkpZD+UVbuq
YkjpVWn8pbdWH4xH4dqWj5eDYv/ra+NLPuXaUAaMVwAbDniiwBiWBelN/GkYA92zQjZ6S8BNjL7w
QRCOAov5BqZlTutlXRAnbL6uvyF+fW0GspA6bn+DoeHMZo/z6Hd/Gyu13dZKXeMNeB0met+Y+hMu
S0a/z6TVtSk1/GqV/3PZpyzC3+eu35D81bQcm1WmrD0Lz9gxi+/pCEY+S5SO9x+rzDMMlyILOS1A
5Y98bDyuARMSSk95WB6Tz0bIVMAiP/982a7dnQBlBZUxfDGxuLeuLMc2NlZWQKlaMOiWU0+dU0Mh
3JIGQcmx68ENErcboGy15pMJD07jQzbfmarXR4IcIoLg4iLFYFjWs3qzWBSH5LmbRpGTgU7zss/2
V+lsCl9yZD16BKICq8Q42xUnP0WeeUxdfN8xamNGgt0TEaZgofiqY8hNuagIc98vRg4QKkMa7hgF
GlTpVa8JVWgLY9RYNMoqcClfg+CFdiH5jBrEpqkrJeU9Egv66kVtc7s7euNR7sjswZ+urQtWbtRT
aBXJULMuUxnSzJP5vW1W2c/U5eXyKrKj8d2O3kCy/98cOKZRLYbGSmCr9e3kXp1Ft/f7Fw4bBObb
DUKeF7o1dsyoEx4kDsohRqN/2GDmTDp1IfgBRc/OwsBkQbRBjEHUrjOxD+Rf9YaNHY/hfJBc63n5
wR7RiKcIhuzZpn3vRNw+yTJhyZhLHzLJx2QocVMtWcryOK2y5MfDdN9OUQ1yXu1rXerrlbR0Ii30
/bC0ZNzmQGIHGoJvDe2GKk2jkT0QL7gJ+7YqB1o+XI6Pf1i+MwbnTGXoAN7ANqZqxcbFS7e6oqfJ
A7ujR44iVRORSZwrI6XqimnFXc5g9BhuGhAe90Lqmz2iVxNt078dx2VhvCqMiT3Dcb/Gqlvwyq7l
L1ZH9tGsorM5C6Ujfb3syv2tdgbl8rJe6VLUM0/aaliPx0QXFDy7rrMhboM+BQP6atypaegQf0xl
1DvUDvP8ql1ubevTZRP2HbfB4L4iVqsajEzC1lof19gbrnGBeMKsm/pzSp3qhVEpojVCeFGzH4Qb
WC4xtr2MxoSWmRZoP1gOycPGz49WKHulJwk1BUWe5JLiWqc9wenGkuJNph/79DlZv1z25G4wbCzi
tu5K6lHOKCya6vu+qZxMRPy7f5W2QeA2bmK3Wap2QMArCqZ9e4h/0EN0aK81f7kSNdbuNw1iEgdN
bQouQ2UuuGkP2c7YxEva+kN5HH1GAmtctZgVbyxk+xHZQj2Mn9mUsZhdbd+XEGbUCNF0qBi+TYOg
ujEX6EwxJitwqRmTn8d6cHm5dk9m+zcErzJZg6hXGzB6Ci78u9J4WovB7/Nn9Bc4EI6/DLUf7GgF
gzVo7NX4NtiqUacog8AQmFLXYHhSoIxFS0e7WU/suU3LHOvpMuKu/zaAXKTk5WTIowzAVoHw8ydd
EhSk+xf0GwAuqc8z+AP0lqC8rs3EL3USB8TuKwe3HnlgJ5CnX4wmx/9KaxjZqMGhoSyS/xAZyaV8
3ZjqSkHju6eojp19/9hT8sZGLghrkrU62mZQDcutH/f46FNrL7FFMgn7d71nHL7jzTApZFzxNehN
pzUwAuWwvErPS6B68qEXPSTu5sENFneiWLh2K6wVWJn0tZA8mX42RF8RgmUxuANFGefZhJgVPlb6
Q59etfXxj2Kb58lAq7Qx18wEvE6FuAPzdHMQVH8iE9j/b8rNKgbBtoT5H3yHn/L0RysiCRf9PndU
6MOqKFmK3WN3QYsxWNFRxLb3u+qVoAEGk0EKVMy5w5VY2YB7J7zwFFP8mk/ZS1FJX8mSHtTcdC+v
xn5AnaE4V9XTghl29rZvyPfJhNFN/SBUnRSZw7lLIXXRrjMw8vI/Pb2OJtPF87ApEi0XmcIlzU4f
Jmht4B211HvpOrYaVPhKIzlgZRE9iYgs4tLnmrdWS6Fr5CmaKQdj1R2XWP2m5VnnVLFopnw/2s5L
xOVJTG9jHhSDyZ6W31Go8xb0Q89um3jjMuWIaa1KhRKcpyonOX5k3X8YBaddIwg2gdt4Wt4OzX2k
XICDVlDPipzGgBpQ/VpLomlkQSj8GmnYJAB1rDBPkDMg+XvafM31A84C5/LO2f+oJRYEMwm+MGVe
KMLU11qNUHl52gARtea43M4H+7orPN0pn1grSREaPy9jsoV4nxjOkFxurlKLlGWGxDZ2060lY3RA
shMnzvOjUUXXxEpwHYLrfTkVvGXth+AZl0tITZoURpsCt4rpQ1ZEx2EZRHoS+8FxxuAykVREcTot
wEjUl3I6xOrilvH1DHqDyz4U4XDZSOrl//WtSJWaO1QHm7gUfU1nEsTaKhinFmGx/9/EYVwO1KzQ
UuuhVT2F3i7oTpY0GEvhlQ479y8FBpeQ2paWdEpxaA9BcyxBXyQf+2vMr7qxJxJT29tbRFYUHdfc
tg1uDc6mZoJ6oh2h72eyUJwWhzSpLceg8ixYqN3vpQ0SX1glUZ7rYEtkzwXs+wWyYU7kgeQ3rCDQ
JrpQ3P2Q3qJxpRXm6bWo64C2nCLXvNFPUxj7uZu8SN8Gn3XSYqZb8GGxFx6EXQ1otqniGZhzZaNX
K4ggEkynJ8+telVjnDuynW48Xo74vU+lDQyfdqXZLPshji1vzZQ5dlMMc88H3HibT32f9FCFBCFH
DxYWOxGx1O7lK1Sr+AAFAxCUg7jO5CKTzEZi3zF6CInNMA9HSCB0oYgHYjckEZGGYStomudLSivu
0CJvoh5LJ8xNDHjUWuhLoXWvl/24D6NDRA/8DAoIyN5Gvt12ZQKuEBT61BiPC5WK686QG7eNatFE
817CJcoZikv0mA/r9H5BK9PUS4tnZRE5Lakuutp7j4I+GwvNUjZm0FSVFwdsx2WgKmtLXMBnc4xa
KXXRRbCGl90mQuFsGSHO11cKUKQa/M+6qyeGKFOIILjzqSq7RR4mQLAOeOuQ+hFIdWWn9YyT5hcn
yZtfV9Gb4s6twFvvsT9qk9w1vbKpzZp87RuQI19HId65Ic0JchwS1l78KIqJ9+H3Fo/9/wavpVm3
GCXwMrt06IInxdK1SC9Yrfc5iaEYlqrrTJmbH3GqdANqlBTXvTE4pqbmqtcWt2pvU12QlN6nhrc4
XFWrRkbS1y3uXtVf+sIlrg/b4xCKuqP2nXY2h/0ZG6dl8dLjJQAw0byc6sEOSa/doGoTeE0Aw5Me
qL1Ex5oNOmlm4eSd7uhx7cyaIgh0weKYXAaio96sKz48PFNte3+0xywo2zm7LebcdtMCswuXt67I
LG7r1vParVBJQ8iBUw08j9bi9UbduGjtHAUetLAQbyuYN/HA8xzIVhqtxGYtowv15zW+tiGbJ8vN
sZlTv1AMAdy+J9FoiCF6mci8sBzp5DSSIA6NsfDAXk7JcDvRsNIeL/tv556NWXWG4aLcMNZOigYc
GfIJynUuCooQHUyBfiXq0d933xmIi3MNJJJJ3sOeFN+gjOR0Ijeq+bNqgnYU9UvtR8VvrHfTDRFk
CkBbguuVxI9by++7UzOJsp3IdbwaAtVBI2KxSxD5BJUT1A6M0LdzK1dE5SEyhwtyKq8FBRMiblu6
L9XyQvLesZcflwNBhMEdUMOg1Z1eY3mkWAW92eDhQsRXGuJfhtn5Jn0Tbxp3JvVWnqr9AlvkT4ur
uk2QgVymcvPJndFQzt7R2hUPea4AVmQe+/9NljWX2iyXiVVGLoXYVQJNmlTHYAWY3W4L8KdW4WQ5
oup5/9A/hyHb4htQEOR1oPiDT/u2dk0c95n0ctkuwaZ614SCXnIjMuHNKvtaaV5ijW5qXmfRdZuK
ShgRFJcoFNDzNWkDD5rLMW+vcgxNjMtjL8OyXLBau37DWCkB95BuYdD0rd8Sfaxn0xjwAZeEBKJd
SRwLwnA3HDYIXBTqIHxN1AgIY3Qb0U9Nczv9+zFpBPoGgou4CXOxUx/hsmM1IfKe96d0QEf/HP2h
JVyMLU2hJmYzosarVLTJNVdtglGGUjRXvlsMbaxh0bEJZQ396JnGYOh4So3PUnS9DldJFzTqSYte
RioaENp5s2DuM2WwzMm2Yb0rJAaS1qCEYht2Ypwefvd5PrFWjOlADpc30X64naG49NpPslTmHVaq
1aWTSbVTloues0QQXEQ3cUs7jb2BDxPx0tgIYFlw2Yrd/WkTHXPg7CGfHxpslKUDSIcCz3rOpvus
fVmG2pmoG6UfKvLOUPzxKtG5IZOK3TNlhyW+W5fvaw3Rdmg7XzZpf5f+Nok/YK2EZiMKPFT6Mvr6
5cTVRwAW+fHPYLj1x9vpmqegd/XaUgvy3PBx/3/KojS8DMN24rv6ceM1LgbsuNXVZgCMXv9nVgpH
g9B9i2aIf//KwHbO2WtcbivHWCOVDK9Z9ncNnLVrceyV58u27B/jGxAuu9XEzhqdLY1McaOnn/Kr
7C4Nyzxo/IXdoNx8iBvkrWFcqoO4FTFyPNx7tPsE/XJVebhslCjcuBxnzFIOxlrYNHdPLYhBksVL
luYPY5o/RpV1MfUaeyeJ85u2I34HyUYpGgX3usIF4srtqlTxZbHAWesd9VS3umbXW+RBvpd/VA+D
mwaiE2LnMvTN8vC9nVQySTQyxL8zNtSWoY7UgIG8BuGjSLtcsFZ841KdjWBflLBWulTfJuZ6ivSi
BnlQLRoiFQFxycEu1qSiC4CauA6yKlDHxk91wTXr/vHwe8vywyQ0N8YUtw04HqLcsatAMZ7+KLR1
Lid08TpP7QSARAIjV49kbV3JIlKE/ZjDuLqsY+YU0y/cBpKizFBSC6dc75snxkSf3qxXjFvRvGNK
alC9E1317+bUDSK3m9AzX5i1gt1UWJDaxo149WwmujMKG0R3V2gDxG+ndrK1cgZQDGIBejWICBj2
d89vALzWvS2wEtVK8jpnb2M+e0owMXmAzmjofVV+HLSC7prdoN6Acbc0qAjMqkkAZlZX8XqqptFR
M1GVcNllBi+eopadppUSYs7oT6p2a6v+5ZjeLXg2RnDnadxMZY0xRlz9YCbP1xPyDP/hrQdEb1H9
0umpIKWKnMbtobIoF2lirDdg5u50UPROTjWLHrr372yJiYJaA7+OzY8I00Sx0DCJprjejx9WD5LX
buTND8lt7GZOFWqvl53I4vZdUbKB487UbmrWyKwBNwfmSTtIPiuy1YPoBmOn1w+HwwaHSw3l1Ov9
rM/MLOrN1yYumiiumyC76ELWKdD8xCfeHDI97z92KZck7GJMMSGFi7v0RXZXz7jKgvxGC7MH9gSe
COWu9+PkvIJcqpgHRaVRDJca2XUmf1fXW8l+ubxq+1dPZ3fyQzWd3BqpJsOdahiFUxgdf8zudD2E
oku7nYGoN+tmcZmiWZchLsGQj0M9vk3ujUA72KDmdZRPI8h71EPkao4lZpjazx2/fWhxp+5i6Hre
9ViyujhZQNEFn3z758b597nc0alpDpUs+E/rQUUzgEa5dnLlgYAG4PJKCYLB4pKGPg9StTKioLr/
3sgPaxlmi6D1gYXvhS3Md/Qba0LypIavemgiVBaE1W9W83U1jiY45xRzEVi08wz9NiS4lGFkbduo
bCtX10owPWTeMDgtJNogwHDUr6fEkaBrK9JMEfmRyx9mHVOoEMJIrbmJRs9uD7XmX16qXzfqlxzJ
5YlijFLwySLWo+elc9i+kn9pb/ZOd9Qh01qG6QnPTde9V92iN/mHHvR4vpM9HWrWosd+kb1cEsni
1FC7HPbaMTQpbiF75nSSiKdBtLv5FuUiJo3dsd0th4M3o+hAPvbZv5Fn+PKXyAGx8iO6hy87ev/g
Rl8SExslKs+hMLZzqcmMpMlQc3fI8kewRzv5lPj9Wt1UmS68S9rf7WdAbhOS1I5yyMmhvQ9zZuhs
n4+tW95kd8Ohuup8OWjvOzf7JJLd3c9hZ1S2xJsrs2jqhkkrYOZiaa45S/fdIFK/3Y+SMwS3FaU5
MXHtgyiJIgiDlE7W3mfSw+XV+oeq/gzCb70ZWj4ZI2Y3FAw4OuapBLmv7eE6G8SPyUPtmd8jX9Tj
+w910BmV24xVVcytwWi364ZkB4zBxE6WSRqeLOf8dsjSMZjmcgoXUvXOVE2+mSxhvuZ3BSbGrTpf
BQfGbn0OfnZwt4AOFzfT3IZc+qqdLTRmoYBhInNtqE6OcmuETHoNzNaLwOt7wbOB4w/4yFIXc4wA
p+YvIx7vRVJKe1ti+/vcub6WY95ILL+smp8lD9oUFOpBlb5djh2RFdwxXrNHg2QGSp+zscSwS3/8
GQB3juMbw4p1G26izUEeD+b08/Lv722wrZuYgZs9nHd5y3rBYQDxV0ypauZtpAlYFkQYXJ7Q66mw
5wIY0xDkJPG04pauojpkN9VvLeFSRTVCc6hlfI8oEqJwDMHa2dVe9Zh4yu3gZw9MIG5pIN/iiOi5
RVvH4hIIyOwS1WDQvT/5ild4hA3ODT6IcMNYqEq3WxtvLeUyR9Ea7UTY1lnth759LCAh2w4+7Z9b
0jm6HdozBoHTu8uBIop0Lj3gbjJSKatP+uLK0L6Mk4jmSADAH9XQjq0NqQGAWTyOY+Qqo/CNlO1G
vv6BBoUMpk7V0DX+MdFUKJmqZDa84QvUsA4QEfTwSq9BX2EAk5IwLNjefAenWir4THDzhc/at3tL
J0qfTJApxVRK9GnxKy8LrNvi8+CkYGqvWkeoZLmb8zaAfGAsLS1USF55mNQ3Hs1TA6kd4wFzZu74
Sv0xWF0zgI6mqEWF/ewlO7nQUJaqHTDQbHhqJAf6mrltkz9FpPpGjfpThLRLUnMWFOl7JRaS6/99
y0eLNKdx2eMcwzdBHWY2xMqKuP6pzKVPJPB5q/HqXY7//U2+QeQOFLTh2jWpVAMD1GyQr/CkEgJp
DquQzSA5tY0vABSEj82dLY3U9xRMmTDR1wLUrKf8WT9aNyPI/ptwnRyRxJDIpdxRI5uTVOOr0fAi
6LiN9V/qAIktDUpt89EUTdcJItXmjh2qrQ3aZYBl0cfZfFDk58qEDqUmItneTSqbReOOHlUqIZ1b
YtFa2Z+Swanovx+ogC6HprMpE2QVwg8Kjak+6ZKEQKyzo1kWzmh2Dphys34SBOCuKRsgzmVRxD6z
dQCl/XqdF2DMinGXfjnmdk/qDQbnrrHWlLmXZMOTk9W3ys6PiuzWrv89J/lbn3FHdSMPmhwXWBUw
FLmzihf2oX/5M0u43JtXVOqrBZbQpAT7xucJA9mrSNxvN4rRhG9hxBbfejbnLt3W+l4lreGR8Yve
Pi86cZSIOOYoyrC767IB4hw2DfZiTEZveLP2owNlbhm7iu1f9pjIGM5jZbdmTWMBw8IYAZUfJOXV
lu7yj6U1NDvjG4NNMBic08xhrS2wnhtoSF/80q9DbfEg3+4oOIQTXy8dqHNetmz3fNogct6zuh4k
pfCflzQtrvZA2vhNkQ9j+TrkXyIRQfN+HbpB4/wIKdo8KVoUGV0w4ksKp74n+fZ9g2sj3ATPfzHa
RhvflA+XjdxdPgP+VNBKril8ZzxtlgpdRKsB6qEvtfHZ0m0vn//KjPYjaWiDw51Ks9QnkjHAvLU/
Nuhr1IQ5e3+5zpbw55CeRF0SAaHV0WXdDs2NFc0eBELB4VyQyDFp8WJn0afL/ttNrxu7uPSK7sBR
VqwFx3vTuzZ6f8BPIngE3b1oUDYYXOgTjVj1pAODBkqgY0Qo+jm96o4Van/zbo0OHi4vm7XbZrTF
5IJ/oHkuWQyTkQMxZbH1gCriFy+Q6C59t4DYmMdFvpWaHa0ZlD73rpJ8bofHgdzlqisR4cUeC7N3
NecGiyt1x1EhNCHA+rs4ygKUncqDglkD+aBpjogLS+hGrsYt5Ga21vaXG6knOYkbn1S4kY1BJeHl
JdtN9mfT+OajVJFXKRmZaevX2IRYH1SQROPZ/2APaC8tcKQqOt+BKKVpk2TyYHil7PZyWNvXUNFb
ja+xfZcZJ6tOHWOlblUJtsC+bWdYbpfNpKAyuMyRpYY0yE3blafYrXpZkKT2i3WMIv3fPG6nFb3Z
RklDsZt7UCqQpfq0Ln8tND7iwvZGs+tjCjllvesPk0bv4lp9RIOcgIB+PyGf/wRu461ZDom4An9C
nN6UKAwjtBynhuaM7SQ430RO5fZdYmbTCG0yFO7p/InqliMP1h2IwI+X43I3Q6LVVtVsTSVoWXz7
OSsPZYkeDuRlMD87va4eZ2o9XobYX7cNBret9SpJW0nDUa1BkGn+9ZlVu/px+UWqL3qzFRnE7eka
qtzGOANs7U9E/6qpH2hCUM7G8BMpiq1N3ZLi95f1xIRo13AkAgjm83dpcAPBfZT2s5brPQFEI9+X
ugKq9xOZT03/AMVtwUmyG2UbKO7gL/TE1CsVUFL+UBSLEzEi7+4jobwB4c7+sVnRlU8QyoZ9yJbF
aQ1/qKQPWWIw1SroROIq6G0gxzQDXR4KU4+S+mAqX4tF/apouYABY39pzijc/i+jyJooprtAbtxc
2WoftuPoltZ0Z8sFyJtnQbrZX54zHLc70ySbm6GFUWZb+3rV3WRSF6TCRq5/2KFnHG6H1mXf9OA3
ZAdvBN2v/iZ9Xu7ZU3kXFs/Wz8v5YH+HnsG4HYq+J3C59bhBG6uf1vBTFunM7a8R9Dsg4Yml4E9B
vdfTckCLiifZdy3mdKQ2aKorib42skjbcPc4ACGdplh42yd8u7dcQekYMy4wBWVffrXiFCinWyrm
RGBb5F1K2ABx+1SrLXOJYwAxhld2GR29NleDbzuqVwbZzSoI892428BxO5a0eKCqW8Cp+KTCgzLu
wzTvchSIIFiUbN4oGstMk2rFdUFVqcd0ksNiGUIoB4SXYXbf/UH18nuJuLyQL6UkJQQ4Q0C9ivxS
+azRnNRlLvgkqKPhy61xP/KKimlmUO2DD1Ix+Z7CedCNpIkjfJ0WUGB/1sVkk7tRjjwHIjKoyiPO
3/qPGFlZKpOEc+g0YzSoOqp+G0bej78vhjuEBiOQ7URlye533AaWS4BtjpngZIzRuqh1vpaj5mqH
z2UrQw+FuMoy+tVQCMpLkaXs/zeRMoyjuaIhBbzQ9auk56i5DhUmk1T7aybuLWAb6d1G29jHZcKe
xrGiawCzn8GTccv4NNXj9GP1WfOx6NtqN31swLhMaNpplKYWwDLIGOX2dbsMrmY6Eu5oBbuA9WFe
MIt/mB0zDAb8QmrUQXKasXHzbnXbJflWR9NDI5eu3i7X1mS4NRXRo+/m+7OVfDPWkMRZPScJBhUg
JTmYQT++XLZuN5VsALjkiLYedcA8Py657LvCOGbjt3IUHMSClbK4hJgW+aoNA/ZzNpuuKTfOUKxu
B67rWtCuuX+dYBsmKPZ0KPzwbSYrir+pA4OVl/61uM0T3uzdPMwyN3rUg9JbnNjTfl523/7l1gaS
S8UQJJzTwQCkfFqvGXctIz+VXPs6+7bcUZ81QeM2X3DECA3lEliJh4JV+oUaMsQisAdPvmdTvF1Y
f2dkl0JFoP3NffYtl7zUxoDAngVDpQO9roL5O8UkvpMf2dsLBKM+dHsHVguFfV6BLpILmnrQxrqJ
CZZSPib5nQ3KHdsME7RgXF7A/Q12xuHWb02lLtIXG5/9fUDVb6kleOrfT8Dn3+dWirRpFw0jgr8v
lAOer1zIMIbaqr3E1Rw0HRHk+/3tfIbjVokaRU9lCXCaOfu0Tg5FEn+2u07gNWX/KDvjcOeKls3K
oitwm3bHTtDCw0yv4uBi182+V53zN9Ng2rvyLS4rvT9bMu6YoaC4JjZBaHQ29bskOVJho/mueShs
cOeK7x7UIG+PTcwO153Mnn0mfLNaPsFT0xV6t0tcPEny+lODiOy9YkPowcU0/SpIybv5kuBbTDNA
s2fwj/KYCAA3f46qS2k/GeQ1IzFEFx5wAAj8uN82sQHiHLkQLZmTFkA5Jd8HYl0vtRJWJfbzAGH1
hHi4T/xsaY03ZqJmx91tt4HmHNxbsxo1rILN25ehvIqj4HKMiGzjR5PshTY4OlGFE+3BHB+Y5iFY
jVAofJe0rzYGh2L5OqaCldvdfQT8iMTQGbMQt9nTOsEsmYyLyja90XPLHabUHY1UsG67KWWDwuJn
U9NNdrbErYGHDRysR9l4UmLzU5l8zuXshhiVoNV4PxjPJnEbvZ4iaik67rgiIxrBYki+2FY8HlNS
WG6r4mn38rqJ4LiQbGyi5qUE2+b5KilfEyt15blzUuET2H4Anu3iAtCSrNZsVdiVz+gFn5JwUtqP
5OLzOv0K0c06zdqqGO0CWyLpvpV+VBiaNAVvNIKA+3WpvYHoxyrrywwQk9m40tSecEselrOoqW//
Q3BjCisONjhgrR9oRoHT+wo6L7LAfi2uMg9cP5jkmI7JSfo5/XtaWbyJbzC5CiDP9DltC+RgXL96
ZS37o5meFDIJ9uzebmLCbgZ0BxnnCgdDKqoXcgSYSn2Is96zy292d0OWL9MgEm7YTUpbLBaUGzdC
cECdEwVuhOB0/7Tmie2ZWVy4TRVVfqEtvVfHs+VM1loEJFpNF5RfuK2/vMX2In/7R3BJKuqktCUz
a5uQJk8yU3/MRG0AQkO5FEXNqZ6MHE7NG9UrhvRLVVUPXYfm4VIKpqX7jKHEE4ZHnVUWUvTtpZCt
fVzGMofMWDMK+5K5H4I20rKgL0EN2IyG4q9r0gq+OvbxTHS66ES1TX4uVSdNrncV7hkN5aXIIFxP
vUa6HUYRb93eXlflMw63B6Hjo2k1eMA9WpuuMcTOFFWOaozu5fDYhyEW2uKgrQOpircx2vQj2AYy
VHaWrId2WxwzyQgXOzv+EQyfHAszsWZKASPlT/IUktKj4C64jLG/Mr9N4bPjnKnlNMTAULvvmgT2
fD1yG/nU2ckHTmTMuv3fZ7+uiDf72lKHXsMwNLuPex2gyWp1uofXABNK7vbw87JR+9v3jMXlqxrT
z4VUs29czKrPP9pORHEpCIBf354bY4iaSFU3sJWJVleyKzShqU/ySgTfsHsl9tZnXBrSltyexwg+
gwRBe+zbrvqGm77oq2pNYCvvV3Lb2Fn8wmbMU0GI717Zq9CkR3Ft2ypI/9/GeCXl9Rw1Fb4gPHac
aYcBkgezi0sCcI2UghepXX9uwLhcaLRaZWZyiXJ+1n06RD6YFHypbsPLcbH7SYYrTR3fDJjW0nnq
39bEt58uNcBRPDwURSEb2khD84l1EtmH1mtg4urbEPAVfZHtnqEbaC41kYGs0lT0+Ii2IzfDG5hJ
P891uCaHVSSTuvtOr6omkSF6YIDrlctPoGxQq36GO9lYD/pO0XcwnFjfQSqcmd7damconuu1kFZQ
ObWA0oy/FPOLtghOjv3I+G2Kwb1V5lre9nTF71u0cuXhWkf5EdsCEJER3NpMdWx1ZC3wpqsmztz/
ZSyCwNvdyBsvcQlpVSetwucA3tmy5SXK0y80m5AIsyvLHlq3iKnfKo3g9NgNuE3C5faUpabVCMJI
BFxEvzZJ7aiU5M5S9QF0h30IOAjwdp24wWN/zyYnViZq+ZYlXQJ5qP+S9l3LkeNMs0/ECFqQuKVr
I2/G7Q1jNIbeez79n9B+u2JDPMQZ7bVCzC6gUCiUycIw21p63j+9mwKhBBD9qeBV0vjK+KLrlwkU
uLDqmXnMpAqkS+pdEaWf21RzaBKJ+LYUESD30Bq7ZhxjBYCmYhcn5AIYRXN5kFo7v1b+0s7RrYLu
c9acHb/8N1G5A4w8fJhGOvyYBaU8BUqTqprYeQhqtvG5NUQJzU0f4G1h+bJ41QoXU5EgZ44JOsNN
qaEaNblruw/VX6Hu+Z8d5M0vCPG7UWUBB5DUu6zKsUbDe3H1WqhxJyIXFknFHWqiYXpY3wGsiqJf
NEG5kBXpXtqYd2MPI7K/Ya9czHwCBIk4zA3Wkb8xdU77A7Apq2MK7W89amP9HOUq9IIKLcD5QT/1
fvZd9sFV4NFvWmWbP9uPWLAVPKeqFXpGMjPHYe+p6smDBs4z0YzTTUu8guB0siHmkpoNICgGwsuf
0hbnT/BU396yfxeRv0xgGBOEghgEEhPwEUdEzwd6PVHR0d60VW+y8LfKNDRhh0HFCA8lph/G8XUw
TB+IbKwUgh/HMg4o32pTyKJqV0FR2GPiq5GITISt+Y7W8QTaGJOhKiHr9lBaz0J3XKD6RXwHClE9
HkFlq9vgCff3NX1z6VauGneVJVkKbt4afiFSblfECq/CSVS4vqkGKwj2E1Y3SWZJxpAngJilELTM
kzNYI3oln4fwx74sGwZeR48dEjaWqb1v7ZKrqIlzjOhw5+ArGBuD5HMuHUoltkvUw+1DbRmICyzu
hMpDJ+vZFCPxezOBeSogTn8z2T1u/tqOHeWgoKEM/d5P83XiKaUfBM4HPNCLX8AdYBqpalgE+AVl
TZ0OD7y+nRxTlr6i4+oxEfY+bSjKGo6PLo+0HfXUiqCb2V2tfSaiXuCtBN8FAOcaxnUb1XEEeXCU
f5ZZf1JM1EhF4IUpu+u8V5wAlaqUNIeYaOdu0Y90GQ4DLa7lfBDc1xvn8OKncHdNrWMAXdhAkZIT
m6nXHdl43eYg6rbYav++wOEOn9RpGSZVMoU95L+ZN8KIievERs7lNBzijzxadJWg+VGzdLzc+WC9
0nV60GtUdydM2gAVsqGiSuxOix7MWJRp2VQXousaqEvRbsnHGIOsJLQOJAyUHg6tfh8MoeAEbr1o
IcwbAmdWyrEus1QJYbnG/lC15nmolBtj7r/H3eKUMXhC6+UmUzq/zWo86n9GXSNIFIhk5N7USoaB
f/kIGYP0bC14LD3vG5mNK/pCQmZYV4ZzyuZyTDV8v+i9NH9Uc1+XP+1DbJrM1SJyfk7YpIOSTzjV
YxV6rdodijk7ywMKSwj5TjtDsGKbB2sFx1lNQ9WzatAhUXIy/ALMeX/n70W+omhjONMYm/Nsmj1U
o0whzJ1af9tfNcH333nYqOAsYkzGdrvmOIy/ovpx//uCjecd66WrS2Q48P0enVHkIe29XhO0cosg
OBMXKlVndez0ZJm/pA8T+mUzwWZvQ+AuNkyKOU98lLix6NLPBK/kunlZ5M62pPOonfZXSmUmknOZ
cEbeQDg50CexDHKXQoFBeT1dU7c8hnf6Tf+btcui1zq3MQEgfpbdyC1eGvA0YrZBYotY0kWicoa8
rJMpNWP8iqgybCOU7FGZrhRSHfel3da7N2HZ31cGoQ0D0pkWVnQGOTqcmnsMIRaE7tgJ3FtPJukK
gtZ1qlns6iPTp3J6sKzMY8zOY2tPFCPEU4EabtufN4k4EzdHY6gXEyQKS/MY6lnkVUqR2yrV51No
IU+UWMXi7K/iphFCyBAj/TDr2OLD/Wk/L0HAYlBS5I76bah8Vulkw/jZ6BLR3Tz+QAMyxsb9C8gH
/mMqyUMcwwGWy0M2PbaD6CW+qRd4pOqmye53PpTSh2FdDQk2bRwzRw6Ck1nrAr3YqvqCEG8YvOlO
SqNuVKYYErnV8/Gq7dOjFCvoZ/lVxijwDKgT0whRlSa5JgW5ksL+EOs4dnV6HPF0RvHHB1qV8ZvQ
XqOZCtFRgHCprG0xKMk049ipWn3skxrkXBNYJVXQf+6rzMYT5gKIV9N0irKug5oaua8qfp47sp8n
HzkLK2m4u9hQaksnr15naCl2EPXO0ne2ahW/UJtzLnAbf0QqC90pIPqR37etz0uaDKFs6igIaG91
635JQzvoFduYLXd//Tbt4wqJN1xLvMTFQuB4LrflMtgyutZj/ftHQNAoYIDASFH5W3OQNSROWjgX
XXodBI9EB12m4OLf0AMkGkDUbsCFRsEVpwdDR6ZZDnTT7cgnGf1xcWvZgfw7sHrB1mw9DS6QOGWY
hoRYdMa8uuQUHxVb6dBrYxuYHY0+0caZX+bAEY1hFwnHnfC5Vka6qBBuQa2QFU8nLZQcDZPmW13U
erhhsC6kYyZ6dcv0bdNPmHhquo10ruLnrHzcV4Xd71OZ55nNisCIy8QwXYMcOgrF/oBBeBMAAPxj
tcj1Lhg1020D+T5Z0sHOM/MQd8VVQrOnfWE27kiUhahEI5htjRFK3GJRWiRxixpft5eaU2Fkn8o6
ugb9z21b1U5rzJ/24bYeVms8vve0BtvslOOWQQvE4pv+cowUByXMuo2Yhjcfi+kgANzcLRB1QzQQ
aMiUE5BgWOYU91A8Mriy05wwLsUtFlcCpbdf+tEv1NK7olr6fUw8iS81UAHtoBFhtZG/+xIgTVQZ
omDeVgUR1vEfsRReR/QglunUQKypt1mrd+k0rTPIYIWKYzzx6Vm1u1+BM32E4ugCWL2UrYxnKVVG
ADOfmLHrLsf0wFrMC4+xVgp2b8MDv0DjfN86DDMaZsR0w+XYXfcHfzqWkl3ChNi3+c+PTBkkML+W
oiGoQJA34rQFyeCpzSYZZqo9V9PncH6qwj8Pv2NMooJ7xMQgQ5AlXS7gJDe1AeIQ7Fx101kP8SJw
prYs7fr73DUSJQboYmqcMEUB6VTr0BAUlPJt3QnaEDac+Qs5uEtkHuc+D1pYjnDsf6lhfs71/kYq
lAMyyr7cw1/szeO+Omzc9BeQ3CVCamWmKSY3uol6X5rXePHbnXDWu2j9OBUwExCiL8iGurnaPU7F
dNXr+cNUTtdDUgoesVtZw7VAfBLDmCpUmWK4GPbKHljiUPXSc+CqT+oJ1OXos4geEzAsh67IBRCs
JJ/UaGibdv2ElZzV50z5NCiHpRBckyIIzlCMZkvnroZ+VGBgVzS80J1QE4XKt0HA9Y7RqjpigZx9
aFIdZULWDDm6wKVGc5AXVJ0Moskw2zrxBsMM/sql0NOOUmtaACO1x7oZ0ABd3A1gfUzMTEQmsxWr
hlK8gTGZV2BdOGrGAC4mN/hVXEf3qpe5pWO58s/sMz1UZ3HkdvskvwFyFmPJltayFiyiTBK37h+y
LLMXw8cV40roziqj0t0/x1tOB2hkdIzExdDRd6U13ThNPVigICFFpjzNI8sZlOaLkWmpj07MX/hf
2duH3LqS15CcNrZhIYObD4u6qNlPy+ziaz2tPsBvj517k4vTRvgfUpdNWMjWak5yqHmGMvweG/ll
X5ZtpX+D4bQR3rtm0ATLp3WePIOpKX9BdcM+hsoWhIvVXMjCaSE4jaPSoFiw7KQ6YKPzJehh6HVH
6Tb42XYYgD66LEmdfJKv+i/kkciOaPjb9ql7k5PTyxDsCUuo4ieQQT4VXXI/Lb1fLUZgx1YmSCdv
qqQKOg+daK8ER5eHLh/TIBuR1kBxeXPC4bztB7z4k1CBp6gsdpIOgutz+5ivELldnPuEFgEcBDf/
rZ8Vtz9Iph0e2q8L6N3AwCedyhfhDI5N99tYgXK7OtIQsV/4Pf+S9YDG+WB6IAjyJDcRXG+bZ24F
xu0fnedKMVsmoVrZ5fKULF/3lXRTQVYAnAuS9FZoJSYAMDPVWZTberiRp8Tvk9HeBxJuFud5GG1k
kBAcbeh5Z15va8eeNdoZCJxje/DwcrmaS3f5+R9ROVcEjbJL10evvjab4NY62dPwxXInJ3odvFDc
pLJA0E3T8raiPKNIYi4kHimOQWEec+3JNPzuAywvZKWCPE8B2hDTcCmZVsBIouvySu5EV+i24oGk
TCaIp6Ay9fIw12aaqVWBV0PHHl9ksY1MUG27vU5vCNwTnZZqPMchQwBTnmncLcV5UkSdBdsgzCQh
yYG559xhnSfUawQjNoPQ28T6ZspHRUSXtL1SbxD8ER3iHqPo2GbEiT1Mbmr8ta/D20f0DYA7ol0m
JYPMvEB9lOxWqh1VvU30h3r4tY8jWivugEoELBGzBYcWRBvm+Lmp7svy+N8guNM4x2YVZTFOYwNX
vRuQJGmPRiEK/ggEoZzuhqmRDTlIdl05OyTNVZIdpUTgPwj2hB8JTwNUstTskKcNWJBA+p7ndl4/
L/qX/QXbvm00mBMVd4pG+ZIjI5nVZcmxYjkbBsEiL6kz/yT25IE3+yCqWdlcOYzNQpssCFkBe3nq
jWUO8rQcoQJtcIUi2oesnxE16/19qTaPzAqGOU4r91wzG1LHZDBdVTGdrA2O1hIInC+RJJwfqWQT
pu0MgMhK0w+y+BumPXwOe+PHviQiGCbpSpLKiHtNT7BgyDTrw42SPi2DwK3ahkDnpm7IsMYWf2a0
CrHECB6x2bjZ8AtUymn9tC/F1mAkhGr+xeBPjI5wbNrLEEM/DNfD19lrHRjl4Qi+38FhxfppYs9H
er14GQaBicYsbBVrXcBzahcrjTQhBYEDe87uCSgSGtTaJO5wVR2HK+WAoi1/8shxvqqPzSfRGLLN
o6xjUJyM5BmWgDN7+TwVdTt28OeUh1T5FKmPuJnsMvqQs7rC4fYR+UvaJAs0khh2d2LkLojb9omt
HYiP/odv0k96L5o6xb757gXyhsn7Im1YBqEeAnPww2PhD0ftwDpKRMHa1wzpHg63gTVN+7xiLdoS
CqgrGcNGDrH23GO4Vq45Rnqca68RRpk2rchKOM6KKGNkDBn47ZBtv02jg9ELLqvN98zq+5wJqdAq
a5lJj77zgS623PzM0elplLGLrvvPaSYi3d0857pBWc0ULnuV6enKlLSzTJTMwhlcKvNn1xax3cjk
sU77w/5hF+Fw7kRF9EluC+BYcuN3ZedVanW9xKXAvdtePYrGH0bkb/K0XdLYSb3S4IVd99/n/nHW
fk7VF1W+t6SvH5AH1xXy0xjVjWzp5bqlFGM46xj+14hMCDaqj3pM0fq+D7JpJDBOEmWrYIAy+BxP
HtARbOGowun77xP9K0IwbtFRuDIO7j4QszbvTtIbEJ/cAUtsFi8ddkcB1UI4zN8k2h1lE/cKzU9B
0d+UIf29D7mpECtIbgFDva2iUIZsljbYUtQcNTNBwWor0DvBEmrccR2TqijyADBpBN67wp4S9IDF
39J6EiyhCIg7t2XZtmPOLsyuM25nMoApuH8qrR6BzUKge9uPWgziMWXWJWO9Iwaro4gGEbT870ct
nNry1CtX4FhwZzd3rdhXlCsR8c2m4VuBMh1aWYqwQKteZAFUbf/S5XtzEki1pRBERU8takPZ8HjO
QgzdEhrhUuM6bkHPNZykKXTHVkQ9tunaskgRsw5o7OUNnoq6YSg27Pd0l5yqU38onRTsanBtGcm4
yLXdzNgjqsfqbxDoBhv85aqhXUTtlw5qYdjz7LFBxAEIimp39qXGll31KKpyFCKyfVztU96OVlfo
TBHR0xmhp7N0uiOGXDqq3x36lw9l+tYSsn1d4RGSFnrAIvnKk/rQXRvH0MNhvjFvlDMmlh9Fsyi2
1HANx87hCk7GcIA5HQBXWDfm8F3LH/ftkuj7nBr2bRZLWYXvJ/p1qTz184/9728e3rUA3DnCaNie
yCEAGE1m7kV++GkunOyqPMlu6ia/pm+6qNdiM+m8xuS8QFONsnQiwJSO6lnHIDO0ZFEP9URd5Yx+
ep954zH+3Wm2QFam3fy98i8u8hTcm7iitKE5M/LsqBGC0SiRrxzKa0u1Szd2M0dEp7Ov/UDkrpVa
KcJwYtrYuORB+cpG+QTueN/8rk+lW92IGLl3tYUlYi61sYhQFdPXDI6+tP2N3H0RrCD7wN4KcvYj
SQMzUFsAdCDk8Ay/PVgYKi3NDisUqA4ie8W0+x0c3iMystxoB+AJIc1WtrrQqGDks6c0PKnFDNb7
1Fao5KaliOPm9WH/Dg3JXvhPmJJh8TR1pAuzQZozdhRQPoeuy8kt8BIr7vDadIIjm42LypJz8Un1
My92PzBBG0UDb/CcpQyjITfLOoUPF8f+MpGT1U62mULkXODIbd5tKyTORsopSnKnPMfdNn3X9L+i
8JmK5uJuauIKgrOLVT6MtIZAbg6aCqlHSqINj/vKKJKCM40NWnJJPGC9Qv15aa6U7GnRBPouguCM
4xSSCpczNGKsQ69WB8esNfTuiWoct+pWL7aeM4hVoeZ6iMl80Dw0z1/PNzF8jvvqqkItuOaUbnMY
UYDxsbKYlcrx/VItZpnpHdbxlXBBc+sDvW2OsbO8Ui5gwokoyCFYT77a3sqVQu8ktp4LOYVNf9LG
5AD6ncO+ZgiUT+fMoFxlapDWgIkU4ufW4lqpKPUsguAMoWmMePMpCa6wqv0ejfndHBDBdSWCYH9f
uRZzWUl1p7LNMbwR6dlazZz9ddoibVjrHV9DFHbKrJQyIGpv8RUXl5Nmq6feZYPHMVBLgLa9+4aF
cbOoW1L5yzCBG0jKpUCswpla0GNqV92X1Bl+Nx57KmhO5qkvraCKadvBJigKR+aDgjKZsxKSkodU
DRCVQbfqAZzC7oBRs5lND6U/IpQmEHFzz1ZonMEww1EutIrF0c7WOfWmL5HDyBd/sIFLXupLqDD/
855fgnfDv/JxpsMqjLCqlZZlXkK7HhLHzPAsnyqBMm69JwmhKKIzEH4lfKuc2k1dkAyA0UMQiJiV
q6tuNWbgCRTVyGwr5QqK0/venBtDxYRMxGHpV4RAUQTmEXtxCsZoGvmCHdv0aBChAW2Jqpkqn1tQ
pljT2ECd10JSw89885FgrjSbqJ45y7d9tE31WIFxounjFA4Zyy5Fmh1KP1RTlOrbXrwVAjuDK6OB
cUtJG0hAKK6z+/4QernTYe3aZ7QUnfaF2XZuV1jcHZ8mhRrErIwugjtNr1ACACxiD5//Jqj4SK0Z
WcFxJ7ms9M4sGZzWn2tU4Sq1XSZEYKS2bBTiGNRS0Iqvgojocv1QoJVB/1gciH7Ri0cpj2ySCuoZ
Nq/7NQinBsZISS0NAJEPI0gUvyulzbhaIxc90rMt+6rymtpKhfwUW/q3Bua0I0r1uUMcF9EGEtrg
RLhNK+NpXyu2F9DUFRMsgaiW5l48ZY750BEcPoR95s/odpjtJZ9ju5djUS6BbQXvrpvo/PgHibvl
B1IW3aDDJLEKYjbpqKC+pdk/WNVycwibA/3530TjdCMw0G6tGxBtwGUZgIjgJMxzbZnZtUycZkRl
i/pzA/cH6JWzMPNkydfrM9ronf8mCqcIUziOY1ADR5k/W+O5De9DXZCx39Q1RceMHQUlyjofQBvD
tDW0DLpWjKGN9EcR/P6ADCsA7q6VhyyqqgT2IJWuo9HGVC+vamZ3H0QkBXe95obWW3PBjI75o68e
evrwp99Hzx0SHugPo2hC5Y+LVg7oCJ/gRxbSuVMyuwIZ7n9D4I4JqRRtpjEQkvl3ODzPcipYovc6
eykCdywMM9VUC6Qmbp6e1fhnBZ6xCexF4fKyL8hGlfMlENur1d2WYj5NW+SvryT1zCjGEjdA40Do
6Sfdtn40qHAGv5qQ1f29RbuE5c5Ku6R13i2QT6EvktnbpH4uhlxwIDdiYpco3GU6yBZKj2f2+ndG
L77Kz9nd8KU4BndxiRuBVUhKP0PF219SkWjcldoNk54vZgxjXeW20lxZxtE0RXEVEQh3TktpXDo9
xfr1+W2YXMXRoUv+vMnycvW4Y1pPiVVLFgRR+i+9Ep/CoDtW4c/91WKrcXnhXIDwaSmq4UWmmhAk
jBpbTW+r7KkafpTLdZx+3Ud6b3UukbhL1IrKylrYkVKV3M/Cyc2piIBrI/B7icHZhUhFLq+I8PYb
/OJZ99hMEHLSDupz7xa3eBwdS5Et3XiLXUJylkKpzAY8WNglvI4OKFW9qV7oXyzYUGH6vCwi3xAt
ImcutKKPaEZYfGjydPVWEw9WYduwpxCcZQhNM21HJYJmB61TG9X9SLVDuuhX+th/rTX5BZWlCeNR
OxrS4EghPf43NeFsRhVMrY4nH9y5BVV36amLf+wDCI7uu8dzZFhajNJY14weQRXslAG8EsE1Ltom
zjwQDd0crcZskFq4sSbfFZaIRkxwQ2mcdWA5mjFkF0ddqHZEbvTiOUh0G4Sf7v56bXj2FxrOB9SM
0apJKmHBlN6u4tditciXvyWzTZ7D0+gGNn7Ag/bNeN4HFmwUH1hTph5zm3S2UaN+M5LwqkMsz/iy
D7Jt/0A2ByoE1bD4Aik60lzpWTS0qr6R4Vsif6rKq3b6TOmvfaBtad6AOPM3GnOYGxWACtLarTz4
JgLI4NDw92FE8nAWkI4TkSUQ6LmS/It2HmomnKa4TYmnopP5v0Fxlm+SoxbxSOyPJPWOiUkHVorQ
/iG3Htrkz6uWoYMGmNNZxoRRN126STo4nImGKlN3brtDK5XXZaAKxNncoBUEd2aLBJMJs14i7pw9
gQ7AnvEUqj4Qy7gUhDu20qhnGuiZiDsaOEn9Acm62/7r/1/R56YuvEnEF4kZdVCmixoiTJjHdpbY
NCWOTD418tdJpN3bN+8Ki1PvIm5yiTbAakBICW4KTI481dpt645u6UbelLgVgpSJt6+C27fvCpZT
91Ad5TztmIhIb0VO7BmmDR4CT/flI71PX/bhNs36Co3TeLMLyx6xSaAttm5+XoKP2IjV9xn+6jFQ
TzQgdMH3pe7cF98V6V4SbdTmtYFBM6+1Gej45kRIJjLVpEIOKxm/9DkGo5duivtcygrBtbG9Vm9A
nCzKMrcz7ADWSr7R8+9F+PSRvXj7PjvOq7VCkbbcVWkJP2U5w03ILYEh3TYHb99nC7n6fkOlPFA6
LJRGH0xa2p3+pGV/PneCWYM3EM6sLfJURagIZLntmznV7AT3Ky2+76/U9jNshcJZtlKH5x3rQGHl
KppLEZhTjlFnG3/1roxipl4GL5P2LEBlR++dI7lC5SxdY6LPJKBAnfzZY5nnvr8ZQN9SfmNMvzT6
86TIai3BK8AVQvQhGP2yEgrRevVnVpQQPaWOftee2sguHFEB7q56AI2zd51Bam0EdxLYp58lqMfQ
fJrEt8W2Bf+ffgCFM29GEevhkgNldBRfKu0elRYYhXlQnxiDfIeBmIx3K/VFFUci6TgrUVBjwqhP
7F32o6YaglFOlP4nAwHZOAORtiaOL9P9JPpOzdtMExzgXUuH73MGIgjnMksmfD+uElvRv/fjeel+
YECzQM/ZWrzTcwyv0MCFZBAQd18aCslohlomwGncyVUY6cNVd+zszlNRkI3nheAO2tyaFRx3mEM5
ZI4KykfkSL0Kk+InWghuKwMF/ftybdrvFQ53fBeQPOuNBdVr6KcsMuwI4a99hO3LG4SxyItZoKkj
nIntokZWsoL5Qo7a2IavHONDDiV3FQ8Ez64wkclOy/udesPjdiocUpqNOsazKHegBQGzNLlPHQOF
842dnEXdB9tWdyUdt1EDSGKHtACafJ6uiQO+cweT7hMklJSHwZOvZVtyDem0v6abSr8C5XaN0BEE
K6Bjckfpeii+ym3rlOG1lP35FG8Y2zccfk6poQVL345sKaU7YtxLvWZL7bd9WTY1kMoYr4n+PoKG
5suD1Y2yNkkU74t6DhHMS2+mqDvsQ2za1xUEp4Gk0PIiA+M3hljE5RWyzKU9p3Hmy2M/+8EQjZ9n
tfhQhAOj/l7TzprMv2uTtNbmLMBbpi7GI16CnxedfGjp3iDYSVg5L7GCijICZkSXBqNTJfKLYUaJ
4PhuqZoug2cWoX6NmiZ3mkjQRlFqIFWlVcktHdDWIDdgfoyyo1ZnH9inNRZ3lqK6DaWYZeqJ7rfT
s0LOTXs/SjcgTnP/XCN02bRAdMgI7vjqkc6UirhtYV51I3HatrNN+RPYrf1mOWexoJNiS8HXWJz2
RXgwJwO73U35sQwPsfppX5atq2L9fW6HpkFvTL2ALFr0mIcnpXtsRAM5RBDcxqCHEdzfCkRAPyEC
4dlVls7fMAdbxOS4dVB1BVxchi6Db/41bb9S6L5W0zgyGjh31Q/aEbvBTKqu6x1wAXbBn488x5jB
FRjbtxWYbOQ9NXMkEtPJ07Q7nR6C+WV/azYPzwqCs2292TcYnQd55pTYY/ld7zDeczyZohaQjXqG
S1l4HVNJ0dOp/jsFY1wvtuR0Z5DOYISNKxqmvhkEWC8cp3BZM3fVSAA2+Bpe4+kDGD0H8JdV30Mn
daVTcjMJjtCm/q3WkdO/MVLUOcIsCreKMSd+6fwmNp6qMfm9v10iGO5azUudlBMTzMgfclX16QDe
GbQK7aNsOkSr9eN786tkjFuV9WfoB8WfCjtiPcE/JFDnxn52EJX5C+G4N4ws0V4bByxedIqeuxNz
v5SHEUVroCtzRWXPm2HktXDcnVQ2piaHC9DizC6uQajnR36ieOoTmBzh81l27RcH+lyJ+Ck2reyb
irwSGa9OMyj8CsUYcJqzziuLa11Erb2tG7opwyEydItnv2wDPR8YPwqsLBsi2jtBmH/L1ERwMW2L
8QbDLZ9qVSQcahRqxPlRqp5qTdRcvwkAn+S1aAzddtzhbaOKNiNojjHe5azESEFjMtC+fm+u1AqB
O6xxocNtZGWLpEZmVvsr6B2MrROAsI/wTj4KNDDUBzz7GGvMPV1VLdfIQnAjJfWYerHaj06ylJge
njePZpliQGM7pnYydcVHTBHjx0GVlU7ArHF5axTN+L94h5nLjkWoq86jnfeiPsLNRVzBcPINXRJG
SY9Lveyv8wTFFYtHEBnY36nNsgR9hcKUZXVopFYtiJxgFVnmHuQUCBilN8+MOr5BD9yCGRvh1w7M
dgLcbeFAHYIaKwtcg5ydjWMpiUuF+ePSEwawYPCLrUixAGSjnhB3IjTjfyh8zgdE+GSGn8riYbKz
uJk7vCwHxngpnSRBJeumNq6gOBMrzVVaDD0c8QgVra5mtYqTyfNjg7eNnYHhzrGUNsGwSFlUfi8C
5rQxJiAzCjrIqNflQZ/B9toUToiBKLRX3XmQMfF4Ou0rzfbmoeBHUyj6afkcjZTpXYq+ONzFs4+E
ZC/ldhb8+cQhtndvIJwNAbF9QYeaxa9zv2uehPnATSu4+j6ngUUN0hpC8f0uuGmS50o0qHnbIXsD
4JMyzSwNNAF3BS5dehcfM78sfe12uZ19w2kOeunWolDltir8u2R8HzU1cdTGCvui9U1v93E928OM
WWG6edTa/KtiFvcKFQV3VIE2EE4BrSlLLbwKmS/TnVhTWnHXHXt4hbUT+dRJ7mK0xVW36pG6E2pr
bdTP30Ze6OZf9rVye8FRJ69p6LNHgzd3r4FauQ5REkoQn+tfhzi2N+WnATMqw/vaV1/yl328zdVe
wXEKClYvOShDwBWwjvnwTZtmu64e9Ly3B80fpFFw6jYVdoXHKayOoV40WQhxwfECYgHHECWl2Pq8
u1D/BdD4uHqbpHMUhADQy8VpMI9gpI9j/tAbP8Xszht8JTjeKzDOXpbdNEpZjtUznpb7wSdnNjG1
rG3LbbzFq67SE96xDqZZ3dGTIrjA91dS44Ptcz/oKuL6YNQ3jrl5THvB9zdPxEo27uYuqjyLe3Co
u6ly6oKrObjLRXwvm8/KFQR3bcdtlowaUwa9/DzF6GvonTi6zUXEVSJJ2N9X3kFhSmArtyBJmeMZ
DpbPQbofNNGbf/vFsJKGe7sOSwpigdwkrvUJYyNtzc3PoZe9KLcTmvK9AKWRYHnrbBEd+7YeoCif
sqG96CW6lC4wlzwvB8Q2y7k+9OV4qvLwcd9IbLsgsEn/YHCiybkOMnvTgq4NxlGzpgOZMhv1O65V
dqe2Us60LdzKaJ2xDx0jawRGY3sD3+A5myjH6tC3HVbWQGRo+dpLN7XoWbQdDFiJyBtCvcDbcgQG
G54r2RhS+Ut6ZAR9mMD8RE/ty5/3UjDb8SYUZwlnOakNkjB1YeMUxhspucGErf2N27bu/2Lwce+6
GqusCyhxSXDbojEpizCN8CDVVyFmi8TlZO/DCfbJ5MwhGYsMk7GhJgZIkkI/pAAZRcXU/48b8k0o
7qqeVQ2JaHCwuPoNOcie9CI9Ji/dmXGYLr/m44eKGFcbxfddtfpQzCH6RVxDbw5LmTlVoIjaUbay
cjq4LmR0jFMVybnLQ5ymyN+Pi/a39v3diGI+oo2iPanH/iiahrS5Tys0zu72s6QXxQiDOOXSqWii
01RZ57jVBa+J7YjNCoczTRlqji0DWg6Sgc7V/MJdroKT/EQP5BjfiYTa1osVGmekZpUsGqZfI4N1
IGf0XZ0lT38e0NY4nuRjexTZ3W17v8LjrJKV1qGOxgIcrr/+zqTGf6W1Tb3ya3ndXitoVC87O38p
vf1DtmnvV7CcoSJW16CyB2JSxFSS6ir6SMXpWhc5w1Q1IK4JmXZ0Yx4fLVIRV23ywY1HRf9jdjzY
wDdZ+FrNOM01XZGxhL12XtDsDOOEG+QjVmkFwlmlrovrimg4W5JeO0U5XiEx7oWFJrgk3zkzGkEY
XmZMpQaYo1/v0JWXMdRTGEQajbzFpJ0dphI5ggll9PqwSg8Fpi0d9/XgnaPL4XFmcAiSXpcsK/JG
dPZgBII9FChSH2tHbs+dqDrhvQfwioYZB2h0pejF5JR9Do2IwguIPEl29TO9Yi21y+CaBwv1HMLg
67t7i0PjdByp6D4yGJp8KE7Ft4K9x75kLpobj61LDyD/eyJXICq5EjHIbW/im5ic7mtkiBb0KmMT
tU8SKO7jySvip6H442qSSwH5yYBBD+rmcQBO0Dd+nbYvVZ+JrK9AFj7Sq2PkTBorwGDVOPAx2Hwg
tOtcswEtxJcwqjSBjSKinsB3lwsnGqeXKGzSlFJ7hf2b6Ti/YWzjkldj5zDh9jE5i3Zt+yj8u2sW
d3tWtVkGDVOXUW+dJrrNkOso559F+UUTuTjvrC8nHXd1FirJCxkH3Vvqm8BMnV44B0Gg+zxVcC3J
tEpiKfJoGsE3NKGKZ1n6GU0nqcRQbPKnz7xXgRBUUYmMgmU+gzyhm0tPqIGBes3XoPXl4cvQ+fuW
alsR3yDY31eWMQlkHYxXJPIG4yUvfynt7yxv7dA47MNsK94bDGeixsFA+ZmhR16vVGepLT25vNNF
XO8iEM4yNaNezXoIWaTgoPQ/leDJQmz0/0j7su3IbZ7bJ9JaEjXfaqhSDXZ57k5utNrdac3zrKc/
m873xzLNFE93krs4S7tAggAIAhv/TRDGCMVTm47JAgytPi/pa0j8Qpgy58pBkGKyMKXMsN+Cqc2e
9PqQS/Zixr7azs4SVbshu9fNWbDzfBSkg5EkkVEpzLjeoosJhhutsd8X5w5PnsQCD7/5O8tF3kEY
gxMpi55nMkCM/GeZOoT8MCwBBFeDNxCMgVH0YSjrSoYc4VGSX201dCvFUYfFv77zXOuimuCQxIMQ
TYF+PCmriTnWeLWDdmXyC645504RddeLIBgDhvaoyhhanPeiq7+Be+9glbmgxpC7WhspqFZsdCtb
VHOiY7P8NpUOo2wGcQHaXhllEI3Ij34mjKLmC/w5FjgxDd1g06V4XwJVdNLGPvoT7gvLxfSA5oWW
NUb+6IBF4mv+DUm4J8sxLouHAWHCWIWn4ni7U1BPCfxPVNW1Qdo67xasp/w0G35kvoTTb5yiLQSj
4ETujaUMZ2hfMjrEQOKl86tZdK/mKYatYMYjGBd1/MuYz9RYjD6W1Mgv7cpEnFw8EjV8va7fnwl6
sV1bEMZ82hIp4nAEiEy7hzFwTDvQgRX1XkTDxtuWLRBjQ8k0xAtmDEW+Du6w/KUFlWhtidpqeYq+
AWGvL71c6VOuaJiInYQOHv6SqXak8lYV9Y1whVEN+U3TOaORUitCmyMB/1URxS4GCnrEis5tan+9
vj0MjooR7KYtY5IPeuFBIyozKqCX6TDAT4MBi9JhWGfZfiDKL8aHf4MoYJEH/yXmYbGLthZ9WtkD
QAiu6c0xRVRfohiGuPaz4agumvOc9MZSRRkWekg27wKfYBlXRMZY6fMu6nzjxkJ2wLhLQCie3dF+
9dwV8cgxZ+kTGHNi5cmaQY4HMCW8LMutvHrXN0phgsRPAIyjQCk6aiYLLGJuO8Y+/VFebErJv8dN
emfua8xLl73Unw7Vo4hyhurAtXVk/EdW1CPCSIg2hfJ9Gsm7uOpRetjaXqZipkmZ/Vp8+klSqrMb
ZxJGpd5FDfDssv+ZGNJd3GcvcdIKbCx3x6gvQbWfLttsGKzNRSpFPWl9sqKKsrEjpAv0QtQXyD1g
GxRqUDbC5KtklHELlLILWu1mLbxQNJibTYP9vWAbDOYQD2uRd3Ivt75ymfwoUAJKCZSdaRFEC/8n
eq5l02Cf8FiTriZSOKWQSQqMffukByGmNjiSj7yYA0PljM/RzrwT1atzVxK9lboOJl1M42Lse0Pk
yK4toPb2oUhPU3YeEkFyin7ik6brhmmAUhnpHDYYm6cVdAa51vraPgqKY7ZX93HQijmcuJZpg8Oc
KAOdWxMq0iEKXh40F71HjYOL5a45FDsJpCoC28E9wBs45kBZZROnYQ84RCua9KNH6z85NMqRjC8C
I8U9UxskRtvHlSRDF2EBO3+mPYjjY+JnrnlT3lqP6HO6JMgwutcxRZCM8kudZEX1qLe+Ht4kUeRk
xrfrAPQ3f1IKjNhFgGTrJmY7fzzB5khmu25n2AnlSYt28YJn3vEBNDiCXeLq9zsOW/RjlSguUjLg
LPPgoiLwVV3qna2k99fFYQOyv0/vBodxi+VsJVmYTa2fH5pbJTAOmBfo/p0wv47E9VgbIMYl6mUv
l1MBIEn+oqBuUvm2tIECqh0bE5EUVaAH/OUDjZOCN0vjUwM2qObCIZ5XqF7ylyafCvKgyc/XBeKq
GgjX/w+CsXvJ2DYrSPphZ+VXOUWpxOH69/mGdQPAqBroZ+UBCWd6fEALjdKCxCe6u9z1vupagQxu
PKTKzT9EsQv7avM/lfhHMLbkB9x13TiRN1zad1T4lFWuDNRjA5IQURE29zyZcLnozsFbyVtdzsYj
jsYgJX03tn5st7Uzy8ouUhTFwf550yCaV8bVig0YY5CayVpHQsGW2N7PYXcjZ7nXRSLKaREMY4Sm
WLLwUcCM5SWsdwYSHyA2dq6rB3vz/XubNsIw+odBJ30cE4qyqw+ll6Jttdxh4Oxdvos9Wq004b4r
B63b3wxBuSeCOJ7rRkzV1lRamPipM7u3irFfOpzn1T6sfezo8R96/JRKs2N38u+c5g0WPYobJZk6
2Y4GGVhJ0aLroCFfx3UF10rYCIstOXtnK3QGD0yVrVk6/fsGaolAaaflgBp3s6eBXjvzY0+WnNpv
Djh0zhQ0siMqBeCYEhs3IluxsJbKp+lwKyYikVZrW7+x4hti4YVqtv3r6sI71R8wGN3P19joNLnH
QTsU38ydcgLLcIIADSXtQb6Xdtfh2Jmj/9POd/Vg1rELi8bqEviv/DCfu9aJbrGcbnNM7u0d2MKe
OsxsL7zmB+4PL7OPfoudMglOCD8S3qgNI7JlrI2qUxWl1Lqam2Gyuu2Hu9mV9sUu2ikCg81RHdPe
wDHHPuwwcjEnEDlMv3SY366Tp6QRpRz4xw6DMG2CzAPC/I/6ORt9oY4S9TqG5IZh4xTtn7i7OAMm
hJeDiC9Y48am5jsc47VXu48iK3rzBcWtCiPTe+FePkYPlMa3P2T+eGrQKdrhv4I5CBMEwAKH/gji
SIfQ7UFiTFvoKa1wcZf6GYg8/1cJJX4zpJv5KTDb/FLmRhwaI5p5JvzS3B69cjUcre6edTXyCMmf
rys3dbzXoBhzNOh9a1QSgou/LwZ9kBzoxUDkGkVbzRyh0VQyfWoUwHTfkrXE43jl1+kxNEBq9Isl
cv87ru/7zByVOc2VXkmBhdm5dOq7O852sFa6wCxwj4glWyhsRZ8s3MZH7dXbUkMbJr17TKo3hn+0
6ghSIcH2CEBYjji4305rCa6GqXSctSCs7/VJFDbTY/ZJBd4FUZlj2Kd6VJEZgiSLY2EcIkza3Xis
zuCn2Inmf/Ht2AaMOYTVWiWLTcHkY3oe/CxI7iXXfC4OxKsumPUr8LYcb4QHiH82ia1FSuoEBPEV
1q8BFcr4NIroskXfZ45PrY5Gmaz0+6Tfa6S8SfVccHUXqQD9+8aL9yDibnIqQqHeR+Y5i05tKiDw
4NobDKrXFaKC2It9eCijrCn7GEZALivXHL+282tVpG66CB5TuFZgg8OEeVkehwjI324yX7rsu658
66cI7QRopZlHwc6LZGKPZ14OSmgBKye9X8SPUv/StaqbZv51A8q/df4jFNguPu7PjL4xLWyW1lfX
5afWT56GgTdVne+LvECPfna3JqFvF8NhMESVLNdlVFgmFFylw7xPAB3Xkictt8squY353IooWbn3
3Y2IzKFFxGq2Rou17FGSE4LP37qVy8Jp88ghkjeHP64vqUgsxv0VMcb/rjOCj1L/3iKo0i6Z+UpZ
n6/DcA4WwmMMZgU/t24gLfZx41SjlSq0t7f+MPuttm+j3SqaY8xR+G0Ezmb2ukpqtEbGvabpzvV6
NuZdPP7VpjfD8npdFramiTq9LZLOaKEyhH0Tz0DKJzQ7JY0noWfbSeV4n865W0pTgMcsL+1zL8EA
C1UfRG8SnE378AOY1Vyzwm41FT9A3lv74qHDDT+qXDwi9T5m0oH+3jzIp8gTVsSJcFnd1OIGBAgI
jKPmhaAgyDyByclDl8T1BeYY+g/iMTrZkbTsshbi2eWfkXRslpfr3xdois44EqtSMXiBxvdVdx76
HxlB4wWCo1g5J8KpS1zF31zR6G/ZepRmriWoCo4zQmDZRylrQNnilzsa8GI+DPyw+sd18Thh5ocb
G2P5zbZa2zXHWcvVs53dV9mNrT2M9pMsI9QvglJIvEX3gwlqPgAy5j+zcnPAMOwWT2Q9aPEKf3VA
7vyg0botL3kUPdHy4hrg2aquoaTQ/jRTGq8to2pMMMXWzRvJl3NAPutW398Sr93/IkfU34d9A8Yo
S2Oi4iWWoIxW+KilL6v1tRMNOuHryLs89O8bHUnXzI7CCvKgAhSdko0jKYFdi2JojmP5sGr0cG9Q
VimJzFmDpZflp06XnXT5kfaZY9/OwzdbE9h7trP207Ixeh/ZSJjJBs6YdMoP+ldwgaIfTsdYoof1
lT5S0Lu7ontTEH25rv1CZEb95XxUJ4laD/lI3M5pXDCCRkcdHTzO7K65Q7xsF3nZl+ZVxDQg2kfm
HNhzp8SFgRWuqpcO+Sb5qTIFUR3XNL5rI5tjrfu5m8gAiALX5vI8q4/XV08gApsmWOMkTwj528L3
JHNG6QuyhQLl4LqRjRCMGymbMiVhDiHMQvfqAbdTk5YNNPtFWJzyL+mrf86WwfgSO0tlOGRoA9nL
rvqWleuD7Exrgcu9qJVAtDuMrcgsrZZjCYJZ6CPXFCeuRLw9vAh4e4rZri0LPFJLWwJistTMQUpw
dkaMg3DSBAE3mcDslKdInckDZoLaReYhmdZ713WEK6WBgcUyLuPWp8qlyixMsOXBXJnRA1HvOtET
Fq9IgQ6eIAS1WRYtMvxoqapGqewmGqDkP+1g8GUX80Ew1I+ODMhPE5JD8tcFD8TimiyuYm6AGcU0
8znXlBLA1XqTqTfRorgmHqPlX6QU/ts4bnAYpZyqRTGLETgE/Yt60Jaxi8pgyfqpD4K94j0GfVhL
RiXRu6rHJIf+N7pj/VkeND9+zC/2Q+1nxMlzDKvBMCikoArBNZcfJG9kZJzaTLJYXXvIGB+Unbmb
A+NcHYhDSTFFL09co7WBYj3bMihDrCJFjSZhJ9YCEIhgurXg3UIEwjg0MyN6uaRUN8rb1Q4kqXFM
0cRd/sl6V3zGdRnZmtdGBYwBL6rzrqwFpf30N34K1DYLxTioqFWRkk3w/TJ5nfOnDvnsuHA0JUO7
/NPvGIn/EwUEix/P8FxXcYa51fD/2otqfNVFS8XyDjJnCLQ0HwFaRSmMZMGmG+jms47lH13jgOy1
97vRiW/jIPNsz66d9dfLijbnCbPUP8KqJNclM4Ncun2o68fU9nvR9e66pmHmEwPRR1rexDiymXGS
tItZv9iqQJn5buQfTUDW5CMGiexMriyE7HppgZyvcOvVOOZ9FKhJcheazQPmQ52rvjqiGO13QpgN
NGMYlrgZsirGCtpdUHZn9TceazFJzNDRAYbKR5Olfs6KGZWIBDeupHvGPIcufVgMIb853eZPJ2kD
wqxfo6jJshg1ThJuIMd6V+1Nv9YdRJfgV4l2osiSaxg2cMyaya1UgwkacFGY9jtDMuAJcYV1r59Z
rvvboDB2dNYLeVBaKIXZfZXDFzpATV++Tr+RLfywQYwl7bJaKrQRwhDthM4RO4nBQhg7xBLuErUB
13aJsad2ss6qPjbQcmf0cBkAHUcbSPeqLx1Ej3h8e7RZPMa2DmXbY/wXpKLs0xoyMqGH8rmbHpxf
tBk3RK5GVFLJP8X/YFqskZUtU+71CvJNx3A/7UcMnR1R5CGeF8jXP9um7F+UmZAxtoZRGr1UZnjd
ri5xeVtPwXXN41/pzXcAxqyiasmekwoAdLyM5ucXyY/285Gy1pIAb9sC+yeShzGx4xTFfV3mrd+u
4O/LqtssE7WwiCDo3zfX7V5Pem1tAFGFX/TGbyvRLYrrJjZLxtiENmybrl+xZGGm7EsFVeRWf9N1
ksAo8LfGwrYjeQu2C/bJyk4XKcF1DcUvmNW3okMiL8GuqDnpbbPDI9JzKADkyrXBY1Wh7LVuUKq3
EixzxUDU7LYxREP0hFIxGmBg9IWSzkDRbrIXytI3n+qTOqL2FGk5tDcW/1UsRh+SKjZ6uQUgQSY/
NvwCw7qm9eX6OeKvnYHnAzzDgW2aMa0obDVJNNKgaLAvpaE6hR0FkTx712H4xs56x2EMa7lqfT3P
8BSU9UgPuufKBQm9o7irb95Q2k3pUIjatbgHaoPJGFiMVmxiFU/oflaNXpqgKISUu+tycR3gPxCY
Xf/xzC5aXCGTCbGs6TmUXmTjnJjfEWI412H4yofrswneBlqHzBzdNOnlAbSutPR5xd2o2WME+u14
hO1GR0t1kn/H2m3gGL9ujMasThbgGlTiFYdE/XZdHu6ybb7Pal2v96FRImBFUkrqiaPGiqfmQRha
vxM6boAYtat6BQtK781JiFLGqLq1zfj7dVn4PnWDwahZSpRVa0Ahhu7n0RsP0bEO9D2dXyxKY/PO
KsH2g61Lp+99zKpJDYpAyZLCIAzPee+G8235G/Vv9haCWS8SWmObznARg5F7Q4JCYEk5gepaYLG5
+rzFYdass7tkyWWI8ncleobBz8XeQjGhjZVbvogKXOjPZsO6DRybBE0NZc11GWIZrerYtWd0FzI9
tuZ9M/gYbiQ6rbwocgvHBD/TOoTLNAGu90bUoqGuFY0yIJbbxfehL9A+6nY+i2YhENJV5L8+NdMN
rTZkc0nLCCnvSfc8hyDH1VBvF7lt5kiYbiSagPAvu/eOyWhJBF4Qq6/g4MOb+mt7GPZjYN4aZygm
7jLpvfDmTh34JxkNggJQzCP/PJunGUOiY2wAXU/tSGcoxZ7xY9gtZ0z+9fQfghXlGSckEv9BY/yu
PGWdtPTQTSTAyP3wk7YPzidTdpfLeJS/KmgcQ6pA2GfC81ZoLkUlKPYRFf9MFEMS25RCO8ai9mdz
SJxCSGTLtR8bBCaCGUDPWs46EKz0WKWmoyqHRMSzwk0fEnAKQgBTNtS3v2+i2Em2LK0cpAZ7ZTr0
BqUkO6gHOBlGDJ8qduFthNbsX+ZsfsvubHEZ4zjqY6bYFJcmgOmUmxV9mAGqIfbtPnwgDwIl4ark
RkzmCPSGWZJ4AVx6IMg2ZyhdpyFudkhRLy9qQeKpBhLzmqKjWtjUbcb7V6RR5zU0cCcYvhbIWhmR
6EjzVGOLwDr8hJj5GAFhkB715osdPeVRcH3JREIwG1SnltpjMAZWbL0bokM6P1//vkgEZkemutWs
ycL3ozToUdcfnkdhNRHPNGyXiXFbpYmXhjg2GxjbFklDSsG4z7+AqfuxflHcylsC+2m6F9096cqw
5u8d1WCDzCwtSW3bWuNra9CRfC+bP0yM7gmlr/EiIji+LiHSYfgtm+ObG8U6qgWunzYpvEhvnMTU
3FR/qgtBCMh9Z9tKxdg7KR7yCvP+Gt98BONTQIt7jbO+V90ChPiiVjRelbi9RWNs32i28YgaAKzh
TXkIf2YgTNS89iU7m7e0Lzh+pdc4HYOXkxgZYOPP4SQqdryun2gk/Liylp2M2oqHMHTD/ZjQyKqg
aSwUJdG55ncrJ/0Vm/2Tl9TQqgwo7df6YLj5jnbrFq7mFef02+z3buw3ryJq8Tf+/WsaypiPZMCk
0KrD6lo32ooyVXOX7tovc2A9gdTWi/YjOPOGw7gv6V0Fma3rJ/+6ZTHYZvJFXxL0swM91c7ZcttI
opcpEQBjWjDeLrfTCgBkj4vkHX1YLFzdT/aaYyJeTe8NkXuh98ZrC8oYmojU6rLW2Map/46qMAVN
DKjzx/MFSvoOUV+DIxvvtmG5v76SokP5dtfZqI9WaksxUgOnO4NPXNVr3MolBxq7ZhdRoYxgWd8e
BDdgvdzVS5MCTJZeVHOXyIsjEEewjG/ibhCkRMo7DGGh4tCrWYKrGRWl3uuH60iCw/0WMW+A4she
BpB2IOoZTtV4ny6HSnS06ZZfUYk3WtENhJLJYQOOncZXUTPiKtO6N5P2EvXP6MH266W+jK10tDJR
YwZXMpsgMoWLQUzMmK1lVcYIRJJwedp3Wf5KyF+VLNB2rvkwFJRmgRDExHwCRtu7cigtOwLGULvh
Xj2vgVy6elC5FrgTBu9tDplfHSqvdqNL/CwyX9wCIFydUTuAKQ/kU5FwmIUWXjqHxs/P9bm8m/YK
WsvXfXhe928dQ57kWSf78DtvNFtYxteWjdqDkXXEjqqRk1apo0eC9AfPm28RGB+blFmN6pK+QSvs
nTLerR1xygTs20R05eVpyRaIca+YpKPO/TQ1/jIWzhQHSSo7qvbl+iHj2YstCKOK8lyVcWlhmxpz
R9pArQSP3SIh6N83J0wdkCFYGwgRg6F8Hm718I6ku+syiDAYT6n3MugaY+x5jqHQRhQ0CFXDRXCg
eAHjdqHo3zeCDOhirDsNC4XpqUWVeao0OpaeOqt8aaZQZGRFSsZ4x6Is9UHJIJJ8b+2H2+YeTaF7
dXXQOea2DjnRY5vvJ9GIWJGQrNFopzReDaoNQ7Lr2ltrQQFTVzmSXjnT9OP6tvFVDwwD4FmlNKHM
imI2RDka64wAhxxt9KAmwss5N3IzYWcxyAvzTFU2isFsBTk04hYRKkggMr/Y57s+dEfMFKGtPnRu
c+iSG2GFNjczv8Vlti831DZZ8TTk2494EvwTqaoTeZRByu+Dx0N2gvwZ7NvXV5ObQNpiMnu35FZo
9VPXvPE1mEhbVfv+RFv6xpcGj+G66HrL3b73tWXDmh4tqXNewA4u1ugktbzLLSn4bzKx0UyZ5yGC
b6xj+Of/3WfKU3Qefcp+aR5EOQHRGrKxTdiHSp2ZkGlwaahGH5DnQPJ75y1YexQl4biGa7OEjIU3
sirJIhvi6cUlKV5lPXSsOnavLyIvxkGvHoZw2xqqBTXGXxWRbdrIZdIzALb3fQ92ITh/4TM4N+DY
4jDChHGjIkMLHMoXQnyaUDR9PK5gRvojAXfbgez6fb43QRCV4v+JdqLd46/mu6BUYTcWGvXhOeg3
8QPKEGSbX+ok6AuBE+Ca5c1aMt5MXizFzBZAjIVbLQ8q8Yn6MAkfe0UwjENrpNYu7RYwanVDjsRX
kAq2wYh5MJzqgEGUrg4jIm4dFC0gY5DHugiNhS6g1aIk0RhcHaQE0x/X1ZF7HdrqCWMbJWOVxtlq
6L02fkJ6HZnMOnRrn06emxDhCErF/uVMv6sFYxfnlVjZYAJvOkqP6k4Nsr3yQEPgBdPIM+GZ5jE7
AOwfPLYvqa3AzZ7UWMXOX/zxYP3MTsYxdmm/CZiVksPsrzfVXb9vb+mkvcERvTP+i9N7/wFMCKw3
dmjnEX4AnHd7Jm5zj0EWWGUUQSCTCpkB/sszyt9yxVuxGTMjd4siTxpQ9eamNI7W/DgnopwB/eXs
dW2LwZiYRYpsDIfFVlatA9aM3fyqeZ3XnLtDuxexEnP0lFgg88c8YNtAvY3GLGNktfqqj3ONfZTh
CTo38pMbSiSR+1Pwi6O7sHofwZjVi5FmH/WBgkkPUnWxbJBkN5dcvWnrp0RYd/HZvlA0zJ2FP+DQ
gU/o4Iz0ZKh920Ydrd1boVOEs4U3jFj210jUfvXZruAaKqMSELl9FZNumW1r9U4CJ25T+3r2HGar
Q8JLpiUCN8dR+48ojPlPCemSqQLKPDj5U/OTvtzFO+0w6k53lm7oE5PsRJ6oooSzlh+EY1xCRsa1
X2TAZmsT6JK2D1FzYSVR6YRzI7h6fg65qIgGeE0QyqLsn1FJs7Mb9P3VtW9Wl37+oWY/rttmvizv
32e0MA3HmoATs/aNdcBsatNN1pdR/SOuBG6UY5MhiCKDBAOswsgNMDYZbKjrYMsQxLppXujDkuR+
tx6Lg+z9/5DccfXvHY2NVFtdluJCA1oj+Vb5YOHhUVTKK4JgdqZUhi5ZG0BIypC4lToWXt2nf/TN
2nnX90iExOwRiRS9jBYgyZNfqpccDQXDy3UIrpoRUzNBm4f0EdvDW1i6osxyUfut/qBVz5Mp6pyl
B/6jHcf2vwOwLlJXOzItCwBmvK+vsYM+nX0ZzMfwESnRnWE6ovdngUQ6sz2YLFKBjwWAse6v4485
/X59xbibshGI2ZRETktp7PH9MD2YJFgwv0QV3IW4Iqgw1yZGfiqgev0Y3VZSZFa5BAgocbk8VNb9
b4hAWbyAYdJnnY/fV8YKo6jUBEvU5L5SkV3cg4qqWJ6vw/CPPuil4XpMFG3pjDNQ1zLT8h42RlEc
lOj685fkr/ZUBrRLNb7P70V+/HNKA7q2waPrurkVdEpaDqqa1f6if9Xzb4r+HZ4R3UR4aJQE54ar
BRsoZgnnuIrDpYFog3FbZzda53XDz+vLx9UCuv14tebwVYdVSDDPSAWEfBNqd3kuCLG4Imy+zyhy
odlt1A74/ig3u6ULj+h03K296PWV05eEXdFBJENsA0NkWOI4vUmyJscMWzz1J0F7obOn9fu3KpBd
83p9yTjJGIplgc0K/ewoyGQOv6kWRljmYQ3+PSe7NXfDno4/yR3pPtzRQu32KO5h464jiM0NA9Tm
2qcSUHSWJXZUWNgntXTmEo+GDbqjR1HwwYWxdAuRHGoYFZnROLXMJNKiAwLdxJivYhd/WIXto+bl
i2AJ6RJ9Mtg4FzrI2jGolw08NPTqL50GtYgPlC9nDnR/wOju1ol9UU6E83CA7ULIbcvobpQRgH88
sOqMGfLpjO3qvfiuyp3+TIPvApcYlAbf2ChsDRPHOiUXRXBT5C7mOzAbJiSxRXJtkmo/kZNAzpQT
hiL4miZ9vb6YhHuGNziMPg7aXKt1DQEnV3YjMHCF59fihVa80HYF5dZw5J1ypDRctCQKNcpoDRS9
rXGyNR9Wmc10kbbM0VEJYfVH+9Kj4KzcZX/hhQiMYJ70JyXbx4CeYLyxPQPz2UV6+y+bDG5PsP/K
GGLBeDOigxS91xIkmmEB7O/md+JOeOFGxz2IxK2zARrTRvXio6g3mBfhgv0EqqVjGNInomi5rDEb
mdqCIsuRXI+K7CaZ0WFDYrndkSIXJUk52QAa5CKSQkEnSkwJK2hf12vS2zihx/gHnn732oQhY/SN
O9ovOyvBLiee6Um7yV13L+ZdLroW8WKtrcR0RTb+zybDOrYrtUTH0aOEiLSuUDt0eAFE/sH71ana
9CZrb/FYgRepX/IUeBqo9MMSmeHaKVIRO6BoH5kkUpc2rT3MJvYxD6LqQdNSp+lP8vDj+ll9O/Os
4dtKwxijsBpKvEJDGv2y+LG7okJ82aEz4SQyezzjswFiQ+IE/JFqJEGgKbxTl8XRy9hp48wRyCOC
YWyPBPpjzaDGdTjmh+Fl2mM0F2ac0rRGAY0oQAUhmrQngmRCijRO7WbOsYRzUjqmnDlFPDjtdH9d
Mp5R3a4fE1aC13lCSyPOWaz3YKaMC2vX9JPi/zcU+is2hymcO6NsZOySNjzM5KkRTQag6vRZ3UCu
hxcr2uRD13Lz/Vab5gVRF4LVY3tQA+uAAngU5Ao56eiaX8NhjILazyjuSWD9O59WNCU+6ix/ZAfF
b/fGrYgxjn9WwTGLKgSMeWFZpwy4O6srUzzPapGjjD9SOZC1P4fucH1v+Hr2DsPoWbdYdheDB8pX
ErLDdDa3TcyXuZ2f/hsMo2iGNOa4TkCaRA507aIap1kXBCJ8XX6XhNGyodcwgaIAhKT747DrJ8H9
W7RSjJYhzZiGioLvN2SvapeuvZdFs6G5Ab5Cy8r/t+mMhpFxqYbaAIaKKqHZM9z0sQzMPYFPF8Yy
1Nh/1uZ3LMblICdml6TNaAXp5Cse6oYdFLXfTL7sI/B+TAK8hbpjMNxIfnZGdSc83/1Q0HkKnvWQ
C1vnuFdc8AoaJgJlE4zAjIqkSa7mhqTDStykhyhAZPWs3pJLeKHMSKGrCjSSe742cIy6ZPUw1FKL
S0C93rZj57TFfaG9juqX64r/L6HMu1iM2sjxuvZhBxz6mJ57cFDSLcZIfslQnGB5cMVneoEjr8Np
nhyjd0K/EeRAuIq7kZRRqlZN5KbFSFN/li4YDN+N+0E09kAEwejSNOllgVQ8hERmKv0aN7tJdAHg
Xki3+sEEL4kttVFpQozpGD8Rd7iPH+l7FF29/FaHXoqf9rgmZbNyTBxTrBVJIw1iGaS6sdfhuyXV
v+OBN5EuE1qEoDgd7AUeeDIereSbKXJadOU/nfLN9xn7Pjeg5Yhs6uHnR117zlF001q1U46eNIkI
W/jL9R61Mye4SM1IUVNgKcalDh9VTWDh+Uf2/fvMkV1xN5s6gu+Dft0qVqfRzvLyqohYLPnK/A7z
6cSSvLMLwAzVzzHSHc3eT5niXLcLIhDmUPa6ZZfrCpCpqU+rpnzF28e+tkqBenGvjIqKNIeMUXEg
bWVUGIMcrMzooMK9ZxxpW2D/VO7iXQyqbt+40OICI3LyY+KJMoj88/qOzE7zyKa+k6KMIn/XL/UB
MwFg32rMp1Pv6SVKvyNB4okKOHnvjxjs+I+8LP8SaPcaaerf5KWDZTrX+iNxKft5tZsCUdkkdxM3
YMzhGkOpnTNDgw/RwdNgxU+FGbuzKuJt4bvGDQ5zsPrV0rKygVBd7ZYHWtKePOeviTv6w7nF7gnJ
GegHP1mNDSB70irNULIBgqUoQ9V3tP6lPmE6DyZ8pz64aQTljlzDsYFjTpwm56WFiUR42FLvjbRC
27yoKpQb7GwQmOO2TCrGpEdYwbkDQ0Oh4DpV3UbV5CdNdBraxhtWUyAUXzlUG79cRdWyzpw8ox2K
sbRw6wkLX1lfkz6QRZNs+OtmarggQOc/DRJJ5UpbahVGJDZxDwUNcyjVgvuBCIJZuAas4klu424l
a48jORipyBDyAyQNdJgapvFiZjfjAdtM6ZdMgxDyMcRsvPVUIrFNDtbBpPcrR98veN4sb0igT24V
TIFoEAV3nzSw6KPUUUPRNbNPkdFX4MyFhLOFq8m+VfaWKbDCXAgDvBAQEE1zbGdsLGttJk8r4gjz
VKOgTA7iUXA74frGDQQTHa1VV8t1rMD3Ltkjriq6b8aWdlmbqPirKMdf58FBvmoDxyyanahjLOcy
Xgdk40HX1Jsxt46NrHtgB/j5G57yHYqdnRjZudT0KqD68mKY5yh+MELB+w3fa2wwGB208E9nh9ig
9DB9M08VOii/L7v+W+H9Zs5qg8U4DTNulVZq8Iijp2dzeYjD20kVUMFzesw+bI/GOIywrHU9i+j2
3FPeE9UrnxRv+LNxjdQpv3Qo4qrQ2hYjcCZe8bjeoKvAv75rAn3UGA+i5+XYzwZWtFA1R54eqhQV
M6bTYM7bdSD+nXmznvTwbbI/c1xISacDadzFaIiKjtE5uYvQXZa7wvYMrjXcYDHWkKS1aa0Z1lVC
a68Kvxh75ReIZOMiIu3L+7hyRVQL3IXEm69F8PKHZ2ZGvILg4VKNZyS3pji+1FEcuXmnJTvSYZi4
WVejYD15toqgzABvf+Apxqzsj8tZ2dNayEZX+3l3VLtDaF6UXKAbvFXcQjDGw7CKquoTQKDP2E3V
+hRPmYA2hBt9bjDeXnI2WgGyQ9JlGPf89lyEvnkXk0INd1UPNGqSvczL4VqUnbUKlu+t+YkNnbbA
jCkJy9LsMeodV+F7msBZgxjQ44lOXlXc8T57FJ00wYa92YKNpPa45PVajgDUT/mK0RzWfkG+WHDK
ZE5EuBWLsSgxaO/sZOgRooVqfWclqSEfy1E3LoNRTYNfFnX2Zw8W+9Qt4evA0FyiEaJK2jJzr/+S
T8qDKi6VYFI4Wr10DOxlfkiYStoULUXlD9p6O47RyYzVl+sQny9NDAZjvFq7qVTk3Ssoz+RT5cFL
+77aWwfJJY+0mSRCJfHwKuRZEsnGnPW+0CuEScAtu2Of3xd2IBCMsLvICMbYry4ZM6mJqwrto/Uh
O+We5Jt+ODg0hZ272et/hGPSQhh4/P9Iu44lu3Eg+UWMoDdXmmfaW3VLF8bIDL0H6L5+E61ZNRsP
+7DTc9FBHcF8BRQKBaAqs6lXBoeDdMgK1tBdhhppMC2ll8VOthDEo+eC4g18ILpjc2Gl7HU1t7sC
nmENoZrcaakhWQUnS40NnwEtCN11DChRcfbg+dlL7Ri+t5K94u4G52j9awbINwiTZRx4acVb+cfw
q5gOcUCXWEduFV9pmRJOjXGgZiGpiTyNjxwO5wnEoK2R124NF3d89KNG8d16SJ6TPavw1v38m3M3
55LhE06Q8W4bN3xVZ9ZdvwDTUR+b4bWYf573N9n3ua1rqLOiz2aM3aAe3ezSKyRpouz7nIPRIssd
zXPqyF6WXa4RSG7F4XkTTnb7j9PCV1OUutGaagoTlGSfzpk/6IOvIjvTewnQaeEvh8TtUy3pKpSa
YTLoBWOyofviXqv8GSz311P4VlH66H2FSrhsg5RZyELUZrua0mmJUTWNSdK+mvPTkt1R90ctO3yL
UUDwbSJvcrBaP6IMNaF5tiiwrnJuaP730hvfmjgHvdcoi6lCrwDbt2OD8sg2+bpPN7YW2+zbBq+P
7v6tVqH1u+vs2nlGpQJ61TXFlw7i6YGFUcRCrx51IOgEPMkKu9TKimWyVrwqxBcQ5riEPEFy7K5Y
JSh4bWSk34LhxAGdXTKASQfN1yfOkppu3tlrlLRuOJrEx2t46icdPcTZLPMQQZQ1mSakq1vogwYN
7se58+y4IyR312hZ67BMTdAQOY/NpEp2JxYNPiRqGEIU1huYOugKoprmI4w2GYkOIko1ato9GgD9
On9yhiNF+wcpv5fVIllwoiHcwnHBqa8Ul64q4FL3r7l6pZOzQ0n16MiIEwTuiHJUPJTgX9XGZcNH
s7D/JQYahVRUuxu3OrbC/URxxXw+TAn9b4vCfsVmFZPEXod8rdUIsnmQ5WK8p8m98te8BP0XLUov
/nWXGpusjVXcttjPlUGHtoVVUPBe1uFBd8ZQ9ajk4Mzm/MQnNjBsEjdm5V5W5fXYqFHVjGC26JpH
b3V3apX8jCd7Z9JJsg0LnWKDx/nguNRZBSosNRq7Y274yrgGvRuZw9/np0u4ohAswMeNmIFD3Uez
0rKsdCOGT5i4gFcSJBdNF+qLzJrTe+q3WXrH4WI7WdUhJzZmqTwyncz8EdcN9JVRCKNv8QXSY7v/
Zhfn69ZYpimtgYcWUAWkbKUbadKFK7YKB2FLhVatjYD0cfQyQksFQjoqyj6g57pGRuajAPtghvkN
mcMY7EuRjEdGGJs2kNxAagUuo2ycw6N0qCO9siKdVLump4/ELHaKo++gh/r1E2OJ2lsXnI6OpfHZ
s6XO/TqWGMuiOCwI7qQO9UFyKhfGJttFvzV616Emz7l7rmU0UUqMpFtfNubNmB7P23Ban8kccAPA
BVlXa0i8JgBQ90wuorlGJx/40OKjdsj22dHFQae51V+1iEk5aLKyRWH0wMmD6eFCZ+3NkTbRY/YW
I2t0Z43G2PELswogbhKCpOtLZjahY1MZ74BoWbMYj8sh0wARJzecjpUTFKQua4Q6jginnytHr1E1
WOzPj6po1kA2YKAeG0WZJ5opebFSZ66mNdJS80tBjVuTSAlyRYFwi8E5fFcvzQJ61DVqRupnUxt0
lhOaemiVTvQZa2wkFyAfR1cYl8SnVuppY7ZiGXsgoVrVG0cbPxGWTJQNeChjQXsLX6aPpkW76yjm
hSa6nzjZRVyQnTPRx/OWiM5w4MFRLdtDPTAUA7jA5JZNYXlQqkCZ5RymAXIYEw2zjHTT2k9h81U9
DN9lryUiHzfxWmJ6IMdB9slhJtRbVzPL1MiYfqFda4KC9RpHaV4gG7R9iYEsfvPbsYnqeV0DIjog
OQdfWltxTSdFdyVqH1nnKl6tb3QKWnoIdPr9cxmMsjMqm/5zkFwEqWiKXdQFZIkapGFvH6cdUwuX
vY6Lli6emkyUX4E/F/VOH/eUslx0q9Tg76V2tzoKUo3LJZYx6InmCvXaNnSzERdVjXP1asBlheIM
a9S7h17ZQ6Ie9YS+pt5W7pNkptj65IcNPYkoTXcs2zhpTdTsZSoTU1vfbsxU0BjMWtB+N0CB3+8t
tBvL8k/R+L1Z5aElFyXi3M7fNF2mE4+qUf/G7ZkGrMCg2hN/2hU/c7QAlIHM80V7soeLHzSOYEit
t3fMTXTHJBprXsyA1H+1cxKY/W6d14vafM27B53IVEdFEXELx0XE2OmJVpqAW8vyQnfmQ61qqW94
yoFY/dfz0yeK8B64XnU0qeDen4+JeacpWqsOKiQ6cEfnlHvkPF/OQwhPDBuMk3IQA3xDMcNgd6q/
G8PtI3qpWWHGpSwxFBtk2ZbjIuE94adup1Ivam3EXJkkwqX47Rj3ktRd6IHGOwQXKNxRq8GiSCCL
Wb8m6qU5+sugSwKg0Ac2GPwCXhTImiwwY6Grn6D1Yhrmp9gggWXI7s6EWS46OzyMmYFTI7+Z5Eap
N5oHf2NZLmM2ng9VkFy9cZ598m7Y3OJx/j1WRV7m6fLbH7QQV9EP8c72IesEhUNPEp9EkRAbFjjd
8HgH3mYu3PZtvrpjg8O3OlW7wp7uVrM8DJCuDMiAW69GpQ8Sd2f7IB8QoRaMTQsDiqMXc59NtJgc
PYMUMtwjWUC6YIQg+VT8pPHdW3bXPv1rSk8E+C0c86QN3GJCWwdVrCjd7eJQWSGNmUDLZf6vMNw4
GsPEqswQdvPsqnHDlD7jdff8yAl9fjNw3LpSSb7SwcPAqY7V/eV15XxVwDdBRxBny+WiD6tMl1Cw
5SMRZDmU4yGd5lvn+qmckspMcJcxeP5ihb21b5TKz7XnSbm28ptBVsoqDB0bE7ll3Q2mrZTMRBQX
Fu03kAOv2mdyw41DOOw9b+MQSJsMszGBYe6Zkmi5c9EZoQTuk7GHvtjOaX31UlZoLI7x74Y5XHI4
zdo8NhNA7WcLXk/38TF/MVguGqaRLIUSr+k/K4xnKbdb161rFoDbuTsqbfu1bV+Hav6B++VjC3WZ
z/glWMTRQIyHeJ1PfIum9JJcZ3coyzWJ/ZUMvune1tBfPu//QufY4OgfJy7XvNEdB6zkJr9YZl/T
b+1sdx5CuMQ2EFzyZFpJrzgrTImTwFODBmpF9VV4HkO4A28w2N83/ldNemEuFBG3z68G48b0JDaI
3mhxk/U+H3yAJdNCigwArAUQhWNI1dNdB4qnxyGEMCQuZZSfQ+Jbd7PkjlBmGRvdjWWDVVF7qQGc
OVABvojL1/MjJzzWbS3jgmxr2QNWETygLQOmz5buSuIPOSueNdHhae/G5wz5bTkF54FlnsdF3lyj
STezG+qWHBL6lBn+1L58AgKCiprDmjpPCuHMKfeGBCwZuO+M8uro/Er/dY24BWUG1QSfAI4FOBJz
g2cs+N/R9bB9dHYWZO54M9WVdzm6bbfrhq6T3GgJgtAHOG7MqB4XnpPHauSt1XPXWNFiKmFix4+r
lQSLpe3Pj5/A99gtJJgMNBe3F3yinqRTNTXtiiRtuVX0Y91LXEC4Fb5/n0/SY4/kM03xfdasMkBM
g4mY9XtZ26Zw1DYw3D6hTBrUQjvAqHXuu/rjoOzWJnLym/vzwyVaSuBiQQexAz1FVHdyO22fuLOO
t7Lfu2AaEPRUTfv50P2woV9PgvJbEspSJKFt75C8wAuIMzMymoBUPA9MQL5Df5K59jvjSk3/fSTa
Wsen7IONotIid9SoK1485VX3Pjd87JICVF7sPe5jqKsyLavx8KG+lYu0u/WgrH58yK7BHnZ0d8ul
+bDcW0+SORP6uP4OysXXedLj1e2wgvvdK5RBwEcVH+2nESX8JXrqHakC76lkMwsZG0A2o5uAPs+L
1U0FrBwi1gjHKOfQBzk/WNeMdm6+Rr8b+vEWdNX3tWS9iW3FDRCav/GwcPJY5y3dmEIbEfQx4UQP
jf58fjAFIR2UJ6CvxOEAZLF80pKN1mD3DXb6vj+quNR3abBoEozTAkw2fhsQLmPJSKOO7oSXgxHy
yHs9Wg/19yVBPSTY2HamJODKLOJyl76ssiphT0ykuOosz9eNv+naSKZFahKbt41LrPHoDk2CcWOX
FQnqpNzjeo9mb4gGmg//bYqYwVuoYrQb0NzjybH+aVWvNsiRu0XSiiBI+HDCAXUdKyoyTqohPAOn
qmTFpW3uFeHavhpVc+i0OrCzJjxvjRAJpfTgp0EjJy7AP1rDBIYtHaXhONo8dfMYmApKSJKvaCXZ
nQcSTxGTWjRxh29CMvAj0jK2ceag1DCiKXpYi9nrfLqYIPpMjeFg5pm1L5uxux4Lshy9YqrCkZRN
aC+j7JLm//glEBRUUQEC5SJuk1kdE2KMJR6NGXUlE7owoEsNiUnG7h8P//54gH3/DxjPeEBVvR+J
jpdB2tOgQ5uu96vLWon/CxcZ4xpjJS0YWm4W48nL9A4yD5FlfV/7PWl+JDJSPuE26YHECNepJrJB
bh2XVlVnSozTG53Vo9LTCzopU6AXLRTlnZfVaCWOKTIJFGC2AYtQNsrfAOWWTrVswbgtuXag2hjE
eXHz/5CtYL+bu/fB6fAdh0sIm75WG6+CMzDBNdZVrTuR1ges5L6O6n2iBYVszYmGcgvJ+Z+6pKk2
sSICT7nPUd9vfVurn9Q9aJPsgfO0uBmhHlNmu67mMWJwbtZQXEL1NCu0yHgkKOisd0pUTYH59L/K
o97TZx5VP0ByoXhY5wHckICcJxPML3dqmQRGhgrF6aClkgZTUVHcBzAuGHe6VXdpCjAW90FwbvnV
DXvrR7tkF1r9W9KY7cpAVljKjDjxms24cjnPBNWJLINnRrl7cKcLlcjeS5jbnQPgVrRqFLGF+wsN
iT3MmtBFuICpW/OTqArqS/XWDU0/fdAiPBkeJIGabf/noLkV0dEpiWMdY1peTZGzSy7WB1YKn0Dh
KAmlV1CykeQWQ2G4tClAQxVZj/WxvGN1/26YHM3H3xevcSSrNJQAutxFG95l+5YuAMxyLfB0bT80
tiwPPym+/7js+L1u1pzVLnrMXgkmBlw8le5fvfbdzr63yl2tvLrDwVteJdMmDGTvLulyWV23uJNu
zrDLfu7DGPRl6GLwZxVPy7+LxbOXzwDiWQ08jbaNVxtuQy/mpHRprLCcS9sxdpUqUL+WuPBgggPO
UTZvostKRqX3B48zMB8VtE/miYZIjSL/pw7l/SNeltGk8dCCz+W8dUIv2YBxgdNQ9DpzLBintfm1
gjvsYPb0H+cxhPvABoP9hk0mWahuNQ8JMGbzwa0eTOdLnb+Q2Z8NqQiwcE3byBvRfwGRSN4h0acU
W6lVIV7YIS3fxBXnA81DAyzr6xrgvVwSwITxawPITZbrJjGkPUotqnt79kmFVkBv3Sd2f2GXXVDO
WdSrEBg9P6DCnAF1B0wGA92OfGJXdksbG2DkjBwTt8oXRvWrdyWZuQSCT+cgmJqDmRhz5tp3dHwp
fujNLLFC6HoOiv40vAe4Bk9RuvZksroYtwS5PQXQYGHM2JKLCKHnMQlKEKDiDZkvpU16SBGikVqL
nPFSRZ+MCYnNCu/xmebjf8PzsyI6YqDQALVILhqG0Vj90c2HhPStoiEYWtmVA5W+Tvct5U7Di/x5
HNG46dA/QT2Xh/Jgj1tOo6Ytg0s6tic/kPXbKuv0EA2aDlYGJKR4JDwpyrTqZdYLMiCa2j96h6ig
jp7ue0cNR2d+Sao1kfiB6IXXQjE86IVAUoxVy22NapbX1UpbLUr+9h5blMfFR+vBec7/Sg8q6PRk
EgIi197AGdzGWE5kMpMccJa1eHej2eWPZWeX4LbD3MoyU/Fk/bHN4DaPzOtHNIVhsgpkwIN3VLpv
571BuF1AkAs7MXS5cCrizFGzdC1nFQhDZF+gPChsfsW4lWI6w8sQyFQihfZs0Dh7DDC9onKnx+Ap
TrA03kOmF58Jb1uLuJiqZX2ZOQowaHrvZsQv+icLBE/nx01mCLfxrbWyokUcIF0X9zdDPU0+7piV
T2yvW1O4tWokXpZ5KlBivOYrg7brGlMSqWWGcGFHa+wGKjdYrquV+WPSolVG1mQpg+BOAdVME8vL
AUH6p9S9t6jEh2XfZxFpmyBAcStxmQmN6h1JjKtVlGb9t+nmkn3SDWhOZiboya0BxmgU8EkQhGFz
szK4KIaCnsFKdUx12as++FZ8VV9+WU0xgteovi91Sj/lwVDIQE004idfyaEQUHuP3YiwqduhEdOj
jnq9z4zaOwQ38Xo+ZsXgUA1dX/HTMCq3Lgjqz0MIo7H2DsHNfWnGhV3GgHB6HdeATuDa7X51U8ns
CC/DdF1FQbJt6q6rckGF0nI1+orgoKkrl+Aj2tfpuJuhBbnYY5Rpetglwx1d9V2uD5FiG58ayg0+
F2/mTMnU1oIDlsbfel35eiJZREL/2wCwRbZZRDbKfWI3BcCi3E3uFSYuUmJQOg8Xy/j3+Tljn+JP
ztux5EJOhjMfUWpAoTD7GcTwTZiPRbH7byCc71UTneqCYsL6UkdtQxaNNnn4bxCc7xFa9XHjMgj3
h9Xqua9oiJ/nMcTZzWZeuMhjWGkyajMG6zfZVAIhrR9z0DzpPjiTAlmoZqNybmq4KKRVw0oxdFix
ReM35Fs/XHnlS9Mczlsl8QC+HVS1hno1dRhVWa6vODd9IrlakAFweQYpujofmR3tSg9VjyqdQdaw
L4w8OgRskOKCtZ5vLKFjnQEEpLIGaSFotkK6ABxMJOs+s0EjWcdrL4jrT5pLtIZ66NzCmbQdwkz7
ksjeucR2vH+fc7BS6TMQ3eD7o/mQJD8dvIZmkjTm/3DidwzOrTpFnxrLAcYQsTuQPPSgzL0bwvRA
9m3ghTISTHEw+4PHc+us64S6z7zGOX7KWh+EIGnY0XTXm8px7KyoH2QU5sJBROs8bl5scHurXLQp
xpo6uQHAFHrn9GdmBprs5kro0hsILtqYTY5C9QLnjjL5y8T4FfW/pVrCGQCEW39s4Byh74y8x/Mg
Io0602NrKM0hzzzvRmkqFHs23jz/9YkosAHkvGLCc0belrBIUTKEstHeG7oh47aRzAwfapxENYe+
AUg2JNFs/SpAipYrsjAtQ+HiTZEb8bi4GLt5acKla28VuvhKWYf/acTeDnObTbpVvRKKIjAmbn8U
2hdNVqQqXqjvU/L29w2AFredV6rw4xFaPHWY77TEXww8+80R7DrEfSBT0hXuOBtE5vYbRDqjOEcx
YFK3VL6nD4PfdQqUL2f6rGmD7E1JWDmDm1iUzOCFDvJZnM+ty1J7Kdt5yG79wXpvxkOFVp+LYTdH
BqTc3Ci9+gSBh7XB5F2QtHilIOwUl9RWRBzwKznJl/OOIZ64d7ve8tfNMC5KBXJ6F8f45AuNrJ1x
Ofv59+mVldW1KHOX8lEKI+wGj8uHjSIZuszAOKZXIMN/cCP7W31kNRKgQrGi9EvZQyWVQolPVmMl
m0HeRctqXGuNHZTyKxqBehjtMflLzJKi1geH1L0X6pI8T3xHsjGW89GhAoNNpQHSvGbPg4weS/3K
moD0A6vc+dRUQibGgpeiOYwL9Bm1S2dWkbuwC3w9KpDxjb5zPePBgA2nLBcThi7zHY4L+8qSNkqH
HDOKzdfOuFBQ1KVPu/M2yTC4VWfbWYpiLJiUVQe77/y+3TmlZDdhv/MkdX23g3+wahKvS1Q2bGZb
QBn9QO0YultRjghm08zPZcUEbNLP4XEhv+lThXg1sv8Kh70iw3FJrnjMxuUcBr/KlK50Mw8Y6kX/
BMqUkvVbHLGP+el38HxdGGDyq4MO15w7+iJzRJmB3JGz6iqUp9gAp9COtq6L/OtnnMJlxEO4YndM
5jSbkGWr1AATAUKWUedh2ZQ7dOlcTYMjOdiKzXiH4VIzQ1nQ08w2mNTp0RutgKiJKLLjudDB0UBn
eHgswC0B5+CNWmAfo3iMGFFYeFdXqNDx5nj2oYOcSk6EQnveofinlaWEVM7cAcolV3lzg76Y89Mi
3JA33+f8GqsoTQhB2eBqJI9KXhynxNjnJtmjFu/iPJRwydqQqgIBCxos+SecyXPjzGtMVGabCtqi
3eFOAQ1gnS4gQK/Nh3wajms/f+bei9VW4QUMPCIW53aDlk2mpbjoEih/tWblS28ehL6wAeAcjtI+
9tBPDAANzUoz6CGPCBQ0Uvr6XzOTs5TdAZuMoaNU8aSFPcvdfFAHlGkb1q027GpN8jwpNGXzfS7+
eHWztiv7fkavxlLzh/TGlNVyCjOJDQYXZtoWCgltlWJvsPI8XBzqBpWS3KW6Zu8HgxIfNyDeJ3wA
J3e8gqHWR3VdDjNzBqzXBIWDbXutrq+rsT/v2MKMYQvAFvEmtpVD22jWkqMsy0GvQ3XIQ0iEQ4YC
Yl56aL5IkyJRUEDLvAleIdCroej3I96UJcq0zBUrCCfHbq88JGPkPNc+q0cpwvRZX8JYst+KfGMD
ycchokLjUncAmZPLsZuCZEz9SdrrLTQMhW0u45sGWSi3Wi1owqVkSVCEGDcXg9Fc1HYuI9E+pWrm
lhE3W2isoGZG4eYdci5jx5gtK323xkFOfAfq4GNEbpgyV3yTXvTa7o1k4zMl07hL0hENPRfvAFzW
pw1zNdoFokaqzY/T6qCVs5bsHOJDwgaDS/X0xqWOwppInMfy1b4AtxGKUZa76jV90CErJyM3EpbV
GRq6Ylw00KNEkfPKdkRLYE+wtI3H3zyJIzQObki0gqek/KUeUI0uebEXbV4bRL49MKunRqsaIPbQ
ZPfjBa2+s36/rO2FVg+SizkxFjqKTbQVo++QmzGrhXa9tWZ4eqhQEDyYPgod5uSlqI+fCCYgDlMt
VGuA6YjnTrQH9PJaNsoQyiPOjoH2vSX+cksiHIEuII+ryl7URWvO0NW3IimcevhqyHKyFK8tYVg3
t09eBZYZY4gkNrEIy2e2WwxuyXVr2/eLjokaouSBscvFYRaUpc+aOL2wkwpJinaZLR4XR8ae2msx
A6+w7YMx4g5ySm/c3NotFhQV5/SHxD6WJZ3YB+1sXNnC/U8o7Bcw5w9Gr4AR9NijYRQh8sJFmSUr
SJAtM1EgBjnQHygu3+jSmEI9FVDj8gKKGd9Mrkpb4uvCDW0Lwjl7nsxli4ua30QYuN1EhSVqK8Pm
2OzqvYzmQGiRq4NWDtw50PzkwAwnK2jroQZ+9fbJ4LLzqAeZT8kUseTlZIo2KFw0jMsGdbEEpErN
3wv6Y0CnhFO9Ezh7I0q/SXdoYbTYoPGxsFPaPGdoOIS8lQH2L+VjCqe3b5ewCr0cnZ1eON+dN1K4
lP+gQlv9Y17gTUvamgVQ9e7Z1m9GaYO+cE+BzOM/c4Vg/xGhhnRpPFmYK+uWFYYPWMjTHROERQze
J+H89bxBoiMDGJvwXg2+AyRufOZWoeq+G5FYKa3THuaxKi9KsPbdZwtICPR5GqNJM5TI01YlPI/8
dk3H+4upepC0RHkTeo84S+1kGptyRiqil95fOLzegkAtTEwSTLMekqZCAZDtx8qC599hL8EW+eoW
m/19k0+miqUSVIizXgwN+UlxQQ7x4TeHRRKuEqcRLT+28MCUDmVuwH4Ey/qsrW0wIUYO2qrSH0YS
UJnCh2g1gErKAjkBOI2tN6/a2KPHdC5znREErmBJj/18vdUg4dXLigRF7rLNw7k5w0G2ixcN7mIl
D3pRBGkftSis6zGA1nU/SrIP0WrbonGzlNSQNyUT0Ar1OGdPS3l/3g24TQzsofB6UH1A4RkUyrjE
/jgxxGpo7jaDFZq1sXOK7ji5pPZHo4nGbLhrcU4/j8c5wm88l9GS6wA9maUO7FVrlk5WWGmN76Dd
IyVXq/54HkRo1AaEywRi3PmTYqEWpGr2ldP71eRcxu5zUoPbYTUP58E4v/vHIrAZg3sLpID8OcmA
0MFgmxjB1u6eJ9Lcpcp0k9p0CXSHytR2JWAnJySr7Ec832K69PsVKlW6GxEcx+bqM9OEN0ec/yFu
f9IbHhd9uRT1bIXz1PtzrIVW4aIcsZYxy/Kx/vfobYC4HbNBM6TVuQCaqthXif1aj8bFbNp3Zk6D
Qc33RmZHrjP4y5KQgHauT9Zk9XWt+HV+GvlYfPJLuBBV27XXxQY8M+8G9NsvSHtaR7tM1CWwctDE
GN1yBKmFD1rmm8yYJAPOrXMe/USEIa7NsWbrIraaHVr0/F5tdhILuYj/DwZ676BRb+JIyK11XVtH
K+9XKxwiaNr5dgDxlhsnUpnesPSqV7jQPQd3SNBNY6XvHwNL1hFzrXtihboJcXXQMniW4puK7AAq
XBAbGG6pj7M5u0s5WmFZFtRPLLIf0CXq192Ax1K3C84PoTCwbNC4EWzUWkVZMNA0q6fgTr+Y4zIP
G1TwKWrl08QIz+PJBpFZv9nTlLUiSzZguU8gk7brh8IBYaEXnQcRu977TDGjNyB5V+tFaQAki+Og
07qfZVZ/Pw8hmyVulbNXU5W6gFD1r52Ox9EhC1orTArZBPH3A28+jks4tLlqIH5A/fFHY3pHGcg8
Yh0xAoMVHeqJ1flMHMtYcFbKo0wJ5vVV9q4hss9hVBpIIHF/xJNN6DodoL9hIlwOXQhFKX+FJwZ5
1u81muYSp+C78P+x8Q8aTz1hTIVZglwKaC5kgsa1vHKGavAzM3+wHIStcRqzfduCHrQrarxgLmZ/
CTLKfD+h6itMEhWRFl3Gaaof42TYKVa5q0kvKf0QuS6aYpkgM6OkfHtz3XjVCt0Tl6QNdqqBvtRL
vcttvON6hSa58Bd57xaHWyKxtdrzqBQIagRKP90cqHYu2eFZ5N9k6b/HG20HuNl3Xcww51MqmTsz
HmAKyU37xkCHUhh3feIj+OCtlpBypw5FH1JU7wXu7MjmWziSYOYHkxJ+wQkzx5hVbaYkLpZL9VjM
91D58g1FtnCEIBo6vBCrwV/LX4o2rTLldgoPLkZwUCbkqcvR5qiPkkO/DIabrYIg5XMbVOQM7p2y
NLo/UnrMUu2v8/FG6BQba7iQ1hnruIwZYAyQUMckj5akOJ6H4K8vfnvFBoOLaeDBUMElBwxzbxaH
7IArcoQZ6hxUnL3rX58KMRBNR++8irB2wn9BcVh0CRa91ba+Xq/gUMQjPtSD21kSX8SD947E/r5Z
uT1yzASlyUhF6vaYdtpxWvN/9wj0z9i9QzA32UIQ8O67eDMLm0UPnfo6sabASJ7Oz5AwKG9GjPO1
mUKBPkttK4S2pHJQ6twONOIhnQUFwWVJ6lISicR4jNr17bad55ipad3XCgrjQzW+s8p7K77si9Sv
YtlrqnB+GG0OiwaM0/Xj4BXtmtSKEsMT6mste1nd3j8/cMJF+g7AtyM5I61BzQ2AinxR8fUGoaBN
ZP0PwuHaoHBRVSkHNL51QGmXxzhWDpX90BWQLkwlh0HxcIEkB334SAj4mz+IqEDlgTpIRAsSeGty
dPUsPD9g4ljAeHH+weBigWPMiUZdYAxRvE8D7eDe2VckQjXPZX4tu0sRD9w7GDf/E84JmQbasJDE
7V5PkLdlSZTFXmAR/b8ZBrbij76mzq3trCPDYhwNV+XteMD71V4PcyhXyAS4JcNo8Bd/TjwNpcN2
OkYPsj4xLV3rnr03toH6IkMT+wUIhdCWquPWiItBSVW3rZVhuYLGALIzN1r867xXyAC4+ONked7O
GRx8taN2Qim/Kuu7FC/UdxO4bc5ARX0zjTAhBSuYemWtUCiLZRSIQhADJGpgw7HRxMyZkfca+HuR
MISqdp31pl87QYsWuPNjJQYBTzpOpSCY4mfeQvdjMlgAiZPe1xJ6PyxdUJQyrk8ZDDshb/YdNNah
/KnDvuPSftfb3bUzKCCANdTovDnCJYo6iv81hzv8ktj14pLAnHwyZ7/Lxn3WrGGr9pE+yehhZDYx
N9zYtExkiVENY4VKrFz1LTZSogeZLjnBCS9qQHf8xyT2MzYwNcRecEUCGMtn3BRd0Jg+XjdA+v72
vkakRYsyuzi/o8qopFTBGFIUPCjFuhvXZ62TaQ3xXVi/UxHGK685TLSBf3JVNSVP80pjES5/ggLG
Xq8hgt5/YUWus+xFXnR/AJWDP2DcPoE6edXJPdzAKOggNbu6CVxVeQDb98Xcl19dYu7P+6HwUmsL
yO0VnlVNfQFdhBCPF+MXFCktF7O95JGGxmnHiIvruuwzv1hzYx+vw2tfrZ+5wtj8Ar5voho0k6Lh
FL+gJE0w16gFzWJ98VPVkhFdCT2Gkc7iiQH7H/+obRpznykDVreHvtMy+Wo0NxWE4c4PqTCqb0A4
t3SaObf1FXk4UYrQo3Ybagu4VM+DCOPHBoQL7OnaeU2XI3VthixKnOQ4ru11TkjhO6as1VU2apxP
VhWcBBVAOMe0aMzam/1+lKkdycaM80KzUjwk4oCw80cDuqtVc39+vMQAeEAzUPMJdRcu3uICsDKN
DmmK0aNrflDw6IPLLFl5rnhW3lG4SBsPeVr0OtKTfO58w81Catg+ymoIncJP2IO3BIQkDWLv/Ltg
Y5gKHZknz1gmV06paQ9Wl8vO/EJ7NijcbjjUlrfkDiLsPF0Wy3MbP5Hml738Om+LDIWbGw3StOCV
xcYxp8ujS8vEn5s2902qPUIQUOIIQmfemMRNUQ9RMqKwQ3nd365a6S8lhN1kxSwyEPb3zVboKEY6
kQrjVnZgqEkhBpr+RWQdHsKtYmMJG9YNyFzSZpkJLCGV6ZvFzeg86dmzstxDNfQz0WYDxUUbNyFd
mS/YAmnRPVWKda/U2g1VzC9IBl8+4wwWZEjAUANOEi4SQCk4Jh3ryGr6tblMaA7+Pw00ZZaqGr7X
tbKOdPGRAiflfwD5RpkcHXQKCAlwpAADMEndoMu9S9Von6p0vOhUEpBlOozqeE3R5N8b6mutyjSO
xJsw45Rk+bMHbt2PU2kZfd0qJu679dHx56W4Wp2fbmk7oTN3YWxb+9xp4shwixcy/PrEeG+gOS8a
qZGUvdPAfNyOqjAtmbpDMtuPqSIrKBDG4A0U50VGthT9SjrkNpVz73XVFRJGyd4rDCUbCG6rckea
EKoCYlyVIAN9AQpXw5rYoZV/OT9uwtW3QeL8tFWnuEIZNLKWzgnrDimhrYRjqYTo3D3g0uJwHk4Y
UTaX5VyMdPHcarikxDStZkhpg/KxsGo1yTqXoXDB0RiKkS4zUIo42Y8pdA0UZGTm03lbxM8Tm+ty
bluJeydTprTGqfTIxC7R/BvoTwSFodm16U8hHhshp2Dul4OskEfsge/39Nwo2nY+g9cVwL1VXFXq
uhtUyXISj+A7AjeCdV2SMUbLXVh7xDfaA6kWn1rH8wMo9r13EPYjNpE/nyy0lZgAMY0Gb9Camvkg
8njSci8Eae1T3Rnd7jyi+HC3mTIuTNAUPFHWUlnhQp/NqUJRRufnyU2WXKjodSqGPU1/oIu7NjV/
bX519O/z+Gw1nXtg4UJH6+WjVrmAZ6Xm2qUXsUMl1LAkAyvzDy58OGo/NLMDGLt/7tsMnTQS12fD
dM4OLmrQxFmrxEK07ZDl6Emgt+quBIGTbSXR+RGTOCL/BEhnkFMpDrYUR0XtM/0f0q5rOW5d2X4R
qxhB8pVxZpSTLfuFteVAEsw5fP1d8DnboiDewbH8rKpZaqDRaDa610pOqb3ctqMsiEuCFbO5Gm0y
QUhWU+GKpL4v887pIMNy3pDdJWMsyAbEUPR3jMCyEQ9xmrcsp668HKQHDUjF47tF9CK0e6hecfjG
GZ0mam4YParNdYRDW+Ym6FeNwVQvIylpLyXE+se5y+dv583bXcANLLeApMz0DvReMA+Nb2bWOXPy
h6wk/ylggHcNQmtolQSl3NtwkdtJqywxLsUcMEWL5oeqLP9s4O0dBhcfIApFSnOEu62NGkI39Fse
rR85nBszuBiwSjlZ2wyOkKVWUBv9LeKs4NDsbgYYeaE5aoCpju8NoHgcz2eVIg+LlFOMkkezLoIr
dj/f3GBwl59MiQV2GHaT+9k1uvb88ZB87sDwXgQEHSKC07MbBjZo3I03V0oZ1RUsqrtTlp7W7GGc
BCGABcV3MW0DwRZ1cxtlEE0spxXv61n+udZNxyDBvDzP830UOZP5eP64CJePc2YU4mZNWWEQa0qd
j+shUVzzCdSFGDmSvlDRG5TIIzi/VhobFD45jFM785pS42St389bJELg3BpN9IzFIUUypGpeVekX
0OIRUKHshtDNDnHXWqWTKO9arBleIN3R/Fo0NcqKt1Lxz3lTRM7G3W5LDLa4YoJrUyrdVEnmDlH6
SITkiwJz+NdHkmRWq/zKUvHFVkTXRZR4Cu29NJsEp0ewNzwTIl0pLWoZC7cksnZEsVm67dZ+EAS2
3WVjDPGgvFGIyvcGdaVioLUCWQek2RJ3BoUUCGPUn2DsFCUF+x+ar1B8VrCo1bKiLIlSy6z0YPaH
pq5aDZFngf9TZTQsppZ8n5NG9cZqNSF8p9HgvI/s919t/gXuwrPXSFJGcBt4M5rIg9UrgyoLi3AI
6sZlQwngTCpdEVXO7kZCIklRdBkauPygG5Z0bpoUG5n19je0hz7VvWiueG8XoS5iYDzAgMQL336B
N+PJHmZkQr2suEOnXk60dIgtIuVmZ4iPtlsYZukm2i4lyKVqBRlkVcvP2aI7i1ldjtLgzxDA1Tp8
UZXUt5OPdGVbMqud4okXjUbc0bYp0aVixdEuJ+KbsxoM6hpMEvHPe8deEraB4Y92ra0kIQ2coxz7
owZebgyZPg+DnjirVX+tdBH/7f6m/TaLP+C9ZC5RTIHXK6M35YNjl2jUNxKB04tguDu/S9oIIPAN
KyPoc01BO55JknUlV3l2f34Fd5+rINQKQki0amGcjv0vGwdJ8dhXayb6paOpQUVi0kY3rmV8sc0a
iP4bOGUkQRdl1NbqlJpJFsoraJKTXhbVJ3eN3vwjLIxv/hFNIonRpAu60qjboTta05wUJfHz5u4d
bDYxgj50NBJiIugtCPrPZq2NV3wYrlEAQpoDZggFELspxxaDO3KQRp6NqQdGi45Rprar0hBtKMt/
+YmqUpBQ7d1vWzxuB40sU/SmAF61HqJCcqJmwouFK0exwDLR4nE71IyjJBEdO2Tb/UGFhHsTq3fn
92fXFibhYYCsDp8gXNyoh07JRwneWBUPJKJ+Vj7R5jYaREnorrO94vAzuAv0CztjgClNeTHrx1E9
0vjhvCkiCO7i6nJ7afEqik/d3rooRvsy6+WTkkiCzre9dNpSEQRxV4FjgX9uXvuKsVPhObRSxmsj
GUMphvBCZjwY7WI7PUkXZ0zHD2SIW1AuQzSaTEmjCqB1St0RwUK/SbrcUT7SSb7F4dyht4uRVqyL
Y1wuVDAvVJZIm2b3fnxdPv41OZtTqxhlPFVY2nq5Ntrdr3J+m7ulEQeYVZzwli3d1bVwuJjF8HcX
8waYc4+2NzFdXAOYtT9AJtaNszB1E9PTTmxcdUwFfrLrjhAqBh0C3i5AKfE28kUDWm1sDR4vtcv1
ZKgvg4q8Y6o/8gUJpnvGzQ854ndSEqTN9AFckPiyV3t05xMnp5kTrR+ZW9rCcFekbVrgYpsQ9KTo
lI+3OfiO6xr9kR+KedDfw5JpYL3n35eUMo3BA4tCiIW+9uK2sx7PR4ndmKrDhVFqQX8aT6QV13a7
5MPErnpUwxLTTVLR6+JukrSB4A5rK6XWOo9sViIynKZoQ1JLjjGup6KogmZIBRnFbgjfwHFn1sAz
ubFiPt8r4+k+MxRn0olDaHcZl6LuKwEUT6cVjfmqjHTEhVSkoVLRi9xSfMWa8JxjCqL5PhQ+iglI
Piw0zb89Pk0LGt06QTUJGtkYZ0zp6iRm5BUlVDj0/kMvqCwb+xeO/TubZIika1vMK2pw6tSrTr+0
NxOmMkqlfLDoRwplTDtCVW0CLe5ftfwNltR3edNTuPhAWzUsDRK5VQNh4vOOvht/NijsIGxQwOqP
WlyKBzCdtg9dmh6iphghmCUaStv19g0Ot1FowMyrWGLVS1Lc9nZyBL/ypTq0V4mdXlqk+XzeLBEc
t1FS3UeYnoFf2PrsyZp0q7atl5Rt66gZxJaSTlA43b3u0altWOzd9736S5LQRq6QVbSjca0jxStI
9FhAXUSZJs+sUgzR58F5E/d37hWSC7VESppWTgG59IU/qrZLK3AdUNP5CIxl25CztEBWwsWNJcUD
liYjoltt5M2GfE1AuWbpteAe5LkZf5WeIXz3Lw5fuAeFztytbGixB71MAq2j6It2ZVyP0Bs7Yvrh
kJlOGdqCMZXdME/AWIbYATVcvqaO7vfFyinWsJGli1SB4EihfiRCbSA4T8xWCHz0BSAycGQ4TW66
atx9SnTrM4YWvA/sFZMEUjHljTZ0LpnAENhQg8dA99phOGCY1puL5H5Ejnsehv3L73KkDQwXM3Qz
tfU6AkxJF3ecMq9brg3px5qOhw8AgWsNpPgyqj58Ib8d+iiVmln3dMmfszuKL9x6fhwzkZD9/tf2
Bog7S9WSraaV402+oPmh66wXuTGdDJPJZdV/K8rB0400LMnsqijBOsv0kel8zCz8NpTbOMm29D5d
J92b4qsE3b1F46xg6qnGn5op6k3d3b0NFrd7kRKNILgDll5ed7JrF5JrDde29O383u2Gpw0MF/Az
OueV2i66V+turFwoGV6VBWQTu6d3A8EdrShvSWTXgJimq2qBBmKU++eN2L1GNgjs75vbMbLaObVL
5oDQIdYj2e1qSAbXcv04N/8UsvbpPNz+mmEKH4OUKCPzJWR7yHJJj1q2ZiPEFKKwt0EkpimCkL6/
br9h+PJxa9m9Hredjgl4bykvM+2f82aIfp/7hipRQ1jyDL+/9v5QXkbr/fnf3/dgdODIeApF0OZ2
pW2GJo5UxB8WtaU1ukGl9SaDCJYzdKuIN3t/T17BuDS9kuwl7cmgewtxkvE7ZOrIINh2kT3cFUtT
aoKnEPZ05FkFMUzVP0vKQy4/n182gSW8DDtexRPVjGCJEjnlqLva+IWKTv3u1ltgEyToJ0Utj/0P
mwMzj4peL5IM1xrDTP08TN/P2yD6fbaUm9+vG0uZbBNHXgZ5j117ev6hWvLGAs65YiNuRrDxoz2r
9NAy7U000KvCO2/GfjFyg8J5VazEM1q+ceF0vuwyTVzzvguIowcFKMzUj5SFNmCcf0kQYo5ph01J
6kezv1DVS6u/qqkg4O82F4FW6d+956v+a4lXNnuBTWoYHzK/ebIMt3cGyPzqly2IxBvRc9DuudkA
cnHG6DCw2kdwhrx7nOzcL+yvWZ46RixIQ3ZvgQ0Olx1kSQlpkxE4GJu5HU3VX4bUNxSoj5F++Uqn
QXBQRd7Bl8MjdDCgDQMrKYckxAxOmLzkjuXIXhb8D/qwu3FhYx47c5szNTVgN2KjAUCrj4WfniLJ
aV/yzzqERknQPGAoL3INwUEWrSkXKCzNqIqCYE3rvPWN8VSPKWZPL0fFcjCcL9jA/fxuYyIXNsBU
SItowoL28YSGy8y36iwYpiRUK9mjdf/NKAeXSuOPOp/u6kU0DS+IWnwx2IykNmpVwC91cczX+VjJ
kf+hiEJ0vCfbGLPhHy6VLiVzMiNu2YfyMj6AN/CgPqy/3mJT4czWvkGvYJzLoPCRN1CDZCcicZs+
v1z0WhC09r3yFYJzkJyUXVeUqo633nvJXB1lvF+pAENkBucWZcUEvQeYoY9PSp0GRTd657dlP0S9
WsHdJi1tZRt8vlgo/T7RniSlDmawRyyNKsjpRMvFXSjIt5BDFJruzbh/USbPI/t2naL5x7RYvSDS
i4zi7pNFS+tOw+Olh+bKk93Gx17rD5muB1FjfTq/fv/Pyf13AQk/mLyisb3rmaeNweiBw86NjvKD
FOZ+HGhHAdb5NST8cGpcZ3PNWE48+c5+sE7GwTpmkiN/iQIjbB3VkW41igqBYOf2nRAj5RZyJrDd
ct9+FsmMWV3wjRFX9CFL1/qCrk0qYGnZD7evINyBhVa2OnUNwm0TW56iF6h21MSdlvoFelpOl2Wi
t/J9H3kF5I6vqtZ9pRawSi2pozaf0ngJzSp24lV3z2+baP3Yf7K5vpq6add5gWkYYPeLqfSXSRF5
BtuDdxUP1Kb+3SPuGNsF6kKWim9mxsC5Il2r3PTK9GfXDsnFcCHE2/fEVzzuNBeQNTD7lfkEJFmY
akgW6g/0IfIwHxYWt4zwEzLkf7eO3KlWhkYfcwIba/WyktA1TR/PA7w3itU38IJMDNCS4RP37Uap
fZkpq67jBUKJDgUGLpxRMU6zSUSx8L1HvAXiV08mZTmOGN3M6I92tA/WQgVsjfumgCNIhagaijNc
5mkVJpEIG8jP7FsSB6l9r2jB+dXaSQKZFa8YXNbZrk1nZgtmHevnydfd0ouh8n2YArDdP6cBFZyi
nUD7Fo4LQ03DJoQNwMmG0x7hcVcldadg9fuwkR0R3P4WvRrH/r45tGigN2u07aCv3Xqx6FdVRGbw
K0V+e2LfmsN2cAOwrPDDAZrPvxpMs4vUt1w1hKi9Jx1hljt67G23cSUfehEeckBPctkHmBRClwdz
4fQaXf1O6Vr3gl19Hxff/l9ctNIyeSqHX6QeUOhRvP/ISI3QmXHCEpggs/O+r6IGSKEvcUevr6ma
2R2jqKjoPcmqK6XWAnRGO0qWuitV3FZOnLzDM2eVBbUZgc7MEvkzOxPndoQ7lZiGxzwluicRQ63w
1ydv7JQHJk1UBKtIVEVoMRfNcg3EDBNb5+40B0agHTBlhZ4SoOUQdBR2Jr6/X99sK/96QZdV0tYe
AUFCl0+rV25CqCtjvEW710l43ocEZ8fggg/pGpJCVhL9uSNacMIqE+QKorUzuMij2rVS9hMAJld2
Vw99K954gfs1HEM20nXeGkEo5d8sIk3K55VR6sRj7sjjgckWJ6C9Oo+y87z0doO4gJNCkChCLyyz
afL7Y+llmdNepK501wTNsfBSD0nzt/Ogu04BvmmUKDGvATLytzEoN61ZVeMYL9Hp1WqcsvlCm09E
DqdeELx3g8orED/8amjlpCdFQrwaneFm2mAuqbpoRtsZpfbuvE3slL47xeCjMqGrYaADl4sksdqP
2bhgzjaXVldOFofqlm8P9RcwfDkpms9KCAv9HSQXOCJK8kFhF+Han2bpGBdHMl8rzefWCCwIy5wH
Y3tyzj5uz5QyTmyjBVg+XZMkdQ3rCA5YeXanYnWMAoPt0fE84u4BeF1RvltCA4+rUTDzpvXKbMOS
nlpN9Li6GzI2GFzIiIcos5P+v96v+igxu5Kr3akIhminEhgkcBGLDx99ZY0zBZjR2YGS5f5i9j7a
gYMRFw76dF3ail4kRZBc8tIOKSmVmUHqh9FG2MIrjVTdR8rklCBTbP/87R3RZLOeXDRRM7klMSOw
asw8lIxPnbGGsy44aqJN41IYKdWVoWcXZqbepM1dUrz8neNxqUgVN3OBfgE0ELQBqQtHnh/WhArO
k8i7uXgh2bKULyzRi+3qYqjbY04jJ9JF5S8RDBcjZApNcPTuYa2KxCkHx+y/lyInU/bD7O/Yxz/P
TaixtQY7qWrY+GuguombB+S2/mx+XV3NBVnaKXeHP68PvPE1/rVuqeQJlLpArVNvrD/T+M+Zbt4C
cMFhkM1IS/Ee6ZU6uE6XBczbssAL9lOK1wNjczFB7ldajCyl6FpHP6WH8iENe4glXUNV5UMvHm9N
4uKBnNutoTHynqLojvh29/J5CqVUvs617PnPT5EtY8gQbY9oPOX7Y7Q66tt+QQPnrL+01sNU3yiD
aPn2vNtWVILJIrwK6wp3iOQClTxtRG8MCEM9ak1hv9SgD1jD86bsBZwtDHeIOmhxEBWfvJ6e0cVJ
kzLEO9Wn8xgiU7j7FbdQXNSM7UvLOncpX4yZeKsuyBh2P2bB0WhAOQr/r8InlcsqZwn8mn39aUFz
ik9l5fU/8QXgl6FRBh8wiXXpqVAFxBMQd34WXcsKowPXiV1fDckhjk5qL7jA2QbzWQlkf35DcMfH
JmNSLozBp4di07B8oWrrRvFFpf7AA7kgmdx5xzM1sI1amq6CoU/ln9fVtMZ8bo9sUg9H1WGzrYm3
YHYBMrl6AHFUxRXJEO1Mk72F5DxPKw06SRUg0S0QxgXESpkUzOyiFfqRqaflTx8pQNgaxmtkBU3J
70SWKlqlNFMo8foZmlFmNziVLIkkRHa3bQPC3bDmYI9p3QNkLGK3U47LKEOi+jiUmN3OHs974d7l
tDWIixHLUMM1Mb+NuGA6VgwayuhyWK/jUtQ/tHuCN0ZxezUWUpGRKCWIqYlfg01nGamPKWxBFrkL
A4JIsOixcTXCnapBkeQ0WwEzG98smYJS7Ms6CL50dwMeYio4t0G0DM7Ytx9oajQrMxky4lnxXZl9
joWMQLub8grAP4krtZyjzRoAGBjLg6mlnSPLTcVaiNL7KrVsZ1Cgi4KRQ7CM5LajSFnhllOcOyTH
nFeq6RP2U8+v5sLQXK0sJ8Eq70fKzX/ILbM+aCjD1QXxJtB9HrMLJus3mqhr54c6NL3zPrp7HjZg
XBhbbAgSy0WJYy7djGkcThm5TmzUsunirag7nkcTLT6XBAxpnrSQRiSebMaeEcVuYdxY9kudZAKg
fVf97UYac7NNrZFA0QP6JgAqK3oowcy5sBCmd/fn7RHBsL9vYCBrBtqzBs6kzrbf0/FzpcSXCbr4
/g6GC1pVPOVlI2OTilpzRqjBgOrEHUYRZaXg7PFv4lNRqaq1MmtKv9evmg/Fw42vcWGqAANEH5nY
FGpmTqxeFeZljwq6ZvzlcnExxMzh05HEDhDe9nV58uvCCqZkDv9qV/iBqEEZY6lioao1w0W/rSXo
Nv05OS9uYR03ImMve6+dFyVKXpKsxoEBYb+WD6GNjlebiJ4G9/34FYbbmRifM8u4wME0ptk0x1Z7
k6RSG8RLIX1oc16huM1BL3SaGSMsWshnU289PXo0axG17H5U+xfknVCebncphqrZ8VdvzQTsL40z
1VdW8dzXImI0ERQXrSFKnElFCyi5wA7N5TON2zCzwZ1hq/5cdIfzTvfrw+Jd3vnbIxSZC9gkn2d9
1IA3BvVx9RRnzFxwRd0yMeImQD9LgHbIi+nQ94Kb4ryPQLr0bayTJkujqgJgmoadFHZFEGd3543b
vx5et42L2tIqJVURww2TzsDbPhpVG4ivO43RX+v5/FeO+E6HVbdQTarTCgx25o0x4tZ/0D6UbEKG
CRSKBBo1/MR4MlfRLJtImIq0dTDI02upZymfkvlLMWcf2Z4NFndHNCvpkWsi2VxjCZzq46Vqd85U
2oLPnt0tMvAKSmR9R7GxbKTKGJj74TXF6aNHXfkhpVeq6MFj19k2MJwnlJ1FhpLd3+ZMfCXWg6HS
ICXfCj6s2M+8O0wbGO7+TsZUSQ0jJ16qLgdDq5+qdXg679MiS7h9SYtpbFNQTnprWZ3ySHXjtHON
svDPw4gsYWFqm4lUa1ZaAxYsLydvpdOFNJqfz0PsJ6ab1eJuCakBoUO8wpTJxXPkZXaS/EVzBhDG
qYd+FBi0w6iCq2+Dxl0UDaQEezkC2i8RdDx4/a/cdLsPURsk/iK3qIWuRxNIjPkoLZwySALrUv6R
PMDUZzXow3y6EknICjaM71cA5f9U5RU2zCKoyF81ysv53RL4nc7dEzJ4PqyYLV+ehJLyRNYgLwXZ
7+7V97pDOncjIJPT5swGhJqc1PKkpH5NG0dWbjtTNCu9f+1tsLiAICXRCAokLJeOniUHfE5hVaIX
IvLI5eziiQtVJPI0+LbhisoSu4XSrXuwld4crXgdZquhgO58K2Q3bloHtPIgOJQ6lZecNO0jNxP6
cWwN1SXw3XBnuV/ssrUjPGVAdWqOLubss9l9oFvG3kBwRznqtKlTR0BkMTqYMHU03aIZQRBdd++K
DQh3gtsInIxUAghomx0DVDNKguKV/b3JH8/7+n6seEXiTzCKFVaTmUAi9NjKL9r8YtjHKf1U6D9l
DG4ly0XViAYGdg+YqeApEDruuN85709VrTJi9sJrzrW/lv1FNpcXo1DPYjdObGA4x8/6tFcoq+3o
xc9arVwVMzXnV0+EwPk3vjHiboqBkCyzs/T6aZFn/zzEfgETbECygnEE0LhzWTIUjZZB7vGtxEIs
5NrBefBku+uJBG2YqIGs+B87thtILgDW1mRYLfs863zWrJVjYtH5VS8tgqRxRL6+Gws3aJw3LDFp
ZAiCE6/pnkjq57YrTaelO+hmcH4p993udSU5f4hpKlWzAqAyecnIQQOVgySI6/sX/cYYziMSUpRl
3AIjm7z6WAfRsURnoAtuqtssELEZCdG4DEmS1ryxGqDVmsuar5IHrXBmA/1X06V6WCrv/ALuB4uN
dVx4bfXUUrscjmHE1j95333uq+4ZxFyXBShaUqK7U937ZUy+tkbdCc6aaPe4uDtVJpr0ma2F7WJu
yjHjB7sXlFBFGFzYjZNEtmRWxlkl1ZX1W5Ld0NQUxPb9oGHicsKw33tVcW1Nq3GhaKQp+qBsL4j6
dH6X9o34/ft8/8ykGXmjTPj9jl6NkLGF3B6YRf/OiF+eubnZu16abDUByNx9Vs0XqKV8ZLstKNuA
5kXBOnGulrYdbWcbAFpWOXkUZFoHMow/nrlForwB4XzK7GkKcRlcRGN2Y8jQQf/IV/nm9zl/6tZq
jbsIv6+sF0ZcO8t40XStE/U/z2/5rku94vBdN8OsRHVBcQ81w4IvWMUVSw7tetUGgruGIj0e+jYD
hKU+Lvp11Ie0FgXPHTPwRmJjohZvwyam/t+miyqm5kGhabFMFX0VrKdVizz6ojujH1UQWnBqN/aI
qJtu5/6BQBjezZDqECYk+hZVS8ai79fWRBkKciISDdW5dW1w2fdj4cuVIUoadnK7N3hsFTZHJ9WK
rMnazvSG/FMCzZea3sXx7aqpgutudzU3drEd3eBA7BX9ASnsmowLI72pRXJhot/nLh+zWiQ8FMCO
2v6qGqiY6KJmEdFKcTGgL+pVVka2Myjdzi31rUQK68m+MTNFUJzZ+1R5sytcKNAsKndJASwlC4p/
2LcKDcxrufHAePITzh6eP7FCPM7Xazun4LDC6o3AI7+cfT7EoTUH6ePiqQeRcODep/rWQD7RX1cl
ibsKBkZPoGhKD8UdU0VkA63gkVnd1S8CKnyY3okaUJAGD6KigfbnnUJe3sRNFo+9CTa/g5x8p/W1
FomecHfP7wZDfevnejFaJtQ/TS9J7q0pdVVFAd9z7YCVFBxKghtDZBAXLJS2qRYFj9KepPotPSmz
W8sCVxTZw8UHfUXZa9UAAYEDh7YQ//5KMPyo3EDzXHDJ7h6wzdJxIWIpNFopBaDA2+TMKRTAx9Uh
+mH+wOQbMp0NEhcs1kmNlUyCI9Aj+4rRDmbsKHegIsFXDKp65w8XOztcbRJgmMwxNZDDmfz3pbX2
ZQRZHhNtvYFZ3C32QzHWbj38UxcPtMxRfE0EC7nrFqhVo2cBvELv9Pgii/TKAs0aLyq+W/29DAHz
YhAo9YowuAhVj0UzUwnKLgM+lvsLXflkfWCoCVzEr2ZwQWlM/oUgGfIIA8P7cutojS7w8L3viC0O
H4s6WdJLFLxMJBNaCAFid5XkzMn62k+K6SJCVERr2oMirT7GpwXOsXttsRI84yKz3qmUSWpsW5EC
CDRaXUC1BJmleTzvf/uxdoPBhaRCt1sbn0YmEpn4MCYO9UxoKL2o31F2e+4hDNu8mJMDxRwBrsg2
Ljol0zCTApMvXnSlPagYgMcH6O0CyZzcXV3Flw/S4yK4yHa9cmMqF60SVD+GgmUBRXoahx80utQ1
AR3Z/l25weDCFCVjXJEUGGzcgQ2PzQeMEELRt/SlYydyTrZI76LHBo0LVUSZFaliPji5Krw/yHzN
CDEIMwWY5nc72YsDS/SaslflQWs8I+cBPaNu8587+Sh3Je1KXJS9S0J053fu+iK5673WOphFMFz5
IGKV29+5V0gunuBuzovSAGShL6Ek1bf2Kp1KkISfd8rd62xjGRdTQCyttgi/Jsh5VJdGdpDViaP1
0J+3kmOqNQK4ve677Ury30I93r5qratMr8dMmuSUXhl5XfqpeZaDylsOY3Rfj74hOHm7B8+UTUZ7
quDS4TzUMqWqtlKAjpMeKKQ+5o1IFG73rt5AcG6J70Zi2SsgyjjUimd8MrvycIpmUQOoyBS2n5vP
BqUqwQiWIDaP6zfbvEhEGdRe0UrHSv1eK87vKsMYVtmCIWjS6i+bE5tW7GW3OlqHLBA1ae06+QaM
874mqwyItMAaTfdb7Z+WXMTLt/MOvrtg6JZWAKNa78SAcpvGORlw95fadOob201aEa+lAIIfyBu1
odILqH14ba84BMmFLMoEd9fp1Qh+DE+rlqJKNBihad8T/VDYPzQMUfzVQvGTeF3ZrJ2asVu/ONXZ
gywKaPv3xMYI7vrTkZhngwUAPTQCBNDP5D+cPRrE2OlXMJGdt2c3sm3g2K5tTkoBZtixZ9eSpJmh
PuSHcqEa2DdwdPT+prF6QTVJtEdckJnRtG+gVxpprVyeqD26+fqlVmLBE9r++dyYxQUaWZvliDYM
5piCeaX6kdTgBlhdK0hvUu1wfg1FNvHRJqJrbc9YQy2tnK57Ql1ZOHq0j4FZfI19FIDF/u0+oRez
G1UTBi1EDjB+8KDb8U2bi0oIIhguriWxEpFaxSdOOatOPkb+kN0nJP3IVwCizL/GcAGtVgoMaC7s
i3oKCjTNoSDeYcrl/K7sx5vfIKr8dsXknIwFNQASa2juVhlP3N8BcNXE2JIH8A4CIKupU9ix0+YC
N2ar/S6Le10nlUvBEasTtdKBMJGg0p/r7hDT7238pUlzzy5FE9qCvVe5yNPXaPkrMLIFRpLZGaTE
Ge2HRnv6u0Xj4s1Q9TqortmiNZ9k5WcpfegsQmwSSjiyoVjcOcENZxXSwMKnUTuddpqkcNJFdBb7
K/UKwp2SLupIbStIB8vUcupm9ijo8A3RVbMfml9RuFNS2hqZ9RSmTPqjbd5RDaMKSdinmUOTT+d3
RWAQP9GWrWO7zC0Mso3RL9v4QI3aTQuRCs3+kfxtES9qiARDNiWW/hkZFDWX2h+kVLD/uxCg5lZ1
8BZrhsH5VzbrLXSvESeHqcD0s5gFZHepNgDs75sLE/OG7arEALDiYGgMR9NB2SDa+t08eQPCXV+V
aZZLXwJEbT8lxeIpZD31UhG0ibCGy6LUuxizgeIOTBEvFjixAPUrk7UvWCb7a9xgOX5o3ACdzK+7
wx0cyCErtiQBbI6vCe0dxbzry+9lNridqgniv2gNueNjTUujkwVYZE0DS5OC1IhOlp24mrl+pKD6
ahbP49lm2lCoGaC6LHcXBTQlzT14EAX3zW482KBw9w262m15MREPpP5Zr79agy+Nl5idM6bwA9Fg
A8RdO6u9zEbLCoFygaEletOXn+pcgLGfoW1AuNsGpXxpsBkI73f5QT6IvqD2SxMbNC4sNEVBl+7X
tfC1vmRdBpEnmcHoonUf0mgpZLBE7ifaLS5O4CmmaA12hOP0bh4CtT/Q+kEeHakTzaIKQh7hgoWZ
gHh8juAXUfs0Jo/gzxM4ngiAmboJeVLX6oPEnrD0ofPzXD/IsSlyB+ZTfBhCMRPSWibKoe/UtcYq
I0aWK3g2vRv89NCE/cs0oenEvmMlv672z7v47mfWFo9btEIzWhk0gKw9iD6aQXya72c3cmKoXZZX
onLt3p2xBeMWcMmlpV1bgLXpfQehj5aMTmvYgoC3t01bFC64Un0ZdDIBheaBinHDNPoiWDSRHVxI
VSOTQpwdCOB0XfwSXZhEQ7sso6KJE48NIMQ3o+TkIrakXcuIplsy0yl+p+WAWY4UL6dIT7r+PjEw
eidIGvauCmXz+1zAa/sqrgxWbosyEwTzswMecS36uoJY9vwKioC4oBe36COEEBUiq5QdlqQK5rxx
yux7/JFHkK1FbEU3RxbMGzMFqxTSICW0tAerPbbTB77kwRyHTgeo/pjvZCjMqVRTdMYCov/ULatX
S59mItJP2N/53yB80Qj6WVWx5Nh5Y/zZ5r6sC5qlRL/P3akEs+9xr7CMVL5OJurMIEQ5v+V798Bm
mfiCkdHkRkMXLFO+UicvZ6fLw9i+XzAFnJLI+zswzr+qarTRdITliutPZft5kCq3KJ6lzi8+5mCv
G8M5GFiHtKHrgZRGo1vZajA17aVhT3/eqKxvV49FpI0fJ/k6oPcIMGvnpfmLkvuq8nR+zXaD2qsf
G9xNkOko6Wk6IP6AOXAvyd6awV0AdpeTPurgBIa6LRezmd7/IdkRWcRdBMbEvk9LoHVjf6NN5EZR
8Xxn5M6sX9gVKFLI06KrPkZkQ6VHybq2nCyqg7YdLipLJI27H/JeHYW7M+iSLnOxYHkrI+izxyj5
mhk3tBJsIvuVd+nD6ybyGbheWXLVyECx469zVjt66y/ElzXfVA5Le1I66++ONT8MX+f5DAE8BI4i
1xyr+RSDp6eXQ7OJnbke/PMuuvsetPEfwl1QszSl1igBrfdG7xf/WxtK7rfhGYxfyF8n1IkNQdK3
nyFtlpSLJesK+YY2xpJSlFAVcPiUThw2lbNeLwEJ5INaCaqCQkQupiSqYVCthpWsZZtAcMiSnOV2
Ab9mGyqTK6pG7H4UbFeVnaNNcJGsodUbFlw633iW/dSnD4lnJc7sdsfyTvJmUR4jOAt8pj6UU5YX
MwDVSQLtxCVpKyddHhT983l/EQQAwoWbsbOLWWWGDX13WRvjPwUKiJpZ54JDsL+CJtocoUNFoKrJ
reACEZZGK7FjAzgd00MejAf52HiMv5PJJoj4oHft2sBxobr9P9KubLluHdd+kaokan7VsAfPU+w4
L6oMJ5pFzZT09XfxdPexTKvF285LXlK1lwGCAEQAC2Y8/yurqZuLqf9SDnjhkz29bFvhCkRQnjYq
Mx25FU6H6IilCdc2qAN+NCBbJIF6os3xE2e1ghOcNeYP52HguWfW39MB9YP2ntYyOkKZ4gQnrGT6
NCvcf4BVP+hMOKm6jwNjlr3ubhq4beMzDiR5IEITfEZnqp1TY1stPhAyP1YSbPy7zp1zpHzmrRpL
Ji2sCNMM7cMeKtsusrLoYxQToy/Eai+UBr1KvcQhbWptBSJ43cHQE4O12DT6/88MuDF9iFsrCEFh
yuSmBBuN8OZumofCSUPmgAgzM33S1D5oPyV9IdsS4QnOIo7tflhn1FdoC8F8GaZHYhDFHMwxsNhh
3563JfoHQnxKbpaGqBMm2wLSHzql8wp6PTvfO3qd1Czch+JX46PyYGWEYHXSh61DhlFUihJFnGTz
IjZvMuOkG4M3G73Xs9r7zCMfPnT+QRMuKk2jepop0FL7kOoPgx5a6Wc+qUBdZqFlzOTkVe8DkmHk
E4lB1Bg0rAhyNPgRLfcsJZZ8JWze0hWMIAlW3Y9NU8Doete6d3vlUCnzl05Xrlla/LV/RJsGt4IS
HI/e6nVXGBxquZqH0zIFZvl9H2LbYb9hiJQ+BcGK6miE1jg5bn9OwwRUk77xlJ/501HkSrTHs5AP
VreCEz4Z7YhplVUDrsBYqEdZiQ2T9OEPZRJcz2RTOtGY6w11klC70nhb9eCpFCtnshBcFpKrJDmn
D/MDNZvqLoNQbf9o0jBmx2J82pdpW2+2g6ZFRwdxmqC3HoUr8GLAm1raRZLfE3r+338fnH8G1kaC
ZA7zF+8vz5CnShWhiyHQoy998djLmgQ3X6zRBO6A1lfFomux4ZNh7K4eqMnTxfQBW0PQeV5eNWeC
iQ5dUlCQYgnKUhWbWSCA5F0geLq5nS7V/IDuR58eiqOmSyx6yx9gMRio11yMEmFVzXvNYSEres87
aK7rh4eiK2ePttr3GIzD3lJMuSRAbJnaGo3/NausG60ZHVFSgjeK5q40SchSrD+TrQncMrY1iOBJ
7coi2mJxkOKSDceCSjr0tkLP+vcFF5qUo83ajv9+HXsgmj7RiGFc0nyN+/Q6d7HIG3yA+/b9N2uh
6HjWmIKBdw44da0WmGXhkd+G74TF1xkUYcOxPI4xWjuzkxLGZ3KgV+kd5+iTtgRzq9v5C8SpPMKa
ZNYn/AW8h5W3JYJ55kzPfPr+M6k+6KZA3wj+Iwctpe+tpAIxx2BUsEmkxeX8mKnHopG05G4b4hsE
t6GVIYJRSwcJHCBS7aKwvxkk9mjxdf/Qtq/WG4ZwtRZdtTIbc2KB4b4opPdYbHhxezHGP/dxtu39
DUe4VEpkd3aTG5gfGbMHo1dfy0VGALQZZ9dHItyphmYgfBggy+R6y6G9AwGI76RBfqa/QAZ06GVf
yzKZhDtWtZFeYV0p3v5i9ZTG9r2KUYh9tcmOR7hSaeY26lwCooJMhfpzAEN7nNzo+Y8/whH7eceo
IVNfQ3XjYPmNoWB3MlosC9WL60Ui0uZcwuqYHCF0KOo45RNXG7Fe+j72SHdS0GebL4dyeajGzrft
8yi7S5svVGtUIWHJmDr2eQHU+b4PrAu03F0T5veee60cTQwLmCCNkThEKabgI6wyLp0FYQr7K6ZA
C8Ch/pczwSjRWHzELLmfJ54dyTIziVU6gtfowdNKKAXodDuDBwdUJL5zV/VeEyx+63W3SqD82jee
zUkMEIGoNpYdYTjHFqzUUWu3cXnnLJ87YjfOBeb6gupljgPzCA7FIM59zEbUngR209u/wYpGa7BY
N7WsR1UMI6snXjLPfbvm20EwPZAc99E2b+IKTLDaymIkyUzI2HVXrXpgxeK19teEyJzKFpOMsVKm
yIWPbV7NPPBmzUz3k9HLRvDpdn4cGq+IoYantF7CEy3Tzw+FT0/7Um4aj0FMFWkwhiTEFnu3JkbD
IsyqRe2hLEoviWLJqW0GtRUC1/MqqLWqzh//gTBHdwM7NemVnUu6Ermf/5AFrCCEODBlZo7XCUC0
6h1imzebmbd0t6y8Z7JvrW3TX2EJMSC3KVY1msD6N3HIYSnRqnHWFqTeSHQO7jmlaIX0rf99ybBt
EMNEDxl6bVXtb+b5lR6LaM7aOEaqM9J7RkMj/WbISgjbRwUKBdd2VccQHXVNE9agwROepH+0+2et
uTKdv/btbdtFGm8YglvOI9DA1ZAQ+muTsC/96Vd84frk1vzNknB4KoPiLyn1Cve7Hw3kDVTwy7ba
2gQU77BB371dAow6ocX3ZfRZAG7CH/HBlThImSIFl2wpKVMYT4xNdjm1RxYV3B73NSnD4P+/sgeN
1EnhUigyotRXp6c0DsHD8qnL+6Y44fL2MXGcOVLxnK689MVX1f7Bht9/JodweQcs2LR0/vVVqscS
u8yxTc1T9EkSmje9+crshGur9Sbr6gXamtQXtSiwue62x8ZBeNh9abaTnRWQEBore8YIJj96C1sm
aIqh38pzNcObyEFpTzY7N+SUNYd9VIl04hMn2HgZyTSA0uXc1ucWrGcT/U0MGakD/+N37pHYLqtF
zBxm7B4IeoYR/rgMwUh9rKrsgCcozwADpzr05yyS7U+QKVVcDVHWBBzU/DMPFHyXZeH8TNL4WrGs
U2okv5a+PSTVUHtTXp4izZZEyM2SEpp3/+MVxa25iN0Yf6EAn00vu6rPRhjH/nkqEZubc8y8/CBr
gd08Tjy3mhp4WrAsQLgSDuoUbZdAzbpy6+Zfs/nWxcxu/JlGELKCEe6EVXQRBY0zYMzIK5N721EP
tfI1t456JrOczRC9whKuRZYVetE1Czxid9Y7vFC5zNMmr3Uqvxw/433fsMQ5i85oVaXnTis1hhCz
XedRiX2ld8P9S7fpgFcwQoJoxG7jdDNOKVayL9ocWVhc1F5bNmUS37WZo5l4g7dtDc/wYk1Tc6bS
GCMXlCBYsQBiuWNSted9WWQQ3CJXwURXs2akJiCmLDsZtYICvv2wD7H9tb4SQ7DqcRgxzzk4SGAO
2V0VNNclvsYW7HpB6b7wzad9uO3TeVOaYNxmZLgm9mHA4DLVsxpvGUoPD3t/BiJYteOCnWCIAOLq
qUeSX31+oY2SOC85GtG3D0SZSjRbwP0MV3p6dgzJ0fO/8YNPfzsW0ac7Veca44zf57Sm2mV+1C54
e4Mpgdk8D7yCI5o7FtauCClYr/UoMDUKbgs1fk2pUh+6hdzbGRuPnziTFRDX58qUUZmbZ7eAKafN
TTqei+Il/QQZsMFf9P8jC5d1BZGpbtkyfltMFx8ZD9Q5xZ+Z4CPg2sDBYKG1Li6MiRhbnFo18dRU
Pw327Gus8Nz+dV9Vm3FmBSLm4rOxkMgFiFa4F6o7ea5zgwqv1ZeSy7hpwysg4fBTJA1oAreQNxi/
0tbxhkZG/7TtXVYQwrE3fD8VaK6QAkWhcWGE0dlUfaMJ0K6NGkV1TD5T8F+fkGAEut0YmZlCJjfq
PV3vPRPEMpasw3n72rzZgeCYMfs6NloEseIJU5b56GMZG/q5ysO+JWyXd1bqE5xzgyUf+GiBNHMU
RscahMNa6VlawNeop4Eh+WCX2YPgnNETmmLEBlLNg+k39DqdMlkezm33g1tbCcTd3uqO9obVz60B
gdDgaHtLYJ/iUPHr2VcPOvaJ2cG+AiXnJJZ8jdJIupmfU947L4Xd9yBJum9tTdIdLDsnXUg6aGuZ
XTlBrKLFYuDuiFag3NfVIz1zGgZX1ufHD+KjFl3XNS2d87gJWiR2rWAwHp7OZunRRP9WP2uHHGul
Rl07akt3k0cZlRzdZqpo/YP5IeChdr4oPE9Q0CSqu4ds/maUV0zBus1PtNOgkIOHL0u1bdUUpCtV
svR1mTggv7zJ0ZBJwEwtW2a2qcE3DLEPtCWkQDc/MJQWJK+Y945+dtmZpHeG+TDLFppsWuEKTLCO
fE4z2AbAYuPRoaavgaWmIJ96FFihCGHDKaiRqwZQ6PyNJSSw6G0mXTEmE0UIGSObM4ZFjU5Aips+
jfB+4lWabAxm09RWkghBY8jmyRnd2AlY2nkYMj6TNvZ7Oj9hTtsb7XiUmPam31vhcaFXTslN7Fpf
WgillddZeV7QXbfvhjYj+gpACBdaN9N50VPn78xkqP2J3ikJBjVlPKLb4XYFJMQLTU/KUudmPf6s
8EWMTclK2L1Wz8mpPDilRyVtYlI8IWJE+Rybw8jN4Z6F5gHdJ9fm/YJH8SyMAxnvjMz2BL9g9e5S
T9z2lLb26BJdzCw75aP66zOHhXQYA2bo3iCCNcTW6BRdnEGH/QUnHZiww9UKK7eRfD9ui/OGIxiF
2WMrVFwCp22VczqMnqMWrx2TtVr+lzN6wxFsYhkZthQXMD71wgS/U/KY++rtdIH57XA+ldJHXe5m
PsQm+w1OMAnSxO2kaYAj1z1iYXUoj9Vlep5CnrHI4vv2K9AKTbCJPB9NPL9DiczXDstTHMbUHz39
m9Z6/9oZqUWnffPYjvVvkGJOwfK4c3ifPZ7Ko2MZJgdb9fXrf0X6iIYSNM4+saNOMbMo7EiNLQsC
unn6Qtq5vOpLsz+4eZf4iUFKH2R834dysA5dSzTfTR1ZP6NMx7oQWIZ26JaFG1B2Zs+8n0mzfXNB
9ztfQs1OyvipzbloWkLrFDEsTHr+bdMrj9yiGVC1wLWNdoibanmwKknCtnH33v2+EMbKsSmiFjPm
ge1e1ASEu9cFk9jJRlB5ByEEMRMvRnGkLG6gzcPrZFcn09Ce9o1jI6y8gxA8VauYkTunuhu0Znad
9da1ZuXYyFeEiS2bfJRJIzgrIzELFaUTQCUPJjlbo8QZboT8d6IIToqpzhiD78MNchuNB+2xSx6i
sfbyNGCfmON6ByU4KDBzYkK0gCiD290UxnixZFOo6J8gGHkHI3imeCxNVkaQqNNOafrMhsvZ/N8T
5TWE+KLaM5NMyPTcYIy/2xhK7HvsTf++b2Nbq7PfgQjJa4NxZOpwdVnX7mP9lPiNr4TLsXohv7Jn
FvBZBz3zNFlXwfYNxbwICuAOCGzEG8p0u9OyGRtei+4ym+PnfIh9WluHffG27foNRrilnZIkrc1h
jDb3OiO+XjoZAagMQrilVCsiPHuOblCXSpBNTlBXarAvxfYhOYTYhgHWEvzzPoMlKOYXbgxja2a/
D+aw8+yX8cTuMN12iyZA+On5MgllBZGtqjGSpDdYITK05oT9X5EKAzxUTyTMDu7iZbdgcrxprnRM
yEelhw2zElk3LWMFKlhGGzcNIRNAu3AOm4ciyNBvYjxNPojTPSyOOblYbCVJ4Ldi4DtJBTvRmqlr
GgPeHAtJedQvj2WGvZGec6sGxUX9pfCJrDYj1a5gOC3rC6NOcajGUQ1R4MJuErSfnM1v3VWMTqnh
xX2SqJb7JCHZeCel4OUZqk4dhuv/pVr7tBzUUD8p/pB55GkIigfizR54cm94dp//2AffvCarYxUi
QGsXdkdmYNPmJ2raUyt53NoMlqvfF9y+Wg+pYpT4fSPXbm1n/N1Zttfq+SN1Wsl15D+1p0bB9dcN
FvGYGoylNsN2ujCcrwVb/BRrp/rrkX0mlXmTS5x8p3O9jK6DVdhmdKiwdAo7crXl6/7ZbOW8a8MQ
GRPBxpk6vQGQePa0gxFOJ2b6fJUkWnr/kiX1kgsuTsJny9IiKOCkMjB7zMnPWLk1sDpgXyQZiOBF
3FTRqDlyc1hu5+zYoKm3l5m0xA5MwWm0FqfZT4GRolU+o+e8fq416lcFn/29sXXZ2uStT713xyR4
DFQmCqwZ5ULxldD4Nqk8cPmiOx+ckP39/2OCfOPr5B2g4DCMATuAEosf1Vk/DEeeGPBBhzSQ1alk
zlBcbZ+mxtR2DY9wv52jBVdIwuaIr6IiNI9/kz2DJuFl30Q2PZJr8TEU9OGBFOh9UHUKxyjyucN4
am+8dkp/qqULdbdPDAxkeGdAd9UHxpJmcdmomuiHW26HMD7h5fhGPfM9BWWgnKWNsDwN+OCYVmhC
vNYnV4nHBNeYU3V3k5cE9Y86/LuYUAeyFbSbN2wFJqiv1p3BtGyIZhWR14JdQEccyRRXksFt+vUV
jHDJBj3Rq6hCerVk3yNDCfr4sWRXmnR9wJY1YGKI8wWapvmBxkTBJqikiaA77Nj2NNDe6Shj7Rvc
lsZWEKIrZ4XVgsMCcUPXrpbcH7s7p/7EJ8MaQkwUKwUr1lCJBQPZhZVeqvbJTY/7UkgUJbrvIR/L
KC8AQSicKsH9URa84+6DbPqDtSCCdcXYoBe7OVCwDUz5qV4vp5n50wMnAZgoX/ARKIHs/sjORzC1
tNQ7p+HKywa4nZGdcrUOTYwm7csmUyD/M1aPH2XuOIPTwdIipp/zIfqiOaPk0sgkEfw23lfqJeaf
PWQaPCs7jmiFa5aHfTk2ndv6jISUrkkjoi8OUOLnMYhP2om8dq+G110RrMOsZR3b/NdE57ZGExK8
usYT/pIAbe7qg6F19zb4SpxeeUUx4RFNLud96bZPydIJ5m9dzCoKwhmUVlob9fj2UbNvKYl/GK3i
70Nsn9IbhCAR9r9ZWRIPeKnAY3R+X8yBm0pe8GUQQqo65xVI3hkgGLlI2WvW/WS9ZEZxKwvCPpz/
KEp8pVB77BiwCyiKxF3qFQuFU1jyq3huAowKLZ6JPm0KlqN93W2mrGtYwdMxs1O1yoVkepsEijKj
zSi9Xdyyxkuq+ZhgO9mcD3eTUX1JSzNoxlZWVZKoViTldSmJHObgD5i1+VKNuqfGbcPKln0PS+xQ
ZONt8IrVlISrdyZBrRbQsIzqYhvCtWHp6Hn5wN5htBHLqhKSEKqeNb0MEakkx7UJwemqdeSTePMV
T0ttwAGgUNwmo79sC/tBc6fTvkVsJQo2AQ0ERmNc9G8Kpp6bxsjAG4d8pDno0TFRe8+wbqlsIHHT
661wxPrAMmR15ubAQTeNdYE9lUiyKPgxv/1r/bAqm/eUAgq6q4pFmx0smMODiHYoQ3rsMq86dQEv
gLBTLb1ZPEsUHe1aQCGLVEH7bSRY+wK8KVD48o6X9AgGRvSk1NeWJIhITk0cOEdfhTmXGcCmXwM7
l+nliBGuUmbhW3d1LRI3z1XITalrYksvUNLM8nTwGg9TETqmJkmNZMLwP2MFY/fdiB2QgFlmLUjy
H3QuAqUcQ3B9BvvGLhNICPBTNHdJFqE0sHRPva0fJqqg11JW7JOhCDGQjYtloXbugp/9pVKoN5Kn
TrbucTPTW5+NEAX5CyOrR5h3+zPGzvoDWDXC/tL6NWte8Tx+b30l0CQha8sbrSEFV5Eo2KuSLpAr
VS/K/MuiSOxA8vsiQ4Cbpd2IvBGhgZ1UVKDiX/unvzUOBXadf3yd6E6HCA3QegFD68FNhEnS6zhM
r+l17k++Anqi2ncVaTOATCjBLYxq0qZxw4WaFrQAtDp4Pvt0CPZF2zY5C+3W2DyGzifB5Gq3zmdD
wdE41tcCz85z5YEP1vsEiK6qRMNkuUks4Z4uc2FXEZZ3BjNvHrSqYza0flON4T7MpsZWMMIl7TJT
nc0FMEPzvKgXqSmJeLLfF3RFlzbvoxi6Gklg8mXJeiNR1Oa7uL0SQbicZqLP4C/GA1BxNf+9lZn6
+ZHXHJpzEbp3sulPmUTCxRzmpq8tXozqnTMhL1b7uH8im9b1Jo7N37tWDlpvBxJFJX6/sM96dZ77
oys79O1wvcIQwjVTtcQs+bN+h7VzfC4YD7aZn8woqC9h75eOp0s5+vhJfwjZK0zhbprmYrWNDcz2
K5u96NihiofmusnLj/GZgaSXvzcdyyC5py/7GpUh6+81CiJbinkPII/ox9Uo5grIBUnu6PCSVud9
qM0q2MoYbW49q9NLtZk2EYUxMp9i9hgfnO1L79n39lG/ZgfdB9XxY+GPr/uwm0F9pVvBWfR2RtSZ
3+LZvCyU16TFdkn1lpSaJEXe/KJZiye4i8E1//0Eygtf02MWlL5235yrCyWQZV2yeyB4Djz1F02T
4h5MfRLolesN9nDsB4nmZCiC89CTqXFpDBSD3lk21s/R46xL5jRkGILHsBhGAmzeWECK31bxs7DQ
McOe9y1AdqXFCXgz6dGuTznIcaTe34Z3iaUVQfkU+610na7ECYrzwNUSYdqIq43Yd1N2HmTibKsM
sRXfeiY4jEQHlRuaimk+XFkrxpnE+ISw/ayXLS79L/b8hiM4JTanmMwC/VzgOs0FqwrDI04MxtCh
SW6aqvNmu3iky+KBKepxoalvOXm4f3CbzgmLgkHFoLqqLlJBZVVaRXjxxUubjX3l+V1d/prgFtWD
i5n7fahNL/EGJUYWN7bzmRFAVdZvgq5Co6m9eCR4EJd4QRmQcHpNa5JmbsBmltMOG3WPSt559XTt
WhJmo21vu5JIOD6tXMooGRVINB5J/5dTBhE50/yYtwcre1xAUTjc08ofq9+RdWWxyh+GSzORVHUl
Jyi2iUTIMDE2D2mdwfZj+8bpR4+Rq676tsj8/Oa1WMkrRBetztCkmQIKDy7gMnC9dLmxZDxAMhD+
/6sQ1pqUEZLFUVDbP9vlbMfYiJk87Zvipv9YCSLEETbXyjSqODhUg04ggL+ve01SZpAZoRA/sK9D
6Q0NuiK0DfTkEmt8Jmod+1jGGr2tL5uAeQHFJE2kJOsrw3L4FQ4oiy8SvA2Ug34R60u4rzIZjKAy
p3cLNR7hqqxy8Qd38Y02WGTEdzIQQWkTm2naF3ARQ3TDCXks9GzbkrOXYQghV6kdPe7AvBoQ7CMa
0ucpN/yc/dzX1vbpvx2KEHNLrWpMvYG2snr0F1DZt9lLPYIRQTZetm3J/wCJPGO21U0d2JJwLNFz
0R0G2W2U/b7gS2s8HeclwkbAdHqDpsHrZv7EMm3swH0TQfCiSd2rRRMBgs+rKUPn9caI9V2y1oBN
P2niFd7WdNU0PvhJTC1WZEBpsXDP7nA9RQeVNJ6JsFdWuSRR3Tz+FRbX6sqHEaPWesdE/aq2wqbE
SDHaECCkX6ey73SZVNzaV0iNi/0VRTojU9F+OdalA6qDXHuOIo82slrMpimshBI8QE4scIyBEhf1
5f53b6qPliF7A9/+mF5hCA5gzJspqWakkfbgmT8Nv/HyewOJiQai7NaL0NrWZsH+VeVX8cOH4QpS
8AcxiBnMtINYTVOGTRsFYKu/tIz4vODNYInmS21OTk7bnvZhN93QClbwEPVs6mDHgDk6DfrmUte5
bqzxoY5/78Nsp5hvOGJiDoLstrJz4CwgGSPL0U3AUXFUwYE1qa9LEnuKfU+XySvMz+QlK2DBc7jW
lFZNBL0u4yPVjwvRvZFxzmEfrVqS+yYxTZGpqtUwI6CXEFLrlkOkw1qKPtxXpORKO/r7i7YoPXic
YkAMzo3h+nP0qyguqOzDQ3KdRco0hVrg5xmBMrsVlhmmYT7Rh2EogzzHmCNzPvNpiI8/pP5gjsQX
wHuhqDFNLLW47Zepx3mHrR/oH9lX3PadRgeUYar4lsKi6vcgBSNW2hSQCXsJEp/4iR+DeS46mTN2
SPG3a9nw3ObVsh0N3Ch4vgTry3vAJClKO7aRQTap4VvGY0vAcqMfJWLxsPTBb6xQBL9hkYGyvgNK
2Xr1WUdjqnujVn7z92QyU71P8A7b9gpPOKu4a5KpxkBFgAUenm1lfscOfSX5pNm8SG8gYqU6S6hi
ZRVA+rq7xWjWXd7KMhaulx29iQQCTHe6ik2AsIpnNt8Yjeor+VXeXyjpBSjsJccksQWxBF21OorQ
CzJ9ZemwlcNWwzmjs4ciqASIG9UHsTAtZ6mOy0nr+B+yCsSWlrlakadRkJEbppwtwx+H5wr1QE2W
yGyKtEIS4nDl9BBBAVJtlZ7S4Ev9VEayec3NU3LQZIoV59hOIJ5SozTFpHQA0drrpnzIhhNeD7w5
/jZUz0okCVLbEr2BCRkgG+ckI+iVCeLlrGKKsk8xkJx7+xdWBiI48LLJDNbnsLsFfs59iKuvmWww
bvP2rJTG/39lA+CRSRNmwdgiNfVtJX6ZTVUmxmYcWmEIdhaXtU5UfkNjejfX31t38q2ceVKu+L+v
+keDfjsUwcxoPYyj5kCY/jD7S2D52cGOvcHwSj95IY8jiP487r3NIH/WMc1teLIu6O0r9fYX8P9f
qbOKSmrOdhIFjnO1YK2OloSog2JNwh3YLSTWIVOr4M0HLaspvjijwHULP86yB5ZbYU7UwB1lDCoy
KMGRm5oK/8cg1liqHk3A0bFcI+rmRPZtsGnxLphQHUdDuVDkSCi7QmudLI+CRP+RtLqHbVKqVX1G
cW8gIikCvqhYraYZHEVz3U2Zb9PCt4r7oZA9/kukEemAinJI3LkDUGp9Td0rtWVeHcvGxzfPZiWN
4IkGbSlNOgFEmXqUOwMN/B+59jtpPxNnVziCM6rtiiqM4GgqI8a6qPjkNvlp399t3p4VhOCMojl3
TGYDAmPidd54oE+uk9t2enU/sRLbtldIgktyWImRMW5nzXRmceoXCLKjIUnxZccvuCO8ErT6rAPE
qn+yZQ7bCBW8pgz2lbbpwVeiCC4HOw2tdOqBog1OuJhVYIPRZB9CZmKCp2lpo42TiWCXtn6nfm/p
bW+DIROb2PZxZAoT3AzrVOwNpgXShHY5LbkWDqWGtsP6/CcwrirUi127p1aSAyYZTn10qSdnRRZW
9yVxxWoMsdvMIQkOxal/gmjZU5zaI8Pnrr6pqwY4ZsF5IBy9mmm90rgQxOwuFPPYoijdpMHcy567
NjMr0Iz9B0c4/0pjA6ExcLrlOkquF7DPM+3KcH5k4yvpZV3i27p7QxOsIIoWbH9PStxN1U8xEZAY
F1Qq0vat+QdEpJJZ6NQOmgKRRqM8FnMV9IVzv29mW7fGQTcK7puO8TuR67JvKjvOuPcnZgcHc9Vn
NGjpzTwkEj8jA+KyrpKO3kq63NZgbG10UXSttxiXqo68x/zEqmjwVr5JxE9uBZQkdZEaFSRahukU
9+XJoDJ+ja0QsIYQfKaS5uqIWW/kivhc1Bleh/Gq1j3YqU/Spz87H+H2sC6KlYkHtNYMVbDH1DWI
V4ofWSzLf7cMGgagGkhr8JYg9rAapTanbsSLe90VWhS9SC+Dkck6lzc1p5koioJeyjDE9ic1qWzN
pCiq4K56ZvRkxV+s9tsEPGWSOerNBxJ8z/0DJhxTMsdRkrcAA7VPEMdecaCNZ4f67DvYYWSd6qPy
iT02+Mp/gxSOKxoShtdwF2UDFwyUo7ekDKl95+mj5N5uK9IFhSKYrIgjNq+aFSa1HZt/f2OdRz/9
buzcK5erdvzSD5Ix0C0v5GhvUMLNrWx9zKMCKXyusLuZKNdTL0t2N41vBSHc2by27SVSANEud9n0
Vzwflul1/yLJIARjUAZ1yh3+ITJFedAYxVFnycMSyVqYN93cShLRAHrFGsccHyE6fWLtr2yKg1IP
m0/sPoadvZ2JEOwmM4m7mJ8JHb/k1UUDEzOHTzxirjGEEKfXVmrWIzCW6WW0LzpUkYrk1/6p/Jc7
+o8gYr9qmWCOlVpcEBOs2ehqH29591HK/Lnwp3A+zz+icB9zK1FwCCYOHNMEJ6zYmuEsi+ouvLBP
mXuOsbJDu4yj7yQvvYq8DrIhwk27e0MTuzOmSbMG1PmAppYHxc3PbDKuHdP5TJxYwQhVAUbLRGl7
wOjgDWCnRP1So0HX/cRMz0p1tvAZZ46ohccTUHr9L3V+1c3Rs/tv+8cjU5jwCWfUiVFmCTC67EV1
/aVIvKH/QzkElzZWxtKVAzeB7qdhT95UXEq5VmVy8P9f5SF2SxLDaeGhc6f2Fzb5dLnshuc/U5bg
1diQdCRmACmL0+he2otvyzgTNz3ayrIEj5abU0LaArrqSHFZNvVtEpFbJ0mf0wWNRvvibEa1FZbg
1kx7RoJPgaVZyyGxzrbzOqKboDJfUkv2vcDdl/gOt7Zlwb0Rp8hMksLOGpCF9+WVodhepdwVptdG
D2l50GXUmhJFihXDtgIhMmrXqEyqg1eyb617TJXh0IHZZF+L3Hp3JBO7+KYSycGgQotGPJ4np7sb
Iv2wDyExbrEwaJbg1Oh5h5Y7gp0WnPiR1XnTZ4jsUD/7x1WLxUFWUHTQ55BENe6xsFFdbihWUP6Z
KIIvsNpuylGeRmm8i32nu21AH47tgOFnUMDtbJh8760u3KIipiCMd4CSoCYcV0HVR549SYLA9qm8
gQjXp4hdlhULQKKB+DV7bls0fsSPfyaJcG+YgQ6cLOd+zao9FVsRhkL3p+ZhH2XThjEgqvHKpmOK
qzpbDTs1rArNKzR7qdQnEgX7v7+ZBKx+n7z3zjFa8dOW998sPZpV3Mgb51uKaQ9TuzeGr20lEWfz
ZFZwQlBb0LI0NQPgujxCc+arg8aVLD7vyyQDESw5nbEPGwtU4WDSlwykFemNWUq677aPhVNnqSof
IxLMuJtHktq5ibYYw2p5M9FV7cgGh7Wts8FrFHJPrCXCVncu5ypy6rOeDi2FHCPJQmIp0FR5oLbx
3A7NYbHcu6Xuv2foxHMTrfNUyz24aoa9hoU3LvPPSXXPeTrcZWp/1KPydV/HWwpY/21CwF2UenAS
AwcZG9VzpCKk19YnHNIaQtBxgi2KZdJxW1Gvk/5mbs+RIfmk24qzawjBUXRFTrFNCF/GTYU97KoC
cke0KYynyD6V5mf6k9dggsOwiMIGNMqgmzf5Qus7rZtCbJhfeufP9CZm2nnd94pWQah5uS2VxJ/c
cHJlWcNWEF8JYwt5NkoKRjxxkJH8Lu2DYhvg7Tqw7hMrQPBc+s8dEDNthaYqGNqBY2WG39r91RCT
0x+Zsti4ZyKzqhsUIHgS3JG/zEwy6ihTleCOeqdxJ33Gubtz66ld6Y/ZZaf/Kg3JB8NmK9ZaV4K/
UEssXa5tXBinzcOhmvwa1HBW5fhOkR56Iz5Y1ehjA+qVM2t+rNSShiyJu7IFl5CXkTpaGeSk821J
FPCSRH5CL4cIr8Lj1UAlLlgGJ7iHkXYFKKUANyyVN/Z+hcJgkh/i6YjZoMKcJe+2W0EF+5jBTIPU
G0P6QuSKZ8uyIkxa4F3wQV9AsEAcf2ayJpxtt/qGItjK4Gg9duAhc6n1/yPtunbjVpbtFxFgaKZX
xgkaZdmyXwjLgTlnfv1dLe/joVrc03fLgAE/CGBNdVdXrlWOon8p0EZ3Wdh5bDAykpGi16TXyCK6
N4uTHBNL6jgJEx4TrCAMyZwXBZgI08/K/D2aPuBErK+CuXkBflI2JPT72X5In1vjoPKCPR4LjGFo
qq7OO0qiWn6G9Reic9KWm/meNQ+MMSjFRTMKGH4n/wUYcXs+xQeyjzEm6OW3uTceZc7j5DDE5pea
ycxnIQJDqbSfUatZwsq5LFmbE9ErltiJaDmQhJwuNQeMKTlUXvy1qdyUWLHfuOad4lY+uU9Vn4cA
xztJIjNekjaIIYrDaP87hN/oZojIMR4l37wDQpEnODzwie0HhO2vkinrIlBp3pIbG1GO4gCen4JG
jinOTzr816Kf3cunuX1fZzIMV9osam0XQpdnsavn15H56fL3qXyxsTFWXf5hg1FnQQ7YIMTh0J55
YJHySlV+FGS3yHuR/CjbygoMjsO47WqdCVKGV84sGfWcLB0YAjarW7TYm5t4TZhit4XhaMPH3JMz
NUbNlWVoKC28agAcKs4c2rKx2EV0mlSObedJA6PqQrNrpFwACkAyoTytN3YgwApJnXf5tnhkGI3X
6aMx9RNuax7K73rSAUg3LDE1yn3DVKwuiQWj9xQdfRBCglsSjr+HzSvRKo4DIA06H9sNeOgW2zb8
fE2MFsxiQR+FDnw1YuMq3XGoUV3pjmq+M5N9En2/fIr0Mi4wx86yCKKRaSPWVzlBod5NyAWRCrNs
shpck5I3acB5v6++2krc66gxF5Fylkv7eLktSk6DD48XRj9M00QmYcJFKXHhz+niYrZpX03ZPUY7
OZ7Pv2jYP7f0+vcVL4BtaclIYz2g0cRWfAwPnRXug4fR6bCauT/yIAg2h31XyukVr2RFkBRdXM4p
CIo+ObTXhZf+bEerAYxi7hWlLTxelgsug4y2qOVWRaqdSv1ucBRscKCll/lLi1br4hB6JufuOKrw
dexzzZ5cJ6XSQjkBM+Cgm8FLM06HopWfDC21q0L79JfsMdpDljQy6QJkMbkqv9EVIqaLLHLjLrbo
NH52kv5OKb7mNVb8tcM0xD2WKjoGoENMYqMfyoqin5e52jxECf33CA9FA1HNW3siJ/0EVxZ3hlDU
XshLW3xZqmOO0HrinN/mUztTYuNptZ7SpW9wXWHwOZ1e+gTrk6Xv2vCRBiFzRYfxLARsS4kbOpxo
ajsYxyz7mXe2ad5fPrdNxbSiwiiOBv1nSaAijhmJ8ZD0xnECZNzfkWB8C4OYuQmIRWRVzPJaVOdb
gbs7ftMgrrhgvIk0CqcaG1CgIczPjX7KjIdJ43jM21phRYPVCotZxARpNifajy7Fwg0e59vJLizN
q/zkNP/lxVAxXL2ayhAVVRJALkClp1MMq044cRnv0Bg9EOqlGlQhDq3UjpF2mqP7lvwlCcZ/MKRK
EBQ0wDlx+lke7urypuKt0Nu2Dqt7YV7+suilgl3tEC/XvJld7DQ/ao+IMXxtV/gCR1dzngtbrMJY
aVrkVAgkWKDc/CHWnDQGjwDz6sMa46lyi0uJg+u4uvvQkoyVVmErVNIg/SNW8bKLoi/SsjN5PTi8
l8KWp9p6TNMuAQ/CTv413i9HE+NX4zNF42ueQqf+QNV6zRLz+AVDWDpSgVyjYauIT5p9Mj9fVmHb
uTTZBCw19uOJmC57+xqXeGkCERDFThnZ3RU2X7vhk/p1dIr7xv9Q0udMi/VLzRmo4jP1S+t8QJNJ
eQqaiSPG21e0osGIGVZxoe6GRYBYUWUcMk+4L0R4AMaNZMtYn0hyK/j2dyf4+oxX+iwUO1lvKRJf
54CrK2XX7ShMunjV+Pr+Mq1NxbZijjU4TRFrRUyZy34N5CZRjwKvprT5TFckGJmT50ap8xnczKS0
iPhL0ThO0yYIn7miwJibstN6baBSoH0VG6vZ937q14lFbhase6OrotvP+Uce0ookY3JIPcuT8Rp+
BSepcrXhqA6cCguXLcboLCOQuOiGbWhrgGJZ5ufQNRzrOxI0funlkcVzrnkXxVgg06yXOEFTspMJ
xr2ekAd1Un78nbgxumHMAP1HWrCkdK4mPYQ1etM5x7YZGCtYNqPgHyD4mFOby2WQIhrwZ3NqN/3d
EmLhH6rYKlzpZNDteOLExpvu9Iogc2ylihpM8aqDlsLR9NvcxLaG8qj1LuGFWzzemOOTF1Qjg4Z6
7vrOCH7FY2ol0p2kH4Pske7t/MBlnRljDXgh1FNCaKVWzbxpuZe6q5zXhLgpcisSjG4N0ygyOgrG
Ec+PdXPXyQ9/xwLjsgvYC1LoBVgwik9GaWfTPXbCXibBuX7WgieS1OS1iVdTaC9d+tRJo0fMp6DL
rVbllaneH5cho2UTbociSu9r52bRaI0QmMrr3vVTta+8YA/J9qdvslXZvB0J76XtLTVGsJsl6rIw
DhRMXNV2PlSOMthpf6pQNBImAchXPEtLb+NtlsmQ0XiPJQb4Hy07jB4nlZlmcQSCnSNiGp3iAOZ+
iD3FhYtRdE6QsnWWa2KMBh8TEhYl2poctA7bup75ucKLGrYOcE2CVUVmnAFjlJIw+sg31Miw5nHR
7ElVJSsfzNFKq3nelWGucJ7uhqdPj5JgAbMhSkRlhzKKrFfacQmJM3wfnA6p/dyujvJ3CqUYcxdZ
vw/z3xKjR73yVwAlseiNGqGOLf0COh+AJBIrS2UrVHieEXVH3kvImS1GQuoizuRIAVvLTXyteLRi
gf7Rr9orRmTk8gbCtmUEfizRMWhtsi1EhV52RWYaCsCoqn2pY39XIXiX1QePBKOhcrHBtnYFT1rR
seqpi0XJhr7kQaG+d/PoDZ0ZYdw8Bf0GWBcDKk10HNE2UY5+wM128ogwYiD2YTErAojEmqd210m6
T3hNUBvO+FtGGAFQBFTKOhU3MtqjG+9SN/gS/DCBHBztyNGEpbcvX89GNPOWIKMm8kRL56IAweE7
RXdWPmOdm+L8XutTS+5larwTZBQGNvAMvTKCWN809oJZ3a7T7SZOPl0mQ92E96/oLA2MYh+Dpu/Q
40TNSLhTEV1IPoCXdx/SsDTaFHWCBUXsPJCiF9rY1RiQKYZjrVyVAscH33w65++zWPayIgh1Y0C9
iiYGtNu+BnxqXU/+5cPaVqUrMoyPIgSVpGHqQ3H0h+EVUb62tdvO0qz8tuPGY9s8YceApmNzh8Z2
xylx3lVpmRAnR12iegjlJw43myJmngmwd98IOm3xI9iAPHl0LVZSu3p71N3k23yVe9l8EEMrOfC2
MfLIMp6r2BspNkHExMnE60F8KYNvFXAmL/O2RQPWDo68piPBwPaZaF1tmHUEMxS2aKdC68z4jSA8
v0xkUxwM0VBM7Pg1FInNnmtDJuepoEMcbkaXYKFBausn0++w9JC/VXyDmimjp0XBqmE0/Rpsh1Ut
K3ipQ686TQhEVfJDrzMP6OVeDOA6NfeWQ9R7xhxdmUXnR7CLl5l9f6KmrOkaQFNgALGvhP59ZdiD
oWvTTJlUpxuxVmpoLalAFSuJOGTeu9BvybA6dhTmpCCj6kijkVpxUwI5dnC7tL6ZZSzm7gjnSb9/
ZG/pMWq2iluVtDLYKkiwb3LTrqaW58u+91QoDaz+UogqkXfCKI+q1LQFaExeA8fESw+JY9qt5Ciz
hRyFXSBVxbFV9JjeqnWQxOylpKJVRHonmdCCilQZOMYaS7+T/GSYT218zLP/nKgGGRNrrxU0c2ky
K5JGmxJDFcBZNnd2jxJIOZR7hfDmA7aEQpclQLxJiORR+Xgre60OR28eZtUxgcWRkweUoC29PJLx
p9z+51AADSlnUuxqsyFUJr0rFjyy4JTLDyNvVmjrYtbfZyyIIle90BuUFTRvFPoV4IKDrrSUiTe2
sfVe14QYZ3Iq81zrJRAS4m9thqUaEvrrm/9sdulpGRiSF7FkBLsO3l4MZjnVxhxx/73yKGC6LvEu
K53tiz9/n9EGRiwYRdLg+0p5l05OH/+Iqk9J+pxGvMbE937QW04YPYDZxKjO1EF9DaelXerH+2gn
7rjrIbd0wfrEGJubAnGyIRU46p4BNFoDZi1xupe4t8mzYnd2kloLb9/YtsidD5F5PbIpRqSnl1QM
DxixG6Rv6CcdeFZ9wx1/c4IsxIyGeVgx1UBGuxtdyVl2hYTqP1D7Hbr2ci4d3hbgbQn/wxcLNSMM
nRbUQE13ilx0ASXoG9Wyr4m+uyyDGx15bxljXlIdKaifU8u3ZLZ50+wLT3CBEl3tJluyAeF5g92y
Pq86s2WXVnLCBu1NowVtiVQikI7uemNfcp0/qmhYC7EmQH/Ayp6LC6m7iAp87c727Eb2cpSudbpz
xecKPT2hS7QYNVEZfW42AWi9Ln7a1baxL3aaRfd5ho7y5fJ98cSC0RkkiVVxpuJOUljz4TaMC6ur
OWaCo5hY3zzOSxJjUA3PuE7JgQiC4fZVSvZzhmk8Y5TiL2Iw8MDrtjgziAQ3QgYgha4wgqjmJAjk
EJzN5kNgRgDyuS3/O5KwCSw5gk32EoaZRZaxxlCEqaCvWOoeInG3jI+Xb2dDrhVFQvu3oUnYAP+q
RVZiF02FABRVQpy29Gv9KhI+Xf7+a5mPkTVFUTQZjhZ21cICvpXrQQ8wxlqHGvI0d0Fol6awF5Wf
6AIwkucwuRKrg5rwILzeE4X/IykmoCzhbxFkCd4SNdFvMor9ELpYjrPTXwQbgYCvfIoOvEK6/O78
KCUC3w55QRwka3E1bejyOWxCt3HIoXk2fPLaZlUeDF9yMidyYnuw1YN5omXj+CG8lR3+OuXXXX1v
Dpn5FcwbU+NlHrICvwL9Dzbd5SYcO0fH89YOuRvsJV++HXACgdXCZv+DH8pNx7x7g8yPYA59Hisj
Ks06dDPTyvbKDboQTa/0CQLyzlVP2TXuecKimu7Ey4a/D8UY0owVR1FMb4vslX/pe7hTdkFlAabc
CZ5DW9zxIAZ4d84YcFPMRWHWwajU3A39t27iNE+8N91v2WFN9yQP+RiOIEBO0/fwXrCoIKV2m9nK
gRpvXqn+nbPF0GPeaJ2XYajMOL7B0w69P+ymg+wRvrPFOTiTUZhlOmo1SUBniVHwQ7yFYdnuquoe
g+JLn70AaK1tT0v8WQ8PYvNSkbvLumibvIasF/QpdB71BVe6TkTNNs2ENnTTRD3EmQ5IlYgTW26f
5JkE/QkrElI9VsVE+tCV/cCnJynRveY7rsC/Mz2vN3amw1hwEVA7akvASuMFXye6OkY9AhvNDm7S
K2SL0MLKz7i/z7cyRBktM0sYqjdF+sriKrJkYBWGRr/X5cLV5+VQBqkvT9VXNVssDDABlVZ9uHx/
//LMz1wzGibVZr3Lsi506QJJ7B9wuxfiaBYyPH7omD/+khqjVEojL2MhwV0Sv9urR1rOMB4w3wv0
5dD57/1fzOEySmXWxL4aYvCWXBm+7i271F583Rexcy/2uLr6XdjzlhqLPVaFZqAnGpUfB9Fu/Lpi
OUMfi+aNToj2Z240wnl7bLkmJnlQBRLYU6w6s+J74tZPmpPva0d7Vu3sUNj/uUDEsMgoGzLPCxa3
4voSchUHkzV2vBZyKu/vre4fcdQYfZKEatsZKXjq9BjPwSOTXy5e23LEnnd0jE6pgqmuqh53VUul
K1WZZ3Spz5F1njww+oTEol6JrzRcbK9zNXuxANe0az3RU9z4hqu/tn2F89ExqiSJ07EEdCBUyVcN
mhLdjrvpHvsrTqqrHpIdRciNfBSW3ct8ctSmxigQI5vFMFugwQT1Z2JcV/O+k7zLJP7FeJ9ZY9SG
WGCbxBKCNdUaXeOAJZo20CSP35GIc+cX3sN6DTIuCSGjN7CTJct0atQapDN7u3MmJ961J4CwHgW3
9eYnahZ6Z3GVO8lWX82CtG+eIzexrjsLLezIqvB+FE9Rs83lk5zFiGbwo2iXHLFzd9plx/aKJlfH
nbS/fOKc98EObQtYLB21VE9LbeAHrezLJg9F5BX8/sIpswPbJBSCJKGnLPrpN/l+PnT74SbDcLgV
X2nWYiDzIDupE3NR+d9nO96qMTali0KasKg6xCn8FV9TOxS74al1yL5zsfXRp13bPM3JcWLYdYiN
KAhl/mqK9sFB2sU+2mY8ft2JyxqjdJBNQcsUfSnjIXtVOtNuRmugle8bS7ZiJ0Bryd9aPnaeW6+r
sRopc8VzeF3dlofQze3OAvhifEuX7vGCBe5bYHROWWndbKBK6XYeNewIiPa9Y/x/gzBxyyahH8JE
Vh+BL4tenZCiEspUgdXbL05rLTvkQKDCK583zrRp/M6E2BhFauSgkUoQ6sloSXOxb9IxsjoAIwp9
/RELuKLFxCdqKf1DSzewtXc+lLy8+aZdUDUimwTToxqLYtuJU2b2qYhlFNHTBPDqIL0adI7t2Xaf
V0QYw0BIHddkWH4nJeizwsyFRcO5o+lc1ojb6mpFijEKqEGpi6GCH7SuH7Sn4iq+JrZklSdtPwFk
HAiZgdXfVL7G4ZFzjqxbOehNq5Q66Opa54bycQxMu27+M6Y5VYln7lhfMghiYVQJqITB9WJ+iZav
U/Ht8glu2pQVCcZ5rI2iSptWghFvTqJxU/Laz3jfZ1zHpcvQu0AgC0F1jIzHsuB1FUmbSnzFAf0F
q0hUkOtlDuGIICWk+e31/AmJoFtyWxzb53IvuYnbHyv7tdrpL7ym701vckWbismKdlQnSFmWOD1h
l34TrAk9bt0OoI/miXhYLNlxreS2MvrzfjXGnURTRtHU0gwXOUBHopx4udGU1qKNVhlKvMdFtc07
X2DFHaPQzShucyPEySpGuWvq4jbJIvToq0dTLm70JbdKAQ0ikrkfa0zTNYvIeWTcq2UUiaqo0dzW
4HasbAOoBNiic0g+I8npRo6K+UfZo77B5ItWyO0n5Akuo1nakoxhF4B23L805oNY85ijL+v96SId
rSqGrALT6q3s9EVvlJKEx/07xqeZL/2aNkHlXujxZjq3uTkTY06yamUyKxkEdRCNwdiLGRG/a9oy
ZLvL6mTbCQAosoi5JPxnMi+inqYewxYq5Uq0Va+1Szu3FfSmoOLiRZw2+82nvyLGvgYVyFoEq5zc
bE9zoamv+P2+8blBHD2dd1e1osNcFdY1xlJKmRJ2s614dGRNOTbH7EZA0199hdSrJXypnsZdYF8+
zs1rWxFmrm2IQjmUUhCOpV3dnwbx+fL36W1cYowRcr3px1ot8P0q124RWRxEtTqlDS9weQ+FRg3Z
Hz4AuvZW1g2iTeMgEOwxwJY+P0flQLttdpqjf13s5XqhxUwvg5EOTgpvgOD9BAuljaqSDqEE3gdb
vCoCYpKmBY+0W1P+VN1MOxrvS42lHhQUUNV9xSt8v9/8y9BkrF7WtEZBsLsDGbX+k+xiGli00P7s
L9fGA809RYdJd/nisnmdK1apOK3MkTJH4qhUYHVGuV2q8lt16DFv0n76gNSsyDBvXNPSoskDeMR6
dRPEldO1Hnr03ctEtpX/igrzuIFl0RplAmbUG0yx2OkR+SDBko7avv9SANgdkRN5CT1yXT1JiaU6
l8lvqpYVdebJR/lAstDADeribSkrtjkcTEO2m+VGU/whLu3ZNDgkN7XMiiTz2LNkKJRewbEuwBew
wLpiKSpaPpe5+9oYRv3Q1kIAhJI85KhR7lEzasAUMWRT52B2PuhXtZsMFrELJ6JSq7u/gQYkO7pW
kBCOuQlhDtsstFHXZpM5q2DbCJ8N8ajElRUXXqtdtaZfq6F3+V43NSotAv9jdRlW+zhFi7sJqwsM
Rrn8mhDJ+isCbENwLgRlK8gg0LTPevXZVDidT9u65Y8uRVf+20feNbVO0hjvIrmSvOZW2nUlEJOw
29cRHfXQIPE1hxbWBqmPH2BsRZee7Eq5NEKkA98AdLGA1ZJDxTe6hMMbfVTvzNH5BbAQVEu0DCJw
s+GlZOJTI8EuAHKviOt9F8inpVk+UsNakWNiH6DHEKHWIHmA6O7Sx0l09eTLkh66+R64wDYRONaW
aqxL7DE3N8R1jgo76CVmbqUCZt8HaR/OlZvpA4e1bT9sxRtzW4OW9mpNpQQo7UjG1Kfs8wR/ObQT
+GG8PBrPxhLGIuRJ0MQmluK6/UHz62us8HSBem23TnuFhBoofij+XrHHGIfS1LICbxySMh8VJbOD
dqdMLcf74t0XYwOERgKukQyuIuWnlNyo5We594OMG8HSe78kF4ziH7OmTtF1TTPbkhfZmRPcDhZ9
0DSIzOz88+WHzFP3bFerGvaZWFG+Wsz0htcjta7ustOvq13yK/lE3bHGrn7qzhhy15RuVw3ON8f2
uU5lF/aVCOK1a/jKVe0LdrETb3onwiIT41q85zC7GWat6DEpNTExSFHOoCf0FpDL0EKXfCbOZKcY
nMj8lHO2HGOmMipFJLO2xFSDLf1Bnnorjg5zOlgRthK1ypMINAIOe5v2TFfQMCVj+yth26ZaSZri
XsVDoHdpHl8bcXz4ll7+mFg0Lh64zu22a3QmyYhrqc0JAq9XkjkAAdz5FB6kBG2Jlav76P3xypfK
TiwE53Z04KkaHr+M/UYDjIqoHMSlZt90t5PMMUH/Ip//405lQxU5jpVKmkBgRGdTDKcTPZeVpfjj
VWPPVvT0IbP65wIxp/3WrA4axqtyBfSy1hnj6zh9vCwhlw8MeYa338f6xZCk9LY6c2eqB7XiJBD/
xdKcD4yxauoQ9CSklkb0aVNY6ZvuYOd7FbMo/N3NPG7o31dOyEi7kdB/h/z19BClz0r9dPm0tr2r
1XUwlmwI8j5FeyXtEJIPw1VzpXo1kByq3NKvJxtAmDamnH8OPJxk7ikyBm0ewrrFoAFNMWjUXgOt
CNCuQPhKPdSHeFqDcvHe4pzvjLFsjTLlC5DRKZfNPnMSh5ZvYyA7dDMqpQp1Egqr5T2tbVUM1E0M
E0kYEmGoqp0yZJM80adV7FPg0KHTCzla2oYBMIY95ya3ReVMjVFTYqsrYqsigTd4i6d6sWveJw+R
s9x3bvs4/Qxcwpt82C58AHDmfwwyyik2RqM3ZJDEaDXavbzhGPoZ7QUs/x8Dz9u9kGdqbO0ZT8GM
lQTUqOqfvOyqeKSz+BjIn3bS9ewhQnaui4PqU6C/2Bm53XQ8ftmCdDckY6bP+AWiT/sv81ProanB
Sp3Q4Ramt0X2z9myhemg1JJWppnv6nvvhrsSo0w5PIfmqD1oFnWU+heek8mRILYiXQRVI88F8t9E
/KIKpVX2f/ki2AL0YsZCYaJ84Rqn7grj0Ogg1azhEwVS+H8c4eb7w9iCIQHWQMXo1FvlGdEJbOz8
C93Jo50viTcgEybeDK6EsunEWyFGX/M7HbOixqjqNhLKKG1xeib2kKuFNw12RPyZfNJ03t61be25
osVobSOXBMCtgNZoFygH09mWHIlF5VB7hV9ybm1TElfEGFWdlEk8BimI5dX1oMT2XO2lioOysSl6
KxqMqtSHAR2I9PCm2DGjGzV7uawdeTwwyhG7n6O4p9+Pk30re+jANWf/MgnupTDa0OwLZPBoJqTz
wmvaeac58dXo0CySwDdpVHgviBubRpIiDLgRBdSyvXYgdvk1tzWnc3tk58nn0fpQVwCCMlVBYlnC
kPTbtxRjOecyCiNiecxiCErYWa22AP1TwcARD4x2O7w+E2M1/VQv2rQEIEbuAKTx2EK8BWxZr1AC
U+z2oQA09+W72xa/P9yxir3NZTnU0ZrtjtEBy5RDlZdx3FYOZwJUVa38uJquH8lyuAK0b0q5ak/T
rvcjr4HBbFy029raZ6FA+MDri9uMz1YnyajAcmnbuFTAWGxWVh2MT3M4X4Va4yyqbAfo6whUhRff
U1F4L5lnXhlFqCu5GfUFFZU9nXVP/d4TfNir3d/dGaMDUynsutEAGTHFuqR0R0JuKWX7jZ05YTTf
Es4EiSVoDeID9+Su9At0dTzk+xKzW/UuKu2JiyGzmYNZXRijCOXJLDKloIICL05xar/6XD5pt6Zo
E4sO+EWH8kXVXR7e/vZgzYouoyClZWmMQgGrRtFaQi1bnZpbc+vm/U1ShpaOmFBUvjV6Y12+xe3k
zIowq1gKETNrtOhOzzh1EVpbspuhbXS5pzjek1/ZhV2/0Ex8zZEgjqCyWFtimqUo+YO0eAh3rW/s
U/RPdB8sp55ZZBe76UUYVUENSTULa7bbb6NfYm4pQW0D03m0g7NDFbxDg1r4i9ewuW33/kgwC6eJ
0iZpNRXiNMd2GV+LuW3yRIejO1ksrjAoO1GjlqFD0nW6UULOLW13E66Oj9EnrR5mad3hmkZbRDW6
tfoTEq8n2v5KMYi6O7mzeOfGEw1GucSZhgXO1CAMXrdPXWMP3E5P3vGsKu96GAUzdVUtSxHITMRN
4x96f//f1wDT0uzq9BiFonc9AEhTkAjL+1l1Mx70H/d6GM0RYGN73FHTRsMyfZd4deKj7RJ+j2yl
kQXsKyfxB55u3jSoJuYz6ao5DFGyF9TRJnP4IW6hE3tZZHfOFIsMs53qidUZg31ZTW2q5RU55qJk
IU9jPUOeM8SEtXBf15hwaAfv74gwVxUDjDgGGzCcorojgvpURplftonbdv3TZVLbzqqpa5okmgAV
eBfrzQNmDyq4j3TJ9vgN4cqu/b7YFKtMPJafOdS2j+9MjXnC+oTYfaSRWBZbhm96cWp12iHE1hPa
f6x8iR/yB+l2PHITP9SveueLrNhkxATAPlo6Fv+wKQMEoPaR9MHaGto5y+2b2WwgW1FjpGTJlcnI
KZvJvnosPGgPq8PsTXEvczvxNzXHihQjK6Wm6UM6QynSIZjE78Vro/Iv39qmYl+RYB62LKVtq5gg
oYW2KX6TK67t590OY/sHpVLK0gCF/yUBxS8TWlhDO3cKbvM7T+RZc5/UulGnlJ8Rk7TEzmi5nyD/
8JpM2S1fLp/edmL9fHys1c/zTKlQ+aE1wipGFxAdGsyfJb/7vRfC5yYAOY+MtfXK0gnGQF04GWNt
5dfyBP66ADkjSDti0Ogu9OTQQjmv1DlO3Ka1XLHKRBlCWGV5VIJV2W/2FDmZzhXkH5w1W9Fh1EhN
jE5rEtBpEEXR15zdtH6A97xgTGO4g1POSX3Im133K4qM/hA7TVUTSrFDqRLJfgyxWsSlmWPz2+Ci
sQndtsqh39OphtEaODK09chlERoa0FqGCkCjt1Fj2gh9XNJCqdrt0RhD2t0cc4CFNjvK1zSYMwX6
UzYqi0xTcsp341De5T75gfyfqyHeAPjicTgJt+2u5Hl1W7pyTZc52bCRWmmWQJe2qfX3WJriU7zt
5Zu8470M3jEyajlJ5CKrU5BKQ0/FImIhO9Y1z8RRbchamjU/jEKuVHUgyEPSOKYB9suP7FawgJQI
J3V+lmMrup4wmJU65q185DmrWw8fPh7gW7GgGFAjTEnNkID5N4zIaYn5Q9m6Zn6SymOVv3xAoa3J
UG2+ymGMQZjLkwgykzfWNsHoF3AAnoyb0Sm95Csfh23L/qzpMdJvalHXDkuFlrTgRmpeConzuDfT
TGsCjOgbYT/IWCyHFPvz7+1RkScqlhGjWi7ZJXDm0ZFWcMvJ9Ge/E5TVbTGCr2ID0lAOOMbOGV87
ESJHA6Dw9Lq0KnQ+0gm9ZpIR/rwwqxBbmaGbjWs1uRHCu8tisfm4Vuwwci+HgxKpKb6fPdejG8y3
Ig8pbDPCWLPAOCIdZk7MQAWJ5vuIWWZMP9FOZGIFN7S7lNo2/qjcK3zJpWtifJNKLcYu6ChRaP4Z
viLBOGt6xMY+K3ZpISG2jRvktbJXGNyGD33BedXsHFaqdcZUTfgBSudT1Gnc4G2OyEqzAg/toN9F
p73hjyVyrpPFehoHOZiTGVTJkFlifFTrT3nGEZntC0WTsiQDMg8DF8zZLjDkY1I2IHIXXbVuheUB
kWNiqDX2w33zSUGWi9eSvcnXmSTbhlMPESnLGCSTtvbqIfOVqgHKK6+Ld8sTophB/3CmMqp4ig2l
EiiZ+UBXImj7eE9RXrmRxqYSWdFhdHEvBcgTEtBpnGovo52pBNRTd6DjX3QFGM+Cbmbp1nwxujjQ
R0XUatDrD9E+8NGke8zt9C7ytMfBHlzVTmm91cP2PZ+3IWHTb1/TZtS0WAZYd921NMFQYfdoitcn
7yt40RnGSCWOy7XtD61OllHPZSi2rZGCU/nUPbdus9cx1JH7MyKTyQ12+RX6fDDAzoWJ4Akoo6cT
SauahNI1MoodjvSW5tTO6Mm3jZvcN6iQCre8XpzNgvb6aBnlbYRGhaYBEP1ti/RjfKh2CsYEsq88
kd30j1bnyijxWkqVBKD9iImrykL3qRrcypIntgcFEIDLh3yVFTVWw4hZlFcUvakEa7T4m3+l+MG9
I3vNofKVjwzGrQ6SnY9M1WWKVIo/MPu/k8kBgEcr9zW5+9Hq35oeo2eioGv6Kgc9mjVPHqkzhsUb
rvyseWjb2hn2ZSO/aYvOx6kx6kaMRnluK5Br2/tBcJakthVx18cfaSZfs8WoGU3IM8Cl0GvLdoFx
mnirnqk8vzPqSBkSw0A8hRmZty5si163upQLZA3Nl2p5GZsXAGZbcY1cZT24l89s031d0WIEftRJ
Sdq0hMA3bj15pHm4/P1/0YtnZhgZB5RUZwpRTvVidwVMMi9w+i+KH+3yG9OZeBLOObrXSHnl/Rc1
hhZ0I6MZ8fFTev17UwRc18fuSOM2wQ8+V7b5hdf/uBmB0yzvP1f26qet6AJMGp1iOeg2z4snuvlB
O6TXglU4yEs5AzbU3+g+EBoeSodO3PHqp5tZnDV5RvJ7adSKasEt0lG42UVFDvN9ZK+6dEFGzJ3w
27YCZ26ZByCFMlH1DORm81aTPcO4WULOW952Uc4kGHOK8eFCEVUcaLJXvfzQ7VSIDB8qhCP+MmNH
BaXMwqHBU6uqG7NMrSb49XfyLzMWE0D0mBYfwYh0I2NLWHowXSOyBld0Ejc78VQg72YY1SEBeDqd
RvCjq4k1T3YgAymLu9CY6u0LCkpmlIYkNAQOCO4/gZfV0wk6n/p0ZBfyATOo6F6ixeiPmIyxkYfQ
H6Md3Mk2VqTsqs+xTYGBRC6czWaj6eohsXNCZdRDJ2PRNfrgyYHCoGI3b/advibTnr2s9BM04f89
lwpjKXPSRLHegW5/kJ5pmbfbBV7xCdvWUcTnCQlH6NnZyyoTUq0A6J4rzFdduhtinhbeykeuT5HR
D6FYKPk4QwpHewAcUIwaiurTWgZP8W1rCUM1gCsODHMW/jKIIw0rp5EbSTBqTJNztInjY2UMWT6T
Yd5wmmuV1Ec4ME096tEXMf0a63eX9cT2wz2TYB6ukGPTXliAkyW5EsZPQXO3DLvLJP7FFJ9pMM9W
LCtllgloaK8Loqgz1num/3+kXVeP3DoP/UUG3GW/uk3Zni3ZzYuR6i73+uu/o829Ga/Wd/Qlecgg
wAJzhhJJURR5+JNRTlQauq1kJzDObsuJ6rnVAWww5evWfMrKWMBTuZ38OG0Ln3uAa0DsJGFbsqfk
I32muATlqJ409nGgPxh3xMUsFpdVMndg4fzDzN8KnrNZzJkou0KGhKWyQwGKNB3O79d2OPtrBXm6
SolKNtUGfH9DdmN4S3BxtWdHGG1utoGvtJtvXTR7iTbjDJz8krFlZagYRksOiA/Y8Bw5kC9BLIV3
ErHXE1ivzZ3xuWnV8xDCTbDyhRYlWOxBptmJEs8iGO6Mx7yrbIkNyMduIYyPYAzivZhjcJOLd72O
nJcghiVh3BZwGHVEtu8u6W3Mch6PeRDfmMgFsIfr6i4Lxr15ke/aAwZYgCX3vNKIhOX8iE50Sc6Y
q0pjcBWpn4fmLgeXab1Tyttqvkol0VzqTUDN0A3Tkk02C+ftZaXoEOEsbcpWl72qSX4ftIci+O1p
pCgQUVcwXIQb4lKU2GoCY5A/TnRPjSAjwgEum054BcKdWwOJQOSdQ5YuQE007uPsCY1Ndh/QYwLS
GqfaiWg+RZCcDWSNbJQVBaRU1E5i/0iku3wSBdObvnglF2cBo22GWWVj8WwNbICl5GXGuDuvd9s3
oBUGp/3RMDaVUr6uHSbTetNhCoav5h14OYLoe3gIA2Mnq878zOrIqkeR2osk5NR+MucymRVIGI03
jbw3c0FprGibuKNznv+VLkZhiHkk6Kqih/MruH08r1aQWdrqDjkSO2/ijq2gtwSK17ph6tg4odGo
EuA9XLRkm8fLCY4PdSu9tW3M+EXIOTzS/EM5XXcaxjdKAsXYTlWucDgHEYY4JynT8NGdXfYskvjS
NQE3i5t+JKCGjPfDY/wdAoqaTAV7xoe5M6Zc5EYIAc38I1WIM9Or3P5+ftNeJ5W9u56spONcRkum
MB1MgDCnbz1hHATSXNjCizjobqsgy9Dy0OyNTyz7bOFZJECgcBgkZwbPieUMH+huSZ3zv2k7G4Dx
jmg+tTCfiSfh6+p21NEAKHlode08O0dCgqVdOkcdL2av9NI70RG7naLFpd/E7HaL1bu91d0ybRq0
AuGWy1gGdbQty4fXFjL0HIkoFDf1dgXFORoC/jW5jDJc0fTZo4pjxJln9btJRIMuwuFcSjKMXWYQ
7OxI781K98ou9tomc8c4989v2KbzWknEORdjyto8lSBRg9ZuLQrsVlA+sXlGrwA4z9LQFMwJDEDH
G91PWnBWyis6o7cjyRPOO5ciJVVLKmjBfAx36mP1kFwgmtwNbvq5PIRO7qtfFNxo/w9aTcFm8ffn
PqvlssyAbF4V1+Rr9dqNod7ire7Q5WidZOnmXDi6TigwF5X0cynpSoWFHfXgJxFak7qMyBpjP8rd
z7q62asR1LYXViuwc4Ha8I1joxTZSUKYIZQonL6gf0JDxRJ5/9i0xvDX51Fv94OiMsfdF74yHKnR
+2YoOB5EQnCOQ7XHWYsphBgMzI9D5ZcsqlfdPldXcnAOo8ajXBfW0I3hGf0JrrIPb213DBS/vZGE
HZHMK7w7D1ZgnNeYUGIc2xrkaRNX71IXkZe7FHkw2qGXTuSPikNWcJzraHrMEc4byJZfNof5OvqU
7MCd06MFg3FUVB79Lnqi3j5dVpCcM4mH3rbnGRI2cPXx6LTudGE94K1lBnV7s0OFmag+VrCmfBNZ
V095LddQRENVQe96tJerNLyolpuiFqQUBNqoc7GKlU/tQkIglabhJtbnnnz4K1evcw4jHypzVm0A
qPF0O2fJo2GLOjxF+s7X42lWOhToRmAhyYzSHW1vHdhwKjVAAdSjqDeAKdgZfdc5JwFajYQaMcCW
5m6OE2cm0iFs2kBV/BGeV1cygdcTisd5jLke1CwKoX+jO+GigSaci9cL2q4MpIOopECkEJzviAyc
/F0JMDOxLqIp9rViEOjcdtWCbquyTGRETnz+pZZIk9P29YVsRNWavOs8lswMD9FuuQN3YuWMGItA
fZxgoyM9nFfI7SqXFTq3gdbUx2lVAb36qjzbzwQt+aiZAFdqOjv0ieVjwg9CH8Ls6L3WnETm9rC0
27EZNfZMgQFqrDNeu9J2P8eGiEolthX0BMXtIG2SiiQFg5pMV4ueRkwg7+T9oB2U/EdRZoJ3q+3r
zmo9uQOgaAulmqbX3Qx3KKluf0R75aK7GL5EKKpe/OFueIpccY56u05wBcwdBcOSaYOJd0g8IYyN
02FZExCyygcVr63kaO67R1G8t20cp6XlTgJqqXHUsMezZH5I7H01HAS6yb7gv9XE5Flfljydqpat
5XzXNhjqhLGIIDRIjtlO2fW4z+j3Leh0nhmJtS5UUqaD58C5syAvbNonGsDHsUaNpb7XpNaN8V4i
EJK5/HM43JFgS0SWLNQOIThnBf/0ptsvR3tnIGalrqhMSbSi3HU1spSxUDoIxeZ7/2XK9ZcumjLn
VIiZKeUkQyb2LvMTRtqJJ2EJjM18118lSw14YYBjx06PC7iOaRfFVQG6m8TNnxgRsYLkf+yXXwSb
tn3f+Ff1Mf8Ym7qKjVN5Wmp1xjpiKrF8xEd1uXiKszixJ7VO/awi/kcDbnwnevH6j/DrhMz5F6NP
09xqgNw8V5dsXBYrwYoO8jNzn6i09AWSisyAcytLI2uV/NOfjbjXDZ6BR5afUnq9Vz8UgeSRbwLQ
7YjvJCTnWWbcO4gqIapgKXv7orxCfXpAkEgpdvEXHdQtrJTPHh37jyojT4r72oC82lczz6WC9ljd
9IAaWjTbso5KcTb7P/IlvwR8/fsKRycJ6AOY/rDGttcekftoF95gRMteNCNQEF9gMsxbXTVmDGKt
mJHQywwtqI0X7kZ09Scu6qzd2kYtAmNtTW5yVzmIkowidX39+0rQUYllWykBzlpTWEJd8vOP7IbM
bijKi4gcZrNDHHMX/wmmzNdTcoUXDaSS+gwLa9N0xDMPrZevvRUicsu0PPdHOTZAnxcv6VNDK712
OrXOjgjGmx8CFRZ4iNe4a/VDJqVXLInVLSw3KKuawd3KzKZzogflUxssLjmyGGD+cB5280g2VFND
Zx3Y5/jZBMPUt5nKklaJcjCj2FmKzjmPsF0igVmgREVJtK29ZkRXgulTj3pzCtvsvs4uimz39jXd
Sw3GhQ3+eICTd2eEjERAnbnphk6ofGppDimNSx2BeDJfNdmV0X9YhHM7N73OCoM78ZUZBdN1Dow5
ulukC139XiWYJZk94UnIE6wiM7p3p/4KizPKoms0sw1fPdzoD2jeZsW7rWeDZz65FwX5osXjTn1K
bGlJFYC1XZA1ulPPF6CGFkW+27r3SzH4fFEZLaFZdVg+DIEqQY+Asdnu9KH/OviNU2LsaOougnNi
08ZWi8jkXqki5jDPMo2BWMj7Oq2dVn0ok8iLRQ12215lBcQd95SOmNljAmgIcDXzwDp6PT4zasxI
FpmXSDG4832isp4OFqC0e3CwgJmk+cI6B/tLHHniXkURGne69wYY0St2v6XIH+GtGgXdhp9dWnio
yAJNyBvCFO2c1nPn+tjkEh5x4RQZw53iZUfGLaE7+XUEXkK6EzWDCfSDTxzZdZVOmYlsywIy+WEI
EuuHEvpmHAiMeTOqPqkHnzZCj8OSUrZnhmPfZCnYrmQfdEABJjtdaFd5CMpdln2JgubRENVabV6l
V9icI6HaOFt4t/6Zc9fASJJfMKpYtqAiLIEb4RNLZddk9cyKXLsxyJD4s/YjFSRDBD6ETydpZNS1
xgTESGNw5H+TlQ/n90okA+cyJJCqlyl7KBijw9I/LZavzl/OQ2zfSlZbwnmLHJRuSpZCHVid1biT
rll+ijUNVXvWrsrmw4P/tfaFwY/AmnXOdxRxCOrBAsDWlQJangU1hOwGxHQB9BYify/SPM536HOf
oogQS2ni+oN0g4RpdKOL4lZ285n3oWjwjEg3OOdRGK2qNux4loZdSA5FJdC97cziad/47qtE16y4
NV6Xz9qpLM/gyjcF6sdS38Y8SIGWCDaLb8JKsVWmjuurnzwh7XepOHDCH+OnEYTxqS+JmEhERxjP
gdzUMdUlZlkZuaDzZUFv1Px6Aj8ICPnwWTwvRDgHbNvd2waGmqka+n45fZxqQ0Wzf/dv8F8zLjF0
JJoOY9qiLl57BGu6qSImxqih0Arxr8lZd1EVeTtbGLyuYuoUQelJiimiYIntkUBVvRgPgJHI2Ddl
XEFyxj73/RCGGSCzJ3Y3hoxeMaKphvE3ynvpm4jLeltLV4DcojKe7tCK+58VB4qX+Ml3egEzZy8+
O1m4pJtquoLjrHxMQXkYMbh/b6opRlBEO+VoBfNeROIoFI6z8Wo05KTIgGbfj75ymRz1F6VxO3hN
NmlymgRGuHkanITjKfzsqQ1JEwFOQ+JNuzFGX+sP53VSBMFdKiJdy+uZQD9io3mwZHpnReltb1eC
OGAz1FlJwrZxFQpLQzSq1IapFcWuzy76GL3adNfaksDEROIwc1jh2FK7WBpbsZl4bfoUadeS/Efl
aqapWbJBFPBJcBiLotWjprKC1Pm+DL8n04/zW7KdfVkBMDeyEkI1arsJB/RqGurlKD3PtTukpo/R
6Y6EXl9p31OPTtcaDjQB8LazOEnG+ac0VlG1E6G9UN2NPkoYMRMvfGC3vtyPP4W+qNB/OxIxbUsx
UaCpWjyNeWGPpp6xOe1sHCdLjsZgYWWfsCjWQLEH+ZVHXWFosNkAsMLltHEidFFSlS0w0lvrBgDh
Kbq9oicJOV1RqTHEUwp9bEE/HLvax+LK9Bqf0WVXn6JAOKWB/fJ3NxiiqYwsG23hPMNoF1tRSwjj
kQMvgvJQX6Ev1CW75AXUNUdRBdt2UeUJjfdPkjpEXd2AtSy/rA4FyqrGF8vTQQaef1HvjSNmJVyB
rQ8jrF3N6S9EJfzMtZ+Rlecb1VVrKasK6P3k28iE6GrrpPAt882S3ka4b5+3jk3XshKWU5q+NOVR
6bG08XKfoh7QCm+MQXi/3gwRViicwvTdnFlUBsro1k/WsblvrxY8IBs7eq34veWIp91v3g5XiJy3
IVknt2O6sEtvd6DBT94hcZn7djvECodzLkaOY0ZusV3xQXlmvUuJr78kjnTDuiCnfXhJ9+SKMVGo
++6uKV374fz+bR/eqx/AhULm2C12luEHsLYfAzNTomOD270cqB79s4rfFRgXBhVy0iLlAzBdvmnH
i6YSJBxFys/FPX1TLaRI8f0YbuHLVn4ZTapfam0QGaWbNnjU6oRvx5uH+EomLvqhtTqVJTO4+Tj6
Jsj/04BcxzfEr9iTsdNc4RZ3Jbw1CuyOZxwLIxzE2giLkHf9D1YxwpiMyYdqr+xmvK2iTfG7iNN0
+wQ+ScqTAcV5MxbUAKaFQUh2EN5Wfvf0f/bWbR5GKyzer0Rl13bM/hjvF+j/9197j83zFFH9Cuyc
pxgNLQWVQ5hP6g9WFKCgw20piHKsxbUz2VXyZRc39V6vlM8CsxPtH+dfUj22VCl6NTtr1/pKABaW
O0bV0x4Imrv+H97/TUiEE6qu46HB5t9dW3TaSzUjHm0TpXdaOsuevYyKU7RG5/6JeCsszqvEvVnl
GG0DrMpllTHafrpkA4PCgBjOdJy9+ZAIZ2dt7uUKlPMukq31aa6ziyR0hkJnKh/zzoQVs5uHkWXa
mMKFQBcfbwPRKFS7uWcdefXcu5ZcvJDM+np+/d5vlY6aIt1WiK3qGL7FSRJVhRLNbBCkjVFLZdEd
jJ46aiaqBRHBcO6STllZkBxMNRIpUHd+q6TKzpQbwX3t/Xq9FYZzkGYZN7EKkny0xKlOJIUHPRS5
pm1BLFDIWzYYW2UOohjyyNSqDOxJkXGw7PnS0lsnmheBWm9L8guGf2gGEaGZzCTFtoylR/TWpUSA
sCWIiQZIJoZqgHLtrW5RWoSKnEqxn+T3ln7d6h/S8Om8br0/r3R1DcFtekzkcuwNO/ZjVECU1qVa
P0fSLqoFuy6ShNsSQulcyiZUuEO0D28KjnGS+9ZCq79bMv4kHCSrqOwG8hTdh8i4bsOjbQru6QJZ
+IOPZMkSa4Qt2fjRUq4K5E4T83B+W7Z0a7UtPMXmMmtEqsYw9vNM99OouCWhLSrD3JYDBbfovTY1
ws8WbI3KUHsN9h6l9630sTdC3J1/+0LA1OuEwXn+oVpCEhJglLR3DbX+lOaZE7W54ADdXq4TDGco
izWramtBvcpGcro4vzKJcnd+R0SrxRlKavTxNC7wWwlG/8pdQNABZFp/uVycmcRhr8VtjOVKaVDR
pxJIoqeNbYO3wMeMESGqwldzJG02xFSC16q6xlGl0s2bS3uanE67/pMFOwGxPVtlaBYprTFSDl44
He6V8sVQUU0vCyL8TWEUw9CQmiYWpvS9xUgUCT/dgDB5ieqQSneHuvs0Nv29Kaef/kCcExT/skCb
OmomC1D1UD10+mNuJHvTGvzzKExR397XYS8rFC6aSEdLVQpmL4b5lMsPVryT4iVYktTppe5PfPIK
iwuq805qzXQE1qCQ59mU/DJJHvP2+3mJNk1zhaK93aJhmvUZg/ISXyFf7Sm/S4v6/jwC2+Rza8Yp
GsrXw77QWERRF42DKSROilSgsQzPS9k/tsR4XGL5PusM3TsPvHEFertbzGesVDyfqrHPmPopSxi6
kqy7uM76Um54PVTFWzBNOzcq2VXbaTdO6m1qlwKHITAAg/OvTRhlczowfZlvC+p1VuhFqukSrRbI
KlJMzsNWUtiQuoGocoIhpsVlH6meotwYxsXcxQKhNlVGVXWWOzYMg6cEMZO0N+eKxP6UtjedYXkz
qMDOb93muq0guHVD2Y61TMREmFCk1OkidFRGfZCnikdjUVJMhMUtXWgPcjJPVuw31HLNNojpoegM
b0oFccmmHaxk4k6oOE7zJWyxbIuyBGMaHc1w9FW59awc1668volDwyGFLnhz3TwYWQyByYO2Zhu8
gdMOyX4LQercPfb6haV87/I/8VQrCKYwKzuL0CTbVQuO98YqnDozS0dJI6cI/yB/CYNW2cRXPC2o
mGfxFsgwNakeJ6hFaBbBNNbO1OSfu0U0nm57yU4wnOdNwrpMrAYwzYR5jTKmwqfWvqWxQMnZhr9z
jJpKFA3hHYi9udMxUqmmlBqCSFXS3LG5phgHOTikCx2rrFD7IWiw33ifxuqd8Hgyl6adGklPgRfG
xl065xddipfU2tj3442cNxdV0wVYfmcwI5Ef3FzRFTS3cWZWyq1SAToyaf4ts3rtQMmMqWimqIJm
0zlpqEpFZaaMtAlnzfNY9nOXwuNS+5jlpVP0Ive3LcsJgbNjo5r1NqU4zzRMGJFzXPmN/aIKDk0R
CKcbVKpbUrcQo05Dp18cLXwewr/DMFlWb2W2DaX5QtnhpLWxlyMFE2F6p/V83pMLBOHLZRdjpkS2
2OkPxvwB/UCaQyxRQ962Jf3aEp6WMpEWwxwjSNLTC7rMTknvs6X14vFSmyN3QRHyeaE2j4yTkpmc
TzVyzSqVEA4vm/GOGd7E3cVc2UFjCeJn0eJxjjUcc5zCGDLspyjkoPpnvd5rxdN5WZhBvPdCp7Vj
v2GlBbWmxkWtAgORWGBW475akl3RojKfdoWj1eXh7/C4ox0615OwBZ5Z5HgnNcHYsIw7Izec2tIn
r2tE9Dnbm2UjTsEhSJDdeivgmM1zVygIjUx6kamyo3ZBbPfeHAbnBdvcLExaVBEUWQbhmwybyQ7D
toNgCzoMjbtQ+Th2k0DxNr3bCoNTiKXBjPWsgR9V8tmdBvQwjfaHvxODW67KWJSq6REvMPdmSINT
TQehe9vck5UcnBJYZRM3ywwQazmEhea36ZUdqp7RJ97fScMdByg4qCVqAKiWntI4sMud0b38HQR3
HpgyVcK6wr4PcgCTOXbjXWwW+78D4c6DSa+UEbwckEMbroiCRg8r2te2/SeR3K99sfh2wGkeZjWs
AUM725m7AP0z7vh3hvKuZCKjk90WNhJ06uQ3YaCCFlcEsX31WwnChXBSobRqqmPfJdnTj/IVGxy6
DB7ZNcdM+JRx3vLxlPfWw7RpjQsLKHh9Pde9OgE5LQwfc0T98zpw3vgxJPctTBF1sdTZUDQFRylt
ooNUipoXNw+D1bLxxi/PBCcFJCmt+9r8SOqgA7NNujczQbruvAMAr9lbWawwLlJLZoo2TJdpcVCG
3g3n0tUU4y9VmvMAU1RpHeoHEcyrhZenL0tH3Ij8JQjvA8ZEo12CrWmHyMvRHJwP0XFI/+jBYbU9
nBeIMAlirHvIondBms+OjdkXoF06r2YCbebfTRIt78uCHQCGbDpm9q2Nhr1c9X+0YiZYLgxNxd2U
uxHMVfEPymJc5ohxcf6TxvojUU4gvBfIaadWJbbFjIJR+QGa8qT6kyAa74r/ysHZPkmLXC9lrNaA
l2cdPDwocet0EcPKtumfUDjTN0IllS2W3U7tz6H8ZIlqdpjivAsCV1Jwdm+Z/+7GLEeeli/BZIWX
uZm4oz26UtH6aTZf9SJ2/g2pLNx88X7GyonRU/jWCdRxYy6DTNBei/nO4BohgtTHxrUATFmg18HQ
d8NWNM70bTKpjZVmkofksEvIcc5upzJ2pUR1qHURCr3A1g37DSDnBiqzS/uCAVZgzVLGo5l/UxPi
kHw3Zo/J9A0Jd8dWRbeRjaog/Q0st45xM2l01ABrqJ3b289ticHz7Y96uVXLQ5Pc2HQnZZmjF3uM
CheYmGCN+QageSzmxdQKzAIoKzftvtf96KQNdXTidcmFIko1sS3jFHUtKv+cn+lNYWF8hOTN9Lpv
3PZqLB/JcmOKxqFtOME3OJzn0CQ6GArBkhbKbuwxzPYqm3//cvcGgvMcnU2UIRogijk9EmQpsuzD
bL38ti9/g8H5jTpNDSXtgIFBEeAqfVSXydHoh/MgW8HWGxTOe0QxTUjBFitibOXjDqWbDjG96Yfm
/klBxxtl17nIoVPlWGoiJpIR2r2LaAX1P4qK0cACzd5UNQ0ZM6JjbjIm5771TvBYS2lHqeQlKSpR
y8QZ+9bVwbummI7RTO75RdxUuBUat1N4DbS73ATaTApXKjt3Is9NJmoP3PDzlr5C4XaqrUpr1tpE
8ob6oRsOtXJnGjXGfF8MbRDSS5OIAF+7ht8Z7AqR2y6JkCTE5EQQ0k2xh7dmBy/nmCLeB5F8k5Rf
u+mikz+gCr1JLThmVMBObq/bTt8gTz4VAbiwgtiS3SR70eXOKZXKj2c5GHHK1snoqOmRlAdDuayk
b2mCFt/p6/lt2SDvgbppaLnVdJY84NvlzCZSpTSEuj0XzojKPbSmgm8SsxE91mDOGs1E7Sdbp+Ia
kdsjNUcxhtpSycvzT5F523RP50Xa1rSTRNyOqGGeosAH32+kj4N+6O3Py/J8HmKDKQerhqoFC7lt
vDrwtQtLNlitpQODxE73rB+rIA4CNExEeP73P+OFChkmgQFtLpupGWBfAKzCv0rJg55l5QAnRIsH
O7rqbMGybR50JgrJCF7lbbxpv3UHcmSZSVJBEYq6dIeigEpeUw1V8LECnTacLJkFEqnsK9/ZzgqS
8wl5YmS9TnLJsxWQr9T4lzR49lh8jCR3s4K4pLmX7QiMsog22sssbGEgyRXGg+ZdhP9eRzOGHmme
nX7p2y9m/0WiiRuHouzrBgOFgSDOVAmWBUVw/NJUVtISiscFL3zsvPYJI2jQwJS4ag7COsYNI6K8
eL/Vb/G4dYmMorWGtpY8KXtsqyvVEJB5bqjvWwDOBKco7yVFqrDXMzqNVT+7CytHWxzdaS8pho21
FxUaAs7bjEgoziwrWWu7OIRQFDPg1aF187kRQLw/0ZhYiCtYPMwe0N6qcGcMCeJt7JMZ6kezL922
Dj9FtR1oQ3cJ6jRBhcm2RCc4bptGYqJPN+mgFiC0aT6a+ufzK/beIt+Kw+0SCmXaue5bqAE5pOO1
Tmu/Ag0wCgwsQ3O08vE8nEgcboOUpVdzM4I4lvJihZ+IkOH3vWN+Kw93XclwgSFhBoDxmOQOynBh
R2CqmnxG5sJmexjfbDH70Hsn8xaVrfIq/w9CbFsZKFDn3KMHjDbe6S+I4THV0lHc5QoVIbvz67gp
po1EDt7obP3ds2cdzkmh56BIL5YbOn+jzVcj/3IeYtuATxj8U2dZWE1dZ8BgJFwTJnuBZb71hgg9
WYwstrjP3cEQWJcQlEtpVDImA+UFQFu//oxJc3exF6IZ5R8mnmbw/4/5j5tKuRKUu6eYpFDiGBy5
XnyoQEfjFpiJ5Q6u/sxGjoCOT5Yd3OBFXW9M1d8eTNCZFSrnSIw5Nsa4h3+0wCFArIcGFHxTUNS/
/9zxFofzIFKrSApmRyEED+1DUrc7tJb751VFtIBMW1fqD6Zrg4whIGaCbcsjr6sMAcTG/YiJYeIO
gZsEZmpxJpaZhhJZCfxum9u7fvquh5FbdrMTjmhiXuiD0lcvVkTv6tHemXEruJ5tb9YJncsONMRu
7cgGOrWT2yZfcHuZDX1fqerilI3wGez9FQPN6LIsqyxgVt49t/W5FWJeBSqCNBLe0oZeVWbjoSoJ
A3dkZ6CqN0uDl42z4La2tY9rWM47h73ZmNUCN6Y3ga19Hn+f4OetWJxzDuMSVdE9vr/WXijuKdS4
V7vfrhB6i8HpiV4UC4pSsHRsIpu2Z21s/89Eto180VscTiMKC2SdFtui8Wg1DkFH/VIgtllcwx3v
xc8jGxzeb/Be74grG1s6vSLWjLVLS2d2VZdNje132T730CLn5oXPeoUiD2EriCAEp41IWJ63PDFl
q5fknnnlGe2k7PY2fbBBZZvd92DS+n1vstJCfiCCPhToyBiZ8nfgiJ6PyHsK9FwoD+d7x6FAHZmF
xZT22fVwSI6DE12yLqRuF/uiNuOts3otD+eA53qJB6oDbEqDspPdHmTDcfTt/KL9h0i4Jdq6Ktvv
X85zPaWJOSFQvDKPGGbyyXZp4xQHFZPZptEp9wI8tkT88YVXul94nFSqEUnxXI04Vp6GxDGCdocz
08F7Su9pLsbBPYaCE2DLBa8BuUOmSuucKDYA60pu3X4gn/RsmnyzB49WYam/32DD7O0kH+cLMfO2
KjsD60n1H5EazPVDZhzOr6FIIs4d1lojWXYHiKl+0drPqByLjGOe/ZnxniThPGKLuVlV1sxYOB+1
kj4aCED53z8zwkjbE3Imsx99Ti84v0jm2NT0EUKhCe4D5qigSVNyi0cgYoYbu/elO7A44vP8Wm7w
/a33C/b2NgYx5nLORgJc5aZ+IsxHTh4jchyIQ/cYVYx6Sr/JHGRsBLt4XuB3L/F6aYAjU4Fepto3
GW0yZbbXp+8KfSg6AY0+W7r/XlpL5uLUfiK6TtnSshlWjK5W2y2Ih0VLue2vcKcwNFsHJwMXgi+W
UUTGCH9Vyp/yKXUGMjhaLppiJULhhGkklYwJO1IG+hIXz239YKSC9drMqeBZ/JcknJuPC2Vs9RSX
2/jQXLJxL5k7HBm3Vffabmp4Ah1kv/n9Bp3wOJ+IAvkslFKsnHn3k9iK4f0cMEP/YDwmU/gTGOcP
m66JDD1kAXEZOUrxPStEta4icTgXqCkLBgnrWL7wE0UwBQ/vN+z2t6DZevwiSkgJd4sZ2irCMUin
Z1YBuPSyfGIDuRDrZrtoNx3rw/LYf9QEkeJ/HJmnFeQco2GVpqZgMpwXX2IakAsapqB/UZ8Zg2EI
ktnzyrFtvCcw9veVdKmB15XGxHalhw7DbbJddlkf0mMs2jTm587o4DsujnzAJACm8/quuGZDb6ND
fWAjb3NBmCYQiKfdKOU8zVomEEsP/BtoI/AVrNvG48EbPSeco9Dl3m4NGwJ1XvnE4uzBkW+tlyVy
BndxGd/SUAa/P1DhLSjnOdJ8sLqWgdZmUJJHpfhwXhv+I5z/pQ6EcxUYfFXq/cysF53wyyFjTAo4
rQrXupxBRGHsrGfmpELXWpzz0ALHSzi/USqNhQwptL4x/T7clzRoSXAeQmTKhPMcGHGnGBaar7wp
CHegnwGVj3rInRiPjC71x30mqrcRInLOIzEVoiYsA1c3TnSdfYCFXamH6LK4nJ5Kr7qS/lZEznks
ap/0GbOzNHHUo5I4jMik25v3Pd5TMT0qCoT0rgJ/TDgXgokNKaJddmS+0rtOF5I7g/hPQVYzdIcX
wR6yY/6MI+G7jMccc1IK8mrf8TdM47pofO2oueYFRBa4EpGN8+3GulbFrdpg97IfnRd/Y+RPxY7u
88+1ZzpsujSGw4sCRoEd8O3HWTyntZaxDbzMH6rLnzcYC9bgJQ+ME6++QCOOLkjn/0eY+svuefYN
EmXNMFZYVeO+OuiucTGB6gpPPd5yzYzD3BtP1U50tApctcU5myhelkzpAMoGnhlgp6/85FZcVSCC
4TxLP6YF3l2gnzEqGBiDybJjR08runoy73FOMznvUs25Pk0JEgQNyNrBIlI47W7Yp0/G6OlB6rNZ
fhigAiLn8xYhguVcjJKoGR6YIF7RuHWZOrl6a8y4Xk9353FEisl5lgKaiamXMAalPRJ9n6mxY2gf
z2Ow3/puCRVZ09jbsmnwCR2dZFmFQnuEdpgbS4+arjlt8ZCAJ2zMBFHxplasoLjz25AS0JSw86ab
Yde57FmxCdIs9TAZ9j6X6VNS62icVQSBENPpcxJyJ7hOGzNbdFzL8uKTUWcOFbUibm7TSi7OqDBv
Qi90ytJU5GAP15pWOr2ownfzOcRagXAmJWXVVGUqpBjdBWRZJriqFPDXYt61hqnMOTiyRGmW7chk
BclZV20toxmFgOyP/Q/4qDvGLBMHoM24ZUNecz//jFsnrvCi8020oJx9GZWGIQcmFGVM93W+i6xH
WxK5js1DTSWGggIHYmk8L96c2VOjzXggZszehT/tC8mxr9jo2nEvfCre3r0TGh+Lp5LRJpS9WTRf
w6sE4xbZvHI86nfKEcV9yL+Evio4YDYXcQXJXd5JA1KEiAKyWxC4+lV1XY2CitCNCk0ExysMzqJB
BVMVqoxFLPN9nqHtrf9sV8eyvpGH1lmyABxScywoJ9g05xUmZ86TXVXmFAOzmdWdZS8H3RZGBJvx
1QqDs+jRGGclNIHBbjTUKz5Ztz8n0uUoFnFFh7JopzjTns061+MeaGH/odF3oXzbh4IEiAiCM2XL
sv7R9jnB1Mr4axnvSJd7548S0c5wZtuYE5hCJcRRSdVdLrq5N+tacPKKILgTEbXJtdwRtvn9c9pe
dKL2PdH3syNsdTfXJCs0bR3fPzRXpfVYWsH5Jdp8vFxZDB9L6xK4PeIOAIyOc3lYLnD6geGwuat2
ouhoM0o5KTEfStcYqyKPbK2i5kva3EXh1TCmzpIL/MwGZ+v/SLuu5biRJPhFiIBpuFfYMRwOPSW+
ICRqBe89vv6yqb0j2ISm97T7pIiNmGKhq6uqy2R+cAJs+qySvBIqBXLouCptRoFQSvFrv3puXNOX
HWGvPgxe8sJFst504YpogsIZwKY6O5A+V7lmoI399tJrUEkJnGrXv9FK8YekttP1lTDG8tRUNIxU
gbCBsojiWRKAygr07X8VO7hzJ+ytyh+Pf+aJVmIZg6x79HvDCWJpv02w1GPkNMfpQNmQQ4fLErbp
996lsePniqDMgy4hZrRoEBA7dasW1IoU/pyyvJg/OJdh0yutxDEhamqz2SzoiE4NGMfC6TUIK3ai
J14NNgXQjsHGXf9ZgWAllQlafbbUbYqOi0OxfmlfIvNK3wDCcLmXTvOOV+7bftKu5DEBS8OuvlH8
spzpavImR0b9WXO6Q/iQXg1u7RU+2D4uf1rel6V+buXHiqWWsmmB2US1Yc+qsJuWxouEcX9ZzLY7
I5KMSUW8IICK8VEOBkgyMQ1Fevf7b5WX+6ndueqhP/8D+gb6nT7l8StZzLnNWpnIerDQoNx/oxnb
6wQrMQ9/jMIJt7YSxxxbG6TtIv1SLd4pxw6MtCNoisUdr2206adXgpizkjHjNAGzB2Gz+W60nqC8
qN2d8mcJ70oMk2WoWVEFQg8xnTM4yVdaw5d8wR/PyDs4UXrb5FeymHSjHRoid/SolvPgyYdffHHa
TbGrHQNVnOD5j2USDSDXlJeWxUE0OkUCEpL0q9LYfKWVxliF75rcCeUUCisa5JY58FTddJkYzv5b
LLvf1wPBOBeUN7GSh3F2T3eXxK6d0aEzhoRHUbFtLO/imAsXAqZyUTuIC0IQ3rpd7o3jQWg58F+b
adBKKeaqqbJUdeIMKWTZx+Q6iTh+Y7PosPp95m4N9RyP40i1KMLsyVCqGy0erzAOrl+34BZ+MoR+
kngntdEPkUTJNLHCBio4U2ciuGGSSimriGLLy6BVhw8G3Cy90FwKyg2b+CCJCdrAFTAUqYUk0TfA
6hEfTBuUtm/QtgV3enCrebWWxqaUWauNylJTvUorzSxacAv2400ToTZAC95/0BX+II8xwdQknY43
FwhExt4WhOBUTpGHxVDeC33zvGQFwCA6QWGK3XpQlFGJgoVSA8pHASP7TfM8YB8Yy+BB95TXt9EI
RmReM3qrfSCJWA3FmgVA87Gf/TGiYVNTTtIa9FTB42zT5jrGTq+INaPX2dl/5rY+yGOuWjxkc5jk
lHbx1QBcMC2xTDuxsFvPPIU3lPJgRlOXc/82vAicpEQ/K4YHCMtzk4vmkscRuHVEjK0rBo6x/Z6j
j6alpnU5Q9i46ZBETFFSVAJaHSbqKGJCylQsYSzTY9ReL/FjLR2JElpqz0NF2r4IK1lM1NElDS3+
HGQV5ERxl1s//KtDkx/lFWfkRu0NF/lBMeaxO6ZhC8wlKFZFrta8hMnXyx9O3nQiK20YdwV8bDVe
MmhjnMxz6S6e6o2neCeBsTf1tatfhD2zk1jUiXWPpsMdYuCpyLgxrazjyMRMAUgx4mv5bVerO8Z+
BzqH2SkOscfrw29kretv+qlKFlbhAi+NG5/tVH2x5sAnAw9wavuGv39Ytl0dS0085wg87vQq2r+a
PbEdIxPHM9yed7zqDucrsl1rSalCVTWh1KLd6em9yXPH9BSYtPjDR2NiaZYmSZcSnBKtVf0bhmz1
gxiq5vpFkXUxrhfU0MkPMM6E0m0DSr05+yYLXwfMFxagorh8A3gfjnEdc4e2REcVazPfLI4irya2
QVbyUSXGX6CDI0+aCUOo0XmXrro95S8ge3BxX9EOnPglsDpQmofOdA7vuTkyDSSXzo1xIElSL1k+
QT3tlqYj9F4HVyrucsON2Fsmj7fMe9bIHF5da9FQTci3RrvNrHhX45023WWWRFmNT/w27sbRfZDH
HF1d5mHfa3hrjEFll81wXXU8XkTq/pjP90EEc3jEANpyXsiYyhTOS+1Pwa4afAJW8Vy0DIVHIrxx
yT5IYw4rlfKwnMEh4IiHeJcetL3qa5545N3ljbj8QQzj8+VmmpIQOL9OhcXv5GE27Ii6Qfnu8s3a
7uys7IHx7LXSCXKeQp3Bkzxiz4/xIfia2plFe+yKCx56uzgp+9DjxhSOhm93cuVGYgxaAXcFGg4m
aICo2ScYJwN9Rwv+Bwkj843fonjAc8IbkWX9YVmoyymemqiQoXCWiH5dt1diMGETveeAEPzm4fu/
i/YW1FfqKdjGSmb6CEWXp7bpNJTghidxL98nTzpMJjqYlcWDGeJd70+biEOsLjJ9FI7Yr6RL1bmG
TQDQJu/bm9wJ7nik3Tz7kRl/EqcC0dIIn5P4mHeJn+QDHdVInO4oP+h+/YDZF5Tvitvgmus2aTi7
cO9Z/LlGzepAy6Brq1oJtrQqzOppe+OqfUWt+So68NhmeJbD+JlRaLR6EiFPBpSenH0bwNTIBUfg
uBeZcS/ABAL6HH0Po4SOsnKKSUfBxzzvn3TCMcgrAyNSBKgeI0acw8HsDTR0DeEmM+6JxukHbl/u
999n3VcSxUVfYixZDZZdkci3pjHb7QiuOIAsXXZhmxFGlbB3K6q4buzjMFWKRSQSIkxQvy7G15rr
IjfSb3yidwHMuQcx2icjdcXBKfBzzMrnWATsUb76Jygc292FlTTmZLQ57/uUBkziG4elsPAsM/Yw
glvTp1kpHPFe3ze1xQs4vM/InBjQMbBko0JuVpnWtLwMROVkcdu+YqUaE2uqfpDnRIGI3u7d+E52
68f8NrflvalagSVb4Bz1AD0BHjPe6OZWgrc+QxbFXp/0qk5MiKaV/vJO/Cv6kteW+hwVVvAwoDzS
P4hW86g/NXYcWaLh8QaFtp6kH/4CpppQVGGRqSGsSMUaAu01pC+DVTuANkTexRub2O7EvX9qljI3
7pRWyumlwMCGixEDzxhtpbVzuzi2YJAa/OG6Phcn4aFKOKfMsSMWsyCZ2xlD4pAcVveSchb7iFe9
49xHlQk5UqKoajJDgnIeHNFVdujYhOgzRrsUxFgLbyJ80yOvPiWTwUbyGGUmPbjRpp2wzAkP8lcF
/K6mHe4ndwS3EqVYTh0EBl4NivcxGdczqX2XJNT1GNnRlG6RCF72nb+xSuyLm6KM5f23fGKVpUTz
UubRjPDduooXH+m0Krl/K5R4xrXAyYm2tXkXxhycEi9Vr2cELmY6tslRbv1/qQ1zVIMshl0Grmho
0+zLQ+KZrrhPr7B95kaHSuBY+vYoj/quD3M6cq4QI9Pw8ehTIHOCr/BlPyimANzHbWC3rs6lwuZ9
QiY6tLLUBQp5S7e6PSLRKT8Y+wB95+FbgvGr/jn4dvmbbghcl3jZRCEEs7hiNCjxVpgbqL8E2ZfL
v7+RVH0oJjBhJ5gCaQxRGHFHIMhOV4p4HkTOxMtWKv5BBhN3on6QQPyL+pmwo7UzaadfBzf9aMc0
invyLnZibPP/yVmtxbLVeEWMjJ6oeNZnV8VedFM3PBTP8RW9XYk7H41rHnrAVvb/QSITY1LJCDoi
4mO2bnpNY8xiBQ4dB6eDgeae95TaylU+yKOeeuU9lCbNIA0a/iLYbjHtbuZW8V26HVxsHFvCzVJZ
mc8bhdi0yfeyHTsvXYAAWdQCiM3V2Smb1tXS8A9cyQfVGF8lmyD+SBTI6FWL8teC1tudz4ov4kHM
x6jZSo0+iGM8V7QIod4J9BrYycOCJcXknD/qz5Shd7Gbbzg/T7srvfmZ16Gi94t5RH0QzPgwqdU7
ZUqgJyGJ3QXnoX6OyENSHYzwSUp5sZS6p0vSGPdlxrohxajtQk3JS1HBlr7nJ9MllnAb2qIFx30U
d+ael3zxDIZxMkvemHUqUzsld/KwX3iPffqRLqnFOBijkxcyxFBrySvtWS0KgKKU0s/IFFIrFVvu
6Bjn0FgUFjlIohFUwLTQ2+0zLz8BB8gT7FftXOwGV3QaO3uM0csfefkIR1GTcTCBXDSkpBVsCYAa
1cuSuXHr5QLPYW9keGujNBm/0sZ9ME0Gzis40WH+addZrVPuEzB+I6PlhXH6R184PRZf3myHWa1p
PZuuXdV36cFwlBf9lvaDR54lbiVcH1Rj/EokppheMyCM0qgDAMuFg/7ae+1ePpoO9+m62Th995Qm
41aGSkxjFRjqMJTshnKBEqzi64fs8AeTKx/UYtwIsO+A1pvixFLpVDd7oztLhiMrnIFfaSMX/yCG
8R8qgBsXXYDht250o7xSpuj2sfTlG/IwuCALRF2t8jU3uMNjnffs4DgRk3EioqyVi2JCxai3Z9s4
6DtssbvifXCO94s7+Hwm162Zqg/qMn4FfMrN3NIuGG3oAAB/Nx0khNUGrQjei/FyHmayq/JLI01x
3VMXWd0G6B5hwYQLw3LZ+6MRjIu4ShficeqUkdp+v+zz5lEEGVSafUnz2CL/srWH181HWQmdTVho
KtSgsv3GKH7InuleHDiFvVveteZ9PabzpvdJJGY0ESqU2KqWV73JrHniEW68VW9/76lMFqi+Rnuv
i6lS8kt21YOpnCq2oLSceLmtObMnueoL6IV34L6y6MBA+aw+XM7Xt2+BAeJBsA6ZmMn4+F3FqGqT
SGpgklG+J818yhfexOJb4fazmu8yGB/ZBVU6yiZk0Mloxcmv6ZBt/Kh8z/0owHSmhqZz6RR25i+a
HbjtAf90K3TneAn1tsG+/yGM+5zSKhrR0cSlCO9SsbfMZgIGc+OAOjKu7y9/2O3Q+i6L8aBKVmmK
FrdIjbLWKrqf2lWeXs28Tif7FlIMWQafMsa2MO2hyhiV/nh+RS2SXmyWyhUKi0KbETc6C7RBcNUc
aR1MtcUjb32IuR2fZDLnORZCkXUzZIpSuhu16L4ZdVskAm+LmfmEn+Qwx7UUb2nYXLkzujrCk5gs
loae0hjwMgYm//okiDmruMyAJyVBITpA2dzUvnkHBBW7hWueMWWIpw8mhKKD6kSlFf6fDchPwpkY
qEtxOsn0BCloAO3yLweCRyzvkcU+7j7JYeLdlKhtWyVihVw9/wZeFLs6B/sOUA/RNUUfjbGqxG8X
Mzfuk1Am4slFn2G8fqqw/AekRpS8dcNRNauTayvMS+fylWOrpKw09oU+RsXSSSo+5XwQ7zqgNNLx
VKRke+UlEq3Fp/Gi8ZMTsJI4kpmc85NkJhQOvS7kUwZTHQ/0DpZ+tRNuUQG3CpuXuDA50ydRTCQU
Sq0q6PqoS9fbaA4o+e0evdXdZZWYwPBJDONYyiQVl4DgW/ZT7CWpclUXI+ddwPEj7MryJC6T0g70
uLT72XxalFvCnVLbVAMMwaBO0GWTsLPD5SjKoVo3lYs1KTtSQUTcLN7lL7V5ICDNotz2mo7/Prpg
ve01OdCKClndcPXrQAQ/O/ScA9n8Wisx7P3VuryaqZgqPE7krKVXEw+gftPhGgYYAU1ZBH8N43CT
KpsLVYGIblIctYnv8r510i9hz4sg25/sXRDrcBVhbDOxrFxzuRlGT4/PebOT50MhKZZk3HTCxDkj
9p32y5zBbYbqpmbIBrsylbaGknUDHBE2CzFGi0HMPcVtla1/kmdsHtVKGHNFm6QRQQ42IChX0zET
sZFXSm6QDbznE/2dVWL1SSnmjkboJAjGBKUGb7iis8EZRi1Gh/beKpv3JNy8SSul6P9fZfuAbsBw
vg4kzjHSRdDeF4o/GcboX75M7OLpJ50YG6wycGv1VKf5QN1b4qV27wFi4MgDndk+JBPz4uBkkD6R
qnRg0gvyHJ5Bn2sMj2hHuRHdoZQ4nfO3AZTPh/Q/OWyrskiGITGyFtkSQgPetzaWoZLKWZ5NAL8A
bNewQhusFrfjERi01YRzS8BWZF/+rBxlVSY+KQKQaOMIf8Qy35ct0kPzUct4+OabwR5T+H9/UbZJ
OS2CmQULviiJYnARXw9tepCyQ1BB4UzhGMq2Ob4LY2w/EesQFxrCJlM+pEll90v9//W33kwR3PI6
gGglFU6RcexpkMuBDpp0VzcfZ/OUV3/g0Ve/z87aCINEaiOAClXot6CCMRUvVzmDITQqsNb35ssl
Cmhusmj/WpnXaR3KSMBCw4o1Rze+dgKxFNVL4tdp2v//ZraWxvj1cmjNXhHAPQG6dDstCidrS7vo
c44337LmtRjmYJowQMoeQyl1bizQE1lqdaPK95d1Ybsvfx8/wuDfn44JuMKU90OSQkrnYXXbB3TT
ofmOxX4XRakXCkDCkbeVQ661okFz5WBncVqSsYW8EeMUdNYrPHQHALACGOf/BL5kVWMLzpEZkzgH
0bAbx8sBvZF9M88Pxix8uazS9jmZGEfS8dhV2NkBUUUtaOjVyg1rzTfj8r6ZsN1nGJx79JuTepfD
hKZaa3pzUiFHvH1r3Z4FV3Vbb3REJzvwRw658qjeq5PqddCqdA3kkdOEBmTrgyzorvc69xfeJg+H
avMzSgoWLVBLpivRH8XVWCQZpgAvt9J004pYQ+o0Ka/7veVP5ZUQJmfJDG1RQ+oojOqqUr2c8JKV
TU+0EsA47GVKQ9SUYXPGS7an8+yBo1wHqq2/xIBDo7NQ8nc6eJF90R8umyFPMmMeCEtVlGqQrAzP
eoVVqiJxpgCZUnMYxJ+kD63L8jaLMutvydhHsaQkWXQcGLj6rO4huiHYaQ08zeqvkmsDo+eRy924
3soF1zIZ17uUiIaEUCXvzTOdZE4663UBsUi2k7nTzFwNGQ+sdXoLhCtoSGHKcjf3R8GS8czWMPgV
2pXdPkd+yEti2AGNX25rZUL0oFf3Tl7mXKilN6lzZlGY29TXT9MdTaIoQprwgzeAy7sVjE+WjHYU
8hlftZd2qngbj08cU+EcGwv5LZeaWI3mm0r1t9GfdnihfKHgpZGb2ZXzL6UxnmTql0hdDLy4zfvR
pUY53U12YKk4sZCPvkZN7lPu8X5cLMg3ACxaLZCh23xYgIAWu/EpPijX2HKytfPoNCiPRLdN4nKU
pI7kkljG0UhNKw4ZPqvbvWZ7iqdEgSvr1x7AYdruH3R1OO5ZYdyLKOEphPXrys3ANrunU/e1LYSW
jiXswW0xq/FP9jB4d0FhfIxm1FVNOkgVbxdPxxBMaYd+ACR8GdCS8C+OyYuyW4/2lYdRGA9ThoOG
hSQYz3jQz4qnYEwKCK7Yi5Z0q3FHJ7Szp+kJlUTHCC1e+ZL3kRmHQ3Rg4Ur0Iw943SbfW9meeITe
PKemMO6liRI5zhXIKK4UD40YDNzELorpPUbAAqv0Ijc68TKxzZrl+quyHiYe4F80fNXwZ/lT2FHc
CsWhji2/IpWlvpi3tPHDn6HYTmLebyeLCIK59Goxarg2s3aSmzcU2SvyozctrMvBl8bP2t3li8k5
QhZRQl9mqcCSBhIAUEVGP9Qcm6O8lhrH5RDqblcRghQ9SpUDlKo0we7bxO6D4jQvy7lcEl7GxLMX
wjiaPO4leQghTPbT6/pp/tbaGHq7zo76i3Lo7hK37yze5PNmIWtlL5949oQ2VouMvn1As4c0yqLr
ZdWRroomXAoirpEwXiYMhCHOaOrUveZPYNOW3QxN8mJHAFpDmwbcdR5OwCWMkylS4NRIKQTq5MnQ
alsmDScIsuu3bBZBGFeS1jIRpRF2KL1OuGvBCXP5N8D+wXpG7reeAuiM2C+BJQ8uqXqPOSY+/h4V
cSFEEcbTZLVq1BENUfQQy590dip96vbK0XSlW/ibcMC2VuKmkcXFjt6OjhrBariE28+O/OihaMax
/Paq7TBtXYBaZNjp7mCX+8EvfK69br5qsZ/9X3nMjRRqzI9XDeSV6T1qQ9ZQ7nLlCWVLewApoDnu
SFBaQfOdy5z+m3M2DUPVsO5BWDYhElaF2Zs6/A3Y9n5htUt3xt7wqWN/m/XYi2+xMjkJt4Y375av
lx3etm9HT12WwCpkgpn0ozfqSK02pWzSF71ot9eZs3yvOqvX3eyYU8OyitNAnOQvGePu+38nm00s
FxXLmUoM2ZOHXDleLNGVLGBbOSbOWv7S/KQQEs0jtiN4I4ibPvhdaxZ31NACNV0iSFblya9azSoH
8YBllKMGvAOOlvSifLpIK1mMdQVEL5ZogazB0w4orvrLVW2XdnClnWldNcJcbu5gRIQ/ZcaTzDh/
wK/PdUHPdvAUr4Vk3aOoYWhvutOBVh5Ea97RGyVyld70HiulmYSzb4dpKhWIpmNEhQPKg526C/bq
HbBpPAJs+8rWvxaPOa9TvR0NVoKZaKC2omkKpkHteXR1aI3q/El1QbpnY/vE5+0XbOe4GGoAWIci
GxI7ySf0tdxEC+ostYudywYI6npugR219+YezrnDfnPkczdeNiv2MsotJuhsNQ1EqR+vrViLqRrq
GlVzcLSfGnZEcl/pEGch2pljS3ulnSPKIBBnVmbnZ+4k9qaXXv0JjF1PkYm/IYXv6g8yXUbwDEda
rF/8hhTWhrv3SX/w00VaCWTMeZi7PlEIdKaj3wau0q9rNHsaSAB5u2nU710SxhiwXlOg6hJ2ROdd
W7/bvS3H+zwx7Hjhr0i/UoqxV6MqtFGUoFTrZg8NFjCFM0WjW74rx2A/2JMrYC86tpoDwbuQN2y0
6QZXwplMRuuDxtRjHGFWfS1rdOb671VxLYehzfGBPFth8hlAlQjYZYUg/V5/VUGeEMEH9d7gVtco
xfi83u2m4wN2j4xeoEhMNqjl/QyKPjr9EwmHOv1CjOtgIJjt6KxueiQDZ8R8Mx98l8aGMTVJjT5f
0A4ETPKuzZXnTFZ4U9CbozFwa/9ViY1Ys14TtIznXw5VQF1J9qoRkHeDrR6Ga6wQjl4vWnIN2HFy
xzm97Yv3Lpu56YE4YmG9hYJ09ohW/QcworxteGvH8fh/svP9fSPepTHXPOkQLjN1RNQy9q3u5vqO
cDOPbY10UVNVFdtE7Fho2ypFYNL8Otqrr7Ir7QS7daoM67X4ktxr9ptL/i6O+YAotYpSmCPBnL6M
7pm4YAGivRO3OgbeclAOspO92P9ktmk7HCrvkpmPKXVRnOozFJX92X4rhThgUbpuHRMLmRk/ld6M
+yt5jNuURqA7gJcY9TQAhSOJtTKv+j48A+wMIGTll3JfuPG9iFnK75dtdNOTEcUEOzfQ9wAoz8RD
3SjjNsGNNyL9sY7j+7mMnwtNPCsyD2h4s0awEsWoWApD3scBRGUyEEbuFLyAQNptX9aHJ4QJC4VI
JgKSPsR380Yuj1X80NUct7UZ4VZ6MM5fNXsRDKfwKIIBsNMMjxzJnkZXGBarFX+G4DyMa+uyVpue
ErypukJ01cAT9uMpYfm/HgBOh+pV5GvDQzz/uPz72+a+EsBcNFUUi4LQfqh2iq9p1yv1VTcFoA59
qmb86E3N6lOWsJLHmF2hZmQMaaWjPyze+C1zEif0RxTHKfUKVmhdjn6b12slj7E9vZ2bohchD/hw
jUXruMj7aiv3NUxpLG7pKD8pWTC/87ttj+8nx9hjFmvNolEPBpaBcjmU6p3Ihdyjh3PpYzIGWSrN
XNamgsJYaVFXVfrhiVaoTT9z52fe8OB25r76lkxOorVhNsoGoW9v4k+Ia2+4yo65IHenXC/yMy/Z
431EpqSi6ZiGamp8xDpqLHNKrQXUsOSZYyObnxHosYCmJqams9wCQiHqoU47v6IfXgOyjVZODr/w
xf7Bisqm432XxqKmaQDXKGcd0qIrIP3fFR7+GdzMXxsU3wqkd2QnYfHuK89YNj3JSizjSZrFwP4P
oDtdqa+sOPjWkozjqzYPayWBcSWRbixCrVMJ0p0cKftEH7y+0zhStmulKzGMB4mAel3EAqzw16p/
C+DYX1xpmVv4vK+27R9X0hj/YeaZXJt0CqH58l98SdOWzxP8I/VXvG4o75Q+eQ0JHNURxEnJnUq8
LOYMrvF+n/EYeHiTZNTx8TAbZSczcbAZ7HKu07YdEJmoRFZQo6P7bqtyvVyC9c2kkw20QLY4khUe
8tvAGezqab4CwaxtOrwFeJ5IxrjRa6n0yaQZhv49jF9zYy8udxy1qPl+crZQ6b9qMeYtZwBHw/w0
LAEs22+80YKtuurJxBJi6i08iI7f2Pm7PMbO0zjvEC0hD3B3Xyh9XgyYoRExK0cnkPeu5Upj7BxO
ASQaGRIN4o9PtGYe2xLoG/FscTKfu825+dxEAciQFFNXVJEx88So4mmR4SqME7pFAnpxCMyVJ/71
hsfsS40V3c2DleyaU3/k3bEtY0ERSEcdCBOiKjsQXWArt1w6s3RBMmSh0esV3ZXYaDbHXnhimKs2
ysRooyooAWhQ7PUvCnqqqg5ezMEe3OxOdsDHtp++Xha6LZNIJkrTePi+ebPV1dMmMiVdoJbupOMZ
MRcvi1Id0oFwxGw2yRRESkDuaqKEKt7HKy4kRtjLplG6yZV2CxaJXeCIP4Ifkt+/Qa5r19Ejr1e8
5bnWIpnr1xljXMWmVqJCkVl5O1ix8u3yx9u8AwQwwrKC6WFVYWf+Za0YS7UlpathK8ASiOTENeDx
G9VpdUDgjkTd55i8tOpUelzUFiDYgiso8f7yn7GlKLD+NDhJTLbrrHlWk1Bi7k0q3SI7N+lBaThg
4Vv5x/r3Gbs0k0mapQa/P5gnYfiiZV9HobOWSLEu6/Gbz/muCJMujhFABAICQQkmw/rHxOvAKzf9
pDAv9ZFX69yy/LVWTKaY5osclgWE5Yu2Xwxs4A6qGxvE4yi1eTqaYsBEMOqisqO34xwsXa0PJRp8
wxtoseBienSH99Mb3SG/W8sTyBwXUTRsOQQQaGTfBcMOKk72u/37OpQBA7YC6mjmKqskqqtiKd2s
We6maDlISnR/+aPxRND/v/JKRm9MJDDn0q2NKLSH3nhS5+X1sgxqTGx0xqLO/9Sg9rGS0XWqXAxA
rnan7mEeBmvWWis2b1vhKuIt1GxuM6xlMUcSSUIpath0cVV9H+WnVBIdScut0jhP6XMlH4cAGbay
u6wg7yMyt0mpZDMkE85JSJSboOt3/Zw7l0VsPvCITiSiUzgCcF1+/IhJE8hVAYJbpByjK2IqIHLI
TXQG+Kzd7rtT/8xj1aRf6tOpvQtkR5blUi2WwYBAqa2svs69TO88LWzcVg/df6cc2yMvi7Q0CL25
eLteUT6SBE+wp86V7BKULu0B/dqJBy+0aZWgAURAxsOSsOiXWt3WcqrmlZt2hiNK4D2OJStPHusl
tdQ85XncTRsBcLCqathv0NnWWjSly6gM2MASdpjj+jWO+xr66Z6uYv+DIblt9d7lMRdbzLW4MGvI
E1/ip+jHtAe+lkP2womcgaF6plOj5X3g6pwVjk2rWanJ3HVZLYMqkrLKzYvZak23CCtLVzFdEXGT
cOr9PhnoShRz1cXE1LQQtHko5NPqbO5GnnqnnujoWH0ej7zBsc0ohrRNBpGBgdVv5gJWfTdL6gR7
GYoOo2ltYlgquuFWZMB+Lt+HzY/4LortwRCpmxJSpFgeyjGfKkj4iobXV6WHtskfrIQS0H5hWQAr
iNhY+ehWVAkTo8TER0xRKc2WY19gYqThFGe39XkXwiQAlSn1JgbfMPlGdsWwE5O9Jrz2PJj/zRu2
UoU5oCaPtM6sqZTIzeV7Q+UkZyyayFsv5/1bfYL4KPtWNtIM38oYzPAepCSjeQqKsb+WCMme50bP
ZAtcrMPPJAf6vkXUtCutMZixxD5rqshzYJtdNFWWZRBGIeH5xBhVSkUUtSruGjhgTzr2uzGaBpgt
2zwZEYYKo111C5qN8vmycW7dg7VUJtmXymFQxQVSR+IVsjvXe+1P4ulaBJP3KGa7tHglQYR6XZV+
SfzLKrBoYW8nuRbAOMeuFbJGol9OkCz1Nb6jgMvTrk8ApAXYc4duc5qYVaLBJ+d8vs2q1Vo24yGH
LAb93QTZU3xXD+duBu1ED6bz2imJYee9X09Pi/BTkK+N5UqZe45v4VoN4zbVvilnMkB+69I6ceEB
4uUYGZZgS35wVuzSQQ9ISixeHWjreq71ZjyNZob62BeQ25gozijJeYnLx8vnyjNNxs8ktZGXYwYX
3S77MvVLwZtCzgtwy5WttWCcTBJk/VwFcM2kDp0lF3YYRjtmRnndYoCEkzNw1GEXWSfwhYwyPalA
OohRadfFSzE9/KtPxu6pVkbXpQO9Cd0MPo0HUbyZuDV8WlRkAzWW9TUD5SRN+0QnVjW9Xmc1jgUV
JVhcfFCv032049O/bSbJK0lvr4PVS2MqgO0xpJDU/736GwJkVj5rFga7MZs2WtyJKXreF3R7ixkr
iWYVqJM04vuJLxPm0jDr4sm2Ztc+hWVeUHOhu+HJtej8g52grQRorS3jiQsgDClNBG3HyKaFnrC2
kHRhiD2z6HJA6mAcutQ5Rvkb//W/02TrWECVS/UGaDvucp4ww6vscrvBrlXnLuBf5HcJty/cuzjG
Vad9HMkiYAHdMbgxlV2df5uml6Wt7Mv3YHN0dP0xGbc8jkPTY2aS7iLQ8dXsAZCAaF4UR/OkH2K8
siZA0lQ+b/CMer1L9sN4Y+Bqp3U142uS6kour9ViFw+yP3SKo/MadtsO2ARJN2ZEyCfIekEBkomI
sqdbt4qbd/LzEo2cRI8ngnHAAgFCWTfAO6Yt6sbFATiLzuVz2r5v70ow/jcXermVFzwPY1E9j2pt
aaVgp0NhpaXiZ0t/FwIz31xkXgON/uXsORETI5GmiuqfzJJvyWMtgOirxbvGtOP+LyHzmvEQS1/k
DlTdvCW4Lce/FsYYxTDWQ9zUENaNxzbaxckjBoguf8dNu8MoHqC+UebXFOY7zqgmkZy+fgvduALn
omaT0bgiQZhZpMXupBC8Xha4pZP6LpDtPGlVN8kiNfQ5mR4Vrfa7OHC0gjcCztGL3XnJh3nWxAKP
gLkNZo8ATcAWl/nZzKvidqxn1SbCwIP+2w47K90YR6wFyWimOWBc2kN1JVgEI1jmHRaGR48+s7Xv
gdvwXr+bbhF4+CCEM3QUGpnzU7VhWRYjxCiUvtwHQu0EU5xbVTzsR2I+Xz66TVnoWPztOFiUp0RP
NXXU4Tg0kVjtlHtGKN42eXLoys67LOo30eVdFtO90KosIAGh+RUANyNbOtIHjXiuZatw513wF7e5
Rn+QvdgqeiVgKRQJAIsYv78UereQFHaJsX2sLgIL86v+Qkf1513HK7tv3oGVLOZeZzombAhM0c2C
Fw0bdfIS3bcNb65m87hWUugVWaUk6Fv0VUOlzMm90oEwRHPUbDeD/ejyWW1eNZQNTBWPT+kT9D1I
kfOyQnEQZX3RrlTdySftWmhaa1hmv+pnDrDGtjiTKKBIRs2O7WvNqGZVVQ1HKAuhHYYHbTqR4R4Y
VjO/v7sZxzCCiqK1/DZ0+/ET5lOcLvkI1UREfWAoEruL8LSeBQt3HORilnQCRhcnBdm0jnehbLqf
h2OktVRoNhya5tjku1ne/cGRrUQwtwuAmKW2UGicqi58PYV3Gr8Dhu821SYrN3oeAsHm3SLglVEQ
NzXAenz8jEYRpHFcdBRpj+JQxq6soi1PR9yx+9NxMoNt17GSxiQfRYKkJ0ZmiBOjaHuxa+znryjr
YnGh8o27iZPrbD+ksWWlAA8SI4Bsu6loNTHRNQwSL5LTP0UYXosc+YaSQccKyJJpGWHBjrBXckp2
2+FmJZhxI9V/SLuOJbl1ZflFjKA3W5JNst34kdswZOlBb7/+JUZXpykM1XgaLe65i4noVAGFBFgm
K2mLpSGoqEhfuq1rX0luhXfFXnQzL3ekOwKpQV6T9/aJuBjLbGU+ifjSsFBfKdXFObQWNyreorqB
YRD/rSezfzG+o1KhBETffR4KLx1TW4w5a7d9xi4YzLWJwJCYhSMwFumk6p5h3HS5f/2McVaKzZtg
MHjfFQ3cIltuM/PWijhnePP3NQUapMgFKZLGXFijXOvtLMEEOd7nZUqFwTjEvrlI+FKXJEmWJEid
/n5sjSTOiomAaQvRD5WDhF7BhHPP8yCYF1M3hkmxhICIlxu9Qetn5Kgt54DyMOjn8+oeFPI5zcNm
ANkN5YduKM+FKjiTPnNoe3s/LqtF/76CMWpkWYQU+12WytdUUJxUlW+uu9Tmjb7aEGbLJTFZEKXH
auXdkynEu6x5imFHrX3+NxyGWPJowDO9Ak4oHiSzcEfp2NWlMyWP13F4O8OQSYmBk3ov9vimN47h
eF+0wVR8uQ6xGaxHru0/J2bYJNWhgjxE2JZ0X98UuyHoPQMDwPCOdNq3kIouiqqBKlW0vzKkkhqI
bZkGoBJxj0S9kr4n0bfr5tAVefVKvUCwpCK0mWG0OSCaqbGF5kkXIQJxrOYvncIxhofEHH4wSmcV
BEgZYtNI3pn510G8j4evvcIbw7Dp1iujGBIoB8uK8gnuhnVTp1O5BMMs2yOGIlxfvE13W+EwRFDM
UB0MazCmgmKaUFKcSjx3Bo8HNguvUHL1yw0shgiyMI06tQVMHTvqgYqSJGC1fT5DzSJ9oNq0wsfe
5iVcN0t51rAMOcTtOOgLlYns3GxxaIm09gDJKhPzaDMP/VMcLtqssFjjMSSBg2vhkwJ4tBkWs8P2
y6FFLWLivqmvaY3E0AR0uUJFL+GKXfTZhMoKSgAGcqapvSbQkru6+ZArBzP/jg57DqdvvyVXe8mw
R6eEXdz1gKYNk2XkzOcUHaFJYivQv8P8gCJzKu4DdvO5vAJleCSWF3GYXnrFvDj8XxVrd4gKjHJN
ufpVm9eWjgFbCopJkM9mFrct1bhTBsQsssmdutbWq+ktzwhDRIQJoREM+WKOHfi3aHsTX9ZGGzTG
fVoEerG/frI3yWoFwRy5ZJKNTqIJn6QwELf6GM3HRDs3phtDo/A6FF38Vwy8gmKO2ZyVRjHmWC/q
9v//2eCbXLWCYU5XHrddpUF4eKflhjvPKGIUch9C4pzrkQfD7L4U6pgOLwJGL46h5i7yvuQOk9t0
55UpzBnKyrhpLBn7n55ETOVWgumYOca53aeH+Pn65mzf9iss5ujoENKLBgWpeUxLRNs65rpZTthD
Sh6SKR4vZr/N9L/Q0IZFE16rJx9BqE+PCup2mFKBoBGpXOMhceaX1HHzTHZUDmrifE1f3TKAMhcz
tJS1NlYAaokPdfkkjbu5+85Zxs0beWUYcyM3coeCkAYY0y2dAEi82KuOyhkjW1zFlxwdMvn6jci5
UXiGMTxRVRPpJ4KTlYbnvjyR6DyknEcNzy6GJ4ZuyHNBgF1mFtST1+o3U3xfJm/aIcWwoMqApk1W
xiAv8ryZFFqAUp+HeLQj6SF8iwqvhs61XxjMDhWZaoZVC4y06W/kNAvEcuQw3fZ+XCCY/Vj6Th2i
EBCmeK/3rowBDE3Ci19vMzfCayi+Q2CIraZqkyZr2gifAFF1JOa7PPuEmjs/0mQo5Sqc23zTIBPK
ErKlmKLI1jiZeV4kECDC47n5YBHUnULWQfGuH53N6xRNoJZpSZKpsvmh2Gyz3OprnJzseVTeyxNX
hGTbigsCczO0VUImtJzio6mx8yd1lx1KB7leSHN4yk7zFwcNan7Hc4ZNbQ7a3frLMOammEndm1EI
2HRPZTGElzieeSd+E26oOIdxKFC9GGJ6TOUoqb18nP3rC7t5dFf4zC0SV+NQ6lSzeZgzpxRvm1jf
ifW9BUXv60C89WWuEGtCNFhvYeggTYiL7kIrt8Xp3T+BsA2GRd4uoiQBJFvOMQ7w5Om8trhNO9At
iWcdEr0amxmCFGqkNqWAovQUdUyar8q6PYqc98PmFYh0j4EYlKZiZRiSwKCrOi/QDoHeXbJX8T5O
DrQUuXjSbaoDRLt2eb1Bmyn6NSbD4nLcF4PUA9PCGFJM272ZMOcRgoHgW08F8OiO+/moZgiJcShx
63Svkemary78rKgT3WojfNpF5zq9E6bg791i/fvM2R5SKxzzIQYbWneTmNtN7bXcyRxbJ2kNwpzk
xZDiSs4AIlThfVM/1GR2R6NxUsPi3Oibz7E1FHNoLVlDXS7NTibzy/DPcI9bSrWptnbE1e7Zcvg1
GHNw47GOhBLiY7uiQJLGOkWoutTyN2kx6SKE6UVDNg2RzSxbgzLImYDlSyXX9OXdcpQMqFArn/J3
oyu7lb9onHvrDw5/gWQu+xjzx+MSu4ZvjmZvee25eEavE/SunDjID7kD7WafPnB5GimbK4rIL841
hly9muFCliVPyhHtcahtcsR4tgvIq6Z1xmHczVN1gWGrtTIFqnxKDhiSmk6cL+5CLE7ScLPSEzHA
X6a8eOrq5PZxHs4Y3k274UbMeuvPzWP/XYFaCdQqv4reuMcsQH+8nTs7e3/9TG8GZtbQzO5ZcaMl
s0F7GX2qbto+izgD7uKoXuMbqc0TDeFsGluXNYfGQvIZfX9aXh4qazkQvLBsdYnecIWtzWJY2Jxb
sW8z7FokHRLNjYQ9id9Ch6tNY+i2CXOLZNQxtN7vY9mxYqSveY2um3S4AmE4NxNVUgkKQMxRkYJa
I+VOHJfKF5SudiCE1nPSEZu6OeuFY/h3CEPLmkr4g36u9qMf3zbH5SE8Rfemq+LukjCakhbtQcs3
1xyeDhHvrDGMHBX6IBY1rB1nYqdWjyvmx3V/3/Y/CNZAP05HgyZjXi4WY2WIoOExj+xkuo/k0/KW
3JoOBv6FwVghlt2gZRasELLSbjBcatA5u7S9ThcE5jLJ5lpo4hxWNCbxmgoi3T3PiD8Qw38YbD2N
UOt5Ymmg9c6dXMnNXXz4+JMj+IUXedL++rZsu/kFjAkbFA0CeyqmTiJ3dOijvVW+j8VdqPJ6I+h7
jw2PrXbGZMgOukFWmMiAGXN05LqKl+1SyI4Xlt2jznxHFbJ5dS6bDoerGF2sBr4gVWarhL6IIcyL
huqIRMi0B3Ly3PJmMG0GgvULCFuU0SM5GXWKUu4MiDajjcklboi63jS3hxmHtoRdvPDS5o6tIJkd
m8ZWteoCdlWQeEvQ/DlYzmiczeItLIuOanrFI1PGVmdAJ7UOxVAHJcgY0WCcrO6zykuNbdqywmAO
rELKqC9SXErdDDmfIT6opngUF93T+5Ejn/H6WCkqWkzRZYR6DFV71fg+EFXPw9aw3HYX+vO5dgo/
f997cYDWxe9//URiwBh/l4wpy4gKsEZ2l/QJl0fPy3+8oiIGgvnEIkiQtgW1J23RZmPEXknI7i/J
gYFg7nKS9NGk4X3kplV/QIepi1YAO4yt58KU/naiMPqyf98f5lZv65Zk+gh7aAS9uy0hmjHeDQcq
CSwirMgNXbziBwaP+ub66Sd2aqFKpuX2kmAL8mS4Y1Kcq1rhjjOlm/0b+TFIzNVXD2I7lMgLu0KQ
/4ySoPg/w1BrKkPDo4fXXwUMGnOmjC4uzU6ifnGq9hqxlaA8WzeYt9m6opfvRBSdmu9p6f8XbuUR
NeSaoQzl5kXToOsA0KL/MlrNz4IcetaCg4Yz+uHf2DUet/kzb6AMZyvZ9DfS66pQFsDtpDu9eJDE
W6PlBG85p41tQVZSSIKgUxhx+yLHC2lZtGAg8t+rgf++eRbDG2Nc5SVa/S03P+VP+IiEnpVuy7fD
jmZrLfevg0EMHMMhsoVZB0kKuCS8GxWvTEt7Kj9fJxGOU7B5b2sW5YWgtdSViYqS1vQ+t1ADatVB
mNZHXZufr8PxfIH+fXWsk3bKFH0BnIUyK3vJej+V5ve6xZOtfx3EYNaO4Q8ryjAGiq7deDD9+lD6
4n5xkAQ5JvxRZK/uSQaLYZAyDNU+jYBFx2lhHPKNfPd1ODaBeEtFJseAjHb9nneHva5gZFAZJpET
K6r7DKgZahS89qY8pG4XhEEPJaMwGNDRg8N85qnF8C5qi2GRbFKNbES8+YXARj87I+a6Q1YdekbE
+euq2t9sVNhcXW0KRJcrHbsoPTWdbluIVWNa4r/45CsFVqgkWK3RAyQp3hvt0ayeRoXXgcLxR0Vk
qGNWltwoUI7tLpOHmCu4w3QX3a1PdAgaT1CQbv2fmR4VvL+fMqVITKkUsEfS0tiTeW8oZ7XwylZ0
pPoB+gbOvy0g8xCp0zIRxgq2SeY+TO9KJFaThNc7dJ05FFbZKhO1WMD70XI19Xtc6JCgQTAt4RX5
bx5ltHMbqAbTRYUtCzbKeYnGabJcY3gcoc81HeX+3Ne81y7dgFcbtIJh2Kkj9WxGw4wBbqcXVXov
hlhnfqRHF4V7R16fBD2Tr+Ew1gHlIpZpsFI0CylkVZoB91NB3NpB+B5XPa9HbXPx8OtobEGBq8qW
0rVhqhCFvnk7uN2cBElyanXUAfPyF5u3/QWHfVAMuYLxeKlmuWZ2o5XHtuEknDddbfX7zDecNk1G
2Rqwoywzu0gcrUZhm8w5NK+TMJTbVigMI5RRmstTAdrBRVjtC0xBNys7fi9F9kvZuzP42aN+M/CE
B3iLx3BDCUcQIEaND63M6HaQcFX3mdWU3nVKkGkVxSuXW1nHcIKsqJMZV4BpXOQr9r0vBXR8Surp
iJfREQilW+CNjf/eWq6+u47Os5F5ZehWbTVWDfCk189CNN5kVcbbPh4Gc4RVSZyEfgHGeCB7tJZA
R9BylnvFp7OFxCB1eEJcmy+11Yoyr4wiq1pJQ7rHxQiYY1xJtim039NycCc1dcRy+nF9DXmHgHle
9C2yCxluLFcx942m2Ibkz/i/N4CYaNNBIcFLY/7vF1WfpTIGEQOkF8+CEqTdg8Qrsdy0YwXB7FMl
zEbYLyrIIjxNajCkB2XkuNsmva4gmJ0hSyMSoYcVqnUXTR8z8tCGByoNkUQ3cfnc59Y/LhuzN21R
KMi+wKZZR7+40tlphMLi6E0Po5VdzFNPz1NzwXsPMNNzhEEiSn6U5g/XPWDTqy8YrFrOnCliFEIV
0E3IN71D4vRmST9YxaMWf/s3IIbU9S4P44z6QW59KdNjKxwS/SQtO0J4uYnXLT6U2Vc2scxeC3NW
D7CJ9jIZnobaOWsn71tXfhElMQubF1bgeCCrOa9rw1JBetFyySnCMNMGgw1VTzzyhllsch4GRGGM
hWKJaLr8/bha1bBgEkkUum3k1QnyYJz4PT2Lry6N1e9T/NXX4RRN1tBoIb4Op2Os4qN6wPTLzkHp
ZnDdGbYv3xUSc0NYVlWYRg9LxkOGUu8gu58C+U7B3CmXqi9UmR1P2CVel9T2R9sKl2EjK80ylMIA
N3pHtwp6sE4u2uNotx81P0KDg/BRLGzzgReOfF34/eKTl61jOKqI0eOA4pLQlVETrRz1PSaKIWyR
HnhBC56PMNwkQp61IjL2sM2DpXoMZU7A4g+n62IJw0qdpUpxQbeu3hHMQvMrL3Txcio+tG76kFLx
nztuNnj7EvmFiSrv3x1TmnQp12JgJj/GHcT8baRHVLsKstNLnSqBQDZGK/HKt64fB+jB/o6axKoa
jjJFLUPSYPxO28e7UDGL95BOU77SV/j++rnYshO1dopogr+g284ccPRcLTJp0dtPjF5yzAkDp5EZ
lN25znjv0NcZVXjkGos57J2Rt52mAasBS6Z78yBhVROU6uPiJIY9Oc07AAclplIGwl7iUM3mA3UN
zzCAWEllmBHA5yfrK32a4hPsuXToVDIq6uTktoZBR/mz+gVDgR54YZStU7JGZ3ggTNUk6wqKXg22
HGLcL5Hc63u5yXGQ3jdUVHlplsTWkglqm+tZkYUubY6n094SlL4X/vSQv1OQrC4JhnEp3G2lLsJy
+AqVLZIbSVfrkpWGLh2NJWOSQTnZsWegkze0w2NCuHffJqfSFnYTtT0WHsgMtTVDR6oip5+d3oL5
8mgdvjPQNIZJFKfWpY28ZWyLqcP7yNh6uaxhGaJbeinplhCwYxN60Bw5Ne1iC3nt6OqPUc14Nbdb
HoM25f/dvTobQBI0KLG2hoAPqmQ3W5GtzvObXpUXBObwd6YRxWAYzDxsggqyqzVer7wbfotg1lYw
h95UQzkadVjRik+17uoY9we9AY7jb7ngGoQ52lqIKbNFB94UDwPGG9HW7iHIHPllDt0cqLzq3u3X
12XhmMOsdqOBfPYLXreXgibodqqXHnjhldfp7N/ucAit/34fZEvVikYDHDppT3VaB/7mWJC9o2NJ
Eo/7ZuCtI+PhctlnYmxis+i41wLJoglB7eVh9Mo7RBM7W364vnE852BudtnshDkaYV/c7qGsZBfQ
tc6+XMfYZMWVc7B1a32Vd6GUUJBTeC/YEDY4yLhwjtNB/jphlrOwV2+4QxI5lrGFbGGIkKKkA1SS
3dT8KHaOnt5zDKNfFSzxrg2jf189nnNCcmF+MQxDW1WEkwa7dpUDHrMYPMwLzG+nAS50xBashU3d
iVYDshi8ydUwRjTaJb50L8AT+y/cQo4trl3bxtBGDdGyqsqp5x9aKChD6eXeiOj4C2fxQwnxJB3h
zMSNWkfk+CSHdl/cabWqVVdkskjPXCU8NeVRst7947Yx5BFD9o70lKyoVAmNI5WYFKXaBqpti1ve
QtIfu+YjDIM05tRVeo4TnVb7rj4XJiY36UexH53rVvH8nWEO9KFDLDIBTixndpsTt55+aPXoXkfh
WcPwBeL0VR939DLJWrvTq5tWrDt7bspHg8Rfr2PxHP7lPblyBNEY26GnH1D0XUPHyS2BAOpFWzqk
jXjPQx5LsSoO1aQshUgdnpzi/eJJbnlAjb5PgvGDdE8/3OJDlXKWk+PqLxOiVxaqIVSi6gpHWpQ/
9toXoeMk6TlfbrpM75sVgIkJgAgoUq/Yp0/DT6nwzo4wuONlrhZGoni8MrPXJcS/35kyNXqF2Rjz
WA4TjFL90Fe/4w4LtMimCo+Gk+1p0Wb3nfjax+aZKyzGIWRWozwSY2FsI+zhfOhoV+OzcUMlw9uT
gs9FVeQcuT+8DiC+hSYm/I9tYEN2jwgR/aCZPMmr8AxOzk2g2+2JhqNjf+F8QG0+u42fWC94zH1j
oXiv7tFN7rYoxPVRP6TuE60S7KSpWltsmzvJmPW7ZmgqpzWN0Z8EMLU1xOgl1s1TMqGap5JQUC23
qKHUhufr53WbgS6rwfiaPklIHcdYjWjIbCTb7DHewRl4i769xxcYxr1ioVfGtsUiyH6CCWcEsYgl
ss1HwW986yOvhGf7hF7QqNErZxZQ6/dzyWUoVusZhj1+u75q24x6AWAuo6KS4ryin6VFb9jNmGAi
y2Cr0anhSWLwLGEuojGdcwyewbqFSe6I1m2e8pLSPFOYK0iGqreiGUAYkk/TdKyrxZZHzAqKGo4P
8ExhbiG1mHpNL/HBiwy/lzXjPhIXDsSmM6PvRldN2q3F9lsir5rLc40EeyQfjOHdRPycqwxBD8Sr
p8EFgw3EK52uqq2CmoHOFZ0skDC/W3WRzKLNMaHDi5FvLtoKjQltKYWRVXOPKGEcC0HUN0cs4e66
L29fNysMhqCMTIohtAiLSGLL6GGn+urkvfn4s8WN+D2SdNchOfvEhuHRphoJVgOrhOhGKlI7zt0B
uhf/BkKXdkUCljipZJkBomUyKnNRu5frj00ucWoUeLbQv69gRDFSijoFTNmfluXLaATh0HJM2Y5K
r7aI4RtiGQvmytMXXOKQ8CGXoSPjD60OYdjbQfOr7JCmPWeTNolhhclQTyoXcdrMwCR5pwUd4iqY
mSDfdnWj2MuE6rfr27X56bKCY3goFvRSVQbAVeo3MTmQRLaN5nHWTpn695O56WNnhcVQUZcOYY+R
i/SDfXIxmBuRsH6049sB0dRpR587NFJdkOC6ia/bjH/HZeVhzXIuOoOAn8YDFYsgbjs5WNbEL56X
42TPH63z7DZOM9nie2ufiHbdOrwUGM+X2BY/zaqyqaaplXhP3z8TZmLRydKRy+MuzslQGV5piSjl
Cs1wQATNEerCLSHeWjbxvx1AlRL26gC2eZ2k0KjH2cgz2ySfa/371Bacw7D9oXFxGZVhk1KA2LNE
V41+1hh4NWbnBbEyNH/CWyQ0pesPyrfr7rL9clxhMtSSYV6qDKlYWojc7xTsFXmMEflvPeFMH+Tk
kLh4FPCidNtfcCtYhmyWzCBh1AI23Xf75hapRWc60Msgc6szL1i37STIFImmLiI0yLAMdKjzNKJZ
qlhWXLUTnXyZPcEQ9py1pJmn19f2BYehFwwxKyVjwDMnq5Mdkjb7QdS/zaWxs5bxrtC1m1nWDrKe
nMs6f3cdm2ciwzaNNJi9RN9wVjt4yF88LyXxhEz98C8wBpt7mwWjgeozVpKknzpy7tqHsOcUfG1z
9K9FNNhEm4mxdGPVAqIyg9BAO6uaQI7re4x2qDF5+jdzGPYQJ6UpxApYjXA2m09EPBsL74mwXW2K
Asaf3gdNmN+5QyrV0jJCcMeiLq4hC8E0d/s6He/iULzvVWGvmO2DKjTOMH9e9PxNzHVBZzgFsn4j
gSo5qnow9I7cGRC7UTitwdd9DzO5fjewkftcTwWsIhj/kE3KZ8PoH6c84n3k0nfon4+XITKcobZF
1eU0xDR4xQ2d3hoGGkQz4l3k8gaG/IEWL8vGUMY0GqmAdnhEAr12V9wgxuQPEIQz3drtXapnAZk2
/puVbsY1CxkCadOq68MRFsom+Uhq0tmtVvjXff4Pd/PFNIYqpCSZ+rzCd6UYttABwew7zKgZhXE/
JMrTZNEAfDjvipF8UMn06Tr49nvvP2w24J/lDWYO0AhuKR2izF+s0ZYHL445bPiH6+WCw3zSqOFs
NCEtjqH5bN2RgnCvPHTorKGltlnLubi3KQuC2hAKoXIhzAGoZDEZLBPJ3T5q0acRHrIektrZ9CQR
PdCy7OH6Im57yQWOOQeGAZlCZQGckD+RLBh4bSjbm3T5fcb346IFL4Y5wnQ7qTFvmka56bXFycz0
63VDtonjAsS4e9fkVdTIMCQXDvjCUM3bJuV4Am+tGGdv+1CyQh0QRef1w32VfLtuAuf32Qy7WE+I
syn4fQOjndublDfHlv77XjPCf0tkMI48jJG1DCiXc6NsH+mSjWi+m3dHI3sU5Z1cFG6dSpyPJM6u
GMylaDTZqCg1NanaE4wdEdV3iyW419eNbu01u5hLsShRvdZaAEHCdvmgtMkPxVJkN5uSap8kenrU
tCH25EL5awmrl8+jy4LSDV295GvDSDRDAHDbnczwu1pinOmX67b9IdhxwWD4IJGtSehyYIzOuJMw
Gx7qDl1Aq9nKuxJKospovykaaV0gGU4oi9bqIohJuGP4XjTPGk9hZIvi1gUWzDlSc1GThRoFFkZy
kmeMo0G6ezxjuDKRveurt3WiVkjs92s91sWo48vaJcJzTT6WBecJy/t95kTJ3WRKs4XfT8h3Q+9R
8PN03YDN7V9bwBwgFMDgDidAEKCuZHgQ4zXs+S6MkRqlY1itvf7cEM4VtJlxWIMyB6o3qlmf6AYN
EHSi0ze6Em+VYUcVpCzUULndx+tmbtHEGpA5SCTRlhhlEShIFpq9NAkPiyijO4Or8UD/4SxTrHGY
wxRJGH2kxIhnKLbohAckjlBNZOFr0fKVZ8HV3H8zizlIMvIkCEkhbFNITzNeKNoHjEW6DkF/4ppF
zP0aZvWiTCUgNAOC7V0Y/YDm62iLJnGWxXq4DsZzd+aOTc00NqsMYA1S8taDOny7/vtcb2eYIVsG
Yegy+EG+pxVmqWdBioWgGlP0MMVsL3ipYF+HfEl+vl5AfLpAVQljU9gPjiFt4jGimfNythGxvtFR
rvglvi0wd7E7WA8kUG1yU+xNDJ0UTv2RF1nm4jM+MipqlRU0ajk6/W7eoQIV0QR7saNj7YcnIbOX
h2JP4zVtEL0vbvWHEFlOzmfy9r5e1oBxIm1UISco4t+AsVR2joba3uQs8x8o5QLBuM5Y6xhYQwAx
eKJjoRqiwPIigGE/zqhW5IWCuXCsI/VEafQGB128z1GB2vrmnXIjQuf7Je0hfeTNAuCsIPstIkJW
uQtVmBdWRwTV64L3kNr8iDSl/xaQrTSaxSpUlQYIjdvvhA+S22I6quBEfouPyNmdbhpnDHilkNvs
cgFlbh8jMxOxKwGaZhjFqn0WrNI2S8jPo4rw+jncvgEuSMyVI5HWUmZaBQmt5SCSh/u8+SZU5Mt1
FN420b+vHmxEQ7Mk5OLghUVtz4MvSp//DYC5YMooNiWT5j1mKZDIUf5r5Ra8ONdewLBFbFVzE9EQ
NdpyJ1uu6p3WIV88jXWgSbzoGW9PGFpoxijR8bljubXsR8PeKnaZyikd2Xq6r+1haGFKK7zeaf09
Cc/otbcN86Nc7zO0TUaf1VRxr+/OpkGyiOelbmC2PCuPmZgCggRUsCJv/Ty7j6dPWcRrZ948MisM
xsVMtIuR2kKPUCwLnlgMhwVqw3OBArCO157GM4dxthiTe8fGBBSpR5tYi53qSSDK7f76qm0empVF
jM9J4zCLJu1PjLOTXHyeeY9onhmMm2HkWhNbJfplF8vI7VKQInxMoe8NTUIRRwJz091WprDuFmfN
pMd4wIQEY5WTZjfpgmeifKVsrJ1Z0Mwuduz68vHMY66itpxSY8Q0d7eaLXuRxJM4a3Y3a/51GI5p
rHxZNiZapAy0Da71F8y6iKeTpOd+W+7rItwPksYhbPrPfvVuuiwlO/htbPAZt5jYtS4nPgkVu6yn
k6pmD2Eln9R0+qzK6o1SqW9aTQxIMHVNkiFS/TuDIyPTKxOtZrBI9ZibULQl4xOGfgXXV3P7AYFm
5l84zM2HUbqom4iA03nigRam1k7poH9k+KF7VBCDV466vX0XPOb+G7ROMNsBeJFQCbcjZMy/JhZ5
KrPadGpZNl0N0VxHwQSFf1xQhq/6WcuFln6jTBMCC3PvWca0D2dupHj7GFwMZMjK1MrZlHXgNO7s
mD/6e0zj3KXvFX/YafcSJE0W1eVWW25+70HMXFZ1jCeEyPjv3qJleW00NEdPRZkkgvLADGoMSoyy
4sJLXPNh+MjxG+oXr4/Ff4jsQzAZinHoaal7elo8813rxJ7lVI1NO0STmPtyp9x4DY45DoOl5Qmh
teEY3GQbeuOoEbHL+dhP36XyLflxqFcbaOk2oHDADuWcIFOsqpgpCDHMM5lP9XIT9RyC3vSSFQRz
1yRZLIRoisMxQNGGtHw1BM2GVNJbuGuFwtw4y5T2BFo3P3V9pEDdz57u0S8sjjNsHuoVDv376rnZ
N0ZE2hY49a7dSZ5g5175vT7HruFInzoU+za+HtlygMjD03Vo3joyjm+1qVxqC5Ct+CGPNVvIDiY3
uLv5MLiYx6owhiTPJYSTIfNQhtqpCxfpYCZSwolwbKLoqiFjeIMBnRNms6Ip7domF/H8MMLH3lKJ
XeTq6fpybdP9CoTZKSVWhjzKF/oVTjtw0FT3XXBUuz6JLqqXH3kR1s3tWcEx2yMmaR/VCmzq9dRJ
tJsxqpxY5+U4OShsPkEI5TQixoSHVe3KDyPGXyknBBXc6IRS1sVwRA8zUVDGz3F7zoaxaYasLEMw
0Qzfmz1Zqm0T9MfZrk3aW3keQ3uNHEEnJod7y756kO9Nf3mSvtDKbwkPny+6LTntXeMjmMGbAU43
5hXfroCZZ4FWQ10ItWSgwNobDB3n6hyqqR0md8bkjj2Ui0bejbK5i1TPX1QxXldmBUErsZjGGPkN
CGhK3rLPPXm0w7vEMR+Vd+hF+66ec59XYrmJqRkm5lCh4FxhuxRivVLHOJXgn3l83xv5QbbCfSdM
vEZoHg6znIhellrTy3h85Okuxzs1URu7IdrDdX/hwTCPq7GfVFNOKYx10KbjolV2qHC8ftMzVktG
T8WK6xNJtEYTU9hQhBT6PRL8rVfv1YAXANhmqhUOtXWFIzWpPmkUJ3pX7eWdFkSH/FjuI2fBVKXK
51XfbX7OruCYCzlu0CeF1n8sXVQ43YAKJMEVq0COeNInL302r47WConheQFF/YqFWeDufD+4bm1L
bu2EH6GapH/U3daTP9B+HLQh0Ppeno4Wz0EY+hdn0i8SFPfd1rwR8Mpvp6PKe9pwDWRIv6/VeZig
7+suvQ2tu3En7tRdTLvikwOtyY72PzMsla8cRBfjuPzrp2BTotS8rDBbCd5FlizoGU5154U+SgIP
4anZYZL7LtpTudfKrwPldj7yWnU2yVpHKwlqGhRwGGP3aCpDSMoRJ2NEF22r9W5nxs7UTugmwYwI
Z+h5LTPbS32BtGhx3eqQaFZHJlnGFTR4UUDQCdqdJLf4VDgYVnMyPpUnzNh2qjME2W7ImRcL3s5i
rNCZ26mIFmSkK9y72OV8HwVasNjJs+VAHb13pR25F1yJd9dTD311elaYDJMqlaBJS4EHTPRj8mpb
sMt74UH5ErvaA/kxuiZKVfQguSXOzCu/3CS+FTJDrouhiVGowFpZ7ndJts/770Q+dKYXR7pd9LuB
Kym9+VW3QmSotlSHRDBEIHYf+h0d+wed3feqXe5pczb+HW/5JlnBMYwLLWZJCDM4Ewqhj02Xuk2R
fdbbmPPO3aztM1c4DNVClSnruhRmlbFDC52jXRPUOVrokObnCtBvk8EKjaHbUGnTIR3pqURVNXHN
88v3iSs8GM7sSf7oCkjOZI9vKZ9dG8kyLekTpZ9hpI5el/YoYgCI9Hyd5zbJfGUZwzeRLE9xluAo
6OJZqf083Tcm53vhOqW9Kl2VprJKxoz6vHJviIdsvJ+TB6u4VZYP123ZLD67rNerClZJjSRBULBN
ITYIE1IOrYcPR+gJifb/Y5bT9ZMFIbjfedNUYpSa9HD1xk0+05PVBfI+2lPWynGy6uAfrWO4Q8B0
lJ+qnNQJ1d0UNEfVNR8HyAdWPtR1OXA88xjiiNo5M5IZi0lraWg7Q+lYmJeW0xFIHnGUj9fxeF7C
EEeBiJ2UtfCSaDlX6IXFLJ1Wkm1t9pu8313H4lw6rwpaLatOlZkqj9I2L3GXu8Vzdm85A/pDGlt9
j6wx72m42WKw9k2GQpS+6sV0AaTszw5VolnQJ5m6hUMCwye7+Zgfeo7HbH9b/npLGCJDHymZ0aNB
l3SsjgN5Fw2822ybPP6LNmiMTUNLIkyDgU25kSGk7TXlV4E3zPsPh/oCwljR9c2gdgTPzfjU76iy
iPYwOYYvopVG4Cs6bF/QFzSGD5VWmEelAx9OX6XexngW8/B/pF3Zcty4svwiRnADSL5y7U27bMt+
Ydhjm/u+8+tvQnOuuwVxGjGahzMvjtOpKhYKQKEqs8TgeePMu+iUnaq9ei+DIaOBJgMmAgVxKfAn
5U5ic6tXmREDPNKe2+JBkSY7L9ePLew/JvIj0rjQLeGQwqGMayE6Zl6Fk976gPs51FvyG1EVYPNS
dFG+4dJkSnAeyE0YpZaV00JdL/4cr7OTp0J5M/ZL7491Z8O4BGlgjk7OYxgmB4z7I/XBdenUNkEj
ljhSRN+KS49KK80tfY39SLeVyZda1IhEHL+i4OcbnA0t67u+xwpb/kd2Mx6Z1FKzr0CQ/CFePvPi
U3GHqtBAM5s241PllV2fmCxw7s+2hf9igBgnHShrmEdJOEq2kafQQAllAhRQQLlmcK4cizmrSEYM
d25u0ukvTcQusvGp3vw++/eLC04TtQ0JK9NwreFLWb7U680kVIoWYXCuA/dpOyy6YaDw1O7X/XoE
9VYDbrzZmdzlVPnZHUlt+nh9H9tYWm8M4/Lvaq25iUc+AwK343HQrd9aphyGtvUGTSRTLvpGXBaW
JXPNJQqo2dqnmNk0iKhpZ+se+sYaLvXi5dwq1xEQ+X4Gs8grmc5NdEOCBuoc6nPnzh473Cc/zIfl
i5DckN0zueRxic4/CetTpZmtBfQRPHF4/aqcwlGfmr15TO5ESmZbdak3YNylV1k70sotwNjZqrn9
W8xPfWLscPPNtBNyWG0crt7gcTnYnNSxR8XUeNWt6Zz8CeVfj02Hzg+9t7hw613+EN8IH/hYVFxz
KpeR8ynqWzxkGrg3Td7qkh0YIz+lfoHXgsktbzGH65Sv2VnEyyEymEspaZhImRQipUgTdUYJtMr7
sjbdKTpqIu5ewcrnyfInmkVL1rPAoT+hWmtHkEDTDfv6SheBcOklH0aw0VqwZ6JPIKS2q8FTBtE0
zcbZ502UcOmkBwNx2BrMEr/fd3j9Zfy5Yl2GrU3tDQ6XS+pJi+pyRa5kp28c89GbVzj16zG4DEQ1
YJHnuKyStFbOam2G24LxVf/WmftaF6UugeP4ClphZV01zMBgMgbMcVoQ71qQoV4Pgq0BMnxkTdHw
B6sUagVvNzIDR/1qMhXDlQvoqWVuggtSmdys1UFXqI25lNj6XkaiN8XtbHUBy2WPvDRHdQLNqqs8
gWfd7Z8wqeyXO8ZfD4JHsSredoBcAHJpI8NymstUhZ2H8FC6+R1ktv5CDz+egMNH+d9XrN44lUsV
Q9OBL0AFGKle1PaO6F9bSHcIvtzm9nlhEYvSiyNIVM5KGDMXDofRZdLnq2yzWrZjtHa3hwCuOxyF
6mFCP3JZY2mWOdFKmMbo4iQ7dqID3bPa3ytVr2AYdfMwcmEilz2sUF6VaQZYPx+j6SZJjqF+CufH
657cXM4XKFzu6HMr6eMOjswg0amRx7DQHHP0r4Ns1fvexASXNIrUKCDn8uo4/SDdqZ5yRNflDw01
AjZKQhCKTOiy+VCaP1vHNwlUjVxqPfPhpFX2BEoA8za2BP3rgu9EuCQyh2m2aLmGZFUldhL/qgE1
aN7YCCZOBV+KcFlDM8qyJBqzpTsl1aMU3pv9f1u6vKJL2DVGhEYKrKpkTzO3MvYWdQShwHLNuyPM
xSfh0kM2SFOcZywUWnBDRDuQJ7ngM/ihBas33GW+qFAkchuXKYph0ppmAp6qLMdShm6WpdzF8iiw
S5CQCJca1Hbo5gKkCSCG+lQumV3PDwLHiRC4fDDOcmYVBQyh31rwz1p4QoN6ghLIPuPtq3xJ2MEm
QuRyQ2PWq9SVsEmC2qQ1JMe8MDyBVaJw4DLD1CZGt3Swqikg0QmeSjQoZTl4smW/cudfYp4VgVF8
TQiU49oQtjBKoY9Gss9XwaGCfYYr8c1Xg7qpXuJ0we/rVYvRq29xfBfXlRMV3yQqeAjYvA2clxLl
MkJmLETPS2Qegg4eWantTtGcOYG0ULa6UbOPchH7tyDXUfY1L7ZdlWYkz1t8rbia7io6PQxSa8uJ
/pj2s+BRUbBuKfuOF1CL2VZ1GgHKXHZ5eVO2ma0Ngi12iy0e+xI6CtHeRXXKt2j2qtw3Yw8P9n+Z
geytmGxEOZRdH+nPak+c1CNBaKt29FR+Uz9Q7b0E57s1i3hptG4C+FL+mJL7tT+FhlAPajPcGX0A
1RQZROZc1ihKs8qibESMvBKMKvakg4Mtcagd2j3GdhJfSFy9fb69wOTyhtTmebTEE/LGk6a8ailY
hq1DqWRqX6XIPtRxaL0Sk/zPSi6LRNbQdeYIOVepO6jzweiwtAV74+a6PhvF1zOmOFmsohwMtwR9
eS2B908nh1XVnaWT0VKvz88fyYwXgNy5YpAMUKdG8CJjftCdBGXl8sdfqH+d1F0eLIJz4GYuuUDj
conahUlmhkCrIDrRlZ5M7cqoTl33tOqVvWiCw8z2UfoCj8skodkVM7gaWcUmh1aB10DvfGxRxZDd
DIPlIsnzzWxyAcdlk7i1+hzd0cw8elPr/aGppNqWK/r9P3417rhB1tEwphRAo4UmG8aWZoSOfB89
W0HvxJ4l2aIOF8EKN7mTh5yGVTn3CMwVc3HVeDDrJ4FNLNLebWkXzuNyiKrE+ojRB3Z9HFYcPCqm
SXboRlu5kdzQuY62efe/AOOShzXnHagHWWBk4UmWFnfRs+O4/m4m3dMkKJWo6i6aFP86qig+uATS
jVRuRwtpUi8CY/01gqhUqBW1uXmeLeOrGmVrNkggwIiKXwP112bZa8XsmOnLdVsEmYqXLYakW2VW
EgsIMpyiEr1dxuiCZsUrBogWjKKOW4HrePniNUtaeR4Al7a7OXtM1Ccj+X3dIkFM8ApRaS5h2Edm
qzeOvJ4kO9r9VCv1NMiTU1ZzsGTENrRVcOLeNgw8OJhw0VEj4pYybGqTosWmkkM5Sc6dLvEsRUSP
vR0UZxD27xfHHGky2zmvFlyHtGpxaQvBlqRcoJ+dqk0AtfdKsLxEeNxazvq5lrUEeGT5nK6PC4m9
btUdPf7QUREtd//vPW4dd0NfTrOx4mCvFWiSTtFrV8bktsWElp8ORhVcDxHRx+IWsBnG5RJnCJE0
L+/lrD3oa/vQlSJ2un/Yt/6YxVcU1oJ2bdXAf393cWReuEfYv/ZJWXvRO4PAKL600IO/OGosGNW0
n7U+sY3+JPWj/Z88x9cVKJTqu25FmGdzFUxp5VFruJdIIhj12pohxxnt7Dl+xw/zXF0L4NBvQ+zU
e81lzyZkQfMp2/VBrw+JSzBDCs5twi/Gbf2plEyz+RrxT3837IGzS7KH11J8HoAx7L+5k8saRqvN
9coWNDqnbKmY7GxBs0Py6zrKdo4/O5NLGxiMzpaEwplt9F2iNxVGfMf+U6Le6/XoXYfaPl+cobiM
oYPrfihGLOSkH2/nZXCSLPpICe0iNLhcQTqCdv8M1qxhb8elL6cjAuOhLAUX5u3kR5kMGUH3wmtP
0UWyrWoTmy7tsctHja0ayoHoxTFf49sR1dXrXttqqES4n7G4L6SXai7PM7BmKyDpj67+PkATsugP
3bRb1JOS3RTolU07/zrudso4w3Jfq1qs2FoIYGXpBJU3B8z43Ueayd/Yxn0vcxrGYZQAUkGR2ZmZ
ahAK4tBEguJ0BmWkIljuKe575fe0sNNvH3qMvHAtl+tVa0oGacFBCg0Cgx1h+FAeZH8gvRfryw9z
EumOCMLm9aH9ImwkaU3LPgJeRY7S/DuJU0e3fhSDLtibBd+OH3xp2lhRGgUnqaFLXKSOI8liJ49E
8zX/kBH/xAgvyZEm4ZzL7MYQn2gwnyDhdkM6u3PjXepFoA0QZESR+7jEL6n5ih4YRIs6fRqm0o7G
0R462ZOocDSL/dT7m8rZMi7XNy1G9xUWmGzOl7GzN856TAISpDsMa/sf6C+7XAe8FkeuT6M1V4CL
hqnYZwuYsSYax64q17IgC4tig0sn4KCuNaNGDHYJdBqdTgNdhYitfzvTn73H5Y58yhTS5jBnCOtd
TGR3yergenoSxQKXOcC2JhlD2OGwYb7ExqHKDW8Kn/vBErhLZAqXIiYpssJqhCmGGUzDVzN7/k92
8NMskQVZA2XCEiqKFVMNv3X1thpAaph+QMv6MsQ0rgoUDXLfVRMzRAq9Wm7sfFbv5CIT7IwCf2lc
+QdvjbKkaQwm+1QMN1369bq/RDnnnYgBtVLNZEtlwtFvdZnqmwy1WAstkpKrP15HE0SZxqy9SNgT
CWmkV+xKWj1Lxo+eKN44gNOr7ARhtiUE9ObzsGV7gbSWpbrQBmYlbCeUHXAk7pZvjOt8dCaXgPF8
9JKvGPcJRGWf7dr1eRfUuIyQZXk/ZjGM7Lz8GWo02Ich+HlYUjd6BEFTACXlAr1IDWbLqemLyjTC
D8oli1iRDTqyFRYzuVzNzQY3xRzM5IZ2/ZDqtghwMwGiTq/oKhPl5Ck/omJUaFziLgQGT0N7mSx/
+NBb+AUEtwjGJR3SpgJEaJ20/tc6P1SRaB1shqahYS5JRSehrnOJqdfx4t7UeB5ik5rjU+qbrvFJ
vZsw5BAfIEp7qNHBJZr4FoDyl9ZRWgaygOEKTOTBoELcPQUBlXJP4tq9vvBexbbebcBn8/gbKxRT
W6nL2a3fG10MAvhh/WmSdulT9Gm0aw9k9YfCn47YvSCfGuuY8QmdprCVyo8FbztsJ7n2l3Afcyis
NOomODpMTd+CDDbjR71pp/tFW93JKu3rlrNwvwbHHXLWxUgLFBGxHPR0Jye1Z6zUoVr5KZXLHamH
/XW47dXwJ4wIl+EKmuRDo8LP5oppu+GuMO8MoxHYtJ1iLr4ml91ynHmXSELchLM9/tXui1cO2Mgz
XfrMtD96p/wt+0zqIHJFU7Gvl7FrHuXyG4ih61VN8AGL3+z9A6VLH6pRdhFkDgn629qR9h/qFbiw
l8tpWp5Lo7LAqxjeKpZAVj+nHzpjXUBwB6BE6uVBz2BVvHyJ8Fg1+dcDQxSHXH5JjLivNAlxuCyS
3er3bXOQ8l9tCfaXxrsOtXlmOJvCv6TTVR+sxYS3svZzNj/l9X8zhX9JhyXNSBaYYumJHWWZPeR+
1j1lVm8bkCq+bowgXfBv6bXe1evIPv2QZ1jDPZQfb9vuNrR8NAn0ojKiyHVctsjbNKs7HWhJZu3L
xXTD2AiuGyTI+fz7eZG2vVYngOjDgwVm0fRzHVNbjUVidYJMxE9UQNK9lsIKX2mVdLDmPskJG9UX
bZsiFC4ZgJa+MoYIy6YDTWnlrZisVnaSU6aO8jC41F924eMkignBWuLJX6yiXZTGQPpr2shT0aCk
fO9MvMSCKWL8ff1riQKCSwv5PNBClvC1qObLEz7Yr+u/v/0mf7FYubzQplAKVlgvT++qB9nLMHqv
fq29/jOjVc6D5Md1PIE9PPvLpClog2E7h5V8bZvbUti5IQgInudlCcc4oSzs2HxI6WbH3G+/0OcV
7SgnyCSiATR00t69btU2qKFg7tCwdDQGvz3tIwwkKHvBiQ0GYct9bn0B8bEgEW2v2zMGFwkrweRL
yDCm4pjUgVVUTpW4VS8IiO0PdIbh4qHXYnmq2D7R6+NjtKr+mowCbwks4ctm6M4t4oadwHLjB3Q5
5eV+DG8r4yOvdMYfQ/iiGQpm5iARGBInjwt6ZM19Z/r/6bPz9bJiaebJZBBrc1OZXrl8SxVBuXg7
1Zyt4DYEMqVGWLKusaxNvBlNA+boVI0XTl+WRrAxCIKY165dlRXtkBKglDA6ko76fdj7Ccmd604T
fX32Z1zcjA1K4ilpACOBshcNamBjeM71Z4qrx3UgQSSr7A+5AIJ2vURStmCWdC8bn9tJEGDbB1FT
pqqqEA13T84Sqg+lmdbIzR06FJsDKLLZjPEj8djGM96wTFOJGpc3vXeByRmVJFHRpyZeRBZ9BF9L
UOiTIxVuXj5edx5b5u8O2Rc4XEaz0mFo0C3InIcut+y2XXO7rndS8mU2XgwjczT9y3VEkWVcfqMt
KBHRR4/wQ5FAxrvVMsRuqN9J2SyIwM1Av7CNS3GRScdyZE+1zfg9Uo9Wndrqh15ozxh8T0e4LO2K
ewoqwMpDJ/2clZsq9q87bPsl6QKDKwGaelbUTQyMqXbYHC7aEG5pbKe31Fd3orKSICD4bo5paqAy
MwMsV4uHbFpvmhElHQs86RY5Jp3lTxJYVtpWcFvffh2+MJJLgJBYT9a8B64eDJ9jp79j7AjVL+U2
x3Bu7hlfTdmejqKi0vax6AKWJZeL5FFSVYlmDdHYuzRg+uspo2WAAjsjZUzuRA8GguC3uFSS0XrJ
aAc4M3nShuh2iFf8Lz+gtLW7HjWbWfHCMC6BdE1aZl2O4Dcz1dYxK2tF++sIQt9xuUONe8xGGTAG
bcBe+jPGY0sWgK8D7YIuKgOBSK2AZYYrucriModlgm26YA/5hfnU0sfUaN2+uk/k0I7XG13UELk9
PnvhQS599JZskq6HefF+hDgHeVJvM7sE61kOkccmtdvczpzGJYHmFG7ki6y9vhDBdfw2Mi2ojHcx
hbVzgsHnqq+dNI13HZSzu1yzu9F4qKzZqxWhdud1N6u8bGE346gjsRIerVFSXvGQNoFdA5rDnRP6
qyO7nYWJp/4h9povIraj7aryH6erPAdMa6mqFulwOuMbpGh6JZEd+hMWo4rFL9QMFTmZzzqxQqax
h5MnZ4EkS+ckD8WuCSTMH/SeRjCEwHqkUdzylCfj5/X1w5bHP4ezKnOpx1BKLZprmDqG4C3ptNtY
2eXLiyjFXd8FUXR+G0c0beU+YbuHEt6o446u98WHRkIvPhqXa4i1SGPIEgFtMvDmZvaYHRQiODeI
7OCyTRYaJM5YDVtqO5dayDWoN0SRLthtRTBckqlaUF6kA2Bia7fS1R7Wo5WKxhevbwMqP3ZAB6g3
F6zYVE/HCrQo9YzXXFV2C7QHXw+y7RHX87fhhwyyBJljZhfxFFxwxWGEooxpxzt1J+LW2t5wdJmA
JhSdNfzs2NCnAx3Zw8YqKyfIadh6mz5fN2b725whuBUzdTQpqxX3MHTW2BlmnhYw6k2fr4P8w0nk
jMItmAJi1+gtgceMTpee1FSLTnrb1ehL+rTG0pdo1X/NoeliVi657WZaISCT0tbLyLBjY3wx9Pip
aarZVrpIcBMRuZhbZ4u+/K/mQVt6Y+bEH1Syu279dmSejedW2ZyinSFk51kqYRxmjO0uA1GkKd9q
H6qlmGckbqENuUraLGb39v6wxIepe6GVoOVQ5C9uB0+IqUIlD8b08xfaHorIve4swe/zBXBl0tZV
IYiUOm72k6J7Uzd71yH+YUP84ya+CK7V6txnrFIMoZV6j/k4cHfoz9CO8IiT+aLT//bnN3RLZ3z1
1uvz3sVxWKWT2YdaaroZ0e0W/FbLOttp/xfpZEFi2t79zkjMtxdIcz8PlVnkJujJdqr+pQJzfDLY
Fv2UTh8K6TMSt57LUdMbowNSVwTDvO/kya61Yykaz/2HL3XG4VcnmWqtWeE79vS5uiWGyKxb3bWC
OSgDkWjW9sHlDMat067Avd0aYJQeMAqvBNQSkIbwRb39W8RulgUGof8PCG6V0sxQ00WGUfTb4qDQ
CuKiBqOmn1jpow7026pzRET/26vqDMmt2jRNy3FgkbFad6H5uxC17mzvIn9+n2/d6SFZ1C0Jft+U
D63lL3lhL6poh98EsWRLk2UD9M487azR6qM0jKXpjvpjkQWj9UUbBVdmAQRfekiXuDUlDXbEWm4X
1k+J3A8NFSzT7eLD2RB+mCRMO1RYOxjCCLMYs9/8JTqxG7n1VaT3td1Mc4Glvs0Jqymjn2UGljbY
2jOaqg7zHjTM98mvEYTjUWAE+Wc0SqDi9qGH3wtk7h7Qj5EqZSWQZ8Jo1V+kJEOPsEidaTtFXMBw
Sa/vmtZSmIHyw/8Ttehfc6hpgu5UeCB7rXy/u2BcoHGJb6rHLp7UAonPm135pnHG3pZwYw330Y12
k95qXntTOs0OU2nuCOFsR/TWLYpQLiNWqKhm2esiUE91dxy7k54IJLw2NywmFktl3aQY5H0bMiDE
lS1zSkw3VcdHQtNTW632HBKPNqKHmc28dAHFpcJ8TXojypEKUxI7IMXfT10pOLBsnz0vMLjcN+Tr
//aQ9S7BCfpg+KkPhn/jtnGNoPeinyroYXJH1GshMI0/yBBrqs3QhBdRlmrxShx1wjzC1u77YPzz
ofhzTCZDFkrtAFH8NmzQYvuS1xf2ehj2rOdYxJEoMojLJHSC0mqtAK2J+10eJ/eT2gbXT2abB5jz
p+JH4VF2CmOCmVloI1l+WeW+QUIntKAcSzQfuqiCbC8IdP45vy5zI5XRyuSWUSBHB2I8yZJbiEY9
RUZxKaOtYjOdJ6DgLSWcZLvq7qr6WauOiap41/33D9n+HBFcdshbKyZ9Cwf2mG+OvoAORD8w3mkD
qquzU+zpybgBCYQffxPxPomig0saUbtCl7uGlWteQQKla5LmPlqKSvQytZ3/zhZyGQMvSlAgZ96c
pN+F8XlUfTQYCTZokS1cxijnRU3UMEaSx5h23Gi2Pv0UfKhtMwwTHYuqir5FLiiIHkqhruCggUoF
o+gogvTH2jqQ/Wu98TNOAvs4BQ+T9nwdd9uyMywXH6RIBz1iR9y8TP21TXZKOO2vQ7AP8D4pnSG4
QLDUEdQwJXbIIvfMpXPRJGx3IFUxGsOZ5fAwSqXgnXd7GZ8RuZAgC0oYSg5EGcPNw1cNmb18IbmI
k1bkOy4q8PJaKVkD36nzJ1VTvTUK/euuex8UBKQSigpBLgz1QdL+7cZbt7OWJkaFm2Ljm/HghGFp
y9nLdZD36egtCDPz4pLYDU0qEQ3npa7ziX5vWPtufIqgXZELjhEia7gQn0mc6mEFa0gUmNLvMDvp
RMB48D7W3trChfPQd3o+L4CI2tvMVFrbAOeckbR+E9W7AvKFYxgG190nsooL71Xq5yXLAakML9Ua
YXDPtAfDdP8bChfSXVKq8qizs7MJyvuSuFEIPeBFFyQ6FrJv1+pb/3EhPa9aQmMVMFSrnYrcJ8qJ
Zb3oZ938MDuHNv9+6osBgsRTs8B8b/AnFmPtG10dWtO1oqBGszJEzGJ3UXfXvbfxivYWhjuqDHWd
N2XeYZNwDFt18OZxyAKkoACKM/a0E9103meGt3Dcuu3HkYJ4BlZJ2SetPBqid8ftmDt7jVuyaldr
i1zh93PDejZw8loG9LQLlTi3V9MZhluwYT2D2y1iZqQnTXoopCeFHoqhsccKj3RK5HzoK5nQUcJk
D9IeF33p0magTcdSSvf9PvGib+RW3Q8vjKRq2Wn3wv6PbTf+weOLFFOoSVI3YZ+oGrgyGu1lao7y
vHxoUZ1huNaCUZmg5sT22GQ2g7JPqFMnEpR8tcAI85smJDtDq4NFq0WvBRunPxaHZ2Qu7HGiUHut
hUNZU03sZIf+y1jY4HHctTvciBe8UjAZhsK17hfRENr2Gjhjc2tgjcZ5MFnGqtTF0ycoj6oiQdzt
Za0oRCeWAikzi8u9EWTtu8WEfcsDDVRHOylHwzMH3PVVF8/FLtlfj9DNgLnA47JwL1uzEiVYEFGG
R+JjUp7q+Nd1iI1GKHyzCwxuEUxgTSuVGDZJsR3dqt4QsBdafd971QueSz8X7rQT3eQ2aiYMVLcg
XY4WVQjvvj0DGFOfdNGAq5yMLgPiY67pkw7R+WGv2mLBsQ2iyrdo3C7dqfkYJTU2FvmgOngO9vod
a5XF2aN02cQDm3UIEae3pmgqd/sDnu3kAsZsm2I0ctiZQAsBQrhQRxQ2zbJF9W4PvfAlFySFTuqR
zMCA8A3e9MGsezParHKs78REe8Ivx4ULLbokkVlthi1x6rAWasxvrA7mY3a5A7lCQXgKrHvfc2w1
S5Th2+U5U5t01119lD4P/t/yYqKnko3K6JtQ4TuQm3AJTUuGeWrQ7slu3K2BaWsOFDuFZXjmqSvf
zeCSpVJpXV007LvtcQ069rtir7rqTnQv3qj2M5NAdmNgnRGVH9KMBkMPQ0iU44vJDvFLdhtPIWbR
uYrT2uqxUxxRe8J2UlHRVamZuEVQvt2klWuSRNRC5+vnGqUAzR+C2A+Hvf6TYg/AVBz4adyaiDZ0
1j7zzqUXsJxLl0XrozWT0PiIY1d0VHYGqP4UTz4Kd7rN3eYCidttujmqahVnTDf7jRr6qbNzlxS4
Okcnaq9e7kVo5RNY9/6Wie94AckdwhRQPcuJAsg0K5x57GwVL+VqrtimJrhiCD8fl54zLczQEgCo
3jcD6LoE2a8BJ1lnAJsAtATx+Yx9JrJve3e9MJBL05JVkzEpgDpmPn1ticwCZXFzO/5uHdogvxGF
qcijXHZWjUiuRj2EmQ2xs4buZrWGrp6RO4UqvOpsZ84L87g8rei5CcUJoCmNW+6Z8kreObgT3NAX
4uQPole+za3nAo5L1DPupa2km+AMWXdL/JdE7WQWzJdvntfPEHwbipxW5tqNLEyk0i6HCvyuY/at
Wwab4tobgy1X14mAQXSjg48tA4LXN1PRFOihvD069LSgYxVG2MwhEQVROxV0w3grvekjO9pjbB+K
R4mbon9PO2Dli9MpOz2/zzF/8PkNaSBUHfUVaXusOxcMVV7e3fbLA8kf58xL1N8qOeTDqR93go1w
O+OccblTfRlhlmOUYXe8ZzRLzc3rq4/b2/Ru9lRXRhPYh/bes6v5HUqmIPLNDUAymlHJpk5zkwWJ
U0HuY9lVIgM3d/oLNC6lNnPT1fnyerLQ0CXY3ESfpM+MPio+hF4n6sX/h+VoGiANMhlTLLf4i6KO
Y2g+m6DFrr42aAfb00hd7CFRUBboIMZcFNJfIIfvnHox6H6g+eitnVw7ipWLXoi2TT//LVxqkDSz
yRaKmjITmwJXnFcE6p5xZ6s7Yy9y9HYgncG4BVSWnW5BYRqXGJm8TOby0M+ijVgAoXNtrpG8FNAz
gW+r+EZqH6d/35vIcsAfE3RuLYRGVpVxixtupvlm8V0PbWmuPxb9ZxD20S7qlGlPy7adYER6qvfD
Q+ri8+CgO35P7dox9teX93YqPYNxwZ9GNIK2H8B0GSR3dyiOd8tdE+2NtXRrSgS2be4N0ODGxBuV
Ef1c7M8R1cduRCGCoMkNM9HUzO2pFb2tbh8jNEJAUKzpQOGMktdIrvMBkaYHmh+/oCcIuua+fted
2Gynto/uiFt8ue7IzdC7wGT/fvHVqClFk0aQRSz5kRC/Fe0/bHW8S/8Xv88fjbJQs0x2c5278jHT
zENq5g+5kdyRdtrhsvetzeujAcru62axL3INljsbxc1cyNMMV8oYeJGKk7GAwbo9xNNfdPl5HWo7
M16YyEVHbkioZEswUQ4Un5wST7rF5lp7/9MWsdzreJuhfwHHJb/E6s1ZHplHaRDmAen2ZLwvZdmV
ap+gJfg6mig+uOynQr4KuwwcWXeSN5Wqj2kAgUHbq+tP2POk0mqCU1c0AmIKv6ThV0JfrH/fhIEE
ePYZz5sio+BLYws+M5TQi5ankX6pzH//CvkWhEuAqGFDi5NtFK2V2VIJEZtacIDc/hgW230xd6Hr
XKStS/i/FCv3y506lc9Wbb1c/97/EM1nDC681qQ0lzTCXsEOMaALwkBLuDc85cDE34W8lJunQ+2M
xoVX2Gl1Nrw+qxZs2q6+LfTMb8zGQWeBszS9P5XlvTRbnlKYBzmVBA4VWcuTwmS9NeY96x9Toe6I
U2IwTHZ0WnxmLPrRP3SWOJvLM8OEJKJJzDb6MQGH2W1nfRV8ve3k8MefPI9pS6QqD9m++Hf/Zees
1Q4cGMa3EWdeplhJH9l/m9RJnkSvKv+wf53Buf2rGsrMnGM4s4WgU/sMLYuvkCNq3PyWyQfIEHms
jo1g/9r+grqqU4uaqma+VqguNjAjieu20Nlby6ndV4foW/1DfYJAM2SdYuoUgqfrzVx1gcat8aaC
+oPaDzjaKJ8r/Yk2L10hWoGbGAZ7TtZhlcIPcyernmRhCGG5GA+wNus3LYK1sPOj8lCcJheVQ9Rn
2n9P2YrsZcCHlq6ydk1uJS5zVHQxwXtAmafOIke2VN+2IqWTTdMsA9dYlWoGClpvTxvJWuchCFNQ
Bip/0fTYNQ9k8q4vAREEl7+KMrUkPcM9fkkO6fIDE3/F+PM6xHbMXZjB+coatF5KFmBknxm9PaPt
Z18mtFNPrAm7WXX5A/ZO6byo6RqOMivzqJ8X8lRUz+Z4aHJBa9Xm1nKBwl0Rklmul5JVy2Zzn0W/
dP37dZ+Jfp9bOEkuWWYzsfJKZtzGc3Mq40xwVBF8FlxS30bXnCZKNazACD/1bhgMQejqe/rEKJpi
72MlzQuPMYsvEk8pE6skPdA6r/iOivQuqhylgPoaZj/TXWrLPzBwOoquWe8SPNHwnKZjfZpYQZC5
fIs6ZmmqN0W4etZyNHGJ67V9CPHc6kB/FOuP69/s3VJiWKaJhzuKQirhp+YkZYghQKuv6JyZ0dWH
cSaq/IX/i2gMQoTD2TTPRV9UMXAKMDTVo/Ri5QmI5kUEy+8fKzh7uOxjSWFL6wo47AWhu0kCeldj
Y8rc0hFJbbwLdw6Ky0KhOpG2KAFFqv0U7qrx3z/0AIHIlk4RDETBDeltIFQkzGsQykIv7PA3ERCU
ZWt7DdhQgrxTRBSc759FGJ6CLie0gkAKgOfsI3q1VoW5rhgC/XsIogiqyUkmvItAddUrg+JHLRqP
EoHyxzPTDLW1XQDKXs8KL/bRl6ZBJziyiacdoA0fSO7SCvb49w3Ib03lT2l6RGrFUoE6+2HAdt/l
Xi0d65PlzaiXQiR7V3ml4YmGrTfjk2BYAsODpgkELgcXURcnyoy1ze7/hTfu+hr9zkxJd9i1SfDv
F/clGJeQu3CQ5zS3Vo/Gqxf1Y2CCq2+OWv86zLvdi/nywiYuTKPejK3ZBAzmSB/XTnIyS39Op96u
LN29DrW15sBNgsUAGVPIPHHu63VaY8YJ7gv123J2ZVFcbKUpolFopaoawdsglz4GKqntMhN4q7DL
UnLi+NDJonW2CaLLmmlhItZ412faZ2ouTTL8ZUjJbkxDu6l2gzgVimC4lBsa0gC1PviqwmQ7Ztul
F9Z1PNojej7xwo93913mC7dMESrnQWSVsG9qoLLBdhWtDEzY1rwH73YZ47EML8e4di0i7pDNENQ1
0N0rpkbedWmOpqTX0pjIXhM/DYOjrEUQr6NdZb13PQDfH0BYsF8gcUeCPmzH3CqBxOrSaNN41SBO
TrJf4lxoCjQdtp2JWEczyv+Rdl1Lcuu69otUpUCJ0qtid0/OHr+oHPZWzllffxfH53g0HO3m3T5V
rnlxldAgQRAEFhbAacZD84YyXNqiQGdqhYlHcWYjks57wXtSJINzEgstrUSuIUMzbRpjjIN+09HH
86u2K0OnumHJFMEGj22RYouGCosySJZfkza7KrPMHTLh65Qd/w8pQbY5FAgaAs8KWZwnUsq6TBWC
49siNjSc1A9/LjcMYVgHpSgV9PkpzAnjLaFWRjMcjRWW8IvCocV4T9lmbU5v6IiHUbLDyBaBF3Zd
4EZHttabmBTIvcFoOohVrKV1MEnPNqc2ds5v2P49xcJCxAEacBLcMY7aWdZbZZKxkr+UwyAJ85JB
aOpAEdVGds1jI4yLpJAUVyVdh7AR4ze11pXJQa0kgUp7QtCIZeoqOvepybv2JJ5bIksNur2jb7MK
hlUQ9IuuD7YqvP2hfIB7CbaBKhq3anWn1MbUQxHUjw5DPKAKLF1LE72sZO1Ksqig8LtnCltx3LoZ
mZFoUg1xLJkm/VTgJQRmwA7MOYW4VzAYjmN1miCBXSBs4jo4cY814rLWbsF8IwLB7a6fSSm1NFW3
dD46MvpQahsdezQlxjGdn8d1uQF9qCPJ8YMsbFMUSeM8XwIiYZpaLXbL+JZY7e2qdDYdB2ea6y8F
zXT3/GLuGCB4kVXL0IGWJDLvBMcafDMrQ2IqzWkcQ7ulThoL52CyH83tGMZ7AsiNzIuiGnwdsMY8
rVGqqtUzr8ygOESn2suObPI0ewIJ8Sl70kCDYRH4Wkya4ckwGtQDtXgOF/jAFkOhQSkzpcC+MXyY
efEHvMWIzVjoJwNCpQOwzp0vTG1euog2i2csXjK+lpF1wuNJcKr2HPsHKdyxKgimRLVxu3ij3x8x
TQ6w3Ryjm6kXPiwukpwvkbsKLuE3nDO/baDbhNeA80ADEnfQpDLTGosOixcqepEfzD4rfzRTntRu
iyl3pzUN9at+TjB4I17DCJPLKymxMbYiAo9Xlq7PYY4OH79Pqw4txPpStQ4Yytv5sl2sys2Qsz0W
ejkdrSXVchcUrBoGUc006U5Sg1zyZRbWOUrs6PM2/AiN0LKtrmn0HI3N/FCq8TzYpRz3D6C/SYXN
wjs+xgDmFYEBzBV+mdvU1hzZzBltQcS4eMUh8UJXPeZoDMA1HoiXeu/B+UEet71NKyuoGxJs7xfG
Mpc+xJ2To6XxQAOGxLamIL8ThsU7kckHodz+hkXVznEPJaNvjDJhPpQvIxum5uZ/iSBce3f3VhZf
bGvHRi2LXmf2a6DTEG9Me3akADhiR4SoEsriHmRDN/WKYbxtnlK9wdpVsEjbvaMexGnSz2B6dv7f
TcXkPPYsq1GHrDozlTCYdNs4xY6CMb+g3G9ByAQuK4J8Qe6o94l4EMTuFuJiUjGYwTQsfkyi2U4m
43NckFoaj4AUIx/M0KKynbgitsW9Vwbet3jJAJAAb8BnYpYSN3sI5K1Xa86vLOdy2/wArTX6ROmr
yI0zi+edD1ExD0cGil//hB9b8lIegF+evRnTS2xZB1+fkQLSYUSD3dTlS6YRZ1grQUC2qyTR4GoM
omn4xx18dQ11VCTU+e3gM4R99pQF+cWCOe/yYRAei727iiCdpqoqNZBf5QPnMYqlepSZOJZoKgJd
duKXwZ+BTV0O+hScv+731QP9BiVwm9qnGk9kFqHRN8Xi5ZerH7+WvnVvdbgcMSA3WBRH5GJ2N3Ej
jjsb6RTrQPRDXFQFSwOEqO4u9Y9mTY418BEdwBEC/fbOA9kIZH598xBpq6WJohYC1YCt5wxceMWa
FTDXQ9S3v+uzkaamoKNmz0e+C1ORIkT0LS5+5WbwhmfWsCB55KE/6Lgl5qvIF51A5o8/HYmNQO5x
F1W9VU1MoByVN5JENUciRDmC0cxy4kVFijJf1lNWoudUbtESKljbHVtF+R8zYBRiwN/wsaI6ZrPR
qTGLu2XM9yrdCmNuephO45eBJMjf7TnxD9K4TBH4FocyliAtPZroe54P/ckKQPzoWMKpx0JZ3KGn
ipwaoQVZalBcsx5rBg9nYVUizJ7sPI8+qMVd9IYiL2MYpRjAltiWfhdrL+d3acdGPnyfu9OnJa5i
jEFjy9bjQugvJszazE+iO/bzrBmdYUF+GwMPry0No9VjHXKMq8XRfGYM4WN2ZTiMEam9GJ3ViZzp
Bij0N4LO4kV88+4upYWeCeQCGGEWd9b1eFlmq4xkr7ZuSJLbRER5t+ctKfwkig6/+iM4CRlSTyUF
+tzT2jz1i6pLHhpZLy6WpG9s2Wx6G/AhdPhSTLQpcTs5BQiW/czo7zualaITsXP+EIu++xvurqgn
rTf0Bsefof2pz+ZcNW51xHwrhqQWXYS7rnsjjTt/ZaxMJKo6eNK76qCeMGUSeJzESzExVjkRBeyc
Krovm0Pniei19pbd0FU0e1oGBR6Rf3ekYU0KbegXDxygcDRo2nhAzcxWHJboEUGBdqwIpSw8Sy2W
QUVy6eONQXJjmUoJD6sO03DDQjuA/0q0cwIZfDkpj8JFSmqspXEnXRDcTGizQXxIeofY5TX6v3wq
Ahgx0+Tvio1afC2pyDW17QqIZOI6p3I0F1jVyZaeWfuSfKhnQWgh0pFZ7+bm1VRrVdsWAvP5BXip
VISF/dwdiDh7qxF3GC1rKiTrbaPwJAPuPJgmm73L8gvg+5HBh2nc54H2U9hrtnfuMBwAWUfUX6jK
Wwg1a0svsxz1l2sF5THcRBjXab09XUpxS9aeNBM+Df2WyEt/GrWWVUVZN8lb9oJatu6z5qgJHXuY
UZb5OVjfzt8Xe9tm4jIHEQWc3KdW2QassZ3cSItnoRqyWrf/ngcB27YVwF14qHbIsz5BgLnc5F0w
haelPp7Xgbki3tYtVmEhOtjyELR/NL2+jGbSWcg+Z+gtWaPrUM5PE4b7hlREi7IrCUPVQXaFeh/S
WR8lDcay1hQzzDxS/DUYrR0alj03iS2HkXtep93oEq8eCq/EksN8nX1ozBIECIWMlwGzutQ3Ui/8
WV9kcPiFu3yvertMBUJ3jAHulqK+j0IgsnXcw5mQ1cyHFmWXWHJl5cGkohiSBVLcTn0QwDkJo1iI
nsyIfub2NLXjw1woLrB190kbPmEGpogDaG8RP8jjLAMPq9AoJSjEnled013Frn7PMg8m8BftlYEB
yc75fdtJqH6QyJZ44wablpqZbkJDLb/pzdJuiqeZihD7u/ukEIJ6kqkbyD18FCLTLCxCVUaVp/C7
5GIy7/5Aic33uTMLlt8JXV34fpRf59WpCI/V8PwnIljJA497oPK4YEbOa7Cp6yqAKvLfAKUmA8Ac
paio/blVkUWpb4WVX1LYed7sRms2eVWskNKdZp/1r/cvyy25AWzu2PjWsS0Fu7+7MRo8N1pqgR7X
OP+golsenL109bSxOdZGfyupsuCeZZ/4dISoagJwgDc8ajofVYrkAtMOqYQKOoadksY28JCorcHu
qU+6Y5W8dsr6r/uePgb7fJmqmqMQWGXUly0pPzR0DpAfuuzC8rKNhst0rV70FViRqQ+SUXMSafLS
RPt+3l52Pcf7e0PnTDIZMYsXxHIopqPbACiLVP9aGuapyL/olohr4XPvIqcvt41K3OmdaUIYCSyb
OPKJTVmXvmRe7FqYeZbeV36G6jojATbuRXmFXRt615TnAyQ0nEyJPUat9mq0HlZRoLYXXm+fbp+8
PNXRPJfDRTG0gOEwrcxjdGQpIOu2OZzft11/uNGG8/gmUDMLZdqM1jeFHFL1lYhGIYpEcCeiNRWj
rJk+SX6S5s7ulyc9FdVf2Ec+HbuNHpxfx4jAESxI0IPxeSqXOSgUjcfeM23cxjfTQTSLYVenzcuT
EwdMdJEZEl6eKGXZGgpzQ/gkxQIfvO8eN1I4JzxRNSMZeVNq9VdMMEZl7qLH007zEtc6irKde0op
Cpj3LFVH7pFnG5gNDRQfMmA4SvOFdgeU80GiKLobRUI4g8vnVm/MCUJW5VJJbwqwn4qY60QiOIND
CkBaM6ZHGvqGlNrabMtE1NW75/C2i8VZQC3F7S9U2VJGNgWVU3ZthkfTfAL86/wR3XUIW1GcGawt
sHEdA2Uxh8CGvUZeEiRH1YdDEJcRdlK0VFFYrRlxNCqmnHNNjDFtWwkXWM3oA6ifnEBNMuZ4UVVu
4gsLp2y/+YO7EccnqgpSm2PTQlzrDkALYEq3J91TL75OD2AGF9xS/7CUv5XjeUlQ08zQMcRM/CGs
MWydJS7Jo44i16WKOp4oVbIXDGyV44w9kVqjMHsoRwIGaesPPQB0rXjc+b4xvqvFWTyJzTpqmRz9
pj4CrollbAC7sDCqpcIgeVbKz0+RLxpjt3cVbtXjzoA5NbMm1xDbj9dpfNVqgsevSC3O8M1JqZN8
ZGqVX+VedjL1tkILJZGvR5GoPXDv1uwpF4rWbdtnlC1hnKDBDRlTP/bT7+AXbuFxB/RwRE7/F6BZ
ycv50y1aQ7YGmxBYB2vU2hDIHaarRTr1hiDTxH43f74QiuoISC0gbj+RszVRKFdT/fb4VqUfkjTa
MqZzZqX77/XAyG2FDUYwIYjTYzFAaQQeEGBImtzpzZc1EXSi7BkD8BuGorE2aCDyPi5UpmV1HWEL
PW1u7bp3KqJ6cwjciPqtjEUxi0gYZw2VOmdUlyBMn31KT2qB8QvtfS07yDQLFm5XFNIieGqpigyA
90e9ol5q57GRFW+QrzAvD3PRE7zoggFthnUsGna/55CAlgDSEcVo61OuTJrLsW1WgmLpiQFvWtTC
WLZRlJPbM7qNGD6hmtJ0mlpkaDx9epCmzM1SQIiXYDZi77zV7QoCgYlODZSigcD5uHi0rKoFDAdY
PCTCx9dlve0nz+oFprd3RpHj+S2Fe9zETT9bZkgVT2ndaPmSxK/ntdgN9HSTAMJmEIDY+CmaclGq
dJixLc/Z379YhPOXGUxqtmEzcIImAk/uwZXoViBn32VVRvB2EMhqhQyjl2KojS0tDIw6OpPLANfK
eKgqgbHvriT0g6cAOS7hX6qjNDZkTAbFM6KrLrmNRWDAve8bChCbCtKMiGO54KWKZ0zsKHCYLL35
Fq2xvcai5MvuZm1k8PSTGLc7dxWTMd31rnnSDiFenfINI6wqXPH4hX+Qx1IJSPpZSG1+tHG0YI20
qi3F63/IJ82vMWZkwtP2sgZgbnwqA9HbZn8N3+VxtqEulY4xjDhTa+vS9XtdiIIwkQDu0KaaEpJ4
DKEQcMJvAd/18so4QVg7cH2lvVqCR+4bgxJ/CRrKu0r8AZ6oYtAVKv2qumbB4HdHBhQTzWdhe3FO
EGd/kyUvehRjrxLlqAw/y9apM8HyCUTwAbMc5fK4Mpc3q242PZLYS9qH8/5IsEF8lNyUUm2ZbLly
5X6Wr/Tly/nv791Cm+3gCZHWmM7qOjGLljRPlfqgigCmkay7OZ1OeY3e2fE7clp/EE1upXJBcgYs
XQ7qD5xb9VFV/cK8UbVrkoBKsrLP67f7zNiKYgu8CepMrR0AgYaot2yEixSOT25rTwpyTzpWLwJp
7IefMTrKOQjQHpGmL7GcbIwdGDnvjGN5mPzRA8PcKXQGIcJbZB+ch+gaTI1aMxzg5G/WiI6G/uPy
Oim2dp9c4pnoT4f1D9rSAMAygE1GTyMGmnAHK4usdExGRBRDWF2ElVyjOisHZU1Fwzj2IgoDr17C
hsN87p9scirXGHSDrVuvVHJivbR1i/resjrnt213EQ3GmwUGVwPtBR9thExF2xclggp00fqNqh6G
SERjsSsC3VOo8JmAH/K3bVKm+lRlreJR4jVd6HRUBB3fdUYWEF0Yc4cbnc9Vlm1fSU00Kl49BFkz
eW19iZkLgpXaPU5oBNLxtADYA8+Lj0s1o+unJyaiBjVgffXIEDjGTy3ApMYLy50FqcQ957QVxhk3
iNrpEsVQ6b9v9slnpBEi6N3e3mzFcNsf6WSQW4npZD0kw03VC2pEu0lyamgEEaWpKp+ghI1UYUhE
CwGjHxUP+hdky1sMl1EOlke/lqtTPYYPaYf8gLTYDLf1/0D6s2uVd0zbn8ClP6pejxStwk9gNdLS
zU4GgKnEUQ6gAvGGy+qxtVEqfZkOoirfbsy0lcz5+kZDzZwyyawHRXFzMLiA18cCnoP54HwQDsna
3c7NarP/33j8urekTiIQmJk6YH8TUo46SDDPu4w9LDPdqsUdhEKTUKtntqnclJWt/RgvrdyHen4W
EPAZqABzPaaMvLEHmYsoPbyrIvonqAqUMQAJ8kcV09pqrQ6gVQ9zno5rVh2QCxApuHeVAVVhABep
A/LD+5OppkAjaCy2PrEkzBCkpa0+Zo+lh9TjsQyE3X97DmwrkDPRJAW8KWUC6UP+SP38AW3kvV0c
S2/CIrJe10Q4vXrvitnK5IwTgxr6vkT7prcmsrNEfxWIQaqf2iQKQ0S6cTZpFCHgC8aqeA2yq+Qm
sw5NKYisd0TAH7KcjAXi/0/X8lLUS1o1k+IVKgHnXn8xDKU/SI8Cu98xva0YniFV6yI1W8MFzvJr
fmR0PqzQZ12VB8OePQyZPQrtgu0757o+SOSyMkmlkhAQO2Sbblaf+m9jr6mtBwziFl/pAgV3LAJQ
IrTDWyYYPDQ+tzV1GJ8wSDjXSWzYen6nlo9jAaruZ8E6skvlk1YbOdzdlkUYzhsZ8FLGVf/KCFBV
AFes+4S4icM6viInfVtOkX67ZrKRy112VdyFslTNeLMsOqb7jHfLELuhIgneFXtuH7gHVPfRxwZM
Dh8oYDi1uRL0oLI7j0XCJ3Kr3EeXFBDo6YL+DL+dX889tbbiuOVsZklbuxDi2t7JUSWR5cw21ON5
IXu2vxXCrd1QlWoWyhDSzXcG5jwmgmfRTryDNYNDR9CrsBTxR7c+D2kHYivYBHsbKwcGj2e9FKF3
Xo09E1dkKhuI3gEqUbkDVZSRgrJ2g63BaPI2V5xM+2GtASgvnPOCdtdLlRGPIkoHTo/TZwyXTis7
FRgmDGdLHstE4PL2olEwcbwLYD9gc9UbsbLoZqxBQJGzAcAkOsRUSh05LqT7vJHQcm8Vk1tMEUYi
9AkwiEo1XabJROxIT2eBuuquvsiHq6jZEQZt+fhzZMy+G6NCkb0wszVb8TH4/Z4A/c84+hQgoO3O
t95mxRH3FySiv0vcB2HEtecwWevBf38Gd5Ei3MwseZQBrPqPw6wv1hMDmRfoIRXll/fyl0jxsZw5
4hEM2eKeg22rT1PZQulf6LsInR3pC/465UVxNP3kRi5s8RCFnXh2K5VPveDSxjtE+y21ChRAyhU/
vSG38k2FmKG8Kno7Jrb+GPW2yNvstUF8EM/t9FrTNbFCLLGSltdRJ4FiXb/LwtmPjdVPIuCnqi8t
cJVrpp/qqhCUofft7PeS80mbODbVoojZuUItjNxWQsa+XW/6vqc8EQPFjBZQnGB1mfPuHP1lNH2G
BVwujYvaSa8WzCIG2+15b7GXGvywqNxpHrUOhEzoYniriOToLWFTOKQgFbZk7F9OG/2Y/hu/0XUJ
it0V9Huj8XWyuwrTI/oTZuoGKAlHtuiQ7G4Y+mMRL1voB+QTDHOb0QJZBsUr+843tem5qcFieX75
9mWgt9pCzA5QKqdTWI9oS14qBGYxRqbQb+Xw9byAXaMw3wVwV6yeys0iSRDQpvFzqJvfQpo/6YX5
/X8Tw12yWSR3KgJZPKysO+Tb/c4Khl40wXbvCsSzCTE3xUyLT+hkrYqIlWSIguKidsK6PWZKeaWC
0UQJRRWlvX0BA4xhYvIvEkB8UVEBIddCJISvYf2s4ekUCSIt0fc5b98C0D3U7PvDiCnuK6bTy0sT
C4xrd702SnA3eRRNZZ+y5FLU/MgMP+lfZ3RKUYFf27Ow7VIxVTfHsu7J1OKqxhMmfVAyp5TvlOx/
VIQ7JU2DIRI90AyeuhJXo3dlnrkJDYxJUOsXqcIdlhBzMYpehRwiNaCRMY4xsJ5LGQt8pmjzucOi
RYi+ZbZiVSY5eTYEUd0IknAiEewm3mxKES55TVqIkKOHKcbANUEQtxf0bjedix+yWllMpYJpaf0q
O40+hTcjLeeTFjff5KQyDgUdrnMd9KqVWqkCc2Drw7/CNsL54fSI2EhkJhA+YvpMQp/jl1zy8ugU
YsTcebcmksRFDAP4Bet6gCSpfDSqxVbL+2i6AAMEUMACdjyB7VmcR0jlas76DLZnjE/pch82R1UU
IewZhQbWEMYHZXxups+rlczzUsNJm8pkD+ir9ZdSrQXvoT1FkGVGARnXDnCQnNfp8jlGI2EPf9Ca
F2OSH2WrfbR0UQOJSAzvdtDFEsmkQ6U6I62vznobZF0aOYPRCea37gbLW43YT9kcpqpt0qxsIar/
MuNZ0D8USIM60VHBqHZU+hnrgnGNfu/ztrfX3GFuxXLeKDXXpEprLGRNPIa0i93+oNwDHRR/009v
oyGPsiBa2LP3rUjOM/XwS9o0QdMon92pUYOyMDyaKI40okEnMgRXx75BvpsK56WoFq5L1ENDql1a
8401C74vshHOS9UKuIa6Buookq/oAQYuIwV2fpf27tjNir1VETa20chy3xKK7ILVG6epofYaolHP
WBq7L1PRRE3BevE5AMylkjSrRZRlStPNkg6sMUKwZGzJed+61YdzQ5Gq1VXP0gzZIvtR3sPOTOIl
uuFlc3tNix+t1olkCrbprRd7s4ZSQgDhKrFNy3JTRSepu0xEIzP3RVAkTnCkUM7jHLmS9W0xxcy7
1pmNoeauImVXxIwfz1vD/ga9i+FWDxl+cGS3uC8oiD2AlH0N8/IPYhRMMfmtCedeZ+B2sqmAJpHy
qK9+Wt4mIrjHvhd4F8G03OzHMMVK31BoMauJLWl/6fVDpgzBnPR28gd9UtiRd1ls4zayEDjEraZB
nbI9hlkQqs+q6IiKNoXzo5hcSo2Z5dhRzfMWRbrSZP3p/L6LzIvzm+tAumhi2e5yvc2o09SPyx9Q
6X1YKM5XjpW81iML5jOp+svQZmpPU+zrafQHkeN2QzifSWgHLmwF6cyIVrbeanY1dYKbbXe1QMeG
3hgTPDv8wzrRx2EEsxXcGBhTlu/6U0Ff/2A/NhK4xTLztVQLCR6FlNeD6RmYpbWOd+dl7JrVRga3
UE1jGMCnQ4um1u8VzOdKi+xwXsTuQXwXwV8uqpYNmpFjLyoJLvFFSWs/1zFA4KuMrOh5UQJt+Ktl
WOSmNRpoE5J1dKsoi+7LqB7+R4V4/9iFY1h0UGhJmxsSqsdIJV+twnhOZKBstCkRmdoeLB3ktL9t
jb9bqimskEyAJVDFrgeHcXPFbuZMt9bX7lK6YiWb/w9Jn8DE35LOG7emDsh/hyxknGMktpWgB9C6
0wRXwW5GbKsc+xUbKZGR6mRUsGn55eIsXgkKhPZFPpbfGFPkdEi+n7eR3Vhns5acI43qJC2bCkpl
RHfKKnYK/aorb0rRq2t38QxcCqBUBLfsJ1uUMA4sNpGzmhc/b4JU8grTP6/KbtoSYOHfMjhLVPNZ
maQSb6FmSHxLHrwaOZgSjZfl0pykqv5BJ+2npq3uOGbJn/i/jWzuCi+aEVSCIfSbwPEn5V+S6gbZ
jPMKMu/zKY7byODu8DrtUCjNIUOnkuFMleFaNJHtNU1VlwzL16YeezScYHCYlIaiktiu3wLMDJ3C
QCEAofXRLpWuNEm85EjU6feDrjmRlTlt+KBPR62VRTspEsb5ej0atVGPsJNDGwdD0QRWXZ0kTJfH
wJXD0MWumgHPZw1uU2F8DV1O8D3HlCHglNZwjb7DEJj+UZpl7/wO7J4WqstouVDxV+UOpzX1tG5Y
sB7TJ7VxsmEMNONBrWeBNe3u9EYOdyoVpVjRv4EXSHpkxCtFoATNsQ9EkwH3sDMmYOe/9eE3dR7i
qUDNyPs13zvzrGvW46PcI3PNCAc0QDPpTwMZGeGI6v0tfhfNbXFhdNlcyVjKtZh+xml4myahTVTL
AYYyt6VU1Iy964A2qnJXuxRGax2WkDflp2Q6NVYQ/1EY/y6CBwNJaCqyyhy+dEDzXDT0fh2huz1b
RaeD+bFPfmAjh3v4zHkr0zCFHALoHxgFg/BYXhC7OTJWHuP+vMnvBhEbYezHbO4jKzTWuQYhsxet
Xqk8qerTv/4+wB0MLAkIFdpVuH3JaRtbIas10diV1JtWe/ifvs/XJ5O1UCd1QIUpmuD0R310JJr/
gQzw0eDmYQDnT2PQswnj0aeGyF45h3dxKDt0MgUJq51twPwSomJ4CdJvgLJ/3AY1DuNQicAKIieh
lxu1P025wK52TsgHEdxO4zwOvQrwl1f137IQAMzHTlRSEmnB3ZK6NTO2CYiYKMbxRK8tEQTwe3k9
wJTRcgeCSt38RHDYgE6QjtnICorRQf+iudEJfKZL5P4aRyIdx9IZTkRwSHaXbiOVu5m7DsMMI2sA
GZ+ZuvFsPld6cW+BYOLf2/JWOfYzNmexj6wQo1WhXB1dDOVlET7+yffBnoyGd+AHeKShMYBNR8Ww
E49ar3Pp1aPg+9y1BhiAzrogZcNQcVRAjfXx92MocqwPY2G4OWA1GRjQGV65FV5rb8HkxkF+ksNd
n7kKEuYhgpz6y+jqfnzEBA3w284X+iHy1CPGDPnyTzaLZ7xPvTyYRAOgOXP4JJ+7VhNc36ZcQf4c
K8Qfo3S1O9lI/LyYROyhIlHcNVr2oyZneW64Vemt8vcMTFKp4EyJRHAeeuhxc9IFIqzqhq6vael2
naC+IDAM3klHi7XijYIF+w8DJDo1iK8eRPhy3jvwG8M38RhaqJhSDDnqnQKMcPW1eLIQ6Mh+fq07
rOVzOogQwvyD7pNMzq2GKWaEahaWT7kxTiW40WK3+sL6uhiUFjNp3X91hj+J41xsOkWI+JjtG8pR
Mq8HIriI2Nk5c7Yo5+rMsZTkusH311z1qkkLyCzdYiaS00WDIG3Fg3s+6cL5iyFZymUasHRgir4E
lsJB4I+za/jVjYgcVBGZIOcz4KzihhjQi7UnSXaDSWHNNdp3LsZDgpLQhOBqPRF/fgo9ETrvLTn2
aU2JrMvgxEbjCP84zinFeCkt1DGj3QykB4wDPRm6MzAGPc3pHUZZafiZb7nRyx8Yy0YwZ5tlY3Ra
H5oQXN6E0sES1Q15XOCvHdwI4KwRVDoNJvxKOsacjq6Cpq/wdbSzy+Y4gqZDRP7PTO/cMnKmqSd5
r8cRtMma53i6jXtR+W7XE2604exRm4fWskZLd0cCgs+6tZv2Klb/XdH405JxhpjMYbiSHkLM+kfU
XNagUiGiVn7RSnEXlNlrdNIXGNwcXRv1XZELrgyhRXPXUmNWfT4hlHGbv9nkqty3rrU702VP2R+T
n/1UbfViOAjrq6IN4q6qXBmspmkgVtMYAY2fFZUd/0sqHX6D+GdeK0tGOTAhxfQtLo9T90XNROsn
UERTPkZKCMWVFOPEYWn+mtiqB+4mR/f0+2i0WeNV7ki+eS/Eq4qkcu5gMTH3qSYwC+OusBlhCgZ1
2oWTBPIPllRljOTK63kPJPIQPBHmOFaVUUtsNf+W/y7ui5Ppdq9raxt+8wD+5eC8OIHha5yLGHsg
wMwEGqoaKiGEgjdFlAkUasR5CWtKpJgwL7E40mCHp+yk3zdfFl928T4XTpLevbfefZLGuQvTqMyy
wMgwd1X/NppvQ3LfSpU9NVel/KVDOrwSJaiZbzjjZXlSk5h2A4mZacaXjCYh85IDDOW75NErBm3u
rxh6QtwgtB9HbRTlXMoU5qtcMLndSWVEHVeSE/orQ2sATi1m6hadBc6VKFY4jZMBS6mtqzW7IUpk
a/XTeWsUyCBc9xgpSrnLVqjUdqfQBP3m36mIVFlg8IRzJFaOOepFBRGRciBgfwUC0z6vhMAACec0
ZkpL9B3AABkRA5sAyli4yEEUoIkU4SIJ0hoLpsRBkaX+GSVPVIQM3n8bvNsX4VxDZvWYv2SyzYAm
q49DhGYZD6NLc2f0WBPQdFELO15FFsD+f/uiX4YsSmcIJdqjQl+n6GJqHs7vj1AxzkMMkqwtE1jN
3MkZXcZrUt7EPqbeg4Eaw7PQ+GC5hieQyTb9jJMgXICBR35LtQEydRBH9Y9DMB7mU3wN8jy3FPJB
MwXOCeM8Q4I3XdFbOKomRsE2k435TCEoYkTZC5EH4km1kyzt0yFFfFnkNnqu0U/SBPo9m9LVHadj
5ovagwQmzzMGqX2pY/QsTlaFWc9q8iyLcAE8HI0PZXjGdYwAGk3CHBD5ujgmXqesjqoFyvXkS0GB
B4dyFBiGwFvonLdIV6OnoPRmxogX+CU7YllQ/Si8KqBPioMHFpjZWP0W4H9LZJaiBeV8SFKkTVSB
3Ncd8qNU3VbaQaAd86ZnLFHnfMjaNVKuszuKTc2u7oDus4tLHDK7uBHNABBZo865jrXsilVn74Tw
qvtW+1VAjqxNozvqTnrCmHOBm2eH6JxqnBeRejVX0gLi2vQprPxOvx/zu7xK7aXxRk10qQgtk3Mg
TR5W9YwUr2teoUW/6OCM2eiW2usXKBkfhpvySfQOFzhjnq83K7RpxnNVd6UW44QBxrtUyvvzFiII
nnQuqlB7goKHChFV/Zyswah/yfWgzoNU+d9ekTwjb5wqlVSye1/WHqX8yqxfF5G17y8XmglRudE0
tLvAYjZ3l1lNatQMeNtP5hclsWxF8npNc84vmEAIjwtfG3DOxSmEjO1NWR6S9aIUVYj+4YL8rQg/
DNuUlGmmUmTgsdUfl7/CI/gUyxfDzh7fBt461UHTbFXAn7bvCN+Fco6wX0I1TDCu1WWFCu2QBXC7
CJxFD55/cBPvcjifV1dRgYIS2yWnPBbPCJyDwgHoTwVTVg4GAeEjct8HvgvkfGBRRZHcdVjNLgaz
BYPmWE6NcjIGZUvuv6Rq/s8F9i6Mc4JtXrZg9GPmEWK2wPBQmp1D5ufzNrifhyTvUjjfR/oBPJgK
AoxEvqHdtwRt4SOyMsrPQrrKQScEruNiuWlEUOp9Z/EulvOBKwH8UGXJsyjSHkeztlW5dfS2cnu9
+bKuheCo/UPS5l0eF0eZWq9LUgk1yVWHErzdOc2T4Q5uZ9kxug6Tt2Z42Y5u4kkgWnTKOVeSpuMQ
KiM0tUyMPR0eK/JcjH+d38X9C+y/2qF7nHNXCvCVK55Dbopm6zDu7aW8bRAGD6+5ubhKngsuTMHJ
U/gmZKMFCkdm2RRGUbyCfjssHcvpXBbfNA+Rm8kCieddCqafftRQrQeSt0zgcjKRdegPrLzWB6KX
mFAxzqWMeSgtkondii/Lo2QX3nqwHHpFAxa3TQdR5PEPCZX3neM8SjKG6H0poJccjC6DxIWT0x7Y
AEDMGa3EjdRsnT6HOu/yOKcCYHnfpyPkzZj7qbiYp4jYlI3ElA+5I6Ku41FrnAtD5fXjrs0krHG/
wV+SIL39Nf5PPxkX/48xPSL74PxJNWRpbOjQa0DsnaCdOPUTDBxM7sYDewxqDjBrbndR30XC0Vz7
kff7knKuhZQYuZtWUHKqgnnwq0xQlTrvQDC7/eMiltqioaANkzSVxyILrOo5IYfz/uMfQtLfOvCE
K9Xc0QW9l4YbV/bgtUfNbZwWbjHI7a4C0WXuhYUtLB8KjPHtbtpEWZZihlU0YNNGf/E0t39YD+Fl
l2C3SvCRzv+yeZm3xrezuBE3KXTUqgoLGcaY19xHxyyUBG5KYAtv7mUjour+j7TrWo5bV7ZfxCoS
zK8MkzSjnOwXlq1tM4M5fv1dkM/1UBA9OMe7ym8qs6eBRqPRYa0x62NArnihNV/LirSvZVlwn7x3
UV84wu97uZChmElotgQyysKhjyqY/oAEwGDUkTNUDvopf+x9BfFP8jXZNr6IoIrvq/u0ipwHScGk
p05MfADy8PAqemVYh/1NeEhx8wCeR/VTcBUYljNcqaVgeUXu8r19eqF7ZA8qKdkW1rh3VLiv8nvl
MdDcfNMJSR+E0ninEvZyVcmwT1NFxDzuy0ly2vrOaAunT3dxfuitx1S/H4afWSIqY4luovd9WKga
DpE8FgGEs/yFcWi20Wa6ZUSYjAdATGYqCCHea8gLcUXa6ZmiY2UNAxFtK5V3mdb5Zlj5aYmOo9n8
pgSVwJQFURlAVj66tkqtUNKPYUvWSXpDfnCbgOuARiCrVF19Gzi6G2/mxAk3wnt3XV2giWgKppc/
ARMH8zxQcACzp4Ps1u+nqHfoDlOD6KYCyTF+AjphD2Hjlt5lX7vuzs+SueuCGsGQqQ0kd/qrpO6K
8D6YBHWM9cvwLIK/MQAQoxIJybwMAKEK3l/DJtrJwvcXWfffv+XwD3GQeVVFBRxKLKJ0U8ZOdpsf
JNc6Rhvb70EPaxyxjgBJpj/qbeDq4oybYBf5pq5ZU9VcZbuoK7i2enAo5/eMilByyWN4YikjtXrP
uMU3wsenSHn298WBMTG4ixoHs6CDtR1BxTk6mke//dV8xn+c7nmlubDUCMqpGEvsaKfs23wPMlPD
3Fy2yz+kCs4yuFC0SuxcrS0oNL4OfnMPaKirCSjXo195uFAAEZU8TfeXZa5fl2eR3F0SEGCE5ayr
obdvMI9atfvL3/9DXHMWwAWgup6WXW5AJ21bPRO33Gwk8M0xH6ofKDKJopBGcLgN7sZoGju0xhDy
puJqSG6N4ND3XwQ6rSchzjpxDqQmALuyesiwTu/Y8SfGFaX/d6yzzK4+xxpnWZwnkWmDAZoJGyRd
GVuGMNVsw5N5MhxW7ZCEqJpsOy6I43vl0npWzUCCam0wu0lq+/JQ+zJRD21AfcEyCs4v3y/XWTG4
lpgfLvGIBYcUgolgH8JVGpv6JPIWbJ0uKcY5ixos0ymieHjkI4JrEDKzIsR/kRET2B+PqcTABmOD
Qin9ge7R7Xyo0FdWaZ7uD5vZJw7gyEJPDp3La8ms+pJ2nOfoWoPatIaVhFLvVrOnopOj/6e0B0cN
f14W9Yfw87dF8uDXWjBh6u7d7aLiJ/vdtjy2xNHwTq+vlLvacq03xuyTnYorXdCzt+qtdFDAAlsJ
yI2EO9xybs8drRGRBYCmCqKnbHoUKLdqkwsJ3NGWKIpWXYDMduMzOFRG8cwqH/KGQY1FW4E0kT7c
4S6mppLjCNJKsAROTolXX7FNT61T/owyJ7iBwQhjhvV841lFvsNoUqYsBXQcCo1VjGa22e3qnTE6
OvRFy9TQ7epqo+U3mfL677Tl245M2jQt5jF+RXxS5Gk47pWH16Z+Ug8K+iwijKiLAtxVX73Qljv3
ykjAy87q000eO5iBcGp1l1WpY0WvlAIx5TQbFbrtftjxv7NVvvVIGjAv17KS1lTdavSmnAS4C6uO
ZqEYd+SLSJ2ijNVgYjU65WN2Moz2lKdEEMmuP8EWctjvWERZupIoSJ5Cjrat9wjGI8faTzf2HXPS
wN6TBEGQ4EjwHUcarfSQhngFoc9+a1uxV1n17rIhilaO8yLRrJLKwLyfh/5U3xp7B8RGAG8SpmhF
qnC+pDEA1aazR0CyBzCmN+6QlMBAsaO4DEAXHTkPIoeyLhHgoQaDalQ+IXE2szS1WYz26emlVw7J
6F9euT8Yw1kAZ3RzVEddpUZocd/OGxUw2OSLddSc3gcw0FUgQt9eDUb0szTe9IhcdbSDNCsFMcaR
9q5K0bun/uVOnQWxH7KwceQO+sYc8Qpmlzbxu6c5cdVTvmdUQMOLdi2mLVm9sBeqcTY4R1MsRxFU
q5sdja/Am5hb1K0lv9JF8yIio+DMsITL1VLAHHuRdtTsAxG9ddn//xR7LFThLrEeXUaU2Fi8InnP
0QT1IZDu86J37Ch12t67bIPrp/f/94rwlRaQl8RF1kEctXfhkLhxvkmFA+XrQc5vpT4xc05p2M6F
gZNkPfXtNv3GEtrzLpGdzDHvyI1+eO8UUN36v4B9F2nIXVktQ/pLW2yYZH3vUlTK5uMoKgxcNgrA
y3+0+Ha207YZoV89km031btQE3EVCpwFcDs+yihIqWsFQPHeS1SMRdO+15Aq/JU9E/FQXbZCONaP
wiQS54XKNqwcKjeJfTtMNml5Y83fW0Q1svY3BfaFfXAeo7YKMrcTxCV75H63LMHDnIXo1fKHYO1s
7ZyfkHSiJ+YMW2DtdQRDKvOu3JmgkAMo+vbywRKZBOcnpmkKxplVURrtri7+mazHy98XmTXnJ8Km
UGtQtxpe3nxP89HVzatBjBi8HsD/XjC+jjLKqqTNBRaMHvsjIxtNgbNub4mTbmJh4Wl9FvBsBnz9
hNQV/DWBtPotsh12d8R+Dtgwry3BBIpaLOiDO9RkQW6wU/bkQJ9q0djI6sN28RM4bxFVID4amSXm
pluO1x0y5DWe0QmeLuFzDIhqG3zol3fy8r1M+BqLOjYGSXJo3ReVgzmqA50HD+1p3mxOovhdJItz
IhkIKmxSMlnAKJZ/Jl8Uh9GsxvvRz2/Vg7VhHlg05iYw1fdE3SIe6DRAK8os8JCNHvjyL3U5OXn3
4/IqrtcXFjvH+ZCxp5k2K5ASfmODpIykhZROlTjSV5vh5+/SbiMQKTodnDvpa0Iiie2ccep8fZMe
gsfsveOtdiNfSOnAigd/jgwIX0CJglLpNYAAeplpfY0mvPY61ZVA/dE1qWsFxJ+k1MvnEYhx+f5f
asp5Gx27V2rvUc/e2uJYHqxH9c7A4AeA9l0Rg5HoquPLKLSKpHKomW/72XuMeDh3y6vyJ0u9S56w
RWJ9XU2DsQwhuc8n3UFbQQyM8BjeRIqnwBhuqIqJnep+6sbIAar3rdnnriGPN+D8E53H9VviLJt3
N3bWlVWIqclfDEOY4UmdcMvgPOh9D36/ZidKUa97gLNELlTpGkmJIyTVvNo+qaDm1ACBU7jy8HbZ
YkSKcY5G0Y2gzjssaiir+0xvvZIGgqBBpAkXo4StVteynuI8BIcoRidt9b02XxVREkskhv194b3a
DoOtesfEFIEbNUda7FtMoSda411esj94sPPWcO5kzMaRaDEkpZPzi0UVHKp26kxI4U5XmasJ07ii
XeKClDaUSRWW2KV6qk5J3pzsXkTis94zA37b/z9enOsYEivv7AlavaM8XDHQeDacm4vHggU7xWfb
FTnvaRpAG+Mue2VoPDkgBOJT9dolgOFnpSywhG1VURF//Xr7rSCfeLeQ+KvsDAqGur3TNdXJSXpM
e03ggwV7xfMX9Klm6BaFGN280cCMTkUX6KoeoBxRwNKK2Waee7aay6ZIMxax+r2X/INu0I16Hz3o
PpuaQBvcTV059j9/Y/NnoXz6VIuUeJoIskeVr7+xhlfL6w/GzXu12rc9UT5MoCOfNA0zdYwjE+K6
+WuS3oTxtyEXuKX1Y7xQifPpvRnKNGPr2L5Fj2CLe4wxVCjfyG/ts+onh/6venQW8jiPXkr9HGks
jR/NV6mxq0QttaI1Y4a5cIBEHhsFbYQoE7RPuuSR4KtRCx5LwjVjv2Ehw5QAgBizG7/F7LnsZ96I
qiY6F35NKdKTiFlyvZC6WDTOq5epRpKK9UW+N3zuFadw6+8xXhmM/zOMHLT5C+761fO7kMh5dyke
E2LO2KaGNo5RfO2l58tniX3gU3y4EMA582AoE21+Ryboqd+N92PyZCTPlvKgdInAF6079YUszqlT
qaHVMECZ0T5J7WtTHWmyN0EJoj2H6E3IH1QRns6qcz9L5Ocvw14iCc2wYcR8qGw/i18sjOlGm8tr
KLB1fgRzrKpC0lhvYpdictssr2lGN6oZCSY+RPbOD2L2kQKcLhly6leWiIjcyrW+pIA3qfazr+2E
4HGrL5XF6nE+opXzylQqyGPsRvHVvAu3xs3gvTd3CC1dtIicw6ibwKwU1iUb6T/S+qteRI4dii4O
kRDOY0ztHIKOBBpJEVplpm/qrt+V3+vJGzaTB9pqF/HSS996l+1jPYO0WEjOb4CUpoNQiMXYxCHs
ZheTqJuGht6kGm4LdNhBs/ywr0Hc3m9MSRLJF6nNeZEyDYaYhljbxg+2aPp/N51+N983XgPYE2DZ
eSjmCpRm1nHBs2icZ1HrIZ9kNtzAmsuYtWabxJP82DXR1Z3d6SLvwgzkkjzOu5hFXDc5GxIdXAw3
zAA3CNGNBDKL0mfcRhX4sfIXgY6rr8DzxvIDnNbYFFbCyljBiaEp4IV7nDYgoPYb0dkXnEV+kDMb
G4AOsJAnwls63c1Xpf+Lu5AB4Yrm5ARLyc9wjnJu2hK7WGPl1Qq3pWggS2CPPPveXNt5PFb4fq/l
XliFnqIPeE3YvmB7RIvG9FwECG1B4ibLYYJo6DZvSnB2R5vgUbbRzoVWISGvqkgt9veFOJvKaZmw
GI42e0W9KeZNJpr2F1xoOudJIh29QCGLB8bhhzRejeYGmKl68PPywokU4fxFIqf5VDVYt7y4RruO
Gu+bWrA3griDH8UESnWmZyNEaHXm0PRolU95qDrDfJvHwgSmyA4419BahZQRyoShfl7fsNdkelRc
AC5vpyvR4VlPRBmarmvAwVOJza2e3pGkUWsk+PQHlohSruodECbQzJv44vT3H4KqszTezUZ2Xsbs
Nc4G8fs9OoB2+R5P/52oNrFuFGdB3CLOxACwY4IcEAnB85zvpNZ04+GvLO//hYAb9uMRapsu6kpW
k83JI52eZal1BvJ02brZD/18UZxlsHaVxTFtRiVrUpbOtsB6ZZ4G81uHmSbt3oxOqhI7efI3oyu/
7UHlp7bAd6yHEqsfxbr+Q8/NU65VV3EsSvWuu4azWly0liYdoTNz2kWD5gMU6EdVdwPpNIpopNZv
h7MgzquCOtVqMgn69NY+1h6C4fby/oi+zwxxsT+j1vZkymFoNCqOtVLuCwyIXxYhOKMqP5M1K8rQ
t6wQVm96L9gCRRSTI+YT6zELN5HgcX/55IAL76NCBQZLhzmCQkAncBPAPdld5waNCFNaqBTnCooU
pzNlg7lkK92wZkDNmw8sXmf1GaGbE9kb5w+Uxiz1jEkz0GHg9cf4mtWXow3oFrsNG4GUN9MxB5f4
5a0TLOa7P1xYhyYDJSYdYH0BorxS8oa6cCaRGxJ4VZUvKiqqZfcRG2GSD/om/8+kZY2JE9EMhkgd
dnUt1EEWpmzjCIKmsY4dGgAFjODp06iF9+/WjXMPYwF2786EEQ7V5Ay4arvsaQxFldA/pEh+Owd+
LkvP1VIvJVy1tcdYeWEQmA4vTjFeqazpQNqL8MVEC8j+vlhAI29p35fQKzdk4PJTd9Kftfn+8uIJ
XBI/cdUrKToJWc2uMq7BpJSEgkZCwVl6HxFaKFGDRbk1bXyfKId+ekYHvaOmb0bxclkN0VpxDiJV
Y1OVe6zVFJLDPBhOWI9bjeoi77r+9DsbAecaJLz8soS9N6NjB/SwZtvuTCSEDcw05uiaEMHoiBwf
X/qbp7KN0hTytJN086v0h7RI7Uzoz4+F/fl/yMP8Vo9H8yyiQY5MdtPONz1m9g/mJvPyrXyLkbFp
Q7x0I4SuYhtzIWR5n0Fa2Idd1LGVshtEOzFcosa1Gxc8kdmVsqUYTGWV48Rtn0bJ6b4Ly43rj9yz
upzniIuywk0M41QM8Mv1z4p2X2pHafxuN0DNQKtP+mq1Arxg4RpzQQZI5qdhYLO48rbca0hZjLvm
HTqIODjmwi4SQUzI8z7oY6uXlL1IpwMD62gxmsDwiUVUOoIDSJgfWOxj2VcBzVlbWZRoDo2+lORL
Z369fMiFp4ELN0AEX2Q9q6LKW4tVszCTGqP9pnYS1EZECWqeq+fXUNY5uiWcTwGxnFUbA6SpN+k1
Wl2mX5ggGDy3IgdolkntqAcgg+yn2r2s6LpTBhG6LGuyYvBg4zQrbXvIQQeSJoAYJ5jETQxB2kUk
gtuvaiwStc9KRG64wvRbS1cFrnL9YJ914PbKbFC6JVaF1SvuGuNhSB9iM/HbInSK+IvxP/K2/Wev
ztK4vVJCI7eaENLMyfC1sXELCYDElbDhf/06O8vh/D9aIIAolEIOgzsOd6kPiGXMRGZXwVHdsqGp
THOi0yx4N6wfrt9S+UquVvWRlMmwB7XdzqoXBR6tBW5JJIJ7OiqDMcQg3ULMG/RuRNzZLpxiFhgd
2/PPzv6sBxcSlmk/q70BIbr0FPdfpuEhUnbVhAlgXRB2/MFVnEVxrj1PlQoGCPu2H94xseFntVvm
+ugh9P6uGdU4S+N8umRYFa0nSCPbyWWDPWjUc8c7c4vBnm0lWEXRVrG/L1xtApwvc9aZsDr2dOPO
Kh7TQvCwE7gHk3MPg0L02rQZTdOsSE6Yqv2O2LbmX/ZzInvgfATFLGWjNtBkkm8G+TXRTmmrOPZw
aorcuyxKtGicg9D6Jk4LyhTS/kmUb0CrrEW4ZQKPZ3K+ocmHLlAz5htkw8+rTU12ZfWWTI1f9deG
IapzCzSyuIQSBkAo6QCD7g0qwKLva/XQtT/+YtEwPk8MWdFkmZ8ysuJusDXmFKj2I0vviLWvU4Fr
W++FX8jgjo6SxbGhNpBRvrZ4WMU7CjzA6Lt9Le8Np31m6KXZFt0QiSN6oK7a+EIyW+DFOQrCKDcr
5o00YA0bd1W5+3erx50h0hcT7TR835yuR+mqt6+Dv4LZMjUL3D0WsCf5Rnup0+G3VQqHSiR3pJHX
6OjMta09TeTrkIpS26sWvhDH7VVux+1cTyAa6DHTJJNwEwY2UKjMx9jGYGbUJ24dStvLq7iesFgI
5bZp1PKpnyro2PjWNgbeAbmdNuCgFDZMrd7tC0HcfoVFYMiyybTrkntK9Fu0afngrXdSLRUER6tn
dyGKc3yTEuemFcIbJYbi2dVw7DDeRPJQYIHrb42FHLahCxO3qlSW1BRyBje8Z/i5LRgEHc0ZPNnT
K2fYiXpVRWvI+cCgTjKMVWEN0ybD0OkB8zSOhHekJnqJrx/e35b/KVk2Aibf0CEozl664QppGYHZ
CWydz5PRMBnIJEFA4w9+GgLEM7rR8D4NEsdAWzM42K7w6ridT5PsFH9zw5+37T24WWxbq02RpANc
3ouNqzh7toGha5h3lxUUmOC76Sxk2N3cUorZJs8sT3p7rQJPQxMcXZEIzl2ofVwNhoolbIknBQCt
HwG0+XZZjT/cHxaKUSB9ArkhZ3F6VjS6WrO1erbf6tfJZYMZLDnHUM+3xX56qx5Dt3+KPdELh335
UzQLyuD/SOaj8jgbaFgHkFwe2ZSOsdcBgymmhFo/UmcxXGSehVIYUAtBkhllnhJYXqCkr2Vn+qUq
PVxezPUNO4vi4nPStW3VMnJOXU2cZnxKwYicUYGQ9ZN7FsJF5n2h0KhjF36Q7qQ0cipNkCYQCeDM
ru2tSI9Y6G8q3/V5F0kiPATRxrNlXBydKOhGk0YQIB/avXplYeO1TXsSpVTW538WBsZdSOo0G7LF
YtbGN9/UY34dfWF1/tStPA1T0unePKDYf5oiB4h7wEMVFUJElsfdUskUxmlYQs8wfyjzUzUciuYu
UL5dNjr2lU/HyFIA2G2DXVfhSRmyMGxNSW3hJaSvUbBvinYTo2reXct56l4WtWoZC1HcdaiHRNWH
qUOyu92Y8iEQcZ+snp/F9zlfRECSZILVHZY33DYUc5U7qoouPsFy8Y1/PSjAypSgENpP+q5S52uq
2Fspll3JSFQnMqJ/Lq/ZqhGcdeJbANO8qZNkwvYYhbIbMYcmjV4QUkfqvH8niHM+RZRF86RAUBrP
vpk8WnPt15nftIIXh8AINM7/kLJty26AnD7akv4uGAULJvo++/vCO4xBQXuw7ODUGLJbpbOTR4Jc
zfqW6OC7sGWcGX4aVaYtQCmNHs+y+SEuv6X9C4IhV6OCHMq6pZ3FcO7H1ic1SDSIIeVbEl3N2WsV
3RL9R61WgnBYpBDnaJQxmsBHDEll0nm6jOgqC525P2adIK2xekBtDAsrlm7KhDfmuC7zqma+RlMx
oWbVrqpnV8n8VyMQCzGcKVPG8C7rzMQaIGhM2aPeS08NKqCXT8yqpS3EcJYMRplCUwnE6Lm1y2Jl
a4b7yxJE68XZsmqarTXV2Bitm52s+qIPqVPZotLq6vbboCwyLWCxGzwCajZFdaxliBO1iToGplin
t6y6FvbIrkb0ZzH8k6Efw7BKUoiRjO9teJ2D0rB3NTvzVfrDyEVV6fW310IcF7cNVl0isQFxv4ar
qTe/2EAvBzAZwMS7K1E2YzUoWYjjbC4PLDOpf/FQWkCT7IGgPBxrMYLyukn83iz+3ZAPQFwLe4zo
RXsTbahvKZoj0Ha7CY5xjbQ0HkbakW5FjSYCE+GL79qQVpHCBgML69UGVALdUUCRxtvL5i7cM6b8
wnc36DerKgtDRdZT/lyzrkqQikwdcBnkTYHyp3DYkh3RT8HPYtc4HztEZjhkLYwkrjcWmnUYtIBj
pg7aaORNC3jMzJ0ESq57jfMGcs520PJAKQKIDPujXJ1M0WSCyEC4IMtG3SooVGyVau71/M5u7pvm
QbBP7OxcWjYu0JLoRMpGwz4xZgCUxQEHzaLw8roVzgQK1OEr8IOVyTRmU4hKpB/1MXTGqcNzPEz/
3bbwpfd6xj3fs7nKhpzk+KkUAvsKTI2vtJOoN0nJuHCNU/qN8RpGHs5sjGG22UeO9SQq7YsWjrud
4kBqpGGGQiVEBY+Ay5hFPcMCj06464modtNSZga4ONAek6E/PpG9dtb9woQP0sbYqYnsC4yPedIL
xsdX1IdeUkvFhlT1xkBCksGRRi/s7Q9g5FthFVrg1/nCOs3S3pLY5dj4zbPiNad6N76wmqNxVO/+
w8WLrqrvGCveimBPmCu4pCnnKqqBKqRiJLZKdD/FrUfy5x7zeoFcYc5jd3lZRebCuY0gnHQtzaFn
lz8k4RdNuS1Ekb/gEuEnOjHpGKkJ27iyDOUdo/t+owZ9tpNh3OR69XdR4G9Hy89yDh2dFdlkd5by
GCWdowShm5kv/2rZ+AnOXoomAI1h2ezycSiOPZDPM8Fz493FfTYDy0ZvoKwZtsmZQdhls9QkyEMk
e+JighOjRcBwRqEm9MMn9K5g5CDemLcgwDrZt6IB/XW7OAvn7MJE23Sc1shThupdNH+f1cMc3F9e
w/VOD/ssg7tOZnNs21iDjAHseTqYvaRrTXVSoKmNfotxCrpNDuGGCMQKNOMLeAQRYiCNkErTr0pa
OW34WogY9NZN/rdmFheESk2jYIYPWxfQq7r/WYP0yjbcGaD/l5dQJIf5zEXgFNEpaeoIuiRq7MSZ
VwcjGETvQWUvELTmkgxAwmowQzSlaGxRF4J6mTRNZqNfTK/9Kj5RNdy03X2ZvFXRIBC1ptNSFPv7
QlSkJXGnyOj/SQqpdPq5ckaZXI2jupeLSOD9mBXzR2wpiztiFZHMIjUgK1T2I32Wld6lWu5OOXXT
snW68Mvl/VoLApfyuFNVKEVr5Q3kzepRGY+9iOJNtHbciQqmFpWgmt0c022aXjflXVK7ijBeZ2Z1
Ydn4KbU6TKOpqqFG40++4oEU5DRvAYmENLztiaKNtfO6WLNPg2oki8qUBTSDfhXJG9n6VhX7y9uy
2raylMGdI6pmQ4o8PzoitgZ4HxSg3nZgiv3veGJXnztLaVyIFtq5FVG2S6ryjrABeIhtt0GA4bLM
cix+7oiWkAvY6jYB3YKO09sdtAOQ3F2CXn7JrdHvmbA3FuMFqXVXsKisE+KSlXA+wzRqQpsEG1dL
2nOdtN/KEYNzybAx58kFYY5D5uJnb87XbSJ6bIkU5nxIk1IJhXuIZmh7We5QILKErcBRiYRwzmMm
Sg+CYQihAE+lx8reGuX28hoKzjM/1FYVih2ZDNFPt4wrs8KmKY2fR50vz6JmKpE2nOsolbpG+g6i
UuWLkYKuNDipojFN0TnjqQ2ioKatTbBk1im+ZwMl0210zUY7Ui87iWJ49osv2N8nRKVRziRLhZfS
toyolPHJMnRw0STtKl/D4jgbvPMw1GjUdchpN8FWBn0Lq1cn3vRFvsmurId38Ag3OpgeICv8/gm4
o4KTJricDc6faAOphmBkimp3fbeB908PxnxPFP+yNa7OYhhgZkYWVyeqySehwn6mc8QeReqN1LpQ
lHGw+goi+9xpwY7DEPGAVS6Qun5Jn6Vy3itM9HpI2HMzAUEM+N3Dn+U+vUrAb98eymdrbz1qTnJN
vOwgBCxYN6GzaHZoFrFI3tsmKugQPT9MLkOzR4frj2lwmuRdX/WrAUJkprUOcIF/1H8ua76+r2fp
nBcj0QQy7hHStZo8hXqxMUj23agV2dVStHkPg2B/16OTszzOoVFKwsTKcC8FtuyaVnzMs0HQYiES
wQVAxiwbQ2ZDhK0eA+TcgAgh8Mp/uF3PWnCOjBZ6pakmVo2+qjftkZVu6x0MVMOrAuxvf5WpQvKc
EMUkBjgiuFhfNpWobpF09jL1aAQ/Ov2f1Pxy2RDWr4GzCM7DSCD0ymYKEU17LCQ2LEv8ZHjUbdW7
LGj1ElCgjWqYqoXy40d7V9SG9lmDd0s3EQ8ARVd9B/7IQNSAKhLDWQHNpTqNCcSQotcdGsvfpbp7
6fVRYG2Eeb5PVwAhoIAwiKIjtfBRn8gqIllPdAbhYIG1K9gabrFFRuwIENnE0e+Va3LTAbKi/tq8
UBc4CwdTcoQpwFUvsvgV7FAsvIhd5qrUmJh7rzfgxIidEaSxxSHZkNugdN4aL7tnnXU1svcZyMX+
YkcXsjkPhp6JZiwMrIBNnhv6rSePqgh2eNVNEQMjE7qtqzafQjWacETKCuwYmuTL46kDUaaSX2v2
Jixf/kaZsyTuHFB7lMyxYeDr7V2EO4hupz4S+Q/2kc82cxbC2UzbJJUUMAaTcdM8E7/aDiDc+Mp2
SN7NkiPiNxetHmccsaoNFfpNAOUyd26mTE7Ufyfqzm5SRwlFIK8rbVsGIcSwZfR96JbF042PRUdI
1eQMuKDdyydGfzaHmKOzt8Gu+8JQbQFr4oVepGwaQV37HWD148J+lM2bItHLIukh23yQXXRFbovC
NW6No37qvMBB1eXGRCuyoO3gs6uBUFVWwVkl2yZ8NHf2FErSgJZ4eJhPWbyVjNKx4s1ls/x8qX2U
wbmzRmnrVJYp2EbNotlLQ2DfxPDN28tSRJpw99rcSFIVlZASlXe6cUqMV3kWuH+BInzRJYiLWZ+n
ApRi8q1V3nWB4PsCFXhPoRH0ZQPeFGhJlbUjg3kwq3KjhOr+X60UX3JJ8zmwQoKVSgv1WCehG8vN
RpJT/7KYldfMh31/v30Wfr1IAZqa9JCDuxnxvoZ4pjdCX5+/kWLYUyK7djm43Sx5dtDs5Cy6auJI
sKQr4c7HH8H2dPEjMH4LrrgUa1q+DUD/NYGqZYaODq49eZO+yleiMZjPsQiThxYEm1hoHLPYHi/k
BWoStxWmG70+KZ2yn3zTyL1GbU9zJiRr/HxxfpTFBcDIkRSBYqKZY3AHX3IivKr6K2UnXYc/RjC7
u71vYaYy9ADs2qMr+H+vJHwUz/mOJJLSQImhKinTTS6Z+8mM3XAmAsf4+Qb4KIZzH3TulLo1K90r
ptEt9AfT+DIQ1yCN09L/fXrloyzOiQAdldZjCpWGFuzgyWT9BGzOs1ZGL5fPhkAnm+WGFlaiSPOg
lTF2Tp66b7SPXhJF84Ky33Y0caNIFnj59XvtbJU2F4T3tCuqUa9/WQpDCYiBX+4BxlgCD6VPr/K9
7tYoKOiSM1ibQkTHITgUNheYWJIS9VUIdfPE3JFZ+6pE1t1k9Z7SCHsXPhfhP2whzwdDaWDN0whZ
1K59LUZIwlxcX6ibNuuOVSJhYKi60+PYqxpQr4+DoJlLcChtzuGQOtV0NYN8dQBUO9FeJDvZ5Ol0
agvbnafkBq1zXj3/BZHiR705xyMN5pzPFHIjYOqqnvJSf+9f6l3rS1t6KN2kQDNusfsbM0bYAEoG
U0V0+9GMzVTWhyzBcUlSfTtQmTqAin3Si2FDtNZJ9dF0Lwv8w51ylsitbjMpRSZrkMggSFkiKfyK
fjbX3rZb+4sI4Wd1KwEqpStExT/+PiZo4E/yAZ6nMucfuWK62dQ8NKbm6vnsA9hwM9sZmlx/XtZx
pbCJnVyI5U4LkaLQygnEytvxNfgB6ES613xg+bkAWz3QHflS5455l96CWc//LwiI2Rp+CkQX8rld
VZVyrskMZ5EcWZQf7/I7cANFkZvvFWTCQeSn34quzdXQZyGT29e6CtuhrSGzp2q5KdV52GpWoeyV
NtDvL68vuy8uqccdlATD0o3SI+QNi8kphmMmb/LhahphReNTUQk8/XoAstCMu6QtRatGKYRmBIzK
QLv2jWKTvcyAj5e2eNOG7iyqEIr2j10+i8sl6gcQaM6wnxYVjO6nkojc+Qq+JrNQTbZMkM7IhsVd
k71mKnlOoFMNDsv6tgMXjHETfgFwtysaOlq9Os6i+JuyClUwNXfs6pjsXRBlrm1ntt/V0qYe7L+o
yTDFWPZWMS0bqdyPSzepkQb2oQQEdoHdYEwsKrfz0D5KSgtS+qCa/DQeS8cu8OYNZABKGUASF/jU
9btal23dhls1Nb6RJ5DHAQCiGe7qAzKZcHEV0jJgQPXrXfScuuQh3wcOEEhweXf+5aOxajkL0Zyt
qkFtTADMwN1lq0BM6zwyzdt/J4JbYSPWcsmqIEIP0gcjrPdzHTiXRbBPfDrgCy24gFFSe6kiIxYw
T3/GeeNQtJXJx1zrtlQEurrqthaiuIMwNCkJzBavi6x9LcbHivZO9b+Pb8AmzzL4hp0CiUA1Z8+1
MtUfw7jaUVPtHbRAC5Zt9aQt5HAxYtymmhVE2JlZf0pL6ik1LAwplqTLvMsbtNLZ8lEl7oZLJyuS
hggqqTR+maZiaydItEiKa+v/zNboDlLmVJO5SeTmYOYvhVQ9SWPupkV8nXTVro1FJSKB4fMj5WVY
9yRmVgnax708glKkssMngdafC74ftWY/YuGXpcBKQn2CECtMcYGbuL6LInOwDlvDVkc3qZ96W87c
fkaCWQveLotfN1UNURqYUnSTj4utIECDHI2RSJus8LkJbHIXhDPoHsrMEhUZ1k3pLIvT1O71KWn/
j7TrWpIbV5ZfxAiSoMMrbXdPj3eSXhjSSqL3nl9/EzpndzgYnsaV9nkiJruAqgJYqMrsY5wP63pr
TJqtLaM/RPJDU4uGifd3Di36igJaGoV/xQTTHzYvYcHexHbWKXZq0j8KjDcIzlurKolzM8ehoGby
Ta2bZ7nqgjRSPE3/o29dvM38bQ139YoxjwalhQwu0hde3RVuJVfXkqHdh1rrwXsE+X7fJ97guH2q
ummyzJqFfCbbU3JV1E/R5F/2O9EGsd+w8XpFYnWCDCbpjX4Gy/ExLRLBV8Fuwjfg1qbMzku+21Ca
5L4vWY1nKV6z6KeqPErZYyf7YVgIFmz37rhB4lxBiQYCZlss2Jwk+te5KyVn6qrhkCbyZOOaN9pl
UYVBT0Vvnfsp01R0U6MUOi18hooJ5oOiATZiRlCBajIT/pA/j5Gt3Mcv1XEG099gy/fJt8u7t7u0
G1jeQ+oCNL6sdkuT9pTMEE/ul8O6al5DhntNSiNBrO16pKGZMpE1S7Z4Ll950hQ5SnCzzMipGD+3
0acp+/QHJm0guOvBKGlJWki4Hg/Vi6rfRElvzzUoNZurNpsFnrnTEoCcvwHjLgidnlhzauFjw7g2
b6ElHISuAhb46Di4UNfxQ08VtMXupt5/AEHV9T7c6myZwnUFYItc2I53IdYyMgK1Fz0E7XrGBoi7
LsRhQZaEWVaTB/QFNvpd2mEMoQpa+vPfbBjl+XzrDhMINYXrmx2J7bioB0RZftfEZkDk2Qln8icl
nI1pXBaWpBTHig7T+jL29QUtDJl0mzeNoxD5a6fnhwR3ydiKBclFtHVcrOFMMCWDFTqtsYZgpGb3
5uQWkiv1oyDKdgsbhqUQLKZCcR147yQLhunJPCCN5evP2vxM6Wd19svpQTdLRyqvwkrI/7ufON8Q
me2bU2DEbc8aC3bS3NJbjKcfrLvwe/wtAQtwh07C6ntqJ65x03wbRWN8+5lzYyxz5A10pM6tFWq4
IYw+8aeb9SB/Lq5He73HKJornRi7oSU7osT5PyL/zWIuzcRpNtYR/S9s7NSPqVu/YrLPZv1c/fPw
rTlcDpPdg3ZjJ5dqkIwTpU2xxJgfzMZ7TVTJ2HfPfwziiSXMdKVzqMAgDA4sITSpky/qcBIrbYo2
jJfq0gaSSlIJoNSEfOh6Zt1i4Jc4QOnhmjx0f7Uv7K2ZCGrk+yfPm3nc0T6k+LIoJaA26XFVn1v5
Np6DyzskWkEur0R5Bj0Udk+h612pX4/0roqDTvp0GUXgByaXRvQ4iiddgh8oEzIYppvaRPSCKILg
8oc+WeFc/Aop5WaZHxdRz6Do/3PZIrXIaOorbh2xml5VyXSrKVSw3aL45MdH5khLw2XCMumKrTBd
99q1jvLdjK7m8BsbsFgOQvmS/TPzzce4nFDnsbyA3YY9w6y+dBg8xp0bu43ir/fpVwUdNlC+O+Iu
Tp4u+4TI87jcALrmihoWLuHdWB5IldwZYek1BpRhclNweAqg+PmRIqZTPENjx80V1VYjTMfkTjPE
Lmlr0eVKELJ8a1lERwmKZ4Ca0Vm6fMn9LLBKu4X8TPOk4jypvkF/+OHySoowuTSxdOsaxyYwo+oq
y15CgjtPIcDYrxm/pXKLSxRt2a2FwvxEC+Zz6ReB5o4HAxJKbvxQQSRXEqla7r85bBC5pCElqVIa
BsyKz9FN9o1JCC0eujkztz+EvmarT9DxcseA9QhGjyKhN5HPcPkkMpfYyAfYK1fmU6ui9UaWrrtQ
vcva2b68f/svSJsvGg5LGdB2nzXsQ8o1bbwj43AJXd0zA8sHKabgTN4N+A0Yl8jmWaZhpQMMKqtQ
Pylz8KlFjWp3snaM0Nlh6/FwvGzgbu7cQHLXHXmqlCb61aRiXkvVTVkKnHM3AExdVmRqUFDPcfd+
qZ1zQlccLVBGKx0FwhGOjmbbM5oJZYGQx64plmKBlQnNoybPwTOTpk8yOkDtCWNi5XEUzczumrL5
/1w6btq6hggAM6Wcbiroua4KwnnJREPU7P98KEhvcLjsi0/mrsDjPj5g9BG9IKdwjZyyfTAGaneD
Vw+CZC8wi+fiiXIaJ12MN9Iwg/LZmrmrMt2XpSGAEewOz1qSmpKSaTGsipaDlZ5XEXHpr96zC8vG
y+8pklaNbYXtqdDZMtrVV9ljzMbTHYrSbGogv5kw5ZnamSviddhfQRSSLMwoorDI/r75ZKimIost
E8jsqb5+XDF5FL9cDtN9n3iD4DKDUnbjuDKfGEMtoJpyxuzAOc0WNjQOXdWF+G3UCe48vx6sP66o
ZepgKNSoZnLnSqgq6yoTBQ7vjRh2Kl76Y+k2TuhCK+C2O2vujMkuE31D7IJtHlEZuWz0vsu84bO/
b9ZVkszOqCLgT5TaC4bw+kYRrOv+1r1BcFvXFxFdlhkQanMXkcaO4gDERAI7dtg/Udax3lC43TPW
eorqScYl50whfZed2qvqrPltIFLZE5nDZfO51cJB71Wcy+RMIXEmXSuJoAtctClcFrTMvKujARAL
hXRwXZyLPhEUpURWcAnQVMzRWkNsCjhgJ1Vn9TavN0OBIWzRP3g3+qupbBHGO8udTEU8hWNVENTa
zJvEcvUp9Jb0wRhF74u7C7bBUd97caY1etJkwFmX8hgyzh4aeZcDZXfBNhBcoKptOshtx/aEaF8V
UnppAyqJtM2e/gQH3f+4+rHpDG5jxlaLzcTE3KHRQpKSZic5J25Xiyg391fsHxie42iIZlotBmDq
8dTJDUK/En0LsEX/uPlvENzm61o7apOy4EnxEdqph+ZacmTZbz3VJ9BCyH5fghYJgL7BcT6wpvAC
bYRFKyQYwvQuWxV3GUb3X23Pr++ETb5s66UKe2lFMoukm6WIXJR4gnAUvcnvB86bMWz7NjBDnmAg
1MDaSd39vKwOtIvsNgsaId25yA+Y22+A1jpsyn6EPYpeezrVTkSaBHfG/ch5s4XPzHWE/pcYttTL
qyJDdan1kvH75W3ZvdVvNp9LymOe5ngCgRnl1Np1fwop1PnaR6VandwQedr+5lDZUE0c2jpfpzCH
TpK1Ermzl1uvWqKADNNjKsl2F7afLtslguJOgiaWtW6Ceh44L3sPnNnnOkm/LdaCStjw22yoBsYO
IGBvmZgNpTxhgmrVST+2uKOClWEoHsZYVPbds2ULwPnBSHGPMgn6hhL1CUIBthH2Dol/9LpI7HLP
4bZAnDMMdMxHUjBLluhozfGhKFV/Dal/eW9EMNzedJY8xYqEx5yue9HRNj9JLlFF1Kp78bm1hTsO
1BwVgJbZAmUFzTPysnXzSRMKHO3l6g0Mz49AjCVWqhh7M2HefjwmEMxB3WZGF6cKtSqrsy8v3e4n
/xaPOxvwUFVKEZ6RUCcifulWkMeKgug4esSrg1lEwCxYRF7Md5JpM/aMYrE2gjL7hOqryB52+vNn
3dYe7nZQox89zlMgDKfZXV0L4i5oDh1Phj1+lW31my74bhD4Hj8VZQyGvJYUeJZ6r2aSDeGIxny6
vEkiDPb3zdGwzD2JEw0Yiu5JZLXN6BT3ny9j7O8MRovw5aMphD9OqbbC8Qz2xZqDbKm3K1XUGbmf
dd4Q2C/YWFElsmEOCgIoLeaASMNZp1VjE/lL2zTBvzOGW7B6gmDwurJv1Bms4hNrJRUNR+6OpBH5
zRwuiXb5pCpyiAWrI6gcaN58mAs7AddX4qyQF1RdNq4v4rjf9wRK0Mwhgz2dr+rOVhuNNWtkD5vz
krz0zTeQH3qXF49lyw8RpKgWBINRl5E1LtE1VpHVNZuc0YyrYXipoeNBqshRLfAXl4dh+H16ZBx3
b3h8xit68AKmoIR3Z7AoZg0WsXqaFdld05sSUwiXjWM//oJxPCNMOZhyZ0gAm6TGHs2/jDTQ28RX
dTCxvujVjW4KVnPX6zfWsXy/8XqSVBWm1eD1pZ7NdoFB7FSaNGeWFgcU0O5l63bdYwPGJT857bSp
XQAmF2l9SKe4szW6onSRJqLWJREUF82NZpC1ZJcUE4zzKcRmYrT+R39ysG/sYT9is3groxkeJ+zW
0KDfMvGNSLMt0aexyBIukJN2pN3I5pqW6StZQeQZfpWXReB3u+l1Ywl3E5riOpM7duVqy/oxi9cj
vtH/JQR3C6ravjMMGRChZTxbrXa9GD/+xL0MFepCum5o/ECsPKdqseABlQliD9mVCcrnpH39dxic
FWPf56kh4+Nx6Ooh6LIVXS3gG7jq8lzkwvuJ7s0cLtHFMY1SDfwrLqRqJlsj04NWYpJEkj4Z0XoM
OwNdO/PTZfP2/eAfTH5Mtqsw3ZtOWELowJd+vGbNTZpTIoib/Sz3hsJd6sZQr+tpAEqrnrv5UISn
hUAJOX62xgBsLzaogQTOt5/mqIHvMHyxgOXlfaRiWjautRmffUvxw6gfqKW5VvLQWaLiz/6eveFw
wRrP8zpSVlyMoPToWap+b+lT6mRDa/iGLv3E75sOCwoqf1ClIzimFM2AqJbCT3NBWKGM5g6nPXje
TEevzOk0FdZ3uWv+ZHJ0i8Ql1m6oB5pVeNgpjYdEe82rH61YGXl3uzbmcNul1UWu5zjKXenwH84h
3c/BcqR3ducyoqPhqnamg2iQiSW5D4cvROcspA+Z4v3gvZOodTV2YQrF0UGV3Qxjzgr6uHKvGK4L
4VvmbqC9YfGzMaUypJqWAUujjlkcpvbxciDvOuLm/3MhlgzGNJW6hPKTFhMHH4LPYKF2ijkJIlTA
bXMybaP7fX5/XJU2oNxloixbOSmgvuZmxUnvn0vjdh46O1ZudeE39W4Zf4vF3SU6TY7nmkKFVu2/
jo3Xt+jOWl41jIIlNBiiwWlJMBDh99u+Z/7jI/yI6JgMQ9hIgI2PM4YYzSsFg6g/wrOG0R7FK++H
3jYxWpWILoa7t4DN0nIRgVem2iqZ6nWpxvZS4ekn/orRRkGa3I0AQjQMragashN3DQB5aE5GCrqt
FYRUEt66F0jTJ18wsx1NoirPrkUbLO4kbWStycsQWBGUktHVooKaQfCqsBtkGwguoEmojTkKpJgy
na/a+pSJ3uv3l8uwdAvFMMPgx72spsr0FlOObqN9ysyrZJKdWX6Wisdx6ZzL8bxvyhsUd7AMgyoV
kgSoFowAOSFBq5WC7h8RBLf5YMco82GFaxsTOahJ6OTSdLxsxf6ev1nB7fli4CnENGBFRoJau83J
fdsIqpO7dwvyBsHtOWRS5EJmiS+ep9e6Kx0jbJ8jo4nseOgDRQFRUd0e23gRtjSxlPrh+NBYRVQz
UR3lp3T6aZX0aML6Tat5SsYQs7ZxdlTy1Gn6KGgS83tToXc1k11TGw+0LEWUufvf/JtfwHZ48z0S
l7JalxPyb13ZUWezbt0uaA9j7AyQ54tviJN7tZCW/Vft5ZLhXG6y+kkKswm5qXeZdgPeBw8DqPqY
Ni5jTV0FJa3dEVayMZOLhaZtR0uNgCcd0Flyl5z6K/VJ0m32WjSWgsATWseFBW1y8PWX2NbRjw6l
mz5Gz8vt4BJHtZdvuaN8vxwiuzllYxwXIoOepQQ3f3B8ywcMsTrl8LPu/ay/g668wLTds2wDxYXK
opjow8/gLkszQVTIKhcPKt65Uyrhp2gYhvvLlu1G5t9wusyPN6RV36qdjG3Lz0zkLLmefMPXroSV
L3bL+J/uCBzu6iMbtaQPGQ6WqXbYsA3jFFePmt2+yK56EMJdXEXAcZces4KEt5kwOKfJ7fGY+5Kn
X0feCKaa7MgGxdMguRUR6V8OAsBy959E6Xvc8bCay8kKpiD1c5SPH/tfdfG1dy9v3eXMAjQus+jJ
oONbF17Juk80p3QjL8fszat2lzhDYtNT5U6HrDxcht09LjYewyWWocuzVWeXrbo55ONiR43bgcXu
34Fw2UTS684yLIBoEtgvh9EuUOcrVdFk//5LxsYYLo8ks6TQxcCGRV9Xl7UuZtf5VXWMDxi9F+os
iFaOyyI5mgNWswJYPN9lUkB0f11EX4Jszy/FGZc+5mrMhoYAIx1U26x9VSS7uNvnDXozEwNlqNcR
fkA0TnNzkJnAyORkNzjL7O7ZQiBPbnpgX4H0KOLV3V+2N0AulqsUkxK9AcAovm6SF6gGrtbLZXfb
X7U3CC5uwUTQVPkvEaemD/qcOkVNBaxLIgguWFNKI4omfyxbnxM/NNB8GffJ42U79pfKVAxDU2W0
eHK7vzZy3KkJ+PlBOOIpS/IpnNVjjzfUyzD7tvwDw0/QGwpeTrUUZWk5s2so04u0IgVm8POnZkLL
Ds/NoKGmoydp9bUa5WcJ19N/ZwbnWHmNDpqkBy1okUXPlVHcs5n4yxC7loDRA1IGkFAHI+D7y9+Q
dLM6MAL+EaT1kh9a9ij63tndjA0El1WiYtEj69dRt97O6SlJ/csm7OfIDQDnVCMox2OrR/zNfvVV
c5h61XhYH8Jbw1fRNSHwrcsrhhn09yum57OcWCHuP3num+mt3B7jTFCXu7xiCn8XUaOyseIUm1LI
x9l8nBJBy4zo/3N+VXZdYvSMoDuUDtAf1aa/Lu/Ih/9PCLFUA+9foDEgUG58v0RdQtqB0iz3wupm
Uq70RLAFov/POa1canKTWfj/kuSv5HZcBKnwwxZzv5/z2KVKNT2J8twbqrt5vMlxV5nVSBB5bBHe
HYQcCOe1SoT+SMwMYpHyYCFPidU4mXXdUUE1Y98WylS8DVOx+A7gllhxI1d1jobC6wY1vEm+GUzB
HX3XFBSQLQ3vJ+jxIe/3W9YHOsdyknuTdB4sr8Qruzr5ayxwKxEMc4vNh2qpznFraim+RqWTGX6p
wsYx0L5f0pfL7ivCYUu6wSF51uBpEeYolaUdLHPo/Vm3ToU+tPbcjCJKmY/XZOYJm+Vjv2eDh5ct
LV8G4LF5Vc0pTq1smx6bGw3t9KT5UEUL8k+XbdwNoQ0mF0IJ6EcaqgKz1L0a07+lsPX74z2MM4uL
omGcrCxusF2gHDm0t/MBfeelw4g4F1dF0wpJ3fh3D0wOkouppQ+JrICR38u1szJ8JeX58qp9/H56
D8A/66tdZFRzBJvSY3vMvOK6NG36hQZg+AqEM1oCP/zwrC9jYKiLkCE0Itt5d6Tjl6l+6jP3slG7
GeLNFfj2Ja2nilri1uzFoZ9Pi61kdmv9fkGEWzkuR/TyWC9LD4drXcZWmPuWa5xHdJWwyYPcSV4v
G/WxAMPh8cmiymnfEWaVaudHVtLqD3pQHlZnOLOms9C7DMi8+UM636wilzQipekNkCdBKFo1/V7+
KxnkQ6WYB9CcO2Ok+mkkaj36OC7DmcjljTEr87ZfYGLvooQ82oo7niHvapsP0ZkN75Wn7A72n6yH
y6YKcgdf77dksLNNFkyd8u4qUpZHk0rHyxAi1+dzx9wsHfo7kJ5o0DaBAsWa9SQisxTZwWWLVkuU
ioYAGWfFLgzrYGm14PTdtQP3at0AufhHybq8iVqJQKwAcqrJa4FHNMcss9auYuVTnzW5wAdZ0v7g
gxs0btVAadWAvBJoU1V4ZWSBkBNTPaRAH2x46PRasEm7iWMDx61fX/SY2hxhRYGKXPgQxoEi8gOB
RfxscYIigaYruL2odYguk/tRwYudXigB5APcfEavxmW/2zfJAJWzToyPgi79MK7KoGIFK6W+W8bw
ycomT1HiUoCzfzjqpkpYh/dHYQlrWDKqShZi95P8s3qgYKkGldCh/lm/KC84v66Vz5ct+zjwy7KF
iRdqmegEs0zcbi1ZVetdGRc4jifPcBJoCqvHFIKJzuJLL0zBs/SSW5Lag5O9oD1u/X75B+xn5Lcf
wD9eN7o5KRnFD9DtyYP4AjgkSUBOaMKzy0ByRVUZZs+HYNjAcQXdJbPookmAM+6Tg3JVXy14Wchu
RXn/f5iF5hC0t8ugV+ES/5gkLMal3Gt+Kj7eTH4kz5mTHRESr/hAcUX62vuew0QH/4vHZf2SqqRq
F+DpkOAZz+Cl8fUbEDqfszvMJjiRLyI22V1Ii71O4XUXTFTcQq5VDo7fUkdMlEuwVqnbWPNftTTa
E40OUhSdirhw8Pwg6r7ZjUWqy6DhNWXosXMLm9X6BFl5M/fQvFsNoZNSZ8kUV+CVu4fABoVbztqS
0iI3gCLfR+D78Wt/PuD9r27txQ9tPGS/TrYuCIU9yzCzZmISgvGF8mPO2RRO/RqnhUegPydB3ROC
7IqoA3X3s2KLwp0GRlUOnZwDJcXnK6Sa+syJXe3Ye/FDcwRB9nXihk4hOPB2b8hbVC7NjNIkSXWY
FN5ygqjLPRMu10EioLqyUGhMZCE/91xiYnfMQ1go38tOdFCvF+eXWPqtcmMN9gjWmP+H8Dy7qPJ5
BTdiVVFlaLuY/KjwApFbtDXggM1etJ+mvx6ok+OVaMBkcuSknvQkcNBdZ/n16Y5xPQOt2fg9m6/D
WW2UXg1XFu8D9AzIFQjFIrv9prmMUawNkLGXq98eAMBhgX401Av+A8qiZgNaVAmhkQnQWDpJlh9q
KorBueBr7SPvD0MxMehEMPqlUT6zYG6X1rUx4r7ixE/1E1KZi/co43vrwWHsGDJi43X4ICJM27up
b1G56ldXyhix6yd83mf5eZxIaec9xl6a9rpeGgdf+YdVk9zLu7h3j9licptolFYzLTIsjfsJUwjX
NB+9yQgs+SudBcWYXX8xNTTx6waqCnyJvcOzbJWVc+5Z1qOF+SdS2cP487I5e9dalJT+xuDr6+sK
xn1FY0tYPK8jJKXRWWI8K5GgDse87EOobWC4k6ccx9QwV5hipMcw/KFkf10242Pl+JcDvtnBuYJF
ylQb5oWVKPqjecWSFZjsfRB3BJEvmoISbAxP6Jh1YHkpQFPskWo2bK2SF08n/XdwUkQCbxMhcdGr
0giyAwWQ2gUii6Vx08bQIhQSj+zCIBXi5YCYqPJyqX6dMSkS0iH31vlGGgI56u2yfri8RbuB84bB
c5ANS6gWkQUMaXpNx5uwvutRXWzNyu5HEUnerldTzQBbgqLgksx+yybpkWg2I5PAq6tluZqW0FVD
kDXR9cZKGv+yWfupb4PFHc5Vb2YhSYDVedYpP7LH8QZj0pI9goxBdwo/Po2B9Jn8dhcMGtvwEE+R
GTAtiHLtexu7YqnbBA17XtmpQV5Ingb5vNKwTjMxvEGT7kzTPECU8EybSLLp1AqeNnaSL3TRFEvX
MYuDJebWWJtMSHSnLAiW/tPSWC5EQvxFVc6tOhynWD3npVDMeMeHNOh7mTIgdwhsxjmkU65Y//ny
qe/GW+gm+6O93OrB4lZuGzAVRHonEpPY+zJ4h8tlF2hgFaC7lgqPouNIcevb6GQdlQd6vXqFH5V2
9XrZqXb8Fwz94LAHn/0Oe8405XJmjbCTQjWtQAdZrt91y22ziKqg7IdzefkdEOe8FmY+JJUtaO8v
YI2KnfWQXGeOGShecfsHNV08KmBwS9W1nemwiZjlPKGI4UU0dVRI3I1qIYrGnTvdOwxup6JOCiFn
pKBoktgLPo6zL+OhPhi2dG/4mRvdiq5XewfPO0DuPpDOZjemmCL25JPxs8Ylsgjk79Ytq/WjVUXE
brOXbd7BcQfCaCwRTh+18MLr2UVDhNMYTvstOmYQFuid/gdF83HX26JP8I/t1sg2271jJ8gmo5aJ
0uF+BTMZvdjI2grxFW746UnYT7UX41skFhsbpLTUZpr3QMpeVGgoQEHhjhxSP3OSc3ire2zydzno
ujMJblvCneQSmrRMzaz1WNp+0D9Dn+ocxZ0PDqbTminebBCnCWdbVWPwMpFDVEj2EqeC437vm+vd
MnPxSFe1VsccxjN1DtnL3fCoX7NHienQCkJlpxjwDoo781NFHYtSQ6SMfgtSV1bCYR8hov0UbCdf
K6rHIp8NDGZ5XXQrjfBYuXTUJlj1vwry9XLWZL7PJ7ON5/BKWaDpGvq8ABQ+R85tFHp0WkQbtJcw
txhcfplavepDCavWu+URSo/2esiuEyRM1S0ehSLNgmzGfzHqbFIoT39FHYqXrmKHd6Hb2zlELfug
vBYNwIhCgJ9uAHmIWdH6l/tNnuZMAb6inPAMsmavfRa1X+x6hkUMCKuieorbyPtAX/qqLOeRpepJ
85Yba0aHBwgEinV0qlIk/7vr7RswLrAKigwW6yu7OUQH5u0oPB/Tk4jzadcFNzBcUNFKKVdweCN5
VVg+IwXxfxVc9vL9TXrD4CvpYMZf2lxlGIvdo2oYHumzescGozQIBmoPAri9uwh4mSATRlU8f/y6
G23ycQSLVAgbsGKv7KhOjIwsYQi6sefI1kBrKbvQJ0Q3Y2/Lghvm7rVrC81WewM9V1KlNiugteu/
+VZHOzmjzOYVbuwJr3m7wb0xlTvkjHQYsynCyubn1dc8hLajBGYQObg5oMImWNjd4N6gcQddO6M0
RVKgVT9ZGb9xqufpc5/bxGG8eJE7fr4MuBdv0HlDLw948awPhFFxOWSx1JPMW6OHavk2j6c4hCpj
VNh5Kti5ne9JDUULtKpA3heKJVxo60uk4fHFzDzapDcaaDtATl7T8XDZoL2qIWpNKNyByxItgjzd
gLmA3KKZrcwjkVvcmH7uFqBbpdfKqXEZfVQJTl7pD47NLSZ3AKRZT+aQADNMD3J61eSg0a7sJTlb
y6OuXEVC/vXdtdwYyV0wY6uuiiQEYNWce2OwyXyQFdFc265vbEC4SJtC9A0UBc08tcwdkzaHjoS+
Khl+F1W2Ccmbyzu3l1O2i8gFGpEt1TQjwBm9CeaGcw7t4oKc1VpQdhKtHRdiNNSjBV9ZoJ4ky1Gu
Ym9QcU2W/ugzamsP5++xgsoP0bBHI9iM2Ytc6JZX0jU+OXzqmoKPNtHicUcZhbieRhoYVZSdHdVf
rOgEzZTG/G1hJVz5t0ZxZ5k1pZ2RgHnaI1YgZ980+nTZCQSbw98MlTCqS3SiZV463ukzeu7nJ2L9
uIzB1oK/Em5s4K+EXQqx0B7dSx5tcXyFNxKmy0l3rqdjl+Mo+W1OvvdLxoulJrECPkHDyLxy8av4
Z1ovtimJlM737hhbm7iEUC3mMlcqbGqg8mWO+M5VBWe+CIHLBm3WS1Niwgyi3MnTYzUIjgfR/+fC
H3pdaTlY8ODOWM897XxUJv/g/X/rvZQL/SgcUl0fkWKy+TaUPHl8DUVVxr0HXA1vARpVqMUkrLgI
GcHtNi+DhJ3wzFtsRPcV82FuEphf9KA5zl/F00YfaWCZh71B8m1rWdSkfWaFLNOM0BOygubnin4h
u2Evgi4re5N7pbU1v7ld3MipA9ElaTdqNz+AKzvm/az00FnMvHh+1LurJDyNusA9FLZuH6J2g8Gd
sWimTfSQrat2X7tpYHhdi7vn6g6B4uYYPeptYuJhfv4Jyt2D6LNk99a5XWIuvsx5aCQ6AX1y1BPx
8ckazIcetMXN0xhE4jYAtmKXrOWiLZ8supIaePkxPLFPE1xgHBj8S1XlcjrcPeY3C8sFXtXVrU6g
6YWBjTFyKcFhXxZ96kPlXXNl3PKDRu1Eo8u7HyzbBeVCsZmRfOMcqMtJwbW6CjJn8PHFjFuuuFlE
5J/8UbzEIG1fAEZ0DOgT+mORBkfqTMHNYrcQtzWKO4XrZhloogOnd9vE1nLb9OlVjgjEQJxbfZ9z
Wz7LePkUxd9u7txsIZdzlCSv8roDrqrc66pnrl8uu4hg/QxuKKJYyJhDgwRXM5ke1aHGFe26T1rn
Msr/SJ3s2Z2C0foDV0+TmrpOZBwx8Tn5irlaP3Qp2guUYHAXt3cSV7Ru+3a9AfL7VVQ0xqQDcnXz
l1QeUnozimaVRBDc1vRFrYRaAwi5ADX41dz5ZBK53X4E/2MGT9ADNWKCyXM98+a/Rlf3u0DyTCf2
o2BBBQCzhAE9ajfSv129X8fS5ku87ICbUpgWZacGYTvfVqN/2SUEq6dyST+OtASKV7BMxjvdSGtf
GoozifrgMsxery1O0LcV5NI7bRUwc9cwZfYXbz6u4JPMNLuT7PSVnAg+9eldZtmhEz53oir6/rn2
Bs1l+qlZ5VkpAN2BCzjWMicEz+Sa1rYWzVe6UfuNNQRFJeyMYkv34YSxwMhHWVfbB3agMZbUsQwX
XEs775f8IK4JQ22vJ/3U+OgrdS8v8W6K2sBxZuarUeihsiI1Ws9peWMaguSxGwOb/888aeuMtBuq
MZYzT6JHUwEdyuTFw/e6M23SywKsfVtM1kAD3QxICrzHYoo4Hc2wdBpGQqU2dA2pfr68XPvnI/pz
/sbgPD+hxVJW6gzPP9FP9W14bFwlqM7sbTG5FZF17l9vNmic/4fJAEoDtjv64+iCbTuAjNvn1rNw
Z2Tt+6Ii3m5Yb+A4Z0CvsqJqOeBmeQalfyQfKPrptbF7vLyK+07xtoicUySZ1oGlHhsFvlO7m2Un
Vk/T9CNJ0BQkPVzGEtnEXWjQKd2D8BRYbR05GlmcTPoaoc/wMorI9ZjFGzfHpKeWdAvcYmBPUYeF
COoIuysGjQzZtFTMpfPN/xE+XiCoiZ2h8s94edWnxK7H1U7ooRe9re0u2AaKO3yrQcJrU4SI7Yyr
cA6y8nYmgv3fh9DQhGlSxvLG7X9RFGtoRVrmJfOXvvxkST165oPLOyLC4PbdKKCQ1U7AyNWzLjm1
fF8VAhIe9i8+pGpwav9tBrfp2tBXfa8yM8qf1HgatUNpfaoWgQPvutYGhdsPPIRo0UiAYkzSCb3V
vm6KdKR3nzLpBoO7DS39UBUgecKhA52N2OkgVZIEjPJDFlJ+CPaFb2IzUzh5LwGqVX9U5UMqvRIR
T+p+sPyzL/ycuF6CXL9rcTspjMKpVKjYmPdUPs2NX5qiwN8/EN6WjnAHgjp21EoW2DOd4qcEOnP1
K+sRpafWUYWLJ/A4vpmtiTDAP7DAUcYrzXDG/jkhtin7l0Nn/9jZ2MSdAxBsyhbNwutDh3ofPpaa
wHKl5w5mRU7holvJvQwo8gkuH8TgQ6xAaYr6T3+Os6dSupPGp38HwaUDtV/CYU4AESbdlaVXp6Y3
XTNpvMswokjiu9maPAkTlaWd8JqJniVfJKe3Rw8z8a+i1/r/4XpIodTEi8oHEquhmiTSlKxi/mn1
dT85JShHFEe8SWECQsRZv79Hb2CcT5Q9rlx4PYLr0SC1JDub/EYTvTWwf/Ixo76BcI6wjCl6nBSA
9H3qQdwQ4gsikbD9hyi2Zv9dNc4TSLnU0FoAxuCY/0fadS3ZjePQL1KVcnhVvLGz3W2/qByVJSqH
r9/D9qyvmq29XHvmZWqqa4QLEgRAAjjHzgvnl3mLt+QoHUS38MdjF/DeqeSNgwskHkmlxOK4LLM9
14NuyFPXSvB6L/HT5Cou5jc863FG4R6mAugEcEPtByf/WO/RdLlvAuOgoZDfnXlNSRvb+OaHMO4q
zEg4hhZ+SI4m1XYoIhuNy4mdZTwihY2tfCOISV2TxMr1fpFhL92xTO/L4Y9RFoFxsF5SxiDbsBa1
mkCTqDwqqOGkO5zu66eZt1iMOcrpItTzABFV+TPMEqean4eZ9zK9vVCY8ZEMCWjsbOf4MqhyZ2rw
GNEy+mY1nxQz57xEbFvfbxFszA2Lrm/Aj4DwTgBF0JRu3vtDthtJ5f7Ngpky7hCWgqo1kxERse5x
Y49zLyF3pfRBic5S9eG6iG1dLiLYdAjsAm1u4c1rMBOATDVH2cqdDjgqc3F/XdLWuxcs7CKKyYrK
ajRRcYc2YpDu08L59YQT7aWD8Hk8dXiw57p0eioYB7gS+Q7mZJbE0RAliKyB3TUBeioC5RlgSuEL
EjfyeYGXo+I7zBMJkPJACYY8OQgDNHseCvCEN7scY1imT86hs3BS/60A+UZDxgFNOp7elDGisAsD
SDVaaLjciGCPAisoZypq+2T9d//AQvT2UtZXcaVoFJdAavZSua9L/7qBbOSZb1RhPJA6muZCUnzf
jKpv8lh4MuYehZnslWY4xkQIrou7bvnv2BKHus6VZMHKhapoW4Ovjy/heFTjT9fFbDu9y6rRn7G6
ylaSNpWEDoEXQw6eJRR1MKszhLwmr83Fk/DAZenoakZj/FsxViGXQjXgHEdAJnPQ3niva/J9OeZ3
ebp8zVLJvq7W5uqt5DGbJRggMRYryCMW2DobYiMl9EILZKR/AWSCXOiiGRM15izKq8lC2S8pAktw
5XlC9ynwRTmVt63R4jdymI1Sep2QeoSc1qMDlMl9+0VBSZM+EdFhBvSznWM0H1aueMwDXsPBppWs
lGQ8falihr8Durg3zI94CrYbaT9NPNQ63p4xvr6Zc2mO6J4NEaiRMwxqoOm9vuHiHvCUYRy9VS5A
6WogZ4l7u9WaQ9zeLXm2+1cWyM5NtmjnQrqOJcNVxw9n1a5G6ykm5DYBt911UVtXg7VtsAMntShI
cylBI/Vc7tWPtOKsPei2aVu5za8zc8UxTj0WIxW4y6/iJtxEKNl66Ftnirua/M1E1xvdGM8xDk1T
jD3sXrbuiOhO5ccy5iRMXIUYb5GJUx91tJ8mPNc3BQh5wt3ghbbsNhj1/our1RuFGIchm3kZFVSh
qvQW6yijjbf4G9vDKAemrDD3iTTzrbeVC0XNMXeHVAZ0nU7eZW0gq4NuizX4mZa05HnbzRMFtAOK
egCB7Lgu5taytKKIPfM4R7hd9Pu5A0j/UH6/buibckBxoFgakiWdxdkqraSyxB5gPVGu++XcP0gA
pDML3uvBtj0oaI5EAVSxRPY8xcRSFr3C2W09OtSN5kXVVm46T/UL3/iEYeDram1dUjGCf5HHHKh5
TqW0b2B/nZs+YbbAlz+Vj8NRBGjs4sk7QQGeMS9d2l7Li0zmXGFWltSKAB2XUtjJPYoNKrBw55wD
g7fp1FeqMUerSjvVGnqqWl7Zsu7o6VeFfDfmF84S0u+8S6VXcphTVdfqP+4WaQzZ90HkNTv9U3Qw
PuS2EOCKgkDJOWU8kUxEHutkLDraK7UUviqNdqYnznWtTI5SzDmWZJKLCW1e7KxzXT7q00EgqANp
QSUddB4FFNfq6a9ZpYIErbMxANRR+N+bAfGrYLAbzwg0hzhgyeWoxrMLJgjrUpJNcwphBHwGbeIM
onzsALmq8pig6IeuGAbbllXUkzAkIAh7HS+geCiNR4vxvLvcZoJ7sT8WRywc2rxLDIhpxdkHzfAN
ajitXU2hHZYSUH6lp+umwVOLcRlo3Yh6g7YFCzhXhfZJatA5fpRLnxIgFXuQ5F2Xt2nsoG9SDRUk
NobB7BdoP9uuFqGfPpiubAxgcOc9B24b4EUGOz4RJamoGh2K8OVJ8gtvOYZPy/3oIhDb8SHkMWps
9Qlp4kocU0BuklLNMfWIcqs9uLLT2tKue6ZYh0fx1gga9EBZe+u7yqtbb1o+evDp84+Fmj/jeDGS
PMVdg4tdXzXDTp6bzB40uXALXVIPalOX7vWd27RMXQFUqIzXSMtkPCOw0ea5VgYkN/POku9y4zCi
LpKRl6jgVZY2VTNwCiQJQBMiW5KvjdBKxaWHB8FjAolsZVycSv3ZDNzGtY3OPA3jxr8lMeavVcpi
LOh2RGdetMv9+BFwMjngp01/3okWZwW3301W0pgtG8syLZIR0mh+nX+S7MizHPlWg3FqToYJQGV/
fc82g/NKID2NK1ecNSYpCKDyvZzcW4MtLJ/kxL8uYqvb5s0SMnYRyUpu1hNkoPfvG7BkyJ5SUcqK
TUDZY4Ml8uV1lueQO3+VARvAG3qtYwCb6612iQgWLIXWnIGbuh8n9ZiZxb3a17y0fttILnKYgFZN
Wg+iTZTR0/10Qh/bXgFIDm4pu5E7hbu9YRdRjHsMCVj6So32UtT3mXWymq+l+HJ9wzgi2PY/sZjI
ZE1YtUJod01qubE27XPwz/07MYxXVKy0H8QUYiIpSLLA7IKY8ExvM6+5GIDOnN4kDAH9Rler8zuX
zoInnnEzfBUWO0TPECCh6HhQ+AVIuuWZN+rOW0bmLIPnPYpJN2OnprxztaaXnNiMojNA3VrOKaab
/i71WKnJnOLFGpZF0KFmPFi2ObmaedPGhl0r3+IYveHH0Xy6vndbpVyc6d9myMJ5iVUhmoBEoA3S
6EFM7PHDsFMCyUlvKMFGdMt7UeYtJg0IKz8VZ0keSQ00rEP4/J1MzglvUGi7mLbSifEWcYl7YEeg
U7zvf9K+et1RjqIHZwyWa0Cc3n1TkeFr95NX+UJQuNmdbE/n/6MbnKcs4056wHxN0oT6UOe2BwEM
PsUhC9CFe6ei5Bvv6sfY4zHqUgu5ZkGMW2mESM5a2ghkZH6nn6N+xzGYTQGg6kVSh74W8Iq93cDc
MGMwPkKn8RDdyJ6yi93ya2frt8NHmgCFHo9EZ3MRVwIZizHEzCBdDIG1HPRoZyjUkwZmj+tqbfqX
lRDGZIjQDKFeQkgo3Q/qF6V+KuNPFXmaKyBf5VzY3c1zvhLHGMaiSEkJgF/EMxA7Qa2Pi2s818H0
rO8brwUjepjYtEiPdwufd4/irSdjIePYpbIgQLbQHork+6w/iDya2+1M4aIfW1AEgJnVpLScDSxE
V/wi7QxMGTvFCX11yoG6avGmPQq70OO9UWymrivBbCyq8wX4oDD/qT0k6qOmnnPtGAm3YL3gWAzn
HLB9PXCbpJXpFurSPpaeevnLdYukZv3uIK80YaJOJvfiYnSoj2fh82Q89G3o9PnnSlyc63K2LzUr
QVTRlUfWakMicgFFYnh/j95qUtfcR/cqOoc8kuNNWPFIAD5X3rVm+/ZmAv4U3YQAsGQRCjQTWbKu
TDT20EYHOvFLjr+QKyyXhy+3nZKvpDGOyyDwjXE/Umlkr99Pia350s5CM7BraLbk0ApjKXCsZNse
LyoyzsuUQN0i58gd4qRoY7uIJeU2N5E7hxHcTCPE+Y2WC9XX63u6ZZuo1YqaCSpDIMsyR7wz6lpY
4gbHz/KE6i75m8vG6vtspWIOJVCbzTWCTHRTpYHSfY2V53+lAvugaphZL8tJl3mm7g/NY4bqznUB
W25wrYP81uwXALPoCQgrMHkbtNOhs24qhfOSueXl1yKYI9yVU58aI0SkQDqXdvqe0oqKO17I39JE
XBk2E7t0Q1+s5DU/TT500ae+O0w8DADuUWUCljDJUzWKOKoS4G3pa+mw61M89sk+QtTjX133Vhox
9luUk5EbFY5qbO7L5FNd3Wq8Iuz2ohl4mcKjg6qxDVddoudSSC8tWVUF6RIHpVG6XTg/Xrey/7Fw
FzmMmamSkIuA7ESx9yPFCc0O+l7zFjSSqTv+ZM9mzLBEVE8ASSpbbKsQycImV3Oc+6r+2M6AYNFT
W2112+A1DG2u3kUQG9+jOGrnUYJlT+lDOsR2tTzHCe+EbnvslRQmmGeyHlIkc5R3/exmObUBgErU
T8tD50m5Xbl4bXPn2L++YZwlZMP6GI9JbahYQkP9Ho77sSGOEZ0J6vTX5Wy5aOBS/3er2PaGRmot
NaUutKzPqXYeuCiudHHe5Q8rAUxYD6Vmqs0cAijI1+JiEZ+XgKJPCVxYGZ410L+vMgh1igRtaCFq
norDMHWHttAwbjj8yyVjYmneNCj4t9gai0jnURf2VSP8ecc+/IGK/BRBU5LZ/rR2DoH4UyPqoOvO
LzrLU4jsmVoSTM3MMbTtRbuIYjxqZo66XmoQ1YnZSUlIkEjyzrAyXnpHHcx7O7jIYXxpOodlWUQt
vQwju/PqoE1d5UwxruZdJtriw3W73j4//xUH7PW3ttCXQCWv6SZJyinM8MBa7yQ5mBYeT9OmY10F
V/YARVJvFaoIvcqX8EwH4YpzJSAihd9KNMhOHITOrd1aS2NO05RFXT8mUKtLT5Lpd9NnM72/vnI8
EcwpMvTC6NOFoP0jPzTZPZgOGpkTjWSacbDGsFaDOUKaIcbabOCkdq4eNE/WEenPGQUMuUQXum7H
uylI3PSMkny/K53IaRyBj5W0ZZHrH8HkKymJm0WO8CPqn9ZthIkIyrE6/Vy85u9GhRENL6kwc8xa
va5Hq6HClp0sHZciyLiIMUySD1I12UKtRMbcFZq3cZFhbL4ThVkRzMqLftI51GKXgcW4CPRT44kv
+iNtsRoBbdDxSAeY/JKVy84Pm1mmjSkQZLxQTA/CUPhNH7tFUzi9SG5LPdtVpnWIBV4hkQld/4jV
dAUtyZbyrjyEBvkFiMlW5Rn5qZU0W01ijqdnjsI/EhC8AD+O5g2NmvEqoMxpRIS5VitvaWV/QMFB
K27i/Osfnbd3QpgjTYQ2TcROx+rJxcnK471eNR+KgffCytOFOdaCPJrNskAXUUNHl/pgxqc/fID/
pYmKwqCI/h3RYAe660HRkrQ1sCFN6ivSGIwWyIpLg3MlY13uOzn0YK+2BcMAcWWV2PgeiP4n8BS7
uF5OdrYXgc4V+bxuic2VW6nFWEEfj5PYFhBXG06nHUpgleqcGjUTrd5pxNhA1oqyAOyzCo8Ai5tU
hdsN4y5WEvRY8bDGuKvHGIJlpVpRzVCHFo8X4D9KXzMH8IgY6CDcMY5Nl7RaO8bRD2kraGMNxUyp
8kldOCQSUGOa/UmKj8PCu7BRL7qKK/+sI+gCdFVFVsuy2HSdlndSmhNPMgc3HgOjL+x49KP2VgYk
nSR8v3502aoFK4+Fm4oA2NFqfUFwM5B8NLX62sNyg0lrPOLQpnsuSc72cv7Wjy1TL0oimaSDfsJx
Bm6i6oV7mQK6usBNLHe9a4KSpHisUDZxrmu6baAXweyRU8MhqQcq2DooZJ8r+yj50nLfa3limKOm
yxUuwyPEgIUIvf1e4aHlGuaJ021KqFVQmF7lzoxswutk460scwLBaJHLTQ3JenrMRuBOTqgiiA/9
eNdwaQJp7nnFSi3mBIJw01gAWk/Q1yC7cm7tRA1I463misJyR3LjQ5JGt4NZ7cY296/vI9dimQNp
ZsAT62tYbP2TYn3gRfwhAtrXp2IPWgNHuFN5qCy8LaULv3LWOUkSqUggsNdeyvAJLMKjdDeXe45e
dH+urSmTXyUiXjMbHWtafjMeaUNA6mNEJLXDveFYgfJRPPJgWTezHrSl/ONrLCbbsvqpkVuJSuwN
l96bppdUuR8qPzFve/DSpZwpEbbX8h9nY+HfqoRmJrb5IE2ahZAFKxl9BIMqhjatxO4/FMFrxlyi
PQAMXe7yd0H9IpVZ2EacxkXPITWsgln/IJt2m71wNo8e6/ebd5HBLGWThGDiMkuq2QymntLPencq
cIkSAkwH/FC/8gBot0P6b4FsR4JSq4A8HyBQqp/abLHzxmkinkvZtvyLEObZiAhonNVNGMiMsox6
b5anQomdhpc/ytumf5HD+GYi9P0YqlAmP421g3jgN8/fhAz3KMVRduadAfAoiv8a34cYn6INY4pq
Ry6v5PU/XMvldzDO25ytHMjS+B3JR8DI7TGMvZf3yn18Q9mdgDH6xLGa7QN4kce4bBOZhdhEFfGI
S3sxwnsK5mY9vIK5YTIsAnHcTyMoETLGwh55dTe2XsUeR7ZjIVWyqlFTHAyjc2bntdv6DkDGTvwY
fVg0W6lxbwUwyZ4Hq/o/EriL3owLp2B9VS5CcLyn0GfTzvDwEokRBoJ7Ky/w804K476LucY8VwVh
LYYY4pOFhKrpOfUJnmfTGR9TxWjFyCVYjqz6ZF94iac9GCnIgOt96cmVLbqizX8u5C4k43bS2cxA
yokDWnthMD1SoLXy2TijFcO3Rm7vGOeYslw12pwOOeg+iKdgilr8mPWRzTkQHDdqMA7HTOtEzKgj
wMjiiT61prd0KLM40TbyWAX+1HWBPI0YxyNVYtrrKQ5gaLpZ8k1ReLGHJ4DxKLms6eBDgICx/C4V
lYtiJW/NeCLo31fpiRS3oBG0sGYtunLomCcpbUCRz58GR3I0xwTtBVr/vesLxzlUBv37SqgGjrG2
DiFUih/K+YTuqp4HhMvTi3EScZ8pc6RBhDIEifpshjyO0k0dQNMjoT5mau/7b6o80xU1Rsvl7MfL
bMvhflA4o4ObSqxkMEpE+SAsWQgZ2uzL3SfzD2nOf7nw1fcZ56YlswG81ZR4qbUj3Y1VfP2LfV59
n/FrKcbPCzHD72+kH1MJCpwitmvUjK5L2YyDKymMG2t7U8qyOcHVpf7W9n7cnjFuIQ7H0nDG8jbX
Hq+LYyej2VVji25qbLTL2ECr+Z6czEPpC16ZOtOBDvyAfYsjTd7KDTEMBvQiHYkvS1chJ+0oVVVG
vAqT5rTjEq2WIzpClEN4jL2as2PbFneRxrgDM7MmIFUiJCTKGUD6dinwCiE8CczZz+oeq5dBny77
LCbfip63PTwBzKGRy6yPZXqTzX7OTvkUO5JNIXzFHmizFAYTAwkeZ482L7SrPWLPUT0VkpJDpHig
ZA4L2JFwYJH18Vpg2VLsP7Z32R/mRPWzPnUafQChXDYawPlVcKLZkyP69PpKQBSc/UuLYE5XYUzD
tMjwEaYU6NPLsnAuP9e3C2wYb2PBXBZgPJDw/SoPDHAZNjx7YAqwzJLJIpMVSGUugL8KS4Y8VT1Q
RBeZ2PqjEdRAkuf1gPwP5/DfDUIp4q06TSHKxljCvLVb2ktFB3rDU7aPdzAGTpGUYwwgXH0rS6q7
uRGopSu3i99/QbuBIzjzbfzx11g5WKp52TBXPcY/zHSEFOzK8H2HZl+60rPpauc2sXVMb+jcOR/e
1jG+opslpR0SLCa6sKMdYDydKXWEj3Scswkm1eUcY544xnMsU6kIBnVNIwzl10FWHmZfAm1by3nM
4Fk94zG6TBy0mL4nlnMLrsaHjjdWSR3BuyeF3y5JFhlHgVbdLh2po8Agm5+l6HgRRGcKwRGnCy4Z
S1vOO54bpNtxTSbjKiQ8qyGE0XSisk1PD+gSFni5dDEbkJ1MW/LUY/jAs8nNpTQUVVFlRdJFtgBN
msyIQxqOzf5WkA+hxdmqTa1W32dMPqurYemTiHgFQJii2k/QG0AUXh2d2ta7tVtJYUxdTEGumRXQ
opdKu+kiewIzbR7vSusHx8qpaV2TxFh5nsqkCjFJ8QpHMX/O3fRWcNQn4wwfBXh08QS8Y1c9czFS
NxOZlYaMyav9rEQW3ScKgwHXAVB2cU9JmsH26GbP17VkZw9+ef2VNMb+q04B90qEXRuBj97a2aHB
M7p+yEen9WgWBcd8q991tqC7uk1p/hK3+lrvu2B8/sNRi3c/hTkWdTorbU0VL4tPUjbaevxhSXiP
bZvnHS2moi5hNhGwTtj11ZVqybTcyhroG5c4Be7UnEqlcnTrMICqN+aBwmyeuYs09i5P4iQa4jpE
vY6U3025c8B0y7NTngwmbqMmDZy2GDLEA42kMmiVAt1VaIswHd0z0FJ35L2Lbj+JrBRjwjfeQ0DR
ThXL8IaX7JYdBVQs9hCIJrd6d91IWQLIX5axksYE8G42G6WpUIpM98lOslM/CQAL6GXcEi5vLRkf
BoLjRZpjWAcqjyFoT3uOj+R9n/Fe1lIMVq9DkUg6a0pQ6cH1laL//zuftVooxmeJ+GfWBHw/rp7C
/BDTt82Mc9nmyWD80yyhx3CkJ4iCDrVdUKV3kfKnvZT/bLliqIBdV8CjzPilsm1lsUzgDGgChWYw
vwcfYLezvmivTJFZyH3B3H6oNS8iGdcw9aXRNa8B8rN6qG7EAyXrM935e3Uqb5Z7illGziAJvL5l
29npRSzbnF4vudQQanNyIL20tFuZ+Km7hI6Gezke5Ofy/0C42TbE37qy7eryiDJt3GN5lc5LxoNu
3P9LrRgHMVrT2HSCUHnkZZJcM6Dvzx1u/45wP9+KfuV2Z17/xXbSvVpJxk0IHZlxq8BKDi/UKQFk
pHPR74NFxNt+ykuDeUvI+IpJLQXVbCENA7Gk3NW8xz+uYTDOgrRx0pgFBIixEwKuIvbbc+zKe9Rr
RhBVAFfTnbhFg+3TfTEMxoMkoYybBBUafkbR4At969a8JrcTwQZDBkoVmVsGSu9xzGXzSrHaOsap
qEVNopZArFW7rywBvvJgRqCVrEBiVnG88EbSg/ivmJYKYEcLAZIJmVMvjflU9hUuMKMngMiYFoEH
Z8GLhOLWQdnZ8l31QhES8FbwQ3uKDxax56D/P2BoN2oa+C1IyQ28jioaqMXfJiTlFC+ROFQV7vV2
ewChy770Iy8WbQ3kP+gQaWz9GQyDHcftvN/nN2JfQ+4qD5KzMUn7sEQPlp7ZHeDXjfZrWHHm098n
62+FsOusKlEm1dCtA2i1bDl5IgEh5yEf9hzzoSf7bdyjgoA1AYZviXY1vl3EfAxzq226Cj4034te
6dbn7GyBQLNCYSjObF5Nf3P1NEvTTENGEsmSbylL2U5SPqAXTxGCqS+OVVi4psxDduGIYZFdJmII
eJ0fK7R136sW8MG+z9OP60v33oth5S6aaMwWdTLuvn0CTSo5fpkMw5FEwulFfu3ne7c7KxlMLJAV
3QqTAjKij9WxOZn3HTi8k13iWTeNAR5XI5iBQxZ7odN8ARZPwHt33DTDlXwmLpAJ0XWecdz1PvGU
WENX0Cdj7h055xWiqJt6p6mOITYdjWWywTaCVjLpw67IsWHWfB+m7SGWo8hGbT8I68gDNQznFG/u
3koeE4NIIpQ6SdPKa4F5nC8PyvzhunlsWiDOFNpIAIZtsr0kpt4WYW+2lVfgelSecoBL9/6fiwCn
lAz4FnAgqey7hK5oRTPNBjoyk3Ov4tpnPCzCz+syNu4rirgWwizUBBQ0McEAJzz+jOkSwaaBLfQp
JjVmRTlZ+NaurIXRRV351qxoGmsA7SygOVObzKWfEx797JahrUVQk1+JsFB7qJQCIjpMZfV4GpP2
kX4oMKpcPnCWbsu3rkUxobnvpLwy69elo7zcLa6XABn3VArF+X8M52y0h7zdKibzHw2lhsuDPDUw
XlSndJfd8Ex9eXsqPVFyeN6BaxtMBG4LU7XCAWtJJ49ov9RyFJxv1DTie94bB087NtsPp7SM0deH
jXMpq3ruoy3jBi8uAHgo/P6Z+/ZNfSvrkVa7x6Y6SaoaQ0SwmtnHMNB2xTk6LQ7FmwLoHv8KxbEV
lfH0ekUyaemhXeuhPQslhCzQvOkweCjyHPHUyfFOm8nTWjvGs5fAPtMqaiutV+e2/rlBU8h0bABv
ZT6KPrmhnTXc/qUtn7gWyviSSsGoohJD6OSXT6VbPlqVOzj6bYim2uxWdjGBd5fx8rVtwwGKGpA1
VYP647cnPkmbKrMaHenMPrqhSNrSLtxH59afgTWdg4yVk1NtagnOEaSkOoay2RSnilWjleME7d/t
i0IOEvmu1hw/uS3CRB4O96/Jr6gMKyeWx7UYp3KG3EPctalhW83NWD9ed1+bjlJHbDEARgY9mMM9
l1OtiCXBaMYUu3G1j5f9UgULuIZGgDtcl7W9Rwj+pgVcTUNmW70GPFpIhRQhHHvlE0VZNZzGo+11
lFTd2vNe9N+/ZcJTrsQxQSBMDbUTO4iTOs0V2jD2JyG60bLwZhhxjwH2r9qqHLPYjG0rmUw0wFwR
McoMZlE0nT2muKKpPIy1jXv8W72YCDDo9SyMdBl/OWQ0y53JDniQfnzgXQU3TXClDmMe6Ly0El2D
qN4kdhgpdlodq5H3xrMpxaI3E0MGJz2b4qTYHxB/wNDTHu/Ou6zbCTHnTssTwTilRhDxGJFChGXd
E+U26TGb+eO6eW9u/UoL+hNWx1WvQ1UKDSSbklA5GBGyLe7Ob8YPUEjicV4ELxhbg6bJ5jCLQonO
NMWv71N3wEOR3bvAdrJjVMgeeAxxLPILUk7Y2koiE7EUwHkIuQKJOTAPaqeGVk52Qg1QxbsRHSjM
f6RB8lw/C5xRHmpZ7wLzSjATuqp47AEoDMtTg/Cw7LqdFug+4TK1bLydv1WQMYwEPC015gSonG5P
s17Lw0MOYB24z2+8zWPsY5ljLY5nLOWiC444T88z7SXpmptw6vxykB1pyXcGqPFERXgkSWsXWfIE
WA6eFW3bKfiDQMgHrOZ3JR5lwjQRgYuauqfQ+tKLX6+fg+2j9vv7bFEH6P+xZEX0++WnKtr36eeC
x/DLE8HcypuyKdLCjCtPqF/Sbo/mZTtV/uLehVKBqVsUQfsd/YKyzFFsTDLqRuXP0YrsYj4a4cP1
pdrMrddCmBA1SK2UJB2EpJFXYgapDqLaBqsE3oGDBoTWvHbGrXC/lseEJ7MmgtLoEubISAaNvspE
sE3xB1jLbZXL7rQVf9fCmDilEk2TRaLgFagAOVpl4n3rSSb7Gs1trbbP68/XF3PLKNbimFgFkwtB
lYe1VMDA0JLeNpfJFnk4Thwp7MMgms7CzhREBN9xeBRD/RMJk8fZJH+RR6yUec0BVsHEaKfM0Hts
1BRPPqZyPD3mkfdwbOHVNlciInUSOzXBes3C8Nma5lM3LkeiJ4/KPDiWmXNsfXPhQGhJObEksAMw
Z9YwQrPQdSxcM99kGETL84PGm+HYlgHGauSXmgpCorchuJtHY65GWJwu7drkZkEJUeV1S3FksAag
AwKmCMGHgRgc7WgSO1IOju6Ae6PsFrdpbff2wGPG2EydTfCJ/aMZaw+ZWZdqRzUT7+kbOGVcWAwb
c/ZOvMv8yOdeqKjnYePvWiAT+LsC0SgsoGYokafhTrbQ5yCEd2rdOX9xbFeaMYEeb0BSZNXQjOR+
bX4cVWfUOO/sWxFvrQsT41H0rUtxgC6asUd/ssaDM+V9n5rM6iQ1Rp0A4VhDDlHqdjoPZzVrOLMd
m4d1tUpMoNDNxFrqCiqI4ePc32rlx7otHKu8WxaDkypvB6WVLCZITJZaLYaOHWncEFibqd+PTu8v
juTFh2m0eZPUvAPFhIlRUlRtppYmlsckOy5olqh2121sM8tbWwDrGMIBJD0ddkgotGCMQy9EsVXv
0V4ZAptdqPbznLxIJW6I8p/XQRVxJZpFdZCERGh6AatpyZ4q/uhR4+EoxzE/Fi8gVWohUxpq3o+0
MbX+ERJbcIqXk45WuSbIP8y8iZWNXoC3SjHeoa7KRjSpiXS+Ydm1N3r1Q/ZZeciAOQgu1PJAS6F/
zF7+ehtZryXjKwqDxKHcQayY3dSLLwmcqLtRU6Z6AbwQL0kolxmM6Vvx1OVWiKVsMcpUYhBd/zSk
TrmjJAgZEHaMuzh1OdtHA997T3uRydh/XGVj01PbLE/dXvgag4qX3kCkH3/5ALnWjzkHZVZqqbVA
Vni2wId5SxHMUDhDrmRhOqxwyQ/u8/H28f6tHovpX/S62UQU/IO+ViwnTE3S+X7gh2p41V1oD5bb
Yzpo8P7dsppMvqETq4tAtAgTJYqT97IdanCYwB0EwZSd9NFNmfaOKc5uPVguZr44YW07fl7UZk5I
PxH6BAa1SRqiGzPvG8cYuyJI+yRz5b6bOS6Ot8zM0ZijRknlBOqS+kkQjqUw2rPEe2Xd9DQycEks
ALkAWIv+iFWgC9GHMC8NcrgWt1SrdLSUR3iyqYasgrtS1cEp+fqivZJQgbw9WVosmxmf0ypzUv1J
i79dN41tLS4ymFhqRl0Dwiwkvnr1Ucy+LjHHi/B0YJwIEUfTQJdq5eV6ZAvT4mVLgsvIwrEwnhqM
3yAzicHqh6VK5KAa7wlvQImnBuMrBFlfBFPH91vlYGaCLcj+ZPDehDfzmst+s9FxqTSrHV+PSVba
C1r/UwHvEreNdL+EEydQchRi4+RAyqXtC+xLGHoNHjHV8JY/PbotBL2zEhpLDZ11O9rSVMKgjAhR
1WM/HCP1NPzFRDyilHyRwfiWOCTW2Ia0vaKc7bh/UYzOD0ObqJzOBLrD7yLTSg7jU7QF9Dw9bQwY
tepGMufbqJO9sTC8SRX3iSif6762NSP2/uJ8KgjBuCuqOpzNWy9TYYBNitIJd18Q6RgnvBVc//52
NngRwPaNRFUSqdoCAflJP/RBdqZvqEKg7v6mSGSuBDExKCnNUIgkCErar7GxoGX7yxx94mizmT+s
hDDWMONdsSPUGvJCDExSum2CJilNd8D86zVogaNknkWjnXqzfIzrLxzx74fWYIwr8YyRhIWWCa1F
DX4CJ5sWd3IAZo92LyeCsJsK4ycAhtAkB7IihD1heRTaitNxu+kIV7+A/n0VM8JCAqyOjF8AoPzR
XgYDT8ZVJgfXFd0M6Csp9OCvpEwSWNClBlJU81FRcrse7lXja92NHLe+Wd5ZLygTnvRy0KtahNGU
SJZQ3AFjVWfT8aHs1uSctE1ntdKJiVRNK2tor4VOsng2h50ZPeTj0/Vl2/QhiooaAuab0UrIiCiL
ziglq6O96ZqvYFgj2bf79MDrgd/W5CKGCYaihvfatGtRqMJBUGuAVDWFp4d/SIP66wKy0oZxTXmj
V8lcQxutM0+DDLtWxLtwink2QM/sO897kcOGRaKodW+qkNPiagUodR88E7v2dciF3++5bdm/146N
iynaBKLJwtqpCxaOTF2DeN+AfjUUZbuvlZ/XLWL7uF7EMf4q6hYlkxK6huYHRbyfevfffZ9xSCjV
yyL4NdFOl4AHxHxOK44n4NjaK5DMyhPUVaMsmUptzXhUzF2F5s2WhyfMk0H/vpLRWpYF+icsUtyc
k+5WbPaV/OH6OtGTd83GGD8zVElT62qDG0N5r4GCWb+xOj9vHkbL5OzI9rV6Zc6ME0iqpsilCtqA
qq45tQ89GrWNmwZMofjvL2gJCayTpPEOEW8NGZ8won46RvSw0ptntNiULTkB3NPrYxZo+QZbtOed
xOsR59k34yMKoW+JTmAeVpEEudG47Tz517duWwTFKUUuJKPv8K11qIsRV2oOzYxKAPVAv29Jx3vn
3k4rLjIY87B0UkRq+R/Svqy3bl1p9hcJEDXrVcMaPcR2HDt5ERInWwM1z+Kv/4rOObFM6y7enQME
eTGgWk02m2Szu4rvd3cR2hPyB3KfVtiHlFNy0v6tdsR/AusbmuAhrEVRQzLBouw4QnAV/K7T0Qo4
5Uqxy6ejNCux6fwGp5LFPdZFcc37EXQqfVJBBo0z5s466Y4XoQRl9rUMHf6zP4e9X4CgiwU9BRtQ
9ktWmbLpmSt0IQRqs0LdiD9VmfH3ERKOOjspruy6s53HxU1aR1UFr58XHFEvzJykEWaQPJieBYIJ
LonaQdQNXYo7WeUed4cP0QRJM1tH2gx968IEWlNWWUqFB6s2jvxIU0I1bR46JOlwIJSUBmw/hpgm
qCnRqmsA7P3kFf1YJuS13+2K7dSQHBSf3ZM9842deoh8aRHE5m68whOWQkSteJhAJBgWKKLbc71r
um9esn9+Eyl2f1O17KzghKGkTgxhQNfGvKXgpz6VsiPZdjheAQiBEYJabmLnLl5KH4ZwBhE/eo9I
GO8H9FOgB7PxQMQvM2r7WLsCFbyRpG5WpSoGsdX9+Uo/pI9NBm61akTTv3qA0tvlEClzEpFepR3n
KosojGxBd8LVaHrV44ubt4yM125AvkoAJV6iCyGlIIVa5gsM5DQKGrwSut6ooGb/X8ttOwP/Npyi
sIFuoXvMnYFGgEawCiYwtiF37Jt79SF3wORRBcpRkXXsbkauFaxwuLKRSB0hSIz8XI4+oGfbeVJl
5eEyT9H57rc6+7RL09KUD+QI9m09AF8iHp0eOQVduqOypwyZQUIsURUQbY8D3MRsj0aceC19yjNp
u+bmJXk1bEIEUdFOgW4imDS5hmfFbDfnLCgTMCZa+RmKJp5R27d6lnh9mv667JebZ4UVtBBNJhDE
Dyj85Me8Xc+O4yg5KPB1+zHw/wnGYidqZRsuLSJEqxmpDWVM/FwnSEInSHbYYdMvgWJXR/Ayy+ia
pCtACCjqlOG1n3A3eZ7RscD5kxh4RJJ/HBQZt3t0y+xAXSLzl+24glOXA5Erl+ii0kzaFjrqTCzc
me/YDv0ee6NGe0FI7porLUh3aYrziiSWiTz/v09HK0weelYrwizsvGz4E1F2xa+DYKQrvbH0on0R
QtwraCZQ98yhiW09acBBwEVpjaf6kclC3KYvrX6HsPq1cTL1DFI+/PnohcvU02tyTq9BhA4J72N/
rWdyeYHNBbrCFKKBUc4REgsY7z5APjB/RnsS9IpQ+ujZUAsf9toOupaB1NRNt17BCnGhwPEMda8w
tQsL6CKyQ478Bdf9LX/899mq/65CtCbfE0nadbPo0llhC9GiRMtPHHMa83kX7TmDgPuMHky8C04v
2VOE8hLe+Iye3TYL/yJWrICFWGFGyaCQCMCKgY4L+0FlktqCzVPiCkA4eZDWYbrTwpHnxvS0al8b
t7OT+ZMmMWQTB68fLupk0SEv1jgWBnOQqsMBW5+eWvO73f8cukNs5JIr5qZvvsGIpY5R1Sg5hM2Q
+0QvxXBdq8eY3l2eEhmEcKoYEtVoMgaISDsptuIV5XXfS9Y1n9YPIXxlhhBeZjBOtuUEjIY+VMnn
NNZ2DvRk4tqjpoyMaTOErLCEENIZ+pzX/OIVNV+U6KzJlF22v4/aVsdF4x9opN6HSjDqtaPjMpyL
TKjV0G9LI7tXbc/IG4KwOuuyz7FTwwK9ee6yF+p+V2WTvtm4gwvbHyuEhdhC4qSLdFgx1ZBmMMJq
r36NfyU7I4A2w30VpGiXsCRp9O2dbQUqLE63Ggp3ITCsD0rNM8L0RH1tCLsXXv2QhArETdPgsndv
e96bncIebjit1c4lH0vtp9O+2FAES/WfpXYdS8mxN4/nb9aJdXudohOb8Hre+qW84j304yF5yr9M
QRUkoew2LPHC1yPuasN21cVC+SvmL57mF9R0X2dNLhk6iRuK5ZtWarJ6KmBPXJ5y87omB+lFUWaF
sFbNuYuhkQSIsrq1iu+TTFxq2+MgCcMLCnQLMs7vF2uRj+h85q+/xh7CQV909DJagYFDMVrF4HCB
7L1j+8y4AuQWr+ZFge68MpmwyHlsFs+6K+EH8cn63L3Ui1d/Qc0SqKvQtCPZ9rZTMStcISp1dHCU
LNIxkgT8DbwCBqe2ONBxegFPxVHWtrM5sC66c4jmWCaKRoX4wdJpcfoM+6wNOqDPnMIhvmPotD6S
u/6Lc16eZOelLW9cAwqxI9KGmaKcGH1kxn1RFZ6uHhNTFqBkIEK0UDqtqRsDIJOffM6Oqs9JTOi+
C+Y7+045IVO4l1YObmIS9AGAPRLNSa8jvfIYy+z0gYC8jcu8ZFfIXcT3nI4xOiJ42IFCIf3ISbVl
1wwZrOCoqlYWbgluiLBvmqOyOChWNK7LWFZDIoPhf19ZVymktnITMDOZA13NQWmf7Y2M7S6HeRmM
sGVSlKpUYwGY2nyx2m8ZfVKU+8sQWzsJujT+zJPo8VVd5lmNRsbZWRq8x9DdnA77JO1AgUf6fe4M
knuvzCbB49Mlt3unbTFD9JurfU+0u0n/ftmmrVPs2ibB31k2MZJVgGCM+AwkJFRPvGU4jXZ4GYh/
SDwAroDE50a8mSb5uHAnj3qPlNdGebUgR2Ge+uqmWX6mMk6DrY1ljSccans2xr2OemY8o0I7HKqw
6TRLTJJMjyacaZvC6exWwdhVsxPUlO7jsdk5kYyAU+J2rzf31QKi4+zadQmY0riyluNQ3ze9gbT+
L2p/vTxH3J8uzZEQERISDfPIHTzKkvtidm8Vql7bQ+uxBio+2oLdkrT7y5iyeeKDvLJOiRRtqCIQ
1NR99ZzFJvXKVtblvJnuQyLF0X4364oVUzZ12Zy2eC+r2HJOaiUNVabvxpjsbBoftKkJEj17WpZ8
Fy/6Tb4kPy8buT2Fb/iCpyhMIX1EgV9Gj9p4npeX2tgZ0S7v67+4Lq4tFY47dg3N8Kl7Xc8/O+2h
nr6PvWzj2I4Zb9YIbuJqyHsTBUurTx8TzW961xtjf5Y9D74+kH10xzccwTUmp9FqU4UtnCNKw11B
91Q/+0SCbp/dOgH25HA5lndKMO14K1sm8czt5f0GL+woStT1lVnySUv3avHddPzWkBbW8zB0yUbu
OSv3j5q8bewFIPrgcd6p6BP0wbhleag9ySzavPO5xIYYg22ppiaWvTkl05bKKniSr71iEBjXvsZX
Mw7EnIiZ87C0RuBKntK2h/EPplgJx+zJHtgCmqt4OTj0R9SDwl9W4inDEIJ9biwg+JmA0as7a1zC
JfuKffyvltabIcIiHkAsQFMeHUn3XIxfk+GeTXeX48T2ynqDEFbvQoqYsRZ2ZNkjIu3snqv5LO2e
3Q65byjC+rVbAnUOiJiHSntM9SeqP162YvMKtHIzk0/XyqkhNTIir42Ral3v+Xn4MqPrudh/Uo/o
3Ug/c4kTJZClFmRGCavVTkyE2BpGZepNZx1U43DZKNn3hYUKdrxKTXO+T6G2zEx9XIwl/iWbfOG0
p9du55oUkz/T9gsW8alb6G2sdYEyOD8uGyNbL8Kpz6b/HazauWfDruo+Z7Zk2UvGS9TtysuqIUnC
x4s9sOpnL/u+xATxjYTGReLEDKOVqrcVWLv74mEYUu9/GidLWPJ2B51UZwSInT6W0y/DeZyr75ch
ZOMkLPlKSUjvlhin1MUrf5RazFesqg8uo2yf7P4seYv/itWKjPOyHw0LhrTZo7sc5wkSVLTxS+Wm
VsGrSC2JL29apakW+J1Bdw4uifd4pUko2DAQAZT+XOcHJZXszdvfN3BdttFM9UFQGCx51qDGI7bN
7sCyu7yRhbDNfRkiJv8FEMKJRZ2WUgaAV3nmMA5nsMH+VwOdhJdnZ9OXV2DCaNGooD3BMTgcyZVa
30/GvWX9zVVyBSEEl7HpoMLL+TahknzEne9LmucBuN4kMJt+toIRAotZuc1k14CZ1ENVMm9w/3G1
U+u0Xt6Fo2ztbOeg3uBEUdemseeiKTFL40t5ZK+MTOUTueuuWJiF9leZerZknkRN106NIiVXYB1F
7UqWJk/mtARRxCSDKHFuV4g6mmEvtZYAprPPs3meTMni4e704cy5GjUh5CyKHtFxwPebdAwq9MmN
buvrlunbTrojo5SVZKsywV3hCcEH67dPGgK8xP41RY0XG5U30HMUVX5VfTXwiDJbZ0c/Xl5UslHk
k7kKeTVb8rzlk6Vpn2tGvU6TbKLbw2iblmHhYvlRclyNBsNaZuxwY3McXRZkinMXs843sviTZkrP
B5sZXgTUP4DCOFap05VdBm/n77VqWJ3wMP+V3VdH51CUniNJhW47+xuaMH7xXC5LzJsuepR0aHG1
h+zuvZkVD5enaTtivMEIgVYfmU6aATCF/dxAyVdD6acFTuxv6KDKnS+XwWRTxv++8glUKhbosQAY
09uDYrVBaZhHpLev22V5qSb00F3Gk42hEHXpjC6teuK7yIQHtVQLRvV6pBKjeEz9sJx1AmJ565UN
V7j8DHkfZ5OCuta5ezbTM4u/EXpA04BfglCpjH1tkTw1bFq1AhTi0zJBvaHjewmK+cMprj6ZkOx0
FFm/xeYC1g3+aqPhkV2sLR3VkZp1hKtx3CgeTb/1mhpenh6y6XxvEOL+obZtu5gWLFHBLF3cJ6iA
SILsqTjFId4lied46c+K92SX3iIr0N3evFbgwryRMjWThWLejP0CvmQ0gvO7Pye94iwI5qdeJrwh
RRQmbsjjsuh4SISwSO5xKiAddAS+9TKgXYb+sD/JylolUygqwuV5khGLH9O0iXld1HrOIsug8Pjw
0fv/eIkrBEVTQXgqFizptmuCWMEDlEKRzdtR7XDZWba93gbdNJR7wP0ixI7K1tnE+F1ggS0xO9np
05xJdv7N+IQ66v9iCPEiK0qza8ErG7opBLFpbvnt4noam39OdvQQp4vkmC6zSTiuWZFCuoghH6Sr
7a8uiT/PGvmU1crny0O3nX99s0u8DI5GbCASYexKow0bg32jBBk9h56Llh3ntDjhCSpoGDkujr5f
HE1CziIxU7wrQgfMMGmCYV3ql3G4GRAUpyH5m1i/slFYXLVqZSZtMZbUObP8euiOTfF8eRw37TDQ
TgAWaBuJSf731fa1JPUSL3y62sxwv2p2YV6pPXqow6VryiK8DLbpiyswYWNWajfFezKucA67o2Wg
Tp/rqvWU8twPsqT15hpeQQlLC91OaHrjuZWs3HVIeMTsk1t/r6S30m0cCLIbJp6tPwhUJtncTb0O
PyjY0a2DrH4yFLw/PV4euM392HhDESJSZYxWPZkgaZwy19fnH850mNGZP5q7flY9HQ4/S/xi0y6T
WAQ0+Cjp0YRlzKYxAcE6dkrwXlVK6Y9WMLNbIy8l4WKzq9l9AxIL3hloJ0tDBRDU7ry6PkRs8Brl
l1bcjvEtiZ4090hkw7m5h6wwhW0yq6ZpUPjbjdmfTLJ4OL9JVu4HBN1UVS5CYXKSWlus50K7JTbi
wrGD3L3V+08sl6wkvizfbVHC94WVFHUM3PcGvm+QfW7e6uWZGU+XfU4GIaygaCpdFSQjduBU1NOU
fwhIR5yJBv8birA9RRNU41GZbwfumL8onXU7KgpkcttU4s9bE4LzrINyCB0PFSKJ74LuxzbNItQ+
sE/M3iEiXLbjQ2jDhKy/L0xIj9aixYwwWtDKg/h2Gv3oOhsFFlHxgnpvxbdTKVfL1gStIYUJakk6
FM4Ek/RiOCl6c8pm8xnPlYfLln1coYJpwhSxodPp2MG0HnIYRmZwQeb0IW7GG4MON9VQ7pt+3DfD
s2JK5WxlwyqEIRs0riaZYeNyyj+BpJ56BBnNK6hL3Ol+EYxfWkjXRXgH8pjsaCsZXrFKtteVxRqh
EB/E8+AtyC9oc3voU1lv9scT9PvhFXXbwTBYDOMAE+tniMVEKI6PwzHyncQznjlVLfSAZM36H4K7
ACmcK5KlgoBOrABS2VXWzZzdlfQYDbEkCHLHEIPUykHFOjlrQVV2lfEI0tdBaj6Q+snRr+oZlCn0
0GmyDtbtCTNQEKkR0JiIfMxGrmi2MZh2wOYvhbLLTG8g3yVrgY/MR5PeMHiYWR2XrDQfUpCx2YH9
MEKBmPfwmdBXPL4ylvmLbAQ/5mdeZ+oNj9u8wptMI6fabNkByX3npB+iAPK9aOfzWDjcJqGsLkSK
J4QxlQ6Z0k+wD3VjAQs6fz64EIXggjulvEqNZwUvjaYQwWj73xlrnxe/P+roPRs99xvzdfh9upNd
jz+cooTBFAJZ1JLWjRcbmyav20Q3ZBsmh7945BdghJg1aXFmFirmrFRONDs7zj6WVWZu72Z/3ELU
m+gJKgnQYgo3RJ6w6YczrYhkQ/vYbvneDJH5tJ3svhoruIL+sPg6lPqSQL8ZiY+2HXpUA+Og/Vhk
FVaSJSwqTbjodUCLuGEH1Vx4CS19Y3mwLFnOXeblBvfL1aoyoyo2FB4pMnTimmiGso7pkXtdgSpa
WWnL9hb2NldCyFCcvE/nDmBkIYHigCtK/Z4q1yp70sjj5fD0sbxFmDMhXHQdKG0gkW4H6h6a2DdL
2HlpCLqPMzqcIIwD+ctn2+/D8XsPQSbrRtryJbNVCB+s7ylxFOA7JHFvVKssvcwlqKVR6XRqWJ+F
panJgqRsMQhRpBoqczQyLGswc0zNc1P/26u+MKhC2EgdUmZlBqMKbY/bK/iAzn1rSPbK7S35zUuE
oKHQ1FITdOgF2YReODresHLxka68tdLif4MSq2cGc1yYVQKqL6GOAL2agXnmiNxQIyWE4RepjwEe
7L86cUwNilPvF1o5LLSzKpxtrGtn7+7ms3ossJXwcnVZcN8ewDcovnOv1nShDWoaRfCCkV6NeIDq
lcYzENwXmVb1tru9AQnBAw4+QfcBp5pOnxIoJrjuadEaTdJNJ0MRogYyuUOlOLgXMfNYLbvOkDDz
yr4vRIpyzM2ZvV4g6amqC6/Nfl2ORR8Lw16Xzds4CbHAStFiZvDTH0SncxSi4fSO9gg0QHYBXi06
VNnh5O6XL5dh+e++5HFCMMjqxppcPjuDdbaym7E8UxkbvWzohHigqwOd6Yip6eLWq8oro727bMPH
Yidh6IRgYEF5t0t0ICz+GHBxrmQXX0OzO6AmqABY2IICxv2k1fvLuJIl9HoRXC0hfSEoPF8wdnlj
PSylsu+X5GZuqoOWRBL3lkyT2Glku9DJMGNA9cXjFL0YziEao7+Kc38c8PUUsDIHmuDLzFQeEeL7
sjkVHXhg+kPyrwn830/W6/1uDTOPDC+smCyFXHU0dJ0bW0bGvLmtEkIcl5guIWJfaOUUvR7XuK+l
+nhI69yrNXaisxW21XBLiPJw2Q+24ThDCdE1F0Qs70Pp4ILXupxTJ7CUq9K8TTJlVzLk1j9njhlc
htpcS69kKL+hhLXUpAbV6zpzgixVQ5NpXsESSdXYplevIITFRMD+YiU6rEnjO9PRQ41eFSA1HLWn
y6bw73yIPAS6WoTgcO+KKT83T3qKqnDs4JAzhxLmfgL53V/eLlYwQliNxhRV7Rq2VA1viGaoVd+G
XBJ/NhfnCkKYf40u7VgyuFtsfG7mwk9G6Hm6tn95vLan/m28hKlv0yhVFZ7aMYtd4uxmKgkx24mV
lRnCxBvEyljTAEA9mTtI8v0wY4+pUAT+LQHkflImyUlx29X+mCQG0FE3lFjnScZ4bsK4sD21Hx9V
NfM6519rwvOo82acGEAjtKQXWYU5GrUvzgIuh/7eReL08hRJHEGMoGlTst5V+AjiXwcKEDPMh0oC
Ihs04TzVFDno3GyADMZz1foOCG8mJ/dKIqUs51/6sELBcMtf/lULZYTv41oxlMywOozZ9J9tld5V
jaeEXeCifrivfOv+8vhtuvgKkP99tTXYjmqCURuAJhQElTsLIrWXATbHDjX3OjrGDQMyq+8BNFYq
phPpOChUUPIuhnDIykMSVcehtyW2fHxw5R63whKMgUhE0xuQkw26cMahJEcq2KvD3wKXsm1h0/FW
WPzvq4Gjk9l2DMx8AWqEev2Yd2hrkRyAZUPH/76CIKAQTNoWEFZfeA59Yub1soCtIpHdF2S2CNGU
WmpOSQ6gKYf2t2Z6C5oy0p+XHWE7W7MaMTGaRnpsKhU8IcpxcFuSYg7sVrdukkRnn9IYTxFWhRfD
Jl+eWtpbz11EksNglO6+LmfrdrGcJOwNU/0bB4UalW2Bex1vL8IFsKqVUSM5P+dZ9yVymL1741TH
DGtcYr+G6fqwtldA/O+r6YS7tLnCD5Q8cYkjs5fdKkhc2nv0yd/JuJ74lF0CE5Zdg+xzP7c48o0O
9M7iw6L/TKBDxVTIev17jkFh3QnbWOwUTpb03H/4PYpT90yT5xBvxDVA86ZzI7tJy1a6mCDI+sVs
IwZEx/aj/bSPgknxLA0cXRB8PdQyzYPtKPkniIli5bOjQBWJr0RTj6EilniucpB4hwxC8I50HjJ1
mbA6+FHAPJTUV3t07I//QMQzzH61jZf7lS3xyc0Ig8SHiqdgjeAV+L1L4gLfLDleIwOaXA/0p63f
KskY5Lj8XrZOhiMs/dld1GTiS7/qU19tS08dH0b91M2SGLM5iCt7BEfMi8wqF8h0BE5hBJlR4nlF
ptSwGSvfIETVDXVGIeAMBqsgRT3PnAeO3nqlrHPy9Rj2cfn+mRixdRPcki5t8IyEkzpDrEhP9WHZ
cR1SGXGDZMQcwe3IXBZJAybUoNEUWgS0WLLMTxZbVq4pwxHi0diWJThxYdBCDo6y66fjZQ/b/j6a
+1DSAApHUUCDdbhz1AY8bM6vCu0qyiU1arLvi3sxeB9QBoDvm+U1Va4L2fe5Z36c8LffL6zEscqj
puLf5+JnJShU/rK7k0dq/Q1GWIijMThjrWO6y7n0iea7OFmgiOXyXGxfa952OjHfUEzV1KBum5eW
eA4oblnvGbrXfcUzyW9mz/RJzu4u2fFejx+r7bWYtbl0+Y4X33At9WxHDc8BgQUIaN1w9P/zYpfg
FT4YpPvRdlT4c4h4zTSuwIexxRl7ArjpxTf6zvIHGkCn2PZxzv0cf0UZ9M66n2Rp8u1XotVAC15Z
N2Ru2WuOKpjxFpqCTa3wyZ2y58xtMvY0mY2Ciw5O5XRaDRsHetCdz4welfTf1li/uufbMIruiTyI
PXTIh7lsIOfcYPOVE5OT2k+PEheVGSPsFNWix7k2Aqm8Ijv0Vl83I5xE3SWHJOSzFYXKWbu/DLq9
C/6xTiSDaI0kgVIKMAe4Rmk92vMV59MawD9xGUhinMijPnTdqDkNgDIj8Uit+NTGIiCy1mDJihML
M7MMHTVpB4eYm+sm/WRGX6NI91L1vmjm4LJFMijB0Zu4s0jb4+wMkpqzW9Cr3KBnrYp2LDLTwDbr
b5fxZCMo+Lo7LKxCkxyuXnYeQA7IL9qu9AzHkL0MynxC8Hg6KmZj8UUFrQ2vbsMFyXpr8dLo62WD
ZAMo+HtNhiXVGgxgnGleVqPkuPe6pPZn6lkT8y+DSUZPLJiMXKMudf78oMY0UOpDrPXQUgovg2zf
J9+Cn0gL7LK4H9MYKPrtFNJDA9pcL2tBpG7t+r0S5H4btJNkZW0eAwwU72hgyLbAXPT+wKzrhZKp
DjJBrRlO6TktJMeMzZFbfV84jo1lMdUaL5jL7dzrOyfDbUPzs0V2UN50uxWOcBxjpVkvJa/ommJ3
37XLtbG0B7LABfP2b2L6CooP6WprVGy37RsVULq777O7AqnUUZIN3i4qWGHwYV1hDJHBuoxPC1o8
wsRPQ7L7TQWW3aISOZhPyl18nAKuc27+NDOp+rNsOIXwRGikGDM06oMi+pQQw7dzaNZGR3ce/2Zl
oY7b4ByGCDfCMq4sahcLr3gpdJ14XeEeYrcu/Fbtfl5eXduO+AdIvGCXLMl1IwcQ2hSW/H5WD3H9
dBliey29QQhraWgUJ1p4iUuRn8d6r46y2Lr9vvs2Wqawmkg7TkXEc3Tqvj6+ytDvoiCvwyYAITse
Ppqzg1JNyRRt+8KbWcLSorw913IA2nW9l+KuGzXPS/pdV2WxaDsArswTVlaObnOzV1BiNfm55uGe
iNYmPCC0GY6AA5yd7pYGbM2XZ03mGMJSa7K2M7UOoAYqkZpHQr15kNwfZI4hrCbWtdMYZYBwuKpj
7Ek7SmRTJOzujZPoSclruHT0GTnsuY8mL532zGmCy4MlAxJ298pIUJ/Ly/nMFknV9MeYQx30SpNJ
Z8vmRIgK2jIn3TxjJcUuj669H0EgpYplwWc7K/HmcGJDExsyzRgnTIxZzOM3e9a7nWNBmVvpdK+u
IFmXFE7ttV3/PVOo42nOLDmWbef9Vr9AiBkpEo2V3eIX/JaR5cWt+dOAU3u7l7YqSkZVpMHoR0jd
T/xCaZpHol9barAMXy77x/YFznBckCDaeF4WGSPUap4TE7wOAf1n8fnFPwrKKohKTz+V4XRQhlAC
yKPPhzzDClDwyDmJWJbg+SmgOCmd8s9GGIOM1vYJSrl2JkruZISt28mAFaLgnGAFbThVPi9pJbv6
Kzmkv/pT8qO6ipAbpg+Wsb9s4vaa+zOk4i3L0HPDmfjlJ++PdXmjm7d5c06kUpFbQUqDCi3KHVQd
MjBCmM8gURllseoGWfRdjV8aGYXrlvetvy8E90WJWiXTmBvMfWT7eDdI/b7o8z3aZ2VPdDJT+E9Z
nZ4sPWptM4MpZXeXZ8eESWZEZgqfsdX3x6gxF92CKWAk9qs082bjecxkl14etEXPXg+YENQrEwm6
pQeK486PddT7OWHnZRkfqQsm0+ZvEqdrOGEhuWbc2KOyQNAlTmt/Gc3ZS1gxHy478+bUOJrrQIpK
dT/QrY+Z1leTO7mod7puhy+KjE9I8n2xg6QCsazlDrMbWHiO9Yi14AY6NLImYj4WH6bmzQqxf2TR
YpspKayoxuyUR7Y3K8VD4oyDl89oSCyUyLOhEHJ56Db3Ch1SZJZtaypBYvi929loj2ZV17g4Hk0h
ZCygRY3XYP6Onpx0SSXHlovrqo4eaWgrux9ogTUCcoA2HtxAJdcN9K6qFCxgMuVrGYjgcuAbUgay
9BjG5EFz/7H6k6LKKhBkGMKgQVBO05sShjR1FEBPEIW+LJg7GVn9VpAGl4LBGTAIiJSF6Gnn2TzH
aofxYrPf0ns3ex6q57HsJE6wac4KR4iiUUvHPI2Bw+LCmwsC2nXULjtucNnXNs2xTbw84F3VNMXC
Kq0B66pZ1Ri1eA6RzzkYrnumBbQlouLnZaitMKevoIRgypBFNMkAr6ZD9YMN0TGqRsVLE3o2l3Gf
0tiSDOEmoIMeUQJVMA2ENu+XkVPH6FlCah3FL2WQQs9nVuZAK7uDVWnH2ZIlFbcikoEd1cBCwjuF
ePGMUT84GJCXCpIeb6B1vUCFuSwiCc3L5sHLBruPbmG5Qg2ZO85qTyrGTh3sVAef5qkL+2OOgxfq
UwyP+STEXfdvXg1tMOag5wslkiiCeA+XslZFKXaC3YI+sOI6g2oxlZi05erQosO5QwXruyW2j/ZG
wWobT/6B3Zf/tH3/o+tNT1EqiatvucMaRvA/ExqMvY2sb7CUmWcr19F4VM3JN5PPY2JLXI+Pirhv
2KjKgKQpmpQNsTYfOuCVxrB1owAmCga86udLDhrq+kebJZ8Mx/LIdFsSRRLLN0+sa1jt/WSVmgUa
tKVygunEdiN8A5p7x/HEVfC0Q3cgx8srenPiVlYKsTAChWeXGLUT6NF3Ky880z63MgqgbQxHd3QX
A4lSl/cmZXm7wCTMWp2AMyk7q7iPRr1k4LaWLi+gQSmxRpwPkaLKDAYREtUJjIY2N1AlWILJIdlf
HIkcLCIX4hYYNVswxdbiBBJmQCFZtsvt+lMPKg2J4205OSQzDa6Uruu6GB1GAkZKq9CgeVU6xqEv
cm2vtbV2tPV5CeIhR3a5qWTF4FtztAYVVlZKSayyBqB9C5mY3jjpSnWT5I4kWbqZNlrjcONXoa/q
qjpVDILQF7ovvLWsfqrP9uMQLEERlI/2p/nrZQf/fyC6OmITyMkhav4eEW0cMe+g54iQ1AuwoGJP
nbheLISX2z10iqAnJnuT3dqTHTxlcyYlZErFkFtGiYoDOh9O59bsD6SrA9cJC12Skth0+jcYcb/C
rj+WZo6NZHapZ7Y5SoPuLw/fpl+sEIQN2KxH0PzWMERXizvddfc66380WS/J02+GvdWAidnSkqlL
F2ewZDkNX+xdtW8PdVh+Ib7p013kyxiSNwfOQFUoMR1LN03BKVpNGfBsjnVMUdZUOdYdKfvvl0du
8wrgrDD4b1i5+jTWVV1lcPXlrg94ekXRj+Y3nvxFkZishGtznlZg/O8rsFRBx2uyMCfQwHQQ1FkV
e3liZ7t6mol/2bCtC9XaLiFUGCNr2qmDXUV33yq3SvswJF/U6jOzb0ZbRjMtmyghXiiQEUjROIeA
i94enXVH1PlKMr6b8XY1dMLNBhrzWZkmsGdoes/Mnmn9PW2+DXqQDjJige1ZQkTA1UMlrljuaQ3U
7uxlhDV675tpDdb/yE8SWT+MDEY4Q6RzVTQJA4yO19yKpmCnUb1s/nzZD7bXLC4TGogYDRWybO99
TsGO4WQOhBi4nP1ceVy3xQ2nIaRH/tiV/AJH3WXIbW/4gyiSxxmGYiC3O8HLNfdAi+xGoXR3GWJ7
7N4ghIBHC5waoMngBE7CTjNZThUzPaq1wf8GI0yRluSzNXFL8P9pyugO7GOh+3cEIdCKhrKwyYUY
RAq1sh6HHm8mTtAG10MY3/Mtd3xKDa+PPfuab4F0lw2B8lMWYbfDn6VyLWcTAVYkoptd0+5jumAL
DLj2N/GS2/Hkot643Mt4RzdX8AqKu80q+FW6OrJEwZxZy3WCtMGkpV6rXhsz9E5+/Pt5Q5cZaGJ4
tgVyoe+hzExP1QltTIEGladpT1hoLPeXITbX1RpD8I2MzH3p0hzZ3SMuh8Hn+K48TC+OV3saxH97
GS/I1qJyiYPuCDD02OCzem9SFBel5hS4Y2ec+I6q3tA9/JVFfyDEcwpTu2kiNSzSb3/3RlSPdG/u
lX3sI315kIou8FkQ724rk8SSabdTs5w0wOOdLCoe5eNTef4tNSyjBNmKF2soYbKSkcRxnxTIUIyP
Wv5liQvfVahky91cTGsU4bxCZpAHpyUMMr0ptHcgLdjZob2HXOhZyh3Mf/GlwRNW05CSbpw7YKkn
0NBYPt07V204htWn1i/9rJIE3M1sCO5SJu5ktqm5IlVgTGhWZSaSSh0qJ3jtpArTUDLJ95DsUV6r
uWkfUn9oEMY2AYYiwd+VAQp4TYW0M5ruzav4FO2aoP3CD5pQGgsvu/5WaEICXbc0vumD8+w92GDY
Td8orhNE9GGarv6PtOtqjhtntr+IVSSYX5kmaEbJkiX7hWXv2gRzjr/+Hmj3s2gMd3BtP+1WqTzN
BhqNRodzJCN3IoW6Vh5Uomf25li0bcsmCnqGol401JNQ0yZzSJjfsHaLJ5+ru9iXfIpmq1fDYQ+s
bHJUyRHlnzcdyEouF0CZU1VpaQafmFe7oQlSUV/S9u+bhikjj46pPs74B10uhgHT/p5d7fXyVv1l
zi80frIH/f9+nzP4pOzQ9ETw+xRI/bbhzdYxErbubyiB1yebfQWKJKOd+9kQqL50IVliJOHqZDdK
4YfEWg7XbW3DFUGEaZsoCIJqhq/nTnbcAXLTtDB2sydx6lTLXZaLkudbx/UnKdxuj1MDqpsS7+l/
KhuALTjHu8HFzR5I3m+YloJFQ45UlZEQsZjKq5tdD1MoMmiYfx7RTFrcZoPopb65aIqGChcyRwqm
uX+WQFSpy8IKixYSMNIfKyMIW0FydOPBBCXeRXD2ZSbIvmqQ7i3GXo9uNBApavUriXZGsxtjUWfO
RurhJ2ncktVmJKtUYtIS8iE3S/Th1EFhJEczEmGzba8dzBmj8IBj52nShtJeUCmGc1uGV8v+npp/
jUKMFJEMbvHizuz6ZsThTMtv8XgGtoiTiTiANpw0luxdD27J2h4scqPGZPTqS5END4o03iZD/6Wd
zTtLok/Xz+mmOIAH6LA3zNryMbmhZjZrAMI5bUCfUsmp7drlAsS3YvSrzHyetF+u5GoMFwFvNFUB
jC2enj8budRiIr+aNdmX7dBtp/yvQvnlpmUmQlVgBjJBalTjsgJJmff6OIWyXykAT9J3qWo4A91f
X7kLY+CEcFe33ul6ns4Q0mmxYyHZEElnrX75MyGcg6MoD9JmgZB0eC4t38rvVNHA0GU896aIhvoP
MOThd7jVSiuCUmpjQRGvi0HKvOytk/LAmmCoj0nJ6wpdumxOGrdsZRKhlaiENBZhoY7ma/dtYDis
cSn0RVX97T16V41bPjtTcyInJuAqCkwPov9fwYvFGv+6rtOFT+VU4uIqO6XmoIxQaYr0QyfFrhVj
VMOqPtcLUqGlBjitKRGBmF641p+F8t09YG5NtXSBajkKnWnxvaexmy+1u4iwGQRryOeJcj2EZ+ih
XZweQ7pPm1ezeLy+gCIRLEpe3ayWnkyJziywqotdN5n7biKuVog4Yi98Hbdk3PU6jvkUGosh+0qc
uGkbnpr2FtjCTylYoWVBEpnt+U8PF04Wd1WEiUmLLMP2TMRwxnlxCLnppjsDb6S5dnXJJ6KbXbSI
7O+rRcwqDTQKKIv6QHUL6hD1QVPdKcWvN85xmvHuYqxoSjVoVlJMHDME1HinAg7aZ2VBdogXQTVt
29JRz0WNC48JPrWHSmAcF9SWQe12r08J5tYM1xgcIotGxbdX8IcgPqNXq6OF7ADbM2o5CskcRTrJ
IoibbWfxLoS7/tRyTPJ5gja11NzUi3WToT3HyWwCAkjbcqYQERmRBoE5Xlae3nbtXSx3xIxy0NMy
hHXQwxKYYCTvE4/cGx/aEyO4sJ+m+1nk6jeXU9cJevTxvpX5J4BFkDpCd4Psq6rf5GBkiJ3stzzH
Sgbn4LM0tKSZyUC+MWj72m/T+UTM4VdfM2z1VmI4D0+zOFzsDGLKnNSOXkY3Vd39JWWtAJSGeYUL
r4EqkA1WMxOPM+5ynJWxyTsbcvBCvF9kIPCZom6w7V15F8Gt2DjKcQ+ECxktBMHS39pZ5JDu+3V/
vnliV2pwy7WgTSZHqCH7BNiWkttVuN/fAMkFwYRAF/7ATuE4FLSCnE591OpT2+te2EYCIZcsMW+b
/2PFeNqvUcnDGKUSxGDfjV319+gzrN3EG/ZtsLghBoWc6gvzfMg5CE6tYB15JrB6ssNSSyGZoYaD
GXAJNScuE69Wvesbdpnm5XTkrsYoleJyYCu5/DUioHULjwasKq1KfuT+fyAgN7fOQIsE4LcUdL9x
9+OUp5JCZhUmoleGO5DCNXKpdCRder6umkgQ+/vqWtRnWQb5GLiDJFU2LEBNllHmDEXWg7Mob5Lf
OcCmDlpCwwItGD8JKtm1NWaYjPMHyXxtbfpdM4l7XaHL1Br2iqDH0ZTxzDU1XgahFfq6UTD2h0AN
qAsYgWMR0AAXcOdEJxD7YOqPRofQvy53K6JZi2XGulrIEHjd8jBDrNpkYPZrdHSvNgV9tLXsCY8t
CW4+q5wcqISeCgoMwSnc8ozEwMseTV2oHF1UcNp40hoywEA1+mCYuVNEvcDJb4lg6KcKAiW8T/na
Qz9QmdaQ75f6q2x+pCIeCGVrBVFsRVsk00TjUxRtaSSGFuKQ1f+O5alAHUMC7l7f6QDRtj+lL7GH
pNxePZj35W/4EjQ1IH1lWDYaTbmrBXdiJqEKD6tpFScyXTV5UPrndhDkl7aO21oMd72YoGUte3aD
qdadPDlJeD9MAlPY8oprEdztYlsVyIQiaNIp35vlscob1Du+FcqH6/a+ZQ4W2jGQozBU9ORwgVpZ
DFMx4gz6OlrGHFOt/UTpRIBqm89hSyPoysEEhWLwz7g0TMalTxEOZodob9pB4uXusisPpZcaO1Q4
BM5jc3tW4jilmnCaSuD4IQxMnCFuwBmnOZMo/bL1zsJEJowNhHRYQu4yoV05ASKIRTHUOgBY5UEv
RpDMqlmgx9ntKKciCLLNrVoJZH9fuSb0m9iVXjPbDs+jehvr++umsKmQboAxSIfzuaCiK5qWNnIN
UzCqW1B/w0u5oGhy6vRDEz5eF7WpyrsoPqSpjaQe8gmiagVQZ1Jx7ORBALK5aQMrEZwNSMTIWwQV
OD/96EzJEgA8w1maYXddk23TXskhP+9Kq3ZmQ0vImd7uqezO9pcH9kiU98lZlOkRrRtnc2khx3Ma
LhBmHeJxP+QCE9heNBtUhJolow+Sc59FBsoKrUUYUYx58zlrtCYEJ2BqBVVplZPglPLzheiN1nXj
rdEXvRLoVGVfszJoDB1rcxab+hv7gbq3DiCReFs4UYGVW7Z/BdkWGunRQXDRNhOmVaqOiaZ7udUf
RuDh2rnpX7cDfib9HxkqQhXQ5iHG4peuGnu4vR4y9MiTwU5gnEdfDTJEmMULQ31rA+2++i4HBWjh
Qzd7EAUu3H3xr3xU1Bh1lS3zi4krX40ilHO8vn/GwIhuR27Y306i8IGPyy7kcAFSVZRSOcUhNu1h
3pl38b58wIC9T+60T9lHxU+DMiief5El80IoZ5f6NIdmDWBgz56ok2WH6Rdf2BcCuAu9BQVMi7ED
HWRMt4XybHaPxvz1uoVwZ+tCBHehh4u+lF0NHXAVAuT+qZuQLpMFQvgZeF4Kj8UxUCuNNCYFbQuz
M8XOcEju7NvKN3VH9esT8ajf72tB2MV7wQuxnLcNxz5M8I7T0VFQfmFDpvKh80MncjUgE/3iTPqF
MM7lov2WLGYmYbOKu4qC/AO0iqqgRXHTZag/jhM/71mj4XbKmZm36TGyT0b7cN0a3kB5VkmQCyXY
B6ycnzzO1ZAwi5OP8b7+nKBROsp8BEa7MCgP4xNycyD/kA76U3KMvS86BoSLXf5y/SsENqlyHrhN
jNDE1kFLurggiAuW5rtWh4Inx1t4d01Xzmc0ikKNOYKYzht91ETcyAd4S3lGu+Q5fY532l18z+af
h08D2sT3wnKMaDM592FIoynpNg6FMn3o6hdzFmwm+/fX9OO8x2LmgNmJYZAdGtsr6RxpwEqY3akS
8cSIFOF8iEwjYO20UKSRY0enr00keNnzZTLeLHkenyGLMgPYxzhbe4x9uUWQBJLbB8Ut2feCYGPb
V2HMB2Ca6GW56FcciYxcVopl68GW1i4SmjSGB7leblJJuimN5hA3gN7skyMtdcdSQ8sByYGrSO1O
SoaXCU2/zvXjsH25rb6IO5Rzb8y5HEcG66/NnOwkY0gf9SCQkgTKESlXoDIy2mJRN+X2AVnJ5c5h
nVcjJn8hNzmEx9yfboiPxt5bDBZ+wNSTS7z4vvQqFw1UINgCT/N1tTetaiWdO54kNNqu0bEPVCoc
M7tJDYFVbbqZlQDu/FkkTWtZgQB9ulHHj9pyOy2vf6YDdwSR6Ujt0YLd0u6hikZHb3VBuCpSgjt7
SqdMU95gj8ocHEZD6aj9F3BrC/biuhRNln++FvosqxQLhEVe1e/z/tDZriniGt2+rH9sB/7nZxlD
E5VL10ITCzEqQSW82ree4sqwMMkTuaztwHgljbutTUmzgTqFnend5qQCC3k45GCAQlbI+LvxLUdH
5rXYyV7iMwzDSPgBfNb3H5e2+gDu0SRX2oIJZ+ZmMN9HfHgPd77P8NT4R6YoFhLtIOdD6okMk4a5
XCCFgw+37FwJ8Z4UivJDQrXYd6wCiCFKIuS/IEe66fHSYGxouaufJ3f2OlDViYA9hPvIeYmkCEsb
FJSwzFfyoO0mkA1mTwZQ1/Nd5OduG1Q32t1iYVUb4Ipkz6Kob/tqWu0j50WKxgDmDYXCo2uALi89
xucx0ILiKLaZzQt9JYrzJgaZsraXIaqMGiR7qYu6dg5C7SE1nPwXwdku7JNzLL2ZZVksMWF19zyN
k0Ma63EY1KCIfnGagxf19iJf2UxLiIL7DWdxqvVP0izfzssvZqkuRHDOBW0ii9ZM0GaYpd4xrOmY
1CLEKMERe3NwKzWSVm4Tu4CMEAD2MqAkcjI51Sy4tUR+ku+CnZI4kwbmi9sjBjnAoFJhWulc3TDI
wWpniXDVRVpxjqMb1LRKMmhVRTcLpq2b1DOpIHHNDulFpPpu2DxwLUoCM6a52e6Q7yO4XPFsL5xZ
8q5fxoLjw/daNYYxLGFKDU/Ov0XzE9jAJfVzT3dKmgmuS5E+nE8w5EHJI3Z2cjDCyPQ4mqGT5ycq
algWRIYYl+W8bVIrpGqgEnpWZyfag1kJ7FcUrFfPg5/fp6BptG6KnSLoChHZBOcbGkr+DTpa282n
g0LP5BfHKf49sOj0BSMRMn78MIBsAoIS1RTdq8dK9tIpPGrh8hiS/ON1o9hW5V0OFwdUSRoD1QjZ
Phl9Qj16aQAyiDHQPxPC3fVNkaoxkSDELqzznOc+AAxuizg6XBezbeDvunBHVavCNjaYLrQ5qwAy
HIGDZlpBbrSONhKBjYsWjv195e2MdhoNTDVg4eSHsb8b7A9x7V/XZ1uEie4V9LBoQDv9WUQ8Y6Cm
aWEDhUaceXmVhufJFJgy35zzr6H9EMKnpsa+Rlg04/IZAiVgdC24wzFVIy0OI20pg3HxRKhNAr14
zFgpU1W7KvFersPbcHxIw+dJEaW+2F5futR3tTi7pvE0UI09/rUdrmxvuTEf+2B66xKLgtKPAlFE
LVKKs/EhX8yqT7FZk/6oTx817bv9i51AF1vF2XdlVXPaUOiURF8U+dGIvkypYN1EWrC/r6x6tGPJ
wkgQEg054v/+pq6fSPd03ayZ2V7bGi5kTctI7zOWDE1Qdmx3HVD2WQuLcPht+xZ6NwHuFpKa0QLj
ASybPCxB/sgobkFFhIz/odh3PhNJv4WREPLgP0Lyd7ncpZS1Y6+VEgvngnBH0a1jPiLjq7mKU2Ky
wqk9Oehc7ca8lzzUWoM4yL9eX2DRJnJ+Y26nnjSounjtmDumfRiq1MlykeMQLC+fk7JIPsV9DTUZ
S7asQcEM5MHkXvsg7bJ96mXnyo29WRQsC5TjkZCokbVDnMF6UCx1y2py2xos4LKo52P7LvmxiTzD
NAW9WJ0DF9zrKoC3g5hjdLTks2JPTqa+XN8ukSjOc4BAR40IyzmXauhZseHbLT3p+Tw4IDzztUgT
XPmijePcCAkXhbQE8qzmpGtuVGASDlUPpRZxFYu2inMmGvhTqnHEGqrWYQHUrxmE5Pn62r21jlw4
E8CX2SaATXRMMf7ssAhJqURbnSXsh0N6BKYJ8oJa5YzB4rOyXrGbRqd6BfowQIMEstkdckX2BW7f
NGe6XkG2vV8C2R/PaMv71HrSrr4TjxNsXmjvivLwfYu0dL1eopLZScdFPhajSBuRAO7GlCxloE0E
r6HtmgOmXR9KN3XjE8t0Rm73HAWiDsNN81hpxNl9naPcjel42D1Osh1nPtpS94syBIJt2lYMLa1A
CMX8nMrdA3WC4luWQrE4c9QATeOpg1FQRu+IUVe8EDK/OItyx9u6vcvk7oDe6kOlSiCz6xqnmx97
kDvW2et1zURCONu303lQ6GIgjmqhj/0pQi8FEU0Bbb+3Qcz27/Lxfr5N4u6fqNo6K0jULfsUWSWM
XGPtWM38ukqbvmkljMtT6Cm4PhEMY6/K2yTeVVrjTtOzAQqb63K2w96VIM7azRgUUrEM4xvd8GFG
8QsTwq56mzmTax5VXzqIJgkEm8VTMMoYeR2lFptV2dFNMlef+qL7Pizp5+uKMcO69Envu8U5d1W2
tSViT62utJ2Udndqfeq7LjDy8VBoQ1A2wuS4aM+Y5quYMYpGsFYBCs/r2qOqucsEcLPBiUQUBtuP
/dWWse9Yy8kbpapyqMamt0rM5CtO+WygeddDEHAgeyNIfLnyDf/6igrlcv5DDrWh0tlZ1nbjx446
kW8/pm5+mr0MWArjoTrrB+sx/HJdrGhVOQ/SZroWT8BO9NLi70H3J2C8ZzJWNhe8zTe9o4lxbHT6
6ARTmD+vqlIUaBdNVUT84bmX/o7I1+t6iH6f2zXA/Ni21BAdnGMHOjxbIry7bf+0UoDbnmqau7TU
2cUIfJXuUHjTjXXSHDaHnXwT+SeRNtyuSGZdzckIbaZROcly7E7GIPDq2xn1lUKcW6ehEhLSQ0bj
4brax0jjz5+MO/ZgUQqBv930Su+y+NQznaawwJwivBINwXCSOApytzkuq+tGINLp7e+rs7ssaEDW
B8iRdwwGuN9Zhz4YPaCPC0FPNg8OuOcw+Y/EKSrYPxv0LMlWZKXsVszHwIpjrzL1z7Nmu0mj/xpR
zD8P8pUoztl2aZ9gLIJFMNXHRkU/3oAOg9y7vnabHn0lhDugoFMrw4K1yWl6EEbfFPKFRkFrn6s+
A0x9cF3Ytn2/Lx53WkmszpESsmtxOSzxXdrurv8+O4wX19NKGe6w9v0slQsAZ71FUh0lf4jyR6J8
X9RALX6t0/Rib7iTWqeJDThtaDIo9213N9Mv9S9iIF2I4A6qlsXUNDpYWohim3Ef2ztT1FoqMGae
6LLO81pOW9w9mAiUv5njiVA/EgEtCTad7zYvFCoZQ4ml0uf6xsiNW9BgCfZ9u6vkfeN5issOHdtq
RiGDXd65L380bzrFTVp0sZgoM4eyUy+e9Om3Uo0rsZwzIF3V6Ra7RRUS7iK12idoXMlkIRoI2+or
dm1xnoBkw5TIIzukeDyp+3SnAtSJ4dRePz6ineJ8AetWrE322m27R3P+qv0i3wFv0RZ3/BU9ssai
Z0GH/tpP56SvvFQIzCFaK84HtMbU6tYMIYP0YLXzviD9x0T/1OjyqS3MnTZGntRngotuO4pbWQLn
D8x5USoaQ2oXVCf5oTpU4PdUbrp9+1dZ4o1LnOY58pZP1zds+3794U/5+WG7TAH4xJ4ZmQSYGJMG
Vpm7/dx518UI7ILv3JfKfNLRzMEqBenOHtvDIPcCEduZlvcF5EcRF9XOW22CDElRmCr7Ng5PeU59
NdYDu/pkLksGCHTiDSPclEo9I24C9Ajv6QSUvW7YUQmIdHIluINFG8sPKtpSmC7WhI2V9r2vB6mf
Pyt76qXu8mAB2gEJ1g/6vSS4J4WrwTkWw4qremRRRpW5xUnayy5xx12CwcUodoqb/FD5k6/4FWbS
r2/1f8S7P0zKZrawCqXUKe1zlnh6wx0Cg7k7fY13rUfQ4t1/FfnP7X6W1a5zHqe39WVKm3+jayat
docbE/P2sweGzjtRS7ngvNicAzJatJOrPZSzl1Nv0WBon+cwFy0hyyJcemugiwOmBUMVfA5Z1aqk
wnyI4dHDCJPJguYleWFVCHmviyLsbW/3LotLNIw1hrwAf8uaCFm1Y9iru/bQ7EQ3w3aU+C6Gs8eo
Ia0OfGfDU3T0cmHiXceNWk2Bib5EOj5XmOy/bofbO/UukDPDDszYBTojDHBUADZ6/qucPxBJUI36
D+t7F8JZ3zTHuZmwjbKejR1xqZt+nnKnAm4UPHZ3S4+pCFl/u3pjvovkLFAlRTxlFCKHYDhRdzyD
lizfMbhQ48BelXWQnv6lMfbot+iDKoKhZAKuGSd3PdZhbER5iw9Qzecl9gwldsiC6bXf6TlZ6cnd
h+NM6zFneloNWKGt+wr0YXV116uCkOU/Ir/3BWUHZOWvaJq2Kl3eFlR9VT30LnvFV5BrlScjmPfS
abxB+6xIKDP3K4vIA20yBChKaxwH824C6Gp7LgF0jtzQ3Xzq4JInUTFM4FF4oM0hiaaOJpA3g3t6
3+8iEJw4LHUef2rEbF4iaZxPAT98oWIOAokvCc1o1oT5TUM6kTI9x7YSNDP6pG00cYb6gzlZ+4hO
gmh+O9z4saX8kKVSYZjUNNiW5oPTL5Nj1QIJzMiv7R/nXYqalDKGEwzPHksvaZ6a8Gnon03lLgGC
8x85Mp3zMWNc11HP2qJC7UauT1KdOkR0CATOUuecSqdlNKkmJgOFNkm9S42vmjAPK3Jd/LBbr1hd
O9hYNHCVFQcN8Yj+NfGi83Q0PAy7HYlTuYPfeiAF9NApd/uLHBr/vh7ezYJzKSGRosjooeXYPS7l
Pp5e5EwQ7Yksj3MmyxjVesY65cL0Jg/vuj/0ijy54lCRTsp1qDAVn/L5WFDwNEcHKh2u25xADb67
K9WLobJliBlC0JOSv0MRUC5b6ivnh6dNlOZ2iPQSHmLsJupqXeT36sjQi6izaNFzHoYOcGAEbyyB
lRtcDDKmUx7mKnO64Xkwjlr8LJEP1xfuP+LuHzZmcI5hyLpETViTKUDV1NgxEI+GnnxgOLmsw1rZ
kSB6q+qJ+nsE1zLP7EMyuzKKnvlc8rHEnPd0VNSnzvx4Xb/NJbQUYNai2GlaPExuLQ0S+vEQVWnk
adIOpfrREPmi7dLXuww+55vNkqShtxlNk58HDBNpbnWXfrPd1ov/jlw21vaLg///+IWVQHadrSKA
pk2XalChFCG7rpocWfdxPwvc+HasuJLCXYoaRDQ1M/n/gfulu+WRDRSwtuDMjb5e36lNe1iJ44x9
yAnIMyiUysfeidIDiUvHbE+h4v+ZHM7g51qK+1KBWlUa1I2btY+Z9WSk9Z8uH7PM1SblkVKAxBpy
Ok8JpkO7A4OQ03/KD+wRS5/1p+tqEbYdFx5qtX7clThjkiwsU6zfEDSghVaDFi0Hi1d4EQqxmlOf
BtdwJr/0ZA9PeA8jfKITvV2UWH0CF2kXYRqDaYAdtt3soy/gmLvTo75j9tKJ0Gg3HTKDO8Z4vcwA
dH5eXmo18jwX8PhtazzW8nIe2+S+1aifJZ3T02pv6rPAHW9nClYyufvYGGtLhZEiW3icgu6g3lBP
f0xwJHyC+V/R1CoRqcjdzSRKulllnaTgcjv1oMKgbnlsH5ETuaUVpmCyt4DYQGtYcqYpDibzOcxp
y/tsN76ISnX/4ed+LDmfO6+03FQqA+pL+xIQJwwtPscob7NfdvlB/UJ9UbJk23m/C+T8nAzy5aEL
Wb8T8LJaG2im6BwDMpFoAmIzOH7fVz6XripZPCkSWuCWOzYBkR67G3onf4qfsxf7ttkrR8K6nV5i
UfAlMiieQkrL57qpGyhoY1Z+xyqtxQs4mR3V7e/s+3J/3UWIlpPzfMQkVhay/SuMxyj6u6a7SNQ+
xn7i0gm97xjn9PQMWFw1m7E0GeL5iyR6KAmOBJ9P7/J8kE02DSbXsbekOAPzaazQOhM+z3Lk6LVo
aFS0Zpyb0ZcIJM/IBHva1DsJ+ZKFL/YocN2iRePcypR3E/jHIcOwxwdpmu+Iuvh/tvWcK+koAItU
NtVG2+Oggmr1uRINCwhWik+ZI5gDIiVrpo6t26Xay9Pk5AMV3KoiIZxHsLsmA0EnhFSAcZppBGRP
PMSqL9dXS+APLjLgCq21poMUCf3NSfK170+RXnst2sGiWVBWFfkAHgxN1o2mCiUIGwKGGqDuw4P2
lhhrjsVOEySpts8PWAxtLAwG0tn6roKSrGwbs2FTm9KUump4oyoJUMs+0+yjRF/sRnR6/iMoeZfH
BSXgR7bKlCU22BWWHRavCsJDdAOIO1wbxknFwDvezt158fMg2Un79qtoUG/bYt6/gDvAtdVF8sBe
hkDHf7WqdD/V9KlPRP1vm2JsNkAk2+CEfgumVwvbZnNfjjRHBrydzuFUuUY43crTt+uGKZLCefB8
KVWMRKRYzlj/UmOOKanac5dKokBnyyOhVdsGuaFiX6K9yinp82jIkPz+IB+VYAHJUr0LvTaIBid0
UKfwRHO3W9H/WiLvA7OoSQlQWdGvPTlFfq7N1BnyDxLQCa8v4SYiyVoS5woNjdCUsJ1KDg266h5r
x3Zy3zoCwwg1rvq1wO2reZlT3LJ0o9vfg8rx8XcyO2gN0wDSZIOsl6efAKxg1oPqQgft5uOSKI5G
v7TTLFB1M2BbS+FOH6nHcKlsSAGwBCoXzuLp+8iPznXigNFxp50qYSp1y0LXIrnjtmiSVMUL7rIh
uk2Tm3g4Cj2mSARnKv3YAMihh1Yp8I7Vm3q6VSfBjSxcOc5I8hD4U6nCIsIPnceYpfpditeb5DQ+
63Lu0DniiLI924fuh03wF6iUgtYzSrB0ZYkR0tcWMy7XTX9z4RQC9ngU6sCowF2eZSXldGG9G419
aOTnsvZyTZBOFIkgP98vpZS0Ta+x2nG7z6W/w+ikiFJ9PPLmW/bDXKnBJQqqEUQAFpA5vegLcYk/
1o5xVL00deJdfEB9+pDtSZD5OLa5E4Pi888WkXPBcStRVWXV8aTVHSjrkHJwiSHoOhYqyRZ6dZ/U
YVTB/NCnpH5oSmfyKFAl6FutWAcLYvGF3KU7NpJB9uGtqLN60xBXC8y5DR0sPaWRQcW+vrXiG0X6
eH0J3xJi/CthvYO8k1jMptXYPJV1rp6qID+H++y2eShc0WZt3iorTThXQcfMBoY4NFkGAhjd5zQ+
JTT0515QVxWZPecuzKjumomwrrLQL+bToOyEkEVbMelqzfix0rJX5xHw0TAI+b5Nbtr2awdskVq5
b+hvtfasZXGOYmzbiiojZGWvxk7DVYGXvuRjdOopPSw4WLNHHEw1+wKzYAf3ilmonPOwajqD2gNi
R1RbWHG6dukHE+YOug8n+SyqaQo2jcc+s4dpiN7a7Af6SDAc1jbAEow+XVdKJIRzF6NuSTG6AeEQ
U9QTUWqPH7ruN0Dc1tvFvmHlK2x9tMqa9fGXy3ORvFhyKrg4NosEawmcRxhNTIKPINlDf0d6m90j
GnQ7RBLFS3yqT+OpcRp3vgHPnqgnQnB++UkjSerCJMqxemMTOWWx7OSiBAFQdzPW5u7PNopzFday
dHpWQkUS1adJUoMOxVEqh6Jck8C5qpyrWGw5y0Z2ttpjnPvFId+X527fvxonDDaZYDFFf5dANdFl
wk8cZR0AJCo2xz9hJH36+y3S3UVHyS/2/0sJa0B1sBEP0ufryyrYQb4zKOzUsLcWZjn2uU4Plvoi
FfeLKF4TLCo/XNr38PE9k5LMt5rVOGn34boagmPMDxuVXSGhrA0BMWjdW8yuts3rMP1O5dwEkRYI
YBUdvG6cbaCiLQ0ZA/Cr8291BHKU6XNrCRzSZpJ+JYQPM2WzrpWahbZSvbd2jD1kHPamWx6kxRUP
jW/vzA+V+CbHCiwsFQkhzWpPuvEgl4ff2BhCDNkCV9wlRn9dNLrOUCq83O69SPskF7rboi/yupTt
RVuJ4RxgGNlAW2fNWaywMiPUBE9ONjs9ONdBtVf5AnHspru4Cd/QiS0F2PV8OdsmpZ3KOcSNLoFX
QK9UjhJOPOBp2gC87HfqieZKHHfxUlm3qTyzHEmjeb3kK6XkSrHxW4uI1y6mogDDcsGPaicWaMpD
BT0o5uzo/X75tJDIaaUDlf8C3jdJS8cAx1aWfry+nJs2uJLLuXZ9KtQ4zyE30qrHlKBTwxBR12+H
tCsZ3NEdMEmM8VvIGOpwF+qDYyNdkg3O2N0leQSij4e4OtNJYCjXNQPM9883f2guVajXxPAa49zJ
h0yEByT6fS4QtOMliiSK34/D+Vi15a6dRYwsm3GtphICmhod3ELca24weruUzAU9DkPeOJO1oKVn
eKQmRsALPHpSU/B+27yQVvKYyqtgqVIiI1P02cDjpnExUuwuUbMrsn1oCxytSDF2pawEZSWdszmH
YiTtUkzQ5yjVt+eWZBQ82J/CcRREFiLFOBelLa0hlwsUU6bSU/W/iyLey/ahFs0HbtqEZhgGqB1t
A8nBn/VC6iWJugSWXll/GeTjKCLl3bxqV7/POSPwgzWm2cHmCgsgH8UXunyelEFgBZtCGGsyxmhV
hiT+sxJ22Bc27TTDW8LFLZJkv2hpENuR4HwKxPCABjMmB5ShMOBYjcCwvxXqMRbCmm7LADEDQY8g
/sPscGVnRQdTUgfsRycjvW5EQVIq+zJJBUGkSAznRNVqSavcluHgQMpFh/SgK/ZfsdV413315qnB
lvxPG25jpGqYp1bGqel0eqiX7HGQqo99RT5MmDUyJE1gB5vNtACN/5+8i9BY1Xo7QmukB4beA7hZ
KycLQq87DoD1jl/HEwiThA/dzZMKiH6wCoGC2OYnhPUsVSKM66FWYM4HENi4eTR6nVEGS5kJdu0/
9HuXxXkF2Qrn1O5xmlhXiOKUnymahSs/vR92UTDvIvQtilL525byLpIzSDuzc70bmMhG8gr5A4gE
drIhSDRurqEB3m5guYGChx9K1afBaJOhxQGeFE+1H5IYSfQ6cnPr4bpBbrq7lSDuvmjqLCojuzO8
FO0eQMUrBW57c7VQAdBQDUAMyz+QrGKGlaQDyhHkpA/3g/E0CxtZRTI4lzosGNSTiwmtdvHnpXtN
0tbR1T/Ug7vHo6TUAaU1opG0+D5qt0V3ipXH61ux6RtWS8VtRQQS0VwbsVRGKBMnl7T7bjQCuow7
I5b24QjcyusCt9fNROs1Rp8RXXHOSM5oAXqihrnWFMR3nUvRlpbpfyaFbx+MtRa9TAuk9MVOt58a
eS+NAiPeDk+NH5q8vW9Wl0Q00VEZM8iIzPRB6uudHUmHfEm/YMjFXaz8gAb412pQAkq0r9cXcXPX
TBnpIzxkcD1x7iAbtWXMKxyg2Y6e4k5223A8DVEmOxhEcWgjehFuHljLtGyCUoZ5QVa/5MXcRERH
TDw1j3VLbrXl43WNtl+DKxHcXUgbG6SLCC1QQnxLU6K1r3PmgHjJUQSWsWmCK1GcCUptXWDiCNrE
GmjFOuqa4KwfBtF4wHaG713OG3T7ykBmK/w/0q5ruXIcWX4RI0iCBnylO06uZbv7hdGW3nt+/U30
7I4oiEPc0T4r4qSqUCiAqKpMUsgQz0KhnvjDXeJXLzGmDC/VUT+AVMCuoIioXVK3Ufx9Z24m8hUw
d50ciiIn7QLgtPHT5mbBXHYOZHDlC456QVz8aVVYWUig/ZBkLTVcvb/R0QYg6nTfbOQwV5ZwGdDA
nBOBWhuLCgvkbfXXwLUcRqJbP4jZETfdhjYDlYLbEcpcLG5W1kwzMcqmtrCrIjCOST/lLHQK4luR
YBBn02srHPZ/rHAWqKZVS2fi88yITl0p/1TwkLcfAZshbkFDDJU9Zgznt1mVZ2gQ4zqUTC2E8yrL
DqvR07o8+EiiXQHx54eRTZjywV4KgtaxFK8PQbInC6vuLGLfPd6sYLilCfJQbRK2ZRMMQypu5g8v
EYYhIYp+PUgfMomqsqxSU4VI29vlCRKpsBL2gRGq4UGi2XWX4ynPSB4+skSvMOpbmKpu08TMAWNC
99coe3umT6MmKGNsx8ErCBcH05IGBE+jmNMziB2Sl8jCTMK/VFr/q3iMDp3/OoyLgXTMFkmNsDiR
Zji9pTxCrtwuSO12mnz435zGxQHRSL0UJaAs46iDmnJ8iVRB3XE7C7xaw+1OqwZDONgLcCMCz7kZ
eel8ClWoATZV+W3fmO088IrEneKKMuYDeJVxPuA1azAfK5EmG6/M+25luEO1TKwRXHVA0FkvLDnm
h+qIgSe0qSfoc2ZTB/LR+qmzvgt84zr75m0n71VccOdsGNN+KPEqgfNv9AyQl8VP2ql2RzzwykdF
OFvBNsz7HPG3O/lqrtROAyuwsgdexgEHos8C3duGLR1yX5dsUWlVsHo8QXC7lLRDfQRRHx3aTrZl
S5SIRA7ki7fLHA40VeHA0ZlcJqpcOt0FAkF3YDw+foTp0HxdLf7REI+ts6rmOMuH/tDKoy3LbjR9
3g8Jkc+4TBGpVjMWATNIlx6jcn5Uodq0DyF0Gpciknyq2o7lVXBZeJqTesMxPBh/qLZCX9RzxkJ4
L+a4ZFGbJt5RWD7SDsG5xfT1iLvJxyhV1mvDZYqpqYpuibE2SVL6xpJ+DgfRVUtwUhAuVWjqEI31
xJIRPv/QYxxIrjQLln9z/GltB5cRgmGOk6bE2nT+AN4wpuZVvVRecsM0tMejqOlmu+XsNab5l6gp
n0hftcBTbtUzG59J3IDYyw00XT3ilbfj5SPkNCsL+acHAkpl3RyQFdIcXcBhecE5b8eZKbjfCTYS
X5wd5zbCHAcMS4zxkMfUnrtFcA6KILirA8nDesoYRNGeIuNcEMHvC85ZjcsFWoaO0Q56D66xXA8U
dLHfuvQlRd/mfj4QmcGlA2tuLN1iN0daPdfx82QIur8FGUDjMoA+tHlPFfx+cRUeyZERhTOeRyFR
OHP3TqbRuBSQlRCLjWvgDD47C0B/73ZHDeNvTM18vIi4Ybc/Xldbh8sH5jKORh8i5Xy+DMBT7MSf
bOsmvtZc63p0iTcfO8luP/DihfKHQQwoqUMinksQqVKgYWkOkE/Vx0pXnbT32lKkf8T+dd6VKxC+
Wp9nKkqii4Qq0gS6DA3XosFIXV0LznULVqAgtU25EGxYtjx7mNxHhaS08aIwzEH7UaNBwMabnBdU
rtWJrl1biXxtHfddgb78dC6S0GQDzlP3uw98WT3u76nNx5o1BpcbTJK0UC7AMpFberD86WI+/RGb
s1NXRO27lSbWUFyaQOdtGZES5mCYxybJUxn+qqTerXTBPt7G0WVTVQk0BXlegqSCNoLEcOKyvm10
9G3oxlPep044iwaHNl8OqYyxBlxWqanxgrtxGinSzA4J9RAc0KsJ3c76xIgPzNP+Qm0lvzUQl5xk
aAuYcYl1UqnkxQQnbTu6+xDb4fZqC5eX5jzFtXvCo4mRnmJyk3feFD/vQ2xagaIOOJCoqpv8NI/W
zPFshsyK0KfRnQL+9H2Azc25AuBiTKuLNq1CtjmX6aFUMzyrSld9oeG7aC6cepFF3yqbTlsBcocS
Xn8wR9TCoqo5mcZ1GGkIbZHAkcgqbvGDMVd0iidVl5aKl8yDM43Ui/PxZ9blUNf6iLIWXdnEBQLY
8NRUGQEnK4fCODfpMSoFc10it3FnkqJmlJYWg+jzczrJhxiDQXop+/vhsHk+KDpB2tFRPOI7hWYt
lOUhRrGtkW5TcmthkNTA/iyPsvRJHz/SoIYLwt9oXL5eYjNU6IJas0W/SdNzbkAH9kPJbYXB5Wuw
AHRZjlYs0MeUdowhbr28y6IT1UWTQJvXhrU13FaC1GXaKqxnR8V4zC0Ttu/uMnc4Bsfer54L3dYP
rL1Lva+//2+Lxm2ppSdQjsOtwp3mu255kQbNofqhl3wyf6ad4ADczkgUDVcKgV46L3o0IgVJS4xW
h3boDlMR36dod9i3ZzvW/4bgXzOWto/HIMR9r8p6u9SaL2GHUaNQVP/b/Fym0AX9jyn8M8ZYRESN
QpjSuTWoEY+sLY5esf7w5hx5H6ljr9G4YE96iRSWDrQUYxDa7GDOoxLKrW7v31eTuGgPqGSa2gjX
WelTYP1K8rM6oDbhNPRqjB73l2nr+r82iIv30AyCIJmBJc136fiFkDurdfvgq0HtIICCziSkVhQF
BhfoutyNUoKXVje7ak6FL91LzgBV0skB7zrYtwsncyoRNbYg3gl3lGR459C7AOWEoL+d68ep/7Tv
xc2HgbUbucODZFq/aAncmJxmvO+XB+necsY7BSoHzSF2S5FAj8ggFkKrEkwuB2RKWjiR1OBV7ceH
qm0FCWkDwrDQSkEJumgNypcRqrIK1AjUZ24cfq7pUzJ6Ap+xvcJ9UgAAh5TFyIEVvlwVt8ZSySNu
kT2YM3SfidPKd+lJdnPohYgGO7ateQXjIqDAlJsxs0pfoxpOmcVXYIsUPAiIILgYWMw6KHMwDrkS
lfw40DBrprgCn218Rb/xGbfuqr7EVRXBjCxz4hvTL6+nBNsHk6KnxI7d/iLib2F+2Vsk7oN2hEqq
3MsA1DBBhy56Rl3f9zdWIjp5NxIROtwpUbEVKSpXHBAiIS5KlvQGsKi0h7/InaF/ftj34Eb2WcPw
385zkUmgPMXGodKVPD6S9GGmj/sQm3Hwagnf3o6przFSTUCEynXUtfY4tPY+wtb36xsruGNoHDPE
M3sUSq3BCYrhDPr6C0mLzO6tJLUNUztaYeulbfgDgkMPZdQLSsBbx+6b/4A7o4wy75qCGcmIoKYT
mkccjOOwy1F0Nu7lf/9x+waNuXyV7pTRMLQac1muat0oGGVaJtBXB78IxIb2PStaO+5wUluSR0GN
g6ImkuIOU98eA4OKOgw3Dvg35nDJCFPdudGxonMvxVekma+mrHSDyrqPMyj6hmS8lrX8tG/Z1kf7
G1AuPXVFluV9gBWLSpsdvPQORTTzmvHkLiIiJpEbuTRFZU1rW/b2GhuDUwTtdSiHguKjaCNz+WJe
COkLdIyCjRuzCafUum0GwZvXnwaXd8kP3UIGaswKRefQ27Dr416JRxWNp/OZHhqXMV/jlPKsb9Ul
/kTvYkzbBnZ33xwCfJDed6Jby6aJK3jei5ZWN32Eb5FIu+/0w0Ifyo/odjFRGtA6oNXexLfAWxOj
fpSzMoQbw+cBI+2tnbjpL3N2rW/5KbmEDzBK0Z39UNy26xWTC/8GL1QVtFdQ4RqhLtjU0BV/1kLi
7qNsnlwry7jFA/fMQpeW3flq6RxS1e3HsLLb5BtKeCIKGhEWt1IFzVKiVLAoah8D8lBrrR3qJ70S
cads4hAVjXPomiPvBIs7FR8gy4wrBl2C8qpclK+BVs3QEFV/Qz6suN/34Fb5yYBmxN9w3DGjGEYL
fU8c/oxW2/oOCoLcrvGodJWfVDc6F4pfPInK0tsnC9HxkonedfWdIC8JVK3CUAgeSQ7NleZhthOc
wuTMCCcLR/TY/A8m/o3Gf6bmOUh+Wwlo1+DN91RHsdnXPppaDhSioSLB6T+X5ncZBR1faF2S2RQX
F5TRNJKoT7CArCKuOayg1x2XS36ID/UP9bF1FYfp5RmmbT1qnyq8GAoOuK2WCqzp63/Aheow5W2P
JnRWUgSJQPOZ4gG31uzhWByVT9ZBuS6vIILksM8wkbM3T4UVNJeyiwkqVQtYGtxuvmlbdAMYotvq
1nfYyjoMc7xNZxU100mVYB0rnus+PRc+IzcpP9enzIsLZOn9LbKZyjSVmOBdYK3aXPosk6Uxu6DG
rXXy++Fajb5Ce0ewZJtuW2Fw6TLQwywiFTCs8ZKWT/kHhmsMa/X7XEzq4QRRZYrfp2MJBtvQQR+t
N4eSIB+LXMUHnpJIabIARqfHKh7t2DoqqohhUwTCh9gM/ZEBJLLYOJMdp4u9LF7ZPOwvOvtP323i
V4fxEzzdNFqZrrBFDyB2qZt43vrRBZeieW7Sm6X9wAPren14UdKARGGV1Q0qFEVlPKOQkHgJjYev
QxWEgvKlINRMLuGrcZAVVs9CIcGQWGmLFQ1YMO35jvtuSLO6l7McCJVSHTT1QKqXPJQ8XTnKxXF/
mbZT3WqdmLWrr4a6ycO2YYGt29GjAtIeVqwKTuqdhPa+S+tqfu73YMoU03T+AzQmWnVMcKAJkzPT
0tu+nMBCCuj8eQZJJ6iyCKSpxy89RESMP4KvhTdepEdJdO/Z3gKv0JzV4dCpcVwhXAhenuYK+sZH
JReRMGzNECEoX1G4xMe6oGYoJ+Nd4Nq6hfi7XzpL5TXH1h0hpWB3B7DseI2oo0xkG5cKcU4HY8bc
CmYGR00vck6cOv6yHzfbIOxSjAkPHef027AJMpWicxo5JFgiPLrWuNxbcvpJEfadioC43Yb546i0
lBKPOUWfpl6nFtGEr+hh/BErs6jj5h9W7NUsLiRLLVvmUQcavv/U2dHOFY7G5pJeS9/Gz4uDNox7
+fgBqRnD0vF8aGLQg1h87lLBR4PbDsJkpsrFjJfnRJUOkpp84P0VOAZofTAyjO3GnWGjlvcYpkJg
tB7jTE384Kd8e5AxflEdept+6LFqBcedZWOG2kmodThmIMsOGrAD6OuPYr2Z7evMCoc7ztCjWZfE
hFmVy/rNCrd0ckcGEySEiNzxKBRcYhH3Lju/4vH9ZsMCuk6dudG4Ztpd8SewRD/qn1hLYObMoiSy
edqs0LiNFquSFucNvNhPHia17KavnP2tLELgdlielHIWsHUi9LaYQBhkCSq6IgBuUxmgMplTEwBm
NPijTE9yM7n7NmxpbyG2MdCBBgJNxmf623zUzW0QN/qAVHtgnF/LJXOTh+AUH4bZZp3I/dF6zK5F
O3fTMkMFs4immNY7hc+k75rIZKm2RZNR3E2pbQmLd5sJcIXB/of1AV3hs7nNgTG1h4Z8TQt/ob/3
vbdthkUNTAlgJIYf10NSkNCxCWbHRnsO5rtwEQTA5he58ffv/3l1W5kgj+DnG0b8ft2UTtZfaHtb
NI2jC6fTNy+dKyBus9ShNMuKBDJMXVW+T3XnxFJwzPvBq9r4s5k07lJ9qGayguR2zygngZllYBad
jOagz90hak3BhXM7Al7dx+2fHuyDeJWCVVVwLtNn2botRcO6ohXigmweyWzGKiCk6PuMqn7V3tFa
ceRe9Cq/ebVduYvbpwEu6VWaIhRavbKH+lpjwtm6Uwy3ciQYixFE9Z+UsYq63KxoULBg0CRvMR5l
ESGQ6Pe547STqi7MBpiSo1dzuqfD8/6u3M5pK19xB6hhBOGi9QithWjXRdoOdtQH3VMZSTd9jLuQ
FenEHcmIKrSZHMdeuYlr9Vj05FQR+bZEMQCSSMO5mEXtsNsPQiYhMsHcGVIfb3qD9wVrLFiLd/u7
Q09shMEP6k73teLOPoFOgza7+97Y9PYKknPG2NK2MnJAUu2l1hwrv9//fXZLeHeqr36fu0VEWRgU
eYjfJy2GFm6X5LY24L95tsMuwqvCqTFFLarbC/yKyesCqA2oRksVEURCj6ki6KGtuZ0XHb/EVzGT
BkD/rekqP/ct3b4wrWC5LJlJOdgBCEwd/AJiBDXTCCM35JoN4srH6AktvwJE9os7zuV1AhLVnNRZ
gqGQPD0RNzwHvo7HygovaKL3M8E6vlMGaKUgyUwYp+HW+Zf+7f/n1rkdjjgwLcxeqmhmeXsqZ/VY
DAYTU6TdknphZ4L3eIhFGoCbaRnyO/9FebfPdBSzE6Swcfwam9TG2AEann6Ekygtbx4xKyBud02x
ymrLAJolr1QuSev3sSAdby4MegtMHROX8juib3msZIOwzM8Wpj10x85jQvLCHnp24L6LNQuELvg0
xeM4PxWrF0HVDzXqUflv2QmPaJ5x1FP2PKNjQtzqtBkGKzD299UZI3Xo64vCib3XfWuqFzn29nfO
xu+DPkE2LagMgPKE7y+ZW4zWyYwziJS1PcjfoqQUIGys/BsE7v7SK5Ns9Vgal+SD08TGJZOUs6x3
n/YN2Vj9NzDcHaYLqqa1ZsAkp/ioHI1TfjKgbiPqXNgq+r/B4RZEyYYQJFVs9WMou2QLdQZj/iSZ
hq211r3WqZ5c5n65gCQwCCVbzkSfh9v+1EB7ocg4G/kWDbnONQruIhzafX+cITfTp+HPXq4E/tyE
URTZQhc7NA75kmS2VJDIRpuOG1h3UQOO7XuD+vtLJoLgUhxSNk3KBBCVpvkpXZ7iPHPrVhIcvFu1
LNDKa+ASQmVV0/nOb7mSIwKdDRYaf4RVP1nej8VRnOkAUU6BTUIwLj7Azh9EXQawv+ZHU48kjulN
Tn6n4eu9F51GGwkctpmoG1uWpb7jIywaCcR9C8IxiiAAILW2Wl/r87mNRA+am4liBcRt40LJKcas
Zpyw4b1Fv8TxYT8Yti4NeDRSNBn0g+zI4+5HjZEYJmqt+EIA+WV4ic/UjX6TAxsSqg71cRKcFpv2
vMLxJcd4iMfZUgE3zLNDq+jnPEiiPpbtYFiBcBehNla1VGMsfbMU/ewxeXVMB1b/ohm5Qrbq3FRd
goOsxaFtFk1wnhL9tqaVarO3T0EfhcjB/BywNOao9ub4Z/SHAWJ4hTv+mo6drVeO1NiZNx4j0bVs
MzhVjWpgsATrFF9n1Xowb4RFjw2uPqspLjD97FPtNugKwa7bzCQrIP52MfZzKC8AyqPBtaTJGUE7
FFIigNmOmVd7uBBdktFQmgQwWnsvZddS+JGc+7cZOGbeHva6Ak2xOWK/L2Vu0c0nOcmdNhsFLZLM
G9wFBjuNqoyJB52ffLm0Kzo0ozc4QdJQP5vNodG+WsFdl3xSQ9mZRMI222vzisaCZHWD0RdK+5iO
MGpC5aULD30H8rGgFeSP7Vh7heFusskAqlQL3U7oPw+u2vqeFtZ9H41uJHyQ2b4CrPzHRZs2BlZY
sBNYPszODE6C8AyJHhBEx75+2s+KIudxETdqdKxiDc6rpbsKNe1BPlnBz32M7aj+23PvCqnoUxyC
HuaMc2EvXWhPynEfYTPgiGIy4mQNZDLMylUIlBZq81KA99l8UH7HJnlMSe/mSmLYQdb9puVnEkz/
/knLlFeQXNQpbZuPS80g65tMOyTqYTIFj46ba7OC4CLOrNWgGAO8m8oTeVmy7L6eazBQi5rMt95C
3pjChZslK42OKMYGuo5vpqsWvTHh2Wz/CMOPp9wfv4suFSLLuKjrl6QyR1aAiNpTrVl2a3jzIOqr
Y+55l4XA8In5RfRu4rvtbVDI+C5Q0g4rNJPhdzs0lznByV/Rq0C+qlXRXVOExl1fwlgpeig2o+FG
gspE69d0AsOZacvpVaEI8utmKlpZxn2KUKMKAjoCq+j0YxzGTgVavyR/CKX/EYjt7NW+MrOkURPm
woYY3yMIHtdGeRym4D4Q9vRshwTV2Vqp5B0tqzSq0YzGEZRY6tukDe1aum4+dpnVVFlV2SDRO8JU
WZnBkDrhG24ksttHrVM08vc+MO1MSz/vp6StQqwpr7C4XZUkWl1bjN1Y/QoCZZTZIldykPyKlx7t
pKGjvgSeqE61GYQrTG5fGa1cLW0AzLDAy99kPRjZckO0EfOApZOKJ4RZUL/bYq94fCFR6oZZayX4
c/AXX/ZSLz8Y6G5DF9Y5g6bAvkc3j5EVGLefqVl3uspeEtDb5mi6ekJfoSCpb/sPn3CMy419mL6N
9552sTXGeAyhmo/JOVuRLrPxJM1faZX5+9ZsxjuT4fsPFHd+ZMkSNHoDKMn4aXb5fVX8iGghaKjf
PBdXIMze1f7NsdOmXmL3vdCw27j04qaySXdDl5swfRyMxt436h+CnuIURjc1TnwuM41RtUxpho+4
9lxA8k96Sfz4F3VjB/IWd52TF3bgiHgSN7MhuvL+i8klqR7tG52VADOrE6eeBkcxZXvG+IAaiVg6
tj9xVlh8gGhT3Y4qsJgYwHgdeqmTjlBU+4tpAqXnSTSBwaL6/RZ7tY6LE0NNoiSIgTg6g6tcsWfH
0bcOTF1cdBdk2WEPiouWZkmbWGJQyUn3yYUB9Seo3x73g0S0XnxiHDvZiigify7DT1UaP1IJjRxq
fD+AVkMQkNsb4NV7XELs0VZhdDJM6gvp3kiTyFG6SXbQj5zas5rlrpXX9+pAhBNc7Etqx5fvCiOz
Aa1BBjz48X3lT0f1oQR3gph4QmAh5bKibA01aSJ4cwiHqy4fHvPEi7PENbvZ7sL2XE+du79+248O
Otpv0C5gYiSH2+QGRmH73IxNt3HpwXAyX7+RTz367CA+7eiP+2ibeRJVAcMwFVzl+Mp+Ca6FLjBS
0+2VrzKF5K/xnATFR+45ryB8eT+ZaDPMVW66Q06vF4m6+jigXlk64yRi1diM/hUUt17NEtR1r2Ym
VEteEu3YBj/16oeEy+K+2zYPyxUMO7lXmT9TAqWJUUbC6Jg3x1eDiOxCsCx/EuXq99MCbABdht8P
Jus4J9QdI+nTVJSChRGZwf6+golL8KQNbGGs2DQvc1xmj8GQifqHttO6jscKtLCxiQsu8+nhouIa
g4hmab2HPhK5p1caBGpZ441ObNEj7rZZr3hcCuwNo8ODBdtB3cOQKg6mM/z99d+8yWCgF1O9uqWY
vNqviQerJkFTnqtpn8vKoUFkd9ZdHfhd/XUfadt5KyjuhOqWvpZGDVDG01+9t5E/Jnb0vDisOhY4
os/i7eeRFSC3WnNn1PpYA1A6Lr7pL8figkoz5ilioTzO5kKtoLiFIlY4DCW4L9xaPiXFZMuRaIZu
++t7BcEdUbPU4hYYASKPHHrQvNCzbqaLdooyO7qpUUGXTpgz2l8zgVk69w5I9WzIuhAenFNN8QI5
HG/JUtHDPsr2QjF1IQMtWfiu40xThkmKAx0wna+d2YyPcWXi5pKip1Ek07SZj16heIsgFqw2vY5j
IprAlK1XVfqLqOXk6NpQnARmbXpvhcWl8JK0BCkJZunxFVuxBB92feGkV1VmV98gQfb/CMTtQ3cF
yiX0JtdReh5hYOMy6gGmyqjckIPhp77lCm+d7NfeXV9AEIhxfdBMv+OYXiKzQbMymH9GaECzlcPc
r2ce2AUmdEXjPNv+fAXjEgh6mSuIDEm4wGvqETNh56nQBelwOzxeIbiUkWTaYiQdIDr1Shl+FLmt
qaKwYNeePZ9xuaKTcinrI/iscfNvxI3PqQMx8MmhduFhxuwofyjxYpQeH5Goa71jz7binoC7FtQN
86fWY30CpWN53Xn0Zxd6BZ5oZG/Thys4toyrs1hOelDqxxHSbtzTS7IsRHKKkOhOrU+VqLIjAmN/
X4GlXR7Fo4wFm6SzguGDQDzfI4Lgwq4s1WSaWUws/ee5+0Kixq5CIsi07EfeBcXKaVzggWYzUqMJ
ayQXjTvVn0xrsS18kA/K/xoNXPiZktWSbgBS7bG3mAx0d6mjHPSDdGjA4C86hTc37cowLrdHuaY1
ZoZoMOLPRtA8WTH9vp9nBa4zuEPKoAVZIhbeSv0ZUk11ZIKW4qUggjeS7cyKUUiwoJiG/I5IvZgy
K55Siw0V/EXaHvnaqfLMcwedHEXwPb8ddK9gXBq34oYMeo8k0em3pXGlhYdUeKXYXBq82quGpqHn
lm/gsKSgMRUJgV1i2MqarcyW6/5pf3EEGDzBRl+rFuiLYAfRA0huKwaEGzrMfYpGodn+eLd/Xm3h
WTaaQbE6ucHiqP18bOceBW39t7aYh8XSD4lEPu+btRlzKzhueSJJHxc5huvC9DiGx0yH4kZyGdG0
to+zGQYrHO4TusCgvloxxkM5pmdaaZcszK7DQjQNJILhUnZfNph6ZuZU1lOWX4/JUyLibNsOBMMC
u49lMgX7t4m6aEbFjArcS4Iou9EgP29Lkfmy760tDCiPa+DNNxU2hPsWoysjleQEmWCRg/i5bZps
8meiSSJNxS13rXG4E6HKmq5UQ1zFY/1lUWMHa6PHobtvzFaIrUG4EyGPl7ZbOiTORfIX/VCNPwbi
a9XDPgpLv/y+WaNwy1JbShTEJVAKdbnVleKTlkZ3slYmTk+iZ3mcfjYqORESd4LIfr9hwRRqYrSc
CX1C34uLbCmdIz3v8CBgpcmxKJfCLcYZT/YQdwnmFyg2Pe8buvH5+RaQi3HdkpZIwTZiKjLsNl47
f27jZub2roEnqd4evuxDikzkwrHpqrKTCiAu7TlqL9CKsitkqJnmdiLSyHkfkm+t40IyrtQlmUe4
EyxadlYZ9pDcqZGoS/f9BnuLwsVk1bVtk8awKJY/57Wbi5TORL/PRaMyhJZeJSm0koiXdPeLiBV+
4yP6rQHcbWSsgyZRQwCwprjIyTBBBylMRUZf3OQxGYIh8Wgh2Mkb37dvUPnyl1zXLWa14TbGjgQp
B1/7kl16NzpWh0l0Id64prwF4746x6bD/CiNqKt+qk65V/8yOje8mhzWG67WB1GJ/n2aegvHnYSh
Ocj4YoJtlvFUKWgzNV8C4yuo4gRVvY2S0VsgLmEMi44BwRIRnlOHTRhHLm5iT+l11kD7oz4159TN
F+HDjtCdXNowJ1mtk5Y9XKKuAkYcJ/ENqH7IfulLrnDchBnxNh2/NZJLGZ3U9ove/InP/6Axhv98
dKyvrK9nPCr/XhP2LSKXOFRwTZkZ6iyunjpWQT0jkt06+iK3laDtT7C3ecb3Re2WeRkQKGZOErsO
LYxgmBI97edcEQqXQcauq/KWLZfZHBtwtab/+qH5rbu4BAIy3TjUUvx+rD6WoKk0BMeiKN74BypN
KjOliwAA3narsNnYynKkjxnIRU/zCcLU3gccRmUMOOk6Gh34nuShj8NJD0PqztX3QYeKhLoIiuWb
S7JC4HZQrpcmHv+piav5Le28bDrsW7DtshUAt2nmELR3CZHwiflVtyl0S+Kn4Gig1podI080dbFt
DRjAMMfO2nK59FqVYJDQF/ir76+o9UvSRKXI7dOCviJwGdUM1YRQHQjQtwYRpnKMk4PuDR711ZdZ
NGy2mb5XYFxW1UABtygBfGdZs91Q1QmjxIkn0M5Z1N1fJ5HnuDiIVCWtiQa76mz0SUxKG5QRL/sY
m9eglTlcKFThtBgVCHPdsfObyLL18UghFrUPsn2VXKFwOZMMSaxXbM9kpU0Pisu4sKqjZuc56Joi
L7sOBFlBZBZ370JD8UyqFIBDovpN0T4QPA2FRffvnziQ3VaG8dkzaqaMhjgMgsk2rukByg7n7KUm
dntF8DapCx45RBHBJdOR1vKgljArlL2u/0lN0UoJopvvKJXSLKlVAwCT6oDC6JBi0FFtXpAJBceO
aNPyzBZW1EZSGcFz6Wwb59xLn8CyHyhwXOlKp1R062IL/u6e8LpQPDPPnM61JsuI82S+yaPZbq3U
GdA1KwWWm1m/BPHOMs4eGpcklLYYkmqCG+Pfi/9HzvSJukljF89ssqkTlbpYlO3BcYli0dtkKtmq
FeSHGtyYgWbXw3WcXZHh0teC02n7k2DlSi5lGG245BZD61zZWVz0tHp6bi8NXuQVhxWhTBBFiHoj
BJFvchmkMKo4k1WEC8qucYt2ahF1kyBj8JXqqO+bkkwsQOTSNS3o64zpSz78ez6FNwnD5BJGO5Ol
pWwHo1HHhWb57dyINMn+NFW8CwfIxisK3l3RosMlPzmrrH6iOiu6d6f8nDuDnV9FR8zvCm6omz5b
AXHGQFuCYkgEF5Wg/NZZl2T8oiYCiO27ygqDS3l61jUYGjVR6nTr3GUDgpKD2SJ8GIIZXFwD38wT
f8NZ/CBHSinJlJCZNFRnKv2WaWgHzeyouIITId2awDq8W2Jnr6oxJT6U1BDTU7COfV7HXno9nNmn
p3wU27a/XJbM3ZNQhx4KY0JcZFJna3l4XzS/oUshyOwiFC73TcaUqMkAlCErz+nSowpEL1Ge+oIc
y1zzz1GOGsNb10HSIBxK+M6VzyzDJi5aZN38xGgna8E3jGBHvWtfbcfaMHsLy2QUP3UptQk5tuWX
VrcwY/mUW3dl9mAloqfs7SPSAi8i0VTIgL5/8RuJgqEME68g3RVxpyPkOoxbxWEHZCOqp20v2ysY
505JnQNlyAE2RuNNHvYj2FjqHH0ZkEDaXzkREvv7KuZzGoFIeQaSKRG7nrPQJkv3NCTW532czbvM
yn3ckRE0CmheTOCQDhJVfXAKyu7BMH9VE/m2j7R9v11BcRm3GaveQuHOdKfb0VtccgwkO3J/5OUf
jdXUV0TH4ZZtBD17Csg0KC4uXN4w8tigQ2QhxTc/R4jTgnrSXfLvnRm5AtNYMZDfZmskLmlUdWAV
y4SEqFD5uuleDHAo2FmhHEYw7w3tfN0khqMngzvHk6DyuhUoa2gukywYP2kxRo3kSFxMaJejL3WC
40UEwUV9umhhMqKT3DX17+rk4jB1crAcC3zIfmXPh1zEt4MepT1DaRt7cMMjo63NndQxHqxP0Flx
qoNIZ2Xz8W/tOy74e0ha5Spbtv6snQ2nvWadLSARIfeanXxjZ2caCxV/2Vn83k5MieFdBDJqBndW
592SzZEcoFJOxrtw7uwgaX/0cXWbq5YD5amTaU3HPq++7Pt3ezP8Dct/tNB5VMJ6AKwcB7beeaqc
uIMZOFM2CVKXCInbdnKVgOS8AdIyXlpyAScCWN2u89gSRMzWLYSgLPcfR/JfK2Oe0QF8r8gnCbUr
+YrKlxzP7o3yuUO/4b73No+ZNRi3zaakopj3BVjrEZ+4kZ9OB9BQYnp7PLbaYR9te8O9WsZtuLZa
iqTNATZCebq5ROgCjT/wkby2h99tM4SnrRgQA/ZYicGIpRO5TN0PdP5rBBPLQ6tWgICGFr75IVfj
9L55YK2SoSt6y9jOHq8u4w6XONPjImZBNxrgSH6Z0u//25Jwt3hdnki3LDhL8uh67AZbNrzl/0i7
riW5dV37RapSICnpVaHTBE90elE5SlTO6evv0uyz3RqObvOc8ZtdU6XVIEAQBIEF2eBnmUELnkHl
jOUjgQyp9S0HM5UdOnVQOUriW1LtSExM7BCgEdGSIcYVq1LQshwST0GFQxFk/uVl27wHr+xMbBDo
S14Rs1lMGU9jxK0QgsaNW+uHEWSgS1f+RE/ot7uMui2cCdYXA/QuaBOAZa6CJ6aZdaKHiEQDNtzh
7eMGJdaq09Xs/jLOttGdcQSjACNTHEQToutG8fX2Sy576pXJIRgEhiaVIQP3M0II+iXASB431Aq8
ZJfSeajbpvdHEvEtMe3ULilRme4RWjid+awtUXRxXxh+n5gym5CBCQdEhGPXZKDkQ5tW643XGYqO
+R5U2kvBmL1PfWS38GZqXksf+7ZPprOUi8da2QWxk7FEvIRA5pE/dHh5i3/i5Q31s6Zbfmt/m6cl
zypL7ctAhZMjVSw+6xGWNrdbJxwxBS/3rPppiGXn4aa1gOMIfW8o4NHE9sGo1LK2XaSr0nyXJksg
qvl0NiX3vE2jX8Es8q4WMS+bog9CeCmOeJYUxUNbJw+X95VMEmH/qnQwjAQznLwmvbWirzrBVDpZ
i4oMQ9i70WgXLe6miJtRFJ6douSGyAYgbmp+tVLC9s1ju7NGHRCxdbT6p+lnhfkg8dNfrZXYPDT2
Nuk5Bq94KVq97askdvJidxliMwFjnAV5CY5WKlcTY664BstSwtSnGBrZInPPXdIMrlrc9MMxsr+Z
8W2+l/d0Sqzt5aetoNO+jeZMW9TEfJZ9aGSTkzd90Uo0YXdqVoqhfcqyafTPR6Xtdk3+VAUomJad
SRJjeDkoV4IkptlnwZLEIuoH3qvuMl8N/3dKM99fVte2ZRPGQDJk4OouiMTyTNGzscHLKJ5AUGve
BHtD4ZIjdlsvZ5Dl7ytxZjpytTNrxEPsqu0iR88kiQmZFMvfVwBlYY5RoVbwAfYdz7/Hgc8Lyb1W
JoPgyTSt0hStBYQeP4IjxFU02aV2W+nnVRIcGUbM1HmrQRVV9d0eIocX123KHTuQZSBkogjerJ2U
ubBmiMLRmKs9dVSSZdjeJmdBBFdmNhFXK6WEB+jcIL4D36ZVdJjcANIj2fPdtuJBomzrSxUfEQ7p
rkOyQbdbWJZym6khtHIcwCL6nj1yBhH2yKS30dRwgLB8T6KPAXHLTmJdMjmEHYJspZ0xAt1PFfdJ
OB7RF+sqQ+f9nSTCPsnm3lBZD0laZaeVp1g/IWfxdxDCPlF5qiOUWDRSXFU8ccZwF3aS++j2Tjkr
RNgpdtFbSm9gtWajcZhxKvl80IdfQ80kmtcWU32Tf9FBv0F1ooHQQTBlndGmjShMmd00H/8p+eL7
qDjox8ZbmDHyr4Hfhc7sZzvlKA1BF+u9gC4e1yEpx0hXgd56S7k/98fvYeFyd2lgrh5b2dG9aYRn
YcWTey6MAj1B8At0ph6No2OeJ1439Md3WMgKRtizSjoMyfCyprXuWjH73TPdC4dc9qoqE0fYtoUO
zsZsWT11H9wv1FR94ya/bJc4y71havCyKg/gN33rSjhhI4ObVs/VCGsYJPW+7bF+jbRhX2YWwi5O
h0bRugiC9btltES1VymEAosjOoDjGy7LzWzutpVIwo5OInWmYQKRSoxsx6N7MXtt8x3tHBLnJMMR
djWZizjPOcQqzd+FQZ28/qXpV6aM4ktmFsLplxYV6s2mAnnc7poj0R/Fpzh+j4NaLZngNjAbKe+1
AaJ0fPpEK/OmKhq3Gzn4xOzcv7ydtgPuM9jLzMhV8JN2JSqvZ4BRzIubveWS2l8RzIsrdtPBktTn
SFZP5MillVYUvAGY0Rwo+ZAbpy6VnIWSLaQL/qFjRtPyZd+O83VQHztpidGy8S+4VV1wDKaCzsB6
WbDGX9xCvCs117ilaFBdpszNqHSVFQ5vRkQrFQleITWCWLHTRUV4zRqvh4fltWL6El7PruGyH4ab
7bhn3TaZc9k2ZEspeAqCYXDKsGgrzd0Gh3FHZI+cMgTROeS0HqJFsoRdTZgDZpLGuyyDxC3oglsI
K83omhYIvd3ehKWJjNNwNU25n7Rs93dQgmsYJ01po8XyonZ0ihoTVjOCYeM3DLfYy0jbqc6VRQge
Yk5IVhoNvJB6wghX6vXG4W4/uskdddsCz1d5vLckmJKFFFlewzSz9DgA5GyfstxTMYkrMa4DWfQv
8RCGkLAbuD2HIcdxkefZoQrSE81BKKaZEl1tvhCjA/Lf0EykcB2Qj9HqGsp6oTh3q2cLc4F6f5mv
ZB6Vg6xiQbZ6gtOohqTt7AZikbIFU17nJvlzGV+lsra+xcYuOCdDcBUTbasmtKGlYsboLUVRfDzq
N85Yd8Meo0kc1mEkYi1LcG1vY0z/BOs5aO7FWq0cVZANHxBRo1PTb9rpmx6Sj5dNfrHot4KdIYTN
hZrYwmAFkgDF/AGs4U7dfjb6nRGDpnlG/wumkstMZFtlZ0RhjxWWTovQAOKQ31HkbRHRssAxAlti
itsW/wdHfB6pp67GwD3gxFrlmum8w1Qcr6CDBEYijvg6MhVtp2LOCI5eWvtxMj9UteKqtNzzTHrz
WDbpW2WhDsLULBudkMtvWcUUqNurY570oHAIvfa6Or3kvW0XgTPqqGRP65vrh3HWBFyKyEK97PQV
2IzRwrrdTTiPpw8KOVT5czb+umx8m2u3ghB2VTwykuXBiJtU2jtteYjUL138UBiHyzDbsdgKZxF1
JYoVKUEXRvMSWoDLena0A2ro293CurY4pkk250G2dIKeApWEDQJ07Fvm59YXs3vAfDFJECEVSjiB
wVbSm+0A/QTqfkTBYOZHO+4O1h79av/FmAeZTIKjwBzuyDQarOEU3BHzrsufDZBy/6WiBN+gToOl
NTYMIpyc4Gt5XMhsEjfO0OSAQdJ+4L8Lj+rLMyNDDalwKoKavikYJljgtKK76bnY98jvfO393EdQ
A7ZhSdC0eYogafEvnBBDg34ys7oA/nws0SSWGq42J55aNKCA1o69DkQ9ur8s4uYRQnB8aKqFsXDi
NYQgboqi5V41KKrTJI1nvIPX2kRj9RlCWES2dCM3So7EYh8+2hl1MCvuPplyN0vI7rI0mw5jBSUs
oKGpedxnkCa1j0X8w56f4+GaYb7dZRjZoglRBWLnbG4GSFQFgx/P+Y5b83vCvpUkguvrrNjg8H5o
rwGn/2TVJ9Qf+ok97swIjc6Xxdm856ywBPcXjmTOLQ3iRMZv0FE5aXvN+F4LIyeVNQ1uQ2GAHsYP
LnzdAhQqEmjbFwj/ZtKgj7/Fs/1NE2OIs+Fpmix03nRJ5AwmuNlxtqLMWsAikGDMn3n0bVC/XV66
7aKhFYbgZcloGd28ZM1bD+yZaAJQHswbHQOBFU9GQ79t3GdxBA+btFowmARQpv1BK45h9m0Ivs0a
lVjD9sGxEklwskoatHq2iKSamO66cDMVxNOfGBJw7R5UxrJAYtPrnfFEpo8Ck67NYMks0sreGVPk
MLu/b2fjOMz3eNZzFTP7cllrEsMQOT/MGkdInAFRb3exkWEsFV4iZOPWt00d1eXokNTBLCk4CcIG
pVZV8Fb0GPeW3gdPRXJdk1vj+B5ZzjCCo6BNVvRlBJ7E2oxccDLex7bm8FAWW24b3xlG2Lh8su0k
I5CmyA71hK4AV+3vMJXw74QRdmzTYsKCVkKYgtxTvM/S6JEZkkTVtvLPkgg7tp8tEPIEwMinO6M5
KmrhVLJxlNsHxBlD2KrjkBa04cBAV9yRm5qjUC6p0dgUA+8bFL0ZGOoqpvRalkdFnOKAMLJ7M/f0
eddbHy9rY/uyvsIQjtMEj/LEXDAG95+XDDN2bbQ3LfRf9a/Az94lEwXRso15QCgyfh2HswpUj2qD
K5kSoLaacJcFH2yMobos1qYpw43+B0X0N4MVE9KrywXTVJHi4DehjfBOb9whDQ+XobaVZIPIFuRp
DDf01wJFMUmmtET8qLYPQwSaz+Iqm2XMhJvGhplQ/4IIxha2sIRhAAiYzObkxhgkG2Z7vc7fF7Si
Kl3B2fL9FOw+44ei2mHYptO0Ms7ITRwM2TEsy8SgGLFButZDu59M3CCo/pO2zCm758I+ElX2MrKp
lBWOYNXgTQ45K4ATtt8zXXNQFGTnz+9Q/ApDcP5hqxVZlOPylWmHGo4sY/sxkmzPTTlMcCRjnA+a
28RxU2GqDilJdSQwmpvCqp24jJw5kY0ol6CI+ceG9zZDrRYC0eppRH+jHl7R9zRfo239X0nE5KPZ
zZhEEqjQSPCohiem/4zwxPMOjawwBK2nGEYZcK4hUIvpsRjyj7MRemYpyyVsbsYVjKD4rFSaSqux
XI1ZOLTQv5Ia70eXRdmMLFYYwpHfgxk/5agR9GgQcUepi/04EW80lMfYytw6DCSvR9tBrsmWOyIG
W6hiI6VpKFNhDAPipXu08frawXiIfv8zCjWQeYFteztjCd5MTS3NnELsnNTkTkDnO0TXrqHLZolt
6+kMIzg1LUuHKFIWkeinLvJ7W7I5N53ZnyUDUdZrz18RogZDj++n2fhZS5LTHJQHUJn4BXlXNc0K
SrhfG2U0Um1akiL2Y1c+j9036RznbaXYyCiil5WBbfe1NHFRtp1SY/Oo6QEjnZ3Ids1WFjBvgljG
MtUBc03wj9cgzZQl8TRi6+htdciS/pDTEKxisrYIGYywe6JgbhozRGkyx3Sg4Yfe3cYytqhN41pJ
IixXWxXMHsAz52HQg8uRIS+b8OEdPmAFsdjfKmXZRyH4gcFm583mUeN+pRyI8SOYd6Osh3/TkFdA
QghjF7ZZzB1ZrOtTFd1QelNm3JlLiTwyrQjbfoztdmrRx+1RdlDRDRHdhr3keV+mFWHL25We44yB
4msr+R5k2ccmNXXJBWb5xpsM/Hm1xCJ7riRZq5eoNVUxWbxvb9rpKy24jxcgOoXoibiOBv+yIWxf
11eQwvaveiOODQZLaD1yWsqNUlR6OHS/0HapgSvrwtk+DFZ4wkEa6GULZk6cPqXhqcYN1R6mzi+Y
b7a/qHoTx/d1CPugstzvtoEgBWuZhBi62Olp5nqAvpmlUSJT92lS+zkrPgZJLqmClMEI0s1drIap
DQXaAbgcIuZbg+ZgC8jKnJbvvDWUsziCs6Mq6Jb7CDjD6R+K+cSd99NO9dA5Je1H3N7DZzDB5VlV
mYCsEWBjd5rs35VyGrXHrN5ftsRli74RCXdeSvD8hMHSwv7iQ6FlhMMQM2a4E+0/V4R9YRMePxvt
Byk/qxWW9DLkprbOkGLHYx9MYZ1MsEWT9b49NI9JZPwETXEt2dabrmOFI+yxSaWkSZc91gc7q7zp
kvvLcmxGdKvvC1Y3It4xlUUO8NmYw3Vvda4SajhtMdHaljGRbfqoFZhgelxTkqhoAaapd3YCwib9
qS4PWXDTKKWvzj/GSEaOrsnkEwwQbamtVcVYv8aPj6MH/sSddcz2mhN7lmflTuPlL5MwWH64vLAy
A1n+vjom40SvrAJdup5NfVxinM7wWScLWWXWIZzFeVxPQbZIV46PefccyZjWtstOVhoTzmCjYUGX
twCIjwmGJx4JRt9Gu6z3k2sL5ayg7wnBwScpf5LpTDiRAxC8DlOw7C37ezcqvpWiKSSNjmrbeIoe
PF1WlGwNBefRaSqYEDjQaK9eNYl5v8yNuAwhsYU3D/6tqndoV0V8yY/6tA8K4tR4z/s7EMFT9HVZ
sG6xBWo+m+Z9xK6y4ngZYtObn63BEpxFOJAo1EvI0dTfuzhxEmWflz87aQJbtl6Cn6iMoggnFTh1
8K0JW4dz/30XCxsd8piZjY42sY2zsKIwDpbokqT1jpIAzYkf9TqXTMreluSMIpiyOVRWX0VASU2E
DombdQ4fbYnmtwOjlSyCCbeNAa6Bl0NilzGH7tId5j9WHQp8672pOLJkqbZtB6j9YQzjT5A9ee3b
1CqcwCzfL9nZ5BvHNFV41Shx6W3CncFb5rex0FGf+E4WAsqAheXkjV4o1QDgxER9bHQauOrk2s0g
K5PY9glnAYUFTco0qu0cd2gVA0m0ZzV916n75/tiob7F85kXFuQI8WRi4lgwELQX3UFNPxNbRpmw
bYNnMMExTCoYjuwFLO1vO37Xm3fSl43NqwBIUOgy7Af3dLEtLMySlKk1MgEsfokq413dOoWyU3fU
bR4VKcftlkxrvEWBq9M1p0lizkuuZiiu8uKk5SDMlxzgW7a2hlh+wgoijJbXjxIiWdatZVyF5eTp
2VctDb3LTlUmyvI71jht10ycAUcf/Ur1h+K5r58vQ2yZM1ENENkzzaAqESyg7UstjdQWz9E8R7L2
UZMNd9+W4QwgHAw1G+JYtwDA0mNTUUdHcCDN0stAhFMhUa1cjzqA1OVTXiUn0DZTUr1LG0vZCCoF
DJD6v9aGMoetoqTYLBgd5PbdvKfg9a6Lxn+PRv7AiA4g4HXURw1gRpTdIxsUPP7d9wWNT5rWlhxl
WF4ThXjOeAj6n5cBtmI0gqwsqinAcgf2t9frVOVaDmKgJXGeFDcaVW61OT7aVHlUjNwNaSOJPDbZ
dNZ4gucnRs3rBlXBLzRtOG8868sSiWL66k10SP3SDT/Q9zRYEo2gxQ1Fw6omDpqbFEsdLEygw1PK
kSso1RwzR5v2lbSqZ1s6UIlZjGB32uLzozqnHDd+jJFvJpc69XE8Ni6mGrvaV6Q8+xcyi7JyZOQB
m27hjCo+Ryqa0YfRCFQrHiKXablv8p5ILsoyEMESVTtQwogAJOm9JHjIU1kN0aZbWEkh+J6Jg78s
spa5Q5n2SQs71Rlq5TCGpeRWIhNEcD8DszHCW4MgPMQ0yNtCFlzLvr/8fXUO1EOu91aPaaeoINOD
X5zIFmoTAM/1GBFOTAzVEgQgoIVPhwATz/voSk9nRze5d9kpbKpihSCI0NCMZ/MyvF1R3Mq4ndg+
DSSnskyI5SesVonSAu/0FSDaBhuiHJ252v2dEMJ53JEm1IzphazYn2s8brKdosge0l4cvJiywiDv
P8oQ/GdAWY1wCShF2B7SsnKbgO/5zK6Ugpx01p3q5tkYs/uQy55VN+OaFbLgSUseom9zWcFgng6Y
oH1iZXdIksnNJhmN+vKpS0IKh2mmGL3S6rC4qmi9GfNNu0+9/ZhY95R8icrnv9GbLr57WUlaaE0F
sMww6NU866Wf1trvKk1C/zLSZnXKWXlvMsJKO0VdvvBZg6LCNbhjePFO63Y65rH46M3yQstJZcQ2
l/cWxrm+Nnx9MOYOJH/LuOf9uNQtTrdJobmXJZOBiC7CCDQyhgAJ8zuW/KiUXRRI3KgMQvAROdhd
EFRDTW1KnYZ+r7EFxkTiiLZtHKUJOExRoSAWKLRsLOJyaiBH27lUM4/ELK7jorhpQIxxeck2AyGU
9PwHSqxS0DAJ144zQFWcexl4zvtw8tAsGLojGLxji8nGhm17wDOgeKDqJkaS2VjAbvjCOz+VTb+T
CSQYWsGKLNNKfJ/Mh75uXbMcPX260sfA0VPZ7IjFA7zxEAy98qrGLBSSCB4CXUpxp44Aq0fFm+Lb
cnaVijkJfbDbzB2NL+/iWiN/EEHQ+HofsZrFk51g75pW6lpJcx0onaOwXFK5sGmBKxhBS1XIeFjV
EIwVV6RTXbPaDUrumNGPy+YnwxG0pcwggSyX8Ipr96ZylWKAQD3cxMn3v4MRHIOZJVlkcaxaUtym
E3FNjbvgq3WqLnD+DknwDyD56ewsBxLmb3iUxIeQRd8zW3fqynzPI87aFhZftQomLLUYtdaCktTu
gcRXdvCJybobN3crkmSEgQ6CIl32GiLSw8w2W0R13ZA53H5439V7BbAYyEqGhWzCQocrjvOc7Ys0
8LTSDh3kyCSB16bfZrZuoaIYtxRDECQLDEx+bFWMFDU+KvN91flx7L9H9WcIQRSVGvpUdoBQzat5
+qH3pTOONwWTPZVvn98rWYTgi9AJLZITgP4dkKRU+/owfM4dtmv33FPfw7lJVoBCzBVWcWaZy+Jh
uoPp2IO9j6LoVifIbV9ewu1E3ApJcKhBMuZtbs/w3vfWKfWS0Qk89pRdN8f2RokdmV/YTD3jNoF3
VxUPA0R8HC/NrOAG2uVQOun+2/hH9JfGPzmn7qYNrsAEZ4eZqbSNMoDNneb04A80iROpg2QNZSiC
r5ubrCZliR3Vz9yJi9DXRqeNmWQ/bTqGlSyCn1MMY7KrJdTqg30b3sy95PsyKZa/r/xCHg5okUyw
VvGwVzBPplQ+xvbDZWuTYQgbtgKDfW1Hiz7yD0px1GBoskbM7WViGLeowuuY4tN+3nZDQTtAREN1
pYXhFYrC36XvPxDiU742q4XJMYQHp432E21CTlgTn8QyyiaJJOK4lTIvLcRtkMTK7xRrV0trJRfr
fxNLmWc5lr+vNJ7yatADBoD2c4+uy3SnuOVVcuyOuiN/idlW/RlM3CRaHGtJiEUr7dofYmOfkuY0
svrLOywML0w6U5FlpCLtJJvsMC2QNvP0GvWmoCCks+qSLt9dhtksE0Dh3x8cwZJHVpCYzMABA+Wu
aBTLtXH/pt21SfOdnjbfq7b09D45NIp+6Or2UUGZuMIav0PjYjpx9KuFR64PstrhBfeNTle/Szip
mjSM23hh8wvn5M5S8k89je6DKLufdVa6kkVYdPYWDEWWyEAuzV6CTqcZA6KGgmARxl2KIW4aGPSN
8doGf5SG5KdT72UZyO3jClnPfyEFLxiaIJfkAyDja2tPr8NT72Cq/A9Ee24ofTTavNmswASXGNQp
ktQZwKYZzE4QSIl3RuHHPZ6q4lDSUbINhlQuZvra4GMTLgAsjdIomBjuheoTbZ9ol12ZHXGS4Ucx
/7isuE0jQWUYJhWrJmqkhTOfaRY18owj2c9dNUHr0pMeOJYp2Yqb/uuMIhYxjFrQlOiUQItMtO/t
KzP6eVmKTY+y+r6wYJWRU0PjMd52e+O6n5SrIrUW+nrJVt+CoaqqowsUIQueeV57SbxSgqMtXGba
ap9T9ckMf/NGcvfbWimqGoxg4YmJsc4ChBmOSl5gNDVPjgSTkhQwp1xeKxnC8veVq0/UQrFJBgSm
lk6ZnTrrHcqmMCbTtHSLqWL7eVyMU5m3OkLx+msGggpZB8m2AOfvC2dVoKPNxq40HOtT7fdtfurV
zL28Rlu7Yi2CoAUkmTBlDNUfHtg1XDy4X8dBddBttotq6UVSJo6gj6HIJs65gag7vLeDwWlAWnpZ
ms07y1ocwW4rI1JZGEAjcM76Sccs6ML935yzTKhlgVdGFmLmfWzlEEqN1Ee1Nz6YKZfoaLO+bC2V
cL6V2UiKsQUGKJgxKyt5RiPzDkMKTWfYmcbTMsssd2WVUjLBhNtYl9SNWhYwPmK7Or8yZU1Fm5ei
tVSCQ6Z6a1OMjMX9EtzfR3odgb2L05dLUbKTnaESOxdf8WIltXPwwGIJs8bRyLElgYuZpbMua2rf
fLNYiSU2L0ek4o3FYYLplD9MRv48JLEXxs0pyUqw8kSIGoixN3OUSE8slZjK1nm6Bhc8BgcrASYK
LB4DlcRJggI6BF116ijlTg+45PK0CQaSc82wcKklRFCggULeQGkQKXBKTmml/iQxdQNquZM5okIn
TfaXd/emDs944gRdNoDy/CUMMpukw+TAqHebuKsdbVRbzy6Vyb+MJ5GPCmetEjIt7lq6JHOYy5PO
V+t9Hnxth29xIHvq2txtK9kExWVpGpnowV+wvlUN2KIlayf7vuDnq6iNKrXD9/uk2EGlN1VSS8xh
M2bQjKVt12Q62sBee0KTjQMvShwlAfXy5CbAbq4eL2tkW4ozhOCTisjOmigGRKh8SvIPWijZPts+
STMxhhfXKDBaCOcHT0DXBb6AF5/0b6KmN//LRM1mhSDat9F3zLBmGDr8esWSbihLZUSUFVujn5u/
s8q+yizbj0Ibo7rVa4rasKIa/FB75Mp8rIiyG5LQRcblw1glO53JdvSmClc/SLBCdcaQBK0J4POz
u2p2Gu3RkHGibW6qFYRgiEZmqI2CEixP1znmgBl7i6ugdTV3uHZekz6WlJa+0E6+vq7ZuommSGKq
FtWoLZpM16IiIR8oSmLKY3g7+SjQ9qpfo7MUuWeu7dO95ie77hA8LtTDJYIgaQnJ22XFb8D9Gzxc
y74QawpUNvXo0FaoxyuOBt3IiVAjszwM/K+74zXMsntWoQg62WPU6QDG7m8j41SPkqaYt7vv9feF
zdFaGauyHt+vm0PWP6nJ0+Xf/9Y0Xn9fDKUKs85JHjLPVq/L/pdhfODEVZIrbsly24vS3xjFSiGC
q0p5ZmVGDj/F5tobQ/WTzVCfm2jPRh1/qw36e5b1CMhMQDDDMjVYTTTIZihfWtY5jeHrk6zEWQYi
HsgmTQNlgFhGlz8YcXddBsPdYFq7y3raCHHWirLE18EsLUsrb4Ez1c6EbkM27bvuiSAmDQ+zck0T
X+9+Xca8LJolZtATWqOFvly2kHZD+Pd5xvin+8sQG5eH12IJ3s8qjSCjDTD0r4Mb7MGviYh0fjAw
Ead1+U7Gq3PZ3DHm/vV2jTgJebFsV8oe+viACsqenrr63s6Uv3IM8IWvkcyemWamAynKbDS+V65l
lBISio3c4OvFWxS4cj5jmhng1wRGv2uPUesSt3EJOmDcxpvBCV48kl3sozyPBdKbisw2BL9h59ls
0he/VB0LdD7nH+3ev2wbl10fKjZfS0cqpZltCxavKiipx5E8D6pkVy2/8v/3SZYqeAiVjiRqZ0BU
6W8M3Sn5p7q8jQtJYclGLvG1ngQfAYp4I9Jt6In/7r3Zy0BwiMevyhvg1Z0WJK9/tXBiCW8/xvPA
Wvi9nNWIoXdgiJYYt0T7LyHdyvCMcDbDzoJAYYZY4qTBHw3682UpZBiCZ6itrlEnBilQseK0GejA
C9Ux6uzvTEBMiYVoJFHVCaLUzXEI3U6LnDjdV42k0XrT8VDMbMRMUmqBBfS1MePlDi09ik3BPGld
VXr0s5mj6xwUDmyevbKfJK5hc++c4cTan5x13KYp4PAS4rK8ubZN9uWyfmQQQiCNMvHE7JBi9iJl
N3K/q54uf39zb65EEPQfmUODFKZFvbHx+mE62saTwn9MtmxW3zYOsuEge8RQcpHIg9URye1YxcEa
6Y6ZuMqMp9v0FMomVm3GP0s51n9wBF8ThyklGTo3PBMMp02M5BW3YGogVbUcJbuqVMm9beOmA6+z
AhRMbsrK2KAFBmAMLqbXZt7CWgfxnrXMv1Z3uqM66T7E85XkPre5b//AvpmSzmsSkKSDnN1UOFas
OJU6ORMG6102j23xlvISUIOaaOYXjnIjn1O7ziGeWXm7NMJNo9tnN/Zz7tD77rqvnRH8p++MIFaw
y7ZYub5y0gydcsBiZ/lzd4V9FbbHrCwdkINfFnHTYlZQy0qvoGyj0PImnXC8p7HXoWCizu/G4YbD
Y2Q2mEAkLmprQ1tLVwHRdfRNiC4qV428TbIRitP2QfxDUT5eFmcjpYqr2BlAdEpWmDBejADQPmQO
u2enfId8d+kzh3zWvXZ/L2vKk0gkciiBcG5UDIZ7aJNcYfamPsoeQTc0ZBggMdMIobBDccBDrKWV
og4gTWl6wycDqMDD+L7X6Qm1lXNWfEE/rSSW2NhdrxAFq0/B3alS3Gxx8v6mvHQ0lJHWXDYLYcMn
vkIRjDw1Sh5ZNc7eWL82EzzacadlnzRd8hy1Ff2/whEsfLAIRcIP0lTxgZxQrOxFXqI4TejjYRct
oqk7Sk6tzfVD48zSz4IK3Dfsc7zJ2yHAcY/eJs7vCLtJIsm23eiZATHcCkPw9KjZqEJ7Wb2BOpPL
fjcOov9jTR3+izjZkYAJFRG5zNhlkgnuHrdDWg4UkiW0crr2S8wPbdj97859LRoTalQVQ+u5tkSy
pN6p2tUw7cZ3ZDxeQQhxRT70JEyXS01XtU7XWU6VPV92RJsrRdlSvLBQxImODpROypjNOIHxXsyN
B832GZfcayUQoqvLMSauK2mKtIqZOigRpQpxBsO/LMeGe0PDwB85RPdWZDqYwWiy5K+Xwsc6kRwI
m0IwVJ4wVNFpWKvX508e08ZWkxzerc2cWt0NauVMgWS3yECEzZIViJg0NUM4hEg/2CWaV/wthLAz
+jmz6saGMsBG6Q5T7M5p6HTl58vauCzIm/Jt5PaH1LShDWp+oD2igUeMCrwMsanwPwoxxIQMsdI0
HEOsVTjVbqzFJ85kHSSbJ9oKQoi6B6MDB3AFnTNee6ysvC61D00+f86y9moazK+1GewvSyVbOOFI
y5MIhsUg1WjETkVvO/ZcyUxg45EBPnkll3CiDXHVjVkD7eDh839+ZJBJtPx9FbhxvMUZJngPPLAr
gvAQNBHJblYK7/K6yaxhOcRXKKGa44JkwawjM3Gm1M8zWXJbumqCB4gt7H5KAPFSQ2tfLcMz/lND
Kx+eIUUTXAE3KmSVMD3yHx39g/afh6D/Am3jRg6LMMyl6RAXP7H+HUMqK8z+xv11MPaFkbkG6PFD
3cvnQzjt9XSn6jvV3M/8Z8afRvsDHWfHiD2uHgPZe8m2Is+/RFBkSTvKQQBLUWpwbKvHwZLelZZj
WchzvZJV0ONMWzXQIuS54mN9zHf9ITxajuHqB3q8bJNbMf4rJEGHPS/iHsWkyOfu62s4wl2zV9zp
rvbV3eSVJ/l97P+xmvPqCd6dT41a1EuqI+5Q0tDtqelY1/NJuZ9v8r3+IJFv8X8XVlIsyc3RljiT
JetRe5Mf4AbTH0AE/0HZZ7vol7SuYXF9l9CEWCjQc07TGHqrPW2H93B/jl3iMAeED456SF10blyW
b9tz/VlMU3D/dtvWKV0eadr6Juie0GAVDU+XIbbD4/PGE4s5w5YVgxICo/HRv+Vz3zo1+2RPHCNy
F+omdCl6muxGIxNs2YMrZwmuGxVpsMUucy8Nrmy6i/lHiWAy2xDcPlJsWVAttsG+9l59bPZ67LTQ
luZWd/KWg+3L02odBbcxD+DUHHrARdct4IwDfHPpEG+ZqbpcnXRZvYRsq4nUCkrcabWOxCLeGzBB
FuM6o4VWsfPUa/3Qy3puJF7RFDxJ24a8SwnAUBDlFEl/W1Tzl8sakxwBYnmq1eSKai1HgBkxTL81
2Q8tC6vdaBqJT5uGOSzs2O/LmLJFFKtVe2vS6/8j7cqa48Z57S9SlVaKetXa3XZ7jbO9qBJPRvu+
69ffw2S+sczWNO9knvKQqj4GCIAQCBykA0DZtjcVo+IYv4PxT273sNyY8r9u9mV5z98OzbdL1rLV
Z0YBtKG7rWlh6/GLGR+r7NyJ3gT2XjneQXGxI00mtO7o8GttvjPLz4Z63yuZ3amf1vxulQ5h4Q21
NyenJv/8H1XKZZChOSmFxcJkfqviEWwFhV54u/jpoQ7i4DoWs7orEZlycaQzqoGGLaCK2SPhbb88
z/SuWiPHnO5XIS2/UKdcSNGrhU4TaDFRMhu86NAF1F2fJh8lBFBiimT7h8sbbcEYpUMPMl9SXeuu
Tqyf0R9bmhmVSRzbWAWSVHb0YcWGrOmgY3+fKDTve+EbKqfSRc7qMmH3gdkc6hiTgkEXHmTztRfx
Jv1DxHxD4rQZt01eRwOQanf8rPls+5fUYnsDPtGxYtaSbNEFvn/rvAFyIboxmnghNQDJ/DKRW015
TBoRCSzLby4t8g2Dy+2wtyXVxwwYWaLai/RZaQNSf5X1Jy0/99HnOhUU7XZlArkOGytXWRXt/U2q
lXQokxLZqgG7iKvGrutXdRKA7Bu+iV/H+DXRL6arCj0PwwbNqj+vGpAKsPVzUuRjBMNm6+eEUu29
pYPs8m9APrGTwjibZuZpJhpFDJtVI7Fm1rjLPxqn5KggcmIv9YqaJIJoJQjSym5U2YBzOl1kGqv6
AvDM1l671TF85YDtfvbg59+qV3LP9mF3N6ASckUz9cwCL6xng8wFbXQVYu5zNlk91B/1AJPtlqf/
xpPQO91y8TntKoOEMkwUpRG0uKE0Imxx280WTNAgY5pZxuJFzgsiGpVJP6Dmikm9Q4+lJYss+hre
V9UbBJeQxOugF0kVo9w2VW5XfqetccAAZqSIGor34/BGGO6TRqrL0pA6lMV13J+eRo+ryz406gKk
sDo9aug9l1xRcUkgHk/T3Q9FE+kGQEfLcjI6Ig2aP3b0vMSizdv7KRC6LdjEtq5czM4ZVhjXdEFZ
4XeKMbvXywaMi8FDi53O2QCwrAQfin6bDg+R7OvkZa2/Xc8N/kEuLP8EnGldjKm1xaCC3wMW8nPX
6K8CRhO5v7trFJkd2zT6Fxh3bZoFjYeKZSJl5KFwioFHYeFUKBB3YY5Fg12trNz/86D+bUWGRbmL
WLSRiDupRVlSSwM/xQ6aeDhh9xqzqMzm+/AGxU9bNUk8D4uKYtPSPullbjf0pRcR+O/rbwPCSVT1
2LSn6gD5nfrZrqFvwLgQiE3fpEH5FmBp4Yxl+Ggu/aMyJA4Iu8ChJtwZJJSOC4jU7P6q1/2OdKLz
4mIiKbo0MhUm3f+7vL4Hgck4wkbLiIZeHS6zaYxUnQhqxOnCOIZ6dM+JOIb28hpUG3VcUPgoU03+
nlLzuMKHJdFdw6YBYWyBGu751QELQhA6i6ies3MtvoPjjsgYzFxuLMCZ0ye1/KCPviDkXehMQ185
ZTyLSJ7MC8KpqF6lSVXCzGPFHLZpoTQCVLotr/fig3qT4sXou6x4oj7OSz1yuFzekqvG2mXaBnfS
70Bl4gL0U1i5g+h1VQjIGQdYXcewUwHY//VtlOn2iKSwORY+KOlFs1OXzvVTQKQziE2YeebpBVqJ
rosyxLk3T63dhJ+QCuQPyeRJ8qNqWDah3yMnLI/Xj3P/NP8G5ZNgBUsnidpFuWek030lR07ZdOc0
EuWDF5HqvWw84cDUZeM6F5ANfKzrPWtjkMo/2qlwZMFnxIX5c0CclRiYDNZ6IuHQ6nutPAgpw3at
Ak+wWIOMefDLJ1IJD5dTZdLMk08aCrSKvR6SgE03lI/lv3/hhzRbMM6Zs9DUm1IGWJUetf6m72/L
+HDdANiF9O4KZhB4JsPoBl7GLx5FeqMvSrO2Mq/sPEJvY/NDZhzC9PE6ymUJmIPh7kUiV32mRDiX
LnZGV/YUVGzkL3gq8Dq3/ohVsa78vfuPonHXI5nGss9ZxCi6xOtkp8ll15gjN1lFK7L3rG6rRO6c
llrrVKUH0qyo2AEfPQ2riGxyz1G3ENxtqM4RNUsTEIvx2ZLOI7Z7oFXSvn5Me266AeGjwVo0qRJS
GENY9NmhR4dbr0UBtSbqqYZWO0XViVjX9hwKwY6omoIWQrQ2MME3dfpyUrAMjMyZ13j5hymogs5v
bmu7d2RbTLuwo8V3YJwZ9rlaT0W5Zp4WPWUz9mpV9hJ9ua7EHWN4h8GZHVZbYolJBwwpvQ2rM22C
678vkoEzNgMBW0larIdK9Y+kfEEbrt7/eR1CEBT4cB0uYLrBroLMy5P8lIXzp2RYfrSSeleUtUBb
7K+9En/49ydSgg6RSghxTVz6tdTntj5o34a1dErQOqjmAF7QTlR92VEhgh5G/gkSmMuKVj9Fxtqb
JiZogvLIumT13kVdMHFGdJDKB+OLUjr0SZRRiFC5u6kCeVBUFhB1klfb6JoTSXQ7KlvBMN6O/b0T
jstb0rZYWmQXEM646S3fEJH77J/Ym/IY/tZhI62tMgPKyxf1Ua6SH8YcOlNp3amV7KBx6ESN4em6
PYo0x/5/Axkl6A9bTQJIstianDuK9EBLweDdXiR6pzguOBhKmsQVO5/h1Ls9XvOsO+NOfR49Vowb
RFRPQjguTsyMH2lhQrXIL2WvdCuncKJbFKbRxNyITH7fpd9OjYsaERmrsFqBZj3PlY23ZcbtjdeF
4/DaJfbyqpxUjA5JX/6r0XP3VqvSyeprptTOD6Uj1b1SVJ++rJ79TC7+lo0ff1FbJH3JAIvsWnvw
skN+nwTln/1pcIkvHzDl6wkfTpivXoQtEzPSmDell9VHbenydbZUWOSxPyZe9aLdGY+ro3l1oHwR
lWx3zR9t7wZawy16wd8jNYOZWDEG/jC0ZIDgiTZHKfpw3cUuu+uZEjcgXHRSzRCd3C1A8ltyAnvD
YQoSTy3RgiA588l6ZGTCsmzXoqGvyzcaDpiLV4Ou5ENXA7jzYJYfSyzF0s7zqfigeKmXB1S0qGrX
EygeGKBPEEXyaxUqa8KIhAZPMKwXuty19acqDtbo9bo+98/sbxTeJk0t7ZaGqTPU6hJjyB3WzuVP
haIc/xsO95AQUSMlKEIifw/Hp1A37HCYsYQm9q7D7Ab9N6X9DGabCDzCNhjhfObpfSfbGenPA2bl
q9Ly0R9wyIz+QVI+X4cUaZCzC9koyIBnhMxbze9l/akcbiPRnuL9GLwRi7vL5kruZbkHxuTEH4qn
IZhvMIwamKfmSywsYewanoW+WnBgmeBv4EJwnZBELVfEjGJ9jNKPhLyM071CG+e63vbDITrdiW4o
rJjAFLs5q9LCkrRER0eDGtTH9iHzkGYokV0e0GLv9E462+YXVVR32vvCQ9qL0Rws4WAcsxyqbKz6
XGNEzFO/Kvf1sfbnQyOBQW1ya291WIMKllcIbrWdVOcdJndjq5k1N90MTMV4iqKjMQryjj1VvgPg
7uh0oCZ6Bifk8ofVLx/YV6v2VL3mfzJVVv50iHtXcHrMrLmb5d3nA2f21CiwICfF54MaIBz+wJO8
W94YwXSr2lWMT6JK4Nn7Onz7/uJcQEV46vOBfRLhaUuOhmNWxYIYpbBL/ppMXBJQYG/y3OVK5kU0
0cGVU0nzYLeSsr4qeQ4WRZrV1n2vzgbKeeOQrq7ZTtg2AtKO4qxOZbHYSqYsmhPSQvLNWJY0p5Zb
5dlSmvhuWOeysou5GT7OTUp6wefWjtduz+PilSzE2hpjgX7M5qiqfqYqWMjtkfXf0+VijGzzIcyz
9CHcaaFR47tuflV83UufLW8ZbCWYXJZVlJMgTOyEV8MwNQX0ydg6f1Fu7EMi6WkF017Nl1Y/Fs1j
+q+p75lEbxB8OaFs9Ip2MyCs5W6oBxtsZ3arBRFeD647ze4ZbYC4S1CxSIzZV8QBmgf1MNkL2nMK
I7GbVtR7IdAa/7m6Kl2JXGxBGcZyNC2gaKqdBAYnguACgFKmsj7o0NpiVY/K3Nwid/eq8Dcqpe8O
h/P7ujWtatHY+a9/SN3tqjf29UPZD56bU2GCbu6hfDDmqVGgq+TPxVl/7ju1Cnu5Xx3Q99vNs7i8
sx9oNpDchRBnTSW105x5Nbjnb63nxTP9IrOpi9K9pwSyn2NItP1z9QrfOorYR/ZSaKgUG5osXLxY
asPdFqu1Jrh3gd6/Dh5ru479KGheLdQ4GTtDaif3oTMLZnZ24zfVdDysg0aS8M21kmmWRYs5Ti+K
zln2fc4EFfX9i30DwBnKrFpGlvcdUr+Anmo/wvcAltWOjoJjRM3kOXXkQHSx79vOBpSzHRn8/tJC
B1YVRF36hEHfoAnqG2xs+vU5Hp8X0V3PPnAuLqkNJGc7yaqZtDChSCTR/RGUxZ7ljE5xNE+g/vNF
xrLr5Rs03lZSUL0pIdDm+dnIPyvWc2F9ue6AIggu38x7udOyDDrE1kAJFHUhRX/yh/+Gwd3sDdJP
IqeIvAMmrJbONos/JlF035UD3gSPQovixX43ks5pl0mQw5gaP6b9oWzXc9TPgkHbfZvb4HD6Io2u
ykuEiBgf+1vdkV8aFGT6AzotUHRy0Gp3g0my6+rbDxkbTE5/Uj7JS5oBs7dYUcZhVJq1n5yy84j8
xyk+aF7ICuGrIGoIdMr3JCuhNmm0QKiSDMwqml/qHDS9uehTZDc2vUnH9yIPUTonGruXdcMn8s1I
RUfG7sILn8W4IJ7uMY59sRavTdYO+3ugvvR28pIDtsTY5HZ2ahsr5P3IJd7149qX5w2OCxHmrKvF
urAAn7708suYCU5lrxZigH3EsMApQBnn4/srM1HnqlNZMMf99ZMbyUcFZn0kNhuTqO7Ts6gRkdkX
r0Ai61hgjOFCSvkTSnWJSOCvggKP41E51IfFV91W2ETNotk1GBZ7N6lAq4XmspRwYUn7sWJPS69g
ncZ90p5n+q+nCJB0EpTlwJBIFPPiQdPsTIs0XZh6ihWExb0aCr459zxn+/ucDaAjEC6TWakXz5+a
4lvf9I6kywJD2ytMvJOCux6MBk23qwnlpLerb/pNEN4i22RmjUZAUdOyEI2LfGa5qPJcQSbleXFY
4hJ55afBV/38IJ7fEimQC3lrGYXNLEG0sj9I41fwg8/11+t+ugtBLHzcMErCi7a8JiuzpKwz1AUa
C2uoNUeO6+dmSQScO7vOs4HhMiM6p8lM0hwwtLc7GWU+CS9yt1b9Sotzk1d21wbXBRMhMsE3fhQT
PY4LLO9GLsZmA7JAQ+eBmAt/L85hhc7f+uNsPKqjMKrMFN8GqnYa8iRAgc+9LgkzqYuIsIHgDLwH
b26oUUiSTYmjqbVjTGuEBYfxXW8mp87Msdi9+Y0XHnxhv8nF2fmQj1WlJsWvco7uNQEYAb4pweiV
XhmAnPC6iCItcoaul9hcVnUwj5gqR72Mb8gkajy4bGJn0e5NIv4e7xtSVpqGk+q8yVO9HIQaydm4
IU7qZsHgz15809znmCAUZMsCD+PvjcqSZgmsDcj76o/WnNl678mZwL12vzzwQmvqrEGPLTB7b+2r
YaZr3uK44s6rj4wsRHKMr0Znd9PPwmLpLTfxWTg8uyvbBpa7rHqtbOaoB2xYfZzWYCChnbaCCLXr
yBsM7qI3k6zWIwsYXUTsTlqwlA084403RZM9WGgCL76Q+fW6PYowuXBFxgakZB0w5VNyUA6mN/nE
r8WLNET644LUSpZIMVbYxuQkd1luRwf2ptP5+jO9nSw2eYO5otxwrku3nzth5wwFB5aKrw7O3WJq
lHpvNcwVwqA4NEH0o8bY869HwEa2RQWUfd97A+SfeHpDThVzbfH0ktiYQ35M/fxZesocdFF9HNzi
wSn8UretB+OP65Ky6HsROje4nFu02tjlfQvc1jJqh8RYEdSl9efSiiWvDU3p+Trc/nH+rVf+6WeJ
0oUkMXJSTcUW6Kpw814Dh7AqyKtEUnEegTUS01AXkKpZj2ZzMteXrnNjkd/9PJRryuOcYF5yY46Z
lcQYjK9O4fEVKx4fsEjncF1r++IgBcUqSTAS85OzBlivx3iF1ibkBcl6Sud7mX4nw5/XYXYTa2S0
/4PhbrTQVNMQPXzoEEzOUXpX0WOKcczm0Ik+wncvsw0Q5110ykut7VAFykt6yEGdXRS1QGX7hva3
LPxdRgZzGcIEX4smORayM1oPqLpfV5dACv7aiowpnywZ6qL1XT/fU13QeyMSgbs6lF4psG0BWpqU
wBp+SPLZFOW2IhE4P6Hh2sfTwE58eIrU23ESqOgfPOTtGDgPMQfwAhsRALoBsbu7q0niWNVdqwdz
fUfbxpbH2LbADHT9aHZVB4YmrKmRZeXi1RJbB0hS9GXmEaz1UV6oeSDZ5+sQ+6KBCAyrVtC7gQnK
9wkFOM7qsF/g/DJ1sVfGjgkIIKvWlqvPQ/J1SDCH8phMq3Mddl+yN1ROoVIbkkEbEdlq5baoH7Qe
XzzNy3/DYH/D5sMAK7gmxCBg5HqMpfMVuuhOQ/18HWT/it3ojwW9DQqRWhycBpRxyUCdSqzSnF2U
ZsY/Qlpjd23aFRRsl4OF7bLrpN5bg9U9ZLRC4/rYa09FNtdPS5yLOt52Y+3mz+K+JUhbmDOJ8GfJ
4UNhedXyUFZBIWoWEB0jF2pbdVSLOIFvm4ZHh3OL8VRNUGvfjeYbQbggGxdp3CUZ7JOEqdOCd2fF
E0Z2v2pPvZC7YjeOvGGpjEFmc5brUJpT2AJr9KfGsfzwoUdSrfvklTH0Zz4miLzr5iM4potFDETq
RovimJqM+mz9QyiV38qyPoYF+XYdal84C+PKGCXGuByXIg0hNvlgPydimK4dum4+tJEhkGa3XIwv
L5BBouGWXCxmaXpJyaQKaW6hBOmDjtJt6KJfEJWtxVY/s8zadKPv1+ViNnaRvWAxGZbiWYZOf75/
bQ7NVFc6qCOKWxl2G6TDo560ToGX1UFBTNHANSiLvjB3PxreEHkziaJqKlULiHoQBqVfoD27wwCM
iMF6z/LRwKfIxABZ0MWSDjy7kFhWKpRS4rE9Sla4el3T3qlRGZ46owX5QbgKNz6x25jX5haUu61z
CWu4etSJMJXCtlR2Lyj322aQHjI3x+FdP7rdItsWjbt8CmKkMCaIKD8yTvAc/Z7Rj8mPD+QgfgkV
6ZO7c4wSm49SHWC5dW6a2CaddiLG4KTt5yr1r0u2Fxi3grH/3xhltK491lBCjZV8NOmHrP2gx4K8
atfZcF+jaUrHhkbCs3imBTFXqiE7aLFA7U7H3E0VKE/9ATP6J+PEmrZF0yP757WB5OK9gb278RgD
cnJkR3VilFRmUD+Z+HyNTyK0vYC1lY+L/FrX0KrQ8W1O5eNsfVI1kQKZdV3Y+ps0PI9nPapt2XYw
iNZl8zexk3wlx8Rhb/H6oX4RybP7sLURiHAR2GisiDbDX0WA/Na6Z/VKySMg6opuB1cKQLj9bAh8
bNcSN0JyDl2SSq6UGke24P7EjqeCYBPMLGJF2rvHtqJxjjxndawqMVS5tosTEr/NTyOSSCl+vO5X
e6F3i8P5sJUtK3rBIE0yvJRFBcJ9nyZfrfKI4rnTSU4pog4SGCHfwqfOg5qrEQTTF9p+tjA79aOS
svHHdbFEh8TUuwkXoxFaemrC1M3+YJUfM822zI/XIXYT1a3quIxwnbUa3M/AIF/N+1+dGIanPpN7
PGl4ka8dBXh7JoGmD5ng/rJ0mV/S1ujodOlWglvy6+y3x96dXTbqSx4SJ/qQf1vc3hH3k+5KiTSA
cRlqaKL+WaDaaBJTZ23TZ2bqdX9238b75jweGje8Xz+2p8KPfNEz0V7ysYXjAuKg61E54FnAm1fl
1QzH3C6jKLDS4a5W2yGokunjOoeCmv2etWxBucDYlF2xtgSaJctq9wM2HXeto0m/81KNT16NUAOr
WPGe/N4o1xqMTk0HmGIhujPq7ehmi/BFYO/E8LxLkNxiP70JS3kPUzTjKs8FyvX/o/ejD+2NiSjM
+mNJZEu+wDB3wj4ALQxq43Wc4Ov6PSDReiuXUW32wnPyxMYuK8eIsNCS7YlZjonQRnbyjnd4nHPH
JMU0sQoBI/NGb7Hkywq08jTLX3WQq12XbSdavYPifBwkn3jd6wFltYFSPytC8t0d03sHwNl7T+S+
1EoA5GuBenVyGFcwTQ7T4bocuzCYJMZXCkV2wzdwoXiXTJLCMuzQi4zn1fxCy9K5jrFTq9YQnrD6
EAMkBI+i3F2yYuG7HM749oq+MeLA/gZvXw/Lg4LkiU03pU582xzEnBuXZ/QeljO/KmriRpORGq7W
eRrPUiYIvJe6e//7nLkNtAC1u4Zv8n48tdq9hdlRQ/BSsw/BOBUsRPcL9it0tCftNKB1oVMDyTix
Slj1cv10RBBc2tJQdVVkGRCVrLZut3To/k1NE9tpckvgNCIoLncZ5CZZcKXjO0sqbT0v7Cm+kWfR
irQdLgN2Lm9K48wtmkYsRGvRVjKd2lvDB7duaqN3j0U5kOcJHOgyT3oPxmTeXIOjROUC7OvsURxT
e+ckYO9aqTBFF6mOs7UlUstwyNH8E1tfdfWTuZ5kRdgELpKFC2pkscpFnyALS9PZRwcawgLdQfx2
TYf15rC2pl9dICI6KBE0F+7WZUxT/WezFnoLSp89H+u+ehDxXIhg2P9vTqtupSoaa1igmh6taXbz
BinEMR8e4h47J3rdVkWbmHaDECZh8E4Ocs8LprDV6LARkjUftRH66efyd6qvsMANAqc67OjAEvGE
WSChdjaAUy18borf8t0NCqe51hiyztAR7JKqdeu6drJMPaK/TnRXsL/2/afiO2n4JKWdpXhtfgZV
cBAbt7kbHi0PBJtueJgdzWnt9oxmZi8/h4Kq3U569B6Z+2jEUF5VWSH0uDz+6kOaD9hvezuhE6nA
UKyoB/cyWXkPx8XdIp1XaSgAJ/fJTZ6mfiw3N3rcOrW5nGYyCl44dwPI2/npXOzF7gYlxTc47DAs
F9tCd7NjdMMPWSlFs8UiJC78Dhnm5go0zYLVpcbagPWmpFqglrKgQWPXUHRLYRVQNCvye3zJtOht
t2JipVOyc2SgTSgiQW+kDnjqD3gnDDAnJlw+v+vNpsY28GBuBc/g7+MH5ohWQtMqR1kGYzLOEKSW
P+kuWkKyI1by3JROE7oZEXyG7JrKBpUzFaycT+gSAlXNksyVc8kp5FNGRnoYpiUJTFUyD9eTAnad
XHghtn5Sgj3J+KLkbgKDNL1Wj2XuWfN87rTWlVLrVBP13M+Tex1q1+80tEUp4LVR8S9nmfrcSqAO
w4f/6KcPstc4kdce+hNBr0YfULRlCULM3hlu8Tj71KZYxQ4I4BXglE7u6vTjdYF+PiXwytsCcClB
rrdqrv2q3YFAye5gKsTRPkWPrMI7O9WH+E7BPEaMWoACEmbRS4dIPi5VaJRSk1JWh2r0GxqeNdHE
u+j3OdvI6qYI1QW/j7VNGE1IG+p0YRf517UoQuFuNVNZJ1QYcEo0PxggINYFFi76fe4+y+dZp92K
31/BB0XKszQcrwuw50KaRQwD3c2MsYkLFUUlEW1poCZcmrakmbbS5XZdYkF04V5H2hflDYkLD3qq
hyNN2XeOIfl5sjhyKSReY3/tpU2/YfBOSsN0GlWoS1Md6d70QaPvaqPLKEsy4drc3Qx+qzsm8SZN
I7QlesIeZHrUswpvPnS+cUptxkgrSjz3bqstFOesap8NUaJCeZMm2VmTesN4J1v1fzwizidHDC0X
pgaBsih26i47hWMkMOh/iKNvR8T5Je5DmlozMMLzCG48ZGpYLPKl9RTHcMKOqU60EmbvXtrqjvNR
JbLkaWJGYRTZYFMa36RpG8wTGFmS9kjiWRC5RWfF+Ww3khn8CTirrn1QpddsvUmFHOgCZ7K4ItmI
zder1gKjLKLeJ3mZHhqlFnFd7UkC4mAdrYKUzVpxZ1XVWNc3NSgR51p7G2uDo8nJTVUIZ5/ZX8u7
rS4TykrDaE2kHA6KMktXZ6i8sEfG4a4L+sN6ig/5o+jJZU9tWyDOFBYU1uE1UNs84tueLvG3Whe5
6s6jGAZtNtJw50/1ukgy+rNrIP/AmJMMD+R3TuXKduKK0oS9+L0B4w1Bn9XcHExItNJTVr8kWmzP
oxupoodggeYs7p6op6Xph4T1j2DvtKR9ruREUHYRScLdD4qZUHBzQBKqnWRJcXTzqe+8RBUl/uq+
Vf9tbRZ3SeS0Sa2shCidN7rNU36MnuST4puH4Zz8yG86lzV30E+DWx6qY+Unz5FTY+u66OR2I+H2
6JjKN9dHPgyL0bKj6/ENqTvaARxiweyUGKQjN8mzaIxp57nxnV1a3B3SKEneTgR44BeM7lZ3eGrO
YJd8wDeB0zpTZa+eCgsV0ioxfV7xbou7VTIptsYYHBHQN6ODrIL+JgqSW/ZIvBxCb/3jep6xa0eo
YGgqwZCYwbfQlPNqZW0NOCMEh+zqThZaFaLjGD9cx9k1ow0OZ680a7uhGn+q8wPVnkz5ONWiUfq9
q4vR4v5PFs5U5dia1oR9dKzZbZJ33hCC8FT6Okk3+vx0XZz9sLXB4syxUqNmkFgdOu7OGQms6ouk
vUr9naomdoy9Gum9kp5z8860RI/FIk1yhrlko6SrK5ArcjONj2v+3IiaI0QQnA1ieiCtY9Z/MbWv
+XwrS6esF5QuRHbHXWLZrMxhbuKsGt0fMjfBzvQStaBeUFDYDxubc+LusHogaTOzPDq11il11ZEO
o20MdWWCmsQqSlsuuv4pjQjKhVlhYh1Rmp4xx1rUtlF31rmSaP1dqWtZ1J8k0jF3782S8de30Kyj
9wo0wN2hmn4IrHQvw994BL9DlNZaYkjsIDX7V8dJg2J2fEf8+CSqme9eeW+K5jeJYooszXsJB6ro
P5alxfyOoJVRBMBFkHaaEhwGvr0kmts9RYta/iJQF/uJi9i7kYELIAXmPJH5Ql3RN3pi1Dz6Q25L
ZykAK4GrCSLi7gfR9nC4EFKaXdWXrKOK5XE/K/Pn+mAGbON4KnIDkWTMGje35zBbURQmkIxRosWo
/ktOeJv83CMceqKdzPu+jR301MBedUo50waTE80mrEbEM2d5rEl0a/Sht9Smr7fEv35ku14Exk1Z
x8A2dq9yYWSi/dBYFl6j0+gunf4w1UCf/rgOwf7aC6PYQHARJKlDq4sxUu+Zleb0qF0V1fcOrxl4
y+9rrEhTXaX8DakMWUNPOSjlTJlXYJ7XclhleMBtpUEKLCsLfV3Phoc8lWWRFe5ZxgaLT4nDmCyN
VGNSt/MWLGxKvPp7484OmpCw/838cF2Xe8e1BePy4rHrplJbMKmrj4vfzsox1UH6PtbOf4PhQkVl
ogYUsontyfq0Yr1QpqmgcxJNY+6Z+VYYLlooKDjSmGkO8wx2ahzn7iHMsDVJlIKLlMbFiVylbUF7
4IBYgap3HShEJgHtgQiC/f8mPKhyNaTYSpZ6mCs15Rd0oveSsM6+ry8ClVELDTi8r6qmiTUCKk5F
QUezLzvFE3uMHA8qWply7C9gJtcc0nNzuG4NzEF5Bzbwrfw/XM6B16VuhnWQUq+nL7r+KV9AjBoe
9QxTn7I7iUYa2GlcQ+OCn7aO2lxKQNPKL2n1MRfVS3YzT0O2LI1th8GaNe6sUtWcI21BYxGjc9Nc
5RBjiDX9yNaHRr7+G5fuFoyd6cYwQqz8IMWCDi1tTr/SQT+ZtP50/Xj2zeJNHi6EE8zozYR1us0l
Ph2Hz2PRuuFyEyaihtXdk0HDEhiV0F1/sZouHiUs7sh0VAPxRYf36NjFmo4/0e6r+n1guZhys69L
JgLkHDcmedhaCwBpdKbtfS0iK9n12o1AnCWMbaE3TYfft6Ib1fzWmw5NP18XYTdJMTYYnAG045TJ
eoTTwaEE0qfICz90eDz9vVV3WEW/xeIsoQajSD6ZBoxtvBlAEK95Qy+4GYTycMEgbEllai0wWNK1
up293rCkS8O4vqh8tmvYG9VxkcCAtG2bMEdVZbdoClubvXIybSN+vn5IAjvgn9e7tUgHE5tnvCJ7
HjOskfxqiHosBLLwg/PLoAw6KHVxcff9/STnt3ONTcJdeLdM+bfr0gi8Rucub03H1jIzAlRXpaBv
eKxFOaNIFu7eJmMh93kFt8GIlx0NH+YOLGCHTBERUogE4dxfnXMZPMQQZO6Oo3HqDUFsFh075/7K
PEZ6UeL3h/m+rw6Z5IM55r+dBef9phqBkUQDBLpBD6YaP5pJIXgHF2mJc3q9GJRKZUGyyI669lT+
e6rrd0FF5xyeyGZNqwUiZO33kIJz83tBgutaYj9xceW/OTrfqz2FeWKCwwcxMldu81y+aaLpAasE
3UK3HEqKb02BQffrmILDN9gjweZiltEOLE0Tgou5WB/KeAimNvZ6BJnrMAJfMbiE3dA6uVBLnI6+
nJroD4N+isyvyvo7TyebyG9wPh8SIxpGMN94qnwfgd06H+81XfSls1cM2YJwft/VcpNLOmRZTu0x
Zp/3/SG6BRUbm6yjlntdc7sF5C0c5/4DKLIMZWaqCzS/c5rMbu40N/L0B/pFxyOr4UyZUzWeKFSL
LIMLC/0yE63ogUvHwh7Sj9rwTaWPAuEEXmtwgUE12qVo2ZWjji5beMGI7ToDxGJrsPis/1d9EjHk
iyC5QIH6NK3pAEhiNFgj8yd2XnjXpRJpjgsVUqj3cqwyoaQHi35Q6fehFxkhM7IrscLgkoIylLIh
AcW6V38GB03ybXZLNzqpx7y8+fXuLmpJEwjFj2nFkTolA5tDsLLhdhxbt9ENJy9lgbmLYLhAQRql
iqwEVmfET7P5xZTPXfLh+vHsG4CGJVlou8S0AweR9eoEei5IMpbnMfwkxa/Xf39fhLff54LQOoCv
rKrw+xSFsey72nuSJLgp/iH9NHUVPHKY1+BXsklWrldVrSEGtbbmo4b/Q6+xolcKyA0GzESPZvsS
/Y3G0yXHa9lLPQg9wDsU2zR50PWP5iy4v0UY3Kno6aL2PQVGVz7E0pc2J44UiVg2/iGYvknCnQ0Y
qyTM+AIlM2K0i8rFTWPqbk//lPB+e1Qq+gIWuGNWdgeznm5oKvu9VCd2h8JClA1BWc+/ZSxvfxB/
mSidlLYa/qClfJjzRyM9GKJFavtpxRsE84fNFW9NsUHrELZCy7HwClX7Lter/EKHvPPnbKqcoQ1H
e5ZA6HjdEUTA7Mg3wIUaFnIODjBvVFU7W1xKMDB4UvGS1ZGnYfj439D4q2RKu7oJockCo+dlOjtS
2BykZLJLRT012EaeYpHcdcj/I+26muvGeegv0oxEqr6q3ObuuMR50STxRr13/frv0LvfXpnWihPn
LRPP6FyAIAiCwMF6VHPWLHeUWFJM6yiFgGqETdgamH87OTpVndwsBJm1dad1huLOFCppelkz6fzk
FCkXVnDcFkX0fe48GeYqlKYConTzPo2PRJg1YTvr44H1rwA8h46VlxVaiSHAG0Ggo/zw3fhHdGTz
1OrHQBGYnkAcvsAO3TeSFLI7U9/u2w7TwXbb6lp9D2TDMv5xwCbnSCyzb1tNgTitO/2aPJYFIrE9
X+uYwlnspNgunv8QkfMUtI1RZc88RaTs66OxS92+tdFre2h/hZYDZ7YXUekx891aMs5xTFrZt80I
RJJdGPVzI0VwgoWdJteqLJrDKdhKfMV2poOevGiBNch3qXSVkcHGuD87SgUvWMyOt2TivESnq62k
VbBzmb7U5DUeQ7vNr2PlagSBuHFo1S+CZWMXqA+AKiuWxpRdsOdyPgJ9U0ESs6sviboHWRp/GGp8
mZdPaX2v78YrKX5NG/1pG3R14RaYnLNoleGf29YoK07to3o6/TLLF3R4tJIf21CrG20BxfmNGVRz
hspuJxR9trixTgK/txoWnL/P56T0okIdIcviyPIx1yJHkp6GT1AQ4G6/AOFijzRN82bGurAanbee
bNd0O2zpX7k9ucUu3QtHKaya+wKRcx9zVutGWQPRl7/lzUkNDnP1Q6pFVXGC1eEbO6o6qPWBpdto
c+jS742I5G31+2gwYsTTFgoWOcWFFvj+aIZQt5x3FmirevqpGz1oEwlFRwWmO3Pbxygzy+jQS+7V
be2RYDqhm8rFAFxBDmzVLeCFmZF6omuEfym1hhrzjWuQvtYD/YWQzA2DR9Jpjj5bp6KRbybVuKzm
9rC9eVaN+4zKv5miIzZBeI8nYakz72leuEUfHcNJ/wyMhZsOWvE1vJpzOpzTZhiyEMG0r0gXzSA7
cWaeooHY29KsvyghfDY0EOKD7II7oSpq+cEog1lDa2okRavvORgT9ZAcQ/9r3Ulfo1y6G5PA0wrJ
gNdFfZWkCTzfmkZRz6qohoLdhd5leONFyNn7VZxMJn6C1ATjVZmSubKN0YrvpbRMY4HAAjC+KiZM
zClOMcjAC8j4GBrpodfmS1TVCmIZEQy3yUBIUaWzD5kIJoT4O1J7lb/bXrqP+xhZJCozNiUkkz48
qSZxkIbgCoefmHdqkNi+Pv+2rt4jcEeS2ihab9QKmvMo3ARGKDXas0Qmb1uOjwffexRu+RPMX2qq
CSgNLm1hMrvqjHIETGBP5XY/94ZAbStR4Ds8PinS+AHo5krorfwKwpV9Bx4ZA8/Bu79pE/AW+LAt
nxCQs4WWNKPSYK6F1wbIlxGveQxdPG8op/Ek73DJckUx4Eqm4b2I3EklGXIEzgkghtajj6sbqgW1
7LLXPSPaFaVqy2qIjN1sz8V3gawCo9Q5d4JZuIBlyHHBWGz3/kv6Y5Sd0THt2s5c5NaQ8hBVRa5Q
O7+Xl/2qhQcpJz/KlQmoVW1Pb+xKIK2ObfmYHLvIVpzUi3a+N4oelT9u8vew7O8LWBqiFL9sYbn1
z8mxLFv2ELUdENf/in8Vl6gc2weuqIpGpGAWpCwwUXEFT06BmaERPr3Si+P2Copk4s6dQpuVKtVn
3Cnz2072epBWS+42xAr91nu9cX5FM3WlnSmWq6n/nkuBZLx5GV1V7oBu9PZquFBEqVe2x95H9O8h
OScjteBpDVRcVWqlulM66qRd/HVsgos4SW/rfEY9l1HYWlR7fdfakdSICoZW2ELf/QI+Hzc3PQl8
5q7jY37LqO/GE8v85cLEn8BC+HHbRqamaPUEUCR78ngdl4+C5WPeY0OX/NQytAFZZawAIDyae7xq
nNiQFNYJgAZIVFJsownskeczqYbRLCcCe+/NY1F/szBjOxaUI4vs0WAaXeypUA4yDGKBQMUvs3fr
y9lV7OAkNXZRH3Q7PGDY5FE0k0okF/v7ArPGbKIhRwu3F/tXRL0e5yuLCq6xbBttrRPnKjpp0gsr
A4RCB4dQ0wmia2k6kfpmyhyii+4tonOOJ6meJr9BryrU2Kc4V3EV20mzLf2VoWkCzbF3mLP9um0b
K8Hr+z3FOZIhBFnsW4DSeOEtwQQGEINUX1svPmBQ86voNZnpa0ufnA9pyZRMpIF8eajtxw7DrusW
kxgSZ07JbyfW3wnGJ96QN+zybgCUYu4lpXBIciOLnqMEFsin2wyzHwIlh0sc9dZrmu5Cajtb136/
U/K9KFwsosidYuQmrLAO9lJ0E4+C5NC6GCouSrh6YZ41t5GKrJzUhCVBVbxzVBgQYNRPTfW8bWki
EG4rYWx3nM8qhDDl9lWerUstTK/kXkRAtO66z7Jwh6+ZppHWSFgSS7KcQS12oPERXEz+I1YyTFZC
iLs539tEQUE04CkBT6lXrZvd3zSojnX0VxWEB5ObfG2d6RCIiGjW5TpjcupDJs3QS23CgU/2ZoeB
8cEkuKoIxeJUFyRmGVsMogXVTXuL17Ur/wFXFuubvGPdU9ZrPdi6IAOxbhZnuTj/Q6fWGIwOupyy
wO78ylHpZQ5mos8Y3xmF8ztzMoZ5g5wdWJb8gxVXt4WiHZSpF1jG6iKpCjIB4A3TMXeZO5EiGtPE
h433OrkZcOPrYkmQGBRBcL4gKSy1kCxIkieSW46oN5djd1tZ62fCQgzuBoIXScy3l4GRXtaXxm4G
ySrFqE7WuBe4vkBnqwawAGMCL05xJVH9Me+gsyw9keGll2/kTmBjq6fOAoLzb3gVqeaKQfh54dAB
BKtxb1fmKVcFMTLbIR+OtwUQt0nneoiHQIfiuuKJtiiUPYQY81ipv+ZcVFm0rjYTGR+wFlLMs3iv
tq61TDWIUXIeEXqMpciTlNyt60BgC6swGlrxkYY0lQ/D21p0QKHsnAX9UnEwK+WUdtGBRqITTgTD
Ka6MRzz4R4DpOxNkNf2DPM3gVi3325YtguGUVqiGXvczO687ya2MNLGVVN/NsyEIh1dxMAIEpRYs
t8qXKRgYRweOfdwAR2k3E0+uvs2hqIN5fZeeQfjbUGBVgda83YYulR3x2KhFw6kuqcMm0okiU4FE
/I1o6BMShQ2709IHqn7z5dAm+fwZY1tIxPk2eU6HXmVnQRXczR1mq48XUaIIjgLmTz7s0QUI59wG
Nc71nAAk068p0huNYO2V1TvDAoBzaBT0AvLYQ1WNJ93MLhh8HnC0KSD61N1hB+9DHlAw7cC7PooI
YUWysVVc+NIqVUCJR3GCy2ljV+Q1/P1nCUSiC9m4fToUFTh8Zsg26bear+9DiFSIWjtXvegChNul
JOuyOJohRVY+lS0mZ8wYpvMUzlctfdj2ByIkLvgAeUbcpAXE8ecrFY3bhmR35nfZd8NGdMytnkEL
obgIJEfiRLbQHQuowyDdTa3sFN3XWiq9bZEEJsBfe0ojV+JGgfKm4jbPb4c/3KP8lUfu88YoJ8iB
hlUHvCP3efM96gfB5e0/nJtpvD0fU7TQvLdksxyQfk1GdiDY/jdzr3qB1140oKa+my7rvWg41LrW
/oV7yzwtNs7Qhe1sjIAze7rrIv0g5eNxe2HWw2v9jMEFh1GvhUqXAYO1ToSv1I280JVfWju3Fcc8
tI/WUWR0IrE4h6qbgRqTaUCenia2NjyiOETgTdfPhbNQnDf1g7TJRx8IWUvtqjVtJUJCcvi5rTuR
HOzvi+Ux0jDUSxkotanuJBqcRkI/E4YuVodznaE1te0wssvPpHt553u1fINRJdtyrL8qLFA4/5nE
dWRgsmvsBU/gTQEBP3kpf80eWs+ETBiileG8KJKyYGupAZWrfyXdjWr8iManbXHWfdp58Tn3qfVZ
gNJYLItWxQ+jjm5/fXqQk/o1DESRtUgazh/4uW91icosmfyVRy9d8aL9Pu0zO9v+lYYfrBJ1UjdO
IRQ21cNlMxq7zNB3ufH7pKHvYTg30NNhRoUgDE2t7ytMQzQec7LbXpf1bOxCFG7fq8b/XU2/Cw5T
6KCAfm9dD+gbdYz97CmP0rEReWy20z/GVWf1cZ6AJGakgmUYHntHd6i33FuTK0d7NEN7xS7fg0uO
iIqn1o/vMyTvFnQpQRAPVcotcfJQb+w+mu5GDPcbZvpEdeVlW6+rbsggigViegUD/jgR1anqCTtf
vbD1guamEA2rW/++pqMqBwyTH8pKilFFk9iEPNyoFmhvAOGmM4fK79cIwgANC7N9AIN3Ik4KHTQG
c2DhBK8LBe5adzC1UnDWre7WBQS3MHFJi8ZXsJWMNH5oS+V7HxtgixKVvopg2N8Xx4JiBHjFqyEJ
nW6j5Frzb+nvd4O8VxbnsDOrkodKBQSiHnCdzDboYm2iPG4blkgQzlcrVtRZlgxDTsKrcfpRpof8
9ynN3wvC+eo8Af2xnkCQbixdTaudIpadwRfdE1ePhMXK83466CRzniBJWV7lw66MLHA87qz0U3UV
ZxzeWeNubahKgVtcIPuOpZCLWi28UMnvthdmfUf+u1d4eidqGLTNQOfjtfSvHHyV4VgIAigRAueq
wTesdiO7F+QUZRuK7JmNaJSGwLoIt+GTyjSGlgmR9te5/Ji0B5SICMQQYXA73pLLsp1NiKFJ3+bu
uiC/ZlEp+PqphtcJ2dBAUfVhgquqpZXSSsBgpdSgcgR3LIaugXYLHNhodb3TXkR1J6tSLRC5TWNI
/j8PzlOvokW8PlVd5Qxh/nXbylbPsQUMt2mKEOsTajhXMGKAasc5viHhU9XeJZMoxy9A4m+HMogq
rL7FtonJJSZp50bnEAV0wsGd70eiKESgPf6qWBA1yGr/bb3aI6arPSqZPWHGReMqDvWk4xjb0qUv
ssTVDXVWJl+hPrTmVGYllNnN2lXdhKjUUfbb6yUSjNtQKaYOpH0HwZLiR5tc5e1OU0VpqnUMC7XT
Kt6xDf6UTkbJGNsAPBhaPYLOOk9K5JHzyEka0fxaDgkUGKiAw5A/kDpYKMqknAcKajWLJloXmO/H
XmDuZ7+0G6Stf0tn/6BoMiaBo9b0Q746MSY6RnpTeErduJI5eXqn2bVVCYxuXZgzDLdj8yCfGqOF
MHj1NaZLszmluiDJzxnYB0m43dqn0jRFGiCmaErtSsP00XCmohl+2yhUZvX1i9gmGEkVzwQodX1V
GZfTIJBiW1GU7wYs9DZXkq4tPDp8kc3YTZVpZ2Wyu73qIik428JUZGVOZKx6bPwo1WPUCTynSApu
J+p6DU4nBd+P6EPego00ANmzQFN8LopbcCozIRdLkdVdXRkTQNiMqP4mdjN0n1h3vl3joTd7/jON
MYkXYOrUK3I6Agw0O2N2EdRftr/PnQAfhOEC2iFla2Li+1WFt7Cpuq/j7z71b9MpvBlzTbAd2XZb
XAo/oLFfs5CG0LSdJB9Wloy40ASVXda1Pep3Esr/62+TUgluoSJ74LZ/G8adkprYNX3cnfxZtmM5
D+x+GB+2tciPb/ogGOcEOrzHRzMzbPBvuWz6ZX0bnTD/0lO86O9inZOBmaW/S6vK4/KJSpVkSB3E
b7id56e2dRMdptGunGkAkX7zFRQpBdrHFVX4TssMY2Mp31Jbi6UMrLJr/R7ISlraZmld1nV8DMNi
N2iaYMeJoDivUYC6fYotZqPJqQkPmVHbgX7fptIfnUkfpiwYSFf0ARPJtL5I/ouldXYZmgIXKDDJ
t6h2oTdEsyCACADSEmk31YGtBc2VlYseavn08t+WoSvod1CJjFIezkvh0amGLDB9sLZOd+WRurGL
Al5ya3wD267ikDeqeNH8Y/bVD1axQOXcVYAqz6wJKzhgsm/9C6ILSpP4jOkHsTh/Rcc0q+DmYQtZ
Xzn1qGeOPyqVXXd6YqOTKMSM81Lz4ihtUX+KgmwMtC4dSn3ZEWx5kaicL8uUaSpUBb9E3bOBranL
LiA/o0sFhZv9FZtbsQ24ugsWquV8GTGn2sKiAq9WHbOKvGpUXip029ZaG39mJyywOHdGY6Uya4ZV
BnvFv+jBUZUftsXhaxv5leRb2pKibSqtAwb9El+WxxKto5nTdTYGTKG8KN+LklD8ffEDIJdpzYax
zDEPp8BgGummv9TZvGCbkXq48T31Qi93os8c3mc18txLlopmX6OHiAk6t0AJeIHuck+gRub8Pu44
sHXKlLWeyZxZyDoqWVBdjgDhNDyx0mGUfH8dMM80cfGIIFi0dZs/g3F20XapEeWY4evF0t08XGqd
KjA8AQB/noW5VqSkm+C12tRJNe0UVOrvVUz9Ywb/ysAfXFlAZ7mUoTA5OprtLoi+C1Zk1cPrZwC2
YgsPX6NPxAyYksYd4sPbdGfeqjHyErptoqK7vmM9DOOnzq4FKBf5hkRDQ1MJUNZG2blTdVCrPzQ1
/uhCjWOXFyk0Z14NHqsDI8cJPT4aGOol4WwBkRbZ3xdaTHNjnAu2TC29VOvMURMHDb0CcxOBcKdJ
n/VjpY0wtzDKbNXIDn5yD7Lq/bZFiFC4kwIPEbIZ5libYnyJpFd/3hmzqNTwPw7Gs9VxfqAOi4Fk
zA+ER/VU7op9fghuY7RCidshRPJwXmCyqj4oY+YF5PQJF64rpJHuJl8TJFtFIvFJ3SzCxMGwgEj6
3YxxzdFJux4ddHKfyr2IDYlpZ8OL8ond2pcq4uswBBr1LOtRHrI6uU/C6HuV9Kc2MK5npcm8P7IL
wjmKVgJxXhlCvsx/VlpiY0552HzbxviPY9Y0LJROmB8pcibMs5Upcwzt197V8PDnv9Lr/GIArVSM
Ce+TsHOMWfMHVYLAjhKqKh87/ScUoWaR1bO4KDjIdzJrSEJH4HVvSwkqohVHOvWe7JKD6HBaD3kX
yNwWmFsrS2a2m+PIVk/Upc/hznK6nc6GS9xYGPmAnjVhF9LqkbVA5XbD7Act5vqOuGPioTN3G4y1
yJ//PzLaeg12oiqO9SU9I/KRE52GAhPaIGcfuOpJ9VKEThO6H0sMIP27RW5+EViRYFH5DnepMgKU
v2NR293kjLAj+jM6KAcJr5IYVq3v2sfaju1IPOZKoF0+hAos3RoDRNqsD7FG96PkSd/zZ1ybdNxh
8F+Of5+LmCZX/dtCv9xZOlpdZk3NAH+dTJZtyNIPhZqlkw9oMd3W6zoS6JYw9hSJQT4WibVUDhQN
m1NpLyx6NamHLhZ4UREE52RkVVLUXAKE4Rt48I/J/WSkp7KnP7ZFWQ+vjbMsnNaqXNEpakAR7GZe
CQ674GS+Wmj4+mra4Gu9AaXJhSUI5dZTcQtMZj2LIKFAAU09FgqC37sO8106THeRvyD6cVNPckVn
xPoesDA2GcQI2ofn/mLKqwpReAEeft3pEf1amJbTII+JsP4oUCZblY9O9IzFCVYR3FPiBlgsx6ig
NKy9aE/j2xR6yxV1Ya2byBmM/X2hxYZEddibBBcjhKVjFTpy8ZLUz38oEhdr0TRVtWaCSIO6YxyH
yoXkyUcSuNMuPsQn0YyGVaFMzQJdBjUwjYdzy2HdBTS3YBp+tq+CQ0xOjbrfFkkAwV9WSowFn8Ye
ELl08vPOriKXzIJtJcLgLq31PGVNNQCjmTEZAd21ZMgdvRddikQwnJcoInDizwQw0li5TT242lC6
c16L7Jo5gQ92fV6Vt6NtYWpyYLI+WhjBuBsjO7qI3cIxHNVWC3Y12ueO4W6v0fphaVrowiCKIlsm
55b83BxqEsG4kQC+y28ZT6nkgPOfMEDcW4SnM1uRjyKeAbmtm5eppecUIsbHGFWd4yFyWm9+6jH/
IXW2hWOf+gBlEVM1FVO1qMpWdaFNKnfxSK0OxqF/DfBuW4ve2Fdd3gKA27PF4KumVLBYzpQdafoZ
I+0UTT/ndI/OTXtbGBEW+/tCGLWrDauoIEyg3EXtrkDT16xLtuyDv3YqBWCrybSFYFyoOBC5l8CR
i6ts8QSW99o8ECNxqkDQabS6rRYwnBNS9LYBoxJkajEaryXfjap28H8CYdYvSmcYnr1Y0ayGTCak
SY/s9aHZ60f9Rt+xkX9UsIMFEvEMxpRGnSYxk5P18lJtBpdGM8qUAoFlr2/bhUicQ+qpIhWDDhzt
ZvIw2KKyoystsQMwNKJ+0DqisZa+bhvgejRhWai4VdjMsw8FCl1WFRp7xKm8wVNcJG6O2rWyVzHP
ALNbRGirrnCBxkmYWH2a9KSCK/zZuw3mTtaH4nLez87soYzJFfWhrPuKs3CcH5yzrMtV9uAeVNkX
XZIcLe4+ZRtnCPYTFjvYyGWJgGEGKYjMPExm44IfFwU5CnIr2yu1boRnIM7vGXJPSkWD6nxSYG7V
PVIQWSU43Nc9xBmDc31RLYd+w9LT/vCtbA953NiqhcILUQi7si4KmJo0tIWh5MKQeVnqJFaCYMxx
fZy8zIt37UXCkriM0Rpdy26IqZeiQtkV2d5hcrKlph5IgdTneIPCM1D7pcaEvSm350FgEGs76h0Q
59NNExThVQXh1P3fwo2tbT4Mu9lr992zIkqCrjnCd3icWzdjimkuIfAwUYE9wx7MY+Joe4zCufrN
SlCWRn4Hxbn2oVC6QmGidSHdWeXoZgjKDPr825YOEmYLU1ZUjVBU5LzfUklX5dNk+TmY3L81sPFx
tOPSFJg6WwUujEBkRFRLUYkO58etUoAx35amA8SqFbuUTmlwmcSpjVJ0ORYdvCIsboWUdgr6YZZy
byiuR/W7CTJNVf+pxjc1/rWtu9WdtRCL010Wqr5qVAGOkCndDVK6QyuCtw2xupEwa0cHLR8FTRDn
VK1RQdzcWzmora9IcT91xzl/trqHP0Ph/GpK8iTrC6BYmXGXhPO1XE6OWZLd5E8iAqZ1pZ0l4tzR
nMJ3R4qZo5DBDME5wl6UokdS2r0j73JPb+3y0Rdoka35R/s7Y3LuKLDGru0nYKbU66PQ7fMnXXZ7
C69zOl76RTXJ615psWqcvbdG1VjaDH22ruzMLl5uE9vywOEFAeVnEXXYusWfpeMsPp4yv+xUoKnJ
yWgkJxqomw/H0DgYvojaR7R6nMnDRFEDb0GTY2HZwYx2j9IUhLQCk+e53sxZJ0MvGbmXGF+T5LYu
L+byJ5V+bps8M7MNk+CZE6zaDDvkYIAiBXs/GZBGNg+9Gh23YQT60rkYrNJVtaUEMFr4vc5Cm/Z/
CMA5iL5t/DHUARBZqKy7DPpffyYA5xoqxarGmW0dOdhl5YMi6rMSKYhzB4Osh1aYwXi19C42Xa0T
1HMwg+TXWUEDDQgX33rjufSGT5puyHQd6yw7La1R4mbZurG3AqcanonkJtIgsN81y1oickvuW+jh
8AvYr+43t9ZcvpoTc2v+ZxzpEodb+bQjRTxT4DSevw+d8mZ8No8RghE2Hi2+IhdCZmyRZJwtJFlU
JQOYgbzqF5tkV+3pQYmd2htehh1j3Mp+hKOt3m8b4Jo7WIrJGcic+UlcxVjAOL+pZE8NOieSHskg
ypS/JdO2LIU7JFTQvs9lo+EQbE9z/yVEkQhCvIA4afaqVU/UuByDTzihpWzcOVGVUyj7CiA18tTH
k1ObmhMYouNobYstUbjzIe/LXBlbLNuUZm4Tdkfax4/bi7R64i0xuHNBiVNiRDMw2q/zLjnMF5KT
4rkRBJJsFK8o5yaQiGeimAwQwXY+0HqiOPFo/irL6K9tiQRmx/NPSLIRzq0Js8um2Q7Si4FgVBuI
XPzA2wYSOCiDcxdTNKtB0EMWElzFPZI4w22o7rPmS6ju6OiOlmhaBNswG3bONxXmTdfWIBOHTyLJ
VT0i8VEU5BBbkWxvSyYC4txFo1eNbkhQoVRnhzEcvkdqdYzrUuAIV42BPQWDDVnGLHnO9EDSmPh5
T7FSDaoSGg2tbLn7CUnOEDwBcVCntGPEa16Nx59ycEnkFu0oMIRVi1uAcCdViErQ3O/V3Aulhwbj
ZYav8/BdCyJnW5a1aFFZwHD2poeaVk4yyb3CkNPKVkz0Th9SUBHkTkGtYWeFOWoce7miglLptSB8
CcydV70+Z6OWA1ieOtRQ7vs6cnz/lxI9m1PijvGPbTlF6uSsLyxIQiQm50CR+i/3FKleQv8K2kGg
0FUzXyiU/X2RlKoQwQx1DyBJOqnFYxtd5aIcjgiCO5oScAOHoQ8II7humwtDvsk6QfGnCII7imq5
QGPzwEw83eXJg5lcxqJQVQTBnUOJVam6qQJC0n/4ZFcPmZ2LpmeJVp1zBglVq4b0wMAoz9OQNpgf
SC9DktmYinrYNrC3kp0PjvS88HyVhDwCyYjgeCy8+VxNd+zNMXb7i/ZQesa9avfeAMpYy5Eeq8vC
Lffy9Gduia+ZaH0t6tkACi+2DlZ4k1E3FVXGC5wrXx1Rl1Zj1glkVKtbOh2qROC8BTbBD05o6JSD
gAnrZVUPqXrTSSnoxAWeYN3jYbi9go4zDX2c7zdo0GQmwXRhOFbylNWPBrg5y+Fb0x4Gzdxt28S6
us5QnImrdRtmLQtWk+yCoCxci0U1kusKOyNwBl6OOmaIBkBI+1Ns7oi1H+PPXGBATPG3vgy+E0yr
wxZTvwExp51rBpkXRNoeHf6CxPSqrpDWQpoTT6cq5c6DZhiThA4FYMpDrEKMn9trsaopDd9FblEj
Or87OlOb1VCtcVvJfzTBT126IKjW38ZYNS1DxXR0AzSmeCJ9b1rxlPud2ZVwaZkzF60zl89d9tJa
XufHx22o9RD7jMW/wfmF1Sgkgb5aVGyAC37vH8vD6LzNdj5SwXGwmuhWFmhcNILBijSVQkg2OIb9
Nnf5UB8mFGKJSyPXnuIw2uRfLWpcSGIN6qBmEiQLnqwvbwz0oCmqQ6dz9V2yK5517w9VyZleFw0N
tVIAMrqSxmkeq9ZtbcR1rnxAhYrIAa1a+kI+9vdFhNCMGpj/DOgynq9N82oSNT6/NdR/OIkWAGwr
LACqbK5NJAFZKkABFUp13TihWx7onY/q6QTUKMG+9/TddNCOKhju/WvjKKqUWt1ti5/AhSijZcph
m+EndP2Nbr02wy3pBRt6VY0oRCC6oWrIzXFSSrGE9l01zz0/Oo7GqYw+kypafJ8TIcklowTBd+7l
8aOpn2LjUFmXafI1ii975SoSRVxr1aQgdTnLw51LIy4tRqsBrzthGoiToeId83Dc7sW6iw+Rax0x
5VZg+W8VzR8sZYHJHVAYDG/6kgnMyguuzT0Kv054h0aNjHqbXWH4Itml3nQwXopd6KVCmnt+LOTb
m9ZSZM5fgu5XaWQjhb/EYyDKzjBk1whs9Zhi8+EV3BncAG0luWM9CHb8Ss3MUtf8BKAxnlCdGME8
1X18q3qsZmZ0sgeCAgbRO/jqTkC2kYKR10BEy8moZKNe+laDdMssu4PU2wUBT0wX7AUise98WMoz
Di9SqY5NCPpv5qEHj3WENo/SdfFXdNVJdvicHc2ddFvsTMM2vf5lFmURROjc+UBNSY4mE+hvYwb3
CKZQ713vP/MIihbD/yvT4o6GyJxZNNIiSMinyxgThCspv1RaVXA3FUnDHQhFquVBokEa+RQc6EE/
avsYCU3R9lv1YAtpuINAQ/IywDxh7HjlZipeUtFUhNXbz+L7nIckcoEmAgXfn1VPCyrX0C7qdD8h
4BXYniywPc5VdrWmT1MHoMnpXbitm/Jg7PEGsQsFPnldY5pmyAjgMLKd85GmX9YjruzwyUl919b6
TqoDwdqv71dLllEegRYmnoy+6sd5mFhyxyBOMZ1C5WQJO/pX40QwKv0fg9MXfF6YJOzqm18SZz42
KP9RvWKveabt25pn7Fun/BZ9psWJJWX/heW01zZ9iFmgM8sb3Pc4McdvqugUW985ZwjuQMF5HMaj
Bcl69b5Xnqfgi9T+1UaHeDhZaJ2VIlH+SrRc7ActYh0ZXTSFFsnIX83erKR2qbuFiB5r3er+FYrP
9xVz3viYvMZSpLktmdUBV4w/szrK+c+2UGkip4AYp2upeibtKSQCYmCBpijnOwfazzTvoCkafc+L
2p6rpyAWsQuKVMV5zi7WaqPrAVJa+p0fRa5mVV+3vc2aHATsdNiaoIsx+HF3bRrqFKUwyOkY+xox
QpjYcfjXNsaaGS8xOM/cjuB7TA1gvFE9nSykbtRdfPrMAbCEYaIujDeVQeOTlwzGrPaW5F+hMMHd
loRtOD4sWEJwriZF2drQxiwpFGUv5ZwfRrM59mN5N5IR7ezFM8rzHrYh12xgCcm5GY2aoxIkkMqM
jx29bgfBIbB2rC2/z/kYJIkqUyX4fm/djMTLpGPc7ISebM1HL1E4x5KSAeTzBIobZZyccoXqoXpf
Rv2zTIaLIGoFQm0rzeSzLOnUYxRvhaxUUrcPVlcd9HR++pN1MXnKnbFq5jHVIFHX3YzJQdfv/uz7
nIOZhrwaugHf15rTJN0Xon677RUBK9X73WLiume2Nb4fBVdm+tpgahUGghT0RyVqglhNQZwX3+Qp
d/qOqmOlwMQGR34bRtc8Wh5jeusuEUcfiWDxRZJxfmBCu9aUBHjrUVpHsrV0sEM5dTTNrcvO+7NF
4vwBcvq+hEwfoJIbQ9vNojQe+6n/7W/QAPp+kcCyIBElZaLIRV/aCcniX61uJU90NkQDuNb3DDqj
TI3NqOWLdnriz003jkh+tsdhuChKwaG87mjO3+cMWvLHobckfH80DqlObQnVv7F5kQqJYNbX/wzE
WXZEg2HsdNSFGEnvzMZV2/2qx2+D+UOLfm4v//ryIFhR0bmta/zraOb7U1HKOJ9z/5RLF115J/UC
NyCA4KMldFAOcWIhyuzSpzJSXH307bgWETesn2v/CsIHTGTwA1X2IUhQPcUDxkalz8b8Qy5ulPJR
aj5TM0HkMxpnCbU6S8lMWOQ83Mb0pCmC2Gzdks/f5wyg1eIaxOX4vj4+EiW0w1jU7bKaXlqKwH7C
ItZohrjrQgMKS0D/3lzTA/2R7FuUy586TGxEWUZoK7GtiepvRdbA/r6AnRS9kUawYHkRHv2tFzA9
9rSyt416fZ+etcf5tKjSy95nqzPn8DipGzTmPtKJ7ceKu40kWifOuyka7K4JgBQ1l/30qjRP299f
XyU2wEnW0PeJ8Pa9ulJMIFGstmJZfXIiv4KLymFzO9Jf87WxJ256V6Cg3RGAssvFB5+9AOUCqrpO
/GoskKKKj99mlx7aA91jdJD35TPpG7IA4mKq2SioRjoABcVFFp5McimJru9rzGjKGQOXtvcajP5H
2ncsSY7z3D6RIigvbWUzszLLV7uNot3Ie4kyT38Pe+43qWFpkv/0LDp6UREJgQQPQBA4SGL4N0wF
8LUv6/f6K8uEHdnTiH1Jz78IAbJDExr35DdeybZiuQtcKzdzbcwdgHW9j5VP8/JFzQXYvWt8f62e
TTgQatYOJUgqbIPIh6j7pJbPt+1g96hufp8DoYV0tDN1qEDwTA2yxOxcL4JHPpEIDoRKTJRPzAGb
M1vDpcjLS1dPQatUwW1Ndh/HtrvBoU7etyQeW8jJMefADNrQekV3nxu7BjLpovKzf5CG4SqGZmEW
lsFJy2aMg8gx7hFZdDkwA1RMDE4UjJ59yh/0R9HTyn5wimjnf+I4uBsMqeqHFUlQMJjOgR7ML6lf
Yv6f2rjdB5Z1HUQT2fa37SqRQ6WmspNpTiAxizCDuWjctpZPC50Pt7dt38CvYjgcqpK1MOKBMjEh
tV7VWMgVwkz4PdJdJXAAJJlgkFJMKKI7w+gmPzTf/MY4O9RQt9yUEUqIeg12X05Ra/y/3eKLEzWQ
nBbyn5lxGc86LVjAtOPgJwflrv9v68cXKSpapZsqg76xL5zFAmuh8lsod1WGgyApnVdVt7B+iwHO
g3VxGos4avd22w4E5saXJHZTaphtASlKFQcqKuumGE69EDXTyLtZns3WcGika2uLQkGcWy1UU4f5
it6Nn+ILu+jJz/kZldPPZSBlTuROrmjwJDPmG6ZocqCBAYdmnUjYrMJAp5/l99GPGoSaFXHxzO5Q
0UwOBgq3xHGgMUWraUcsRT8miVssetjPnTtH+aMhiyrg/sEFX62Eg4ucJlmmlti/3h/OxtvgMUIe
G4RXj6Y/u+1ROZgnHd33IsIMkd1w+DEko0H1HnKl3JXNz2PvFYnAB4uWkQOQ2ZRHsiwQIccYdNdE
ntyBQ0BTP6aSLDjNv+iYbmwZT5aOhvQVb2qwEIxwexwLJwMvmTOfVbDgfNef4ifLm0/zHzL40LpL
/cqKFUQLKnI1fIeytmgqymlhNTQwFicF633sTxPGuMh/RA4qqE6laM6sYA95+vTU0s0GaR4UHoLL
xVCQ3jMzZ2m1422IERx9nqVhNtZUTuNfR7879mEedr4Uouw5vC1mj6QG0ehfR8HiIEbVNcwNmqCO
cWHP6/qhdSUfdKHodvRkEOVODhV1LohWkAOWuFQjvWenj6gnmr1G8V2f/kaZ3lYrDkzKQs+1lTma
Mq2CtjlbCR78IqG3Fhw2i8MRae0tM82gCXvSZnUJSZB8K7wIxTlL4a7gPa2D8TCZwe1NYz9769xx
MJJKZLYnyhYQoypS6YNEC8eyYqdq7tfqX04G/lUCsV1KDlDsiFYjZaHV0I8HeZ3Rw958nWJFACYi
X8eXB2RUz6qKnav5gQbUW70IHHc9OpbjJ9vNz4tXe33qIHr8P1CUCOI6m7sbzWZUtVGCwyZP1mFd
MC9jEhF9C/aMLwxI8LiodxrUU5aH2JwcUqeoJn5Vo8mzDdGFWXDC+BcoFAWNmhwjTl3tQzbGzmQd
zUg05Xt/0WxAnKYjt8nXQyYLCkdrqYHDrh/j6pmmIovYj4WvAjhoklO0CvYGqt46jNsmfu5HXnc3
gA5XCssA2VSBvP0duorjYClBWV+ixLi95utBro6x+toqgZkhNyiJilH29+cqioOnSu3Uzkabk183
nZdqqktr+WBQUWgv0oj9fZPa0qSopgWridTW0SuXKjDQEZQP82vUlC7mzXu3YUmkFQdLmmZTy84g
jq7S6jRpsjjqiuR0Pte6YK/+we9fV5BDpbgeWxM81szvxwewoYT5oQj02ClTpz8OFztz7B+3tROY
O189T/V6MmMb1lg0xxrUiZXA4Yt+n8MgqasLs2CluU0RSMZTZQkyG7v9ghjN9r/zypfGTymGjsgJ
7HtEgklxZ8zO0SPd6WWkIWunSg4oIEzVRuCrBEbBF8x3c9JgKhGkVuoHOb8o0eAk9h+3t0Ykgy3t
xs51PQKpJ6tXBVWDZD5l8oUMgnslO5HvXe518dgnbESo+aClg4Ld14fWbS07oLOPnIqzNiKalf3A
7yqJwwZZG2IjKpDkitHATD/X6mdbfQCxuSE9qMmPef50e+1EZsdhRJKO1WiyOliiG0jaKWij0d3b
IkSHVeOAIatIWhNW7suKFaqgvKRvGXEM8NyxGl9SeyIqIZFSHDqYtNVAMQCBSoLZTd29eIa1wDfx
xe2aJk+KaUGC+VId22eWBI/DMZDd/DF2yUGYwRPJ49BBNxrLpqz5QH4YfTYXFWWo3d36/GcVY08c
URKP7ckNg+dr3GVlSPqOAaxCwrK4l8fewUwS8DpSJCFWQWJXJIxpvzldVjQQQpmn7xP5qOVqiCFF
XrMgS2n3iKGJ9VpGq+DtdLe0eIOHOocanSbL0ZIwoUiKVuDGLe/BwYhK9Ad6aD0kWNzsvnMUBywI
qICf7jLRsRBpzWFKUWR2sqhYYhWNGA9GiCK0QLrv34aD5o0e1hxzkH0FjVjg2hI4AwFi6hzIzE2s
tzHzBaQdnHIhztB2HqEiHjaRGA5c0EPb4TEXYlpy7Mb7Nj9PhaAyQSSCw5a0nuiyMOyfGWmO5BiS
K+HyehvBdoVgCpjOsueE8IUpVTEus5xDj3zS/Ur+PqL3uZcHgUWKpHC5S70w5xrjQhAVxk9Nnrt2
7fbpvxyb9ud1bqMKd9QazDn801fW/TkxT2Z2GEQuf/+5YSODO1l1JKkUQ1zwCInLzXfNxb3YS8N+
CAc0dXShqgq2Z/cgbeSxhd3AR066pgBa4YqKchtLqbxl7YPScPPy3Nn3tmge3H4ktZHHnZ7W1Odu
YW+gqdwPDlA1dyvZdKZ+Dtoyvl+K9gDKby8zkkDqqUBZ4epyh8qSp8LsNEjv/eKVXZGzYJmcxkdM
GkiS83uuZ6Mtd8KqjuKqR7C6I7Lpxx6jlCTcKB8TCyyeLMc2HSJR/zpT4Z3z2Yjk/LdljbYhsRhI
MjXXlr6m7ZuZDV6/frRE9I3KbqxwlcVz1pJ4MrKix3JmxxR+NTrKB1ZNOTtIY/oRnpr1ew1zKtgE
Temxl30VvbPTnYinaD8lvfkMzsHTRZLWuIbKRe0srqo4bBqLNqH6oXDYAB3lk+qyCUVogRftsGgF
ONwZJglllitEm+tjiUeZev55Gz5FAjjMmaXeaEp2PiNbukPjnFvHIosRrh+HOVFMGztifqBAVJ5L
hRsvJv6HrCb80rt66tvm92UOE4lkzlylgTUqH1Q5dhPN6fP4cFtjAZT/qqLYIBIqjA00AQABi6a9
aG3sEQttZsJhwiIxHBA1VZYbRgbbresf0hg5IMlQ0w+3VdmP3jeWyeENxZBXDJaHEBpYTwSMjLGP
HvEPs9sfCz+6b3+n0mgjjoMbfYiytqHMeQzfTPJZETUfsjW5gS2/8pCbrWmRdhlRlsecxSlNz/V4
aqsP4Hq8vWq7t7irFvykjnGuNBs1uLjFgdZslkFylGGU/aDc19norUPpqun8GDWrYPEEBvGLAmCj
XA36vTYycNJ6Yzya8fjY2dIr1ZeX29qJxHCIkeiRaQ4NxOSq7pDB/UFGEVehwKfzM5k1Wktk7CBC
XdbSKYz5MbdAg6XJJ4wcdsYpdaRRRH72zu2oCgqkQMmCWk1imvx7lqw3ZUmJGfvZYjyman1s4gzF
TbISFhX4Mttc0LT8bhk5eRzmA/L7uC6sGHRK41OU64FuDA92LBostitGxVBo1KFqBgorufAoa8di
tNTY76n5AV1QWoDjXDxVvfave12YQhtJHB51WjEWOYb5IY9+l8WfB+WUq4KXnXe+hBPBoVGjtrON
0tHYT2tbAwHRkARZ2oqKN0VLxoGQujSGRHJIaansG6Xx0pMfEW2fbx+j96UXnDJcnKNnMjgFTCVG
hnvyEa9iRAQ5giEhXA6i7LZAIz5hsURWqyWo4/UXy1Pyb+Pgz8L3sHeg93d1eCrsZc2pUfRMHWl1
pX5yldS+s4eodYpmPCuS8tJP8sWqV01wlRYYBZ+sKIthNbIRdhfZH236vRZRp7x/JeU04yKYSNU6
GYT6OELgrlsuYE35pj9b58FnYyOzL9lFFT0RiFTi4pmmsGhulFBJiX/2+bkR1Qm8w1dOIw4UytUe
UmViv5/lHjVOCXYpJdRt5sytqtPYCTzT+wCNE8hhQ0/KnEgdBCZHOcjv6LnyoiN5bD62nh0ST36L
wZxQhaLg9p27/yUWc5c04J+m/4puNh5R14tYWTs99vPmLulmzzTvzOqtkv64fZT3t+sqhtuurJhM
s+4MAMaQ5mEuLSvem7N/PZ2NU4bbtM6iMxpysYb6ct/SS2bf00GAr/s4cVWE2yYaz1YmxfCBSf4l
KT6V8ddO+nF7rd4TEXFqcBhOx1zuxgV7Qk5W7/R+d2aEHeMlPiWoS/Q0Tw2RXfdYQaTi5Z7ktd9u
f4FISQ7eM8lK9DyD40UKH6w6aerY+NeNUSIIA/etXgMvNojMESjwhCvzNPR5TkiM4Lk7MnyPQww/
PEo/rdfZXTwdZIPJT+msirpodjW8yuXhvgEh8joPkFuSy4zLTvOUi5pP9kFxI4MLX2KrKqnRQUbv
J48avBe9Sy/KcQow+Nuhb+PBfP2NbQNzjWphriMIbDjzl/IhS5p+RYVP9TOhKWYRX0xR6/MuXmxk
cPaftqtWknWJfaPLnIaaAbpUXNqYH7JYNKxk110CkUC6oJiGynNlt1Sf0pTCqdBRe1tyDJ4r0/rr
nMqhUaGFK2qDCjwvZStiYt21jY1cDqtME6HNivoAX9Z7J7VtF/5yVT7e3qv3STJ2yDdSuM2izdS3
fQntsmN3nJBXGYPsGUvqivgr9u1wI4nbspoutj5rLCQsnPQrK+VLgjRcQz20Q4zj9P8PVVO7VrIR
ySFYi/7eRiqg3Fy3way99eXs1FN1kJPeg9d+HqjxYJM0qJMxbKf2aJdFkC0Z+LUMpxmt87Tm3u31
Zpv2t2stt9wcpLVdgtaMEovQWKekuTdTwQPo+zQAJ4CLVdWKTgrtIUB+WAOWKZPc6o661EdmjFGw
CPQRGKnBdUksSQzCrRorPFYp+Ew9iorh1gj/06Lx/XlTl2t1NeIk1Pb8vSSjehlkTVQsvL8zmEhE
DCJrJn8nL+10/DPSmgzQ++nxW2mrH35Hj6sI7j6+NrnVTDbigtqoHbPLMT3q8N8kcAFw3iXqYsWQ
kOUYEk3kx6oXEcTsn6mrEmwdN5GalctEjhSIKFV6MevKVc362Paqq8qJQBt2GN4flqsoDpvmNTPQ
NwlbrjA7LCc0UPTlRGmdO/1CXqkZvWZz9PrfVpBDqSrJUeSzQL02x53oQylkNhCtH4dJFelA5U0h
wFoPC/mUKq2Tz39o9MdtPfYP5nXtOKBRkaYeSAMx/XqU+zstO7eiEgj2pbe2h4MaPBuqdjIiPkx0
9U5rnnrwKMivEWldonz9T9rwvaBSp5d9HUGbtAANZgZGKbS5nuN/P/H4F3r+tWp8N2g6akkls8xI
hRFKJeqTKreULO+/KcPBgKbnMzWYWcu97qVDfUxpexcXotF4AkPjC/+AmlJWztDF6M+EfCry1hnI
kSr/uqnn15pZimZgEqiKoS9/BwR1HWSzaYDOTT99Q0R7NyujFyU0uL1q7wsB/i6HrzxdyljuyISw
EjN5PmiMXyzIQytxrHN+knzqGk5yGB86PMNr92rmiJrE95fzLzX54tN2kGbaYkoPGt4lUBe21dlc
sxeUNJ3qqhfo+g+x0lUYZyJDqk0m0s44WmdWRyIfEo+ozqhimsnsd84QSkfhXeTXa8f783wVyjkP
uqLOQS6wkfN3KXHQnN5EM+AjBFX+qVhORHuWqS8/dp/M1Ndfxm+391eoM+9YlrEidgmdB9SRInJx
pjfcVNziK16jE78J/3WlIGdPnHeZUqUjuEPEviq5cfSszKIC+v1bJYZjWQrK85HQ5aA+zcDOOBks
blnQK60H9sf5gPZ/VJ0H+nPna4F1aFxbdZY70evM/l5uRHPwP+UmcvEWLn164hhfiDt+lRzUzATN
XZW49lP9ykJ8EavWrkPYCOWQIE7xyNUpECrhMWVFuwUqPOr1kdAw623/trns+rerLD7w1OYJtc5M
wXkM0ejlKBitRwWxgGgV+cDTyPXetFREtyyfWHl1qByl++Wz5jFWsirUsXWhcOuYnb87hhvNuLOf
xtbQWjOENp+qo+I34O6/s14xOZo1+2l3aaB/nkQtEiKZ3NGPGtpaNcqq/RQ3aQyl+9cExuysbXTi
znYZYzxTO+H3O+2czp2jEVG/z3sOSE4Ed5yHfKqSNIMIVr1I3tqL8hgfJd/0exSJsV5tUjrjN1nw
NrQbom4UY15jEw332RTbE1s4oy5fuqXKgmlMGica5SrotYa49VCqTtcYjXvb/nfd0UYwhy2aQYzM
XmH/g/HWJ0vQ1Kc1/WGjLuC2nP0L5UYQhyRqF1vWYkMQK7woPJD4dwCwH0uguoVPPpqqI/+4LVKk
Ggcjdhq1UpdiTdXsQbUvKijIh0/RIEr6CRCEb6gtcc5IHwGdx/yk5CEBea1ojqBIBJd6s4w1UyQD
a0eatxRlP/KdLBpEJMBcfs5HacctAYEzFgulpkZZnWwzdStqZU7d1Q/mMIi4qffTwleD4LtqB33o
6Wxh3ZaTHDSeoTt176Am3bc8+w2zWYygfAF9hjsGk9c5mZP4wnbCfQsBvZClKwoYsrmzbhfyUjUR
ZqZEP+3B1b36g+ImKMRJPLs6maHs6yeU4hxEfdH/gDFXudxp7zLMdp0xghJt35OvoMt3ld3qIfIa
sJK40cvigXD+WH1XiOCw72fpjKtg7rR3rVWsTQLB4FlGbRe6rS71GYNyD6Ju4n2LvQriTvvQ9PWc
oEnNb7vHJI2cFJQ4pvxy+4DvehuTMUhqSLfrBudtjCzXwcuHxwsCItHos9wJkmAMIN550M3vc95G
lpYY9aFQgpxSxM7dgU3SbEKhOTBPfEsOZ4ZKN0fLxBZrCEZ/9aZwPiiP7J2MhmkgGsf3vgKOObiN
VpzxSS0GC1YtpLFCaBURsozKt/giH7TPuS+5UWCzVOqJDU9G6YXtdRfTWw6pIEzfNZDNV3CWqK50
0cCriuR+/UepfMzkY9oJzEMkgrPBwlBmLeuhaDw+l43kDMCXUVj0LDJCzsskUmJRDJ/Gfa47jjGS
l7ogZ7EbGlxXivcvVZWYvV5DQNs+5vOrQVpHsY5t9LmuHpf86faRel9u+nfr4DkbkIRr5cKGtMp2
tFMTpE/2vXqxXuyw8Js3EeHk+55yThwXpC5lb+adDTNA8bsnv5gPcoCe5EuNRlDpOUVPbf9q+vnR
QOzFULEJIxEmCqyEd0PjFKMovscXpOWpKD/lxdlqP95eVNEOcjhiVapKjAWvxev62FHZo+ZDPCae
NTVOmn7tZ0G1//51Y2MxHJ4M6CuTYhV7OLld6uhBH5ZhcyeHYJLwF08FIwu6jARCd4+Bjanhhiqr
KCnnZBoFjtu4shfxdXQGW3JKNAXeXsbdndqI4IFLLlYCFlQkM5b7aSqcSCu9uhAcgN29slE+AB5/
WdX5cdSFnBS9tSKptiiLJ5eVi2SNQ+aPKXme1ouhHm7rtBuBbMRxOhnGZCQG+gt8qW6cwnrS6++6
AvYPgSfb352rVhzaRmmSS40BrfI2KAp0uAiHyooksHXdXGAsVZ8Kwh6kSlQxx5ri2MoiiF72RBiW
ZWFbLBkVe5y7j7K+NWje4PJHs0cZZKuNEgtE7G3HVgT7hI0W8ziRUZchYupzZ8Ztuf40SaFKRe/1
uxGgYaOXGsNfNBv9Y38XZDWFLi9KzwoFFt8GCf8pCXA8M7f1ZNBC1S+V5nQ/I184W2RXw41gDnAN
TMisE73DRfOifteD8hQ70dE4FkhFnmQXVe/Dz/5jLgDAvZNrYIS2hUk3qEoknI9Ml77RorzGoUIW
YmrehuJUoi779lESCOEr+5cubpdYqpiNf5+yD2P9oIsoq5U9dDBsGxQaiCwN2eTOERmXKk7y9s9E
ToHKJlxanE/T1wbj1g2XXV3Uy+qufh8k9zFK+9qz7vp5kLyJ+8n21DWRmyKoKJBBnst9ylAufa50
JYLTTHV67bGK/1CFBS17R24rhDvVmjqPo6RCiEIORfaUlp9u79lusnYrgLMMCfSCs2ZCQOeZ3xW/
DeXSsV7JcQk6x8K9RH+0fseNbETytdogD1OVqcxj30wmb4o1zPbDW5CpHG+rxtafD+q3YrgTrkna
gD5HiNE0NYym7hCNXxbNOhZ15ER5+uW2tL1jDY9vYgw7Zoip72plUDailwUzfuOjNvTuvKLT+9ua
iRZv3yCucjh/ZfVLpcQosvML8qioH+NI4H73V+36+5xVR2i7ppkOe1hbuBE5dcGY4eT1U9b8oKrg
frCbkmLzvUxV/VUwyDsUKR7MjGKLhoBNeymCyFPvWTOmhra1LPzXZGWIdbfiOOdiS6vcaG2GtYvl
V4pnb0evs2911q8CL7YLDRu92N83Xkw1u3hUCAT1xUkxO1CvnZZeEFEIF4+zBFRKt508MiF/VMjo
taFxjMPuDzTS/gI8EcfJ7sVku3qcZaio6yR9is2aMNODMaNlAd5W0QZHQ8kTzRcTrSCHe+pYDOMi
Q7nGfGunV7VGE5EmSPnuY99mmzjsQ/MpMm4zhDACnBhcVukp8dTn3mNTN/qHKiw/3gaJ3cN7Fci/
dcxaurZRD4EVGvuiw0JF6f/d07sRwGFeinaLIWGGR0pwoVsOpgtZjeVO+RMSXt5tZQRbxI+ur9Qx
MzS0cvnZaLl60gerpjlluR5ui9kF1o1KHEbUXR8RsB8DxlH/XWEOSpu6rW46bTr4tyWJFOLgoS5b
o9MpszntOZaeZ/u+kQTKiEyOZwa1aCLXTQ0ZcxCF5Wm5tC490JN2nF0txXOwVjqoS7yt127CaXNy
DQ4pupyo8pJjCecgv2+83q/xNBuFTUAP2mvmla7yoD/LIczlBP6sO7yHoQY4EmCiCD8MDj+WuI8L
O0qxkZf5V0Fb843lF1Z/RpJNhFb7J80wiK3YcC58ERjtFSM1Tajcrfc1fbJKQRv8biLXVK4CuDB+
jOWiiQr4YS20TijO8+WQ8cVVwplo+1Z5FcTbf96h3ULCsi1KWNKnZfBp9HzbQESLxRm+CaqLsh3h
8yPykMYHqXu7/fu7fTfbxWI6bvyhWdfjmslYLD0nTtXXhyxRn9fF/FSWpuHMaouZ1v2rUQ5fUJbr
gRDAEhyBPRBBPkHRFR3hGUqZ//4BGZrj4xQlaN5KEreKx3Nsz74M7rasLQRhJ3MafNi5FcU5lWZO
7UKLLMnLjnApJzb4jEUzpkDMbY3ejwcZRoxYM6CR1GTBnMyxa+vJg5Vap86aBD0Kwv3jAKSPVMuU
WJzGXD+mx7ntm+7j4dBPnkQJSZG5cyihGit6eVUAZK83Tjv7KvlaVC8Ce2TFrPwebe2RMwdZwbBs
iQXR0QU543C4i4/tsQyqUAR6Im04Y9CWlcaRioUzeyVM88LN1+WRFCI02jOGjT58VR21qblYERZt
7SSWXjopWYZJG+2T2SZCdiGRMC7GGFMti1umEwnXYPXoS/YCIjDTrY/g//T7uzbIvVg4qkxkg/y0
qjZHEwuuJqwe+k9GnuhV+rL6mS95ohyNYNf4gjuMXVCsfoaGkrw4Y9G/5dV0jOLRFKCSSA6Hu0TP
UlRqsZVcO68E/UyhN16t/Fcx7DM26JvJxE46gxmhdVSSR3325FEU1whOlMohRDTY9apK2J3qHJ3G
kGK2bHvEDAlPFwTtojXj8CFV8yjpmTKw9JZ6U/po2IIr8D/crP5yuSoHD00iJ7jAQRn2JqLhQXr+
KLmsOypyjEMVqgIoZyBwA41UDiQSuMdpnph3VO0PI5UfrGE+pmnzYFYxNkx7msreG8nvtKVsQIMn
2KtKqcfFHGItOWzGn0kRxrWAYUe0knyWlaAwo4hjJuPLyojwH2w/CjDRxiVec5I8UT3BrnFYaDtE
pZ6CPh/O0tvIGlbFlvDDzUXXv6TmwRYNP1d24c+2TEMDizNkcbtFLHkmKMxnvsM+FOcKVg66iXu0
XoNOyvLoifqFNx/0Z+k5CgxHdq071p81XESv1rt3veuH8C1nSt21egTCNb/O7CczVb2oXX4mS+1E
Fg1bFI/8jtPcyONwv2pzTF3WIK+NIjemCUon1N4nSvOp7pQBTzTKPWYQJA5V8ye1LcLb4veW3SIK
2KBMZH2Rx/k7iE1KoeiESV9UyzF03YlVw9FT5A0F72i7NruVxJ1+1AKYQ8/u0NaXxR2ORZB4xg/G
AK+6pVe+iBpvdl8itvI4gxoG3aQKfCpKhI2wvZedzDMea8mhJqhX7afJa3Eny+ZQ1GIiEsznYful
bOJiZheyL/UHGfm30sdlMDQ88y37oHeOinmt6uMsAPC9y8ZGXf5mltmjgnY/ALgye938TObvtw1l
9565FcDdzPR+USKUnaEc7FSdGZe35JOjdFnBZPx/GPUhUoe7nsnT/6SlauWUfQweW/txTSc/WuQH
jMH9qSmGkyl1UE2tH4GuwUn6tHHsRlMdQ/t6W/c9T7JVnQso2g4n1Kqhut1O3/Mm9ZWpeMN1x2l0
TfLq0Qb5XGSHE1Xf/ptgDniH3IykbIJgOmTBqIQSivysvnXWGCWUZeMsM57BRVSaopP6C6o3gY3Z
p2XXMj9NAxVj7ctw0d2s9qJDDaac6YAzU02CkE0ok8OhsUl7fehYzBay+lSgQxCdo2AAW3wZxMEq
OC27RXrbLeXQCPnsOOt1rKx1qb5DnerYAyKKl8hLXTmMXtYn6yw/gRgBRQW2V/ui+5hQYQ6eaJou
usYULnCfLQI8xP/U760zu/01YQsmQ+G0CMGR4m8zSULatFehsgaKxuYIYq6gdKmrPTDfKkNqJwl2
VSSRc202mjnzxWKLrHs6XcBjNYu8p0gEh0qTVs9Kxh69ygaVlPP3AZO84lOreJmquzn1xglsfUnh
NckHRX2zIhHDyl60sLEj/k4zyfZi5wwaNPQ7WyNaFgsL05hRcI/M4ccyFRGsifRlf9+cTWNKh3JN
cTbHPjDJW1R8uo04u11EW4U4yNExDyaSWii0nKSHJmgv+ehlq5ejbOBOQdWIWzkLptgNoIf9aGZe
9LwO3vr59kcwGXzkvv0G7tYzpH0xGAuUnPtwMr9aaMoXEjPtLySeFA3DRoM3/7C4NBQj86JI8kz7
aYjuV1ED/vtBAHgVs8A2/D8BnBITTZR1JAia6XftOTmvwFINgYD1qBzRtnNuz4anOcX9fIkD5fn2
+ol048C06hoqrxJ0K9CJpRT58zK2P2+L2M24b9XjANQwwM3fwlS8SXeMUxXUl+5Q3I3fVdzmhjD2
8m+3Be7bhE3Y1QoXNp2zS1uXOkvOYJf57LWS7jXEt0xTBCcsrHhveVcp3Kbp8yCt+oRbiIVpOt2R
OT88JplvS8CGiOhHUdT2D8t4FchtlaaDVTyVILBgZYmlvx6iMypIGrSkzz7qZRIHfDKH20u5m/NB
scpfa8nvXa+gfUbD3tl94Ss5KsQ7+1mu6y9m+znuuxw1bu23RUVz0kLPq1F9EMhnoHxrlTnf1xID
RMkKlGbDWjTobHn6xQwRZfiFK7q87h+Gv5TlHwejGPR2lg5hM0oxludkFqQ1RL/POTk9Nztiy/h9
vQzG8iGKBWDINuPGYvHvgXUuaUQpGI7E8yFGrtNaxye6vErSdDBJHhD5X9ME/0Ku64pxsbdJCF3R
gIvrvvYD5zwszQe1/53+nI0NGmxZN44sVQfcNFtcPCX0ohbIXUyrWxkeEQ1kEeAG/zJYVsqkagPk
GMPyQVUWDbNY1/FclooIEQXYwT8HYqISikgNGALrz2RTdOIv6JBGexULYTHcTFR9KzI8DjpmmJ0u
69CsBOlPuoANiiwCnfajm6slcEAx5AslFcYD+mb5yY5cawjBC0KdQf7N+P8qiYOEhKwawVBCLN53
ltEaQ7DGNujmBQHbiYbLnQgVBGbBF5+n0SqvZQd5cfuoFM/6Gq6i4ZgiERwwlHo7EoOhXKTRF1rb
d+gsvrSziG5bYAZ8g5NBl0xubYgpo/qujuUTEEngFpnXuwFBfIGqSkq6FiYAQUrPHV4J4pNU/phM
UQ2WyC+ZHCb0VMpQTw5VkqMVqt56MM71MXbZu4foIVuAqnxZt6TnkWxmODw0KV3TPHXj11kCQXJ6
Tsgnva+d/+byTC6wmMtx1egKecsTe2apAvMZJGGNHz0wZvxVRLv3D9mav84TX9BpLKjKimcsZe8v
vuaWJwzzOuj/H4xMkTiRqXM4IeW2tnYDpMVK45nKWLiT/a3VauEdVrRtHExUdd4rZollnNzmqLkV
0gSmv57lw3DXo7+nDpKn/mAEefA7fV8bd8Vzqk5zN5CpwRGo+iOYp9C6HRjCO4lgGfkpgHlR2mTM
meOld1P/uS6fpEJwNRAZBj/3L9GiSpEKZvi4kFReBo4I5dj4LANADuCdF9i9wCny8/8yMDXIFLOi
MbIXtBQgBwXtjpN9a89I3rvLQRJkmQVgyI8BlNd+IKAiQ/ye309LUFSC5RP9PtvBTdSCibaJMudQ
JxqGYAJFdz0voiVTbqOtxUEFOA0HlLPBClgTJSPGT15sX3NaJN/sR9HgRJFCXBCRV3Nigi8Q1yoZ
j4ta/EaE47tEVs2BQytHJUkJ9mQ0G4fEP7WcOhjgLVg2kRQOGbpaJittIQWPJ/P4GOFaIeKU3I2G
ZDzGgH0YjU08kUuBgvG0gR/0FvKwprrTJo/d8jaBmVATuaf9e+FVFk/m0gBuuqXTYQQvbIjg8jPy
LIxj1MPuq+qy2YFEYNm767cRyEUrJNEmcGJBuVYJaZT7CXF1XLNvw8EufCugpUZTKzE1vi/ZGNai
Jh1y5nmvOpZ9l7UeS2nXce9W+bEbRJeMXeveyOOOktI3qkptyDO1w1ydVNC23FZol8IEj6J/acSd
HyWfVGWNIEH5omOsBHvqGe6iYHa7w+wqAXraj/LxtszdndoUXXHXs36U29xIsFP/j7QrW5Ibx7Vf
pAiJlCjpVVLuWYtrsav8ovCqfd/19ffQPeNSsjTJa/dE9PRDReskSAAEQeBg8D/a7fdB39fkj8er
8CvgAoMv7MLPdSGpFTaiDKom3xsdiXFkV6mMu1cmCP/7AoTlzKzTASVdmVUcND3daw352BbJ0/X1
Wg8rF8IIWlCoVR3TFMLQ5mXSNGdI7ovgC7gnjGmfx0+k/4HBGY7BZNQQMvkE3cDEkf/UkukYOmJ9
bIPtxCTJB+7V3kXmv0VDt8zlEg4mqwLaQTT+aKLtk92wDffJVvYmvm5H/63zQ2r2EgYkebpl86o4
Cmae+EPcySrh+AeuySHodB42dpZYUAWKRll9U4B/lb/xY4jHVl4yu75oGEdqGaqlY2jwpTSzYYcI
grhyowDEL7cK3SWNN4WJY/obTXnsZV2K64895A1RXD/Lz5mdIOHG6QmyTYGOVXKXnzDe2cVwmEMo
i5PX9+sNT1jOgaUjSXiCL0yVvTKGN7OSbiRWtVaaZC1kElyEmo0METBPIj7OXugGR+3W3Flb0O9I
/J1MGMFNJGOZUJTp4NBowZ2pEGfuXyWyrJ7sC1kED9FWdo2iIECYj8Veu+NXC83Bm06MDISxq7z6
o+rVSGp3kuNj3UO87ZPgIdigToaVA7cq73XzXJf3wSSJiGUQQvSV+rOdNCGUPe+jndmb5zkET/lo
f7q+hDIYbnMLXz7Pdm2YmJjlzVYKajRvZLnTWZK6J74N773E7+USkzYZJk2Yug1ZEp08t3H6pIzq
1jabk5IWX67LI/ERIl0ACbrOx32QW2x7oPsIjlX7fzDwSpZNTN6QEUw0vgkYNdvN/kk390w2ZVu2
aIIvKHpDY1GMnbGtfV6NiMBzx0L9QCMlDJIhCR4hTEgcVg2EGVEty3ZB+ZlgPIMsali/wb4Zq5i6
iYOuocoEgfi08hl51gocvtGZ3/6DrexCKfEMYt4mqsdeT349c9Vo/1dUjI+cyckC9+UU9fdzJssz
SJydmLepCrT7avxAL9ujTk6KImlvk8kjuANiaFHUlvz7huKq1bOCsZAdvQ3G28yWeFWZOgguoRpZ
pwY8ZZLWUQyKejAtTdTvz1GIfHWqdLZ33WQltiSmaMJxAvlKgxtgbe8T+zvGsdrj3/hr3vei6wj6
DSKIpBkRnut0pnhNim6pHj4OPfVeX6P86Los6/e/NySxWKPWJ31SaiCRXX5QN+gKvEt25iY48CFq
1aN9KCSDLVZ3awEoBEXNYMT+YOHCadkfWYDZYy8D2cwKkwi2qn8LGHJ5TlRghwoJv0PX9V7vX9ua
OUrzNScnlrbu9TVcdeELKMHx1clshoRCojKN3QTljfq415KfvJ1OrV7iYjNGkjVcNd4FouAAdWZH
ttJCuDJEW9GjLpsvK9sjbgGLQ9ZIONe+ictmVkde2qMWzOaH7e0oK154L4hOLFTiEpWi8RrvxJdA
+lCWetZMtjfEh8K4z6lkoVbU+xJA2BuQxWpN0s22N9pO+pTs87vCtRukN4JDv+meyCnYyoYpv9e8
S0hhc7pGCVVtAKQ1BR4euF29iDaz6d+kenmmY/FwXftkcMJeZSSe+rECXMC0Y97sJ+00oRoj05Kd
rkmCFelycsVZKAa3W6qVAAvR7HhGH5FrZw7mjQWHBAWCeEAbULuQSSf/8l26jMcul5SvwQK2R/1c
i5kFtldt+EmcbOZTtvPPo1sdcpShg2Xr+ppq7/NHl4DC6WXHNEASTrXRa1kfzL3xNbmJjqDy483F
ys7aR6jnd4qv9Q2qFCXe5P3pcgktuP7GNH27KTTbM6PnUAdJj4JsnP/zuoASuxOPMBIz8CfZWNAh
PdblYzd8vP59yfqJDwyBNeDONsGuKf3pd6j+S480P+YgiIKCSPMf793VxZKJTw1VBH4Zv4VWJtqH
adiT0vQs8hzksjyLDEdwJjQuslHjOBhE92LMj2kNKu+SsoNBy/31BZRtkOBEwrSu0k4BVKTcWtNt
Trb/7vuC1+jsTA+HDhsUE82zSzwUarL5BCspy8tt4cu5sNq46InWMsigf/4nHRFu81Pww7hhmA8b
uC0K0jo32P5LA7IEZxGWaR9VKWCzFJx1gV5tCGIptzUriZdYtVQTqWykZXUbY3Yu5YM7z2djqm2v
te587dQNj5ZsFOFKlSTWcIEh6EEdZBh4TloYqjt6xM02+tHYRkd70+9bh0+6LW8NELv983Ytoxhc
KS28RBe0BBF8mo8G0M1H7bHZYIQQ540o3ATXIOYpmxoD5H5N+k08lAtJHOEKC9sluqA/M52buCwR
vpfevA327SHfHkIv/qTeKbiC2YdJSrq50hXOIUFNBCpT8GSJGbvBjihr6tLGkxgf2pLfladpy7bZ
3Z8nOjkQxkvqhBL2PsBPOmPQ4sr25m50wuyRUtmL6Lp2/kYQA/s5TmarqYGAdyY3Jm4yjQ7rJYmS
dQ2xNBtldCpDblYwtsgEk042DfBTH+k36OcDjwnGT+Ym/qlDO1G863TgR8Us6MOfc2JhCRfQwhnd
BsbYjAGgy/qGZJnjGxg3//26m1xdxAWGcBhbcV6PI0bFeGq+66O7oN1knaRDYNXT/4bAQl56EdtP
C/QrAmLMtklxLmRzVK6LYIuZe12th6LIuQij8jnVh31g089Zlh+ur5RMDCGSD5uksI20B9spJbuE
zFtLz3bXIWSSCP7WYP08jwYg8Dq+QVvDlvMXWjmT+R3+nXfR5mJHBJ8LPmM9iTL4Heuz+hkp2s24
t2eHt8Rytvn4g4ytfzWsWOBxuRfnZAHzISzFDqHJx+0xXqLsn9Vyr3RP19dPhiP4U7suphxUETjz
/RQhZe5Q3O7GYV+EslcWGZLgFdS27odGxQqm6rgNRvXFmiwnL6y9bhnPrVLcs3RytcJ8CgLNC81P
gVUfZkx7UrP2kEXTbSaftbqSzePuwqCUoVqe4sS+XGU9bUCqaSLiUXfWLtnP+3zfbizHcEs8csti
kP/hF9/QhD3VZ4a7LcGehof2YOzRbrRpnORDgOHpr3gC8lo3eST7YZ/hHItkFPwrTUeXsgo7PQV2
NTUz3+nCwfDQPXHNx26Dtf2guK2jHc3P2aHeMEf19BMvYpI1Ha1bKsriQfOHdy+xWYUFUQ3eeMQN
ubUv4pOm3tgy8ieZignevzK1VB0UbjT2MQ93oZk7hJ4DS2Iz6zfehXEKJ0AGFkO/tKDK9FE/6q4J
xUGRjNduBq+9Jc60l5UucD284n1EFkZ1jFBJzs+DIgcHaOY7ieyden13/ntm27+esZf+hibJHGS4
/CVt90Uj1ROSSWc2aNt/5W5+GeQChkRqbY4FBElyGyx0HQb+hZ6PaXuyJxSZPMK5EJWjOsXc1hhB
PV4wgSs93hqDjC9rPRZ/U4VfqrIQaGrjzo9++WnNSb6w3TA5qhvtsw/Jzn520hPsepve2h+UnzWc
inQcyft30GW8g16iSwdmxHWR2iGMmrMazOf0jtOpE1iwbECkbD0F75HUfa6nMYBq9b4uP7XpPpMx
LHOrea/kv93ju2L5MarCKeTXz8M/PFacfandyWgt1m3pDUaQBC2tFsN5Aj9kIkcVYfzPt+s6vr5U
bwDCQRdG8xDFHUypZ99a65XN92MYS66Z6/egt5OLCa4uoEOTdyqk6LcJc8ztvOcki8W5+tajcwf0
BY/hTjb6g//waxskuL0ibJOE1rhE2/Po6PHOn0+++jFpN6oiLVnmv/8KlvjaqmRmp8YG7Jfz6dvb
aleWG+WhdztP9TiJvg32fPMQfQ22suJ8iX6Ij69qNNhmiv/zwuAbJa9t9P1fqYeY3u5UmoRRwfVP
C93COgWT5jWygrqVoo+L016smp98FLvZMZSwO/YvNW7J44kd2FPjEcy1ih5llZyySEqsnh8ro28y
njy0bjB8A6SL5T458Egq8XJpFmD9nP9tYeIjbK+pQ5j52CK1TJyUbdI+21m9o9Qy9y5dRsFZUPiJ
QVEg1niXwit1O9/TAlA4wMluddDGyFiKZHYtPsFmYBzI2wqAzVE9go5d8yLofeRmB7Y1wXfQIjCV
sVVIHJYp+BJt1tR4GqGRdR7tGO/nmfFO0I/edcWXmbTgPvyGYLpmhl2bjE49G/OcOvYYRp4xYpLd
HFHzTAP7W1tHpsxZSk4WMbM9l2aQdgmQu2N6nl+CPfjiHpPn9FFBTwJIMXRU73eHzIvu4p2sYFLi
Tt5lvVujCoYQG0rxchZ9tCpZAloGIFyyp7YPrUYHQDxUjtllTpp8vL5xEnMTy+jb1DLqOuA6OfWV
U03s3k4wIM9otvDSkov2ui6+3RK4tIt4KrAL9Eb3uCXY5EfAQKAVOE324W/kecPgv2GBwdDjGzVT
gxw0qgLq/MMwam7TbVgi4ZNc35k3HMF5pOiVRLYeuWB7/DRoZ59srsuxnpm03gCESCPRaATjBUB+
1sCVERz9vQG2z3wnvbrKtkVwEUqv9cgXYVuyn9WElutuh0qHUwcCX1DEFWcQVbillAzpfzjDN/kE
j5EPVozrOTaKH2LzHW/MQnkmpm4YnwfNAbBXPsuO//UXirdFFSm0tL4LyJD/AmU7c5vf9V+NB/bK
wGA9edPBuhs3nIjEkLn+lakt/Mj+La3Iq6UUfu5Tit1Mz+pteKAv6DXf9N6vRhkvcePYtZ56N7zV
NukxAG1RuZMdBP/juHv7CYIvQe+BieJu/AT01St3IfL6vPJ/um+87IkXIcrCBomF6MItTYvMUdX4
awmr7sf5kFWSVLREbXXBm4SBT/qkw16Wxs+GPObazYhhQtetUIbB/77wJoHdJ2DoBIYRn7PxAxs+
EVnGef3kfNsWwZFYlZFFagLrC5rSI3WwNRLd66fkjqR94KK81kuHP6c8vdRGwbeEVknVOUeOg1Oe
/lPc/Q+B+79bPcGx6GVV0K7hLiweNoPxzQftpOq/XgeRORKR3y3C7Nqo7rFH6ZnizUqLHMWJQK/A
zumX6RvZpiCcrPbXQSWbJlK5pTG4W1sGyTrsj92e2twzhs9qezDTXZ/K2ub/RwD+W0cMoYQqbPI6
6nWIyBnOgn2zC56nO04hpO9RmLi9LpvMSRqCo1D0mLSKCY3Mz7yf1Lq3PHJnGWBoGfDumG3Jp8BT
zkXtyChy1++gb2IKHmMuw7JNI6ilWTw16T0LI7cJ7+Pyp5Y0m+tCSgzbEJzHlLek6zPISK0vWoz2
iee+ktRHr9eUvPl8kVik0lEfDw4Mfs1Nn/jZRqgzvJqb9Fd5Pt7DUTxjP1lu+vLnNDcX9m0IPgVM
qLXl84fUxjq1FXWieNtbP//dCgo+JOrTgUU+TEDtS0+rjl30ue9liW2ZnQkeJGQ6tUsDgmBctFOz
G7M9p9Y270K3rWNnMFuJXa9Q7GHl8L4PVkgCjmbx8Wwe024s+UNGv2XH+EndcDbB9GsVO/yYLDzO
I0JR/iE5Z9YP5wWuYHN5GRu4pAE3ALFf7uFJdT+8khfeyxp5g6NKinWlcgqmVsR9mfQT8KpN9IVH
IdUNNZ0RfCncyqnbP7M97jSy/VyPgxZyCnbnj6idNGPgDm7xcdrg8XhXf1IwUWnbgpgGFXoH88O4
KTzl0LlJ6vBxigdZwLtq+4vfIBzqSR82c8vXWmXbugG9rktkD2Krsc8CQjDASfXbOrNg+pbp5fND
lD5dNz7+37/LoC2+LxifPrE6xiQ0iBB9iunGsjU3Cjxbk1W8yOQQ7K+cMW02ppAj8kunzX6Q5vG6
IOtOciGJcA3wVYsGPX9G5hND023xbH7Kdsku3/MurcAle17pYh7yHzIfKRFNfHYxEw39Kz2Ai/QQ
l7UT6akrkW19lwyGYWWqZlEmyKZGwTwnOeXOJNh3eIOsdomrO8ieRU6/Iefkznft3JHptwRWTK+W
Za+aQWQguqMfBwQjfX60wMTn/5CIx33EeyX8LZ6YTI11XIA19Lx544vq6u6A0RiKG6CfhW27x0ha
5rW+YW9wgosM51TBlFasJtXuW/u2HiS+f90tvH1fcIka8YekaPj3O+RarKc4/z4lf1Wkg7lu/1EJ
MZU6JKk1FrEOx6Dch8ZNpt4Hslru9afoBYbg33w2VpGZ8P0/J7eaV3zOdnHr0FO41Q8Ubd7covBI
d9eoTngjS4nJlI//fXFjArfXoIcZBNR7AwMb6qeiUg6oRNiF3ShxgrINE5zgkI51RG1A5eShCh8U
sg18WTk5d3DXdFxwgKzJmrieoRThYXLjewz/3eQeOA12+hOILdwWxGL/BAX6w3Xrkgkn+I6Ugpqr
8AmMKypd0/8Q+sOGqbJuEAmKmDxt0nHUigyqQpDumVPNVTUMv1JleReJ6Yp50gpD2IYYJZVeqG4H
+6OPUpTrqyXZJrEgeBgrdNWo2CZiKEfbzjadGt1pFp6Sar1x6rre+n4oUT+ZUIK/YGFdqb0CTKv6
VqFPRw//graIR6O/vYVYwqIOIBlgE5RgaOlGzdXvZkhdjIH/QGvNJbT7EBpIYqX+OWLFfevLSA5k
2sH/vrDlqh5Na26wbXP/GJoPjYFwVEZyt45hqwi2TYNBES4xmkqjmTZBA23tvowGB4MuG1JITmJu
LO+t+A1EsOKuLLo0KgDCey4TFNNGh3AfH2VZgTUYW0WnG1MxpVQTJ+F2pR8MdY/titKfGsG04q9Z
/mDGuhtNuKy0x0k/XFf7VVe/RBS87VCXUYyKFVwbUJ4QzA6n3bFBM8wOkTt8q1PUXdMNmv08C1M4
ZNP51gzAVg3bICqhVBefITMNjP6Uq0dg9LlTdGgDKY1cks9fvRktUfivWCjhbI4RBgxz33GwPvCp
eYo736aOuVNxGZO/EK+dX0s4QecDdJ1kfg5VyfFotbPb6kMcW+lx0oZvqNmT3ftkaML+saqNFauH
cCrIyAPzTCrLpcZ9bEsbXGRIgp1FaRlG6D7kyYhpE50wePU1uuE02CXeceub7lS6GBv56bp+rrnl
5WIKdpfOHa6YCt87lbnWsFfSxM38G0K+WO2x6SSX2nV9tDHayLYx4FXMsad4MaHVZCJZoO2p9ZSo
0sIMHmKKfsRW3xCEEHTK8pR0jcXzpqYzIRLQVMc6mC46hL3CkubD1nzjEk44YYaBjTnJAGdbX7vm
c8gsZyayiHRVMTCuj2rIexj496V9MX0KK9VE4UdexJ5Cv1SkwSSD3mENkRzSq+IskARLtjtDnX0b
SKT+mKc/NP/WjmSpUhmGYL6anc7U99HH1bfWQ5THN7QGOSu1JaKs5k/shSyi4foWXryRefbSyLGO
0a2x1ZzQq08oCUKpoPWtO6gO+Upfr9uTTDrBiFU6WYpmYQWH+Geo3yhkhwECEtFWMXTYDzW5potc
VIof50bQwmbtat62quu3lTf7neTxZn0B32BEGqoe1YoJ7RE98eI2/2e2GU/1nn4OdiGew0ZYFGcv
DKXjHLmFvrNgzETBgaUxWxfnapd92oxTnIGz0Bs2qM3BU2fvJP/PFv+VpQSbl2qYIINhKjpeL00L
z1/gU/cD31PCfltg9Po8+1ujlTHFr8PoKojDNNvSxZxlYnVBOOux7xmGihOfdUc18U9dKHtBXPGv
EMfUdYLWJ2aK9/00isekVG14CvVhaLxGNlZpXY637/O9W5z0VYaxaFWN7yf5rq0f9WaTWJJoQiaC
sCNlVmFuYucDIurucit9Qem/98c2erFKgpdL9F6P2xBSjGnhFOH32iodk0oO1rXqgAsUvpaLtRrj
rtLimO9FML1oXXcb6qPT+eUmQ862xBylJM29ZKInO5G9665EuRfQgusrbaNU6gBrqB57DGsB+Sfq
a+qdrGFq5Vy6gBF8HRo82dQQSGgkudOAcCGJn0l1bKXUCzKdEIIUTDbPezJCHovd1uSYyXRuLUi/
kIQv6GKvrEynCVUgSbPxd8i07xo0TSFyKE8t4nPN7R55/BB58U2AxvvNdXVcK2IGDTkI9a1fAwPE
orO+x5DcOGFQ+cmZHgZXdWfPPIHH8rV3qm/K5+Rcb2Y33kd3nXOS8R+tru0CXFjbJsoLtakATljl
ZMbHmTxeF29NSzRMi9VU3aAG/ne5tszsWn3C4nqKSRxqJpu0+xrrj4xGErNetTgNZYk60TAkAJxk
l0ixUoDtJkt8L7C1o2/RGcP/UjBmNOZjHDBsnGJvk7n+ERTkkISlZBu5tgvnFl2gizldMy0GTefo
GF/hjCjJpfl91zloE7b+nNaHj2ND3InUu4YBFoKPnOZcSbOit7yENa5pm46KeUDa0Lm19ORakeoC
SvCVZdxPCq4IlsfyyVG01hn9wrGsL2r2QdX/ovrsAkxQFX8sgqJC2ZHXmruZOFny1R4O17VxxTUa
jCsHMU3LQurmUkesKs2beWgtT/eDdBPE6bOP6+sxn6LIbXUyuKnZKs5YFfeo+pDGpCuxzRJdDKlg
IGHWEaxm3k6uMjA3bx5TPXRGloFN9iVV910QoTM/dFQ2OkguutelXzH2C3yhSmGaStagwwTSV/ft
fCDmX8SMFwBCgGBYNq0Unwv44uW/mNSqm9gzbk2XoWAMk3k+wIlKhFqrhrgAFcwhypMqbrg5DG5+
4KS5xiPbcRa34jlx0xDFu0jNOboqvf2tGQeCLMPQkbkkaKu9VCZmmHXCWA07RCG0HX2pkMHvv5fj
l0KRREW/7niCd2G2hUcqZtvUtMURbwOGSuZVE1so8K4P1g8M3/F4GbSJB1gnRJJFuqgrqnoBKOxk
koaKbRYA5GE4JxHv96bbbZUdL9axn67r5YpVXoAJO4iFmM2gBhinsuQBC3+hijeygIXvx7VFFJxZ
HKHhUIkjaKf+vVW/5GwbyHpuyUpCxdSQ2jDQw415NWKKw896TE4Av7zXa6hoTuajhuAre+XsSp1v
eFGnej0FRez8tQIXMkK/Vj206odeu5mo6qTkUwx6ZASoThF5tV66LZ4HNfJqJrdmm7nTvFebx6yQ
kVutlWhd/GxhuyPS9Mmo4Wdjwt9B80bMaMUQiw05tD/5LJp4053+fJCzjnwyFBp2QhAfCJveUKuc
Jx93IDt9CuJNnO3b4vmP9eoCQthwv+/TguUKQzbI2DZ4tP5ncLgs3l7rSLzAERxBOaAQmBCIotff
qlBz+uZgDBhdgGm6KjO8Ijvb6hbBVY7CwRlsVAHelDsmMaIV7caPMDRKDNxldfEJJ7DGQSn4nZIl
aO/cmMi8qrLHthWPBwxMM7EMXGTxHnTp8Zoc3BeRkduejzK36jb3UA68Z/ec92dGLUDzOOxLL9rK
7rUr/sGEkqiqrsP7vZtUygqaIF4EB0S/tY4NcueckVFeD7vWpHuBIwTDvhUasxXUHKc83Cig1jBe
7G1wSr3Qs7/EH+NblTitG2HEwH44yWjYVjfQNHRdRaHv+7Fkpp4kTRJnyB2R7Bj6ICmzB5Bkhd51
o1jXVgupMaJrBrguhCjATHotTbQGOd/zjA7acst5q/N9ve9dTCbbqifZqws3M8HvmsYCUHAuPW2K
JCsBWAa303yvM1nYsXJYXQAIrmQImB4MAQDGuwnDIVAef1Tc8if6gV15J/WqMi6kEZxKZWWYZ6tD
SXhpbrPLdhSNkvXfNEpeyCT4FFxUSDT4kIlVz5F2jjvLua4Hq+q2kEPIEuAVJU6yGAA0eDaSc9dU
jt//SwzuTxYXa5WOetPyCvCBPjXJ17y8zUBdd12OlQvmxUIJRosuxdRGFIbrc5rej6D6swInjYhj
DZXEcla932LFBO9HxyYu/ARIKWndbnTb4tu3xv8Syu7kEg0TeWKszCdJHbb8MZRrWAINQx3cTpZ4
kIhDBT8wJ01jhgM2pyJl73Q5CpUTzU19+hrM9Kjp6v76Rq0FscudotyMF9pA/DQraQHA8MCO9Bxv
QX1wnN0SL6AxOONkMey6ghumblFcljHq8RLOZ7PmE+52fHVvda/9fJdYsrKG/yGTjYiPMoKXNEHD
lV6diorgROQVZPHgVC6OCneO951XOgXaZJXucH0Z173pG6Kg72OQTaSOC5TFkVejOhV0c/3768v2
9n1By3EL6TvS4Pu1ug1A4hNWt+VfDBlA8Ieix/8smziZr8wsKyM+QMAM5/jjs5p2DtF/XpeEr8S7
c8dGfRFnA3tP9m6jsaGPjQTV6nTT1ZEz5T/q/KbRH4wwdFXjy3W01XVboAnaXZVzzoo4RdYVY9LY
mLmZNjoto+51mLXtZ6qNagyCl30QVV1qdRqjfzkPESWEVo/JkfNGVxIJWcyaR11CCCeDiRkgdqkB
oon3k4Gpb9Ght8/5oEg0bc0BLXEE2zExAqJVQ6yYncduk1GHFvfgr8e/bg0ZI8WaLiyxBKtBHyjR
hpYHV+UPpdmZ8fOkH1l0Yprm9rSUnEmyTRJsqMv6ZJojoPXm5Fj9zQyVuK4Gax0n5kIgMd+ImQm0
aCM4nmZjU9cABUHmkicDRRfGc7T1JVslEUh8WWpyddS7CgJZzZaop1JGmboyqEO/EEewnpxa1ZD3
0IWy1x+KJjjRPv/EHxfC3t+m7XNNk0+ZPzt6gzGh2vAvxRMCSLNBRNyVEC/Sgg/MeGoi9kmyX/wT
ojNa7hdf4cXhp/RWUo8WV4ktn4VFT7yEujjrW3WP4QJSbhLuBt7BaYxxvh+Kp03h8MvKudSpGiMk
Bskc2ry83gBxQ/k3KU0Tl/jfOMK+db4ypAGDjx1cfxe6KfbKabbTFim3U7OnT5JVXHUZCzhho6gd
m41SQk30m/yAWs8jz/eN+1DFtIbB43wHwba5y3cyLvhV/V/gCrtXViVStjXErDEnLRtKx5K1E8sQ
+IYu9KOYStMsGmxYhHkQ6kfNlDQ7yRRCcOpK3waVFUACiqeQQfuRRTvflG3P6smxWCbBo/dqNLVl
x5cJKaT2Pt7qr9UvcsrU6fAigsZZ1QkeFdnTj0w2wbmX1ZDq1Qit6MKbKn9o1Hute72uebLtETx6
DGLDuB4AEft3MdkrsmBc8n2x2SGtgqnLY6xca9julDfeMMnYn1aTfAtbFVmmVLWyhqEAxnDkY7uD
D3SbbAo3c9k5OvAZCoouZbdYzTYsQQUHEeBxMR/HXyoxbZCFc6MPvMy98Tjh7Pyc78jDv9qpXxH7
wpD8SC/9mmCnev3HEDwExv7699dP3jcl/yXxAiApUz/WKwC0L7wVv/00vc63dKe/8N5/P/euw0l0
+9emLtBsM0M9SYv1K/JTbeyU+jwXEtcgsdpflUALCDPWGqOMAMHK+8j4pPjnbjxF0hrftYea5Vnx
6+8LnM7v4zxugDNu/d10A/4ir8vdZJeeQP4O1iQMQ43xAl610oYbqeoLHqKd+0kvenjXFEmb6EF3
kw1ealEOe+JvGtm2wcX3WZa2XN065Ct5uSNjRCxl0mKl6U1OTm037cYeA4w1zt2s1f/mRvAGI7oO
gGNiJCempjq9a3z9I9GD7V8o4QJCiCbavo9j4k+QJH6u+59p/1wYUp6Y1QhpASJ4iiE2WY3JDbiu
5Q7bERdBEsov8M6ldi7FyR5JJwGvOt0FohBNxB2NxoYT9U/hTY9qc9l76KphLb7P8RcKP6VVM8w1
ahDBQOMUKshUxpPJnNb6+BfbgxuugeunTmydK+ICx+5DUw858+KU7lL6OVEfwlziI9bKAU3eFPVf
DC7rAqNkAS20XzQ0KE9GoOel9+mW1+bFtdN54b48lm7gaX8+Xhj3ggWsEFGQcWZlxpnWcmOT+swb
0POaaxILWs3iLFEE99B3aVxQLtzgatvhgccteP3n3ATFdtjPr3YvQVzVPKT6mWkxw0IzwuVqqnqY
VhVvP/UZSrPsCUMF2ujlulasxspvGCIFQsSyRB+HDpU31vcBjKax8tQS8zyZD7o9yCqvZWCChzAN
cBqnmF7kzUxxSTV4paJttFZDW7u6y8JMQtG8alkL2QRfodQqiP56wKlGuFeURxATYIjWuW5lF9NV
H74AElxEl3dapHC+9ZJ4dhB6EXnIGmnt/6o6YLIsRXYNfRpiWQpmEqZNxzOjVUsqt9bYC9hAdzqe
C/MhPU/+yxz3rq6kj76V7Aw/8FhIX3qqOKnafb6uNasCv/0UsUbFyLOc4qqDQJcdTHrTgFSzlWye
RFoxMWsijKYV57mx7TtjemhlvA6rurgQQVAOrdFDy1d5nr549eNT5+/q8DVDqjnPnOuLtR4LLqAE
9ZjjCczKLV+tA69WpvtSdfJTh4kkeJ78IasuX4+gFnDCgZKXVRr1BeBIGoebkmAScYj5NW4y5+RY
+5G/b41mdGw9Yhvd7gK3r6h1AqtX6WQ96b0hY+m+bjELt8hm3SUjDT2CimvZOzFf4XfZB6RdGTVM
S9XEyGeMqW4URshvGhZYnAq0BDVbE0FevMldWSHB+qq8oYkBUDKlftVh/hIK4j1+sQm3te/WX9MJ
Pdy+gzIMtKfzV9vUzWW9GauqtoAW3F4UpFloDIBmVeQl3eCFw7e0vK2IjRlDm+vKtmqZtq2hipLg
BV4sVk9sPw9pgEUdG8Np21OFlh1bNv5prd3fRJHRbxRBxXDJ9VM1U1DxdxMke04FW7hEcZg3uspO
3xcv4S2fXcpTLcXX6wKuL+YbNF+ARYhhIhILmQnosavPevE1CLXMwWAtNy/oeWgqWZZ2bUFNlP9j
HLVJKWrILvEMpUAlIGWWF08VOgBf6qB2etnk8HUQxGVURzMFyhcuQep86tSysi3PbFDhArLllqUn
1pYStrvVAxFju1C/YJkoRBW2jZhjSiY+9QGFjZ9Z2R0Sw/ToXGzIMMsuwFyp31n3AkvYp0zXuqbL
QczAO9Uw9nqrIX3vJU/5ZgK3uCRS4qHXNTAh7sTNzfiH+r8ZPo/D1scg2Hn4yMLOUbXQ0fKH6zq4
fja9raOwXczSq0KpIJvht04ev2j25jrAmj6wxeIJoWbFouIfKuepKr+ErHBROfFgj92/hBF0W59x
xPqcJsfQzlpyV+jf7FkSX0okEd/wDMbiSeEq16OPr/AfmPIaJxKXINl9cfrLFCRWo8XAyFrfyxu2
MdPqR6rmd200bHP8Ew7Z7F3fIRkmP9wWbsjvsz7C8BdcOdj3wc/d0d+iYMv19e+Vpm0JWHiu40lM
lwkxRGpF+VRy0s20KJ0439J+3sTmi2HKKn9kGyb4iFkNSajW0O3Of/w/0r5sSW6bafaJGEECBJdb
br3MptFIsqQbhkYL933n05+E7OPhoPk3vpHD4fCFIzqngEKhWKjKzJfvNpokciZ7EdgHsdDQh1oP
+ouEG5HRLF9rLgw3MLSTtHZ9WiYMPYUN+Gmur9sukqnxs0R1dKMJLl6XUKpfWri4EYcYzQ20tXJp
/HgdZDcevICI6fAYmX1drHxzVN0No+chlTH4SMwQs+GqsKZ04iRkGsaR1Px5VhqnL2VMBTI7BKfu
4iSLCi6a0GidW1ehl62yK4iv90Wk3iyV4MeakeZTpuIjJg8Tj3p3jlIfGH3MaO4osriwe2agCsVn
INHHz4S9L8aF92PzvR+gPFX8FYX1V1XLTlA3+3TdASRIYpTDOK+ZNfzQjPPstBYQzNPS1dgp2cmR
IQknB50xVbn+pqSiAzRz8eUMPRit9Or0x3WT9n2Bt3AaFkFhknvkJsBZKZRYe4Y8q0qfwvRdl7z/
g9/HpCNDO6oBUW7BEeJWXSD+G1peWKId9mmxlz85+RsAbuDGAJZjMNYmMKBTP2jrDyW13XaUvbDv
nst/U3tV1NECr2enmDzdrlnihKgCddSZU4l37W7FBkTIBiZq5Npi4fthHd+l8V2tSz61d31q8/vC
OSFdx/Bqz78ZpuauLqKgRm14KmpXn2xJonZ9vTRRNcscWDYlBqCG/C+KmYsVdZk/cax/rcE0xOt9
R+eq1UUaIPA+1qePrSyjub4bmioEybCytGFVIrzs6J/S9dTPp+sHQ7ZEwsGojHaYVQt//wI65fps
pscyeroOsV/K3KyRcDbCgbFaA/3p74pE+wNDRnxeewmMIH8kpSPnr99v3dggCuGkLMch7Uz48IKP
fXwuoq8hhQ7P/yI98Ds0XdwxGyzu75uTb5OiIiVfQT6Urv7DTjh+1wLDbX6Wzz1YR4jHxyXjI3Hq
Q/cM+WdvupF2/F8/V5oqfCaMRl8qaKBFZf82xcwRNBgPYASpb8iHwetO5Ji7yoc/4kXEt/lLWUWI
FqQ0EhpRrLSqfahiiMT/GGVH7MJFGSfkwiSqho5J/CMcAdZbpC2GSfWr9YScakhu1zefAgFCOAVs
YQlJrUH1i2wIRtPwzFVxWN2+9bAJMMJBACtiW2ZkVP01PFvkKakeikUSjy4rTwKG4PpRVyTQTsNq
5af5NgcRr/qugCDm99nltD5ciYqcw/eyZhTZHgmHIOuN1jRjWNbkLQQkTxmNnDRuJfH8wsUF2wQX
R3a1tuEElLY/pPltO/yyxtInZeFdj1j8Cnp1pAUcwamrOm9NzOSr/j9kxqchsM+9dFr9MjAKOMJV
aKETmGkhcLpfXCOluws9w9O+QoQe77+x7kjLkhe3yWtAsUMvbthUmjk/Sq1DH7J7TJL4ijt8B2Vh
7/+trbRKrnvJWoptemPSj5meAJKkoWOvXmq/a7PbZv281KdibZ2y/HZ982Q2CuEia2IzsyAW5FvD
+848sVgy2sGd7IpziAxW8VD0I5onVZ8lobtaQaP+oso7xQhY/P26JXuHimkMM5acUwVF69c3S51o
6OWuW9XXFLcpMbjdfCzSx+sYl80wcAlG0bYINjUL6qwCiB5CW0ZtZ9VPT5gS1/31aPygh/l9Btk6
r/KmY/gt7JzroHtbtMUUtkidemXSE2AuYfZrWVMERBVTYn8CAulcPGhyGTvhcEVgx8I2wQ9IVLlj
+auaZF0O+2uHB1O8j6lUv5gXbPQqVJiRaf5KhneZSqIALRW9kywq9ZaQDYccU5kOmAzvBn1oD1Fu
nLU2HMGahCuGdkN0BhmqpOq6G1QY+jsMAzMGOiOC3WumjInJ/6g5aE+KcUjOpt/7i1fPvhHUbunK
KN32ojKzMXxBqAHJTPGrJO+NuixMRfWVzqA3oMVtzqSP1lsSfZwmW/evb+ve8cMgKwYoKDW1i2bz
ZurqLp5jzU+q73iBzM3HPIFMZx00eh1ch9p10w2UcKmlVV+OdQionKWOvoCSRZO0tV/U9fjh2yAI
F5qKyckmTIBQFlVgDNM5H1FMLuMy6KomqJT8aBEZXfneAmKfDIqhPhuMRkKug1nJXE/bVPOtBfRx
oCi1EISTpzF7mqTJCD/IYqyEeg4fELf4E46Atah5nhQRXIOPbMe/O5zQMoabpj3gwVBC5bbnh1sw
vp2bRDyfSkRMZiOJU8cnvQTIXN+p6nzXhPbTdc/Yu9S2UEKSlee5vmoT7BrN6YM1Ju2pteLJz9F1
GITQ5HCIGa83qZEot1FLZklk27sXtuiCX/ZG13cKAzpRTyYZnfWnYXy5bqAMQnBMa7RWvcCLta9n
f9H8Z8qchRyvQ1w+VMP5DVNFdxDKsugIF24eGxd1k7EIJ/nT6PWn5oCntRnDV1xVJPKoJA/ZjYsg
oKKqhlIMOt8Ek1iDufV5gUmdTwOKSfJUdVQI2fC0uD40z530JV7d8/4NopBGWjNItkA2jH06hIfp
MB55S2t/KF3Zg9Tubm2AhJAfQbvBnEsAzd2TOX7NBqepY/f6dl3HuKilaODrzDPwv/hq+C5bzobx
bNM/OcD/mnFRS2FjXbcxwQ5FiEVciGt2CEE59dN/s0TIPqZ10OI4w/GJ12DE08lq+za+lK+D7EbZ
jS1C5MOLQ8rKErZUJohwGvBsKcFEjyW7yQxJe8xuMNpACXGvtSDiXBl8Z7T4mIX5wVy+m4VxYGgJ
dpihBnWjHEZiTn8Shja43GM28Va1s6mG0ixixPiFWN9aEI6ssmaG340SFzfIBkSIdVXcdKUCcka/
weAXyrfF4qXj2QRjgQ0+7fTcYsw/jSSW7X5Eo4pPwFsAduELxr9WGztNUxCa9K+9l70fDopvd47x
Jb/pkURlAWfe4oWW6q/rXrN3yDa4YtsItWJcFyZwQRfsQlLkkzp0QdfP/nWYvZtyCyNE3jJKxilU
Es2H2kAwDj6UfJ1hgXRCI5Vt5X4u7h/4aBBuwYGla2If6GKZWVjzc7CCg6JyiAuCBrT3T9AfPRcn
7OlNrUiO3m6k32IKPoNxLbzPmsCcXOsxugG/sTc6yw81KDEBlN/Jou/uZ8AWT7hZwEpT6gUDHnls
Az50VOOzGrJV7M74znl+Ik/Gy7B7LLaQwtXSZKWZgVobJp5nT3Ho0XzPDnoAHmzJLc2Dx8X+oWUK
mSi6USkT4hgo3rvKWnDI+/WdXdznmeSo7Xr85vc5/iaIQHVibUdqoaSjf9NJ4bUg5B9kIJfBGESX
KtYL70tgsxBfl/JVs6d8AQOJgtnHBn2npK2cVPvQTycblIdvPVwAgxYQvqhtyPeJeUYW9f0w9g0u
4yIOiqx3JrzWOgo1g9DoJV/vl/QgjIPpaBVS+cCbOHoLFbg8aimKEYrmYGKeQKAvDfLnAoyo5J16
Wt1v9zMfaLlXDgztZrIZzB3X5/gmKKdUXWWG2ABm2e2yaC2qOx0Y5jwNGkSVa1Gnd3h1vz4YN5En
LWJdflQAE1QhqqlqYCYRyyIm1GnpOMDmZczv9D4/DHilTrLioFrzYZrSO6aM78Af4CagvJvHyZnX
6PAHe7z5E4QUwphZ1c+QTPFT+85egwTpQ6sel0yyvZeHg1uqo4aBXgJ8XQt53VIjsIYNYKruOaN/
0exMmKxcsL+a/2KIJcE0L3V14hjj94EPQ4HqSvm4uouX+3I5lp2c/5VFYjUQtRRE5wxopuZogeat
N2XvRAd26E6pk3+NJdZdRi9MIoF+Fgy3qKBd5PyLrq6J0qGCttj54DfFap6pnchoS/bCiwa+TAYa
f7QYiRXBFG8TdtLHqp8Z93R9tvBB3UEYSBn9WVbc3PMIdNKBvl81CQP1+utwqWcxHkOmTvVp/mWm
/mx8GTqJb+9a8wIh9uhbRIFEio41A0klLdzZPKTmQxN+RQiVXNQSY0SFQj1ahxr5neob9LNu+2r8
tc0lxuxCoHmdcVJqiq6M1+vVgGFsGiNAkAyllCe9PfUyWl0ZhJBtDHFDqrkHxNIGc/uXrj1lnezj
61ICDXFe29jBN21zTU5QMxiiEsXMHE9702ENaID3HY+gXGuDyHAJVM9wuNIivml/E1HJZBZ3rUQM
svhDHEHT6Os/ACyAiWlXFb9obnVyZ0E1zOhlnG+7x3UDIiQDdmlNJStwdU7Jcpy6zksVWflwJznE
SoK13tBQV8d/hRMEdaYOeQ5WsvnFpXQLf7ypFGcIQIoaZJ7i0Tf3hPGtewEUqXNAFo0HkIFvXXtS
kwztvLdjI/kE3F04m3fhg8IEIUgwKrTIoKP1DJ+02YcBnWeJpE6580EEI14AxFtimIx/ztGIlvXu
HN5ZB5s3td/kTv6J6/+NPsV98WYNIL52G1jxQ4Xk60Qot8sA3dAUH/rIvX6T70a7DYJwkycpnqXC
tcdNTm9txdXYOZned7gimox616Euv7peGyMcoblL5tpK4Qhm8YUmfsTe6dNNvbw9ZwC3saqjAYAg
JxTZfwa17yvgTH6iJk9x9TgX6JqvVEno3nG4VyjC90dPaju0OEo2ph8LU7+b0VZ3fbm4z77+8sCL
ysYQwae1cmpmutiTP1rf7Djy0viAGWqweh+SqnQWVO+M9MN1yMu+EfYKU+ysG/AZBI4UmDUjwHJ9
S2hdP7ADZ/YbZD22OxEV9lGw/ENTgKcOryMqI327lCye/WX9oBSFR9PErUBlLDGJO/DlMmLiF211
eDKxBZgC1BRKnGfz7xI8HzLGEFxy1/qzr9+2h1U60b/vGS94wnVYU/CGo1I4o8zKWVr5NH///B0d
8m7rNA+KJ9M82wvoWMcXQOFqXJVlXdsMgMpRP3eO5hR331vfPrRo9wGNiWw9+Sm9tp6C5ydj3MWs
SPl6atTlH1zVneK2kWNFAOWzmYMqiVE7geOVhcJJyEG6WJAIkKN5qiw/SlSH/ozQwSxxFR5NL0zj
PJr4zke+LL6YTlSvh0Ep+NaFh8KPA5U60W114sqqNZMYtb9vL2hirYtFk1HU9m803iuVwCvDW92B
hCdOW/Vs+BLrdjdugyfcJXmSj11rAY/TopHGiXzzvmKYErEc1cu8AdOoVXAdc/eIYwCaWuDftTXx
iBfZPPRNTCa/mkPPYo03Qo0nMWSj8JeD0DxsbXCEM2fXU2YMKp189kADpOnE147kHXsMTyMkiHla
2D7WP3VJuX73pG9QhYPXqHUVzQqIj+hsgIB9OjVF9fTfFlA4bOAkjTKtgWFz/SVNHqrlKad/AAEt
MotXeQmI+YTDVVZTXllMn/xGOyPwD/FHU7ZQe1USDS1ykEpCTcgAv+7rUK9lZpnSfJl86+PitqfC
L+7+eXyaf2lu6ZcHW8Y/s5PXvIIUXMICqaUetzPaitJjGB31EgqU5K8k+WJYlvf2TdpaJ/hBGEWG
aqWwTi8Q5ofEQaSCuowEZTdebGEEXxg02hUQtMQWndcg/sGruoqLeGE71C2QuFuSALUXdRkBIS3Y
oG1eAH29abU1EytXhslXVMNZC3c0ag8tJIRKcmsZDj9mm0+7jFqr0sXAmdPq3I7xGQNffjNQdw3Z
6e07tTVJ8MO0p0q4kpFDhUpgVFaDvdLSB9ta3kzZiJCE3hNiQ9fQJCBJfm2VYS1DrTY9dgtk3X0F
ZTCvRQvTn9jzL4hYqpjbKq3GCiAt/TXYn5Ym9/DuH1wH2d+fFxDh3phJ24LsBiAsTt8hDB+6JXG6
lhyG6ed1pL3rYrNmjKdyG09QSB0RVQHSXGkOJHrs+mc8D5JzJAMR3LqNZpYqc4eoXfenapozR11+
jmb75i457D8GLTDIitz24jMkaZRBnzTAQA30qJo0gwqoco6JfQ7Vxp3U4vAHa7fBE6KDBcrdagDj
A9LbGVNyxlmNox90ka3e3ofwK7sEvzYnnM50hF2drwUQcni03qEJKQBzjwO+pYAcQz8+QdhV9g6z
VzndAoufJpYa6XNcAVg/UAB3Hwu3d9pfnKwvd2WzTLtO8rKaYmsGZOpa0Ko38PnuyIjpaJ3TGG+e
/+IhAvKtEAaz+b+CJzYG0axFLdE2k91qUN7NJfnJrhGb3xcCa6pD28jU8fu4fM+zmh+HeniswFRx
3fP2btqtGfzP2JzaAYI+gzJXCEJ24dTU8jvV+MIggwMZN6eoe4lV/K8Wk3Qbr0rQL0J7mCl2wxdV
rJAWNVqcX6hAKV/K8P11e3YA0F2nQ/0CeSvRxWRltYzVXmL0ZI5DQe/wgY6Rr3KUvaDsbI6OLw3L
tChCBBVlb5M0qZbWsFY/y+8b0CPOp1wmtbCzMbrFncgA2e6lbB+zWj0Eef7qK83niA13a44M5dhm
7/pM9uS8aw0mywgEo/lrmJACqWVmql2OF4BYOSvLc9wFU/Tl+rbsPPnqMOcFQ4hwpFYmSiIFg7i3
/MNaO0Yfi9vfisQSqoy9R8VXSEKMS017UCIVSL23LE6Sn1sFD09B+4EeQ5T6VOq2io/+4Cy7pW7u
I+PDh7BTu7KYt7+B/1osCo3XUT5UVo2/w87aT1a53le2Pjjo7Xbzirq69v36Cu9c9FuzLeGib0Nm
Z4wAblkqhYHhwYYmRj7SBCoSpZ030GgZB1nJey+u63ibQCTilU68hL8OHwVLEkwko+Zt3JEzf39L
DmgX9tTf72+ynPaSdA68QVs0wYkgqN5qXYWCKnS/V7yaHodD6lmYOYhue1/zoW94rg+yTuy91P0V
quBQLRwqw+zL7xL4/FCDJXU9hj8ayHefVY84f/bOuEUUb0t0hGN8uQEi56tHy8ld/aw9cgrY+qBH
jiqJybJNFO9L1tUqSxe+rF87C194Hd7fE7cwj393uhaSE7r3QfnKPDFT1Owk0wY4zYJvofCMSTM3
0THrZTyt4KWrHqLSMX9cPx27Ie7FTy8oAdS0NFkIyEHB1x3YFRoEB8nVw/1AuNvwAW4wHWpoaNQU
v8UJG5QWcmt4rdPS82qiBMUMh7amG+LzyFwHv1Wow1LTvW7aXtl3iytO1GOcfsm7qlb9xFKDMP/O
kvVk6NUta9KgVUzo9DWak1sj1rWOHCWNmCSH2F3cF8PFgXvVqAA1wvA2+domvlFCcIlJnHQ3mm4w
BJ/B3NlcRwwveGFfHRLbTev8vcXORfvcyxRzd815uaosAcosqrqfZ0TSJvxriY7j8K2RCazwQHXh
KhsIIXksMqMIaz1c/SRCkyNUACdym1WPLPEWw09lM8u7jonPWBsZK0QjxVpApMxa2I5AK3rqaMYX
8Nuv5heqP9r5+8rwVxm14e4CbvB4jrbJKTFKYiQxBV4e8U9a46jlUL/SZfXJXZfYwPA/YwNTaCwK
QwKYDH1ddLkx2xtlGhzdTp1kkPRfy7D47bvBKhdajKyFOIA5jm5px4/qqt6yov4SLdnNHMbP18+0
bAWFa1Vt4xC6wHDBUDv347sJBW1Z9WE3Ud6snnCX1ikt8zYGhGn0bl72Xqz8/G9GCPdmtjbI+Cwu
qJA9FWGMT2ivmyUsmrsHyWQ2+uKJjn41Ieuxuo5iZChD/jEVKHNN+IR5SKPZMdEmF8U3S/b2lhzd
2uAJsYFWJM2HFaFuHhX0dps3S59Krsf9vX8xSYgNasVaNuHN09e79/Z6a1OQvkSSrdnffEhacwJ9
rJywNXNGuyhacGWs+PgfHhddUhX8P654YvFOH/4ELgBQNqbKSBLel8XT/eoT190JPXo/xi4ybv7d
j9a26/62mwFDgvQfzN+ywJszOoA+YzY1fPpFI5jOPubrA9qrQyppVthHMfD0iVCK1iy+fRsUgiJX
Ug8FLEvQVT25PQts9g4S5H9kzUtmLbhB2cVlNOZIygyVeOWM4cb0a9E+tYXkYpWmt0K0NtuCrUUP
oPozL84M2KbB9Ffkm0YQn5XaWWTTBbKEU5QwDqkJ8fYc7ldAtbX1DTAapoHl2cvdgvYf9ShL4Xej
xEv2x4TobWXVkOQlsr8xIidO3rG2aG6ly33Yx4E1R+5ga5IL4//IymwcL1y7mi4m1T2bqhlC0Hxg
JzxQ6PpF42lGo8l8WI5aeLzu+rsravMpThOjjPZFp1jVxH2aJjhvYJCzIF7CxyYhdDl5ejAfEql+
4F78gAKUxRvTEHTF4ldWh+gZB62hn/SLA96YOxuUsRKTuIOLOZINyhDes4USrLiAYLlvSaqiKvF5
AYcwHkwCuCUXpSBefehN//E63l6StIUTI3tMzRrj7Lhy03MIFdEoOyXlnQ1lG8NdJ9B9Vn+0ZyiC
EQZORGgqCTHShHFQNIKBf4ukI1nPP6/vzQPnOTCZ20jboPhleLmi/wKKvVxJOJWxMQIwPWlBHRQH
qE+7aDVwa1fK58GX6xqWcDFPESdFqoBVZWeju61POl7kwTYdl87sk/9B0nLXJTWwZfHOOEyECynT
oDcQx5rgklT7NGXPi6yxdO9atje/z2PMJu6PuAr6fkHcj6rFGcLEYfZ9It2i/WV7sULwiVmPM3OI
gKIWv+oOD9MGO1h242Ia3KmsjxmeyOfaaZNjZH6Zhl/Xj8B+FPnXRioyDo1tYTd9A/Q+GDBmmPnj
cfnCaUqh7B1II+R1W5HBvV7RZTI6016BVibgnkmOzSFF2flveenliJFG6ajLfkj5/6tLRTqiuTH6
uCiBOCyO6oJjxk1LJ4GVylc9cUAy0ziyq2evu0F/8RuqCvf4aGu5Wc3ArBHHsvdg9/QSy29v0C51
yjG75NjnIoi8P3gsfQUr3OpWHmcsbgE7LQ/pctuuD9T0r7vL9RNxUQTvsrgmmQ2ISnUX0Np8bd+s
zId633bthHu7CTutYvzMLdFdZNwP4+frFlyPGSjlv/bAjjbj2BP8ftt8yKanJQmu/75shYSYYYIT
jrYdfp+156GEZue7YpJASM+sEDGsckrwKg4M3Pw+HwxWoOnlaK7mx+fc1X78J4su2p7aeIDENL5/
1AIF5TuzcedJ8va6uylcis80LWgMit3AYGssytDC90/SFz4z6sdwjGRX7+5N+IIhNgSvUG7CAx4w
OMMW8aNzeeRaSpxhSzbws+sDRFd/NzdjHkY4/3mSLnU14wuVxjdWeIR0tc4kKyaDEM76AMp0SlIk
fxitd2yMDRX2NygOOte3ft/T0GRk2OBDtlDwf31ayrBDD4EJT5seO3+8BTEZGkzDAfc55wKXBc59
N3hB47fH5r7F5O/UrBPQonr02jq/izTNv27R7rrpII5hXNMUn8KvIcIIVepuwBOb2jyHy6GpPpS5
958gxPPSJGOXLilqIKl1ZB1KsaHTm5/+AMNiyMPRB4b2LDHKJPVMjNVEJadXEgftnQ2kUcLJGadG
1mS5u2IbKGHFaqOIokbHitnzTYE3yeqm7ySlAwmE+PYx2FNPoh55uBmjO788obZm1x+vr9jv8sNF
dvpih/htUWvqQHIVIJz1Dl0CsZt60R0xnOEuO3zHRAreddpP+nDmXPdJ516H33VtDPRoGHkE54DY
WLmEQ060IUIteyihwAhleyv3iNopkmIV33jBSqbiXsbrAA4thGxe+3etmWs+MpT46uY8rfUDS9Kg
GIabWW+D3OxrZ2DF6bppO7v3ClKIdsa8oPLDC9vgnn9nTPQHCIZ8xjLZo8ceDtWQG+D53SYXg71V
hUnZ2qCrT5c5YL1+q0TFu0SlhiTo7eJgl8DDBPK+izcdENCodbuqeFVtgmVZPaY7rfEHoY7zSUGm
BIQi6DgS0pBZSacB86mrP2EqKjlF6vu3bwoFAKoQug72c27kNpSqagXtc/x+0Qd68zXOTv+DbjN3
JtHZtiBCrmajl9YCkQciHTqzMFDkd1T7rKbFE+vSD3bXuaaON8VKwYz0NDphBwEq2vxHQ4WFLNVc
TeYShsYLH142/WzSHOjzSe7bvTYqtBcRE7sG8qyL3h8VnKZD3iAM8kGL8V3DqSrfZ27u3KJO93fi
pR4MU6q6tuONr3CFi35cw14ZRqwxmYbTukIDpCP3lZ59ue4vfJmErXwFI/hLqQ16ZijG6hspcYdB
c6BAFBY3KfX6vpbEQhmW4DaT3gwg8MdSVvORJM/QptCak/kzTiRlzv2lQ3EA5DkWA2XP6zOgEZAm
zwouYmjluM24+BlYztpQJny1b84LDD8lm6PWGpWq2DZgqPWQ1bd29dgNt522en0mufV367aQwfvX
IiHUdpWZ5LTDylkfmcPbsiPfYO7yAP33ewIJXEqd624hW0LB+xZmRqijArDof8RmhwaBLz376zrG
bovH1irB96C9ExXaABef3MnvP1h3ozeCXKmY0Cxt4WyZaBSQtnjILBOcUEOWllEC0HoN5hgj9/Ed
iWTPEzLX4P9/4xrQJACjDc82m9ieD0Zb656lJp/WsomdaCXfqnGWjovuZhpYToJeNfSCiyXGEW1X
4Rjiy0BPThaq0An4Mq3YqVN0XyYf0htwKtz/0QfPC6ZYZYzWFT7LUPnTyXlcMod0x2KIJb64YxhT
wfeITkKUqVAFe72YebpmIGxFalOChJPWBvoqvl/3xJ3teoUg+ERoD9pAbSRpRV741sh8NHSlTgNp
OWdKxgdTSXuJTXsfWK8gBQ9pyGAy1sGo9HYNwGV5MzogCwL1BR8FkzVT7dsHUjukMBQplBA+VFL1
drRw16DlsWPgCCyW3jWX5jjZdTAv6tvzeoaWT9BAqOgwNMSvRyOvVJrVuFT69mixe2I+J7kk3+Vb
Itxb6NbGUDyqv7BKZDKItSwdQDG/+u2cfiCK3buVXaLdx45dpbck9uyCbZJr4ULR9TXWjBhunsfv
dbTWl61HVo/AFd/uh9u8Svi6w0AiJvaQyftxd56HBq9xPwylc6roOceb+nWsPZu2WMLnHfSW0rSe
eIhKps/42F8OZByXgAwV+dAZZSO5+3fCLtvAiZEiZHPd6OjMRnMUOdB8+NLUoLMbc8lOyWCEnUrW
uK9B4Idmm5He0rR9ANujr6SyYqUMhrwOSUWxmEqTYqN07WxEiK/UqWVNwXthb7tiwqEdO7MpK7Q4
+6Dacki+eHP5dpZv/dWmCLd8r7JmLRQdzTszuHhAQVy03WFEM/1/cjXKV3NzGyqanRXpBEty9X6y
Pw32mTafZl1WtJItmBDFKRjyzDWFR2e2mycPjf3huhn7m47GVxWXGoathA0xjVIp0AuIDekyJ0s7
TyE3LdEk53IvViNy/osi7EkZjqy2OoK8v3FH5CdNdaisT2X/jFwzuG6QDErYlxjDcPMUaitI3nMn
GQu3TP+qxw+TCv6s99eh9tfO5oKtoOC/eOC1yGpOiolv+Dr9OOE2Xdh3qyeSpZOBCKfSbsM6oyvc
uVoejMEr1S+6rNllP2q+2CH4wLI2ht1rgLDD3C3GKchZFAyR4vdq+/beIBzOFyjBEZK5N8NGwZLN
DPyBIcGTcXiyR+PT9Z3ZPTWQ74OsmsFJqoSIObUjmJ8tOIGBSLmkJVSHRomf7UKA8wvTExaxmThB
kUOONWsZIOKB3cda6+m09q9bsZtPQXwBUyaaiRd2scupoYoSUyVbfa31Fwy7N2ee/6qtbx6sY+zL
3rx3Xe0FTpzna0YlC9ciX33cme7S0gfFuF+KUlJ82Fs4XUOxl2I87ZJ4IYZGRmnScPGtwr4rGohD
Nf236wu3FwMwRI/c0EIr80VyXZFpUQylwZmxkwd1YS5ro+Ni5H7as0eoNn2/Drf3zYeJ/Rc8fsA2
d0EZxUvVxi2C6Ff0g4MkAzRs43F+v3y3bkf09bcHy3RmSZFj79TCJUCQiaSav868Bl1ja2wto8fN
EBtOMh/j3vLoz8aWnNhdGHDagL0LqelFTmrT1qa5WiE4lMmBlP0hN8kHo7YdjBf+Qe1V30AJwUEN
wVyRLICildo5RVtODxj1e1oVvXu6vmN7nq5D5hNoJvrdL1j30eEddSkOljIamEeI8eSU6Jqjlpak
arPr7OD6tjQDe3TB6WDZSWdaFY5Urt0n1q+il2XXEgDxfUbH90XXLwBINPvIYuNxIpPssVHA0CEe
CoJBZAHQgMGRFT/CTYgC5wt6HTzO2cSC+in8YqGf6PPsmmf9NvUb1VlltE1iA6YIKubWScRoQerW
9OYgPJRBdLbv1wIPw5ygWj2md1rqUIn/Cc8NF5DCrZESYhZxD8imNqqv3dyvToHPIj9S08XtBjtz
FMixPaCz6vlN7vg3MFZYJxjZvuSsrNS5IGMymCiygTIx6r1BcYv083UQMUr9jYJyL9r5OB+sKUQp
o1oNtlSV6dnH0eNriqJvf1MfZxfi4vwTPSDvl8N1UOGg/Y2Jjn20tIKvkYmTedU8VoNZlKanVoc1
z9w1wSibrNP0d2Ps5rv5bxROLsozCzxLCQlMWlcZWjKxftGn+MN8S4/wFh+cut58tt/nwXg0PIxX
YUjOAsvIXSR7DhPv6Qt8IXCZa62FZAR+esoSNyucPIg905/d+ZOyulnwxov6Ao+v+ua+IYleVGHG
/aUeH22Cgn2p3GeWKulN3928zbIKDlMz0lhmCphwnk/mYDynRqqelMV447zFhT3CVZaxOoxihdsz
OFjAaniwmCyI7R7ujTH8/2/WTGnqklbxaEKimAZmgG6tO+U+frDvuR4CVMIdlIU9RXGs+zmVpPBC
OnJhnlCV6MukVmu+XSRHk3+xpN8MO8IFhz7ezO5vp16VpFhiz9bfiHzuliuv4HoTFnROiF5lNVRO
0hOY/d38IfaM0/BlTlGEBiGE20K41FELTDm518/77lWxARZWWZ3GVtEzy/CW7DTkg5MTJlnMXafc
IAiLyYwZL2QlTOuMm1p/WNXHtZRJB0gwfsebja8sazIzowBGgjFf8lRktzNi5fWVkmEIl02kQfIM
ehWGV2Pe1QnR/O+aFQFpripJhoUETvSF39yWW2PKZrCNGFvSaIcmvZmg/5fop64PJQbJcMQgHE9W
2nVYtFEpHORvE0ou+ewn04//tnBCsGUFviwmTOZ7S5X+HArl04jHg2MTjqMkZOxGjBdPE1+dux5q
1hno47xoHhxl/pFh+hEEj+nw0Uof4kqmzy1bPyHatskSsQZEi960Dg4ICk12jtevoBi4vnz7JxQJ
HYqEOjHF8Y9l1couxDeTBw/4mPfpg24O+R9FgRcMwRSaQaZ3GoFh5U8TCmOxZGfE2YR/fPoFQIhv
TTynUQR5EwznWWeqRZUfRuGNNY6HwiCfE7t810V0cDDmMnpFzM5l98ZCxsVfIAS6XovqGPxphkc6
Jyq+4R12eKNQxj8QNrRZLHw/4D/CjUWZluWzzo28SbJ7vVOduIi86+6wH4ZeQITT1KB6HTUqQMDu
5Aw6dfsiwtHtJR6xewUaLzD8z9gEIWVFrUZBr5w3NncF5jooWyEAPoGg4zTl6+G6TWJ31MXKCf5X
EY30eDTCUXJVd/XA5nPOg/5YnCM/OkwedY1b6JF6yxEyk1Jelf1z/GKq4JsW6qxhFsPUcKL3dZ1B
6abKggnaXElFpfySsv0T/BBLOocNqmCeehh8yI76+ZN9n7nFibkYU3DU4/8j7TuWI9eBZb+IEfRm
S9tWfqQZbRhj6b3n19+E5t0jNoTbeEdnNQtFTHaBhUKhUJU5QHLy+vLyIKkTuNE6sIh3gKzbrxBX
yuXcqQ2eBjrHYeguumitBeT5AJlnXzfdWvxuqi+auE/6ieOaTHPIDAumjqBQTcvT18go2gTS9W6Y
xq9Lijm4VO59SS7/3ePeX6fc4MiXW6CHMoLQdAiKinXbN4dSBjlgeZ7nr5/4OhsYKmrU8SRU0gRz
8k5zFf0sFbO7GK//DYSKGtGwWv2SwBbRHPbo6rHBQvWQtPHLf4OhogZgmqgqyDlS5I5a3yRgGBsb
/zoI+a0fLo94z8Xt1NIM3L4vv0uqj508zyFsibq7fqrOnTXybqgcDJrhQEavotg0AhLKTmiQ8XXD
XleWnrNczMjzbglNYxCGtTWUI1D0IrENzIKUQhqo1q4exOD6mrGR0JSJfUGaM6ioU6OvoNaKyHCr
6lcImaNYy93MOCtcmlLm5sRILHrpVex2OgczOrziLD08QFN/qUqOg/zBWMfP3HM3IMTazeGkSKs1
dTnO8hDqf4OUuu3wkCi8pIj40Qc/26CQiLdBiRtzBHUFyVmCZCcdE6guEI0O3twM89NsYKhPYzYr
uiXwZOXGdR1MoRpUpeFNWvsUxnr6mZNgg0VtnSUyob3dwqSihP5IBSlbKxDH35/wtXcQuhCYNmYt
9woMaqT7ZD0sWerm0V5KeK3h7CrOBoi6kRnoxDEWkrX27kj0u51Y9gwnN9/mnKadMHE2EfngHx0C
oi0Q0jSgAEtFtw5BNNFDBJ4pFF9zuZ4OeIeV7sLeWm+j0Jps8AJUvMoAOWWugVK+LphiHEcrYgR5
qjD8/NZykn14i2ZWNIrzOqmIr10Do1y+Klpxmg2AWcb3IbqXzG/tmjtDdWsKR63nkaKz0aBmiEZn
iMHSHZJpp04rKiJIyWM1RNesPNtlN8uBkESJE5ZK5MQCOIgyMeR8SGZ0R4j6X2DqZFeqPDMqAcDG
0tmZSdg7eI0t7Dj4DkGd6oZmCLHRI6NN6sqZQWEsV+GXIYx4m4BnCvn7JkipZTM2Swmc1LICTdac
WvqXr81/86DNalFuv0RNk2ND47zVQPE+QGk7XnfymPuznHC8nblqloI5KTwEW9hjl9ZYHQYLyhBQ
ZfRD65d9Pv+QBx7lOnPJ3kHo+KSLWhX3HUCiMq92+jwPma3kbfLwiTC4gaGik6DEuZ7NgIGkb5l8
y8IHS7wfrMS7DsOzhvLlbhaGVgg13V0LXw1/ddO/FJ/++/k3dlCe3MzJ2A8or7mK5inqOZ+frhtA
97Z/AKBceMn0PJ4nAFiPsgOmznPsG5HdgZ7BlGzD61zZr3xrLy9uw6sbMs9e0nQgQfz5o94R6uXz
2IYiAkHmj/2xA9FhXTtzV3CuLMyTY4NDnfH5MmPuC3dqN85uww6c5vIpD5+z6qfe81ggWOeFTNTb
0HEOCTq6T7XTCkOTUxmXPXdBQzOhOqsc5aHYy654NDnOR7eEv327LRp1Oo1oB7c6SCm4wk6//8u4
UkOwWDksLgaZfN5NluXsWzjqfBqMTpTLCnBVtlOq1l6mxL7ujTwE6ktBHCuCigYQdNPri8yB1ol7
HYEV47Y2UDFO7aQ5TwsgaOkXM/o55mii54RRZrltg0FPm5p61OgRnN5do1dhtpxZdMQOMuoHPfHV
+n7OBbSOPUKbgbN6rP20xaVintVCuTIl+0kY06OBkpEe524nTYHa8TQ5mTWjLRYd+OSpGuoZNqan
8iuYN6GXrbyASeZb+KQ86KBnjHfiDuz0v8DT9d8+4Ye2X1DlgpGHVIzUKBBDY7+KgzMV4b9rI/1/
mwtzdBZmT3EoUqs5zOJqDh2y9Tn2xH60wUkvcLNotsO/g1DLmMe9UJcSktouwrYCkd+adF+uezwr
+kFb5x876BNkVaesITccwZyQzh2U7q7EkEWs2KHYciItzxzy900+lA9dYQ2kaDOng91V6U1j9p+4
fW7NIRt8A4EW7DWPyWdp0r0ifhdUe+ANNcpkSehEfItBxdWkFysjwxSCKwf1HkLwh2w3uzGhrbyP
zkS5jKi1WAfjPkZbmbVfdilUpq5/NeZeRtEVs8pg+UFv3qWZUyrl4ZLgeUNvBydRnpY5PuqTz/9k
zM4RsDP/LxIdrZRiGkwtJQlmMPvlHeGDyl/Wm8ENbWjgPFru+O26aayLxxaQ3li9kelmg4xDaL8O
9fdy+A0aQ19GPV2UvLDgdZ0z/X9jH73F8tpKTcQMNzIf5Wlv9p2zql8Hyx+55Rc2FBoc8YMNtNNR
B2Q0zKlUCCgmVslLs9x3eDXWmsGR29mOcx4hOfMkk97BqLMyM/tCqyd4iJgds/J7UvotqGKufypm
E4y8AaHcsEuLLA5rgIxoKyoO3UMTmPvSsMscs1nibk3t+Et0+y+F1P6G3ndUlUjVb/Z4KmYJCCWx
jiBcx5vH5Br5Zx5yNobRLW1y3kF0WQREphzW6aeqOkn+9TOLh6lRtMyh4RCsYJdmGLhixVqYGi6Z
atN8aVcE5tN4XO60ILRTu/0iF7bxdB2UGYEVPFZibIBQllPRXu7B+L/0meFKDXp4cPuNw2J3HYIZ
mvDERogEQUpPd0vI9ZiK8oJqZhtajlq4E/rfUd22TR7BLtPDN0CUh9filGqLFhvuujyaS+pO+jm3
Zo6LM0EgUI6aEs54cI9dfiQzMepkRveXa0GxLRuCvve7Xg2uLxlNh/7Xo9F3qqElEM5AP06Ks4aR
aBmn1nIgYlXzLtxphz4QXB7nEfPjbICoE1hVhdWSJlJqxpvh7VpElmn3kaL+hD5L/7ssqvkHxzQS
P6nDEocUJPzQqY4GZYv8fbNZzRABL+sXFa+HyQ1UZb3QLV/0W8IlPRx5UuKMr0VOROLYIirc9Oi8
qJoQnI8kFdWDIIt7hFVXsx4+ZRE02tCuDjenq+iFUOWFMK8qSs/tPneLV9ONfxDBcnlXdA7vVkUT
2BPfgAomdGcUaOTCBakt25VjnYupqLqtS7gzSTd04RjO4Fb3VSB8J+rGRAy+DFQw/WBVecT1rPvK
xQ+gfMZUmqhea9gLkThfsLXdeowC635BYsPTv2N+v42t5O8bZyHfDq07cBZLyG0Dj4eFijOyLm3O
J2RkcBcmUbs6H2czw6w0nDJ2yMU4+l3uFl/zVodoEOTOyslpWPch8Itg3hGaWdgM9G1hlaZKyzsA
CqWte4NjBuVpdTsnezX3guWEOyOIHAz0YJq5+8ErHMuMqH+BTu3B0lTTLtFnFQmrCn71+lZw9KcM
rWwhzp0GJP2dOz/Xh9iLXOuU7knpWtw1nHOBkf1c/AjKj6NkCs01xLeVF3QpQErnvrMOovzHlHnX
DKYXbRabclgdAnWLpsDcer1J4sxuEnf4xOFzYQ3lqUOXaVKJfhJ3NfeFeZrqp9D8jNOYBoQuZczX
oPOQyq7M0BxjsCaqbnnKbiR38OA5HnHX+kfrjZ556nzSv71+SX/zXEYhyQcdtjfY9PRKLeQN5iEK
FSfS5ElufRu69VGFFB9acR39Fu9udvlLdyKvcJRgfB6DzM2DxiPqZbkKpov41H7hRiLWtkUlUIas
G0ZePjZiRmoiqGGroqow+6AUCXrMRENeAoLRrZNwZ6JZb1jgMzUkFZmern3oGVpyfZhLpVHdxlt9
+VnZmXfSvfkVshKO5XIJQFluu0Wj3FZFnw2ImsADMPpETR4UuPv0RcX7B0hOdX85WpAL2PNayrk2
Uo5sDW3RLytQZbmDMvFrjNeWXPoWNioG28sAEgFG/r0U91V3hPouZ6CDebaYmIIwiGSI8rFdRCi7
odbxRevkNPSKX3U3PbwIjfvp/GxWsTetdzlKs7P6yDkCSMyjHBx9He8pF2V3UVhhqpOUKz9B4sIB
FVKg2tkeeQn4T4XPVCU2YNR5IzeLEOKl0HBz4VyYmZNgKhCB6bpJjAB7YRF1vRyEpSlX0rAwjYJt
qb/XFQlQlzhRfZsNv69jMXz1AovKvaemnJWEtCyk80s7RHahPxg86i92/XqzanT8m3WrrHOAZAsY
TUq/CsxfUTA7sk8Y5jJ/4JxQHKPoLinwJRvmPJAH1nhyi2Zymyp1RRRIr68d4zQmHUV4LZN03MTe
ykubJEdeRkS4Hvc+vQ5tpanPVRHeX4dg7asLDCqWFOaYdmiKxtI9z67srbv6mDwpTurxoyTPHGoj
1XGkN9YMqDh7FdAKrXFcjfkEBYV7CI5KCPlgSLtMCoVO6cOa3FkJOxuSJrt+HH8YXuxmjo6rpR85
oh3dopONz0zOOAVBygY2AAkdo1ByobbUnKxpsWS4YuJedqgfIRTlgITX7u746RHzZoYBWgwGYujm
w61CbQoBTIvEK4ZmBCtgpdhzFva7VsPDmrrovEY9ZrTY4FEhCZtXCWs8tbspGGCGoXZMjFoKY+dg
fmKaPhP/NmDUOkbSmnYW7tKumnnt8CxmTp/+uO7yzM27gaAiUih1Yh1bgNBxQ4ekTxOfpuzrdQze
N6ICUrLkYaatwCizwZbUzpGb+zmK7NTkVSUZ1kBLHS106KE0VTTTXfr8LErt0uOG667Kg5KfsnS0
pebLdWuYR//mak736uXxlArxgEtJ582u5DZB/4MoZ6W7GpLVPOVRHhq9ja2hH6G+CLTx5/J26RK8
9GXyF7d32jP37ZO1gBvb6O69pVdKuWiANvvtPrwnIVC9w8yhdqMEpo10apeBg+7p+orKDAdBy+N7
OkNdtOIkwTCAinSm9/VADkgtB7PLRxmymnD5k4o3gvmYYIoZQ0NBeDN7OQJyjstWzGmPJd5OZTcX
P4S6bHUCqgaL2eGHDJBj9ofizyAntp6jSza0S9CVXzecOP41OOq4mbsolNIFiXK6Nw8kLZ98Ug7h
HdBMH9quL/nqm6OzmmOj7SXgqOcJ/dlDEN0T5dDVWZ/VHfe6wVtEKkRWSVMj5cXXPEIbaTd5IPeB
1lv5Iu1Md3bqZ/GENq9Hbe9eX0yeE1F7f5jyjky0YaNIthW7wnAXiTdDub+O8tauc+2b0QFTmaO1
IN+MMEWreMWSD7LT3mk74rXNQ+7G7qLYvWeACRltRTcLRPzElxJsCaLbfyGUFhwnkljrjV4zctKb
aOOjG4yGZJ6XQsYvIoMGsoPJKq8/kuFPqBVCB36f7Re38qcjNMx0XiMNa8gPCdk/4HTjUaliAKZO
cA9Sg/4kO2j9B3l27ifB5Gd38TEF5X3k88qxHIvfbuEbf47bBCSsAm74cVY7slzbY/fD1M4tpkea
+GbkUaywRnsvjKTiE+iwLMwxve1TvFzuMeMw2joKilph97Z6253Gw+CafnxPXjCnncVJAxg5xwU8
FZUWSMvq4Qp4Q40dY/hVFaOdCr6CCXQeNRJvZamIFHWG3HcDoCRz1zetPaOndl3tVHto+uMc/7y+
mcj/Ru+lrfNQcUnoJTPXZziP0jxJ86vyia64i4WjIlHaiBhw1MjOiM9C/2zK36//fmZg3RpAxZxa
bQxtUOCI6IEMAx2nVI1cgNSVF7AC8lo0uHBU7KmUrjcsEfYQ9QxpedTbV+VGiHzokhZjsJg/Zy1o
GwfDlpwYwzqotnZSGZyYGGXbGwDO90TYst/9Pah4I+U8A+knykkp2wGqwH9r5jKK9pFnPaguZuc8
4Y5XXWA9H8E9TBAg4gEJ42WU+zVqWwxrVuL/xw3J8LP7JFj8YR/fc9Mq9g5+R6IccUxTXZ0XErD2
xE3CQwPLjNZBJ7mvv/lLehDc8HfIjc+Mq9iFjZSHyvEo9nEF5MmZXcGGhve5RNW89BK/4ZC0sAoP
F1iUe3bTJCTyivVUbs1AhR6A4TXu4Nb2myZAwDsFuN+P8sq46rtsMoEXwyslSJBAldTv9n3A9Uty
V/4YqP75fnQ3x5olUKJaySqaL+LsNlrhyBYUO/7gBtN2iaeUwYiBQk50YYfHd1TybTfHnIw2pm4Y
YR8RsJ3O4b7drYfOj+7Is5XmRjfKt/+ISB10xrwWYAEBYu+KjnJCUuqsuyxQ7iUH15t76+6TIe3d
Rupsk5s+boocK6sG6p/aj/3opNuhHR9FSALz2DpZXTlbDzWo460vl0LR47fdkNwQ2mnIAkOmN35p
vezJ3An77OX6ijLTxU2MMagYs4zTmoJQhfjo6kMbHO2rK3hPZAjYCDdkHhRzoSiPKGcRmm3pje7j
1rGT3dgLb1KvdHh7lMBdc2QqEEWRMChKiZ9jrvu8e6yMXTE/XzeZ57VUxNHVOIwXCz7UyE/NdMh5
YhCsIt3FR6TCDHjw+wSK9KTg36KPrEPvzPRTCArfcuWH67aQ5bi2XFSEGa2p6huyHxTr+4o+P+Fu
VnY1t5xPnPwKDC1ynmSpWmYjvgq5Uxg7wq823aG3Fd1AuO96yY/rVvECJ633WSKwgJcdZiFp3yvH
LMj28a4NLJeXN/A2HK0CDDq5Vk0HIOlnDbR+N6QPDsM+mAwM5gNYbB2ItLnXreOctSYVUeZQiquV
RM1V+mPGsWPKvpVNvri+jNw2F54vmlRAMUOjCyGK+Pfu1T9lh3FHGLaHp/TAPYSIs13zEiqUhJWS
oVLy9tXik/inepYdA1rx6l3sj5CgQ+09saNv4THDRuB+SN6qUoFDrkWMmKTE0AOZZs/35Z5ojQmO
jBfxyEltAS/xIrcrmbvAVDSJGgOsYCRzSvf5XenPuxGl5OIutWuHV7j4P655/5xFJhVYskyX2ohs
Q/2cPsXB5OgH8npieIObnVdw1UB6UvULvCnG5zrgJomcYEPXFTvML6roLSMdK+kTOZpiH20yQW8L
Z9nHzBjeiCPMB/OyDGaGqGqahk4ZCc+JVIwLpUGu5tpQsMKTJ3tNoH6TXjXoJ8aHuXSu703m8fOO
9RaYNhnNWslNY6bAUsajYtpj+xDxqFd5EFTShOkJQ8oMXXGbMuiawROU+wiK4NftYF9UUG2B7hGa
Uz68cESZlAsTSAnfOjhLpC2tsm+96TQGyMxiu/zEkCuoAd7xKNesomXWjAp4oVaD6GBwlO4nVx2e
eXJvQChPyOPSKjBqA6Pml8Wc7XDhkVAxP847Av1UqCZiM6c1zMCNVel/G2jegdgS59swzYAqs6ZB
qxjkipQHYMR5qLsCPRhqkN+lX+ed/osInkqe7Dd+4qZnHnMe6+IDiiuQEuL2DYY5WjUzT0tBSKUE
geN1xIuAsst+Z471Sjra08Pwwrv4MGLxBRzlDHmjzSPekWFgGDmQ1OnaVzDY2iDNLnld5awDHNpK
kN5VwOKBBmzq0JHrAZy8Uqy6mEwaoMEr2Ms5dftd/gzCKBC1OLi2/vsgcQFJHTV9k42YVhIU12x+
CO2LmJxUkzMH8NFFQJ0PdQX0NRoIenTJVJmsuF47BIlp0M9CZkDCmMeJ+dHVweYAHTFNhXQ3HqWo
hdPNSK2zHBDJ9EVPbzTpWyV/4Xj6x7zxEoNaqThKViMUNAV5Yxi8TRm6GkQxB59kc3rB5aZkOPol
IHUap6s496OqIn6jYkIGG3FIuYVTo7pN9IQ7XkXh45F4iUd5ei8rUInvgBdDa3fdV8GQosvG0c6k
7w+1Zdd6QgeTH//7V95LXCoSjhqGXJMCC5tIolsPuV9Usj+ril1ak4ceYN6AI+dD0vWFslxG0lep
uOJB/7N8MffGudknDh5owAe47BbejOj/8SGhoYMRJgWtcuQHbQ7iOosXucvfDv16T3S1m96t0Ryn
nuKDdVpvpf11V2XuBohKGJiCliHQReF1DarKcaIorlZ+a6Ynw3y01q/XIRjNovhoGwyy6Tc2oY1H
HPMIGKOP5g1nQcEr2612jAsHmS6S7cmXnDeOUW5/OMs8COFiPBUPAfiH8peonEJ8wwZaSCBaGo/a
7IU85h7yX1xm/5iXQ8wCa7WGEVg6TRO7XBTBGq28FYOgJbDTAtIMzkuCGbMpFzh0iiaDkFgyeuDU
X+ESTygYOtaDhb7pxRXOEAVxyuATZZlLTOrErqYpUqYJmKRISaiywE2yU/e63Z1UP3OFO16uzVnM
t/Ru4yqNWcBIAYCEmrIL9P3fejZ3MeXrH+1tG25wpqxf26EFTnzKn8isSnuU7geSiuxKfj2URMMr
LvJ2lm/QVmgj4SoKNNKYQB7NrcROcCNNnN5b3NYrUVib9vGhEm3u/ZBnKXXcDemilAZxzzfFqT3m
FfZ4RAqafYX3P4kXLz9mQHAYVYTiqI4dYdLDMiALXLtMHxW0KcgHbPPCzlAzQYPgnqhbQYQH/RGg
jQh4tQVW3oAcDwKDMvKGD5qTcVqLIDeKNTckT43D06r4nCDGiiRbBOpIlzopb/M40rCO5V51rGPq
Vo55Es4mPt4coLPTTl6uY7LcZgtJHerjGmPkuE40d/4pdz/AlmxbltuWN6Xo9BNPqY7xYIxBBcL+
rMuqZn1Q/SvFsOtwsdDcBY+lDzLeikmzh+Dlx6Kyxz/lA2lJTnqbJ9/ISiW2uNTp0Ka93lkSPl2q
eDIuHdqKvtV6nwiad3052T7ybiC1E+QV2j+1AQPV6dwr8MxGcK4jcNeQcpJKlVNh7mEL2WwjKnjR
QXVyN3QTJ38mFNMN5sYeeNcOVtDcriDlJ5j3TKwmhJ80q9NHo9NVpW1lO6uv7Gy9qcY/Yc/Z57yl
pNK/UsvSegV1ptt1PSjJvwnLl+sryXIKUwQROTiK0a1I3wOMvJVKIxPwAhhjxbJncPo4kXqacl7h
g2XJBohuk5jNUYoFJcSVLTkY8r3JG65mFCSgKfNuCd0Ssa5FO2lv7r2v9ypG4XpbCioQMOIlweEd
2JxlU8hhsDloQN2UilGG74KBT3tqb/JkT4jpQ4NzTeNaRaWN6grNLkHCsv0d4iJTcMbN4JNif37m
tdqxDhWTEFWDRMIgohaXVnVRluMtKtNccVW/t76U33bm81hlow1xC97N5uOLIvle72CUa0f6VGaT
gCiBuaHdcI7d0SazcPk9r2zMOlC2QFRqqsdSAe1WAEEv2YaEj52qT33Ke6u8joKpm8u1S7S5qGUJ
a4curLO2YBCjhvxdI3BqOzwYKlEcu2itGgMwydo8dhPpv4mVfV6BrPh6YGADgZhYhDfgwkL+vvFw
zZhW9F3mmiuk35Zy8Kq2d8o14gRyHgoVxyNx0JdeB4rZ+r1lgLT/FTyqHFMYJRy4mqSSSVw0N37Q
DBQGwVTHCh6g2dYtmYUs3eiQOfFzhcI9hjb4j7rMaLdBpOKDlIa5MdVALL+Orui9PSKfI2Ro2n35
IO/wtMlZSObW3QDScWLSpgVU5thNnWTL4le53YXll7Q49D2Hv4TBYnG5msT2jWcIZmGKUwkoaBMH
6nn9atzWb7KxmTMNaKufMOIFjhoMm5EGyxR8LYnk8EIV03HAh0CmnnWQ91GhyuwxeNVXFgqOUGRr
49PaFd46qBzPYX7GDQoVozptqccBQ3ZuJN9K5mM28ah1eGZQsWkIpXxZe4T3EGVSPNM1vsx7DmDe
ZzEWAAV3ET0+qD9cfi+Iw0+gyjL+thT1+FaCrWAaL/TR2YavdcLsqNNI3vXwwaxFgMURZT/U/pQP
gkVAhNochtbRSBE9xN9II9OC13x3hCKIclPsFS95VB+Ux7cm5oADzvxuRCWHdMFDeYyKkhlGACGw
iqxGv188CTNAmL8/hjvMHrtglvDKL7xrETMhNTeI1IYfyrjBdD5uLb2/YgavOqSuVXumi5ReORf7
1m6d/EuLUXaeUjTPVGrjr2Mtj5UO4Gx5Uq2gVDmTdqy7kYmfrhhQdLE+SCfNsRiueoycV86gTRM9
iRoklGvBXbvXZhbsUuHkBcwd8Y5HV1/isexLvCRo7tCd2ip1pDa3q/DndQdhL9o/Rr29uW5CWFZK
cqhmABHKW8H0Q4HTRc+sLpqKaUAKR4QH0oI7PZ75hIqEp79pW+lipA6kFnb7TDyhDAweowp72d4B
qUgVrZol4VqJDtnwtkRFX/86tI/XF419jG6MooJVMhspCP/ftrR8WF3QRmJX/R1sio81Ghl4mRsP
kW4LUUCYiwc5xF/lcYCKNzj+yRHa2fPD6Olg7ZUmm9dqzFlIujNkDts8LzBD7A4SBJOlxEni9k6J
eCLozAvE+1rSbSEl3jLHxsRaduvrNO1T0JAL9XHl4jDzgg0OFR7aKsE0hwFzBNS85rCyY3TmPi6I
vhJXd5qHRXbdZleVSVtMcw6bitzO7+L94vT77FCgKjX5GLa+Hdz4AY8kX3huwvxkEO0SUXq2QIpD
/r7BzQSohTUDQuBqfe+y1c7zwxr+uu78zIiBp1ToVYI4y6LrmIYoYioWzE5uEi4HSHqftFBwr0Ow
D+oNBrV+4joLmCKtcNnHY5YaSH7sFIcqyJxov/hktg9XWY1jF9MPN5jU2lWrgsS4AWZuqqcWT6nC
khxVMzuIKU99lv2Z3peQyvV1LQWxtwkowfwe1l8k8b7XXq4vIfOw2lhDPHTjCZI2tmJk4itN/fcs
v0ukkxWHdqPthT5A+zEnO2RH+Q0cFXTFQrCWRgachpdhwY6dFB0rSDrw1lJ6mIXbXbeO54NU/LXA
HTdJFRZwFg5Fchx6ztHL+f/fuoM2qyeAO23pif+hIqh0D3PC+f/Z4fx9vWiNh2E29BAj+hqk7/RA
Q+dW/6Kf9LseVAw6pr7wXrty6mfMkKRauP3hoRt0GFQiWGYpguzcaq4hmF6BiC6Hws5Kwl8g17LH
Kg+ufyHyBej3B3MDR2WB4gC5L8LJ78pGEzSCiBF6xRM601NH1OmXLBhl2dXW0bkOy64SbXCpKG/i
yWNWlOZv5Cjd5JAE2emvRCPya05GyFtTKkwtuapUpgAjax0cEzO4aFrJLiHXtkSpN0Fd8D8aR4Wo
sixDUNDAuMmR/PFXF2SgnQkt9NulnuByp8l45lFhah6XuZVXuEyCm2W3Pqg9coClPK/5rpV5+irs
8Pvun+THbLZcqJTC1PWwrVl2SZtCAzXzY9GbZpWziuzg+w5EhaomnNso6mCVVKkPVWh+bRLLm5KM
swG4nkjFqCELp1IoYdCI3nL9OcHxL+ORyjFtxVt2Io8AjfOx6NlgtV4Kc9Hhi1VXnNZYCiDU7Ej9
5AygIFl6g5PXsyPkP6tIDwfHoiLoFbGuVh1l/BljXJzj7JwIQrOeNehsylNEYlcZbOOn7PR3q0+u
sIkXPo2OFUy3a+4u6JQHC9qO2wrJPj/f7aPiiJoLGP01iO+P9SFNf4hT6FbgSRQ1we31xo5q2btu
MG9FqWACAu0iUUiAlsvMjfXldpF5w4uMDloUrN6jI63woOaKWI4kK0jSXbnHuaPaqMtOi9/aoLP+
RPcW4EDKD2k3UZLAeH+5p5daTCIxKVEfS7VjppRftLgImjblnKbMHf0OQxMtZYIwj7GA0ukqu8Ly
MOEpf9xf/zjs3bzBoI5PI0+rdKoK8jBKmCbJ3BsZ9JT9/5+nZeZe3oBRh6fZt2NupQArqhuzOs3j
r7Lu7QQtmOBO4O0z8p9RJ7WsaCL6ZdC8iroY5emLOA99MiVgb1X9Hh0X6OnzjYeqD5QDcmBX4eQh
rPoQ8FCsNBVwt3xohsMUxTJNYU5UTQx73KdQM7R7yct/oIJPxtEURz2Wv7v+pueGFMYWAzSUhkH7
IOkfOp0WcK1qYW5pbiy5JVqdcvCse5BvIR1rrYpjNMcxyqtH80CpfS1kUIfUawGbILpPwt9G2HK+
IMP9L6wif9+cnGNSa8M6h9jU0r04uEIt27LxiUeQCxAqF8irLIXwromneikYQui5qc+W8e+ZQvUL
kA85gNRrqwCQSHhZsyctam0h+nV9JzMC+wUGdfwvMij9zQY+YEpl6aRG9lUN85M1jnvMNSR2XvTf
VmngRCjGhr4ApQJhvPbpYg34RCOIA5NvcXpbDr9M8Se4zDjZDSvEb6HosVl90eZMhLaP287yr3KZ
dk0y71I43VpON5kUvkxNE5RNcpL6+UUtsp/Xl5eRxl3AU3Eyl0yls1LAR/IhLSDEFUMtb5ejieM6
DnNXofMN8Qq0Qh+44+fJEIq2jnUUR/3Q+qPFvGDB3FUbABI2N7tqSTFwqffYtmMU76xYOGdSu4vT
9fG6HYwsR1Y2MFT0DSuQCKXo20ViId6js/TQW6ZbTvKzWpj3rSW7Vd+fy1Lh7AKedVRQqkM5KfoC
sOaC0dwcE1i6eRdnPMVa3leiQlOrQkoY90yU5OXBjtLkpOUZ5zzhWUIFJnVQLUitRuD9FW60JbOX
4qke/n2ye/GRqLhkmotkJEQ/oDPdLnlWot/XnYBnAxWTeqOMxDDH/9+aP9q+szFCrEq8Z3lm4Nt4
GhWDxLZOVhQ1yLM8CANaNwepDV7J7Ei7lcVvXD4HZiB4h6NfL5ahWkDFiJAnrcqhyAIttDAaHTth
yFMI4iFRIWc1xNSqFxgmmDk6rBZXGn6p62PZiZzYyvHmtxxxExKiXJLXSYZJKrKxfPodj7xvxHEE
urZqGuEyp2hDc2vtWZ+gD5b+Soxv152NnYDpSIHQfW0pH4QPujAdtMgwSO2p3ENx7dFM7jT0e/8d
Kut25CagTPy5JVYOjW30D7BBNYasgzGEQwRgOVh9y8/BzlkfCWMwaV4WeXkX2y3e0Si36GKIP+I1
FgG883LhmPeRLZinMP16fTnZn+wdhjonxBQiLVUHmHm2iAbBrp4UW610/zoMqyR+sXjUQTHNGTYs
bltvPd85CluhK//SXtebGezVhNJHfNBL9zoobwmpU6LLizyUF11z9XW9QQ6b2cU8HJXVvFvD6P46
Fntzva8jWefN5lKTITLjEFhd6+ioLhklr2GIh0Cs3SAUBphvhYVkl/pNVN3WA2dj8TyBOiXqWJPn
GmIF7py9pvUhAgMruiY4eQ/vk9BHRScq4US8uplvlezUDxifLtHkzFWNZltjGKYs63jupttK2qkJ
y4HkyZN6zBrNzvpjA7DrH50HQlkT51MYTSZAmuF7GC2oRPTOHMbef0OhTr58iSXU+xC3m7izIXjl
TeivkqFrcx2G7V//rBideU9hilVsAGOF9d4YDHu15P11CM560d0cprDEg5kBIh8Md1xWr8FYriDk
/23BVCqmQXFRLaE/i4KK+ieDWJwy78zsEwVfBLT35aICGvKdIRJXgCQQDMO9C33YWVRF0Lodz12q
8w5v9sZ5h6NiWYFCPWpU2P2JpNpVfhBwMYG3iQUnV2Q9hckQUJXxzqIYaDUi33ATZia030I3BPWU
4RA/EapxQq8X7c1bjF1gPo3Xf8t0iQ0cFdVMPcySQUHuKOWG21vD7aSN+0hIP+N5GxgquJXalKhT
AatiVUdJWQn0cLGzxdhdd/C3aY0P1agNDhUR2qZLWjzVQzUmtyevu+nOhTM66p3SoSdWcVp00cmg
iQh/8xRx2AfsBpmKEkNlrqNiAJnU6/vbxDMKWwTzRvVE2sKsvbI3H3igzJDxjkknyUabZtWi4BYr
Ca03jJYbli1nLzNLDxsIKg0qph4tGzkgkrS/i4fwthFVvwLLsJqoXm+VnOsYu/6wwaNiB0h15szU
sYyTQ0SLY5AG1aSqB5Ip3kgVb/WoCGJp1YCbMbn6Feu5nUZM9S3az+sOydlebw+5m91c1vLSKjnM
qf+HtOtajhtJgl+ECHigX+Fnhl6kKOkFIbfw3uPrL5t7K0JNHPqWuqeLUCxzqlGuq6uy1IdO/NTM
syVGi30Msp+Sbw6N8RlhX1dlh+XL6HfQz7FdfwCf4EMZUOVDfdkOXcGbgoJTlNrPxzeojOuooiEU
swio/2WFxqci8FWiRz8Wbw04V0bGg4Tpok1hBUVs3NarPpaPdN0bZaCu8fhwheEwR3DIicfoztVH
xqHEY13MNRWSMmJS6uv1uQ0qoNXc1keerjAeRMTIgCrQrzgL17n0tSzOU/J4rCkclWcbE2ZQ7kcr
LXsluWOCjVfgUoDQS9hbB4yyPJYlYAEfO50LwoRUnKkb7Izke583XhlKQWUMd2qknuY18owM7NN1
fMrEyDsWbjdEg1rgH2gq/MbWqjERwdic4iViLa2udAZxtCOwesYqrwGHh8TYG3oe0S1bZtB8/YeB
d/N1Lq1lvnRzyRHpf9jYq0z0l2xkAj9DMmkKPU5X8vAw5c2F1TmYQHbSs2n/+5UqKKBvTpCxsaid
SdspOEGz8IvplEg/FaxwOv5K+wEF7a+iZKKHms1BFzmMy2JFjWIm5HltNHtqEitsC08WU08MdZ4F
71vVKx4TUHJweEgdNkA7hmI3eLBMOgeFBI5Q+3b1CsKEkkpdxmqZIJQmfAlJZOk898eTgtHtdiik
pm1fAD63g1fLp2H8ePxheBCMUscoHmXriHCoLORcCN2nQmj9doh/HMPsHpUpadgngA7ANxxBGlba
pKIGjY4na6iekvGv47+/n0C/ArBJkWoI4I1rocTUZCiDsXmK3MRP7BErb1t/4RWKds9tg8dkSKo0
KFq4wKe2sWYnrRJUaoXtZ7w5c865sdXDtlJiU6fRISO91xr9lVi/YxREVjaSMFpcipmhwG3Dgbbf
1uEiohtpmX4efx6eGPTfNw7NrEMsEJVxWhOuG8a9mnKGanhfg9HiiixqK8mQoSE34Nhx2vWclzxz
p5H4TZDbHBTjleNRGIa8gYpR0rsMPWKar2MbCi9B5cnCuONaSlKlFgHTNk5F3L68kXi9D7zPwaQ3
tTka4iDic8j1V330U4PDN73XqfibTjFJTSqFcpVi6NGpNItyCYC18md4ivxRs9DdeVWARan6dqxi
+8emEh3rQxHO2JGBZJSrJekb5FEyGL1vmt5OuYtx6Bd+qwGvGMy5DYmaF6NcA+M7ZaWfrtvVMbGX
a3Q7BzT/9MonfB4C6cexaPuf6xWWOU0iqbHcxS2KA8l40uvey5XqdAyxG5/R5PPf02MnBap5kcDg
BohZKe1JM20x+qb4s2HJxPSOofbvzBssxnVKUh2Nq4BTHHFnxthZkIuWYVia2+M1ocT6WjW1yQ/e
5maOfrATA1lf1YNIUaXwrEZBL173FUcy3iEyntRc+i6KS6ig0IOawLhaoIlhbJEUm+RE3j2M/rED
XWSJI0Eig4afBGC9t9gKet3ni37qvBfqcCvnkgtyVN9kPKwitwoOEAqyKj/SyYoxkhg/a9nHY93g
aDq79RWVjaRIMgg1EXtaPklcSmRqoUenxjjXWddBOjABoJAqK6wuSVtiOPtBQ/ttO1zlY2H/mUCM
x5iKEitLCbSukkorL9cgIWpwDLGv2KZCTEqJIbHjG+mSickiQiSs78tLa8US9psu6sTcatZ4rt1j
tF09wKAIbf0C9ZnGGK+M5b9COvRQO+VK0a/XpnBU+U4vV+fPcJgEvmyykFQacDKhtrroL0Wa7Xx+
FDtON/aexqngp1NljHeC6o9RiHKNh6yJJt0pw9yWlD4QGunh34uyhWB0ICFLqZFqRGqqLJ4pDpdx
RiO9oNtjInC8wp4uqJTVBuusNGgEY6WJOMdJjolwp45HD0mElQuj39U6R6t3s+0tDtWSTT6XC/qq
RCO8AeUPASm8jSnAJXWVL8I9pZ6eUz/lrWLYc65bSOZDkUgvpXIFZIf7gxGVbo+dDNraYzs0OU1R
w2sr4+ExX83oqpgIJsxqNNAOXeIpMxS+Ewmcdal4wbaUdykJrsfopyRohmJix0iGURpAMYPuTRJU
unCKwvg+jkenLHvvWB/pL2d9IG5gv6CoSWw+XltNBUlMQKnhXYJBs+gzKvKTdpdBX7Au0TpG21VJ
rCRXCcTCNmXGYSRzJNaDViB5ie7X4Wc2+cnKObtdG95AyL8LNEpVbUpRqTtihjFR8ExO5sQ5M54U
zOeZRyKI3QKIspFnd1jWxaVzw35eD7xRg13jUsxXh84Y1zLWYCxpOxjxJ+1l9hqLrE7Klx4jm+kZ
G4I5HnBPtC0cY1hqr1VLbQBuEdylemox98IrMnBFYoxJx/jEUIbASP6i4925Nz+X36Sz5I6+GKCh
kuefqFKxKq4Q0KmCUxWysXNL7VxJXUET9S5CChF16AoOxemLKkyrXcUy6IfWWAODk4mBzlQSrEHD
oiNzLHnUGXuauf0djGaucRyrWluh7DGbN4NIzuYS8p5EeRiMavZKbUaCCYykvkzxnUA+/nsD3srA
uAtQqQpR1cPxtkXii1LtGL16VZTh4zEMTwwmdI1LoRdziU+mhStqBE3Qh7wucmo4R1rBGFZah5h1
ySEJ2HusLv5ZLkHZC1aUcUTZtajXHImdYMizGm+844DoWN2IPVrElUd9/XZ8XBwMdnyhU1MiTiYw
5Fz15yb/OJuLXw/pX8cwu1EQJTvs3CY6BluYq2epFqU8JFAuBcV806iDUNSvG1O+7zTyFCW87HJP
KvUVjp1HmtNqHKsebjYVnVzsLXmMrOk9/RBbECYilUnddP0MkEqvg6wd/byfvKgRPh0f3Z62bWEY
25faUmjajtpl/10tUMAPvxp4eclLTrGFd2aM/ccTFsesFKcqL216uyzgIuaEiJfqKWs5Kvp50J9g
iMYbtnLQa4IBakJNKj1R0t7k3AZ0iAr8iJw6xP6hvQIxgWKsCr3RFlqMHB8mnFakEEvr6K2GxyO4
f2yvSIxmR7MgrOkMpGJ6QDuE3cyXPqncYx3Y7UzYHJzOdC82WJcSYgqC1gy7j5KToSyNO5pxQ67T
59Et7kTQqciFhRCkcE6SIx9LYl7V8mz2EZBruTnNWn0P5ltnNXlPFHtuG9wBhoapHAz3y/RnbJLJ
OVzT2NAwmLMon0j1EY9x1vER7sqxAWCcdqknRjURAIwdlkIb0mMph44k89hxd5PiDQyTBeWGaeYi
hWl0bAMMb7Ej1kKK3ORPfXgXTj+OhdpV8w0ao+bJKIYkTYCmS4+z9DC0OSpEQT0vHP3bPzyQCqPA
D9IewviGBaR+Q6EjqMa9/l0X9fVeTfTcmqt+4rRw7EuE+iExiCy/4cxf1LVO0Y4AcwpTewlzd60z
K659rAb2j89uV+MUBczo4KgSCUu5uJKhxTsVZMIktbPUsauMGqcdiwPBki2Kojwv5QoIw6gvKd6V
tYa3smc3sGLFgCiB4wZCMPpWwC2kygSvnWs/9VTwSb56aYftptg4kYbvYI+UsUgTrYSGpODYGCvV
E8Wo4lDFfE88WmUBEinM8hx/lt1H6y0GY6h1mWgdsmoMpShZYEbzqV90CxUrr+ySa9RenCYiZyP7
KUTJFcoSXlTl3vFP2NV2FVRLICQ3wO/LaHu2FsOIhmD09INoOm8ssQsMjdcFsKsbGxD67xuH15Gy
z9UZvbTx1FhqKF13dcEJt7u2tIFgvlbfoZ8tVCFHrIuPK56tBUxmFyMWJZD3jEGAbv/XkTEfrcN4
6CoPkCbBGKwc5xct7p1+oRO+TfBnX4fReEyXDVXSQSo1BUt3XwVp0V3ScL3/MxjGtWoDJhXUGDAa
mPxKXXLDwvQFPeXA7Nrv5uCY9MGQ82GdTBxcoYAiZUkNG+Tq35Zh9qQu8pe4fs/paSIoj3UF91qW
IB4sKV0nNeh0F5rGxs7Jq6YdPxuh3NrvOL5XHHbcYlJHWV0qWHEsO92c2p36Q1xWDsju4W1AmAxc
alD9QDaBbzTqYMX0Yu1WaXSrqR/X9ulYnl1b0uAQJDpWBOf3u7nqQ5LliwJ1MIwqMBPsfGuwmVwc
f3ZgVz6Gopr1JkneQLGaN3ZVAh8MJ1vd6ulgy0luxYanDVjns5xCM+GoBE80RgXX3MywwRJ4aLIK
NFFFPRmqkZaeKOWcD7br9F5FY7vUVRGc/nUCqGG+1zRPVTjv9/sK8esrse1BaLHGhNTLfG33LasF
q5VNq8Re7OJ66Efn+DPtRomNLMy9LEE7N/gYoBFEvarX3DYydzR5AZcHwoQi7AdAZjzgwGbd74eP
vejqM6cCsP9NDEkykHaTN4t1ulROl7lCi1MPaov8Z67xGkz3ZXgFYGLDqqZqp1KARLjC7sIsyqxs
/nH8MfazBu0VhLHPImrSVBQB8nffTuqNlzqgi0QkPAT303suExs0xkQT7PeomhFoVW/eh1X/pRli
VxjAzXss1r5pvkrFmKba5NOiLPToyktiftQEe8WagfHxGGVXA3Q89yiaBlYEtusyrEfQY1CrzKR7
RT+vEseh8f4+/fdNqgOudkMsaT5VjYY1jHGA8WmOD+NBUB3cQKg60bo8RVjL9NkWMWVDwpzHAU5t
7Y1f3hwTo8dJPORjriNU955+br6ACuaq+U4nF3s7uc3t9T3TVtiv8uuzMCrddSSf5gp4q2g4SUsc
NHD5nfjTmFtOorhroRskRp3zRoAPmIBkqIOvN8aZ5LI1Cjxt3ofBcyLB7KMus94ZY9ihENOUCuuA
LmFW+Omc/aVFvJ14+7rwCsM4ZjFuibgYMJpidfXlU1x/fY+5vP59xifryaiZvYK/Pza3Uf4l4zW2
8I6JMZdELZZBm2GOU60/oATs4LkyweeI3/PIixK1rCGov13kU4SSJowJLlRt+kXqZksfiTUP1Xtc
5SvKm4ZKtUoStRTxNWbwg4CXKgH5+7C6mTjwKMp2o/8GikkHx6FpcKuSKf1D9rzUhVWALymJRgvz
nWdQv7nHerDrnA20qYPvG5GT7RRbJ2PsJQWX4SL/2Q6WPhieNDvp0L0nCOAzERRM0ZTGNmaMazdo
crWCLqGo7KzJcL8aA7nEpm8ScTz17gluoBgXR4SwInjbgour9NYqx0q2IjL4s4Dlo3h6bSLewNr+
Gb7Kxvi4NsuS0WygHUosuOMM9oEpuW6G0sV/8vyez/UKxTi5VlfrtkwhW1aa56wZ7FjKE0ssQUIg
TByHyhOLidsGiYxVjuknMz9IuttUpj/VmZ0b76HfUdGkqCgwY4KizO9xDxt6sjoXoPKNnPd229aY
4jLJU6akCUcL91XjFYnxSmFRZGom4EtpNbFkdG7poJctagm5XF5YLY+Yd3d0BguVJKyFI+C7Zp9e
p0w3ai2iI9no+6RPveU34Vr1xACRllNzpF/jTWDfQDEBo8ynCcPTCH/lVYR9X33w9xIuHj/ublza
wDDfKtXkpsRsKZSi+2J0dyHo8Y41nGrwkRzMJ4oHEmtxi+sw9oDelH38jA0jtt4bZ3nJ3a6PT+XA
Kwzv590boWgw2yReemtIkRTSK7hlapbols4cLL3TOOVNd2um9nsY3jHB+qoXjIuKslmf5ZaeoqQL
1orZjBPIc1HPGNrPKIajtk/KzsvB6nxKS/ljP4V40QpTtJeRvnPqVsK+oC79KxZjMPstdescf4Pd
4L35eYxDG9WayGaN80jCGr2bujeu8C/yH6IwvqyYskWSaXXFWG9U9Zmkp7n7cizIrgvbCMK4sIEo
5TSZtNSb5Ochwirosf9WtrGlxtWHP4JiX2sjzF4NaYVPuipXU/dlygSriG8yhfdtOHbO0kbOxkAa
MIqC4GS6lNrTnF2TwiPpJ1kQQE78QMKfx3Lt6wJN4WldVGV7HPuIro2ilCNJeCe1fhR91Xm54r5P
eYVgXFceiUtHChxdjLVH4xxb3fquQrWJzT1IPQxYHqPRSpfoaTkgxEhZbeWVFIwG7/a2f1CvEIw6
h207Tmmk0GcFvzcfi+a6rnhTF/sn9YrB6DMITFoSjsh20+QhWu5EXsvkvr38+vvscKSGHT1m2uLv
99NFS7FGqQATr/i9JA3Hy3MOi22EG7tVD4cMhxUTP2xKKxnBqf39WHN3DwsNhBiBIBoozpTfvfoo
tfrcjZi7EJP6SiUPbWVy6t77gWMDQX/CJnBMddOvVYmBMdVXvNrDIqD8ZTtq6Za+8qg9Hgu0a/ob
NHqoGzR060hxT0mu1BfC68z/O8S/Z6Re3cAwwSmPwiUX6MB2SVavqtSzurxn5kbFBnZ0d+omXvyY
S86kqq0qFpgezQ3BLtLx3EXv2P0hbyEYp5Ik8ty0KiAms6otMV889MbdiwZPlF2T2YjCapnZRdGo
AKdPBnTqfNejpww8RtJ7GM628jCqls7ooVmQUDq9Gl3ypg2Etv+xtAknYu4ZJn2HBemsKmPnDuNh
lsZMawm5EMgOsBqDyEhOii95Tj4dqzIHho2W+WC26kQpPdveTZLvomxLPKrevQ+zkYQNlL0eylkS
ASIssKLypyzGaOj9KLS82sCuE9gCMZomZmonZxKAMm2i77qWPI8fQoJxobH01jLy1bC6GjrFsPDI
d5VEIZjcdU72v+frtr+B0cJ+6mIsVMFnM1rBgd+7K6vh9GefjFFAtAgVRUm9j2KAZig+JzLa0Tr/
GGS3OXYrCOPjjDnJzJwyxE12+qi6lS8/GjdtYanW7ILf4KQb3jEi7+QYbxfOpZDGlPuuqm+MLLai
/A9VnUk9qiqNpozOLZPRX8SfpLILEKkdC8HTdSb3SGvUPOYE38YE608Itk313NepVfMeEHlmy3gH
vQN7X6nj6+Al6kMiKl+XypAsY815iQ7HqLBu7PdYh2p7hCUpQMrRenSFFZyiFfnkOn4QHTWIHC4e
NRD22vmqd4rIRKR5wP9MA19JPJd3IIfLrPbS4D0MjDmYY0yt5lK/5/0FL1WyDKYjHW0ojGIkupIr
AmWimMP7sv9LHm+ilTf6/z/O8RWE0QxxWKZ6xbwIKhAKnJEVnfPLag9Y1FZ54NDnKeL/sN9XPFZD
2jDCwkoI1bmLq4OfRMWW1peF4OtT4mAkgTdeu6+SvwDZpsJExa4OpUW20tbrfVuRs7AmtRUOGo9Z
ct/GXoEYDclyaRCXCZL16dcoxqRr+bHoT+WoBMe2vO+QXnGYcBIrXVyDo4QOFzrq8JiRkuMs9gGw
hdPAUjs0HjAutgTnFOop6Leb59LF5uNza4g8N04P4605vWIwXjXu8qbWZFRbU229hFJ9Xuf1Eini
qRNm9LH2Lu79lmyMD4nc+VoZvee+p6Gq/Y+MjG2BCi2SSQd8TZ8CEZkZeC84PV7Uco5EZCyrLef/
DtqkUu+WdRVZhirdDM14s4zLJ6Wa7kztPZM3W7EY60pbYx4WHWIlbWJr7fgjTCJfLqZ3PKpoEnZg
KVg5oLzZKi5r+djK6JV0kDY/GWZ/q2u9Xci8i8auRVHuaVzRcCVnu3KVKkwG9G2g8dPEcvQeq72q
2a6I7i5K7xwbFQ+KMapOD3VppeRrqZL5+mo6uRRdpeJ4Tlr9xzHUrkOSMCGgSTjCN1uwFxITIwrp
NxqeetNKyicz8Y4hdi34FYJtycTulYSEPSCmJLFU8U4K//ozAMbX6VmE5SE6bcldNJvks5Xxrs67
pyTLdF0CxinerIcuu8jsZcpJE+u6HUrF53JdgrYteQNBPBzGSsMCawxwnQVjbiYFeDy5jFLmVQav
dXD3i2zEYQxTnSK9L2jnhhK7FZ4S5KHjeG1p19/8gnizFDpa2ihPaYdT72DMFPQKsaW8rAOOXGyt
BQcwYNez6oXgSnSQmx9rxP45aiaGdTSiv1nhjP2UUqMkiH6xWVzLOVr26/aD0mcPxzBvyTIURcaG
aEKw1BXvuSxxZh42jW6EdeRSsrFotQaf3Kz3IFQDcWHs9r7g8OgfuZDM3SkjIHIv1Spy4xO5xSpK
L3INd/o825MT2cWHnLt7jQaf3yIHIyNVpk0dJ2kHYUjAWO4KSXarrcq1ARpsScyvuqhxVdX411On
DB79ths8kyzVmmk403AoTnWX3KRG662DzAmIL1WbI7moE97gYCn2qsk5DnL0xivJ6fzQlxxsJ7nH
/zutgeEWp/wBm78zq3wan0qfO+lIrezoBzBRX6wiEurNyw8I/cEfL/2V5lGKvDbAtnY7vmTeEJCX
HSXcJ503BsIcMuNojCaZajAMRC4lxJEsRbSqypNri66rgho5JHWmwoo+TDzLfJtyM8iM70EI6jFc
BalbZwZfZOauF0qYup5lr/fJqeIkB2+vFL/jsdN2qdJkedtDUuUD9jEHpZf55Otsy15Bl92cOA6B
c67s+8O6tH3S5A11CKq/5FbtxbGVYxmHLdmUYya8KRwMzf7rBJYRkkkY9DGup9jAoWrW6q3g7InO
8um/JJycA+VoLVunzpQ1FtIK5ymeo6A4Z77iq54a8KbJ3oQoRiLG66yzMWKsBzAVDLCS7npeSxFX
MRg/o01dZi4UYbFHKGJnxx/onmLij37pCxxvwxOHcTaTMMmtuQCsFB618EZQON0PvK/C+pKmKzMy
QgHSU343YE+g5Nc3PXfG7+00IfNZGL+BjQutDorGyDUx/D3GaC1c3CiJnF78VNSmm4SXaXXlktfG
xjs+xmlos6gSBZcWd4yutOW2r544dssJcuy9fJUos3MMufpPlBXDeKZhQHDFD7SMo3qtnwcJSHut
f03g+Pt5speKOF4UWY+AO/d5Ekz90ruClCuoCMj/unmagWJ8RIUbYJw0gNLlxyzzheWL/K+fRhkI
JjdB11uWygNShSp8JtVsVcnn4+/Eca864xUGrKBC0wFV8wWrhrL5HJH4JyEJp++Upw2MaxjipjMI
1fKWsoQZ2X0ukOdUDm86EOP3tR4cS8XL6XTGO8DZLaICLnREjQnLvqn7Vu9Uy/Cljy0KepHDI47g
uAudcRdzhWGvCQ/lCP/mufPHYPC6E3i2T8eCccxWZ7xFra6KINNYseaPZXYSxvvjv/92RpdROMYv
hBJ6YWJqPr1Dbul4M9KnW8lqbMFO7MV7IV29JA4v3nL0g520CYsIvSAxvleufTel2pLm1Z7IF1X/
ohWcwMHLlwzmchuW5qSDliByaZe9+nMO6ouKdEKz1aDySp9LEk117SArNRg3kabtf6808v3oYPE8
NjsLN7Lb+FNqgaLFL13FdPklbY6qsA3xWSfGlT5CTK0+Ee1TmXzkqArHdRiM6wjzUIzHHt+sd9or
yguduIKLXVjujNRMvYpd4y60OZj0rN6cJRFVsBpiLEoUGfWsarXN5A5CTXbo63bqZT/1R82nK0xl
w+Kxge4eIcaFseiQcgEaDNpYjZMsR/C+jXw2BqxT5HSq7p7g699niQbHSg3rSsIJdtmpK7/mq9vx
hqv3tX2DwWh7j371UEiLv+8lmVtc053H5tXkxUF6Jqm1fuZ8Ip5QjLrPZdvJE/Ugyz1a6G4A96Sf
xNpqXeoQ82vl7v+4w+/rxa8vZTJxkohlbzYlvhT5IMJp0QunYFMZ52u+Ze1Hl82ZMpovoYCoiznQ
OnfCIwdO1Sdu5M829n/6uY32HI6i7LrHDSATPscMXdJ1B0CM5ntD1ztVanpzHd6HsvogpDyStv0o
sMFjwmdcNQvJEyjN4s9YGWxYi6uCRjh7Uk/Np8jvQSOcn407jTctwjE4k4miUi9q6UST7jy8LbBP
MvQ4ysnTEyZ+CqU8NaOMg6R5AW3IlQz4YLrdvPXNB4nzKr9/I9qcI+NACiOK+wTPG1AUxROvGxsr
p07K/QtaZPGGit+SidLg/QrHdlXMs7HWs0SlO5cn/WPnR2fidp9VS7KHEzZc4fXN0d3jI+WYO9tm
kYZzXXQ9VAVUs7nxuHZWpXJ6Ung+jF1kLbRJEQov6ng/uOMV+KXtzB7P5Bo3I6v031fL2Zwj402S
3lBjqXzxme0pB+V84aZOYUstbrOrjXbY6wRLcDgHyfMqhPUqbZsJMU3FO7ccUdtdL5k946lWx+eL
kLQi63pfOP3lNtlt1lISSYsWvuin7qP06cS3NBmiOcn0zDtWjnET1qmEDd4i1RzXJfFWTq7qjGdt
PADGe1TgPxtX/eUAJU8+L+jjxoXjssAAsOz8g/COqjhjcIw7qTpxUJYUiFp/FtpLql9U3n2WJxTj
Qoy2WomIHkO3E90Rc0dDQaxjCz5GUNlWi7ErGtJQhDy6iabHZOXtKHtpG32btf2jZnjz+b0wvGbg
gi8rHFPvJDf6vZlZ9Ql1PE9o7c7BzmirccKrzpHs1qpuh29/6BdBP/o7voxwreoGNC9brBFFUgku
JPNHw+7dFjWd0q4uEXd1+9vhj9+UA+u6f0dFB4KsYoiBVpBCv3BnrDtvTrRkmXM5/nifkP77pvKe
VHKm9DGg4vVHLwZKy/HAx/kHmEd///tRDjp58A7BmqbncQwy6aQO92XxVy5zAjQPiPERJUiHOkOF
IK3Y2EuHLR9ZaUl6a6/LYC8L7wX6OHipIusxpHZYGxFyjeVtM58McpeOnGl+Ti6lioyPECSMDg81
ROrcKJBVK3TUx/RD7CT24Khed5s48c/an4Lo+disOfHkzZoJsYwTvLBBOEyIjU4SNP6MrQyn0Fu8
0MLV82dudwbHl1BvdGDp7KDk0iR1C/J51CdIB/ZRyc7Fp3F0xPp6ErAsN7meQk71nJP0qC9muNH9
yAynOTcBSQLZzx8Nj4Zq8a59BguJV91VTuln346PlmNuL2nfBlLFq/JsEnxSsbhRpEcVZdtjAJ7v
eMmINghglcL4J7150h1g0hVNHNugOKUBSKQ4dwueMKzvkMIqUXtAlf1JVW50iXNYPJVgfAdavWdZ
oaKoPt3l93fXeuu/q4L0K2fDq/7vLsokUpvFE9TANCZrlp8m4anPbozWbQmvgCRzlJzxGm1XNzX4
l6lF06m+zNVSvLfpluAXniZYvCyN/vIjm2IcSFNjVjvOqC60N12PvdYXQsdLfx6rHC9IS0yigUn5
eM6pUtfOgN69wm2uy57WdB5oGir4nZPcNViipp2m+/T6fa+Kr9/vzeiJXA8ES9zg+T/J1/VJcfJb
wU0Ge3Zlp+ZqCz2zgzNlBxDEzjTklAZMsbyL6gdi3BhxoIc/hdnJQU95fLScayAYAn/XTT0rKmWm
aL0jYTlB6Y1B6OmW7OUuOTUch8hRF5lJO6QoWSWFllKFIcfjmHBDwtDW8sE1s88cueifOjpFxnXE
QzsoKpXrb76SnDrez991S/XkQLvjpXGc3IDtW8z0fxzJsnxZhaDs7lXlu6HcKvl3jlwcA5cZX5Jh
Q2xf0Gs7Xesn4yFzDUzEaxHl7/jME4vjf2XGmwjITCVFQZhOim9xHgzZJ440vK/E+I9aQTdkUeM2
S1tyVdxkQ2fClci00iDziBN9O8bj5FQsJWGUT41Z0lJcLXztjCe9d0Nezz4vPLINcJWxVHL/T0zB
06JbXowvdOviEiBXPJaH4yoU5vJSttFodlQe8DF0iWwv9RfNdEn+IMpOW648X0Eb2w9sSmF8RYhO
cTnRoA7htXkuzsn14Al+c/t/8IJztJxlCFyXvM2L7qXKQbs45qBJnc4b3ekUn/ue32fFSQQUxlug
zSqX6wSOqXEHlxYbKr+8VCp23YCvgzbJiBaqw6f4VAWlz3s54GilwmQhwvBP8WEm5xqkpn2MF2Fe
AWL/RA0F7xMKiAxYkotGj7UqRxeSW39X7/G25OJ9ws5juzj9PzHsf5TFXuEYN1WYYVSsM+BoGVqw
0PgTFHbkty5t/IkchePuX8LUW9V8xWM81VwvVQk+vL/dveomLnETVMQ6K8e8fPtCOND63fNg9U4K
Kt8h4E1p7LvK1x/AeLKm7jsdXBGwjemLVoKmuOL4yj0twddDL7KMJx/MCf8eqLNqqDJTHvDcnj/X
I+WrcTF2xzFxHghj4VFJFrkdATJF96RAR/y1OPNS1D2fvxWE/vvm/tB36pKvCjB6j7YvGZfYa7FF
mBbCKg9soNwmyj3V3wIyxt3qRTXUJgDF++SmPcFx+caX1V5d8Eo5oXvsknfvfFs0xpp1MSVFowKt
dUyftrxVfnJGuHYnz7TAZXWdP+mcfqDdmLPFZKytlxO8wGDVKbobRVu28fh4K90YqJSW3DW4u5a2
xWIsTRuGWK9mYE12ezV7IzUpOgUV3bfBrFmo0yLVmu1EfikNi0HoLtxy7W7WiiUlugQKY8zMs8z9
LRj115q2jbZoBdC8HMXU8jm5Qr3ONQuLZ9v/45v+gmPbCuVGyVNCG/1aJ/Rn9Ivm33oDc3+rLTpg
Bs+sVbEurXesSS/ZMOvTNkKy7YW6Go5ipr88KM9OdQEdJnQXtQRXCowbmioRG+1KnxS3oFcfRzuJ
Aa8IxTtojXEIYIJUF0XFb0ivuo8ykNNvkj85ip26yS3vnrwbNRRJElVTVjAa/1Kv2riGuVgnSR2g
W/lV8tD+yKFLqmMOlnam24qSW16j3tu11aiDbgEZrz3Lg0zkoqPKvNj5j/6Kvs/OQW8p98UptNZr
9YIXYZ6L2MujtqjMdRZLkLViLqi5FrmzpoGQPWnJo0mu5eWhSgbL7L5VE29P0l6uuAFlL7FYsFJP
RgtQvXDBR2uR6UaQP/cgyUmlaxJ+PFbevYRqi8ZEqzwaMk2dgAbmlCu0OwfJabmSA67G7Pr2V41h
r6+1IArjgKFVNz+ZZ7pOFsxJ5CtdwVP7UupyPQHn07E3WDStiK06QmHSE22I7YPWpS9gcsDbLrpv
eRvJ2KhlRgTjgjhBYfqgjlex6TXZc2FcmTN24mW22PrzEEzzB3HhBOi9u+z20zEBLBN0OcdaI7ya
RjchLhFNdb2EQaTaNbYvHGsJV0gmcKWhoibov6Npm3zWPHw+tGOiSYeWq/Kn5tsxHE8pmdDVDHMN
3hOgmdftCc8s15NX3vwfSsk7QcarqCQCeWmFT9e5oa/dtqfOrm9V3GvLj4vT26u9OIUjOO9qb9l+
OcaviKKe9WkDXNXPHnQbuwp6q0St+e8egiEQL7mfPR+fKdWGN0HqVU3Z6+6UC/GkULci1I8LcTWM
wvf3fwbB+BIx7cArQyGwmQwdGJYk3Ycq7yq9H+M3gjCRTpjKMi6ll8PL765pbUUJMFx23dE3iU9y
EH3gPTrztJ+95Y6LlIXhAOdVf6qvzPPgh05vLeBfc6l6cMPO3hVlox7sJXc05rnJUsApt/UJL7Yf
KjRbdd6Mp78II0woD3Ml3M31N4fK+BLTWMN4ql/sW8G27/U/pF3Xktu6sv0iVjETfGUQJY0mB3v8
wrLH28w58+vvwvgci8ZgC+fa5dpPU5tLABrdjQ6r96En32nBdJKRa0yvJ4GkiBwIjdEnIGjQUOeP
JU7uiuIgyVEc7O5V76Nr4Uocp+ALvw4HVJVB48OOcUw7MzeoQ+wr9vWc7iL7qyHt/0D4UeCHSR0G
Hn5sNDgys2Uq5x7TM4zEIfqnxPiuFp8vY3AFY4PBiP46xUUF1wDzIKPpVo+s+yaUnMsQfFnfYDCv
Pn1K5TlBIhiGk5JnpDviaUF0p7mZlwjjOdxz2YCxttNCl+uY0XPpI9dSE5foP5RURBLHVfMbFEa4
uynp8JIFyqq9aNa1Nr4N66OWfksaT7B5VGw/KNkNEiPWcmEt6ZxSIXjsK6f6GkO3FygScNrIobKt
7ucg2XWfROkdbp4WMvdL+hiLWTe2HBcUGKXjeMwuz/RxV0AQERJLncSzXkWQoqNjbKdkpKVe6kCU
zStDO6gkKEQOjkjcGTNpZTMcgQTnhlFZftLb3pKWvuDEuH7ieeNYsyglcTk0JTAqvXpJE0iiImN2
h/JUJLlbpepjEQ132tru+5YEAmx6XT9Ki475PoqKkCzLk2SZRb02VC7RlnaUHIwB+4J4lIeZtjv5
k8hP5fpU6i8wtq4vS0tUWs9T7Od9MJXgZJKfut43xl1SRm4Wvmq5SJXwJeSMyLgDa2nLdmuNuHZL
rewqLST7MMtnty8tUXaMCwWiARPlF7qms6eorUMxN40OKPUfta/dUTmM9bPguOjv/XBcGxBmPfHQ
zFbXqPF/vFLU4qDskzjtTbETHRZXY22gGEUvr/EIbk5AyfHq13V5Ist43RQE45kwvdmUM1GLO/+q
nc+KBUQHUlNpEMW+2MXmfS0q/uErxvP3Gasyt/IkLyG+Xy7NQZ66vSp1o2OXmTfW8ySyYVxvZiPr
jFmJoqJPQxWSR7tZ+zttTw4G+iFTv3VaVxKWQIquFpXOTTREkvLJXk0sLkeRFq0K+1mmLnxDc6V8
syzGuihKjqiLjCtMCzqqB91tb6tnFOd6+Vf6ts12eSWkmeWHETegjGWJiVQmg4XFrW8oiITsm0fa
lhkeUq9Cpja/knfLqTsB3lv20178SuPehc0PYAwNaBFGu6FqRDE6R1L3jRZI6peZ1E5pxyIDzr3j
GzDG5DQ9kc0hn2NkbSff2NF19scKdc+SJ4ppcYsltF9YmKz7u9jMWqwOUg8sTG/yihfzB22Uoi+L
/Kvu2Tf6gfbwtoH12u2nqz8z3/+9kBZbTpkb8iyHaE/GK7BMdrlMnqO2klwlHD5dVpuXNYvF1k0O
+VqXc4lVauuNVIABy7/8fW5t3HYbGdUiS4lu1ArkI0R4F2+JzNcwhBgRpsK13fRldaPX5rR46n4Q
ePyXdZolM1omlnK9T0Js4TreRErqaeYVqTI3634IVshXZwScFgrKj2WW5CvN5NGwZZlewcmPXzuX
snXEL1ZQ3BUe3EnBuvjq7AzHXLjJynpbKwAXH9oDupavW986iruW+YJxhmGuWrhmazMQuirUyt+C
5+k1I1knKGT5F+n4hcK2EMd9nEydDpTJxVv6SEtnMpQj0VKrAeXCC7KMGSgBRQ9qvqo+wzK+gmKj
1nRsV+iREG9pE5yRFdmNenovEA2+vjrjMHbbVJQCGVUsjzK2d/cxcsUaOtmGW8y2cy9j8cX9DMXc
M8meiFGCLRy0W1emckgiyw2HAJFPAc6/vEDPQMy9GqVsBesW9m5yy0Oyz73wzgbtx3SA7T6Igi3/
ooXPaIzxziXdLo1codIeBp1z24BvhOYzMtdCSIkW5IGw2nuxvOhRtKOCG8A2GLcLiTIzwY6G2T5W
njtRuEC4k4ztrvQyHpsVALRagqYbG7dwlzvQ2GLSsKhmjJ+jOTutbG1Vnihh0akgL1pvyXVooMvA
J0G9Q1rV1XLPNpx6cVBN66Gp07ssmtyN3CAzjlEx6g3m0OAMdTtD3HGOqjk+hlIv2YfLQPwELqbb
aaasgpiLbXXHoO4uqmrIZnlq0X5QBMa1HagoVLA90Yg4rhreQDGCGRdTlyOcFSNXTPOJ5J0AUayG
+aG4DQ6zeUlnyGUKmgVct8mXX2i/S7+f72mSP7qV96IL914D+vEZdd5CRijHycrtUQEeLfjDNL9T
A57MW/RVIBm9oJqdXMVHDbPKcl8sKNR0XcJmTJudk7KtCwhKm53A4uaYce3VymsKmqgRzDCiWc78
C7jZW8bG9WidJt2EtZYnBdzeVSAfCNLtGFDi2sJnCNfmnMHY/nfb0P/jJlj1Uw8WUFM/laPAN+A6
45ubxh5eNdt6W2ED5SW7U2rrejYnTBdS/N4ELxKZBfaNf16/3vUqc156tsp9rgBOypBc1nJ3il+G
6jWf9wkIOjFSWKBI+MmFzfqYA4sT6GQtAyClDutu9OMUVIHtrpbbfaZ1Gste+d6KxpVwLesZlE0v
yHqioM0eilPNHmsamXnM+9xVRINr/uWm/9pNNq8wy9FQLBJw9ABjzeiEF+KtgXJMbzSQS4k9Br5A
nvEYDVaYSZE0IaIY2nKjKA9d+FUjghyoQPOzeQRkeY2mXrCkWftHSR8t0etCtARG3knVWmYDLlo/
VZurFYR8UokGzlmkFEXLYOQcld26IamAWczdEquuNEwiyRZBMJJt1elc2DogqC8wJe/M2OBTc+W3
Gk8kvN7lT8KABffhchZsdsqpFQ75kPcQgAbFhdVDB/9DcueH94InuFWih8u/qNtfAsfO1UMd4ywX
dBvB7HAfBiXq/7NAd0bfeCnA2vZHvsAZjfG9NTlFn5kBNDWgBhotbafVpRGmxBP6VoLT0xnnux9T
LbaoXkL3o+lQdmmEevzWD9+sgDLDRTuRTyVShTr9SZuo1qgkFVETxFSlKwx1TUf073fuACo6b3S1
wmvJf7LjwjJAgTpkK2CJVcI/qCA1vde90OKiItDvcriONIKXHmmNLxIaf3Y/DLywUdWkWDazw5gA
rYWSiTgFeV7ACzIExTOY95Y3cMTBGSE3ciCs2eJfjzMks8NNI6cYX7TgRfUju0GwKQDHxaH6TIti
8iO5EbXH8Pf1DMeo4y4zNMy3Bdw625gAsZfmb+CxwYSBH5cvBl9nnnHo79gITrPEk62EwFmMwTfK
db+s6MOEj/B3MIxqljPDTjq6e2FTGegVtBXbmRRLOXRpmgtDyvQyX/IcmQd9OhDDKCo4/o2PVkTc
hHQnucst9ZIlTxfUifJP6uwiM5pFkWurzKhLnqWHrPuSJbJjg1mrk93LW8jXKmccRualNETHcQmt
0lr7Sv9UmYK+Va4k6ArG8WFKN6aBMDZnysqkLrIWoVvUnKDwcb1OZ4EU8HX+GYNN/ehpIiWg6Y59
ADl2bT72mdI5GEh9ACniTjezq0hF0auSHQat9ru48fOCvF3eR76u3PwIRjrMPjYjvUIy1HDyQ3+I
Hmg9+3jV7jtP+wF6iXtx0oGf8t1gMkLSpRYZaqmhxg69di/geoA1n48DWuBVJz9GwroU/mkaSLHZ
Jv6x8eq8nJVRU7HI1HjA+ENbgWVdPgt2kqsT9TMIs5NlE5VgBkW6AWWeB2WneeUtjcXkPygxTrFb
Rb43FcEP93qDx+yi0mB06ahAfFDp3j2QNUt29gTFX09F7VlFhZLdZtEdXenQX0IsS3ADudSNmGT6
a1PZK5gpujJT/PJU3dD6SyUAW8eflsDohOiarWuGajJ3UW2VAr3vEJemiHZ9WiCdOO9NTCIXHCBf
Sn7hsK/QPDL0Yowq6hUNaAPtT/QqgG4VbaCJUx3w9L2mRdACVK4mO6+O5WMDX2MuywSoyzHqHAsv
bQkzTJz2h187mp+A3bUVmQQRJCM58izZpb6WeApbV0Z4FxnB5TWJNpKVDLCUoQIC32+7vTK9DYNf
yqLoOP+2nQ+LrnFjqrWsn0P0bmMNgXRLZ1Zm/2gP3W7yWqcB10n17fKSuFuGqRQWjDEGAbINVEu/
Tujshz3o0uu6fini18vf59rNzfcZz8Ma6rotElymaf46ynjUptGxI3D/C1HNPz/YuYFivI96WtVC
t9+17+QjLUoDBQiursFKSYyRV6AUkcL+Ee55bVCZd2IjJ3JNQixQDRCr83NMi6NsUPMRtGhX4YNy
uLyfdBEflOMGjtEZ2qT3mtnhvJrOVty4QGWbMViYaNNnp4IYcmApZNldxuTKiKkaxAIfPLE0Zolr
oS5ZSQ1AUUfohO9PRW0LiET5SneDwayLPoTVEqkhf0UHt1OG40s1tWAU75anVOse1BxViM1bFg6u
XtXC0nTuIRLT1DDewbC0d2dic+mmsu9KJQqhq0ApCjaDwi0/dTtK5JFBcvAAcS/vKPcUN3jMrQhn
JRvrBXiFjnIw8yjL96v0mqy9qyqiMcx8T2gDxtwLMi6dMiYAi77S5sXZk6D+0Wy3A7k3Yk7/EwWV
aIGMyBgol+mSyoYW6x6k5NWqbjRrtzYvqy3k1KBK/cON2CyPkZxJ7mukbADV7urKoZQ841W4y3OH
1ouDYkBwdFwbcIZje0GKLsyzGGUOfqq/GYmfyvexKLTAT4CdLzkbpAGP6apZ9JIbt/OpPJUH0HAi
UGPeVQjW1L59vezoqKfyfgBxiPDZTf25Dxu6QWf8PRJrRaP00GjZy+Tj1PbLnREYLn1VidJtfI95
g8VYbKltTSnPoLMl9Gj1KPanLC/hiXL3SUGP+hnRC5+ryzaAVBNsbnqqrygXa7C40Pi89okzrQ+X
r7YIgP59A0AWac17HQCS/a1VX/NYoCm58rdZAP375vsRxhK1Mn3A1caLFL8OautojYAXSrQGRj11
8aDKeYVTSRvEVachmXfoqq28yzvFfydulsIopmVSbLMk2KrhaAbJlbKPAvOWTudoweQsEmvRmliN
hMFIml3QO0WOseXNleDc+Wp2sxpGD2U9EOwRq+m95ceM0QItccy7CLT/k2cmDn0AShjA6/zdJrL9
lVloZYakY129J7u0/R7tJP4a0HEYy16kmfjCh+lbBoh3VJktUZIxq7SoEtTXDNN6XQ22ny/zoTKU
fy4vSgTDaIW5ysEqrgImj09EfZQKXzJF9Hj0OD5qufNSGEVQlAZZohEYVojYRB/6ldk49iyj0bgY
jz1Kb1HcjWFcrcDB58vhGZf+fXN/02EKu2xFbZSEIIjbROp6HUEnCbSEaHWslhjbpFc7uGyUnYnW
P2qBicI1UTpBBMMoCr3rZqsYAZMeaLC0B1mA4qviBDX9zsfDshVDwYgiWWNfynk6V0WWI9RnPRpv
YNs+KPt/esRWJrDSZHe5n+yGK5FTyBXCjUfKaCdMFRvKMoNHStCvjDHgh5EY98kEJtTLws55tyAw
C9cag9jxDFM1BmgsFsMacjT6qJg2rXnpLeVkH2WHnHpfQ+Ao/TJ8K75VvgD2Y5n977CMQswtoxvz
BbBTYk9eaYDcDRTxfpYbrZO1xj/ZN83elfDFrUkQg+RY/d+hGVWpTkU0DSo6o2m9Qb1Ld7abOzod
qjODFmrZS0/ms2C1H6/db5CsSxX3+gBr8w6ZPBi70qPFiP2+260Y5DM+LFfanQDxo/z8jsi4UZpl
tZrStTjW+/Kw+NM1iF+DNZhRuxo6zU5GQ6/occixqMBEqgSzMTHs2WT181KaebWuoPLoPcN2jJ2y
l1ztOnrqDvQVI0zuURH5/Vr+Dsfo6b4i66QRcOhQAqz0ACqD9wnmkkue7K/xV8XPdpSmu/5HpHe4
p7lZJ6O8NQQBq1gG8DRAcNrPVub9yeltEBg1ramIXacaEDp/R9OW8PQ95SeptEqNOWW/qCyRKvj4
bPp9Q6lMbYxDNshyi/A/JaOgahvjtSh5b+xgojraGkIHbLeH4jYPRIz4QsFhFPmUFFOWU5q9eRff
UVLTBCSqdpA6KUYYiJ5QnKqH35fJaLwsrZqmonTd/c7I8eAud+DNBGsQHjbe9PQ/PGmoIF4SVEbX
YWZ8hrmX7/s6ej+dJOMBD6n3VJH0dFl2Phqr31fHaLfWqsyqoHRBRtc4qaE5dXsXkSBqg8s4gkvA
knIqSbcWGeXtWetbopwqS+BDcDxauhADA0NVy8B4QGYhoJOow45SnOYnmmBDkW7oVrC73Y4WHye3
xl0GoRTZJf6yfqGy0epMbfLKjKE3689h7VqfVWT2yKF709+KU3OimV+RNvnoxfy2TjZSTcqGRGkG
ihL5GB4VUB7RyRPpUQTDN3vn/WQnhhSdNUhhAhwdht5GQHwGEcrtslNcsM0E6sMqZAXh7aUiG0TF
0FJiKizx0TK2UVq+c8Rl+zp9ko0/seRbAMYCGG0mm2UIWjM9SO/iO81rAsyS/JGBY8mnFa3wrUX1
4zwduYVkdH8ah3M+UH6zamndViduNGs3FqIybt70d2k2v16+Zjw7vsWje7zRyRWJBpDh4xYklpPq
QYwSlkTwJuDetC0Go/dVMzVMUC1RazN7M8IgybFwtRs6fQ8ln7vWLV2hfyKSDUblp/PaYqAHvd2J
M3u0EDn2wu9v1UnfRS6ChZ4QUXRyjNofTLubY0rp+3OQJC3pNh4K1CJ33ntTrF/dRjvt6fLxcW/d
dm8Z3Z9qlOW6gryo152PqiCfVuSjhwjtBuUNYg3CRxHPK9oCMmqzKu3Jninxutrc2Om+iSInK0/S
4i9F4yz9D8H6eLZtA8d2keqj3GkmZRbU0B+1eujaB0lXjplYVKmIWC1Fu2kzXm1lVdKYGtjNybVs
yI3kdK7yzb4pr+hg1YzyT4vcTIGgsmMiyiI0B10D5BiNDorZHVBKuYJNFJwZW2o0k67vJg2iSblp
6oMKzr0FQ3Qehrdl19/8jEeRZ+skLhrgGZ/t8THqBfWfs5FSGuAR8U86dBO9dEF6FJUzcn2uLQ6j
Ysp8rsCWCJwWk4bp5MsSCeArGmhV3PAq2TWfBFtK9TDrc20BGf3S9LrdjQq9d5juQaMDhWt6tU+T
KnTmryi+x3Vht3iMdlGzNAxDOhHJDE9RfK2Vn5UBI++OQ/M8F54V32YYDV5dFUPhCVYqEh5Gw0jw
WEj+cw7CeGq90etuMmgZuXSNm86bPAMpltI1vw3fRPVjnMp9WPazgbcZXYOgQm1lEi4/7T9tn/TG
gR0MX8d97cs7iisdyns1dqjcgpN4L1j5ZduIgODvtnHRzDpW6QAj+l6hfLrKCeNBPcnt3iSMB7Wg
Dq5FEXxOw8d2zWj5+B20J/aQJS0Omk7MBq8aFF50kndU3YlI1LmxmfP+qmyrZJs0k5HQ20mxdHc9
lI/pI43PrAsICVVn2dvf62vhZb2s8lR2xoSu54gz0QEGP3nitb310BdO8qRilRP8X4zaEN4fESaj
iGy0TcZIg+LZ8mg5CiIk1XX7qQe35OpiSveXMhDNAL6s+cAC8/s56kkomy0dtzWZhgvWbl+W1dtw
7Vx0gzzOZelQ2vDUwMSBy1LL6Z/+XYAYzWTJVjqXlBJ9BIcmkqGn4cU+mffaDixChwgz1Ga/RNHw
XrtHOMopYsc+KKLo0GWrrcqMtsrHtDdGOlS7+UG1Iw3UrDfm7erjwX0rfHDz76mtmgrecihtYra6
BvdwNeQpXTGYfVBW0rnjVXJAegLNL5GrX6V4qYpsKt8AnEGZbY5mNc5HO4FAwTGhFEbI7QXEo+M6
Ky97FM3Q5IvTGY7Z0bpVtHLJsMYcsWhtnwSUX0AWksuJtpJR9lEs9UllZpDMqXGyCmVp0U4x//8l
W1REz4th9Hozl2ktlViMfE8wwSnfrWDOlO/iWwNBC9UjqyeefydYGZtJyvVxLJoYmHH6YIHAS75W
s6fLV48e+Uef4NeyWFrONdbMdhqoHObPxpw6RfhcSKe6fb4Mw1dlZxj2VdqQuZlawMygHK0+GZqI
m0O0Dir6mzehZKdhTiSINsmbkynZXqK3JzSLu7levlxey7+YoPNiGL08Y8+qhopCD8+C8jxIA5rq
rV0ThE+t4YDiU8HssuwWlI2XkUW7SOVls0i9XZcypxcqCTuvr8J9KGmCxYlEju7zBmJeZrKaEiBK
YuxNjbiG0h17m3y/vBIRDKMainhpstHCcWWk8xNVDlB5eWokReAOcTcMvEG2JYPN3X53wTerUVPL
DmsZqqHrvmiSvyjPl5fBDxNsABhRKPPYMJE9pGECjDk8lTsEyVCnRIfcynDxCm/aizwgrlbdQDJC
0IdRb1YUUgbHZHfdY1qNhtiY0OPh3qgNDiMJZgIaeT0ETvhMWeSpJU782UkCUAeZILGl7VDWayEy
UiJYRjIygonEA3W0DJQ4zPsOWRNTeTBENdQiyWCMRmeGoANrIOdWX/qS1TxZsbAPWoTBmIyyVWyj
a7GD1FVd4YfjgSe5hq8daY9kHyxXIpeRbs4HbX4+M7YUqpGHJkmoKazSxyXf9+SYSP8o9ds41wJf
QnBMLJNfXaijHMVAMtrheljM0ilzDbDl57nOBe4hV1lsVsUYD1Mr9WHqIRJInwfoIvDbNfFamxwE
l5nrAW5wGBsSYrIRMUasST42KDPPArQKIBdp7mhySVgDLpAOlVUdi220af3+oigP8v3itgg2xLu4
d4YdODNf/4ekC3cjiY6At6GYGMXHvNNSs6plbZUkz3DWzyg7994h0TlAelxpOsxg2ovWyVVXG0zm
8KS5bcDPBUwax1H25oHOtM2EfCxcedzAMGdHwNJDiggGRWquzUZ1ujpGGaftqU0lkEZ+3GYDxRxc
VaiaPK0RfQoqu/WJTtqyr2k1OILfz2JaTq6cEKKiAN2WQYDEaBG7NnI9qyCVunzI0qtcWC9NT/2D
0jgDsFmrAbz0htQAoDxhBI+THIn39nOQxh/FDTdIjPyVRqYsjQ2lOxD9ro67q6lSRKfDF4Rf2/Ue
lNqY/L6PYnOhSncBjw35mnr6RG2W0xwIpp1AdxxpJF3Ex8K/WWdURvzy2FTlgarDGvyfYeKk2ZWu
ClI77zr10kExgpels661JZWEezprokQGkA7ZpIxY/ScjczDE8b2mHpVniFeKiUj53s7m/BjXo9Nz
CTcZ50fHNS1fweOGeSSJC8oSE6lwgxaHNo6wIpXu3aVl0xPfniiJrEWlUkMpwOhDWekd26dxUs1d
nyXh+BW+xjqfJeOBSEu1qEmObU5BrNMFEJ53jSVMPopkhnFBErslMubNUd8RrbRIM7V3NONju+0P
8pkmfPJrUZU7NyRrWioKUQiIWYjNri2f5k7KkMrFgNYQvDPJP2PhVJ+XHVrqMUlsiUTXkadctoDM
IlF2i5ItmjvGbFZwQkt+uEd021FxF0WeI28/t1CMosQcgj5p6FyL3jqspj8X/1SSKC3Ik8Uzxof2
PmVpw7i2KQbGvUAWA+uGnHSIP7VptifiIxecl81GVkOj7HNTescjAU1QZ27rV2C4rlGQK9pAnqXZ
Lo4x1Qr4pJTYQkVWP81BWvS+tPY7gY/F30ATlV0WKhhUk1EhfRypiUQ5tCmRjg7mX8w9REMQJhMf
CuRVhSMkeR6xiVkn/8VjlIdUqWFkVcDr/PhOQTJ8khx0WZsgkLXyn1VDbpx6eSCeN8fNzG2xmcs2
Z3FYK5Shf3LJPYj36CzmGXkA8ylf3kd/gy/x++X95R/hebnMdUN0oCrqji43vzLJYZwFFSj8O3b+
PnPHwFHYpj0dcTBHwTDez2pQi1LvAgi22iSP5N4qaPElQXc/mkbS9oXYgnsswmAckSjqkaNVgIGl
HK1S2teJ9UOpv14+DM7MG/jZZ+Fjy0vicVoqowcM5oZ4nTO41Qv1ga2bESMO8/1d/DhNznRXHGhe
aPikyuBdFZpP7g0gmmxi0qb2sUK8hWdnLamMH3HSWxDa5E90sggGSNYOQcLRD53exdCfGrXwwhgC
97bbqKMF6bBuIW3zu+mejCHrc/29viB7KL3yERWeTgfyBsrybb1agiAtz3KbGzjmsufVrLQmHYqs
g2yEDv9Ugu7QByLGKvoZ1iHZwjD32lbQb2TX0JNSd7T7K71/NZddrYkaCUQwzF2WIrkaCgOrkVX8
FyfupEVOOWGOXy4if+fbmc3OMffaWnMji3ssSVGgpjTasuCSk/08+5SK7k8KhjYbyL44ohipj5jO
08utBzK9Vh1IopuvXXof64+XryD3op/X9Z653PiOw5Qk6dJiXXp6UDG3p9uPopkGXK8Yvf4EkQOF
GLpFL8EGw2qGNrYIbDTtN63vOrdCKse4qQvHCNJ9hbnjreQsweWF8YXjDMq8BVpdysOohGpppd3S
Js5q3RP7to1EqTn+Bp5xmBuMaVk16SMsblx2+fx9Th91VVTrwb+2Zwzm2trjaFm6DgwyfdFnx8q+
GdqDlpl+PX8JyX2y/In23xwYc3/b2Vq0RQGeaYUu2BBddQTvBhHNAxJtHXt/NatYtRqur6IonhU1
XjVOB2mO3MuSwDX5m9UwVxcTzCUJfilURPppIj+MVJAY5Ukawg4qwkZohSBs0GgCo3vc9risZE7c
qJk80t7Hw7WRCGkeeJZqi8T4n3rXVzKYI7GSAEXksl8dNdnRUbHgTJVjH1WnDmjlXe3mgflweRN5
Z7WFZu7wjFLNYaG6tpl9i8xupu+1tviDk9qCMHfWatZiQdMeLHHfu2F5v+qfLq+CG5raIjC3tclk
cA9aQDDBO3tPe1TpiItwdLtddTCvEvHUH7oxrC200P9DdNRDgu2Tkb66G8ig041bb2nWHOVS1+p7
Jd/ql8dkJ+SwoDJwAY81HXrb5FHcAY821+lu6Y2fTO9nVea0F9VH8q7WZnGs9cgxfbacQU8JQv6r
ZPSJyJEQfZ8ReNAdJ9VEm0PwSPCkejnIRJTP4waNtmtgJDsa6nFOqdDVnxGzQfSkce2H9rEAh0Xo
pZ9af/XpcHT0MDznX5A2FYgkd4mKZqPIAcQvmIP4u3HUpt74OXJxUF8j5VSvwWWR515cFcMsZJ0W
UrxTW2+NbxR1/RDqsIPVuNOK+cs4tZ46kJe/g2F0+ViYdruugCmWwU0KOv3E8MbO9v8OhrlNtoqq
tZg2fkn1tZ73TmZEIA4VxBG5Doul6YgBoSnJMtjcTaZaUT1YQElPaP4vD2Ag2KfQtIeflUVwmNGl
L0pNCVEZYTejUVvB2w7tfkSq3G0ax7AckAjliFsqKEw3XperJXRFGoNrvtDEZxm2LZsa+wTJG6k0
a1rIXY5uu9xN8XdDfYqK68sHx9e8GxjGhwG9eLV2EiqY4gPtzKCDY20/QujQDvR9tKv2l/G412oD
R03pRuzBUtqYLV1VYuxm/VZtBO98+v9/ULMweph9oOHtyBr9UVGj3oaq9dfQkWPLMeqDnQd5971f
O+/yUviCscFiBAMJt2oIV8R3MYhk13rlAcPqEKipP0WJs4DPUL3Kr4V1kry4pLUBZfRSjhTisFBQ
2ihHH8SYLoh/iPTK+0XYRca1Whs0epyb4+oNbRxSmsGkIeyfk0EsjCRRdzlKJIU9h1ybvEFjvICp
XGG2aJnIYrmYsLWilSA8dJPT1hieqLnD47IXySNf/jeYjPxrKFSqIlAJ+e3b4hY3U0AJybq33v/5
ghRFFri3egPHyH/dmdow0g2NbNvPosZZp+E5l7WDlSbfBPJJdfulu8Dofr3Tm468J2pb0HuabnQ0
/P42R8+CfBh92aP1gZTZBN6OwPXmGjcCVkANvf2YWsOYA0ON8YRYoFT07pvRR06LYemdwBrQb3xc
3S8M1qEyjXnKixkYUZM4bWc6y2L4RRTu5EF1K6n2ax3dXtokUDD/cuvPuEwIrhgTRdUTaLDpWKBc
BtXoICM7GfdY5rKjEyfMb6GvfBecJf9qnFEZXSPpuq6EElBp2SU6u3dp70QBLc2uvDqwn7S/BWT0
TCdJvd3RslnMZP5B6QeJJ9/OqPBHgS3ykKJsO1UkH07TRquxTfBcsyzmXkiyukiThaetAsLNKZDV
5z/ZwA0AcxlIP0nR8jPYAeLBU4KqevS2XNEepTawX9c/uQEbOOYGlI02F5jyhXj2PDiNAlJdO3WT
4cflVXHv2RmFyL+r52iyRlBPYNdaDHtTNKdAUqIQsRdwywZhTv97NmzrX64v1Qi+Eyrx7cHapx4K
0l5l8JJJ180hRxW5dlAehc1WXEu+QWUkvmx7Kxr/G53CQHCkjCmDkA1e5MmTPStAKfn/MO5LIIiE
kXvwaKPtHa959ASqnhWa3lqIZoCLTo3+hI1RzZZCL8cap9ake8sOzOUuJM7fCQb9CRuIDo+LMVTw
AEww8FDqGjdJ1lOmJQ+XYbgWZnNGjPEEF2+pxypWUoarU0U1SGAPJnlNbTeUdCc0vlyGU0R4jJZA
o2EPZjccTuOXYGI1MfVHx8Sfyl0jpxmgnEAfjcd05Ik7ezmzhgxKHP3rFjAKJNbiUAbXMVWIlB0H
c5qOPaZ5od/cdiXTqw60nyJS/DEVnCXfRdkgM7okyjSprwcgG6G0w6i9oIyt3ZiA0kPq7hfZ2kWt
5o4oHZ6M8SiHqItPUUc0jv7l3RfcDLY7MAF7x1RO+BmqeZP2p2Z6ufx9btpxs8NsQ2Bj1GOW0ZHn
YwRnmk6nhX+0vFoYduFI6EHMvO6TKiBj5rYAbUEZNWMU5WraA5Rb33j60b6CdnO7xqNpLnkvfEty
nZbzUbLNgYWJETqEMnno1/at6hZ+9KAiFkRBB82xrqlbNj9TRghxM6no/Bi1Y7arbKQazs9Onsv2
ah69y+cnUNg2o3NSsyFGT3cyrp4Wc3S0BXT2CUavBmkjsHuipTB6R15ISWKDLkXaJdO92QsC7aLv
M3qmljCcdp2pntF2lf19Ri3v5b0SAbDKhFT/kbo8DkwZUq5qAgSRvmL7+QaQf9dhguNQA2WneNmx
eNZguyN0hYLtc2/fa3DkMIlelLe9vDTCNvLJxMaEJmq3G8lPkKSeDn+zdagGYkybESZWBTYCjOL+
kpaeZT9c/v5l60zYPj21RuXnauL7Wb630MxEdDf6O7+NsE15YHBO+jYHxmzfDsSvy+91/fx3y6DH
tPEApm6uKkLrl/QscobsUKsF+Jd2l0EuX3lUff0O0qbJOIfUJFh67Mj2p7E6DGnqSkvpZLEhkGiR
YDGXXirlrgKZJGKMdnho5uhBQhvu5fWIzp65951egU4mpZs2PQ9l4fTRvfm3Z89c/SasbDOj8jv0
zT5rk6uxyGJnSEQ9N6K1MF5Dm41G2hU4G625L3qU+TYPId6of7Vh7CNc0pqkDCuA5OvjKqleutz3
yEteBqEH++9vQ8JmMypdktd1AUjcGU6mLm5sBHL7ZCDlfxlIIGHvxQabO9M3eai21Dr36ksj/2hy
QbBV9H3mbdEWep3MtAhvnAyvwDBmMKl7f7cE+hM2S8g09EDN9NTz/D5LfFUVaF+BWSHv4ZENQKuE
ipFRL4Jc0zxW5+YgYkd5jH4o98Y96v+96RP6XFECtf+7lTHXf6iKZpipF6z1+3C6kkvBygT3hU3I
LOpoZh2tWEylozwfo+xUiSAEnjx5f99sNs9czRq+OTDsPe1hQB/rzpQcC0wGmhu9LXhIX94zbnnM
2bsl703/G0BVz2t1oZWRtPubPlqK58x9w8hjTJb9o6DfL9+WsD08kRnppKdOWSo921PmDYlXJ7pA
vgVPQMLmgPQi/g8KLWRVQZKeBRGq5CuXpI7uDV66z79Ynno9XYnYAvhqyNQNDDuxifKh8znMcylu
ERGzl5skC2rptBKvKQVizo8v2mcYRs7NVI+tpARMeoqfFl+hL00/ui4+6+BtM3f6t2hn+gIxoYrn
o4Y9YzJ2T42sLk9oLDV5IeDdU/bF/5F2Xc1xI732F7GKZDO+Mk0eRcuWX1iWfc2cM3/9PS3v56Fa
9HRZftjarVItMUCjATTCAXAJjIcBaon9uVwAXZ4kGRdo9KWsy5TFRtoT2SUZjk52u5CTIV43txeu
GA8otYZQCxQCr9I9BVvUG+VD/uI3AXbMmWjDRKQYfNTwfFgfNxfc3BuHB3bM2RDHqmkpmgyglWas
N37B0jO0HdffMGtPsWQ+Fr1fWJLf+o+hNlKgaUJmhXJIxPPMWzG5CjOCFTP/u0Uq4wObSBz7WqMy
w2whXcY7FUfpnDc2mQHaSTUcuZvKUs4Kktv3wmOVcQ5tPWa9/ADGQ9bJEEcGbQtq0ZWYEE/M7gXs
eJtuip4LKM+5Vyr1OQvzm4sdicse0qzRw9DuKhSX5B/yTe9S7DnfHTlJZ56yMKZD7NCko1Asy27O
LdH/GqYcQ7HuIy+yY+zEmCRoI0zo4Qlehw0+6pc82XBsEY8JxjgQIxLjqqc0vqNJG53n+K9tptrB
ESlfjJ8Kx46nEn9QShNI1Ogs0JApf3tOqAtUghbBdVEUWTSRYnpGcItT8Mn3dPpOtsRt5gFB8FY4
8sKadZFeSDPqSJJxJlMIDz1iUDm/l/xzyOsu/kNi7UKDUUMiz3ov0jsn906JXbUU2mvcis9xbUkb
dT/t+GONfwh1LjQZXYxLQJcp2PKBKewqxcgOHaFRnOhYHIud7CTcjYY8OTKq6ce9pMm0saAejaOk
5nY+mztV4cUfr1HMe1d54YtRTzze5EyiLx6Kr0eTz5KXbJUNLcqNW2yqQ516+B6fJ4dKdeJNulCX
dY0649KayjcjqaMnadqF9FgVmSX2n+f4Ua+e0kBGPzwnE/aHCPI3v2xUV4ZR0RavnfCzZ04vgXBb
jdt2eEiVbZj/yMWtVn+Wm+3Q8xp41+3AhTCT55lNQW2aFoI25m0SbMPKu25oOArzCu2zsM1p1GJj
kQpjqdZbQd0X1anMOekEzmm9jlksSAhmo+QZbZMrOsxxRugDne8LBYCW4rd8PE3KFwVtUv/GFWNO
+lw2iEBDElT+rQ7Q8xMAX/hbbtYjuMvhMBbFSIhvGrQ6nB6zbwQ1cGAv7qPTdDN9UTzsSrGlASgS
vPT5uuu+UGVsCgkkSYhjqEQhflW6m6zd581Zz5y84+1O5Ko9Y07KvlcA2g9SFPVe/kTHCkY0oQg/
6XpS7rAXjaquXGt2EzaGCnRg2MBYdkZxH3SSpRUPxmzYbQIAvy7e9BowjVvVCnvfjiPfCrppd11v
eAfKGJa6QYyZ0PbUAnNmin4wA+yekG6V5kMhyu8jZBc6mtIYjiUBp1pxNiQv6DntGZxbTRirEdRG
XxEJfJjCnZE4Rvasif92xQg9zMWtjoy+0QwfLJQjcJ/b2lIqwC2alXP9RHgelDBBiSH6Uq/oMFDz
DY2UpW2JfnJi4Yl7T7fk+meA1nJIcrSA3SE+52M1Kyakp97QdAFxUt9SAGAZ2d13bFwzLPVJRtwa
vFynyzs0xpqIIdJuOh1/6tRDqm7qeJt/ZOwEi+n+F+Gxq8SDpmjzgnZEN+OjIsZOL57CYFfpxL3O
yh+aJS6EGMMR5TngnOhMSOvJ+xho/RKadaJPwQnNSSgRi4cUyzt5z0SeAJmgJGiixqyoOTaalzQ9
aU2FBlXe9i8eEcZE6MFM1I4aKUk+zvORVLVdDbxiN8frs8sV8pjEiUjzl6FSOFI/7TAzxsnCcvhg
W0QzY45ITCPuJjgVSPJP/k4dNhw14Fh0hTESWa4oak+FZZzo/HN2Sg+5Jdl0D1Vu8x7tvACfXSAe
FkWeyxS/ndxgkGrEThPDAZBlZxkPtC9B2GHHME+MvJNiIo2OZE1f9zipRrgd9dyqhp8cGfIOiv59
YWiTTtI7Qkc0hn2K9QXzzt9Ng1U5r1j7WEMROanNAxrg0WRCjEmR49x47Vwcnax/LAF41P+4ztf6
ZMPFFimMich6M8xHelo1csDifkLTtWjrD8W3fkcxWYbOapz0LB8z2ZLQB+Cfec12XH1h7IUam2Yx
DtBOPw4+zyNADVLjPLWm06ez15nirq5rW/XjHZayemmn240SbsKod4aQu66Rcnsl9lEYszINcyzV
tLOx24tftRP6tQ/jYb5rX8oDVhCjH6LwZKf+yH522s/z21CzybsQPe/TROdLWuRmpGOFlUPYIA34
cGJXXsR9n3JcK5vIyyotNPoUItcy1yCqpQuq5XeYixV547drKoySMjYAGaKOA2JCIFmofTQBAlFo
lI4JUN/LUxV511V4NTw2RIyIE92QiMweWiEAtw4cwRfc5IWV3Heb0As2Q2pXu8rDDieeOV0zNgt6
7GH5lSxrE6XXAHOU9s3QQXDzE0Vvka3EyU+8p8bacS0JMkLMJXlMIgNCnJI5scg8AwbdyLNdMjc3
bSAEnLB1Neu/pMf4i6JWO3NKQS8tLNpehmSQk9z5Tm8Lp+BH7lLsHx7k89rNW9JkAkxxFgKMLkKo
XSjsw6z0KjNzuilxwrixNWy24ygN/R570w0JDXQmEDQkja2wSTB5gTiaQBf8qewVN7lDnOmONkmR
y04+iEK6pMdYOSXpNSGbQE8rfzb+fZpvJnGyrjO1qpgS3XasywasCeOjImCVSYUJTC0hVo+xkJxI
P7jXSaxftgUNxif56N2UBgM0KCA4cjwY+sBG6k18zt1yw1s5s2o9FsQY52TGORFTChImFz+ydCMD
F3QeHv+RI+ZkAK9SSqoKIq2H7fZu7gln7UjHStqN6Si8Fr/Vu7xgifEwSTAnIoY8UFHDhI4ABCgk
7l73Epknw5pdLC3fCNyQfJWorBPUOjDlp6iMHEd/zFuNYtbPQWaVXWgl5jchOc/Zt+uyXD0vYOJJ
EpFEgpXKb4OkWBVDISrgVxBTbGVF90o53+pTyrHAq+wsyNB7sIjFQsMIpPF16Vn5M0jPRred511R
S5wXKD2KdyZiQYa5Tpof+40xgxuadmk22m4AwBPf+a8JzVR1U8GeZlHC6MRbbqZqAmyrimWDs9xY
CrK0cvqsDDLHNvCoMDZ99nupVenmRLU4ZdXZF+5a3sjUmglfMsKcPonkWNBTrICsB1oza8fZkbXj
QJIbdJl/JBW8JMbogNh1LcAGQExBR2HmFptUcmmRmDY+o7ss5QUyq4ZvSZDRht4YjdYkEKCwnT3V
i/ZYSOBNnujQojQvtc47LcbKqp3RSoRgSaNZnIhgC+2PibfQl3dajE3w5UqSywkksqq1DP2gBA1K
4FYtPuXR9u/NwlJ0jIXNCywBynKclT5r9tRMp0iYLHTq/SMZxrS29YgwWgdHafNF7h+D8FsQcar4
qx3aC1bY2A9Bel3IAbRgmqqtJPS3koF4KKwfheZnUphuHH3T0Bim9oaTB9ruuhzXsnBYmgAgZkVE
6txkWxz1JBCbrpfo4BWW93nzAbg5O93uHDpwKZQWrx5ID4axgG/oMWqoYT6qHwzQMzDWVvitkxmi
JRnpT39CRanFSqw0+fuc7BuSjFqKQlmpqQiSg34wtG3JK+muxEhvvs/oYlkOSmo0+H6sunncAAaI
W8BdCS3fkGD0sOvQx1+pIFG55gMFPzQcFY+5AbCSGWwFN+HCocf2PRK5kiVtAj1yY2womsOM2l/w
iAQpBbjzeLZpLWWw5I9tgZz1TjbHUEZT8s/Ri2+BWNG9rmjC2l8gZSR2+BROaJ9on/SfsUUh9ngZ
xhXT9eYHML4sNKI56egZJtJNXD+kIvDNUrxeG9XWlJnjODkKw5bjRU2Uu4jeAdP0mtHLuMOA9Ne+
u2QKMGEwaqiJ7/CEiT8Og56AgHSjP1A4SSrDesKi+NTFzPsHHKcsLsgxwsu7OcBUM8iVpjXtoTAY
bcHQENIpAD5NPN6M8ZrflIFZBqQq4BIA3Ynxm4JP8hI/R3B+1aiBlrkPNhrSj5Kb3fAwsdapAWpX
wzIQGf3+TDCl5GRKBFFFuS+0VCu+pR0bmtOrFp2g5idSVvy0LC3IMcKM03koR00DueFhMu97vFdJ
obvXzf6aBi6JMHFVEhjVgAhRAFzGxhDu4oQHDb5WJ3jDBhNMyWaYCL4OCvFxcCkgZ/B/0tZ3pAAt
GeE23hcY6sdktnx/nbG1RMMbuoxuqLFuAPsGdCmOJQWbi2/80vIfFRSWREdGnd1KP3ETjmv2cilP
xquJk9phvBdUaVyfuD7GBKz6s3jza7XciEdZaXEYXXmxgFEN+qjICPPZlaNGMDWoKun0Eog/zRCg
TBXGwa3mO70Iws/mBlJ29WfusjKqf6xtWdBlYSABHOgDyw/6+eumF2hPpROrABl2cvtjV/3CJbtw
tJoLkqoBchyqNdGpRCt2CjvYUFzckruyb/1W/BYpCwtZ9Lkahg2IYcl8Gt1UvPGLP5iSCwHm2nVa
Oam1hDMbUucXmh+6ejXH/Nq7zeOHJuKWKqIzdzDEujVz6kBOm24yco55GD88eTF3LQmw3icW8f2k
T61s+JwSjmfh6LjOXKu0NZJZCWHoy+pZbx5CNbLTPrHSqXP+7Tax8/kG3IxptmAl3E2AAgltyQo9
dK+MIrY7D8cC+0LUXfRT//GPdJnYka510ZMRdF+xpjfdN7IVXPlxRNUdeYEGVzhwGm6r99perzea
wcSTUxnUTTtAsMrG2NO02wlt+tvmExavAzxDOCke2au2AvLlBklvt+Ic7LqT+30R2MH+OdYlfaBs
+7UnZV8kaRP7T9dFy9EdtkwwC3MYVh0uc6u+ZKWdaKETTIcAvbfX6ax17C9laVCDuUgdDeE4Yk7o
9QjhbxApYxJ9Xx7EL8YPitv03wb70zhYPBCGtTrXG9KMPQmUQEcXOEgPk908YYGwHXrTbbLpOgTL
wibzdIG/rIxz6w369wW/2qQiZVFDd6b94Pa71BHui5O404CcrKJnu/wk85q+1vmUkcsyiYLJBDYJ
2AWRFgkFzpLC9GAXgp3e+Dtgk0K8gLNzATXPq9O/bvl45+YWJBkus1I0KnUGl/6JeKVXfMp30aGi
u0e2v2biyb49tyfjTOu0uTU5/kHY8epCq6Je/AjGwCqVUqXYfyM4QdU+Brp5FvIisq/r7+o9WdBg
bKzfCK2BtkvBGRU3in/E0eMYfhn8j2znkBGr/z5D5hXeZKPY9hhZwBn2TnpL4XqwqhEb7sItSlwP
3JBsNU5Z0GMs6xyaidCL4Au5k19t1uZZ2qRP9E0SurxAhXdSjEGVAjlXMCsKVys/V9mz0P99U8dS
eqzB9Ae9DcoB3CTGA7J3fvVF853rirAeOl8kxlrMShCwxJ6ABsVBUb5haxqW0NJoUrWLnWRnEBvX
gnFOiTWeU9jpGHd+pantw+/Ye2inFpBXNu2dsOM1P6w98uHHdUVFb6P5DjE1ywNJjCYUSkSyl3s3
IsekPAbVo9TwEEV5lBifoJpDJc4NKI3TuQxvQn0zKwdBxfOHZ6j+YBsvTDE+oOv7WsxakMLs6DfJ
Gzb+s+L0bp069Oho7lrNPY6mrGv7hSb9+8IFUEwxEWPEdDPNgL2ysTdaQCjZKM5s07Cl+MwD/FxN
UyI9LQHMGSBR7+BMdcEvEGgSwem97CyOVnIXI6Xhb0WvhNt7EHY8gKjVE7wQZDNgU2MIRQM0Z0fK
TrPo+aOdowW8S587/fG6NFdjoQUlJr9gTgWyewYoGSba2sQdQb7JDO6uE1lXkwUVRiMrzDxNSQQq
6kO5K+6zLToMNuIPzcoeA7u6GV4+Ug6XF0fGZrmSiczdlIKiALwaWBS6RCv9HEWW/0ChTYVnHkWe
IBmtrMc0DasZOqKVqZ22B6E+FhkHomdV8xdiZDyyLpoJbStA4JzLTj+XO7+Nvlw/KuqY3kUeCxKM
Q47ndOilBCT8/quKh+60GTBybk437XRrpJzqA09mjFcW9G4uVKrmRXNsGyScsOUs4YXIPCKMK9ZF
pcm7FgdThm5Sfh2QRm45/nH9ab2QGuOASSmgrS0EI+ShwwpdgoVm+qfOwcC2Fzg8lMp1LdDQ4oEV
lprKvhZFgLOMQoJ0T51VnxStdcI53F7XgnWZXUgwMksnsYjSDKE9dvg5qukf5xqdj7O6uU5m3emT
Cx1Gbn0fYqbeh9zo6rm4xx6KBp1iCQCXUAOSXNrN63P7nTjMsdFMVPYYE4/BXDvVVjO4eYbNXOPu
Oms8IoxdLUjUpUkPzkLpFij8JD9Ew0cmIGHkfouPjV8ChcRtJCEblh7pBCSiWrf/LJ3ps498wiJw
TinrD2b8Qo/x9mZRlVNDNW+sHP9OsEKsik7+L/8cT5aIPsIKsME2rzayNj74hknGsGZZMradCCbn
75h1Gx3JyfOTv8PIyL53Vbs/UdxEubfqfZ1Y/j23vrD6RFkImZ70Itww1Srq0wn0oyc0txy7TXCX
v4gPA9Yx0g2QgUORaBtey9p6BHARNWOHw94Qs1AA1SofNlKFSts8bYM6tBH9uLo6bzt5FK25IV6v
izdCjt3TzRO2OB6yOdnHRmDP8teBG6XztJox2GE2dqRSabYhhzm9USq37zgXhyduxvQILebSJHrc
NUpGYeWQfrbr/h67Ba5fUI4VNRjTEzexojc0CWSQxIuD4JDkHce8caTFYrr12LamjwFYMUZpPwqq
OykEexKah+uccCTGIrupkTJ0AlVQWaisUW6tMD7V4qbiWWseHSaIS6P5v2xhVT9F076cbkR1S3hj
fRzFZ0HcejkiUZviXJQWs60PUxLahf5NbWs7KjgqwDsfxrIYcmhmog/BxfOD1j9rQNycv18/Gx4J
+veF8WgASVxGtJ7mJz9rjMCr3bew4AxC/uF58ttWmIytEE001ucCfM2wpwvH5y3qXPP9eKdvMBEB
WL+EVzGnd+N9kHghyJoBU8fGwAFciXt/L23r7evqpgMvAcUTHmMK8FqmRVGqCuRR1R7l1FPml+vn
Qz9xjRPGClRxpoxFB06q9qi0Z1FHl0tgC9FdSu5Mwuu5Ym4QMWQiydgDqxqYb6TLU95qg9gC0itS
q9z1y7OIJWZihTqufIr8wPkrtt4RYtSuHaamV/s6d3slcZLQ8Iay+ZGT8FRJuScmpj0UvHvL441R
QrOMgi4awZuW/TDVG10qKGCu5G+vc8aWdt+xxuiemdTjGAegkzzREfHKng896gYKIpBkNzm/mp0H
XhKYUcV3VFlVVMNBURIItC6eq+Sc9t904f46Z4xDekeCUcUoFgdsVQJjuSagXQK4yQOvz3SdhKaY
igIdfFe19YVyrtJ+zF0z9YQitHufhybG3Kf/mPhN4V19NjSHfjaH3AUoc9iHjjplm77xYnSB+sVj
nXCuL4chtkBbkw7NzsGEJHxnOkZhHiN15kRi6yd/4YjxekFY52FdgyOl8aThe6ihB5STHuFxwYTV
hHRi1WVd7lZYBe8DYpokf+eG3h0L/QULN4Rdf0YdpmAi1wDLkhYH6k9JaHIc6roNuMiKMTtVEcYl
kUFmqL8lxlNSnYThFNc8ZCC2afE/dkzAYdEOcLSBv2UnD/NBNXPosdq4caJaAjnp7b1RfpuK51T6
MuvuiDLQBNj6j1zRC13GCviCLHd5Qun2dktu2phzTOuKcPk+YwJ6rFIaDfS2u8TYdvGLrPJa+daV
+TcBdgC0z0K5A9wfDADRbGwCdlodoEC97/6TnN51gPuKVKj0WobmLoqfMuH5+vfZhyirAOwAaIDR
7TAvIKjGrba9Z+zJwUeUYClWsqOVR6yM/XGd5LpqXyTH3FEA6Nd6WIClSN7ERmebsWTrsW6V+eRc
p8QEwO94Y+5qP/VACahAKTV6PK/Cz7WqHbMiPkwyFhNMAues/uBQL5wxlzaL81YMa+jEsC93dPxF
xvyXcM4PfkfXq22brXzmr2Vmmy7fscnEC0nd91k6gixtABDd1KEzbrFn7MjWwPzN4NE1KDVdweDl
mxGIMx8Lxi58M0YkC4Hh2UaU7/mGFK0dNwqq9ZI1Y7vF9ROlElwEmb9YJcA+wiATUd/tO206wKEk
Dey7VN60831lfhL8//s3Eow0BUIEDYsEEFkG3hA+5aZt/O30+Ds2GIHJSZyKSQU2Uu27WX6OZ44b
5ImJsa5lBFMfSW3utpqrjKWlS9vQ5+XMVu/x4iwYE6spMhHSHEzM7abqbkJDcRJzG/7rmbMVnN5s
pUmLcSBy+jNJ3UoC0FUlfMQfXZhhG5cLwZiLVoTE5sg4AtHHrfX+Lx+X7Km/pr4XocPY5JkSJGDE
+KRa7ZH2n/ZW8V35rwG12V5XZM75sHUbKRqUKSBgyZdyK5r8fXtQG8AIxLN3nRD7an7HGGNnCfDU
BTWGJnR7uqMQKDs23s0l4EJpFTFwZo7Tot+7YgVec+ELQc4zMfIkAGdN9pD2n7jpGaq577+vAVMb
w8nkXZtK0feyWqg4KKHdBPlOr04tRvrjM6aYraTdJSon2HtV4WsEGQEWQP1QEhrtVcU5RSEvTqx6
OGbGLk0O8XzSA1vRDef6qa0L8cIktSELIaaqltTlAMc/6vumPA39j+vfX3W+2Fv5PyEydjQ0RSJp
JXhqAq/q7+J+UxuPov59brggSKtPpQUpxpwODTA/AgP6F+6KJ4D1YAW4YOtutCsPWAq7k9zEM52O
LmHZXOdxPXpaUGYMbV2VutnUEGKEJ7RgYZ4jtkys5eo8AFlbtZ2f+ty+TnPdtl/kypjdqk+7oSNg
dpLvuuJ+lvdGz6lOcI6OLetMuRpFhY+jq1vpJdLJpi/13VQZ941IbolecmqxHI7YfpUWO4jKIQA5
LTkP0UZGe4r587rQ1kOzy0Gx9Z2h6OR+VCC15Odkv+4uPxTxZrxTN5pXPUQY5hU34SceFC+PMybU
bVLTmHxq8VPiiEZuJwESpH+5n/g/6/tbIdg+vjRN51ShwUTd7CLFxCIAXmsZx1Sww+N+OTdy2dED
Kg6J+RRX366fzrqnunDAmIrGHNtJ6CCmDKBeVfmzHGvswnbSfnedDgsK/ktUCtF0BesqxXfdJ0US
aqGYJsWvsV17/gxEjVfcYvG5tTR0+bg06aXHVsob1Fj3kRfSbBSjCrrvSxVIa6fZK29TtL8nduXM
Pyk+Ln9KdPXIFuSYoqmfzXmVDSBXmwDkzf8vV/+yGYCVJRvNaFIYZUIDCkV5iCV3xJ5MXjp+1Q4t
mGCuT4kB7EzLQCLLz1GsWW3+ZWp1Z5xKKyw50/erV1UlJpC60Qnwbo9uUqL+G1V54bbCiZCvBCVJ
XoPQ6pksSNC/LzyuUs5+pooZSPjfhOEm5eXXVsWl6gqaq14XEjNnPlZiHwcpWJDzbIO+NU/WUcWK
kLI2BDsw1B/Xb9O6xC7kmHTeLBm+WAxF4Y7aqY3v1NEJAK90ncYr9OS7yGjBE6MCQxSOSBeDp/g4
AY+qcolp5b0VbVPAmBqP8zk70pmV6mG+r3F9KchK4PCaQtfjs8WvYE4uVLMA5QawKu7HY+5lm+RY
7eQtalEfce4LQlTmCxUZJWPMgDheuFGy79PTjHHNkROz8LSEMbajghGnvgSJVj4S8qnMHsrwuayf
hpwHxLZu8xbc0J+y4KbR6hhN5q+HJ2MHg/6CPVJuYieIyMbEQvMuR3rr2UysXVYVgCVglJGJjQat
bH1jgsEwvtLyXfpgztbwPXmk0GIx78m4qv945ZqiJBnY4MtwFwYA0zDNFBa9R8NGKdupEGx8kbeu
ikeGCTF7uTXEIAIZc4w93ShsXW1vRSV7vH7T2MarX/Zcx0SYLKITSmIBzxM574Jm8PE6/UqXsM4H
GT6x2Ble4qQbXlpz1eMviDEXqtTmsQ5qIXfjbrJbfZ+icYh0L3F+f50r+p135gN9wiaApkz13Sbu
ghh1MBAdaWASb2U/dEjWef9GgjGDWVzkCjBQwYrmjhT9XufdIx4TjA3s81jVBEDXuUm+UY3HYOCE
+6sathAScxhdLGWRpuP7gtFaqmJntWjH6ffrYlp9Uy+IMJYtFqRZLgoQkf0HuUC3WLIlRbcZ2k2S
PpN4ryu8AIUnNsbQZU0VTFWLg5Fn31YoiAqU+zpT65KDbikiOmQB2vnWwMEvhfMcm8A3MndB9zyp
W5XXxPOHe3mhweiXnnVlUBagQRdpE4emV/ptfigiTJaJ24iHbLMutQs5Rtn8KpriWgO5ud3r1YOZ
fEjZLt9nlK3pU01uG5xKV30XggGtkBsj48T5PB4YXdPaNPflBKcdxZ+bcSfGvLCEd+6Magm+bMyh
DyER8TZUT/r4Ve4jTujDo8G4l7QFkpeJ2pyrzmcN8J+JchxkzsOLJyjWtzR+41cmaFTCbZFsqvnh
3+4H44/DwOgzI6I+ZT6p0/dS3MU8fVp/0wFC8NcdNEXx7R0c0zzoupIe9pOyx/5AFz0Md+PBcMiG
fE2OWFmE2ccCSHW8CuB68mdBmbn9iVq3/hiCcu8JN9EhdeIb7cf37Ih82m3sdtuSNyOy7jUvrDKm
QMgAcBgG8JrAWbHm5JMZdBtV9eIudf7l3JCpeyvTrC2GbqI+rZp3suGG/m0mcCZH14PDhfQYQ1BE
bYc1n6ARIWWne8WpBPbrbXQkezoSLhDrQ++VBUHGKqipPhuaCGX369QS8IYoSivh9dhev7WmyFgG
7MrTq2ymRIYTGdNtltau2fQc28BTBMY2CGKszVkF2U15udOU8s7MghtRmUZLn4v767qwnjpbyI0x
ElneVo1OjV24w5jEp8k29plb2dhntTO/VQXcEKrENzKHLLvA4r949KLsjO3ohHDGcCrIDnaTWqZ1
0jC5Y8lutVHPgqsD5h7D6poX7tMtHQT8yyEUljybr5FaEatBOko+8Ld62bqTMXyOSuWfXJXJ1p2C
Qp3QOYmwqGyIYwamFXJv2nUjb7KJmlCI81IswUme5FYsF5b+oWYLzPNqAJbUZZnFEDRTc6ijNkJa
rdA+mTOgmeaYY5FWmViQYJRwzEkmpyZMX99tDAzfddy+NB4FRt8CnQyqZAaFm8/noPza1BxfSP//
d0+RCwca46dCMZINOcH3gWp8JmF3rNE6ltSZJwniOU2Dz6aaRFbWKhvO/aXG+hphxk2NpMAiAxmE
Y6wij9zQo9AbESJii+wLR9iVvAoFR5Ia46ZMoTQFjHAV7qAMVqK6psxrOFi1soYClDNTQwe7zJhy
oxLLLB7xzk9U3RWLcVfM4l7IEu+66NYZuZBhjHmq9n7ZqSATlJMFJxhnnI44HgHGjtdtmrWijotj
ijmKcOjQMMof13lYdRULUTEXRxLauK6mGBmlytjrUXuoiblTJtmSA4njlXinwtygqBbVKS9ASsxj
yx+e1fwcE06plErkvTL/PhJ2L0fQpIEwVZBYg2V8ZjRYqbjri9GOhFPpc1zQeoB3kR27pKPVJ79L
ac5+BKZeY0sH4WwcYy+zMVyH0nZ78kOOxrFjXL/czoIkc3cCWYimugVJcR//0OzUQxx7AvR2Qq9s
6xJbtubOEQSekaDW571cDaJIFJoBrTz4+yJVZ6TtXJgV7KvZq4E3qvCt0qDOttT1SGwlEdpUGuCA
RdnLLOuJPcrVzAkI1+/C5RfQvy9+gSCniZAA7ZwuGFOip8h//MhFuHyfsRmd34bxNCFaL/TbSkd3
z2EUNtzqLI8LxmTokU9Ujb5GfGXail14NE3Tuc7I6jUzJV3XTRE4uhpjz8V+qH0/gHlVi8cAjTBq
/VJjFPM6kfWU94IKo4hhFpGhkUHFqJoBWzqkygHYuOIB4PxhUNv4pdDyxmkwXmJNQja6kjS3HI/J
Y5TRyVn20wyQIbDyqHHT3sebkVcRXHPKBIVAAz3cGCJgEejMttT1lpZkRFGx4hidUsm+a5970R0k
DBQk5yoyeZKlFpe9akuajIo0RAn6VAdNusQvx76c0FNKC/9y6kMKvCBLsombOHFlBZJdEw55HnXG
5ZiBElUJOj5d7AT1tKnxajn3kjbaNNF4o1f9KdPTn9d1iTL0jmFZ1kUJDcYy/nl7s+tEkX1DQQY7
bSUrqY7j+ELIY2LcXSezdvXIggz9+8KAGHKaD8UIMiqgXtRNU3FGrHlsMAakaMw561KcW61/ioLU
NuWD3x+0+PE6G6suYMnHO/3Q0OA4gQ9lk93TBUe6V20Eu9376Ki05WPsmo7JIbp21ZY0Ga2IfCOP
ZQm8Sd2hkx8a6b7lTbXwSDCBiK4GQpJoYKuM7zX5oa+fUp7D5p0QE4Bg+UKoxzm4GIONkuj2QCo8
9BMLyzWc64e0FoYs5MV2yGgAuC20gp4ReczzGz95Mvsf0fQghIX9b5QYa2+WA8G5ULFJlV2o0TYa
qk1pig+qUm2aMuMwpqzeVU0iuqboEqpaby+RFpGkJN2rkp9UadMqnDL7+vcBk0xQZzIVkT0iEvuC
VCK+MaWjUtznCscIrKvA7++zz3ZTn/Upy/H9KtKsST4JyiFH+2M5bq8fy7o2X+gwcooaURlNH7Fu
1mu7FINu2qRvApJwrPVq8gVtqaKIVK8Cl8/cmlzt+0pocPwUBlMBml1seuVL/ILOEWzwrO3phcAe
3Cr319lb1W9VlAxAzxNsBmBMdo51monhKwjGhorW50qUOMe024hzhES0tLlObVWYC2pUaRaWuxja
as5qFf1FAtmkQQnfFCNlPLv/Rob+jAUZWc5rORkJci3yz7J5RrHKLhQeYOqqgi94Yax3Xw8kzyPw
0uc3Tfykp7t/Y4Kx1LHiJ2GT4/u1/tIS3VLqk1pxGvJWL9GCB0bpjLAz22nUIKiqchTAlee1LZkP
/sjpiObRYYyBOpuxOhrgJZ4le67yU4MFmVlXH+tM+UDZCSjD/1No9t04ib4ghBIUelIe5aG2IqDY
CLySzSo/uC+4sComqthB+ClPiapEyLSlvWGrZnknhZIbqT+b0ecVN1evzIUUOxBfmAleBwTvDFFF
wKiLRyGqLWGSP3JCiNgA0QxMlnfbQcI8zUa5Qe6IRA5pD0GHRSTTXS5UHC9HT/pdiLigw2hcGpdh
ArBfPM6Sz3592/g/BiR2VSSX681YnOT8y/VbtGrf0AWoSECCNvDmfWsKSGKEcWfgpJr4s6jdqv2T
OuSWj4VeosixOqtKsSDFGLcMiO9iM4IU8n1Iz5/rYLJFLDnIPpJKJgtCjHmbhlydk5IWVOrjnGwz
jZN6Wa1ELwlQThf2MzejRPZpaZg+XCSnsv3b8kC34ShbLH16uX5C655vwQ5j6IrYJJPZUw3foJPN
lbZd4fnPIyweomDy/6Rd2XLcOg79IlVpl/iqpdWLdztxnBdVEifa94WSvn4OPTW3ZVrTrPjmNVV9
DBAAIRDA8fsvRYe90xjC7EXPbNsZ+Aqas8YJJZhOZoKmh7dphuvkWloc9YktYmMNoowluXCEFehN
J1jBcuFQMqckkSNIPMtPJP4xN18KerTy66x80cPFmbXDZRVvXlX/4GGK/v156llO9JEyMVNpcOZ2
7lwrNEUtbZv2jw32OlHZKADhzrGucypFbMJUXkpHQodgWX0dRjdHE+dlcURA3KnNBDO/ExuVlNv+
y9RIu3KpT61dHJNGRH6xWR1ha/n/JxR3VFbUL0qnQ6gYbF2agSCFIX1i5M8UPNZpmt2AG3kyvaQW
FIw3w/4/uEgL3x/ZmKvmpM1MmUnsqPZvNAW0Ue1dVuRmG51GdBttYCqk5J9/084gSYV+dd9sqkCb
ut2QJeA2f0LF3cstC6lH9IOAuMexZMuty6UX/AGbhrnCZ/+/CjRjjFcx7JRBQ1L6Pe5/pFRg+JsO
jrl9xTRk7JAE+cB7ANnqbC0OUVkyr1lW3bjprnMzPI1krnJUvla72jUFGfXWya0hueBptFpPwxgf
DFTez82ADvPTkIneRbautTUI52tWNE11xB7iNCwqGXt3Dl/BTorv36tW9Dm/DYUHc0aUp3zg85JY
+4uF5jffqlQ8aZW5YzRFUJf4EspLp5UUgU1s6++Mx9mELvd1lY3Aq3XMo4+2I4E2VhIGkU0Y5Y1C
BBkc8oP3lrG01FLmAglPET9l6iNWcWCKNRD415Z9I/NgdD1vIOp7kDaebF2vAELdBdNKuTfojmqA
u5pRG5THxHZAn04FKdbmmPAalct5ZlA5LFhxjXfgzi9uGJdI4da+eltdWzfLjXRj+L3PeFxReESp
7hpsZoIEYitAr/8A7giV3kwLfFUiPU5Dt8YWzir+MpuJQ2JVIOumca4UzPk3bcEZ22YQ1Wx3c5vt
jeZ6ykyX6guY6zP/8nGKTIbz7CgNI2Vheh0G1ZOwwdtKl5c2E/EYi2A43+77ZU7MDjCj1jklNXfh
XHmtXu0+I42ho7nMxHwFX6AxizGzUxshJBwTv+vNp0VHhX8SvfZsS/MPDF+nwWyKDB4zuIAu3+dY
5xfqP6vwMx3aunIG4ZxZiTE7nLSQRQlDR8oVGMDPRLT3SCQJ58xaE2O3ZIKHkrbzK/sqTg6fWmax
loPz3HAObW2mkCOtQEIp5cEkJYKYtB2SzqrifDOzO2wo13EeSh7/VFq12S/EnAX37rZbnkGYKlf3
OnZQTXLXIoarlmcqkQtuXm8wUZ+tH6bJ+sR7oo5eFHzf2baGhvb3YKEe512OoQ28Rv+M1etOxPfG
Ujz+kxW7p0xwCWmmrPOzBgkjgJzZx74VWV5SYLC61x02f1cS1J/B/Tt9LaO/3IX59jy8AuU55uKE
THJRIwgU2o50d2romPTXJwLAWS6Dcxq9nc2+CZF8GWGg9F8UeuhNQVVh02VWEJzL2H3cSV2J/LLN
y5sspokzVcSNY+3nZVE2ewwxP8YsQAYhHT+i0ddkqgfWMGnXrowtPV7zoOytm/lXYeApvb+vA9E+
t23RzojcR0hnUoLuF4bYzk5o24cZTWtG131Kg2cY7vuj1VMwBrP6hdRct+3j0j+Y9otAeewUPho4
MUDGyvzH5u41ouY2yKxRncuT7xX2x5rXWoa3u29wYjyTXuvJ9zh6ao1vaS24gjZjEcY1/gfM3XRK
qI8pzWGBgxLuSKp52KniXxZOBMEd05gNWCfJ5kIs5WsvnZr26fLvb5vBWQTufEBHPhpLhwrq0EV+
FX7D7LFnTT8ug7ADuHBAfA0QH9tVqRpwo15PnbkEyU26uJl03YteyQXS8GMOiaJX4VxDW6E6oW+s
CdB24JNM9i7LIzgUwoWFGlXSUmKjAaN2JQ/X8yh4exKJwV2jcthlWZXg97MycUz9RmofaCZ4JN7E
wEyYKVsG2MP5KSpsj1Sr2YJj2s0umb06uVVLQRq9qaa3ZxkLY6rkLc9f3aJxg812HavJVgv1xiY6
DFH85fJJbEvBXn7+C8GdhKZMs0RDRLF8iL0wLvf2WO+xB/4zXgIOB+SZqFZj6uz9Fd0lqNB0MmAG
4prJjam72M/0CUlWEJyjS5lt6hKboojzOHX6PFUD2aDUYa13ghRqU2krKM7nx4W2USrh8yY0dtLw
apJA1wQPMwIIvofUXvIxTJk0srxXpwiLADF2JHrFYCr5EFbOcnzoL8qkOJ0KnEpsZEcVk2HOrDwu
c3FLFenbOJSYpMB66r8+JjaziddGEHTZaOp8bwmNbDR1KLeFv+Spl8qzZ5aOqu4vg2wVsN+hcGa9
LF2eY+6gwKIsO9A8FH0kB4MUoJuU98qLqEi4cVgGCmDoHIJEH0sJamSbs4TJHb+t90b1PDS+LMrV
NiWyVBmLZxQsQrXeEqBVLGjZ4q+hjAoUySk27yj76Iv0hZF3yCjJawJ33TAMw7YMrE+QIRY247w/
pMUONYnYGUbDzAcbZjeogTFEDtFPTfbFygTReiPMvUNj/78SjczSAprwHNFavZeTuzERlFK3ujvf
AbDzWwHQBNvh1BDiNL7yK9qXu9DTHvQ7+6r3GWeyRR0Rl5FIgVxGlS1ZuSzIeX1bilyaZ85i1M6k
YeFqdZCLU/iJT1PDtrEm1yb46EIPwXsJY2sq0tmMIaF6bzff5ehUSgKf2jylMwT/Hb/ES95rZoI3
IbBz9sUf2RBcqNvHtELgQgMK3bpWKkBID4yScwKvASaFTI8Ro6l7NXXVvWitz5bnrvT25nUry7D7
JVySGJA5nCi9TxLfUJ8vx6ItCAQFTKpbxLJU/sukRignPbZv+oMOZsKWODUtbjHX4/07GGaRK0kG
osVJgnY/P6/vu+RYketCxKGxkYUaa0k4IxsnrS2HHBBz/mcajwUWdKTo8nu8LMhmpFvBvI0LrSTB
dz5INJgk/22EYQx57an2u4O+D31R6N76cFwLxedYYWMmai4zoY70q/oFHDvg0SgOVu78l6hAtLlA
YA5vPI8r6YqhW1RUkhDszOq+XqyrsUu8KS38y1rchiFgO0FzC76wuAiexxqq5qpU+Iq5T5dTCWZs
XdSGyZI2Ln2A6s4YXNy2F3MhuUoKv8+RZ6Hpb59Uk0eSUjopo35fpN30KSM/IzKpV8pLSDXpnQKp
8vRqMvEYAe5LrXUvq+7/mMQZhQvePU2UokWr89t1oWEKG/yer8Nu3qEnem8dlIMAbyuyrvXIJcdF
qzdSGwMP1Crxa3TDbvcsCEuMHnSjAwpkcGWIqhciTC5cmMbEekrCgjUvjc1j3OwEQomMgwsWkyRL
ySJDKPJog4kxxwTmMdtXgfKgBMqf4RDean56P+9F03yi0+Mz56iW2oTYAGa9C2wta754Fh48QrBX
z8/WS/Gp+P6PtfAJbah0LRragGcPPzrp96B+FVaFBc7Mj1mp2WglQw8IfApq2XVrerooYxZBcPFC
mzSrBalfgYa8OVBl1DjV9p6AAk9gFtt3yFlbXMzomi4x4wR2pyhO77FNetZz7CVu8rsHASrqg1jh
55VfRPf8Vj62cjG++1+XYqOOWTgc9cnrp3IHWmenU+fHaVocjKLck9IOLou6qVEFmw9VSyGo0HDZ
DEDUcbBLXMhx7UoTlm0M1Bmj35dRNv14hcJ96GQYm7VBOYpE0wp3MZ33VfiJnk2DrCA40+jSzjJS
CYJYCwax2ge7OlBNNGIvkoOzi2iMk6HGghUc0FVHrrv8/rKe3tKsD5fVSgp2XKurI50kG0SZBT5p
bq1bZQd+e6d5yywq6si38Ve6mz08mAaSLIiELNBdAuZuEzpSMx4UnBCt8puw0MEkXqA9ZuxcOyp3
Qzf5NmwSD0veZYlFGuVulZJaRR0tOLZkQfvUdNfk3y4DbCdqK5Vyd0gxagbcCSo1sNpnlurvvWUF
iaY8kCW7lRbGvRj+MUYpkNoxiLrhOksS0QTqZjxZ/Q3cNZPU6PuYFPwNA7lptMcwSt0890kj2jwq
8Ga+q3QIq8WiNexzKVN4M4iTm9lRMfZ/WaciGC5olFZs14aOQxuinTX86ZPjYAk8QWAXGhcxTLta
0q6BxmiFmJSkd7XwQW77Dj6fisaFDE1pBzliYqgoVjC2USt10590h5cYV95P1BV9moiEYv+/8u4x
okk3JxBKqcKAzM2T1WqCo9mGMLFgCi2yssm3/FpkkPreqjE3Wb+M45dR2KrEFP8xUPwDwBf5M70o
bLIAIPo6u9FeQw5o+PYtWMzAVy1Kk7YN7QzGGZqKhznwyYObpcN6oSg6hHrnLL3oi55FgEsicbbW
GM3U6gVEKq+Km+mb9Mi4CmOv3pMb63pqwcGNBixQD8z7QXBaPMc7ez/FrXUWkDPBKJ0bQiNA196A
Jpjmq4qRiuS+f24jR/2lf5s9EJ+7eUBep79vQH+HzNmiOZqjXDHCohEpp/U01rtaROgjsEXCXWbF
XGPLJwWEMp1S6SoW2eJ2VD0rj7uzqqZvU9CSoPo8PenSQS5vM30vhyKGcZERcldU3oW0jRMYoYE+
/Up6zLubKBURn2zqCi2vmm6aJtsj8D40ZGmtVNihAktH//wSZ16liSYtt+PdGePDN4eWt4XVocCo
3TK2+wwRrz0Nu+6Q+7VbuqKPt029reA45611pS5aCjhSdOA4DJYGhPaJwIM2bWAFwvku9rG2SZGw
oml1l5uBHSaOGge68uPyjbcZIlYwnJ+GhqQPhp2iHlIne8xzOYpJD0m/uLFZ/qKNtK+saHcZUqQ+
zkGVNEvNOIVkU3RlVYWXmYdiEnW2ikDY/69uJLOKJXC0Iu3rCh1toKq/yC8Dfb0sidDwOEctiS7Z
jQFRqDt6CxYcp57k2t7oqrvKKwPjcBlPJBTnsLa8TKqJrk9swfsxzEdTe40qAYTAXU1mLyu9xdGs
1tjIg9SB6M7QWF5fDAKIra5nAz3q/wsJJhcSpjnUk5L5T+tRn2ktPOQnEjCNiRITgcZ4bi9pXvTQ
0KGxeHrOJDyhRNeS9vivToUn9JJGiqluGxGuKbrIkVQ5cam6fMXwueCTVnA2FhcScDSG2mPJkI8y
n5YoDs2EI/MifXHhYOzswjYjyNKDtmdXH9C8uitPy7392P9RdypWyeauqCQriHQWFw/iUS6XcYA5
jFHo0vHB0mq362onjQQhlbnHh3TobHcWFxPyqW4qrYQxVJ3qVqPlZuGDomCnDXaOdIJHNZEiuchg
we7qsWZCWWjoP6byQbhKRATBRYORTk3Vs2c1o66xTfQ21F6XQZBCijC4cIDhNx0MqlBZ2Pw0ZC8d
C2yP9f6d/3DhAMtKa6m2gSGrnd/3iWOFz/EnxogRc0AxIps6XnH5RUZLXY8LWAlwHmbqUGx2mapT
3kzuZ0Q5o3CnjuF+FLQ0uA/WMJb6LXhFhIMp20HgDMGfepW3g8W0RaW7rHipR0HTy7aTnH+fO3Ed
/pElPRQ1GYVXTE8TOdmV5mLpuG0szr9TF3fyKa2xADWGutr5zop9Et1an+g/W587XziIl6KOaQ1x
SizQa6wwmFXr7ztf3kFw6aAxLdgOYOBEmuhJnW6m4SpRvlxW1NaM3jsMLvRXdVoONqtiTd+oX7+y
a7PEXnbi1n+GX8WBceZGkitaHi2wBb6OAELCAi3RzDNl+VDQ27a/W0DEqsWtEy3/UovcLTCZ7TyA
SwFlzuJFik7JQJy0FmD8n3ztH+PWWLhbZTeoBFKqsTpFjqnKr6CRwUSS7dkj3hxHv35oA9FC+21v
xXcPiIfZlnL+PrWytLBAx+kv9oNS/CmRgly2jO3L8wzAqQ3RTpkatYML2aZD7QmHY3hLoQTY4ur/
OyhOeVHXxjrtAZXNg5P2pjNOP416cXpZ9ErBPObjRX0WigujEmnycGJ8uYZD/Z4R/B21m+LQ3aG+
LsJif/UlLC6eYi1mXWgJpDIetV3sLnstcpJj5qZ/lEDeGW7sN7JTWIJj21q6CYc+i8iF2dykdj2B
qAxLWZOH4tT52QPLtdp9+ce8Gvet334NQWuU7AyPPouqTyyuXpKZi7tDmqeLVMIqm0j/VUly42CX
P/rpo6hwJatuXHUa+11GpuixKytt95d2BP+zFFPD5nuMHn7YUqRZNBwy07C9OtIdE2+tcuTQ8DYU
Lb794HscDuca8zAqY4HRG49kVzTqHczYCE7xQ3x8QyCWoYDwyPqww0WTRpk0Zmh7YXVXxQdFsx1a
XZX5ryr9dllnH6yUQ+Liv0mHuO1bCTorhyMZZ0fHnayJTmZTY/iCVLGCAJ3TFucLmr7U7cQ0VtPG
q0l3Km0RN9+mICsIzu4zaQmthtr4RpZNJ8z2Q5+6ZSLIYT4ERaatFQhn3zWGRJIS/MFeTw5VlHh5
1LtTeppEBKub53/G4ZcTkbFalKqGMPWym80nQzpK/WuaqM48/L58/oKT4Zm7jE7NOtoTWFoZLPZT
Ywn6XUW/z9mXNISRRNE+7PXplTo91dXffiOzE2HLLTDnbGFIhMuRJjOvo6xqiLcQ4jYTxT7l9jqS
rYfLamLW8y6wcTCcGEpLmlAxKuKpNHG1uh6cJO7xOFZYu1q1bw2j/haCEt25jLpp0yvhuEs+sZZZ
ozJDVY7J8CKrXjoJeihFEFwsi8BLkZdYHOlhy3U6pU6bBxIR2Jj64VrgtMf+iFV2JMEXu7gBCMUM
z3+rWdk10Q+Sq76mt/lt4ebP2YEtQ0q84cT6s9BV+fY6gubK36WLVeKKoJi/aZcr1XKZgIrBrzZp
YDdE9cLwwdQE5c9ND179PhfxlEXPh2WEyIP8ImFFUT9nGC371Vt34/jXZWOmXl1DRqHYhmHynYh2
askgmCmJl2SHSLtZCq/q/7bqwEHw0bUewqZaAEGjP3n6nIJpoBdYyaYlrqTgYuuSYd7PMAAxK8Qf
0tGtm97DIgWBwW8e/BmG70KkEhpeMfgOgy+uZft6rieB035sd32vK75BJLaGwlqygniS6lqKox/R
p45B7XZP70AujnIkGLlF5ciPb/YcKBegaKjZVdrnxJt2bCVlcmx7h/wwAsWPj8gzldfLkenjdyOH
x4WmSg17KvUQUg3Y7n909J6qoD/V+8Sdd+ZOPoU31iH7eRl106kw16wRBduZCM9iWDTmUoK8knjo
gHCIeezMn814p0b+Mn8mLVohceFBn1KzszoWHlAC68batfPKKUpRl8PHNRZvajxLxIUJOZbrKULz
sCfts5vupgtCT/oBBtLRpbsQnarpsVFc81POfAblnFlKsdw7lgGaKdiJgy4BqVZ8W+3vL5/WtkOf
YTiHHmN5IGECGIXiI8iuT2FtBOUkqvJt5mTno+Kf16VJKxpthlFgh59nVcmdOVSeEVV7NTIFQf3j
4/P74+LH6GQzo90CvhVPeaS+4uW75HcTqAfrBkw7N51HPdWbwRGPvUZYrXJZmx8fNxi2IZvso0DD
IzjncVJkT7qqDsTrUT5fDtGx3C9u6Nin0hV9xm2e3AqKSwpio0P1WsfJNflhbFpnCO/Lv37c4MRh
f8MqJ6DTOHaT2eGCbPXXuEonx1bSPVgOBPF+M/dYycJ5chcWxTJYPa4VNdtNsXbb2eqhTls3Veuf
rapdmWFxSMP49+XjEsFyjk3zzohoBPHwpZ57piEZTmqZjqoFMpFv1UqeArmQsBA8tmfvMvTHYhSn
Ws6/l1yu9KYH9rijfnTK/Fp+SAIs//F7V5WxiPzQPF+G3LxUMZiFf5grwjDE+8OsscEhSUEa4OXG
4lFFvbF7WfDp9X/s/4zB3XASieZ5juB76SEMCkyRsMbS5pA6tWsdLouzec+sxOFcTVanrJl1iLM0
hwr3Z3Ow5l99cohQAruMtO1pZ6E4TyNV2hVSj2zELLHEaG5REA2PlvnX/MxvFnGG4ZxNw5jUrJnI
Rps5HFGOsUMnNkzZ0Ugt6pkQScT52zT1tGuZ7ur6PjRuSvJI5uCy0kTWxvlWZvdzV2WQJpz2eXbd
mKJYK5KBcyA07letYeFUwJzj2Ul3nKfmoIRU8Ab2sVbHHQt3Q1oU+451EzjxIXrIwe0BsgDwexRf
MurmTnyj79qgDKzaGU7YE+uImqcFYvJPGNjLXhlSDj0a2qvZ6U5m/1TxCXj5sP6PkBYbX8MKhw8r
NatcoeOgwG8N562VwUm92KMZ9mFj83146DG9mbwWHnYt+N24KxRXVInd/gtMrI/QsEoTYzOcvZDW
1NISnC2eHthH3R2uQ93TX4YgfLG9zmNRsb5GvXQ3Bo3tpF/MTqCCTT2bOogZ2LiYzT8RKnG1ZE2X
EU9rDq0RkPG7/qkyzgqC8zqFznGmhBCxwTQG+SqJHjg2XW71+5wKi6WflSyECIvaYC9KcxPNIu5j
EQTndOYwLgSt1DilRntpY/JS9Pnvy7a4nW6vxOAcrjbyvihiiGF/twPFU5zoXpNd5XtxMPDQFRZO
6vY7EWuZQDDezeLBDLU+AWinoqurOeqtKjCw7a+/s1w8zYklS0OWZoBovQl86LnXKuAmZ/OV+dFE
i64r0KNIJO4uJtUw9BaBuU1Yfpb50X3m9lhe4doY84iP2iHaRc+XIdnpfyjArSTkruSF5mCUGSGh
jj3WGlUdi8qYq5JQ549Nh/TRnSxVwWVMgd9qTAurFLWI2gIsbZAyGq5qtXD02mv/eoqUXQErudjf
sMLIp7ire2xKxS+r+yFuHofsIbNFPX8i7XHhoYpS2qUpvtZ1AzyKxlxR1wbzsZf0crerE/KnTEKc
XoLlIP9OhVzcwPhyXFQJnJqaqZfF400m/WwTS2Ac7FcuGQcXOqZiboekBIpRgYm0VcefmowxQjRM
mEGYp+S4xCgS/DvJuFDSNbLa1BMLJXOgd2gBADFGK3oHYudyQTCdWxYaqTAOswJImT/11a9RPfXx
lyb0Losi8GZ+Y2KngfGwLoAygFqu1LH4CjsBLkNs14vOdq5zEWOewjEaWISSj+232Y1fsmPhgqMC
+wrlQ+/LXrEbnkVxSuDAOhc0sPi6SFUZoMaoHQnJ/K6ubskoC+KEwLt0Lk6kY5OFLd45kY8epDoG
49KPLIydTn9AXcIxzFCAt31eFmq9MltKQTg8sArliqTGSLGbo5zcoCYhOK1NAGyOZZN1oGbjRx/t
3rQLAr/B9tt6Nyn9fVFGoudxEQZnEIky6FJWJLgV/faQ+cvJQIsj9tH6RiB73a36HLqqaAJ4M06s
5OLsAZKMmZ5DcU0/P6Wy4hRV5VCTftWK+iRpsyD4bV/LKzzuoFIlm6y5hh6J4oRfWNNjeJCTIEUq
f4PB9D0pd5fdTKRU7jZJCGbSFBWARpSDZ8IM6kzUTrNdXVgJxd0lGYrnaBAERhW79QGzq35yPezk
O90hATYm7UQ7R4VaZKe6uiJDcPRKegRLoa6y093cG5915O3WUd/ngSyojQrRuLskrSd5Cg3YyLjT
dvWuCubUme57XwrQGbenovmz7deClTq5e8SU5LGMLUjX5lAnDdDIo6KR8AVtIkd6kPfZM7nLni+b
iQiU716elC6VaArQ5XbA9uT+Nn2U/N7JDovbOn3mRJ4oFAssk+9lxhI13dYxwO1JTXsc7PYuHFvB
5/R2dfasSr6NGfxE49yMwNDvqS/7mEu8zvwimB6k68lnW99LcO/N+JgW7n3fvGhWyFxgKZvJTtMF
RhPa475TI7eqyiAG58vlcxPBcPGkb/MmbtmxTR119Hi5krCypcYQ5r+D4aJIK9cmyQzAZOOtjenj
aV+Ldk+LJOGCyCi1Ut5RQJjaUz6+LnDkv97uyTLr1ZlwYaPpJ1MbsG4TX/34RjkSn+7YUiBRIx77
mQ8p2gqGixf9KC8aRQrtkb518lY7FabhZHK6t7IF68MaUafhNh7eO0yC65+8vbWvoqFuxUTCIlk8
A2DGIfxaxPvQM9FpeCAu1krgO7bPArUJ5ofsUVQv2sxGrX+g+Q9ZlNGJXbBylUQf1cxy8vSw0IdI
dHDbtnGG4YrJemSlejkCRsl21XLMtMQJx9fLJr4djs4YXPahhQAZLXwxoBFZsVGfF7w6iFTFBYTR
Av/bsOCDq7MwkFhdR5rpd2Sf6IKYJ9IVFxGWcWwTW4WuSumYZCe1uR8MQeF9u3y2OnYuHFhFiQnZ
CRi64SiP+cEO8K6Nleexl8HkwrdXqBIsIpM//ZCFm5y2NWlj3QK67GHunBsbrQFuLY2V/ZXO0cFD
bJWv1TA5NDcF6dq2Ls9InCcbtZpRLQWSbTTf+qZx+jj7KsmFAGbTgW08YNs29kaZ/MqKYQ67vgNx
h1fPMXb3RM4QHSiIZUJD8S1JVH7dFGqFxgVaqeob0rNmBCItgapQLzaxXk7VBEKJYLhT0gta2oaJ
TyC7iB1zTl2rurN7UWuFCIU7oQXvFssoQ3XW2JzQ3u9Eg3bSbdEqQ/YzH0L6SmdcShYqSpIpOmDM
MTroceZn8U9bn912eTGW1sUO0uByNBLIxadjkmzRdGBlyZzgQeO+x7jaKBJKYHZ8Amb2ljJlPdJ2
rNV3iixzzDR3MJ/plPUVlpELviAFKuRTMRN8oSnWlyCrTfyo+N1jtUh/Pc2BaWTOmPQCtM1ofj4w
fq1hmtekmdn3am/dpv0V0Z8vn8/W79uyqip4PZCtD0wZjY525hEr+jxpyV9kQk6asFC2DWGAzsRS
dPMDa4WNBistxtYXfHKbHu0lL1ZEZYqPlDfIiJiWDNsE57CmMzNcpQ7gncnTGJRtyIjSOyxLPCRX
DZav0b0o2d98q8VOdcPSsRxP+bBDd1DTnsy9jO+LHBsPumDcy4+dV94Ybh3En3AeWzex7U+XMQ3B
v+5Ec1TnsZ6GnhEe7foqNB4ysvvE+a8guLiDw4lS7AdBoqWnRzLH10W7fEYKNPGBYhc7eUyZS0j0
GPPyFD2sXoQ1Ia6UTak3hHnjNLXReZel2bpR7RUUl5uEiq3lWEaK/KqNsYE48aIlOcyk2+kmFUi1
+aFpg/NSNrGyQSH8RG6SyW04ThawiDN96w8astX6lFR49OuuND/255MoS930pDMkH0x1donbFJBq
fpyHa1I9XFaftXE7rETiA6nWZYsm9yZ+n0RuXHeutLyQ9kbV0bAq2umyfVT/qI8Po3Wjlk0fQ5ay
lrympK42q6d4NgO6iNxoU202+L9VbKSWNY2z8TBM7BEVI9xBzXVED5YmyIi3TYHY6FGSZRvrMple
19HHtiQkw2jE6T3ZVV20SOl4/tU9G/11DmZ/dogWIkKxzZCH3RAqugUNw4ZnvQdN6BAVyYBOpsq0
h5Mpz5aTonXAzw1tcqROzlys5YmdUrGWayvCG4+UTqLlhlsGw3jeVcLSV3BNvP8bwhnLheuKoqJU
E+pabY8FItUhNyxHiQfVaUz6eNlCt45yDcj+f6Vpuwsj2qYA1KXxGGvjtTpn3mWIrYxlDcFfJVGy
NK2Ew5RzjGu1V2S5LUUtVCIMLnXVNVBBgz4eibJl+2bU37QpeZGGVFTt3spV1rJwhmnJbZVl+ci+
N/PH0S4eErk8lKa10wf6bESoTWci8ofNE1LQYQPaLaQUfMe2OstWapQKPg9TTd5LqvLY63UvKBVs
6g89B5iLwEpuje+WnYwOHNf1BP2l9mEhrWfmqj8uveByFMFwx9QaCVrNDFhbSBMfX2ZPWZ8fiRwJ
PkO3QiH8B1kLJnCwLZtLyqtBKfNlYX18Uf07MiW/nDPZqQgN8IRx+IR1Y5E5nj7wvALGw/cO1M99
10YMi1KyBz/gQY+MQ2eK1s1vGh4+XzHnhYXp2J7/HqaxMV4ZjQY+bY3crUAf1o7pUxhXN+USX4cJ
va2kUdgqwJ4M+Y8brI39B5Q7rkKPSzqkOus5sgO87uzDnXFUncwT3cObSSBh3D0GG034sLvamqt0
UBukm9Hs2IHu4wH4egaVHfZxiF8JNj0KC9Rxe6FxD1ui3utyRKlHQlqFD9A4fFUN6UqlkiDmiSC4
OE7bykrDCU5bVKdwfMxFWyQ2X1YIUWBxGgKDwl9WMS1g5D0Uxtjd2JhMXXvqS4O2YukIOqJo95l+
+jUgk3h1UYDpsmjSFoCKpe6rWSmcKNZiR+ktn8bN5CjGKAgWm168EpEz+bEfWDEJiI0yn/KifYqq
1M/19Koqly+XnXjzJWctHWfpTWZChgxY2u3oaTtGDpn/NO71XbGLPPJ0GW3TOFaCcZeITHO5NUKA
gYp9r2vSrhEufvy46hLfb2uBuBRtWoaCJhMw0Ek34LGoc+YvlWvdJKwMhxQqARFf0GOwGIHxsnQb
x2bLioL+PUXX7Q87T6dxVsKsAo+4jrX3Y3g/j6e4+r2kr5dhNpT4DoZzYjmV1ZZImo2+FAyCYSJR
6TOBAW7cVu8gOCeWUhrpZIQkgyrvwMIe1FHtznHkXpZkEwYFA/B2m6b2YSuIVRbYpdGxgVfjTzI8
6SRQx9//DoIz71y2szRcIAmWGrpY214NlidNghmOzRNZycGZdU3bNtE6gCSy5suK6aeyaH5jy0/f
iiv/0xVn1lLRLUmYQVf0OHm6m/ixpx+MQPUy+OkgsORtgWwCPg8FiZfJnf8yNbOU4+vH04fvRfow
pYK5wu2DP/8+w1+F1AGPQXIU4fcLvXI6+hTNjzERJHbbGmPFcMy9GgYI7N6DmHY5gEwS7xa6HIRv
NCha6oL8U3p75RQrbVOoFR5navZUgLtkkWFqneWV6Q4tjV6hCE5GBMKZWpuGg52OAJHrE9qQvXI5
KqZo4Grz+FeScLZm0JEYfctefCLqZs33zhJVPkVicLljjueSTiogRildS/m3fiicZCGfCS86aiqM
GBHf09wTWTI3dlvX1PZSe19Efzrlxpw+ZWQrDD4Yy2Ev9Skw7O+Db+2G69izX8fWWfw+wECuqGa4
kQzb8gqOc8wo1SKSphMiZuzr+ujEy1d7qJy5kJ1QfZBFlRVmTVwa/A6O89NQkhMVFKZwoXkfLsFQ
/ZC12DWNYI6fPhGndeT3jI2bEQa/d9a5AWXMiN54fCrvx+jFNPxK/XEZYvN6PkN8KHn9h7Qr640b
Z7a/SIA2UtKr1u62He/JxC9Ckslo33f9+nuYuROr2UITzoc8BQZ0ushisVjLqbhXs3aEVhs65mmg
pWNJQt+MwtNUiZJkIihO83pSxIupQho91p3Jcqp8dob4NUWj63WZ9kI32KHf68bHvsjQZP2yAMnC
+IRG+7IsD314V2QPCq0xBvZeS2S7HARavyseXn0GBbah8PN2cnPtiNIAlCA0WX6LcXoLyx/W6k8O
8DsOP3QnWqS0qJfFdKXy3sjvtOVezwUPZoUp1oWKbzC4rVpLVeswiAvUC67ip8fyCAJTpG2V3k5e
J196rV4ip/DDL4kb332YukrTTVCyWoqKSCzBbKtzpU8mUD1OKjQyxygm6ytm60aD4KbdNeUbCM4+
hUNH5hlxbPSLH43yZLZfrivgriHffJ8zSIlk5FQvVZxbehP1lhdKL6EiouvZ17f3deLMUN/NM1FX
gKghNqMmGKT7hcpPRi9QBpEw7O8bt6ShNJLShVmIxUehtB2Xz9QoBUdWBMKE3YBY1VopFgFIP+p+
nxa2bPVHMgze9Y0RrRnnKJDCiGgBKgS3bbP7eEH4pBpe6xGDpYrIvQ611zBypsecv5CZS6eOFvaH
MVfUDx1jcAI7L/qzzSP6fW/1Q1S7om7KfVSq4QwZBIE7viB7zVcjyzDYwNXfkHU+DoH5NXqdarv1
WMdvahfP1ffk+3VRd+/fDSZ3nCI1ownyqHBcQTnUPTRW49f0WWpNO4FnKaId2T28GzTucKEualQb
HQRHkfJX2flZ/PVPpKGGyUp8kHHgLl2Tzgkd5giJk8p09PEmi0EFNT6DRElSTmTKBXqyq5L0Nxxv
znUlbLumB5yif7ekyF2Ktzg17Fr6cV2s3RO2weHMalFphlp1KDZb0js5JEgJFU6qNQJpdn2jDQqn
Cjp6pLSVQBpJvUWJeSr3dq+8xO3nyqACqH2te184Tg+MWOn7iFVk991S2WoE/lmqePnSneQhfZIV
NJslmgBzdxHBGUQgIpL2fBo86ay46THY2bX0JwuypWWwCMst9L3LdwPC2cKStFLYoF7OHWFwx8gm
9bfrqrCrchsAzgp2akuTocEJ0jpUKoUvptU7IF7rhGOzRMvFmcBo0gezK2GM+n4OojR7oP1kJ3It
uKFE8nAnFg/aYSAx5FEXTy1lt0lMu21eifxhVmDmmrwvHD+A3Uhh5CQV8tDZRWfoZ112l7Gzu1CU
fxGoAD+GHVynLRkSAGEc9mEkEUY8RX9dVwIRBHdSqVIY4NLDomFAab8cSClQsv29N1BmCpeYDRI+
v9FbWo2myuqa+6JRjxFC/V4/KGmgxf0fBWaMdygm6sZ5aAZDm7oSUNHy1sLf7sA7cX2x9q/VDQST
dgOxgPmh1hdYz6612yMb/6a/sLmASdC54+eW5UB+Lk/XQUUryNmBabAmU2Ml2wREx+BIcBDS+WsV
EuyJYDhrME061XMZMGqR2KRonDoFecwwCpZwV9/gEKkmVZG+5N16FXcclVgXF+3WW43WbpQ0368v
2K4d2ECo55ukRVHUrnoKlRtPrTXYdfdpKu/yQdR4sbtiGA1FdRRE6XhonuOsWd6HM4qp3Zr5qP9M
sVdLonrFfVl+Y/CmJlm1ni4F0+nyx9jdNMlbo32fe1F0fn9X3mE4r0CuzK6WFBiack4CWc+fq0H+
o115h+B2JW3zUMdID2REu6c2fCm6zpmKR/RT2dd3X7ArPMmNUWiFvjK/rSdPZviTFXOJxlvtejfv
G094QwMCx7Q2AEEs1IthHoXcu2HdoTn/dWzerosjwmLibixOv5iJmWUMq1ZupX5AuX5+yvPkvmzK
F1MT1fDs6xsKCmRCLdQQXlgBY66SCvpGm4d8wGNlugEpkm1+eIg5u0JRQvYfDucSGP3YEp31tSnp
WwYA2hK7Qb7w+uLt68I7CndC5ayfpkWDzpnrowyqaDTZWrGgKmkXA8Uf8AZ1DaWd3AbpxWhoOdod
XZW1voZfo0i3TVN0t4lQuEugRNKJrA1QmvSQS/ekyuxZVJa2u/cbSbi9l5J8SGuWcdKy6buZlM+N
IumH2ZL9OA1FLvSuXm/AeAUY0gGMMgBrSWqHVmxrNBiGg0Kf6+7jHQ5IO+qqoRKFopaUc0GGLpTX
nlGhmnWzeL2WfdW6RXtJ474UBJSYPl3EyzZInGGYhnVA4QSQVoiSdlJuK0PkrEQK2llCubnqmq32
BR7w8bqei3A5HdTS0OoGRsHa1zLy7sSTaPS1mjFcvDWmR2K2jxgD8mUJJ9EB26vQOFtbXi/lUWlA
6wG9jO6m7l5e3kiZORMiDZnurOqXpQNDduFrUnBd4t0La7PSnK4itqHkSc5w1ZM5vNRUsJOi73Pq
2SJtnMU47W7cHafo70YR3Ib7semNAJxpatQRMzNBUOjmyuel92n304KLXxZo9Qmy+XZtv9Ps8fqa
iTaLn0WVWWm8jBKEMu9mNwa/fOoqnxZf8eqgEzVns+v88ijAVTbBqoEYFOdRZFVcViFINFGJwrjL
uzsYyGcSoGD3lDvay3XJ9i3XOxj7MZtLMpQMxHFj5Ji7pHd71cllzU6qr0Q06H7fCr/jcJZkMSQ4
xSjjd6fmpilvmzGQRAU1IlE4ExJHnVIPv3Lyzdew0Dxr6WxNTp6jej1cX7R9C/wuDG80NF0iVoNF
S6OnSfXlLLfXrrNn0G/Cgl3H2iNvgJ14B+PsRJUu5VwxddDf2IzVGnOspacQbPLSKzmVnoQphv2r
iIRtr9zlDJWzErM6TSATY3rhza4ORw06XwSr7EjO4E9u8cCmBplPaeX8UYJdQcGLruPdRNCoda6S
UWF28VTifuv/gnN4UlC1Hh7qzxr6h5mwguXdO20bNJ7BcjJREJWEQGNTCVaw94RHw5sdK8jRcV4J
FIepIH+0t2Dc0Q7bJCoTJlpT3SzW33EusI3Mtl77Pneai5CWam7i+6o1OtJAnaqY/LWTHJDpfNfa
1YHvLQgd7ZrGrUzcyaYJSk6VGphsWtrisbEO9Y0B7tv67sOTS+D6bqG4Ex7mYyQVOaAM5TbCDIlR
8Sv1b8xQsVcSCxRDtFXcGccEuFybK1j8dplBvIXGsOQPWDjPxOFOdi7LydzGEIfKx7mhdm34MwYC
XldwkUpwBzlMaVtSCSBr/Kq1dxb4+tQpUCKKPrTXeBIVFO3Z+e0WsZ+zuU/aMlvb0cKygdRDT7/L
iTsmn69LtA8ByyDD6qG6i7MPhKaGhb9AydfGs0jkk1Y5xFnnXYfZqwjF9vzG4e98LWlMukrAmUFG
UbrrzXioD4M/uGDNAfnFKOoW3de4dzzOOJjxrAwTaPbdcPzagJuner0u0L4mvH+fMw5GuEpNksDx
i4ybLOttYn5pQ19tJjseJ4ztSJzreIJ94qu9Jj2e55kFlTOttBv0HaL1xankP8nmb7eJMwpjCkIN
kuCZb1jfUdFvT+rPoh8FyiCShf19o9YkQ8/K0sHnrMNvElqFVd2u/iRauRWEMweYRIKbnmC9kqS1
EylG2uJnIyq9EQnCmYOWYtgbikgQF5ddOQKNwPxIRWTy7Ide3kKo9EQBv4oMILdYuRaFisUokuZl
fJXMH0U79zbYfj3zT3gLcUbfobg1s9IZB7/F5stpDkZ55WVuWv+6Gu86YFsMbsnWsNOzjlHghHfz
LTo3QRBuRyAkTzERVHEYdyH5WqWO9TB+vY681/x/Jh1nTDN5jpOKZQCWIHxztedycNrb7JD6hYOp
beSNPLa5vbgypi4fEiFrzK6qwA1jWXAU7/NTrpJkyhMkHeECpgfN8iV4uEqxCq6nPd4YVNu/o3DH
d1IGWSka9gB3Z1eyS7f4qX8l8MBKW0NpteLknnRcH5ZHIWu/SD5OTbUobVKKDgpXKuDXykbyLWs0
eLl53rj9svpkXepHSV3LE1Xy1elXoh7kuPihk7IKhrT92YbZcCjk5PX6tu8en82KcDqdxGOuyimu
0EH25ubL3HxX6Z0siUY4i8Tn1BpVQlI2FFj4tIwceV5QXt7fwV3wPigNQvwY7m5prNUKNATcrZYV
NJVIQ2VPG5+10J6NyEuHN7kTRB0upOFguMutzKxKaSTAYG6rk5iSl6YY25pq0+fr4uzioGJaJ6CB
1yjfSLmmM+2lBVPYtPAl7v8CCaGNKI57HeTCE9CpLBs4c4QVmMKKnt82UbjOSV+Viqd3ftw8y5bA
sFwKge+bqGAGR4+FNDznsne5Ug36kiteI5VOk+Q22nXCQeStX+gxk2KDwp3stZE6ZBWBMkqWw8hD
4L87ueHIomnXl92tHBKTd3M7d2RSozgEkh7UL4VXBeRJ/nv6IfuqKx212l6ePkw8xCFyZ1TOlLIx
JCB20mRX0bFN7lcTLFfFYzHEAhMp2i3uoOZt1usrwyq623Syu/G5EM2HvszO/pIHQ1Q1g2hgDuBW
UFkIOEpbYLRu/iJ7iTce0u+JQ23UkgWoRfEzX1QKsC/WOyS/hCvpYTEKxRsSZ16eCOj4NRGfHFua
M0+EE4tbujJeTcmUMsVb7+ljdGjv54MO0q5D4+J9f1jcwp0OzaEQRPB2j6/5Lhl3bUPd0aOeYTHL
vrF1FtCtj9cNhGjtuCfQYNRzE7O1MwxMwAPrCw6io0yv11EuWx3Ol49PoUpjJ1GFwUzOBKa6zok8
yQt9NkVHckWDUYRovNUrjboYVSybdKMH7bH0C0z30B5Vv3AlV3SAd/cIBlBRMNODRVrPTYaURCat
SoxeIb1ik86peiI4tgIEfvG0PiP5NFQKWB68WA8mXaADl4EXRlWCnn4CC25gg7n1WlBBHc2hARvk
LZ7mIvgt2bqtOJpXBoWoQ2BH487AuPvVHLMiiipT8ZZOOplEvl/p+mlqk6ePq9wZDnc15XM6yEkC
nMYL0SEbg9uyKUGmvbgVzioVkfpdvImxhkTGXY62T3CM8ElbaZUsI0qwhoreHqopPI0pRg5hgEJW
PZu56pdWI+LL2dPzM0zOPJiDRLR+AuHUEsx+ckA4F+1D2ZF58ZLQid/RwjMwTs8Vy6oyMPMr3hwT
RzO6m5iKhj8KIH69Yja3b452O6S9AZFn6rFVWoeaIhYHwTbxKZEm1cIEJeeKB6KP0OkwUhhcEZjT
AD6d1Vvn1Z8z+PFRKhm+QB9FwnF6T2mfViXbLEackRz0E1hJncIxMpu9T5r75UAFR0AkK3cC6tWo
2whziDzsGwhJEVFt6X0PXkNU/9ipTvxZ7QSQO9ckEryo1FVUE8ON+DSvRvOuihTENcClaCfJj7Z+
yMrbJLSXZf1oUIgdOFQvoVYWbwGL38kIlI01KjMUL51SHykUR63MQzeE9vV92zNXWxhu25Zh6XR1
xbk2ltnOIurG03JDhlbgYIhguL0CW0KbxrhkPOQ6k/FLm4FSM7guya46bBaMKejmdMnhHFsjU8BQ
txPtU46OLKty+8GtiwWVyI/X0fYFQtoRrxvwW/MztkCdmWjo0YX5rW7aCVS4hROJGqZEGNzeNFGU
ozAMKpD3JwuFMlZ0twDquiA7jw/o2bsg3M6o42hi7hNAZrD75clkm/KKim0s4SDQaBESt0FShNFI
qAWGDuhz7E9Tqdm1dUPBKlEsk2ig1q45Qu0fRem0igco59C2taLF0YSTmnZuFR4WYd+SfOkxqxhj
+RuAu5xSVGzHAwraMKR7dJNDckoCNsdQxmC16xu0fw1ukLibKaKjLslppHplZSs+dXI/auCa0x+s
yUK+0YUs+EyvuMfAVjSezz+rzDwqKoj2H+m5/jUJGnd18OpBs7t7Xb5dtXgXj3/DW0Y6kagHmpTh
5YtODmqeJt0f5fR/BOKOU91SY6hk6B9qtmyMAnNSOSgkCf3PukDTL9/ZhLVQEgMVW5img7rNc1tU
hWh4m6Vx8tKj5ls3yQnUcg+t1x2Vu8zNg9ZVP2pfOUBmSjbGbx7NUBmRFfGS9NlQ7bp+bkaRUBdq
wWGwjdxgLKq8NF0BjF9UxV58j3Eqp/BeQ2lH6ogmqVyGOzk07gBPWj5i8B6WUD6FATlUQf0lQU49
vK3/kX1Gcm7dVv/ISHSLODIu01kcMneytXYJCcsweVLoox3RG17pAzofMyS0dF8+hM4qCMld2CoO
kDvgltWAS8iEqGQ8rWWMYmJBddplfPwcge/8STNJ1qoGCHif/hMGQzCiK/VF92I8iGu8hVZH9yu3
uE91u3tIPeMh/x+V59cbbaM83aBrdMmxqOSZgum6C5I79DO7zZExgYhIfS7cNE5c7qSHixINRg5x
lwJ1pXRxQvMnCtTSqrBn0djoywIQDkw7PxYdOqpNKZ/Y2jLGuNgJiU38BpPDOn9GIzqsZgaFTXxR
RcaF4eSAOSPT93VSRTWWdOz1xl41Y7KzpXntmm4COf/07bqZvnBGODTOwsTJEhuhjDU1klcDY6Lb
4Tb5MKc2MBBqUOHx4srWeYZUOdPiVa/o6NX117I+KXlkZ6roWbm3bFsQbtnysVpUPBtGr+s0W82/
59bgkt6fDRGLw96KWYxZBWSmBqgnuLBDkpd6C8LU0YsS3aE4YjHxNfiJ1/dlz3ggtqFjaJylEu3X
VbQ5WKNattq65LDKRuar2uiRUPWuQ+yu2K8macCoeAOfa3iMiUh1RNjZTQsEH4fkoS6n2s3jrnHm
TBf48bsCbdC4w4shq9KAmaSTVxsnjd4YhaB5XvR97rzWcTkXpO/xfSL5qIy5741UsGC7O78RgVMx
OY01I+ohgjLao/4mUafUBXeGCIL9fbPtUpOa4OJtse1x6DVKFOA/hzgpBJXnosXi7vxSphXtV2y9
hT7i8UuI+WnXdUskB3fN90ah13mK3dDL5zS+7/qTiTfIdQyR/nIX+tg0kdkwQxknuh31soMxXPZa
fatEfPqi1eIu8qbJMVlxAlAiH7TuQRbx6O9/H4wPmg5aoIvOCRmDJBqDFCi/G52Y4DJDFcf1pbp8
bDATbJmKbiFWin+cXmEEcQ5CyQY1Y+4ImqPSjfCwYUNzWAElESjxrqu1RePUS53QodenQItvabCu
Pj2hEi+wnPyf4miumCsq8gz2VeFdPE7dwkRJKzWrJy8v6DdrQVUPRnlGceyY1vJ6fSn3NfsditO6
EDzWcRZWkK01f4bz9DqPmj/3pmDH9nyd7RLyOtfGYNNesISVsd7OoKNZetRdpP2hiRo3kboPVzGe
KwhfBpo1taG2I/A6r/msek2A0ZTZ7eRqmBRFRe1v+wr/ew35KMuE9rc0qQA2prfm9NckcjhE31fP
rahepLI0x/g+DsLsUYsmfmX0qntdE3ZQ0ISkEFBMUsW4bA7B+ORssFCHaS710zxSu7fql+sQlzkO
IrNGJxnMkohLXtTChxM0zITX56Uq+BfKIViz+SBRjPWg60Eqo3u1M/xuwrAXFFPaVZd/XNvP8LmV
XHGOaLHCDRlVNZDLBYE3GpStLriPds7vGQx3eUvIxaMFOMHbDFOo09KPlDoIrQAFGdfXc+fwAudX
ykiGJbzQ8pXIw0Kk0QuVJnXUmbpj2/QuXTPB8d3VDagE5oaAd+miBKyMYgtzLzKsm3mY6tLWkbj+
A1E2CJyNjaSklIwCCLl0iuvMaQgK5hQRyt7FgSz0uyCcZTW7kRpo72LRgfoFw119yZlQY4hpRm2w
To6oWU2Ix5nXlOYlGTELBRdVGFAn9WfzJfRHT3VBVTy+fLg6h52vjXicmdVRMIl54RCv7p0k/tGP
bqj7VBRVFknFDy/SBhxbuQdMfkQWPnMqDMjt/lKc1q6edbCCCx4Pu8cJ7M4gEdYw85qvXCMSkUc9
wh2VqCelCValdStyn+WZAGfnksLqveOwU7DxVgtpNcK5As40rfSwGOahbabWNozuTtbW+77+eE0y
2y+NIAqryDjIGmco1Lqw1qac8RyK7fz2X2JfyQFZcueqfgXKRnHYdPcoUxYRRkkDRaHeuZA5qr2z
NkRFrXIffZK/5S7bvPXTekoekLIMIrf5aPkEZMTVD2Ju0HOjjvviXYYhKXo69l7bDQFS6M7YmcF1
48FO0VkomIPgzLo6tT1iz4DAQErbCr+ZJlLmqluAK6Qn4L1rn6/j7awh5oVh7VAFZ2KsPLeGlaVG
qxUOvTe365MqSc4iFcfrEDs6fwbB2cNUqkItkgCR6qqt6ZpNluMynGRNFGjYuUMIunMMECBSFI/x
sqT5mFVaPvXeoNyn1WlZW3tR/sRhJ6iBNHUUYIL0lnfYU6MB14Uaw/AtjnnCXPWAqo7lodEK9Q3y
TSiaTrpnos4AufVTSNXNuRKNnhyYQXZYf9X6Ty4r780RCL6+WXsvBKCZKspnMRAGNVfnh6qSVhM0
lQnQTnhOuw0q1jLU1iANRgLql2+j6O2+F7tHihd+GmYgsGQvd6osC2Nl2wnylbf1UffmQyPZoKtg
QecymB+se+koiuTtaQoQLXBkWhbyVdxdJll0biVzGTx5fQ1DPWhUVBoOHy6WRP0GI9hnVhEljbxJ
zMwcuf+4Hb0sW/7u5Pwzrb8IdoutDWcuziA4O6/NedJj+NTojf7iFV7qDyhWdlbH9JdDUbkCNLb3
19A4Y1HqSTHMM9Bwg7j9Mff13tXt9Bv16wBJxRvRjNe9bdINZONNRUObIV+uH2dwGGMFTHHthBty
VBdX7TCeKMqaj7tsYCNEeQ9uLlhCvhRY6aqmbs1m8FYUW6WldSOtb7QOBYZw9yRvYTjjXlZGZUwl
YCZi1+BvCx/GAuxtswcXB/TjolbJveXD41EB4yKOFkKi50d5LBczKrtq8Kj6shTfujFIRYSOO9cV
2UJwEg2SNgz6CggrRAlIfGuU7jLdWONtbcLb6L4KFHDvtiIsGIP2Koul0M8l6hra1fPSD97ymN/i
zHZ27vYHBOS04NeD+Ea6jb5fx2R+Jq/zW0juhC1NScdhAGQSP47z53H5kcg3tHks1Bz+9u1Uf7z9
HmZji8ifsgyB50kFYodCs9jJTqFrvmiBjujMKv2B4hPEylVw3QCTH2kx9qsRkzAaPBRTuqpe+Us6
+rohgrms4mUyvePwbnadFGkVR8AxGoS5WKP69BPeoU1txek01NChp/VGZOX3HA+CmUKapqmU6rz9
Hayckt6KAUoPaMxHxiZxLHqTl4Z3XUd2DxpK4jGCREXdmsztWNJbNCta0ntN8rjoD1r+s0rq/xGD
8wLabLK6sdYZb+oJvqkDijK1FtWe7jwbMH0Gc1QskGpgyTiLMYQL+JY7tUdJj49evxy0D3V6UJUf
RTOJHI3L3cETCJPNcH/hNYSWgvOz3DRZNa6x3njTafUNHwyaAVKjiRe68+PisyR38b18HUTx78um
Kfb0esflU7NNlyohRQLPm/0wMG6qQK1hRWIX5dflYfFNZJylI5shI7o+L7UEOTbUebCJgdZlpLew
9G4Y86XxZAzBlA5p9WlZBKmWHe+NYZiIoGBcyGXkK0O0MFVWYKS3iIM6mRed6JE8hjajMcP8SMGD
6NI4nsNxxnEuC60LU7n59Xru7izYYTZMWUQ8oe7pylYs7oDFZFKStACOGij+eM/qb1GG7SaZzfxF
8lR78wn5xZfWmQ6Fr4ANVcUESydy6atIZNFP4c4hLRIJEcW18eL6a4jJZG3/U11+NkKXZMdZOF9b
dlY3T/g1bZFmriBz6y7/aO56yL/M6OrDEPF7STj/QIjGecQE5KdNzdqWNQWuiebOB+0JFUgnA3kI
jOURvHJ3oqfnwvGHf1RbxdKhp4YZmN1bqn1e6YDuqEMe/10snzTtpCjPtSk4HoK94/umeyVS1NYA
qoaLNX9M1QPYPpJJVOIpWkzencRstZbIGIXm9T6eGB7eT0+h33pSoB8kV9TTsW9Wfh95yrlgRlaj
1jiDnhD9aWyfm/ZxFCVxftnEcyfobLso53cp6kTMpgNGWr0ZmWLT+KEcDniyhdE3ihSl0jxZViy4
8UTGjHLWxcrNXl0aoP5X6AE6VskbneI4fkKf+52wZmZ3KVFfauis9+Iipt/3JboaqpldSeEjYaOB
YrtwcCvVYFhOn0B97KQ/5/rDPhgWd4PKbSACLnIcoW3Gi5uvGuo009uSCN6Jl34zgyCM04H5zjxx
SdthpmdKAJE0cUBb49nQ47+v+0D7u/WOwUfwF01ZaWMAw8zsMLB85QvuVFD2HFfHOjV+8iyLrvL9
a2EDybkr6RwRJTIByV6/rM8k7e1Jd3+5lS4G9B1AyV1NNhi7HM1pnRBzXbz4qDmyHb+tqUderi/B
vvqAYQ+tRwQ1NZzFrkkSliMaddHR4GUhwneDa85P1zH2bQtGlfwHwhlqjCIgdVsChL0OSjf2q8oP
D6Nn+mgoJMKywF3N0VXKhjdYl+mSJken95IDzkIHinZMZ8EhZ2tyYVk23+eu06SXknRW1cZbwi+k
dkfyVsu5LS2v2vLh4Utw/DBz6bco3PbosaTlCkbPeRModRDPmrPPi6grQ7Rc3O70yAHLK9sdyTg0
8UMjKkjYVTG29Sb24jJ/MHUTOsOiX8bek7u3cb3P9T+xFRsIJuLG76jpUISLhssrq9NvfdYHyiga
OS2Sgv19A5Go6zxYqdJ4a9uhU6D1kfS7WZqPxz/YhmPCKxIT4PTmr+EhjZUEyXPcjLgvtBR1znbe
icoBdl3gDQhnvSNdliJtBgjVakdq7yJrto34UEXeoKEuUfokYVzNdRuwu3woaAbBDKtDszjnqYhr
Nc7bCXams2xdaY9jmNxLo6gWYPdo/oZBVud8lwbSgu5j6huvzEtb7u5X402fGzc0HmXRMJx9q7bB
4iz5oOqJUoQQqXcnT/UY1xV1tUD1MUnBrwSvlp2IMxRjg8bt2bDmQ9h0I7s3FF9zU9/AiMO73mbz
8lI7fcwDIrrkdyIg55icC6X1KOgbZ6wm487T3Po+8rLA1l1yqk/1nXV8FEXyd03RRkjuHBfDECvV
yravuVPq0xQJKuD3nUJGoYDpHYid8uPG0PhtMPrfBgloxj4yHrJbKchPkS9Kuewr4jsQd0foI52p
ZgJoqD7RCHzjYH0Nj2qZ2OC5+JOwhEYRCTMw4RV5TM42kZGCaDCCbqiPq8/qsVi+xXpaHlgxenHU
wPnRHJpCcKT31WMDy8lotM2q0hS7ld8qvuIqN0WQ9zar2A5t4qhfukN3Gg7X7ciuhmwwuQsx11HK
KOfAtHqPFMdexD27a6c23+cuw0UatTqSu8aL+tsqQ8HFJ+E0IxEEZwp72uQSAmPsvl3sXh+cefU6
IqBr3n+tvgvC9+eMYzr01cI255gc6vsKgUtMSgpSuw1EFXoCgfgIHFod68qSoetJq/nor76jc38s
8iy4vvUiGM4CRmGerBnBuk1KptzPtIxeNCqBayvvEoGW7duJzepxlq9q41wOE6zecmLV+sqhPfzb
uCV6poqE4ixek6jhStiFRdPDFJ3S6iHrRUaPXUQX/upGGPYbtq5LHXfrUAPj3zdp56yYlGxgdnEd
iCpgBMdT50xCpjWKMYYD3JfyblZNu88i93/TAs4AjLMWrbIGZZM01ZZVUEIk33TteB1EZNp0zgys
NJmMhZmZ6PPMwna+5CmfqgDsdafk5V9SgFF0Zexf8Zt94g2DDLaTeWIKHmNUErud5NTWn61HdGof
coeiuLb+31aTp1VIZpMmqsZUI/xk1cGQ+50k8lwE6sd3BlhaYU1LBQw2vI15LsvksEZBChoUYaPg
/pP+fREJZyUyWoTramARVYJR3RLC5NXPH6OThTYIZdzSEbks+27gBpAzFZqkZ5axALDz/q1Mpg/1
zforHbAcclF/osiu85z/SWrm5cgMxr8tpeBO9pNg8YejfCCiU7DrxLDRQuASRD6Wn81p5mMpdyFi
Fdq97Oi/IvMs69AewI2R3I4eK+fVjlaNenmRb7ELjfePzApiCfIC5zZrTLXKkgoYks5j7awsxZKA
MKU/6Mi/xQf1gPHUCEyGAleK2acLU7mB5c49WTMj6TTAzhZ8mCE8ZSYBJQz4w41OsLrsNPNQOuhG
qILUDqp/OAnjYe2LrK7+zUOwkhzyKw8humB2FWaLw4kUFTLYvFAf/asjc3qNvGJyiluNkR0fI8W7
bjh37f9m/TgTFo0lyMksrB/VdRsUj7Y2il6Su8kw7R2D92wMaepqHUErTzqQ+/aogdEYcX/i6Ipd
HSt/OrQg8n8dbiT/umz7J30DzD34wmEmlZJDOGQ3HJYPVuzYrW+Ko4qbVLhvbF94/diKyRmySjfi
qWNLWXkrQoUdCrdiEKXTB9aJuaCUaoKb3Tps5KVATsEm6pxFM3LJCKkMZD1IDpmnfDciPDVDP7k1
MMpavsnwW4QVY7u3xGZx2Y/aOCl6gcScUQG0VLJjg/YEOkmhneWDO8Xl1yI37U7qH0hWItczDnY0
xIKj/6uA6nLBQQzKKskwQoNzk+ZV6iQpRhApPSI8EdvKTXiU74g/fMbb5iB9shwksg8SNgHpwjSI
nPluAlskArOnPOj99ev1bdj1DFFB9N/P4VypApMS4q6E8dUxC7ssXR3TFITe1J690zWCUkrNxPBt
PtzU4vlhUIMZhzry2nl0IzjUUpkcUnkSuBq7PtUWi1Nobei1cChrHB/FNYPO+Z66WVB/yf+JXliu
l7EAi2oD9jR5C8lp8rSAZUkPAZkpp3A+oQng43u0/T6ntM08lAXiaDBFaezJEWx509mkFZG47+8S
BmRjRjpFBydnVUdFaWrEzLBy+o8YEwxiXIrDE7hiBUdgz+SwGuH/x+ErXuK6r6ypBE6uU7tTXvLw
75x40Wj4i/Z5NgWNXfub847GmdOkj7RJV4HWlZ6l3zWj4Pu7j7itOJzCJWsy0VjD7vTmd4wVzMLP
3XBHikAxHq3mU6/I2DJBtnbv0G4hOYWLUZOnKzmcwVB+sUbbmDJUDwvec6J145Sua2pCJwKxUvM4
5A8p+QPDs5WBs4NDb4wZZc/5hvo6UuuGienYouoqkRCcdZNqxaRtChClf1Stb6oo/iH6PuddEUTm
i75mqlxnt12e3entJGovEW0251mRUS/LuIB1ybV/ehR7UuluTHOBJywC4c5+VFULwUMUbkD3ORxH
X6KfcvRI/Ikd+30UeZeqW0g/SRMkmfpb2fpnTQ6taFDOvh/6blz4KFES1/8vCHu4sKDKelCPrGgq
8UUPF8Hm69zBtzqtDCsV4gwgQlYPVSqgytj1BDdHhPeQ1rTT+rjEMUc43s0fChT06H+PGHNR+fGb
JLApu9LoKsqwNE1GkJfTgJIOmvJ/pF3Xkty6rv0iVUlU5KukVqfJ0eMXlcdBOWd9/V2c7ePWcLSb
17P95Kqp6iWQAAiCwEIpZdCA/ltb3xHqnd/81dPlz++DqOp95IU+9wxRVY6Uqhp/KYrWGYd5L425
bre5KThh1lduAcY5/Vb3paioAZZexDesQkhqkDEevOaCVc6nooo9kWycJmSWVM0TxdqFsYxBZZUj
ZVup+KaXT59Zw9NljvOZQThEnTawyxz9GoBBZIovqOmFuYi/bNUbLC6NTN5FlGygUXNCxwjUjgxO
k7/Sbjjo0SQIa5hG8ZHw8srIaZxE5cg3299XxmaLV5L9jBSUkLSKnYZncExO8+Igmlq9Bg6mWLMC
rtgDk/7dfKUcNDyifbJibCEYX13eZS2lGQrnkYpqI9v05h2ar7b9U4BKi0CYTPgXZf+jFSanfehJ
JkU8Ay7c967qdVsIeGNuGB2S/CoqOGQn2sfFpAplPECyzFcOl6TWiwwNqLjfg5tyivZpRkK7742v
Ogg/OjndnVf51XSlhqrb/wEyv7XQRXQfhJHJ3tLSC3o9uixJ0x/z59ZmTn06asfPvP0sATkjq7NU
1rQSXhcdiEl003WCgHFd7U8CccaVDyrtYxZmx3vda7YJ3BJrTBVdStbj0sXCcbFJkdAJfCzAkesb
UOvZSuOh9SvwPS30omRvgVFZFA4JN4uLVfJhkBuKye4b+Rbdt06T2P0O/cqOvo1eWBKh24meAsi6
dZ+Wk/Mi2lRqhjQCsvXKveGouE6jV3WbIY8YXrcxHqRmFL22Tn7ZbvOvmJP6kl/Kglh53f//+QY+
sMmGyLDygoltgCQsAVsFUdACN05Oro5/PbwWxToaatExsBTkRKbBCWxFIc2ojFCNSm6CRqN8/xmL
OwHw/jIZrTmxKAC0rb9VE9bPjIepxlMP1hckTI7BtTgvs7qLC0zuwCZVVpV9yeLPTQ6eOjyJ7jB+
5NiA8xtc5ntR6Laav18sIu8zlSQeJ+SeWOKXlUxX2+Qy2pabyWO9JM0zuTu/pqtecyEeE3/hxPyq
k/2K3eAJ0thNGNtl8QuzaCTlUIm2b/XsXkDx/nLOg7oKYfbjgFcrSbkcOsuJJF303iLaMc5N5nWr
B10BHDZCbOzfys0jx7+PbtCT6wau6OBZjU8xeRrNOBTExB9S9Rha0EUN8GAdbltITlIQwVmzasYG
oRo6ZVEFw6fmiKEqvq8mUAp9cLuI7pPauugCTI5JB8HyrUqzgOIOAT3I6iSJUqR0goue7MJMdKET
AXDev0uMEH3hkMXUUGIdzXZR5gICjFVNW8jAOfup1cakzQGRJy+zkdvD4GkoVT9vOevRzQKFc3cd
UaMo7IAyOAqqTlgre3TZoMYg3aCeRnA2r9rpCeztTF3YaR7rTTFhlszGTyI70ZUbvZ1gPORVaeI9
iWuBwomEe7vNLvDARND5qOpkbmjaMOYIq8Q9BW37IG+NL0VEliLpuEBRits5idAIszEipy8ew96p
1N7z6xd07Nnnt02gfm/+dyFYHeaBNPeASmdtD1p9V4ra5/MQ6+oHUmoTPCsgdOAcUJwPRlp2uHR1
uNMNPzB7h5L78xDrDuEEwVlpqqTaXKvYnqz1qrFBvfvXIriwknrz33A4Y02yptaVBjipQt2+Nby0
abe4H9lqEL2eh1rXgZNInNH6CVWqPsPNGGMApvzV7H+U47VWK05pPZ1HEu0PZ7ggUzMpqFFwiUxj
L6T3enrsqahFfn2HQBKmojse9LbcwaqQtMU88hDRX+Na5jZUqCNX12kgqmAgzDY+3HuMExBT+IVC
V9mEULqPmRv6PXL0JvbqV9R/WjfSjDBXQ42k6oAF+RnzeTLZno7+lf7j/JKyJTv3EZzKq2M/GSg9
ZZGZhRmrEa4OjAZW9Ci4brwnWTm1J7nUxFoNWeWKuLnpO4NsijzfunacMDiVTzOdmI2Ktwzm+UxP
3YUu6GVcDGvEe6PhkZ2/MR7Pr9560LfYQ073g8KU24hArv952/aoXvUOqzAID9VRdCsQ4nEWYBpB
Ryg45UAYEe1Sb3zVXsrdfKXjUQ+ct5f1uD0vIPv+M+rBl9l0mVnVpIB6oIZtk5D0Qiuczs9++GHj
KqVc2KT0Bfu47k7+bCNfdVOkVjyqHSAnXd4UUnyRRZPdB8l+bJ4yOLLzAq7facFzDzoCqrEBd++t
UB1GEH2azCFXlNhTZ4yXPujS9qAeuZfhq928njNXrsA5N0SRbk9+YQkitzdqhQ+rbIJcR5dBsIMh
z++/octTokj+W3bHtGe8z0+VHWxM9LLFqN8yH3+y4SA+9Njw4kMIEghcPaPX+KsluHSuX7ZBuQPH
h4L3D6QutdoYClGRfx5x81XcaJMVDnnp4BKQ1dpXxyi0RX3jq55hAcl5Br2vmrLQcI/BwuwbMnt4
xRHssQiCW94wVZs+Z+9OVV7cmOXPLskECydC4NyAEVhaMbPLWK5pm7pWLyRD2gsUdR0DI/SQSAdP
Lc+HFCd1XevsFVrbgg0EvUhs/qPvBQ/xrrw0MaBb1Hy76k/ZzL7fgFxsF3RSVGkMsGzvaXNVyJ4Z
igji1jDQVvHWKkQxc4Q7bGs60aHtKa7MTbZRjMKN+2lXt6Mg5F9buyUM+/viqNWHXh7aGjCYamCb
42xTRaBjq34E1fn6W8+fhir99xA9/jJMkoaGA3ty2n1yqI+Mw0feibJwq0uGx3TGvsTSNVxeozfV
tgGrQLNph/tcckflhSiC5Vo9ZsD0xQZ+MpfIv9tLLZongl7Fet13m2CXHbIt6O4at/0WOKXT7fxv
AuVmCXPeAy4A+Qf8DlyKagr387s4UEEbwOQxphthM/Ra1LVE4pZPTmYSkgJIzSa6A5PfG49ZUmDC
XQbeNCHd/qrmnVZS5YxoSptxUBuoBUVKm6KwU9sEG9wrMDgazEGsktS4E7XcrGvIn93jE+pmqfUm
ZYuZBpotJZipoVxm8YNgy1YXEoQSGMCNASQG35FS094oLNzBNn608y+JA3oYvIKEEZ5GGSe8KIJc
FWoBx50TptVGMVqxUMkUPqYo3LQSJ60FvQccBmoCdJXqyAWBpErT4Zbe2zBI24ZJLiPTtWY8fXTd
i5XI20BqBe+iIhjOG5GAVJiuEQNm2iby0ZydxnwR7A771IVBfRCFfcPC44WkKv1hgijTwdoSdOf2
5cZs7NGxbMsDy53igPnzPCbbgXOQ3A4lVqtLChPLMO+LcHDmKtlk1q74y7TdB9G44xz95MHsK8Bp
o7t5upxFxAVcAPrh97nDXIn7AOMcsHTjVCuHLB7li74Asz1p5fxRVSNMCZw10ZhAvjj0AyoXhyZV
nOiDCtTeC3ahEx3Qsub0xzKzGd0Sc7vBdS/Zw+35TRPoIh/gS35NQlDOmmBkufEDzaXBc27W9nkQ
gWbwIf2gTQg2U+xY1KUOmOkwjLXwlFwO7TnONuexBLvHl9GrXdOmyptAZmnHuEfrAbGN+SKpLhMM
Fz0Pxl2P/tk0cM0hIMOMXou/POSVVKazD8Hk2RnzC0pcrc1tRT+AqrKWGwEad5bwaHwqkbRq0fUl
0LIseKaR9pr1ogQsf/J/wOCOR9WUMhDEpVD+zja2rFZYfx1RFQAt1Ao0x6FYX5AgFUJyR2RVWvKY
jInpDk74gHZUb2hdE1do8MqAOsB3+r8cCvZbRrSmYw4H6IH465aPEgRL8wPTRfbVH16KSrPNZBsI
tYMvHP0AxHmSNEzzJglD061+qV7p6apjelBDR3pKbXpb5sgSlNvgL1/zPqBynmQIaBNNM8Rr0kMS
PtL+My4Dl9Xfy2exWG5xtKAif8rqFL/fS/13NKwcSFtdhtHP86bFJ7J5Mfj7jpFnmDERA0betqhB
yDb+PgYpD3u9k9y/LE38AMbpYB/JbdVg3qJbdgeDHjrRlNZVN7tYM3ZcL9ZMmuShmpkwhTk+pXg6
I03/0iSiN6BVR7uA4SILJW96rQdnvls2+xmEZbm0GdHHgEc1gUdfdUUgiTQwLRKtLhp3Bs+0jjo1
h82OYYipjXGvG8+mH5LX80qwCmPJ4A5XCKgpDU7V+lIKunYYTNdMldDRpG5yB5AMCPzq6qothOHM
tEGv+DA28KvSRLZdL3uhqToIE1F7JYJaFQjNAkhvmdSib75woQfzMHZNps2m2823vfEl+MuR7v/o
8eL3OQUYYzq2TSbj96ubuLsh5MLSRe3TIhmYri9kqA0i10mswDB735WL+HFMgofz+76+I6dlYn9f
QKC9KO4GOplu2OB9pExuGpSohiYaSopaRES0apqLJeNUOYgw3ChtIU5gDXaUya6qPmRdInjZFC0a
p2OprGcZSqqwaOnssJGadSewldXAZyEH5/ZHGQ47irD1uRGatiGbnjTILp3JoyyVnR3SQiCSYOH4
gb+xXmakrbFJZj05neQfsx4zOZJue14XRDBcRFLmRdXkBVYu8qdtTLN9kspOVQtzn8zFf7i+nNbv
7blmoXOF4vdVXAGHNRvPbuNUDp5g3N+cbIJWJZFQ3HnQGWoeZynASPtaWw9K8cPEVNLzC7d+gi4k
4pzB0E1+0jKJ2ONE6GS4UkSX5YYV+6aVMJG7Hsfh6RSMsaD1JfyBrXVhVkmTCt9TY5KnhvWrkMZ+
ZGV1BkZZYJihqI5dCMn2dLFnhoKy3Bgf46Yoiizs0OkupavIyZ/kHsFjCYJCUZ8lnyL/7WFPUnI7
Nxs1ytGQEPm9qMXtW2ebS76wUszcsUCCtTu/j+u6ckLktrFMkBzLmINSi3mfRuohCrKXuBG2Oa0b
wAmHfcdiMRUKYnBcQXGvRrszKu222mC3yBiwzJiO4aWCU3fVI57Odo3zV6QZS00qR+xdkLt06B9U
TRRDMqf6waRPEPzlNprVyRoCeKg6ufNT0/HJr4zc0PjKkG8LUayyuk0LMM5PZYVCa6WCPJ11X5Xf
8rC2NVVUv7/q5BcgnMJrNborSxMgrUvw+5ezxzxVNII5b7jJLWR3WF9fEtqYx/AZNVxAc4pvxZUU
xxOgZ0aEJP1Ksx9K/fgJVV9gcKqO3gSrA8ccshHxs4VZmgaSiqV3HkOgdzqn5nrRk1l6k2MIbC31
fCHrrQiBi17C1LBqSiCFOdzP9KUJBa9N/PTYf3zQYpm4kAUlZcOUgU3apfcYbnJMryUnP6o49N3O
Rb27TY7dMfGoa2yK5/OLJ1JyLozRMKFb05hFzZinTZNvGo7+PooEJ5dIyznXEIQ+qdQRC1hP8VVZ
hhs6jXh5LUJvTKKretbvzkvFP978XlDMRDIUkDZi5Mh712fWgTwrOsSK9xOKjKODttfRMUyOoseb
ddU4AfHrZw29VarYuVnWnqpJeQa9/pNAGBEGt3omzc2hJBCm/D5/L/el59+AjmOq3HajOpmb/0wd
UQkQ0+iPjvaPWHwomHezmhKMwXHl+gchR7O5MfKvwSDSC4Fk/PCKOq1Ls0LliCtrB9w7JFVgWOva
fRKD865kLAY1brFyGAljxHiK7y9MX0SkKQLh/OhAIyoFOoSw0DQUJvpzPPgXKCB9Oa8GorVif1+c
5p1Ek6TuEDXgtXAXyu3WHIr9eQiRJOzvC4jRLMsyqyAJMY61tu+sfWB+5o6B6S+/DfONlHQB0Wlx
0aoydiSdb+rmfpyuLVFPnEgK3vaRAZcJU6pWQz5aV1HW2ttSLnIxbFs/moipaURmLOz8JJvc7AIZ
M+xY3MhGvTROgzH3z5UrbcNj5lJXNgVOdF2uEyB3CsVNGfkSqvZcPys2dTFi2LC/MYVtnuumf4Lh
li8Nc0safcAQ1CFUu67A8NHKI8q3z+jaCYZznNTUk6BoNUQGzUVBPCP6qvuCLRJJwvnNSC/0zsoA
QZCjKw35wZrQCjSnP0Y5FEDxPaW/D5w/4vD8vUmX/cZil81o1ziha24YUVe5FRFzrjuCExQXlxax
IsXDiA0y5us++ZKYgkdTtvJnFJuS914gidHaYWEehWu06BkfI3tUL+fmLp72UgRGYtEUWoFa80Pd
erNpQyXHLoFpsWoL2yAgyXw4r2yrS0ZljA3ACDKYK+fYBtB5tCMmeLtGl9p585rI7nmA9ZeBBQJn
nAO6J+JpYup827usZwuze9PnHvNpNG/ahxvzZbBFjMmr+r3A5CyVVPncZKOBC0oWYQqD2sxOprmK
5qPiTAENzXkR2a99UIsFGmewqq9WJKiBZgSNTfzoQpcDh6rtIZAx9DwJesHVaFUvFnic9c51oc5F
BDXUpa8mhsZhqJVfb/+TTHw6OpZoOqaY4+Xmper41b2fazuk3FyaH8Z6+BQYPAWmkhOM2+bsFp3N
TapqOJeyVrXbwRuLH1N21ys7uX86L9Z6GoWeoDgTbkrqFz0I8BD+ytvejXbK0XLl6/CKxYuSK6rB
YVvxUTVOcFwEFOQ1rceQKT8q2fJrVnNsePXlX1aM/ONjF1IxK1/EDkGJUkYNs8rdvNlpikc1T4kF
lZvrjuIkCecoCiTBqmbGwkVdsxnH0gWxind+c9bt6ATBeYp5LFuzMwGRRo9pu5PwStkFuiPRH4Yv
8ErrJnSCYp+yWLC6M8xu7AFlDKYzNvMuj8NtTcf/uGicZ6DoTKonCYo9R5mdKoc6+XF+ydYd3UkO
zhUokxK1FkpRXFX7kRQYlWX0tlp6JVjizwOtJwNPKsaXraEWWAK5N4sd3X9yxslt6JkbRnQVOPmt
5BqCwEGwRSrnFKRubDOrhk5bmnGh5b5rNtZzok7784IJ9JqvWiOdH8xDghXEvPeDKo23qTl/OQ8h
0Gu+SC1I5qhJfKbX6vA8xdMuKCtEXvUuaxDe1aKq8n85cf8ohcpEXii3bE6Zb2ZYOUYJDa6jYy05
UeD4LhsJZyGxgFfl5lVUEyWSknMQQZrlQ69Byir/Nc0PbVpvqlizrbyylUxU5bquHJiWijGLBorV
OL2f0j40poZFev1sl+OvaUCiTtud37f1QiXUqP9G4UPXRkkGHSyHeJu7SJ4wk/OK1YlLG+2hw4hW
1DQqmxrzCceX87DrNn1C5RS/QOlwZ7HktNRXttRdNeVtFRzN4Od5GKF03FGoMZaPfsDZZN6HD8Eu
OcgDq36ZrttNeSXbxEXB5tW0nT6VFVisKncmthmmS8oJ5EvmSwNkbeq2MLfnZRMtIWcButJG6tQB
Qk9kJ84eKpp68/iAtr3zOOvO47RVnM43s/r7wtHk7iB9B5m4wO3y/RIwYtRpLhaLOxMzjKciaBrA
1TbBSxMr4g2vFcwgoXcNiAbpZvCimwZEreQi3kyonQs3gds5GE3347ykAoOj/IEpkY70KVa0oVfD
+DBFd+3wKU98WkzusOzRGQhWWEBUaecR1Dr2cuOel2LtFEOGBWMudGoy2lJOjEElAbXmHhffoPTd
udZ/BUb2Kx506hlKkoJ+IER5VB82ttZHr0E39M7UT5gbOwz6Rml0pJkzQ/S6zATjgsR3H8UJXqaa
lTSIfNw46Gy8+obBZZRdVWS0i/xq0v/+9vAOjXOdpUbLyupQaBK1XibdRf1WUp/PL/OKWSwh+MuD
UU3jaPlY5Sanji97WSaajrF2xr2D4Jxki0trHFaQovf0L7NLjxhrPe4iR7qcb0cn3CWepWxE0fyK
EbwD5TwmTjgZb2wAbSLNGcvZg5Bo8xOxXIpgOAdZy5Uc+DVgwuBY53sjuYglwdEmgmA7uAgRLNxM
c8WHylX9YyIFGLx1V9On81ogwmB/X2B0MfENrYAYKdjdgoOa3FNRl6xQDTj3iJYOK0HZFJZqP2zU
i2RjvMSutGlt7ZqNtEtv/cwWFdCt3SHfqcEHJ4JZjHjdgBPZDpv2oQZxCkZ9XEnfrO/pLg4c5RNl
owDUDMx31JBVJRygOjeVnvZ4JNIDF1kndgpkW/KAIJ98Jx4rEqQCd79uwSdEziVNMmarKz5eOSqU
t2+6LCk2ptIq2/Masla28U4wzhdVSltOMqurYRxtMsazFJVNHXXL6jaie9HGCYTirzCjrPRKwp6t
UYky5Nd5ujkvzrrC/1k0/sai5GqQmA1+v2qCDamfhkjHwBdBR8W/rBl7EqVsvi6fFfQ7f6hzq0VK
4WvyxN68xuf6uQZV30Hakt34l+xsLADBFp3gOE+RtlHil2Cgda2o3Bf5DObZ9ihL7WVp9II82vo5
eILiHIZu0D7vmGTjqFyVvnKTqjGxMSh5tBttPCiRfzVS0bVlfdNOoJwHGcayCssR8nXgW7KC5yxv
XFURifYvgccJhjPhRtaGCeyW0L1bcskG0pde4WDoIN7l7fnX5GpC5jb24R+iCkXRMLMVtPCUb55T
0znv9ALaKEmpnRq1o3ZPJconZhp6n9D7BRJ3LKJ4OYo6H/umzii5SrJLkO1vzSoVeItV84U8BBN7
oPZ8p54VmXWdx+zJEjB+2eyKSPuMBZ8geA8hSVaIN3gkOfJ5tEf9WzTkaL0S1XKtqtwChYtdBgT1
QypBEI08tN2NOWPIliCWfvMCH3f/z2LxaY0xjhoTOX8cvlpwb5C+e5yLttllNMy/YoDZDCq/pi2/
q3NUulJa+s8SSYZDNFWx2xem4pqBWm7HsdX2EZHzja83+a7r8v5LUAz5PjFmfZf4GL1tW2GVFiiM
sFoPXPztbZNOsYIybIt8QVI3OBZ50h0rs68vNCnNtmqazge/1zGnIwtjrwxMZedPuXxQyra50/uO
tV+S6kLrpmDvl3Wx6cpB0tA/pla1TVPf+JamRfAwFHp8aOIufVS0SPeKtDZf9DpPiB1MOtlIRidd
JUUk3YdI82HEklaEP31iQJJYT2pbqmd/3gy9Avo9vza1yslBC3utg1YXBUWd0oG0RGrv2igdH+Y8
pFeRYvxSxwGl7B2tc2T2NeuOUd2hsQLTVDwSm8Zsm6iLCp2ikPpb3y8t9LXLJg3sIQgNDG0s53wz
ZXGn75MhDUYvnAvWqab00V2vRaiJtKZAUfBREf1JkibejeFgynaQyBX1Ct1MD7OZqN+6IoAAZlmP
P6Sp93u7VfOn8wYtsDQ+YaWHVqjPHatxiHZq7Q2icdKi3+fOlGpo4jod8ftkUHeWGdutlAkC3HWH
uzAy7jAZsiC2LFYRqm1Vb97X93rsBJfgF//OZozog6Mh6hW4D5Fc3FmiFsqMp1UYnaTvsukGhdCC
dMD64b+QijtGUh8T0yb2gl9J9w2mkqrmPq2f6Wy36LOQ3QGV0N1dLW8VS3LP68T6cXJyKFxESKJQ
ovrMyhP07BHs5BdJ57+U1nTUpeE/qh8XFcopVUd9eFO/n5V8lYsuJuvbZGE8vKVSUAByi9jAroJ0
YpnK8WtWXbDSu/NrxT7wg/MlmKWJ/jGMR+H7hUej6wqfFddY8f2U7Sz6bNAvEflB9KdqHO3/R3jB
jthziJzmJXOJfgtWPFKDpDV9AXujZ12ot2wydCeDROO8fKu6sJCPW0Cap3FgKCy0SC6y+WuXbLuo
dKrh13kY0TJyKkfTxFAzE0J1Q3btB4ZnDvlFPmGajUG8PFBuzLDYFrnAc6yezgvhOO0bpWT2S+b8
osy8mpT2m2SWz8agfWoNUR6DYxgVC7yP7ecKnfklg8Ho5DnNndDvD7ru27IVCUyXbcdH5ThBMXtY
XMS1bpaiiF3m5qy3kyyxM+taHu8bZHb1XHA9WcWCl7CoIWM+B9+4aeVqjPGHEpK7ee307aEZZFuS
ayesv1cdEdjZqh4uwLhAqpqrUi0TH1rvfwNLMYrwdVtDY6qveuc1cf00AakSQXUHbJrvoyzDMQAT
RQCq8u8TOiZU3MD7Y7I1L8MrDP6yy63orrqqhQtATvfVss3GKcY6ZvrkRfX4XY2DjVRbn0kGLmA4
ZScTVfOOAkaucYAo2Q+jDo5RK3rZXZUGrJCaAu5WBXnX9xo4ByVV4hIwo5xfW0p0sMxhKzX07vw2
iWCYviwUPa4pKC8C6AM1RrcJwZ2r656UNpvzMKtqt5CGc3+VX6BNsIE0KL7oNMsJ6ks1vvHDQaDe
q+fUAofTAV+WfYkaEEcmxSa02gstrQSpJREEt//1iLi2Z+aKmFmZXkuUMZ1fq1V/cJKBf0KrOo2M
I9NjVD5uVR8zBeSvuEH8nDt1p0eSaCbZ6pGxgOM8AphJSz2TsGRF3lwqauGYQXpT+v5rOoTbIqyu
qOTfxlIieOdfVTxLJoqqGpal8gUsk1khPAe5gFsUxzy5LfztJLpkrz3XacjD/MEg75U7b+ME3JoW
Xgk6R8OYqfpaeQ3d7Ithz6ltXBi24vRb+mLNgh1c932WKWPIm2KA15VT9ywrqdQTpC7wBNW7s1sE
uN4hd6FvOpdaTrzRcEkRNzytquYCltP+bkSVjhUDFuUm7nQ1Pzc/fZBh95vpognRYaXH9qcu5gtI
3hp6Ocu0DJBVpeyySkOmIbsmgSo4+tce9bCVf1aUfx/RUHOQBTISJmzMRnbHhpQlw6YO7eaquo1G
xzRtUALbb1wYo13t800W2nSv/Czqbe4Ur+dNdD2JvvgczmiGVq90hX0O3bGZaWQTu/LjbPuu8RBe
Dft8tIedKIRcNdQFJqfNNDCNvp+BKR90Tz1GmKzHGIJEFaHrF6YFjvreaoI5RAipYkt7j2WYG6d/
znejQzxGgCs9nF/J1YNhAcZUenH+yFkTW3HaoEamutSU0g7TAjXpTyRvBPGICIg7T3NLbpSMZRNj
QsKfKbHmnRxOP2Sp2YPtf/p2XiyBJRrsaxZiYd6pMuk50IzpWyjdVPmX87//5h4/BKiLdeM8TCAX
eSaHAGDMnDlqLIIjXrc9bd9gnGRvp+jMq/bSLWPJiG+HZ3DDnP+Adfd9skfO1YxjMxpRCXw6HAP9
qi+uqC44aEUQnGtBRrMzNBWqEUXBoxRZF2E6vaSZaF6XAIZnny+rTAmynply/RBEP6P4satEo8xX
j/TTbvEDOgpfbuWpYloeVdkmjKrbVrcw8BMEye40It4vo0lU4Mh24IOGUDBWmcRADRH/6JHLMfrw
+wqRfnmZW3cTxmd0feZo5Neo7AJlFpznq95pAccZMn7asKapZlWi7Z5NmVAx97MWzo9cNawFDGfG
qIseMF8NMMkEf0+/tTQXHDUiBM50zUkZZkxKh9rNyR01Y6QrZYEvWuso0+SFFJz16igT/seVx3mB
hl1zG7fZ0+SX12ZoHaI23ZZK8DjJFub6iOabrO+TqeI1AJRECv/GEbcj8qJvT8zYJ+VIN8ke5N9H
kfatult6guEOKznU+5BkeGXu6VZHSXclXQ/moREx6K9v1gmGO6toOgdW2OJdWTOt6zxId1WUPX/C
0y0k4RQ70ktt6nNI0hWdh8Fol2ZVosVMFfT8r5vrSRJOsTUp0VFiAklqqXBUKbeJtM+GY2U8z0bp
GGW7+W9icWregljTUHuIlRt3yXQYczySS6ISWJEWcHre5ooyRglAjAQPkgOCbm26AlsvyFqU27+X
h/HSGjoqlQyLz1BqoZVlWQs3rqKNW9dtQvE2ibfC8yhru7RE4Y69RJrVuOtx7EklxiwO+eBKQ+RN
foBm+LBwRi3czM3P85hri7jE5M5BeQijXGKRSy3N21rBIGAzum99zHtpfIFSrMZ+qEgGo46C0RdY
zPdxC4aUlOC6QZoy3YNB2s0tO9qSa9Y3HB9o64pCWvZz/Bml4J8KXgHcA/mM3mg06BlG26arFeld
3MggIaTPrS6cyLXmJvDaqpsqhCOoZnsvVj6UQaG2wJEPxZ1iF4mN+wLZazbji0K9S3ibXYuICFcv
gUtQzgWqRaDIklLgqDJJtE0T2riYy5Jt5C4Bzx2Io+0UBdQwhV5xlJgkTtYN6U5LJ9OecJPbRmZ7
pWlZ+PdNkxrY69FmiES+avE0ltGkR7o+Yi308RhO33Oy9UVjmVY1dgHBucxasUp5znGEasVNogRO
oVG7Up77rnM/YRqLfeXcv9UWfaFMkCUqU8dPv4f5De1NexSdZquZhOVechIF8xQ0QYa9ZHev4ha9
rDt1J23SI8rE95PbOnXipltR47RIbTlrDBSMr6xjoBrzQy1fVvP388u3+vtEweg4ZN8s1Im+N4us
oakVaTlC3+J60G66TOCTRb/PectwHrusCfH9FQgy5/RGERUTryraQgDONc4GKaaGZDibjeBBUUdP
m+hTkKI7P1Ld82u16qqIZlmY+mCZCj+rR5WQ9JMrFnjGlzqyKfLg6aWIlEcEwuRdXBun0mqbtgPI
3Ff7RtK3UxU9aqkhCHFFMNy+owohAcUFYPxgX3W3SmP7rejoX4szQdYJLyCD/lIzedPUaRTk7Fo1
0auqlmzS39cYuNAdJO1L16GxdXo9v0HrynYCZH9frF2YEhQENzgmff3ZVy9U7RPX0aVAnDH2dAIz
fAGBMF7EKTALrbAmO5DUzXkx+MEfb9VjSxxOB6q4G5W8QCA4HLIruus240Xpha6xL76o6IhyQdO0
bdAYHn1HNsZjc2Zl0Zv5ulmdlpLTj0kNpcEgEHUoDMz9Ht2sfpDDwIkHEWnpajy10BLOQ0yyEsey
gosxnsk7qEqU23pRPhAjCOzWV41rrcqajUlifXt+mddN4CQi5zkw/DHv6ZuI/nPAek/J1ki/nMdY
veYttpLnwtSsdkotDdKxpCXrmyx3+lbdTMLCNYE0PLkW5qfMWs6uQV3+S1d3pX+jj5/y5X8WzOKi
GYIKFMvMAWHqTxTts/VcCmJrIrBgi3MZs5lHDWVSBKldbCan3Eu29qh6wxVLalFkzw07/6YjfT4+
EVCwsP9F96LBBqtfsQheuFgxQk7fMn3EFGH0msmjTapRIOjqbi0QuKVEmdSgjAHcL853O5wSUGJ/
1zVFgPJGq8IF17ql4MAyFBUuWOVUvA4yFL5kuoGYRfqSe+FL44y7bOvvigv6WD+x7t3keoAumhfi
ZPWKjEtwTX7vjZFr1bUWvJ8oHCaOroB3SAOcFG3Om9jKZr2D4TZLppMRzb4GaqPxcpAOaS+4la8V
rr8D4PZqbJNaIQHk0LYBiBiU1+Axfu0dNmxFPiaN84lswzs8zgaGYJitHnXtrhb4NgbBbVt1dDKQ
JpxftxUPj7InDIhgs1zkD7dlI+3zuNYmw6XdkeDBxj9Y48XY/b3PeIfCeXepKjFVp1KM/yPtS5br
xplmn4gRBGduOZ5JgyXZsrxh2G4353nm0/8J9dc+FEQT96o3vWhHnFQRVQWgUJXpTMaPeTgHXFVN
6kXvXHxlBuPiVbD0kFdaqIsvjmIvSLCzB6YRn4tEv/ufkUxWTVxS0qQmDUxp3eiezjQuZ/VBPLZO
dOhuFJ3bL7R1E199O/PdlbWdp6qsYJpq9SCdihC7qQ8qah/iczeqs+8Om9H6+zuCr/xttKp5P6hD
K2nOLHuF8RR2h3ji8WpvY6A0gxZa3XxXWqjqIp/UARhC51fCWSxvCkzRfMSOKwZzdmqkKhbyWNac
qvrUowGg/FIsnIPDZsaBsMq/ZjBno1BqJEhNUEdI+y/jmEOCLYDQyn+zgwmcpFQwNtDBjlI8SIMB
Wb670Xjax9hOAVdDmNgRjCaCYD3Woxtuy/5mmED/Y5UJJwVwUNjXlW7pksQsYInUJ1aL/S7Qbkka
HzDi/7hvzx8i5rdB7CNLJpZjqtaAal3iRT+nAy3wqCdyI+IxVuIk0C2OHsTnFY0JmdKANIIw4fOl
s0UVfYdDDul6nMsz1wgtng4WJ3je3abasJabGGhjHzu4vj31cuIlpH34j9+Qev/qEiUKY05qPChB
GES3qCzydDCeaJksg2IdT/yUetj7nHr9hNToFZhcScNY0AWDeDUmKoMvqBach0z4a5hBLGIG3/p+
OWql+GPfSB4skySELoSGRwjY1y39VQ+dijDzakY8z2cSxSzPJJlpfBnD9zm+Nw13HM/dcNg3hucY
TKbAPS2pGgnGpOQIYj2d+EXNoXDiGcIkClKYQWWi8O6Q8VlEx0E/4lEHwgsBbxhsq8q2jin2voQx
m65UIxijZU7g5y5G2yhzqSRbtaP6CuTtxnP5I73jDalygZlj5ET0tpRTAOeWakX3soOWO0fApQP6
evb4lc7GIjnmvNar7dPlNYmwlypj6jKzAzM3WKUp7RuG+XzBXnzMplO9KU/iMBhyPJ+9YMWmgjoZ
Rjpeq5gEGutUjImvQcZxGINJIl1XBaCHEHF0SS/yjA6oybVHHi0Rx/HZ/shhnnuxorY0yUUHR3b3
IPH4dGmEvs9PIFdSoAGOWjlzFl+yWkZznI7jq/ygR9/z2o81R86wQlxO0+1PdoViPlnfZ7JWGBpi
TH4o5RNErq2s+Lsd//pItrjCMBm36+MlqSfAQC/LTcXBa/TKFk3D2Yf5w+Z4xaHmrjK70Ol5DYIY
ZPZPhr+AeyFx5NAiJ8UrPiWcnXjbEa5YTJ6Va1JIQg6suPzVV5818ndl8jgl/hCoVxAmzS5B2Up4
gsPB0und7phDpq167qB5p54GP+TOEvNsYlIulRyAUhHg0Lzo6kF7iMMfSpHzlonjdewlvQaPnaI1
cIfRNmgbkRc9Crb0lF56p7G+P0Zu3Fm8hq8/HNN+f0qFybVkLCfJpD4YhsohizO/64LaUjC7Nsj6
QY/mBy0aDpibs7PQ/FouqhNJBldQa/s+d/0rmONb1I1hM0C3Dvoxvbs4BcqqyguOBFZxW7jjgccZ
uPmlZWR6WgzHfxijsyaeBWM0ca5qf2SabyaVJ0SJBZJzaz/0Nj1nBcTYhTnEKB10GnnJsxy+ZNrX
If6yD8GzhUmLBVHTqY5hSweqbzP/Giff8vh+GF/2YbZjTqaCe2AsgqYaEwSdAh03RaalEIyjFR6t
XYkvtfOPWH30i0eAuPVei+mm33jvriox5t8mjEA5ogreGNmZzgA9N2fpcbHje3JTQI7vQ6t1hWTc
Qmn7WNUEVJc6kE1NSPoknCzIDB45n3LbK644jFeEiYItK3ktBVLLloN21O0IxODZGXOjF1wyQ6vl
vSJsbp+r78n4yTJGEYh4sH44yqOb5e8W5K85GqK7qbICnrTNtlNeLWQ2ULlWQwHvDDgOaG7TRnYw
FHiTve+Cwt3/lvSH3h0KVlbRT73a2iY1lKu8oJ+yXOSj2mjjKa0zXrGE9+2ouSsUI8eAOiqomhM1
oT1MrTXWRxNjSEECmTUokv03m5gtdCqTqAOnAQ464VlrTzNP34pnDbN7TpBMRK8Mkm2qnkWoRBuJ
gBHio6je9Y3GsYXn6kzW0MNUKVsFtpDwtm0HCPw9isnX/e/FS03sRaUwZ6OTR4Co1uhC3NROItxU
wNxmEbs6zQeBMyLGMYp934HamVovIfBGjO8FhuLqeQ9JQYXTGvLKZL/j3Ox9RITIRl+3WKjOGVF0
fCUXqYit3JPb+Jg/QVMCatKY/TQvIU9VmBPA7N1EBxfnP3G1xKKVgYJWnQpLX9yMp2m51bu/zvPv
rifi1BlyjlQxeLM73Nc+fVzNztNpsQOrRiUgs0H9sO8x1Ov2PiyTNQSlrNqpQdaQw+pg9JONUuVR
yTGU3o+PUqrcZRK50YrlsA/LCTyDSSNhHkXVnNOzFtiXJ7TWqxBsic6FeGeGpbuPtfVw/ea7Mllk
0buljQR819EOb0XI00PKuLKoXAwl+8Hbde9Nbunpp+WXcJ/YYDo/8C7yvDhhEg0mlIuoen09Wdwp
vclzr+04bQA8P2XyS60rQyTT/FLWibVUh7S4zEtj4ZmLk8h4wcjOgbVTUdfdACTpJv4+XHrfuG9H
K/f7lwpjRIC0km+j/v8waML5iiZzKqm1CQPgtKZE0E1R5yEORJXfTiYnJngwzKFEDapgSun5QJ9j
vwmV3ArUydLFmDdbvr1klIgVbbzSuzanocU7yrzQKMCSNeYTEWqrr0/9/LAfAX9YsSsQ436FGHd1
mAEou6CVlhLWJHf5jfHUWdH38SU/al7lV6Mde7w+yu1LlXxFZryyzAUFtTMgU/0AxY3d3I595Y6K
M5kOr4zEQ2PvjXIYLXjKRTbL/mHl8cE67Jl+Y6Xgg+bZxlm9d/fFOi1FnIWQrsuXYDrU0qM+f1sE
3qP89rnu9xdUGG8shzYPZfqS3C2XRn8CBwIvnmnYvN8DrgjMebgf06KFjPM/L3qSje31UTlCSsTL
PvEaXjdDCzLlmm4qOnnXrCYFlZoIao3TcOql4nFRM2vuQk78bi6MosmiTMmS3nV4lZMq54LcaOgg
V+xA88YQz6BNalWjux9X29ZcgZizfaM2uZiiTuFUU2cP6Te1fqzUngOyuUOvrKF/xOrEHeuGJIOM
lG6V8UENoaWWjHdZr9xKI3FEeXKzYLDN3PT3bdt0uxUs/cgrWC1SxFnM6EfUf+YdpkI7HjXi9jLR
AQYDi2Sw8dMpbaTWcYls3ognJS5O8hJ4ZinYaSVzzo/bC3WFYmOokJc5IwU9pmJzGm6HSbCiDwwO
q4ZyBWHCKIul3khN2CPlfxvhSUsHyxye9leFZwjjcTHw8RKRo/5W3qbavSFdBB45/JZM1xs7GIeT
h0FXlZRiuOZdgHYj2/xhvJh250qeDHYQa3agxPi5vQsdnrje9v1l9Q0Zr1uaeZyxK2pOEqMzrYOW
FbYMSupPcnf5LlnCkRz3v+jmSRTT0Drm2gxowDIblIiW87oUsGoxSQyrqKaLJNS3ozB5VZTdVOL0
Yx9vcwWveCypRp6ocb6gfdHpq9Qq1LsOLWvFyCk9b+YMVPMQVkSTTIVZwm4iowYuH/h7NnwHnZaD
KtaTJPeXvBEuoMI+RkJyyuPlYd+2zYhewTKrJyiNlqrThAiou09CFn8ax+DvUCVHOZudfaitFkas
2NVE5lAP0hoFlCsDPOUY+LQIFx7LI5TXXV6HzeaCrYCYs1MwCYnW5viWVR7+DJL0U4iez2UMOEu2
7forHMYRQT+kiGmBj0e7BNJD6wu5Jd2DKtFGO+GpJDbv6X4zw18BWZlJuTfnKCf4gkVwLHpPnj6S
q1a/z5zWU1SImqbF78/J4nZB+Bl8kDZ65j9yldQ0E2doTTY1tgQx5LJZkbzH/hh91RtPqT735FJ2
h5Z8QHJZxaysDN4Y+VVj5+2WOAiTqQlKimpRfZ76e3V2M7XmHMY209EVg12UFmPnOjoSacOTaA2D
4MwZNFuKuzr6LjXP+zG0Ga4rLHaBciVTNIpVNebnJMSbaB1YZrLY8mK6/w2K2YA1M5XLBjcQ+MKj
BpcIBWJnAdTEVE4YbTr1yiZmExYn0wiHBWskVrdzfdA/QGwOH5DB14rjKx1ffusDbSM3aTzgJDE0
N8pwlgTOtPLmmoA/BVIIMuhaX8frV8cukoelNkjYHvRIOJRlbrWFVyqLUwfe/opsP4Uauirj2QfC
7qzsQqQEAehYW2xE4B85FugTEmU8M2HkC33guAzuw23b9RuNrRlgyo30YwW0QrpUYejgauAa6ddO
5Jz0NnFM0dTBTATpcJbgBLNQZiWlOEDU6rmPYidPf5jNlz7hTd3QrP/uzgQGZyqzpWjaKy3Iap3A
iZ5oKcE65aZ2qy+NHRiCXUuFYs2aZkEss7eqWXvZ/4ibW9EKlBq/AhVKORrmHrcnlJKtLn1quswS
kp/7INtf8GoZ4+GqFsHgmn7BULHzBSVkJbbHGZrY05d9JJ45zM5K1Bg8xCXM0QTpZtKUT1qUW2M2
ckKKt1TMxqpHQ5iFA2CSzJaM1m5kR+7upzZ1s8puZt60wPb3w31GViUcx1l6A2lM0nEi2MflMj1P
MnETHWxm8uBByIxz3tpMduYViv77yh+g9wY9mnLGDUqKnCAgtqTonN11uwNphUEXcYUxhK3SZQYw
RntwcGuya7967vFQdpHuKLX3eFD/yvF/OYu25RvoLZZ0UxVxv9WYvakcG7Gdegk7xawdcyk+Govu
T7F43HdBuvZsGK9hmH2pr5IeIgAiHpjqyVMF9FV1kz+pGfEmdfYxh3gUpNENAzDB7wNvLd0amNmn
MnNc4npAF7VgdmeMax/LLHL2IXifkPGOIclFXekIthJozygB2hWq2DLNxN2H2Sy6rU1hPIQMeBiJ
IuB0zoBed3QsnEz3fw3hvsHpFON9NyYFdmEpmfMIsEyj04FajCNlovKeDHifjsmBoxIa7SDTHvce
dE4h3tAKEUVgzlnlD18OhTCMIWpEZ1mws6oygjBCqhi85EnGd9Mui02VX1IndHjH/c0N38SV8H9o
LCH2goldoYuBRlW/FLu1ph+tJ3qvbfucsNr+flcoJnoVeYy0ghomkfpr25qHDKyfZDA4m/22MxhE
xaS1KGLTf5ubKmFQonEEzNhdMvJ5FDn5dfOSCXHG3wDMDhWTvop09KU5Ylg/9U3wLVUzL9QLiLLp
mJAi1Z2m5UeBEIfEH9kd19jMttVVixhichgv7TncI1Q8bJaHqJN5CZ5+pPcp8F8bCTtAksvqZOYq
/Yg28WgHWe0Lt4UTed2BCsLJ9oK7gW1yy+f7iwcB87eLZ0ZmTdoSqVfX5Zs2i/2+J784qWkTg5JU
6gpIZRSWNcKocZsyNGQLmaAXPnfzm+RHZg1uijkp+gQRuOYHHsTNFSKTnwbVnNoqBWJg6pndTDrI
3oh6oxnN6HCM2zporKEY79dRvA0UFa9hGcRrX2lM05vsrjt0rmE1eIQbHdUWD6DG/o+4TFBA0zgK
CxUmDh7an5z4FNZW8qg/JCLVP7DFS3IiiZv8ErnI1CXeuerq47IhgSruNGZApl3JyGB2eBKP9bF0
hCOP/psasQPF9lyFQtEPAR08MpKDoj2bQ2+V5BCRz1L5NV463lry4JhgCIa4FFI6g5RmFk3O3d1y
oO/UsY8X+S+T3R4bu4AkSObzXqY5XqQzJ6AwFRRiJEDWy6dM/mx23zXM96Wf9p1mc0O4rhw7JiLJ
SSaA1BhjfXHyFCzjg7oIltxmnO/IM4bmg9VhNdCzWFElGDMUnzqxtGeILkEJT+e1amweG1fmUHNX
OJAaAOl9DUekkxoE82+jFx34/eq8r8Ykk0Iu21yhozz1hHey8CQYiR1jpm9/bXgfjckjQd/pY6/A
GFLcCKV+JNMnE09ljcDZTXnWMHnDIOWyRBNwQtGeyHfcl7kafq/lkb2wZTJEUqGPXJrxWHrOraG0
JGxmuS0dq8MAycxOR4JCDzvqG9Jte1YfR65w5mYPzyopsw1Ypa6FQjzTJXMNX3bIofyc2zOIimZH
hsJkgYuSztlyqFPv2MwWQLPRaEehAqSppr5GpNvQHDkHLa5ZTJZIx65Xswnxqy2Jr6JFR8lLNyeY
hgKJQB2YVlVoflj9mgzxUca8mTxml37UoJ9RW60hf9n32M1a+forM7enqKz0FPrTdCNQf9JFBtvN
aKevfQzjQb7PP3IbvcY725k1jVWZTwvMl8SDGZwngkdYn2MT/YR7y8jklDIUGgGUjziee4sH/Sy0
+IqJVblUAa/xY15b22ZX8fobMsmlMvWFBPQmRTszZAwOV62NWQh0TDgYHbWqm1K0Ut5gEc9X2Vwz
FXqS0rkiDN2L3Ysec4pXvN9nckxriomSo3DrKPFfpeZmHYdjnZMr2aJpq89JhFomPlpGfMzgHM34
exGDos6YBl7DKOHsMmzNFLLWvTbSwKZD5K1FDsMzGtYcFUdzi875VzfNKfUCO3zuDzqvjLWdrV+L
L3hYMdgZI22pYtTM0BTSmMcxA49xfQvKes7Ws71cVxD676t9NJ90uVEkpOthylytHXylE7z9uOLZ
wYSVZEaLHlKIdrhrK9XWpbO+JM5/A2Fiqc3AuFxRUglZ/CJOzhAXdhH99d8wmNBRGiE3Atrfl6iX
Ofi7Ty9i+qFWINxHaMntddWZ+CmMNpFE2o+v9XENMeblEMTpkxZldpli2LBpLnUCYoEWGaNufTWf
ORsNzyGY/RsiTuo80H1GGs1jnSvnQf5Q5Y0YCmTHUAqR2HvnNI3pWESIqiUpT/q83DYg8tlfqm0r
rhDMbjlpM1qwVZSPIKQlZblVBTwu2G2vviIwG6CsiCRVO1qgMnzVeKkKX/vIHCNUCX9/J2rkKjZ7
0mj6JOF+3qidW4jV2exTq854dJ9/2MuvOEyAyrqQpIoGU2p3xqUOcsihVZxbpz1KB/NYORGn6sb7
dEysqmYRogGD4uleBDIJvbpPVF4g8TyACdZAm+ZWm7EPSbWdBw8DT/ZouzK1Wh0mUKuRSDJB7yhu
IN1RPXSH/CL4ySl0DHvfl+lf+v5Ycl0eNiLJAMmXCUCl5hX6d0U7G1FsK6pgi+TzPtTmR4Naj6nK
qFtAIvKtx0V6gJp1jsic5eVWl4XbWZo5G852EfSKwd7ri7AwFkIv2tmxvS28FCSihhXa0qE/8/pD
t09YKyzmUq/X4/9IPwaPtprTqwi0MN0BnZW4K9qib7j7H3A7llaITOJRZ6mfdFq1qHGmU73YLW2S
Wx0416ND4qLhljdKtdlZbK4QmUSURf0sGwsQo+Nsi27uBo6E5y47cqLEJv7khnZlm/dV4ii80YXt
8vkKm8lQstmUWYjOptdbeOG0v1CxdLq/6eS4es+tPm3mjRUa/fdVPpQC6I0HdN/A5Kc7CTgR9amr
RhIn3ngwTHoaoeKjVxi6diQ0gMQY+s9nqxedfUfZDOqVLUx6CmcE9AKWXWdaLpryo5dsaJyQ3K6E
v/aBuP7B5CmhSbtQTGBOctR/DsfUDV7wlJL9aFy8VjoVilq1V9nhHbhl95F535FJJroaKL1AQ2HQ
ml+guAd/H56/ZKXw93E4SYu98E9K3YkiXa90wrP8fSc/7v8+Xe93+fe6VOztvitkYkSU5CLtLsZw
CAK8teqnXOPppWyXTlZATO5IMkMKMCzyz31QvRAH3Tm1pR3Hr8vD6BE3vu9s2l0nfjITS8b4DO8G
zPuSTCpJ0YWe4sSBFQPLU5RakFzm+MS22xu6hqc2dIezVKla23W5KqP9qDaqyyTP94uGN8u8uIMk
htWVSszB2167Kx4Ty1oKoaesQeugHF/q6QiiQqienjAkzcH5Qya8AjHx3JMqb6QWQNFROclO7S+3
rUPwdpNiyoLHybW9TlcwJqTFJS/i3MBXjLTF65Tqtmr7477TbwavLEmiLGnoyn1XLo6bvAqnBrt0
1FvZIFmyVFptGLn7MJvrs4Khlq5Seq23xOjVFim9KV8MsliTHrqNLnp47n7Yh9r8aCsoavEKSjKh
uJlMHVxBbz3Ifp+1hDj/DYLxtqkJCwEyeqgDDs+RehcqX/Z/n7cojJNB0F7QJzqIANFaZzQDL8RB
sDSMj5QzV1+Kca9gkFHEbfGlhOgyF4+Zwhsq3mxpMXG+xHgI+rdEdvCgauOkEHQ48OCFBzxgfRpB
BRKhspJj7Bz8k26b2skvXoLd9oArqvTWA4QZRLWdBLu03C9SPIJwvtsWSynutFcAJn/Wtdg1cg6z
sqPqGb6EQcfAUR+Mp8EGgcZrzYjSSZnQFW3oqJcbO8ln3kDwZoqVTbTFoZMXavPMtjulqSEKlL9x
CqRPdV+I9ljnk9OEECLA/z9l0xh/5MR0hXy9Kq1CSytBtBmoNMsuiidCo8RQWy/vNG/f/bfX77dl
rzeLFQwxmnaperyT94Ny7hXNNiPtsA+xnY+uEIyLJNNUIq7w8SSlusTmaLWBfhMugqODEWcfajOY
FUmFxgFE7nRWBFPHDD/GKXGtm6A3hSLcUW0bBzR4nLXZvpGscJhohvQFBoopzr9NJ4iyG8WhE83F
CYc/zhfcdL8VHON+ZpJ2mUwP6eEE3fBPVdQ5eX2KmtECOwhn16V/+ruT2RWLPflVWaeooQjTWqN3
RfW5K05q9WWO77ThudR44oucBWPPgUIZBI0QAa2ucnSoVfdqmrppxZv+2fTylVGMC5JKyHBiQdVH
nA2rV2onKkrOY8o2hEoHADWJZom3ibCKlEgZ6EBF24y36ZJp92rW8ij8eCA01FbROqOBq4PUITYr
0437m4rL6Ll9s0F17F8zmO3QLOdZVRSYYXxeZFsDSVHySEKr9LXjYFO2xeg7vXQLLzz5sW0fvwIz
IdU0Oo6rFYDrGRNYqTPlR1FPraS67XhH8s2EtLKRCaeg1nuzLvAVJ/G2r79JbeSYtEMh4O3JHCB2
7GFsSmhC02meuv+cGuc8691g8YR54OSj7Sj6/e1UpiSzCF0rytSgODvNrWIN0k1Pvn8ktV4xmBDK
S6muiIT1UXM0DSLtlP1XMeS9z/C+GLPbm7GZKEYBlEl4avDrZXuSp5ep51ax6A+9T3NXc2ikrSLJ
7DItqOiYEG26iUE1nXigArpk4N4cfP2F16bICVyVyQ6KVqEhpYZdldnbc+C3XJbz7dvS1atVJjeE
ZpgOM1SmHO2md2n/BmqZx9GjvOMxntP2vWG7CrhCY/KEsKDxpaHh2v2Mn7NLcZTczDFgnkP1psE0
ZvNOmjwnZxLEME6S0etALBIvxfNDb3pNmHJ2P+5XZHKDBBJ3QRzwFenOjvdqdAxqxwozopkrHHnH
Sh6axtC2S1nSx8EItNbVcMNNPKgGZug2o6XU6Gbm1jVpkO54Pdt/LpqLWqQq8AYzhdBeflsq/f08
S7ci2BctQ2n8atJ9lWD0ujUehim3+9583ncdzjpqTCKJRD0vJpoUteTQG25gniLee9t2FjFlyCfI
GsgkmSwiaaKZTQEOtUZQlWD6IuidsTpDWxy1JC0iPphknoT99lqCZpMoYHqH2iCzlmLRROZUdiou
IhN0XOE5Doh8/PaYnTLf5JwIt0+gKzQm5edxLc/QoFCRv0Rs0yAz9UpbvJ89yakfTa7W8ebuvIJj
Fm3JhDTM6lbFk7Zmt/mPPvi7qqH4VoFxxqw5yWXTQ1ZgzPJBjW/sqhq2kepTooXW2HwVh6/7Xrid
kK8uwuR/yUhkwcxwKWmWBGI5fsjj+940ArMyxCRg9IQsxNsNBrVNhE8+q+h9fAymU2M+ph+ZqgNb
H4ZEIXmtotX+LUSW9ZFqBvhOdXAbGb0FwRC7XWIrEXgKRtvOraExQhZFdDSqzJJopaIFyURUqllv
CRL0+NxCOuXVd7C5WnJ6zFU/GR/T0G8Vf3+hNmN5hcws1Kh0xTJWouqUeWCFKM/Vz2lRWnP8so9D
E/u71LjCoeu5OhDEjVpkxggLafNjekp92neVejyqkG1zwLAIEQhcidlJyDCNkgU3eoytKD+1VLbE
IUMjimoJkeruG7Tp4doViQlZsFJ2aVbJMGgOvWxIjrNRefsQf3CLKwbjFnOs663QA+Ofd7IIrcvy
bWeJHtVJ4t0QeAYxniDUPXL3hE/XmpcCHIoB5wZHDxDvPeBqDOMBrVz1cyHRpZEvJCzcGvWkvrZM
49y3t5nJEyneJPBC8P52BeoqK48zhbRWZ7pANIVj1sJKNTsN7UC2IPBsl5fAamzxnP9InQK6J9UN
bl3IiNb+EvI+KpNDBGlaWjBsIU1FCN+zXnDqd9sb1cpK5thGCHqj+xoAdFuMDxp4MJszzhd+iINp
EHKVPDbz7gqPOcCVWiaOyIsqXoX98WEaWqvUeeeo7Vzxe+XYrV6oorQM8dbvaOJNRGYkRLwcLZe2
Ptbk3swzS8p4euocs2RmOwF1V4YrMiDn5TCVB3M5RvOHMu3VKiZhVEtYLhOqP/D/H2GngtPzPoRa
EaTX9l1uuwPwukRsE143xEGXjbCl+zq+kgGLrgby99QX71J/sOl0jnQwPBQIX3iXCI67y0wOSdHe
niwhoOXAn5JPEdaKYxz9SjtZRGayyBxFRl1kQGjdCXODlLpau69c0Su9+JHX9bPJarPKITKTQwZR
ms1lwJrRa6zk4hrrNKK1PGftuTtNtmGJTuoYkOgknjraPJpl7koy2SOTGkyYRjQlu4E/OORu+Tnh
zSF71O6703KCat5l9hSvvct8HsMNbyWZvBLHGGCsK0CrUwS629M4/OKsJA+BySSLHiiVSePhH9ZR
j1jTWccIaH2MrAQ8gLyeTt5uyvK8DZUAmmzqOqo125KNg/Yv3CGs/Dj54jO3q4ZjHvteRLpZqSsa
hbUrnaj2SGnHv/Dc4Ge3DXYeNbF4BnJyGMv5JjZJBTJyIOrz2exAhSQeZ8KrKG9XMK/ZhRXcFRpI
H0d0R/snADNHIV5wT+lilZ+yLVrSc2GD/FC5kf/iOAw97eyEvkK/+GpD17t4qAy8ZaEEDJ5aqi8R
efXNmFjGXWDhYp9avCPR9gSDLoOXG/LRmKtkfFTToVypyrhlJBfDHm2qjINGw9gHUeaRzst1N4Lz
sarFFZTt4K4bs0cNHKCDN7yORqOp1kTdoj5qZyiGcI5l2yeIFRyz9UUpKbq5ATF9+Pfyk7I8Rl7W
WfLNWFp4GbMwfPL8kYVEe7guQjhLV1i6jQlvjoHZ4c5BhSTLW0odWJ0p3bCE63Xjyy8cvM1QNNC6
oUHpTAW/x1vHMXFSn9W+oy5LvPBMS3fLbX4xLKqtRpVJ+wMHcfMaskJk9g2t7lq5lFu6bwyOCf6D
2DUfaj/09c8a6k+SE51E6GI/7MNu2yljbBWjqwp5TyIBVlBNhp1K8Qyq/HbiROB2tw8e/v4FYCJQ
lpasIBjqgWdOjmYrjUWJcQVXesq8wGlfOteEjGX2qT+LTuL2B64E6WYKWP0BzEoWWgwZyB5/QOOU
32lRJnI6S/02YhOUzqYjcngDtrcM6CPrhoGyE2oAbz2nJ+IoqkWDY+EJ2y+UP3LfeOqBlnuFr3CW
bzsSV2j07LNKcEsexMW41Kqz3PVu+71FR2R3GIkl3BA39/oz73xBjw/vEuoKj7leBhEqsX1Dresv
U3tbzt/HyW90sDBEvBGe7YL2CotxHRF037NOv2QDBmUZuTtwdDu96SwNWUY6jIeFF/Wb2+G1zMXy
JChyEPZJhWiYT+Ghw+3I9JYDuRVu/hlxTh10Mtj7Afg+7HWiaJIhglgALKLsDpyKEsnyRkFhdJ4x
MS5JoaMMaWlpgoFVjHrew/XGV30LyKzgmM7g5SsxeUFCh6bu0M1EK3meGis4DC7V5lUeuMq2dNN7
6zZvQZmljJu4bqEWQLszY5RyYsyxoqB+5r3pvPdOCqOh28Y0ZMh6MrYVJt6pVKpXFAVL5RMdMnvp
Ur+Q3IA4ppgRV1UC0d9fwI0un7egjG2jmYO80dDo+8QrZbwHPr36c+6Th86dHclq/AZsy+eAR+r8
3lnf4jKJjYhamfbg+6DyakpH63wXs+SRwm6c3d6iMNuSksf6RIRX60R7QRAmtVtrdMjVqn92boTt
MHhIMTa2cIlEeAbS1V7lNr2e06GhGkAa6OJSeTonQ2nnWsKph2xH4NVpmGvLotVysLSAWcpv0wLq
pvIljiprjHh6xBuzFG+/JXM0nAMxKwqKRA8xuhcjDmbEAajFeYcJ6ujv4+23TWyrki41Kp6NsGqV
M1PWtdyNvPkFj48/BR/70A1vH6I+vofHbHrRXBiZTPGy4Kjox3HmrBHv95ltrtMGrVwifDmodonB
ZMVKycnDGzvpm8V5/feVty1toXdN8L8wpucE4156ofOPBOPU+j30YTh5g36TvW/G5I0W72RpZQJw
IWBKx1Mj9PZmgkqthNdhXmbkxNLrrWVlXRs1SzjgqOeQ6X6RMlsvweiW86pw26FkauAGh6gl/guT
VyhZIEdNIJoYrMkPmVlYUYe5jPoYTv//c9J0sX4DsdM1ElnmNugDsOJFxBvl6usULSgvRsf9NaKh
/36JrjCMW3ddRIwqgT1j91AnX/TuBuwZdjV+lvRvRczRVdjevK5gjI+TIE2rqgBY0OhWnEm2kceX
RECWaFVLF3nzVptbsi4TQlvUdSIz2VVcxL4xphiUvRjsIgfTpSdi8cDr7NmMXF1TFQOUUKrKtsL3
khBPYQerijDy4lx0YyHmZLtN315BMFvUmCfgLqeKXyU5asGDgjm1mHPj3XTsFQTzscKsaJL5dW2S
Qyp8KUTZWvq7WFt4SWHTCVZAzGY0THOo9sikzmz30NVR3OyJ3q5DX73R/fESYjLCPM6HD6WHFSwT
uMaQm3nYGjhLRMQOys6bosaKKx6pGmel2G2py0mqYHAMvUSd7qA7ykOpFEO+hr8ftpswhqxIogES
Fomto0V9Hi49pe/ps3t0ZVty87mCkN8+yKZjr0CYcM1xbMD0LTpAp7zy6yy9mReDJ4K1UUxGnluB
MAdao+nSXKei6xM6yMeb8KTqlvQS/UApCTeg0FHvp5cK8ovkyGOj5pnH7E5ij2fEtKXfUDzK04PS
PO5/vu39dmUaXcT1XmEoIFWLcCWYP3UO2uNxL291t0Opg6ahurM+dEZZATJpIk6Etp3RKuoIRmEV
ExrHI45L8PyOyRISjl2LSgmrysXtVcHpCicnjbP/4TZT0coMJkMkeWSoEZV9bdNDN/yNUUGrasA1
ytsfNgoZb32PyQkxJWvqX3XeMS9N0Ak1HIxLeqSrk9nTy3+yiu3LHKSBTDGV+pmlxSp0PbKFjJyG
tPNHs+UMZnO+INubqYE1R1eo/NXSfpVpkxVI20gQOuD+5mzpnCBSmRxB5nqZZRpEEvHF6lumPO9/
te27J/QEcNpCCxWaqN4G0TCDanP8P9KuazlyXFl+ESPoAb6SbLZRy0sjzbwwxtJ7z6+/idlzpymI
S8Rq1jwpQqkCqgpgoSqzxcc8q6yn36E3dSwKx4Tse4+BWFTXd+VeG+xSFzjhvySmP8B8JtdVlVQy
qyKwlxj2WWhph+jZPOaRBzIZeqRnY8/AdRXNc7HdijLjeqhd8LmbWa7i9BjRaobLc+PNaXAbBL6T
ZqWAJmK9WnJZ4N9BsshSTAjKT0L4ZXwMDuRbsMupZ2DmrTgrDvidruT8MIm+DES2cUnf8Mf4HzHC
fLwa/MqZyx8W+oi2XWfdNS8LyH6+MKxSBqMGrTC+EAevop9MYffr6t3ZklUL1LqstYZLhm1bJGlo
oMHfzEBNmFX2ZKF98kvagenu2FjeB8xZoHFZMYp6KhWMwmYojKuQ4LEsKQWV3dUVW0DwsUYKue0Y
V2tVevl8XSWv2yasJ9wLAD/n0cZDWs0+VqxBwmVj/P0hP8xo8WezVIogNa0QFCC9L9C4CArqGKGD
ItLvYsSMXpf5Kj+QPVhahcMygpXjRRX1KtX6GE8tbiY7qXlfiES9Rb+fC5gqytue9vj91L8bMsku
DZFagnBvuHCZFTPUshoQ4ZnJX0M6HqvVufMO022e6CF4NQEstob9fBGbKvgL6TwDTKquw/5HkXkj
/SRwNuat7z5tFxjskFxghGknhSVjXWHawhS6lk4I6p1d3Nq90+/w2rTzH6R71vAUuVXjCLvV2Z5s
4XPpASYa4YhSPG626PtwUUB0/GPzWX9lL93DIfm2be/qmb8wl8sPgYov1JyRwNLq10TxXJIcQDM/
D527jfMvjqIRvKdBvQH8Im/XNdemfm4ZMRhayE7yDjfAfXmVnFU0m1iuLkhJ645yAeM20a/TGGR5
AGurWwr+yaKGhGYrOCnWQAx0zMrU1FUQ9XAWVZNVq/MUE9dojjmuzpn0VctEXUCrtdElCmcKVZpe
LVFsdluojVlqbRtEPmtDfefH0WM2dYe5bO7Gvv6C6PjAfXAJzbliaeqRJBcwcFCa01zmODuKQ9SH
O0UpD9vuseaGIJFm8piKCUUHLlMVEiFyliTEHVV8wmX9qQF/oaEku34UkX6vbxuBfoxh4b/fvY7L
AFdGqg9BSNy0vm4CKK2bXjwLjiwRBmdOFumUxqjLujTbSXJiK9E16QS7s5bcDeViB5d5tSgofRnK
em4EEvHwUy/ivVi1QVVUBa3UOl6puWNdGrOxshLsvp+Ae8KkTgdR91hpBFG0uvMXGL5Dw8rBLJ6H
gOl6yc6s17DFQ1vsGYroqFq1B80nJsptuHXx78+kruoqajPIqU2mQ1q8OxF3DkT34rXjw8A/kEKS
ccEj3O3BlCBSBFFm4rr6l/os2d2+uQ52AXQwQSRM0VqTeBOmv8OdqFLFgpE/Nwg1wKZt6BZ01Jj5
C7dGXJUBBhMxN9oPxdmoo2mn1q0EBsl2hCyFUu1GqxO4+dreEeiNqyqjDrYsDpNE3f9ufmVwY2qP
Q/s5so6BLCJnXltTgvaW36J44NPm1jTLhkZuGF2AP8ivXTgc/Lg5xY12g9GYwpYUcjUr6k4iH/EY
An+B4AurA/Ov3m2I+c6G8fWr1oteP+NpwAlmESHWunF/QPgG3bBpAsjdYt8wqEscrSoKjM8ryV2d
1PGZyHnrKZomXUd6SByVSLq3nXjXssjCRr5ZVy71pgsy2NhOL83waBaCxL72+6lsggsWZA8YdOdc
JIulUi4LnMSz/jWVc3R3fmSXlgjMSReOL+tWLklM/cIfUpuApqRnMwRP28u05ulUgUQwjigoEvIP
OIWRVDOpW9zK6JTbulI8hYruTpJ/JCAj2MZaS1QLLP4NJ4CmIE2VDiOyxqDs6yLTbMVSJ0yxUMHl
b7XWuITiIits0MQZJ4DSJM/6zmTd+0Md2A0kqVAmYd38oraO1fsMxRmvyBrOe3BpcdulZpCf1RHM
ZVvmN3QYgn2uZV8jaZpviRL/rDKpO7Zh93kooe9WdLHohr3qkRBsBYUM3JHwcvJDVrVEDQbYXPhX
rdpfl30pONNWd3ABwf6EhUtmc9+ZSg0bOxmsaGC+KkDNn2bft/1kffcMCPmq0N6A2hF3yzCzNDVK
dsuIi9/FJrmywXNJXdM2MrB7aRgDjcrdNujq6hED1wKKZ8Z3fXFRZ86N8Vs0osEHpZVSciZSkH3k
Ixw0hPhSIIqK7ME5Zj3KWdlMNSrGknUgU/OQ6bqbh/Mha+j31KoOtSQ7UlEfza4+R2Mrysqr8Q5q
UtaBBHlf/nUur3Xc7qGm6WrxORuPURtDx/iLEgq2UATD5a4o75tAThp8fQ1unr7SebAV6acqZAlc
dciFOVzQdbEEQTQwsrgD6ECuFa2WFTugSfSsZ01WCKr9qy6iEoQXGqTxuMntXZeQRMboGE40/yVQ
X2ZVkB9Xa6x0AcBXj9VwlpoUAEwwRQfNuwolisoZqTfvpWtWhx9sxit6qvfoDP2A/y+wuZgDeZSf
5h2OawmMD4n/yapEnGXre3VZPi556Fo/TH4OBL1+ICgWV14i0tYQ7RD7Exb5KS/UIAxjQOBm4cV0
vDOEepNr19HlHnGercYK9f0eEHJ2NxenASlqbDxleDKISJ99NYjQ1WYgD1rkHeNRJxO/KEu4Q22m
XqTdjyH15O4UJp+2t55iVfgbNuue+x8OX9rXgqrVM/Z6StPWLcYdpGi9sT8bkAqpP4XD0zbaenZf
wHFhVMztOEKbDSu4B7sN45KK3fxF2ytObRePFoaenG3EVce7nFp8YbrMVEzmMlo5o9Ecrctvy6By
1LYSfSKJcNg6L7wvhAY9hdOBJi23/evqJnxNvfJFuWl3867+1R3r5/hZdO0QYXIfs+ngS+CzxaFf
FeX9XEU3fa865SQM3nVfvFwu5Le2qQDqtRhrGEyqm0fmaVCjE3iebFmuHra3azWIL9vFT20PQZsP
EtuuqPR3kGI4jaqoKrMaxAsILtEavQ/mDLZTgzm9yNGc3xrxHN/JBvQGiTy1ECcvRX0xqzu1OPk5
zDjsQBwUVdipkEQOHlCaQ++DvyWxcnd7AVcmUgi4jiEki7KxiYZQ3in0tNaGCqcvRsLA8/oj27FW
sxmzfYPr24Vb3aGHc7cNum7eH0z+ch81oZJ0v0/88DqOn5CnqliQOVZ98GIWX4Lo0rLr2gFmlanx
FKUjCLjIo9TTl3IYP3J/WUBxmxXkoKVJdUB1k2QbxpdIs+yuey2M7gO5CVVqfCabJj4c+K+GEdND
qdpC9Tfx9VPZd6e5LjCjJJsfKBwvcbjcVOm0+0ddOO+K26TNbTmjKEeJegjWYncJw3meUZZKEzYw
Zy57OzEaO1G+bfvZWuguEPgBPVAYD1PEVO7TOXg0YswIgP7SrsL6m0zz26JMBFl9zemWeNxpVaWq
0ZcKLIrr0C1CycEb9Kuug5nFTAT3v7UQwgMIDmJT0yGVwH6+OD8aK5XJEOFu3pe3rX5r0mfN/7W9
euvWXCDYzxcQud/NCU0AUafdTWyqdqynX0Na3IBGSOBxq++NS3O4u/kQ91Hd+iVcm6RuTakXqGRX
UZDxU+NXO2CKy5S+NIV+TrLAK03tQ5F1MZXzeH2am1gGFaFLRxlKnvXRGjV7yluBmaJN4zx+1IdG
t0LA9JgCoO1ZagI7kb5ub5sAhL+hgfrFQGkUS6nqhlcUo5NM5c5Q/zuHGVEWO/Z7RxfeMZY+jQMK
GEL3kvKcSnc++bxtyXqC+LMrfHtF0Q9DZmqAmGf/ME3mDmw9j38Hob31caVuLb83AEGtIPWmMHkx
y0Tbb4MIAul3G8liqSJ9NruqB8go3XZ4VKxbSD68KoEgXkUbz6UE0iTtRGd4lzRVjjnipRaaEsJh
HdGmcFmhrIcibSSglNZ1kNzk5d8lNp4kJymypi9qZJ1BDtK9Xw7xbRY3xAmHKXjd3heRKVzUQwm7
7jIWKW1yptFeF90c1zfE0lHpk4lFef7oJtT7AS+uMKXO7EB7KdMXVRd1/LE/kv8gg9L8HxBm5MK5
fKqM2sBAUKRRjL1iUXdKMidMv2nhc1o8by/Zuitf0Dgfa4tCH8IUaP50MA0XnJaj4SWdoPK1ioLW
c4UYFAUUfiS8xTPznDHuwkje++OTEit225+VQvSuvLpBCxxu7TLZmGMrx9U+U25bs7Ol4Lr8gJQC
EuUChFsyrY3QPgVHcJVwZ4K2svG9ub/f3haRIVxQdlpYWEENQ0ifzl7WKwpU5XOMew+J6INhNWgW
5nAntTzqmhwWMMecAmlXUrXbT5M+CDxAZBAXmmnZmiSYgdJX/f2QNVCBmjKPqspHUsDCGu5Epi1k
J3/XwYdZtkn9XVdEneDrlpgoTONBFPd2DqHR+/89miTNj6j/nOJ9ZkKfxPb+r2/KHxD+zC80pbDi
GGHZ1d/y+lELBP61fj9TLgDczVaR21aTQgDo+/hHiWbfkAkY+7Zqhzt0cG5bI1gy/txvRiPJ056l
tPqoz76DMrSNb5K/ROGOfppniRmU+GxLQZ07eANYc9viYduS9UR2WTYuwcyR1aS9CYwCjbeToe5m
v7JJ8TARSWDNCrULSzMWXqJBLKG/66iMpXiopAqVEPI4oFKWu+M5d/2jeky/RY5xyk+SW7zMuxac
6x+pmS2huWCd/LGsxxLQelvsitB3eyp7eqK524u5Om26xOFDafSnsmjwUFd+Z23FU+JKNtSXwRfQ
eP6jb2u77C5zk9w2Bdu4WiSxVMgBYEYJdCR839Y0a0Ob6wn2sbaMyDG7WZKcoCnywKFhq59meYh6
hw2HP2iaCcFV2pQoUIJb6CntSkN3/Ckxb+NkLJ+kqMkHmyYjkT9yXQaxIMZadIXIPFeSOipDFbPy
XpTvVJ06JCaCz6TVNGMqmDpXFbQn8XwQAx30omU8nbn5DdwCdiZ6KF+NfELxSCNTnUD+7+1lpkHB
ELCIl6Y7d/h0abWTXIla1latWIBwQQm5D50ELdy16r4oA6jZh+Gw7amrYb9AYGYu7mR9XmttMcBR
p+hFRj2XajuteCxjEXmVaLm4Y382Aq3XR1gi+ePOlEfwy2O4REvyb9v2rNZRFvZwZ742NgruFWzF
+tqprNALUzCavRrpi2ZOAh8TYXHJpC4iAw+qcAFQFdo6COfIdCzS8zze1+rjtlmi5ePyiSEH1E8Y
O3uq/hyCn6le2MIGNYEr8CWoJleKaAyBkRX0BO7Pa02HCLTu23EqktMSQXFndFepHUjucGziQu0M
aARK1acu/jx31m573dbT4cUfeFqKSJbiymAaH4zFJDow0RIfYxyHCM1dcwohO1AfHruPzA/jfPv/
5MB/Fah+hbaUGPlNTqANHx0gn3hqw8jWJ1Gv1eqz0xKKSxFx0JXx0MNA+WR43XV2bTnmo+UQTK1M
B3rjf91e0FVHhMYQuIjx1I82q7f5oinaCa26+BANyhvTRLs1OqurL9sYq1kP/WmmpaH8Q/nvaik1
+jZjzQSxmmEwhdqgedxvQ7B4efcpqoNZw0CfmPGuFxhcF/pYZayRxr/1pTtD/pla2VGhrzW0J7NT
JNKaWR1wshaAXP6biqhI0wQeD07pKwWSRiZWbp7Gc1MGXqd2ZyWik933uq1os+13/VNfg0Cp/om/
/Zxb2h49xYJUubrMBhuZxi1MftcwqvZ9akgajsjKKu4LJfwkKbLgdFn1lgsE3ywaZX4wR4wKGUzk
dqacpcgB17MgDa+HgKFjCgQDb+in5JJjalpdPjKBUql1/iHx0o+5eWIqjtDMs1uw74fetv+szlNZ
F0yeXj3MLLmWUC37PXWeusV17oLTw/HP5JoNfiZeWwggV3PmApHLmcSqZEMKZFzsUhUsRZ8LDIrl
xiPkAgX383W/+LOcPIt64kuSOZUA0qoaeo3Zvs0TgV+Itszk0kjS973VUyyfej97xJuvJGd8UG8Z
PX25D/fG0/Z2rfvhn/sm32w7S4WSBjLyMUZBrQMkU6unhGJSrKxC0fftv5h2weIi3c/AZZMw+QIm
ltXeRqewAeUa+wKN7fDeaN3qI2XIy2Va5a48kYKy8GAglw2aUsPV0XvQ9E9TKXoSWPeLi2HcdaeX
1DahTAywCa8z+muORAoJIgAujvXIAsHaAIB+6PZJlp7MD/Ft4LH6z4cH996fRJGqYMYOnwX692CQ
bU25J/H3bWdbv3MsQLhIrbMimTpWETKf/ef8qO9iT41t3Z488jw6+LDFoLslIJYReLimvj2XWZ9Y
OQWsrEZOU/cEAdTW+rVt13oCuqwdF7MznqOtIGJm6aVD51vUOndS5oYi5snVazUK0RoBYaFh8r2E
mC2petRQ8NChGxDpeYTWll+CxtxEPTIVDGWsLhvFCQV1S3Q88y0FEpmoXHV4IlCGqxKznYZ/Q0Xv
+6tufcHgWwjUJOvLosN1Ji+gczTOJ8UaBflUYAbfQtBqlVm37CVC8yFgIqH/+EyhH7e9/yI7OBej
WdZIUsCeO6orqv2otZft3786cmYtFopzsGCUonpM8T3FGOvYLHbo6ccaAikFCABFjLHrJ/gCjZm7
+PKlWsYmL2COukeJ5shoav2j/Jg4GL/wdMwsCBu21h0bkKDiNFEx4BJ1TWYJjOW4AypScTD6Hl8H
KLeYYWwr/bCXhUQ860cRvQByGTsqc0qLAJHEyD9N6BC1VyZ0iKjNFJ+rKxGZ0Xphb4HHJfAoIHFO
dRgYnv376ADqqR8+FIyDU3Tdn9TvULADbnOVPxt3Iv5Pka3812vWGVpWmsCu/2Gvc4NdhCketpmZ
F3gi6tj1YPiztHzTbBF1s5oxU3s5cSqtP/uacDlXEi46xUGJQCnBxY9v8EtDEqa+ilHCf1iiGyei
u7q18Q0ZgG9NwzkiIaegp3EnIldcySeYI8P3nWWColYnXGwETZP4MXRB3Fp5COJdru1b9XE72lcW
UJPRjy4rikFUNI6/DT85njNpbgN0v6eHRtr3onr2WjZ5A8A5v5KESW7pAKDX8i/iVZCZIzKIyye3
8NJ9K+237RHicc6vG2keN8wg47Z3+2PqJXszBO0aI0z1HfJDALe6fhrr5cIwASujv10/vyORmSSA
a3b/SDwUw9F3lS/G3oRmaelg9DN52cZc8Qock38geW6T1ESDEq0lTGK2OzI9FMG+F50BIgju6jQo
U6ORDhDB/GUG93MtO61oNmh9pxZ2cAfZoKdSkaVYutFTPKiD75vBZtJY1AtPsRN9ZNV0fJhSKB9a
Jj+/IplhmPiYcHS74Uun7me0uHfJ0/bOrGU/tB5fQJi3LA6zNkZPdZz7jNC5x9EJmkS3PchHE5pz
6S7w/rtYJC5MCzi2jQu4IakwTQ2uDJfO4XVqVrk9+O39tk2rrgA6OCgOmyAgNrnvqDqrNSXoM+oS
cGxJTWgnPR6khPUzttlcJQi0cWxsBf/plsXloQwTHaRV4XGtV012zTjAXQOfouVXJhUh6pZdjVrc
W0FIgostWOveLlwjh5gGrbFPYI2yyYiGat/dXraVQ0PDov1B4Jxb08G1C05B4haq7E7BsZ20I4iA
u0RYdmF/67uVWyBx1zUdvUhlMMAJGGePio8cyMv0TnNml4tONMex7uELNM7D5Uky25DCrvq3VHO1
NwJbB3sdTkIm9xJXdi+ilhFicm4eh82kQyOcQH0i+WWeGPlo+e1F7hBVhSt9FnWZrs3avdk7zuWN
YlCz1oeNGfPE3IO6jN7Z8y7dpR/psH+Dxfl9TCOaJC2wBvqo1CcaYEyyF7RGrGfaxaZxZ3DR5DLG
6bGAvcdId3N2o4diCZYPEiyFINGuxxaVQfaB6roic9/2eauNhtUjrZMws+daORIlFXxl/4tHXDC4
+O2lJp4CMJe56rV6qo/NvnASh3wx7cltHajKCIJ5fQEtSP4iXRC8M3KnfJlZpZWUCf1NHW6CSt93
/bO2/0eWXBX0fK4u4AWM5+2Z9E5N/JJl3Elx5yz5rEi5wCNWsxM4rVXKhu5BE/42/2VFaBrpGFM3
js9R5Y0KsfVwX5Pa3s6CzHvf5aYFDhe5WgA9yqEETt37h6CWfoVEdgKNQMDOOGetaLZDZBYXuC0a
xNUujHD3S76U87duvKmGfSkqwIiM4kK2jCEdQRsYZandsyRJJ5m2u9gYPLWAxlceWH+5iFz0qlMy
Sz6GjFwreB7pQcNxFb60nWuJvJydFFu7xXk5iYJhnjUY9s93arSDvuzn9Dc9vow3LNG32+rN4uIc
fAuSlPqt2jK4tMFcDKwqupvOGp1tFxT4xLuu46w0InkCyihrvadFRmrjeuuUhdXYNZoeBIu4ZpSC
KwU+2ECE+27ivUUjUttSZIouSFyLYhJiHu1OEbiE+m6rNAx1oAtNRrcjLjH8l+EMaCPXg2THqL8Z
2VEAdQ/yEidOY6eYxpHvcJw4aN1xrTt6SLzqpfBdUe2G+cMbf/n9RyDL6xCDwUWUy8Kx3HdDKIfJ
jgkqZqf2MJ6ao3wlKqy/f7TjcLi71EjrARUA4AyGPX+vj9N16CaObg/4zmozu90x+Qb/xvqx7Tks
CW6Zx12swJk5FKoUJ7vGj8vbUNbCF73xw0/bKO8LYLAOGnk6q0RhDJMfSKO6NRR+SPEAfsg+RQ/Q
1nLLb+Uh6JzOZc8wgVeLWr/eOSkHyS0o7vOtNIYk3lHwPshxYqvTaNex6LIoguEWsJfjKETkxej5
TDDf5KaktGOREvC7bMzZwnZx8Q1Uoq1JznMz3pHyqRqf1Br1SuW6HGNnEOl5iOxhP19Aob2490FU
Ge+SoNibEQRm2s4uw/+cFzmL+FNsygxrjGERlY/t+L0HKVwocO33V1wOgzvDpi5PW9SQ4910ksHU
lt+2h/kUHlRoUm+7t2jNuMMras2IkhJAavNNKxRnHL9aaGneBhHGEHdyNaGFgdseKPNtfWbkv9Iu
GqBXZdr1TXyycG1TH/4Okn9TV0o/HsISzhAfmS4fFMv32TNa/M4K1rHem5ndf96GFCylxaXbbpjm
mWYsUfipnSeVPbcPk4j78N1x+dYxLC41xOFgBmEBs+Q+hgSeHnxJUdjsagWDipImuOm+v1dzaFyG
mJusUWIWUcPJ3Ks75ZA4xk45BQ6jCRTd4pmr8fl8kWgtLlNArbmVK7ZjCv3WRrd5vg+NW9M4lNFV
Fnvbe7WKpZqqZWiqgZzOxVdfqLk06jrcfj5Y2vOsHVkHVyTt28qAGLWoV2DVNRZwXJR1Y1vKPTXg
GlPoRv31pP5MiEh3b9U1FiBckLWSNhDMmsa72ogweYlGVvOg0SsLZaftxVu7V4C+5P8XT+W+INNe
k1E1xkb1SbTvm9eW5JlTkPBT9zSMsqtU/fMsKe42qGAJednmbsS7usxA5wYykOXJr14zWeAVq2fV
wjAuuCQNnEF4t8EKTjeSkdgydX1p3pFkl4+CwVKROVxk+XU+hBXBZpnzseivO3AtijphRBBcPHVx
VGqmD2uU8ro193Wo2oloUlqEwX6+OHJHw89KiKLFO5BFauB3kXUn/+9NsSwLLbaFOf4ChJLBKnsF
IKn8CTW75yAe3K6RXrcd7H3RgoPhcgIkReJQZTmhqO3xlQk5QjgWzNblhEIWHvDvRUPz6+kV1Fsg
HsL98l1HVtu3jZwGKs6o8+wZEAgyj9p+cDWkV8kV9fSvOjdEVBSwkVJ0fHNbBb1kPfdLmAfpZFub
fuBj3DZ6z7fAhxUXzvZiruaiBRi3ZdDqbv3MVJDwUuoEmIvVOofor4kqwFn1vwUOt2ez3pZBHGlI
Re1VIHm+5Eih4BBcPSoWEFzuLufRlIIGm5RZiVerKtTTUhkNeop1avPxqKA7K1ADQSZatQuTCWDo
YyqNfF9+N0Vo4BtlZKJCc/IxsnF/sgkRlJlYBnh34qK1E4z3eF18xx1pDFEcKCpQ8JC5Myzl0DSi
1vxVr1tAcCk11dNBnhOs3hxkoDNKNMVGOg38gynkbmcpc8saLqXOc5v5TQGf03uXtRNVYBjuNDv8
KkHpvHQCoZbfevwujOMybNHNXab0QCSPKvTjUZDZ5Vfs6fQ3D/9xO6REm8XFr5/kUjsFAJO1J3+6
GwfB718N2YUxXMh2RBvQTzTHOy16LqYTTR8U5boXElGzDd/aJS5ihxq9JMUEh2Aqj6DmQ7NFfsWE
5RIQJs8CBxfZxMVuW9BWjhSsWZO7dWTYI8UjCD2paSqIV9HmcHcvsP92up6yzTG8vrtLBoEhqzUW
5bI7fHeUknVWFzOA1pUd/5RDQKyCOJ4jOUyu3beV5/Gm3AtVywR28R1TU9ObfpYBth5/mW3moWFH
0JYpQuAShFRpNMZ5hZOC7tGPqaf322Hz+za64XD8zHZdV3pb+Uhyw4mcRy86lLf5uXcNj7UeBOfO
Ywps5F5x9HO4Ez1krufxPxmWrwPqJI2gKA7rRvlOUZ7rfC8Pn7YNFLoGlxiqWZWydoCBrJM2d+NH
6SHAeAOU7NDVLR8yt3SaK9HHrij3ES5dqIR2DaR+sazQvdeR2ovrYK/jptTuUdIUHPOraEQHJaxu
6qBo5Fmbx3mg3ZxXeNYhjnnKPYie3M01jhMnO+a74VB1goBe27gFIF8+KJRMqSQJgGluRXu/6865
meGLYNLiD+TdJRJXNmgiHZIxDKmMvgZUchP6QMKrYhAR8K0F2hKHCzQtSeQpmGrf7Tp0tqlXuYhJ
QLRJ/KUlSkkXyT0Q0mP4Q9+Nh9YOs51pK07hTvjMdrcdn3kYF9jEUkwd8mgYzDD4EU7JzGW5tkrf
jaIU8kGVowfQwKnPJBXWr1j63oLinJ0EcRzkBCX69MyKSaknQ9gdb7WG1+wlR30yv8e/2l19U38Z
DqKWvZV9e2Mmd2AmcaJheg5m4qrhZd3V1CeChVzx9TcI3CmZTJNSmWBrdufapaBkUKVbVfuvw0og
GV5uFndA6qTqpPL3ChrfO9BpDb1IjUuwTnzblSnNfR8PsGIwniT9OjJEc/9rRdmlDbyQlA7RPLnS
4QXGrYqibLXX70DPsauvRafGyifHGyAuVP0sLJJQZe5G95rV2R36u0wfLLiYW8BX2zCLPtfW144R
mphojsLbNvx/8YWdyz70qk1EroYrs/pT7X5uh+q6h11+P/v54ver/piGRdzgiUv94SsHMw0cGW3k
fwfCBWkTB1okq3AAVX9NjS9d8CCLetRFdnCxiA8Zyx8yrNNgvpZ15krWY5kFHwrHy2Jx4ejnpR+0
PkCa2um123hyY5HIgsgOLhr7KMnnPgZEpByYFJoMWTSFfNrej5VPP9DbaxrI7dCVq/IPZ1FXVVaZ
5r5bW187M7eJda0Fn5TR99rpeRtq1Z4FFBcw1RzUeDRDwLDHslF+jjWv0CLBJWQ1SBYg3PdlTsHH
MRiwp0qyPWuFM3t5t23HOgSeiw0T4/gm362azSXUXSpA9DLupWiZjuZs/1cQfJpUkkFVqhBLNXTF
3ejL3tDkgly/vht/rODzZBmmQ5iVsEIyHqL2VpGvc+lh2woRBL/hYPc3qhkQ6B6wSR/bkeoaole4
dQe+2MFtuKzOoKnB4y8IKH71U+75sewQaa/4J6X9z+zS7HxEIzZVDDTAokHhbYbs2qCsCwkZsjH1
2yIYdsT4UNAvILi8EueFFKgygl7Sd1MEYdHxamrUjyThBQiXWXKr1/UMz/CYslPdVor35RA5mi6a
5HlPX/N2vfg3iMYvlQFT1lgvzGywIRgMpdxWx99dvMcP+NrFJP7lYaJ+JzUFTMpMvMaTM6QSHBKK
bhert9kFCufR+WDJDZ7bcHplV73k6tH3Pn41IhHhx9olHY6GmTHwFxGZ8Oz6FURLwyzA5wbYYfe5
Ox+Mm/70TydDvB8FZYvVMF2AcfcKvW4pmQe4nCntwq6xx+A4kKft7VldOIyMgyYHqlXgMXkbOUHd
l72UYuHG4a7NIjuqvvh65Ojx6zbOqi0LHG6DwoYmfsFsaZtD5CeOaV6n/7mvn3n1AoPLOFUdtpVc
s+gx2mco4nyCbNAJdNnutimrx8wChtsWI2nomPuAIZOXKVdy+99rOm/MYEu5uO5JxOqlKERwZtpV
4D+krf6RLLMwgLvq+Xk8doYBA+rGDdsbtGDosaButJr8FxBcQjYnvAT2zIbY/A5SXgf97840606c
naShFNgj2hAuNROzHJOxgT1KPh8nbb6PpEyQxUQQfGJuOrTelLBnLqJ9qZQ3xpDu/8qteM2fFiyP
IPlHhBR02E16eBXGorZ9gRX8YECqQWOl1AARWL1dtrmHz+O/Wyh+RDhWKhIX7JhU5EepHM943Ra4
liCT8JxIZhx1qYbxBnfUTNuvWi+VXiw/3P3dbnBBTqy2naURG05izQF39lcra35sQ6wbgo9GdF5T
/MvFSJhLBSnAXuF2fvCUV2RPJ+1LFZuCt/L1DH+B4aKjHCwzGDTAqFqzy/WD2Zc2vryksReEocge
LkbC0ZiSlgCIxi99/FQUgTO1jQBk3YX/WMNTYkhhRf2IfRZRq7Rn5ckXKRGsZ64LAHcgloMxBhKz
Im8rF1RBSXevoCw113YgudsOINgZngOjDIy5ICagdPkUjSiKENXRksGJY8EjrGBneCKMOqJDGrdY
tDh5Dsqv5TTbpf9z2xjRxrCfL04tqqZhw6bDcMDfj93XdPhQ2F/2hdm4+P05nS0lHbBYU2ztjaI4
hCFWqjAPf2cGdzZKNKpAWgIYa76DTk0V327/ftFWcEGvzpQmRYJlStPChgfYY3HlB5+3QVikvSu4
6pe14kI+nXwTQpAA6TPfMSgGSer5MZKsJ6OM9jTC/7K21xoRIZXIBbgEEORqZk6AdPvmEETnSBJc
jARr9+4Vr+uicm6Yi0XPg+mU8r0m6rdda2PB5evP0vFPdnjsV1O8COHT+Hse2fFd6VXPAAzQtmB3
58KVW1tUr1w1C/oxeJ7BA6DBF/7xvtWSoUlx8HelWxfHvNNdSSTcubo3CxAuPCMaEVPNYBdRPwXl
fVfttl1O9PuZkYvwJFkvk54ZwU7lcTrK2qdtgPVPL0hogrCLyqiKcQixUUxaUqGeYH7RT8PeP1Z7
+jlySgo6n+kwG4J61fquXOC4RJC3cYD+DnzpjdNdMzykxWQrwXHbptWzZmESlwxoJLVVo8ChO+NV
yxQ7N07Z9EmzHjX1cRtpfXsu1nAZIRwnfLYUqO4WjRfrt6rxkbS2sIQL/QTyhEbGKkoB0Y5GBWaN
oTpYlmiIR2AGnwGiqEx70NNjU6rruT7/H2nXsRy3kgS/CBEwDXeFnRkOvSjDC0KUgfceX7/Z0q4G
bELofXwnHRQxyequriqUyapkb/+YOJfOvv5AKavJRKOXU2DX4VJmnjwnnrBEHCfDg5FfP5YFn7FT
0kCMTpqsUL4SlsIqJo7D5J0V8zVMUOmaIxHvpayvluouHDhnRR/AGydzuXK2OC8uYCBCIzDqOYNk
VSSziHk966E18Jo9qW7uAbEPfyl0vQ8hiCpHtlY9KEPlhFpqZTHWUhJL49H18A6Oeflp1fWkX3A7
lfEUDPdmzgnIt/r5dfBD/c+SsZQbkxwHsGMQCBRHdAJXeNBvpBv1Ong0LNkRD/ox4IXNPOupMwYA
LHLNMFCVQ5HSX5zIjm67K+KYfuEWP3i96LwTZKzBUIn1bFBTXVc3ZnnqNY7dfMt8TDM9lxNkh0iX
PJlBUE4fkDM46WJJTuJMB/l7fgbxhoMFTZZsVXbmyw/79oELzHwdtOUkFwq9uv6UHauj7GKVM7GM
Y+2MTnTIPRXd/bkXO4QDzLEYBmMxRnHUxxA7vZy4vEHJyBIn1amnjxzpeCiMyagLgqKMiSfdfB4c
xZvQEdP6EYhgGvT02uMZuuLzVt3wMKkurQKHYJ4jCctWkbQzH8XMp1NUIo+5gqOPBmNBsGK4lZoI
GL14PcadVWD4Y//oeFIwNqOShiVJac25LKubNmh+xHJ1DtDYvw+znbhfKT4TMdR1pLRLDBxJPxpI
DIblKQu8CHzmsp+UR2O4Cs3eJrwssUz1a8cGG4z5mCSpaU1qPka7OAq9LZ3L5+EImltHt0VwI2AU
xCk/ZIfek73OFg9oKfE4ovP+BMaoNNqSqwvW8yL1Ht/8HvPHao9b9VSdxgOPeJv30NkOpiwYYyOg
4V/4UTtVXvmju1JETGVqlvJ78NTBPIDXHioeAdr2F8jlitlBqDguIymg7mfwsg8Shl/zp+C75FOC
suxHcjLc/XPlaC47EoWkUKjnPY4171/q5KOQfJJHnvfhYTB2RdLGJCtKYNQ5qGkcAU12vCCBe2GM
HUH6NC8EzK3BweVf1f4XtUXwJbwmH0DA/EF4lmzVTh/bF53D1kBf9s7LYNfda/P/Qsaqs4P8RxN7
Nfmm1k/7t7TdPbPSCsbATFhI3Go0mpP96pgfpivJTx4SODmd51vpZewJxJiYTJP1RqSdQMO3xavu
JCtxDCc9F5mFkVA3dFrOVz3HOJuMaZG1uk37CZKJU26V+mxVyXvqaKuzYyyH0WKzDgZZEdVPV0If
WVN6zI0P+xe0KwVoQcTXbkxsMoxoyrAXxnxrlE8Tj3qT9/tM4IHNpKrYN/j9efkaCXf1zGtw3NVj
CMBEGJoy6bkk4ZC6+a7GhfeoEEjHTuLc9n4gChzGFlT5LAsS9ZTjCQPhh/ZavQk8+RsawfzMVzjK
zDs1+v+r4AJcom1lqABL6xuifJdijjSbv4/59l/1YBMU169/P15aIkc0eGlr5XrOhjul1Dn2eTNH
cIFgy0IyaGKGXsPFx7JqV9MVSa8ykVhLHlpt/s/HmUEe9kcctj60RFFlmj2wzNY3I1fOvkgh5+Nn
0xWsIBg1wxxVW8g6IHIEekum2bnU+0Fmci6Gd2qMljWR1oEDCzCF/ENoP6X1s5HfjhgTE3gMVRwV
YLeMoEtLHaMWSMbwZAj3RervGxbegdH/X6lwrE7pjNW3SHkUt/mCFgpNsHudkyvggTDeBRw6RqvQ
wqCUTIeRDF6l90c14BU8eDCMa5EmNCILFZ6LqWd2LDzUiJ6Wf0xgQ78NVxrG+pNFggAFZJmDx76r
7Do8x+l9352U3t2/GvpLbzzlCol5/XWozEZV42pkpIqX5bsRPQfyx9z0yuJGqjlxxnZceEFjuUeD
RhgbbMlG1uCa+JRpNZ+s4oXyzzdfaQZU4kWinNtiCVCiVm7CYoF4QuvLhrvMx+Zd+baVTIw1yFLT
FKUaMonStYbVKbPwwiU02nRsIKzB/IOMKb033HtTVeUDGjacoY48mdyJjeokwbkcvu9rAw+H0Tut
0IomWpABJ2Z7n5edq+rmB+hiYYe5au1jbV/NRSZW8/KiNkIatMvVnSY/6tpVyBuMoT/xVrn/BwH+
z9d2R87IVI00N12L9+Hk1kppzSCLiZ8l4x4DM5Ym8Hhbtj9u/9yUznJyCyRuwQWFEwzN7DkUVLuc
NDurK7fP5aNWdj/yQLnW29hLyeJWdcPxftuhyQqf0Ubs9hW7sKCnel8dVU86NAfl/vdA8XjgDRTv
XyF4XF6fbymaoRnSQiPetJXVfoBko/J1X022veDlDpnwJ5KmIatoLTvFzjXkjMbJCRsspEknebbk
spbsUTNEjm7+xVBdUKnkK4+lyFju9asPQG/cwZHt8ZpuUK/U029KOZAQ8PKNPDkZ9wWe5DIQU1xc
I3jdci70xVLrq9Z8TseZI922u78Ix7iwLq8nDaVbuDDhOluuBcIp1fNEYaxIKBt1JAt4drM0+0mR
O92ITM9gXKuyZocLl/6Z6vTeM2csydiZXVvTHoQs/xJ0L8ryUpoPWfDFVLxYP4+RS5bUaueriDfK
uqH/BlbjUKOsyuCAZvS/LQUV30wAzsubcbrPo4eEVwHZsMivIBj1X7SoIoEKexLEoVVPk6WEniCe
BZnnKbcsxyskRuWJ2GfTLAOJjuXGjV144KBElIOcaYc9um5i7z9snmSMwo8JURpJB14vfUmg7VF0
mzQ3AcYE9nE2tP2VXIy2L0NatI2ZonFEF2rMmAqS1YTBO0qtr1AYnV8aLRrbGdKQ4goTsn39QQoP
/04QRs2lvMWCuwoQVfiiY2tPy7G0+9qM+vRrmwfGsSEQemjzrGCKUz0ERmcZIOPbl2LDOKwOymAd
ZNdgRrApgVJhOSdpXoIeXBRQuhiNcAPHEO1fPb4yX0tElFrJigxYGJ6z4vS50B73hdnXYXScvAYw
ghwESQquZERyNcUKSDTExMV1xzM024KArNDQKaugxmROErBIDyp9m5HqYun0zAuUeL/PHBRmWqZO
odrbjBgDmrA1mberZPukLhIwJzW3zRjOEa6i1AZLjnp7NJzYQI29nJ39O9lW4wsSlXXlutFaR/J6
gCy1/lk2zln1I9Q5CYC/2EoElGAFwSIONmfSVAp6pwtqU46zO95k3nC1PET4hEm9/oXHJk9NB+Pe
DAzfEXTWoKcHZOGvBcI2kao0qAELBFdPIicrB7dQHUNunCn63LUG54VuHuAKjzFl4jLEQaABzzRu
yXjfYj9Ez0ltbMVXr2RibFm2dGlUgUTXCb/OrmDVdgki0+grduRZIKOxebWfTf3+IxK2irw+Qr2t
5DZUAVc3jRMr2WmJuGsNqAb//ZrwzfcaI5NGpR8SYKAirqG5J3J0F43WWKpcWJh/9szjMvrvUHWd
YJ0bMTH+zBIbjGbSUk4h00lzZISxlbSUG6utpvcoBJLz2HKLHl+THbMeW0HB1wzerq5HvlaOjhwO
llkQzqva1HNMCGNHLFj+lV86s3q4Qic1ZSbgQ7pRviWpJ+HzM529ov5am1/rRnuPUCs0xkyoWLeH
HVpAC9qPtTJaKdi+SPxh/4K22iQMjKT8kYkJqqJxKDqV1hyJH3VufKgxLJ4ib3QcHeFn5xd2/Uk6
7mNu1TlfYTKBVTRLmtb3vzAVTzGs5Ive26KL3Xv+gl09B9Ezf2ZgTnDix97BaCleHLgQecn+LT+P
jb8wjjI2JoK45PVzMBe56CRs9XQ647Yu3SX7bIIJtlfcpeBt/d7yLWso9irnqMAoLvXC4/PSHiLt
eVBFC1N0+we7pZ9rGOYu5aCNNJm2B2bo11tE8aYfZTsfhpu5KrBlNkztOdRadx90yxivQZnLRDg2
ZbKEY+zbylFMP+yJF/KIk6i1ZU3XGoTxMGadqdIUA6TSWq/JkFsSmq9i0f2QjelmUJCoSOKb3Mh4
zba8i2M8DTp5QTmkALcp58bKzH62Wiy7tqMJXA5tIIsce7npdtaCMm7HKMqwk6lSas8LeGCy2xxs
lslHA2XB3AkdlfMUt4hZQLT25xGwnf6TOYVKswBPeZRPi4Ml4gdy1zSWdp69Bv09wl1vRWdeO8qW
t1ujMp4ojuSgFEagdrlpdWWIMRlegoQHwQSMUh/3hjziLchdYxNNPSb5wHEHm5pPVx5hdFxDgzdz
V60ihmIwYX6oDPpjVZKj0GZ2l6ne/gPbfNUXGLZJAiyCIZr/AGNUitVO90N3q+pfiyVGrqm2jfEf
c8WD0v/XJqffYrGtEYuQCaJOYlxOS9wIg6SNFCOyu1bMKzF73pdt+wjhfkQJwY/MTufMY7ksQYpb
UpUfRXfTod4WqxyM7TclXUCYR2wWfRt1BTWLsVV/1ezyOTxVbpU72u3kls54GHg0p5uuZYXIaMak
VakYEuh3bA5+JpGbSa+u43HyStKfBqXgWQ2qzG/MI767FFk04VnZNI8xGkkUd5jNo5PGYP/29JvW
m2xKIhzY/3i3BNWPFRjjzEgSZTkhKP1UgnDfZOI56jqOI9tUixUE/f9VoDU2RE60DBB686GS3Hj+
lPE+93gQjNsqx7atjAl1FylerFo/z1Vi1z2PVHcr247DMgkyvDpIEtnvYuh3/7v5XDzRNj+weR0l
u7GQvLJ5tnzT4q2gGIvXp2JWNBqSmsLk5cJHtXlHrmItChMv9drUIprH77fVx758yIfP77AFqO4j
X4lNdTr7ybpMraQLM6JCbXiQxc9D81EEqeS/wmDr/M0yqGVCI/haNbC766aPCmvgUVZufnyjmEuw
VRr1FYOlMa1qZZJCsDejj290B/Qed4f5VrMEH+sLHR6j/JatWYMxitwv6SCCqhekXKhbh5kXlp8T
JbOi4QFpYc7xcSWjf8zqYQoyyQapA9h8X8i/ur+EG6zZjMAn2d2kHq9tbiv8WsvGWO4wDwv0ygIu
SRNP7TK7rlKsWvcF82FfLzaBQOytSARZDPz7Wi5YG8y4VhmAKtHKKuE2MQvLaONPWqXZ+1Bbhkde
QTHmsyGlEkkxoCbQpQqKYqXKT0X48e9AGANKzE7XkSERnAabLYrztLjmyIl+tsyNjK8mcI9ImDth
l7qJTWKSscbdSGR8MdTez0Jef+imaq8gGG1r9GguexNH1Xad1VTXpPqpB2csFPaH+ON7DuwiDaNp
Aqk0Ke5yAXRJ/TkusBl3EG5bo3nX5V9gmMAgqqOmTXLAmGkOsuGjshAnGN/RxGCsroYd4Amyts3K
EiijTXd10XUuua85+ZF27Ecn3opRejZs9CGDQRtEHWAB1tiZsUCNBI3SeKNdGtzGSeSOQ2nJ+nGc
fxDpjN4djuZtqoVignRYpuTDCqMWmhq3giYESFnEx1AcrCg5Zgh1hHM1voPyBlmlCxSjFvrSGLWa
CoiFB8UBRf8nMa05BfHNd0ToFi1YOlUVmacahjOZwwZPNVcNfHNNUwAetaTlKN5mIII7Qq5NEhWk
aJlDa3XsFAq0EQn6o4E1CcthvsuPIXIs4Bz299/S263piBDXWMypCUZZJpIBrPkU+CCBvW4+Ibqi
y3boMpoSkxuBXfBW/G2eI5bPghsOGy3frEuoDcxVaCO4BOIhzo69rileFGT5YV+2Teu9QmFEQwcq
VrjNPfpcpqugxWqm7Lmfv+1j0N94855WGKyR6IqixiQAUs9Lc8yC4WMgTL4RyId2khzwxLqKWXBi
u800IF3d+9/TY7mKmiKcpGSEXI0zu91gp6mV24Enflt+KnZ/iyb8TwVHTM6FsaQ4ajsVuoIliU6n
zthtCdaPcPb2T3I7XlmJxcTEcz1IC5YyIAvgB35kV485lvyBe5Nu8s34m3yV/Zv7tXJrFR6lYpqB
Rx9w0m11lByxtjRMb3jdTzpXMJS26Yy8DBVHIWV6yitIVRhLSSoAOWCnajLeaFgUZqqf9s+RGocd
jWQD2mAR0l6F/XBADmWV4WNqHNHCOEEYISLOPhZPIBqqrQQKgqJOxICeYYMyi3Rf5R+bglNI3kwJ
rNWdsYbSVPSS/FsvzFvtmc4Hlr7pdqol3MtOcs81iVTR9k6QtRtVnYuBDqla9ATZy7n3jcTSnMk2
Zyv8HDo8n7z9uHRZIvj2NCV2GCtd9C6NC5jgdP46NallpPf718QDYK4pDYUyGEwAyInYuH3VC8dW
1GdOImBr4MRAQ+EfOZiLEvQE7HbSAF9/L3lIFIKeX3XEL8NpsRXbuIo94TzcFKllOrzgc1sPL8jM
jS1CAY+9AHmYa6sYnjpykgNOlZF3iIyl12uweaC1HdLVN3L1VMg80qZtV3w5PzZ5WGe93mPeEDnK
nzQUzJzQzU+lHSMPoVlonaCJCMLNemx7sD9nx6YQ1bFdsMUaqK07u1Fl6VelndviMbymTPBYzeQu
GBT6tUEk4ph8zrWxk1Z1aERpShU/V76gpd8yGxQeh+O+8m9HU6tjpY5gZaSSKozSaIaAxTnwc9BI
x+cCi2PB8egknPiQJxDVoRVU3cqVaXSAivuvcZlZQ95ahDeUylFEdr6q1/QpTw16YcbdJNxpvMEd
ag3emr+LQjDWQorMRRhnGhH2T7l0lIYfs/I9xDj7/r3wzoqxFhmWjJspfbNyeJ0mV2l3Wt7B8mNg
HERTRVMGNSFbNdS7XFeUAXlDLbqW45u5PUbvSU2uIZgbXzoUSM0K8V9nxHarf1fN6+IdKw0gBpoC
ZTDV4+uDsTz5YFRFFiPoGioNJSZjyLEpa5qc/fvYVKsLCmt90E0f15ipRt0z7e5LcTh3hsHxEJuh
yQqCKSVVeZKPA/2uMcUJ3VqCtajPklpa9TBZ5jvoSQ0kKE0Ue4iMxgVGv6oqDrGCaUFJPgvA4qga
L63Q9JZk8PJRm1KtgBjnYxjFnNYLroeI80HoU3eJm8bu0vSpqjvRTs2R9wFAz+nNC10hMgpRqch2
SRJEC3UTg3sDQrs4c3sxctEgYNdi9ROE34lVathXHOV2r6Xv+Ry4/AEa0wGjTcFQFPQzYEAJ7akU
M9On7cac3AjnYNl8/EQ6M5ECoMipfpD15bM6jvbQ9t6YoqlMq3iDnpue0CRIIRhoinuz0YqYUyWV
KdRTjaNDXS+PxIT2dIqrm8bPEoIGWveeJDfqAH8wGWMrpKitzvWEeY/qqoywgdE4NjqvSsgTjHkK
0TL89xtfE86Felsu1wEw2vmGkDO2j7/HsK9EYt5DskT1bKYQSUs+qSAEng1wwPO8x6a1MkE+hf3s
qKGxTjBN8zDFVykKKJnuGOAD1uL8075B3HJQ+EaSQWGv4WObVb8SpOZC2OhQv+ElMRZrqa6yqbL3
QbbGmCHEBYX56s2WKCXioMKbl7VrhJOFuMFDz+ytYIwHs8ldhNTozEM3Fql4rS5bh4g9ztjiiM9u
rMRj7EibdEmgYSOPk9XYBasPbioYnBBvK5igGR7F0CXk69l2w6LrozAW0ZIbCfiwwcYT0oGfsr1L
6vdU+NdIjNqlGFNpx5TgxaafxPBxarxa4pi9TY2g5XaUCFU4Y/r/q/AuJwaZ1RwaUSbNswBSADCY
PZfowNjXCR4MYxNQ1M8bLNIFTDM/ZZGKr3gQLUwdJ1jdvJqVNIxVmMyoNpEnRpwn+lNe2dX40TRb
uzWXd8mjihIiMRAqs/ykctN3c9bDlpphbklz7wV4s3PJyTS/PTUFPYWyasAoGAY2a7++nKjIFnQD
d5HbyA8k0q3GdHPR5DxXHggTwaizmgxVAxA5PQ3kuVhchdz909t/LQdjEBp0ZmdaAog0OxiqaaXt
vQ5Cn32QDbPzGkV5fVo9Gep+KIfIDWGs7cFcovs6jdRjPQuYqkEPBlYFDE9CHLY2eCRAf43xCs5r
2vjeff03UPO0ek6zHhkRqcErJt/3ruKlp+5FcLXzhHwBHX7Xj8KRRyD+1uK9hmResDgPS7ZoOFyt
MNBTUkXBOVExO8c53bcOl8JooqygoUDHMPxryYJArKQ5nbD/6zgckYtwEydygrN+lftlYXfu4uae
kVsNsfoDrzt5I4/6GpwxH6Ie5pKcYlAp63+RaQ2H6Z5mr2TPOMQeb9Js+0VcRGWsyBBMS5bOQAvi
Yzsd1OxnLj/tHycPgrHsU6GFYRYBQsvVey2ez5MsO/y1RdTbvY6qX58b4w1jtcrNWgdMoo82IFEW
+ygKV2GD3alDa/XTrcbLW701wa8gf73S1QuYZAgmGvTw+odq+FlUtqG4YsNruf6LSqDXGhETaN5Z
ZjqhUbCQiaiYXbvu3e4oHcIn0PacZgd7tz3eKNb2G7uAMcofpuE4BgoBmHGlZKGlDf88aKbHdkFg
NBzN1fNcZlrkxsSLlQ86WPpznnGiZvaNNmDLDCVVQxGOnfUu4W9DdL5ELq79nuacsaOlspKPspe5
qDx/2FfxjSQ3RFrBMVZflYpJMAeIJFxRW0g30mFN3EGzZC93YofXrLGtESs8xv5LYj/LJIB45qE4
Y80f1maCY/V6dlB05k6jctEYS1/HVd2jKyFyu2/JkR5m5KATRUUWrnT4CkhNztur0xRF0hV8+ovM
Q26XKcXmJiVylbzAWrAEnxA3S9fUpk1TuIXVZrVUWrkhlzzF3FR9Q9MUkLGqusKWyUgC4vK6BfV6
K3+Jgk8itzJMr+WNaCsARk2SSm5atQNAfyKn/BCfIudb+xn+EhRckZu/cLRy8xGs4BgtCTC6MyQ1
4KpvwbUUW81j6kv3c09biGA53rGWkb4CU9d0XcRED1v4LouUhDBUOD8Xw1zIgA+H0KeeC0xfPpc/
jUaEbw5zhcb4FS1XehKrQEuO3XG8LrH8VLttj/ltxIm0Nyq2kAtEySImrpBgYmde+rQee2wWxOs+
ICtcfszuCg9u+SFpvMGVXPGgYG6C8/m6/egul/fL5KycC2n0VMgVsNZ0nnGP9nSvOYRH3afbwGOH
FwZsB5QrNOaJYxBzaJAXQkMJ+ui643IVXs8enNkVrzy36aYvQGwR1ahUjPboAEqO4SE9me7oEa/x
eTB/ubPLW2bcWKFiEwFGJfA94TWKrTUWljPaE1oxutlSryd3/JB6XFDeg2M829zGrYqcZeSqt4tH
3NLX3fRogGEP8zX8fdObgdXqKJnYrUxzdHbiO9ANf0rJs/qZIE5F6ed2bA4DuhJHZ0DLdcoNGTft
8wqWeXe5jAFqgSpmnD/29WjJ5GZOzsl4P5S8ce3NAGsFxbiCoEnCcpRwntridspRKO660W2yh307
uRnuYw5QVzXZxFgtYyYXYa6TOIYzNdLFbaqDgAVitZ5aSe1F/RfB4HwhbqvmCo95a5kopDGWLkau
6Dfn8EqySttwBtu4NSzaJVT4vJBuU1FWgMxbkCohTlBMgVoGKEPq101+lZQce7V5VSsMRvWNaoKZ
HIChm4GlVJEdSHej9BTWzv5lbdvFFRCj9di+ZYRdi2AYLs1TsLFKczSrPWOFpIWeUvtfojHKTgxD
a4oEYsn+4pU3vd8dop+TLfgN5vV4DnvTNq5EY9S9rkWlVjuIRj0a7WBvsAi949vGTTN1wWFrRUWY
gPa3hVCNM7p08/VkiYml+HhkfnYtcfR9M6paoTFJF6ltjKhegNYXITiLPBPfzf/ulthKdLxkYUcK
QBBfgZmvwcEXn+kWM7jmOx7FCOeW2AbmsqslI40ARrMDlFNH9RWXUqdyhOK8WpMxE4GZ/lco8SRY
sqv5sk23KKd2es4x2TA+Fte8MIAnGmMoUAnSw6GGaBmcs3RIfdUnOEOen+RJxtiKpa3zPhPwPVHL
J6XO0ep0jY5zjqHgGCQ2dd12WjVLFUC02JaDyGr12p4qzMBOHueiNqP6lYIzNqIVZHVAmyy1EXLu
Jx+IXduhi7RccUXJg/lJm+3Um6moEqa5sGSDXQyKL81SK0wjcqPYmr4Z6NdZnNTFbL4NVtO0t+ms
FR92+yH/QWV3hU662QITjr+WfVN6ysnX/YPcVovL7zOGIpJmZU5jePtOEexAHK2+uifLt32QbbW4
gFDbuAqrtS7VgmjC0amJ+aQ2+cM4PITacpsIJk8veOfFxBVmrJZyEOK8aB8w9VSD1Z1KdAInrulU
HHX/i1+8CEb/mpVgxiwNs1kCbcS3Je06FmzJV0DfTr8XeJ96vKtiDAV20qldqcJQIM52NBW08cgD
lwmvxsGDoZe5kklJNXWE0iGLI2tWph5I/GwknOhvo+8NX3eXx8R2GuSxmhZ5AhDq4omtOMjaU7I0
AV1UceMstog8m3mUP/HM4GYgvQJm7Qa2OvfpAlVU4uxRXQovEasHVRTcUdRc0vH2uv8l7rxoCBNe
mMvUjAu9NOGg3dNtn6Gr5pZuT6f2rHmNPR7UD/uPbaN569XZsp0GM8YoEyHH2bZu+5FAKcUjzXY0
p//jE5ajLGzBV+7Bi6ONEI/uUCA2vvau+h+YlffGGHE17b7T70Re/x0PlDEn6SJm6TBAwEH9RkY3
F0w7J7zG4223/Ofi2HVn6RKLiywBhPg0+zYc4iPxOp8XcVB9e5NQueijxliQATWPss+gj0KeOA1p
HDJZZXCaNVfDEeqFu68cvxrd9/Do2a5edzD0yGEiOHSjs/Aof+wcUFPIbuwaTnCYXNWWTopb/GxL
S0J4ZToirw9nM4G0kpexLoOZVYVB7072tROO9ar39BMiYJtXqN9OD6+QmG8Woo1lX9OXh7Ho0cXU
sBMhY1sdEMe5wxPGQt732XLRGMa06EsyJAF9d2UuP8zgcO/HH7pW21Iynxf15zSUPliLz2kpPoCA
66FK48f9y+W4WY2xNYqUx8gE4m7lIrQW+ViohwFWRpw5oT/VyR0dYuevCm0SsGEQOJr8JR+vMl4U
yXl67AIl8HdWQ1zi5ohP0+zInyIixnjIYf+4/mIoURTR6Twuxvxev4UMpNtSUM70kwzm60xJ6s0b
xZ9Bt8fD+pXGfntmFyxGOcRE60NSAwvtWI4GSiInvFc/05cnuMWMfmGaY8SQ1KfgRjgl/09BYevW
CKjSDUXFlmaMNL6Wtg060qmBBM+nmmjR10E3LBZ96AW9qVlxPBCLJOqICQ5jOOjgGvlUD0S3xMZo
7a7WdKtI++pqMDD0sX8NvL+LsQhy3qPvcEbpwZxrWzRuTV5WlwfAXHM0RQ3INgEgGS/15CnZcV+A
rZBifbDM1eZBXAizgE5CXarvo1oBU0x7wCD2XZ7oXtmIL/twG5wmirzGY565qMx5J3SQBwzb+GTM
a5tGTqarRdboyZ8pjXN1/860zAqXzWAQbBHvSQ4F6pDBIHbhBF90N7PoxveMu/1p03wTaKtkqiDX
ekNf1NdVThJhog9GtOPD7Gp27Jqi3aN0Q3MMtcRxjVvWcw1I1WjlGSM5CkiWATAXD+N8bMdDjAQv
dzckDU5YQ7CGYZ9h22uVHAPGuJ6wQau2Ixi4ztJ99G9cR/6+rlDV2wNj3paKhdZm2gAsJZ+L5VHA
zKBxH0m6FWmYpuq/7KNtP7TLlTEPLZOnealoC0eRfiXmqUV+ax9g83trfXjMUxtytUoLZYzc35OX
06H1ekey0TBJJxM4Dp0nDvPOBinAtnl6eK1xVScviypxxOFoHBuox8GwdIRAGtUgdlXVdlb6XVg6
2TJzdJsq1Y4esGF6KWUlwSgd0oHYQJkat2HqCtk/HvahZunP7bOLiE1SVZgbAEY8PhTtC6k/7V8+
5zrYgLyMq3GIsSbBrcwnLUqteOJ9V/zFsl5EYEyAEKLtEzkQauFEEK5b83PoCrZ6PbgBuiUMixKb
gNiA82x4pu5Nj+Q4aWJAJQsza/z5u9Zv2uGxLi3TF+kmun+pDoxZwAbURkvR6u92GM9bQPirYu1E
ynPsmxkzIuqyii0ZdISByS2N9RjU8gzH2Dmy5KMW6BuOck3QwgBX1bnJgbxkT7x06l9O84JKDfDK
ji9jJQ01AepoxzfZHf0ATj5N+AAO7eCFn5XZjCLXUjIZJ01MMrOk7h+p6TPtecFUzq9oDu/6uP8E
NiMNtISiUAX5DDblnhc5WYwQnr/G/EIQ3nfxUcy9cTxFFcdxSNS4vbEYKyhGKolMQydVKIvMiFfx
YY/YeDjMIGEfDnTGrT1OLj4UsWsnfOQ5rW0rv8JmnuEY9wtRBmCHXxUkh+KTdpfaqt8f6Wcb7ztx
06yswBh/rIyLNEgVzlRPvoTqjza5378z3u8zby0fljLPaH3JNNHGEH1veD330qaTX0nAuF3TSNLC
KFHa1MDhZsuZiS3zWZdZQVqh+2qUFS+JRTrKLKR3krhgpe7c1ta0tE+GEkiWOGelUwdxaql9ntsj
qStsYTUVt+5zgeNSuVfLOPCykGOzGXEaoy15Migxp0N1IKAOKj3BUd5RBCOrg2EcOJFrgQiEXq34
s9B+9gNvk/CmW/0DgGrEa1MjF4U29wsA1Nm0hr7FOLxhSRWPUHn/Lb4httWUxlCmCLUO4hs0Z4JU
lODjG/U9DnwlDWM4BQ0M9wrtJCrruyX3x9HbfwmcyzdZsm6x1eQS4wbUH6Rfm2MLzmE1tCQ/OkhP
/0dukv69fzdh4N16fTtGrwbJMgGuXg6BX4FNX7zrTav6uLjTNf/7aDOaWx0fY0jmaczQ/wLVxuZq
v+ixUtasrLws/EwZeM9o26gQNEoTooFXkNHs3myMXjF1WuWYacMyNtd2aPtqvcVurAHClRzd2Pbl
0h9ENlYN5c4s0MeB2P5cfyV27tY2tkmBQN5a7MAaHxF+P/G2m2w2SJEVKBNAqKiYNx11QsWZ9nfm
EJC2a3R+f9hXze2HfJGOUf1+AgtU2QAoFv1KOVfhkwiun32M7cBkJQ3jUkMpGNKQ4NLUR/rl19rh
aUAjherLTv1Y2LzPF55MjPqX2MkZxxNk6tKzFH+oFjeYH/ZF4kGwKh9oVTATKEU1FS52cThmF7pd
Ijv7MNtx+erkGB9aTekQi7T9hNx33+bM+s34tPgEccHUWMmN4RV++4l3gpvFm7X+MZ61iSI9mFXg
Kpid9LWf6HKwu4N6PXpThiiW0t1lHC3ZtvUXTWQcZBt25tAZMFo099n6wyFFujrnNjrwbo4xIHLa
i/GkUduYX3UDdsTcjTHn1raD1T+SsFliJDnSPpigHIvyIxbABadGlk4+q3GNMUrV4qgID40xFVNu
KGbb43GZkaWdQFnwkt4nYEhyJF/wkQ475Qgw8k/Jdc2xjJwL0xnTkYONSUglqpt+d0xPsT96yeH/
6EzZdi+X42Ssh6ymqtoYOE58wRs+2g5hEEN3/o6tHZZw/WsxrSd8VzmXyHsC7BjEf0i7riW5dV37
RaqSKCq9KrQ6TbZnbL+oHLaVc9bX38XZ+7hljty8tud1qrQaIAiAJLBAOnUsAx3iaaE77ZJ3BO8o
rM4i+44B4iCiR8mD6HS6+Ti82nYG51bMNi0t3QKm/EAbO96XDxHCG4s0sxvHODnKO8WLjvS2FfTD
bZ/lLo7G4BxNS7S+bAMomfEp9f60/9p5LNUK3VRgsCJ75VxLi9EolskiTqE+N9E9nSR7os64jHY9
itJU4SJyTiWckAbLITZHclY+sEg6nF4PqrZyJDsS2eJ+ApG1cv5FyRN9qFkh0GzlOz1uj9bUfepI
JzmFJiT3EujS5NJwPKGiVfLfSjQwI7DgML1OFQ/PLDchdnfTH1iPhrAjRATMOZ1+iTAQKIWU5k1+
i8EW/75WsfiQvpvAYmCzcu7Kt77JgsDLYvfb1PaHMzA5p6OVyDHlEMBILTGNcBZRtP0iVb8AcN4m
6LJKoQvbgj49TofwSF3lyHIvdgEmirPbwQiVwGg9kQn6UX9O1HOlAqEOe5lqrM+LtleLe2kQ8CJs
KgxtLazvnW4wSOvoex/Y2UY1/Gw+4VAo2M+bMqwA2A9Y3Tp1qik1Ejvb1Ev2qMqyu1jtyaotQVuE
CIZTVU9DMM2w9ECK4vnYNNMHuSyt89KCNEAQUbde6rEeP1TG+cIBnTmdMsME5oY4RLuVjM9pbuvW
P33zIUpqu5TQ6/p8HXR7mShVGYUouDa5DdUV7RQWUoETu0psGYUjRPf/DoHbOSU1paEugZBl7wZ5
v8SCO4dNx0cuEnAbJ551OdebHCeJJrUrvXTqbLBL8rg0n/5OEM7gSnlMJSuAIEjxbdTX2SHqiq5D
bOfdK2E4a6NLu9SYO4PleAK71ll3lM5e2JnP8OtdjC67wk93obAbcjOlWsFyljd1kQEKBMCyilhW
kq3iiqARvsmzqPfGia5guBDctHUyqwwmTDFfMsAjvB45tJ/RWWo6NJiO4Rx+vq7RVwLut5gGmB1U
1Bu8IQEPCr2c2qFk5Tds/m6+T3ZGbrP5u8Uda+DqH+Njs2fPgc0jvWMtapVfy7aG3Et+7WsEWfCf
nH3Jj5/Ec4bPA6qBSF3jmUsu7N56XoKnOBS43223dcHg9nWfK3I7hsDIlU9h8D3W0ReXSyJz3QzH
K0m4vW30CpUMtEF4KjqBNJCzxY/UUezQK2R7/Kh+Yk8Aw/v0SUgIJxKP2/Q0V40kbiDe2HTnopG+
NTQ5VmP//br1bEfllYDcnp96U6mWBQKi2dqXvdSLXHJfeRYyVMmljwI0kTq53W9VMXp3RqChZmKX
nQc3Rnm65CyP2eudT+4uHrErX3T9L4Lldn8Odmc1YrC0iOy83inpjdV0dlkdzOrpuojb4eZilpwH
6IN4mjQFu1EtPmjdYxZ/vf79TQ8DDmcKwmALN3WcBheUaQRxDQ/DxoxkcmrL5Fz3rpzuysivkk6w
ATbNEK+XhkV0IPKkIXnUDHmNIUleNfpG9K6zHLMTmOAmBAWLs0IU8ITxJWbBhEbglsLSwwbjunK5
NdxF6e5LuQl3f6A7sMPAVZoUuQC3NoMhkZaQBi6jyhBiCiPxp5IWdjmV1U63pBhN8rrsFEks8FXb
h8AVMndaqtSpliXwKqK+Jtxr+xKUuuyOGrc9wkjHbPlNOFhBccekVpZ0QnWo06hv2sByNfkwyJU9
iAhSNg39gsMTvbQl5spOFUQilqeod7EiOs5uu6YVAufhjS4Ox74BQvaBHYaol+rgV1Z9yy8/ips+
N80Qz6CyCh4mE6+hP2fbJMQE5ViBj9DC+2A8dvKnaP5w3f62JVphcGagd0FpaMwPafYA0ugI5UeY
x3tgR7r0SVSWvp1qrdA4S5iHacGUS7ii8Vg/v5ar7syPzR4sMhZex+BnnRDXV41gkwn0yHeXxOPS
y1IMGTEY/WwM2bNS6zdKWf8+9RhqQy7SaZx1aERSoqqFdLl6mkM/SwSXcCI5uMiflVqvdAm+HzYU
N+lTc9cFarlTW0nUCrm5kwyQgoCXS0MnIidJg8jUthE0JnfnUNo38f662W1Gv9X3OUkK8JHkZIEk
NP2mhN0NNZYH0kVuGGQPRiHKKETScIlLGBmDqjO9LclZjm/LSiDNpn9bScPwV6fi0pI7fVLxfUm6
SUwQTPXfJP227UREnJvrv8Jh/1/hKBhjUic9W/8ehUHBP6lyP6ijILyKlMWEXYFE2VzWhYwT1xyl
R5L13tB3766vPvMpb+KBgXkMskUtbBnOC5hxEcw14yFCY8W+lZKdPBheP0qjrYTZQ6CkXwYDnBLX
QbcX6Qco7wSkchmmifZwdKQ4qkpyh0ENLtHyg6Fof3J9cZGP9wMJOFuzsYB8aCa+rSpkRXTU/MRq
BXrcfjlcAfHbSMuiICQDu5U3fckGHflB9ccz2f/Ry+EKiNtBozbmKIeH8tLkZQnAlYqyavQYCZZI
YBcat49SjFSW0gl6S7vPcxjZlfmO5KGjoRUxmm8lXZQCbe+ni0lw+6nI6kweA0glP+Sfg2Prg5nS
bbFaT4aPEcFODL6PTrS/tiPuSpfcBstpOWC8Bxat9aw7XFPjVTt35m/yrvAKYYGxSEQuhYjmPtWi
ESrtm0dcNkWhZleh4Hyx/WoOo0bsIyoIUjkQtTb0UjZRaJcc0tZWXKQQ4DSbHkN0ZFGwIsUY/WOL
Loc3JVuBMmNa+SlKrCJuCUANfbbLeN/LnTMPu+tOY/s1e4XCuaoi78K0H9HQ0H0Yvey+dRJ3yW12
NFSd4UHcCLtd5nQB5Ed4YORYs8isW0PaLzvclPjtPymGruR+7Oh4jGUTfUFxtpfeDR+vi7rpH1fA
XMg31CBCzxT0OYKZKwo/5fpjuEz2OHy7jiNYt9exwqt1i9QsahTCNDpk3mQofpY2/qzH3nUYkTic
x+qzLLXqATCF+X4gzmC+UIxiFRUTbeYxK6VxHguPB227dFBahJKKWD7Fg68jldWk86KXAltk33oT
NVdYTLErxdFhVNIqh0TZ8pzpD9Yk4pASrQxT6QpgGTFs2GIFun2d7UNr8nuLOlJbfr6+MqI9RTh3
0Yz5hLJLCNK48pFx54QePciYZMDYnCzhDc+2WDqGGZl4T7X4jqBsjFO9reDlGzW0pelrPL6gdUgQ
ukQgnO4mmhVjwU7TjdodsmY6Z4a0L0rTva67bXu7yMKpjrRxYfUjYke9JMdxqp+sTPH7WHPTuL1b
lunlOpxIKs7HtqqaG3kGuAYvSWn23Het04eRdx3lFwZxkYpzshN6bhRSASZ/nlzGbQSCg6NuV7YG
zhrrIHqI+0W8+oHHt/gQaTIaREb2UFx+7j3GRxG50cv4VfMVp3QbP/NF0Wo76psXTM69zlplJsoI
zD565d7E0IkvBlw62SUncek709hbX2HhUskEXxremX7eyuM4akSToVFWS8nqa5Yjjtd7UaX2tku6
wHDuj45TVZqsUSWq9QXJ+5x76HZPBEYvQmFWuvJLsaFHuKZjwmT0BTkbHoNJuwhAtnNpTB37n8q4
HdxGBp1U1tgxH3EDbC97VuOC3vUb0SUI+9C1teH2cKnLsRIPEMdcQKwxlK4G5lettPxKkfaCncUO
ANewuA3cgXCu01jvzehMLkExHirbT4anHctdIWzD2lwnDN/EhQFugTEm5Od1IvKM/H1acMLq/cB4
HiNBhiL6PnfaoYOu6W2H75vZV5Tf2aQU0qGyfbHSl4oxgWgL1S1Z1xWqmXyps0EriRpdU3jT19Er
HzOXkW2aT73bHzpHPBmV869v4DiNTQaSc9THFF7Umo6E1pS0Ghyj/835h29gOMWB+gn9mW1X4LZl
X0/HbBEUFInE4LxNgWk9QaTUhad1/VFqjUOYac9oAv+9R+c3YjD7WPmBVo9UJapbwMj1A2kGsKmp
B8w0PU2BJjgacnv0DRTncvS8jjCIGRrTyKNmfNST93L0MY/fCbYnF87fwHA+ZxoH0OOPkMhS0Ly/
uIrd3rAisOKk3ZQHRL/dv4wuouHfogXjXJCZ5FqW1xAvb5weN4hl/25o6e/dVr4RjvM9SdGGVYsB
NZ4uPwzxR938nOqC6gCR/rjEAcQ6oEkuoT85+W6C6Wm6Sw10r9EjpnR619dKYBGv4WNlfKE+a7VS
AUox0SWH5vZFdULydSFP13H45ORftangXkLrE8iF+eIQzdIzdSqZ6eFCPt4bsj19Cd/TQ3YCaYWT
YQSwjXGzIovgb+bfwHI+YpZyPQsKwDKWTkZxAqYzwza81p2+V6iIkm3rPpFsUXEZ59PfwHKuY2ZP
Q6EEWFm6LbUvhipqz+MyoTcAnNMY5YgUSdrD970WrnaoNGa8Y6KDoEgOzmFIvbVUVQaYNrjt4+dI
f7luFtvfZ5M98RpN8Ebys+8jtTp0SYTNFAegAjebYzakgltLPkX9T1U/MPgSCUtrF5Agl4W3fFU+
sD7G1M9OWgTK/RzVr0KS3U0npF7guOCXzakaaRPgmg/s5cnYg5fCm07JCwXnYuFlN9GnP7O2CyRn
5NkYkVKTAJnrt32/R5GBfX2ZNr3ESibOnJU5biYD3TCemezb4U4Gh6manibj+TqMwBpUzqil3qB9
FgMG8169WurvE808XIcQWgNn0WU35BjrWhSecUccGMGL5FDQYSqOuZ/3uoAwRyQQFwgTdaDd2CKD
QNdz2Jp2SUVD70UIXMibRy0nqYoN1GZ7xXwZly/X9SVaeS7alfMoYRQ8vl+g6icM/omUdzNyuSV0
ruOIdg3nCIqczL3aAUc1tB7GFeT2iGZZexpNUcjjz+W8Q+Df06syKUigwMxazc7O1UF1Ucd1W6HJ
8obu9NNvl8i+AeRcAg6RczIEEK5pP4B0zlHCmyKN/06DlHMCaqgmS2fAsPPsqOtno/CDXLB5BMZA
OTeQGjVNjRkQVn1Iak8qweWNK6fZ+HjdGIQrxDkCMs6FoplYIXpTgaw/BU2z8YgL6tpld2lh6oj6
zgXbiOcrN5VmLGuZObhWdkddQu/JIlCeCILzBTSarVrSoLwwP8pU2qtm/CfnlYuX5usqhqrLgimE
twnKzCmUzNaUh2X0rq/N9kZlwzJR5StjFNnPEXvopWkkPc52Raw+mPns0i4653Ln/g3Mm+Zcfc50
I+0hCyZeFLFH9fdmIViQ7VBA2bRMzMvE8ZgLBWprWR2YeApvTjF9m4w3SQL20dR83+EtWu7Jp0Wp
nQIv63qoSjbGUO6oloQCQTdz/dWP4MwitiZ90bQYCWoXn0wwkY5671RT5pE4dGMcOK/rdXMLr+C4
eBHkRI27DnBdljh5ei9hkiemsEjZ57/D4eIGCeMA7bRJ4RGzVn1TGuMdCXTiWoaFd4QhECR5m1a5
EouzSqPtY2WZIJa2jMWnBTPEHjAzNrfLNhFepjBH+uYy5YLFt8aVBd4EwwJmY0S2sjN24TFSnNgp
D68kYInwLCGwEJ5QrTYKmncFVGl04xcjSXaoMUjtPv8UtKnXNMafbPCVeFwcSaNWGhqwYnkZ/a63
dwPqODtRaaVIJC6QlKD+1VOZYZiPxfg8z4vbEnfCvL8oFPafitaLOebVEbc3AlqpDCx+XrBc9Y3k
zB/7DxgAeMocIb2lYIPx7W8joVqJZz9miS9JOjuV8aApKBLXRISyfF/Yv1nFaqE4zxHFmF9rybDD
Oh8/GHOP9wW08zrFMJhnPYqHMzWx6xS1bJ+DgKAMskpKb+hyFATnPWb3SkFtW22m7a7vfJFb5Wea
FHlgJrMBDSSH/lkFR0ToV95ynDw2scX4dh2NLd7bzUhlU6cmRjryVbNlbHUjelULr1fixIm02bRx
VyJIrfiexv9UfUHhTEhp42XumDcbneidcj8fMawFbDGh17zQzmHzWppH0KX6Inr7X+jyAsyFqF6Z
FEyPgHj19+pAPeWEa7RjOaAtLvFCV1S8ve1FL2icRdWKGqhamhXekO16NG+Yh4Dsr6+XCIKLP5hD
a6Uy6INRgWc4BW664+mprQSJEM9/82a9uOgz9GFgmDMEoX76XfmK1l5UgDLOgz6xwSIKwkacZtCj
dOowk0D0DrftAS5a5GKR3rRjOTB/nc7kmdDCn+LeTUflNvjdEda8nPxJxkTvS0kxUd4jNL4ryuWU
l6p7fcEE0vBjwRoS6TnmliNJGhZbA61WVMVu1jynwnSMnYKubGX+ACP39WBVPRZNsxfUbvc3jCpF
3qlOctT+5Mqd/lgi/iBTZiSq0wRQOZh20ugbjrRS8jT/JunZm+Xh3EYSt4sWjDnOSz1a12Nzj5o2
gWsS7Cf+4ELrMIvzAMszto968C0jx1kVDDEXQXBeoawKNYlLSKF2x67cz/SxqN5fNzKRn+OPLqM6
6KpcQIwU5dOMit3wrJvR1XA/Kwmp2EXunPLugRSqVRdY/uQwnef3yQ6sBvq3qkHHr3xmiNo7/bbb
GaMtCtoiXXK+oaGx1C8yy+XaGnPnBydUz8IF+0Vm8MO8+ZrQSpqtNo4h37BrDuUxfMgd/Ryjau11
FNZT5oRfrq+fIArzlaFRMWH4lgWxhiTxSFK4rTULrJCtyRXvoHFpqdrRQa4ryKS30qeeGH5aKaew
TN61DcoarOalq4WbS+D73pQb6HSue7ZaJBl3EWrTK7O7C/rRziSRm902DNDsIT/E/EWZuyIaw36Y
+xpJkyV/69XbWn4JhKToIgxOhXSaIlXGiDQ0nX42m7uBlnbUimh/RCBcam9gAuESygDJJ1caz1Lu
4lx73dpEEJxbDZtOkQY9xHXadDubbpH9U41/lKZcloP9hNWZIciNZskVSFEE74P5Q0v/AX2lfV0M
vjTjv/BwAeEcq0zkth8arHkxWZJdtyMKxptHnPcetGoAe+SS7ZeuvG9b84nF+OvoIiVyidiMaswl
KqDEalGcKqReRMtToPWP12G2T3oXGTlXmy8yqcqawWggSq1wxot3i/pkZo1LslQQDEVgnHet5Gjp
agurZlapTaZDOva4njqm0/e6frou1y8i1g/B+IdTQ01DE7dBuET2/mU3Ljq0Vg8YP1WBcET7dh1O
sFqvXW8re1SHrDGkAGc9TepOoxqdsmbBPJZaYBTbz6VgVP/PDb1KvcLBqVGmVQSpkkN9Gh125gi9
ClXOld11duywCVHkpE7CgWtCfXJ+Ixny2axCJqG9gFm99SUcnUGJzUYdBo+/ySrOb73XCLqSsxzC
PETNKfKN8tSkN7Gogky0Xuz/q+/HmqIOeYzv5+k+jw1btRx5+vp3NsG5D6Wp8xYFjKiy6Y+KuqfW
50jE6CBcFc5L5HrQyTTAjuqPHQhSWj8JXIw/Qfl749etIwoebIO+CfK4jAVlsqpQ1eCMAA1bRR6z
a7wk8tPhJkte0hBE9/p+AI2p+ZHIhsAHb67TCpALJdJUqX1aAbAtv0rmwbJqu8sEm2ozOVphcLag
JLJimAuyiDY9Lv0/eStwRZtZyur7nB3E7TCoSobvFxntz2aZao42jRhrGalDaGt1UgiCo0ggziji
uViGjCkt0HbL+JVi5PB1y+abeP/dniuRuKghE0JAjsFU5pk+K1uMXO2Wkax3N79JoPAGiosZkwUW
VVCyIJnQZ8uvs7lzMSa63LULEU3G2K6BuYjFUx0lXaQkaMyH18HbzDfVHht7ctmYKzSTZ41N7qJb
usuF7akCI+e7HouqXuqC7arG9Jf2ZJr+ICr+FEGQn/3dWMttQXtAzLhixDDQadzP8xeBVXCcNvxS
8VNHMRLGjHODGXqc3MtxZGuRedSt8IFoS2PXUegQVfUV/IQsnZzr4CIBOUexpIVcWujw82pM4J3O
oXyfq4frENv7mILiiMoaMfieeSMFW1tj4ZxtRmZpa7Q9pI2h2Br5FFWWoBBwW5wLFrfBcA+BWyoJ
WMaEvqZqcnqZ7NNUcf9OJG5zNWPf9YaEN0+K1RpIjn7o/aLv1ZAIlmcz89N+yMNfhI11rdBWhjyd
5Q+dbpcNteXgDhfgdq6LwAQLxV+Jgb8LVf0dHosrCh70OMFMMAnXSKR9mlIqusoUScbtrAo0ZfVY
QIXT3Xxks0eLp/iforBjPz8QN7xXPbrHhdwNFZSubL/Br1TKxWLJmC2U4gCY0ekP5xyJoOU1e9Bg
HwYfD1ECU9kM/bpCMH8aZWCUD/09rterpMAKhuCoMPaDhQ1i1yTWYptGMflu5hSPolYyZ4arZmn1
JGlW+UdVdaamKuweGvPYOZkr1LDreWblKEc7B5LiDtNzFpzAeG139DZOdKc3hbw3bAHf5DzoZ9BA
mqjqb+YYDShhVipZzV8744zdsrcczctfZx6GwquvzdBtYfKZrCgGRdXdz3566lG8ukh67mUROgIC
MEJmqqgse9NiVxhcPiINxFCWFhiF1R5arTx3hXLUAuJW9IQO7PfXXcz2Zd7KcDjPnITdXGnsfMwq
PCWb9QIQyQ6PYLl8lh4QkfbhS+xari4A3lTlCpdTpRQPbWvgrstr9RNJv0i14PvbSdAKgNOj0XSN
PLBHp/z77LDcm472fD9+QIqwixWBAxVJw+V0VRHESTxAi5FFdwOGnWmRKL6JILiYo2O2zGCi9spT
+sLvkvR5UifBzdCmZ16pjIs3hlZEUhvikrBN9gY9K9IHWj8UknDUCPMDb/bsBYdP5DI5zjqL4bD+
E7C6o58id6oTxcQP3OB9FPlGgeb4BC7RMKNjlLE4Wmlq+zAkjW00GRXkHyIULtIUU2pERg6Uisa2
RU/h4Au2qkhtnHs1QJJCFXbLX5yVXf2YuJG7DG6n2b07u5k37ktRxRqzqWsLxWRencMTKWxUTULa
lhX0sVmM+4kkoOuZzmMSzXadUHtURYV4m0Z4CSI8DUTW1EFStmbudco3pT9pc+4vUWjHYoa/zYT4
gsTf85dzk4+NZuQgkmcU+blf7GsEjsoRlYEzX/ZGjSsg7naaohWYEglA/Wg+xXH9BPJpR0FB63UD
2YwcKxjeApshI0OH8KsGqa3IxU2l6XeyUT/nVu4abfr4B3CrQMX5vHbUGhRGaLk3q6bdybsq1O1R
apGoniTz+3Ws7bPfCozzflpU4wzGIi/uQyc7SVB03LWtLVWgZzCGe3VqbVXBw8nYeNm4OFZyTML8
hoxNZPdjfJPnmsDjb67p6gdxvlJWMUe8tSB9IevOkJZuoVfOPItm6G7uhgsM35TaBFU/ZCHLOLQz
BhaCSLyy5/4W8yUE8my6rxUQZ6NyqCWxUcBGZX15wtPrzlJmgQMTqIyf4GOaS56OFWQpNdnBOEY3
q++rStD8s33nthKE85JWomQ1kZnGLJChW6gyCd9XidOAyzrzetkWRZftTH8FyDnJUNFmQ0Uh+WsG
qu2yHUoCTxgo6zDezsBZBI/v2+8eKzym5pVTHnAjhuc8rFRrlYur5+pkT2kb+LNSDG4y6ajbS9Jo
3k3WYGHATXmvVaUseE7cWEq8soGkFp3zuv6GtdgYx7nTa4Ulqe8r8rnLQzuoRKWCGyapywrBQcLS
MXLe4lYyibNMrTSk9ob0KUdTRpwLpBABcCuXmaqURSGFQc6JX1E8mQ+il7CtJ4GfhOBWa6bjmFgD
hBiPybscM84yW0ctTY4mmnCwq++Gz9pux72wdUskHPMsKzOhDUhKJo1gWAka6KVzdjZBnI8JFV8s
w2nPGspCRLdYW076J1m5iFBRcO3VOvSp3wwuIx4q0WOefUkzUJVMXulKB/L/mKrMwhoXXX9C5UJD
OTVBWhfQcIa0iPEEVKcmBKnsazuzn4ruvLcczE94nOdvamIl2fSKZ/o4caIgCnMqQK/agKZOVA21
udH+twc0+U3rcWHIeTVBpQrFKTr9oIOtwsg/X4+u26YCtkXFUqn6hnk60sOyIcEEjzIudoGe/bJ4
dx1hy0lCaRcILjcBA0Jp9PmSewNaqAfMipA/JgnMgvHWyHv1oyrqufrFxrsgct4DrPhjk7ZAlPap
iae43s99/Ywpvk56mO/wsok3mPZFtO1EqmT/X+26IUsSyWSodVc6SjNjmuogOGhsm8RFMM6jRPlM
55KCVKFru4NmLbbezp80ORTcYG1kHj+tGO8/jL4OZANGkSr7pfaN+DBMXiZi2xIJw7kMaazKuSfM
LtTvc9I7ph7a4yLIVEUgnIdAG5kOdwiQMffD4a5SfNIJjs4iCM4pGCHImaQCEKFyTMEJpZ1QPHx9
D22blqUbhiWD55Zv9kwyMpu6iZhbm72Xor2hSkSVuttS/IDgez0zKVpUCSTuXtMd5+HBbA55JzAr
snGmhF1dMLhEs6rw9K9XwMArzugpmD4+e4Wr7spjdbB22VP8vnbrMyG2vuscNpxj9tUjtqzLuo3F
zWXbZn75OZxj6tV4VFr2c7rgAWPF7Jl8GcyDbBT29dVjBvA2Sl1wOHdUSUMfmQtw/p1tlIJGhHkg
UQwWrSDnf1JaTxaJYSSkTW29xEV3ddfUImEEpqiyX7HycpOugSg4QwjUiru0PGvl758UfrIRzveU
UYlZeQRSTAZSBo8NdOxEblQkA+d5KkUuAxA9I7L2PiYcm3/Q+vmTDJzTKY3JyDQZ+ZdZ9soDrhk+
Yx51eDPoy+JOBSbOX7cvkTicA1JzQvGqDPvS5Hs9uW0NQa78iwj+w4D5N6KlD9DAOEJfjYvSNLvA
u2vgps64C+8HRo0k8BO/iN8XPM5PqE0sNWkO/TUfeg88wLFdO+FDCnIktcEYJJZwpe74IjrOCTYQ
X0ZNip5ajQQx0zRAsbZlB1rqy0P7d8vFl1CzqDcVBWDC/nFR91Is6OgSqo9zBMpUTlnYAUAGCejs
L7vgWGMoWMbKkFBmhesSJ/l/MEuyXXPFzfEF1XGMR8YUHTte2b3XwspOk09p7EdhaJutqM5B4Lop
5yWmIYvDme0wNZY9FCS5gRreTWHkFIuIbEoExTkLY0KlkDUyYwwfJeKWo+Ql2SmRRaPcRNbHOw1t
UEuzgfrQi+zKZnTS9PG+05V3f+Us+DvWvKa5lVgQR0qqp6FTX9DM5PwVBH+52pOc4DTBDLyge5Iu
h6WZ3esQvziJ/XARfN10TnHiBP8K8jrH9IlT4EI8x8Ry0K5jJKKILlzgYPkK6sQCPeXINtQSjI4a
lL6UzaLXapZsXNk9/AOqFBkJGvaB0Xqyw+hWQi++oW59YDcEkqCIQZCR8Ly6ShCX2sQykiWJD10T
7KmS75pB8mUjtuduOS20cIMgebq+agIPoXG5gxQTi2gFbK/UTlEIbszSnrXGHtlLNTrir4NtLhrY
Z0GYZBJcWHH7tkMfk0GaAFlX/x5tp04UfbsOsOkYVgDchi20fGynAgCFduiWe2PJ7DjyRzRDXMfZ
Dr8rIC6+z9Wg0pld7puVo+56P71RbweMgPjO3sykgxW7whKGTWf0A1Lh7x4ms4siiynvlSbupkOS
jkHCLv0YJq4KKuTOkV9C0UvqVveFLq9Qubg/6sUQ4GUBvqmwk3eLi5GLR5rYxYk+mV9fL1meVMEi
igRl23KVzpYdGWLUQyB3CjVH6dFqGRN7jpL99TXctPyVZNwRQB2tglSYCehN8ZfSLG7NttnRenjf
SVFkh9X0/Trc1gv4T5pkm2MlFt5MpIlo0CR5qA7VLnmSEL5s1WfnjkEUIa/vNEXmtnWSDyDPy5ix
oBqvl7+rkai6+vpWw7Dpn8XBBI8QD4MoplXKT2jjrtLFrUzNqVQREYRgryky5zXKxpSJFb0avolR
Q4zvz3hktJzMEYc74RB7kf1xTqRZWsw2lYFnzeY7Pcc4Mxzv7bFS9kmdOia6vBUdtSA1ui5lqz2W
Zf4cNxa0HO5QFeBmmGnvXrcdhvgmEIHSgYIYF9XEOqeBZNb7JWGF7EZ5s+iP2ZzYs3XXpx+0PLHJ
IKoI2F7aCxyngL6okh7kz6heQpfk0KH1s3VrdDHiweu6XNuavgBxXrQrY6XDiFOQWVU3jbVD4KOG
KIizbXxFdzzBAbgbyJz2wBg+EATx1Ct1R3Kyk/R+8PRd5ZuigmKBUDzDQVL2GEUtY7EsVD5F30p6
jkWH2a1HJ/iSH4rjJ/1GtC/mfMDm64rBjlPr1EfZfUGaPW0km1Zl50WV4bdThPaUVPCkJ5KP85tt
MQYY9sj6UvreuDHIAL7KXO9eyiAb/nbxOJ9pVFo7YFgsSlOOA+IdmzJmOcttj3lfnW+5yuG6PQr2
GU93MDW40pNHFFgsRevKi00/kuCrPp6C5qHsBQ+H25uMUV2bxNJB//uz/1yMpifSjMIKWT+10iNY
MBwV7zJCSpZfRPALEOeog6IvSGcAqG/A8MGm0JX/oC4gmdEgyi7xqn+0+0DwhLHts1XwIyqmjBJI
vgNQLsOpMQz40Bn3iN197KGC/64+sxG4qRs89gJHshnuVnBcyjB1sVV3EuCG5Vy34BsVGaIIgDN6
LRutpOsBUM4ei94Yv1Q4Exs/Z77O9a0c1OQtAqk2d9pKKs76iZLSOFABmioPTVDYFmoaqkQ0EGn7
3LaC4Syx7NrZTGokQm3laJa9uGzaheXM6U49Kl7jiwj+RGJxBpkN1lLOr/FV+qTWntJ+ltX31zfy
Zm63EokLmKZW94YpQyR9MN25D5/BVbVrq9ELF4IJl00rOLxtbuYVHh8xZ6noZgN4pAjtcPZ7jMWV
x+9mF/yRSeimZuBP1fhottD+vzJKPX6RlM4mWmuPxsfr2ttcIIqkCvR0Ch4hOe1ZVkgzSUJto4YJ
F2nnFOM+iEVXbiIQTmW1VrQFnm5RkV0fifJkzUe5evo7Obj0AuTqaBRpUaEXWL1r4ulZbjLPwDHt
Osy2s7voi7+L7TBXUZlYJWDnsicUNlmFPWzqNkvtLSEN7KZxr+D4I5m8yGnJOkdm9CAsRHXH/KOS
d27bPyShQIWbEXGFxTlWVa/meGK1oZ0MQgG5dzHOQCXvavKeDB8mS1Rjsn1IWuFxflY3A1OfKLOK
HSuQKP2kdMFui2qFeS8LF05gg5RzsKaUh0qeYeGoH91LNt7yUNnomW71fSR2Y2ceaNJH+4+KCFYy
sl+1OgjGpKmCamAyji/l5E3qYCvjw3WbFNkI52PRZoGxlBnWrVALJyc7qXtWlY9lP9lRJyqRF2mR
cxfhAF5iwmxEwZAfxTjWIeJIIniAEIFw7mKBQ1SXVwo2DXU685ldLCeGwI1vl8yslobzGFNWqHXN
OIOUO+ku3IMUyfTm0Q79zmMZZ1i5IEZyjP8j7ct65MZ5rn+RAa+ydeut1t6708ncGFkm3vfdv/47
6nlnylF5St+TuQgQoIGiKZEUJZLniLojNrML3VSAjU8ti/DjIkkRtnmRwyJMyW/TR5kI8tqtsQL0
bF0EcIauoie0JizYGvZd/pWN3uA50y7fkvd4R+zw0XC6P4DAJKh6sNW6unqtpHKGnujaYAYMEuAv
8uxub+CxI/VNkXabtmHIrD/CVE2ZLxJJBaGNmqDHsD9aT92h3eVO27lTAhw7IO541W55pAmOScFZ
fBUbNWS3GvZM1vEPrBS/+vEkSSB21EzJTWkJ8IkedGtzJEf2DKw+B8zaD21DX5fof6TW1SxOLOcJ
mV4t1mBSyR3SILGDjNhmiUAMVLjd7RhyZZWcIM4Z5nAK6mq2JDeXAML5VojOltu/f4WKSbMmRLkA
6we8E7nzLBHUz/W5/IsCmBL6dYM0eTG0mW1Q42LiGvjIy37aU48NNuA8eRcN315HD04ed1iCYDKO
uhY7E3/Kvxo+BWsSBszvyXk61mfZTX0V9Oki479qm+eEcidmEwP9NzahpNEQXPDmyC3z7g0z2kd5
JF/qzthHdfJdyhu317L9bQu5cjxONhdWmhhxX+6gsG7W1mHu27dZivECXqiGe1uSyFa4UCIXJEQ9
HbY454utmsc8ERyY19dkThfuxGzDqVIa68NYZkTHzF3Q3xLa3b7xAnv5qu9DV6cCra6uDZxMLoKE
FrCNkg4yCZ1SO0K02afEBJ/NVIKcVBHlOyJxXOQIZGNuQdwuuSYlvhmj2cc6NfrnJPzz9maxz/4l
7nNqcYGDmlPSazORXBS17pVofirx/0UOj4219DapRaURgRl+vJatEirAEaSzEkMvsjx1IGjJ5Cep
qwXR8LqE/6tWH6nrWgpBzTFjjtb5f6OkRKrXvU+hLb/MvuKlLibtJWCLJIKDRqQfF1fUPAHbzQT9
hgWVCVCW1WxaXMibzSLFjW37CKcrBRE+lmyWIGZ0FJ9dY4KD5Rpe5310Rt2JprZVkVpc9CjBemlW
IxY0OutPzaHwg8fmvTrlO/kwnTBdjUEqupscxvY1gxUrORhuvy/e1Ofb1irwio+ovlI71KU61HoE
MRkHuBI9TvrbiHI/xjpuy/mX44hSSsB7eY3QjPlqpYnNJvQmcEYScHgHrvas2wStddkxcIzX2/I2
Q6aODmJVlzfARKvEkMCbOkBc8dBZXwoRodDmuukETY7gargG+VJ1SZJIUodASUDiI0W21Btehe4c
PDXe1uT6VshcbyWKc4BuSXUaxRBloEdRsiMnejE9c5eB5EA01ynSijtOrcQo5JZUoZeYy3NBOhvn
+ffS7Ow86xyBWpsOt1KLcwB5SosmmCGr9ti7Qerld6lTu8ZOAg1c4IiaoTf9bSWO/X1l6EOaaqU5
MtVUN8ifjWJX9IKMf1OEIWuyrhlsAJyL/NncJmmi9aE3Dp2djIktR7kdkP/5uZfZw0UM/wpmzcOg
LsBF9VRDr1wjafIXK1B1QY+dQBm+kEPkXitiA1KqwJ4VvANM+77/dNsGNp3U0Ey4KAhjrmAysjBC
U7c1QxPpcZlm26Kitdo+t1YiuFO/otGkFyZEIKyjBIZxl51i2tH77Ksu0CTYtGruZzsaCXqwt712
JZgzBlSIA0B+MMGoAVRAFge4BAvneLg6xaV7eyGvX7E/bOKfleQf4dphaYspWpiaeDlCnY8+hzg9
pF2360+iKCHYNh40Q8o0OVQDqFYPWmzHmlTbYH0VFB227e+iERf11Ljuo1gbQwDAnCPjDzk5ozXB
vr1sbPOvzvzLHvGNjwUurHXF9sgcTnOWHNDvZFPTQNVSn9wp1wKnyUUWuRliVzK5sDc0SpHJIXaq
ntzZ+mQUjZuBqCsVFm024+tKEBfwxmbKrWmeMGWFd1niZD691w8srWAJTebMuWAxRVbBFF8FWGmU
pTYjkFe3mAp9XWpB5VVo49x9wVgCqy4MCAjugl37FD9JjpHa8/fBw0PfTo7828bxwWN9bR2mYhIk
LMpVF0kdyaj0UuwUW0DmU9Iz0CimDrciDJxPjmUDYuGoVDb9ARY8Vw1tUWq/vaSXL+CW1Oy6Mepy
GUs6Nm43yS5IRQWJvUgEt6hRZKZDocEF5mTepZb6lOnlz9sLue3JFy24EJxJqUotCi0K9Rwa7iKd
qWjS4F9s4yKDi7ZtUDZxJ0ENmYZHPAgd1Sq0FTp6cao6OfpSIgAFNIX+vYzkd10Jn6pIFqi5neEa
/3wDfxEzI3VoB1MJ0TA5fvo4aNASt/9rrAzv96Yt4kMXLCx/JzOmQUqRsIXeML5kmtcUpZOizfk3
do/IQMhQMeZzBebTETBnLim8Tll0YvdJ4fdaJTuxWQoSwk1tVoK4wBimSUlUqUMyUJyScp9Op1A0
tXTdOcKOSaLLuqWijwjchb/GqLQ3QIJVwUyUUi6cYKRO3JFnpdAPi55+QzbqtRE5FQmy3WTOBQFl
W8GLcO5EiySixZOCleyT9kRlMEiH7WmaQoFHi8Swc2EVh8Oe9MoY4eC0+niv0uJOXfpjMc7e79jF
RRtuu2ivN+lcQJscRV95rOxAO2fl220h6uYhRkzQ9aqYk1dlzq8DVJRn4AciPDmDy2rzzZklcWgS
9/RDiG7dR0xffPooS7jhewjkkdgV8oBsr+g/H8E7dkoVycJsIECzrIdgPrbqn6HwerwZhy+K8r7c
T7M6thSKVt8Zi1n4xMCPQt0OfBM9tWlkF0/CysHm4+lKJmeQem1OvWRAL8wkOrF+UMx9H77oxJsx
pg0YNJq85KYIUoUdKFen6kooZ569merTMuE2C9hWW9LOBYDNdeCQZp/I+P229Yj2jTPRuMfAfklx
5ZPLe5QDbTU5S8IcUrRx7CNW7qYn2TjnEjZOJy8mcL7JPLi31biuX31ErYv9cWlAmfRB28rQI6F2
ARjf+AgWmvgoOdLX+WFClad5lu3Y7VCq+3ZbtEg5LjuwhrIJpAKSZ0CLlYHmSvLg3BaxfWyuDIJL
D7REH/IAuNLeAjB7FB0ljzrkgRE5YsTXC/3fyxVWArmYssjZMGdsxxp3wUtf5jeYQzovIBFtdsaX
ci/Qb9MKTZmiDQxwkKjU/mogZClltQYesheVNpv8Dkt4du5gMSdn8lQ3OfalW38T3TM2t24llltW
IHiWy2xArN75cdC5XSpil2Jmd+XJKwncOo6JnmdWBwnVdB/B9kCEh9G0NkwE56ZAEx6hawCCyqiP
MJBOq89a0LumGrze3iSRCC4vKHAH1GYFIibpjkSPFv2t38ezEFEIGh75SbQ+KgcNTG3wo6FVbaOf
X1tFiEnLdvR6Py5CuDCBO6VFgLqIgx88XzRT3KQ5DdVrHTx3wzfwlwq2Rd3e/4s8zrCbkphoTs8R
ydnwtOn/od4Hd+wlO99pd9WJtam+9xVwv1sfIcrG2MQdjpYn8dj0toddPoQz9TAxgELaQnHQEjuJ
Ub8uJiD3S2ENZNtKLnI4g18Ug0YggsZ1zNN8gGbtyWPiSs7yNHgaboL1uwjaXKAYP7e2ZFUQUqZY
Pz1Ioz+Cq1et32+b/nb8Nf/Rih9cM+cG3e5yFjKglNhO99VLelecpNQuz+Wjuu/ff6+is5LI5R2a
TsO2qiFRBdGNtA8CX4oEr0dCrfg0o0orAI5CRuspPnES3zroB/MD9F7eJztT4ODbjwUrnZjtrNKA
rAcYQrRgq1p0yBru5Mf7zO9O84P1RT4Y9x0eDD7auGKcNT/pQUT3tX0BXsnn0pCmSyxDotCXtRxj
LOXUmp58mEG51DjZm9oLnF+4vlywSTRjoEYM5++PvRfulb3kmF54QDaC99TQFVJxC4KNwQUb4EXn
lTJBnr4zP+PQdpf3dNcmboxGw/lMd6odeSAa1kVznQKfN7jYQo10qdIZcomauFl0WDJRn7NIMy6q
tGZSGl0Ky6kCzLIvoT+MLpDjzDQV7ZlAEmH3gZWNKvUY5FYPXWrD1o8MBVhy6Nf4rvXDt/DAgti8
X0Zb1A4vWELCHa60S1MQk0DBHLNf8tMoyrBEv8+Fk7mN5nJAz72nkfLFGAvqg1kz+633/IuDES6g
hK2Et5Ucizc6eP3Y1w44Gr3onjVY1QJZKvviGyc54YKJski6LKlwZh3DchGebjU3PlqarT/2X6Yj
GO/86Jh+ewJ2LFCFlUNxF3i3DwXBwcPT6apotE7GAVsWV86SS36jho4eKfZtKaKNY/a6ssegWYJo
KbGkmXyO5CdlkAUCRFGRHx0zzLSVO7aQxdk6micG7TrgDMie1T11RYwXIvfiQoUsx70Z41brJek5
y3O7QjWrViIwoP/OvXZlilzEyKTYTMsWgiZzl4z20v7Uk9fbWyOK73yRMR5mZaYWZEQH6UEGhws6
uX7Ih87r7tW9+UMIJCiwBb7cGNI4l8IM8th8r/S5B1gbWNX8EUlkAxTU7E7UhyzYLX6ILMuGpUrw
vOTVppP0P5X8R5h/JoWop5vtxQ1X5ptbA6CZDaHFxLRfwZb5I+41jOmEZzWuKideAlsJFbta0Bkk
2EDRgrK/r5yrXLS2VMaPDYzv4/2yT3fS1+bbshs89Szvy2/VKBApksilIL0FkPmKSRzTU98fKDCV
buu0vZaAnAJjuapoHza7Umkc8bSbJbhwmho9ljL12hBz4ASeFvSvKhmdpRidphLh9m8Hw4tYbiUj
OqRVqOB8SYufBM9IGfkcK6L+o21zvAjhFg/4rYuVsjfG1BwcrVteAU3ggBzNCfpakBuLRLG/r5ZR
D2ezrNl5TIefmdo4+utsHPpp8W7vlmjZuIyNmFXTWgt2K0u+xHHsJNMblXSBkG2buywbH3PzzlS7
CELKPjkGud7ZaCp8vq3Idg8BJo7+tjsu3vbjTKW6ZXvzk90lYi9+o6Yd3nXoHQ9fWRkQnTiarfwQ
yGWJ0XXs+Efux51jvVEUs5/9AOWSQ7yf39C9i2RXcebXaifC39huV7joqHJJ2owqaBmw9hiW3oDC
215O7OlZRfOZ8K4isIyP9GelV91KVl8RrKe+A9Tak3KOvVLa62j9UTGTmbuYuzJR0xI8NG5GDwtl
LEvBRR3gdL+avab3vYZBLkQPC5Q90lEhT0vzTob3ST4QsstE9epN01zJU3+VF1WjHmP2Gkl2Px4A
Ztfi3YeK5siYE12ZyEoIl5U22QiElhpFs3QwPFNPcaQAByhCD2isZr4e0i+3bXJz61byuFhoZnFT
VwMWMSlTTKAQN8E911APt6VsZx8rMewzVhYiFSVgw2WsXd3gpqIDoxYdVeGf6KqyAKXKjHIWdSOL
touLimaWEmNMoZll+Fr7s51EfaybYXelExcPO1QZoziAgFDOXAmlP3QP7otUd8JpUAUnpWibuLA4
RUpqthlkaeWDHvyU1fOYiQhWRPpwUbE2dUMOFMjIi0fT8NpadqJyZ2aivpLt8HtZOB52vLYiUnYx
bJwhyQNUt1E9cqBvjAI38WKfvasUO2QBwhSKeegN56JcxOgS2nTFBA2lU/CkO5Wv7FPM3zcIH5BM
BeFeEJ94RPISzwBKSqEmA2XUMKnRgIBSDMq4fSdaLScXMjBUnQ3tDK1Yo3PEICEAKNL79SE7Sq4q
ODu3vUonqLlbjIWHW8KibduU6mjDNXvjO41Sr9US0dga+43rbbrI4AItYGElY14gg7HG4Ohypn1x
YlXT2BfdzLdt/iKKW7uol41aI4hLy3xfVqYXoOYWG6a9iLpV/yUCXiRxgXYJBj1OS1Tx0UyC7tjM
H77hAYDi8sqMQg8cTYDIsB0yLgK5kFu0kVUVTLU+kvSjWpvjqVOixMe8oLUXhPdtx7KA4iSTDZ4k
qZtyEg3oBWcJwPCwnJTI7+zFKX+wSj6Vdrflbat2EcdFwyzO8DQ6Q5y2oCjSSk4X5btyWQQJxnYO
BWLLv9XiIqKFxhLaR6yKVLusTstIUTCgzB7WmrvfK2NepPHZYZQlwAHsPhYx3Geu8i3dZXZf2qrb
7MxD+H57Dbej0z+68fmhMccVWmcgLSRAgis9Evw5JEfJepLJG1Eel1jEzCbYND5JrGKjpiRHmJqX
xAnH4AV5sl0Y7ettvURiOI8GpGFUdBH0apPMqRfpUWH0dhkRiBHZhsr5M82XuIvYWTIaNiN4YWUB
9Oc+KZ68F43iiXRif19lTynYqKNCZvZOIstNlUC9H3NAGFhyNT3dXr7tgHgxC/b3lahcMXN5ZkmA
guawYupTe0i0Hbp5ADOhCgK9SBaXQFVlsixtCFmZ8b1PHwMZpbfqnMuiZwb2O1fnCVUMjWBy5JpY
LTSMjNQG5Bj0kPeDHXaDnQ9HK60dTRG41aZOK1nc+hWqGc0SwaEfSo+z+Rji2TAyvsiz6Hlh0yRW
cri1G0paF+glZQXuo2l+qXA4Zp9vm8J2CYzq1ESnA15neMBIow6jGVU3dmQNZzQcu8M+fANokU/O
bIoqBbo+I2+rdqMtnUStstsKXoRz/lU0iTF1VMGmdafY+qSXh0h0odvOnFYKcn6l6PmAh3EoyFCH
WaIRjHYKBuUJDchhISZz2erPosAh0cDvx0CSOOOgetjVVoMcYD5OmOBV9s3J2LHjXxQwNjWDYmjv
NCibIefSNEXWiy5p8U4++NUBZ6Q/6q75Mfsm74lpK18EprJl9mt5XMpWzCNGY9jLf+391dbHupkK
FDmGb8ppeu9OxX5+6DB6qtrlQ4xhdncYbdDdnkJXlOUzw+C9ff0p3AFAiqRVc1YoDqanNNhF0u8k
O2sBnGWCkgcn15Cyte0OqRc8pjvToXd4hnXRMyAay9+c5F2L4420QxISTBDHsuHpUDzQZ+s1+Un/
oKAcAhKtZi+FIPHZ8r21SM5OpwmjtXqQoEbaoy+tcixKnGgc7NtGs3kPXIvhYlgnU6vrZYipPg/f
P+qXx2F258fH9MAMJXoKvMCTnwVS2f7fsg8ueczhM5LFChPsEU47Tae69LujcpzuUZXYxa0jBL4S
WSSXRmJovUsBcI62xTFwq9r6lI+xIFYLRPCNJU2pRkOgYil77Ys1fU7iP//bqvH3vh593MUcw6uM
On43uu5YatInXJ3cYMrOrTTbaJU/gLLNkRrqlcriShm4Kub6IPiOrbvhymZ4oGQ9H7uqzvEdfz1r
Aij+1OzZs2YjZB/fvLKtZXGRpG4iKY4t7BtrOanAvUU9kPi5vfuR451EcC0Cr+MhkwMAuNZZhz2M
i59q8COvviSaYGhXJIL9fZXdlWpNSNRDo6xwlOjBzN22EiRAwlXjgsds1Km5MBnqH1mJx77KB2Hp
PVA9dTe7rx9l4fPzx1XlhkfzrSSyNah6VkMiY0NWAWzd1B6eu5vBT3fktUZbJnpY3NbYWRiUKjsb
LHfkPy4sF1TqGIBSasXMskI5MK5saQLsXC1qLdm8daxNkgslmWbFFI/QrIob7NBwui/2JVglU1dM
DsV+6saq8s0ltTUXwAuHqDC2/MByA/qjy4DsX70r4VEdXqj1SeDbm+nRJWnh+0pIM4KZJoVEq+rc
vpd3Qf7ejvlbEkg2HqkduRv3bfe9WIBofFu0wC8Il75MfTWbLTvSg+wYa99D2W2J4GIliNB8u0nd
TFmmsBp/LHlq/2UQUhKLBLC/r3wbcKl4cawhoPo8H4Ndv4t1u7MzW0Ef9OCFjroXIR+KUhO+q6RY
Jo1YHZatPXZusAP29D69M54HZ3TpEa3eD/8xRBIutkiFFgbqAoGN9TAiljSKTdLX/2YLXFaijGOa
ShQy+iR1a/OxGEzHEpVsRQbHxQtgKqXtMCLWT/FzaaVOp7+EsyDTEcngYoVmNXpds/MkwlCvZuxm
NbYbVdDaJAr3fF9JVvV1HFcwu+hcnMlR20dug0Oydfsz4Fj3IgYVgZXzbSWaNRA50hBow67c6d18
pw2Fe9sARCK4YBBOY2xVIwygk10kirZeR4L8WuQ4fBMJifuJTB+O403u8PoXFQP1BtTCMK32Z+j/
x0uRyXReBYd6koZcj7BsMvkMXl0bw5X/LYTyYMNGmS0GabBqqSa7cdl6pENaT/53oE3MzqxOQJML
AUWryRVQDnE3WfZadjepxyYR2bQgyeQnPKLabBKNHX3JQQXOFrvLdoAXZq2Bopu6yNi4QCCjSEQr
FtHk9o+6PlSaIdgXoYNyYaABkLUyMY/5GwdHem7eWd3hY2z8TxHePFv/G2kDP9wB5t25GBKIi8Hv
QU+m/qAVj5YIzEKkFV/870ArElEd68aeblj78LTv9qbXQqsOzIvCdmXBrdHigkKnd3kXsQeVf4bv
TZvehzuQc7IpI7wb/Vav48rSLe760aQAAdRbqDh+jEqyMliH6WMwj6I8KoKAEL0YWVyEiJM8wfTg
h7TR6x5BIusUJwJpbBJC1B0oMhLuHmKqfZUW7EacTpKthk+yhNR92HWifIF5zy1j5IKFlYNieGLe
Zc75UzkliW0NiUPo/JS27Y9EiWu8cRehILwLfNriMoghtuJqZK3tVmLahuXqmCK8fURtrp+hATzR
IIDN5wdYzTGuMRrEmhCB8PpHHna2btm6LrpubGYQKzHcK2KsGcU4jjD6Qv8Zy5+XqnSkrhKslrK5
SSspnGvVU2MUdMBygZOlc5vDfIcCbPQ+2cp+Yk1Z3uii3vanvtdNW+TXbCuuDGQlm/OxKO+nzlJZ
0szqHWkx7Bc9Lp16xPNTD8qWuX2+vXPbN7iVRM7Pwr5AgKQsXzr8BQnMStuMeSZ2RbmSyEo4Lwsr
TAsOrMO9CTK7aF6SYbZTzc1VTWCOQqU4P5OlOaZKCXscnRntvuhwf2hOsw/oP2GZVGSTnHMBV1Ze
GgU2aWX7NLmnyq5Xv97eo03/XW0RdyYPs14mHWuWX0LdK1rjGwp9wiVjVn3L8rhjWdGDydDZlAgr
mRdueYeiimlXnuzXfnZnyd5tnbYPzItSfHV5botyoDqMgaH9oSLgDu/kEDvzB1Fo9KYL7Fywhlfl
5WWOl5aZuUYabzYw0TAEghu1wHevC8rU6LselpBUr5P8LJEvofrJUE9pH4vsm4WBG5v1gWqwSp8V
JJ2zxZrnWfPG+AfeH9i7ywRkM+a3maO93t4tgZHzxeUxLYHxwIwc0EJOkikOURQna0QDkCIx7O8r
taSckXl8zNQZJylwde2xNASoY0K740KDVfdaSxUsXen1nuGDcMvTH3XcDxmUVfRWubdXTmR3XHiI
MFKW9g3EDW2CG/xwTwZ9d1uEUCUuPihmG1YD67eOzhjDRgkovdMf1UfGuZv7dWeL3llEOnGhAqz3
EsgFoFOjeZP+RzEKU02BK/HUzCDBIcAxgUb0hb0c5XfkoB6sA3Gjr6Pb2Dn6M7svyZ2IhlWgmMbl
F91Yz7HSQ2yQfp+0Y5n+twihsRi8sm+5Bz5My2YoZet+0rxe+hFaSCuk0DGsfH/bKkS6cJmEucTW
SAg2KVx2AXnDuSsKQmybbwQhjX3BSht9IokC0GP4z9PQ25PP+J/qu8qvHSO0TXDl0qNu46Xvi2pX
O1GPtyBU8Pw+dZlrWdNBvdEEnM6r1PqVJDgyto0QfdzUYBCf/K1boSGp4gbvVbj/OzNQHSvJWxqU
4fPHcviN5jhqXGRxLgysc11BYxAC+pADDfEFWHGq4t22iO0r1UoI57eZZM1yHf/flUqyWyd6oMCB
ZXDdhXDGcHuD/tGIv3e3vQWWLitEJlu+pobdVYA1E7EW/EvkuwjhHVaJ1bxO2JPiufe6AxsSRqOw
a9kzmAQYnbpgBbed6iKPc2AFPajdyCrE6Wh48oRYNFmPSC16GxD2jlzJbkEzN83IKVPls6QUrjzW
JVBook9BKH8XfM12FnD5Gs7FDVNqShRF8AbgLxgHb3fprjgtO/aSgqrWXSl4hhLtKOfvaL5tYuAx
oltEP/aYvUrG89j/eVsnZufXMeWiEvuGVUyRJTx1otUGVqO6Wtk5VfSgLV5qPejkWIaNd1uaSCMu
F6B9pisD87qlPRbVIbXeIhFOgEgEd/4XRZdWfQWFDPoQV+dB3mXGy20thF7ABQ/0/bdAG4MMcicf
Q9hB4BYnBeicrMw4C8ss29e4yx5xYUQy0iIJDNgBXeTXttI/h1m7K60OjZSi95J/ucj9I4tvzY/1
PE8VC7Ka/4NIDA5/UR6HvmjKW6AW34zfq3QM6QRRQHSyE/TiteNL26u20glQfAXnCt+HbyQyggLB
dg3tIRnfleV7aKZ20nW2iWzgtm0IAhblQgS4cKwoUqGUstwbSuNEg/C5RKQOFxbqcpHriJV1Wi/Y
MSAMrfLgvy+oBX9jPdeLl3gSrFLGw9p/1I6LFk2n4bIQQXSsPSnTt1FI1bldGLkcmZSLEIOMC10c
QgJ7ZqW+gZtx5Bv3OiiBpV3ujyjeCzIB0SnN857M0lhlioQtY/1VTGBwKE6TQ3fDLvQVgTSRfXCh
g1L0ydUKhNXG7HV6/DAPo8DcBRGQcuGiBIpPaZRYQiN+65Zvi7LLLUFeLdgmiydvHuRMkuMEmc1f
eUC9sw7ZKd4ZHtsmBt6KrrTbjiUIuuAp//Wk0kZjLAMWdHu8hjevmZu9dPsM+a4F3lobrCuC5mSB
XYCU91eBctQrdcL8jDzl96a/7KNvDO452zcOPYia/2/bBUgmfxVWZ3MgxSPsglaVHXet0zai0CRc
QS5wNGaiqm2OTVsekkODa2vkZ9+mp9GP9smxPYnYR2/bIbKVX1VaCDHrma3fmL0k1qsePACxVWAU
t88QS+bCRQ+31SSmUnbGsJrT3+FlRh/B2mWTs7GT3cQzRxtBQ/ohYvUWmgeXaOR5HeLlmqn3MaSU
eizhBogwqz/1wm5okX1wccNq1EkONGT3utl7mCW6L6fhcHsxN0WAhtcwgHWPgXxuv2ar0GnBaiV1
5wPVRbe+3P79TXtY/T63V4NKIhqy1qUYLVJZvNilOu3DefBui9mkLaIrOdzG1BlABbq/usEY7wcQ
hcCW6AJV1GlsMBHYlZPL9iSI6yLluP3Rhg5cAQ3u5shppFfME3WyvXRyXO6pVAK5SaDj5l5ZsmUq
IM1U8e9X30KKH0fzgnBhPsg7vLifWQ667OK74CV/HXbZTvRSs+loK4Gcfk1DI1IQZO5W1LlW+0dS
kweigIep82+rtrmQK0Hc6dU1SqMDxh3vxsZBU2MnlUEApTi3hWynuSsb4aTUfVnRjtmifIz3/Vvk
ghDjkOxTF9Sggr3a3KqLKL4z14iC1MRDFDIauqfGE7rABCfj5oqtBHAHo1oUsVxFENAXGMa819J9
MD0L1osdP1fXxJUM7izM+kKuQxbL56N1HF5wTHnak2Wzed1s9/8x0rppbit53HGYRWZpyR8tOC5Q
tg8ZMEQZ1Vk62gx9m8EzLImtvYrYx5gVX6sJng9Ft9hsKyc26acxrRgAZgOoZVsr5Nk38ryyC4zI
HIHfdDeoU4thssr48/YCb+b0mJz8WzAzotU1XEmbMs0LDBqSbLYr8BXQ1LGayDUnp8yJwPq3F9dU
VFMnimVZzKBWwkpDaqOxwjhUKh8a8ynXnidy0jrh4w0zvKvVNGWDgLQHUUrnnCyJSWvMrMLVAk+u
TW1EqNBuvPbQ7MJIfDnZ9IOLON7RqqQqioUB9kkLeDul0m47ANSXvxOfVlI4b+thNvpoIdBnxOuD
vTS5Zr+/bQwiRThng9kVpSJDkcTEW/85Jw+xiKdFJIIz9AgN2kGU4jU3BvUQTD1s3dgyBXa2nSKt
1oqz6mCewVOdQZHGZRx0qaePDhuvYnxAEUBzRfLYV18bHMPRQmOERvm+i24MKN6VkSR1vnrU/BSj
rQ45sEoT8THe/0XU6rS9ihd53KE4zDPwaSacVbNa2lO7i1WQkP7eq6N5kcK50SDnJtCkoFXjMrCa
zM8dy219lmmq++y3aJXoRRz/AmQMpF8SS5JcLXweU6+md6kI/3czAK1EcD40N1kqgyQIBl63xWEh
+c/RLFKHoLnT1pNxFhyQ27fVS07Bd7LTeqFhyrIlYIX/BT6S1zb5ERt4jGe9JfNewXOD6LFkE+Ub
EAl/J2l8O7sMstiwYw9chj244R59hB76jYLC0YCT/kn/jHExL3gmoR3V9twInGEz7bB0TTYxbSib
fP0dA6cjzXXQwAGq0Z7jwZYk+juhcCWCi1OZpMlBITN+0PwbzSTfCs9VrQmC4ZWtGLoBjgrToiDi
sCh/JC9W1ya5Wi7eSMJXRY7tvmoqN1IqsDH2usBStoThSMS8P0TKV3xfRC1yM5Mj2Wui6DSO4Oac
q+Wp1/ODspj/6+pBsZUsvm860NU6TQhkZUBZDn4u5n0wfb99kFylM0wEzl2cvapsXvHdTKOuTLol
geo5fdDa1qnk/N7S+5dhAAZwbD3Oavcbu0VUC9ggGjCxr7hFZFrMCt7vZC+xApvW4AJUzpV2JGUj
2Kmr0AvVAMAOdAvFlInJjybrIElj5rd4y7iM+4KY0V0R67t5li2BpK1FXEviDrFMlgq5j+ni5Sl9
VMvoDeyBmS331WlMOpC3jhVYtGPz/fbWXd9QOAXZAqyStDlJJCvQTOwdZpqGA9oxgU5q4iCLH0Q3
lKvkkxPFvGIlalGipVY7a/FUefkaJZ2PBMptktwN1PhJ7kWwXdtbp1EZbwy6ofC9LXOizLgpwyrr
7Odc+UU+20L2jW0ZCH2ABrM03eLOzDBLs6paCDZNHkrQwinUrsb+QY9EFa2tiIEB678F8adllwV6
WGgQpPeL3dRHLXqItcg2x6fb9nAVztkeIZiDWQ+gdRZ/4Z/zsVzCBVao5rsmu5tHQTQS/T7zgpUN
FEuQBSZYlmHlDbDUkkMbpYLHus2lWqnA7YmWDxGIeiGCFq897nJmvEtzak/qy+2l2nadiyD+uC9N
9AAlOlxHCYv3qZZtjPiDKyRMfTphCh4IGkFQvVWF5UVp4EWVqKtq0590kxoaJQoOEfb31VrGatll
6ajDdc2v+vxlSBdnmmwTPO7V4baqm7uGa6pFqWaATocLEpEW6E2VMs8tz3rmR4VgyzbdaPX7XGQw
g0mNJAsrmcZONfzQLLcSYjGKdOBWC9mm1YcmPIiqThg5ZBfvY0/ywsSbMdxlK44FWlTi3V44kWKc
uS9kSJS0MhYvTA/q/LkGn1LwfFvEphWs1o4z91GZUQzssXbLjIbOCNN3ZPqsYibPaoKDXqZfbosT
aMSnExkt2yga2TLSHFdS5ZBNlZtXjaCdTySGS93bopuznGLhUj31m6TaGXHhg3vlv+0Pj+UbEyKD
QAaLN5PPVn/XYoCtqQvByS7ShV0nV35q6lPX9TOWrE/2aur9P9K+a8duHun2iQRIIiVKt0o7dHJo
u23fCI7KOevpz2L7jFvNrX8T9jcYzFwY6LWLqioWK61huikH7799Fa78GwhiTQt6nbgBZTOm/9sj
+jhwR3QfrsPsutYXXRNnr0iUaVh3CBgMgfots87LGKiZ5nayUroMSHAIOXaXzmCoBFBnO1XiJhZW
6BQHQzaBJcMRnEIyR3jZ9Pg0qfmtMQPQgDhTWTmZ9Xj94C754/i9ii5XngjTkfMT9LnJJospI3w1
wYfpwvKnrZD3Y3GvLLGL/gRfS6qbtA89XaslN/q+iC/I+mvViGNtNIgC5CQ0Uidfaw8tTPcz6N3q
KZdtC5KBCaretiWb4ghgJlg6sDbKY+vbvH6HWvvf1kGE8xQUXrG0pM5btBBN1hMbndn8rMnqmDsB
OfY4YaUNoi5CDV1wrKG6zJ22aNCNxe4dNbcjbzXK0jHr0QurZT2QNsP+2UI6dMN/+6v0kkEBTCw0
0eNBbYn3eqzUDfaX6dhfnmlf1xbTIToSFtcVcscnvcIQLiayzqXRxMAY8vNUfylb15QNou/owisI
4fw6rbKHKgdEminfh3oC6zTuwXR1wVEguS2un5gttgmQJMMCmQyfCifro4XpQOv6cP3AZBCiAS9z
ZhUzpCmMR5bNX4ZB+3kdYf+T8A/OFw3rYpBlWuXY6uqygngeNABN5oPa3S+1QcKGu/tZcBeAN9vA
cigimGhs9UjBRzgrhp3CZq99iNTsE6a8Pila8f0fJDI06DKWQPPkymvXQyuFRTEBVG2nTpeP9+gd
dWhEH/8bjKDLaHwFNzLFpynX2i/SZXKWJrpPDCJpeNlVAYPZKNjoVLtIOtC0LPCFemgZaY8jKg7O
qMU/rssiw+D/vrnI104L03EY4a2ZcejNyUdD2fvrELsKgAcDpvlsZl9QmY5aoiojm/Fs0W/NQXEU
3dGN0etzicXs6vMGR7h4iDVPFq2A041L56Csl3hrniIhukSywQUZlKDTZdvRflCm1R/77CZbVHTF
WV5u6f71k7tM8HLPvBFJ+DrNmJlTxmCiw4Qia66/z1mCDquvvKswsQpPjZfbMWQfRkO97/LSKQk6
lGzVWfT0r9l1hZ/Cj2SjKHmVMjDa4aekierk8087P6z1z+vy7irjRlyuSRuMMWVTl1Eca1mXB6oY
t9SYjtchZMoouAjbMEZGdC6GugZRWRyKZHD1sDpqRFYm2oei6PdHjtK6YITNW7PptajDIxa7XYYc
sRALv5eD+c7uZHHyvj7+gRLHZtcmLTWlgaewWBGsZuY2ZXlTpI33L4dngdFCRQL2giCyzy041hjO
giRjECIYwTvwNlNpwIj5988+E8dmUpuTUV7wEK4anQssa1vRHG9+iBAjuyVdv1dtqkgCEx4VXAQ/
GyBB51Y6zdOorHjOGrf6agT6MLttRG8p9vjN8Iem2R9H4693uHNr2qAKalgsfZwbGlBHUIEVeuNk
+V8XowQI4ZZSEtqA5R4n2FjJiWbd94QmhzQvbjKKlPl1xeA/99ohCqEXy8u4qjuIo5uYXNCW04y+
ISdkujMt9d2izX+90v21cGJNHAqxWnUDwKIhzqDA4xn5OV3RKzL+QxYZn8pCGso28cXEhQygwbTC
JgJUSurvVV9nnoEN3nGLMY31yTBTNbh+lrtuY4MnXGPpGiJMV+EEDbKCV3n5WVazP4H6IW7eXUfa
9RobJOEWy9Qu1acRFyajE8ODw1q9uB1P2MlvSPRDhiTcYzisCFkpIKnIEtAHpbwZq6/Xhdm9OzbC
8J+wuTtMa+hMw8axLUXojZZ2rBr16TqETArRVdTYr9glkAIrcPXyq5E86Uy2z0b29QXHMNTQw6qA
1Wqmn/cx/ILqTZQ4phlKnLlMGsE/2Mv/vgmpHuvGW/uvRS25bHch+NibaSP4U8VGmUGzhiptIUy2
fFDK3q3Ai9BMmUSQPedj2CpFedNE049YSW2UqZjHii6+0fY+w06jBhlpFL6p+mYsZN9nTyTMJMMX
2KjAXJSfszrNjCTWF3AFzbmb901yrjqEEnOrNhKjuVwjCieHMiBqBxZyOSBkfq3SKJc05qCqwFpa
LHBTDs2iuVis41cze5PXq2fXoTeUyTswkKB8TO9ZU7kxQsNmjjEqNtxO63K6bgJ7VoaqEsVpI0lh
6fx4NlaWK9qslTnO2l71GZtwotQNtdaUPHz2viiqrTozGT4qqsmvUao6tVej0hafKBXyBM6wHNFa
y9iAxO+n6wJxLRdvri2U4G2XnqwjaruYWUiq2ygKHQsrJUYjx+ykgkwZDh2lAlmRd/cUCbqRoUD4
r5hwwV4QLFOOY2St2krD6N9g+hbyeJJEnAxFMPBC1/qM1gmc7nJk5p0mS4LsmsJGCuHS18xMRy4b
Ukyq34RfCs2pelmvye7n+YOBe++1JiRsRuyAjQv+sNqngayO2hue0vX3Wpu4cbI4pK2ermvEvliW
YVGGnnFsoXkNWdqWOZRahoukDb0qyXxlTm4mVkuu+d2vg/YFVLeQq0DK4jUMWsb7gdQK+scUH6lc
px4Lif/YFWSDwH/BxlaXVR3tbMD3yTsvNb6k+TGcvl8/q8tOOO6i0BDBz0nVqZhmpvPSVtUIKbAW
7Twc0qAOXfWhOlUYF8x6UKxLovV9mV7wBHMd48Is6xD60GUguRnK29bCzLtiHK7LtQtjGPgwaM5h
hjjiobBQL/Qu5e/uO6zNXGen1GWcojIMIZoYdGKt2giM3xllWn2pZBC7fhQlJd6jShB6CxZq5XO5
lga+ThLdhZM/jh/j8WttvokVybWwF7WYL0AX78940pJC52qwRueIdMeMzD+mCjw9FpOlyXfPbYMl
XA5qpi+Y5gRWG3fuknX3bWs9khSbyv5BB+CcKf6j2kjIvzYfq65mq2jsxc/0wZtsLAxv0si1FKyK
vQ606wk2QIIirGmZgLYZQGMNb7Mu+ZeFYHL0OshuKokZFtramGVasKDX4vQ0Nec5AUp7su6et3uc
G+x8Wb3MH7E1r+slKrHzmTDAYfPSE/zCRQkfttUboPJCUWFAu1QZj/0B68k0Z6C0/3tH9wpKOECl
HuZ2qJBooau1uskYfsEcxOSzKJExo8mE4ga3cak9XpxLRFsIFbJblcY3C+OJg/Dx+sfahaHIYsNk
Gb6YcDeQNEVP1op0TtT0j2U036sK1nXOiepdx9m5XeEaXnCEG2Ks9VrpwefpZzUW/9STZ5bVDciB
0GGODrA8s24MXZdcGTs+CZjobOOde+ZFYXIuY7PH2x1VB3CIHbI4r9D6aNPpx2yM4Q9tCPU3yUCR
wL0u6t6RgiZFI2h5w+4fKgZDjWahOoCLIxpZ4deqtgQDL0ctpSG7d58fHEJMiWqHiogNaTJDMwW3
a9eDmRNwRiN35TNHd9W71AMDzOybTujU5yyQpaN33C8ACVoikSxDk7iglnZU1BjpQF4uVObIXcBI
6Oi6HZ47K8/9RNdm//ph7n7DDZ5wmBZ25vdRjYewlrDA1LNTRPX7rNM+Wpb9nhjVr+twe99uK55w
nkVbZhYIv2B1yl3EsMupGLzMGiQ1PQkKFUJNgpfdsg4wumXuD82M2nVkpY5ttp+vS7P/sTA9YKO5
ScMr8rUP0bKxVHqel6vn8UeZwPWiaOFqevUUZ6klsXBuwZeq+AKmvwbTI2wgnGNkRdQcgo32baq3
ksfa/rm9QAjOalC10lh4bodORuH36cDeNjbt38V4Qv9HaQR/ZdVdA/ptQCUMre3Yh+GoyEf/y21i
vMjD5d36+HRsQ1XDkRU5hFDCbyACPFYzif6jMMKttYSoIo4KjFad+gcsl32XhUyW3JZ9fsExjMxi
WTrjwAz0pboZwWrGWRv86wq9e4tsDkzwBuZqLFadAmSJM6SRMAul2OzdvOZvm0oPMjAtOXPMZBng
XVQTOSUw5OKhJm6ariJdibQJ5kpsgr3sYaYflxxDYX5uJ/o3olluWjReTbL+H3q4UM9goI7SDE7P
Kyh8WFc9jcJyxX6PwW9Vza9Ny9FaWR54z662MKKyK+bagwsLjW80fNNgzTnoRU961QXXv94ejG7i
kFBmUTFBLHiIHhtBe4N7CLMPJmU6FSBS/PsRbLTMb0GEI2PxGmWFDhAFnIbhYv+01FT22NnV9Y0g
wnn1aCtPkx4YeTspaHWawB5hJ+q/hLUbFME72GprEERKqHTgeRvbiY/3TdOF/xFF8A36XCVmOgHF
yqc3c1yc1nhy47qWRUW7dxGjPE43dVDICdIQrCQnZYI3KGuy/K4cTUzwtJNBYlePh8VyBrToyhh/
ZZiCbEVqVXleADNTnvTo+7qsbovcR6R9va7YuzgWH9ZgFuF54dd+HLEZwzQdoobIbu+7AWT1dof7
yQLfBp1yCdiuFW3ABCuabR3jSGiV9xMaIHad69mZpvgfYlgeuiIxoaIHW8wHR0SfLFIiclASR4mI
N+iVS8vz9WPbeyjyx+gfFMGdlwtd2jIHCp/uAumM0xz6p5xhA4Tm8gHl7Fsre1btfSqErboJJ6Ga
F5Xy2rTzuqVQCT4lrIIwcenddXWmVrJ4bO/O2OCIaQqU9yq8pJDaqzHu6mYl+VxHtldmpZvaZRGA
BwqqYUviCYlwYrw3YIbyN2g3KZpnNKMeLAO2WudkGJzeMP56ypaPJ21eOoJNz1kbm6EeI3c1Wt7Y
s7s4HI9GSyVnuSvWBob/+yZMymoFJYIwwpuDfiKGH9tf6qlz9FE21L039fBKHjGGMZq5ITbkoW/x
pg/SILy13xrYK614skHbPSveXrnC0bW9Pem0wExeptyX83fV/D5JB7yelUwMyQlTKcWgOqYoxaJY
paXpmml4iXaTV5h4Hg7vxjWwfqLn0zqFzJQ4jb1rcQMnVsozLYv6sQJca39hVeQQWWes+NylINDE
s5qgiRCdxjwX/FoTejYtnaqHpjdhQ3b6uXEr17gHl5jbntWjLaVBFD7SMxzy5Qb6VEGphAaR13Cs
XZs8MQEXTbfa8KHtg3F4lPhA7q4330jEEA+tSuKJTiowDN2tT8Zt7BVuVbo5VlxaxyyQ7TMX3tMX
cMJV1XZlyegIOGXSnHEOBhIMhhJEw00l5VcV7ekCTLiqxkmzwLsIsKz9YWgoxKtOt9bOaLttd5NG
ppPkk9O2p1Uasgsu4wJZiAJXJW5iQoG82G/KNGDG22IN4ugo+XiCxv+GARGoicwLw2y1oI+sbbAn
ZwYMX0C+nlIvckCNq+AC8z+nN/G5/MvuhgtAwRUWWZ1ERQRAqzqQ5O3U+n38d+3nFxCCEyxbVtcx
tSBTmTp98aiA7a3MZVQ3u6ZM+dgVKq9oOBWnT611SPJugSR8BV9xBMupk6ZYbAAOhlv1mLqx7IG6
a8wbQCFoT+aRJYvGVaLtPVL8XDEyzspAohHcfi7MGdVkqqFOZWGo4rXLKKY2NpZaN73K51v8NdC3
kneYff57RuvfH2oDJehCTe3CbinoI5OpwvC7X2GKqJYN+IhltwsUQR26fsQlPwHFvBuwg0Q7mm/4
hsTmZLixL1vhJt5YF2hCRIiGz0g3ChxfjO1qxnE8aofuxPdNyZB2/SCf6mcYHkK3juAg2jBVtAGf
0CO95vTLL5aDhPzWij4M0y+JSux6+A2UoHhFUfSLVjFcWmfVBUPyYT5iR4NTOvZZP8rk2tXyDZig
f6UZgkO4BpgyOlP11sCyhEiSvdxXiQ2GoHh4LVRN0gGjHlxeik0iF31Q7ohONTfFt2KSJ+r+t8Kc
M6/Oo69fuLPWcdHUpQVemhROhGXd+TtTuw+Nb0upSCLo/SuLMN4HaqHvRJyMSchYzQqhpjcPTn0q
sBXUflf75cfFqwKZXLvfivtAVLZ1foO89hVNpM+lWkMHbZAtwRvNTdDPo0SiPRB+cigs8m1FokPq
0oWoegeLonUL+oOnrJkc3rQjUfI9v7eFEXQittdE7xucG3u/+HxNx+yYjwWK8+qNjO5r9+rYYgnn
hhXnUZwlcEndr9EzAu2YHMiBQf+wOzhIAsO7Lhv/6aJL56UVhuYodCKLriKJ6lwJO4jWrm+U8LGJ
LaePv4/r4TrMrlltcQQ/wRKS0xnvE/iJNdB9fiN2ATsQMJOWbihRi300bH/QdAupTU00qq5kFcsT
rheH6Fg/zDeFi1W02pm4urM8dbL3jvjWf/bsKMT9wRNiwW7kuwSs1fQKbH7A1n2wRj/lnnVCshHk
qz1YijypjLyOcvHl0NzATRmaLxqzlbQa6RXN9MpbzkG3HumJE+rIGejEhYm/pUP13kS5kSFDLKjk
qvUxGkKB1PkjWOmxcdfrb7Rvmcu347TOfJeUji7hy923AxgCMfmGkouhHRIqg17Yi+lx4lD1w/gU
Hk2nOZV+5tkeOcnsjuvfxWlu4AT91MGFlFuxitCG3fTVU6F+kxiADEC4u7q50GszhIrwaLry1yA7
NofC1e41pGq8LIgCGSPDrlZi1szCpho88TRxxU87EaWvzBEaUjkT9mvZAScqVB+4muhB6siZlndD
HLSpot0Q1VPzYgRy7PtqXIfS9NQzggFwLIcwch1NTFLhhBzUs1JiCs40sL0DJVSxth83VciasTC9
/LY+gd8vaE9lUGF92OhWnybI1x/Kuwy7UGQEMiKb9AWyoCpKkzULVXIwm3+hdzy1R31yEx7qANQe
jTOCOFHz9aDy0nsa0KPyRvbK3TWNreiCKg29WqXxCtGN99bBDuL30WEIsEPCB23nIfJkuxD2rggb
9VV4N2aqF9MqddiA8KqLTU+zc6funjqk6md60y6frpvI3mW+xRHC46YasAvLjGDxyQcLw/xK9XEc
Ktldzp2VaOhbFCHtUVgs1rMC0rRedp//0JwG8V1zgF3Ujv5gOrNvuJbq2J4p27gl9iFzxcFAJdE0
U2eGfdHP0OcYfcaWXsNDSgw7gbNj8tZ25zM2jIEPOXLP6B1xpcrCrx5B3i2ouPcBvGtVZE8AtY/R
vXXuDnyXaYq+XFARxL71DzcvKmAEs19o68b/C3dFgWGZPlyZgbsif6yD4kC90V8gHWcg/8sm8t8H
aj+3v2DHzkXZpaBmPZSMGN6U/0IHtY7or5wk8fmO3yY6+q5UvKTQRf5sjJv8rMHK1cRkqYFXdcD0
U0rfX9f6vdv1FYDgTmifNKPWAUB7j/n0g3GsBm/4bDrtR35o2Xtyst/IApYdIyAwZk6kY2tonRWM
IO+LPJ4zYKbRV8LexvSWFSfmU11Wkdg9vRcgsVJQL6OZFSGFOmRvFmxpLd5JTo/sqDdea9hJjU4c
lKcESXR1wOaFejIQJkxgrUv8sQMVb3LSEOn1Dcx4lWSQdq14gyhudCJMA4kxGbmGa4HqV2f7AVfd
2/CkHSyC1EHuq9/QYy3xWztOGP1lf+QUyTCKclrNagJqhtww9pcOauvk040dyzZB7D0SXyFxh7JR
+HqY+rkYcKKcVVb1OausemLPS/ubo+Tr7bh8gh59ohoqdsJdNDdi/Rcy+1XLscpTHjp8i357VDKn
/TV54Hc6gKFCkdJe7j0PeMSAsAEzpXzg5bWIOibpE1WtuckNz/3W1sn+MLt4BsMlyjzwnoxbMOE8
0TBqK5PRGN5SJs4SpcgJfy+Sf0hbQCS84/AMhhmI2fyGYuuOXhX8JLVPBgK9+gYcJr9zc8rtLDOC
PbvewImJ/YG0GI1eOdx59sBcdSg+0NN4jj+qQelPR+PEpLm6nYCPoMEfzRVoJcfAkHCzrJgOiou5
MnBx5596LIyNXR508eu7dxpUcj+gCAR+PcWTbX3eNfkttBCZWCTSskkFdHxKHzGkcW7c2DPu0eDJ
7+3Ur13ltj7IuhF3bwZcblgGz/ftE/HqGQc1TcKwNLwx4Ivqm0N9s96YP7pg9ImrOukX28tlieRd
29iCCtdRS5VWB8Mtl5XTMTYHxLT0kXNAqMfuKXu67gG4exajky2aEMomk4I5BFCcPz/UyTE7TAEo
Mw+yZNTeUwiO+eUohQxO05gdYxlwDMdESqB/iLHyP0eqN/uhOpygUxYI7Vk90/lUEijILquTqa3F
jMSp4YXj6ihL6uhd41i27FrYewuQDY5oiFNSsngMgcNvI072U7jpE4VgnIve9hbZfbtn+Fs8wXXO
k9bnLUIHWKEW1J8x6YoyZXszuuk9Fge1bunKiGJ3VeTlJA3Bf2rLGqshRyxvE2To/5flkOWW90Ki
rWA80Nhce+lgmimm8mFs9sPY11gnRdw1+RjRj7ass0B2hoKJ5bOVDjz88kj33rJOCXt73ah2dY/i
XYx0Hqb/xP4WVUFFgEQQRVPfdPNZWR9yaXFw96tsMASXOI9joi9hAv2+a7EJH6xIWBd/wEZtLDV8
3sFP0FmwHLtTASpDtHhdl3DfNW7ghbBvbkpWLlPMXWP8Rj+MHiq9yKb0x6Z013N8pEcyyfeH7364
F1RxcaRB68WKchxs7yGJ6Xbgk+Ed6R0e36EzvFmOMo4hySmLeUwt0sYstCGmMt/UxgMLqWdON/V6
7sp7dfrFus/Xz3VXQE4YwlsQNLQvvTaCyTCzJdZz5mVZ61p6FxiNLNG2F8jyCiJyUhijoeJYIEln
q0rshHk29lGGJVjUpzPRb5K2l2QQ9+KFLZDg8tuwntCClzK8cb6QMT6M7bd4PfeK7ebNB2OSlSJ2
/QdfNMzbKZBzE/zHas1ZPBol80r2dVSDlRROXTjG9HXoJILtniDDRMszs4suzgqOlT1hM3TDPJU2
n0gXn7Eaijkkq1ytsWTkIbtibcAE74sGcSz/pQAbQ/pBz7vSyRT7lx5anrn070qNSSLLXd+1wROO
ccQi5Y50LUO0/HFQj6aWoD7vX9dy2QEK/jfCROJiLhU+lX1Y4h/lnDll5VtK5F3HkcnC/31zpWhr
UZbhirNT2Ldh/dQb53KRMTPLMAQtT+zBHssB5xVOD+jfptGHTPmPYnAV2YjBKlVX5hbHlStnzXxr
UV+h//GrC7fJEE8DxtRr5lHL0zKUda3zrD9d/xq7/mCjWYJvS9qc2GmEk8L0jxeFKVa2r48FeITT
X4PSPKqDjC9LAijmPsK2ULDyBB7Bth4yeq9QkDAPyPFh6cXwvjD+bj3ccy4Mr9n/eYXnZ/32K7UF
ZUUHZWuy+4S+Y3QAt6SXJGtw/RglCvf8ftjgpOZKlqnFpzLXu6g45d03s5e0RO7eQhtRBB8Q6hOh
dQwINexcY6VvmmSSQEhcwPN7YSNF0SE0zyZA5B29Q0vzhEez2d2wVta1KjsuwQdkc6jnVIfxNGl3
1+SNj1fzeRpl3YkyeUQ30Fe50eSAadNbkgYmerOi9VatZEPDu9mhrZoJzoBgwLYqC1iRgX2o2CoQ
pFkRUG1K3Q4cMQ1Zj2w0762xeapHcqNFlXtd/fbfpxvlEFzFMupjU2r4AXN2WxU3jPqh9qnH22Oe
H+aqcJAT+zW3OVbGJ5Kgc18tKXi/kWYh2MUi+ME21ZSFIjgq0aab35FMcq/v+4s/f1/M1BdlqIUR
wd9PtINq3XLanbH0rP4eLYzz5EvOkRvRxcubvaAJDzmU/EsyNUBDwoizxnisOvfY1uGVYO3KwdCZ
d5Ic1b4pvCAKocSqT01HVCA2YY9eEBa5xFD8ojS/XhdNVy9EM1W03WO/OkJMJE+ED5VqBgvBcIqS
x3v9LT1w8cCs8gET9XfaDblnnPfRMTs3whNFXpi//Iyv0J9/3ca1aJ2atzrh6NEBE2lqYgR5dMeq
wSlAJZ+qssDz0vRf4wkfcpirbMB6W6Q2lp+1+iGln2t2KhfZ4PtlIPgaRvh6WYoclcUzNegLdcbE
U2xw/zSndi4cZRwkIYdIjYPb7DWacAXE6RjqigU0Tp6ZfOStZcOhv6nfZwf2Ib6nn8JPBUrmqqxG
d6mjr3G5D9h8PNVa1ywcuZTRiLYvYjQHBpoN1zKluy912YkKV8MwszYLFWDx9+vqFeAaJOjwiQ/E
Wdz+NBziIHHJAZX6gPnmQ/e5OIWfdGSrbG+Wsede+rbXcgv3B5bwrrVZQInWqnabMUXPdHi8bpbc
6l47nNcQws1RKSbRctill576k3bsjxkaR9uD7H25/wVRCsI7DJ0xYtfyWpNkyPoO6XZoZpHddHHp
tKCT+xdhXlCE8xqLKuoVg6MUg+kYrIudYjWtQ5cXLCjqNfGMLlw8hYTjodWiT9fR97/WC7pwlGAS
tcq4BboZ5vpRM4f+0IH/XSKj7CS5o9vYAkYme0VRB8OLsFqgNB7CsnaqVrbDad8KXmQRnPWgDJjH
q7GNqAUNa9952KTnatUbKzxM48frx7YrEF9ShYczZqTEruymMBRr6VDZwhszwEDynK3eSGWvvt2P
g6Yl3jZvYuOw4I8picu6IqhpGe0crOUaVKGskXPXlDYQgi8eGxvtdC0geHtbd8jQIUiD9CwrQMgk
EZzwYOhZt3CYQn9U6yCxv13/HrK/z/99o2C5iV5/yk8q6aM3Rrc6qBMe/huE4GNnRW2KagREZxbu
rFXOEAbXEXb1d/MtBE9gw6ctOg82miJ2RvbOpg/YFoQVfafGkIwU7kYWGyjB7IfWSssqh9lXmOKy
KyVYreq0lpXXqsVZn2Y/+1vWkN/38AZS8AFTTKdxynB+/VQhur/Rup9dXPyLo9mACC6gCeOxzHWA
KOHdzN5q7KYgx+tfad/0sSkBAxnqJd9TPE9DuUbcY+pZAHapQNE6v+9l5MT7X+gPjNgbsCxrqS8F
JEErrKtOx6wonCT+2lZfreaO9n+dNcGNCifz/4USewJIZDYgN3++hD5SNVBa1EExBXz95HZefK9R
BGczL2TRphD1a06FTL7FHgXrjnF+ri89XsfitnIRImwEEhzOGke6ma04vgbrPKrma15/j6Jz3Evu
gX2/83Jugt+Z88G07QYwbJkDQ8lPeVX9dX4Bh4ZWL7Sv4sFzQcdVrt1gFjpKPAoW+plBySJsr347
Qx2un9iuXm9wBPvUShra0ZzzeDUHQ2t7btbSDydb4kZ3L5wNjGChpW6Gi2EDxoqip1jFZrrE8KtI
CxR0esX1iDU55uisVSFJau30WvJzNPHYBgGLejFxVFZmRYwYcan2sAbsucpkvaFgu4u95bN2iN/x
AVb+hsseqqf0VrazeKe8Cnzs+cJDEoPiFxMTIR7k+sgfV3wv329u1SF1slPo6F57CF3tx/Xvuaua
L3iEP203V2KL7NCapMAzyedKQ8t6LrlzZRIRITyx01JRywL3FX1rHWKXHPnADibTPkVujeqtrE19
93rcCCR4j9HU4jzhXRux1aYnMqfvzT61nIYtYHbDwofDOmr56b8douBGmpo2aYsUGLaWROmh19fk
drRwJ19H2T9JEAbzyR3YuTjhMuAUE2vhzh4D/ukP3uzYO/lH+8BHuqIH2Unu2uAGTjD1nFRoUOdX
ccyOVq84Wp05NaVOXb3rip80vElGidXvOpcNomD1pO/YEDXw/Hl37myXLKci8a4f4q6+/4FAM9Zr
fc/V1jLGGZ1YFqudGE1Di/buvyEI+m5kY6OHC4RoG7I8KCDROCUoW0mU4fpRYY/Oazki06iryIAc
U5bV53hYP8ZVZh5bw/rrJBoc0ubABN3u6rwwuhHiMKV32vGNrSFFOMj2mexkWTkMHxvgu3UvGvOw
epJEI/e7s+1Y58JPg1x19MfJq+/rc3kwZNml/fN7wROiaFKo5dRZ6Cczq4/tdGiLGz36l2hpI5IQ
PYetwRpDAwTyWE4zMqfXR7SzyxLU+xr9IolgpiyO1SqjgInIoVgxny3JEstOSjDKLCZmtfLOOwUt
aLHmzMu5nT/9i838kUHMRE+mQgvCv8aiTrfh3B61Rf0ng3mBEMySWYkVp/xibcijSe+H+tFQfl2X
Yj+J+PLFRZLAFUvGJ1YBg48QYe/jJxIoTvve+nz63vsK83pXPUaerKl1XwHAVILBR0zPi40AlYK+
05rAFaTV3Zq9V5Qf18XavVHR9P6/v8/xNyFCGEWsanlqFClZsK+7WPIN/m5wyaDNJ/1+Hev/8AMv
YFwbN2BlWBd04X6t4YPsfnXQ3ywPfOyLb7ChqyOB4+7+4gGwkU1wA1XaxZiaB1xkTKWnliE0EA/3
si6wKL2+CQlyhtNDEa93WB8aXAeXfTfBP9gRH5lmwMZgkT831lPRlP/kvF9OU/AN2mQvWBOKTzen
lRMbXxTrXkpH8FzduHaGgoOokiXNzAJy9I1XnjBqib4siv8NvcQdPNVrbtnd6PPah3zxy/9hcn8k
vFj+uOpjbPQAV99q32nmsPf0TP35aKMJ0p8XVw2GT+C9dZHElpjF3ucDgRxfqo/3/cU+1IrktrrU
BOMm6efOOobp43X12Gk5wxZZtB8boFjmLciCx7JpPOp5yyiGTbzsK1r+3dTLDmXrMPTlUofgRVwe
Gsk7ctcAt6hCYEHimkwY1KB4gDwvXPDD0u2dwaNBe8g/FE8SIfmfE5VnCyeEF3aYG/XKhaxA/zB5
9FwHKTply/RofucpRvPddUBu0Nfw+Ffd+JeiaUPSTib1iuIXzb7R8IxlS6aMA3Cn/ff1txPcmNkY
dWtPEMu6w/rux+6g3EeHOXb5KbJTcxMF0sZc2UkKrkxbwrGoweT33JjL7Y+i0HrPRy+L983TKhu0
2QsLth9O8F6kHcyoBJesN07vrQmZhp/lKokKdh88toqY8Jmx4mI9blNX4aiWMLHJbU/R/XPq+efo
tH5zsj+2B1nb/b5Fv8AJ3nJUozKKcsAN9Q0qqiAHlC28liEIrhJMb0vVhzr1eoO6mp0dUzWU5Gz3
v8sfIUSHmChGM5mNhjNb3hL2ea7ftPn8D7HU5rtQwTPRPEpAEQOMsIxAcFOdR4oGUdkIv0wSwROt
cR2h2xyHNY6Hpvya2p42ynws/6UX7gCkMBjlMrAcUuQLKFA2J2hApc9PaoyVOPl75je3fBLIlMTR
u99+AyXYZ0mXItELCr53oz/TZDhHhXTR4G7uFAN2f+QRrFJPUKcpU8gznfmk7nosb6qT7vGRA1l6
QCaPYC1KOUUrCWEtjRW69RTdqml7vO6s993oRhzBXvJKnYoYK/6fF9iwm/gh+hB/Q3ThqIHmow+1
cdZSotv8T17RCLGJblqJ3mcpPlN6MgJe6poC7rRl3f8yGMGEmiIEJSjXht8Vtf44QSI5zK4NvRzg
822/ue7aHDlTjeu31j5WWuPUykdplUgminCFa1bfU6sCRn7iG424KM+zOzJl4H/n8stgBROnO9Yv
Fgfn2qBkqL/zC64+UTTDoxXejw6dZx+qoLyTRUL7+v0Cx/99c3Q2661UxUYyLIT6HC7B/2PtupYk
t5XlFzGCBC1e6bp73O64nR29MNZo6b3n19/EniM1B4PTCI1u6EEPUnROAYVCsVCVucmmz/+Hc58B
2N7tAMqi0fIcKgKwJ/ms+3iv+UweB0xaZW52X3jaSUphIN6pMyIXgsCa1JlKQll0KE4QsEGXkhKw
GR7FG67KE7g8vOJQ+ygmSienxatpI02GBKWKdvy3xua2nS1Ng3ECzJBG8Z+GenM5VAjzOu38+9xl
YaPi25QRFnMwendsH8ze9qz2qi++XsYRH6gzDufsYBhf5zHCEoKSwa8s+6aIx5fCSKUFMdGXKSUa
yH0xaI7vDLaXO+/I08g2kvp3HJpOjeJh1sSlGCYD34qz+peNEm4O03bQiQm+AH6GfumNMiMlFg8T
a+GQYi68JBKyeaHrgY8AvFMUmnK/U72dOTMhiOMsSGSgIusPzkk/JMcy/EgzDhix/4bhDm1Kl0lv
c5aZbE9b/rU3b9ZYVjoUutoOgzu3elGYhl7AlHipvXWEGYPbpK4d15KMQehrOyDuuJZ5rGo9M0Zr
bwn4KezxgZIPfYDtQLiMoTSqWh0WWNMGA6avK195ME7sgsVY7YuM/Emc0e/QuKSh2NTegnoSu/b0
sPfa2ygL+nDxkmN3gHROjPGcw2Xfli0if47qLErWBYhKtnq20gbEuU8743QZRRzMz4bxTZjtoMcG
rlrEH9ACJLiclmsH1H6Gq6Hrs36MfSL5kJUichHVMbtpS9lSsrF5O1wRyItP3Uvq2YfuDtRx97I6
oNjvDQrNeQSKd0PskV1Z8Rpvht/ZmCmfIxdysUZ/jKnsbYM5wbuLXj8DcbG8Rsc/9BMXw1fJYZ3u
a+VF7Quflj9J/mmLIomD/A+fPMNxIX2hTb0aGuBYY7KBxuQkRIrpDwFmCcMokPI5sD//knlcjNJQ
hJ62Hnj9Fagz0StcH6LGpdi3Ksj+kCWaYv8/W8dFKyuiG0gegKYrYUOfpjL30KEYXHZ/mWtwkYpg
gArDLQCpqk+1cW3QU4YnItYdfxlHeFHtPIMLVoVjD5PTz8gi+kM0X1nTr8u/L665IYdEtQ0qgu9Y
Dbqa1h2UF1lOVt6xHLP+U/1suPHnGPPvrHxZPH+k6Q3diH9B8gPV2mgpYxmrGLQsiJ/q39dBZpQw
cWZNIboG5pV3RAYZtK+guoEQH4HW74bRRmkl3tbGH6O/3pBj+5J+v7yMQp/bAXJRvtWquVR7AHb5
80j/tOHXsrYCIjxFOwwuroMdTjcLVGZ99TBCvQ4ceAUmgrvjBNJg0CVgLBhdQ8kDcVU3DrXX6t7+
LCu5SczkYz6N7AF9NzBzIjXu6PxqtLbQjGvJO6LQ6Q2T4BUWtHQm32BM2wIsZx0qbZFTRp6NhwJ0
Nbxe3jFx4YA9vZrQ4mWTDG/TTSVCjwYkseCF92zEPgNvtnXDIlIayj6shDX738+8/8XiAuCgFVVU
QZQSJLjNKb3u71uvvF11NwrLG+QAHrlebpMA6YCUTEB8Es5WcsGQWltOrZYh38dHzI7n7oAVZbQl
jsuoWOYmGGSd7mIvOWNysVGds8QeYmDG7Zem7dx5eYw06Xy6+DicUbjIuET52iQrokgPbUBGS0Rm
98eCenMZYkDp6bK3sD/53Q22cxbufI+21Q9khUm1db0ad1Px59gcE1lqKls47oSnemNn1giUSMVj
Y+7c6XQ5JbMlc31hunG2hh+y76bEmTdWZXb+YGyTqCuEp+6lyrzyK5POYKRYxXPUu4OshC5+awFd
MrQE8NH1jgt1aus6VvD27efqrR42YeKDZhjRzFcOkC5G36gk1RGu6A6PO3h9nVUGxgiwov1w0Mbx
UM/VQ76O4WX3kMGw/7771muSvFfzBDD61kAWs72pR83FA5fkqUrohTtruIO1zS36q5cY76d5767D
974OOwt8+IbE22XmcEdLnbShVNmqVfaDQp7b6rWLZWNA4mzeQikTxMKgj31HvBC1Cp01NDwqxxks
OAVS0Pq29Iyn/KTeZFfZ7Sybtvgf3neGZCFlt01mldh1kQFy6L9q+uAO459lfqqhUTOmr4VzN89h
23TQSrqpyfGyh0ixueumVWvS6axddUS4SrzxEAeTq9+DxTIsbpUP+ePZUM7tJ61Ryglf7b65PRJS
3aY12Iyi7utlm8RuckbhvH6MUbNEiwnccbst58BaP2cfShV3TsJ5fBkR2iEdQEdRakOleTgtmezb
i63Fu9C+g+CcPS6TXlkYVQy0pyP6q05k1RNxprFD4C6PiWQ0GZjbZTWhvVuPKr12+g7XftrUn63V
THxIcNJrLepnd6ak80iD/G5s207iF8LADxJqCJo6qqPyPXTTUAzjOOJgK7bxZXPKg2mRySsm52ro
hzDpaORmqy2JJsIF3oFynj+lXRTNCwqhuvYd2pFu1zfeZUdkXvBuC3cInLujloe5YXAg+qqm+k3y
CrE9v9APeZb4l4GEHr8D4jw+mYkypwqAtPQhQUqzTA+jTAyM+dslYziXH1aV6NmMemuyDcFojC6N
80eiV4cy1a/VYvzIDQk2FfBo4YdBf/g2JjoUpA0E4pv+qK5+Vt5mNPa3WVILFUe/HQpnVGGtGWkZ
y0436r6lBHX2JV4fneFpoCBEh5jB9NMuD3MbtMk/VA00fksT704fl1Tp7dBrVo/TB0khr4l6CNXM
7mB9yDXOMHxDX96XowLWE/QOzy8UI3xzdKVpHwm4rDoOJnkUfHnuIGVSh6TYYMqmGDfWpgTZQk+L
ln3Ey88wfIe8bTe5mXXoTdSHwTN107OHsK2n4PJZEh7aHQpXzdM1pUqqkXVxJrcN9SdQ/hXhkPx5
GUVc69rBcHf+2lBQNJRYs+GH7TIC68hHQ19Ab1c0J6ZSfSRhsNvBccGuwhxPvKVoiCTVtVo+bImk
2UGcNu0AuFg3DMuWLx0AzEdGyl19Wo7WTX5izNTsLavBxMTlFZRZxAWIHpRcac/ytHhevCKd3ab6
dRnhd9ngXciz0VdG8CGOr37uCi6TLjL6BWdHf3S8we9OlocP5AN9dp7oHXurU0/lzRSwhkj9qZM5
oia8FXfw3P1cmAnqgyvgf79Me9p14tt3oOAP2VNr9424IFYOyZ3SuMWH1vZsOBebUBJtMsdh5GPE
H4uHlHy7vLJsb/73wuJN7W1wH+emJfaA348aJJnldpghIoipeEnAEF5Zfy8g5emylJE1xzCYzfpm
ptQtVMVVIrQDx2G0fL9skgyLO8+k3vRkIGDF0/IMxcMne8THpLl6M4oaaDaSWCZs9cTw339dE1MB
b1ew16a4sTGKBRa8+LhUbvTLwvdyEjZHxHj9oHkmPpap7xxBxfei2u5lY8Wp4w6eO+3lstUTmAwZ
fPU0QvmnCcqbFopGSUAeLmOJz/nZUu6cj/3SWNkCS+c4CqJpujEt5XgZQuaOXBYw2w20W2NA5ORE
UMxWbmny5TKEQB4BfYi7FeNiSQEucSepgGGbyqdMUxVwLZDWVTpqnZQ6ScLRIdStF2oHkJ5UgwgE
2pJdE5sJvT+mAKQRnn+vJVatpS2+KAg4c2Jtc7VKOxiOpIojPghnFG4xlcVM55h9fTnpi1N7Sm7d
0hnSiYVbDWtweVXFvnHG4hYVTwfZAtVT9BzrkY8hwjvTyCSXgNCcXWrNpQMRaGvMcURq3egg4Ggf
cvoTF02UfOlsIrFGuD+7ZJSzBoqqeYYaJcLVeNBBhZavdws4zS8vGVv+d6F3B8JdKik+XCP0IuHj
WJ+umrk6VtV4iJzczSpNlhOwIHQJi79GSDlNOsVnXZoO92q8PWy16Ua0CbKhVr0JArKrbXsb1GTB
7hyW2ovhkNFNHdm8nvAiPdvMd5IpTbSUGQTssIepS4yXpfqJ8lGfg7XKBIeNLXtcl2zk7+i5q+es
W5mTpADeSq4GFG4wmLsoMh4SAYgGfmjCpHksvJFxN8BabmaTdAgoRjR5aKi8GdPmSMb1dNlfxDC2
xsR4oFTNd79ozZQMZQp/UdYh0PRfreactO75MojgHMOWv0H4DZqjtFVLGyCbGqvHLl/U12yKU4k/
ClHwJYmnFUTid2omuTKMiBgLPimbdLi1BrO6srPZCj9giwZKe4x+axiiYwu623w90VAd6lagdA+d
dTD77//u9/n42gybluElGaXj/LPTOl5W64+XIYR7vjOBC0RrgYI/dKTZvGnqLv11vj6a6tfLGOLN
AAsZk7vFdcS576w7cWK0IH9ZlKs0eV7z+8u/L0remb4F5kHQ6KRZPNN/bzWtaW+QTWgDtXPj4xbq
oXNgDzKRH4VdgC47DWTZW5AFxYG8yCqEwjXcwZO3bpAn+Two0QzGGfJFsa+skaIv6edlGwVx7Y2J
3BquZkT7wYaJSYXHVpomYeUoX9I0OSZb6lk95J9KGemJ6EPvDSjb2J1/xxbtF3P5LYLR4INIO9JA
P1jQOzNC9QgWQl/Wri1bSe5AjVCBt9YCK2mBZqWvvyXkNeokHi+4Fd8YxR+qsp8jSwVGFOOjqtmC
VQU7N5tR32SPJaLc+Q0Wd7o2R6ejwxaQtQv1d/qxPGgH5QBOTWlnuKiL4g0Wd9sr+CaqLAd2zV75
jck1FH7tRT9ZJzVI1DAIlvoy+ntBwvQGkrv0F2g5ZQVFlDWim2zLQjp2LtGDegG3a6kGl0+AKK3e
o/G0K41S9WaVwUAzrXCV40sHd2aoNItrW82Nmmx3i2LcL4R+0shoSBJqYQw7n3GehSWbq2ZuRuyk
tlSHxFlOVSqTHBMfcVYsxMskBEu41cSXuLppNqI9inihYvxJjSE0tcAqnsbuPqolN6T4qP2NxnfA
RGTS6FQALe1sSO9+Acc89L6eLu+Z+KyBVgN9rhbrtnkbQKhTNZqDUVnfAZdRN0wB7cvr1UTNaCwk
U5fCDYLqFlRR0Ops8w0bSmstar3hIuuLKQA32KGwSHjZGvFxhnIqAdsLemr5fg2tauyVsB0au7A5
NeF0VJVTFyiHIlCmQEZLIrbojMb++y76jnFV606tweXmsLdPsSwQCj1gZw0fbHV9qa2EQHIB5+dY
N7H+UFiGEhTDLKvOCP1gB8XF3FxfzHXoARV3+s1QY//X5WRolZd0+fHyJslWjXM5jF5s8TBg1cry
z7R+qBVJPUv2+1yYzauSak2B30/Nr2n2g/SSdwrZ73NRYC7TbJnY76N75efUOtdatckiKUsWuI81
MPP/7Vl884VNzWQ0FmBMTY+K4jC67YaPiiw7YPLreUJvQrpET9Cwa8GkVt32euKDaO8qSbvDv9os
/gG+qPoaFC7wi4zeO9FVKytQSPzO4jKzKqoVrSUwdJtebD13p4LJs+CCxL8vWyI5TBaXn9X6XFoq
czvH0a4Vw3bBG+nlNPEuw4jauLB1DpTqoP+km4SrUTjY1m5LwAbGKFNZ30z50HvNY/KpOeYj+H1+
l+Cfl8yXfegK5JFAdLBD5taybBdoLjMesuQUHXS/vh0bdziy7hnr0wqBWDTs3JI7aSeX+DycDeYW
tlnBsD7MHT6wVwyXmPVVkyqSnhZxnrszjf0Nu0gbxdCgNZhpPfgP8mumEzl/ZpKNWgBhE2jdqP98
yODNWnKhF6kEGONnAI5jn//alB6z5aM5vKhbNkg+joSOiZKqRoiKR3fKxZNiW7Nx1JA1KdFz1i7u
aH2hpSQmijEwn+5omJp5p/aBtrTcqAmEBldUG4vp1wLl8UrWCS9Mj6wzCHeH2Da0gssWIObaHSuI
EWfpU51Yh9WOrsfJSl1jyz9QRtXQmkmRuqAV9J3ch54Rc8AQK16FxtYb+9V12iTQqsfLh1qYRu9Q
OPdToqkyFjSh+ku6Bk3RBXHk3GZmCnWE6qh2m8zd2ZF5F/53eJz3LWmma70OPEZppbiYRQP5q6dA
6Nn5wYZw69q/bKDYP87LyG1dQst1rRYAOovjKmXsJstTm3/9dyDcxZ+Xy6o1poX41IPwf1ZXd436
0zjIBB+Ed8pu9bgEgNqxUzotcJRSvQKhpatqEFol+PRJF9lNLQx+Oyzu8CZTkZrj7MAm4zlOvvWy
LnXJ7/Nz6/pgZUqa4Pfn5D5F67GUQVmy8/wEYrERKMWCQNffhhMYt93IVLyVfmA0fn9MDe5qmuc0
N0YFKM6kn9puDKbkKUFb9QccbHdLcF5c21WaJDZuIi3/I7Fv6/pp02SNWsIgt8PgnLifK2Uo2E2U
WRbUDTRjcPspu4275GqsVFdtp1e96X9eNux3Ae5dQNihci4N0vemaAgKdKxMkf1kVC711/qGtSck
Qf8i06UVniB8QTF1a4IPNs6rbbx+2EM+od1thDZxHLs5Hdxa/5anstEVofudkfiSAT7azWiIQG6d
aq9oLBrtU2RJUlhh8N5BcAkZ2AEjCMrBmJpcle03MqiuYSUunU5T+s9lmhjX1N8LRzk/Hy2txhQB
zNmmR6Z1Nef+PF8v4JNHEeSyT4hXDoUIAtJDFd/Lb1OiIcMsr8EI9erFJ3jQaLtjY1EJiLhmZZxR
OMcb53FpM0bc/J+B/OUardivcUBxFUHbEJqb9NWScZIJY94Ok/O+LkpUZYyBqdAOV13m92N0urx4
Qgc3QWUKkjlQRlIuZ12tXE0rfPP6YML37Oh7Sh/Q+eD1sldEGQ4zdZe3JiZRekxYIlrMLVjwk9qd
8uLOrPLPQ6N9uWyTcNl2NjGH2WHNsZNMCysv4hn2xlyamypfw49AoFbE/A2yvdxRmjdzi1IV5pjF
q7pe2bUkzgl9GhLSf/0+d3y0zV7iSsPvL8r9Utfu2rduH0sGh0R9hnh4OqNwmz800WhjRpT5dN2H
JNCOufdDKQ/MndfvssqKFI7zAbIto1moqEmt95MfH6twOFbHIVhAv9UcZJFb7ARn2zgnKBrazBZb
wTLPvkea+ZyalnfZCYTxdLd8zOd3fmZ1TmG3M84O2VR/6uwCN4N1HS26N6B2RGPLv4wncwou0OHd
Wi3jBiZFDg220uvmDAG8/JcoXKDLy1wpcnyg+VHxZ1p9V9qwqB8/YoiDF2L00ILAgItrW4V+j46y
S9wuPm1FjHdozY2aSlI3FrvA3zB8Z6ZaZtE8OrjvjLm43mrnDsS5wWVLZBBcHJgqfbPbFhB6TIIo
bTzVkA2oiz/5d5/F3LaPSoqZVhY6B99YQbrGnkswmUa9IUjZcwmehjB4etkuYbjeYXJO4OSpRRUb
IbRQE9WDMIzXOuUx39rXobJryd363q9ttOcaiKTgLLYpYYu8O0dLa4DNZaWWn65eZWmHanNNazle
tkhQEWcogIDIugbRDc7pVr1JWzz5AqV9HtNjNN1HZWgOXxRoywy+ljyujoX2E8n9KrQNtX6CdiDw
b75LTsCooiurjTfPOJj1cLOg4SO5i97vFQzTDXwvWhpeYwj7E3bLZ8VTMWlzY/mDEibkQV8jt3Mc
UPm0EqcQ23IG4uJdimmwzqCt5ROMh8X9r61WrsZBls4x13qb4b81h3P3UolydVyBEtvW0aq6Q7ra
pYu6h6tG5Sk3u2+LY0nF3NlBvYTKOTwlW97lCVCT5lbJHkbjbkOmP4+Z5wyHbT1o+LJZ7tr552Wv
lC0p55RxCgKPCmwGfmEd580d6hctk9RQJBB8FLRzldhQZ7X8bjrk42vbBVv6zxOJN3vGc7hnaq9A
UxAYUzjg9b34tM5e/2MNOxftwI+NHVxetfdR9y0clx2RpprSSAOcmlwZ46lLpJOXEnfgOXMbZ9k2
ENdZv8us2ym+yk2PDXtm18qpMCXnSmYOH/8iOkJ3HuYkBWXiBdeTnkhuXHGMwAyTBqltTefTfAh7
6VWpdbBnKN1tuKog/N5bz0XycnlnxFEW3+d/AXG2ZAM4QFZnAFACTkZIhvnd0QEpdIB3x5PslhJU
A5gjnNGY7+9CH4rTeq4NWLlqCYuTHbbQfteXG+qNvubZiysnTJMtJBcDMRWTLugQwk0xgEOlq/4w
1SF06jhQzW+Xl1KGxMVBtWr7qbOwZRSJZUyu8vZbpjtuV0oK/NIt40LfoJfWlFcAykrlUwIxvUSr
7pvauM0X7XWOlkB1an+e0tsxI6e6lTVLiOPTeQ+5EDhVTZzZMeBbSkGqXCFxLg/TaMnuf/Ep+wsH
nXBvfUWrOn1tFXhmG0x+91T5DQq8nnNDNHcEe616zP7UMkmgEtqGKggq1BZTxeHSQyWmsap3leUb
yaNF7pBKRfY/Z5nAGdhhcMGwi0c1blioKppPTf84D1e0/H7ZFcVmYAReN0E1jFzm7dIp89qtvY0M
I88zVzPBtWO4a/XPe9OYIX+j8BeVUi4EakEsj0HfL8SPu+ZLEUvSMeGh2mFwG0JAO1PlJTtU2zS4
WzehfgPhzoDoRn6YFF35SGq7w+M2h9Zma3cObNJXS/emGq9aJTGtUCOVbHJP6N+Go6sUNBzoy+Hi
RWo65bga8G9qWO6yQQi3y8PLfiCOtzsMPlSkg9mk9Wih+tqlbnpsDyRz6erb+PABIVh1mEs8qn3o
EJ0N47yvG/rWmCoYpncBCub19DT8805fuJ6Fj1o2X08hxPTWwXObtnk/5bDLqNyGPvaKLMEU7s4Z
gR94HKFWP+cqEDDpVi+ga3u9vDXCI7r7fc6xY2deG2cskIFtoWVTt2oOWiczQgyCt1PwEeEfnXMx
o063osgQahrV+lHV08NUpwGN24/cfNYZhvOyKKEJ7QYcGkJHP5/iJ5Stw9HSr4f+n3dxso0/Q3Eb
v/RZl/YloNgAlhGH+Ix3ddkXjTDo4GmMYPqTyb2xZd1lKZiDriq7yrBsS+IX9DVPnh31cyNt/BOM
5jFrzkDsD9kBgYYiTroBQLNXYdqRER5FTxX4nKjXIyEyPfWajedR3/z5Ee87A3OO0dImnhwTwJHx
WKlP6/RLkRWqBU0db43jvCKfrA58q8DIRvSTEHBC1KMPYlI37XxWgWddo8R2PzKk+haY95GkTDEt
D2AlvknMq22TvaSx1Xn37XneNn7OwGpTojUMYIzy42DOV2XquKoBvoEG5OwfGAWAPTZB0RoN7qbK
j2gUEyr+m4lQYcT3MfoQaCQbAhEatENgwXDnh3rdpGtLEeymfAiLKHka4vGQEnTjKNmhNUdJP6Uw
LDkEGRZOmKrx9KS2EadriY5i37Q/mZM7ao/SIyyEoATlKQ2LR/i2/WZbZjqUGnKTmqxusWTRVTHV
ia/a1iRhqmXu9M4bUC3SdA03LS7yt4tnNxGEbkFj5Hek9PF/Ha1+8h3tU2kZf3SJfoqhOVIki2QN
xV8BFGUUivYbglV8CztrTgfWrwXH67T5mlt9YmLPJbjBu+d/TsKKNdxBcSe5dpZ6jlRYOGcz6nDx
oRraY6s7T5eDktALdzDcQuZk7fQtXhF2jUBTRlezQ+pcm/OhSY+XkUQBHl1umMdWKet24wK8obWz
3q7MO9Bj0Wzzld4YB2UFLb0i67kU7tMei4vxWdJb4OsjWDzbG27oNUiuvcn26KE4foQQyjb2YJxT
OEpTJAQTmri1vnX2H/MS6uWXy2snSoz2EJwz0FXHB2gNiHg52jQok9fLvy/eG8smaLugzjuN5age
0rmOLcsvlXQIynqMvHlZMRg86p/tapENMgoeudiSnfG42Af9rkiZMLbmd7GvesTLr+Og9NoYLOTF
kY2iXDZP8DoAPA3lFhvSTvY7dedxG1o88amI5ofFBxPAIZ9uma6O7vUjuA2ZgGIkU5UVnaw9JvdV
g8G7OiIaTlau3vfpCiLPF5wsFZoIjeRkieKuhUkClOuphoPFOeAcRQMZ2+l3+byJWPm8lo0OCSEI
WgHR5GEi9HGHN1KGbi4LGIM1BESu/XsI7sxiGqqGBBsCXq9+smd6bUxDMCFJv+wKMkO4tSLKpkz5
CpRxNT0TE0M5gp4+jRKPEx7Y3XpxB9bsR2dDvdJCB2VzNTjqaa2jj+z6DoKL3KBxp8k84y7Co0ld
HLDrVXG4vFiCER2cmzMGX21YsqrLU3YJWdrixct8G+dQEZ4guTENZTD122dUOCCRTMIMnQqSrRIG
Jd1gQzqWCi1ZbqvaIc7afIbDLZ3mDmo4oKc9XvCvOrxsphAIw4waxkyAxnNNaC11nFjJbLRCZEcj
SzytamFho4XRMEt2TYbFRQW7ryFiqKa23+SOS+0vQ/9iKJ2nlTKeB6Gj74zS36YqGZLWkZQAiooA
J7aEk8iCgswWLopPM45nPzFbylc6uWpvh9viJpGshUDshjtbuOgzZ0WjmKBr85OIgD3I+FKuZWAO
SudqVvqD0q+Gld1YUE7Dd59kv2TLyNZgl6VXkA8gcQxoNU89aqzP2pp5qO48X3ZBYdEIotN/+yDn
7I3StBvYb21IQvvO6mo+xJJD0LnOms/4dzsvujNlpKrCILXD5IJUmXd6Ny7ALMB32txo2r9cOy5C
DX3aOjbq1j7tgqp4MJMnFmwvL5xkf/jPQmoojZMs2B9tszw9yTBGD3bmeflxGYYtP/+9sdue3wnn
zg1qq1JjFA2gPmn96pLbOPvRqU9FeixjGemXoIcOMdfAzA6xUVTV+DLbsqpTPmaF7ccrqmxujTln
ploXUq/sjvHk/odMtfKk70Sstv/exr+B+eqbOZcVNTq4A0FxYuvClYRx/awbtQu6RNfsCzcj1072
9fLKinNBaDE74N2lSD05z980FLTNNbbxLKqHle6mV4pHB8gZOFDrbg6JIXnKEXr9Do/z+qUqTGcE
nbDfWIcyD1WZuIkwKu5+n/P6mo5GYw74fT26LZsbuj1nFNXMB8mysVrlu906w/Ct3mNrGFCUhePj
E8e4Um9ZAv37E2c95aHs1UGyZnzbd2Oi18BMYdNYHrfoJZZN/Is/2HbWcNdiOjZ1iu7h39a8+WBz
8MEm/RyQrR13N5rOkq0YTf8vWnu1+zxsDjI0YYTamcbdkuUYYcgkhX8rzX1W3Rfq84wu8MveINsf
9jfswpNt5mkNDgGbVavybnZtabVKZgV3D3ZzldaLCStm5cuoKadSc1cjksxKykD4UICsGZUlgBjJ
fJPOk0fy2U+s7v7yakm9jQsBaEgc+jhixnygPCCOB6C/gRaCDppqbm+KpG9rjGIieSnR8E9UMCx+
mp0jJqYPl80SO8EZiNuiZqMERKKICDZxt/qlkFFWiNMwPAP8ZQm3PVFe2maX4oLQ6bOK7iJLeRiG
XzWETIzpNi/CPgvNXtb3xn70fZw7g3J71WV4uVUzlhg5h8wq3W4g+Bg4QGHCnahMxkTogCCOppZl
gmWLj3OaXSkxMRvb77NbAjI4eDmqxN7lfRLnegDQiQWpqHeqVDZxxg3VUSQT/vSbK315qY5LcFOH
fnUr0+MU79oZjc+QdKUyy5YtYB494v0QTHp+mTwYU+bla4KZqj8382teyNrg2La827YdKgvBu4jU
jDUei3vYqMy1rzujF2k/i+JxUB50crUYst4qYUTfwXH3h1VWSR6xJS1OxEugYlF75GQfdCgvJB8J
UjYBoQPeB2wUad9a1sNJlnVQ8NJhFG4+UBffpCDHkjmJ0KIdDHeaRyWe9FWN/lvC/P+4o3Zg3MnW
cUVFZQGb4rLxJ+vJ7mI3U7R/axN3liF2QLRxBgwTrrKPy7EgaG1f/SKgp7Y8XT5mQg+00SuhoqXU
eieWllE05FrskoeonTurtx19Ssfe68i1BsZPGQ+hMPju0LhbvpvVcZpKXClajOHBajz2pSF58xBD
IE1mZNtol+CO1GbWc1tV6ACOuz7IMie0IOdwec3EN6N9xuDOUaNlFe2zv7zu/6NwvgPj0rCNLEZf
VwBblS9xFoDYy+xkLzbsN97FIZREDccAj9Q72R41J9mQdwgMC8S9MOWOHlVv/Wm5jquBPcopQZUi
8XLhfb9D5Jy8TnOwe7FixWz3Pqacb4t+9ac2DXS1+UOyXUKX2GFx3xo6Wbe+W+HjduVCbKm4guiB
Px3N3u19Z7jS0fauSFUoJQbyij3WMhhmW2FJy9hyB3C9G1D56I9a9HDZOtFlzE4UOjHg7e8439SC
zFWB/mZ/7p4TPFrrNKgxIXcZRGCMyXTYdLxJabZlcWHWTPARNY2642vDVRG9duaIp9HPBukkOIKd
eoPDRdihtCE/VADHLBuvibujPveS+CB65XiDwXleMuZbqeGJ0AdrEssrDiCipHfbnXavhpAvPua9
p/+8vHxCsxgNHPbJsNH79vYyLKOmy+KYOP5MQZJmxM9rNqSSjxtRRQRFvTMI+yN2ucRWZP3W1ABp
/tPAWuA1zzrRzbVvrU//6WpQ5PxbLNRxkeMNKnfPd2g+S5RFc0CLxvTlstCOXfK4hsl1cpV5rWy0
VbiSJtEhyYvhDhDOckbG1IkjMDT6nblt17ROFm9Kl/HL5f0S5Z4mfJ1SE+wRuk45q9bU3KpyMeCH
rv5juqmvssfSU0d39uPX0k9D/QN9G28AuQM2ghAmbVoAtupJtQNFrd1iDnTnly+xTLiAO8u4E6Yp
djqVI4DiL1D/uesPCgaRvcFE4+r2LQO7MT4rZQKzghCFZk8d01OgJoMqL3clL1HtUBAtgQAbRBlt
c4MqiUvHV4llgjvsDQp3KdNYT2iRKjjXk1+dSJD5iT/YbguJ429WmIeF94FWpTeI3LHO87JVp4Ih
bh4xPquTp1myaCVIcN9gcKc6zTVz0fKEYnpguGE3s736hpvcOegyVqnEO2Qbxbl9h5norLaxUU0S
6Nq3ufT0+lmyTaKAsXcGztOTsbWicoRB6mEJWduneTfhjdlE05Xiy6pK7Mf46LQH47x9yvpRGxwY
ZCbo7XLzYvTa9VGVKs3IFo67U+ykLNu5gye0fR5M1HbtDIkTnu0vL54Mhot+lTk3YOsHjGb8MNur
NIXmq0y4S7JkfMV069Aa55hYsqwZj2mVu2Az8BYFDKKmLAdkq39hd/g6Qtsbg6lHgCLqFe39acnd
Wr1L6Kd5Cj+ycDYm2qgN/Uv+kVRdk2ZpkWP7RvkZbV168vSRti4c1DME5wJp1ZRzTm1cv5n6YNfl
7WxOD2YzPF22RLhmGnAcCDRaoO1+ewGiabEeNztyfFu/Sbsh3IorsI24qfYQ6YfLUKLPHEwDnLG4
owqNkEFZC2AxxhzWyVXfmoEa6mjOlk6mCt1uh8WdVL3cFmXDFzbi3O+szEt8zXY36uc3SwAez8M8
uJk3fM1lKhtsX9454Q6Y27exy8usx7OLn9oY0MtjX0mgLNBGXjx/XXUcZlmQFbXWvllW7hRrmVbV
xgJTCyh5124djEF8LKDIN2dQEl1A2Fv6yr0eNN6quv+cXhEfC2dz+ecruqpJPIBpCQoO93n5ujWy
+M4upAvraXOX/TSRyYiU/yPtOpYkx3HoFylCovxVNjPLdZl2dVG0lfeU/fp9rJ3tVDM1yZ2eS10q
Qi8BAiAJAg8AmNz0Pgp7sJ9jQqrtrtjzwRhJazd7L3qUE2FyW39WjbJVZcCMlDutP83T8bonCJyO
P7/364jYlOP7Wfti9p3TVd/H+X1fHyf5y3UkgRuYTNLNIb5AeU9hRLBGHRPB2HUuq0NL9pRWcCfe
3Uk2ZsCFkWpQSzpQGxLlr7r5ghFQ8SjINooWhYsetKWKVmhQ2tpWd1WnP86D7FzX1u45fWvNXNSg
kV6WtgQx1of0foycHqZmvdBTmzprgdzFclhF5QC798ctJhcwDCLNLWHGgNai9qd2aoL1kFGn/CS9
Tp7sFac4KD8K5BQZIBcyqr5RMdKTGfjr7OlB4qo3dsAG5yohwxw+tcfSWw54OrkOLDATi2t0M9e4
AWsMcHF8D7QB2ZI2oEK6LNEy8jm7xexAqJxhGScXVa/ovQxnx7o1H5lsLDcjyvYLvMzi4oU8DTCb
Gnh5cYiHdwYJ5flTRwRRQygWdz9Qo0xFiRSOa8WxetHc3F8p7lq27eZHI2juDJRTroIFE+xmFhc/
xsJu08yEZFZTuFXnR/3oNMT0iX6XGYgo8+N1A9l7N9nuJ3y9cj8XldUozEIqxccYIJcO/SvqkEJs
cKdx7Nze1G+y3AoqQxUEGNH5xOIijLH2aZENEDZbgihEg3BQHTTFYyQw7B57XVKRK3ChpsIjQ2JP
ANPoe1SKGe2nSRJACAXiQkuEppROZqFlOSkB4yOLDnaou40rrmMRicNFFBU1YunYAmo233fTT71e
UET1/l+pjOchU6g+F0YPDHS7WN2Dkr/ru3/OSLA1P56gPMrRxzHPWJVmvqmMxwyq0wXUL7uJtU3A
5/nHYrysFlMHDP1ZO2l++qg/KffJfYOjsFt7yw2t3Ot6EyJygSOmWTmrJRSnPihBfmAH4gLZjNzV
niccGI81Kn46EVHBvkWArVyzwQ1M+Aoja8rKCNPCETrqyovT22UKakwFEojGfvrl8RDty7KFHhBk
k38/4CTqYK86WGg8q8C4uR7j5ujH3EX93uCxJE3sjSK5dvdOcJdj0KamyhedhuAZNdAKDLl09Xue
zLVb5Xl6sLusdNSiVwIELcHbJwuyFzJuEDk3ttKm7EwbiFIevdjFYB1tDMASZIZEIJwDxxUGbEfV
gExo2fh5Kj200ihqvtrhXcZt4SwJnwyY2ZgDMkISxru8ogswedDeDe9BjP3dfDVDNl+hap1RcsTH
LLYHX1EinxxYjGouGhnyRdHidxr1ciNunKQDMQ0SsaiCP8yR4liN7Nozce1lzt1oooKXvn0lmzbo
GjFg5aLdsrNiiv6zBVFFupdsHBQEEXL3+yDR0FHJKJsX/XO9MaR9XMnQbx8sxecu/ypwN+ZOF1rc
ALAfsLlPEF1K05UJcFnD8380kOw69waNhZgNWq/OPV06iIMXiBfityE66FTHcJa3h5XIj0UVXfsG
ukHkjgDTKkdpPANxOVVHzV8PXe1pL/pj+g7TvUEElx0NX3/XHpbwumJ3g6X6tmqMjIm3zq7DkmYS
HEPGaX98kRO/+YP5V3C+DQZ3Sp1qE034KPbyqK34sVEfrCFx6SxqEhSJwm02Y2NWCXraLK9qFjNx
osKweqes0GLuaVZuJIfrmts/5Ghob7OQvkLHAnenmAzUiYOihp2K59s+LO/qyZE/KW7lT4dKVCCy
e9LHeCRTNhD5wUv5u0UuFa00FcXP3kx8LX+eMQ0OM3YsRdSFwaLthZ9tcDg/S9WmzeoMQpWy1T1F
mLfqzzW26DHLjSBNdNXrqzY9sjHCjjLZxs/rSt3d4zC8jBhIDILEhtsM1H6SY22Z4eZx7yixHg6Z
/KgU63eUSLiRlbxch9s/oJzx+GopQ2lTAzOLsIa3IF/05htWet3dpBJLX7nsFXVQfCIIxrtrqSkY
04beNNQocCfwbsQ83JVgLYvuUOZeB9awGHPhngSy7Qaxs31q3O49K2NL6rLD5RBZT1YmpVInCXrj
wBrhChgpnQQnzH3BfnkE36arjZI9zkaP1SOao2kftd52ZFQkDAIr2fX0s2Q653ljIjXVWgHn/8+C
79WpIxz+kkXnzneNhF176KC9CU+K4OA7qphHhiWD7bNN4KPouUIIyEVJ1ZBmkq8A1J8ZSdT8Mfmw
uhHIwjCU+U6UaBSsFD8KZ2Tzb1NmGwa9jcuvaim5a+VVqmjmjmiluHAy9lHbzhFMXa3I91GetMc8
wYuSPMaRJzB39qmLyLVZMPZTNnu2OY6DbukwCjTkBqWfBHLmgMkZ3Ea4SNdBFfanRZQCF4nH1LzF
nMAn0miIltIwr45dkvco5sqcQRbRf+wxPfxmjlzM0KYY7WygM3kjXytB9aDhxhH7PfV6r79l/gxy
Ewy+DgRaZa50TatcEFEZuUmqQqsGOlQy1IJjxkyB5tZ3lXULkjHH1p41PfWvo4rUyu0CimQVc5vC
OhdJ7VGjkFrhqA1J2DR2K9rFmVtdCLjZ8DizmaIypwoe9r1kcBv4Xe3GrVN/M5zi3rqp7mzBbWdX
tA0cZzHyjIYUizlEES1NSCfyatPGQEmGKrou7mftNlCcychRVPZ1AyhUiy2u+U1BX1ESFF8t1ndd
B5InarURycbZijEp61hi5hEq0lNHnzMnTZ7sUXAn3T0hbKTibGOsibqgPghuXlmuvKxOg4s2jd5J
qobH6vC6Ie4H5TMan/mZiQa6shnWsYQYEBoohxKFxvlR9sCsEojm8e0G5Q0Yt+XQcjTThp29YvPG
nG23GRdHwxM/aJgEwXJ/pfDMaxgyaNj4jRpUqHWUazj1ky5os/us/G6pqXtddwIMfpNeZxI19cI2
6aJ3rPgkDasTq1+ugzCTuvTeX4Lwu3TSJlifBGf+pQ/y6VSN7tRrTrkmbpn6ZCgFWbp94zvDcXv0
ZGilbdXQm20cQNWeLmNgqye0rDjmIBpesx/yUWn31yLxe3QUFeu8pFAge7Vm57fMiyZnLJ2ocqS7
2We0Rfo7sItJo2Dp9p+GNtDctl1oMR10Bp0d5cJJ3Oku9dNQKZDcUt35Xj7YXid6jxLZC/v/Zi+1
B7BsEw1BnygnZfxR6k+tqK1z/7i/kYuLvlbSaRjUBIzeVwL7JkUT3Qp2tofI0/3BwxisUxcSTRBE
REbD/r8RbCrbPpZXGE1XvI7TdxvUPxrew+uDZog2zt0z0EY+LgI3mAs0Kew2XzSZp+bJyV5lwYYp
WiYu/raZmssWBYTZgGSlHV1Zke6yIn+57tj7sfCX8fOX6wrkitPErhIknh27N5wOhl8aPobIO9eR
BDrj+SgjRanlKgZSghpa80Mbf77+/b/ZQ86icEEjr8dRXlmMmgPl7WBq3/eY1HJi94jlUMwCcxMs
ED/KTlqamBoVFihe7/DSmSoJ+gOfrsu0j4FZnUS3MH2aJ0bqjVResgLJb7CcOTG6YebmZhmiP1qZ
Mwpnzag8VxddheLWJPNNo3xGJZGo2nh39Q1wqVs6phZc0BTVhZVLcoE9F9VODpINXjqLIHaVtYHg
gk7RjJZUDgg6LRhVs5DgpJck+Z/oagPCBRm771NqlpBjyg+tooNxUvSEvhvGNgjcagyUFJ02Q4wh
O/bxsbAlpylv1vROA0f8dfMSLQoXY2rSLw2Jmcbk5kVB1oeUi2iLYz/34uRwFoc/2ZkG7RajBUac
uFpI8YKTBMYpwa3KvC9uki+43virTx+lo/1yXbr9g/kGmjvnZaZkKWoPaOpNP1l2GbvQfYGROewZ
orsTHWJ35qsj/7rB4wKQMRWllis4Mk8nK9T8OiTfKUarK6szBCRg+WXVWb/L4eIWrui+sx/9NuAs
S7XZ/SiSXfnSwDCz43hsQ/O+1N0KKSjGfj0dlEkQ/Xb3jQ0cM60NXEnyXhl1wEnat9ZCxZYSO7X+
2sTfBIu479W6iUnCBE8eOvv/BmjKx7929ewIHoNgvolukXCgsTO6s89SwIavZE79R4kbjEz4HywX
TPJybUfNwm41FBRvEuOPcUyCKDMVpzN0gS73C/w2YHxQQcdWV6nYSqLXJaReurqyn/tluDzYnYvZ
A8EUMHoK8ANNB+HFfD8InCXl4k2M25BsKpAUL/r0G5vXHPsjxiQFSwO7ZdS608Eyg+vLuh/kzqBc
5NH1TmtAUIcDIjl16lGZkILLgjmirmiGKPvSZfz5hcQfcJrFipSIvUhqoXVSD5IfH/sjDUXtq38T
bM44XLCJSB23eYxN9L+3iN5NfXRKjLJroAmk8uOHIRHocNczTJwMQGtioBOP06FZ6mh2yjVsqe2R
VP4qvzSiaba7Xn6G4IM3lTMVdQWAiOntsIS28TmnR0sV1BbuGsMGhVNdlq391KKk1qva2qHaQ1H9
NMygM55t6Xjd7HZtfYPERWiL1EhsSgTFBJNnJCiWzET8UPt2sIHg4jA2uzGVWLdY74+3LD1q2p7a
45lDcVmVUU0d6w9Y7PEe/MsQbC4WD0k05WkESKv42Q0/Uz1zQJkvOPjsWxtm3BGoCAleLkyARViq
ihQvOJblGtnXFGwYw8ufrM4ZgjPoaq2bRO8AAa6hcT0ag+A9aP+mb/4C4GPBiHkNsckAstQZ/PSQ
P1LFt77H4RK8cfgmDlQn3VbCZ4D93XmDzJm4bKXUTnogk7C7lX30EIbL9x7U/+RQuOb3f6VHfpz3
HKdWtjIxFeqb2qua/dEhGO2jOi4mGgYkcXuypQxDM0ZwI7Sg+X0ThWPdCdKP+6++GwxuA06HNKmy
FBh/Uoiwb9xngbgNWCfG1CmGgsv2GKbsDhRkfzCOgRVt/NIZ5z/5QszCkAARrY9GHGTNMwgOrq+7
SArOf9LUphhRBJUVo4Fy5p8LGCVLKjjQC0B47kIQEmIKEzgzvagG3eezYvvV8Hhdjv0o/UtVfPtf
rGldayaAaFCLUR4k9fn690UicLtAFUWS2oB0GA8tz0p+a4LIQBJlO0T2y0/xWWjR4qFMtt74t9Zj
HaKMd3Ynzzosh8gWLApb2YtDztm4VG4HKOtmkPUcEknERm1TrqAbS52+qnktu3pG5AOtisXB4KLk
MQHNpABdtF5M35sjep0m7Ty8NRIbfi2FRvcv14sLBWvW6Frdwh7GmrlO0TyrojlmIpPgAkCWkT4p
JKzW/z8qTaQlLgBgBpyu9IQ5jv5Rab+VGKD478yac/9yVIieZgAgs49JOY3yvtbeX4cQWTVf39eU
LY7SFgytVw5T8mLMzlwZQbHexpnlqBhiszrLepvJk0C23SMiCjJtTbUtgjlSv5vYqqrLrNc6AjQ9
aeo7orIASvRbW1EESPsibqA4X7JI0k+5ZPzZxrNrFBswznV6pUvyFI2GjIEaV65s/Hx9wUR641xH
MroxrWJ8v+3awygHc/Ki9cdFfcJcAYHiRKJwLlTKUmv3Mu4KUlI5rfKH29tGV5wDrQbJF5liYSjY
gZbCH1vVmUVsX7uBYAPCOZFMYovMOgyt7Z7K5a7BX0twtNmHQHmZjAIzkLZzZ8EZa9KCOAM3xVx2
kroE+99tIapK2l+NMwj53WHyvqV1hWys13euVb3Y0ffrhrV/z7HOAJxHNl2R1JS1N0jxE4YWrsaL
vIZN/84anXnwafth0TsH4SDCTJ66D6+jM7O92O824Ez6zY7TGkqDp2mA54tvpp9pdDKNl5Z2f2TS
Zxk577QyjC5cCWCofYrmw1r/uC4Gs9hrYnDeqcuNrMw6+34cSjdq69eaY2MqKAgkRMSWIijOO6Mi
HSfkEHA2TEK5xBjX4tRHhzk5rcr3XlQFLQLjPHVC0XWGow8eFHDzldWT3YZ1ozlVfSjXD2Pyb02R
89kyH7uKgIAf1uDOQXwo8dQYSGiNXczD4tH/gyZgP6z+Mgy+KXbQs07ReyDOS+cs2VHPHoah8nsJ
5TuCCC6IFnx7bFVJmom7PRy5+lGqNyj7QzXGIjB0EQgXLQZ5iqqWdaxoU+N1uf5sybf2aApe9UUo
XMjIq3hqFdZDygYe1aszSb3TipiLBYGPb4hthpXUegV9ReAOmaw5VMHUfd1t92/z5/BjMkE34Wed
qD5IqFfenbPwR5Mw2JQo0CipmF2i8iPw1HhStIjld/5BGeZF/Rmmj+F4ha5QzcK+9FapsBGp1e2p
Ldc493Wkg8M0Lys3JyjVspYoxuAZcDKnGej8dfCYOcqQJGGSpKLnqMv8DPsRNibcgJSIEdRzO+OA
gb5qthiZPwb9B+I2Qfasl863OHWiZ0ZIVHrJCQk0EHMIFnRXesxes0w8suL8ykXHRC6rFZT8uV/L
xJ0WHGAkonhUKV6NjlViRzdFR19N2ryayOheB7/wijehz9hcsEwbolXRAM1jdnSoY9KOI+fDQc7G
j9dxLoIyh8NFSdqXJdXHJPcx0/h+GQvDSWgxuhh5/C4h/Z262MdC6l+ug7KP/rbDARTnHAWcSCZy
4xan2Npi7EF1lvvyJDt5rXxIm/7GVJbnYsC5p8he0zH6jJY/Ed33xQGBw+WUatMlaqMEuHqJwpNB
RRm/tWL8YRFY0tIKzGcfzACtuKrZeN7m4tpsRvZkTFLmtxY13bapX83Vfmry8tAyMv3rGr28n7yJ
hkmBICUD0xThnGSW/idaaVHkd8zXWEoeUlV/F0uxK5FMcfJVv+9X6q1Dc7IKXfADLvY+hq+oGhbV
NnFf5exInSXdnjM4KWmaj9LUvNJxCLK2+BK3ia+U766LexHOf0fjXyDmptPkqgLaUr+TUalNBHvS
5TmWA+DU2bR934wlAFjrJHu0NWUw/rmdz15s4YedO4g8XiQT+X376PJiyjGlKfOVecQVxuzQMtD+
89msnGCcVWL6mixnKVD64YuklihO8ZV/nEl7w0BbDihbMePoYkQOOj8ruETmJzgH6ZpbDd+TTHBd
eusNuYgh6Kb7Hwjny7lOa7k2zAwz7Bcv7lt/LkFfnsxeOmg/NG30aZy76To8TuU/nmvK5CMsgiHP
bV+Mt5czWpiDooJEs6KHJpKcThFlnnaNYQPB3QHM2gIbrg6IbiBOHGMM0M/rHrQbnTYAXAgmmRq3
I4phwKTyUBWPqEFt1Mc5/8fTZjlVcas0W7VaYawkgmDxbFqPdf5ai2rV9n11IwoXela0B9epRTK/
yoPUcDTXPDCmGG1w6OJGD6vfhcPhuvb2re+Myee7+wz3+LqH+ublXal8arJPawkW3/gzqy9CCaAT
5bFTUFFV6r5ZqIy1ELvmxdD0uc8TrazgWUQaH1Oau6QV1UuKINj/N0c+o0jKcV4BMXdFc58XM14l
ZLX1ritw3/wwuhAF10S/HEOtgw8Km1nmN+lEEkdTJLtwsfuX7/tkzX5MU9aLEqG7kDBHDcdYmVyQ
d9ldUqxmaWV+0XR4BEuoo1eVo9ISk4M1W0SFu3d2xOkGXKcK4C4ItgZjHWN7iRAjBs0zauIUhDwY
qA5160bK3Mps3o+m+qWosnC2a4F2L68izO0wOFixZcu0cSD4fRGtJlLGIaUIjq78NtFkPqQhikWx
eUme9E+bKjgwzmLiNZ77eOkQSuyHeQwy+zkX1sKw/fYi2m8E4u5WSTLm6lL32LYW9IlofnTUZXfE
jEHdpe+F3s3Ucw2NmdLGB7BBNt0QMzQUKpeggKTVkU2wY40H0uSARVFEH7YfxDYCcvE4og0eNFJA
FkcbIawN7XvUTi0PoOZzVV86SoPgurp3wdiaCBeZlWJelHrCqq24u8WlfZsNX6XYerzu52ztr2mS
i82JlvV0ZZrMjY8LYrH14fr3d536rDb+5QFEJ6gDkyCFZd2m5LFowwlshkYtOl8Tdvq6Igjfqb1W
1ZrTGUDZkQYTqgRkVwJPFCNP0v24dqJb3Fg8iqoeVjMQP6uTo4q6kHevTRthuRNiXLV20VRQphbG
B1Ys0HtSSA6iisW/sUVNZUMaQdPMk2tUdpwPyoTokdQoiGBtWWBqOM6dS30tqB5tL/14fRX3bfEM
yAnWSbKhWTN468zyYZgxmf4O/SP/DoKLiH1UJWMsQaY4vRvRkiWbT9b89TrG3yjOBNEDho/oF0Pb
VxA9xGMKI+kYdezbaITyjhxRR+KTmwo8Av8Oj084zmY9zXbUZr50sELil6fYnzNXeWVDcpuQZEKq
WpGEfN4xVykFB1vDNpbJZ/O8Ew8nLW92pbAMcJU4XpdwP3z8UqjJGYbVZU2BkVU4jOgPEoa6iNrZ
9sPH+fucVVhL3GYJE4dmt3QKEkV1lvRJkwvBSolwuC1SaUgXoaWSHVFfk+V7SkNUzGXT5+vaEqEw
N9tsW52xlA1mNWd+3VKHYCh41B7QAWjNgtvxvruetcZ+xwZnXucUtTHMCKp79Dis6p2sCQ7YuxCY
CkPA9YzXXZXbDvV+Hcq1H3AZ7ny8VSnLnSQaIrGrrQ0EtwEuC7K1RoRoOinqMZ0mrzUS15T6Qx2V
guBz2dHFjkgbLG4bnGRrLeE6bPcAV/GrnHts45AfwIL6xbiJP0lHkGX8gTGcIfmdMcVwpDWdAVmX
qZOagSEdu+yjIeLAYwtxsS9uYLhECTWaOW5jLJRV/KDqTzt9UciL0j01/3ik+u8q1LhQgOzyhHmo
WK4KxTlq0YRZNQV5Egs8VSQPFxFSSSripIA8ZV27iXJfm9gFY0cCD+TUCbY9ERYXFWw56hPZxBKV
02ttfFRoiJkmzhhFrrmKSiUE1s4P0qlkY87sFHJhxGFktN5a+Rr50lXvr1vdfh5yYw9cbJjWJpGr
DjhoOLhtgjJcQxLoruykfzA04M0kMG8Gj62g8ueHfY2FaU8pnTNfbo0wr/UnSzVTXzPpu95sHcMw
Y6fPFowvMIfH0TbciiLZOws5h/eX8fwzOJGpURRSUeFnSIcB1ACJ+9+/6AmQnXl52xm1gO2O/5xr
jVMA+2WbQAyKVwPcESPSAa1LhszVGgQx0dPZ/p7Pxvr8pWYuUM410cuow+nMxpxeb8ZI7yIwJodg
zuiHxau96VCLitjZJy+jyhmSi5d0TnKp0QFpLcVThEaSpKS3WpajfeUD0gY35iJqPdj3j1+Ibwmf
jSrLhsixqi9QpXLSKgxRBRfYaxELtrXd88xZlW/es0HJYproS48FM6bI7ez6XWmqL9c9UKC6t9TA
BgIj45R+BQufT3MSyCX4/jUa9LLkGOv8THrqYki24Nyxv1mfdcfFzBhp0iqJIJWZVs4aza6ZPObD
j+tyCbyMf4qcFwMz0ZlcidXesxXqvWQepmMpayUmE69CikGRVOz/G0XK6jjPZQm37n8uvubqh/gE
Bp8PGPsJJrI3s9eeUlEeQATKx5JOl81hhipnO6zaj1HypNux4GQgwuCiRklpSyQDmhyLHk1oSQlp
LLQw1fEY+9cXTQTFhY5KKmaqsEXL9dEpQIquyi7V/uilbeNVXLRo57wwYhag6jJyzOpRTvBaqv9M
1eN1afbTamcgfhhT05Zl2jQAWluP9fJlGP/U6+7QONTPDtmjJXoTYr/8ShzkX/W6YohpqsAcxqA7
Ygb8QQmlkIa9ICwJfOst+bExdRXj9+zJhFyzTBwr+7iCMVyvkJBtXC3/dF2JgkBLuGCRWHMjg/sa
x+75QW8+j/SHnkWgphBNhRCEWsIdruK4WRS9Bg7e8P1ojU4GXb3rolx26P2+//IdD0NcyLGxMFm0
+KWRyAnk8aAs058WhXizld7Go3zKJTtYhj5MZ1DA5H1gLvohq+QTHV6TSr1VJcuV2lpgqiLpuTiC
s56lSwMMR0luFP2TWn0RiL4PAIo48K/ikY9nUdOXycxIhf0SBNFj4xghSkH8tHVK2ylr9CayZtpY
OIjlzeAvHeIMywWUQSGoYq8ByzKzrF24e7fc5ferVwXjYXkojzGOmtMNIYwixjOeBsH1YD+gnfG5
UBPPa9bnI/CN3H6UYsWRo9XNUJ1xXb0CGJ4wHc3eI6lNwET5pDjVitwOMpCOOpOn60B/c7j7JRBf
XGPXXb7QEkjrNytsY2e9MTxMm9OeGS1r7pmfF1FME8nGXeQkYyh0W1txnFSlIMKI3lSfvbIWsR/v
x5mzYFycQU+utGiZzM4LDx2IaarZldOnTtj1tFuepOpnIC7Q2Fkz4mbK1up9edP7i0/85iHxmo91
5jQLaJZVzA/QUHUmSK0zU79wBUPB2DRbRY6Ez0h3UzLZZgEXt+sHGYcEUpxGTBjratfKcAMXjQbe
XbYNHLdsWYwXg4IlUJOJ3a0q1+7e1+mLwBzZV64Jxa2amROjUnWgLKcJimxDlFx/00Nw1h0iV6TB
twKua2jc0mWGIS2gd8LBwS9u2y/mITqWp8iLb5dvxQfQ1mFmQHtAaZnoSiXSJfv/Zr9VcAmdDBuX
5DQt3KQ2AkOnGJBUCrZ1EQy3CaQ52IgLBTBt/z6rDm2PZgJRY8Sum23MgjtMUqVcScesEKxWOOWh
bZLgpBx1N2CBcgTGsbvnbLC44K/nRpkiMciCPxsvWrxTQQgWvSzgU9CCLux7t/56HVKEyIX7Bvzb
w5BCuqR7yLuXpQ3/1fcvWLqyfM7VChJZNPUNSu7NZBSwgu7nHs9a40m65rRJy14DxhhQ4ihe7s+g
Sh9QYnSSwi5s0ZP+IJpyIATlogVYEuayyOHH8QfG+K3gBh+keK+ynK53sFgYRaAIasIE1s7X2zVr
1NFShpxR+7WYUkduHyPRDUBg7ToXMKZh1upZQhLSUD/R4VQqySHVf/Rd6V23i90D+WbNuACxJqZa
6gZkSRDbjbe+lq4tGEstHp1EbsXW4koU1LkwMaUGWNJZajAxj8XRDEBR4BdoT39dAsUvH0TPiyId
chEDk021cTABt9jrD1LMTrGsbprpx8S0BQFwf2/e6JGLGP1Mo1l589/b9Rto3Pz+dT1gS8H41DsZ
acnc6z9WwjlSQuvnwobU0aWgEkTUwukD8aFQd3mn31FfQS1S+VXyRNyFAtvnW9hVkk7NuCBOrbF+
tJv5YDXVB1CWBtfNcv8CbFggxbNMC2/D3NpNjd4pilxlvu789/nPRAUh8iGrT8Pi7o88GuXBGrF0
8AvwOWtdXmNiJnjP0uMSPV3Roz4VTtxXolod9kZx4QAbHM4BUKIWVYpZo/bCdlhxSeynd6wx1mev
qKLQuLulbMA4FSaEZm2+QKhuQg6VkGMvm39SkLOB4Kw+zXN90mq8z43RqQGnVvVQJaJdRaQzzsQj
adSrlGEseAjun1g1guZED/0xO6mfr1vdvsZ0tKVZBDnoNyffnJZUKR6toi1ZTuzQ1DfCUZWXvITs
Gm+eAbglUZU8BacRAOLK0NwV0bxt46MxYBpXER17WrhtpXyYlxas5EZ5rC39ZJrdsYuWFMPVjFsb
M88FG8CuQ29+EreEY5dPg2nkeEZRWrdFx0Wh105mini4dmPxBoZbxWkxNKUmgEnsxZlbP9ZSh/SH
dRQEYsES8omzFSQhvUSh4cmeHqsCNTTqH52pz6LwqbI4VfNFtSHKRKlTqx9V+S7WBFkPwarwebJk
SeVo0Ark1q2DSR50PUiXp+vGLoLgLkBR1CZFW0NTq/ZBipuwKqXT0uWis7RoQdj/Nz6lDOuqdxMk
qaSTVH80RSXgzD4vQ+ovl+IzYxrupgbeUfE0pwe99GmUn5blU4YJL3NxUHVRNSkz02toXAA3SdVW
hQ409ryOTFsIZizstKKTi0hpXJwY+nY0NQMw1uwm2WMvItYXeCPhnN6WkEpc0f6Ct3TqSSilbKUo
XGfjuKyrII/Ffuo1jXGOrxRmFZkKoBrliQwvkX03zo/l/DoYgo1CYM98oXQ62hTHY9izPgWdXh4n
3NfGMrzuNPsLgzcKdKnJGIrBNquNNSdKgbKXiR1Lmt5rpdd1/HodYF+KMwA7Qm8AQDucZEaOE4La
fmpXh9Iv6z9mz3nbhM4QnONXmmlOPYZ/+HODlHFQW4JddN+4zt/nPL7sYkWmGPfkW3XqLfancfiw
jJilLpoEIMJhqtyoSrHVVs4kyBEpw5dF7T4miRagkAv5fuvl360K5/Y9UcemHQGVq5ZDwEcnY7CN
aIaCyLY4p8+skhZTDxBcxSTzvsr9fycE5/SrpoBVC2Xg/tCpzrQ6FbifepFxiRaFc/doakd97OGF
MqmdRXOI/CGfn+kgaMoR6Ipvy6qHSJLLBLpSRoxQmkDUPRbH6+oSQXCubqPlR5qMN1evH0hTvYhj
o0BZ/KA+XVnnbiwghV42Tk0DnaaOZnw1UwHxmAiH8/gSbbcpBqnAM+oC3dtfyerSrHIjTVQKxlb3
Mtj/cn2eCU6zi9buGggUJVawoPuAUPNASRXUS/JF6mKnQn8HnURVb4KgaXORoLDSWJYpYIflZMgf
VsNVo2/XrWH/mHGWjIsAYBxTZzrArkmTOxFdgiUxHCRXnaUsD2SdndZyriPu2p+FyYZ48lJtg+fu
76VG1ruWJail5xmgLTJN1xF2ZToj8DnBSm1qGqP9xdeKJtDX+0W7t+rXDPOmhvx1FnU6CuThs4NR
htHs9orwLFkPKViLW1NA47hrBRtxuK1TsdS/Ojek7L1R39bg0tNGkYXvJyY2KJwvoRoVk6s03Kr/
V5dsZY7psyHodZC0GPl+fY32y9w2eEytm12O0H6tbVaYXPv/HRiHOcMhmzIcC3M7ohXi3AjFDASM
KrAHggJBRRpv6r4SJAyE6uP8qCE6Jn8twKgnw1MscorN8bAaU6Bpxs20jm5sGzf5Oh8NNIvkrXYv
48Hiukp3g9RGo9w+q5FoqJIZP0HuMAEYTcOWXAXtFAWRJTt1tL7a3XIwU0OQ/NkNwhtYfvu1QHZd
Mlg6PbfjbYs2KfK5EKVL9lFAEARGVtO6YGwvl3pdzBEJwby6seqw6Z5t+nXMBBnwv1nGMwwnTNfJ
HQIhy+QerVDx1gOe6ZYH1n7QoAVyMAVL9jdecMbjjxVdKbWTBuVV6WucHCtZdQbz1sqOdn8zVyBa
Lz+a0+imhajiZ//ZGqTxfymUTyhIGKRLMCUSifi7NTAxGUZy5SNm4oEOonNhJ95149z3wTMcd+ow
lCjvdZb3n3rpRMrhOFWy4A4jMBE+tzAn/5Mob75N+VEbj1FaO2ouOgrux2N0LROTKMYF5b5iL2aD
2XRwdan41NXTDc3Q+9BXAo2JYLiIkpjjGDcm8oM5sZ+6Ug2U/5B2Xc2R47z2F6lKkRJfFTs5zng8
sy+qnbDKOevX30Pv/cYyrW3Wep+7qo9AAiAIAgc5cTuyPF3fmH9QhFdxOLeh1qk6phNw6ulcgqWa
1dWDjKNqXcaNjRoUX1Si9w9a/wrJWZneV9CCCEemHrBRZ/MBlNidO7lsnkQjsrH9aOAVjDOx3jBL
WnbYLgwKtVvjLuoe08HGEDdzmR3MBb6+nIJd4wP4rGulcGXHaBLdSKubhs+KKBX4D07qt0T8rO01
0SQzZxEHqg2NH5j64VSBdRlbnxG3Jz7xrou0/xhjveJxAUjdz/MYNsBrDFv5umIM1wpvoa12dpGR
JlLtMiCCyH7fXbxCctFIXseqbhVQSiN+zPv7cv1IUmUjEsPfRB9zpks9ijcR0C9SkPbdp2HRTrK6
CM7GXW2geHmxCAVLLf+iWlW1kU8DYIZlsJP8C4h37UIXzTzdV4gNDCcNrcbVWlhI3aK4XHEVGwzp
ElhRmyM5lIHoUWl3bzZoTOjN2rVJopRmDLSmjO1I/dUO7nWFE60a5/m6gd0eWfyeLveUZnaR5HZi
Pf43EM7t6WNTj6XJtmY1vKTTDrSwfIzSO16HES0W5+qSNglnhHwIKHrZwzSsu1CrBbaye+5t9oNz
cKWsD8SUmSTg8bCw9UTCPZj4kfGR5MQrEP9Gao19asYZgJq29pfSuK1TTXCGC7ae53AknbnWDet2
Ltu7cfxhYfSxLIqTRRicOyNW3ESUta2N/SlHSUd2ynTBrjPleZcv2KwU574WJVatpQBE1f8pyzfU
zJw60lyoF2rE/5u1EKaBG3OMJKvMctbTvI6fxtC2pq+raFyByMEQzuSLVp2nhAWLrT940SED/f4c
YYoF68qJ3OL5us0I4TgH0JRqRRo883pV7CSPsaPYRTBgHGNiN8fcy58+FJxutovzBeqQZ8XIqAMk
CaS7o+KDP0Rw3xUYKeH8wGqVUIgWZ6im/4jVzJba3G7Ch1V0Ed1XbgOEvoRQUElxcfbYr0ghagru
uqQ7yfLo9F14IdmHakPpKwxnQ6G+aGqpMBgdvIm9n6S53aJccxCVYYvk4Sxp1CWlH2sANcpDOsR2
MQaZqCZJhMFZUN+kRSrnKra/NexZbd1cvWlE3Tf7b+SbJeNsKESacEXfO2rvMMmktjEUCo1u3U3y
BFYsndpsHqJsR+6HGqcpBZsOAbXYu2kmYdEOxhRBuNl6mlfXSBWH/qpKEX39bpT9CsPHvZIUTstM
AKOafeOM/WyPjeR0o3lH4/XbaiTnchFymuwfrr9l4wPhAaR+SjgDtPw6OWGgoerA7iRMMGLzYYdn
FS2TohfMfV15heQUH+QR3ZT3gFwKzU5U6dO0QtwBObnrPlC0npzem1GOBoFKx2MT1YpDkZc/ylwB
i9WCS1pbR45SVdReK/PpOqxIPM4UzELTkTmFeFIYn7oRU9BD/Ugwu/46zP75+LqKnC3otdkPjQlb
SKvIiWZPnlO3m57BqadnRIC1e30BXxFoPokCtlqeTI2A2qydGpSXR2ZtedOYhoc+Jg24CgoTU2Qm
NVhDtcAsY4VcVpS72UsrRz7mcCXuWFYo7hzk1h7LWJQI31vr7XdxR4LZkhktcvguk97o4H+QHxBW
/ft13kJwoaGRWD0Fqy17OvxDXj5HISZsGw+r9RQLx+sJpOGDwxosBLTQWLdQfRNWfrHcNqKH0T2t
2UjDB4fSoHdoHYM0Tat5af81pD+zqLRHMtrUEGQC987rLRZn52YU4elFYkozf89C5WYZwWPY54Fk
JF+u79EuExrqAVXQ4IFs6t3Ul1KW4jYLZRwM4P5P8Iaw2KXsjxWSI6szSQ9xdu4UUVZkz3VuQZn8
m6ixGhd0x4wArZZDRt1ME0i157+2/8+FVI2h6LStYOFghcX5NpMHuW96sPCZ5mktZ8vOpjlzenTO
CMx9d+PA12WpOgETIx+qjlajE0lHJ16s/rTI2ehLX8tvTeX5+q7tqvsGhlu/rioVGsaAGdK/pmXA
vetOCcvgOshuIKxvULhVBNl3PRgrjApNcIdhcPPO6THyKrTBB/DdGL1GwEuyqxUbPM4lhYu85gWr
gjX7s7ke4lRwVRX9P+ePsrmfq8WCPAv6RfpLUgruXfu+/lUAns8Hta60GVm7bDlqJ6NJncGw/qyp
4lrz+BiZnZuuy11DpJ/Fqv+Zm+NlkHq3S1Zbnlbv+uYJFJEn+iFZr8YrZX0dUXlfDroz6YWnJPHn
qRW2UQrWlWf5qZspVtBEhTvgp6K1rcD0Gyd0w0tyNDO0EqJM27f+o3hcgJJPPTHnFluZyUGXHU0l
cdLc0+fH/7aKTPKNn2rreWy6FDCWrNuzckvQljVioiKNfl4HEhg0zz1eh2MeUsQhXtJXDolqF49Q
bjuLHilEO8X5DRNOsdY07JSsRA9aO3s9Mfzrkoi8Bl9jrvXlktXMylh6fcrs+aA9ssYRzVF+RX7x
/TqcaOE4nzFFE4pvSkiUGnXQpNMlqqQHWS0+X4cRmRPnOjptCEe1gVBIEPltb9haWvuzUTtjKVA5
9k988gaz+CwTB7LM2JPeqhymb5AoJFnmlepQ+Uon49jSGieJLLuoFXso5bOiDiiQKAVJ6V3dMC3W
CqkrGnio3wKvVClGypjEwRCGoUxtbXgl3nDt6wu5h4J8oInBhiZRDT6Kok1NMnNKYLhS+sCqiBNU
Y1+H2G3r3mKobyXBmRWnXcNKiV9IzhS7B0s5qP6yJ4wKfiS2GeBB9UbH4xJG2hyug+8pyhabW8VM
SbJFR/7YI0Nhj91DjOb4OrkpaoED3NP7LQ5b541nUgrDiiuNFZjHyOyWz71q2ZY1CcKZfRRG2g8u
QZnyMwr0rpqNnEIaiDWAJnl19AmvZessMC8BDl9lCib3WWtYOeuqrW44WUFK5qNBRWRXe2EhXvD/
Jw4/gi5s17xtW1ZGl852V0v2Mj4Ts8UMdqQl2h9Svbgf0YZXQE4TFX2uVpBoIP2h/iiyL3J1k+Y/
wR0jMKr95TOJjmnKoBamXKA2ZKaWL1GE9F571MYvFT3Ooszevt2+QnB+tjaipZkGQEh9QBJUNAns
RiQC5/b0Zu30LMH/N+lJMlRbGySbxqKy+d3DiZj/EwPEGG/NRpWVfJllwKSX4tb0Mb/PMW5Yqzyu
WsJsze7j9haNT4emklooJtDk0+yCDv57gQDaCMpbw6nBrrAKbo1CPE7dRm1FRWAJPNZgq2NWcey2
B90dXPQB+lSMx76fP6uIpcg4MSgWlb/tFHmnLYiPGB7j2a0CkDJnl9FjHfOFqGZrVwM3YFzskqbD
MFUZwNSFXqoYy6iSb9fNdVcJNxCcHeUJhl+1KiBKvPysmmP0dxir8hFj3YBwljSAd7QrGviENpKO
xaSf9VYNSFUInst4ZcAVVANFGtUszH8CjbXFhN2cEDUrr5EmtXjp9ZO93J26PySPUc72QRl9KoXv
GPy5yxBNWcMkGxm81WzuzFtEK+vXsGzlHERqsy99JU7qGyaegnub2IpTud2xcNsgAauIyHv8AzRm
CSDJpoGtm9u5sjeomYZqDmHPg9egIfXQBJKjfy7PjIFZdgvfOLGZ59nzdZVhMm1M4EVmKL+CBw/D
xKwZTmYTuWa97pLcC/PbMtZcqTggelrTz018r8epH2W9dx1xb2PNDSR/y7Saqi6sDJAswC7d6oYO
fnlefNQGH0pYXmyKEJnf4IU0ZDZEh8gGog5OlVpSoCFRjXOvQCTT/6krhzr6FpV3if5JzVHd141B
rsuogPcLWUTPx/77GjZn9rEVdarZRHh464PROCzdqVwDwYrubeJWPk57htUaSF8Dg9E0YUUDOcUQ
cWc9a3qQXCiOB/XMRnx3dnmjFjbJ7OT79U8QSck7BUUJzazFF6ydu4R/VeFJrkSPJCIMTlUTnaRT
SIBRgnY9bxxlDdZYVJ7G50BeDGKzljwRXx0PbTiDWQm0r76U3bXhz66+L9Le7tNTWboJeiDH6nbJ
vml9ZavWcRJxkLCluqIwPEcfSADr1ETvmkeoU2fousQNasWsughBf/a9Rh7rA1tnYuCjjIkiOAq5
Q35OF2NVVikD1+GhWo5J5GW9yJfvbt0GgzvYs077f/WAKD45JQfFRqEcgpfGNYLsG2PnlD5fF4sv
k/t7IzeY3E2mSrTeqiLI1XlhgI07lc/yV+LLB8uZBYELs693W7aBYkf/5qgiVIrBdgWoqrs0fWYP
s+I0rYfhL1TUOLerHRsottIbqKHELIcqBdTcHqQ2UOebuPMTmEE2HDtV9PzJZ9ffLSLnvXK5DKee
Ao6C0WrtnWk+mJIrD6VjDUGjuE35udUFq8kHue9AOXc24yo/kAomyLr8o3PpZ0F2mVxWTpn4oqSt
aO84zxUXZbgsOiQcre9zfyZIeA53kXWsRTcQ7mb9TirOfQ1roYDiE0CGdUwWv8LYOtOVpON1td89
Cl71g3dfvRZHpjYBJT1GB+2QoRW1O4pbUUXWxXupqYVBTwZwtDtyqv3oVDhKUH3WD5Er6qwW6cPL
7xudbyWM8iYysOSAPVPPB/U4uKGt2uwSIgrTRQvIuQ0MdF4tswVYoY92SiIQxhxIbNpD+NQmt4ny
l1QIzxzuHsKrxsuZtBEQHZGYV50DcznVqCGugvCAoXtgB0E3liAjIvAfL3UWG6gsrRtdS2BbhYqM
8Hwp1GOBB9TlLNH7NRFKxlbrimfkuRMavevR5wvJ9KBCEA3yH+ub6YH/pPfiQ3rCwz+t/9395N1i
8t6jTftaMkNYAEKgbPhDm1p/nURqooj0hPMb6kCMNWJxQpXb1PZRLv8wXmInd7NfIOzCW5M9qFDR
T7EtHf9lxdU7Edm3bTZxQgidlTNWNU6fKnJRU/+6E+GJyXgAvr3BaimonQkAWn9xFo8467N+r9hs
2MLkrw/aSfPKG/oTFP8CYJa/uKIvfAFWvk6aUlQAVtvMVoOcENR5ncbuXKV/jN2XCEYhfPUSWB/f
+QDqFzxnZcDsvNnFtDg3PMpH0N96kR8LAqHdw8bCMBEF+QYUNHO6qYYSHZrcyjxFBdVh1dhZXti1
+rBkd2MnInHkEg4vm0gwpk3BPRoTVPmEeFk0Ky1SM/d6qfdGU/k1W6Alv75he4HdFoOLfMYhpno/
GLkny0dZPcRzaNPk13UMkRxcyJNqetIlBcHtxtC9Vm7AXCMLFH5XDDYpi2KliMarHRkVSdOquPAi
5UYiD1J1Nsm/7HH7ezs2GFwMHMk50EdgoIDNZdVr0Yl6oAo5sjuvJBBoN3BD/ZZumBgEo+g8Acbc
yUSTZwnXzlGPfyUTmrxBtRzWVZDKWTPZhFaD7BpthuLaaCjUGRfGPExca6wKUbXE7o0fyV0UW2E6
KEVO562/wiDbetJDLfeGU3QLQo7AfFTvk0txjA9tEN/Ijx9QmA0cp5Q9hq+1dEAypdDGM1jcg6QU
esi9gw12DHEwpAg8htytaVhbXW2Y4ueX4UvtJw/UIZ/oE3uaWQ5yZIsq4feOmy0epz1xlZfGEgNv
WA9pfUCFr5sk9yj1tevpoes6uxNydOzGXVtMbtsmUuv92GDbmGNkw3boI67BGEHaB5FfCYondk1w
s6DcpmHAWknXDmCLYTiLBtZgPLkmAv+7e7vfisT5EmNSjHadgZJeRogErpZfiWMEEVpx2MYZ7vrz
ui7+g+6/Kgq7FmzO6kWV+miogKgH6c/SVZ5ZDr1f7MUnfnyybudvAkCmCfwRStAyo+GhCLB8Ujs0
u35WZrjL6SSfmLElN+l39cjI39RDpDgCuN1928Bx8hV5Tpp5ANz/rtnRg+TptnSDUV1e4uYBPYjo
wvcVc4PJHaMy7jeSnABT+6QHyHj52dPIaJ9VH+pzED2J7oXM2wXlIr0kXFa9HnCONnNp6/MDBkfb
ej7YjA2uki6LIupI2l1SgiJ0xq1raXxONjbTJCeFlXtKXaGY7amJ/yxRi3594/ZCEeSbNUvBwGZi
8qGIibmNw9wkBVqC75f8MIwVpmA+a/mxEXbLMhV4p5EbKG4BMwywkVolLdi05KU9d51vZCDkzAV5
g91l28BwUTGd0F2zyICBm/Sj4lNPiTst1L2+bgIUfq5R2qotZmkDpenwLpAh+Jfuo/zzfwPhTpeU
5n2b0KzwJkk/SXqFGunlsCai58R9WQxMlsepbCh8XtxS+qVG1FN48nKgmTPTeyqaOLIPgRmrGJCD
8dwmd4YsoSKHKOMqvBwFIL2GRxwk+1bB2bGrYCDns1gXCvgaueVaDWNhlR+Fp+aM3hVNXO2ku+s6
BVkmcj67drPB4g5i3PpQtUCAhTwc/PhZnW4spbFHTP7N/y0/3t8xIxjuiYIxtai95hydbqlLZFYt
BKOY16KpXi6NiOiSuywWNUyz8/WdkW6gOCNtKz0rOqMpvNXEBGH9bMbH6zrNt3D8LQylaOZEoK0h
aHp7Eka5kpUmRhWBXswNAzabafpGPd3NnyefMQHnN40spLreFWsDym1XB2bSVO8j6F9/zNvntSns
62LtKTh7NZRR82SpeEh+K1VFp3EuFQBIlvVX3PRPRb36hdSJaFl2M26mjPIPjDQHzsudfRNI6DVS
onVFcej1DqtRjDAnyDGd0Rv/FA+Y3rMoIOFNAIxmGPnJKZ5WZxYFCXDuZeOjgURG131tNA/jJj5w
Cpko+8AJhHBF54MV1LB0RpQirNX6r1Z/Z0aT3WehPaf3qvkvma5e9G+LxUUqulSEZc8iFTVdbFKP
wWI9lnMoqt7aX7pXkbilI5mcVHPBrsQPco45nDrqCtT70Dcechv1BS3i58q3CltUUrqn6WD3oBh6
Dxo6i5+5TLO6k7QOr9fNnDh5WHmd1gbXdX1XNNSeo7pPhUPin4pMuaFJ2urQimG12/zOCiM7khVn
wLX/OtJu2Iwj6TcUZ7e4tdUo3MIdTptW2em6FcnRsFjtVKKWL9HQeMjySXNI3M5oDZ+UoFsXFXfY
pApI3XR+WLWCM5kZMu8gTdOyKMF4OYJesLeGntNOiZJ0wb626TcTBc+g/AuSST5IMQ3AC3acVskZ
R/PT9ZXY9S8bWM6/hJgYEZF1zb25t8yDjt7YczNmqZP31dN1pJdE1zsJCTIBFlIGClzMWwmnLlpb
kFjh5uCM7oiwuriJAskzvfGcOJj2i3cY82b22DtM+BiniO0nUapgV9rNJ3DbDgolNZZjtsiJMTl9
Rh6nefpJQlEXvgiHC0taa1IntQPOoCvnWatvCrl9RI/pBwITlIpi3LsBqi740bcrWsu0qCNDQUUJ
tcCntfrLmN1bnfwlzubj9d3bNf9XKP7hR4voulQWzD8Hq8TwZRTmZneXbAPAaQdBjqmOasgSj4Ey
/ayVz7rwiX/XwWwwuO1X5XZdlR5CzGYw6o6MnGiKmVpgAhf4F2as71R9A8Ttf9JLq74aAEqV2Fnl
2wGEvXSyrcGyJ83rjcq/vjsiPLZ7m8NbtuZVQiYJuVjr+1B+rzTVNwt3QCWlJf9I16/X0fa3CoPC
ZEOzkGjm1C7FQGs2vjAHuyqILFpE3b18otPk/ScYfkpQkato1I8AE8/pzaIbQZpb/lgPAs3eX7vf
0vBxo1ypkVKDb8TrJslOlINMZ7vVRruObszyMdeer0u1b0ivcJwOTvkix6AXR0VU80NVLnrnXv//
Fxrd97r3CsDpnqZ0uZmuWLbxR+srd5bDqg/pQQ2ix9rtXc0nYKShDqP00d3RM3FTtsHjYf4xesQX
t6KI5OVUM9HWZZILfE6xFKdax0jtZBZYmwiC6etG+4tpmoc4AYSZpfdNVhz6UURLse85XheV/b6B
KJcoNVMUrqOe/FFJH2lROWF+CVOBZYlguOCum3M5A6EPjshZggKea1Ylbw7gjRCVrr+8sV1TE2YW
G4m6NOk6YwBUtNg5htlKdukavR156v0CTjXDiY7skRhTAxxym59E99zd6xreqP7nRPhqSKVW5rUy
sKLqw0tz+BP1wFqB2UR+aLdoiaJuetOLGrdFUvOd8BhSl6EhkBm7Nz1Mxks3VvqpPYf3/SG85Oh9
wOBgG2RXF/Cs2eTxum3uK+prjMcpaj9qZjcsCAs6PX0qKGZ2xXkpYvRlOvJ+Y19BOFVN2qiRaIOI
DjUUx9m6Iat2Hw8DRh0qLhUNRN5X2FcwTmHTJFSVhoWPlN4NtT8oPyv6YAyH6+v2D8ryG4YnDW17
yWooCx2TvyTFfqnSeLbczp29/DyAWUu+ZBhAfB10d7NQs4vxrnhSNV6uEBsDGcquUNuaILM+Fs2p
jIzVD/vwI+H3BoTzjug2LJaYAoTMKDnsyizz8VgW26tWiQ6G3ccJc4PFaZ/W1r1kTsCqv/ZudCj9
/rvyODtsEFj79CCqBNlVww0ap4ZrP07JoiHLrPdPde8Mw+es/9ZNvilSQfbZ7/QdySvMbSGoqubP
77jQMnSuUNwajcVdsiBeZXeaRRSsLKa5hsId20mvV+nKUKSx8a1acgwZJEi66WG2rC2bSVDW/ZNR
lKKShX3pcBnWdU1X8LT41k1HhtGNS4LrftLhOaCw8wQ3fEs093H3ycNEfvP/YXgD02clVyYZV+/0
Yj2x2a/RQ+Hoio1SWPhiEU/HS13O+9V8heOC/blt56RaAAf66QH2PATSLbkkN5g7a7MRl7HXO7En
qmvZv/VvpOQ2Eff9kMYEi2k9sVKoEnSKIyiOQW8o+5WbfBIB7oaWGzwuFJOaSO+MHGLGEnU0+b5a
AgWsSbXOOuwDU/1IucR2FzlvQvp5GlL2ituMT0W52gb5WoyirP6+Yb/uHedG4nEtMGcbQinhn9N0
k+s3yfw850eLiJohBbpvcC6EFkM3hyzVheEHtoS6dm3tA0MfH647+t0zbLNL3BmmyhJ42cAF6KGQ
zDYb3QstzH2S5/ZnOZmC9N3+ofK6eFzUNRntGBUW04jl3GKWfZyK+md2paEq0ZFXZYWavDSJPsra
Ar/bytoJ+SPE9iiEyGY7I6ZzfeH2c8YbLE6amEgGPK0Jr4Fq0A79LFmQY66UjiroTpDq2DWlDRTn
B7tsGYmZ4vBS0jL2QrMwPM1QVXucMeQ7NQhySvlYPMFJVx84olGBQaiqIhJQeJ53OTLCuSpwt66r
2rHoBEX/iSysoHRgTzG2KJyuR40MwssSgVQ23YQWshOC10vR/3NqseZDZZUmpKjCBBXqaRj71hp+
qJZ2KwanEZEK+oYxAQzrLV4vnRN+0z/1X1ob1OG+qCtEJBOnEypJl3oOsWZRNLo5iBtG+V9OeP87
qf+qdnylIoZ2rXW9QsO1uv4kteHRUrK7vCKH65a06+kokVEchtdS0CC9PeUxFmnEXG1EF0bSPtaa
4Tek9DG0S+B99mAsWaUvdTA6kuxvYaSqaa2evfwbpeZQEmAak5fqAnvZ3ZUNCHfIUiJ1ajlBlhQj
U5V+/ksJ66/Xl2vPx23l4M7Vsm2bMU6ZHGr0aSXEqeP0G3o73UXrjtehdiMjNv0YWVbUOqLg7e2a
1aoRmRmr9kovs4+JWCf9fnYmV3N6R3JFQfP+Br2CceazmFU1hzLA8jhQ1eeSekP2EUezkYczGlDR
VorUAGLtAtU8JCJ2zf3t/y0CTzXVWU0Eagb8f1ndjFphx5Nokdgi8MHjZkf42rhs6K3UmnCGwvQT
JHCTk6pM3xqjP0+WdZip4SjZIrAckVScUivw+0WDFnxwBadBW7ZenRD/uqYJ9p5wSq2mCHbSAW+i
UT66LRoFIzxAyf3oXocRScJ+31xrlTrRB7kETCN5JL5fewGrsshg+DdXPWr10cgAII+hC65Qp1tB
jUfUUyyFHhg9TrXWH4Z0/tUULSYe6IE6fOTqzgqPDFBoMFXnbRb5VXPSEdFRK0jCL6ry+IE13IQE
3Fa14JOGj8UpF7URAakikQ5mTTrnOsqul9ugcDvVdzlYPFm/MDV+NSUIkp5iDALoawEMM/h35oTH
VswVQ/HEO8oRVGVI9cgcQqzFtqGADqT+pqvnGClOZdQwMeVYjyKnyhboGiZnTnO89Ga9MCWs2j8w
eNIelipoE+OszFFsj4sexG1qR1bjKv3wHCXDQemobaWmICral13D6xlqlPR3BB4YCqQQY8TxjkZW
TNajXou+Efkguu/u2pz6G4bn79CMOelMViqvRjcxuqVGQfH3ruvY/D93rtMonJD4wf/H3XEBm4uJ
aaXDl+vaKJKB2zIdGWk9j4BhYBAASE4Ka7WvI+x7Dk1G8Y4CfXzHl4DByWE/4cLs9e6ITglcKNzs
xvBoMAaSK8rFCtGY+W0cYW+Rua1GoC2n9sJ48+M7+mdzYRM28qePlB9bICZGvQsxMWCY26G81HsT
YUvhkQydGbiT09kbRSVQu2qAW5+Oux+mH/Od76iJ6nOQmhUexiUnk92CjyBxylxtPpWos36+vlv7
YBjfhpGEBrKjnI9d5kmDm0dBl9wluI9RUCL9HAYBJZ0IhIuHTAxfycgAkNxof0V41K6V6sGME8Hl
UgTDxURJYk11PGN34kwGB2l916mKkyz/kkLq5TJh6b+XjK/tlIfGUjHGHeV2kY4yksLHbBJBnCKQ
hK+x0FtlGAedLVh5o8c/Yu2EUeSCA0OEwXmCBKOR82ioC08L0VZ0nxFvDg/XlWvX2WxWip0fG9ss
V13K0QBRgGxLuU2b9FJqH/KZuonp6ZQ1jvDFqZpVZREmG0OKIXaGBewURzIvApe2L8crCOdjaLlG
KMcACLqadXJp5p/X12k3o2ltpOCsMG+Tbu6YSnVee6xOVbD0LvoSZ4eNh8ncAYSUUnAdUyQTZ5Np
Pui9pgFyihN7rW8HERm3CICzxkmt5kWLAdCHn0MpsRPSuv9JBL6YhaKQzZiKDoYIZ4n36ZtKNwUa
zBb+XYTzujF8AzMKQKLQSBiEmTqpAp4/7UFLPqfq55xQgZbt5uE2WvBy1G3MpVdl0mgJ2xJkXSSb
HWXykbHxS64kCDVEGvfuWUyOBt3KgQUykAvruC2CRbJ7O7e7o37Of9HP1/dq19uw4nEFzXOKxVM/
qmU7Lss6w06lyUlX9awNyUFfckESWATDWerc4P5fZAv2q2+dKTpZreaU/3Jy/d8HwEYWzlqTMUTq
PAJINaPmLRtvJ3n25zIT6N5Ljved8hloUUMvHIgSdSbsRh/yNTRSNOmgFxAvOHeGX/rzRTsUTv7c
oOPDbm/JV9b+Hbkipor9VXwF5lax7DtrBWErDtKmRrXkXUVCW0FZ5XWV2HUQG/G4ZdTjAQc2Xk69
Ob/Q6lYThesiKTgP1w4p7o49tsk0UsZG7k215MWKaOqESAzOz3XIKKy0hhhL56PmfhH1Ke6b6us6
8Y96o2GpkTYwnb5hfUww2YN2W/0wAsVDgv4gC4K1fXlMCo49cJ4RvhpxyKw6QR6z8Or+c6tVNiqv
BRvP1Oe9Xv9G4P12jD4Q2iWY5NqR8ywdJ+oUPVgUFoHL2RWEoNbZQLGqgdjgrfkkcUusWUGAs84/
1cIPicDX7JYzoKbgNwB3G5DMcSlTFkGNvhWEYI8GtQsqYaPACKp7HcQFZSB6itzV6Q2k+lamtQzb
jBiAjI32s9zPP8D7E9RDJAgORDBc4DYUUQpGewRu9axiDLPf6JEt56KpAbt6sBGGbeDGvy1RMehT
DWEkJP/X7GG2QodarhmKJqnsXxI3SEzeDdJYNbTsK8jDRk7qGIaH92K3OkYgKBSTZ4gWj/OeSoiy
cIOphamVx1LXD00tn+tVFdipCIZznxj7THF+AsbA+09h/ZnGxyERxiT7e4QCEIzAxUWTjxOModMI
5kgUSK2wbvTiFP2ReZE32vk5/DSe/mZBHP7ltJi/T1jyisppRp715UB7oGqNcUnq+ZeGMXWKMAX9
Dxb8isPpRdvXjUIpcEZf85NzdCq/K7fdV9nvHR1T3VKn/7F++8CptxGN0w7ap0soN4AMc81u23s1
/3odYF8vXmXi9AKT40ZMqIVeRONq59bBijtHEdXR7PvWVxDubI3yUgPzO8LHucc0+/I2zVT3uhgi
BO5YTda6l0u2Tst615oPUSnw3rvLZCI9hUm36JSyOE+KOrSyVRJ0NYboyYur8S61xlMpD58+IMYG
hvOkPRnmjrY5fNx4P7V4SBMs024NDsUjoIEDW0adALfdrYQeH4t1GrYuCXRGh9J9of58IJewtuU7
2Vcv3VEV5kJ3oxLGakANVm1k8MGpZITmQlUItt4NXvgX1M1bTPTpTW5ra7/MyfnI0bcF5AynGJKw
XAZsWJ12jmrel03kzZLwqNjTuy0Mt555E6K8zsB6ykH+Ge3OrDeetaqDUtSwjRM4bQNRT9Y/rKUJ
0knFUFkG/+3xlK1FrYchMKUD+HoR6TPI5BJ+Ku5TuxYGEbsXTQrOj//hcbqfNAoUKkS7bSFLdt5G
gRVadlorTt78ypXW1Sfl3DVo4CCtPxJSCeI/5hz4+G8Lz9lEGpEk09BI6vXdyQyf+vW7QjxFOY3R
Zyr9dd3+9sx8i8W2e3PydyT//6VN9V94mrMtQ3JKTRFItK80rwvKnSN4imuLXMKCzkUZaPkQDEbj
XBeE6d21RePU3wJxZjMvsLdBPoC+17a0cwLS/OE7hlt716H2fcpGPzgbmJBPp+EKcaIvbBQhZt+y
SReauygvHLeNPx2S79OplQTLuG8IpoXZ7ZSirY+vJldl5HCVEsDrHatt1Q7WPXEbNzuuHmMTEXE2
7MaF9BWPryOvohFBTwY86DxYMEDvd06//00eTI/V9+vLynaI20EcNRgRR9DHqr6jD1rHoqoSo8WL
amz5hnwb9jdhp+OBXbR9zH7eAGl4PYBnVi0TzwcoHnur80UCIpoETbNu4+Hh9Jz7klfjPOhR0dUG
JLJFryLvVJPhKbKGABsPFu8EQ8GpZprDILnTuHxRMP9KsjBrz6zuSMH49NdO8Nz3fts4QPWtgHTJ
uq4tAVjjhWl1iRN59JG9MNWnREg5827bODDOWxVaP5ZTMUnugDKF3noqCHjVlWM/CCo63nlFDofz
VJOsmASdHJJb/CWvN9r6M57c0vzWpolNWsFLyTt/xWFx/iqT4gYDsUY8x/XNQVO0YKhEB6kIgvNX
8mBlZtwDIm/a72VFgqQTzSZkX/lOzzd6x7mpPFQHjQyAaGlqZ3jMnLRfhVS7181WqG1crCtZ7dLk
FbStiY90VP6PtC9bjhtnmn0iRoA7ecutF3Vrly37huFtuO/g+vQnoW/+aQriNI49czE3inB2AYUq
sFCV6dTLT2X5amm3U/Grk7xoOjXhmSaNq0p7AbTIJ7hLcKNreasTWJj9ZbywUJy+5kHs1ftlR/3+
RHNHdt8ILoPffh167yH8W7etFLGkGkCOBnmXhejVnCjGUEREpB+nGTgcLlbZ1azUGWQQvGx2LIwQ
jbvibBzCoDg1J+ItZ0lI3Sk4zyoXPKzJNOzGhGW9iq7awUmqZqfqXpKKvp0FJ4Afte+zaGprBaZh
oreLfs1zIkiXIkvYD1jdbZpqhJIkGIU9Qh5i3Z20wina85B+uu6F28dMxQsxrqca6FPew4BMuxpl
sMR5tbkfx72UHPJMEI8EEHwe7tulVKIIECgBOZLKZHsHDwpOgjvU9oL9YwmvZRrnaZziFiV58jw5
WvG5KC23tw/dKFixf/HqCxDnYwZePSdzAVDj5wdS7qK9vIfa0BHpXj4SL/ze34hm1be97QLJpSk6
9BT03LPkVcrRVBHUBbFItEWcs6lNYYdzB5OG5LEPf/XSsRPOJHzkFniLBhcj2I9YefRYVZZcMD+g
Pwbc/16Nr9SjJ2hQ7ZfUbW8G1zxqN1/ocXFbJ/wOYhPvuquLFpE50Apfi+LE7izk+hkf0Pk3dIgJ
jqxoFbmUFU2ZDhkFGEhU009SsHEvsWeaouQrcnQuZS1dHMvRDJiugAxyShW/D+UKD2IF6B0NweHd
vv5dNo2LDxi7WKANBM9TIJaNOUUw3ucG6DjKaJb28pTG+zAsRRKUgiOGhsP3WxUaRacqCVBBrkVc
RsjavWTnAa4ROsPZ2Ce/39X7zjlNvvlHK2bLDk04h9LcD8PPNj+qyijwj+triUe/91Z1UlZUYwur
wrp1jeZFam+709D81EWMW9uejs8QAwEdtEScI2qhHLYjBjI9cHuBB2a8zUYqaGL5ly26YHBemFJc
0AyC/DQEYGjf63s2p0Xuc2dxVXc6I5X89qv22xZdEDlXjOtFbRdmVQ8pIskp9phT96IdBeJ8qp5+
f/r5PR7fJa3rTWjhYoSuEIiUNA9pILnmOQRlKRt+rnfhbXwSqXsxEz5eev8xkf+4S6Ixs7IG907D
vk9SdFlCET4vG5fa92YhgYu8cQpRs/nH73LOTs4taWP2Xaa/2Wm+osqxp468Y3I3bL6v3IlawwXO
yfdQxyZdZrkC3FjarlkVz9nQPV2P9NuB+LKM7CesIv2S2kM551jGOf9UTqkTatSJO0ET9XYYvoBw
6UxBU66pZbADY9WtDjKndnZD6ijjIrjYCDeIS1yWVfZWPgOJPLxVbHaxZ3jZyXBmr/IkaBFdXz3R
BnHRI6nkSpMWwKmTdYpKa9eov8/txPkcFz2kaolpzM6yelefUISC0FF9M7kdWjsLj8krXTfpXz7z
LpvFxY4xjdFdLLXwiKN2VL1ln7ldoB4VnOQo+I8ezvd4IiHqYSbBuJimnizrUNsUsVWLfIIXx4WS
mTooKjBAkgCdtBp6tdKj6Zu79lZxIF32+foCCk4Ur49Lx1pHrQRwKUTRBrI8pxqIWMxUEONFMNw9
t4MqNDh4kFTCMN/1aDOvrWaXZLHAHZh3XQmzJjsBq/ig5GmtUw3xgUKCIwRzspmiv510EarH+iFJ
QxdfRYKL1FvjwzVQLl40chwlegnQ8lTd1sGAMGs41bOyFzIxiMzj4kWuT8o0m0AikNlRb+LSIS+V
a6GyAL0HX/Fi374fD5mXv4CC/rqfCGIH/2CVFuCQXHr4ydA+DxoeksPH6wAfy9fvI4fJRY4ibNVy
YLF9CppvyX7cyfthr9zrcH2wqH+uj3j1Fz6qbMZ6dOhBnA0Nbh+o1HvLGJR6QFkhzJ4kO3ZQWGvL
3LUTwa1qc/lWONzOpZZG2zoHjj4Xn+QxgWSXiG5RZAoX3aVxSkLCqoOL/lgq38z2ET3uhfnl+jaJ
DOF2SR/k0jbY3Uk1uqAfygP07P3/BsGF9AGkUDktcWM3lilxWogJD3b33/aDL5SlErUsiUXyccmf
C3TlpJUsiAubIe+y5bygqxmh/JizCvREktyJYpAI9vrz3P6m2q5qsXOzwuFueW0fKeh2xb6rY79P
MOYVarFb4a3pP+0KXxfLxj6rdRkwQ9Le91r/EM6a4D60eUleWcJF79JIi1pnJVujqn7qy3AcjeLY
5XFQFSqoB8ih0IvHaqkEsKKN4uL3FA+SCloifJMirmnhpylqnWoRJMCPKpBv2wTOJQ1qbJjS5kqm
oTYVVts17CNHO/aPDV7norPS+33A5lnRLU6c1A1fesc+6N71rdsOrcoFm3MRqVWLoUjxtNQGvQ9d
xgBfwPkdBFhvWl/9S8F8eH62bkcRfS6LOB8S4wqWS/pNJutllFcIrlLjqHOKxhnLm+ajQb7ovylN
/vcpuJjI+Q5JZR2zr1hechwOzY7u9R3Tg/vt7lRuFzlfsePelowFKzmYBzLvknafGLvru7XtjhdL
uFSh5mpthy0saaTaMUPd6bXcKUXvVtu3ltXmcOmiLEnUNiYs6XxWqyt2y645oH3KFZVvRfZwGQN9
1xpJB9gz9TJ0cfZjeRd2glc4EQaXMioFOmJ0gqcRtD1k5WOF7zW9iATniPnQFX/mr/+VUTaaTmFJ
NsxeSrqHwhx+Xd/8j93j7x2Mv/5ncrWMegdLqEfcfHDVU+5JbrSTd5M7e03QP7OvgP5GRB6xfXv4
x+v474AstLMwlOAOGnqUwddtSI5C/cn+S2Df5hX24nY8Z7zUm40VSQW+18BDq2DMsHopA9ao4P+Y
A3z23kOH8KbaiyRWBA7CfxiQXAkVNSpxqMihzc5x5Zu9LzCNhbNr7sF+w+rjI6OaQSEcineKO1YG
7xCEapDr9h5TQ0NSE+CJTOLiRKdPVSaNgCvS8barrLuoTF1J2Ci/XQ9c7RgXKEKpiOW6Bc54hLb6
Ud/jG/us38o7ptNX/BhvzOfrCykyjAsYrdRhorGGK446xCReyyiYRIJNm16oYjqd6CAu0xUuXmgz
jWXDyjCh0x51+iCjyqPE4IXSTlnxMEmivsvNRKhipM7QgWfxjOtGo5O5i7GEs1E7U/E6Rio+oO7z
5ltp//qDxVtBcYtXSiVRRhmOXqunBaowIM4QvW+LrOEWb7DUGapdOMKhNEKatHVt+ksvb6ui9xbr
03VzPja9sXj4jz2Q7n5/qDqwQ+mVBHvC8xJo/rKfHkxoHmcBygiCG+52LWmFxV3RyswoJ5Nt0xDI
lfO/YlK4114ZKfZ4IyomCeG4W1lhzVJh5jANPLE7NH9+Nl37zLTpatf2RO1Fm4dqZRt3FyMD6n56
Cdsisjenkx2dVeGVYjM/rjDY31cBMNQ1vJ2rMGh+KA8m2iFjL3PJneYVB9lHQ+RBpIQmAmRGrwB7
PIXYcsg8UUF2NOxbXDgfrjvg5jfJyiYuyvb4IJlH5hPpASWXvXEAEzJICkTNpCIYLsiCz7k2JhmW
jBPYE6m8uGZW7ugEicRMu5GSGgKNauiahbW7bt+2X5iWzlRcPipKYcKvqGpWdcFsnK9Ff81Q+ltU
S/CJtZ1E1AsMt4xGDWWdDJNc3vAq3YwuIxHFxP8jua/95tDfK0IdKfYPfkjGK0BuQbsuxljmhLpw
VyROlxzjtHGkOsNA3CSwbTscXkzjIq6uSD1elNhF2rwxlcVfgGRkj2pl+lSUt7Yd/oLFhd5ETemo
jriBVpNfa+dx+KMy32XZ+Ctug6GXfNaxbOkcOWpqPtK6+37d47Yr3CsMLswWRLasNAMGDUxHDcDR
fhMHFCVMVugj30VHS4jHx9m2Kip9YR9U4LZYvNjNjtULU2pjgn7DL/Nw3b5NfwBbKJQW0Nlv8IUS
zLFO8hihnNCjTbuQ9sn4uQ9y+sPSBaFJBMSHWzmri5CV7ltt8lLFTcuf0Ll0R3snCcktN+PTyigu
0tbKYpaKhDCBQf2juqcg/rWPYunpTf9ewXBhQtfNMDYJYBoze8hVY19rwiwvMoWLDNmijbHcw/2k
BhQ34ag/9sUy39Kq7pyqySR3SafoZDXNN7vuDN9OrNiRx6XcabTOXC0Kl13VgTmyMIrwGKI05zZ1
AuaKLOx2EF42/evu9HHaid2AVmvCxZdCxUTxnGKbi9CP/pLv0ZO5l2/M27l0lWc79ImX4WFNFLE3
88IKlYs08dx0kDbETuTpqRrPS5k4svJ03bRtB8bQAmaWCf7jAoHWWn/nVgM9utXwUituq/eubN8q
2st1qG1zLlBcDJDCpSMj+4jJ0Tnb3au2O2tf/xsEd8Ma26yMQVuC41hKd3HUHMxyvK0SUZn/X/zh
Ygp37LtIW5KJ1TqYtMAUsEbq4gVcb4NbHeRzudO9+Ci6q4qWj/19ddEyh9bOJFbJQ5eXM0tPlqw4
Yf96fQG3A7V2sYw7/XITkYoabJPU+EjqJphIfW5pEphh7dmkcI2l9StQniiL4g2WfsoaFFGTRuAr
20Ho8jO4ADFlw5RZ7MO6WcirbjY7Oe6D66Zu3k5WlnJnGh+EZojhVhQFzNANq6eqBiMoOSWh4A1i
+/NpBcQd406uZptWsGU+ysFbR96ODdCi/ePP6nwXKH4+PJFkrZ97dg8au1sIBbtDojymVN1dXzqB
K75ZvHLFRR3tJLKwdEPnzdYnafIGUVwSOMDbh9sKorUHPA6x3enHl6W8zUQCwyITuEhR2qhSyhk2
Ra7PNfGqLCB/VBwCYa5BIFb2UWYU4i2xWhisVNnTna3MTl9ae2366/pebC/UPyj8bXGkHcnUAkki
TdvnUY2DuShEtRMRBpckpDCCzqcJS0ifn0fwTEq6kJx/e0MudnDZoU9Ms4nbtxvp7M4+NFoeMJvi
LyhxpY8qlG5tT1Tk2s59F0jOB+QhoV3fAFIZTdOJForCUFZEbqKr9pOGb73EIWPeC549t1+CLn7B
10HLOpVH8BqiV+HVfjKOsZt70z7bkdrJobhxJ7uqj/LrZ5FSsmgT2QasThRYmMpwsNidaw5G+am3
nq874r+kjstycqkDEnKFbrHPPfku+6QG/S7E45ZVOpOrBEUwfhaNum8H8AsenyMGqw57ZpCsKE6e
PldS7o7tLlQFlwoRDpcoiryLLcpeDWercxf9sBDZl4cS9B6Z8x+XkEsVaRTSCniseqPfMeFlqNEc
ptZlD2n1Ln4RMZawn/7hC/3iirzClBROs6a8vabY3b4qIEwKYYdaKfG0lnhKagZGUv9R7vhn1/iJ
3T5TtHSMsWt9k59jI/GgBlg4ZR2+XF9LQTzhp9SLuJuHasBS0v5poC9adheK+jC2q4c6CNQgzoaB
QZ4C0Cw6WnWaxQpTxIec386+1Q7lnulIzfs69a5bJITjHNEqk3Yukzc4PTBvWGVPQ3/u6EVuejQE
JBnbx3llHOeLkdpUXT0AjXFqaW7mTzfWwfTZjKeyN+9VwWjiZni6wPHcgIPWdVFbmciW9lMPmbgh
F52uzXC/QuCyWCs34RJJQJC1GLNL380GQvHjpwIFPj0UiUSIzOHSmVnq0RRmWL2o+EwyDMP3X657
w6Z/r6zhklcqd9CgQGne6yiF4nN/E6F5ULIrQc/E9qLpBCJAoLmUCRdktXGE3iqV4OL1QyafrTqQ
5u8qVdw5FjUOblt0geLc2zTaUWm1EM+f6IsuT1F0Q0VDcyJrOJ+2B1z7yhQQw9I+QlLhDqqu35JM
eZJGEsRzvL++R5uZg71ugfkUWvP8Q2uo9mm+LDr2aL5Tp09kilwjOlFFF+SNbWe74LC/r1I7xGqn
MDSB05PGX6rk1YqWx+umbG/OBYL9fQWB2mo1qykg6GgcNQo6P1m+V6mokCuyhLtDNJUVJ9msseHJ
ykfbmQ/ZgcN/s4TzaEsv6UITWGIqnyqrhc7ufrE/XcfYzKurjedcOc3CZA7Zas11/Y0xWJO0Pxoo
Yi2m7DdFHAwTDa5DMtf9kMpXkJxr5wkB7a6KlQubtAY7sVoaMZiniuowZl31DBYl6aSlLRiiUoOk
k1MpXf10/Sds+ohpE0tTwHkEOar3PiJZS2EmpoKV1V9q7Y7E35ZeRNYtwuD8UCILqbRWlTB1atWO
bIwYR+wgX2SG3nVjtms8lwXl70adjdKkgWZ9TzHyG6U1C2caUddZtC8j+AfsZDjQeXBCanhJmOyJ
VAbjontSPY1OjMkgMGu713/RdvD65wjyNye7HipdSgwcwQp9BuhHKtFnT06kebAsS2S9wJ3461M5
d0lhUlg/HptvIHOxdmCIdtR9szN96Zwc2sKZAxUj1GPmjnvR1X5zlw2ETOQdlSh8gaGawcSQpcg6
tv1i5mfdfgrjL9dXUwTBJejBMsnSNlHkN2aw1LEbD14IBbrrIJsJYGUHl6QtI4zk0QJINH/JZdnv
oscxDexWpKokwuFOXrMMI76+gCM3zUEJO3eyuszvkgEOAgrM60ZtF7RWVnFnUG7qfqEx0NIDvlG8
9K5wMcvyzEgVB9FY36ZlpgJuH4URc2js76u8I6dNHQ6yjc61+UlO7ozptqx22iy6G7IF+hA9VzBc
UkDNWFNxYcPdY/qKIrVjqoLr9ObhXQFwGSGhkWw1Juzo2sSt9UNofbKM2SGx16Hx5foGiYzhUoGW
dVRXKhiTtT/y6tOo/cm1ZhXnuYs0HUxI8uWIwV2xK4YfRkPcqfuU6IkgCG0e0RUOd0QrpUm6pQIO
le6m7KExH23RY64Igjug8ijrS1sgZdkgWPdzq3kkNg29NK7/aH55ZQznyKo1VTpYYBBQ65tuONv1
J6sXfXRsO9klAXNeDDJVdENqWLBlCmT7ARrsIJPBiK+6l5o/SsSWAg4zGcJghNdlTNNErVsd2Whc
DkWyt+d9YwkqZZubc4HgaUihBTOHNrvWgsiux8yr/DCmgjnDbQjdhuqHgTotLxbXR0ZUGBLBg5Ep
5/E+GvTqs1wMysmKqfJH/mxdwLgY0IEXNK5SGQ+4mBqyIojVl+5oCKpV2/eWFQp3+klc1KBwBkrd
u/F9HURfw1N4r/zU3rQsCXWaO4Q5QXjbDDkXUF4mrCiVoUaCwwDEnN5kSeQlSyZI2Gx1PoToFQQf
deJ0yBIdEGQuHdOClLbsJ/ZO0xO3iHZZ/nw9iG4mnhUcF3ysNLfRJAs42WxdWmSukZ3o+KW1bEGU
2146W7UVWbUt9JW8z3BDi/dJSBSzHtJzqhKnqajgFrJdysGw+v9BcLGnx1talzY4SF3t0lNzXGQ3
fO5+jK+DHzqKUzyFRAC5fa4uiFwkItC9Rbclol0537bVvjIPpejjeruOvrKKO06LFtMpT4BhTGgq
YVPrC47VoXpFD6QvTag7S7sUDwcgd7nuGqId407YEFoUJXwA29EpVXZD9Edx75/F4zldoHyc2LIC
jxjpd0VqXC3MnHgYBFYItoindNHLYqrRTM/asVFrHqFQLMXfqlpEVSzaJps7SJWxaD3KYbjBvbI9
mtDJ0bkSZB6d6rT4EBT7rtwkpSN+3tk8waByAysk1FlkncvtcyOTJl5QIRt6p8t3w3iaqZuJdDlF
KMxZVhfUKkniHjM1aAfTiEvrfRh9SqovDRFEie3i78oaLkwkZRkVUwgc+Ud70PfDZ+sUz05xUDx0
ddYOWsWuOzlz4g/hdoXHxYypSydTG1Et1cDBkx3ZMI/sp0dRZ9hmVF/BcIEiLfKqmTRcI7T5oGkY
HNGPcgQF5Pw06oVXZoI8tf3tssLjgoZtQf2vt2AWm+3A7IOTPkW77gRJp30jePjfPGArKC5MoNKc
zgor1y/54FTxz0nTnEHU8LsZiy4gPI+GXUBGR7MZSIEZysdZNAwjcG9+ZG4cypq0IdZLysrbAR+U
UyG5aU1PONWC9do2xQYhDXr2VGjdvz9J6VgPRgtJXU/W91ZyL5Yw/5cz9A8CH1iHpLf6ZQICOYZH
+3vqNWjI8HvM/kFwsveELzYCi/gQSzMtl5cKeGj4Lo2vJP1y/Yxue9jFHi60RkWLrwqKf99COSau
UNTrn8x5EOTyzcZhCzpBmqnb6GV4u16sQlxbo+6UaQu+J53RTxZH8dOAfAmfpkcd6ujtDgLwImXb
LcsgEGBbTDPuo6b9SGpdidkl1sI1Jf3eSHdlIvrm/xe7LA2SxlCd/SAtbxa4F+XWgGuRP/vJPkcD
bOJDFPJ5DBjfp0mFREhbDmGhMPo3Iv9FU0iGNBstVnIYFF/Vqhtd0gUPNlsHdg3BXZMbSO0Y+gIe
pE4djmll+HWI7Fom8y42iv11/1PYP8YniTUY74CDplt4BGAtqWyotXPBu3SLh//Us74YJ8lfHthd
LPWZpqHlW48EYgiP13/DtqdclpTL8qi9RkYRw95YXvDdC4KTKrsx/+i2tLaU7ezqDCACL5SmI/ri
wObYDPldqyqeHf4Jnd8ahlm7gunbLjHKAQtaoK0uTVh1CK3zkoguWLRoXHJvo/JvljNjjrwRHJUE
DD6SHAu+rkXuziX3KOzjRNexaFlMnuZiPCREVFYRQXD5PF0KrdRLLFiill7V5l/UtHu57mFbN6H1
nnB5CfPGeT5GOLSM8SM5Rrv/Xbri3XUYgSV8Jid5uUw2Yz40Yjmw8vEQR4Z3HUKw7Xwyj9W0pOGC
/aBU38+Z4uqJdUypSH6JbeuVqGBwUSFZFDsxKsDY5RfoxruQa5CVF0khzqQ9X7dItGjc6S87Pc5b
itNfhE9m/dQVD9f/fUE0NRj+6jyGdUiTpIYpSEcOiGuT7i5qHvq8ca7jbO6MKVs6lCSh8/XGXLDC
oXTBzaSEHU0UdDnx1BhU5bogkYtAOEcuI7PVIhuOjI4mH/NUp4TObp3Ugs/XzTW72MLXgkisQJxK
hy1TlZZupFK8BNr6X4mygNktWnTBlV5g1VuOWi3d3KGEG0co4WUacYqY7tS58UdDVPQWwXBOPWkj
mkcGWKVHt1H2XZL3tailY7NOY1kKBlY0Fe0CvCllvYD1z8QGFZbbHjo00I2lqymudGZkZPMejEKJ
qK18c7csm6jsDvRR3l3JIEbSM1Yckj3J9TFrDpK8oyJR7M3VW6FwYVppowFuDZQ2zW50xhgndSfI
jAV/cIxWMJyHy8ZgqLmE4zrV57x4LiE9WC2ie6NgxfhA3SZLC+VHgKhLMPZfwgqfdQlFQVf09rX5
vYLvoP/bGz5e2/2U1Abje8HUxENoEI9UpafK0UPY6D7p2ycwXt7Ko40ts3Z6Id3GtTT/SWRa/QbO
7zNohBV9id+QWa9xH2Hy4Fsl5wIQtv0fMsYKhAvjCR0leRoAEsrt4NIJ4mllqRO/7ZaXRV9y1BDn
HgUqKPr9psPoClr3iArdEtz/If/9Pr4XELiJWqXsfHu+TYvXKH3Jl9f/BsFdgqyuJVrYAIIqnkoj
p7ZdQ9SJ+OF4cWZwx6vPaW4WFTAI60R4KBQ3ib5cN4MdnXdbxEFwRwsfsn1X14BgSnrdLtupOw1t
vSJi0A8J/T0M/4nOfhIxU8BUZe8uzQAeIk3whSRYLP6rHKmhK0K76Hw9rY60b471jHmuehL49DYM
Gv8J/ArfsZxPm7SJpBwXet8oFMc0Rt+SbmpLxFf8xpL1cV8uMNwNxYyyvCyNpvOtr6xNs3lQb7Rf
uHFlGDah9/mTdeg8JQDLf9CgKVXfhQ59NPbzoRucCGWPxOs/G4/XXeVjHnvbxMtvYkuzSskkskOj
iGA62S2B4je78Ce518DIpwXpMd8JSY5ES82d4rxEK7hMgFdWD6hbul1ZunL8SWAVi3TXVpo7yG1R
05gMQEkPjL+pAQGH9QRCXozVQ/xbcNy2z8FlCbkTPS/LYJoDxXHLc6gzeK3ydN0cEQB/nmdLkQwL
fjOmnwf7iy4Lvv1ETsCnydEYCqwXlgsNKNGj7DUuY1YdjuQHxgH+iIb0vdfx2TJHfbUbKJZsCJLb
CTPGyw29qfcm6tbKdyEPpMDn+I+cWp+bqNGZz72a4JphM83m98q1/QhTI6/SsQqiQBf0SH98230z
kREl2vjfhwtiIqsdJcOATXO11pm8zimD5WaJHPOhBDVpFcTH3BXx9ny8hnCo7GCsjjO1+lmxpjfU
0UcbmJsGGaiq7F2+H3+fJYgD48ImmpiGRZuwi2oWFKOfDqEzCbsItxfSgtaPgpYinfC15maI5llS
6g6y4ZMne7nX4uG1cWy3A6FO5IIYstx1e5E68IdrDrPtgsonNzlaKpLUQF1I5qb9S98/Ftn3nJrO
OP012T+vn/CP9U0OjisF0snUJzRpMCPlwL5J/MIFARybqDJQ3pS/5GfRyNuHL38OkfMUQmKS6zEM
pBPeX6VzK90syhe9i5xoEHz2bceX1WJyjgKFgSlF1wFLMqOvB3mQnPGSEyyu7LOheFtwaxDicYlW
Cy28aptV56OTF1Qx0VHRXbAUJZi/YOMequ7Ooofm7ZO3spFLpDKx04lEbD3J+LM3UW5vO0fGTI4y
JDvSz15dRz6VcI2RUHJtqYvjIvia/0iayO0pl1yJNmmKpMButJYHQzD7sdvs7MfupdgxYi0tsHeK
l2bgTBSKjH0oL3PQXMZtmtQIkxQ5qvFnd2JqVUf1kTFGJIHoGXcznK9Wmsu3NkkyNEyzle5e26p1
JLxQp8+CAyk6/1zOrUG7YZMJIJ0f7jpIwg77Fm+rcdCAnoc9OdjejOEa1BhEiWMz2/9jnsxTOI2z
ac8leER86xzfq6cU5P4mpBnDp+wZb+KQh6v2AluZW3y4La0QueCj5TWxOhtuw96P9X11zhePgLFh
N7wdmPgoS44uOcaj+d8OqswrQQyR2qZxhbDXvjIOuBKyT9TRcFObvf+fe4fIUC4O2Z1ZLi2IK3wy
3hldEZiF5tryz9YS8axfd1GZcAGoRKk7rkMAYSzCHsAFkWNspXYE+7Z5y8VzimrZClE1Xt4CH8rg
cqcdu2IYu+kZs6mOegsu7YOBu7skOhFscT56yQWNO3ZoObHNmqEpuxB+Mu6ir9o9BVrldXi1EguG
bh+ECyB3BNV5NjD0C0Am+jr7nTu+RD4TGDKcxZ/OyZNIdWIb0IRcgWVrkGfkQjgJmxB9NjFupWRx
szGIKyGbyqYHQnKeic5bCCGcBw7tuIQFJBmwZYOngc8x9drv2YOiOppjOYz038ZMwi88vl33lU2H
XOFyDkmbWCu6IUU4I6XXaOFzShYnrEVkPtswJgqjlqxDm5HbsjDRtWm0EjzS1nEPsXtQLA/NeNTl
sguuG7S5V1C1/BuJZ6QujKlqDBkG9XnktORbI+rE27ofqUSGJLhpQf6XJyFsKzk0FVZ6mIYnZd4N
yedseE5Kl0o/rluyeXNYI3EHawzVSEJK+9/dT8MneF15bFgUtMpeeixEVeSPnKlI1Ws8bpMwWLe0
MqvbpIfp1OM9HentYQChFIZFTtLD7FHcqBHsnwV2bl0RLrjqh8TWW7pWWlhR1tKBPmffPFu4wLfQ
PBXF3+ubB9D3n0Fa3y8ZjWFiMn01obRm578k5bkE8w/9JbBKBMXdo+c6wmh7CKvYRWEJyh+wblcH
cTCC7fGU386v5rHwald7vA68FUnWq8lFkk5lDDozTDTJDzwNu/H4FZciJ4pEhOlbJ00FBbcNYkkQ
p/MEXWaxkHkIcdJa87zE53g4XDdk2//RSqRa+FhWDD6NxVE6p3UE+txc9sqD6iXHycF31g+zhbCL
JqS629ywFRx33Np0mWOLwZkzE7x4rUc/hIIRmkm6yf+PpnFHrRktKWl7QpHCQMfpaj7epM/6g+xi
v47STwHaVoZWL5YZHPlnLGHaYw5l6lu1qwYQfT/IX7MXRhmIp1BP/yKKJBueoStgbLNlzUD5i5+p
j2Rzsft4bn0JV8eW4P3m9yV/QLQIr7AUE/K6hklYwlnVM/JobNW8AUR8MsGyoO4L13bzv9gNoPDQ
SLK7voRs77k7zjs4duhWcEYZl3hFIRgvUVXlMJBZd3KoKdyWWmc62Rjji6rAKFBMy0lAyb29lhdD
mdeukEc6tWEbya3fUDAO0UNJhE3YG+7xzjjO8XNEKZIW4ISSn6JbxlgRB6zIZ/4d8UVE5ltf4e/w
OOePTEqaEC9wvnxXgGRE3Yee6UovI3irC2++EVGwbeW1NR7PqLSEWWY3DTYPumgBk5fPXsLayRqn
2Vkp6kXUZ/1NebbLz1HnXnecrSrVO3Au41DLnqlmwdj4tLwytRnzsYWaY/F2r3tjxP0soSzw+9e6
d6hc8ml10+ojZrIUfVOzygvJPUUX+nXbNi5170CYX61cs4kMM6/w4eRbCzTlU0W2v+qt9iNNrfnp
OhLziCvH761KtkKKEzmZYglIrH2HPVzhDr5XhKoEgrP2tpcrGJzoEi2UWLUh/lriDlyPlqCivrlk
qFiiOwC6Vkic75csWoqpb+jY+t2QO2qeuYXqEWoIdn/b403VsG3VwgSuxjmdFuqNYqYMBncPTHcG
yU5zqp1yHwaY+PXn/QARCYRJ0cvfVsrGlVhTZV1RMD6uc36n0HjO9WRoUTGQftg3Kb48E3dxrcrB
65X3B18V79C41YTOSAahZqCN8zMBk08XBo0l6rPbcgrcp3DdhwQ57iJcppHCKh+Xjra+on+h7ZM1
xO51594G0AwFwkkYHuIfGfsYz0TZhAg/VLM/pWPQmoOgnrLldiq5QLCfsHLsTp3sORwBoSVIXkFn
vvSFIE99nBFBRl5jcOtEtIWyxmO29daxDKbDsm9Gp3sNAxPFRTS+PIKAfnRE5WqRaVxmHjAJkFCK
MzsvLtqWXD2/kWVRa9fmgVobx2XhGCdNmimMm4/ZrezJTvcSP6HR2F0e9TNrPsfDTek0xDF/XneO
jdv8u1XlcjMlNbS8mHOky+ToSu4u9IXIkzPaItoO0UJyWbkslkRtUqXFWzekr45R50WVqA69jQG1
ADb7ZMp8c1QST0bXsSld6o2oQaPbc5ec5X0FdUPdR0RkgzCVFVxfwu3zdQHlYpJtj108xgAduoe6
+VGLipVbd0MVbVe4/2GSFSWi94drrI1Ipx27ilrh3iKjGeSVSm6juvkeRlnpmV3xlYBfWGDWZqxd
4fIvUQTvCUooA5e1vssI8sNNeNIc9jKUBaoqyiksmPI5eA3H5RQ800RTV+CgkRmNbUxsJGqcIXRr
f/TiG+Pz+PlPilP6GpLbuWKYm7ZJAZkr6g2mcJ4KS/YqU8Qms7mBKhgqiK0RVKe4wx2in9Ho2OdK
bDbHnNrB/yPtOpbr1pXtF7GKGeSUcQdlWU4TliMTmDO//i1IxxYN8Wy86zPywFVau4nuRqPDartO
Y2eyQFpsDydrqZAYo09/oZQbTM6uddrqWWnOrW+A/Nh+KHrBIM6upWkGNtbjEabLJvv/jcdvzEGf
aoqIaVosZzGSQJkqpyWl4F20a1sbGM77UpD3SVWETyeRKXPU1rwf+8H7i0+FNx6xTFkGxTGnBcus
5rkytrBf6TOl71QzFak2O2BetXXWN4nABXkGPjvZ1Y029hUQ2o9gUDZPyNJ4lic/pkesF46PbEEL
a93Ujlgnflm2vWPaIPPZStpE04TPx26v42ieDDTbjH9zMW8xOMNV4sFukhgY2VG9YSMe87FzRyzX
9Kijf2MdAJk/CDcx7L7ytrDcsVVp3mcWBSzbDo3c8rV0U54bz0IDkXwYPqyf/uJLqtB1ZIrAOMMr
/KpEWp08a0mDc1S+FN2RRNbxMsieuutY526qCvJdmKX606pmhQ7rUFQ4rr6/Q5EFLgNsZwLHvqsT
GxDOplKUNkZpBUiEmdAmD+3lWLeiYiL7+m9UHncV6HnACKfK3KXVKmpjZ3XJbmKQS7xvQrZulaLU
MB37J1GcvvvZTNtAeAsP+4ahQTcbFcx2Es5lOS/r3dQIvNDuF9v8fc6Z5mXVk4Li79dWaFaFo3Wq
U+uyf/nw2Xd/88k2KNwnS0u1bKoCKJGE1Lh2xo4ib9B6J24FFrsrDmoIlmGZ5C2bQEOVYlIyFEtG
47ZpJn+uHgZJtMhm1z4NBOSooynW24nAeMoMuEMU5l+maLHrMoyfGgmthrNfBdNB7v6i2wMX0isi
U5PNnbQsUzdaPWtXQyPAioadCjPkKfgv7bBHrl9EQLV3rW/h2GfewJnYaFMkBeCiRgtbME0YmFeX
6sIz0/ZdFFlegb6kyyrynEridQQhoEFwfHgB8/xeMjp1sJ0F9d3U6oNe/VY3WGY8kvPUZzf9vDi2
HJ1KBZuyql7ETLIbDyJ6Qe1QQaeqzPfENp2lDquBaj37vKwfKvKiq+F5DHI4LwKTE6Jx7h1siXKl
sN6A+mPvPSdgQ7V2hoDlX9NHYavenr8yDSz+QqcXYSQYfx5mViZaDcooaGuMWoCKBVb1WXpPrpfg
eXheEHLsWeAWjRPOzLK8qGyg6dN4k8XyNYZMv8D5CzzKrg2a8InIlmCc1DY5l2K0qlIsI2kQwiso
A3Quo8vWcS/bIes91P7G62/weKJxG+6qsGfgJUf6jm0B02RfvpWD0i/RS5ZMgszGrpKgeGPZikI0
Gf/+eWpdVNJVGQfM8iyoquhuor1PGtUx8lMcXyVVgIUr6xRW9imRRDxKe6bIas1gRgZlIq5TzvwJ
hqrbZJVrv5TwMMHwH3iuStsFkYWnSMOposOdpBSuEs23eh7/73m+P8C5O3zUpi5vbYBryUO9PNj9
VSV6TO/o6B8QLKjduDda9X2+EkCM/cnIr/su0MvDZXcmguDuVbQXj20fAaLv3bS8akFi3Qvuup1L
9Q8pOA3RLW1IW2OtfTt+WtTTkmBpePWeDKXAMwtE4WsAUmGU0yADpynP7RQ26ZVaCkR5y0thsO4G
21aILqNJhG9ejuU6Huii4UGMHg7WY7uiNYy1LtfXojr2TkT1BxTnoKpeLVM0SdV+nj+mUukmmfBR
tPPe/wOC/f9Wv1qyZKmq1n50PfxkWXcJN7Vx31yxKg2mfES+YucRBkZxDVcX6r2yzZeTqyhJVqLH
8IVLEdil4qrKo4qWovKplVFZM+pzQ5oHq0FGef5WdqeqQq9v+aUpwrp2FeXxsuqLfg0Xq4wpWWct
wq9B0ogWR1p3AYb+HFN3p+x/5uVlerORnPNU8iB3c94Bq0kLv8BO1T7JfSxa8y+LtHfb/IHDOaVu
wsYwIjGZAvJR90F1jlbpJWBF59qVjn9T5wMeQlgbGQL0/HAeypzLHCkj4BnOy47a/DNbF6adVp8t
3xU1Puya+AaO81b9VMQ9VQG35PF9bRbHBuwPpZ5/vvwZRTCcx4pAuvtyWurkVaip1QQbWnqBu9q1
79+yvGmJsaXGLKU2aXy70KHmYAPNdOw8vSzJvo7/Op83zTDlTPu2xgQE+mVBzzjfIcBxbe2DlGBr
VyvA2hUIFSmwwsgaHuicN7GMXpnGQar92rSu8yzPg0kFz+llgXaPZgPCGS0Z5oFkNb4a1voRVD0l
yzXQgHMZRN39bIQg2asSgtwaF4qWStLEeQ7zNJzFpd/RPu5jDitcnfxG9zNsmQbdCej8WzcO6I3u
MfaM55aEa+tpFQR0z52H3HvDAk8zIkdVxdQ532lRY/FX3AyQ+CXJEvtdaN21hwqp9SRIEU5azx1j
rC85uklvs+vUi3wQAb27/E12T3fzMzjTA8+i3CkZfsbUB2Bi1zDv9N8AOKMzujZKayOFnGR6Kvtv
U2LeX0bY1Z1XEfjdBYheqwK7Oxs/xXhuV3gzPY3LX6Qyt8fF12WTtRzjkokR0Ruzv9bKVfCdRFKo
f17aIG3oK5NdHdMEV5tfW6gKCLeQikA4W6aKpBqdBSk0+z6yf1rF9diI4jWFnegFzdY5W17azsAw
BFQqO8aH9AaJ+UDy5cfES13MreLdx0ZErAeM09eh6J20r86I4gwFGSuDfzqURLJXI8NXHE3bVVLT
1cy/qMiicw5zywQ9UqbKa8JY1LK+qDai9yk6YirXLUw/1aSH/12pQe6K2hRKG7iAuRtYkqAKY0Jq
P1VK2WsN45SM0806rU1wGYgZOH9aqmyB5hvpPZs8hx6bYFFNNfQozVCJOE8cPUeObMneD1MxO52C
+14tgnRJWkHIuKeHW1BORcwc48yazaxpuIoTrDOYj4n24bJgIgz2/xvBLHOiNJqAYbSN1yMQjXLz
sSy6938Bg2YaC5TlyMbxoVIhr4spkaL2Y+U+w5qb8lOkHf4GwgRHlkkME90Mf0rSWyBBKaKy9rFX
0UeO9m6kZTBmwpku9nfeqIKp2jbUWsNVz+EMQ17TPB1rn2LTs/qDbbjJ2WBM7sTCR8Pu6ZimrqkG
lA4kan/KlGGXzjybLV6PUahEd+P9WAo6J/ZSGMhggFUAST2W9OdMSGtLvRybjj2DsjuCkbFvuqP8
BLuhg30qAoUWgnH3aNt0stZ0Q41RijUgQRa0vSP9MEI2n4yNkcIBH+ap357Vq3DctWrrpM4NG9+P
ojmNvqse8pPkjm4t+Wzi4L8LyN+yyVi3CknwNbNjdD8f09OIPjgZS+Ld3CtdYeffXnZhc3i8l7WL
rKPrDLj4y+SPR/1J+6qANxezRKwnpTdd/ZyiEzAQMWLu6+Xv76pz17AxxXnTVTjHtP4pTxmG2T8Z
6Mi+bNC77zmMoqItSbdV402Xl2QpS7xEyGlIB/DZPL/Qe0e9NZ/HRdJApJ17t+IWjhPKwhhqOQ8s
pyVdT+QYGeFleZglvVHGjThcWGHaUj/lFH/fqHDTo33NwbKMYKhslOEtB/uDRW+SfXPbIHIXSNkh
qFxKhvj8QGVb/AqX9Sux6UThJKTo+3FXiS4XPYlGoLF5ZfVLdd+EbKqtQb2ljp3snoainMqu+qMN
j/l8NGLzRb4F21FBm4gsEVaKnupiPSSz4c/J6Jfq8uPy4f3Lt/yNxSfYsJamSAsVWNa16iqecTCP
azh5raM6yUlUDtgLDlVGrszGdZFd5lRlmqhSTanO7hhGbJuGjNi2xbS3QKi9I8Pjm9i4yQzkkjn/
mBVLqWgmLCy5kk/FA7gRXcsrD3jx+4s3h2LHsWvTG0SeXbJHI0qC3FPtz4GOeRHdnw8jxkWqo+ro
GCoVaci/4BHcoejXVN90N66JOY4t1s366+3iRqF2SLz2IKPl4eXR+heTdCBTeYVjGrsJp1qQIdVm
P+GDptqJTMvBTvp3gkPbU44tBndjJ+iw1EwdIrUobbM0bOWaGLnBbBFj42o8/aMeYNnkPSJVcid6
ke/awRadu8LtKpqKdIWE0sHENGQZYNPqe9CZHNuQhpWgy2ev6dJC26ihIdZCxY8vi43LVI9Tp+AZ
EbTH9lZBKz3ypCggzS6EPEQ3P4lwpHvPq2wxuXtgMinpqAVMScO0fJfg+rYW3deQvFzw/vQuH+fe
rYCKKqYuUTlGLYczwVhqFlOpERmb1Zm0ZxQ77DFxYtIhF5sK4q+9a3uDxRufNPS0wvgvSkalekzp
fOzNPBipqPQuEMngIuSxkrPUbABTtwfJCFupQAf9TTr9tDsRQfyufW9F4g7LbPD2LDJgyffktgKv
63g275Qb+7pJnewASmNhzY8pOH+NbxE539zNSzolPRD1z2swe7qvfGivFJhhhJcAtuOSsDkO33Mv
DooPl1Vl1/a20Mydb7wL1mYYBGNBzwWYymEdyIa/fJQDA9ElFusJtEUIx13o89DO6MGEpNlxvCrg
qePj6KNu4ST+5Ihi2b2raCsb7zmJ3ZQDeyHW9EFp369ZKPh4e+82MFeCt1JH7eoNQ7TcjnVpShUL
T5TAdFO//5p9ZfdqHigio94VZoPFHRSp7LWjMd6ivXTdqY9FJ9CEXUPe/H3uZIY+mZWxgiJYzMlj
EWnyLhWNhIkwuANRjTJv0Q+Ea8Y+xtXVPFzZk6hfmlnnG1vC/jrQBxIMlvHOT7ciuVBTYMj3PWgQ
WHJ3Jc7yDR3neBE2lXdZB/aP5Tcc7//ySc/1ssNnS1Cb75LKpbktUDMRBOf7lFUBYVUCiJYG9po5
Sv79sgx7jDmgYH0VgvN4am5NXcnOvvGVb1FogkIq8ZZPuDfCOUz8+FFoObunZGKFEqZ6CAyI/Ol2
VDqpll7BclpvAX0bDdqvLO0vhZhg9vKvAvl2/esGjQswuhx5r5UAjSTOHKhu8zDgPWGCMAD9PkFc
oWGVkbQpP8QEK3s8Mhbq2r8l5S5jmyITllY1+7bV++E0+LI/hFiLCWawsD9EAepI5KPsUd/2/qbd
fYvNU9JqXQu+JyY3mx3AV/aaH9irjb3kUNXeEQbGu+4QC/IQWKEajV68Pw+1oBHNF9THUFnpsasj
8UYUv5OD7KSeJMoxMQV5Y+YbLM6VIO+rp+g/f3kZ6m4Jvr3+SnIKfzyMrm477BmlHxbZEeUpnlXz
EjKnunmrD8WgPyOn5OOCQBluRsEIPji0bpPU7ebzcEUWPOJqV/i6YpHAJXBOkwlyCeUSIzujh9Tw
SYBxTG/C67sFIR/KZ+LXzq7z2XxnTn3HTCqVnJ1pa3xbusrptKfLxvncKX5BJH4mI7NyYkXTs9bE
B4r96E6O0AMpted2Ryxe9huP1dv1g4ouijgwH6Zz5hpgO5Cd7HOFwBZ7sbzLP2rvPYQL/Zcm832B
ckVoZM3//Cbt8LIFhtFrXYbZ/7gWsS0MAL7lykxqpcaiDNxViYGsf2W5hVQLJNntsGG5618Y7Dds
ArysUbTcUoDB9pkrXuqnT/otozCN/EL0tNq93zdYnAPoGjy4ehbHpm1gf5McRsliHdsDmxYeF1dG
46EsnEB9frC9VaBXCTlX0AyyklgyUDs/uWNNnLGvPRiH4pr1BrYHJRyunqPZYx/2TzS0OufyKYqk
5hyCMcZDY2H9HCKzk5V86+DkRXwfIgjO7Ne61JKyAISMzJ523eC5qgvq4iIIztBlECDVRo/40tZT
hxCtcczJDIosFeDsPwEI+HMwEYDb3+CAjLxoO7xD8bmC+sgupSKMDtWRDbuKs+e718QrGE/jgH4s
2JgKsA6LJRYFScumdbP4iLXumWhn/L6pbcC4QC0p00qts+ylmS0/dNf14WVZcB2KkkK7p7WB4iI2
LY/kYUAq1jfl635GIYDeyeDGuqzYu2HTBoR7lipSNuc6iPL9oU2DpFyfkFAPY3n50Vr0TPoFYbUe
CToCRYJx7kpBK7whEWAWOWj9lPR6KtAzlIlGb0Uw7P83XtHu236UUd1jbZp6ciNLrnAjjUjRTc4v
9bROp1RjGB7zS024Ru5yZ4RmUIcWJi6E44YioThHpFokUbMI+rfe0qvmC8vN59faZ11xDKSVWcNy
c6AfL+vI/tthoySca5LQcdAVPUCHE3msMeQ4I6idH5RwddGzdjCOogqcSErOf/QqFgprEvusa2Cm
IUFHdioYu9i9/l9l4mukY2Vm2DoOmVgjBeNOwLAe5i2E0dxuwLzB4RzGkldY9ioBpzOc+lj4yW0a
ZtQZfdVLcT9fPinBdyOcy6CWuaRpy7QjGRL4QKMF11zxo83j/j8icX5Dxa60tuqAFNemg7RCkOST
K6Wr4A2wGz0xdjmM42B/KN873McZNVSS4+vJx8r+UUs/Ln+w3btj8/e5D1ZELXqo2N9P49YZ129S
Xziy/VQv4TwLrEgkCvfFxqRZpBYOw7fKcEU5UkjByar6b2KkjSycW50MdAkXFmTJjv1RwdOsd3rf
RLpb+DxiXu0SElPDjWed0d26pixbYZeOCqrB5iZxFYe1NGij13nZA7vo7aP8cPmwdrV7IyDnbI15
7QuJpTCyMSyUAI+waPqP+sa516aJCqrEgKg19aBQw9ETIoqgdz3CRgzOmzaJba+RinNKjhYqWVWI
izZ8boz0RG+c/XBlg8U5Uiuza1U1gSWfXhiuxlODmlnqIRMr8Ai7poRlYQgiFeUtl2HZSHNcsUxs
VldXRm6eMr1639DGHUYLjfiLIAm4a062qWL6GXkt9NX8qYN5O6ZtlUOyQqIn3Z5cYxIxQO3q22+I
N93GCrp5SCbDxzVGoLRnjXgkOlxW6ctSvOk1LpR67nsW46E8WDo0adx0ib9cxtg/mF9fSuNJY2Pk
BJu1ZK56uV37c4lurXr40Y+lM2SKIJzcDxVs9ABjsshGXzPnGrREyhLDZsfyk1FXg2QH73yM0L6X
g/9f78zuPb4B5JxCbxmlvWCBgT+OyO+5K3mU4mCNzvaPbjCdQRZ11+3WFjHN8ltCzkVgIUaMvaT4
nNHTHKwehmYQPJAneUAJh1nxcrBcULx/v3yI+7r4iso5DRl0Z4367DSmD6Vx1BUk8Kf7/4bBmZRZ
gicaOzfQPpAbbqY1D5JW+VEZCWD2df63KHzklWm6GfdMlJmqx05qTgv5m6FPLDh/xWA+eHNDxVFm
RITd68ot6xhTDsSfT4yQhtEk/1UNagPGBRF5Oqcp0s81+utbr5jUkNaikUh2vG9u3A0EHzysyaJQ
TKZjBuaJJL5pN96K1b7L99x4mPtPl/VAZMSEneDm62VT0o4RuwUpdWswTGZBrbj9mVFWDVfrl9ot
XVH2Y/8ltZGQcxxEy+1MYmbFeNgLrGEtdI/xabN0kna3ih5SAnsinNuop7WkdMSZEf1YzQFJ3XkQ
6LkIgnMUtKs6vWU5I0WdDkZXe3mceXphBpdPi/3SS6rBeYZ5rVRiMEn65rrJz6kdO5XmVeNfpcA2
B8R5h7zLsr5jOIN10833RnnW2/CyKHtfDEMwioF9Aygv8NMwZYOFUkODFhWNTugoxitJfacgXL6M
svfBtiicdlMykmodgNI0YFhqYzdPh8qRZ+kW+84FOrBbGtqCcWpNl2GQOgqw/D0YC1AOL67xMPPQ
SXo9n+J3bAKlO+dBdCPqgdnzsibGM7CmFv1Lb3rctVKpM6lATSqbFEfusJJetDZQhMApXk1yutQN
Kk8laY6o0x6VOPcvH9Vun8ZWCk7pQDZEZjTiwkxjb7wy0MfTI9FBPrPxvAoPaJEr3x2PNjViKAQj
CGht5hyt1USSYbByWmLNN/OAdH2q+dms3lZmej/I8VVnN66EfsFcXt9dFpb5A96Qt9CcXlZ1pfTd
Cn8Rox0kwqgvtYK1/J6Oj6J15Lt2xjiQ0CIrE4On1tNnqZjLERWmLLlps4+djIDp+2Vhdv05iGjR
fosSC6hUOO8XRVXeL71VPfdNgOcGixed9kzP7Elah0gYCPB2ZdrgcdoYGWpqZ6NdoQbC+jQaVwVF
91H+Prvgifel41QesidR9XXXlWxAOfU0FnNa5xlCDvJBld/XkVckodz9FMjGAog3moH+PEVDBYkQ
PguS23bcWzkLOYnbXzEapsIdajSzzX7GnIfA6nY/5QaOi2cmvcAaOWzz8bvZo+VhXF1J1MKxD2ER
HSQPkIenljKVPDe6CqdVaGcLbNxSfJyFC+QEIDyLFNpXdQxPAySLPW3JHWSn1FRgtOyE3x7Nb0E0
LtBkkwm9MgBjObEKsXVkC9bFFKy7igbSm3++l8YdSa2DC1M2oGipPgaYVQ7taLpJKfWMqRZd9Ps+
EGPb4JdHQyN2R0LmTfjXY6NfsjY4fwySuMn4sY0diqHN4Tu1b/LMATtbT//iNQ8eDNkAZzojQWRH
uYEcqhR0aapR+XN/kPtQFi3u3XdHGwD2gTcAlllmZWSbFYrqSPe69DZTXOVBObHw0ug9Uc/drupt
4DjvJ5m5VdMScJMcqqa7SPe1Lkhg714XYEdBwzf2pb0hSZlInZBxwgstpnJxXKtoOHYkVZ3SsHsX
q1tMMGCkcShwRez+e6Pvr6j8443YpQb6IJ252V8LOSRGzvJMzUKvRd1k++e2wePty0xTIzEh5Qt7
j+JEd2i/wNpHRgQjipl2rWwDxllZNsdqZalq5Vd64ZJZdxXiaSUywhinvPwd2V3+9jMiQQJGIhkc
B5x+tDa6SzIF9ozUkq18WdoP/+3vc7dhVSMNZAz4+2r1IOWHRRMQuey6PdAo//r9nItYl75C1or8
Y05IgAxgnhZPGuzr+G8Yfi6Kxn1jjjnE6ArjnJtlaI+ZnynYRdjRB7NJBF9NBMcpW6XoY7MWkErN
HlUQpoH51cmwfZBca/riXj4hERana9U06dXA4iOpJx6l+nlVEsORVt2TUyuQR2ED8r5yv35LLrLN
zKKZlgbC/SK/bsvjWiCIWNF4k/moVrLeIutBEiVjdn3hq67wI8tpOU5xZgN4za5WXMNEC0bR5IsI
g7s/5nm1s0kDxkQP9ohdsVPQo0/r8pHtv0Y2knCXSEWQqepapo7+5JvoaCzcOEQmBkMFLRacdYJL
kRnpBSehMxXa3FlLiRtzbXCJyPLt3KGy0h705hTJT2Z8vczfLgvHWTTjJme0lLrNZmAJQs0/wSw6
KEO1zsRjjX35KcfsEFtpK2qH4g7qBQZ9qLJOcG+94TwkbQ7+yxQLxJoZLc433RRY0sfLkvDxyxsM
3vmNaaxNCTAye33SVuPQYo1oa2nBYMjvhtS+oSaGemrQ7LVPl6E5t/6CDKZN0LLqmDvhH1Z9IxHD
rnVQaVn3ceqrraB2xNnwm7/P8DcaEaVpQXsJf3+1UA49sxtKk502Dy+LwSneGxjOmmi/WqRBrOaZ
pmyE1domDpV1+5CbSuolnf0TGwA6NzfBAncZeFc7Nt+PM7Aps7EFMmPylZ/b9pwNX3PhjnsRBmdV
ckfkKLXYGdWeTq4K5IObx8tiiI6JU8Ai6lN7jgGR059lcWXJVaBVP2m9eJdxRKJwt7A+KEWuUPa5
1gAPHbdq70GWLwDZN6fXQ+H7q3IMQ6sL+2DV5PVYKdN+IJ/l9HkTlcg7COyHf+habU51tQfU1I5Y
zmdVqQ/iQ9Hqgv3jMRVFBcsEMfjpMHuRpMmORviHCntGp1nyY7TUOOrU/pjWWmCy+yK9gnH3fDZ0
k1GZYNdr+uHYR4PfEUVgrvtq8ArBuW48Dup21QDRzVhSh5sp+1wYgsL4LgYB+eozLYfKL52SakrM
zO6JF2H2YdAf8eo95NqXy/q8ezAbEM5u9M7KzQ7jPN66KI5aPhjl+274SNROoNLMxDcX64t/Q+4L
jMVo/zX5xYWVNZSEsjORi86RusRtySP28HmM0TJO/iMY59NmqkWa3AEMjYoPtpV+7EskbWT5Wir7
oFNSgTLs6ttGNs69KTaNE6sHnKarTpR07mK9u3xKu6qAqVgM14MYCMm9Py8hCbwqmZ2iGm4MitM3
DcLkwksqES/b7iFtYDjD0c0UNIuZCrdjjM5I343j6kj22cjvzEHIirmreRswzoTGohnBQAKZsH38
NODFF7LNamuHqpdmejYbo3ZxUWAbuUA7+HLyiy5ukNl5bq70JScDxZw18WzFsVbHCtHw7xZPJTqc
1U/xFTGc8qbwMK/1V752A8yOeQOs9bTJhph9X3pQq+vVEDQB76sJNrmjPQPJdD7FVy+pkknjgscN
qEyl2NGU0E5FIbkAhE/xgWBnmVt5JV5aYscZvR4y8GaUpXtZ4/mC6D+H9FsWPstXg7U0oRFgWIO9
kToa8tnYOP6d1UOtAEuNJ0e0+lQkGaf+SmWCbjeb4KOUA+b05CzQ7AeBWPsm9ioWp/WkmyPSaBCr
9VLz3BaujvlGtj65GDBApB8UTG/6EXq5xDXzfYN7hebUfqh0misNtMNuju3gl2brDf1BT0XPbL4D
6uXobFlBIUxTTLDT/anmcj+PdsuOrh3c+KCBfwGFgC+yVwWpcI3mbty8weLuLzlX5TUpZNz1duya
cZAVR0LvZ/tOTr/kyafLp7erIBswLvhrpaRuFgZGMWXepdJ7ukqnvsn/xtv/hnmzXnsYKiplE2Cm
CQQW87dIoo4pGhD6l1Mi4EDEuxCUC5wmdrOWDWsrm148xnqADZffUKLSDpVs5E4RZ+DZrcG9iNZW
8EuMGpxh01pnWdHrr5c/6q5agjDp1+/g1bKprWw28Ttq+3aMnyiW8CVPaZsLHMr+2b3CsP/f+N6V
jhgJygCjaT6Nz7V1X9sfL0siguDCjo40aNmOAbGu7WEl/eM8xE45ayK2mL0vpoJ7XAflIxhB+Exm
pRX2WNa66fXRvWRE4bikN6ScQnMSsciLkDjrSqIxmSXwjnjK/KFsZ6eQTll/2ybHyx+Oz/I8e4yt
RJxhgdhKrZBYNz3zfvSMIPUjT3noAkYd0YaDkJ+VqRQfjG7g+BxnY1Ey5CvgEvO9rlxZkyjXvKcJ
IKAjaKogWDzK0/Z1fS3Ha2OYnlqcBumo0UPRC97tu/a7xeC0bYyiJBsmYGRHLViPMag/h2AGXZZ+
FnbUM1/w5oNt5OE8+thIko1+K9N7WfAEmtED/dpjATR2H56pOxXOZYUQfT9O70pjJaU2QLYcufr5
e9//XNF+dRljX+k2QnFKJ1F1pEMCkOS4BqCFQHgxxyBBGjzG4EPd5T9qxfOrf+OC9ErGpiz0CHg6
VsQr1DXJSSMi5yD4dM9qswFRdYua6D+FE6qvJ6V2ki53+krwatyLYja691xC2oC0RjrkEd4pHvKX
bpSFwxCClZ3mRzn9dPmUdk319ZD4HOk4Sd3Upzikoiuu+iI56Un135TtORLdCJMZWBraJVDu2j6m
UYLdUfcNtlJelkNkrvxGTzUmC+1zCLKc6iMjP2GjAmrwPM4syH/ws9Qv7nTz0TjXMIy13BNmrs8D
6li8mfuxT/zkMQpwXM70WLrDIQ1MgUsSqR7nJdYRYUuTApZiDr88FAu2LN5f/owideAcQ57YTdZj
SZqHpSmYE0BhQxPECSK38EwHu1EHY27bZGBSZFeyq7oJ+lrsm95ZAjarFIuZFgW2xLMJDJjt1+IW
ItmgaQJBH46rwHG1X8sPI7pNKpCyqY58ENWydw8LNmxhSNpUkDr/Mx4a6h6ZGPRre+V60yz3pvlN
3AGwK9orBu/wUHnKMzUCBtNDySk9tlqkCc3M0b9LBIPLbICY3JmLJ+pt3dWTDTKXMJn0oVQTrLP1
YuUzXT5PVKCHuzkErEr59fl4D9ijm+aXaGyDUOlFx6lyW7AkqC8ckpJnv6M/hMV5wbHx/tCqlykb
kxFh7KNkO+mhvs28NBxdgiXZ6Z3s5d50Fr2Ld9PRKlivVB0Uluhr5Azbsu0qHyqAjsF4BarWAxo5
j/QELyLykupeoIFKGEZAQCb5hvrHjjCXVhQ4t85vj8WpCqdPCZtjQDfZ+ihiSGMq/iaq2YAxJdpY
ekLNuZlTgFE7NMvBKcrvo9Z6c4zaS3Zvqf4si7zLrl5uINnxbiCzaB5Hw+oQ6FrurBGniESZ9n3n
v4HgnX+l9+W4AoK1i9C7wle+1vAkJCx904mcGscWe31gC7LV+35zg8spSdtLkZHIz7jl0QjYTi3i
/2Ds2OpZlEjjOblfbrgNGHcPRLmq2vMIzzK5FLNVaC+q3MJN3fQ6d2d38bAJ3GF8Ucl1GYoaVkVn
yHnOKYmyXGI6GlOvs0+aiOiZ/fYLaslfCGSWq0pJYW3xDD47ZEaV+b3d/8yRBGuUb1Yhehnvhyav
H5MvzjTJHMeRhpNj1AHFYQa/C55eC8hzpkOeBJdv8F0HtgFjHmBjAWVP+s4ecHIVutmtc9Z8M6vj
ZYjnWOrtF2TrnrCm6y1ZldJVbYZVPuxpBFJOfz0PoFssPwysg/ku9+SzjUqkyHXtC/YblKesmpex
JWumMFDpm+ozAkT9KF2nrulIYXMbe7UnyvfuO7BXSO6WG6LVSrtVReigucPsxSvW4iTBgjWxhvJR
xzhCJKqGixC507OrWS8rGykOw/raxje5/iPVNbA0I1HU+dniKsLBGNFn5dJUhlG1ckmAyLhqhweK
bRIleLxx5YHc4gtmbc/5KtwiIQLlboYU19OAyx8X3oBNjp+GNSj/570CLz4M7Rjgqdfst2Rdk0Ip
VenCfBgjPGWcHbFv3mHLynhQj1rI4j6QE3rW1/LaFg3j7DqxDTjnQPVCbfF+gxlmzfWavytE27T2
PfQGgPOSBGwkYF+EF7OeFre46RyUWML1YH0CQ9ZjBPG6o3qIPeVOPiQCsovd2gFrdPnny/IeFCQe
0aBhwzdM0QIjWOrHWPfDuE+lUD3oGcpKIkbqfR+6geRMkdgLGDtzHCbbYalcKR9mh41NaH55b/3N
M2sDxdlg3yvRNEo4OpQp9OhnPIZklAXeTKAeKmd1Y43lmFaG0yOjW85X2vjpsoveveM2MnAGRtrU
NIZ+wufKZGeNsOq4+RIrV2v9vstWh3bCJR4igZjFb66dQW3VLFOhEgnChQfszgozL3Ye1ht/9Gcs
8hB29IsAuTCsKIYqzgwAKu2niXytRIX7/Utu8wm5eKtI1ryubRwRW7ijzm5cuRVum+JKcWWvD6np
9m7iz5NAM4TGxXkOdZnaxe4gGEYwsMI590nkaTFyj4wLZbqqAto4vRCV2c+bK30jLedOFlnPtTV+
dpajZzsgPzi05+KoetlJNFW/e8e9QvEFzr5RQdDTQEDWlsdoSlhbnpil7F8OEMw7mN7HMD3P69cs
bbRoI3Daj/l7C4vlcAH0Z713B6ymVlAG7N061ASGt3uzsc23/4ByapnQKSeVhu9YRDcjGr2SKhzp
18vG/S/O8BWEU80ZdDnrmCP+Yu/+9q5zi+vpzjiVWD/Y/FcsTh2b2tRW2kEg+3FBjoEG0ac0LI4L
lkcL0+D7mvEqF6eEY47BmrwAlvl5AembHo4eCYZrsLF5CiLMFI+spnIUV/OLW1l4xai7JvAbnWf0
q8bUahYV6CxFhCXJ94wJ0nwkJ5aWqgTflR3RW3t7BePus7zoOy2aoJxD/6RZx64HK6ByL6VuJVzG
zFTuEhSTe+OazXq19C6BtkzuivxQfmMjg4IBaOMmuVXfMf53u3L7xhEep8AWbO6Sm00q2U0FYAv8
0JrXJ451zK/qDy+0perBfMhvqw+XbUMVneL/kXYlzZLivPYXEYEBM2yBTHK481R1e0PUyDzP/Pp3
nN1RSfnS+H3VvenFjUIpW5ZkWTqHi3xxLFemNWEXB4dhwuPVzhvd9iF1rcI1v0sJzCdwzK/BfvIm
uzuCnQ78LqK7+nr4ve4uFw0HaoaGVFx+xLBr7jJckdqvyaP2UO9UMMqUDlrTy1tpj9zM29Z/PSxe
JXP+R+vaSmtaSJb0n6H0UMfft78v2lPO9Vhh349dArv159yOgp9l8UOIrfkvIfCqBOdzpnkoZEyM
/p3bjq5xyMEGBkhxe/4ZH1jXkqhlSXREOMeTxn6iysxSG5rbrVTYRfrUZB4G4ezt5dtUDXMyMkM8
WhzGMlAtXzKwfjK1fS/fzweWOZdnljtTGEb8Q8hGsmWMTCTnasBiOkRlBJFs3kgB9XR2V+79I3sf
AYIhSF6RUnglKEnIcVvZLR/HBHOOJwOGoWm2zFaKsxY/KH1pa6htlk+GpAteFUSiOFcDSq1GIyMs
ZqJurz504LTwc0cHHXSairr41mvT/8R4phfnYvpMbyqThSkWKBLUkXaRl9Z2dSRf4l3qNace5Iup
I0KQ2zraTCznVMJQi7qSnQpJcXMwI+SVsDzMlunfQgUTwXmPgTQYhgsuiQV7Skj3oeQkwLRlPrN/
NQZhx96WO2ECOXcCAgHN93voNGTPJnpIwydL+rlthevVdQ2kXoBV0j/C1fZ9Z43yoMOb3Ppeuc9u
geTzwuC8RAFvfYOugji7mA06W7NEkZaN+S6ttCNN/P22Mutn+SqCs4FSKdIebWG4N1aqMzbSXgKE
8oxLSN1FLg0H2+r+rPC8WD/OKPpYDTp9xvrhtu8lh+jUGjZGqB0Lt+/pAEJc0bvBulFcleSMIi1V
cLqgadvN0kNsvJiNK1uiJ9x1S7/K4EKMFaLu1QeQ4f/FLJ054gSVRDCc/A1bJsouRRvHRZignMOx
A5ihq/lw95j1s3V/+FH7GE/z0QjB+MpDRVRJX3+ruG4dP+fQqcUkB4C2Y6n0DZp/D/mneC85Smkj
ljr9HWCNHXjl8lX0gCDYQr6hugVS7gw4ajTo5OfAfAM9b1UIRslEIrjoUkwT6VCDRgGg+kyMU1VX
9izCUhScaJ0LK/WAB9zCx3HrZvUTSANv5rgTnOhLseyjz/1liTrnNYxIzmMjhh5/s3GgbHJW9wyC
GjXYr8auOJoHCxR2AAZ5Kn+IEh+hhXAOJaUNkUMLGrLyLyuR/v0iH7rkTv+mOjI4V0NP/MazHkMp
GEsxsCCjZ5ZLSsY+1aNM93X3LOUgN8hmu9zHwICoDXv3LXqJHgpXaYVXklWbWUjlbKY1qJRGvYXz
0NMfamnupiB67YCUtO2lV81mIYYzG1RGcxqnUG4ij013PxhP299fzyIXAjib8YMJXF4SvMl4z5qr
AFludz+sXQue6st7YOCK2hmYk/9gpQuJnJ3MkeXTNsbKmegDLju7DIibZPs+E7WmrZdtKDCZ0dyn
UdnkPGVRWakUJRpLV5Mv0y53M81OP2l28MCg8y8TC2K+AJFU/vLv07RLjQBSo5++h174H3RnPviu
gSiX7/BgrRweRcQTTJGPS/pLUR6tPyp12e96lcVV32u8/tChBUaMs7Fq8+C2ICiBAQCDnwyaRxNN
cSqMsSCPRajafu+NuujCu1o+XAjhcgQ/aUCpRSS2aYyyI9n5Rx9uC0u3VwW3ivXq10IWlx6ooK4J
KhOy5srNjyBi30+Dg6ek3aTYrWf8V3FcplDXnW4maKhAc0b4wFj6ghvLa1HRFrdniLaKM32pVdXB
L6BZ2x6HtLOL4lgC+2zbeayeZAMjYga4hj6CmkYWkUJFgz3oPfmZmz9aX/4rRItQlFcCN7iqDrJu
EFIamEnk5xQqjAkqI56QUYu4r/KnsH4jneghZV2bqwxud1QrGzXa4BC1801nPadRZQf9eRq+bS+a
SBVuZ0aMy0TgxEY+Y7rxONkaPRDz57aM9Q6PX+uF69DvtYE8G2c/bbBe7KKun7JdGtqJQzxGQNH+
wOyFYH94JJK/X0gXArkgLE912tAUWrVu7xL3guLmRDDvAgNAonO7vYQfMFu7WQr7SGE7le3H4N0f
z5Ik2KX14t9CIfX3FQR461TkEmQoHkPMUs8gSTwEJ2MfnfTvw56mAITIHe2GcdLFTn4T34jqusI1
5UJzm1qRHgNN+LKmuFigcc3ajejFuwDZi64xLGH5EEMWCrNFX5STYhIWpl5dTEZ25LfkFNxSsO4h
Uh5SNDtuG6hoBzknL7cY8Uw7mEthYhTTsOnsBYOIveHy9LmlEufe6ySsYtCAI+c+5Ufi5vfjYfbK
++YRnjA5mW74RgFxNIHY+QHXwx1wsB66T8JKyGoKt1hYzq/UJgXNFwh3LwHNv51dFRsZtjbD77Tw
0pJ7Irqv9YvAQiTnY+Zaq2crg+IM7Ly9QSfnI+OGahz1E2OHajCf/n3Es37mll4H9d3t3eVxHXlv
wHeTkn5Sm4GlQMlbDUIE/71ABrYDQdS+umGX4vJH7Fgov6YOFTX38GQ4H2RznkjVTb0MmBtPoft8
r3uKo7rkMMW4qE77/myh+Ovf13eMZ606RPeiIqlgu/l2UyXB6NJAsPZ9caTVGUP7gqi7nrJfd5dv
LO3HGHCLCMi4imdP4HDbaw8Mx085Tnv5Rj5g0l0U6IUiOVc09YFSziOUQuvQC2PyoE/gAmA3fzDk
PBu4PIiu/aJl5NxRL6uFkfdwR2bT2iR/G0zBpX873GP68Xd/ZyjpbGnM35Xp3hzeE+VZa09Z2Qo8
3Wq1ZrFZnA9qJPR4qczTGdZtT+/DrrHnMbdDDYW2prK1WXT2BK71cjYXftxSRhoPOvTyb/1Tykqv
7ghw4vSNkYzKtnVM7kXnnemw4Wf5Pvwo6UutmaDjNL635nMY7YPhZMbPkiaYmhaFRL5dKI6SLjF8
KIdTxcLyfDZLmz3mKi7jQXOFzlsQFfniQke0sI0DnDXpQACVHe/9m/FSw2ZwUKKoKDDJS06y2LqG
qm2WlxBmVk5LXtvqa5d+1vV3gXcW6cSlNp3a+GPJTPJvQjRGEhbdNnt6Yqhx1su2NME5VtjfFzpl
QW3FGYWwHmx9cWWHqrDhRKQP5yrCqsKsPtr2XO1RYUPap+i2tXW8zo54ixK9igpNkPMb/hTFlgmy
y0vPCfoA/9K/a/fNJazFr62o+U8ojvMfVZKPU8YsHo/MuBDrDvkqP0z7eccSM9FY0OUGv3GSFS5X
Uas+00bjEloulcO9tgNfnhecAo9k9vRgeLIb78hgj7sazx65Qx+M+wmRVNTZI/BiH/AR4kyWphZq
q6S221b6MuSDHdHuads6WSL0UV8LKJ4mJhg+EDKMvi9XOSB6kSxEh+iRtaMwoxHlBCIxnM3QrCtH
S7ss6990SgwH9f/Rp8RO7pY6nLH06VgoBcsM4mN9xOvsX0i53pOjtk8fq/NwENEdrm/SdfU4axnq
obe6CeKyDNgf/U95/NT1IpfPrqofdMLkkwqoblQNVc5bKRXepDC9y7aI7uk5c3pbug0P4UnUi7q6
SQtBnKcKwwEXPnbduoCgoplsuKA2iix71SEuxHDeSiqolc059DHnXRedreFl26RXg8ji+5ytWWEH
xNMaamQTssK5tNve3w/WQUPz9X+TxFnbmAd5ojJNFDBNoy1HeSUYgdBRbN+WI1oxzsxIKP/Trl8V
uzJ6yeREIGDVjhdLxixjEaOSeo6awYciBIRqxevUe50I9Gy9InOVwQ+y62WoagVrtJMO8758yPcF
nsPDn4yLuPUAnSN6sFu/Ay4EcvcgArp0Uo0QCMpHl9z37hxd+hb9Y3noT+EduRvRvqgCKL5Gw0Yg
2jSBGWosaC/WVKpKJDMZxKvy0ySFdqb91A3JtiKBEQoXlvMPcTbEUcWGOWSvA6dOsus/+QdcVFwM
vB8sd37fNsb1HoDFujJrXSiGbvnAjCfIm6tH2fDU4aHC4vk+5n9+lNOhU5xCFl35BAaqcT4DVAx1
rIfIOSgApWg1HWtMFFI9Owh0W03kF7pxvmNSSBVK3cUFRod0n7x2rWs+YO4H02ijJx3bd/WdHMm7
qB9FZCycJynzstVbAmMJ24Myxo5pRraZPiv1J4GCqwFyoSDnSiIt7QM/hIKYHUSZElejr+pdgyZe
UPqc9MCmAusUbRznWayqKhO/g2cJFcPrRtOWCt9NK0UgZn2E46oXP9EURYYU5SXk1ODjrgHOFeys
uwqJvfZduzCBo5UeZ73EpcUSVVwEm0c5R9PXfR8mDYwzJZ96DTWmwqu6hzKZBV5adPIo51Kob6V+
xh4BWLKWnNApBdXIDhDlx20zYUd4I+XggUq1Um/9qoRG0fTYjM9S9mX7+wKroJwLqQejyEO8Zru6
cQ7NZDdUpzAJBDYhEsL5DIl0PfwilLCs1xHAwmZ3bkbBY51IBucvBh0EY5mBc0vSvQ4nn8af87ET
KLJ+BVoYN+cdumEa+jnFvvu3ZF+CXlU+zk5pK3a2Fw/5C1wg5TxEkaRxDTAf1GuMw6wUTi/NdqU+
AY4Q4JEiLgmRoXHuYdaULs5NrF9WPgztbS+iAVzfH9CmEMOyZAwS/B6rWrQJFS1Dz0nbU67/lQ+v
cv+2bcvrpUHTMmUGY2caOqdDEEdBy9rlUE1gXdKNHe9BZsJabFFmZjw00yERFUrW1+2XTB5nPzZL
0CTEkGlWsddqmI3oTdF7CFubj07gKoNbuxx9F4reQ0Y1uL7XecAUTi8Dy+mufP0jQ2CQzwyECLw6
nInjAb/WdMJehrWfYxvYLeaJt/eJ2e0HdRYSOLtO/JbEGVMnRXeTnp/b6jQPmC5HrQ4AjtEfpdQL
cZxVxH2OPGlC11bQxp4Uv7QyOlx7gU6rZ/UqhM+pwyRtWjOCkNAyQ3sYZdPWxwyvtj44WfrIldJU
MK+4GusWEjmjiNUCQyxsn0qqf5ULy8usxvNp/aUYo5ftDVu1cUsHPq0BtkjK9+iqJCvUsGDtVNWb
XN6qibv9/fXFu36f893SGMqTwWoS5UDcoX3TosJu4ldqPMfJt21RbLM/2t5VFGfd1QA0w2bAc5Ci
9XYcPMTxY2IdKHnP+t2gHUoRb+j6Ll3lcbbuG3XZ0g6qGX3iWJpDIxCAD5lNRY8Uqw0keF0nhOqo
35gGd/lAppBSJAqsZgAA9UeGD9nagWIzuodeiBexlr0upTGTWVw91BChAq4eV51TFjmMHLe3a3op
dYKnzQ1MW+SX1gLIUiKXRMjWVBJawmtQU3u19GRnleltkhKBLa5t2FIMZ4uAaAFKag/F6qDu7HBq
a4wwFXdhWBF3loanbXNcO1lLaZw5JokixSZ4fFyqfJ3q0s66tz8RoFKKflgwomiclyBxkVFUpXFF
DNNTJCnHNhdtzLoOVxFcLmzoXTZZUY0H9PpmrN4GXxT+1s6sKl8FcJbdRmaT+R100B4x8L6rQGSN
p0bQ1RqXqoECjnYVY6vJfe6IovtqwreUzdt5nJKwoSVrfGBgROC7dH3X38d3ObrERe2IqwnMUhpn
431m+FqlQNOhtlVw8hZ43ExujV16Ye1Bw17piR7MVntllzI5gycVopaZQqbiARTyPnUzj3j6sT+A
afOCpBjfDl87cOVuG6ayftCuu8qZfm8WldzFkBtbNmvTNU/Bl/glPcq7xpkPSD8c5Vv4pjybdvYw
n0r7nQ03iHdYZL2cg06K2CJyj58RjhkYSbL72fgT8BIQPFrISBmSOQ+a1ahmqDZZA9AsekiyL2m1
T9qf26v5L3b6Swbf5tDWepX7EWS0+x7dzoxXL9zLeCSZjhgHPgqkrRXCFxpdYtHC+5dkosk04cin
R/9UAUWnPvzdoit84lrLFZeSeOeSyElNZkgKb9jceAYMSenNODNiznrnf8YzoRt71U4Wo1euG8Z1
RTmvIykS5qx1GAY7+eX3EIjLmTM/zWhvkF+SvfEg8jUiVTlXkwR+AkJubOGMx/IRVHvDuc+Ik8aN
rernrv+xvYnr8fSqH+drVL1vpXCEuDC/DaXPZXljlH9ti/gXf3aVwfmWus2qilpYw2oXVA7SEo9N
PE7fAo9NBuYnSTjzuFqZWRoM51YkMJ6kRcDU6p0pehir21i7pWZqR2haCww7VXN7EELeihaT8yKl
ZvVAVYWi84iClyrtOvBfmbR2txdUZJPcVWbU4jgnAU5DP8inXhmfZlNE8CfQhG9rmLohDZEi43HA
B3y0WzTuYOy3tVitky/2iO9k0AmA4UChijvzre5RkH6brn9oD/6zxmaHb0UTmyKVOB9SqbVvjCZW
TW/+0hsArQR7PdJ3AqVEUjh/AXyvCDS+kJLUdgoEqQwvAIx4CtP2BM1J0YO6Kz1R1i8SyvkMSdfU
KdMhdKAvUqw7ZvJq6r7A6lbHWpb7xX7Fwt1nvlyGRd2yHrry87ivj/QA3BBrBCdZfMfGaQCN8xqe
RKnJet73y3tcMoiFWLmelLIucahiFFmrC6QGw9j9k1fQpXacxzBoXmUqA/Qr5hmtkKb2RR9agXWs
7hORNXQCgzT7A8mzVMuFn5dIIxvpYe7fqPJORSQBIhGcCwL0+z8iqjQ6WCTfk2naq8DY2rZzkRjO
BUVKWoZ9kKPO2oBL+r4xjyT/si1iNRBeF8tk2cdi33Vd64c6wGL51VNn5XbehLskGm9isF+0Az1b
bSlIRlf96kIid0sCnXhaTWaBa9h49n1G3ratkej7vAcqZwugPvh+UPzU8i9kev9v3+d8Tys1dWaU
+H4St16lEYfO0h9ZsGpSi9kvZph+3xQ1ysPZL3AYg3nX1H/l5rmiglVavRGQqwguWxjNrvXjEPsu
RaZdDIcq8szmsymimF234KsY7rwTjCUqqo/FShXJMYPAbsbE6ajAiNcTEQI6FUp19SNBeZ4E6RgP
cCtGdasPo5Nj4jG0bLXf5+0XqczsuHwzcsEriFAqFxBGo6eK0UOq4pXH4uQfg2N1zIHeKbq/ra/i
VT3OHuZ2bssh6rCK4Zc6fVTod3X0/sSqryI4e1ALS2+SBrp02rlVXoT8SOun8vp9zhAKPRitoML3
qfXoG8dE/rr9+9m/52uN6sICOI9MckJyQ8P3p5Ts9CxwJcMCLZfi9oAT6yoi8MwicZxnrvKEtBHD
Zg4ayUbSpuCqMkw7I6xsq+x227oJ1o5PE30do2pqCGEke22Mb01+3P7++oWW0S2AnBEcjSbnktPU
CKPSGlkvBcM5xOjw3ghszaUnzOef9SeBOLY4H/ZqIY730FbQVHQeUIJ2+8/BGwMTYYO7lWe6qOd3
FjI4xrJpHdWj+KFv/dQupHP+O7FqbdYoVnM64cX80J81VFK7Y7YXzf2J1OTcAzXiKagrqEnjAo+I
70jj5B4zQ/RzoDhl8zq1QpJy9tu3VpZzFHHejmklQSTjYp33eJbDVprH8ZEND4VgmXW3t3I1iizW
kvMaMVwGgWtCFClKO5iOQRQ7bbA3uvdtOasOcCGH8x5qOVKQaUBOO4WOHvdO0h6Bg+NtS1m/Ky3E
cE7ESmuS5rRnhZ28Qz9Ftsu8SbVhlLnNyLVDzRaN8K46koVIZkSL/Gueh6TNamhW4I2kz+E+MCVA
9XM/vgwiaFjBKvITympY/QPpSMrH0pjtoTnM2ifBGoqEcL7ElLRxiBusoeaVLyiNeZIzvBOv37Hr
BB7o9sNZFB4FVmhx/qQrioz0A9ZQafvDkEm7hGZOZvo2Jf1+Wz3BdvGAZFEFihBqQrthTvakBzd1
+73sIofUKBvroh5Y9sM3jrPFeZDWVItcHSBNR0/K0+CFeziTx7q22eBDJATEFMUBi3MfTapGaohC
nKvfmtSuQYLhu4HnE7u7UdAuKLoMChykxXmPrrdoEGoQpyTgqcGEivHmD58s6RQWb0X4xey+b2+e
UD+2u4vDpgdRNocMN9KksZOEMeDHnmRG9Bfbcf8zqI+6hMdjz9Tf/OTztmyRjXKuJVeGPpDDCfes
9kZPErsyY/uuoYIioEgK503AmNSYKQOFjSLLmdvnkMAszc5tQlGHGzO9fzfNDwxoReBbNJYhCVCS
IB77IeQRubT6b0ngHAlpSIlXdpzq+MgAARon9e32gRysu/y5P7BJY7Tt34QH2Q4fU++VeIAx+oKm
sHcVb6LTWfTytorvoP7y1ITHIpO0MCRSwLyMFzQ2mgj3wWv0yPgkdAtgoLU3v0sPwlxptfq/kMpl
K11UBBiYxTqzsUZyjgB1ehnoOohmFQSHAxf03w+HYjaRX5GLpOqOUUjgOmirmNoEVsZOVMETmQ/n
aYYgDkO08F6KAL35bmVft4+bIMsDEPjv2oy9gblmDVlem98To7E1cg6K+yI8zTNemodDXaOX43lb
6HboA7vP7zIjDHv4mgml/BFDt3PgZD0aEITwC+vdBwub4HzJgDm/QCZMzq1+Yo1xrT2eMNJsl5jL
2VZp/VVhIYvzKE3USagfQxZCghd/RnOwp73MnmY3N6wFUx1sRQCeLTpol61deOmiSfJoupj8Devt
jg7quf7EJrsmN7ybXHT/7UXmKDJ+/pGtGHVLjksYvzkYjmk4jYomkmd0r9h9/VgqrxH96mfjYQjO
1BCUEQRH4fLTFupWgBqdVQa0HWknlZ6bTrCeAqu8JL2L72eqkVv95XJHcjfFOFXSYbrL75xtS9kO
5qA7/t34xzG18oYZv2k+K9W5177p2rNUtrZifpPqm8wUzWiK1o1zIWhsq3pZh0Creu9RTI47KlBp
O5piBOh3lay6hD4M/lnpvgJtykmizpaN58Z83146wb2DXNoGFls0jtIEKBVY3+D4jzNQNBhsx6vh
ZEd1V2G+9V506xBtFudBVMOorZnFskKJ9iSSz22NtlqKMQqrtrtaj2xD6nb6aBwEmrIPbwR1fmS4
V4qE1jhtYHKzy5sRmAjRIz2Mn8AXcWMC/3I8yfvpmYFriI6ZYDP5Ioo+53NRM/vM5mNPb4Lqr3b8
Qs03gYIsHm8oyD+3qapcVuMIBfUJECwECASmW3yO33IbJQ2wtQiBggUJAj883IbK3Hcp9AIsrD0k
lmNM5w4FB916ratnvz3Kyk9FERRcBWePJx9AAOozP4PBziZ9DlrfGwLl8/ZKbt+0CD9APJC5kBuD
eeT5pc/OaXIfjopj9m9qI+onFXjIy3Ts4vjlQTcANQlLWOHeaIbfW6myu+n7tj6rqCTo9CW6QYEm
r2lcJKUdgI9N9tjbgmQtfKcHCXBQpg3w+tvBZegY09nAKPbwqQQ2VAhUEpRrkFp72z9jXddfv4Iy
c1ro2oXtmHQUj5gGXpv94ktqNE6pBn/kOa9SuNxdbaSESDV0HXw07JdPZXtXJdSJyOu2Nv8St6+C
uKv/WGSAyykvi2p66Xt6z2bA2e3Y/zocRF5z/W32uoX8gMg8l7XSsuaiZtfeIC9B1xj4YN6VIx7u
MWajfa32uSdCT113XFcVucA6D/4/3UZ6dgYrPR1+SMX3vhScaJEULpoGeo7xJB92Afcot2SnGpnd
KNq+qES88eu+A9AYKmBFUWvmsmQ/0NBMzchR+pLYUYIOETw7bpvFupFfRXDhrfetTssqiMjz0Wsr
YgehdRcnopRndfxKVa5yuCMNnoZsNthbPZuBYLjY0r28S07Ja29rKGIHRxNYsN29fOjOwraw9drQ
L9l8PJso4oyaQ0dq50eGf4BmwtvIAwnmKXsW4RKvNy5eNeXDmlQMJOjYUxdK9iBTxO0b/UUFanuG
g8qXCogR4FV71BUhE6xHgauW3PlG71sZhCOigBbId2U2ENuPx9zte7+C3cSTNyZ5s9+2nn855leh
LMYvfGSfJWWuyuzu6EZ35qmxm9vhqXEwgxl5jQv2SF1zABu1J0LUB+YXP2YPV8ncWe8GKZyBg4js
4ZGg/w43u1Nzw+51wV6UPq8inS2Ml496Uql3eslo3uIb/VQjJqU38Qt7MQhO7NXAcsqdvE/PgPr5
7NvGl+kgMirBKeVbTnKi/fOqKafRnir1Xu98Oxxf/uNucv5m1hs/LhKYUH7TfAEk1CdGGFN8Nu4u
5L44msqnCkNefxQBrzvJu6AKrZSZhANj+CfFvJEmwMjE2c7qROoJ3CmPmFEVaZJlPbZxtuweZCfk
k4lZhPhOue93+j5DkVgE//AvQfeXbjz9TqhVKh0miGSvTMoOhG+utetPFd7QJCFsrMBKVC6VmBSQ
UJEYC9kO+ZnqyomaoIKiwubXj/5UR5UIA20aoYppatyhp32WtrKvU7egtonO99kOXaBcs6X8/2B2
fFTrd3HcSZcSVPXK3qSuGRwnFDkigBo+bVu+SAT7+8KNdbQZM4wZUlfuvmBcCpPVf1nK87aMj9b3
uxosrVjIIOjo1qwCqzZ0X2j31qi77e+LdOAOL9ULebAi6KCn3yLryQx3bSgK46syDDDnAkoaONL8
tOQQGYGuyAp1a7obYsVps8ieUyqIKh8jGVZqIYWLZEh2pASASNiN/KzGYH0fv2Wgr9Fedcz9bS/a
x1zud1GcKStSSUbMQVFcsm/16i7TB3voJgc+UCBItHKcEXdFNlC9h059hc9Xxk5pK3coRPSnq0a2
WDr2MxZG1vrW3CUVxGja3sSrzSi9bS+YSABnxZnc+4afMgtQ4ydQc9wOQXX8byJ4QzZNJPIdE2Em
XmO0t1UvwoEXWRgXcgbdmmMT7BXurLhjf5bT3awF+1m6i63K3dZGtPFc4huPihK1ErTpAuXUpJEr
J8H3XhGVggX7wleCiW+O2VhDIzM8pc1T14UCA14JZeyoUJPif5i25KeYCxLPSZ9qFEiG7WXcN3S1
h3JHT+Dp3ovu3uvn8pcwfnw5U0C+0faUuql0suLB7sAZoZ+VeRbkHuu7c5XDhUygaFt4gYdSUXE3
UJdqqeun5I+EWIqFxwFNtT6MLieBrAERjbokTF1ajjeD0dqmL4K4WDeBqxjOqNPcmMwot2DUQPlX
tc8hhny3bVkkgbPlKquLYop86k496ktkuiNDJ5iqE4jgB5YjWkqplkOEmZzbyLerqHD/QAlTwSS+
rJmKyk8N52OldqokUbeSi8fep+d8ivbbItbPykIG5yWrkjRqHkMLdllgCO3mUT4y6mT2IiNKMled
mQm8Sk1WMMfFT9iGVCnNMjEQWvzU0cAUVspPHfARdbm2y+iwrZpIGNu/RYAJc3Ma8xzCyqCqHK0w
PZLi6Qe/6z6vO8cyIm9b4KpBLLTjIhqIW3Op0CAwaqIbLe3uaqP838GD4NNMi1r4jwIFgvMCkl8m
gV5ju4osMW4CrTe+ESW7n0pF+ZPYtpDEpTZpkkilwlxBFoFX0TK+1tEouhqvr9hVGy6nKQKTdsMA
PwCukdCLDbM7alEd77b3Zd3GLTaiaekWWiE5Z2Ao46DMBQIbrjapjbvNvgkOyku7Y3cAOgrHLlbV
usr7EOH0ugP8vEyB1lJ7qqYee8sUGPdq1FmI4OygyuDdmvKS3IR2LINPZ3JJu/ez/x2sHwa3EMSZ
ATCW6mquCE6RvC8w/aXpXmuOgoi9GtsWQjg7GJJJa7oZCxaW1CZ96/T64HaFJRCzvi+6ZhDM91NA
nPzuEZIsmrK8R+bRaI91W7rwUH8SdqyrBC6wdVqUR2XMUqj6qcZkVvN125TXF+r6fc6SY2vs+kKB
BrqOthGd3gx9uCuJqPdupRmB7fovOfwACZo/aWJk0KPfq/u2tMkZ14AAnM0KQMbTQhCEBFrxncpF
ISdkKKCVBACEHtzdsbmfTBHiwmo8gNuUDYsYGuHnL5LQUKI0n+E6+9fRLBxD9x11/itv3/1B1LO7
ZmkoPBiGZeooh/Ma6XgqSRvgILhD+iBrkV1aP/93Q1gK4I6lP3ZxicwXsab05jH0wuRuyEWtfCIt
+GNZxYE2YP7cNfNgnyTZIZVEvlkkgv19EaQLIEzVKFciTzPOJvkxF6//bZ2Y6S2+D+9Vjk2DrDmk
O7X81Oa7YnraFrHmigk6xzCWpgIrmH8CDCulpYrGLgAa2NvMn1p5G48v+iC6AKyGsYUg/pXPUlpw
ASgQFB+nt+ox3mcY4v4BnHig+FLJ1ix3W7G1Y7mUx8UYadQKI5mQz6RKaGvlTd6oNu0FaYZICGfI
iYVuEjNjBjAf5nR269qJG9F0mkgIZ8iRNE7dXEATs9lP3e1Uu3H5+t8WizPkOpknlM2YFXS7uHpu
e7fsH7dFrJ6Vq6FRpuXCltFT3pOIJbRDfDTQG6ODR3xbgsCUKfv7QkKmZbVlSpAQDvlOIdJDBncZ
6+YupaIQI9oSLhbTeJ7Ab4d9Lxot8mqwGzlZKmOWbCoU7fu2Wpc2pd9fYHSytGQuLBtlHia0gV76
63CZADBAWWGBOHw+4VH0R7jznXAQpAL/clxVnRKT4JGNfxJNO6n0JQUx9E+qEOvLeRXGadiNjdZU
A4Q1YeFI7ZtV/ajrVOAQVlqa2DoaMnibENeQ/P9uH0mpDFU0w8iBtK16itqOdg2a1kMUA5MwLgrD
MVqi7QG8TJy8ynO3jvTgZQZyrYu3t9CO0r7cbe/t+qG4/iTOZANZ0QYthB2RMd31U3OKu0Bwr1s/
FVcRnKl2VZul4QStw/Cp7e+ATLbvq5timAWqrO/hVQ63h5g/7asCLK4Aoz0iP8kUcK+PIh4dliF+
PApXIVwGiWeXsUMLAFxheuxIg16xm7j6VBW3Q3GngbxHDkSQ/qvLp8omWDlMJN6UWz5VU+YqnEpc
JK3oOcJkHYDD7nNanmQ5vv8DY1iI4lbQp3mXTy1ElXPrEH34PCatQMRqakwWMrgFDHX8zTAhI1V3
RfwYNPssOPq0dy3y0jRu1t61QeYMyp8Yx1UsT9kaoJu01foc5fJ5N3WPZuJojaCndPUoLURw8b6L
wL4ptwUcVhM9xFFzO0eyCF+WbfYH81vI4MI9Gke6JAAco9uGT+Z8KjCqURyD/CZPv26bwrogDW8/
OuDGPtAbTvqkzsSscROTCMpMe8Tmc6JGdpu4avW/P3rDL2qEgO6PkVPytLZpbdHOkiqs3DifZXUX
SF8zdKVva8SM98PSLYRwS1dEWjLICoQMybMfgCsN17IcNKmtM/o3jV7ut8WteqOFOC5n0gpK8bwF
O++b3Jvx0q1Nw5Eaf1JfWC4dM8pFyiHliQHcWRjdLKGBjsR2LfeHyRc1D62HroU6TN2FHKPrrCJm
XmieGjs3q4PZaKd6Vjp7nGNbz5rKlguUCeM8smuGFkT0z7GvP8py7W0v7OoxW/wSLmLVk6Z3xQjL
HP1hL6vVd52UInhl0eZxPhdstqGf+bCVZB6dMT8kKlC/yZ+4JA0OHQcMM+B8k0Kq1FUk48ruJrQA
JDwasrp818rlYXu91nX5JYZvTNBoW/0fade1HLkOY79IVZJIpVeFVgdnezwzflFNVM5ZX7+Hnr3T
Mq3b3PX1q6v6CCQIgARwoIRKC4+lDmj+D208Et0muagoadNNnaXhSxJgWklOS8BE5CoaInuWDDts
HwO5EQSGm5YJU2zBM8lqRt+NvwRHAzq/E+y/gnf2xo3Mr6Fa+GXk0bgX6Nr22p2xOIeojrJU1ySD
UJlsD3pvW+VNIOpP2wTRFEQHuOda7+auqJge28ZjjlfcvP+sxstNHAzPVVZ/RN1WMNy5iTBTWMFc
Q5bRn9ymzt2u7exZWGa4qQcrGO7omMZc1KxhGD2D068llX6M8+Lm8nRVKeFH7r4rKG53xqbqAzPC
wjUDcfvupUPJUqkL06HMb79zHCsYLmLJevx8vAAm0eProEcPdIcnPdQ5RrYWzA/LrLqFrh07M8sd
a0ab5NQKBN00eecv4HOkSq6YmSqnuH9VDxr9khJRIkGwaQYXugS0UNNJh4gtbiMymCUn38Sa1vT3
ZVskEoTzwWrda6OMig+WjW/Nxh6X2b6MsB1frtaK87vR0JlSbuLITrs+d1WQdcZ+2XqLw7oRZ0ME
x774vXJQlBBQy8RobQ5ODi1JV+IIcSXIK1OPjU3SH/+AZQ75eVm47eU7g7H/r5ww+pXMEUxYSGjq
Y26bJAntRu3dyyDb5ugMwv6/AgmSoE8w1wuRnxmAwG7e0Sr2KzkSuCWRLJw5Mos0kNIJMKPeOjp4
xSXt82VBtpX6LAhniWpiNamaxfCvdexakddqy0GzPDpZAo/0mpC6pAScIVqGROqKFPuijG2Bniua
2GWXvBik2+vFeKjKcg9b5aGVLrLB5frpv8nJ2aeqo0UWy5CzneByzfFg1qrXtYkHFj2BIRIsKZ+z
R8KsNMwBgmr0WQKRNJ1uaPvYqiJ7JNBBPk2rd5ZatkwHSeTnyY+g/QJCRcHR3ZYF12qLYmw35Svc
lj7qrbSDUaXFqcZFDXbJrqaDYYlC9H9RjzMSsyGrE0XxAGLMI5AYwW21y/0Fs4RZAbPoHrV9ps5A
nDHK5qUoUwakRYVtGMcRpeGXdU2EwP6/EqUkVam0OTam6Qm6MotPYUB2lyHYsXx/mM5CcPZnqjQC
miIIkai/FAhQahjzU2XOaLV2njxdBttWtDMYU5KVPEsr55NqMHloYMvVQyp17jz/uAyyfXlCeuMf
VeMs0VjkEihBgZLqpj0Tw5asweua2DUbGAQ9QiYicKkcXve1aSeB+j3GlAhzCASbJ1pZzkxFElg6
Mh2fgUDpRW4w4Sde9umgeujOckkimnq1qSt4t9U0SpEK5cvI5Fzu+6xlAaeun9og/xknueBJf3P7
zhB8YCRJql40MXvVAVtFPSZOaXzDSCj38v6JULjoCAXS3SjFEERWaq+lRWFjJpMjByJDLsLh7IQs
W01H8XDg9pZm05KezCjDMVYEcxtEMJyVkGmq9BZBEFY2lRvhaUeK9woVvVRt776mWApqiMm7KR6y
YlVD3+EKjcFn3pRbpxiJvcv7smnBkR/4B4LT54nMqFgfcIFWiicjRTWP5HaLHeOa9t9wOAeLAd5B
oaXAMcPdMKW7bPLi8i5uB4Gebctj6qpBLBTc8/VqszbGZklg+Vol3Q2Juq/DwU6r2jUiKoDa3p0z
FGf3kmkEl2KEKHmWRldNkk9W3T5/YNUMDeNECVVMNAi+Na1mE/QRMhzQ5vpXMtUgBcJo6dI1um53
GWhTlhUQd2yyMm6mLBpxPJPIV3MMeAyI4O1w88isILgjE7Tq2M4DILruWGIcjZWB7CSOncuCbO7/
CoUJunJGOqr4TWPBiiXpQ1q/5NlgT6mXypkAZ9MPoCDSUFQTnQh8HU9QTnOi0g7XyWW40bvh05LG
9mCUe0lvXVkOBfuzuXimhqFIqk7IO+JO8H3EZkWweDppDsl0l9LgRFG4ennxNlEwatiwVKQq39H1
yRFI3rQYiZk4jD0zVI5ti4kMIxHYnG0YPFcjLUnNdw3LDaYPtlo5w3iiF6YevJx8UkKRImwnXK2/
KHypQpCXvRTpQEkOxV1+xBSpvWXsanfwEKJgBkGsOLMs0IrthOsKlDuwkiT1BtipNbeoFMOpkqrw
zErSd9VUPi6BhDEusYVZCEVczHaQZ6bT6gSjL4Z88gs8MCaCDd08DavP4Y61BcriWeoXWHf9u1F3
jqpf5drPj5U6Y0rRPzvK9y+jJCSJ9BQ4GHmLIeCGPvoV4mf/snoKV5c73MnYk1Cn2NLWm735BtMW
K4/xt7QHcIihuF5wU2M+6V0UvZKK6fHKlqhjUSGYANzrMB5/2OdXkv+R6YBYOJTS4iVWM5Gf5CLb
MmlkWY0UbFJvlJ5SDrWnJKGo9Gzr0KHZCPMrFKLi4HHC4P2NlCHOnWuNKHYm6i6MTv0sUrjNLVrD
MI1crZmRK8E4VYD5WLfblt9CtTQouVGJhjIw3qlUWRqH1gCNkD2r/l4LGzm2lw1lBpaMJ2zYxbfy
mMokUXVCCBbM3hj9sFJMDBYU8W+5ElU+Q3CHVM0UXGlapIWUyXruLFDoT8FzXmMyuyY7UVAKaIFY
RMdr9RqOW7ImGGutLiARmW700BnyAzbNnVAtJDXPetsJMrqbN/c1HndoW3DDZhjBgQc3JXRrMCfL
xnwkVrUj2XjT9xQlsJ1D+xIjoYr7ywZDtHmczg84vYm8ADpB/aOyfB9CDJlfvl8G2VRBnCkLwSZ6
CkwuskX1K2aVsgg60+qdFY++RGKBIdqGQK8CKq9Y1QtnIXKTjAnBaAqMxex90CnfxhJmIV4WY8tV
qOAQ+QeDuwjQoUJW0sRJivvKjTNP0u5Dc7b78j/Kwi1XS4I4kkEA75rzU6FMd/NYf74syabnX4nC
1ynUPUlJogCi9ZQdcZMd6XeDgxjdpXtwzjmtZ4oSaoId4rPvw9TESsVWr8jaW6M19sEsqmHZVObz
Bum8mSBTFo8tItvRqEKnMMDzGGhy56Vl2orCGGYD3tmIFRZnIzCfZB4zGSs4W+OnPgnsMh5jGyMk
rqkx/VRTySOD9RiBJiEtwRpa64lNFOmrMpJI8CkCtdTfWQ9TiZHwgNRJFLrqmBMPUcCXqmhm11R0
UTflJhw6dXUDQ/gM+R13gSkvVVIikJmawpPTwIbbPsUduuqeLyvp5m5ikAQ8Mh530Ob21q9UuqpW
KKRHii9IXcNUfEx+cJvqI88u6gqGWz51iHPSJYAxSe5MFqh5+/6UUxEH1qb6r2A4QxsFdLAKtcf1
pPAU5VtMPtJztJaD7dsqrCDaPCMzDjnA+F9HsROkTv6hPpM1CGdm43pY1FDCnQ7tjUr/S49eZEV0
bxStFGdmK+gD0ShWqg8bv7OCqz5P/cuqtcGpoitrOTgTG/bx0hk1Fgsswo+g637KdlZu56gvdXvX
ODJKKOnQnpY77acA+bJ0VOZIoOQ5J7PM9CC5Mv3uCePL3EK2jdRmpBGgfN+bN6WoQ3H7JBkyCt8p
ukV17iSV9RiHOnu6MMx9nWEiQ+NknWja7bZgZxD2/5X+0b6INbmB8aVUSW6NDNXizpyrwtq07fiZ
yNSglkpUlGa8BdJoqRp5MFAw/wxufGJkEZIzOPJORd9wJLiIi9De1bWgDG6aGNrMRhWmXv6J3oF1
5561XrayLRqOJsTjommiBIvSScBjnvmVEsZrPlO3Pgx+cS2qptng+8Q5OK8l4TwmHjLiJS6A1rnp
t8llnOERRupJD+NdgWnSh+LeuktFL/abyXOVEAwcxIgVGU9Db3cwrOkQVmSmbnbFxjyn18MRc1Rt
RmQk2j/2U+/c9AqKMyZxbeZtg8Y1cNEWTmeBp7gwP2GE1U7pjJtGk0UlXcrm3YFgcIxuonwXkehb
2aoxLzBsvqUY4jm56V67HVw2+av63tk9epB3aAS5qpzCIV+pqJ1pMwGE97a/2JwLoGPWjY0FbMwd
P7QP9bXppiWbJeHru+Q+c4yny8Zs88iv8Lh9rExkeqK6o25Ov45abE+GdxngXzTlLBG3fWgyRAs6
Smrd6FAd8n14nO7BZg/Kq8iTBMJsa8oZijMri1lIkREDygxRhRc7BOGAJHmZ6auiR0RVgMUnlFCL
tfR1/aoktWfexGCVv7VsnDyMPEfDkMMYzMh1cUrBqIeyZYxhDezGie4NTEeoBXfrf7EBfwXnq3Kk
wTKGRsfHRIfAD67rZ7Cp2dktvSPXqmWPV5lX/CpFoMzlvD+XZ1DO8JTzGI0NOyYNpk6i78DNMSId
7A+KEzrLr36/CMiUBarK97QvSxxEKsaPuCQff1Q1uhwa+pFmmdXxM9g3rDyg1Ha9bkWQqR4+EbDZ
K0+Z7l4+EJvB9/nEGZx1qecUIXEPJU2XlzraK+3NpFwroqrsVwK7S7vDGZIiqlI10rFaml1mNj3m
z+aR7HMnxlxLy+m/hE/EXzwohhM42VFUXyDUSM6u6PLQVWSClPHv3pvc+oHsI5Ci9V/kx84br+B4
v4sUUqQfnKGZSvCQFi0g5+q3lRz1UaB/myHYauM464Jm5z6lIX4/zI4hnknbvSX5l3VDYFT4bmDJ
NNJETwCRV89tlLtL8XPOn4wSFGufLyMJhOH7ZjtqoH+DaaFM2mNeGd68JLtEmCoQwXA2oprpVCnM
vdTZZzn/RuRbYVfoBo0kC4D+2iGTC42btk8StcGZVe+z2J7vpx/MHKXP/TMzSqVvOEHots3BvF08
8ZgigdaZnMUwRzNQUpWh56FdZb9jUT+KKBzh37S1BPlxAtZxhFr5ybjFXHGn/5Rem1fB3jxUp9bt
vpU7abSlK2n335SEsyGNVfZGlGL3tPAhCB5i81DSw2WIzeWjVFXQug0aIb62Khy7iBjWgninv5qD
faY9Xv797YfZFQCngWNomukcyZT18nqRo+ybPWZAeM21aJjTZtS4AuLUMIjSqE5NhKl98hiYmUuz
Q0Yqp68qu1KuLdFMp+1IcYXHKd5c9Z2lMcGmXeAb+9K3bpYQY067Z3YF1Q5CDhGRgJzjmglB4fKA
raqH0hu7F5PeLfMnjO9BO4KvSb8FG7dpOlbyccoH/oAI6QTANe7sNbvODfegnvyEZA61zUcWQOY7
TcRZL5KRc1tWJc1DlWBRT1b4TUrudcupJztDq566iEaiiATk/JXRywvFYHmKopTbNvopRw/txx6J
V4vI+Szw5ORgn4JSMnqJ3APtbOKSa8NvEIuGt8adek1FmRB2oN4FHiji0igS7OjT4iCJVYCMP1co
SLNACQaK52NTebFj+EgSo1nVEV23t5fxLx4fiKPlOM/bEXiSPNmV7i8mOFgzQY7lX07bGYW7089S
nAZ9C5TWqw4UA9YDlzxkuA/SnYr3nkZgebdvTedVNDiz1UuzmU8y8BKCkYLVLjiYV2WJMWqM3Fxk
ukRLyJmuuqybGI1nCAaGq6JCq3H8JQlFLe+bll4D2Yls6JhaSji9iBEJNLE2ISJUvij1LhcW9AsA
+JLjxrRSFKwAIApPepxhRpSovGvbmWhUQ/EInv0Mvu7KNHKcV8w/dDNwRqOw5xSCMZp4qBgXXK62
ZTEsVHih1xGjJd/eQzI1VcuxQlQRhOOL1FY/5SkQeN5/EeaMwTmQUbKyaRgq5hk7zCpLfeKPbmOr
QqZiZqnfWQTtDMTUb3Wp6lMlHQswarh1fCjrX3hNsgfpcxuIkv+vz4aXgDiXEUSTHlJaU7f6Me3Y
BhW3pdOcJOfH5LB3OEW2J7ylDF6/mzEzoHJit/0sP1BfeU7syhcdq9chC5e+h/Mm+UhTQyrxPd1u
2bFhFpLdH4sfndscWj/01IPyoj2AEhuzEQdPcxLML5BckX3cXH2dou0EVEWoreLOnT5FRMtHbLPZ
fY/634t8n5Qe5rDbAn+9affPOK/qttrlcunRUZUwYd3miq32tNduqM1GZ8on0ZvgBsk4gv4VGmeP
F6Jly1BCKsb5gEkhV8WudjqQN7cuOUrXFKjxbhZRw24ayhUqZ5ULzMkFUwtQy+KOWE/Gcr2MomMp
Wkfu6GuYJTBVNdaxYXK5sdd8r10d80/UfXIt8jObdmYlEGcD0j7uU5IBTGrvjeI0VYIyDNGCcUef
6L1C2gQLFnbfC3OxA/UZE4YFqicSgjv2xdxgmkoEENq9SMt+Fg1H3k416eBuZNU3VOHLIKO87tpR
YgB+cofiVB/zyZz8U/a9+Z46rVvVjupGR0tzyJPgUG2KZiBHq+uypcLzvDWd0yJnGgj8sT9EzSe7
qEjnNctQf0bNh3I7dK12okUEA1ZPvwtt/mqQJretuHrq0KpwU0Y93c1LK3g72A6GVl/FLTgYYcsq
nnAjDa6bQwMbmzudraFVJXflfeiK3K5oETgzOpSY8poU7AKMBE6llHby/x+4AmuyEogLxesh1kAt
M0IgM2htOSjcThm/kDT/MkWtoEJ4Oz20AuMMcjVVVlx0EKf1mgMNndCjd7lPXcsvd2YsnKO8af/P
cHyFqD4NWh6VgAvbX1Nq7gvUrBFrehi1zr2srZuH3TBBAsGogFX+TUnt62KcKXvsiS1MAZ1Oyzzv
+kl0wxDBcEa4zuQsTC3ALMmVHN9YuVeEgj3a1rizJJwNnrqw6yf2OmZNjb1ood02omcdkRTsE1bu
kuDn05i96izLVT99oZ1XaqJM1vbWn8XgrIc6WUWzoOvPrasychs58ZQxR2nfsitS8Ohe3v1tK2nC
RsmaTPGSwx3T0DJUpW4odZGFuZKGxqukyDeC/E6L0a9kTbuKlNexNO5RNXyf0dgtQ5TE5eY+1buj
0cRXsGao/fpQ0dLqs7izjUGSVpIM+KwuwYUUbMuhqF9+U1tM/KF3CX0k/ANdqc5Ga41AaCbzIZrk
Q1OJuoc3tWUFwVncRW7DGZNycIhZcZ9my7IOrpUvgh3cDD1WKNwOjlPXaGapsRAuvcGIVhfzoO9a
XHE7P3OUr5fRRKvG7Us36OM0BBApLTDPlywuqUSvOaJV4yytuUTdosYGgkSCpq8otuVksNUPNe1h
5sU/+88PBk/Utu1ztmz/zDGK0b/nDI0zORgBi8e4SBFcDzcPNiudAH+Uqhp8QXBYRKRfJhWCWZ9w
03YIxm4GwzHABJjLm7S5gisgzkpJctdOHXroXalIXHUKHCNV/CYq9pdhtn2iBYITE0RC4Orgwvks
CmckjNghdZUvmB4CvdNtxUEtP+IJ0Y1IiMZ5EFmRpzxmB7Zz8288moggfTtaWsnGOROC/ppG1QhD
Yy85eBlObPWuQ3442nefMqcT3YO3N+28mNymNYnZKXoPwHrSMAATSf3OcPT513/cM/YZKw/W5Uku
TTFWsfXqZ2MXHpebycHUeNxjP/jKt1pEzgBKPZlJ2eOMaTLGiFZj9tDmnzrEwx9S+PPacSZw6ZnB
YIpI++57k0TgwjEa2I1OVJTEdv3d28BKIM78jT1K+kMLQNmVeSxfulPtdq+p88YPcHX9zzrP2UJZ
SZOwRAPe/+p86bMTZtrshInfHDZt+1k4vuLK7IIsJy1zJOS7aYLTVBJl0bcRLPRJEzANU74evalJ
38a5jser9IXQFyv70DO29ReAN+qhsSRQbgA0Lvli7P6xSP837d587iUyut5kJDJZCP32LEGYECTT
Eo6saqp2snRfjME6DWp8a7apH9MBI46yq04FD09i2qaaupcP85ZDWeNz2ohci76AMRBnGdP42uda
+pWCWbKJVOcyzta2rXE4LUwUSYnrMYDTj/eBDEnpLEDYNO4rCL4uPmiR79MTQHTun6mCIRbQiQy8
C2XwxYOosUWwdHxRPLVwjCsdeH0S7sBY50t96cdT6Eb1t8uLJ0Li3JaVNkPVFkCaw8lu49+jOaBT
8qrRRGu45UDWS8h5LMyXtKIYLUGubrVOWe1amrtDJqp23tYFHU8bBIkO8LO+1fmRzBVVMpwwpbhv
5TtdxNiw6XiJjI4VVmNKNb76vFMTuWgkE6l57VQdqh34WllURu1afX39Fb9UbC/cGZGJvHKJcjiN
uhoAsSzoY5119tAnv9RENG9dBMOtnDUmXZpXFp4rLLZuqmvmqGbtZIEv3NwgAvo0tBhQxqP2Vpoq
xkDfCXk+d9baYzWTQ4AuiA+oNJUR9MloPrP4hApyHGGQI0eJwSsv+dg6vbU3+oMhGs+6bV9XOFz4
EMtTnehN8SdEn73WWU7VnqVuKl+UutmsRyErLM6WF3Ee9Rh/wJJE2d2Mgr9pN7mtPX6SPOlbcJvt
g33vslKU/iQaw7e5YytozoyH6IPV5LLEjlmP5ejV9Pm/bRdnviUM+DPGDr8fl2iUmZ6o9S0sdpgS
exlmM3GyWkI+l2BZfS/1FXDQZutRTIYF/7qTH62beEKFv3llvLzmS7zxRB+aX5mj+vQGL2fu5c/Y
diXn5XzVqtVxRkZFs6Ycn8FaYwt3OQ179TA5SML61h19uIy2WbG3Fpoz75GJNk+T6U1yQPrEzlzJ
K4/hfdXZXWdXp3nHyquT43jCY7OXwIqJbirqVky6/gLO7huGTpu5xheQW9NnheQs0Y0OrNKpf02J
U+07b3ZVWz7NdrZPd+N+kezgQTS2bLN2EMNawDkhg/oaHBdv7U7WtEtCWAYErf/57+pAUENQD/vY
KQ+dE37tkLgL3eHr5eVnp5KPx9egvOnWpBCMc9jrKQ5+F0q015vUI214Aj3lIV5CUQ/xpg1fCcnZ
8GDOK/C9I6dA1OcoutHGF2q+XBZp2wGuMDirlxVyOnQo1Uf1R3NIveXUdy61B6+xJz+67+1IdPP8
Fzt73jrO9hlR1uDFERo0H4crigm8ix89sEyr+I4hWkDO1hV5GOJtE1AgCrZz6XfQKvakiDIDQmXk
TF5Sh4omzYBhr/Wplz1KTtY6r0nkg7wnd8ED+SpKeGzooopZliZBhYGlmzq3b1JICnmSLJAf5pWd
R0+j8R10U45UO4kqarjccBlvsLgdy5faKEctAOXYGD5YiuLN4yQqlmffy52tNxjcVo3SQKIBE7Bc
OssYnmSdyDReo1/Pk2vpAxOO3mBx+xVlMXJmbFgcXrrpWNpj/lUpJufyydreIAumCTyOGopZOAul
5UZbMi6shc6L3Y2DZ2XFVRkbp2EETYNmCN77NnQdQp3xOOMUkFDWghF4hdbac1uegoD6cmsJbOBW
ScgbHM4oyXK7/Jl5S/3ukO2G7+SB/kCQdF2LHrRFK8ipeFuGbVyHkEgdh8WWlxgtdMMxbo37wZR3
SyFik99W8/MKcmreSnikr9lAvFQLdlHb70p13F9WCqZZ77X8DMFpuRYZNBnRTeRqbW1bauGohmVP
xc8+/jYPv1P9AXeCy4ib5wpDyFFThRKhd8WzBe2zvA1xruKaXBkROFdUMu2GYLhbdFFv4KYKrrC4
6GREdV0SNiZaeal0VReL18bgAtKX5SOqTnSQHFsmCEP48sF2iFKEfxGeIZJHS8scM0mcmIqSQmwv
3u3VGYUvGhwUVivWhTqmCGD0t/o4RtcF0m9zUvhT4UXovf3ITv2Vim/QIbEkJUMFqaR5V6iWI5vf
FOOk5513GWdTzSnubCz/iu417gBrc4CphRRyBXF+pfTDaayJIE7dhsB0DNUCT8O70rSk6fVOmWMs
W3Nsq6fAFBihzWPEKHLx/bhc8mxgQUPGNMolgqD7teLXb7wWnlY0TVYEw+lzEmP4cl4Bpk9B0gEq
Vhghe2pAaFzadW+c2pTuPrA3GiEqNTX08fKFWJhUONWyBcTI8ivrSas+sjHn3+cvTSrBJN64iahr
1IcWHI19ItiZTROwAuDeA5RkHoOSQgBdukrpo2ndTiLalq3LMwZr/V2k1yvZ6sol6ToKXpgQmCDp
KS7rY03R7pC4rLLLtGW33I2fTSd1R6FGbLqkFTTn1E0tVME1zKDRc1nsO9WJswUsVvc1OVzWhO2F
xMAM2cTc9Hf1RFofdkqMNm/Mfd6rwc80xgirp/8GwTkj1MZFuREDogmVp1ALnpSW7rV0EBRKbCX9
sV9nUdgxW+2Xns5qIUkmwRXDPEZP0Z3qsB7I7pR8747suqhMaAkOb0UvHZtLCI9ngcYNPap8YdQo
F4EUG9BFtUhsefS0bLb1XtDxtakRKxAuSEGSUAoSJcD9s/4+h9d1+SjTm7AmTjIL0kEicbjwZMqG
LkhnbJeZn+LSq6F4pMrtyzqxVTSpsh6bfxaNU4oiijKCWVnEbY9Wb7NkZOilTgn+gvmW2ukTLvVu
7Ios7dYV6g0spyNGaqR13QC2+lH/Nn3qJS6oVPTKlp6RMPyBggY33oGo7rK0m37qLCxf92TluLeF
U4hylP6klZ+bQnTZFQFw5nCIQzrXCwAovekkTxVNCRJtl8a5KKtdQFekQCnIY3pj3LKi4dxvv+qH
ELzQw299l+9QRCN6Bdq6w6+3iy8u0HGNwdA4yDXslB17BZIHb/yaHxRP3neiqYSbIaxOQMUGelrT
en3CWNsPM2yTvE7xYDD7euIWy0Ehn82PtNVDpjMM28sVjJSZdaxI8Z+kkHlsnczFqPrDj/LAXkI+
0v36Bo4d9xVcEyVJP5avXgyzdvCIFt6n19NJd4k/u6iH/mw+LB9xzisJOVvVB4vaaEOC2vewwKw4
v5sPRSWiz9o2iOdl5MxUlk6EtgykG2I/I6OPoo2HMp8dXdV2XRULqoe3OK7erCNnsMqlHYKIYtta
L/Abxa5vWJ9C45k/8jv91NVwLaJE+bYlPovIGSspnmdLHbB1c/BYJ3cRHrrpIFpHAcjrU/BKP6x8
ImmK9LIb9fu6+2pKIO79cdn8bUdSZ4XgS2rMpFamecDJ+vOGrtj6sQBLmO5aN6Y7gSgM9Fr3sZt5
4e4DndjYNhQtmwamCb0rBM36Niu7AGqilK3TtKWX5MNeIB4j2Xl3g1thcMZx0emCDilg5HnuJ5n8
m+rjvRa0hyohjd2ynnc63A1y4td5LogLtqOeFTgXKrZznylmhLWV/dnvMHsYxA/g3/WDvSzZjKuz
uCnd+La5FpF1bvuc88pydiw0swDTugEc0W8DOQ5UJBn78kvLylmuZMzruSZY1j/xd7GTHqq9jlql
0CkfoSmibdy2KGeBOLOFwRv93MnMooBEgsX7y966Ac09WhUtMAKld52fvBDpQyQ9b3SUM2V0kCdS
zwBmx4PVOkYuqlR3LLfTnz7QSK1quI2D8UixNJ2fXAyKXtKrGrv69ceG7AvFl0Wx6qZJOUPw4c5S
jAOZVQax3JTqbuq/ZaI3NBEEF/AEhRJQFKpA+aYTmCtQyGHn4wcqDtdLxQc9UZkgbkuYp8ZoId1o
b8Ex6DTmchDYD2Yf3im6gWIbXdcN9V3RLmqU2zlWNPK6/+Ep91h1AH1EEb47fhbdVja1fAXGaXmg
JaW1oAbQ7bTURy7J7czia0i7IylUL5h+XpZte5/OonGqnQV0ijTQabrWvFs6zMJQ7HgQYGwaopVE
nGc2hoKGRqsT1wj81vTDXHAh2r40rAA4P2zRpEnQ0Ubc4NPwBaxdaP4O3B/yl+AqeFy8xJNcEZOW
YNn4ii9jBFdhHABRH3Jbmn4mqWprH+AQhHr/3RuLO0OWDPpRIwRINCTeUChuoEju5e0XbI3FeUY9
VEEEX2D7aXYk0w9dEXXybuUV3wjBuT9Mk4r7toMQo6NgZxQ7cVPf8gbH8ge/uiYip7Tp61eLxiRe
hUtjqEhdXxq4CLFLkF07KSx1fKfue4E7eg2KLlgFi+nICsnsQYw5tkAadt0h/6Y6uhPijnpXX6t3
1C4P9V3/WPhgwcVNed4HTi54/WZafQmfMxQTXjUyMwN+chgOyr575apIjqIrucAe8extUTimNWUw
mfLbkI66cjtn3yMzd8r062VlZB98SSDOToxG0aVTAyQzKPaqVOxGuNwkqvdZbfqXobazVys14UyG
FEn/u3gZGppTb9gzDi7JT8TsRpedxzsGSNqO+ohZNVi/K/MedPt+7sg/04PsJl54K7pNXrZL78ZP
zXlYjjMuLBi4cB1WMt4KH2IMUL28eCIQzmhEkZWpGfMZTbEzxqvKcvKPkFGszAaVObPRGk1SVtPr
qoEz8IWcggO9m7+CD8pVwQhllm76+bJUl7UPlTxvj/OwWE3QBdC+pbo3gkNoFc5ifRn735dhLltc
ymdd5jpoKquDe5+Sb1n1kwwCZ8gOyb8fIipzVsEa6lRSBizcnP7qxtY2s4dhcvs4coP2mCaikgCR
LnDxQ5SOIWbIY9Xm9Bgvg50Ysj2rovLPy6aOypxlkNRsnsweKEmF9/x8OmSDvO/b6rZU1GNfEozy
kn6meSmkrhQdXs5M0DGc5jkFMGuwRlzhLJ3NnFd9qHeSZAuryARKyOdltKYiNa2we8kh3ps+7hq7
4Cm+0m3DmXffQid5CZzw+2WN3H7E+2sLMQT5rebrlWxExgSV1MFhKdnKXr8bd+iKP4buB8h+18ea
T9nE0jSolgX5huRqya+D9l4gi+B48W+E5ZhlNKyxYRgSjeyC6eM8o0FocVBqYdN9vBM9gQrO2+uz
1CoKwKSjjtAGxhCs1XjkyqNDgXuONHyTybdY+XZZvM1zYGIMDegMFLROc1YxzZJYQSzN8p3docD8
FuJjgIov8iKbLn8Fw5nCObOWzEggk0GuTGW0xzD0GineFeB8w9hpQci2aUJWaOz/qxUcc3kOJAVC
hfkprbqdLD/o8+JdXrmt+kxUSZ2XjrOLYWq2ml5Bphk0wkgWM9pbJ9gzqqHKF5FsikTirCJI7KIm
bQGWJr8rpbPz2MtDyxWItKnrK5E4q1gmVRLFM1BasCZ2T7mXX5s/YwdsNod8h3H0YH7+iOdfIfLm
sEM7Xzhjqypz3yDAbnepITrBTIffObAzhs4C/JU6tB38sF4Bg1GFyh67MEjOnwtD6Ra+iB1EsIh8
S0Yq09a0WDBTNs44fZlSke/afpheCcSFS4MiS3nAFk2/t26ju3hf+8GT5pcIAf+QWIsidoH28fzf
2dRYY8FsoDwoHsk6JzAkp00r/7L+iWA4K0HbZJz0ATBJc03MHSnvzE7QWSXaHPYJK10A/UBYZ+wc
qdnerD4NsehxXWQW+PLJwWrlRWeRxZ+X7wJPe92p3TF+hQKF4pdXTGC+dc4sFLWu5T2zQfIxxhuF
fmBMzWLzve3QVxrHGQYpB5nxzG71jDIdhuGl2/8PadfV5DbObH8Rq5jDK4MoaaSJnnF4Qdlemzln
/vp74N3P4mCwwt3xgx9cU8VWNxoNoMM5+ctwKL84vuFfV4n/Ct7IYkKCWtigWab7h+pk3YFjbv93
flR5dM4UeW/EzYXC/OIR/K36+K5s6UU825wFvO8RAQnr1xuPTo3ymXzbl6IeW9EWZluyUr1VrWGA
kjOaozuvfEK78rcotF3Fm8+D7YrtKnAVFtMtU4EKP9l0Dx/HQ3K0AgpEGQsf9/zqxMZ+zI2iNs1e
a9C45Ue37UnxqyOQmILsB+1Z7nDH1fd5WN3k4R8eJCx2MqZr8jWhO6GWv8/rt7b/YpAf1z2Th4WK
E19HCxV66RzAvr4OHtNSSMus6FDtBTgwNG1vhnKA/wa2n5yMUPXVPeZ1NQ9lg3eFxotoJjRq9TBr
cwnRifzQDY8oO7nEeryuHz82XmQwsdFQKUeeCRnO/NQ45yjdXf8+v6VgYz/mxiRP9VqBFQtbCwcx
OZ4PCI47KzBPMxIlFBx32YuanfiZ3I1MJkLaidqrACKiF9zkUfGzX5n2dj8ejeMYovKJ5g/hm4v7
xtvIZKKlVqBtZyC/ZC4BOMZuknC5Q8wKWviF8UFgVf6peVk2Jl4abaPEcQNpcpif0EW/Wz9Kt+S0
3Du4iZbn/EE6vOuJclGQnbBeJMypjxNEKtK07Ctp1gK7cP6qkJT3rfWhMnp6j+tH97qqAk015lmp
lO2Yo26NTVDfZkvoKA+JJEiB/svx/duaLKGFM9qjDLYOqAbiBdUbwuYsAbHP/kQfr6KgxS+TbwzJ
RJSyHhPZBpO4P8ReGkqxO57U5yiIfuRIHnaTS54oKGKOkXzwWwohAv8lVl+UZaJK3eYUcB7KLsdV
8+QX+oZxgvVh8I0v7YvsF7vIN4Ns9w6g+20g1ZhIo65Gn7U0EBD9JpZ8vdmDBPXPfIWJNVEx2uVc
QIRW3vVqoE5P+SKIyfwT9WI9JrSUipwQO4L1Gr1yu/m0yGcMILmDHLla+zw1H+Jof12pf7k2XEQy
kSVqgVrT5dBqCe2wWN3SJwB7iYAuHj9WOH0cX3Qd4pdbNi7KhpeJSM4MIIR/7rMd+vUk9O3NKLdU
u2gnCtiCPc7iqJaruUxZBQ2VukVfpfoF/MVuGqPJ4bopRXKYWIIngK079LDLulNCXmb5XNSi9lRu
5ehiOp2eE5vHRlSa2dBSH6xPSzCgfS46SGGLeTTrcF0Z6sxvX7i/3UJnwsg4onl4pblt1aTpRICI
7DK1v61qM/Gcsf55XRrf7y3T1g10yb9BvyiAs1lKJtT6X488ze3Ro+26mH/xvN9y2JLoJEeJjukw
yDmbIS2GNaF5v4bI2APqT/Lt4Lo8vkdcxDEekRdlPDsZjGjZYZ3erf1zp4kAXvhXIAyyYbgUXWlv
oDaI1UVKVaAb1UGs983jFOYx+Kcsrzs1PkaLw/a2DbXPosoe10E2Ypm4gfHzMQFgDl7W0rHL7gsj
da16N9VP100oVI8JFngW9FW5Qo79hc4sJ1/Me9pMo3+ugzmo/OVk3kw3ighpi3txvWjHJnhADAmk
rQGtquZ6VvpbQ8QMLvo+4xldP01xkmLRyPRZjUAp9yIwGzdQbBRgAkXcdjmoAqAAxfBSTskxAkq6
6ucPolYQus5vAsVGEBMo6h4ocrIDQdHYu+V4m2uHXvmMBKzZ3LTj3XW1eBPdqrGRxlwvoka12riH
NNQ60M1bHhS/C+c9rjr++M3xKBWLc65vW5c2VEi7OAD7pCBBQs/gtwrrGBIwNFAYszAfs5JI+qjB
IdvkSzY8VvEek2qegstNJ4iK3PDhWA6AUkEh+wbvA+/5fpxSKGsYj7G279q9lAry2ir1g7faXGQw
BnWatZ20CI6oh0uQ3cpBfpADtP79QOS4BVMXbZTLEBoVIGGpN6VXfVMfr68pP5BcfgG1wuZIs7Qe
F54WWiplcrRbeReRdbeQ2ItkUbMK31cvouhP2YgisZEoKi2f6p0KGvkDAcRII0FF9eOq7py2fs+N
cbOAzHVuTYFYGWHoFjfGzw150Upc40TQefwb90YIE4hny67WGLPXPqC4f20HNVD2MfbiPn1ZPX2X
uvmXbr88ippi/yUyX6zJRGYVg62qXWPhKDBRsl93BiCriW9+yF0UwF3ZNXfy/l1NTb+1NVmuyn51
SFnSbGuifk7VoIpLN9MFUYb/wt8IYaJzLtlruhpYNxV3YtkDIOtTfFd4zXfQ5VGEsY/Tx1WwEbmv
REx36Kqt2wiYbI7fGfS5dxKElTJ9lOrzAn6prnZ7M2zHF9B2GV3qpkrgVDcW3nTXdyB3JbeymcNi
Ugcdj1QEgd7vLDxRcczS9rQP0hcLiOfAfPSK1I1iYSmZt/W3cpmzY1oBokNMyI3Nb1NxVMm8k8lO
GWTBPhQqyEQ5XY+idKYTO4Y7Le4UmF9zf3aBMxlio6C7+avqD6VLPCHAunBZmeg2zRbAVDN6fTlP
gRpoN7niJafBr29lt/bAISBYSt65vzUpE+IAPVtKHcGm7Ibnidyu2r1s3pL4fpbuR20vVd+bUYSU
zzumtiKZKLdY9dr0dAqLDKtrtrc5WGyICJNWJISJcqrUGEk5Q8g6Om4OTo+IfM3fA+EF5KbLJmRC
2lhlQypTVfL+Q2ucV1PUisL1eDRMy2h6MbDRGQFGn8uapAJ9YxiToMuGQ6bC9ZrlNPaZ4J7CPdpp
MzCmzm3TcdhCvCytXQfOj/89s4GX4kt3ctChWAn61rvmAHoqdw7sHUhOd9lHVJj3Amfkarv5Bcy2
G5cmNqxa+fsX9LspsHYYhsJwXvlz9fpb2shmn0WNAdxH3lZvZsvVSTqApnfF3f2sH3XPAEWn4xkP
Fjqh0/9Pxo3rmhstmS2XYAy6rlTYWQ9N27N2VZh58c/y19WpBsYPUqah8+G6aUWWZfacZU/RZBvQ
capOSX7UnZ+RdGctIrQYkWrMriOdU0pNjwXU7dpFa3eXdhgi/nRdF26f43bBmE2hAew9qmYoE0Wx
J8e6Z5u3XQ6UneI4r+esC6v2k5kIDnneNX4jlH3hjVlP0JGPVcuNQxJ/6pSHWn0cmuEokTwQKMi7
ZG9lMfeJYozbdbKh4ADaymSfHdGZj/bK7B50lShdCaRRc7FX+q005jRv1SqdVAvSuoDWChLA8Y8f
yV/JcXatoA+cny14Yoa9tCOPvejdTB3immzmREdjWLrYOWSjoT5YpL1tHcYxTG3JdXLTNRoBIpRg
G5hMgFH6JW2LDosoNWerml1Dvouyp6UJr5uUfuaNVhbOBXD+yDbAF5l3wyQ3dRtp2G2zvTMb2Rt7
R9ASqXL9cSODWbVGUpO8o1GEkmxXC1I5qqd7fYL8ffphxKiseTCfKCX1GMh+/DW57071vjhQ3D3A
dApuo/wfg18DCEOAO7DwraMDrNiBVnZr3AeXuAgm9ccSn7TuZM7fr9uWG2KsiygmxPSOLhGJPnKX
SD0qkXOUiuJQO5Uoc0o97+0aXuQwQSZLO7tfab9Y+WkIxhPdF8TvDK9eXNpfVYa1iD6Ca0QkfR1K
BKlYb+A6k7k3QQYJI5rPXfuNqOe++JQoJ3MQFT/4R95GFLMP9Ggqc4B8wEFb3G7b++yhHXbD92UH
eN/ABiGuN9fu9XUTyqQLu3lMy7rUOw4dYqAO27mgTTG9DGCkTutSgDRA+64imVxf2ajJnLRyn1Zm
G2MNKX5n/Hly7lbt43W1RCLoom60Shwr69UVWsnTlwZzpRnQOrSvfyaDcfmpblsbIBpInaqqqwOc
Q1J8lD7ft0AWJtFtTQaCDhO15NyyokifoMoDwgjFniH+8FnyMgSN/iHZiTKB3CiJoPA/eUwE0w0t
yaQFsT8DNGh6zoz9e8x2+T5zttRqTiJDwffL9hD1d0kH9tbwugjuebJRgdlHZaw4cVogCFtG+wj4
K69XZzeupB9jI7qmiqzFbJ9RNhanxmvAX7UfxnIYRoEq3LwQBpZ/LwezWciQtNXUwVzzpynQ/OIB
BG2fFUDa9y8ppn2sQ3qiwOyiVgX+BrqIZTZQtsrpmmgQiyN5TD8BCyZNBKeTyHTM/pEWqRzqCKbL
SjoMDdjHn+9wA8rrCFQjTFL+4uXbBIFl0HKtxJ/8Ujmh5XLEvLxp7Vft6Y/EsD0PQ5H1c06fR0MZ
lsmNUfu5/KGeD38mhQkDI/DmbVCV4YAl91bng+3N1Ykb2SJQRO6104HNQDaggFGScWhH7fU8JQsu
1Idor+yz8BctsbCGx92iGzGMW0s1UEC1gvpX9Fg5pyS5z6snp9xdNxp1Ifa2gLuCjKcHxlhNFhBx
bQwnBzIUZgC0xAWkUdvNqMB/I2UFyjf8iw1BtOb59FYgE3n6aiHg1YDABKyK0Z1tCG7KvG25/T6z
OrpTSHRCHJ0FVeoa+iFXdTcWzfVwhahgy3IMxcStkdn7mOVfGqvHNL+hlI/NIB/6oQhs1Xi5vjjc
ngVLw+UUKRTHdnRWjmV3RIlyAKGHUxDdKOANt2QPGDIBBcCOz/bjLIK35a7PRiQTc9bGySUQo4NB
q/ukppU7ZA/XleLabiOAuZ9KlqJX0gCdtPS5WUdPjW6LrBF4GfdQ2FiOnarvaxVQhDrUoAAkv1AC
duWv92jmUZAHHe0eyiEWDxgKzGcwQSgd8jWrVuCixwc6MTScyX3yXN50qCup6AmacFn8/Ef2ZOfu
tamfQbkNTbGhctziivwhdX78mQzmRlKkVhEVM9ZsBYW9arizfJeqIjZIbo/ods2Y0KDZpGlNKmU5
2mF2E6F3ufKScDyunuKttyjwu6obo8YjSszwIvpWMBMzGntOCkOGCdODsSt3WTjs4n2xE92EuDny
rRwmpM9WMU96DwX189+s6MRPP2ohnrY+WCcED23uu2UrjQkeCllGI6aO0QQjCIxiL9+lvhMYAa2P
qx9FPSeCfW0wgWOuZDutGihn208q+Eei/NQK5zeohd4cV5fgYTDBoy/zoicytlcfhSlRvab+bBrn
STTaJdCFzZkVlWqZlQxdoughxQUitm+05dP1PUXN/1YVcI9ZumYZJku6WBRG1i000MrSycwO7fJd
zx/b6avRF951SXxtLpKY98rSSUsKulhwt3Sgkb9pukMpQvXhh72LCCZAqKZE5mGFiESr3FbV3Kb/
eF0J/uYBCJ4O7GYgNLO5KSvVZ6ORUbL4G3CGzjW0H0HaEo7naCeqUnJNthHGmKwzqjSTqDC5+t5V
kistXxJRaptrs40MxmZ1gdGqboEMIz3Z4wc9EyR+udVdeNZvizHx1GqkASVGCFBQsUYdcB9/jGVX
OTXoQ7T9lACmBzBqiyh5wY2mBqidNBUAjzbL8DQo0Trh6UKhGCjy3Yi5yP9Xjxs3FlzksD1uaxMZ
+hgD8MupfUUrXBvoH0W8j8q7BfOlzofKCJz+tokfR+tDWoBdePHT/D5+V/ODtfkdzJFf9Wat5S30
NZ2PQ6fjcNzL6+N17+f7ym+bstAg+VCAdYeCBCXNTd6fOlG/Jd/fL99nfHGeydrPFOK2G5+d6eeg
/VUkIr/gBryNnRh31FVptPWRypDDtkw9ewVbhhnI65mIQGi4rgEYBwMki7aKbsHXyS2lWoyklSHK
aXFZye6q5KawM7eMIsE9k+vrG0HMiS4lrRWPEo0TGLhSbnC6Yogsew8VME6ciz7MUV701j+V57pC
ynGOj4aTvmhEcVHtf8/7aSOKOcZjvGjK3oFGJCaBBKSCZtCDhSjhdYfmh/ONHOYkBxHSQEiDJUoP
wJRAlEhONOmPEi3m3EWDcQJ/YBMQK66vVU1DUmFMJ2O2Hotezdwis8JVLwXlaO5WvSjGTlpEsbPI
FnWJdIg8I1VdBQ0lf2Y8dtIiStNsUP8HtW3iYkf8cr8e0SEdRn4hOnnpkr+5qWw0YoJDlGt2J1ew
nvUU7ZPHerf6sTc9F2Bniz5oD1OCdat2SLdAtqjGRw/aa7KZoCErWkwU6o69P/qUUKj40bs5AH36
MPFFQCfcKOigZcGSdQN9xkwktwBg39bmhAcIiHusZXFlbLfOaP33LN9GDlV6k3ZTx6xBKyLk6GFN
6DDcLgnVyKdNbG24Tp5wVoZrxY1AZgW7sivNKJkp77uyQ6J0n3mdbxxp+ULMpcbf2htpzJq1igUk
MxvqzTujPxq7LkzCog/B2uWBji4LROBP3N29kcdE+8xOErOOIG8oVw+vHs+oUQeKdpYm4tfj7m0H
4w0A6gftCctxgH6LaVCmFZIIyA3y0XUyQcqXazxb1hVDdtA8g4vua98wiDQ3Cgj2cKIQ0DjlQP5s
f4FJNXfipeJZbiuMOb4WvZvyqgV30kjyXW+uaBKNbmRQO1qR8vgOp9/KYs6wSSkiexwhqwv0oxwA
hCHUP8yedexD+1YET8lVTEEzMaV3VtBm+NqKs1atldHA4XVwDC35S1PaIKQ4OZLoZOGv10USCxKT
2ZJULfNI6UZBQEBbiu1DMbmdT4NxrLui8WdejIJGdH7EVByLTT1GBSqDRIZmNYjnx9TTpTNRRCQv
3NyBrSqaJoPuwDR+/X0TobR0noCS3VMo6Vx1wZ90VFN3fjBCuoWXGzGAG1etjUA2ZujSFGUEAof6
u2WGE+5tqiHIiPBlgLLSRKFQh1+8doplJWkVJ6BFtKOdarZHe9oNZSaov/NCBMgBfgthYvtaySAv
AjuG31i4ntV3K0bNru8kkQQmmMe9KS06yCr8PBldZZJ9lFYEStC9yJ66WyWY1bDQFNGhpAqnRlV1
IUDqz6T4eS2z+2aWD5UiYrH9F3+zVRCToN1YZdsFWyItU1RYv3bRr2MeDet0UO7vM0ryZRGkPjdA
4G3wj0A2P2zMdaHFrYksNIantS+L/hEgMa6qT7vri8X3uYscxudUUjtJC5ZOv9e/j01QYcAxnT9c
lyHShXG5enTQl0eNl9h+bg2etGCJvhWLCD6S63iagmIh0oooszMR3DYl0MTVYKJuCVgcy+JUG9L+
HapohmzpuIKhXkfNuYk7urS2vSRBhJlkz3W6Pmea+gkM6Gj0esc1HR0WGDhBNLA1tmm0Lk25TFMY
remb0KqavU7Kp+vKcO2lg+naNFEmtNiMFVikjBm5TGQRZQulKOIlWSuwF//42chg1n6MgLReDpAB
2CEAngfRUf1guopneMXTu6j70LZ/0YgJPZGUAmKzgzQMsSMk1KisFa5JRI7GdeiNGCb8TI1sVPMI
MeO6eJ02BKCf86S63ulSG/zZGjEOpw51PRXUfpYc+/li+m0qcDR+bNtoQ7Xd+LRiW32Bfgtsz5d1
J6MhP/bnyNV/LdL4JRFOiPPdztBo4sM0ZDb/1ukVdnBFQ5uz15vzpAl8jr86OD5tTKVowIln9BkU
da4a7JxyLT19OndO7g7kLhNyDHNPIXpO/yOIvks3huvnhSRjamOLJrpH8Jie/moLsMVEp8kSHHj/
so8uspgLI5iotSanBNDjTv2pB1UYfwR8rIua3VMpfI/xV+i3MLa8QJJ6WXPq36bU+AMoVeqiE/i1
SCG2KSrpEie3e6ySPgflAeXwsImAXLN6sm/abhuKRoBFOjGBKF30EiPAkFfXQxo4NhhmzbgY/evb
VeB7LJqWZZKxThtYLo2flWF2M8QeIzuriH3XBQl8j224BU+kXq8pBJGldMtadlNkctruNp6+AqNH
IIwGmTfXLaQqwYZk6Qr6BF47elsO09K2Cw6KfmeXhmeZ3kreg+qAFp/fQpgwRFRlKSsLb9dqBGWa
UrtpCRjXXjRPz8W7QmeECU5wSj3OdoMumAdx8k5GeEBLr68GNDmVVyBQoeCIeCddXydeAhYE5MBg
REWItp++Nl2+TnjDaHgODehfquvCU8qucDHL/0jKL/NYoKW+ckGs3Qnkcv1jI5dx98ZYjNZcsWSD
3nkKImDnAELYeSxpm62IE4y/mTfSmHO3AqvyOs2Q1gWS46oBbiwBsB0mH6DCXnEn2ss8RmsVLM6Y
s9dploPtC2tIpRlOjDWkQGzJHomO/F4HUQbg8rwo6CPXOQ+n6nNSoqVY9cXoKtxgcpHP5msJJYCQ
KvhqVyPLl7XnWpp31x2HO4yx0ZHN02oaSbU4hY562B6MPTlo4QyCZcBQHQSS6Oq82d4bbRhfkWIb
bfQqtFHAzt084lkIEBD5qTgY3nh+HxjDVjHGWTDn6yAxQjd6dlDGH/r8lESiWg5/l290oiu4PZvr
okpHhwr5SWcv0p0KAN5A3mlBPruixglu1N8IY+Jjs6Zda/ZYKlmdrBDUNdINAlAF+NOh381mpAvi
scj9mFAZLVPRJzRU9iMIE9P8QMxEcD5zQ/5GJeYSlUjFOK8zRLTDfE4n8jB12icnEiVy+JYDxIyu
65qGd8jrZZJbi5BYoikPpETt5bNT3MsTGIVEBTe+xS5yGIvp2pzPKdIeviSPHysVhRZ9erq+jfgW
u4hgLeYYkw6vRi/c/MFBxsseXdUi/p8JYa+cteOQaIAexvTDsm/JCp7Zn9dFcE8O86IHc9OcMGlW
FTlE1PN0iNPIhyMcFWnwutx6GNpOUM8TeACLyVhpdikRC2ZLlmdlPk1d4+bkRZ++X9eKO3mM6cv/
eRqLyjivSZpMNAlhntuT7FHQntgvPIziItRVqrv4vZfsos4TyOXNAW/lMsFVbVPTqRe8doxocPvF
QP2k2ykVGvySOKCFgCjrXQwn7xRVEuxhrmnBkoVUBbpnQSj+enONmUzsIUEibrVm3zLxEk7loBhv
EknE4SySxETbTJO6OjMgqbAbd63UL5UNEkE9ellBeHvdoL+yEm9Oq41WTMgwNeToYyDx/t0M50cP
eJ+kuwKznvPNcm+E04kuZHcj79XCtU7SQQSbxd3oaK+WTQ0H1RvaBMta1ymekAPKLBRZ5tRzcAnI
2kKw1bkhayOGcZwqzoc5SrExZKfaAQTBI44jKOaIRDAOghIE6jw0ZCnJfC6sIRw6Eakz9/5rOZau
AqMFvMtMNGmJtdSSiqpKjtZFWmibAHeXCVsX+Zr8FsNGkRw5Z0dqMM6dVDeTFLlj8/W623GbleyL
Imz8aLIkdaYGivyN/duB3dQ8QJIV1EEz0voySpW2IwofdAneevtFMcYLkkWpp7RGQ6Ea0haOJtTv
pZfRWz1zlx6Jp/x1XU3BclmMR4C3LEU3OewYY3ZgwKhjG0ihKmREFi0X/fvmdrZKam2nJcRoqYxO
TFCenKK0yMLrytDD8JrtmEjRG6usYuQCtiO3yvrYoTFYaixXK8NJv7P0UiBOpBQNkhulMkCi6GUB
cVERu2WLibL84bpCIgnMFaOSJtlSI1oOnW8c+bnVn65//21kQ20DNVANUwOAf2O5HVqZIFU8gYGd
VPWt3dmrK7fr7GK+UMQK81YTKgmJegUYD2+53jGpmUWWUZi+0nwerBcVUx3XVeGc968lMC6mrtlq
pUtpImEW7eMInVwengA1EkzTCUhKO+szGcEPLPmzaNyUb8WLbozbSYU+NmkGyZPzRABEYBe155TP
1/UTGZBxtrUjgEarIGSYcg/Dkn4+tIfrIt4e6tSC6GbFIgEjQ2dSF60jLQ1AfkxfHZ+HVHPH7tHu
0IAn4tDl2+sihwlxtREVQzVVph9jqKfEuKrZRJ4z/HeEWQupFstRVQdjMW+oEhdFMyNgNBl+Ot2U
0ueyQ4NVJ7iccHLpr4SwZbsEGaC/hXQ/60MRDI07Gd7kYFY83mM2IJhuunh3fZl45tvoxU50qLqR
jhYwKHx7aTHDmHgxqT2NdILoJhLDrFIVdZoSy47h99p9ld6voABOddGIxduI/dp8zPEzGWlM+ogY
ftwhA6GTXTqSfYfpQrKQvT3HgbnWgiUT6cXEiWrM4lTLYD4pec6kn876sI6iBnehW9AfsTkaLHuN
MD1iGcjlUDaR6IH4E66qtJ0Q1BvB9J/PiddmZIKDGcsWCm9Yq6y+UdS7rv143eV4wWfrcsw5VI9F
VaorbLaOfZBYY5DIk6DgIVoW5qEbKerULi1UGIaTA6s5AN19x2m31YK9mqKvqLMItFDLEI9Dr65u
Er31rptKoAdbSjHNZVAaULf6kvG1iBLXUkCiraT+n0lhQnVs9XYUAZLUL9LWNQbiJuaPwfzvrT2v
3MpkQgApmy7PF+iCXilPlYcbZNd9LVkF5Ny8c2ezLmwNBUWaUdM6KKO3qStJKHO1wRw9jI6IE+ft
Zfe1PszWd5aqTSLqADloZ9N7stxl3X0SW97Ut65txN4qi2CnBAGOzXepuUkay0YgMPTvQ1H7cXy3
AoFci90sx0DCKAgEXO9TFM0AwKimyywduNyizXEoU9Mv5VOaKS4ZG7T/i2oNXKVQFkIzls0hmlL1
WXeGHK1r03oeq08R3FxddpJ6N9UHtZEEO4ofTDfimGVrxiJZ1x6HRBdoO/lMoQ7lzzOai21M0+fh
IOqh5xvxoh79+yZ4kyK2S41Avaq5GVPH1eSDkUeCHUx/9Ou3CnxxoxQTskliZqksQ6lU6l2ZfC8G
wTknNBsTtCfdnAtlohJOdgjAxi8yKFYxbKru8qCnvdGoiL4jKm10YmL4qpFESajEZT02xrdicAkR
ZZ64i4MmFTTkWBwQ2LbOqt6yB9OXl72e+W31AjrQd6ih2TaaXVUOIKStlDFa2TXTn/X+kwnY2bCr
QD+flH33nhMJSLbojADoJW6rrz1tssAMDKpvExND+zhvPLt7ioCwd10d7m7dCGHOCq1Q53LQIWTC
M7VZas8wH4rlZymHRhXOw+fr0rjBfCONOTPqrso6KYO01EBVDmULdyTpi94/SUkqQpfk7qGNLO21
+dQsVw20T5p+U5BbfWoDZxYRcnLqStinGxlM8MkbpcDV10BEnZqDOU9oqY0/mJnqrTYBCXsCEtXp
qWiVm85CYd7Re9H8O9fhNz+AiUaLOsmZ1kFJrT/UepgXT/rwcn3NOOXc10oywSjHNdwu6aLR4fTp
nCJPDkp2yluhBPK+q94T+0C6g6XRMQ7IHoqmpQE9tlZNf+0+ZeWdbr/L4y/fZ9TBEE9dy0SBxzdJ
/FU3cnkKhnEu/kpyzbxHUWt5SvQOnRqTHOeiRk6+MTFWRotpeEnbzA5ICGomht7BmLnfn8Dpeya+
Vfq0MF0+RL6Iv4Uf5zfymF3QgNA6sgjkOb1H36BVmCg3upu/TH4Ehq34KCXveRpuJDJ7Qpm7TKsS
SARo9CepOzcpOF0jlQjiMD2g3hyRGzdhDrBZKh0N80qmn1ifsvipQoaglhrXip8aImrb4IYSA1Df
MprYaWnydShJ4mhWpBjHil3eTNWzJsIE5YbFzfcZk6WpRupMhckM5ws6eW4K8rxm8yF1RJeXf3G/
iyZMvIisUUezS2/65nO3eOXB2qU7ycv1nQzSInFnBD9AbjRjNlucKjqQGEZkjeTjvEv2yVFP3TU5
UI4kef/fQY4QqTbSGJ/oiT0rHd1cUZ26bXE2cKattuBBItSJucgUc1OUmB838XzXdupzE0aUAnwM
9BNI1mbBy1fkGsyzVFJa5CQ0LJha/LVkB924d9pHWxboJHBwlouF6HGpdA2kgGVXPaBBCQUMC4M1
gpNEJIa5bCSrMqOFB2LyZYdmK5DslrFr+5Hk/k0sYjzHwX8HenjlEyw1S0HkIR0xhQAw6x+6onmz
Zbiy+Z6X1SXmsXWtRO61TmrgeM34tUU9dSDhMgvWiO8Jv08OtqhVpa2c1y1kdHYVxE15ZxTTbtTO
poVrx/WF4q/TRRSzTpW9JOYYwWaWcbcUX+1+EniCSABzClrlUNgdFVBGVYOH7qCfW22yBUcE93J0
WRW2fDWDcAtXCVhMJU822Q+UqOHluqVEIqiim9egGTmSbVcQYdlHpdhXPciO/7ouQmQrJmT3k4zW
Tg0i5vUlWzMva0VI4f9yKlzWm4nSyLBUajJBBG0us77jVhKmvSuhWgLkpmXfW8F1lURWY+I0Wszk
rFwgr1M+N9MHeQE4uaCPnXs92Kw9E6StpcBLTYaItS09pWldBY+NUj7YUYMWPcW/rpBojZgoHTv2
VE12Y/qSerLSB0d05ggMZjNPQZDvOZWKhfcjdXAzc99kz1YraL0RyWA2vanlVZ3TS4jaTj/T1bk3
tMW3kvXHdVOJxNC/b3ZM0oxGW5gQA/5fy1Wq7pFYFYakB/nrnwlinHqux1YrHayJjqN6qUGe0Dlo
7RW1rnPThhdHsxlfJoZWNxYa/vykzF60NbV2YxT/VStx6U2Uv3uccb1HN4zs9+vy3xvm6OH2e+Pa
jJcvSzSaZUrjKDkqueOuTeLNUuZNwkcg18NNFbhuBrIehsao2YAUWCuBnOtnL6OvnMpd4VW4JOw7
P95nFCgMORDRIDjXVTYyGe3KNYv6rINMJb+TZvog85eJCM46kRBm60rTPFcFdftxRvll/Ngv56zI
3nPeXTRh71eVPUd1h7YUv9B2s3ND3peV3AhgNm8hr4s2lRDg9JPbA1MNc7CJaEyZf/PdSGGObWfQ
wJlM1ZCP0erWaLNynktKVmCgx2oUJQzp8r554W2kMa+uulSWNG8hbYkjt6meJfD0VMPOyE668jgO
H66HC4GD6/Tvm7g0SIM8okGXOttuNr7M0+fr3+f7GUagZcwImWAXev39vAYyc2XIGNmypxurNp7Q
QnvTFunzn4lh1CgrwDMqKcQoVh/IpAxWa32S8vXTdTF8a120odpurKXYhZ0PEcTE8rxT++J5WKXH
6yL4qQs0HcgmsiVIBjEWA02FTVIdb8cuyD9Q2IkiOiaD73hjgL7gfTG9iLIlXK0wCw1+RYCLyuwc
Pkg+gTkEZnq/GrTbVhoyV1YLwcWEe42/yHgzge+QrFxHjO7lZPJMYzmmNSlcDI/5Zp0ITCjQ59d+
3qxSWaKzpiWQ1UyYfSBpaNeWYEqdf3fc6MPEhCyzmzJdYbMedFOrr7jdcxLqgDypdtJn0QOfqxD6
Zw0ZcLY2Slmv3S5tjH/yrZ0cxPlTRERlEfpr2ZgDQBXDNFWZQymwGGlnKyuySuP30a9utf14k3nV
gEwnZa7TBb7AU2crjbFdVK3YrBOkOVq+J3Lm9+U7LkFbCYzBjERC4JkhYe49y0kwdZu6jiMqInD1
AKqErCoWesLYGU6FxOuqp0iDo5ygHPLBVsOx6+MP7wgIOsAkNCBKcOgPtGJytF5fcQuOPcM1j/K5
8iQP2QOg26PcJ05f8WL2ViBzAWmtsqmaGgKd+d6Mdvn8qGi760qJRDDXDwPVnyEykY1u5v1cfxxQ
jEOp57oM/vL8thvbdSA1iuQkA9RQBsd8WDHIgeHARM5EbsALbRtzsdNtvaQWlQ74AKDmoMq3NMFM
jKO9GoVbOq1IKYHh2PaDpOpsvcqgVFPeGKsv2z/l/yPtupYjx3XoF6lKmeKrYnc725NfVDthlXPW
199Dz51pmdY2dz1+dZVOAwQBkAQOQO10WXEiDG73TElIk6VHlAvlk2x5qRxU/51xgWhbnbG127jo
BeQYWbowEwvpaZSau1Ge8D4vGkWxbwKoJdAVVcWLFZN0A9MmGLEREyzNIo9OghSxFz2r7OvqjMAd
tzK5XKg0aTgCz3+vjYk7Nq9FIeJbFuQMwp1CktnQB1Vn7plY13VlPoyaea2ri6jybFdd4HeBS8PI
v1czQvRmzJCUmDjUqachOjUiHvPdTFrfAHDLrvWpFUkhANibGvXXA7oUMYjnxK5bcHd9WWt7ifQW
jFt8pcCdeFgRpJ556Y1yepCk/LYoVTeOTDwFKfV1U0wifvtde9hIyNnDYmroy4gsHL9JHuQTOWaz
+W1p0GZ7WTgRDmcS4zKj6zKBJttxfG926XtzRtFoNmdfL+PsOjcw5eimTHbGduAyAfNAQKQDOhHq
oOXDnhghZH0YLMFBQQSkvtyqPWj8J6mmsL0wdGoZdamDN8vv41Z0vmKaeZXrqOArUFHj/XqcgpVE
NIcBwLsN1S1tCs0mheRYQ3utKqaPwtneu6zC3VwRkzR/IfIVDWWsYwZWiTwB58cDjllfDR2sfJOr
eOHXxI3/O80vfOsGjjsUG6k5hVoGuHg6RbkEulURn9b+zjoLxK0VKbIWwRsqzOYv4eo0/eTm0nU0
f8yRpAifIXdNHYw2ChrVMb2ccqYedkh+Mowbd6PKW/WbMj/F/53mGSrbQHAZT03ybE1T7KZoPgzx
Ta+C0sbLs+OwfHuLLWyQ+MSnmDpSIA/HHsI7pAqGtWw6UCdf7OZY+OkkfAja3Ve/ASk/ohZ3mzJm
EGIDh3F3lZujRzEYxx7L+Iuq9AeBdK/7/LZ6pDw346KrVTxPWKpQfmjIVTrcxrHplbk7Dm4S12j5
f7iMeNk2qMxZ4jQ2i4ReDfbW0R1UdfEaM0YmPgi28G5g3CiRy4isYc6WTGEwRd7Ziwb+gBYDLQVh
nq39K8+0QeGiY7SmZhPXWKpBxcRbI/KU0rDDzJrtvoPp11pnm3MYdPoqeG3dvXNAw4tsYPzKzrQU
DRfgSdw27CWkP5Ieve9o5jIcHcUuhiOzYbuqqGJ/X9gzJBcos7AdV7Nv4e9j9Q6l4bqtFeZfha4e
Csroyc3R77vSU1dTwLi9v5ZnYM6dyAmqN/sIsibxTYQrXVVwmN6NLxtdcr5kImEid1KNs2dTKH5I
0tqZMszTqiJwl5GieDdrZSHYBv+wgBjWTEEEiEsctk82iW46ar9ey8ixPtaY+llfZSAZ6+zkSIPC
zzE4WXC82ncsZ0huAcNwAEs3xQJay42FOe0k9WTjr2QSpXH7+jzjcOtFGyoVpMZNtYSZEs1Hpcrw
5HgK++mQiN5O9k3jDMUtXYImU9oN7FJc84z1hohGRe17q/P3Oecvj4PchjlUNlqnqSptI7/q0J97
2SWKbIG/dZ+NcCKJBpTZb/4Cw7HfgW9MQaWG6S+HeXLG0XtLUTySqV/mx3dJ5UVHjXqG4tr1qWg+
Deu1Iip82s+iNhicq6+NsJkpcxgTAicjGa4cdK7fNEc2tvS/tzezQHYWiHP4g740YVJAoEX51HYd
6KEje8BT6uWlEtgDf/mukyrX5BQokXK3xJqd1HeGISw/Yfne67ByloXzDXCped/EQDFUp79uTpFX
OLrKpgoEmS9ipRGJxHkFPY2TQWbPj0p4CpPbuPNHUX4rcDz8vCVVKaYQdTvYRWryZUARumo198US
BlYsVwInt+sRQAuH0jGN4m6Uy6UrZUkyK0ZbXt09SV30L7pW9rfrBoK3684ojSgHBHamSyu78OaD
XtsjDgj079KbDmCBumx2QkjOuhfDijQd0yufS7lMBzlvCkpXBHvLZrNHle/m4l6G3F2zjZBMz5v4
ZKKxWZliBEVldFLJb6ajZHwadEFo3/cRGxjO1DELMmnaCoKx+4XOqZ/G0MEwJ8YRZxdPSv+HUnHG
Pkjh0NesabNdqLsmwzVJwDMRTt5SDMGfKZCLggM4CrqJGWJU3fayHyJ6lMVtWBwvw+xu340CuQi4
qlNZ9BbaXZflriskW+49I/xxGWP/FmgDwoXBSqLDXMwA6bzoEdMyPNBH6HZ4h3LMQyjqPdvfwciJ
FKqAZIyvUStVOW2zGA5pHWYfJPm+1r6lbQVcz78g+BK1nCSKVbHsWRvvZfVpqUTv6P9g12cEzg2V
2TzLi47tw1on59JOvLU6jU5zLbt4oMHDoOJdXiO2zq9ixkYkziktbWmaKcshOmIeqDw5oTxNeB+c
wRmkzTbeqk56Egky533jO0vJuSWi4g5KpZCyC5+m/qaLAkMTPD2JIDg/NEsziUaCpZKV+a4god9N
7WrPpogiV7hi7IdsHN6krWGmsNKoecCTDStAt959k25YzYD4weYfHPpZc5wjSvMkryoJaIYCxrkS
Ezy1lDr1OKNqcrLAmNweyFo7zVrfrqPhmmsbgAjyIOuitxDBbuOJzye1wKxKkO65evVYmn4jeqkU
rR/nnzJ5bXNqsPUzBw9vFP6sDMdOW99dNn/h8nEuKsQgvWUG9bQrB1age4zev/UUp7VbRxJ3K7Dd
dGG38XVuskarCtyS8LrBimrxzIt9/Xvjqn7lR3eSoKB29zx13to8wbpS5GEJUgOA6adieEfy0lmq
d8sCu4kz/7IeBcvFt31ETWg2UwTBksiXQAYSq4fR+vvPMDivYSlJplK2pc0stqPhkVQfc9AaXAZh
G+j1CjHqG1SxgA6CsweTdGhlylAm0xd9Y7PuS7RY0jrINGVw8lLvBXj7ivuNx5/hxlJu8oyVjPc0
oMPfsXzQhUNEd9h8cMgB2aimgbuXKDLno/qhZGI91zBYgfwweavbOE1jq99ZNA4/MdJIYfK5K9kG
lHNVa6nm1chaI6bOcgeyOFOIAb3T4F5esP0kY4PDJUxygYtPFIfBAatuE022KR/V8r5a3uWsM1x9
rLTvS3JL8vwtK7fB5TxUlCig3Omg1Cy/qgxqo3KvJY1Aul03uwHhzBEzBdBGXwEk1Cbb6o5EEh1N
dw3+jMDX66Sa8v9lSuMgTWtvUO7n7HbtRO+nAkmel3ETJ/u8/78kmXwy6Y8+EuV/z7/01dbdSMKc
7wZhIuh86zsYXNS2ilNF8UetK+6taEjAwZ/O7kql3FlIg9HgRodTl1S0/mVbFOmS81DZ2lTTrGC1
ivmLLj2WkWp3xp3Wi2qSdg/6G0mZrjeSDhqGGKg5cKwb1MS6ubvaxi1rMRHTpQp28bNr2UD1qGOX
5ApKXfXHaPrcqKadpKLnaJHe2P83IGZbl13M6tIm0n9V5h9laam2arWOXvx3AsYXrpCfmtCTvh7C
EVCSMXqtUTm9Xt02/U0RiWrm9zWHFx6K8SYG5mS+FCrL0TKdsUJwKg0WMk9MVe4UNTwasZJ7b7G7
MxRnDxjvBINgyVIXThiOmdpKLPkh3nAXWbjL9m3vjMXE3qzVMiqdkT8fGHDyLt3mJgvyq8HVMSvL
0N7kYs9YnF0oqJDrIkwhdqPs+7RkX/JGxt2WiDZi9wgEhtpfC8UFENazvWgySwGzw5yh2mq86zGt
Y+hAYFTaK40FUv1DxDoDcpGjkAtqdCbLbU/EL0tb8qzRUQw8DPZBHrTD8bJ17HveMxwXQ8gYW4nR
sWvB2Cu0W7l9uvz9/Rz6rEA+q8XJcU2rGQrE1AuMi2EjFcx7JVD9Pghvm8NltN2sdgPGnZCLuY+U
lrXftjpqFMbPYxz5Kb2eNWr3ybfLWIItzGe1Mpk6eWKXwyVpPsStbGtJeLeqhWD7imA4T2ENoRrO
LLFd6DWI3Ny5/ZIsq3NZFpHeOB8RlxH6M1SA9PXDVD/K40PUTvaa36uJiEB//5S6WSPOR0QkiouY
3eCz27mCPX0HNebO/myoB4Hbx8ui/QMe6EkNC0WtGIny0if1NF6mbBrg1FsPJCweWjV8lXiYRRtj
iF/q1eibftOmOkNyyUZZzFljSICUF/BIzPFDNPaCK4z9fXuG4MzCsLqxKVZAhKun6vc0fZN1n7/P
WcQqN2EuMRG0cLhu6vKrnsmHxlIEtKv77vUMwxmDpE5SNoc44ZC0tLtOtwmeV2bNJ/1o60NgJB8u
W4NIbVzQiNsURMAaxEoyKaB1/22K8Mz8ZxhcyMg7vM0OJTAUcDgMndMYos6nfZ9w1hoXI5a4VdNK
hda6yPiLThmYcoonKpweI4LhYoOahPk4SoBZQd5XxfJxlCU7z7Xgj/TFEwVqiQZmnAX6ihrioS7B
wblJ8CSwKwlYJ0D+bKmqyvc2jEYXxaMMjk1zvYnmGxWDJnpcN79BjjMIf1hCKzKItVN2oT12t0tW
YLt8v4yw78swlAOzBMEOAvrZl75MIxhxsmDuKaoWHP2EV93MWTDYx5Z91ZWO83vx/Bu2IV6dmzaI
nKllWaRKEWO+JM18w8Y8lFL5pGnLVWKJePb3byI2WJy9jVG1YG9CuuivxdOd5BReF5ktObSz8YDo
KR4mrs4n0bKJYPkMpW0TmoFMkb2U18fK1nBkKpzlZ92LDoJm43P8QwSqshBwQa/8/dtkxl1NJ4Au
uWueyGE+9LXHJrDMdnvVo6RfdTFu6nG8NW3LtsCojNPp42Vr2t8Uv42JT2D0JJeTkD0mzbpX0A+1
fNASQZQSQXBRao5iIxvZQ9JazEE8fMwG0JNnf12Wg5nFa1VS8BfgXQBNSuxHbA4ddbeOqO9OsbkR
OEyjOoUDTgKzhhrB/GZcO8dS5nt9NQQRcjeUgHxdp0TWMGWPl03RJAPUQKjTqu5X+rmpBAf53dC4
+T4XgacmrGdM7kMELr+o0wMZPozag4KBQGZ6NxFRK8b+uWMDx2mxB7NIGDUo3ZwI6gPoVepKzkgc
GuQHMVfJrlchaG8EDxA8GW/9w6o28zgg38yMRvWJWRl+HanvZMxLtxdLSDW4a4YbOC4fmxezM2JU
zLvTqLrR+jkfzKMZigZS7BvEWSjOIEjRxnOkYkv35CZsTwUtBYnFP6zRGYEzCUmhZWewS/uhRT2Z
mYBzslOb3i17+eNUpNF1OOvlKSNtYTe4AbLnfnpY9CbyL2+4/dWjmJKIcbOYfMz5abTsYL4k64Q1
ptmX5vm6aMhdhT4UaUxEdUwCLD45wCAFqZKRUqG8I7/Kev0qCrXerq3xoCa56EJ1305+C2ZwR4VY
7su1rXA0Cae7ZrUL+ohXzsu6YxH6lbPCA8L/dWdwpqgt1IooI7QIy2+LFhQRpl60By2/j02B7901
R0tTDBg+1MRfZsULLZOuhdHLDXWWMPVaRTTsZ9dFbSC45IAkUR9ifXCLhZmc+YFqR5Uc+/gzmNhq
WjqXNSeSh7O6uisXYxoRSxQr0PrYlkT8fLurbyH/AKkAlUF//TKOdDLGqXYldpdJbyv9NidXwiZy
EQSz9k2oGkcZ88F6ds5efBVVKWP1Q2kMgaL2E5qNIFyWqBJlbbIJKHFlL47qmI72MfvBJiWkh/wR
IwwdcZ4okowzhQFM20sawvmBR261eyUlbhNXd7IqjQLxREicHaBiEg+lNZDS7FqRczuhxzr8ftnW
BBiUoxyZWgpXUMIR5DqGTUjmR836BO6tb29AQS0+WNiRuSj8XNu1JNo0SrhuNhtHizW3kv2EEIG6
drfNBoT9f2NyJk2SPikAkvYnXb9Xq+NlIXa+j+GBFE3QuMh+TdTZLDhw9Y1quXUWH4zSRNYluqPc
i3svMDi/jATMWlZwhT5fGa3H6GQm7uwoTnolHUniXhZoJ+IYOkXnvcq4VME++lJhOp4a1jo2LLdp
MfjJlP10iR1pLY6WmQoe4fdepV5gcbsmbIa5b2piuZOUgomuHKQPw5JUNjUr+S9zzvPbViVqYPQh
jgVFIzsjLXPRlbNIYG5DtaBJzHKiW24xFXZi3DYYWER0u0Xp/2XN7prKb82ikeylZkk8LrG1mhZm
7Fyn7dMqeukQfZ8zEy0ve33CNSCK7973RQJKxB+XBdhxC1guWLqlUs18xc5Ji0zCZcVsubNZX1lV
7EkWtYswF0TufXvf4HBhIpSLeKlxGHZRpKaffubiTeTK/r/JxXcykhdCcfaOtq1wziUItaq9q5ve
ZHpz6Q/ZNUQVGIBIf5y5p4s8l3SEXF3rr8u1MT+24xtu316Iw1lzPuOKr46BkXYPCS6xh1H0KC6Q
gi/0U/FGOGspEJrsWGXEC/MHWR8Eqtq1AUOWMV4d88hf026GpM/jcZXhGrjz2HIUl47tibQFYztr
EyRaJVmyblQsl8z3SHw75akRNQfseZktBPsJG4jciObcrCGPZnxNlSfcOwRIrpNC2GfJdjmXYRtb
IG7zNHo698kMWZ4L3X9uHhS6v/kg+wKM2zxh0bZzQ1fs1P6kJqszFtdWM/tjHvx3z8N4PzANFE3s
aIF8qT3J0mNpmbBJ9eLeGG0tfic8mezbAMYCmqpiYMwNt3HK0FCLNoEo3dgHGBjv9IV1ykRTtXZR
FBkeVLGs11RaiWIsK/jALNccVptYD1My2hFO/ZfVtefToKvfKJyjMWNcFE0FbKBEeWz6NAx3/SQF
q+bXliZIF0RQnNqKVLMyOUNuouapjWOxm6EXVkquqrBwiZBsRKA+viLMGCc5QSqJjRpfL8qHFjNV
yYc/0h3/XoZ2+a5DMZ3lWmoEFjfZAXt4EvtSfbvUs3cZa9/LnReKJyhVjUxNcxny8F7u30S6feWB
QMVSTJVg6PXLTaTgeXDJ0e/jasrigITzrl1zV69FT3MiGM4BKU1C5BI3bcyZSijyUZ4M0S3CXqZj
KGdJOLdjljntF/DE/NtMat+oz9/n9k/clwUq5/B9ND4N+WBj8llDnto8MGJBriNC4rZPbKWSREE8
5dL1O4mGIMrgPAcbUEkuKqAXLAz/QDNNFU3CButvVlcxIvakeVK6ClwPU82r8HNemmeL38Q5qR3J
IuEd2q1VVMfT2C3T9EFGTr8QzV4W+iOs8x+Xd9G+XIQ9b2Fu8Ct2NXnGoaAykJAgOPyM3sLgsG9w
ZwguQUDVbqHXKyAktKfXH9tV1I0kkoH9f6O2Rp8nDIdG9GnSm7IlKPCy614WrI0IhNuZFM3GTc1S
g55itBoKGfPIrt8UqsHbhr53jEQ1ef8ZlfVsSTW2P1ajes6lwMz+hgXfQKgvlSWD1N5aSkBIPa4l
iJPTq0oXGfJe5Y6BUPxbEO0litQpeoRLsedTCEElYXbFegZxDmF8U5gaKAikuya2geNMbDGb/+dt
NX0nJ55ZHP5MaZyF9WZYlyOm/EFpx6ySXMwAwi2V92cgnIVJdZMtJgVIuD6ANCutn6LZvwyxHzM3
iuKcfxVRo9BYJk0n3YtKTDEYcHcgRaAtVpxxoccqJ46eLS6mIH0Ziv5NJ5MNPhccZjJ0a4vpDux0
Wh9/WkVioJP031jF7pbdgHHxQVHirNQkgLGpi+RJw9AmTVCDIoDgnxgSpFSNiaF0GGLsR+rkINgp
7RvYFbebiX9awOSketZqyKFHD1oBng/hsVRkF/zTgjLV5Vx1kAPr8usF71/vVpHSOOdg0FjpOxC4
/YcDiVAgziOALwcTeHvorMl/G1qdP1+DZP4bqPJfLBATeBOAdLXMLJn5VLQTTQroqHRbNUQveCKt
ce4Bw9yGZmTWXDensceQdzuuRRjKriPVLYUgxVUUw+JB9EIJ9aGl7nxnYrpVc8rd0NWPSEFMe/X6
IP3RCFr21N0z9waSc0ljFxclCuspBpHP1+31eNR8sBR+TS2b3BJn8Vnnrf5pOsogobfTh/K9sJ5i
9xcYoAfCsFmd4mD5cvmKtZLAwhpR9E/LTgGKFNb2m3zWfJA1B2B9K567fzEB/TBOn8tHEAQLA9he
dY5hGGixN3Dn/ZoJEuOC8zns8BvaT+Z7sBOgYQykhrVNwfiBeo74VIpYrHaXGj2toJ4E4weuNl9K
3cyGgflIMaSWvYreaSKqCuZdXyWzm+9z3neKqt4Y5oS6kT4emr5zNKW1pby4HwY1INkQpInmZWoj
YvvYt+EzMM/aGCWkUCcLwEluZ3+1xy6I3eimJCgKtOlD6SV3a2rnnwSRdXd7blC5WxYtqxOUIkCd
46fZjZ0mwFT7zPnW+eo3y2bsdOiDWj8LQFmydkHHPJcjJvTSaqxS6haLV9xOQezHX2u0/zvSqQ2g
+a8CvN2dgu41quFaEXbDObpFYcO5jYqCs1bxFfRdo6hPt/Gc4hU+eEEuo+1r9AzG+aJcVs0h12vq
mlDeck0wFTEVOB/2idf6O0NwvifJFm3Uioa6tKN2PAVN+8Vsjqokav5T9jfDGYjbbEQC99KgQXHp
UUYVcfZFT110rZnH69lZvcItb6Rj9GQWmGMbZY7Ixz6/11+Sk9uLSSdNUZpDlWPkyafRlT1yKILy
SnkornM0+Mye+q9edvd9zC+xLf7VZsY0Mt3Kod+8kq4NebClWTSQcddKLFSioXke0wM1znknuMcz
27wHewK9i2V3XW8KM7hsiCpbnVfq22BwycRi9IvW95iC0LsTigvRh/CUKs4Q4AFCd0o3OllH7bFz
2WSwzI184+8WI9HpZ7AQOtFd97EQbUP22HXp93DbsFvlJKcYJw9rMvzqFLsjSJq6Y3sjKkZ/nmx6
CYnbg6G1llHYAKl1Nb+9D0+dzYq7DA/8IuFBugHd4SF0Wr/Ba6p8iAVlbHvT5xEUz4vL7c8WVN9m
dlZ85mU/usbOnM617MgZAxWwxmcROeH+6ZWiVgrv6jp6dbndSscpGfJOxXbxMaIbBOr9Qfsyo+K/
DdKb6i0+aAPG7c2hrdcmLVGOVasfGvNejW+JdYWe9Ms2vLsTzyj85W85pGmqoAjMDTtf127X8MPl
7yu7e2QDwMU/olSmmXUA6LzJM7FH+q/GLZHt5IHAwShO70SDXT0lPnWzN0w+NIwNNnenoU9N1JMK
6zWZsj3K76JGoL399GyDwHmZIW2SHK1wPwMf6EsdNi6XeqNDgtJ7E137C4E4h5M0VE61CQLN2nUu
B3N8uLxau05zIw7nQPDKOUhWBnHU8kNkNrbcFc6aiab/7UbXDQrnPIYIDNB4lkJ2gsIr9e8yR0Hh
t9KY7D8ThnMSkjJnaDYAzGhldrSOzpC979AUeRlFtIE4n2BICQjjeqB0VVCEJ000r479yleedqMs
zg0spI0qjeD7WvK+n7/3mMBndHdyeJLTh8uS7C2+KaO4D74N9758/2jZEy2OuhXpIX2inaPLP6L2
459BcPa7ooKU9gwiATeKVHnhiPb5SvSSsVeshlaGsyScGde1gvmPDEb/kuX24sVOcUp961h+TD9o
J3IqvfhBGJP2HB2r32DV4qjm4O9otTIyGnlAMsCYdHJ3+KHIdpjaRdB6zbWaIC61DnVllMPEdndF
BWU/e2a4RedcXV1NEbVknJZVJSitd5P8eHnlRN/nHB1en6ahafD9BD8/Su9jImJ93M2FtyJwxjFK
izXFKyDa52yqs5ugPaBLqFP8BjlUe4ug4S4Yc5zaUW+Xgeg6bTdUbX8AZzZmj0G2estW8Gb2pw+6
k3nSo/a1CDKH3MSJI7vtDY6Jbhr0ny9rV2Q7nEdsjXLS65BpVzduMN44aJb4YMlPc975WaOhdzwX
Hj3YivGOZSst5x51a560jmFODktehwCh60g8ElRu/oBrZueyiHtOfwvH+cm+WqeFTlDuqn+j2vu0
Hz8alnTfgR3mMtBuTN4icR6z6No5ntnF0ewzqjaMunrMMU8cparPPeOz2HD2Pefvrc/f9tbzsqLA
AYhg3z5gYEtjYyhrjxmmpo2CQnt9XzvhI+qGLgsq2JL89S+J0pYkI1ArclXRD3P59c++r8KANreX
qKmK9I59fxgntyhwIKWRIJEXicB5lSgd2yllPhO3MvnyiNnbAh39Qyg4Lw3nVKQZU+SqEQiGPWJA
qmJTZIKxHfvMHobrOUgfzN42BNf/uweUjQ0anCuRq1822HmKr7nyB+NKw4DezwMyXsNJH4bYBiPd
YyJi99lVKJsbY+iarKrPJ5jNmhUNxiDMGtYMdEWFeciFLT27nmoDwK1YrDSmWVpMn5r3k2Vc8uLQ
xZUwvGR5GNzQ7u7U6/qLuBx8fy032Nxa9kRdSJng0GncRYf6Lrwni5t+lY8kMNj5+s56rGpPFFh3
XwzMDSq3lHGcw6EYUGl4gwTfbm76wzcSaJ58JWp92PdcGyguDIR5nRhV839jfb4tdNjzKBoyfdNv
b0TPE0I8LgSsw0BqgisusIMVH6JD6bMbg+6baat+6yzCadLCBeRiQFuuJuhwgAdSZ49dohuL20j2
/cfZw2npiCEkXinykkIhuXCghFKSNilAZx/TpRu7cszPmZPbkwvCvNmOnkSEESLE58uTzSbMo9wI
DQWIg+6T2WfbpAmo0+ROh6kdR9ZzKlxK5oxfRfOz6Ty/pmww26jLZzCU/ormnTN+Rbc7GD70g+SK
2oB2r9I3e+K5E3WDhglokayVzHBOEzpMIV3qYCpRl9pGgCzJaTFH6jt6Ni4HJJH9qJzzsfQ0S9sZ
QjKvajqJl/yQIlsBjXxg3oGzwJa/KqBJFZnQbnhX2HwIjZDXzaAdQXuNgv4NpC6Sg/43R13vUQ0s
km5/Cc8w3O6vCpInstXAd3/o3R7PE1kQ+hbkKlzJFaVjIpm4rV83aYqkktnLklytZo7C9ulBaUUP
h/vh4iwTt+NVSRvyomIwrEC7BH9KFMgZGjM/5mBjSEPqCkxEpERut4/t2jdGDMCfV7KZl7rWPXg5
kNXimVBUX7J7gW6eTYPP/PRuwjB0CWv2M4mu/WUBKSfB/KHMoe/DCAOfIyf1ptUVQgsk5dM/zKZI
pjKDpLPihkHtg9mxdMKDEcxe5ZZ4HjxeVq3AYl6VApCJ4kaFOW81O5ajiXbQ6rhqxL8Ms3tO2GiU
2+PowIy1kWWdY6E5VuEuEsgx0aE8T51zGUkkEJdOzFaqFxIL7L3e2SS/IVloD0RwqbKfCW7kYb9i
4yqXKBslMLHjTv5aPanOFHQ/6G2Rerk9uBquBGrUBET2JLwQ2JVOlTX8GcrrVnLcehr9mk44HZR/
52ri6GYQq0+XNbh7IY7iQFU2VBRUvuralcgMRjO2WOW1eSrd9SO5NW6yI6NbJp/JOwHarmmc0fjN
ZtSjlNasCEF9sIBWWnbhtFfazcfFX9wWL5uhR78Xgmt45ghfBVYNI1MVFEG+bnktW6OmVj0g/UMH
dFY+JuSDRr3EKm05F90l7q6ZhvGSBHOxXneLqh3V67ELUSbdYSSvn6+HsAkEStx7qkVb3W8MLsr0
gzqE4QiM54qe5sSebf51pdV+8rxB48JMoVUovERl4RbtuevorXVdW9G4YCNNktquGcCMPrCmd7r6
t0o+X1afaIW48LKY5tBQJg/qsNEzkQ1v65nYSMH3iZpWRY2cWqiC6v3EHF2rPpmqqBWI+bbXVv3b
Cij/KqO3mZRXkKNGc9ZwaDLBXhXoibLgtfF6s5VYyzxS1Czm3qRh0LA3Co+iu+5Aw/Q2jbHvvGp1
Hadca0qKyor8On+HuSBX4fdpspf73lvcwk1c67Z6Mh9FXmg3o9mgclEjpWMs1XGEm9wGw66GGz26
G1LJ1lD2a9aHMRS1nez72A0gU/VGlXCxI2rWJMuNrYAVAEWZjdqYCEc1jF3JIKeoKkCkV85DlJVs
jKsGCWt6AwtRF+T2pWqnIiZzEQ7nG1JaTNFQAMeqCsPDfCr6kFpIDuVRtuy2xkD0y3t3P1kzFNUg
aEVSwWDwUpNhhzt6k+TUlQ6yozttbM9XFqpvHrRbw2NXdbjSCJoDKZ1OlG7v7jdDN6kmo2+aUi6r
oYNSR1kBW5XjI0bSSqILJ9H3OausSU8VjE3CG2o8e9ScHyzM8rysvt1AuBGB055RhFVkVIDQ6F3a
nBrdj/ovNc3dZA4FK7VrGRsozgK7RM21gRW90brASAJp9HHXeVTHqMXYCFG/0C7YZn9xUQPTrVJQ
uQAslIN+vU462YmU+6FY3cv623eJZ3fFhQ5zXK0kA7W324AdLgJBYfm9yAScZAJZTK4bupjVNkJJ
Dy6iiw9SE2OU8wL16XaciS4499OI39Lwo4nRy15XuskMrvUZaxhqXa7jCXW0qEkUThoUqI4vZ9PN
NJl1dMC4tJRtZfwgTe/F/X27ILpMdapQnRj8DYqxqGOsxAhZKNZNq8izJr8hoqfv/YRog8IFxrip
sgLwb2tO2zWHDRjndRRc0cwxiOfd2jBHO7TUYzfoN9qYu2QSUVEz832VUbCR2CiYRbEqP7JcNsoE
jZ6IF3N21/XXGr2fy6PWOKDyidreSWVBXr6/XL/x+DSpM9uozHUsl1HfDMaTqYLlSTRTU4TBZUmx
roYmS//dtUKhc9MdwJ7gVGj8fYNnOKuOT5bQ700XKwRMreJiOc69sU9PyUDe8tiygeGsYdBLMmYS
YJS4tJX5saKHy3LspyobBC4KpSRadHSO4fzS4NZTx71gfaVKYJ5wpcC8QpPP98uAovVh/9+kRkOL
eWDzDJuLQSQ6z/mVnqGm1hgEihPKxcWj2lirNkmAgzOTDPKbTddSjq4l0WUuU9OFrcSzhSigTlCT
CO5uke4puS3eQq9ibpaJi3jNTKQhCyFOnX7p5b/WRXTGZJZ0SQAu1IUzcuSmB4AaKih7TBUTXcxt
dCujxkcalyvZkFI3Vsarqgq1qzqJH7pmSu6a1EgDpcvax8tmclmfrwbVYoh6P2J4Jno05+NiPM4i
+xB9n3MTc4KK5AXd4W5R389gkdJFfugfosYvZ/dqGC1t1XlBYdizAeqnn4d2Sv9le9R+1DiDcX4i
ldYlWlaA9fFjXN1M5vsEJRdrLlgVoVBMrZvdi9k6RZgkMPPyurzvgv6g3sm+5rDbblXQEXzZUbzq
0i6MWJ1oyyx+OGVhZEeY8qiK5nOIzIDzEmpvzCRkekvWu3X8VqnvL5vxvhAgm1UUXQWDB2dmNfpl
wVWGl/IiWr08LGxjjW/pLOqa3V/+MwyXocgl+ORkwjK7EkW95BQPhWda73Tz3WVxRDicmYFMbDTr
GuJUy3sz/HsYKzcyrudKdOMlUhtnZnFWECll/SxJZflFTb0+Rj1YM7uXxdlf/bPa2M/YWHMdgrlu
XSGObtradJ21T5e/Lzp+8aflgU6V0iO1z8PTLBUuna+TRHbW+qulvimOb85fXIAwlKXVyPNp9aG8
bo+ln1leeWg+dcf+ptRt6ftl0XZVt4HjwkWpFJUyyRBNM7+O6ae19i9/n/3cV+Ho1/fxRsqdiuok
HKnCLhqG/5F2Jc1x48zyFzGC+3Ll3ot2yZJ8Ydgem/u+89e/RHs+NwXRjTfSYWIOjuhSgYVEoVCV
mcdXfUIk2LvA0qvh2AyTaCXtNKOvjGdlxJsBvjJL7VchkQc+i2E24Cqz1RrTqMAwKD200UdufStD
1I4tCRNppxH/WsnkFRt6HGP1GMwfybhXZqgNO5e9wOekLjQVEJP1puQ5VhiZw8VIwJci/77aROoI
SfIwxl4d5C9LeTukjN/fxIKVC9QmbYex19SGYAHqPmm0V7LZFJfZvBxvLCskMFZeZEK6KALZPuJy
NSk7JYAyaT8wjLCii8KDSmy6DkkppqDK6zi9ndDdLtyKAYv6iuULBQVxI0kJ3qXxwCk8Nh2qgCXU
3NBFcXnFthsKFF0QDbR+gweN2ityG/ZFNmLJlpvO/j2ap9wXRLxzcMiQXHKltwybm55hwJEXMNGq
8nSWLSp6EOHmBamwFLP7bhVd5QUDSFkmqMULIvRuLwFK+VISf+Mb/V6cIjecWGKxm7tm5QmFn1xe
x11OzIj5r2L2F57hxmao/fl9bMu38Yx/mToR7cV2GVsJxOJS46c4/JRaVqxd9gOf5a0dWZfzKoPS
rp1UN/34kJYMP7YzzpUj4lsDs1JOoUYMnJiBfqfRw28+ajb/GWvVKLgE41GhoPEQk+b9N05xhIEz
h8UJa0ZesH05XTlFYebYz0YPtjDdDkdMtEdocUzcRTNHwe5ttBz644dq2SuDJOpX8KY1sSTgAQTX
KTDqR2AQZ3jEWjjy76vfD7qgrXmMQtul+tzHisurThJpFsd9DgEEnoLQnDNAUTdh5YR6J1VoA3gp
FUbpgBXSFALUSsNnASHj1OPJkePiVkMCehk7L4OMQOtQlMFSJr0OLzr5SxG1LwpRlFdLYbEu29l2
RZchdKwrsqxSnx1iPuWkz2BVqqRf3XRTsOrw236cf5/67JGqFBGotHDHTV4TNHzI0VGes086QX3y
musj3SAkVJ3xTamf0+7u8iKxnKC+NwaTcWtq8fvJ6PHgnOfb50pg7I+/wNh5pSi8h0TPrHIKSDmI
2hGhrkUp4H/UtYHBWDGWNZqaElpHGaRw/0cB8h8bBhjrp1FHQN/ycSekWL9iOU517oBQp1VZL8fb
APNn/TTqGKiUupNnGbQc81J7gzFeT4Ndyb3dztFHwkETdA3dNmDooYeQJ3RjL9EIKJv5wi5TnNBq
5laxbn8g6lZmqCNAEdU4zwqY0dXRxN9hpqkrDUzh000EWJmhEGCR5UZKJZiRHnon9FtvMn+Ot0fF
w3u7izrfJ72iACETkh51O5jjFcWUhsiDY4kqMBB6MxhWTtGIELbRZAQg+BVVxTS03IwWxdX69J5T
GSNa25YUiddBaS2IdHpTzTOqnaQ+JLYpJG9qr64nK4tTS+CHT5qiIlycgsloVNS7Zi0/Non+fRjU
b0ubQGXaqF4+Enxnt6S3xzWXJW1QkFaSNNJf01i9TvMe6k4ZIxoIqL27xGtnM1SMZ2qqKBF5A2wb
9HEa6V7JZwuyHk+cuDiyWjhqj//m8NvnvKNinueUsNYreFeKHrdAJWJyAv6TNqhAHyOh0CsBNoLi
Z6vY0biYIqsPkYTxpeWjwjwvpSbtyPPcOCc77OO9OmS7dJyPOurx0cxiX9jugV99LuogFINRnEqy
bvKd1uyaneSjV88PQaBdeLKbu5zNotzaPqhWJqljUdAWI+EjREjtpNfkRVpxCEsQ4Vxg9cJuI+Gf
YKRZH2WRS0qwTKINbKzNvKq9WJP9TwXeydtVFixzWqu2pDpuaE9y6nH6s1Lef84EhRJSV0CKq4UJ
zgh8NQ8f+bl+5avh8XNmKICIi/9toaR+TMtjtewaldGOsJk2nD/9qbywWqw6RNv8QO7yRnunxge5
eowT1hQAK6RP0wkrI72QdVBBRkgnOzL0sPgCGAzvZ5dcsjCWitYhRsGN7JELe/bUWrwyKKZZYdQE
WYP+mxrM1tBq6FM+dPmhCHdVxiJ+2kZYUF3JKMJAPoLKvSYVuqo1aYQR+udSVp5kvrfVsNmhwxfM
ZfO+R5rU9YbIAPa/7NuzXSoM+bxWoBUAu29v5bz7/+kR3f6KhCma13WeEBa9Pa4KfsxSPsN1SX0i
lSbCSEGmnorZnO3Oil3WVPFmaK7sUUDIQ2OmBqOIbg/Loe0Tqx+8dGYl6Zt4tDJCQR8eWNEbVeOa
mUlPWuFVAyOP3Tw9zr9Ps4Q0aVOPeYf9pVQ36H604vFY8hgTCw9F0zCifjNNWtmiwnDogjoKBiyY
0gvmNP3AXbNLd1rPqjax7FBhF/CiUPMF7PDN99xw0uhpKQ+5uv8A+K28ocCvUBrov4eworWaPXGi
xZUL2hQGxhMAIwBk8u8rqMgGJYJOMT5QnD8b801afeQ0WrlBp0HRYlTJhABbgs6cDWdKAnNQnj+3
VlQeJMdzNEggFgBJwqGqzCK5Ez70FLTyg9r9XT1XUO7F5yjyV5DF95gVG9rGVBLwqyvPYbK4l13a
LmyvDFLbP+daXUX5HHnQVXWM/sEcugMCOM6qDVN8IfMfxc+AZ1zZN4F8ZZNCg44zGkUnaKDmyj6Q
HwxwHxfDVZseJdAGq8N+GHaX3WSAHD2ZkevZqGoarmq9qliRKDiRCprGonc+Z4aCBrHoWkFt8PWy
7JswJGbU3gYKq02YgXX0nBM3pEXCt1g9YbmdjMdysGPhOOdWgVvoZXdYZxFNMJl0spFrpBmwczvw
aOVOZHd+4U+W6GaOsWMNpm5/JYXMq+ENTKK56ge9jvHmTkCiGd1OBIcl7gKQF2SE3/YCns1Q21gs
lCQEKw7ycAOSHChGRE/9sBdE2YQeJGMJt0H8bIvaz5ko9HJfwCVD9UHEbWr19zL7WssSww5r6aht
XBtBI5ZknmHsjlp/27cvcvh6ORpYrlC7Ng9DXRtIFxGfh2Yw+RCdt8bYzpmMlOTIeZdWQiXz3zCg
Ly8gicuzcMb3ATdOtZPs/imx69FCi2PzJbRAsvKQsNpeGctHX2badNLaggw2YXzXK4PIWQzh0HwQ
H86eUUd6XS9c2pPZplx4jDQPnwyqjozSyqkP+N3ykRox8kdR4mmenyhMpKjgwJkYf9G92sHsoGLK
e/lp8nGJeq0xliE5/bH9gf9j8vODZTFSTpSBqJDKpOIEFUQxxyAm0uWqM5v0yIGlPa8Zwbj5qqTx
ULRQNRGaDbQA7qDKS1Eup8HWfxk9SxcSg05gdlb1M2Q1x29C4doeBRp1Lgll3GFVo2N1lC3JXvzs
++Kho9xOnOKJOT1Ljgr6K67tUcAxFJWC51nYk736OncGX7hbQOdL5obk+8sbm7mWFHgEuVLMyQBb
rTM7RWIKZuiIu3wHToev0Z7VPfqXpYTUl65q0OughXALQ+hitQOnKBeZpAu3RYnCUo+BAElv1a3A
PdB9iFtX4882qZ039YImcxxsksn89u40AO3FlrDn7XrXgUsi/wjTydoilVh3SjCmuUg+oOC13Wsm
PzO+2hZMrg1QKfUiQXI9TE9fDUez31+lTwMGdV1CIhQkVntg1buZH46g6CqJV0KtzuffFkEac6w9
zql/DJZuknla/V55ZHi4uQcE6aQooWC2lUKSNojkWVLhIZmVr14hgfiIBkynuBIPrKDcOgAAJBii
VRCXEp3pZPUcD7KKUtPYPHGRYWKENq9ym+HQ5icD740uQ0NYQZ397QIKtaBA2bcgUTiBkiazS3Cn
VH6L9vPG6w+sfIpEwDsMOZujRxAUTW7rSIG5VLhq9S8a/8Lwh2WAyndzQU7Dkz+jJbgy/AFdyVNs
Efl2sArstdvPekRtYxCXJPWYYhtPw20v2jxLxmg7xFdLRu3acBokeVGxZPId6JggTc850lW4W8AU
jV1l8Yy+303GEE2CiDsPIISYKAXzGSbfuaCEPULhXt0uusnhhae1BI+EBHpoiyv5mXtVdpe/3PaH
O5ulEL9SgyzUyGlmGKldjoOVNs5lC5vDjGvP6Fgf9ZwfDYK4e/2qOSpucZM+QceTc1pbsHSX8zpL
/84mDmEZpmfMMq0StIyH4ewY3i82oTlGu8l8lbggqAb/rmSpfneVpMy5VLJo77fbn0Wle8TGpTDa
GFOitpK9doLZ8b9UzgG/gqnjhMsq7/ICMz4hPXOWqmLcyi2shZNuFp3bRh9ptF59QZXaCwI/qkNH
LHDq05C/qIJoGuE+Yz07bqcf5z2gEk9Xx0pVLqI89rAzWpNdX6tWYufWeEsYavnnT0Y+3SWigCMZ
kyXIG+VZswRD8FtpZJTU/gIi50CgcsWxE6VCGk+benQEmxRww6cOdPPkYSnzjMfLkbBZw1l/KApE
uEJqam4gqOhOtmQntpjY0nVmLlZx31gcXpc6lqwt86NRCJLNeryI5GwmPR6Fnd2UV4GNFd1znnxg
Uupv1uDXLlJoAvJCPdDGU4wM9nKs3OHEXpjfdh7r7WzrnqvJPLnAQO9WoEeh60FOe56sZlB9l4Kr
MOrMVv4RsB48NzOOlRkq6ucu01L0KyO5Ue8z5UoIjgvj0YnlCJWu8YoMZRwNYajLGCePYjeruKcA
ukmS0jBMbbLIrBeNCvkASj+YcYMtzi92w2PhDgd0eRedicWzycMF/z18kDWT1eu3Scq6NkzFPoYs
U7nuyDLas3UiuPa46/Iq3adP0vWw73E/a6zkK7iVxNycXi/vPNYKU5ugl+RMUgpiPMx/inzUmEWU
/+ob1Qrm8NdlW5t4v4oXagcYVTuDqxxhKVT7JH2ojNC8bOCyMyLdRStGchRWxMBYI4Xjd2H9pKcY
e+pY5d9N7NB1vOKB+0cTVDqvX0RdqXhUgQH4g41JJwB+d6jt7Lp0C4819Lnl1soYXfodpmXKlTkA
UCXS4nd6mL1q8ST5ma701tJPPy6v4qk6RWcBugEhIghBybr0Luluw4SXWh3DIppfKFetHF5pcwNl
Ry+rcQb0eGQxroUhYzywbCUfa7NUKm5oo5Djr0EoJokV6orTzxVUHJTgYOjp11ZewB0Vs9jTtmIS
grYY+EI3uqrRLKJG1Ke5auBDVmihANuQkrJWk+QY71fzbIF83VVuoC5TkGdohAU/W+lMeBq1WtAc
ZXJdmFDpsauJL1CL5A6czpt51N8E0Wi2s+wKQ8NK1cnd4tKfQiFNKYccz2n4UyDkXe1yJ3Q4Kypt
NcOxLvqhPeeMDbl1QqxXl0KXQs4XqJuF0LECyTL/qwmtQnxmROvWFVs3dFXG5VcE9QgVNvIMfvgU
75mAz8HmoCA1HQq/3IGgzWNlXptpEUZDoTgLbTtwuFMINnV8lagBdqLsdUfRKtzwLrDxNRUv8rOv
0G9jdURsLeDKIL0Vh6Hke+x8TOvUpckpgieGipXJBaNDb2sXrM1QaziVOjTORoIwY2oGgrLLjIFx
vpLYomNvbYK691ZCHJIeNvBZhiCRrI8DVGOHLDMH6Vbm7csxwXKHSvvHsMKEuoQ4l1HnzwVcXT7y
jrr2hvwFq02d5Fothh28MRqbVzkQH34JBtaQ0yYQY5IWOg3opRB0+mrNp7raqiO2T3acjtCW8itH
fSFyQSxa3O0wOxui9mnaTVDvjbFgaemJ/V3GW2rLAp8tHFw7Q+0dMQ0E3CjgjOiVmSm5kq/v5Efp
jn+RnAqFiZAFDJtRIKMPFPtUxClGJY8YCpg7sOkENu8VR8ntvcBGIhx6mNmwoBZ00zMJAbfSAuiQ
aYqG5h5VEujOF34I1KAPERbqVe/Efg35M71Hms+7pT37vexdjnOmPeq75VE3ldEIeJA9fY+3TReE
n82JEl2EvVJjwDnTHvUNY6CiKEP5zNbhn+Jm4BeeX/UHnB6H3tcYz0AbQbleTLojBmPYaZNpMKZk
X3mQfgXLcx0/Xl7BjRhR0SbMYypO4gWFnk/h0Go9NSpsNMbNlN4ZrD541u9TH6hATaBNSU4DUqzc
w+TVaGJMXvvA3nrjBvVdMk4NYvyHu8sh/FbtwFRqp1CKSggFc2nHTM3EjYx0bY9+36xVxB14BWBP
Us2hsgMBT3Slhxn2T30e+lFTU+Uc/PXwC1Fu6WL5C8Mr3z5iQpYBErxkQHHqLZIPo6HyTa1iLBKy
njKmlKS7ywa2whi10T8GSIisjooqCxqZyxTsGWxQdS9qfs/q59o2oeGOoIM9GQyab02oVTnMEqZu
8Cjrd+3tsjhS9OUjXpxNUMd3JElxHskakKa41lIrKB9LzvqcCepLxGW7xD0xYQR7VT0Kgpexmmg2
41YAmyFPOJQwkfp2ofgRFFTCxMML4bEEo1Gjm0LXmWLB8mUTKUXcAnkehXEd/Z5vLdVjLYspCSuO
t8W97MRItcHdDRjrCKcgk9BmMwQklHpU1ZBVCJm+tRcUMeauIxEZnLAXoSNRXKuD+4Hvg3cljYik
KkhH3ppoBqOYJ05GlHVETL5Idw3zBr/tBp79kc+LkqKQD7jaLBIn13EqIkmohVdRtbi4NeWRKV+y
icrS2QrJVVdWirmBni8usbi9Z5CUxTktSmYVWOMLNHBM3pyf58j95/LqkQ9O5b8qnvn/eEadBG2V
NCOmHH4f1ZLPOfEu8juPlcltB97KDhV4laokkU6um/rk6B7EbG00qelXypWyz93Rz9IPRcUfv+i3
iqhKFy3hYE/UrQyTy5Pkjh/JHdeLR79LTMHYc1CaC0594aRxoUH14zDh3RaPdGZ4M5eMAjgjDumn
iTrj51QgF725vtV4sJA2szkEjJDYyu/fuEUh3tBlPZ/IWLspehp5P5QUswjcKX6UUYwYH/XO1/tf
l8OQ5Rh1GpUZrw49uVIYIgSeMG2TSIeEY6kCvrMiod4BKBKAFehYoAtxiRQ2cQRSGLtr7uTk+5Lb
UfLjPzpCmaDOvE6JImGpcPVC3RLascN8U7LmQ96XhCkbFKhGKZoupxE2oC7vZreqJfmR3fjz7Y8Z
j38gNLCM15RxbWEtHR0TUVoJyBA5O4dy07SX1EPKAvL3KlyUX1QQZILY9tkCvwZ3dqpuB4LRu4Q3
1Rvws4JH7ICqm80doUxrR3eB87nvRvxfYW8nlKMQE/+46spQvEW4CyT/sgmRnBJvsJbyjzpFZpS0
Ez6BjWS3QBCau5Gd6VDeB1cGRGPxluUqocnvRkwuhVZw0+/Km/Cl8PDav2MprpGVvPSXUCeN1Gbi
1PRY6Wo+xLoXsNhc3lekKFepYyWu5qjJ0fYBuhVL39+k0OvQQbprpbdWsY9dlizJu1OMMkedLkWv
ZFqpyhzoAL/iPcZSl8LspUNbVmZU/mp59L2yWk4YG4K+azRcmje4ZnC20TldH5r6chxlRv3r/an5
1i/6oqHOhjjrLYyQev7pDWYyjWvCW1G7XWmxenVYn+3096x2QSvPBm6FWEf+jijDFW4wmktoQv16
dkmDaPXEbBBl+kghS7RkstCGCofhPf1r4PUeVDt2rR3f4n2JqZbD+moUxBRTOS9CgwVtx6dFucrU
lyL5cnmbv+88oT4aBSW5UocJJ8Ih+Ur1eAca4lZS2cOhMyNIUuLiW1Z2aEP6gWF3E15knicNXZIM
Lcq3EJZVRVbrtUTstk71KHuTTQTZU2/szWWveaCOc4xXVj8lyyoFanmn55gsJlbL0CzTW93Yl7Ez
pUw9N4JJ7zBr5R6FWVEnhF1ZwhC/j30MoZB8q/IFL9/1P4S9YImorAetyZ7j2j6XVpYpMMvFlB+5
FJajY4GxsZvJHwZzRBEt/DnfJl9QRbudahNH/g1T15ukC5ecpoGNj8CVGJ+cFq3opDFMZlslJ3aZ
rwibIIrIQVkSsiEoE76Nnx7Eg3ovwRZpVkUjri+JeLZIISbe+eFxhtJGZ0kYADvpwjPfZLaxZ2We
2ppSG055ifK4HZEhSyv3C9TWUC9a9pEf/hgPHwvcs7vUdkmUUA0mAfa4IORfcEdYJNDrtx7fju1d
pSsRi9t8GxjOHtIs9PGiaiAKhMVkJ0A6vbvN0FECiTcBpVFSQOdBcmAxe1hINvg+hP74ecpKVpie
llkcdb+tDhg1KewAqkjQGd2pfuEJOwYIsaxRuzRQtEnBGxWUx77KkIZvrSgyK2d+me3QipzoiWFu
G33OzlFbs9JkvJ/qIolZyZ2QYXxPMUoTXvWu4eV2+prbIcjqTVa+8b4xiGD86lNS+7LRsxYth3BT
9iokc4VbQgSxQ48w54lmtP9I891bixL/dnfqdTYKfACLjat7miscTui+1+5/ZF8mR7GaKzTnM7Vb
WY5K1H1GawxFanTi6J3uVa8xRAmXa/lGAuCSmdnsiaW6Q7bdhXCVqMuNhBe5WJqRgnTJMRh2MufW
rAsUCYpLJiigk4OU5yQJQZPxt0Kem5VkzrjjdtP3CWpdI6sr4/3cCPXpKGQTyKP62GENWyfCbS1G
XxdpxeOs8qdh9S5Rpx2usDm8FElW4rDarkSWvxTShXGnyJCy+51FcmZkjbIZhhYmEuxKhypi9czv
iAgG0ake/f6W0PjnbnGlQ2QkfCifJ8ab6+bt47x5JCplyAJRiPWJxBQoUNolcaXsPz+1UktOwVBe
peLcR4iiUT1MECksvcvAw3KBwp3Q6EWxN8gnlUMrg+ZaljiXLTBOY4lCGFBMGEauIEiTHdHnHHwJ
jcu5ywoORmzQr1lKjrmzWIWZkXuYo3+6X998DPuXwvfL3jB2Nf0UwNXlPCwpvoeeP9ShvxgPpfF6
2QRjwWQKOGoBCt4dSURTqTDL/i5U0cSCvSX/5LjYlHGTyWXWKArrSJcpKAHLW5ENAzH6K7yXbghj
bujEnragOW+0jQxav/+Ps4D86gUAo2e++TbK9ViG1fDX8oO8qxGb/INyl0NilF3Ef98K+HY30TeL
Uu1mXSSZYd+Ys0XCUd1XblmbERpT0eKeW8gNvd4nE1v9oTcvf1jGXpMpuNBQTMC7BazPvN8X35aQ
KbRE0ODSelJogfvUIAnkkNMeJhs63n58NXrkqOMrM961R9XNb7h/wB7OOuxYrlEwwjVRsygh2RZR
Ys7IPUfGYzUjP6Lfe0qOb7KGxCc/fFeEJ2O+ymtfblXGJ9re3qqBRicDlKr04FkVBXPZQtTd1uZr
Of2elN40MUrfjKWiKVGSXAjjcSYxGFxz1cMsPV2OMgZ8nIYfVmmyMLaDiHcscr1UXMFXdwqUnsnI
3GUz2yv1J2E93TVXZvRiCrieh5mOe9KTa726yWMGEL6f03i7XU/beWVDSdVekUgOToahZEsltRwn
3YdOcVAfVDP8R7Fie3xmkdYwXKPFj/HQ9+/1JsWQnIyellK7n1h9iywjVD4aBIXWdqcqQPVzTq9F
fsLRy4J1VsZEP1vGTYVdKZJTEYMToiMcuAe01dmCP3SY1MCtmJRVBotIvIoA+L2QmZCxfl1eO8iR
GzvWfCDLaeqU6cahmrQYMFFX/wST17VHfmD0arBMkO23ihmBn8tiJjlqCg6ylPsSD4IpRf7l4P/L
Hf+ME9QZ3XRF2OYTcEL2cBNFmw4eOMcKdWEU9VFW6L9Lks0wuY0bZ5PU2omDUadLanDoDnYDD+Rg
jvoq3tY/0kfFw+iZFd+wpn63keRskVrKqa7lPmzgZAL2s9bLPTJyJvr9ZxeTfNLVJxOVjO9V8IHa
wo32ElnlXbCLreJLca0gCMMb1kAAyy3qGO6jKBq6mny77GcnPvECelJupgFycD+C5krNWY9120fX
eRmpQ1mL8h5cVMRefa8UmLYp7wWM8HEsRGYGJXUIVzo66esFzzK/616ttYCxrjq0kI7OXT03WbxQ
rIgkC736bmocLRWoOjm7iGTT6J76dseI+e3N/Gfp6PZcSDhO/Ugi0HjQPfVLbYUOGZKavvy+5ZF3
NFY17S+FgrNNCpg7PIdkUIXD+enNuFqqFghWv6t28BCY2Nqe9sqKR9Z3o8WzWkGRe44E5JhBBjv2
UWuyZ9lWnKLGjTrZ49MxbbJWlkKTScvFMj0lOr0ZoI2h/MmBqT7+mVsTyt5m4lde+z1k6VWTCHyf
n57XlkKUvpvHItHh6TJf58YxhqSAVvopSrLTr1xj5dvMhaWBZUDjGUc2xLwnL5OFXXskgEbw3VV3
hcVa1O3s++wdBSxdYwRaCGUqyIur5rK483gIpGto+Br/uXXzlBidLVGQ0nFgtph0IGYkZo6ELEUL
QdQcFQ5j/zF2uEEhSj1WUYbXZFLKDrzyHuEJnrnerY+kaNZ4oc16z/3LPfTsGYUpS8G1XdgjQtoG
cZk7ZW933w1nRBk0c8KH6Cu4OyxW7eDyZtDodgojM6oYLecAMslWislUMDwY/2dtpTffTKO5c41i
Utp2gGd63tkp0r0yY9yRLn8tUIO8xWMjryUlFuBGzx270pdKBq0da5kozFC6MBYC0logNI9J6c+a
v6RfGBG3/U70v++v0fIpY8+rpSITLMS0e+wXN7kVW/pN4s++/KFM8WyKQodFWtSsCeFOiotYejOj
KzJ5ZbhDwvXvgKfxFCQIvdLmkMHj7OBpzkwy6NsdBbu6CR3hnrRXlXYLFXY3PrY70Wc+hLECgoIJ
vS6FQtJgXfZyDE2n+8Gf7ntbdDtsXdUBcYt12V+WuxReDGA4TgTSGDK4za73Uk/yiDFWEx4rECmQ
gLrzzAk1zMzhVVPtpeVKGO8ue8IwQXdFYIgrWdQISxfVj0J6N4u/uvrr50xQicas6G0cZPAiqV8T
rYD29k7WWQFI9vyFAKQbIdA/pqVpAgTPf5GCV0u+ydcJZS6ImvushJC1aBRAJHU/JkEOY2X00oDa
KZp9dfp+edUYMX1K31ZJ51BkQl4H+DBaG1pGp5ld/fQ5C8TLlQUNXWm5wuFwHWRr6EJ0XP53raC3
ZwFdA8prLqxlhXRvzGb3I/A0P3Qav1NQpIsfK7Oxor14f9krRjKk0XUhLUHjca+e9mbgRRZmS9C7
OvitS1gU0Kz4sWudwkMJSSBSK3TJLillgYMQ328wgKSLjWZZNziCppbwiyV3ychAn82L1tkgPceb
D3ktQ8kbq1od1NrNR6cUvnAB44jaDMCVFWrb5lq6yPMAKwIX3oxc7yrNxx7YVzaok7wHGRWHFibY
CB0pNluztuKf/WsLcerGEazG7CPSH+IwQmTz8F2ZpfZvDrEHPmw4iFfekfGqzA0eiy+8TeQsmYne
JjCtbJFlXu2ysDIqPm9D5ONgbjpRGGNW4L5zCDeVXNqsk2m713Rlj97VeaELSQTfkp3xIt2g3/SV
TJWn1nSvNOhTzBzlS8oc5GEFC3X+a12BmaQAwSLOj3l43bAGLrbz5ZVb1BEfZmXK8wWWMf5ClhEv
hOhQTK0ssn5TLPGoM5hsRRWWX9RBP1fQoq11BOjvymzq4Bm28QmvE7kZdE/aKytbY1mkznxVwXVV
bbGSjeHz1aOeMloUN6+m54Wk++yNpUZ/CbnqSP1eMw5q9qBMPyL9oR1Us1wYhxgJtnen8soYhSGa
kMSkfxap53IjxJAifKl61slPNuslGxSGBCJIwnsw2tnSDTQ27TmDlrV2j4vUaIcQQHOznzyrc4+1
hhR+xGC64EsBJpv0W6VpFjgGQPphttw+kXmHH1mcfYyYoGmB6iYf9DwgUahZObebDAbUb9eCVt+J
Ag1e71toc8BAdIyvJ7yJ4on/muTtkjPbp2qQfRmCWR5ReBFLbSX0OVbwJBiT78Ph52UDZJtcigoK
LxpRg7CKCI/6TrSkSDHL+GlEh5xgTzguUZYMtMfLFlkuUVDBpVnE4waENCDp8ZCMUeGepQZOVuWS
UxQ2zJlQq2kBbIgEnCSYylRCxa4w0ihqjJydLM8FS7SSlBHyMxp7YEmRj0GXQX78n2n0stLLYsZl
e7ud+Bx7GoUR8dDEKqQTcHR4gVfhiSFwdfO3FkjIPB4ZH4nWk+InEGyFJKmZ5G/h4OUjYyexfp9C
hk7k65QnjxfVcp2rt43EQG8GoGrE/iqbyHncpgJyHlXqDyFBnRhtP51uXo5klhEKDaY4T8SGI4sk
9kc0tdhcV8QouymMwgTz01MoIAZFrsoknhVzsItbNM08pxYvmPkO1JagPnUu+8W0R4ECaGtzTHBj
i47WbzaywQ+93xTeo8+SsGStIoUHcpFqYqDAuWxx+f5OR7sht2M4xAo3ChC6Kij4jBxE5CVEOi2h
dg0ekc7hvMmLHMIkYjFsMhJanepr7FDmkbkOfs13nU1aSyJb3RlfSZ880mfWJ2Ok6nSjQqzOCcfz
CHgJIaLvBR/PuKawlyDkwrLFWEydSiSEIVaMSoEpXKuS+nussFhsWMesTqHDIgtotyVQR+Kd9PW1
PQjxfugP5JAtMEPkzPeMr0V+8gKQ6xRg4Bisgl6CU50d3JWt2XvksWyCHpepl4RD2W2ZVxDWQlL4
EXQhcnWSkWW76dhPZrBDiWTxCWnz4I0+hFUia2DGJctTCkzapp5knUD7aDVHQnYZ7MRdi7OEt0tI
3omfBC+dApMqXnRVSMn+PqYqhn/RgmLLNxM6yOwU1NSsmtNpdOjSl6TwRJwTXUjJxU6+mzCMloEZ
UrpWPNFOb1hvg6d2iUu2KFxpqiUIMgFRI9wQSnHtYXR4J3Wax9YqLbUy1WN5LK5HW7Jyu93ldlGb
rNonI9ehn0RbQw75OoC7Yvcj0dDSIf3MCu2nlscMurDt7ptzAmJQCUjPK6I08viQzdgci37xkyjf
LRUkCuYQ1KwF53SheFgCzQqWxler8ABxbCctuwN0HF1DxNhDX/doPWOdw9ulrNVfRiHSkIejCLZH
8ixVPJLxmdTinlQkR6CdsfsDCwAZJxZN9xhnU6HO5DjWDL/td9Ky5zX3Mh5t55WSZmgCZstlutNJ
lKcEHxOjVmNqeAmPUSu+8qblRW8gdRHVDGvbQPTHGt3g1OeGONVkalLpFbSTCG5ezA+XHdputQSZ
wb8e0bRhfRtrBm/AI1JLWmzpWA14gq2t6EH+B0/MOwXsz/pLaTdXxo718Lv9wc62qfiY5EiPM1JZ
742HuMhNtXWW8ttlBxlfTKTOrCLUkyEhTSsShLH1q0nfcUNv6hq6jv3Llv6Snp3doc4qI1jSdhJh
arrp0XKPwcKdfpws3hVttub3XzbX2Rp1SnFSHiUBCUURHETRLZnV0m/Be0RG/vD4esUC1b+UsM4G
qQOKm8TQSAd8LX5/Gg27OoWJ2yHdnb6RDr/CYjXuM5eUOqQMvvx3bhi0N95yrNEqk3othC9kt7hj
DtlsH8FnD6kjKo6jJJRULCkelQc7C5DhoCnXq0dTFezIV78HzvD6yaChjqokz5tJI3ucPKQmr6Tx
fkB5rnxsLP7AOpRYQUMP9ciJoA3hBGtkt4toIsRAWPFM+IWlDPKVObPdn/UF6XmeUDOSEfTTJMUn
vaGCGaUWFOqseicfet5kRul2wv3nG9LjPHWfp3Ei4xvmzUlyJkhM1LOM1NTQXsv7FTNvYxmkAIaP
8DbYzdgWDeJy9OT6OtNfleA2U3b/R9p1LMmtK8svYgS92dK2G9NjJW0YcofegJ78+pcYnaumMFTj
HWmlhSImG2BVoVCoymz175l6t5hByRMX+00qflkmE2umbE6LZMEyzU+DW9y28H7joa9tubcr3D6F
vXQPuRiOrXL8Q2FCzjKBUBm8tljqB1CqOOSw7NA3I9nq3eiCaO3YcLmpeYhMzClEMBhm6b/eQaNO
8ul7h0+p+lTpgztMyDksWN66FDOhYUcPwwJ1+aDy8NKLxzfacTV4Ze0NDvzEWZ5BKcepInFOeoWJ
PEUoFX1PmSiq6WmBuDaPGWt7pPhyzLPTPZGag3OnhZWOTWInI6Zco9wVFuGh7sanacp32TjiCkfO
dbt4hMxOCB0BQSFenzZ3o9y63RBj4hpScnLNuYlw1s5OBDWNZShSjrXPBGXN/NR1nAyZB8AkyAuW
IkgGvuo0E1epyE5qSXDdNagdvr9w/HRHdhaoWsIhxoA8sgw8A1bzWYlu6jqzC4TY60C/uUZdkJhw
k2pLH1X0jIpeslso7qAfMH0tczveNYHG9T/e1tH/X9XrxH6U1DnDt+lc8lLj+hR54bfkJPp4bfT7
3f+jyZjmfNd2kokxshpK+UIDG5X30U4JpmvVffoynwrfcrkvIZwMVGXiy1zKRgKWFJgG3j7SO6lO
7UTiZKC/edK8fDImiQG59GJWAkAat8ece+yk9zKlyva1B/NR+Sdy1GPiLrzEgnMuqUxI6Yge50sM
j1eDZj88Rp6FMIb49ZIe/mgQQwPvsAL6aN1gGdFiFd2AtQQrycRdavnT7EkzZxrnNwHsgsF8KU2p
56qnjbDJPz1Gr1s6J/HGNy44GH4zbmh1RrarGCxYvILQthNcoJnvN4qCkGn0yVFoz6axr3ijEDTF
e2/yl7/PfKneAtE4RLR+9O+DnnWvBCPMndc9+Zvk74LDpJqZVNcplE2oM49e7PQBVecodzp0VOpD
GfDOtG3f+gnHVkAKVVqEkDZHmG3uZG3oqH2Qj9y6EufrsOUPAr0CI4xx658P2h2lG8CY4IP8pILy
U3Gm7/x1cT4X2wYuDOpAVBGWOPgdxOa7nYZ0BIbPOVJ462ICfUKsdhxKwOTGXaqc84rThbp9ZF0+
DxPaZWXS64ZOBXTV+DVv5l3WPhthsxen9I+SmwsSE9K1uWlMMiISWcXT2HwIycQ5FKmDXHEgi4kN
rS7GbUqnfPryPk28QX4u+r0unfTByUEvzzmBeR+GCQcTpWLtZ6Alsz16OW7e6BYVbaRUmm0FkaMf
0+88K+fZHBMiSGiRBhonP4YFs0MSjH6/F3cxx+Z4NsFECCnSBTIvWFqVDt6cqjtViY9lKZ1Vg6eX
df2bmWwvt6iEcwPpGZy80eeCHEENa4/VgyIGoR6M0vP1b3b9k4FD/Nc0BjkutFsVWGBlSblrDSGx
5UXL9n+HQlObVbKkE3E2LVogWaLb2Ti18/frf/83d+n/OZIpMiEhHnvoo9Cme4LyB72a+Mlzbthq
b5M95Ii+/93BZ7JN3u1sZcZAr7Yhae3FOKt95/zlkpjYYEoYsYLY7b+GjZuHHX8xPqF9Ds2V5XPd
uRw86py/DxUm2+hdQ/pKH3KcFvQJa3ELr8fLI0bLA8upC68Es0nl5zeVZv9djmSyDNszypBRUWMv
i6SxcwXpCi5cZP7GWR/PrZhA0VSlUPW0L1+7M4Pqtv6IEdJdeNJuFhCo0Ng070ov9vrdzAkdnATN
ZDmFi0U0pi4DcnoCM4E7fu92oHGrHAlckZRsXgX3e+KCcEh/4GkJUiN591F1VRLB9CPSlt1fHa9W
li7pqwI9mNVd0d6RPiDZmbOxm+k0hFGAAm1Jk5W8aAVDk6oQDXzmjQ6eIeJk4PxJIFoVubyy+Laf
X7DYzEmVwOCS9XHkTWjPz/34DhXIDJcuSp4/pLbyxFnb5p1rhcfs3yznsZxFwEv34ZugavxKuxIl
D2IoPq+jdPtj/dxINn2KMiJNpZFGXkQUW1PwLq4hC50/cNbEg2FiZQsm8DAhSeSJ4BFaXHQ+4qnf
MuwmAjcdHXaw7ssKL9YcWI6ZWPQkWp0B7TzJWihhK2k3n+QSvDeKH40g3Yk7ntW/mfV7s7/sJN2C
FdY8jJWmL8Ai3ugZPlQucSEiTgh3MyK7/bo4i0f5qKpj6SVgAOSputK1XMNn0q6xSheZZNRMdU8o
b3ONQ9uzfWFZ2SWTac1kyYW5wTccD+hB8dogQji5lQ6hja7xO8sFC+Zffj4mfJpCNPeLCOMsczw4
GDgX6uPco/r3/3rC4fkdk25FUZyWRgI0oUStGqfQDVVLRPEfr24y93mUs50Wm3LpiZDoSOgibz6r
B3REUfKY2O1HJ0FR0zEO8i4J3esbet0LLTbxUjIhUaQSkGLuZcnXvrzJFE51b/NE/2kkEKP51Qus
sVBzIsBIqvoYgTxl/CxLO+j4uDVZeOZBg8bvLR5CCb9iZWVnoR8eH8x8nh39ABY2qP4iovzowYp8
hZNRcj8ZE07mRjT0wqAuJtmUxXzZxZJTaajk0N7WOqDT4rxV8r4ZE1bCRSXoMQSmNvn9HOjJKap5
1ZzNjYTktYEhTmjbs4o+ptqaaldnkVcLyGRpa8A82sKLco5voRsOjgTebXr7TF0hMp4tabVlhD0Q
cWur/qmBGR2myI4UcNsiPN79Ub6HRgqI48mgrGOp2iVDwpRdXgJPf43Ihyjz5Vji2OPml4LquqZD
70LGbv5qjomSR1IvIych3Sm3BDsST4rKC8K0H+6dza9AmI2rQB8gyglAhvjWiI8EwuTZl1b8R+7u
VBkqAdENKTvvD8LGCpMJjHLVEXGkQyfN9FpWu9x6DHWOCW4eXj8hJDYYlvGgiOkCiFC8Ecynvnj6
myVIbOSLolQWxxl/P9ce4voQdYeBWxO9/v0lNvQtcVWIQw2M9p/ohWpmgicGfVyxm36ZGluVURDF
ZB/nuWa732i1c0wQNIp4EPMBqGr9Q/QRI2PNF5AMuqgvH+YK3Zuyn6IBFs851/eU982YaNi3WiGh
/xlDuW28FxS0VxPRvw6x3eWwWh0T/aD4iy5HCxhDat2GIfE0TXlRky6YGtMRI9kHt+mpN0pHyC23
U2c/FNX9MiG7gpbKPIU7zu/ZTChXv4dJslRNjkQMJtE2vR/v54iZx9GP8fbCm0PerP6soJhwMi0i
eCrpjNKk9DslbI9FUnqoTvuiGXEcfDscr7CYqDKLSSlmBFg/2gK047Ard/QY7YLSqb5c30SenzDh
JIS0rKRSu6mG5zr5GFo35vRyHYK3IHYQOQ8NIgkaMPJ9tydB9zqPaM2GhPIOHaN4PftLX3h7J1wl
/53RhyLyHly3pS+9DNWRj9cXRPfk92Ef7zq/ni3QnwEfbYK/b5WilxLLyyM0voqVS6Z4Z8m1TV8F
a+E/C47Q6/vFLt4SotWyWnUcJZIBVgr9Or4rut1Sc2ZDONbwbjK5IzH0OvClRM1fwqNM9jJXOpbj
Sm9RZrWMbBpq0WyA0bmTq/mZh0QxoOrhugtRIhRiuk+Rz9Mw5togEytmWUtEfBZs3iOaiJHdCygO
fmtBJFAfWvHPeIVW34qJF1auzHJJ739pdBuLZyPnuC3PBJkYUedLJoJSFXQfp2ingCFv9Kk+K28A
mnOqsD2dWTrMojniW0Xjc2s8WwMv1nFCONvGmUBpRkoMANTtIdU9FdVuNM1Y5Kmta7sYbyP1pobg
tDXXnPOSY+lsXSxK+kVu6QfS9OdReJnAtLbwKG54ByZLXSc1FgrVNBCpweyFEG5wqtseXPWTYeug
fTpACfo5veEx1PFsne3rbJKsBB8T9eJPMio89GokftR7kHSAjczntRZz4ZjUIx/nDsS1qBsrjwOm
RsCy5phP2vnH0DXvIN6+9l08S6YfdhU+CCEj+lTw4XA69gGlhzTdqLJJ42b3mAl1oYP7RzOaK0gm
dmSigTN5wn7iVLZTktlq/LfmyMQLcBQV0kA/mWYeculzXHlmzXsK5GWnb0yLq62LBakSGxp588Sm
vf+4dMVu2YJzWvN0m+YXIEGbvzRnZI/B9SOT525MmhE1gygWPTyBVC9158jFx5Gnp0e36MqpzPZv
DrNARBBqIPe2vKz5FIKFvnrWyztLery+Fs4BxrZtjgpuTCY1h9k0oWx5aPUZkqrfhqh3rgNxNo3t
16RMBhCQx6bNlafo5yQOzPHrH0BYkgaOO00SVZ3xpqUjQ5jXqBAZza6YDzK6e0lR/sk6ViCM/6Tq
JJlTApBCu13mfYVuH+vh+jq2Q+0Kg3GgtutGS87f6qHhuXsqDtNRvU9fpYDK9Y13DajgZB6mvGVx
libKUDVQTVNRfg1FJYE2WzPh++hoNA2DN3rJW/1O9inbBK8/mZ7o78zbMlWImEOCFIK0v4KZc09k
kiDuDerDMN0vKFIOmKjsn6LWzVted9tmfrFCo0tfhYqxM2MpUmDj4agQV+i7xDaE6ssgJmiizSfT
0aUR9Y5CdsDr/YHzLTc9eQXO7KskQAa6brBUKtdu+cMpxkuZdavuqdhKTWnxMZdk8WkT6d+9tsXM
QdZIWWLEJnDVm/mggFwm3IN6GMRtsm/6qBZ419fJ22PG97rG1MVOxB7LAc3hoA0ExQq+zNL2W8hq
Oxn3M9qs1RoRy8JNfMIBXfspcm1kc5QYXXAsh/a4S2gAV/Yt1AbiM7fxfLNOtvoFjHOaEYlFldbJ
hKV5LSO1tLtM6BwD3Om20loGhlxCSHVIEELFYHrpLmav/lEMurgPkzCrpmRCrBE/oZjxZHiYkfdb
nK6h7fN1tUzmkFORJYhQesfd70N0u7jRscVdNwoqSAHOYGNPMEJLX5u4KdFmEn3BZe/XMa7Watrh
AzeR9ITcpLK1MbTnuAjERPhHCpNvjd7cdo3qgTJ81xIeO+zmLWGFz4SmuDFiMc6wtwbmiKrDMp2v
O8p2R/8KgIlGmaBOykhzPumxcxs0lsWugB6IHX3uSu3iMXdG3nMXb01MDGr12lCqFpB99rXrfNL9
UalwtSYm2KRjkogg2kQ3Ap4mvfpEpWvQubmbPxJ39JNAuyn29YPIrWRtBVcZumSKbqi6YrF9/CUx
8mQB97PXLC8kAiooN+vkQz2LbplXnBBHQxgbUddgjNfp8pQ0kQKw1njseq8pv1mqfd04tiFokR+H
oqyITBRtwlZVFHpYxFprjxAD66Jzw7PArZQPGs0/QZgQig5eKZ00miYVxjmMxRcrVtClMgVoGn35
u/UwsdIyUyPTTUBZM0a6ysyx8lddfPg7EOa75FWE1zqaLanEPCjjEkypdVbS5fE6zKbjrveNiYh5
qRuTSBsaBn+QbctfdoZHTsJt4giarfvxoT02vNsa/e3vbe7nt2Kj4bKojdLUMAhwStnqeF6E10n0
+npXlMeCN8e77U0XMCb0WY1klmZGn6mj6Fub6LuxHHdyL6o2ZpxddNt9uL6jHGt/u4uv8rIJBCQJ
UfDhKuksSB5JgqwNrkPw9o+JfKQoyqnWsSQVxGnKQahPM+6LqZXYBV6OjYR3LeUtiQmE8ahKmkbb
QjryZGr3vRzbosRTEdi8H6wska06DoMkmEqKjaMqAho0UxS3uoEhghC+2kPd0ql1h1cZ4a2MiRrm
khFocQDTzAxUsnobk0aRbZnT7voX40Snt7xkZRSxmYqhRC9xUvxZHW8UC/JuwovGu2NtHYnrLaSG
s4LRimgeVBmG0S93Ii6KccRVXae29c53JRkokKgXdYOxvSQRerSJ0pfolwHiLyRQMXQyOq2LJ30I
Ygkf89S9vnebQ0PyCpIxP2FM+1YfsCp96Z28KAOjEU5LEZ4WuXJkK7XlRHuaTNkrJ/1eVS2Ot21W
z9b47PmVJGnV5sCPIURIx/iyQ7in0yjSi8xtnOeiMSY5trreKiPQ5vPig6b9BiMijviBbi6f12LT
LldbyxxlRAkL3WjwNcV8hz5WG03NdmydGkv1OB9x09MkC/0SaHU0VLbBsmkF8DiYEq3uqwdMX0LT
LTpkjhQYQeUunmjHHu9Sw4Fkj5ksyouwDwFZGLXdpX6Oxmll/Hh9Yds7+HNd7EvWYGLETCqhfYLq
hi2In9EPbDe1L0Qv13F4i2ES7CLqhkbuKI5w0Lr7TvBMLhcH/RvvffuyFsa3m2hS00THho2HwYXe
nT8cpwfVpkJq+G681gzeihi3blAfUfIMK6L0SdlO82l1BtPO08MM6vwmyCBt//1PZgQgTPQ/M2QP
mXluhLZvASoYX1GCtNrPUr4fDdm5/rV+48UXHMaLu7ATKm0ADpWifhv9PXQ7kBugPDIfeaXbzRm9
9aoYN44WImbx+CZhFAZD51SV0+2lnYYHtLe4rDxLlWMeRcnhpanchTJHDtg3jFSl0NGMLkBIPDgC
WBJtSHUEFayG11W5mfqsvh+TripWUbQpdYMeWQ80tILEEHZjMd90jQT6n/aUSuOfnT8/vyX7AoaL
miAaOTCb6BgLO2Fs7Tw6RtXnSIWvR36/dG7Rnosh5lycOLGFfQEzlSlPZlCmodrytUk+KsNzsbS2
VPrXjZVaxxW3Z9/ANCVD/k/dvu8f4v5GwdyR/JyEyCgXnjQH9ekVlALdO3oAiPgXreg624euWxnJ
SVxBWdvEJOJrZT5dXwr9/Ff+Ptt7jjcgg9RjmXtqQB0Ad3SoFmU+r9LL5qrsOtixvVmGxkgH2l30
01MuAcgY4lFN8MaPSYK84I1dOHR4sYv1tXeozBmAc3pO1AS71x8oczLo2Jz8qAVURxAdPP/R7N+h
MafB0DZSPkAPGcVPqt1SBEtgBaClgBxOzguX9G9d+27UblaJq4ly+qBTuxADqrqMfncwlYf+j5aa
POB1pr657DU8ejat8AStjgarp98PDPVeeKAHHi3uRAfKeTO6VPB5KOwlEBGw0zOv+Z29db/bW+Z4
6GPoYCYV1kt5U8KD5CsuHahebo1PP7q1ieRd94xNz0MHqabiLcSAzvOvK54WK1LErIPnkX5XNpkz
arymRCY2/1jUCoJd1BgnVW0CwojRd/OkWLum6JCmqLYefxzjkRMdWZ60d3jMqTdIA2nqZIBiS25P
LrkFC9hBhK3oN/E3ynWfOOnsxbetX362PsnovbBcLucGb1uZ4y/qsiyurZ4GAv3HU/fe/LbcxreK
I9rJXXyTfLn+HZlg/W7RzAFolIsRGVKbe8P0KKJ526w/JUOQFrOtWWVwHYuzOPa9tpRVbUCoA5bs
ilZsjxDuu47w1ujwzhEvNsO+1IadHvWRCghUjU/NPRUPWXa6O/vJXr//SumnqMyyAXZxRw16uz0m
XPZ0Nntit5R9xF36ua+FAt+wwWR5uk8+02A+HLOgQNMCOp7a/fTMj0FM+vsOlQmvRRkbZZMAVRlj
lwjpfRk/5U2+v77B22fGaoOZyJqOLak1BRvcH8o97cUQcGZkb/WUMuCVUzjGyVLsNBLqUGoNMLN+
qaJ9U3qV9UKyZxMCF5x1MbnRu+1jgk00FsQ0CbYPioXnJlVckmnHpFuOndrYk6l8CEeM20TtJ1EP
76s68zuj7G1FmQ+tQk4QIvbS+h/Ob9rMPgxVwRiHjqkAlsKv75qxqtqRGlJ8LwY1Gr8oRVX2rLsS
BNMPYMSEzLHsxgcxdbhcXNubf0FnvvSsD6VYawiHwrEDWSs1YelhOCZB929KIjxB6NDlMe1uB4kL
LHOwSHPR6DOFNYfGVVvix4nqXt/YbVe5QDDfGqRGYWN12NcpO8m4XJSlK6AH7TrIbzzFMPHtFNQo
2JmHXpakbkoQWfOT5OMiE+CrofKoObGXO9zsantNFzT51/NYXIYmbXu4Sr4XoSwfnTH0Jn4cDlQk
FZWe0lYfiFe8ctbIPPP+6zUXVCboZMpSiXhsxhFNaHflslCXUETbjKTKa/qBuDS1fYFqxq1uLeGh
zSXeq9q2415+AmOmpRJa4ZBi4fNB8GlqCfk1pwCfTHKjusZNf8KE71ngPPxuG+kFlDHStFYtFfyG
WPdk+X0de3Ice5y95S2MsVJNkpXBarCw5fGHpCO4fr3paDzTjtnZr23NqYPsCwd1O+m6rIxGhVUm
K2I8DbVlggG12W5Oip+7i61ENm04VWC9wqd23wThQ4gxy/9YX/thTBgS0mUZ0xuazKQiTRqraZEj
BGe96bbgzUmlyAUNIcf7t8/nCw6bhmj9HFlGBpyUPsDay6456rAX8aP6SFlShqBGzcPlPYxumswK
lXk3IoVmJCFNtKwuCySClgyL1xawGQNWEEwMkGZtagoCi4n60G1N4b5IQcYR1xzj58EwTt9C9bOZ
aKahT72jV72dorvVHP/r08C/9qDqFjo1cMW3GFPU8F4+kymjl7hm392lvi4EmkczOHTREluqbe7I
6/bSLpBM+q13pB06vYDqyDw5WpU8zEJ0DJP85bqX8WAYS0fjoj6VWp57daE/Jmrpovfg0FUtR19g
2+T+t5p3I661GpazMmADZ+ukq56SckqumxEKXbKovSA7kXUmQlGVvrAqcevUpscMtZ2hWpxMD9qq
4ZylPCDGEqwqSc0xw/U6AYIq4GhJIgdzOMcYoxfXP832nl3WxFiAMS9dvkyA0pHZlX4ef/u7v898
+mTURCOZsWdDE++nLnpJs0T5uzWweh/N1OPgkGHFGjmnU2anvEWwT2j/uubPXWJlPsKoUtAcUcM1
82Gxe0GvMfgbxZ7Yx+lJh+KmbzYksbWSSI+alC6BiUzSLSbu1N+2J11+CBPy6n60qoIW6Lqi8mvS
oeHE9IuQxzDKMUD2lTJLankwdXw1s/lCmk9p1HidcsQ4snvdOlgC6h8bi6ZWKK0qkqGzDaYJuM8E
M0lyr5qdMbcF+4fcV/u1RPFReEi/UHqtJlA+Jr75wDuAN+8bK3DqG6uzP9RBu6mqAFfRnkhFFxuP
Eilynxc2s8YVDv2oKxxEEoH21+Oc0n1j+tCQndFB5kJuHEk7yuLD0Iq2Xu6vb+2mpaxAmWA1TmKh
ESFGdmGBnOFUlv/Ulvd3EEyYGhUdbc8GIIh6rItvcg3NFa4K46YprtbBBKhmaiSj094+kpjb6jMd
NR3ecn1HOqh+8UYsI4BIhFcf420gE7lqEguVaWJ1em2+kjjxTCV8RIMFJ3jRTXpXwbmsjyVAzY0y
MtCfjrQ3q8BCObtFlD2NJq5Os+rJYcL5Zmyv7L8eB6lHHYw5usiyGCALE0ui4yyez7TilhzSPYwf
InvNrjpR/aI6t2tvRj+wuEtey2DhHKLb23rBZ5yuAZOOrtTAN3R0PpiNTfRvBVc5hGaX73f1gkJ/
xcrlOqmRksoCigaWNsqMEqF6QDU0E/8/zvq/21DG0YaRkFwIAYVgpoOErkMXTNxYvha1NSdc0r15
vypTVWXRsMD4xpgkajaqPDcIy2K6l8N/pPrzdYdmR4/+XctPAPYkHfJqrgUB5xzxkttol4F/NXyK
TvrbG3b7hfsis/lugRbRfxfEnqtKlsyZ3OH2RUCZrzvtTSM55p586F0QQQRZ6EofOSvkbCGroVW1
epgkLb3v4TUZPJigeAeLR3ROAqqKON02z7zHrm2Dv6yRuT5Mi6ZAxwGIsUiOYIJ1Bzwva1nGcezf
HKUXHMax8I4sjFHZIF7dgBDiZNgxiGZLNzkUTmdbN62/OPGuekI/8YFXt+RtKuNtBioDaPWF2Ux1
5RuKdSMUGSdsbJeXVqbCuJnYmH0kicBo8T6Cq7rlY6Ty1XiO7kVX5rYEbJYFVmjM0dY2eRHVGH/x
+uFzPn8T8g9T9z1JHgikf1KYDscqtzIEsESYhom+ZdlgW5a1aEqmPKaX5Sjo469h9tgPXxYJlY/w
c1nstBGkLx3veZxGCzaarEGZkzUHmRpRdBgM5Qgu/SzoMWHb8dMfmpNew2GiFrjZkEwqwOkP4oEm
WnDrWyVYvC5IuCMuW8fpalHscVroRYsWRICJ/XMaBwsoxiz9Y19/1CNuYWUreq2xmBJHLwqKNIzA
ivdghftUBfI3U7Hnr9qB+MldJNqEx8m4lQytEZn0fxCFuZJrIBLwUmmCasfah7Y7qgpnSn7zIFgD
MUFLFGQjRtX4x5tOBJHhymmO8n7C2zxE+wJeYXUrRq7hmNilWj1uG6AE9YjyNIA6nXROzCPT2Hy0
XoMwUarroGg3afDpxoWC2GH0JBDDSYYd3odPna0E8a69S9z2NfMjt/F5JdTNO+QanglgjWaEQmVh
jbllo4XPi33jVpZA9wVmRJ/3Qr75uIsET5FUUTYk9Ir8mgDpUicPUYhUIcbcBfHUQ/aqP1PaUOkV
HadLoN7pX4ej4aS3tMFjAJEhz1Y3I/b6JzAxdFiEQVQL/AQqWEjFPwgGwyl9PMpZAS8L2/b7y3qZ
YBYXSm+IJS7GZaycBQPdziN64fK8vdFSC51c7SsnZG+74gWQiWrDYBpjn9JcDBK6IItrHRPkjLfq
Xe83uwbTxpQWuj8uvOb/7aj9E5ftypyNYtQiEwsVD/Q5kpIB024/XtayWTVefT22MVPOlxHE7sAh
EMIAX5YX1nYS0EeGwYuPIpoBxAftnlc1/k3guSyPiXBlY5VlheMFx3x4prJtlGRNfERpIMi98Ja7
zO3DyTRwVYASo8pWOiYJQ6ChjqAgn+veUQ8jmijTL6EEHaX6IfO5tYCtxELCnM3/8JhI1+u1oE0t
0hjjEV1BIE3QnewMWbp9d6Ak9lTTEKVRB7rxznWD3XaQCzAT/aJyylpCAKyGr33yNZO/K5kdP0/p
l7/DYQLPXIFjsI2Ao2PeSrVqOxwPVjnb1nLus4frWJt9QOvdZELMqGWh2A0AQwsL2D2RxYSu5XTe
8oC5T7TdRi5P4Xzb/S7byMSZUJHJYFVAlN+SpmEnBZDZ47rfdnS5wDDRxUiXscsjmGUEntIlv5PK
xK2VAyGcMLZ98P7EMWliuron1/1Uhh3N3PNwX5mR3ZngaedR2nIWw8qgEgVD1a0Fn15kwc+zz7PY
B435yrtN8tbChI46RqepqWItmNV8MaH4lmjLPheq83Wj48EwqdEYk7avEpzjutY6SnQch3SHKiLH
XbeuVCvLZqVP+9pKUo1edyZyY2XfJ4Xz4Xl/nwkHXS2NeT3AwKAp7dV95mkqb/CEB8FEAn0IFXGk
NowXmSLc1bwpet7fZ5y/JC0E8CZ6VLQdRCw1e+FpB7Hzzm/1ELBfSaZmGaoBycdf3QPUEaDQSWYc
tpQx/E34zrEeFpCKGBm6QmS8zcWedc9vqtoMMytgxpaHZmiLRAWwbI6Nk4bKizRYj4PyoerR7mgV
jtWAXCeJX67b9nbOBkpJdMOrpg5WyV8XvMzqqHWghPa0uwVD1n7uo/voKdu3+7G0y4B3KG1+wgsc
m8zkTaWYRi0ha7PUm6xovphE3XOWtHnirjCYb1hA22rSFRH+el5OGarH7XN2k/oZaFTFD0Ig7/Kb
4ihAT4H3vMDbzLf/XwVXo0pq0mdA/tERM+1E9BRIDu2ICR0e18JmWEJnP32ZRGOhwXjDAGmoqpzQ
R1THn6EGbRv1ff9Hp8UKgzn8+jRUjUwFBiQ7reWLKdy0vGeLt0/+rlqAFViKaekyMrJfLTDVw6nT
oUnmlVHcH7Uki9w219G8KKkosaZTErS1HtoTqeoPMVQXoOowcAkKaQy/9iOYhaZSkxW9seDVEp3p
pZvfZd/NkxaY6EFpAnRTcttQqBFeA2T8bshlC2VJ+HuOJsP8zvKEGyqUS5vFeT23mz532WCNOfLz
xorEosAGL+S8KLs5/4N2CUmRMflrSqhnqcxSqrAAx54MqxeaD3P4VY7dUePQt27fpS8Y7BpAIp/r
mQEMeQbVXRugWfkmfrGC7jYFv8f1AEJ/77tPs8Ji4sdcpykxBtiCFj1UumAb2tek+dRkGOKNS9uM
U0dq6z85/VeYTPhPdE1K4hLrM4x9ZjXg9v16fVGb0WIFQB1gFZo6YTar2MKisvYBS7Dj7iSb5+sY
m2mfYmHG1dA1nJ5MiiH21kiWHn0zyDNsZfLy4ibPH9OY94LGik/8OKVXQEyiIc8JBuEXAMV7VbPD
z3QAenGt18qxPPmuPErnqHCoLm7i6pwbyPY+XtbIRKtRLSD8PKEFSc/2mv4koFeH+5a1WRxeLY8J
RqY+tGFE9zHey47qtLiE0zu/uuNdhnmLYTx3tsjc4T6VQ8DtMRr35vhYTd+u28Rm8LmshR0wqqN0
FBba4Vw1hR2Tf0jG6QHaTtlWCIy7LoLUpaRHKR30US0uNB8acOtLLojgcORXqR3tw8fovrvND7zt
265drKAZr81VIzEgNUQL6lSU9UsRdAeqCVU7f5g5rbAYB8b4FMk7EVg5iAW+QklAz+yygfqL/Xcf
jH7QVaCwqpAoxQAcMBKCyaiz9f86Nsu6r8XEiWSshCqh7mveRA90JL7ZDQfhjLok2q15l8TtpGy1
cUywMCK9AbUJ0Cj1Vnev7EBua6ef230GgZrs9e92jwkPhjj22kTHM5Ip3UtSucsKXt81x2ktJjok
82KViYb19EqgxhkOpdMofLi+jE0MFax/EGO1FEljjM20+tacWqQMlVzZAki81MLJx/11kG3PXaEw
prZgnoOUBChqoPjzLQlKN9yHTwOuWYrX+z86u8ddx5WFon757oRfATMGWBvTOEsh+uNbCE+Be2nY
zd+yE32DzvzQ48XzzRC4QmMMsJB0C5dVLDMyKruoTMfSZuf6VvIgGLOLksaaLAsQWoRWmUKWvo1o
IL2OsZkWgU4RVw20br2TXQKdbKY3NJKLB7AsBN2O0pKnhz/KvlYwTEw1VSMX+xLhnGbiPXq06CMl
nzZiM1dZwTAWvoTiPJMQMFEBzg+1M3w5LFwMGfmGytNA4mExdl4OMRg5RGDVRn+Pblh77KQvpv5d
NrntdduWfflIjGWHlTyMMhQ4UcSnA5qYk/AidAJYqKVHPlcbgLcwxrKFXlFR6APa6IRn+WzlToQW
fuIUz+Gpil3zMfxq+uPO+HbdErdD+urjMeauJ4ratyNw58N0AuANVDk/0afKJuhf5QcOGjWF99Hi
sqdMwCVjOIfyDMPv/OSWvlDgbvgU7ScPym7gleU++GwH3wsek5UVZaPUho7VxQKSP/1VryLHNHkP
vpsX0MseskMCfdPrekSNUg3qvWD3QXekpInzie9r29Hp54LYmUWBDOoY0gytguByPn+12hfOJ+KY
PTuRaLRh1svgnPHAaeBi06DDpT1MDjwNwxx/0vwirXaOCR1S1MVxT7+PMJi7uia7pcp8zoK2v46F
yQAdvEHv9OckrTfCecYh3yBpWdz4bdD6Rzsbb6hiO4tVf2KxKTrmqsq5o5OB6R6tc1R3y8uc+a6F
hl+DZ2KL473b1nCBY/N1CR8KG4hoGN6YydfQOl/fu233ufx95gCRC11EqQk1q2G+tWRvVB8wj3Id
YvutdLVljAlAFKovrRprUDGPlYGMXP4Yd3biCQ7BaykdSItiO2kdngbbJo+CtAKmm7vKzic1NDuV
Xg3pE7sFzi8M9twJt/nRiPGY2DklqGS70eEsdzsCXraUOVWEzCJdV9GRRbA3KC5VNsic/yPtupbk
xpXlFzGCBC1e6dqMNxqjF4ZmJNF7z6+/idEeNRfDbdzVnpfzoNiuKaCQKBaqMqejuQP5OlL2P6uj
rrzk7hUDpMDB0P7lpQJ7mL2goMyqD6WPMoyoR1AUkdx1MsUBdOdYRAb9ZRlfN+n7+fUTRSR3gcxd
n/ejiuXrmke5v8rrm1kTRKTIBHdn9GOdSy1lAEgPlbXYof5TpyJau/Pr9GncpqcTeCDYthjFjqjP
Sv52fp0E0f1JP67tlCjuWixU8R4/aeCzY5LlVW5nst376WOIaKO36vfzVs8v3SdFuaijFqFQifXM
5D5QLqbwJZMEKQSL188ZxP/OzychObXSo3BhC9fkst21r2GyK6EvpEaN4KRu5+gnQxw8ZEU1zxab
MNTVd5OAYEg+GPNL0/p1sFezY9zk7vnF2+6x+n1U8Rrxd0DKkzGjSofVY+9l1W3m09Cu9tK15Sp3
+nWwbzGeOu7l3A5/5p0dCrsctivDqz+Awwqq18USlHA5nx3Wt8JAOBgcc6eiSUZ09W+ur45xMNMw
wMmjc8dMl9NS0dmH42y0TiC/TOqVCRajrNrF41GqHb3PBTu6neueTBpc9V4lNOusDJ92raf4ph97
2mt20XkGmo3qN0mUd2we8ZU17nLWyZC3RglrNaSSZS9zkxtsKGhzoDmtgnQOtGaisYvt/GNlk7uw
TWVR8qiDzeZlRHcMkzQtnlF3svHosyuEnRYMzT8dxpU5dtmtrtDGoNDYSlAJb9Sf+ug30etMv4fh
Uw1i2vOHQ2SJO42pBLVPEuGNp7ag54guPPRY2RXZaR2xleBfUlb/qqqt/OJOYioHsbwE7OnadKn6
VQtfz3vDbqlP62ZAGYAi9HHguHWzCq1TigAHrRgrL6Quyb/1mOhIlBKTqn4iUiLcxMyVOW7xILxp
qbQBsGjyMcq+BLPqKM2TJLX2ebc2I35lh1u2CioeYbvgSKcUR1qR9skYCi7n7SfOlQ0Oo4hszL3C
BootWb6t28CXxuA9GDRPM6oDRoA81FsOcqfvKd7+/5t7LEZX0Z4MqOBp7AV3Hl1peCr/LZ/dr7Bb
+cYlN6ST9U4irJaGiY4IPJURyg57HfCb3qSyLSqwbp4pwwTbhK4bEO7iEFiyegiWViFDYLBOQfu7
NM3GTkz6NezBqWqIxqe2w/C3Pf4zORxmjXaWlHrTaDiK1tltoTotppjQk+me3yqRKQ57Oz0LI62D
qTI96tSvittQdekoekpl5/TzOT55xMFttoASUJphpoOGNIgkQR1m3Ia7Aep1ObrYRRICm+nVacP4
gU85C9I6jyL2cntQWjdXfvT6Hz0BrWxwWFHUliprPVxqPTRCsCaW+Gp5tg7t64Qmy8Urjnlk64fw
TfgCJPKOR4+kladWRzhmB9XHwEa9kyK/gGKj6iR28RWSvdd6BeJsAWht35krjzlECcZUk5IEdlnp
XP6R+M0FWIouzR0TvVigH/92PjZFfnIwMkfdOOYjVjiV0eSZoI28Q5wGpgCtRGY4MJEkU5VVFixL
Utqa4cclSjiN4ARsQogpo8NLV1kPMOfLUErG0unoUaOjgtFxrFpDb+TJsLNFcQ1d2LuweeBW9jin
wq5auqGAvfFIjsSrdxa0SlqXSZcxHkJhG/4mjlgycnFNR52el9WZwXJWWRrs9bOnfB987QjGmB3U
JSiYz2zza++y/vHgD4sTK8McsnSV1qm6BcMJelowYfqAIgHocBmDExN9mI+xL3J221cNGTkY+lSd
H5CcSSSHGiNOyJq7RnuRqudWv1HMp/PRv5kjWL+t8FOSbTyGbc0aD6Wutkspc/I/arRaWeCwf9TS
NM4I/Ih6DNwUGE0sVZ+MugA3NkN/ZYbboT4lUMbOK4Bx9pMU11mDN6nDiEJVnQkweduSif+plCqf
NDkiEoL2oUEsDGF5NBpyGSt9ZIeJiu4gqzwYuuWf36PtSDgZ5E5ZboVql6gx9kj92UZHWqN/mlwU
vaC6uBkKFI2aqsqwiP/erUcIMM8RNkpHFhyNoxPKIurvLROgi8fDK9HAFKRxd8pUh7FVqwDB0Lwo
rOtcJMe+BbLr32cruUoJx2Ba2iDCSilobKPjO81/yonolXqzMLC2wqFs1ChKlEq4ocCjdKMc0JxR
HfKPXGNyykPngXPJusxf6kvizvuwdURdbyIvuXgIFaW3hhCrmFjG+5Km9LKbU8jz6pYh+DDa/ERf
u8rlpLlG2kqTYYplVL/IWKEK9zEmAN5sQbfdZu15ZY1vhQOvf6PXzDH1QfExQv0lvmseJM/0Bq98
bO6sPROMFBWet04X+NxQCSOKIesf+cgqZkiKhCOIE3xctvkNsCqyBzN+MNTgsFgiqje2M3yCChwi
6Hmz8PTBTw+g9JuBfzFIvbz6roKSe7Lb+HKob9VgsmORisa2YydjHCLOc2zlU0OR35d3EeSsKojB
BSBE0ETP55sp29otliasllDJw7HEBzpLUrNH5TJxS6d8YTPoKF3diNOAzfhfrSKXE2tZ2QNg4Biy
b7vRsICqJ6GWcx51RVbYv6+dIpiGtVTkhYTsrOBHlu1jIhqW3sTDlSccXpGIdnU8Y+FGslvMhzJ7
Oe/D9vnFLLasgInCRCfy353A0CSNqhyA2Pg9qPUhtOBJ1yHmFsGs54kI2dmPfY7u38b444s/QAvU
Asbmj9FoCzLHTCJPJHO8eYhwe6ho1jDZl/LffUpBk1apbJ7dnEt3GP2pRVDnLz39li2Ppkg/dLMj
k6zMcWgbhDSZiIwMKX0y3drD3CkeYRMLlUPtJnA1kMIqDmj2b4o/YltYW+Y2r6io1o1sns/oTZum
nTMH3+S8E3yYiBz8uO5Wgb6kSZxDp4g5qL6obnoX+eGu3oU/Yqd/mZ4M0AiZB9Md90Kp3k2EOi0t
T2ofmSQaJDZMpU2VmwSvsrmLW+JpDRGc5a2UbbWSPK190yzVBIxCyAz6tVroeAiTHarSnSSTztHS
+klw7gQxyos6lzOm21UJBkenfGKP3Mt+3CU31m2wT641P7pmL5qxL2NfBZfoJmyt1pQDx6aL0UQH
zgdvzPcNOs0KqJ4JUEW0bRwyWrVOhzZBwEhq6pZ6fzVOkjNDhB7swqLgFO0ch5ADGmCznLGVTX6w
Gz1GzF7uwExQeRg29zWbtarg8+9QCGv3ooXkYCZLFDyFM34CbWe+MLsKeMSLt2U3+9i8OxkVF9Hc
i2hhOaipZaMfzAQmZbCexIdavybqUzungtMgMsPhSlrSqVGhvuBJZjna4SLbSww9IyW6zkrRA/vm
DXcKR77IiNlhLaI1XIpN3yT7sBDE4ubY7Opo8x04ihEMscSGkAefvi/u8BC53YXxYN0oTnSBEWRX
FdEMbuf/K5+4xKoysjBRGLNQijrtod2zRhbVr+8/6o3QaO1fJ0c9ti9oMEWtTNhGKAhMvuw4ajpV
gh5LOkvPeV3YEr0mochJQYyoHIzUcwR+vgoxQuk3Y7oym3uz2GnxqwAnt+YB1rvHQck4ZmSW2SS3
bsvQqYmPzUV+IG61ay8ElkSrxgFJP2UkNBmJBJuo0JzK1xfXuJVSu/OkI1ZxtCXohtqygONYZJZD
EWnJiyCcsY5hdDVYrxMoeAIR+c3mIwwhum6qiqKolJ9OyaqophitYdWp7lAjx6MeEzuRhYpk26f5
ZIhbRNQhUjMAMz2e/Yz7yiyvjaq+Pb9RIhPcgqVmF2lWCRNRva+U3TIIqjf/ABho8YCKj05UvgFc
1uY2nTVwnLE+UtlDLueGPwab6YsUnuQmV6Ken+1c4GSQO0rlEAyG1SPyQBvqU2o67RjcQ3/DrqLx
qxxSr05ED6bbUXcyyR2r0NCiyZjhY6s8LsSRtBd8LZ3fp83uBEJONrhY6NOsnnV8HyDbT68ZR7p1
WR5QfsVkkmgFt2PiZIqLCdqWKs1CkKJm+ts4XunotTzvjGiLuIt3UdTGSieUvrroWxmqNikv+8Jy
ZjTALhUUfkXyKCKHuBu4HPssS0vYm9XXRXkNtf15f9h//+lL7LQ3fGdF1c4NmVMsmFVBzy+9mKdd
G1wl5THA7ZhFtnAEXxBwPGF+SeSmLmcYjKTALiPiT2Foh5Go9CZYN4O7edu6j0t9RFxHVYXpndCV
LRHBgwgfDK6YgVo4Cl6MLIaYH103y364mBNb96CH+IvLL/phPp7fr+3v9NWGMcdX32Cy1ZUByGLw
qTc7KtTvIjfp7MGpnjS/vgn9XHAbiraLw4diGNJakuFjX0R2sbxp0Te5EwC5yAaHD9JEtXReEBJm
ZF0RpfgS5LIXZJ0nWDq2H+dinQMHtJS22tLCTvjUQSuW0aaYXuX1UJL8/3DPiNzioCIHNzPwG0tX
h4/Q/7DTrgLFl+iDVRToHECgKypaypkFYboP6H1U3p9fNbb4nxYNRXhNx2OhbPLfp1Oa9MRg/CJt
Vf0gZKD7aqgSJzfib1OXyqI9YudyZQ4TQrpqYUSXqNAG0C3C7VFVNxNmx3rTzS4H7FHmR770jdHm
NTsIMAt840/wJ2vcFlkqlB0XyL+5Gr4Y0WPr546Gl2q0XSkOsasvwR9IH3IOcvtVKKACNzo4yAQs
mcnmTcNLgOZnRxXY4Z7fPS4GeQf5jypFzpsiIbDWWLO9aJAk6e7TsLT/mxXu4Q4f82ZMF7aMw+Us
+3G0o4MA97gw/OQIi5sV7BVKSRZVgiN52ziFcVNpgx00j0MhCAnRgnGYHuo5pe04IP4wLlQcOmUn
T4K6C18E/+QLB+EQ/FEoYVHHdNyax/rIpEwGx7DNnw16/UR0I6KlYy6vli6qI8CQNJquot1PM3pA
aOXiJcO2JpEmpOg8qTySmxlNUwJTrE9zPFYHcz+9SU/sOHXXjTM/i/I94VpyeBFRfNXPPSzGP2cn
+R451QPN7WAPETAkMPimRtft+WDnb+C/tg9aTaAcgeQP3wPYJwsdkJOZKGjZ0HH0GDEOFAo6m9Xr
xETqHMB/MsdFCyhvymg0ctNNs2ti7U1pJ/CH+7L+ZICLD8S73Et9AQMB9Vp1l1pQYKjsiT4m032v
45E3cbRW8ITM9uUzzlODojcDMjB8GigVQRoNOoyS3nAl+bIALXY57Brtzprfzju4faRPpjjoiANS
0CatUJKH0oykBk5Jj3r0ft7I9i6djHC4oQ11ChpgGIkGslPGGoJh1D1vgl1G55aMC4SsIlVJdcRd
EsrOhIa/zJq8WLmSatNOEskPFMM5b1G0clxkSKCg0SsLFpd6tFvtISoaV+llwYHatIIoREmCSXzz
c2uxHhp11CHAIRpkx5m0k/VqB3pPQZyLzHA7pJAoy+cEZub+axvcK+khV4WSpJtnaeULt0d92lih
TlIA4HyI6JcRVe95cat92Dm5tpcmvxcRCXAfcL9O78oit0d63OtVusDi4DNOmGGPgXiw1Yqa/Dbj
e2WGQ3a6JIMllxnurCHwlRKNU3N2/wfRtjLBQXktT3GWUZjQx+eCPqrT1+Bfdhh9Wiw+39OLDmIl
iAELZ2YyvFJ5aMqf/80NLsGTE5kMJIWNEFXdBGSaFrgwhPQv29Fs6Gh/1MB9xffvybGU0VyGlWkZ
vlj6cEeT8l0x28fzzmzCNMY8/2eGW7CkCTOQNwABWhLf1EgcOws8k4Z0H/ZGYxNFtEE8HcJfO3Qy
yK1eHSDKohY4ql3p75qjX8ZH45AeAvC4Lx7qK66Mki91hdPUm0nSb0fREvn3JMmgmh4ZFRztj00J
9YTpgBma3G4llPsCm9WZ84Phz3siSic2DTNeVBX9VJio4c5vng207ZbWdKVWt5N5eBwrw+ukzq9S
0UDt5hlemeLOcGSGkWQoMDV3l9rw2FSCA8wX+n5t3soAd4JVkw5SGDYsWtRrdV72S6G/Gprp5xDY
kscO7axlf5l1KI4Q/XVWRlHFdhN+V38AF65TbA2mVdbIKsL+Zu7lQ9mA+7kwDqbeH2Kz9dRZvQo6
yVOtWZDVf3wIf7qeV7a5yP049x3F6rLct/KtI/t2jfF8kB4DN3bAo4YGgAmVhvzGuK8PHaL43z6T
8xvA92iODWEF6w5fL7URgm1UAoOwXEnQm69fJbBVCfKDTXQ4ucwLWaCxLQ91FlATHVzI7dTlpT6H
7lCh2SYXBJcgeHkJi2k2jFRJYYvOvjpdRqLXcNHvc+kBSISSYS4Qu6YyPDWVttOs1j8PprxYxaft
YX/D6kts0gqUoEr40LiLz5pDosiOoKznpjvD1ez6cnYTe/oiIThmTDD/SZ612i0OaZRhqJNKhYdJ
cJNnb+rwrQi/n/dQAGYmhzBdZeVRHsDBrpDuuqBpbNWI7rsMH2J0vDlva/tjc+UPhzY5iEQ6MsFY
+DR65T3a2N3BllFjwy3RH3Jf+rdT+5/2j4MX3BqSMSSwGFizO7Xdrq+XncArFmdnYMTkYCSdQTCT
G9ilyTffGVd/AHUdp/fjW2IzTVnxYDs5b5FnQ67VwsqUCl6xcfoFg+bKW7MHTSgY65OvIsb67WOm
MlleCiEm/kma9lFjKjoQahmiA/SY98YsIrvaRqWTCe6UJZY2xksOE3O/2HH+nGJaU++/BM3VTL6c
363NLAzjhv/zhjtSMzg9sjKAqQbyM8VTjSqALDq2ohXjzpTeTtNQzKh8GZp6WVrK90QuH/+bG9xJ
MsYpK4IFbqgYzTayN7Cq2nry/t+McIdnNkmuxA38UOcLs/8xBjsl/o8muLOT07Kr5wp+aHlom1N3
1NO9GUz7845s15x0g/GHIy/U+NkSI0+LRe+Ro3YvTEwJbMFo2DIhfqAek4tqV74J7G1H2ckeO8Cr
awPT1mCbLGCP3MmgQkTzSGobHxpO+nXxkwkcGc9WJLqstmHhZJW7EHM5NepchtXRUUAliFG552X3
SwoluBfpgYtc5M5smTTBMKZI3GT5ihSXegB5YEF/xfbddPKHO6vyQhutxKWBMtdD0qKLGv32fQCx
KPrj/H7xKiR/XRMnS9yJtaxxjGW2ckyGrbxYfPQO7BT0hUV+tZdf8x0bNJw8Yuc+RWsaWFJE/fHs
LH2+RE5/AXegizaJCoNVo5aRqLZUJy5Rhltj7B7igl5ayTc9HQTLK9pB7njLaT8Pbcs+oJabJZgc
DPVmkoj0VOQXd8DVOlnahK1sEeUh+rUidwr1o4SnwlwP3zKDHkI1FBwEgWM8W3eX4x4LFdisZM1X
rG4vWeCx1k0BqojM8G8olRz0MjPTWeNFkCY22k9u21zUgS84BR/F7RWWSCRUyFDgoKnGwQqvEv0G
lUu7zgVfYtt38O8A/IDQlRmQM4JTnUHkrF+E5m1s/TTBQmq1F5EpImTZXDhkEpD70aAixk+/BQlo
E5IUCZM85rYxXClZa4fN8/kzvRl4JyP8h5VRgfYZvUbINem1pl7gS8Ee6F1NZ1uBLlrUCy5kFsef
zu/KHBcMoSVFcR+xPFqZbCX8WtHULuPMKeTJaUzViaUZsyeCL9jN0GCt95gBgHgSL8cmUSVOzNww
QOYmeXrqVDrivHpMkcWfX8ztCxQlJUzSsDSQnx9LAzNP5oIabnQ5geCw3ZWOdqi8CSUetH/6okei
bcdO5ti/r4KxmTNpSSXwDLZGiy9jyy2jr1OveSGk5s57th2LJ0sc7logM8+DODBcmn0dQ83t+6NF
A/e8ke1YPBlh/75yR80wwBEEcEcDp2GHZ9DlYKiK3dPvcnec+j963F1tFoe5gazHRGvZZmEQ37iL
ZCc2BY9BgmXjIXZSyGhVCUxYc/+NzvlusUYvLUQPoXz346+L+eTKR/1qtXJp0EuyVsHOCCnrnFxE
5S7Sj1qDt6e8dcfmSi0dyRIxoAjCj4fcfoijUZ6wX6M52JHyanSvVnGnKwKIEpnh8rUJWYepanCu
SVvXsFzJMp0yQzN6KrjpWS72GZx+x9/Hd/lqFadGz6KcraLUSx4oKA9ltQguQ54E69NOsYhZ2TCk
NNPSEmsma6i4tmm3MwvJVzPtoOf5QcWFv7QNwLh3ey3aSXOFRnjLGxTpqtfkxz4XzQyLIpSDEKkb
JkAmfNbpnUyujfxObwT1DNH+cdgxREGJKIQJbah+QDvbVfFoUGiQRM6p4HrZrrKvDgIHIVkamssM
umjk9pOLV7DxW+sstnH7zkaU0hgUmNV17hZfREgsQv6PCtlqX6240IuhY9h1Z+2SA+PQhcLiDf2y
gLg09fH5eR4rBbHKTyy1gdUOqgxHp/ZKC676P/puOS0kP5eUjqpcGjHzByT4FX2k2c9uej3vgyD2
+JGknFZ0ynX4kLaXEwSrwJ80jqI2su2uhpUnHHykloI7MoMV9tHCqkDWK0RHfumJCflQRNvC/n0V
Bnm2BM1gYdkS6WgYX0JRD//m75sQ+wZPEzQYeH27ygprEvW64RYVOUiB6uW16f/BrqxMcC60c2mY
kA0CCmKgSC2eSkwWlYV73ojIDw4Gp7m00qLRDHdWXsn0QsPD+d/frkivvOBwreoHPW8jeEFwHjXH
3Aegtkxc6xB+7ezsJ6apXbRbXU3Xsa+JXr5EznGAh66krMprtoJgZkoay6NdKFg/fmLx1z2y8o8D
utCcqZQlsDE66bfR08Fy7RjQh4581sc/94C75h6F1TsR0m0e2pVhLmtSyz5OWostrPJYyalNpgfD
ehTsnsAIX7kdp4CY8YjwKF6YIkyOhya0L073BGNFJiQYQFV3WyXeeauCbeMn02kehw0U55BnaJdy
ddVLgo5jtu2f0ovTyllctaugSW1gXgD55tTYZYmWIHTZz6FTdKnd/mvuRj5CLA73ygovCMgrDDeQ
6dug4wMho9dGoFxBsNyXIwnJRXJTGv1OAjkOTYZD1LTfCVUcLQhsQ+kP5oylIIOtWqMDjbwXKLQJ
Psy2b030xuhMH8ogGvc5OPVD2nYVvszwrVk+YzkgpFvvDNUOCtvcRag5RoLv9+1NPlnkN6GG4uME
qhlXl+NbXZt3XTgJ8p3tfT6Z4BbewHUTQKMMR3ME8/bk5fm9ihpBHewCYVexyBZzd3XfDEnSdk0L
Wx8EnfQvFg4lcAY0+6pH4hbXbDi0cITs8Jsv0qut4xA8m6dcTjoTN92l7GA2dGfdppdMfy0R7Nj2
c9jKEgflIekKdQlxp5oPoWETR3HVZ+roqa29q4yL2S8fTMH1IYoSDsE1mk2LmiNKZnTWyam0q4py
dx5thLHPIXhKFzm2AmwdawjXHHUfHFLHeBhdtmGhWz4L7LGz9Bl+TmHJAfeYQACtQaMGMlRGNVru
qn31xEh3YzFJlcAWT4MwK2oy4pAhLJloQLuTHMMFO9WHaJP/LwUY/gK6347pHIjIepDkhYTNyvLS
HpbFk9VbLdXtuRXlktvX0skSBx59OBKysEvXwDNMPB+79jIIBZgoONH8bF6It3S9YktHClfHJ2JS
+NXwboH1mSaS4CNiu25wOlo6Bx8hRq0LpMZYuo+pydKJMdrNFMRFB0q0chxagK1aWbIFwddnNXVS
wwJVWVRLdq4WIs4XkSkOLqyaTpZswCfaeVN3XUZ4jrsVnCUBPugcPmRVVtZlCkgCZ4lb2gVEKAO8
0ZfIwnw8nl8sAoOioOCwQm7lpCQTAs8KRhskNiRIvMA4SMXPISHueedE68fhxJyOndbE2Kqieiyy
uyG8qkWzeYLl42fz9HCWwr7BFuUzYvwQ5y/nXWB/4hmo43uwF6OVI6rg97Ud9B59Jmbz/2lg/4eP
jN94wM/iRcZYUXQJsSTc2Kk3+QKwK/zIhQYVSPT7V02FOmh5w26p4kpU9BPsEz+kZ4Z5r7YpO7vp
ZbJ8z8A+KIuGQkUbxf59lV5UTR1iJgo2knLa4XnFjcpKENrsOJ7bKw4ZijQfzBqSg24B9B6LzqdF
5o+lZU8g0z8fFiJvOGQYarpYOLSA78afyQMViYmLdoRDhTq1UjBX4PcbMl0NS4o6Nr7/kljwHSFy
gwMDo+/zeBiwYtV8Hdb+tAjEYwRgw787SYYe9h0Dm8RIvs5B/pzVkkMLTH/GldPmzf78rghWjX+B
SojWFylLl/UwDe1Akmo7rJArpJrgZhUZ4vIEPKiO1cQ+NuS4eICW21U9N5egifHP+8OW/0xA8/18
QzfNuNWwPa0+7I3gIRgOVjrYnWnZIP1VR8Hy8YxxfPrDl4R6M9bkKYO9OsM1bvo12GHI7bDv7NlP
nqYPvRLM9DvnvRRl5SYHDVGhNBYaLw23czFheDniqSt3yKFHP7MK0rP5TfTFIQh7kwMKaZqKXMWT
NWsX8g2J2MsieuoXmeAAgmaU5tAGwtaZM+YbUkeJHs4vm+Bm4mWdJdKNrZKx+mAKpummLGpXyYbq
quzz78qySNCP6BM3SbrSraTyj16UT+meySHHPEck7sC87S7dYSkbpGD7LBZR62wXXFdWuAQCA3mT
IsVYxbK9XHI/Sm5izOct1xjvdurw0kyeS+1rGXkF+aOOspNlvmyUNrVZyOyTSqNeLr2Dr1aQMAsg
hC8R9V04Jh2D3lQrXMXyp+q96L6cDxHBhciXiWZwkZVFh00iI+rh4ZFCnVGuXCn/Izg0NTxUK0SD
bNLf7/amyUo96yQslqJ6SrT4ZVk5pZUfzruzvWS/zfBPoE0fGU2YwIzZVrZkPXZTbs+96MvsH+Do
ZIYDd9UMArTE44FauWHzx/VRuYhc+GarPxu720muKP3axoqTQe5bkCao5Kkh/CLKLphfhvTp/LqJ
fp+rItE61UuJbQ8aq90i0ZwsmXfnTfxDCeLkA/sbVumdFWma1YAw2+2n6lmtmpvOLJxZ1T26xFDP
JPaM0qShHRdKHHMxL02LXkk0VgWnSuQqh+y0yadaVvBnFDn6TBNiQzxdcF2JTHDIns2JYcpdiGEU
8+tgXkQiDaDth0fztJRc7tfMej7NKOe404t+0HZM2Tm9o/fv5WX0Zt5ZtuoxQqfu9T/uIIfoy1y1
UASCWZBmdIf2Kv4y3469PWDsXt5HV/PzJEjXhQeNg41x7ha9Yi+sTBGiuwVPx+J2dnrI7sk++yHf
j3vRSROZ5N86FdJ2gabASUZXpOWu6eMh56Mn/mHBDNM8OMlXiFGcX1pBxPAPoCVVqnLpETG68SMz
Kl8qegEybgP975Dhnz/BLVbFA0NGxbxJB4hp6E91viOpiDHmHy7kkyEOSqrKbNK5hCudKzuEUXe6
ktf6jAG12NWCfFS0buzfV5gSt+AZnipsViRdTWCLxUT5f9wZDi7A0D4N6YgIRJHR1RrzZh6EMhoM
vT8n8acl4/DCJB0I22t4MYI8HZoT8TG+Cg9M/G/axUKZK9GaceCB+WdtmGpEwtTsW+25NgUfvttf
dCdvOJQIAt3MKYE3cbgctbC7H2dIPREZ9O3tQUY7zR8cHSgFEAMv3Zjg5MyFk4VvyBHxppLLbvg+
1H+SIa1+n4MgTPr1cqPi95XitekwipMftPiboYqoiTdTl5MdPp0c8GxVtkbEGla+KdpBxVO1qP1y
+2yubHB5S1wok6pp8KX1JldxEz/+AvFZh2lVU1ck5/MBWp/CemWNhf3qcCqDtjSNDmuTb3jLi+rn
HkglBmeBsmVm2RRkHeyDMTmW/nghXWKewT0fGpuYt/oDOCjqrVmLyYAl1cNdl3+jvaMntZOKVEK3
26xWdjgUWtDEMCwmswPhuuhyRmGu3wWueq/uwlvZZVJnImnr7WxqZZPDpSLSm2GKYRPaclAO6Krp
OCx4a5WsavFKSPZcNAON9nmcT+5gzd/kQk8cbMf3UKH51UDRBnt+sTdhZfUHcSAGCeBxDtluL7Mf
LfdmL3joFJ0PDrbaAa8spgSHjfRIg4swvZRLgZrL9uTtygcOS+qWKhJlPlSljeIq+huMyh6OdFf6
87OoxCByiAMWuU5GqRpiEGoEzzWepOnwRdME1TXBCeD1eHs9LSazhY2luBkkhzR4PUU/XCMLqoTb
vmiqAZ1xWVF5nYlSllSjnoD5c08dZaqOrVJdSJYgHRRZ4ULMkGgwhOyzK5Pfk/QuVd1CmLtvv1JB
1+R/rnBxNhhmM8YFM2K+dc2rod/Gk5+VT2V0jDPoqFz3yh89Iq1McmEXmIqE4UHUaerung5PBbkz
g/s/OZ0nr7hgi6Yhi0kKr1L5QOf3QHo9//uCreHfYAsDHcEdS5PGfrmKzerFrJU7sI3/EQj8doN/
fR009HDUH925uuQPpPfLIPCk7F/Kmvyqcp42ROdurlFe0jaAmrY7l99b/boyXspagDXbcHnyhLub
tKGM6mXEhijdYVLukuS/nRX+sbUb4lZrmAuDZqJUig8MtzPT3DZp2QqQ/x9g8+QLC47VRT9UQ6tq
A2yZD8lteLHs1WvIKx6JLR5CINuIdrLFYcCYQqIg6RFo7K6V7MhpHoIE/4evDEdz8b5bX+VO8Jge
Ztfak32LzrTOjf0OrQeYw/DOR/0/JFSnv4YDC1nuCLXYsWLtnuSpduqrDoKF/cF6+39UwVlMfE6o
TtY4nIAyAVVyNheBXuP+W8RmFw3UwZf73lUdM3Si1BblGZvJ/OokcLiRZ0RP6wEmp2qvg1ojTHUv
bUKwzwd2KqQtYQ6ccZB/qq2MbokVBvD9UTuWHlPhRSJ1oE7jER+vDJUn7bSL2Bdp8W5/9J/c5N9w
Gy0yZ+jEsDpDdNvc/mqPydDTRNH/l7qpsOdHgJf8Y66MISw9mxDGE4hVrQKdFxif6BTBtSz0i0OZ
Jcb0kcEWNH0KZjRtYkZoR53RJwd9tptjBM048t9uGoNLhs0lGKYggUmICDgLATwrInXLjxrM5zgx
TUj6qCqFLMnfAWdsIVk4s2LGeIzvzQz8f+l+uqj80NMO1g1g4In4rQvySTd/oNCVFQHe9u6d7HM+
ymHSljFuCBz7xY/3mW/c5kdDsouL1p1dYhcTxLDsUdTqu419J7MczioZRjQLE2ZD1FOS1Fa7yavm
1mlbkYqAyEEOZZNkKcGwwRY4vJuHu7bfTaJB9u0L8OQMB50hOIpKksJEPdKXEMz++pgKQvEfPpJO
NjjATKCRoRBWcq69X1IW8ZHeg5zULg+gNBaj5fbzqHUyyMGlZTbl3Ggw2HrNIb5mKhZgOy+d1FF3
Y2yHrDfDUUdHFJHbMP3bLl+0LOsa9OMGIqNNfqTxRZZfhculWd5aMxXEvmDb+EplrBVGXwzwUKPX
vfYcLXfnr9RtAqDTEvKFShWkA3mbw8DoLD5BkzluuV2u2c2ePLJ+cw1jNbKbfKiW9xc4Y/LXwhFV
gTe9xEuVqlmyacn805v8f6Rdx5LkOLL8IpqRIKiuFKlKyxYXWk8LagFq8uufo2e3k4XiJN7UXmYO
ZU3PAEIAgQiPJAn7RdVxoiHf63IXIfJdFnPTwFYAwglTrQdMem0JNmxJTxZuFE3q7CcZZ/w2CsVr
g2VrJhWnUU2qjvR5iarsRNun5Y2etW4zyyZXbOqe8wdEPPoToxzHNscTYjtg4BmIoeKvDfyTEuN9
j0i0TyKQeP7HbAeoHh7NecfLwPZjd+pkJ55tG17JI2zN2FmTPajAmE+czbjdZ5iMt0995KtOyr4M
VNe6z2zXlDirbZU7L6MQ08I6GpuhAOwS9teT5njMaCSPsJvHq5Vk/CeszulVX5dWF2GnQJ+8G9pP
hdm6pfaih0Ha7TJL9gzGnd27KL2C45u5gjOHLqd9DIkMZdnrxaHIvxag3GRPlXNXFyAP/VAB2QpQ
iFpln+mqPQGwTRp3Kn5WsnLZzQC8AhBiVjIrlVlxe9LRAsPiH5NybVRel8gEkZmUELci2tslanNR
sujMJ7tCK0ppXDdztRtU8xhFH+pFWYklRK2e0C7J8HefLEGSfjfa8kPe7o9ui+d6NAyz2KkBEDrg
2Hd0l5XqVSTtQtk+7p4FEY/xOU3raemAQ/fh/m9uF3Ty5OhRyh8br/aMY/jtsh+XWK14jtfGcFZ6
3lrG8qvc2KlUkvDYvmGuRBLcQlmC8LUMESiGnb5DMDyNKWbgDQGfu2wobvLpsjwSFyGe3ttlzqaZ
90Jl2j5LZrcYr1BhhlmZnlV8IcPuMprEnkTWRpIkI5lDhFlVfVZBZLUMnrHcmZkj0T/pKgqeYcjC
kOYLxEpe+4Af2KfUY9+tfcjbVV5Q7n5Zru0XgdWuCY4inmtStRR4nMWQRS7Ihr4m+zR3zSMGBXmF
z2qejpDhbodHW1NNyzCo/btuYOVx0SFP7GVRof/s+2LgpDlVQcdUXyId2XDsjqoZlFjE0TVx/BFy
SZkyVpCOM69zQ8ufsn2H2zK9rveyNPlmPF6jCXvXpqgJ7vlRiaMt1yh2vtOu7PBgeSPSHima89TQ
S18S2Zs82bKFNbCwianTh8nCAAy6ZkzHRatY7S57dZf7uGfW7vxS7TOv9Y2HEVPJ+VWaHSKUXWL8
gDv52S6/kTmbLXNZ/yAhLNAeB1adYHubsnIdXb9pCJ7UKt1znDiQ7DH3K2LwXmMJMcGoY8exS35A
DaJHNLPuzA4drYVnfR19c9e85LJz15YnXQGKTxWoWDVxVuCOLn1kxqcq/ggDxxpAePysMFPeiRMN
QcjukQulu8ie72nNJEfUrdi9huHGs7JBI4ntru7g0yb7aClXnVO6aXJMc92dktfLmyRbMiE2qKNZ
z5rCJSpa0Jg/K60EQCYL/wErWZa2rUfKAeIZk2wdDAPI3H74VCu3+nC4LMuW61ovm3BY7MxBKXPe
QNqGT7mauyQJKvb0v2EInkSLyqZNUh5uqn2if0rYwWwlrB6bnn8th+A08tROSAcKdj89GjsTHaYY
7npDn8oKtLWjXwbZ3YBiItkdTLZ6gmeIdQ1VjxkkA20HipUT8qOoZV5fpm2CR5idYorSAZJ1/uRX
t0XAvNgPr78v6P7WbuaDLnnBuOx+Md/grfI1ZDHHQgVeTz/Tal/Mf1WDn6oYPspSty2Pl3Vj84hw
3jgi0hFiwuTcThjSgzBjuUjcuNkJLwooazd3KKb7n7SdqIKTUBvVrMMZhpX0j8XwTNX7Scb0K1s+
wTnECiaCYRgf7pP2nuHGWvCBkn15mvu9KWPPv6x+RBX8hJZVWQEhoRrkVcmenRqvZvvL+3PZFRGR
7IpNEQjreEZGra4IKLAz6iX6bRm+xulfl5FkwgheYk6KcOJPBb7dPeb94If1na01kighAxHcRFZq
fVzPfHcWg7iNpuxDZnhOKpsGIFVrwTN0Y5wZiQ4gfhItMDUwVt0OXED+FFS7/KWVjdeQAgpuokHe
rJwy6EIbqB4f97igYNPL0WEP54dYKNELiZqLFd+xYcdtFwNuqB5KZOrK7EZvdHcx7h2731mpJCJu
duGt3IRIftWGVk16ngLgFan684/ebeAOqTe+FPv7oXDzGBOI+BR2pkmzvFzz/vlMRn4v/SocD+nS
TTmXVXdOuv4aVl+d6jWMvvxP+i8+rlRlHXdpBI1R8DRVpN+X8kpKxrP5grNeRsFjoIA5mU1+qOdj
pqvTcrCC9pr9VB7t58njBczTCyYJg8b7bvRyT9ldFlEKz81ztZJKQhud8gRLfOyQlj9Qr3/J/coD
h0KHsWXdK96OdhWyzOqn0Gt85fky/nYopShWhMvSDLHtWm9KPGrxruEmLNARkV/3OZFEz21/eYYQ
FrhfBvBCoCjLL7RjF3YunJprtmxnlI9Uoe5leTYTL456RhPWs4Uvy2zOFNSf2C/z1GOeYnPVfuFe
BlOv/WInM/t/cDNnRMFLW01EjWrkS+jPwXzLvOLGAHfw7Ld38jvotrc+g4ne2mQYw8Db5NUGDFvN
qdO/UIwqvbyIMqUQPHVqlLS1GUDq5AtNAqZLTjgyIQTH3EZJlA0W2ona9NDUR729VojEriQQYp5v
auPWzhaIYGtHhRyqLhjJy+VV2vaBf7ZCTPGFs8HGijc8RshJlbHpVuptW3yuw8NlnM23w5VKi5m9
iKKwPMXILXTdJ4/LcbqCDV33/FHZrb3oTvaCJ1s64biWLGFk0RpyjTraiMxTjdcuVRIrJRomJvfS
xHYmtcP2DNaPzHhs8+fLayaTgf995VXDBt2GNIMMDoFnu7KNYJK1I2/WGq23RbD7cYrAu2oCg+6b
o+Jqh+Qmf22PmV965PGyOLLlEqxeWeomHbnBNNFLnj/pyq/L3/+HKHTWZcHinY4hd6xCxbS78sgZ
ydXEU1S38OpPfDp2c7JOOqpPop2Jkk08HMtYWmS2JHgEtTbRcc+ZEYyx9aNM8+Lwq2p2N3T4SDf0
atfEtuuC1jZTSiCR/rHTdXcgz6muS87UMpMVB6ng5KKqEe+opfv0XvNLlLfPiEE23t3LB6Z+rA5k
LRZ5q/DtsNQoYYCGYCQO6kDml3hn3PIwZH+udsmTdS0vApPYmNiAXWA4UIqSPvRgdblnqldaMrlR
LnmElyjGu3ZrdDdiThlAQIDuNk7ianXihsNVVkl6RTY72dYrKLgMA727i0q5l72ZPfUXxgD4vHDe
fmo+0WOOp37d67zxr6WU6IpsGQU3YqJnfkQlIQ65znJQw/nnPDYvmAoteXHVeVLx/ZH9j4mLLdhR
0Wi9wSMi15Aao4yma344+p4kbvtYnf6WtkFZm3mIg/7KxMy5/kp3Z2886EfVz3y5Bm27NZvimRw0
345YwRGX1DLQiomfpB3zGU88tJIs7j9cks4Qgl2YMynpwGk22oDnUlCdCVPUrqIX8oO6o68F8Sl+
0X80HhqDJOdemXRCHDWGDDxDDi/dHRAbbP2hMWVzPv7h7HkWj/+GVZxrrLlmjAGDU692NeYOFZ97
f7yGzaOE28V72eVAIQUUrKSxmJPWvN4si8KD2tguuqmfnYkENhv9MMTRN7a8uAWzeZfc0jj+1peL
5OywEaxMFPbjwcfGuBnTFNnz0nLRzGkpKJzr/MqTCfVuwkOa4j1a3nX3y7zueEnOVXwzHixZevO9
P3qLLehT5IwO7WxgK+FNijJQElThoQglB+SNZX4LI+iOinb+cYZ9gGXu90RaHPnqoDryqi25Gb73
QG/BBCVillqNaQ2Zpnavzp8b7TOtJXvG4/db5/MWQlCbaFEiVLZCnrb0M/1umF9N8Jq38V5Vf5b5
KalldbQyQMGr0ilLCIZlYwGPnIgt2487ngr5wOXvrWDCyWyIWJ6mUw7Bguxx+T3dSX+kd2TX7csX
2Ugz2UYJpzQMBiXJyCCUygq3NE6FtU+Tf98C8lYi4ShWGwOxegIQO2pcUpS+bb/EaLO+7EjeO0eg
GCoIzFUVY3dEFoZ2ruvQ6aAQMeqa03vblITzzaU6f19Mxk3K0PdTie+jbFQ1QcBBPEIsmTfkZvhO
rVcowkPeAMKgxUKpFDxRd+Rjg+Do9+RuQR+jeig6twour9rGIeXNsv32Gyt/30dVmVczAI0neiqC
IsMRnT4bGI70gil64IdVP8X7/EWNXFmDgWxBBY+UDCB+KzUg92RvVKe63EtHtUt04ndqZyWcmoYZ
aKQBsSS+ku87GU/Vxo3t7epxGVcAIYu1Zmq5UvxnMBqaQJc9w2i59KeMnVG2XoIDSkmt4DgDLIae
8+raUg+jbKKTDELwPRVx8jrjypDax7F6IV3QUonfJjIMweWkWoHxPA3E4HVMsac99UFxqwY5pnzw
LKXitaCZo09DYO/qySXPU2BwlmJfxpm+caPie0c1nBNtTdfF4+tkx0qhhS3Wc3ZRuuebYA4tvM4t
bdTgFn7ky6bObUYQEzNoNEzjVTE+5a2y9GyY7TKt4WxPxu7vCBIf5BFkU+lXMELwpbSOnDBl0Elt
nxQLuqJk01n4Fr1zUisEQeupMbPKTiBI1n2rHE+f/ypQ+mbc9PHeKCW3jE11sWyCybfYJkdMJzsD
xh3GfQYTrgYMiUU63XYOqByTtKxtwqCO2LAsi6i6eHEoy7B2Qh49jMjwrLHZ190P1ZCV+G7U+0Dn
bNtAL7/mWKpId1ngXSBUTAR3ZHY9dqv72lXoL6jzvuNtTsTFIxJ5zPf9R2LjClawOXXIkq4OsYg6
05G9Bq+EN5qvlyPJ9gqeRROivEFHJ+kxkwNnduaO5j2GSOF/kp5f2QKKWdhxSYgSUaBwh8uC/qAc
mmsaJIH1mF+xz86DjvtXJWk1kogm5mX7sIiGzgEoSU81C6L5Frp4efW4835nUucdEjOyVmNOtWoB
YqKTr6C0pmq8xbrqosNlnE3TdTCGxDAdOL/f3nkVsIyo1pW2Bs6ilK42XqOp0HTuhihxB0yXlSXh
eLx4J9UKTQhZeptaqWEDLcx/JcqtaZceja/b8Eb99+UvMKwVkhC5FN3AaMffp2ZaueG0b8vI022Z
49tSBAqWLwpqN9QHijWdfRRWpmousCOjuzLt+JQlIWqHqH95k7Y8OIIExdhQmxJd5I3U47joFsyS
8yMa34SUPOggmb8MsZHGQC8BGvFUQ1c1FVhvg1GKDqWpYx33RPnRuJsD1Byc6H2JajiMyD326PUa
boifP2CSukS8zVVcQYtakZZ24vSA7guQ5KPRC29PRoouUzbmwWUxN2/2qEV1qEbA2qKLMbcNx66O
mxF+HZT4NcTLYxdsedVDW3n9iM4l0BP6S++juLF8AEP5Y/wgOyRumfb6JwjxOOlp6gw9foKO+Qv0
KQtjdM89NOHPy6JunS6ooeIcQ6htmWJbT1xXfaeVkeGjfJZ5Zqmkx6bWX+eym91sSUdUcWeNjyJ7
wy1AefuRPV2hC1kMaihholgK9SsF5zkQaGaW4mlslOznpmWsYIQjlBkx2MYMmARZVHqYsk+XF3Ez
TbJeRWGzKAjTSpJjFacc4zLKXeXVf/FX8+gHyqn3vcQbb4uj4/hJCDHxxvzWCAdtJGqUJYYPI9hZ
cPlV+HJZIGPDA8OP/BdBbGBq+2G0nS41/A7tsl4ZNRo44Zjp9bUqy4xKhBH7l4aKoe/LhDCRqrh2
Np+GpJCc0mQQgpYlpLbjOQUE77+tUS6nyqZSyhAEBdNse+5SHQjOgsr2Sb8fM/rl8pb8g46d94T/
hlUMLuhcKZkDjL+ZipinDij4HnALwTxt5MZl9GhbMX+tA1xHVnjaWKSsT6EDoT5FbqEOtzTVH2hF
rketA7m74RNL8yVCbnq9leIJTr5l7TAVXPES9cZqUESUBDHo7WyGwNI/a7EX3iH3uC8/UEiEwLYC
Fk4CdZk2fRID2LBCNzWOoGvz0NXp1Vm2k8jI1U083qyh+MKvFnbujHnAGE7DR/Y40Kxsn2W9F7Ux
pvVijl+z1Ddl38euZjLX7JUcE+57tPXJJuFxgS79CsGJFPkM6qAKv2Kx2V9lcW1X4KSNI0/p2lsl
jCUbu+1QEGP4YYtSsQ0jzNUK43ds3P10sFDo7aM9Tjvkxj5w5KbGGUZY2ipsnLjAEck3lifW9/40
P8/pv38o46pyBhFWjo1lYS46QLqoue9687gUjtcnMtrAbfv7A/P7jLJSE6ZhUE5RhdTX1F+FjYza
ciJD63Xh7UIHjzLJA6dkh8SrbNwahZ23gIvZXT49gms+ko2VkkEIfpg11WAaBSDSPiDK0cx3yYcg
8BJDNBxTNU2891dJw3pc/qHVLRg4u9JVe/WAAZaSm/G2M17hCM54SpJOJRyHP/vw06+ZutrDEBBf
PaR7/cdll7G5cLyBCaMgLccQ9ybRGkXrs8Lwa2fwR7Tudb2nLhK/JAMRdieD5YxZnxt+li0e6XYt
K7xc1m/L1+Wd11lJIgTKoQtRq4SnOr9Yem/pa38Ete3lxdrMruIh989qiXszRrNBG2CoJ/VVP8R4
kOPzJ7qH5GN3khUUX9OVjYaNqS4RX7OSGW6e3U3F7PbG8bJAm2tmUYrsH+7fRMz+GH09J8mE0NSE
2bEKM7CjSR8QNuOuhYYinJLRpCde8LukLZuY+zS0HD5qfnXC8/TP2FePtqt57L7xEr9VXVluetuM
VrBCuE9ilkwtxh3+zsuAiwXtE90V86sj20U72avVtmKs0MQYn+idNUQIQuPJ3pNgOdRX/DjBKwp6
9/KebRoTjs+4JOOU7jiCntO+jkPF4YFoxCGavpiYQMAUWX3k5q7Z1MJd3wbli5hh0mnS1j0z8URW
z27U383aEzN/dFI+g41iVoQ8G92TxAFROf77Vs8TI2sqTIdGLLpbdnXoFgEYgP3kusWlH889/DFY
9nC6qfVnSF3odYk1NLuAfgiNvWi1S471+PyRHfoj0u8ylZXpRoZtGCibw9oxaHdyX6NSncmqhvi6
vHN3KyEEn2q1zLDqCSCd8q1Kr7QiCKv90GZuPR6b9qRMEt+3rXZnoQS164u2RPE/7ElrH+rpR0Ei
V//A7NA3yqAL/pUoqtEpKoSK9Z+T9WTIbuubBx+MB1Jth5ONOIKZsr7pB8ymQqKnBDGT9vvysbhJ
OGf+2CV7pCh26SR1DpvnYccGoG0jFaILSxc2KtMKbrE8Ray4rVdec0JYXs7hqIG+p7s8yHA7CGTE
Kps6sgIWlhPU71m7hABu6ygo637fLF0wmP1jNcZ+gfEobdgfcnuRVAVtqQoUHOuMYaFokRWejEmq
tw1dYiR+mtOo3dngwJaVsm1t5BpC0P5osSql5GkXY9H82G5d0uDure/i/tuiqPcLfbps0lsug2cm
DWLD8SJV/dZLaWWJV/4ZgT/J8gNaUo55Wh4uQ2yv2h8IsWqzURKlalRA1EYXJFOFTWI+mRJJ1YBE
ErFsswOl38R6wNjL3s4fy1RWXLEZeVdrJU7JyduYacgoGH/UfULFAIU3L4Px8O85yU1tDSbYlpVr
Za2DsMOPNecVA+/uhkHGp7FlvmsIwYq0XI0jU4M8lvJ1ot/glErrgTp3xfjzsgZsxdw1ENeQVdww
YzthSQKgxjkRzL7M8QzX7yv7y2UYmQYIJ6OeGOjyZ4BJ4sLPR2dPVRnJukyXBT871PpQtS0g9Baj
UjFMcWf1z5el2IawLdtGiRxOQQJEmTQJ6Qgz/Jz8NMdnR1fR8i3jo9/ekTMId0OrHYnSrjZaWhv+
oAz+MP/SunvKdM9uO++yNNs6dgYS/EvUFvmocmkU+85JdlmLt8Tms2beT47hX4baXDgN6V2Kl2V4
M0HLyEKqKolgMZia5YUzmixyvJi33e4yzKaWrWAELZuUZlYzh19jp5ec7kb7A5lX8Mn9EUPYfxJm
catVuB+x+WUkP6ZGZvabIWYFIOy9ooN1kA24GQ/qL8P+Sur7pHwMw11HiM/6X5dXa9tprtAEBWhz
dY6KBeKMi47+A0aPNaG3uVPsLNK7BRm8iI5eqYGQQ0MFbISCEK09Xv4REs0QC8ocvScLpgThVpFh
2ioBkyuylDFM+DLMplEhhpqoikPfnVhUz/K8xLg5GBXrH1lVuNFyX9FrjIyXXJQ2L2XGCoir6Mp6
UUxT1pi4xAORiqEtrRs9lAcehqK7jxnVWSbBqApGLLyaAApvvifSzX6CSnfcrmQi8XAmnvrXIglW
NffmlPUWjFfr3fK6fAYbjG/eWxguTPDKjGlIsgehDYoFBNjVIgp2ZjtKVFUNdks5mA/hHk2/D+P9
clC8fjf/zbGY7zWZnNuaeF5OwfZGzDFnhg5QfWZoGlCfFlQ5xEbyIR9yhhGMbhpU0qkldi0xy0Ob
2wfdIcFlZeefuLBh4qCJymBofuAQ8UCD3NZdI+zunaEIFAyeYdlyh3kdez1k/5uNiW+vVUSrXo+w
gEWIFm06ox0167zWjlp3sLofl2WU7JY41syxWZJaBDIuY+Vb9pclC90wlEgks2Zx6P1kJz1cH1DS
Y3ddBNOh3eW3EXjGImmKZTMpsVJ6W/ActaKXqpICy3CrV+NzcmD75ircLafoHnQ8e+Uoq8STLSH/
+8pVLSpRM60DYNdgCnA6uomVuk31gdK1tViC92BKZNKSK+NYD5MbEjSHGEbsoSrscFkj+Ppc0nrB
aXRWNIKIGEBKTXaMZkeV/PsJGG/8ki24COb0Mw448IRGpu6arLtXYtlz2gY76lsMwT+E06yYUQEx
ys/T5/h5DmJv4rMqrF1+1+L90PHok2W4uldhsnZ0r4FIB+2qsgHbMm0UyZriqXCgHDDm9Kh9Vz3z
VXOjALwE+5p5EejNSmnN/7Y6YnygaRHkqsT2k5rMpt6zFo4xDa9tJ3wt2v5pYb3sjCXDEa7xbVVg
2qfSQE9yCseEPru0dPXQ2V1Wx83KWkM7yyPcEkfQ+mG0EOT5m1wsCfhI7+QaZ18Q+4WeInkr3Fb/
M5zgPsIq1FlZ4xl7aczWDxPMkiR5u0jYj2SLJ/gMU6/Ayt33hm8arReBFhN3BeaH41L6l5dPJo7g
NmijMLPh2tCWxO8jzJaisYR5USaL4DAwZ0IZSIEV68KHQp+9Mv1hxjJiwk05CDF0ggpr5GsEc0aF
SdSq9oBYTD3afum1bx9Yp/P3xfPzEqG435mwIWGOq7sdx8QzHMfcX0bhS/HOt65QhOwa6/I2UU1I
UdvHKD7M5NM83441htnJigu3Hc8KSjTPhJhzukCg0dN21GOezvbhD/WISa97PVD/QsF1JctZcr99
STzBVHESLdOR205Ku1MCjkq1qlw6mbfGsJzGgRzwXJFJbt8Sxfi9Dqvoq9SqjcH1wMwGkFDTaKcO
sgs+t5H3YhkOhoBYuoabN/6+gogXmpXjggu+He1sjELvqbcosdvYMka8bVnOQEJcJDYm5lgRzyQU
d0T/1DbBZfXbtFRy/r5gRCFt+2l08P2lG10FA/MWBEX67xm7EXnPKOKxeczVrmAhAoMelrt+0F0n
X3x7kAUGya6Ix2RS4kmcqYBh1lM5XYVa68cGCmUKRXJx2141h4LJmoIygQoulC3okzVGANFochUn
CzLQrdeaRI+3xTmjCEq21HatpzNQ7CL35m5nR6gUxENNLXtHkQEJSmZpqW2FPSICGxS3L4ydbVyX
802nM8m6bWqzTmyqmgRGKFbL6rRxxlFBFqlIbph9p8kYpjb3ZfV9jr8yy8WcUGXD0y5JdhzGctdG
90Rr/MsmIxOC/4gVSGjrVjxlAIlDUIAvkzf1tWTnZRCCfjUGa2uS4yEf7yAgbbP3eS9L6G3GndVS
CcqVJDRnTY2tqNPyIRvyY1dYX3Wjeq3rxTWncJGItJ0SWwEKStYqUZ31FQDVU3Lov0Y4bptu/i0+
8OYrTfbgLVtBwa9lM417pfj/a9qmyZylEWuu1CzVF0fFDqVh5WFMYAc+YmPq3ZYFl7VNotLvKnoc
pUgXvk96Xwdjdx0r1X6ZP1DShXPUf+1SnBtRt45ql7xitDOCUYmDYnyiTNYFL9mS39ezld20fRVb
qJ6EcY7lgZHo1sjm/82/EP4TVhBRa1WLwXc9bm/q8l7qX2QiCKZP8nBOpxnf71R2tEL9sBTEv7zf
MgjB9PNMHdplwCqN+X2/3Kb60+Xvy/RJsPsssey0Hrk+RRhths6EkWJ86TwfL8PIxBCsvWlRpx+F
EAOevpvu6Ph6+fsyMQT7rjPSKzboGf06Rl9btripprpJLgvBEjHE2hI6DmquYsD7/zdg8WV4d448
G55YW2IOfWo3OXL0GVUf2rD18rD/Tk22syvUU8Uwd4f8dXnltkVCe5FpoH4LJSdvbaSqSDTmNn8w
IsyzdeMlYomki247tpwhyFuI3Fga0lk8DLcYzdn6NGFBqpXu3HxSlc+Xxdl2xGcs/S1WQhN+uuRJ
HSOw88i3y9qtlV+MynocZULxdV35lk6jilPxs8XAGuMuyXXi5iwcXOdn1HnKoP37eRk4M+tnwQRf
o/RkdpIWqhENhmdYX1TtZ1VobmzLHju2VxANoyBkQ3ul2CQSV2iqTHqYaj2iOZrlR638VDQxhh9W
vz6yV3+QxGaRCc3slCaoJAHPsxuajhu3t4X5TUs+UrHCZ5v9LZHYKTJZdNbLEuEsH6s7I0+v5iX2
42kOLouzbUlnGEHNMzabUR0BprYqL5rmbzRsW0lE2/ZzZwxBvWsjT7SQ94v00U2t/0UT1Q/j9HBZ
EBmIoNp5ZybMmAGSjtGTBo5tbSj2SptLtmXbgs6yCBpd1i1b8hwwUzW4UMUWfRPxZ1KXraslmddU
i2yHJKpt8L+vbDYxysEIef+ToqBmD9fBmhQeym7t8GNh+yybEFZDdO9OeggknDwqjNH7WLw7f1+I
p/WM1FNi8+8XuzL+MlW3JJPdzmRqIMRUY7SjmtjoTTOVp25ip7lQXTNXJK8W/3AR+COK2GKtR45S
Fgz+pg3mICr4fI8g82w0ju27fZh6snZQidqJta9MmY2uGuB16nHap53de9SODnYa77q+2LWVLkuD
b2od5uBSGw3QqLUVdEFV22EsFhwaQJPQuzZ9pkZLPHPAo/8wSM5Z2+9oKzBBMaYlLjBhDWDDTtvx
WRN27ZrX7Jr488FUJZc4rgHvjivUNGyKp37NEYeXoHAq7fsQwbbT0QatF46LOYSg3YyMo4KupIKh
3TvvGq8BXfplF7Xpa1fIgiUrpFQxghnIhCZ3WmbqbhbFny5jbOr/CkPYt9buYqrwJ0kTT6z7wZja
oAJf/l2X55LU8qaGgEMIbO+OqoJJ/q1fKse47jDlGyoJetTlVQfN9xzmbtWZu8siyYAEzx7RNC7s
gucpe8ulpjc7PxP11lJlJGPbRr2SSPDtMKsqtzUAcaPmahj7+SdeC0sOuTfJbvcysfjfV359yuwC
ZwmghXmQ4r2wbFwUvpW1zJL5jr/T95VUgkYseMdaxhwZuHGMTlb2rZvDv1Dt4utk8c3SlFiXDE0w
5RL1zFkRQ6omflR7Cv7w3DUS012Qh+vUUXKy2LSolWyCt8/NLsI6QgdD9S4zvqeGJNpvWhMYBgyT
mrptiYmLeTaZkpe4Z0S4BCy57WK4kp/K2oRkKMIZbMK0unZKcEo26A9zqNy4+W7hf5et6PdTz3s9
OMsi2KuWJ9SIDZz9Q5bsCpBmabZblCiZbzG4LPXsoXXZMrmWkkiQZeIJ9usYCymHGuItYXysYmRm
59jPjEUCs60LZ/kE67XNGcP/YuxVa9138xGlmBIA6QoKFhuVS5wl/PZkRuZXhqyJHTpBmJi48drM
xUn684R0mltZjWen/55BF1eplSoKZgxWHL0HBxnuA6DVUGLlutHi23ZaJPVH/+AEz8soGDAZVXil
FDhtUDp7XmbC+Z705WYI9KDeZ3VwWS83w/FKLsGEs8xRklDlcrHPmhF0VuLHmN6oGLXbOrsYN2Fa
SWSUaIqYEDEqljJrxj4qxiOJb/uPsOCttkpMiCQW1YephyY27Xytheq3Khp2tWXKPPu2YZm2QygY
LdBA8jaCgDp3UkyeNjDLq8k85flpqnaXd2e71g536v9giIUeCyFLVPIqQiN2yyNB01oUFKfKszHV
2C1AjVn48VdZN9R2aDyDCukda8lsq6QALWLM8cR8byUP+i71607yxr+tCWcg8nYFxxZF1BqvSSuH
cp9ohW8yGQcn5d9473fPGILfpSMB1UcKjEbv49sGrAy4KVqTV4x6izdXNf6Mf0sPZa1V34jG2H3X
VOXdMremhy7yBcxXDrKCqFu9rcJaeSpKQ7te2rnAmLnYRCEuDq724GpzU+FiEE6YJE/G0Gv7tgps
a0yfk6Vr7pc5R4FB1owHG2+lAe7Fy9Vka/G3biqbYBrBhlJqrXnFwv5XROsiaBKFBcnc87JbpyJH
pmnZQV/S5LZUcYNDZkI7SFRtc6Es1dRNXUcNuCksVGmnQxHVOgXXTmu6BHxVyd6wPAxcQH1b8ZFp
KvCoKzwhLukVapgyFHP7RvhCEuzF2N9Zc48VHQb/smyblrqCEmKTgwGG5dICKsN1Bsl9zw5PkS3J
WG677hWKEJ/arku0BVUmYA1E1yLv5gItZuT/vYCLfOj4pvVYVLWIrnL9FvxPpRUR0Xp0mOpq4zJS
f65M59Plhduu9zhjiL5anReWsxEYv2VS3Lsk6A7/RqjtrfojlOi8Y73oWqajqXCYGldTwF+qIYn9
JBFrW9fPKILjmQpitxHvx/zgVm1LBcpXm4C3Hcx6bx0dTVvwOKAtDxwRzOsw5reOiUsdWxYutuU6
4winh6IqltHiKqGeYMOaz/bJ3gK3yO+qNqigrPN4WwXPeIIKEmdqM1vntBHjrrWOUSPZKP7v3zlv
67/f18UZdLPTm3lq4ft5p/euOWYvOKxjDCZLnplKMd7CfB1xJZiM+LtEQzZjoAmWRdCMY9Kq2Aff
qU0z9oxS34ndAfNHnV3/glHTV+ha+1wHnHsh8/OfsjzT5nquUIX9C+mIYv4UqHnZeu3SXYEw6yOn
rxWEsGUDZjTQpIMvdJy/GBpL5uHX5aWTyCDm5sBTojfVBDdYgYt9sZVbJn0Z3DSnswxiOq5Y4ngB
Gxv16+Zoskfbmt1Ez93Lcmh8sd8p3wpFcBKVCiqM7P9Yu44muXFm+YsYQZCgu9J29/iRGUkXhtzS
e89f/xKz36o5GG5DO3qX3YMiOqeAQqFYqMqUsRmdF983XmbLJ0a3Fbv0ONrziR57L3uveuVPEQeD
CJi7ifukBYN/gxVcjOkBRAlQ+1ydQhoCkhZHs8zdZBW1Z+9fXhtj2a5uyiEjVeORYKT1eUQT2h3P
NLfjqTqWXhmQ4+WlFe0f+/cNGCVm0xPoM7tRn9lEu7HSpzGKBPsn8kPuOrZGOWzDCSBG/NjE3yv1
w2UjRL/PxfSs1UszSrFimXyU5uuoFRzU/bt3syVcMFhbFZotIwxowfuCjkcn90PXvDZu+gj6gck9
9PzMN+j5ISvbgHLhIR9Vs24yBhp/KOUnM/yZozK2hHdtdi93imCPRDbyI84EVz2ZWdIJKYfbGUoV
udtUThKQk+7Tb/Upgkz3H20bP+3cVbIRTjrinxHdx2VsG9m3ywD/cpQgr0FVEyRfr+hN8mmYVsxV
uPSmyO36yARHMmddnNnrndgT3Rn7h+kMx/m5PrUQMoJghGumH9MiMHQoxvwUmMR8+XUoBOswCs1Q
LOEZRjp9INGQYdF6f/WpN30ckFZAqm89me4Iuyq3O0Jo7jNGVS4j74fCMzAXlsBF0lHIClG3jMCv
VNSg2zZr82e8RL5mVi6t2+9alBwug+4PB2DQ4R9zufg0JRntBzzOuFHzzM8QO9EDE6O1wAXuMf4R
kVPuUp1qG0RuE5e1mgkmc9k5YDMluatCaL190no7aiDfSd+BhNTpg6Q6gJxLzCAj2l8ulsk4FA1t
Ab9qiZ02JzP9JlfHInnUV8HpEG0oH9TwIR2jHRrZAZHdqr5W0xvZ8lbwqzaS27SCsYv9s3HeSC6a
RaQdyrwDWjZ0kAuQBx+FHD+LMsHgxS7n83n/XoklL2SJa0UDUO+Wim2eMBTpzalT/sUeJCO/uIIi
G8bSRH5z2b5XvBpVONJxrLBvCX0o2i9k+lqYojLX/vPgL998JZaMimRRRTVso4HqS3fUi07LndHa
GoIZ+Sw4eqy29O+RBjTnL1ODOa/jyswBJp8UB8JFd+zcGYHpL28jitjYxccWrcTUpYHFG4q/1NSv
F1FJ/Pl94pIxXBzR13VuE3T9uCAadTW8drrpO+Vn9yF0UTE8JE7HxmUrTGtZaDiKMKub+Prj5QUV
eQgXWMBCH0cGK3101W2CRtk+0GJBuGQ/8crKTd2DKxdKYVWagwqIdSKOYeV40IV+iqTapiF6y9iN
Uxso5aV3ZC0E8yodiX9P/qK9X+ERMoMnRtqPrO69N6zc5tuTM6taDa2u0P8G5qHHyHLCTLKz7t1l
jP1cYQPCGUT6BTwy+AZF0e25ZsSXV0QBQwjIna+mm9XEUPBFPfqqL2c22ANAeRoSaCYX/m9oJu9m
yRsDuUO20glD2gyP1o8pqqFCsbNdB98AcGfMCNMq0QlWsMZI86x7af1OVUVRiW3Daxc/1yG4U0T1
mshMlfxcG91UwX6jNioyiruPwzEmSLgYP5Txzkr9afAk5eGy64k2hruIEdHrdcjAl2QYJz30l/Hn
n/0+d/W2KsSORsYoahk3FU3sYhQFg31fBmcX2ApRodF5qvtF1mN1wXPPP1U8vtol0ogVAnJukGXx
UuqMJu7/s2y4MZB3gywZtXwAXtp7gwwe1iEwdVFT6q6vbUA4R0jjMB5lCSClouPN76MRh3ZOord8
dm1QOHcwBgyHUVBlupGk2SbR0HsjyPVEu8N/S0ahJNOwgjvsxdLfOKRCQO6GkPUq6mXmDikL3jrG
vzdRAXKuomqrEJC7Laxeyi2NWfhc3gXTB14YUN6dn59oDE0IuHuznzeN52WpLWlGRRsGxuaHrPge
VbXdR5/aWPS0L3BBXu+0Lim+L1nRPy9lr5G063YwTzMEty6HJOH6sb9jU3eaMY+L0TQ44fMT168X
mhnKZZn/Gx6yG2NNlAFkhQ3G8DR/BcrLdZrBLmL1jjJDBSYREen+i01nDO6CJXOFMRvGavrsE6r7
4tnuN3xif6/OeNwahpFkRSHLWFA1vxmqxjNoddMv1fFNe3XG4WJtqzeTkrfMJ/55jnw+XH8/ZfzG
XgkXkgu2VZhPmC3cAv6390/RQvJxVycSBtqwkHIXPq7V+qiUYWpHb+Nw2jghF3mjYkq6CsojEBP+
UtIgyq7rSjTMKnB0Kr88WPpi4ZWmgC0rlILrCap8VKSdKNofnoEiBAXQFJN/9ufX4dXt+PBbh1ew
P8+NBZtgsaq6lGY9bMoW9ceyZtdx+ikLGxHzumjpuIScrso6U5bEhGi/oTGmZnMRW4Nw6bgYQdua
pjnD+N9ZSn3Lw9P+/9tZ4pV7rIpaWCqs3f8Spf/djL/eIUWZmWivuGCBwkgDUWVcVJEcPsohOKUz
LUiFonL7e2VAgw1VEIXyNKaW1ZtaM0NbKaY/F/NOSf3LQW/fjPPvc/f72ptSaODJyQ0NVx4fFuoI
ter2r/QzBOdu8xKTRV5hQmSkjqLf611jy9KdkQSXTREtFedyVT2GtcGWSibhpzA3HtpaNC8hWi32
75sDSsy+SxoKCCV/10afrelDPAo+kkQQnF+F1gjBopFtuNo76gR2hhQ6OyAJvrxY+88g4Hr8x7G4
u6fs8f7WMJznl57V7ZwU8+dIJ6ldHdEZymrOS+VeRt3dIgsDTtAtBPMez2AbqcmiDD28LcpPOb2p
ekFCLvh9Ph+XDIsMPSv1KsW7VbtSqKDutB/WzgbwTzlSTEBEE6PwlB4H1u3wXxtuhIDc+ZTYaiX4
yngr4K77bQzkDuu6Zg1qr6zy2oDQr/yr7CDBLSoECK3ijmpbF2gxTIDyK9P6b4mPEJA7uIaudpMq
vQL87etoN+ZtlpE7xTWd9KxK4Sdyj6JkcZ2FLYQTChed7d4fHSme0yVK10YyYjxnDvVjXX0cUlG2
wALBq0LU3zO31LIIz3G7rIpVS8qCni/yo89Lu07ey/RRoZE9zIIhq/3j+zze+wzF5afQihmLSp+p
q8f5IVIbt19NUdxjX8iXzOFy075p8e40wRwtd2Sv9McDiPGHT0y0PP8pkshkP3YBjE9StaiUKLVg
kHwa0cfRHyZ/uW6D7m1hySQKlGFU1Aw59wZ5mWE1E6LEyyrRnyU/EJ79B49z71mRUxTCcXlIJP4Y
keGmAD8TElbRZu0fozMOd0kZo9bWDWiLcEnNbnTVBWjtcZNg7u360HsQf3eWJ0J8UW6344eQo4Wz
gydJMaFI+/Kap4Xa1jnzw1HKbDPtrsFXLOhD3rHsBQRXyEGNbe3DbkIJLKTXGMI8ZKl5iMfWTcWC
XCxmc174Aou7Q/RRqVBVAVbv0hN1MkiOWY58ZDWcwh+uVMF39M4VokLaADqqmKExoA7ycvWsrm86
ucemJXJpd0PqZOGHGvKOl+Pe3hvhFobvEx1bTekJe0DOjMzwlrWYb8rUtOw+7h+seVFtsKV/U6Rq
QfxN6GMs5Z/HcRK1bO3u49lYvnlUmpSuHnOEk7a+qdsgymdnWN4ZfedcNnfXJcGECI0cBZ3SfDsn
vgKGWJNxGaNC4ch6cag77fHPILjoi/FWM1+sFqaYqQ3ftJtOkJ7thENs2dkIzjMao1M7SOCxZGY8
NoF+1ALiyQdhOGR/6SuH/4Vj8D2ccxMqa94Bp3dnd7qF1g/6YZj4ThIU1+UTCdhky3KYiDcUb3PL
f2wEzdZL75cqzNYrbBVVe8JQYWcnJ+VYHJlw1hv4WjfLacjcuQYhYl8PPaAMufOXoTuAks9bNCLI
MPbP89kiLiUsIIhL0hqrKUXBmtzF+bEShYzn4eJLO8YlhEZdmSGlMCXM7Ha0R/DOuuEDdYhdBeW3
YrJzu+18RrQrlka8fLQgP/5yx0K9kHRTZcvYzV/GdnBG9S2DOy+2irswiVyFps7s0zqvM66N9bAO
Ak2NvW2yZFWHuJUOhRe+8rvEM6gfqxqvkvSHRRMMnzzoqiFwbxEIt095aaVkZBr3RXMrl1/z8HaJ
RFO5OwmnujWE2w89DMtkyCvsRxNV7hTr14uWvVsGyZl163tRiMgKRXjc3lR6o0WVCjypa+yyb+1O
/thQzEbWBwig/eECchlNOYUk0qeSuk12QnOElR6aNrgcx/eupO36cXG8h5je3Glsj4xbKCw6Rflp
JR+bRJDB7LuCIWOenoIWjw90slnHQ9sjLGQm6MRqV4p/DtP3y6bsfbfBF84gXIhLVAzWVRFAptPk
yR7Uirz4G1O7K/zcWT9fRttdOAKBHfAEaBAO4q6nIiPq3Kwj3o8nfK0lTtYVTpJ9iSIBzu7KnXH4
9HLqs3WizYBPNvkY56Wj6rd6+umyLXv1HSi//zKGr1REejxqywKQ8Mvy/KET+0NqU3vxTbRRgbLC
WwWj03txdIvI7VWvrqFZREgzZyX6y5IWp1GJAGKvafGFVdxdpA0kqdYZW1QOTvKIM+rEd4VTX5GH
2Md/AylIPbysueGj/mgd/nBJueC3GrlRKDLAe3fymOgByCOgiwnCaHv2UruJbetz8iQAZavG34zb
VeWiYQ5RlJkV69AlP7r9EdOYp/rwvTpWbvJONIW5lzdtsbhIWFuGlazo/3YjJSDme9BwHSRQOo/J
lWI6mJ3zLtsmchguFpJMjdJIAhwE33yrg3hcr78lSG1OARcL8WVgmEYHCKJ8i4gfao+d8E4UmcGF
DTVeuiFccdJ6s3Uy0C4suiwojAgiBs9EK3crjbQBZozWSTIPaYlXO5HGtwiDS1xJnOBqRWBytZE4
mBR9MDvzttOFEgqC5eKFGqq0VvpuhC1MiI5pYmaZZ8gO+6DXTiwtz+eTSP1OENl52QZDzqURVXU2
NJY5ZePq9eRm1tGKflz26L2m3G184jUbFJSHNfBF/12wwDAcvjngGDnePWoblKueYsceKmdIoJdH
AbQgUPAsN6RZIlWqnteV+AwaT7v1VedKQX5SJ1tUI2GH80JcMrlYIUd9XvUFg9P0a6jc2/h+BBH4
mgVNHV2Z4WT4lw3c30Pwo8kUJRmNr0POHc5xXaCsUNSJPc2yPSVXlZXZcf6GVx5s4hmJCxprp8f6
ouObXqYTevzodU/VJ6NMBId6fwXPMFzcgDJFoi0aYNbCH2Ww3GiW3Srv6+h9S0W3CKtYvd6tX1h8
ITLsQ6MNVWClmOiPneSUBIvPWlBE396CXeKfzOs+Q8rJSmdE+gKCDqdfj1VzCLNPl51hf+0wJcxo
WjSL/2YjcwEGCYN94c/v0uEvOcvsNI9tLUscfRLxs+5HxjMY5+qLYc59YuAcUyrbkVQ6Ujg6jdy7
l23aX7ozDLN587iokLDvK3b7zkZml6GvrZUzr1/mXlgD3w8VZyTOwRf0189KAYM01CgkGz3vGDGU
j+Ai8iRXFeVsIjTOz8EykJYRQ2Na4qobefjUaty/SzChV4q0y3d3S6GKwcZo0SnG3WNhRnFRsvmu
MAsm6zFRbdUSvp7u7tUGhNm82at2piE6hRTWqWGvn54Hrvz0W/2UX6mBhbbm+gNjkHoD5yXEnwyD
oEdJIzKvHbFMTa5JrBddMptvUJFwVzOt7MZIfRV1x8veuDeLugV75sbZmIiX7mUyZYCxbVtRrivB
BvKD2sTRICndPUmfjaPpkLsyoI+Xofd38JeZz5XfDXJrqJMZmxgIDPNbvSzsefiSq6KIuJuGnNfy
+ctzAwL2yJxJjv0TEfFlGWEw2ZsftYAJPmel3XwrRNQ3+/mBivFuTLWhRs6/1imkN0nOnnObxa6v
k0NxYkLTmK6cwXpR3PfQIc+dOnjDwJ5qbWC5A0/6NouMELDDpLt5kh6mIfbMtD28YeM2MNxJz0cj
i60BpyLv56spnw+mWjoRGr7/CIbPhvEISZNoAcycdo9xJzmFXHtaKSpw7N4xZ2t4yuFWjZQI+p5I
umkd1GM52TJd3awq/CobHqDX/OGyWfvFjg0gF1S0qp1TxcIuse9LyZ4CAs1acMc44y1c4ngZbTeC
bcC4L2k5gtJAWOBFPMxOodli0FFzouVHk4h6PkRA7CBuDlpsqX2VsYE4JbWcRsdsYdVdm3ntgHxP
1G3L/uhXac5z7yv4SXTCKzUM4MpUNdmAn4/K4slTfA8BP8dafs5N469ja8uR/qQ0Q6Cmee/kI9q1
Urny8kk4VCb6SzirEwMy5eVqIVuVMn8NcepG5Cgm6b8OvWWrKlgElPImtAy7LLrDIP80CfnWmoNI
PueZPP7VklCkzGxiAU2y3JmcTG0a00pn0zfRAUK+NzOmcPD/wEITN5vAKa57GwQDuCYf2FTtcmCO
4JJScJ/sxtvz38GzKOvzNCtqzv6OuQyMtD/EVedddunde2MDwd38hCZqHDICDSpVRyv7XOBLMkpF
qoYiFO6UrqkVQvQVF8fYNcccXQTGqvlRIppe2JsIVjFn8s/G8WybkxWai8EWjN2/5Lr0Z+hdal90
2zhhvtPV3iB3+QKP89h6tkCFWcCuDBx3ejI4hdnfaO0YXN4kdtVc8EeNLe8mHGRQmI2UGmZJuuSY
kXlSq9pJ9fFkqP2hGqu7WheRW+wG8s1Ksgi1gWyTsilDNGKgXjd9g2LZTbhqN5qJYDfH19ooslDk
6ezP2cDFyVj3CptuMVcDA5eY0QXLe2cI1nGPpw37ZYI4C53+BA11L2HmJO5CmpvMP2rcF8vH5w6+
YPmku73HCuSRS98wc/wCk8sj6JxIlpIBk0nYQYDQJbJd/cQnv6vgazIFMUl6Gp5Eae/+gp4t5UJY
PWL847ltXbWGD5YmBZpSvb/slfuF5fNq8soo1tLX1UzZzXFqr1UXLA30VPtJ5UhfZye8WzGDn92B
lc0t3MgfRd8suxZq6InE4z6xNL52s1S5hGdIfJ5rVmJLZuGhW0FwN+6GLU1DFzEx0A3Eh5MMFTdz
BbOvS7r3hYYHfsXLu7dUWzcYzMyN54fFYKktm6TO49LO5tEewgUfzIIugn3P38BwIQRrpcQTYy5Q
gjDIj2HQOfWdft+46in8rjopamzWj8v+IVo9LoSEWQHaaBOW9YlFPuu6bt6vq7RiNimtBebtQ5lg
nyXU0lWegTaMxnSoLdRhm/JKWx6z8GboRZ/ku9kJfM1g/WLot+NO1FCt4KEeUEvTiG0GjPg4D10U
opwBDNy1I0226Glh/zo7Q/K0koY0FH1On5Pb2ZXs2k/d7AacDMfGh37brag8uZ9Mb/C4ZCDp1DXB
0yJLpquv4O06aJ56Io7y3NgsQtu9YTZgXE4wp3Ga04KBpWAMVgtbb49aeGWATJV+eYMnbqDY1m7O
WDQtKphCAFUnX039uh6+qfJbPHADwR3jMTQTOrGOzzUKevK1gLYxFTQr7H4UbCC4I1y2/TyXKazI
6hRD+/d6X3pJ4y51LEg79wgRVGuDxJ3ccTHjLgYB2fNzQ/9JPxWH3C+8yhmf1BvrIbrWIZ2b48LM
/Opb5OuCK3M33dnAc7c0OGfNpWfNcGhl9IYEdOZT7FbIRUzoOui1jMa1/MNlDxG6PndLd3FaMAJH
ZrL2nfWozwdFxdNvfEtBbA5W1ct4zB1eZXQbE7lgQvViNBPWzL0m1bWmQiANIlZ/AvG6oUuSaFrM
sKgp1ieIKN2P8yjYqN2w+8uKV31bCLoWKdgRputnI7QVGf3NIolPthL/vlKvGrbqampKaYEzpNb4
KA2rP4fpdaePd2Mz3UL56FSHim9mciI4BILga/AUJ5pUJU2rP3uEdQdGOVCthe/VYLpuEQ5LpxEE
kH2P0J5LlAaIXTmnJ6s0mehtBQlJ7+doSK/IKrBIhMC5+FBJnRWyY7QoahC19R3k3gVuvZ9m6Gcr
OL/OSBaqM7NCo0OHm348lItp90Z8nFr9PevD7CCA2y3pEx2bYz3ST+OM822pIDIbj1osaiYX2Myz
HI79QqMEIg9uXd+05IP6Bj1NRMpf9vIUh7Sp1BiRivVWnGj1aJWnLL4ly6fLR3n/nJ1RuKuSWtKQ
VhKsUFPFL+UMCkeKO4UiioH9o3aG4a5JBacsGnUU79LmhsoflhDtrMXHtavdpb2Ryo/5KrBLtDvs
3zf3ctFIM4jisXp5HEnBAA/1qmp+d3nx9vOMs1XctWnNpRyZjElTSdt3ymLYhjV+mWLp/dTmp0p9
gxjCC4/g7s4Y8opGyTxOa111Xp1m+V6kD5dN+pfb6mwTFyzGRm2nhgBkQYMLoxvHy/UxCrrrEuTz
oi9Y0S5xcUNfBlPWmY9PqeQkTe5akX78Q4O4uNHHellTVHYwjDG7euLUaDn4lmD0FXnG4krHUET6
tO8VKBRhpI4Q1Pleul5V54WJERB8uxp5YquzYq/WGEOXpT2Z4BSfstW9bOL+GT4Dcn7RVFLZTjos
TMM7mmR2195E8efLGPsZ4hmDcwtpyVoZvBNInOL6MPTzcV2V1O7KFiT06G69DLbvFmcw3i1oSYq2
wNd/1n4IQZ44CZxcZAznElk8TLnBWFVkAzdIjrqahioN6LmWkfy8bIpgb/ixCEOV9GpFy6arh6Y9
WPm7QZ49fZzeUk5gNPV/+xw/99Ar4I03nmfIzdtV+VDWkEYXHCSRJdxNAR+OWtnCokX5x0FHpZ5R
WxZfLy/Xv6RGZ0O4iyJtl7SqS6CwktZ4zP32m3xc/OcvxZvcEVF1ioxinri5JhZtXLJqgVvntWbL
aeLqeeQ0ZfxnDq2yP2MDY5kJyUr2eBtn1C8ptdNoCS6vnODMqFwQUJRJQl0SZ6aeMPd+n7ciFsBd
AEMzCXqLIfjJ5yOpQiAmzfKvCg8W0pHEP95gwOb3Of9KKIgLQVOHk5LndqPiXfTjZYD9q22DwPmW
1BiDUmW42sCBcdBMG4/MTl/Y42KjWHoicyCk69l1rw0iW9PNvo9Lk2VyAZtYaQwtqu/C0pnuQY7h
NL6MjgS0af8Q5aUiTM7X5nyZloZFainy+uE+BVE6Fc0d7E57oevrlzNw3rZQ0ktKiMynwghKkVuB
lSuYgepP1rjUmFSaHF1NnWXsY5Ddp4E5TYJAsWMl2Begi6eCKxRFVM7Kdln1Pgwj7GVGvAUfAnjY
O9WG4l/2GWYH94kIGPS4Pfe5aXyDwJyTzsrzGHe5+slMgra+X1GjE/kJu284FPSCnVeTu1xHpMZ/
j7FnTW7H/ddeeTgV383qUEaiZyXRKeauViPrFqKwV3Q5+aHmgTG85ZbYmMJdrXVnJnHJJDDCrnIs
c/qUxrOnqaug7CZyQL5pv0wKaQqf+Yjd0aXooSt+Gh7jKk/uRGNyO6623R2+db+OFLUcmK+vmW+S
g6wfFu1w2c32lK2AYSmox1iKrvFDmksSTlraYQ4l6xLwhH4x5GOT/xVOj2GWoiHxisahU4rEd/YN
+wXK5yZWvU5dCPYod5itY68279e+8DRqCKpFO2doaxufm0BlL21pDNv08t7MDzT+kliHOH3L/Xde
QZW7Pia0+ODVqMD7m76cJLW+khTDubxL+2fnvF7c/ZETq2wjAghTW2+TsPQqTffeAAFCNUw76zpr
rH15YYTxInVZii2ZDepYcW0XiUh+c9cKUwfrhwVCMjjbS4iORt2qVhm+FqrhMKfFX6mUCLJREQR3
O6R6WXY5KLTd0ihso7paQ1HH367rbozg1klVBrmhc4q8LTWPhZFAdGmpHGORRap9IlO4eAltk1oi
Ekzp6GRn1ilRBY90IgAuYGJEp531EgC0xFtjhKFY8Kq/xal+7TgfK+thadtVzzHBFymHLgyGpRAc
vt0jbloa5FwJJZCPeulTklValUqBkFiYamrD5mFRsytNnlpHrQv/sjn7s1QbNLakm6yKWCjbajE7
h3Jg3UEVAU2sljNYdm7YOgSAK98sbBFv7v4+nU3kjo1aNktDShahtQmfvD8kU9SSI1pE7tTUSzPP
zQAE0ry3mqCqH3TZbUJBMXj/5oRWlGWYpinL/KBglVRKrHQtivcZSkjxjZHemfF9wRSkpEA3j3V1
MqbD2n2+vGu7J3YDy8XntjOVqWSjg1nnd8n3IcF8p+Ao7X88bjA4N5yqcNbQDYSJwdI2b0Cu4FVB
e5DfpR9lX/uNPs5/WUvL1C1TBfk7PwShqLFSYXaQPe0QX/aMQ/FBvmNZSH0jYiDeX78zFBeICBkU
SDsBqtMKZ65aD2WF64xEgsPFAuerVNQ6w3DhaCykyKjyGp+R2mOs5HaHKYi++l7Qr+kq4sr5l/36
BcaPQaxpP3adBpu0u+TR8Ner9Gl2iIO58qByxRoLgiXkW9H7da7lSoJtkVLaEv0yxNBxX0VzAyIU
ztFTQ23BQYsrvOwMaGo2ztr3QRNR7/J52o1H542inK9bkzTpMdjPXGN5WjNQsoqu2J1wRCF/gfci
8L/i7YjZuYmyMsnkWlmwWgP5PKsfMLrnSvk9/uf8Z0OAA35SYqCniPIUs3E2KWWd4yo31Xc9ukTJ
m74U8REHinADNOCEs2NslQm60qi9DI2tDO+r6GthPFy2YXetyBmD2/M5xid3suJGktpTrv+UB0wq
a5AKwbTDZaC9Gsb2u5efOYjwoTrQDt+9bP50uE1B3l5erQ7G2QKxPsJefNui8UMHc6JORWWxr+zA
PKEN6p3kSB+1QPfrgGgCP9i71l+AcRvVaVD600yAyafkQK6k2+JZ+KFzTZvRdaQO+SFYTPaLXLB7
gchtmynpSVtnQOxRbNSdLjCP8p0UlKfINwTTZXux7gUWf15zGoI9HJUEDWpyq0vsOUH5idqgyKnc
OkBnfvZ02bx9pzyXSLg0aUUhVe6gwgDeQP1GRgep3NObdHFU1RRtnby7kOcyCXc51Zo0yWGVsK2b
XeImp/bAuGSUqzd85WEVz0Dc9TRbSVtOENJ2NeO7FN7n8/Hymu1NhGwB+GGGOK1LU4oB0HmMnCl2
au1uSiFxpHxavQxCHcWdOfqWuyzuZeSda+MFMOf9UxeFhtXCP6S+sXN6WIvETgpBnNq5NKiMrkIT
yQqSFp6VleICXAbMa7h0rgIc7rvYmgX5pQiCeeXm2rCgNpLWqHm6RZQ5qpl5USnqtRVBcB9/8SDV
YWkBYilCNAA0hyEViQbvH9fNSnEePWRTphBmhv6AsWjkkZkj3w0IRZUbe7lTHS7vvhCPc2y8wYfU
KIEX3hDoa6V36L7+1HuhrYKRKXSib5fxdr3tbB7f/r9M2tiASB5uPhTHWMo8KJYdq0kk8ycyS+O8
ulRqSuMIZiU5wl50UK9miFnFub06i5t7kSuaoxEicjF90LTaKjKkLSzOQsuK2JFXQ7TTtJPPv9Nc
s8eVtD1TfCevVNDQaEyYyF6s2M4VX1UfRIZXazA73XV1r9hlZk+4v/5sC9kp2Rw0qBnnUqUDV+mu
Z3qnmEFkCOo4Ii/hUsB5XFern+AlkMG5NqTQXWT1VK6iDv291p4XS8jFDFJ0YZixjw42AMs4CIbB
nZ9Mt3NnL7xSGLvMh/ANdbAXoFwUIcscL42FvNBcAzDWjZrg+v0XT8TQJkFBV1Of/32zQXmojzHa
2FFoO2r+dNP91EvHvE6u1dN4G5/yNBAxvuwnh8oZkXOJpasgODACEWxdAYV+9wIS4Wf97vSkhEJx
CLZCr9KnDRznHuBGj2dtAVxMf8zp3WA9KopiR/lDgpbby84uXEzORRKZto0hAYuN3yRXOXqkk5sk
wL3sV74k2aEnAGRx4pJxnHu0bWlIoD9FvQI+iT4Ye72SPGqzOenEFz0x7KZqiqFqhq5Afv3VbCMa
cOu8hC8O66GfQ7ueSzuRH6HO+6agcQbiomMjG+2gzgCq6ztpiOyxvy6mTrRZ+xf0GYXLdZdsVpuk
Bor+QNDcm9/Frv5D8wYX17WTfumeRNfnfqA6A3KOP2dFqUgYNccz3UOj3srZF0P6ftkhRDZxzl7P
tI50DZ+pobG4aptcmVQRhFuRF3A+LltdnaJwjhSQXM/dO9S4nTQ5LqUouWG5yyvXVqmiWBpIB/Dd
/fLmmNJmrXO0UrqJdmXW9woeGXMU0CPFrvNvxPzr8sLt7g3ESdHKSMHuww/TFHWo9xKj79CGYJK+
gwS8DQXZkwiCW7iyzsB6QmGQjEnDvuk9CzOARB/9P7OEW7c60cMmYgwhVaF+piX9BH6eYy6/6dbd
LBiXenYFPqRWxkUbLV8I+VC1x0wTVUr3XeC8KVy6Gack6gc0vuBuKu/T43xNajQhm25ybUKQcHq3
HPCq7jb4zhdNnuyeI0pBGEMtDVNDXEY4J1Oc6oy1K6HjIamj+7JaBPu0N2QAvzYsA8M0FuPafeng
65Bb0jgQWHe9+po/3DCG3dhdD5Y3Hv7mB6v87ljdWW51pR3f8Ii3hedna1aQyOXTAnhpvO8lr04F
D6r7H6ln+yxuDceuDDWZqUrSYPpIQKUapm7+rfUYlZx6Yk3kSWnLj9KPy/6/90r9wjDu9ugz0xwJ
G1KfHNlBc9YdRESC+KoNmrcc6I2B3AVSyWETRmyGQSlvw+EuoZ4l+tLfjRnQY2Xicaqi8E3xdEny
UGvYq/6sHJXCDGgsB0qrvbu8ZrvuvoHhDrM0GwtkXWSkZPJ1s/iZ/Hj5958nIV8F8w0A5+sqssxy
XLFU5TVTz14+lJJDUF7CV89zBg0WGZSz6G1swC2mK03kE2zPL+DzbfA6BRsTu2Wen0AoFNCMCLMt
AyZQ+8B8bAVHez8PPJvLd6HJbQwqK9a/wlwwQh6I0cb+CT1H2RGjhl5ObXxGXF5iwRbqnNevKUkr
kJPjQ8G8JeNfdPrvoy5U3pjEOftCmhoTojCpTB5riPeq690wp/ZlIwTurjMjNx8jWaeN8TCgL8dU
opMp44mlT3y56UT7I1os9ndscFJjtpiiO9sfpM0frafQNZA2Q7zak0EYLB900TuFCFF/iTigbGLE
FIja/FEDdQsxRRQD+3Fvs0PcxV8RE0Qtf8uMtEf1UATRsTkqB8kVfdOLbOGihQHh9UplcW9e0F1i
kJuJRoJCNFuOS+eVixfz1MydXgJCQmdJ3uZBu2SnJtGOpM4EzrDvcybaTjHZiY4WzrG7Kq61nikN
WRjxo7dafZuXAmtEEJxbj3LddlqP6LNmgysP2Q26YA9FLlICZhv8etHOlnBena0VxrUwqODm0g3V
biHwgfQlsjW4Wj+8v3xSdzdIJwYxVB2vYXyEg1q5rFtWgzaA8am2ggki4tna2qo0C0LCrrOhCcDC
9CFqBnwjABSzkiJXZnylkUAePxPy6bIh+5WxDQAXOCtdGVeNZf40CE+5m31YJqf4ZAQRCJ1KB92v
+G/oxEcoxl1G3t2uDTDneH3eTXkbArioULMaEgn60NTyyNQYIBLW8PhLBirA3N22DSbniZLRZXrS
sIzaUh7MfMRsQXuaK+1qLBQB1P5L2QaLd0czj/J4ws6NvnlaPkReFBiBcSP7jK8zxYpKbzlmG0Bm
/CaqRzSSioWRPVrq9KQo+XX1f6Rd2W7curL9IgEaKfFVQ6u7PdtxnORFyKh5nvX1dzFn37RMa4vY
DhAgDwa0usiaSFatmpNDqjSCY8mmRlrQRg298CbGKryGKUbQWSx9j5PPgOvi+qXMPu8rxqa7sKDr
oBIzdDxtvwYIi1CWGnSvuulwJ0+fYkxVTkXtP5uKsMLg1soYQXpEMR3CDUH5bEfB9KWv8tQl9fRS
Tpi3vS/RdmxCzShj18N//PN529JoNILYcPNlOM5S4OiL4iYkvslpeY2JHAepTD+QyfRx2y946tlc
zRU0p/Ipmt+qqAF0qzWyvaSoqIiX2g/CWqjx7ETzxgGvoLiNm8BA100WFhWDdk8VpgRVHsbA2BWo
kUTF2CzGvoVCH42pyCgt5wsr2MkNDthCDF66wVbyCgQMZZk7S60EzpLlzX2Iq2P0dbWyoAt/U/3p
BZlbzyllE1zYvPk0j+w0n5wsFk3MFkFw61h1OcjUKSAU0Pz0eXs9pvXzvkZua8VFCk7/Ay1N5NgE
hC5dR3gpC3/0yXvMmKIoRWND63CE48zYSIOx1wKkfDr4vpdPvfIxpA/7YmyrwR+M33a3cnmJNigl
NRiGauR2nIBH2hieehB42Rhj/VCQ9pakRGBR2579ItnvgowValHXmhHFcFADaMEIiEAbxatxfaFi
NouGe5nkLKzY3/RXK0guSld45iwiDMZyh/i6AoFvLP0i4dfKElxabGveZT25mJz02mgYM9ZzqD/U
4WMuGrOwrXaX73PGUyyhVI5DaKCxYbpbOuNb02FoKygr99Vi+41ltVycBem0rHDixnK1XuBPp8zN
/f6z5vcnxvAUv2MuNtT7IhVnTKOehXWmAC0Y6J2V9F4VBV5eEEFGIVo87oADwo5czTIs3ljfh+ND
Bx+nHfcXTrT/zN5Wmp2gYWjMGPlkNvhmc2UQgX6J7JXzCRo4vcbFwvdTvJ3UrZ0WX0uUBqumnbbu
WIqI/ATi8ARVhYWp3lMJOKt/xFCKZfL3l0uwI/w1aV5oWRIu2BEjuyatxYSwCkWw7SJlVjnbJ3Fc
x4UJoyRfwsUBEwUGeuinKHfH69BJD6JHNZFQnA+YJBDkmgSLZuKtvFPtmp60fhBkRAJF+M3AuFa0
xTSLIcHKZaGvdL+0wZ8W6oBA5JZKjR2l7ff9nRL5bL7fe5kmKaMppCI3vaeDINSt/fiZfjVB6NHh
kBMWtqgMSuCzVc4tlEM0RFkOyLZ7rFSvac/NFNuGIsplRVrO+QW5nMpS6YGja59JeB7Jx/2121II
dO9RHZThSLj49roAJ7WOzoitquRhBnquO1rw+HcQnN+Rg2RQEzmFOoxqZ0vz5GlWcmrU7nkfZ2tL
1qJw/qcjzUKXAKJUZu4uUg7GS+O7lVYeHTJR0r+NBUoyQ1Z1ovBlXEaLl0JJzQ0XJF7X2RwcrUG/
A7uxt4TBz32xtneIWiqikKUj43rttjUtMMKoRI5f5JI7BcaPiSauYdSiWzwRDhe+LdKVlhVim4wq
P/ZLc9Oa1pc5FaXYmzCKhplcuPVQ0cb8WpwiBOWrMWGXFCv7UWPE3iEkEupLlTwT+NYt0wHj7R8k
zrXqWhW3SwakeI6vDSKf4rF6x3lhDcHtTbFkamUSQBiV5ta97BNhMi+SgtuWNgo10CRiWzo9dae4
941weXqHhimEoG8DuqzyjLg5rlb1CHXbGHd96oPHqj2Q+u8g+Gq3pUpkWKSJO09j6Nwm1AKMY5M1
R81rw/uv0uDRkcrwaYapUtwyvFawUuuMgvQTcYP4JZj9EQcUbRQcTd4q8WsMzvvPEdjYjQoYVnOo
w3M+XZn/nU/iNQTn+IM4r0huAaLsTCdMHLo8DIvopL0ROV+jcL55oIvZUQMo7DGH1djEYEG3m8rB
LG+HcR/3ph2+/N0GcX5ayQOahSowtfam62LbNG67SBDW3loNkwuPz7hkIuabN+6+l4cY3WIEYY3a
fTTcLkTUAP02BLyG4NyLKkdV0o8ywRvz1VjfRk3kqO1om72o720biFBZAVmp8eYtnegxjRXQy6C2
wpOlH5P6oVGeglqQ7m50GjB5/sDwb+Zd0StaWDCdRsJ0LA6y6f2uEtUPjQ/CHNFDC9vl15c8r+G4
OKBZS9I0MuAwS++Uktqfx67CFVZxVKfasZTYUWPQ9eTzfz83vAbm9i0gZaS0BMtp6OiE7uxReJYT
icZFBRCjkjZRByBYN/PwrdOeY/pTsz7hwkJd7o3+8749CfSDchEij8CCNudYyd68z3DM0op7A9WN
Tebu42zb1EVBOMdajPpCBhkL1+Pm256s2DykViU6pW671gsKk3Z1eLDKYM5QIAf3HT2pg+wXdW43
s+Tty7KFgtHyGquB0UEQxXnX2DCopM8ztsi8Mwa7qJ5KkW/dWi60vJvQNowfJXxv/5ASZckC+Ae9
Vo40CF/6UnRb//aghYK7FQRnQzIm+8SppBL0qNatW6Eezq1IhZ63ITuCcP95Qtr/pJhZfdhfvY1T
62tgzoayScFTRKwRt1paWx0G3P+F7mJ8iUCYa8h3pMFQ8qB4CIfmOknig07AibX/E0Sry9lYRHVl
KGWIvhS6Z+ajYhfzIOJK3daSyxayH7HSxarW51YJACIZRwlj8hT5TpZEc2W2QUyk91BE5PicJKnR
lCPuOYmb6ucMBaHgyA1EHXhMnXlni+PdHwxOEFz8THJOsV+NGlR2RpWHesINtyJF4JKid1WbChJj
kVDs76uVy2gHTnsTK1e0bls+z/M12p33NeBflPAiFOcpRmVKEUIIccOPrLEhO5i134GuwZ5djGj8
2QkB2U7srSLnNEy5L9s0YjuFxobh1FaHAEVfFcr0Qqeb8JSqdAIZ2b7sIXLpGZWkhmZ4lHDVCbR5
mB6KytHn/WXc3Cm8p+iGjhmvbx67c1NCfVSOnUpa7RHNDGe1kW+UrBI8LG4FKbSw/oHhPYbcFhiH
CofbZ2c0nIJ7sgcn9MsSiR6qNpdsBcSZUwO22MKiAFLakyp9DzXRgHvRgrEfsFJtzM7s6nCBX0f3
PsEoFYSPOQ0zJ58xa+3v9oazIhSVycNYIovVI0xHmhbP0p6XVBNkfiKBODuaZpSjZFhRl2J+h2pI
Hm4+r7JQRCm46YNWG8NZD1EtuQ1HKFo3ZofULFwa9X4alEedNK5Fq2/7a7etcLqM0hfUV+Ak+Hqb
okFW9FaCVIvU24maOVP3mFHU2ouuVAVAfJzP486I1YIZUARWuSG0pfZXSZ9DnAf2Jdrepz8S8Sw+
Ury0cQRaOFetSwel0B7uuZwhqr19GJE8nKXGXRD1+gyYqhqcLJNv8NB31RY4RpX54z7Utq1eJOJs
1TTqEoyWgAo6RT0oSFntslE0QenEZpaEMtN/NEHjDLau6lQvdWxQHsfuUt3lYWKX6XOj17ZV3sW1
9Jf7xFltVZpUKVjW0LffSgOEc6FTVO/KLldCcUbbpVmkxD2WTppuI9Q0TJMggov2hjPX2lKTMlAA
IFMnzx8b6ef+3m/UkSKHXEnAxbao1iS9Z+rcekNsY44YRhJEsl276QdWnpTeveMp7zUi5xLGyhoy
3Bdi9NToS/MjKMb74rgvlcBGeT6NuWoQBiIIledHOYqdcThP4O/4OxAu7Q/HWlYxJgMKFp/7+ksj
g7JBFOUEXkDnvEAYGXmcGsAI6sXpjOhD2KQ4lZteM/XuvjjbgeGPffLlHph5XTRxjuR0rO6n7mem
f5UzkG0/5Qh4+0gioThP0GitHAwJFMAsK1vB7PChtKtCd2pdkO0IjId/HoglbTA7tnoWSki6+3EQ
GM+2mpkYkKOhWU3mScryfElLdcQNwzT/HMiHujgUwqGo2zJcMDj7rKMsMiKpgwzWYOdEOkXhIPAx
IjE4g9TNbsC1MMRowtYp+8LGY5QvUUmgYNvb/v+SYEzo61SgHUgQmgQwAcHMB/W5wbTaYbiOrVig
X/vygI3kNRDaHGqQvvXEnZPsZg5LXwnze7lMn/bVWATD2abcVx3YbSCPnmq23HttdGu0Ito1EQgX
m6MqGLIJQ0Hxml/fVXF3leUdSm31h31ZNq8docf/qDKqvV6vWV1Lht5MEMZQne6aXiUuODlUh/rZ
MT2IXm1FQrG/r3L3pADHPi2xQXJ524bHwPo6qILNESkb+/sKIqVJ0BVQOTeeyhtt7p5yKUicLiW2
VDYC+9k0URzqDdRrgk+WJxKUjCIpSrAQufVUl96gkdBLrSw57G/R5qKtUDiJ5IQWcrMApQn9rLud
l8MS+/sQIkG4ZEPKKlpIYOEDlZLuEwyfTDuwQe9jbIuBQcFs7qsKoqPXGzO0ilqNFRQ60X5mwec6
1m1aC0hRRRicMldFb2Vg1MKVBEpoC1V3QoxmyeNaUGkjgmF/X+lYEvW0jGbAYDAFSCTchtzLoWi9
NsOyelkvbttNzDpOrbTBQboe7SEs7V5/TAzT6ccQzaqiOgeRSJwGTPWA8asaRNKTI4bLkwSjxEZR
prENYlqqoWJc9Jt6+3SI8zTE5b9L9Z9mo9pqdqhQ3L+vZ2xd3tzZYNj2/4Nw3tmYYrO1FPgY3eqC
QxBZxC5kZXqSoX0Oelatl328bQ+6AuQUu1GkodMSAI7mHw86mH/jQTWMEUcgYwSQXMhOlh6T0mpc
ryx6iSJn6RazzO2oap/3hdrcqQsMT5hZ52oX6CFO723zkVA0j5ovSS8KcZteZwXChWuNGOkQVguy
qAkM5JlkjRi+HuXe34nC6YOW1H1rjGzFJPWcN5Erjd8iTUTxu3nIZc22aCVRTQzSfu0SjEKOchJC
FkX7gac1R6K1XZNTH36O6WnQBDWY29tzQeNyQxPNHWWPicNunflg+bXzyB9zUW0cU6U3hrQSiVO1
2DJombUQKZDaY56Uz0tpXYE90Ffj8io0siNISM+mZAmOcJv2e4Hlj3A67CmzIsgWWeBIvpubuyF2
yngUhKNts13hcNpnFiDK1GrgDPp0q8SWE6hBZBtLdV2XuMYe2m9oPLrSlcaTG8WxsmkWOCrBJvJH
PDNFT8kUsmNk1l5RuUBtVqE8mGn5dd8ANhokcO5eSco5KDUmg5rJ2MjMGry+s85lRwc7sPLbOa3v
e72+Aj/RdWsuB5k0AiE3KxzW4FxI1hWty2J2WO5cVuGgoLkTGebyaNyASIS1Qf3MysO+wNsLi+sm
NNEQPPyxv6/Cs5Hk+biwbAbZgCsl5GsiZ26Q/XfKDbasFxguQA9Fj3SDnZ5UhE5HzrX+ymq1ByNP
F4FJiATinEvehvNCa/byK+FqZvRRlH+mARUs26Y7xiMEoRhwwao2Xi9boVC811YwiKQ76/q9Wp72
t2XTsFff59YrS+uqKxJsy5ye0vZLrn/X+6t2Er1MbmvcCodbrT6lQ0I1qHsdOYFfHSI3d6zIxuB6
zPcCdY3p/p1cnDNupCIaJPa0EjemPZdXOom8JGrsuVUFPov98jceeSUZ55E1o8M8gQySxWF3bKlu
t6zmdp69ZcjPBY4g+4KJVpKnAtTNQZ3SDJLpNwP4lAqMSJ0Cp7Mnx7JBZHPDLtwF/mJT1S8i8uWJ
bWPNBWg5cByN7WH8OCAbNd91d7vC4DKCdJrRtgU+cDeQj3JwFBbib8uA8gb02KHFTuciS1TVXabk
M/rfFnqkbXSWg+hUBqlge7bt9QLDiaHG+mw1CmDG4boPv0rvOknrl+9zYSMoIq0I6YTSZOup1T43
be6ay3NTi5qk/0XNLkBciJDmXlbkCoKwlp/I6Z/jG+WWMf/hWfeGTUAVcSiIVo5t4CpAYN71mDY6
JMtauhzDzrIcTNPIBX5hG8XSWV8iRifzPVp9gZLPqIBYk4b3tcdS2Pm4maDpfwD4Bq2xoCA16AHA
pvm0vuT1h+iYH9r3RJ8VDKfOep+nsz4ARsIwMr2hnhrkt3rR+/veZttqLtJw6qwHhSbJE2DUsnRY
Mb+S/4pEDZsbHdkI2ithOKVGCW5TaRFQrOe+sTGIGRlJcNJ/FDOYaPtrcgBFyLHCSHURJY4QmdPy
MTVytNADeT73o9ucWj9yU4ddt7WfslvVZemQfiyc93nUy7pyyg6CgHkOlQVqSPxJPRI47v/eYfB6
UbnILtNGiie2dYGGS50lxcQLTHJIvv+dgnBxvdPyOo8XCJKTQzFdd+TwrqLftXZwoXyYjMksWkCQ
+luXHPC+Z6eit4kN7qLXq8VF8WBS1DRJsFrMbEEK8DBc6Z9jh/G+q7Z8DJ3IM0/Df6c/eYXKt2tN
4NLIZB2oTX1T4a53mn2TRoIEZTvF+6NrfM9WSuQqzkyAJPSUBh8N1K1OwTUaxQShb/vwdjFjvm0r
BBtFbzGgqW+OSwx2yR6JHRlvSAX/ZI7gp0PyZ86/KmX0SDX82FdFgedVeS8yd2kwYdSCG52ak3mc
rhS//ND5IlJERYTD+Qy0OS7BMELM4ZCd0lvjIE928Jl66YkcBmd0yZPiNLZ67GWbPIom1ipM29+m
m5fd5DwHWmp6M2ceK7uW7tJHxS3PZWp3x+yF2KML1qtzc0MOKZylcfq79eUcyqgqvRKlsEP1d2Qb
jprPyqBFzxEideU8So054ejKgIBk8Yo8dXrtutY/5bPAcQm3kXMrWZmQGgT5sD1X+yR76DF09JMu
2cXxf0bfu4vXgBko8eUHoxLYpCCu8oU4adkvk2QBPJ2+6PLRUmO7Iu7+fm1wcL3yLnwRDhlLVBLE
2LDaU8/yWf6IcWRfIlf/vNzmp85BXZM9H7V7w8ldxniyj86s4I2eGoxfVmZz1/jXXmuZNUkJYY1y
Vp3hF5zJKgTJyaamrCA4hYz6UjVkcEa7RkCRMlBzOlkVKkU7LSKHrJGVD/sibeKBbUeWoYEGqINe
Z6iRGo21aTbobyu8BUNIZutXuFxPocjGN5fugsM3HYQVSUAn3yEWqYdBPhORo9x21CsALnnM8jyY
5A4A6UekPE58Ho46qK+LRzgtQZ4qkoVLIEHnOPaJ3KLfrEtnpyPtaJexNvylsnE+I0dDeo5JSFA2
0BFZMqiDBNd1m2IYFgrjMXORvOk3LOTBrEJQLrhkdDGO3B4XUSqwXfqzgmA/YXX+0QgI3TCLHLuO
fl12dMgd4zHD5KjFKw/xQWSfmx5oBcfFkd5IUGON9wy3rn8V1HIj9S5JVXffYkTLxlnoMpVokECn
gduOIPallU3SXHDrvhmNiaqwplNNtywOYk4LpepHQAyH8Nj73bHzJB98FAJJtgurVzicilGSyIO1
AKf7PmBQBv02dLblmjeEYkxr5S/vqnJe4XHhqe5NM2B3GW4sfYzq1J6FpMvsF7/x0CsEzp3JPXy0
DhfqprhLyHR6CIPymsxma2fWfJSk4L+zRiAeXQB5v0ZBVwNOdQ1WauVO0JlnAxox56GArWRTs1cw
nHeLTKma4hAwBP0X4Dby2rayTXCO7+u2SCMo59rMKJ/HMANO5/6m4nZCzBfRbe1cH8ajaHzuZuwh
WD00Q5jam3bUMVL/SRg6C+XIT7Kqejr4xdGsIHCl20BofMerGSoZf5+YV24Id31jWYYyNqlqXNmo
2Y1fdduZnd91wgfubRW8gHFKrrRS26QllFxPy9Eph5B6zawYNlEkzTYa5aHPLJF6iATk1L4v4onE
PQTM+tpVx5t8eAhi6L3oXng7yqJn65+V5A93KiZMDE3InN//rrwDV7udv09eBwoLkXvadLQrLE7n
8zqppagA1pgfl/lE6Od9Zd+2qYssvK4nbWUGFTZKgVfIpKtkkmzdEoD8i0VdULTXIXCWJDVsEiYF
WDrjYwTa1uHK9Exf87pn0TlOJBJb0pWiJ7mpzOEMPZDGq2D8UM5PqmiooWhXuBirGkpVSzHkIWA0
n85jJ0iuhAvGBb+yT5bMYrrMXFD5iKk23mBnvyQ/86xQOGtStGJcCGyDjixEwnlCwlBLkI/aBm6U
wuDDvqptv4yudJlzCk3XLkubQdfa2jqkY+MFw3Qyrd4PpehJjtTrMJFOLe4Gl6CaBeey7XugFTjn
HaIJJN3gX8aZ4inwc2/5bhxaP/WbBonY7Krf2YmXust7apcuqPxJbdYX5MRMUcDgHiQYbyjfN++r
9F6BcD4iGiZKenADuBmo28vHEal/L0jGNv25aVDVwnMlZk9yBpw3s6EjVOBMrf0sqWfqvZPUt2H2
YaGP+1qyaVorJM56K9JmgRYAqU6PaXxfqIIkQvR9znQjYpVKCqZEN68e5dg3qKjjetOYVgJwpjsH
LQnLsUfeOmA2WaF52VLagzIJXAQzljdJHkpf2NRm0DDyl39of+3Mea7A/4KIGqg+Kn1LKLb0mC+3
2igovdyUaXWu5LafWHM5Syo2JVbP4H/xpvAOE0Tek6CsQLidN6ORjhNhIPkZvs/u9A918iky3H0F
2z6PrXB4DZjVKltqpmG/LB8M5jc1uPrRcIiiqNsO18GKqPhlc6tWgJxGRIuFIBtBI+LsjLsbm2SL
PUZ+2v9a8qMUC0x1e6+IirEumLetv2n2bs1qxj0s0MZHC5Nrxue0Fun4dgpkUegdboAUVP+9jrFB
auiBxa4McbddnYxr9urfyb+r8OSjKAfaTOxWYPz69VE7DBnARrlyKG640BE24T5AM0Vyba/dRSwu
EGphi2dmFgiD8a5e7Jw+av+dBRlnpZUwXBCcinDpk4TF2iWh8BFZeDTkQDRWVyQIF+2ktpyjBU7b
tUiO8dRF/8soaG+nmkS9fXPaREKRsYxRK5as8A3dI168koRCucvScvV4uTbRIioHza99mG2NW+Fw
3iEaO1VtfhvR7P2PkjUgIHpn07fnzhapnEgq9vdVDqnjKKEbKaQKisBOUKFv0WOqiqarbqMQQ9dN
gnsOnno7xXG5JyOuUsNq9jEo8c4o2jPeZQUhTwTD5fgNymXbKkTIU5bhrjat42wZRz3RPwi2iH3n
TUjCJdr/i8NFiWmJMLu1gufpz/+76GIHo/Q0u7krnUQ7xPZ7D4zThwIXtmqbsEeh4o6GnwcR64No
0XgNMAzSdTK+X2b+UPlV4TaxIDnc9Gur9eL8WpdpNQoeAaG23whI23owEU3t1wSddPs7sxmAVkCc
WxsVI4mkEkDWfCrKL9Oc2mR4KsqrwbjV8RKzj7b99r6C41ycGhd5FCfQNzbm1vqZ/UjPwamz0xjv
WJrX3JQnw5FtFPGJHt+3Q/sKmXN7c1dNg4HhTP8QPEVOFtkITHbvag65ig+RIC8SKCFfuJ3paatK
IfBStXK6PDyWRi3IhwV6aHLJfaXLoTTnzKjys9FFdoL6sP7n/o5tiwHCPZnd41H+lFKltYSRNQQZ
kf7SyrhqOO1/f1uGy/c5GaYp6/MwwIWaUc/OHIb2Yr2oxXu6UegFhPNyNGwqhaQ6TkEkc9IW+zE9
zFV22Bdl6yBEkFYpxEQnksr3IoITtW0ayYQo5We5VmdHieTrPBp+ZJF2I1HtYR9uy0Ws4ThTSnqr
r3CLa7gL+daPN117HwZ3mmjQ0tb+r1E4s+nbGe32I4TStM4bQvkGlND+viD766bxXYl9M6EXJQKE
1VwbuCROhnNBZ6cNr6zx+z7UZoXbRRyNb0ykU5K1JZrwXCP0tNhmt025873LMR9VP9R4Qs/8+GUf
c3+fNJlTvii1plCeYUFlfT1Ipd0lL6VmN/Xo7uPs7xQ4A1/nJf0cJEi8gVNNP7XuUInGhm9Z6nrp
GP4q7+nkuAh65gksAyXjY3HQVd0jbfxpXwwRDPv7CiZUh6acF8BE85OGCiZj9lQimuEpWisuvJJK
mkCeDTWINE/JT0YjcDgilWZ/XwnRJnNVlAG+L2d45O9ctfgWosCs1exS9fbXayuAr7eFcwNxRK2Y
FIAC8+4yaODDuJOUz1rxGDAqKOm4jyZaOM4d4NGVLHIKNAxG/1HoGEKq9b/2IQQKwBdTzrGSDksH
iFzt7SrIPbxU2looYvcQSPL7ULHeolJNkroGDHpPrqZ2PhqZqLp1WwuIZagEXZYoH3itBdaE7ibQ
c8Iig5t5GuwRfBs5eaTjTZ+8hwoBc3/+YHEabUjViKtRYCHmmP3HDhQSsch5bu/MBYPT6jjFQ1Wm
I1azwbflYheHHAPxahuvAzZ74mhuZuJjCoZ12NeIzSvvtXCcjs/I561RBrDuz17kaFeSjMzNstnF
LErfqYAnZfNAucbjtLxpEsVifX+skVA/12dWG4pGQvlgHcRXGIJV5RPFpJVHMJKxnavHk6Z3biuH
aMxMFlEXgQiIS7VIQIvISnEXTBY/jq9bDQyn70h6Cain8SQPzlnkQq81fgzzqMorA34v/ZhSX9Ne
9jVh09mtvs9ZlJnoKBc38X2tfJi00G7AcT7q91V73VQR6E3fU7K1loezKinL5Thm7o62n6bI7/rn
YBSc9DZ3ZSUSZ1R6ixr4CNNJ3bmyzu2AksJ8cEx99vZXbvP8sxaFsyF2Ju5nkPW6+sPoSfboZ4dR
sufvi6N48rG/mt5ztbkG5IxIjxNTSuEUXYmgBjkqvDD0w/QunF4Gcq8Pgf13AvLtilGfESNXsZDM
OwXErv2QuSaEKOMACl+8zxuFwDEJ1JHvLwmVSrNKJqIx3XaGfG4pyK9bnMSMSX8hgXybKGXovktO
zQTdOpsJxKewcc5GzmiUHWTpXYBb6hSlXJ3d/aK+akde+W0fb1s/L3Bc+qpQK6nCPoB+xqepPlvj
UyBiOmVWxN/XoMjBwOkcU5kVvmW31MYyjXpYWYhxhvWt0rd2mzyOqeDAtLlbKxjOAiR5mMEgAwWx
1HNTHHGCc4biOKaDHUZXY1MIRmgrmyu3wuMMwCpmJS1ZhjEd0KYBUqfmFKHNADdfNzA6R4/syn/X
bl0weSMojTgqlQWHwkD5YEmRbY7PdfeOV4TVdvFaHy1LVgQz5CLSfYBedL38PFii6/bNF+E1Cqd3
UPJQykbYFthMF0dPFZwMcyVx5Ekt7Wwocm82K/OQa2gXapW8QcWFaj69Q/dVPJXAbeCfzPnmupJq
g3ZYTa24odGdRq5U4UXvdnKzAuHUcgL3G1EmgBSf9LPmyj9DL/Yh3uAxx1yIyDs3894VHKeVatEm
SdUCTp3PmEkya6JG4221/7NofP5eRRRDIRL4J0ofknlGEZsrqZqzvzOiVePT98LAawlp4JYYBemC
acO1E7jG77KRwo/8fTSRSJwuznMXLL2MNVuKO3Cf2mlzUycf/g6DP74bYGRJB2Ao9QN4P+T2NIuq
X4SLxqVnsjQXFd5i8P4XOcUJscqXHKNBKi0fVDd/ek9VP7mo2m8HuTpiyWGRqWUNuHZoHb1mDOP6
VbU8VK0qyNi3I8hF57g8TTEruTTZ4kUGhhxQTNUMbjHZqWgF53qRInAOQZuCuAYLPRQh+BDlvooL
5EA0fmRbFhNc2Tg3ahY/RVFuQmtsaqTpanUvxaHTyoPTqV+UKT+8R+MuQJw2NEFSq2iEQzVCW7uY
dunURu/T4D2vMUS9wLA1XWkBXgennhZ41Uws9ErXg6Njdse+JNs+7QLBbX+7tKgOiLBk4VJhmnRi
x9mnfYTtjb8gcBs/JOhU7FsgNNkhmX+Q9Fo4SuNf8oULBhcIMtksdLkARvoLxgky3efSp+hGs0o7
/GDZpaseQ1dUEs5++Nvc6wLKhYNGlvJ8+F0SXplOPmIkyZh4oDR5ikz9BwbUvvzVOvKN7JI29ubI
ZNQoutcxAckof/S1aIbc9jXvRef45vWOBOkos9JINhkvcpSr8OfwIp/mg3rI3QitW47V2vuS/Ytz
/bOSFhckBqmV23aAaAxTegnP1ZXpR8cGY7eyZ5FRsW3Z2TaLjxbhEBdtDzCTnsfBtaIr2qFApbnP
TY+odp9q7r54Aj2xOGcxWVYaywkAZ72yp/6jVh0D1bDLzLDzWhJ4JoE9W5zLCMCCUkozXAYS6MOQ
N18NUxOkdtvn4ZWKcD4jbkIjTZjPYANfFrd1wB8c++odcs1DckYlpSYaBS2SivMhqAytycwqXeXc
zcMfnYhIlv3iPZ3g/Ic5EK3IA6YT+WDH+XAsqns8dqBlSRLoukgSzmmAEZf2Gaa0uFlyPeovVi+o
ShAoG980kDexCVojrBQ1CZoGjJskVL0hkg5D0RxakssCeUR43M0YmMqaLGiBF2qf59Zwavo1VR2Z
flDoz30zEsQRvn/AGIKo6iPE3GrIzmVjVs5SLp4ETkNBgsw2e0cZ+NobmYYp1VB17S7y+LVKO09T
QUqQ6cdSLQ9lYdlFHopG04uE43xEqCtmErKKVgVjhip/Krxc9Dgg0DzKeYY5iWMMTIfmRRhFSz8r
opmqou9zXgGZF4mkCSIs+QEEWyiC2N9/0fc5H9BU1VIUMjybMf7syitKf+1/X7TtnA8gYZPNy4T1
ITQ+sdqX2bQj4z41we8U3FTVYR9OlLNQzhMMcTLm7Nbt98BJ45B6OibdEwdMck73NUToo6dksoWT
oLYDvCajMw9sJarK30GQus3Gju2T7ncYfJsVqOUYbPK0OIuH3v0X6naf90Xd3LkVIhfeQytTl8rE
ymKQB62eEiE5GPvAG4tdAXAhvagmMyl6iFSX8VNnVm6pfUoN06UleiiV8QBa98NcjH5gBqeml1wT
uaLAD27nMKvfwBZhlav3M6NrZy9WjBEB/w3HOrFbV3FCZ04x4HwxBG5q02WsADl7ngYZHeaUIWnf
gxhY9K5sBBdxop3jbJosqlaYzLur0007HyTpcV8zNqPHSgbOpusxmnGBhO835qMFFs0YtwPzI5lf
lPewqoJG7Y/Wc9a9SPVASrZafXM7605q3S2iRz62GHtayBn02Ez1aCGzw4jf+7k7dC3oepUvSy94
KNp+YruIws9BpEuTq/HvRqnZZo2v0zF1ULc7OciYfTQa7W+RQCqDC/A6SAMTqcADomQNMsZK93Sy
zTajGFQbWBhZQq22+74P+UazNcxdxMANFE1h703CzH1lSnNT0iJYMslN4i8Uc6bJB6P+r8GEg+A8
Rq6YlpLlgGgGaqvEo8Wvv5OBcwcgZSj1usW01ZFUThsfc1lxkkpgPm+dDhMD5bug/FGJrvC8CMHc
G8EcBQEoC2ZnchkRUOip94afgPj6v9+BvUbjC9pKRSOTvgANb/Lel+qOtcH3rnz9lHii+y+RZPyg
El3DywbJ/4+062puG2m2vwhViAPgFZGkKFHBkiy/oNYJOWf8+ntGu58JDbGca2+V31ylw57phJ7u
08BKJHBLWvlj4QX7Yicku//fROClVTHCMUpnBNjCq+hCgCeH6L7ypl24N33aUSlwCwfUEXxwFAwU
o3zhKIj6UAIqOzZ7bdfdKL5+4HMJXEZ6BofRwVLLRyMegUM5yVo78XK3tHNbv6XMd8Ot/sbtFN20
3LM+KkxMMqYuiZUeiLIvHtAkVj5moC7U78T91KBNFdvInWyyeUwrF1GKkZOJUkEbpGDNhq6o8m03
5KCz53ECXc65MRBMoIrVoQ0Lamitm951+8p4T5oGO/4UWMKD5KaO6Zg7/dN1J3L5pc3AMlEr6XMT
7zPUCo7FPt4tu9wW9wQdI3S7CfIY5zoe7yCZCFblWUCGGHBYrP1UzaY91yEnenE0hH1ly5scaXYB
iMz06/5N1tyU91jJkYJNcNUWBRc1CwVnwW4tPFu6Qm361w+KZ1os722ZgtZ6pCel+oo33sau6Rbw
GKMTWLIVnzI7/Hod8SIMv2sCwYYrupZYZTtkpdbQRbWCUHH5rQKv5GTed/qDUP24DvMvfveMw2ic
rOWtJob08E7iz24v7UDa8Dx+XtzEDZ94+sZFYxQujTqkFx3QNAsPy3ulwhMv+V5gIjf3UtNTOVGf
/vhLx/s/4fD58zGxkKaiNcwBcGmMCTG3SY9zexq0PWZgrGJ44xzlRXL74co0ttugl8dxHFroSI2u
CtmND6OLYpmf3sbH3sGwGr4rbfXuD8jyGFwmkmVZOk5LDCmDZG8mJ5J+qXVOPwDn4rA/9ONJYoIt
60URsnWmFf/V7HM3fca2hQmDf0d5Zzo89d+26fPN0f9fpYRilAVxK0Mmsf/SlydJ+JN0zTz/fSZw
FY2Ksa44Qj5oPk8D9q+JX1Je/rTt+s4YTJhqezEvYwnBsZZVyyiwAQGLT7HGfs/RO3q/17SciVUC
PIipgc0XJI2GrzjhQXU6l36Hps74+0PujLIx/gLjcBlpJhxcn7egTTyamCL8/eliBoRxE2QQjLgK
IJE67bRl32ucoPQvcfbX1bAP73KQImos735ItMmB2ODa3oc+XWDenyruo/h1Z66xL/BVIVZqrAGu
lR/08acc/RUXp1bRreuawHFA70a8MpqgN2NdK3E3QZw6rX6c5+dWwtoi5VMb8ehdeCIxDmFsM1Uz
QmCpEnY56F+yTreS8Tj336/LdNnc8lEX3iPzSqixUoemMXB2CRKi4hQ53yiRYHrifYFwPM57+W6F
U8xLHQY9cKIFM1XDa9RwghFX6Rh/EGtLHk0ozeMZZXKGT5Q3QbVQZPFFKz+NXFbqSypE5uQYv2Ao
uVbhjgQk5/3LdMzRVoWSC3kbUDr4xz3sFjdz8YN4T6W8w2S8xDDIizTT7CVUQSR9MBPOq8e/fL2d
DZjxEFpRSxWhsmnoadE9mK8T+pQIZd7Vu+sayJGF5alJlEwpMglQnf5dNFMrrn636PbxnlgOgqZW
5qRFCxc6gXe18JjNnODNMVWWd3QulKhQ6OeSMXxRiG8mOzHxa5XTV8JLEVh+0UzT46GiPlV9MPwY
0c6JvMolp8k1X/gE9jwNkOm1rewVHIShXo4UDmXt/kvo0kK6ZGvPlc8jk6bKxAZYIopYRAyGO/xh
JllAX2I8dZMROKaY2qCkteT4tYxug3myzOkrmX9I3FWdW7nDGpLxFVLTxdGimci3gtuwemymL1LC
WzrAw2D8gxDlk5G8f/2Rzi2NIzjNrf635wmh3GtBGE8QDTNGmVWcnTyfxuY+VCPb5DHrblnoGoN1
BsJSmX0IDCMNj12o3II62r7uBLZsaAXBTh5Eca210aCjtBIrOx0kFzlRbe5bDQ+Fqb12YM+UOwWC
VOS7EN5qyhc5sFJudYNzXjrzwRConaZjK0PgpEl3PwWhq8W/TXXy8drZziySZ31Sd4CY2ocieViq
e7X77e4vBoPxAFnXBYoYAWPM833embaW96/DA2kn5/rlcwxFZ+x/USBMngOoxLLhHDPs0/iXOL78
NxDW4hejBOMcQNoqtvXpSzlLVhrxJg14V8/Y/KyYIBZMgJLOsV2T1ir03x3SYG6FMXhlzJc57eG5
JPXRKO1RDK24eb1+Vjw7YQzeJGkviwGkqKLlQZtfFjOx82GwhF7yryNxzottwpLI0tdYaRc4elRY
9XC79F+vA3BEYduv0qqL43aijiV87LHhqJw806isgZcEcHSYbbmaTWzmrQlw4iWzzAx7KtrX4bcp
Mj7ePdtqlc9dKIcg5sRyNI+k+6U8jDVnSy5V0MtYrKCWY6i6KbMbGZU2yrM5hnrNy16Lb2IsGO3b
H+ik9rX6559czRmK8S9yG5hGSONjklfZMR1S2SIkuZcyFaow15F7HW5b1c5wrJep5jyRJ0imKd8X
/bYeeMsZt1XgDMB4GDXqwyiiHkbs9Du96uxuVI6Z/Ntkw+9KcIZhXEwp52Oq0Btq0gL2Mh4bbjsu
76gYHwMixFpv6c1U+vg6jbMPOgHvT24DLA7EkCWdsMW8ZTJbmYSp4JiNsa/M3FNm8T9CMGG40QkB
l3WML07jxzy+wkA59YDNvFUSMZCkY1bHZPcu4mtzMXsCGbI9reyGfufiy5m7a2XzNs4wbG7UBigh
NzNg0gDvMRqeiLWcY/X0Qi+sfgXBJEZGHWuJpAKiABUFAvxLYSLZlwPPqMvdJI+uhDf4P1AACaNj
qq5iOyK7kK2KOpNIaYJP2Dm76yftTSPG/jrEpkGuIFiDrBItVjUoAMS71zWQVBryvk95tdTNw0P/
ACZNFczi6oxBGpNaN0XaCs485tY0eEP5TUhviyy06mA/JYVzXSr6qy/uagXHGGffZUKbB7XgDELz
KSprzPE3Oynr3Fqd/+QAV1BMHtCqo5mWUSM4gjmA/Un0SvJdxGrJ6wJtftkSBUTcKiaZVY3l6u+z
KsBm2wHFhicMbaMDo9uVn3vsPwAjk8N73OSiMVoxDLkRLxXQ4hwUXaoboDRUOqgg4xF3/D7veI8k
m1q4ko5RDzOQ6yFcgGeEr0bsG8tNp3FsafP5bH2CjE6E6aSYoJ9DAdQdjstn3av95gYfhN6Al83c
qX7wqnmbZcM1IqMaGBEqJnAhQukPild5ub/49T6x+OvBNwsRKyS2Paecq0qs8cbvkAc6cQ9O3l1x
I3qKmz4Z7nVN3DYt3cCkiUFk873CuKp5wIjmoZYmAbm14BlldhMSyW7H1C4r3uqnTa2gHSYg1Rbp
LjBY+QoqiRdBNZZOwPSBKVhDm3S7kWDjrSTkPI6wzfixgmLiYGJIaGIeKJTSuLEsukGWcA5uM2tc
QTDV6gRkNpKUoBOQhLdi+CMV7ujGJ5KEKI4/Xb+jzTLve2/OPydHxV2dXJYkkWZGwApudcytwoKn
nemqaAjE7FjpzDveVW02K6wR6V2uEEVxFpc6BWI4W6qvHpZjgdobFvouvgKtL1zR6bCphVcY5eIy
noqEUVu2FXBFHxvYD8EBr8f76ikFaonGBYe6x+T5tyceaH65ukvGX80G6I8rDeoitqHXKf1z3Y9/
/dEdqmCS1xQFaIz3aAQxNAUd/kq9nTAyKVlVYZV2arfO7Jgvjc8z7H9Rml+ArBMx5ZKkokavMAfb
m4r3KCG3asWi5VM85HnayN1Asx1okN78IyTb6VeH8UxykwqJCmqqo1/IdGkJFb2lBiWW43YLUZ9x
kRmsABlDz3Rl6pccQga35Cc1i2I3g29Af/mzzhaygmIMfpmMBqQ1gJKUyBLBjy5xnhCpBlyThbHy
TibJPMRwxYY0O1gSu9PT/lgOD6by3KADcBlCMBbrr9f1cttTnm+MMfRJaLvcLHBjIhl2Uto81YG0
uw7B1UTGqLNpEgRdx8kpVgH6cmQ7eHJb/OUge5TWl6v52675LBNjzgLKeIKGF19ooWwTe/DoFJp2
M+3QSgtlzJ3uTrTMN14rynZ8O8MyGcliCGVqUIObZq+aH8Xej3gLz7lHyXiRnvSR3AsQrXXln+IL
gYVpoRXGiAPpW3sy97xMn6MfhOl3MYexrGb04zm9dheobsLL43h/n0kKNFEN6lZCqpOSt1H4oqu8
L9ZNAE0ioqpi95bCTrOlJAtANVYgayt+Smpuzcv36+q9ee0rAEa75amcMDCHj5OcBJ+jIvXN3riJ
ouHndRieHIxSL6DZ7bIecqTSqQ0eo6nkfJNsA+DAMdWhURqfjyE/WOJclBO0G+vC/LkL5OduSDme
YPuozhDMUQ1REgj9iG/uKX4k8UtS/oi4A9zbyTPoIv4nB3NQURqCOh5fjM4kNVYViVY4gOa9uC1U
vxGecj3E1p1DbnxrRB5fEf35Fw58hcw4ADB1Bmgkxfd9QkY7L9D40YmO1od70FH+x8ti/EAK2uJ2
SXCSJB53WMLoadnACUccfWAtX8wluR0JpFF7eFEiumXQuH+i06i6ElVGyy/7TD1ISzwaPVRuVh56
fa9Ef/AMTrTz32eyg7k08zahtt+A5UaxhFhVameotDbjXMf7g/fF1RMN67AUnZjGRV2sNdMmbpFB
6oU1oVV6OKm+5JF3XozgGGNH5XtXpwdPTbdaTP7/4/maSnP5G8D2DRI40ZBZ6ncjrQ2lCSt0FTii
LbpY6HtPHILIAPInbI++fnWbpkzOYIwpK9ocZdhbhMRreK6T+6m660uOt9gOdisMxpJzQW2kIoJA
8gN5CHzEU8f4vjxM9uyAW/yV9ybPE4kx33YK83CaIdKg/myFXVP+bHhNJps2tZKIMVuStWqErT6o
z+rfjOIxST5fv5Vt53cGYOcr2gTkeWNLAfbGQQWZTepn2DM4/aV+5R3XZrq6gmIidzGkgxm3iHsR
WDXT6ZOhzHaZeBU+h7Uvk+jXpnddOHr+F/q9smYmAZ90LYjEAtYcw7BvB8OM3bZ8SKwua8BuMfXO
dTiqXdfg6F2uPoHrELXUTkUcAeGwPce7VJLA1RIYB95s4/ZHL5FMVAJFRcLakI9IC1k0BatRBady
BmcCmw5tHfybU6ezsA7MQEO4uOMXITcP9IzLDnqrglnq8FuQULMWjwLL0ztFFiLWUXLxTbozH2Z8
6CMGPF4/3G1b+yWyyShPXSqF2OsQWV32c/BjRve7sL8OsRmNV9Ixzt/ozToME0hXGPuR3Md0fATN
pfHX6zA8SRitxHCMOcoGJJGb1Eqq3aw+Ep0TinkaYjK6OKcRifoYsjSfB0ewen/6Grt4sLyvKMVe
vn+n4jTclCPbtoL8imrsxpJEMMpQr/G1seS2qT6H6ewp0oOSz1g57qe8jnAeGv3/lcEFkbRg/SJi
qFH8LLFR2iisrrhfmu9y43d5b12/t03zPkdsjTG6ZlCTdqQ1HwHjyzF5baRnwXxK2h6r8HhrGLeL
1WcwNpdaknjWtRBfUa07/0wnJ93FB9OWawc7U1p08ccO8uA/+h5dgTI2pqhtHmpY+OcU5duUSZYs
3us5L/PZjgK/VIQdtCRjo5pZD8maLLdjM/KUXHCVuffEatq1KGCoS21PzchxztvF+JVwjNn1Qbeo
ZgCLSPb1XX/b7TS//iRascMrSW67kbOAjOkJlVw2xYRTNLoWW6OxulkfQ2so41tRGp+u6+S2Lzlj
0f9fWYAK/po4imkWKSVuPqBb600wDfs6CP3BF3FtdXJM5raQMBfyCSCdXrhyIHiBwNuDzYNgEjdJ
VqZs6AHRRKKdye2+mjP/uhS8a2GdhaYnUt7hWiIlfVI7xMkBkbLUpLt4DjiRhJtVMaFE6mRjSBOa
iPoT3K9yEzmgU/PMg7jjZVVcLEax8RFZqznN4mkbskA58g+hn+9l5/9Rbd++p19JPEsYHA9JMAbY
MQG3FD4GB4ySvBp7/QsIv+34c2WHHm+nKlc6RsOVQOnTtIB04mF+kZzYFVw08WkYf2z8mdcy/t5H
fanqZ/kYVcfsI7gD6b1pT4OjeOlN/prsw13uZg7yYiw5cLC38TAdAquxkgNveQPv+4VlVsUWnCAX
DMALnW34KlZFVqLVeoYV7QZXsRuft/p7O6ad5WWMoonkMppl3Ce2Z39VEtPGM6zdq5IXKbmzcNty
tsv9q08AJoYmdTVOcwwBx0MFQsPwgCHd9zkATPo5PL+17Rx/CceOfTZKk5lSRcG6x0l+juQHxXy5
7lT+JU6fMZiQOail3uYpMFR/dBWoZ367hKAxXuzAwoIcP/P7316GQN+ezmfIjoGCNx4TXfSTEAyX
p8Rsb4KZt/9p21eepWJciimNcVSX9ORmUE+HsaNFjVUvL91vL6lgZGFi5TipYzUK0L86Kzxovjep
haOpMc8fU397Yde6LIPjHA0UYC/4GCelOac1TOAM2AyOMZRDjidri0RWcCLefNPxNoNv68UKkBEs
w6CNLqkAbNE/ITmZk5xye3mkb3dYU/oauNqn65q4eWUrQMZPVka/1MWIK+vSo5o8BfUzkY6RzCHU
3EzeViiMfwynBGt5ZKBQr/i+dBWb3OUdr3Ni03JXMEw6YFQ9AZ0YcrXIUO1xHqyoMpwi5XHrbvvb
FQ7j/rIIpHUlFWcxTTvJlY7mA1YAShsRe22TOtpPpPGIUDtlrnxeOs1Ww8nKRvXh+uVt+8XVD2H8
YtGOyOJqqIvqB35rpw9okLzPrMGNwKmh8Zjtrh8vRgo+WkO/JHKoUa8vxY8JctNO+tLyBk85Il00
L9ZGqCfiTM82s41D7+PjE6PHmDVb3MEPC4vn7TdD2a8jBOvRR6HUJhrERKUGYHyls6FZcCcPD1Vw
p6nVjnNdm2nQCotxJ2k1jSTrqDvxJK94C8DQ/2ja2LQ8OvOxP2EhaWYvb9dBeZiMR8H28MnURcjX
6IlFxJc+5fQ3XnoQBUvDRHQ1y4QoJpt8VJPYT3O/IIRV9xW5DevRSoMHiVf+2IQhEhrZRHTNyRpj
c72AnkZdnmI31D4rkd/EAXrz3TjmSHOp4wq6sxWDTkthRxXbO6QMSpZo1ZS4RuGL5Kg2TtRxIDac
/EcMRuXASjSpRAUB60ic8E62aeOV4AqLFYDR+AulVwns9PW6Gmwd31ouRvXyqIzkaIZcfYt9reRU
4PxmtbW6frD+BAmdGQpeKAyV7T9pqyytMaCcoGfycyYmVt2KlhJFVptyilXbV/ULiO07mYk0d5EM
kcb+KIxHszs2weN/koVtM5GKRe0NvH+5MzY4R61w6gvjQRL6H40cccZCedKwSjGktRbUIuiJ5vsW
e2+ax2xwrkuzMVVLFe98YowSZIpUNQPuxKW8b5lTP+d2rtm9P+wGPBwpruk3Vu7EDl6vBYEDTu3z
Yyr1EZvxQ1ke90jbcFutWj7HeW8Hi74L2xid/MtbVAUnPTZerst76do/QtIjX1U5hnrKFzmAuNo0
WXKxWGXiT9pN81NcEo7S019/TTpqfisoUFPHrbhAulh6S9qfc8HJRHl/n8ls9L5RYxHMvC54MqT0
Nl14E7A0dl8TgHGvsTbnJKQAi5pYpgJu7frHPIW2hFWNZWIt44OIKSJu7fz95fUaLpPBGCLmvPHa
AiO2R1e1wfzkaGj+A01cd4hvwYptmYcMH3ntbn413OVJ5jwvbuQbH5SErZiKIt1L+LdN0DnzyDMU
Z7Ant/SE+6GyeM+ZXDzmyw97rJNIDOfEjSbZVZbFrdOksBYtsIVQs/F2fRhC0y8UTIRWgW/Iqh2F
3OoIdSZXTp0tppbVmKAoh1M3OztAwQD9gbdgEpEeRC9zoy/cRqlN9cViDXxBadheJjHqG2dBKMmk
S9xiqr1sCZ+6WfNjItj6EO8bRXXVWfMiqbbbeXgx5OVLJsu3mT7ts4E3cHvJZargwle/hdF0cACi
H74eElc6ZftoPzgytE75SvbCS7pX7PRzzJ0y2ahGfcRktFyXtTot1Z5q+eRo4DcLD9lNuTe88Ubh
eIrNOHIWjx35z4WwNNMI4gmt2yt3ResV3OawTfVZYTA6HIXYFNT0EKc/LJ7mKTfdTvkCBkkwIZmO
/Hjdi29U4D8cHssBIIW1IoLLMXHFQ4znDMH+pvm0SsmriPJOjomOFdFSPH5RnPZrl37OxfuSR/e1
bf2rk2OiYCyos1gOSP2y/YJ1WRb1d/rde/T9K/d0ji5wzI5t1EAbvkHIDInQF4l9GW448MjmthFU
ydRQINGwwfxj3DNSYVqKFN5M63w5vY94m+b+xVrPAExgrWsjzXQT6jxGNi0dCK75LO7RUYVqbuNO
oAAZd4nuKp+uK922LpxhGYdVGeGkmgPieYQe3B7NNHq8VzpOVYQHwniiSU8NIe0pSAvibil2ply3
NZm3OnQz9dfOsjDOJ8smrZ8y6JxZg/XK6O0x6Ky5vxk7zqgMRx72mZ9UC94e6V0VxSfQorpt+Fzp
mXv9ZjaeqKk7+CUO+6JvRrVSSB1QWlc90G5zfFsUTuiatnoS/M5XvdzLfGwH4eBuO70zLv3/VYpH
ZCzBjVrcFiYGDnQKCC31Xo6IQUcFeFUJjl2xhcdW0bqqp/kkVjFjdDsd/evS8K6K4q+EEYUkk4QJ
f79Q3HJ4Umt3yTh+m6N2LIf7GCd1nxS4p6x5MMZPZVtapN33YGq8Lsr25/RKIRgXMfVlPslUlhgM
B3+hfwZVWuWuf8us4kU4ZIfx5rd3Pb+nEGdVYLxDni6dOkewKLn8WuWpnWSvZfskqj1HtI13Jeg6
tiuisqHLYM5lQlKYmHpY6xXcK97oaJ6CvXJvitPXFrmf7/U7+mCAPRZuZSc9iAI97tjDph6ufgCj
J+qcZGZj1tCT4yJbdO5Bd1Ur+DZ6tF0ncgOX14y3qZkrRPr/K81cmmnRpx4iZ+YCZ+jMSeIoqXNd
Z3ggjMqQWGq1aoFYAlLP/kECTenIaQndKBJ/vDtGSYqy1esuAMZyGr79/SqX2xiL6T2k94havOFL
nkxMNAkrRRlCieIZfhdgKZYXczf0Un27+G5YXQ4TSmY1z6JwAMb0bXb/bjqd3yixcmBNt4XP04Xt
dInoWGEB7afLZj8qA1HCgQgNlKH7THzkzb7hVK74bQGHLR6X/kgpzmDMAc5mafbomUzctLgRlN2Q
PiUhRynon7g8vzMEc37i3E5pn9E7mtrAbRpF8vPKwMdmpGFGMQ9ROu1G1RdnKfv0Jxr/C5n9zDVA
/DCJCoQjGPWRMFdUOXL/ch1j0+Ofb4swnwVxWU1ZKJawqvGmj382/WL1uV0FEeei1OunyH69iiAr
HVQNOF3ansSodTuR98SzaUx0R6kmoaKNVQgfFW+ZUCtLgpaWge/kca9jUk/gFPw2pVhBMD5oUMJF
riJAZHDnMiormCz5kyi/gmDMZ+yiLgtDQEzVbTA+TNIh45El8aRgjKYXSiWdzCZxQTRmh8XnquBU
pjaVaiUDYzLNiO6ymUAGyVRtoZqspPMamGbKKQRxBGEbmqeyMxrM+ME0m/6A6eu7KeIp1ab1n0Vh
eeIXM8AgeYcqSFNGXl6D4/KOCD/T4m0OnkWN88pA7/bC1azAmHR1ChLZjChYRlC+A7Vu4xD5bsy9
hLcYg2MrLK1NFmb6WOY4uTkBr1gZWQ2SyjEKOckQ74Lo/68Sg2aKBSOSqEmKu9j8KcS85kmeHIzN
E6UJagl7U9248qtEsrLqcZ6+XXeRPCEYo1fKycCMCm7FiMSjQMobUkucc9pOPHQMoUkS0TW8yH08
qK7swJ5JcB+U/52uPEuc3A799u+845XX/bkt0hmOuZc8NXS5a5HnlzO6dqfCkxre0u/tmzlDMDcj
gcNsxkMVAsvktdFBKO8LXusATwrmYuI66ZJSwKGp2SEvTtLEifzbqczqVhhfLOEThegCbl7YLR6l
xw++B1jcjErWvFvezN11PfsXJUB5GO0iCGOEuZVRIoNZxYj3oy15tP+NDHvd7h3FRov/V2XkvjNv
+5szIHNHaow3e0LzdtIqlhjLtuqAohFbciJ74H6Lb9/WGYy9LQVLXroeeZR6i4UbyXfJSjzDEX4s
dvdCvNwx73ktftsqeEZkrq9A0TqZVcS5RnObZbay/hjovFbxf1GSMwoTTcNxTJaO5rto30ZbWOKJ
Cvr46NPcfGN+kv/kARWzqoYiSZp8sZFlUZayURY4vEAtXQnsRJOGhvtW4eji5mWdYdjIak4YIZtD
aL4k3vVYxxJ713V9M6yu/j6TdnZjKlcz9dtTdpS1g2LulMW0+9jRQXUaqu51tM2KJMqdBiZ86SJ7
9ptkKmOzyoqCvh+AuGeXuiJKuCCL3dNv4sRKHsjX5Mfvb9BCyWGNymhG2mWLXEfIeduxeuzF6avY
KHYXc/3G1mWtcZh0Sy9GOTdzSCcH5LmpQLgnL6K16MXOCI0nUca4WiM9RvgwNxfNHxfTUghqy9po
FTJ3exSNVGwOs/ox7EdLN5F2FnT8mPhndqSjhjlaW1M7BuunT7zKlxTr+uVuWfkakFGlkpiSjt3Z
SJpSvAlJjR2oj9VgcFC2XOUahUnN5noa6jYEitK99sH3CE9C8lNu+vwZZc5tEiYVqJGRTZ2GA6yz
xR2b3KualGN9VCGu3RH9Cau0jAT1Px99MlrQaCtBC1Zw9Y8eZ9ZnxoSXKc07Ms2QhLR/FehQaAcr
rf8kRq9BmLCSDNlkSB1AxMOwR6ktQSADz/nfy4CCR7PfX1c3+vcuzw61PRVpGrkYpC0rPaoGDe4+
lE56AZY2kDMaX5PxT1pyTO2Mw8gVF2IYYVgTRr2I9ph+Hcy7nmC7oMnxjduKfcZhgmSIDUBVMiMs
y+nT1D2JdWFpCP5B4wx97V8/u21TPWMxDlGNhLCvDcg0Tl80cE3HezH6jxCMLwTniyybHWJ+O0d3
Y9Lei7HuFUbJsaBtI/0lCRsfC6EQ5inHqYXjUZFLC/QeHIfDQ2DcGkhtuz6NcFam8hMHhQXt1+9i
896JqEsYm1PUizZphQS6kUVgvpLkyFK72h/HytLGx15p7HD+eh1sU5gVGOtwhkLpMGuPRLoUbwpZ
9dO4ffxvEIyzkSKxnU0R8jRyaU/pjTp+uw6wafgrGRiDVKJQUccpp08Wu6pV/QrBLSlsY+Gc1aaR
rHAYg0yHOAa5JQSZglMZHXS9tQWRx8u8nRGtUBhTVORAmWQzxRegQY560CH3qg6kKT8NcuF10nJH
6tbp9XzXxPONOLT7pfocLNUhyRu0PJpv/+1sGaudliEH9yVk1shjlRJbWhY7A8F2UHIqUxy5L/qh
ZzXD2wzWiyNbnxw6xNHc4HAHmw5xyFZ1iy6zyOcx30v0918EjV+nfdEgnYYdduZE0J26LXXZGgKz
ai0dvIuNFelqf0rkeAj8ZczEH6B5SvB/miI8p6jPmZYZSzrafKrO3EdxIdypmBb1ykFAItVocvLZ
TNNet3KRFBj4XRD/rl/NZh+MqevY6qMYWALJ9gqPgdiCxzmI0YDY7VsMUwq3YHPG4sLQ4fU4bar+
CopRyiTLaqWRAZW3R9X8nFefxoZTYtv0RIakyETRsF+B5dltdTWv1Qz3X43Rayz199gsU9nXj4yH
IX9Mr6IwM+S5B8Zc3SjxQzD8uP7331uvLtRpJQSTIqZlFqv6AgBKtNsTe9bdYPIrjLniZRuzDFbx
Qw0tA0zoTwS9gJyWgU1HuEJnnPlYDlmhG0CX8sTuynJfYIrXxNYcqy5Sjr1uasQKi/7/KlMtdLGW
RCppQG6ERvVbGc+nM69MudmfYK5gGN9ezUK7VBFgGifwiV36k26Jo22gRG5jGs/Nn3os6sR3vW7x
1rjxJGTcvawremWaCcoikr8gi+hVWx6+cxSGJgvXFIYxLDkTJ7mWIV+yp1OjNVpyuvc6FvrmOE8k
m1Ws9VkyvnyMkimVMRHrdv+cpXpfjpimHJ3CLXxUgCUetRLH3t6b0VZKIgpmu4BgASnsfNJKw+0D
w+EcIDXZKwf47iRXEN0cq4s5AgJDO4faxmTQULmaO3uiAx0RrInb8sgTinEiidxHEWnfEZt96ua+
dpPb82gpaJYZTxHaa0nD8VscVXy/2ZWQoN8qNJVaQVAdSXOKOs+YeKFwG8PAy7AiqpLGRhMiaFLZ
9CEebMs7fcGm9AdT4GS22xHLOGMw2t5lgaEFAjBABD9giaWIDQRibafZN7V5UNu3dh7tIdLtnPd2
t+0Zz8CM6k+xmS4hATCWNTqZtq+TxG6alzzjFAH/xcZ+AbHjrp2eB7ESRviyntFhVziJI9iDnc3/
tJaATJHj8zernGD0/t+9sUtPw2Ges1mHaJJpaR5t16nc5OdiLxh8DbkMMNvKf0ZjlH+SWhnNzkAz
uq+mWVoz3P51i978/FnJw4TQ3oxA/CdiSSe6SQZyKEYv6h+b6pnn3nmS0P9f2VSdjImaZbipqv1c
SJ8GlSMHx55YrvA6SpRWD6iuK9+N0E5U0dJ+c3IXaR/9B2Z6TdRMERT1H2UgtW4g+6wzt0qPYQ8/
HtyZ1excvxDWai9QqKSrkyrMJtRHUmSIwaP73jf1VO10P9vFXsSzH+ZWLrCYeD9Gai0qCiQCFd8L
7YpZdkWHUW66kFF8J2ArX/+jeEycFwQi96YEyM5ZPDo/tuyUOzy+ufEpcK9jMTpxIR3j//opN5Y5
AVRUnPIZK/iyLzFvfRA7BHIBwvg6MZPiqllwXaPdHNVb47Y6lncR2t3Ch7i2pge6+6E+ik59whg0
us54T5iMr2Xx2QpM1MWGNpYQkoh+Ue3qXICTP1WKxDEw1vNdADGFGCFXpWkU33Wl2ItghyCjhQko
tz92fujp36/fHReOcX2SPIEhRcW5dp54EN3UNRJrPk22jBZZ8ADxGqjek6NVZnMhHuMIi0wo9G6h
yrInh/7W2P89tyvvuIkhx+hYQhGh/N9B0ocySk6r3g92d0NrtQ2+vYtbY+HcHccQ2HXxcSqISEGo
jsS7RMLEd3+zFDyOBp4iMr4kUHSQVNID1My/JGm2quqlFIitdrzJACZk/X1TqqxrGAEAIT/b35SV
YGKW5zZzlXpvjCdNfh6j+6qZLSPlTY0z9YoLKEamZqzUXhkgkzg2ntZK9jL3rTe32qssFu4S1PYw
ql5WGt+ua/+miqxEZJxkX1bh/5F2Zb1x48z2D10BkihR0quW3uz2GsdxXoQ4yWjfd/36e+iZScu0
PhHJYDDIg4E+KrKqWCxWnWpGv0w93/Rodk38n9u/v6oQi9/nPGNG5L5F31/qpVmz74ansDavSiqI
lURC8J4RZ35aFgBppM9heROp37aFEGwO7/nmsZYHGtTwEPNoV9nJKt2m+lqmf03zTUG8vhA+cTMf
8MFHXJaNL4Ky4AM1FZOYvX4XHPzCMdDUEXjjwziBDAhzndSd+pvD9ngNJJwbRHZaCrUEkNmgvY55
6eVhdgdKom+db4hKVfh8ygcwzgeSIquQL2J+Akyi1lV2js7kAd0JXucWx+watZ4o+Eh8p3jd3kmB
OvIeEdNz/Li3IGSse4bSuu3w0FCRE1z1T4vNYx+xiKuC0oyTsmZuY77Tpr1JDTcyzzFoh7aFWQ/g
FkCc05h9lPwYPYDAmHAiau6FU3mQaHyWrDGwwy4/UY3eofXIbUm+z01R/8X6alLFNC1dQ6E/s8uF
oNHcaWPht6lnBd/MBAWtma2LygH5m9c/qoKHP81S4YL511mLmi0sJ0s9zXBkh416KRwTpIS2stdP
6HC7EvVhrnuTCyAnVVfMCSnUOPVy6hnVVakJAtP1Vbv8PqceSdpF6GhKsGtS4mLEsT2o14W/E+jG
uge5oHC6Efm90WqoRAdx3Uz36JJRHWuQRmesIsuhmDJgK3mqeZE5/KhrFB+PpEFjaZgU+7Sqersr
Wl3wSaty65ZFVFOzMPqM+6ICyXXio6XGg+hF8RSPxzz6vfLUv3VlAcGdZpo6Bk1bQWi/2CvaVwTl
gvhm9SRYAHDHWe0XKR7VIIBkdrvQUA+J5n8iWfsUSZgbWtl1+JO0qSCDzj9mfDABTqxhDls/17By
aumoZ4T/xxzFcejpQt+HndaY9m3ifaC4lXe6U+5FcT/fOvQBnhM6MqTRDNoUASvKS9hFqrz1j+RM
b2dPtXHPuBMNgGGa8PH0u+gud573FugKyx7biFioTW6r7iXPT8b0ZdtEVvVR+4XCT7UrqzIeSQSU
CbOPnDqWdknT7zBqVhL46VWHohOZypasgpWFE4cORZxHKS4YqGam9aHPH7YFEfw+H55E2VRPJilS
D1wR+vxgpQKr4pP1/5jVLwE+RCNZ3UrqiJVqv4y73rV2wSnf9Vf6DLZbVvZRntpzsNN/bIu1uj+X
ZeMDkrbG9IamQGgqjy9yEDloqrHDUFTMtG7RF9m4SAR8wbrWqFDuuPzUSDdJBmMaHVJeFeOXGlTt
eiBwg+vWvJCLO18SUlcTekBYXkLZjY+RFxWO9qIeM5Qgm25/ot/RX+8Oz/G5lWxFNChLuJnc8QOK
UcWaB2hLWGB2VYewMm3t/sqa7eBcHtiGsrbxqN+Voidw0YZyB0BdhRPG2QCZKDcSqHbJqVKftnVm
/TK/WFzeVZrVjOY4LG4N6m7GlJFUduIgHb0vduG9aLIe33r4wTI41wgKAWJ2EUSiX8lR3qsn4s6H
AcU8Lp6xruJbBp1+01FODBa+xhG65lVPuRCXcy1Gw6brGHAtxmN+VD3r2cIgwbvaY6MExyfpqF7l
58gVEVsyqT745wsqnwxvwGqg0hFSG2l8rvRatQezdjSjfI3A6TJNoR3rkiBqWo8DF6BcVqhQWzQ9
DhC1/nt+1i772cP/zMjTFLv8rAjulOvKisFgIIPU4bM5RUJYO+ddHaWe0hmupCg7HaR1Edp3thV2
fQMvMJwCxeAHNfsGMBqIoOLpoUsMV++PY2UIyvbY937cswsQpykSrTqj8AGUlvcq7e0RfeAYekvp
uTc+b8u0fh79CwV+sPfXgooSZSp0hCtUx7CnIT7UiWgG3/ayEb6ooM57I5MMxGEmiR6rrP0Zm89F
Xe1wAIsOP5E03L04q4w5kJg0eMJym5vcrc5wmPS6cxnN+/Bq3vwmG/8/TuWyftyRFAXz2JoFEM35
oBggPDNPschzbas3Xgbf71EPCmUTxbWpV/mY1DkFNomaq1YSpbXWF+8S87PPWNwQpZrokm4iciDD
o2Z+jkR04OuJhEVAzqn1KCNvluosID/gTQlkXeCeljzThQNGLuGt/TpwpB/5XjSTcX0Bf0nGR4/N
rCWod4FkYb+PR9/uCFJoueC6IQLhfN6QmnKgoEjH07Nd0VJ3js0bxRc934pQOA2fFAxI8gHjxe2+
VeyqfbGG+22XsO59LqvFqbQUF1WssXvThHqIVrUnXT825r6JQSNVB/ttMIHSGZxuy32SZz5zDili
1Cmxw0QVeG3RirG/L9S6J0Y6WGzFxuaojA+pbltUUIcjEoJ5wAVEBPI3CVyiyADiEqvA+2hft1dJ
JAN3wKVT7at1xiKl8jaqdFRwfu8SwRVLtO3c6eZ3VTUPJoRorOegzOwA9T1mdmuMqOfsBbu+ng27
uAKDcwV1gH4Tqca2Y/IS4r5eeZCaHG33aBZya18xHY0Qp5qDZKepEV5Ewri266r99J+W1eQOP+R1
VHmKEKaEMYZtltmnXDJwj02ftmH+R6D7y6J4Ck4jnKa2bCCttgeVuledpQeS4ZksO1qn+NQru208
tngfw4cLHOcj2ljCSypYhrwBBixdhclj02rIPah2nLFyi3KSvW1EgX6anMvQLNOo0gT6mfu3wZC6
UfRQNZn730A4VzHEKUlwzcTVvP4+B9aJjK4ypMdtkP9x5bosHhN1YctBi7eDAcM+UD3IiFfm55Ec
zMEOnshD6bEB2bGdP1HzU1cIxFtP3VxswuS8iBEomJ9eYRExeh4vgInnH1nayLhpXBY2R7lNXraF
FW0b51aKwDKDfmB6GTdXpImvBsNADZoqOBnZxmzpI+dZRh+FC7rPUhIKyF0irxNm8UWC8O4E79uG
Xr75xy+G8m2cO1ubWsEGrYpBCaEm6j2ozL9H1FmhxIoMb6H456gFb7oumm2/GikvEDjd0zFjPJrY
pZumf1k+Xi5lN0m/FoXwMWJ1vRZAnKrpbeBbVg2g+JjfpW4eQr/RYIheWkaYmHvTYdQdUaZQBMpp
m9HQptNCvCOVGFwbdY6pfgZNu+C0Fy0hp2s0auPG1ABikL/G/ocMTuryNFFBiCQShdO3tqwakFxi
/RQa3JbgOR4HctPg3237FGgcf3fvZ7Of0FaHFPzsFfEdCR63f1+wWHzZWjJLCCoMZO302Lyu2u5L
THWPyMMLSXVvG0qwYvysBmLVSjOxt+suOJv9uSg/tcIRFOyU+eBnLlqtcaeQkY2VEsvAMG7ZRLbs
a7ZHl8SeePKh3efCkd1vlV1beGz7FkeFltKwx+UPSU/QOCooNMTYpqfhLKH0NTinj6GrHhtcPGFl
iW1myPLgAL5XY0c08WBVTUDposmGoaj4//13NG0SzpQlx6M4cQKJgk1E1BO5GhwuILiQIh7bKJRn
OFgiz26X3oG+d9eFiV0GtWOIpvp90BVwwoLXB9IQxaBE5eTRjKlCH0iVeEkS7g1a7khdO60U7n5T
JQGDqnaK8alUpqgbeb9sU96lyjCXiWeNV0l8YyWHXkiMztblnYowDFVGX7Uim2irYKIuVCSvgtbv
aZ4gEdZ5rF6pcPwfpVcd+/NwyATF5R82iQPjvHo8DpFcNQBTlM/WYGGk3nNbB57Z3w3jw2+vHVrs
VXR4miBE1/nCyijHVT4bYlRem+Y+nvtjO8nHnprHbZiPMRFR3uFwIvlh3U2oh0684K/xrS4w+9pe
qcf+1LnlA2K0vajJ5mPqkkPkTqk+bksVw5wTb9r/S9CVXkXogNJ2CbhgRYfiB9tlcJg6q1H021gm
P0svoBp0x5LQrDI3th8+qImoRO+Dk3+PwLec0x5Pkv4IBA0cEp2rlBjoHh2qSnCWsIOV0/SlIDxV
ll5ltZ9lATRdvQ4C0HGRwk6k4xjvpAbKT0RvQR+fZji5OJdkzHnEKqKYafWuf5Ju22NyY+3Gq/rQ
fbGewm+gUmUzQ+5QFyhKZa14KHTKqjpGKmgGin85DwUrwyx5jaLbMVRtAw+7pfUYSPtt5V/buCUI
J+Dc1HOLMaOx19fgeKdxVhyq2gBHYTbL17gLVc423rpQaL/D3AsQNPKzVEOzNWkjA09OHqeE2hqS
6WQ4/CcQnlHVCiUM/DSwcrTXXDU9KWXkSoEgPPt44YZuoJMZnsmyNEvmGS16qil5FxD0apyVHcG5
3NuNS04B3uoCV1gAtmbDSzQu5jTiSQ6nVEX/0DVz8gbui45/3e3Sm34fPcb74FZUzCNC5I6ueJak
XIkg35yZTuOTo5FPn/9go1D+gTYDvKpofD0lntlTDZx00IYAw23hPlB75RLMcdiGeTMV3m/Agn7h
cB6e6kEvDRNwhlNYH/0zRe6eVS5Up/FgXtde/pkYTvRJu2V1sGw4mvBdjoWFW1/AefyoGapxGvEF
jUe+l0fGLhX81M9slN/8M8AAm22JV816ITCnLUEcpMqEmQSeHkIv1Qoj7uXdbMSPY2QI0oaraoKZ
mJYB6ixEUkzyRfSRxS2KikqoSRHXX/WCnudZ9Ca2EnMgrJERReHlTcM/7yH8FMT7FBdjz9IzN8Cc
l+LJkCyPJrdJ+by9cKv+6QLFZ/GrFKOhigRQQ3j2pX2tnjL9t1sfmONYYHCOPdTkerKQxn/LwWhe
+0mxo1N7iI54ugQ/Bzg6s9dtqdZ91QKSc/NhWac+CQFJ79mtBeq36/G033vqtXie2KpGgHtXUwyQ
G4Dd4P12ETlurdrQUTc/ZyfUwmLs66xH9rZI6xt1AeFM2iRDMNUyRZFha9mmZjpjMdnxIAtgVg3J
AJMwhvLIFobAvJdFCTr4/lBFPrX4Lus7dcgcE1FvKbolf0xWM6UwNAV3BV0zTP6aPIOaJa0TyMNm
fUug5pYCW3MZ56318mfeaAHGqcNQ+FpctVrijZioNWNeXuFYD/9URbiIq0TtMKsGvMDjVhH5zqyq
O2hETBRHr04mbnXj8JoPELQZ3G3NEIEx9Vw4pMEvezLiNc7L5aayoaLX/mydUJfxGMb5AU0Bgmhj
XUUuO8epe5b46E1tIVyD7q+o/WFM0kNuSVe5UgtCjlXDWiwjp/OW5TeYNA4kbT6EwUuXfNpeuVWb
Mgyd1cCZFJVp71cuU6de9kM/8Xri6dMDRjmMiqjmZ90VXUD4VuFuyrNR8VEdzCj2LAz1CHfqXbdT
d+0+faoEt9WPz8FvZvVLpDezWyhDlqdxqdVAYwF8hwf7vwcpJsfpjjyMjrwLnNqZDrXo5iBYyrdV
WOCmihbTajaQXw+GvTZ1f+VkdCpjElWCruLgdqwquoHBFPwdOcPYv66b4DZat/qsetVejTGHB0NR
R6c4spGouVO0di0J3OKqJi5gOU00p8iKaAFNrLLRS5TqJhZey0UQzMwXK1iFmPeTNIBIZNltu/lq
UEVuadVy4dSxboheZH7mmhmachYOBKpojU8qwcpF88Esrcn2U4zB3DauVXkuYPzcNQNZ1mlOZYAV
uW4XIWlszcj+DAW0fjhEFNxAuFVDLspolWqG3vXK7UQLr1Bl0dHLD0QDiR/OKhAM/AvCRZeFpRe5
qgxIarUOKpB1jF8EkUuMd6QRxrRjDSnUVltYV3wo96KBM6vwqPDBJZJlhQyTk5H2Zp9j9hQcLghk
GEln8hRhFmB/+DuDwuY2m2h3NG9ElzDm//ggfgnMyZ34uQnORCyulFf3qRlHjpmoOy0rHme9edYq
y0Z/nSMpooG6a3q6xOX8cp021qiawNX0Es1tt5GJnvNOcqNO9Iq25k4WSPzN2e+1TNcIkKaO2FH5
LeknJ5Z+/r4lLEG4+LeoaqktfIA09GpOvpim4JgUCcFFN+YYFoXVQj865TyFP6z+m4qiz20Z1rdE
lwmOY+R2dS6iia1Y7VHFhnCNzns9nW7GpvcKMoGKTs4Ex/JqupCNCv0XjLmWhSsMrVlppx4RTfaX
tq9RotuzktIuhYExHtzuUIsoh9ac1RKRLfECUZLSxg9n5hnV6Ec8Zfs+SX+3nhJOZAnBHSFRperq
3ECoJn/tfAVhdWgP8m8Sary5KgyUQOAORmdG1/pekKSq53EKcT4mZWTTcZ8mj6r/sq0Lq/qmKOCP
IpSCoYEzTyqpetRHuCOY9XeN3MT9t2YQ+VwBBm+YY9TpQ8/uIVmr4jGEOmE87OPoj5brIgo/JWjU
QXyGvlc8ISTa5BRJX+/1vnv1Y1MUIK0rNQwHJI6ajD4uzov782xIxYT91zt7ctpj5sWu+mI9IXvs
NbeRKwoF11fwgsc5b5+kcl7niCdIqd+AZsHVpv7B6BpvWxmEcnHaoONtvVCROfUCU3eMMjmM2rwD
K54tmdluwFOW1OluqYyurJReQNVj1SHjP1hftr9j1YIVDJVnqX9K+dSaEVZ6EPshakanCfHNwQDf
7jbCanKcLCA4C07SrOuMBhDyyQKlUeo+jJjMFt1rR2qbNqPmIeAoQwMStUTQTDk+nMQLaE55tKmI
Zs0ANBiO7lWPhQCh5NSv84HekT2cCSpxkWQefFcUM67eX5ZSc3okxY2O+AjQiK/QfZjvir1Wgm5a
2qMW6lX0CLB6ziwE5bSpnhopzCMJIYdUOJTeK+k17Spwfv0l2EyBvvA9Q02ZdDUuf2jd1Okdqttp
WrTHIko6m5Yt5lypbe9UanClJNpVpKNY6f8wId5UWxMV5PU47FE+eIgnR/BV7Kje2OcPjUaWH6mp
hK9ihAWKqxwwsoTxsbNK61CzQbG2Dfj2g1uAXOwgZ8FQzDoABye4YVQTI+uFifa9Ezmf+mO665+N
mxIMaIGdotVAwbO/DBoezc73pqdeSa7vENs6SoLiz9X00ELr+CwrHmKiSma2Vl77+4zFutfVEcE2
KABF2aF1R/nLc/AlSEZcqVNaMKjeoc2tooNl4Gl7mZnWbq0y+4RFeNHn8Yx4BhByU7qW1dltdx1Y
P9Pp2qRPtDvJ9SDSJIHHIJyzCjs9bCcVkPExOLShXTn+YJulnWh2eTWARAxbHu2kaylmrH2im4No
TTl/NchxJ9VWgCK4fnQsBdPr83SvNaLJTyIYzjdNWTm0BtNepT3QsrOb+VFMty/aPM4lKXi3TtIE
IOkcvqiZVDkDYrev8VC0bhODiU3GiHG7b6dXgo7zP/L8eLFUDFYVgBLK96pD1aqOZxPo2t48+efu
9Ea/tQvQ+JPZ40nbjU+sCxWjbvbbOrtaJsAeZP9FZh50obTSENdtkbPaZc+4npySRSyPGAUeu43L
JiiCo0M4SG7V/y0wOUORsyIyKlYmz1oDQwdBhdce8KaJ8jnpqP9JRL4A40wkkss5jjC6zjONL6Qc
3Yx6UyKqQF1V0QUIZwkgpGsZNSHqp1C7OwTfJ9LauSl6ZuZJZv+O+xcwnCUEQ5wnWfS2cGxAtmIn
0z4K3roZK/Ag6nikpb6TtYLmIJF0nG1oQ1f31YQjMci0wWuNLraVYHhMA1M+bqvjJpIu8z1V3WgE
TRkAKS9uNeOzlu6iSJBcXA0J/l1DQHB3JzUp5A7TrmHowZ5o53kSdKCtxjaL3+fOWjC4D10YsQ40
9a9kxvZobpBcT74v8hkiIM5n6PGMgfYVBGFWVD2kO633lFf4i2E3ey0CRXuaEShGjyLmiPUQeSEi
5zOUSB+rjp06LdLP6D61USk12P6P7Gw8GCxD67Cxb071qqFfWhQ7fiwzZ1fsBTrnPerEGIIcJfM4
8xg7wPxavlaD3b6GeJF7S33LtnUXzW7cC5RTpDmcJ0lkSbbmEAtuJaVHAs1pa0sQEa2e52D/wARl
qqJemlNOzc8mfyAIjPNQxsjGoMQkjcCtJfOQSplTZL7AGFZfEsgCkNfWhk0DLvE40niyg1DUxkVH
squn+rV7SY4sEKyuNN+xJFt92Db19eBvAc3rb8g45Amg/TN7va32iEiRZ1W8+F54yrF1+xCaLbA4
jY0wPETqR2DlGOGsoJG/OJHic0Mqu8TEgOmklsSOLTfMREKuG+llQzlllYxZSVt205lqe/DQFnEf
/ZxBuNp1GJSpn1onCW312XKFuS4RMKesVt+2fQAidgB3Tjtf5/1kW+q96Yveotat4iIhd/RZRdEl
NZMw+ax9ZeFDsQfxOXnowdbh281tei/iKxOJxp2CLVjrtWSGaKRJbs1KdaUE/R5q+yp35EmgpEz/
txSHO/rCuVTVpoLiMFfH7CO4Lw+YEOsVO8mlIm0RrCVfpxHIeFMmLdOWk7Ibbqo9vZNGe9qFh/jk
O/PjdBBdi9Yv/hfL4Cugg6ZOJJpCQHoOQ5cxJYSu5cw+xqkXbrQT4a0f8L+0xWDrvQg39Qq821IN
OOI/hTNKesPSrojAq4lAOM+i1RKK5g2AjBrIlLv+GOatm+iiZ0qmZxu6wTdgKilqeVXmO+tK9Wpw
UhVB4lh1e+667tE0AxRFZ6IrF9O3LUzOnyBPaubzDExf1myz+DZnoP6XEfJZdtE7RmjYWtPY20Yg
Wk7Olchpr1lzAa3szX2NEYWm9jONhJlTgaUZnB+RZ9IRrYBk9FweNS84jXbpaV9qlA4FrugKsr51
lmxijDbF1Ycz64JgogEm36IhDuODmwL11xgac2j1r3P0I69Eb3vrZv0Ljc9CjRnGMc8+7slhPNty
VR2DgQpU/n/Y8QWDixyGXB6mmL7FZOxqkLpBgDmPmv1WgQBmPXdbJ0QicXYs9XphaAPgVBntmEW6
T9tadLKsH9oXkTgzbpMewzHZsrHioejQnOtDcgwPpZPvhQHCqjwIhPAfinhlngejNaV/Wp3zL8Yj
G9A9IqxE56xpT26xm57Ts8iS1+PYBSR3jDWIASXis4sIebt2ByDFdMh9V7ks0cwGYUTIuyFnJKKO
XrXnBTCn/NUw/MPMMzT0MKn6dR+b7kjTx20VWbWxXzBY1feuHv0tshayFslsKh+0oNxLeWFrkXXu
CuOb3I+nXDEEd/31R/QFJmcFeTfIss7I1+h58CR7OGc/ExCYl8/DnYSy1MDJ3PKndS3fi2oRt9dU
kTl7MKayr/0AwubSS1QfQRbYGZ+213M9i7sQjrMHc45rHQPwGFtm/gkBs4Mh6GBFVjI7O6vefKif
u91NCSEjNz51h9KW3WyXw/SjnelhmsARUxAFbmBdbIxkN1iljsmXf/TmFMQKo1uh+Q16Tey6+KHh
EXdb8FUQjaoYuCfrYJvg9LXLhw5MUqh2KorAzqzRrssbsGwLUNavQhcYPvgCoxI16wQwEwqqyrvK
SR+7fbEP9vRRfUxw+9qBXPJ78oxJPtvyrcazC2BOaa3alCKtBHDek1MXlrteAdsLLdy6yXb/DYpT
08yo1KwzAWWUrgRiszBUUK9zSvNWALR6kV3IxOlqOEX1bLSI0fMiehp1DJkvAyUFY7j2KfDJa56J
XigFSsIHYzSvVGVOAajMimta81GXVVefeoFcIhj290X8GoYpCmdrwGByFQXPOhhr0y/be7TqN1G6
hdIIA0lzfpLFVOPOUcQItzCmbQ/e4ieqFp/NJLjTpKa341n3tGz+I7EumNxZhIlw46x2wAzDq1C+
7/FMogl8M12LXBdicVY8VZrezibbIANTwanhGMqpN56zPhH4JAEQ3/obzoGSl6zec+iDk1r5Xhol
P5IxO4A6+fP2Vq2fNxeh+PpmRQkLuWDXw8ZjD1jMWxTHYt8eGFclBvUe9GPryo7kinJwq/HKApgz
ZLDhkikdsZq0hzFrw66LJME6rqv6L53ge4Jrw0r1gWUQcuWuzc5NI9skyLztFRSBMDkX9mQUYxCM
LDEThfpdY8T3ZFQOqKIQxJIiGPb3BUwVVNZsMeVrdHqItfYgF/KJmr6gCUJguhpTzQVMk0xymg6Q
pu9CLBvdEYI6YEWyo1Yz7TREZ7Vei4ZMiWTjLk5mRUEgwlytNt5G4aFBVXgoyGmLIDj3IPl9Whgp
3ANazlTQgGuhV7R/VKWno66DnfIyepjfL14FflKjkVHKMpPrntya1tEa9n+gbQsITo7A7FNtVlG/
rAcFaFAVpAPHWzKJ5rQpLLT9cEtf4HC+DmNjlTYmECVT7rWY2GV7V6V3TXeU4xeK+CiRd5ooEbd6
4l4w375poXtWi8l+JGU1YUYSnRIlKZ1Oi4LrKiOYpkYqkFT4qixY0I++FlVObIIfZmArqMjhzFfu
jEzN0Ibm9vR7PH4urJ+Jdj3LvfO7+/YehjPfwGyUuCsGya0Hxe1N1SZoZAra3vtvMJz56mVS0a6F
NL4l2/4cuyTFmytRBDCri2apKGVG87JlqpwWglVykOG+JTeWsrNUG+cafXoVZqIPJBL48I9KgYWz
2HCdv9vm+DAsNue+MxvsT2/mjjV3iTMOYXCDWjuMzvbZUGMFXUZ/sIwLUE4pEiVQ/ExqJXeigzsF
qUPS2Ul80QX6o1N6LxunFGlnpGHboGC4iX9M0vdef2xH0QQ4EQanEUUzhlLdAgOdCkjt3UdD4Sqi
xnkRCNvEheW2GIqRljM2KbDQszS1sW2Ng9umteB0Yl7nvVd6v2Cc3plGkYWxj30ZGlDYExrabVBi
DIx2MMoosZPCcudkPptZ/2lbIdiGfwS2CJjHZBA5UC5YKTEpfiAhzDduDzqeXJPP27+/voCX3+e0
XEG/N/gb2C5Jk1vqWu0SUDlEo6kJNFskCKfZqM2LpLRm7i6/j+Q7WRT6r2Tx2BZdJOF02ijLSJdn
bFHtmns2RVYbwMHJHsVQ+fcSPW+v20pVJw5bhSpgUEBBJZzEe83rMfW76xTDdyOMlzkStzjrN3Vm
a4+9Z+6Gq+YqECCu9CwDUcXxboIHCt0p3MkI7a5xpcGMbu0rI3gvTrGbI648sEeHCAMxVCS/FIfV
gUhX9/KV8PF4RVWW+PwpKaPYz2gG6rv1FzScfyMHPbBVYleufo8Cm0P4M3MlVxYV4K3t6ztY7oqf
9mqcNwFgKy+5UZHcTpzaM/asTStAkk+wrSsHzDs0zt6GUDGrsAWajjdHwpJEnuTNVxJYmsOH3GOv
OulZlFJfsY13oLwuDUYkhRFb2fDKkM+KiL5z5b34neq8VTIt3GTTzrKfMAA2UGo6j4eWTQT4grnK
nn7cXkGRLJwZYlyyHlIKLS3D67C4qdPX7d9f3yCqGfCIGt4fOI+fF1lcW7jju60iOUR2kRtxU/mg
+39t4zCPzjle7MkFh/P4UuOXUTTiZpgHuR02xIngEsv5NYmvo/DKb0QhvEguzroDNBLQVg/hHxPU
j6EOUcfUWSXG5Nnut0uSmDL8koznn+wYnVMmQ7IwuDLDu6RxaStIWKxc7t9jcEYbjUGk0RkY6MiK
bP8vRm9gosDdDlP0mNd27snu30n6/Iv8sL1zKjOXja0zORvu2rbUkhBLyWrBw2PvRofyUfJKDA+K
byVPauxrNGXts511PGS5rR8ZXcb2N6wfD6qFtCtrNvlAVaQl2mhObSq53elvQp/2NXG6751Ld/Gp
uZIFe7quPRc49velgXdxGvVZIrmzfzLG60TJkMDbS4qo/lqEw1mfWvUYio5nbzdGMUhDrtA47Oj9
bdeJHk6FC8jZXyLTUjck2Ll6z6rqM288SB79Ub2xUuY/ReMn193WZQE58yv6pg90CfsVR+Ter/OH
QhK1yK6fn78g+IS/VU8TTTtA9EF0HGnkFF11JlYkUD2BJDpneqaRKVkUAiapya6I5Ks+lV2BdrNt
/mhhF1E4C4tmkpbgXZJcK7Q7cORes9mg8yHDJPpoP6WOjtPTZTk85e4/ajrfZzdjdmtZltCL0b9t
DdWpk6OlPSe/zbVImAO7SMhWeWFQIfaI5CYUHXMEr/tOeqAYrF70k+C0FKm5zh2XsaH1RJuAw4pk
0pcGU8Cb3egoTm3PT4EbCpRDtHG8nwjqxqqYW0oH/QURpa0PwUmfrLuuHffJIP/YVpSP0y+4ZWTf
s1jGqmhC3xggHqPXiQ7qab5uMMo9OFmYVYwyPYRyUBQ8LdaabbmKYHUF3krnfMhIuhlDAKArVCnO
Tf59HmS8s2nybqrb307zQV8IC0nAvKeCMvW9oGoXNLTVAgTA8aNJXhp9slthynxVngUIp5RJE5Tj
WAFE24/Xk2cgPPWP803w1KAeTjtIL+H5j8qc3ovGqSidKLG6nqGegxuy6/a+Kx/zv9RdjNnxv89M
9x6MU9A0ixNrZmAddMV8KZrnbY1cN7jFGnIaielxYThnAKjdycN1AgSa/tH8BPXbx1d5ZYssTrRn
nA42RT7SYgDekF9F9K6Xv8XSXRx0govL6uGyEIs7v3ypNAaDAiZJymMcopGQzVlRZ4Gai5bvzeAX
Bp3rsYXBu8AhuHzhml2c+wMGAzXu7ISH+r7cE4ENr9//LpJ9aNgFwYmmsgVkU13KXYrBDcHevGUN
X5bbCOQTLKPKHWxZPcmZmiJ0VBR6CsfoJpALNx/M/bYWimA4bzGCplzvkR9zmwxhVHhQxg59R4KV
Y1v+4ZBeLBznLeQwqJS0YjeKnb/Hy/hB2b91pRy2ZRHBcO6hVtDFJLfYH23foh2OHqedtpMPole7
lZqfd55B5TzDYBAz0iWIw9IPqsN6bdJH061ynCSMQzqD6jv6XfC6LR6zz61V5PxFUaAjGIEolK6q
nTwFJzuIYpKDitlfllNRUdZ5pU/lvZicv6hQEBxEJW5O2n19NA7k1TQQEYQ3oB5zol1zVA+pk4nS
6kJUtskLs55w3R5bZtb+k3YKnXxn7KKTdueD/V1HxS7x8rOG0Z2hvb24TAU3Fpev7pNCvSjHBLBS
/SWyfoIrbvv3BZvHd4sOhTGXk8J0plQjJ8nVB7Mgh2LUzrpMXTkbPhFFlPdeT7Zc7I6fSkdaIwrM
DkINJ2Z3/pHpJ6NhxquSwPbW148aCDl0yniF329bmwZJrw4IcGbterJus1LgDlda3Jg2XgA4f1iO
NG8a9j6u3DKa0/nZevA/Ic057ChsPKROdSVK6TOD+qgTF0jONzbET4M4hkxmSK8LSp/Ae3qKByN2
DF/11FH97fft9yJybrKtwqypwBDqqmP60GMibuhPz0om4iARbRXnJqeyziXQCEIsv7zWElAKGeP0
c1vd12ONy9JxLrI1kirudexW1D6U1ksaP1sdennut1FEknAeMeyitlDebmBDZZtx7FDzZRth/Xi8
yMH5wLhoIqnS2JaEtd3pd0OM26X6+4wt7zee83k0ZHVPaL9wUyM4zNNkS8P/k3Zly3HjyvKLGEFw
xyvX7tYuW7Y8LwzJ9nDfd379Tch33DREN8549KoIpQosFAqFqszZGczXqPtvHsZTdURZJi1Gg0tQ
1edoNb8uq8optJfLa/abzOznovFMHW2TK1VoIewMJ/ohDAbcJMljlKDcxkaRQuePLuLn0EC50BDL
WirlzKEXcC4X4x1RNFvq/D4R1BIFzsDP90roSy0Z4wFeqD4XEPkcoH5pZYL0Wbh6fBQwIencq7Dm
Bw9s59SxLTkmGLjLW/akUnwWfC4Wmi+EOcrFA0mi5Rqv8HFyV14zDjoDQr1gEPDQZnvzh8nT2Tm4
yFDptOnGGeZBo2Q5VS9sADb8MmLqb3luc5s4kGjFc4qIdVb07bhQEUYxol0HWDVSn4s5dPC4XdlL
VQpm/4Sfj4sYSRab2sIS6hIOj3pv7kMA/JoEq8MSw+SDqHlXCMgFj3SEfLspA7DzQI2B6nYt24bL
9ORKr/BDT5SGCgDfSSaGtWLlE9sGuLc648cSw5tIfl0S/6CcMG3RTXz322kg5Wb1DAqtwV9zixaK
t1IeocbXKac4v2mNK120tffLQ2cMviRqgEMbusTAwN3hGtSfYM3GO+ohdSWvPJigOmUaGuEtmrEx
yCJ869s9yDboXPYEIjkaV/QNfYH0UXICwyoe+x5ZcpP5+Y1U2yLaDsGi6lzQXJR8jLOyQpmowwVG
MoOu7Y/jIrpF7CYCG8u4HIpKcmQmcomq4nCK5OdMm5xFcjA8JgibzAfeBbENDhc1LTALJi001dxx
1Y7qLD/Jc254LR3tQu+u5v6blqSvTR4JDlSReVzsDKmpjqBuRV1vfJnnzJ2rT0n4YFSxwDyRg3BR
U+oLw0prhjMpzlith6g2g8vnAIuAl1aQi5BpviaUUkBQEtkWoj9rERyITZbA6gQn6X42v/lcXJRc
tDxZDbbdRl/1m1MVWEfrmqlahHbr1Df6vbBLQuTvXBAZ1CHJKwuILdTFWFMGxDc7CErL95O/uK2T
Z7aW/nvNJ1Z1PtvJi09ohFiVNAE1qj8lWW8XTeSY9PuffDlGzqygJUPmiTVjrY26NcVWlpbchCyN
UnyDtmzsydX6l1SWmldm0DK8jLnvkGdM7gPGVCp7eCT29YQBvyJ8aojoOrR/fQWn+j92cZ8smxID
bVuwi2VC3e1wY0FPiDjadSsk7tz3jp9QfDGxr63U6OMGS0hcaYjtXPa0WDDdJ1gyvnzYF/OQKRRL
pszHyTyQVPDyKlovvmSIaWqli3Ss13KyTrU/H8LD6C2ughE0S4C1HyzO68WF9bRXwrRfYAvux04Z
Hhc8v9HVCUeMG0exe9nXmC+9j0xnMLawm5JQ25szbWuALU3ujDCNPOTSVdbc1OROUj5cBtuP6Gcw
5ikbMJlUqj5LWERtOciT1wyHL+p0vIyxX0k+ezZfQexSkCaPKiySDquv+1A1bjB0wDrE5EOxuiJd
aNECcqE9Kgqihcy7VR1EPdL3qPpYxI/6fEiHu8wUCQHv10c31nGxwZhUtapznCT5tTlgvg22Pcn3
I+Q+jeve+yEDpqe2+U2wqrsXmQ0uFy+SrNAjk+UAtHgwyIelP6nj33L8Se39cP6a1yVUyFw1FJUO
BR7Dlw4bUOSlecn2gtx+XsfpkBvag2V2tgGqq8smCkIIX0UsFL2W5xbOmSk3i/aoikKI6O9zSeEK
fvhRUVmaUb6W+WmQXy///6Kl4sLGOhoJFDPYUoEUy8pPUiL56/pArL8v4wjC0zueOKNeunYEDlqn
vHmZ7LIur5tyuZaa2SkTQ/BZ9q9EmilTHL7QGbG4oEEHhYZUR11l9Kc3mbMiMI4hXs8VXznoX4SX
6P3j6ozH1nkTpPQRxeIGxRxXCfAC4WF4KLL119g3vfoTC/htY6ffiShpY1/nfRw+o3JhBDpWetIl
uEMreF+BanFmF47hkqD3WNelpNoiO/fd5QzIBRJN6uVQNXDTpGZoJ9LfJFGgXe7WIoIXFhguGcYF
jhGTsdnKGlW04AcH/4SHo1Y4ny6A4atvMQMxR3w1rVXtUssPSRoHSSJbTj0neBjorvOq9oulo/bl
7SBwF74gZ6VKnzYMONaz68KIbhdKruWSOJdhdiilWLb783vxhTglG/vB0uEgk/ODviC+UyQ7C2zT
ke9CXKMjzMMPV10FKohV9NohcBa+OgcSQ9JqrB1zab6q6WQPVmZXxoOZCa58osXkshFFDc1Zo1hM
mqTo74+PCujkSRY9X15MEQz7/WaLkxVyl3SETzaZ6s15edKhSapVmeBdRQTDRZIylmibKbBmwpRM
WL401R2pRTqu++H47Bdc4FjaqpYw8o6ys7LeGoXl6i0k6xb9UCro8i9E5G37p9gZjgsboyyrKbXg
CWp9mEpfoV8ufxpRuKdcvFh7rUkjGQA/0jeCfkDrGgVn1LczP70RNQ/tfiPQPisG0Ylm8o1mStrU
K+TvcOrX6ZHI69U4F0E7aA8Cs9jp/i4MbnA4z070IaUEUtJuem2cSqRtkqPfsBsE3ntdVXSa7H6l
DRrn4PKsy2OYAU1+MBB26ztwhx3KQ3K9OrLb3CV3oorX/mfbIHK+3qtksiRWR6zbA2MHqZ6MYxO5
0VH2K9fq0fYlGqLaT/Q3kJznN2qP3tEWkMaNedceS18C86KNarAHHsbSFhWDRZ7Cef4AhlUtAu+p
SyTwuM4PSvKXqgm8X4TBOT+K22AReqvGrrov6S8Vbe86c/IvO6MA5V3hpMvqJR6Yd+SHoXopugfS
/HUZYv++fP44PE9fa9BlrjVgTCcrmIL50C7u7Eyom08HSVQI3b8VbdC43Lqo2m4iJYJg51mB7HV4
PnLwUJUF2fXoRU760N0ZnUOPIt4ioZlc0p3PadGFIzMTpzKT71oPypGVtNHEITgbBXuanyTN+2Iy
65hBDdfFdFWLIrvIK9jvN4fisOR5YZX4+9r8VI7fGvmDISpN7kOokJkiCgZx+SpNVHU0z0MQfY56
a1fRcEzT2F6aUnDu7j846Gcczh3y3AqldEQ3j3q3IIlfvNK1wJmFyuQJPN6Oiufmo3xsrlGI9ePv
orHL3wSmMzznFNWAOXqNAD4H/2b1ELuZIz+zxzdG1KU8Xt5pu+f/xlbuYIHIOrTlGHkqMY9t+aBI
EI2Vb9TltFSzfRlq3wPPdvEegrKUljCoCSQ2emaPo6CRRwTAHSLLqOOILAAgle1pCenVRHr3sg2/
2bFnI7hTYzanRcWDbMje11zTz+8yR7PVE3qfApH0hNARuCODKHUnZw2wmAoZC0uxnwQkYDTOubCn
9jdH8Nky7vCQhhyK2iYN3d6vPoG93c9ueju5HlzZLU+RK5oUFGxmvjSzTLQOaw0fy1I+KtG3Sf8q
/cl0MeM6+Cdg8DUZmpq0I4gYiEll6RilFNBBN50IFNUCtxBZw4UMS9KLzmQNgHKAQZTEnoLwPmFy
Vr4ZhDZyT0w96gJfZO78Pic8W8fFCXkIDdxZYV1HP6els6QVyMxdU9Q+tm+aqVIMk1IMq3N+ocVR
MrQtWkby5kafv87V1WAK0lsBBH/7TrpKmbQFEMXaOqvVX1smljBJPgq+EluR9yv20xT+sk0roukL
679Ho9oL6iToflmD9FNxXEHfhSuDIFHaj0dnOM4pwKpQFAML5GtZ3ht19WxAjV5gkiwwiXMCiUCl
LmQTgfLpx3iNhvyBDdX8UYu6fjaGGbs53yUJPBtKDaBpVJyodiSIHjcDhg9FPGH7J9IZiDnLBkiZ
rcGYmUVFtU52kwx+MXWPsmZdZ8rqxxAxu7yEIufjTo1xKY21ToCXLr5UHlN6rw3C+WQRCHdsTIUm
6yvzPGlpnMrSgwG8vjaZ+9Mg4YvJqT9naFSXpmMxT5BelgIyU6/NaCDp6sEirSB2iP4f7mgp1hTc
FCX+n8YgmVtpc+tPTRc95NkoSuXZn7q06fj4Ecp9YYbMcXBiak7sWMHqyjdsZFoN6MnEXHjpxZ55
L4qPl7cfmOh/dSRTK81+YDFZQkAO53uIJ/0Xz9F5pvtY6+VqogjA4fQxbJ51w6FZIUiaLn8ocKr9
aoQRLWuvtzBi6UDa89SqX0YiCFO7EIZsQVALRK0WL6lFo7EZohEHv5IFeVK5nbnalH67vFb7ycwG
hfO4XJ5S2hlAKVpQIRQYl+8hop5c06Dy8ydRz8luENmgcU4XoWen6GtGvFDeS/pXHcpqirQ6FSJj
+ieH1xmKvw73s8Y68WGYCc6B5CNeJOtBEOV3T/oNBHtd24REI04UubUAkaFpc/Cb+EhHyZ7X58vf
aHfDYE7GlGXNYN3iv8K0kAucqwEwVdnZNdgEh1JU7t6fIdhgcNE2jkM8rrJLQP1s3ikOxA2erKOK
2SDJDpEr4ftcjZo7iigg97taNrhcALaWdZ4sAttGX4buaOlGnunFPkSYQNgwHZZARNewP92+QeQc
PmtmQzFZPm09DV56Px+ZXnb7mn6uX1uQf/cOPfXB8Jmktijw7TBtoti/gea8X+rrKl1mQMsP9TH0
lIBx50VegUFKxc97sHEwq8ugENQYRDbzSX1Cp2YFaUDopscVkgPxR+KWfuS1Bzy5jg7YR+zsTrGV
Az0KX8D2o9hP5+Vz/YHqkZVMgGbyrhl0K/TK7W3NJihZlm/5d3VVvV7eMPtR5ozJBWeI9i2D0TFn
7lIvLj4uw2GxTqX8RROZtx8BzkhcmrdWSTeZGZASI3cTMEIbpttX3xdVcFqLVpGFiE2kyfslN5IG
OGksP0GH877KQSETqoKTU2QOF2mG0SCNyY4cUKrZrfwoyYvbU0cyWsHxyTz9XfJx3gm8fhfeRPus
KuAVfUghmqCVV8S07mkxXxdq8oCpjs+gM4aIqKhOsJv0bHC5cNO3iHEFy6/m9mY2VLtPP47DHbQ4
wUFV2nOUCewUfTcu2GhtMRnLjO/Wl9lViDSyBUWNnfeG6ClPcEaoXGhZgNLLKxa01hyVvMzohr28
pwSW8OyiIEkdirkHQEaOMa1dwzyNoyg471thmrIhK7Kh8w+Sc1Q0OWF90jgSDk0iP8z9LDiz9+04
Q3A7KWm7Ki4jQOTqp27+aJipHYooCfdrNsYZhNtHsm5Ai7zAa1cOebq0d0LXcCPwljB9ogVlbKGc
xf5+OgNyx3elqx2hbBwmPba4P48HFeOiykHIjLIfIM443P7pqihVVIaj1U4IqvEVyiBV5FCPBNXg
xLesFxVTsZEvquSIDOQ2EpWMYukJ+2zH/khAVNF7GFn+s6bGzYfjtpFVDUvTsJlDeQWLstoFs9q8
IAx5lzfTZT83+CuQMuhDZRSwhkL4MrmbW1FD2WUvh7b6r+dFjYqrKYOYyh3Np2Y6xmlnwxJBSPhN
0viPN2DP/ooiTbEypgpQGP+FXtlQjfetY30YT6OnOu3NGPwP1VeRadyRq6E8mTQUe4vxKMiOTlzW
gMKYN5LWNR+YcOvyKnolFJrKhQ0zylqlZrxLrLG26OzOTl3tfsAD9uzpYDNbDtOVKBqKLGW/3xz6
ClQ7Q5kNU5KB2jm0t3JQZk21JCi07LC2srT0/Bm54DGsQ5cP7PFfPrVHVEiPuW3Y+SM0EA+X3f7y
JgYP3q8G5Yml1iNze/kUHdSrLFCD+KAcRDpJot3FxYramto1ZbGiIQ+EPE1dcNmMy0HQ4Ln8QlPL
jbXHelXNeNUrg9/l1WjXU3efydEfDUedPw5P3GdB5XqM8jfHIz7TN2luCqcGzzYTOIk+iB43BGv3
9s6y8TlJCo0I6RACh1TakvIwgiDzP63eW0Fig1CY4LDVQ6RgvfSxHL6FbRCWt8X69TLKb+oaP536
7YjewCSFJmkLIzHr0V9I3C5oP0d4NGHsBuZRJF8nCg88R58ZTlExssRFxwTb9FK6jTPb1NMgdlbe
trhZ/SHv4MYxuOhgzU0Jijt4YW2dJhp0qmCz7j+pbQC4sKAMIM2TGti0gmWup1A7zFY37wynhrpT
ROu/4hrZYA51n2m8yoZUdGllp8f7O8L5C3LRorbasR+Z50OmzpFs/XPsjrYeEG+++R/mydixcQmN
CxpSPaUK+icw7PI1vFFQDi0eJAcX1RxJ2/80wCaI7m+dgVsH1YzerNnyKg9sY6Pp9nN/aD12curQ
kWSaJcIChMDItxf2Daac0AIkoPCZ3q/BQVS6IPY7asfBV084q29EwUTkQnxnQI542KUqbPxRd2ic
2A390TP8Ovijd8uzt/KTHIZZKaOVseWkH7KhspPsSSpeBEFFEB3fyAs365dmeml1LK2CRvL9LPVH
eTU/SVJ+CNXGnQfNjhlt24QiB8Hr8zS5ubI4VY/rc0NEpN2i/4X9fvO/lEZDx5glX3LuqfWHBPfX
y9YKjjm+7EgjKABSBiC1pxgddGXvyesnVZhGsp11Yefxkx1ED7UyiuGUTT3GuB5BYLRVFRPdqFSz
TWulTmpUDcqqrWjCWXRIKFyI0RNzLEfGGIR9Aennq6Y9lKmfT9fJdEzSlwKpeXU31c9pLxhsEu4M
Lty0ywzZdIJTkL2+zMfGKRxWZ1Vc8QuhyFG4O81Yk0E3WKDJcdeV+ghiRa+XPWX/vmuCCJ9QqoE2
krtuhH2pZ6WGltjO669xSKCKW7/WXnOsQBSKPEmAt+uZGzh2cmxcHyS/hhoxfr8RMjTgD6wQMNWr
Lv736tZIjDc4LJxucHSyUo0w0sdMt5wWU0Y0+TsKjT9JJzco3EbWjVAyOxUocu9H6WdJeYFSg71Y
opbi3QNng8MlDEmatxbEx9HSToN17Oxydhe8v1x2hV1n24BwSUPYdeuUhfg0FvgQ1P5pSEUfZb8r
cAPBbdq4jdCvuQKCtfqsLlieIwflLtbwo5+q68mtsImW1JlEJbD9BrQNMrdppdoYl3ViX+rU3EaN
Ex3IIbvJnB4Nv/Gnwskg47t6rdOjZx/3UxG+6ANyG7km1MhWdk9TRi3HwEpGbU1JXgbN+H75I4r2
My8JVtRzVCYyDNX+vwc3e8o/y3f0gfGxW48iNpL99Pm8sCYfP+rKqLQen5T1W2aH6BETcCiayWDV
QAZNMCtgQ1JI0E69H0U0HY89hgXKJw7UMnSymIxizdBkp2r8bkZqGz0oor7F/c92xuGiVbUuVVxL
qAF3oYkR2cZrUuU46tPTH320Mw4XrdAipBl59HaksKe0zsnBGuCNuCjiHR8zXI6oPrF7cJtnQC5w
Kdq0hpMEwEZ5aNS/evl27K4UsBdDPdim8vGyffuR5YzGlnkTjA2p1xOlwOcq8lOcRbY8CLxeBMCF
rkQi2jizV6NE8/P8oWncywawuPQuz9ksFxe3zMSMc5migi4XgaJH4NlN3DV6KGZMaCnC1GY31d+g
cbGKKmneLIxRaDkNTBHyNvEkpz00LkZKfUzui2o7Ii/nglPZkLBSZeCl5G8wTNkL+XuaRXOjvwlM
P52Af4Uw2kT7QWfaftUetBPFxDa5nWtHD35c7EUvpwKrNC5GpBScuwbrVVmnK8x4QpHRzsRdSALP
0LgIEVa9OlQrW7vr9BgGxG0Ca7KLACzTiU0cRj43HeonUDMLXHI/AT57Ca91BoFJTM+w/qcZNJMD
pr+Qh/YntJDZw4cyUAURl/nAhR2gsR242cJxnbZpw0o/OUiT1EOPV4ruKB4aFHoJFyoUNDatFrvL
M3qm9qge0GmKmRU9gKYtEwV1Lm9skZNwgUMHDUK+5sysIToosempTWE3cyq4M4hguPgRF2GrVDVg
YutoEF/uTpMhaLEXhECNCxqQ6JKMIcLC9fUNQmDXC2K44MjlaYlStc4iSYEJkarrbjVA+8mIV9D3
YsLZLmWwkV/+MgI8nqKoVNtyhuAUukuMYzyCXSq/p8rnb5dBBIvGc7bnBlhsVPb5V+sV1DZ2mgu7
ZATBnGce6tYEzWAyjib5Qf0aHaCzd8hBqXhTHIlXB0pki4h7BTuVn5/rF62KiYKFk8Con+jzFXSM
Hi2t96Rp9bouu5IG3W9bUR1V4OI6FyDSdZ3TlMGiB8HOmtVGVoihLFEi/Zt88+cxwhO3R+1K0oTh
/JjvwRUiC5QvFqsPPzNtGlyU0eNqtYJAIcTlIoXWJe04pNhfo/9jfgWB/l7yEof8reLOEHuhk32+
7J37lYZziOfbCMOOZuA0hXsyQc63DqtTfaiOqDRciXIA0U7gwsdYlHpJscPR7fAlGmuniirBhv7N
5Q+MPSoF4YfB65Vnk25V9YhiRo8VnLzY6YJQsultiJbF4hjaIOBrbNy8slfBMu5vwTMwZ1shQ4qv
Y/Sc7K0T7XFgjQPFoGeAerzyI1+0AYWGcvlUnKtJPLCHGO1hZi1bqQ+pKMigoDc3COGkmZsHVLWF
1IYs13h/Rv9jJ1oOfz2jy5jSAWLbSOq94k1pOyicxJEWlMEZh7HoDrEfoc9wXII1y00SWoyvoJz7
G6Mjob1qEhqwlcNQrn+mSwL1rR/eY/IP1kWu1s3C6tE9GK0IGK3Q6fTIXjsZd0Hkivbefjg7wzGf
2uQ7tSnPScRkiGiNK0VTP8qF6mZ9/iTwzV0cSkzdtFRTx674FSc0m26Y8hnHw9uwQXqXPZm3oZ9h
5AD6Hs50Fd805h/tRGoZCjUtnVCZ/VMb47JeGrQWJDkATQ4DSjEy3hMiT79dvoAz+Rqb4q69EWWQ
+6ndBpWLoEY0j2k6KGwIL0IzYQl5J7QTLs+MwiP9Kw9Mwfvrbkjb4HFJ1zj3+SqNsFIZW0frNF+d
ckFS9A5CVywD2neGDmJIQ+WTLllS8g58lJWXGWChSulzmVEBxLsLBiDQVKWopqJZUJjlHDGqh6VQ
BqPyGA3e+MUM7yD5bi/DB6KJmkJYHPwlfnBQ3BHeTFWY6S2gEiVo+hdSHzqIrI+jKxWFPYyCG8X7
CwwHx3lhbBVUq1O9ghA1o/JMPEtHVB49zS/uCnTUCh4l977VdiE59ytKiUgLiM+93jqE9HEoni9v
5XfhkDOHdzdLbXKt0SqvBduTUhW2hUbMoj7k4b/PgTgo7kCrijZJ2hCmgIesh5xGARYe1kdjPul/
kRMLiMOV6HQRmccFqlqfk17q4BwljuhqPpmYv5O/mMqH/7SKvEha3CdtAznMypOt21q1hw4jPeRo
9oK51v1dRQ1ozCoK0fjiQERyRIbWqjytee3yK0tO3dB66pLJzkTCfCIodmpvgu001/FYJYAy8sUu
BzzGJZCe+KrPbqIKrpn7G/hsFRcrSi2WM7gOYkVdv6hUvo4hsT1buTs20aFS60C3VFFPyG+28RmU
ixph2ZTruAB0OeExHHJhI1jqkaSi8iGuW+5uYgKORHZUWu9UCGnfdvU6FpBZMUa7qrNDOuXBZQ/c
h6D46+SNXY0LS1Nq0Cmc09rr0/TQpKBGbEvBd3p36LP9i/e2fyC4UGT0eVn1BGIxSYm3CD+WrmXJ
vWzF/mfZYHDhyFgHtZOUpPaMm8HT/S7IAugHsB6MzKfCdOl9IxpnEheSILnX4YUDJmXa8rq0ix3l
5aGmUZBLiRfJWRCO5jFsZgyRi2gYRKvJRabOarKwgnaHJ/cWujJ7pyzCazMsDoIVFTgGX5EwJyhm
gMsbjuFmLwvuL7kb+0uKFNSyl6OMllbRnPD7S+evq8rXJ+QWs6jlCsjJKY+M5TJ2y95uD51r2SW6
/KI7chTpQOwupwImVzzqmNo7RS057cYulNCySM1D2yu2Fd6AO0KQgu5Gqg0IW+tNUBytgfRVldce
enXn/u+hiGxN/2C0DVivXwtZWFJnPvAutdngcZs67VpTqyPgsR7Q5JB4xVOfOeYt2xbmTXO9uLmX
faDHCknp0/CvJw7ZZ9ygc/u9RU7VVho+YxFCU+F2xn7PBQfa7vGsmhBGlqFH8o6Tr5havYxJif3X
fxtDzZajwu6yBmWzlz/ZBpitpQjAhmHyBZgsrZLF7KTKU26MQHEUjxxQeLYH37pjd3jxPfP9oBlb
vg0it3zToNJazhFbRt/AoCvETxw26jhCS3dxhzvoeoq2Orspv3OXDSIXPNOkr+WhA6J86o/Zg3Fk
trV2fBJdinY32waIC5ukACeYpGAxa8mf8cgjP03K0+UPtusZGwguPPZVVsqEqabHXQkZl9wFbdK3
Wq9PSbYKM9N3JYhfPxU/uRlCxznNLIBpQdLZTDyUotapn2aoKE1Xour9+wIZB8eVIOI1z5qlePtO
rO+PPTwzYlkVlVVRGvf++sphcXnciBH21WBYWpDfF15+115J3/VAvmb+Z16LPGP/AD9/N4NL5iBj
G64WO1G1vwav/6ge5tSxCHtTx0O+mtqiAq4QkIvJnRW3CmUGLgGjKMs8hfiZMzsaupUncDUJrucC
vzS4kGzlEObJS8BVUXeKUuL0cxwoc+lZjSUiQBDaxoUQHRPzY6aFlScdelf10T0Z28ZxDWQ8sLff
Rb4i2NUGHz4KpV8xAoAuKkZyeSpmr6CC5x4RBBc4FPQ2FQYLHKHlJMmnrHT6RMB6vf+BTMwtU1VD
bYMLHLG16iSxsGaTmvlDoYFooT+QGHlPNAlqAfvW/ITi2UpybR5mq6OVl4ea4sZm/tzqTW7nltU4
l6PhbuKBd9H/N4rnK+m1HpWvniFFnUNCX+s7xxqDmpj2rPhdL6pbsk/9/iQ543FRwyjVPgllLCKp
PoaKH5mHTPHb7j4vRT1i+z6ug5VXo7JF3pEODLkZm6vMDuZAdhbQ5EaecexPrMhNXePxD9ZxA8b7
X1PVoQXmcA88QHZjXevSc02CJTwp4VVk+ZfBdt1jA8Z54oTUpu4hwupZ2uAW8lWDzvUm/m8g/NGV
paQu0wkghNyX5sPcfFJEbSrvXwbYGXI2hG+2VMAAXYUmAoOCKfLikH/IbqCKrtTInr58IV58Kl61
6t/L8XKonA9CFGFJFgLLpKIMMgnEyVbhK7nkp6Mo0O5+KSjiIQdVkCDyBs6YMzXBiYdUbWqOSltB
mUpxVnAnX3aI/cN4g8OZlJSRFls6cGScVW8iMhCZlx5NrzrOQfogEgDYDYUbOO4srns1zmnPrn7D
cwktY2XVbWm8tipRZ/j+Jt4gcYdwO2oVRPFgmHT4cW3PO9CSrg4ToLRuk9fL67hzpYXCkAxiCqIS
+u71YVQSk4zQavZU61hkr4squiywheHC3xaA70aMU7KqtLAKFIfaY3bqr6xvxWSvD9WxdzA9dLvK
gl0ssIhvR8TwZN5UMiySMU5bnYw2uLxie1sYFmmKboEHDey03NlOOjqDqJMWHhR+XhjHaS/baHac
H5lmGSu9ql/C21h4JdnZWL/AcvE2ClViRHJYeKTwBw0DDF4vYgjduSP/AsFFWRWKIEa/wLL0bU63
P0xQaPgfBpHZ3nzvEz9XkG8EGwh4PBQTOB14ICmEhftDf2JpJiwTqloK1o0v9ObxMswKAZg2Yyzg
KwJfTkWtKns+Z5qapeiEEF1XuD07zMYAlg6pxCXupptOhWiQcM8G02Iv5rh1KwrPMwo2oXJc2hD0
ImtzWyWpLdcgehESMYpg2O83NZm0S4gsp7T01O5ZkQ4yfQn7f59S4snxbAmLsxsIssyRRgtAjHru
a+riRbGS27K2oilFJAOyZ46FLapZlsmIfjgsJSGzGQ8qqGjq770OFu7sfhAWlvY+/RaEiwZdhk6H
wVRKj4IswhsX4/uaF6LMTgTC7f15Kq06q2FJFU+HXjavDc18vBzWRBDc3jeq0YAYK+zoh+lKrWig
m40gMu9kwuA7/Pk9+G1vpjFSnxQQixk6RQFq3vADkSu7zm7b/A8qboxckVjonKZU4ceVpZTIvdpo
pdelaAdWyJMxlH+rChVdJ5gT8bFsi8N9GtLXsaK0zMmok5QvS3uUjVP2r/mwdJCIbazhvg7eQ+Se
MFcGnRxKRg5tb2Pp+x94AIORDQqCQ34yul7XKa7UsvIa6slm0NdPl//+ewYlZsQZgJ+GrrIYz/8t
AKyb8KFnB+frgFe3j0yQLIUX2KWTvWJc0xcVGvbOtS0wVyRqDGtuVx3ATCidoHWVPYKI+Sf2ilG/
GMjlpAuullO0FBXKlKrfPcA2960LmCUFiWxfXs7dDbtZTS4jjVsjUWsFYGYU4NXZ1qgkQNiNn6qq
qAZ+TPz8GquNAXTNXZ7j5jp9oOpLSh6i5dtlI3Z3zwaC2z3jYPRjmGTwuc50dMXuosHJdEgJZQ+X
gfbSaoojwDBxesoG0bjDQALPJTESLNd0qsGTMB+YkgtLQmMvEs/qsi/9Lips0LilG4ZIUReCpevQ
58YG2COPIotXfNZupj0KbNv/UGfbuFXsZWpppgS09mvyQp81lEHHA3lYanv6OoNrXbmKIEwt8I69
p6lfVpSPSfliIiJhRRfDlT4warLUp4/pq/lk3uQvkMixpaPouiIC5Z/g8qGAJCD7jOsH1kKIrge7
caz75Yv6gCByyEE71wkKbbsb7fwt+Se4PAXDrRFidYch7526QX3KimVRe6ngG/Jdwn3TgFwxh2GK
eUs0Z9YxNg9Fysuesr/dfjoK3xlsLFmiSRTbTe1MV5Ye5bjDaOQprfw/wNFkIlvYaXipZ8Zusrwi
bsEgPVmlN0zEW4ewsPN4tg3TeA5DS/B5dm3aYHEbWw/HaTTBku9RsGuPli1Vrd0vH2lRupeN2nuF
wkY6W8VtakpjUyoVILHrEZjci6C+SijeoNjUYnxqU9c8SoKeJZF13NauzFaqQEhVenMYdEPo5Pmx
mr5G6pPAtr1rOkbMWH7GlAD45v5wmEutrkzUwtFcubqZVznWMQlmpzkW/nQwBNeAXW8/w/HbGPph
uoSWSFwDws6Ozdpfw8LR1vxw2azdrbuB4Q5+tKwYA15MATNa3mriFSVRg8sQv/GKnyvHb1zTzGol
Yv5n5SBJXN3lafzcXlk9igFQwD5afhmsopkC5mnvjpeNXdzZn0hlE+YFlo+O2s0izZ+ltnXUxoRG
md/967kSlrZtwNgibzZztehWikEj5J4mROyi1s8L0Xjgvpef15CLF3kTaZVSYg2j5j5RMT1lXNez
W0yjYAuL3I6LFU3d6KQ34Q9RdqqL50S+1bT/6g9clNBUML6GzB9anIrWDSsQzYfkpnie/O7Y3JU3
InorkZNzIUJday3Ct4d+QVHZZj4E0tD7l51c9H24o74e5zUsZaybpS5uROaPKRShQO/Q3lSjInJu
ARhfhh9lNJOpCcCq8WmorytC7Fj/oA8fL9v0fiD8V7/mK9WgjFkqWmPd9A/WE8vSstvO7u+G2a4C
45reEGc6Rvfpo452/f67iI1P8NUMlkFud5VhZWavA91MEPkyNSgQoi5b+F6fjrOQCxMhTZp1lbCS
TOeP2Oqrfoi85CY8fv0/0q6sR26c1/4iA96XV9tl19L7lk5ejOnORN73Vb/+HnXmpjxqT+mbDBDk
pQGzKJEURZHnzMCNTU+ZHz2wiRkSLKI+gM1NNGQdN1MNjSIfd8GVeqaV2VHBzsqoCKvp2inurDJU
JBFiwXY+uJLDGX/v1ImC2g/46j+654HcJLvmHb2hmINsgulEv0YPVPBWua0bOmxUPORYDv8smkjz
NAM+Go2w02vckAOdD4CR8WQhWsJmuDJ+CeIfRSWgudptmuIWMaQuWcZAtzSX2KYgKm5fzFdyuGOy
WmZbHeUYjdE+Ddg0AN7HA5CTnci1tet8htUY3Sx7EeqPYB15+sS674HDPmEdU+k4Djd53gVqc6xb
UfQSLSPnBpORpWVlQT2HfqmNox0/0FJUbtq+X67WkPn72uDtrs8x4Yw7mK8ErBWF7vsTbv8Hcy/m
ndquNKykMZVX0miVNRV62bF0h/xuCDGTfmscwSSPUWPRkI9o9dgurkSV5jDZQBLCe7n+LCc3+ngz
Vs+CQLWZfRqWaqNap5kafy9R6qVvAalZ7eIDeqPJHqWhUxTQ8Gdb3nQSHZnbsX8lkNutPKFWbA5s
t15lT/XqQHoAer5rfm331fvgAzgZFIC5Fx8r0OQdRIGZBaVP6dtKOrd7OKOHUmXq6kOzm606lCNy
3aiAdCHl3rGGwzzrouv69jael5jbRuLMztSNiCXGeMpBXVvcarrgdrn1JsuoDn5tI5f69FFiEqJA
L4aLpL4o++jQu9Or7WK859h9Ed1mhfK44O9gnjDKCeR1x589PU3lKQ8YHGHQRafpi+jM/gcnPyvI
5UFVbaiaxAT+P+0G43AEsv7ODurr3+ghQn8l6CNwg7Z0i8dfq3VTt+Uej0p98Rwb14X+Z578xmv9
32RwWUi/yHquq6TaFclRju8yc1dG3y8796axr9Tgoq9Ei7qsZagRyzdl1e708ge1S3eK7ok6u9JE
BAm4SB7n2kY1VyAlh7wkN05kyfZZOhww533IM2ALNV8t2xSBrW3fAVc6cg5NaalTs8f7XPs+vFhB
cU92i/ZRGHCOqg/ebyFo5ebZuZLIubMzVPGiqdDSBgK/aXvFdJzIXa92/uXd23zttk3kcTJuLprM
JzsSADTajOUGk7csLqMwAzVLMEZe71Kvdomn7+W9XbhCWKFtDX8J5pMfrbSoWbYfgu1QxXiiZLnW
LuyAKASmQLcOHbAw/GvqWZYxn7Xlm8PMFKRC1IE/JIu2Qxf8bZmUQZ70Xy6v6mYwthQZtXXLxpMB
Zy/gdWxi/BHFPi/bTXYMwuNu9zsiLPSCaappGvztBq0qhtotFI8t8kGXDp0DmjZBx/m2FmcRXPAo
+qWgQwsR1bQE+VyclBY834kh0GTTEGwFTDoYsdTxNPX3BKQl81JJg4ZGxzzz7eRF1nH1tE7dJOrU
29TnLIgn2rAjahgtOLV3ubmbTeqWaqjqiXd5XwTa8MBVBoiUqy6DNmDm9SKFeI12FTdwpum3EreV
Otz2DKVeYXwKkiaQAU5ymIH6N2sFm8OO9E+pzEoIF901qlk5mWHJDUajd2bWAnXVqiufalHjgh6i
Q0mnL58vr+Hmwe8gHtkWnvUMg88XyzpGK0zloGn+3b4ubkAiH8ZfKLAYPcVjAHKtIdi1LdNwwHZl
OHgGA2UjZ4N4CZvLlu1aoYYx+WqYQawJSqLsXOJXciWCj3cNqMlHOYWIPr2SxvexfLi8aKLvc5c8
CfOiDZnwfTk/TPJpJD8uf58tAf/77ZUlcOduPU31bOn4fjw9mqgfL9+KFOx56bcxfdeX1gWRjHtZ
4pZGa4ls01Y3k0JRZQnFL2iky25O7RddykXPhpvZBF7PLPAKIZLykBVF4QDzyMF8tx6OV2z2pMPj
WuZloe7nLuvYtIP/aa6BOefn1TzL5VLbrmtLQ48gdwyAkO/lj7Lk4mLCXpKnXggcsR2UbBT+MWKu
4Lj4+0qmUgWS0laBF4P/QZ928xC5iXSbIE+7vGVbU4KObZ8lsV+y2jPNaKk1y4gXQDgL+nnwcmW6
Bl2uVyaOF03Ki5SAOXLurlIzj32BcBaMPi0qmhzRqKWqsqxxauYjkAoxD4xB3Mw13OKGweVrN/Qe
dKxBjokR0RTRpoGu5HHK5otm6IkEefqY+AmVd3Hze88PKxncnSueCHg92OloP/ev7GUbDzd3Rut1
vhPON6k7nUTdFNvFh5VI3jajyUizEiIbs3ZH/Y/OeXT0MKKxRwCDawEMajoYytVUCV76tq9fK8Fc
FO6MNpsoi8IqJlrBHb0f98stK2Xith6IagQiaXy7UhdRpTUzzNgvhouXo4NyknYtwX3WOlZBdOPs
Bda56fJn7fhGRXRmzkSKWfpxVR6MIDlaOwd9v6xAKwFP/LK0rQPNXgljP2blh1LnoPG3xVJG084u
n2IDiLKvl0UIF5DLDRRi6M3AtksPjdc6QFUdB3T1xOBvxHPhmznBWiPmjCuNzGFpHaeANNZUGnus
KGYBnGn2pBAtn2ElSOGF2nHBpB80YmBuhkVoJq+8tQ/5iUXoIjCJkH5u83Rd7RcXSswEhl/2MMZB
ua3abzVwDE01cZvsOUoaT8tuqCpQcPNMWEnkAsu49I1isHzENlJvnMedMWX3kqTu2ik5/EdL4SKK
PuiVPvWQxaB9GE/GuCd4e3bCPnR80XjztmKo3stoQ8ULMBdFqshejMqYcMer8HpvDNZDb417R4tu
ElVEWbZ9AvySxXe/o99ikuQWsobq5AwBnmcFKydQhu92b6yhGmsCAcotbslePABSp/CGwDpeGSA1
z3fSYXBFhfvt4HHWigseZQEwY1OZIVT6atbf6viHbD0JFNuOhmcZXPBorLxz0gYyksVtr1jD1pS6
XbC8x/ssEKM9MWvmUwPAIGmOipl3zeABkfTIGeRZH2HtxeIO+uQm5RVZbtrxQR1+5565lsX2dBWp
MKetypRCFlns9yXL9qCJ9wYzFdVjt4xvLYfzYNpp6YiaL949tPdquB3b98t7tGUG6+/zXjuWQ9+q
+L62BFH0fZ79UX28LGJbBeSLrPkV1z3OCoA343T5iBJDSYNoOnamoIQh+j77+2orEoz1KJWC79dR
6Y71DQXO0X/TgDsmRoeq9WQv8BWlS91CB8JoZU2DKA6whfhsv+eF4mwqi3TaphMUGYPmD4bBknng
TzoqoCNJAjBohpe12jxtHVwXWDMlCJT5ZKVWk7yQqIyz/RurzgEKsffN72hAKG/QXXErA/xI5Dab
d4e1TC7sLOUkpVkHmQARpG7rTIhutQQw9dh80AYNpLB25LhdKTn7uk7IaUL7t+Ck2jT5ldqcPcrJ
oMlRgoxeW+7GOXET7Ycjeg3bDEUrGZxNSmU7FYA3x5nBymlE3RcmuW/k7DUdid9lhaDusHWCrFeV
M9DKMtAhQKDSGN2SGd34yVOhvjfz+3+0GM5CrUJvSP8h531Ahxn6Nq9HVz30AM9MdyCfEKTT2ztl
AAMRDaF4RuFOebMeh8pq4Hfodqyytxbwi+PTZZW2V+6XCL6fPSpxSZcBEL9blkMEoqEetIp4I1UF
mrBf+sm1lbMYrnBjFqZUpeyIJ+UPkt1ZxinKHxobUFIZMLIeG5yLl/USLN1H5rsKinkuISymOHpn
8tJYs0vmP2NJiAYuksK50mx1fWNqUAtAEQ8oFDFMTowrUzRl4+3Gj4BS9Fvvd85qKTnXivKlluoE
mum4QDLmQYOAQtl06U7HK72IL5197dLGcZ5lNHpmF0xa43S7wbZ3YzV7l7dq8xay1ojzKtJkGG7o
sIqjk/bhjKmX49hWrYdmx3mXyLiJZIvceFJTP0tOb3lyRmW0kqiPOCyk4PKP2dT3XCTl+zm6LpbB
3YxIUkhAQzceZ1VU8du0mZUEzmaMuZxqzB0jo6kOenElA91UNKG96dQrEZyJVEtSLdWIq4jaf++k
fQmGY6UPjEbUlLL5ZrjeOT47i1t7XgZkTwzGWAHtDkVdL3R2Q8DIAZe3+E/he/lWTu1gylcDp6iK
YUJOZNpPMoYUEbD64GfRnLGfGEcG1IaMWhBFNl8O19K49BCkc2VeZEhJlMflKB9T9KkAj8DXVVxP
KDIT1ZfRV6w9XTbCzdaOtVgu8FuKIc9tD7Hkhb5qQau4/aO+S/3YtzxyUGJQaoD1DlHtCSyn3vKm
CLrDNstjqx/AAxiWVC/MPMH5rYFOcNkBn/pYnn6yQ4kuYv/g/r921ObOBqRnylQU2FE9bMHdhN7P
G3JAARUVsXgnAqTZ9L6z+dhc/tWYTpkv7LyLuqtBv1Gj21g0OLCd+5z14Ry8GuLRpCytbKZscZ3S
AJRgOedu1w3xARCKgEroY02AQyPcMc7nIxVIBnSAyYBZ78CS52jvhASY3sQXPcr9Q+J81pA7FBIi
WWXMZC3H6g+WOLcnwKS3u8ln9GGT5YqetDej8mrXuBMicqgzpDIETvmJMPIowRVKtGVcUIkzmtly
zEyQTF4To31LOubxrdndy8a3y74tUoWLKJjALpd4gqhhsG+XJfbzTDSYsClCVQ2AM4JDSNO57Wn6
3JoyaqEI6xy0jrhSI3oC2fSilQRuP5J6act2sHHAZAeSvJT4n779xjqtRHBbYiaGFBc2lMjGB1Nt
77V5eLwsYfsupoL8GvxLMlDnOEcFe6mBDgYJz9ixs0uV3JscZ4fOtWEZXQJc4jqP70htH7Jc/3pZ
9PYOnSWzv6+yU63LFYDpOXDW8lbTCjeuHi4L2N6gswDOBPI6TXO1AFiKgWZAU3Ex0OkO8yI6HtkK
fcoOVyvI2YEexzpGeqFHSVBBbrpdpyUesfPTBPC+KXeua0Vz5eGR1uiDNAsgPi9oUixEj2Ki5eRs
RbeRD8i4YewW+ZABG4sKHm1Eq8n5bG3jYU9n4LBWnYROaXqRRPbxmPuXN207rq6Wkzv2jaErMpID
Zik9sNwGIxeglLOBDa+6i5sI47hArY8sZGWF41A6Zjxg2crseWzCTP3zN3uK2Si2rgF/SwWk099N
HZBHc7RIJkL30XhlL0KO171K97JfA+++DS6v4LYhnIVxpztQl+U5jRE0atv0zBED7RUViNi8ya70
4YLGPGFafoD3Ap8qCmt0mHdBc+hDEYX49t6cNeEiRAEAndkwoMmsxFcA09k1iXLd6I4g0ROJYX9f
mYA06bgltxAzyN+mOg9Tu3Lx9CwwbJEULkzYuYG+jQxSykFxLQlPPZHbWQIn3c4jVzvDRYEyw80A
4GGotr8MuwTMiM7uPcUML3t6FKZA7Cd/jnzn/eFCgqa2CaYqIEx7nIPsIfYS94CmwitgwXo305Xq
im/+m8atAXrLATKaDJZTbq/UbDJ7DVFoIAvxtGEEKnJjZLvLLrR95TmL4ccax7HWa7mBGD3UAsDk
PUZ+uTcnsMMuQfvRBV1fp8/l5F2WK9COn1Bujb5x2gpi0QjqNI+JcDqU+f6nHVvpxcUGey5ts2nY
mfsXf8p8aveMnLAKJF90zdi+Ga+kcWGikuphqmWoMwfDC0vHzSdQt6ma2/no7MY0ai25cSrws81J
ImcllS3yyp3l2qjSYoaO5jUGOHbZfewbD+ZV99FzYx1SwASIOik2fXslkosgrN0wkwY4wuw0b0PS
vNLYKdE6Z8sC5UQGwgWRpKoaScuZbvke8C6zkO59M5lZacLFD6WS5E5myQxjcmC8PhVapKy/Ht9L
TxPkgNvxaiWPCyEYR2lKXcbKtTBINm0DNpgDuNsAMytmJ9+cj1qbBhc9QHdWFQ1L2Rmag34fP31A
zT6j8Kpd27dWyCjfoxvpTtSksRkoMQ+jGGhzwz9uVecU1a6GQcH1ypWkuuWSuVZ1EsJ8/sNqnuVw
q2nb5WTNCzJejezYvGoRYrpz9uIb1lmjCpmmhPK49YzM1hyTBHpFefMQaZU36r7e/DGm7d4El9wc
KfeGOh7jGS2+dqp7Eq57lyPmdrp4Xlo+fzMUO9NBfwo4cHAWqLvkaBRucqUcI0Tp5DHyjCeBwO0Q
+muN+WmOciyasWBrnLxUpvvziKU3ae4qP1QfwPGWKxC47ZJngVzM1kcgZagMiNl+nl+jsNjFgV27
6vfZy2+awLZc0bm+Hc3OArmwPdVTahUaBFrJNwrAG8xAiIYCBA7B46xZ46xo6gARTn3vmKHshMsU
WtNesHSiveLicgReEApKzxqdWD8JLYwdXrgB//2/NC59/OjV4Yo2ZgOdpUAoA8KuAZgybqM6Ryks
TA+a/vjKGokmT3+wr1VP96brBJtGQ+OGTaTRe3rMULOU3TJs3kQjaSqn86dfwe1eZ1T2YMwj6rNI
XRhtGWPYYr+nuY59Glrh6NlXpguQZg9lqtJFR9W/XPZPP4E7gcvIiZVGxk9AudiTd3kQ34KUGw0f
6t7xRdxQfJbxSRq3yYDLMUAaAWnTcfG0oABYbhJW1+NRDgwUhsHZIwrn3Cn8SSJ3CrdEkoidDFji
+bnMfoBb2r1suCIB3HkxFtoQ2RoExMupQI/rNH6/LODDFi/ZKndSjJbUaSZQm0A5ax4B734k+yFU
ruoDnnND+9Dfzm/g9EOlnVmKfSq+I226xQOvm922oRFqu3iXNsJ+JOFecgcKHpanYejhQkXuMizY
PHbrEzkyQM7FB5AAuDI8EfQ8F4v43eTbQ9OiaZa6wFIYSedFzZWd3DVN6g9GeHnN+dPykyCuCqBp
DqhjZyg3HZMbRrbg7LpAumZGWoYiG2UrdWGDeTZjGjGeWiaMUbQpJ2f3P0KlcafTJ6W4cNPG2lhp
bPWUx6YNshu80ATkeVw8+1F91TxxUYC/m32SyEUXsI0Ui0Ygkd1h5BCD7i8m3pzHvaz5/U6BjVaP
w5v8cHn3RFbCRZmOKpHcNpAKpDavS7wsyd10+j7oz5flCFyfhzdLqnIkNMa+deaTqr/PQnBxkQAu
tjQauFoUDeGS1vmxl/rbtG9Eli4yCi66pBKsLwUQJZhdR58QsEeM+yHoriIXaeheXMQT6cSFDQwC
LsUyYdEk9U5zbtL5/j9tCl8O6EZbmmUbm9/IYE+IX5G6CCK+yKr5q7+jlXErDRAx4YE1uteukmPm
Oc/LXe5OPkMuSZ+rR1GyIAgSPOSROchGq7EgwXBFsqOzYzjB/wMVOItsF4IRP+alO8SotQJyVOA2
Vsc4KLzsoAfjNfFFb+Milbjo0BOtVEHlzlQC38sxC+nRxKyNaKabrzLwUYjnzpFGpbYNyvYL9aAf
VpAGWeiAkMgbd0gwATow3Up3kuCBU6Qcl3jYpWLONP1QTgsM4F9OgRSqe1HLleik4tmK46bOK40d
w+UV7smscPORMaKg5w9CXAqB8xpcsDBIR5KixUq28XAqS3qtlMLhGhbULhkgFyDo1OP6WUOhbheF
zik7pl8br/JMsNGzpEZ9NYMqdqMbEYEwOxUuyOUhkIY0UrK6gm56Sb3YTLylejKJ5l0OTwLt+BHh
alayqGAnogU+8qxQfW3Z59JjpFuuMx8uy/oYab6kErt/rMprOmltjGh8LKV9zA8osOHMb55tIKSm
fhayZXU89ZYFrfy+8MtQfai+JoEodIlWlss7iiTrxtaCzkaKphdZ8RRMsZcCfxMc+jxc95xTRUmY
EFJnvjE+9/NhqJ8W/V8WMfhgwo/tFU4MOLbsY00BpH0C/uF159f7wUf/R2gSNxYc0MylLu0hF0d6
2mjGtDCDicgpWa71ilHP+HH+agL5MBWCOzGbuCSPGfDKZuDYjjUanelXxc48sokep3OHr4y2e7gr
Q+fpso3ydb5P68mFlKg08s5icXJ8d4hfH+og0V1EaLRnqIHtVu/VQUK3VPIoQnAVBGh+JKUd6llJ
ZAhmdMx0n+CqxIpCov3jq168gvw4SomHka5mCQ+byEpOIMHzAAVGcxS9QOYqPFQFzsYPp/S6qTZ4
8TN9u3539H3dvqWjwAcEJmlxYaWL5Clx2Mo1xqkEuIiDuShcXaTG08kJSPl7gYkIUlR+IEFJaVWX
FPLmIHnApBLQMMAi6EWPzOVyT/kqkCdIgSwuL6nkKR4dA/JaQHOZQIswU9QpmYenRyGkNN8I9ck+
2IauHI44HdBRcmzYcnRc3RuukXB5U2AG+VHEbCmIkRYXS0iqApoghShtPEmja9RfIu1qEFH6iFIS
vuVRNgc61z3TCDQx/49ekh0WH7lWICoJ8F0xn9aPCyAKWaYp0bBb0WI/Uk0JZIUGdNR37ahdK1p9
JIa8m2vVs5IpF1wFRM7G5SpWU3RZzOpZfZmd8JqL4Sz1OsYI/mWLFCQNfHfjBIynPmYJbDk/Tss9
QMGVyJfoU1UKXO2jBH8h+vPdD4uDhct/3jJAQ7dvwthDNdbLjtKDg5clxGN/3oEryVPd8c/q7bKa
grjC9zrmhESFYrG4El3R/EcEHErVdEc1WIoU3Oui2ZaP8v8lZbm8pC3QSqAzZTuAyOq78Wl5ZnOQ
5J7NzPYvvZcf553qI2dBQ0vii6ZZBd5oc2HGorFsqC2MpxseZOfOwDxwassYjhQ0CwqM1OYCTJJM
Vr0kULNoX+roqQJHaTZ/v7x1oihmc6FFAhpOM7A6K5smpX7pz3vtusLLcRn+VqKuAcjH0THsC8q1
vwfMWNJSPI0XKGOB8t2av5sS8OKMf9do8jOqrIRw+rQYz0mdOIc+ZuLGWg2S0NfcFOSsm36t6br1
8RjxCVKlTZws0boKft3ZnlpRV5UDJMteU/fgZRT49qYZrIRx5kZqUzcKA8KU9kmLb6MOT/oPAitg
3/jkUSsZ3NaAPZM0owwZxQ/zqPndn6wlDC9vT6wlLD2KgRK3s6uVRG6fqGzFxqKVKL8f6N3kAStx
R/fT5MqPclD5xaNonEW0ilx6LKtRPscVNBydUM3fSHeoRlGBaTMz1SwMX7JBP0zH/t3Am3yaZEvK
YBagIbOs3o3BPoKZY0/WHqn9CDy3AkhJv7V1Z6Hq34VK9lIC+g4Gz7oJSr++RbvJF0xHoBBIvPnP
4UQE0X67jLZSkwu/Zp0VSTmnWEowdzRHupd22jUGkjyGcsZakhJfw0zwl8uKbkbdlVTODfSma9ra
SCC1bQIrAyie/CMzadCKxjVFgjhfSNU6iaUMu5hkMxppGrcDTU32dZoEoXfz1FwpxHkAACDxvqVi
Gaviz4IEZjS7URzO0UkpT72wJL1t/2cz4ey/IWSSjRJmomVXg/0yWfuFiqZYNqOIDvAxC103+ifg
p3yql3jM4NPFWPqKk/smMBIvW8Hmop1F8MBPKjhw84aJQEZVG3cT5nfVAvNTfmLfmI1A2HZWtZLG
OTQQCaK0s7ForMZeJZ4csntuGtS3cYATZkd3w239A5ShvvpWev9yJO7nUbaSznl2JOtlkxKcl6b6
pBWnTtTotF1mWgngHDmvilkrEgjAsPgf9tHYY7LQ7Z7Nw59TWMcAR2AjT8PVfFN7eFRO91PsLif9
1AloG7bNRrdsDRA/qslXQnFOZUUzNfBs6RijntZnov4OkQRmVaurGhrBCemUGoaphFZ9tP7l2Mhf
O3XWgLtOpOPSDOi0QA0rje8cqbuWakdwldj0X2Qcfy0SX+VcFk1OyqTFbakKl2EfO34hys8Eq8SX
OOsqS1t0ZeIkkfLQVvOjoYsQMkVacCbd0bZ2VBAn+lV7Ba5TVx8VlxDNvxwklO0ocV4szrCraZ7b
dIAmkzf70ZGNy2bPyXF0dZxQsh8DyF3GKRV57eQKRDMNPmVSq31ii7wytVbFrVIxILr3Za+8S47t
yQhRgECf7rQXPcSIlpP9fSXMrusqSmQIS83vspUfo6Hw61HUqySyC+6gsmM6Wj3BpsXqw9zf9ZkI
5lEkgDubHKuWVYltV69/t+QnR1TH3r7krDaF8/9hosOY1tAgPUTH4pvkjW58M96wmTURYM52YruS
xcWCue7qrG2gjHY7qi4bWkvCOHcBCYTGxwqFQ1EXwvYz2VkiX6iMHZoNQKVj1t68NDdD5pJd5pHE
VRhLqD/ty2+TsIFNpCdfr7RVMx1hgCzvtMOBunTfviXe4Cd3xjPQ4d5E9aLtW/9KTS52GK3clSTD
Jrb+4jEGrWT2tDeZ7AFA00lwbduVQY23fMnvZ0ywzi5KftNb8XbZwQW2ytc0HQnYA2qEX9HoT1J3
VZnh5e9vhy5g/rEeWkXm0W4dmUgF7VDG7xdME7TNCwbFQ3tE8caQAtVpfWuO95dFbif0wPn7f5mc
gxNbKsY2h0zWzib/sI+svwsukmIqCJRGrKkbBcBFFFe2K4AruZzfWwu1x1bBWmbu6LMuz/aDbFDe
C2v527t21pALAKWCx58KsPkfGqIRa5dIe3IYd9pu2QNAIUCTfCMCs9m8R6y04wJBN2XDbBGUb0rp
j9gJ7PLrPPqG9N/shcfhrVsaSRFheUFGPVxauu4YT3fJgD7y/D1T/7hsKtsHzq915AF5p7Gv6mqE
pYwYlLQAltW/zoOIrHH7aem8cnyTp+NUjhGlH7uVmS4bDmk8cl942rcary/BdGiBdCadkkBkkQIz
0bi8Ie8IzUsH6tHuYGmHOf938DF/5Ynn5WPyV+e1Zvd2X6tQrOz20XRvZ2+UXudEyFGynYSc5XB5
wTilUR/VkGM9ojdoX+yq0Lrp3sExv0erpuiewtz0c8pzlsaFD6msaKtJWDWb7k20iGWPJloL61lz
G1F/n2iDuIhhqLPkKBIixjK+0epYUSHSCtviS8pwkUJVtQI8yJDAuhjSwR17l1WVUTS6wkO7Z0iu
6GD7h2z1vH5coCByLWfTh7lf91fLcfStwPnCXlJHD7zlbo/OLlbNDgF8rYpKVttvPmdf4zszKz2u
Lbpg81p/9sEQ6UUH/cD0zXfltQj0RCiNu1CbRjPmdQtpVey1B3Cno2o0fSUHwEzsa2F/psBa+P7M
akR3Rt1iL1vVuVFS/S2uMCRxOSIKjF/nQoYmo5F4kuFqM1gipxjjEIS0btVQP2qtp34UQaGIdOJC
SJ5HStu3kEesbF835I+hF91m/yG1+2WQ/Fx/K9VKjDE56GSHtvNilQPYpwePLMCHynFQdh41vjjo
PgHGpe1VauVdXlORjlxAIXmXob4KK9Ej29WIfF3Q/Pm/ieACiWoDt2CkUDGdhn0HoM4+IoI5UZEW
XCRJ6nm2VGbrJFa8Jm+vjbb7j1pwkSOOlNiSCxhDks+ubszojrN+qzjzyxb4tsxlKdqmYsGpX75M
0j5O7i9vhCCj4HsyNbl1epm95YFaZR8lzr7OsxdaNY//TQx3eYisqCmASg81ute2+1JWN7L09TdE
GOBwMzQZmbTDRQIlS7pUynAhWqK7ib4WQzhmgvxhc7FWIjjnz7SImg676VnjhP2W9jqxPSUqBf63
mbmuxLCfsUpTnBGctDHwvwE/9NW240CPMjeFx0si8DTmAp8O25UgztEjINg49QJBiXLfqosbAURE
GUInzzB2jHJrJdJsuxKwksj5Pejo6npiD11UJm8DSY9yATakUr+y83ivScpe6dBZkfYnpLVHOPDu
so1snhYr8VxMyGbMVgODFtlFuVNBYqEWQayHXbNrO1twMIlshYsNg7XMCJuolBN7fpjoPaHRo5Hr
/mWFNoPcL4V0Wf67qdhRUlK1RQm5Th/a4dmpny9//7Ipgk/47993InRgWQX2awTiqwYeYWJeG/Vd
Lu0vyxHpwceHpATHJKukyQ44EdMbxxZVBrcfE1ZLxccH2hjzADl++doCORIPCXEQfR895WgenAf2
3GrjxS4/Mshvx59E19HL9qDLXOxQu2qUR4etpBm5Rn7VSZpbqYIAJfAvnYcGXoyliYEIxJrzPuZ+
PbIzdsVB9cW8ftvBA6ySimoZ4JzgFMLJ2jg9qwcljfSt6WhIG+KZS/oFar5oNro/xlLQQLe9hmeR
7O+rwEjlUlcnllCiy9hub0ewMBCBiO3kyzjL4GKiKUWmpbMrDlDKDoC6C5wbctWftBCNZffDaRLe
AJgLfQ7CZ4FcSHQiqYvbCgJZsZxxdsS3INbDmxZILAXJxHb+v1KOi3+LAq7a2IKbzQFmp/30tggR
5t/ZQER8rT5c9mnhUnIhcKGgNrNYHpv8MFwGosLqovmpuJpAWZgJSRC2Y8ivheTrsEU+OUOTQFzR
XFlKaM+CrpPtWHj+PhcLk7mQUsqq2HG/eDL1yuGOEhDwxgI5Ij24WJjZc47xKKaHruzHOQ1VRxUY
gkgEFwsHbUhpbEMEja+U+pHqxm+dfue14oLDpKedVXzEc3pNLOJNmey2hai/TxAPLC4ezAvwtSyN
qZEWyJAi8FK+y1L+O31gZ6fhuz/Vya70ooPTTD29Bjz2ozwCI7H5rRTZAIg8SBRBQsxTh6V0MaaG
UCSXlum2ebVvKBrI23l32Su31+yXGL5gOTi1DkrDBQk/eYiN21i5JyKEHpEIzlEsUPFIjjGhypA9
JvpJX6jf14t/WY9/OOrOinBuUkz24DT5jCvk3Lizk3mMF2QIG/IlUr8MTTCWd01778wictLt6fPz
RvFVSlrJTkVnCDbcBMwqvR+FQxj7SajdV8/A9vDjL4M/Hll1O3tEHoFuOxGW5rb/nnXn3KswiKWW
FCs8tOQ1qtoTcPqJ4BbyD4fFWQjnXY3dpYlUQk/7evRZ+3jxZ3lqF1cOgLcFpkqBPHYafD4Hz+K4
g1et9U4qCQwznR3fAX+jJj93/c5W0da07DU1LMdKEKWEKnJnL9gu8rwFQTY6ZVwTzy54p8YBNaJ9
lUHRi14Ktw+Qs4bc6auD+6gzM3h4mcankereTJXbxaS+bPWCM0S0mNzRayx1VisJFpNNPXZh//Gw
04ail12Bp/PVy16KMotkWD9raXdU6X3sod+mmmCfRGK4gOK0spOOErRxQN6ZSIU7m4+ZJQmkCLaH
L1dO2RRnkwZl8v4V10R3qkuXFjeR1gosXSSIO31LMsjKsEBQJSHbUzFk3eZeGVuuKnp421w4Ewwn
GgrnGJjh7LtQK8uWiQr7LtNDJi+7ZlE8p7IEK7dpbUAgdQAlDMJhkxOTNEbVaswMUnBBaZjZNEJG
/iac2dwMeys5nAMB6URX2xphLz00NxiIxwwZmkjLL0PwE5E2ob4IC4f99E9RaSWSc6Qa2D/GLLNI
W5wy2zcrkEXkX8vxAb4sWEWBdnz+2kVtn4wsGC30dkjDITpcPjG3jeHXLvEdA0PsKGnChi7SzjRc
W6F3Y4cS+VQIzHv7ZD6vGT/nlNG+7tSeNejvtGB46ELJkw9d5bJrBun+qzTOm5olzceSZRvg69ub
kX3f12g8sKt9ShN3jFBp7McQXelhSyiYjlv/8qqKdo39fXUnNYwy0jqGRZNXt1FxlU3B5e8LV5Nt
60pAq08jiSroNx0Zewk52lcWm+gFD4XoCBbKYpFrJcsYaj3XCExwBrxP5+Z+9VyeisNykIX85JtB
cGUkXMyoS8Qla4ZaZhqhD61GiV55pnjuQ7/Ty+Ul3KxUrERxYeP/SLuyJbttXftFqqIkSpReNeyx
Z7vtbr+obMfRPM/6+rvYyclW0zqb93Sqkqcua22AIAiCwIIWhIFicQuxhu9lmTrx/FwvoxMG+3J6
GToZabLMIgSXkQ8dbfsBcGRIbwMLBfy1tb8u0XbN0UUksbMJ/auaPcRYKA1zPMCXlXjNV85yCD94
7HyKHrjQY39cB5V4ebHHqbEC8JP+5X0bzDM0j+MuOsiZFCRuSuxmonZfYUAO1BewF0z5dpL8E5gG
/6XXsASvoZtKVFoUfTeq+qtit6P9yQo7Jw5u8YLedN9z9q3C6OZw+kh7zGrdBG8xtj1tas56pNHw
W5n90VvR8xxLmxJkOhR8Rs0wXSgaocMePgPpWg+J29vOAE/e4oLX6GTezScpXYTkqBRbmdIKZLYo
acYbzwtzbsNDsQsdu/Sac+VT0OSg2vSr4tVn6fQ1mbCCJ1HsVLV6BmF5rFvswFOBqXLIntgOeeEz
pSrXekpkQ5Zlwgo+JTKjMSI23H6uD86cnYgS7M0ENJztE1NlR4DEo4gTnQ0yVhWSaTx1Pe1QYXib
32I5EQa79XG55X12syxdLdnsYqG/UhQ0zDpA8i5vFRMO5zfaFFmAun0Du2wIcYg9JRjtEvHjs/HM
xmEYvGl51DEapOJzpOGlJ5x2PZ4T575YEabALVwuXuhRPLT7THVx38PgzWYfJK4s4yqxTfFRsuoK
rUoVwEUdZntYvROzHwN5ue6YpUoUvErUoBmqq6FE7XFB9+lysD5zSp3QHfbyIi3JwW0LviVUbbsJ
KAebj014Y+JVkjS3+STrZpEFIzb/IatgpDFZBs4y6G50CQpOMZvksTvxxHixl5HOSDUo+JDG7Kyg
0uC78DREXGNX781jXDrg2kLManuq5BjYJoFbmb3gPiq7qWjRAO/tfu5O58zL98UZBFLHxsm+BX74
9bqNbJfvrhCFqERv4nGOayDmf1r76Vjemifwszn5s/mZ3YHE/29XqXiZHwQYyCJrAJSo2BafKtO5
Veqm5R7zCx80U7uganwyncCZ9oWcu2h7n1uWbqhMVbXfknRLOS2tCnF5j7LqvZH8uvojZ4FGdkmS
bdne5RcwYf8lWryYoY38BOqctO5VL/w2kGTstx9TzAuGsO3sSp/SeQZG43HW4hR0GNordUxMDWj2
+qusKm77yLnACZtv6I1BLRbAseUXWYx9XrOPpNVXAglbruqrXNd5Iroo7g3cEPObQta6u11ZzTQN
JoDsByZJvXchBmygTUOdJwz4c2h/ax3L/cAZH1HYhHGz7Rl0+IcPmcMKldvmynGZczmWlamiRh0F
6pMfVV9azb++nbcdyApDiF+tpGBVwTFS9DZ4+ZOOLtDgYD5QB0krtMVFj7INvBnxrBAFI59U1mC6
MnRpl4ZTB59sDSVpLXWQo9VRSnFdvs1DZgUmWHscFNEEhwzfXxn3epKeh+lXW9l+mI8/ryNt7t0V
kmDoeplHQxBDrCKpDk2fHcY+dJdRlk3f3E94JycwRTD7i6w5RqomYBw2sZ+qR4M9ku74ETFslerE
1kxdF3bTYtWFauSwB0Z/McyHVfDwUHeRZFm2nTi6WP8DI5xb2Rgoc6ARuNXpeU5sN1IfjAX3pPYl
sXbUNB0Sfo/ImWpfglTiL/7LZr5gCydYgar0dOiADVrKpXSaY7u3n0AT3YJaQ7/tveSJD4cbO0c2
pm3bRP4BFrPcSc0a0+Lp57ghkWM2w3MfIkjoZYmzTaO3MM/JJqZJmVi8wQqS10pNsadRjzdm+zxr
PSO4q1WJ89iUZ4UjmHwTlGDHpDD5KJtOhhLHjlaHe8tqpo9kNFdAglGmFaEV7BKJbnC0j9b3IZRY
/aZPWgEI5hhWPcU4EAC0wYOq+QWp3WS4i1vw+vaykI171N8ywSsswfzaCC1XfBKup39S1L/rh7Kv
TeTqJz4DdDx86LnoAvjWvrM6RgpSWgXaUZFZjMKfmlIdloB8wzQuEPXIHlg2vdMKSjgnZ/BPpEYF
y+tY4hTtTTzur7unbdPGAWwQSnQitm2xPkd2gLPM1W2sY/BWMezsKiPPEWqyTnzYp8TEt89HjNL9
D6BwWmE8kN0aFvaRWqPYhbiaW6LtKHWRFUhRfxKdq30gwdxW4gWSb7vVepk2jceS0/Cohuols/2g
2sGX62rc9r8rsYStOxR2Haot9GjdWnvdyx/TZ3vBNYWdUL3LnOX1Ot62p7iIJGxgOwyLIckgUmc+
2fbktq1XYHLwdRCZbQib2BhIlMacbdGOUNlu/7CXx5F2fpw+/jscYQMXIN6mqg2cqCMnQgc31vLv
uKc4bSUr4ZeYgpie7UmeWAHn1mpo6ICJ0NGlM4llEMKWjWaqpT3ntgrJfWDdZ7LBArLvC0GsWoM7
Tif4/mT6YXtvDrJWH76sv/vTf2xLzMC2adxZagSAeQxemgDhQ5U+hVF0byfN0a6snT0HkpYAiTlb
XObVDi011LrnnMg7M9QbEEt8ypfca4JM4gi2T6WLZIIjsNM5C+wRMCZhvh1n/jzaTrxEB4PNXkRl
iVdt+2S64AlOAVc1BcObgcd7pnAenSMP0wD3feo3P9IM9GPgZT3kmH7UH6Z7vBeAuzc60UZyQ5Vs
Y0vwFaxmRcg4XyNOEjcs91nNnGG5X0rJZVtmmIK7SJdG0WJO3BuOsZcps99HhWQBZXYieAq9JX8v
YE7PSqQ6SnaXRrKC5O03nIsvF1OsfWLlZcV3sHJg99ap2C1nxWUL4lnLsU+ol9sjrystN902FlCA
qUSluBULfqNVQ5pENYLZFhMzqJ95eObQjr3H6YqaZ9tLv173utvdpNYFUHAknY73DZvf83l3c4H5
NXyMrAHuB+LMfxh74rkowo8OmZvIgoDtfXhB5qpYbXcUbrBlSYBsWZ/0yuswzaFqb6ZqR/7XMfR/
dZauhBQ8S2SGA9ENvuWXU1c3oM3/rluy8ZfbZnmRR/Arc07tSCshT9GeeuLPKqrLJGfkdtLV1izL
xFQ72yKi6U9tqem89yvCe/2u2gXH4iv7pqAdMdxRSbU6/9ZvJ8AFSwxwU5vqVcI7tMDwirKRdK/v
+YOizD9uHjQrGMHiu6BDVTpv2dPj8C4rpp81W74VTHu11XTXpOA7xvh5idFvOsMVpmD0xA71LuHk
pNq+dCYv9xendBPQPz7ELtuXD3xWYd7Jm943TWSFK5h8XpisDAuo1K4P83ik5oHKeoBlqyaYem9q
Y6vwjkvFjI51sfjBMpz6grksoy6x8OqmL/czrSXXf9kqCsY/9GXWgAcFtb5Vc2ineJcuKPad/yxj
crvoCrJ6o6QVQKZL4VjV1TxRJm6ehvGkhadJqR1FqyVXZBmIcGoGZa+VtK6RFTcijBJJhy9LMLFz
1Mexf90mZUjCuWlVYx9nFOtmaa/hdGBF68Tx7jrGpsddmZ/gPcaiJarGMUbwV42a6jQtOtGjx9n+
OoQfurRewN4aflbuvTK6lpCau6rgmAf3aJS7Lsy2xfHSOZRjY6CdsDQxgqqp52VMix0e4vBTU6K4
12gde/BT8qj03nW4bd1d4IT1YTVcURzAZRj2PVNTJ+p3mXqb0mdLNipg2xIuSMIqtbWqGNoMwdoS
fmjYL1XnpM3n6+JwN/C7c/8HRLwCGRrGLAYGQEgXHtHSiPnnRBIJbsthM7CZ6oZpiH3S3TJlpTLi
PIyHwKPl7Klz5WmtbGKpDEbwA9rA7EQbUbZrL82N2hQ3FF1HRpHKEkz8HPpdYxdxBHszoxxFBAxP
VqxzqyPDM253qH82X2ZPO8gYrbeN7YIlGFs8sAZcGDyUIM1XfRzPGgPhLF3uqin2F7N9um4M269X
9gVPMDmQs2Gy0Iy33PD7AH4FDKFG45HpZHcIOnEUyigxJEsmdk3jNhmqZIAqs+VT3d134ePwoc7I
i0Ri47TWq5pRcw3a6heafpmmb3q5z0vJjVWyTuL0minQ00LlBXlpEz1NSruvibmntuZn4fy6qKF/
fZ24KV8xQXGITdHnUzkZECpPT4bmT/Rb3t5WgyTIlKEIEcQc9HVGO97pUlQO1V6KYXZa61ghdrgu
zpYZIN2o2tQm+P/NKlcnxGJ0epfqSA/XwUNtfVHHb7ikSjC2VmiNIQhTDbTJTB3CkLoIUMTYNi5F
l5hThik9jSxDK0EU/7wu12aUvgblgq8EQ9obr2MtnkKKugUj1XDTG8GuXtDrkvfafk4NR6nVQ9qP
LqOWPzeme/0HbDn3Nb7gEq2ZjXZhQbFV9jSMN9FAJVqVrZzgCxs866cYNomXA4qXHiya0TwUicTa
N7OpazEEL1gHcd+GHVASq98vXRKCSJp6VZ68akl51qvSVTK6M2dUVhbGeSLETZTi+79TpeAZwwwd
hUmG38DbaO1wvKt0WWODRJlioNQ26DzuGawF/y2aT7LXfpJY5NaWpni10glKBjhz2nuD1FAFB3Ig
+PcG3U5diOHyM6q5EPh9pAlzDaS9BxoSTELXeC1vPBfOgIHXaJsYxmeFfr2+LNs6uwgkXqR6QpWW
F9gm805LHqr0oMqmesp0JniOlpZjEPCKnDChP/Mhc0G9ceprckaLs2S/bjupizRc2pW/mFDzNpoB
tGYWd6O+02nspfNdYdROOsgm4cg0J/iGus4jTJkEVlu3ZzS87yojuq2s9APpxrUhCB4imZU8iHmJ
a9qWSDc+xdqfdv9kTjKODJk4go9gikqXmRcoTmF8zCq8IOXI17GPHVWXFRLcQFUjFl8CwKCbwUmr
G7v/Ptn+dZve9tr/YIgJx2ohXRSWMLhauw2WB1VG4iBRlVjLaTX5HE28YC8t/UQ7EOrWhiQekkEI
2z+scwISN6hpWNL7KckfUr3x2SCb7ripKZXAoVkGU00qrMbEqq62csRBSnZDlrtSlkPZ3I+X74vx
6aKADMcuEDSMWeo1YMGl1rnBsIRCM/xexu/MLVQI6gwbJQUqaMY0YuuCn9GsYTGKtjE8pkWuYeyz
KnKn4k/rYCtPtawae2OB3oHxv688jT4O1hiS1vCq2qPxPsf4D1kp3IbffAchOJhKbeJJqwERNrlv
29+tpPUHE5wCmWxMDV/ma5oTfIySZahfyIGU21+r9EYZHozMt4Z9vbwU5QP7CEk8JENIZjLTZqY4
Iw2DBNoyjRfDI2N4DEjuZjpG42S5d90PbKyRSQjqhDSGKg8i1kYO3aQ3qdKDtD07ZfG9jVifyi6z
Gxb+DkMwOtKPJO4oMKbQK470bWD15ICTCU0q9iN7xlsyaCT7HzL+323ZqG5YTGX0N8KaZFAtK6km
w1Pmh9K8o3rutYa0v4K7GcEwIN0FRXBDvH6B5ipQyL5Hjxs6HfzmrD6iOHknT5NvOKN3YEIoAioA
1CYns+FlGiqtam1P+1iSid+GwKlFTU7nIlan2QSMt4lFDa9AMVde7OZOYg/by/IPACPv3YI1qHlo
5QBg3akAj72qnQhaNz9i1xcQIQjN7YwpiwKQWNPgSodDWb1gBtruOopEV2J3Y4ukU5r2QLFBJKTc
2UQS2Gw4HSz3RQphua1g0OclNgxvVA2fxuwOY4hOppX41VL+0Ml4a7ftEQyfErG2+JHe4Qo7lo2a
NhUKcPkgk+hmdtEt/JR5i2O9hs/6ns81jo/Kftpj+t7DB/ok3oELx4YVgXrObqDUIQJHPPuMUV1B
Isnnb1333oEIBwfyQUoRBxwEg1NQQn2KPBs14SDpBjf8B4qA34EJZwe1SiOZVYBN4T6dMI8meskC
WQ2FzFaE4HS0IjVbMqzZG5/PzjrqaLz+fwzL5dvzd393sUkhHjLokGlBChxy6o7qgU/a6/zokJxk
RcZvb35XkMS08bLQPJ74HiZa74QUzbvHKXol1THrf+lD7kS0dvRZNl1WZhri/VWtZxotGPTkLfed
1x2L3YAemh6Th/HueS/LTm5lQ9e2IbY4knQeLTqb2OKu+RfLlFfeVufJVV32JTp9gC3kHZzgUZim
T/NcYPX0oIu8qUsbzN3TFMkdc9Mv8lYLRM2GqooVyKESV0qSW/C+4H5Xlx+q8Xrd8W4R9aLI5YIg
WDud7XQhIID0optIc0Yf41Lc+jYCD0COBnPj2+L2N/VD7vU/DO86tEw2wf57lDQ2kQbZuvCcKvt2
kByP2/anokAatzPLNsTS3wKlaH2IibVedmPtxz3GqmKOq703XOLI27y3pbmACX6wyxIUM1cASwIQ
L7bp5yEMD9cVtm3iK4FE9zeWSYy3QNjc/eIpDqkxzgZPW3vVp+capUgfaBiAbVxkEmyjDwySlwrw
uhb1Ohg/beGyk+c3qmzAnVQywRbipqgDGsJVYKjYLj4U95gv8QVP0t7iqj45dNI6Ib49f3OJF9HE
Mol2QtDWGliu8XHazV9al4/C7ZwpcmcvB7GfjNRFYh5vyefVFU61e0Vn3BbN/mdAGswh+HLdOGQA
QvQ8qGOmmCPWyowxw/th7CTRLF/rawoT/J1VREkYzfj+RL6k8eTo9mcrfCpKv85fw+DzdWG2GuvW
lvdWibxSl0nVOI0SqCv+c0JcMT7hOhU66WO+T98mf2pehnk3kT+eFz9H85lsbNBWHdm7HyDEThoB
IzWLIW7rVzfEL3YlChWYo4ZOv8PboROd1NrJ9gGROHzuJq6pWXAjeOYvQBMN3KisnDQ/mNmMYtQ7
awgkcb3MXgRfUpt4549zaDjIv/b0qar+9xT8OwUKvmPJhygxNW4v6ujqE0VV4UeeGt5hCF4jstIh
inChRK3T7BdefKp+VIfO51V30UmX0RtsXrcuLkPM+NeLUlS5yTWWfk3jn636wLRP1+1+q8J+LdHb
vljZfR0Eiqm/YTwr9xRH8fQ13vPaxepOR889H+/0LxEFv6HVgTmmeBoCq0FxU97pXu2m+xINC+dx
N99oB+NhkoUcEtN7K71dCWmzMSvZDMjaH/8M0Qhf3nbnGuM33touk9vxLO2Il0Hyv68gG8uaKjWH
NQ47FdWS2U7xkx98tCMfHlw9J/tccuGUGYvgP3oS9mUXQkbDviXGXa3/UWvP15dOJpPgKtp5BGci
g0wsVJxxmN18efp3CIKPMPsoKmq8DHlZcOz0+y6SPWtsVVm/s3fBS7RqlBvM5AjHYK8iqTUcIxf8
OF7oB7t0353Yo45ihvnQueSMeWN8CKcsypEtleBFGtYWucY9lW5iuJRZ3qDLxevxxnJdmVutdmtZ
RZLIjIC6ZuLRW+3Hd6Y/7cKDcQ48lAkdK99+5KfKh+jx3oEK6Zs0AmqUwQ612N6nReh16YziMQx3
JB+Y5vcOSvAketnVod1w+awzjc4j2S398boOt09HPkIKXWHMEqvHzKEYVK3EpQtj1N2MnbqAehTR
VBHIHve2jeKCJBgmatWbMkF1lGeibrD6ahJPzyW7a6vgAAq7YAiGp1WKEg81MDgXAx9TWT+H++De
3M1nmTv6LwH2P1hiCgBzIrvCCnHNo/uxfuNiwJCS3jfR66771X4od7I5ftvu6YIoWJ5Woz+tS4AY
gMyln1/oLDksZQCCvVESoNzOgjEE5tk0b9goKY79L/fHiwT6+0OjU6ppTGsAdN6AiUO4E3vRfbjX
T7pPfkiTNDJx+N9XRxQtbTuOGugrOTLUeCJdUrrxLXPD4/Tn4vMBxLL8oGQ3ibPLkZmh+tzx3QSa
jNiryPeucVO6v75npWoUzimit0VtMMCAKmlnnVQHvFoILuiOHgr3Y878smbCkdUN06BHKsDy5VYB
QzvDTFGpp5PuJsE7qHXTo20aa4W0bulw5g1OjzRXTubY+8KfiSPrg5T4I5GtaC6SrCn4biKoLY3y
yrUVeo6KXhYO8k3z+/3jH/2Jz9mzntqM8Qyr+Y3bvI6CdwfTopz0ocSt2JRcKmW2Ib5uB1lpK5hc
wXOtCjtwihh+C7faE7/3pztSeteNUbLJRKYiFJ1mhs3VGBnYUfZTbUmchmSdRG6i2S6yJKbQn6rX
R1IOdy1Ndlb4EUb99dlhC96CDKVhDvzBhHccjU/JrjugXNdj+3pXRrA+WQQtUxyXe+Wd1CAtUgNt
dl5lZYc67z0z/8ggrXcyCY6ijgeQkS7Yu5y/ZyqcGK3FNvFBTOCi4GWfyJrepNYnOAsSa6U1VBAK
5Aejr3rpNz2EtfeetqM35KBLEpIy2xC8Rt9Wfye56vJT0Y2nsXpRDetw3cJlUYUtRBW6HtRtHkCL
DU4tTtASnrTjvOOnvMworh8gv7EPVU2OTvMau4mmmtOErxbGb+jj96GR3VKvW58tUs70OnDASsRT
xQW4C023y35K1Hbd8dlEiCaWKqhSLQQEf6lrC6/Y5fvaS8M9HxaqeJbtXQe8bgw2EYKLnPVRTZo3
kQI3tRM/ZaObKpPEocs0x/++2rcVnrUZJuHhcjNNzogRhiqW6rokmxCaauiWYZmmJjY/aolZGGFj
wzVkuTtY+s4YLEkMsQ0BqmVqmISaYgOdoTWqWpoBbLr+HLVPjba7LsLmYmBCwN/fF7PBehO1tkYV
A02Nsz8HoD+JcBYVsvFFm/tlBSOExEm9lEllQQyjMZxO8Ur119I9mbJUrURbb25vtebqFJUob4A0
Bf3JjEeUvFzX1nb4s5JDsN1w1CLDzgEwT/ecPpdTYdYUN9kpPaHfCizvsrBuWySLqsTQqYYQ5L0Z
R9OMIYFoV/GG+jbOn8z5f+96MYl2+b7gmglTGKsrZmBJqGdRbTejYGjKZE1C2/m9FY7gnGOzowF4
RHksPGAujYozjj2FPnPtb+Wx3BW30QfqlNeSiRe/INPNtuuBCOZ6T8+q74mB3NciO9u2TfsfBYpv
vUwLiomhVcUDyZGTL59H/WubVq6efOQMvShQfOXN5rzvmwI4y3xup32kPw69JIST2JrIoRCHgZop
HSBYcD8voRvTUraBNg+blRT8J6x2aEInNqQmIIz7yQPnupf/Yn6EFC9oH8/lD8l23fZul7Xhf1+h
NSwl9cL42uwxvb3w1DOfUMRzn50b3c0eBmF79Ok6qEyJ3F5WmC0pitiagGkPWCvT2lVZ7F2HkJmc
4BM6zHca5hIQA1E92r+2zS3yRs4Yvl7H2VSfrlrUNIgFDidBfSDMJC0LsIMUNjudccQoLjg6/zrI
pr5WIIK+0DqISokeh2gTdGjyvGOyGr7tYHeFIKhrxm3faBMgtP6Y4qrVvl21cnaYwU5Z/JIRLckE
EjxqBFrMZWwBN4bLz4DGj3Mh62eRQYjOdDamCi33yG0qtm8qx0BVJSYmQRBLiqc+SUoaAGFmxKUk
cpUPDI1Cseg/xiV2vLEqSZtwgnGxqr4dDf0xLmSpzG0hDM3SqIVREm+n+WorkgkBzayqCG6yzmur
7F6fZQNV+WL+ljXQLxD8J6wgujhpFzALIo2/PEzBnhgn1Tp1ReNV3W6JZSS23FKvoQkbMp6myahs
oEV27tiKuiuz5Hu12EerwpzNnuw/sjUvwglbUy0sRcXAPqTJ2HnW75isR3V7fVBai1pQw4KLea+8
RjF7NryVIih3SnKg5fEjv//yfX4YrRfHzslc4fbktUPhBFFzwpgjyZG57SIvEEJAGEwJC5IJKprz
XzO9a5JDzD60ChcIwcSMmam2pkIKRf0jsx/D5AM9h9iJFwDBqroK44zRhYWwb3zojJ0Vn6P81LZP
PZWUTMrWW7An3ZrKLuZp/26KkRj/VPd/XF9w7vd+3x8XSQRPX8ZtVhoFVBVFT8qwM8jnWvmFiXR2
+qnVn7uYeNfxtqPaleoEX8+GRK9jAtXp9+TtQTd3gx19mNzoydwlp3Any1zLVCh4fpOmU9XzYhdF
71wT4bpZVxJ7264AuQglZkKjjjZJySsxOAFUvyc+ZwcenPLFdJR9vmvP4b2sSIgvzJWFE7OhpaWN
KXpN8aKBEYh69Kosz2y57erdPM2OZM24V7mGJXiFkuSD2ZfAMsbJsaziUSkwmaRNFlBNKU+Jpt4M
Rb6fMDfCoTlz40R7vP4LNsO3lX4Fn6Go1aQjmYAfoEcOrXM31HZaep/Zf/47HG5LK/cXoFdVabhS
J9K5eQuSmteYRU43yQxGplHRgUwoliMaT5Gi6/Coo5vKU1yKyW7a4GgH6XuRDE5wI+YUBSWy2IaX
Or0fYx6ZgnSpgYmq5CCbEbXp3ilSPBR3bxOkz+9VGEd1i/o13IgHdiA9MnA9cxK8xF9fqE3rv6CI
wdaoYRTKgipOry73S4nZFgQX4vpPZj/ZqWStNj0kTlubE2ciKuI/ZWUTVVKkzVzD9uiel17/RZIk
19umia9gBL+IlFuUWFyitsMoPGo7y/CdLjeZ2UhUt71AF3mEBarNXkHBHOSZ6M82DJ1WuykDyX6V
YIjlT0gp5XbDw6A+Xnya+nE77VgkObo2HftFY2L9Ew7oSc34woxK64djf+gCadWYZPHfRlGuFr/t
DTTRVsBIjn3uND+XnfFp9k1UgFpHGw+uzTnJnPInn8gY72S8WdsCIr1s6owh7hecRK5hwgnj+Vg7
MvZgovBHIrt5bS/UBUJwDFTpWwL6BPihMfKLAtQqMdo/9FDydieTRNhDatuVisFfx1sVbyc6bpWN
rOBZJomwf4q40Aqd58hDTBmr0UJVpcY5HmW7Z3ubXhQm7J6gGbsCDEuIJmz1RtOGeyVQnKxbHFa2
X677OIlEYlCh6nYMggRIZFS3S3iTL507oNn+34Hwk2Nl4P3Ip0rNAKmr7HM8ZPsoGFzULkqcqMQA
xLdUuy7DaOgBYyFcbmLrZCbq9+uSbEIYGjVBj4cbqkidYtOm0ugEUy5Jeavixbud//h3CPwXrHSl
Vp0e9DEQ9Fx/ITXBVAFZXdTm5XglhLDlSyWNFq3nyb5xnH0Fqdcwvyvn8dWeU+YwK3zOlUXS0s03
32/R3QpT8AGzXSbjxHNjVCuf61Z9ZN3wUqfscVB6v0B+6d9pUfAFnW01Ta5Di0lG/EidMX7ix3WE
zT2K67FtISi0cdN7v05NxLQw+uvOv7gztRyaHumS3qQyssZtzV2AtPdASxr0hslrHhvzkDSfs/xF
0V+s4PsQyajWNs+hlUhCABzUnVFZvKJe06Jxt9Tgtzb1yWmTxGdB7+G5bT+W8Vd9+gA3tElWwILN
Y0Dg3zddLUxzP0rSfVgFr6ml3oWdrOBCtm6C8Q+1MuhdibvoRJJdaN1Y6q8RxL318Od1+9j2FJdl
Ewwek2JIUvF6vYRNn+ZwTJ1Z7Q7XMWSyCFYejcqAcxULFi+HcXxa5h+6ecZMko+479XyCKeeimLs
pQKvPCzgmz58MZOnJJYdEds+6aIu4cgr2j7T8eSJw5t2T9qI0UXa5LXhcBOHZ5ZnLss/9A5l2Dp/
vrMsTSxgsuKsjRJe3pZV9xrzA/pE2Eci1AuEeLimNB9HPDlAcW1xbofS6yioomfZ1JHtffuPJOIt
fVH7oqUTYBJd/WGByc7FAbK3yvJb2CiPOhxulWhnmskyEtvmd8EVPFPSakFLeNFZpZpulb+oJnHj
5gTuvOtmvv28u9Kj4JhGUqrgS4CAfNSs5hvnaFd9HU587B9qizDp6fN1wG2XexFM8EcYrBiRoQWe
wfTFVdh0O+kjdbomuFXMbhckH3NKF0DBKYUVy8yeB0gzfSGLP5mLo5e/Chmb3aZPMjXGiMY09G8K
/iJXaZvV6BFFrfVRNU6aKcm6bufdVgCCpwhxj1DzvOQFqnweFwY1esFDutc+8Ylc2XO1tyTn/HY/
+wpR8BtdmzZWE1XcNN4KpkBBQY9g194n6PpuPfQqoUsFAyl3BM1RsrHR209YF3STd1SvgrU+TM2a
hUAfXXVn7zIv8NAHfsN7zYO7UuLtt1fPxNwdxJ8GspfvwawhJFpWtoiip+dOuSkXyTbj//63EA31
Mv/5vnBixWY/dVqM70/kIa0LZ46+x0r5kbNkBSKYoJ5ng9l0DVLB3SlOUie1D6WMCkemKMEKtTpK
wzyBIGHb/2qj4K6v24+kzFdiCGaH4i8lU7iuqpl5xagf0ZYiWe5Nr36BELsz1CW3q4HV8AnFFys2
ncF+bHBtYn3mUPMY0oMS/7ju9rb97ApSiGnNvtMW1cLi1H8uO+qqTnQ/PTU+yA2xicJPshqazfNj
BSecHzltx9jmBg17cNL05xCrfq25eKj1rgsmU6V4fiDlGqBcmTdbdZgn1R3GnblLd7IMqLZ5bphI
SKI7B4Q7Yq3tWEftCCqhv/onFo83ADYH0A263cvkUTfbTefwFvxid3w2XfRkuKk3f81c8pRKM/fb
e+DyU/jfV55pxgyMWk/wUyztkdkPcyW5z207i8v3BWeEVG+uqKCg9FL1M6Gfcgx1qaQh2tZUAZOs
FCq4JL0NpnDWMl46isG7bx1KLciFmD+hKzp2e4832yqejAhAJpzgpJaqKuccjWBeaSVultjOrNxr
mSQ43D48GMYk4RGcqswUdhvuB3rJcpzGHWY9ouZmV7R4peITeMmh/zGGH/G8Kzhht5GksNMyxtmc
Lbuq/8JiNM9/xCuuIIR9Fs2ZFtkdJDKtGzPb2bJAcHNdVt8XjLrUqiXqUNzpacZu6H/ZmHci67Pe
3DcrCMGuU9AX6ymPYIbJ+lYP5eiAwUOyd2QYglVnijWSRgGGMie7VrEdleUSiG1XvpJDMOHUSIxo
jqGq+Et2DPEYk+6np3bXe6qf+MarrLdq05Wv4IQjtyW0UIcRIlXWsxmjL1J5Mma0s8aF5FSU6U44
ePssDyrMq4IVR/t4PMWyXSkxMZHCChNhAhBl4/tj7A7stRv9kEqiZImumLDvyylrO0vh3sU45/op
KS0f3L6LJWsP346NGUJuqpoWaDgEXc0zbjEJJ7aj++yh8Orn+JCiLMkhR+XW4oNg3AI3qMSfz3bl
jOcPpf0v8GIAg8mhVVjwaEJLTzUmK5R3rYwnlpvVbyHrCkJQ5VxqrV7qkLBZ7uL0pbaJE9WmUxev
FvlEZGXM27bxjz51wYNO1tTMxgy0QLsNleO47KLl5Xqk8l8OhQuG4EItvAMOVtghBMN9hj/xh3gE
Mm7ZiZ9zsprIbYFsMNHARCxUm78PEsKgT2dFA9gQ3Jrj57T+TJPPEoE2YyJ2wRA8Q007tcLFAhs2
c+mj6Q/e7LNdslPc4KA84662V27bo/w5ettRXHAF4+9YWlglAW4Rnpv0Vq+frwu2vYv/831DHHQN
csVeU/IBZcwBdf+PtOtqjhtntr+IVcwkXhmGnKRoWbJfWE7LnDN//T3Q7vVQEHfwrfzmKldNq4Hu
g2aH05oOJg7zzph7K63d64K2bfwiiLHxZWnMuCmhSFWd6yHDUt7PchjYhuwR41tWetelbV4XyJ1N
HeUN3WTJKY2JCHlj4IvWkH7E3WEODUvJDtilZxF8El6XtXlFK1nMOzgsNTYTIUkKIEzspa3tpuAN
BG1a+EoEY+FtMtUyZkEAgQPZR6SxO133TcKjDdh225UcxspJ0sXoy4Qqgl/tybG2c1s5aweQBPih
86HHdiWMMe1mjBpsUgQOZWZqkc7PhT1Jnmce58329eiUThZkVe+Wq8eqIAU5/VTPQjhsl9phwmvT
3A5TzIsM+jesPlPizqhlI4Mq2HWFFe7KCSfnmT87y/AUd/j1oczAShw1l5W42YA+aQCVFnTrEeNx
Gj4SAa8EMCY9DYUO1n7oI3SHNvkRLz+vu8y2PV/Oi7HnpG/7mchQoAK9RmFgYDnBArmu5oWP9Cl7
97Cu9GDs2QhbpevBRwWmPONW2fWe8EDccdd9RhcMt3OIpxRjz1qQ5amOuW8naYnVq4eimKywu79+
ctvA9vvk2PXOEZJOlUEzNrGi7APykmQhqOsnd55uopTXEMzRiJ1Aa5rYaIXXV7z9MYazVRo/JG5Z
hqcRE47oVaXUhQGN+mSvVSV2xCOdJnjj/NgbvPLtvwDc5fiYuKSK2r7JY9xRg49VyckcAvYrDwNW
r0sn89a+flvbsSs6INB/jD3nmMJ966lqh01Zhh7T2DX0l1s6l5/t6XCXtvt7th0skbGwq/fqKXXC
ncLxs82zXYlnznZR+7oz0RfhiMi8zbFh58rPSjmU6tdGfLmu6qatrEQxJ5t1s9hNBkSZuduYXzIs
PeB9NG3nUVYyGJgtiwHbQ0mCbE2zC9Bhhs5RT7mRFku1aHKPFlLozA22M3LucbsiQBSsRRYVNESz
nMNmVsfZMOFjp8jsYYddlLb2fbLic3jCUsjYAt+sx2sO3LbVi0z2Gy7pZ2xBKCCTzrQJlm6H7uDT
UfRyN/sf6vxdCWMMFWxBQVNQBfvgbs6/LTMPiun9v4PilQDGFOe0b2Y9Rg5stHuM1kc2qgx3sad5
ig1Wsa+8JOZmXLsSx5hjVekE/Sf4kpcat4jdQestpIqU7stHrP63XRiMRSYS6rxxje/swvDH5mu6
7GaN85297cMXEdTxVo99MRWlELa4mXC+jRRXQ94rSJ7iorPl9NN1bST6RF27JObd7xWphB9DluwN
pyLG8L5ggbb0V+zNt9q95oFLySnuQ8f8H9Zg0aO6Jpuew0rPhtRqGNI8og52lvauDHhx+jYl68om
mGigqaesR1aMfpQKj6JN4Z8ueJVH7JQNUfqw6Sy/aZO7Zpd/v36yPHNkYoOwWnK9xmPgYJO0lQcl
GnrQXjzG1jw9XJe0fYyYRhLBPovsPXOMoZCCVBRNkBhSPsWq21b+9d9XKBK8v6eLAOYUkfJBVzs4
v/GEktvQx4yyv2Bv+BHHGN93e+MYujq6tBMsSRXsKkCndmGBfdkdfcwsuGrlhhG2jFv41NR5s//b
VGB0FOsf5ZljjoJ2FFL6t2m3yZ3k9CifNs+UZkWyGyySHh0NBIY658S3X77fQtmQTGoikDL2EJop
IKgFWYMt8fi5eCIYdE7DEJTPNIzQw13R/RpbcDNx3YNjOSqD0H2Uj70cwHKUR0pwkbtKZ6lf2i8Q
hixb/lhKNo9/YksvbBbBgDkxVdNgmYSxoAkfgATll372SbJTw4dWdq/b6xakrUUwkBYVizJHCt6d
svleZ52VJftBfeww+GHM56a6IUvrXJe4OeGyFsm4oFrKc6f30Go+mJ7ihAflodZs8oQQDCOhZK/e
VC8tN0Shfsf65Voq45eT3DRpZCA4ArPqXnJiV3iI0Xs9HRu/cV+J1p97ytB8x6NQ4urLeB2W3CD/
pkPftrGyF9PDZ7YzHM1TfJYMe3wZncwX9pnGick4tsNyS4wklgV9wMWS8t5cvFGUrZLwnGILt1eH
+koKs3qUJBIPZAJDj5PnvwSCNEU2W6H+oxo4j/zmy7sWxDhfNZtJghXP9ENh/Bztm11H2052Zof+
j8WW0YkhIFYSneww+jzT4SnJxEpTMJCyk2E5imqboP3HwunJynnj3jwpFH5WRznJSZPlGjTU82Or
HNXuSxncNkVucbyPNqtc8YNXa13JqVKhmA0qh7L/hcf4EHr5XnaqM68wsPnarO+MgRbSdVKb0rLu
aEef5M+xWyJQGl8kBLSpgy2lFnYk2bxZts3PAgnzNaJEsDdGNJjbKrBKjBQyQonR/puHqLZLu/D/
NyaibSe7CGMurQ5z7C4KaNxSxxa2UpLiMecFuFvvzloh+jesLmxZSKAtNUJ1bTjE8kmVn65bxGtH
0XuLuCjB3FNsGvUSphBAp5IyUKBSLv7yKbcr37wrjkpuDfAxytcwf2994Rjuxj1Inc6YYrn+l2yF
8mtNmYdBjJqhm2WEuI0WWHW2L4OHHlQ16fM0fLouafsxuKjMPgZSHQkDLTGbxk1ZON3YWgs2QofD
YCkDllQSLj0W7xaZRwDTjsMUpUgdN68vAN0yRDvXohvJpkyzH1qbq68OkyVgydI2S5QOAnv53ow/
l8mTVn/9yCli75RBMKCssvmvWhDCQR3Qu6TKh1B7FuuvwvIN/NQLKey5/evPhDEvQNqJklYK0CeR
I6sKT6pGrEG676VdNZ9rrEG7Lm4zZy2JF+UYHEnisAUJA5SL9rO9vLKlgBjTq9z4k4JaastJAGzD
/0UcgyTSjFGmqYO4Nt4vObaFZ3ZnosOC92L/CypfBDFwIuS9rs49csvJXkGSTfmOePxG32NUy+73
yQE92Cdy95ECzfowGYgRhESs9BZC0ZZ6lw3jsS2Lmz7oP1+/tE04lkTTULAiT0FZ6S1Uzl1diiKt
uc/RuRn+qssvKnpsr8vYdOSLDDau0lqtExL6lSzrVh6lVlPyCj+bMLiSwHzN1MLSRVoLcMq1ygqk
rzn5pU7PIzmgxMpR5nV+5R32r2QxXjXIRptIC406MCmKrCua1173KSVOeiaugLEQfN3IVndG8pUm
D7kMW9vv9eovYPwsHcYpDEZECbXbgwuxtQeUhdD5Je8yd37m5fE4FvKayFw9pkOm1PNMH+xRql2E
r+7SfE4a3tAB7wYZH+vTuBXlEjeYVj8S/TYcP4liaI3dPh95+xQ2k77IZPy/zb/6+0qjMu17qTdo
lNVYs42k7yHYaw/xofMzLCFC5vxY2MLP8pGXf+WdJPtYm5quxhrkmpjhsKRKeFnU8kaSIv+6v/Hk
ME91q9RARupvWqdZgWk4SXQvjbxKBE8KgxwGRjeCMYA2aanjs3CZfopzsS9IzXE4jhx2mrlO5k4x
U8gxNMMPwcXXCZkrSh9i+lpZBTu3hmEyc45N+HX10rv1DWWVjAUrxhKTyG88jdeExFOLgZG0mia6
cQ5ZtTw9FmGxXzrZrtWRYwubdYa1WgxYSKTpho62HlL62eWk+Pp+uaeb0ihIVefoKX++bn0ctJeZ
Z7mvk7pTqfUJBXKhlWAZdbi7LoKrFD3clQcH6ZCXhoy7at0Fcy9gVECDqOn0O3pVIXAx4XxNb8Ya
F8iQmddYWoI26OgnoFBrlpoZdjR/NUliDbyt2DyzYDAi0IS+kCm2G1jDVh6M2NcCjklwoFZm4GFS
YrOTaFo81iurBmtv+hLKv/Jgp/GSjJvFyrXxMRihqkYwttic9/rlHPuDI7qmV9zpdumpX7C6JLpJ
sByouZ994ZQ98T5sOYqyfXZ9oHfRRL+m2/xXqD3K5K9ZKO2xOStEda9b5LZ9GGAlNTVVxPTiW4NU
U3NK0L2KT4cytsLqtIhPo/qXPPPq5//y9l8EMYaIz85pEgkE4S2m5eadfifue0fdZYfA/ZgxXoQx
xmiWam+IAoQp6UkJXgjSjR9YmIyGqosIxhirXK2CMZ1pL80xVG5klLvSj/guJoMkA72ehsyydk2l
qYZyh4Y0QY1Gaywfm0TIrF5O/Kjlbc7etIOVLAbVm0Q3ilnvYfAqtqPe6pPotvmnJPpx3dxes4Tv
gtCVHAbVhVgnglBCJ/M8oZJLmfq1h5HC3/kjdU9JNkHnCuJJRCiMDxMzmsSomPAu1iNm4PcgcLLV
9NQZHBfaRL6LHJZUZmmaKJFFqtK878AVVfujbF8/ts2naSWC/UyYlCgSO9izrGGSq2xOU9h+JFpZ
iWAMwBxio041iJCMwJKCT7mo20R9/jM9mNtXIy3rWwNC5ry+1U1yNKKPDEWsbl1jXnFpNiYpoSKG
rLT6akfq1DI+Qua8FsKgZtJncaL19MqNx7m6Mcbe4mdv6Ym/d5Xf9qsxiCmMZbSMIzSp0WKL/XAO
1t668QmDl87o85jxN5+c1fUziEkyLUUHHTTC+iBrrmYLW+IsqQmAPeBd/kgyScFee7Bho43k9Ttn
FQX1PYbPB1lErKCbbtF+autPyfRDKBLLlBqL9PfXrW777VnJY7CaBHNhzBnkFdWZ1mRKb07c2NYW
H3S4Lr+dcxMRVvIY5NHLOsqHRMJXfSl8lSXdmeb2IKS8lZYcMewHRjalSrv0UCtsDeXQy0tvkSQe
3VpMeYQBmwB00Yj9xjCMODNFEfRcYXKQ1YeC1yW/aX6KifVXOkEin2VhGQUxL8IOv48nbt9g3+Nc
a/sik6wpQ0fkxGvB2T65izgGJCapK4cKTGCOVNC6XFt+DYbmKZUXDm5vx/srvRigEBq9LLoBgjBO
/NKj3Yd2aoW1JT72Tvetsyuv/H7d2HmqMagxmWWQyCriknAaXhLwy0eK5NXJwvGpbYO4nCCDF7U+
BHqWwPbE7LGu91nmXleD9/uMy1aiWGizhoOb618TVnJOHJLvzXhndTGMixJssZcXgx6T/GXRvsnz
XSXeFuFff6QFO00uaguRyglahKLqJEOFS/l1XcJ27vqiCDtzqCnxTFRqYeq5ONE6aWmjikMbPeRd
cx+5vFIfx1N1Jk5ImqBCcyfk5clZ611FOIvCAzjVLJ3HPcCxZJ0JFtqQDJNg4ormSvIGcfSbQETt
3OT4KE8MgwVdp2R5GSBMjCTBDocf46LYUfgxAP3tL+wURtmGLZaU4dhAMWsJQoYx85c/tATG80k5
m0vV4bzyz/mDatf2cKzBJDo7HWqw4SOvYYXjoTqDACkp6JojiFOzYxHcpLzOft69sAggkURABISI
pEjs1hgwl/y9UzkwwFOCgYF2UEXwi0GJqm7tLJgPiiY41++FowfbuzpqKpgTWyClFuJ9zmMrDjxB
3F0XwtGDnUDUOgwbajQUMNWXRHtKRh6bDz2Id8HoBWYMxu1LoyjyKKEHVZZWEp+UyMVkraPqrVWi
d29oUsRu3/6rUrpsYqODKis6WqIMxgI0rQhTaSlURxpsOT/pw+c/+33m8kehgVoxfn9Q7WV6ILya
6cbH7hsF2LrskqUGycRMRdvy6/ZFO7yv/HJPSR9VDm0Kde639/NWFPOF2I1R2WZtrjp65lfjZ+yA
cZZYsaZA58DlRuvoW0mMJQxlWk+yVqL7+tE8FE46WYMfia8vDm33aJ6Ss/rwd8MHrzvnteB2TUvm
SchyMwOzJbQk8anOvEJQdul8Z6JNKDso4Q/T9FHztK5byWtse00o9b3V18rU5g3GsmAmtItGeAGd
2U7KrXBP3GBfHLuj5PUnNFO67TE7j7ND7rhq0yO99hdQiFn9Bb006VWr4S+gEeRCO3XR5yLf5Xvx
FB1q/7q+7/Hq7f0yz0ijkqBRqNGK8bNYTHYYepnGq41sfJK9lcK8Hk0UT2nVwIqiU+vSTZS5139p
3MXN3JDLiMp1RAZJsl4rg6igSHJLGwK17+QmOzZ/0S7cmfcu8jyRQRUlFuYq6aBZ2T/1k6/VupU1
N0X5dP2aOGJYJrK+DIC/HVSai+Og5ZYaoj4tn5uUt96Ld3gsGdkUzLXcyDAIOsAs26q7HKUHwwPO
eP/9i/aNVbB8n7NYqJK8wL+xQ8AygtAVaRKnyXZ/dnYMjARYukEM+rCYhTc3yHO03wZll2dcrOT4
ErtCsdCnTIxVCKIE75qPGWl31uwB3deBZfrFE52gaUYOYG2Uid+eIgMXtVq0YF6H1OQUP8Dan9Pz
8jAc/+ZYkU+VXZ3BsHaqn6+fKk9ZBjjSNtVkHUOzoN+z8qLHGjhX735dl/E+znmrGgsbmlhIM318
ouBWVe/UkMOYxcMlwiBFUipBPBHqVvfF3sAGmwTDeFaDpXZuhIYZHqsp/bl3yG4qyPBjQBt984w+
oSDkRdZDnym9VYOfSWNHGkiBNW+R9rVc7a+f3uYNraQxygV5GhHFgHJd+lUVImsODrOSccyP/snX
VGLwzyz0Is0XqKTmd1WLjSDZvjFvEjm0kQzkyNo0h4tC7LyB0iRGmMYVAizDz9TbaOJUYDgHxna9
lZOyjBrVJZ91LyjM21Ia7SDqvev3stGoBbNe6UEDgNUDn2ZYDVcKuJjGme0Zqd7YbTrrQWiteD+4
shMdhE/DaPFatXjHx+CgGS9BGU9Qb8aW34LMD6qURpwr2vaolW5M+KRJTY9qHIR0zuim4CtBKoRO
mQpe45HR5m2J244RsSVSUhVJ1jR2kELuW7Ht9JQG3YMjneJD5UsHysDE2yy87bsXQQzeJUEIZrUe
76K0RFZbnsroLpZuhumlD7zwQ98qK60YoFi6uWm6GC+jGP0siNvER44Jvu8VpyZ40YbBBpFuBg8b
aCN7gZe7mGTyiPe/rM/eqK2/lcQARCRGqp6pkES5PyNbORoP2lm7CV0aWXdW5zY37QmYa4/PcmMH
nBdkG55+68n29I1xLIAUG9JnUMRmwzE1UzsriK023sijU92Gj4ss5qOsEFpZwzSICjbf0MmKxRvq
0hYCXg2fpxKDHmqhi5nQQwxm0SwNa9bLsXLSPD2ng2DLccNhRNj+ILqYymtKcoVWempqlNYZ380v
YOgkVmmBGW8XOaYTnrpnzSVndUfbnCe3dMQjz+22QetyqAyeNOX/H2qfNl4yzbu04q0z490b/f+V
glmVY7QAlQdHT1S70RpPD6Xndgx4TfA8OQyClHJazI2MixMzySPzr0YO742YRzfDOzAGOnSsmmxr
AikRdtJocr/vzIUTWPAskAGPHqsYiyGDRVTNJ9M899g4qZ2i6K9U9a7DFE8Qgx1kaGMzl3AzNQnt
oN3NuuDMBNGZgtdR4Gj1L0/Xb1NjC2x6J0VtmkGaeN+7lHINy3Z+TodXisI9j6fuX4KAizQGLVoj
agOi4J6kR+1WijFtnB7AjCja+iPN4uaOccjc5Ff8fP1IOUbI7iqRp+wfI2wiwc917CXXF68vuTEO
RaH3ceFFPSbYSHJ0F1QhbARbyTFLrfjBfgBbAVhpTzJ3nRD1nGvCGJAI4qHNywI3V5HbQUqtADai
K09jwWnl3xj4e/OYvQ7crKBCQBlxwBHCRA50EXoNKlLJn2h6qHcwO+ALn8he+3n9xnjKMbChF2IV
dwNOsl/mXWSahzqXMdNSfcPcSccJ33jWQR1ypd9EpCKrc+inCV8j9Skiz/n013V1OPjEtvU1oCwT
pw52nxYySBprN5Z4KzA36rBvr4nBjaFWzDIRcWSiF33SdnQfEz7rjLPyoFumpeDbDksrrqvFi3PY
Lj5Drqq+C3B0SMPuJowRt950pHPYphO0jgq5OtgrKNmwFe7SW94aoO28zeWZfp1eX12dNCK1HhLI
H21KpJ055hf9cXE7L3AlThmF5wYskV5hpt2c5Djf+UB7VVK3ewYjiNeDrlu2sK8bMoOPVAdW6jF4
Ms7B1E4G1FPjYqcq5t4QM94DQH/jCowoDIy02dim4EBVQZqEFU6vPDWdL+/TveTKPn+Oa9MTCIbA
sSccMy3sPGMLQv+uMPEZWAiHLqmtKvvQx/lKAqPQIKipjM1NiAUi0V8K41cpY+JDjvxUluwqXjhV
CepW785vJY6iy8oETUGsDZ3GBVgLvafUyele31WewMvabH6KreQwiDikI8nK6dX8Rld1MT5/Bzaj
4rl4nmzToqPCyVdjrz+ZNzMnIOFpyOBjmbcYZaQZS9WLgfyN/zpg6/G+1LerLisNmQhLEYVulAjk
JPvqk0JH2m3zNAV27SwYKkRDstv74PT2kKJq7OtAtvkErEQz2FnoGRniBqKVZp/Lj2rklP+d9RPw
fBHBFsriZpFqLYThj6Zd1JNVyn6NjqZB9JIwdBuS/plKbGetqJJKG1u4wdydaKObTHZFzLF9evNX
bJ9dI5+iJ1RWKuQ90vooKPsk8/Pxi9rdRznvM4Jj/ew2+TlY2j6hideoutcnu5GGfTu+xPHPLABT
RcsBRY45mAyEpChtzLWJsyPSX3GX26LyqwVW/ZHNsTvsMlUJ0lCAzWXGL0lQFmsxlbtEaXjv1mbW
Y2V4DHBEtayq0QTDk7PhsdZ/NJp4ykAnV0/xfgJrF6g6dyMJfplRz8Es3jEywBFg11yd0SDO0NwQ
JpHMdt9xIiueDAY0NCz+6qUI2mHXqqO12ZM+NFbKZb/m2R8DEIKJ9dJyAFXKNP1sZvMhxEC3PtUO
Wt+8RsucmOjOH9nHu+qXGbed+erAiV/3Tq4mFplersvgvMZs3WsppQRdCTi9vhOsasZXXyNy8svb
X5gX+2MLXlJHkBqlwNeBhI8SgZGbYNeBowS5UWfhWfvmJ9hKGhMy6akhSDmtGdLlJqqdulr4OidG
t5u0z7p7/fw4AMgWv7JUz6OMfhqNLRYxHbs+cLVWtVT5JFbP10VxDJ3Q/1/FGUTP0Y84wgLFSb8J
SRpakd7cTLLx37vL3zxUhMELFSnSfqxwgkXzEkcHkt8khAMMnIiCpXAWWyUUS3pJ2hRZyvSgImsu
CzuxaixlvtHRbBPHvG1FG12Eb/VikMIQq2FRJIq3p2qfu+U5HtzKJZ7sgF/v+/zAS+JxDZ/BDDWZ
tDCh0NQ4dDFJa0++isF04hWo//MmgbdTKwRreHVZF2WsfH5rH3NeqZFcNjR6Cn3Dl0DMpYTWfDfu
kpvOlexyN/rKHf9Yt+1SJ9geoqiizg6pF4khlEHWI84wbPWQowCMEFiwokfTGQ7kni5SjlRL+fQR
b/gtlU1xx0GnpFEMqV1y6vrQqvJDXHISH9TQ2egGSKJopox1F8Rgnq+06JK+p1YamDfj5AuG6dTd
WQcV33/XhYiGrIDyQdNQIX17c0MyYj9Xm8AwQQURtc9zK1mL8BG3XkthYpo6LhUhGZGCaMSbAI9x
uBxV3tDD1nOylsFglECWWNcjaBIGmF6cUA5FW9v1w9pMc6xlMPDUtmNGCnQcYLoqP3ZO/XnBZ3/p
pbaBGQRk42ef92Gy9favJTJ2EAbJksS09tAkrd0T9Lfq+g8hnm4qAQmWMo9cOZs44yO8k2TAigjJ
oJTYOOxMwW7CpCIJ/vuMsy6vtWLQKVu6sIip1dUGcXuMDw1i4et17ly/ry14WIlh88sz6aukKnB4
idi4yWB+zguQWJPcvy5mE/7Wchj40wWtQM0N6iiP6qHaZZElSjvtZtxJNvjMUYz1Uqc9Trclp6jI
04/GI6tneRr0XqrpRRnDcVmOYiJaEvnMUY4nhEGIrI7QXpFShAC2Z9giYoHX+k7fN+7gdjfyd9Nu
3ZLXkscxQXZWPEQie4kEeqKl5FSdtFvm/vEPFWMAI6oXOchGyJDv6ax47iZYRjfY3VF+1Dx9lzsx
WlM4CMLTiwEQEbwtRdBTmZVsT/W8R9PDE0cveiHvn47fkC4zkLG08VBlBWToZwOsmQWaosxPmktz
hbmTPvLGQLfiqbXxM2hRaUWbgb4CsaH5iOGoqmgstKXUy13Tf45Fpwo/Um9bC2TAI1elISEL9FMj
n3S7lHy5foCcO2LzylJbxY0oAjWk5tnsXJE3dkzP/8r9sHnjuU7yZIjw+2Nz14gITwxlV5WuMdyr
ecoJI3iyGISQSGWIuUmhXFCsZnlWox+TgsQ4ojM9+O+bCt+gusIgBZlMrR6psIX0VglOqW7at0nj
Xr+e14LZtfOj97dCPTQ8RaPW4P5p3l22C7CsYRuG+jMB0cNys6D5j5bFC7s+po7gCLv+EPz3YV5o
Kok6qm0yBizZ/FYhCP+k/qXwBtkMSbhrx5/X1dyE3ZUI5uZEsxdjg6bfTR0sIChhiI5ScR76zazn
Wg/2xuJGy6OBfkLak7OcQCv4ZN6p++kY+J1LeUDk73kHbkFkPR/+TD3mEqVlzmaVJsqHUYY5JpYq
OKQZnetSNrFpdYgMxNeK0uvJaw0DdHyS3/maJ7kNlz9908tWYhhUL9slbxOaa5Lru1i9MdpdjoQ8
FhcW++v60B96Z/orQQy0J3FGUoO29vSJj0GaQKmtwjhKJS/jyZPDYDrRxnzMCXUxRb3LxNYq5sRr
EOS2LS9VTH/qmkoMmi/SMogmHawg5uDEVb+X++CQll9VjIkphQHm6vDz9UPkeBab20KPJgaxAxpS
B4dK80hy0Hn3tPm9v3IsNrfV5KZqjBUuqnZ1b3Jo5im61fetMzrqSfwApf4bPGLTXB32TEQETV9O
1x+y6FbgrUHerD+u9WGAIkxDragTCEj2tAzfPw3f5S9RiSrr+LofDxTb5feUmzahIHfFONgUl1zE
Rk/oMQbn9MbYLX4BHi7T6vfo4+VOXnKMnk1yRQE20Mf03V8m8zTM6UHvZA9MTEcllTjPMkW3a3rR
P2X1hKVqEgjhQkW1n7LuodE/kolc3xcDFPIoK1NI70u7DbxqF+x/DHZ8979NDfGUYcCirqcuzGgR
V0gDuxwFt40T/7rL8kQwICHLYU6kEOc1yequ7ZRjmPP6Z64/FeDafXslRZ2L4HOHFrKHMhzWXyxe
vceqDc4n23Ujk9gtLXWaYQtsQJFVQwXVrOrIkuboaVQq0c4ig4eu17FOEpkoIopGMzJoMSmab2pk
KACqcjjb12+HpxMDDoGMXV7JqwEI/Q59SKjFqXZsRE4t8+YHePpQQ1k5TmgquaCYOL4Z/dtSaosa
Gll5BdnNBsyL90hsi3NYZFVV0jdJu80+jQdKpKOdMmfwQyxi8SYw+IZ25rZ7ZbbyOxBc7GreA7yd
Uvj90uMfbxWVdVNpWwMWP/SgC7HprETi5GdRs6fKRusTEgvoQ3XAHexdv0zeCTPIgXe/lcQKghM8
VsK+j524331EhAprxNYIFAAZbwZhsNGPQgRvzktrViWrjb7JBo9cdDMFTrCm8R8xLG/QNIvBMJWC
8tqoTl+txRfcH/m+RocE79Q2Z4LWwpgUUEWMGJT40IkSUcg2lhPfdp2VYyVFcmPuYodgH0SFmhNv
8fJmF9JaMOPhOibv4q7BRxfpsl3U5k/tjM2KE4jcVay/IdjDtAw7Ucy+ZPGjoQz3169y2/UvZ8y4
vpSbUaUEVO1JsGqhttvep+vjM94kyr84xEUS4/kT3uZepqlXOiXa7ZuT5GDbuhP+6izzMbCwjqm2
hD1v2HD74blIpd6ywpte0uJ2CmBDkvgwE6+MOb3evN9n3LyZ87jWqVaVcDCFH63O+8Kjdvc+0rgo
wLhzXKup2NILoiyPuq34E7hMoQgSQdwuIZ4sJhBoY3XG9wGUaV35MLvVbjj2WIDXebHzoTzayrcZ
CKkrtRmHCvfSd9UuwqqSfOYxNvFcmiUX0YSu7wMRMlrX+KHb/VnIrUq0mmPrhHeUwRebKsH8QJy6
cq971TYG/740lnPESJUwCQ1ITpUvaj060eRLS8h5tTf2QNCPhosUBjlqbViEQoNpaBatVqOQYRcd
trGir6s7UNJgzc4OoaPtR78brSax/kxJBjrCSS3nSYeSaE61+vyb0YIUn6Sco+Q4mM7AxlimWtS+
XqL2kpYPuvr5uhb/gktgVDJFw0AmiHEwoRHqZqJd5X87WO3piSWOVu0MruTmQP7AFm8QpfA8YHMO
i0gXwYy3Te0o6xVNX0tK8WnWiKsH35sKsYqKRpFM94XMsOo2cmOzf7iu87Z5XiQzztdmpRHGMvxc
149JeRjEvcKjIv2XzNRvGWzpRq4GaUbsSuF+cJIvau9EuwEM2qaFSi9W8HV29rV+xHqwB15bxfaT
dpHMvOSZKKP6QGtTo1JaZAYxZPVlDkW7byaOB2x/clwkMQ4IjiwQJac01OoUW8/Jtyox3UY3wSWb
nUmY7hC429PIW4LBU5B1vEDtJqWGWMxA0N59LT7nYAfgpem5V8i4nonNq5ku4iBVT8YGtOJExxNb
L3Lip+h7+yJ4+Y7SEQiazauLbTv95WCpAa9ebakZWyNUoaHanarps7jwnJ7jASzrbznr7TwQWGfp
znbgYf3XObnNbXlPmx00W/ej+w++rhelGKBpc3zLJbTOMoBVvkIuxPyUnujS39k3efltnmUy2ALu
wKEUGnqA2CWK1UD7VwZRj1c64h0jAyTy3DYdKSEmjM5a9Zwst4RHiEpP5X388/vU2GJOtiyjOLcQ
IYt4ytLUBx+VPff5rsS3KmlVTqKCZ/RscWfKjSFNqLzGCTxHtYtdjb1cqUtczaWLXzpsnN09hlzu
/02Tl0WQ+aC7nUhsQ6emJqhW0AGBskhOSlv6VcFjDOeJoLiy8ipVT/VsKCDCDO/l4rbhkQZuP6Ur
HRgLl7VB1bISPS+teyYWIpJdbiOJDqL1fp/viNPseNxkm1C4ksjYeY6ZlbZJoFLdfTejm1mIUEpq
rDDhPSrbn2krSYypS2mY6gpt8u5gF63Vn1Nvvvu7ERFfTtff502bv8h6l+BOVJQj6EyRSbACYhr2
chu4Qv4JpBUHPUofr0vjmAWb6u7USVDDCJoR05vl577h/P72d/xKHfaZVLRBGmh6SfTUQ+ovRwSp
AD7ZSh3+ziuORRDmcVyapU0wUoGR4r6xpajyJCzuSLPEGQMeERBXMXqyK4cyVEOIJDrn24L4xaD7
QnwptFDccWjjGpc45zVmeoeFq4NknsUYVATJQqdFwpvYj8GuFB7KA216iJ47rK6k8CRb2dfo3ijs
4KHkQOMm2MuGiWVCxNTIa9Jtpa2eKJXR05ZisdvF5uc59CT5I23tZCWDMZWqD/MpoAOlAaZXuy/i
gl6cH9fNnacGYyBdki1zGEOElONLSfaVyVYiHhvctk9dzoqxjFiaKl38P9Kua7luXFt+EatIgmB4
ZdpBWbLl8MJykJlz5tffhs493hREE2c8b1PjKvVewEIDXKnZCZ7aY0FOUyqIQm+7HtEMxbA01GxS
jmqDfEaB1zQw15Msm0nTGl4MEV5XdmU7eRAN3N9ctBUcx7OqoUV5SVAxOeq5QwY/7CAXm4hiRCIU
jmMzqD7PJmXVoIpm52waeeRKnaiknP3Wd6foYgsfFtDp2C9kAErrRRB+RaeQZ33T7Kj2QBoqPk0K
D1OPIr9GXHgSfTT/YeNMhRJLlRHaZGuwOkVmB9ETXZpZIo5EruGH586Wezs/IRY82ZIrms62/ZlJ
LoDcrd/FVaxVAwCJET9U9fxVMRpvLFpvGJcPkzI5+hI9I9B6PY2DgDG2L80VNuelGaDifhmx1NRm
ZdPhV9Mluptjwl91GIjg2hTCcV6qEEx41E2YqlaOfmbTMrTKrrzJqx4xCeGwzyPCneS8dZTieizz
hb0U0VOn2/1B8ganL218GKFV1xYCMmZ677i/d5J/Co9hb4Yaqi5eP6m12mENCoFrxgflwLpW++os
mmW7baOGdktq6oZh8IEsJVFms4iwgYNffGAtsqUz2FZq13jPha70c39JN989KzSO/QvoERSohkVc
wiD9oexK9S7BSHakUNTBDVTppzHRUrCNm0y9wuSuA6NKrGSpQKTE1J6bPnxWFpGe0rZZJnQqTE1h
BUdvjzw6tcao0rBvSpPcp0t4E4wYeTeG18k0HMKxEVi0yaJUQc05XAXJGfZzVgyja2Eh11RBX51S
2Mbwoo3EHRPF3d+rzXVboXBnrRryvBlaFe9hMnnpgIdcVwgaPUSGcOs26GUXzAMM6Su08Bv9TaXp
1zKxnvYtYX/m3bGilED/3LTQV8wxcqjJUqV22J4iD3/mcnALh3A0BIojjFQmOblWCvKJRXP2YbfP
1gqXI2azLeRGqeDtLEK2IBkSe93RQE9J6cZ+JLj1ttfyYiTvFAWJ+8rCQVbbDBz1iPJL539I8mxm
EFY2cV6hZrORSwNsYjEOVmYSuNSLvrGaLSKie5FJnHuYSbWUwQislKZHWhXOhE6gJP21v03bKKaB
sfs65mXxNZGNPKJUgWIkV9Sd5OYuKtxGFTjgJj9An/e/EOyorQ7smMpDpUTwc324jq3HIMH3EXmM
J9/MF8GNvH1qL1Ccrw+xOZdLBmvavIePm3dJ3/7cXzDmtu+Ok6FShegURVJ87n3RzGxJCVqJtGJx
kvCZyPg6QllnLzv7QJu2rIC481PNip7IBoDocj+Tp9QS1Phs14AZ1NIsnaC/hp82MBaKGccxzkwR
2+ZhuGfpyhmtKZpXntj4reRj1Ll/Y9MFktm8coXIDOswUHEbZc2pMs5aKPhu2PTmlUnc/mcYCVGP
I/v7mfLJJBB8j9qrIp79fTM2PXoFw21NbzQ0zkusnL7MrpQnuFw/5H1ta1YHla6HfbDtZ98KjeM2
qyAR0PCgx0dJcOgPw7Ga3eS5PZXILwyiF/y2f1+2iKO4vM/nsUnYI6WIHo1ieBizLHSsyXCMefqx
b5pouziKG2qEGMYFllnmXaV+7Mor1RRs1TaERSBRKWMkIN/51y0jpIQHvGLb6ipFn1CnlxhULvoe
3kQxVVNVqIHoAd/nV2vmpCVSi6u8RTtS9UmvHzT5+/5ibfLBBYPv6sPoDolKAzAKfXSSZbwxwlxA
CWxvOW4j+IIwEINRKbr7uP2QS4MGCtjCjc+kRK16694isxouAhbYcDECCArRdsr+g3PoZVDGRo8C
4kYp0ladaVP5plcSOxRlkrYiSm+QOGe2aGlKRoMcrn4zoEiq8sMHepW4HXITrYsBlA+FYyCgUDkI
YxxEn6YiM7nVnLM6HalkEXcIr6h2182FXWFmOBXhsL/D79plOd9VBoZDUMgjys4wzdjr6k9Vep3r
9xakRtXnZvIC4dN4q9h2tarvagRpm7ZJkQAQfjjYskeuEj/4qX5APaIjX2Nu49E6iuoSN07YG0zu
26k1G7KYeYiYcRCcWzlGj2agw3G0WHDtilaTvL2i4jZGqUYGIPmMIORZPxkoyY/Owq9d9oP3do27
Co0ZkRIrZot4Vs/EL3zrsfzMqhq6w3j1FwnHN6vHVnd9745griSCUXky2X2sXCXhIHiBbz0n3mCw
47DCaBYpWtT/eAXiBShnC8/pQbNnH8EQuITw251txN4CciwCdbRWIgZYpHPZ9wVklbzciZ3Gg0Ca
Dwnr0z79btz5b8zjqEQn1Sy1HU5zr1+l6c1c+3R6DOqHJRQAbfD8GyDmoKt11ON6GWuY5i764lpD
4FlQON23ZatPeI3B3yVJOqdTHsMfWi/50J3qc/sSeulr4UKy4OkHrXORwwsO8OsrZ2WWBiWXYJKw
XVbrtdLPvPEs+Z+//t5YxXHESDA+0bAAQRLzs5IWp8gInE7t/3lN3BsYjiHwBhjURcUGkTY5kjQ8
VknxY3+DtnrI3mBw7IC3vzFmAzCyE8ZK2eUBiRBfd2LP8rM74zZ22FRoNvkp7BziSa6e26JBygI/
fL0FVhumTmmRySVWc4ke1fhepsd9G0XXyGu6dQ1ApsVoU9jIKpOYImz3CV0oruHEJzaQJDmET9FH
AaaANPhqKCWmgzlGwJz8/FZxE78y/QH10pVduvld9FHYUCu4Tl7z8SsjY92I6qnAKo7mZykoXVok
R23WHb2gj8qS2xYNnhv0sO3buf/0UF5L61aotErDzFhAVlJ5Y6rnZHmkrOl7Frjp5plWiEwUUzVk
jQ8tdYqcKzGjkUbNP+bT6BZq9TgkmbNvjQiGu1nCUZUqKYxYxK881HV6Q0OU7FSR4PW7zYorc7gb
RQ2IGhOFmYNhPDlG4xz7g3lS77TP1rlhoglfROW7m5fKCpG7VOa4W+YphWV1he1RW7eJ7jTzRMPI
hgC5YBm36heIukLjbhY1CWfNGIA2+c216mDMy8G4inzdXQ6jr38ufemLeSucvSKwkde/UsOsUpCB
Z7U68ZHNeRkPkS85y4E+9j9kP2DXjZcd+r8YFby2lpfEwsCwYYpHWJv1x0o6KdQr5sWxmlsFygf/
ykF5cSxN77UCjaos53pH6J2q/JpEyiibbHzZOz5YAyU8Pe6QH3FJ/jVECaeefPh3NnA3jlUES21F
sGGpPszaU6i1dg5ZmX0Q0REz2FFfEVOUlF1nSTAjOU3XEQYca6OjfvjPmNDqJfuofBHVoQrIw+DI
Y5QxdUJh5FFgQKJ6qrLz2L/sW7XJtqu94XhDmZpST0u2/ZPfarWXZQ+KEvi6sCBTZAtHF32fVohv
Ayilsj1Zx1Kb3FkWSbWLUDiaaIhBNcI+teQhe6SF5E95cm2VIl0hwarxMx+lVAknCWWQkHK5MYPn
PDcdWl3PWv8vaY9vhh+SIR161iOhHvRDjVsfkmWSQz2UbV0bD4EdOpUT+pjxtu8Vmzf/xSv4+Y9L
OpeoZMVmJewJ9z/3dotY/d30R9pjtNAEHA095OkzdNudxI8PMYZpOWyE13RooTvqikrTtr/3VvZx
hJGTIW775v9xJQhFO4ZDDuEHjMa9CkKb3iun/QVl3v3ug28FyPx2xR1Jqsa1zI6Zlr+M2rlIdWes
H+rgWU8/lpoocLgVdl3fHyZPHGQq0qiHf3Z+d42Y+IHclKfGTrwMMaN/ZxlHIFaJjMLMPp0h8u5B
VPfWpOWHLF5+Liaa6JfaVRvR4A3BITc5KkFpvr5kLRaTxo9x+FOT7/tedC0yD3i/YbqmG9CGhrwN
ebthVq4j5YT/j4lXT1rwSP9miBy26ALAueCQxb0Sa3jmtp7iM4X0AArp6p3qMxE50ffQNl9dwDj3
68ZK1XIZYJp1b3SeGkS2Pj/1fzFY7Y1NnNvRTiV5YwBmQQyZKHadXi/TZ/kvGm/fwHAu1/RyuZTs
uyTTo2ddbm7nQLopEyogwdcPqj0f4PyslTI8wXKYM591TztLdn5GTdJZ/cmaJNCe5Dd26ce+6EQJ
cblLTImkQk0IcJPr8iq8ze5Z3iQ4Wh6bnExvRjd0uq/FQVQzuf3Y/e0kvCBVErSVDElT7F76lRqq
02mVs1jegvmkBANn9mnjD6+pCxrXCqLP0dJiKjQLxLLpoRCYc9MblmJXPDZLSTqNglzUNmtcANW3
J1omWiyhoRNegwHl5KtleotIyVZwzDSONJpqKCWT2TSF9FrTJHuOe1tXpGMVi2RetiMQF/7QOP6o
MNV3yXWYw+T5+kN7qxzpreGFMerVmGIU/Rk/icZ7CkhR42hEM/RKUVkccc5OivKhNT/sO8X2FlmW
TAxkz1CD93aLIppaeprBJgJ11vpJrs/l330qXCA4L0imqcrqENdVkV3XnWyXaCILRcwhsoPzgzJL
6oWySE0i3w5F6tDhcZZEE6H+cMlfTOE8ILJSk2T/OUGyE5wJdCHIQfOLc+GIPkS2CmJAuRcsfufD
WA/wEGWUNHoU5dTkcUSJfXSEo51yQSx0a0bAGzTuHmnJYIbjjPVT7v4jtxLfFG6CVxqB0hYrrGsM
m0W+iJO7c+u0nwbD2/fErQbONz+Bu2PMuFMC1IkiAeaX36QnJrsRnJTHGCWEL/mJoPuQ1YNahZ05
81EUWtk+Z5fV5i6eJW2nJGZZsSiWoR6v3S9aJFjjP/DvBYO7ZEg5mYOBoDNyOOZBe469yB3s3p8/
vypfwSRRz6/gUPBx+3KJ8rgZ4EJx02B0GTIdzRepygQB7j887X/bxcfqmzqhSSQDpkFqZcYHRfg1
PmR2/IEFa6ST/LjvKNsP+wscxyd9gcFaC4NLQ4iFxJiPlhdu1U7n0aSf9DJ3LGk6/DtIjl1MuU9a
AjFMt4m/SuZ3Ob2KusgesztS3qeVKLAo2jaOZdS2KpUugYH1L4p0VXPq0WWYQgfW+mbdvEoeu8qX
fQM32MbQVWKasqlDP53ysVkz6kKjMCR0fzd2/zqGLv4auXJlh4PNKIeIZqa+v7jfAnKEo02DUeVT
GLhhelQwoDJ7DNJrtfy0b5cIheOUJWxIaqqB5Y7aZ10957lk9+nXInzZhxEuH0cfqdXQqVKA07nm
4XWKrgOpgztUL/4PucX3XIWl06huyqzqAkoYb+/sVBtSXS0BhqiRlRytRCBFsW3NBYDvuJoGSQ6j
BM4gH1id+nKE3qFdnth4gFBYkv/e299YwzdcDfkwzEYIMGNwJvWkD3ZGBAaJIDjGYAXH+K7EguWt
b8qSp441RHMtd98JRCgcSejhZEoJW7VsmWw9Nuwi1u1EGD0W7L7Fs4Nm9gvKYQAT1PcSqZ6nTJjw
ZQvy9jPs7Z4wU1exk1rG4PqgsSy3+AEBmVPlQ4fSyS1bxhAF9HF7+wsnsoijArTu0CBl/lz0ih1M
DVrUBVuzcUW9NYjjARlj16y6wN6gOwGBQzwtJNmpCR40slvg6Q5lHNEDTmQVRwnRGNcldC4gnR1g
pkvbu30dOfsL9/4mfGsVRwQZpq2oA8q40SHQms5i1C/RkEgno9czP+7Cuz4a25uxaF72YTeewWtc
wg8X060CQkYWcKPT5LZQHiyd5ooNGU799ijA2ndFzHV/64qm1lVWBqXDV1FFaGodtC9daFs3ChLZ
sY9K+328/UNM+AljcZU1HZgCk42MY5XdyMNTEovSrfuegXzoW5OauELrO4Ez0vqh1xs7nkVVmQIG
JzL7CasDHFuFKaF21nK1G6SuHxHjdbvSza6S2+SYnJtEcL72HZG8q3KuDQg0VICrYk+XYnspbuPO
iTK/nKFzLHhvbt7pv28nVCC+tQ1SZFNk9fC+VrovymOuXDeLN8TP/84ROMao4l5qNAsmScSR8s7R
5ZdEjw/7IOyPvOdZS1F0CgG3d32LY58qg6rBE8b8Zequ0MFiG/KHzvKMUJTX2Ha6CxRHRzRTFFOf
8d5CMsjLl8UlcSfYGBEER0fopY/RPQ1rZus2KW7n2N9fLcHf17mZhjEp82EuYcKAh3h5S4Si1ttc
83uN+P6uIZmjaFZhAOtgZq+46Rhct+5/iuxEH2fbZ+YCxj1KSuRDoi4AWLSET6jh8iSI+PTPXfU4
FaWj/vN+ZcbZFziOdDTDyPWsweLVi91Jn8veJsXH/f35A+tcMNgGrlgn6Y3IQE0fiA1a6ovLsvcx
avpkVNhB2vRfegNj8hXYlOgQOWdnZ1Ke83Gwx0kwdXTzKtAxVErXCBiUrzuGXEkktbmB27V8GRBL
sqLRyYgoKitC4c6lnFljhLZCyDf1hzG+JSMq3gTnUgTBnctgsCxkwwBRFj9z6ZdqfBRP1GXu847J
fi8W5Z8EOVVVo16AET+/KgJNdndsKNTZA3s+NYfg1lzsfW9jNL+HyD0MrECph6oD4tzFLkVCb1oU
15KzK7nIBd8PIijuqCYYBY9GO3hC30MXWPV1o3YoOY/lP5evwSFdrSJ3SDGWujRbiIigsCe3ux7j
kprbdAgEK7cRyH4Lw53TeZrUThsAY34cXAKd0vwB01tb33gYXRazqRxkZIUZYLYhexvGHVg0JCwI
sAE1uMGANm+6GgtknMsTE40qRC8S0Zaxf1+xg1HVeLbOAJusjxntnTw8JO1XS3nad0LhUnLPBNmU
pKoygCOfX+VE7iL3R/lZ/bI8MDUs6RSWrvVzH1NkGscYy5LIc0Z13FJ5ZM+hH3Xf4vYY03/FGpjC
83YFVatvJUvGS7gDMRmeoZypSDF9n5goH5+cwmoI6hBHuJlvY/WqKH7S+uv+YokgOJYwk6VvpBT7
E/VnmtXOvNxK2uzsg2wUVbw5UK8X48rb9LiVuqgFCjQcZrs7ZT5q2Z+GI7rDvy5OeS/bbHCeUQgO
8uaD6EIXr1+9K1ijrc1mKQFL58mWoRSWLoKm480H6gqBY4ompSFN2THqkq8o2tCVF2jc+yO6V5NA
RH4iazh+mJZI6SPGD4rcORK6jiVFFIEX3FKv+7haMDKpw0hCQEDP4Jo98Jjs79XgsOFtxpfqIMor
i0zi2EFC0XaboDfdperPji62QgU3k8i9OS5QMzOvqQUuUKc7kjpEHexu+CDwbgFx8+XBkYJPyRCj
V+DdUBaC+B4bXM9GtcW+SIVcYA8/J7E258yCiiYuddUvILijHTvrcd8cwZ7wg3t6Pe+ikJFOEbum
eaPOgr8vIoPXYv2Vk6WJZepogGSxYOtOdSRbOca1nTrtjxld2dBzUXHFhpJTigKQGwmmNzSkcs+H
qU9m0rF3SuvhoYKUzyGJULsWX2e2WkJXvThH3igq0hRtGVvvlbm0N0ZzDBiJj09zVzngBwVjP/Y3
bfvT4kJE/KCYee6MIcND1jXK5QhEp+yaW5oSKHcGPzqj80P10Rz61G4H6mqq4VWN9Gv/N2zfu5aB
Gd/oenw3GQFzP4auzRERUPRjMCEcGtnBYJfKx32Y11vv/TvpgsM9XYpClcJghKkaRU155suYwPpj
8RJPuhfx0x+W9YLFERSKXUmulMBSD0xYIT9058JmSjmpmzmiF+DmFy/a+v+7gBxZ5VaGaiWZRYlU
NwxfIpwKWUNV6tcZ6W1R7cn2Mb+Acc+XqaSI99YAi4PbhMQOJmkJfFKAwFeqD1lr0DbH2lEUCZm3
kuiz7XXs5o4j8CXpuZGPpUIA0LGROphobN63fhTZJrpTZSTl88PyqNmqPx2yZ+uAkeEOROtlh9qW
K2pnE9mqvj3ki5mFXcVWU9bO3fAtTh/2nV709znmqufe0kZMWnMr+XYs7vq/in5cXM9g+CuSmnIw
soz3LJSGIuRkPi/5rYkBU/tGbDPhb5d7V63ekQozKlhEIrmOul+WbrcisbXtRMbKEI4c8ODrIrVh
JHTXuWyYaeRm38Pr3tX8xGs/iYIsf7hSLja9I4hmsRYULbgTRhSeMVkNsX42WwCqwnaX2bILWsLT
dn8hhagcU5RtOM0Ji8J3ctYiMhKdyzA7SrN0FZqTW1j0KhgVu4cYW5wmjjTS73WjesUyfdLpP1fd
ZJfqZQU4IinUyJzIjN9C8i+mdOytTNx5vv3M/o3BF7fHc40BvCow8vaxWz6lkuJM0uAEZmH3ECDc
X13BWeML3M2Z9JhQxJgxO8ZIbmSlKDQj8lK+mF1XkUHOmD2tZ2JebIxW26hD/ZBps9k39Ish+EzZ
zkgZRIGOCAaXv5tLIydVQgwQiIspfNoZwYUjuUXFLWt7FOcrt2/NFRrHJgRX9DwqeHXLBxTyID+e
OrXL8uMyRtaJ8ohCNEY7K+5CIZI+GxPQus/tM8uANccB6h/OgqUUM71wKTmGaeaUxil7glvmTRF8
U9KroT4W4aGOn2lo2mpqj019mvXTvldukudqTTmi6SQ9k82Y7aD5fU4PWfedzod/B8GxSh0WJKMs
VhNNTwO5m5JTILonNw/yygqOLBDMNQyYgmeqgtok1S2TQzx9UqIPcSa4MQXrxZcO9xjvN84JkMjo
0zSy+wrDrH7tL9gmU1ys0bjgCRljko0p9iSTME/VeIjNH/sAmy/CFQD3rDAbc87TAQBpVX1Ckv56
JMs1kQobnZU4vSPaejEIah9TdJ74kuGqquZGYvGz+fwah0SUJj7Jfoi+QsxtE11lzIR3j7iViRxX
NE030hzPD4gpzw6T4iqaw5Bj9H99mm6kRDyIkWXB9gB5urCqpiUBvDw5La5kx+fq9Vv9fxAJYo+y
PSSOKbS8pGTWYFqGClXZy3xdsscvnTe7UHMq7NBNv+9vncjnOY6Ihr6xwg6Ahja2XmfNy3kypt7R
+6wWeInI9TmuWBQ0OmgBoHTQRBbrXtg2x31rGBfsLR/HFZ20DB0GEbFgVHhkpcSjr/nqUTRJYWOG
Ox4wFw/khaMGIrUWWYDDJuuxSRus7B/SXyRxEDLUbRORgdTXE4cWTny3VH/z3FjBcyTSmapalQNW
EkPJuyy0VdGsF8FWUY5EBlMppKwCQJidevKjC4XVFAJHp+zfVzdwG45aHGBAEVKNdvRBQwQs9JpP
/ZduxnTT5pA5+ad91xCZxP59BZhm/RT3LUwass9aBfoVXLZCn+BJghrNMDEOHJ28dhp3wuzd5ahA
ksRhpab1D4ViEMv8SYPwsOh1LzjFlKONAuLyY14w49JrpfvVZR6JBanb7Qfoyuk4pogTqR+XCTvG
WjUKP/RwvRSooB0wzng+wtFDATWJbhXKEYYSSilG5AFx6THcdzywijnylRUPUCcWNyyJXJIjj6hp
s3iAKLWrPcjPrVPfDEf1jpXnLzeyPR5FA//ZnuxwFV960RpRWzYN4BICgjDS7JdVx04hGVf5FAtG
A207v67LGqEo8+Ervpop0uO0Yh9/o+SYkuaolunun69tcy4QHGVMg9JPEcsdy8VVO5p21T/r88tk
/dqHEVnC8UZUYrh6xMoolfQ6jJ5N9dv+399oW2PUfrGD4wlDN5aiaQEgHTGY517x2WCjyLUc+aQ9
IYHS2KqL2u0voq6k7WfuBZejj7AZjS5lqZq0vDK622b+3sx3ueSibN3ZN1G0hBxZBEOlRyYr9iKm
YSPNdcqsRfCS3mg8ebuKHFnIkZp3cQ4MFmdDEs1D5NxJHxB3DfzxM3vNSCfdM4+RF3jkw759opXk
aKMr5Fka2NdWBVEGabYctcs9MgeQqJ79aZjdfTjRcr6jDblKxggOQ6KrDqnKKRaW2gog+KQuVTt9
LnVYJHVO+6w5ij0dLcOHeuSJFVLNVzX00QRvDMEqvn7Tru7LYpD0sGywg4p8T4fIrvKr1jjm2rfK
eN5fwO3L67fnv14DK6QmXgqisqAvyl+vguznbEUfQ1IKvP4Pt8kFhmMOFOsZVjUBpvk8ohsjPQcJ
EjkseTT8D8PbRVvG/n1l1FC1ZEJLPOpBtPK27/EKSEUvDhEExxhZ0VVzzbwCIqqn1Kj9hHze3xl2
Ut5fUZcl45iiXZZgHBiCOX0NWQ3iZNf5XZGdyzG0FZEfsL+2h8ZxRjFnoTmzrJfRQlJtkbwsPY+W
P5uGwBU2gZAwVFBApcvvBgjXuZTkQ4BoXRJ9y63GNrMSYhCuIaoq2TxCKxxu+apmDCBPwK6S6aoO
z+S2on7Q3y+Cl5nIHG7dMHFtJgXr9iBEdyj0m2el+iwpeONq9LDvEJsut7KIo9bW1GpzYtWIsdSf
Wm24JqNI40m0aBydmklPzYF5ga4tT8YUXsuS5UlF689xdrYyS/RsZ8f+ndddTOK5NVRMqU1TbBK1
Rw96d6q32OXLfI8aEzRIaijzFqzhJt2tALmPN2XROzJo8L5Ougn0+4xAABilo/sbtc12aEHWTFSo
WjKfOCEBRiS3HXZqPrPiweQuTNzJaa+Z9Eh7zESjVjaNWsFxrp5r6TSg3RU9re1NZHyIpbOljAKb
Np1vhcH5eTxMPS0WYEgkd6lMboyCCPZGuGycg49qR0hYYtnYPIvCTc/TkXqZbR0yL34SDebadPWV
QZyrZ7JuNBiTgD1qvscWxppkga1ga2h3NkQNaILF49MhmCc9mUaPxeuqh6S/DTNRumDzHFmGin53
y6DvBjCnadSogTbiExSD+QukvRt8E7oscpX74xFqc6G77+JbtIcaYgxKVjSq4rPm7Q1L+llr53oA
i0+lO3SjY7ShLVnQY1FFnfCbUIphEnxAyfh64jyPyEum5YuCL8NFgVBrEODedfI8Da5YXP9zRBNJ
FVi3daDICpJzRFThalWrLSipWe5161HCERYR0WZKEO3hKptRoGmIi71dwUkLUcFu1WDzX/QufGTv
yuCkfVC+9j76mt3iRVQbsWnUCpBjicwM9UIJKnwj1t1zKSOvmM+oiqVEpPK1GaxYm8btGEar9FYY
Nvia+jWfWRkGZGzc+W46Tx7xxOmrTQdZGcbt1mgaWkVGwM2FapuaZWfKaZJ+qvPPfZ/fOsVrszjG
MEwV45Ak7FjTEKeqIKlEDEFBn2CP+EbVMe1bWigwpRlrv54SJ6qhn50Iv2m2+IKopqIRS1cVha8Z
Q4l+kYxLiTP1Nf6mnwsfIVQHM7Ohj4ok3GiLhbG2LbsgchGK1lggxBwAUT4UpwDqTZj4WL7Q285O
blmJdo90t0MF53iz9IhoGLJkmNSAsh1bh9WHQF2aatShzMqtR/NcadlDmAae1o0YBK37ZZpd1UZ2
TBZLtXFdC9xl0+IVNnOnFbZeh3ofRsCW2odo/kG1L/Xyfd8jN29MomGKPDGhXmLxDT6haRS1WgBj
CAfJzqABWtmxnJR2D4XkU2elUOZKOm280S1LsVUMnHXDKZhizE+sM6cs4yx3BD9p07VWP4nbaCVH
i8kE9V1c4s1Jd8oDHpDfNATlxxNrS6WiKVvbbIMaSgrhAciS8PpLVVMbHUFZEQClu1epvEfa2vTA
JOAl3BeO/vGvTPyNyCt1hQtmryWGhlPq6w/hq2YyRkn7EzLYaBL0RMS9mcHGW/K/FvKitVXXGVJv
qCA4lEwhP18emgDdsQ5sRPAXv0NgH3sE86/yNR63hXJhLg30slgwncWPCrSNFVdMuGg+igZGMc7c
g+IOKLqrUPsTASqi3jw+5CHqS9FkPnxom5saM2gV61lgHPvxe4jcscTI9LqEdDILjrHsEUt9pJBY
Y7qAoS96ZG62U6yXkpHEigTGTrFQCADnxIgqzYsfdSSrWIWT/DRb9uJNt5hA4BsC5mEm7JnI3fRy
09Z62wF0oY8G+TyIShH/QDsXh+QueDQlydaYYQ0l4hUnzUv85qipjvZknCEc56uP+3u2ecGv/J+7
4M2pIXUbIlhf9aONnsbjYn23tOoe0R0Be4lWjrvi24EEk9HBMDo/KWVi07+Z3EAoxiChLsNEHTu3
clUa0HCKEdQxzOWYJUS3J2N2Y8QQ7L9YsxUQt2aJmelzNgBome/TOLKpdZ9AnjcRNNVsP2Mpun0V
g0Ksj5+zosUQ1rKIzO71prRnDw7umxPkSstTXNmINLvJx/L739h2weT9GyrXC8G3iUuKyi7qO1VC
z372dRJVYW16w8o2brNSE/EpghOMGu3jkF8Vwcu+HZsvBIw8gfYimuTQlPmWHIZU1pYZTzRXr520
po4WQHxxErj05uFZgTAjVwwUDznmrE+MYdNrvf/SD0/9+NL1p39nCsdzCkkwLKZkB6dMXHRB5Xau
aQc5sQQPZJE13NaTJDb7vGfWxNdp6Jvm85KG9hCL1OfY1r6j0NWqcVuPmUJmNLJ0ZInWtzI6FbVu
58FDHsSeYYrqbEVGcWdVm8Z5gDoJqiWNq7hAiUt1k6WpreSC9Nomjq4iOmPIsmbyicglMPQlZL1j
QzxgwPpt0o03geLEZurte8M2K6yQ2CW8crqsnVQ1UYHEMlAKJNXZ7LX4xfLYc7/wcmgeCeKwm2d1
hcidJUMLrShlGZM6vEEXuq0Hoqje5mldIXAHKWuCfDHYnBrDPA7aoVEOsfpxf91EG8SdoqmTzSVi
pC2pP0hwCK1f4/RERbQmMoQ7Q3XV113Okp2WPlMX40FkX1JQM6vJ6ALZN0joCNw5MqNGqzvWSJic
jB/Un57QWuAtj+aT4qjQcEd5qSJwhI3Jf5ByXO0Td5rKYjELlWU/5Qfl8+xVPzM3QwHePZQ4fcPJ
bMUJncSzTulTe8pQ7C366BQtL/eGGKs27xZWDmL26NKYzbt6KRylCwV2ChyeD50XSRlZGWtQJ2Z4
tSzTXROJUjUiCC5YjiKhIbRYzZianuh8jEvBpSFw99dn5oolZFQt1nSBc5TlrVKe0PzUmbeTdNz3
wU0qv/jD6/fjCqXXS+hGs0NFqpsyf16gdKagvJR87FUBkmDnXw/DCmmCGAjUeLElk/ZoouN8yH4t
kehm2v7eXdnDkYRapZap6kAZ/ODARCzCG+kZ356YHzQfTa8V9cOJzjDfZJplVY0XKwBZvR2N8T2Y
PcU36P/rUZ6j2mjaLj+JSpu3PzFWVnLE0amYHSDL2LXXgie3PEAspjv3LkRWkESRGwFRiVyRIw29
LCARVsJGJXmMpOSEkf8KGW2aiKaCiryRY4dKCZcBowLRuFMctLo9auZNgxR4nttp8s+FBhkTIupl
6QZmZescVlKqco12QjBRFtsU8nvdSwgZc5EO/LZJv2H4vjEj1nuMGkV2o4TIjtQd6uRgVjYk8myq
Cp5/f3CLCxZHSXGCx1gbA0s+LL7h14fqqndZwSdiPeJOhW0CvKBxzxhVTxttZAOA2Pwc1vYhJ3jB
LE5gmz77cA+cSXS8RYvJvWP0MDYDlU3RWayTFNiadBh0v6qdonjcp8VtsrrYxj1njCTCLTXBOTrI
JOkfcv0AWbd/B8ExVSPJOun+j7XrWpIbR7ZfxAga0L3SlW/vpBeGTA+99/z6e9C7o6JQVGG252oe
J6KyE8hMJNOcU6G7WyQ7UmTWNN+lUsDxXJ4eTDYjNo1RlnTjM0p2mX7MpX3Rv1/Xgzr/xcfA2Y90
JhbFpVyH84Q7KZvYLZVb0rhyZ1ijvG/Fpzrj9dZ4JsDEIj00KrWjIznlHFs6sBc7ZbLbAZ3xdkea
zruu3McS9TXtmCgR1K1aViFtTjqijal3zNg3rmiXdxVGZ0W8yS5yNavdlFs6rqPaGLx/R+Po+l/B
8TS2QyrpiiqNH8k1OfbYGRuerv/+eifgfIfsktjQFWJd0t1TSsOkbLXd5NFEUORWNP/wXP5yLHZX
LOsKKfLpDGP71mOjsdkIdr4F6feP0SYeNpz40Nq8w2NiRh3o41zHkOhPt3I6W3HJywHWnQzDLKpG
ANqmMB6Qz2GtBOivOH66NerSFiMsLfLw6P+QuZ+lMIYvVVKrpx3exnjX7lTQdH2cngsYVUqVYLeW
OQHyL9vRkefxC0YcZE7AWve88x/AuALW0gpz9KFm32wb1cA6wY/WvzPGd+IXLscgV4vsKI3990jZ
fSdDLLt+7pBc58fRCdH9DR2ZGiXAO3mYk+v2cRbFPJqaGg51OkEtSXbS5C0Nf17XhWMdhHkm9UZN
/VhB/UKed03wGNRPY7+7LmI9BJ9VYEy81JNaMEOcVtT0sl2L402l5blVZIJhRcPYe6pcv+VGr/Ku
if7tl9HxLJie7SKnn6cyNIUWNinddmhoKVv5C4WNb3Y1dkx4nR7eQdL/vxAmFZOZSgOEDeaN3Nya
81bk8avwbIF5LtO86GYCcDgMvg/7uq2dVOVhnvzhC+V8Zky0kEVVKSQV9ibu213k9q8GKPaKI/3k
n7bSncjBjFnP3c/imLBhipnRBNS8xXhvYPwlefOBU9J97ok6i2GCQ5dEyRTS7/p89rL2Vmwer5s4
R42LtSZdnPKAmrjfKEchBWHLGB38ZLKDSua8tqtIDMo5+KhMRKgzcxaTv9dJxp0E0IobwCELb6kT
uFPsRnjpw229CZx+sOirBT4hq9xUEpiME8PjoRmsGqWOeQQJ0wgYmGPsvkfTJRo+MAPbPT1aHurT
KoSNshDAWL0uFe04ivi8m+5bIPrHXyr04UbdSnY0t6mOxKObzp/LahZiGUeIlNogHV0obIpyN035
fdgmT9etZj3dWMhgrL+Pq2qO6KzzYE+TpXiJC/Bi7HIFmE4vvOY1vOdFqfV+9EIk4wl1ZAAFnC4F
18gY/X2yL7c4yI/tbV7RdXWxa3FzbJkrqANgTtMyl36rvxkZiEM+EqrD9EPY5O63+CV7wnImEBt4
G0KrsfisJDuCX5ZilxcFlMzyGx17/u1znGw4d0dfrYvHZSGDeTizIM1HCWxX+L5UQG8MGCpMvL4S
a3AUt9wYDyUPRXD1GV0IZJ5Rc1CV3qR1ea2YfwpF5nWltB/N9KZQk12UiZvM53X4eQb68f8Xj5o/
GXUg092/aV9ta8f8gUEVRJnytXvLnkSn5m8Mr6ZWCy2ZcJJgA4oIFBGL7gFS2FbhJjj+h7qAxyy/
GrQXopjA0gOG+D+AaATtXOU5TPdJkVtKPTjXTYUnh4kk2mQqRTDjENU5tFN0Pafvev4z5CHX88Rc
BBNdCQxa8a3EL37idP5XzH7L+fa6MusJwuLUmAAiNHonYYIGJrFp/qLUU6GTf5e+jrYM4uvhOy8h
4TwvLAhbKBlz7o+whx4A3tkDtwnOCRUX03SmmiUz3emaAYhWJ90m0EKbsl1fPzZ6KleiBYvDZghS
p/cUTBXNJ0Ch9dvBEzb8/ep1GwC2MuaNVBBbMzFCm+sMAL4Yfo2N3Uh0S1O/+74VYjLnujrrp3aW
Q29tERcSv+yI30BO1h0LebCK4BAr3FnU9bs3gaOC7V/aZP9dSoVBgSaMMDsFsMp4R4dVik3vU+4H
7UgsyabV5Cn0rqu2foRnoYxqRpMqQUMHtvR6PxlOJVdWgKRxeLku5g9+dJbDBLo8lyS1aDCgMNg1
4B+Be6s6wkPpUoDqurK0Vx6BPO80qeKLOxM1TRhSGYrJI3H0WHOnInSuK8U7OybSlao6RQMo3Z1s
7FBiSy1Deukid/I/VUrWz4fHxLq4mKJqrCAIU8o2RZ7KNvnWeJwo2AMqu9e1on/1pe+ehTERz2il
GEB+GFnxyVsJGt6q34TxLlRf667jHCDPKtgPiVrQsxRT54gTJxR1t9VJK63Umm57DPeKWzGweFNu
nCtjvybKNp/AsII5lgDLad1tK35L1ceoerx+hOvx4tcRsrAIqjqA+7nGfZGsscahBV5Xpe+EpuHV
oXjqMCEjqIhPlABGPurbWttXM/pAhqs0IucrbNUmMLeLYTBshossIHEzSrMMui8Y4PA8+A9h4Yj6
1sy/kYfrB7fqtGc5bApdTiO+u6gcU66txASAecSZAuNJYD4nA8UIx3yYkFYG98G4GdPP9LoXGjB5
ch6LUdfO0CAWvk3h86B9pu63+H3mxg257KS0xO9n2AVqEyvJn5PydvC/KknKufRV41qIoke5iKBa
YpagIoKoqSHoiyTW3Oo2VqS5XblVd1kIYt4Gs60UQRhxJ3mrWgqQ3UsV2Ioij/uFJ4bqu9BHIt2c
DAnEjPGzIezS4qAEPP44er0XwXOhCvMk9AIGvPsJZyZsZ49yHQWncU+ZjjDGwR3f4Nky8yxgOF7r
FWoLNUbVtRSAqPnu3/kj8xbEeupLQooja5rkeQqk13gMNp8Roan4h9YJqFB/v5VR0JRZz5BbTbpo
hWUMNC1eDr9+8WcRzDn1shKi+goRffoBAxW48he1cEDW7cUvlF84duPC/hT6DmWW+Vsz5vC6qIjl
IcIrEKWBv1NFtdPsJhTKxr1+gut++ksO25AKq4gQTaZZ8HAnRoHj63s6NdcQTuhcfwTOcpjQWYC/
O44JjKHwS4uMm9bwbV+7l6uXnHAyHs6NsY0pwy8J0K2gUjV8q9v3ON32+bfrp7aee5yvx2AiqdhE
IaafkHsUfyU3xM1DtDWUzBofWrfZDaGVvys/r4tc99fzATIBdW76Ks11HGBdPBXRtgZQ9L8TQI91
EeGSPhD9WoKAZKzcVBGPXcDduFiPcGclmCia9VIuAtAVD1AKQKYPvP2T76m1NTlIFLkbJTzjZsJD
kCHJlrD2hMxDtrv+aUhipwaV5BhyogQNApeR+6wXEySmIQgjQ4IgrZxPVVzcDVPtJikGRHz/TgtT
d9CGt+vXxbNyJkC0cRGXaksdygBJCxlehDTBVz8Px4Ujht3UG/VBa1CYpDPot4L4rGRQi5OVcCyb
JZJE2G6HioqQga8nR9/V0vvMUZlY/aI8StiP+92ypUyRhEJB3p7E2ENo9ZM8V1iH1jhi1q3tLIb+
/4UDKT54bXK6cZO3bt8HVloDaMQzmsH+d+owVq0b9YTtY6jTma9xe9Ci4yQ410WsX8lZFcaey2AI
/aGBKkW+SfwHPeYkuuvzTcZZAGO9mhmkcUv3oSYVePfdBsRj37FZo4EnGtSr3bYUNtc1+kPE/iWR
/VqcxriVRBCzOrNktU57lO3i3t/l2y61k6fKE3Yyp123HhPOApkXbzIwfhn5uKa8qawuehv6U5u/
Cl1khdIXgT8veRFbFQVwxyZWAGWdgBCYkVd1mtAWeRi586O8173mOcMkgVRjZixz+DNjF9ox0uhf
szD2XotaUyoi0AbWxw4jcFl5pxf7uQNCJoktU3jgXN9FHGLkMQ/u2BmBgO9iyPv6nyoGSqmv47Y+
iLdiAbQsYReetMbiSL3wA0jVJY3gVAmW8lkgVR3FrbJJi8iVN2aK4om0Nb4ABQlkSxjUeMLJwlSv
i6SG/9tLwkhkzlUscs2I1RwjeGn8rscqGLKaPTAO6inq7CIeaycAE/TGrxKJE1YufZIRzRxxIYWl
hp3ayKWwoBRWMLGljegBZBLswbxC0dp9Lk+WnvzCfjQB34NpDD1J62XK6ESSNcVclajNX56maco0
7oNzmQkzQqfUo9DGOM3eKXfqMQCg9dw7QNoANfb/3i+kBwgMaw0FLnyOsF8jbd1MKpHTD2lkL54A
DPb/KI2J0XWbSX6ORSGqGyMt8bgwDuLaSS50Y06y6AdpCCboFge5NZDZ8sVdXDwPABMMvoyRaScy
cmAeJsZlC/b3I2U/TzRdycfc/PtIzcN/j1T0/skFrtrkWUd2di6ZlKEzMUPsKvlT27ll/pMYnIjC
E8G4tzoaBcqIWeSGyoPaW37wIvBaATwRjBsrWtG2aQUtwkhwhfFVaIoNETlILBe5DnMvjPt2o6Jh
UxVCsia1SvTp+skDxlCNGuL1eLgagRd3QrVdxAkxlUZR6SAoQjVUC14UhZO18Y6LydpGoxvG4sPC
YMRTeRSAj5mMHCFrr+UiMhhMyhbHMyUzg69K2okUXyXNbbO3UXTjvLPDoedEcp5KTGToarEBVHYS
uXnuTdJf44hNu8fr18ITwYSDOAonRY9xLUH8KMiYhn9ReduCqyKwFQqUHwU9OhY4pmg0IW4anFnY
YmIn3CgRsROJY17rAYboBFsDooFGIOMtM2kL5DFCeBFFjS1/7o0rjXEbwZSDFmSK/5X2P4azy4kE
6qQL3egJL30nCfpK0iCt0xxto3u4LbfdGkcsfIffKAAySuWcuLDqrguRjDdFXRb1SeeHrhwA8u4f
uCv3CBlXKqdmMlCpCN2kN5wOECeKLNyA52abhP1NUWQnk/QWUTp3lLA70eUv1w2f/vxFRqHCVGQD
oGeAyfn9THPBMJUOnVY3i3/KwK4JrFlA3Vl9Tabv1yWt2v9CEvNUgFpHUgkJIrcFhUtsdqietzcG
dnSvi1m9MaQlhmGo4EsxGE9uU0XJJskP3D4UBK9VW8me9DLn1bZX8weAAcjEABe8qDLXlg+BUBSY
+3M1MJolg5eJO6N6MJN7DbCF3UkTvuXj03XNLqfhqP0vZDJxkJhTMMsjZDZueBfa3WY80uGjZBMV
YBiR3Pi+Pwl3vCmMyy9NRixzoqQQJ6JWQuBKt4ObfHC4R5vo2Lvh9h/BptAQdWmSv46WxXiu4zhp
FAFqAnsD/Kypk9kyvlI0DDRmnsBFglz/TjgfKwvGQ5R87qcgDN3eq3fzU+wJdrCju0ntV/535ro0
DZ07kXL1EpZATpSlskYnIXC7vf8V4Ea3yak8jHt9Hx/4ae6qz2kY8AdUAf6xOEqq1Igx1oMD15Ca
nw1a1kIQ3Spqx6l4UQu4uLGFGOYZiJNwbNMBFkJPMPf6bbSbXf6Ey3qs1HBucANJw3+/B6sI4Ehi
1MahWzuTPX+QSqg3FE3nE7P31OgXopholYtDXE8xRCkhKOkSIE+Z3CVr+huXx3ZWh3mrjTxV07lN
qOHFvaV7qRdtmh+dg+E6uz5xP3l44phbyqZ+HMMUKtHl/vGJAtpgbBcDoLI1bRVeRWz1U3VxgMxj
nTRab7QAOHRTYW90X/ripPk/peTVjBIrTnaCsNOJO80P12PkuiWej5R5r+emTQTdhI5+8joJO0V/
7+TYaYzvGviCRlTpMQFrXRdJf/LaLTIvQRmoRlW2EcJVeZdgw0zYGgaGRDjv9LonnxVjYn+jxWkW
6ZAyaZbiJ64vOGaWO9dVudy2YqyeCfXSUJOirv5rIsE22dcYViNeutd3HEnU2K6cGrt8GmIBJJJD
SOo9Ea6cuMl7hwIDgqEb/ZyfgS+g2hyRHNu4oDGMpCjJqbsNNhXZ2MZGdCULFBoHuobtWxkKKZQ7
K3J446Z/iPq/rk+nvrlIXRMAUyp1BnVHE7PeyjZ0yoO/7ZzZpVyo3MrN6hN6dj52FjCSQIDqo6fn
Ctsec/MUvSo5mS5lOS+c8hRy4v8lcv3vdsPSGoZDNmF2CfJaJ3yS7fwoorhImSJHkBoRJCfTj8Fp
dsY28nisKxzHYDF780lrDaOEaE0zrKl6bvTYGqcnju1wYqfOxJXSBxhQPlIFPXBobatN+joA71NB
t5yPRMG1FiakCKmSNkEPSzVG8NbJwOkSbGl0NXBsUjA33hrH6jeALhHN0CkkLIvEZ+Rxm1UExqlJ
ynHSZs1u9by2SVOiVipJxMrGsXWvn+jqtZ1lslh8VS7FZSNBxdy8RQdrUN7jkJOjrxYpFiKYbAFI
5i1RCH2B9O9quBnrjWz8hS1IS5y+twkvdK4GtIU0xsMBM5NM1QBpJbYCtH1oV7ZxJ+5oXGmxrho5
vI3zdacDXKGITRRTNlhMskEzE7nXPrIuxcvcYJ8jjhV2f2i3wVFHJKvt+Dn6DnhFLljLurJn0cxr
lCldK8YV/RIppq2p5E4mT5wXYv32ziKYp6gdI3S3QmTlQ9pgdVkm6a4SW+yLhMlJUHrZMhW/toYx
CzmTHdd1Q5H991CNrcS5NumXnS4fTcOTA844x/oj++veTLaxZSppOWslBEzA5ZCO0Z7sQEnh1Cfu
I7satRaSGJsMYtEIJdS28OJR4l4K5tRbygmU5sBM5L5xq5/EwHtGYwmMRzILKefXha6XNW6MbNpd
d8JiuhXeEC/ca5xO5PoNnQUxwRi9lh74zDR3mO8CBROr28/EpvPvM+HXyAxVDBUcW9JqGLU41bJo
pQ0nQeYpwbhQAxZjnwRQouzS0Yq1WLDKWOAlPeth9qwK40VYbkhnSYYqpXhX5c99vgn7+391Wmwm
l3etlCgaRGTTc9lHVlTc1zwZf/CZX3qwuVuXCkSQqg9L7p1oOwMIQN0AYAOw/Ne1WX97z1bMZmoD
JtVUqYIVN+7oSA6QW3flgSbBmYeJjgeOtNVEbSGN+QSczSKP9Oaj9qB43cbfS+hSAgaA3Eq2hF2y
vP/Uu3s+SGqWy0RUjSshTPFM+aA10G7BcW2MnE+V9YLRQilqlAsZRaaHABrGZYkbyVOceTsAjHYb
7IoPBIDgtecR43F8ic3O5mTWtIHmgOlwUJpD1nKMguNFbCNUJ4Xag64Iv298Nwu3q06l7F23hFUR
hqSDRAvPucZiSurAgTb71sAWr7yP4sgWq1uVh1u5+gG0kMHcfadNVZGPauAW0n0tP/aghU0Olfmu
YAG1F3eBwAMiW6/YLyQylpCBVrUCB2jgUrCExkpv6TcB5QWjrBoQn1u8aiXvHJm3oQ3TLFdDSFSq
XdE7o3qQeKnearq8UIp5HkwS+KRucIx9vSPJjZF9CVOHIEDw8vL1+wIYrKzJqBayicKIIa/RSMzA
jXcUUcPYDR5d7uYVhla9x8CUBfpFBMBTzBtBJMwU9AT6hKknaft0dD9j2r9+n30g5jRr/Vklgdvo
h17ZofiT9pwP0PUrOYtgUv0y60Q/oypUqmhlzV3fvxQY28nFbVnxiiTrFnaWxSRVGFOsKCpH4A6t
V4F4JFDcIeANCqxf/VkI8y74RlOqvizTq/c3ylbAp7uwaTe86RzO1bPf7aMQ+EMc4GpmudunPUxa
5o20rxdtz+bFfqDPlZILDb0byhUkA7gbewAbfSO54f5fWjL7DuhFWIShClFtu6/1+5TXDVzvwCx0
YVxfkwbFbKgpUxDy4KDt8bq9gvFy13n0Q6+5xdjdK7e6QlPBi1rZQiqTKg6dn5gZlZof0YL5S3aV
LTDJXQHzcKLX7svU0jxxW3gRF9iE51dMaGiyDtzKBiQL+o5or3F0SPFImGLkadxHnEbmK1qyozF0
HzsqU1xe3haOUCOfrMi+9M1tMki76xGJJ4oJF4S0ICVoIaoRN0T5opHXDDtDc2NfF8MzfXZyXyfh
qBaRApUAuQh+n9CTbjovw6AdP4qvJ64mHgpwlRq0Zf171jUDS0Lr0WD9aJvVd4mbbeJXyvtaeL5u
cfnEVyPUQhwTBqVcjQB2rNEIFW1B9gmocmBYhI7xc97QQpWMMmq41V7TjXzC7uL1k10XrqqApCGy
IomMR0ilMTRSh74W/dRsQFVRu/+Esno1PAIhU9Vou4mwZdRUJpERzsj7dBlLeNs2+cyH7OL3mYQs
Vwy8WhkqAWZxqyRvofR2/ZguaQxoXXYhgMm/ZozqAsIBAgZb3ks/Bzu5MSlnzAbj3OPeuJ2OMhe1
avV9XMhkMrCm1rK5o4WbKtkr2L4xb+qB479cvZg4XJFM8EP62UQBOEJbOYQ5kkvDIdboTkdEwlvA
uBLOba0pZoiyYqLnb5oG62BAXZaCsaad2yqV78k0TqMdm4l5V4YR99VcM72lMMa9BpBIEi2AMPrS
5D/r2xhLON/lJ5Ax2ZqXeOq4991PWAu4WAzZQBpoYNP49whSduYo1ya+QQD6bFqjAxaY+2BvOP62
wDqdEz9QAtr/eawcJroQym65Bki060aD0Kr+3mN8sNhH2DnyH2S4xMBluaHHxj4yS2lMkMTAZ9UM
VBqtiOHr3islW8fXSLgtHoct901bv8VfJ/oRsxdfwr0vyGruQ1ypb/vmMJucK1s3SVPWwESma5hh
+P3GglqVSt9PUXKr4qNY1CdJK+2k75+uW8bae4mxtV9imHBb1H2QF2oGd+vkfTKGtVXmuh22oD6L
sf52XdhqrcdAAQ9Y92gumOx6SyvNpIimKnQlcbSmwsWWtak7Zto4pDp0LbGE0nAiv3vhyF21jYVc
JnBV6RQpQl/SHo9/oh9cPiw/O2IOBBi1vBbd6pEuhDE3F9coYPYAqXMbddrkEYi7tKK/77IJuMwy
p9S4LgvNG3i1qmChgrESYdYyQ0TNRyS1N2qDBTZNV/WVFzXKPlE8N/BW/i2KedEGQS6mRoEopXzL
w5Ppcy5p1aEWv08dYuFQQ1gaQtrD4PNwtoSkscok4mVt63Zw1oG1g2Yu5CyDDPNRtkO7Oek3ia1v
yhvZCvc8UP/VYtnyxBhDQBYVSD7tGxknCbS9CEl9aynbdqtZ5cs8OgaAi3nEo7xTZPy5DrQIM//Q
EJl1qR4IbzlWon/0RZhdXBPzksxqVKmkpQI+mKiAqvNDcrr34P1HEQGHGS51D5ys2OZtYazHDtnE
uhAltQF73O/2QSZdSkTqVt2sHPVotINgtitVd6bwZkySTQ4elTIXXhQss10PH6uhWIF3AfycqMBa
ZSSnpV5WBFHL9x8784VEz6HAGyFezfGNhRDGveI8HZo+gBDKtBrauQcSLFs/CWBa9W94hAjrpqlo
IAiSZeDwXMyGNqIkjD1aFGRD9rOT7ftt9YbxE4DvRA42KHlZHTW7C6tZyKOOuXDujmBwvaLpNtVO
cbBO6xS2jtKHf0uAhNK7hjeBis7Jf1y/Oq6izN2lYDinbTJM+QJ5xQDJISajDsZRuqdE8blNeJ8v
q/kriFF/nSxzj7MRjapABZL7+El0g94Jb6PNABTZ/Ot4Su5UgJTyMMLWfWMhlPGNLIIDCHTkxsCe
2ejljdMIgSUKN0m/M6vWMvzNVMwe52zX/eKsKhNNx1SgKF6ozYc7yTOB/C74h+Fu8gBNdWjfp8yK
96aT8tYs6K9eMyUmqop6LHdyDV219pvZbIXi1ajuSy7bwWqcI2AtIRJI0WV2CjhSh6IBZB1ShtSW
76uX2ans4F6wk92xra30hX4Gl3bgJJwcaVW9hVwmgIvJLAdIK2E/0ikf8ekdaVY/7PqQ4xmrD8VC
DhPH84HEUWlCzlS9hNlmUFyOdVDPurinswB21jcW+iLFoh76k2+TbYDQNHR+tPtoR9Gc+HNRq7a4
kMZk/0oQ1nNXYmIiFacj9opekzE5dJrxcl0rzu1oTBzrNSmd1RCn1sy7yTiaykvcPbcZzwhWuyto
RRPwh8oo27PTvWOLLZyBFLgd3dY2of193qo3uW6RHS2HZJ7NTRzWI+VCJBO4UHdKug51VhRze0f3
8scdrULO9hfMLzzzerGr1ofFbwWforqqaMx1pW2o9Z0EYWOXvWjT9Ehq3hjSHxQ6y2DuSiezWqY5
EgZxo99i4tENb7WddKNsqh3ZBo88lqN1eaAhI2jn0MkdJgi3EYlasZdQRNDH8XsYJcWXOanDXVw1
KeZwSZwnVi1k+o2gqfEmxabYe0PGXLJB0iHcpmkWnIg8mKF93WS5fxe16cXba8bpSIQGpcrWa4G+
CVrrrfmQ2BoIYOUjv81OA8eF3+sS/gHcj1Jp/y6uV4tEFkPxoxXZanvdPEUgmsh7zTELDx2vFsQq
HA3pTV6KJCrRTSKCHZCJZUEaaTh7aAhSkNQSXfUQuNFJCz946muMSG44AtfmYcBh/bdAtu9VRmlY
ihMEDvbsRdtoT3Hi/9HMwmpcW0hiTlMxgBImxh+SkhtKBdEfkvvC1hxya6JrZN4FocX7gF2PPguh
jOcMEpnMOcEV0hpcto2duLEJtjTSh9ou7dRGMYV7pKuRdSGTSdRmLRgnTUBbrH9DWwzsQtk+A0/D
eI+BckBq5s++O2x5kCHr2dpCKhP0usSXKq2EpvIGHSx0XrJTtB8P0oOy0fe1Nb4338Wv141nNfQt
RDJhovbrIAN1cOBq6lNLbgedNz3IE8D4e5eJFQhNISCSTxHMo5z/Z5g8WthbqMCkYFmtVnU7wygn
Mp1azXBCxXRJB24c8iSMmffvDozJiORBzeQ4pN4thFspl1zS8Dgs12PW2Z/ZACIXWaqhQeqmaMdL
Bw28dLQS+6lX73xubB8MBLABGDkhpioPfXqSp5frJ8UzZ3YtvNSVvmknCEBc6sAck2MiQwbU2Jfs
CGa9ff7cbf/B3hMnRrG9sFHXBA3UYPSBGdzZKb2IWHTi33CkDYUdA3wfYOq5vrsa9UFfL6EmYMgK
C1Ff51k8zD3q6PKpdehyUugZT6U7u9U/aJeu6rgQxjjVpAt1nqgo95pNkdgFwbhqjdqPpUsqD251
vRRgYGZDNTAdgonL31/Qei6UusP+LRKX6S8Krqe7cYpMjKLrBU7Ie8xWE/WFOCYG5iVe5CxHdxFc
5rMnugL6+IWTgMuceH1iqS/85vMlwxGNILg1U0L1AckS86zpidDESYVZHtrlA8Tm9+pZsuQGCxSA
W8f3q00c8U3BwkboxidFs43vXWKH99y+yOpX3uLvYF46fKh3iU47072n7SXQiZE9cf2dqHysNuBb
3em2wyOoFjh12z/c8fkAmDse5MhXqxwHUH/QsWJ0ypN30cdT57vmlhMXVp+EhZrMFXeoV/UYO8Gy
4CmI7OCADNBtAic/EIwZ1Ba+ZJ+r0uUIpXd4kZUBXUTW0WDQQf78uxm3IM8wgmpGUBVSSzDfY2G2
pGk3qbeVjOJndtJbJ5M2mu9wBK8GhrPgj2rJIuEtE6mZhn6g6Qud84xc84Eu5GhevUlt8eG6tNXA
YKKJrGAsEm0a5i2sBVmg+6Co1hUHY3qb522ncjKG9bC+kMG8gNVE8r5J8GUh7s3CMj00RR31oRCs
2p0c2eqBmj0AIZkXYVetZiGWucAqMIUKsPDYDhZOIkhTJ84G/nrZ6iyAfQ8l3xfQl8HZ0bWtfhc/
6i6wOVy0eHm2yLkl9mFUsV+QtyFUEQDeg6UpcHoHX1EiI45/Cwhmq343XsGQzcukOSfIvoxKUoJA
SIKCcaPYCoD7807lZEfrkWRxiEwkaaZq6gdqHJSWk5KPRrr7X1o423gIeJD39KG79Opf9m4woWRK
iY40BuKC4tDq+zF+0+abFBRn192KJ4Ze6MKHhRasnJOKk8ukL8BNtRTjMY3xsfOZ0v7i8JhnPRiE
TJboxyraM4Z4MLEMHD9d14RnekyAkKdKKQuNHlhU2bUePnV9aJut/nhdDI0B1+6FiRFjVsZDR6CJ
b4iYjmw8QCW4/aAl4HjstlqV3RWiwbM93i0xESILzTlSVYR4wHzVFsEE4PgKrgVXEO3KGd3crUdr
eJVfeQspnDNloR7bOCjEVJ3wnsl7VfqWKMcB6wnXD5TjuxdYj+Lsgw0BumWBF8R3asOJ6rzfp6/Y
wsLDSjblModdyM1LHIEawOTNaH+waFzaBGZ/UWPD1Bjbbgd5VdpHPmY/VWv2MJ9pRXvTG1EJ85He
4a2yVbt5pB/03f5zAAWGeRbOuFY3YOZvrCA8kCZH7COnJONzJ2TuZ67pLIZxL5AEIw9P8NgP5Mkc
joH67frv/+GROgtgHMuc+xnEg9BD3Efb4mvoRLZxq3nx1/8Zs5/mxIsDY5xJKpK6k0wqqH8udC/T
TGueOysQZ/u6Sh/dPdYuQOlFdEkXAdvCvoZirzS94uMDY/ToY5jehu8lYBf+sxQzb/UAAHeW8Fzt
+o34WiZW4PDm39eMf/kXMMZfGbE/jR/hfY4OQ97uQKzK0ZIngnkXRxEz1rqPgDjMGCjIRkJsRRUU
5/pZrkWipSL0r1h4cRUHgZLQae4J7W8troHdK1lKlHKUWW27L+XQv2MhJzOEcUgaaBOooOI0MCEx
3Teh/97r1WbIOycbsIVRGU5TP4a1tjGbQ1oJlpIrNgrNziw+hmn7dF31tW+n5Z/EODjmkkgl0odt
ar51Yefk+rFXjob4IEWcV3q1hL0UxTq5UCoZ8AzxuJ38zQwCQ+CEoYBdPNFN2H9Q0eDZDuPzpVrk
5WRAXgnATnx67/TXGFg188b4MWMCFo2/6cDLFVez/KWSl/7vlxoViiq2qx4j1xgswU6tHIQrlrAP
9ynFbuct2XNUZZ/Spm4x1mPiFotBdKJS3c0md9qAevNlvDFMUcfcBmYsGc0GLSMiiDUoME65C0sr
cfFN8VWzwF34M+cuvayWrwGR9rc4Fj83oI0ss0RBgw4bmAcFjg8kJeUU7ZqjBjgnILCqnO/59VM8
i2TqGTFw7FrTh4Z5EnpqH7mlwVsj+4MTnGUwMVPMlSDoEnzEf3wtHTM3dszACjazDagJd8JK7ua6
g68OuS8PkgmhKT6Y0nrEQeZHf5N7qIujdwbaCvsThMl4/Jai6AEv4lsZ5IrchVCOND9Jdxp13toN
74aYAGpWnTnkEnShIwsPUzP4900tDZwjW4+J5ztiYqLWGEqbiZACjCFriDWnGx8FOHDj78OYR9fF
tQgmLJZhJYUgi6XdC3Pyku18kO/kndxZwr3its8CwPM421jUU694ssoERiU2AUpuQOJs+FZVuHX0
ohJEyfs6uhVAwp63L9dtcP19PR8oEzqArTI1Ha1o+9q4EyLT6+TqvssrjhiOdbDDCg1yyFaiIaOL
T5LvGjwmWd7vM/EBaylxihQdmbgZWZJyq+gKJ0Pg3Aw7mQDY+A67p7gZzT+qUWmPPwXpUS2/dPkD
eAVcUGdY12+GpxITHKRx9ttYQMiT/GfBuFENTnWI40oalb+ICFopTGNHHRb0Zjiyb6gm2lFvC+qN
0RPO4a0CbizCD9u7D0gtxKjH0ycjvAOcglcfh42GohrQgwCyuqHLNto2ekzf5dfPdIWWspmY0Y1t
1qcVFC3Mtzb6Usk+56ZWP2GAiaJgPkYF9BnLtugnmpjqDd54cT+5IDbf1lsVW3r/R9p1LceNK9Ev
YhVJML4yDCcoy5Zkv7Ac1sw58+vvgbzroSDcwdpbtS9brpqjBrsbjQ6n1ZOoisvViQ0Qo+akTrLV
zAGU5N/L7keUiEIJrpZvAJg7sAuHv6MVWjcgoENZML4vloObVNueGKPcZp1G6WtmEiUYUBXG7noy
7hKXZifFZB5cH7cRitF0hZTZMs04tVHtfVXGjb4u+zhsvD8w2A0McwO2ctEuYMKHQRWPSvYiz39d
/n3hoTGKXGet1k20AYYGsB3NNtD26sFT3PFe/SrK6XL9w0Yc5vJLljEvVhkvIrsDgetCxuwQS7ov
WdqxnPovkWbPe4GAVH2Z2w+MoJhLUy0EsgZ7Syy5WY2KPaM3TzJ3pj2dqiYOxrW40fSkd8KhOazJ
47qunm4v+740RPgcRQE+2E8tjCiZaEp86xLzuioWGAAaLhMHS3WmJwV7eyUXK05poxYlHNOfxN2l
nIN+g8p81gbkyXqRQ2q5exiN77pVOo0Ouvjspu/+YMbAVlBFscHvikFNRsA16vNUpwUB+pKWyw9a
+yj4hNRwmU+IouMZgRFmnLt6LqityUeaEJs+0lRY+mXxUifzSnf9dBmP88XewDFKmlrj3wWABt1B
oeTI7XGORBwZnA/0BoQJyhKSh0RZIdNSLt8Kojtxct2385MyPKSZKKnIDzo3J8hEZHY1jFm40rwK
EkbLF5Beo7952SXobE7vc/dPsmKbD8a+T9shXaKwgXADNN5K7jTM8pbKdVGK6pWCT8Xmeye70FaT
pqRa5blLbsryUWlKwU0s+FI2c33VqVbOFk3SJ6bs1d1zvn6OC38Bb5lQHH464fyd2BZSko9dMyc4
uOkoo4sg36GKoty0J9PHO/ig7qfn4Wv2/J/U3WZuMnVaEnMhiNYtw7pLV/1A+hSPEFkT8L/xv5Wt
KrqBUTLybiJjkVeppPOaaps5dt06bf44j5Xga/EvNNC605UqBLPXTDiD1y9BawRamHtP2WFAfmfe
VC8DZp9VzCpEv723kT6BNcOUsd9JUVSW9C0vm7E1RwNvq6zEooKj1GP6Xxa2FnM94AaG8RalZoZr
vwAGtBAHfdcFBQYxaH2cbt8pA+FsAtXpdx5XlxU04mI7jcGG1sOSL2mioXOGNp9S1qUiiK4JekvA
unQQ0ThwA1Aw7WAVDvpADbbnAJtVEBb09Iac1N2ylodFmf5E9ywQLuuyiQT6q91t3iVVgygANQEw
FbdzIJvzXlMNH9uT/D8wJVuzZNzzmqWxOTM91uKxWCBJut7V1ec51dyCiBbpKfRjv/s4ZxQ2VZa2
U6sUK1CqH+2V5XZ+e8CIzK53RldBk2l2VRwmr/LE/fr0nr0EzJjW2plTOE8IKkzpSzKB+w+jDmN8
PeUvl4+RnzjfSMi43BhLYBodo0c+ebRvp8Wl7NLdTbmj976C/7Ud+UXxW6S0hENPXGXcQDOPiCrC
KFmR4XCVR6NAcR4kYJ56kG+HHTZr0ZnD2hW9Jfkua4PJeOCyWfqU1BAX5YEnzVeebWSQO9WBi/w3
iXKucdtYL6BibN6wXt/VG2MoEg0rx20Kd5wrpz8o4LOBeJUDNiN0pAhz5FzndcZjX7LzYES5RMUb
Wqd4okdKKafsz/EXtNH/CzXlXjQbPEZNVVKQcBnxCe053WFgecx/WInsXtZRDggB4+XrRDRSNOxt
ZslLhaUDA4YhzI+lvpebyenTb5cxOPYGDKQwMOuN8YTXkuDmQ3WyDPqDCNQrbaoe8px48tR42ty7
syZcVML5SHgwoC0TKxo0TGsyEaKG2eh8IRhlJI+0n5beMIY3369HbYcGxp2olsgV7QzHRojGMib5
kEI0cEZicAoD7HdL9rleI8Fn4vjK7euPnQgrBqUbsL0Sup4hFlAVb67WB7JEh0YtAjW16UP04fJX
42rG+cHJpltnaUhNraFPr0b+gpf1TiPpwzSkgvoax1G9kYz5YCMUph2pZGXxIQYhlSxywgwAQQRF
EKWhV1fWiYz96rgNttpXdm1n5Xrm67dWUH5Cm73bnjINtMfJXYWFhvIDqqa/dXTvIBm/X5Kh1aXY
yHy7cAvraQDzt/nhMoRIKmoHG6niTDUXPYFUbfIJNAap/XT595mv/04Eir/5/QmcoWSazcw359Ow
vOirb4vYN0UQ9N83EGvWKdhXCBGwpc+Rk29y80FSBNrF2OffYlAKCxlLW961M4fxGunhaGW+tRhX
uh19jWt0Ma5yd9P1IvonvjxnLObIsqJTrFkDVmV2llvFJeadEHt+Is2oiZSaKu0mhHknF3N22hKR
3oqBRdNdWHkdGJ/UQ//KVjSLxvrZUtxPMPCcW2DNsNBqyliQNpZmm+t2hrzF9KUAAdSwy78Ql1Ix
iXqTuWe4gWIsp460ONQaLCJItfW2kaor7Bbaa6sof8e1HpOYoLSyDdx+jPWkzQKa3HbIMC63+N0U
X6WWerhsQFzN20Aw2pAjp9/mzZj5vZU5ub5PWt2Z16OSBJdxuCe2wWE0wei7ioBmDzh2uO/KNOgx
Rwkk0e5mNvfyUws2QFTgjbkui4I9BPWU+Q2tbGNLluW1frtXjuhhxZN0/r2q9js4ms7YwJWdmdvy
hPOLinY3gjfeIqkg48cW699h0Ft3gzFkeROTBRjli3wMg3pXVai35K1DwwV1b92gLVfIJUFV+J3p
bs6RufCaLNfDWANoWyVBY8SeRJobLDXxCiQ7nbTsDr1R3Qxlf62X6m7UJcdcRa2nLOMgKzkby45E
S9EygD8iz936KnkuaazkrljPbnzIDn3uLTvV+xerdpjw7B0u40oov1cbt1Ai+X70rGN2LNxv5P7n
+z/xRGxyAttQGW9ijtHcJ69Sti9jd9CQXBt/70X+TiDGkyidrWv5DPPTlf7U9Au2Fk/35jr+kZWb
CJ4tg44cMTCkzrMmNubMl9bnLv6+VpGjqCJ2A76jR2LhHxTGZ61kmZpKA8qEJSZ0lUl4MK6wadqb
9r9JqPvz3JBuBD2sAjf8+nTemp6mt1ZnQwET9dNqEXSLnUDI51z2jXyftUFhDDytIuzEoiidv/iS
UxzTWwwLOmbQ7LDE5E6Yb+Iq3AaPse3VHDDsjLEeNEUY953hoN7pxLEj3yVX5ZfV7938OPXCTn82
k8IeJmvNi1FkSUVdCuXFGW46lzxbkhOjLHRIXOW4+qlfut1J7R30ZQ+iQ+bGIjbWTxrgClPfJUSb
0l6WZFXpIVMf2gRDCloVciQgGm9FOso94Q0Yo6K5MihSpANsySInkw3IWhqlmyht9ycX+AaJuVjL
bJiwrhVIEnHN0c2T27G56kSZfzZV/vPbbWCYa3WUtMi2ZsBowQhmmvlr4UbY8z6idtl9+DnyLC+e
wC7oKb27g2yQu6kmQasa+yKXplpWSkxu4JMpO8NN0JTdgL5RQyVPA+frsBfxUb2q4CVExhXnEaqH
qQrEJHcGPzwO4OylwO2+ugp3KKS68Zf1XsYimjpYU2cRceOIJGYdqFql7awDPzJ2g4XNCChVXT5U
vmaez5TRzCIkUqaWcJ7gGSDabaI/1NXHyxB8ITDSZpnI0aPL8G280i5auBT6ikOMbmNwu8la5V5G
4AvxC4HNZ6QkKXppBIKqBK12sI1TGe1/H0IDRQWItBB6W2whuVoiPPtIC92bMJM3/ujV0lMk0QQF
T5AtCmNWixmvdTT2CO0mfd+u2ESfRNe1ON9E9ZbV6y0OE6aCqyAcLKz/gvnSCkN2jBpHxwwUllgG
mLIWqbFILOZCs5G3rusWcI2876EBo7HTG8FwCP2T34tkYZekQTRMODOm0hmLFa52jXe5HNTDnZSH
+3m8DpvC14uHy7rAU2iwMYJxF3OK6rsil26X9TRn0AXdvNbC4zQ9Xf597nFtfp/xOqPUKEWYdpmv
JFdSejtWN4UmUGeuA9/KwByXGVf6shSQQStOHVYWlYdJ35XVVZcdwqx0xyGwqqtYH9C08NiZs9OD
yYk8X5aTTb2/3iLbP4JxPgvYeK0hpgfpoMhwpZ9Cb3Qor39zK+6XFZ0q/fdN7KZGq2TrNsCa+iEp
P2JNgd6PAm8qlIgx4HKWV4QaAPm5ZKhzY2/c674dlP50+s3VPH8fn4bIGg4JWWrGsSKdrEemgbgt
DdegThcXdE5eWS67y5+J/s3vLAvco3/DsNvJwkIuKhLjEpoKrwUhQlc6Qx25pqiVhf+BzjjMK6uW
skoHkylcbPlUS9daXji9KujGZYtb7JkRxramQtNSlYL030aP7KagCvpT/lXyG49uuR0wua5jq5yw
DMPw37zDZext0C0zBvsC9bjSyxAU2BncHNr76HdHkN8BMTY1krVf7RlR9VCMxzaKTtGMfMBljRB9
KcaUzCzCTpuIhkWT6ahWeg+Ga1cNmw//DYYxpmnNwhAPVGRzsR1FR+dWecyl7/8Ng7kJVSle20zB
cSkhptSIR9Ifkfrxv2Ew159k5VKW0k9ih9dmei/JIFoSJYX4+mWBS0vXdbgCRg6T5ErVTPgkvWc6
46EJ2tMrv9K1SJOpU3nvDc5AjDBNr65LlgGoUO47NM6P63fd/KBJmVNO1zE6jobpj6Ii5QzJ+LkO
BX9z6RCj1ohMuiR21vm2BzXY5a/EzS5pv2BQ+3t7QSjNQtJygGTz7eLSbRZx4zeGK/mj++oaMPau
7WvNyURtLP/n1vhHQBSW3iJrqqKhrgAB52+ym6D8Rx7oDg0sOUFFWFTw5rvzMxjjAWkzH4hTIWYX
z06dXy/ht7l7yvtPl4+T+pn/rycoYb2VSZKsOkxryFTK2N5Vr/s0z/zLEHw3dJaEcXXt3OE1uMKu
uuRHWz/L9n6wRWUELoaqWAj6YVTvenHWosa2cAwR+VhT6JSl+rkoUzDAC5O69DjeHdcGh/F16O5I
2wQ7on3rs4L9lVhoEjnmA22mlwLlOrkVtVlytWCDx/gLu1Mn1VgRY5r6g2R/WhN0xNKB9KoVmJUI
iPEXHRmxJsCGYLl5mOt9349e0c1g4BBk3kUfinESeWtIZMYCcV9Kr8r0Q1bsVlE6gKvS5zNjOeya
LjJBfwaIuew+9CS7H/NSFJfT47igB+xuv5kk1pyn0Gn90QLTzXhFid2sD12ARRWoYeXx6yh19WhF
GJZyL9sTN/GoqVB0EF4TA111b202gQ0UcUUNyh+9FY1nTWB5UZC/sgJGj6JpOf4nO8Mx9isZ2pRB
H6Dzkr9Mx372kkqQ6BaKRP+GTdTfYERujHt4u+G47qqbEiTKkqv7tBJYeJGQyZ6vIpZJVM00NY31
5G0SlrWpEZiV/aldXXN5ufyJ+Opx/n3GeS9xtc59riGRSDLZCVXjCTtNs51ddKhl9fF8O2ZyFoAz
TRKUpEWCMarRxlHdKD2A07AI2mzG5IVoHot/AYMm75/DY/TBRuVUizNg/LOPAh2xYKS8SQJaI6Y8
29GtUTj2h8tn+n905IzL6AiuqX7OSuDSsjR5ZT/KT71fOxH6s01PFqxO4b+9N3Iyvl6vBvRajsBr
0SRLicvHfeKPIJiaXRXcUpmHEEd7uCwk9efv/cpZRsbfh1meLB2Uxo+toF5PKc7RwLLD6sco5f5l
KG5BRtvIR5V4Y3PRrIbrTJW082VQ6jVu+GkNbNCyl4FoipjrQoiqYMmTjiYplsd0jgol62lHQWjo
u76rr4t1cut0FnhG7iVG0DqtwT0qCmFOT5XzeRxyGXnY2XgI+zCY9K9z/yC3j5ePjmtlGxzm5MZi
0istVOGt9HAXVu3JNkUrZrjlYzSA/5KFuSibRNJVbVWgCVfjC21elW70m/w07PDkRvlYvxN1GPPD
2zOixgTWRRVOoPTB6XW+BnbDvYKFDtijjh4tDz4Y7+3/dIgsU16dNlaB6AYdLYbsRWoZrLZ0uAwh
FInxw81UouVDfxVJNj3KONjvMWlZvIpkCxkH+Wr+65tpjPdtsJSgAOV15qPZ3TFB3NNUtyZJBQfH
RwG3oIwOfltn6SHtBcmFkfrBct1Fyd00ukkouEa4bgjFm38gGNdXzVaYLvR+tMd4R+x6F8XgH1bW
GbyFYb+TcxHlPk8mzAcYikwsDf8xTyul0ateqktcmNG1HKeO1l7X0/1lbeBdylsMRhnaFrvnVRvP
m0qOvLwcnKn9PESdY4y5vyRfTJHT43kjPHlRjSBI/Kmv99nGv9akkua2aDJ/Nf+KwCM2yXd69Li0
vzmv/JpK2uJQb7XBUft0mBuKk4WqvpvzhBxUJRPmTOknYK+mLQz9hBsYMirr0uYVwtt5bPxY7hQX
8x6YldKsOlBM6XObz6CjUcrarUx7cKoqJO66LJFA/bnHiqELEGyiwmNrjJNHBXyyFCujmY3UHZPy
s6INjpzZt70mCnW4WrmBYvy8qYRDN2gFfPAQ5NIptAIyilwU9QnvjnWDwfj5RV1J3SnQfBplEATz
4z7cJQe6NNf2sNVJcEUKRGLnIkbL+lukdJgcc8JwoNQ7aWI6l22N6twFqXTGntu+b2U1glTFNO2y
bDiQLBOYM9e5m+eT0xl7HjSzBB89vg59BtGCbwpS4PxUHdAvfxQl8QVax7ayD2VlY5IZziOJjYOh
kw9D0j+ndlU7EjqqBKfHc79byRiLztcVO4E7nB4plec2Ke7kudmFS36ol9bNrEKgg1zHuDlIxrKN
YgCflATZpEnxiui+mK67+C5LJD+yD5P85bJqiDSQuVvCZWgz08RnQxMj6JQl8lAN7VXTijIa/0c/
TIKxZtM2yWt8v3FYNjbBqr3eUf1YfOUKVuypd/GTFLSBRBzRq5z/zc5ojFjGbIInXEVh0ypPtn2f
xp+K7ljIN7otolHmq+IZiXGAJabqM6xFR42CtvtIlZNmx0z6YOi/u1Xs582inJEY/4fVBlYjt0DC
CWK6KIaFSTembwbEl08iBha+yziDMY5wwFbKUB0AlnTWLkXL9lSNz5dVj/t0xWjbPyrB9jKRqSzt
fMJHovz//V2+a0Y/axzku3y6Mg/lspyOP1ayUD0EH41tigkxyNxECpRxnZ7XOXGm+aVWDgu22P9H
ERmvWMq4pFsLx0i3cBd+dIyu8Ub5Dk8/uti8DOLntHGkD3AkAmD+RXY+W/rvG3PDiGccpxSYkhOb
aOFFu6sb7uhaF3QrBKIHkkBdVMZHIhLJi8kAnFK4ifrYibiJRR+McYpobsoz0PEgWtRTtzRzN0OJ
3AFFUFClIsZMvks8Hx3jO4ZmXJBRRDk6JmZgLMOpqYkbZpnAz4tgGMdhgIulJS11iHJ2HxbrS9/m
rpUa/mVNEMEwXkMj/0hjgXp2OlbEN+rgv0EwvmKdZwNXIT6OXbyYJRoh5/s+7EUaTc/jXRCjyqYN
Qgq8i9nRBDLX6PIZemQJb8FB6CjP1cfwKr0pT2Zg7eKj5fae+hDtRPlWbqIL+2V+4TImnA9jtbQZ
cLEBOUahiewtT/6O0h2l+k6RXxv+KFzbIDK2m1pLWhYzFNBo7Vu5y27XRbhYnOsfNhiMwarWJKGS
Ae1LfiQ3mF7xi2MW6NeYGFV3+r8YqeQa8AaPqunGHxmqFTdaDbwo28fNMdUGt2ufE0U0aszHAXWK
oaogg2fnmePVlIZBxbtoCe+I6mNAwi2x/pg0As8uwGEjdwz79lBG3F1GDGb0NnZjPXRXcAPEYSyA
4lowRl//FomN3lM9qUKTUCjySSpHn+heYVveZRvmx2cbFEbNy0wrw1VFlEvXRVOK5fWEFDKKGJUn
3YkInIRojIqTPkIxVYFMA7LHsUvJnDFfEtBV89PJEOSOuZfTRjRG1+dyCeMoB1imJ7sqnU+SJRrN
4fZl4xYyoHayQpf5vdVvs0vsMDThA+MrI1j8clcFuKyCRXfjp8Fbrujkt+Unu/jjJGoU5GOjZd6m
/fXyu5Wl6tiUtdEmSHTtMNrhrHvttc0XU2KnxB19+9gHyx4rBJ9FQSLXJW+AmZuykaSotVIAo3zY
6l/H3lW04mBGmFjoRQ3+IizmgJNuMtNZB5aaPUbJY6rY6LJ7GY0XObcF9S+uvoCIg4DL2gIpDCMW
dmF19WgjpzEptdsa62M0ko+XzY37yNtAMNLMVTVGRoZHnlrH3Qnp6zlyDAUkEuUo66DK7uLVHxp7
OVVk1EbBVcqVD/OIGvyxjOcYY+rrmoHioQK4nMRBVlq3digsIfIxLLqUA+l/bK14aw/Y7lyVDbW5
lrjtAbPZQSI5a+RUL8WBsumGDxFczOPlUxWBMrFOieFiSAznX6LHdH5Ri1JwclxXrJ2lYiOdVRvI
kEAq29yT+arOj5GIKFcAweb9pXZUdLWEDF2ReXlMPLWN3KiRBJJw76+zJGyKdwEzqd6ZkMRsbptq
cAxjnxo3WSxqlRfhsLpWtIZi0HtSIZ0T5XfVrLh15Suq6EIWnRt5q3AyOLjbbARQPz+Owx3CUZBx
iyiwBAqm0X/fRDFygS2/c4KPE5XKPRhuHs1E9MwXyUH/fQNhdlFnVTEuknwc9k3cHcfWOmLT+/6y
qVBNfRdNb74/4+PCVm4jO8NxaQGtLWVYHaxhcY2ob4p7YLqORljbRns525mhEhKpCdhJfG11wZ3g
Fo3oXcAVZIPAKFhor12qhIhb4gOoGlFRIgHN1ooiFu5n2cAw6mV2fTOj0YPWx2IFzzSpdKUxn09L
jiVrf/BpNncD48WGVivSlF4/SqQ5oAtzTLJXW6QD/bqInLzqnOxPmufNDSTj16q1W7tYTeE4rX2Z
vxh2IKmPl6XiOgKC1B/CIxVrq5kctGlNU1JZUuor5kfN8qTxc5odolzQqsyPEs4ojDaonaFj2j9C
55lSeGn1yUI0Lku5S+onQ3THcTUPIYIM/icDXInMoYXKqCt1E9Owq8cN948JiTSP2/lA12r8jcMO
6lgKYp0Ie15fTbW5xxLl1Ok+KUdyVNwc2yrrl+irsL2Da7gbUOZzRTHIOjIboMkP9Wju1n3pYSlA
kD5NIPCaryVPVArhZwM3iMynG0BuOVcZEDufvkhjF4u+EUHbWBCn+NkuQq6sdEWNudw4bAPKmLXW
51IbGwBd6/u+/hQhTp7ue+Vzll7JmajdmP7Ye597/pDM7WHMYWpYE8Dk+3Vn7nCL+BnI/hfMbrT/
Ylc11+I2sjE3SZQvRtyCKtefm5c8v80T2+mnj+BRci5bNtc1nsNJg7lK0mrKlami1aURtbJi9s0O
zHKJKn+/jPPqIt6f36+41WBiSizy0MjaAEh3ki8yno2UZbhxk48jOj41bC8wPLCV4rGV+5JXPYsI
gPiP1o2grGPuxkZRE+D/nFPJPQsFO+yHUHcww2dR4ok7R4l2uH/CdLZNJxtCDTtcX8U1AhpD01d5
dAT3lZv1kNRwjF31CE6zFvvh8+MgiBD4HuAXPNu4mcWk6m1so/QTTFBjK+76cPlz8tXz/PuMh9Ha
VV4NjDP7YRQpvhmSypHjdjwmi3FaFXP2/gBuc4Ezxpd3tmSbLYXTa3SCBHKUOav6wRDF7/x84QaI
MbtOH7NKLgD0M5GiOMqpCDLQo5mYZyr/EnkwvlYauqabtoIhPnYzoFIv+op0KzJeR+MIKlYsEMFW
rg/pXnbEzGg8pbAUpF/BFmUq72b5FzWMk0SzUyShEl11x1yyGqeoB1k0vsA9Rmw2pTulMKb1jqM3
S0xdG+nt2vn5B8Uj+9ibQ7d3Zjd/6AM0+0WiDAPvPt8isn5MDptK1oGYgiEDo3yHadcdip15uKyI
XLve4jBurM7qISpp1oTSIEY3mCRFcQZclU1gHCgBfO9iTeBNgngc4Hfkw2V4rr5s4RkvVs/TZBsD
FROZKiwx30dH+Wc5qvS1r6K2G67CqHDM5JVRSGesYdGXfohGK/V1zBu7S7/oXmcnhntZKJ4vwTTf
LxTm05WYcI3nGCh5cx/Fg2uA2y4c7sq2+I9AzLcz9aUYTQlA0+KnyOSV1eIkjR8N3y8LxFf/jUTM
V+r7bihtKpG9T55qNBxWgVE7lGUR7N/XYvZt3iWO7cagHMG4tmG+btLdPDuXsO+xcwPheVter3WQ
gj/P+nRZJr4qnCHov28g2mbRQ30FhNkQr48WVOXhgy9jiMRg1C3Ki0pOFPgnWR1rJzUQiNgamqHM
+PEyEO+hsT0vRuO06p/zGiIMBHWnWn4kHd24fTDtH5ehROfG6Jya2OtQxGHqz0Z2hafPjVmJKN/5
9nP+NIy2VaEUSmUECFX+NOWnsTGdMN2loeDK538dE51itCUYNCJvNQB0X3WppXhm4mpxq2kM5nDc
k+Y3N7m/NkpYSN6alPECjWlMZGGnSVFXOh6BjaRJLlGG9mlJo06gztwz26Cob4XpehmTfDL8qN0c
imJvpo2rLaeUiBgGub3HW3GYUzPXciiHHkDW9fjaNTs72vcGExm1T0mi5f0o6mnlKvdGNMZSdRLn
2OUMS5UiP1ZWN67ynYoMtdmAWEkY59KDYsP6rXyMza5pO0xNjs+l38Kjjjv6NmoCdXLbfevXewMP
T6x32IHXwa1uwf7uhzedqIbC1cyNxIw5z1VoEBXuyF/Uo92AxVauXF0VEauJUBhLBrHn35Ja6aOk
HUbrsRZBvHZavD9N0wATpoFRGtbG5rDsa4O++nps/J5u0l0WNJln906XOQae0DXqQ6Y/7SYP67L1
v0jj2JZfWGDS1fb59TgJHLLCm7EFk+Cvv4fRpVbGJnuN/j10lUrjgpMegynGTj6JGJm4bhLMn5pN
QFz4jmBCUeYe/NZ66i927tUacTAYILj9ud9vA8GYvEXbT20JEB3Jor3WNS+jPMW7Zlp+k6v3pwvb
IDE2v85qA8YOA3elZh+x6C1QdR3bidPGv3y3cJNLaPD+dWrM55GLxAaTL4DIbXhfPHS0qcyNrmiW
hxxDp/BA1SbC5Br8BpMe8yYQmBel0tC4iWP0s5ufjWyFOz/IdCf3ozB9xvXTGzTGtPNmWlFOAdq6
DgHmKlGI6vZDUzgxGT7WVfNXqIOeuCq8Pqnc3DA9u8pPlhUFWaf6ZRifqnD9gywldFGzwFWLJw57
QWEmLG5k3YSqVncN2aXp5GTJZ61/6SIR6RRf+jMUo7JGMi2g4of0WFZzmKzlSzWbq5PLmJUdFNEQ
CYcoAgcNQmZM/Vq6Atqit182TUAyjQ2ModfajnQ17uqDfcI0mvEhLB3jFhSfKDFEnoH0jFCp6KX+
1u+9haavu41S6WGeRNqghp75SJcQ41M/92jRCV+0vaiowZnVeoP16vM2WLJMVGnoNYiJdbYruiXW
vXpHlzalR9Ht+N7loJFNhgXqpo7OJ5NxBFGCArsRyaEnr8ep2cezJw9/XfYB7x3nWwjGBRhG2YPv
ExDZGnrSqviWsK9eJAVj8VkhN3MX4udJ4WZh5BSJp/Y/LovBeTK9lYMxdEstS0OTIIcWkJ2+t5G0
Llz1QzI6xF/2zfMfEI1RQHCdo4cVZI3vaqjaPEVLBZWLul2X3kiqoBD03nbf/j5ju7U9oeehgkCk
vG2yu3X4YmdeG+4F5/Y+2gMMNlyZBERdOnmXQMrjse+nMfTml+4Jnfufew+Lkm+Tj4mbPyV383G6
0q5SX+SYRbCMrwBhk15YMWDtcHyI0dLZZ9UnDM04ZGncehZNzNCfY/3DVkrGPxRyWDSxOmE1gnqt
6Xc1FraCLjE7Rf1fYbITHCm1ygtgFjO8N9paOpTzQB3E7K1XpYdRLRsb/uKH0pcO6klUrhEIx/ZG
9sRs5jbHWZrTaUy/FqvfmthUczcoszMIF07wXO3mKC1GL8dYa+vagnS0t3h4wDrQA3V+zWMkpHXl
hI9vlJNlQ12aJu36FpLROjVNymFNMogL06NIHfnu42wGFuMGEQdZcjZBKkO+jrJvdfEwVUHb3xn5
X3LZO6DH9xLpXjdvFuN6lAQ+mFP9eisn4yH7qbDVSgK6ek35ErPT9BErlVKn95uD+VkGRe+ylz5Y
nSPQVKr2lzSVcZqd3MpJZwOXbvuV/fqgeMq++NifsqPkTrUz/wgda59Soho3vRbd2tyrZ3PmzIMo
ybtJzWV83do8yLAS0aIoztv57bEyTgbp3MFsVwDoDiVn6MBG4hTIItOl0Na+difhbkruVbcRifEz
k2wVhUTdWiuFPpqH/XJJTsZsC54inMD9jWRsVbhJ8qpuVeAsR9uhlaH4tgv658wl96srg9AZBFby
73NYvQVlMiutZUoLMaAtjXqMsptq2ZXzvUAjBQfILi9TVrO09QEY4XW0R/XpSBnu2n2NN+vsh6f+
Yx5EzwJMgR6yj+YUBOTtQL3McpRuQROP2rN58w2Jj70UqGidFBHp8mXEinIdjc8qZuPfBqu9FOoJ
KYGnlLc2OSTYoDPtL8vEvxLOEIw7sxR1aC3SQvO7Q2Xed1jBZT/Z2aO1l0RWzI2HsRnllziM89Lz
OizVrKdOOv5u78JD46E9wQ1P/6JNgP+pzliMw8I2NrAwKh11WJgzfCL7EWPx5Ghfry529WAyPvp6
+SBFgIyPCkM17VIDgJViYkvWj5KILlRunLc5PsZJ5YtWrnaJ4+uKckeKyVE6shvHFuWS2b8sDN/d
n0+P9U59aiV2D+OiNS5yyoL1SDOIoheSQL/ZyS4ji8I1KQCTlynmkj/OFqiOO5HV8uOQX8KwLUX6
rCpL1L+qnXHE3vg9pQekqyomR6TiIoGYkCdFnmCwYghkxfVhndYDqiUPSihKvAp0ja3CqL3WGNUI
mMh8bMvTBHrky9+fU/2jHvx8ZoxbyDo7KyRqqr2X3FhoJphPuDKC9mZET4/IzQkUm+X/LefQHIgM
07Gj0okybd8UprOm8mOtC1r8ud4OExIobOKxDKL5tw5Vawtp7dBg41UgVQR7gasVV+P8JSNfpuFL
ku0Ep8hVhw0cow6gCVG0RQeceRsf1p0G7nflhIzxDYEbMl4I+pVILfh0IkzmzgjbZCoSC3eGlu3N
5NaIsKzHuywX93ttxGKUY60wMdtbeCNNRHasxq3a0C2yqzr7ehnnlWT1XdS5AaKybhIoSYYVB/JC
z+/RCujyLuU0ohpN30rDNQ3TsLoJnV+z243OfDSP0vXihSfylGE9gRwkwjl8rt1t/h56MJu/R6/q
RjJKCG51X635zowOlwXm35AbAOYSWZMxKscZH29UvNd1cjutdnqQz3rDQd4roj51rpvfwDE3Sl2E
LZaq4Hy1QN8Vxx6rW6ibF43h818tKgYTTKSn6NKgt+cWG1iKUYWvONE+uskezF10zFz5NvwWPiqu
Cob30F0eLh8m/2P9AmVHr7qlqZQiX5ASs07aejdqAl/Ct4Lz7zO+JEwzLG6hubCE3Gvhj3i+rufb
Dvwxl8Xgu+Lz4bGMCSVJ1xrEw68R/Lf1kO4wOov6Pkbi6mPpivorRafGug89DLFkB1JZ854gMybi
OuO0teBm2YjDOA/S5PYkLQCY3PKgV84UNB9RMwQf3kfJpWygdLhLulMO4/9Iu64luXVd+0WqUqTE
V4VO0z15xmO/qByVc9bX38XxPm4NR25e267y3g+u6iWQAAiCwMJdhv8L66CYAO99ynnbeJ+iWGZt
zcDvMHEg2lUYB9jkcCGgIUX6TzoKGclEesI5jU7H7RIE+sibPsuOgXJOrcDdOXTzXbSfXNVuv2uS
nW9FGeF126aY32joYLLiO83mKsp1i11p9a1/YGXH/78Q7jfqecbhfIheFEh7aIhF2FRi8lqNq92z
gbrqLnWEnRWrTweYdPBLLM6VTFRqUnkCnHJDtsGVsutt3ZU8Y0bFV/m52Ey7zhnh+MXtc+qq4vxC
5oPVbmjzzGQ3aZY3Ri3WKW1tUGG4ipe56P8SPSKuG+IZjncvCsFohxZw8uj6+m0ual8X/T4Td3GW
WWaUI2mN309GjLQaa5v++aQ9ZulnCThXUqMLKsonIAzhg6J8roiXR9eTdSfwj+sBzxmGcyior4jT
ml2S9W25xxsLaooxO0S3o0d6yFzJbfGU9I/GxUesJPSTnkrAJHVsoVFp6GywOYGnG60y20HN5r0W
WmDCLJBbTQJRddlKJ+fbleVcSgRqz6L7mVktrtP9CP4XuwIdfuKYp+kmvPbt4RE9Z5t6QwSHqmix
uQDFb/xEyRWYn5o2tjb27mCgIxHUGIJNfV8O8FZCzqukmNqZaUxCEGIcfpYDTJt4lwgZm9fzuQst
5RxKLSuRFrHcIstsBju07nvJibgzDgRrF23+vNDxjWA84X9p4skYNLAw6/ao0cepe7i8cgKz5t+M
DYyV+Gl0gfEgB9s8FyjA693y/fn5y9x4kn90OJlsWB2708hbcGu58xWbJk0c5Src9PaM3HuEYnfF
oc/5p+gmPUiuiLVnPal53jOeS3dWh7KWTGgHo9/SnXQj3bMuiWDLSD5TL30SE92IzjmNczOmr0dV
b0LuGgUzM4pxMcWLEaVI22wTVkLqmXU8TWVkgZigZVhcnAJ6pWGWZMTMLIGF0V0o6afef9XhwmBh
VWsWYJxDUbu2o34EMFQaWOpDHQlapYXScH6DzApjt3uVht2DQ2f8Yrm9w2Z3SB9FWZh1m16Iw3kP
acjU2Wdrx3qEWOUIs+l2V7nFHjZ9YwluAqLV41xI1mWgKYwQ4YXzVV8+oBtC5A7ZYf/O6M4C8Vl8
PzeqpqwhkNkfMNrYtvr4MKUgddKSo9/1R/QsOIE1KzZ4xz10+YuSCuvva4sP4KIRDB0PZKl83b/B
Q0pwR/baVjqoO9HJKtIUPq8/RTKoEWdcd9jsODZaNjqp+/EAPguE56mIgn7dlSwE44KUKlJyQgsI
xurgdNSDNJXdoKNMt3tvfm6dbDNdoRPkspNev+cvUDlnYsxlbwQVhOxUpbB9MD40jWOaw+2APomU
uk0MymmM5OhIa0tDLgiZVm8kC3TOtdRlrBttAnQp+pQguwt+a7PdiPkERTicV8Ejaam1TGnG7KPR
PNRN4dX6Q2UKN1FkHpx3sbqiDEodQOTENhGtT/ft66yj4kaUshb5Fsr7FpoSuU2ANR2su2iHs8fR
XW0LejVGei5MOa0GXIu94nzLFHdIM7DbfyQdo9Gr0+9JKlAHtjq/dy6En83RZ0mFSAsSScS0W/1E
slM1blp0VI5/TimB6OeXNISncM/btqpByYiEf3Myig8KiHAuW9brANdLwqhvrzVRIykGnYHAwrn0
m7Qrrlq33ucbC8VzSJwY2+k2OSLnZJdOeULLGkjIL3/C5dMATP9vvwAGbSgRyzFXjUHcKZ9SMISl
x8sgl9UCieS3IJgT1fsT0/gq2VmV4fjNzpgC5zKIwE1hTMdbFB+c4LPE3JS+VZ3K1kCjXnvhLsTa
ieoqRAJxvkIvlW5E7zzTjDst2/fldZcI9FxhtvJeNwh6CpAR0ShPBxp0jW5lioFLxVG6Udzo0Njm
DXTDDTf644R33OS2Yu1Ubnel3guWku36JWxuw9oIw9jKgvx8UUOweqff6t9+Dr+RbfmL/ueVwczS
zrJyW6cms2k2TNYmD+16OpbGS508XxZqfc/OGNyetSXuAZMPjCC4idvpKmqvRn8UhI7r3ukMwvn2
CG3t8CMAQRLt6xSM+wocuHXg3w1Zho4DkX9fz08uFo7z7/UM9oap0XFB244bZeMf6KZGtUv6IDnT
jfy1Te3JhUUfWCt2vBXNOF+vRAFFOFHQOKmCff+tyU3wHeFYmRB334EBNXeTTxjZeyo9GUMayqf4
TiTw+iaeATmHmalNjcCSIrRUEJk3T2VeHdKk8P5GVc4onFNUqsHvZdwx3F7zAtQLFfU2xWzzyyDr
nvcMwtmYWcnymBmwsakv9NPYqOWulkvR26howdi/LxJnoWwRDIEDSqk+W9MWLyh2Gwksa/3FZKEG
nGklZJiUWgeIBsbzHz6eZ8DzAUbB6WacHOthdljNff7UCkOp1cTLApg3txLc3zMoa9yhjjCXabKD
sfAq03RLrdt2A5qv8+6gyt0u9SvRcbO6fzrCA7SzGzLhmTLqALxME4Wp11/TY3adeWwKsKeVzuip
Ll7z/kYnz3D8pcowkyLPJFShF/pLNJ3mOrVVKjhzBCJRzpwJ0YtEmSFSEsRfoZ+PSqm6l7V+/Vhb
yMFZMAqhRtUCNxhcRu+2j4xSO3qqr3rHp5i6yNq7U2dwyPYHY7+8jL3qnBfQnFn3eaP2RQXoqfpa
m6esBudg/mKhfLtpBM0Qq2a3gOKMu/UVkxYyoLr8yhgwxEX9HqED67I8IhDOtiNSzShxh0pU6l2H
Fj3Seob//TLGelS1kISz7UlpuxbzoRDqHPvj8GTtvxpbFF89/M1YVgQBCyTOmP0SA4saA0h0uLK0
h67eW/WDQJr1JSMmOrcVi6Id5a07LKa5UecKnoo1bmm72KWwWuN+uK3c8pkNfDcNR1hSLwLlDuky
qaWENiwoCDNb1dHzp3/uB0HksX4W62fRuLtX0YFkj5YQrf+KOhs0V7MOQzC6yntijx5eKV3tVrCa
zFbfhYlnSMJVhCtzSedQg2DBM2MtiQ4mCNCpk+1VN8PQssto687pl3yEc06DPndFxlbRINsoRsGy
qA50PZmzEIdzTR1q4X5GoRMeW2dXc9krBXlkVLzxnegKsf4sskDjvNFYqEMDaifclX+QO+MFiWFE
9vJH1gs/bII9ObJlDA/aXhS1MXW7tGucb5o7aypjGcCjFoLmwrMGr09eujl02mwXipNWTJBLeMw8
FiGIGZO0qSRsnH5nbeXTfPVVf2g9xQGL6CH9u+TwYlk5f2WkEgqqwFvrpirdRHF3HVHl5bImCuyZ
p+zRizgYgxQLGEaf0/kLUVzMnxT49vWYCl046KSjIP1992hHOyVB0TXL3DBm6Pqm+I7qIW+6MTz0
JeCgVMFj+03oq9bP5wUut37mhEnccunjyZra9TG711h66rUatc7sCi9NPhh6EA9vsy/xSVTPsbqy
C3DOPZdqbfZ9DKFlsGDP97R6jv1RsLJMgHfquMDgvPE84yaaywju/Xyyi+FU+d9y+jAYf054jeNs
gcP5455aU5bmWMhSPubKqRVdNQVy8G9zSqu2VOuxVuZQm6ggkMYtmRNznzZ5vgvAXS5Yt/Vc4lkg
/rGOSFI/VGxzGFMUG+Y2I8T/+YrFXq2LD5etbD3ZvcDj3HE+6BIaxSxsVB1uxy73tKz8bKXBhyDw
P811tSuJus/Vm7BA03dWx67RVV5SzJta1Z/7MtIEC7B6AC2+h3PYfhSnpETFkTvO1+V4b8Si43TV
MRsYt4m/aI3kC/Z12uaGPmCBUXF+m31WNiCEt6un0NXd+FpV7GJf2yABgd2JJh2sH30LaO5MGLOw
rQYrkFy6w+kK7kzJaWNwMbBugfDgiyY5rC/lWVLuSCjKgpF/YCnptBnajxn9eFl31v3I+fc5J9aQ
uUhrsD24UnGnzzepP9jGtL2M8Zs1A9kwGKrwHz4gqRIZ019yOBLWhsPePGPX3+tudbRQ1yOaOLsu
0RmMMwZzquZutHDTVecdiZ/j4K5rBQ+DzLm+d4xnCE6/aWbEtCHMMdabjtxpoWsmswtaG8v8q+05
I/HaBhflJwEsW+3i3k7nMHe0nki2kTffBJu06iUJRnmhmdWSMdHrbfBRUFCa9DEuFQHq2WY33yA5
hhlOxnXjGodh0+1rJ3JNEerqbi1QOd/fZkpqpqzJVbnp4CrRe+fpt/6x21g27k7ske5WdLldrzU7
Y/IVX0qQYyjxqLAnfyRdwN/JCJYY8QEjEkTN2Wn0QNW2FY3iEOJycbnfVFY1FsD9H4FgvEk34xVF
AX7yqNqyHWyqXXf1z/JyFpFaXR2guNt389TRMaO9OiVbS3VuQ7xxSU/mtoIVZh/C498lxxcLzdlJ
oKc+iOKgUqyeI8GMdjaFxsBbA6sFtQJhcYVAmfgxNH3QVrLWYIFpadhJ+JDUoecrny8byrpHPpsk
+4hFkG7VICDJfZhkXp8i80iEPKEiAM4lq1TJU2kGQP+aoa4cjPRFcbB/bNzZa7e+aYuI/FdN3ziL
xAWTo59Zo5nBn7V+dJekKjgwwnsSkB3YwkTh+uoeLbA4NxMVKu2yFAca6h+Dfm9kLtEFKaXf3AjO
8nBOhWJkW9hLOAJYJZPqzTt5ADmo9B2lpLZ6LDGLIXb8J0X0/L+6cXizA/GUgmvIa9vDQjPAmDsG
yMrguXr2ehCqiM5qwe/zcWygKWlUg6vLLeR9paBD6P4vNPuXuVqUU4PElIZ0LGE+ftrUd0Hd4ZXC
jDIBrcGqAixQOAWYuxKEjwOjTZBPClp1Koy1K4UhOPOl747oBQqnAkmkdW1Uw/VMB5SSeeMu3zVH
RiIsblJnP/V7KMq/s6t+QGlYQiBGQZ4cov+41EVpkNWg45dEYDZ763eMcBiJ0QOG0OaWtOVpBit4
VpWJY80YE12IuoFEx5XMHRuzr3UGSaEO+dHf5nvVAyPztYIKDDQY71m4Gx+KD/69qFJIJCd3aDRV
jEnEAWA1OXS0yLMKkMfU+6h7lP5iMiZunos1ZRa3tFgjaEy/RfRhSccEFFiSwBOtOtbF73NnhWGM
ipXWkGWi14m6ySK8MhLPpN/+xXCpzJ0YiKD0tFMAU6U7U9uqk6AqYd3x/AoNZc4x5JU6VUqE3x/w
TJqG1PYHYWXwZYN9xx3kJ5UiKQkwWBl+cxdv5BKlPgUye/LOEr2ir9/QFxvDuYd4mqRU07DxbFzp
67gj29pbLgj32cAjN3y6vEGqQKl5yiAfNJGtmQBP3U5OBtLX8iF7yrz0BkmPK5Y06r1oP3sViNFS
j/ESJJt0q9mNF59EVbaiT+H8SOQrxNcGtpm1Zs8z2aS0fQwL1aF1dZVNAtUUWMDr1XBhYZIfaU0i
s23Nr9LqAVRwmDKaOlOsuZeX+PKxglvMW1O2pjpOUFuOJHF5W7c/rG5b9M//BsHMZCGL2dYKGZk1
V9mh6x9U3y7Vh3+D4ByGX/W0IymcvKqDFT7HaRJ+Uqj04d9QOH9RRopa+OwiIlmHILtvR7wCiway
rKZozhb2erosFquvZJUx7iCYUDG3Pkuc3D+pOUjs9HpflDujFAWWAifFp4GNwa/UnqJat0DHGRiZ
EoEvX6+VPUukcqtW+D6SGDFsWD4Ym+Iw2iBi309HdWfsL2+PSBLO3UaB2mdVz/SMvkjGy1ALtv83
3g8TPyga9vCX17IwUXu5gq2E++zz8Nygjlq7n++TvezOp/CT6D3qN5HEGY9buS4zW4uGwGs8/TAc
Wpe+sBxQu1P3He4086E7GqjaE1XsrRcN4h3sf3JyC9nGBNV0BLjopTnqJ3pklNt0A+b+/XyvBHZw
ZG2qAQo8MfgBU6nofhZkKte38vwFXLCr66naWQNet3MMilQfuunrZVVhEryPPc+/z51j0TgZFQEt
u1sGkjc2vVf5gxfrilc3+pcyoAIbWA91f8HxQwEMOW6UxsKCygeQsxzqHRvOIe9Eoa5g1fixQcow
WzUohGHKU3DQfGVr1vrunxaOH4JWS+EwhD4gpAHkiJNv18kBLGh2XJQbmo7OZbT1DOhZE3kev1qZ
26keAZf8R0RUnSz3a7bPUXEmCqCZNV3QCZOt7sLzJmqYpWrDNimpt2Uzu4h09oWVO+2QCG6M6y8P
C7k4T5IVplk37JoVH9nY9+4u+ESd4sXf9D9eDeqjfi0iZFk/6M86yDmTVDfnNmSQllVcWVVx20rF
bVRGj5e3bP38OsNwvmOqTZL5OmAKQ7bDzmvam7Y7EhkDhfBy34n46ValMtn0RnQFmYRvfYp6xKPp
BJ+fKXcp/Wj6H8b+7rJEq1a1gOD0ou0mM4tYw/Lob7r2IByItLpii9/ndGHERKRyphO8fJHYvhJd
sWmQs7wvS0cKlW00B4Jryao3WgBympAVpJSVBgL99EYBmIX/P0PMRFvDaYKp1NlkDpBrmE/18NwV
NwkRlaSwu/Q7m12Iwp0TtdQRmbCKbHWrH1i6otw17uQiYbEJhH12qw5iAcYdGshRKUpnAixWnsm4
k/3C0XVHbkWs2uuFNmcgfpihYVZ6QFnPj/Kg460sR5lItp23uu3fzOiuBg2syM+unocLRO5yo4xR
PqTV670uu1I/sWx3ejMNNsbIHyHfsGEv8vPHYCO6Va3HVAtkLlsilW2X0QmymiHGE5GDsYOo9yOY
qdTNa7mUe9mahYDaWzff+XXWJhK0P811W8oQZROabPx83PY9uBKneKcq4UMz909DYz02HU1AYjh6
2tiK8p7rlRAL2TnP0hllpRkBPkVCmQwyBM6Abn35oKIfML8JN1GLVyTDMzGZL3DKyhYVfK6frgt8
3vM0te/3OXZ9OoS3LN9LHWVb7FnnjuSKokohGud2/L5kVTqQFl2I9ywrhlbp8aC7jDIgPfh/l6tY
SMf5nzAu5yjooFmNpyGVWaET1/TSqwm6HN+lTies7mKac8EZ6ZwzwvzTapp7LGd4tDB1qtuyBU2O
BSa3gkF+K1xQwcHE08jkVhjFOhhaISBrOC62wRN5/NlDUTvDB4z9+XjZdgQOkKeQSYyg6EeWjUmm
3FbCq7FXXbVxTUmY1RL4I354d1kPpKsZK4l+Rw7BtexINoZ43bGpdvM1sc2D7CZudCOcQrV+nmBo
uIJkOlq/OD+YRIWpm+yJc3BAM3HI3djt7eH2tS/3tvqbjD4Kr/4Hxrk+PIQ01cRyPDRG0+N8o5PQ
w0xg+/KmrR/DZxTO38lBmmYNuxXrwUZFkr3ZlX8+oATp4IUgnB8bqxQPUywHSeh1gfzjXH21pukf
5eCcVaPPcxtluApU8SlVazfK0YGFB6p/Wy3OSVVdiob+BOGroh+xLW5X7SxTFRy36wHYeUs4zyRX
Uh8WLJUY7/v9fFXvzK3qJhtRPmTdiM4wnD+Kq85IEsIuT8pdpr1MmuX4yteWXMWNLli234QsZywu
Nkqi2WpipsuDw8hwUzc7SY6KwVystTADxbEoQ7Ay1vCN0vGp4V7XpqZnV/jomXlbzGt8CG9QA4EU
RYpyZAQszrSLd2wUQ7Mj98KqBHXV2/+S+LWsfXFdjPRGz7QRzjCdN1MW25Z86oOPo38711c4QxO7
lo5F+FHMRch80Ptj5gzMPmwBXFOraFP2qqBurQMmT2xapBNkV9+JC+bXS4jPlv0aTC2wGkkr85Bl
h4dD707esC1Oqofyiw86XrM0zFFNtxjjgzSQsF5M4LZeFW6BbAwtoQF7RUuP9WZyysfMCzf5lzmz
e2dwVbd/yp9EDnn9fDuvLOdiIgleK86BGeadSyZ5FxYfyiE7DE33fNnNrB/dZyTOzcgYUtlKEpD0
zJ2rByKaTCyShPMwSVD1XWhBOaUerGJDdOrHpyJ9lESHi9AKOR8zZ3g/8Nnbd/nSHlvXPBo2vQEV
oVNg0pLfO9JsJyhZY+TjjBbKvDVEn/CbKPq8lpzr8SMV4xUNyAqCcbc/ajeT0+6NXeXgfcidXuiW
lSdN7rhFmaF3eRsFHpaviKJ6preYd8IIELsPElXvmznb1GS+zvIB0zK7VuBmBUbBd0Oa/jQmycS2
NY4dKJEThtYGx9S/BSav+eGF7fVVqkxhi02t4siuxy9yfdDE3dSsd+OCH3tl1lmg5KlZ+YSdgqOp
3mIIkde3mOrb6l5igvWuNA+dTDBqoNgaRrO9vG+ideQCFn3M4hrDO3DxMR67xrL76plQ4l4GEdgg
/7Ciqk0mayw1FUxzvjXAUnvqtaT2BmTBXF3xZ0FU8ZsLlonCXkxv0zV+8u3QRb1VsNZg2tnaJt+E
m7BxGB1odyxQBGvr95cFFAHyae25BvWRQQD4szAPM91MkAqAfnRPMBQr+yCAW79f/ZKPT28XYTIk
BYNrMR6CPT6Pu+TE8FhZXPRABWmy9f07w3HnrN40dAhHwFXBXRM/p4bmKYZiW2EhUJR1bTwDcRE6
xgZ2adah2yOOJlT4Tj6x3DLOrfIYkzhpBT5LhMbpvhTPbV4FQJNV1Z2L5mEYEBcOmuDJQ7R67DMW
1t1b6mRZJlavHK4tpH198qRrqRNjsrxALdgHv/cj5+VjX7JA0iNQ7/YMid3ZmFpUp3BjgrFmcGu7
f8JIzr9xj5aO+5mCjJ/Cl3UY86iPOXsGHOabPH4s2/s5+CYQiinXO6EWGNy5GpAp1LIeD2CM7kr2
EN1iKg95mNFml26VvQBt9RxboHFHaDLUEyZ/MrRDuS8O8QY9OR4Fh+QVGwbVfmbs4BR9i1vp8TKy
AJgP4qc0bKJOZleUPt+VGiaoZZjl+22Ov3fBx8tQ61eUs5B8wJ5MkZE17H2ndnPVTnbFaWhd7c44
sSks086fbSIurV1VzgUo50T6ME2ttMPKxrQ9SLTbz0EhqKoXQXDuQ2l1bcAYRnQCpzuifaCByMJE
AOzfFwY2GMqclowCoh9zD/f7XVGKblOrTmmxTJy3aAopyS32apTX+6kE7wKItPNEcECKQDhHQcdp
TBt2mSHyvu4am8rbXty1v3pKLURhKr9YrbKt9VhiatahiUl1crdwcCKjRp4xVkQb0RSE9UPYMikx
2DhCnX8ixaR7Kx6NV08x4imxceYvGeg+X8vTP4hKElZVgSqYkIknNxMTEN8KVzVseiupJFem1zgf
7VDozkUInMFQrTXSoK0xAmOW7SpEV7E0iNzdqnNdSMFZDGbsFmCKA0blzay+HjUViUOf6DbFiD2R
i1vfoAUaZz6anElWhMw3sj2Dp7jVVjawPyC838QoWWtELyqrWr6A40xpJnoErm8INzYHnWzM7FtO
BNUZ6xA65pPKhkqQKX2rBUGmhkWdNpKrjrs5f5ZGJ5u+XPbW7CfenX/0FwR/MKho2QnNDlJknfmY
+NP1EAZHtSdIJ2nDLvQrW6m0HQjiRXOD1/XvDMxpuO+3EVqhIFtFm/sRJcONirbUy8KJMDgdr6Sg
aaYBGL1vq2Npd8Jk6ToCXhw0WSW6wQ+niwvNnLseOkf1+8I89srusgTrBQz0DMDFJ0OvR/VkFDDT
U7vPDv5H0Nffqt9Y0MVmDROftQp8vgy6FiyoisX+YN46nvzfql0naSGZS2C24bHNUXV86KRvQe4Y
Zuj+EZKuKRi1rcgyIRYuU/Csb5EaVdPqWJmIa3YPNKnssm3tSE7ssLpTRQzw3Fb9h6UZsoqR23hx
4M6LthnnDPN3TVepT4W1TYbNZVk4Y333+9xOkVkei17F77cktsH/b2fzdVvOApUWoXAuIdeTNgij
xHQnWbbN+ovVeo1a/NkBzovCp1sG04iiQYlMd7Y+9/5+MidbEc2cEGwHn2LRmlir6AgMvQ1fpspI
HWkkH/9mS9B3j4ZBeBpekWWaW7KpYEvG/KOS3ozh4BSG4P61viFnDD7YCRRzikNsSD9dW/Gtrzyr
1uNlMdaX6gzBaS6JtaSRE0B0+QNpt2kquGexT1ycAf9t9/n3Oc2N26yuJA3L1JvzJu12U/Q0Jy9z
3ArUSiQHp7vjkJhBQ1MTkzFyF524jpqK5gkLdoOyXNgiKPQjzNmJZ0B04AKqChOsGPlVK6Xe5R3h
K0b5JeP5lUpFrSI9A07rsrqyEjWbxTbFKyb5JtNX35yg2dbubCENmGCzeJ5atCkPlY+cnlvmsmLP
+WNIS1dDKpQYtSAxI1pMLnwbK71rszgzXUOa7ws5cBQtuJN0USTAJ5bfLSbTm8WmDXQO0LYO/Wbp
LUmx0cuDygyspVM5aeMYJ7MG+V2N1DYL7E1heQjT7wv6T9k6LPDnqkZ2tGAmvIkfVQelRj9eizSu
I6fbaAftbnBlTJiNHgpB8CVaYM53THmkUKNmBoG6MPkBlZHOYHy6rKoiDM55NH5E+7HEJhJJOURG
5SZJsQmjSGDbIhjOh8AeytlssYZWBprO6mCp35tKUIUm2ifOf8hFNKEWA6L4iZf2sd0kzz0dnVD2
jM6ydd/wLi/dqr9SZQ2lCKZFTJ63cwqLQpoqHFGtlN211L/GnD33MsSqNS8geNVv89q0tBCn4Ewx
EnNwsjTbRWV6oIOIA3d19RZQbAeXWl6rYdvHgYnh502xG33rqFelg7q+yC7UfjNaIdyJRAQ+RLSG
nIpTAwXZdcGO+fxHoXyXRFQbXKz603cspOLUW5mmtGgKSJVQ5UB8aavJhRPpcWArc28TZJ4ub9i6
PJqFe7mhGmCPf7uKfj5oeWBhw4iG1iwaOH1wcxmB7wr4T6QzBHdr0RRfSeYUS5Ye2fD2MMJLH1qt
ftR74yrwWts8xffxl2APdsIjm2OZ/vGw4XefwHn+WiO9lZT4hLr4jxEjOhA3/9F7rB4oP4nqItd3
8SwyZwZzbmCUCYjA3bQs7aT+Nvk7TZ/cSHnKc8EGrjoq9QzFmYEy9jSvcPcEw+W2C74r3THUHi7v
IPND786TBQSn88Gg4LWygy8sx6sIKiKbV+Mw2SmmpejdXV3dKqHowVKklpwZREbd6qGFEE6v/aOs
pRslEdUFrbsqUwUjF4qjdJ4lswi7NNWSAh4+B92u5mF0Jo2gm5aI1mlVFg08nKqJaxouhm9NrCtM
RIpShVMxmOI70uWNhxvdLHDuq3qwQOEOrDgcFKtJStOtomHbl/5NUILgYhS9XItguDMrI1FBmhkw
ORgL+r027TRVEL7zlbY/rVUzDUMn7LbOsw0FUSBHiZqbrrRrQsc/6YeSMZg6nbSRN2hcElZErqqC
LlN08qqgNXvHlwMKHXMgPigL6GlKr3sMAg+CayUSafXqkbXA4TxhqwyF1kUSpuIMynFq/M+WolyP
ZuTKnXaQxsyz9GZ/2XbXF3OBybm+CfQzldUyzHLYa4N5Vc3a0YTdSiZMWcVcxN7S3dwCJ0pRXxHf
/xgOUexMVry5/CWiReZ8Yl1kfVR2+JBp/BxoD2p+Y2qHAOP3LsOsKuhCXvbvi7AgDrRanw3AVLNk
E+NaqqNNF/1h9+tPFV2gMGEXKHOTZH2fMxTjpTe2uKpQUUJBJAjnNqRuakMpBERavxitN1UveuRd
XqvVY0pHZxcx2CAinkAjjwwLJMIINpRpSOy2HX/IGLk1xOQ21+OD0orY9tf1/xceT6jRBlJIiwZn
VVMUjtm9yKS2G0zVwytXrNrD+PWyeOsreIbjYhsF5D+zqUA8PbuqNfTcpk6ZicqI1tX6DMLZdDqB
FzBUGUgR2So4TqLy1EhPRiCqbV6VxsA7jW4ooFrhO5akkCQF5phjs/xmE8/ZtpxMZxpEl5JVeQyL
QYAUwOIrmat+MstMwaVELmayU8H078iJdVXJeeXGaSdiARfB8cuXBZ0V9bgyWr3umlrnZGPhRqrX
S+RvHMNCMM4RBnWGEXIKopiMvBjajQwq307wvrF60i8gOBfXS4ou5RQQsbyJx2NaChLZq79PDFlX
dST/DI1zCYWmdHobscVSMlQ7GcdSCgWxHs+q/NOzLTC4OKJKJEoHZLbQHPBzDuUUo5uH9VrU20gW
7Mn66bRA48IJ2g5GYoxAU7fBrpXw5pnK9nzduaPX3bTfJ9luRZXa67muMybfJdU0Zq2q7Grfoj5U
w6xNdP0nnuXWgW3dkI16lTvSsf2a5ULep1UTXiBzDklKEx1Fh0AGXY6dFx8SuvVRHXTZ661aFLEQ
OekYfAAm6bdHU5GX8RgkDTZw+qQkhlOYvm0ViAXp42WgVW9uKngy1Cyi4smIB0ossG72uHmEXhKp
DilCOyDHusYFnN60k/Q3gi3wOOsy5KRSUROBdEk727E124p88IsbGgvqIlZ3CdkRQwZNo0z4t+qc
6EEw5ghxfZnusxGZmKp7mFv95fLyrcJYKv5oMhis+Ke2eUjUMUoGKIO6VeeXTPte/mmX609jXmBw
xlwkNNUNC1uU5VupvZan6ygViLGqbgsIzoLVFgNQJQtiqJ2CsFma90E/fg8GyanqUaAB60uGykBL
tRTD1Nm/L6KuRKN9UOcTVFu+ScyjbO6MWpBeXFVq6wzBxF1ATGoqDUkzmi6tSkykKswPOJT2ylS7
ndF7uNd/iEi5+RtNOGNybr3206CuJiyhVH9sggDUv4PdmX/10raQjNOFrjXrTNIhWdFs6vHYGV4j
qikR7Q+nCxUql/U0hyCaQR5iA+/HarCfkCC4vF7rp8ZZFL6frKtTCvOBHjDuIjbbrjGc+Y4RQLNx
VPEpFGXJVgPlBSDnuM1Gb/2kxdrlsW5XjX5FG+thiBQ3njI7tCyBTa2e8ws4LigyKHpbDdzV3Dx5
0uRtKbIj4QJyrpuE+ThkPgB6UB42TvqQf5jvWk8DJ8f0obM7UWfyumJQmYKmz0D7DYcX6S0KDnS4
7rY5ld23KvIk4dSadcs9Y3DHg95VeUEHYFTZd9I8VdYPNSi8NIg2/fBhrv/mkKCqgToJlSIK5jQi
D2Ij7kyg0fIuLvdt8W0qBc8Dq1qwgOC0IO97v5EyOG9wNw3RdZIJtGx1Uxa/z20KJUnaVuwA6srI
myfLMYfAnRRRu6lIDG5fKiXQpZpipQp6Lfs/cmHEytbhXXqSGpSgokiTLb6dNRgrQ5N0RMWNB/Ke
bbbVTrktbWs79IadqEpqXZpfYLzrISSP+wndnq5i7fzotssFm7J6nJ6F4StIuiGbfV9D7iu0blpy
6pp+qwxPkTJsL/tQkRycck19l+oTwaJpxtcheTa7xL4MsGaOhsoSnrJCmd2/PUjjXs1Ql4msJzFl
O1ctm3a+rYyfZMkphsSdZlHihx0uvBosAbmTO7QGa+goS7MeInDllDvWsF1uRXO+eLLT15hqicOd
1mYeo/rYYII9gVipsCuPVeclHvrq9lnnNBG6jLNNsBE1Lq6Z6/+xdmXLceu69otUpZGkXjV1t8c4
sZPjvKjiDJrnWV9/l7L3Tis0T/Ns5+Yt5SqtBgmAIAgs7HG3Bd9FJtHEajtvWmiGMTsRbQLCPtul
5V7eNpFeoDaPMdsmlLyiDmdTrCplygii0tuifgI1rkQvxGKcATjFq0stmTVcKLyxa27zuLnTrTVI
WxkHugyGc26tgdkVIV5BUZtBn1Fb66+14VcWe395uUTmul8uzrkVU7SgXAkwZnKqxpt6+s5yzPYy
ZVkmmTjb33ebr7A1VQqbIt+o6AFm6Ti9sfgmHosviyOKc/bi8DY0V+aMjlyCBEb4XGf1p2EBIagV
HuZovO6JJqk1EsIZqqFbtqltfRG/S7VOfZxOqUFQs2sFNvmKa4YTW7rbj0/hLHm4Fa7gGYvPPRZz
PbGemMQDlfu9rnU3VFeeMLdBAsNX7f7lHnY4XGCQguqlJTNkQsFZhUjqMVmzgzLbgWKgrsZYIeD4
pbExxYCud4zAT4TJ0+VdFNrw7idwJhZ2QG5DiFr2D810vcwfL39ftpScbTU0pzFCYuKx5FOSXYfh
Z0X25ChMQ6GWUiU2MwhmhXHLaCY0QWsONLHD9EYCwjyQ8Ov3WxpKPfapd1kgsU/foXErxspVzTA7
Hg9AxzXY6lIxtsxPjs2hvUahetq4W71MedBlBb3CldzhciuZIATXogZm3VGcVl18M0QfqZX6l8UT
HsU7FM5JzRNTq75Hn2Ixl06ooidoTTKn7JZjln+xkxg10fj/ZUyxZNRSkQ5Vyauewizt5qg08KRm
IYFXlH0wxz+WVfagJrY2C/cKDeku5Ma5w7jIk5Cmw2ZtaPX+e6pAf5Uu4JXN/SiQNXqLFWWHxx3C
eVRkYwKGR9w8wflza3jz0So99X5Go3CEygXlVCDuvF2/XV5Nvmz6L6+yw+U8ZW5HvRVhmbdp2Rtp
wRVxo6vwcWsHmD/mx/owHGXDuIQ7eIbk06Sj0pfFvG6QFspqGGbfYSLK8C97hHjB+GQbU+oFV0Ys
6KjfDNqH7C2XKGsnBW/Z8xrnYQwp6vFAoo/Z+P3yzggDgN33OQuulSTBY6OGV7rFDp2sXrx1jR4a
XbtDHl3ipmQ7wtsxOlqaYsPqMFapyj+1dnSoRklyRXgmE03HaGdM5XvVqWOjLb5rDGwIGwp/XGJv
igq3jlvHXgcHRJeXl08oEk5dJDsougL4jpAmVNuUlXCAWqy6pdH+6El8tDXr8EcwfFcIhjuMo1kS
4tnznZWVzmTnTiKjnhDKQjULdIIYi2bz2cl1MJm+0k3V7FtG37Gm8VgdSyK0bY9f3XJ2IFyElqlp
SGIkrr2p/jjTD/qbVmr3fc6hdtO0rpmKgevpWGF2fRIUqP/NDSqp8ZCtFedH+xlhs4G5255ivC+1
l4G+tLJKOr5v8y/Xgo2wkcbXDHzt9+hyYhQ87QSi6Ifmo4WK5siPbvE+4XcgOQdHope9XNYy4Tm7
A+Tscy36dUkXaNlof2myd+H40LGjQQcnb7+kuSyfKywzRhL8l3zbGu/uBLRDBccKw/Lqr3nimFcF
iNj66/JoHMzUwfBEDPQxHQ1J0Y1ot5U9o4l3kJm6bVFLI3wCrC1qe2hDPEcnqXXNiPKMIWzHRCve
Yrk42/+B4fw3LTqq0AkwodbdMQVU0+sjml78yzsnDjdtXcPrOtyexpfGlmMddcRG2kU/aMHGVFNq
6LXTv2rgi61l4abwzNiBcXqSqKVSlCXAbOVBVU90+NZrj1n8fFkm4QbZFkFwZJqGxVd26ijtmcYt
H1IsqC/yGzNxjOxNASzqpkxkdRlarLi4hILjtExzVAtozSMaFZzBurdiia8QL9cvDJvrgdAjK1Hq
BBjTaMVuRwYfbfQP5ZQ0TmF8ubxoQvd6lofvgyjhMzTaAItU/dfULj6zWZYLF/olom45Y+QgVJ2v
B6wtxa7mBdu/vbCDsTGIHsx38/v4S/9xa9JfNcf6dlkqkSrsETlvuw6YoIT0OAo4lwaEkNFxbIqb
cLE/XIYRRuN7HE4bwoHYub5J1nvkgJFmXnofPVEXMx6CBbMBL6NJhOJH/NbwjL2VYauS4ofS4e0+
ftL7H5cxROqwE4gvDJybcK2YDoy6Zq5C06+aGj5ehhBp9x6Cc3BgqVbVLgQE8kg+a7Kjlthubzbg
DBkf3gJlG5aB7BfBufH7gWEpWmqSZfOl6+oYWDJMinWX8Z28qly8N2ekbV13RxObqqiIUlSVx+b8
oWJZ5CgMrM5NdboskbC2HB7ul0jbD9kBpaY1IYSFSC2oXVZkYZFy+TkiOUavDeJWcFk62oLx7amz
HMsrdOde28fLv0H4mLb/DdsO735DseaLyVQIq1yHn7dLaHRVX6etgwEj6NWuD9Gbbr2I83XMvGK4
8/J5M3vW4qECCRKk3kg+NrbJ2TFut9b98iB71BUq6BmMT5wNBt5vWBvBqLW7UWvdrv3PmPlW2vmX
11FoazscLuMzMksbrQFC5eH93KMQW8aNIhOEs7S+JXFhLiiopGbmmup6lyv5XbNk9+CClRxZwnhi
t0N8sV5bmgqNKwiD19tTHWzjsKyr7UXqf+Da2343fyXYY3HGFjeNGplby8hG52p4aYDyAYw6v5m8
0ldOpmxCqtC2Nby2aRhmgRsbd0MwS5AuN/ZWmm9dz/RBCX1bNkBYqAooi7EpyNlVxOi/W1RFojge
JzxO5f1jhg4KELA4l5VNqAs7BM5mVyMHldFWiWW2P7qxRq1rdlhyrUMRKpX5BxkWt2ALW6pp7CAN
LtRz4hBXO47HKWCnIcA7OIZRNiZmYqhHQxIAylaRO/XBhKtPqwIZ1+ahqx5NFlxeQ6Ei7NaQO+0J
1RZliCCXFj+R/iasJ0ftJYYkkYFnCgtzeLoshAyW7nXGXSWrYdt+4yvbOcvAU4NZWbKE489qx2b4
lFt10C0fCxNMAWV2qErLCZPwWlHar3+0cq+GYax4fV0KSDWgHJnUjdfo7+p5/LP9eVWfl4dl38XY
n657n1l3S3m/LpISBbFqEwQUOmqFGe/mMpJg9m+Po29e4o+oVnDGvgxoGN6ZuuzdcLOS1zt1huK8
XNpbIWkXeLkk/bAW7oi2ONqA9Zwe0d3zppU7Y3H+h65VEqo1xGr1O0oew+iaSstVxMEyKu//Wbtt
bXdhA4p5synaCscNTOLd3hqYR5+WQPWKIHRlh7hs9TgfVDVZEs1bjDIP9iOrv/cYu0LW8FG3F2eU
VmqKPcNZNM7z9MtQ6MYAtGaK76radOeZNQ6ji6S1cPvOJZ3gPBD4HmmfbiffateZU6Usd9QofjQG
+2UawTbbdcc2lLHuiV0SnscxslmnOv8yNXXhnHUVzj+7PTTdVdF8uuwcfiYjX0t1BuDilKjNlzq2
EdPG43KTk+KTro9gnZ+jABWWQUQKHBhZ6yAkcMtF1lUrk467I6SameftJh3JDplysEvJBVusGmfh
ODPGTWgq1AHfjxO/1J9YdF0PkouhUAQ8Gm51ZqphG5xWTKAKxMyFinkNu1uXGyOUlH5Jvs8/jGgV
K6i5FJheCFbVwzCE011cG6YvUQNhWGcaFEJQpmLmz+/+IU3ToktIioeXD13rtKcyKA7Lu84Aa2V/
iIK3FEyQHRy3MR3Iy9VxBhwl91X8MV88GzQFl2USrpxlqogabaQN+ZJns0sxe3zOmTcYB2peqYvk
XBU+k5EdAOd4anSrlK0FAOs+Hx0r6OBUle8GddGNwxzNrYLhWgHltUQjxCa7w+VUzojRV2RUUImB
kZPez5+sobxZls4b1NDphhJF+LhtK7GXx2vuXl5UoWvHzukMKUWcwty9qYlDME312Li8QuXrhPEf
+XxF++R9Hs8PSDS+XIYTGvAOjvNOobXoy7ImzKvy6Y5Uyc2Y5bfEqiVLKoahlKAxF+Pk+KI+FuW1
2uQKAnT9uS1bJy29UnYhFKoj+YXxqpavzTCYPg5xzDOG2bpttvhgIpk+XF4w8V1wB8NtUKTbfZhj
+rMHJt9vC96HjaqsHEUxSrwX2r6qG+iqzq7nWfd6k12bSX24/Aska2lxW4YMQjmMA+QMlaH31bTt
nTwEF5ZpRDKeP6mwnNdqclR3pR2w+qA+De9Tr3BXUL2PdyA68S6LJbZ2ijuoyghDsRoX1ExZ2FUW
iZi3YE3BW6z42nvyTjssXu9uk9uHoynt7BeGHDtMzsM0UxJlBp4kPDv7EupTYKZgjyUIRBvNfkyn
3NUKu5FYuDjDRE287+MhBI+y2wbvQsWW9oq91HBr6mENVH84xEF0uzHVKqhyiB8USQ2TMKrfwXGR
6YqZhmGrZMwbO/WaYNC1rTSfi8k4jbYtORGkonF7aI5NA07t7Ui4oh/CQx3EoFSkmUMcPdhYFWXD
+oTeEpEbOroxeoTxZam2UpMqMibmZUY9npKl+NB3bA3asmpxSPSaKxsNIzS+HSC3mJW2dpNCAFjl
Jz18T8L7PPx+2RBkMnFraLesiBRtxBpOyzFRcy/X7XfDYnyeyvqwhtbHy3BCE7DBFoIyUQvzTDkT
R4cWa9S5gTYO5vh9DKfeMRw7T1s3ncbsdmpGM3Y0atUSRyp01zZMnaFd2QTy71ZgYpyjunSoRKkS
ZDvNOsiWIbgs2rYZr0LvHQTnKdcF75AhOlK9wnxWFrREN9+66mRaD5dhxDpxloRbQZKwqEvzDhFk
mTiI8p2ydjPp/NxtPS4Js63nzmtMJtVyvLMzvGluWenwZPkY743XYPmEO2EaZbdunINSctpF1rZu
6ak/acce6S0z0I/S2muRSFTF3CP4QrSr84nvUanMIbVnBmYtHRzdN8NBubM7TExwzMC8NmTF0KJ9
2sG9Sn2XmaGDPB6tobUTz8jm11cTduuyMojMaQ/CqfW6wgFqeMbwcrNzohSjAWMUO/6g1cc++mEV
g38ZTqTiezhOxWk2NVGsYQn7+MnO3NTcStb9bPz2ZzCcig85ijtTAhizuW76CfRFY3Vrg5eps2C9
b8HaKtYthulbfLo47s3QLFX4v6nUwDFtOZYSP3RlfMSrzeHPoLbV3dlUh0qwNEuxWTqp3bW4JWqg
ahpGavy4jCPWvLNInEuPS8w2nBoYlFGEbrjmN1OH8TVp8YarMlXPMFw0s8zLCK4MrJwefkyIT0tJ
JCFy2fvvc/eiYV0ntVwhRt4yd22aqzopj29YKTgEFJFbeGbjU5A5Zm5hCjkUjcS9q8X1IaeRy6rZ
uwwjNJsdDOdMW0MdyhYTD9BdRp2wuGlI4pTmp5m9ZeNxpqKiAiUClJ/FodC5aSfW4gSayanAkDw1
G66UQlbwItyYMwyfV0cnqFHlKc6GrjdQCXfdKDK3JtTgHQLn1rSVrFE+bIJkn7Tx3Vp9i61Pl/dE
BsG5MrS5mzgQNyHARFXEx7V7X8kmvgirNRDS/LMhfBrGiGiVzttKRbljomr6hImQIGYfDIeNmCoY
H9Vj8/IWbl+KlnpThQqgco0zfztqmjirS4Y77+CM8XPI3sImskfgLL+oK7T2mMhYkPI6GkqH9P+x
wo+X90doMzspOOuvTSu3Uh1SDHbtVPFxij/25jN5C83LThQ+H2ehVGecJsAYte7TOg8sJT9E9Spx
/cIkzx6H0+hU71g6EizZcrVdVLbJusPN1nAsDXOEIcF54UxOsRH9FIxtm9P5yr0JNtaNiSP3MHZo
4+JYr0Bm7iUBihgbx5KU/wovZCBE05B5sVQN9fu/n3BoyQlhDsiebuSl5fNWNWmeZje/I0HsJ/fN
W9y3Dsot3QRZBQa7/A439IaRRmMPOGXyYxb5aEv0aBQGl1VR6Cp2MJuq7s5tsx/qqtisuMgx/zMh
Hkkw4kinEhhhfwA14CyYYeN2yZezD21jh0OBA7W8Sb81V3jf9aOb9KXxRozK3mZLDy6mB8vyj0JD
26Fy+jLVRqroKo7ZUDPudDsOhib1FQtoqyaRUBTp7wXk4rqRNArGjeO4Vc3RqVBqmhzG6ls43pb2
9YobLlMkwZ1w5wykAbfcNEHE9vvOVbg718Z228zyzlmtY1cgp6Q/XVYPsdaDU8mCt7UNUCz9jtIM
Rr9dyDbKufqEdiMU0/5MRHzeRkQNvfOWNmK6w+P0MQ9VkMuuwCuV2xJNFX0iI1YSnvA7BO4IMasO
ZCkTRQ1FeFDZLZHxfogPxh0Ad4LUnRYrC2hNQDzZHrPFeln79WR14XM+6U5ZZlerUV+RmH2NeobQ
NQ1o1z+RzMKEVP10efuEOgIeRxu9+IaGF5Pfd69I61ntCiQdu7Q/hraWgK+eumQl/7mMI7SzHQ4X
BJaqNc7DjEzuqsUuHhhjUjssfWKFRB5hFhUJuF8CceqogvZ71lsAbXTc+XPJHAyf6V178qrAPo2J
7GjbHASfKtjjceqog6+6GBvg0fvFVxyU0R2o6re+5hrw+ZGs60NIwbTH45Qz7dmYmehnxSFTngwU
wS6YyTsGzNMOK4J3p4CU2whWdEfKmuGEWWP0pek609F6rvLvJTSdwzRWLJSUOJO/YuIsm1ylcJQF
86OK01YtjwaRuL83JCer8FDf4XJOukrItKSoL8YtFfn37s5I7/XyUWvucvJONSKJn5aKydkEBtDZ
SV0BTj8Ud9NdczCfLV99RsziIWa97l4qpO0keiv0OTsROftg69TUDGrt2cVtqHmTjF9NaOe773Nm
UTW22icJvKalBCnycs3tKLsYySA4S2iLlZXjDBEq9i4GYYWKJLikakG6NZz2T1miNGMBDcRbUHS3
eojvMHqJPM4PmB77H83Xr0M3eXmD69otHeety7qlqJiGXESd3XFij+00ftD11R3UUlbhLlMD7she
I83U6gjyEeVGU65j/S1Zi7MsfEOAxSxG4xbfZ9kx799N7OGP1opvAkBtVqNPqNv37BhtQs3qjWrh
ROFVg+q9y0iSleKHHyhGn9hGASM1uzF8MuvY+KR11vvLIMJKo53H4xP26VgQ0k7Ye/VhDWjQbLMv
H6xDhHk7iicbHi42IIMQkBSCjIV/uG2GWGVjDNeemGGgo1/WaVVyahbtTdyBoGn7B4l/vq2ScqU2
VAFPR9rX6Ij3v7vM1T8QZ/VLX72WMR+LA54dHnf/Y8OKpByqGtAbYjyqU+p1q/Vu0dlVQe3ARsEg
1ZerfgQHTWE6w6xfd4WGy/vqdzSReHex3pxF588SsGjEYwXRZ1t5n1q4MdmZJNYRiEs0vDXiYgYa
QagP5zGafGFhXWsmWp3r0Gmcl8Tvj3qEkcwgTW8P64RJTf9aUVG0hEsnaPdsip3jzqwp1PIlzkwT
FC4dcbaRZ8mBUgxq3cgnC80dJOYnsIzfAbkDq5zGeM5q/W8ZNe+XiJhf8f8iIXeCZbQwhiU3/pZw
azTrj5Bw8DZAakkl3I6r3wO73wXkjrM8XbMcVKKmF6G6ICU/RtIH4J8opOWZrzXydyDuTKuGqBxo
A8GGor42M+uE1I/3h+rBaaRN0SeztK926y9u0v8PfeQOstbqRt3MXgFuQ8n/X9SDca1uecTAjJzA
APITDED3/9bHvySEAfypxfHBcLRUFq2HPWBysDZ9/NviZIBiNUHPKsGgKpwQnA/NrVKdOgo8hrwz
RtA5ViQpSX59/myKeEbgXKPW2UarJND4cNCfxrq9s1f7xJr45U3KeMbhfJWZsXkwI+D8dI+alwfJ
Ad7xf1ZG2cptf99lsEhq1WBTpKY3Y9psjetDLMvY/xdveBaJc04Y3N7jvfEs0m/a93b7OgNy3ikl
lb2EqsDfx2C0+B/8vUw3OCdV58mU2iEEjNXZSWZMGoxDd0ikA6A2HXvldTUND/zgPsNRxuGk3aIw
TB008RyOo3Njr9l5+eyt59gOkPOMZh4RZcST619+Yzs4bf/fKOMmwCUBOcdotCyPpxEC6mbh5vHn
1Sod1vlZmKKcQXKpFG7aWTbeJ2ZJH1kKWpy9pWy7oEhNxcnr3nLVapYNdBNDgdPRsFFb8CoLWEVh
SMswsryODUgy1syJB+V6XtXjZechtGU0mf+Dw+k9Uao47WoF+pHVfl99T1XVv4wgSGjCDe4gOBVc
EIXPUwlRek91V69zteqYubkzol3HLUGMaMqSVjKheB1kLI47FUKBK9/rG+2YzZl3WSoZBKd2ZaYu
uQ5lQAWQ8YxRn6Ujb92T6AB/q0hwAVjQ2GSC1frQKN8XI3aKbnpTpHveHp7mMexqs1ByoIDC+sdW
mxPnTvmzTTXz7GdZpaTYXH/pG18Aao+jMjQZlGGpML+v0y1HHcCFgto7jJHFvQVT1C5vlGwRucPR
sttwZpsuzCBame1nDAAHEV8oQZGJtanL7kg0J9pXZIFYSvgSk9aL6bWaPVhJ62TWINkxiepZm8Q7
LKsylTk3IRHm/AZM0Q8pmjL+bNE4r6BEZVKTCRBNrLgRie6Sqgq0XHv/ZzCcZ+gxo4/EBDBmoR2q
dvDBYegrVSTZHPGC4Q6HWA/Fz3xOvpvbZsqzxMLQiOqGKsZLzWT0gYI0+ebkzhicAsxrWUT2tDk5
jFS6yvzx2JVu53Un7Xvsy4xIeCFGzzUqF23w0r1KHJO80MFnGppIWs+emoC4YTziLS93V7cF8XTi
kfSNAfoOlAtn6ZSi8FnDbnU+AYrfYNbM9Ub7tQXooXGSBejiIHAHyJku0joNU0OMBPp5Bzd+Xon/
zQ1VqCc7PG4PqYpU/GpjVZXkfVTeV7ISJ6Er2n2fM1yTLbo+oa7aixJtudUmpt90KTOcIQRLzmXL
2gz0VVS0g+IMGLu06i0eMr0JoyRsHRUiBppJv1Aprb90kzgbpgna3NDltl0+jKBzu9vCnQvHxBES
H9uDnB9RGNDuJOPO9qxhGG88Au/ve2ka2P6/uSb+F1tDje82XgL/uJN+HNKJWAj8flYhxM893mRT
75FgMKxnHQy/PjBZ6a9YD38h8uc+BvYlqMMEYlkr9x0y11nxeFk9ZAjc3bdQ57ClNkx5RYdne9/Y
z3/2fc5V5IzWWb5JkNtdoGN404QGuD+D4JxDOU1RVioQIYltVzFRcKcuko5vsVPXzxvBOYTOXEoz
3oK8jc4ANB4HPYVm2w8blYaUxUpssuAWomhfxlAJzpBK2ofGquYIIaL3Wfqt735YXRBVmeRoF0Yq
+hmGsx+9t/FQngOmGBKvmvyuxWx4jGQbH4dG8rok1rIzFGc5KOlcmrTEM3vZNKc06m/r/umyEkjW
jJ+mPsexlYUKEJo59JRlYO6cdF/rlVzFPTtcxtp+7WuX+ksansRqwpgAO7SBtfFtdge0W/5PheWS
RftJM7OL7tZMWc04SxGspM+zij6eTqIA4lPoLAdnOATZ9H6doQCp2g53Wh1/ySZS341Kp0sOIRkS
Zz5GOSmzNmDFKH2Zi8ZJaeqygvyhPNypWoDBbM4YUCaMSgoDi961ucTX/BdHcF4z7jht7YWkaYw1
U6/GU2F5tt98xQMp3IChBf++ixKh5NlCdc4RNOoamUYHsIXM8GwHbflcRx+6SXM0+9tlnRa8/wLL
AAHYNjcJmQ1u8fKqLZYwBBa4jd12KzdCmVh2VbigpfmK4uVjfZt9uowptNkdJLeWMNkx1lCU71X6
VW8/d010qGPi4A1J4n7EJ/cOiVtIM8nUyGAlNN30N+qbBIVU2ns8iA2IkyMMGIm88C3KuIPkvGuE
tyRjxsQU8FG7hNxgYp2RyJRR6CF2GJxbzaa4SHEDtH4STTGwqIHT5+vswnxDp/KyD4one5ySbBn/
yt2byN+gmcvy5gztLfNzEfag3HmKpfNpZUBcXIJBJk2cRACKjcgpo8iddfBG5p8UiHlZC8Vx63kV
+fduNUuGqW6wU+VN/q7G/QmVMB/tQ+8mMGgluIwm2TL+2XtspnWcbYANteZPWXVq2+x4GULobHfy
cM42Ne2uAScvlL240cgjzY5JIiPaFIth2WirM36O6fw981Di/a60kf4HVaqKIbHrF7QPv1wWQ5wt
BFUCOM6RrrZ1zoLyPGuXMIUKgHYuMF3rOq492yX3G9WA8o4q0vpH8cKdATlzahcrRJSChVsL5aSF
AdXGK1OVxfTC6OEsFt+/pa91Yg8FULbooQyyg3HAXBj5SBDxFv2SxuAsiKKLJo9z4GyMjtNdjjGG
SItfb/VzkdvfRt6/p3baTpAzIBfql5aVza0JnRiJX1YfSxlLx+akX4Vdu+9z4UrWVGscU+gDw1wY
jX2htHTUsXHa5n0+HyTKJ/Y/Z2E4Iwp7tR7nzbWu92jq87adipzZob51SEDCmj1u5QapBFW2ZdwZ
vBZVXNub08uiyu3ogYyy2h5BkePvm7TJvQsq4xl0tQNeZbzwc/Y+PYWH4RC+y65Cr3fKH8kjmHcK
VPGntzK2z/8SX5wXlDuCSyusWc+gHVpZ9X6vmo/UbHXHXoof6djmzqops2NXC6Zq6/Z91FmoCViz
2GlApHzQmmj1ybCqPgtZf7q81yKzx2DZTXXBHoer/e9L0qpz1ZmzZXkGXZwBBOlLoy1u0xmygW0y
IG57I1rW6BImFur8LTQydEv3tNBhPZQDCOElEbfMexqc90wpCgazTYGt+408eD2yG3pAfg4U07JQ
R2grpk5t9K4bBJQfvy9gUrcjRv/gFZiiJVVNPtbI5w/RTbK8v7xRQvM44/DBx0pQqoqxrKaXxd/z
/CqS9TdK5OBL7EILXSYRwfdVq39RW/LYNJ2bYMIi2sbfckbvROF85cI0pZpQqeaZ41NtPHXgQTan
b5eXS2xyOxDOYcZ2YzKwGpl4btMCcDB6/Us8Bonb+9bqwsyhCIvqW95lWJGWIyH7jzbYnDk1JCKr
PgM1J3h4jdNANz+CUlEStcn2irOlISwzvTawgI39ycTsyLxxM+OGSTkZxXZk4rnAoOh5AzPy78qt
pY2pRhXE0eihPNEADF5jQP3Bq0s/cjNPzp0pVvMzIueiLWajiWErCNDV4qrNx+siKf3Le7QZ/6uj
dCcU54yrGq3xbUawR+MH03yc55t5/KIYrQvOi0iT+T1xhL2D43yRrS4Y/ruViWztW6bbubFnv++C
4abCSDL6eFk26Y5x7kgf17TrUKDpGYZfnjbXt4x+gvKhyATj7v+yY0KVx0umvY2nAIE2Z2jIO6YM
tTdYTpC+LDF1x5Z9iA1TMgZWBsNZ1qTZegRWIPi/2T6Z0Y/IGG5SQ1bRJlS/nTCcwg/jNnQoQlq9
HI0r1rZ3iM4lxitWiB0Gp+JNnUW9MkCSzTMRpFPH+aYHvUoPvwS28VqV5G+FK0cMU8UUDOw8Tw+7
Tf0ZLAya9aK4Pw5tBv7ldL0Kx+Q/l3Xv553klWGByQA1vuik0vnG76Iep3gBiytSt4V+AhsVwixm
pC9JpLRPxrr2tV8ZQ9g8xCUo9RzCssW18sb6z5KXs+7aaTpUXtjlCXqgo6RGW8agI1o3afPZKsy+
czoK3gK3Cnvluqqa26LFwLoIb6dfR7NKIme0hxphVJT1oAm1iv5DWZvzt9IkUxVcFlXogHeScsqo
gtwrqXFcor0JI5ZZvTrJGhV+kkVuY7WyCSNCh7VD45RyLjBhXjdirOvaxEcUw6++YXQwNlq1Hu6o
mIqsN3gCXXpZVYRMTk5Vh9ZOo1CFnE2Jsew0jp3WVD8zJfHGvvj3pBGIzndicn45ssIoBRUGBqko
76LBdKbxeqqeFbAdXd48oT3scDiH3OetmtIIHadNY/hF9p0O0wc9lA1rEnoSvLJjdIWOcZs8bUDe
a+uy6AqSBJlrE1SS9EwS5UoQeMaAQmlLEL8BARNQn2fdxoVwMCRRp3CtUC4HskOC5mO+1EtPm83k
mOXVxncrfEEnjjvXEgyxQ9yBcJf1yapyTUfK0CMPylfrZj3aKDBfG9zUa7d0pVUD24H0yk3t4Ljw
UxnKZeh1wOWD23vLR0xbRiJiucdYnQXdfNm9rE9BuFE7QO6EXMvBoJjtCcDmXltPcyS5w4msdH+H
476fpcWYj+22fuBcRaThVFkVVMSPx+NlyxHu1B6J8wdWpMV60wNpRAN8gVp5BE+JO/qWmwUK9StZ
7YNI/fZ4nEuo41XBIAngrW1/mvLoqV6NESWAMpcgFkyDseISjFlN/Ot2T9qsiiq42MlVXR1BGpQQ
bG70MB7KA/EvL6NQqjMY/7BdQ2JjTAGm2p9AktEpmmurstolATkCKAN2KJxVJfpgTuEmUnoaT/l9
e2T38RG1bJ4mUb//goT5WrjJmKDf5XZpiIqV5lMKpMH9SRgXoAt3tcCF1x8KWZORUNm1MxjnvWuN
lmaTZ5ixlPiacZqm6xHdKLbEJ4mOXJTD/xKJC6PLLIoHdNUTzyPj5yp3lO5DhtazVjnKytjE8uDh
aSPsVtH58fsVaynimnURvHjJzNqh/RLg2QvUyeYc2KkVXNY84Qse1c5onAHbVc+6sQy3FzxouaMd
MfXUWQIN9RtUohYir7eH4rSC5mO56gugUJ93JHp+n/er7A1oc9W8K99jcMpQjPZY0RmLt6WTcy97
mCkqE7YhH+p1/iRL422/+BWaDqbCjTwQxBicn00WxHiEIHBArbBrj6kf5l9aEN2kZe8ZqSRqF2/V
Dm1b312yMlmTeV06WFWHVzvdj0AT6ukf6EH31GMl6/8WiwYGQYQrFsg0OWehdsuShgYKIKbp81je
suS6ok+4YeXj42UNFKo7iAr/AeIOXys1wnkYGtQNVbdr/AX8cX7avxi5bG6yUPt2ONxeDZjhM8wU
Ao0rLr7WA2ZiOZclEbqIHQK3P4oWR5hz00ISDNxogzTMgzVv/dgcvq1l4urmIPFJwrs91RmytAiH
QK3FOaUmHCNUPPbEw1iig+aV6FRrjyhX95WDfgx9VWJd4q36BcdnHIdyHOthAtykPur9S8kwt4+9
mLhiXV5I4XF4FovPPKpV3dkdZsGghry/6ZZnI4pPSy996RRrxFkcTvNo3xRNRiBOj6mD7228FtdH
7RDfLe/IBzMAv4EnGz8pW0BOB/slwXtX3WG8zZI8DKrpjTQeXK0e7qco/355EWVYnDYWWtuscwrp
ajL6BWu8qPdzDBfWMt29jCSsJ9ipoc2dWGpvqU2oAQqTdG62UdDrdativg0qCrwZjb7x7BCJKspU
ZJN+5wubqqgp6wCZ4xAeoizI0s8FTfzLksnWkDuxtGXOW3MGiqHfxPWxshaMAkH+TFaVKpTGAGcm
1cCOxywOJ1HnKdHSrdqMMJ+lBmJ2kEDksrEIMhjucOzsfsoTo4RdhUUw5sTX5uV6pLmkvU9oVztp
OK9kzZWa6lpBvDnMHdATG7GEXECYyqd4CSfg3QfdF5+FHi2tGdoIDmJE9/bXLauZ4Dgkj4ntZDdL
sHm//yPty3rktpmuf5EASdR6q6XVyyyeGW/jGyFxHC3UTu2//jv0k9etoZUmvgkC5MZAnymyWCyx
qs5JAtn3+64zbEAFl9M0oy8pwUVVUPDWm1GlGl4HRbNSEtVlOIIzIG/GWBODM6hp6ucEKrja39Bg
mIisn0rbvbA2Fgn+kI96kZOeW/QV3VSgeMm/t1EaoE1ZfTTPY0RPnMVsOVrPsrWUIQsuktWJOigJ
kCsdbOcOGDxKzLiU5d0CsRg7j0NKZFJIuwnN1Vix0aBslcQuUvjMpJ0T82E07o3mqVN9s64k15dk
A8VWA9b3yzKAxBpy3GmVesOitV7PGvd1YdYcmoMm02yQAQoXmTVnfVqvWM2sI16vvCbucOjmj071
nuG7zbkT33PNGTMkmIfjli1+7NBLscZBZzvH22F3P4CA8tRF/QAK1zyObYK7VoJ7Gd1i2KriXOVP
Lf14+/f3LyxyBRCOMlPGOHYmAIzWcQx0X71PQlAgFr7VhfzbJz23F1vCs7q/SVdM4VgrYGxDWZ3P
dHVfp+Slr/Bk2tx1SSa5jWWLJxxqGmcaG23g6Mmh7Y5rLbFD9vvC0a1qPG9aLv99C2JiKVpAXFMC
cXupwDTxdv+ZvaTzWI64dlPHy/LvKjRxl+zZqGUH57YtoLV4C5QsrYkwBKBRfUZP8bgmks3Y/2b7
5WmQznmLUDp00JsWq1Uote+2ml8U7idFtQyv0fIITwpHxmckUwvackyP0GN1uO3ru2EPU/wQ6UM3
K0gc3/4By1KqNhqO8YmaVJ7rnMDDGvRD6Wn601xVwW2w3QRjAyZYa1ksVpkFsEmPpvwhSajXzIME
ZP/a2qAIWbSraonRprP18xufhuV99QVyGW6orR4efvBIXB6mY4dq+4/lmf753yzkHrUJTZVNzdi1
4DFOdu76h155qNp31DXtjXlC9GsTPEZ3NszT3OLQ6hT0pUUfOTP5dNuU/Si4ARKiYL64RqNWAMrv
oK7wsUBLBL5MIHY4Bcq586tI1gshRRRiIMiIYohEwz9YqPrG5yJID9apD9GJg1K0enQ/yJ72ZQ4p
BMNCb/V1rWGivVheNRo4frpnGM3p9lLuxpHNSgoxUcHYiEMG2FUaXzTXn1zZ089uvnQFECs7tlvi
+8sAwIxn9jkFMYIXv0LLnctw9KF1KM4tqF/z1rNP8Q/Zt9b+M8MGXYghq5XOCUOrFhqreetpFs5H
aFCFLFCiEs1xMm2T/aBpgFwILQSYHBUlBIpWURulxGcyhqD527tXPBon/s6VPsnEcPbD4y8oMStM
S7vpevRHgANfr7x1NSJbGS/EYk9j2h6zYv1821P2HRJU1RaEU0387238gKJJXjQJNrJYYttvl3kC
sjOGcTyuksi/7zNXKNH3F7cHGwOuHi2PwaOrH6y29GhdYVyimw6LNUXxSGRfZjxm/PYialxBhZNg
1dA0mU18MU/n7g5dyscs7L7UiucEGWYLLChAZMGqSNXTb8OCMvLtsiptZSUo4sFjrMWL7fRQxpm3
TqPXSh+nfs5O/buJtpg02KxdnMIBVnrSz8WH5b78VPQexsEv6CoMsjv10PuDAjbm+qAEuN9luri3
XQhl67e2FkWeOKMJl2VjdmBJHa3oaS81SzYlIsMRrtmCVnGe8YSVhd2JBONJ85KwO7aVrz4uh+K4
HMcJugfe7QOy/23/y4NQ+XprnhWvhsM03LB65JzJJX8pND+7GwLit3jDt0/zh/jZkaRp+/H7/7wW
XUtvMUu902eVP2CheeOIb9NTXCrBbbt2PdQEXbzuGhZm0wUIMvdqEbd4FBlAN52V4cRqr8qyYFZk
zSEyJP7vmxSFG7JQrcC39Tp7a3yo1zUoGVRFR8lW7TrIxiQhllWq2hUNg0klxOPH8r5GgWqVeOFu
EMOgqQ3lPCSw4hdn2tl2gwclGINHl0Q/OchZl+5o2U9UT32zbySesG/TFU/wvoGV2awoeCIz+ruV
ul6KPFLrZSXL/URoY5bgDV1GtSrLYZZ6zo7akRzjD9aH6uK85A8kXI6k8kkj2a3dm24DKbhFHnca
WvgBWfTtYawUkJnYtqfnSe6NsXlH0UonQZRaKTiIPldTY2vcymgMlrAMKV7MjiwAYXegBHmkHmX5
Hr9efovNGyOFOy8p0ccRr0Dk5T9ydE5c/YEeZJVMmZcIt5zd9MuqtoDBkEzjUYYG+YbllVcMtAtv
x43d0GTiu42LLOIlTMi91Hpd1jnDaU7Jj7Fs0R7XS7Zp35grgv42XpToqU2aDgjL2AQseVEZKNZd
2ae2DEW4TWa94Z2AqJ9bijWe0DQw32Nu2PTsWVqH27+hN2smHGKFLSojKgqly5PzhDaRZz642VzA
34OCOq8Gp8fy0QXPf3KgcET7r9tbth+zrgvKl2ITgNPVbPVkBfyaIcbb53T63hybmXrzPHguW/6j
hwgH26rWCtqmWNksrQ6uNj2xdZW86O/HjqtFwkF20WpYTgYgJnocnQG9jVB30wqvqf5OKlmdW+bx
whleMaU1JBP8keGDXq9zTMnLXmh3IVA8AGMqCNw1sRUv6YY0qUdEeX2qIUeyQtyzOdx2gv0GInTX
gmHOAB+NqA/DujHNIKqCg3vnPJEDOdIItxU9kRBqNBeZGs3u8dqgCYuGwlLTElAtBUVuPDcsPXdK
/K00ks8Sq3i4+S3AbnCEyDdoxpS2Gqyqhva+X/62QQHYlFpYGuy5WZYIKoeQg0VVpP07QfetJFTt
+qEF4jfQQJgmXoffnqzGmTsMiCP1tdyQli+DfkD3gs8Gr0iJBIqfmt8MxZssPg0ReHWR5xa1ic6m
OlyExNArmJIHR+uOU7MiNLJUgrW7eRssIV5pOnSdixSbZzoU7AO5N+nFQRnU9+Q2aNxEDxNG2y2R
2BP6xlQpMMgTGPlf3XQ3uZ8yaYVg9wLeYAiXyWykau6MP6ss8Rhoiz54idYZB1fpq8PQoSebsZjg
CSZlKNsWdnTbP3cPtgM5XjxqopYqKpHQ2lJHcyVoRzSsM8aXLo4ja8/a3awrxM/et010r1Va1Etp
gIXAUaGYRL21Zl5J2/f4BObHQMylqZx65K2r93rKijhzQanQHIeq9AYWdUMtAdl18g2IEDUMqylK
N8YInjqsPpm+Vyn0HKbUm9RPt/dlf9Gu1ohhY3KWjKlo25zbjzbmHMsxat4X1a/WiK3J7txMGMAH
SKV+sYe/7OVdzacbACEXAyNDN1YUvc+WRg+qM0EPo8u8pBleb6/Wvhdj33XcHbYtKt30eLkxEBPM
IEk+GpQ+mEb19A4EF/pHmPPUDUPkFC6WqnYHBZb0FehH1rAZZa61/4i3gRAiQU5V0gwjHNiI2Ofy
OB+LiwUihulRPnG5u14bKCG3jLlMXtIAiqmVV03FJ9WWKoTzP/e3+2CDIcTopWWpavTAGA/sMz0m
5xEDOuvfvCNdziux/wiyQePnaRNkYodNejkBrfpandbAPCZPCkS6C48X5DUwdOCbJrjtErtHdAPJ
Y8UG0kCBYU35frH+WXFeM3BTkeNtiP19sg0N1HwYjBV7qrVsqLGOaM5cZ3ox8/zFbYz3RDS49T8Q
Yic1ycveRkkPWZcVghK0+dv6oEySw7O/UlcMIQwUceqYbY8+1kmtvXj+1KsVEmPJZb1b5XKgfWNw
xVT0XwqxmTCKpvAZR5SF4I971o7j8RkzPckn/pAae72voi+Daf4sa0baS7K2wEKsNnPMw2MVzSBz
HvIxSufP6vJBh150X/5x2x/2FnKDJLJUVYSkdcqjUJnEXjk1X1PaHcy4kqj67MMYEBMyTQK1Cf7v
G8923ApKsCVg5i4PiwRtfWp3NJPucNuavdTHUa8wwgFa1ILoRcwjhNZE4zQHU9PfKYS9JtpLpuoX
dIVcFkOmdrtzpgwNomsgQzag0Cey1DoddKgGTmioEGhP5V5VyNpa975k3kAIkbzG6mkFBvx+zauW
9wlCkRvxB26ZTt7OZr0BE2K5Vhbaspiwx+0gEuzOfmcemFQKYSfxeYMiRHMtNbuSaTBJjV8WO6Tr
QUle1VVG1y4zRvC8leTalMwwRgcXclqHZvdg1JokUshsEfwugdhxnfHp0aztUd9Zvdx6Wtji16ST
XBF7cx1vlk1ISjNVnQqIhRoozC0+Hi4vScTbZdRjKsnjpT4nRL/OasdW5wPt/T/c2AnnZ/fNcx1M
l/9/gUt8DG3OkBDxuoIMGeX8owTThfEl7b5TU1IY2wkOWwhLKFC1oz3XCgPEckYx5WidCB4my4NM
lpQvi5ClvIERriYFjTNdiWmmwNTsIGnJnULrl4bYoRFnQTWnT9mwvKMM8AZTCA9FZmod5Wy0uvOi
k9ZzlDPJJe2+Mn+whLDQQzFz1HlYII9DaB60Y3fJv4xnXlJsosGWZBE7V+Abk4TwUBHjH5Nc91FN
XvIkspS/8hFyGET2ziDbMSFE5ClrKoJcKUgavwDjCnpMfRQ4jPzj6F465e/bd9T+OmIiC7QkfAZV
nMyylcZUV/DqIitvTmpYBCvepaav6VE/2h9kzzVSNOEUD2u9olkWaONhCqG/EeQN6sDxS/PQR+7k
vYMRBUJIV+OEc+zkbI4nzlMcO/F5LKrJcxJ80d5ewl3fuIKIScuCjkWWFwDpKtWn5vyol3rA4v5+
dYwzUfTvt+F2/WMDJ5xoi+ZFG/PYpNWPXfJNWVyfaXeYjPcgxuqNkyROyawTDjOIQ5s65TuG9kiv
q+6z8cswPrDsTpONju7ejRvDhBM9VErVkxLECiByOBpNFXSpcaSJVEuS/8W/hcQNjnCWQaS0uG4G
nD4A2wZme+OT9oyhZcwl4OvjHZxVWxcUO9PXxNEXDKEZQeNGTHmu+5fb7sD/2lvWCJe9Gee5qy3Y
H6XDI+iz2n65/fuyI6tzB9kky6Ye17rN3ZtXJiu0hKXgwuKXvHGBco4kzkrRhAARG1Pnph3Q+iCO
OPNFHDh33c/xpcKX1WVkayeEh9oqU4uOoL3onNNQKt4yvIPYdbv7YjdRX65lqaacWCO71+PnOL4H
hYFszXbzvatDi+3lYCHUl8aFi5neGKyB5rVOOH4B5YNXfSa+7hXoDfOhJCLjx90RzkaapEN/GaVI
zKeL31ENU/WBK0P9bAgZvg1R68+qV/0Z3/GSbok2AB/PoU7pyfQK9zfuCiw4vVVDh2UYIS/Dmuai
MzfIFRl/x340ukIIbm8MTqeDxh/nih3H4QPuj1R29+7v2xVC8PV6LlSic76u2T6tqLRqpqexA5tl
Hx17j0dv9knw82oq665HDSew7rVDcmkjel9HY+yjtfNsHdrHLHCJR/66HTj276lf1omzgXNLyrZr
ANqkamQvaIWKGxQIh+WYWbOXusorShySYCVZUXFOsGfxPKU5/MIt49dpNF4sUw+R9oQ6iBclx447
wO+BF51lvGRoEXHUd86mgkwTdq8kKvXtuH3mDSjMso80S7NAY+U7Cg3YxisiPxWbSEwW03I0/vHY
J3+4KLraLUWdQSaEte/4VxQh/2wndWpKFIuCybqYCw3s4qI7snqrDEQ8wKUxpuUCkDVFqUH1aBxN
quydQgYiHOExN2adDdghu72vrNJbkycpf78MQzjDoGCkI5lhiLZ86WNwrpqtt7yDgfHNxgvnN7Oz
OW5qBPihOPZ4+nAxG5BRiT9LLBE/SDWmwH95kEhiWgdo4/redpNyKI319XZg2Ose3pojTiDoa9xN
C3+h4t3D1k9qFe1h9h2Pf7oVvuwjYNcwgrdRXncHAYWQMHdVTmmbJOD7nZf0oFuYD7RQ3XAtKusC
2r2WNkj62wM6Npni1haSF2s0fXNo8TybyhhKZdYIWbJZQAh9joFRa/NpMF/UST1WzTtmhgyw+f1a
MyHUsE5jddMib7FZEE+Nl5gyBJkd/N83wcyFMuIw89yrxhJlphv0CDWLjEdy90LY2CHEGdOx1irn
2hdDZz9U/XJsjOml6Ggwxcmn97j1BksIN1QvzXGhwOqCGf2VnnnsCBry+fRpFzVOaL7KsmXZGgrB
R4FiROJmQFyWsO4flyRSJkmjj8ylhdDTrnqCOSIcntFQ/rIwWu04qizy7N6k14UTk2TUhrTU4Was
y49JuxD2R+kcc+sDUWQKCPufFxsoIRbgcs1nwoXieKrMBwnAdH9IojEkGPGTvb3trx1xMInBVeNE
MgYloQVI0TIQdFezdq6HbvBSFg/v2qFfKGKe5aR6W9gzUJLuh9muDCN4uFBv+/a+o9mwAb0vmiGO
o2tDTEuVf8TmDiaQXDwr27Z6WhdTllTtL9kVSPDo2bTKpuwA1MeZ36VaVBFV0kAsgxA82kxBfYPy
EphR59BJ6rDI4sPt1dq/4MCH+s9yiVep1Y3rMhqASEEgTYLkDI5+6868B0NqWEXkFWMXtxH3T9AV
UHDrFNRB88KfThIliVSNXfRm+YPY6rfWosGcL7KmaKmFwk1nFFVs9Twjce7dR/PQRlXv6X85KX8Y
8GtMiJtZdNtEybaJ770pxZ00p1jTqY7SRvONYQ7+GwL/CzY3Uk7RR8b47Y1efa9sECEM8z1GgGXT
QMOV7qL8+BZiGRqqx1whay0azJmvESnU020rdl1hAyHceMyeadt2PJj2SuNNRh6Z6nTMDUjRjeNd
TxpJLXV3XzZ4/O/ZrBqSqEWpY+D16p1ZHptSlsXLAISQsJACKiEO1szsHb9012/ToEqeVPchDHAX
gsMQ3E1CToVphaVQ+xqBejUutlUE5SzTEduNoMYVQnQuoyxKhwCiT/WTuvzhoD3SdmuJf+2mOxsU
wb+SrCsGowZKUSa1N+XKFE2D8+QWpXZ08S/BbV/bXzdoGfKWNAtd9m/3vtaNUSvAzhq002zeF3oa
f1jMcg1vo+wbdUURYg2U1c3SHYBiFF1UQwLAjw36WM14XF9Bg3YbbH+frmCCK5Cms5eENZCMoY5X
lOTvZiYthsaK6T1WcTID3tJloFj/du2UPEsx8VHCrWP1nnT0O7H6w+guoJykz7dt2t0mE01dDjpH
MDwpHFF7oWWtcK/otGeF3dmZ5Pjsrtnm94UTWoJFZlIy/H45m49JloXMXp/Qb/nxPWZA6IS3qKE4
y/+MTaTBgwpTidaja0ObjtSYL6rpyPKP/QTRvIII4dNAs7lBaoBQgk4DpzzWqBfNzPYqSwfXrBYZ
GNvyjDH/5qr6nb1Uz0NTv9w2dHc9LQ3CDfw/VBDfGtqOcz+1/QBG1cXx6WRfdFr6xjR8vg3Dt+W3
ByzLAK8o7HUMcZAkrvgbUNlBccJWMK5lKM9sXr9VXee7uPyKufAwayIJULuuaDk64Z03eDYTvB5P
tb3Z9VheY8KTSd89skyV5MO74cKGfziYRAPbuODt4DY3LEvhMivTigFeW5kuqzJasV/mBK/RRRzL
uiD4L/62kBtEwf8hQUYzK4WuWpOrXqxnJ7ceD0WzRk7bHEunkZS+d91jAyes4YDBi7LroVyhxPdk
Sjy9eLYt2QCkZBUNoT2BOVTDcwlsys3Qyu+Z8VKBucaScfDsJ5JXY8QWdMcd5qlcgaOebShm+WVY
R8kn48XxNN/+o4r0d6XKG0DhNtEtczYTrho4JOshs+NLqw+HDAX2EoRDRWFIvHHX4TdwwllO68n5
nx5eq56G7KGSlWdlv8//fRMUTUjxpq2J9auM3mvHyBllswj7CLipDLA7gzRECLurrnSlM0AbLnHD
aX7okr9uh6F9d3ZMA3qeJteFfmtBlsej0cX8hSG9zN2Lvn7OZF6278xXCGGRkkpxSWYDgjapZ2eN
N+NBm6ovFTWC28bsh4IrkrBYVW0Mk4lmsqDKtNgf+0b3erJmXp9nCmYcjMEjmKv0b4Pu79AVlJu/
8QHNySZQRwPUwviw2X/PJibJiv7lmF4hhKCq1klqKANWMM0/jcXHit6ny99sZsemgdpr/DEf7shI
j1TxNfuPEnyaty3cr2DZV3whxIKZRFd0E/gsnAOQdgS5e2C1319AzxR0noq34yZM0bkuAZZ5jhBr
YwWT532NxxU4EAQDMGH/kS1f1EXCbyRbX3FSITegbtDH2MLxK96lQhaBBQXt5OaZQIgGk7H/zSyx
23+ozTxOXe4xyylGBbAePLU49LFsxnN3+fBBhTqpgXxIjO4zpCS0mL+ALdalMu8z+9SofjE+SbyD
78JvF/AGRojpJQGHsAUiHgxw8rFi5uNr5zlPPTy7OKjq514CEk/Tty5oteSyha5MP2NvtgHfdldD
ydsjuNhm69ASt0o5rCBYJxhjrWlgOa5f1PEHcAlEWj48dsry0NL2sg7vGPl8gy9EOMIYOjEpVmBi
q9fa1b1J9C+3V3k3ymxMFEJbrFN1pS2/aZw50JX1BPat422I3atgAyEEsoqmQ+0uyGzy9WHoDI/Z
971yuo2xN4P+ZqmEUDbpCit6CpC0tkEJYsx/O9aPEWGsQkJfUkpBitUcVYue6LiC+EXxdSuLbI2e
5nR+vf3HyNZUCGuq2+e17eB8jOAHWbQvmfntNsD+ATRRbjMwImmJ42+N28RZk+Fz1lRAiNV1uP2e
mjz1Nakg6b+sK+R1HAJtJmgZvD0CVg9BSr1iPERbZ7T2HeIApIpnrkaZBGmUhrJrb9+2K6CweJU+
Z0ozw7Z8femL+0bFfUAan6iJJOHWduMLnzFFB51qEnH8Sm2bpaFc+9f6Nh/IoTkUj6AEGg8QoThT
CFGAw9GvEj9+Vl67e1kD2f7dsEEXTkXZpxrDCw5fWFA9ndpI4wzmxvfY63z1y+AxWUPRrlduAIWd
jOuZ9nUCQHu1wRUEBvg2k1x4uyd9AyHsHct7hawmkkqQeYw+ZcW3JZlsTE/WkgMg2zr+75vcKLed
akp0HlJOnP+hP04/yWBlpR6JPeKUkcP0ajAr2GOWT4vyxKZD7/59+yhLdkWc61DYuEL9BrtSz/cY
GoHOwO3fl5kgXKJKP2koTuH3+/WiLqBFWC9MOkokc2axa6bqHLtUGuwHazNf7Q8a+dAlF5YkXpd/
Va2I6I+5BZaVCZP+81c2Sl6r9wcWro5n8lXe+AMk7BIdwkQQswQvcFL4pPpsh7Z6X83nnnxx7GPv
yj6g9hfWtHWVGAggP5dkA7kwPW9UHc9jaK740C2Gj5HoC411GSUcP5a/ZUGuq4EEWXOgFCHkIK0W
O22+ovlpRIyKP9NQ8UEP508B9VnATmAMfEijTJpL7pt3hRVWNHehwN5aOnqsWfc1a9oIsgd3ba5L
3PNfPOeKw/+OzTJWSWPX6MPizYY/GcWPXKL8++obh/ox9snH26dBCidE3VxvWVygFhr87BL2q0Pr
Kw92iKlov31Mw/dQ6hnoRPu1e0LQXeahmpUCqoZdYHv8G6f188csMiPid55+kTJm87f5W94iRODa
QndjjbkG2Mcp9VI/Oeug1KvC7CDr1vyX+/NqmxCEVzR6UJRWUD4+OZH1A19vBydwXnuPPCkR5OWj
OEwhFtmAfkUmyLGbJFyXVayOl8aipiWyI5Ded+1TW8bf9D557PPEPjA89Mu+k/mq3VhVsQHRbbSh
JA0snfz6s3bQgizUMVNR+vGBYUy39+sT6CYv8i86GbAQveOW9dWkwM6FfJzz4+zgMgVlTzw8lOpD
acvEQPY/eDbrKgSbFE8qBlTOuaFTSO7oOYvmc3pswaIjIwndv/h+eY8omNq30ADOW5hGm+eJnVLZ
KJEkgInk0swayKQ7MAXdB5dGK6PesY568o5x6u0Bd4WAQsGsroHcDiumPuKy9WN2WtJF8mG/n+5c
10qIIjmLoYa1AMSI+hOLlJBEXLhC1ugmuWpcIXis3dLbMa67IB3Sg9FC0FPvv7orfa06FwPI6CCU
HCyZDwgRBOPvTjnieg10/bXT/rDYF0m4v71wIAoRbhdobStx/tOfrWgNUr+hfo31M7xXx8M4z4Hz
Dere8md9lIWo/ZrTr7OkiYWYYiRMmWFdoNvdcsHLof6orAo4I+Nc8/JhbLyRz0STZKqDCoUPfymS
NgAr0te6rvLT7ZXYC5i6yikJdbBBaI7gpm4H3lGF4B5KnR9WfIz1xEvAL1tkkkxs79RtcQRPBfn+
ihlI4EzFi0Ynb5oxEy3tfOdhSIzHWxTBUfVZ11jGb9UW306GP0R5UH5KouQj/3jqfsi0dffcdAsn
uClppyzWURYPnJUdVYbQjxbA2/sjgRAvtHWYmhaCntgffM1XySGXvcf/nPj7fc10E1kyKBbxcPf2
KCyNggIT11fuMR+V8rfWyjPrwPyTC96xYA3ji/OF/WlDTnSSHPPd9By0jv+HLX5HEcoc0JmiZTsB
B7qNAWnDRMshmR5onP5ppaWvZ+NzOfenJC7f5fhXaKGZIetMrXInC/38TbLc20bdnNe4B+Gwa+nB
5IwysY39g3bFE25skIyRiWTAq3p8eyzJxWyVH/nqhta0Sm6F3dt6u6zCba2pa16THltq1ZfSuevt
U2vea9MHw/iwzp/wmk/oMY8rGez+Gb+ayH15k7L3pLYbFTJVP79I1lP/At5M8nPUrn8Y75XA/ei+
xhJQGSb/9w2mrZh5UqRY1rb63jVf3PK73kguC9nOCSEyLjMQOdeA6GtQkK7NaTGy0tO16TQOU3D7
uMvMEcJksTZLO/ExJJ2ATTKdvBIdnrYsGO8HletGCWFyLFW9B1kyvq3IZaaQNZIMke5Oim0dUIgp
DG3rSj7BE3723ULY2Xd7L6FBHIAA9DMJ89lDa2QCLVeZP0hME3sx3bKeDFLCNFN9Uc3njL3c3qDd
d8+NaWITFKnwiTHzCZDBH8Lqox5iCO7S/QkJbcxW5d8KaVvxvwRJSEc4qFY7jjiyXSQgxBhyfJq6
VA0tdfral1a4DPG5LKpjSvSDwcxzx5bMhwrMp9vm7vvjFVvwFHzd1AXpccPp6+DpzSe3+WtQn29j
/Iu3XEEEb9GJpo2M8G/v7/pZDd0vNGKfFH/EuFr3MKHe10fTF1l+vu8ov0DFMe4qzbOErABl6n26
3rmjzKq9L24dDT3/bJs4h8LsOKZ4qee5OVeiTJ5UDInc89ZzjMTJSt6SfdKF2yUx1GxteT6bd1+N
zM8g91a775nh2FokXCu22lUraWGRSj4ij/Cy7kzn7xJn4H/p7+nIddn4vm0CektGKwU3A//SVP0Z
063Z2fk5gYx1u8jY//ed4Jr98mXdgK19yxbdxbK5ax3QPoloUYW3DdrfmV8Q4hPBjPcycLnhBDHn
obY+6OsHM/mPOaKw+YqTaa3B8LWU5WXE8PNz3x/+mxXC1lOXYF6/xkKNdeOR4cNifF8XSe/MHm0v
eH+vSyVsfWNbnUVK3BptOAZqOEUsxFA4JvbzQ3dpoSTYeXNkR/RVP1aR7OLY/Szbogu+gAbGtK1K
bFQXGLygFcSn5M7wwFV9mC61ZMuktgpJhV46Tosh0//dkAbe49pPduKV59pPIcFSZxiOy8+Frz6n
YeeDJV7W+bjrlhANVVUdXT5Q0nvr+RraXEkMtvqg749L961InlYqa+XmycpvR3mDISQzmT2aUFwF
RtU95c63pJ28Toto/jpKy5G7B3kDJdxTBem0yqB8YmUIVbQ3MEOWv8sQhEsqqY1uHHrc+018iNl5
ySRzKnzBbyyWmLhU/ZAwu+KjMMuMKfRlccJyYv3BWcDco43qLDnR+/5+XTIxkTHAUj2VAwfE/Nr0
0OL1o/fWMzslfnouJTm0ZPUsIUQlLTPBKoIZUBTMuvhSWbIxZqk5QoRK58JyBv4pWaDy11E/DshD
4ZGzFnaRPXnux3cExM3qcYM3N8dUxZBZ4MPGS+yAhMh1QSS+js1BTVgb3YaSHCOxETrLnH5WR0C5
1re+j1LnrGYfHPpqK3/dBtrPNDdGCUEhBb/DQBIgGRFXJUiD79MBwtlHWfl0P4neAAmRQSNNnTX/
26z+1Dge85MQW1Z5Iwg1O7+JrGdjCW5bJ4l4lhAi6kUh1pDBuApXWMdS37Ayz34Pqw10XP8vrood
zxAGqNLEAQo1npzhKbUv8SCrMO4/2VxBRDUoCw0tduIgFrEOc43kkF1aP30xJt/4WHgTXi7XT/9r
JKPv4ZrbmGcLryZ1OyimUcI8W5/B5Gz6tf55Se+UVKYpLNktWwgYhpmWVfMzYDT3Y5IGrXlUJ1mu
uZuiaxYhFm9EdcUU3cSV0RA+lDxCVYtryDbM109DkB6LJ2L6t/1vP8BfwQSLnKloGkoxb4Z359ZH
ZTwJV7BmnBureKCTIevF4wHo9/vkCifEQ3OeRsiRI+K21UvcftOktG//EnGvCEIIbOuezvOE1eM1
Id6k2dY+z9O4KJibB7IPNtn6CfmZEre53bp80s3WAnuqzpWhetM6XeYskYSKfSj0NGHuREMfkHDX
L11XGTEvPxCqQnjy6PQfQZIA1QPZg/W+l/8CEl93WwO1E7NBxqtQh0/uVdkJB0w5pQ5rw9vuJ4MS
Tm7RalWS8/dO1nxX6GOnvtrdp9sQu0V0HV2R/6ybK7g4y3IQcCfA4E/J3CMwaAKNlBCExahpK4Es
q5ACCk6Ol54xt/mLI3dB3oTmmH4P0XHUcLwuSl4WWa+UxDPE4iQdVgWZDCzMMvp5rMyTao+ZN5h9
OMzx6fZyynaM//smxVjxlpoPvDRT0U8s+9wOZ8f5+A4ITOeoDj4CMNIn3MOWmtOuzBEkmhRD+Heo
JMudYjcQbTCEe7eaNMyn8nuX4innVIKqanl1qTe4SM746HAazY/Zn7ftkmEKB7izbDsvbNhlVF0P
TRs6hwW6RMP/hCKm7Pi6aUw6I4N2p5fJfOiN1//2+8KRHVZzjnMFzmZrWjC2EM6TjZPsH6Dr5oh5
uaotq143WCjebIgq6KOb+7zFcQp6v6V+ESmH/2aTcGJRBIwXDF3i+dQtD5UDAT2zkUTv/TR2YxT3
js3BcZQhHcH3jJv2fkZpNzuThwV5bHMvc4D9K3CDJBzRxFgNtbZgzTy2fs0odskGkRI9xCPV/WTR
IbGo9Z5pm+dlmiM10yPajxJ7uTP/dtNv/ggeszbmrkY6VganZcN979VgnVisU80cb0jPufaxHjDQ
pUkg+QreghTiRqLjs54Lw2F6NayzD/X047aXSP1SCBqqq6xtQ7GFLc9wwYGEbQy5hpOOHj5/fsik
9PdSSCFm2Bg6X0gPSBQ60Y/FfNf2qG95jkf8+jE5vO/yuu6bmMXPqV5jkPAfwBUPThlIkdDB50b9
U+WnP2Teyp3x901D1yHI8R2MZwjOmsf2YFjJCgqeIQkzaoblgik8twhv792+b1xhBHf8f6Rd2XLc
uLL8IkZwX165d0ut3bLsF4btsbnvO7/+JqQ70xQEN2Z8IuZpHNGpAguFQqEqUzIk8DnmgNnmO3m9
qnmlbvblUT4DUM5nVOsmFNtKPtTkLtcVCDcMXPcxP3AtukS2mHfXZ2+wMyDljM2UFF0jwKLiAC7y
AHy5fhJ2AfdWzLyO7AyjPBBUmHGLhzkSjAkZZubPlaPakvOqR/8nM0HyGYxm4VEiU2hF9A65huCP
9UO0jc7Solsa8uCX/YF8jgtuR9NVCsVqQmQJqzcsS2BJ42E2ZHddomOX9DeDwlM2+U1M/udrKVQS
GkVtkuA1BHi+GajeFlZhhU1M6gqxy6saM11DAScg/oNGFE0lIcpiXfekA4Q0YElXlrehKw50bYfL
a8h+ItvhkE23i/GdEc1yhFH513O6a2xUp7/ImWt5hEdNdEfZyd3KEf6aeQkvOyyqogKiJ2gbqDSb
wDChTFjHKFQn19VhekKHEkTC0cHwTBaUL+XCHP2Dzidmxi3DBNciFaU6uWm1kVAF6l9Hb3OXx+17
BgFYyJ+oNhm8kBoiOsA1k7n3drBU1CoFqahkkpfMjuSD+NafwvaF1P6jB50TINkBbIdFBbC0xeST
8MajqoAQb0Nlw8k+C8ONBfYw2ZWvUhze5pfLLkTW7cM2xHsjmsUtC9qIVHApI1PrCxUjlcbWB7LV
3aljdpMK4h+oSaryGYc+1aZRFQtZwzV91e5lIYzHJ02wOCGFYwtdhUpBIbnkGWwxpxL0i7dKduh4
L17sF5qdIVQcEcym69oK9ZrBlb/O3nI9gpy4CUlmkLjkdTq7GV0rKMFoZ/MbfJmn6A6dypMFvVDK
OceoWN6ufl/WvpXzSpU8CCqmpHGF4JVgFWWQWKpxYEFl7LLPsRuRdlZQm7ms1FnOiDN0mNMk3dFb
hPv55FnH7LjwCmw8e6gtLKpZ12aE+BGzA7or1ovoI8rM7mWbeL5Hbd7IyltNSTFLC1WU3lnrKkf0
HdA1WTecHUt25IUda1BpR74kRJUCDghHfB7Aa7FmtWcpzTGuYnSRKX6WzXbcqs+XDSTL9A5WUdDj
JoLiB2waKh7i3x81FejF63UpMq/Pn+tEsQXpRZ6R6PNkIz4e1K9A6IAAn7QhWzTF11Srq5yoDYC8
2dOd3IOmaGyT8o3qd4FocJyRbdcZjnL32Yhjs1LrzMNbjV3UP8rFkeIXffzr8vJ9PMAos2ifR00q
Wq1XsyQfBOp+eoI44IaJJ0yTxE7tx4+x5IicocUPbkmhUs4P4aS2XyZYVzcS9HJMR+3Ng6XI3mXr
eDCU9y+F3CrmCphuOs4J6J88bgcI7ztRbq9L4NCQc7J+bWznoa6Jt+iYdrZoO1y2he2A8HMJg54q
TkTKmHktESP6JPPUwgOP2Yru18wXvF4PjUDDmArvAsa0bIdHWTZHXZmvBvDG5i7vKnttMXaXPPX/
mXaO+MIOhzrqV12LVk0ETtwIR11qwHMmcmIT0w/+gQBz0PsgUYIgAv4GiE55aIfv6ob2dR5p9Id4
/s4Mg+6Tb6K2HBWCYXbfx+ST8vPy5/8QXqmfp+Jc1JpapFr4+QELZutJdlcs2cNmxd5sWY5a659L
TIlHJo+UlL10INZETg1ebZruae6jWrQa6FykbeF0UEEBJ2AicaYD2Wt3BqGCnZaPdaxNQupV7RKA
vNHVC97Vh2cH+ffdlUQyazQeCREezUqM5gmLU5ianZmCe/kzsTfN2RIqsNVWORrdqyULqP8bp9nC
DnmyzGtu+3jRIf6A9kp004uqpKkUkFwYozQr+C7rUfIV6OIYN+utapcQbF7DMSxeLtvFXD5ITyvQ
FjasD1LGSdqgNg1mIs8yCt9YyiBPRTCQ8ZaPxLAPp/kOhrLKNMZ5xlxv5k2tDlr8xkcR6AaSZF4v
Sk6/lg+XrWLH1B0eFVNRiBzWwoBZ8bcZOk1tkAb6I5oeHfwflzcrz9zCOzAqoGaiHheWDuNeb98h
GZ9U0a7AEyNjfCrwHSrwQVD7YtyWysUTjE52Wz6lXjGE1ZTZxogx+e+XF45hyjsMasNCjw4i4suY
eorwNTafFy2c47+G8mese2qv2934dBnvY0VBUQBoyDI4o2QVd/v327dQtSqLKxhFyp2b2zp9fmOE
rdNFruWM7ooHgF4No4JbNGev5hmYihsidI3zjAAXtWUP47OqfK+1jZPsMUEMFccg8gPQfJLl3gUn
wzAHnPlYTilNwjRbjyp2F7jZDpdXkRGcJNC7/g1D06ZFraaV7QyYYruTh69tP9n5+rOQHy/DfLxH
kY+1w6Fegsq5yMUM1wFveNGPlS9B7YWogG7fhoA368dZOZU6FkWp0RrdIiaZ+kuWNEFaohTeWNyG
LeJgVGSCsDUELkADZsELqUihNWOfouAJm9zsaXPR5elOoXIzOai6uN2pOPEqnqwI/w6RChf9VuhL
vnWY0TXiu1bYoBOsW4orNvXqgUFZcXBgr047iV8Kc4sdLbfWK3npC8TJ4aVSTP2/zsSRr7pbAcpJ
50ZahdRqcEgPsjd0kzf06DWI0pDjPeSTXVhpmm0qnbNNTyqs9DTa6rHxY894MLz0WkSxKTvygjLT
gc5W0WRT2tKJcwS6B6/Ci43wVyN6zco5OxmHGhZOBbeCauHQpo/qdl4FybDwIVvD8CJTOkXNEi5G
4uV6baMP0OEsIHOb7/AoV+3Q2CCMfZ96NXQvj2jV2VzdWULNEzw0MkKVXcLFrvkX0ywfR+lfXeRs
KeWypjFJc0MsnSEbWXrJrXWbhilwe3/ySGtj+0IoCghpWMSLob/ZL6akYoWxEejBEz1tm6yr4Z9x
FlaHt8F25WZuwxXvH0S6Q+McSsQa2lFxHYNCrwqKaVAzv4/a/SyhoUgEYKem92Vf34C//zGth5dZ
+F6Xy9dx4PVhs5x1j0hFO3PuxKUvgThmh0k5CFtYSP5l7+FBUNlDPpYFshRAiE1pV1nlTO1NYbX/
Iwp1nEdGW7Rqgl2X1bFjTpPdK4KT6zyfYAVtCeoGGIpA0xzYK95/oVIr8USVq4lX9IMTy6CuK0xO
JYNVQJFIc6OhYPJH1el3SlnbdF1ssJujT+KxuCNl1wEMSO11E/YoDZXuHPJK8sxvtIOkzNrWucJ8
NSBl88bIbhf5y2Z4l92AuXI7CCqGaJUiYZDXSrxmvlmj25g7c8eK8ujisVRIu1pgE6b8TB/GLQIL
b+JV9SuhiGTHno5hjUD3l0//Qrrvw4sJQtPr58EhJuoq/aCwGY01FibBu5b8MVhCKbDA7gFWD5fX
e//xxeQ9Fv2oICj5tkDnC6RiqMQT1dIiseuT7s7QJazuM7SW8boNmfnxzjz6jaHprW1YFECSOaTm
Tj0S5aISzTFD4hCWFtkWP0cOjyHuY2svZSkVkEYhV/spBix5A86fSf9KAQlGvULdXAu6G9kmC5zd
//fHZwqYcp81HtO0qAFMPmfjl0F6TchLCBr3PGVuN7Kz31zHoIIVhD+1sTaBNbwqQiHeR0QWNhxw
TxTt7F6Mbeuu5pREmGfp/ouSv2p3JxD0tI/h0Ymnrs7mD4f8GLl9RmrOi7O6qz85kye7Ymg+zPf8
Bx22zRY4IIkehElfIltNKKHLhxDTgBNnCoUsnP4k88Jh/Q8Etawg44DwX6QnnrRWTiFEdiVcd2bO
OWmYacEehlrHuUsyuRtgyXqcf0VHKSyd1rVOqz8eMKrk8+pMrJICPsvZLCo4x3hk79sBZmV4gRZP
MTj4dLv5RkINn96KGaZ3YFSYTqB+ujUjwBbzu7rc5LwbI+uevzeGSugiNenAGobf34yvQ3Y/qAk0
/byxUxxzc0fjseo4jHjs5cNOkzURbifThM5dJWwl6J9IICNyoaikg9cBij5BEa4hr72PfIsPGdwO
jPpWpTlXcyQDrJaOmuXX+upkwmMy/ndFGhKudkDUd4qnKOtKAjT5MV7r4/vSmWIb/GDo8yNvRzyJ
eLbX7wCpD1cMQyUUJQDJSHvzJLmg27lR7c2p73ooanIvq8x4scOjLodjNPbZqEqJZ8mOfF8dXjtZ
vke+eruBzwQvZLhutJwQyXTOM+ZrY+UuQhZFooHrADaqgXl8Y0/Eng54cYrnkq/ljh1OYllWmQ5I
HZRlmlxTW0bXmLIHsckqz8wmFOMX0671ylPRBXgVb4p8rUXgo5fnnjfPzzaZiJmIsiyhFvb+UBAV
UR/XEYdCdiAjT+ph9RUv93klxI/dBK/+esahrjYYfgMH6wwckk7k4HSw09Ve/O5Q4cUJz8fKjTza
QrB80nAWybZw4O3M3zjw+S+gMotZAym5XGHRpx+GbR7hvhi48iEa/I2oVCWnSrAvZ7zM25x2BqQy
CqjVWYW5wOQ1srwyRZt0lh4KUbwzk/y63+DSkxFehmRvmjMkdQJaSyypfUeO+NlM7QlE14EJlRrU
WXj3LeY5sTOOOgTHtsf8ZKqh5AC/rMcv5sbZi+xIejaFiqS5qG59ogAg6q8HzDLo32XBaVIOym+2
4hmGiqOiJa7FugBmwMhG/UAEvwWnfbGC2hVQ6XYvfx+2E+LNAxdInTy0UMvWiumYFXMGzZhXYncy
92c5kJyA65d+7EsHDh5ze+/wqFWU62HWtJXg/VK/qveiozrC7VsLT+mgD0AKls7fPMJZbDraH9T3
wPGG5yRLMnD6Uhsg0cWxauQEN3/rbuldvf8ytpyZefaC7jAoj5+iXmqNEhjjkZRopHCyDWf0SdMy
mRvnfUDmBjMUlKIhDKigm+x9uMwm1czyKkcjj/Et32xJ/DaXPuebMbfWDoM2SYsKvWvK1NNP5bP1
g7QN5QH6VL9qQfkEqdqAezNg7rUdIuWVojw1RacBccSDb4Aymx89LfZ01V013ux+O0o/Y9/667KZ
PCspz2yHLss0BZ45mo9p99WMgsu//0r58SEV2xlF7exBrCorLmFUcVB87ao/iZ/So/EC5w9QGDiI
d+hlQ0el7EbNUXyCjju3b5pnIpUypXEv55pRpN6KsfI+3BaO8zMPmJ2FZPPv0ggrGgw9SWGhMrT2
mHtq/MOKHWX8NKDBx3i+vJ5sMENCWVJHhYV+rtCRemyaWMMXs8yW8+9t8ZB24Pg9ycsPI/ujOptx
RqOWri2SGvopqKDns4Gi1HqX6CunzsZ2+jMEtXp419CaMgJEV7fPo16Hiq7aqWLaWw0SwMuLxz5m
TBHTlKCLFyEp+v5TZXEXg9IcWmERWvWDMUh85SYKC3t61vAyzC1mMMPUDo7eXPo2puaGzTW40+ss
R+xppW2BGLk8rC7Jd9ow+nbZRqa37zCp/VZsQjSLkGTx6sWL0zvIUHMWkfzAhw29A6B8ouiqJBk1
hHpBqGy1ruzU+taPuAonD/qcccAkpr/v0Cj3SFvQPjUGUXd7HUaoHyyfFKJytGHXBxAD+i0opiGw
NaIKdnkhmY55RqZJAaWis5I1xsdrO99qwrxXbVN76GMeeSrHQpphHQzukOxtYOEwWPYob3aBRxU1
MLJfuvRT52nq8raAJr/fAutWC5MoAw5Us82h8RO/ClvXHBGDBzAe8FaR444083o6LL0kVwQOHqNG
USgN1sPlD8XzEZpdPVka6PdawPh7Ajy6Sx3lug2az50nBAWwbeH1kZE3EMHZCxoVTwbTMtt8BbIg
z06c/FJiyR46kCBrhybmdY5yPx0VTpYprnI0O+HhOIAKJeaNqisdb36YMQaF9f/64ag40qExR5Mb
pFiLYVXhqIIeEiJ3OWeTsevbu11GRZPBjPtBbGGTASf8NIJc9GD4GTQuypdk9cxH0c9sMlPCM4+d
se6AqcAy1SUE4DYAdy8ZVhAX4MSH1wSY7CM7ATV+77Kbcg4DekxXybItyXrEk9ny0PA0Ku5gPl+G
4HkITaajoz7Z5WRzv1XPl3BAUVk7vi0hrzbECZD00G5Va+s2ka09xj/bOrDk21kLtYTn9jwYKteP
SmtuUrwKoFXsS1tfpQ1C1VrZYtlyzhoeEAlluzwOVJd9XCUAmtLKjrPWTrYfmdDaUfTpf/xMVNjA
C1msbeRQw/C+a/hbqDwQwpTYmQK+YA37wQFKm1BiRd6Dbvr3dmlypFQNKl1e/at/lp32PjqSLhfw
fHXe4i2/SI+V4CZXuWvdcbcZO/6fwalF7eWla9YOYYTUK1/ba/zmc1O4WgDNWW8OkUPUPMckW/dj
hnLGpJZXM8p1hXYNHqGr2m/nDqmlZVuWeayz+LS11rVqDX5sSQHns7IdyACbiWFCCNSkbNUiaGRO
Bd5WyTk03OWYbrWNmy5cb8ncd3cyvqxXY5h/5sCyA8sZljI3kqHmtEFXzVO/Tm7+AA43B1Vou7zu
fVLQILGMd//+TfQ8Y5Kl2O2VWs/xOC4Dk8hiSJguKIP41LroSEQzCPji/jBzPwNSxxF0YqO0nQCo
PEqWTbrPCFVTjPqNhxLRXeRdXlTep6SOJcXSFn3LTPL+0ttiIvvdEiHhfS6q5r8SrpGKLJiY/nYa
6hzSN7WVZsi/eFp0zLrjptwr66nhitWx9+E/MDTFi7BKa5v1gFkKvL+IXuVqPiSW8JzbSIGEUnPs
cglVSSr5YR9aIui8DR2K0zSldx51K5o0BPJiNnvoNnFrJw4ItVbp8kdg2f0aZzQ6X9eHCWUuHWjx
8+bn4XJN8CwvKfDGJLuJV2JgkxvemHtvB0rV07NtSfrOgJ9U1xqEZCEj23/5SYhfNDwLzmFxdHme
yc6YdpBUAq/nS4NXGdhpoOcLo6nNteYrV/nJxH4fPAPLu5z+9CFoB0udIoI1TVMnkI9ZjqcsBny3
HCtB+SKX26GyviracJc1rVfW4lULYtm0W1wQgDpWj1tNvXWcxJG5QXd/DhVr9bRpoNiEP6eqFKfq
T8voy0vttrzKJu8DU8F1K6zJ6s0Ij9l6bI/Gc9fdbFzCO+YV0FIVyEWiJq3L1NqKW4XjJMZTtvmp
OHSlo4NlAkOeyO5nVwp0e3VB/on0QAx5gZxt3hmZWsbYmLe4qvAObGSmnUDFNzJyqBPyUiv2FW1n
IbWM8rZg0siChYNPfBZiElD/mYMNj/bDsUA7Se6/Zd08A5lxbwdMHVTToCmTmhHgWn0YxA6tFoZ/
+azgQVBHU6pCgFBKASF1p3V+HHVOfZGd1e9soA4jtD3JU7HiI3Wu8PgWtregvSaldX5I41lDnUdl
jWbyRYY1UfrZyK+tlfcexzOHpnzYtFiMNNAre+ap1G0Dwxmmmx7S6JUbgX/T4xhEEz+sbVxOowaD
eqOxewma87yKGNciKiRLRpSLHenWSA4RuB4WsM8ZQWRnaFuqnJFzTeEEC7qDZ0pKDepnxN3y3qmX
l0zw8jUYskMu3ej6l8u+zW55O/ueQlZ3l+iZPV5Z4glo87E4VKUT43UaexYaWsmNUtgd+M147/Ls
R+odJhUsVGHoCtyPcGSXIJ9F6bS9iRJnkzC8XXok7ZMf1dtx9cvaro2wPGShcOA1WrDPl38Co0LF
DXQ3jkXW4W/QKtFuZMUu5Ccx85uZd1nhuScVPdq0xjMXyTQxHhN7k1RqXl+KCee4ZCfsuzWlYsi4
TaWK2SviohU0pVH7Ju2s07F4Jte/f8FjxE7+zgtIxZFIjTarN8gC2hhmuBkD3BAOmxPZ7S0aB3nm
MbtAz+bREzAb2syMJAGaGDToUamD4YisjxTGXN7+Y9+nd1hUzicvRT1lJBwnB+lFK5zVM0LZy8EP
D8HD6/xO9JNvov//3fA8Q0kq8DGn/mdZ6bmYclKXaCbLmne2ecIjsgfp4A51HrVH1+K/qpSx1xbT
gbIBgj7LpLZjt/QTVK7hoXKQ3SnuAiYbtGSC4ugPuxNB3Pg3FLXrCgXt3o0FqHmqgxxCPDkU84ZB
5KwiO+s5w1B7bozyeDVqXIbm7keX3QpNZi/W8+XIycOgNly2luWSlUgcu+6LpT+B0MjWSx4P7m9O
nrMl1C5LWz02ixaWVNeQ3yy96LAcyYtIWDncPUZ6kD663j9Y9BVy7GUxaUhYJr1D8ZUEWVsNV0f1
ivduxj7hzkDUBpOUfm5ikixOem6X9QMkEx2rezBQzbD+irKnyx+KHenPaNThjWnLVlhq+FxaXZXl
93S9a/08aTinNnN2jnCS/r9r0xRNUrWIkogghahBRmjqYAu041ufOi9C8daPOrPnupitbgRUJ5iJ
HauZk1api8owpkow+6G3PTQz8uDyMrJbxncGUmEi3/pO617LUAEpQtVHtIsfylNzRWgcFW/zar/6
JN7wJEXZ5+d5XamQITQJROxafL5M9I3uapg5GRDPPahYIVZtLFor9rFiholQ2lr5km9ggtp+XF4/
nh1UvBDTIZ1NUkmYwdU9XVVcoV72yXFeKCpUlJmW540JryBCMMld4+N14Jh9kxwNBcKMO1970R5Z
pKkZhAhDv5MOOEF56Gev45U9Wd9FFgktsg7ZYWhHvE9M5XRAhJBiFJanIFVn2xR/LWvm6NnL5e/C
3Lh7IMrBunmN5CYGkHkCm/ArkVt2E78etdwQy0qa9liUs21mLW1oE0OrFogmQ9IbafX27K8uJusO
YsjLtMknpyP6Ho7yubYHy9kc4WG2WB/T5XZOj+pQ+rgw2ckQLPl1LXTu5dVkecUekXLCeavEDGVj
PKqPqTNHg11ovEDL8vMdBP3OBsKzqpp08r3QfnPdINaSXkLhpwLNFtnNuYydHEf88OaWpOi8m1CJ
0odrrfu8Wremdpi4HZI8s6hjapGjOs8imKWe9IAoJ0thF+bXRCC0dPkddszMYr+M5O/ZXfysVJDQ
1Ac8IdzARNcGxWcdbeaEbq8KeFUa3ibTid/s0DYBhN2yBrTBNX7gBh1Gfv4kec2/yDGZheK9ZVTk
MGNRqZCYpV6S2ptf3YFuB4pwTahfC0g3DkANpNnm9oDyPiAVR5IyBtuHCBPJAATp/dzs8gRuY/Sx
QGD1xJW/ZqXtezOpWNKmvRr1C/BeR7iQcAgQt7+1oLU9Q2rHubyvmXWCPRoVSiSjGHWFREnrEc8z
jqijpTYFgYPyS/dRS/LSR94NnRNKPgz+remAaio+Y9pczehyEkA5fNkoVgq/s4luyi8hhAPCS9hU
QiDTWep4OZTtUNp9JHKzJ07kp+f86gVEGMtK1g+szcHb4azm0P8lgySRsz5cNo0TtGhdCyPL+kXM
AGeIA+YAvjZNUEFaL+4+X8Zh1h32a0iFkTST9NJqEB1fCS2veic6gEnO0461j6B190czfXs8KpAo
ZjzGIgkk8zEKFDeBnkaOOfW1sfXbJMz9+ruV2dxzm+OLBhVSunIYp3aDLwqh8UgGgawSigM9tMI0
zL0mR748Oe8DUtFky6Q4kcnuVvrWmbOv8/RkFYYddTpnE/AOArrjtABHyrwaQEqfhdvtOj0KaOzW
OjxKgDuKP5TJCZM03eAWVXO8Nq9LSSSU+iB60p+qz4RogDAgZZPH8VDet6NSElMX00YmB6t+Un40
skv0G4YwvR5fltXO/4L6dihcczA5RtJUGJsx691Iup7001C/NR+hpXG7r6+VI8lReDdqdiQDfYKq
axpYDqkbNYZR0k4g/fKL8s2wQBHvDuiZvGwUG8MkU9iyZeDV9/0RXnWdAsJt7PRibA9JVh3muPab
XD9chiHH1sec9QxDBZTWSLRhSwlMciOtqiPpV1KPRlRQ1qJl5zIWOz8+Y1HBJCuVVs17YIlbOKBF
co3v23jyt59R1tvtdKNYvy4D/maznRGpQJJ38iauFRDfBlMqv3bAn3BtoYmxCnjdi+wYcgajYkgj
o1esJRmJWgX9covTx54qGNZzpnvI2X/pk1GZiCbVXY70ByxIhhFkc/ok6t2dqW5Xup64CljgEwx6
/I+fjspHuiXTZ0kB5nqMw/IISp/AOg5csnSe01PBIx63ZVVIdSARTnL1pMyeXHuXfYIdn/7+Sthe
7/dVZwh5pSZwiXIsSK/1tjiXAS7bABqS9wBChKftdgFANyWiI8lbGiZb9iUv+tq/jHTZ4TDq+B4p
b+uoqyOslhV/klF0nabZkS3VWRruIyM7wp5XjQoTlThvi7rh+2uPGSw79AFk5GTJ1m2xflVS4N2l
f5PpnBGpYAHVx//PdMYjSvGoxZaf9IPhSIHso9HtMze/vxycQJP7fjHLTgTZaoHFHPzFF17AQv0V
I7oeGeSUMJq7eYbX44LjyXbqc9Ms8qV+v6XB4PYeXC6xp6cWPmOeJJ+8t4h3C9520KKA45J7O+Sh
UQGkbExlMkjMN0/1N8LmhxFEbyheH4zTP2vqIVpEbycZVCreG1cVmSGCoxyxA318wgspIFgP7QsZ
ZsN0IC7ARcBT4WBucjJJjrY5aCnRCkhWn5urTvLxfvyk1eEg8PJw5m1QBsWsqmECX6PvF2Zct5u5
zsgA8E6wnvCSeZX9KvGMkxxV3vMK05gdFrXNNWHJky5f0PNvqvY8pQetyzlTQ+yDcodB7e9yWOW1
aYAhBqtD6Oujg/mk2lawBLHPm8xjRkioDuDb6Caa2agoL26ZXIotuALj8dqyFkcuX5bk+XJsZOY1
Zwz6srlUA6YJOsKtl6t2HPVhYslH0xqu+lR0FzHiNZUwA+QOj476RjpOaz/gAnE7e6QJIweXHyk1
djZpz+PdpZk+oWom+LVVyZLoKRc5bbpiwjiUp5S3ovDQNZwcg12A2AFQTmcofZwoEwDeaLxbBwXG
Cm2pE14fpMojNTKV44Rsm0BBBYIoaCfREdjodcFSWizhLPwyKi+dOC7BbPVD2+Q/AHSUlatlNEUQ
vhGCmuZL96RgLnr4blZgoSKhVhZtDAjFLo+H6jeLeQamAi4KtBDqq2GZfhq94dAGw+c2A/mVdOwg
aZc+jvbI7fBlb7IzJhV1o3o0GpFgNhb6ExpfnyFDRJo3R3++I5c/TNx+5irpsbfdGZXa2mljGeva
ADWrFbc1K8dUCmcA625d2jI09S5vco6NNLPFa001U/FBER6PYi8dFzm9law/YNsFz4qMGVGIRuK+
R6cGRTFgoJ5stuLrvI5uFr+I3ZUQ3xcZT1yb7aM7LMpHE6Er9EyGSSPKmuuz6owxSn/qYfBQbnHT
x+rh35Snya9+yD92qJSDNmKpaQ3ZeivkD+70ZWqgr7cI68OyidGXJYXaH+fTMTe7pYATxDJAvkun
4YtSDMlEeKYTObKluQibRLy/7B3MJ1TCNQfqQQm6uTQTfNUMVZ9nAjCu9a8mUQ0SbZxqmU1YVhGZ
7wm10WpbrvLEQWY55h6Z2nxzIZdLG5mYffFFhzCbCTfKw/Td8hpvTW2UjK/0G5GXJ7BBTQg84FVc
/aCx025LrELCAjkJZAmkOb5uuh+or/JsY6U+kJv5B4by0DoZ8TUznUygk3eT4vYtrBDSUR5zDc8i
yi2VWBkkyN4gbk7fdOvXOhyr+CfnU7Fcf28O9akaQ1PaQgEGGb3QrnG1wfvFYNi43JAHLqg+NXYW
rKH6wAFmGidLUMkwdB1nHpVyQWAKehIR1jE7bL7k5mhRlg/5KQUNlhDIV/pDzL1nsDadsoMk/757
Fhr6eJbnCbY25iGrw7LyL9vEiv773ycm736/R7FYMDq4vVzXjm5cDdpp/UvboGvSfrqMxLOEcsI+
KZSmy4GkJosH3SVvESrnMgQzJ95bQ3lfChkiE8oOZD5UeEzDwo/cyRl+vT0Q8q6AMs8iyg+nahty
eSO+/lU9JtBNiT0wsKFBtH5e0AZLuPuUEy6FL8Kx+hb9qP31qvjEI07l2kyd35nVyMuswCnfaMUk
G681geah/84TDn9SRt0tMN1lqApdNEUg8PP6+lnOvalM7VQ9cL4ia3/vD29qXRUUrVDAHUnSt4In
JnFGXO0PE06AyDZD6RvaUTENu/11GZaHSq1jbgprI5VANRTJmxc095l9mG7gEJi5aq8kFb9weNPV
766dU7M2cHi/8uXbVWV34FMBnS+hs1y/F7zSDGuX71aU5vNN685oExG21VJta3Eg6yARngrbKh62
+H/8fCYxfhdSyjFK10qHccQhQc/mVMvzJHtTGF9vDiFoHk27XJ4TMMnyrkCsAA0pRU0i92JLodkt
akPLVCXdAK3ZkuLqgeaTOZJ+tjF+o2EAE3PNGPLkXhdYkQCqg4oJIh5ZR+Hkvcm9EXdg0UTaIinJ
tyJtgnbJOFct5ifcQVCrGtcQxZNlZF+ztN3U6eRmymoLSvMdbzd+Iqq8peThUWfdIuZjbGTAa3+9
Knq7+afth+jhqPVnKJe+TN74VItuFUyzfXkj8haT/PvOf+a8adVastC+st5G0WHT3Mu/z3SS3UpS
R94kzHGSJ7CsN9xC/G6BhYT3sZixxFR0DP5BdE2iG4aNzNDj0YI/5NVdL9/n9fWy4coqcM475krt
YKgjtSySvm5HrJQ+i7aWH1qJd7lhesEOgfz77lvEYimMK1TDvQ70Dl0+21b2IoCaWbzN89Plz0Ki
+oeYuIOiov6qi702kz20iAmy/Kn9LgpbfjfXw+KuQo06GmScbTMue46/sT7W/kyjNq8IQuhtGZE0
zGvjynEYG4c2+TYkCQeHWR/fA1FbOFJAPYs2PnK52fwJNQXTjULY5ULjCm0+PD9nfbs9HLWDhVEq
Um1BwlUIIy4XoEBI3bwKle3WAPHu5Y/H8sQ9FrVnayFdlnLBGqaarylhxLvPMy/ZewBq0w5q15bQ
aEC1837E24ISoqPhNj2RWRgQur0QJiH1Zvhy2SpebkXrG3Q4Y7ZUwhcTJ/eNliMN5L+KX0QdNPd5
/BivU470FtgbSe22ck1lJVGRXW0/9CD7gpf/ALc1f7haQtONr9ODAL7r2icdfJDa8Ut/DrmPKsQr
Lv0N1DYUyqZKpAp/Q/RpdgaQgkxXKTq1Z984khdYbvr6EU8VITAA4V7c9nGtotKuoZmLZW0gHaSh
FU195dguIOcIvvT7xSOdWksUcr7qx0jzDpIuNFcgYxDLGsKKb2w5vZP/bEJwKvmGsx0jaM5VaLNA
eU94Mp440B9v4u+hqVjTiII1iinRdASZkxFmfra52z0hR8B1VQ04aCSgvP+W79GogGNJw9DNeMwB
muRbPrmv6k+dJ/tDUPzkfcmPx+p7MCrcjDGYgECrlHmNFN31A3ZoquIZp+NEUd7HoyKNmm2SqWSw
KRYdRbgXzcQdwVtZ6E+1Jdgo+z1cXsSPke29WVTgaTsF6ncQSvKS2PDEtL42Rd51gLdy1DFe5cYg
psQkXfpiFps9m5+MkafyyQbB1J4OERM841Cfp1byqYikCnYUilPgCSebCgf5JGdz8WCozzNGsSQr
E2CENXHXASIBa+ZF5eZe/iofz2zyVc7WUF8lngtrVnvAdItfy6dl/SFhvCi3/vujzXsc6tOMzWJu
Q0FwhFPeHyHEddkOtned7aAivgwGkbkvW3iz9AWiKrbF8y3GQwaxwLDAPqESNRcq4qRloQ1iBAQy
9BDpzhRKN71L2pjBtQqKhuZTyVOeZht1hqTDDsr7Y1pCOFSU7+XJm2POVYjRK/3eJsqX4yESM2vs
iOilWyggbm+/93jTjRLbFIK4uY3K23J+MRIOjSzb6c52Ub7dZz24ZRMsZRTdKVHk/h9rX9bdNs5s
+1fuOu9clwTnu879HjhJlqc4TmwnL1yZmjPBefr1Z0NJWzTMFtLOeUyUaKuAqkKhULVL0x/K+BC2
AphtEzrBcLot56hLnQhglvlSnzPHsGcnV22BH90oAn+5iJxqd00UDypTDLlyp6fJQ5vFx2w32F6P
J1AwynhNhoe1txnUSThO4WsadYqM8dB+PCE7N+R+TReBTW2uH0hxQT+EeWav3qqt2O5LMhdYP/I1
C02vte9iSzR/d1MXTiB8DLFoU0QxRwI+O7zXMZ4PtwfpluZ3590DW41XB/gKhTNevS7MWpVw+NC+
cCTi0chyoqS/iNSPZaIKwgXBuvEV0aSXpEXTIJKif7fAMRYjQdSUIkLVzfN7JRJnu4UdF9lYsfO7
WL5bdfldKcInTC3dj+PkTsl0p4QiBl6RYJzdmrGGVmwdgpnDYepuxv6QSz/Ob9Smy1tJxX7C6p5M
R22U5f6oc4qr1NHenOs/3B7OXhMya/liYuFUVENmpWtIB9uu3fNyiJaKM8880uyiYwpXNFaggk6d
FHWgaLmg9kK0XExJ1sslk0geahyrVXoVypez7J0XY9s6NYtoKsalKSonBvjuQ0MZ2RDuOnPk0c+S
d0V912j3fwbDi1FMhTRITIyyvib9t7LoEsea1YNSpR/PQ7Ff/NoTnCTirkmJXdpSUwBqsVJnpO9J
fZFPH7vcl4SXXvZVZ6D4HD+1S1okbIJ5impYb84dxav9+B0yxoEE0lnl0F9k/fE5drkWT5nZVo1n
QTXO5Q0hOBqiEsFDWqNGu2gDRRERmwu0g2cQGEPapfkAiJJMjpR9oMmVlV2ZoeiqItgznnZej1tb
JmxGO8kfNfrFrh4XPcgbtAYlf6bvGlvUlT2Vmr3Ulg3tYGNsJG1PFIJp1j5d/n2JO4IG+7Q7nJ+r
MdemWCaIJEeNYw/fK9QgmtH387ouUgHO00mh2tu1AWnCoTi0NVpWSkWQbNxWAYz9Rj2bYb8qXJp7
3H4MVsswGpd0vkumnYrxEXU9iaIsdpy9NqYTECeLMtTK3CFz5Su35j17E4yDb2VzHHRFvUQ43mR7
6U5wnONLaRu1JQFcbH+Y2AxhwW14Iw/HFOAEwLm8uZbmQmmxcFPvFH/Zt4zQkrodJtP66OPLA5x+
Ryo95S1B8QqX83+SOUwlnYFbpblv0tCLl082sS7Oa95WcIL59gar0ZNNy+SCk3jslTCmSEbNynWN
+idJeWxQ0zsNbkbvMDtXoB1bu7WGY5+vzHaStKYbe8BlERLbYKqNVQHCsZ6K1z9TQfe5hjc9dKVw
CqGTRK1jjE31qWY5MnVpBooWGe9haALT7dJBLZZrYexN24Ui6C3VX0NzqqJkPekwQzQ9FtyyWQ7G
RdUHrCUMZGee/qnog/O7t7mcK1k5HVkYXzldAFjPt5gx5KSiypMtr7GSiH+21UNzqCybjTkvdb8M
k6tcKvzeVHy5GB7Py7IViK2huGOwjDM5ahMEYmm3I9rdHPUu6F7d8yCbF+k1CnmpgENcdgnmDaKN
bQQVeoGu4yZ1GX9KeytuE9/IpsOoTvtjcdYFZR+qusDyseQnUwhTPwzgmlb99CB5MtkLpBMoIM9G
202W1lVM91k3gn6FQYN4hG4KOF9Mtg4ytMT/+662lxJyx2MTQemxaUhmq6CIoYvTTJ2LeTTvwJvx
vsgnFz2Lrp7M+BVL7sw22F3qbropJN0/L7tIfbhjpyNhnMoaRDctB51qj820zyvl43mQrUBxvZ+c
b1GqrjDbGtLSvL3E4IoDSPwdWuAgnevlskye5MoGR6fwIW3bDFkyi2D27atXftnKJ1J0iA9USfGt
yLoOMdZOM8lBlWbBjm4eCOhK/xuKW8csVOxGS9k1vwnK5j4q7sPsoU9lp9X9eRYxm27v2gmNW1A9
sea2Z68D5XLZTd+6Noh6InDL207yhMF75aoNFU0FRhUlu4SAUi5JBYa3vT+WZRpERq3o8R10dazJ
vS5lcwPlI93nUEoDBQUfUfiuFJ5uIiDu/OyjakbIBiALTI2DG2uoDTUedEVQC7G9LSd52OcreTRt
KYs8ZMZU6BeJ0dxpoeUbqiqISbd35gTD6VqCWctJxY6vYs53JVV9rdXvz1vsxhM0c1AnDE7DFhrV
dCqAwaY1gp77zmac/z8nlzdoIUEjmkDfNiPGNSSncHqL4W2gRWCQ4a4E546tXReYi22wmXds7FG5
S9X7xXqolMtJQC3NxHkV/RA0J6AeSLVe1eVg0l+UdizZlCl3pXVYpu8a/UDSoBY+FGyq4gqJO0mz
DjnprmfPRPaXVEaCBgwQ9acET1Lnd3BTF1c43Bkqk5yUTQccvfqkTJ0nl3dRJIpLt9VkhcIZlpwk
iPJZruk41NNbLuPOia5w90cFHmzsaywSa1P3V4CciclaOYAkH0eJaR5C2evtT+eXbfv7dbB/o0/F
0Hgi7lxN1Wqs8WJAzMtxvrEHwcVhc1tQ+gXiBRlzO/mCHwtz1DV9REpBIugeqj9mbeUkyltu3xjG
/ozCeQhrlJRiioAS6xi2UtZ+bS77uTUFwmwu1gqGcxKNPVhx02KxEsmXkluUpZ/fDNFicR7BqufK
zia8AWjqJxsUA/N4M1Ufz2OIZGCxy8pnz1k/6LSCDIV5U8nXhZDWgxn0K9eiowgcg94xRJpns2tl
O2olk2XJLlDK4y6d0+3N687HmIOdWbqiYp7NNVvBMXlX8tgRXkMHA3D6dJmU7ytySJen80smgmCf
ryCiEnMuSQ+IzNT9wgC3pQKWPk305CmC4ZSYFKbWyxOitzTHPPcsD0C27KIeQxCEiGA4JU7lTMpj
me0PuPCnQyNfKIZAjzdPF3RDEtXELDWVzzKbUtpWcoeiJ50obr6gQaVWA6mIL/QRuXmrF8QHmxKt
4DizyUti0ClnxUjx5Nj1zmw6p6Tv/70SoPVGV2w8ShOVd2R2UmmR0aqoXJw+qepTMgVp9KakBBqz
LJTMmgQ+mTPOOAelUKlrqBYb7Kc0tkanpcU+G/rAAMNwrZNPRaE/oprXbUku0IutgxpZSoL4DFQg
Ft9n3LZ4UZMr1DflaFjMSmvfGJ6aoTiuFPGqbO3XGonbr2wZ6znsgVSpxrcsby6jVEZh+Y83bNhK
Hm4ts1yKrCaDVpRyoEUPFKV+8bfzEJtLho4v9KwiL6bxpSOlKSlJJLFLkJHvcsncyTX9bGSlY1WT
dx5qY83QHiSj90snrG+PC28squcpqWf0Gaf3xHiyB8mplX8fQgHDlHUMHDGRAeZWrB4HhY5jjxyp
+r5enDB6qEWv3NtiPEPwXY4TzQh7D0RhLt3p1LeNQO398yu1lbtZi3H8fOWui7wZlTydwLgkI3ej
XzGOP4RO9s4CyZOQgIDlm7jj7gUaOw5XaIk6dNpCgKbtZn+5WPbV7DFa0+Yw7+tZoAVsB86BcVpg
dp00UpPtEAYChuio6ZGbx5Db5NYsvksYSJWJdEK4mtz5WkyK1qgGIF/Ip7jppXQRdwL5Ng4Oxgeq
2SjJUeRXSVm7t2bQ7bLFXFypetJsv6d4gUBDxCyqxdmw3RdQnBMa0tAol3BkxfRZYIMPnKKiFGMA
iCWwqq0VfIHEmVVqpZJVGhDKMsoapAfpIRqAMsf0Kq9y3B300Skj4pSx6XYD8QrFFt01N8xu/RP4
/Kwdp0pcsHXNy8BSfkBLYlE5oAiCy8tqYddHufHTQbXSo4HZLrHo+iXC4G1t0CKl1yEGmfwmDJLI
b8PgvPdg285Z2IuV4iyslGxU2S+AMFFR0gzPFobqCMt28+LfZ1BewHHWNVujppYpVm0ZMa3ReNKz
KlCFb20bPuoFClvXlY9S8pEkLdubt9iwwLAs9vkKzKJalA4yDCtBiYFWJQExnLSsD6omqJXYBsIF
A084Gz1NUyLlXUQRkbXl5WR8trsHHRQ+hqguZ1vpTDyHqjb6W/mk3UiiyYpqxGQRudbND9FyIyei
zh4RBqcGNYLOUEkhyqh8Kqyr2fqipg/nFXvrkQFKcJKDU4I07bXJ7iEHSvbZiJ3sknVlhi3mkcwg
EH7LwfgCj9ODosvAe0j1I552sC+Px3CLYzjf/y+gcbcao9ASWklYQUinHbIj2oIJir916Iu2izs7
5KqZq7LBUlJtcKow0Kzc0QxBik4Ewh0bdtsqsdxh/er0MRv3i3Uz0wuBTmx6O9ZigJvaRnteEpMo
tqiMVUO9Kyb+Tvtedyd3po50MzjsCcrYYxBjYOz6ffR4Hpzp9CtPu8LmnDmuumkUjWhJNI2vpvxh
EuWEts/dFQDnyhUzsc02J+iWrZ9VQi+P6g7eVP+8NJu7tQLjLBh1GXVNpp/HHyIyqXtT7MyyaM+b
xX7CyrGmGIyU2Rgn5S/DPdiTVPtdIYoTtp3ECoMz2rzNMGJBwaZguE510e8iH/wL2u1IHRlE46VL
3lCx/EIozm4bEtldLwPwZ0KVXluefMtmR8j7UNTPJpSOs1vWTzNaBsC0XbLPPrO2D+WzGh9fPaMA
+YrzOiHScM6Ccw3MGSM6GHw5u5+V+4kE579/q1J5vXivxm4U/TDpbPEaxetUzEdmBGihJ38yYseI
UMu++CgnDUQpN4FcNhfqLakmtWYKuar4S5Rcyu3uvFxMyV57Bg1JFmQitFc5aakAD1ppwHCzBYUR
mGNtP9LaKyphXLQtyDMQPxcyUipN0iiAIqbtVYDBMqMbL+Bb7b0Qcxq73ZLuRIzA257iBMqtXqOV
kh6ZOKlq+x3Vb6wwmFSBYoggONdq6xjBWtuQq1Wu+/6aZFe6KMUnguCca23ky1ARQEwE9fFEcwp9
2VEh4wFjsDyjCvz89pJ0RiyxwKip9T1m2X4Zyu46qsIdhnR/yJEf6+f2QpmrRyMUVQr8g7c4bRRb
gpW/ldJRI6EFEfsDa3HMAzCS3hiO5Uw3kicKl7ZPYtMwNRW9LdaR/2cFNrVSSBrG8VYkiq/IN2N6
bw9O2qW7Rf0svHZsK/4JjXOEbbksi0IHWPDSwFM8RNObNPAEwLm+pJjoUmgQ5+dNjTR+LbqpbWvg
M8RxVNxqxWSjj42GAqK3I3dQHyJz8IRyCBaKZ0e2l7GvkhgL1Uqj5lYLSX1bqmP3vMMTicLZqzFn
ma4kQFHaR+SWoywgsSiRI8LgDNZU5SxN1Bapo2Q3JcteSVJHxZDk85Jsu+7TprD1XG3KPIXVlKHU
xzfKyzlG7YGTD7Mz1AL1YlHBa7dwgmHCrmEosdosBEypfVPAfdLFjlxfzm3uY+3OSyRaNybxCqpS
dLseUkAhKYq8hoW8Rv2ne8MFQWaWob+kwd4guasZT2zJ8L5wXg72O88tGWfysQSOsoYtGXYmrp+M
KEjZzoSCpx/RcnGGPza4ZCZahxAL41yT1EXurpJEgZzAKvkxoXHd4GbEtKzt+i+y3fsjGUQs0QJB
+Nmgxdws02hDkHS4x77HaSjOZ/3DFeVZj1XO8Cc0y/30+sdb67+8I4sk4jyARptKWTJomQ62fDVQ
JlC+C5RMBMGZv1EYeTyw3W+xXO3iqOHTEN7/kSKr7DesDVKdjNFgLrlDxS7pglb/yvK2puacx9mU
hSgKuKjtDaoS2hRZH4bAgeEjP/w7N7pNN7aC4HzLONaqUhRIlUXde6QRWivzCLXcAVnivhEE1SJx
OB9DYlVOJgPiqDiL8532GyfyplmuxOFcTKKMYdSUEIf1QJjdQzgK1GvbXlYInHfBxaPXywi37LfY
i0Ac/nal6+gxNVW2O2BWScwHVWQtInH4ixTGQEaRjDo9lEocqYSCAvM6HHUXI0M2vSnHeFo7fgjD
AELfrJsA1pr3rYzOrO8ofP8jk+FLP2wlxaxr9tIBk9EH9oCIJ6nzEAKTsTkPY8vaVFMKDainT2iA
ycqgT1uPlk6kC7dHpACcp7HNfCwjCgUoZrdsPEYlXX8Mr7rC7/4C+xl6xCMvf0souNolziWkbT5E
E1jQ2BKqgzPRx7e8weKK8ezYeCpR9JEVaopZC6hA/tHYH9lE4UYUoLGf+SraWGFwrqBLYppnJjCk
8Vcc2KaLI9wi0Q5x/kCpKKY8xdAGo8kduUWe6i1JWFSoaQYx0Jutc2em3FJlrHucmXn3VNoY/WWj
r/DDeZXe9swnDE6lW7o0Y6IAw7Ie085HPsIpRO/u/+BqTiCcLss1UaeSHf4rz9myWeRvfRSHip3Q
OC3Ox9wkOibLrNGQjZeDHE/wIg6/bV07gXEnmynTuC6W+qhrlP72nUMEw6n0Io8NqAGwghjG/XmQ
9EtDWQJDaby+FiXAtpqTXqwfp9etMUyRkQPL7FCZGdb7rvzQkiR3h7lyDbXw2mK8LNv2hsbDn2kj
PyMRrTWVYRnYurn7VTZD5q/nFV6wkq/GIk5TbvYSNmzoavhtx44wnJpcDqMg5Nn2Ds+KYZCXkeKQ
WwYIHtldxHJJfGO2b3IOJprviMZ4irlMnpmElUE6fL/cfSmqoJxR+FPuz68V2+nXjvSEwckwhoNp
5oy7/kiIuU92HfitGuGwmi02FGjcCYdzdIqRmPLIuCm73O2bgDFMs/lCxejouRd9sA/gdvdElru9
QSdQzvOpDbqAbYz79DNECzEaJxMREeC23wN9tWIRRTfAef5SB0Ypz9Vwxgnxc2oSUv4X+jXrcooC
0cwkERYfME51XjU6ewPSdmpg7n+VAv0slRGWAm2nJ0+S8cGjpSV2O4ZAK5qAJa8xiQRNCq5xKwfg
8hQWOm2eUis4ThFrOTVTuwOcmre7yv6oxeRCmNcRgXBaiBbCQW5bgMTkB7pMNfJdmGsR7hKndNLY
djFlxRDz4BmH5QLnxs/yMPC2v2V6qYYRxM/6Z3PnLsLhpapjPNEcB/9AJ4jqHdsFLuc9FZWHbS4f
40xC5IXqKd6xZlk5gyTPgkSd6WlYQLvHHZyIXgk3/fcKhlMFi2adWhomYvDsUZUum5F4U4br+Bt6
H4i8wuG0we77tNF1A9qg93eJaV0b84/z3lUkCacLZd6go59JUs7vRsm3l9ydo9IZVBENpGhnODUo
epopjQygOHXiRPEa2S8G2z0vzSaIDnXTUML5ekZAWo+ZvYQ6ouFYvyxkDJFtp9gpMWj7PM6m217h
cJFQImUmiUMN57fxtWt2lioa+CEShHPaob1khc1KbsrlJo6uFONJFg2e24RgbEs/+ZB5No14AUsW
CJegw/F1nzyY6UWrfz6/TJvKtYLgzESR7GqhjHMZdyA5tp2mfeyHEqOtg/M4W6JgIBXIXECrq2Lf
Xx5xllZI09BRFFzJd0V+0KvOoaKb/eZpswLhn0rLcCmpNAAEObEZo1PNykq9OGzCJpAb0P87VoIC
I0dKi+kd+pWWD6Dd6IiT0ojcZwu6s7wy1ECcdV70LU1UZFOWbUOTZZXPadQDZlGPM36VZA2Z05uz
p4+6qF9/e31PIJwbKtVZCtumwvzd4VfNsiEa5LcJocioekXbLoaycBAgpI0MW0ZEnFXf0u6JZebz
RpCZ37xU4Fx4BuGcnapgUquCTmSEJ+Gu30l+G9THoSFvaJNiB9AzEJN2laFFrWna1CqAOvJjHh7n
WLDrzL/wMfH6+5nhrb6/mZVpzlBZ6Fdys68GZC9GN6SRu9BvIwof2re4ozUed8Fc2mhIaIQrUYz3
ZuOjijLr6v68IosUgHOpFkkVs42YjtWjQ/QgiipXuG6b1rLaF85RSKE8y+BUhLVUF3LYORnoLf5I
DP7ymC6NRkYTCAr9NNDcTTB0QbRUAin4IMfASzkmigNjaZ405ftsCdzpltte7TZ/ayyLUU/6Bt8v
l5hnTx5GPF9RG6QEIjXejETXSJzVo7TeTjumV8ecjHzNKiSRJfmDCsm1B+duq8pi29LCfCWmWLHh
yR3GFKHWj7El2x55f14RNjfpdCbp5KWJznlo1pLBHLP6faF+nwmcmej7uaUr48qWTGYvs/IJD0CS
IlCC7b1ZCcB+wMrHKGnV95giyOL25oLd5RC3g6Xi2Pagqt6frRbnMJdKjsGGg9WqFsXF6IJrRRsE
uZBNrV7Jwz5fy4MpsVo5Ma0GB3Hl6vWutQ+W6IFGtC2cp5wGHG1lDRT2ZIIXIGE9hjAO4RylIVnm
UIMPgBV1nqqYfzu3+A94qs7qpll7Mecz5yGdF6JCImvy7VvJiTHmwfa1CTPHf4fpfHubnuH4oha1
ac1cquESimFxSNR5XS47TW1/KzNRXfv2Xp2gOH+Qwk83SgYoTZfdTJ08OxFQU20mlRQU6/1aPMJ5
AUyOWWbQQrCII9ozGh26M139romONF+MNT0J3fOmJNqwI5X8StF7NarwQgjM7gn1QHsFKTNyywbk
MOZWEZpouzgvYeG6XRgawOIy2VkFYLKLSv5IWkmQahRtFuchTKOqkdtiUkkHozmAQPwPl43zDyZt
q9BSAcDGOib7etfsowtGf9G4SfCWEsi1XnBuQlKbMi50GFWN4d6xHFThgGHtAu0TLRnnKdoykeuY
QqLfrXFjpv8qDF1pN+ca2rmL7L4DAKKDXa3u9FpxuuKqyq1Dpe60+PMgepEUiMTXvSjtkpsSs6e4
RQXiUnrC59XNOPQkE1/1ouWWHhYJHh4K+UMvg3f9hy2qq/iHo/XZK/BFLwlGnHUhczxvCXtES8YF
CmZs18nCHKrWmk7XmM4oYlwXLRn7BSuHE5GelGoJBDJeawYG1gdRLLD+LdoRsjIYvuZlVkcbFATA
sD4zp9buCjdzs6viApMfXcy+FjhR0aJxzmDMaaou7DragE4jniY3nwXhCLPwM7ajch5gqVoQZJbQ
M3RHOnF1X6o7ZfmU9L/R6Ck6EVTOERRzFpYt1MDX73tfD1jkOx303YyGBlA5CJZOqN2cV6CllevD
iK36OUMj9zAm5MregVM+EC2iQPNe8dFmddUn7HFaTT6T/KsSPk5UEGf/wxH+nPzgaQ/6PFH1vERo
Oh+6q/COvs896pp+eB+3aAnBux2okc4fRduqcULklA9M1whLLCCCKMHpBgxFe0S5SpiVO2E0ub2A
JyhOC8OOjEucIphEsQU46QpT3LSzbUonCE75Ft0KzbEuUUCgZDuQB3uDLWihEQnBKdzSFH0PSmfE
3KNx0akPUh8djPrD+U3ZDnSexeCftmJa0XE2AVIW/U2nXi6kdKN0vopKkQEJxOGftfJEiXTaA0kt
P3T9b5Upbe7JKQ9isM9XHjst5ZZIHbbdQm9MqQYjuFbOL9emECsE9vkKwbBqs0UpNN7vzc5Bz3WK
ckhEB+dBNg1lBcIZyoC1b0wKv1bWn4Y5c0nkGsvi5TVIS0WMhttOdAXGmUrbd3E+UUg0340NhnBr
jLbUQ5PR5OuIEEXtEKIF5Mymy9TBmNmNWK+f4u4pzAcXCd7z6ydSA85w6govPzK7Eqfy5MyK4SQi
qp3tc/u0avwwBJJHSd2HEGPeLeCVU/aFq/uaw+JqVJQKm0gEEpncla5XCMHUKGxS2tKnYo6/tKHo
TU6wMfwsBDPKSD8mgLCb+sLsbK9RpQ/CYnURChe16VZstCPLICPjOsoPiAtK5f6Pdt/knAAt6EIW
lgyV58hDgOXqhuAgEwnBPl85gXCRljhnJoOqfuhwj4cJQ/QuI8LgfEBh5f2oszQVqnpR063nfpXv
zi+UCIKz/NHoB2WQ2F5oI2YjuWmZOtX48TzIpuZiJAnRwRkm63zlqFJYutrmBcL0wgblMzW/CHue
No+wFQS34Rmre6RaDncZvU+U/Zz3DqbxSaOAlWA7AFQV2VDwmmPZfH66tQe9Axf42643m0KtwPgM
SzEOap3CwTx3dSzq4pSzgGFLKBRnkKDDamUpAc7rO5u4oG9T41ZCcTtVNCO6iNgK5vODIQcNrtai
WQ4iCPb5yjalMhtAQgN5VFDWltlH1cA03vzivFKzA+TVJWclB2ecnd7VDebtIANhd44V3vTz12Ss
UIr2eYkiR84/NW/pvlFWiJytLkajySqGVDCXI7VPv9e0stWTCXJhTCXUVPBJEO7cDCNLs0IrwyDE
OAowtcbtrM5hBVyy6oz6t662vMb8oNr++dVkv/31aj7D8smPAmSzXWYCNlYwwyFtb1P1yqrq63aq
8L4g8N3b956TkHwiZLS1oigwD9FHG5N0VV5gnpZXuMsNRhSUhf9zzKWoHO4frOwkImfNZmoNtoSK
5jeVzW6HdKppg+8NVTYGXwdOuyVU0XICZXnIHlizf4zGZwwwmTALWhzRbcdCKzgupMNkZhVVzvC/
3TfrmiWD2YhS9fN0YFS3yGEI1EUoHqemsZWEWW5AvPku/GwcfuJNM8R7c8D6LB0uSi8dit3jM21i
+mKETql+rpS7VvQyue1P/t4wvAi9xBjzvKY6AQZLp7d4wO8DDRMr//0oe42gmOSXXpgyp4VxP5Zl
EQImls2dmVOnbAsftfECE9s88lcw3JEiDTYIqWLAEJIFBWqa6RvGW70QhDtHWsWkY7iw9ZqvI+lx
yf6qRKSJ2+fIaa24cyRpqRE1PRNCeypM2Y1VUDCIgrwtpugXgnAHSVT/bTqYTDk9oawGFAV+7A1O
Bl4OG+OLndJhVcGgfBAk0QVWZMrcidIu2tjkKgSsZyfal+iB75zhsBwWv/AS4QVGCMc5CaPu+nxM
AWdnAbPZOLBd89rEID44pdgXeVzR9nE+AtludY40wCF8HlGzm/tvy9mf1JxnPMScV70p2AKyZwg8
iSqiRwGBYzWPp8oqlimrcuxydjCOs5tjzBbu5pFvefHo2ddywJydiOzmHw6qZ7U/buMKsg3HKFOZ
2r+lm0SwSUf5V2Cp1i2gvsHBEceXM0bNLOFTlYtm/AlXkXMW6Hr45SzIZ1VxmivNhxK6k+nGDyjI
8JNAlBzYDt1Pa8i5jhnND1WRQKyBfI9HUPE2joTpo6IGAuFecc5DXaJyIhR79b9Wlb46PHgei9A2
wJXGTt38Sgk0zE3pnMaXg8jNPPHMTKFsnLvoZSygPP+th/+ygkakh5yzyGiSqHGEDTPC2pnn3qG1
7bVC+lJ2vL6KczXNAl26jsYS/q2HRlqrpSEeEHQMmVOD1l32DVaRXkw7lIzvzwfV2w53hcZpxzSq
zYTOcBYl6bcNpppTvCwNOuYPdG61Ez0sbS7hCo07Tcap1RQQwaN2q1UcaXDIcE+T9+dF2oySVhic
TqTGUKoZe8lmUZK67/bZheKLO2aOxQvn9olTh7ju67SSgNN5o6+56n7oXdk1g2WvXbQBrHkEh1Dj
ShetZznH6QB7IhB1M4Q6ico/AMWtVQ4ZqwrQdbyiKT4RDVfc9oorBC7ktFOMdCnZi3PtK9+iy+ww
OZ0zPikH2QOzlCcM2lnQd2ZR+QmEpO0nyarRhpT8VVK8/qDeBlylmMTRLRckQMgh7toRQXJxaGOr
Q9ay91sVz4M/31Ztdzh0/uL/Tu3DpttncwIVDBIAmRu3ohKa3zrwBQKutT+aWugV7Ud7xhsXjQS2
vW1sJyQujgef95xMJpDm5DHXb9OhwMXk/ryxbWvgCYNbPDNKMbyKIOEQNqpvtpn/xirJ1YJxB7OO
1y1tGgGRXvx9ojAWSRCTe28qXF5BcUeyiVJytWZZSAwwRvNE7aiSYE+2Tyx06IBg27ZtDNR7eYdb
8kxd9ARp57x32dSXCEHGgDrMP7hzn9D494elH9pWMpC7ZYPFSi/ZJ4fMlW/bp9EjnrwvR/e8Omz7
ixUgp919JGlhqAAwtx1dcQzEonhm89rIix8GX/HFxItCSE7NcyI3mIuKFe2+oU3/Q+zWbugZnhK7
s8cSGaIzbDMPtRKRU3m5bn/VFRVgHZlbzWn1ZR9+jYzMz0Xmdaz3e+UPV2Cc8hdgiu5C9qLTqMW1
GY23Eclkh+rv51B3lCJ2qqh2OwSsvRxdkGxyEZlfRBHKXPLOk7LlerDmw6w1H+p8zJzKeI+KgUCw
55s+YPUbOatZKjMhMSv61DM0JS+gkyXFoVDDR1X/OMg5/grDjQbN6Wh2LXXFrU7pbS/fZ10tKlbY
zEyufgkXzBSmOUR4qkZIzbjQbemrCjpts2xdMx0DO0Vba5crDorHL21LdFEWrQIX2hho7JgWGRnl
dA5ievszwWW7XePo4Tvj2+ylaKDt/9CdmFywM/ezRpYOaz8emHOku+5g7n4z2GaGdE4XOdcF2o18
lthbUzL78oENKgwv5HsbFS5I4IlbJwULynOWJ3akmrHF1CrNLq1EdiZN1C/JVueMRBbnrdSoH2Q1
BISS9zd42qoHxYv7dxWYDNPULURJZZFEnKeyUQpLJ+aNSZu4ukJBwv6H/pefJKlInYVREYCQ9tau
v2ldViiWO8tfDQtFhdVOx2racyvIRF7fzWNJpwl7qM0ewp0BL4VDDaN8PSV1lfcaQmAUSXvR/RfG
6jr4ocO6yA1BAYxoWTn/o9ZR0vYtdrEZK99sDK8TVQqIzhie01xHTupnqYV8l1+wGHFyMlf6WDoL
RraKR31vEruyoSK/ogSLcyadRmd5keBMsoclGJBQ9liyXNnpu9Fr342ejruZKBe2LSQbYIy3S7Cu
8tZAw4YsYQOGqFTxFoyXQMCQosZDyv352++Z+GaEukLkDGIusyTsCyBOGJ3SXdXWF2H4uBluryC4
0xqzgeZkzHChaOo66Kz9bC9uC9qJigpMTyQLZwnowMyMOAeXQTtonpZ8HRAdkMo/f9Zu3m1X0nCq
3g0p5qgeGS1wty2DbNcH8b75c1XgDlKtjcFMJ0GYBZGFFtQPxI1dujMulPIdC+N+g8B983RZicap
fFiqiZQSQBZg8nFZBXpyLNyP98zCRPVF2+97Kzju4LRB1TCoJmonDQzd6I/k5ywUJ+bFI+NPqHa5
Kxj1ILQv7vxMK3SSRSUkNGNMCC8vWJpWcvveIbfm7s0n6ElGvmhPLepS6nQAhmFywMgvxyxEJ+hm
MLyC4E7QLGkru8KsZN+U+x3tiDs0Hww8CVNqB5kq7JgTKAnf7ztIddSaFHCy/us1InO72WXPsfI+
d8e78+a2fVtbiffKe1idAgpvdD3PRxVhlCigVxgDllHCCCYBHPu6V6fpCo7zIXiwSnSzAJx2twRT
4TK3b+KxGY9jkSujYExUbLl9v1ghcg6FkEa24x6IQ9AMjuZ2twpGjrlqwJ5eol03O4qLcDKI7tUv
/T0q1kRcEpuH9+oHcJ6mw0BmjL+FjjZIYZUE4xSEJcwipeE8C1hhckwCgIzK7c/Wlm4/HEaPlc6L
O4IEx4DN+RVLicJBweRwVmVkGgcJUxtEDQeiJeP8SFIZtdmzHFmfPeZ57NBedJc5r4c6/5id1Xg2
7RgZUIJqB81n7NfUjVEl54TGnr2GjHtRB/x2ItqyNRARYygt4R8OhpTGqGdFGs4kbked2WfKb3m1
hE476on5bISA3E6lKDSe6mNLVeRXcMbFLtoh8c1eK+hv1CNsK8ZJPm7XqEVzYuSQrw9Tb8jtWxw/
wRgve4EPEeDwHYQJqs1zm3XwZH9ZpouAXDuoiOMsZAMcJJps05XhLcVPqf9wvD0LyLNhya2tayrr
/a4rV74zdmbAMj90CibX3hVBuRO1P2zbwQmQ2f3q7hEnyIfkbEVT8pdWPwlDR9H3c85fD+O6VZhG
WhKqHil1jV8cw//32/T/oh/03U/X3v7nv/HnbxRjepMo7rg//ue2+lHed82PH931l+q/2X99/qcv
/+N/rpNvDW3pXx3/r178J3z/L3zvS/flxR98HMTdfNf/aOb3P9o+744A+KXsX/7uh//nx/FbPszV
j///X99oX3bs26KElv/1P2R9SZelvJLkX+nz9qoGARIs3ga4Y8xzRG44OXwpISEhQIDg17dFnepT
PSwzI+8NEkkuc3N3s//60eXPv/8Vf4ON//l/fv9//fD+p8HnHn8CGfif//9H/vk5+X//i2f/kUCv
C5pdNPvWMcpwK6z/fP+ERf+R51BUyqHGCNs9+j2Pa6HhJv/9r4T9RwHLUahn/OcnKA7G1KMt/d//
osl/8AhsewHjxLSAr2H6r//9ZP/XGv33mv0PO5vHvrV++v7e7Pus/vc9TWic8pTj2/4ftCOKfI/E
0rMDSfOgqzZPXVeShMX1MEfRjR6VrPwajTWRwl42WOuUnUu3iwqDO9J52M5xJvJrR7b9rU25Pos9
Qoqe8/2RjkbWreD0INjC3no3fSEFRNkKsq0P+xb8jViTrJzaZbnxSc4eOlr0T1pJXSqRx2VKVPyQ
TXJoyyKNtivXeXeXLc58pqNRpziX4qGH9W+Z+RYBNjfhFPumvyNNt19541zNgpqexqCNraySXZVa
f7Mve+8ObkzVejvjqUvq577KOxOqHj6XH5hItPeCR1OppwJWdgtP/VSKsHayygUlZaIj+Wn7jsgy
YUaXYep4W6ZYxrbck+Zn0879jc7WpOIcQ7NdCmflMPjlvDY+qXNWjNdMTbps6fg3jroOfg/6d2NN
AqHcQGrYJkSHvLH65FSMpJgMvxnZ98+9W/uDc9NYFXIfL0k27mUR76So5eC6Kh7WBx87cyHw07lV
cbwdR7/Gh4Ho9jGmxXQorI5quqYeEZTD7XvPLpgWegg02g5yzlTVL1DqDaK/FpmNTxtcZY6RXqIf
6ermUzKwvlw6pypvE1aODJxttLPoIah2P2xTdKMSstV063k9R/aRKvKShTQt00X8ktz9GrXqb0Om
l4raZT/xYrMHBhuyc5blWw33VNqVq/HmROZQ1E2U2QMORnMehni5Rz8VhLGnRWFmvRfozIRZVT3s
Y3fs1PY33vbi8dtr+IDR5f2Y9AU9w57X3UbNoB/QT5weZmKyy8gHuA9nER6ft1vppy06omUL8sRx
R2op8/FE2ewgM4bJKZ0FUSZuiqp0lrIOu3rf07g1PwaMPD1YGxzaUZKnONu8rTaVgwSCHkWVdOHk
9n0O5Uj9cLPPttnKpu1ZKfsFpg6Rnutoaruj2/pRlnG0mKNb8uRgeav7qlt6n5eStOhN4kmq34XX
u7jdM+bzG02sFI960+NaJ32E15ZjFp2WHGzAflXcFkud5+3m3/TeQRe5XBMI6tW7gT/lrYMdA9Zf
Sn+KJKUYdBt81+Adb/NSaQfj4xp8ujXHLvZ5gFpLO/zOJzGUYU6apKTrYD5s5FU4djjYryL2IKCX
tFPjQW+rNddV7/sPvMP8zu5zbqDzu1FRFhBKuptkl6qbZYyjuIRP5PC4JV3z4VS7PuB4zWOZym2a
ymnrzXMmVvWWwsyjqNNo5qrcKIvjg5/M+BWvhfoYFRQpgavipFrieczL3c2rqJuV0ovu5MYOix7D
doQC+hydReMoglLRf4vdR3rIRIku9yU/LKJZ5SPJMgzQinHMk2oLZDXHppOJvEMcH08uoTatGgrj
R0iHFu2DTdL1McIw3wQ5WxbkkXs+ufsWmrrgLfq1GyuRASyXZAqQVJ7yvd/rIhkS/RJUoXSt1drr
45zOwt11qSuSY9tMmlbZ7rq4bjEO/0YVio9HtmcxDFdxkqaLiVIYN8J+JJ/e1dhtGLtZbVbcp33R
9B/ZPkGDLRubbjpEERl7VBHHppivIY83e4mEoz/6JsvX15QlFO/aR7trXjvDRn0npcYMsUj0BDus
WGzTn2bw6foq1D7wW5GQIkXZa8nfKDqJ+N1QNK2o0n4YeO26bLUPCcSX6GFYk0XcTyh10zLdiXQ3
s1/ZLXp/4WhRbiTplztmXe4+thFahaVu2LZ3pdJbV5DSs9mGj41Hub0UG8sanMBh3YMrjY97f+vb
1ZvHJYdO+nGe9N7Is55gkHP2uAbIY4FJQQaFoRbLp+ud985SSGnYpP8B+1+BDcLHJEaxJtXbNtZD
K7r4tWtkQmvRztl8ILuJdZlkkKArixb+39iOneB12/Tpx8DpcM8khQOyAsn4m25TkpzxDNn4pETq
I/h1inGv0oEoXDBhZqCIfefuPM/jot7ithP1lOimK6eO7SjzQtDmIeEpgpLkg1uhoWbnsc5blsi6
8zGCUDKFWByGXVtwsnNspkMcL96WEe3dUkZLhy8Lpul56cyEPUdYtPJrj2689m50a/K5jmzLsNAZ
jIw2xIzmbIST8SkwMqhazTKMvxV4jvns1L5DHLDF49zCgaCPfoYeXoCVbagk5SpMFB5xVnV7Gack
80/ou2qnavSbzurMwNS5JBmbP6VmY3Tv7cTFCVineJ9UFOU4wCEhpQ4he5HDtiRntVLe12LeopuN
C+7qkPB1hI+63YAmkLfzKiWUb1XGqYdYQ9fNyfPuvQmlMHPrkBg283phYvf0nOwYgoYsU7JNd5iu
sLqMd9GD0pPfHsKCuY6XmmjnbkKTMXHKdqnV2Y07m04SyqpPRmVxclojN+Nm1Wne/hV82l7gXhCp
m0HkTqL1Wao79EjB9zOsgn4NzKvpkrJxIDexxFa/k6xwstxnI15YjhP0jD+zJzprnyGa5x1kdlTR
0Qp7PAoVhJ4I2pybKCoFkW+igaxYaTs6reWw5t7BlCcacBEGzZoanuJTd+F9FO/vbA379GtZeU9P
xA/Rr9i5GA3ZiMPoj3RTK3/lWNf8KrK568/f0GMp23juLVBawLUdGdwI97PNRHEpZvRWYn/IRkJv
gcbstIhIx5WRZutPa5EjGopshBk8zENNVmXzKseaNzRGoXY0dq6wFwao1aC5v3lQIVPje94gxB21
AN1+N3PX+aob58beujRMvv5uW84+EDOi/RDtQ7qdkq0fokMKssZgAw9suTXFNvh/cunoWHtp871y
jsGtHb3+HeoDMUBTrVPSuUtHSO4ra+UYanSDpOsxhCX+luqLUlVvzcKAxXIxbb+A6OL5wJdpnUDg
LbBvkNKN86WAo4+phE8Vyvd0gT9totKlOxA5yAcb+BxdJoeWzE/AG5WX0wALwSuKkh7TjtvCIhRm
+nw4UZNt8OPuDOyHeQMBU3h/r9h8a7bN6jzhV5nHCDaoG7RanBMLlIdba18bCAl2eMCxL24ki6Pp
KgnX/tQEMyH2o/xjjyOfjX3adhbn18TTxFZLcNN8FzWak9J1KyrikGEl7Ai5LTMdIVI2N6bcCe/H
5yUaoLdndyi1HlzO/HCfLHKeK5ykRJz7XRNXhhbH7eo5wng5DG6Z/44p25IKhD8LSOcnvHR0xeZd
PQyCRtWwk3VQ5QRl2PQ6xHkz171gIcZThOk10ihSV7vck1uRTz45GSQ6BqYfuSXHNWl8WvY+3czt
ntD9wS5ucXXMYvqndSntj2s+9PkRIkhrXAZNYeHaU9iqV1b4zTzGLFtUteO6QxcapurYncSH2nqa
KMosCQk8PiYNLvxLoKIr6iSPhHh2fh3Eb2PRnnce1zGsp4wS/GdzGjUG4G1tiorxNYdJtlk1n8qu
xXY5b3sST+cia01yD19ysh3xbGG5YQLgCcO7O2WVdR01VbtkhOAtx2opOVQ5cRK2yNcRJKP4VUHg
UR6SvNlM2VNr2wuhxNHvG4YgjsxJ3MCUlNtv2nec2HiGKxzToDd4XIhfs/HcH/fWEUgGwwR2O41h
CVFbChvBUqUxMtO3KlU4PKmwdMCryGHtzHOT3rbojl0uLkMRcyyXnvO9VtyFnwW1IZblqHrWn2PR
0+g8dd72h3zX3pXLkihxdIoMrEYJeQznzPLM30q66PCixqZFez7cidNq3wBQy1Fz685Rx7PxMPIO
/TBNiPe8nnNo29b7DKzwMuTW9TeF95s/9zMEx5FIiWV4kaOm2U3KRzP+46xd6Kk3xSx++qjbRa2b
LJOPXWO2DoYRZJaH2asmr62KcDpSHn/2NPb3TNN8/rMPOezlunRoALVsP+NOm4JCopUqSy6FbAb+
lBQmQSdjnrXj2+qVd3cwXEmLMl5suO2H1LAL1EDXrYQRR+LesCx6vpcp2dR7I4kVX+uUm+gh7rRq
rkuSJa7SbeceCpidqHMS6JzVzTgzc8AY/sjKHo8hLq1KWHhza4a2SsCiBIg+3TB5RThr/DVFzM4r
7IkwI9AzY8o8EMMf50lhwQAcF/R4UGtoNTbwqi+LpI/1I+mHjj8GVixrqRqC7V4OTkkG4akCywLY
nuOW2alk/iDHNRkMAtvo0o8m7E7eTUVj4sPckaz57XUT73+KJRg//UXXLu0hSZHvPHlUTVhjZB4s
jyqMLZvhbWcQKwV03/heLkjY2nqV2qEmTvfiN5vS7Tbsa29J3XdMJvGvBlZWa7hp0nXot0eAFyK3
qlgSjVPvtUK9tt4JUo9DS4e8q6iaIlULj2TnIR60JxXwkfP12AKMP6MfVJC9RBGyMbzuFpeATF3k
wF1c5ku3pZ9AamJIylZkkfhnSAKSw7XANjguBtIBZ2vpdFmUlnA63JAffWVFGIuvQo50ep5la/mz
7XFlVem6IT/VhMdfowPjXa8kyT45tD9f+rTY3y3i02W32BFQgU2jX84vaz0Hqi6DpC2rtGXmlE0O
vB0ZO7C9MMB+EI6169G5bcH3A2tWzULMg52kBgLGEhV3uyTFi1cIcmU8bbiL4iVZhgeCUEvrZNBQ
Ve4hdUqxr4b1hQ6z+soB9+EO0nelmLRCbG0tMBBBYrgsLAUxOY7dg6O+Oy8dOBo/uSwqkyQmNwly
1VOBzu/flPnoMbghu0jUDm+SsUMQivvitsgn+2eYgUBEtnb3SH/0sY+X+KH1tHj+xnR/rdqTc4b2
D+hddfsf0SGNXWlPn8cudpclJuGQIwBGlRpcROoB0ji3Rm/5XE3rZs8dTuGfJVr92ZIhvgfMIaDi
4WbAQKuIKpEAhZHb7Y9kyoqSGctOTM/6OUarSWXZnn8kTOXvbrVLvXAbP1A/rvgPTlt2aJSX1whr
+DJsFjbgW7c9g2JilVHjciU+xC/9tNPTqFATLmOL/KXBzXcz4E76I2bvLJBLb/8JLZMXKdlysFbr
ZzsWzNwUHJCmMUi9N0BvU45k8aeAAH4E9YPl824DAsPtW6ql13uLBYV54HHtIq6qKctLwpi5dmMT
cG8M+JR2gH928YcwN66rVZFgh7DvqFptUx8gsa5b3t35kCwOmd0A1W1Tbt5g5dO4R76VZaR7UnmD
WA+8/7elExPlTIEgK5oN9HFMHQ+HObS2K90SGVpu86Bx6XQ2w/VAOnyHHCdc8BA2RkJKh2gWB5a2
SQv8Dr7uyWjOSl8I3E00JTVQpryVJKIP8GRdSqZ8+kFaP6qShRSDYvu2pqyCv4M6tJmLMRXsXARi
KUPDbpIqBgQ12VSVxDhUqTO35aA9sjm6LlGxv82pyyrIDJiu3laiz2AjOnEckMbdbn6dTgjo4R8P
Iha0Y3tOl14dBh457Db/VgzZg5+65qj41F9tO5kP1akYWUMf0Pwh2rHygW28jGTS0hoJBX9IrMcq
FV7HGIj9HgwrEXLY9LAvdBYlyTWkUqVOVOXgBAYINnwioXoMuIUvlNL5Vexhe4n37kWyzYOrSOUj
isWh0nQy4iug9HkFkTbn1TR2LS6ldnpO2sy8OW0MhadcOk/lXGTkVzQuppqlvm8ikBem49Epntxe
GRwglGUHL+JqKzZ64cGJruSgXp4D9EQwLmdnXvdQ2/1ZdBoTUkJnz1ia8Z70TThmU48ucLvIP4Ln
rhytaSuG6F1uYPNe4tm2KIHp/Osb1ZbaLOZhMVRirAsJZyzh25YvRlFwRjMangBo67yQ/T0cKJAX
hhlymMbVhU6bSo/5vlx7XPUfbZ9ho7TcQgvxO0mv1l3zOvh0xPYCcVgM8R2b10MjuhdCdHNejEYz
5Y43bLALD8Avf4GcBtDRy1Xm2VPo17W0GN4sST+9GtvfRBBTiNj+KdDdXDmaBAiEtFcGug4Xyz9B
zEOFjXkauXjxRXiOuHzAobumGSKLarSv4qV/UUN3V7jkLW22B2HlV+O7qU4Yfi9gYZnMsBtApHqZ
Q/bz+8NEwclus8XzMg3dE26MK88sSF+6fnZZmPGVtq/ZNspq6UbklSKq+gE9QBNyZeJVnRiD/qNY
siuIte2mzSN+CSotqlxl2VeSG7DhY+ZDTRp30n18I+T8jvmclza2FD4s5B2g8tJP2Z8+d/Fp7KG9
NOHaryKHRN8u8cEmGSmDF7dt0kEyx3lT5/161v67H2Tmt+223yHBfmrMAi6qkVUqk0uxorm4IyUR
G2YFG3Qdx/EfvrXvyK9/t6G9XZcJHR2ADyCUP5ucXPcYyzsJ9tf3CdTmkzNJooq13Q8QsTdgsd+h
7H5DtuE62OlVilxUxBjAzPYJ3NtBMXZudPTXSVeppGiqcSSP0bTJCjWIexEV5zDtL27K70DsfDas
+DW3/kcSmTeVRW/gjy6syD98CwKc+OSss/7QpOqxX9xrMYWlSliH7Kbh4wsOf1M1qTnYHMxNkG3V
dshvPfmhBUvKQrkYeJKKc0CynCbtTWr2B6JGwNSC1U5bpCEGxuOtJEfcEciuVPTW0+3SxsM9ktxL
r5EcIl963HO4XGkMrLbyte+Km9nIg+nRLl4ocgHffciCOhuJTsI5BxMEJV4EXYKsMB+rUacJOkH7
+Bh2Wtp1nxA9xi8j8UY6NlzVKmEcP7xkuzlnYMhRsShYGbZ+qiY+XfcMMmxgMJbY/3TbcBPxFeEj
lAXS3CisGLna9WvapS8xpgAQRTA3jKZ1EITN7D5QMPnBkx6Jio9+tnB3L5GYnNF7/k6DZ5Cum489
vitS6SHO+YEM+8m4uf5+7xmZ0Ae9vMBFuBRufTV8uAloxVYor6g9pLCwTR/WnJ+mplXnTHYv46Rf
AV1HuPGATqNd9zMu9tPMhr1kjp0CGe45baGEsDXXVoDcmOYvUBEfJFqvNm/fkgK1qcKqIxK+U8rW
s1ybWzG0upS5udECLSXcnPpVoAjd/nabP7AkPoBJvikKr1CiaRH6gN2zxp5NE54BNfMKfGMt+7ym
bnBlBrl9GJf9gM4maBnDkHyRbEVz+qRKYxoFpmzt68hNb7FVsFSXnazHPfvEJfCcJcsRtLQpxZyl
l7DtD0JkfwCWoAi7X0DN3Bfb/LdQwJZtew3tdJ+G8MD7fS+53E6NQc4PQJJHy8uSWfydPJM13CsR
3c68/xMmdCv4uBa4pJBNLB86FYe5BewS4kF08oUwaM929t3t7KoURLMKlMhH/rxkKymVxEWcjew9
6v2ZsOJ2FPErcF6tlvzWsu4m7pdzlEChF7NRf4dYnVtCzhB7OoNRvu2JfDV0vhabqhntX/aEHbt1
qGaiDmHiT67dfvPC4+TJpew5TkyIkscYdyMkxpGUgAerPBn+9sV+Gdz+BEdVWuFeewYJc0/EcB9t
45mjCOnmXZcmJxc6gqFAMHtm0CXOfbhrGVQV1zT60vH6OGv32SziJd2bA1Lkc6vMZz/sNSdtUe64
GYJLXxs2YLxg9KVSC0wBZ0hDk6pNw0uQ7sNu4tqJ/ggi7NIpfgDZd6X7joPnL2seXYYiuZspooek
RQOi2hxhDF9ntD/tWtQRWR9lY9+VnlDViG5p7CBUZonAeYal4hR1FZtjcqLOP62kactkBc+cJMid
kfw/fa9ahsAbGvQP7+PdYEDoqmz+9FGAknDyc3WAhVtYLxKwKPL5IbTdKUaRw2QaU+vdsxXLZ48A
GQp/WchYp2OD828fucdG5XZ75nK5ybQBOIAaIKJvfu5Cc9Og7INawtkK/rIJKCFMzY9hXh8INUs5
jcMtGZY7MXbXKI2R3Bb3SJ7v9238+b1jJ0srOi4SDiYdKMishn7vNffJm1VgxSYSX6Cx+TIu6m5b
ZVdmlvYQiENOOaNoOsT0Ygv7noTky+dkLXWUPcpe4vpt3wsu3rN9vi9wK4WA1g663DdUvA4FwL6n
h8xNh3xZzhpArJxQR6hbAJFysPYhE/5Pm/sfWJEXAJ1D6/2RdurP2ktZrWZ5cNF8bpLuaTXFaZ/T
8z7T0wTKZ+vtbW7t7zDkmIiGbej3wSj69IZuYqpWiOCWrGhes7WJauTUD4vnP8GdXUbZ6EMsonNq
trNs8i+oJVQsJ2nJ8yIcwPJBWh8vKLbjr43Kr+/PbkbckWW7oTz9GzTKbd+vEsJRjxuFfJpC2Z7b
s1/G52mD9Knf34ee3M1Ooa4YmYvBXOmaLUmJZgxXZ1F+yOftlXIF5gSRNmG3XKCGSVP3zgt2o0DI
Y05kRylqbj7DQu6yYnkjbHubuMUEorgfcvKVFiiQ4YIwnfqVWXse83CvR3cj9uHK6AgNQfG8dP0/
UBF7nqT5JfvwykGTsKz9+M+Nblp32ht2XWJ27xf+oFdstjgVjytsJ08zWWVFzf6OAr8ou16cQGUv
NaoJuPywqnJMbiaH0VIPRD/p+4GKS5Y1UBSM6A++IYBHDSt3W9yxcRnLfkOfeIFKh5aYutL9BwLA
Hcnor9XyG0/iXxY8+XcEm4P6UTRFVrJxeojm/N1YWe0NivmYWzwUmH2bfH6LcTUkXT1obfksJSB2
8R3jZ63xi0CbsKJ2uKkZj08t2DEe0xID2ejfWjE3LwOMzCNx9tvyxroCu1DHv3Pd0RJNYPXAwVcP
/corPaCOpMj4hHnFakSbLArP9NkCuW7DgFyUuQNeRoSwWPwgk0Lk6OL7GBeLnyNeg+p+JBYkosBM
duHw4xaJKKJqdiMBiT1jv1FfuCUq8xdDABPy5Iqy7WEa+6jcU5pXYo+Lu3zcX1Fo/zun9ub7ddkp
O0Wt/klWCokN3NeTX/NjiJufq09hBbBGP2eCf1DaOTUfchDm19zvbyKJZyzGAGDIAWLJz0IPyU/A
cejHzxHkCxiyaNRVddselz6ern3emJNGP7oek/ZqFqxaXPBXDRbonKwxy0GdTvYXad0iywXsV+WL
DLVr1x+tT+HvNJkfIst4RYi7ZXNab3gnTU4LeC+Y/LQl+9d3AGJm+2fgaAIzTn15s10TVdjSO/Zi
JXsbBRgdGgAu4CFW4D4tPj2aMhZnv6/DHbom9m5T4S61iFi4L1qHJgku4+4QdHqBSbL+TkZNqaKh
opEhxy3j6++9SwnsrEkR/dOuEzsmzNpTg3N6my62KfmG09fkQNNbQvgZ6B7bgQTQ5r2mhySayYOS
y/xjzdemYgp727cdCo6OLQAoCtlrSed5+xSco6XO8vzoKYjAOCvMXdTzEdl1H4NyV9NWkwJdMGKK
UPCWLn9xs4aCYYACMOwH+9slWAWDJhzEehn65i2EjSdgLVpWZ3uy7iVa6pBqk9zkBRSklbjXa98j
o4nUKbUb+Zjafj16YORL0nF0ZCiUoK4k5eKoF5/d8SUf4C62gwrbdlIVXaJ+5Ch1vwJvs7Yc0qxH
qVH24D4toDPmybshWmGfIgcUlEI0ojclTYf+jahtxkSICrkFg+fzZzS/BOhGtMHWtF/2K57LoeHG
oDYxjIHdbs2QoJjfJyvaXjSLsmpIBf2xb0S5sgus+dFhx90ip5puQNVkl4kFUDUN298Fi5drN4Gu
LZSqR0H93RaN0ZNctKB3Ct7Iw1ObWCdKl03jl1Qg12+VGSZyMN6La4sugEMmABiWYUEASW1zH8t2
nEuz5O7YFkOTf9opJKzmaBNq6y4I9MumejEHpZL0EbgIXiVds7GLxjo/QLENMi1TRIeSDP38rLck
uc7zwF5J7tRdQE39rskscMJakGs2aHnEztf1UET5KenatuQKJ0JRsVaJzhi6DQyHbLek1yJG/tAW
oB0Fy/EFHjzUMKAdp/xuYDjGW7odB+LIV79Q9uWnyD5lXayuIGrG7djQsUe6E5YHxef8NIjMz6Xb
1VxtXSI+9plwXsbNXJy8d+5spnQGm4FGq9WE/EB35SHca9RaDyCYLgm6W1BlQVKVW/46d9NWYdS0
k7f7smUVH0N3LDakrnsSWJnixJdsVmDHNc6pI1JfW5rDBxINP+e8ZzVqwQr0wnCORshfD+tlTW0V
vssjRTSiUJ8NaK/VmStnQ9+RLAwVHkqUOo9v2pmc0Qh3SAJ/AqUbY1vkH3LJ3nikP0yPyiYZHgU8
wEoO+X6Ay/sMjRtlBw3EQzKD2Mnz7DA61IO7kf+OHf/zvzg7s+W2laRbv8p5gIOIwly4JTiLoiRa
kmXdICTLxjzPePr/g/tEt5rHFOPfV93hbRNAVWVWDmutHI26c4vGZtB50pyUuH+uU0d1M6lE7gDg
SJHi1kq1TZE6h9YKIzcIh7u27+CERMNv3Z5uU7MKF6IUG/b3qKiiuKXZcojwoUPs3VLk3aijErs+
Z3TZ0rtda8W4szL9RxJpyyYC016I9WjpB62stlCVj1SA30MFeY3UWHt5dpdVwMT8xH5QguFgNRVa
GAGNC89IXBlTdLAnddPrtHsDwKfrWKFIaGvMLqXYaJMtFCR6MxRONVuCiTpbARmKl6AfiC7LJUrx
0DBirobM159zb/o1f3XXi01R9e8iE8ui5VbmnC4d2XOGrFXdZJupbrdKra56baQbb+zDGORE2aTC
7cEdTqXYj+n0OxHiMcJDLxMx3ABKSV1gmlxPw88eUQW4yu1zzJHxVZHfI+fr5mnZUGJu14NFQ0/t
inzR+lzQ/bSaGhzpyPRzhpAot11nHq1xWNuKtkni7ChViYu074pmJPgxHz01exWB9TrqTkhKI6io
UGQsES/h3R1l2GS0rN0i1HeJph8VmyxhZGIGqKeooMuvHXQOWQ0gTJrRbcFqbxjzQi9eir0z0FeJ
0vrUOdPd5AeHOkkevIiMOTeQ7O21WN6yzY+hKo9VWgyLtq7ZHllsp86rN0nj3Pf8SzNxvk2++ejr
9CmlOHlZdCiDBqKWt+MejMFwDBtqfvcKq64zAlJRLPpT8kYBuETv/01Llfsg9NZlNOznL+rs8ElN
nZfYaO/qUv2ha8q6Fc4TQEVKxwG4pYTxooFKJizoEsfR0qbaYnjVxkvg8w3Dd6pcvjuy+01hbAhy
7+YV1ZriXlrxtvDKoxHGH7StQIhNS7WqHxprEou2QGPBiz9KX19WTsi06w6yargVBki9rvXXmYj2
cQDmemy3rfcwGP733Ac8IhTx01blyeiNpajA9YfF87xVsR21S0BNS0PSZE5/QsM6an52g5bwvWF7
ggxJ/WmoSNHwHzLqqoNDsVXGi0YptsBU12ZaEHDR6+JyODiJXDbesKXByOWMAoXr0TJIBXeEXruF
98orPqS9slSVZ8UOdq0AfDJQQA7Xmv4OdGmpZ8Ap8ABC4Zhn3cP8HiiQ3II7ojuf3JEp3ZeCc6c0
69jxCuj3NDPGMngfPblqmEqowXRKBtON2vbGHyz+luL6df1NsaVH2FRPmyHLLcKUYc9xR36uW6tN
e8dl7lYdyb1DYZXSGwG6snHyd2lShB2pYi7SiHEoTnYswvQ3fcwTrGHXcIZlEGVvCtBfZcxwu9Q4
g25Xat7PvIluraHcZ9pro0T3RtVuYyG28fRm2P0uz23W0VhKL3Qr80UBYmE36lqocutZZGyyLL45
Mt2Ktj6WwqIJYSbuvArz+Qj7YTkFOg3LWH2tsmlT9NbCbD3uqzz96NrkSSnTO6SnCTbUfEvKyiQ+
PiEI0rVu9mtLtGR7/r7qUaUf5Q+c102Teu/Sb0kclJaDlkTtoolAXsj4A5RScWOqQ7SZIms7GO0L
aLf2ENbK+KFogd/tqcqksCobBuVRRNQTrA50Rmup414MXvsCssAAM4CLUR3zQ1oKCK2iYxpDlQLQ
ANy4NppouiH4ce4ESr3PcvCtnSzG8JcHpnRp1p16r3W4EWHTllq0XdC7wEfWvVo4eOjRuTd0kVHD
Bi+rWqAJJqEO34VPnhT78R1o+JF4kJFncU+HJiqzaDOS7sPBjr1pYVSCRdEIRYErWbeTNzAWlBr9
OqulvqurIHOLQZd0qOqKhLcKN72W2Ss9CExwWhEYD5K+H4iIV646Td1uhOWxcmRY72QYMNJv7Ns3
s7DrrRBVOG3z1PNPgdc9ZpJOfOvHdrswdYWKXTqqryaVfEa8gKQeE2Pf6Lm1i6b4e65qdMK8KX8O
qKpOGlIGXuR9l1XxJPKyddECWmsqEMXRUO+DqI0XMonKRen0sZu2sbFVgxzAiOMLdKgZ/WeHJd13
gDPbhCceMkPcNX0gVk2jlxtnmNAo1wE5+6b2q4ygzOodhQ8cubnLJl3h+A3xvZNNgsKqirpmO6S3
TSYfI109tCbwWWm3GyoCtDordaHzhoshym9qXfnVmFNPLTFVtkOu5FyycfatK+tg3XYE3mCNa+vd
IvpbyqR5sPSq+VG1keOCuZwBtRZtp7r+TSX51RPZsW3SuZRE31eMxnfbFq/OjJdxwAG4YVFUmyyn
g2dp5Utf05qaX5Hzad/Qyg/3RmjeD2O/VbOUVej3Iu43TBjbmYp4lraP7jiI1BsEuQBG1m3m2q11
U0fmN99Kk+3YErrmjlXgtLpkKXou5bDkr4q0/EhEbXNxTc2mzEzv5NvmC9074At1MrfzFH2Xxvm0
CXBBC8ua3nS1o86rjzFzQ+huLkmTw5u0547LtJgKtuXvB5Aji6JVuT0nijsltWl3GkTmasnAR5O8
+aMB5mDQcyaBj+LJsJI7kudhXQr/re9iRrvTkVlVYKYWXVM4K5DiD/UwROvGp3uq1jlwN1uSZ43N
qbDNhAscRI5tG4dp1L7ROisXiJ+9+ppcDoC2FuQ65jo09b0ShD+ASD9oqfUeNFkBPUB1zdKYa0fk
nNM4UcMPuvsxK9/DQPsJYOtbljQKLTZSEkzGWhqMy6WgL18CvTzG4Zi4jeGwAVkBVy/r1UMClssV
ofbNDyyKy8yBW1hl2oK6SN9lFrpjxXUDCDo+2B7xeBB3L4zx29nzqS/s9Nh53T2B62NEuxd4aP2S
yo7yZD3d68p0dCr/h98Biq11+aL61GYnYgctGvdqPt2CUQYhGFePoF9jil30OX0xliCM/OCHSAb7
Rcv6bB+NlCFSaVGPTPbJGN6IrFuPQblz8uEUl9ODqWSpO/SVAZQ1sw61o/5iYhkDFWr0krsG7HhC
gXBpz/FSo3tUPYdtFYzaajBoogWew761lGZVuovDuhBDOt2bdjhJBF9SAFN9NQ0nKtHBiyrH4Lbw
42OPk8z1GFV1plWRvMJhbYabWAuOOa3hhddYJkh7/9acmu92Mu1qQAmLIk1+mnq0yRxWMopxI1Yv
XoxxRJFLkfTX7Om754PGyQ3bXAvyy0WUdre9jPQFpdudpkKCMZhVZuiS6l+x1Zps5w3joa5AlRry
oAXxZhIApJmuekhM/5Sp1rvalZtEtg6RA/ppiW3jxJVnPPptJsFhEN3UTrpD0mgJSuchqHvIZYra
cWooGnQVfOPSS7aNTYMPQAodn4DJlr59H8TiiSV91UIcflFMyzQtHryS6SKmAepeBT7S6yzW3JFs
u/2gWPYSiJW3Sp3w6Hvj8wSgYTEoxO4DHHUAJObJl7Ygh9UhuoQZJaRu+JX6ynupRUdAL89p4IOq
TIi/0RZ7n8lOiyyibAEI8MO26v0I4yLK1BulAi7TY2h0CGJwt0o33DaTs20T/d3yxGp2SD3JO0Fp
/yMf8u9Onh9lK4gPRPIcF9Or09CyoKfBwEXLPBRDc28OCcerAX6aCcJg2x1Gso/xVJX2tqRvmY1v
HRc7HocLxDhErXc0ahKO8SEtBVjWQ1p/ryJ2OgthIf9qYuMI8tGV/HxOkaWf2JthHRaEqS0RyOgc
COH8jKA5mVwgz8v5b0PFWppWtOx9zw1LbW0kjETjek02SdTN0yN8F/AlCCVqrx0ofZxN5VRr34oO
ftqvldZ0oUosA+jdHfBQ1SeEhZGka+qDMKhEykd/PHpxhJPnNUGG3cwvj6ksPaVa1eNLPN8VA61e
jnNnnpKiXDG1hvJP4s5rM+nZetLkKjGfY6PfqQBGWsf/qKvvfLIk+lfjbN3bmStiueub+t0fkmWV
ymMbS8565fIWIvNcWVYLPaz2Xo7wn2mQVY8PQ0u6H7zy/zSD2F2t6XDQa9HhXtpHK7NWTh6v7Ci8
1amlA5R7pzlNFUgdEEVKPRS4m1jeZeArHouaqZSkRfTgaTH+aFrz1EIoiViZqqH+TktIRXC6U4Mt
DB/8XHpHVysKaRpr72Hym+rSSxkhAtNTe3Jykg36yDVVlaHRESSq6FKmGf3UaV1lazWLj+Y0LoRN
8Dul3qI1k9dBpB9mqx0EtyQ/iFYkcF4ktvit2nxJxfNUedxzlesVwbrv0xvKy4vZCmC4nLjJN1ZN
rysQ6IC2ToH3SBcI47ty6h/AUSN7qgAiqanGF1vOhjDSLdDZZW5m8yBUN8miOzBbt51hnQQPoiwz
JOqGvu8Btt3SscW9lilbP+o2EVN8JpsOrllT+YzvDS062QjHAf1Tt9z43FPTMpctxbxi8Nce2Ohl
pCjLzGjvLSP5Dth+Z1bVgYWA+vnUegMRVQm9wh5Xbc7tUS9jsZGt71bji+qQAaWAMQQJG/UkIPfW
eMOGj1Z28pN+1ffOclKLezPZtE79Oh8iRYWUS73Y16nRVi9hL05RoEEZ6n6FjncQWU/3GWWNvHlk
G5Hrcz1xAGm+tPvwMNjVQ4z896roixSGFghAyi0OLWGKa7j2+iGsn4Uu77u6OiKBCW/EOAhLu+lT
GSycPv9jeqoh3x21eZxPQDKk7cYaOkgxxStjY9ZaoC0t23cTTTllNSY3noA9bmwDdjSO2TEo5BcB
NehyfDOi7i42220yfk8cApD+lkUpIyC3ZFH01G5TzC3tuCdVp9lrItim2bOlwJXIpzuDCEOrmmXM
15PEuAnlxSGvV0YJN4BJy6pmrGXYwJnIwemNu6FIt3mMczchMxZuQDaZerdZf5wAwgQzF5A0cD5I
0BpPsR7u+NF9D24wju0ngO1boo6FaLxFHUPz7tJ9bombbjDubEthALKsH+fqn2of2fpIM+/jwFsq
XbuIx3qbtoQImroQ3oFy1FvTTYeU16XAT0jr7Wq7XxjBtMrqGTg1Pnpzat0I9fGPwUW8W2XGLzYm
nxoPYoiXip+uJU4q4BDMV5OkDKvQNOmYrJYCJ3IKDGY44LzacPgNKIiik1j0McA+kCGEy9uSUt5Y
rud/FDXxppPOTT7qq3jQbvmEgriLjWurcQMjguYF2oIBpMYGk3M+PKcjO6jdpO93c7ARRlRCVUog
jPQCQTfD9ddeAzGvqF+8vliXKLk1SryZHboIXkvf2Gjex7xPeMbbeU98P3BtSuPWEJIL60tO7uw+
5i0282EbTm8qlfX5ubZFRjL/EyNxbgfTW9XBsHa4U4ZyPXsUVhh44TIOJ5KSgUFj8SEsm1UxQrXI
ngPcbI8cwey2wzQ8glt84nPtWtARlket0twhDO/8Vl3jI9IUwCccVJMLAjQejVDzRToe+K6UvCUH
CtO7tXR2PnR4p0Sz1QKhNsg1Kk9LQE9kZPoSGNCOr2nBhbnzdRlN0ZPZI4DhpLgABWalleu3CeVx
sqntYFvfZv9a6P6xjcqPclJvKhs4Fa1I7yQC+v/5MeJg4UMpVmyqEVJr/Rxn3l0cKe7QDst54Zmz
5jopA7N5AUbcLznyWqu6eEaT/5mqFyubTuht7SI6qvzpvN1cvmoGiBzLqUAmzn5synOUOHtKMfoC
4tENfxM6AuWa3K3U6ja3tZNBkthEHQWt7DCxchOHPEh+ggCkvZAwQuYtyfdyVNa8QptUS0qIpIyV
oPp0I3VCRefeJJvPzZIts+4cMKVukXn7vnAGYu/M26W0DRdqYeoUfBn5W2TJW5j0b1U1Psna+Y3v
A6OpGLEbTQ1sgIrWhOOtMsvCmA0vcr3WovmkepJqoLnJuyhY1GTFyz/nJ7bfWs170YT1WDY6ECYW
kM7NMvE6dC1ppCXzDwYBKS5p1mOV2vFC8ZwHQ5+OGuI/lOvNb6YB82ZCJtUlf/Dc2QPP/90elCfR
Zb8qr89+ikTc2/lAh8d4Te2KPKH61qkzd647MRPvzrSy+9zQflqdurcQ+FlYus0By9obRjO95+bw
MR8T+re/Y3N6a2JK2Vkg37tMPHSZQe3OpLZt598EONq1OmWoRulkTJGjPMynkUbuQ5OGhy7NfsQR
IzKNisiguPOpsFJUWLOIO1/pV2bq7Oxe/WGV2tFsvEPlRN+EGd/aVvOo0Po26IsAIFMe47yDgF2E
D6rnjDeF7RtrCLT7pihf/Eh/7mPt1Tf0k5kQCISmsxFawmREQw2WmtHjcpzygUlK92lvHOGGHWxC
A/KJB70pNR7SvWVYeGQ3qziFeSPTmgg/GUlbtfQja71XwHQH0pUI9G9qb6zKnBGjdGvjhMRotvsm
t+AXwRcYrG4zgXIuKAwsEqE9AM4DgOb8ovKxqi0K2gEdRyggDrXI1HhTRVgvqnykrlM0R8BY+sI3
8ldc+6NmiQzB1f6ltseSHoP2Umv6EwH8vWWap17m734+VpS8snU62Ss+eSUoymqW/RgF+p0F26ZG
9qeDZaX12mspTDwM3owblFpukXxUkwlSCNbfUtX0jdc3lIGC8nUakt+dAKhR1p5zU47V/IIotlQW
bOYsbCaItbRqzFr2K5WkYWiilWKX9SEZsreCxYjr5pQb7anpQf6B07yfLdi2aNv0Xekmpf69J2Io
YtKa2RHNDpim3cJLsZze7BHyMZSfekFiVNF2jMvkrQBQUPXNa2gOuRum9etghu9UdjJubpMGRAs5
xvwJWyzhNjXKRWWom9rynhy7eqbzv84NOtsCr2oO2Uvel6sqqpWFOub7vHIecPGn3q/xt4pzaqbo
luDs2Sq8N6gW8OOUaS9lBxDZ/EZt5WZIkpcaVBCY7q3e2DeRmF+dV/Gom4sx3Evxo6VvFTzHgbP2
RPyUJ+C5gIpG7kjcYCjJLhRTCqqMAKPQgpOq46QCXDHA/cydGvAHRoRjm7p4JZrsBbkheoXRtzGZ
fsmwW1vRNG6VoIPpFoWAdUAXlotJFuVCi7nho4BUV6mlt2vgNWBfrY34gX9niVxsJkjl64aRzEtP
leQ7nR+6wJhTGvztqQTIfk8hA1R0R/4R+Vm/dajwbCEXh6dZlHmoy18alJ4FQLLuO//4toR3+aFX
drqvgT/Qxp4QgSqBolmFuLOMtD3E3ghwfNTBjfkm6ul91i4SSZLroAsHcRxeqIrS/0ZE1q9Bb9ad
Wb6XhTyp4bArI/PkBa25iSjqQnep03ChRXhf37Jg3AyJ5XpmI25kKcU6bXzFNc0u/A0R1QEc7GW3
/9eyWujTnkFLz9Fy1y82P4upp1ZkVQu/VA5TGjzArN4MCUPQS3qB6VEzql+fdEL+nxrH//mkvnFJ
emOWfv0k9tKrMhsbBbTkSAV8DidaLqmC6ItMj2iIeHqOlb5+1qwA9BeZD+NMqkdLPKF6Kc8yB0j3
2lj8zoD2u606PUjS0VizwYxWzhX12v8W7vm3qIhxpkPEPdW3scoQKzuLD0Wpr4j6AVxekzL7bzWb
//z8mfpVGPQQhRp+Htrir7hOaAzWkOfV5Zx92TQ0VyDJl2HZl0u1b93EpuTb5fUD3N37QkmuSWle
+sozna/AbgRodBiWnl2X9MEkjYW2rkD3JtdEzdRZhuVv+zY/+9MZ4WyWOQzmgtNN1zZVehVWx0wW
1gU9ZihX2caUGRlklXDXFHoOisNKd7FWgIj/+uj8ty7ef1Z73oVPr+CNTpjVWlmsVJH9ThvrGxJT
1tLzu/swMNAKYdbk1w+6tK1n4kTjNJqqxgBoQOjGOquS5ywqX7/+6XlL/raMZ7pKU9fjL8q6WM0R
ZVKITRx9DMWvoqp3Xz/gz+ybvz3hTEcnd6LaiM2Kly9KV1Yl8H8wfhDBegq77ajQeMjddEJOAprI
P3zmuQMBdxf7ejisunrfT+XWaILNzPPS/OfJBJLSRivK9kuEctZfP/HCUdDPvEgm0Wnzu3r4g4nL
lGEJjNZVwYYXIIjBy11xVhcM63y6OaQ5pDHQ8KC4hZpHSJve1aVMvidD8r+bP/bvQ30+rN2qRkXD
rgbYC8p+IPYtYFxAnyZSOCh1t3BAqAyU1b5etwvHTz/zFN2khlQmczJAipwTiOhGs3b9gKfPhivG
c8HB62eOIjFipJ9D4qtcZFsRBjQBrWWZrWeGRgZElf7WlY9RLz3qzCFALyqo+6TDqmrBT3TfeIpP
paKoYIH64mRbqGGQ4E8lsUh0z/+IisLKM1ji+YUUL7+ZwE1+vbKX7E4/cxq032xEJ3iZUFPA8Pw2
zYPsSDTNZy1/JW1OiC4N88q9duHG1s/ciJENFuW/hOl+FC48mGx5/t4BdgPht/Kw9UkHW9BcMbaz
UWn/OaNnLgUamhQtAvgrwHiOUHYNBO+KQvUIWWWUDYAx6gfRraTF1yQruoHLgbJNkuxYZU1Nrqzw
JZs/czJ6pqWSKh3GGCurGQ+b0dhPkWnyqfNN+ZWP/TNp8y/+83wCZ6RWnRdUGb4sRRYdrgOzRiCg
My7FGgtq+ydHT350Ys3T59M9f38WNJDfq31OgSml2mK0upsSb88nLIeOOP+dsjePLYxaJTD30hkX
Oij+AZQWyXuUVP87Odx/75R2Hu945lRWfsm50JRHyC00VjcaqQMFNz0ODro6HZtqBCArFpzFAT3v
2SS/tgDtwgb9+fNP97MvHT+Rsyurpu4J41tNOr0YOeygLK+gMID0e7b7WdXqNQCPUu8FTezB+mEO
+hqvxwvZ0DoMlaIFZW4YjpsK+ofq/DLM96i3F8Rutf3j65dVL7h27cwTAhfWk0BG/zrTOITGe2et
sjH8c6rn84v95PiqBq7sOD4PYYMK0INybVT2JX+hnfnJQCuDvhQY1VTfJmUM9j9ax+QcuKmAyZ3U
+Wauk61kqytffCGC0868ZVJOQYXQAQ+EOyYiGGF89qSRpHi/imanGCTQ2br2MopO/cfXD73gp/5I
3H86ElFsZqWiN8MKguixppIsLJCienUbpFQeuYPm75M0YL5+3KUbQTvzi8SeWhGq+Ajw6qsxPxlU
uqEaLorS+4FS07ay3vJwY1KUgoJB5+Zf3zwTEkXV7NpSz8GoONAirt2G8+L+zZucuU5bQEcGg07p
JRDOyu9b2MRKFt7/w+8984kJgJcym/h5S1H3vv6eewBWK/s4RqA18Tfprd7f9v3GatZ69K2nmzVb
2dRtm/yDmwkRrO3Xb3LhO2fpyM+xuTVGdIeFN6yMwNhEjly3unHlrrv002c+jSokhcZwGFbCoEZk
gtYB4jFdmyw+X89/2SB1dmafTij8LyUTJeEKZ59bu7Mp2ucoDd7OTrvhxPbooljen7u7dwYY8Vfs
8ULw8uey/fzgeMyg6nJMlcyDX5Aar3oX3chAPBXQTtJEvkMmrq/cnbNX+9tXnjkbzUrb0RPMFil9
ypomQPCBUhCwX8ZyXgsTLtj6H1X4Tx8UocCTytpkBDB5fDoiQyiA0FYvCmmwNEsX93o1JLlw1fzR
y/30rLHIM7uRxP8OfNukZyROEx3mWBZA8Lodw5evT/UlJ62e+ZM6kvqYjDzHsPNjNVI/bp7TfB8l
4JCqO1w1bLG3f/xVZ86iEQCfyh5vac9NK6LySJVrj+DKi3+n4bUZwZfW7sxnaJGW2IycH1AF7CgH
xr9RJ/CBKcmk+iBg+3rlLhw4ceYPgEyYSZbxKaUVvauwSGc/VL3A17liuPPJ/cuJFmdeoa7VJu8s
HtCLcSujamnlCGTSEv/6/S84nfPRvAESPVU0TDidNP8xRdNWBYD+9U9fevOzyKMTtW4B9iFBgqya
FNOPPLFfEAb7+PrnL638mal7doJO0ixDALDlwxr9oyPLXQXSZSrLKx750hfMi/bJ+qxQHwcbba6V
CYd05t6BIJu56cbT159wwZOIs1QKcMgIgLcnaujAZIl14JOp1ajf0aAlIiQMi6+l35dW68zAg0mP
VCPC/UextVcNnC83qFFED7IU3//Z15xZdewNUgGdMSJlIoDdTIuBm0UHODCbRU1KkNIpvOpDLlwr
4sy6S11HPxAK2gqc3tYGN1Qis4HlmWa5+pMMX60l/N1EpHNm4tRfDGk6MQCOyv4dDQ3Dv5run/kP
eS7136Gq2ZgBP05p+iQ88Qge32Vy6w4Z17uv9+Xvp1g6s3/8dIrTyWqVJOzH1cwPLAvaLl4THZPe
uWKIf/ez0jmz84ruLYDTdlxp1qjgztV1xINMw3iw8bZ9JR6//o6/H2HpnBl8aiB25kR8R6WmxzZv
j7GRrIzBOpVleyXO/PuhYpDAfy9VjcZgkTfduJqLeyNEZS0Ml07ebtH4/0EQg/pjsPxnX3Nm+54s
vNqjKrayLNlyAaKUA1cSfYNpps//oyqsPB91EkGrskzKRKvQZ4JXAIhO01Bzgp+AMsXX33Fpyc6s
3lfizlBUdn9OO/IW6GqoHVQrfFW8dJUGoHP1JL6yPX/3l3KWh/98kgNUIezAqEfE55ynoIU0qIPk
UJ0eSCyST9Jeak23gi5wxf9fOHHyzPIdxwoRkyJ0rbz2AbJfguBSuVbV4IdE7e3r9btgnXJe10/W
ORiOjUIHCYX0oeaaKQCFiM26Xj2cz+7/H0DI8zFgRp/UYBaol4H2LUH+Z0+0Pm+/fvkLm38+0qxH
X7dvnQDXmHyDQzvAqRiUYjnXwqNBfSqLK1HKpUWa//zTImWBiSJrzkYMtO8WZZQEtzIaa5J4Vb+y
15c+5dz0IdeInEhlJZu1jaaEFKhIhhsPTBaCa8DL6isbfulQnRl+E+v9gDrxv4q5As18v0+fVaa2
B5T6vt6WC3Yizy77fFRsgPmII6SmsqHIovrPiB78QQIC/MjfUTu7km9detKZ9Vs1GvxQcKnDNc++
/gp7eAtLbq7/snbTXBSH2//1R124Zs5HOfooL9rFlKOYlBinKDe3WQKmw4iRPHE6NVpMvX/ltF3o
AUr7zO7BqGQCfBS+WUW1clE3bYnwuxEikghCqEfBbeEHyXCXhVKBJIsKGiQRx3pQg1pxv/7aC1Z7
PpOzzSsrCceIQQF5/K0ymlNHCHJl0y799rzCn6ypFZ4BU5/QCczsr5xp9K7VjOqVH79wvO35zz/9
OOI+QOyVclz5WoHya+UdC9/coxfv9lcrJRds1T5zB4oW0QMQPEMwI6noALg3/ftYgpgiX531hlSu
7a/34dLnzGv46XPQ0VQ8E7AqnW9tPxsRmaMOhmiWq/r6CX9KR39x0PaZQ7DteFCNIOOWQTpN19OP
0Up2XVg/GQpldctYKn20RxHsoKj9qmCEDPDQdan370g2HzTRbEJVPaAku53FcSY/2379XpdOyZkT
8SExEK4SzutBckgc9T7Jypevf/rSop55DSM1+wJ1onFl5pCdJLAcq16lXvkTNN7Prx8xH4W/LepZ
qKAnmmcFGY/oE++A0h6IS7SXGvNa3nzhE85HcA+jNFUbWDCtPsjOSDpNkvny4LaMznr7+hMu+FZr
Pv2fjh76vp1MbII3mykILtROJLwN0A6gHOvbQoKIt8zecQetf1WT0rxyHC8snHXmHBBGbbogxjlo
ZdiD0mf4k06BA6JHkF1xEZceceYitGpMlBrY40rp0mcjsZajNq3R3/1HFRMIJf+9boMCBWe02Ho9
Hn5Var8GGfkDjMY1ZM+Fi8g6cwnB1KhOZTLDhR7ZHLfP4kNVsaGftrca44r/v1CRk9aZV7BknE2F
NeHjIlg8Yee5WaVubcj0KBQg6AR7RgEbZVrQ+pjvs/r6zF0weuvM6JGCLI1i0OaeQngrVW2r+M3p
65++tOtnRs84lTBHDHUEpKi9zKpgddA9dqlzxV1dspYzg4+MkIEmIetFr2BhjskbnBS3xd7ppllq
szXKaVuk+e7rj7mwTn+GO32yTVvUcEwNnsawrlM8wDPJnSvO8cI6mWdm34uoHFH2wwBFAZi53dsA
1YQ+XqkGXDi95pl9M4AoFhMwD9IBZDwb+a2fTn2aLjWxk6Oz+Xp5LnjHefTWZ9dlB6Xs7EIZgYU1
S8quRmZ9k8YObvIVL3Vht80zGx/RSUG71pvnKIm9aT1TpK7S7zPsAckVppEE07Vu7yVDNM/MfQyr
IhQok69SHblLRoZ0QfCoNt3dXKlWhOGqBRuFNCvyWar9/esFvHQIzq3f6miTZirXC6yqWYCxMD0X
+vL665+/dAjOzByFQUdXQ5N8quzcAXKYEso9G0SOtXG87IoPu2QkZxY/BIApykonpdKH5o86poNA
5T/7gjNzR/ULZldUTqtK9lQYO/CIMKbkfR+W4kfiF62L9qVy5ThfWK5zLCdCwqWoJh6mDyaSzsoC
Eu2yAXWAUDOSFuaVXZkt/C8xyzmIc0Ie27N1H+nSMf1ADjhYRgNN+QQhINcPjOmpZp7BWkGz5soG
XTBTY/7eT16sYpYSoujRtAqjYlhGyTjsWlj361Et9Z3ZR9da8hdOs3HmDgo51A1tjGnVBwGiJ8Zm
lpCsYGF8fRYufcaZM8gTIXsH8fJVgZJjTbtXiZT3gFFshgHl6etnXDjLxpkXAJaBnJ45741E8FW2
D7F+LV65tO1ntg7bGUXvEmP0IBzNop4R+HNkk90EjV96AMV05Wa5dIzPrJ46k1IGNjMAOjCZ0oo2
SDfdDMiLUA64Wpe/tBlnRh8UqNorNbCSCEVwT8uelUo5Br65KUX3D/f7zPabts1RcWAIXpnGz8Lx
91HsuBXihmWdGlf2+8JanQMv2QqaJMwbWuVNiqYK8tkBpgLEHR2sYhyD/+HsyrbjxpHsr/Sp52YP
SAIgOWeqHzLJTKWk1GZbtuuFx4sK3HeCy9fPpapmRoIFco5O90vZVURiiUAg4sa9Fwun7/rR0liH
Cr6sK3ClNxGmM9CxuqlZLE/oE7qIwXy7MRnNnvyCvcwk8tgSdj4bHSTYyXSGLgfkeYTwwUJ4sT4N
zTFWIZcpaSaels2MlHzo40CjcftxwWAtxYAeiiVVcrM+kC49oyIv7dnOpmSAOwbb2d4cbyhKPqj8
IP97dBKQ2h9qaHssJMnbKKrFRN5wzbZi/mXYxr07FXMwGhOa/0EP9jhnT8mIzp0OzGPi65LrQuHf
RD5POtnGS0Z3CBXPkBGTFhaapAPAWpIC/NQnEBftO3T+Q4btsL6aurOhOAWBWydNSWUFKXKFcgL3
j0vuJ7SDQL5q45rRhVC24hPiyKNQn2msIG7QBBVlEI+CaLa4hYbjDi0CNxMbDymiKRcMnuuz0gCk
XFvxEWCLQHMXWYZMw0Vp7lDi2h5HNKmEA5Bo2WXTLXgh0B8A30jLZJ8jQw5VjMvEgxZhBUtn19BE
3FgBzUaqWEvHavra7UIKPk/PvCwB4gbbEAQMQe9FLOhkoi8HzELrU9fcVCo0EvBjmkKliAWo+Q3o
cwLphJfM/Lj+dY2Vq9hHCRUYJjLBggj+CZs3cwjx1YDCJCDE5ekXsCb1+4Han9aH0x0dFb4IZUho
0k4xw52V+g2edugSp805i8CxMp3L4mtsfBJbKD7d0imBxEwbbx5IxAIovZ+rTH6uRLexbhonr4IS
Z/CNthZJWPBMXujIfjqysIG2jSnEBihW9+sVbxGiuh82Ibr7hVn8TLL6Os7ru3dug+IlMmjrZLPV
sqC2smNHjdMICDAtyKGn6QUgVh/qsLtgrDk1Tfe0PqbupClOI80MvFGWc9zZiE3JjxqECeBL6Mpz
D/oJUP/56+PorhNLcRUo6XLpjj0LQCsDwd0axN0HkloA8p9ledNivMQFxcRhIS7cGHLZkjeuExVF
WIL9pAWrPws4aEMXcszQBj0/aD4AVGvYF4w8osln6G6S9nHpUVv4/9aH1qzqs798EfJzazQHtzEY
uID4nmQG2uKHLxIEUxBwg0CiBQ07mW2U1DRXiwo5nCBo7EZS8IA1F6MX3llQKQvrCR35zsblpbGq
X7CFA2ibwx6zaQikENC0lY3ptxYdzeuLpXHbz5jqF4tlV1AnkJByDYqQX6Vp/RnMG1egoQRk2r4u
U3Mro6ixXBVRONm5ByHQgQYgdYYeAdgYmd1/W5/DM4TvrbOmuAUDcjs1cEyAWA/YceOzAQGf0L5f
WFcL9ti0YOGqAchufYcYaNyMN8647qApHmMeBgaCd1x5CxFmaoPKNsaLxkr9CY8P8Eb6rvV9fYa6
Q6A4CjOByiifwY4hEePuUX3aQ6Gi25W8e1+y7/luenEMOM960MJiANPIH/sUXcrzFuZXYyK/wAep
UdN5zPnC1QwKqnYRbrFAvATe8fsBKpcbMYFmiVQQoS1bhMMWZhBCFmwvQO5QW/ITiH3rdw6wWNCL
JYKwHWQ6euhJuHy8rah3FYN/zbXmjcOkW6blz198HqzHMbFA4BD0gwlCPxe8UgKyrn9WkCtFRJDZ
G3gGTVqRLOv3YhzKLEmqBONwCx0/iXFjVx9aFP0KGe5GINjAp7PjjAbrB1c3q8UdvBitA8l7MqJj
PqCgIR0iENZX0E0ClKax8cpYH0MXQKkYQyuUvAGsSQYi+xNdARBavopNdpyAOJzAX48+D6B7K3d+
n60Q6/WcpggSCZmdS/R9fq9qft9BCmd9JnS5j99wZESx89wQMfRjwAoN1asLC/Q3o/ETzWep+2Hp
BvDiBMAZdnTBVorCzFxHhzACk7CwiZ/Y3iUyXaA1LR4aPHqF059YfuaiOXXdOY7MT97CcYr2jMxs
0PBuf/RAgQ9C8qAoL5FPqkPz5wKRZ7HxB0EnHcAOULJAP9N8BRRSEHlbYZbmwnkNarT+WYEsiDbd
Ajh1buOwAqUeC/45p5hMYQFwHvbdg5hb8BZ3XghWFkijMrCYepYBClJqDVd1L8DP2rsi6SFSa/TZ
sUbarVm4v8RNg4g933iDv310HRVT6DkDWOMiZPQgnLsfpOtnDJR3xedkM3n89v0BHY3XB8mQccFD
vLZRpzAeKThLU2Y+DEv3/CB9vMHT/MP6uXrbN4Jr8vVAYcMg8dlWNKCmGNErGt4NKOrgPWjZh/UR
NDboqLBCCKDzLue430lYHx109YFswAOv9HhIXH6B0LKGQ7OhWLE+nm5Gyo2P8wJoDIrsID5sroHK
/WajYUDS8s/1z+v2XjVxUaEB3k3hJHPu7UBPccNA+7rP3fIAxuQN5KJuDoqxC4eOEtq6ePfl001v
IWMFoSsndjc2/e2Iy1GRhJSk9dQ1BZ6xDN2kXTyfG7ZVG9Ssj4oarCkERFN3ZgGoc+4ia/xYjhBX
yxNAlNFAueHXNRNQYYMQBy4hXA/xTWhHQp2tuuA227BtjeWpgEEnt7MmbvH7M2fh2To6YKPmTgpm
h7NToacSBC7rB0mzxyp6sIRKF3jDMQcPpK6y7yBLIMFGmG4EDbrPL3/+4nqNIHMINe5u0Sc12K7F
ywdCnNG1IE0erE9AtwnLn78YAUSKPBfQpA6MobwOZyNInfhh/dO6H6/YsAOVl3SA6kfgQinlHtBQ
UOtN8XQpo7z68q4hVFw7NELb0aAoz8nIANFheJWRC6OXG6fo+fHy63XtqMh2NH1WdUdQ1nBL6fgp
xBPcwmTQUEUjbspECr6fESRf8VDfsZq7l1lVoHHds+r94BXGVcyXZtWcb7xFNa98R8VE8qqfJgpV
sAD88S1adYvuAgzAB+vcGfuoumzKEHKCxgnpnw0L1ZmR4sGcWOQUkiosSIrbOf3WL+yacPMgu+zB
sw2U3Ia3142jpC86kQEHSTFOe5mBL7s7hAm7s1APLfMHcAPdrx+WtyMTR4VEgqEPiuCLMU20O0BM
JkMtNPnaF/y7zcObIh3FxrJpDr4KfAyH1o0yBzYFiRJ0kZPsoxA2+Cm7j+sT0X1/meALm3VNo5CQ
BIPN1u6ZZellOoMgDba7/vnnzrw3jr2KfwQFLB6fWYMsHAUZ/9yCUMiQ7D4f0+s5ZKfJtr6UtvET
xPI3BEyyDaWQz0jAwpoVG1en5v5R0ZFNaLapDWHsAEzl3+v50whYKjDT+T5yctdfn6bG8zmK5wNB
vDPSEO+9yOsXGmvvKXTAqbT+cd0EFN8HbZgJuCaLBY4Tfu1nywfHL/ghJ/CPeRvHWTeE9foUSHDL
ggMVTy8rs8452ObA++bjroM8z8blpnM4jmL/Ih2zXpaYBY/a88DEVTqcIeC3C0FKDHA0oj46hYHN
QNM3bDxfdUaquAI2Q7CGhw6imooBsAdia9B0ghIT/LGLOMK7dkdFPmLliKRgog8gpvhozOTEQ+MC
dHrQl9g6ABqXpiIf6QypvrzFMxzFXQbWVHaC6iukNyEaA3OCWtS5R8Fhw3/qNkpFPBoxEl94cMO1
pdXJawy87yZIrKAX+2kRUpid4SbDvZ5CbY6Z3AMPZhltFPg0zogvx/OFM0pnawRMKkHahJm3aeFd
MKjZDoX3zs8vw774PBh8KrB2ZzyYXfDtZNBDgVptVjsbdqpdOcULIGfV9bmseCBk2u7m+FOMIN2C
Fl9myoX7+MZs6HcH/+iAeBDaiO87gIp7iGMuiR0v2qWgxoIg1592Gfs2RkVhu9q4hd5OBOG4vV45
OB9k4AzUO4byIUl6RGGWDyp+ZOiyXQgF8IkYhzF8WJ+QLlTiiqtgbkcGb7mTIK7B/FzaZ1CbfWyp
DYak6AY0sXeATvaHIoWeYZacoU1V7lsxfitZbvkSElnrv0M3acV9gAUfKu4TDIEajyU4wEcQAYan
qPs8zl9t49Hsiq3YSHN9qPBJwjMZuzMuyT6fy4vZZHRfZcbW1zXuQ0VQyhLcq1aFr09xd21m5ldm
EgiUR8ceTUNQEKtTiBeBYnd91XRzUQKKYXKTpE0GHvSOKQLZpPddBrbI9Y9rsveOiqQckDpARysU
vGDCp3biIMMFye4eBNWXXQolDz6A9N2xG5DwQEEWwFGIEc7Wjgk33UDaaXyUCrWMCAP/Uo/5WUz4
Id6y+9ThtzF9Z3LaUQGWBEJbZZ5LsFv35XG0KCQM3AsypxtOUHPVM8VdsMmdQtnEHKcB6SpHHhdu
97hDR0DdlPmG6egGUfxFOVqd1c4RSgQztOjxlI3G/KGM3WM6ZRfrR0G3D4qTQO0T1MQFnDkX4tOI
lmSI2BefmyneIoHTpamYYv/miF4+xN88GNwbcG4vLP81yDHBObU3HHsJWoj3fRSf1+ejWbJfQJU1
KRGg9lgy1O3A3rqXlggWfvJ+3vKrmiVTAZUjNRzSgK406MG7T0HL31OBCtFozXs3xEupq3auNUIL
tYNIvWulFw4UddI6dR48Ku17vugdRAs/xfqMNZ5ChVsOo2har0JOiy8aPxRmivR/uPFxDSuVo4Is
mTFBL51HeNjYI4j0hw8lNRBskiP4Ee/xJAENknsfTvc9fsAEqvIYoNmdCQ2zBsgbvOrOgyRPKRj3
U4ecKiu/K4rw2DXGyS0pBE/CMd7hhDs7lnUVNBDpHdRYtwqguo1a/vxFoBKVKENGEH4H2q6SPnRF
8zPt2nCPK5D464uvuRRUAKfRFJYTG4j4DZCSNZxCv+MU58QvCDSa+qNh9xsDaW5RqvgbcDPLbiw5
C+xnoZipu1wu82XFZ2SfGJ8enkUbsLrB+sx0i6f4ngq8smhJwYB9Sa4jd7qtQ3KZg+ph/fOaRwVV
/E7YSzogecGDLBVHhHyQ9sivW57uq8mDmM8Wn6fOOBTnU5UmFDIJ3LSZTOwAfUNyi1Ir+74+Cc0a
/QLnnMZobHtMIi3DH9SZb8c4usyHLXyXLhJWMZyVBZ3pWCCQBzAdAEDnO2KlbhfZ4oqMWDmIdmQQ
pQHJpRmIGSqmoLhen5jmWP8C7UzSHNkGTKyWi/gM8EpNK86u1TxAitra1XLMgSOO3hcLqBhPyypx
1ipsUg3QzL5IaO/XTd1clFCT3LhJdTu1/PkLV1BXtMZSppC3cZxjJSDqAZy9mdPj+npprFMFcmZD
DJWmDMaCYO17Bhk6r4sPi9eb0XoIhcpdz6AV6vSy3zAf3XwUd5AYGdJmBUAwnBofk665z2Jr3EH1
INlw/BrDUSkynXGh37dxAiCiOu4hOtyDAXf+ur5cmktaRW6muXCmhuHjiR3VtzzJnFM2udExasvZ
Ryi3lVTQTUKx/gQNvF6Wwn4glP1jycO6mf0uWJyjYi9pNodpIZYqg6DCr1PxxDzjw/ryaDZXxVom
I49mPiLHw6AMMUorMAGtCKdiI3TVfV55WmSQWYSwLT7fyO5sGhUFfqd+4k1obZwd3QDLtr8wtshg
/V93Ve/l4Il1HtzeOuZ2eL++PJrTo1I/ut7I4wLafEEKdTAkvg1QAwBsNOIuXB9Ac2xUVCX0ayH/
mYF3jXXzyYujEXqrW2VOzb2nUjqOVi24i7J70NKCgcrf6S55Mz+C8fw6RStDz+VWr78u8FbZHKM6
taAeiHVyibPUhqFJg8c3BSfrEri2EOOAWE4Mvc73rZpyoxNagX/TQYEPAgfpNR7F4Z6lxRYhjMbD
qnBK00GrQexg3SYJQQMoV0FoARwndzVUCsEPQlNzb1vRz/WpaE6YCqSMQLoJ2mWs3PPz2C3QEuJd
4EA8JRAr3zASzRWrQianMaxDq/VoAMg2HvgziEEWQT3hsVPsgH/YsJqz2aJ/f31KmvVTUZNV3Ath
cQxnZbHNd8Zkmp9mNzQhj8AjvxyJODVxPt31Pc5Iz0W/lfPSOAMVTDlCRRB9lQYN5DB9aCI0UcrY
x5Pwz/V56WIkFU3ZCBNM7Cag4578YM6HGNpkbj0dIgThiPjqHhrURnc5cSjFhO9LiKvASmJRaeAZ
ROGAhuvBc07UJIdFp3J5Hy26jOtT07ghlaXRpmEhpMNpAOX6Yj9BENDB+3/j+Ok+br320aZJgREb
cB6cwlp6hOaDAUKvjWhL4+Se9+rFBYAmp0hC5wDIlNLM9jmUnU/Ats6XYQLCafBcjKBSbuXGbuhq
Y8/+78VoXY0gFVKhaIPIRur3eRyCigxsMXnVQiEFAKvR8U4FcCQdlKuqePbBLwR14dYsICzebeRR
NFNWIZfQYqdW6mHKvE4/L8i7vKo+1Jm8nguITZrGxjAaa1IhlzgOhDuODaZ+j39nE/SkUUfonS1G
XN3nldBAmhkdGtD24znbQeoUZXsWIwaXbfx1/UzrBlBCg8y1oSlbUhoMwnlAZuhgQ595zsQf65/X
OG4VadlLyaOytXDwPCP18yoMesIg3YuyvAt55PVBNJ6bLCb14rw1UvS5ibI/zDEpHwjaBS9HDlGx
LKpCf5JjCLWaJry1+hYyxOtD6rycirdsPQPcx5TQAACvhky7zC72BXq3ikcqfk4JOLbTZ3mrypIb
NqwdUvEQhkxNoBNNGixSgYt+ItoWRuAYIBbH+Jl6D3bUoKblAga4Yckan6RCMTsrboQ1YURC0mw3
99NtO3bvC3pfYyDNfxaC5Qy8F4jpSqf3I0ZTf/RQXgKrh9gIgN52AVxFvpRl0tSJhQCoy5uf3Bhu
aQ25tYRmUFHjw5Ow2N36aXj7lHMVAzMScNPZwxLAUwRawv4s0qEJbKMvfKiKb1jq25vBVSzmQCO3
jDsMErkgAYcIo5uWG+8b3UIpTqAuQSI2FcCWGEYBxVvObxkSPg7igk42zDchwri+ULqBFi/0wlIZ
NaoaKgsoPWVHXseA1prXiIJLr76Mt7q73vZoiKBej2GZwm0pZMNAOzOex8T5EHvO/bMC+focdN+3
X38/sVlejRwIIw9Kxayd6a6PoXQKnMlG9kW30YqdUxoaOdTFUZSU6QDJ5OGmLs1v7/vxypsgcypU
9UOYhNlnASLNE6/qE47vxhnVrY3yvp+zdiYdweeruL5KeX7ZA3/tFng1r/98zdKomMvErLtuKPH9
ubCvytC444tq9vq3NWdThVoivUpL1sAIJkFB9sZPLXOlL7z4EwTULyBVuBFFapyFirskrm04aJ+k
AfgGfdnWPu6Mxuhu5/B9GDiuAi4jT8qRg7A+EBDY7SDfi7cmXpeLGsIEfU5oOD9wcQ3xQH995Tyc
/F+xUNxVrHpmXjPWNq6JnNUXjWgv7Tb6NoGexe3jH8WipknQF+unnRG/c68UG6dunxZdvAR3ad1A
T1LKD7w3Ie0KLvCji0aofdi09caG6Q6dYvAkihrbtREi5UVy9GJMYrI3K4q6U6cYO8tCizQ9MOMS
cp+LADw6y7u6A7o/CtlxSHrTd+2m/r6+U29HSqCcfe27YPtGDFYDTIXY1yA6vTW94gQ2PbD2QUFT
2nWAB/DW9as76IqvKd0JBHB9g3Y3Cb6GLmm+TKn9ffLYheFsasXpBlE8TmfwtBsqDMIExNF3EOGL
Lw2TJZdt1adPXhdFwfrSaTZKRUZGUJ9JiWhpENMYuul1D4BIGvRo55KZLXZzQTbMV2NNKjKSxaKB
agIaFcrWO3oz2tTdud2hZxn9oe54MPImvqyMqPpOqdiCmWtSU3ixvD4YedvKvLZqChQv2kjsewHp
ddS3dl5kIsw8s/RzYlU7mTSH9dXUXBQqfNIhXl7PZUYBhfGMi4lNzmcnnpprg4/ep/UhdBumeKVa
tqILIdIZQAvVp2n2aWb8jhJg5HgNweAOBNzrA2mOoAqSTKHf2UDiHec8b32PULDE9Z9GqCqHtLtf
H0J3JhQXZJAhRycM7Lbv+1tvQm6tDQEyrip7N7fuaRyyJ/Szl0dUJd/ZL80dxTOVU+61ID6FxiRK
J5bZ7gdQJyRl83nBVEP6HCKuBCoj/TEPrQu3ncqN20R3NBS30eWhTGop8MxxxW3mNeD3iMqPEpXo
9bXUnQvFY5Rt3tdz3eF2nKarIjz348lzqB+BY3SYHt81hgqetPsG1NUitIO6kQnQzeIRKlyfo9Hb
D6x5FBXY8tcH0iyWCmoEHdIYelDuDiAYfILGMUSIpn0cmhvZDc3VpwIX7ZiI1IjxeYdHgKK5MzQ4
TXfjt2vsRiVwJDIHb1+MA8YTiZyQ3f8AB8qe5eZ9VdbB+vroJrD8+YsHh1V11iAExoCKfeJDCPiy
EpHcmIDOa6rkjeNY0MJYZBq7DHzVi790+tD1aSc7jDVfk54fQCf3aCX9R3eGdtP7JqVYJueGl0Ft
3Q5ML0EvhZF/6+ZpC2CioVThKkqxt5nRSANfb+Bhwm7ei3m+hV++Jzm5d1qkCmPxZIT1ZZ1l9x2A
1HYcQ5HKQHNm05Edc6B4D9G4NDJ+9MXW41cXuChGi76AuooQmAdl3xyeEWrAdSRhTQ5DPrX7sZIn
E8jdjWeqbmNV4KLwaFxnLQpOcc2/kATnno5TGkzRDyfhvnB3KMd+qYvMQ8nadjbuEY1jUvGMaZoD
ZI/WOuDh2QfDAR8g0qHfmyY95M28YdCai0SlhYTQ+OiGBR5QeAzkrX0BCCiIKNxK7mpR7SEhfjT4
FjWAbj6L3b+wPaNohzoN8RC3AZabBdL/4EbZZYB455Z10QMGsmGHGiNXoYsGFNtTsixcntYPbSrO
hlttrJfu04r/8ARKdvEAOBHISM6g7r+ZIdX+LitWAYspJ3JOlsIjKfOTDbUGhFcwpPWPa5KFnCk+
oqAya8wGX5eLsGX+OfbIxV/tCDXvfGw7SnY0/ZqbW35Dt1LKtS1rk3hkbLBS3LmBbuhVUo6n9clo
LopfAIsNnVM8gpAQ6cgHK8pv3CG+ruf01rHZRgpZc1ZVlCI3StSY8bmgscKj5PlN3jV8RwfnWob1
Hwmbntanohtn8W8vbCJLQoS+NrZlxCtoNk6i/kIFuQq7J2djsTQRgYo+5CMZ5QDl9WBGx+tyJXFI
qDh8S6lVNwHFqGsW2YmdI6HPmx+g+jug7YR6to/kBQL5D+uLpJvC8ucvFmkSvPZG10GrNuluESUc
+4IdRR5uEVNrjqqKESQAUuVeBqOeWu4PAL/vIjPeEs7VHFYVF2jWyNOmqYkif935nSeuWZv7RhXv
ahcw0/UF0sDFOVWsu8OjNzV7ZFygGHwL1MAVsPCQ9yPhletEZ2+sH5oQGdYyA46cxFdCTF9zhsLb
xvC6OSq2HlZukaEkj6eVLK4l5Ooskh9yPOd2hic/55V9CHMPgvF8lxX0W0KKT3QE/0xkHB2ZHHnj
Bk1Oxo1fo9tNJTQoyz71eI9cUNWRq2iyP3vVVou3JupQ4YRCtB6HWBpq9IPdH4zYMI5z14ojY734
WvdRfBU70VJAtZOP60urMS8VYFjkNbPDAmWlOR7o18wUJEdwUwKN6WWWc+0leRft6jRvNx5DmsVT
cYUgiRo9tpRqzTC8WxbPcbeIIjWHRAUResIrSFfDihPoJ+LCcavkDA4SV2w1fuvWSnETqLhxgw0u
aqPlfNFm6IQdqi8YYWq+iAq9t+s7ojsDy8q9cEYNt0GGF8PhgT2CfBy7aCB+UzlxvveayYuDehiZ
sSuauS33aVEY7xOO4qr+NonB7ADJZhxri38eZYesbZnf222P+n2WfF6fnG6PFD/SplWUEgNhNfgD
/5BheI645beVe2sW5sP6ELpIRMUWkhZtQJNE7sIR3ZccoOLGSHJAs1HEkvUZ1D73MxpkK9CHLm0t
aUK3AD26ySmOgZPcK0f03Aa9kfhuYt6Zs/wwVmnnN1aeBOvT09xVKuzQ6qJywv+WOMvsABhyT5kI
H2JvK5mvCdhV6GHFwfFYhDXuKlBEe/Igomk3IxXIXOoTRNCtcxyyL+tz0TgDlfRxKkNiGGMCHjRi
X+U96ILjIntc/7bGWFWCx3YA70ksMlTlLOc2rOMLBA5WmwS8ai6XjpD1UXQzUFxCMwqjoDWaZ6pa
Wpe8D8nepPm04Qp0e624gpmDcSWP0JE4hi6uBO9L28hDOLyPJIyrSMTW5Ekct4BEZ7T5boOH/Pk4
FWV6kRTRVpiu2wfF4kk0zSjHofmHZDU9Q+IoOQ7CM09dOg570sZJUExDtLFgune0pQQKaZ4JM7eA
K86L7qeZka8tEgs7y0yObl3tw2K8qC37qSvLw4xH3EZAoNsmxe4raRoD6M4BxUZdo4nMRxHn5S6c
5o23gsavqGDEvB7SVAzoYskTD0SzsQf+0PwxTa2zIckWAatmn1Q04lyMSQX9SbSzia7xTQnGxiy0
q10LPqhRus6us4qtxIPORatYxCJLnUmYBCs2OGQ3Dca3Ic1vk3H6A1L3RwDdLjtJ0MCO7oqdk6Go
yMItgR2NxapoRNNqkXAaTR4UVtegPV/elHWzcfXo1lDxBvVYcFHXaGl0M/nNQYjoG5O88Ib8Bx/j
fWi4f657Hc2BU+GHXmXkaQM0SzAs4sa2XZ6dwbqM4moDKqNbI/t1CDKW5pSlxEPbVBlmYyAg5hv7
Jq3Mr+/7/YpPQK+SYDxEv3jPUOA0+z8sFJp8B2zFGxapsxjFDcxe2xEnzJzArnLrI5oByxN4GdhN
PTpi15gu8mvvm4li+qQtxzBzMRMQuzEIuFLDu47bpCl3rjmYH9cH0VzJKrKQe8z1qqR1oXchEDR3
KMD7RTzXDD1zSDPvHJ4Y9S72DLPzRZfyu7HP3WajGK0bXEkgoEe4aysWA69XOzd9ZJ2Atf1keum4
LybrhIzb3jA4ercsbwjWp6vZvF+koxtbWgNFecudu1vbto5WmF6T1vaN3j2uD6ExVLIM/SLGFjHg
IjJBpDZDDtnk7VVo8ZslIlySyUsieX0Y3UwUf+CYSInhqYZhZhLvctq7OzRm9rtspk9g7H5aH0Xn
TVU4YkZAZ2SlBYJqgB5MdAGN4T1ATomNkrFtntO6Dzzw15tyT5HLWh9U4yJUOGIOXtSm7vOlfgs5
lHREVxrvzC3uDI2DU9ke4zbOWDLi65FR/AGILhgJq1MjtuRrdT9ecQ91McYxGkhQkRPh92rIv5qN
u1XG1DzfVJhhXzi4NiN8G53OIHmY0eTMoRDXuvM+diu/HfiG63l7EkwFG8oJvAA9CkIBqczoxkRC
BLmD6l0hB1MBhmD3tA0XVDwBZJf3eS98aaZ+4kwX7fy4foDe9itMRRdOU4Jmhwipjoq2uylbgKzI
EIvqO4l+LlaYGYa/PpJuoRRj72hbOmWGBGWGJrCdi6K/OW01Aui+rVh4ORMUqRKA6I2u/QjR0tvS
2cQcve09mIorrCWNyxZqYME4Egs8RdBSMGj4jUcJ2M7gbzfOkW4Y5bKHBmnilZCDDHL3Q7HIEJPI
bz3yEcwc6+v/tkUwVSy6H2cSxhz4ksU1RRQMOAX34Z8GLnY1c3b2GG8gWd5268xT7BoaMf2QpyVO
LQeXJ96vC82AkUR7jzR+MX1bn49uFOXOd7uyrgykXQOSZ/k5aeJyx3o57s0SpKkGd4odOOGKu/XB
NIunAhB7qOblNgPUvAXC3M9bGe1RKPgW2VXQu9WXTAKc31YFf1fkx1RM4jSbeMvUyPMmjvEdWjWd
b4qMXqzP5W2vzlQgommXUxQ6C8Fn3eRdQNJw+hAP1oh3OW7Jw/ogugVbjvmLqx3SH5DWbsHAOZmD
D21tAKKpv3hh02G7zLFuMtML1ofSWI4KQ+wX1qY5isDE5y7hUGF+HWrjBHmfeJ8PdOOi1c1n8Twv
5pOPsSOpg1Yjk4eQ8YZ8RLFf2Kra1kQ/rtjlY72x97rtURyB5HMdOi76qFwzPhCw/+QpfTCSdiMY
0n3eej0RKcbQmYHCR0zuPRqLQYr5HKHZbX0zdOuk2H6DxmfOFpqKZhBPoPY7F+3kISKajpbh7cuO
X7nuwDZ8psbtq5rR7mQC9R2C8CLpvRYi5Xgwg0tn4wRrii1MRf4Bt9ElsaRob80bN7/wGqsSN710
RL2LJlYXAZmb4rNBc0v6mWcN+W7o5iFH6+hSOEYOJLcOQxVajb++tJrZqgBB2yOT3RuoIUZLE7iX
lfNOIpRd/7gmemUqEpANhKDTskJCM2L7CGLLPfFuQWkBXQEBjUe6KwCu7MtzCEp2GxTV68NqnLiK
B2TM4+CeQJozG/qyApt3yMLLhiDlvbOrwuNXIU3S6iLn5ij+Wsb/+DH+p3gq7/4CKLf//i/884+y
mhpoK3TKP/77Y5nj//+1/Df/+++8/i/+fXwqb77lT636L736b/Ddv8f1v3XfXv1DAEByB9qVp2Z6
eEKWvnv+Pn7h8m/+f//yH0/PX/k4VU+///aj7Asoaz08ibgsfvv7r04/f//NWqr9//Hy+3//5TKB
33/79OEfj2jciYt/nNrsW/Gz/eW/ffrWdr//ZnD6L8Ypsx1CXdv23KVQOjz99VfsX8gyQLLEsblt
QSEWbqUomy76/TfT/Rc1bc/0KHVdZrGlataW/fNfOf/iDrWQqvCoY8H+rd/+51e+2qf/27d/FH1+
V8ZF1/7+2+vzz5jLXI5iOWOUQ/jJVbEshmsB2wXhLN9L5cGKp+PkbnGtvD6Ovw6xeLcX3h78cKaH
xp4QtUt6dsvowAUuMCOQZbGLo2Ejun/tK/9nNPQpESyNZ6nZ0g4dXqIjJPQhsYb767ak+XVZTn4a
+aJMPhplv+GcFYzXXyPiVjQpN4lDPRX24LGyqQmwYz7ESK7YriTZVelCx8Mkfh1OiAzTfWzLq3IC
JUyUXqIf+aab6MUk7ItlsSdZQJAP8H6Df3hxIv/e65d7+9ZSmOidNF3ClntbufyAqTPh16AwV0bG
Q2VnF9EgApS8r8Sy1437SWTjxo2u+Pe/F+PFmMt5e7HZ1BITJ2QIsd7QNWBgTMq+OYLtismvivlY
dfF+LPp90Sd7IxE7NnobcfJbB/rlpJer+sUP6NyUs6bGpKss2SckuoygurS+rkpP7l+TRIOaBdNx
XJurZwxvRlm6AEb7bljezaT4o3DphYGx0uTGk9OJ5/QseX/VgnjT68o7Ye5npzhu/IrXQcdfv8Ih
zATJisWJrZpuQ1lvpWkT+lz+0Q2zn46TP3e5D2W2C/BjXld1dDLEbhLxZcI8HIDe76fHOnc/RW23
0Wb1XID8v7aVv38M5bbrOaZFHBXo7IWTK2yZhyCXBB6Y7rMRl7yT7NIS7cpcBk097CokKk3ifiqq
2QcDEBpahsCa6KWH50VXj/4sRuigxJcgNfZ7MwzQH7AXDLsIm4Wy93VfdVepV+wmOR8olCuqYceS
OIA+mL+xtG8dIpiyC+pcF08ulcepbvD6oFEJ4VroTMF777s2wetdBNTq93ktj1VU+mla7OYQeSjK
zhasa/K+Ri3br/+U16mEv9bVJaYN8JlnU86Vh1mO+HIMhyL00WhExukQD9PRa/K7CioldpL7thUf
oo3z/Yx8UTfTJa5lOxY1cQ0tHv2FDdnCNcOmS2DE5GPCcx89XMGMnhA8cnf1PBzy2Q7S6Iv538x9
25KdOLbtF9EBAgF6BRaLdct72s58IXwpSwhxEyABX78H7rPjdKV7t89+OxHlqgrbuWCBpDnnmGOO
gREA2LSdpQnOA+cwAnOu+4kmO3Fgq3MlK7vOVZNBpSHfN/+20cTBpDoA68ewtoeS3XfbnZ6rdPXD
Z39dobm6HGPJc6dTBeuH+55vGeZb4e4F021gwzBjzeg2H3BfKxV/2FD+r+Lmt+8duW4cRJFL3I/7
ehNxXDtTxLKwrAv0PLOenTfVFLH/ThZzUc10MttDOJaZKsNspivU8EpQ4B30++a8WuaT6QwcgZvr
BBHzkR9YI88YPE+crnpboI2ngvLQ0ym1y/2AhQ1JeSiDmTwoaboN7Bp5aIVKe4h0U7SRyZX2cWaH
xbbJp1XXhQEGv8ESI6rnVPXoy81DQiJVLMQcFn/LOGg1bQMIHe9rf+BuJaGXPafrRFP8WWIBqQtM
ko2uPEejhaM1LfQE5KXLu9gpBLN38BC8CxM4+nTDveH2zgWVJXzjL1r0l5U4eQjBO3eCQ7VwDoEM
k2X1z5Th8JHkFvrzpYatVM2bK4vMocRu6Cp8DX89LjHHaAdNwkWms+VHSBhd5xUChu0VQfws4bWK
M3sK1RvMJi6+3o6SjCc0vPNxXI5DFcLFTp63hZwdUNggSJjY9cH1SbE/+Wm1SeerbOU2J0F1XjQ/
KLpmxDc5hhTODj4Kh1LCUD6Y+kY9AhrqCoqiOMaTgUFMnHWjOtqGv6y6+4oAdljAsnWdqEp6vdwR
iy8WxJ8ar3qK6uk+GvlTeYeJ/5ehH/MmjJJmExiWMvkmxaNu1QOvI1icAqQJ+MHh4gCxsfs4dk7o
Th/CpS6G6AH0rwTh+dhxCJ71BmvaL0qHZYy8Uj8oMHf2Se4RkuK+UfWFyJ9gKDHLA4Xj2a3WcWJw
Ru7nZRf+FHi7exDa3/ig7pFKZn57CIb3lZYvSuiiZw6ICHJfBkdRi/PCg8IPcXN6zj2F83hbCpk0
4ZZBG+Eg3Re3wlbEQZwwv0EuM18cay+qcnLdOtf9cp3ZjjDYuWf4tEiUB1erLIAjs4qfa+4cmqh9
2C8W0fW4KXNQ8GVFVXEwHE8KwaAuqzSOg3SY21MFVYZIXUM6nRZnOwlz8/R8mvicOp2bObJKe7Yc
W8Kusg2LfplSEy3H/Ux2Khe6v/SibRorcST4RoOkBbS9k2AWT2q0iW6bAvSc42ZpNv9sRptbp34U
8kDkdCg9JGKNA28Zk9fm2DrP++9Qg/eNVwIZvJPPyhy9tYzS8HVU4rBMekmME10aq/IY9mMCqaxE
b5xgLH6/JVgVJk1kD403nsYBNnKIhi0W57JB3X7CAjUgWtVpSHGrzdnj26+f8juTeuOauXgXG14i
5NYSTBlmUc8OiAsptV5CfXx/ma4c7kbBfiGV7U80xhrrgjXzV5Xxoclai1yLw/pJIVz6W9rgVx/i
lAnXY9uZpK5tCobuwUJsyCNzDje9xHFwc/g1jwjH+DyBL1aFayYRuhXdjo6ZTjawB5hKFS43KYen
7mKQ0PIlN/DJTkbGgYVibbnHxY3Omv9ENXSu1y2zIy61iOO+mKewOlMcRrZpHrRL8hloKe5ECURZ
wp9DDBoGColBgPVPXmJvTjtPnqln4cgljnsOUfM69XT1NiJnCBrcJFGwqb2UOBRM0xTW4iI18BF8
suPQVNO3/xyP/13SxUISU0iS+DBA+hAaNz2EKp4Iy/xY30fxlPJ2Oc6U/CEE//Lc/RiKGAZiIw+F
TAxFyr+HYFkGqh9ixrKhoXAwhoocvqEGNsZV97CfbR1B8IVqVLU2hSFr5mmYcpR1NmBVdBO8LTCe
h+23jduRLeUB1IPCpeVn39Tv3HuZPJqUvb4vcbDE0+doUdfSpSnYCn9Kpf5dAsPikCFTjlGSfaTg
Tb4UbVPGLOOVfCvtTrQ9jJTCi5q9II+41RjgtjTAMJx/XvBfp+Y5b9+8cP62+eQWUGx8GRSxN11Q
v/0hu/rFKvjtMbOI/Eqivd84wIQqGOKpkGXg6zwpZzqN3ZQG7fZtmbYj3Myzjc0HUM3TKB7T1g5f
q2iC0G9QtMGfXDD+7cr6l1v5UK0tpnGaMcKtUH+5iwYOm7Ku/yrH6OU/r+BfFKgP3zmCG7bPaBh5
WGEfljBcWyuHTD7LNqveeje4hZFz6HRQlNAOsnGNZ40CzZQYoVmzGSdas81pTcxl1fcBc/I9bLBS
nxww1zVjV97dd4PJYct8smL+Qzn/S+nqt7slHgmjEFuBfNSLCvmqVaQ9ls0dtvRqDkJvGRhQh+YV
by5ZA5F0lCT78jeqyaIZa2WrH/dDsUG+8Z+f3f5ofrsZ36MRoq5L/Y8cH0dGkHZcXJY13vsyigOU
5i97FVMh41Xtn5CFf1O/R1Ay8DzqBUjHP/KKoWEYdbUaWEbkqZn3ET+SSYzG9WQ9+j3SmukPUzT+
ryb0b18Qx0qMCQp8y+jDIlShXpqpwiX7ABkJguKMrRprnlf1IWIklSq42RIZ6OCgyWkOO6hRbTyf
SXOF19m5tHWxL5mxBsP2HAz0vPoWPjhYHhspKAS+4RAKdTGRyRp+aGI61S2SQ7cEV3vJ+849wiQB
dGADakaXbn664MebxRyQch1hR3iLw+ZqQnbcvvEBYa5xnpdaHOQw3nurTE0Mqkrt32JBz5M2acXp
uR6r89ggW9XysZFglhhaQJsV/nL1SUfzZZ4bnJbiCecP6HxXrdKOzVk9gJmikmlBPi/FYer9YkJs
jDuYhcTzweKiO36xB/R9T+wZ+Izfa8f5sp9woJ2dTIshKn9Mwj715ul+dzDZ9bHXLTh77naMUcnt
O29mCMOjvneQUzm9gGpGnTL0p/acF3EPjOg9Z3Y3deWBkznwXmoneeai/mmwV33AOMG8PDnfgCze
Y+TjaPAAabUda2nysEfRUI0nzzOYu5Nnb7Bp6eaQeoCegCpKJPHCdZ5iqBVTjx8ny8+OLQ9TRM4B
mS5hWdBeXvZws+rgXJL3aiifVCAOPEGldBnhM65cPO6OXccJIcTEV1/yk4JmzKgytZl8kpiemPmx
RHKhAAn1QMRcDHNU48sayQJwWrprH+6ZYrnB3Qc5tDBfnfo5VODpokYZUC5FHT+ME7uicZxg7uRs
/Snd34SZhnu34U9sXVKu8r5HtYAPqDb4PzSXHWfy2TPM8PDc/Zsd332qCorCs4n4kTUoJWpxXPA6
hPkmbZ838Ys2iKzQ+A4Yqgq3SivkPaReMxWN5yb8Hrbv+Eci0YJ/DCZq+mTSChObK+zpVbbLwTjR
aUROFUwXD22aCucVc73vGtB/WPq30VkyxqPXEtUxRo7vo3a922+TIfYGNZIgiWWE98eZSdiGBFTL
lIbLHW3ux/DFn7ur1CjxxvfQo+lgm4cdR41LJL7UHr3eP9vGnPpVnP2VJjt2Iar6cVurlHeAZQC5
dLR+bAHD7Ggvnc4oLG+tEbCExiSVxmvAR2GwG5xlp6ySYK3fkPcHSz46a7aDhfu6DZf1yHEGG2vy
fc/tCQim3E9rVF9XZBuB2xRDaAGLTKcQEWQqsX3iICGo6Soo8UurMthtHuCImLY8urhjnUQdHrOD
11XhBaE88jQSbfuyijtI4fyh6/w7egeNS4wCMD+KGWEoWP+eWjHPlTOeDyot7jzvVUsTLBkJ5suG
QmBfanu+UdX8OYpwx8F6HEuaaJ89/edY8vcOK5Ad3AYw/xCgu09wvu8Y1L+ALJ07uNr1F5aNCqsb
tU7Jg6TECl2b6Q9pjv9B6P7XxaI4jHzixjASx+n+94t5LXMwVsExVo3Gk7NB1l3A0zGpRvHUgBQL
qHwmw9cdURuD+tGhAub161H4651wflgUnjARuh8G8bR28UttcHL55Oyyl2XGASNsPihAO4v9FgYA
c9h8EmGjEy+2l2UbUonLNfOr38n31ZgOeKBzlXV1ttDHolQn3ToVUwym/F6JRQAO+h6bq6KFt6Ig
BBUhJvZowznd0eItjE1i4/UYQSfQ2qBMuqYuynK+MBQcXeTfuhqQBKCIEUZEqFGeRmzPRts7UImO
pAXSDqnGTEw2IaP7zuoos/WzI5yiUxxSYyJMxibaUozWfsbMskjCcLtrvfXOYmgpqRpz6cPrUtd3
LmXPZAP40uJs35proMNbbWFFQ/PWrx6dunuYdNMmMbJvOnnfYTqZ9hL7xanzsTlPI5Z8C1iDlE8L
abK9glv6dxfzXq11Dgg8Cex5zxvPdnRDoTKtvPh5Mh2IpQIntjiHcitCHOirqwo4o31ztPhrXUI/
wZxnIdbnyWHnOAQmhQPEAUQ3cueJTuNXtFgvIIgVjimfob2fej50WPjgXJuaf558c6gYgAQQ5gVs
gO1Q/igHc8DpdLafbI/quZJQ6W8fJlo24LDR8w4nkLZ7gHFy7uM+duBu5PxpmNwcMcivkSZM8dUh
7LnGbQCzfvTKKd8j2uCiRtSYNlqXJAZapBx22Hfh6DsHvw2KxUMFjJW2AvTyQ2SmFZyM+dtMEVh6
ce6lzWvNn/YIEvXRq2fbJJrm1FMtJimXFPN9adA72a9LMVnwRp+qNjgrQI7RBGxlUMUeS5hospou
WRnzJByhgDOjQN+TgNV53DGQMGKfSouivMbXH9U1sj9c4cJoa/dRRrx0tqfGxt8cbF7Vmm8zdz7B
QcLi6QXhS+eoK+YPUh7/LG2XtMweWRkUIzyBUbkCO4lstlavk8/TUsncj9dsL5E1fVFx8Czdqzfx
+0rPdz6kAn5hR6w5izHbYSWJ8LQXfFTr+96dvgUALoSdX4NwyExbfQkr5D3QH08a1nytajcJSX/s
V0gOTNGnwa9TZ6kKULyeAsrf7CQPlS3fVkJ8PMboJYybh2BSWRva3MR3O760YwMWi7gc4x9LBMxg
h48QzskCM/awRniHL4ma07mjgPnsIe5xvHbAR3vExTA6dp5/ZvN7WDHoCaJV0d1Dtetb1cvHoC7P
mIlN9lR6/1voGJ73qh6453UciUhEqG/8+56mVIP+Gnv6Xs8YiAsWpC7eWTQPfiwBC4yABMgRSsAm
3fFx3rZfN6JzyD3CHY0iew3EeS/e5PYnbu9vxQGOchcqpRFDYeD+1gecAGBDRsGNshi04W6l6Z4e
7ZgoRLGvO5z0n+PHh3mQ/UwnaDmiIvT9wEMvaq+8/yWAwP9BLP7UssxI7F9SH/aEU+AFueGeWDn5
vm/Drlgd8od44v0eu2DvzuLYQ2WPNslHeYs1xu+FGOzO+hiTVOuQKgA9QB+KHcWpNxfGzVNaefW7
734VVF5RVV4r0RTVOOOpcHBU/4+i1P+KgHCrvutu7H5OH+kFf2Mk/D/QFP7HD/r/kKewW77/zzSF
9GvzrftRgQX4T9LDzmzYf+Kf5AT0q/8RkghKeW4YgKOwd3P/yU3wXPIPpEiMIVFCmuTupm7/TU0I
/gEyPv4sAIXWRzqBffDf1AT3HwEECgCL7e1mCGBF/ytqwk5v+r/FKPAib2c/MKxvN3J9tMD+vsAB
CctNYmqzQMety6q6RGQeXpZokddZB91ptgAevdLAyVWo8cTnyU3DfiGwgu8KPdC4cLzSollgGxgi
djZjCEs5yIcPkCiUyTKVmGgqF3zQNg6JwoDLsZrHNe3a7Uu31NPrTDd6AUkDBezCLrbm7aGNoxB/
wUxwCQ2R2nThyY/66hh44MC3cheEGMsGLs3T51l3RVtS7w8Uql9KDR8eC1qOLrgkBEMSv0GQs2FQ
gx7EWMAx+E7jqC8qPMvMDSBj6/sIbQqG8MjjAp0NNqaXX88Kfn/0gjIQZprV8MWgROBufx95wkm6
jaNYn7rPlTXJOCp97qvFh8U7SZcV1quT8acM2U6Vl55AZ6T2HsVUNjce+yKVzVgdyTAQ0NFIlEES
zwfZSLSHprPV0Tfrt1VDcA2jXl8MQyRkrrli1veEpPjEg4qi3bHU0LD+a3Oqo6y37tT44jWMtvo6
LX8yX/yQBv9aURElmIUBkrQrRGBV/+uRiTcyuJJHGsdjRGGf3S5g06VCYTA4wGtMfR6ECQDR7rS2
6MttgAZ6IOGtQ776qnLzqkVrIgK0Ct7+K/y/+B086ZdxRZGPRYxUEd+5bVAeQgMWRmBOG2OuGqq/
HC3mDO4R6g/o6t/B1f370J1VFIIrBEDK/+h4p9xZkkV4YxHtV8ZAFiovjXyHQKVEN96nhreJ0yAt
abTx/kT1+Ds89eviaHrEDP1h7Hcok/z9YU5knqfI6aditKxK3AUFNfx1Xtr9xf9aOOv2xUi0JVsh
l4RUEB/jE0KiW3ZDYdv1Z4gXcKoJ5Pgcx9zaYYXD1Lz9SXbrAwnvn/cJrD4ES9v34uBjnCzlQnkL
c/MCD4qk1u4dptnJxABlhXIrL2KKoUUUI8tuEV5yr2me1wC1/7+cu/+GjON7HzgS+40weHAByQTX
CzIoH8G1sFdByzZli4Wrs9vegbAFcjV0MbN5ceUBq/ChDMmQLPNyDj2MEIhN/6Xh8JtJj945dHrm
sMhLJGDsW7h5YVGbMhvIhoUHXcg2OkGVOfej9V10cDD2hj5KrEa3Hi3bzjFfYOZzj0mqK5pXdVLF
AyyQohRTNuSsVoE+mQ7EdWlfXVgvX/pemdPYQ3kLqTukzH0NRocXnQQbP4dGgsC1cZEJLl+HiiG7
kpM9QyfQnsX+f31bQrs7HsYDnZOhOfSbrg6RE/V3c1NnkBRMR7fpTjA9txjACL0TXA2HzG9q/zOh
a97Bwh15dR9halKow7A5aFn7BFwuBSZRxZGcl8hzLpYCgQbaUedlCz3RZrxEjMlHtlr+qSvtoUbo
y1cWdsjl45vZpp9+QJ6DUDxsOOdPtRs8riF/8OetOZA51ol0+7dGg/DQVssX5XKa029W6Dpb2ejj
cEBl0GGtpk3sIO3xIFMgOwcpK4S391qjKoQM/aycO3QPgyHfgtakxKsx7FA6CZSigEv2p23F3JSs
Z5OQ3qHoEpduIgVDMTAi/eU0fm40+Rkof0g6xh/1NL0jsMnjEkHQtJrLJFCukzDqf5PdUYAqDQ8K
kpYr6he3dB4rfLsgel5L9ugw8hz563RUbodOmfEJ/FJxlAf1eptwfUd5/j0fgS9CZrYzLbr65fh5
lW1ZSKv/cof56xixJTNqPjGKg5L08EoW2oEgbjnJpPX4XefCUHYIg8/VcPRB+LiTvG+SCNVP4hF9
52wwLJyA0gZTl7ZEJ3zdGM5a7xViiK9bT6+L6oty+lYS+rVhTKWz14OpJ8gF8zp3mp10I+4buhYG
QudJM20yDWdMXm8WyjahuqxiqW5yab/G/hIdSzd8d8yG0xv6BNN69Tb/wZvXm3D028bQnHadqk6M
bV9pb+ejRP+7FVeMAiqAFLtf0/g+r/0L7yoHUYxN2QK6+ISme2q5aTBnv40pHyKRt8Aq0QAvb/hX
d4lakQfSeXctSBkuIRPW5ygejBTBsfRpCdNR1SeMae9cCvtuzdjdSziGYN+GyRy2bsErj8DxbH1f
QRXMHd7hIUGqPCHwpx/m9RJ5PwziKOzkHBhzbtHNCusdoDk+p2QAyWv2lMrrwNNFDemENPCnBAre
9J5rq4D8RlkLaW308z2o3Kvp6gL7MYM7J/BHBYxK1k8LhRHn4oCS3OC+WMNVQjZUXf0QfQ5gzZ3g
6LEpM9BCwi21NjR3YcPg2Kb4bYhVJgwUCaARmM5whU5d6EFC4fKbwyxUk2XvgYVWo6F1Wmd+aoDW
Ut7FCAmlLmb4EC30k1jrKg9M/12K7q9R8uXZw1GlhHUS7W5f6NJ9DqqpOSoH3es+pOYdZIqxK+qx
nE/tOtCMcIi8icB7WzzI4vhcfqqZ+klh8peawJXFHI9FiGGQs+3ojJvSgGYwd1CWpf5cu/qLkAbg
AgHNqmnCY9wZKKDp1Bduc6hiz0mhddrfsW17Wzp9IGSzP6ZBQE62cx/DFjbH0nhtWgfzZ6BoXups
NU/jkdzKrUnrmKI0kvqqNdbN9EW1vsiqyQnyshIkwXlO8AbNkEQOd1PfBIAVuvpdIo1tZyIeYRjO
UNBe/LY9LDBYqrdHF8DloRnKAQCSadBUgKSNrsWSb15ZTJGEEEhbr6k/mh9QpMDOcd2j6qL3pTk1
0v8yYj4dp5rbgdeA5v1UNUXPHyu/fYo65zXyqrux+ourMKuVo4+mgqgXFzolxq8TaC0/rms7JOCW
bEB9MFMBcLfqAdXRLo8brfIXGDtGB7KJ6TBtKm8V9fBYvyP1jIFqdXfhVPnJPOkWeqiPU+tsCXEg
yG+kV2inHtKFTzEiY3RTK9vyEgR2l679CbFSHwHfXsYalKOSwLTTZ/Od3EFbT0L5OVT7RgbRQ8jc
hHGVtTUG1nXMPy9swOkJpTCUx0Yv5/VQRlUHXoN2U3RdinrT9blUNp1C5Couf5UEE5qz+gSu43PU
l3DAKb8O+o7PVhblFr7XsF9hLVMPiA2H0YwjporA0QPkByzKgRQqMBtQGeZ+/QEQZErU1LzBFRuk
cVhprKZngFQjktQiBoLSsr9cCTVVz5kTINH1cex4ffLAk5x9dW2WeCgemmH2H1mMxWbOYIMg4Llz
1tfBJ4cg8jCu7sFXaNMBdqRJ7EwvNJxuopQgFtvyy+7ZELf+bemg7xRNcPDrD4OCIpjCCZA7LTl5
A32ZnCbIFA+WNLKQtDbRcwDl/JwByqzX71PvRF822oBrQJ2CVCPaC2Q3Oq1++FKSJCJbn5WluFXh
onNoaD11w6LvSJxRZheo/LcaHGDPprMUc06xwwByreMhpC4GzUyy9exd0FEfg9YFdyuMj5Nn9Vnn
rPPJlSsvXRaxvRqwZBiVn6NfABoN9clTvLl1bIkyhuwuwwKYTp3HdDKGzVEvHbnIgQ1pw8P9ED1a
Q8DSlipOjTfflk3yqzUO1GBm4CZloCHUC1HVi7FbAIpa+171W3UVoSmvqh+PfW2b47w6ZVZJAjeW
2T/hXP/OBH2fu7g8Ni5WbMvj8MImZE126b9jQgtGsZWAFMm5I95PR2xxKmHik+ggOq0Y0LjpeH6N
rQnSOBrUgW4Avjy/5pk70znFGFAx1BTrcfNlEoESkC7BT7kgwNVh+O5LdZpJJdKyskMSQ4b6wFT7
GKm4u/WtyLADUSH39uc6eA8xwVHVq9TV0bu3zHeN41xm3q9HPSuwdX0s2QEQm/Jqem7jdfzEWPQ+
Cnj7Bty5VtLZHrrYwKnMIq1Ygrzr5TM6ll8ZrywOsgVN3VC8amLgp8vcHz12j6VkPmz9k8NX6GL0
7bt2FJiRi5uwgIDNdYmU+xQsoy1ouYiEAopkC2BCdGYgxvbSgBGl5nXOtMaWxCxFnTZtHKaR17Rn
Xp02zA9lLTpISTeTTxwlQBp74jHusI+D9YtEogJGIZv6n7HxP+twFqmdo6urN51GvgfOm/cwuMO9
iMm7tOxtiLuXrvpRs/kvLyjfJswuIGRBNQTz7tBr7d0fmLxD9eCjbmyB545tkC/6Sxm6dUpKGYMq
0ULT2ZQ/oTL+3Z2nt1r4UBDcY8QqprMnIW8wiRW8KgoiV7hevHmDBMpi7xwYWKHxbdZUx0hWB3HP
GvFXCeVYz9437fytcYYSkgFOfPA6CZnYpQUrDIhm4jdWZK38NLCLMO3rJEf4AbdBSjv1HTX/GlM4
rW8OCo1aJLWC/FmIhTUC3kGuxi6dhp6M455KDm2Smh4ZZsyA547tiRooIC7tMF4otCLdQXWZ7XRG
On2UvX6aPFiq03p+HqoaS5r82MyQKWrPUJN7ddfyC9qrLljStEe2uMlkXLwcfQPovccMI/Z8eaDx
lrt9iUAaQJBldrzL3AU4N+PxruLswWMNugyQxUswPv8gyu1ilui6Duu30vUP1eI+w9zpmxt5ZwOG
cgoPlvPQgLrihPTsoQRGc6n2E3SebVatCinO4qPd7rpRqmbkmbN8mxpYw80g3/rxzZP+Q8jQ7us6
hFHsgZ/ISRfMvg63Ogwedp38bHMCvHVY1DAYFLXK3nMHc+RNHL3RFWWP7OPxQCoapR0ax/nkQNBq
7XApQ17nYKgPo8t4QvjkIBk3z/0W9jMecI/Ng+RSjO3LqKbusKFYfZoDe2Oj8ZIlHIfUTALlBLoK
A/zT02r0BWRY6iIccVqrOod4OiqGNdLAcgIomyh0r9sG3SyvBUedfVfc+kX7Yy2ri9GGJa4r/+pr
F2WSDY8N9k4SxKaFC64DbTYRnygIANDvXW4rSNe6XerMD8OkQtgb5VQn4erJxHJy6YircIhB3gZ/
lss1asDMN+lGN3ALMmjsQ3yPxxD6oGWYB7ZGa8P30hnrvh8asGeD6KeKhktp6hibQMmMtM6T2/db
oVEe+Hx+XvnwGSJrdxLnaxJ48f0UtV/I+hLoFlJ4ajoTg8TI7eQPuNbXofwxQDA3gRWrm0x9RdK6
m44xpcPBmecb89R4hqXZsSuNuiqfpXNf9Rl++hwEID9y8Oo6dccZpPr1hgZSHUhQjLbtG6yQfgA3
Pa7WfeYwm0QFaC84Gg/wFsBnY+4kDaNxOrQ0vs2t16fWrT9N1TqAPltuwBepStrQnFZr1zwi8iFe
ts9TDClwtbp9Zs2TW/fbQ3MOgYIxDWl9HvH+3NY94k0IaWwP8nl+dPK2aU3iiSJdNiAD4fja0LAh
HRQC2xmtvgFtQ7Miiw/CZkoqb1IpKF8WFinq4g/ND1muQY5XeAp9foTJ0tWhwyulOP3Zs0+7HuTO
GwbPxgwGOiecefgDAfDUtDdXg9rpgSKX+PYBpfZTiRZ5XmFAU2HI69l3ep6UBE4BZsceqnFYntqW
LE/BBiKvqdLNtOrIiFqg40nHE+tiQH9qAbUIzD7Gca5oV+u8asL+4kVjjwJYj6kfOG3Rq7F/WEBr
HjUvz0FcXdAjPKMfCf6DG4ZZFbuZH1DxUNsdVICgf9bUSxZvYC/rFTIDrVzOZdRshSOir9y6XS4X
1FmJqZejDkuZ+tsM6BJhGs73iG+zH97KYJ+3N0sPnzX/u1Y4N2Ef1udoPt0adxoLMTegQ8H+z4rK
pE1ZPzVG9Lm2MY5xDGDq7RwBWEDlSwgadOZFdV86JsrHpvHaZK6kPW/N8hzo8g7ArYtu0coziMUf
LfjyWUBM9OR77tWNd5RtUuCT7KMm4ZLOFedpG9kCTTaS4kRhaQSQ47BBTA1AjUpmi1S4X73P6BhC
7AoBaAY0CIJF+UBKYNwT847AytfEr+K0caqT0+CV0YpwvH4QdkuAydAATZxA/2ihO5RByzfXPprE
3nBcl+V7hN517YwzcB4ZZy/h6soETL0JsbCbc5hqQ5Ro+4mm+FVXI3ww/AZPFyEl+S/qzmNLUmxL
06/SL8BdaDHFtHKtJywPj0g4wEGLA0/fH5ZZNyKjbtetWjXqiS0Dw9zdzOGw96/2NFkrza6aTWxR
sUNsf5h6fQ8iLZBSo6aRbYpIZp6KFdfWkxnvx3Jq6QQh5l2GLYKUhYZhPppyiLail4eqbxrQZsRa
cV09J6ZXIBROUuSt8tHTUpO7TPTRAIaPGLqOpvBWNYP/uCLn0IpcdPKjSYy314idrg37RDjPjRzH
9awPiJy06anz3BOdDKtpB1LWUnjXkRuQ4a8zjdHTGmR5owplzlfMYk8ZC1AcqtretkXX0cxl1kaj
wQ0G2wyJ93XDrujLTdJDZyTa+Dgztls62YUcRzAl7CVLu8btxDrkzIs7EkJThro1X4wqA+zLPXtl
j/UtYo7NwCgzrB6tvovKyFi5Rn6TNT+kYTp7H0zJTPgTGIh6n4i7tAW9iUfPC6O5+rS+mODBopCO
hzkojkpMLR/XYvnV6p4qgiGjSeO+J9bcoE/PPgYTXYhXqoVkB/Sj6TlQqmp4N+ruQFxLHLYZWX6c
DOeUYTv7JK475k0MGwaVZaFdReehjuSus6k7mVd+JPdT43/9XgdZtip1lNzlsa/QADIYnsVQRitP
vwn6HE7GpOBFOPTZdzGFqeyofBVyNpbZUNnek1TauouHT5HLbANx0Ib0SwGXGyqT3iz+MDVyRerB
upd0QmvAMsZ9yOCr7lQfMqm7gxvSC7Jh/e1kM7dbPQwGuae23q86xlgks8UigUCmnFD8mw7qenGw
vbHcVrr5bHS2ERqT/SV187HIGWpjRsUfTslIrekuntRltGIyW40YR4Ym9+3AiPmBKm/ja8FN7aLP
wBKxQ6R+tPSqQM8NEsf9V5/6mvibPFiPSXzk6r1JjNo7d6X+zW9GGoI8hvrn8+EYY9GkyFhPqVWu
xihbEpj3NVqrm4wYKxQbC6bKSJHFrZEOfShGA12PlF/5QLKwq5FlnBSdvQ2oJcK5QTO3lLA5BhK3
3avau2hzt3ZF9zQX4KtFGXH7QzPoU2BX3EaKClB4mJqtUw7VGit9UKlxN9X3XUK6HboWnYEG5lPt
RI8MxblVc/ajm2qWAo2XjYdI70n+F6g4swZXnTcK5ql5T7adAQdLbz+Pyc43229t6WxdM3jzEifa
4xmQLf1xl+YAw+PM/HZHd0JEQWtraiLcaf4zJvdyFavAW5mJeTNb/JuRPwW3w5R+I5qPjpV5d3tT
ocnwxumdnKetPtgN8Jm8z+f8XoEEhYmTn1R1Q8D8CLOFD8hPME9F/NaC5TfqownYComJNqcN4xqS
J8dyqEOm9MaXA1aqxtD5xmZQqWKv+VZL8RQTkgWk52p0SlnAbw86b+I60aaV3+nvnDsONGcUs8KA
ymE6y/J9lVQ3JkEcTJcjKcDJuTkXabwzCmttddOhtdpyXaPGQ8po0SUB2JWuRxnopd597o2X0rHn
m3nq0XXVdJcy70uKzZxCMy4ehlGTKHmndNu2MaNJcov6pB3W6MI/40TOK6eLzqAAaaiX9oN0nWeT
rg0xzwSun6DWKwJv7SIZLZd61PVZ0ieG6ZitRwmjYzdrXLoEEe0qTQM3pcVbjXBVwknNI4vjA6qq
FYD5j8nIbnw1nBk3u5MDXUqn3VtzmYXFPDx2RYw4zbL4vuvsa4qROIqTsxe9QSGWIpRK0huMQz9A
Fog6M6aejrKtHnrzVC2t/GxTdc140ImWwQnXUtQG/EnoW7rsDHyFZDwtRngQzH3HrJ9npLz2d8w5
odW1/E7HMxCBDky79YbzZFjPXiy+MLdtZeafo0rtbSYHNQGt3RyAXOj0OHkZtasm8mUYIYShogHU
z3+4ZrTETPxAEgo3l7R56IduYz/4bdWB9Ro2xnFlrp1jkHb3Q9kYq4pgdWG42ZpgCoABq9hVUicf
WavoD/X70pyGgyLyEzVcOmM+Tz1qmOrAfFaNeHAdRNJDaDU9aI1I1kiPUpwxPWGhnJHTOOwa0Tnr
EXJx3Y+04tO4j5FpW71/KnuxizkDzUDTT+m882o1XXrd5z+nP5dOXa4rras2VmSEXozQO20MnEfz
Y2wDKmkMNmq1YVj7RYrHCvZihifcsJaqLXlVbZWu44zSzuw5ddEo73W3uWc8RBKaZjUhiXsAtoVb
yBCvKM6mwfdYphrO/ChgmsCMQG2F4OWpaQLryJCvGfKEflHw99YqF1t3Su8nnKbrJnPvDeH9aDrz
Frc29ejovqeN2ljdOOwtazx2BRbxMWrCbsqdtQ61ZdTuQ2SL18gFnFL+aQ6G9KSaibau6w+TWzGk
iVz4NO4Z4gPGLkqtvWn1Actr3a4ZGVSu/SYvN0S5Dytq+r5pm5CFDMPUVHVbbY4F/EBQ0iqDaaL+
XZfeIE9JmlFbtWvlAIqAZsGRKRFgNK6fc6NfB+l3J8NBM4xWRTjKwCwKLddh7SRheDqfYRiFhnfH
gQWaom0cFckB9d7wMQTp9OikHZKkaj+kxF5ibJarvDFPbkZd0jTTi0UyCSd5FeKalzDYQ7bqcxhS
yYBXJrVnYceFg9s0xWDlmRduD27lBfvKoKy0WQWjZJaIsln93Ug/zL63xZbYrXrFQFqMa2shpU8u
qXtAjHunJ/4PqpBp609ZsI46BsFDqRhrYigwp2cUv4brrTrFF15pTBPAyLoq5rzmT0qfLFqZtaBT
sOp83HioiaC0ttmo3/bGS9FAvQjo8FWRGkxSSHt0ZsParhHbp5wInlu8dep7bhTbvNSS1yLr76pe
/qFUo792xehgP41f5rImjKFQJUKKcZfLpj7mmfFoBs19WrxFtnoqZBls8tY99v6gH3XQb88eNXQj
8RNWtbXT1z8ohRm35W2wCZV3woIA0wQ/EdwHlL+fADlG6yj536wnW7obb0revHE+ZoGm7fVx0ZQ7
Wbodvbrb67OfA6ipg6yAQbTA0kmTydYN/cuqEP5zYx2sqB9WY/LoKwTzQ1Z6fOZ8p4zxEanDugja
+xbUUrgj+BUoPiPe69CYy3uiDkFs4fyMzgOZlI65nma1FUn2lCjPpPgGN/OccZuQC8S1wMlsaHd2
RVfc6MOunW8c1bRbhkhq57g2gZlr8NfISRjpB9wp07u4oZFojJ2ld9ELWNKp5YMTheH6q87eS32E
Z9Km7GCm5qduTJepzN9cq30dhpbq1RtXnmtCDFSY3iaKPNSRsuTv5+/OFMZnnWrxdanozIg73tg3
l+jOqfhAicBlmhfPY1YmYSGfnKSPcBDXj2MMQQQPFgY9tkbZB0/4Q5sVF8hpFgVpZIILpRwxP5Gs
1Fl4s3XuIIbRZxgYmXoNX/VRyAIJuwZmU+jgt8NUvmvJe5BLpgsG2VuepVy3jNBeVX1xCYLY2Ynl
z6gcc6YkyhEiaQmjguavsgPXUoivLZ9FqzJeGFw0rn2hIXl8G3sfTmVsvmNcPZtFq29nihCUzngi
6k47DaYF8QMH4gaHeOmsxUhZbOpqKwHgt5ZGKp3mz5hPYxTKXfRY+cYfgJ3VMZhuDQO8uajsS2Th
yY8RDBtuPK7tFl21PViXRL4JLT8y2c3AwtExymUGIRysbyaO5UhghnNhe1aVP+4Fo+WgUGNz5adM
o+dnrVMzeHdb/xuJOOu27V5tABK900CtnGFXphEeBEO9EA+wmiqdzhSJGYJlxmsAQU5RBJHYvNqS
VSwfLmVnw2OanbkSxAKBpc/DnjB6qKGec7Yn8n41wzLvXFOLV4xoIR8t0m8ndzjH7lhesiKjUp9u
S4ebPPWt5qGEIZQfcKp7qM3gSDT0xImOrzVzygc7wmqP48reun72Jpbo9ibusn3QPXTjmO16CreV
mWqPtaetjAlrsWNU/ga+ZJWomMtHMj2pnmDD+kHdGhZxcJH+htNCha2WDeBaEZb9xnrPzNTH0JW7
8LQt/WWKEiKpVp4X1SFjFeOdBWCSMGZtXnSvvTkVKJAwIYEURiE+Ji07gdvhrw8+5eixsldSbGwN
rbkNxqwi6a+9ts0AaQs/jIx2a2e1xNthA1F44ghm220rY7B2dqfcVZyg2Vex/iMBNFn1cuzCRkzo
yaL6XUU3zZS+V6N/avX2wUN2Hpo1wpNxDMKhSVDJM567d1xjhfpz5dB9gZfV48YSjNtMAzZJ39t6
qv8kJgULH7VDHyfp2ggMfRPbROMQjpUk4KOGO+SbxJEs/OredV2SF9wBdlyKd84Ca+V4YxXWOTbn
oWh2c++/+nz/fGSzze9jkF5aNutMFJuwm3sGDb+6yVfeZdohEdCgmnxK/fItidxjjNEnJjTFXpZW
ExeaqWvcQsXSxs76s4RYX3WzP5715CZQBf7yqdzSi7enwFfUdfEn4S9DiDHEXHvu9NAn1k5Fzj1G
hWStNnAgjJFPXtKHoa/UQ6KehY/q1Z0CyGtuv6FTkUJQcqGtXLQHQTkWK8NTL50Jye4PkiIhi7Zj
WtqhBG1ftczDTCqqPF3nhCyt5HMmjSpnrRg7znrhUxkHEQrvKsxajcMIgQ1jzTZWnrTOdVM81UWH
yzfj4zZi3na2iauLCqF1jXcSGVCnlKm/OHqMvSaRPY3a8FIkZb/whs46suubWUDQ6rRwgRLRIW/o
Jog6Ysxuax8EKX7O1OymYLn71fprrAxAdzfYijRPN6lZzBzcaTsjMu7QCv6I0hxCQULoiSDZDqPx
nRxVyBAZS1QTDJmIIoCleYpPhaXuNL+8z7qBi7uCoKPR2LaiwLyBgqbMufCt+FvmxFwpifcyU/Ja
g+r3OrwMtWOXQ3RZw9oQ+rdS73eGTN29X5RHRFA09Ag0kMynWyZlbpFzq0PrgTh4hb8tbO47jckc
txZFRokb39LH/iyB9MoYzsYCYOy773q/pAwp3FLNjIutgzqjdeT7nKtzTAbK1pLOiRYlR89+1+Ks
RHSlletS14/OVeFUJuTQTj4aBOIsDKf+kMl09AsqI+Gofd+VxNyk5bnHUheaCoA2tkcoB86mLIY9
SQIgwMK9aG43nLLsA58iFTH2rVWdevqOrmHdePq9ZqfnXAMgMschWdsZzC6iUXqfZlOo/oc1eIy0
7ouNgaVnG5O/y+nYw3iJ9k6zOc+pHqbeBb4s8kteNMGpFdVeZeNOV6A+FkqXk4UOTan0MGVWtw8Q
LfLfHh4Dd9Do0aV+JuXFtmYdR0Bx5yI42xDJuAoglDB6BH/kcMCDMH5wGaIlV3D6Md7CKgZJ74Ld
YKOuRArwHvvcQmuZb/I8finoMtyEMZ36bPLd0x04ffrlxxXzxhzuKMXiFHSkXI2cv1G2OPjmTML6
1rtRTNSb7VfOeb+z5x4tlRsn+9l5RKWQr4OiAH6rwS4CuULJ8eHVwthxRwroswoQFTf+sLqKMLHB
AgnErOrDObeG865PASkUSa9v7NlJET4E0b2F7mNs4nURNVY4tvwdpgqehYuAybRT8mUG+Eet2kRY
j4KZi45z7znopmKdFbW2mqOGCtn1ILUC2jefWDGP3uLdaBOcQvL7HI3tvm3u/aK4aUZ8Y0WbU9+3
1qFOyqdGeuUqdxrqrEQ6B0Yvh0oZfxTTbasXLuJf0FbPQGUbJRO64Kazw9GQzbkY+D0BVT+jbZjt
pQUIP7ryFqysDb2eTALvQ7MgOiebgQr6MD5Rvl8gFKzwnSLWRm1nkDngFCR81Q+TwltT97sgoa3x
ATw54dww01h4C4ELUcYW7oXK3bRaehv1BUgFX9hqaki4bDCWhn0T8f1QJ87eYOyyw5iLZ+73+641
rUuqw+mVLAte0nArKNq91k0l5epwrCo731itWRHe5H1MY4UJDU3Mqra/hjRrV1CrimGNB6juz2hS
2ZHRYu9WToCGA8MoimxPLQYaPhcvVY48gK5gw3AnlK6uehsBOdBEy68YZ3CYiWIkduOzIx2dGxUF
hg4stZFIOOP2kPrRQEnQwJyibQlbM/4kisF+t0hdOGReegsMDZ09dD2AcLOFqsGZZKdfS6LfjrOZ
TBA93ixaEzJv5mKbCY0srZIKKMDWs+lTWAcH+R03baQQjP+BrOpWRMoNfDwY0KQggq2YDk6aRPsm
FydtKFBxuYicrAl1A2wBaM9z4sbtvRozHSYGZZit9dlKL6PHIBPEgXBRQLDGZB8gVBzzRyo5/xJk
G0w31naejCPV+3uUlilhDtxTWEb6I41ivEESpA9/5HYpVoWu37sBkDBS3Xcoz7U3xOmjJYODnjUP
omkgfLz6tZ3dnMF7/sFuKu79OGLtsQ+7QdhPlLlrBCg7w6sstMIq3Uy+uBT+aDHoM7gYMQHb3VLU
2H6lECBg8kv8JluNtfwhhukzCMoDNADSbK/+I2Bm3VwmO9FqHl8HkYGplb15kYZ0Ac08rBfr+Q+g
1sdmjD7RhFxkYbU7lNDo8qb5RSi8zJUh3hPdOLpSonOSqNk8zdwknhNtzYhWRdjJs1fVn8qqprWc
m29jKV50W+Q7GSRqXVra7WySETi+m+58siv52k/1WakSNCABqLGc7/CG6NWrXeMZsLk63WbuJnT+
LTda33Ve/H3b9jbXRXOjFwiwTPmST0a8LWlEOa2Mo2GajHFojW2Tdd3Ok0CKJUuBLUUYD62x99Gn
rZXodhgysfE4ztdkx2cgTLWXxQwS5oh+Y3PPbafoW+0rczc3wVtVOHpYBzJ/iYpD1Kp02wvTIxAq
fQ0GigEaPbJjIn81gnOvLD+AME2R9DHrF1XTJ3OxEZaV9Ychvimb9TbJQOHm+mjl0tokCW8chMeY
JkUgVQrSNLTPDFApw7GUxdbL3R2ujSWaLBNrafrPXexxvmbzgw11x1oK4ZEg/WqNl67ZW0W7k0lM
4WHS1rrN6ygYl9VP8Hk4HLZcxqmbHJbxfywRtEEEYq7w1rEuwXwIhw7UGlO5qbtdaunZtq/7cp+Y
3c51iayuzWZVR8vkMiOsROqdeiPZOlVmHpxPc/J0VEmspaMSn1ik832NB1zGpkCXg6wmcmgjK5zZ
aR4Um2xYBNPJDliNkOdMeSE7kQ+R+9Cg/GDgSp1rjD2wqtse3tAPkuTMsGrqYsbopUbjM5AFSyMU
WaUzgKiUBOtWVfRDzGLa6Kg/A6dJtzPjm1mh0nwdQcGEg174LE2TuQqi/HYm1iF0Ayi7uKQT8YZV
aupUpq0LtVWgRSgSxEjaBRBlOBnMCYFDgXUXcKPIumbuT5R9SIwBN4qjGedf5pgXYdrOCwYWHaIC
BM6b9U8liToYjCmM4/hdtzpj7fPXrkkIive5o+gx5okWWA+oemg0CIZxDE6jAhSbEJWtFy2jRWvx
0OjJfqBiQEurwSb17ifBvi/o+k7W+GQ1Znr2nRFtpI3Y3U0lnpitX/QS5UbjbpCLHtvATogNYZwa
zMawKu1kUWzIVx01PQGeLknEEXbECBrBsbTmzH+TT9nkBebGEZkYwGA0Czyump1tEV6yONnxYymA
oyNuciIfgtumRqlc69XWzltqsBGUBo0XsUVm/MccIQ5a7BtBrW4VFqLb3K46kq2qeQNdP66TiDSr
ouzSUxPvSzPZabpj3neXWPbGjSf+yGenvBm9bu0MJvmmlnNKVb8sgT2CAGEKxISHilDqsMtNeWms
6qkW3oDL2Kx3Xcy0cJF1zlPfmJsgO/JvfnVmbkyxj/bJtBqID9rPPikv12Ovf2kEoXkyE3RMgw2P
JrgyECyFcZ+VB1iREbWmk62RzBF8odBSJCgGuvFitijCa3LwDkMQPySce2df9TtSb7SDxozsq0fJ
Vj2wez/ppyA5kqnSPejkw1/tWB7ShlU9k2NRxT4LUtIeGmP6HtNJEFtB52R7xaYpEEYxwMzbXv1a
KuFmEpjxq7tg36Jn/EPQA/bIDFQLTTJF+eS1ZxnX676mgOdOjPC8uJTxE++ydwmCR2qcdH7Ey315
yzCp3AxJWsCC5DLsOszQSML42AzyGBTZDHOX3uu5eJA9AWpgnRCVYI9I9yhlWhnZZ7RtBaFg7aqc
mOdZIvlcp4CkBKb2d0ZnPAeu/eylMt9p6mQp5V6mKKlIQ0ibTWs088q024LsLVmv4e/NVTW8GVw4
d6grnW07pl/K9899bSWPeTZ/aPRfJ5wRB12mj1mJs0OmmXMv5CzXdZffVU0ndpXXVccskggJhH6D
gSo4lnZl72I9PgRWmx/qIiK/qbYPTl3ZN5HCHa/1JuVdFjL3cGTUHZ6Jq++tsFFocPilyP110BHt
EDRz/KajLjKsdE3Mn3FTmca5LPjYbuMUB+mPxD1Oclv0Rr2O7SDdmYjrToWpo84tg12hV6E0EGmU
0IY96n70Q4W2TSaotLzDOx3BjPDlBXeTbD4VwP8YAPo1Ov8PCp7ObudDMztcqW1HbqNv3Rhdt3eE
7h41h+Q5i5+y1RV4uhF4FEC5zp3fISkecUkorCjdamnUIiIGDqahjE8OJGFYdtaPuR4kWsSxPDiL
529yoNQ60z7UqkeMolnMHQtU9d446HhFDsdZs3y2Q18iWEcEzOVL68egwMCVm275Qvvltclh9Gsh
ho+rpytY/IkkzRzbZTZmakfxQ99kOyR24lBbKTYHvJmEg/bVIdXvWC8RxTisvqXRYiEwnK/rD1YN
4EnplgoDdqU2HRa2MCoCAkoKbpLdmH9lLqXklHKLlBUCMDmPDZwQV4SwI1JGLbXPMV6GyZSUUKq4
2+nHe212z6WI1oOAfSSVDfrGBt8mbE4xVNc4lk6ZXuzFHjmnFRq5icTUwpH+gdz8DVjHw5BSN9fi
E+ti9uCY5VpTtJtx1OWbtm7UXeH5Z27laH7t5oFBlNr6amGMoJYBIuN907Ae+53cqsWbGbUd5/dt
CaS/mVRZk26Xlnutrs469+GVY9XDSQZ2DQgX4C6MCZhAn5xK+DKtT9kt1HSOMLvPxNS5c549uATS
r5xEEWSgtGlTNINxw7yhtzI2+xu3h74XmX0D1Lsxcte75zw+xguKNw1IrFTq8DfV6fc58wwSozi7
GOJlh8lAeKhWyf7g5cFnl493MtXFTWzEgGQ5kvDKtrbXk7FWNsLoxNx8J1pgPvV9uZvKmc5ZBQ8M
baV7Ey+MCOAE0ZKEkNGae2ze33mtYxJHsWTTIY3RRiSIYzw6x3ysTyKFfkSU1hJxwxkStdq4b9JE
py1St8JCZdH50t769fRkTe23MmOuCZkAGaz0n4a4/5Fj+3/jxf6bqXv3/1Gw/JIA//92bD8Xovvx
/f88dp/dj/ZX27a5vO/HX6Hy7j8CLNGBR8oAdlYPZ/Rfvm3P/AeZSR7ma5Zp0m0wZf7l2/aMf2AS
xTls/RU1/x+mbf8fixXWCALDJG3QwzT7P8iTt36L1LNJlzFMphsYlrlEE6Cp+rstNDdw1hjIPH/U
VnlxmIL6rOrcXFfJHOyMwTWfgWQwotFC7K6v6r5m/Pmq2RTWn6/mefbXq//qvdcfdT34X73XCD5F
fBXcVvUpHnjw87xmHMLy9PoQqKk+ecvDb/vSGLvaXwdq7dktOgUpPjfnnw95Ffy6yYBh7cRw0aAO
rNe4yuXZcoHltGWzntCBj2PiEUta26+m133Pig69sJpDg6TL0qMWz+Zx+nCqGs7JCF4ZKLJ1EAB0
Uah7M16MxZ86TXV0uj5zqyAiXTt2mz+dq9ftLCItYxhQaU7ABLYHJ9s1QIZrf5yNk8oNj/lHtm+c
rtuJ29+SIaZ/qzKR7qeUaIp0TspzvjwkkUIXrVcgan9/4bp5fXBFUxJmgfIvvD6tcJ6MBD8tx+dK
adiE6MqZlT5slTX7N2mLIjGuIv8mWZ7NSqmwITJ/XRm7EvnKC1Jz7a7Ly2yXaQnsRTWUN+iHy5uI
BJ2bCHkKiDmoUEc4WV+R+UmpUdVxsLO67saIu/kmrjT7ER06sushireNapzHJK7GS1y1z8idojVh
Lc7wkGVpi54OWtFBWg1w9MDnGPYFc9P+3Hd9YblWwkCQYnbddGczfviv3nT9QbmDoqApAReUVdbI
KLHsjX7268N1X2V66pcXrvsGu3r+639ObTKhiLCNMb9tLJE8RpHm7FobegXINnnEaW7gXmwVLBv+
izrrrBNayP5YeUgafKMWkLIpY0D9uXwwodZWDhFnr1mOxG5UAbE/Ra2jNFNoNsY2fbk+y//5rB01
7ifLqz+fkb5j7tOc6bMM/hNAw3iGELBiorhuj8Xg7GIZxHtaOXS/c1KHWgsd7ams2KNGrfex0v2H
qkW1MGgy/Z6ggMM4Jz+6CH4xsTVxcTozOsdWZqMIQL9QMnaSKgQhVGjpiLs46VHc5WZ5c60+dK8p
b5C5lze1NzqhCpqKYpCypPGnxOC64RUtIdXar6svr1eXOso/zBSDxKoKau24bBYF88hXpTdrR0LV
Prg8+UD/3GwKKCSqRsOa5Wl2Opy4Nt7KU8qMV+KYkJNDAczgjcvOP19PW+ObW8lk7wHFbcpEQ7M0
aPAqjval4TC4ZF5k3UgVQJR6+fwykDsKpSJikFYmCSC1cMAnYyeb7oLZUX8+FPaad4hf98TKD5nt
Ou8iTLx3Klc4gQjqylEl3ZcQ7wBTjfwCQdyrtFevuKluvKImIpl15PrAqhednGUduW7K62Lyc5t/
4G00o/bzGiM9d4MhLwkmJRKQnPktjvSz25ru90TMj2Dc4lUuUTfEyqZA/I28CMxCfx46FPM5tWX5
+sut8F+Y6Amf5+7xM/wC874emDbJpXYABciN5rfUNM+Qok9cZCSZK3KCo7MUoyrOzKNWuQuzY7J9
ffr79u+H/rL9n57+/t52molK6ugdFxrjmUbxoXYmdSuFSJ9LIhVlC3lVEvCYL//m64PhzrRKDLU9
F3n3535plglelOUQXFrYIjRCS6/H/XzbP9/xcz/SgdhafF3/nd9RF80FNLF4nMA9aTbK8V6YVMkR
I/bWWAKrT4Z/HGNlxQgOkH3bfiS3ceNXn8OpE3H22UoyEDpR+ns3z9oXTVsMo1k4zt2jAgvHA9M5
DzLpL/Hk9W+T40CdkAW0IRajfysGNESyaRfLdkt5Dp20MhpD0gVOycewCM8xoqrzgLXsUWb1nbfs
b32VbHQ5R4daOMXr3ANbLvv7IMW/3yHhjmSWfBjd7Tgp7y2aCm0/gNBurrvjwT50aSWeYzqBE6GH
GWK3WHxYZvpv0jYMf8kH+dvZ53kWK55t+RYVDqfi32ubObXAwXRXfE+RP2WgcdodIx/nD3R/hHVO
JjVDFVkP/exzKy+nDz0P3JUWd+15bifrIYm114kLdmugxltPOTNgG/DEs6wIubo+u+7TfHmXAbzu
f9t/PQJoRy3DJXnvz5eJornDG8s3/i9+3HWf3qYMrejvPceGG+176O1OOmdi5FPE87TonZuSa8/F
7URYzl1bf70eior8r0PRL/9yaOnl3vdSs+7SSmIyiKZyYzCzE+dQF+NH02xtroo7vx8J+EDMlNpw
mMszPbdBs+Ieze312d9f/f044slo7Ure8ffjSr81jmbTI4ssAv2sTfOvD0FlHFILY+hv+38em0WV
fr5uuk5JKygjAh+nqccj+59/3HWfUxa3IJlqf33r9Qdf9//+NhnoD1pmjmvkxdtozqcnbp44zrCM
vLkTGLro/PFbXHUXDOLgv2mGilBoPX23WJRfQfNgCNmsNKd4NlKV3poJWvN/bs1BbD0LUT9j+k5v
jWVree26ZXKn+nnkf+t9xCv98lN+/r6Y33Dd+vtvuG4tr/39t1+PdAryE7JK9GFqiOTiV8hi1NLS
S+DQy3Xf9dnPh+z6AqMYsS6ov477VwcnKor+Tbz6NRjnlwuZ3sla2iTTdJBbkqz824Vc9RPzUzXL
/67hK3Y0lCS1ubm2FKWxQ0etPV03smw/OpX2VAm3fBTT5yC9U0Q6wcV1G+qJf25W0QJSEgX456uB
8Jr7ICbNn5XKmWvzbBFrT+Sfbp6d5Zm17Ls+u+77+WpZRdru53HXZ6MYH4wCD/LoBVSvNoE5Xd20
t9kc//VwfaHsA0U78R/7rocAe1HXLC9UTq7wxC3vM5ad1x9zPfp6YJBN/272KmFff1ssl+/Ysoml
s8iqISTr9+9YJcSMJ1iGvotUf+zmxr/3vTS9tFkEp7CsmpRdX31h+feUl/+XsvNajhuH0vALLauY
w606Z6mVdcOybJk5Zz79fkR71LZmdqb2BkUAh7QldYPAOX8IDsXnuM149TnejsCuskIdRDyig85v
8WJc86zvsfstKJ2zA8u1AfqWKHvyW78WhcvVNCYj9LUIAxNLDb+iyCm+x2JaNOIbLa5EIDsQ/cYE
jEWxbXrY5eF448CyHyduIyn/+yKO4La2TrqD7G7cQ0SSMUHQEEWZupRWEFuk4iV6ZKaMe8318pug
T7JdYLyNkPNstFt2cVFXp07tqFYHUfK94E8Uumb/lnAUQeH3rwjT+OEa26q1zY2locVQA5sCuf/Z
z7X/2HGZf/8rWhwOdVtF7w0zOGuSAvz+7QwcCjc55X88ow0kufe1H0Zae7MqCBQ8ff5qzCrgtyj6
da2zO8w94NVBtb0OFSlfrxikLgrfhn4UCbMI9HsIW+egD41+VKdGjAeUXHAOUuA4/TkhZnsK4HWp
Bou6cVDqz8bAio9y1lJqVJOXog+UjZEZ1anqm+qkTVfTeIbtxfoSG4V6dEJdYdfqkHFHNXNuLSvY
kRvVHrVosG+nuUK2f5urpp6udw9ZFg+LTJUK7OGRxBZXYTf8uoo/r66z1yuIV+EuUlE2+PfdsP2n
DKNuUecBpoZCh2mAmkFG+M+/DbUyOSSn6n6PAIwoYJxhPY0FZxaZg4up2MlOdGHgQBMvIQlkI7tk
gMBMfwkMbd+yZpdwEdRPQSLyGi4eKbrikXZOrUrVEqBe9XAMdC1Xb2o3bo45aUZGxg794EgMW3kI
pLNDmCXmK4hk0uc8eazmxrLiaDUqwXC8TP96isK5+qZEUWOBwEeORkLNGbLB6xq4fTIXl6KppNjd
Jd5CdOROL/e/BV/DhmnGl21nByYryHMeJ4Yuly4Fm2Vtae7SreLsUKXpsMzZxdxYZCMOYkw0Bmct
sAVTjN1ZewCm5cb0a//X2DXQB8dzeYIYc3LD+Q9XW0X72ydAs9F11k3DRndRcyZpx9+/nT7GO3E4
yOWPqE5HKGjYxSxLf5AOFGZvQVK2G9G7DFkTDblMG7S8KcfP4kt/ihbzSDIP284qUU+ypYOW+AB2
Byf77TFiQsQGaJPO6wysKC4ik0PbKL0acDeyvFQgfu69oUZlvPS0215Ni7fOBZ2Pvpl8L/tjv0gz
yT1QNgs3apAWG9v08QFh17RQqHIBCJlMbiB/vk1PBBYAlajcU/mIzigOQrKRgNzUQDqgMcqrou+G
lwDnucUoWd2WPLx7KyKo73bHOAzBTYn1alqfer2R95ZYtLpigPOAptey+Zy5BmYqqrqahzVj2mnV
nQN+Py56/14vHP9e7Rp1Hjh2tRRjnxF1DzZf6d1zMSUQjNFPwYC4wRyFiPJOjAWxlSwLh82/JVIO
3mc/5ah+JwLFmOSE4XxUwupOTFyflYjMRarqkDOkeqvjNVDUdnpsvJ6EyHRlqUl2zI0UucfCw3jq
j3ERISanO0Xo9SZjupOanLH7fKyIEOMiTA0o/E6PFUNfbv/zsZWT/cemDYuSrzsKw5F1jl+c//mA
al8tij1nDA0nr6X3qIoWNbkLDWSgXcyVrOnn4h1xfZfYrdMf7TcxEKQ5oeKdMiRaMY/G8Ve8GBN3
jsHYH9vvfJCmp05lncuz/nz+5R8F5PHTYoGL+qS6S6YGorYv68XtZec3bf84gl9HPDuJbvNwr1Pk
61mFwLTGxr0jtbgB6xmVVtcx7tPRDHdmocJvmGZ7ZLHupxt0l4+BGCLjyg0dWgJVla7EDlVyombS
cMrWouuhEjRXYyVby1MyHejAr1mReb/Oisy7mJWn4C/3KpGcPmZJl2zGvP/pDmpy68t+emkgn/4Y
80jZiCEx2SCdugnV8ieeV+ltLKt4/CHGyE+SZGmzDDVvKhEm38MW6b5BHYwTZfRmR50qX1A69d5A
AICs9rWXcXTnnldkK7dHnoO1xb9vp1q2EvULx6ulkxjq4dOwyYKM3BkhS1zTgV2omxR2BzR8Q8mc
U4FsMQhHrnKDohbZlHhznegjRz8UEnjSKew6Lh7S1Mj2XSfIFcIUlyU2G4Groz9SFmQ3IvbkYZ7d
ypL5vR6s/gVLUGBJCm5nZp4PL4gAnszG7s6R7//H90B4ZbO98LJUyPdaZMVkXZd1A3t3he31lxxY
07l2KRdj/96XZPrhmfaQRsCdGwf2aXewHVzIBLX+U2t9ZzeGcntP2rZaR1bSzURXNG3+YKZjcRYd
NeBzg1WQi4Md8b6SGgcvNO5Er3HT9r4N3J+Y0TQ7tZXyI7lV/ZLnGnA/zJBd2okc1iVXFQNMWvpt
HM2ucZrIYjmNuygcYw6/RGzCUNVCBiZHoEjsu7I/u/jeJfPaypeKpRoHLQaJN+2gRZNHya3XlvlR
9Fz+BItYs8zFpRoQIsb/GZ8pSA60bFC3ethrc3GVmL39UAzlvpvyNGIcuwv0P2rXfqjt/Ou41kF6
GsIARSdF9tz/2MkpxlQV+/NviqmzqcnYyuroVHz9m9oFcPOhMrN3lNls4ML4K9UJ0mb9EA0wdv3+
gDxGfxBXFGWrjVlWR84aFTJNU/DUTTo3hAygnWM5tg5ONom6OaBoasAxBysc4ZqloMbYRzlQAYLk
m5X0u6jJoYeXMUJAbaT+sIYB8iXCwvgD5weS+CkZLnugrsQLqRixlwB1MaRU5oF24I/RJC6yBq0a
BR8qlc15OvjJDHHGcn9tTD+o9vbUXMdaeG4yPuTgxRwFrxDXq89Za2LTWK4Ttdee8Q3L5kOuGxsj
lrTn2oRuqzoQe+OhO4e1u2MJjJ5y64QESYTdJI24Eo09lqDGQfDtsipW1mKsdFoqRKonwxqYjnQU
nh4Q9HJX10OgODdeu+LQJ86En7FiSEQI1LaB/n6Ve8Pu2oxtPuxgE6+TpFahmXo5kN/PkEvf8ilY
me4IJLfTT6PZzZs0KQ7a1BNDNW+dnVz3B9Fjjfk13mZysBxCOOnXMRFCDecN0FS16sjxlu+hJqeL
DiDsRktNjl/54L0mWqrNyF0OOFEn6bNSwlSexjPXBXTiQ9YlM+e/allFLspUnJOepOadoteP5jRu
cHhfRljJYZJoTXIFgz+irV1g0YAkU2fep1oWPNbZUiSedHQypo7IGOm+7X924inMw396ymuJMC9Y
FqHzSxCeqr/38Zch/e/m15r8p6GazjLJ2ohQjWWrnJRMc/rK/XZyxTkqzZ101N4Tn++Lpcv2XjQQ
48JlgRjUzXUM0N8Ak5BE+CUmjWN5zzfP+LxLxH7pinhDhp8FfaVdwti896VxwBDXITE6NQOYJV1n
J3IdMgPojUOhputCzfRLmI+5xdKU4V+JMa2LlLmBZt1SnjhHENoTcHWF81CYkrwwtZyK7tTNRx3B
z9qGPTV1wyGlHpjBJxfdxjaUU4u/m+hF/pg9oGgrOqJJzHbthqF16znB91BO0l1iknRu9B5i47Rl
ReGJ7c2fY/I0Fv1fYxKKAWiWTrW2L/c1+FrsjA6e6Chh4BEl0VPVwg9RVCzj1MFzD+Yot/PYiORX
efQ2stKYP/4MjUA57fQp1CjglwcACVd26VtUXlr/iJygfyxk0rmy7M988KjIAhQJQKFpQvQ7uz+y
19fRkVRBeYkxpzX8I4w6oKX+kC5+u6+QVGsV2+AACt+PT9oIk91y5CeA8+FOR+l6Jrpl3unYHaB4
LrqVGgeA4jt3dQmOXR9JDdCooutJxYsFH/VkeqXy5MNCsDXjowFuPtFWjPvBKIIDik4v4i0mhqjN
7TjeBCcrc6y9hx6tjpyYgggYe30lQfw5V8gIXjfq1125mFXxBFt+2a5LLojFXgnsrTOCd5rXzQCM
MdA3IJ2Sm1CFWZcP0HqmxktytN+mKxQZMlY7kICfQ+JKhIkI0RWNXFsVppxKtaLqDlnLa+wVPF1t
kWUBtiQZiirBOIwY5nguZNCTb7XBi+wa7g7pw3QmuqqDGiVW88lGdLM63bWp4p7DEiPJyvwWKYM1
90y33zp+ljzWfrwr0SN5E+PBNK7q8j+OW6w920DSRtDqlEN7BAwXoitqoqIaKiauZdPrWDPW63yU
N1IlawdUkrIlLz8Qp1P32jifXWw1J5scPViJWY+j73CJLgs1PIzBxs0LiCxOWCy8Xk8X2ogQHewZ
48bruuKVc+M4w5XI3QGWcx+hgPJlD4pXPZL0VaiCXYS1iJaOqh8C3uz3tu47l9vHKezL7QnC52Kc
rRLEvSDcB4Ut/QZ/0BB0vAkTS9sK+AM7AeVUjQp/B0ATQ2rVM2Nkl2g3XnSymkc4EBZS39M2wafY
CEIdQaQ2pIAlxiCGUsGwHp0m+yMsNV6ijpMPKkCSc6cP55HkXjZTnFSaR6oWLPFv8u9lp3CnyWLC
Prit+R+e9YrxpZzHu0GxgUiZ+KsbcE6+yudbiZQWbdrmb7ngxrL/2skQQUtEsRTay7XpTthRK5eR
kzFRVBRTlwAxdWkAea7CLoALWPnFqkVr7VJOyKcu9oKIek5QKDcz8xWiEfFCHMhMCBCX2bBNsju0
BpcCvyDwDOKqqZrH0mqCzXX8CoXo/poU8QITcQ1z5O4xHKtzpmJTn0bBI2DnhdUm44sKSwhabCKR
4SiHF6cbe3ZDvX+MnO4SJsG1OiCuhK74lPhmdyEvXQNhmmuG/LoT+pJtvwZ/2U596V6fzHsquGTY
rw9V+3ZfQzKDc1ofRV0yCbo7BfXnZ71Eyk8PkbF2YJHtJW/Ai1EKk5dKK49BRZkGOUcSxKlXY9PN
u/RGyTEK1A32vp0qQ0rgh9YqA02mAdC76IowFSjTHmI0elQuqn3kAxM0vP/6LHtD8tjm4IQvH2YN
9PVaSzjjihDR1FOwb2aPTZfJ2+v4NVY88/KlkYzs8rwww6CvGpFXFphTMtHKvK8MZ5Ejc3sWjZoE
b2OiI5k4DbmdYt+60YvoiHt8y1U3Wg3F5jr25Tl9Gsn/4UBkqF+3WCpgQrwJHUBG2pSE/nISjXoI
Zq6f5W+1rya4Paf+IdYdD/fHAdVrDh9zozLSai4G/2laTNS58VpVer4TB83aOTWm155FJyrLaq66
NraE0yFU6hvlILv9+XLIhdH4UWSWt29L21gPihHM3L43oOc6jTfXihzKXTmY6yJsntHC7BdZ4APg
GUckT/ROQYlj1J7tVA+3Ysyc0gXhIFEncouV6I2DjmqTi4IS+ow5K2CWgeAFDq9jDDYuxH8qUck8
4NvmL8Rp2c0a/45CNpxlr7sXEaUeU4ZLY5xmpp+isEx7202JHtFVtFi/KaIAwRF9TPc5boQ1u6Wj
mQ/k0IuarDq+K1iBNlI98+0GRK6Ygu395uSYcg2ON86g0fjrDPbS3IPkefatSciJ5M7Zi4Z23k9X
4TSWuZA1JbFttyLF4R0ZUEqP/VvDVymbTA3Q6+okxjn03YreGMi4dIfOzjYj63aU2lexdCBTPS7b
XEpWStl5u6YOzY2funeIOlYHAVmr1TTCNQJpLnNa0kUjJe5dFFnVQfSuEQLyJu76fIaICLxJp5Bv
/M11XRSLnQoP9lC7P74Mi67Vqv6BVJXoXJdMsT6KObf5cV0sxVWhH9rKLs3j9LLK7TDao6jtbzk3
AoYJje4gKxlgGTvuyff5Ab9UI3xqfPhSSV1k35Cnu8W41f1p1u9tOpigIJR8kYEg/FHVyltqOumr
F5mQtsl3b3OVA7UqadZhUEPrEGK4dggMqDqpEt3ZUYpvij+NiYnUxhudPWArS9MBvEdTLm1xW7+m
5vo0XmZOe+BTcGcj6fD98yL2wstI+NfFNFUr1gkGV7Qz5dg+SH4FdQuzkBFVcjioYtBRQHDOi9rN
lyhkBXdBaBjbXO7RaWxqGZAgpnFzSY6cpdgcsPqgkjOcYsleFYDY9tf1D/apiSsra8Jl6Wurc+3b
uAgrwCy7IIofiH9RXL15bwIIVy2qg2cDgPrWknNtgYhB8WahsCIiskaBO1eW0SFpGutouno+iwpL
3aAVwEvXdnAv4eS6g6+DcOPUvTZlIa86LfY316HGhMqOdlwwPill1awo7yxIvvlHYVjTU2W9taXQ
5Eg1WqvW0iUMJ21sDbGPkWdiWqdseRtA/efk4VHILMKVjTAKWgSaswpjxNlQqgYdG9XKslFKPjy6
rs8qw7WeC8v43o9GihAvlnsOML6b0RugLJT9OzKgiME3lTtHTwj8F5pg95DubhxVNe/iyi7g4GJt
KzcR2r/TpBbUeDBIzlJMiiFPSaWbmoTkRnQlOe52hmdwwO+iOidPEz/GoRYfxgIFwtwAj7sssGZZ
TPygnQ8XeifrJhVDcSkGRRNN05crWTXQE08pNV5jRJflFoKx3kswixDlhG5aBls/CF/6rHdObpEg
yDddFSraVQjfDuhQ0EW0p1+7pSfdcHqxZpEbsKzY/fCiqhROeus5b1V350ETmaWkeIpED8enEWYx
H1w1PIvGkx4bt3BvscGKzrWR9jtlKN+u81qpo88KeQrlEu5R5eobauEhGwWrG/oVKv3UBb38W20k
5twx1WwfdLJ1VJShm/FJQT/x7xG5B4+0y/UXjePZ2SP/iXOE+ih6oeH91pvm2GlQcp4iM0VaXHvT
3GCa0UdCEncXZ01424CZu3zfEGNOcYGZzOg/Ecxp1e5cHcAeaqfHoVakJwRB4beM7YMrVSgKK+km
RvDqSU+Nfl9osXLTTVFh3lmrsIBYJmZjvD6RicxBF+cAQQSmWc3iGEIayozTvyaatmuzVemGv/4H
oaeh6jkZe6D/qe37UT03WKci8jkE8aI1qfQpnV2dRUO57NjnmbGo3epkiAxcWVEP9oOa5P20y7wM
xoORrVqVSprrhbzCTImzmRqltznCL0BhpQ7rlI0YuQ5fQ33FwBV5io8hjU2hsiWhIpHDjVgHmawu
yJFXSD6Y8UcFuEzJ3A8rsQMqBHX9aMQOkH302Pd9rig7S8KLCSkCVZpfgCZxgLD52D7KnlVuW8/+
bVxHWPyQjdk7QibamZfPTEZc+kFkWtCtnjlBl59FL3StF6V13UteRiUJOmubItuKyRaLrDll53gl
ugHqlUgoWioiADzNHMpha6nw1Q3brZYtKvCkNFESQyjC2Ms6lRXBEu/c2n/nu3fXKpH3iMqQvc7V
RFvKQVbAJ6TCxWl6VZVS8MOKUUhmCW7u3dGTVo0/DGsQMu05Hu3mRoSEiBeBUZPfYrRh5mPrA15T
k/Y/cuD6P2wmLdmyFBsLTRMzwi9IEw1cp6c4efwWBLB52wI6pCZV56hWo21eoZwAhqY+i7HcqhDm
LmJEXaYQMTFq1te7eklZD5lTS/cG7OV0nNm9gzyT3lwvKK0nd5rsqQuyUVSELWQfd6JxE6NYwjn8
NqJeucOpuke00FKrnTw1IkR09bTmPnF5vfm3e8Rz+qF8/XfwhyJq+9lvZSDV4j0E+wccNLjov/2+
qlKu/C7RUA5o0wQdDfTYIR1aB2VqxFXux7zWA7k+lwEqU2IsmDYVXWEwQR2gWllIeaDqzmATBfYh
UTVrH7VojbmZx2HUVE5frlo1RlBxmu0/r/7/cR2erLXhjStRpzQABN/4Ook1cSwWXQ8d150oTIpu
pPfhb10xew2+3ltnLYJifwZfu15V8g8hhzOTsTPb40WTndAiXCdTcV805Ou1WYIn5YoELCRaFJJP
pqXNdFUu3kscgdEDSOs7eBp4V0QcIn1bjzgX4HsY9q35Y3Kp5K/9A74xnl9xD1lZYUk2czQv0ehL
X7yBJV/ye2UlumlvQdq20rtUpRgHcuyIczkKbHGGvLiEcualGyJXbXbucOjCdnjS0o8wGdMXqPXp
TtPt6ZPNo2EaBPMMmZatmB3QaHb8tAQwKvccJ/gfiIfJSeAtxf/g0tWdBxSt0rvGSYtz1RrHxPON
BYrwwaYBHjkve8wSkzh3b4NwwshGRfDOl+M1sDPtXpNDbWMGSB5URli+2da7hKAgHsh/3Og2yvO/
f/4xSv9SMiNFhXkpyCcDAQJsEL+sF6PGqinBnX3C9zAZnzAGQPAaB7YB7bg5VFp3J5ka9n5tced7
ULlFT4xTWbNKbMiZFX3YNGTegYGtMRRP0PkMOeP5epbMLLVBesIdq43WGv25KMz8NsOJ3Cvj4SyG
0qxHdxHVU4TJiBATuurcm2UD7HMasiDn7Cuca0RPNL2roOTpklVpgfyikgVvyRor/JEbd1z0ITA+
Npn+rJTreG8ARnjuMUwigTI8gqTzNgg8hTO/bQ0EYqR84oRb9lx8iS9fefFVDupspevlzmvQbzB4
La1CZ6xOOkWvS4N5EKYPMZ6l1wl/ChF3WNMdIjjNzXcFAQT4Mzn8uNZrKE45UbGrP69KMSP6FHon
hWjb+t7nDoDvKVDq5WMtm7df8gCiex0LEEAHxLQXIxmvo8M1ZVCrXkGVzYU+a6d4n3N8eEKo/k1n
7T+JXlMjnJDZj4nqJney5Z8oO0lPauP3OxnBFbyGGukJkhI+maRaqw7k5BkCTnpmrQ7vKv4gfiQb
91JIU/g4dTt5WOzEWJI7K/Qah5Ub5u1OcqVmB9W33Tmxauc31764usbYU7Tocuw7+iSZ1RZNlcsh
zid5sfVdFOsnZIUATogr3UfbssfNaB0NOYc9j1TyNc7IYIChlDSyPVD0k4L3wsxE4XahTV3RyLVn
nFI9v5vQptuhNFBRqdvIPWBJc/MlLCywkriw47B91HdRVfon0aR9iSjzcCs6ZANJO5NZfsImZNyk
Y5cgjzPFWsFUfNIV0rZT1+HDtLPr8MCKE577ykIMuYtvRS83o4T6RTCtRuFZNElMiQtF34LtxV9j
eo5tR5NjShC1/iEthx+V22qPkZnboofCivaIDdFvPWpul16VqOpjFKFMNN0nIltIUXNSrziB59gH
GH4oowDIVY2a5OVKjMHD1G5ktKWwWIyLrWXY+VbDBIZym9Wge3m5VnR4ikmIoIlFzXsDS3rY9Cg5
7lXbhY8nDe6x6ZJxIVH3PGdJHsz11K8fU6NAeb+jbtG3wUfIefK7kSp8nHtM6CcTeb0NOFJUZYn7
jpegdxojN1dI9rvpVz9RHrFfUgf9CD1Xkkck6Ngb25CR/n1B/Rtz19ZAVHF4ZFFlMWX6C5gwMl0/
7YrKesTeFwVWwcbNG8y9kYrZivR1j6L/LEeIcCtevd00mwTVr1lZQalXzF7vFbOq0eNQleV3/3T/
9QZfBWFsYPM07NICJeS0RnrkCyPAbICDT/KD6s0liYXwaLfX1aBCMaXpHvPSLWeeY3aPOod25Hbn
kqSedD3In0c7GLe9lU0VWbpkCuWF7WkDiyRd07OAeRd1cRgRyHw2DKRGBpR0GwP1RK/2zTXcn2Jl
tKr52IzGWRwEBzR8sGIJqvsQ2at15cnFyqtD61FqtXMAVWrtGb6+1vpiK1dZ+mpIwMaBVisHXUvV
ne9MqvmZ2T4llfkkstyfoUmV/gq1Wle5hNpO/5x1uTSHMWkddBta8lyJ4U6FWbOrnUl+pxk8+6BS
gj1odWe/q8l4NvlSvsta8WH5vfmqITyAcJg7PsNagxKJ4vNjb0HCSBy1uY9DNKmLhiSFLNXtwi58
ffKaaJEjLv2jW+byqm/0em92urVWpd7ZOraVbDUp6zdW18k7uyhwnDchAzoBJsRNn1vHPDSkhWkP
460KKpQSYNecU/Qb0T2x64eqRD0+VdPuiYULV8CkV14CC8G1Ku+kN2scX/hJyu9sAA7WWFgfBkov
epNhYE3RZo2+YIMKTRqfcGko7tK8eO9DTXlVPF2eV55SbKMKIqSCi7MYT/raWpVg25a9Z8mvPiIQ
fmz7D11z6vlyb0ZnCNdI244wpaoAP6Y2+q4XKLMVUfMxFDbOVGaTPwZu7C1VQ9J2dZF6B9szkkUs
F94zZkpPnTM2HxIazk1jICabhep64Ewzy7SoOSeZqy21Rm53FthtFkT0SJvSz++rJGS59LXk3SjG
pYIyyy7KMCa1otzeUfi3Lo3omhzJ2YMYPtarTCgWRnk34hKdFy5F0OXSmW7X6jHdRcFvjxHBdlCj
sixn8UaVHATHOrk8unKgbvEkRQsS1OIDgMeUF46efmj+azf64/eUF/OsL1P5Ti1GzA1C3V7rkqfe
SkitTe6oxXvllTNxT2rbPxtVzh7zBHGkho/eztBgZktKagFYnwTQXMQ61DZMtqyG94HYfUyNNu1S
xHjZoCz/OXQdpyp5L3qdizgmFIPq8oz/c0w8RPwLfRu/JBowATNA+Qwii/fQtEV1rBP7VkVp90EM
4SqwrSgmnxCm9B9sp0RtDMT9SkyGhp0AJ6MYILqOOpCPM1e6JU/Wa32L5nFy1JBPPpm4wtzX6HNh
H0waS2mRAFMMDfsWslpQp8ObVnWqU4F1+73aeL+FNQNIy8R51iJrWOek6RKnA7OuFnaJhzrYNdGI
bhINk3y8kc5JH2m3CNF7t2GwhZpLvlIMSZ3xhtZ7/WtsNPmiAwMoFmKWXUa++/f3CXmGPzfoNoQR
G5QnpVW+nMjifQHgFFqajFmYqo/UPynGLFlr82032iuTvNtdMb3IMeVdQdv81Zvmrr1pTkTW02u9
/yPy7/eJyGp65ue/8HlfEGFi2pVI0bqtSznFbTrKK85erlowk7Y5HMWIaNASHVZSGCNF8OdEZcac
AkSi2LaxyHHKdOtHBkD2qSbHFzw7GqW7Fj3R6FWA+rcblzPF8LsIBKLdzFrHHlZ+qsxG07LhADbO
yRoCdxto4V2Qhs5JDIkrKaBc03j4YVwnyG5NPi3ecAydaqEno3rrTbvWISnyuRlJBbCT1AC/Gco7
9g8Rrtjqe0me9yFQ7I+xVvFmVNpuOaQuuoBuZBx1HS9aNUanMs86Z0E2CmZRbZytPMnvoxxppcTM
ns20C/dGQ25QdDEkVVm1jHpZouP4PIxqMJMQQczy5ijFaTInJ6XCNsGMZK50yJN55WJUKiCjlSRt
2ErUizaBBLvCqeGboeJOPURtvSAzbT82uXrWKLZ+T1pKKIi0lvdAg8x1rFFJ/4cIspvZvHYVdQWR
R0HcrqaooSbJgTNwvkhyOXniXfYDnoD7oaqvTd1UtzHMYn3tWgiNqjqe1qqFuWAXZ8o2JFOyAHNv
vMg5IlM9Ep+KFP+K4H8vbyfq4MIyKV9VuY6RSoKjnYD8klJv8FbgrKzmgFzAnAaS3e0uEDnXb7x9
MPT7XvZQVUJr/qaW8N29qXAowlpZ/ekp+pE0c/Rewu29QfnKfbZz7AjYlEYPmIYoc5cf5jYOnHqJ
n017MPxkWPc1UJYhaP2d2xvZOrMz+0C6MV6GJZIA/MUQZdAoKA9eYlZL9uDjQSsGmEBqpm08WRpe
op53QI4qbQOO9NDDtrkR47qLGKTm94RNC1df4Ar7GSZHBXpy0womDUiDZrXxKwypXXbuzk9e7dGz
zq8QEYXy1UPuYBGbtr+vw6I8IrnqTkpF6ruC8ognm98DGWeTsY4ckFEO7jA1wvu5qRbPUZYcEzMy
v+NH8ZFKXflgFUX+X1tf4wuzgKXKUTRdxcrAlg0dutufWMG6jxQLb5zhEbSOcy71J1trWHiRy9ga
rQNjII6K1yQIsWmU6ubUdoV216sK0hqMR2O0aAeE+mAdzbS8jzbiICK6QWX83hWzZoazYpDfOaMd
710lwGOh7PNzXEblrCfb8aol410gcLmOvckNtEorE9uuIbafJeiHSJMpyYbiz8+6ruSdJFcUb5p8
ePOt9FyhGHRfTuM4SKYIqqHx2u6L0M1OHapzl5N/Fo3yshszbybO++L4T4GrPwRqbmxMXMbqlZHJ
uEEaWriy4padJcRxapU24uuXZLrVKSi8ue3eClOPDZLcdzAk6bte1u29HpPt2u0x/f5zQoSYmDqw
254CawdByMTuH2vdvBXoQoE9hOUe76chCdLAnZ9bMRITdjeHQisfbKsuFpY8HYZkOUcCJOh/1AGs
StUzflp2cUacVnpBUMCYRZjT3I6Q1Vn/FXJxn7cHuEpfbuc3d7ndNDz9Zxm051EbvFODH8DaCvr0
hEVTgPK3mb6UmObgbIytsFRW6Ytvma+Nq3e3QTEG9w6UTjE8OKm9RjwBiZ/pJtzJLbSJS3ev+3L9
HGRrXXOTFyfLzR1V4hIXALroi93DNjuFkyBQiiGgFRrFg9fV8a5TUDEX417qnQDVFQ9aPeDtMSo3
coyoZF2zBWcnvwc8/ntzHZOtulvoGSLUIuQ6IbogRbsFDD1s4jvclXs1ie+cInUWbDdkXpRBuwrC
pMDnY8g2EdvCbQJyYafxBV1rYdOgEZIoS9lr4VKEIzpySdif49hxZ7mdVo9RjdIusvDNi+yjCJiE
g/YNE0JqwHn2UebVcohwrbgZDVw6waLeaIN700QeoqhyRhHGtervjRfca+2Yhj9bwBQbUTHrK+oC
bhPdYX+oPWZ2sHVZ3+7EHBWdy5w2keI/50RN7u/3OVHpz1tUXy/sAUcPTECljr8WCEy4sdo2y32o
iBP7AKFZCR/TOAfqyieyuXeQSWQb7/2EqLbx3Sx4JReisFDg3RY7sbaVkbZZJqFq3dslVewAaZaP
0Jzx7bd+lArStxhZSGcbV5ZVzWZg23vIJXkF+81CjYfXrPB2gRPXh0qOtJVFJu+GxKf3E8hpkura
TymvXzOKy89WE+Xzwm5GnMDzYT1qaj7Zw+jLSIr9HUopwTL2K2WnlUpwkGuMpgF9Rc9aFz+hA9B8
gHJZNpHufxsQrONkOPi3ECNYaQo0X72y1e4sP/I5FqvGu9W9sWWGboCXfXdAOA+wtNnn3W6qT3YT
X0FMgAj6dfW/tJ3XcuO41raviFXM4VRUDrYcut2eE1aHaeacefXfQ8jT9PaEPbv++k9YBLAA0rJE
Agtv0JURg0Qjx0lgNMxr1zevVeEMXzp7xA0108k1zrisRtHXcis5zyNqdWd4TRgmNXr4pc0j4Gp8
Pfai6EzVpa39/rHymuahz+MndY5yci3Zp82IKM1cJHlH5lMKvmdG396xn8BHUUBGWkBS6OJa7DSH
5PJ/ga1GfIMkJKfuRZWVWSGq2cGOvQLtlMQDhAvfcnZ6UfNkkJNZ+71tn2NzMFdy1fW/NX7xEPHt
8FeFtIljYUITFadR6/xvzaRAOvdD/ZM83d0mBlL8nQf1Z6/RtZeiUaZ9m2bBRhQdp2tdSeKXdmvl
z+rxWLn753m6+ad3n6lpJIhVEPyKI/+J4a30ExRps5Seewc76czTNHcsp+5e7lP0YPvK20IOzp8x
mWTrTE2tH7j6uX7Dj3iJHWHxIv9/x7SA8LDInosywH8h18wlPJVRpBJDJ/Abj7fYeWhjZpPUHj4v
N6J2NrVA6pPk1JDxxcBLOQ5tHv/W1Ij/hk2UXXUsA/c56469j+vS1Ycj7ZpS7v+WwshGO/nWqeut
mCwoOI0J3IQ6PwkKIw2fLR8vn3l3PkDw6jnGh0jQFETbr9IYTx/b5n6gXKz/IisDZO7jQgnGiYYS
hQycTkZa5QOMjvSNpwMntJ41tnbXcTvGxUtieCsgZvEOoFh9suUeJrI4rVq2I5v5cGvJ9BGlfFFO
anYip9F2/dQASWpOF4FzEXAYcfYBE/Oh2PfGiLJBY+p7yFJoA7W4fAzspz1Zisqk0+7akyLNZpQx
0t41sg+fkCrBGn7+wNPijKSG8UN0wlCWTlbUbmWNNb/oVMc+P8vAxkIvKZjqJ/cYvgU/2h5HTLXG
I6n0c2xSAMPA7vtqNeb0xVGa2oXLYjzKYwwJPA7NSxPp0h7+oXyI5Ti4GMAFtvrUS0cn0D8HHgm1
BJDNmRSdcwIfinorWqbYdmF2CfplxH8ELzedLwh4PPAeXYRPlINrjFO9dSIRHt46sWwtf3UaBVKg
QqqrStTw1imarzQvm25X8lSpf5Y9ky0SAEC7TkdSNQPYGX6eGv8rnDDl3GtxdJwKTKJElrH2mMvW
w+Dv9TkHWWromxvl6NxykMhLreb15qcCezrMpGVgror5peh+1jPOvWmbYVuRT9nbRmTN1QjC5ldf
j7+kVuohjwYzva7VF2QMvTtRJQ6i6CBXT+I9On+o12sVHdq0xxxkfIxbbTwFswAiOyBQ5+ez5SDq
Yr8r9nF25glld6zb5KcsngHHiWeclTmDbJngaVU7M89qZ6qfROvYysa5cp78anatSmPtJZ6cLZt0
5pM8WMFDFfRPyUwCy/Xa2StpjF7qpOKj26IHlBdVtu/Jv6/Fr1axx2zvjHZ7K4pW/KMPnjLujKL5
aRSwMQeA+lvSOCZVFKVIuZTgPx+9/Ic2WtK5dkbrIia4gbINLbm83Oa8qm02E9l5tVuTnGY6E6Pu
1ssR6ml1ALqaqRqrTH8NWz04F1GQPhlT9L5+YtU3IHn7NMcbbeq86uo5GUH4pw0c27gNNliqcUdh
WhyY+iPEjivy3pwM/gEp5oZp09iXBgPuT1Ljb8Q6c8wQ+03JD7t9rLZP4xAUu8LWoq3YKPRijJbT
WHfOMR/ZSxbhcqOMn0GfPd/m7WC9tPWkSfKWubF1TL1WuuDQw/IyasovRhNf/TnX2UXF0cTs7LWP
hwiguBPelx72P45UYyfnO/pjkiFWa4NV+dGoWEzVPzO4Dq9Z/kgyGLPJXyeS9LHmfRNevVm0eh+T
lY31KkPuE1sOYF/mPSKLdOv8dcpqtozUEHsD0dpBkyzz8ZttrbKRtbrHv9OFStDcJaEVn1sjD9Fe
q63XNkU+O2mU7zjd43apxNNDwiQJIKBpb5Owdz6lTfcsIiosp/wkTD41RVLuWjsLD0rSlo/tnHwT
ERa6A4XRjZeCZ9q6mfVGqvnQy5Bp5CBFy14JRtb1ZkSlZWpu0lrRp3QI7zQ1Ka/i5ZNTokNxFV/j
uW0pNZr/rvSrn+fxRfznt78jW39+/89wG3Z+FDbq/qzToxlSLfnyMD5PzrGSlL49hCmYJMfRu3WH
vPApHSFGiDNs71kA6XCc1lHtSWDJMOFuMyRpIKfAwyc3cUJIGP+dQH6OrRjfKR5Vu1HHZ8lE+t8V
YGIBMo5mpaImRzunhLAWIrhzMnmyfrZ053Nmx+q9KMn+sNKy6DkOydooZuYdeW5Xaz+zjFcY1z8s
gHIPhVNLd/GEz1oKw+xudCR2peLhIWi6GvJf+8NAqfa1IrMGdqEbXyKtxTGvSq4YTvZ3eQQLPbTt
/K5yLG8fKT2y8qxOU9aQm7Etu6dBladzEra/KZPaPY1lprpR0/lb02FXoeBd98Mx65XGZ7ePlUja
l17zDTNi7THV04LPw9fWveJUXxV+7ZlaWC/6qHs76MDZziyL9iEwi0sClPcV54u12FeSGxh0Y58H
VysqH3opiA7DEJonL4OLIg68PkEo5iVyazNPaOZVdT97lfctOzRh6XwJcg+hTU2uTrY1NvdsifEq
bbGB0IyhxAnE0+8rnk74n5b21u5BFKxgbc92n7H1iH/4vQYM7qsCYGaVF3m28iyMJJhcbHPZfgmM
rPtm22G+Kvuq3kRTG+3MSlZcngD9i2OaIYYLQffdhw5f+SX+C6323GW689PopAcWxciyB/Z6tGAs
jLHqNo2CRnUa2LtYb5xTPtTD3rSlozflSGuPsNgT3All0NUvE7Yv2w5c3Db3WlbgWXOvFuD3akCH
39q4v9pstv7OlhM5G8vB9S6wt7BBmmMCLEaw/Qj4gxaYjVMHbSE5D5jSPYhDWcrKSYqB8M1VsSRV
bpjaxqYwcuXSWyP8g774gh/mtTSz4hng7bNSOck9IkqY40rK59xXrDs1KurLaFRXiABA+tMoYgn3
eyS32VkO/UcHXvfBt9JQh4id62eJBLSzmQIzfe1NssZFK1dbUZRG894uWB6aatfftWYzYO6WZa+6
FIXrSm6Dk+q0F2CaNvjn9E31KnA4K9FsiovA36Vj/1Yv6DWzSxzpmjlElFHC+k2y8mzdeeMndkay
+zKJPrEHWt+NA6roTJ+UY9/X3WcZS98V0PB0R5LkB+/d/iG1O+0yDNbeSPQgdJFFI6GnA0GfG+XR
6x+6wbKOxRR/Y4+RiB6FhIMTopl1K2MZM6xGWJMrb8i6TUFm+TPTmHYD9J7X2lw0NdNxZUdpYfRM
xTZ08D/um1pC7MjUstPt1NJblknMuPCbmWtjnxeUrUpu0N8VfeAcs3q8YnVt3Ntps2P1udEd7Ufe
K8zwouZbrxvddWrSwlVzu9pW4etUAfSNWOmMbVT/7PWn3rb6T3UcOOfSm+AOlwm0iriFRBLxSEfC
D3fyPsS/kJ/zNZXa4prNZ5aO7x0P/ZOoEo1dXqe7Hnt4VxQBN6V3klJ9i9kSzmvLeK5iuTv0tVm5
omiF/kTmLf4aSZn5jLZwj7sEzl5zqchhbIZ+124GeZDO03wATfZ2lsRat+sC8+tStYQtsQ6MYrY2
uPqvnpZZn0Dx/iy9wj4OZR0d7NZzoIQO+O5ian/pw7DeBZUW37GVOG61QivvJ7uyNk6KtEff+1eH
N/M+T/P0hB5xcwz4+e/bMLfPGkqpW3WUp/uhbPKNB/jjsUUk3030Xn4ukoeqMkAd2FP6gK51tO/0
qjpEvtPcj2EbkvdKqlfVyy5yyS89TsAWKFn9W1S1WCpaWnrV2HbdA6SS912BiVWZq9DtyKIeFJPR
ekOaXxl96dqWpnw1WViocmX+jqf9k8Icwq1JKl57TdogLlL81CGVBTwLX/2OO+yDOL8aWdjuq7G5
s/kp7WLV7neDAVZGtmxyC2agvshG/U010+gn9nygNBFY4Md8Ndl7frUCrXDLTqkfkXtpt2XS5Lig
VLiSsyfo+VJ9hWGEBW3NTkCZD26QV8nvcsAyy8mYk5i2nm2hF+anadKMiwqOZB04vfJF78cLORCb
jUpH4ZG9rWWz/BoGxrTpbbk8kqa0HrO6/x1uBQ9Kdu1ZEdfmQ4pf+EkLfVTm0m68S515+WIY3yKl
8KFlNONeCZp2h0Os8wmBrocWlO53B5jcSsnS8XFM9R6EeSVvq6xrX0hPsEFCRDhPnO0yTx/Uvs7B
AdR72fKTgzU55kGZsDXkfxnvRrkx7x29xPKwn9WKhsjZj2o4nrMCOD4m2N6zoev11aqGYwwztdf6
lVay3esPTXIJkVHcsYPcbAS4y+ezXOOkUx4E9KtF2BykiN2gaQT0q27tVYum6bMsd9mj7OWkTPGL
MKoucTW96w9tq/ibyVYy7Hyt39l1Ga647ulXPDd/YAUHegM7n6KTChfzKP9+dGTz0OEqthu6OHv0
VSxR5bytv5tOhZhnq/wusWVRyqH1qZT1aaMo8as9VsU6zzTnipUYhiV4Qq/UiC+qZ0qqtCIRhHd1
ZRWbwKucqwh0HFPf2ZHurJY6hL3gtxg8WOZRRNhsmXTFTmauuA2WmMrOB9XQ9dPLKPnBxs6L7CL5
JADhDDJ/7rTk7ETOb1asOZcQb+g8qJ8mTQtddVIRrHVguVfe0cLQ8VJAUHEn9LWBniCK7yS1esi6
ZLwv5kO4z0ZMuVgch/uClcJaN1v1BbnTr1o1DD/Zn5tAKjNRYbVdSfjm1I2Tb3py3zwuE386SgkP
al0yHgaeI3t5xAY0KU3lkxn51t6LpQypzYzfq5J8ATOTrCe7ZsIlF+N58kCPpJphbSNTG9ADinFA
k0frnJdt26Gk1D4ZOV7hom45KLX9R0htq+TVLOBfzEZQJKzrF7vu69lCMvyMa1++7lJDu8ZOwBIV
LAR4blzAJigCEBLA9yDn2asl9tphc+krjSUgGaqnlH2mFaTs4SDqlFQzV93UQCqW7Guk4UvPXhQu
CG7j+fajrzFLDlX5qyxJ4xHk6XTUJZgmuPfydB/n1EQp9UwE4y9SHSavvYwpSAccaAYu2yTAgyOo
9A5RPw3z1MGuNiYYepyZ2JD00/AsF0N2CKeM30MhS+vSmlS29hzvcbT6R9/0L3Cj/QBxIIkES9zu
PKXKcTPxoSRLZbaSlAbauMmsCUpt9cnMx+gykNcgFdJUn+Iit++cWH/m+2M+T3hyznTwPxji1qwW
s1DBSlZx67JjA1gQxEVDVNbeXVNgywh91gwCeZNbfby2rGq6xkhjrTSlGWAmaNP1Vofax05NbLAX
c4hoYLWARoqEBgw1RR/hBWdkTIBnucDBscpz2yZvZ4lWxBtkIw1kvvoaZ6o55nbKk4jvVSJ3WyTz
kcUzkJzEbavY4d7iXcSBr4FzaGFaaWiLXIzK5AWQRg9NKWGBnvNYZAZrPSjTgDgKn8zBqAzrQdQ1
dn5U43ra47erIjAFswsPaHbhB7QPcTOHYzLeseukXeVxNFycVf2HgLvejdaY7CWWlqXqT7DRxjmF
cA+Cdd0Zss5rGuSmU6hwcSL9tYPUdwm6H6OWs9HajsXWsUncFmFsHWuvZi42nykx8jm3SlEWh8a6
Y5d33HZt2GxIm7JFUcCE7KXk1YuD+DfMBGZFFKn5zPMek2TMvJ/AouA9HVXevSnzpQjjryyu2IDH
pOiktgavlrkoDr2jgqo1sPHBP3FuUgfLPOKcKfWJetXqx1CvITbKJtIrHh8wkggoJ8tOlRw8U+3h
byhS6BYT+QA9NpJ1OEnagziUAZRAZlvtVvHlt7qqaVs2bNTyMCSVfovrFeWODT3zHOeGsy2iGSdu
KfqxCcm0OGhYPyuBWT/2NQ5mCLQ+61aHJ5osPcwTda+tlRcNxOqZBIF3KxoFFrPR2EfbVC2iCh1Y
HDAK5P93SDAl7MXm321MMXEO6Psjv7WQFbM+PBgoaWDfnkw7w/HsU1xJn4Mojx97GJJ6W9XPeK9X
eOfYkJ4a5a7wperZ0XrD7dCo5glLERcWb6d0pGa8xrszckBVULe8uywyfyjTFL34aVQdQjlgR8jx
Y+zP2O7R+zrci1YYEUg3BnoBeoVWbCbQKo6lJ9nW5UfeH8BYqB6sDt5ikJsrk4XmyZImAIOdoe0N
rU7WqIiYMKbiGsEm0GPwwM1PKakE/CtseU1en1bcFXdFzutdii2DFEuAfCMw0Y3oqzqdj4Fm0WJA
O/dtAZ3xtifPNwczw6u3+QQyXrRiox5u9XEqb0VgWrywRpyZRHDWJ+xvDjrinfNQsh9nm6olMXbr
O+DUbLGhvRPBGi5d6yqwvVtrYtY4aJlpub/1DXs23jq2hMSfEE+B5LLDGu8w49kbltPdd0jfb9MQ
m2c7PoE+CZ+l2u0UuX+WFKt7TqvhMywq55Lr2bAvO8ibkjb0922DBF3YOXCHpNC81TXK13JCT+1W
1SFWcKez2ezJBTq3EStmgObB0e7t/l6MkVVhguZJFu7sDIsyC9PZMAitNfDp5OTjvf0I6+17RnLq
a1EE2EFgB3ifeka0Dwf72DRTem2N+FMrx/4LfGT1iIUFaszO4L9UcdNsybWPW9EKeKB22SN0jqI1
16untM67q4/j+Of2a12m/l4Ncnld9EaFYohZrWt4q7s6YpMTTwtkkJwCd5BNZFh/nCbzqY5dneq+
C3h3qqdKsY1H0ge+8ehBwvxs8uc9OTow3sHxP2t82x68JD+KkmT0+n3kj4+iFE0ZCphZ/12UKv5o
6NshDqxDGXyeKrSDbNz0VmLUqJm0rQcyZR2ZknY/evLbQZcOltT790s1E/7imHj+JxG01Cd6q+AH
zE7xh4bcx4Cw9GALLMEihHwEax10zPpfl/M6FoxGpSif4MNvw74ZX+3J9NZTA6h5VDL5Iquku8BO
r220XuC/Y4UZzmYn4oCv0ttZohk4IrLviigR/ieiVfl1luSpsxk6CCUfGkSwaO3b2Ux+Hll0g+yD
/YrZ12QlyL3eRq1re5XUE8A97HhNEiy4ER+RC3s7REwVjsl8EGdLwxK3NHyI+xchy/ATgPh4JcZf
+oniErNc6V+EfBhq6fu3d/m3V1vuYAn5MHztz8C8D80frrQMs9zMh2GWkP/t8/jbYf75SqKbuEul
G8ttG4SPy58g6pfi317ib0OWhg8fxP8+1PJnfBhq+cD+p6t9uIP/qe8/fy5/O9Q/3ynyDhWzQy13
EQhhahfOP0Nx+Ifyuya2ouiFQedbr1u51eP8NsqtfOvwrttfXkFUiqHe9/r7O1quusTI7DtPm6Xl
/Uj/r9dnMcPSu9fxBv7T53S7znLd27XeX325x4/38d/+7tsV/zRWAwfCKPtuu1x1ucaHuqX48Ub/
totoeHeryxCiJZn/5R/qRMO/qPsXIf/7UGDq2/WIw89Kj8b6rh0Ca1OBiHdFMehmyQA9q0Hu0ApG
y3Dl0vbWkl3n6i6pMfWrK4cZ5dwsAofRBxMHeOUMSb06qjmeTWvR7HcbXU+cC5hfGHSiqpuc5FQ6
zAILtVB36qhZa51NJRfen8s2A9DL2a7tZuYmfN2EpRucPSQ9xakxTLHkLkZvqvXWcalarOA8T4tQ
Oa6Trx6O8wcdyWc3S9N4x54U+Sg5zR9BZe71MmvuEFvKHiWyL2fDaa6iTUSV/HK3jlkNa2jh2aMI
U2OsxAKSLUcRonoyU6SMqSmjioCkyMFw6RFgwfkiouFfXl21u6tlqB5J1L+4sjOivKR63/xMIwOX
2f1lAokFDgztj4soYzYZuEPivDUvDfqvEFOXCMkHQvL+rZvoKw4izvk1ilHGwTbXIe8qBYwWrYrY
BRCn4kCWEJHSpfwuKLbtC+jLcfeuD8jTP8Lf1SKumNjuoMk9Mn1IuOPyZt51SmjdibME74quy9rL
h3omROGa+SnfoQ8dhiY4d7GPWsMfY4gIcShY3qICZXa7pU6cBYnV7aFB/v6hXgxS1PapKibzKBpF
lZX0W5zg+0MJ3h7MJPuEGDkZfESWm5mVc6sXjaJenC0H4HXmSRQnIYAnTm02U7wqeusrutU6dr+h
hresl6bDFghA54bRpDor9PXq66pUSJJgaiTxrQVCTdrOHLaRkzfX3peba6UU1tHq7GdRtdQjv/Vs
pI3NWoNQcUiBI29N3e/cce4p6m7XECMtleI6tuWPt+uIBrmYvqR5Ve8ETVecoQP18MbX/UDdRYTP
KVa3ttu54OwK9i6ysKAdmrWDLmfAHu5RbjQtQde8TOujVEom554kV/9x3ihaJbsi3Guqbjg1imqu
/LpL13WkvXGnY6l1bLIbsKOXg1bUiHWSzRdV70I+Mq9Fux/Z0LHfhWqS14vugoiNfMEqxNUC4zRy
1roGUbpObPMUzKAIHCLl39IcdaDZSGGJCExFQTS4T1318AH0E6eAz7ei0prdQuG/GiRA1vkvbBCa
RqfM9Nk5mjOA/FIeQ3ZREa4krycOCLKn+Mo13U00rxB60nNcw27YLQ6oRb9B9aRGOq6oH2aFgm3Y
VNE6QOo9cEEKZsBB0ghXYqd6KPqxehB1ylzXQurGDocc7VaURfOHcQY5uq9bzz90Zt2fO9nozk7P
DvFKlCNU6E+2epe3+ZCtbw0kn8ADDFb7LcDcho17tUN/2S/WywhtFr2N9aEumMfz1LsP1aYcYjqt
Dg/tL5fQd++VNxfRyptccgjKuzfM7bXDFuDpFiPK73reXjK9F8ouHtuyC8MPfVyJHdM0CV96eGG7
bDabE4fk19koTOWWsmju+vjW40O9KLKC7nYg/7/UfWtPKxKfsKYcSMypHkqX5ZDhMH0r6n6zaoGJ
nEWjqL/17WDjuP5UTZulG1l1bMWLUnFvarc6hENoUD1igLoWhoCAlXIjWfWrNrapf2wyqz9nUcbC
NKzLQzQl5SHWElt+7A1yB/JgZ66IqebAWDASRgdkdMuuG3nIO1FlB2ruMhntkQepFTl1HdVEr3iw
pj2vOeUeMqt6L85SfEDVKWwvS72Kdds5VQ20iwh1ZEC1K2UojJ3FbUPxo3I5kNbjLwH1vQ4lRKxv
zaHuIFX562oiup4vOeQSWzJcbbmBoMrqM67ot6u9q8+SEnQMvnj9pB6mJCx35KnlJ6dNEaqUPPOH
inlN0Kb9N7vJereC1H/1fsWGmjV9iO2tLxWXSUr0lH2FLYC2RhwtcWrSSZm/19Br6m/NpRmSkQTp
8FaXQ6zKhxKDlbnHrbMYpw/mpF4Z2Kt6bqnQMVPWYkRzCPYi5GOXeWyotSGq7/QQrblRrhPVsgbz
Hsx6trFrhIb515k/zACeiBKXXwMzQtfDqJP7sorx/sXMcGvAc3kWsUKu5T9j5W4y2KYB+iCplbSy
FF5JgjNQ43oAGSamOMOIZQ1dNdEq2Aai1bIBOohW0Tdv2YeUHU13KtdjHFdnn3xVzX5S5OvJwJfg
p5aiaC1nJyrRmuZ4KFU6gKZaQeXXaVe6l9T3CJXA4JnPloalLphbQXAoOzOCrSDixKFHjfnWAHfj
x8QO39T3bKIuHcQlPowkLjGidoIiNAOL4OXayXxToK/qSwmsSbP0YmOOwPFCc4he4UFhfiS/+nwA
bBaGSA33rfJaGgogq2J8GvMefp4UJ+yE+8qrlckWm5+yd/GTScYAkS/s3F2MmjVZdRjI9/67Ub1B
RRtDknCzYvJ4MHrb2CleBzMbfNYK/bDuHKqh/xIU08EvyfY3djQ952XuDrMwGvy5/E5tcQ3y5yhI
i8ydTTxmRKsTqyV/CkOKVjEkrLz+LFpDXX43ZDZmbBQzht3kP9hSSNhhcHIQ9Fb7KCM4fmjtwNzi
dWR+lqbwTryHl4gE4OehCC1jG9QGoss66lT9qpqMcifmyVMUaifdytwPc2VIlczAJ1nWTkb01vpW
J1rCunrXMg68fla3qTobPnstr5/i2b5RSxJUdPT62Mi91N/9KrIp6l/EYcqsA+To4mJKuBIyUL6v
FTt8FAcHgEcRg8UTJbQt1EupNyet0zGAScd02KVt3/GQpcPE7//RSpPGne2XdjlSdJjENPKxaFrr
IkJG1evvTHvaLR1Uc4r3PEFh1YsOUJkNt0E+/RZzu+4U3xd5HtwG0ZB3vA9GNj7FXVjA8LFt94yV
iBUHUNPJGmxTv9Xn4SfJLtwBV4QnKVnLEb4oeVv3T6NfqW7YY3wr6gYQt2dQUT+cWe9VVJW5jlRQ
Kl+suaoHnb6NK5NZ5FwsWPQ9asYX0SbC9QgeqZNC2WlkTz+OqfeKdkh/cny/P43eAApdnIoDj3dJ
wtfiV8DHqPJXi4gRRS9v/HIlykidhRvVmLrbmEtMmkej5y69xbhGNb7dx20IUS5S61nuK3/3IcSs
Zd6ovvMpMCqcVFpHP9qdFIIdnGROxWEpi3YRKZotpLLeIkXZXCJvTSKUDYnRVXx0RkSQGEOcLZfE
m0DS3L+8mohkjRqgOggyUVbr4d5CYHAdDUq8EcXOCajrtOG+sydr1aNBsf3Q4PXJj4D9lsPH+nw4
BkWqnKqsSkzsVBhksJ/UsejvfNVvACel1tZhZfmAqH218qqpP4iiOMSt/SjrXXQWpTKKlIfWGNYZ
BkL3+VxydN9/gJi5dClR4bi0rbH3xnoKXadtUBlw0q8K9O/QReNl4ieiIvYnus8XHvSg39ZhCk6p
rFzgPf1DZcnBE0QAcJXekzhokdmAIDK8YzLX2TVA1WmSMHeZi+zWt/eZrx5L3XnroHZAGAx85EQV
VLR0Y00dsrFzPNjb7Nzl1s8lHmog8C4Tc7M5oOzK0fW7YNyL4tQULWA0M3RFUbIT7TErPqdx8nY1
VJFK0pemddCSJgZ1k2skbezZpQ8t0Yi/LPLXSKzjzzfXhbkBiHgp6wcNohxa/QR4c4CIEkVx0EIz
AkeT++sPDUsR7xZ9GxgmGMHPmmLjkzNqPlYpNptNAzr2BsDHddPX05ZdeKTr7TB4kEN7FY1F+qdW
0VfHkkfEJprtP4n+kPs/9hcRAeK0t4jlCr+uLxqXMQAFo+ULCN1B6n9rBGh4xRWGkSsT8s7FlpoN
zAwfIQGj/141kX+MZoz1SkS3Zmi5Y6ANV3FoUE29FF6NrH0zXjMTkkcaeelO3BMS01gyGNX5VrLZ
RqslY1jF4uP41SruLv2L1oSU2Lu+7dy3nz+6TI6NPXvVPgynBOpNXFRH4IJoSwGAfRwCNwnnDf+5
Jpcj52gO2U/RdAuqvHaTlHa4Wfr4fZ6sxs5/G0c0IGb8/3Gc5drDf7+ftptkVzNQKCsTQzvntbrr
ItU4NJ7GfCvpOu08lgzD1CvRzompRccBCjCugNpZVPWi9RYjwktIORulceCSzF1EpBhbFKUB94h1
6SP41MTluBGVovl2RRE+QELaQL6qVqEdxm9P6WIE57MqdG3c44mxwf0u1F2SGvoxLFMD6DbP/Mbn
lYfFBGVHPN9FO7mc0d4UZdPs3+Y13hAeyPJJd/xA/Hu7TeztkDcaWsd/1MlzA/53MHMq9VafobyD
ke8cgoP5l041ioPoL6pEB4Wvz5pvCrIoc3/R0HepfTbVUdpG6QCfoy/OYCXK86QYxfmviqJBhIyo
WpvVBLX2v8eKkZLQ/2qZKKJV5lMhaZIrznRAK7ezbK4rEgnzv1+t/xyHHagEKphkpp1sPmhjiaIK
jFfKQgCz8zxOVIlDFXT+OxvuBGhB4mnItqX+RbF8yGfsL+t6CsZ50DUAzNGTNld7aRsfR9bSriga
JdR7NJIkAMxT/qIqJOHJAiE4Ogczo7+NMTGnuUZW8ORDVnrhEPOz1ZnH4HBhpvi97fLCeqw9E+ey
pYju/KHzETTZSbVza/URK3uITN04IxE+XCdkUoxRa0+IoI1XT+dQhxIq2GWorq2u4OE1RGZ8nuy3
DqKXONhacusqSqL/YMTRxgJKsy7sMiHX2Y67XAm1hwKi1aYtyJPphoGl3lznSXrjFrlZ30JEw8gA
K5TZsmOhjr+3vqEcSQ1rD4iaHuUokC9K29ihm7+McMUemrlpbBvpopjDvtEsJ8TkOR2PsaT+vEXq
kLVAp+u5K6653Ezio/UdAYspwLCfRH3SOI1bYvGxuw213IxoFjcYWcntRpbh8hfFia1DFqk+ggks
7LR5PWmHUrcH6g9vS2JJv1oqlXECdyvWiyIczDeRiNbfYpYhloalbhkGt59oNfE7xet++EwK7QVC
pfTc5KOxy1u92DdplTyj5PdNBfj4/T8DhhDDi8onLSOkgEYZnoyGkJeQ+JMDU1ubZfq+qM9FESxa
RfBSFK0f+uYm8PQGjLXbt4Z2SWPwQINnfwHfqnhHX0EuHRIPKl9VIY2kaSL9Qm5Xu4joemjWcaX1
p7z5meSGfgyQeDrBJOVfVUr4VMIMzStExKjFjX44kRISreMcIs7EoaohSd1aPpbNsNGOZvcdSzMT
XvQcJ4YTZZJILVTo8hiNPnLtftyl0KA5aJMSSPuhJGE/8R5xO6PM7J9Joqcn0MAFqc8wTU81iCg3
tjzFFZ1qO3E2YduGzK0yS9IvWPXCWu9HGICzz/1cRDVqvHcCr8VK3nlrNeSuepiwBrhAwHth1Zl/
adNoWil56L20LXAkpcvHF68MjZXT1NmLZ2E7mOe+g4tCLa0kA85uq8FoYtvAOSp4Md942noUebei
IqQekKF5V1xaBa/u3/ZNEj90rZ4leTOzP7UWeIxWhQpzBce6mLPaCdtnoNhH9gxPvV9uRN0A5HJa
35rnLmmXK5tqHkGH0LVxFLXa2JVU7JFPsTcxtN1X9f9Y+7LmSHUmyl9EBIj9tYraN5fXbr8QvV3E
vohN/Po5Snxdbnffb2Ii5oVAqZQolymQMk+ekybPAiUGV72v2WXI62xB9iLvrSDXASP3FagX5c9Y
mhlfwqlu9/gCBJRK8vQrqtvEQkR+eAYWcLqvtPZK9ojl9ToLLRuBMVwkFu26swAnasGz+RK/mjwZ
fw5TBLkCPNaufdVOW6if1FvdyqN7bAeBoXcK52f8ylrwn5An6M3k1UlAC/O2sgbfJCqfoOkYgMIi
Qw1UhqhRg8f0hYwoNchWUrrZCWg891LUmrbUIhtvs/ezqEColGzx+9mtdz5LxvLUFSDHiiPnyrF6
3eFeNM90QBG7dbaTEKqNUA5cfOqgpkzCa1Xl3o58bx7geUckzAbmtM+ie5D7FQ9GkyWrUAfsvxQo
HEu0qlravZv9aMdkOVlyfI2gLraamvSjh1Apkv/pQTxRWRKDDJNDTTTSUPBRgGpzA3abHL8iTeeX
UG04BPfdwNbBCTZLhnPanLhqG0L9YYT6Bi22Dz44Q7vAVx3U62cefjRZc5Ja1aAoRO1pPgxTcyMH
PB5Ec2qV1C7rEfA1a7+6lwAm7gZPY+txqrRnRLBmDxNFP4tcgnjISVASVSA/bCgydYhAf0Pq2TiA
Wbe9B4+iPIP7fGsW+NhLvZTl2pZsCMiXDqaefQOFnXGgVt3FE2oq+y343MUdNpfLfmqQlgwh5kZC
ua1AHK40ER2ZRCufXFYEVAINelRshyGnElCVs8dcY+E5jn5CgeIy40avPcShlCuw7pcOKmVAi0sH
7uj6XrPVAVjzHE8RnAJbazGUFHTfczwbkSlQPeSuatr/67SIIALZoBwWda+1HK+xel6D7MtGDiez
sa1H4ULxawrbYn2T9JyAu4W6Xw2tQOluyf5Z9ZNcisQcD5nk1mICC0dAjtRxm4rOolRskvepPrml
3kXzjVzEG1CusCRocztoW6e4s6sMG00rTTYNa7NAsBg7TT1D4XynQ2fUar4PVe6vWa9PkCJwoUCt
ZKvJ1vr9tBy1UVyp4z9tuhqLCj+Upt58aEjWiGHZydEIKPF4I4ie05Yf8pgc6kXrcBieKGs5d8/c
0X+ez+lNy4Qk3cw53ZWds+7L7smLA5BfLmw2ZqdB9j1fpRpKPd3ij2aqqoyLARG6rG831Hp3bdVz
jB5m73aakVpkJ493f7JbSiDp3Z8uSa7+q1ODgKlSrNV0KKvQWYm+mRY3G50p/swTK33Q2JKP7YGX
EPX6b+Nab0BREHkOaQ0prSF1V2WdfvS5zdiCeG2DbNRP6CU4+7q2z/P3QU2wXqEsGl/A7S9Clm12
I5NXuHievw+dm9TzyYaI77cwauqFwQZ9JVo82YhdoBLmTwDq+0sEaDEwrMaCOAhEVOdHywJPKHnR
IDfqwb6gqMz/HNSK9PSWKjFiA0rfVoFytyqV0JCCPPMirZzxRO0I8jjrXiKVSDZN+Xx0RNX1Ck8r
dx5N3YgJG8gsIv4G7LUJ4qHkl4XM204rpHlHh6nt3cAdRLS62RqU1yGFqEeLvNAtbIsh1T4o4TA6
IFoNvtUGMe9iDMHgqITDuJOaEKN+JYcP5q431qCzzZdku82BmBxwT8J15zmowykM/8QiLDXVpbr3
6wEFlK2nyRo+d2DN8QOp1353m7z28TOorA43n8+2YFACJYwSbQWpYXM1WYk6a9e6iAICrxCHbK7K
gUzkQIfE/WgiVzUQYGV7Hvj7XLfpf59Llu0XP06Mvcf4wnXsNxWZxCiheG+E3ZuuTVuCFIlNvrXr
9Ky97/vcv+tzrmJU0JIZIuirhjq85zYCV8jFF8abt4tynLsSW5nP3rfr0QhdzU82aY3+3Yj5qdVV
xkuc85cxjd3rOGC5V6cm31GTSnf8yT2gCk2cqIYnT/zomhgHapATBzM9ahmtx1jV/ZAd3uEm7YGa
amwUgy07SOcFhsAvh0aQDyqQ3y51m0pdykUQF7Lb+DBGW/Jr2KDOT82ho/LqOOAyua8yW3pYrCNF
HJ8Bp3/H8/7cTJk8kIkOFVidNhDFZiBzhBsij+CST+Cn2wAPpJpb7+vRSlwoCUN2e0tbiZRecXRK
B3A4hkFrGMaCtilko20Jnd1stxGfbDSBhazfQvfKbsVRAArIEPjCPpCGoVjU3TV6BiUGRSeGctc3
wrBSNivbZqDI7CEuuNZQP7luVIJ0Sqt8jTKDdF2rbOqtV0bsx2gAQYOUXrxEnZK7+gSTpyb1Vkg5
zr03mDzB6ZGl5fPYTx3zVKo3nXAnQ9sQ0S1UEUHT6HmqwNQVGmD093rDfg479hqCdelCnV3LFiDJ
Y4913vj3kvENmXkOIT5zQB3uyGLneSx1sSv0Kg2o146Etor8BHk0dYEQ2sfzBeYpR/fTBZBM/HCB
2BPeGlSmQL2izKU92jxdoomwCzVzG4A+abBllvZ7EHh6xy6UcSDsOP5eo5BjYuA/hRCctR5Y6YDU
okyfRq25kgMAlC7ILiLzchsJeUD+vTawCfZD60s25fYa4i64rWyw1mdjDn4YhVnpFdjldiBbAeEV
8N4Wm5vdj5thXQMoiTgXxME+DaWmRmBKNRZ1utCLep9Y3icxbia7i5pq0Sl9Cjo4ZYdAFZ02CSBY
rTrcuskmp4gH04BAEHV8nmKep2qQKEYUOjBZ4xxvh6Hrxb6vAF16t0dAIx3NEUR7wb+nKDnsJ/HB
p2zjcZO2/vc+GsszuJLZqdHW1AA1NGSeHSzHZ3udb8hOFjpr1ZghFeyEtc3NHEFQEpx2SLL+NumH
+W723yaNIIjVFyL23CVD5ZTaU9AGxA49ZzOO6eu8RaHEiTp82n+gUPgLRL+Ap1WdwJexdZyMiBb/
7uuq2Woev847IOqd9zN9PQQANHmHxMxrhHSK5kFkKODTtQnFKHntgke4dh+lg8p0ENb8Awk778nA
8xMxPCM8TknTHJgJICT0i8wHfOfDgmut/lNrL6TzpcbYNXsbExpaeBRRDGnutJQrY5BLmZfYFSOi
/dri+bzoQeJyaUQPOg89wu6L59OrcMH9AL5IucwEuBzdQZYBMirJBdDjced4UtswV5RXz/Br7HxQ
h2X6oFtW5GEyHu7GXrAvnwYZbaOBbdUqr20D3gNPMndnDb7MoTqBBSTqgxp3ndqF+Zw24zmTXvYj
NVNUUmL1dg9+zQY1pvDgmm4+N0N/pvjZ3zze5/hPDxSxecsCVcCB16VP4KXI7wjo0K10ZLeebSka
FIDxRwJUlFx39iM4tmaYQ16ZgHpCDWNtjmCv6sC3u6nMol+WpQW1bYWESIp4npTGtwFNKoGWpEkJ
Q4HCTneetDNkt0ogWgJoMZYpujvcRXpdHKFtgB0IxMnmJonUE2+sARNiJ2BYUcsdsitTk+jFkaZ4
n4dMEPRcuolm4GsGfb8D0CMKr0DyER0nh6UXoYT0Os6LHx0HYqr1/Vc56WGQYaM1e9it3i84QDo+
kHZrRyQooHqPp4IOQFzKKjPQARk5SfHTm9EGDzZkLjVsXWg0kjb1goHzQb2QIycoxwnhNZnnl7wC
lyjpmnd1MgJQ9WdH42jYS6iOCBG1eUTa+7iLVUeUVNaRmeAhPo0IVeWl0MXDW3xnMN18PSJBTXp3
QdhL/VubvkApNP+BSJ++jH05nQ3gm44oYAdF2JtD0cerJtOA59MSbyPbbm3rrXtwZGi7AcIl6boA
kSJQRtCYp+5YY+4hxt8D+iHoVWYovdtlDEXs9JcBZr0ygf5/6UYwfdzs4MZZWVnKX/7i7yg7i/0S
yEYBLrIS9B5Z2uBXqmKS1Na9qFkgbWxD0A6xC78yxoXl5C0kY2vzRSDz0rQIQiI4cOZNVy2IZRM8
K6C00sB3SE3Lsf73oNqwAM4r5AlBqhL0t+qggacS8ELoZ7TTvzbVkUCmDIowA2BPurOSYDeuDK8+
JkLKK1eHYrRXoirB7q5adADg34oFFp3K4uedfumQK6YWKB3BxwFkHySRo8PNlIxNfhh6/SuZ6OB0
frnzdNbOI0Xc8F3R2L8g0dMdwP0JGaNuTHuIg5bdEkToNnJMQ4V4uzJSD3nS2exObSvKfxWZrgMv
k45HbJmMVT31w4KwlsaA6husy9FDbfKhMzqAJQ28BenxZgZ9b9Itqq57G9AISGzXk35JmQspI631
XTyTNYZvrmvClawjL0hSUz6KniOOavtXpgPLxccK7KGOoR2ocxp0HQWVEFqnXg/0T1uIVodL6vXw
qjk50v2GymL5aIML+gFyAGXTNN2ybLRLPYBbjDxLG9XZtSz0Hc3DGvx0hD3IFfUy0Q17A/WuYMPE
JwKOI7lLWLWnackDSEgQ9mn1PbXiAkSU2HLWR5oNMasOJPa1BI2WA71RC3p4ttFjGzZx9hSimBUJ
jxg0UVAi3Q64kXcmaHRPqMrGo7mJqsca5BgLfYAyW4kvLUTAJ4JckAj0KBm3XVQAcKFiqthOG8s4
5jVY8dDMWcnNBdAM6QkvJfC1VBaKbTTLDZI2MZZZmP/myF2IAIR1vtaLGirAKgWnqRRcqFJzGWJA
fj+2ZzJRpyNAYKP71rAmD+pwOhA50Xiy3SYx7A4Y3bw7k10X2gBJGmhmoV7fODZdXWwrHl7DSbNA
/UWUVlHOQGRlgCN1CpMfOd7lIFdRPVz4OIUWTLp2oB28ICO4m+FOp7MrqCuLVdchLQV56sD3X3jZ
ysstBCA1C2UBYaxtKXBAHbGwRghhiybAA9a8o46MCeS8S+MFBBnZ3i3LAg8+n22svPPPVQtdg9yO
IagQTtNSb9zkpR28cuFOefit9urzMCAgvxin1wobPnyrZYsKkr7+lVr5sz2kxWun4V+L+mX5hP1A
HvAiE9euLxEQsGzj5PFx2srI7fa17g9Q5WV/XLkcrY9XttWVNV6dK1kizlJmr0jaf7xy36XPSZXr
y6Sw+ssUF2uQmIGNe7K0jVVK7Zs54D73u5SBDLvxVqD494+o+e/3yKMbG3NI9LsUhGZLV9TVF1t0
Lwq0jfH/gNoImc4p/aYZmv4S9W4aMPzo76Is1Dao3072cZqI09gm08r2p/LR5SEIo7llfIeQxtvH
MPAxtDCKvncmgoCfPoac/D8+Rmx55W8fo8HC5mRinbzsRvye6wHyFUhC5I+ggi2vZovHimpZvo4D
sHyFK4szmbDaEoEvzG5DTRrOJ2CVqNma4zwcdd2uWKqhKAxAjTlIkd3JioPe5PZDWBr5FVstABNa
+wF6AvZDH6kgDESQDmRrokihfhXXFUiOH4Awyq9O+DYckmDIJ8Y2oglWpx+71no7CHWWAv7uaD3Q
parlxP2E2EpmInCqekDOA9UeQ9/pYKkMSNfBMhBdQApkOoINFpp6+g8yQ10UUjHKi3RqyKuYpDxW
tX7FuiVcxlUFPkw5WM2xVwwqdGBt32N9DDLoGPSPu1sHpBHgrb97y7FZlW24hVxntzQRP9tR8i5L
wX0FhgkPZKjAWVMvOK/9HSX+cjZBjtcDvawThqsZODANnC/CcPA2ZWw0ZkB674YyQlPB25CwO4nF
0xn1MrC4LVrVW7fAznRDC9V1kIRdJm4+MmKpVS3p6I9EYUt9qnXrU576u+fv4yAwPHtWZmOikAyw
sHCw5SptwaFES8B5NUjGMa6gE6IWi5Qqp8PsbbUmqnyRmr8dfKnJlayw+h24s00szQRIIZavAHYF
VeanLzJuKpT6wU7ctGnsg8mizma7JxXDmBfKV2W/+RvM+oXl24BnGGIvo2Jsp0ObMlSLDF2McBts
t95I+eVuOwHsQLvFIsv5OTLw4mrbAZUW0h2/+H4YBaOZsz1ld9zybpqkePnkNbiJyi3uM+zgrxr+
aZ3pIHHhxa4VeAVHglMJsw6mGK+1xL+U0ho9w56N0mujqbnXzNLNB7DsrDS8b6CZYndHLcN+jZRq
WGZgOcc4ioiUjg1kXwpA07k4UG+b2XsJ2or7KOIWzUHmHtKiR55jDprSRBwMeKQ0X+S8TKFg1fGH
StY16HcAVKrNmD+UIO4HWYu3nEawzy5rs4emYRi669py3npTbKtpKJn+Nl55UKeLAruVDU0a1A40
blupP0XMBOZuadVH/Cli5izXbd4cqXdSmXHqRXYczhz85rde+jVRk7vs49i/OdNvDU+19Dgcitgd
l4Xja49aJP84kyN7sw3vZ5/8tARa7qNoxo0oUvPARw+kO+qmBQ7iXlajfLD71jxUncygaoibswHd
t4ndywc73czhv/5DAi7QqS8HR19VjosAEUhMDpPg7CBZ6wSQhDcXZLt1/K2JWAKrFzTu1m0WkxO0
HArZnzoMNX+GN27QeiYkvjSDX+iQl9kj6lddIB7/NdEZeN38JTjls1VJeplkrBIB2hTHAwXa794x
B9g9c77fzKaM4tsVcrd8u4JrA7ulWOP8JYt4tqIRN2dHyx+iId9pGlg2Ub2ULOp8TNYtVD6hJeex
XTvp9VlXmV6N5/5B7wAxUJlevGnFvUDMCTILNXRblQd15MLaGaghmwehvLgLBMTNpDGFZ8iRtgst
86uvbYV0pM1yfsjDvnqBHtlsbyRUiiBIZK3qtKm/VlirGkZZ3ptFCLaiXAJprOy9Go4KqOg2vIbk
6kPkdM8QuSgDaO+lD4OOcAudkW1QNqlsdPb/x08rEV4odHBNjyM3lr45gW5fPdHszdTL9ovFuDxI
HZhlsqZZbizHAU+UipvQr1h1E0iwfYjwaCDIWzciMTYkdDG55tk2Sv0+zcf0LhbsJ5nJy4s9fVNY
lvyivHTf3Zg58DClZj1grVkcDBsPAeTj7QeylZwHI4ocr6Zt2g8JhJoDF6jrDXnQAEsi3KkEYB/I
pgb0Dthb5ziAx6IYIL50BdZu/gK4dLML+4atuAp9ubDbrf3RXmJb9Kr8/2Yfpgzqs3W44CPvzmkx
eOuU9eWqLHj+BBpDcwtdSn/JwzZ/GniDomU3cheaj2YyhQhKVKDHJGfDBJ9Pnw9n6kyrZLpPQUIW
Yek0QGcryKOSPbJuiK+D2w7bPnU8HWE4p91XeFlmi8GIwp1lbgxbiP4ndWgl6K4OORvb/ewO2T7o
zUCECuipGiwsUzWerbjsXtrAGa3hRddEC8GpMYOaCZpR1SmGSQ0ysKoJVdIK4gooZaFmPkLBLLKH
B2Sm/avXOScy49sFQ1EEkHuVNpjSgwpaDiGYLfW6hnwNLdmu0wz7u9vrFtGRTC5iREigBfDhNUxv
29vLNxxXqqj3gwP1cVJgQecEmZf5XU0DGWLQMciQjhbY3bGHNIZ1r7JseTe29/EUrtuORxcydboH
vWPe/KQ+Mt0G3Wy/D2rHqT4Y3fCT/P9fB8Ud0GJge8BH64SHOKk7XvwkAtSjEoNZf5dNdNASrDYf
irAtH4s0/MdQq67abeKFh8XkCXSC5tx0fm9S780ZEStxujWHFBVnRhbVga/tQktVFo+mN92hFVGd
cf/XlukWxWLInPoekBC2tHPOrh4z5Bqy0s0RRHD9fhAQy/FdT1wQXzYDDYCJp6mGkIYs6+a7V/Od
MIC3XZSAc4OfAEKhufkdyjv8i8NctkyRbpun7DVF++gWb1MOEwBL3WC/TYmS8mOEezduxfBFK1kP
akacSdTgLaBzMHwpBK5JZ4Oy/dWvNCfQxPogLF2Obc7XpPYdIqxyclxQXNQgTl5Rs+kaCIVDkZOU
wkgzrMqZe3q3k7SYgwAGXsZpgrXgySsgG7zAiRXi/bOAVMd88rHrf/joAPzs+yk211FndgGf3HAX
+7784kLOuhvK6lkYZXLKwBC9GKHr8YXc4jjVduAIhs6m5S4q1vvbJGXhhqNYMUBhsrWKhwr/6yqb
usAsM+h+UFu2VgdaEctajRAVgi6oM61M3d0Ay/QztGW0I956gK7aC529228msk+2MfsTxT2ZbAUY
GWHHWzXakZ1M1Pl/tX+aH/f4h8/z+/z0OX1CdLzPPTB77aOqbW1ojoUb8t9DDyJbybpLV6Tgfa8H
D6mLIvnemG6YroBtR/yn6UAyogbMPuaUQOglcaEKk+Ap/edUN8v7dPPwBJS+zphDIVypIVilre4i
US19w8vWZCPthA7Mp+ch0xdmz8CLjVepaUXGDqlRfcaNDV5mLWzhdScXLPNPcW2+vYCT6s1thpEp
N78tuxNYQ5yn9F+3qR3/mO13NxpehhH+xQ7ufnPCxhgKTJe2sqFJb9buNRaxdQXac0D9MG70Uj9m
LZgtyFNYZrt1HNMDVyLDpkT5N1MMqkPegOuWfKRmO4tGAE3HkGOZfdQVwL5sf7iCHszu2RBOR9BG
3JE3TTv6eG6Zc3JIF+N+dIFasUIt32bQwXzWK6QkQjeMTtQE1d+mydv4QYMi3UMuzUCqGtc0Mxmq
nkS5oOY0GeYWZMz63JuNHECYsSi21EtTcghunKipppQZOPloygL0OlkXtSc7CkGLovkIVvAlo7iJ
OogmB0wccnBHiqV0UTVBEy+O1tQ0Uj4cmA7Nor7mxWOEvNGDlc2hFHJoalA+34YLUetL3+1WRmtC
pTBK/OtYo1SNKbXQauhBO+G2ABp3Pdgf/vQYvPbQjHjVf/IAcgphcZXy+MscLvbvwRib0IfHmiVn
KyBxEFJxTAvHSdHu94m2JiL92Tb3g1QfJPt1AxZYu9CMjV1byEowsJoiD1YfXWoiZTI3CWFDmBo+
2LPphql5H0RoHfJ6N1GLXN8HMpQjHHmEUuqElZcuSw+QH3QfAA12H1zGnlHG1ZxAEutCsrz2Vohv
jyvqbF3NP0mErFrVSaaiyM6lmzGw0mJ0GtvJCiX1zZqGe7owsBNtvs+j1SBIaWwA74/vyKR7PRZV
IH7e0CcYe687cOgBL6iX5mDIwRU6669kGioNFUSDm27pI0Bdu97bzNEBAPn3E4H0B6pf2j1ZWj2H
6tP0PUzifkcBOAGC3M1Ud9UcwBtisz3jRXulTrrJkI2F6HvCr3SD8bRF2cfvw0VeVQF3GOibi9Tb
xXgPALvr7Vq/zh9tlhSPOdZJ5piOl6g2cY/bzFrajIstdQIhPW1NECUsacD7cDyvcpC4SnflOWVy
Ns0HAk0wvIQCQHonsO+A7z6tkVRuhjH+Dhrcb04HfR8Qjfi7nEON0c0y4xUDqZ8GykrzAjsBaKYI
ND1hO1tB8A2tllukxQ0FvRBX5IXtRVg12doDa8EAGaQvXRqbYDvNkMHIlJKUknJRdiBr2Qf77/7I
GZ6Y3/Buh9LlERDWFEgFFfn7FAOs3LhamjESGreOD8HChiKB7gBWzSLGM7zvS3BpDOEVKl7h1TGQ
ZcHy2N/0kLG9giMAMX8HpV+D5x/Jg4WJcTd23yZp28ky87mj6MN/he7gJEtbsQM3akrypTloSrtu
oNmnrlD3DMHbDurdYY+iN7Wzw3PJgYxf1O6o2TA94GCFfYqx88Cy5U83elX0NhS0/bz9q1utZiMg
87ub2sfMs5GdLqp1lrhdlGbrejAq9+kA4ASEyTbtlKYH6IJlh9zQrI0ECuHChxIw9tLwHroQoeua
2eVXFvOvMR+qX3UCvbvUHfnCHAGBbnj5q/Prr1Ljxde8LhJI46Tug2T4MVcazy4QqHi7Sm2MH6/i
WHGyQh6sAf3xa23qb6wxUJoeDsBsEUfMBzO0IWdamb/ZaJCi4PAiAxIbvrfKEHt7gEhMubeRsoEw
j209kC0SX9rB6u8HA68D34bscDOBC+vmD+krQBqFjlVqYzTX+fDStxNES0vrzpajszfVYtUBdmNt
pDJBGnsSFyTbR6BdfzfO4vFkNJVnsrL2o/C8n2WqH3WwnNxOXMeYLf6/J7/5lIkvn+O2fqU1Mq2W
aaEse4jNi1DfkX3wvQs3PWAfsulrF0F24BbepTCwslsMYueWE62p8kAOz1UEpQpIRRhBjDwjJOeS
6WyGQl+Sg+0/p21tLXmBYvVGRNlSTHq0nmLbOmtA3M4Hw2f86Atr1echwlvUQS4D5JaWBX5ka7L1
qP8LdDuOIEzXiUs/gC6ktdNxXRYC319daghACrnHolF+AXuuC4lKW9t3qsnYuvZH96UCec3B9qDe
x5V2tJFP7rIToPCfXK0AE1b1q5Km9qpOvLR6OzHAj5sKCILYBrKLhZEZz7XXtgHvhHUZDGgLpE2c
75EwAKNDOPmrikEVITHCYplVIN+JlDxdoc46D2hvAHnQ1g0k/ZJRN1b/7UOOdEgSsJ1w5X2bjM54
/q0oWh/bLfNIW86+5NMd06YjyZClCZN3qo92mNTXMNwtanP63ve/xoEPBSz3o/XaQJZhAeIj/sDN
0FtLDxibATSGJ5b48aqrhfFcat23vByhZh6DBw+ruh+gezYXoxqksX8HAXw7nlDQk4BZU9Ofp3Gc
B0FWdR7UlAhoAW6ihX16iGtbW2bTkCwRc0oPUTiCpJ162jCRb6fUNaU6Aih2Pu3NEQm0QpVVlhoK
wWMDwuvQAouPfggGDS0Xzb1mJdWyrAR/lflwcW3Uei364VsvvPYXSqb+4Z7tPbuZCR5mb7Quqaun
0H0SfI9vtjql0mQrYXnuA0vESxxGm0nlj+gwlNIHtoajbpzamYl0cWqPe4MyUB983ru5x+WeWq0O
xflW+tOGIEHlCJ3yvkFEb0YIKfgQKFn+bhMOGChIlJqcyW98H0uoI5qP/P5zPrvBGt1L2yP4N1Ce
ortacIuw9Jb+CJZ0YG5UkKawAAosbQdUZQodrQ40KIS20+pmmxL/bGivNbbd+9jzK+ySdW3EdxgF
c3MccucihzxB5W7sI1wA4qRYHagDTHbhwrQLvvngjdVy0MisP92cbVcRe6fVwwc3CLnHq9HOG3CB
v4Agxj+JsrLNRYt4wM43w5eKsfAsBfYtAeD3a8cEA9nsgpqraZHEoYani8wD4IkganB7Po0sq0Bm
vaIHU0t2S3bWucjaPBiUM/WEGTJwC10AIJiI2fnTw49mz5lpgGwRZemK7dBR9IgRK1CXSac6ER/e
usg4GIkFVB+wGWoIaeB98OO9UfKAHO3YQHmQWbnmjlnDbJtnMGW1bSDTZvFFXuWQmzAM6y5Op3pr
x222K0xbXiYIQUIjLqm/jpB7dLVI++UN9dYpmfvauvm4pEG5k9TbITPAPOJ38mJiynlQrjsneiJY
RbtFjMiZB4XAtd35iVwxKPQtclWp4KhKBTpUY71E0Mo/mdZgAFejtvbg2uCgv0LpAQgZ3/ywawJz
iahq4M0R8lm8D9bLeNhAH40vCqRzLsAMj5c8HeoTc6BQL1juQHwHFCh63Mh96etXajnKRGfgLcm2
naPKE9RQmoQ6Ci1K13oF+J0bNsXbLH6WtQHrEEmNDS+MV4WFjeaYMhAS3i6F3BI+DRA0W5ptlMk2
TBJxFiBVWHneEK/oF1Wqn5UeFw9QcmNHajWh356KugPvH/ro4Nf6sHKAuFglpf9mQ+XqNSw1b/4t
oqq2OFWTeSF/+imCPF6sIj7Uq9tEQyjuTMgWn2geBIdBvyHdBEEmUKpUiv/KSON/xJC4d3YP8W4R
grWe7MKx3aXRGOzQRMX4xBK+aaVnfM0GA0rWRSM35JYihZ4Z2Ng3U8/2/zXtxLRq4Qyg4aJp83Ao
9ibBAhutM7eoGgxXuT21a2Iho2aC2PqHJldNoizTmzpc3XrDAUEJvfgnwmvhqYem0F6k+CupaXFE
y0vHQyGC6k1sxRHJK+ASVVNPgD0UiqafmkgZxKe0atO5GclBP0WV9mueCRmPcxIV36gVCds+963+
7E7T9NQWor1o0BGjPm6Y/K7J/DP1jUAu3jXSBGcArghGjfqKBdY2BMHKU6xNGjBFck19ec+MeweE
gTSus7vmQbbxkvqqKYofnfyfCnfeZkiAde/Con8Y8iIFLVfWHxxF7gTYsLlNmFVBSwd8UbMLqmlq
07av1EqKjAEDGBtravYGMNxF6p+pRYMKLNAXCBD0B2rSlK7XXd00eZSK9iTrm/ReU1HbouLWBguM
HnI3vNqNqN0/kwuSMvwMDYrdbUCbC32DQgAgKNQkdOjyWMyTRHnd70xAlxdgmPCRyq6cRVL7QDNX
lqUtmGZziGwJP7C6KbyrsjK8Q7Vkto0hb7TQyadmKLMrqu5MvXQgZ7kv/Mi5m53SBg+XBvfAPG/q
gylJt9Noext0u1ahLmMkoLD108IOUHAFDIkf6exg48t5XwvkQwy0NrU/vP3HWGarzkUQvGr1TdJl
/dZBtdBDxO2fPJnyH4XuI3Pglk856NL+5pA27pMvy2p2wIu331YSmy41Q4bN0r0LHplF7EDTvjCi
6uRmmvnCxHoK8/ilqsf6PMYRcNrK3BUD36QAjq+RjDJfboPemlitJ4hkTVN5mN+MI/PxG4l5ifI+
yCN9OHQhAG+8l1D5RUej3q10Bpl394wNT2yOfkAWnzGsc9Ky3IRZATU82/Ih65qJlS1Y8iRyLAXj
Nmp/lohVacyy/hFIY1WuTL7aLYIaGfDZ2Gl32B5i+b03qgbFdmp4CLGbefjk6c0TUh79Ksmw2m8U
FsJR+AjRWHhdut2ZWq4ONoWpTcXSkAbwHaq384a33ihCuXxtl0BMqaHv431vLNa6DwbTGBTWiAWg
EL5XNSqZCVoV/EAekLf3wBWFvUDvMv21Gx6pPwS3W8BMfzrQwEwNbKm4ZRof6yyWe1eVVdStV5xt
dUbNyAnxOw37ozFBaxssHOBnrMvhSG7kMWlRuWk7kMXuAD7qlp6d18h4Sm2uDQizpFzEhj7cGb1X
nYF90YBmRerUGaoS92elxEn/HWFGqX8FISA4zDPrhys8caCXU9fE/hkyaJuW402/bFjUr8Gk1wS3
pZ4a4AxZeyDT/2Hty3rk5pEt/0qjn0cYbaSkwdx5yH2vylpdfhFcLls7tVKU9OvnKFRfqezP3Y0L
XMAgxGCQmZXOlMiIE+co0PRtdNcCSBrh0Trm3Vc/LfYg3tF+GMw4Qbh0eKnBLLB0UO9/A94sbcek
3u5QXgrU5jjJYahbjPVyP3RhfjP4tlgkvQjP6ViVmkSARytIAk29DzurmahXmcoOwgKX4kwyA1go
dH006YBdVRcHGkjx9VrnqY0cv+lDyVXq/bkEQ9qz/FkoQz4HZheAIxesaF7pWc81+L82saG6DTmB
tfV9jslL+9n4bgfpTpUiusrSCu/NzAIwPtVBX1XF0X1a59UJd5wXGhzCsDiDovosOp6erD5JV1DG
hcDi2PUknoALuqTG12LcwsaRvksw4kC4cxTq4WsytuwVkLj0avdOeUmBH100rad/CatOW+WlKfbU
TZCxgDqmekyM8QgGnO0iBDPMFz8uO2ArdHfvhG58RNUpX2I7tJBJXT8NWRCeda33QKALGACEZJuV
lrvBIR+7o1s9uulBGZ4Rr4QmWlAhGQYU1gpUNuGBuh9uxrgawGLgRiNQwVC9orIDDFtF/s3jiKmP
EfNYrxSQVtK9dJ7IT6iI46sPD6QkUAIQK7Xko4ffgFKePKBJlH8Lyvc1yEOD4hy4iMCRjBuSftcg
mbYeStSAdHlp3KGU3rhLa29TIUp5Qx5ZFFtAHHjdAtEp8Ow6MR8WuNv0e3K2LRRm130FzBWm0oxq
XBPhyGpt52rIlgXXNl3LXkxoau0T0DEtmpEZhg1+caQuRGqsRybr927Q9dEmQqnyqitrvisEBMPo
rM7xV+/qXEUrOsjTKHXptD47243yjwjqxAvKajV2A6rgWLSbqHI1gJQzeahtyz3qQG1N2bHEByVX
hwwrTSA7pc6qvou2PTBA00rzhN/XRKQIqoSrJMS2x0wBdAuzNrn1EjzRusG5lr6ACRiCY2e6X2dT
G3NIItiZWgZNKuOlE2b1KtaaZDP1i2AYOcsjaz/1DR8P3zIXF1oiz3hy23cS58NxMvB20/opSmxB
Utcd0uiYBSo5Ybfz3gxuDLDP7/0wL9pjVh3JTjMa37NAo6oT1Yx1cUaw+dD6EAx2UEtp+Zq5IBsb
B/Dfny8FQFHrmQaErhBGRxoVSLswyu4H1rOHrgZMpo9uZK2xB7JY2rAHfYS8rUdTa+nlIi6kcyQP
gYzEqqqhhFZpFceOCqWSdQkOKZoaQkr2gGIsb0FdlMQal//wSo5VytsIEJcKWXhPpgyV0kOZHZux
iToLfdmHGTBDQ3akKxrObdmBnNjqwNv4MScgdxonz2IowOfz+yWNa1VbriGlFW3tNEhWpBu+z8bq
sALfk5VZ6eosAcA/szRNVqluWseO5z9qP5EnQ8n3JohteSIbd8Gvx+z0SIPD6CHB1oA42ocLjXSo
oAOlM3jVMu06p6mG1gmPel++1B+V5TbSDGSiNBU1WgOKytGLeuRKE4ewmSZOGa2/1pqX/3Utsn+8
4ryW+dcr0sqmENYRtdi4feJmVCaovCUEr/vRxXHHfIwb3FbmUWwnPndpFAnxMDWrs800de7M2t/j
0XZozBiIHbJNly4AKvvYMA5ko0bwAvXMY4MyA5CUPocNThDg7aqd/lED/N6NteeiKfNXYbnPLr4I
r6CCni6AJ50ufhnS/c55glTGYRwW48z/sMT/uA8kwFDlBf7uNZOMncqO2wsiesjCNNxU0Kmd2CEs
B8ouRaGzS4M/+cl0H6LBtJ7/NMl3zWpih/j7pC4urOfAsqOTEii+lJnW3VLTRE4KrczlbBkQiLvl
0bghT8JR9FUf2SxFYWyNCGdUroz+09RULjW/zP1pydYAV4fejUGJ8RXGmN5t6YfGNvFBBEs2GxnK
RdU4AtSgoli3qKnf+06dPvXasBWlCVDraNetxJvtKsjf7Q4Y2/Yl8HVPLMcZ8sM++/9qz0vUr1H2
akp8jdkrUF5Ck7mfkmUlaGtP0qse5vxZ2prltmVut5zzZwopTERhI3czJ8WkHbykgd0dyTTZw2Xu
o6KMcm6D5ien0Coe5peWuOFsyzLsl/Myld9+XpoGeiOdlqaFdFA530puLgcDFYI1HxAYTAFJuaQF
50utqjPUAXT+ZRrBHarfo67lMRtt5FeZPhQUgSDZ0grTXFrgYxUFdh8UNI2LfjTYnk4rzaZ5zTJK
tnjeOEcaBA7sLmapPLUo4191mYMd97iRmXYeePAVvY3U7GhywTO9y9MeVF1jl7YrTATItSk/OZKN
uyA4ACj8hgYnt3FdjlT4ZrYJ8+e8rNa7n5elSZ6GYFas6gTnKGyDaNkWjNY0SE3zsaxf46jQF9hV
dY3G9kWDnR3tZ9wAOAjq0n6GutxtFQqRkJqYuzSKWjb8XpKTG+DU06KCeOt3wzevwZEocPT2BEJx
7PGo74xGuqIm8gUkYpNqS1N9sKzjsTFOof68gp+D4N9qq7vf7NPKn16kT71o4bhCbRDiaPedE9yb
dqt/dSDE6vks+p7JuF1WXexeIPjbnEDjgXLCPve+GeWZHBhUiZe5A075siuKs4COyIoG+NaCxtQr
lJ3LFS9VdPbCILuEA7AHSG1F37n50BbG8M1CUfoKOrZi3Db7W6SIEXuoIdyJZ27/NdPtehElVnAr
BLcvNIAjAGorxgENJXbTQKGBf9k3UUfRlQfHCEGtyEYIVFerO7KphgFl17f9XYnI4MYKNHXjp6F5
Y1T6tR43tTFSSdRTjRZuNDDmQxEYIo+B45gHRFX2VNQyF7pQF+rO7ADy82mQ/MlOTY/U0oFFfPe7
fVwW7NDaITea3Sf/0U4vkAxaeERBzjT423RU7yJ/rKvp7c31NuQGSKQ4DkW6nZc1gak/x65allrd
nTlHQqcDJv+m9fG4RqFZdFcnHmC/ORQbusoTS8M2imenrlDGp6r0q+sCBaCU+O4lIE8SXP6Utlgl
SeZAP/QOyaAYp5S0Xhae5f9E6gww7jR57aI31OiVj7aU/TrErfFU6iI/GsiubgbXxqYS5AOLIHOb
75YZLLUhzX6Cg/tJst5+9rQOwX1E3i9c0/V9bqN038GZ7BoLt12qRje+9na7V9xIf+rOcJC9V34F
aBMCXWA/dGS9CFU73OumiLe+XSaH0qmTG9sNg5XhteorkPTbvkjSH3offpFp3D+1qutx+jTEyTOk
fcIvO187rZM/OxLhwNHVaoZ95LjhsawitiyCWIICm9XHyDWG+6Y27sHTwb5CoxlqTr7dnKAfVtyB
pu2V7PhjEJVpS3UWoK27VnUIIHXkrjQPxXUgwAwuWiaic2mEOOxbVvtasTWPI/Ed4BrIZI0OZs37
LWoow3VsJuIWxS/iNvdR4IWAQ4F4PctuDWivuYsiwzse0hsyoYZLQ2ZaeVa46LR8F2hNvFEj6AP/
1drVdNNogbCxOljjc28a8FEtMPj5LfVC7ufnzAzP86Q0x1O/DyOQeH4sJJAwXuHHFG80gohgQ/2+
MPk4oVEvMrf6TmRvw8jHWSSyPzbZQrCR8m0ifpta8qHmU7/oguFYA+sqDfcACZsF42DxyFPrMmEW
BkhjIDgQbwjjEAizPqNA44kGycRD42xa7bt/DYQ70mQBO2qVy5ZER2Hn1Zc8so07E0Gz0x/sbSk+
22Oz+cLS+t2/BABoSewV+N588fzYvOsCVFNNkSzht/U7vyuSICeHgxuUMAlUqpaBf6GpGnBP+PYt
Ppj8sYUk065BCfem6S3jy4AbbyCd8BWPMNCn1Il26iUbbqBS7YIoAwXJ40zkdPPHbpxZ5wgMBbyY
ZpID81EERjMtICpuZAzRceevmfSaugOIIs1koat/qQE+Igfs9FB7EayzoLLvgBCPN/jP8E4qicA3
DPHqnVVbBfICoQW1cKlDj9oCvaplJt8hXbTpC2cIUJMYrsHRZXyPbVQWAjEbP7FBVyvPVOZNrgJt
2w5tc+Bl05+QZ4f4uJOXdyVu8yjPa8ULthEPfgJw7yK8G2QFxrDCKUZVEful1nSx/NN7G6T1t/cW
FPqn9xZpGkR2x9ovKt0Kuzpb1lbYHKbirLEL1HxzoLKv2tTuUEdS7wuVJGqByCoo5Chc51ZOubYi
MAZMRo607drtQm2BNLbAqbVxNh3EzJZh5+NTJ2OdR3hGB+w0jCpe3dgIqTubOoDYuVN0W6tzxEED
JOSsuOzOdEWNjHMwlPmcr+aBsvRfo1r3F1nldBsrDqy96xThnduPJW09qH6BPDmhxLN4Jo/etkzk
N61HVP+oJfTYg0OHW4k1p/U/xfinS3Ia4EQpACeO2EZ1IY79YKPrEdxljosaFD9dlyOsuLbqZmE0
QAa2gAU9cAaItJ0MX8jN10FzyooCEbgWZ40oappLM7q1AWr5xul/cuvwy98KQBEhY+XIxyrLtijl
Rl4Pv7yNycJhm41dlRbLGLohz4ko9UNicsiOa4P+orPuRx977i0Szd0N2LRRsT76W4bHl7V0kLka
l4U++pb8+9h5XzZH3Hg3ZKhsB7U2GHY3LjBjS2QXoz0dbalb6HG8nw6+4ygqNqJPXcQyo31c6shE
l6gudQm4GkSsXRhGy9ae8PQTI7QrHhIt36A84/b9FaFOcwwaxGnSwWxOKDIBvUQGouoTBDp9cxMU
KCrPnU5taJwazYm+xbwwt50wJWpY0EQiaM95XeYo5U8ZGGRc3i3IGOX1u4/FpVwWdY3s7+hNA9IJ
OvBfQmkhKZC8hda6PEvlA0wIfallk0OiUSVA8yN1j0vsvJoNGN+ahYvQZLcgYzWO0JULpMw+L52b
2V4YJqg/plFprYwCQMMOOwOGx/ixph8afkLhuUls/OboMnTvCyuNoXCGuDk1yFGlCiHdv/oN+IUE
eP3J8mkm9YckMqBZvqS15jkQEkIofmzMzLHWdpfy9AJ6sGajgwv8Uhi+ddblozHCvaghM10NobKW
PO7FOsJOxcEZxHdPQ5AtySUhW++JCvo9ob2eV6gi/RGnkxA0fa4UCw2qZAdvbOgqSFgjwKTAYcR5
zluTtRkqG/Dd0Ys5NpTO635HPmSyWf7XbFpy7pMPdfM8Y/ZyHuGGk68MDkHJSiFhpET03sSIRlao
l0c/7dwShEPBj8mW0gi5s8rJN22m/aQI5KcgZRJFUPkJQZ7eAM1+wtnxczTzt+AmTXZZ8KhF2hNQ
0NbZ1MAPqKywh1J8H5/LPhXgXpLaFUVo5rJsQhMxnjRYgDFSvHVBsgZIUQD7EUG4hvnhDxmXr3nA
my9Vj7y9xkP9DhseF9yTtY7/xzzZ46HVggWnQjW/k6w5Hq74PTCBzyJW/Wm61CypHYwKeyqRlKgk
Gkeo4QrIrB60eB1Og01komgPdBgvAF5eIdZZ3btD4Z1QLFgtya5JkC/mVVjeJL413Hqsw/5lnBCC
KwAZo5wdbdQXP7g55HSVLh6DfKgWHRj5TtT0SstO+tjMNupKJeslS81NPgAQrkR9rnmQP3pAwd7V
rr/UzSoErmVVcZE+sq7JHxF5BbyxkHfkGOTpBSgp94Z6VVy9daLsp0WgVwda1TTE73BcMx8PtLgR
qT1104ENK2CB7C11G7dAehAB7g11+8ivcRqr3JU1vii4QqM9shvWkkaRidcOZQ56Cxp1eRudmwY7
VBrVO7O6QcjgSoPYukaLgvX6LtM0awDbclKhIKM6NNgcIJSUJf4Z3y3/TFeaKr6AL1vtTCNnw8Is
/RYB+B5M8EaGg2EGZebxipoAqgAHP0Izd//kN0+jGeRC0+buf3+p+SV/W+q3dzC/xm9+NODUSu5b
494PIbKsQSUkX9Dl3ID4g61yq+gWEEpIj/OAE4GSvsyzv6ZQfx52xxXnLl39/gJpg4yk4YDl8N8v
E5Yfb4xehd7JZJxflYy8Ku18wW3jOsgIZ7fxTcxTqDu50CVNKYr4Gcqb5V6zovy2gTQkQyroJEbG
TmqKngEFovnFsjetd5uiqzjZaBA1OvfjLwDYaFlvKpmgVuJjLs3IY6DlOsc8z/ZBR+32kOJORK86
D/Sg11FcJRfhhtiZy7Dl66SIvOX0ih8LI0qFwm1weCt67VQKnJJLI15NS9HkUL6kjgpvpqVSaRTr
MNLKycXTvIsFEqItGCbkgUtdHqYrJ23fr/5gI5fOtZ0UP2zMo0Z8XM02Pi4zr0oDs60ES+gytvGL
B72bd1e0DripQjCpU9dniXcnTUhoq8S8CUePEvJqu7Bh7ZIGS9v17nLEW7JS6edpkpJQCkQRDyJf
gIgKWYsb17IuoEkp34qBXTSuF2+2dC6hgwsBi+vH9cmJUnAzebq/d6rukQDpBEMPRiw6IgGTfTaR
B9mzcrhBlflC73EgSFl8CwI9+xpHsXPBDWlNPWq0AWzOqdW8tX2QINPXAJFXeGW9dLkPFgMnC45V
ao/n+ZK/NB9XSWy82+iqTW3+EoZ9utDzzHmZRoOtbnj3iZTJlTGWXMF7zU91MxzJBHGI5NoAiH/j
414G1bwuWJJb215DkDHdkhc1TVXvEitXZ+p1UZxcK5E/544Ak8a4Mpm6GpwVXDOD/Wxrc6taurGe
bMmFBlKZoegiRxEP2WjNsIScaNDYyWp+1cCR1jbpwEA9rxdYqbl3jA54LcPFG47zwT3avLnSNPqT
gIsooVRafFrdKEHDG09vYf4TEpwoFdi/LrNJ+NVt5znhaX5n0vGjhQGaRNSk4gMj35pX/kLTuPPp
rypNHzBSE3RV5EKNN4ADpDZqY/qraFGn9SC6l2VyOb+s3gh3p5XArc9/aVu12kF31Zf5g0OAFLz/
Mt3P764TzLvJgxdaa/o/9LpijLr2N1N3KOwDGDbUWEyj9o4JkQQtz7pvcd08mGmWPMSQbDw4ug6E
7miHnp2l5c1lwD4c4E+33jSgMtq7WWE/ShDdkZPOTWPZcL06RxbTVhrLs4WEAN992xlPqunFWY09
XnjDBlgRMCeXnnFf8a66dUF61biJcU+m1gC1V5AF0ZFsXRsUuyzK9eU0gZnBfWdsfCkNMHECood9
dRvvaXFw4iYHREWMBXVpgocvi8aN7kqmdkAoMe3aakuLo9okO8WW+EGD9Ha1yDgihRvcTK/eWApo
s4ivaTHXSdRFt4sL+VPjxfG3PHGME/U6bA+3vmO2oBPBHzRoXXAFUmVFg2TKIZG5sCu/O1A3GQpr
50QI1pELvQWFyjh9uCeD5kDjxSsHfUdvALQe+iGQHY6SOFOp6FmPrPY62I68LQb15ivP+wJp934N
RcB+F3TohlJbgXQLGM3Y805FlUGBDxXUX8BTaIMSN2uORRsBumZeJ3MLBT5ZluALQYxm+X7iBoXa
bsLpzdj8BKmPYyuKxSegnhXXEBM3rDsNb7sI/GfKXwe6eJW1zB8KJNl2sobED6K03sPoQKlt7AFf
7fqrhiDna8wAgEyU/TOx0psm7c0XGTc99EBNceVW1G7d0uwOfskTxCkSHayBdveQ9FDGFRDo/D5O
h0ap/TPCdCdDMBhfUX/jWym+GqmOkoSxjjxyNTBbGAmKz9Kwe4JGBbicYZ/d1Fh9nnoO0ogIqE1u
HLX35IbqiPfV+tFtXi2Kv/tEdADJ4x403yjv0BZZ/5Y5IdClnvkM2eESoEQj29VdkzyVrX1yCiN8
RT1PuiwAj75Ix9TPudEjtWb10evHTJVCjIJm5jwAbNuy9JUWx0gQBSJ9oisR8GS6Un+w/ckv0A0d
980i/ZRn07jVH8EMtvuU1ZtybKy/19jA95Rem0YdZMnWTCtRZvKRoyNnWiUt6x3ZuzhdiAGJ3UvR
FsWWg37g2cyKic+Kp66xTiy32gOFBHHeNJ/4rLCXhj1uQKBtetrT6O8iToYqNcAUWJ+DR9kslLke
sfPLkHvgwS7D5F/01TKWCz+S/tFLIDsCqEySX7KBIeFiqBUNIE+YXyJoCFqreOhWwFD5x9nN71m4
6YPUWXY2qjkVgBpHmbXtQ6hMsQZLWbeZugOI2Gxe4S2ZTvsglTGAwDU90SA1ygFhGIq6rtSj1brE
eF/NNtT7aoGlBZtWigYRL9dMFsSZBfmhk3KN6kK9Wk/rXexl1ZK61CDIC2LOoL7YpQfA5uhRg0Bs
aY9SImT7wxqTxzjh1zX+9CpWCe3XogX3ZNjbxb2WGEfiZvChTrpLUGu17sYfBTT6ojEWrW5KiHbf
22o46hB/XePm6BzDOgiXjTvYpzrJrScddOkTbZ0U+QEslMUqAGruC7n5aWmfDD3Yumbeoqiev9Iv
pq4hXFEiZnFtdL05NkHrrvQgiV5lds5Ly/vaJqBdHZohOuhZKu7HiTReJTk0dEzAhawo4fskxTq8
NvlbgIBPGDbqFdlStWxtL7xNXMOAmOsAllErHyCinLz7MiiySMgxipWB5GkLhl5wf9j6qqMrC0dV
JaSLcAGuptHxygq/saaDiruLMqGxASmmDLY1AL1b1thIykrciRpsI8Dv7wxbD/eZa+kgtT7ypU3/
GWHTr2qOoCv9X6ZhG1+hLDdqcN0yT2dfU3DtQkxRfTWHTl/KJFbQ0gvUruGtttOR6bxRKAlfIi83
vJRddyIObU+AvTPK1Ve9TCEHifoLTcXZg0DpPUq3cRVUBWRDcUt+0GL5bptH6Uroer1WogIzkI0b
JUo0sgO9ZZ+n6YmX1bfpHY9/Ci9A9kUeWSh3UCyIH72sOOW55j3EIHw64I4y/gpV/3W0pzqeFmYY
2gfugCrlV/uARMYiN+pyh9tfd8aGvzsPjCvoQ9v5NjGLaFHqHUQIaMQJo2HRlCzc5qqHrpkGHQTX
G4NaY3e2OUna74Btq67t2NQg1kf2Ajbq0sBsy2un3pS+2S4J5UZ4N5yBr47N/T3h22a75sTDVgd2
eJESTeusbOVZ1RW5tXotJO4egWaYNyJh2joarwLev1+R7U+jAJaCPgdYyW2Mb8/BRepgUw9O8VhV
4s1ClPEtKusNAnHqq5H5yQr4qf4iXReRPSOvNyJ1+NIUg7bw3cw4ucSIQIFi6jNE5LDPCQ5kosYZ
o8h0hTQFtFyLAUK0AK9uYkeiWnksuCMQF9lAAAD9G4ufEcjJL954+xXSfDGHRt/FNsMtudC6ZG/r
Gp4SZQIN9LYObIjpGPGbj1+Fa3L2rfDCeGUwll28RHeP4ZDX604KiVpv1ItDzfPNrrOffd42D24Y
NVvfz7N9kDEopY2LkcdgQXE9qtk3hPbjle8MYuXobr8DhSBh1KnxhCjXvsPMNXUVivfu+LuDbbEt
zzLAxfvmfhA+SvuTKNsjp4ECQyg8XKEM8m4rnbPmx3sR8vWfNCt8C4/acXAYU/GOCPUVIItKu0d0
DZ+CioJiRbX/CVJXO+R6TTzCoPIEIsXqGiIYM9moSwNAtzc7a6k5IEBo7dZ8RBl4e7DNYuSmdhE+
rCANMXc5CBTxuVrn2AqAkHa5t0xGhnFItT7xugruHdakp7ZP/CUxevO/7DK30lNujfJMiMCvweWb
QpSwWOBna7yCb0MC82+mt47kPbhe8B+Rsqi9190KhEPjrbYP333bEIzGlinDu9AAebX0kcjC2XD4
autQ5ulk/wy5mHc7ATHAkTnZyX8Qsb8OtAE1Bk2T7GwVhRskOZDXcwfcF5ErB7sNikKSNN0ZSdZ8
IY+wiextDHG+BTZb2XKinm80vdv+sU/E88iXoUqGud7O5KCGC3kN9TP6SGX1uUujiPirPX3+ZaT+
Nvrb3Nm5HZcqXU1uh2A4qB5JV0ihl8cOEYCNqAzrXgASBpljMbzl/k3RKf+HNZQ/Lea6jzI1cLIM
Ov8EFHg1zZFZoa1Fj0ol+r3pvV1tYy3MEXsa90By3PCosUm9wVrq+re5Znquqy5AJrHPSoj72Ki8
VjyrIVDcy/dK7NkPmgzYm7fZo63XOr6nqgI3TWZtUgZwcZSUxRlF8GIN2FP5VDnGdypt1Ph33LaS
t3mOHg3hSvPZi+T4z6SqNSCMy83c9equ3EAeOdykThCcWI/SK9Y9E/o9z1tI04V+f3FtV51MiYNM
VPrGtzqZHKzuXu+MBbIFJRAi+Enk2GEiLGwXJ5KhycYuG7s0arWo7aRRnBXNRxr909yEh8hcZAIE
qpq4YJuAfSUEaM2yc4+l1LHVHO2q4iAM6JuXUrq59VMmjnsHPdoVGG6D7BoGYwGDjE5g6mb2d4Ea
4hVoNewbrYDqX685yWOQ5tUaSlLDGSVf6YEXCd8ORW7dWnHBli3j4Utrirssze2fKOwHvtGTb2H5
13QnlIBvtIkJIn88K8CP4CEU42Un1rQ+0APdE/38yW7agm+doprUh7zezG5R230UAsJIsyBRVoTN
lskQZLgDBInmAaOwIfih3YLBBkxUBVD7CK4sShapI3WbPn/vUukhng6fR/tfuzQa6ygP+5dz8wEY
nVJkK1DbnljtiL03brCARoQim1tm4Zn61Iwufj6IfZw40cnA5pP4DGKpfvgsD2+56uw7fUguRIZg
CWVtARuNN+TVZ8MPVOkFt9jbTl5kNnsLXl0Kr3Hn+rEW+CsmL1EXfCPd2lojQgmAcFfpz5EFbjj8
rv2rCGvwcePmf0aNDHJQfhsi6KKs8wCoOMQRa+uuyetmmRui+xJ71rfWc5IfZtlg+piHYmmJo5Ke
vHEPQqtdwHQIsgX4TQc1uFFUjzRJa0Rn39C+pZpvTxvKNjGyUx6H32ibRgcEF1WuC9dqkwNt1jwb
30EUwxdrYvMiXi/Z+elZq/CoGJm/yN50EqUdo91W7nJ2JTtkOlM8GLxyAcLeYYuimezZgby4MNzw
NfNRBu2Ai+0Sp6G6uCigBtSgCV9jSAMwHdwbphP5219nJkY03IrMehbY2ZxBwSTO2PWKM04g8Y51
2pNrRdHRiqNNYGblfZrG7S1PHABaFJRBO8RclpWv6zsa1VrWnILA/TqN6j1/q1H8ccTmCKcWbmuQ
vESEjHypAXHdhimh3VAvKj2++uc//vf/+7/fu/8T/MhvASMNcvEPIbPbPBJN/V//5Po//1FM5v3b
f/3T9lzLZcwGhwXzwD7CuYvx79/ukASHt/G/wgZ8Y1AjMu/tOq/vG3MFAYLsLRZ+gNq0oETo1rN3
ljeyKqCS/q5JepThSum8IXWO9Ln43mqr6RwbqDA5omJlm9AOSzHW7gA1Y+mFD2G2dYlXDnKp9iLs
y2g7qQwmUfNLH3XElxBAmHmbEScsXiEbk0EgBMxE1ASJ/9lGzmWWrnR8xw+QJwZ6dmyYyLqzNTZd
3FSbHDc9MDL9NZpW8gvI9LMda3Xs2FnGK+CR3HZyobnkTAtATUFf/PuP3jb//tFzbnN8sxhDDprb
v370oMfLNVU7/L5RUb9DEjgAasoY1pmtlS9VgqTJuJ1QA+qgS9eubsmDo+YJpdo6YGJ/9qqErx2y
0P20jtJHmg2rkxAr1g6M1eFLGlXmKrYSdXYgiXksC/Bk9MhNPQ0gfcbHy99GV/BPA+M9uuo+lEaC
tD/Rz8yo+hsZxtbBtk3cc1HS4PyH76Vn/f7h2Dqivvh0bEBDOOPs1w9HuUnpAjov7qdNOi8Y6vJz
+wkZivwKRdn2ilL9R7odRrXQNnTLo+7oBbiWuPYFtIrN0PuGGLBcc5YJsKbhxhSKGmINjDVfTFmd
nXGPiIfinYj1/JlpBSSDCgXXPrePtXMbanl1C6D9Bgl7dp+PbPoluG1Bd5D4R7KBMizZNgX4H2mU
JlRRt2EjLz+iZlCtrSIbdXtWtkRwKt4PjgBrvy9Q8tj54MywVFItax9VhGFzD+16dv+br23c1tzc
u1Du+G1rTwpzpmTeYRwk+bmhDVCdpBD0wPZXPxl29KNSXvbQjA0ihUXFYhCAoZNFvF20KD08ZF4h
HkxpVBvNGPI1jdJspdJpdg7y3psp3mgXpr427Sb5RC7fNs54VzaaDQ2Uph7+h2+E7f3yjWC67hr4
x6CY7aAM2bHGn9OnOxXuLGYPKpngnuERBfk4vbsoA/TKVGcYlU+GV5vfaBNma213CpjfXbTQwxZN
qyAFGSdnUpWdVGJJPHaSh6XLyiuKYtGMam8RQIDQ3iljiMsk5ZEm0QB1/6VtWizQE39b1y5QNr3l
pjtHDcZRt13jSFd2l1jlQkQ90FZIFOk724338/DffCaDXcntf7j3/HrbHz9MEEBxW+euZ4KIzuO/
fphJWOlGmun+ndPVPVKxmbcwUL9wa0aaB9B3Zqzb1BMvuc7WtNclj6oKUaWnbAWGWxDPIo1YuKg9
botdjTzDeJ+txrvrpwZFRudWQssNDmSGxgeCTkaIcFowiGWVGKB3NfXsanhJtKBgCw3omfY+gOxM
hCgBaN01W4plXBTgsvG99MqBc/n3n4rn/O0rZtmOzhzDBOWublu/fSrYUdmBaFJ+p0Mu92yNghmg
NkkAYRtVbokTNeBxvOqKa8SHdPWJejmHoAHRJZMN/HkojHVBJU/Uyr7TAwfX8WZVV7EGLu6sXhIU
MGeg54AUcnBkI2IwDraOLJzn2avmQKc5OqQb1RgaKvwYpBiRFvx/ys6ryW2jC9O/CFXI4ZYE4zBM
1Gh0g7JsCzk28q/fB82xqU92eXd1gUJHQBwS6D7nDXtZ7Ja6wYWhFE3GP+pkv2oJNd06L/1k3SRc
ltqm8tEs8t4rJ5zNFx7D+IroYYJSl10fZEtc47EVNNhwydafenumEBjkmt4p6vTlKzB94+tUbRNd
zPvCAqiy1KvlaPOMIKiIago7fgT7XcD4lrvqhTe+6AuBpIKITOqWndJSWtqGCQelrCUsh0VYFBbI
Ow9acMDcu7p0bYzM/NwGD27ufM2Krn2WVSWvLj8jh7GVRdmgZVCoVO23//6O6NY/fjoefhuehrmA
Z5nswpf2n55Dk6fyupuM+jmKtCXqXLwnoom/FwOgw2C01UcyPzHwPADA6OtF3ysUMcjvBx8VaaUt
vqmoZDh2/Pq/I72mV9nATCcvV2I4rmix2EPSEJNCrlYW3XjeRFU3v/SRg6pIWGzjxRGvKpXyjEws
UNOlyA6j3bvOonKzFPMG8dHatca9LEI0+pxSFrFC3sRAzTauwbdcMoLiQBebeLbbn6jXsMVZGTXN
jThEoGo+ZCZUtxv12soRksAJTLtRr3GbK6+BYf1Eva7CUWy6Ie9ul5DXmSDmgPvWU+dD153uyda9
8Jr28F9HSDwfRqfjFK6q+QmEgvOqhfUhiCrtA1WRdsszNdjJbkmC/nlFrmtoXfBOPTsIWW+b7W/3
aY1wJgK8DJfTVl0ZEoqvTqIzZ3CjWDdOdR+9orlugs8hWtc44jAJMgLQCpw16hfxHyyfilU+18Fb
2s+6Hyhjdi3Ahu67stcPciarJQN4n2lQ8/DZq0bIyfhk9cG41jGNIzgNN9ldDrLeatppIyyjW2v2
/FknG2S/kVGGqhq3Odx4h4mVuLohEZTC7PJvCMAfpTNkm7QP1jh7H4AY7XXiTBH8CexTnbbR9mNM
wF7TDYM7cPNvbiyOIijeIDOkV5XH4dPExgjPCwyurbJ/Jc8VYmcXlq9lPgtsAqp+J4t2nXUH0QMc
l0VMmI1HIdRt0hnlExF2zS/VzHnW6zK7qrWz06bReZZVYxy0fqAH89ZY6nSzFjh33LoHQ1Zc9Ko4
yGAtpkGoG2b2QQaMIpkhW+ra0QEb3asQwlksuUi3fSiF9hQ3FkG9UhyMoKl/9Hr6m5HMLpxXEazZ
ppuPtWaInZkJBTzQjFwDLM5tFXfl87/Nk6WHMa/qHQGLflP3WOIVcfVcLWwUYJC4JC9ElEIpMW0U
WcFPijp5sDAOkH3tmaeUG9fk5Mfpq1uW/jyV01uSQtBwa1sj18KOndWtCUGj5EW6iBtaWeVDLBqP
Q9M2ZOCGfkjPIinrtdBU7wl90mhnuFWM40w5nVKd6DyQROfF1kkU2GXkfodTtcny0PwRdt5D35KR
kcOBA3hPZhjFOwBN8/a/n4TGr29LVg2maqi8GGxN03im/O+DkDBU3eqj0mMYrxFiHQLSS5IygNzU
oxd12h6pMCIisq7HOypq+9e5tWsMb1DJt51Ke0r6gvXAUOe/l3wrAZeZ7/ceYPhDEtVBvHcWiRWp
s9Ihssr+p/c2UlSlWwxs5RkWjhjjrkMh8ts6wgB9vO7MKb10Uas/ygaVDMjjf38M2q/r0uVjsFTW
Dcs/25Y77J/eB844gvN21e7yiWl3vIVJyk9exfkYES/CAIY+o5d5/9FnoeGbo1H/+jCQI6oMkL/8
9UcVenZkypL1f9+yqf2yznE0V3Nd/nIuDw/zHztPmKYaRoNxcrkt6OfAaVBCD+NvxISzJSiP2k66
q71A3f1VLd/xjQaU6p/VIbqNt2rV6OJvWG3ce4ukdXwrrgs0mjYyzJk7XvymW2i5lNlmigTCwaQ8
/CLVomclrD/PMEIw/aGD5lGEmulPy9m9X4FF3v9lO64Z5E7+93OxVN11WBcbOoEC03V/DYaomMOW
ThyJXdal5rHDdXoN4AQg1GCFX+PcQ0kN/LLrNBDuzDGG+EM9QBJni6Qfecy4iL56CO3imWPZF43Q
9VtOek12K0qreAgjdu+yWFqoG4tkUNEGjFl0jW11JPHyHcxO8iOvLqw9eLAVoUFiI3A/FsXaNQGm
7tkMsnabq3V9arPeOZKLHHZtY86PUHxDnyeC/r7M07dB/GOeP+fRFQQDbXJSVXXRwojnEEKE/QW8
9tkN0/Ko8yXRlihDh5BR2J1n5a1BvuEie8lqWZy6et5Dov1N1ssq2SgPU18HvsbqcX27gqwUy5RC
G/tVVxThTtb9dDHXaXfdlIiHn+ryvshPrVr71lBjWyiHyEtZcIh2etbkP9fJPorVlIuVVs++9593
jaMxWwtX9Xa8sOtDqCKml0FAwgxQg+bnZoUPaUy3TkmlE/VNtQC1tU7pH2S5dMtw3YZazCJp2mSB
sDHnmtNpjQ4vDya7zV+cLnLOsxlcbTOitFR1WaCtRKtaWE5YOWmA0HxQzPzHvcdgqT/QUnZ4Qpgp
yw5Gks9xDq2DW6+cw1smQn8b7ntnnWUPM6vTPSFW4phLo6wzUnNDBCR6vF0p96ZtPk2zf5sjZuGU
zMnVaXaxSBEcW8bpwi02mqc5m9sMZVA/Gdgk3id1tDn24QtWOzmrOVfBJc7Co2upVrmGVYaxQRVM
+0y9XacNA/OEA8i77C7nGckOr1r0GI+yGESuuZA/gAcutyAPdYgsQ2brJzkqdENl31T8TeRdyTpD
B9VOyvQi+8dmjMZDoEW+/GymMfhmlCI+uUiMXZu63+qRaT6jF2g+GzOKStgSeJvWtqJiPWJkj/FH
/iS7kKo2YEJhahnrernRE7PdeT2itFjGZ0OWbcfZjA+moldfsjngPeZkvwGkE77dlvoD5pXjs9L3
37U6SH8DXsMbqWi1ixt66ZVFjr2SDYU9/uhrR3mKgzI9zaLNfHkBAqwP7oKKK/vpguIbaugjfwp5
kSx4LSEbI+I5ZrusGrydMJXqKw7O60ltgq2eCRiKHtkApX0YkpoQdkdMac3TJTloqaNC1eUjI4Cl
rqoxVut1wEMs0MLiSbZqdtz7NhvInSxGigcsBv/O21QN3+Garf7F9Tr1BV+FeBvoxINksS4a9Qoz
bn/r247QfFGcL7eBMH6XszmVo+zwarXWbOa0F10htZEbD7LtVlMAqM8BTt1u1VXa4sjSF8eO5c6N
jGU6WhSwTwSGWIT1Pu95Ca0l5Hx28j66UjVPhll83vNgu1dQqcXtnpevwxaKfLmRV80sgNCz45CQ
XS6wHOR9E7Ycbvf1X/csB41C+cc9h2mD7jvpm2tbjNtBSa1d13iHihQPVKauAh+g9Lyh5OmUdQ3o
R0LrVexYe0+2uEoJ6a3IcAe79WzhBiSWG2L+tcALljkGgLnbIHbfUyPCj1jWqahURid5equtel1d
gdgKCiX1o5gXgJG+JKKGFtAgFgZpOXuBvpe91DnGhoP3JDuQezY2KoycjSxWaqo/M1h2lEMwknL9
IRqKrawTLjnHLl7jqDkdyj5bfw5jXhG1wDu6Gvlmvc9esLlvr5Nm7+498nrq+G925V7O1c2td+YT
wde9rqoH2U8ObcIRVy91FAdZV4zqcJrM5GOu5+7gGnXmEyBMdmY7Wkc1LfJzODYs+EY/KKqDm5a4
JKlFvsqiavozmrdZ4YgfUzb/zkZM/+KWxKiTJiiAFqOfNguT/Ynehk9jgBxJ0ev5N11zSTkyCNwl
C+ZW/y2xDPTc2zl/llcep9I6JsloH1CY21WujUqNPjsPbRL9aQx6TbZNQSPRdq1zzFtja1ahBikL
5+Uprb21GpA6V8SmNtF3yEjW/+aG6gUl5iWLxubfHfmQE/LNUayXfyhd+HuNQehXe1TTtTlMwYtA
5tBHzV+FPTB/XhsyeHX85bpxF7pPwOphX0XR8AWwKTxZjcT0/1wPp2doYaWott5UIYSNiPa2QUrC
DzKcWIpeY9029dpv8LtWQa+LD0/A2I4QH9urbIm/eKZ9rPNl1sbT1u6MX44x9tq1iFNSAnIkIa0g
qqeXwNOqo4Mn8UYOyIvdrCfuNxgKGT4rgziA9nZfZ89+lO2znRAa1OrhElVEeSHJYZu9XCn3QvSi
TOeVn117GNUo3dZ6E3wLmu1toOH2G72by6OmEijBK+7r7UYAX66Ugg8uZV151kkDrMtlQvAvxzLu
ii+zG017HUbxNm+77iOtppXsoBjQvLCAyx/Q8KmfPRcPI3kpYcEBFqwaHkNS6ScbIUVfNiiW2Ho8
Nd871zB3LoqXuygdlffS5C+/XBOltNqfIzcjEwhwBKvd+vZxlfhzr4BNhM+2gtFJsHjRyhFNAnCE
eMRHO9vhbpyrZo+ZxfRlLrHrWD7oNIeej45ifrZnxQPJleirmVfSGzmPt3rCCCImLb0vwxT3qVv+
lCSqBQWfsIhNBmzRE5ENWui8KCMej8vbtFES67laDm7G2q42EmUjX5+x19Pg/h7Zo7i9UKs8nncl
8jFrOUj26gGBTiwnz7Jkj52HecPAa7gs9R3LXO0IEWflAK54y0xFeUrD6kEL+vB9dEo+HDiDt5BW
02igZdR83MhWOw8zXyEDdJAxLACJP7LKVS+ytMyok4x/K5YZUTlDn5swmFVz3b84x1mEbSHcghMQ
RvfUWT2r074e9f3gdFd9aYAyBRfpp2ZlrPY89O3DXCVYoQHvcU+Bpf91OkU2Zi3z+EeofRvMEM3o
rs+JpXhGuo6cqF27vCN3taGa6RpXv53eu8ZFQFt4nhs1Ohu5ev3sXCjkjcYu929lnbATRL+6xTBl
mUwU2FmqyVMWe9kzGVbixpH3Z2dntOmdm2/0VvA1kxcSZvl7V7XaBkCzugE2ayDoZCfvWajYm1zx
SvxRKNYDyt5BlFYnWRwNfQ+UiVVUGVgvxVxtyqlI38OoISC+eEOxkE7fEd13d40afLYm2Zj6CP9M
B9naq85vZhk1VzlUCTezoQJ8z+rqkT38m7xOXpj1Ud5UvswP8/jfb0q25gSx5E0pCEWyWEjrXTDN
6kmCBW+wwaVYkEddBexkbpxz2eXGRv8JYBgqAXHapZMjOen3iW6d5Jzx0snK89mv23AzzeMadEvy
ApxgfjMATactJFNZUoeSJRqi3rLkasbBmNX0Vsqq6WSE5fAo24LWuyL75F5lSQ/VlxqFwlsJcN57
NzraRbYVYf5di6z4Jj6tYlROiN0czrdLqE224rcRnKTENDqdzarwJnAFy80FXQn1XcvcB9la8J5f
ablJuF+2YiPObyoDsNmF6pvteNk6V8+t3aQHMizl62w7yS5VVM2XxTBT27PbBF8d1Y75FmN3GU6I
VslGteVSpSG8YyGU8nVM+3JbJER6ZesQGPlJTDzRbmNb5Dbc7FV2zQsUr4n3snBfLhp1Q7/BOCAj
ictEHkT+IyDyrBnEJTNQqM/SXPNJ04qLVWMXC7aD0yQiVT8h/L+9VdaRRxPuFo9J3psHPSwmnMWW
OVTwBLmRf22G6DDOQJ3R2CteNG/IL3UcXVSc5EswhzMbNs3AlWZptWLRPgQTwKUgr8sXWYdf0jcr
18HzLFWxN+A9vmyEJjnBpAF+10vB05fxowYCJ4jwCJRFOUKvtlHaq8+yRotY601Wlm5lWzSlw2PX
T7fusscw4pvcVVa6l0WX6Bn67/3z7IzfUFxpT7K6VUDH8QXtj7IYitqEsALqXBblYWj0V6PNsrO8
kjeD0o95e8F84UblQbV8LBx8vijZ42CO6sZQu37Dk6beFm3p+HJgX2rK8/Dn7X8ram/2JzjLoLuY
ZU4M/ZpmyU6PpuJFdrcK8nu6Ouuft++GJnsg691LsS1aQzuE1h2uMQhCINoxjMfUWQC+inu8V8mz
dHS2AMLGsyzdqvBtIPs0jjt4mZ/DkYs3QCBP/RrC/CGqRmeTmcDlJ8CUj33i5rdDINxFtz84el2J
WkkuUE0bx+Kzn+F1w7Zz8Ifzoir2hzTUzqRF2zOAstxPxyz6PTjIaOW9XTX7/2yX43k152z+snJL
ssTxazIND10LxVuabN+LUovlXoSBgorJ0hm2G51Zfr/dW+VYAbrPbzx1PLgkQq7C0H7IzKLtRih9
NY29k5lFVm3nCT3755ZVqOwVJM7bNCB7G+aDt71Z8ejaW9/F7ZNnevVTZmRfJKCiSkJ361SVt+14
dZLZW0027Dy4quXuLteUKU1+iti2pGkcVYBJ/uoipZrSMap9FFXGzTSU6bRyvOIR+bzkIHE2tzqJ
trHHVvg3jzCso8EZVCNC2rbq8qGhxxvNJsjPAv4F8nHGm2zFqQqfXOwBsnQIt2NInK5SBkQZNb1U
z1HqbTSSLI/GcpgQUXgM8+r7pDfpUZZkvdvpn0NlnTyotjL6E5u2q2UgmRujcfwwOaJ/tdJObNo6
EtthKZqK5hzsJIzXsrU0E+9aN+ZRNsqqqu99z1C1J1nCdgWV1ykvH7Dy/nk2VdvGYWM/YbjcPivp
udOL4UlbXLSHnEysF7TqSrbJOjtUcEOKBwJCS39Z56Xntun0U5/kl/tAexrVlSz+MtAoLLKrDIJW
NBCmmD+vJAckeRHsS911s0vBOgHuvkYIK3T2ilLoD0Uw2P84Y4W/1ZwAEFFL9IhIGlGKBcxOlnmo
e+skS92oWA/4K/wmS/IAcnxaJxhm74x8QO+5d8PnnnjqMlhOE8Stsvy6Y78XKeLNy4xtZFmnYVCi
ZzsCa5MVWAnOX3T5X0pQR/bNyHZR0uTjk4ekaR4yw1DOsjQN0DHHQfsiS40z9KemdOddRgLmFIcR
xoTLIf37zIq9btem9YfskWn1Zw9ZnLJsbZlVgrud2aJkCpdkxvl05SG6fBnqzLuqS0O+NJQmmEh0
RWF7l4N3hbP6OQLS5I+50mF9WNmhXzLdhjabTyYiirMunvMl2+3waN+LijCK7CDrhkVTRgFSeRsk
SsV8crxt4Zxta1zbqR6DuS3MizwM3oibF1as2x5fHjb0NETugpedlhYTGtxoEFKT/WQrGLXXHnOv
vRRoKjwbZw3bfZD6TJ6GVPtKNsjy0qoE4e9AB6FxR1jSFN6gv9zPQmWK/GqpU0JazdT7ufXebyyt
E54p36NhqD8Izo6rgT//hfSd/lyT1JL1DVbmhM1EtVfHuP6I2CblY2V/6TsWPCg5suVe6u/DC8xO
HhoQvo+tjvDJjB3QOxsJdLSXs2apk2eyTrbKfkPfRL+2ut7wObZsgmbtDZG+U2YDrlUbobWDoPsR
HMNGVt3r5Vlpt+G5c02x86x0fjWz4Kzg9fDHcgLybpAneIvfapwGQ9ibo3XAX6JLuuioNNpjFrCH
iOVfTp4Kb8bzxZ0GAiT8Te3lIBuMWY+O3l8jXP6nlxujxMH/A6iAMft6Oba7wa21V/6Uym7IwsKX
xUwAWLUI26xkUYwp2zRWCmET693aUPTtMCQJEBSGegDlVjW/vAelNbRXOXGT1ARWl2JkM7FXEGsP
iPAiNzu5j+hUbapIHy/ewjFJR5wmVSv0e8gzZESD1jTeEZ5CGS/Nq7XmZea7YhdEa5Wihi5VG+9N
JT4my8geQ+Kfr/8ySNEm1S9K3T4XuDMrSpKyVvLDEPAevxg/lifD7PPGsve2YVvbXNGL3QRUmPg4
L19ZNITJzmp5+cpiiy3nes6j+mmaMvOoZ56yRk1o+qqivbPuOys/EXLp34E2FSbS+7JXVJkKrCVv
/Oq5aL+iG5SfjF6RveTgf+tlKFAKCs2OiIak/bupnOUMVdt9XlYWf7ksvUQ2lNtaGTR/0vX8cj8k
BrJilXq+1+Qa7/EV0J5101jVSTZgUlFc4FB3JxV92K9Fzm+Z98wbZlP2Pp9qa5uaqvW1b4SfLdCX
xEELP6xa95QgKHode5yzb5gYRgZNkr5ldfs5Ugvy20jZIft7ZK3nxm2kBM3gVPg0le0+xvLgN1Hs
RnSPfjQYGq7qqrffLMQeNmU/xOemVtKHRhn1rWfZ5QuRFnJbTm/+3s3dSo5Ky+mji+b4vSUY7wNO
ii6RGVRHzSJ+B5cyfU5EEK3DPKu/x4OLWACZszTgjapU4uscezXSHyK6ojrYH9ym/GDRn/v1aBKL
wr8H2aDJ/caCE2hmF/9Y/DJSyFMfRa4566C04ketDfS966b2vjQ0kkTAuHF7HcYP0y5xQ+Hdis/7
B/p4l06zvEtQa+VrDxJ9XWE1sde8snxVSVXBGvTmdWVG1eswDeq1xXSP3135KntYo7sP5yl7lFV2
44l14rrRQfafw97a1bmW+bKVIH57QWXrSV5KVrnR6OPY0j3JUhsZHrQV7DDk3HHcKFsba14URrkZ
OzRKsJTVN9l3LPPmkscWxOFYMfBkifNXQleXPivKb0YM1NZEGebYuC4QzRluAK7r36ZgQhSyM/lS
YAnxtVK/y+6KBsRldFnYyyL0fqdsh4/S6Oo9Bm1iK6uxw/RbM8mB5Of6odSjeiMn7RXrWPJjfLWL
FmaXYR6AIqXPaWli/2KCERZOj81R2Qe8Cmve1USTn6sWsEo09XCFiiFd22HT7RGDUkiQLuX/x8G3
qZar/esEWoiZZNKWiHgsxP8WgjiyCG+JhqZVp1XWStYX2jj7VTgYt25NMf7UrXWzn7vZLJYOKuvk
8xRLZ2mSiH/EaeuthKMhu9/O5ruKgWuBrPAXVfWiq23X0WpeHqKsD/qdB8R/I4t2bVmrlEDBSRYD
460P7fZLZDTmZczDlDQmk/W2BSe1Qykv6Vd2PnW/Q4r2Vb0gOAE+5iHRPO+baWBKhgOf+ozmR78d
01Z5CLy6e4Aj7G6NuFKekgndsAiq8Der7y66HD+nqAkNcfNHVeB0MDrtgNAnFrZV4BUXp5q6A2rI
0z4JRHvNJwVxWhwtvpAg+jNP+uhHqO4t3eA+ak1/czN3xNSE356ycJWSpNZ2AMy7YxvNmH72hbWJ
kZB8VZcHBbv38btiCySRiYlhO9jvU0MN9pPShH4rdOOtiFt3X9UEIWRxApm0T5U0uRXxyjT2uifS
W3EI+ZXmOGj5apmYb5k6ki03ioL3K8XWSkaKdnnr7JCu3tf48d1a7SZs9w4RodvYqHRY52URjnXL
2MomeyImDRfB5a5gieS4jyn9rTW34CN2roqY4dLqeVW8DzVlurVmXqDswl5Tb61zlgQ7Uuxg+peZ
G4dECM7Sxq3V0jAMtnR0q+VUUawaO7VFjlMWebdpu7kTsN+XscU4zDvdCvDeWK6r9fq4wwUMxs8k
DsKt2n0wFW9Y2IzjCrKeOMsDf97Ps8S4OmIeT7/2kN0imJMrEnnZThZFhVdtEVl47ywuhLmpu2dv
boGrVMGVl6/hoLFhx9s6RENTVsp+8hCWyXcnBqAoS7LRVpAx7PJhmyzj712TjFhUlpALu9fJs1ZX
X/UCZ8z73AKDzwc3so4iDnjjyW5BAnWzRnLFlxNrOQ+fVQwJOYes+3C/WFDiYlEr5WPKhvyn68ME
EGjlFMlG9r1fzNHTg+WK6nSv70IlPyKB/EVe+T53XOjumsCYdpvDeQkcDcbh4tohD0qMYUfkYbY8
LeSkv6qzLLLalSzrOC78fWqRSkMGBOa6oeS+CsDidDuVXdsqU1ZRi62bbPmP6dos3ulBSGphueS0
zGOHHbsiWTYnxUWpwtM3WuKyNkNO1Rs071CHfMtl0bZSh31TVJ5Vywu/NFiByXptdI1D3agsY4dp
/qoJGEW2ADULWNZ8y4kGyPo098bDHI1wzOTkuLuQIwGeRgyEBa1GKkAeqjbxTs1ykMW2teqtGsA3
lnVDXZOkJsdfrVRdNYlMJc45cVrnnGbC7zxjfuAlbBIbWxrswOk3BL54r6QF62zZUbZoMe5/S+9o
GXuvl2deoH0Ok8Xb2Ca0jmaJdOf3OhO7adKVE5CGzDXzszxMZozu0XKQZ7IuJmHkA6dt1r80oFgN
j20ZKzsnSr+b1Ko8/lIve8ihpMmDbcNy+XbFf7uYHKs13ncCiEtkjtBvNgTTVl1c9u4+7tLvvZI+
fBnshIMdqptGFu99BiNU16qnDDtdOMnK0qwYX+ImPDhVnu2GKMy+xEH6JJkJswgSvhbtzz08MM3/
3SNQ6taf5haVUQ8hSq9rCV61YXHSVWdjGli23qucLIFjfy/fRzR62u2Nsj7DsshPsv7W2ZlUx+9z
jNGsrmsfkSyHIGFi/DASO/FI9zXOHnejclVPVvt4q6wKsRt0fdEDpa5cDqLJ4g17bNWX09waNAcb
khRR5lld3IAWi6BRmdR1lgXd+l6XuJHj3MqltAC6N2kaqpwrOVJW/tQuy0IgqfDLdP/acVzuQLbI
g5zR1tzPunuRXx0vdtnHLbBjxx0DHpPvkXEZV1U4VecRUz8yO2WtPtRQHFQjoihbukDonR+2DRQ9
/spbWWk39uItMRmJnzZIaBqDeK5jlWeJHjsH10sJlwxN+qS7X2WbrAG4mOwdIo/re51tYQcRF5Cy
tNRqniOwAs/ls+wuD5nhsWxXXed2DVlnRmqC9kQk9nrpDnstV8HA5Hl2JhiXnQWxj32EmEAdlNrA
d9flKFtkn3gcW2C9PXLAS2/ZAAVP25a9gfJUnunH0kp78Rrk+MZaNY5qnhu+5FY8fmg50OfGylvy
0DXeZlkIQKLASH2q4WazcAwf0WPE50+ByJeydV4NuTn9AV97DZdhCFdZN4A1MjwwSya89CzuXpWA
JF5vNChAOCg4q1maHJRl3QUFptwY4zS+VgJMcmwj0K656eE2E36ZBFcCdAM7fn5ZXlyCOUeLs60e
DEsnj+tMWUV26K+yPJMHEYtybwoDzaAwPNt/HwitQaEeeazlsavvVFd8yMZ7/S9957GOFmzbv85x
Hxqlbn/E2m0j577Xy7N73Vy58SlGfXm5g1+udK+TN5POKPi6mNn93dUtzHhX2wV6TaElzuiL4nfu
hMZ2dHOxaZIZGHj+5DnwAZWydV+rQn+scPG5qiRSX0WnzavZabOHfsi91znohE/cxeEzoNUUg701
WP5v9KXoLZasswIER86U9I2G/Uj0m2y0UJx5Dvi5sOY+NalV4eYV8lPHwptjsKiikoECyyDL8hS1
7eEIonWhD4zeWx5gF52Nw0WWYAS+5IU6XG+lyCSw5Y6Pt5Lt7PO5VJ9kyUuJkNjQzwvDeQfGDPt0
aOerPOgAYTdFYKhAFKgravOzoQFRiXOH625a1epsiOJLC9ocq5An1P4+Qw3d/JqE0a7IYjzN/54Z
jrW3KQzQlx5ejrBmcnODhJX92AK6eTRLJ9lPpgNBqa+AliwHg6jIOcfBXA/YjbAqpa4zwp3RzCPL
U0qybxKb+qqxY1jPuMQ8dnjvJMp4UuNp8HMiW98Rc6k1+3uDYJuvprl+MpTKuUw9aTXZUENaxv5R
/egHCyrgjFl9rri7SbTlMUfzHy25+2liAcElrSvmdRLq5bHVbCygRiU44AxAzBlenm011WvUZyUZ
s6I5ENyrXnMWOLsGR2VftuZw1M7NkH8hGJ21626YV24Xi+dqSaoiVjKvLAczwD700JaHaIM7RVeo
R6EF8+2QFsPPxe/KbOfoxSrhA1Eh6A3LWTCX0U9F2fBLXbb0q9wCJ1M5RJvbDc8Wa98ABxqjiIzH
lEcbJ1IbyJVx8qRZDYSKWtTfRW+/eqNqvKbdaO5Txwy2WdUH7wpo9BEozfd6Rrmy6Kf2kqi5cR7J
dq7rZiyuYxypYheGEJoKUF7IKgzBQRMploNCDx715cCuqb4MCx8qIdy/AQPLIl0MmI/QKLvxiv6T
8HVylHPIQ2THgMDDLexGcGmROWORjSKeaUzfjKpCsJFEOuZCXbKLexDhQW9FlwQ5gEtZR0iHisAm
EkHx3hAtxdxsgT4ZePncGxTbqs8KwE2nLhBgLYTz1QgDJHujxnmw4ae+D913e6kOsBI6dEtwkCxB
vQLBHO41KJMIKQ0KJpu2coKDam6GMCfxszTIOtlqaWxz0fymD3DYeo2U3UrJZ+fqtSDEXceMv6tT
9izqWnmtgHbtxWzq26wulK+FpaxlhwmjZr+rU/MkRwYFUB3p4IFbxXOuqeR3Px0FWivjbZca18S2
9CsRyWEb5gpGFH/XybMmier1Es7YTt7UQ0VjZ9RPo8sXk7HyYDWZfvHKV1kwSh4QqxzQ32EsnT+c
ZurSDevubGNCBPPvo+plfGhU/UpMgbOTDfJWArAPOMGEaJUv5soOjG6lE9GXCevwa19p4YqEPgHn
Zp52Ti2cjezmBqQIbNPjvbu0/n+Psvq4fuvw8FEMvX9E46Z/hI2AYoSB3S6ZpNO9vosLEsXz7LId
pJtsSDNVPRFiPchBsp7/L9oB7bCEuBzjSrabCPvg2u+qpX6V2iyJt4O+7vyphAIVeM2tvjhCsf3e
A19nhFF7EBgP7UFmGVerEp+j+US/gh7+YYTdn0wXnm9ycVJIzlkUTiILM6A4wBfyrjAnG9p+vBZZ
qvp6pgEGFu55+j9snddyq0y6hq+IKnI4BaFoS7Zle3n9J9SKNBmazNXvBzwznpraJ5S6QbIsiQ7v
9wYNc67N2Cgd9EOsJu7j1tr6167tKm8R0eGz8KuXFYQ/0xb3etajZ6V4gSQs7tthIdlnlzZTst+a
0EXXNN5mPjTpgj+i2z+0WjffrKXAD5Gqe4AyZzltJxNnmveE+ZbhdpbY1OlSlMS5bGdlgTHUDI9r
O7l1obSAamvOt61lRWAMUfsQsb0p9d0aW5yvqQwDhNJdDiE92JpfscefeSlbe1qvaRulC7ZoZNVx
JyS22nx3XdwfdYU8TJa8y11Ri3UzMb3Na2vrUnX9HbfR/HG7vuUneyBtnFlnvcKFRvQ8CBMAnxfz
EFPg1QBTTCeNRU+upCyxBJwYfer8eVZtVo9m8khdSt3xhsZn3NF0FrY+4+bzJIcacqWeBXMxE9um
DJjN9x9xZ3lP2dlmsHl2kAjn80y1NS+cgwm6vncdz96bVf5Rp7UCSd9WAkF58kg59oSfbPLsRQzu
GlK3f1yAbrPD6FfTTQOrBHO6bo8UC7pRU+MDqNt8rakyFqSA16t3rheAPzFLA8WCnDElj2pEaG4b
mTu30kFxs5VJfnSm59lbV0QeDrExfx8nhbk6G7pcgjc9QSyMC8OZ+3/yobH9qnBqe6lVIz7FbvHd
G+IfIo29Q5Ro3jGLFLAttsPMkgm/ouXNSub8YK9sBredTqms+V+xYXET0m5Ny59xJXqqEbTtBer5
LIJ93mivvaH942m666swwnZmH4F2Ko4vDQpE6gzxZ4z7YBi5e0AJSqKLOtKfsJ5QnzxPxUWbOiFJ
7gIBEIWIENKzg36xntodlY5wHHvmZTVPLxO0RV9U3WMPHB+D2P/OrBKn0sbowrjSmn3dKYU/mhBM
9XwIsCeE6JR81+x++dE1/YEYvFO7WDejlurFa+G2MjkNoZfI0teS+W/U/5AlJr7sff/gqMxn0X7H
rO6QeuW3oYBMotc9is7qRYet5o+SjHJd+RaXWWDJhmml6UixEuaPvPzAPmpv8MmUHtlrk9P+UVkm
7CzzHTVAc4ZyzO6EzBDfTAcgA0UZA30pcwhW1j96oi8QvllTekklAi74jiYxrEsm2Lkgs6ips2ti
w6xeYup2VobV/VT1B9iiP5SxLF/76G+DE+uhke2bAjrKOmG51hMAUpGsvkVTzuSxODtV06/wMflP
lgZzH+AFKJLjnzyN5VWbDTK18td+GLQ3wzkPMCgDJRKvGrqQXYVAfjcxBoB4midSqq/mMp0roRLo
lBXXsSM6SEMiEy4ZXwaF3uGQwCc9J/HJa7rQ0cngiypJ0oo5PvdaIll8ds0hsfGuG4b+CerHzpTz
CAvZPGuVq/hqkhQw7fq7s1QULOdq2fVRKc8iHU+yh5uLYw+lWejrSq8exxGNWWWWEF/hdeF+TrU/
cUjiqCkTdT2hYwPm/klkX10HmjPhK6Jv7EPXJ1gwJmpgw4AUKPiPy4KOwSRJxteiUjuzLXeDsVdY
ukfyBIbtm4RcweJQz6knkBk3TaKHzdy05z7Df/u2PWzQveX+f51bdJWOsrKHQ6v2p6oG6IIdybO2
V9G2058vEBM1k0a6X0zLeEDsUSKaNaVPYviEHcPSnoWX6HurV2+qXjdniOQLd1jikrrB/njXzpBM
en3+w1xlI5NZvOdWrKbkrAx8Zr/4bOto9Ms4iGqHKKPc/f1CLND31GUDR2Z74pf6T9127iLqfZ2a
3ilG8hg66fCrbvl6hLc81aaND2yNBTAV+KpcvZYH7ybzLMGGlvxOW7yWydKEeQ8RWfZ/CgfrC4i6
Du6bdR0uSuLeBhmdisVV7hE+sdGcXDSjfyutrtpjgPG9K3MldKKWLw9/QExkhkfVFgMlfArVWlvd
22T4J5ZmhyFeYh8ym4JKPfb7aJBlwPvNLkUxHbyED6Sosf7QC2t4bCo+LC0Xr8VIXV9v2LpE4pCl
xX4BUD7aon0oigqHmKx6G2s1EGvECHGHpA0RvUVFM9t3VfQga8wJMm5GVRue6kj7SHQHqKaVF5X9
RtAvwxCiXLTOiq4IMPvMPOUCrwTZNX+FVlU+0caGKv9i9pL6k5mScN3m5G7Gz11paEeMXmXcWzuM
dCunvau5eG9MNfE9Y2Lr6xbXxLHjvTRGbGpjuKnSK066xiIhc7OPTnqL32fuHDjtQ93lvmvPti+8
ktzwonb3FeWeaw9lUcZtdy2tHjQXVws8udBhdULF2rDt38D0U18M1odRxSiygJxuQvWOY451htue
K2X+4znYKFned2ssSJE0xlNJ5clPBOViJucpmC3ofJXuuQEw9HRk55VTXcMUJS+aSzp2jMHuZO7J
YND9fg2MNHLtHV3wBHdVPpiz6+3SeiCCIUOcKsb0sh0GYaUXqqOXvJD2GQpUAY13uLsZAguQJb+w
Fb/v5N/UsN6tcf4l9Y4aWGI+QMa+1KgQnRkc0bTdZoec/ltLZmXolPkr7tTWdWK69zuZy2Mdt8VT
McPDU5L+WfSLb/ZFHhYs6nY6wiy8lVKCorQRLm1hB71GQG+jCwNfGTc7ysKNH0g3iTCNMZLL4hXW
KWKldhZJpp3T0UChmZTLpUqz8VjipfsANdw4aELMj0NSxCxmkbVCj2n2w0i+HrUmLazTzHkqujgJ
Y/nY9Mh6TGFTTCVHEAsGlsRlQ1xegodssLIggy5TqZubUOItIaxX2/BInVtE89a2x0Gxsa0vU/et
o2gfSMfqMW1PsKrtoQEZM8k+OK2r35aGnZPWDNWH0lAT9bJuOtWWae2QvLZ+x3D5MVkofch1tz+Q
FXeQk+E+wFMlPK4XxgcTGAF9SLU+JrvviYIVKhGNFjEM4CIfMb4aPsP6+AGezoYta4YPzYsGv4Al
9eFZOOpYiys/4oohAju85gMJ2YQ3M05hsWKcya3Tr9gYegASTrTbmqlY9GupoCKako+ly+oAXZIJ
pzvu9o05Mcma5jmx2RNHsTlcSVofry3/62Vy5R7CGXtlJqBd7RVILXPHemStDaLkPSmLVF67jI9s
NIPB5l3iVJPhCD2NWO3iLdLHxoqCYgoDNQrab0wQmz2ZWmBDGd+rqtKSv9H+cIecEjMWE0jFqzs1
nXk/YEuxgylkB4QqGf6gGfmtsUbHn0VmhBkQsG9Yw0GvMo9o63TcL/V1yJr52LdpdF34X5TUfoCz
+JYnkXgCSO19rI2YsqSi3nDUxhiuXJ5sc2bCruQcACTArsMAmsIUO1l1SPsAMUO3N9Yszb5MA1wR
sps99tXJWwjsxCGQKI96+afqK+IqquXQEO4WzrX3Djl418sxRfjC/R8tMH7nxhX8KzbcEHJruwW2
tmOHUZbEfpQDtLYSOxXBw32aIhkSEVZR2pg/2Up21dehO84Bruyil7seC0oFOy8mboHwAUAAS8/I
CnqvcHy1qChEMj10aWS/jLUHqG4V+7Y3an+sADUqL3Z3GTlifktlOWyT2t7NrhzO+D3Yj6nQSF7P
FngLLXCZZjKgliyhb06VPpRGA0nXeJhxOAsHa04vaDuaAwt/i3d2w36rOWoYLwiljS4dtyoeQ/Uv
01l68ryEdRxwNEmSFAh5drSw66LqUMUiD8z0rbW15imeJ90HUfuH0ZsK8yjmc2n5wzzUftLGys2u
2/462ZPil5TrH1sxigDrX/5x1TsnJDiUFTBP1skn0G7IDT3En0piZFha5DA7mobBOdaJPt6mrqpl
V+SNe34S07VrqTaSxued48gleLNwH/EDPwyxkvuDq95MAJ3QsOfZ1zrl3HnVmxC281B2yh858UVN
lmY8mnVThu2c/W4N+DsSb2oCWJ6qXqYP+TBOvpLOjj9hVt8x7ztIz31PtYszedBROEeE0IgBpXQf
RWR34QAhHOWPOZnjxYygb011EiT9ZAWt4HfS13pxVsSABNQAGJ2n6uTOAwETbtU8YF11VSVbKgOq
iEGynk5yA2RZVmSisC9y8ggGmVg8aXJoD4hsw2RSkKw1YjkWVt5Craxfu7Z6VlQIb/g0twenbb9r
ItcDQ2omd1jOzeeZt6WfUMkt8cmNCb9ZMdF+SLIQV2FW8LE271R2H7WXiDMaJZXq1fJP2xpw5VgW
7Lgp0FAQ1x0s00SITe99z6PS9DtnAOvA7WfKsRhu7Rul0uk6QTLE+qbd52787uB5Ek6eTiimyMNl
im02wwMf0DCIvR1Haiic/J1cmWnXAJmFOHeqYZ7AJqyUGL8OvX4oJ2yV2ogpqrBNw3dwFtsrKZH0
XZF2gYiSAxhcfs5wcLVV3b6wxn8gM7HDDTt9MjRNOdTcSH40P+UQOMYiFc8t+9nYotBsuNRNBLqS
rmnZsapSZ6XPzq424ulQ1La2SyHY+MLFlTS9xWKyWN60Q1DAkNxZTvaceOJiW64MO5xWqVsX6n5A
jndcHNVD8YtXBmM4UpohK/Y9/uFLb1e4QqVY+mPLvY9mNWwdV/rIlfN95FmMJJGIQ8yCvmvYt4RN
3453rQAWKlDfNLpOYpTnEX1p4B/VROm0I0PwzlflgrG4P4A/871QCEyYjZ2Tw5GJAeVg6zuSYAyJ
L5oeFdB8JvGegM+gcw0UuIGQ2jsZDCwp9o2FEXaDEwTs8Kp7aXIkXAaFQI+av5xg0OeTOfsqK2mz
J2GK8ecnNgvjRaT5sxI1SzCoWvQoWuO7bVKHX4b6nPaZOJUzw7WpQOeqqGbUzsVhl4n09EKE604j
zCxoGg1jnSpCOhfBU8rac6eXkLymHGvAuPEjfDoPqsKeZWgs+XmwFlgQZlWQsGNbz5GXLXs0mmQq
ZAhS+0Vhpz4VKUQArzmRnNifp1EM5+3R1yG2zf5cpFCn0NQwUzvA7fDbD3OZuwe+3Pps5Gp9tsG7
9t1SXWc8Y8846yzntGDT5qFLCrZXczuKAX0+HRoKjDiUXUAvXB+o/yo0T56zpnyXbgGAUpqjPC5J
wRbZQ9Xs5jPutv18Ho0eS2ynJVLV1orCt6zS50MwT4Oy5qrVh2leyjOzSMkmaIpCq6/e7QRWQDfE
Fa8P1NIS11qYVaAkVcJeyo3O24HlK+vQJLtawO77SFHleekltkujdZAMh2epZnAXE5alfiOr1zTr
frVd2X9+Vtuj7WNKFgsL7TlaXB/gURyiNdRw22dsj9y1uSa88X3vZF1OvGkO9hSNZzt+Q9RUM9CF
Go7x7C6oynpO+m6UcakFrdpkp65bKLgvO23MnjXFSwlF5x+j+GbhZogTBCv4to2igEFqfQPNbaja
a6YwXODEGiTZHBV+okbRYcmb49g2GCuUhOulyWns0CUqLNagwU7GeXsHmHlQF3aWN8p2NbEHhrsE
28NWS2q2v5HhJx0kSqxCkH+/VqXH1mo0wWvINTpDdNDPAo15UDvo2Jqf7pL/BHdx+WQjrMgG3XLZ
HdMmSok0zUSctu+q1qfqLNfD1twOJmYe/MzXr/L/Ox2RZ/5fV4+O1+7nUQAulgetHgMye7+zOemD
1sRcLLQVE4ORMjsOTeFR1OGCuCZGunJTPLdnX3oSfqZwGih3HAYYf/v5tyCagArgpCndQ5T3ySlX
ClzBbz1pc/s+GZ7LqH7IGAfOmC0TtFUXP3AliwHKW2RaPVGli35rsRgHDlfc0Mmk4kOMppwQp8tL
1BQlY/dS7LUxfnaoikXFnfjuN6m6xmFYYQLVsorzFOM2KKV+mTUSUg4IEZx7L7mHvcGFL1lUr94m
g8TFvowRUg7jSansjFvHna9ixtfLcpSWVRM4o4d5QzPk50gV2Dt3CssqxFgXPpoTXjCK5S9UnX1l
gqTlGrqfebF5x0WyrOvs7FXLb75sYk4grZ7MsSSiUU+7XUKJTB877zqKxTgAKteoxoKULcTOkm11
UwtEjQPbqEDkder3eVzdrJSKM35IeL+XB4T2y44qjMdV+AYbEwapRKXo7pJ9wPqXl6hMzYBk3XLX
KkvzkGGcYWiV8l4zzO6dSbqnnHibZyIYqUlbS/drysTBWToizDvz7jiiOnALlMcIHP29KiMcE1Ll
Rx+ZdYDL6QBjVORXRWXf03pDWOeJ+BHXyRtIUkCQs/l9iMUzvprOn0KApzEv6KVi3/KI5UsZp40v
VdK/zNb+CTLvggUwRjlq1x8BS14oDaJx6RuEVqAluypus5OOcfnOKczliBnmclgoHexgaRq7Rena
kOXjrqrH9KA2K97hgUiVIK2d6O0rRH9S78TwUqInMdIq+R4ptY0SnGKCfs9qtVrFK0moGvby0o7q
967VPsqxazC5RjBJtZ86DJEfqZt6+ACN5Q7r3uxZpFmBuDWbGaTCbi7yS1PU48Va0bsZqu9oyObo
DVJ5I0E5FJ4BpIpibxf1eTjFafwGU/CnIK/o0ZS68mqolkIKgzqGbl/AbLSqZJ/Lyf0uwa+l58Kt
b6P5AvAZ73ITO6WBCvIRY/ediyH4j9YbjcDJHO3GDsA4yTppDy3as3tidqjeqYT/kbjQWl76W5Jr
y3paM569Kq/XCAvz6BmDeDaaCGhDEeWvvP6DrUBCjTSp/UXa3h22cbSPEwfBcLMQ1bRkyw2I4fes
d6dlFt19bDv3ucfYIinhM5NXLA8YSjMcbfXvnDd73mreGbW03P9qf57ertw6t/Z22C7/evZX3//7
Ettpe4m2cT7SC+UUg3yi/lizcT8fViOpuVt7e7TNN0OictHW/q+HX+e/Lt/6tsP/9G2vs/XNWlfu
DLWefPZ2ee5DCa6ZVNeHqsMSBjj1373GYLIgWM/nCpTdkFivf7U/n/p5FDNlQMVS9nEmmvN2qNdp
djQrzMe2ttnO/25jgswqckgfqlmPXyxN5XZwCyOARBS/bH11YTO6p+Z42Pq2g4o2XU3G6OGzq7Cz
p5hh7OtJHQGAJxNT+M++7UTZLpL6zmqZu774Z1+qtGsSvHr66mPHGeCJbtwqM9fCxK3jg1XjWF0p
jXVVa1O9RoWXMPVN3Q/pau8FROS7rirTeYlEEdrk2DxX88L2KZ59/O6r7wmMi0NKjuCRwgiqZdSJ
ZLXtNN0bdoPMwVKi8tGuhvbBTPODyxx7IRCSJdKS5SeUY4eMLf+lxPnzgLnLWylz54r8UA0Vtl0M
K7H9OHZTygpffcym7owZSnEhBFaQzAKRGxbVEhqeZpOdUeAfVy0/hIN7IR+0dwfQfyw7qX7Hb63c
idEuQ3XRnig392wxe9z+qmwKWkzyDqasqPSoGDJpOkI5lt67bBjUt8YZIYx22aqmAEnKiRkiySg2
PtL6t9H2LTtlCI19bL0vo1nvCrRzL3mCSUE9VT/B8ufL1iVjvb96eXHaWtsBoXC8b5F+77brt76u
1988a5APW2tIqoUK0/TYdbMHT60Tu6rIxpdSRCUy2GQMlXgcX7a+pGKxCznqurU8wh0vSVP8wYbm
XxcsE47HoJJwUNbX2A6F/jcZLfG8vYxXL8lJJQHP/7pg6EkNMBWZn7a+hvv2oVOiq9dSw5+r3YR6
90lbCpUsyGzeO268whMM21tfbCXPRUkFdeuyqgHWbV792sb1rSsZlzlQa00/bM10bquXGVT88xVK
kpR1iEob53UjuUIHfUrr1DmmLeMrli3/Jt1+XtIurM+16NtX//9eB8RfQoc09P32el8XDlpyn6jG
sbMpxgAHp+oRy0DzZEyrf06TTP7Wtx2GSq0eu/UQpwp0Tn1eVs8npDn/OfF1sZYtzrHW1aevru3R
nEfV41efmxZ/VE+y+pGJ57uyTR8rnZKxIPP189FXn610kAikd96uUKgwfV5Wxk1+VHTIMJ2OeXVa
m2RqqEX3FgMEhRFrhv3W1ERVYKrfo7t2rPZNRNFK8lmxwvXiZBTFMRUCUvXaHEVfEzwLzwSrJvZe
wn4zvBx+W2WCMK9Nk6L6UW9h7ndjb79NpRyPQmHFtp3NpzY7drKed7GJVn7obOccSRYldgY6pyqa
wCQtt1+doWQL5on3rWUVWnZf6wRbK3Ej+9UwLVySuuJ566r6mNVEUS8PWxPGlBkQBfi9wedhp0+N
92olg4IlWKKElue5rxpLo6NasqjbmhVWL/ivscjZLjYYLp5QMFy2kxGMjtdvOj/rIRhng/uqrp/U
9UWzjuVu53nlw3Yh6bas6eaegB3y7/ytb2TmCUWLC5XH/t5L6gERDVPetE1s29zk6k4E3LmWcboB
uUhg2PpydPJ2L5whh/sZJ4cSt5DXeHyua1nsPYV84XxcfS9H+w5IYFH81fqwgpX1pmQD6FSufuvj
jNl9Los3S5tm1vmMcmSP5KzFDeeyJMidnbU5KBPFFi96x1WYJIcJD2GvNw9bq6lH+eoYJ0bHJLSJ
RHRgBZ0dXfeQb2U4GpeReGsnkKy8oSSFjEY/amXsBIKawIryOcEA0yVMcrPfA2Ot2JjLcr64z71R
BqZexEdP39mrCtVeY0W2g54fDVO5GaX81usKiS5uM99409hwVBN4dc7eRTGQRaYUj4PYrpEa6ngI
4ppV/ejK4SmKGvWVQLyNceNL04vuBbhW1rBWV5WGz2fWYBeth+2RWNcYdmU+xmWcf3ZpU5ScSW5/
Sdv8V227xrElDeEqLPzhZpa4l6IpPlh7t79cU1yHqdD+kNawz7zWYrN0a+fFZ0FeUsPuOugSVuZ7
ePR+i1f+tSilHxOx8Gam7SmByPtLKzCGU55y0jBedLu6YPBa7isNnLZU0jJ0x7Sm6J18Y9HXHAYX
IYPoPIHNedY9mUMlAQLs5JcUP9R4sQ9eq63s/NLdzSoYYZmKivxlF9BWhRlrL/rzko7l69inq7ow
F+etmTf4jUKaeEB5bz9F/Uwdqh8btBrG9JRIc9WXpe0eVnB6bBs8QiylPJIaRBZAbssjoJ8MzVVW
zs7ceGHpz59fqEFSoNhBggpThUI/Ra3cT/UuAbyxfVN/JrzuJV4YgQyG2n0c6RWh0SWsL0Wr33Sn
I22oKJ8tdmtvw+Jqz12r77dzWJ96l54oZn+yf/cMzm+mcLx7UePyTtLC22AZM2HMZPmu5yaM4MCa
CcdcWyp+iy/NAHK/tgaKxS8lga5ba5ZF/dJ62V5EtfXWVQ2ZrWVx2M71nqU+O5E8frZqs3nuxoX8
wkzF1kI/Zk2+XIv10KnjZUk7HbiGVt23w35wFRsvI92+TrrmsOedCx9EB8+ArdNYz6QWc8w8F5dC
l/ZVHTXORnO3hGaSDBjWru3t1HaggEla0HDdGp8vVTStRVG1AkYtRnEchwJYshXkbrmWFAiGcA7b
mtX6BygC2Dx7pT1TtYBORHPqdK5eXHU59WJ+/WxuZzRZD+fEyq5FPnyYVVqdChCv6zA0/zrggOmE
xJM1wf+cGFVvetR5K1/XdoajGX47aY0PgRxrkfVVkg4waNJTDAPMKL4ZmTvtxYCYUsvV+MadhEjA
Hpb5YY3C2fq261wSZm5b023MJxR3oAzr87/6l6bFvkjaCr6MsWQpF2k7MUcCxSmHMu1KCMZILMe8
poi89iUmoydGQDF0Drt7LazyrY4acd1anjdHK7WSYOv15NilykEZ7ZSNdNm/qnapP9rER8AY6SC9
cEUDLZXN8X1rCEmNCdvz5WFrah1UDsR4+WFr1nOZnqLRgzm8PhMbz+K2jMnnH966bGsOEpnHL1vL
KkYg1hFPlK2ZECEe2uYKRK9PF7ZVn9Fi2P7WzHXHepJIcLfW9v66WD/mdiGftvderDyvyUoVYhnX
970Si2Zdq8OtWZNRzk+TsPat6dkFNkgpRlDrtdurJdHwlNdAvBSWKa1ZWqkGStPKs02xACB5bhir
zao9qjaVoZgMyTdnqmY/jWPnBwTii+QR0WbcT621/AW3eJ9BQr/XPXIRivLiTlw0Uz1LQ5+ox/oK
gyM/1pUdnTtjEZcoUpIjdcjyWGHiedOL9D3Hnu13Nzsv5kzst+PWv8uisknuzaazVpON66awb8B+
kt8nCvEtCD4bAy1202s+lSlMnDi+UCI9pNPyai+l4WPHCX2jzu3HbumrxS8ajZ83d+qQF7ftoNh2
fgMNJZg5+uHg8BgMGQp0d2yop8XNAOEK6jkaOhWPzR4Vi9dNF8jyy0m2zU/SF5WTpRXzq9U3/Oym
J41Y8Xfiu36VixtQoH8c5jraC1v8afoiuyVpgm9t7ih7ZPrqe22lGovWbq+5uv0m7AMlsfybsSzj
3lCSNHSV/BIr3i+W6+rZlMkfM6l+9pMwKe80zlGDMUqVzSV/CaOxSaY5DkyIHzxhZP+MFIny2XKh
IjUUKx1u7KyZvJ0uKC81EAFequoAIp9S8iM7uytTMkRwJ6ZKoH1rltg7Wh6VT4jvedgI7DFNB7LS
CBe+bYfowfrHRfV9HUvtxVDbM0L0xqcKFe/VCkTMwu4S4GUC71VZm0vHuE3TPzrBGcZz1dnucS56
7A8nCMoyAGdUjppCXQ1NU7NHO69jDxIZ519QPdRrDgK2w1/J3pV2ucaRLiemRyw27fh7U7jyvuhM
2nTpN4fCPeRuR4CYclDMSTxMXvprLsnum0a8c0ns+7sgg6k73SNULm4DaxDdM8Vb7WARPHyOrRJU
PqndXVyqxjvMz5+jldZ/TVwwqQX9Sfq+QfwtAOurGnOIset9FZO6EwFwIzE4WvLUwFLZWtuhsTpt
j3AecGy9YjtEtQ7TZfIuEWKVF2xUNGh/6RFuRJhi6X8bNFO9z5RWQ0+n1r01LYwUr0XqPW6tAXbh
fTQQY0/28LB1GagPDk5iN7vWzbS7NxgdLE8IRGtr69IMC8O3Ls/O2xPW2edkMDOzdkmOlRatbp91
f58jKK1mUj9vLaKN4jB3I5JY1pMTOxvq1d15a3m61t8TJYch4AzzZ59O1MRp8EobFQ1P2A4sSvbc
GqRUrk+IXWUOsyZTYSNwBavq9KnXqT6sJ5X1MI0AfwqigdN2BVD3eI4qXKC+XjJ28zPmq9nney6S
sQoSb77PKXDHbGn6vY1I2CqlOOeFYKaruvSv3dn4SrN2enGE/ZKPv2uiVV/BNIPZsCYSLkrjtZ7q
XyLDaGI7B0SrBphTekcYo+arrRGLpwzeGG7XloYenxvSToLt7KhS6SHF2zpE5hPzfQ0ZRs7F2ROs
IJCiJS/bAXOUKmyyqAqz//Tpc0LKeuNh3m3rycscT7C8Ig/vb/OQi8S4u1Vv3LNFYdCH03Lamqni
9SdtgR6yXaKNtnFnApudIvm8viRWIJhwaT3a69ObWO6hu0cYoqNta5TeedkOWdoy2rXjdHLi1Hnp
8Ea/TqmCzFyHgFaZMepogk0O28UgguIZLzn2NFFXBrB+25APaAohNv/r9WT/tyqUKETZDzGK9I0X
tHQ6SWlt/9nc+jpT7qTGfLa1yMKsDksDwe6zqUc8aykOEcSN29Y1GQvlvD5VSYdo4vvWNy/RWSu5
MbaW7JTh2Fmy4gr+6HYY7PlWQw55/OxCBUkw0uj5hlMmT47Lbd7hnWXPuulT26VSbIzxy3bwVHFQ
K2O5bq0pcttrIt1DpedJFiztigLLxvG3s1XCLJ9bOtBZm6X7rz7Dy/54qsqkN9Tts5agKvvjEFE5
terLduB3hIPHQLX6qy8yxzeZqNMDjj7qCwn16YPU7I+vCzL2KThvtO3hq88l9aqbPl+0HUYMK7AR
CqzJnh/0JH3qJq+4MgcWV0ro5wERxHlrkbdoq/720MvFi9aZ3em/+ranWW31U3ZRvNPqpoDkUzrP
28GVoIQOggAU6vTVqgJJl1qMHHcZGtW7TKP6HmU18JqXJoetr0hKsMoUirkoqzqYm0j1+e1Hp+1i
0yDqs8Kl2DCh/9QqqUo5w2wY94m8y6V+6QAKH/F7lfcqw+TWFEoUqMhByXoYL05vDnwAnBTQp3YU
UmFKaba8q7NMb23qnraTWxdxVRrgfeudtHmsr7M5XWwpBr7P0XhrzbE+e5PsYQXNcfEo4zos61BR
x3rXto7caVa8QDyKSGxXDOdxyJBopEOUrSlWIXFg31ojqtDDDw9RPTxaQ4xju6AmhS7hZ9Sne0tg
eJBZ7HQqVgBerTXHKbF/L24Jg02e1OH/GDuv5Up1dW1fEVXkcDpytodTu/uE6kjOmavfD6LXwtv/
nH/tE0oJhg1CSJ/e4MGckHww3XKrbmrmIOuK2UfqYFOjJqsRlPC6DySIpC5fc7HbBz4Gdr0OBl2W
uhOIiVeltIK9xweBALcMJB2QctuqZ3lEa65WJI3NBdhJtrSPe/WNdReDDeiFTa7Jt6SJj3gaS5ei
yaHHtp19TFoIcJr2GlZdyPLPZp0M2jNpfft5TAzlNLCjTbyjJpioZaskHWo4Uyu5x5AVdWK2bwfc
AJy8jVb1yDeSxfBVbu+KXzmPkwjfAInBHAod3qOnXfQqlHcSjqerLHgbx/GFHaFNUCv5LjNr+9wm
2oAt15RcDkOHArypFWdEy76AsOgxM6vbXW752IGqqntr019cxj8ht6Kt0H3u1pausXObScolYa6a
GL1812Ku3BXJeDYQnPV8QCKJhHNfpMLJG6JDpXTlqWzccosLYbepLMu7xHY5buRa/eL1+AeAmGq2
3ghFQx7zuwH8416o+qsUBsUhQa3xgkwiuBK+Kdu4supLnmVESdQO/tborr1iaC8ACQ5NiSBjXUbr
tMz3TtI7x1Qbik3MvIGlle6vNEyZ1mXbHIxiQgR6jbLVOzPaARD+gVTT98mT8qCzS77mbrVr4HDN
GnU2Inj0G7OSgOtFdX1WOKKTAFwLLQlW7I3G114zYdvIP4pIHeDV6eW5A2hwlKaAh1bdxYxamabV
TFHoRg37ILGPMEsaIRkRdLX8qibfW1O6xTE8X8RR1nF4B738Z7S14sT+m8yXMCrRXJNPQ1YoTzoM
D51uz3avWXYR+BurWGupH1yatPBOXs8MI1F4fwc/W0PvzJHb66bemyeErKwWTQoreMXvlQlmRAzV
LMpy75vDD1uX7UtvR/WaUGDtEwqdwQ5YdLG3ZFpHr/VxhPAg0ygp3ldZOUVKvkAESNddGPyqkhyz
5UA/8C1vIxAryFuVO27onzLGIqYnDM/uA6YcdWE8EhhRVyHoso0bVs+OXcExsytMxGQtO/ol42Ao
6euxa6t13hATKNNHNE3lSxsEyqWeDpaO76EFCTNOV77quVu9AannKyorFMlqGHuNautFkb0GlLUL
Mu+XxM4DSgwBikKEMn62Rpe/1cia89E+NCluaJYNp0n12AORe+ipDtPjq1cB5BnvrEjqNfueRa7f
cMdOVrgBvMah7PPzljFBqDcD5OKH3iHAXqrNwK6w94SwCp/PugCh5MoNOHw9vPQgL1e4LzGrYFHY
RDIcHr0meD3G3s50JvXZov3l2W6CQJkGvNFWY0AMegrw0N37I45/KoT5VaNAZap/d5AGA2C/28oB
zleaFlFna6WntbxGaDrbylkDQrmRMGBRZAn5SPRiPM9lYyG3n4dieOp9s7oQakzWYzMgipbUD7CX
n4g0VysDPfmjM6igQFXXOFqmfZLc1jlJkWufjAmnU4TN98p2LnnAMKtXEsNYXBSHEYUlnDi/dQBR
90XTfMP7QIMTbHpbKY+Ga4dX0cUieJxNBGIvVp9jyz6DfxiYZfcud7D71rNqJ7rhAV8Kw62qNe6q
yiBRJGFBoKL2dHbdcuNQ2EW2MiKz3gNdzwDFOQagGz4GO8jMJytlU0rN0NxCOvY5NxqbKE+mbKIw
3OdDre/bsnDeY+cFLlMj1+7P0Sw3cN75ljoTREb6GWjtOjUS76TiK79WC7nasFJ3Di3As70BDhTc
CVtSksvirYFwbxkZQQ9Z3zBnvDq90T3GHRpFFjnEZKJtrXsvaSKZ5+VQdJk1Z01m/kezhCJWjsbN
cJk7Op0BjtFOAHoWjrNzPddZ+w7qawpD35ol80qVPV5FV9fOYxmybcrs41ecqtvUi4YT9u+HBqGo
uxJ6v43JIQqqzgXdYtEZWZ3xIZ4Ok3iOnvbKRdbL+t619XCrw2nkJufkXn0vA6a6RRnvc8+S/XVs
8RjBhB2lmvVH08bMPIzgLYpVdA717NHQenPXpwHr7+ng2tfRaeCh1Uq4rZp7bFXRyWd5cIpdK9ho
GQQA2NjB2TD1u+ppsDecnh6Fa2AH4or4XrjtpPI+4nNIYI/FWTMJnCnJQWDAzGlHGqowsETdmLyu
QGD+9yA17Be1aJtmDnYZmo+klpuD1OgTpybMgl+Dhez5tBEgjepWdXEHxXALjgSekg4ca68FjTV4
3cCK0+VcQiMXBKWPdNTsXOnDo+yPPdQO19z0qNKshymLTMGwbnUelh7bAM0sP4ZX0iA9OSqgixw9
O4PIOHQDjBTgSrdGb+5Sjf9TqofRRsWLcVwLzJw/EfgN8GdbqxtSOAWjfetjRWEq2CQPDltzp7Aq
3kbgRq94bYA2zL77XRC/yikuMU79y85cOreIElhTqKAcVVY6MR3KcmzlKg4DnzAAVo60cUVrNMA9
JpXiKAH2dEEKDGWqn8RlMD98CUovPSZhzpDdN9YG32fgIWwpAILLxnWGYlpgZSbvhbnWGfKunQKl
twQoIDUAq6KK30NyxL2GBFgP0ei/+UjBIT66Gzw331hWD8F9whsB0N5ECk8X/d9YQn2r/MO6pj7X
XbIv+5LPJKjAyMIZWY4gCdXwOMvyaPlfszTXviAhjyJn/6RGnnGIO+lpJAgw0VvlfaFPxgPhN7nR
DqHT++zWb5xwdI5+YNxCttLWsYqsUi2nCP9pIMbNs62rw0WJw5deZpWKlTwyij6U4cmkqXDRtYkq
fg8o0NusAOElZbMz2fAGy5Wbs3BEPPxpOkt5BrZrI40tDSwEdMZpZcLVp3FbbbLYdB5hAVgP8vAy
guB71AAjmKlX7Yow+pIzMUC+MgBambOZKrJjrCbM+fCxD1NJ2keN7TN/0mLgL8Ym9RptXeRZe4Ad
kb00elkdetgia5FVI6sCb1wa2E5K1ZXpMv9P3ZgbNfd+DaY07LMwHs8Ifzy2I2Bv3TajBw8plwev
Ukp2hpHCtFor3hqlWexzaOCaBztDipCYS/jzJqaG3SEVbPlsMmbeyhr7ZMsq+kEjzsEovkkS/N4B
i31PzRdMy+pjMmFm8glX54OwOOrWQzDhRkttkI8AI/wJSSoOgxq8SZLmbsP/Foly0TyZXrvylHvc
V6eGTrdKspijAHpWKshppSy8jbsbMBY8GP5LWIEUcJ/7yot3HnRes9bgFnX9M0LlqBvieTfragiM
kMANJToLBju0UPKeBDdERePGkCT7H4NdeSdwWca4ZbLKXyKS4o02CrhkB5GMRiJIsLD497oyA+1r
1yoKQrm0HyZIIXPZ5JS1wK29Cq8HdxVJyhRHoNQDi7VlV+WrJaWbSPYwWv2ltx0o5unGVdMVRWrB
J5pKJI9bAVUUhf2YDMlBtAysmjuDLKL39/x6uohopfjysDKtJN6IvzJCa5oNWITPJle/vVfJe6Ew
YjlrSO7dEQznz2Z6fr0eWIcUNWqxBywOkbj/IhmyRGZLC+M7kU2SYu/nkor/zPQ3peA+PbwzDuIn
xZ+Bga8fFB3iJG2xxU/9lzgv7j045tNjnJ+wKBR4qdRl18WYSKNLWZ+rzR6pFTyZAH3M2F/RG6Dd
skPdD3G/ldXyu8ADi0MHjLop4dcRT0VyJCk6EzOiwooZ4+1qKza9Z5yXL3vfWpiLW6fyeaImEqK7
OqqexbM3I/uhI+6zG0uNYd3oAvT2mLqzvZWdYovlX+2j2bY8NLDDKhDqytuIxyWehkjlWKVGK5EU
vcDwVZd95WblZG16wtfRAX0mktMBIgJ9Q9oXWIYztnTRCBABmDOOtfq4/ZAUZ1s4UoBEtrX0NCfH
uAUNZQYH8Xt9VRGjrjZhHX0Ze/Uk7tx8l6CWrjIjHjbiXou7EtUZ6/9aQXxlwgCIZyLOEClRNncH
kRcHLcYxpGp8IJqIPnbNk3jwc9cUt2bpDaKmJPK5KsCwb8StEH+k2pbcn9rL1DURdGa5RvGjnmxD
kLuc76+eWu0I8ErbJcwG6HXPSpHWMG39XTpCdK7V4Umdhg7x2U5C09qP3ggSGDu+lQydEyXcCj0h
I0qz/+eHP/wNIontFWR31VfnlvPTQ00mBWmiqRsxBIjve4Pc+MEEkNU/xXB555s7wyk+vDUfQBWf
76DGNl4WwJocq53mp8q4DW3/m9Qk8na5wwyCJ9WyoXQvg4vcPiaYWO7E39K6xUNsjvIOjcZ2XFeJ
f6k7VQLmMY1D02stzhSpfy1zmnxEOMCPNqIntGG8YwrD0mXqCGqPtJMOx3rpPlMDsxhpoKv41XvD
QfTgvjG6w5AaLEuKbWp1GB/ZE7jyX3/XzOKj64MVdlINuMIESFn63hhebXUCMGqZWU7yNgxv07As
epLILmUZ0Z9pRDLU0dq6VtGBWYkfLU9ijBTtxWF5Wz900Tkp6sfC6Q5Opa9FT5hPwVZgL73VFRsE
YixkwV7tUeg+Lm/40pdFmch6Uy+U23ZXAdLb+1awE3W66OyixXL+5y4o8uKpidR8jsjPyU/1Ivup
bO62eWGaf4cebOXY4I/1owdXbhUDj8liQG6tCcJ5+nCoDkRTT2WhOqg7fCjYp2deIJ54Z6oYg1oP
6VjfLeYGrA8vKhGLUc6wao7uKaCUrmzOxoRVHfv8nnZ2s9P1kalEpcob2cuI3bQIzKzY4N0J3sGQ
TnaR+tiVGy/IH6yk+PDgxa+KfjC/TkteFC7dZOkroknWxfWhxX5QdEZxKKfhWqTUCPqSHsJ5Endf
XCQDzziAWaHbtS60+rV4S2C1UyqSH0o7W3tPDUSUxLplwDV4C6nuqym4FD43rAml+EgcHGpIOOEb
+kh9DVrg7siYbMU9Fgfx2MNpeoJQLmvkIf6RDurJCbVkJ4/9OdJzBMqc5iAGGYVRu4azm6Oeu/Ez
b/4CaPUvSPnJUVxQPHmRYqSvJzaMGXS/xs55xCzOnjHLbmQ+u3ie7VLRI5bBQFZk68h5y9+n1r2y
aQeI98tdzBOLkTSaPjOJnRgb14AuJEgl8ALewSVrzMQd5EdFE/bWoJxo6KL0irGddczEZAu8brEf
bOs4AMxhP3cPPRKN4sBcJziGzbOreRUVKF7GnpuqzIMwXOpbqUXaTlxf/F2uGfTHWn0YtbTeybp2
F091ebQilTbNz1AbglWfZSj9QyH/u0BbBg5JfPtFfp7YsTzNcaRh+QDGf6skZgo7v067K4Ls+gFo
WnESrJ0uaIoTfeFP7ifJ/HzFk1jGmOXB8IH+HUPP1Aen3BgQpJHFsDQcTjJeApsRfINC4Dbnlokn
I7q1JxN7NIAHuxm+If8dzEWDZURfnuTcoafxfrkJS61IiSb//0sxV+thL13F+yRmCuKPEdl5Lr7k
RWouHANsP5jQIswgJrpSYx5kPBZFE/Gz85RLJHHY5FWbk+xr/4XVzx9K8Xd+mGXM5+apvQYWcGFD
EHsMPvRi/srmCKFr8ZqMGXIwa2/Qv6G1QjzZb6NDVvm+vBXN56Q7fUEDwCCNF8/zONFTxYxuOSxl
w5iw5aCgFKkAE5smYeLfWQ4zSlLkP8xl578+H3uYONc+Q9etJV0BT9+Z7FKNa/R6MzahftjiD9HL
k2qr8lHcbDGpE6nl3i9lbAShee1BAFkai19fssu5IrU8xqViud6nc4P0tUGogzGMMVMMnA1AgPQg
8uLN445HLOOn+vmPH3MlWwVSJ3+YRopHOPe88bsH0f4oumuAki6g6ekZ+E2D5IboKf+cFGfPQxWg
nOpg5/HmMxXEgymyLOE+cUIEwUPULhXLGlBUiMPSTmQ792enlOlx/uunnjyTPZZ3Zp7PzJ1ZlDpq
2rB/8t/3TqTmViL5OS9Omq/6odXnH/h8lqSwsVGbL8qI1KwYV5bZgzj3n8qWJqJ2nmeL5HIQz2PJ
ipQ471+v+mE5I1qLhp9+6p/KPl310y9504CP0VzZ+DD6plccD2f2KopxXquKF14cCKVAzoRGxOJ9
CrMth6VsTPAEhX5Hm6LWSM6NxHArLr40/VAjkq7ugRBiC37u0eJlWd74Ty/V8gItL5ooW04TZ/xr
2afT/uny8+s6phO5PwtB+/UbG4c2prXTXFh8uJbDvJJd8h9iFf/U/FPZvJ6YLjv/grjOpzbzL3SR
c1Gk7o/cOP5aDA1iDSpSyzdajCFLVqSWCdnS+FPZp6xo57YIBrQ/lRJJhCgzIfLxcrL3zvRWdOE5
KUpFfiSUzbI6KZKd6mTPy/AOmAra+JKXxolGLvJi5Gcu5BFRMhLDnkNHrmfU41oMD0T/kWStUAb+
S1ebBw1TJoYgRpcsHyFhIv62EU9SHJbhVmRFV7DEon9ps3SDpexTF1ou03tVTMjChunVyaO+aSw1
Htdi/RsBMCBcFPUvXt0Fu/mNFzdlOczD6pIXt+tfs6JieXVF1iOQ8nf4FvlPVxBlYxKBnVAiXqNl
sJ8n1nO9eD7LmRVeJSzekqNBYESbIiQfVo5LM3GuOIiJwZIVqU/txCC6lH34x0XNp1M6p5C2o3YF
FfhYQqXANUC0IFKuKSA5pg9XjiNe/SyGLjeJkuQg7kwetWlyGGVrVSWWcRBPeHmi87v/IZj5Yaqw
NBUp8fCDrCWiNzeag1ypheiJFgbIpKhoZXejk7Mdg5qLMtzEKzrHKUUP6Ec1rN7Fi/w3qlXK3hbr
bLZOKjYH0zQ5RkgEwxKHtCYOZcVu5WrJu4YnoX/mG6t80h22RgMDMgbkJfJhqIq311X3LDjbBhsA
gYx2jbir4rmUCVQmtche8hCeieCTq9MDHmtEd+o5nvnp9oub+uERzUvX+a6LNYtIzq95wObk6OjD
Vtxl8bPLQfwBS1bc2E9l86pO1Hwmcy4tRfXyL6m+r65NrPVW2BhiFeel7luThf1eQwhwq8KYJQv1
DAHS7IjPJLWGyt6ZZiHTM9U6DjBPNYrwbiq950BJ9sp0DTkqk2vulfVKtBqbpD9IY65v5DYBpNd1
2aoKeNXFwUlsfW06ADwVMEWXOLJ3cuAb6RbJIAyXWdlviUqCGh6sY6V61QOcLPaaEY2FeJ5YuBeF
8iV2+5cJ0f7kIQP7BP+m3KAa16PKQVaUJQgeJRHbE2WPCkRoFvFT6FgoC+rNdQjRQrCALexU9vb3
juGOj3FR/YTveGh1JX/rUx1Xrdj9luZMyUt84E+uJ4MUT6qX1hmN7w7RenZ2XY8NB6VGHafrVl5V
ll/KEUwvS/L8VZVjc42iDvCqANkuOZtsAXRCyWNqFOg3yfKmQCIYZagcHDdGjMWtn2oIJWEm0OEo
4EfKvsrM/DYOUXETKXFIssxC9yxNERYmCG9kobfJC+SH3KH7qrN5tq/lScovkQsNOxKUODZTAHhl
u6zcwixE9VqG8Km5GInKKBhu6iQDE+TUHevhKrNPIDXYXnMItteofg3tEDx20wGiS/DoytE3ZDWl
oyjKE0y60V1ElStD+Ewz2K2xvMcKNexHmZ3Qx1hSlPXQ9x4rCCpC0wFaFZvcyxRLUTxkV0PXNTcl
apyHcTqUCbA9k74Fu5oWS4WvJvFayS1c0Tp2Z/QBs7m+V9GFcX8PUTDe5hxoDpR/Lfrccn4RGM4D
KjPBuvDrFbqn2tZSDH0zDFWKxhtg+kxT9JNpAXUG1qpsVFON6hVW8Mhg4ACeO35+KaDaXarpsGTp
n/soI4baIW1kwk3L1VM66rG2VnRNOYlDNnj/KczaQloPDix3x48JNiNq8NK6AEZts2+/Rl36rrGV
Di4cuj/vlg6fGWQiaIWsQCWmHX+z3fnFTyP161BFoBUQxHnx+gTYNTpYD6PCXrIxRMa5sNP2pLZh
fYjjMLvxCBQo/7X8VPUSnSuJ9austS8lqkFXO4geOrOooL5K5VPYsnFkIfa4FVlRwVboK/Lr6bbs
Vy3GHathah4qMaZ8IViu6Tx2sCmyJGi3jBmbDycb6TcrHvWzuFRZ6crNcvwD5DCcOhNk0XZ8cIrN
8hfUXvTH98dovm6pjfVD1dTbVEbWZu1isdx6yTNGhSNB+6xirWzqZ4gW1RPc8/ZG6Pgochjt1k+Y
1kGGSnrEmqYWoszS8s8nRfaLbKPHhWsgQG1oP0QspqQEg+6Cflp7KTvCynmM2omosFCyOCKDGYFm
41aoulTvEdtU1iIrbk8Sy9OnygITNt0fs+8BuhTTRC/cm/2f+d+Jo9Tdm1kJ52y6f6hOg8hLBgd/
evpM3+kop4ikOBTeCMN9yYve1tdISH4oFNWipoHcsekeAM6AwPO6FbguLBXygkFJLd/L0vMPrdl5
aLz7xbc834n6sPPLXayi2lSMkkXAWrJxCyceeKy8wLs006GL0D2xNXf/oaJtY+xk3jzXDLdQGMJz
3id4GE4HkRJlOqtsLBtMFNVCJajwG/yXhuKUufVydtNjDvh/OSW2O/AVsrL/fJm6yRC5vfe3XCYa
uP7014nW4keGLFerS1xPPAq2HXWjhgGLIuU1mA4pAhNXkR1cF8XCwO0gr8shwfWpOpdRLl8tjUQK
B70zH76GfWRODm2iKn5eOHhiDJJ0st4MoPgoS4naT6eKrPjhGtXRg4UQ+Hyq+LUPZySqvm1yABqf
K6a/ashDyI73MTPfY+xJQS6NdnyuhyI+230A4ERBebNJ2GeU2a3YRpmvPMu5311stfyR+or83JmZ
/Kz65a1hgL2xNw3TBdFBvn6thv6XVdbq2QRa8mYnXIrNnPwao2bwFhTSF/jI3oOo1HPv6mah+Sjq
QApvYwh1T+nUsi/fok7RXxQ3yF6V6Cia8M1JnuWqgn5588t4uLSeEl/76YC4n9qt9KgkaVbjijEb
NN6UFW0gmrKR49q/5ajDvdQmdglzKX5LnBIdbUWr1yKrtVV30HBN3eS6gSL+yjSa9gkbK6SLjF7d
BhAq36oWWwQZvt5+4le+AQXLN2bi6ocey8zH3OxfgNA0X438+2hX9hdDsutTkgdIJ5lq87UaAVLI
lpE+IqKDlq7f/vEss/4KZEvdjCEu4mblviiAz9CwrTvwnqRCv96OWMPCF/5PEbTIv5WfylTDAhWb
jJe8c8otfm05CnNW9pJIhnmq4mZAc7vNXlQY009Yv69EpQSM7QUExheYvPJVFJluxf6C3eV7ke1R
kzgqzhCtRbYMbf1xZJdO5MQVm06+ymi9qTCiz94wgkvIDF87l2jFQIsuXVTYzPRK0D1sNmDxkPVE
WnZbuJ11EjVt7TpbXekM+h1uJ6PLyINgTPDWykW7huMTnETWCmQTmELQnkXWxIgIH0jVvYjsKA3f
bb75N5Eb2uSR8Tp91ELwPW7vHfygk+5xUsvXwIVG7LvYVXVp8QjQZ4vsRHvPnfo1Cmv5DFihu6tq
zasSoipfRPZFNBDl6CLucqlMbqJIHHRUjgITAkPZqBiuZrjHJqZ3F81D6GiPqX6vqmxnN3aBYWG5
RcY8P5uDlZ2DBrLcJBacnyWZQ9UUNjKz8rAJnRbRcTOoHnzFwgp8MF5QCIu/ykbhbNHNzA8iC0cH
SL2aveV6jySl1oIlmJop7eCu0PQDVZP2uCvLNUDxIv4KijrZQ8e3dip7H19NQzuntmQ8635iXfPI
AGAxNasH+fcAWvLIp025Mq1TcCMiZU+HUYndNRG8Cvzuf8qWJiJlSPXvolWV/T+dr9YAYBozfCj7
sbr1UgFcOrORvgPVpfMl+p3K7qved+ZbZfXoA6Vqdkl8zUTZuIhBxHXjl7aw76Jpr8WXMtCc97JK
5Y1dhsY1zh0MWMoStRR0YV+hI/2UEL/ahtnaBjZ0kXNeKrsPvzcKADFDs6sHR2+8k2Ra0T6IffkZ
VZVyJS5vje9y7lQ/G/aNgBHpITqMg3YgZpujupsbd8dEc5zX3ULYUklXUVJmKOOiUXXJGVMvZu5v
WlcNTyXi5H8r5jaiOl9K4ZEAfkbGfyOPnhxuRL0P7vEirhZaNoVmAZ2wsPTjnBXVqqNE/Y5XO5hb
eop6N/TI2MtmB3d7uYRh6WcTePnJ8g1pGyuZii1VZx0M8L5HvG6qi6Lp1s6MkuFxwMdl09Zy9crb
KAP9sa1vzJ3vaPNIfyrnxe4ipqR9Zuzuz2ad6T/hJCIWqTPO0/t4aZPIgqTijduyKMpbqNblQdeK
7hTYtYG7r5tjS9BY6GMBVmXgg5mp5shiua37NfT61yjQpd8SSMv5h5JUQSouM34NcffdlyTrXTGr
BLVjZXz2TbTBmaJ4D1Co7X0yiYrLkhuf2zg09oQD4gcbKhAY58ogfsZAZrqj/5UB+BvkQ+mX6uGD
DDqJGTaT8Miz9d8Jyshq0754WHNU9VPbgFlGp7h6cWrWhE1bKA/gNhrgOTgswbuyNgTXXPegqhoe
VL01SRrIMW5xSpOcRcqySrYAkUC4NhGyLvjXPClW57yksfOuDKF01VvH4R4g31v6cXkS2UZDeS61
wuaohi3CVArzsmOTA3XLKtt59SCkr4rOl69tkbuvQTl+VQ1PvYncOCHALdV4EE0dxToHiuE+ipzf
evs6zuMnPVPdV3dkLzEzqudcs6xXd9+7ifU15FO5r3u53lt1533L1H3Zlea3HEQWljlFeei8LnvH
5m7dGoH9xDrygslDditdCfF8D/JG0/rKai6bKoKMHWecdScmS79H7GjgJUJ4TQu038Lu0EBMzbe8
5nVpUGmltinMxth1WAremulAxxg2Fd7IG5EVFWzYZrdqxG0Ly+ozYCd+2WsK0A0Yjq6I3WU3bTqY
SPGebUm7plYxPhEFeG/yYPg2BBPQo4bPgQ4Uknux+h6O3fCtLwNj3U/lwVT+v9vbSC4t7V3b5TrA
09aVZyP49p/rL+X/dv3/3V78rlp0MLcdfaunRrjuWLDf824o76qlq3tzKkMuo7yLipTF71wmmiAU
Wd3zqezTuXw5kbOSnH2o8k0UB2NiWzpFJe/oGcnfMhn7aCfVd0szUdmHjrMqS/gGXv4gJbUBYRLO
V6+Unbe1eNc3LTo2m6RXsgdx6HWeV9a+qSulKraqH8kXr4CIxyAlMii0y5d6OoisqUmQ7ud8Umxa
lmtoPf6nVpQvWXGGKEPb7pwGANqWovlKSz5m0Bt7+yHndn1vsf9Akcz5GsFnolPl6dFx4ZKqvfU0
mK3zXUOAjmih0z0Yto3haITeShbLAbuvsIkhHh+rXNppqjN+QZGh2zdcVQievkHLOorf8BPgfG1R
G1ecsJ2b2yhsdE3XxrziQeWuvYIbMXAd0LSdWtX9SS19NLsnwx3hqDOb6xh+BjmXxZeoEIcWre6t
DcgKJnprHfVYzxHXqd17YkXSHYHoZqMeHGzEonFE00VDOwYRcktfMQWBFxP25V4qknbP4g9ZfO1P
odffkBjpvgQhTvBRU7cPQdUqBzmsk6Pbx/rN91Q8MaR8fIv9+A+gw+QPJ/vYwZ8kXUcdC+vfO34y
e61vvFuRVdU9mw6azPTQz5BLnBpo6kRFqoBsGHV+U2J48Ugmy9vOyZqbaC+aYfC0xTRywAANcZpo
8mQHMo+XbBvdPcQ68FWr4kdEhzCIMDBG0xq53+GDVt4Mr4n2BdSaa5RAqtB6fbxYNshi2PHm2Uq6
4JghZXx29MA4EvbITs4wdqek6PujJAf5OdEyjH3cNrhElYvEU2fZlygf8HotCZIETeTuwrqWcWCQ
y53tZD1EV0SXEYBqH9mfyLdxaDV3F7UndIPBDjLigAYq2vZ5bLD6wdy5fwkM5JEbfdU2PkEpL5Nf
K/ag134va2+9baPlje7pF7xn2lURDP3VxYcKCeo03hSDH6CEhX4c3yYIH248/ogqe+viR/bO7nWF
rk0wce3H4Bks6Z/AlMcfUqT9IPALvdzwCJR7trpLaj7Obqfv2+kKdoh/BziwHIuHngWVOSDSCcTk
RwYuUW307w5YA5aASXdGG7V/LDFSn9T4R0TXyqtjDA1SyLwBrIzyQ1IpCMkg3tffQtRamJT3h1SX
ghdXcqybpcCmFUbwvt5CuTPc7tDG3fCum6ydFMV7sTPeFGVIM2QD5P49AAC49fKuPYiz1DA6llqn
nFJL6TbEErMTjKCQpeqEDDYcDDncejUX6QOCiKKJSH0oNKcaUfi5ZmneJ0KfkB9YriPKisKGh8YG
3jrBMfBm5DVWjrXUvDUYWJ56V06Qr+CWJOhtE7fsYHpMWRTtnO1QZ/hcTllVHyAt6UZ2FFk3LpUV
7MRwhckDJDnTYlEwHdTUx+8p14f83DtRgYMFKXFY2oiUKMNpnNaVCkSpS0Fj/R/OGxGMyiGo/69r
i+yHn7bwETgyE1p9KFtOEb/fB/l4SuL3avD9F8Zcd5WFlnFUXbgVbao9y47l7rXOl9ZjymO2nCx8
NIvsIHLiJF1znusmca6GIR2QLhpvTlNBKazT+kvbW8VK6yzve+1JLxCKnF+6ouxSm+EAHfC1p6Rq
QANEeZsk/EMw4wF1kPBHEZQhn52qfp/s7teR0eRX4txnGRH3K0SB4poqhb9DznRcRbpcXJcKUcsE
6287HUuerLbWcvMGRAbn5ukK4hTRcMm2Zm+trK5kz/K/P/Lp0lIfwRdS3bcYjCqCmdOPLBcQ2biT
D2x+haeN3UnWpek9DIiwDsXxRWp9KCSq9aij5PgYm9Poq2QgDHTfnstg+mKpFNsHi1DB1ZIxLgll
pP7n7FSGU3d3DaaDKAOCqWzxRWMXZKpdKkQ7UVaUcrLTO1wBRLY2tXQbIAuzacKB8H5R/gggLjiZ
XH5VvAH6W5sPb1bOor0cKvc5HdN2A1SsvatNiBqm1ScPtoaoSoiI23Uw2u6QgapFwTEAs49t1dGI
HTRBplG8s+TglsZysUtY6z7KaO0SMSB6HRulRGA9S1756/w1MW/7S2SigGKMuv4NT9F3t4rNn7nh
nmQCmR5KOPCaojJiKv2a5bWJfB9BBjY0mj/94FzcNM1+alX4XdKJUjNaAqAHNWQYLW5YOlILBpKe
yZh0r27ZVWias4AQtb3l52c/gQooalMsPC9uO1YrURvGfoLnJZpyonaozfhWSvq3aLoSOx7pQ1wW
z6Iu1G1iTggtMScPHvJalm4hTkKkPWMMHkRKHOTE+zqqcnFcikQKN1R/E+LjM5+11MpWYu1DNqJW
osz6H7bOpLlRJtq2v4gImiSBqUCdJct2ufeEcNll+h6S5te/heq+W9/gThSyJFsSpjl5zt5rdzG4
SbfDdwoc1P/3un/vo4/FbScqeRMuJq9dUlKpcCI9TplXMyIKGZ4YuXHy3ME46fio8Kwnxj5fQMVc
n7jeTC7UIF9bX9Nq2tzs/v2OEWpf9VJDtvvfP/Ofl9hOiofs+sf//TVFTIevnLkO/v7d69NhnvIW
/3nlIjXNJw5LBJb0MIKtf14bWyyCOFj/84vXJ/6+5fUDxoUe7jwhXv4+Zl0/wb83n72MXTB0Bv3Y
xX3wf36nf6/+n79rfBcR3Ia/n2HdCtd7//mw64f7+5muz/x906Eu7lLArljF93bv6qdqfdn1BaFo
afNc716fud7M181/vSvcAXTD+NtjInSrDeOOaoM4tam77bKk8VsCLKIEq1nUlZ921c0w9NA0Kv0o
43DZO97wB1nuHOSAFfXkS5kZ0ZFCkkfhwQfzxuEY5/13W4Tejprp5IIwTRozCQw5ryhb70tqRGSn
w0ZrOZEDmhXg8F2PHmNHupXbZi+sMw+Y8J5Fp7yN4rCD6zE/tWGDuHh4NqKJP4bNDyJ2dlF6d3ZS
/JcNqicaOtuc7lYlzM+4Gs8aU8+5IhJxBsFQrwO/SmPokOH3PeAjZpnqZadEMx7aPtPu9ZQlb02e
0X0TngS1CPFy60PjpLBJ5dnt38cMQlw2SzUWx3+/FdHJC4oW5BK5qdr99Qk8aJ/9guOq6RVWzuWx
ax67XIz3I4VQ77Sw0EuW5OOCZAR4WcoHiZ61mpAVEnKIPWgGB7JDP20mrKbCQ29o5xdlTCSArTdz
Hj60Iz7+ojo50Wij+uemolvs4zGbdmYFa+z6WAmBYb+QskbD9P8/NiwUEiBNzX1Dil7l2uFdsd6A
o/Bqp7nvJbimvIeLM1HD3C/rTZJb9cGdnXlz/ZEziHWfQqPAMNT9fejf450Ur4ndWzfXh1ytMeGS
TQtxoV21vT52vbHM0GRMBLPx+pL/PAExz5q7v298fdg2K+a7c1Uer298fSyMx430eivo55aJ9foh
r08mmV6ebAmAcH3Ipq1+cRwtGKM4fajqbYUh+L43jOSBmfnPlDThcTSsW0Dk+XkirOr+euMusP7B
Wtm7f4/lsyoJcYPMn+laqmFpDC0yr4ebzM7se5r99t/fHRK5XaqQ9KO470jRclm0hTkZQ4tdu/u/
P5OQ1OzaKhc+Ol+ej2vbPK3Fc9q5d4tHdaCWhllRM4h7z8u0Ozs5ResPVpL+z81kt+8DXcubWeTr
shC/D+l/CDP+vW7KoBzlC6fe6x9y9EqSXZHcE3g3XOpqDv7uUUudRGiN+w1U5O6uaovoQdAkezDT
6rEOo+l0fdn1hpLM3BALVB+uP15fa0BZD+wG5fj1t66P4ajIsSRkt6zhJt/TI+8+Ly3vHi73cmNZ
w0cUtlBC1sdNp1AkSaWbMHVx/l9fBgHzyOQ+vr2+gsrvXk8M65Qs7H/VnPQHLfLkPWZR554EsWZr
xC5ZBtPi3F+fMHrgnnrNcOb64/UJgCni0uQUjCRvaJBj455RsmX5KuH8myn7/O+1Mb1Twsw6Z5+b
TbpzZxQT4Czjhxo3REA8S7a1HMhovtM34c7yLMjh8FseQD0nD6Lv8IZaGf2DiX6oa+WECq1ZJtcb
apeFtCzSPM1lotqoI+LwNMJCwpXUFwIe/p9764/w9V7Lniw/sjU89HdrtEpIOPTN9R5xzQXz65t+
dQkNq4Txeu96M16FkusNi1qEk9cHQdcOe89k4j2lAF+q+Sn+K7xadd46ZXf7ppsLbZaeVexqfPh3
Q42M1eH6c3F1PShRvIrVeDSsTpp2/QhkE+E8klf/kd0AdoMGSVMA7u7N9cZs+mkh4Khd+Rv/e9fM
va8kM2FgdCXYx+vTSi04RK93U7AzIP+zlDEH4HyGdlD2/m4xdyaCJIMzkrqSEeJ1K/59GtjLae3K
7GGfEHeAwwz7gthqs6VhsRv+zIP4DqFF5FWzn4j/CmzjMSLX8aYa1JvDZj0lxIHtekN8xLPwttOq
qs34M5V34oxTbK/f99/Wvt67/geYYcVbEbGtNFLSTvpgBm0WiUNPUNuNtKr6KFkkZE3abjR92I9C
Pud8a9uecOhj6tD5D7MLGC01uQuQftHsIG0xMa+mtHJVXDvrP+t6rwDasG3AgnDdVcZNB9kiaiSD
LquGxJfl0/k/GwaLMttNeh0IRcfwNa0I6ffTcGti+0sUsba17HM1ttNNF8vx740lkukmNNctV8wf
hWE2N1h+mxuvbICOX++WrqeM7fXuNXr1eu96kzlhg9rJg4axauerNY6lthoMOhQd/+eOVXtOeUwK
QACrR3T9mteb6xf+9+NQWJBlDHIzw9XDtKwaxevmqK6e0+vdfqHhVRbOHPz7z1z3038/Xu95xki8
FQZeTt4VnEBurFX29+/GHkS8H4R9ylbt/XU/uN4k648jI47dknTn60N1aBPuELlUI9dYA3VNNJCa
4v+rqupXbnQt6aNWiQdsdY39vesM5njMgHxhkmebrnyIRhBjcL25/pgmUIiNRPtpKSnHE8GQ/Wbp
HEUqipZOJ8etAouYrr6a5k1UEK0bk08d6G7DKsbUwz29n28vn56MegXrUo+QG1sROIeVfmZ0vjUL
hW80uy2qJt7AKGNQutTxWaKFuY3CwWfe3m3GubgUBpeI0mvswIOyetKb3ueUUTNCp7NYN8MR3MC6
tF30B9z35mEZSRCSLpm0zmvf9uVOMIRBxT4osli6aJf0BFGKcqOpgvkIMsGACy4njfROmIb0Z2PW
tqHWEwujzB3sf/B0y7Ml8mNZ1/TviCRKOvHejA2ZhXO+A7+UbG2MflU/nOOo1TdcHHEmx1UVdBgy
4uEM+BU9ScpIV9MZvUYpTRW8VD5QtmQ3NmtGdG+hwqVFwXDaX2pzJN/Y7YIaREXn0mtU00/nsGFc
5RGVwu8vyjtHc5b6CQFbYZnqcE2JKE0M2tVKB3xrpdDxCc1s1E8a4sjWUVL502K7+xDWjVb3h96M
2Qhw6BIh2dIixivejQJdzPjiuWvrkiBI6rHu2+HSvZ5bDAN2jCOPZba3tBkjsIbefxi1PRXF4jN/
/KB4jrfujH+/1mQGmwiZjrtQewq8OS54NOSbfPGo9OZD5j5MIJAOTDz1M2Ja0jNcEhj0kn90jUsX
z/wQAQx2I1cna2sQMKdwPcXaTx+SLdNOt+seZKayv83j5Y/Nk37ZcaFsWGRrTnipzOGrKaAjmRyi
vjEqwprmkXlj7JCYo6cioCF6rrKOBFyJTwwHd5DTTrAEpvAl03Nf9itSBNbyZjL715DrRQDldUMu
M/mgBSMcl/eSjZfAhFiUjypnhuhl3w6NtiuiLnyYIa4vjfu7zknVi/Toc1barndZCI6GCtYCUEkr
PqGV29le/K3BYd1UE9nExrS8eQ0NCxqQhvbHISIRrpGVHC2DTp6X6g8QF1zfmvMgjNXTbLg7gnCR
j8RIsTShM21lhaRlX1ljDLulmYZgjvN6p7kvsVaWGzstwm2bl/RnVLmzpVadl5g/OPZ0BhPDuIum
tAdNOR8H/ZOVf+x7s6O2Q/vYZUS1tuR10c/fSq9+N3oFngVAkmsRetyrFxS5FrCjNPZJ8Sw2VIOG
v8Bf3XgEpm76eSo2qRMfbKHpGwWyS6biBZBYIxBJgvnKqY8aPShT0ldciKG6MRwMK7J5bn6NPPUZ
Rk0L1Kn6Tpe3xcyAr+XxF+LcIujMZyIUnxV6SaYu0FLHkwcydZ1t9NPgBvTapnlwaJkhApah+UP7
BoSJfE9H+1JNDO1z7yxMXlYY462lU/1zTk+3itThvu7O4TIQIFvOe+J5JemyZXyYf5OcTb/6KSuH
D2MgUF7v53uRUvkPy4rrrWgEEo3OoE9whi6BTA5ohgEbRuwTflsNAMHST8VG2rQ1ocCapR3riSIr
Fkbj93u2vR7kDg1/IgVOVr1rCzt8INuw3zLaSf2pcZ7lVARWOXAi0MDQ5vkbGfd5YHgMvLu2TzZd
V7yiF8Xk2LOGnrKEvCTUm7IlSHjNiUUZPW07LX8B5v8AOs3ddK9KQqBrkgzf/Xh0E/O70rLvIjG/
usYiLLCFzK+zhqLDvS/HYd65BcOCxEDL7uboiOI5ejPogk4FsL9xrh71tLk0a6OqnNdB7B+rc4he
GPnAMVLZTokN3Lt2O2lytTvXdypON0kl6ZasQt0mmo6VwUWhQCMkgffBeuGsKSM/NY5tkdw5CDE2
dV5diqz6KSzn2DTys0tYeE3iPnbzIhB6fkCoQj8o7MlrGUN89e5405NmFoGqDhoU6NvBSiHyjCoL
pEYavan180azyykILe3LhWwUhwohemJtBaFSZu/I/Ty1T8S8MYYuxJ4uwN5e6GTG5XM56TtBqvfO
jSX6YTQric1uplVvnl6lN8qPYndliP1SVgxtPH+Zlz4P4M88xe3yVU3y1azmByV9s5DNTkbT7QKa
M5OQ5zryJw0pbysw1m7VwRmsTCZqojtmYYhMW+7HRAvchKz79zmpP7wof5L1cJ4kmkZ9fIn7/NCh
wckm9om073Yg2UDTqHMMOBBBG2C0NreDrGYFrrWB1XJ8QpW380PTVSNN3BlmHHxooAFkV0T2x9xP
H2RTFxsn1547F5BNn5jvXZF9jeD0rGZ6x1/2B9kuulhrv6jkOIjiacZG7ud69asegJcncJhUhqKa
7fEoCBHbV4wB0PxZ9I66Zc8AEphad4yG4YFMIzIEXfrjY+/86UQHmoIrLBnbRL2XAuQvAOWNJkYi
L/USbFN+NvvyIQPNszGW0d4Kz9tP0ju+Fx2APmhDx2qye3j7GWL5GXlETI4maewnQjGqC75hJHwO
2HSTI7IO6ezQFe7tL73oz5k+vg18KJZ+rwkiDEif+YvXaifOfI+Iy+rNMDhs+uhikExf2ea+T8fD
VIW77tCN5a5js3CSYOXP7HDaMNtLqP9HUMBOfUnoUh168tT0jmCxyTtnFazPwcqYp5S7MeHoHd3w
T54ToZyhTyun9lUO/dn0+vvBzX3yHB7qPvqwC9aNWMiIbhjzdwdPPXzSSvmMZkh5EER/LuwbTATA
xpeUDa0xUtFMW9fSERgPe8E64+ixWq6KC9GjLXVAotOr4nAZXmVPU3nJ3WkDh+cuT6du0zgQAXWB
4MgqoqdK5n/qfmo3RZ+PQeMNJEZiOmxj/ah075djUUTOMeTsMlInq6PKrofwY+g57pbB3Elg3k6n
bi26d5BTsgDEndRypqFNCEoU7RTI3VcYhAidIlpoFr3DVllsZIfNSOTJwgndKILBdDwM/667UelY
BMVjV8CIUpmm70wLZkPXJr8IgO9D2PZc4KgkH7xvfRqGswGIjNWYfXDD/kkTM9hNb/gQPaTxWUvQ
vQwfbeftIgVStEvIKPYyL8hpEbQMOHKE8UGpaxw8FGGNSP0moiMw6HpBxzo7FItyj4RMvjoJ8B6u
4IOqv42e2ngeOTwr+DppchZaRcLcCEMxZXdpkl8Gp58AdxKqJvJ7lqQ5R0n1Q8hovBHGwFjJeg47
l6CS8rcBuc5dWlwSBolgYeKSz1neDlFzkhSLUV9elMfQkHwRUFe3GIheqLVfXIYWvh2tWRHm9DXb
rAAyV00X1+NSI+cgc4c1YZCruSRAKu3gqDavmdlwdIy+bBf9zlbFRDGeZxvhUoPJHN1GlPwo+tn9
ya5WQpY9wXubxme7GreGaU8UVoRmJA5sBznca+NUHxMtu7ciCnIyaUvTLvcWnammWUYK2ljtMWlb
nSwCGkLPMo5+w7eCnZqh2YuNhiOAnUb7oen3mVTZMZTWRDJwz7TyUtRgzEDci02O2vaw2FEbdBAx
vTH108W+bQcPberwx9ZuiFo+JwSzljShAT6ivcvqLVbG+1QJsdPL5h3Iws1QLhCfqxXR/NEIgqsn
z8CsX8XPtXCohNBAuTQJNo0eUXdWCZhJJOilu0e0ZBMN6Yx+KjH3yBlXiP2ZDiAg1TiT2S7NnbDm
J1OX5yblCIzZwpkgVIKp5B/bCVWQ9xCHi21syH0ip49lukE585yjSN2QC9JsC4PtRJT4BScGspGF
9brEq9TPawveftUg863aNh96yJvZnTRjJwk82ni29igqsVMAbteTVLWBg4oVakZAvV/pcqR/ZJzY
NOsEOvBdxdZvU2rzLjQVsGQspBANWZ7mOXg7KkLbY++vNLwDFCbEJsb4V6jx+ySGkZRZP5bsy42c
aPfbUJM4b9JCtMELmvpD4uomVDknyEg53Wgee4ljm580XP6QoVyfVMbU2mRwPxNVlJnGL4B9RYBU
BgOlZQR6VtnrL2wTesSBaTLYd7O9sOHSGtN0cAzlUgektQ9qroOe0r+lRgOOuj9pCXtb1YpNl9fP
aV5iR5I3gDGDpaJ+HnuPVF+aFBuZx/uRxHGonctFImGvxfdseF91saQBQraa3XR4cMrx3enGL0ii
h2WefWkaH9WU2NCSRxC9mC/CqbXhk4ylzxxEr8WjypyHoXOxZaTFrXIHBiiNziDbe0/tnkT7wnoK
+1+D0EF1wxAlQYzEHd0Jgykub3NbnIUhOXSjnjwn5hit7tzVrDpUVY5BnOj3BI48m4pUTG8od1E8
/4pDW6EFdB4YqBDgkoYwm5c31/vlSg2RiLmy+Ip+8vs+pcCmwARfFwWpWQUzFFtizjeqHZg3xHut
Lm/L/BlsnsewMzywT/ptHVvbKTVYiSmDl5pJudVMafnuTRcB7KTph3aBbHBvQHNSOtux0d+0PGfU
Mpj7cIK5N4WE4eVg0Bpn8CPVf8UN0nvbOlJfdGVOgTE6G5uqktXXeKdnRyppG+pwTkpV4vlGpSRv
Qx5C7ml+iDa3bCzDd930e3bit5g55TwPha8p2ICpZ85HZ36tRJJvQ3OfCwbSJT5UPKjRVpIDU4nh
LSujtUPNyj9M+a95svW5IDAraQ06reTVafsUE+kss+dp4uptk+q9q0dKDiV7xoQd4+GYkGjP8WAo
f9chGRlZXF/6KN5ZBInsvHk61Zn5O9cw7MYp5PeVN9T0XyiSnhmIVzsNjcqm4YjfeprD2tDjUBrH
7lLOOw8K8DzTbkfP1QRhFkFnq7AFNjgRcqZaaYf3Lw/phSTJdxXmZ93RgJqnNclCoc3oKekOMYCN
DaIlZ9NW5vdogZ3Knw3plPuoMj4cQzs4y0T/xEPNY9XfVQXqFF73N7yZTyrqcdeY8WUBOQzZN8t8
0mChECx3bUyE6/3E1ZRDEcNh+YkkBum3+iHf8hJ6RCwnnKMMgs4L5bx4xnSaW2AkcObIkrfaO9WK
z5J/FkiUhyTzzL22Ri7H9XzObR3qe1IOuyRhnaZT+9f1+MIxigwEUf16OpTbNpr3/B5T8CECfBsf
iRV6zgxTC0jA2r9gJA03YxOiHvr2ptfGtV7pbT85xUC1iTDVXlCcEV2NdeKUZx7LVE5RoUXBy7GJ
yJZeb9Mir3nXpfnRGGipCjQTNGx/VWy8TTlaD1qe0TIU1ptibmlEowpI/1l5Kl50jm3xFC3yYOQU
6CIilI+zExUApD3WsK4Ju7UZLITGkIRpWN17cfRQ/+HEGzL5GXFWTrF6yAUrNdnip0lHYlGE/ha3
BDXMZkUe1PgEgDTfoeG6Tx11ZqyA0U/LLyKP+oBF4Hlcya2z9Wh8RqX76QzdS6ezY2b2C9kXj6Ys
AxGRU0gEMBRwgmTnm67laMHWhUL80Fn629DbvzVH0VdG6dZZZNelOs2YlOu/syQWjgl1bIZL1sAB
5wSADG6FNxvv4bp4dbXovEAqBKl9zky50Ljrvupm2jWO9pITSbxxYmv0x4rCW7dRM4TsLVQxQ1l5
WMWFvrFFflOF/e9SYKGIhwUoJfKndnh0cnGyCtn5pjZQU5XI73UA1VOqaYFY83kHz9hiBSeKPq2+
4iI+AK64aZN4p2f2d+y29KlapoAkqRKlmOzNub5kkkDRtsmPtSIyddDrLarwz8zokIuaJHTbyTbN
GDynPfq3sAQcbG/5CKchvnOSEpHweC41A76TNOINpsdwtH6FPRaKMPxZSu3JJEpoklX8pGUfMBNL
ezF9LdJRY43mZYY9Fli98eUM/dH0ksdqZLKOA/C7D9eNHecfs6FesxJfNWkL0K8qvnMyXuZsvK1S
5Hlh9EkJ8UmwarxxKrWz6/ljqFdfns6FXCs8FIFLBXvcRG1Hbb52Kqc9U7w4sGZas3piEgBv0k2I
PzybRIqsK89FTpxSZf8q3FEwQdfel2g86w0Iaa+8NTmFC8fd91Xl+sUI5K7st8mYvCV5K/yfxq6/
bCv/HdY1WkuzeiigNfZOwclFtqQt2T14vNNSjtuQ/HhUTni1jfqEz+jR1BTidJy/uCwO8wiWMCYb
NE11mnpDqdgb0Zwvwgp0ZqowuCK8IOXo636/TClJiUm2WyLnhIPyU4rmI1+WOwXni7GavOUIeZUZ
tDZtCLyyQoPpRnuzTX1nHBAca6RFpcsF89IN1Npl39jW1gZvwPXHII8y912To0stujqQ6QBFHxn4
5A5A1vlSteX9mhyaNw79lI1FRcdeXN5a+csgsoAA1fs27t9ixQh83QWXmYgphCX6LpLsKPgnLkse
7umIv4VOf6FzexcCymeVgA8tb4wtKUSnXBSPfWy+F5MULPRiylr8VK4H5Un0XBjL5PEqFYh0mjI0
j+sDq7FHQrXf6j79YvX7hAu0P4LNJ1N5CQN8L292fW7r8J3yAD1GTIkS0qg/awxyWoOwlWG2s61b
mAdURrT10tmiZGgi8iG1c+XU2oW15utU0NtdBmdHXnYZVLYcWdNP3q5YQNEsIs8OZXtbVhoDAv7A
1s20L9a9mxkvhEhC9zAtGr7JAmQlIVnR5EY3KhlZNEJOYLav+XVqE1s82/u5K4wbLWeC1eBEYBLh
sFBzYx17hrGfZ685Yo9LNu1MBtNkWMUvbe6AxjtZt7/++PcxMPQpx2WXh4GDhQMQf21yreoJG3eK
iiyDNf1penNFAoybAAvpTLPfePOxcrCkY3L6kPSRDYH+1LEG7cD32S0GheogQjp9QOxZ2rwsedvt
FRV6O3INUy0NyKR/JF/4c+jz1dnF1WfRxqMwlLd3wh+HzE5/zo1PdGRcazrkbqkuInKO83dtAKha
WZT2cjT+hKXLQUOFXYThbysVg0+LyA3ABgjPAuKsl3wnyWnJbW6ScS3ZYu0UO2j4Qucr9swv1SHf
njkJh0N4hMQMIJ2OVe+Zr14G9Nve1bN226xvl6wTGEsinxoh33vuC/w8sIclyRJL6as5PS+6/FXU
d3Uq1CbNx8cyYvqcu+6xrQUtTecuM3GTO+53O9lA/KPmfrbzh3QdHXhaQdtwak9Cj0a/ay2OCI8U
eFxlN+RjlEETNRMz/D6guB45rK1jqQSBOjart4MVxQLYBMoOXUIkMJwaJmpmORAao3ab2vVdm6q3
qViDFqdU7UOr+BmTpbvtIW1EtLd1m5WyFXlcYGeL+YBlbb1Yf0tm59aLfszOYibbkofmsuCsE7fk
9Jg+FuNLaCXQhVzWaHFkRRss1puph+UwVZPveilrZ8ceN8xU92miG6+Zx9kadiyrW1osU0E+lJGc
xED3RSpxYY39JPXitSvcfKu1IkFoEb3BGMHC7pp73Ey6j9CD0+AqOnSIHaJzSJNq8Ne251aZmNVN
/sfmOm1dNIIh7SzbE2TKb5kni1nYTnfl54KTvxhpVYaK4QoIFSzuTNzHfmINp5G75Ja562dSGjia
1JORAwTULZAvqqqRVdGwsuvvLG1gv5TjIZ/pMxu57R1NceyLftjMEYOpbqH55DjZ50CTj6tNpW1K
RA9dXsXHKFVrAW2+21hcNnQrI3AnU3uvFwWDFdP+Xa2jp/CjocPiG5lG7dqfO3qWyGTbmwhr4EAx
8hBK9sqyotk56PhO1EXhr/PRqNRbr7ShpM+MPeSaWDM0dPySZRiZl7HDQEbI9m0MpYLybjO12fDQ
kJkedMQbrUD+E33528hu/HygbzNB1DBG2prUUvUxVQ3ED64IcSNCvxkS/bYf9V1BTbmZHZzTyUJi
udDvvFpYe6EPzQ5C5HFpUmcjs3IbmwS2LBEXhygS3Wmk3565CNzTbHqRJSJTvX9masb/v1yQ/tCR
DZMuvckr2uqsW+HUppLoFbWDxQBFoimTc+8wP21amva1NWmYYuFB5l6xXXqLi/HYvYHo2Zb2Wn9W
WOMWdbQzzqR5Ur2UcrEOjlmhZhbVfCO6dSbUIqchfgMNn5O11LU5eeJ4N7YiZrfQRoEBu6MRyIHG
MkvaL0XeFr5jlKEPcqVEy4nrtU59IttKAFDrIXmXT7xFNnMIW3lr+0KINU+hOdsife0l2zY0enlI
kwwBE4c9Np+XVvKNG5u3xE9EJyaSnNYYyUhXvdqejbA4K86gPqdTVD3otFDYo8pNyH9lG2cduO+u
ZbnHexv1vCNoRDF1pspymPVspVtXfhqpg2DhTrxwQcTqIMo9w2ILRszOU7dVTHgLXtlPXYr+V2GG
W5XOr9aI61I56rkL8XoiA2r3JUE0nKL7uylZeJH2I0gJoq0T/a4tOQSOO9xEzFBpHHomYJRopm0u
62/4zWyiOb1X+qARPu3igFEusRslxoSmRk9r0qEzCRsZSNgs2ZPtENwaBxKu//pWzD2nm6k0j4BK
qoWywmafE7XxPUX2p27+qGn5Bj1DuAWgcLu5XzqpQ8YJ6UOHn8C3+G1hyp2e46BgZAi9psNkQt9D
G9VlZMYsSfFJY7XtYu3da4W7HYyWwLUkq26Z/DnbfHFJxxPMdBh7+bpBpcM6B3MvFSvr2j1gH+HD
xMgCLtvH1ArnGxnqzDZY+ogSSY4TVdNOgwWPDvmx13J917r3MC4oDPX5RU3GYel0usJT+9wrJiJy
7H0zKjt/Gj2DQjFf+PTRbdz177lkRGb9mCq5d1ntswjmqqjUhNSI5cAwMYCOPY2a/dDiG7+LyCPR
KsKsCXcKxk77biv1bkXkeuXhbTagrRTD9+jS0K9TWvCoK596mgLkvXlwf0tJ88N6ViHLwxR6wxaD
zqe2utdiZz5NDtEFRZo+aKKGnm/P7HJLXW0qpCiBoVjzOSsTv6vLP7o1/u6VTsUix4PBuWe/QrfH
Kv+NdoP0SuinzHtZGZtO+4tvlLJXxSntFzvfxyBwERsGmZYeCp1A5za07pvOS2+qjn3baoKIjbyZ
aw95IENwo/HsbdyP46V2txbq2cCdBGkbw+c8V3dcYVOqYGsjauxzbVWiA6l3c7oadnvWHYS2IZBf
6u8UkxVLhfTR1L3Qjxtar3FlJ9yjcZJH1XBXSpy52he99vFDiw5MX3XQTuKiOsZsy1R+Oc7KZhEs
jdoOYZ3iv2Loyz7ylu4uWW9sum8FStqb60Myb4gyovNQZ5Jv260RNOF0KJA/osk1OZcSrO5qHhT/
Vs1B3XAeDmvjKR2SlP1Af+3ASwSGaTp+ZB1cKe1ALN5rlMQClxs97aorxm0bspApRnwQ6aadqubY
TN2Tcuplb6ZWslVtfpmQjDE7ZjpntXmz5+Ah2NgdMjjCE7NaJnGUcJxjcemDqaA7vLXabrio2v2V
l2zQcsk3RW20l97razK8dy4XfbeGydIz3oA6dteGM01+2ox9PP0eBwOKuMNYPh2MF0uiLKy7j7qB
5IKji1Ko2Hqtc1cwEQvqRXQ+Res2xDqoGLHCzFmDNsY/aTsHoVQ98YU3WTtMO8DfKBfDi7dEt5Fk
rcKybJeZdeyPWkY/xhhvDPIHKHKmP5xygUc57r1htQ/NkNGGkdFLPjP/FFyXIgjSrTb/TOQHp6Fl
XBLbUkFfFtFOy0lGaAz3x7HRaBb9y9SrcCPAIPvOrPtON3N+tpZvMbmH1iImO/1xJDvoUuRfzYS3
Vnd6aj+NEKNyjk6jVT+3GWKKnp3L7J7wcZy8FoVPFMbbMGmheAzmxvHE1+o4oRCHTtJ5puWHpnM2
UV7nzF+2KpJHD8nPDUbFZ2ONGY9qjWl7xQZwxHeXY7bER1TRfN1NoQvUJs2fPMmc2nTIKIIFciOr
+U5ZTA9sEb7H9yhQOKv44bhsBxPpvmpv5yHL98gyjrMK74gLwfpCLyIzJqQ6Dn8zmufXorT/tMt0
K8RwR5UKtjg+ZSGvYO/UEAR1u0wM7N1rdcYc5U6msaCc7Qo6J9ahsfujMZGDXkyP2rwYtwNaIBMd
8K5KDkVLidt71h8zs4ZNKbtXrer/H2Nn1tw2kqbrv9JR14MebIllYrojDneKpETttm8QkiVj33f8
+vMg5bIsV3XVRCgQzAUJiiQSmd/3LhNxrpiHAZ+bDjOzBPRUOcGhIZdGzO1JN5vmqGEWGwXOuFGa
xl3VU750zYBfS3idoMyw9Jnr82qLrNIezCSP8ljV4fcXXxILOzFvMHCcVl590T7FZvzcVMHEr1/f
9iXfixliXojf+saa6i++QRAyimY6fUQGzcDjSc8df2kiUUaEgYyt4GPuqm4D8IkZ9iJqonu+/xv7
uSoqd+UTLyBMS9C/dtWF0rOtEv7rUA83tW6/Fknz6Iz1LVkIb6lHCjr5NsZZLopSpcd2wNRm9A55
VAXXYMsEko3lgbNo06lky6+SdbY944BQ2rPm9c6yzMCJzdmsrIGez04tWWG7s+8GC/GHi9EYtzZ3
UObn25SJ27OUT0YbfkPcLCPyXA7bXAXWBv09qF4zu37EZ4podJZfleZG83hyMqejruzuUrND/Th7
1mMHbPqwbp0QSJ1qFvgywDstZvsZZQRg52kvtv5KQtNZB5N7GoCkrTINaQSg12Gpgul1g4tBTNoi
CoNTkSu4Vhrp0YKtFmdlum1Goa6BzQlWF/2yzayt1g8+amNFiQVLeaMzMApr3P6xeVGxKfVhdOLu
GEC8dsuGGX47FtFrkJez6FSzNzKF/xtXTtMiisPylk3Y7IE29g/aFLgHIhvLocZ73BGhth7s7C4o
qrPRYgSBTDVvI1z1KVhXh2g5fG9xsmK2QiXp8mU4qhhXGfERTb1r4N+I/g0FGauBJMaAuRPIqW3Z
KMW6L66aSdUOWdpt+kzxV2XMoqyod3mmsW4lJhxmId/ekK2dYDqFKROQF5TZWi2aC9/BuN1XsV0A
caS5Sr12EwW6cvcpGap11dUsARr/rGgs+vssf/FJ6JURZpSur4QrZdSfrKa8MtVml7rJuG401rtJ
E1vEgwzIQgmKLF5/bnzjuTAPvsGsiU+gTTrsmwvGITcFNPfOfcUj5Yngl1k6D2RQtgM2cHBaDgab
0sBnGTH4+hWElaugV6/CvgXtoe0LP0k3GuEBK7XOg+7OUB6Wo0WJkeII1rWo9Md6CO9AWLIcRYdK
NB1Ejcy6zCbj1jOiG5M5ZePY7Taupq1baBceT3LIoss2J0GGNeU6iohG4tgZhdVCLwdjBYySkuOz
2CnAxdQpUXO43GEebMdO29hNw6qEYKOLZ8GiUJKjOVQvXtS9xDW5imhaaOVNUrYtNw2UPy//pAfW
SziI17bL0evXV4aaFFvE78mXjQgrlOzareCZkCwJ+yKrCJ4pV0Y+3QXCfojsYafqxr4MWKoqjX5E
fge6hwlGp+WBKGqnXRy/aaayLtWCBwbSEJ1rbkTJE1btn6sM2cD42TRMfNjiPUHda8smEpc0+ePk
uatqnMxt0Gj3Lj6sZel+DtoZER8GR6UHSAHQDheIdDiKFN/TXCfAnTr3KipurZdfIXjUgbzqbsuO
WEzjQ4bNbesEcQxDO6+4SSEyLNxpPGatuwongYsSXciYHA10UkizOhvhVDeGSJ+qGq8yRbXR2geQ
pnZ3rkl42XChFQjntm80FmxixZRLBhqNBGC45n2MQSd0E+TFhFE9ZWq7UkCplriGDqF+ZWk2nqHo
BkbE3NvC282PPPICj1MWi4UZZHDTofp4pbgujfpSVIOzJNfIthvTuoVSGuektep1Bqand0A+Ds1B
b8kG+6RTKuUrSg5YPRJbXfQVCpLgUnWbr7YnX54kGvtSe08Inrkx1Aqea9O21dqHVCUEhirSzEjf
KhC7a9diUcJCsYetMqcB0ZMKkZ1Q/ZHgAKtfr/5SOtqmrcxja9vooRQ4Q8bM2Qha2DkBzbY59YXZ
nLQ8bE8EICbSer2yAz7SL2qlGPZpbRY3kanEN2yr59eyIq/hP6JTxGPT8tCC9AJfW1ZCrbffm+mo
DN0aW8PySlYBByAPIczP74NEvR8xjzvDWkx1cUMcprwBLnZbqIh3yCoDe9fL0lV3bx3mXgkGphve
bbB6H4hAOiz9Xlf2sh9g6+F6KLGvn0eVB7gluwBCJWlr3pmsq626WYKwE8i4/F6XhM5SQ9TnSvZA
u2sE7RIR0BZxf2UO3fcDe7trx8z6i1/qTdYGSOn0JLR+76+VFioW5pE8qX75Xp1grXbpgzCSg8r6
JB+xngrEmb3IptBL7xzh6XlXegCn8qJvLmTRcvN49oCb1uEQtXdu5ScHvSSWmPl9y5Ojca7xQFgm
0G+aZWYPp15l8pWnjpVbL33AentZjBI32kJsMFdvA/tef8SrkKDZfNkqQXUu1t66yks5bvFI1sU8
ySv1IZaNk+f4BCTo3rdlumM7rSxlMYR5eupd/T4tFd6Hql4ZpVbfynE0ziSUUZVHOZDIAPWVmett
ZGsTieUIphdWTZJfy4NIymoTV9xaSGUFwbK1crQu+rReymYQzfk1Fwx3FR7MzOJznzScAlBXJLXe
x4nrcWA/kG0JUuibpjHCK0LswSbvh+RMCn5GDhTFNRJ19ir3w+4mRlJzVaOqcDtWpbX0YN/csfaq
ln5vJQ8N0TfuO9E/BhN6dnYi7E/ZILJForT5F7MqXjGVhS5ZZY9OF6VfhyKDNhgZL9kEkD1x8m/N
wIoiJadChiNfdmrBxDGpZ29gRbOojkSrgOSmqNCYVgT8AGtiljsdvad8G5ALeSURcTCaqXxJKvva
BuH/HPbRZycLqieVPQGrt9r9rJO7XcRRMm7CwscaxdXKa8zk0dVMbKag2XBZ1vlxAaVyUlj8dGV5
LRs0X7OZJLxiLYuyoQoJDkV+orDcYai3foU/rC0gZitZbOYBclt31t3goKj34xp4PefAp8mjib7M
g+VU2epGMTRUiOc+cnyXnOB2KEX39lZlQ1Z77TaryWnJLnL8QVHB+XcB+f68BM8GI303dTF2kaRA
r3ALSndtKSIsQYvgxG2mrBtliG4RMQiXlSaaL2miXOqi6H1yxNeT4wXfylQ8AfB2H3tLd7BAbqDN
9nZCVMUtD0qWGwdb750Nm9eO+z/VyYsb3afe6z6JHCmXQKxhD/AFTfF0ndmF9Xmw9Hzp+/1042ph
vnGtFLmdtO4uQPc7W1ybvStsTeuVUcbqA4jCCMGk4Fyq8U026fqlUaQILRhWT2qCXGAbB+UlPxwS
RX4eX8ZsnbYGWgunODaTbVuikpJkJLjSuB9PsTCarZGBKshMkv+tqaUnrR31Lco2/klzdWvLjWIf
4xgiQM6Ey112kQE62RZQ+3eGiIJrViMs6TTb+uonF+hKWC8N+/BF3fjjjewaikkhKvN716Grf+lq
QHO+UfH43naNYPZt41vQU9ER77Nt76Ftitoy4QxZR8Bz25VFH6x77EJXRaWS9fP661SvcVaOvGmt
h1N/LQ/Yy9pLAzmJjSxqcz+tg4nrG4XYFkxtGHdHxLJR9fH3elgOb+cFEUFlR/eqC5LgLxNufghV
EekH639uChfZG3hK7AadXY6LChjLHjIwvIRrA1XhFaCdYS3r+tzxrlndg9FHcZOcEP1knd0bq35E
nkmW+sBLL5Eo28mSHAh+mruLcM8DzswY8iBM4WHczD30XgeesyKVa+n79kc/8h8rHWm7K1lVuE6G
pFu1yyss1IckaVaq3oOuIIDSbJTI5LvDDjJYw0aEj6lMMbEsvb6yeSwABJgriU3Gy7dyXVYI8BHH
fespiwjnE2qaD+9DyIZc+M2VRUodzWkHGZi+vtK8Ud3JwH2mJLwJfpj/odIXlrpTNEL88kTZUR5k
AzxU0sHzydNUAB+PXWvvzxvQMqiMy474z5WflsBaUA38QtSwJskj8rNeIFQhJvg4eUvC0bCz10zP
3evQh3jjlsTTZX1qu7fIfai37rzcLUtoMUrQ0j/LD3mBKpQYcZv2xqxcy/o2YEfUt8UjWRwbcaIB
e9WI1GUqsJzVgl451Da/poV82Yw4l2ZDh5S5UA6yqopiWmX57aWsfW/vXIhrSap8+6VeFn+pE7qj
7dMyXvcOMVR8r8ZDoI/fD6paX4ct/+tkghdPA1t80iLIB2oRF19I2r0Is7CeFDt7aDSt2ZuWYW4d
LQrWbmqg+oEG/IOZa6TPYHhkusN86mvoMlVJ+IjjJabGTJigMpR1bYwHB5Utb4yMFahw5r9suBzL
Mn0dC0Q921r/5ItaBUGaO+zYe+Wif9zpWoesqErqfqH2hr/z0oytdQO1y9HTp8LVPuNPrtwgmJ0f
Mh2ZwdCeACQM7aZMi+SxU0mijUqibRQoXF8sb8kA6bp97Cq/uNDKKtmoEMT2eeunD8447glGZk9a
b+SwnjzvkAZddOOZ/jd5uUl3+AbLIb+y87S79HyyDMN8wvw+QFCS04rABmaWb26Rk3yOkCQ9yYOR
De2pNFvgtcJB4kBhl14CkDwZemgOC9kHLuf8Epg2HDjz8L34YwjZPS2KxzRN8t370IkBLNhUumbd
llADhmHao9viXspSFkNAsztk72UxqkCxAE/d9059aZMQbPY1ERDQYWq4zEulehw78qpRZpaf7Ym8
dTgk9VOepI/APPqvWDSfWtajr3VnQcnKfBzs82mRO9AEFgob+Tkc7frwW9IBhIzjmzPdPoUn3sBT
nsXlcrtEYU7XikWItfRWFt8b4kRJ8UEGZ9kR7r4KH5QOG3EDQeqjYwWlu6kLIL79YNX7wGgvZEke
ZBcx95PFcmYXmb1PvKyxr8NBVfaZA68rhaXOLr1DREGHfLUK52bZp1I8dZkkxEQrIejDY/UrW3rl
4u0UXUuWle6Lq7fOfE+XGs4SohL2NYQhBvlxjbfzey+t+GVxjRpIwWEomn6zbMBh3/hxmt1485Yj
VCuwOj/qnLptVjEhMKA7SMLBXNHPleo4x1KPqiNclkf2xOJOhVaF3ph1LmobSdkIPLnND/EoGwWq
9itwIMVOLcAJNp1RbDMbvGvSGP596OX2uugQR9CjAR4V9E7MczqobkNq3U0JKBs395XXDfk17zXr
WJIaVSPuUsZaA5CNj4MwglURJRCIQArcEs1cD4x1NoQhbqfKI3Bq6+wwIdmxN0fU3TCbaCFbbYNM
59jY3pH0PAKjYZhcFrVVXdog1kihV+FzaacXVRaJh8oobDgVPnIgUxo+FgoBhLmD/fFMcqk1QXUn
eAYv8namxYy1LMZaP5NbIuJul8ldn8BQQsAzvI48D90orclJkST2th8t/RDxjAAOk7ZktKP8yPzW
bMdUtS9NPp+1HcfGdZ5gfxeqin03zJJF6PEuytJ0tnXrTeMinT0YWnvUTqQ6EwKXqG7NVRkI/lMx
H976NZWZ422hfD9DtjTjiENyb3pYEEJuJ8e9BpHY3lhGG9wWFpoVIUJva1mUBzqYttXesLKfWUAI
D713kHV00EzCgURA+r3ntibOtJ1/sLKkOvVBn67jNGke9DD6Kr9qzfgWij54ifitEkwfMbqYz3GQ
KjqY8zmJTUyhisz6YTLm9EHvvZrZ2zmZm2gL3Um/n1Na4FLiJDtAqXIPWjO6B1Ke5Ld6nYREGWX+
JubZUOGGTVMmm359ySLYWCltuEmGMm0xKTDh8eGqu6j571F5xkd99BFhWAjV4ZjNFe+HJgkxAAb1
ejdBpF23A47rdTgYxzzT43UoIuURkvxVz6/wRYTd2ax74xHeQkZavP5DVy9tr+TS1QyGc+GG37v+
Mqo5qXis52VMGPFJrzLjXvWq4s7vfiqE3ZPWWfpbi+b+1PLrOYVb9Nu68gChTGWHs3itDjxjYfyT
EFXNtXwZawgChPOhcCMUJp0rFd2uQxXP+zX5MkODVsFT9WOtLKMMX11MBiFrd1QuMuEfoIyY24RU
8QVZeeVC1kN8J3gqK7V0cNBFnnuT9HOzhezVWlordrJDLWvlS3koHUGuzG6jRYFyxvf+smXU/C+t
WwWHkXn+7HNr7JKBwJyWltnZy7TsLF+xCn1oSKZevNcPnq/tHIPEvTz1Y1/Qpt/7Nmj3LtA4aJEd
dvyTPAiEPvkdpebaLlO0S5oW7rd8+d6nHkl3/NpHNluqQKylw1gmBGbo3ymIvx+yrFGJT88vdQXE
l3wlD7XPswt4UrB4r+t0ZyxP7+XYmuJNlKJjJk+G4ohS0y/jEK4kSVPXFtOVQ47spzFYONnLbBxU
8DUFXC3k+jo3PCNkkJ19NcjOZTLacMQ9Y+WOevpzw67pEPB7ry0Mw16RaTVW8kR5QFo5O9e7au4p
K+oefJjFkmMLTyPFaeZxIt14wgyhXMgiVKZ8WxsoLcmibkIZVeBqHmUxtMIVD0j9rnB1/Ryn5p2s
7kO0WxsTD7lozMbHWiPVyxbC3stWRahXOGlO1xhlm7d1Nr0N7SZme+ijtkBPiZPIeIxrdIXYj85v
S0tQE8yFYlz2+Co96h7OJH98t+b8blmGBRsyScPj+7uVQ8a827RGoLmEpb+VSugpj4tNk/vgomex
9Dd19FlP/b1Y1gFMNBcIjWyVDdOQMLPLcqJmnxMtyXayNKblgakSik+ird2ItS60wDA8o+02rGri
2euhtkegTEG69BAquMxZCmGd5AnSDxXyWbL324m2EYCdLp3Z1yM8C6UOz+DNfLYW/XWM/8URAflD
qwzOo6pz+dEdYB257rns4vt6rs5ceDZVTDq9aWPncWiMaEkgPjzK1saK8MQY4wdfAz3dmFjsDL3i
PFaQxjZZFQ0beZau94Qj2yi6dJXEfZiio7yko3TqEaVXMoDzpbwoIpFbZcpWFsd4/DzhO4uGVV3c
1b63lpd0G3Jj2oTzddsl+oMJaywOnVOTGGQ8VBVyMUZWJ5yy7VNfCnIvkWZ54ELN23FMTOSGfjQP
ChiG91OmaRqZRJHYFzxaDQHrJOhu/aDtbjFaInSYAA71fIpI3mAg049P7z201rvvIyM5yf64ntRb
o4NoKYvVPOCcxZ3Hkuf0VSqWaIq4W9cQ26Ydq6shg2/PAgCofaVwt6qIZLaG5b8E123Q5S94OKXg
BP3Za8CEbTs1DkT/ProXVv3sGkr2Ens68Ber/GToolw3KBMeiUZap2LSSjyQXPtLpJQr2bV0yPPp
vercTAnecKMa8iQRVX8zFW63kNezICkmnVU+eQVQRaUcWIwpsTjUkCrXeWg5jwAHTrJrE+mfO0eF
g6hbGm+KiI78H3KvL5c2+6jf/4eYPdTb/5CnrKnk/1DBGroPs/IZ+G638crY3CRqPO0AB6QrHWGP
e1nsqjhb6YGq35tN/b11cn3jp6Ia6+WOpFG6ge1MnsRQogcVn/SVOqrVJWD4fl9qcb1DNhkdUSVM
Vja6eZ/GsXsEAm1+c+pDnSjTa1MyTSBCHkEo5+zJ9arLmnhm3iK40BvZU5+WwRa9rBT5u6QvjkTm
sIyaX/1SbBF5xmbYbJbsA+hdlv0IOwIbaK9JrctEM9beoIRH0kbOMiHuupb1paODBYLonB0Nka/z
pscywm85w3BDjF/cwXkboN8btomrljbb69m2ejRNsKBzqYx8UDx5Nb41dlWgrauqQ5FgbpBdZKvb
6fmBBAIq+hEJKpTANknli5NJfPNkzQdZDJLeOkyYS8qSrJc9tJT8EUkfG2XqLIL6Pp/b53gcBSLd
BLjeLKUAO0zX+wKh/9vQBzBZa+AspBC6PdX3luvEt6TTg7f6IrGXrabXX1DbgG3evaA2zjMM+Mu1
X5jezkc6aOsESXYb9yQ5GkXtXoxeXSIA3T6pqDatkHHULpFOxQGtTcLNUCr1Q6Vq934V90jqYJQ1
Zu6jiPBQiTQ7PrZF2eMBYoyo9o/+mT0GZOzMv4ZW3h8NvbGuxXwwdXCLIr8eo9CaFcXaExDMA/w/
sJaVGVd7fWJZ8d6/retwozZs2WSdPK0LQOGPYZtuZVE2qGH1imy9uHjvZoOksus8vYK8aV0npVdf
OZ2yfO+AsgxLs2j8+j5Mbdjltpkg9cmTZEPbhsMqTgIPygUDyTqtyQbMrsN0L4td7lmbLCxAQ6h4
47i+eHTY0h16FxCALNbjGKxRqlF3smjH+X1DuusMmcq7haG+qZtWPBajD4HNvdGGyDyRukCC31e/
AcNSt1FVsKWRdfIQhll9hHMFbZm+6pQbG2+qin3TZZ/BAkM9dz19palOdNOPmTib+nNLbAHiDHYV
e2TMoLzOjXmVxzeqGaorlezQWta9NXjFZ2PUtYMsIaUozm72LLvLmlBo6p5F68/jREmugopolHVl
dx1E0qb+7MOhehuDzQVw7XL6DPnFWVYumemI1L82T0Aheq+37yXPeyvJuWpA5eK9rftQ+nGenOR+
9JTnkXPqb/WeXPU8Af7o+Xa9uW0W3PmT89zBB/3o93u/H+MTzMb4JGLvpk3HboccS3x6r5ev3urK
gYRZD7KB7u/VWcVMv5Dleuq+Jj7AfPwZTl4q8pN8JQ91OaKpoictBmK/N3iaGg4/lU073OWqn15E
PT6Ub8O8j9DVyrjWolm7bx5fHuRYLAq6xW//+O9//+/X4X/81/ycJ6OfZ/+ArXjO0dOq//Wbpf32
j+Ktev/yr99s0I2u5ZqObqgqJFKhWbR/fboJM5/e2n9lahN40VC4X9VIF9aXwRvgK8xbr25VlY16
L8B1348Q0HgtN2vExdzhSrdimOJALz5785I5mJfR6byghmZ25xL6u4jlWjvTu44HDPBa2UUenLR0
llkF3rdcKGHvslDBJCDZ+FFsXlaTMN4O6aRdmkytF+SG+axRSzIvQeUXW0Xz28V7P9lAzg0DzTxE
MrkICYqKbFdmTn8SWTqc5Cvjx6u5B8opGcs4cKcBW5OTp2v7Jmzz6yIESuuZ408lN1P3InDHzV9/
8sL99ZO3TcOyTMcVhmPrhuN8/ORDMYLj80P7pcLG9WTpaX7Zt2pyibvF/Br2dk1+Y64p12LEmQzY
xoB0yHz4Xh1VLrKBZe2dFJKbq9RUBYI3Q33thnaFhAJ1g2cJ4KRqF8Dq+71ctNXXMqla3GeChxK4
/lVINvxB1R+SuGnvDUhTNzFYblnrtE100jwohrKYaCRVBkNBPH8+R8A9WPtJXUHeb8UDWItkOdlZ
cpCtWR7/NP5Q/DS+Yqj7vq0gWnoarqee1yDWUXcnos9//UG7xh8+aEtT+Z3bpqNB+TLNjx9062QO
C1Y/eyUi0qMXw+cnP2E/dflQBVIWEPtQy5Of8XtznyOLWmfZxVu/oG5hCqMjehGYU3UkrAMfNuYH
l1pji2nmXNk5M35YvvQ8c35p6997FcJ67UrWXaVfuHs0q4x15zTTU9Msxpp4+IRBzEZN9XbfpqZz
JzztLNtTdjlEzPUCJqdnXVbIGy/rzpmevDq+G4gx3zEH/DJgAvzgRnUNgIbLIUG3dBLDubPt4Nj2
xUmWEAkcz9/ruzM+zyjwdUXmLToD5UdgLsbKM9+7cGpjZm+n6opZrSbWJ7s8AuURIB2ChH043Khe
eTcOmobBW0csyWnm/8VXPtn2emyF+llF/X8HWMh6K1pjeJnBYb01HEyCwlykGKZy9p+NOp9eGWgh
/PVPw9A//DQEN5+q4fBkGwaTINysX+5B5EUHTIREjGFepQKHgLQ/dFOwLQBM7yG12jf91KNnOFbp
176Nz11iVg/vPTzFnNZDqyOy43vFxagDgggHvpUlVp7PCP34x9HIg1uhpjh+z62yKA+g9J9HzAGP
gakGt+/nZz36jctY057V/vDX/64+/9LfJ/v53zXVebKxHLTPbNv65U5IPT0dW9/yd03LqgFPhmU/
dl2wbhPNPcFlQCeezGQ1H+LJr69kfQfwLRMJeUziMOMFG77xIgcQvTB83QBmB66DhAOLkJ/K7+0y
vYiJh/xP/vvDc6uWz7GveTFWoR80vxT/vX3NL5/S1/p/57N+9Pp4zr/v8pS/v+xyCr9WeQ0E5Nde
H8bl6t/f3eqpefpQWGdN2IzX7Ws13rzWbdL8/vyde/5fG//xKke5G4vXf/32NW/JZzMaAjvZb9+b
5ue1xuP7x+N9Hv572/xB/Ou3/1f58yjZ06+nvD7Vzb9+U4TxT0uocJ8Ny1ANW1N5JPWvssk2/imI
zGmWIWxkKR1b/PaPDNW6gNN07Z+2C0/F1TWTe0UYnFbDsJrbhPgnXCZHt1wX6VnXYsjf//vvq4+3
r+3PVyNc5KffJxcybVNooE4+ztBxGiMYMU88mTYBz8nACJiLNozL8GD3KSJ2P30q3y/786Ln423w
4zLil7vdSG3m+DIL1jncmiddFc1RRdGp+Zvh/8N/MX9MPy+lJh4zomi1AACPacafNWSdmDtm9mH/
4BtRKsTfXGhem73fzj/+D2N+4P20Ziv8BlnU3AzWg9C7FuKSoyKzS7boTIyo8PGaNML67Y77cMP9
/Jn9h2upv6wPRVpqSh6Z/l4ZFOKX5mgOq8CxQSnFjfXYNJ7y5a+/nD//9Bxtrv/pn2rsQBdKXAX7
0bNa8rF2vTFUy9hCW+z3f30Jbf6i//jBcR98vEYIGs1EyC3eOzVrBXsDiK17mdpUV9ZYSDpFTKYF
rN66Bb94l/IhVg81LF4Eq3IniVAjcMpMeFvXZdcqlMLR0Ylm1TtuUkI34RXyO9p93/bmrved1vib
2VtT//Rdi18XikaQJn0oAJ9kBCcfuyFueYXsCYKCwUKA6N/ipY6uMUw5YOo9T/IA8s/ffGR/fnGe
kh8/Mtut0UdAyWSHLllDUMGLzkEN0QtPl3hV2Sygqs43L1TfDjfZvA028qJJ/+bqf/7jY3fy8eK+
oaZaBLNw50MoXgW9gY5VmlXXna+m2wTjrb/5kcs7548/DCH0jxciVTxpLQ4u+85BdxLdEuQUohWw
X6teVVoydNGib0IPqEaKWQ8JTUPvpiMiCDoPR3jvBNjmYJEW3AIXhbBZaYQiJQldBAgGd6keQoax
m97ND8VgZRbhgIqlxydHBdEI9woZBUCXNp7FuAm5LDd6POGilGQ1UrFDnzw4E/pJ8SrDN70fFsCh
VeCkiLu78NBAPg+ARHGzcsY2PXHHGFvN1JGKOYMT91BA+esfw5/Pn0zUHz8lNlo5pEtfkGSrw31o
xuYVP4Xhb37nphznj98CHjAfx4+457MmH4s9cPG4vGpNMivxPhdI7qCDD/S7RPi1nGrtHJp6bZ65
AQAmIlUxpMC3fVKY7LqFUXj5c+yqDiE6r0a2elWMHUhtfMRir0s2kK8Gwq4kzINIXyPEBuhyZ3e2
O90jNtIW31REsfUnP2IvAUWuoXDn260v3G0P0j1s8XofkB2cxUNx0YT3H4joBbGQXj0lcTeFz6pL
CKTdKKEbtThZhB6iOAvHU0RYnEue/Ba046kldr0r0srPd16tA+7NxiQOboa61kCpNzgGOOO6irvS
sDaNio5IsbTVqIPMR7QGo0ZyjW3TG1u1Ru3cuwaHp+jBFwVagWE/xkZghvxmI23ZsNVYIetDVKvt
Q6h96uCg0wNxiUQ9y/2wqc9V6bPCZhduonZ+VBoDgOwq9u2uPrFer7zLqTK7etfkrWpZS1ROY+Nk
WgDYJz6+lyhnAZiAH7SWHW4309HF5BzuaX9PLC1Yjh62BoeiSEkHzAYgAhLCCNLSWqmqXVbDMq1K
zMRP+G+aBv5f4DMMHb2SwTY6go/FIK6aNBn7atuoqGcg+ayjUe7g8oC1cbZrmjZhc54WA16WCydP
MnFtZLaLhK2SgAetj5goKUJfpBnAkpOjVpkVI4vlV+1XvzEQF1sabWlN0YWq1IBMtobOTR2iZpa0
SJWyca+R6gv7Jrua4iqNPo9Om6V30+T7U3k95GExahAAalFF+zoxA43v36rSij3S6AFjXyK/mfav
hpECllik2NQRSJxwUBUPgR4FKCvFdu4G4NpYtgclStwJaherMDYA36slkYcCulIHZ4LkoSPKgDxF
GcNE7ETst7dWVRoppryJFQGUWLMdNxs0IJKpmoDwTigzOCjNjcSlvXqPPgMKgkuHqTNGTKRG3iNm
3d8S4j1MlVIY443fal2mbT13mKpveoV3MtpXU2CU+GVaFV7B4MsUo0OPAY9mO33pmiQBwiZYJQbf
FJwO4X9Oim236LP3fdVsm8rXh2BdYJKrkzUL/TzQH1O0tKH8j+7IBIhUUegoRyVl2fRSsJ0IUA4I
HZK+t1nd4RNSZlDHtE1UMoncICzZVF8T20GBE4k/1VVnc+24HI8wNblfVm5d6j6QVFRy0YZnvoRA
tquaxJ7GQ9rwOMO0BnFLcgU+EuPVRgOGpqFeyK4sanZqoyAOvA9CP+VJNxWZqq2KlE1Osq3CwkAE
37LNAjJjbrmBIJeS88DHyMPD7URf6PHQIvcgtNiCP6I3IK21zxG7o0TFBSMPjZcqGvvYO5dhyU9g
XY2wddt17uARXi1QeTLsfKtYo29V+zEJBy3eIENbjbcVxCWWekBe+NIxPa+GeEAcZCJgAIvFJ47i
3UzoWiqEQdsMnYhiwUSQjwbwLsBR1UKfDEg8IJezuj2pUVxV2qXfq6DtFzzFFN67V1oJVKna/P/U
nddy3MjWZp8IHQkgYfIW5cmiFSmaGwQpA+89nv5f0OmYX6qmmdNXMxEdfaFuFapgEpk797dW3ARf
JS/+ClprMStYXmPaxsllXY0uLC8/McEg/ExVYiC6crALhXfSKc2c9rVonux+m9IgYV4ZuoB4AxxO
K2ME4hRuZ0hIVUIsl1NTTHmXeJhGRwLiXg+njz6Xah4nZq5wYxZgamBM+DDGyHRn5pzSNgDeC8ds
XAFxyKJCwn5cWLnHTItbwkYY1yw2+ueukEV1zg5lq9NuHpNXq1ZTZ0KLIHCkydymYdByC/hBtP2+
ZjxH5Y7B0m0M3JTpAFuUdJCZfhGhObU8OhI+NZyTMh7o9jIMk44c5jxjXfwI41LI17Eeipo+0LoO
iRdQ3mkbypNp0wQTecWYRwf7JSymZ4OXELlMZcZpAws5CAJgD1FIN1W8hnnht/dO6c98hp+ZzDq3
TZRlaDB4p3eSkKpBAzFZDYC8LdJ29iNCT5lBrO2TKc64wkkTSPPG0dLYoDVD6PYUe7wLeA96UkYo
F6iBTIT9Rq1CUeINQiRxsnctdu9XvkqAUns+SSluq6ESsfkjaLLxigHIH411RRWj/mGkYJyIv8iY
UGxlRzqTwmAUq4QkiWhXs992dDVmTiUT8pjkypkfq1mreZ4zDLPDd5+3e/OqVVRbCk/QGicIRoPw
iV6kvtSvQSlEYI6gyfs9XAmD9WlOKELnGnLpjZaR10uZPunfjcoNusu4pzV+E8GXmb8OZVaSdumT
RtB9bed5BRxmVnGBQrUQTfnQ+XVNUlKz4nT+HgN/gWHHv9PiXjdhZoBL0TpWTgsPfAhIGqDguCeS
wPMMhEe47RMylcC/i2kL9h0vIKEJXyaCRqLWdhSPpvK01BCpuxmyHloauBoV9x7q7gRyLNzPab5v
rJJmPaosy+6tNzvJDMYf1aWfcW5F4K97hCbshIPpiompRTWdpl/dyKoGTqQ2x8XWpMvdf2zsaeYW
GkNWtGt3luB3UuDtckcwEcI6/bpBSxJ5prJycJpYxsmazXA2tT16icbhigaffEEmirkGNpoGelGw
mcFWOU3KKf1pyWMImNe5aew8dCRIf73sXI/aQUSYsw1DlrU1bSrTlWSe2+5hlIjpPp1ywsh6ARPh
BjSlTUSVwGmqbojHqrZizpyDgvLgwPd0zplpUreAYfKq0u/8Dm3mdz13cvu2SizICTQwJzN+Xw7Z
jteURFVfb6aRsuMXhQEplRvuBrqbPbDqtJwzooswDZf7uIQomlAr7b+42DtIiJDKSvTLsieXA4zE
JwlHWbYLBHnHClT596q0CD1el4LGKrZ8M5iIF6Jgk5VorW4hS+Z96U/ddWYxt4Kf25Z1Sk9JYXX1
Tol81K4KN2HzeNXWpdP+8CeXDNpkRaO02DGc7VnXbjLQu0rdVHFF8PDjyfjb62XpnizMuBnCsQzH
hZKZPhmGUV3m/ZwTj23F08dHeGe6b5xMx03UanUEamqDpi356ij8KB53evXl449/+wdYv4qVvy34
Ux+Wa4LGdAPXMk53UsJDOoSjEmxDz05bX/67wywL298OozF/y0Pe0gfgG+FZnbTJQ184A/Y7mW8/
PsTby1QpT2okgmy2NGhAO6g6E5eumCZoSHO973hDHuhGDz9Zf/2qhbyxQDJPfkvsEIIehpHTRFw2
JYHuuz7sg2h+yGjfvDOdMmZXupUr05qGdW/Al9O64Kye4uqmS53pMpKSIodlMDxrrv3Jz3/7Qpqn
VZWq7IgslEWzU6zN6TOlaRpNxPQTs7P18+Mz/HbhxnScPy/iQGK+HebK3hqp0V3SfuUeEl64l6U+
T9tONT+60lQXKPHsTyoC7/wm6+TpsgsD0AwfB8dPTndZrYznKevLQ02D3O3Hv+mdapR5Wt3QmqTV
wH2DGLYdek+B8dKHTQxRi0zb6xvnm560T6UWB7w9Q/7bAG/VbH25mrKh2AzLxEJY9XUflWLrVvIp
gP64rqHX7T/+gm8//+bpvhkrFD1MNE565ozIQGzLt9DeOHQYbD4+wDsLfuO0uFRZUJXofbG2VqNh
eOLtuwqFQOBXaQMAqZq0qmZ1ZxFIAc9Q/rmbP4URmKUxZIA1bm0a1j21ZMB12Sn44j1jNdmjjaAt
7Pjxd3znRjCXP/9t+DA6MWgD3QxQbuuGwiD7dbE12McgR1Ty8SHeHj5M8+Re0zON11HhW1ufuuMG
1ZhNwx9eM0HAzdPGVvy7e9o4qaaxgZcFU904W81vQOqwesMlEFStfduhoko+GQ2WYtA/xyhDnTyq
tkbdomDutR1kJe/K0h2OdT3Yq5GyxTYskRsMiv1Sn9X2vlah9snNunz8Pw/LHsKf16mlAiZBBqut
CMaazGusxU/mYKsnFkclG1jCph2rZpV68/FFe+/edU+KYYmwUe/OHYpB3AiEDqF76G7/kphyOzEi
eZUbNrBTWZBNgtJeJG2gyokL/tXQ5hV/x4a6mAdr7Fq+V4IzWc8uTBBLy9wXX/PVt4+/59sjp+GY
f56XOoBhpGfC3lK/Ji1LL9yuGANIBiB6dkIPnL0VFeOZO2rJJ7fZ21eCnaE/j9gTcG0Jnvv0Lrrl
7bRAFSD8OutMn7WLLDXZjyagu/74571zt53uHNFXZfgULOxtEQMY1+Hjeqk5OSujhEHm0Lm/revc
X2NQf0a3W3/yxL75E4VjLyf7t0FBCneCvsrI6M69f1fE1iuWPLlpchMnlNHAl4yo0338C9851umb
qLY0euEERUDZR9p5l7XTmWY56VYTOIYUhqjtCKrt6uODLfuK/3yMaJo4GSPyIcUKCpRlSwDEvKL7
DYvwgDSr0hgrbMdu91any7Xwh0VJ55SILPWHwtSDT27XN68ni/nlLPx2ZnXgm/oclbxzIPgRjByB
CdfzndJJR/cUH6jboTYfb33fzA8f/+Y3h1/hnO5w1eXQjdPMIVl2DEAqHYCCNnWhgfgapDi06//u
OCfDvB8CDEithKKe3s9gZxv7digGwdA09rsikOknz9+bbyxBC+bJKZzVYEHTwDlf0aRLtcTeRq6r
7QI7TS/+zU+x7ZOr1HZOrI8RicZlJU90MSwOrGKrHb3o8JE7ffzk6V5OzT8GdUrLJz8FjH1ZAiZK
NoVIxushjPxnE3Dt+MmZeufjTx8tPe47i2aHaAPrgY4vSWBH2CXRq4/P0jsfL08HwjLtp9AtoX7G
mfpJQcq4ihwAVR9/+juX+bR1xQG1Zvg5fu2IqtfaqgOBtn50DjZ15k9e5W+PBtSfT9YbMqMbO3Ol
tiXpDw2ocmFQsfO4kW5r70jBQ4DriDjEVRl7rkSOZZUBJIOh+eQ+e2fr07BOvkBTaKkcfbigS/n4
Sz8bry7FHLCYRXLTuIWF6y1/DuSM0wy0xU4ibPvk4r15eokRn9x6fThTK25TFgD19GrKUd/Y7DXd
U9v5bP7/5u1BRXH589+GunicDbo3bW3bOOw+nqlogow3U91oPrlD3nxz6PrpvnE72nBXkpED1AYC
uinJtbUxAD73aHNF89mNYlHmGW33yQ7eO/eLvjSR/P6TxrKQKio5aWjky0sTWxfRnMpeT87wEtGQ
sg5qjI3hlM/rqMEK709oQmAEh58M5e/cL/qvnsvfzmnnIPcc7dHexkRLPN/R9VVCIHWrRxRItYIY
KshTirlKS3ZslU0bm2nc2ccP5NvXU7dOBsXYR33WAUDbwgmqv2pDUt62cVvsPv70t+dxumX+eWoF
2ZxcsxhynVS3jgYxp1U51l9xnJTYWEzdK5zGRW8DQvLjA75z95gnMwFXkzbbko7a1q1USPXa+VgN
ioVpWmS4JhPDIxWf/btzd7qzXEw9uC9XV1s6HdtuIxu3zLZTb4Wf9Tu/Oa8gznE6Yxswdwm3s7eq
HL/4ab115g6TFwo8q6ORU1/25kiO01IT9383q73bOvPOJdNPLpkTGa2wYmZuOhzIxz4I0n3Wxaxz
c1tf21YRbPtmjg9D0rmfnMa3By3912Px2+2fd2y20I/NXDGR5XlBb8hGt9wJOuRYbT6+Ld4+BNOl
P+/DCe2gzaLcZyfJce/9XqNpEpPGs1tP7idL7jcfpKVN9c9DzOzWN9R9+RW6KO+1jG3HVUP3g/pk
aH/n89XJnd0NFYlznqJtVRfDWcdm3YWjGfNnL02Dr/nPSYtyT1ai5qRVPdZRaysNN4IQ1vVQVjVQ
wI5RIXBNXtl7Stdm17SHcAiGTeeE03YKIIROsf7ZZPPNyyTU6STQtSDgW2PD/W7Z/rkvKZ5UQcBM
sOur9cd3wtvzZnYH/rxMCbBIP7EpXxVZDWUyrBIi7GrmCWu6c4rp9r+5qYU6LUP5samVGQaxLbV7
G4J9jPDDKOdjMWb6J4Prm2Mdd9zJkyqcAvEkgoFtIroWtUXILic7KNuhDNQFOzb9XvSF3H983t6u
HHC0k0coRl3ANhAXI9bG7IfTQzlLZhol+qpw15PwSwxkpK3iFP9tN/+YyxTWd2NY66aoh12Gk9vL
JJumI9IHhuMqWvUlzoUyzdgL63X1yfV9c8gU6rT839uo5jXX8rdjEDcXbqv1m6JT9rlq7AD5VL50
PrfjwbXBcyDh8fVPHqB3bl2xXKTfBjHeb3XtLtXp0sE/KHy3XddtMFOxqItPDvHmyCzoiv7zEG4C
ltupWBjNiWPejGZ8lSTqPoQPBJK83JcTdCv2Ju8+vuDGcmH/OSLQc/7n4UqiVXHmsAludEN+3rFR
vO27sVlDfiwh/nYWlGq8t0ZPcZFN0f68wbGzqdyqXsU1b1tLs+ddoQcZgXqckTZo7L2mKhddq2uu
piUrFhSEcT/+um8/1yC9//y2rtLrZIQPtcVh6R7NDmb9gVTH9CQUL684C7vos/ni20Ole1qcasZq
MERc+9s8uxokO5qT4T6ZVmqsUjtv9nNrL1zlGVByYw/EJ31tN6jIYNVhzMMnb4O3bzf3dC074qq2
ez1TW2m2tlfHdnSQQ1zfuBG7vB+f0V9v/DduAPtkfAl5BxR9FzK+ELWFCznid8hqi+q2zbNspuSg
6kFbt/C+PbrPUjqSIpjEDXjoUSvkzl+UzJ98l3fO+ek0dZ61eJDsVm9hL9s7Up7mujESbZNOidyw
EeHjYJLJATlhdHAnZV85nI112SvaM/I5/2Rl985ZP33Ht7kS3RAHwQ6TRTefxV1H81bhasawHXSr
f/n4x75zFONkBc4bwibgIKAgVf601Tv5NfYxVccjVuKPj7A8FG9cWePkJdgGdclHmxrhNav3d8Ns
4csM2Pz+rGj/9pJGIFL+83GUcz45qNKoyLl2+wOPzK1bIvgKovJBjkF+bCdo0kGbIgijq5T6hXP9
8U97e5CEVv/ngbHXGvA6CuYM0q42dOnUe/pDjk6N3SKqatA1ddt4Ob6LzccHfPtqEU/584CyG8Z2
4E24xY7YbQxrQkwXMNgYg/Z3xee/yo+8m/v4I05yVf7Iv7T1jx/txUv5/0FCZKmYvp8Q8eou/xH9
Hg9Z/v//xENI5f9FDxihRMFepGUvL/z/pEN0Xf4lHHb2GB2VrpTBWPJ3OIT4h8TkovgPUjdcuSys
/s6G8HeEyctVLYmTXx/430RDfgVR//cJ47hEVuiuYntMGa5JNenPu2MuNRFKfcgOufMSU/8O9Ok1
c7gXgXTctRFEmFHEticmCP5Oej76zB06JXZp6j/CJ8iJrJWXk4qffzt/1//5Ar/nIvQ/x9Ff32tJ
x/BTbSkEPZp/fi9HaQUsHJEeEtS8dk9p12in15SW73WKG3cfFMXBJQK6NMvDfh/LpQfvkyfmz1f1
P7/DyRhBt7SpT3gUDgNe4RWNeXDO3RvYDuaKstDNx794mX+dXIjff/DpCrDTp5DeHdDG9AG9jiV9
J432EuaHbna+p5F9//HR3vhpprGkj+guwqZ+uiGRYXRGJUc6X4OIr8ycLrbs3FKl7mnA4D8+1q8p
7clPM02muibxOElSdBmZfpt6Vk1sijDrskMr/IcQIJYxGses8NXWSehDC+0bY9LXQzme+WCJoTX5
Izfcwu1pvtmxQIKLoJBkyM/eih+AfxTsSLEv2NgofdyfqidfWbq0BVaG+dUwcep8/P1Bdv3j2hiu
jeoFbrvD87IEvH7/AaXWsrdnKW0fKFEcCghgemtidG5r2EYi3o90X9MOX2abbNpA8TLK5pCQ7wXD
oyaMJHl5mQ0JwiqMZ9DNry28DeeVyuNjYyUlH6HuAYMNa8jYSLHq2QURb6NOiWB1un2wzjlYnxMs
XiiwtJs391FKK+rUBLfBCGreRLzgzWNseJYv5Y3sh0s7PatGszoMdHZu0ACQAja+5d1YIZoXyddI
qqvc4BN14d9YAZwmgJgjraiXOd0Ro2vTlX4Je1nu0cseu4be+SmbH2QhokMBsAK3U4PRNdCr80IP
sWwhMs9DvDh0YpXXw1zUmy7LTcjUuLDSYfZoQE02+WwdpJqalSrxJodBvxst91h2ExXDoHwJNfpu
MDc+C7/Y97Tn7XGGfSdlH28BOD/PocQ1PiNbpPUn94PhVuNi4Nup8QsepQWaZij7rbTr50IrWWaG
M3q+DPLXkJlQUPTwmERaeFTJUxpiNxnzZit6GkMNU0/XMU0BZRlejS52uFxDYgAe5YssDUYXu5CQ
pKozmeR7w0ifsPwc3KBY0aeIBQOfeDo1jy4QT4/bBA+8VZ+zYR3TnRvha7CseTs6+z5TDXIMH1qj
kivfKe/dYuxQaoUXI13XBA+0bkfjf32L55S2vopSYIux0+7Kr/R9d+sZYbzXODh2M80FGBM4qF17
ODrNrYWBxrVdtZot5KRGvfgGKE0UyVMN4nCaV63j+l9B9fysi4KHxf4e1oCYm72gU3jlPFQVWEg2
1J/DDDUAX6e/sNIeP47SvNEWkrzG7dzSXzjTUrjqh1x4tO9CIUm29YhNlV/rYLQcNmVDI0fnlkRb
yRpmVYoaLabh2Y4ewrKfVuCCnususXewex/jQsetEKrv/KaJDtIspnMUzAnRnCXebd4NmIUgbWd5
hHslNs4i5Y9rXUU3dhpKcvndXdKUN26NDkQiQrPjIt/oxmCuRlnvIarWWCXpLvWKot/rAgAUPfiS
ZwsfC+nLI/Wbq+WdVwXmsSqG14xh1syM4zhb96S2yf8k4aq5BzkGuC3Lnm0ZPvJCuHSdYBNoJY5I
s9HpJ4kVHLdmJQhveU4cvVRB+hDrw2tVinKVwuBj1wNrwoY2LmYB7bnIj1CAk1VCOz6N4X6BqyqD
5jZYV2boumtpuc1G1nyhrsuOqSrKi64a7o4iEvK69B+GKEy/VAYqphKppS8qYyNa4yU31QNIb7TQ
FBlo9sHuNvW4Mt3k2c7lPdEFzStD9VBxFvDmuWdVmkLKGXR8H+BOhzx4LCGOORgTJ+5CM+muRNeU
YJ1TEnA6s2MVm0dABZhZG6zyjfMwpvXCFR3XAJzlQUe9QRBjgrXqisdJfhfNI53G1pPuMJUHd7Kx
8kbfxIU/Ppkj2+xhxrAU5XeBnt+6bKSuCmXVlxGGKpGTI0T/WB8k1NF90NOjDUveXqu6b8+iHhL3
wt0gtLOLND17ttr5Av4bbYGd/gRn8xIdEXdrBDjd1cgbWVxXDyX8vMvHOdjlLFq2WuVcLiLRHcGQ
aiWGoLpvNz3aa3DX0WUBP4FsHIhplcQOet5g36Si91KjFzQog3KY49LfqIXkW8JIzwdRXodF0R6S
YPg251Z16RshrcW8j0y9/0lTuTh3A2Mb4WDE+hRck8oKlqYNBUaVFkpOwFkQ8cCVsW6vAtRBa7sQ
lRfWiEGbZPrJqzBaweyQmKmtir5qtGwNU5Q1XfHHOSuZlcB2h05chWvd1DZapGVbKpbB1iIesDYY
01Z2Vt042UTjf67cTVrFPzN5qAlRrS1IHuemm02A8ED2FZF2Ycb53s6geMTVLZW8JYc1v9h+88WF
/Z0DtIIbBYZ4GQDnYO7WeosvMD0nWSmvKTLcBwx5BzcvV1Q8UPf5yrmENWCT12fPhRiV6d/4xZJF
cF0MvjCEUsIR69hu3VUoqcWUxldMPy6imMZd233ueF0b8voBjxD0lwoFzFk3aedmopp112bZKiKk
ZETTrd0HzRZ7ZV3MCA1sPGxx3GwIQN0C9bjqfX1CFGS8tq5D231MPzF8iS8CZEwOWFqVxSONW1e8
ttQOL8XaYSvjPB7GQ2E4WOd1+jcGOoIRddEc5d+4+IKNMkqvRaGYggiUftjWjlSKSX1AfPZSIDqw
T7HeQJjdmCG7g4mvK2hOGYK3anx0/Rz8fjl6bVZiKGm2qJTCojRBSNNMHzUln8GckGiklG0CQNkN
V85Mu3oc73NmjG3JCyOQoVhr+QJgRuu96Bjaynkog5+zEWYba1QvWZkz1s9X/tBbBxBW5/6sb2U8
/Ph4umSe9NEu82bpCuWwm2YQfvhHiZNkSDqqjjxwwsi3akXW87bwb6NY3/ppbtxYbdHgBmd/aIn6
ttJd8pqFF/nGpWMbVzAOs1VICOWCbR0uIoQ4ehRcL8vy5NKqXDRU+hNESuO6kg6KI6o+Pk546JbN
sYfo6kx16Ukj4G3bTNwqZlDtHR0xDs2sxbZY8G8o2kInJMil+es6F8GmmDDD2yX7OgNiQd/5gnxi
D/n/XOdhithOynxn2JsmBFgnah5Q202bsKu+O8WjD/1uM1ZptJpNEZ0ndn+ktBCfOXrIHKTS7gJl
kXBOnfXIFH+lVPggsei4Q/QKuAz0UYt3i+Hq2sz1L2gR9gtaJouXLnj3B5EWspd5w0u33mQG8m50
4huzzy67jN7RIbk1jfxKjX1/MIR6cY30IpkzeaxiyRSQFjg94R0GX/Yah1Yh/TPyxdqhreRMPgGe
ZzS434gGOFeaU6IKy/ZmUF+0y5s4KqKrMJv3uYjifTfTAaCJ8bDMw9C+7qwgp5uyGrcTIEaPPhi4
/wWiTMwUmoyqtZvJn/ZQ34auGlFKTNhbEVvqGVUcQiPEY6LrIkZA21dyzd1yEaRMyMBA0/BgXZh+
Vm3daSSyQ/12gFbuCdsAXRDjeHL2rv+kZf3zcpgE31aPwicT3d52mGVn5a50TXCH6huvi3nlW/Fz
UyXPQ1vtkpblYnaFiSz0EDPxUPlMm3R+AZngc6sLHv0RT08bXVZl8Eis6tgTP/Tqlm9Fj3tuJd/n
cPZCoztz9Xan1fZDHlWXTQDWGl9PswnIdqTK3jdGdh+Sw2z8a8PCgVAIZh21tG5ap98pssSbOpte
h4nJYWI3Cu1wuh4qToBJTyyBSkZDY4qf5x4BVJKeI8eF2Nu8OkheUYGJV8PJL0k5uZ7fO7Srh9me
xIW2o/e88QRwuK7qrxJ1VrIUQJG1yZPiG6smelhCkjy8/2Agxt/BquWrMbS52ohKs7mmmzPyJp3w
R2vl8DaV/BFbNjP6kLeINXWrJXa5lvq3hIsX6CguCWjBoe2QGfcZxm5Qi3Yx4/1A0Bs7WbsFuC5t
u173JM5XYdPc0Jg8eflAYxbgUaLHcXqvBQ9MAAwH3xbrxD00uoEkKvI+G25MYYftisCatcqG6Jqp
qc1V5otiXboMGvsahCkmaGOg3aLxvxaD469NZV/gdb4cG34VuhhggZZ6FJpzOxP4XxmhDAntIKdx
bMLDbvMldZtbZu7dMR0RlNfOcO6SMll3pfYMcrSkq/9HXkU/QRZhx8JQhyw2f0q6S9rME55IDYOj
rA9ClPqF014U9hBusUWTZII+jftbAXApAYajq0e7al6DcBolCZyGZcnYAzvHWYkOjcVfjqZQyTNK
DdHW71FvD/kZdlnWDe1tKesK/Fzr7+w++QZVdWctptdfA/d/Vb2D6sI/pwW5P0p3/3cFvvcwMsu3
+T9Umf836C9LQuD92t6qoPPiNaI0/h+UzMKLWf7G3/AX2/4LQAtQE7EU8tSvAtrf8BcXwAtpHpvy
la6gA1kUYf6u7+nmX6zJqb/o/EPoc2li+7u+p8m/DIPxCUovJBnKc+x0/xfsF0P8Cor8b/nFshzW
k/pyNMp8Bp+5VJ5+K784CRv/qYoSHD1hdRVlfRQ6ZwQoozS7EaAFFdhEVJltvimToXO+NGUPawOZ
UmFdomUfcRkHPX7t6ueMVNx0+p8x9RDtZrQwLKzENIK0DBs7+umOwU7FpOb0Ov2iTP1KDq5lbRs6
JMdbqXR6s03fFznzgpx6B+MNi+ntTDsCSs4mSKZNbrZtf5eH0EPXRPeq8WvmDlDQVj6dkcZL7xZF
uqoS1eLOi4U90KzD4+1VVsm8s5uX2XOUUyy6rUOmgAd6wRiwDegO5mtfCCAEfUPUckdUNsE4FyYO
5GCtn1i2qX7pKOQ05Ld9Gc8YzvO4vRWJYGFHcrxibRJmg7UVpuagRU+hd2KlEUnpDXPcGztdgZQj
0k1XJ/4KwrIEiJQOGxvvVrGSCZ4Dqlssdld8NZsqnyTp4IV9iZnKB6yMdW+smASBB+hozMj6XFBz
oX08yjZTiS54TdtcG5zF6QDfOG7VNH8twkREwTfRZOrZyREWeHFv10w2sZneWBUUPNzh7P54WpI3
L6T7U/4ExqVCTxOCrvNYWTjucxCydcXMtR/8Z3xcEYv7sZEjCaAm9+NHOelRelHVVhjQzCmTAlpG
MZdMKqhP7YnmN8Y6VJJQv++OxfxQ22asY4zvVLG2IV2SqFJaVSxOB9HMtzQZ6twmNPHMd90gqqeI
No54CazqCWwBEQ+Yf2ReGssNoNyVslqHU5o2iXsdJlHvLwNwrX3VKh6iCWMglfVDMkXip5Yk/L7K
BfaxU0Ot1LrAoKGxzIUvtoF3pGv7AgFhjFFWn5ro2LWCddEoIgt5KgXtHlBZsVjq41jtFnKFvScx
0tUHHVPE4GVkzDWWXZFusRpJCTnudT+wQsyUtKQwnQdt92LmQ8GM0cD1SZmzS4rbMaL1emO2YWAd
ZVjWyYHHlJlIG5clxRjihYndEtXWTWvpNwXVQzHVUas+6VUI+rtpxBaqICqFCCD28JpMpjM/A9EQ
xB9M6FQHl98G9BxXwrwfEGn13JSALsJ7hbNh3lAo6h1qgHP4oPwh1V+qqE7Vi982cX83QV8YX32K
6GLbtXV020BrqFfToFS0gq2qu4ehmQfr3LKKzllPmiqIV89TNWLREtbQbmCWzulNAis3PORt7lvX
2rzQhn2MB+BbbN7GO2HjxzPWGme/9ErSicnaJZwPRr81yLSuERB1xUbMxBQPbFpmwG68pnPtZg+i
dBqObdf7yW0SNGyrpqmwbOo6fjVsJaIUhFLFWMUPQYhJqElKBx+97NOvQTkZ2GiR6gwryBVddGiQ
Z6dLP1o9UZ+Lav3FXP7m2jTapD+ENb5lhJl998N1eYCPYZzl6Zo+kYxu7KF163zvdpPPPWaoJHN2
IZUQuRHmUjLoC77zk5Gw9MDcBzvwTDijKw6VE7bp0zjGpb7usyqLzgML6COVxIA1EI6VstpEjhTV
ayfMMbjL2prmhX6UbkNyZchIDhDNBqJzS4Np2Xxzate9o1cHpciM3eccxZFuMhaW1oOf0iK+CkqZ
BYcGJ/S0pjlPzR744qHfdDZzoE1TgIdZ6pzaUxJKpiCiRrY9GO1ScaeXYtdTWbhVDDWo5mc/higt
A1TOpF/ZmQzs3kBEpKXDhnGrjtZshSTnHfadxivL3j1npyk/+iytc/KKZrZJ6Tr5Hko5vVoIS0iR
22V/lHjP63UMFeRLLQNjg0J7vG6UicY1HMoiMHCusu5bQ2G2tfXcJaZ/UaVh4yA3LfGF64mR0K2B
BqZ5SXtJgMIyIPOuaykbH5gmEI69I+j4xaUnG1aZtSGmYUdnUEwJy+wmstk1QYdp47Lo6c/sIQKJ
7/tgWofMMIJjBhwkRfAEG6X62VaRNt2zBM9a6s5WgyM0nkNGk/YeCdsqMNRiJ6AlVT8flU0ZCaem
QwGFIKxxN1bubeVIYCVkiBf+AcVROcCKtjQHvRDxOxtN0F5ILWJDy67O/Ax7kuhAIfDyfWyhEjel
izawvYkLA+BBwU2jiblfD/7MypZHD0VSe6FJ/ZhkUeU5E1QvN8jRQulf6wREoj4tS5z0B9sONzB+
+vVskb/o7eZHMGovgW1f0QjGcSfAO5PZniGII0lPj91RDLV8YHVJ7jvX+7M6TfYwecJzl5UR009S
I1rqZtsAWZM3LPQmU0u+DBhX3BiZp97Sylpzg1N6aINHYQXdCt/Uvgzydgcs2DlLSWftdKMIbloe
0WANj5baM608NK3odii2ut/KnQjL74GFayvUkFmkPB2bPrFfYHKAeBybYuPwCPPJKlmHXcZ7TMyS
WnjZXk1hyDqPUuA0TqMHsTu6BWRLuCi1Lhns2xemNo/aRK0tjs2zIUvuNOqqm4FrveOBDT3fCl9U
Ueksg8eWZpGh8ag5ZawR8BcSETV+tPGYXM0RZeoJj4MSE1Ll1DkDuXJrzJm6sMf+hrgwS4QiN3cJ
gZhdXZT+ioLNS1ok8nYKh/Arr5jsrA2tcl2MifU4tVpyziLK2ml5K/d43bDF6/nrBNDWc8ruOFO4
XDd6xt6rqfurpkWAntcieW16SnRpenT17LKdGTbzqoi3vV9WK62w7A1YmJcwCSpEnJC3DCgFq8nM
zp1gjukNxgNmRlSNQJfvwUTTVRVdc+qG40KKK4aWSWJV/sBllnmDDvold/dtnX4lGftahNU+rggq
GE16gVHxDGystVYJZUmszavEAOLDonIbp5CMQ3HoAucbfP1DI/ptaKrAo66/HcZxGxrhzkA48RLD
rNsPYfA9IRPDmjWzdsPYZLt4Uo+9GmFiT/rOGUgoBP9D3Xktx410WfeJMJFAJtxtobwhWXSidIMg
ZeC9x9P/C+qJ+Zrs/pvTl3OjkNRNVRUKyDx5zt5ry2IHSGxHU57ECGF4yeAMbMAF+Y71A2oL2lzl
mVwH1H5+nawm+PtjHHhpxxpqQPfZtJYpGSn1ydbXEnL9NMkj3JfWvApURnZ6Lqpt6Qbuo5qj4qEI
4+aLUAb5DLIVP90cPHkEdYWxhaytQw9AgALYn9qjW+Z68tTBbduntuVCswMkttQ5IRPXUZ39iRK1
r7vutevL8cmOnOSe/yW9c1rEeXlphpeQCeMqTEeiuILe+VmSjraXFFlQrdySFhC5An3rTzfJlLQe
DWvrF2Tk5K7NwcFbU1UVN9SiieLD6rq/mumde+3cNS9F6GqAZoFSmJeRdB6EL8AYMpazuWi8IUb8
BqCfBCYwXEHzlmlUpZ4CVUBnBytqynRi6h/MKYxY+fvWng48hn277rvUinZmH+XxUVrdaH4rUjIy
znGrWzR8G1V8jSbNYodNRWTvIA8xkFlXU5AHdImLWrO8Bvq4s7IdPbiSyME3XVQB+eMG5vRxFU0j
ECwxdOLaia6+5HYtnqeobtkJSnUUU5VP5ATUDi1D6DUWKWCNz5Ss1AGsRCmnozXBDXWzs8k46726
7rgMKkirdMsQoIXATF0D7qrz9bdCs77EDl4LZRDmoxNUgYe86W4HeFCaxQhylqhae04Vax7Z8Skb
aammQ17u4waRa1Axy9WHUiPqNMOUarEVF4l0D4NfCFAssX5kQXhMbQWdjMnrHVnp8kQxjPtmEvGh
ZswAGOwl1y2I8WRFeFHcpKtCyee2Nr8RrWbdGnbxkBWO/i00yvpIbcv23NbF2lxmp7qm/XSr0bqd
9f61mO23oSf7kzn0RA5zFHqhJfJbs83aE7CebNfwyF4oZElUN4B3uUM6PJXTRJ0KYGlLhZH9mpEr
blnEga9lUbjlvkyXk0SnX8s5NvetAlkbk7pDBHYsNoPbp4SVVQ2lY8ZQC6RexgZFUcexR2jHJqCk
XKFOWbrTjXawRikulGPNLq9y21OBujCfKFeVbfdnA5ATRDOHjpgSRfgIPbygZVf661EV3RqdzKs/
kJHuWD4R8u3wo2rdYTM5Y7yLcn88uHlG+0a2z6wOIR+O/IllywDLfpMp84dduZ6S7h4vvtdPpIlV
enQfSPlTn9TX3OwfOp3OnBEVhPYldO393v0KMiCnwxSlbPWdyyzFVOSAGV8NSVydrbn0e+riaNms
NUPYM9G1OGcDm96DP7wZS3lTa+0z9R8xbE24rsfgKS4boHV9wpjDuqA+ee2M5kWhDlzFQr/11RKj
k7y2en/IhbMbdOA6jDKKveUShcIl8KoyZXMxlEZgSGxunWS4GafkMe+7H5NgVDnDqab6utSTaC8Y
KQJiSqHVWYn65RZYyJ2BplidiIthWIfEdiVstBmitgRn1TryZAaAQ8OmIqLdPEA/f2yDaEeY9UBO
c8e5023bHQGGatWr4nuozxVHCjzJPluJZ+N7WQcR6yBaULmKEjNdEc5setoIHWhqx29ytFDzoCFI
higH3FA/RYH11DbAj4opSj04eY8El+y6xO3xWrUkCo52f2hDxq41y+yhHNJrC9QKGkkKSG3SN0D2
tmUMSDrSCAUCa8S+4Y5e3cfEHjFb8spseo7j7iza2thULonQJH1wnQwa4HX6WLfVVViN2BVFAP1p
yA2QbNV3ehvNanDkdQ5GTx/Fo4pdINbx0QibW2W6XggMcQ1eI7iWtSy38ZC3e4PDK7gpjdZFUzGm
09OEAQY59k1TQ1aKUTGv0qyzzynUXv6lKPICYU1nQnCyFcF/5Np3oSCKiSCXzOGvQjF7ZMXczLTv
FZBNOTLf0eHSeSZSlNUgnJNb4JcQE7FqE1qfmjOzZ3BM81PGfLNuP9NFZHIpNXLKLPe+sIdzH6SX
Kcn0FeeKPYi1Z1MR6g4DkRFW8o3WwaUxpy9p3zxNSTVgQcd5GQs6pzxge9Y9evt1JDbMzFJOuOPg
EZqleeSYguxliSGWhm5tpfyAJbUd8guO2prsEP+xL8Z0U2b5k66V54yu1FXphX+YmEDvq9SYtoVi
2NwFbnEWQisP1HKkY+mDYtOxu2cqVjrXVR1nFINOfaibvmw8vVJmRt9hlFuTZG2m8WRXZxjVAM57
81D7b8RKcPRLgGFtzQVoyYG09F+Jk4If5wTlbO6R9bEzmnnSi40bVuMIDEuPti7c0nstJgxJgc6k
jNFgWdOxegSxx3MZTb80vrTdJPpxw8x2us0s5W87rafhb7tTtnSnVbfFoNzu7QIMpGm12a9U18xj
azkVWqmKc5eldzsGDjx/pEQDRW0D+Aj8EIc18pP4sGXP16zNQ7iMi3pmJKlP3BdZgJl5hNsQy1OC
jOqiDK17yXSrLnZxorNsG3aT6QdkiQzQ3cg90cAZ3AvpYMEhT/FOMXYj9/eQZ37rWbNsbkVjkIVm
+O5dGMKYvy8J+x4PaTvL8xxBgeMC5/VxhDayq6CX3cBv6AmVGIjiWclcpfo6odtFt4B0SYtD3Yky
YtzUcKh+hb4NoaHR9X2CT31Yg7Qz1o7ZaiwHaFw0Lb6a2jydIz17rKQxn0rDDJ7TbLCg6cfRbVCL
5gGC6rWY+9MUOSRqNDXTWkrWyaoJnoz8xzCesZ4vQx9Lvk7xYGxRiUcrNQY982f9Kcviqx9UNx3m
TnTizZ3qdCRCpnNAVnWjSE1OCrkpbFHtrMb8gfzqqHM+6GvtWzYypSVC4ziHqdjEVvEFnuVtqefF
hsH25Ol0zQiua3LPqLKOI9/I0HNRsWHN3gYSNhin0bVhd2JLgXrpIsY4thV/rfvonFBIevQaocfB
J7am4mIx2dFsc6PVI3oWp5+2dUpXMfPd4qrMsKXBhytVD4RgpyTHgnTbYaM5nB1ihbq/rW15TAw9
unU5HdyaBDLF1EdlsWrBc7LoKd4dA9aS3l3Rriu3I9E1NDnxZkLcaELFnpH0lx6yHaTkMueyZCDs
Q21npcW5U+EeeMODTOJNEJTXmsksvWWNUEqV7kOAa2imtJPhN09yASrpM7ZnHxUsNmAm2xZEvUNp
LZk9vn8YrFKhPtLu3Hb+0gyVu+pHQHGS/VcZ7YtWa7dxgrejpNPiNQoeby6MXRzlA6Vee9OhF7AS
P1sOFre0Z98K1CQAIW/sMLvGo4FSyNwF03SfDgoVQ16C1rRZ15cBqd4Zb5pmnGgXQ/ewtFfddb7p
kTEf4igmkVnjPFwkd/5knydrurQBgUGh8wV+3Eaq6KlJjT1N0wVacVAhmpMZOpoh8k3s1Pu5KeKD
7+uGZ9sEQqnwF6PqYzaPF1gi18Y0ryw7AAeDp8CufpkmKWf0AQJJAZJk021lJPkuhn9GRmv9q0+c
1nNl/8x3izbGYWt3GIfj0qWD/GVy4issAabhuXZYKL6EKt71bfGjLPqNNkoev2ZrDhVjN2Z2Lt+t
KeU6xhvTjwbSJzOg4qjvDa3iFNlu5lEeDJr4Ki7uBkM9pBHjUWUi+aKFeTfk2g3duoud9bGnq+x7
oomX1Apvk6nad43LRm0+seY3GK4InZvHtgW+5HwhNWWVOkhhjKwXKCxt6xaA6siJZCoYxWsS5Uhi
7FCfHYJeU14SssGWul0+Ny0td30xcZQ1BWNVPnEFb524P3bYUEGA7uNCnFyER6vKH4+xlW4dDJyJ
U23AollgW5xoPVfM9MZJZCue/C+ZcAmWJxln6waMnQu6sXQYV4NZvDbRgFJoeAqYL4OJeyMO5Ia2
2DlIu++YzE1uyvQxISa6ntUGo/ZtXMtbZAEhG9+4pkm4TrT4TH36Lbbia7rEmM10YLL21R7I/CHf
kwfPCJcCjlS/gWg5ojl3aV/dggb8YpfRY5HUEarFKtiHRf2z6INks3TcKWcWmCq+kjxFAzO6bww/
39oEJ2YQPsrGfeWDxicrGG+ihhtzqZSEfw797pzpwhszrfRkquTGCLVwYxrlY27Q/x7z4lVB5zt2
WVSvmqVmMQa643qcEzXd+Gs86fy0CYW2n7s726cFYhjkKA5w2gD0eCJKSbcuH5lxk8w+mBujqOYt
BoUfdmlpu67JUNDVZrFVWnBPB+h7rjmXQdM1zm72UnDOp8jXL7UDnHfoy6tJx8ibqm7f6gMX1exI
LITI3hTBY0uIO49quI9Kd+dUxqMTpSinES3Uo4bFyZ57Z4veczia2K3egtaYLsbchtnKSdoIEKfh
JHwlmbx0PspRLotxZKJCW4CxEfWQgLPIBO276hHc9RyVX5xAMw9TqVP0S39WZ4sW8wMzm/leFdN8
kWkHrLmxaDgo3+keNJLtD/SyxnNmifo7E4e8RdlQomh1hY8ipRPj1zbNgn3F4f/kzqP+ta5V/Upr
5a2vSMhCfU9N1xOyFiqTXZxEOP6YoT6bort6iRwNG+3RIe1xl7MbF7aZeraMNsHQgWce0E1wGL01
S0HfvpsMbxbw992MCMcqGtY6bOFNE9vRimn7k+4LlgHLpVmONX2m49EDNLCu+J+PuqwfmANym9rO
tLXyRN5FUraIBhqgK0h/ICKQTT1ViFUJYSabtbITwLQNat3SAU1LNuTsfJkyrAVOgjQxtt8K6mOv
C5PF9NxXe8P3vzAHWadOgcgqFuObFdkviAq1F5g8O4ZJNWyReZ+14t7X9be6kj9CGwCSNWuIrOgW
qD75Mo0wVEtrCtdxBeKt9Cm1dXMmdWo5iI4aZ/Q64usbe3lIu/nRDjWLfmH70iba2Q6M26bXb9rK
mNYBLNd9wAzVywO9WVts6qsaNQFIOUTQCBVQZZQn2yV9bMHKGdX8Qv/iNrPr11SIB0Cj80rvirfZ
msSNXqNFVerBR4dIP4Hu/ShTyIPWQXLTjVOlVuFIDZP5ot6bNCs2YGoBV5sl+bV9P+1sxdunX3Kn
AIKR7UMyhWsm5jdRL22G3FbbysjMn0UV5We0afqqG4fqgIqCtNFyiB5GtGhH0+ChN5xhvHVanzz0
tlTGT4sbec1EML4N6Bf6q6a2YIEUCNVpEIfxQw8B+kbvtOLUuA3nvUYYGguoqtKfWR0KdBmE17+5
yEWJqHWZAXK3QvmshjukSCZtbHLMZZYFzwEsvnPrhOFBnyX3vJWNpb5l87VuTDqzB80ufisI1XoY
ZmB5q3Exw0YpyvUVgjWEEuRFINsmMKGJLAqo0BkXwiodmiJquyuDt5FG/Vy1JWuEhKeUj/Q8Vgg6
9AP5ALQ6K05Q2ejGv0C1sonLHAkwGo/7dMyJwwRleQTzbOxdV8t+oSgOTj3K36sPIc1chVHS8KJ6
rsrL1DsaX1PoPCZOMB5Az1YHotfIgfYrc5O0rkDiYst2zQqov6CpFSiCa2tpQOU3QPC1HaCtYe9L
QI+6qmvk9MzLGjh4pBq5MObREi6owCm+IxSdhTg2WwNRDFDgp0wW8tlazlyAHbigveSwkM8tDQSg
+Df9UKqD6gA/DOivTzSwBC5AJlJ4I/sSyBZlL1iU+GAOOh7NEKHtGswYe3qECN+zSj89+FqgeRrs
2sETwaBO1RTKX5kZFAYB2K3MPNW6yUZvA2rx2USqfK+nzURqAA/Qqpopxej4POnMbByvD4bomw6Y
7Zm5LNoZhg8I35AXofkf5h+Bo1nrNJHmN6nVwboStDTTaBi/xGlVUIjG4kJyA2YQB4l0XCjz1ojt
4a6GMT+v07KIrY2g+wUmbgw2Ccotlj7HvCfzVkMpBbTaNhqEgYPrgCLSEns4Gm0T7PWx3ed+Oicr
P6dnt2p7C3Eg88j03qwq4kV99F9LMmWf/9R9qf/wGxe8gezmr8JPDYUxw2+++XQinqc20xhA9BKV
E4EFzqUkLVhfpdUcf4MMPH5biKnmhnKmNU/W5GrNVuEGHrNVE/Ms8wY4NKz6wWp6ukUZhfhU1gMa
YVnr7BN2L/1NNZd99A3pGMONBMp+fRfYeHmQlzEQPSAbq6pVl0cWx5OQxeoQ0myZtjyN4RPhFkaB
tDuV6ClyNptNV/iNttMD/Khbu1uovhTPVFFD2ya7tOsmuUEzSS5v6tIAXDUEtGebqM6lIB12oASt
JyZ8q2qEuuEByLLRSCOH65mdGf6biKkQ4NPhR/bMHmn3ykwb7ZtP+5bEAjPQAAuXQF63rRFI5zjb
jX0V3XIA7DnruHo+i72NNgDNQNUA1pElJinO3SPVt5GmtnHNpJzzhJYG6Ooi1xhUOlrOYmtZXTdu
yeWjmWoGitMs/xEJh7TqpRPlzxSVnS9x5upYoJGw552yNmRuIoEO2XXRH+NGqC7oiJ3ogkvD119N
M0mX0NluHC8NWO+vTYyzctF+p4xIdN4aXPLK7D1cVZusGtuCeYvv/jTyyfzlW5QVq5lGYXPiA2RX
J+yR3Df0i/CiI4XwNJjwtE0QjRDu2rQOEkvR5v268QPw/gRby/KA7679qTSDSYeYSRtep+H85A+o
IEynZJrqqplFo02i79mo4OWXrduhP0tziSgEUPJ0r7fU1KIgbuWURhF1a0HX20MPhIS/8310OMLS
HIFWXzaHSpCjsZqZ7npuo1Xiwp3ZYedxI5oEbeBm/TpFwsNJkUxigpCnSiOJGkH9xWSKXZ0nA0XL
fkbBQp5PEhvZmpucFrXg3NN7dqzycesnRUTpHdVxNF6ICJjth4IkvGBjmlF9a2F+09YWuHfT0yOE
HXfYKxgBc4pj+zKDwGh3XAibeZldBRx9QT9Q4zNQP+PrQFyglf180AmB7h6YfBMkbXRBT2kza7B6
M8vnzmQMh6oDtpuDOmkUJRk89Apg50chtIBBuazJukXJsAGIKLNtb2s6sm00Nu4mjxvte0i2tzyX
SHXogeg9jaXCr+If42wjv22tAniqGU8ogQvn2mtFqtbodiwk0UYSItkPSxqSSeQyZMqE7yJvIWuI
PHC3CTiATfETmH7DuU7BkL7F5tzMWLrCsHrMkEHo29bSONiLJigR31K++c+pZYzZBe1xhKiEf2Vk
fBZ27NajLxsKoj7PvmJHpxhSWhjE1OMQghankWy+9Bo5TR5o+9CmZx3XlmenYfhM1SudVaWFVXC1
cmP+MVSdP6/xmMfouLVofmkmO4jPvtMPJD92tasxZ6gGgYOg7r9XAA2ffXp+tqchbkXRrYLyp0gq
zfCofVvbm2xz6leFEXGoXilyAfJNwQewd6UR54NXqSoZVmT/9RQ4blOnu8CwnS8ukxj32A4tUT2p
6nPNyxzbiJdvtKNqmvFy81hNVr5ypIHI32c4QASMpprYa8oRNIhtWZVO2uqEYgZMmx9vULpk9F2R
9NKf02vNvhtoePtn321ZaBSVd7CJsjAy16HV9ddacD1XDK7ct6AU2sUKtPlhqunVcP2YhHjFaBuB
J9vM1VYVzaJF46Df9NLqSZCffOcQLYYqNF1U2BgQCg44hEE4qzEoZvNYaqYrNm3P5nbDWEzcxWaa
j/uqyBUenC6n0dNgCUwZVDbzYrRr9HEjwLMGX2vZMrjW0hTFr827x4DninvR6yiL0tnq1UaxsS1z
ntAYt4rnwn8Ic4O5kD6rzt77hmKWC+aGkiuRkhRJJ3Cnac04yg8PZuLMhDdrrCxeNUOm83o35v9h
6B0rr3armaBn+jfZ1UDScLbZM45uNiXNTgB6f831HAZvy/JdrqBKTcXWDGI9ekqzyCeMSbXEHkyO
T1081enIekJMEz63sY3AWGiROnFCz68p2JSM2xLeFMUMGQibrgPOvxybGZmMRj2Ru1m4Mxjnmjxe
aCCySYm57dSTYbC0M2vJ2VDSnmcPs8yUTBTzwh+5gzJn4pjEc7pq8WyiPMms0CHD0qFmn3O0zx5O
Q3WDWsT2d6iIXZD0ejM3Rzk2g7vRpQwmxulhU0J8oGpfZR2JeEvbpuBoNBB6CuYTF6xnZ51AiOLg
qDi1pKPoxxBGduQpIysjNa4qNANP5VDHzX7MfLx9dtHo0xEt1phQzw5DQjOsVAtGNC7rxQM09yFg
mz8pXv/Gjf3eLezgXV+EqkoJE+m1Lj8GXFJRZZ30aQ0FbWa8JRQQvTcmWFvKKs2vDSXz/AkebbEE
/0ezyisCDOWhZOYolWGLjzAfGmfhPJmJXLfQMeDMhf3eprjZEOo5fuJXWcy7H1+KzCmTa4zfHuzs
e3ksZhayhnpeStmZuLcdepqyqhTzmqLZ0vQGoxKoaZ3oHK8Gs567Ty7ue+P38lGlyQUm+wyRrm5/
pJhwVvOjVkKrAQoRroq4/4keRKzRpb6Etbiyr6WfvOJfL640lXLw6CwfWv/I76izMVRVP5hrpgT5
mvJoJjcC3Yqw+3b3z3fOB2bh8umw75uWMoUCl2V9JJIEUUt+Hn1dCpkJRScvNQXVRq/4uJUmznHX
0F1LaoqsCc18SZ9/RRrWZ5iPv9zAzgJLWPzblklM20eqp+xRgg1di8KXAPCXEHDQce6UvnICzteE
aXyGy37PLeFT82LKsg0eGWcJBP5wT/HklzEWGYplpyLpQasipGEjHTfnk+fkb17I1qVtmAy1bJ7O
Dy/kjqx4aHwZodeif6jnMrwZFWrPT77Fv76MgxrdMIjwE4qA2w8S8g61LOluKt7kmSm3eREbu0RX
i5mdvbSmoeIFtTOveBPPUx74GzQOmNxUzhbrhEuRPDK2tf3gkxv5vS9/uczv39YHSESe+HxYoACb
KQ+RRSSM54mdxGNUgt02Z7O9EAcU36W+a3xyX//lEXIcFguTQa9hGEj/P7zyPHBALEMserpRky0u
aJxpiFuJH0qc+3+++H+59oBBuINYJCR7odSX//4n+X4ZMdCXJGTR5ZD5ufAn9w61s/3JB1q+wT+v
gktms8QhbuqKuFrUme9fBVl8qOVZaNAs83HY0FXQF3ZAvVWdRlIPGLr9VH3ymh8v4ofX/BhVImhS
wKHNMLAmyCJqJxpvi5gGmhP74frfXUTTYf6rsGhgdOJqyQ/PSS2RtQd2EtNr1qmaZkjUqPXHEpTj
P7/Qx8/Eg4jJgr3LNtB0UR59uI4C2UtTdeFWHyejvphFH98raxSoehCa9H98rH9l2fnf+XH+rwF3
Fi7S/9+Us/tZZ6/59GdPzvID/03cgZ4jWQ5deCo8pgvy5g9HjvlfDiYcgwdXCqF0tqT/MeQsgcsW
LhkXTwY/xNL9P4YcZf+XYZu2s2zTiGgWgM+/8eMsd9p/HjSYUgvMhgYv78s2IdTwHv78OM+2T5XW
zpFHW3fr0kGCWkf2HaLsjtP+zDpPUFuzTrupvBDVNO/i1FEM2PIc0504yExuq9hoECCk1kVWfrRX
ehyedU2v6NaXxub3HzkJJjvi6378DhyfK1Wu28FqN9osD3+68Hd/vPM/k3okV+bjB7KBuzjCNNlh
KdfefyB7aJJYC5CM5aX9qsG2YnrBL2bprh23eyEVs8cvwBl9MjTgfK3fn/2gGM7+nIhVb8f9xkmj
fdS657gJ+kdRFNOtXzVnQsrQjKS+2jFliZChkUJnFCHsPPaas8XOe66+Z4hDQqvY6lYwXLKIhjhh
7Luwz+dPcF3G+71m+d4kSweLsLs82H+pSFvQkE0JYYJ2fZttayx757RMadxEfbqnByxQ/kLmiI1L
bdnpRo/j+SQ01a6SKJb7cBpfswlbIJejuKmIi98yuudA5lfy0jfIvRDEI1vGaBEts7MgLaJDjm4K
DVtFWF3U6Cc7kYzPUidd//M3+KFG+/3RbIpPi72dShQK1PtvsBcMZcjwA33s4sBBMnjoVZw+4+gl
tm1wTqjuXWYMOgIxcrBP5rjopmA5/vPb+IgJWq6wTYmBm04JfQlMf/82iBoZ244MRQ/dvbtr095Z
KZrMJzQ+T3ELk41tPDuHy+8mkVe7Ji+/hFGJHcuxH1zzGmq9eywc5R5//240Q/+P3wWWDZygt9BL
kEV31mucw71FKlnXDDPc4PYzNPHvzJf3DzmHJETArlrqTWshe/35IS+Hcph7jdooFbLeK0nSHkqG
7IYcPn8Xkn92ssfa3o0cORZcACrLIEPWoDMGOmpNW3olkYW0G6LK3RT4qEaDu9pyjJdsCv0bMZjy
PKK1PmPd+4QO/Hdv3caVy7eBJNXlZP/+reMcsSej1MEMaOW0acekP7Xyvkkj/fj7D53R8jfLX8/k
gOxrTPL7aPlE//llnn3zNMVLWkuEWun3EpTWwUYb6hMzE6KFm+STx/Pv7uGlIFv2eMX7/hhCX6Lb
oa/PQIIu+RplH+09CMQYu8cEXza6X+zuP7Jad3HyayT6qV9CSz5ZCj/ABH8/SGw6bP+4aGylPjK8
xll0ViqrzBsx223nKvhuOom+NkjoQ9OpxNkNcHE0EWo6v4ru7LDqP3mIPqReLW9hOW8tbC8Ue4IK
+f3X16PzozVQo39MU/MUwqlaa01aXKIYqQSWsRMz1TcrlsmO+UNwihBz9nK4KuAYZIKWTAfRh5JJ
hVYp6E9igEhF67hLPgFU/s2lUoIcEpKBLHZUy8ZR++cnhFaM4Ri4N+m0dzycmrQvtW7MR2Y03CNd
da7s3l2rtsOHlT3UQKY+4R7/vhLvn9HfbArLNJWwdDoA798BbdwkrxAseETK6SpgMBqS3qTEc5Im
1Vcrzg2vqYZqRc/+aYI2sbEmzTiY8Bg0cE1nu0kQPzkzGhWom0wz4cQraYSgdUda/6wJq9k0ac62
1r2An7VZbMAH+pDtFk+sVbrFi93D6fGnEkICNtynrJ/oNCXFFyJJEXtaMw2m2sbROoLO+r1ojJTl
n0BiP9BzlxvG5mDn4FFm/aUH8WHVTRyBwcsH78eZOKxs1O/CHcQNfitxI3G0u1PYH8wuPXZ902Dr
FI86AyBGetNpTusUpwQpv0YW9FuWrOAiWuRl0Wgf2jYlJy8KP+Pnvm/X/PF+pc4uLKihSNL58H7n
SahwZHuEIcZm2VYi2lkDrq1aVjiMYvdlwNFGEEFxk9b9r3/eot4fkv77tXlJ4bBFKaiO728ZK0Nu
GKuu4NzbuTsZD2imZ4mMuJFd9shb5mHCyv/ZM/03HxmWytKE07lRxcdAldbXycPO4Y0NkSa95hWz
CRrQkmj60Y2WyORanOs8q9ZqQofeYccOlBWfolSsnDqsPInm9Qi1YYZ9K/dLmfvQnPq0rv/93mEv
RyzOdRS2FEsf9o42b4J2LLk+oW2It4H4kiCEb2t01lMMFWhbmOF9MmbNNdZaOuRSNB5Suh3wdJhS
okZsQDes3abR/FYSdHoZuzq77ZIGPbvvtw/4Q+fVCEPlX3+rS6fGsNlA6Nt8XIoqHfJS7pMjJjMB
ADPCG2XheG5amlS1kTHCSgfnk5rrr8WOJRRHFCoElmuD376/lYj6YWzNJcStoi9i9a9d1bUIM8er
u/AsHTzPGSa+leU7SCiCBEJMdvQdQcqIYwPRwCbUivgBBOAbPitGXzS4gYihMGAO1lbIq3wsyQRS
wxoKMTyb5ieH9wVR8L7uZ3+xbccCVWAsn+DDkRqzTq/JHoIdBIseQ4a9m5Q7v07FAgQJp1NRj+kN
7FD3pGWy3uiz9Qr8tqeNYHXXQdgPbakXLzhn6CUh3VjXvcZIYBYn1TrihMW2PWpttkq0Upw4Lz2Y
tSbuKyxCa8OpiwucSX1TVeGtkVX5neZipsxhLWOjYdyYF/MqKWX6TFBEsQ7GAcrgjLs+zMdbTXW5
B5Kl2jN6am5Le/NHGcZgkQkuUdJoGqfkOviGs6/cyb74uEs/6RIsONj3F4/HhJ6vRawnhIi/HJpk
AcNg6rUJbFNlsWzhzfWLzj02Tu6uy5n5F8oMFhdQbGVDL4sx/DZX6qtvFdORdkmwIWthlXZRsE20
cFpPrEhs2dG+rhMAScHgOSJSB1w79iomzxRc1Q0rQVeU5boasvZqdgiNHH0kXVSpkyxSTjADNJk+
w+jmTBhvEbReGT9A4gGb/cnN80dw4LvdF1qGw2CUliX3D83S9/d/P0azg5R39qKUhDmtsPS7wg9P
cGzCL6SeypWZBOCQMjP3ynYeXhA5/xwaVLsz85S1SKPKAOyAW0mjQtlYOJVuSifHCYereRPrQbih
pV7cdbWGflEb7+a6mu46xiu20+w1M2iuocUvRuOEK1WUhNdDBD/bVfEq6/ytqYeXZuya22ShG4z1
UO00E+ZZZ8RPA8qEVd86FV4ReHSi6XbzVOiPkA6sbcdXgvKZPHuFR+QgIcM9pHHwMMB/WQNG0M6Q
F4qT7jKXi+wyOFbTnOLpIL9Hq6f2BuuADWphoy8/2A2Aaso4xTDJ3/ddqR/JmSVsx3JzxG9Y6Se/
FbdW1s2HcUHiMRhkWqql7nKu7DcDtiaIjYFzwMRuAwgw3jDmubdm2m5oOqYXP5yOWW35e3wUOPzl
6G5bFXwrFk1yvygmHcBi6N6adRDHSCANzvS/q8mU0HSs2YRetJqmcyDR9ZtasPLUfbaGYzu9jGr/
e5NEr2+iVJ6ZtnVQ9QbNuRvJJ9qwhRQ3oQnQ20qGN0QLBWJCAS0zlN2pmAb9/PuXkVCXc8bkckrt
8Ctv7sjcFcOoHJ58juPrISWF8nfToSp6/1S0r1Zi3JD6bu57mtY7iwnqa6lDaASb4Pw/ws5ju3Vk
S6JfhLXgzRSGnqJIeU2w5C68SyDhvr43a9Q96smb1LtVuiKYOBknYgc+YUOEaw+vjS9nBEBT/ZaS
ZnCzc84GMyYGWdz/qd5fJoMzH+P7QTDFHTUKp/3U7uvHdNSXx1Ka3w64ocBFd9gskylOStb8Gsus
bYdRxe1rGuV1FT+L1p54PqvQHeqVVFXSRnAZ+xAQM1HwpkuveJ7fQG0VkZJ7Ko7RkgDWVDggV/ph
m7WYUFx7xAzFdY/oqHgu1s4NVw6FsKnotsMS3H2oHCEARh66WVhP6zJMAf2yylbAndNTVX8hceBs
FteCKJCWCSzEtd+XGn+ZfnRskJ1A+YSTqxtVH4m/4TiNYnNSoR1NxSmru/+vwtRhUvu/x5/Jw++6
SKQIzgZVOf/98/+laee82Ac6010yCdyPF9e8irlot26mbOSac1N0cQ7GKWBVI9PPI76SxVTyG3DX
OeFhXDs9HO7ohYp0prWWIS4I+JAxcYexTV0CpdibU8sOUq1aN1ldPrYDzU4WuZpwcsd6AyLmuq7o
atbobfjgvTOKzH7U6nLTm8ofUWwYmRkxT/zma1McOa1vNUuYW0+4nCna9YWLmFvvG/gipIGsfR+n
kgiFDvUDbx5b2FehVCAHWZNLi3iUrfYpu+cCxlf+UMVZf9Tk+2hzkI+NqVMw4vG4tasRsC/yJ5PO
sjLFcYXfvBam7htt+te38HR7HBYYOJVQJR0QDYoEs8Z91snrC/5gs4c3jGfxSO6U9PeLG/f907XV
KQttJoimzIvYjvvSDt1EC3mvVXsS/guBVzFh8vpKVFp/uaja9Kfa1kGNi11qTtAgayIc/WS/6xzX
UT8wt+ROVGEF39/r6gjXz8SgtMcZRMNTHZTnyTDyqxPnDvlsow+x27wZ6pgEcrH7qBDKJiVRI5s7
Bc7RibcDQrkbJimGVLJtr7UHgBpzkMtrb090sGj4pMkjy21ca7o/6arEe8O8kLQtLGav2klnINHg
YRaErDan8+hPlYzhIeZELCTzufMlcLMxksDqw70VLuN6oPuLHfrMRqs/wIvojrquPMx0cNEUM/u8
u2N/qRsIFbXyU0zzKR6a+ZJo5XJ2G+yl3fLd45gIFQ12AvtT38F/KrGVkJFfGWVgy2BIamHefg2g
QCHHrDE+fRnNOhaKfs4u0qUxwS2Qo1ATUH+5EPu9gMzayv0qVHNTdDXPNdCFLCvywBHvWIbmTa94
v9LuqstMttw3qpbWtb6QYe7C2pT6QWAjoLPK9VPP+PNK91YtWLnLgpKUo8tJy8J1uTakBs6Jx79g
qOerPpDFTcbuO8UDZs3xdFjVP9taapL0RRmURVpskplHvCrNty6pLRKXMWDBmkAhz95+sqwAfM88
l0OIOZdUyYp3rIKMgsxJtu0eZjRHzlCjtuD5tj9Jzu/e45sMjhe8LO4rGx+TR6ccv+1Ddk/ky0RE
puRfk+H0wOisTEEy1z8VcRIvycn9aJW+taQ8tDrfcrZ06kZZixUsxbhu4wGGUwekOugEPr9hqKZd
xtwpsmPfc554i4b/kdRZqu86jlocK+u2dYonQvVqBIIA0Mye+veWG3lLc/RMfLKYh3uVyrjLZrsJ
1XZq8Ir9Z7GHpDJSRkIKqSFVMv2CUsF37Sd52kQa7yl/WR24FTxp5GpeSxmTcLcbXkVEow9cE5YQ
N9eMekziKZ96GTAMR8LGtAoE/8moWR8xI2rBCi8jrNJS2yrV9JyaPzFoKl+QqGB1EXiu+gzxQQF5
x1RD7s/euQWDRQYlYiz5ZGKICAUHDBlAR927OFg1Sv3AvH7b/NX09u6788yZwUYP6I9ZAhdXaYRM
8ZzWS3oscqgCmabyjGrEtpa90aTxKScd5Nk1jhsDp+mk9lD2zLyNMhMrKpa2NIy14ddDu27xfuO1
dFkv1o/kCw8yK5/1Zp+lyUdlxBMsJKfhMQMoWatqKBSl8T34w5kJnhudN8q9qQszAUB8MMtXbLQs
JlvjHa8T5Eke3MobTzCj8OE3w89wPykavp5rApN3JjqjzFMRMphbUba0X0ubwwRoJwmRxv60ellt
0mn9TNN/aV50QVEQ3et6HEYFxLTHpVceKwFet1O7OsCNrPjOrHy4Xrdzm9Z8tFvZBfAtiLzAATmJ
VN+3+pofULThulo5zRtldus19RTXLnE3Yb0P+eJc+Hw5Bwktzyl7Escq3tWp1kgMf5RDb19p3qTU
LM28DeMpYRaS05JQYTgxNqw6lgldK9GdiJfHlgKcuLwpdkqdUIquvMJjIdc8chUoP6usxiXFfoUb
U/qMjvFXMQlf5946DbHY9VaGAX+EJK3LEsqAwMDllUAOkgpPWlML4Wto3WhRDF9l4+ihveLwpkgY
Y9igr2Fvlm+jdTW8eVtZahWapbnHRtjvRSPvo2vvm146h1nByC6s4mluStyF3T0STborqmTykxpi
8pWxktvG+bSUOqDqewwt+8R8q4Dd1MWhJ5YQJflFteqLyaQXmrL8hSxgXGEu7ib64cJlyUCd8Wh0
Uvd5oze+JVXrI00Mn1k0I/IqTzLPxcawkgdeleTYTb9lsgysKXlPNZGHZWNMUW2mF8usz3TdWCfc
O18IXVYoZSHCbp4Opeht6P3qA8dUdeun2Mc+f1FFW0NhFqe2Ut5SN35Gpt23LOn4vzkbw8PPVMDU
L2airpkguQUbaCjoKDIIv/tthlrSjOYOLFS2Z9d0BiJcbWynrsmO2adCxs1WEzYo+MbZwpP+qQX3
O4+b/myQ/KwyB1pIk78NWHEDqM5w5NLyS2vUC4TCOUrHfpuSVYX1+YWDkOh8o8gAe3rta/4k2uHO
4ME630/4ZKTYVJXGXXLN8hCDw0Zz5v6SpBjY8nLRt2YHzNi09Z9FCiBTs6cH1eI4O93muKtH/cWq
xnFn8lU6ZSVkZBBIoMqJVDSy+dKVf+UwukHVg7Qol9GIJmBCXLTKPhp194a0cV61mPcqIUFzXlNw
5vyUpbSqqwJlwsBwm+nGB2+8MgJmwxjRAUVycr4LNvIXo2A4NJWCFZ4/y3oLH/t0SEqA2OhWzvF5
gu31LcbmqUYHAwkmXTaujkUcoYPtfmja8r02tKeiUCfo8dsk2TCOJKuxE6O9t/T8LzP1nVWS3+tf
WO4n5L93S7twvC2uFlYevLkycQOLU9vXrccsA+Sfcq8bi4p+KhaMUZpwzKvF0VZ1NYAaw3E3Y2l2
4pumkuA2c39Z6AXviOExhXjpo95Bcsh5/jutHiP4+tuhdz3ivvPFo1kikJq+7HTc60y9yc9g0IZp
5NUuSbpLXaoC8E18Yk77zGlDiOBOnY1k+hiF1NhKlPtEdJL0B7OpsBKcjnymPZ0AamYzdw5h1a1v
0lx2U2urPpGJf9Jcv2E9OoyoytGaDCJ6X3FVFNu5oOliNoeI15gdSWN6JAxonpSWEtDWuXidSph+
Sp+EVHe0OAM+UOOwslpwUhD93tAXn/VF8WGjGMfWsJNwUW0KoCIM3R+VlzJd1QZXvik/GyhHlerI
M4yXD+v+lQDw8sBhWm/peVj9FvgPitrwOOIJiggz3WrQMrfCbV7MTO/IuY8B5p7HKV/dUFpUyQi3
PlK+wJwESYBBG1v7jkNWQY0xMM/riNxYbyZ87I8Vps99rhuobqYVAzxi+mzSba4ZYQVH60mZ64Ci
v36XlJbOrh/gBLf/j6KY1Uuj7WwsfkyZa3myuX/7BYcJntOCksTqn0TpnUt4JUiPTfcA9WUMU2uE
PK3Be+Hetm2GdiMe2XTCSsuUJFq0gWTPsJlVUYWOsj5Ppvk9a8rFILVha+LYDXIfGx0x6Ym0tsUx
r/XDv6QLbDX/6zmt1Z7iD4trDfOgLuFFiAo/tnoqtGnHreTRpNKh7Z6tPEl9G9BTyd26BnVu58tx
qrRPtin3Ce0L2qn0i1cDEvJCbgHL/B6hQQ0kyCu/NJTbkqVnw2YPrgqSgjb6As30D61F4tSrMcqa
RbGPa/vKpJNdSZ7hBqy1Qx8Pb1xKirEpNgpXKeDVkoFjig+j4a3HsdIOtYfPziZDy0DfbLHYfoq8
g10mF2dTGE3A/vd5sg6lVRqRUdoViliuPPf1dIx7i6cqdok0xSu2ZH7SplmTvcd3etTTcJKFiocf
oMUSN28ZSBF70W+prp1qyIZ19kivAMC2pQ2aQf1NG+OKRzcJC9fFMa6hfGAYDiW7Ht7RH7g/iDAT
vPGp4X2ZxlC30XEwxMeh7JwGejbOeOtbVWca4NXYIG5rzEGjwJzx6jM3H9zsnddF9ZBdKys70Qkw
RiDPUAfqt7KIX/hmAOOw1Y/Mcb9NbKWFrr/jkvMrJrG0UvqgiPMXO4nRYgY62rPHntGfzWmzS2tz
2tINmCRv3C0X0X3KdfnI2vY6DPTy0LCIjmF2B5Ju8Kmw6++LqqJkYX0FFv1WFfq5ax1UMh00oAl+
NDKNgyM67bzE5HlXU9truMmJ8RQBqCJ+SmBzvC0vWQalry2VlLVYJrYksjVf1FDvK136DArqQdFj
OBCahs6tvBKMaK1NtopkL0f1mSjDgdCQF9hJlfqqnv6D97CESrO+Ljq2cbcCDqZ7t9aotgttj76b
AhjhdodZmzJcvUcvqhHs4FrZYc3QB8Q6UEfPY8NUfnW98qFBQoT4Bw9bMaLK4NnhnIsb863w0h+y
FGnI+/phcToGX6JNrKe4esRcBZQCs/3c0FqjKOzOvGxbGU/IIj1VEvYdkrCXVdUEwO4Qvgw+GifJ
ZnpE2jaoVwadqlf3cGBuSz98EV7h1W2PEzTZOE72bTN/6rnGAuEuzaWNd4CKeioEVDgl/VSUqtul
up1HoxETbykGsOB3KIZp37pK5xrHqN/uPGyztBXN/PKKaeckxxjLOh0T6YZ+FidYHZq+yfjc3IJV
BKGLp6WkmMHO2FuT/OKU7DPEaQ4ZvP2ZHxczbHtTpFuKX6hhRoqJ7JjWE6tcz64026BbCiXk1FS5
KVkr/354jJm7XfIK2bADptvE47Ww9Qn3dUEGpc5qBr+Vd5FLQA9DOI24NTyDNr5vW5Xx0Rx3wCkA
ZFXZeoz3JH/w4I8woPoxcgxejylYZAKM474fzYPCYnJjldlnpw9/MSQMwtnqRU4mj2n6RpMNU1xP
XQS7dfJ2ZlyHVun8NQXxgNvKPnDb0oXhd6ga0rVU3zMyyEfu6A8evFJ3chp/LuW1aEZc/LbcdkOz
nxYZFtbS3EsLyqPaVbTStjxGSp3YdG0ZMWz9BuyLmFE27TBxuS4sfcpSIjU/zByZcKUkpyvj147l
beBI3jQTRleocGdT40GxE7MOmeF2AwY3X46l3Lj14Bzipd841eTtDTmdC9n/zPTi5G0OD3PWJn7v
OjWVWf9ogv5MFIdqBj4cOEn6W1ZM6lZpcyOUd9aZ/euKDsL9ZKYb6kYUbhv5sBeVslkUJz3ho3lX
ZuGFKj56qC3Jze1M97lr6zAmEeJU4nvBnQnsGXdunBOO6/s69EaHl9tMfF8KousgN7q7hlQP0zmt
KvQMVxa+hcoyCZcL6ngqM0iGpnLrazWE8tMdoHagS9yvnZ749RLEPgzGn4aRbsdSJ49S2r91X8b+
xFaIYFhy7XKYMTOgXtW8H2Yk5OB9FGqEzv+pxJKDSNsD89gCr+UYiF/TdTjLpty6o3NEw/1mpkmC
rC1e27o7DlXJpyP5CI30zdXwtKBln6ZPXFRcf6262aZKEwH7TZGNNRDSXasHM4eU4zV12DvuPnfb
bzSDfTLgksYHRIdOs/ASvYPD2HIVkejcODAsfiHxJDeEyCklli7zHoficqe2xA0LVkK6XPRaCbtv
xd9XFi899b5Uoownq633APG4OwgkUj1rN1oFdzSb1sNsk4daJ43t4NqDwuHOwbKPWhwOLFyxCoyB
lsE3polME2EF2RMClVLt1MUAtsFEOsbgXFeinn5hgaZfJfxYijgcKixKQN+HTLdrfDdSBKrKwEd3
ySuxtX+Dbb6hj2wHS//09ElyKYR9TBqZrBrcB2w1LCyy6rekGsy1Ee6cCTAphTY16iNyqJ7+NNL8
40xll7XwoWEf1C8qN9ZyUT3fsMDkVd2rnJprXeP04fHwKGij3kBCBa6tm57xN0n7fl/HlBCk5g06
3J+yTIAiSngxsFE3hLTIf+rDoV5cBp2EKUdFtygNAv9EJ0yESPqf0gG16/550E7BTgQdfZ7ljXg1
ICatezaUrD5w1SM3vpSRaK37HvbeRW7K452OCHZELwKtNJAgMuViz2eQ0YhIZVVFeZxFk6xxXQ/K
GlkLA8y0UNOuGDyY8FP2VJjM/tRXrFuQeRTvRqQ/7JbmprgOLW7Zh6jT9JTUfWRTe0EcMOaAAJmx
aqx7CuXNK97s7lkS0x7L1bw6gCFCdsQgR5t9ReA6XqmGiMVCu1oHgwnqS2YABI4TQVVNlgf2yCp1
6MRLJwC5TSnTejqc11j5Ngius78gRzeoJMannLx6H1PtkjhiU88NIEyj8ft0hybecR8fXqhwObbW
1B9gYFUcC+PGqcnr0qODftLpgTe+eaanHgTtU0nShK2D8pdLdV8N3h2kFW9L1QZlYGLic+P8zCK/
ANXOd4qA8MPQDm+GSH9ZYI+BDSybpwPSQlaC2p6n7GQskt9K+qBU/VMT2wFr5H2Zry+G1Zw9gr1U
hBjrA0zMLkga+CbTpG3c3nzoHYJ2RkXDVj6xZbEcvG6N3f5QigQAyS82DsUjQWtDVlh8beyKEGwc
SVx4byc5M+qp6LpQdTEIWiwL6jHblOoKAWCUJ1v/mE32You2UpTEB7Qp6/Uy1HdF0lN+BmaFrsIh
vEJ+JFdWAsEHSOYLCNt+6ZF6rbrxXT3HJdRqi/4LbmWoAirQ96JlW88sc1REcRnWEmDqxEHEpRxr
mKf6Rm6S3O/lTSmQeqwOHlsMKsyragX7Aa6aoudrzqRAFrOcqdMaX9CygJ0Ja9mqquaQeq9+lJT/
VFcPV4KW0Dt1UHRNVfZ3yqAaKBe+isxJC/I6z68LVntr23kVmXA/g+ybksHfhk8g6O556s5Fqc3M
zPNNa95TTr1tJkAdjYIcNA57M2a3WI48FXoSJ+EKv0DQ1OoPQ5xvG/UL+BTVMJ5GHkXmR2RMZqSa
FzD7wFAhpxJI406YascbrPCNClBxNxazGy2N16LAkvKL04mvLKnBokRNhDdbbnPQn+RYuY65Tg+u
pmy2jjp9K+R1t1m6HgydZ2pxTPI+jalEmu3+crHitDaNsyhzZZt78y8Gp+ppSawwYddIGDXnFUBQ
kEWKpb9SdbyMejANZN4TIi4Raq67Z5V4kx1sB1GWB+HZT3Dxf3iJoCSMuC2Imf56k3gZXdfaZ7oC
n4pTmiQZW6U/23WQJZs302UuTuPXXuS/vaJ8GgvJTSWOm43dH5fZkduEvwa/SKy+5kBtYepipOQ9
13E0c/Vua4S/xgK0F2sIXQnFgit0Q0BEgPnqYtPAY7JGszpqK0wlWvwirINfRKW5VCbn2eaJmwjg
x1ljPpN+5fu7UGSkYSAFes4L/QZarQmIMhfj8EytwiZN77Qz19kqWfovmVJIAHf3Vc010I11jY1H
/ycU7UxKvttMivGSdcOho7mnrfmASr3DB4H3N07X33J5cEQFHBQyDzlVDZy5WkWJ3b7xRWIeKP+S
+4Vt1jvmgoQXX6rSbqu5dzfnprRaUK8OKwvhgavXhPkyzJIps+ZE4lU9jPG59uq/tQeZHkv7d0GN
iNv8LoYaZxjmj60h2o0BJq1eqQvSckRHYSD3DY1FdnzeqCLxToSYvVDr+NHr+W0cOhaI1AYEusQU
XfFVCQDTUVnpRFgFfkulfa3idld4efJsz8nBuKj6fqZNsSOPBSkNaecJq1iziSftFkvzXcaczKyU
fdTGw8Jza/F55Qs0hxxyGrlU40GdPx2HyLqtQbKYvDgcx8grLX7y+avGYqQJNaAwhPpHyXpaW37M
ZeA+jHbfuubroFsPOmTyA4uMfcy3IcgbLPIFDalgUE+ZqHp/uY+q9xRlZQ8cGNXdYzH9cw0OqUaB
rgPG9WYZUanQ6lrl49sg+H7bWCqnNH1OXcmXg/8NaGq778E1RBqXK5OT9wE1XX0INaPAaFFR/tBP
giQvKBGvV6PZRup00wuMdlgCLtT/WJs2GgUCkLd6GMS5+9SCgkgtuLGpI2SQayX82viOnUsdNZwS
46Yug34i20aNIu/LbqrVyKr6t3hLXPWTWvlpa2agRwHkTRsqXpegj6snaljX0ETuCibuetpcxIFt
ta9G4VQQiypeAbSV3mPMk19867SdEejlsFEW/DqlnLdcFReKX6tu31GbYOKZ5fm0JS2isxbFaFcM
NOKx1vs6Ggw6IYRdvaG4mls4EYijlgOfhQt4EDe/JZrxrkc09qmbAlTUtpt1YMlCLF3PkMTzhkeP
4OnFsRUnXBzEy4oUBtcGAtljrX9BoZYhTCJeuB7jCodbhxgyvlsTZz5kBCKlSv5rr2wPrJYmtb6l
U3AkHLfC1CgdLsdrwraUtdzeHvRjW7GnKoeMHwUixJjI7miqBrhqmjzYVbspQVGVVg7XPPCh/yx9
uSdaQmdGzlVIgmlJSItZxhBBDQL9syIWD8RaGeUe2UaDhQflH8a9+W8ydZ1qwo4/Ze/0xtvDRALU
lqJa5eHSc52V3Gl9/VBNUx3Qmskfo5TL5P5gmYoDjb9ngdMDUimUQxKTHWMfFi4QX3GAsPg1igvH
QVh4lhOoDW2fi8NT2WMNcAA+IgXsgMgBrfS2wlLezH74sVCbEQm8lRWn8g5mBHiB+yqV+OLWscQ9
q8ILB2+PgZ6JSoem1M2g98oWiI/0cDs0znCiV/QnU9pmx73ymNVUvgmeFUpCsFXduYVtHmaL/JnZ
JtdoWNPyqw2cIkLn4jDP9BPWXG2FYdx32We9TCZ/UkHIdWv33qzyNYYeCs31X+7pb84CfVTqzavt
ddOeZlktULo6nGatCrvVeiIQ2QQQL7i1ZU7QNeleHRWPODOPkHT2NMmeZxMzl26rB750GWS1nK8L
vS6bBKA6EvTVEPplRhv31ek1NpMZOvO9l1PgQAen4m5BXEbIoADe+oktYfNjW/kBQwBfdcc55fhC
EZ6WrXSHp5HBsy55iwN99SKEj48v1VUCguzm1i0qGCgtvZNgtp+zJr4udvcFoYC5Mq5HHxolSWSQ
GZgR9CurO9sndcS9qZ7hfqSFGUKieIcJy1WpcX+ACufMWSMOLO+3G4fQ0vo30cdaVGbmO12eZUS9
CKjpLr50MflKrtGJdi2pMghHLuK5BnG9HHfMxUlWvsU9HZBu809w9w/W7plOF0znef2ijh1WcNc6
qZr9rHnKOwbrQzvqni8sDua6R2AfgVrs3Gq+Lk1/1oVq7wqJVDdSsFfxyIzd81gynbDjtTeY3H8q
fp1Qse9R3Ssil32IE+BpS9KTwRzp89EXSq4hIRSu/BuWCStD7t30HNXMKKs9gNcCmwUIloRv+KRU
T7ku/twkUUM2BJFwTGhUiA4U2MA2KXjcGuRenNI7r7fFNpktG0GSdhZXh0S3wrxcIBDxpNrwbr6s
AjC4CmuMxk2KFwrm02bJP5piuI5x05Anr8cNrOnd1Lj0oy7/XW2S0CAgy7Fjwr4T8N50gWlgEU8a
1tGi/LRqsRv6+qWvipBbB/iVOT4uxIWoKOX352bMHqJB1bnvpHwJLGPfVuOrw04AqaiaeVFCH8u5
DsyY3SGHjHuCeZAZVXWrVgsG+voa96ycNK37sluExKbG2mxZ1JdnmGDrhurRSV9/9PR3ZNWxK1hz
JnAQU9k+5fYYtTk2j4qLQMwNQNFuInZ2NHxkTBo0egt4yphjTyPXPGvhrSGV7Leo9REECWE5HCeI
g0v5uPbXduYGZDtnq64ecVDfucZcVQXYkBlImKQhKYV6AWh8t6rsShYGrjrO3kGQc2NEt/LMEv3N
AcxbGvu6cz6lxv1MaOuXhZMwFj/kiWe/1Sg5p5v2hD1mDrl1JoGWo2eXdKYkUMY3BYvDbvROMh5A
b93TEqZSPRSzczSS5inv2ed7iA7+EBdnC7lkZ9rZoTIzrgvYdzcNW9vcaDFDiW1u8KM1IxUGfYGz
h/9eWydHc0y2hYm+ZvXd65jZIkrp0fbVoFh5QVhOTrPS6Bz69jcD4tAwYbG7sF6ZClMwQuoCbN/a
z7JEYGhVFyM2P3OhpRSp16AuOWnCbBxxcvQCl7JlbuiQuNrmrPoo0huF7Bm/5EvfUMptS1S7vvla
6IJh68M5Vubpi7RH5cA7uKCfZm/TyOOPKN+iBzW50HnGuLy+tqVLmM191rOfvtBu2tQMHC0DjxxF
OmkzG1u2x39pGueBYk/UwvBZw+mOeu6TG7vOv25V5TKqOcYNnHZgx1BZyrp/p5vgZZ1ybBCvKjkW
yngXbXzIHWWjrmUWNX1dR7LlOizjE0jeYDTYHgmXzncPTFRr0DvS9Y6fwtCJMtyJayU/KwPD5cJ2
xu+G4TuZsCNhC+Nx/XVGJCExOOYDzl4fMMDJBoPHIK7y/hqsKC2z1yJXvxIPXJmlaH9TobKcn/Q5
WN3kH6ymldQkhjgcvBxivE7zZYk3zty8L1r+p0pcMc5gAtmqcbeX4h9ajz2Wt46u1WJm/jNd3uOe
am8aF5PC6gHs0dh++qqsP6RTX01t3NhjnkWyY31QlHwdLTOORu1lhShndxhPbbpfrBFHhZZ4rGt0
LHiSm7peTSWxQf1PBcf8Tv+BvUBxM3uEU5PyD86frEnC0ZKvMi/fgRWlIXuD57YAfU4jBes8crno
MSi2jBep7SRbK/8wnAVYlV18OjOWkgxFD43hVXVblj4c3qHucGxWQIT6nHrb2tIg2tXICg2beIat
sghavdwJI/ux6se/5j/+VYcj18IKJ438bTRKLM8RMZj5GA/a7HupA+HP697wtGJQjmm3UmxQ7zVG
Ar0C9p8DNGi5Rt2/Iv/arH3XCpzRay4faR/ZkuFdt0U3Ps3dpIUzUI0QH1EPWw08tdVfVWpKlup+
gIHCCt1G/tH4zP4RQ8++d42tmvWckFjJQn1ZPuDyHNXSObn8MOc5qygHyJ0PaejtVrbLQXWtrTb/
unD+jriMvjuoRNvaa6jBXI2HpDLcaBodF4Imc/0oqpu+CKa/5ccj44qmzgc3IkrOLogh3sobhxke
AkdnQu6JRdjY3hDMEg89gvu3lsb3jcfyNam2HazYK3HQehvem0uQ68xXBCUx6Pbj4zJeG1UMkRE7
sU9+70cbule1/M7suQ+gOklOvAULwwTASGMvVTV47HIsAw327wz6SXbf4CHEZUfNicvtiG+IhhNj
u1h8qLnV1PcFOlU94N4SDwg1PUqHXnXXx9qu1cfRSK+Npr26qpueFspGnmZrfcbBDCRaU0Hhq9Oh
6oWy1zxSbemUXzTP6lGCcegkOWuequoPnUCxhQZ2ken0VKj51gDR/6Gmw7W5N3lbaxsaa8Gmi4gv
HUjdAxVxp0zn/T1a3ocb22lIjRu2PC41G6Ex6QnanzLcqVVnyT15DNa4dIghi6GRupZkMzV220St
KZydKvsyQ42BrnXVFLRRM1kSFu1d/9rwwbqtTmlQvjyQdCmuoH03LKyP9GSaR1hmIsjUnPl1fVM6
JDNSJgkfORat2EaXhaj6R31EOOfKU9oUp3FImdddVF03Mw6qlWPqcZwzMG64XBRRRIVl3co59+4u
an+RqPnjkog9IMIW09xaBQg3Ni/vEaHKnC+zs3xSpHOeddvg9rG+gXrqaBxBe6eQlk54/Vs4a9iK
WN/ZrnJsOhRWIy+NgPDrlwVpExpKrQbdlNwkorBQpogHHztgfeooWQk4QNOjWfyMIwd855QXh4Qn
Z3Cu+oxiQygQfPVHnJ9xhEC4Xw3I1eIyMxIfIFkPB6sdx4C184WQ2l1zzSDdWWic8LKbnJN0ii+a
kpMg6twBHSQNm7WU53oGkxKn+F1MuLKOt21SgFyNBboXE38P7B0uYnGRa7ezJuc6yJaprzCKgyrE
RhvWi1CEeswW0PYOijxzZXyo2tkJ44y9Ov12BrIXggLAe9yO3lMef87UFR2qXSXEngLL527wbgav
JL8ZPPRV1h5CrrtuTXALLNYj1D2I/8New3+15MvFNeElx/2yJYgObFVBNwN2/VYh/oPEbPDcKXSV
dd597cC7r3JlBEzLeNH0O0jaqdN/RbsxbfmObEmNBkmE43THaI9T9W/ysiRUcyL3Or4T36zo962H
7lHMnU6jTrapHdyk2dThS2G0CmF6OP/D1XktN6tE2/qJqCKHW0mgHCxn31BOPxma2MDTnw+vOrV3
7Rsty/byb0vQPXvOMb6xjunRCjwlzMsQJntW+D3O86GfivhWxWPGbRGTJAm5l1f21220OxkdpJ3P
7V1j6HvvjY7Ya1M3Dn9PDfZ4oNxIxa2wUo56pCL2riLe6gyugIALfDMduz0LNd4SVqbd+uXhv88b
zk04/XRsDBdDpzlYDJ1JDEurdBctscxwKcmEq7340VtSwwpbT7a141g7KihIpY5eVBdRcfTR4skL
rOWpM6pRoBD8tmYBUnRutYlV1cvOrNtk2CwPnUOzyDUj2t4Mgk6ify4lqegcotrrmCQjWkFD3NGg
C1Pishvd6KiE7vyCifmz0svw8vcsR7w3hEX0IDt1DRCreMpCeWUDNy8JvZInV4qMdbu3t39fTMyo
3KfWWS9Nj6K2sR47e8YzYzKw4Ekk2JqLOrtk5CuX+OfvhhFqd1XkRzOyqouqxdBt22pcx0Vrbkv0
GYhVrfHWPBYN01CZTKuYvO4V/tfynTb40yCJXSNxyAt60Pn0wc14rbP879n3aW//YTeQq6XBbAGS
K2sxkkbJTPPvIZMT081aWPu01dd/GAJ1sY38eUf+nv49FL15Vp2ZkZfa0xtMy7VdWN4BBCsNsz/b
cV0rjKGd8FvIqXnQ323byh760GseINN421RiGNbfpyWrg5BcgZ7/bRSmwnpV9wcSb5O3RKVydLsB
nUYbE6Hthj5/dxvYlsyPlsG8EHrVlyzN7FKrrv7cas1XvzxzptnbjLY3rAkb4NTsxC8Fc4XjULkh
cnLXfkCvvXzl76FuW/OY5/0r6twfFRXb09QvEfAYCl+g4pebjtHfLRey3RKw8xxG+KAGF7kdvlSQ
8DQFlqbFS+VGaMywX6/HEQ76qvHlPHvXkobCle6BeTWvjlZ5V2zWnc8hiNzKWjUWX7BxtOPGOI52
/+PCgMbARePC0eunZIqri+Y01aUlta2EkXosmj0sYNSZhAYGDsPR+99Dm1WHchT0qNW8u0PVxw/q
Jj6ZKBbuX8V8z4GtQwj/wF6uBCUUhP8+nVHfOSjGLEV9aLRcvyXTklE4zuV6QBG9mUlnDdBnwbSt
TS4YjBhrhabjs1s55VrJrO5FZDHihQy5zJytUY9Hp7ossjcvPLh4kPcqONuXVJTNfsA4c1fmBP44
YtK5UBioOKPY57YMyAhP74oTOkHcGyMjQkH1yJCUPQEpDZpQnEJx+6pZpfePPm0jsb5KlVhGSszh
uJQFK2ynM20iW16z2v6lWWFuPLMl/UgrFZQE3GnUW9YjzZMcCO6jkxbiWgngu16vHRXkQPXq78O/
B4i7YEymHNNDmnnbMXxVYld/5JQfP+ujC85CDa9VpZVB0ZFZmrsgOyTo271ZXuNY/pgAyI8unlPf
abviIKruW4Xauc1aqkPcb4Z+mvqnwrP7xaNCKe90daA3WCZNaaUnfey2hWPeWnbUWzbaxpaf1+7M
XvaPS+icEutBbnrR+e8hAyr230dlJX8qsuV2NlYpYNV18oWrF10pa+u9IO34MHSAqaPSiG6k0lAn
hZ8S/cyP6pUspbR1Hm1kiVtbU4ctLIV097cOwzAtDhF+41Wj5qTUQDwBQxldomaw7lbbRTcU/L8j
4pWLjDvPj7w4UBDwHZ2WFVr1BpvzhLOlUi22ysT5LRkHFK+VGm7/Fge5rAqz5E1k9B6Q7BNYKg12
3BnNg2OROTWMXnsANIO+NG1e9BJm+ORR0FdVkryFapwEdVzLrWIPyRvphO8WSemB1eoc38TUHqNC
tEdj+SiuiazHE0AU6t+sWrw75N5ukdubgeegPWwnsEaZyxyx76SKXtEo7n8PhmO+Kqhjj3/P8BFx
O0cQ+1n6/vsGXAzz1lW+29BgksqufVHEVi7GXTPM26udKO4uzMxfUZfkblbfhYh7xtZJ8kzQ2ULP
Ge6NEo0rnf/lqMCd2bhNCkLVozEkhWp8qSYTBSjWPwCpWROTDBF7bY43MxPzZZiYzKhe9WHFU7Px
8nHw69T8l+tevokHBopra0TdEQLT3owOvFy8YPG5ESEddoZ2Qcv+Ti/XuAh1UM/l8qBn9KpWf89N
WcbEkdLj+HvqFX0ZMNe0EWVE7XUA5sdIu8wPg7WYrhxxx5SWosGpw61icLotGxfFDkjMxxEnxqO+
pHq6hsf4bcFZDJOeHP++hYCs/JSQ6eNyOVT2K73T18rV26/KrZ4q7ZgyBDjbRk9AgFlrO8NR8rXn
hPbKQGjkzwR/r/9WOTQT6CmawFsyWEV817sy3+HDtndJ4y1YGiNbOe1NAiA90iiXHW0T2Z7++1CO
Q5Bpo4GbPkZ/1mfaS+FM2m6OSUchyo6QsFBTfBh0zkpNCu9exHV/Itq5XcfYrZiIua/ILG5dWHi3
1nMYERHIULED0VqLGb2ShGqQKSwHyw4Q3zBE9GKEVYwior7CTTMTwGgOe1pWI5VjerBVyMDOgP/J
sXdaEX2ynPhp/K6rPVdjSFzMx32PB7r5InknPxbGGhW7hmDzO7uZG7EbX1sL7vymoRf0U5yJGz7i
HotWzWtHWLvr9xePjjNhh98hDnfkcMlGg0BpLKjYdf3Q/gL4rKXKlPIQwQgu+XyIqw+R2tUa4VuR
irbIWr7NUH628Hjy/u7JDQj/8NNltO+Vb/Ub0UJNoCDSIkKQLLZNSsJsPaWVf+vcztogSPcrCn5P
vAj6rC0nLY91QvWe2y/egJVhVGd6JvTFyzW8gXMiHoSaojAVzVfa6QwrK/FtIv6J9NuA0Nq9GO/M
D1zo5BlLCvGja5lRLzNS66AXaLo4WndVqVlj0HO8guaYU6jaOSYF3f0H4wSSVVu+6ExIyGBTg+kk
vjx743jji+HV5U5Y5adNOVenPoJN+ymCTb+yVajkGrvVKinajYv+xOo/282wRqmfOHvhO+s0Iftp
J9Qnxx3IRVyp7IrXVu9PGcVqRPqv5qy/TxiYh+JmI3eifaIDmpZnfI2kpaw0r9tpznyos5uOyscc
zYMc662lc9DyOe8f000PKL/Iwamtet+m29+QZi4YTfFXV9XByoagGY9IQ47sTsg86TT4RgnZRamY
zuyXfCLF65+8ZYMlSPLd7IZtjrYvWuVfSjvtVXounO5es98oY2nXg/Dm3siSfE86pDbZxPhOYFOm
DUUEuU8SyqokMsXSiL9J/QzLCt0g94ngrCmO3mh8Ar4X2mfhvsRf3BhW+saFWTEwM5MNRpEGJR7/
Dj/7Doxa3+fHGY0pU5FwOqk/7sl5Hh+0D9XAdVlI7VJOa/KYCmK17FOt54c6ZQxOD2CLxK2eBpq7
iN6J5EVyj3rWcN7mPP2ySXfCYyrz+/xgPsZIgmntqYaNz5MMxS3yQZQG7rCWSnrTkpGQuHr0p1t0
Il0KhwGv9pv3GY/xtn/3Pg1dO5r62mq51Wq5Wl43rgyKjtjq7y1KI+pxcO/RaryPDxk2g3gazsrL
fJlu+n4i4fIHWXic+b9AjFmj0C0o9/GYHPrtsHcPU/QQ13l+GZSRuJmZMD+q5l411oWgWZOjHxwH
LWiO9n7V7ZRljaic+JFM500mH7Jth0qcfkZq70JpfA7ZGa38IuFCzaqwXBIyvCL4jjRCzu+rSj6E
1tomJvfoKkZ7GIglTlZCos97TvZtEAbR9m4U+2gbbcNdpB6Vz9UynnZ8ZDdobIt4079N6UYj8PxV
/1HztaaePfyeLNlr5aVL13sMLUbxS+4dU3nlVclOHetaAGp8q+4bPG0b40Peppt1iZ4nzs4qEzrS
gHyNg//85nGay29Vq24TeQiH9W/XF1utjfa6Wm1oYgHRDpzmboWnUt/BtsroCzZ+Yly4Bkim8kN8
ruQoB6Z31qdLSzbkPsUy4sAVZy5TcHmsixNZLg1SnRXSIOa9a51BYI52u0Swy4iJ4SSHXO1YClLC
Iu2CL38th13j7bWyfUTTz5XqqvW69s4ZCU+pRbxHOxFcfUxmKBbEt0BU4SpJGD2Bts+eGeYapo0Z
EGy/S07FLaqCHlfTqA0H2hkbBnh0TwQEw1oECTKeGbdbsW1Gy8c1lXbxJdJeBhR8t7kLqvrsdMl6
zg545mlrLAtTCJ4QzoZbQ634iZrDuoWzsWZCSwslH74cZ6NrvBgcRCNIhQDAVrakXE3vkLodxAgr
XSmD7xFZMQsHoLjwLHuE61Z0TmhDKi3So+STAotXzNWPCPdQnkj6wMMaWuvehNfqzfWrbQrqlAA/
92bM3pjd7bhH0lxDcEzKqoZUUdmjAp4Pn117afNPqTy0U/6D5ujYpAodn/Y1tmFSGtgqJOmHz03W
7SR+pvc8suRaUUk2T9DnOCMicpl0IREugzhj7iKpeBQWyX+ivQCWJvOdm+YplssMJNesC9wMGB/K
+FrS0/4qTf2/D5bPKBXTqyTCY4cjWwtmxNs7ZLneUx6P9x7fMC4jRO7dLHN4iFiqncGNuJB0/dmz
VXmus/ARd1MwvYEhFm8iKbVjSxuU+BqxUCjYCvD5x7xeM258V56b1HntI3q6tG/GM42JcTsnTb9K
68zbF9pSfXW59ThqI0cbgBtWq9yz1nkx8fvS+nMeDTspEBQzRC60WtzwVxMFwtAqGaKnzta7q+gw
MLN7Pv49YDN8kJliHiF/ugjDI1aH/3Pq/zv6/30OrbuDUuy3HjTxgA0fG3mSkaQ3uDs7S7Kga2QX
GCMNR9tKXuLFEuJpvMpU/+Ep6TTHCGIdzpy9dG4G6rxLpnZfulZx7lgoZX8P4YRAaonBNQZDXsep
sYPUpHvlTbV1U1xZ+F6lHzXNiY/N5Ay7yE6bdclABmFA0e2mpdbUlLI/U7haOM8OsdqduGBpICGA
uMRRrJ09xJUhYMOPdG53ccPb4jMsb3d5y9WZ4Bz6qDVtb+eZ91y06bwv++SrtKqznnJ8UodBu+qu
guoopvOcdtMFeIG3ncYZ3UKpq35u9xN5DkQ64bqI9n8tAaHE4zWFc8YSLvmHe4Y3NsamG1y37uLK
NlxFGkf4Ar3ovlOZkek9xJVmxp05NYKzc6LGXxnX36DF5q5QKDrbSq3OXVNXZ7KAAtWsp8PfMy3r
D56aZ+epfqS37tzSXg8fFEd5HHHd6AmZDoo2owCxUu3WFHHke1lvb+rl6d/nvIFaXw4LTWJayK25
qLVjT0w6Km9Zfwp9KrcAxpGELQ+VbVcHyW8Qx+SqtN2VKA5O5cjojlPfachVLQ0TgjseCdmO/Bog
ysYNe2OP2JNrX4QjMe39VL7y8iBkqqaPJI0t7tK83IeDRMViowKSUHE3/EsW7oXOeUpteYLlxCvZ
6jpCuIGmeI7GE4Qs65KapXLlkkx4dmDZFq1M3ssGW5yqlajs1WLbadLdNbrdPgqVoGn4BPrGEig7
lcotTokwDyNmacQk7qkDx0zRPxtxkLQjLshSFte5PYZY3l8MstlxwE0frYErNxL2tI+t0Xywhfec
wBsANjZ7UCh6+/JKxg1qN81CMTJbtjwz7LtMXQJnBIBOvstC5xcpeRn0RqQTA9m+oSBFa5cPaYD6
mD7jQGiK1c5EPZukKbU9jI/GzUEQaIZOCpd18fpo/jVzC9nSGCUXXhVCqpxa3cEuuJG9Fp21OiyD
OSQ3HoANt6OdO0dSlmN67BxAEKtOH0bHru9NRn/NkBJcnQURLfv+sxLhRZsyVnFtYDt3XfNObCqU
wXyaTmVITzl0LZ3MUpSHcSfULZwhRJfS669/HwHkHK6xNz/hH5aHqmZORY4sGLBl3WtnXZ6K5i1M
MvNSM7vZWfbwL0p59tfE/fv8IFVrS74vm/hUUihU6FDVCkER1xBwP+SZZYvD+v9/CbS/56tQEkGS
OPrBREH9B0NUlhXm7yMjMYYt8LWXVkTT8X8e5kH876cEKtH96wF2/vctxDj6wquJiln6y3+/2t9v
CudJWccxKsm/L/QJp3hNm9KjrMNjTfzvh2awTmU4Y5nSZ8k2suf4GDbddOptanAiqbA2i+lhzsPx
oSA/roLVfQ27gd1//qxq8r4jna+PhsVLSUTT3zdasbS4gnXQjY6eHVxwxlCCbjUKq1O1PCSlg5r5
f54XSLc9O78qUEw+NdfBdFY37UPnMZYah5ZULAPp7BzPPmDnH1Uzn+IEbgIZ2BQgutxDzHlH4Ahl
hVjmLRwtzjgmTBMjDbicWaU9i0xTPUkCur57xTYe0/GBPKSHXo+Hp1YZPxJmy11DwExaBxEb2hmY
/Rs6KWUbj34nHPPs2Wm0hWPqrk1906MzWgszU3ZFPmpPkz5gWEb5UxcmkuYxtwMpqhONqfQg1ZR+
WlYSrCR55V2z+pDlCCqWhtEu6jpOBnZDfnjUfVVhLu9l2lskeuZ7Vc9df03aKNeURTFkMLo9qpXi
+p6Li0VN5vBkAL49eWNDn7TIYEjzDAXsDlLCS7ikRoEMtDYyoeMgpThkTXQTLYwPocXKRmdgQ8+A
eGgc0cD4g75GDa+O4HMaJ259yLPX2p4BXC51uTO/uhY6DstA2JE2B+Yj/wwVJRKB3OPK6qIXUeQa
a/64mboe8bvTZRsjGmsUW81IL8iGlTXClSLfYwM1dd0xSFlDLNDXVHXk0FHd4CGKgYIoKJHS/JDH
ScXsAhduXEIm08gaaxkvFXrR+kKvd2WUfTl9eyvAW0CDukZG/ZqAdnhQ2+LcecPZtWpnPdgMG9jC
MLIp1Z5spaXaR2Tah6tmArWCn2hAbqvK536ZfZst+k2dOmoDWkqcUlKFkL3Mqwhl99JlXauEiz7R
8btFU0JEdjIxClXlo1lReTZaggtT8dRuN1J9ROPJSpGfwg5wqbXZsSwy3PQGnNjcmOiy+9w4Z8lr
UxUv9ezSUFaRFdcqkXeJeirtKLrXNYqckrE7c4AjA8RrH2L0qjRXHtyC7Rx7I5zwyfRZuper01iF
cTdsQrsrSOkjgb2utN/a2toWGuCx7YxTVZT7uS7RIoG49R1V3NoCL4sSdeewbb6rNvlU8KWv+0iW
Oyu2COij14vTZEzWbWN/EQyJy2xoGn+YZLMl9krfZEmAdaOmI1V8R7N37EWCFQtBOzL2ED9ajJ6r
yLgaZxiBrvvPHqZfNnh6vbr1Kz7rwn0bGW9gYmVo2kz2OVcl2RDhknunG+xG5ozLtk7pZdr8lup7
FIE9wuJ165l0Y3oqPnTbnZDmS3/U5hkdSzOuUYKGe5SGvlL3P3WvigdUL/zAaToi2VtTJrm4uGoG
/DVJRMsVVCrpQakbZ79g6eh+UOhz+2OTiCwaGXIqCN1yY06JPXNurYbJnmkTZh/UfAti4tmVOlG/
Kin2Sf0+lFO6NjRoUWYX9hvMFdUm7INSd90LuHQaGL2NGVf3oKup315HLxpND04pmcNnz4YdzJQi
mAkt7hsNGGGl+QqpomsXGhQ2OUA4vdV+ZjW8bPxHiBXn10avtpwZ6Xm/DKWV7xCIe6hDhel7fflo
SavdF2l0yYYaFNYgxk1rom1yMjQcDMI2IjdZF4dHTQ+NtSLtTRWOb2bXEwldbGVT7Ye2YPvvCg3x
Hue7MYUoECL+Sj1ku6orJ0AyivIQ7U2igreJkrLoDuMMHzn+F+JzPaB1LWkNQXpwZekPsWrsMxVd
HgdZn8mKEUSyAwTUwWPIjad4nBWELXagVw3Sx1inlTTSB9JVurOJFQgOzcNAkvrIKV/tZEJHP7zV
QgsXu6aFXpnjuiKVy+Q+KSFV8SOIJFAjpE9Fkfcyyb4guxqTrivtNXGfH57K8az1jqZtdruIfF6t
QrzEnc0mnigdAn97LfJoPsBL3OcSTRhJneFqdCg/xqakN1nFSEsnrDmWZx1dOpGoHTNsF+aDMMQ6
khG5cib9TvxycYAdMFyFnXvNGyXx86LlNI+fq0c3O41E8LKgpbtcN3IaUiyIyHNRbgOcSNF7sYyx
YlBd2gnhBwUXhMOZhJtkwvg1Rd2x66zzRBzAWe+HIJ00P9L7l8EzGOQo/LXmkkBYV5cwk+ZGc6yR
c7BegnRNsKovs9ihYqiftwaIDklXx8672rdQXKxZLjjaU08gisfk3CMttaPsEA+iPqG6eIPTeZxK
WhoKyWUuQ/S6ZK1b9kTSXviFwQQgQGoitNly6xnvRZY+ZDEG4n6mTVfPX51Jo7kQbrVxRP8VSiwz
xVQekTttJ9k+Gm5yIAGbzHXLrIOpI2sX72U2MTIE7uQdvaZ/ygrnrZpi0gOGJ9HWMRpFCwlo7jDf
78SDO8+AMQnvw08h/uVh7qepEvqZNugsdJtambCJNzjk6OXvipIOICofarppmWpzzKkS59pJZ8D2
XpOWli0CuNSGxqNr2s3C10CA/LyZE4naJR0Dgoiwn5np1qMFwUKAwk/B4L7iPwjuOAyUta/XYX7U
kp+JnvxGwYpHPp971xwSgEP8etWs8sy+Fay8m0RqxtEjDwNtH80rDPXBZE0omCmYS48zDjl8MKnQ
wphYofBVNYYv7OiV+EuXjew5UahKR4Ye3CbhuC8j3hTKsXZE5lLFykeTU06mHkgHMzN+E4vJwUXE
Y3hOj5S69lqNY1w7MCPZ/u5t3XCiJRgPUosPLxj1LvEM6oRXz/UwCpHoVOPkiHs/0ep9VsmIe5Gm
jpvDXlPka2XVzWurl09AIh/jnvYbtzRSQ8XA7B9d40Kb2cmmY19iPSEYEqn11J0JVhVn6lELA7rX
7qFWYve0tpgsFpXLlyFTSg7QaBCX+pCSv/oiyFs81JoLAiQllNyLElrLJROonNipYTkfG2EHGMd2
/U7D2GTp45eXaPes6y6DRbpPZIwfDakZfeYZOyfWPuxH3Y3smzN6yNVsIHScSdl5tIcZn9DGqa0H
JdNXYzFb6GlgCyUnXdAGI2R+h+Ys8f9gwHloLSgUfPFxr95axN7is7Mb5cpmTH/LAuISEzcWahwL
RGNvsQshWb4RQKFv8JuwUoQvopPHqXbMA4kj9brQ2m9upZ8he8vcrvFzRUdfKyHfkJ5yyWne4XFe
p+HQczO0oBt0pnRF1SA3yvzZc/KNhillY7q9yl04WtiNSaqW3j+9VF6LFmhLY9I+HE26eH3KHH+w
mK1hUvc2vd7jg2zbU9InAIptmnKqMfwj8Vc55ohQhTFAfiG/tJQRRiSlRRrbG4eq07dzqT5Ki2XK
DkN3obg5fgLNBBAL9ZrhNpgmtbWRoQfGUmNslbD59uwRKwloSKTEZVBlpXkUZvqpKWyf8NbmiSOK
qb6RlnuoUvMapvELKIs0sBaqmmouefPZjqUfBbDNNN/EZaxYOHSnwCwIaab/clBaGgUahyYzj5og
mewECWt8mDz21Q5HGx32+VvMLpq5BmlQ4uqf6Ly11VD2V3WKHZyzGa01smRy6bspIhJFxdQxDneZ
c2faxcRQKaYha2uJ9+xZpDg+CYpj1Nzx55BbeFDS4UWG+a4sqnGfV8OH23brhuyRiFn8muNVzS+C
WSgszD2azSWkGx42/p530b+7Kr10ga8OoVFIR2TQj2ULWA5DC4piVPnwLmfW4crYFsMc7odkfkS4
iFo68d5SV/kHhbUK0sSFGyasbZii1BOp+z7ZGUeu4k605WJ/SHDtZvm+MfLr4LX/Kqk/x6yeuMjD
MKiPjaiUU23DDMrFe1bRL7LmnTfQ6WcaoTE0oPJQx/sg6Ba3RXXIk2LCrZ5siY/RArxbBb5rFH4Z
Qk4ntj8T5OGbPIxpfAzP/UwigYjA1PbUTVStsXWacR9EosG72OQkskzVZ27gvJdwWiTwKhETxPg8
46cqJxTlk3Jwy71Su9rWdCodg1/1OjnaQ43Zb0AUD0w7ewOaqnHyQIHiTXS79drirdQqzM2YnkN6
DRv9Ywa5yl6Im8Qlihta67kdymut2HgQbfFMDUOjv0My4bjctrxzfjk+gzyUC2j1E4GXfjeT4StS
QC+oDvp3GvKmxQq5zwe7gXQDCFddamLdEsaDU7rvblsgKW+vSdGN67rowm2lEHYMvurDHn9U+sqp
Zr+mGo1wAqC+mkpsSNr4gxI+ybpPMDlET64muz028XWkS7y8s73cCq3fDhxRIZHvXXV6hHyzIt/i
FrLXrtNFLi47Y53Y0aMF+oGRAgRYLcP9wklFdGjLp7BIN9KQVlBRNOeOQBkTYVBohmbb59yA84RR
Dc8AZvAUC2CH43SIyA+FMf5Pm5kx9fljL3Q8iK116ZGFaXQVYVcwhkNryz432Cf7yOsV9MgEVkTB
UpT0nA4Vhl6Jh0VDr3qYJ5UZDBqHmD6raj+yhA8E5FFxsUbjC0Y2xWykoTdL5aYCltHQnuoGuKkq
QTtL79BOB7lxC7xakBrIHifvJ4RBIMcjnsMN7/574gEOG/v0U+nrbRiBhXVwEqdW9oyaw3cKDnRD
wlxBzF+ccLtVGM78/01+sGn09rDWRbh2GSUqYBOs5FN2GAaz5BC3zUdXc15xlBY3QZ59g2YDyAwq
VNTxxetO3Nxbp6/e9R7LLfKXW+Lmn16ucVbssDn0czA3uJNSrf0qxvoQZf2pNftuNbbDGXwRNbJe
P84KwbZKhelHG14jbISrKQ3/JfO4y2LWJlfnYgEQQRbSynHEq/TMc6hTsMeayUI5nvrBjAJTtsva
/O3EiT+I06w8qg2tIl0vKepxA43ZXUjvlBvhYR7g81t99dRazkvRotKcmeAgJ0HAm3fPNiSbgnZS
8k173EZTyqDQU6oXMXKsqc1npe8wi1e0S3RVbjWi45h0DFuYTwwio65CubjqRuYfrl7e42mSG/aH
AzlHfm3uPeqkiHd3o6I+203d/KIVTRmo7JOYro3iYUJowZ3vixqVw7QsICC9UkoFc2U0agl0FfGZ
AImycvD7E36AJ7q0npWYuRwttJXX6UT4sGKfenjERgmQ1lGp0qaazmSxmHlzPPlnU+m6FaVts+4i
QePZEbfRw0RQ1/2niJVXugJ1EFYjQo3R+LGdJ6xWkGJ63iUcc5q/rBbkSmKoTaKGEZjPiQdeDPaK
2Gx3tFOvCEF/FrVkBAooKA0LpikBj6EzRD71ho7qDQd6M9ovc98/IcyDdOmUT45WnPI4vEY1+5Gj
fhnxP6jajPIbmudxEV8y9DvQo96QHcl1kV4kigEARM8GI9FZjvZad7idcIou/RnvW2lw36cNRuUG
LARRFbq5jlywocwpHWKRoYEnDwbmTXoLcutO6pdpd08jNrWZs0lKz1gxq3scAb3K4hi7RQkaSW2K
L1dpvZ0sLYj2lvalJEsgOFKhjTXxl3rS/KENw0jZwP4Zps2qLzg4OsxpuJQ8XoZKst9QgZbKPS7Z
BBFXVr7BcWClaTPpPQku8mFdENS9ETJ801WsZVGD01E4lh/ik7lSNx7ycjgPxN4qBflpubd3HXrn
Qr4XjXrV0bdv0Llf4BDdjH7a0Fl6Mj0szfDSeU1A7gtrwKMObh0qNABX3SWFYYD5tG5tDb9Mica2
M/TgRwei67sGOK86x3LST1a9pczUZ3SDjtZcEhsWpBP1uymneqeGnIBQCI/p8cfCBjNsetP2iASd
4vFpjsofHIY0R9MB13CuUeAgzOogK5pAGinG8l9iQD+1vHviUAdER6YbgNOnsGkhQyhYMG0Of0AW
GtBOXPUKbdpVUXCbqXDypja0LuShDxXzC8iYQjN49R2FnpmzxVbtYcq75aryby7vGejhrTRxhbgy
oZ/accoTSvqQov2a3I4mgU3kuzURhFsaN0eU3wwLxMYa4scI3XlEFhGLUOJ3c4xIx42MfQsgK22d
16bPPgTC64mB5qZw9LM26b9mjzxSnhNYC1JCgAOM5/lNBbPMRV+qjhg5EjgayH1A+U6CAAgzfmo9
y1yrJTdiNThUM/Zd163Yb3rwOrGbvCRhmR27yhKBlwB2VqVDN7G+Jl44rIyomPxs5oLMTfsoQ6x4
E+Sosla+mYAKfvxOia1d6XXxubYK3pKQ/TgJ5QYMKhObKUe9EvrjzD1HwbCfvYh5krLM57P+VS2q
6IQMFvYg1QuIWG0BtVmjbq5qW9s2jnKzkYyRe83LVKgtq3ifeGvDe0noSPlwqMoVMbhYfbz3uEnp
6lo1rezR+sV+Na8cdtcNd3uANHStzqoIFIEew55pds4eRJCBaRKkIBQsTuN9miqytqS6jTYDfJYz
AkHA+68QCrc+azygM9wCeVgkACzZ6zHQ7nRt2NXYR9fZknIbqqfZ1e8ltJtVZHvbGDEcv7YjUa0Y
w5JAtirB6oD+oWhGpcnSZ7vm2Wrla2FQyPcFZiVcfNA0MnoBU0Jrq3a9H9Sq8Lzq5shptDwU1fRE
40/QE9VPrSbeRTkx3m6QuE3DrSL5Qmrnmnsnb10EWrMKlHS5XdveGw9qb/iW1v8/xs5sOXLk2rK/
IqvnhtodgwO4dqUHxjwyglMy+QJjJknM84yv74XI6paqZFa3zaQQI8lMBSMAdz/n7L02+00bvPhi
75nNM5qnirWtnK/ec6CnL1YA37Kp7QofCeG2fRw6J8yZ3Z3EUrri8PWSNyjYGtDClppefVOns6C8
dddaD7b0EWWT1delMJwd0e0nDTWLU50zrbPuXMH8OBopuQRd6rDHSzdyxB5ti+jrKbikSvzwOmpq
lqs9twDaCbM9yTZ/0IWeH1Pi26nN0ztaAPeyjN4to2QypjUzz+yKr6yYX21Do3MfI1VYNa4vuFjt
Zc5A7gy4PoBKof2oMs42rrNCReqy4YZ3QyUhGgKhtsbn3nYakjPA2lFURGC8lrXOIa9NfBZqFZlL
q7VOClsYVOScPrJ6qp61KJuNmM5A6kB6FGQEL7S241Lzh1XlWkx3h9xa+DbSvjROtlHSrOf/VnV8
jkpHP8XQVZZTHGMaQRAHlUS/oup1cCgNbySjWcwf17AbV1lgDhwlubd1i0HlQNOSlgnraWwlq76p
aLloIBfLmuLEi9fUbhuMEBdr0r4y5IG5DouZzSZCE2jPQ4TgkDrfm0wLd1UNqxEGG5oUH6yzjTXK
CNwTNqaAwTKfNC3Rta4wuKGfxKufCt45R2TXyeyCBaEvEydYQBxFQDPC9kuK7hYjEk44Y92R1OlN
zXnE4GplKLYms/6WEye18sJZE6rtm8Y+6MOw8it+SSHwjkVSQ5hXGxgD9I1jN/7VcSgXy5AjVsRe
/25axv3gtxS53RUtXrULDOegzadespCmdQcb5E5r+os7hMlqqs0tJtL2HHJpRSWd9a4hgsEXwU6a
8mucAA5Ii3R7TTTsqsXRFw1NIgUG3qXToDeLOPc/VK084KWwrkzu92XeVD+Qg9CcixhgTQfTdKx9
i/DU8bOLdI1vcxJAnn6Ykl3HMO1h0ZwDwkoXFg+bqZHbro5fascXr5wAfcxz3qVSenumjO+PmcvJ
PKniF4a64hQ7g7N3Z/Kb2T8aVvGe9vj2h+oDxJiFNKC+B/7OtEPAKw79ADld+6onUjuaQXmC9K82
UR0wVSgKFm89XomYJdgdsc/ZU22jMEM6ExGYMb7mHcObAIUQGiLIn7Jgyp4hGM0eRNPEu4wYnoaZ
DpUtvDjsDtOGxON8JYh8ZV1ZBD4xofUATQf88iFPqk8j6zL8gD2h4G6O1R0U68oR7lMIpKouU/Yg
U6u2wsHyhqpk5fac7DrTfCxCcxOatotuM9y4tB2LMbfuExBLj9xbEL/r10rDgpLQMJUrHYm7m38O
LPu6oHVhSckkkPwdzPItivZsYH31GCOXvsUkFEYMrPQfcVu+FJ17MlBrFeJcQ6nwxzJ9VTA3Kcd6
6lcz75hzl9O74dNZMMM1LLxxoTfdQDuk2+vA3w+x9RI0Ktpbfq7Qp8VM8jAGD7NEDS53grUfAtMI
3G/E09jQanIKuQrrajWMLCNi9O2lDIKrFUWP5EeoOcKl3g842ZKGhqbtA8Uoq+qb6utgydvJuTMu
Dhp6zPl/6ygwH3sfoM1siTQFIto8+CINaKco6lb6dKyZDm1y3b7PK/fc+zSEZTcah7Azpx0kKvrD
MMnA5fgwJpvqaWhMzp9NHG36e3cysl2X59/7BKmg7PUz7Al9KW6MYouzXQdXC4fpkuUKhjdm1E1R
Ywn00/ISu23+Al74zV9KA+IxZRDOBZrMfjGxM7TPge3iD+eKos7+oXyAgc1cXAcslYFEZKj04CQD
VGyN3S/0PRG4FBcjbEeF+65hxo8dJbwPLQ4OViX9BZv3Z6zsN6+MLrHMs/XIMAIAdvkk6bwhckgW
AGt2vmDGxhmAssfQ4XK5K40TO32ZYc+ARFVPtjfTYEb8ZaBbwILVeKnGpdWMJrgRiESaHq8Hs3pS
yadT9uY9fbUWfXw4zdLexMtPvXAuOB6OlhGW6zr7KIRrret2ltKwlKQc83Bgs5pZec40JSnoA3uX
qG/eBl8+Z5aiBUnpm8T2UcNI7EOiLmvmpYNPq5rzEGxfZhSsjUurfkOyAtoDG9Wy77uPFgrbCjHz
Cw6JAV4bt5fexc+T4pZwaK8l2POHItmWed8BIeDE7I/JtmmT+0g5YlUVs9QKWQls/jZmQTFq3qEQ
3Qqn42ItsmjXwwVMrdrD1qieir5dMt9/oxD56bccYacaKaHQx01VlzDLBkBBBnMLu7HOQx3CARq+
mQk65Lp0fxJq9mnOYgvbBDte0QMRleho7QAV4vzzlU/VY0cmWmXTXikSggMAmYWgXb8wWOHxbp3p
TrI72gIVIxNHZZoXUpJzUYYby+SI7hRvKdqqBQi+gptmTIt3DE4/8RqsqxGGtOCXFRUKST3rRzY+
52kw5fe00z5kae5D12pO3bDJCv/BtoctP32vUXUsMy8CXqmHwwqDxQmF/XzVWBrAHwYXvtSeYIW5
i0kb1k6Fu7DviG8uxBpv5RENCoQKBlyYk1JaYaD0O5QIRpN9pf3c9mmQCjjGl9cZH514rgCFdgw/
1qoikyGoXXOZ9VA6Kk1+uLEVrYSDqao0pmGZTKLfRYgB3M8ofcBQ9hYbSU1755D3DGmdZIy2JQ5v
ukgwHAeKA5Mz3iDUCWJ5l/iXspr2IIgEYx4ClLL41UsUrSaW7DvIZl+DBrfNSPt4gRfpyQ7Fq8no
BcGDea+SiM2bKXkUwKDGTxgQ/DMOG1hed7m/QD9zHxjxoiy+cntLoEG4llX8k+RvRspli5RisquV
21glA0AKbAf5Ks3xABOFQZpFTA3cQnjSlIm+IhufRSwOHeaTicb8JnDxEuvQtHx8OYjqwg+GXgd8
/bBNNKEtCB77WRJJC/kYg7Df8CccNeF1PUonwz8KNq5q55auaa8jpO6uCL5Vynkg12c9jU6w05vi
PkNh0vFzC9tjSupDmlF5yR0YBW/s+9gM6gl5CDU6GNeexSCCaOm4L9Df66MXsILLSnprzzUvsuSQ
oVfdQXdJz3HC8n7C47cO5+gvFyaK0oql6AKWX0IojcR+F9YVVes+tYdvY4icL58dLiGjFebmZUW2
AdqPTWCXS9+PoMUqAwczkxhE7yBa50FYS7bdvAQcdSc6wIposuiL5bRjHLyyGq6BqO2NTWDCCMhC
qIh1QmFvgK1o8ZVYPZEDHoUQMSqzDq77UUMcz7A2so17b3GGOc5GI6yTfrrv/CXlv7tqGl6i6vAw
esZXInxCXMrxRWt5E0s8P5Dhnl05ACbIq4wZUM4/6Izbpo8vdsKxsUNxMvQjkkSfoa02kfuFn/A4
DsnWbreFdGNmA4jBixguXtyKFZWejxxCfkdDivc7bBosNISkBqRvHnLPvCiUQmGPnbMxjA+voMMF
iOFkSE/b9hPGYcNOxdIes/5KG6up8oODhlBF+kfMHLf1/S1dm+HOpgOJpwBvDvOdvetLa2HYgUVd
gEA+kY9elJzbAsVswWvPJO4TqzXeDLO8jm2vrzJgAJeJkHJgR7sgM6Z9MlliZY7gQsFmNFI8FZ7f
clwP+vU4lO+lX6fbEHmhIjhzw7H6h4FNA8sgJqs6u2dkW+6nMH93IdCDFck2TuB+wjt5neBUR5Hx
cxTGuLVHIHiS66DvYocRwLSUarxWegfzkRZBXlrxobbSnXeuReJc9X469BUCdAtP7gpCQbKsiqQ9
FIX1ANi/fjBnOttoV2yHU0ebvFdzyYy4gEPnMbdcIG3SNNeOzPSVkCI7VDnxyhqO7yxjJcE0lm5y
y7Q2A8eUItVQ+qNhmeB4rotghpxweNoMJagO1+mnZV932Jl0zaWerg+WTtpoB35ipXG53xnafGIy
9zOLlEAe/QCBHUoQLvVFE8LHbESxIQ3FvUN4nJ37GgN3ved9wzCh6XyfXtiCQx22A6PbEjn5yKrP
BJ4Zh2VWYpehXr5zlAR7Cocx9phT5Vm4Lw1KMIHgC0rAsGwD/a3iRa46QRNXk6E8SA2dlT7F1rlA
y+yFRbecODfymZyDuPYOKoxfonrYR2lMwymdHQN1RiZS+JQ4DA6HKP0BgnI9dN2GCMGHEMm6E2hb
oiPzu9Ya8nunBIvnYo5Q3NrAAUFguP24ho4Jz32gh52ZgLnU8FUn5imqCEjokA1WXhZuPC+59jns
UcF9sJSh8yn94tibgUGYQLKzjPw9J9dh4dCpxlbN8NtG/aA38qft6T2sw5h2SLMOZWEjDe/01dDa
cHcL/8uJs8dkYkpWzUN1g6OONbgvbhD+8CwyzAzsd3fuwF2RiYhgtjZE6cJ6Q+4OpMmIT5OoDGbi
LI2xJnG+U6to6GtwgG9JmoES2EUWC4U41QZLG4dtWFyVoCmtSOPDOn/s/fGxN0PsncG766PZneIU
GDL+OJwRG5sDPMHIaumhum3wRKJ0ddS+j7Gk1XI4ibw8gLhFnYM+tWVk/D9kDf9n8qFOzrAQjo0G
yHadP0Uk53nbmB1sVsIFiNwsixJtwEBtyLUTbcKQRi2E/UXl19ohpBe0sTBtL27x4K1nV/dNlxyN
2bjQDNg7Cnc83/yffpseI2u6B58it7e808hOq6WCQOzdBUMG1Rio88HyPHdRltWudTygErPenTFo
BphK9/z7LrW0LfNM6+COFUKEXHwWnS+/NxGJQ0bRZdt+YBRL1Ne5hiKFk4fwnBGKDOHgIQXlygiD
ftm1xSlsIjqm1ENFD9KLi5hgnZa2Iab9kDAA33+tOwWCrmYeens6ZJSZwIZxD4SZc6C3DWZ7ItHW
KLRdbKhvxDtBItIbz9iR4nzW0CoutCbRFt5oxkfsd78/hLL+FVX7v38O/+V/5pdfmbT1P/+b5z/z
YqxYn5o/Pf3nU57yn/+e/87/+5k//o1/nsKfFTzGr+Yvf2rzmZ/f08/6zz/0h3+Z//ffX93yvXn/
w5M51qMZr+1nNT581m3S3F4Fv8f8k/+/3/zb5+1feRqLz3/89jNvs2b+1/wwz377/Vu7j3/8ppv6
v13a87//+zfnX+Afvz1nYfP58Teokv5Hnv7HX/x8r5t//Cb/DnTAmgOiHdNQXPjGb3/rP+fvaM7f
FZpAtAOYCgxl6I787W9EKzfBP35T4u8OW7KN7FlSjliKF1JzX/At0/073Q5bkRpqK125lvHb/30H
/vBJ/uuT/VvWphfS0Zual/PHFGZ2F0tXpm3B6MRrb+pK/DGEWHRGSGuHgXXS5l80OwH9DM3VNGK6
CHee1dhH/fEmfL89DCIqtkVlpedMRzgLdhm8WZFbL1oUsidP7f8Qkqxbcwjyv0KS59enHMfgbbNt
qRuGwRtR/HyHSe/Pv83/imPlEHeR00wpwF0ruECL1BDn3jaMy1gQ9+AZ1F+3p7eHXEeFCR4NXzGh
EWFYaReqGlodRcjuCUDiTq8y41k3ceShG6OBqwN7ikQ8vaEQIWzOwpfZVUc+t/SpGkmTZBKU7ZrO
vqdZ8pPRPE4vVVt4owXJJCmFp9Gk9EcICKC1QiTVzbFVexE7R1aD8UjMH7nlN/eOjcaWdE0ilJg0
6kNPfmtGBY7EYFNPTQoLhhZ/Vet3xN5JtQE3Ohd27GJ3VRGPuwI1eA64aefELb1DuND3ZcjY3Onk
Wxyp8EdUzAfS0jYOds/rdn3rBUFY+JhSCGrS7A6hQtCT5FP8ktIJJBh3Fog2QlKWDrBjbQxLde+m
T/0YWkx0DUF81u13q+Bxc7Z1Hfpg7duNDaDU6xiG/t5sq3FTtMq9ugz7cYm6GFpC7Qfg0DtkYO2n
qeQXE9P22ZGFt5oQJgS2Ea4LR158G/2jT8AnmnUjfUqFHz+R3dp5UNlHtnLL0IIlDdNwN6kqRUjq
P+Rl1vMh+A+B24xbGejBVjWK0wIaccjyCCWkn2CZL1AP9RlMQbdZda6PhTYQw6VJicFGK5ktRZnf
pwYRm24RSqIKGN4nOoqG29OYGJ17Gqbuvd4p/Zn91buf9Vu3Z63QxmMg0r09+vtoLAAaA0ufczlb
bYPt25YWnywUzUOsI8ueUcxoE5+jeqo2poltJO8PbuxM5xvh4PaQTR1btRaehtqnNViwkuyLJi+2
aWsPJ8Y8zOWTfnxNELhguY7DhYVvCduk/WQOfX3NzXG40MtHpxcx4J4G53QjQ4x1j+U51Kyd5hef
SOCQKTQJ+dh2jIrAqb3wQxacdxvhvEZNnK4qAp7gVNjIhc3HODLj+2If0uM7Yresj3w8056qfwt7
PkshbDO8Qm9n8wUROFoHyrCTLbrdTre0A/vUU+tE07ay6bKu+1JdMzMaf458oUX99F0jFsacdRRp
3YiHymQpCU2rW9UFMw1CgACcR7ao10Mc2teiWykVl9fQbOyrSiN6DVZ28kumHcjn4tMveFOnULr5
+oM1YJ26fVqJD4s5fJ5E6h3F/GFm/EHkxtnObWtQawUUzkyd6sYUTPh5cDNGt8SoUAoRFUIY0Dht
wqyGm4lYYoV0LXmPuoI7uSqfxBAdIscvl4EmxPPQDADxtSh6z/Py4uPm/fFvu8vva/cf1mrrPxZr
JZjAWUKYrP66bf9pMaTWJINgzlesKkEcHLr9w+2h7Ovfv/rXn1kdJWVXGJa5DVzEr401UN+21rnK
zOpaS99EuUPjJUWSvgjCRqxujkkdk86e0drl5v6kSFSqrB5uT5hloyMCO7a9PVW0B/ckSzC56yU2
DMajwdIyjIMfVsPWqxN57yQ9oX46ppNJEWKO4PRM4qZ/JLgdbYzpYZ2wnO+dM4XbqPa7J2S5cD2m
kAE2t/7DEJecS3HZaczp25dE6wvs7XeiDpgQpIl65vxrv7Y28iZaUOPV0HJ33TeuWCH0CNdp4VZH
0rIXPRIRXObydZrmJrgz6Nub37QZ7qlpx0PmN85Gc833gbX4wfcy7RruQjh7DwZejYU0NBKWe4eK
r09/jGU0HhRVbFoxSOyceDzcHnyvKEogdcO1HIQ4EjvUrvMKXFltwPGSun/uBwhMemi6W5RLpIwX
MMQtwfSN/rSksELNHmkamupG1RsNXdqvm8AJYOPqLBxMbWOoAQESjGwyWR5ZDp7Tvgrp4pIOfLu8
keYzv7KYeP5aukQOW4rmkl5r9VozhXbNuRqIHyjr11Lhw2PV35J3ytsSBeG4ZyxYnW4PfQ/Vfkjp
U9ZlXqNumy1xOUoLJp/leJgS86dBFAX2MJQHi4wDMvM+f2FPSWUsO6Q+XEXpriudgRbpCGnPtIvh
mNLZwmYoDpU72qdw7ofSrsViGLUxZR2RVjlVwzJFYTyn6dQPetqsvH5o7xmPq7u/vqH0+X75w+FC
KVsa5nwn4Q8V9nz4+LfDhadlcVz3GZTDCE8ZAgfQNXe/3I7+p9tn2RMdhf4eEDgmrZnui1ZvBaPl
EKcKRWGUIWGf8rfOiYZLSX7AQ0uehSQDFAA5EE/LzO0TwbX2qVX611+/duM/DkbKlYY0kCfgqBHK
/dNa0JlYwMY5mJqlGK0+8Bdcaqb4FmvwnISKsHpUqXe9feW7pFBHqe6BQBpXnt1bsPdnnNlMrXY6
sgdk/z1rBu+c2qmH5qXRV24BFiCZfeCJJtbwrtSTMkiGDeEkr7UUqgtSkLVETflR1sTnFUZgrnXm
hFgq2uoiVVqdCuYOGPboa46eER//+h2Q8o+FJG1rh99//vg4t2ICdpw/fnzCTtAkMmlADl+opWkI
aPjWDBTGKRXHXfpDgW1k1l9Mcqm12Qq3zx6zYXaZpfdcaTTpAcFja0msio4tsyV64H0XIEQiMKn1
SuMb1+E8P30oPBv2KjbGB1xhGzLV1zeE4C+YYJ3hyEzMauOCVPl1bgoSGu9V3nkHD1z/YUL0uTUb
+c2LyPtsZe8dK1mIJ9dwt505tqsSPN/KLHtMlliUoONux4CjUjyjuIaUklGYstm24ZBeJLZu8sA4
L9wxbaK7MrWnFO81Z7O4/G6hB6RlQSdR6/L3MBDZ0kc5T2M8is+qsX8khP4gMVLV2aqjj6Zu78c8
7R9ijsErYYfWnk4KWTuU/aSLXR1tekxJsN3NAVRPOW/bJktkiPWBmNM6DB+ttpug5RnQYxz0ZmQI
YL9lT0DimF49OMbMrPPAuDMwy639EIuKV9rxGgdn9FpgR4ig5r0nUuhrvwbnAl1P5t5nhz0xTars
zRnLZ898NpKivsfwxNoT8CvPG3nY2mBX8QvR+2Ebs2yt+I5B/6FCidU7CXXMCDpl9dfXnPPnu26+
5JTh2hKmAJed/NNdh3UZ0Z5dzsOz5Km18u+lh92C/LT6nvYZec3UU7yD/trF8fsFLn8vCPk5uKUk
oYc+2IJStL7POz+jRzw4a7uO6yfU66fecHeTlMU35pJq0VSxvML1rddJ4ECcMbmdO9t+xxblHPQI
O5o0w+BSxVCIA3SXTx6Dwjuzgupc6g3h36ZMt6WsDt7A/na7ijQaEbjx3HHfNgxeUpk+BdyojzKj
z+a01ssgR6atuvxK5oidhEiOl4kTxm6yymaJh0t7MQdoEXMklDsF/QFOe/DQVwyoHBBT76lASaP1
8XNlhZgPnWheIdqx2uVOaZxIkLd30qLXdEMlRlrsXduKQ4eQ8lwhyVmGFFHPkJpCeDFDeQLOUHzn
od73tweZq7uGOOUn8oOCy3ARE02aCvXmIgmKajnOT0mUGXd//YH/xxbBB+6w0uggUKUy0DD+cY2B
keb7limIpUX7eMJvXG/8mrkyGj7z2rb1R6M6iFYZuA43hklip9rOMCcuVazo3kYYvcBz10KzMXiF
5HW/pVMSb3xzqlDVZu9pUdoXHUs1Tksv+x/KZynU3Ez79y0O0ZQyJQ4F13LmY+OfLlhBuj0eYzid
rCRvIXTTRRmM0bWeHxzTHXc9Srm7iLHR1ajd6FrBwzn6Ut7ffuL2R0U3OIs2wsyZKAw7gwGTMxui
duNkMrs47LA7t7d/3p5BDTuOGfpJt/WKzTRVxrk0H1tm681oXIzqtZ9Jmdyj2nV0cWNY91Z1T7TA
KdZC8qm8KqJDx8Ptq9tDYXfY9wWNdFM4FUoJa2nDfPRBc4VoHw6wXuMXLQ6wSYQzDSYepq0xxAg0
G81+cXX7Ax9k9cU4sAkRnSURVHN7sJlBJ7F6iczwnHUtJG27qrck9hkbK3cUSdiXqp8D7I3pHcWP
cQlnn11aExucclwlDmBqKCiakiuPfTLsIufqZ8XZ1CMODRInsmHr8x1NcGdBjUwet11etLBzrhFS
oBvNFUWehr2FYfbo+QwQWtPbVUm4ozeAXiYunzI9+sJ2c/FBy/3M6viScUj6dVTBqUzdFHsPhsDp
4TI90ZIaNiKOwu8ezgLUgO0hkDD5nd7xT/jsGyxJ6PCAuTCfc7vxR0HvOdeVhSsEqjCM+gXB7v6T
DivwzsTuuyKvwtwBSEUhgy1+abS44+hLfUdc01+AOzIBbufgp+qI562+p9pOuRQPSSzUYRon+RgI
+1N05pVKckETJnyIlUo2oWtCMp1auQ1GQhyawop3M9G1t0tv7bZhvcKv4H7r7blEANVOu9sCMdZE
6X0UsMSKwcemAkJkzqMr9qRc5icUaHTENbt91ouagVjiRItGBVdOb8OuR4Sx6LmHnxXd9aOeIoBo
56eO99no0toRexmlDAm8fk87/PcHQ5CwVyB4EvOJoY47QSWLvPL2dJz/zNORkU2pbuAujJezf/re
1wy5wTpKcItmmceu6M2jH17x9TMsoO46+25TnZnc17++ygSWGcmAcnX7rj3/SEV3ed3M22rJRDr2
TPOVUKJh2QkjPvsjoi7NhZ3eNVa+rkVqXkMNYjug/vgbmBWsJFFhvUzSvTgaAS9Iqhnxtq138rpd
mMf1ix21R9doix8K8TgiMtAZXRupY8A9tGxSdHxUw3eg2e2dn6C/d61gOlC24G0CuvaSFd41Qmzl
ER3Wqth/wj0VP9Qm+xKc0gPenomBuhueaVU9tEW5UVXiAKs2IAcynFiR3HpsugoJfOlFT6pwggcZ
W9UDlqVoO1RzPtT81GP49SAj17ybOrvcojhcFv700DqxfLw9RFXyQqOkON2euTSA1lJT1jIsy8fW
m5K98Gf9l5DlCnduf46IOPn1QCBoR2ibDr+mMO0t2Ilpk0Zm+dThqcATzNgy9cn1McBG//oSE1x+
sDlZ2kFR7EiE3EUI7EbWm2dRWWJXdpXOjdB/Uc4Ny1grxMEkpISIVAj/mL9GNLSaxaMXuaRRT+Qe
BRMexqLWzoEhxDovIR7Q6HBOtwdvOA9RSbDBbP9I5bJso/KLc/RFwBcjP1vToEAwUw6HLb5Sc4lb
Vp4nlchzOw3TeRZaiGgtGx1V9HxuM0sFuUJHVOF1oY32Pll3TTE+kiqZPqleAdVqzQKFmhse3QAQ
RZXopF6iBNqEQEuejQz9v5ZguxyoUp+nFv9jZIpubRT2VznZ72ZZc6GAdcVKzjFjGnwEKtySaCxB
VGjB8zheSkNqFwmKlTzwXVPG0XeLJmVEyyn1YKv3drsfYnIkROKucm1aom4Wi0yHRIPsrF7qRRhy
BaHS80vyr0SBc8AmbtcIIrLB+OQgaDxUmNj8+oXtzF7W2BAjX0G8H5BI5Xq17RKBkq79KdxoGzWg
mFwDOKKRF+EaGjQGhRy1Vm28zwZ9kAETaHMMK4A5V+60w6/8buD/XWuRT+/NQMXOchihV0rQ/dEb
fsfqqNO4yNSOxiLN88kDqm1VmKp0WAc5yeEJI3qtRHY4dPlnAq95aRZxtuid8psb6cmqrQOIzsO7
SCi7tZjkVI6LDNk5k9G+5guQfVXybCCe3RAscb25usNRu3TY/NayzD+aYRB7QREAsNggb7tFUdHg
bnLN0qVd5tLhNKhMUPlNGFqd2AhX9A3BT2itXOKyp5PyQB+YLZJwoTtJ3b7ytF4u8BMW54Q1/q5z
hbhTwnwWLhxPVxCRSGSEXOo1ZmvMhH5eqrvpFtw4HAazeycRoVsq2/qmRsJMaURfo6BBlN79sLpt
i2LMUNfOwKE5oJKi5oBOoVVYST19NnEWi5RWl2syfR99M14NcYRMQMuapeF4+6CZji0UCSiWNESJ
iX0J4bBbGaL5ig1xWVvdCcsxE+BRdcf8ECWCxgua0XWDHw7++aGo6KzUBSY3s7e0hTZYAOOzQ6O8
RzucHNBp7I/jp6qHQ1wB3SdIYdME1Zf0e6JsywpeROQtPVtjAzEdjBquuZ9cuv2BYeB8M176Bmuc
MNsrbzxbm2zEHWolOJP9gfY14pZZEq/jO3VlZ2MxnnXuRb0JhwYHR0NuntHj/oy76A089wqMEhEx
roeOAGZPSJDpmD33ejDuE6U3hxbLxyI3J343RXymrJpFS0d/4Xvum9t8ObZKF4TJP2QOTKQkUu9N
C3pPGLDFWe6NItp34VYpJF1YQkKQoU4zYOjJP8OS8lCbEEyVWNVJq2GK7mH2AcDbNFhOAk4QQvsc
ouIp97N3DBbLoo2/KteYthMgzxY0XhNmW4Tj+Z6u3U6J/NXwsaxE0EgtDgasF/TKcwrJRhnnNniI
JnIHzaLlxxsMAF33A4WrgF047VqLKIHJsjZRWeJWJR9xDYbPWIOPhkuHCwLajZYfQR10uzx7dZwx
X8Y2K2Zmjf1jPMSou1tt65NFxkfKIHzKMiJIIWGkoE265r7z4q+e8fRdV5EBL4dwp0h3h5PgcLRq
UeaMtHjzRN9yAuIqa8d+hTWOF1e6KzUaJ8cOiM4T076vCMzMa7tfVAysCD7YJdB62W/BXhCd2NjO
a6APoCB0e1/ijdcpDO6qvujQPPSbdMzHdapcbzHVHqK9uNwN1FCL3iNBrizepmiTEWCwknrJcq8/
xq7+ZbVmu00mOIBiPunJjHlYJA6+mM8uRUWx10ZrjCAD3h3vWU+npctWtQwNem9Jvy/HpNx3xOmu
CHFy7si5br10HdCSp4tGTIqHWcXmbN3mZ18BQoTfjDGG864tviAo0peE+cm7mU/I0ow2WQ6DOR6S
fPzmRLPwze3XJhqJrV7q1cqLX2uzxgY8sV579cHMJPm2dmFB+gSsa7i12naGvpNVda6LmnBidD+L
MJmqA6oooHvaY1LZpAdXsxgtItcNk0CFrLnscOOQSlwX5Zdnl+6mpURakGb9MZR9B6BMkSQJYiGS
j76HTcswsq/Yj44ZJVuoIhxC1bBrC8RwPQRS03npweDdmcGNFl9qWMbmnEU/ebSJ+lxKWAGrVC/f
cS4ki5hojIU5oPej8F2mdZoCGDE91iJBYjd0tlqvX0IZqG9Wpy2RdxF6NILLTwaECmhqr23Zk7fk
bPxU4Xe2w89pIHAKW4a6i1IfzK+GFjkovpo8uo/qGk1OuyYeKl4nrv6SzUrQBksfHx1nipnnHvce
a0qKA3HQMK7hJFm4vbvn7DZsotz/ASfrlGbJNfDGS+yYF84QT5gMiPvprWeLNbBtDKiltb/vM4B+
be9/8zL3XU7kJLrGq/SjldT8bed43wrk1Ys+tJ+13P+ZG2w8ktE4t2SHPNVSP63MUdvIDj4IqV1Z
ZdyiKUzQYJJq6cD1z5T1GPjETjiDTZvM11lmWQZD9H1++aBy41GXmjiSAnYMGXHFh1YHxp+RRQtS
OEQk+X8IO6/luJFsi34RImAyYV7L+2IVnagXREstwXuPr78LqI4709SENBNTURBbPWQRyDx5zt5r
17fGqkmA+FkF+cEUzXBmvZd3s6bLnoA86XTAPmZBRA8ZAMveCt5Vo9gOHgJEJ8cw74PDrsJzCY29
q2xg1QTELjG6QBegSbYsZlipz9Ak0b76zGsJ3FkHKo6YuvUmQh7iy6Qj9kcUKKsC0gobNfhBfSnX
zCauwL829ci3XYuflkV1Sv+gIE/J01cgRo9lUnKzyeGbXpm4WJp+R75Gg44SJotRtoD0OAry5QEc
IG2YYceCtS1G/x3QlFgSwO6swgx3thuRIE/PbacJnoA0sbZs11Rc7Dx6z+EzXxWm/lZidIZzQYxB
T/syVJljh9VHYlNwyAaczRS+ktrG0jO65hh2hLpUo7GIwLWLHl2N4Rq7vMemiYNpstc5H5Yg5o0R
Eb7Mgd5Aov0FK9Fd2SiXKHS9pWtivmwSd60PFbxTeFtQ9r2fbR3dceQOo078TFEKEskGOOOaG1EJ
4rUBMnOhGjVOnvBOHD1XRYrfKwggftoOfbiOg4fJktakyI47l+2LdAd6XwwQ+oCcuZRJzPy5+A3r
rIE0/8iE7eeYeV95ZP11JRH6BGUOAdujhRZOAyIDaV1BYLTYuYFZ0CNmxUfgOSxTA6DLD0Meq8Aq
lqZdHpyGktVzR2Prmua6yQnnpQ/oHzrIZdI0gaqa/GVfb8mZGx345gNtFAKkyLP57o+0nS2OYTDY
nwOFnjNyiKOutj9KMmZt3cO7zwC3dcO1V5igXwr5xRkpayy1fydr3kBCbwX7HE1ZXCbqs6TP3dpa
hvHQRlFdJPB/U8BEYCWonFt0begLxRRA4XV5g5FS0QCOML7grxgODehmrXYjbF6NjMKmLTdjMiIF
HlyyzzJ701mEXgyQQ9MKZ2ivZN9dy1x6FfeohjVqoQLRX5gJPPsK2bTmU/f4Uf2zUTRYQ6OyRX2h
LYT9UhNaiGGN0FjT/DqNqA27huKjolgloLJ+rpG+7+2+RSM7XWbTi1uwhKFuQ691S5DLvGBMzOlt
mNc/9Ps+N3ilRJuGLMfQGFVauv5JD+NG7WAOFpaYWnPb0xB22QlbCOoOwzqL/hpZQXh1Gcq8eu1d
KQ3lrbDz9zzIiq12a6ZYlgJZ6NUT6DBFkmIYCMnTHJQx/j5Y3nOEtfTVjt1iK6xo7/YISHEf9Gcr
Tha//0E051PjT1oo7AxEdrRwOELKT42/ANmzL8ycznji2mubJeI1Mrx9P3Tf2xI3NrIkwlZ847vV
9V+7KekiDjQO2VZrsLzTjnIJx8L0sYispn0ewsLYSYvBpB7Ux99/qxKd0796lHyrAvEoYiY+evlL
j9U1KS7TCGK15jM4mpgfs0bHG7X8MF9ij8u2XcNvhZGDdsII9TeB1ZgrJoTm/FJj01yoqQUH1sFC
lwfFcYwKbWuCrrmOhUegMaxA1KVl+NS1gQ2yi8OllSrnUHgWjcro53xlT3g1Gn71Rvh6heu7ci6W
EWs36DYwdrNp0LPAKtddyVJD7o+YkdGbSQnTleW57AHURBqK8nL6GPOMUzSAWY3OEZedKV4Daapn
1a7rPbrbPwwn9F/u3elzBAioaxa9Xv3zSFCvqIF1RcTLgSAaZESjmPYtkhhgXp2bTE92imciHy2h
ovddn99DlKzw8nLm0mn1kjWu8gClWk6xqxKB7nCaP4XyKCisJzoZiHqmcfew47QQzjNTxSNNJs0K
ojiywdj9/s74Xz+RBDuhanTf+e/nnyhF4Z90RQLLfFYXdLVyLFPOyaOPFgrdyjKayLVLK4v2MUmT
uLPBHvOrXsbJzQ+AuZUGBgKcPAoET1V+YDI62iqqeGkRfjrPkXy5aSjk5PwTlsgjhDu+E6bz8fsf
xfp8k5uOpeq6hd7CFhqso0+DBKVsndhl3kqpgJV60eakwRg6x5W6Sw/DJDyI2zK6w37gRvXXeVWH
pyhMB+CKOssmCgt8B8GhnEC2imVixtQuEBLFhuIqe46rCbKnoLBye8fY2L6sDqXBiqoTOcFjzmWB
V/0x4wTc4caRdsQW9QLIx7n4Y6gR5aOhTNVHDwstoAOATpbGprvI8mJECYcB07CBw/Q44VGTQ4cT
pK4wDrvhTYL1HKvhXslr8ymiqgUJkW/9skDC2ifV7YKci/z5ScM0lOKjnCeyYZ6jSW98se/rUG5F
VEIikspHoTX9pWnyD7+QktFX98XK2wxGZPzPi4XHO6gN8w83myamefF/z0okpFgJrApwjmb9Otwb
AzNqOnXAA1iSJ5Q04aE3lAFRv0avyVWNbSGz8VROBGsjJGKFjnUFCkalv25mzoXAbCSRxKu+ejlA
ERGF+tqv3KfIGLxzmdAtcWvcmRr+TVg7cbgPawc+NFvrsoq0BqZratznd1pI+R46q7pRnG09gd6B
s2irJPK0jUX/g4Pw8DWddEC6Gjw/BtylTTJjvbRKrbzNL6piOkeDfHXMUgnlcts4t04ZvlPq619K
FH6qGn6kfqB9aDm1rpGjM+YgQ05G8FfZBLgKi7C7tqzLCwfc8FuTNbQdAdEs/BguImPBEnDl2Lx1
OW2BJEiKExP5b0xCkicrVZN9JSjxhPZWWgD72aXe464aVxgO7TMNJnOO0mOXZ7XHTbMKdZqiGLro
Abj+IbBda8eEdBI/Uh1AS8OxG4sOCEuLdeGMoRvdibuj0YThoUGvZ9vRtsx1sVcCVz/VSTxsnKFJ
bqMBd9RkfLNsrYQug9oMB2nj+FWt1IJJF6ON8gGKascCRv+3ARD+MiTNb5VmjU5ME+egNAiSp256
pyA9RInqxecCKu3Ks21vl4VhdcX6iGBe69n1TSV68sEXHMA5WRsoI/lFrTTecZY2Cub9iQMtUXWZ
GE9T7Si+qkpUvtUEbQMjU+6GNYaMKxBiLIJEgFw0tJfQ8OFrgiLa0SvUXjAcgRhVpELPNSNIkCWY
IWaObqGpV2Nor36/donPa5eU6G+NSXemURTZn0XCTYEXy6g4Wdd0pnxXJotqUOzTCPpp3wRgFMcJ
TSPy2F6Vmb0HeasAm6vaHV1EHy81jSTkgdEX35AfVCsUH275gfdDvIe0NUNYUK/CHfqrWQmM2DBk
A/1g6bL/qqewlDEAAxZNxDN8lXLb5cjmidtl0mc23xqNp8ce6mSPIPam69548gw9Bflofri5ecW7
4+9wLQaH338kxi9rBbJsdABUehajYT4a1pL/kg5hFiyMvvBoT8b1DheJ/5F2oCvxp8Mqc40twQcw
Rgg+u4UgvQGLGkeVA8uqKUaT03oaQkaAZm+ocmcFur3vmMLhnSZpnK3DuTFIp6GI5+w7es1t4eON
RedTnOJYHTjNiF3fy/IcRHD+3LYyN9R3DBZKQz3pKeJRWbtHz1GaveWVHLMwEOMiVYxD7Zv2H2Q4
VGmfl01TNThKAqYTAhmf/emjaFtHduaUz4xsUzHqYxGO7UuR+PkaMXK76TLsP02ZfYBQs5d1UnHD
20azRQH21AcdTrlJkJ22lgNhmUtbR14WGAq0R+bQ1Phpvs+LrKb17Z3Bf0TLfhIjmO6UFoQH8Dxf
or7bCKG/mQNzty6DLJCOubNyXdHC0KFPz2kw4SRqlv4G+cZ/JO0Uc38B1uR+s8iHLQRmSzMRd4+8
iosha+NVoE9OynqDwJ/Zqjb8aDQTzIOwhmJbGtYiH03QiVDqTsMAHFKtXXGxle2swK1L5W+AnHjP
pmW5GBIPP59DM7J1fzyML5qZBxO93D3OL6nSozdCorwY0wbTbNqZkIGz7D2y17rrPyeJJ35Os5/B
rLS/89y8ZVWzDtMw/uhpoKNpGrTT6NMB7Ums3TccY5mfBukRtBUBYiSj3aGXLAq7c+6jdphFjjkV
xhr/vrWa9Y9h2DAeUji1eprPnLHgkIfo2WfeMRUug9d4J8bqxLt1vniLiXiFj9bHt4RQs41ISG8E
iRlvAst4mkWdg1W1Lw2Ub/JxK7x6DRjeMN7FkNnWVk0cYAlHmEAMYM06eqWto1KMzJc4I9cRduqr
mg3Ktga2pxldcXLIP7Asxbv19c9MCdX1o2hJfLglj+8R4w+/YrvNnzK7mxhIUv0g1jJBCqWHRzXB
5pwQaPjQxeBSx/U1Lbcm6m3iC+YXqpPvcLeJHDWcmtNo0l40DoYIx22G0alrradN8alt3C9GNLwR
rVy+qZ5/TfLQ+5CRAmC0PYHLvZZFnb0Ekl8Bk09vkVfVd0XK7kvgFTcMoeZzk1ZfNd9K1xIKw6qe
b675uq3sK2sxKZVzUQaqXcG+yE2o5bDHckQ6ZplZN2yNcLWxNhGn6x7nd+yF0K5GpiiVo1jECVuE
BEc0srFfroEXZu+yjyqaSt6Au5GE6bgv2mVeBnhdaQbvZhmBAgyq9lzwZ0VUvktvBxPM+xGO1gGw
7c0ZcvWqKFZ0LTPq06anATt/iA338X6IOH+0RMMvCa+LiXQkYqHxg25txpO8mtxgbqdsxHvn0f4V
wDR2QYSwjib1vpD6NUGduMmcTH16/GaiACyPMXX8Qk9YiziH7GPXHu5FrYNrrRNC4+uKuhuD4I04
lDv4O3/p2Wr3Bg0Mpz03l0lK2dgdsf5ZtyDicUoHl2bodGkiM7618C+WSkC3lh4jOXVZyDkyirRT
FRo09afYQRXt4xoLX3/GwcfyrLxqH247WrTJU+YQ4fL3e8yv2y75e5h/qEUx+kgiz/69x3j4uPkf
ntGx1fq7wuopwJRfRk4XK5TF30IO/ntzin51A0QoOr6LtWbkyZpoUHWNvxJZfQFvTZCVJxiJ/i0p
O7EZJpesT4pzxb/Z4oB8dw24mL1b5B8ITfdBpTa3qJO7h8wO+NyuVuqJqWZ+jckZ3FeRCinQirtN
C+JgAfZwWtzCPoBbHGrxepa9VpO+d3AJ7fvDh/LLIZcPBSkoFbptWpZlTqLQ/9p4q6ioXb2kaqyw
my+1mkzLcXoJRiZvtKrmo1Tv+u1ecxArUwxAsnWQ8mim9G8xZtMirMVzCTWhiePgJsz2AIjHeJ2/
zme46xImWrVBiOzkqYNfcLNk9dRFhXeGypkstC3G/XYrKotZJWQo5dKsoroKFwR0oslTVfecj8TC
MeMGqBQm3wPXfJKhmrwZmo3J3DAudSLzo9mTf6Dn/ritVDv6g3DN+B+7skVtIgXiMaqUz8IvTfVV
3Zg+J9/S1W9wELF5NshQsJQE9xiHLkAmanenFxeQtWQ5Bg02ky7un/IgXzsKYCNHS7Kjwb/nFdcB
ul5p2PtCRyGNR+DattrP3ibxLWahWXdh5WzYiL2NSPMQMnBjXkRBbdYIHlXPnhgpGK+NpHoFe2a8
wpu0KRHWcZKPGw5O7XOMRZ/tC70OU6o/NMN0THb/PtmZqmXjsFMFdw2+uU83DeT8MNIstCWyNY1N
VvfZya0HNtFY4xfMiyHkamwK5R0czd8q1tAjNwBzK40p+0MQbjtb1w4XEj406H1c94iyGO+YgDE8
Izj7Xe7uOzOpTkTo1X8owI3PKj46xZPhT0phWci+P3//I/aJxlJZm2jlyGOe07URjbKaNcgyjwk0
d25lb8P9pBUCCS9Pj3oECh5rbXQYe3pg840opp8eo82k7SC+vS1ydVXUdnphETqiyHq1+9G+t4X5
FrUOtEH0vku/r5ikquo2z8P4TrLuBoHp+tFh0gRIKk3TN9jeg6PWyuFPrcHpF/OvIznncIRymmFR
WDpCfPrFpQ6xcKYGrMZrZUeDI8VdO5rBKevqH54fcPqKpE6HlnfECJNEWjTVCv6zWCn16HzUZbzh
fjdQ3kFVL8Yx2Y4uhv1Z299I/7nJSNkTQbOfVuGTxyzmTJ9my4mED2/6ZPTCLlYamqqVADqIrQMa
mlTA4jrmNC03yg+jyVCn0MonstcxL2My1AD/FG/Pr+i59Wr5xU84vZH3sscMnb0JbYm6bvgqSAve
ShNdzGScydW4J4wkRqPQcqab38XTO4Xp/++XUP2X4xwfqsOZTps6agSifdpXOLqQ56Rm9FtHHszV
XFOoriqPrjUtEKb4Vliqc/InU15aKu+GHKxdpbgDgK+yNw5Aq2KOc8dMNW2qht44C+DgUILa7Gl+
YtKCOTzKIf1P3fnpKPHv28FyCH2aDKF0tInK/PfinyuIGYhbZsia6g2iJZWIN3drFCnlxWQqbBgN
wZsb9NA6MzOa3Begix4PcFrV7Q7+44drVcaeGU3IfVB56V6NlQ2nACxPIN9+/1Ebnz9q5MM8rhLW
k3BIa3A+fcMp56I+6Uiri+LmqrRd8cGG3ixw6bgXS3/LNa8/lFoFCyYyuRE9+aTnLbGVpjluYnqt
r5bnvgHGsvGnM5OfY6DUUgeTTEChqDaPFmbsRffpKp4gW22af4xFuRFS6c5RpKQrIZtybZjgMdku
gz9syNqvFuK524wenmrFNoX66Rkta4PRVUWTFqSmeHV05GRUG/ptfqczwKU5NF7qolTfgWGqSCaD
8YggnARGi6zMMowCYrGM6lJML4NRQ9ivLX15D1XZvnGGRu6pqruhnACBYDU1m1n+UBZIytT4gyyl
/OCpMZMoGizMguWxqVXmbnqUPsk+STfzn4GYa3Fy2VBAh9ZeBD4i+K6OXvgWyhNxErq5nSvInIlM
3yEMNYsLYj/7NmlObK8f74GbHxTh1++DU3qrzLHTQ9607YVs8/bCVkuVAFp7vpr/vLWMcBtbJYbO
GAOGqkVQ6yZPkdV21NIFWpCAFZOOSVC8Ix6FCw9cE8WkDxCEZkAuycJQwgzzrkfkJEuDg+Q0h946
N94D725waFt40g03gnbMykni7lT1JihAinR2cMZukysidlsk+0n4RBUpnyv0lKu6B4AxS+z1yxwJ
GSka3A5Ph4H/WPr4sMkjUjljPxYJadK/nB2CXuL42sJkGrMZ9ErdqS0Bx3PeoJXGXxqmUvxIIfV/
UiCoCby0vUqzWEUcAe9qkPn3OBz+0I0RvxojWczYo+XEFeQ/nx6zTul8Ja8YGXf9+NcgapI4oq4A
RLKpaYMe/EGVq54QvFUUue4thdqzqH3CkEQQM7gLyEV08b7sEPnW8Ll8/zxUxcu81zJKlRjbOvVA
Aqh6mN/ppD9BW4p7dz+bZPuhHa5knd1FNQQ3o0SP3hGKU1ZoPGwPkHRePvmVk78NyFT+GZsgclDH
IsLu0w1yFzjJT70ak2vafxnw46/ZFKujZdTVUZ3e6XXUbX6/NP2Pmshh/Ycyw4jQYYn6/Jl5ueXJ
FmRxxuEG4Yy+DFuEXHixtWUIaH09pgb4oUYaZxRK4qw5bIwOfHTYJaFzGoLwy9zAbH1LnGtQ+Au/
i5qtDKLLJwn/rO1XSLX4/U9g/tKDY8RpTA04FlfbcT7/1kOb3k4iOrJ0HsObgMwpH70atPAP1uWv
RqfSMEXbc6/SNruHubrIs75+Ktswu2dCR6KTBNXOEOnarGGV2pVqbqXFPB6ZbHTHGW6uzKEVa9dR
oYv7UxhBjUe4i/JoG2ougrREOzVWTcABIqdQOuEzvJ6/JLrrHuHV3e+N6mSl/rayjQQmXaUdWGiq
O1kYL5UXL00UcbpTWR/w5uTSbarymrQ1tAGR33vQjduAPJTlY/uqOPR5kSqfa0RY8NsAmD2sAERH
fqfxF53mFytGldJX5B5Wmq7s5nt4ftDJl/6iALhCMZb4R2xKGmNCm25l1P/x1poKiH9v0zhRhJg6
pIbqsC38e5v2y9GBZkqnTq/DD9HTCYzb1j56JsJmVbKEO5GHPijdtm2nr4qIHcNzGu0I3EovFmRU
QtY76k0g31KPGAhryKwr3VwStxTEs0oHAMZzUiZ5WviHglMXv5YYGuYuzksCW6X8RQDAhKfzONPh
LkjshhECbJX5HGi+MTaN39shPTZ9sVPqxN8mvYPIJRBYSFJz1blVv2xhGd86K3ymTbaYbSGxEsdT
RB+UXbIjj4EDPqyFcXLPU0HAdSyx405GGjfWetCXAjyzFla3wRoOeWSk0Ld2BmhQPMCuyc7goPGo
22DP2bRazt5igxHiUy/0zXTCHKrk1KJL3fYj0PKyMMmT1SWpvdCCHeIkTgpxtGeLJGq0hWSc9IN5
dLUgeSkbMubocoUE/J3gUJrrNCR2DX1ff06L5NQFmnFJUjO6NR5440qRL/X04uB6KoIQAkj5DRVa
davMmGS30s+2NslqK5T1+mY+lEtfIHK39XgVDwGnQ9W/G2QabxOpD5PmdgzV9rmfXuQkkkwMDq9j
Z407nzH8NZxeUh2Mt9+Ls524xFFO59AhIa8mVVyy9wy/vQIt2JbkTpjKyQJRtQSHQb+nLXZupkRn
tghwbV2avSRdBgG/gVRhc1YPOyR3Y12cFLd1Di6dvcdLHifKThkSgENmtqoLUT6BoK22lggo1F1V
xf4z5NcRFhohULmz99txJwoRX4PQe6udtDnRN5PMYas0Cr+ADdNXgUSd7EcxBkvi6IkOSj/UHvCk
jkBkA904/UAFdQ/s8YrQMVgpAgtMVNo/5sFaBq67LVt63VpZ7MYGAii04chkBCWz0HkeJ9uc7erm
WxO75VKFE3vpNjP3Al6guY3tjv9zXdN3c7/HLwTCXBHeYoI2jugbVn1bROucNXCnmbF8V9r6TYVA
segLq1jPqx8tB8xVboRV2lG8eF2O0rh4OBSPARhR3zGyvRakBxBq0BR0m+gxk3A8pbr/4+dGqtde
O88Wd8rl9lLnsAyDoP+CHj4+1RWEtdDUXrKYsDAltKEh+k2xg9pLePyUgUvYKLeXPVJqRUEA+Mqr
90LWpBZX2TUjZ3gBIyRFdkYS0HyDNClKbULSmSunmxkVpXhBdzMQYXdOd0sz8HnrWoCvTnE+VMYQ
vijk2S1wZ31tC4MzopEVZw87iuTTWFeVbRnrwA7SlVTbkh6uVxxQeuD94Ao3HH1VtZfMfmLCIScX
yOhU5cL2PehsWodi1XfY7x3owgjifr8jap/7BBadMY5rjOpMG7zzZ0AEIXFkFlGhL3K6Erlr0Oty
LMb1RNt0tbS3QDPYE4zyougKkFRPVtPeTotgLCRdRiVGnmzuuP3/MCTSPjdgUCGhvEHLpjsW5dln
NRIguRBGPlFSaRQ0uwYZRoqL7F1aJfezOmQHr3fpo5pJcxCUpo8NPaxcGjZkrS4ilEx/+qw+b1J8
SzYdIQ6SNFZgC32qf3B3m5ZPn5OTAncHJmxBQBvhWqnLvA6K2ovaVd9VzTpEcfnU4ws+G2pgkIbb
/XG+qqufSxlLaCgPHOZnQjM5nk9f/6+uZuu6vjf0BQJLhbOiWvaXlt9D12Sbeqo4mnJsD6XnXbxW
rQiDi8TR04hfdWJf3OwY6ouK0C9Gi7ZKAtVdB41TnYuUU/vkTNYTs9rrQvsqCa1asc74a5nJ6jp/
0YC1VtEFiFLw8FkAv6NyW+PVIorwcRkr2pttdckEf/A2TCeZx4xTo8/N7U1rmO//dJroiUgTnoDh
xszDW3h8Chi+XUXJvLAjD7OhzbBHjX1uTa1V1pWFmmj6Z9HYdwiVU3tddW2+LskQWxPXtfRweH9z
mhYmDY3D7Rg7ySaTSroOZTPVOKQx5AXUzmLg2XyAigCT2OchapyrOr3AByb9J2HcIYubTJSbDteU
mFqXz/VxrPF0+9lEkjqNIBnUhHgC11kJ4fgxzAj0iAqcZvRxsGN/p1bB2epGPI7MdORo1OymmvZi
m81d0M65DEOmvSALRq80JGRFDvaKst9d+aqtbqTL1pRM+De3k8Mauno2pSgwIpnwPaNGrEPRl/I5
gNhSx7BkyXBNSbd81TIGWxgNnFMYhdouV0sXN0HNQVIqZ7vy/WuJw3Hz0BWNNhHiXaxYT77jrGwz
MI6lL4xti4I3teofAIfF3tU1+wlcWUDsGUDcCCHqMiIFq11UNQYtYXTVefSgPU3hBZWdpyejHP95
559qxT+NBoylxegmbAKsgCcCDcdzn3F8IDoVT28j9zw+jB48Lb2TycQrarTs7kTQiLqQ8xnw1W5n
+X2yzZ3660DT+SraQVk1viQXHcXSoUj9glmTsRekopljD+6Qo1Lry5QVDYi0pkPMn0dLClzWje2k
9t6AU4skVcRbZejqhR1Ibx3qNkNG1dZfy3r01mpeJFvqY4LDi48ubO7IOcY71IMSVy8D+klh+Hjo
pneKGG5DoWa7+Y80paaxaHVvvRN+GXOSqHKnBVlE0tS5Js3q7NSMG0TFzCsO8ArLgoyhIXE5VyuQ
VaC6j7SfB1k/FdNLl9iHB+zLdQMqzi7qzr2d1Lc4lm9B8SyjwUOWDf82cgLgf6SpDxeSt3sSnHCM
R7lzZDinQcXiZVAEGQNmESEZESrjIl4aWJv0n4an+UqVKKPd6VTuA5OaSB9YpN3L/I6dw9xnrvps
VyayRtd5ifDir3rZ+DuC5D/0eQxQPg8V2niUNNZaVRPlpEaFcSQ7Jz4y7XPPilGJpW5l2jfYMkO0
Ik94mWVG9JSgTLlXRqqgHhdAGqumIQEOdI17xokLzrTNnHxR1y30qCSGhYtkaY+ldVtMcyTdNhH+
JAP2tAwvyEoUNXSBMPTIFdIIaHJG2T9JvVUBqbHfQfnxrm771fLG4RBICmnMNqih52sQLhm5v83f
c9+fYA56RUYkz2U25SuIVl7YX5m8x7gjTKs015VQn0AaDYeZ4tYqm4feShYuSdQ0SO6DxANRxrfU
EK+Pr1GZfCV6jXo1Ae5rlvoAzpm4Ru5YqOUCE93098peJLd+eIonkaWFLGsTME3ge+AyGlL/TIMY
5mwECDVK1Poc4wxk6KS9tKWMn4v0xyATFqbJAlz3f5duMPjo/kG7VpXy3U0xiAytc83Rbl6ANpE/
1UOwCiOLWj/oh5ORix+a3WAH5ZFX3B1dyOIp64bylllxflXsift+/8+fKjYI+pyluPiGtUYsiL7Y
UO9rwGEnzlJE7JAr/HybM6jYGVnvLDkwfTj85r+An1lY6C+/NuWzj8juOSL2YQVLsL+rQx8QI1o3
G1cdwnUZjTmb2aTrrepsraeJsk1FB6x9BCIyNiQ/DLSz3A2A8ebx3LkAmRdGTjDC/ARmLWoGTIhg
cudGVY1i/kA//pQUFj39wuYg7mYpanKElKIbKDFsSNPGRBRFq9VnW03yQfZD8zWFZbR0UmeigvFi
/f87RxjkXlUtuDcv1QkGcbwtGIJ0IfG8cLKqS2pa4sL105A/u9Byd70SPiU836dseol0eEG6nW/C
kvxIh538JXcUIHMckuHzob5GqmKGeO7xzv6EG0W8pG0/DYr506mRpbte1p1oXDZresTqYr6cv1C5
9YvNwX8XW3g5Fy3RAScbZU7pD8qZgciU9ECJI4eMFl7X2f6W3LxNPHAwG3O/ea1c8gNyzaiuj/2P
Rpe6++8fqogKnyhMQI8mIspzz6IDAXx6qzdvmA3W8RgaJzWW3luQOX/bLSlOD9FpDVUIhLDy6jW5
9m16o0Jlv7quJOLNRqTrmc1rXTawZ2S+bZQBywwN/K6QDYkhOASXSgeUNk69EU1gQvdEzbNvzJ0Y
SqgqvrQwLPNr9rMUf/sdffY6aLVdWPLwtKODVwWR6poR+7lNnfHFEr7AXxXm0UYU8XhmTgqjuda9
ddWAux9UKLvzgu83YU94RYWpzEKj0Ljxu+7inI0GaR8T0djwgIZXVycwSCnSg8lTzgTlP28HB7dY
oVpfHq2NucsB2VUePGgfrNRV1ezkvJpVKhjjsSIIxlNkuR1Akixm3s987qsUY7gKctXDRHvL9HLc
DzU7en+sPKUinxiNCuK4cB1LgQlEy/SOpVsV4yqtCSpUW5gO8WUy4Zn+phLYVrWpPppVNhE9pk3L
WWodm0NTE1mItqHwaUsoeek/o0wGL+0bzsmcS3EKee2YQG4zc8c90gBe2LnXHWa4rt/15JWoBdUk
JK2HkOY/kpra+nDt92GCbwuPPIVCZSmfL2OzthlYCtoFhHIqi4gu49Z0sRansWatwlimB0+Lfsyg
NaZ1wwO5RoxHf1SDmGmlrp00C/m0cBBqTcVcNRjR3eSqcvrrMKDRtcwWNlvVuPt8Sl+YL4PS6m9k
XrW7HE+AFsfJl0JTfwY9PZrH7YGnC+eKjAnNLWMIApp9YRY+xc5Y7rGIsp60px2pZaU8lITJLVtb
ObvEpNNMz4av4HnZcB2N8razN7MiI4sr2IKJHz0uO9GVu0An8coavfx5yNpvTl/a7xrCyYQ67jC/
RNO7IWjfm9I3zggfwyfH9X4UvjF88dhAuYsbfSvzfPhiBWDk1EAHtsE/hVLmW6af/TALzgUJug8U
W0sz4iunBsQbLhsXym+iFKGCbVRmK6+kUL36I7ZKtPPwNUyvuIZFt88wkiB3TKI3IDdLoSMnrhnu
70a9Hbd55gcvLjpLFgPzVNKWvXia43Ns9m9FHOf7cijXgKS0c27W2jmm90aMFpdhyu+ii4u/AH2l
1zRoiFcNSIiQBr3y+XL+glLdHnq5wW53Q0fSoOENyXf4yJWW6N/Gvv9RMqee5cwMVN5sjk73MOmL
CwWasQAeEEKTnABfyGmLdVGZBkzCrNzlpsgW9WCqiCwrg+98GNdF1BlAQVClKpcsNdMNVRye/RIQ
ZmqBiRsz/cCD+jg/URVUa1UM2tJVouwCeUlsXUunyq+ydu91kN49z+vOWZPX28xTuzN1Vb31ld7a
ELPyfeQpO1MWj8uo1su/Mse/ajxRr20Qa7h9ybw3Yk4GsDNf/FxJVgmoWlpKkzAxMZNVk6pcTsXZ
/FVZV+POLBNl0zC1W9OJbqfKHrSmdLU3JTD/TgFOXDS31N+wka9EUvbPZdY3u5KW32LS3YCe5oQD
jwq8ZxUd5qv5z60+Mor/I+u8lttWti36RahCDq/MWaSo/IKyLRs5o9EAvv4OgD7XNzwcFElp+0gU
2N1rrTnHRIXFtyAf+89DF7YJos3pv2nVH4HtqQd7aN0Vk+9h4aVOcJwvzvSoiGkgLueHkWr9339/
/jcqr/mtSInmdZq+z3P4MlH8VV+YObsgSMEKKj5Q4L9ktQHrX2O79lPmJO5VQ2A5Qy1a8oJ7hVwr
N3Lqmz9drIx0D0qvRZYV1TP5HBhUm/CnX1jlIiUKbgBduFEnKVGQlX8v81OOjpIQI51gEcc3LrWe
3tpMVfamrdTLuC2VIyqRgCi5qtuyOxuvdPkCKthi7RDCfuZYVlxi0yZUCvnlOh/JKgpjYa0xbwTr
wDSGr8Sx93x2hlcrK3cYXATOK83ACpsRy5r49rfbArVx2vbdQuJFDGG1601XXVLuWndLzV4TtfKO
+D5vmO7D00z45FOwxcHOva9pw6WOg/ECfHq4mFmLo7fyrtP/8tS+2onRH4rAV96E1ryZBO0+uYAr
z3WQ/fABC4F+sL9NM/5TJ0n4mgQ2/cTK1g5Gt/HIgnl1uqtpRuV7jtb4EnbRC2/tWoXy9rtsKBcm
Vufo6k+2lagbv0QX4ViVWIKybJA6S+/FEgRpZ2kCTWSiaBmal+4GrVcR6PdYTKmIw6qkYCKtmwAU
kgph8kU4ecsPE2wxsUvgNdOmQUyahC6RWUxYR0Q0x0Fi+MWsnr0YWd8T6zogvs3QKUS9lf1qiduL
kWO9tor1qwzr9zBNKIro91NIyoAOVFbdA5Tsz2wIsO4qqW4RJkRfWD5mccz8Mm1IhDEewjff6l4J
W/uQvVSesF2arw96p0afiRxLDLhuET3nyOKePGU7yw0Ykq601G+u+BLMA7YZTCYBSihsPv6zHXrF
G6i+jr3WpKaK8vCTjwWxr6NTsJ633sIucPzWsk+Q55Q5hqCk+REOkvzzSn1TW1oFOsePZVCWfwJS
gp7QBsNJmB4hbg42I+3rJ4ptXitVqvAETT16PVZWeJI/GsUDeZs635iWpzi2St+WVdLu4kI5a0YR
PhlxDzvG6SgEhmbZeYIDJs3bAzEkGe5fMrhqpwp21qRCiFu0rjUrchoY4RbFj9wJkve2CYHNC2sy
2rXaSnRmfGrTNN2aRfmDexX7pRZ2tBrSTdy3h8nQ+JYQCbZo+5HUmKAP33QHF2hkIGqfv1q26k9Z
WPkpwOvsTsd1f7oEvVbimcX3nnjUR17Yt9uEf5quQkT22HSLKMMz9vfoPiDfWcV2ke2hQk4aKLKw
cTKB/t+6MuFNzlt/PZRDvB1cS+xyxE+vPd06jZLvJx4Hhv35kD2p6nDuQZWRmzOO+6KQ9iEoObQV
rr7JB1CS+miW59LpiadhK7z7XjgFQSsfcRKWF3e6H9LpflCm+wHBCHORCM8eLFTPNakEJwqynjjK
tWVWM5A1QA3X9JC3+W9sL9v9O93NR7xcL4/djGZuEuBXVYzUDql9lC91YiUZ+aOKjrrOfNZ9Bdpg
kbw4LnGKReTVW0De1NppXuhQh61iV/Xtj7rx6hfPE+nOZE3bUuXvQpzjT8LLOA9pefk75E8Ww/BX
CKjQMz/YmmVDjkcR4hBW4vQ7s1ZuBncuMrMfDUyiled52YkEXO+SINxeWl6Svf/dsFX3DBZMebKH
nOK+qqj3o8S+56Ph3wNPeyE7xDiLQOnORWEqRHudmOD370peZyeycsslESrqG+34VauJt5mk3fgE
3No5vnsj0+5D2D6LxnJfHHKeo8xJ3/xGYwVotOewEjer8sJ7mvVTlsewrhjdvXQOKeZeVxw76lvI
cjXj8qJV0GDnenoMTEh+ihVbZ80mASRKVIZ9k4NBVbxdUcutxO9c0Sqiz4Wbp7WigWFbXm7mp8bs
6+mkufpZ2GV/9vQkgM5v2JDECM1wcdhwr47eGjZsde4r0sVZWzkRT8xL/iZyq9QCS05OJ4xsMsAg
k2acDKJfDg4cK8a7EA8Gn0yMMgu0TwyQxPAAhmep8Z25hK0ow6ieSq3t9mNECJ64xCUMKrQmF5q4
zT7oSSTlSTi/OopLkJT2Kw2BGK2DUzLMNcMzhOzybZw+Wynrhl2KCDF/AMpgaKx3IiGnQ6vb4aHq
ISrG4wnNmLoSOll3xH94mxwiCDGhzOPI89KNdzCaTFdzR9nEdg02ouO31SQouViPvkEDAf5KzoGg
6TVf+BSozM5M0jbF0D17F9hO/lWL7fW8JXR2md+amjxuYSqryGQnH3o3GQBN86/LqvlVD8Ckm9pu
d0jo+rde6/YNpOofaoS2sDNQCnAyxJ3CuWe+FJ2RcJAU9np+ykz10DfQo4UhmW7Oo81eD65Zqm8E
7tO7Zv2FljYqxIlZ2FWoMenPdKxzQ57HGhLZUIXeah7BRnZmHdoZ4W6RX3RG2FnhTQj9feVZQKtl
nhKKPv1YsF2IDI4LKMxuHS3DiTRZcluu3LrE/Dt76qjYElqb0yc7G7Lk1OCkUyXkohGPNEdTiVNU
JOfHQ1NJknOqoUDxJcttFYGWCKJMf7B0WWrFqhxK19zfNPp64dIYa/opeq2s22kYjvBRnJGS7MVE
358vXqyRuMUPv/z3Wmt7wzktiaNTaaHSXGcI0GGmWFlRb670bKg3FvvqigW95WATV8es1+sVnfKf
ZWuEpznqoDOb8sDUgeSHyZ2aa4Lw5T4kqdkFSzNVS0ZsQBOJ4mplGGF+qj2PkmAasfRGDaHcDP8w
B/E5VfjkTY+a/2I2ii6WyUAmxMwOHnW3WSPKLMioBQLYamOyA/qPeyT0640hJLGejtBekrqsD1BU
WNeHLr+VMvYPRawPODSD7idV9XpMdPsDsHCzaacxWB5abIZTcSu5Ef/HpdG7a6ZBwBgb9VdKIOVv
Nf4lo/65YYc6iDpZlSzKx0jjBIM1YjEiRGQnBxu8GfuB/bkvoh2EgPDWROKBdHZBO97bBj83ETMj
WgKQN4miAj6xYdvQTJ0veI1uajPJZNLhNWn4kR/tTTsxo+t8yBTWh5U66bW16vZJ4mZm9wuO7nTW
d2wZQ4Wenv99WOKOSvBnnQO3ODfjoF5EoYlFMjTeIRIqowOEe8CcA+wXgpIMnl9AC5W8Tg110aEh
cXY5l7jVoMJAkkpyYth1D+vB44N9QobbPGEXJ4tj7Mw/jB+gRuUiPPWiik5J7f9085qKVDTDunY0
c5HsSD/Qf1eee3fIqXpFdbMtVPF7/vM1HI+eXSb19tRxne7rm1eyyhI62scwj0rFPjpe0/7UcCcu
miBO33ET6NwoTnKQpEKsYofRyzR1SIg1uCKIPHaNTnEAI2rpdQP6Krft4G25SJIz6qrGLY5z75ck
BgYxCr9tCpPy1ORoNq0kCD9HwMrLjNCto4976N561Jd20NzU0g+nOOh3jd/jjeM6Q13YzfMzdVz2
hCu9pb4qIPPjgHDTX6Hrxd9+illwSJT3yIjHtdnbLRQ4q7rgf7XtJnqZbXyyMn9GTj/gY4UBlBSl
dRwrHAuu1vqX3HcJbRysjpjv0sKfOnZvsUpHs81zphmpka4hWFVHx8FwP50D5/2stl6rVpOvmqr+
UjJvOjVEFLPdGbElSR3DN3ZwcgRlpd+hHdKJr2S+bcx8W7fIzsy0ZQ7meFOUBVikZTdKKHrTi/OX
A81yTwWtj4U5tgiC/TE4/7sU0GscVxBgUFlK+o2AO1NKMsJ1NmwqiukKIJmey/SqLUN3MzbiLdH9
ilRSFShxz6Zi1w0gmOnp/IVB1at+0dgVhprK8g6Fm67nr/77lkQyzK175VWSnnAdsJ7slRyAWh5V
CgYnXnONXpz5M24BVxACoyK4iNWg3DrlKE5yAlHOj7L2k+lPS+iEx6CgcF1xalLQ2cpQgq5RZQbW
CF5ZwDD+NcVjum9C2vBlr3wzX4FsFZUO6oQkgINmh0fF07PTvwuA8HrLd3zPDccgUyerGN7VSh6H
wtCP0iHuyhpskbzroSGeyAscVq2La3JeTayiQYJWwINUe7HvmqhZpgE3SRjG3zNMOsdItY8SHJ6m
iv1jQJS8nfchIazkJFMdBp04gw1O17Yhwjs9sn2ODfY0203Coe23qAEJpYNig9pypTbvbdi7u04/
tGamLy0W9c9eMa9Fn4/8Eu+sKYfAgYw5UK/cI4+FWg701ntV/AgKq52CvvS9Q66otHRnWVM5HJqE
rIfQY0ShDuTaG01bf7pBig6GvLTRnnR/yljeXIHcayJrQlOHOSzxMzp9fJaaV/8A38BnodKCc8ze
e7UU3vNUGv7eIA5oPfMbRqqfhWEzwfjb+6WGXwuDOV8U2Q6do37EoVo1x9jDyCV8iZu3wUxUGvJJ
G8BKeg6u9XnvnBvgunQh0RrFL6VTvGNpu0cRM2Cjg2odmS7/TJtqYGIyWUcIBAKkalZPWvTDj+r+
OiSet4RofVCntmk9+OUaADJjQ8FQQMPL9VMp+BUrWfymu/2HqLPqlbUx3lQWEHDa/+KsmOuKIPBI
h9T48OiPNk1e1ACcfqZ9dGhD5sHhr3J46r16/3DZNmqBqBYviZHKi5w6GXPagARWJAw0kYGVi1UH
GfVUKxQf2kDWoFVEr30vxfYx7BZpFx0L4yCy2n5rB2wcsCg8Ep7IP6T62kNbYwZOd+zIykZ3PcP2
1+jFee6b+AUb9JDRwE6mlIP5tdj6xT5JpqGVhaRADojKho6cEVI8USVW65p/dhPElvUydZv30CvQ
Ik1Po8FPzlbMmc9oNkOL6AFCfIkncmJ60fE0n6WOOm36quukwdFoOKMwe9fuBVIrr/WiDw+49D7u
IT8xgtAPEWD5lYWSlRTn5NWTMtuaVVbuGU7aN5J8xkXu4w2wA3MH8kVbpp1011HtkqxtuAisOsVa
S2G8K1P+gDdd5keda8QAAfXkxBDvDenGeGscO7lWlhEQGeAHn0oe5kR0WiefxtE51wiFBErhfHrQ
/JdSVfRj23nRq4rnHmS5dphlDo88AtXRhx3bmsHRLR6uXahcmfYob3o9fPZZ4r/WPql4cSAWug2B
2rP58KRl/rfQizxI3/8O1HPPUcmjfgsr9rVxB0ZWyA7lPrf7GwJCt1ajBeNeiUY54EAxjd/nR51d
fQmXwdXcrhsdLbjY6rG3lcuseWOysohHQnE5FlinMun3cE/rlbCi6GeINSB0tPzWaqq2J5XXOdMf
xsg45q/ChgiLTOBLVsRh1b42bmefSey0JJloIxqvPMeR0atQwc241xBBRsUE7bgKjVDnoWW9DJSq
QLIXjNWJJM6jW/n4ji2SUXb1lPmYl3VyIrruWJStvrO7zD80FOLVJO+dv5YhWTqVVXMp/doQ1EP+
yIqgopBC1HJwG+zerSvCbapA+WLjfHE1H7PzHMASuca4dB6zMgeTReFkwVpxu4841FgR3Z/KkD7D
4cVTalh7IqKgrDeY3DM9+G3go9kgjyDJtRyGi1q1yBHipIwh4AXm3qhMVhJ8wJ2ShQcvTw4atv9h
USuavk/U8G916rij3D5ulYdRG497RG+BcmdI+2ZjjMTctjGBmiazIcakOp9QweAclutmJtkEoN2f
p2cG8TzXx+8l6F/ciEy/NT1ecSsk62iuk2jC99vZhi/tgHArXQ1Xs5TUoK938o3aWZkIL5e+z/mE
gXx0IhABdNA0N/HLF6UY8vfEaxpEDlHG9lAa63AMlL0v4pdUcltbjdwErWYc56G6G9CGCfC27Msy
eSHj9mtA5PikpTEtkFItrgrjQkrHptkB7cyO9pxMWRs3JdfDj8ZWKO2pFsaUoeLE2JxlWH7tRcuy
bQHChtXPUqd9Smys9cL86J5qYbH3OFNtjcxHFUVzdDtnAqkpcXTxFBDS7sppoF+OiIH5OVZQqcWH
jOTz48sjiuJUcUEkl46yMEan2SMPfhyYWkd5A2Xpb0NggCY2KbvR7e/01UCpsw88P91WGOLpLoLQ
xlNaAYRpxrXitN6b7OE/EKrltjowSa25FurJnAQ8RjEvpICaHklMyBK8Rz1uSyvcVrwTqxEK/SpO
1GCn5clbGkbKhXaPtVSK0SecHlaf7BgzSSJQFQXMZacjw3IRO13oY7ypaZNdS1e5usSYH2jqIBaR
ZfWpY0ZdzJewEM764bL3ostAW+whekCTBXyEs88inBBHQ2Vp+9kdLT0mRD6zSTgiPv2L2i20s6ls
2QGKS2Pre4sG4H6WxjL7JTC42Cq+MKEwq4d5+jALQxmvJoHHR3kaa3RZ1xML4A7bBGHGOmqralX3
PREHBYogMkTXMvCBejBQf7RiKiRE+7B2Li3inw/fGVJsbt1fIgPKbqJ/Q9jcpfEeFnRkS8UFG4Gs
+o4LeEuiPOSPFLruPIpQmxQQfICDUdK8VDLrXSpZ/B2mKFE64uCckjnh7Hb2kZtuWu55iIg4UcDl
NcfGKq1VUHGKsIi3P82XUFW/dEYiHMkJuGBxTdp9ZCC9i3wwh4U8OzgZWQAzwvhm+aQa24O2imuW
Po0CpZp8fNZQbpi+pXzaMvPJ81TseLV9mz9afmOyM+byqfFXjoVu3BH+VJlNN+RvV8TyO8jx8Fia
ItF6uyOIURygj3ssUJU51djYsHsaSzG1JAI9S3dNCg2xYrletLC0jqNRGruoxoKFhwgwFTXZ3lKd
5qaEqFfmp1oJXHqGrIRBqJ2iloQbF3JfU0v7DW3AnmY8XeBqWM2Oi4Y6ZK0wHrzRv9KX83tT1vxO
SSa2vDVN7T05WsYQfVYlpnb3LCrP+x9P+QMoD5uWzIqUJhFnXZmCjyo6Oz6OdfVnvkMLpFdMNSSt
sTyGFlAHEuaDS+pKcatql5m+NFp/Hw/EWE9anTl8hJ6X2GXRMxsA+Xisw0ysDRp9LnR2V4eq4PWh
d8VV9YumzFYG6FocL3SOcSl+6raP2XA6NcmA/YuA+HxFWl5xirs0eGa4ulEq47u14LvGpvEf4VqS
mCcRMdDMa51Rc4r1gJ+aDLuoMrDuxREoJzPLyBistXjRdelLmdOQBT5k7Xs77zaZr4n3rs/WjByT
l7DJ0zuhI3hBUT+EtPke0qk4EcHxsb1kE7pMSDJJDBcASTjt1H8PqAX9hipVjL0hydDUJrN0rSEe
D8o+plef3qXfhj+VYEKYdcYE9HW7Q2RYhAaM+ptTczjLPY80ScfogQty3P13meUM89Ncmq/KBBPT
gopMgCn+CGBR8CIwim2jqmPHN4W9CXW2WScmnmPOGhn1YtE0MK2gVhlXr0UTUrusGEBxQFmluX4Z
agIHJBrElg7DLhZFtOl0vDzTkuSFmbXMo5i0Z8BHMELrklg2Ik/QfZbVhMIaKQ2moTJrxbFM/GLb
4HP4TKqX2i+KTVH0KcOW6K45hfLbIP6jodJeaLmJsAKhFb38qUml+EasMIGMERGQsb1XusAF0W7w
qZlkCCH2dLfU2DZKsisCOIo7EmrzrZ6aymvXebe4NTW0E3lBgR96kHmaAGajk5tbyognwDXIvjsT
eh/QkhE2SldsPTs0Xyr/s2w69TcOj++eP/pFQTrMybWpljk20df5EXG0Nd0MBNd7S6/kYiYMCJs1
qDaHW5rZ3d1pWSKsNLlyqyoIIhnSBr39UZeevps9kKGe3RA5DPuHjqxCZcEnPjgSamPhMdCHrzFB
Yqr2igfNVDgXYecWXcCljkOA/SBU92BylFVSxJ9hJ4g69d3qw3Vq9+QAAK7tAXa9XWI+4TyymZtO
pjM6O6liwLMDPpAm7pwNAvbyCqUBvTV1g0PSBAAyLcXVikorgCgTdHG7njVbCp6DzfwoMJx0Ixme
LoNq/Ops0Z8rNyXzPEzIG4lDRqJdffdL9GZDQ5wX3RDnAIdH3w6pgZEvZ1CBpUa7FVms3RL9TUlY
7Ay/1bcNAPhlw26xjzwCaucFKOqdH6K28Wow33/OPPPsjMUvFXzZUwycBcFvwsclR/SdmI6/a4V5
b8dYOaZhl5F+wD+opl7xAQLwV2Ey7gZCswwTJ3yOQAhvGdCDyXDUHRyTigovuuqp1REHm37P3pPO
Nn9gQLZ2PWUsIkDIbwrnYvJ+kuxX0rk7mLTJh+8LJDd9XRxKYn8XjWUFTH9oDLTW+EOofoTmDkd4
0vfY/KrQXOgJANt5IR9c0Cl5XF+xep87s9NfUyWJV42hOHuG5xlhiJm57AlhgeQnSkbhCEBWo+FZ
O1vUw50O9CZJUFXpREKdpJW216gEugyzwl6jTDFelYjs4Cz8AHVHmqwsL3NtzwJPESXvSv5bTmqi
TJt+NCejTyscWsqGsoUzcA/SJnlJU5UPZgMF8rH02UJ/nVviVRrDjfFRVMwtcRJzlyRabDW1EnsR
te6bnQxrFOLDlx0gsUTcpuwVYQApyl0mwKp5tQO3XukQ3o4cosIXkzcCxN5VDfTkPUujtzKL+8+x
rWMSTOLxbrpps+6GaON34uB0lonN0fiyUKbQhG7DCytmeBG+1lLA2sU2VwtcWoCuLwr2s5cwQeBA
5NNHLxB9qWx2K9UbL+wTz1Vf0UqAcXrLAhd1sON0W2FY0T0lVYPK4awTArocPOIkg1z5nGX1jz7B
UJbqkuUWabDIso079BcaitkGBTjZtcLFThA3RKOOfbXsvda52pgWl+kAVKfKAJBnqP/PhlKbt7Qe
v+e/RfHfr0tGdeCiIyYAAQHMM2gDPeIxiiW+bk2eDNv/YbYgClLfNS6qDhpT1ZqKqgwRY253dPi4
O1acOtG1knLZ0d5FrwKG1GBWGKHR/YiJWl7GGaBP7Lz+usdEuDZD/V0JNUY4UW2HJ9Jm3H74sIAq
dV0hd13bxttS18l0RHd2EXSC4jK7VH3UrqWJU3GYNgsjo1WKLpvc1EjX932n/whTQLl6xccTZWD+
gd9wxLj6rlmtiaUOnKS02vwt8EboJ7SvcO7kxbOGfHmRpHp/6Api/Iwyb06xn91iv6mvQwO5zhFZ
s1IQ4q6UKnXXiddbB4PCe9lHPj5Pmufb2jGddek16Bts+12r3PpEs6Q59XqZbpjOk1vs/Z6dK8Zk
X8kIIFxw+/hHiII+AOwtLLV0XVgGZIDYeEMDW97UFHKUrnu/LJgSOz9Adzj3Qf61RTpd2ZSqchqt
kv5kb2xTrdLoR9IwUjrM66D8pzlGilLdCcp3D19nTKMLZo/xStUKusE1qdYGB3FckY27uSUfxIhu
Y+gFAeVANJ0W06I294Pfy6Vb2P2mGDuW0cnASGamWOpugWsnSq9K6ISfhHWZMiFeVmn+PkjyNQCB
4C1WWvEUQsiGly2o/hC9EaS80Ggg3eKh/fTcqb3lIdkM/Ng9PU7lqF0n07tTLKLKNJa1asmNzRhj
04dFem84pXpGcCmnHHfc1uWpHkd9MT/VIOXsRqbbK2cP4LLKwZdM0Mre1xFEArgWW/zD9QtzfIaf
mVn8NpTngc1++fDjPNYiM2Kdiw1fPXVplq1KjJ4vhl+8OAmjBqQlX44bcqhL6NJUFaKJLinv81uD
BG6NIG/P2tncOnpycHrSN6Z3xutoTDEGneCGU6JJR9OKLYsVmmd8/i8Nf521o9juBtsz7HvAzaeI
AHbTA/MxWyYoSfxdMoLKT4wIbXGcdxMR1LorrbVPm65/gixn3W0YVMyfVUTSDRDYFvPCtchNNDZ0
h1Xm+fshi4Yrx3qgCp3lYVVqyWNiv9s6jsuk3ybropZiuD1GZz7M+lVQ1P25TWl+oXqot5w97A3n
7mE9myyIUvr7VLSjeB2vM0pLS1HOxSPzh3AKlI2DPJlSF/AKZegg8LDJ5om8+ROAjgw4CLaqoAyo
I/nCMpt1vUibqqUbRRxGp04vYitjEWG0O8YGtFlI5w8baUM78CJnlJuqS35vH2KirzuocVIGYE3g
QF024y/DDWHHDcY3m+4ZjsLKdArjNON+/QrqYz26F6PGc5jnA4Ei5FEOQPs2AEvdZ0WlfCstVkcR
7LNHVR2gPHJBqfB/WBxMGcY3Ff8NAnu1W+eZifCJ4dPb41GMfGle3jW9ThZlUCCeTGv7OeHA/3Bl
zj9HCrR7RY9rBICI6kWT1pHZWr1vg+qlKNS1RKtKkLQ9rljtou9y7CDwV508OGDfaXp6LBhd8aHD
+lhnLYPduUvNCXL1eH+EaxLUPO08WhwgG2I3OfSav6m1qnkbEYLuweU0HMMtfRlJAgNjvVrbVuD/
riv9uVSdl6AcqhfTS7+Jck5+YIn6ln21IdVTfip2dmB3M9/jAU4oo0Zm8n0YL2FZrkglSW+dEVp3
f/Aw6bS9us0L27oLF9TXZAH2kz596lADAowmu0Vjz9pAK/gjJ+6sF9bmzms8cq3i7Kr3I0J+KuxH
10wNcsHNHpkkuvjde0A1jjzy+cFsdsW1NNx0Edpj+kY5zTuX5/WTqLR6p8ct+UOiXikcvO+V59eH
APD9opokfPNrQffbKQhQbiznTa1SE2BY/BZgOcORVxnvnk6CvKor8UkTUyB1lWTIQCNyfSJkeytr
GgpBoAHIPPcaAAjH59lI71J/b6E8HYPC7RfTZv1Lyk9fBBzshhHAwJIKZSQWpET7kukdnVot0e+9
Q/c+SaUDvY0mfER4Hv5rPAbqZGOnskG4OL2XxPA9uWhVjl3ZhGu1kPpXFzsLIdJiSzWM0n7yyDs2
2Uq9b3Q7Y94msJMZRWA8D1mhLg2/S/ZBfSdjwnj1g8hiitWZKyxIzrYOYqr6aEhOpsvvquWOuJm1
ZIZklucxzZWVX8JAX2huOhweD32GxWvadST9AiKto/obNRrRXlW+bQkiJo+BWe20Zqr6ILCNXBxR
qpeKUf5WgqM/Pd5A6SDqd2KElwU64YczyKqaU20b5rqcLrPhWpLtpBo7j07M/v8I8BNdzdcPneMY
DpdMSZDNe7j5/82SWiYecM2Y5EyWp0z0cFw5pCL2Z3AnmufMiKmcSlcsUtgix8dPRizywp8kSLPv
pglHGEah2q3cuXmdqqRawSreyTB1FgH8qZNppsEuYZb5eDQXQrhdGk7EZXML3VA76hwuwWHBXprX
Ni9HohWGw9S2LA8zesBXiW4LAhLmYi1DbVF1tHJtkuzG0A9AF43ZgorJ+ukj5PPYTV+7Un4QNQlw
LA+c9dzmm9edztebVdU7P0cLq0hnCevZKNJ06SYFe51pXKJYVZeqzQSpMDAtaMiEGlwYxB+P5bOR
GZDItCm2xR+UYJl7xrdK7t4hC5J2FWdNtE2NuqF/mDSnFBwrdTZBwZGu+Uv+ceXSYA3mbE2VT3Ph
qBR29nt6kEOf+D0k7ZE9KZ9f+d9fUmT9+J75m2l/MfaFMF1oNm/ImNvXIEzpaDIVXyPjbFgeoLYb
hdKf8LYgzaIJ9ckthe2XgMInz42dJ3piJTMNR/kkgZ7D2D+G+/zIKeG6x87aLZ5cBShdTJvxyZqQ
RSj1m5NBovQrasAQUGMXnvFK+cc2L7586uXjfIkjHQQPeiBAk+a+C0vMW5Vv7nHC0ItsObnXSBZe
E4d4tdZmrVeg9pznp4mjfvg9oJp1bXN8A2eaf5qxjz4L+eSgKv4+nWQjODTFYogJPTSlNE6ljtgj
rk25TQUxUd6k+G+y7i0Vmfdcy6heZWrj7pxOvMdj2R8SzY1pl6jqM9QlUHk0zfV+PfMy6cCmB27I
hDzDOrwrFvoLGrUwFiApzN1kxwEgL/CMcz8SGApDyciczOAGLpeQSBnG652Z0Y/2vwajA/6HZtlY
VjQ3tl1d/vFwyH0NisSyDQP2YTMVthYw7KWhhlrNWRFsVn2iu/rjp/wsMpXPak0+eSgxeWDDhOiF
fayKstd+eqJ0vDx/QyCt+PHo37eqpeifjCbvV9itqnfMxKsZCuW1ur1O6z7dizKtad/JVaDRx8Up
IEknMuubZjBZjWwycbK8Y4X+f8+FWa7vTQYGXyRPivDEyjFa41o7A8yCcPxVDCrrRamoVycpmoNC
Wtkm1hDpkLtc73pVpgvQOhELsAB6o9GWFuU5VcNxIpcG60JwyCWoN35XK6daEKMxnKMqi9/DCEqt
wSjI1dsKbWxxqLwgeS/9nNqoJlxp/i6/yn8K3823pSTFzPTqfKlNG8h8af3gpeTOOQZJ9/el0mif
gU/5x9QbqTJDM7jhxEhO8/cnDuOBhzesDbkdNVqed6irS3Q1EEb0EXF/Ii+2bXUIdaCPZS5TSc49
ycqcXuNA+CXrlJifuieME2sv83HadglNH0ac6A5lVctlZ+M6IiWsuxcNGh7davio9PVmln7Ml3bC
+LsGjsE4S4ZNLn48Jo4y7MizKVv3m5Q2k07y7ypG58VbJV8qNLgLqerRTunRl3jTRZEGZE0roB2D
cyrJOTKUg/YUZYaz1+lJgtVCyyFF53wlIywmYoPear3vaeh22jrDjX1QKyhxSNcmjZwTO+j+bPsI
wpeuUSu95fwU6x6QjWzQiRjz6k0Rp+OxT2kKoj4uGGLYDaA4MfJniFecgW+FG8urF+dMuSM6McSz
wWxmJar1HFMmeTHz8bIx9XAdhwBxzFaXp/lROD+12Rr0LrvRPbeeNUghZpBuW++5qVSDIoZLZ5Tj
0a4OLsOeZWUU1DbGBHrEMX1L8Ltu6zCQSL8K7XPorvpou1+xNTJ5sW8tYV9nh+k+BhqMPwtZJ+Fm
flEJ63A7KIh6k7KCN43ovKrjcaF6ab75L9LOqzluLMvzX2Wi3zELbzam5wFAOhqRFGXrJUOlkuC9
x6ff303VbGUic4nu2ohuhiiWePL6e8/5G1VLR3dom+Iu0ycoyanDa19/jMpe8cHvU9XRNWG6JZhi
w0ipqHFVQGBfE8m29gXq4l5UmgmKRJ0+b3qo/JXOltlmmfm+QLZ5G9aVdtccj9OjqdawBWNt/oTz
3jdVl6Qfjc4YWSR+jSb+rpIFnYocajGM+89OgeDEkDlPY2cKPwdRzA4ctD9G69BC13WV3gRFjybR
oRRSCHFrUG2lkjLVJa9lyvzvJLSAyPEimqhaJY/LIW7uJgsDWlJFk2f2bXoXNZYspKE2CYmKV01v
8l1QOqbHa+13JUrgI3Qk2Nps0u7mUm+ef2WGStV0e2HblOEyBf0Ni6FWfIugnONbaaHt2gAdbFXt
q3vYzfReCwYeCqm8LxtJ3jaFgvx5RK76aOr5MzbFEdYtCLvoSV9/i3LjYAzw/ToqWLsCx47dNATj
AWyW+SxPTeT1iln9gduHUecgy5zUecAXDc/PMSoOcPfsnZxPxr3SvhcE+W/1JB/9GczA/SgDpprU
+dAg73kvJ5Tn6vg56krIFtbYvqpB8KTl2viVU2qqbXDN4tEMsLC+g0sIl94OsKrSVBou/tRa+ves
3+XpbD4IIuAntQjvwy60sc9QjY+kqIICxhJMspqc3FH10iEjpdD1+TZQzOgxUdTpoKLL4UKHnXZK
1xfuqRQNPkp7GADSuKoYZGShtsMYFE8jijxR+P4kOE+djNv3sfclI6ogHfTBh9MXGcAszMvX0zcW
TDg4PIq+DSpRXczwVrSKXtkGiTq5+onQTOqbkgIo0s0521blvdbxqEZoUvtq1pH2uS6VYi9R1+Yk
5luNJLyXGI58H1fHB3UuLZC1QGc5G7G3qQ6BNJGW0X8/Hcp4Y8sPlTzlmHpN3S+AYdcLSiF0ZdcU
nNgTFXaaquN9zhYgC6FILI8/JZWjP439XO17q0UTPbCO3ql6LyWWcW/FIFJOXaaa6GHqTeg7+vj+
hF2EpV491NPTSa0f/o72WIzV/ek7HkaYF5+E+X/day2t1rFGAvY4oeoMoS8ptifiutkDysWC6msm
qb+dqpKhwI6mEuQLHI0hSpaavuvyjmysOJVTaIVmmr3WuPo1s1x+jbAo3x4z51036c7D1MfxfrLt
5pArUuVXak+pmixSVZXB595EVTfSsfDEYct+j3rw5sR4irRg2/Vt+dik0bM0j9Y+lmSUoI9N6+sn
kftQMTkEzOLnr2/ReBEF9+GIM6fzDhNU4K2dBiwz7IzdrytNofSvp0Q3HqK2h4Rm/yvRjWYyDZkj
suxkdQYN1XMqQbtYj15KeDK8i2kkaUKkGfOHGITXg4RjHvlb8Ueb/O/DUXyhsm7vtLT51DtHKhdW
DHPY0QMcCJFLb5SBd2eePLVqw1sjrYN70mzwsbRZ8lFn8FIbE61RPDOyFBm0ArEysknktG3syJ9w
Eqr2Uyt1u8YqcIlO8ueo1XO3tCZ9D3Hoo2mLwrTUhh+O4faX1EwNGS2PKM9OXVrqrtaiKAE6QFSo
u/noo2RU1lS9ssb+/AsMNkVhugmr0XSDITicagBKC6oQ5hYAImUulM0vE5xBfxRPAKmQy++RLb0P
zPb4TTl+4iHzCKwn/sNQ22/wg+OPqRUFOwpLkf/rSHPmDChSwzWr4aH6nUX1HMLS/MTvvWvnofD6
yqo/ptOAToNcmz90GJMWfLqZ+qafcxbC4Wqn+v70pR+sP/+EOdkrKcZ5V/BOMB7tMGoenMIgce5E
QspWMEDKof/UMUH2p+eukZQ6dhlYH9MtP+EcKM960cVwv2zrfjK1z7EaGA+6iuSAPqu4r8zD8aV2
cuklRmcht7iC/uoWUA6k8xWU9U9fAPocd5AFBzcbj3/+3ekHk5VCmgWY4XXh8Bs7D/h1q8rvk3wM
3p0eu4UFglUxINliQ3SqHY1qYrxEKYRjAQ6v0uFTg7sTOGqHtKJjavenP8md8WFCh6XehAVSA0mB
IRO8WuWzmoY/WuxVf/B69WCU+Lkxj7AXoSbFBohGkPsDZseC6nyMjMQ7xdQ67FSbFBkgom+6nvJJ
nkcW2AIcvX+ldropxKcyzX4rBCuWtwD0mrxR76tsRNsizBAambN7+EVG4Z7+yE5G5Uu+w+tZe+zR
iiEX0zyc4GGVnU+8i/Rxg/cgJrFWYmIvGk7CT9qC3NWMm5GnjI471BA+nb40anjfwOW/p8CIRuau
bfMtNCDyg50mMVIpCqhQHqfM2g6y3L+zwq69w6OdvHrVv5vEX4Uh/PyAXdNvZw1RxRohEal+qKJ+
emjEl75LxRcDSwukqzejMdWcdhQYct34pitS4RYyp20Q4W0qhwEVk2bm0JFYVElmFp8jGcAvz7pn
NdP7e0pw1HpFQidKuqMn12CzEtIZr2jmuJHYRSCEBQ/AJL4FIXic03d//b2kjKiSK5YLRAc2XGmL
59akYTJdJjZ4X4oOEnnz72M8PiMga33v+UMY8zcwyg2OsgwX0OdWzbL3khW8nIBBNV5ACJNykwGb
kL1iW/ZFrl8i0sbfR4RKPJss+Ts5nxG1YbVrvV6oLhC/cjM6ATAcMWptjGB2jPc8Ei6Z8YQDO0VT
URJVQUl6TV9gACWoNVKMqw9iP1hfI2SYD7woK7TyQkubQGwonwswQm5plpB84X9t8rHCHF0BXhB0
PDjMmWxMRb3ufnB4BjpK7o+ZVjwqg928jxUKm8z/A2lbYcauUP4nP/qxcNjrjlEJyqxjw0PxRXqX
W/0jZYTjp5G3LwKYxxHIfrQ9YcTtqX4fpCRZTgBDc8gPebqnvj9+aQzz6CtG8UdgS9VdIgR32ioh
pTfliFfZKA86ipQ9mpL0UFKgeK2s8FulKPav7xQZQIYNNZ0kGT9Mwmh8BNr16fTd6UsPRM6Y8Yc8
fWdlCmbaufBzitDVStPxpRyrnwqp6zjGyYc0CJrSJBrljHx3bzmPoQQgrOLG/xv3Ya9U7Oh9Jg18
ieMQOIKkuNURLLqH6jGaqDl5Sz05UvhNo4OuzDhSWka3VVE7U+cdt7KUeW3o95X1ddAgw/ixQ6DW
GEzykkJ/Lab+wIZFZS/LQXTJxss82/JB153PUEtT6HENWFcc6x9bO/sCbt2+g3+VbTXqre449sHO
FNrLGDrUz3M71s9dL69Jv1tX0oa6rToIUVi6LmMIYC8U8qJRUUlkMFnUasqfi7DEXw7caA1u8zm1
PkaipoLvUH2v9imWY8mXyJLQYJts8zHPjpqbKc5+KOzjy2nTL23L3EPW0xDh5O86Kd0FRv2uOPYt
FGkypqc/FfpIfQUc7C9G1ogQ5C+GFiCiGak+4L3daGWQqCAo6oMU71SphxIGPBtljcEvdQxCKrX8
vS8yKtPTSL0XWzly+ACRYvFlEkr1lp1YdwhkneGJjyZZHCNGQhdKDqUsO445u4E/dWg+kK4tuSEK
XlobUMYi66Y9Zy3CVY0Frj/Wn/GzTzY8JPRf8kXJeDRdE6T1pgQD1qAe8VU1qxJf7uP0AXSE3w6Z
tmnCUt61KMWcRCn/1/fxfwc/iudfur/Nf/8X338vyqmmmtkuvv3vD0XG//5L/Jv/+99c/ov/foy+
10VT/Gzf/K92P4p337IfzfI/uvjNRP/z0/nf2m8X32wAT7fTC8zj6f2Ppkvb06egHeK//Fd/+B8/
Tr/lw1T++Oc/vhcdqpD8Nti3+T/+/NHhj3/+A12SM/VO8fv//KFowD//8aHLoyb6dvUvfnxr2n/+
Q1H+03BwDHUAQNrQWoR69/BD/MT6T0NFT8KxZduWEa/lB3Dh2/Cf/9D4kfhHNhroioyIJIqXTQHQ
iB/J/0mNWzYc/qmGXRv6m//T8IsB/GtA/yPvsucCSFbDhxGK/n/pO/OiVG3AngTSKVAqeBzw8zO1
yqOTYFyglok73ElP1fvULzzQLE/abtyQs9kO9+HurGv+/ATnES/lMa8DCi3Ps4BplkuVohOwUu8E
rhy5PaX9I6Echrck+jMrngaXe82f4QxDw2ABcz/Mly7DtaYahKaUIQnM3uoeW+dLKEPd1VE0ebtd
NwKhxiobim0qtqacrPXO2tUbcXqklIZkFJhcHh9ATaE85ytRxMddDJeuKYaGyrtqqKaykOOWrVqi
rEWUEklJDGJcNUxxuSK5KK2Iqoopdh0KkICs4wVoWScd2LMGhRbJAyskVL8NP8jvzNQvD5ofb9t9
+NlK3ONrsgm3yrvG7x7aXe7hpya78cpkWfibnIZPZ+wMy9SEZYwhxGjPPsQ8k+Y+jgnHa+cNL72P
TiiCI57qNS+xH3ycnqyd8YmHHCnVciPt0k2Lm9T+7ZFVbvbE2YcQa+jsQ0jgkCcFAzHWCDDzDRUD
38LqfOfcTa/Rds0r7OYQn0UTE+0sGiQloA0iWgGHxsi/HKVHTfviJGtuH7cm7HnXLlYGJR+upzJx
AGt4joEKQvEBwM3KhL2xv1wMoLB7OGsNOE5VYPZgSGqm1w8lnJDnt4fn0jDieoosbhNOxIUSQDYR
soY77GNffMY1EXTZXTOtLfK11ginrrPWUHoYJKydE5eT3EvUGLMgdaXDLs2+rpqzFNwfwGe0s0UI
SXkeBYc6xu8ieZWb0i2l38LS2nTj72/34NWMw2UFQxuOJ9NUdWu5dTUhcNQMIL0bKVTYrS3Ve7c1
Ps/t97fjXM24yzjWYvNiRzMxe0YBl6u6q+t3LWmzLvnwN4KYBocqu6OCevblEGVIPM16RxAdlGYt
ISoBaL4OipVz5XpTEI05i7OY2EdcsocMLIyrPXUbdaPs88/hp85XNvKeF+S7txu1EN1mViyiLSY5
GSLDwb+Z9PVO+SKiRbv5HeUEHyzhJnpaO6SVS7OjX/EM7M11DLS5sZw8c88menU0ptkpKJPnkbxT
UzTQcsyrQqf/Zkt8E/fRRm0UmIPqrm2U1svlfFixvVv9DIvFpkGHypoOyMtYy+XLgI7DLlcQ6gTb
HR6qHKdWKfpKqWGf8UTK5/CLXKhf3u73WzP2rBtODhNn3WBMPFtNMhVuGaOTh3MsGjJFqq4cMNdH
LaNrGLaFuKOs8SpaXMKQa3KYyqK3H9oPne1BmNo7SJi74330Ut+3G1T6qdm4yWF4CLx613yOX5oV
u4zrm+DiQ4hT8KytSPLK/XHkQ8xP+m70da/y4IsCYz0E3uSrbrS1/Ld7V9x8L68Yi5CL071nmc6N
RkiLNMu7DMM1D+ESP9ugvrzptoo3HKy77CHypm3tKo/WXeAl29Xj/eYgn/W+2PTPGm4i1WsYM58C
gtldfzjusn3jofr2dfQgWX5CQRY8w9r2cbXNL5ouPtRZUCmldJKrBNV31cZ+mTbBffkU++bB2iCV
dm+69SftW7KF4Yt0wEq/n6z2Lm6RmAUpKNObyIdApJAXQ13IwONr5DBdxaRmliqvWOaRI+xUvwUS
O6IBpeIpCCAAyFN/Z8ahi7vKfeeAzbNrLDa77ejIXoz2IZqwJt4eun30VfOHZH0CUIxIYvUSAivp
mszvhxDn5sDPWvA9luWVeu/BJtxqFbtma/r2vJOzmQ2lcmvSNq3yaiK+Y3UYCLRHhNAMv3LmlSP2
esBpvsXTyVBR6efou+x7zHmD8FixmcZhtGvQkD6q+SZDHujt6X21aQsXK4UcB97iOBvZymLTBlda
gA9GdCWwPeO7eZdvj355r6FiBdt5k24CX1o5/G6E5PmhOLqs8EQwNW1xKuGMrKWJuG6Nis9EZi7J
0q7bBs/mttxhADzt144K0YjzuaTplxEXjSyLpmpjTdxXZKrXWtW7Y0ACacyQEgSip9f8f81Ec2GO
QQ5kEXRxNFTzAIhCJai6w+rmJ/oU23Hfs1y1T+qWJeMFfrcyacQusGynST0Iey2EmLXTS+VswZaZ
GSQFekTumHTxwzB0wZ1eFkmxEmY5N0XLzsMslmZsHLs6Qk8Y4RV1Q2n2JccqAYe592/PzeWVT4Th
uDFV2bBVU9YXHagXeRNqpNZcuEuIpiIu7Y4oD7rHY/IDjZuVDefqbPkVzpCxCzFMzrfFtBzzmvzX
SDh9lz6H9abYjZZreaT79ohDCqF0N77rVtbfrRGzjL+CLmZmbBVWKVkExTLERUgjd4aVdt0arPMI
i16MpTGx24kIZhJ8LI/3CtapFnyMt8dq+cBZdJ66uDZrnVqnKgxqtwtQ6WsRV3Js1+iKDWYwmzpb
6bWVNi3neYH2/IyaVOLazrOp7GsJTODKVWMtxGKOS3aE6PdACLDTr6hsPk/o6LpNM7283XFrcRbX
i1k1B1Q9iaNABe+bD3Ye+725djUXn3a5MViGrTsqHt1kmcSnONsYNOSvqHSHZAdOiQkwpm7o5/fy
VttIh7Xd9mTldxXNNPANFv7B5A8vo8VHtXWOIlqzybB1BIY//KwP2T71ERVxreS1OtTv07vVS9LN
Vp7FXYxZX/Zm0oiDRb6DtegBLgq3CPfQSIMqtndcmfNXz6vTpLcMXIY0h01XXfRqOHVjbqRknwZv
2Ogeovb4YGwa3yHHE2HjfXh7qtw8OK2zeItnI3x7pRtDo3THL/bO2gZ3klf5ozf48V5cfe2V9t3c
m2zV4IGlk1ozF8OIsTCKFo44wJyOMoz91B5/rLTo5uw/C7EYsXQw23gQ+bvBG30SZmQSvo57jC42
qj/CGZO8NvHXb7ZrLVssun7KKEeI/AUFw2fVObTpvLLibjYMuzHunKhBcyBfLoGxnqmBBZzE3QBx
hjISVkiuIa3NiLUwixlhGlZu1eLAt3+rviX30HT9cBt5811wEE8ipXLz3eqz4GbvnbVtcVDq/djw
vBW77+Owmf0YTb19vJW81DWfGiDmxCz+zm58FnJxTMJSaUtbdGdTOi+gwb08Mb4FVbIy42+eYmdh
Fmdla5tHssmiO00A9kPuGeU+q6jxysVuGhN3ZfavhFvmmo6a3dimCGfife4WP2VP96aPxaP5HD5F
Hhz30MsBsu6kw9oYrgyhtVjatDOwe3HtsBJ5o4Q8f8pmpS/XQiyWNrK8R6RPCIHQFFTVLZqT/58R
FqtYgfdeqyHdpyb1b7UEryNTd28P0enesjzKbK7SOoKVDl8XM2IIOs0ZZaiRk5e57QHD1A18TB/Y
xJcMBszjuPl2V3rpjxgQtmutJaZv7vhn4ZellEKTA0mLzvbHKPpZ7CzP2mkbc/wZ+WvP7v9HRAtL
Rlm2eIAvNi7kmI5ItBLRcMXibjzyV+G24kwDpTB8zb21qbgacbGHZQFujDM6U269le+MLaoou2Cn
7EZP2cQbyVfW9kwxt6+H9K8WLrYvyF4Rku60UEQDXR5sRO5G2XT8cfVFdhqht6Itdi5Hn4cqromm
79qDdp/shq2+Te/+hX68teBs9a92LaZqE02t1eanuYKUooswbqLziAEr5mte+RtFf7/9uFb8uvFG
QzVAJBAAuwIPXKxB4zg0ZaWSg+sKqfcKMMR+F+f3YJJ+m/pO+/dXPPdJXVVIDImU56KJWixjKXBE
QtfJB8Q0gPACaHl7xYvxWIzXeQhj8ZCB7EUlL3PAsDTvxxmB/1zbskm7mrMP4XIMrfl32kQZwCYR
QtV0eTXvjbw2pgS94DjsXvqq2qd29sfbbbpxS7AJYHP1123lahMDeHl0bEg2rqH/7LtyhzLmvh9X
TNFv3YbPoyz3qhCR81AeLGxOeWNU77V9sjNdYyftcIFaveuLkV4ME5bazDebKrZId1zerywLmKI2
EUwsq+Su3RcPyqbeVSv3jpuNUslCUoRE4MFa3oGbHI1yBGZIOjzaO9Tz946nu8EzOV4/WE+4ik+9
bNV5tMWZiWZZpZoF0cKDqGMHd47Xs3yRmvKifyHejR3DJv1nm2A0yHpYi51wUqsZYurEiBUbVBv8
suv8t2fejc3dAbpBJkrRHeQUlk9BwFE6FCMsSPQXZWt65nAINpYnnmTwHqPv4d3q41P00WUfXkZc
9OFRCaAF1RT/B4ohrrWtdo6n7I5PeOJt/sZ5qYPlVUVRki3QZFdabEkhLAvYfx13uMd5K6KBltzU
m9mTffFyWXuTLffbRbhl5XW25sQwBsLFxh+j9bNsPg32U2X/tjJsy5lxCgNPVkN6kf3CWSwvrYfW
WNkBFdDdtMk22n0Gqrp1UZPZIsKLY7hn0b3v3456Iyj3agfECB0KmmJxKe3kNGl6FYkU07gX9n5K
W67stVfLmXZdhFhODgSfehvspRs/mHck/3fHw/fUrb8JcMhaemC56y5jLfpQsbCOw7AegfT0iNmS
42blFyv7O33GAaxxdFAXdxZLuOmbzDnGcuzWDrxNThEDmYV/f1goRGgKx4cBTmIRIi3iZA51Dl1V
zca72IIJ1KjQ09+OstzQmWUylQgWkqODOl9uFENfQFezhgxMUv6Q95ju6Z2zA7jr2rWxz2UA4Y70
GNWptRL4etaJwCIt5gChg+JweZIYTgfHGWEo15R+9imK2Cu//3oaXPx+Z3GhgHQRw4zpMlzmYp+0
vKfO94pWrmVExa853/ZO/Qc8ziJZTulB4PTOM3yZiaYcRs2U+ntdyVBqmXoJycLIh3Q44rnxDf3z
HG6Lqv8sHSt8MCZkxNWurHbHZAK4GQwhqDpVyqGNC7xxE8av01hrO5wXnK1U27+lHckuL+lMY9/k
iEQDSG1+yhYY7qb5Th94wXREUbrB5iOrEDOQAuh0aTA5+GhViDNWvYoWS55vkh4g64Aw8hd7tJ0/
9Mls75RCZ1rJCqlCp3d4fx/rD6qCa6JsNtB6qrKCedVlh1hT+gc03yV/cHjtIcCjrPXkdUcCXWM5
sX4Nk75cdKRRF3Hbt6DXqq92/1I5vyfV57fn+o0pcRFCTMmzbGyZWSiFToRIqh+N8dz3v5vHlVl3
Y1bTAOazeMYBwlwsWt1CGmsCs+3qg9w/gZJrDqoxZWt3vhuzji1BZslaAEEpH162JC2rHkY+YeID
b0U3utMP1o5h3q3mdq8PPi7+ukKRUjTHWV6TUyqXUjSRJum36Mp6uQ+Z2c12ld9vsJI3PTSkd2jx
C4zf24N1lc0WK4sN1uKRw1PnqhLLpSwInAA8vbjXRvvgPZDmnQS8xfahfVDO85rXcKPka2fV8p0q
4iLaY9JoALDmMvXgdLmt9uPpJVKDPkAjDJGHRiVnQ7a29OCn6CRWFCNJ3Ugy0fYK9E5HWhOt90bC
YnttrMXEX+wwCjVF0B+iKG8vASATImKwXy3SmGQGRLY72CCPynVYQBrXU35X0BrafxFvcVZTx2yg
bZOkFVf8/Kndo5PO2zmmJF2srPmra6qIxWLnC8VGjXP0ch5PoYU8DcKZVCyGDTKhcJu4NvbAi+sd
jwwjdqWHt6eVWIDL3jyLuHxnZuiwOyZ1UxczeTn+o5b7gxnlrqm2+EbX27eD3Wqfqik8bJGrVZgf
i01NRa2jzSLmkmhf6HW7YGOTxKo31QFRu/u1dO3ptF607iLeYoebyh78hDFzHXmqD87n9LX9Xf8q
KRtp8rGu9WU/3pQfwbzhPlC/CDAaRlDyyr1ltdFiGz7bZvtcZ4LFNLr25y2WVwjzYPdzj5PFIbwv
H9cafXNXNwGiicI7E2mxF2b2YNbjFMIv1b6Eww5+q+voKyfHjQusw6X8ryCLRRG0dV0YTl2AwoIY
9+tB2vjmF1EBklazgTebZKu2bipsQ5a6WBYjIiSz3WMFEWgyYi/tBvXagz69rsxO8aEXs8XQ/gqj
La5I3DBbPNPQwGoZqCNiMluxsctb6ae+X39l3zoaz6MtxqlL8tk2Wk5faxp3iJHttTlZqf7cOjPI
T8F/EDJ/6jVaFYub3qnIuMQPMN0gc/rZS3TX32PWllGdGfxiC12w2689D2/NecAL0Kt0VeacFJyQ
8zk/GXGGJk8ukjDivR1tJKyW+o1DhlPfyvu+f1zN396aJOchF8vMbsoyRho95g4wbOQNtnvlne3r
7rjBlCjxVdZ6/pj9jfuNKYCfbGc8FZfvHnzjI2VsC6yikYK3lYcs+fr2pLwxS8iIcAMEm8H1afkC
jtPGRuUEURPZBqkjm165hgkXi2cx6y8iLIYqGZvWbkeyL+kB7S6yZcOWS9p+LUN7ay5exFmMj1yV
soqcM1PiDgtXP9n3DxWH+Fbgc6Xfgg/Gnd4D4FuLe1U64Uy9iCtudGfb76ynDX5PxO2wUnvND9jP
+xSsNfjmbvFdpEiOLo6AbP6oGezzH6sXtxsXqIsPsLgDawHm8GXOB3Bef0FFMdN6LzL92dNaY9fG
UmSVz9qqcrNQU6S83aD4FIwWnnSfsv6zPb3OMraAVBCxOvHfnqCr47rYnK2wTUtJzB9xL+17lCw8
6bu+mfe9u+t8CJo1HPzSrXf25u3IN67iZKplXbUEDkxZpg17J0xjqQoL18JIMkjvcRL3zflz2z69
HefGFQkUHd65BqlXTVkeqJqZIPDbkclTi3dWGv7sUgsuwzvJ/hSq9u7tWDeW+0WsxblalyCxuglD
BY5x19G+dsOfvMQLWuI5p+yq13hgk2lVVeAUmn2VZ4hCvQxnOc5d3maP41F5NoEeShrStvO8dp29
OlBPsUwT0BxPCNlYzHyrdpDYCFLe+/7oY3DpOwW3PaDCG0ifv6N2/3bnXZ86i3iL6Y9wKPTjX/HE
qQPOx8t/b93Z07f1znjWDm/Hu5oYhHM0XptUS6h4Ld+CcmYOlW3RlU4a8wCZhdyY/C12ortJNvap
1nx8O971VrYIuNjKCrzdtMYgYOv3p/48Op/az3OMCp2LnTxnHGokH+zMDbBEPdQoWH5U4pVVdzVD
xWcwHJh1lGWhJi+u8FabHTGu48HQ6ilCvdu0+PZ2K2+OogDkygC3bPDAyw1FQt8KYa2cB556AlAp
gMTUZ7Fjpi/IgXpvx7vRIJ7z2Co5oMTYTBYNymwDseYUAkEB+rjDDmqeVhb19W0Zdo0u8gaAl3Aq
lhdHHwac6D+kORp6KExyAAWbxJsCv+FuWfhIbf2deIYOIV1UizTyiYtjII+Mokq6nCSFXXM7n/eJ
p+2CZ9adh0D5SgdeIYx1QR46Cyd6+OzUKeIYMaSAcPUX3Cgws5E3ySbb9V5ouhijdF9Erj7crB6s
N7aXi7iLbk1gNKE68j/N1HxRYhnvssNwEDC0tXlycxTPm7lYfeYY2aV0BLPf+mJ3QTN93+5z0gH6
VkXld20zu8ppLXp1sXkOsT1IckTr5Lv6g0YoVA6246O0jg24ujUsIi22zTweRw37rty1nixMXqdt
9a7xgH/u8WDadH7xwd7PqetMG+1fKzeuxV8seNUKWnSUaKm+A1zt6T/p3J3o2vxTdci+RtIjxhoY
rFHLwtnBX52/Yjlc3IAVGYK4Q+oOVp12lVEKqI/ImTOzPA/twTbfVTsTOOO4SfeR4qJZhRP62gpd
Cymm9tmSwYKxmIqATLh4H9UYvz5ih7dBn3xbPAXDv8AfunHskwmhPAiAkmzykhxsd9lkzOiZuuPw
6hx3A1KznYkx+9e3N9Nbe4HKBueg+2vD+FteltIjeraxqNgh3LA3PhePOF3gb+OargwvKkm81DM3
axU7MUGXA3gedNGbo2KZWYsQHbwKUziDHBJ79I/hu2FG5p3NyPq3c5DMmPOAiw3WkXTkVlKDPBnV
VszqvMJzNuGnnhWSbQN/7aYrNrKr9iEwgrqvoShQDC9ni5SPjlQPFhcNdPQ+peDokbCWZt/Ju3Tl
eD9NhEUsdBIAguiKYWmcv5exGgTf+34GBqVmcxC6fT70n4u8RqsqcYYDfBn9UNeNw2vXKia/77Lq
q1ASBdY/9q41FhKJyn5ym3lQnsuiRR067CvjmZsmJqazbsxeoSFAFDpfBSGkM6rhKa5tEyXBauqU
xzibraPb2eMx9o5Fo+2NfB5zbzKS8V2oU5c7ltTV/bpWnjQ7QgmhbvLIR+QSvk7V1ofIUEu8fDpK
RLNsJ6GXaJimYByhpVgt4TBcHov6xUFi6K4djtFWHmJIc4EGVaBG+XZzjOws3SLgnW2ctI2/oFp1
RD0H9/eVhSL68bKfBaFMiLsg4CLzQFz0sz1lQSUV4pYzbATkmFep5ea/Ky/4UXjODgajP33GUDn4
/Hbk68l0GXix28doGYWVReAxf8qtu8j+aCgrWZHrEFAzZXGdshxm7RKQrimS0gzZiG2SHoE8Ltwg
/S2KV7aaG/c2iiEkBGHm6eRexIc420K7QK6QxuDUcpyDUT8ow4e3++l6gGjE2e9fHPe10waOBn4a
b2TV1QMVLMCzJL3KPWdE13tvBxNH3OVsEMEQMKGyo6qGvFjhMqLgWCoOGJMfgn23sw/JIdyT81+Z
dTcHhrOOawyPMjboyz5LqqhBuI8+q4KXOf1yrA8mT4e3m3IFNeQ6qMEO0AQaj5FZQjeRrlNz/Bd+
taV+Cv1WwK/u6se/c8+9iLQYIscxcEvSaU4cucG7467biWB4W45cdJPt2jZ8c8adNWy5ZOVZKQtx
Two0Y34c6mOOZjTa1Sv9dyMMSW7IWOTvBethkRgubZK5sUio6OkGIdg7FMUwt9lPZDQ92w08bXTX
23ZjAoJnNC24JBQ1EX+5nBktiCLUKYF8yXeIy237ffYgrrXx40rjxEReTHQuIeSjwZdZXEUWfejg
aBQ6LXGGu5yp3uyAsm3UP3BIJCeQP+KCvBLwKvumyMhCUzugCm0jbyUafrZNJHVhNmZHwPjAveBl
dGHQuYoX7+W98e+vLgGdFM8u3sVXuVpz0toqSnUglGqnYVZn1r/3jiR/VhCW2640S4zHZT9yD1CF
JJIop7HLXjZLtystRRWw+LMazKQ8+omXHVQfBeP1O/Lp3nYZD/YNjSPdJlSYlpPSOmZaGeKS41ZU
7nQv2RwP+X37OXmxD/NLp7noaqcuZiCcWsErwgORsilWDq7rTCM7CnJzJi6YsKuuFkaYm8NR0+OK
z9D7DmaS+5nJY+yyD/G7/L21g+7vrRfebzX9IuxiaVhYXxaWRliRddHc3jeeaz98drYFAHEh7JN4
WMB/yw6ax7vTD9eWzPXSvGz28mzQkTygoCJAcME+fZjBAbvansr/Z9uvN0Fz6L9lfr5DL9EPtsPL
2xPt+sQgOMV2mWyCaV9t5kUzTBbILtRHi3fHBHPzD/q8mre7XqOXQRb7+JwWDcqdiXg08DQBDKfs
hge8mLz1bM+NVzzaSIquQK9BGwrNwsuFE9thp04Sisv9VtnqjN7cbXu4a6ofIqbtaSu3iFuDp6Od
SAoUDrG9zC7pfTorcQRQUgze/1RX5NXqyvULSCg+/RVGnClnu5wR5ONYlzxIaj146oNkj4IyXhl2
8Bl3wFdrIAcfJ8PazLzezAnKQYXklc6TYZmBlzRpio+5WdKXbOWe8hmZBKw2T/tA/fH4zlrpzBup
wcuAi7ur0hZtpUvssDqLn04dX7EZI6GseCWHZAjja62SKabeYt8T0GQOY4ur5tX8R6+3qtjwef78
xHvUiT3beFCqNamyW7PSoLht2Vg9kYdYzsqjgcoeNqW/MuWCNDFD0UBzGRBTsq5Yc3148PRwCKSA
t9avkgGSfZyRsyHlidIpFiWb6C7x2rsOXvGh2OY789+/0XBB14SOBKIA6PotdrAi7+a8rEjwlM7T
cSMUU0wPlXxRXVfUDyI7uC6YcmPjuoi5WBGISUT9CMARIOKPQf6RxVujWeOWnbj4i9lhIEeDagXA
AQ7hxW0GD7Sq4hldYgThVj8nIDsaxCFpYzVukXsiv4sVMPtY+vEoe29vzOLzL0MjzUFQUf2ilnO5
4oMoawu4bbGrZHW916u89e1hyFYQBDd6EdETpBV5ZbEMlse+qszYrU8AlaMCu72+9Y3wDkngf7sp
F0EWB+wwjXbWagSp0oMCj66IFfftCDcGStTPeWlrlPAQD1r0FibjuTUppCmaTWNTfRaKPRmHdwAk
od00H7AOCjyMFNaTq9c9SBaaiS9OHQpuy5WNQMAgZwU27PrO+WI1PpIH+Hn57QaVEW/aK6NnRf/C
W+V2WF1htUEMAK54OT1aTsD/Q9p3LUeOJNn+yrV5xyy0MNuZB4hEJpNaV73AWEVWQAYCIaC+fg+q
Z6ZJMC+xbfvW1UnSM5SHh/vxc1q9BCKSFucgoCLmXV9sZcGWv/FxCy5DA0AejRuIstfPfIK7xlUd
X/rrkcIo8BhKIaW67H/o00MUF1LRUffKztorias93VjSz04M1tHp4yAfhkfLuhDliKAV0gAECbLJ
yfKS6Pde4t0s/RXbndqfr/GPxlbeBA8Zx6GA5KL/hh9EKo8LoyHfBCt8BhsuNQu0E4Hqb8HPrB2K
bKusqZZ9yhFrznEekbMa9AhmvE1Gc+Kd/tHW6jKd3EGDUh0rw8nEsxJyH4uiTTN8s6kIHalHc7nj
nhlRx9pwKiduu8WyvzxgUBn+hG32MkCSZg8gWjulAOzmyH0FYGiDIN4lT/8qtQnymDpCPUSxOP3o
gl8tXY9Vg4oG8HCY1mdmtw+03qKH/Bx9gR4G0E0MxwyWpN7Hw0Zl/5tgD6sG9GDB+HPdjceM0GiY
kPweIIlRT1ux14kD/sHmyqP5ja5VlQL4TiTGzilCs8ZFTnCRQ9rrcQAfGJDC0zFLvj51J63iwjMB
RAaybA20llONpzaElyEJilS+0mLJun2gbr+28vluw3y+s7KaT0gYSqeC9HlYZdPehaqcY5Prr02c
GgiIUr0FXQ9c8/piEwOUyaG9CbZ57j9QTY941iSgwNrq4/xE54Pth8AY6296KDEF6xh5LIh0Wwc6
PqDUvyT7JgE443fksyC2B4SsUxOR3WbIdcI7fjC7Otx1LsyRQfEBTyqyl3c5IE8LQwe7XS65bv/1
ZJ5aL88Hx4qJthkcttVlowxhOGJEy2+LAJkG11BU+9rAicDfMYOlBwxZFeBI1piAFrSoOgd1fWje
zDvjvEPBpYrEjr2QCKpw2x2Qn8N+2AMuF082ZL6AYfx4ot1C0MEbjOV0QTBI7Joigg7tjqMIm/2E
XLYyQygKRxCp3AjrTuxLJFgW1ixkyXC5rqbSH0hn1MqEIqg6h2ohXm05gGobp/iUA7bQwYAZRXgA
lObyLd49F4VlydEcFLJHZ/Lc2y1pFLUrLxeCTDTebFlbXNEqTrAQO4JlFKlFD+/uj9acrqcz93+H
QJCrTOqf5c5HgdWI2m/+0zaw9sQUfjC38h4KijpdAXGjUAY9RGIjWrYxmgbCr7fklpWV/0VRopK2
hBW9vquCR0gGWnRj15+4VrDjTRtPT7A5A3D9cd6aGkRCuQ19DkMHKqW8bWboUvmo214MzsUsfvzl
ASHZrONSXpoe9fWWx3XMuC6x5VvtyRtffeuXmX/72sSJU/XBxGplphZad0ZBFt0btAf21fAdecx4
tPWYOfrGrjvhk1Dl8NAUCxQRzvKyfu+2OAD3wjKo3YZILkUQvjIhG/v1aE6dIshjLRJcyPei1rFK
JWVFjrKzgVPk3fVxsQds4JUcBtDa8jSIt2D9p8bzzti6UaNtcJJBZwAPWHKIoO6ZtcXadyr4fD8e
Z3VOWWn3PjFhQsYUSIjFyWbnDlIQcrt08znlB9L+P+cOzPwflkdjS4fsElDTc2vXnaElMZKhH7bX
cjuoPnFUP9hanSNZGZ2SLsalnxk7tjOOWnWzPPsWVKDR7uRFfuNfbvW6bBh1VzlNDU8+HCjEMMJ7
qogJ8t066qpq82W7TNTKueKCAp3CQkaBwsrqwvBqSgaBxFjYPI6IpKEE91Sk2Z27q+LibvPRdXIX
vrO2CiuQUTE5XS4ODnr5CfJbB7pro0ELiwJZPxktObhtapaTm+Wd1dVBC8RosCrABeJfuGcqbS4A
b7zofqO8tvqhThxq8AQsMhI+lCQAt1htlrFyJsVBRorCSvvYn4Nn58yEr0JFHm0EuCD/+jMW9tDu
FaAeC9+7fvHpvNc1JgGF+IO8rY6H4eDHfQTZtF0/7Depiz/Dyj7aW62g2XRycm2ML7jDoxkcQu4B
en6X/wvA/zJTH3fmYglpMeQgQJy7zlBNYJvpHBeCTgupmp5AEnrvHtBrhUY9ng7HLUKdz1sT5lA9
9xyoh2DdVgcBfAslz1qIVtX9Ga+6KMC74WuHv2VhNXVDr4RhZlgqUqPLySWJ3smNW+s3z+2nSUNK
BT2e0Bj5VC9o0FXVjB62+vxTIZEuQpFiN4Qqri+7n9iIyONfLnWmjsXzEGYvX4/w8wWNOXxnfZmB
d5dm42e2W1sYYeeAXoRK8BZ7qQbp0UJu5ABOW0IOGumphQ9mdddUEFyEQCpWq1M+gk+lT5eQCewT
u1Tt3pvaYOuyPrF4v+MAMKgs3f3rZJWfZbTOfcRrE18AN4n3g8uwDysVuWG+F1cLsQnEHb6ez1Pe
5IPV1S3g6FpgZQLLKZI/KIYN1Cl2KnbRBKX2xuuGuWWPr3aPjRICnkiA+lmfqBJrCK66E20QkeTh
uMMVfoMr/HWAeDYahHtQo4M94WnvXE+3G4ZPnHWkoZcmM/R24rivoq3Z6zqnAocz7oXicoz7+zqG
kidAx0FqgJp7E/qLct3noeKY4+Zz8bgG0mP5Ru+26ggeUWhgOj+bmvQsKkudNvdWwYz5smc6eQI1
YK3vAwh43/YDtHHDQYeCbLTk04u0G1g9XDZFbs03Tj4D9sqqvt9RXNkm1MjrztqZgMDdZpBVz6H1
YTckyim4myOE/CCoLkcui8gcReGHldMXx7wdmytEZBQYvbwbuHUM/GaYUpvTBgDIWWraMc91/clC
+zJWQmSl2rtETVoSGEZ17uXUvrKykR48nmlA2zK9iTOVl3tS8SBIO1rgzh2ZqK4bPZiPNQQGd245
4VriI7lzNfFSegb40RCPohscEpUam2QE6gMnLEZK46Ke+ygzoDjuQnEvzEbbCoU5QIG3cn92xpQ/
Zy6BnG9vLSRzQOezJuoEG8gV64m1F/UYIFeCqrwlnXAEc5l88BTPnZS3rHNi3VE6C4NR08hOMhn4
0SBbE82gwQDcXZ2T+tpokS8GPUjenAXCbDy8AYDYjPFjTIt5LyBe3jHHJ+lkz/xJZ5Bdj5WeEblr
MuZAQVbCJQnql5C5rqQG8V3K6w70WAXzLtGeY33rJKjJQacJhCmEZ6O6qKB6JkfxC+skbpEjJzId
hoASKEsPVQwoAbuxZ+ja0mF89TpDQUW6anZ5aeah74/GGXQgh6Sb/Qnye8OZq/FLMaO7CeRWLoTW
S6Qg+kBcEWu8GAdj2RsGOCf77Buo1tIsYPda4WAMkIENTTJdWeiajxqgOGPuEBYbwikS2xxv26nL
u3CCEt0USrTPi3YewOhOXapHUEusd6XTdxOUqbNFdnB0I9ly+t0ZKQAtg6OFpTTPWDbJHaQ9RSQW
5WxdBpHvzweTi1BC77cIxGPrZpHT22/NwhGvmfSXCPQ+1qUOxQ8WgJFIz9FdXss5UXRgO0vKi0yO
2hF2rbQUQDcUVoKM2S4TRdrk4B+DhvqN3rcqLuvxqakzfqs8m2AawEjomgU5I3U2pjlx98TRf1ZW
8GJLCY56gPbD3GAHHxwnvSd2vsquCGoHA+RUXWYeqoncLkah2HtWc+3gNB4LPa7kAR2utwFjYKVy
GiM088r8DgFxSG0iNwVKEKjnxFjGyKyM1AgYjSzmTheAPZcxxODNhOV2tQMayHyGOOalyvokU/R7
O2c7PSjzqOPqWodOYANldlG255NHkaPLWmjMFWcQbT8YTbVHlWzvOlncEJdDA6a84H0OAb4ZK1Zi
5hEfmwfX0HjkF/oUVa34oSA2imRsvR+4d8ebEd+jQYEroJOVZP5wZ/Sju/cM6N0zEPTUOVwI1ApF
aDUNmI4mde17BocWgDcnnqalDELTgmSpa/WPLqFpoM3m0yAqlo5VP57Xpe0mflM8ZOX8HTJe+7xh
CqLtSqTdXF0xplmRLe2kyP0od6onYHd/tHZ/C8BZXOg56ujBXV2N54pksZ/psdNmF6OB7i2t9iLT
n3DU7FddA0Q3Bx8T7ePByoDvs50fxjwehi64Fjq3E9PShrC1ah51TKiQzv0Z6COrEK71NqcG/gPV
ha7X7xpDhjQD/Asi3HFgak/Ypwg9ivEqL2gdcYkmSdt9NqmWFia75gzc9cxLZ+nxEDjkLMqb0r8c
eRckZDIfZ8vcuXrZXijNlFFHDPCn5zk5GJ3U0s4tU9640GmmkODO6d6maKjlftndOmg5CvM2bxNm
Dc+1BpGNbqxFPOa+F06ozCcic7KjJpBohxrCsaW5Hrlw8Ulj+QfVjfsOYrd9o0VV9dpyA7Lr7hij
RhW5FhK8bl0nCp7TQNljD2YZwKe8FnLUfdq67fcx7/bGXN2ChWNfN+TZZ1XSyTn1SxOnxKjOQKl3
LDVqR+6sC0zdhMqC1M/s1lYhA90NxI9B6O9j62sgksyD+XJ2vBevgasu0ZDJ+4sc3ea7okXajbOn
yUafDJmfuN6JxCIkv7IqIDfy2VkECOxgN9c6Tyqq30NZ0gzLjrEzvbGwSDZUojQjSHRwWlcyuNCh
Wh5mQr/tId3MMqgN+/RFuCi2QPjtdSqhN97aBxvK7U5vPAtQeUG5Qjs2E3kE5XKa+cW53Y2XrLDh
1evgyq+0Z8Is3IcemEX4dOk11REiqg+Nqz+3RgA5aIfuqg4H3eyh0x1C/xVZYOlcNQEFRgkd2FTL
iqTQcj/0G1CisBEwB+j40uXP3c6Vfu525LrzvNQucv22QOeqSkq/f0HURG5qTAlPoG2Zlxfl0A64
CisTvIFiCmIGEFbMG8hlBbTH9UECNMoQh0ZaqSM8L8kPVVc0lY2pP8KdEQuc81NunJW+wx/9XmaA
QitiXHGtLlJPjCrOTcDoHTrZcSnqaSc4ZIOakhpRXorhcqJySk0qoIFttF6Rpxnn2Hg6dD7ttoTg
cl4Vqd00fmS4oIT3ud0majJmpG18Nn4ztGpUoT5U/rNQlLxYyCTHgzSmxPZGFpsTMn3VImjQME9d
NpYoH8DhYsS2XjeJJwf90JhucUDQ9GToKuvC2uJdNPNhDFXToNc3r+vyWBD45rGzXtU0UTAmENco
ErfsgrjR5uL7HATaE3JnNdRULdU9TJAk3WuNmooQSsjmZaE60sY8g/6vNyKLQInWoI7lYhXCAjpy
MzoBKAKSodCsVJuJgy5LK4tp50NdT5Ap5aSqkj5reFRymV0FgVCvlSz5awbV4iZi08xvC3iSeyMQ
bmq7csyitlGFjIEiomSHlxxiQ92rRha23tTIyJRzAVan2YfOrIlYgaOsE2qV/5PmgoWDhn3lgRLc
MLxX5VgS1XswTdeDcQ4ayAPRxGU/+TYkgOfbtgqu/RkrxZj3synclLXmsKun4KyYdXvPAbcLg9L7
YdbEDet6MgF8GC47znejJe49OQ6J0vBeABvjeGyUa9+TmdiHTtOyxOsCWYRowemtkJTg3kNUbtxB
9rVOLTu4RwyBqWleM0cdHGntbY3S8yHQOgBFZutokoGNEQB3EXHatKfktoDcOxSSD6Vw0kJmiarg
ChjbUaGFvY3SR9cf0OXtQmiP3ff5/EsZ8H9kUKnNhiJqqsHaiVFXqSu5cSMcG7I3k6cnuDXoWT5K
sG3NI78Dn9+U6k4JFmOWsxjZ23vo179orjfERRFkke2PC0vYUCaj1Ttx4PDxzJvVozHBHSIKTpVJ
nm2IioeN3ekHpqtvmdbvhxLzJGkVZY28KS12WeIGDEa41xqayjLXE9UFqo2auXxCJjUJKvrdWMBB
XJhXxUSyEEwq0Mceudh7fQU8jz5dEcPLDkFrVrhznT7Ue2OfDRSREURsNVeETVlrkZaLGxc3SOj1
LWgeSW5GDRXHSQ77OqcQ2AObQtDFuGqvKlrviFWnEyMcLCZqN3OSjIOMFHRMwqJ0L4JsQXuDbs7w
H4Ej/kky9lYR+zvEZ886pV0ZFu9jV5UqoVUm0mbIrs22fcmD9touKlAHagB8CDjmeJhqN0FuUIVj
27B4tAycrtqmOyPr0sp1XNBhKy3MjLE/r1nrX0B8Gg3TDXp0oDF8QUcf4XzJ83BwoFg0IoZX+t5s
WdojZTt4QcJLKH31Rf3DsDt5zKZSRkGmF8lkevQBjixLMwc1cLNNaGMci6qIOah5j6bk6q6w0fxa
txIHu0VmloV0oDdulWUvxHHg4n153Tb+UtKGtBNBSVGatR+WIxn25TSOqKiXgWqiUrZFHeX5MMbM
1TkOQm3ldkKp7ypEELJ8rLr6mo1eWonXmXdngcSL2BIRdLf3ULGK0Pp7dIfubODzL1qSpYdJpry0
BaCFg7GDxriTKrfGI6esLseRmjvADGKhqVuvgGC9ZUy/LH+KBm8Wke7wgw/5wUIhz1vrqv1uKKEd
Sz1Dh28DLW9zGPguyOaDN7gFqntOERv2PF6OjXiFlry3a5QIwsKcZxxMPNFmMT1Ps2qCcOw9DX1P
hUDNxMn7CUnepvT6lxqVZf0I31dCptqj7l53MQlTOS0+SiCoCl13bMFplHuIrXBn6j8QvbbfuoB6
Y1wyJ4uyIWtA3iPccYeb3GCY8sHZ65mYLubckedNyRFc94abkHEcd83gcBJihV0Q/Hk9CFXBed70
iNAzO8eTRZkHqeOh6fasfOlkUKb1wLLU1mkGZWjNV2/CY93jrDfNHJVTnb1YjHplpAwN8BMtc+sy
KlRp4Lwo4h80O9OSjuV9gkcmWM6Z66Zt56CzXc/qO6QFLMiNQxCrEFAqQYrAjwrHniw8DAaouZtB
P93oaH0tQq0pEPJIWeokskU/FEmjT+x6HI0JSIZ5qO+RDeaHOu8sJ6yFNTz6mp8fG12UV6Vn1881
VH8vbJ9ny/1LdwEQalfCodpb23Ro4uRD03uRY6Ibz8utNkZVi6D9ZfLlra+PfuhJBcLFUpP8YTKt
oUE8Ls3vHgFnTQiYohpiV9rji54XGsdt2KJrCqBv9qCZonwi5ZidT603htxg163WkZ3vTHjpCvHg
e4V9DLxmvFBoL4dGWT3WBw0P1KQE+84cGTQQ4DoZJnlEKKy/Wrz1U7fIe5SvxWieKX0EbCuvoZKo
RH5ZVBXOGYjmY2JVxpE7tbPzp764MDvwTk/CA+swzasHPgTmviEUT4aRNwXuLRx/xfGscJvcP7K+
UAxoML/cu3oLJIrq0aiAxGl+3g89GKNAwbgLykxErO5NO7S8oftlVq7PzjSb1DuPtv05GpMG+wiW
T7w1moJot9Dbqx69lpk8pF7vgAxKEs8La+43T8qejNuqhYpYGHgSPaCDi0fGDgkBOOVcr7MpatEg
8l2ARA/dH223RIaDi3gmt9v8gnS4ciK3HZgZZ0u9cODg2OZD9sorLnHXd+D6K1pxocoie3CGDiJs
wVTpu8YV3Qt3/Oko+nxMXK9EyEL1Wb6aeO7c931ePzJZFH2k47W8CLGDApi4SMhNKhjPhVXrF6K3
i5jJCX4QjyFjQAIgmEJEgFNEWAWZ1mDQL4NMy/ZTHWh7CWV1FSKG6VFGzefuvPCMICrrBoGZHLo8
FnKojvbQFnvNMq0Lh1QGWBqWTlGvxf+AdJ1HftiZp+3xroUPGN2hOsf6IgoFFdClweY26fQabO2d
L+9dVmZXnTex+xaH9KfqUJMYe0O7ts1SnWWyQj9nLqqYOi0U7opiSHt4oLPAU/lz4BbQ/s0cB6Uo
RJ7nvGbF1SSmyglLS/DzCm3ER8vU9Kt+lFIPjZy1ZMGQgNGP2dNTTQeOfJzQ0CVU8PabGnsrzqo8
N0I9gLtEQsxzvldz6Z+3nOhY6EXxaQB/4t2IsMyMQG4nS8R1eAaT0vCiVg2PTC+r3eAL+dZiwx0V
s+0uMvRJvygCKZB3b0bxszRn/2iPaBaInNFT3+EOukeFA3zFqc0Aoam6Lk8yi2nQciuE2CNMRn/z
gI+kZSFCoY1/DSq/4XsrbP1AXChwwrkZMURW4WXromTfZtqO9xr1mp9V0LL9WIG+KuygjT2HiOOm
555k/huzqh4PBaO+V0IND5LV41XVZAUiF14PRezak0OPS24bt1mHioGGJDfkQsruPi9tOkZIgJZH
B1V5eQ5K3uYRajrDc+EryMCQroa6TQltcRdODUd7cNU16qRe6nu1gGBqzfK0Rd4GDs6p1IXJZL7X
ud8+g/IUYWLgZNccAbSHlyNF6kbzIK/qlRm6MfX8zGz1OnECym6gTtRfVJlhf5stL791tJo+tJWw
jWjK2jnAdef7r0VWQdcMjLyIwwtE2KFJLX5edlOgohpVF3GpKVulwWiVl2ZggANOq8piwBpUZTIN
E9dSmw7ikhbo7wh7feCJDkkkHTm6EUQUogMWZOgl2+dQWfzloO34Z9Pj/Q9ZR72rkGPEDRTlVadw
B3fg/Q3n2R6ihpTWfdYas4ywa6Eqip4/ne5Lm2jwtspvcdtkmocigjQ7957NPSIrhPplcSiqjqY2
5EewSAH03Eyw3La4BkuuVZB0Y7pHri2CJbrTDLtEogQYGe6e1QR9Aucu4415VUHziw4hw5Wfyxgp
drPcWcwocGn5DJR4HfJ4nWnc1RJnvEtrST0vDqSBJrTDYCEk/vV1lv9zSRstLO9S7uvq0OS2ftcg
yU/Fs6p/dvYr0TYQIidMQLIbtLfgOwOsd90u49tWawbEABkL/6EbCCyK0CK7vzwM/PXABQMSbkLA
oD5WDgS1nSwrQfYCtGioeiw7Ur8W2UJHn6hwoavbBsgBNUn0w66K1izHo8Ey0Hi4sAkCtBZXyfgj
uNQel15HhnZYxIkRGtq/HtwJpLsP6IRu+Oi/RR//egZ5bpu9mZEm1FMCAfb5YOzBmO7HS3saj5a2
4gosQd5B25jVE6Uuf2GKRTkGsLIA3UAfp7WqyWCNBWgTbfCkyjswIkCJaY7yPfhg9n9ZEGFBti+N
iCYIO5ZmwFXBqbL8zOjhpwDIXmAPlh42AJDgWZO6uyIPtxqnl8X6WFgDIzU6ZSB/uLDdGKtqUyU9
O3O7hoZV03i/0LAgDl43zKljaMNd7iPH7lSVdVlYDj0jCmnEjVX9XL38aH919MDEJHVoK6PZHVWK
pLmV12g8jO3YAXtAPD+6exA/bTDDnh4yIHtQS0D/xxq1l2lCb/sMZFPLeirwsQy7fC83GZU/lyyX
kf1pZqnzvavjmVY/wW3BDG/QkcfIMXOaC78FV9jYIWPZ3n09kyfNoVkHEu6oAZvrXVr2mkm0CY1W
ChIxhnY/EiMW3ZnLbprJjr629dmZYWgLWBVoBAgY+Os9qjk6VR2neI35O7BWXFOaJW691aNzcm+8
M7M4onczaM2WVDWBGSe4UgKNwNaPr8fxGYcIECzqYyCBBpnUJ4dZWIPwxxlLhExT2uOtWOm4Cl1X
xkXjnJdGfTaa/A98wH994KkT//xv/PtnyyZkMHK5+uc/r9gbvZP87U1evLD/Xn71Pz/68Rf/eVH8
5K1of8n1T334Jfz9f9mPX+TLh38kVBZyulFvSAK/CVXL3wbIW7v85P/2w//39vuv3E/s7R9/+9kq
Kpe/RtC697d/fXR4/cffDBfz+1/v//6/Prx8afB7F+380vwoOvX26ZfeXoT8x99s/e8+lmEhA0c3
EcCN2A/D2/KJpf8djAHo1TXgfdGs7eITPHBk/o+/aYb+d9vT4TMDdBhCYGBRqRet+v2Z6f4dvb3o
jwBT6yLMA2f67693/YcT/GNlMB3/+vf/n2BwIVBaGHoXMBquoM+Ad4M6izSIpoVONu/rJSEljFS2
NfI19v7dzJww9XHnfza1bNx3Ox+4fs2ZNJiCtAFU/1w8CbBRN8hMVjfqH1aW5kUL0CJIr31yhLmi
rWSeBmH76c6t5atyceG4QeSZ4402DQe71O5cJb/1enCs2ybWWuS3Nbu6rDS5NwtgDpV1MWX9Bljn
1OiBtMB+8iC3hbrMx9ED6sG0Isu00K/leS0RL7pD+vUEry71f4/9PzbWqFOhqhxCvbAhYzQEgcGx
3Mm92AEMtyM7a6MnY2NAa/yp7VPp1KgYIIJecJMdv2gz73ljRB/xb/8e0e9+bCR/fGM1a+2U8zGQ
GNFoovaH1wXJPbyazgQKgHZJ49b2kTdIa+31a8OnB/cfu+byvd7t1YDUE/iNYBel0YdgCK4bd4uM
+ON982loa+4tPBw0Y5pgwkPagFKU8ESzR/5zK9LbsrO6sjmKyeA8hp3qcaEzFx24oRLKEuDsl056
0DCkRomEyRVE1L+exBU87l9DRJYV9GI22jjXqJ8Kb9yyq32s3g719xFaD8BUkBCZ+di47J1Qgsj+
gNRN1EPgF5S/LNn4AifH/u4LLMv8bhmdgbe4/fAFhht67qbjObvKgM/zr/TrYeedoZN5k9R3c9DL
d3pnU/ZcgigKNkUyxtNldpZHIs3v6NUS8o5RiSz5bZ4g4yj0TXbMVf/S5xlfRReDIViVVzCupzJW
j6hBv6H9a9FZNVLwRBdJtdtqMtu0uXpK1HRG1iqAx13Y8cixSbpIi4qUJ0BC7VhKrra4HVccH59H
ubpJuhniO1WBUeaH5rEGSxi7MpPqpomgAYyWlQy0tVBh6CJdJqSPrGRp/dkEtZ10TejzQLIZFRjc
5Kt11swJFXEXm3syngxo0CjaH2YbEletBVEv7qGAZQdPox/Eo+NuNBSe9E+g5VlAtAsY+RMgE4tc
MQszQJo9JR0Kslu9TVsm1n4jd7KuzGHCaNqdaewtZWwEBB+j+z+W0UZXKfSHkKcAS8zHGbRkOTZ1
P2vhnL140gwNee76N77az9kWsdApR+D4YOQD0BKP0XVfd48XWa8oTDngGizlnezRIjZu3Ii/35V/
vjv/GNA7K2vVJhTRiRfUsGKnNWjKweSKV/WvhRYiP2t2233Oqx6QzwZX2yAIuFZmFQxKUDa7jyUo
lMn5IvM6/diEvn98YX62tdoPE4VsmFbAFkP2cEpE4oX6Y/fdTJb+sGGHPB4rIvrY9mgt4KCI2Dr1
G0u47iCHHx+ngMO+Yb3NTIs8eofq3caVdcoIuqmAOAYfHmD+K1+G2qqR676E89auC/Krk2eSbO3F
UwfrvY2V9/ILSEl4Aeq5HQMwxX1wAEf7+t47dbDeW1i5Jk9mQFy5sMA5iZzqmBlp33Qo4AcH3Um/
tnVyNAaUffBMwYNzDeR3mcfzUgJ4YDeXg/vQe8HGYJYra32o8EL6j4HVdOWl1WtWjSVBF9JD66Nm
YEh2nOs+0Yf84evBnLy83xtbzVxv+llFGIy5D+wcPHUKiXcRLgzJWUzSDHjhx8bbtwd/Ry+s6y2y
x425tFdR54xclN9amEvW3SywO5o/fT2+LQMrf+HOBQA0i4ESHZZm8OCiNPF/s2B+9OnZ1Bn+hFo6
qKRR4JTnBIX6ry2c9LLv1sheZfdaoE756MBEDdJaBJTf86vs3Pvenlvg/rWcyPj2tcFlg32xAe1l
Ut8FdB1UY5sGldkw+A1Tm9I+yCAkhn4EoQPEIVEqMLfGeNIPIT0AiiGwFODd+NGm0U06K3zYBCf4
GWRE7uYfDHnhewhgJGDqGJI60s7djS4Pc1mcTyN9Z3UVPVaGpO7UwWp5mCD4JCKgrYKddSRj2AJd
BEAIgvTdmHQ786jnII/T/RuSA3qSAPz69aSfjPHcd99l5YkdVygVLBtpiSr9R/UGinn/DMElUAzo
yIirgwaZ26XvipDz/sItwOS7deX8fl5+nhAoo4FHzwZx1mqrURCJ8mDmcAeQcwHTZxYHHHiO0L23
5hD6mYpAkMSI6iQ4gIsAylUt3cvhLyUm/7h4l/vo319itf8qGzCOasSXKFFc5+PrYIGPiWzRup3e
cX9aWe04ZC1yvzEWKyMqVRmLASUPM3fjLJ10QOgNBCcFRFvBWvxxX1eFLuyphxUNcYLv/tDFhoc7
PYw/DSxb/N1hzTQ0lqF9HFGC6sJR3814b872RrVo2Xuft8WfRlbbQlPWDMZ+GPH5z9J6sMcrRCLn
5XTR0WDD1NaErRbf0ZHpgMoyEMrteBiVCj21FehvTdlq5TVbDAWgQjhpw0PZPivvgdTOxnE+mZZz
3y38yrUMBhv0scQ4NBo2l2hHgI4lsKB7CNct4XEyPHV35u5/Qwa0NYMrR1KCKVOKZct50ogKYJpb
teE3T01ggFwtUrnIu3+qUtSOUbtANuPabp2w09zQ9ie0utCNrXDyof3ezioS6voR4MflIlq0e0xQ
XHg/FhpRyDbcu2iOrlP7/ziwVTRElKptAH/g/vgEqAU07dEflGubrfkbE7jOtvW1ARURgqiLvKgI
bS6PTr0Dzx1irj6auovuHsrpm4maU4f43Wyu829AsUlBFk8BTdlL0KMnnlunndCTPO/iWork6wvt
1DZ8b27lmEpW8GwwYa4AT8gA/dtgU/vzVEYCbFTW75TA5wqWn4/O4NPFhYOYE/zDeyPtDsD5bNKk
nRzLO0Orw1yj86JuOQz1BOKaNqDQ1tZ1dGJ1QNQImgZkD0Giv36I1XleZM7UZmFLnnsX9XHzjgMv
1gFhWchfXy/Nie33wdbqXDnu/3B2HjuSG1vXfSIC9GZKl7Yyy1d1TYgy3fSeQRNP/6/8Rle6gi7w
jwRIrWYVTUScc/ZeW5gN2jOuVb/pzafZPTvAov/9Gn/D4f7fLv6Xi/ztWwI4qq9Kz0VuAoM2kvEt
DLW6Qodm8D7qAO1uGaX/H2v7f1wVY/dft0ObMT+yNq7qkIg1udKv2RaR9f2P5f0fXoi/XOZv2zo2
BmkZHZdZ9XunfO/o5/777bu9UX/bcf9ygb99PamegjR2uEBOTpqHP8dRLMyRSCRSfffvl/r3t4Fc
o7/eMndbCW4audQwPKg52j+UgPr/Ot7+U6F5yxbyGP3Rjvovuz1zi7rvmDADSVgivFQx8VdL1IBm
3WnH4bMNwemqxLwCHaw+/pdY4B8qmr9c/PY4/+OQpKWKpQ0eF1+N1zp90iyOFdoVE1+DaLJa/sez
+8cbSqQwXm6GoP9lHp9Ts7PbrE588kdwu1T+nL0r4vDvT+2fv6//uMrf3hAkpm1X47QFUZIROQpa
/p4zRhLeOv3wvPDxytfh2D/97yrh/7an/3o5AcsQMm0B+P673CTFh194WnGzJeCeDZNdH2Hx6Ya7
m4qo3pGGbj8aNP+XNKo+V+o3/Jvhv//6OhPjv30iJrwy4ilgmlMuImW6PYb/eKhWXhAf6iwpn0eW
Np+r7Soe7Pse0yIi2YQ11HAUz4s2t795KaZsyZq46EvE/95MNkQwVBkdj25uOjsgZWvTIazVKeLZ
suwQLGoTJoYBVrwWGIJp+hHfnS2fgc8l70oN3dHXty6r8dGOLW6qLTfVqCVZoln93ilGfYi0TCDL
2WeMyXNMN243D0Y421ahfzIYF9pRNeRkPXpyq6UbYsyuZyIntW5rv1Gs6yPHEMSlo70sS2TItCn9
gUxB7x5hab7ggMizLotnaRtlgGTbgS851jpPZWoo0jk7bUclaTxjt1guiirNaNJgWdcHqWjvPZkk
gddamDbMebdpCen1TeWevWaxg7kuf+bMniJRoyLGBLHFykSLepE2sKJ1fp8qTLLpgHlq8EKtb3ti
tfTfeM0PRNe/IIjcUdsdKIruh3y8ZhYQTqtYPoC0hflg70p3e0HrfdpEFtZtsUsS5wEUQVAa5amz
9HPDi7yZb4P3ks8F5ectuHQKbsEqzoaKqvQ+BaSERml2eo1adluBK+9G66ksvuxeedDExDD8FV9B
uFlauNgzPrZ8Dpt1Xv2cJ+dLoZwG/bnp9Lvang5LTtzQWEf4vQ4iw+x80RD0j9kWwHXZb0aYdqs/
a6afrZ+JR9j9owtRV+cGKq9agvJ9jA3roqnxJDS+iYOmo3oPDJDsfJP9g+Kc0XPOhFQpyw2ILp3n
afpACOc3K7bY0Bzumnq3iq+8En6+BOX2Z8Jhm3RaCJ+V6W8oN6y3cgu22aUbWB7M5q4aXgbyY2qW
sqWkL6AO6LNfk5K63XkpTbiE53zGcG2eF/fTzO/lOAXSOibrScqdUhw055xDpXbANdnayTP3FulL
W41WeJF+kjz2CH1l+ku1EpS2qp8Mx83ZlyKLC/eUeHed3ewN7TqJLlYIISms3i83XHcnb91ZtAYq
L/ENbGzqtV2yQzn+mpPHQu0CrCSoVMUJ04A7iJ3aT9gx3pP1j91RUwZ9C8K636PkrfGtkgLj6i1/
IJjcs3C+anGnODfHyMpCHq/jlzK1Ud6KaFsvdtJEA0HZW37SdVo3967SB1b73WGUaONEu2u0L2c8
qkxDzP1S7VI2m+q4cT6dMkzjB6W4jmus6KdG8F/0+6E+t8ljXgd1cb/NH3P9pzB3ox5LZNJ69rMU
H6l8t+endfvB/7y4vb8kr+5QoH3deJk+LfIH5W0ILWVk4ZejeTJUdw6WvMJ+0dpDOx9GPiJk+n6K
7jZJcHVJpMFoM+p0XwwQVllTe5f+ihaVqhN0yoNhlCGfNUZ5WmNzE0rHgBo1juct3+VN4HUveo48
AZN+87Wi5cJYvtJNshwUxk/p9GsxwoWFCBNTqrPcXJzxoxl+q9ax3txApljGMr8v71X9YuonDY8V
dx67qpFh30WUqb+sHjDg7Tj1p2abfS3RYC60gWiOLsvgLUVJCWzsacP8iBMR2xM+BmNj1P6pNw9i
vgzmWzXF4zjGOQdAa77rZ99MII/ga8BfWHb7Jb+21bXSfwp5JdrMhMPATZmyFuPjRVFiPhg9eZbq
nxWvTCq+HI7j49cy3inZizI86yueoHhR94Z17oBKtjtXDRAc+06/17O7nCjf6Zy1z4ZL3jPyWrB4
twO2txR+Y3ysDX6rwJ2wv8ZOGxe4ZVMunj9zNmqLi10FeaEjrXnIJuNxwEglp13Nui32U3ohQxfn
Vn5JgGon4Cu88bKkh9x8s/tHlpVK0mAadv30hRjNT+ov5CS/O0xwDHake5lQlHg9tGyWkhqgTZd+
iG4MlUQeCcrFIXQP/2IHLyAaxq/K/rFa0jQkmJii3lndfvYAu+ofBs5rQ30pJc8mbYO0NoMm62Nt
vHMG3XeLVzV7yJKnBf9WOTpRqt11cFmX5G6zrR2C9tBI0qAeOn6iNsCEHG5FFY4ei2ZZB4NdR419
Xta7jiUvL5ewaSvf5dA29ofNrUMTb+RWXRQvqjizVhnNh0pepWVfUvUCouGpNmDiT0Z53ySvWlqc
lBTdL/drQSMvbT2gkRXBhSaX8Z0ByMNgLkdl27DQeyxTDqZEw3pc5KvBJmlOgCeWBNubwFTZB+X6
LgAapCyXMyuaaRzc9W2QLAd69SoV+AFvjYfTKcP+61z05NM04HC0+ruX/ozJoeinN6c9rVX6YClE
bWV3KrZ1VbsXGNZrm8ZD9StzEfF6hniD8ZHsWV3WyFw9HYfFgqtptBQaw0o/br4LuuPVWCyqeiGz
k4vVH5XqVj4K5Wmp62Peqw926/jWMH+Lab5rdfK1psnPLHv1E7VB7ln2x1lqT6W6XNzEvQ5z/6JM
euzO/b6f0g/FSH8mj3VqnfM6lH2FCUFBwz1iInGVhU226i7kdZ/4H5XAm4dPAzEwpu+rnTXHIlHt
sMdGKNf2SAtg1s3AXeBsGM193d52uk2mUUOcKxPj4txjJxqEdzK98WcR6Q5HuC8KnXYpRpxk+JTc
10XiM1+NN6l3R80ozrNynI0GpMNV104YQl60ifviVPtksxnymDyhNf0pVbgBdsfhQabHYTyP+WXq
uQXFRQXXUvafY6MHQ/6r0XGWRKUSVz3GeoGxYY+8J9DnY+vgjh7GYHCwnMaJwJCCIaH+YtXzrHtp
vDW/lezgmhnD09+6dk7s1w71df7lOfzar6uwfOw1kx2NbaA2n3KOPRFn1s3/5JJmFyrWgwkVndD2
aiHk7VFxn9jwupmTyrFdXsYHJX9Quictv5aY4b+bj8UKcgVdsORpvrCxyHrn2afMib1tV9dx9brV
ocu6Q2szD3XnvpKx4NEP3EIrSJpHzbrPzLB8cmlFlx+NczJdP0MItp4694qjqbWDcm/uFCcyodvp
Ia/fLGIdyQveJCDBfJt+NhztyICAQC4dZArfGfwR/scUWO5T2t/hlVde88Sv1AgMzY3qQoWcF/u6
PTp2JI0cA5rPFk7H8kZy7CJO1ZoVNfqjVb1Im5ItC8gnqemKZdpDYv5kwrcN+Gl8fzqg4vVJ147b
Gs14M3GcUlfgykP9+FvBszMGvfYr6x4a57MdTn1KGNHyqxtelrUOp+ar4z1PHs0ao3dUKG6EF3Kn
sMdJwh8khAKLNVFfpl9jb8VKvneZtXXksjT8pPzbiTup6S+FGTsFGpGOQ0uk3rGCdIvvJL9T8bkk
MGrOZU+3ktHq9lncTImCsIcnfYpncb/Wmo8gLd+edPnhif2inKrxvYc23ji/2ywPKrsJBDNEu95Y
k9KwLcqgL/iWPY5SaRbZOvSalMkzHpFtPo3YLsWDbh6XJg2VmWawwGlMeOHsj8Vu1QJLi3tMgajK
4+XO/pjHzheQQNpYlLBNouXVbqNEhi78C1SQvubkMCXS29fjt1iQHcr1SVihQ+Cx4ur+DVxUMqkx
zWd3YAMAX1oWdFsyEbXWI1BuVneTBZWzmYgb8aVyUmZLzQgerDndDDJCKH5QySpS7rJF2/fXdI7N
YWdqUeGdVrlb33D3aNmlo1MpzyV2Y5y1YwEZc4xS+OzzGvIQcOvDvwgy935SftziSH1aukGy+dnO
PpnD3h7CYglrarKVqijEN2Ci2Xo0PrIns7qfJLSfIMMr1L26zr7/UeU3VAlt9vk7qTjBEZmACl44
cjZ853SHh2icY9WJelolqi9WVrV7iSc5uUNzh8ePM2S7Pjj1nw5favawdPA49uWV55HwNSxt2Civ
wJrIjxBzTLazz4CtYvLkE0efCO5skEFQ5aglLynffGAqkYLzz3hVlUu9MBQMlOZ9Yqvo9ECp+RR3
2oeG0tDwy6f2D4QMnmcbm/IifmUYkXsuu99kPNsn+zxbj7zUmNgwbmH+1P+klj/Pvi4P3vtyKV8S
7TdEJNuJ3DIy3VDrrtN4l2oH1MvWudGiPI0s/bka2bT87A3POqjaFqRLGyvj0ch3BXgKVIf2e1Z/
Whzk7eTSepELVWTFoFE/8B7m3XlYdj0uxC6AHmBqJ904zN552c5VE1ZNVKhB3h7okxTqPR/K0sOn
CdbMr7ow/5NN7y4LlsOHs+O2s98gl7mzs8jk5qnPbfEG/p3kjya9z/NgeWwWiq1L8kufPhqWnA+4
TtlTNV6S/FTgO2rZSv3N+2WawBSuZnWUVWRQ5WUG15MX9eScmblTRo3sOqoPNCmuqmdNwesbbIvP
n+y7537ajVBPLHnH6jj8GMupfSRPXm/j/K2wg7Q9wsqU7f38QL6A2ZxyNojypA4w40NvO/anunjT
2dmeca1q2U7Tw0GNx/QwNHvB/343/t7+iPagKYeZdX2ItvG5BMlT32UmxLXjuJ7N8inTn4w0cupA
z3/zl+vHHsCYHmSwQXYeowUi9Pji6VSakZHsS1xIjFgz35JXM9mr6r12SdqzepjLg9u8O3Y8A2fX
L84ajefbppZuwVg+F7OJGQ3qVvdp47FjH6TfJG0+cLyD4x/oSnxkV+ldK+c8/rkJferVVyHujZwU
Ih1BbMeEORo3JSiwVA8Hm0YFTbhlX/KO1THHgUXEfRbMShX1zV4zw00zA+lEkg9iqGsfyTKUp8Kv
P13C/8QuXUI8y5nN11AINq+DbD/09dgvfkrSfRs0lMkUNz9Fd1CRhk4n3QyTV0UL8UJX97N6nsyX
ia4xpzU91LRgUp51TuVVqJQvrvJbZAe5/GmnFyG+TXFlndU+gMn71nYdul3Dh+ROgeo85n2Mh75a
d671oajhOH/O6qUyf4PygWthJoF8SVlN2zycLOYw0Ji+mgk8DitMDHQsVX8AEdCACUqbAjtaH8ff
VXEeZTgeceliNrmwwE7T1age3eqoiKtRG7tWshGPNaX/3kn2Rl4EafImxnjrH6fhjvSRcnvW0j5u
tle7w6n9Ox9fSvFrzp6VBadyATnvzlB+9Tb4mOc8fSuUnVd9FC5sC8hG7bM2R2X/5LCCtpBs3Z/x
rlt+oKC19aM5wfw5TuAEYBr4wquxhIZWvxN0UJRx9Wsy6dR7jw8DY7L721sexuSC0aio9uaTQ1Qu
IZhtZPICu1lkwacrv8eaWVv/1oCk1PcDS4xwv23jVWLOrSWU4nDz4vzGoAh5hTXvq3P2dnYd1HMb
qRYFdbTeeB2vqgTjd9HrF4PNWHtqAcMMv2yqoK3dl+MJ/gl/HemyqI1Otgyn7To7sbEe0u2hmF/x
/vgmzY1NP4/LU+OJkMz2fg7ytAg3AKSbfYScBwAE1A25oQegTsXiG8pvbO9c6FR2J09Gieeb9tnq
XudL4VJDXWv7tqg+4JwON7oGeXcYhmCCEZSW5EHfee+9wxtdl8R20umY2sea5Z0bUROG8GgmjBT2
s4B3zjd4l5ix55hoR3bAqgL22hx8BKHZlBwRRXfJLv9DcSDgOjQHbQjlU8F28gUU2ToT65CxrppA
gwLb3VMxG8Xeqnwhw8Fj5WePw7ndRHI5del3P1Z+p56K6bYDWNi5u/EwzTvjB/BK3gdFfWW+FEGv
aNK9Nl8RqWRkAEIrIN0BiELvD+SmqwGFqHUxq7MQO8BybNiV8nw7cdcfwv6diEAU8dpfms9lPLbj
M1wWf1nvZ3pTXpiT4OFcXCtah/gmCaFNRrAyvv1GmYNZ27XT3iFJC8ZB/tmnz2N1V5P8Z+5bY6+T
u6wq75vr7jL9zdvuR5GThVzQZroxHQ/tELGfI20WcmfaJ2V6h3FpFfGtcwX6gTOWEc3mwUKU5jZf
1XpvsoPdGqbmT5EmQaPTOekR5xCepO/4XnQyA/IfGGhbcjGm/aBHouBjZ6P7bmZWorCsQ1b25mN9
lZJ+mT96cWnFNK/MffaGgT7lShyRM/OoKG8VCKB5z51T150nNh/eZjxwR6E0pHbYlqFMQ917MLur
cs9BaEAaWkKgC5ThmDeHjnbRUw25cZz3PW095VDqJ3cOrCzgFjrGs2jC9GNzofNNwOFAk3avMLVc
CnjvbNKsrLRTvSaHeXgZj/riBEp/cE8WhpfRz3Ru80cKX8nYANJce1K3MjpEo3JnYISTycUivAqO
mFXsIf8Z4+Pm7Yrq3vbCQoVuUlhoFNjhSGcZn2594JvwC099aA+7Ntl1ONNdEdCL43cCPkHDhwOR
pcfra5JCoNt3Msq/ZwEWD7ur/jCmd5WNY/1g8GqthI3GhTxW1kNT3tP8QlzImZdWnXWaK7AeUW0e
xjwkTlsA7HEObfE8f5r3JtV5HYOzm9WdzA5jdWrpvAZU+zbH2Xy/FWHr0LL07cX3PBRRAWiUhdZp
tgOCQRPrAnFp0C+yeacJ6s0/Ut15/etiBroS6m1o57fvkl8o76PVvuRjuA2BXsMgfV2oqmjWbeDp
6h/F07CrvG7jbpGnerhTdCOSEiEufTYncbHhw0Dk7LX9smji0Z1nmfkzzR+F3Gf9vaCw5LNL/iA+
zK1o+m01ERuLwoHajNxmdytviYHnwPdcck5LpgDeiQB5kzkFpI/Fh02ospGK+lmjBeaKEwWVdkPK
YJ7R98sbr8/axaJvzq5FxfQ+t3uRUpmzklH23bU1TaXd8jHMviTLjqPno1ZG8lq430rynKuC2Ewi
Uf+0qm98e92VtUmQ69eHLKjWcDd3J2UJ1/K1HiN13s0EZz2ZRTRm4VCBhInS4UGj1loOxAoRX5A9
oARRq4DVq/firQ374WDyDjrRol83a+dwQEt5CjFFaINuxPqx18dN+y57mk6dQ4lghaRA+llmAnQu
A0lHVxoNQQxNWNDe7IqrTvU+Uhum6eva6ry+NTDKjG6X1jyLOd8bHYdHHfST6wyxVKaoMYuLVqxf
5jCFqVjvF/69q0pAnHn/md5GPoPu2XtztI5e6Xwxw1kCMXFvrUUkO6ucX3K3cCIdmk9stVByZivX
1VC1a0l2eyk1QApDvduKoXhs04qqYFY7WrlkPs2pXzRqDb9L2Y4NcJ8QXwPGJ0GJUimmehyGBTan
VaRX2KmUZmZpbpKfPm/Gg6GOM12hIlliyyrKI8CUg6XOtOrTJ3x+7qWs5r2e1vfwU8GIYSY+mSod
+wSPOAu68mw1fdh6c1CYLSlIixpZ7QZyoo+B6vma510Ga3N8s3VfHL4XZ86Oa50/KY5+qOohLA22
A51u/ljzXg6leqcoDWI/WvMjwNSqhJBTl8UzuTfTuZb2FfPmL2GYL8U4HhsjOQyt9yAkTcpScu4t
lkNmu6dcdX5Pxu00UQ5WDKqwCTUH8d1kKN8inf/kClw9CVwzLDz16G0q/z2Z6j3Zod/CG6q49haG
1F56dUYxvjleX72bvd2ctYyKEnSPG2MpKx7Hmo1oKBKqrmWz9wV/8CVTeCvsfFmuxtQpWdiJXjy7
uand9gnGh2G9qe2CFbqtiu92UfL0vKRycY61YRfmK26Kdn6EyMRz0ujbszDpCT/tVi269tSUYk12
q1el4tQqaqe9IDGrhBFUZj+09yW4HqJ4Fsix2Fbc+YsRgWDTh57HFbO1PA5OMqgBQJAB8uCg1F4A
Bsb8mqtCp07RRjYrT9GsL4J+FXFK1TbP43rM6KzOjtUxJJH5eJ7yuXrPa8g9ezmpzXaYLc+rfDz/
6CfN1irVP0NF2kxgDzKlXlIhEh3BzSoi8phJtiiPINBcl3QdG17G2zraaAvNrkorO42dZRYdo5Bk
cYGrcJ84cyUOzf58NazjzZxanZZ0kGYdiW0YaEyKdkpt0N6G2t5q9aRb9HtDz5rlNYMGRbXleGvt
XYdqnZODA6VW35fOljy6fabnX5jp1oqZ3eLY/sS4NoO/wjjTd+tVELGqdE02w6Lc8mGNKs9ob8eQ
JOFJsEl1JU2WrFNR4dGTXY26p7lRyVo7OInXKGlUK25JPaUYtZX90rq8WR+XXE+GtxSSArQTV4Ff
5UZNMg4/7VBqyS7LWxqrTQ7EaF8X8/gt52pcdwB38t+zVsx/xjlnQoi2hyT00l7VhlJrztviYHiK
UhT+pLheS7PRmObxR5OZMR+SSUuMH0cvLQWeQKeQuahmXbFLhafE02oQvajMuSlAPZqLG1TkOC6c
uAcnj81VKbqT0VomxNVZaa3DYGvdXhuq9DrnWJBix51QNQKQS5/VBXl1DFTIzmpfzz0aChtvNLg9
XIwy2NpuTqDRcoPoU28ZGYUmbwJovHnNYNkuW3PyJqkXz9ZKgmo81IXOtjYWeh7beZF81Dl5B2G/
WcmHqwrtp18sdv46b/Q1ruqRGXwHEMTdrVlSdHtjUnv92jSjezQm9u91u7GQ6jU/ijr3ilOSlwph
Z321MAqoJ1DmUplBaVhJrouos5ME0ciycIAvVnPrornVk5Bmev7eN0b61RlbtfqemuRtMKeVrf8s
jTv1n11HuETgqjbMuSKdkMmqM/+MvBm474MnAL59e4bkeC1NuHK7zNGUz7ZhqabBoKiPY1HmZlAN
hpXv67zKrLDul3pAEr3kt5jTvn8bN1HNp8YGkOzb67huu5ZfaIxaXsD2XhiNLLi1okzDBnQeioUK
P0+vTbRvU34M7OGVRgkiEq2afGWCVB5aaUWjZYDttMYZuVHfiTCAH9XjYmkAu9Qko8Pasi7CfZzf
AR+AU+yqIjnC1jOoNwd48bs0s2p+oaHFQ8LgbjqU9jzcrdmmXZhwLWY4tEYnorWXNHatuue9bgtU
B7ux3rYhrAdNEhI755uxG6RHHw+AuWLcV+ZYpHtHH1cZWpuZP1tKbXPy6me6yooYmp5dx7RqCHhA
NYNErQclYNnqtlAf69vIG7I3NGNm2DTXkZ4/68rcwfKAKay32XwwRCfkvlxRYrwOstdpCY1bxUTf
mbbnZtZCuyyVB1Bt20daZPJiqPqU/HaJ3qzDejUMbeekJSRka7XMLtzMWZtir2FrB61sCv3BHoHP
P1itu/bkQleW7OujKTdL+ZUOm7r+GVN2gythUEk3+AzX+J7K2rYWZoue/bUabruecfr1t2I8lZPm
973gGNuagwvrvIJkSylq8afse6/O+nqPRSkXH7DIOuvR7o0cgDXAfCXK+XbmdycVY36a07EcoHKC
9ubNlYsWWcLR2rCyi+JZn0uHdgm30/Z1c+KMIDuvZrOukpaKul6VdI1U3VtRROqruKlJ2+T3NG1e
u29sFWzcXLZzGwzNSptCJGrlBXqxMoyAkL8gA4WZ6fhwBmG8VdNUr5Gi6dUWFU3p0W8yEsfYGy6o
Vl9TbsgNboSh7Vu7V9d9OiWGSze8Xh6ggo7lcTPyNI/W1pFtjPxDIwrPrVkWN8PLkTUUGyLbRix1
up1ct7Rc+mH1TaexpQgkf0gyIHbX7+G1DbQsBNG5NGb1flPOuNVvLzFG6/yH25pOn65dpPPP4HCO
3DeFp5MxUYsm2X4vCWOtJXA2p2weWitZVRnXSu6ah7aX7E9n3dhy63tYKtrRTa33Thpa5VCkPUOa
zB1/NeAAN0QXKICWj0zp2p+0tFX5UMhpZvJTrkUXpdM0OFBMmwnMKGg79dUsjGJ9SJOctlcJDriI
22ZgFN47uvB+MZjUeDFSBEzw31qIwzHvFvkG9ZDYWzimoyiojWpji0nKtQu0D/O4vNt5472pYqVF
56mlZ5EVjHyX+WPVNU+L63VMjtQSRZOBAKVt8hWqmzN2adzgHsY2wk+QhbajqWrgpcaNK0f8AYS9
3rWbSJAT/dVJR9V9WH2yYgJRJUQnaNu8BYppTZSQ0+CVhyVb5nFnJpJu9LT10OubxhiJnAW/3jxO
vVF6h8poU1CNBd/9mUyEbYqSbNVlYAseTtBu5eyGEuJcFfE2MqxDtKVkEaIiVx6zUV28SFkzgWTU
kwxd5qyGA4s6trF27pY5dYR4f1XJEZjWgZZaT9tH5qi4rr3SFv1+cdteeepkabqB2yyui7BBAyNJ
VeFpgkLdHo56svDmI7J0gs2dM4ZSRaO8CDeb+R3U2RNfsIXbFNY4/dwuzQam7qocw7TQ0XckU3E7
ALDmXfNhMNI/oyaShbMQDEMqt7JslljRhNJEepk5bShda8njgUjgVJwdYxEKrZCmVNMlGvN10vRo
TEEq/jiqVKzxwdtksmpnPLwrjVfZQdJT4EGk1xw0MjOQeXCXB7vo1OSlnVbXZTC82BpvTKpOT2Jq
VuNxnHKni1RYIIziyrSgliN2pqufXeJZ5ogzSe09lma1uG+6HJ0HeKsKOPPEHDgzbAQHyKzouu/O
672BwSr+yhC3FJRtvuDHziVqlvifjsMUkOp2sBz48Z1ZRmJVDIpFYnXnsJB6Yx5IldrGY5oClzjw
Gm/JaVMs00N0nrrwcdtmS4jVLre1iEs2gXEnQTpq104lReMqHGCOh840lM7vFs187FK3+9moyTbE
BeafQl+e5FZYQZZPqL51uh4cvOJKWKq1x0ullQEI79TZi6IVz17VLhrql7yf/mQlZ8m43WbBDLxM
ejsSaZZRaGarYr4vrDDlHgewbO+otpxhJ4UKlZuQEF4by8imKcIWkMlD61qDva+3G0lN2PnUUOU5
xv2mGM1wcqCibLtVdhyXFB6zecrdynbOmjuVyIEWh4SRNp0puD3OusZBqCWTVHJa1y3CKjfQwNL4
aX1ebrMLvILjNG04c/henK5g3DwWyNDy0dKHgyoE0R01HyjcqDUrBQ99tH6Nc2/qO31RLPdDJ7HR
QPu2lQ1t4Wmsph1CadULB3dcO44DWtUcOUJ5OcE0hc121kBl76Otzkn5XMtqs744/fOrKxbQxJPk
86M0L8uq2VYasZVpb3th1isH2IQIlGnXEVbmkXzRS532vpTZ8N1VY1F/rKhuhscx7aRI/b5o8+m5
tLWedjQ1gq28i/n/kXZeS24jy9Z+oYMIeHNL0LeXuuVuEBoZeBDePf3/ofeOI7KIIH7NiZiZG00o
WYWsrKzMlWtJdftRszX+GpjxO6l9yxwzp6qolFpDuVNGgORgByjMu23m2c4xdmJKw3nrUFqMIuc0
Pg2SKjfQ9jeQfZzCIWo/DFUenT7ieHmxk09yHr/KJyuCNbz2AjVfV0YzkGqbdgX8Q5V7Xj7/k5OW
efHUVZgCOnx1XKXewR4K+76U+V93tqQP6sv/cMfDf08ZYoVTFw49eJNDm3ZpUrutnmpIVIW52a5C
Yqu0AIV9h9uew3FhJLTRtoVrjnkj1RCBsGGnNV2cMP3cfrF3VMEr199Ms4Khugpf1XW8pUxyG307
bxKqJgtaJtWCE/ESe5v0A4O705QWdIvK1nSzcie53nZ04Rh5oWPxa2kyUQTcv6/xj0GR6YeAyksl
xyCYUj+23KKVlgYWxGmSdxOGBomkDCctmu2Xa1IUpdLMCRAYwZdY76BO1KlNZ0kzkNSE0kdmnlCU
LhNdeURl0KfKmKnl18ZALHx7e3tF8D/0FrrOD4Bnw4FByRDg6jWYmCRtSfNHcFeSN3wtapNn2mBr
K/SiF1lrxL19N2fC6GHqMCNeSdUPucxhn8yBz5wKEIynuaDzdy3FawzuJuXEcLs0qTFrFYpES6Ym
BU+FAN+Gkzpu6/6EVYrUnXLnmT9v7+LV+Nj7us4sTNt8BhCvSCCNTs6RvTE2YZr/o8gB03cByC4/
stZjmhJZo+Z76QWPvlrdj5V20KRDDaK4C5cOzDQQcnVG/ziXyJTRJCN8uwHOJR/D/ekbaP2VsXOO
cEjszA+31y0OO+DHEF3qE3e4YU6ag5fLjk6ylhXEzBXNvhPaKIxqPjpBtpMkDQUc76jaSxxk4uzS
fyxym5lA8WVLm/78bKNRa4gk0mTIo5J67YBLGeSHiaZZ+2SOxcLZmAs9LO+PMWF4CSy8JvcKxugV
3Xs7tWfmwAPK0KwLYJp0sRbl3ERPFZcnbOioA9ClRgV6J2/vsxrcZ/e3w3IGo5SwhDIZY0+fTBF2
MIyGk+GEEXDhyrIOWhyn91za5cJApfidJiuQ99i6IiPFesVK2vVaDxF7A1PLqHzzhu+h/CVQY96L
TFTSr77thuIUjGhMOH3qSaEA4WCsA3oQUrv2qXl2NIZvm1HEsC3aEbaurm3KLgN2WlVyKxV4uEyx
pjMOGcAVehGy+QHWvV1Qd0ueuLRC0RPzkzJY9AlWQbWRnijXuxE69soOcI39UXHRGoMLCm3s2wu+
Ii1gwapjc0epsP2Zlsjb6WV5WTQFwJGJ9G6yCtRj3IMvDlCT2ulr5BWmc+C9Quu+VeHgPkzYs4O1
vv07pu93HtHEnyF8X82Kg0iOO482fsXIeWZ7P2Wrlnd6hkyPj5jf7rY9ZWa74Tm0aZ2QdKApJcyp
yTwOIedm3ahCfTEDBrdW1rYg70BniaagsYnMLRkP6JrbhsVTM10jqqYiEK+iBsoFeRndqEaFJf8H
yB47/dgn3qvclr+swO3q7FBpb7eNXa3y3RqDVZPCKl/XEFaZkhB4ZSXDNn5vb8xdCAkDc8E/2+MA
v23pynfL81xifBNNTn9+Fr4l3e4CP8SkV/VuSTFSzZWF5GrWhM2MlmHTCoLV+tLE4Oi5kUSjDr8M
sKHR1IEeLnHnivfe+3V/ljUJO6cbox6jVayTzmc5WXfiHDs13cYtTX0Svh45kexDaixJt4rn4N3s
WZYhLK2tjQjpc/IYxqrBfj4X9VfHYDrJXiA81sQU4t0QLoEzknOzjZd7WOWh5zQNaZqfriFZflSp
Qzykd9ZHb8cgzbF8BZdEK3RNkfsgPdSFmyMCRN3JDb4PawrNnrLuNwyWr1HiWfi86szemwx7K6i8
GxP5ofDb4oT3byl52ir9rf2wj8M387f1pdoMKNkOv4Ifyp6O26b/DSIy+QDcPH+kDLMBJkxmiVDB
Zlg4smKoYKssmQuOU2QwbCoOU9fj0Ad1C447q8p/PDtaNx1vR8TjFvgCri4f0ZBwBZw8z1asGEN1
wfx+HB1PmvMUZdpHOyjvUtPZ0/gF/lQ45spW7CXrM6fqYplCZPKnNuKJQeTVcOw2UAPtQAT5vyB6
W02kOaC3nLX1ejs+3TZJqfDSCT1eSXSOMFmqz6HxuZLGhevtOtqqPHosB7JfDRIYMcoPoYmsDi8G
uDKpLIJMaJnODAA8nJB5NBmsub2ea09Bro0ul6PzfDbgsrhcz+gHCvJ64KN6X0bNNt4bSHIY1Mb/
3gyHw4JInJoPY9CXZtKy5MVIlxVkzc5Kq62n/iMHwfq2kZkHz1QD0Ewo0S1Zh+T+0goPyqBx1NZY
jegzrEEbfG3M6q6geymlY3anx2qyVhh9clr1c9g5VPuTH0jGPudh9Pvk9N9v/5zrwHj5a9TLX1PX
OpzzNiMWPTjIGM0M0BlbtWXAg+Gv26auhqFNctTzlQuxvw8Ns6SWx/6CPdsBsnUnTk7E/Fx9fTpE
3zU3XSNMtPBVrw+Dapo0XRk/VtE0EBkxi1iCQN1AxLhvY58ZkvLVUu0lqoGZbQRdQq5nUtkh4xM+
KgPJdFtrDkQcG3dqazEgAPi/D56kYYnmZ86UaqPrjhXqwGKmo/emo5UGgMuTLjND2Lva6Ufd3ivh
8+3PdX3GSadMGalzRAsopYmnoc48AyURnS50fmxrSlaeotIabYDThyTMYwpC+bbJK+bIyRwT4wgf
KnwtaOIFbzRosPuthk39yyB9yu1PEeIllXTfaxubJvoQ+Dy+Tlut+3rb8rWTaKTr1HIUBJZ53wnf
LzIHHek/HR0pj4YsI3HZSjWkfmF96syevqcFU0kOhlTRFy2p1k+VM+irdb0GbH+A7IARXH9vbEsg
Lyv7oO2Mo/2FVnVzb7jDQb8rnlOkNjyoYn8ucJJP3+/8acBeQyMh4y2QBPEf4TSWkYz8i8pv6fMK
HFHG5GIDLJZe+sntUNLOuybad1bByKdv/i0h32RcRSjdUkz2gZLL5YeufF8LcrsgXWdsU6q/e/XH
2x/0isri3YIuqzA8yxrI3ulOOcuX+9rIUwbl9Al0DFEAE9hq4IITdidiUCbEinXxpSjX8naSNFmm
PngvBojbSzz4X/vTMT6z34VaFqsxK9Qaul8urQGE2bcT9XkWbNEXV384O7D0m3DtHIr9wuJn/IxA
BOsOHxhnFv0MhVZCR5CQc9BdRBdyn6yDbX1nd7v+Ln5gPmKtuAwDfJSkPYNKt41fX9bcbQqiNXg6
igDi/UYntNP9yEAdboB15clq3uwlnuHrEEjYA87HW4X14UDC3iZVbsVgA1aZDkzXwYXNo1qVx1qP
Fm7rWUswV6gT6Y/piDo/dRMFhSJjKR4NN3LyAzAkGDO+Faa2wJ08kxdo07bB8PpOLiQLDqtaXt6W
/si+fZRd5CiVVbQO4IxmBgvmgBWUAevm7z8VVM0qxMMKz2YqWpf7WHAu+7blopd9hj0VaR/ybk6W
npUze3hhRb20Ynek2WaOFQAUXy0ZxWOmmloTdRZaYn/texemhJgG0Uif2j6mDMQbWxRRDfW7KqW7
21auIydINk4VabTD8RKL4vCR6KnkpCqTfMcBaVr5vov7g4HCqRc9afnDUP79Fk4WufGhUbEN3jOX
W0jxW43TER3tQYWX2rQeSitCGOwDgIkFh7+ijTGpSpPYG4rDI0G7KqRkapwgz874RucGrwnjAl+8
N+epPlTuyVUQkl8z3LkdJPDLK9pIj/VuqZJzfRVf/ABLeLwkmWFOLTkQDqO2SyCHl2Euuf0BZ/KM
SxvCfqqZNcjJtMhq0wKs3U6U2PSKrB1N6s0ia9j1uxvVGxiVTIeTTVFQCFclhd7QVBjri9PfZvlM
7HDj7A0Q6FoBFEQTdWl51ydu+oI2L3zbQN5FfFlnklzZIJ3AKcNiAihtX0ECIXckNuFdBqdHOCV1
j6aZ/bKMFythVLgJXy2ICFowm42jLJyXq24APkW4pgkJFxDFJbHwAIioreoRLKC+07ZO7CJuHWwd
dyovmMDzISpY5P+f2wINfQfKsEQ3Swzc+E4LFdw0ZWud/hkpNflN+XNsgSPSjV/wpusbj68KYMCi
K0Dy+J4KnF/1TjvpUYLX9N70I6xZqKXuGNt7kh7slf+131HMKVaLd/ySVaGqYWWS1CgWVtVdv6bl
ujegGuAtNTwbu6murX9GUVpfbCpfb6zNU1znewKau86rKgM53srHrL4zjw6S1sybME371O4Rvd8A
hq1hpg5W8v3yN72Ou5emp592ts9JZtuZ30EXN6mJKXvzMFVb80U1sRl3tWWoYOkwm4gQXWluQYio
hMi3TXb8PZl5tHZc8wlTrps9LIW7uUWdGxMWBcUFCpLGuzEWdRfu6o25lfdLZmby4WlRuKlD7Q/+
ZiHkITniV0GLncEdt9m9+jv/enoJtuYaxvJ1vWtA+RxqFwAL/LGb2wdkfol/TAsJQEUjK+1g0Xrf
z/gY7rotbDnbJX2964vjcoXC5d+YkFtkOmZsKHva011clUsnfcnE9OdnHpiXaHrz7B0hwNa2gTu8
kd+bBy7Jjeba2/ah+0ddSqdnLuTLZQl5IeMNidYM2Cw2yrZ9jhnaGw5TgAG076rr5DGh4xB/7N/o
cVXP6ccl/u3ZNWt0q9HSnDTohG3t8y4No3FaM6MXg/Ic979vu8d1IGOBZwaETU2sSunjaYF9Jb2U
fbYva/hiAPbfNjOTYF/aETbSzLSgi0zsxJ/6NXOGO/84Ubmile7Wrr5l6HbhGba0c8LRjuKSIcH3
hWnk8LS+mY1cWNP1Q+9yTdOfnzlkkaVdNWqsaQpVyA+/GCX0XEworP7jlNFG+uoxJIsctbWiaHrb
/OzBPvtywhVknnzgah7WmyFjQiC4T7NPKk+yE7ORivaioTDpf7ttcmZPbcOgUGNOiKZrGBXQaU0J
+hGN7ocQTg+UGNe3Lcy444UF4avFPXISoDOZ34v9dp2A09+WkW7fZWpnLhQppr/qskbA6wFdD4Iy
tcOrUrAClZ5sSdW48nUGAu3QTYuHmqmCVlm6tue27dySEIKTcuwiYxIWl/OfsfbRsReKhTMd0cul
CFGi6UiR7AAD5Vr66O+zNaoE8iHapm6x7taMu/UrSK7NBf+f30DCEt+EyCTWOYzB9iD4ZAO94qea
UNeBZLHRfilhvuAUM55umwqdFDpVOl9MiB0TvIGJoIlkqTeZc9beetl7sRgyZaraeFOblvId+spm
l77e9kZt+jJXPqJYtoXoAjJ94tNP9vQGFHuOw8MhyHyNg+7H8NYessOkrkMjkZsA5NQDhYJtt9Y+
2XfqHh3rp+wu+MQDY5LW+mCt5bulcDoTeWwLiSlVp/DNaRR2JBlDpJyrbFx1USzt5czOP6bwhP0Y
jDp7CgIgplCyZKN7ezvmPjhkrTJdp0m6UqzT+hTUgHUG3BWOWb84ilQ8jlXXPuS2zNBzZzOme9vg
9dsNK0hd6ryl8DIRx9HWTt75MnyjoeHApsHgqwORkMVohbkFbfzIXMb2tsW5jeXZxtNb5vGChtdl
SPdNuQ98GZ9OowFo+hhYd3Uv149Vpsu/A03v7kuVfvG/MEpHihU61BfES75NNXqjZjOulBZaKtgQ
S/2ugd1HZ/Izpvx129pstLDPzE3h6uzagmRMktsT5ibO+HFtur36ro8GA8RUjo2+JW/Bw1KwmAvs
Njtra2g8OIDLL40yrmgUCuNT8B50kPkV1srvmnantxAF3F7frJeeWZr+/Gx59WioXa5iaaKCytV+
M9LTa5JvSfdy29B71i5GB1RcAb8R/pwrkt8wNIy8SYgO9kPxKdwXm/jxFNJYi7bOZuolSEeHmkbo
aoxGvde5l0AFcxfL+Q8QvmQJbj40p/AUQRrn2/uwMxc2c6aSToHybI3Cd9O1jvOXYsL6CBuH9iX+
AEGZK21gYtTXEChv6hdevJtysRI166bnloXviI5Z4L3vbr1WSPeTbXunfq1XKJLrPNGkNWORSynV
nJOemxQSuiAem5OUs9gESgEJJrnayKAX/3nbbxZXJmRuTq75Y1JgpkPZALocNz6CWZE2rWuvvFW0
z4/5wyIgfe4SnZQAaO7RF6DFfnks4ozpp2RaW6kWXxuq2r5VfSqs9AdzeVsPvuPETqEtXWJpnwvh
ztRw58xr9BWF1MRvAId3k4vmgbTxT29tGL0Y2acoVe98kPHhkuDtFfbPpCh8blA4E3k2jmkzYLDd
FqAIAtc8mrbr/DAAwgXrYt188Z6c37VJAbX7Ir2kP2kvLOJh52LQ+Y8QTo0WjkMd9/yIYDD2Zh2s
g+EAe1dhLfQtZj/q2e4KZ6T1QVR002Ippd5n23TXTBKmi2+pudcbm8pkNjVU4O9i/aIdo7BKsnc7
CkRtmwJ4duwy5rLTvhtvHhR57t+OM/znO/4xqV76a9iUuTdI0EQ6OuyPwz6K1YVrd/4cnq1K8E2l
T2tbq1jVdBFqwaZ8bZ+1O3p1qwSSZJiDYKF1YfVdL5z/yQWv7o0zu4KLMnQKKel0b0xId/nkJh+d
D/6OMbtt/hjdBRuoworTglF13lX+7Kfgkn5jhGVUYlTfDbBTOW71Qd+08Ar+MuAvoC0LR9tpVT/C
9zgVVKa2bOIOu/zBvFPvpZfitf8GQ8PSJ1jaCsGB1WrwHArE068qHqcG+LsP15/yR+0T1AFovCyh
oeeP5p99EGI8vbiojy38qpE+Z9aDarX3cdNuorBc2PG5SubFoRHCfDMwxdxNHuw9mMf4Ljw6G/Wg
vahfylXtJg+UUhf8aukTCyHeNruTljDYhVKh9w2e5V28Hw+gcqHY28DGeq89nO6V39IRCih/7fy8
bX3WOM1aQ9GpdFK6vTyvADxgcUkx3ranYJtphrpn5PDV78YPYVv+0zlMglXVUxHUCzFQnY7p1XGa
ngfgPilNiLiVQOspPALfIghCQuHmT8ETLJB7eBMgKUq/BI/yOl5LayaDYHzaA4B6Ml4h7VsqOM0g
Hbl5zn6H8L1H5BVU1eJ36DuIPxGyotGzhQtiFyyseO6Rcm5I+M7QPqhNLGNoDDq4Z/zxQ9+ACYoV
lIpGWdqrxZI6yHyo/LM2U+gLIkveBOm0x+2X0/f6Z7KGP8ItN8Y35Wgco7t4mzzIS9jNKcLf+K5X
bzFbzZpQxWbJW3uSrvc35qHaSrtk0+21w233nT+tZysU7ptRPak2KdDU0fGpBZHmnlz9ADVst/ZW
xlu4mCPMW0QjZGr2gpCzhOvHHFOvCxMswm61nqYUCvf0kILVn9R687elmsFM35VMnrcXvWwm865w
822shaaVJyNTEco2f9b2EIDJT+PR3FKmGJai30xkd2QSTYP2I/1XcVZwiCqwfzDWcCr7tXeE2WEK
RJLbI47YvabwXh7/WnacnIFKucxoIggVuKKEGJQ3ShXXU72g3cYflNU/PVpyPYKQG4PeCmMPC7fX
zHPhwpzgMgZD0VmaUQ/J0/LF8bt94/0apSWxW2XmHFyYEfxEB00coDvAg7ZRVqkHr6iJEMjpobe3
svwY9F8t60uCloKC6dhZkpqcuS+n7gMz74RW56rK5wVVwsQ0XqMgZJIhs2QUpWsqQFagzFw4g7Mr
naZXaEkYCi37yzskP8WKlU36MuqO4s5G2Vub9B6WYLKRv9fBeneWP8ZEqEOlRFzPBM8VR8Vj46gW
RBWAe8P4entZsyfhzJDglarahRbYZsJ1FW3QhoAUauGwzTrimQXBEce2tLoqxgIMTRCAdBA8343+
x//bMgQ37Hx9yOBpGlYddOOmAh/4Qgieq6cwuzNd4qzlGpfohMlJ8xOWEf5WkfDwN9DhJvH9ID2b
v419uoMEgNTJWie85yB/HtxIPcontMWTY7O/vdj3mptw+Vz8FuEyH3o9MIxpSy2gYOo6h493rXfr
dgtR29ECQRrlT7qxnWSgpx82/j4hxoKMldv+rj/5jLEjFQHT6WPyvWlJ9+Lt8kjJ/Ff/s13CaTHb
wR/K6YMEBcooFJkq+p+MKi+cynn3/V8zunD1w+0Vo+7HThTQ/QenX87w/fZezxqwSBlpjFObeM89
zgp2gWqBS07DEZ4XBo/DNPwc9KeFZGI2ip3ZEN4ZE8dflMfYGJTuHq6xTa2k71S+tb1UtF4yJTww
rBMUZHaFKclIP5smo3hpvPPt317Z/fi/bZzgo1FTDImtYglOuYdTGD/W/VJSO/0VV8fgbN8EH4Oj
fjCbAhMdbWFdrjY1vEFGXG1bWBQLFbI2ZeHkzdUaQEQ6KgQpXDxM4V5eAnZi1bCG4dYGqhGrHqxJ
6mZ36pO5Mo5wPL1Yz0tIzLns9sKk4B2AlXudp9pA3qAy37JNtoxLr8yn5FEF5iKvtbdgs1gFmPOT
83UKfpLVThvKk1GGCT4BhPPiPVBhenYUjF+a1GViE3IBxjIWsRpzRd2L9QqO09ZJUzrttF59Ux6y
bbsP7+G2eZyE8fLH/BOoeBKm6K1cnDGYgoXoT+eLFvyJR1yYKgmW4zD9xqgcBNgRlHG0XzenKoH/
p/wFkfcXyaSrNv6L/tWEqzQNKOx00FnCDaZVoQM3Icb9qnQb2rzhiNyT9CQtdQZmU+1zS1PIOwtp
lgJljx1CA2cgyhM02X05AoH372XYfDtEwSH4hge9VcZ1qlhLB2juXjg3LhygsUByLLUx7sUr2djq
v4sPCGHts8/qD9XfZd+VDSw7/2LSB6jf2eYKZygYs25wpmPbhxNN8UsLL/DtcDf3YHKwAG+DYzgG
3/FyV+0e+Y3Qx4Spdt+kU73VqvRgyvDnJ7Rba30Ngcwxj+1dFMYfk4g1QpTlQujw9wMUrNUAbegw
3zDFqcsfktllB8Ub7Omjb3zNwvYwytHbv1kskxNUVMi6cddLG5wTWW50Fgtr86a/bw8TJJ33Lw19
65O6Xwr08y57Zk+ICeaoVsz+YC86NN/zLUTagHPGT5AfL46Lz8yivcNCHR36DR6+Yl831WAocixs
TW/D5sPppX2KGcwH6MdrW/mkPCTf8relgDsbby3GGP9rVHDQXg5GkBgY7eMTkgzJusiePP8fu1uC
pE47dRXjzgwJXw4GLS8qfRImaDiPKihNL+zWY36M1NdUzVxjWOCsmH0ggrL935UJn86J7ZLRLgxK
VvZaQqQ7wC/vKMcRHRUj2ZUwaTnN90IZ4GZ29k71tOCqcwncuX3hOKSlHCbq9Dn7JxLyDYjmFzRF
n8mK3WgfbbLdEipu/sL+s2KRKyaIaiaPoncH8nbInLz5LyvJrVdfM6an7W32sDhYM38+bFhamRBh
jNsQgk+uS3YCndPwDvY6Haf+x9T41PfLkyFzlURGDHWsUU2dKkSXZ9+CY69FXxPi5R3s8lzP1bY4
TJbifxVSzywJL8eiVBwfzh2kxx5QR9C2zS5+Q0XItV7859Pzv+vqXixNuIOlgiHDYfpy+q7b6G70
ZaoJoaixyh+nTCtGCFf9sOCfswfybJHCbdzZeihHOTbDYWU1q/yQb/2N/bM+9kfvvndhL9xMNCAD
QdVcCuOzUefMtuA2ilwbRTp9SpnX4M+AUf6dtvfW3dfg0fwCQzqP1039GG8Xq33TRl5FoTPDQrhj
uV5dhRiup5erm6GUyLxvz0ST4ba/qs/B7vYuT1Htlj0h6g21XjvBtNAGaEBjfc5SWJysdFXC75m2
S4i36QTcsiaEvCzQFEBPWIsO6Yd04x1+NOvkA2wyi2NaS84jBDfQMoGRZFiqyg96UsOVjlyUVWwi
fdh1MLV3Xny4vZPz0c0GaQXF2jRDIhz/TDk5UWKQwMnoTugbBDXviXAblXEVND7wmXBlfIJO7mu3
hHeeNQ2lANO/ACOZuBO+YhKPWQtBCSoZaxREmTbi6brhBmNosdAZnKESV58gTXD2t9c8t8s6bz1e
/0xPM911GfGA9ynIBEC8b5fcm+hlaJmx7p3gsQd1EqLJYXoLE7jTwRM9yILgiRFclWEdEdpnS3HS
R61BflVnGfJkKX30VVQ0TEw2qmWvb69v7oqE1wVmKWrh1zNkqd8qTg7d7GpUJRQ2fO8uiFGquW1k
NkG2Nai/qNQy9iOCrDy1SkIz5OvJR1RLkdqAF+cdZG38bg7e5+X+7dwmguhi1MfQNcYnhc+GNkZj
5SoKAXbhbfSRNCdBujFcInaZC6KchOkmhNaMfPjSO9qgUiVkNzntDpLp+mtrvw5xBWXxQiY1txxQ
hhqjYgoIOfGBUUmJ7psO7LV5hja6YaeHNM8/asNScn+9HhoxMpOEvGaYOhU7P8DvcshgsRN5JkJq
Tf7qZX773Gud/t06ZdsFt7gOlpiDhwHIgQx+Q8RtDp7HxKKHKCn05y44tZ326LxMfA/B5u/5HjAF
fRjtAsbuYNi4/FKKr8UKXKCYCuT9kGhoG0r/3F7O9VFyVKqRYI5tXcXvhBu1Ohmt149I7gbleAiG
8ViX7UI0mvk+mMCxYQs1TVBTl6tQGbgw2xYGAk+l4uxbMFTLaABVJjTXMFMn7t+vyJwa5wxVA64R
Q1GEckdqp2i0h0VzsDvzGS7NeiE2XF/P70OAjGwbDqsSj1AZp3XWQPoD/9I/cvsSJ+j1mPZabt/G
7F98oGkeD2czVbxB2L0GalrHLGAx0fTfzvC76JecbKZEyGLOLAgJXa6Wg5JmWJjejxn8AdsRbWRi
XQW1m4y4nLNZHoCbycovrQqOdzKUJs8mdhY6Xy8ndZ82+d0kSpTUcAnF3lHOgBCVH9EZvO0ei8ud
3PWsmhRbae3xJEBsk8EnW9t6zAHv4t2UyyHOh2KT8QsmksWKwHU0vFyvkAuoWt1UWvTfXR4YKlHB
Cf3HLNAo7RPCudARL2dcs6569nWnXOFsuVk+GCivoCt58tP7tm2RzU0Rtxw2J4QNtNxcYA2beT6z
zonw0dQ15mPF41dKVuDDH4OM4zseGo5CexVDDuwANBjkxYG8merHpT31cn3mOPZW4Tc9nHyuflQn
2dLRPJb29sfUG/dhm18Fp/vcglF2qQbyXjy/zHoubQtns4pDO3ZMbMOBve3sO0T4WsrrP2WU7FCm
2qDCMjW0pmlSJ9n3QJsZBUeOs+LqdSvaTBYz2ku/at7Bz76AcJ71xK6k3uILTA5eotxlP5fmf+cx
lc1oP4fm9/8Ps9Nib22GcKAzOM1h32YzJho2BS352A0304x9v4Ht3AKSuwx4m7mLL5xNOMtZmede
bbPU5BDu0SDzN4BNDsW2/5W5S3Fy7hoDfDFVKBVLZRT70tEiXalVtTzxsWM1XMcISzUrx67UXV00
yb3fIgS0EKkm1xV2VINYi2RQgQLl6igVIUxFSop+armdSPcyyojBZ7QYdu1u2ZnnDi7WOLo8GzT+
EQNUp46woyFlE9n+r9a3X8KodJVMQ7LRRrgXvc02j3/6ZN5rVcqNdSzJrwMSgbcXPRMmGc40eCsx
I3QNWjidIIIx+ghAlISEe14G8jpPIZ1BxKde2N85UwxAAd3RYTGXRaSb1hhDpSHWxhz9yUZQJX0z
leANwM9SgXsmBMO58seQEIIr0l/b8zBkQO5iVb5b2c19ixxvZXSuamULycnMs9OZhnzIvWX+vU6I
lbarhtZnTO2b46wQjCyf47txLz97H2nwo7QS/+TFdNQ/3P50c4FHI5M03ueoYGISwmGeNFl+ikJS
FYrs0gqOovg52E6FSzBfvwbruHy7zRxKDUwU7Dzk//oVqXc7xgzIqVK3aqX2SY0haI5thMCN4S2v
en0hkZ3JlafFwZQ+DYrhh5cRIDuF0iRfRv6ayRAuolsZVV34L7yS9yaDSwDD1at8r9SUoswUBJaM
zHjVmvSotdqqShdAj3O+j4mJrtK0GX4TglkWKnYC3US3yutypbaM9HTowZrJy22XWDAjooJGekxJ
WLKYJkbhXl6Vcu8W6JzftjKdHzFOni3Gmm6JsxSnD3MoUUOs9OWXuPokVfqjE9ZAdz744edusawz
53OmRnyi8mDhDsLeod3o+afG6FZSAM9gKa16BAnb5LTjclhwhjmPo0nHMBTvGYYEBVNGWiVaWZI0
erYNRQ8Cipqzvr15c5/ozIRY/EdGyuxMGROOhAxt/MBjYwVJz/a2lYWFiEW4DuWzxqpJDgIblLiS
7xpDWkrsr7vhjna+kuk6PXMDnxdoUrasBPmund6030Y5e2LAcJdX5taOibtmXf2wuvxQ56cF43M+
cW5bCH1jY5aNg0oJxILHGEeXtNItSekzrV3Yydno7sBF9l7PZKpSuKfLIiuLGuZkKFqMxFW2upvu
lTvJ7SgU/zB/VK/Fk791Xv/N9/tjVLjCzNLIpCgl0fJ6B53iPTwxC8F1LpGnlgcTFYOi7/fX5edr
OqNPLbQZV/JLvda+JM8VYl2rMoAccmX/jO/7DRO6JoInirtIBTPjnhe2BddpoBEa+2yyjZxN1n8/
DUvAz7nPdmFC8BAVkq2yPWFiQmP2a9ScJxkBx/U+9r9tsG4voDI//v14hnNhdFr32ZFQmkBSzHTK
6VAmCnQaNtUHs0KlTV64+2c3kGBIURYesasykhp6KAPapDiIDq478x7460KQn9/AMxPTETxbCzq1
wBUMTNRrWF+ew7vgx4QsyvbddlinP5Rf3d2/eUqRi/5ZlnDWYgMO7CqIKVIYX1DF+1775a9eUh+G
8XQ3mOBQ6P8EKAFo1WN/ynYn861TS5S/pc1fHz9+B/Q9Js/q6xJaJFllOpxYu+L8cMhPk/brbQPT
RSJcoRcGBEeR6jFvzWEygAoWfMiruAXqnYaHk1yttRq12/q3rS9Bxea8Bj2uCaIKldgVS7EX10lc
N0jTdQGsgKhBe38/hMqTxqJxp8G5PJVrhRs0D6rYbnMoik8eGgUdnQPaaf4/o5EFCw56tRgsUe02
eK7pzIO/j4yd+WeDICCdrRqh6SZFJlHNEfv27Nfb3+m6bAZ/AsVNXisQB0CiJ4QRy6HybNonYCyx
/jEyJFctfreymrsmYth9p226oaNXwSM/0NYLtqe/+8JJsE3HhSIuZFKyKWYjSm5liJaiU97pW/2o
b2j7rsth3f2wV+UqO/rb0+fbFq8SO2BlwNbgqdYm+KJoUPYRB/OjwlgF0ffQ+GZJD0Xwa/CtSR1x
VdgLyerVGcCGbUAGRkrMQJBYp9b1EoKgUwy1HFJ029DvdDjHqnVmem+Nbx2zFv3JIcwZDTKACN9e
qXJtHI1cmhe0FWCXu2o2jSNSfmk+2DAEd88Kml39GCCp2+zTxD9KrcpyGWU0rY0V17sMjhp4/9aa
96G2TjsrR3y8Ktdh3W5S/07xllz76gELfNSBJnIaCpvI0gWnkwbb8Ku0t1dFoAVHOc8R+JBQTy70
0tvavd/uFNNqFmLeVUqlIoEBC93UM4AiQ/z4sRaNvm7EVA/r009V9o5o0h17H9XaPnEK9/b+X2XB
kzFeyqZtUPy46lXlpZa3dEmsVdko2VavZA9t0Fjbp+ihLhzhmc2cOFbYS02jmHCFyLVTP4YJA9XT
IuiDI03SYRPqSRKsnLxtarcxmZ1ipFS3l5BFqnh+GZjT0XFBOUFl9li03EYoNOfwKMJUHI3OmxPn
zulA37b44EDLBXGyI40IOqRpm6NjmYJwqnq0SNzQlOLcNUbjBFU9oijyQkqrXmXuk1o3fOZTPFOv
qWmBz05Kc6m2ah34VHWp3Rup8uoFUe+GeSivNKOCQYCuRKED7WWs5QlwxLGLGPPKT8cscNZKYZm7
ILa+taHkBon/xYrjtd+O/UKWeu2Ul79UyINr04lCY+SXVuprlOjIFBq8L9DCqc1wYVfmTXHf02Ui
AIqdOQQ80VuIMOWrUr/po3FneEgGTLqxg1Es9Gpnwg8ciOT3JBnk32KvVk+GVIIgGLJ3NSS/DhJ6
BMNw1ApPX2VSu40CGeBJL+1O3WlhS69NwwdLM9o0CBLcacLrnQ5rFag94AwlDZ46M0AFzijuM9XY
tnL0uTgVd0NRPoHi+Hj7yF8/OKhTMRgD8w7SZdoVl2ljGioeNhirrIioyTffFFP7YHT9Y+KVa7uR
3TJy7pqKTqX1M7Or15YGPZMoBUKs/XNDYFKshebJ9Sef+GqhQCEMUTEUUarILiayzaQzzDzfWuaC
NB0OSj9xQVMs3DdXycokLzQ9IhlhZMpXDK5jT6ku60q0V+PPufQlzL7c3tzrv3/ibCXj0hhgnhq/
l8m6pgVxq3kpsH9PU4hmhdY0B0WJ/sUtcWloinlnWdcI6sRTBp6IpOXB2mmGx6bv3tSTEW20Xl64
kq5vCYyhHchHAjTNd7o01sVD0mZoo65SxUjuRsX0nmsYenZWpi8xDFwXUxHYRLOAnIBeGvVwYQeb
oHSGsIOvKDp0nxTmdaHbePPWPwzGWY2pmbI0f3l9LyFIQoUfXjBzoucSLvnSaHMUfnN1JZm6W9R5
sNL74LT6f5Rd13LkOJb9lYl+5yxB0G5szwNdeqVSJVd6YahkQNCAIAjar9/DntndLqmitfOg7pJh
ggSBi2vOPQcZzp1tgEHBzqavOCNWa/mTQ/mH3QcXNFKNECv56HHVbi1408Pjkjy4cuRwLYGGAJBf
Hh3hvuWQ9Ks79RXY7fMmgwkHMoqA6Avx6sfnHLjvAr0Mu+rNcgxt3Sa2UHHOwAItF2uXtyXoqPOb
orQTaUO+uapFYsMVGISIBhOh0BC4Z8PWX/i6n9eW54BQGH41xbbBC/95bc08U9MqwQ3VoAIoCdNI
mzqTKbGy7gtb/zmSxrSvSo0QdgJKDBmCn4fye8pmSDPTMIbRxTB7Gk/bEoQZ7NXMEx2ZoXz7krT1
l8/3p0HX1/KnjdryGUdXhUGzJ/Jo7dl2TX/wyAzC4opEoK004i/D988Oz88P+mFOnaVq+GRhTB17
oXmPHAhLSpDL2Wm36kB9Nd6vVtbaXgBpU9DmfMrMec4E0Y91ZZmddWMz0UatgNK9X080mqU7p39t
Yz93eK7v8U/jfXBGxpm1EOHAeF2SXwOwPi1pI6Ns2lKeVKmRgH0xKVg4NUlQxg44epaILIm4fF2G
+YW1Wm8F7QfYUCs26sOSItwnUnOoNKysEXplHlkJG/xweO6v2+vqYnwpB/j5hPl5xA/ryR1qS48V
RjQlmrVhrVr17zsIPw/xYflURccMXWMIYqT+FQq9O4nESLJSSwGk58yRfl+SNs33X8KNf72S/m86
P7xZbsleqRYjr5xWebZR+rKOyyOyp++UppLudTSH4u6rQ+CrWf1wwlm2Mw9WBots1xBUR+kECZP4
r5ftr4YAHyDY/831CP1YJcw6ORbGagh6PuShyKcyzImpkr8e5XM5G5vjz8Ost/Ene1O1pUmbdTMC
9X+BVtrejaf9GJvx/0ciZV0JHw+ylW0Qvgya4YB8+XmwHInWblkwbaxHu9boQBrzJJc8dLKjuzhf
dN/+ypL+ebAPT2a2g2OXMwZrhudyvi752yr09dfT92kBIgWPDBMSPitR8qd0hNdXDnQoUR8cERVf
6aLMXjJnojsHBNh7tniZ/8WAnx7qjwFhOW1oXqKi+2EGGcJKOgsM6HvD1gfKveiqyPy3Y40Po3yY
OpLXQd1JjGJv1G5FfdHNSinz5WG33u1P6+HDOB/MYW06M29B4blC6nhI0S9YRsij7q30n3qIX2FT
Pu2pD+N9MIa9PZZQYMZ4xNcHA7KXLfuSguSTs7aOYcGdReJghXF+eCY4jGwYcozB7vukucnriMQr
Itq4d2Q0vzZHM7a2WURe1ZfOwy8Xx0qZAQSkDSmED1YJ1d05aEDIFPrUWO54kNcHZveyiKisWB79
9dL/5Vx6BN2IcMZWFbSf9zLrs3mYuY2lL3gI9dUc8Ly/HuFzxzCmErp84OVAlAfG5A+L3QXNgCgg
WoUzKyyGsH1eoEkyHKoftkhdKPkCXn6QJcCA9Hv2/Ndj/2pjI7mJbktADBBufwgrhCin0XSRI557
2+I7RysWGb6nurSskR0NQTfKm39/RhFnIjFuA9EDlaMPr6/PwM1TWtjTo61YbDmVvQkgy7X76yf7
xSJBcgvuB7Cyq1//4ck6UxhLyUHXYUpjD5jSjcuX3RKIu78e5hfLw0aOZGUxBvfjJzTzsljcmDik
3IDTeB7G+oxY4yty/l9sNYwBqw0cCFAGH9c7NDjw/hpEJ6JzZR8xUtQhHQewWEpALjk4ygFvUH4z
nImQwMz+9RP+aiIRe67EP/j6xFGD/hw+Gawaw6ZFh8Wi1W23aCi/OmXxVRricw4GQjKIeFYeZGQA
P6lvclblDBjtAX25aONeYjtZm6vVA441UNUE76CTjLOr6at0+y8eEd0PBEUUwLc/19CHABSMCsSB
IR+axGzbZPKciA5fQdE/uQV4Oguth0C/wxn55Oo0gszUajGMT9AkC9af3PhRWDTE6PHylcjhL+fy
z6N9ONyQIx2QDsVoQ6qOVlRu+0u9J1sj6R8J1BXISVzq87+Ouv94mf6TvTXX/zzUun/8F75/aeSs
OMv1h2//ceIvqumad/1f62X/+2c/X/SPs3wT37R6e9OnZ/nxL3+6EJ//r/HjZ/380zeJ0FzPl/5N
zTdvXV/pPwbBna5/+f/95d/e/viU21m+/f7bS9MLvX4a44347V+/2r3+/hvFovmPP3/8v3539Vzj
MghHs2fFYX3/+WH/c8Xbc6d//83y/47iHISn8d6JhXrOb38b3/74hfV35DlWIRYk81ZaJthn0Sid
//6bbf8dDTlImqFnC0V0xOa//a1r+j9+Rf6+1qBBw4VkMMoUrvvb/9zYT2/o/97Y30RfXzdc6O73
335e/Gs1e+0q+aOSg9Ir8ks/H3D1KHsA73snEi59Qlr0puQUgo2e/iKbCbqJT0PBg4RjgJ0N2TkK
r+HnodrZmWU/jmM0d15IjVT04yvjBsjcA8gzNfKF19N7P2ddVJnibT1w67IYoqJwqlgH7bWhilPO
3RWiSbyI1OSBLcYmnxRAvnyn0b80qwkHmMxkQs4zwOBxU2Rg2jSBBlcusA4tAJB1cB6BcwJ9RBmZ
I3nseFmHwoUNRR/PPisQpw8qXyVj6zBT9GFqLksGY6sa/2XhbbJMGhTm5m1JzcusnYM0yFXVzXoH
wyZxx/0r73XYDr6dygqMn4XPbzuXvtBhIlEAVZxIABnmSMPdMmJvOwuBXS2ZG1mZe1chewqgi29G
lUtuR4tBEYWOj6IFyNcnHjoinUPZOiuDyQTgkrtFwuy7NJ33MnPOXZDBgyh12jrZo/ArGTrNiFow
ymTRRIydAFVP5DbmsS/mm6aTz5TV+9E4dH4Nhbc6QC3T5WeTlHfcO0jLex3l1bBA+gW2LKImKIUD
0PLbTR6j7qv/ecWk5lM1kvt6vSlFbRFzwp/yJoUyNBjVICiHXqI6tEx1Xma1cxl9Hr3Fjlyxq43C
Dk0KPoIK2jzuqXQsqM1XqKuSpn4L7K4NM8O81kMdgPgChsydHse6YeAQXL6r3IUcR9W8qKG+7/w5
xtEl4kFxL3Lc1ozgc21Obp2XIQQVgTkfUaQcSwM4dBfOdw5nq/C7aJKkiCU5ArYPqqegQZ+7kT0o
eGG0dmiE/agjiG1GGCQIhVOO8TzfGYF+VPUCmPnA3bCugzG1IpvLYi8VSrFthlAP/XrvAE/slq52
kxInWl/IJVZZGVPYVPCj6h9KBWFTQwKONhS8Ewp8NLVKLDLix5D7Cat5NiBaSsJmRNlFVd4m6Ja7
tihkqCE0H+nlyuUupIYztjfztg15D5Eq3lEFPRYwIpAFvaVoQY9nvrfc0osKVb52ptmF13YtWJTj
W6sbQTnk3EnZQq6TaBQYPHHEW5yislrbuZ3zPHdt1AsxxbMxQeB74juv6iAXUEGw1v1mKPE4BOyu
w8uxdLUzTOtQFXNUT9XGyZEYAWtgs9ZP3j3lX5G2e3e87tvEW8hEz5UIC8nakAyh3UoFeepJJiwH
GBk/RM0CN2A332xXvzYTNjZ4tvdmh39YNVjlJr6R1lhEmdBlCGrxNdK+1+1aoTHKS9u35242kQAz
9auluysxtIeprfgJgjXhUDRVWDgUmoMElCqT4cQdk2GgZbUxUNyOlIja3Pfjwhf7cbxxNLonRj8S
IC2J0DajYGnGZzV3KPUpOe8MtNUkoyfvaGG+E19E4PWrQT9sYJKKXKDDNnuzygmaqSMQA8xIzJl/
6zU/IXCJxgn0jcbUeiC1EFFQk3gk3Q9/IHeAT0dzMapN74kLbN6lGeQOQcSBBi+1VTThUqIC2uTZ
Vrr0PDruhizfMnN8CvoCgWa3XMaxuh76DWqqFxrYJ+S4N60MWtwCIlFkmQFAczsgcZsiWqSzYcze
dBPiuLqt0ZJn5Ah7ghc3VzTqGxf8Gqz9RkZPp1ZRpW4LjV1oKnahy0Uka+SHKqIAzDOglNaL3o7H
SR60EQwbL+i3mRj92O0BRJnb7GSSU924RthOqkOp2RLbJTv1WZX4LIiK7Mmh/Z5XznUxbNx8uvRT
+2D39Cjt4U7kc2xJvRnJnMiAJebQHzJzSDVJOs/fqWVKXM3ikbqxk/XXEOJ95p7cV4GdzpYdSzP7
7rRmMjksFCYkyczpR6sFEly1syVTcTALEHn4wUOb81jbWx/iJIVviJAy8AzVPjKpjokucRaYkedB
qWQBVhqiHRuEdiyx2/YsYPthenMITdQHxOFjVAxeSl2F3Nay9vlUe6OgP4QxmiAv3+SBsaU9EEh5
EUBiU5y7hlihzvZdnWhGNwNhJ6fiGzfjxwybsqTLLZyITdNksWUCx9RoKHS2lfky+UasS4Kad9ei
s/0V5BPgWG2NV3+BIZxr96yxTdriyjCL7TyCnrGjTgRDfdWYvA0NqV6twd/nZfBU62dzrg65jIAL
39JyOveixpsSC6RaxLPW3ZYaDNjBSV65mXjtxzw0jeC6a+R3V1n3rTHdtKN6tIblgUm5wzmELufv
kB2h2z8OEsjb5ZGS1oN1haYdSBl76Gzt+YPF0aPldOMrNJzjYWli6M2DLMtPCG7dW3Z6LE68NG4W
3ZyFJD8I6S9VfjcpuudBf1aBcxSNf8kDqObm+LI4uhar69xuTx0guBlCjLCwTOBHqtfcreOlFafS
zW7UcmW11VVnBzeVQIfS7NyjCfa67WN0RwNZ4KTc4wf3nY9y77gFeqV58J30+ttgXRVem5aNPYRe
ox+txTkMk7Ii4STCZYecd5vFRNuOI4FD5mg+Y8+t5zyjCQWv3Uw8Om063W7nvEg7109VF9wKqz0t
JbRrHXu87/1hA7jDc9ezI0AbT34OQzIt5F4sj42wnoxJvNGJHM16Wk+fqNLqxlEmbCufH2tltzCy
IMHI7cQuyru8c2/1uA0UuaF9d23kxu1oy4vvXYEgEpTSwQ+/AO6ElF0ZlmCEE2Zct/YuE8vBNhy8
ZEEuOC43VWenzPaOViZfHMFQ222CH6QNjq+BXV9yCgAa1G62RZFyY3nSlnkCs1SywAXEuVkkjpqf
Mn9+zbP8aDrGm1vSGuasiDPfvqDfKgQDox+zcq7DerY3TY5+Qd+748I1Q96BCpsVu1zW20oMQEHk
adPdNqBndErTjk1UeUIm3ZMg7DFg9rNtyMuihs08gpR9MYy4MsQdq9n3zIQZnAJxqIhMp1Ls29Y9
cNadQBNz7nIn7k33QeWXmj0NYoUDcXTqZN8Cjx1454PGzYU4pXyUs7fJ2fR9LPsjV5mI4e892rrf
eKs7Qi1Il/hbdwJpAABLGxc2pgxWr0/1BzBAXnx6x9rxrhv9xCW0CqlGP1XLn7DMGXac+UDqJg+9
GhSUpAOJEyTWhz6qpH+yLe87WegWPKjbgpCDbQ670V7uG9XgSkUTwNbiBowLou9BZD2f0GgLYVi+
hxBZZA5sb89+XNNxU0h+DGQoyo0ujFtm+ScG2AMwVzhVfDQBK//G8kAnUz/bfbaz7Ons0A5NjjRd
WLdft6dwdSRqC+74HEm033jIvVTE3AZtk6jKvaslCC5YdjUIkOqabDNK4yXLCTi2G/vaHtcegCpc
v0p4FH6wuiPzaUalGd1wG5MVcWc4l7ybkUkvTy0srZoeZ7mxMJmWs+xFGTySCTVZi16PVKYmI+kE
biikxq+REE3sCcQ7gXVLoHBEjT5y/RXl0RxFYeyY6SUNGS/GYbGWeCEvy9ynAUEawIrA+HDVsAZ1
rBbKvVlFv1c1zjKvufiDDu2cpwGI7vynlb+xCuYrRa2kWZr7HvmaChxVI6UxuI0S3rkbkzpnNeHq
qjhWlo48pq6ssd6BiDuR1tHR5r5xebJIBBvOFfQRE2qWqNm1Ud2UUeDkSR/MewUDiN75XW+eunLc
cNNJTJUdgW4J6aT36/8tdz6Pk4jlMobAtaRlX6ccBnFozFO99NE8013hN0dfeaf15hTWb+8ASUhE
1NdFaHT1fv35jFQuuqCnutrXnFwDaHpQdLhf34IPj8Eo801Q40Rtx7gywaMEBizPfrXq/LaT6KZG
e3HWZFFjQW2gsOO8atKRztvM9q6y3A3ziV8mo0pNKwNrB7wIeaMYWsXccgPJn47tB1uf3Na7rwzj
GksybeGZMNfASSA3o6P2kNmOfadBrGXH/sRfYZ62QVz1QUKqLnbz4rh+Sld1T/PI3rGkLGlvqrbf
dgPq9tQDiT56CPw6rTIIRbCWhtBx+eGB/La1q5Qq91TB3VPtc5kyC7jyZWcu2Y3flKGUeQI3L7HY
cB7z8TCaKjLcIIbII9oh+wjyYXFnt6mtwbVc7omesZDqhA5uJOBvrmMunhjC9R0HI1hgOhcmEgFY
x8ywm7BceHDpqmUD6tlEWHiD47JBqQLqxjqiU52KgcZIF892lzR2c2ml3hoLIL86iJCwOypFcCBl
O529elOzc2h+EMi4LggmMIeUQ9TzWuP6jDZpOfdx3opknsa0116U4YTv1yi48a+yubrPvekQ9OY2
z+cj8gRoi6/SsZO7PgeDsDkdNfwtxIYnj5G4zPm9ybrEMOTOnOxzb7knC9S2aNZLRcV3xFWJPfro
C5gOBrWiaYEQoc/CXDsbZVqJY+QbnAxHM6NR16aytdJcB/A2u1MT4GQz0CY/t7GBjZ/zOgEcIqrR
eLdQY+fwexuslmR61IGVEv1deNgXEMFBgyp4veuJH3pHbO2yiSBNeO3YcLUJln0VHHQ+Htf17PV1
YuIOg75LuoZtacNBdwh1NOWAnTvyFUtnloW0CEKQ/KBRbj4Fk79DK0c6dDkOlZQNzbbMxlPJ7NSX
3o0/uycXBlObRWQpb2M6Y5r33rlnIWgY45aXu84ILkIInIo8iz2kPXtHJS2vLz6vdgNpdqKZ93NV
bkTnRKRC0Q0bOmPeJuvpzlXgEpp53PVWFEgX68gJ7QGyXEBuWFhbqz0DzioeOaA7GUlJodJM/Sgk
UIOk25eeB/SQiJCtSS3wL1lmHSPvn4JlpA1Hs3qQDUF3wxPK68BV5tvcB14CH5V783bCGTznHewk
KPVLcyNH9JS4bOtSeVPR+yo3N6stbG1+UETvZ2h0Wk4WcZufkEm5ULk8Al2OULg7APkPnZsArSK1
dzd5VdIxFNg740Yb1samG9pUPihMi6P24ShaNh12eRUguuDYELPcukIdKmU/SRHcZNK9F0jkhObc
vAE0lUUOJ0end1/tEcSksr1tbIjeVLUFeah59WgzQcKuCHazGJ7++B0YRq1oNoC2a0YzKqdb7C4r
ahbaRwNOhHYseerWRhdnzH9wSNOE/kjvmfEurTIPK99GeoiYCGCpyKOpRnGAK+NGjMt9ZYIu0JoQ
83XBDRI074u7MYg48gbcAA1YekKyeBo0zSMDERVpwwV3qjZQ4L4XzcKihugNaXmXoFj1ALg/kEG5
caCla0Q1tD1DsJNaYEHH50zDcFaGn4x2APV3U4mtOw4bM6BPS2mqtO+goa7MbwR5XBuUzWGzZAgk
wW0Y0cp6Ixrh+cwphFxsC9SH2JpR28G0meyG5bBMHXmXc/22IE8XycCo46mZcKx4dNca+lmBJREp
IU5wLReVhYM0q2OfDSCbHwfkSkRehO5ArgC+R5eMNcCWyCWiy7Gu2oQRGLIMJJJnp9aH9Z16Vo6z
jFZvuYX374zeDXGrt6YwsAcX5Iwqt36ng5GqHE+yKEwUSLV3aJR8b9v+PJR4IY3hashk4XLYCzDE
DsEdqFTO8AGhtYbpZYwFiW75o9cuWdQauNVR03s7z3DziN9G+hTMwxl6DDeeXb71wXRuQXUU9r3o
AB0TMcuLTWPqZx1gIg3kV5AYym4ZBAbCBjae9UNkUo3VSPhVXV4B2SYPU2mx1GieRdbdSEejulGw
F+0uKlVmfSOKswuHCSACE/zgmO3O0FvTLF9Ac6Mjt4DmjUnFdgLWPppH3Iuafb6Zer1xvTKLCgNH
TuHHEyIEOSHW8/BwyBKGqByFi9nfcyTMMFE2SwmQUaHTS54YI4SzZzCFO+OjQiNJRFzRhJacWXTJ
ZiQylKw66NOxd1DW0xiYUhV5rbgMxt1cGsGu0+W9MhyxN9pTgx20aUDwFC2DAFJmBQwy4j4arK2Q
+Araw9IDt5g/z5TLkGd4Alk7fph58mD07WbS6ofPlxfa4e0Hqt2MjNGk2BCVz+lY1ift4rYZm8nq
Ydw27jUIptqDmQEZU1FyUK4bIRkqYsggyZTO/H0GMptq72LU8HG6wN4B2om94IAVjfV8Y/qjiMam
eAU6rQoH5tzV2YBHnpB+a1mRIDX8Y3aMJ79LfYI/XaChF/nrlKLYeMPzxUKWDq69xpRp+Ekx91LI
9PDEQ8UBqRPPjLOMtzGag0OEX2hANfM+NtKu9W60g+8rU1vJ0uPykQkLvvu8FTmCwMUF+J7WVoC0
fPvoWtLbk7OYSAYXapzBCyaw4aQBrQwKEPzkO0M8CDhSLfJqtcF2f7zaLhvrGFCLnZsjrmlb+WZI
8Sat4SwbiIwRiWnQBfvOaU92VBlArphlduhalbrLbIbuhFQlK8a9pYoXs9x5gIhHE4MtXa1Sbcku
xWZ6o7aC0fftx9Ih3lVtIZcPyzxZQ2KoHGDCrjpVuhtC6e8HUMaes7rw9lY/3QCj+1wL0m6WGWcp
83UdTYNlhhM6BSLDWuA1XfLcfnIcJF2VXx4o9jGzOUKlqm1gJu2nXsMiNLP7BC2ubdnKK2PEPdpw
sCJ0NEQLFycwkB1lTuE2tArgtPeskGjztMkQd03xzQkQtksd9BEPhnNVu2LbvmiyQHu3JQfIisUW
x4cVDkzfiHKDWI+SQHlDPNvoQcI59CRHvF2TwBBZDIvLJuvyaHJwQ2mkHMEACE1ur0IG0hWbGs0y
iNb77TBUL0zBQpFy2KBn+TD45t5YZBVZvYp1Xr/1pnzL7BEz0fdNVC5JJbCLZ1ulVu434A00o57b
YttoNUHXAVlBN/uGNAcOMo2oaOrLDVSizmZZO1ce2sg3jqaXZinc2Pf1TbOWTWakY8a5jZYysGOv
wSx7wbpSu2YPFq2rbIDvQMX0hp5tOzZMc9sHaEQqKevSuUI+TBcDDn93OwR0QsIcQ7s+P86t80Za
TFNL3B5A4mJjD8O3ofJh8bB97MW8mqrypNl49hr/xildnBkmtp3r4j81nS54H2W6cM+Ft8vuEdvD
7xB499lckHCemLyyxG4O5nzTa4tEWTs8cOT2d6pDlm6MHC+nqVk7OhpL7y3ILPhqc5m6avIQwEw/
1rLXIpEudQsz2CqnD8IAFf1Y2G6SgZYPzduIVRjO+dCfVWqiKtXxwv4eDONtN+ePYKvO0o7NcF5t
sPM2+W3ATBkP+cD3tWfCwXGMDtmM7rnM5BQX6pbY+HgPZe54caeT3y4vGnxQYeaKt04qDltPN7ON
heI2GhmJ2XtYatR/psEoUunBZWmQ/vJsiAWUhv/QMDctiLPrAQCN1mViT/PZAdM3wjYsZAsKXpGG
cE/EZH7VG+WtO3vQGDGNsA8stM+iyJsMU7dhpXWeUMXc1kV9sxg/HPS+JcSeghhIjmnvOBD8Gnnd
JFVvtyicDSzWZI7tpSq2Y39rEKaOft482LoEnGohjwatujDPXDA/LaxAUa2HDGY2Ra5q3Cumuh+Z
hQ4SgpLptje8i5bMPGKKzCPn3oPN6LdxRHa1DGq+WWoDjAS0rhM+Q7uXMyT1irzz03LYga2sSUCN
gFTqCE9YzrRMHd5Ol2Csg6RDYS7ma1pUEusK7Sz9hQy1jA0faQABV9PKCTIiQeXGBkOzpqoBsFhQ
LDHm8rXKe4LsSHlq+urRXAZ6Lepbb5lKZJwMdIZziPZQREsNeCn3ynxxPN4faaCx7OwZPnwO2SmW
l/Hk6xiVyjptx4wjRgCK3O90jKrrGCNvGYI+rrjYPIcccmfHzIOwk+X0aH3qx9vAcMct/LFn0N6c
bI4iATg+UfRp6y5CZHY/NTg885WmD3S4N/mMMNkYCHLJk0AYyxHBN6BvwNqZQqgDXwrRtFG++EGo
PefFp4g7loUjZnC3akC2KWs8ggNpipppACdpDTxV60Ap2ZiGdAHWcWuO7BpI+rPb2o9TaYA4Pcjz
iCh6OwrAjUc4S2oxB+SvMpBseVs5Q5tzgLrL7OpmDzPQFctRVtYTs2iWVj2Ysha57IZywStCKDZW
d3pAbmyWegewbY6QfNYbqp+LhZAjBaDSsg2IqvLhCt0eqBZlgR+ZAiFnNaEeogS9V0GaIwPpVXw7
lNLeTh0ODMsxDsZ9jnRPxO6aifL4hi2CxKDzh7eMEzSyECs02Qx2MtasOyFh1vQdftA8tk9Gxa9n
OcCRkzlL0JAZDo2+c4KR7PLhzm8myJEb5gPtFKjN4FyD62Z5DCZIadPe3mQrL0xlTDoZkU01nOqZ
WKgM5ZlTb2zvOXPQy9aDGjPiuX6karSSHKm5IatLmHi/Dd2q5aFqsSC6rE7NtlfRECDxVCpEjGOP
Io0qEMSxEh0S9rJB1LPWsuGULsijjgpHJzfKPRzMNpot2CKkwCPdmST2YYMG00Ppc7J6NIzGMhuy
yBMWjZXosBosM09NY3rMFulBzUFnIUTbTwZq6U1DO9Sv2+9m7tJDjdFQFsDqNSRDEygCs6VUwano
joNuliMSp2Fpa0QXfenEpH8tXQja17LIYx9LEItJbTs3f3Yws65dltsGfUqh79TPQ6H9DUhiTjh6
8q2sd2C3h8fqAiwM80F3tB6SyWR5PBadHXXc2kkT7fgGxEdTr0H9b7bycHaJ3rre9AhqGGSGGfbO
UmjUCRiKURLegEQa1SzapFLos8qCt4VUOGJLiXlqf6CTe0n9Zq1zMWNHrdFGVya8JReiyRI+Wmfq
Q2V1F1Remt1Uv5NCf0d1GlxvON0iS1jfZE9YihoignTd/JiDkxpRsZkAJ0vatrgmxdAf2a7s/HwP
YYtjx+G6TowHwGTwREuTQUTYedC+JDFkmUbVmym1qzZifVEeXeVH6PSVpTgpxHaJt/btzzRp4PfE
eQlfwRJ8F9j5jWrtAok6eAl5rS+TLH5ARG4OjbklyGTTTcPKKfYWOu4zH3HH5KpQUeTbvRF/wBoL
Gptghg5lkAGhVS0PfP6WAcYQt029RKL17Ggc+Ab10BsDrQ5JYFVuapRbC12b4dodlszzBL671kSN
MivgPbG9B72bEM+iUzw45FkQ2Vh5FrmV9A69OyQeTr4Eph5eUMeB7GjNuHBEnFFmn7KluGEePQfe
zKO+0yqhY7BzWu82z5F0HsupirLAOHLZeCEHKiv0JwUBWFvGWWW2EZAXe3P6b/bOY0luZEvT7zJ7
lEE6gOVAhMiISC25gaVgQkuHfvr5UPfOdBXt9uX0rhdtVrQqI4uJAMLhfs6vTtHhzrcI6Is/M7Ja
wkzMie/WzxyjItSd/ay2DoBE2/p29rL0mntMlcl+btXpRY9LLTQyTZDVyNieeBpxRfbLuhN6+TYO
pXJYVjZ1J2e4Fnuin0u2y7FugW6w8YGPXdx2PA0xxcfsdDl3roZCzc+8gNaRnvnaceDppDLKoClI
FrJV2kqmAawHFBDnSMxcDoG0XzpxG/TCeWwrkQTWaEOVJ/1NJMrp0MZ1Qs+bQkV080lmg68hVfQ7
Gw4RQuGsJbsMFfTZnCVQewPW3zVpETBNLTZKNZjs6toFwwgrMFYzU590KVIv7Wkx1I7/apPuSTFy
JuwCFrTzNAdQLDw/8rCCZuCn5S1Hltnll2RWzJ0b5WHnlOJqXqUL0g+jAZ4kd0VGHGJhccD3qoX6
KFbDTuliItL0cq9rwLOLtNagcTnRZ2cJna6FVjJ1b60zgkFFrFHjxFci4qzgPd9wrihIbH3Yumev
GSvz1Hb6fiwr3JQAdERL3EKrLSH5s8fKTg+R0h+zuWUS3lh2ntO7QBU9Jd+cN2+WNt8WVvwIGomg
SBYWgwJ1/EKkzyQTSqFuNSqPEu4yWdWdG3eVl9tqdtb15hDJdoWWNHLmqfv9Vh3Xmdp4UZ84XpG4
w26qHfjUXijAsM2PXCGYHBTjIwJLrirM7Y6if9UoPxekB/RfVOw0Xa6k6ZnrIMfYCEyxkOYNvIpI
+WK59ZMriTTX4vHaamt/MmvjwWoyOot4F299bx3BW6irykjk5pLq63w/usqjLuwI5Ag61dzNFlGG
cU2AbcHApqw6CyEfNxXqjtCFTrAFrddOsvKR1PylKNAWFXpzNrUayaZAfFStImia4SfjZDK/zOZ3
hIjvo6m1u9iisysV23NzJEAGm6IL/xUgMk7DarknrqkJDWl9kkB/iyd9T2VuFa+2LeedNeiIZLSq
33qZt7ltBo+gAxhXu8/9TpmpAeJ7AwkVjrm294TgnUO1FbRzAoWPDHKmWN8Xs4PJzF4eMLdDpo1I
zUZT+hGJt1dF2ijgHvydqq5umlhxfTfO0VBRtZc1wcSSRttfVuAFkyLI7k55PB8R97s38UCZlY/u
To6mSgxk9mkO0g7cRb9Jy/xxWDslXBSV4JjCRo8FsualzgiS7FgncgyYqeme1MqwA0PJHX9ANuCT
Xn+NF/9mzBSq7dg6toX9VWdte+gqWJ1kzLv9aqSfrY4pqKGqsXmabJ8gTLWOjMhgHkNput2+cQFN
FK6R2El0NHvGBrCdQkBF0QfjJ1/jFc2Wbo93Weq0V2rR/4ydpgjdxJRB3y9H0JPrYZX3scOabMej
tIcqXLXlRR2KsNMMBOvSGgIhppMg8d1QSypFp7g1FTsK8NyAlwL9loI87L6xd5qKVAthx1EUvGJl
F9S6ycdNtKd1SvbgDlgICpe0UlH/lG4yHnsnEVfasoCZh64xtuHYkdS/xMZdUcaebQFHUwIy96E2
2QQkxdO6ugfkfFkouup70t2r2mk/5Zy9jj2UwaZsYfeqIrXeOYVADLDE3QEN4CFR4mnXVc9N2sFe
DtOxqUwk43BjU71cFDV0LGh6E6kUNfNUwgcU0X5sFY20ldIJF9M5LqsKO+ESat3N50ksbPVQG/T+
RQ6A49i+sSj3TduHeZ3D8zrOrpiXaofSQgckjoASE+PHXGZMlWji52JMTkWvW+epzH/aaRUHxRJZ
QVrHT0afoul1SCZxHfGgtz9RXlZXbJ4HObWHJpvuZZOwayZRFYKKkvZkZmFpIxmiKQwK9mdPQ2QW
Mtt01+TxEHa5+2SZ4tbQCkR5HQdy7jK+rOxHnnU54jlTn3rnY65sFTm9qoYWbKiwv4kJoHWuLPjo
NTmqvZX6WTEsB0NbTxbsmCFglTqBDsuh4iOAnYCyNna2//suKTBxaB0jJ6c2yYBQbQIU1hpEOTAd
jiOYNsTL8VupJG8qZWCRNOZZmJrYnrXYLaRmZfo7+OASdtiXyPzttNOSua/NRAQOQ7M7rtq9jRUP
P0Igp4upC3F04/Z033L6071IhzSIXExnTjr4FSeex4AhVHSG9Q1heissyCq0fgqhxXNm5EdAkLDt
ib+Y04uSa0BAGpda01QjTCsxeWMAeUAuNgyDyKSKc5xU4MPKkEcEp0gXQMv9nDBgdXAs3xyqWwNy
qhX6lxuzpORgwfc0d+C/qbflQe6MlsZDeYuKQqIxRN1fufOjQANIu3qjAcUZsfOcxemNJaOfggNR
r99mBWWQGjcPikhxQq6QodrgnGpD8d2OIpTKAwQgrneqvd6zI43Hglw8i1lbBj8kQusfW2vYqQun
Ab3Xal/brkWFSMVpqPSz6lAHEfnVh7HNN8pOOaGud8MKuyDFpMuQ7mJId9qowNIyI2XJrha1vVbd
aN6hnxq9yYFbT9w/r7aM9mfZiTlAD0+XQB0Z95+Wg+nZ6JHGUxb0kX4x+xhGxy0jT9E4BnWORMPF
C+EOiPliyMvSMmGfKhKU7db17YhLslJDVWlzL6u01wq/rdIu9xj2ObCVpoZtWHGV8bWkEkNupCLv
gGLYV9mM2pRsT5yzBR+i61/oiRpvAMzPSkRxca6hLaHrb2Lg2S3/ztXeSYcEdsvG07IMnOBxK309
7+6LXkU60XK3eYZ7M0I/lkYZ2tfaOZhKiihBc4NVaUbfUaIPWHcCm+hzd41Udwyeoq9OP0vFMoNI
t+/BKM70HUCdGhqwqXphuzqgBfum0GwpC8W1TBwoqz6cR752NYEDrsJWKlXgRAbc9no2YkRU7mTS
4zWRxvuyn+c5CQYyMTwrjXNwcJR8k7GywaM6ZGmd+paOyUjJbC4idjJ7KfZjkfo0CaCOWSz9qSoa
X2VTQLvkLS5oEyDHQR2LJwrNB0b//kgkAio7a197gTBUjO0VFFqw9onlpxVHeER9NbaUzcZwxGRI
ITjWuJ5MFESxHHNPy6JArNFRK+cntVc+M0gXUpckz3goDnEeId+2uMuWVrBfMDTrdLJqs3I6oHmO
vzoB/tL0phImcfomLVCfZeXVpVncz83EWNnYuZWFZof25nFxMzxs6C1xuIyQptKCIVhuamE8NwNO
qepuKYFFy0jli55q4dNNh0NvfPer+zpkbrCoE1ujA07YVwWoFX4gZULdp66GTidqH8bJYctshrPe
dJyMUY60OKu+zAVBIlqdR1PGJ50xRtJgLHteNogmXFToOeAJWV8w3DDeCcJyIzHvRnPRAjtf3sWY
PyEw8vUxD5uuvVSOPQRWv74Sg7tHM4veXTjviUJtFK3aMRqEZwDwlcK+MKzly9IuSvEiSveHkiC3
I9sNXd0XQyZgOIzqBR1TgiId/VzGEvL78sUegRvpmxis0K+l37of09rultJwApdIBK/qJziobxLz
UAc00duCDbZN0GUP2T252fBBmmaGk9OeWmSq8Vq4PizytYMApNRk5hlGvY8U7UxKV0L14JxpCXtP
b7WXfKpfm1F9nVSnRQv1YTXWnWOlXiOoMZbtNxs627VjVLCFiAd+/RS1qM70hrfDaVrfWQGGeY05
bVV8s6rRfTlCO7ptfhchS02YJQOnwWdQs+S0VMXVOEfIujK5Y9YVMgXg+pgSwAG561t0G502UpRC
qSP+iH1NHTj06AnLunqBbXpM1OVkZRYtgGIcaFOpKJPkXlUowzEkIGARt864Zsjp82ubNMHBrI6R
GX8aDjqd+EsMOBOGJH8sZabCuC+7MjU+7KVFDqnGz5NaVZ40l+t0nl+qmBUgLTCexdWPpj4mgdQM
pkrfik1gk4/cVFvq9Pat/iDUOpAE4CVCpL4w0pdOaV/ttRLekQPxo9QH019itOxRawVxNb7pU7L4
ZEMNhC+RUVm5pV926XM1Wad2GlcICBunhDwvC0VDUlwxrET3rHU5FJZ6jLjNJLVpCAyaEhphrenf
OrF8NnXz7nB6uij8UxXr4zLcVtI44hB8rwbqRynXIGIQZKCemLqV+PCvKFnG6Ecfwxa28lQTsNqB
IulOigRd+cydlNo+Q0UlRPOhvVkUxU0X39eF/hrHVHw5Hi9KDus42stjr4qLYxV60PX4QPRCM1F5
nRM3PjIy+75c89NEV+KqjyYqQ7ivy2R3dNXRXmjNp2LKexMxxwxAnkx3ILMv9QjZJ+Z5T+OjLS2D
rJ1z5+hPoppukj77ACBqNRtJjv3Qav11pY37Fmg9zuX9mmWS2x1dbxpAx7SECnT8FtF4jO0ZZUFE
Aio988OCHFvRyhsUJRSRlXiFNr1Gg3lnp9NZusp1OkXeJJ2MRppRwoDxz6IV7+MwoKyN4VldTiVG
tA5WdNGtC+8MWVvbH2Z4E2C3aB0OlEfPiFhjT6nY6bMJE4CMizDt48NapD9XxfzRpeI8pt9DpV2P
miG9NGNJL9b6puTZfjA3kpcDE3r6urV6ZOPZMe2oGuUEjynn98bIy/DPW56mLFjp9geZHsteKzy7
UJ7KVD/U47diLhc17ndlpe579bJEFHPrkCL/J3uKcqp4KNcdKWbvKW0J33QMap6a/sYQFHWjUWuw
GDWnwx181c567ulZ+ZF0zU5vk5IWEtHj3LsHo0lM6kOAqphuhpKBH2v8QFCLbJl9w9FZsVtLtvQc
gugSwEMinpepf0NlgQOo2VXNacRwIxYRUpEfEeChB/zzTlge+KrTf6l9copS7dqZn+2C5PWogU9f
RvNYDda9a3NC1GWH5WWDIN25vh+LvWbsysT5YWVxaHcDiFmy/jR6glsHc72SafmyJOJLmhpcw+by
tgGV1yRmORaclE0XZiXELUHIXlozTa1R5g+YEUIFUVVOQAV0I/QdZuw+MtrqOM0bTdXcuK72uOjN
R8psSx8K1FP7+Dsys5vSMd96eCAPx5asGHCQY9xhE7IuyRDfGvGDHAh574iI66uOg3JQInw31Y0R
5a9L1jYAnGNYaMoYNkMOO6i396XenvtYY0VSZKFUzxBLmgwMs2kYKHYbzxHFd2RVnl6CF7XWRU9T
/B3rMuLr7W6GOZkDKa3WL4bs20wnRA7PU5t/kVz0SnLOw+Cun9Byu0ltQG3ETBfbfzWcJlVT7txK
pWNekZ6j3gprAwOTflC0VxsY19HWfVN2R6cXR9Mdr7Q1QbLJ+BvBnDYjb/W90tUvbtld4tkFrhS9
h1qMntBukRT9aersbzJnQAqMp86zZ94kQ7URI+b7UXQM8tr4+sqBeU9fosR+ole6M/ixhWkjxLGT
xwphfsR8QTgiPMFXdrI+jonx3MfrQVufJjTRyO8vjsOIvo6a0in1n/04P+NnwT+lYKKqZ/uOAcyJ
s16sNj7jFxH+9lNiy2/K9eRY84/BVjGESQBjVKI3ateHbc0IPlNNem+li0MxW1deI1HqFRZAg0ld
VqXFCQ2tBn6iuM6XC2N7nN2GtQNFnpKk04gpCfoF8mIozIttOIVfxzLfTSZB7BrbjmWOO63uH1PT
aHjd1idXt94TxwoFGYTo0krWt5gaj4722hyJRtRqAiYW2x/WGvGQwWe2ajWwAIH8ypZfg8whXpPh
kMj52em2PQe5ptcnxdOU1Ecz77c3FZcLwYVnJZlDI27PZZ/sDBc4UOtIi4kymzVYZV+OWT2mBMD1
sMNd67okEpU8SplQN67PUr65WXaq6uERFOqlMUh1rev6h1lmlHxLFiq5dYun7LWKbww1/Qlsk+ny
U9rze1XZZ4qoszQYOuigzi7b/GyM0XXe5orXkSpqzaYddENBuc757trCjyg4vdxZbwCmr2yAB68e
iwfKYbKpIhT3dOfeWK0Rb+hrMUQjRz+gSqPcTnXyZlsRE31a5XEYeCJzVHb+bEV1OLg7g1g9cIDp
qgQf6rtpP3M4obG4a2POrn5eeMAro00yOT+ZvXkuEKDsbF0+Jwzp4o9KJgliimsn2lFtkTrodXoU
6/i1fby5iZ+WYf6pNQYbYDNcp1vhNgyUHuiKOiMZAFVls+taEtmH+mTqHEJdj71FJQKBnbFF3b4q
RwbE1TbkMeKBaCe0wo9b7A3x5lJSivG6VNGOmcXIaCjAuWMG5TkKozrFBfMjo9kBTxHzU+ygfXcM
7ABAts5OHTJtb+VP1TzgoBhKdB0Ca0iSX4+GKXyFWRGqw/uNGTyQDNxVZtOvUx9T6328TeADS7+X
Y/0x2sCnQoIWMI0B1VAdtFuXRraWl/Kyespbjm85AISNSE/s3pUuv+2A+zMx3KGmtaJs3iGQcEP1
Cr1RcpzlSHefTLav5jxho2Wi+UIogq8p0gpj05n9BCVWSPnQmnMZTlP0MY8Y1kCPlCDRt8yjXl1D
Gw7RaWEKAKBdXhs+e0P1qDbTKePhuqOjgbJEZ6Yaq+g8BDZ0Rz03EcmVUaVUO/yOGx7GUdFk9yiY
bnIdNZvECOUN6iSCdbIIOzLtOyOjJTbEfNbdMyJAlckw0WnUqQ/VZV520KCABMAkmAcQwtjFt1UN
4LiG8M3cehU1N0QT7vitbewSzdT3ZVWeBX80o9ah0Om/E8O+2X6tGrv/6kI1xLVa7ZkLDiqm+tWm
Gen0c2G7Obo9555z5UJPQofqQM1J1Ij6LH4UGsWh6TRDMJbJTuvNnegnjekuW2GjY7cw5JXhrvtM
h+jXlx1qLdTEOnt824hjly3XsD9Xk1RfTbq0xBrPKGbVIf9aGtjmoUnKoC8ZraLSedMrBTlc+lxq
M0E5fAtE5CQhIWh0681nGWFY0ZmJHZlfcalf0VJ9CiDzoskeS8JYyRlGIBNbr818qhU49Vpbz0Nu
n7Nk3OlRcbddFp32R93TupX9DSYz1FFyCqeS72eC+bBax5faflqHEn6zyoN6MT/jCqSqKT7q9Aod
HlOxOko1vVBf+9g8bVVzp38ra/Jkp+0n8cr3MRlhEXrR7TN2iv4zbXIFquyuAcA+9NmTbcKzgjAd
UmuEvhsLvL3or3QjxyGX9jcK6Dq+hMEzo2j1zRg0RH3KQGDJL31MMvmpt8M+q/SgqB0QGA3XYJtg
PG37HsZQP6+zcbvljEqt/uAVJr61OLqTeoE+vYlt0o9l86CXW5XVoZcf5vUygyjVjDtuxruImZJe
wnKY8INwvI6BoTNgpHPa6yauv6d6Og9a5U1I7itIBzI7i92qVSMCquUHBosPmMiQDPJnqqMdyTkP
LoBA1wMfNBytpYZ7anjd/t3p3TVv90HW4IZrhFJ7iIM6Wll/KyNkF0O+To3L1C+I1FVTHmLYViTf
9r6WpvRirIC+aqYsI6cMYK3uK7ucUeN3QQkkrMXX2z103cVS6Xfr7lXa6IKWYrjp7fHZdNiKrBTi
qEk/qTwx2xYmXrmuoFQpyUpyhgEQ1rqnQ/loS3Gv1xx+lHYq/W8cxMro9XFyo5bOVUb9UXPce6Sb
HGyHOYy1yk5KAm9Qr6hNt+fMEC/hFQNu7EmW5yjR741FO6eO/ohi58nAsqpo3fVAKmsxzzQSUXa3
3dEoxl05JacxWT8Hfd1H1lNWNWfonw+ZiQdU/8e6VC7jeGcOy3F0lDe5fLZqd9Mr5isjkaRnteZt
nTgHR0etCdDvycVBxuSiwR6iN9MttlICj3kkmBM45PeCLRPsY/yRSXe/DPGlEOjxUOd7C1jNQsaP
J40+aAU9UTxwmDi1uKRqsxsMsTeid9vGVVAvZwtO0NnWdKJUL3NXHtw+CVdb3GoabvBMHq3VvRrd
4TLRTpCD9UOo8ga+5dj0Bco9eB97voZX1/DB5RIkM9G6xwlOqQe875P6NhaE6rQpJ+zWqqdGIkNT
UGyv+CoT6qayVc7ajC6lHsHMESnclPySrW5T46vnyoFhzekzgyjVb5teuyrW7GWU7V4oFj7JVL1N
J0RIMFv07eXFcigAXPTwHNtZS8XQvLKjHef8fpUTPHf2NqHeMfmqx9YE4bHwl905yCMRCz3qUVjP
1k0zItm2nblFVzyheJgnZCLiOWvr94aCvUhZI5NesP8b7kGHUWaUkMAChMIRB/g3rqsPtYJ3bruu
DJaPFFGJH6fjp4rKqMCA7hZAWFG916Ne9WqXOV+p3r6UwJaDZYBu2mjZM/DZnTJgjYdnB++yOGOe
Z0KGgC0BpDUJymgok4+s+rEqrfbULFdmVeGtwrZQ6dTVaZEonqPiXjeMnxkNesQ+HQJ+r76L5mvI
YzwmOZHTpuUPs6N6UyMpC1K0Ogb2gglXRGVUd+uYb9tJg6RlBSLROBnqTvGz+Ko0kCQZQwH3JLp9
fuMoZXyV1uw0hGogdIT5tI2PKE8A6g3loPa5wUREXsLEgP1Nc+LH8uypdrXD/9rSSP6Zi/K31I/P
+j/JZYHP559fo1b+FtHy/xfdsv9Zb6kn8tcf9d8wtYVa5M8HxV3+MxXmb7EtZ+rQ8qMeuvivwS1/
/qV/JLeIPyzdMak8ie8koZ2Ilv8b3WL9sQ24JrAQtT3ZeGIb/1X9I7rFUv8g5cdFPC4IsnbJyv+P
6Bb3j20sGfYMgtOY6OU4/6XoFouf9JdkOXsbcsZ0FUMYOvMsQOm3KPW/xBoujZXExkAroMu+p65G
z6X39N8ldMnctqdUz+tDVk/huBV7JY0UsqAXQO/ygEJCohqCcTGTMTQ7OK41InEsJ1tAibqXRCsz
H1leGUp6erAZ2J/Sja6jqdvNkYoPbEs3UFYU5wh9PgZb3k05w1iA4nzYA04o6gwZzW+d3uzbRv2K
m013kkRgKKdu6ndJa9g7gNvvSu1OYlgPDkkRoZbQLbTGfB5N50OLNCRBmn6MpuiuKUw8fVMbWDE0
npHKJ2lzMozU2IpCYIVF6gtHSQAre4uTC8FykQVDrd8Ic3lz7ZRGxD1CXu8zwzow4fYyVwKRtbvt
yyKMrXbEaztSykbxGy1lFizlRLhEOFcgqOaq9KSZVHWYVkBhtXLvDmSouvUUOIrL9hKrbJ9gpmFT
VR29oE22iGw8pEdf2uxGIHEaXNBKhRz15kcc0aCoEYLjXKk/hgkrHvSogZZ8ktSA9X2cY7U2vot0
2NVq9+gu6gdb0AQNOx1zPb8zZoVwPbIjWq3cDS4ZzaMN7KUkIOvs6rnXy/irGHASDgk4mUrGhN8R
7maWy5Mpp3ORXbd5PPluZb4WwvXTMrkeu5aZpLHMAjP5tm31A08MZ6ByM3b1OU/bRxvR167Spkc5
i2eVwQUYTCMk6fYYhzGKpkznRicp1t009OdcW7/wQt+kpjx0SIHTddYRxVNz2zzAEhxJwEh0Whh9
uUM9YbFPmsC2H8VsfCn1jKBdnVr0As5Lanbvi6vweOzmdogb3J4NGkhLYc2X+jpdqg5V9Irr4N5R
kZp3A4V+aS0egVzDOeo5ZPEceHHaIP6b7KdKLQjhIiWT8cmALY6Zse1i6LBA9Bsdq94Kg+K17Ygj
3dZCAfZn88xV5YeWv+plV+3Wfn3WiB88JLqh4epIdp15xDsfOlF6lS7LFEiruR9mkC1O+TwmAuXP
sefDOu51pmWBBU37te6gEseesVbmUzuTOmI13bOxcMyPI5rz7JNxvXc21u7UbUkWwZSybDCwBKRV
B+tZDPWjOkYOkHoEpeaeHY70IhmfdaMOnclEiUDd0aDKhmnMP60JXeo44vdZ53NK8ibWN0IfTCya
YyVfHFpZ1HbPmIuCIlk0NKPLIY1AE80IoUWijS+WwtekKuQI6O2D1NrIW+R46c2B8wvnezW3V7Aq
H1UDjGoP666pkAxtHztzkLx2422k0pkYbvsmI2M/G2dmXlwX2NHQ7DteVuSfRrmKcGgzCWTb/4i1
7IrHE6xW+p7rdLXoyecGD+EAyXaInfIK3m3cLEDw8K720Y0A/wBhVABmqMQVoJoEZ0XuFY8tFWH2
Xuc43IrZ+qyKpAACmVWI07QLF1vw3q3ujZl3rx2SzVDm+cWqR/2kTfLYr9sYhLENRL+8xhOD1uI5
P9cmY0GkSTc0F++Zhpd4zZIXQKgZE2AmQ7cb3vJavUo3LJqeOivHW2CEnaW042FEOi3AEXaDAs/p
Lut5MfWrZG1THlDK5FrFajxzMi+KSa2ugSAcMph6r2X9gX2fMKmIwC1MqsuZuaFuUbDcEwzIxwm0
ht8sX5VLyuuA6JEKqe0VLAnTN91v4cMAax6T/R6w7qLgj6KgMNJj18RXcaRcSubM7voZadOY3c7d
oPjdn1XcJPTrruxBH2t0OvKq6uq7Ad4MIpuMDIRsCLi/l37G8Q8P76xLE0bK6qej80Oq1lsexx+c
OySYpHf1jCSon9ZHLK0Eu8YLR43EuUmVZO6Qhm3G93KA+W8Oikr7mXcmqL+JxLCW9gn2fqU5EPCL
eZWdfaXbcS3Rjc4xAXSAJVUfKhe10pg2aLtq8hM6Y68o8XVvg1qUGgb3nJHb0pZHh95vdNVbkYFl
OS0MfaIyRidhQ9bWd0ZgPcKDEsaSagYcH8BmlRWvqTUVQZSQyZnDWrMDoXiOyKnJ2yXcdi4PYHNX
MxvFj1C14vDMAYaJtr9mU1YOVpuezXxgJLLWHZlqgmWhRfy+YoNGSWnucwTdFrqUXdvQ4TQ9dn47
psueq6ukm6Zro7SdKwM7GCFkNEdMt8fyVXe+g/ojlRXS73IqbpRCs9B/uyT9afCPWoSjDUuOamSX
Th2IYEPsNRib0wAaIkAS7dM9O+lt6k7ZVZI0b6orXrJEpEGLEnzfxsVRb9xvjoJrtZaOn9WPUQnF
nlZJgQCQzkgzkZbo7ntcyRt0J/mNMXTZc11Ep0EZbq0o+lozB5G0HrorOV+p23CAZa8kXyDljjcg
fFifbKZtgBoSYjGHBUWLB4LnzzbNh9UYnylcR5DmVRgrtAmTNdyvqih3Ub+eKjweAC837mzvScQi
HkJW33WR0/Rs0lk3dSUsYWrtdTv6zGwCn9p8rH17ea8HGCetn+NDlnxbcQwAUwTZKHD0GgzNNcZL
5Jah7vbnmgQsVNuMXKldkOAIdLZSmWGRiem+GPR/BOb9T83++O+TFgk6/M+DFv93Ef/8JWeR//8f
xbqm/eHSPjEpF/UXY0Z0quV/5CwqBDAKbGkuXIvOZBkyrP9ftW7Yf2xDT9DaEacoGORNAKIE6CSD
UXP+YPYKozU1x9IcVQjzv1Kt61vi5n/EQNsMklL5fMS92DrGWFqAvxfrkZAiN5vpy7kANzDvcT6A
uF76A+krO/e+vpjH0W+P5c7Oguq6vUmutFuE/79J39V+/RQMjiUVl7x1y2bei2388il09uCJYS+U
7gdnrwXNDaRtvJ+v2uO4R2DYesn+L1/QP1vPvwZMalt+8V/v+9cr/hJfH5OdZWQYe5i7MIWCMfDz
SeC6Pk677NBdXMNrT//+ir+7xV9yJvuxzojn44LJeEr7txR9w7+/gLaFYv6bWzJ/6bu0FCV5l+Lh
YFf0pYelaieCZSd2zf53Qzt/94WZvwR0zgkR6W0HzrqllMO6jh/MdoUVaw59mByqu8bkVOT4/N09
/uZrM/W/L9fG7msj3+6R1PIAlIYsPM9860J5hCW9lZwzv7viv36q26gMkt9t89fUd0j2qu5jFJSW
Nwb2jjM2wLew11F+/G5R/sslYlnEnprbDG/tl7egil0cJoTKe65+K8s3kU2/iU3+V6uefpyQVsfA
oSzUXxZh0jHUJdrSnLab2cafT3D7gekNwXQ2wvRB+90km1/SVRlb7xCnrZu6rm4ps39iBX/BAuRU
9QVZRIXH+Jpb/R3hY73PfdPDenekAv0zav5S/uZV07ZV8Mub8Ler/vJyY60fyeJADjn5hCz5GtkH
HmmOnrojWebG/M2wg+2h/ZuriW3N/uUeM+hB/GxIS8w98SwH9k6mt+iH304f/hdrX2NyC0uQ6Y/I
X365DrFt89RVrP3G2TfHhvEl6lf1ot4M5/6awYu3v5sV88vwFqAknYEp7Mw6wYIaa3/7cv9yYy2d
V1XOHaawnbYbflQPyPTX/STD5rZidot27zw4r85BOQ6kkAW4o6/rYfebTW1b8397uNtn0AkbpnN1
HNP5ZaPBLoE8+/+QdmbLjSNJs34imGFfbgmAIKm1pFqkuqHVih0gdoBPf75Uzz9NgjxCdY/ZWM9F
zyiYicjIyAgP9y4nbG6bzyqaMfpj9iz5ukf3bEeZCGkEGql7YJXe+5YvPFelKQo3NttACwRq7PPF
y7xb8zrtmHast9PwoWw2aragcH/pp9hAiUMGM01zVnNmX7TVpooeuJ3+x08zL//VbhpP3LfF3ZJS
6eX9oEIKrxGY0b6xhObsbEWxPWl7B6Ko7DZ7zH2EwVZHt/oIw5a7FDWvbJ4NvFixFBOpUmydmwJs
D09qzOZFwEcT5shD2kZa6L7/id4C4sw5zszMznmT7+0SFhPAIQjfTKgp+trBt3y4mxFrOv6aNvpG
etW2w2YxwlycRfbydIEz74jktt/3EZYbn8ISMaZYV67xlG7Bdj7Hi8JnC/tpz672vWVISSWcsZCA
lNt3+TQylbEo+iD+zDv7OT9sZZ2Dqy8J0grMMB2oal3t0OpgvFF+KNpqzQDLzcSAeQ8T1vuf8vKY
oyLAYaPOZphCheHcYaJ+zLqDjG8K0giQT6vS8BWG1ibjZ69W//gaVLFma2TfhqrIZL/n1szxcDS6
sBDnDmvb7KF+EEJfVlA8ARX6pD+9vzjl8vNhz5GJZLrI+OfqEvLQ61Uy0kTTg35beK3kjt/l1/qL
FkSb/IHuEK1Q6fUfSjSJ+M3wHlmLISMWLAjdz5cpgbjMYomh1n7dfF5Lq9wfgfc+xkHvisjZB2BN
8i8La71IYmZGZzovGeV/o09Ya+spayazAlL5SN867l+nsgEd268BC71v9k2969x1z9c6izgHI94D
wMzSt8yGTX6m96WmIqDu6MgzKOMqbr0qH+SbqXHTZy1geNhNPQmqBl/Zvv9jrsR1Bn4QI1Z4W6HZ
O0/kWgahytpm461nZc3s10bdgoDwaKv5obeo5HPl7JxZm0XB0MgPWgFvOdiXoLZuw+mTLNOuo1ik
PWbdxhr2D31EAYMdyaPbyvo2Mr1X2Q8Gk0oMAP+btXNvooVt6qJFde50bQhvR8m80kre8RnW8I24
AHDXzTZ0oYheyC+vOJsuZIpVGPy5aN684iRDAX1eKaHpJIyf3A860GKY3d9fz5Wje2Zh5s5RoQ+E
JTZXju5SiFP3JiVqdfO+kWsBAmw1GiNkWrJ8keVkOVQYTg0sKbptPearvGSdB/ZHJSi31bpwLU/y
lqLDlYUZOhJnQv1Atkj1zr8TIgCDoZe8eQ1mSodsq013e2Z+3l/YFdc8MzLbPYjiTRPJLIwwRV51
tyUvQqUG3Fo9WeqX921dPm6ooug0HFGloT+Kcuz5ipqEQmNkGeAyfHEjQ0XiQSi5goV6Sx7gLfne
dXvC75C6V8UD8dzeqHSHVuqFvZrXFICD9qOyERNxPKckipHhqg2spdBydUdPjM4O+z5yii59M+rv
PzCnNH2zNsqqvDO3xWb/bAXSrnzt79IHc+GRcy2mGfqJ4VnGE06yZlcZZ0zcmcfbBmUyfYW9gPlB
b6lYoom/Ngvn9LGFqLTMebiQpckSegVDpVGR+WB5jR8+ie+ZrGGUfT08ahtmE8Rr7oeyYSD8Qby4
FD9fc0ggndBcdRX5+Nn2+NJt4F7w4MH2Qs/0F/xNOO/8NxoKz2jeJZpB+ez8+0OZXbVTSreXqarK
n9zJT28ounj1Jr1TH2kHebB85A/N0uv2mgvwqjZFq/9Np+Xcbpx1uTrIbAF8sVBQvNRbxHDd0rU9
XvNlQMt9V24hqczXi1fNtaBh85SXTeYKgKjOlpwcYy1tCkwzopN/Gz/SIWMA2lUr7+iWH61A8Q8B
PCZLz4krYZ6ny99m1fMV644myWHFOJKuU1cC3DWmSzpIV0PwqY1ZTgihtKwNB5YG/Wf8menL0Ytc
xviRu9govw3aOV7uHe6WnpnKNS86tSvWfnKF1WivHKUJu8WLGQA86oI8ODCW7unokK1BTkMy5QE5
qoNu6da56kgn2zq7AupakoxwFNtK4WK4i2+ML45PbShQGQdDdRASIQaE4eFdfFxf1g+J1cRoSkIa
gpRkC+erRm1tkiMQ6sTq6OM+YKh0Jd3/QIrit+oBoHf/eeHw3KA2e0ExMmkVknCh/Sdxw+Z+5MWf
htfGs3aZL3m03xaiw+VbihXyyJApfaHdPq8f1Gnc6fsDTJ4iXkIStRFKjs22fFi8Eq4dSgcOdpoC
XHqo9Z3vZdsqudlkAo+Ixm7yWqyR4B5+7NfAwDzNr++6jfbx/cVdO48nFpXZZkLq3iWlyp5BjuKG
YEdVxrPfN3GlWiG05f67qrd/f3IuysSo1erIuZA2h63uhztwrbc1WmvL0sBLy5mFl1GVS8kWgTzJ
v8rqL1l/WFjLtYN2upZZbCma2mQCBgOiHimtdD/9aqzJT9YAKUHhPTLH7k9f7CdpvWBYxOPzKwq8
NUAbukuQpVhvKczJJmq6FGVqB1xe3hnQk64ij7711lzT3VxWZ78Sys6tzULZ1NqTwSMsXsHO4gti
SSJo8Sy5pqc/xK78IiJo9GGxLrq0yFkYc8DYRK2MWRHGZKhtPqCxEmSbQ3YTr5dkTK/kQeJBh8in
CgkgxdHZaYP8alI6BkN5VEPF46z3Wx6XXLi85MnS/8WNe2ZuftRKqoORE7G46cNxXT0pG72EQsyL
fle3+jrxaVe3D1mwdOFehhRbh4fTMelLUiuc3/NHNU+qXCxSp6PfDp9hmGN06df73nl586ETR1WE
TRTduLmEpKH0qaj8xqBjdrVIlXq4cJJunTJl9r6la8s5sWTM4pUJ743FWCCAweHTsb3v4idzv5SV
Xcb7s9UYs9SodZzkeFCxMeygmf+EHsUDk2IUx5c88DJanRuaRasc/GUE0B6yyemmTB4n/dP7m3X9
78MTzeuQEvi8eHHou9ExJf5+nTxN7d0Qv77/96+FCYOgpCkOAQlty9lO9VbLq1rBAPyIDxFEe27i
MewHsohuZX0/PMRrYyttF1OAK15wZne2cYYxKMe4eftCCMA/5rvIS1372eHBNiG6rW66L0utoSWT
s8CfVQpiCAkmpyMDkPJTBDiwiJbyuCsB8Gxhs7gLz005dDkbmm2r+/o59EW5i4nax/9qaf4FRX78
6+o465tf8Y4zW2LFJzeKWpqQD5Esr+Rgcoej2z6C6/LazQ8mKosYDU9UMMKlXEB8mdk1dmZURJIT
o0My6hWjcizw1nkpvOyh31A6fdLc/lPIm+99/1z6ZuIyPzHGdFsH+FS4J0UzeGJWtv29lJ/eN3Kl
eAB8Q0Vg3jKYPrjorWkHE4aRkQmymjIpU1mb2M8D9N9dyFr9w91iI/aaj5zam21hDSOQbmesSqSj
7VbZ7D1wqrQrYPLfvr829UooJOGQTeDkqIdeVLPGyoC9g3kSbAHSli1vP/nyN3hnXfqwYQBTrJWt
5FX0Yfyg1Sv5tn06BEvvKvWaz4hkGIQ8KJeL4ncPjtmJ94KC4wcJPwz9b617y4d29TMwZftj4w0e
A18k/8zdQUjgxv/KlU5/w2zTdZizJ8A3cO/v7wr4PXowq3nh/JvjcWpm5rFHo5ocUyy1h/SaEcJV
5kVrygDwtwboHwXGx/c/8LUYcGpvVoMy1aQtewl7avhxShi+W6o1ibA4P+9oyaqMD1gMMczbhw3v
xrETDmQ9o5YyfYavzaUx+iLBl+4z0LxYb7p6HHmL6nDNC+zF/NJDARCOS/jpcFk7SJ8YH/he3sHQ
xSvYGCknLbmnyBIvVnhib7aFcPvlZETY0wNjrW0cX2AG6mAxN76SYwkoCTAx+pXqRYFcj6zE0mTs
tC/SD92tH+DnNzswLOZ2+nH8Xf00Gy/xs1/TYsy+8g1JHgygb7SgTGX+9HCa1Elkg9FTxB188Eju
wNCSG7tOAG8ns6g3SznrlS09Mzi7BasUDtUeJQvUH7/W0VfZ2nSD4JOFyfK+4/DZ4EHePwfXvMYE
2oKLCj13xmvOr4qk1WQH9gLhNaLirHnxV8n9sX8ggrvDlyWfWTI3T2OLFnqxosec9gxNuycKouar
9kEK1FWyQwpo4SJ8e1vMnJTlmWTnOA+PgFlcsSeoDvcd9sTDyriB4p/HY7L5N9AWlWbRiaXZcej7
BHrvw5uz9AjSrrqvpQt/ExEasPafABSulPuwyOiU6lDAty+aBdCvlQPDBGJtylr/FPuoKj2nLgqK
0CXZN8kOAq/FDFQsY76hJh0KnYIfA13zZ5XR5lFR9hhNP1sv+mfne7Tef0QqkGkMF47u4PjNgtb8
WX+Kvi5V1K9+TJMRMFxVpc007/eYEXdEFb0teKR6L3Jf0X5WbxZjzpVUgwP/t6XZrVfaaZH1BpYA
dLvhDXST2DICFAF2i7auRZlTWzMXrZJ9kjfZyID7Q+8hewonCMFN/YjmFnTCbrxePIRX0sOz1c1c
NbO1wTbEN4QGxSPa2MCjJI9BMWB0A5TKLjMC8kcaEP5CsFna1nmwgR+lPo4s1b6zd40b7/4qKJo3
ywWxK5HG4e1HU0vVLV3R5hdw6xj9QRYkZz3gFkpVb59QuxtBDUBR4/0L0ACKXKoFGJrxQ6TYxdpP
cu6CyTPakHt0KXZ3vScM/hJnovi8X7Wu5C1+xEu3ObcnkscTe5HEhHR7wN5fgbuhewJZrT8CdW4D
BNWCf/ztzu2J33NiTyqbeDja2EMToAa6J/nGfRx5ow/cZDH1vVI6Pbc2uwnDQt8XvSLkT+hLFo8d
rbofnVff/0E78jLLPjc1ew6O6FwMSPUwHIIp1RV1/Mjbr8Vpj3b/opyJNZqQ0KFSGaY2dL6NKnJs
WY7C2sp5Pnqmq2wiz7wVWNzk61J7/DLHRZtdN3XdoamsmHNc/AiRTwV9ML0g9VUyuAvS1wWfuLJ1
ovpBBZHhALr/F6HL6aW6D4UPjt4R7huw94x7e2q/SlYHd7FNcMXnz+zNAldna2XHi4i3Dp+KuTDp
e0I1GJZAn6HxP0o+r1nUKCHJXHkmo8czrxdiFxr4UujUdzDTucdN4fWb6dF8w+GGMN+7C1u6ZHDm
+E5vjW21xyCC4d/EfqJUvgYgvk7+qG+gLtmbef8wdYjr6djrXyYfrs+v0TqGGwT+P55gx5u9B8Nb
tuKR5EE48x2WltJPdhXjff/rwmdXroPWil3YAJ30IGdQ7EaByH1l/xzpAHWkNoctRNdLNq/57+nX
nfkvZY0q0iQWX9xOPqnvzvGdT52nr+XNsDJ+/ptPy0g5twSKLgytnB/9MlZluYJq4y0XZbY5oXei
P/91Wvzpe+ZKSwXdy4ve0TiVTMXQiBIjN+cWtRYyLOSGhPdqH2Fcie91H93ou+ym+sH08uRBxuJ1
q4V1Xt1Vnn4GMDqqQ/MQN5X6lEklqNnWS7+pvrKBSB4q2c+KL2+UR+evca7/bznvWpQTVv5jbf6i
GDU7zAYm+VY6ktYOLLfVEsb56i5Sg1GhlCTlnWMQm6gC2Mm46Mqqx6AtJdeWiy1CC97Cvl08dA1H
Mxg0EP9Fp2uOVdf0dFSNfoTYw29vc59Ru410L7naXbwdPF6cAQoxm3Gpy3uxf5gzVRCWIFaBdc4B
3I7RyNDxUz+yD+3HsEz8rlfWCyu72ME3GyivArBhI+ewpnrfjnLuYANWSx7S0qq5y3mJWR8gSMUL
aaktnu2rJnW2UeD3nAtkS0jvRzYaBcJS5049PBnpc9Yv9USvfTDucVHmAYN2ga+na5zxKflgrQcV
5CbeZQ8RtXjrbv88ePAJME8AhdfSiM3Vlf1t1Zp1gqCq16VCsDCH++cK6R711TZ373+wt1fc2SvP
cAxD4V1J2GCgbv7B9EMnmeaRKvj+a+ZCDJmt4ifIHUB1ZLTmjXsjGH0oiHzZ64ODCyB0KTKLWDj/
ASZwWMQPZMZ85u92+YCCMci7342vIH/9EU2hW23dBRI0ECvJ58bnnQI6aPriRB+QAl3sWV7Uf9kA
06RtCAEIfaT5mUe5sekh0v6tB/Em/eD4RiAuQHiMluYnrnzNM0Ozay8cITyadP33/2XxkD+IjEYK
qnW0oawVRLdLxW1xq13u7d9rm916kpNJrZKav61615Yf0S1ZMecAX4G6WnCjywoFuyhKBeSehBaw
Muf3T633RZ421u9e/ezF4N/IrNe/AvWhGp/Fu2H5aXtZt59ZFHfTySslyrXOlBPrt7zT1oWnfOGf
6/gTmQSElYDL1qOfe4pxzwtwi/oznN3++yfnzTHnm3u6ZJFvnfwAO0GUsles39oD5TTGUU1IQT88
2R7qQ252X/hl+gAF6/KBuRLGgeaTQcgW6ThB79yuXsRxjvj724F5u+QDCNc2Aighb6B42v5z5BU7
fWpw5rjlFNeTUpo4LmN4G1Ef7YJ+gzhXcPxQbQV+cQyWw/o13wWPDlzaUpm0nQemo4K4T43vjjpU
7/kuDnfNax0PQb8vF67jaxEINiHIhsDmMWEx+5D7ti3rY2z8TrZMAHxCzztAuGTx/F98NjiQmAoj
U2KIWkyrnX+2BPGBjArGbyn7WnTfrOHDgjtehBfx98X1ZPAfvGN2AosQPIvaHHGL6KP0ImZ8jt8l
KvXSB82tno93qHQshO6LLzSzODuBaMbCM18ef4P+FKgIOoeromxAYNxp+ULq94Z4OztsJnrOPKPF
0DVdyHkxspWmBFqm6bccyBD93NmBtda+3/Xr8Kl4FAWfMnDcxkOcmpaSWwaS263lteH2d8g73eqb
9Fn6uLDfwisufxFz4AITwuecxdaj0xzDsDZ/6XfjOtx0/AbtngFtXwpyDyTPUrQRn+/cnKrQoRQ9
HzS9L1LtPIYtqW71X/26v+2CcaOvoIuj+tsutmEuHVXlLuQiNsWM+0UvhKnNKiub469j9dBw9gbl
08LOXdy4eKmlgkI3mLEF6TU7b63TjmrjtL/EecseULi+jTYg5daLFZiL5wlFQRs0I7tmXOnMZc3h
EMHn9zPbhpvpk+gh08llxFxM0izmEVc+kM0dyAgmNXqwIjN/SLTI6Y9l9ZNVIXoRiIYcN8Gue452
SxVB9e2pM/OGM2Oz8ggk8/s6T0lDsx7Co06DCmR8OualKvcm1LXOPhGialIZvuThZCb1xhzrvjI9
tML2eU4VR+2kJPTSKcnU+heSp0ar5+iQS/FeflTYtmm8kbIqC83AskJBaJl3UzyoX40Rwb3iNaoz
JxJ6DCqCdVDjjH0UbhsjSmEdO0rHaqMgtGUyTGM0tvZ5QoH2iKQd/OC6hSDn0XEGN5/syGpf2qGs
wEjb2WT00L6UaiU3vhlDWRh5qoae/Hc1q6Imh7dx33evsLSNDO/nkaaFXt1oDUpaeqUWN2YuleAv
06TuGPAdEzhgNFRmJA3UeagnisE4ImlL/NrpkZTK/rFNpDHeRrV2VKG2PB6tBvUt+1BvAcgS2mK3
YfLOgQHGcEJHhx4zSwrjLlT1BL1DO1YsiBCHUVOmh+OgM0YG23rDWMwqhlG/UVa1ZLbyz6SwNw0f
4rAZemOff4kgKo+Cg3FARhpKRmDr28myVRidM6MYVGNthVOKigwKnZa0RiNHPn5QbaVU78e+qAmw
jQ4Hkce3U4yPE99A3+hdOtTPdjfuzYfaPCpImxllk46xnxmwMEKx2Oo61GJponbQq09FIkM9Rg9r
3Opw2tPk15JB0tZSXYUhoHyn7AMNJRYVceSqsiH8ciKI2uCLq4YRvihjUlpYghwE5leGltUw7CC6
ZyY/rdqOlMepGQ37aeL/oFSoukPo86AVU2qRmVkQxSH8kSqfu8JK0Hp32sPh6Fq1GUJEDedXfkQZ
oW2g84qtg5NXEEwnTQcoQ1aQiYRBMEy3rZTU8OhZUjpBeVsak5oa69A0QqUOzNIwoh85TKZ8hmjQ
Dg/ycOiTe2jCJPVeb/cK3FjqXmulpynmr22NnK8FO5OkwFy+2/PlNHjsRhlxnTjbx1F1kw979Ok8
Q00kCTK+BirRXbRPBtPXojYfbx0wE/0N6kBq/6miM6B7RR6KKmJRII6bov2d7Q/ohlWS3a+RTjkO
v+3GMPQ+sPdQb8FyVrPL/Fyl63i+WhqxqY2G+EPfdP3eK6amlVbI0EfaF2iVsuw5s8oQMENi2kdz
1R/Ngma4lipq9KIgJA0nEhx1yeSsMg3aRe8QWfVLXyUQ9azg+ZFNrsem1PPbDlkA4vsQKwhdFCh/
xtt0klFAKpIuOZYUQHBzOg35UFg/u6pVDgJaiXYZbpsj+uejKde0z4XRlNbOTKE7Nh4qWZL0+EMm
A9a7SSP4uyFEhDB1Gj8WqWqklDvsoxbeh4mt1WiKNnW2QzbcdO5QwC3M+67vrWRtVJkT/i4gQIUG
MU0S29qqcEvJv+uYj3E/xLVWQ9w02ug9uAyMNiqsdnabJNF9VxyLEAo/m2MDoZTej8NnDT7yyG8j
C4bC8Vg4CEVZ9v7odwaqDflmSOS4geNYqcti8hqLEyWv9ro+RsaqTfgL6wKBJ9NCW0ZGiN0nJFpV
4peIiycQJiYE4pjuWqz0DM2uJ1udpgLxZLs+lGOHQ3bx1NRrmPc6/ierVo6S2KB9egy15ralNmT+
1PbRGK6BBI/GfWs7dfNgwOcUosTcSGNxp6eqc7hLSrmLKk9uc0ld6+rQH54OmnRMn0socyBziJRD
fCBHbmJl13G29h9kuPSSz4kcNvAH1ky13ZdVYx2s7SFmyCHjm+uq/mmf9NqRqVIL4Ta0nqyqWDN8
EBuofsQxh+X9m/9KZkEFSrMURgcVHbTFeQp8RGLjoEdckWV450THnbJYp7lI5U1a5CcWxC84eZNF
cQVBO7rjydZYKw/6Tneh3/bHVey2Ppo9iHgG8po2FoWMxRLzZUJ4blsk6Ce2JZR5pcOY/qRpdqu6
1VPM1AYTzHBmrQ67PwCwi783ywEo21jUlxVBsWHO0u/JqJmKxJ6OzIYr38Oj4w+fIPfaoQP1QYrc
CfXx5aGqy6SfVTJCBlmKplMinT8zDpWuVWr0s/LNABmj3i2wG+/k1/xFwDgPN2IWR94spldXcrkz
u7PVVnGHcnIW/hScS7oveFkgTwjeKFkWJ7guQb/CjU4WOXNUGakYLdMSPiWtoG8yWlxMuMaM60kB
oERzYwofCpbKfcoF4sLU0Dq1VDpfjm1fJMZHE9GqJA1/igqR/dncMfezNva3Ha1X5ufeaglatdl/
We6hX54bgYAk69c1rFv2bMF13o1qJQG6oo5RwNUC2V+wDPC69FgEWsDikYzTR6ToeH5CMqfYMzZs
/3D0JIQsj+QdRnfC7vtRZsnKLAaMyhiToFs/9P1jQS9U1lAee/7fTMyOeprCNkPp50dVTdAyhIgk
NxWaR0Xn9Kv3LV1WmfAJBjgcFYFIkyt7ZmqsJPNgGQgdfBX1dP0zd/Kw0Rn8cweIVx/1DR1RD+GA
EcaEpabSZbwGEsabRjZsE76XeQkmQz96lLrhh/1VGW/ijXWTrBVrJWKaIILP1/aX/f0/7ymx4FOj
s4MOr+ShjeE1L277W52uqHi0QcgKBHfZ7S+hIwD76ZnpvHYhmmJ45Nwjpygu6PdYPwTOWPaV1Xik
Jut8E8wo0Q7FThpNC9/zyp5SMaB0J4inL1EBEwyLyNFZP5JtC0Xj6vBg3UMLez+s1XXm98xQesiN
vG/zyuEWs4t8QPFmpM51vsgyh950tI0f8q6G4ULMHwPCW47Ql896jWIBLIGy5SjAOGdm7L0Bv2gz
YkZAK7IHy58YdK7vFq+Ca1t4YmjeB3RIwcyjPJDogw2QcmrNoQ/y3bpjhhAG6k0UmN8XsVtLRmee
AtuwDMPm+EO0KeqfKXc743AvNTdCG9j3w5el4trl6BauSaxUICWi82TP+yKdcZSPyjQSkp2VmCcH
ehdvicpcA4uLu+ohJ7Zm5QQ4/E0LSlaw59Vn/bP6wQyExf3j/rZhrLcPjkFLT7eGE2PR9GU+cb7M
mdfEMTyudqFwAu3geFt+jTxGXLofYmJ/WB99A5nE2g3X9r2zef9ULG3wW4PhJF8rjd4pnFD9gTbI
tOpvD7S7hmF18MnXos0foI+u3EunH3RewoTehqJbP+BB6DDHXuqXIJwFlEvscfwCF/ryoby0SbWQ
TjYBjgAAOP386Cf9aB47uf6mwxBdfrPjp6O2AH+/PBfCAu5JL8K8ZOaAijeL2mP9LZc+x5SJDDvy
Fr7TpQUm+xhMpqUM85gz5z9S2qaispZ928MF9vHojc/xzvZ6+I+QMDTX4jws1deuW3QUk/qkAgnS
zCfR9Do6pZR+O5pBDEmvVC4E5CvXDktC1UBsmk6/bPZZok7h9Ran32RoyN1409xBDPFsroydxmRH
+rDYqrpMLM/tzc531UNnJSXpN6TfefeoH0REOTwwVE5T3tjFQe0fadItDw4sLnS2k3C/j2aupd9E
XrkP34gfgC3Xt+Kp0D1GO9n6+L63XDo8XihT9YWQg2rJPGUJdcY0AcJ9GxXzEUbKcKr9Qa79f2zE
ZkxBqEYIbok5t2Hb0Q3YZ81Xrd7G0bTK69d0Wmh4XDZULVk0ingJMJhEmXy+c9ASDXWpvOrBCHiw
h33yja5D9xJuPfjLfTQIA1TE31/ZJdUBZjlo0HGJhOjisDl5UuQUCl77tba21sm63dAPu+t9gehB
JWKz2BUX6dzZK3ZmUJzFkygsk39NkOe/Wg8KPAdoqPOqU1wBgVsm+hN7NrMlci6Y/hyFFGV+7FIt
sqi1ZWJP6aFIfrcebv8g0ItnzHtmZqetKQzwbU32KpLK6DX3+w2K97eKm3tQ7v8LEJYFJOpkVTNP
afJ0Kg3M6cH0WTRmBVHi4V79ox285paIuTCb94aVgCP6/HOhhqsqsS69/MVo27j2yD6i3PlB9KK4
qJ+Vwe2WkuYr301QRRgcODhtL5t/6dgkWdiTWYrXqQ3tcbOtg3+eV+Lyp2aEq5644jEPWxuuiB/G
uI6/0/jA/aMHcN0be1yLVFbeLF00l4WGN5MayBviCHMrs2+nTRbJTxH/QEPbFVkzzDgwSr/R9kL7
v9qvVJAo0yLm5iJVPzfriH9/stJ9oxRRi9loq60PlDYa6Df2K32ZBfbK6WZL/7s+wQx+aigtS21U
2uRH+M14sdZVYPk19FNEE5WTsBhLrhw8xmQY4Hrjj7gAKdfjlE5jFpMyI2jXPzLByVSOsdP/wigv
x5PLMRX28dTg7KQXA5puUbj/LgKKKJv0u+EWCQFPWroNLjISmt4Aa3i9QcCqcQjO97GOjgdI85zv
cmAH8mdE7ZmaDrf2argVFbBwsbW/ZG+2MGaNSmY0te+lTvpdPyEnsHDPXHGMswXNHB8+vmakQPRd
DZQXSrUMpBwDI7B2Air0z3vnYvcoYTDELBr187rTaJmZrBbCGBVhSgr7db4VM7TL+3aRfmDJ5nYB
R07uwSjv+Xfaa2UYKZL83YDhdf9kxTtdX4CRXfsyYDctQc7PLTZvM0+Jc9gbzZEvA6eY1qBY9Y+r
PuRP0GnQwQYOeEmbVVvy8Yi07XfnuQPwkz8hfeKqr/FWIzudtn+A5BLOO7svMQiVOPA7Zj/nQVC2
6Lces+H7+IKUKSNR4xflRrCl7x8FNUAMKx49bQr4ELiHbrGbNolL9fne+lj5S4NnlyD5t8X/97fM
I2N7nNQyr4bvg1vcdu643u++m27nx0+FF/t773DTeRV4RFw1W+1GaqSLt5A4Wu/sxjxk7rWwFSpB
382viWsGduUKxgnbA9yyyp6i9Q/jA0jQ3fJnuMzVWTr1Z0phJEeX1T4nGaCBaqrvoggQbzKvdKdX
xEOf3sAZnvz0fgS49GOG7sG2OoRQvv2ccUqfmoOjHdPvikUN2P5ihAsl2ivLoUGBRg2PADDJF0RT
FeyN+3S0vrXr41r2Rcg0t2GAsnDAFP12MUKLk33+2RQNlBqtaF7ZBlDS85MfGT24iMj+Zt8d1zok
qvZtci8yIkHz9/7OzQoXIHIMqrFAkYF7wUSDUMe5KaOJjvtj074IPB51Go7nuBFpc+HH6yX+vvOA
9mZL590NGTBvVYZQZwENvU3JGNTxxZDHtazeJCHS89njP18QnIQao0uQ9BmQrJ0vaKz3alejp+s8
m8wKKjcC3XREToOE+WZxsuj85vlrRafGhGOe5D5Jgii9jrH4c701KVOS/bxU28xPHzJ3sZgtfvnf
XnFpbPapWjtRUj2XX5Jt+YQgbDDoj86dsSv84QZZcVc1lnC4S6ubYTX1dhqSKZVftAdzB03HDj6r
Z7GR0e4P0p+l1c2yEoa00K5nddazGBOs7iS3XUl3AgD3R+aW1jZLSjrQPn1dyC8prTGNtdme+jDA
Uwze7mExDC+tbZagxKUqSXs2UhhDa2kH5fbttNagak8f/mArF9Y2l0NpUKTvJLYy/izEEpIHwUOc
3zoB5Fm7xSOwsLb5oS7HQ6uOGAu/1ZAe/2XMCIDy8kBd5hWZPXL+cwjEYD5pOTfLPNSPlVqiNKy8
5DYj1mI3C8kVDOZJLpD9XvbV8TYRzKkLUeXqKv82O5+eaKeqRRQc3fFAetl/RnrT1X9mq3KLjqG6
krbt0njNeRrzf8ukbQwPGEm6NnPPxCiPBYq3L5q0VvXnBNgcEsQFmKFmlVRIxi8s73wk5T/mSDdV
RXFIkeYXDiBZowgHsudVmns2pJSVm4Ys0nLLmn1FZ5k6YrFMAXp+0f1lV7x5yNho9lBjO4+fLfp6
gK4QmKYRkjNjpnXr3h080TBL7fXCIs+zhEtjs2ANxh6Ug6y/dBMsyUcexkkBJw+Og6SbV9+J63Xx
cXzNb04XOIvZpY2scTzqL2G2suE7QdUwpStgP+xX0k6A3f+Vo54anMVs2yyjWNL1lymw0+fek30x
DCo/tv2n0Rd3+lKSe2VTTbpKiPHSh+QqnIVtu2yMwmzj17rv+q2gtJPNbtgsfLkr7imoDngKafSv
eEucu0maNgiPj+mr9azfhd9EoiKchX68Y7nmC5wj0ACG66UL90q6Qv8RATPeEch5zHss6PD2RZsb
L0drMzIOHUrf+urrwsqunPMzGyKUnyQQUoY2ZtsZbwdA3OmGtp36rX2bb+vV8at4VY7DCpkUu1tr
h9WC8SvOeWZ8dvqUIaqr2DReDl6HptQb5+9+K7ixDLDn7rSRF6lxrtxM0KmYKvU3ig8XRdNRz2L0
OKPXae9PvkLdtN3QnosgjP4TsoPLD2jJgsxPlJ8Z5ZvX7/eTYndyWr2a9peD5unWtzhcuhcuF4QJ
mLbeOE0oqMzOd5IyWXNsa+ql6T0874JntF8hseAfv/7B4b4Ml+fWZoc7n5DIirqaYrANL00TMJJL
fXb4g/rlpV9aimDB5AYS/DTz0mwchbHutGwdMovKrZU+HfJppaNmJbdLTnHlK1E+ZwYJckcIkecF
laGPpiTKhle7DPbj42H0rWihrXjlkcPY2omJWeQ/TmF/CNOBrxRu8nyVrEXPT8p9OD0YFVCPCwfr
2opQGYPgAAEFqunzcNVa/X40MZd+ScsnkwZSsvTKuTy6TAUINh1d/POCSTIxR6VOeoaYoH4JYRdA
8fmXUBcjX2a60VgyJ2q450+PN8JKwxQjKhSLZpEi620ESo3uNXMe0vQ+zOGWAzH00B7qVcVYR227
9KP9hfB05WzxgtM4uWKS6sIxDljU63332npmvRIFX4cyZXK/X/VMiC1enFc+2pm1mY9EbVKmmdS9
mukqtMiBqNh7dHVeAc+W5UrwkdfuQLXo/UW+XSKznaVIwmgMnW8kHOaTVqaUyZPe9q/MKRDxofB6
BJBI5gW25lb1810ekINtNXd/49iuY1LBX1z5lagCU7f4BfAy0kGePcvrFHoaXgz8BOeHqGg6bo9e
zLZk8qh/fX+51zYZjClFfMobYHdnfmQoWVkheflq5Osw+VEi2qwsAZSWTMy+o+I0eaG0w+uUbPcJ
SMd8GzqLgpPij8y/2uk6xI84ubanZogOaGi+BZSeL5asBfJCMlbJvTiBjrcYU2YlKJG9WrCy/L11
s9hf9qVZZ4Uwqa2bGv9IA9COotmeFm4d7P3c8d7/WIsmZ7mdKlutPVZ8rf8w3MhCJLVbj+lmgj1y
2LTF+n+0OHv2dHYVOvtmeOt2xpt83Aps7ugO9lZxNSwqxcLL5+qHZCoUVAtFKRRUzj9kDRy6GzCo
JU/hnq6qYy9s4jV3hCOB0Vqhh8Tw2LmBKLUiBNPGV2m6gXjNHaunmln0hW0Tv3LujqdGZr4R9gxg
yOH0qjhoU9QfGfL4Urr9jaBWmzTIQuS16ODun1R5eeT92g6e2p45SWEN7QGKtdeG/NHrPhso6Ypx
Nflh/0y/B+GnZeqzq3uKZho3LLACBm3P99TWIHlqi+l1/8kORIykuDwikg3TmubKq/4XIgqOVy2F
arGJF5v8t9U5UtDQYkax8unV1idPqnaHAyRvwIiO+VL6MFMm/uuow7SGthNg2UugVSEbxXiUVE6B
8iL0ZiS/RL0BcrB4pz0Na2YP3Oxr79eUHg6uQ024+x19KJdaN9fWe/orZkejyGPKqKr62r78P9Ku
a8lxJEn+ytm8Yw9amN3uAwRBWVp01Qusq6cLGgkkEiLx9efJntshQVphZu9hZ62suhhMFRkZ4eGe
oQy5ttYZOIy0G9ErKmo3zX5C4XURwnclsFFPrc7WNs8mpH0GMfbxKNM6foiwxj6SzqQrZSmwubZ7
T8yZIvA5ceSSraYtHC/MISWwbz0NcnTeFIoKdv9ee9nzYv1wYYDzR0kKksIyNzGt4JeTgzzo6218
oAhF9XUyugYwOQshxrXTcjpEEWadDLGu9MnsMMRUuZeGVRK9ZtqC2z4+8udH49TE7FqnAB4R4D7f
ZEUKa5M9poAdT9lr3uxJQ30+1X5MRlBFhOgdcwm6EJ3PeLgxShCZdXylFu9omncL3gQV9aIW9CH2
tmbhVO90565QdD+N93IMTqtx1WYv0NOy8oOm3if9mzzlK8kygsFSF2ZtBk75v0MIFmdIlOJ+mGPl
JdYbJGMqcg4U0WA7gddKFMoLF8TN6VOxpnggL+1+sbkv5/FPmzM/nhd9X0+Yxww9xuA/ApQuWS9X
BWdsF38MDX0ASG2IJ8p8CypmT6eOq3g85Df6d/WzC+NAv+s9edWt4nsKhJEUgr8fta3cWBRYWLQ+
249DaY3oCFbf4sHXt/UKXSndCu2QJZrUPLydD2QD0qKD5mb7CSmduHKrYWFtrx76k/HPtqukxG2N
auLbkKuuwb6nyUJQcXUZTz5f2D85cbzsWkPpBHsef+fag66unDYO6joNZDykFc2z+c+FCODqIT8x
KX5/YrJP1MYkmFT248iPi82aHtJAUDbgnSaAoKmvPnxtc2kW55sVNV5FxSgV0P/WJtpr24VlmrWr
/NqnRw5zwXwouCjOB5VVRUFiuEqBHxQJP0m7TT5MV/EMID6RngZWpcbj0PGXyMFmyMVLy7MVzHUz
i2Ki4fA70HKx1kLcTN+IZEv7lCGLulghEpv+/ORjhOAIA5WyAejWPKQxUNOgnWMj1B4CZHa8NMjD
aC2vqoCvF1/zl5vFFnQJAFrDMQvR9fN5HTuUAfKpfIeCb7EyTdR8M9966L0a5JxeuTK2KgpFSxwX
l9sFRiEdc5S+AAnMbDHLXoMEMyPvjYXuYbo2zMevt+OV18q5gdmaKeNE0eZM3ilxuwLU6YLaVOR5
ZHBPuYJGY+linbXYiV3igOUaEZqQl0aP3ewEKIR1lU6nN+COVkhJb7Pff2Hw4c/CZi/U+Mrb/i9w
pVyu37ndWciNjnQtN4bpbUoeeJu6kfaTJk9fz+bliwImjprZgFOgiXC2WlzTYz7m8huxhiBrao8V
3X6YtAAFuTvTzh7aBAqFX5u8cuOe25wtYNUZtUYS+c0AKOaWB8WbBqkG86ncg9DuUNxISD6uzQUn
dmXXOIoMDjsbCAgDB3A2l8hSOzqNZbwlzDAKhUX9Kd2j0RbP+Hi15FiurBw4gVAv0WyQOV5kexxa
Ud73ylvPtlUDdn1rldsLKydm6dyTOGC2AXAdxEAAj8izw036XIrRMf2mlo9KhKPWqQvrJHb1hQFk
AoHiAHOMps92fZWxRLBkvA0QPWn6+8gMs/gAcg//728HoGD+tDNbGezAAtox6pumgCjPoahPiCbo
Hzz2i0/71/pAxCb42url1Y3ZOzE6e/QQi0mJhUuN5K9KepekkRepoB+TbvQG/1duVYDnjxb/+4yJ
sv3X/+DnH6TmFHQqbPbjvw7pD0pa8sn+R/zZv//Z+R/967b+WT0y+vMnO3yv5//y7A/x+X/Y97+z
72c/BBUDV8J995Pyh5/Qc2FHI/FPIv7lX/3lf/08fsoTr3/+87cfpKvAlvTwM05J9dsfv9r8/s/f
oP13Mvni8//45c33En+3/p6y9OLf//zesn/+JlnKP1BwA0wImcJjg6P6238NP3/9yviHqEyAA1k7
Ip11nICKUJb88zdV/gcEv3UkBdA/hBMg0AEt6cSvFBt/dUQ4qaDbR5Or/dv/jfzu1+7+tSiYiT9+
PhMDgvnTQ6DrEMywUCu3FQfPVTDLn1+hTSqb/QD2k4BvKbSLRdI25IPr5ILh15dfFwMEsdtPTh0M
4sYW2lHo39OROZ2dBkJzmvMWkt09IGj2VgWjIjloiSvgfJ2GmjkaYkB8C0Le56VXyUxQBt0pqOvi
oOu4tHHkL5oxFWo5KXUGFXxw6ZoDRZm7OTB9KNuNSM8hHVD6PEEqogibAJB9zeVeWonvsnTjznyb
+CKi0gawH1AKNiD857MOnWhLqqtGDWr1RU5/dPJC4D7Pxv8ygIgIfKNH/oWZgSlvRzIxpgYy0u/d
zTHsu2u+MXA31wHZi3gMYCvcQnrYeeayauHltsIAAffFJQEK0gvpzMbUJ7vsMdP1N1G7L1aT7LK1
gXpi+uMvoBNm19Gv4YL0Abefg+BsXtaZ5LTIQG6kBm1g/ZhWo9/fCqLOFFzcDqLrI7XFUlV9hnM/
7ibrSM+pi4rHBUK3E7E1EDxqMH6DhtuBvTKA+JO/Ihl9bXgnli7wtxJRUG2GpdbUvG78lgy1p0Wf
J07rmiuY1caOk3hqZeYKwPhkkIHCirRGB7EL8rY7KPndLfdfzt9DR0vAP5joLHFQLJ1jn3S7YQmP
VbFcEHzwKz/aIGB5k5AgmzzZp+8QPALKcelOnAdmc7tz8BPXhq4xwUoUDPdIGKCZV9tBYBwoYryf
FQifpavIW+qovXbUAa4XFPG2AxTx7CSaCYvxqEVRUeM7WzL8Tl5qZLx62E9NiK9w8maWjcbW4xEm
nHV3xB/ZEvBAYBn2sscIo4Nez7Y6RN7g4SQAKf6f+FXr9AvMQrWRyqUM+nLMK7KP6vescxETskfG
vPY5ua13SojKHzqlORjQPOtnc8v1v9DzNQt5fq3uyUzP4rksrQauiWnQQ6GOJlql9dVyZncWNl6Y
mV1gA8tkm4CvJOjS+FVulNJlBdv2HBxVjrSU1hW7Y3Zbns3sLIxrLIM0shiTyN2hJzaMoRkib37V
xzt5UdX5yuBAOIedKugt0FQ2W8nKzEt7Uis9SOjBTj6leHB7C/9zfi44mysuTXASgTEHWcnLHi9O
QbbXZ40eiJqctRoalwApO92UEIMQaZ74VvpdWwQKXTmMp1bnjpRqaTaMHdGDYsNfHKDYfukn2Ogc
zdbt7XLryzVXd2Zx5lQT5LIsaaz1gPkCqweKhAS0KG75UwqEel3smR/1wXmDVNFSOfzqWBHYIVgU
3DkXL98CtvWS6YGslVue6X6sDJv/ZBXRECMol4BQmjtyqc9NrbF7rOJjgZBKWUtesYsP1W4UtX6k
fKDWveRQL3cOOtBx1StChslEp9m5twObXQ+GvkoLJOt3J9Z81TrwaKnaOYfn4pSjFR2xBN7NBkLj
+ew11DJH08x+rRt50L8TaI1KKOE697VrI3yyP6TFBrPL04feaVgD+4qjowd+tlnykeiwCqOK9onQ
LqQgbQTXm29aya/H2tlb7TTuvzKJZ5ZE/HZyZURToRhFC0tpU6+MFuQOleOlZAkVeBkGimZwdHyB
4hctGXNI1MRlaUiFmRYwuQbKiWCyYK5gZZ5iD3Sj3sJ+nGV7xKqBGEhwtCJhcCn5UtdtH09GLlYt
uo8fRh863UChsB1ygoXbrjoA4wVJVXRDXhdMX1s7A+ldYRek3/N7ftQAB6zh74Juy7fqVnI1X3sd
oeDRaC5D+aO4Hz6Sg76ACLuyjkKbBadPKFzgPXW+jjyC4lo5dnog9aOLDg5PAu+j7YRfD+7SlRwV
YP5tZXYL4SCAfyiDFb2+c3SwR2HD/AcWRIMgSsVgtTZn4yhyCToW/aAHQ1896rQPDaIsyBVcWaBf
csh/mJgNosikpppUmIjM3dg2nt1zTzYP1fD09VDm2VSxCXWg9EQXl66raBM6XxNsT9DLop3myH8u
FP6mTZmtzVD2FAj+laFmrfiwEzJcUr/YPH1tqZD4ccTux7N+7kKgmcqZqsM4JC18oyZeZC1101w5
ZKi1AcoPIIiKWGE+vpLUCWm4HnDqxg+96o57+jtITHfUEohRj93EisufnFD2l6n2rm14sIWLUiak
dy9a7TVVTRtD3KdS7/hG0oHnUwJEnNGF3aJdNWQj1YIhQs5sTovQDoaV0gQTWYAr5g4XHTuU4Mty
9SqLXwAUqawAaG65BvlsWay7pgd7psRVgInyVNL8RGmnsGmlGG1vpRorvjrIk7bOLALlzCi1c/DX
RZl2KBqpIJ5MDbP1VGm0/HSQxq1jF9odKbMEzZVUGSqXRdQ45IPO8V6qy6FzuyHOZV8H0WbmTUkL
rjO5jtVdYdfcU0FD6zoalZbcq7h/zqJRvNnQ8IakjWCaQoLxfGfnlWqhE7M2kCyKwno1ruFR9/Qv
CTOJAz83BZg8IheEh2hdF/v85IJiaYvZqAYj0MZXM+Yu+JKCAbq7alZ5RbNaOLIXvgEDA4scINZQ
yxPt0OfWKsOoK8OZUH/f6lurfqqfyiDajA+Ssau/K7COWyNdFZ6yEEBdbLKjXbCZIKRBBWZ+P+oj
LzpHq9CnqINHV3/Uyp3RPn89uIvjKmyg9RKXBMxccKQncslLU8bYRqfEW7AEqY0WP2dasyOsCTUT
JWu7UJcCjDlU+egFTUVGywHCNFz/sykVfPzgvMbQREtM5WcgAtCfROHxqMiwBDW6mEj43FNrYoFP
t4vRRn3OCyNIWLcGubCvRJCgYUtQoosDcDSDcBeOAXimeba0TWOqkwKMt6KSKwS/wfynu869uarD
dpHsbMnaLEiLc92QhgrWBGdKv8mQqKzXAs9ah836601y7drAtfvvgc1OtmN1ZpxHONkK3aAi52l2
teA8lizMDnTbordeAlwBHMmZmxpp6FR0gQVAucwAiF3w5yhme86W8snCpgYhcWBuBZ1tt602ALVC
3F6UMsUE6r4g2qDhYm5JzNCZwxId1UgKoswIIMqFAAmvu7Gq9Mw87nc7BoHVL03o7KF8sz/4bul5
d3S2XxmcbfkklqM6tWBQvKCTt3yX+SXEmQc/rY94uqUsz5UFPBvgLERTtMqcwJhsBnI6fKOa/cwM
Z6kkt2RjFqNNOWtqrYMNNuleV9w6zufX+/zC0YtVgo6hKTq8gFATO+jETxQoc7etRcwg6cbfU8Ot
ePUN0mBbaeyVhZB2jr0QHvDU1lG948QWgVCL1AFTit04BI3QE4yD4gOpxuYpBq1Y7KuHJayjenFt
4l5GDR/OVQYs/YLazqzLqpLGRths0am3LX40oe1XqwbKd+2zE/yIn9KneF98HwMdCiBgTdxZ++yZ
Hfh6sSP/ylxb4PZD1hMvFFANzDZMJnQTilH65b7oRvdYAvCn6QtJQ8Hcq0Bim++WsqGXN4EgN4BO
B0oBWOJ5H4Kad2Tsp8wIIAdTuFbhBJIhvRS0Xnh5XY7u3M7MOXfId9YmEXYkFm9IRMZN2Tiym1e2
Foz6ML18vXOvOLcjawNucFQEjYuGYQmZKznnuQGqAW/8ZiceuQGW6LY8FCCc2uu39q35zdkCz/oo
9tbSQ/PYqHvuboR59FCB3AfkRfOXpo5gzOo7jHdnuHQv+uwk19yOT4KWydxmG9kDAf+4qcCQkaxq
cBU0m2mb35mrEQCE9HcDCaFiDZXz+2Gxmna56c+/2sxrkN7URq3BVxsySLRBSMEE0lJDQY8ba4n+
/HodlozNPIiVJ0qHiwFxjeQ423ZMoW5uN63H4ijySjOq7lCT0/725Xk2wnkjvCzFpSk1JcIbA40S
Al9K/n4EBRMA3lnAvxoqXMe5Z2Tw7mabEyOAoIg31HsJPYBx9/r15F09nCdGxKE6cYnW1Ha1ksCI
ruUrYFnCwgIwoa4Wwuord+P5YGaup4fAxThYsEN9YGH8fGtl0FssXHSAh7Rxnc3fI/EXtcBzg7Mt
OLZ5ozcVFiivXthUuSoKIF9P3eXVeG5htu/63k5V3sGCST7THmok49IFv7A4x3rnyeLIrLZTnWLS
nObJENTB9IXTx69HsWRjluG006IYnQo2hsx5zVjzmrLu3kqi/8Q5/7nPjo+Tk6FQ1VLKyICZpAv1
8WmI1zg97sKhFGt64RFPjIiI8MSIlVAejyOMQPLqwHh6sOkUTNTZFXnyoElsdKGis1DYF6v8lc1Z
FN03OLs1ZEUCvGWfe1m6J05701nRtleQ+IvbsIvNxmV6u2D36m13MtaZd9CoVpexCbtIQazKzPLQ
pRNQCYoqxf/TER0z8yfTOlG7k/QJG13L0RSitZu2ivAeSYL/YCciUgJOFQSKoJw9X70eaYC2sDCi
cUK3QsM8GyCU0WgWju2VbCDO7Z925qcKAkRdWSuwA6e9t5CZ3he1292378VKsDqTvRndKoG9Hg/Z
dulRcsVnCDQEmD0RMoBMYXbaGluWMn0Q+ZoCQp60+JEZi4W8K/fhmY1ZHJQVA9NlAhvMl70JtfwR
hDcolLyydbone/adedV91bhQYll8IC+Nb3YC7X4s6JDDdkePVJEd+jI8uQ8gNYZczafodO3AlD8u
ZECXzM4OIRUtjIowS/rRs3C1RA1b2J1LJmbnTanURp9qvGRrUt2htnyvUWVhFOIjZq4E4CPAffFk
QLPsnDBrMCgkjyY8FUYTSdQW8gVEcdt0IY96zYqCUjJI1ABPRZXi/JhZemUpbTGZQRnXG7lSVqqW
7Ow6XnD4V+qsDtAVAmRhG9CRnCOASFzJHAT4eA3fqlvw1EFIQFkLviATl770bLoTlE+rxWf/sQ44
n8VTu7O9INW12soq7IocDbkxvXir+SLRQFGsb1Dl1R+dYPTi0Aojt1gPewowEgRJ984+85J39Jvv
CzDIL2YHLnJHqKsD0K0oKOUjbJ8/g8q+pNPQ2GYwOa5QDo78ZkB2Xka/K18E9V3s1pmxmQ+QVQZB
pd4wA4LqNi/2U7qEgxCfcDbNIL8AflsGKkF1wPs8C+hAtkFJQzI7KPGsfszMCKQHkDsYk5cooUi9
D1ZRk9BMpWw/JrH9KNuRjRUpFco8HW9C+4YYUl4uRACXVWLkVgU2GcVvtDXb8/ytwQvLIZp4eaDL
b3iREn/aAE+4cm7STfQDqjjqPnoddob/N+8uYdYBDzvAg6hMzLMYulMxu+/ggKQKFEBE9hMHWUjS
BF+buczhwo4JMnbUcEFDd1HetzW0+gw8Rs7uEIVV7SqqV+dewlzrHnoASutyFYHIwqReeAxhVJPx
zMXQBJvAucdo5QTOysYDS4mjXatXh7w3XKLkCxfzVTM2uqPw5LFhcXb/axrPUd/pMIf8MR23rXyj
jwtB0yXezESbLSrCkFBEQf8CBYnaIB3lBnXTNlCh/9HdCKyp5SU3ClIgQrylCpfuxEuMq7CJJCRW
C9BiYz59ek/VqqxR5sz26rbv3eFz9FtX+SbeQYXff2hQckMzSbPPk7DTgQir7pfZII7K1mfnVXwL
EwztIvsDgo/ZzZxEHdAV1STgPROST/nW3Ah2+2S33AV44XxmpmYemI9SrBQUpjrlkNiTGxNnYatc
BN1HC0i5gKAEDQlzXgkUOwlyHzKg0RbyHv1rVrxaY9glvT/KxOvizi9GbcHmZdw4Myo84kkYDMU8
nTYdjNIf1mOdoh9e/0QSsbsRbdQ0iBnoZbxi8hqQ9v4FLo3rs/rnmGcL2God78ca5pughvS8AGkC
ob0xAScEg8EL9GSWkvfiEy+3zJ8WZ+so1zSDu4ZF+9C95KJNNVulHnJIOtrk/gqn2UXkihlGFRta
gEChofQ38wBpG7Mc6tN60EsQRhwg/XenEjtdxQagmllHiAeFR7b62qdem1cNBApAfAL/aswPhllJ
OYNkKvYSk24aWo5ulbdswYUuGZlNpUKGLFcGUw80cjtFT3by8fUgrjq201HMorqOoPDOgP8+1h76
DSdoaRGgU/R/H4l71hmArh9LQc0Vl43Y7s+5m2WPWt5EpYFsfTAmYPQaouq2tsAXEKNxYWF8F1Bo
sTVOLM3uIKmiilmCtSfQU8Xr+wESvNM+j1+SoXcV8DWM0AGKw5wuSjVeOwQAnAmqKhWh7BxbYadj
gfo7Jrb+1ny3VhXkSNQNWIp6NDTmfv642I6xZHA2p1lMTZZnMCjiVyPfa/60y8G7QVcCED3UfhGO
C8HcRd5ETO7JGGeTW0BPluel2J2IictXDjamapuy986AmunSNX9ZhRHWBCAMpEgKngezrSqZpIoY
ekKAajcFcWHYv1o3CXAcKEWLQiBSt9bvX2+fq8cPJDe2jPcVEJgzxzIoDkkYMNkBSeXHVnYSTzPI
59c2xLrMvaWGMgBQkLp4288mcYgR0sSodAUyLTx7YCs8ht3R6l3JWopixE3zlalZbhP0QNADLiMB
mqWgCwV1juiVcYAZ3KGSu1o65ddiBzxIoekOwkIHHVCzFRtU8IKi2IirR03zTaOo0i5r1MF20Vxc
+zSDQq2LZimlWmGCihBOXL8jU269GlOcMv/reb5ySWADCUAm2khB3yXOz8k1rJeRTK0oEWlxrXCL
rA9NWXobDPO2V2XIHE7xEsbgyomERVFIxu5BGWuWtElGQAlVB28KiNqjOQKVBQW5a4H4ZmHynh2W
+liueFW8YQDoAuIULG/H7oKTEfJoLA1TFHYGhmAmmqjPzG7Xp72+4FVRY73YSaiNCxFR+HA8W46P
+BNThZJxCzT9mEybJsCYN5EO4WFVCiOImvO1aWTA33QkndxsaJp+z6YMavEtk1eOker3rT2aISMR
Di0OxcbkEd+Wkm36oENSbwyzb7xYJ3aYW/oIAjJnyG4avR8eOkkxtrRp7X0LXriNFBn2vuZWtO5S
B91njt3us3LS/LGP0IbSDP2Ho8t8K02lFjoyiz6iwtB3DiujjdHEKdBmlnY7gC1xy+r4pyZ1CLSt
Ee1GVhoHdm60Pqudp1QGCQjob6g/dEV1a7SOs+Zph/PDzMxLhwKM9dD1DmtrbImrDNr0e1kWfJsO
eNWH4Ec077V2AHvsMIHXqWlLejekde34cjUAkgRdsfRg5ZpV+nVndOCfMB2yycbBeYJicfHSsaJ+
iBXOnyGIDnARkdVt0yXWbqp4Rlx7THUksKJY42Gs9OmN2lfNrRwbyo2tZskau9D0qFo4bxqN7Z9T
FIGdlAwmeg+svmw9rnb6QVEa+97JRkfxFDnLxxuLSNVLqSdgGdXrnD+ZapKEEtTpnzW9Ng2/UeQ2
pA6PZC/jHWW+NdFub8WxeItUkR7KSVG9O9EoQ53YzMqnGEX8g9LItt+0CfPtckJjkK2wj6gcWqg+
UWOjjUX0UdHR3mFexlDRkIDMR7s1weagmy+SXbaV15aD+YjCzKCGScudTctb5RmSWA56sfUSTCx9
OfHvBh+bj6JPI591tdTs1KIdvRojJW6lMgYq9DQrIKZoROZDFckjhGnGLH5qtbiEOnuZJ1ulMLXn
RJmm+1SVZZ+1Y6O4ZVNG+zhv4lVmF0XtkaLKtVXWOWbtQ+WdI6khk8BpG8gnNC0dSg80w/F2ijE6
aINDaiFjDHkVC7xBFoE2WjmQQKtVSOGUQIerZJR8wBgl35F7NSB5YgVJVqkeuk6dnUQYqvy11T9I
Xd8FRm0pG7uWuQvCZmmfpCOYg5s6/WimlO5jmtQrO2LZWrfY4GVDV+/N1AChq5U4bodn7pZaLA00
msjvMOkOrfWGC/2WIIjw+CRHPo/jdEONXg+nBnRnufgiqkbIppMLulJVCW9ANcOTsyFsrSaZEUJZ
gq7hZqEx2knNStF47Us8sja9kZDHjtXUl4bOdpUmtrdZxmI/L3EF4HU9oDN8LFWPcbOmrilNU6hG
VbTJ0VK7pclY+XbOoJ8VjbobyXXtVfkAUCqjkQaqx9FwVkVX5f4IXs37xIiKxLWyZKBek3ETqDit
kT65bJde1bVASWRUclU0j9xrvESh35qKeHJpMU2HmCR5qAFw+QZYPSC+VvJNS4GTzm0MfhhsK/Il
0ls+KtXmbZVYrsQCMrRbDSrpUel46PJZW0NCXpjGwMKtt9xTUhvkGREq2RyQvVXWOOoqY313Dynv
Go3kI+cbzZm473Sk2iZ0zNYcsusu13e8kZJ32c75CppsLmukck36SFnh1/1u6vlYhqxJ+L3aRNJO
lqEOmoMIE6qukn3XF062tQgxN3VttzdxV9puOlK2AkEsqI14MrU7g3Y472jw3cQ8Aqi/T3PtsaRF
8sniNN71ZCCunpHpoaQA3ZMmISt7nJwbpsFvSKoRP+RcguS8lU9k3VsSlElrVq56a+q+0V7Lbmxr
sncldaKHLtFBrRQbY2gOoGJSW8Lv7KiyPSOutJc2qrtnjQ/AsaDv64PXlHVeWif5LpKr7F6o26On
oeq+GZJKPDwBK19tsZzOkECXiDv8HdKsIEHK5CGISDruJml0AiUvJkg21ibaBHQmewPIQNwq4YWz
0g3S5W7rJPJDi/be6WGyihzNQ6Oa71qaW5uM9/abKfccRGMAbHwUip1g8ITec7iWb9Sp4teS65PP
WNIf+nTqWWAPgFO7Y4PRbJ1MVse9PVTGC5qGlMqdJI3dmuDgWY1qmv0OtLB9W2ITx96Q58NHZyk8
7KUya70JapegT0UoD6JzR84UP+maDFcrEMfvqCc4236KjHUJPtzAzIykd4EStkyvaVvZ1eR8WBem
Om070F5JrjPETud1sjJ64H/Vw6LUQXNMTOeWsVKHILA8IBlI2rtioEy5zbSBoUbHE6kPUov0r5LU
Oo9OZ6ihXGjPaJ/HXVfXjRsnXe0NUdrc9Y4jPQ84se4EsPf9hOs+bFswJNmsTddxbDXBONbRJ+5G
+wby3yBQKjLjIdKSKMw7XChxNcbPcNIT+JBbPI8mtV9JDVA4U99nuFL6bq1ofRUODFXZTqHcS/RY
XsmRVQcJsMV+nSWdC/h3t4HSKrkDUCl6qDKdumU5/WgqPGcNg4FGJk9S3JZ8eE+sgq3UPFFXFaQw
70Znohs7trSgTxN2sGvpwR6kyMucDvAyqgK1neROgeKiUUUvZWrElluYvbmP0HCPrvJJl5FDHc1O
CEcn1qbJHQURQWrvrKhvRk9vmpJCBYZgqaRKHsAl36UAjxuRrqau1dPk3u5M9HRGuAXcWpf6xLOl
wvyQ9KrPvNqikVdpRv+scA2OCs24ue2xXO2haSkZ7AmBd30Y9Low4Xf7xo8GoH9cdOzqITzd6FpK
V7lKkpl+NtD2zs7VfI+coxbIsiSHVT6NP6oSFyEZK6YFKi/Iky7xonIHkssQxOZyX/hci0a+Am8b
eYTmKmldOgztJ442fS4NJn1DmqR/jyKzqVwKvP1qUjq40yK3fAstta7VlEm/lssh4r49Rsp6YhVi
EWic9iV4W7DBlfsY+X/0vgDjZjSge9WbnRFFyFVnDPyGLLbjxC+NvtLdWKsyx21kYks3I1hL1lXS
EFDmMxmSh1HTrnNo53wmuOoSL28TsontMrvPqwT52pyN7zkuNc+qOh5yOvZBRunoynFt+szqP3or
q7eogyFPnqi4mbMMNcksBUGQYlSN30Vx+qHp3FzFdQ5isKkDQrTA0feUHDGunpAcEgldVnrdZJW5
mw5xOrr5YBSPUhxnK3moii7oCg3wy1LKXgzUQbzYttO3unKgbFjyyrV420QIJGPuGcRpwPZr8xW4
aDqvRA5/balNjtdiLj0yUjmroROXTL6JeIXGg8/KMNeKihBFssBU0thP3AmLWB/gahE0K14nqeYB
jKaTsjJTS689XW6iFUJ1sCZbWkRfnUgGDGxQ6ptywPq6UTwUN92UNreG1ul+YlLlUYWXC3EXFave
5NxP4snUXZYX3Gv1FuKdqqKHfao6NV6ylAVgpixWacF6hHKAGAaJXSD4Ua12M/S6tUvhxqHz0Fcm
Gih6rQsAKGIbdHSUz6VdN46nGLlh+lRxMImD5oSJobWPRpazdzamhjc1NYlDLIK9Rlyt3OIhz26H
qh/vuMm6DgoStRkiAs72cDX9towa9UdSR3bi5nxQP3OHVMwrkqRdeNpfeQCLTLNosICSBAY2e3OS
KKsmZ0JpIjqgg81T1uhfcwV3AjssqZ7MSex0gAkNvLIhnIaKC6QWZ3mECnkTQvGACNSw3ncvopUn
Klz4JCE7CpiH40K7uG5X1jb2ZLd4tjb569cv7MtsiZDNAL29glcvcJuz965UJ10f9QXq0Gr6HqsI
h+Iq1sKvjRzbDc6TGLACvC+4oVVUQ+clsywGYFaSS5QoP9XPEvJQWwPsHtIPFGtBoj567Z77DTQ7
QDM7PRiHZi/7WWBJbuHFC8nTK4/g028yhwWXY5mTGJSRAV5YkOL97rBnUi91Qi4ZmU0qVXo2yT2M
pOVn1+/zVnEzc2HhrlQ/z+ZUE4mjk+d8NLEWVxmMgDfsh/mJt9ZrGjg37Wr4Ft85n/27ugPJyOrr
lby6Xf5cyGNB/sRopsU27ZPKDCqZgUf8KS6WmlYvU2vnwxLf4MSCMWlQQdcxLPuZe9lT9Fn58NbS
jVDbYy8D/iPU5l+X8jBXMpXndsWantitrLEYOBEbYxWFUA3HbQzy9PW0pS/tU3+gI3RdlsqFV8pM
wiggvaJxVRSTz42WyUQbKgMQr9z2fg9Ua+lPqBcOP2OgaJrMxXlAsN+gBON0/l9gbrlMBp/bnyUX
9Sar6njCckYgqKC+Qty690Stie5EhjZ70H0WmKsKkcNhCR51/ZD8OfZZntbSVFYgbEHLRvSolE8C
AJaOC878qg3k8UEPY4Cwad4GpaUNIjgZ4zPlN0e9yzrbp0voiKsb9sSG+P3JxmkgJpsTDhso/Qby
cJ/EoJBOdyNdguZd36Inlma7RYmQZVYaWOp/qJ/pOr9H0/jeKnzwcvscUthquNRXLT7xwm+fWJzt
j1hPOtVsxfzlCHOSnT5m3v+y9yXdkerotv/lzamH6ARTumjtCNvhdsKyHU6BEAhEz6+/m7pVr3wi
vTKqavwGZ+SVR4Har9lNKY+0+Ghoc6VA+fOF9m2wiw0xFUY/F93fP8+M0YMpffmWHpywCykOIQtk
CAPuL4Qnf77S/l5E/sNHXj4JglqalcN+6O8wEgY01rqAJyPZ9hDF51F6dw3pe3XAi+dhdiAby5dZ
Ffv6vdwYEeRSoLFeoPgAj6zqKkzqx1P+r4m9fCk0RfSpSXC1eaMbyOFXjuit+JTyVMkkStS1EvqV
A3H5RnhQGBu4s6yj5ze7RTqFxijujDs4QgSowODdBQoru6pQ/QNgBrcZXCjBslzQD5d4IE0aZpVx
UH6slbvFkxvmK+tQgT66GLdfI/v8eDQQN6FzDXMe7zJwMlFfLuwcg40KRx7zWvRBnr/qyvSL8Sqf
c9kSv+3Rb6NdPPYQjCh0Q8do5b4AmUiurND9XKZRu2re/tMT7+AxgsyHtTi2XcS/uaksHfaaTsQb
07jRND7FA2uuvre/X80ULUELwowAKKLzcfHOo0o2D24z0Mh8oA/OI4i/i1NKMJWxfTN8LjzLYV1d
Qzf9cMf8ddSLVx6LJjVL7+H5HaKftqcvlAGZU0N/rg+YEWpQh3yVcX642lb78XPRBEWvByi63+TK
AA9ThSonGrlvyRQkZJVpUQ+nQy2azlmzZuoGGt3gpV0b+IfQG18MPeCFMQs708vQW7ByIhnFF6cb
fetsF/lLZBXARGVZ0Nzmiy0sAElj5P2iKyi2vaBIE7LPRYvrz9fs7xPggNvyr211sd5ukhBXlhMy
aK8IFNs7ne0309OfB/lx70Jyx3bBkgJG7+Jm7S29xW8AHpTmYmN1bJUM5OG/GAJp26JjYVm/MXXS
nNDJRfIQqTR/KZxsgwrB+5+H+DEsxGz9vzEuQoqqz610ajHGgGslRHMwc/wOTeYiBJR04yESLscw
w4sBZww3qMi/oe7+0yX+/SdcxBoavGnKMsNPIPytdl9K58bpiC/Y85VP/XHFoGmA5ieBecplh7fQ
7KpOZwdZzFtyR0L6nAbz2gmtA518QKuCdHsNdPFTHxTZPdRIFgULBN8XcUZtJbPBcaNjdt0VMHri
DDXW7HYB6i0IwWxFdvqTxOmYgxH9s8wnvsz9fsc2w95msV6ADxH07yPgYIeuCLStu053/41OH+b/
2++8dAoxNd3lgHaDjhtDLy8LROLL+xJK93nQvOgPw4u3ctZ8Xmmba5fGjy/p96EvzpGoiJ73OaZo
rGD80qLfabVBPzLfq0ZfqkMz2SGMTPxSnBRdS3mNrv7zCfjXGtkX711hN9qA7YIYIm6e3NUUOcXW
+krxovcB2SKE+HvhK95mYXJ77Wn68ab6NvbFAzgVqdejFYGkqEjv7MyJqjE5p8xZX9n618a5uBFT
BQ6TLige2s0gfBJiTt1faAncuOGSfC19DyeUD9eKTteGXf7+LV+BoJzSGLqf6IRDWg4s3bw+cH4t
CFwO0WXA8n0HXVxheAfstq/xcYvymhXUd9WpDwGXhhgq+rs+brAnI85gOXXD/run5tsCXtxdZmNZ
XKCcHnXWyRkTdMuRQafdlQftp6j6+xde5EZ2C+37ZMY8Aq02+7otti3nm26kW/DEdtVQ75VVXnnf
flo7wI5QSFtYBcid/7p2VZWOFBROCtw3HnItDyrrNKfqypf9dPd/H+Xi8FUwEUgGK6NR+alSgd7t
05xvcnGNon/tYy7OWVWNw+yNGMatJ5/3T3bJ0GoprqR3Py0TfGWBAodwEaDgF6PMOTp50zJlOjrb
QF8beXNfWTY0eZnrFKhPT+3sVwZnRxiZGlX450NuLP/7y3PwffiLQ05M1TZAZ1Cogxqr7HaKFnvW
Juju6W45CeU6HcIpniBFmIdo0eEpibww+/jzr/jpkV00sFFshnPCbzGgFDl3ZyURa+d2wB2YW6XT
lWn+aTEX7z+U6Re9w8tKlnLQnOiVwmICXBm32P7BTN066nXzWnT0+/ZEuOAtmvQYB2icixVtAeMw
tayieL/1QFiw7+4Pi5U2tA22zT4H2X2JX6/VdH94khBII9NbNhLi6UtkGPqvuvAcfCGsHZut2LAd
+ohO0G4W3wtvhr5dtnFe4FeuISn7zzknf81bLr65NBrIHSeI4sl4yzjUB7z7ynOvrOFPE/stVbgs
hBRQdpYuGWlkkLvE2Ek0Ott043V3f96NPydhkAABJw29gN+Mg0YnN4Tb6BhnNcckro7tudhqkX7u
wins35zY2U27q1UX47eTiCn8Nury92/vHm3K1qvMmUIwGjK5yHvyIIlhUhyI6Hpl9/fj8NfBLtZr
NhJoaNkYrDRGv2cMMGYRABx2ZSavDXNxu0B4zajnFjOZbhbd7UVW3ZerbNXEfVTdj6v6oVylqz8P
em3M5e/f5jFz+7yoG3xaMlnhOJ3tPgnN6tohvzbKsle/jeIBia05GUaBe11cwnZ5DpiCX/e4qyHc
6o2PdTzeZA/XPu7HI/Btk1yEDqrre7OYMKzjwfsoe0BT1wd6wc/yK0t37fsuooc+HefEnHDW0vFB
5l8C2nZ8unLQro1xkejYauLKq7A72uTNbO8IrwFQ+vjzbvhxwiyQKXDvQxTwkmEqJ5Jow4wxBkeu
OlOtOg3wxVYDjEnf/OdDQdsJAyF4RH3vYm0kVSrnCdbGI0AaDHc9DRK3AZLuP2azQjOV2u6iX4M4
67eBCkDixl5lHu4njtZvnG+hUh7nq4V+Uz0tsHURmJt/ox3zwxUFPVF42qJIAdG4yy9sjdaePVp5
0RT0YXUk68Uqbmk9/1viyNdGu9iCQL1wAERrD7WwMVTn7qZdA3G7Gt8Xv/irV9WyOn8NhOCHgOse
okzgAYCy+tcDzc1Edt6A0ZooWVFUhp/k7aIAnUM1y6yC+a5Ho8laA9B1rdH0QwkMMc8ibgqGMvL9
317upp8R65Ekamt5sPr7Tjc3ZlLfUKMPOSmPOnCmQMccNe3kTnQ7jcmTjp6471r3ap4TfzBJmFQA
LukSAnqa9jIk1U5WJGyL7Uj0ldsZb6r+h8nP/3d0+T+Lw9X//adtym+GLtFn936W6ruly/IP/uno
Yv+N4AIAZAIUIfK/3iz/cHTxyN8WRVQYfaMBAEfChVT6D0cX8jcLVFAgLRY9RIp/iN33D0cXDT4w
cOCCFQwYBks1H4HfP3/b8X838J8sXf6a94JXQ0G5dBxgOcAOAVpr4TZ9e7cqOrXwmKlomBRjsm17
W8FdqG6n935KgEmtMotvuEgbMIZz5kBZXmXa07fp+sdP+q4u/deMBxXmxX0b0bFFwZyAO8bluRaV
qzmjwk8ASA5YR929T4EI3dUlamoa+aUzngREc6+pGDrmRYyMoUH2gQIg7GaRbIEFu1w5376+dQv4
shUdA7pCjBvbhDiFr+dtjjtm7MqHeRLz2QZsfQXkNgesubIPyrJQXZsHaRsBtO2E7ksx9yc960cY
Qw0KuFdTesC168mEa7FKmucGEObI0Spxdruadn7acXQFAR/rma/GAvAn3EElD7gyzQ+nZfmptETy
mYH7sKLA+N67NZ0fecnIrpQJihCjKWkOCnejjtnEhucFkbs1O9o8q6Qm8QABk9QXZJCfWjUkqd9l
FpCKVg0DraBtVQrNl4EBKGgTrgBbqcoH16sGB8ImpjhbY5UDpsvIvGMakeuJD8kt4Kbkw2q0PJoa
k7+7lWs9Gtye7luoWO8my21zn9fKu4eFWv7o6EkJAW9TXwFTTzZ9lo3Pss6tPaTX5QFg2GrVJSmL
Fjn4X/U0egEIAyX39RLzDMBtmQA5msmXFAJ1N6pg2n7ISxmWOQH8hrjVXWt5EhyXJlWlXzQG9/lM
27s2G0trTQHS3hPojw3xjNH1oFOp+wAnVn1VVAlpffAF9HMtTKXvLLuCqQik32LmpQJJRKNuOzSR
PxrbLvZWl5ebqizoDdVyCKBqifnYiXFq/Io26DKZqQ3uhpmZoVMBeAmfWaMJbBy4st3QtJ6RNhtW
U+U3ZafIHOp5CsjqrWgBQ3/NzbmH7z04BG2b7I3EdN4d6jDzxQCpwvIiQVuqx0XmJcOmNNM6DQoi
tXMqdehFaRyEJgSxGfv0oC/2Boil1vtZYw6TX4E58dV2c/2uesfigRpt6JerMXsyhTUCgu7OdSjy
1sI+9Hpv7WDfhIaSLG71huwSIfVIiQFOR0Wnr+e/99SKStvONpB0wLAz4GEttk0rBTOUROUnPGTN
O0lRDKkaTW0pUdnKrrti3QNJGiW20W8Tx+nuvL6iPkps6gV0b7JL4a5U+ExrktiebX5nAj6l+ukT
KqbOtBmR2r7ZbgN4/FhXRkD70cYVNECnbcw8fGaX5fS1MxoA1Wnv7kbK5NYB3hnNMZbBXMPR+rg0
xOK96zbrzhrbOJu8YW8KAftoaqNB4VRlRITmhHPmFW9mqpCJtA47N147PTTcKAGs1FqQqd1B1pui
A71xHuc2ptkEGbsUqHddFd2Jj3I4AvWeYlYzQHdzpKKgK8CWohrUvjRcSKOlqptP3eBVH+Cfu1BE
oBY6zBPVaR52MwjEU8ewwfVKnycffldFDBcFd10PNo/zySjuRYF95kMODVBZjVqPek/MFzWBpFTn
bvXR5DRp/Bkubqavo9Swm5Uipx68FdfvIEBz6phLVgV1gIB3WgCeoXm1FTgc97LXm/s2m220ZuA8
dxxKSdb2XIP1mMK+FfUKd3ywsND7oq/zfdrMKGw7BBvYYhW03Z2+faimtjkIAwELTbN5m6WlhhJV
mju93yUV6EpSpdpbD37QoV9Gd3pXhB3tUWo1SApubOOEoJaQtVVo1vOQc/Za501/U2r6BNHNlteR
MXTDFvIzxavqqQIu17SHfp+kprPTk7pYY2n7FRCWaUjgRBcLWQAbm8MT0AcuWewGqpHRh0REBbEf
XTbwK3MTeZ/nntJ9zx7hvjib5j7V3XKfosdzEglH+wT8pLPqEMYHkE2Z9xILcy+bgj8ledmFrHQF
WLZJqkP9rKrLD2EXA9Y6kTRWsxo29Txaez3T7b00M7Rf2pTZH701Z6fBnvDmjE11A6BVc1RWS7a8
ByzH78tZOykchF2B/sU+753+kReiAqYJTgJ+bcygmllZwv0a8mgnsGQWYfqsRCQMENqzhbqgYeUk
LJjdhr0o2oeODgDcpJkHCKw2tPh+TYdXWWFAcknZcLElBbzkTW1s165iI9iSXokHgLSdGVMx1nE+
GAUqfVNKD0mBkmRXMgtQRwNa1OvJdQcAzpVG31wwRB7I2GQf3SyhjEWETWAX7w5PLSnHA2mUCx5N
36KKjyuyunUaaOr7oqT003ZFceSKZ+MN5LykuSq4DY4JmXoV8qSh8YiFecga1zomzqDdak6X3gk3
SWF22hCIRgATfgBNHie2Tt3G3LWVpq28welv0pTVmAwj28w23vmhdL3AtDoSJyVoEEQMHuQuzLS6
IQzqDE6Xy1svG2mMVxiybK7Zb01IA6IUMlbRCNLgl1eS7mEiNo96PjpBmk9ZRB3wtmg9yKNKqHnq
uWR3rC2ayGFGfqgLlj9lmuIbL631lVNiFxWoJUc8axowdNri1OsjWkZTOYVg3OAMz6Stng2DZO9z
6kz+MDgdXKuzevxw20kLVE2t3Hc1LesgCABdXQhbkWgc9Jux0falLd6dwj0wh/tDXR4tXYtIj9cV
9THHuUfTOWh6Nxq8NXApscvLHaDOWAh4keERyt+aqULYZYSWDcthOgZ1ttW7mwriAJYRlO09BcC8
eoJMTtBre5MfkJ2U1t5rjiPs6cTJ0KNmPA5OqE/nvH4YdUDAw7LblWwLAj4YTICia2vLeq3MR9Z8
1TDQazNAWw9Jd7TEVivvnQR8KbK3SRtqNtxkNXs1OB+Sv9fgzKQfXTEHQzNuutoIGkePCIhxgiVw
7T429q+Orwq5sks8JIYvTQDd8zlmFiKIw2C2QW2CFKqVPk+hewxQPxhLyzMflh5tohI30+3QmHda
ZgVZDTCVKe50CjKI4LtMv83ZW54AA6xgjlwAzW1qvtUeZoGjnRQBiIOMbxvWR7JEWXXccgNSbWj8
1SbY8QYOp1KY3xdDPApDgt2hh421Hrxb0GmxIsicc9zuY+dPNqZp0D7nBEpoFflKTdTkJvPLsHiI
Ped3UxIx425IP5L8hOsbrKgK/zs3MrUyppr95GkmJP/7XdKSY+ZI3xAM2+6lSp04z7sbs1U3Y0mD
DrKNBCSCoYq6rsI3AF6f3uhD/lC4GTD4s29gsWDX9QzubGAQsZ80HVQrdWs34t4DyrIdmjsOdtuc
DAfcILu8SfDGg2ABkYq6Q/mm7vaVpADHvxVZcyoK9cxdz++tcgXoA/7ZkwJqx59GkAnnCe3rX2Ku
b8u2x2bFpTryla7fGonmzyCNCa9beRy0ashGjbMMbUtFk8dXhg4gjKzjqvjg6siKJ4L4QDRZXHYg
UeSo8J+7nN3YMmpsBPHtsGHG9GXlx0k/pBIe0NNCHUGLVqhtl4w+Z7qfDoMP04xNYs+tr7FbJsVK
QKWTlE2sJMp7fRsTPt6ZQ5xgs2dbgpfWTrNNxqaNw9MTKRgNOE4jMJ3HCV1pXmq3+rwrNDiVa0Vc
ZjKEOVFYJdpqFPZwY+FpEsyMrCb/TOsi7rQ2ZmjQKUxjLVw/gTmS0Zp+5h2J16wSrwkaIG1H8kKr
u6aEf0aRBPYIerO0fccsI65DYiyvA0vR2xnmXyC9+Y6NuxFkhap695B85CYP9JGiJAXWaH+QIIrl
WX/ET/Y1iG3yM9XPYyZWBBQ3zup4cEd/HsWxxyshxmE1jwkUw6qDWfXwqZqYb6SH1ALRJdWgIDhW
NwV4GQaDPwskMCyW++C0hJnofBOkP9gK6AmC9jkJmKQhqIW+4/brQXtQsBRtcj1AILDWEXA25QkB
FBDOwFjJtda2a6qvRA4az5yuZQJlBjWvQCrzwS/BnHshTQgmeZunXzO5bT2JKk2Ypb+67InSbZHm
cMpeCWNX8T1DqdsCLga+2eLRHJK4AeqwxB35mrVWLLmGwqpd+pZ+77EhdF2QbUAAwkma9lTTY1GC
r82MU0uL2CCez8adYQ2+1mOKkxpMXaCTnTFQyxWCzrVZP3nDnYH9lnIRgJMUMXVX96eifUJfMRS2
F8HheNEqCQdL7FODrGuFCzCH20fPgkRYIOKQJduImh7APUNTN1ORq9jTW4LrzI0rMFFTrwQx+MhU
GQr8EE6+GDs4NAslCJbQhI0npFoIL4NJ/Cqq2Xf1ndKfCbjZwOfYXRkMPXbr2dX3Sfdum7Ejbwa2
0+rOhwQv5UXsqN6veJQYGT6ahXq/TgmoqXrkGS9uEWkz0lqBfFCSeKRHxLDrrnjpzYgk22R8Kvs0
IuXdmL3VoDbliB7qLCzqKOteylHzcwkVKn6ovV3urRkuCSTmub3jvLk16tDl2UG6B+6cjHba1/q9
Ll6lk/l6umPlw2Qioxg8WDnkK4YYJqdQWmtYOMN/z0RlXEvaaABBT+FSlgQvoo0PUcx3QRGjRhFl
HhQAXXguI/Hpet/hr9AjDDwN/3Fs7gL+a+xWCLlzwJKexiooQCGllQRttg6cFPXd7IGmIBncU3Iv
dNRGvhpehw0yABvTM8IeNpmBkfJuqfaktXjyidql5AS61kLaO9TpeTC/EK0EovF8OeMGaU+Atvgl
e6z7Xwp2d4D+KEhW6XXlQzWgA3C7xZVFzRehnhKji7l3o5va1kLU09d2MBRw5wUHsZjB5mPmppLz
Glgt6HHcTVYawSrswer6uMpA6dHcyGNg6e1Gz94kKDCM4iS6r44PEUFrocj2I47tWGWB25SrhjXb
fvAwv5814KTjMEWagiiMNwTNeE6rAenX+6xwyad7y7jVC9C/p89CX7Ok82VR+mPC/HIAS15/n5GO
VbgipE4DmniAo8+RZT+Cr+/DVSgoPPClExW48B0B67iu4YRHSNyUxqpE4Fs4nl9mBhQprWMBmjTe
/HzYJJCf67DWzsAjl36N6FKTF32AyD3uRGlsRthfSVi7J+6vDFRtKR/b6sVyv4bkQ4JTj2TcJ7kd
ihlive/16D725C2FR+Wg7+A6hXU01xkHN7s42fLZBOzAqabQ5o7fS7ki3AsrpBbZ2IUJ8orh3Dm/
WvswN41vJO9jge1C72vjV5W8oFYTTLSegqK46zpsRMoOhpgiWuW462wfZLSgZ+42zZ64+6FML2w6
I4CJNIgWAEDqoHwtGtyYUVw5sYY5EyD2mSzZq/EXy+y4105pgZYQoixLO1vyLYHLRH+X5zlCK8dH
jLN2DRVZsxbqZAZd9Txaa56SVQ35BGJCDPkV4vw+Hx/bdl61yFycBsFrB+d4c9cLpHc07ix9LRGI
FvanTt+sbD8DfNWgETV66AkQxEr4OSncaG+MEobKuK9n/ZXan65CVut5YYILxMC1lKXgXHX3Yn7S
GrBKOw7NA4V4dGwcKMF3kJFBwEJiD6U1Vt9zHfUfVTh3SwpWIzOqnSP4jrHlaPHIxnBmJ9GAxu3q
t/WM2nlFg8GUITRiHs0c7UciIkO+0uZLifpOiBrs4iLgmtrMCFsK6H67mFQrhVTyPlX3jbkvUNcS
7UdlsKCwoErA7z3BAjpPMWCWz6N4Yzb8E+YHuzMOvdeGNWRRWpQ5eO/FsjD9xJGRMObI87AxKd+W
4kUrQGFFZ94anrr64GUk1nVAuPQorc5lbT6nUr1M1abD1Jd2G8yNFxhNccP1LpQa5CsfRrhaFWk0
TCdTbhkiDAnl8nlE6F76DI8O7wa/JXzHsv6GZQ+dmDDl1Nvb3qedjOFozXGXeP5Q3XrFnTbba1vO
m5QfVbOxWIKqHtDwhv7kjfy2b2UsoflRC3kkoxEohz4OHNyDZnHDTny9axDsgyetxpiA1c4KoOnL
BGh6tircLhym9g7RfMxAeQVDfydgC+ZVro/M5m20xziDrGfY69mTkyefpH6ekDYusXD7OZbboTzT
OVkNrhaC0oz92NM3km8yObwXXruVw7xCYdGvZgcOj+2Gz2QnBxtRfpasOlXEKBGsNcfZw3fFH3S8
mYKGddY7odHOW9SmtnXabzx2LFUT27m7hwpTYGTyVii5ROOIut1TKZuVcPgajn5bUyahsKbNUEAm
1ZtirZFrnUCApsef04C6PczGBkgDdKB9gqEEHr/AU9mojzpPsLr5mpk3LvKXXr9VM9Yox6nWVKAP
cPfEbVqVzbZuckgJIUAj89pORWjbezEt2gwpqMsIhXPIhxf3CDlH6W2FRYEgwxMmgArBk9zVAemg
IlLCZVriGRq8hT/fvbbVGTZOZeBJSIXZrQ5cweSFrYEUhikn0KUFI04cReOokc+mXTVzHc+8jKa+
jgGIxp074vqZVzyVQY53xcKDbhRQHINCV20j70YpSkkZg4iA8jaSMGfh+Wcrjc/RBKP0sesOePxu
C7sKIbYVpx7+neFsWqsPOzPfo2DxbLH5WLuJGaSE7PVpfJrIlyWEF+RW6YVe1d0ArHOLWmZAnTdT
4AQUeEJ699C37NzJYSUG/b4HJw7nHpFvF1f82REuoDYDP3UI33AdNu9FU7W+OWlfM1JKDwuUKPrY
F0gcCUM/zS5xHU/UfYZix0mbz4o+8alGQeqQEQ6pAABCks9C6Y8G6V1fFBIuNFZCIsSR72je2Ae3
dLCWNYUG1jT/4ppzsrXUb5tXzUInxfkUSBKNyRBBrTob4Zi+LxoQqSW9q6AE4DV5zHJzk+s7e8m1
Ku+YYosmIz5DtTZUeoZkN5XZCYXNlQfOppdRVKoERx4v40HB6q0wXu3S/BhKULKtNrSatg0RyhyL
1N56JNfXGnmD+fxRWwhgc7ZpnDHWFSRbBgPzn87HvBuRlTiBZJ4/ZdzvCYS5e/7iVNmr1SJog/rN
7AmIl9gSgFD5TAbUmFnWBF6u+zU8iDvznLUAzGWsxfaa/Ux1EagUN3YFUVg+nzOETXbrbctGnrnM
IEjz5kAv00ucdc30sFQJpFZr8BmT7TAcm9K841q9rs39iAtP7cZxQHUV+dRkxQ7UOvLauW3Zh9sV
kVGfO8vYO7QPID7hW24Xcdtd68P7aM9RiVhxxsWNR+UuRRxNtYNV1lvZ4nnm0B7N5k3NunORVACp
UATXaseT7CarHcgupFt3cvcepDoQxbfVtpTQToHIbhYoaIv5YnA2YshiBCxxgpOZ13q/KSCJ6wl7
m1MN4jfaHCtKDp5LWGx3yH9laqYr6g77ktMN7hnoBvVRaU07qEk0scacl1Qv122LqhD47hnqOWXa
YlMX5YfuGOTBXFRupGlt6xyGFii51nVYtWxCjKUOJs3lmYytGWSp924ULb+dJynOHQpna+4CLK0V
6F04eXuG8jGe3FTdNU67KYwCbKQxq4ZHo3RgYlb1OGaFaaGiidsAEMVuZbAMCLIiTR+7nkOnoeq/
RjuTCyPelnsmBvPW4lw+lCzxjl2uua9GDvVlHa47rT949L1OjKfOqWNaFYdk0uOkIzglHjSbUPXQ
NlqFwMUUvcx81PaaADpot5MlSnw6Vw/M6c1DQ22+I5WbgIFeH41snHzGLVD6S/mQWoCe4rjUUI/K
bhVLXlEww+G29NxcMcVbH0aN7xAY8VCx4IHmsszXctRn2lwfI3OiErWe1NrDYjIJHKs8TXUZDVaL
Vy+fd6AWlzGuz/J+anIL4jDj1jaHQ+64u2ZR78rR+PmovKXgxPJt1tMnpwdkNGdVgx6V2z8I5pmP
A0NkYqQddCLr3gsajqd2qIWfoWZSQVZqDyOMadXxDDUNOe4dt3swR/jeF/O5maF3MPN2nVN2w7g8
ZBQgbHhl3FlzN6ESlw6BN+s53C8t8K8cvplEWoT1zKeXvuK2PzLoyag8AWMAAgNR73BkfF4FJx6B
xydHohETAfaW2cnAxE2WONAXIsrZDaNCrjc5la+L/r6205scL6cakofCcp4H6dwWUxqN3NoobrwS
U7hxwfCW1g3FDWW6G+Elj07Z6OsKqbxWiq9ehyxU2aLFomak/7ozPUJIArYck9GGY4cUWzW73slw
dZGIdvS2cqujbmkQKa+0LOAuZJ1crcX7MI5kNQwdHLRbdc5bd5lKBYgKL85trT9CeENFI6ursMLs
F5zRtVtb7Up61ktdyr0HlfDQywSNK5bBcMS9EbiKMh2lmDZnO4uiu6Blwgy7kg+7rgHCMp24/uAq
Pu4KV5e+rnpjM09FddCcagigSgV/VRfqa3MpJarQy9bJ0RJG6RxkKmSCaF0Qn1U1QRsnx82Pbt40
mz43pkxGNcQj49wiWehWJap6sgDTWq99vS/bT7Oby8hGSZ8KZIKj4OdxMEq5TifderK9BDi+ihj0
TqaDVwe17LM3VdYVQ5BhGSIE7xfCH6ZTNKh6OWBfhaR3kKUVFv9SOlSvIMMj6gc6uFa5J9Vori1I
Vt4RlfYVcl+Gu6ZcVDHevQpZAiItj9EIQlkOysOo8B8aNXdhydAB5xDYeTUgDXnWLHdey7mSsYFi
tR5T1UOxW+jIgsIZTyCqXG1r7SHmg/MLv6Zs5/Ll1Vsah/yttwsLLXO0xdYjhOkgITNYJLQVRQKZ
mFCt/h+Ozmu7VSQLw0/EWuRwiwBlWbac5BuWj90mFDkV8PTzae66e87xWIGqvf84MinBiB2FWYyM
ZO17VzSHRSdQrhI3zeok33d7ODbC40GIxW2Zxj+7MgNtsaJS2Pu1ncNZcKllVXUxu+rEYntRxHwV
9nhSrPa7kc3VSuAh5voIn0aw45iGEMrbrJ4jPua/XNNfx4zVaGiTT7eYLVA4Qmi9DjCi9KZ7wuuf
lOJjUlEuzfwdvQ9N9TeFb7ItbMulTqhqku4HJ1H8VNXLSCX+yueo9QKszVHtKCycpSBlw6kOTV9c
66RkgzFCKyF3K5aRNk1Hd/nTrHInFO0qcoMVjFK1xB7e89GSp6nVlx3Kp598sL6zIf3Qm4QLpAcE
6PQj9JFvzoxfWX8fhPk9D+OB2qJLpYzjt8iz4pos3qz5rjPprA/l5FfsSaKbP2mL6rqwd1x+moKk
j2/34JLw2wPtL5PuS722NvNiHY1libK1KoD/Yc2yWkO82CibZq5+aiKCkR7wQ21n3RSEg0duMj5B
gbX+PA7mxeOYurRlq9Oubq7NjSBDgsnU3FMOveee17bbzab4c/MuMj1Fj5Q4O2Fhtm/gIHWktSMu
bXKBQNxsDnVAKlTgY8hhUTwpspuh1pdt5+pfztAGioFInOXCgT5qVJfZKeW3HNV/HiFsvojLO2PV
FefT4utCW/ZO614Gc952y3+E/gRpPRqB7JpT1XkXs54uw5LuMZbZgaM2U1D2aLVi6HARXzzJ93pY
nFur5E+9TEnxar7crGJe03JL7NO4g3pR+2/FVglb6IcmjewquTWD9p50ceUvazIFJF42cM84YPsi
mR9/af0y8qW3+DBBLcmx+qhEs0tHSceaJTpsQ7Hll7kBY+2JJ2WaoqQueSPcco6QqQWqCzQNIWQH
XmzmdzXrAdVt8HzzaHhpKTe66J7SWK7vRqmPv5T/qLqfNmPIQr+vXeM8U+oRec4cJJOziwcTyrt4
kww+5bwepf6sjc8xQBoGsheZkJJkGaHT5VcQx13r0M7QEi42PVWJuqvWnmt8PM4V91WhJeA7yvSY
/qF0Ikua1i1FgB8KZAXceuhc5tpOAwlfjWmDOtk0uynoGjZkuCLdEAkbqfLtVqPzJtzkebKqlyYj
o84z52jUYpiaMbJn5IwpsV06/YCCy06OT4NSf7FScv6W+xR2uJq/dKCxleWms0E/x3yv1OWzWb1x
NG5kXl+SCb1KamXeXs3jnWdWeBoy8dQ17TEzp40523vM7lsmzucKmHEppkCW8ylTlcNjhZITkeZ2
zC0GhpLjZ4s9gKv6nUK5KIULLrtj0cFeDDoheM1xLldmzSY+EhDtq/0Qqf166ok1ZOHY2Si7Fde6
j/Hkl83JKgEWWmVT5mZgaVNAmGyQk6mqmoQ0NEkk661iPwICPzmNo9yGK1LpsRFvUvQXE5K7ehvq
YznWDMFulDfCX/IFTc2uYn+2BjfQ5Ler3nMvzNaPorsP+iu8cbv6cXHwuKvlsk+kjjBkNzIXmw0q
EJvslDIn5Yn47HLj5hBz3T+8uD6U3qatAjrsn0T9NnHUld5/pm1tBVuep8QoNfayRwnDhpo/oA/v
a2r0SGXyMbwn17k45mnstun4ohHsCu/JoSGLUzO7gWcc4bA88Lq0+2zde4fAM2k3wwT+NTXhkn72
XjhY3dZgyEDO5rvtr95OPK7Ptfo2s1CqsmfNtg5m3R0U3uuuHxmPbt766mYtQcQZl9qeZLCD1X2b
3qslq40BdjJgcdFSHlaijLSiD0W6acubZbypBhtdjFMjGoub5Rzs8dzOe3dc/L69kgYVJJLYWjh6
lquiJO7F1DZ15fidkTKn8kTd+ize1ANlR2o4ig+pPw21jArjMJEj37nsOPlnLJSgGH4LxgEDvl/t
z022U0DjS3iHuuPDjKvdsn576hWCZqvMbNH7BEDOTQ82nJ/5V3t7Dwi9n/4c8mfSZlehmNF4V4Qa
tcyTxUaAhJTEm0pZhQ1QDgl9yfT44YGbYNMij7oNTAVIC8yMCYsPt5a/9YzyzL2n+b/JZqSHES7E
qSyOCdIDnYg0l1rU6QYY7RcuUDdkmylBQ0c8nlKjzzEJnZKmBa8PHXiwgVcCmuCX7blu793Ms+op
QQPOa2SgRaBvE9vgY1GoitNg83UUX/rkHrJKhAkt6v0DxyY5bTF2nX3JrHdD2bU59DTsr0e4vHjt
7XdDXAr0Yva7u2yrla8YY8xcsXjz1pWbxiMXfu38fsz+WiD9gccdt4oUn9Xyb+UQ0XClWlRs54fR
29b2d6bYBwpLeQx2mhwDnaRY8zja4AfkkSvjVSheBDYMfCp8kebcqU+pIb7zbut1YWOX71Z7ZuiJ
tFIlybQIs0kFZ86ZlSPRGxwDmt+SLJoO/7SWV7bqYIsGnZRdVBTneBH70X0n4/qKGCJWbwgJcGKZ
B8+6N8mr0WjPqr7BARc0q37pJ2qSSwdY/UetS0quql2u5tvB2Rh66xto33SEkEE1zGeU+QnDModq
VQBZ19N0Vlv9MKxTmNoPOLbfG0zo6B/PbDTBkpI0KSGU6e66t2t9nMzhYMpK7suuvREPu7E4cdr6
8ZB3vDNfDE7eYuzTvt64sJW62OoL+7/zQ0b0DqhRWRgJ+5x7uw2EBMlJtT70cpeiJQCQx3QSeTYz
F5z+Irpr2daHgkNUVuO20RUYBYrs8ixctS4UqFN6q2Qr/feAvrX+w+UU7/pz4hAGqO5k/Q0geTDd
g85JJpiRdOtaZET+IS9Rv535S5PVzXAWEgf1qHvov7pki48x0ggwVBjhtfLu8eVEZrYpMmqbvWGr
uUvQUcaCPJDr2tmUBd/M4s3qPzxvvjYcC7w5TwItlj7mwSPuloqcTd/AQ5h1iJcWdpE8B1DkWIH/
KazruPzrehHUc+ynfb/TMgNKG4Jw7i9p8wSZ0cnr4Dxbxd01y7Bq+6Bw2aBu9QIaxyHbgW9rs+eX
CBNrWUXAFUFSEmCCAbPRT/rAPvIu1WcRuz7bKIG1e9EjbTQNfo2wM777HI3JgjpTcimqP/24U8Td
Xk8zzFl140ksh2lfl5gtl49RvA92E3m9skmy8wCVFAN3t3LjeP8m5Z/3eL7hpOsPpXIjSxmDlQpZ
iO/ZenPm0FxK3zDya99+aXq5ST0rgs5pje0MED4YaajOxFk5LyYBoi3O9W7forupSP2uEyDML6l9
tEV3yTllyf7ulutaIh9TvlQJsaC9psqv0f11yOL6bOusKJSWqJjsXYWnV9W7IGkpY6/HQ19BErkH
1B2B6vxayZ7lEJp/20Knk87sD6j+jHbbkR5reZc0i9T2pQXxtuafDAVM91EVTqjM8NHE7xF+2wHf
Ws4QoMhhIfNrJapygPAG7n2FfHkFAUYVSJcQ552W8hbE56lwAwfutWEh12yxn8bqumQEc7bmpkPT
bI73FobBVqxDpR41fqnYerFTWHdI3r8qRSVR7vT+Q4jnWLukAyDW8M9VPxRANkzG17IEsyqTeFfa
8lCyZNdq/2lIcY0ZOOck3hSMB4jQCiJ3dZ40h/hV+2a7UoO0ZVaEu6vFS5Xm0QIF5BbKVi4ykLES
CINT/tZVF9d4T/vS77qomq5Tdii1xLfbe7++OcZLYb0PxT/kC2Z61h6n7vA1F1gRxU/ulAiE7o8M
0UEGuY5Sh2Q9m/WGG1qKUz1spxh0UvPl/CYr1DtluiUgiPfzyVtv3CSbbrw0rf4IP301kt5Ha3oQ
Q4XAYY9aYYPNJ+WC7sKMz6LX0Yfr7a70LAiLi8ivtfmzEh1mlRvqZmB9ys2aGptEtcFEuJnr0Mo7
f3b14DFTNAQOGy7AreRQ/63U92m4lvZlGp8m5acUCPj+M71l03RPk+OG6vS1mue6eXHXFwnPCxJs
QkCBu2/yH7a7je0uOwBNNipOpsJvLI6eIVg1DZ752XYOMXu+xSNzNLsMkH262iYaJVdFiXdhUNDy
U+FsXfxtBR7S8tyIw2w/TzpyrFWwzkSj+HWat1Y96BKUkEDZpnsvl69CGSNdfwb4sGHx+vZYdXkw
1iCY8a/Snh/5r3166GPl1nRHXDd813R/rXZ1IyL3sURzVfVWsTNMmNLxu9dLf86GjxX+oDROVoN0
x3vqjHkziTjAIBTMgBJ9XnPkHeOs3FYl4kQl7I2HGmPwNQbm3lO365Aca4fkRj2P4jULdfv1IRMi
TZ84vQUrQskgWyQCyjdYQNDKFIxy6g8p0kTLurr5ebZ/e7ojF0fZpFUZlqPOhtgxIvx6+hzN6JOm
Zo8Ul+n21oKejyn4vEYfBiL9itHNJbDOeDcdICo70t0L0n6OgayFFDa2zSO22U23g8qq/JF5yT4n
QqWLjw6kRdUcgGEpMHiq5iXg0mEPYQRtDx1Dq5pWm0nyIPeCQf3VTgbus9hfm4vILi0j2mRXOz0h
NNjaPlIxYgy6ieSyHC49KKvt7UflkOgfJK+27injr3fql0dRwai/tWxX6xdzeIco0n3jhM1ZMu35
d0yjyUt2aXIYRhMs8eY4e6Q56D3Jp1+Q6twdMdBwgKWjDrF3RKV71iHYk4l5WifPiM0vaXd23m4c
pM482juzmQGNbgqxxXoc1GpLXPfnWJCyHMdPdqd/ivq8qmU4aHQWtt6B7ItI1cOh+1JaTlxpHa2J
n6Kgg7RiC9/6jPYbdTLU3kQPd4Wmo+uqI66AKNX7XaowXhTjd15i2uzXalupxOZWmQhLUw0HMFYL
1aENllQYxl515W8bo+xY8nhbpPK5aBAZrraGDDv2girLK+RO9V1Wj2AMKWuuKAVVlmdJZsH+zYpT
/oCX7ttuiePA7Eqmiqz9cYnx2Xjz+lKWhDrW6V9uapfZrupnNG/Kbq3cU+wUL3YJfFLGPV4Qvu96
Fal2QTqFWr6slXIm3o9rq36RhBTvs9XeYQTfWFpB9Pm0Scno6VfvXS7eCdTV7TnfqKLo7Wrjwm0p
qbuFXuCImnv0VognZ9zOSBQhyiAH5Zau7GCIq0M1uL5aHotCWfxWiyOn0gpGMO8/p+u3vVdGcTGc
O5M3uW8vWV3sAKGo50VmU5sfZE69WAXPTl9ePY3RzOvO0MnhYiWXuEd52Tb9JpkNLvi1YdsylmC0
nNeSZKGBaGLEigglG+8/o68Pg0qFZ7N+DUK+aJNSAkiO/ur+I/p5M0AruzyF1C5uvCZIuf6saVtW
XNNPg7hbJYrOhhTudB+PxMEzCYtc98fJgP3bD2m0zIdFFkG5JluZkvNTm99qXiJlysLBPpo6gfCP
Xd5BC7vBgyFol/LMDSdMl+9yIuRd3MYAfIUekUaMxNknvYEPdoaheRgR+tcVNFzOcGWiA77EuTD8
cTNC0CjztdbxPHSc/rCU7hcy+AlVHrfWQtK45Wya5tphtqm3MxRufmQXUIbCT7VQn8pNy4lcH7T1
lPRfiBzV5YIexXK/rYokib++PZTyPRs4Ty+9dZ4Y19KzXPdoNVvx2gBxLltvAhHuW4Kdbw3yim58
KobPGGPp8CCaIlCwgS6Bgvn8peL4Sl7GaafH7xPCxvLJjs/qb4lObXmWBKe0vrR3GZUq/TFFQONw
4uckUgecL731TGzChl/NXXxGngRmBSXqupzQhcDsrfYBcCEuo6R4zhhf22Mv9sv0osp/bUu4wIZ5
kKXQ+ymUIEPwbwvqg9ffRkNnLF4m45mvLLSprr/SxzcyClEy4Q91oGtB88V/asR2HB6jqMi/ZvlW
GQc1RW9MXxdXPBnhvHZsBb312nl7HShtDAym1+5DmW7G+G2UP2N6WWt+AIvOEK55YKZk4/xJ61Xz
3tZpu9oMqJz3ow4atbdRPXnen26SQrSrjBsrekknyxqVDqXIXA/JvdcvTflf1wOi3SsP6S8JDbqJ
qGZfxd8jotz8F99HYd6W57iIQzVDLCqvClLFArTz26i2wiWVqt5M6upbSDytOnlElboZydkVooCZ
omzLz9DWGcaLyWqrtTpkp8b0GOoGV3WYS/Qt6OZI+85QUpc8NMWZWhytP8V50L8jxvJmlAXf9RSZ
Q+/bww7kRK8vS75blb1V8HfZr2ZuYD8X8HjD0RupsUwiNLzspAKCDtlH9csKJdUm0LpdoUTpFKrt
x8oEWdxScAPJYlYH0Ayq+HKcjTdcZK0HU/mVk+au5c9ustPUM021ovlNMxL4513v/vKy9PxZyYOm
2Nv13mu/DErP1YvaBxaNUFoe9s3Vac6ZYga6/QVK4w6fODFqdGIKQPW540KFM8DOl3IUVD2gwBHl
wbS6SPJOCP8BZpTxya6euTDgYxDqGq6zab1zzAD+HzTG0YByHavQTTt/VT0A59c2hTh9xPSue7M8
jDlHpv4FDoEbYnV2yEjWxy3dPFtaoD1qOHat/aQABxvxoXRqX/HeevtO8YLfWYcZH8OIWObl0czT
IdTp/IStRJ708jPh6FvcA0USsTyu6tdqva7DU46KA1BO7IZyWyDNxI3gD8W58G6FgUiDaY5/ByPJ
9bPIAWK6wEHciB5k3HmYjR0tKuydZUbQsWpx0sSBKceJTyWCvDo/xSAzrl/RITFvq/ivgRttUMAj
RfXsn8lFHs6KHt/rpdx2SbehGad5rIgkag6fdXPPkdOt8Umb/inSRGZzEiiarOleaiG+Fwf73OOo
8Tb28rcmUVqdK3hj4zdnTZmbfU3bT9GFhhvhq4mzwQf83Ojts7rcyKTztawmk24Eo/6Px37usEr8
mgzmafc6ow4dKOjJ06MAXs7uGdQv8EBffLVOCCdZPZbV0DqpFYDde+02uBbwI4HrCGqSUefpla+j
zH64Y9pma884DHZmvEPQoVVhh5ofsKjLPpvpyfmq5TkfXsb4yRG23zXHzN6ivRVcHnV3E0aYQ9E6
vlOekbfVMnwIBWnVM1DDXJr+jN0rEEJnGdkN8m/kW9OeJ5ZPgcnQ7Z2wWX6WXuG2qYNSqYOOVH9z
3OkDk8m5x7NTFGHaf5kFfUi8t1hK1IVziueSK+GDEhe4Fms60dvhJ/TemVd2YRP36rql7YJOmvfR
2tcW74h2TrXdDJDKJu1YH4RUVUuzs3Kkxmic5XAVy78YWVEf174YaUqYva1o5yAlbZRfDAFife1d
GbSl9dy58mMFIGvygnsAyy06omkAuJ7gQCtL8IcdxMxG6Mbmkz2k2Sa2jJ1btAcnL7ZyHsNkLgKj
qw6LBwaGt+YHD86xoKjCK9PAGo/YVmTzSxkNc79xwOuKagUx0SvGtl0P+m9Cxdd854yWOhNlLzwn
9se1JNZ6jNIkfu1RTukasj0ucq3y4J66XYkbmJoSaGzmVWjyJlOB77vNRNwgtPi7blj/xUTj5ssp
tTY6WhoPcdeYa7ciT8PVTGy4W9DcXAZDwf04Yg3wDjrAfmMBQCR2NFgVzMiH49IRxvlH/jvSd3F2
HHmAeIyqSqNPY3xZ8nusfiL4espBWgQKfJk3jCw9TRXq2Qa01oq9ISWCBLD3+kWN+0C4cGLxpokl
RQ0zOvlPNd4m60FROYdJfsmyS2IvQWW4YdJDnxBOEG9W4z/WQNGXx4zzs+Q5t60iSNQvtfxdVTe0
ABcXdLiz8ioz6WfjithvPXY8TaODJDQXW1XB6GLn/9KSiNvmmKg/K8OjR9waLvigyeKrXSo+4ZXI
LR00rAepcfTp7V53/pvy5g1/GJ1C1p7BJ9QHNTDkXe+0cAU2UyQSRnhQwc6TUTgIyrTq9a4xkfSo
sEqFkdHiIH+UstmtJqO1CuzotUWg6KjzknZgh0HI5ekvjem+uHPz0bv9YbY6vxrVc5+sweSQ+FCd
ZI82zzROLcIeD++DkFsrSXZYlKOlKTdza0UtjlK1rS69If6b4ZDygeFUqtua3VTRXqyGgor41LbP
WfNSaujplxpqh9rOdAwEoqLV/k7dcbNmX2ZvnwT9NuL/7R7Ftq0WTAwr5Z4AMCPbkjeFsXgMrerO
aNaNGxOEgaZCCONIyw6LT4GVVzsJ3eOiTx5OaH98VLi1D4MIwJ+GVJjdH+cgrZp8xmt8MSY2M1r3
/inZhPy63PIHnoT13qfWbuxhDAcZostAEZr6+DH9Rr7y7XKa/xAZ2iDULguN1glkWOrFG19c/Uer
qVapWK29NN4vKQ+QpfkQxAx4yQbRd4z/N4tMg46gis+7nv2mGDcq0/PsYJtINf1fimi9bXFwdI6/
VDBcwJQVtgo47cF7jZ1N4rxWfObo6rcYE49FWj3bgjou1uGqxQ5apMHMOKTLuxzDRd2vBGMU7dZ1
YRocL1pcwvrpsGgbpoH8sihEFJfOtuD1UknC+PRmdsfF2s0ceCY7oTDBE1ToizkHXoOBEXAgNBNF
CZwRDuE+V3eqCsMKoNO4n2YbX9Oy2GGvR74LIEtFsDnCCtnTJX5I5T2V/iVYUFxaU6K+W7W9ccGU
RPyttC918e6M1KDF9SHXzMDo+eY3XahbbdiyraWmca8q56Z7cF6SUy5xvu2MXbtm0k9MMEexlRzN
Aml9OpWhbGmhVbNtoaRn04AqyVmeRZu+N6p5eKypdnE29FeDnjCFq8PUIdRicu6We7YOQQbGawI8
TRka/VMlyQ6cyCd4BBq0MVEsqPCd1KZxKJOhzUeZiyaYGGKHUduu+pub8b/ZlvUqiI2ToA4yFnuS
L3YoyAE6gLJrfA9La1xlbXyqJkAE4pztPEy7IuVkwfigoHnv2i99SQ90sXBXZrhvWybYZOekajBX
1muS1IFReec0zyI36wPQfT5QucN7zUTsnYsa1kKiMkL6QVERnR6S1gYAUHvUwoX/r7JQQcRh72wb
HGLY2NMSmeUAtpDeaQ1FxebcNNvZ2QpnuOPN/IGJSi9gv3nEmq4RN988SytGqaOggeY3iAU7WXo3
C/UzkfEbQSGbrMv2npZcV5ddf22Tj8Tsn3prPBXQFy7kWNKW566xTxrHT58xc1gIJ/lUlzQ5Kyr5
myBHdryeNWO4pWCOuHm2up3x6KRbPdWexjre9qjZzF7f54nctGt6nBqYz5SZos/uhcsjVv7EA9xV
6vJiu3NWdZfY6R6K3lfV5QHLR1+SLm+Ndw/DEpLAnaVB/7lJ1EDdzaXjEzbuO+M1xyxZl8uZ9KaD
badvWZWdyNfbaL3cgqtBThWhO8JXKvhaxHoquVHLcdcNXJbZi7G027gjKRhDvLVs6Zv0l47ni+YM
FztXLJetMxGkOqVXmrG25jCcLNxtc3VP1hTQvmSwKenxQX3hpcEELVLB19j5cuGPnwZTvD7qPkfD
8WuP7DR2Ny2dw37FRUuZn9ckB6e6dGPup3YcVY12yNaebdJEHmpKuIUhy/emcP4pyXCWkvmynoZX
UxspLFRezBY8RVr9p25xcCwkEG8sSqDpAeKfwMEQKTQ0M/XL9NMM7RQoZsPEbFR/I3G10VqMAPMm
OgjXbdD0IHd2KjP7z6in5gCYqB28ylJuqli05955XHQWJICTMQsYgGY1SlTdORuKsobKBNupZMt3
ZaCjYXFvjJ9efXhUVeu9EMVTpnZIiL2EiVWBaJQjS2CN17JQqD5qKoNc9rG7EwR+GRdvAhZk6PCa
H69e0L5OHvKmVf1zYkXd4HXBnrZAcFE6ByWcCucwQBoV9WRuqgmM1l4RxujEAQdDPrmwW/E/a25/
etfeGblyLZigunQ8LJ1HtH7vfuS5uADpbdIBO7KT3ZNC26YQ5b1NwFEM2hs7mggHmb8sTQ8NhIXS
6YuTNLZO/D4MTRhXv0YLx98HKkZ6I0mCiSJVRfX43hEYgWTAahkvlvwsnRWnQvr1+PrSseeTkvhw
KwStTPw5R2JTeWGZ/zfNelDO3c5bXvWmvWpifO7b79R5FdrMtoEGAjOjY2e3lb/fTBgE3IPVHpYc
CMb+0/SdijrWS3em9VUq7Waqx1cdea9mvfbawnBLitpftnIA4+Qdmq2eU8Fmzmm7GXvmw3UlRIYZ
9SqyjiY8GZZT3TD/LX+o34FkvqWb3UrtbJqHUkXjySRXI+JcjeG4ThDGRR5qnk0cyc3zsAhnYYKP
ZXEdHHkfY4dGuXujYzCewqX9VFITwwci7uJY6OTcPipVqM1aDgJ9QsxZFNHwt1EcA+Xgr1d+F9mr
ysMgkr2SP7jF9mXS0ieoo7M+xydj6D/m+ViwmFpDsTVpXc54/Yr1FGccj7wsy/xMH219fbd1VMD4
Sr6aDAZ068I+cN+Cb6RqdsZIhbX1uZnzb53jo8DnMwuYf0Yz7PjPM02sHQxO3tLLhGlsnW82MxZS
Z5x6sJUQetve/kScSk0v3/Tly0miRX9L7G+Xxjc934hO8VXQorh4X6sVzmOvrUxebMNxXAfp4Lwr
RbfNbTzPoJqjAwKS0ks2cLRNNl7UzkDAeEvkGgDU7OYKuiWOX0c8/w7ndVkoR8sDmcb80iRkcMvq
tGb2IcMc002opzjBllV5ojMs0vBtT0eFaTnVb4XyGZsf08MZ9JytOmgwSAhR2iWmafpeR6z8jwNb
mxtmYD6u9nuR1WeHMIKQeYjiu6jTO2D2Memh9hu12rqKWHgM7NtsyXDAWEUs0fcg5r/ZG3CIGXuW
qJAfco1RXUfl0gGbNfHHMtn/BHe9PxrDn2R7cwqVG7EyRNg8yHErXz9SnY/1Mow6aR9Lt3noKLRe
PU/kRsm8f1rQUXSdcvBWKDwFt+zENOiqKPGx3mEn9h9i06o8raI8D7V5UwAlZu8RS1NGcmrPQ1Vf
yom25XiiSrdEM39XPPTDAirvKtX/Ck7nafpP4GAv13cTlH90zpS4PQ9WEvS6wtsPEOqnZsZKJc69
lQVan4Ip/eioi6RkorPTAu65K18NsMfKxU8+zXuaDh9PX8CYFTkMLxOD/wjOkwNnLvV8cFhRvETn
gkUaVOMB5edkV8ean6qhu1WGAX8JtuvaxK0SuTAOOU3G1qmrgdEZkhbgBr62ZjceECcdkslDXUUf
4YBMgWc0k/nRMNVP0pQ+E/jsCeeFnjZkTJDA62ZbiS3ASYl8yWkLYLhta5505F11nvLU7CQrTl2q
26RU9yoAAx0jtDsKSWRSAq6rvOJr/pxtQE19hfdCSjuRa7F+1k7+QQ3gc9zxklp7fG8dbhFYhhQ2
zn1FU3tpsseKYoxxFFttvu3ZVR+r5sXSPSzqnviZ1/JzjHWGs/V19kh9X20ZjL2oN4sYjbNm4nSS
ZfdiD+47VaUX6bTJbiSbKOyFvGNveChyIreq/kuqHvh5BXNUGHOLGDlaKmEbCCt6opvD3Wot6JIx
N//E6A3+1LHEa6t4Ub35o5Tmy2w/wgs6Y6t0JDyWIjQUfb40c3mNB4ywqeG9j5rqXZ2KJg9R/ogc
WISm1B5WGarfIH1to8m3GuSbE06bMcSAv4//Hq3VQ495bCicHdpJHMfpITbx7KHPzx0V4j/DfPeG
xvVEEDAyD4B9k2/8cqx5Mci6y256MZV5k0CigbiqFjEn8Bv9sMMOTurKyuGmFKANNRVa9b0fqktS
fEsA1mHJD7On+ByLZZ4v4PfxNqNeUIE1aRW7Ixc93WVziejJ2nYmoKErSgwRxHpoNHCj/WbZ8z3I
OU9P9k0jwlanO6DxKKNVXyqwsiaVn7FXRb33LSYCyuIB+2u97yood7ApQ5/5EYwt/HM3E0gl47+1
W34ydbus5bnCazKxpRntXzP/j7MzWY4bydb0u/T6wgwOx7joDWOeGGRwFDcwiaQwz6Pj6fuDss1K
pNIoq1ubKktlCQgA7n7Of/7hrPjukB6SaCxoG5vsPuu761iDDlR30bZv3uArVyk7cpYsB6fGWt1k
hALZVxvOIsMAIPS1Iwlkx6m5T/HPqCAK11W87mP/MSHzNQrNxYCsglxlNorZM8OlndEPIXLfHM4B
xjQor8JFiitBFBXgBGQN62fBUH0oQd27RcPbmP3DbIZI0BFHzo8srFcd+3FGJFYLNhSDBWWFwUg+
usr1hA+bqT1WVY28zwogTPFe6OmSqfrGzF4rq9sUfvtSe8/YLay79pQyFhrnOY3/ONlYKwBoZgyC
DP53CyRqydsyDvYZLMKoHhFUh+fE6dY90LcXwNXKYQJa+q4p4HxGlBxhS531mkHtgDq/bENsLyPe
dqmfwPmr3t/2SIMKlKOGVAyQkLt7nBylt9DkOoIIFPORCWHdDMyjhAYfnEdPVMAuz/Q9+MHF1d1z
jXWQhYIrKRUUQGvHOU9mUDALY5mrQmwJmFZlw5nJJ+xJ7ixsz5Z+MhjoTL737gGf5pKVyWKNseBp
2/gmRtqcFM8DB+9oHMwuOwc6o29pHFQ0os01GIeDFFvtSpHgXl60Bu+Rsb2qOma48JbcztmHhrt0
lb+1wPwYGaSBOowARzFowaichXJN6hvwtxQTPYALjwqfgvjYd8Tjtj/F+B7SvhQDZ2m+nuDcZwW2
B2HAmc2IIu8XrRYfdcmYmazHoCa2vLWejIgaz3RQHNOSpElNf3GpIwYjgYNWuWKq406jjv5Q2411
tRvGtyZ88XExK8z+ruHz09vmLpBiXfHv28Z1ISkTUwbnTf8Uzn8dMr8YnYmTWct4ouUIxHn09HOQ
Qwgl+DjxcR7zWlKpGElYCbFzYitwHnOhlAS5v5Solx3NxkwJEFJLtj6CBRvM3hPDqu8ALRmEaoZY
K8gQpj/c1a6HoUMEC+nJCb6HMCe17jFB5k5q9ZQwmYZhVfMwjbn7Qq+WpBg18am62PM1A28KdwzL
NVYOkHnNY0mp9DU5oUzw14yGebyU5uGlIbyARANICGrR4gfRVGsfiypDfx9hKghNrIRTXvmQklMg
CQNexjQYbAGMIhmKTNHFYepR1deeFnCrapNOw35AqWMzj8ntmgnGEc3jj6BujkHRI42Rq8hKd5Ub
PiPjCxYGdOEJv3d0v8z6BrB7ix5iJf3HlIrW0stti49WMEGAa8RCQucJATdGDBymRAMnQ9kTuD81
U39vtezatox7XD2v9SG6YDj1oKFWlOBWjoH83hQPWpST4t4tCYlfKGXudO21RGqLmIf2g0FkbY5H
C+4I1lXYTkXLoeygkBNRVYUAEQHIcBxbtxOWLEjdsZRpKFhQLWD70wyrwBwvNkh+yHQ+65PdQPSw
PdqnVM3WaV51H0mejYXglwGlnxDMEbX7ROkna5bHPsx8Sgmh0H3KuhF14kubQ+PSsHDutz4i8KH8
2bl39XDPkBcKXYOACD4zfjqROAIdBjM9Ari1JLOk2A7GzUy0baA2xh2C4W9eUSzGjIIepXJ01j0P
3D4EmhMUVRzG9BKpMFGAPvL/avsfJinXbkQEJywd8U2Ql13yvblw5cJujbwBfuRR80qGsy94XCwr
A/pxkazjLDoNWAmM8WPRV3AUqKVdF/c9kCCIySafKAmw6UPo3jodmyG8Q1g3FQQrD0B4JNjMha1j
58MWFnEJCBq5HCHk2CPVxS4HKL+yVrbJ7NR+StPvjX1t8gahTwXtxWcRVlhpUJao13BYqw4GZ6A/
oKy9TNVrDl3dqtKFraHWTTZKxczcU34dCTesEnedZJfIZW2W9pXuhquyjm6M7DtYikx3ekBFXaQH
je5M2RIOqYKatzcQtOrvpLD6PBw5G0MkfJ8gTJNkruxkh2HQFvSgK1Pck1tNLsKltbeh/57335C5
THT1wrxmo8mnx5iJEb7q2TfhAFxkV217b9ePVbXyo4s1XNBo9M0lnq5aDYlv/YAYyzM5siFIcNL1
NKTZz6rYMO6O3K1DdvEIDAVmrcr7LHyMewivIDZQP0zr+9SwA2w75wjEVObxCn+s2TdJTCfdMNdj
/YCTXnDVp5Cze59OAjScTUfnJENOUMLbq5uza1oLPTf465DnB/d2SpT1xfCvIxxXmh8WavnswWLT
6u1g6XQP0llK3o8CIkJTvcjoGxJzI5i5BdQhUl9VsEk9+z5DSmrCdGUYtRy1G8Qx24SySKh4U/O3
qRbSxTe2y22WPAc1o0TcEsr+iXLOjlEzUMZ313a5kExMmu6SjC+mevXVrpdwvbcqevCI/7badQYL
OVOXWZYVarvYP6Uo/odTwh44brMJXTsR1zssqCaPfveSRAc5fMdJQ6qL9J4KFmR5xMuZGdklxXpT
P7vAbx7Wu9FOh78RMP3EBCtdDhNowkh7U75EnXe04QXGEOMkCIerbXQI3BgAMEXCAQ8Ff7y27duq
gMLKUTYxoW9mJpZ2lUO3tLB8UrvK2oyYz6QM2RXFb3GtK9yR8LuxoQ0+th6phD26u4moqfLiBO/o
oWqY0AkrHO4a25ZO14zqla9or81bOLTJ9k70Fx8BLOIjXNaA3XH52THcwUlnWIbJk9+tINc406s5
nCrzMMECM0oAF7nICdeJSXTrwHyAdVo4aZDo8X5SsFsdLG/1bUd77Q7mTqmtZTxa4qjKuzS9NhEN
xhntwFpl7zDzvegxG27K+prYcxxF9lJR6lLiY9g4XTr3ZZSbyaFIMXZZtc9lsdbGfQEzznt21GyS
iqFaf5FAJN1b1/+EGraWoMQu1LsMWSmvCiLlzIpIrwwjvpMN+VJV89DX5soOneMI0iIHuZ+5JXwP
RTY917Z1zvHDYET9VEtrgd3DCyavKB+Sg3Jni5f2ZoxwNvJZPhcsA+GkLg0D4TvOZrD+mQyjD1to
msaqP1YyWKqIbfxZhUhkOkrA2wl0MIBFV7e3KQDcROx6xrIrksOUz3XKrfQGdKY3Y3KvUTlHCdRf
Gvwwi1miV3J6MAH9+hB3WLEKhgErs6PG+CifntvyRy9QHMV3BWLHpP4W9t8bbRcxOLMqpoTW7Elz
nvpnzUUrIfCeKE8GtRi2q5Cfx5XuNMumOPbFWw4TyJuIWQ+fvLSitX/qpytllNdFzvdoIdB2b1AI
OYys9QTTh2PO4RxO2zEdFinvS9mPWb4bQ5TS2S4e71v5bHfabZwiBYIG0Zkv+cTpznJLjGAdUZZq
CSZTewkZ1Xy3h2/SN5cAZBhcJXC4j3n7PQh4uAi7or45EaKHacepGxn+bGVtM5rEX/YmCgQ0LwBh
9xzCdE08k4PuOTA4TiKDNoD2SkOYpoNAWO1dZZYrk2mw4Z6LFg5FpA5yhpVTDvRXkrYXOehAWG6s
iCBx/5vrvtTxJkruJEbQBbCzbl0qKME5bwLEbBkk0F5AOrQDym0aTfozqE2O9yBVsijkvmMQmc0d
OGWN6bdXZpUhxOieGWMumwDVBs+yKLyFMm8lrJgMjZFRqL2RwGNEveCk73VW7sLKP6Zjs0+Ma037
qcvrhsmjTXciijXIhuMH/BMPQdM+h6I6zGbNjPh11UM+ZLdX6PmfKm/tl8Gqdm7GFvIMAYDjLpXQ
nuI1c0Go/g+B9zw0+HGW7OH8UrzRF8bYA7N563D2yssh0hrtt1g6C0Ig6TCHhY0Kvy0pWjBiaNhJ
axjTKUFIdnQu3e7QU73jZLWZYmoXszuosmCYhm0HNdZYhFeivMP36hC0G+ny1ms45sRJaki1EOx5
qcK2S+7wiTqMuPtpYbtivMJeO/O9oVUgKF21bXIzwahV0XchcLzwAIDcRYgGytNuA3SYllGdRvCj
srst8e4DXJSatSgsUh2BJBP+FohuJfEMCVIvjZFvBUV5mA4MCpadW2/msicD3JzYsk0kAoI5iT1r
bLy1Zf2k6MNWqkLMmd75IV7s2OjE8V5V7OFGeAy7dC0FmX5EH5pusjRnF6pKLFFdb1HFMtKbMO+G
OpZApe+MdVNrJ3yjVhX8g7Dzl74GpQhCpxmehYgg+8J46vSj3j7nIAV6/BCJnZYyuU3ZZgBTGuvH
gEbPbKqVlpwKhwcmEUxjdcVYXEzxqkDfOfA3DU68Kari0FWc58p4q6rhjCc3hENK5Wi8zZSLnQza
Nb/i9aTayiFVocH4MBjOKZ+WGWg7KqN9hNEJ29WWOM696R+x5N2qYIfqlqEAAY8YTZqaujXwuG1z
b1Hz4qqMLk0PkmLl287G9qnnvB9GMr5PMTgW1J20YMAXSQe/pwkiUZT72kUkIzMVaRtwgH2fUi4o
o92QM3cIpKcdtI7cr7RUoJlJUH9L6fwOdeH6170j8wuusfEO6YT/iClc/0MvKgfrVN0JmQGwiks9
FgsTT8RzNkUpFZfJi/GIimIvLBimpAo0QIUWZqF5ua5T9SbYOe/zHn+AVp9OWB69uc6Ebatr7vqE
L13rGwyQwnmwH8dRciU0LSOYQvPsa/RlEOisyGTmqyH0orCmqMhqZcHJhdbTTlDT46geYDH3/r2b
69mm7Wb/rTyO2SWGujg5QkZM2kJ/0ckxhfHvR3vVVkSrm3j82DqnqIfUYS2zCKe+eDaPNvKmXpeG
EZx1oNcrP6o0f5aqe8vQCcyNiVjxm9aZOUyV0QKDGePqEmnuuqjS61JUGIpjSIKWtSpvsDw/CD3c
eiGko8BGuZH8dGK2tXXjtvaiJHf7h5u1uL9qMlDXbln2TAHytNnKiNEWPGyk2GWgAhxyaBhwFZ0S
H7TFt2D0y2DLICHDd6pt1GX01LhBA5ldqqbrDgX62rOWiXnMVnLkx02lX1M7obDAYWSltfkEb6YI
93WVRidhK9waEBjn2CvzrPLYDZYYI5V3VS55R1YNmTj3rVt+MaZ/CcZS6Me8ecbam8ONP47zYVhA
t0TuYaVXqi+YXMbdZL+CqDr9leOaYMg9VtQmKEHSMcLqGQZywI/RPtZ07GWLoAjuYwvwlc+CQeM/
rmmlpNus3PIJeUu4LAO72xZ0aBsyYvTrwHRghyozu4Ra6zLKaEqPrb+3TjLUNGwje+DWVM2xa53f
4sraek2Lz40bhGQOJ6HzVAIsEojiZvGO1xDc635JjdWEGWLEwsPoz9Mbp10r3dP6VeBlYKKFY9pH
MzQQOfV5sqml6d0kIL77r6MkPiYIWZ5l29J1bUM3dKa6NBcf8xyKYKgQQuVESbQCoLLIcECspbEq
Ctxxv76U+BhHM18LyN3WHYIzeA8cVR+v5bRqcDv4BOgW82Ft9k2z6mzhHkIQkG2nrGYTW/3PPtbF
LivJYcWHQGMJJiNYSDNMV1/fjvEpRWO+HdLsDMMyXOJBOII+3o45oUAPzVTAwq04BvvW2hszapXF
YF2lqo44SXNkDeFlFKBcne0A07rfkMsVV7E93HtpemAgBjXaH2z2FjiYmgfM7MnmJYqSV78ZMXHK
qFkQEfq3ocu0NfRwPLjSDQg7Wqa/xyLtLl//LOKSuO//5PD8esyOY/CDdFuf82U/PWYzzIsh0oSD
i2aBTZjHyCF7U41xmPAYWeI2RE+uvcWGfnBy60p4CGYo8YCHr3yFWZ/xEuBuFIF8O7glWhDdzREm
TH/RUP/4RbiO+vu2eyqkvx4wZI56tKg4V9jta+wdbA+SCG4BkHSK8OiPxwQgpurXpUMgd3VwzRMm
fjBAXmqVrTFkOWg1wxqibyU0LZspefnoj9vCAMkqm11PN2CBn/edx0AQk5BxzwzmIWASlkeueYh8
q9g4KilXupu9q0G8JjNcPbrdfW+Fr0FRzbP5ZVF8C+sAiQ4bgU2XmVPiIYiI3e6cAOQIZCj1kHLY
o6R3mJeloj7JEj0Hbr3HCYt5J+w2MWLQFK9+khYZSYxLtxmO1dwRJLH9RpoN+Alw1Dg8dWgSh3hE
vxzm2zwoTvYIazl0YU/B2ota47bS03dKmO0Ya39Jbvu3JeYKw3Qdhy+a8/DTu1dppYdjTT4FXKF6
3UdGR9Ghpi0omX1UeD8vA2c0sfpouqcoVemajarcD4UXfjfiyPlbNOev7ePTt+hyO5Zj2JatG7b4
uMbyIDPqLuudZYy2GJHTyHSMqJr6qAZ/uBcRirwitb1TkjvxqTPmfiDBk5VtQVvmrjEszMyB44YU
fN0kAq2qsslSUVBuW+XHZ1PpiASMNlG0PMqCfKRKuLBWj4S4ZIP+X+xgH37Op/QbWRhpnURzWMCQ
uFiL5QOmg5yaqPlWkVvdcpDiJDBcEqw7pHQ55E0Tyn3OYOvrVc4e/ecqd3mojsX+ZRmcRR+fLKMz
t3NxOWWhgIZl2CDhzklkAuZJbFz5qaWNiyB+upGG62j5XDTN6+A7d76MH+ok11ah5p8L6u6rwgIT
HOjNy9K/xelspr3pNGMSErJmb0Ru3oe436e6m666JqNrLjZTCnlQ9oCxqXExBsZx+oTztH7x0PWw
UlR1zyEKQXH2cDgJho1VvZwQTaNjZxEKlNjtArvjq8w9lDb2ByjFHbPCCmYfSrnxLaaAaBpK0V7i
6l0655S+O463ZQsBwgP7TG9qZw3VPwbqsNrbyX4iwwGIgEmVsp8L8EAn2OFCcvTdmu0q2iqLmbnQ
TuhK8QjEkZc2I88Yp/fhwmPQ7QGA5zEuOjOt1kayrbolD//GzgFSpgB1H0VYb9n7pJsW+uiTSoMR
umyvI69hpxlOBnZYOkBNOkVPWqCejTzY+smwLhomKFm4TYr2EvX1TgUzhOv7r/xF3LtAB9elFxN5
1pryU78aPPFjaK1jk4bHrk/uvBbuum6aFygJq2nEyhdXM1pia8AG3AzuNJU82tNBi7etl2gLP59+
hq32klhvYtiF2ZMHDtZk6ji76kztse0UzAd+D0a5kmaihoYVGfXW1uMbK6lePAkq6vnIyuh4/eZY
+7tifKTZsXiW8gG923UeJ7RUEYJfpT0a/irWHuPMuh4M4md9+6n0MV6C+B0ybm6fJ+QgMzxv4YPX
l/BKq8m6WMAMcWpt67jfjGa8FWzwjd9sowxHjnGZ2Zjva2QQdI81rhVQiFUw4iiS3kfo9xqkhRgD
e9q1AiELMRBqYHL4pQ3mAXyL4slPvye5exWBcUz+Xutuw/o0OT+N9N4X4cak+bWHjJPQ3tpIhQOm
DgHAHGygnRmZ10NUPeeyW1R0bbZ97XhM8CYSRa6m4KcVNatW56a1B6sjUw9/BEw2Zy0eHBCJzh8b
0Yl9DoTYYRqQKh/9abAramTbjYa47Eno5sZv3uLsmWeGnwTGU+IlhwptgAsB6l2sKr/tlDilONOH
c0cL2ThAJN7Z9xYcZCIjmFFdFcwI8WrcBN4lQxuCNRugvn6IhbUaZ8UApgOe8I9WgmKaRmcU9iII
YWtZ9k0zA6PaqQf/65xvmv0WddEayxECHlfN4F3h5rEUnb4MDbmYOsyAAorxNG3ei+lbxvywC+5r
dWrYa+AxXNUU7jNEM1jWN/ZqYMRry2IslFNDMd7wTcBPSJOuHdzNgtgBw7LUm67txF1IhiyD8z2j
bg5Te2GmQNE4wY3j2ySSp4CGJgosNg8MZ7PkWmI57oYDoaR8SKNckTKzRfF78QnmRi+TrRREBKRB
1qaCZG372bNmqWufgUuMKX3fAYKqaDkqeOoV2BOVH7IkLP01o3w342ZrxlhrRz1ecwq/+9SDh9K4
a8NkCB/a7/nUH+emJFYnq2+2VhuiEigfYgEZPwPDH2DjjkxsGkRIirTPykfiG8CKxtJ1GAK+2tJ6
GcoY3ZxN4AjvNhY4sHRMCZzuzofVDWV1vFcRHlaABpbpPPb4KglKB3fKDjjKhst8QICV2AyVU1IW
vz5QDH2u9D8e1a5OgppnGFD3TerHjwcK0E9sYmjo4B0AYdyeMElLdnpo3dmOexDKwUbK2pLX9Nqm
IaJj9WgHt16KMxtuc1eWJq4p55ZmMHth9NvSDd6kYYGlMtjMC+dm6FrcotxLGfHIFQNl01Rblzi/
K1k7wOPVjwY/uaQpTiPa3qDDTct0cHwyV00ZHb2gXOXaPBzL2Pja1yhEkh90mxAaLDZiCy2fzhHW
RD3qQ6lBYBDMRtjJ70NElPXAf9cDYBUyq4DFXDeXtlAPQ//cduBamW//yLE4H+pqN9nRlnk5QdMG
or9pjF5D1H48CRxTQhqVdIsp1KOMYgpeZFbpDaOmjTHNA1TnJi/bc9Zej+Id08x94sY74nAovYZd
17BiTcpcoZK1YyNxJ74ewNXELuO6N8Y7xnBPTQOoOXmbWCn4Srhftfh2OXa80pvkjUyskIjhrl6w
ejZUkNdZ5GzxRV7iI4vHCSsUtZkPoNPU7z4uhSktuUF33CNUwkY0ZiRmwG92dHzyGhjqjK0JcWvz
dVI9hpXzw8fZVZLOZMOLJCGBp7IthfZiingLc/8+rCbkE8iYmY1ji3is51CyH44ZfJv3cD04Fdop
xavbb0nrSGyMB9OVjaAPgvfaTpI7PArceN0RV5LZeOXxJDBGGMJX3d0QMLSFlH8kue2K9MSFVjxN
cfLK7r1jaFBo1YHC3me64zf61sijWw3opXT6FfJSvNVZpu8KRfJgAk8CKtbOgxDjdiKpjSg21Eg2
k4LnjCmyzOlMyoegJTELMmtC/pkNWsfS89gIO0ftRo5mGH9MZY3ymdiKA/ZiG69Nl0kG7KY9f73m
/lxxDjkhhoCUIx2X7vvjipu0YoKZT4xjjXB8VUwob7ugy+6+vgpJmp/WNVehHTBcV0rW9qdCMcsJ
1C16WgK/ZZTvDx42LkB8tJ80pjjFbv/7yxHGClbnUJz+0X3Gbd90VgOgoGlxdjtUaYcICqeumojD
RdEV3V8q4T8BDMf7/XqfUmcTJ7PzWON6iYQ3S1GM71toGOAJ5d/K/397kr9f6tOTLNKhQ4xGa0tT
L0+xalsyUMg66d0iO4mY8ebXj/JXt/ZxS/79t2G79fEDsTUmYr1wnGVpNvVNnOcQW6VptXi69QZy
+QFndjzo5c9E05tx76YBNjCenZK3+PWduPOV/nMnNqoSgcrINQ1DmGTsGfNbeP1+wUmx+b//R/wP
gZLaYLsJgSUTQ3I7WmklJDOcKQJYKY69twx/iw/tjjnJOa3xbKGdZ/pxo5ofUVgx9WjPY9WsOzp3
UeJKweYpHX9ZI4ZrfbEhGxBJwzUK4HWS7/3QX9sZ2q5oQRYJTmxMHn376JYj1Op4OYXTU9Obay9i
iG5pB09rVppQ6Bvf4ui20GhqI4PHonYe4RK69K4VtgYZBeGEGhuNxSqSaP977SrO63Uof5JCtPBb
79DiVc8rXoSWWNPUx2QYGhUaZplEVPYtnIR1HWGdF5NRVx3tmilwlO2Tujs6WB3Zo4mUTTxFBr4a
FqYWeomgwfnLauag+vAqZnjn4zn96SsEgyiSScxRWAMObCI/FkXcMEAZNkNPx1aguqwbwG5p3EW5
se86HAAyRXjZGXw+V4/4conkuSz16wwSrZ0zIVGYZ3ta+NxCqYZYt8qbAV+vCh9UfeU000+T1j0q
v4/pXUf/FeJ5mIrv5FdAsCKBhJQoEUMKyF5tDEIrtESFF2wieZ/rBEFAGumHsljAxdhqYb8MIMib
GDOgb9lHdbqjW1xoU3OxC3tVcW/kGB50AR3bLF5DfY7fDNVjUvrfJWaAYZ4Se18Dl1t1eJbF9AZh
hZmgDnkmNluLZ4LQvphcQgB0xXBc0Wa4BxQ6CUYWPzM0LWqKOWGjTWsiLHacDUbbe5EVO53R+VCJ
jZnexnhZY9u6AsRZTUykxj5jMIo5H9542L522CZaAk984rcAgvIeKU4PWyDv1xZAcIPjpl8VZ+CZ
RVYkxzrNllGprcrCuPgBE844PfbshXirIPgnJq3A8c/AasKokxD3fdrSolloVDbEG27rxKEo6Fa6
Nc9y0ZijB38cpLixff8lqF/z8UEG73MAXa2CW5bK2WoxleJf4Id9AyDA0CbN8IjvvnUw69IOM0Q7
gARtaX8BHufv7j9bxK/v0pC6BEN3XDahX/Xlb1tEWLkBBDgXz9O4K894e0Ont2ZxWWDqZJwa6a2o
JOkd8dhAmCrLvwDZH9PH/7m8p0NlwiVQYHj6CcjWxezNnRHLTKDvBCuT1j+Dq0MmxKxuzX5Q9CZ/
OXp+HdD/+cm/dkXD0We0zTGlJJ3h465oCkCtZOLsMUf/OXcY6jRx86a6bhd448pL67Uju5XEt7Bp
s3XWhBjj4y+GGJO4uBP1NFajcFDA59qxvCOg6nFEU/711v3pEPl1k6YrST93TIB3W3zaL2QHCqiC
jPO/kg3VrilHwj+VsdcdvXqzZeBtrBGBkFW7Fkp+KpEmLZOHr+/i49v54yY+lzoqBOkTkvoReKHY
cIGZTey+YbU74HnkI7Mzll9f8SM+9s8VPeHYJGVzZuvup7og03ygt4Ks2jTCJ6pyrf6FiQotL4G8
VxNzwX05EcfRT9bwl7LuEwj769KUP9Q+JI7zEP8AYZOosKaMH6vpIno3LSX2mZXHABFm/4rtjgtp
JqsO3QAaVA9GenAMRiFVX9b3kwzs09cP4uN58etuHJ06U9iUf57+awzy27pMHQaSso2hAHYZgpiS
7njHCobhWefuGP7lsf95NWm5ls14x7SYLTnzn/92tb6ofVXFzRxNnvRHiQ3cutQxzB1IVv1LUSL+
uBbv1TIkdrWEvjhC/9Sxdm01DknKtRDN9WciCg0Mz8bwXEly7/RqqjZ9DDA7CMEEueDrDlxJNI/V
jvDVPQFnoI3sczJzilAemouvn/unqHQe/FwtYYPtOMJjIPPrz397FClZIhgWWga4ymAQggThjR+U
rIey8kk5qxkq+nDkUd7GxsYPuhizKI1B58pqsuJZZ3YcnGoH4QvxnRfDQmc21lBCMHz9+kb/WCkm
27Zjmnwalu6Kzxi9G0V4THR8rpNysdsx8NwSuHLte82rNnbrmdDES1o1iY7y6etLi48t0PyMuDZb
NgogZoKQjD9+LmPqun2fsGuXbtpvNSf64WGKvJAZeUBD4WMDWGJ2g7bpOjMHACcLaKYKNGxRYCph
woWtRJoSevj1bf25sc+35QnI2Y6h859PY4vRklbk9DHbVUAT2DWNuQatm0hmrCWWX1h5YYo4LmTR
yktnGBJsREZret/3MNRJGJxSe+1YGtTfKMkAFANjP01Gt0mGlIgCetnhrsna6b9d6ab08JfQPduQ
LHbv05bnT1kwuTAngHld0n7hj+xyfdbdokn/y9H353vjc5Gsc8exDVManx5QGdZjBwsEdT3a/wuG
ufa+zfzo29fv4WNJwddhMcIU/BCdPVxIMTdkv62gVjP7wfX4QUmnhhuAWAlhF7FD4Hk7s6+1H0le
9T+6hoFAW0/649dX/+PMYhPXbQ5389d83DM+Xn0wkqgbEeUua+mInTE0/VK38MusorrYdwKICiLo
32qKPxbj/JOlEOxmvEJhfdo/s76fKs5lZ1nYibblt7s3TZA2e73I42NUT5gBBaLYFqUm/6sC6v8/
7N+u/Olhq2HOlwlH8D97sN+nWrTHwiwqACEFg4KEH1TvqRv+pTwx/+Up84NZ/QY7uOe6n8uTyXUH
J/WgH9eQwaErtg3kLmpJG35iV+e7KO3dY1C62A9MeGZMzAmOpZm6N8z3CexmjvFSaFb21DNNPNhV
JL6XztjDnI1r3hwuZbrbZKu4nLJvhWhIxkGZh1CjY7jTIzUzBspUfU7yobuVFWb3pLOMYmalh9tc
1c2+VSAlVofhC1oM4z7VUfp09KaZmWD8bGPJ49pMTgc0vDe64ZHbo1l+vCVGEbZaGo1bBw3Eeh4d
vjO4QV6Nvg2bgK8/1vntfChFP32snxakhuV/4NaUooEFE1IjgCxTGLMmNf2QrqGo/68uR1yMbhoc
GuyN5Kva7qfLdQl0CbMr0RjpFpKBCHT0qm1SRMaaZDhV9jJef33Fz1XVH5f8tByLziEZYYi9pQj9
6Uc2I7th6PzAcLe5i83EvSIHI18YTWtu4hFTuUQw7YYHypvR+vrh67v59NX+czMWjbjlSc9xvU+/
vxrqOrRU7uI0WAbwqKmv1nEc108VVu8nowjrS9m0zl+Kq39/Bo41CzbZEiF5fNyS+nJi6OC5YPHC
oq+vYhirca2Qg8sooqdOEI1oFYRorGHNvbJ1kh7aMAif8bEKEDm1hfhLlfNvD4IDfF67EA6EnP/8
ty3aHCtT9RH0TCIjh1OO0cuDNaTDQTJ3XrCUxwuiMPPy9dP/tEn+evomJSY1Jh2f+PwYsCFr/LrE
+C03QsINqvgF6sDwhOVsuYyk669SpyOtgk3k8PWFPx17/1yYWhPcnk6Ks+njr9USknobkKRlbpbN
wa51eAh+TqbG15eh9/y4nP+5EDWZC2ArWNqfjvKCKM+u6nR/2Wk4NTEn1lEldnOustbtVBFtc5KL
EjKBxbmESqxahPVwYQn00Vw8EarXOExJvMbKOIfl254SCEwS7oXQfkACwdhl59ZnHYFYgiVwGXqr
rphXLXN5+21IUfBcx36ycMFmBCwGSZnlYWkIrvqd7+5RKubNUOuZF0Ha+2mBuKtjbZ6G+J0MnpXb
4EzhD0hekeJol8o6TNYIi2NoFxn+Y2MIpRHIKlfEVOSHiijtMFy7ioDtJwm3qsabUsMAPJI3EkNL
vCUdSJkFcErdg00lF9/oIRV29JL8Y0QOixbTVwOhYIObhAc4mSNGyN2VS2eL3xXyF4GSPFBHiu/W
P5aadnBwt8ia5GhOxL9McBR7moXoPWnvTQh+1UyPYoCzZmmnya2uncbwKSKZfbLg9c50aIM/8Jl/
l+eUzKGuPlCo/z/SzqO5cSzNor8IEXjw2JIEPSlSIiVRG4QoA+89fn0f1GaqlBmZi1lMdMR0dVEk
zPvMveeCYdAg4Ngr08ZFKz566XVK9JB8FcekdEH0udDqD5NcSEyMTgy9vsEiMPHEA6Vd+TFUuJhh
Mmt1PFIoBT7HSnkkcfI02EjeS6jX3dptjHmtesgn/F2Cbw3574KQqH9MoWl1NcVbUX/mrbFsDe4X
5SnF0UeuBFDxa4V2dMx0hmyvKjeP6NEbwrbU4Q5aytmwAiepnujX5n51zOyrZS/j4hSKT98eAYEc
LAhp/rZRCPSCFEKOAHCC7lANx8r8lhiYqTK8u3UgvzZy4Zj225B+J8qAhU1beGxlJEsQk2RAZPKd
ZAhBAPIrZs92gQ0k9QCpvquqtmrB8pJ5sGh1bB4slUk1dQo8hZhGbLw3PO1HQ8Vcq0XnoQKng2Aa
0l+4ahHNZmfwJHOreNOJHYJWs0APdpiQo+VbOUm2rVXfOpJB6M2TXBAshxMBoDwIquNgfkAC7Ohz
yHB0pbWsCWQQ/kGU+bJiGcQidkGjgDEOPF2zKuOrOUJpa+uZGRS4jdG0UpoeELNum5HIouE77cFL
5elDo70O5ZM0qvOu1x0hhwdDa7eVedM9aJ3puvUmIBPKGEz7kI+y/KVBflPjUTVyMfcmfRaKEybX
LbQMjPNKXs8rMz40gbLC9bzkFJ405n95/fzmna6r9IKCNgcd7c8+IvDa1qyCyl3UE5hMlFV6kuXC
eG5Zu4PttzW42xQAg/Pnt54mfvfB2j9HqlAU5qM/it+wV3xNA34DjCabU1PMSwGk8FwMyJUFYXop
lpGOd0r/Gjc2ppITZJ5ZD2GS1JG5UUrLkOQQJEeJX8/TCgNaHYVnORNnLVcrB27SziqZ+TQWm6I2
c+dqzWhW+WxgTwYkuTfa0VBw8YcXJbiHmB9cVoO9uUXstOj6s95Us7CSYbNgiZgCT56LIUXukZOa
g5BJJlbN1GYaykIZ8x/eSrXmfx/wjvBK+axo1Toc+IfjPF/VaN71aRiu+uQEXtuiW0agvz3FMXCM
cJ7gU5/JJdEW987/qgSxiOqL1p+68uJJNw8hY8zL0Vo13lMGcy01H+zqFqkHpmyLDE49/AHXwnLD
MtbEt0s6xkaaHrgJEmH3m776Jr1yXfmwi4txb+rFJbH4s4fyo0zCQ5JizyOwWOtKSGJYkVWzuiF1
JADoHcrdRs70XV/5+4hyjOwEeZf53LTmU0S6FprCRzlKZi1KnqonzcYTTtArMLfgBteYHqLsFk1A
NLvZulmNm6JZCLKXNeLGlcxajVXNulrfKrV1LRtxS9t4U+MHMtVq3nIGDi0ycOMxNyoykkOEIS9m
bs0DkrnH7G0YJuDNi6F8upbLI7SxCYkNU0Tf3UrK3vXqOS6qXdNDp9VJMYNJOBCxbUQszXHeDlVw
KmVEUm0x90E7FoFCSM9jUvebToNTVy9bgW1v3JYkhKtr4u1mfsqxlg07NlZz4b0OSIDJoV3Fglg8
MYVI18sAQ0wcXXTEpX6ObRrMhtWWO/ZpKBU6ctKaFY7nXh4gsq0xQFn8A502ZbiFi8B8kEkaq81/
8qosG6lxbRBau8mMrw5V0cg5U7+Yw11wceXyGhLIPXRbhK2OLcD8rnzMspbAkZZ85C1R9rg0RoIQ
iHp3iuHTRrmYQQI3x3ezME6SwIGMWWrQH/i7JX2XAMTH9AUKWtJehmhvDx/EVkfDKpd5xkDguxrg
aGy2NmP2JzWPZ6p/Bik+j0PkUOBIuwQIA6zcDKSsCROSQMupxqj878Hl8ei44hdTTvYRjIZ5FyxI
CSFQlqRcqDjpqhIXVfsKpONoPY6kQ9gTXY8MHQzfODalagcB0fc2NaaqqFzowa0J8YtNCRIEpz9Q
usgUn/g8NYJP8+9c+x508RB0Knpt46HWupUnOT1jvyHejBK2QwqdXP7oQs6KIrpj7VsIpLx2m74G
BEePFGEloUp0hepkJS0WmV1Bmq4vYxyuzDBA73tqC/V1kPaRuyvlSy5Wkkteab33zVs/ANgo54bx
jhh8nkyR392HYm4hJxbDrkDeZZ/Z3BXZuTRiktqXJv/2EYojhI+B1wjBjLOm1OdGWIBQgU8XWzPD
Bcv+avarJh6XgwbFfHwcM29hWTFUz9uglYu6AhqNQ983wPjULtoKyLdwD6thcvFW6P/0IpghPUyr
J+lrMOEoqguRwGwL7iP0tx5/Mgp9nrrpZqmDV0yfPrNWyoniPOTHkNISoJtWI9ztCW54AXq6dsPx
LNnjPjRB3S/KOp01+KE6ftHZYJerhDgb/y/d4W86Av3fJ8eP4YUUjYZeJ4iXUBUSISOmzLPajRyN
HL8V58a0qpWzha6yNf/zqTWdSf9qvKdKHTGWaVqGoQtLV3/sgIZSgktUTGkLRip2JKARTCahldTK
SN78/z5qahr+1WsNkZQNVhfbi0E0xVzLzOYxnHaUclg3f/mo3/6e//pWUyP0r49SmAENZKraCxt6
vJBqcuVG+TCq8XvNS40hAzL5MBzf//wFTeu3vyYdjzr9qIxefzZYgxWy3faJWAv1TePCh27VvdEv
IumZ3hcj7CxUz0qzCamaJQ2qNSpESc2JGuMQxr8dA3ukpIIPXYg1A4NNRa05qhiRCm7pF0l5lpWN
m+OYHeZ2ufGDaq1A0k5LXIx3WSAuGO42MZiwakSarEgiIcQB8OKUwOXOSs+GmY0TirNT2qrJxsOv
pu57yCbECurpMYNrjce/4j/bdtMiaEqpLOtUXnr8mwh3neXqXaqPWhUvaqp0s1TxJnUzvXrAsLFU
g7sLO00FrhMpzDJw3bJ4dIJG3sbDpqaoVABppgZIWHk5wXjzyYyFd28CghZTcI7ezDtfW/K9IJ31
J46UNr6XLtDEPl20JV6I5jTgaCCCAmzm2Rr2akvY7Ij9kX8onjDXIEJCHqQs3wnMolMQfO9vTTSy
HflTXQVzYGI8usBhZz66AUsF3mYvUneDBIPsL1V/xLM218YnBNglFojEu+W97RTFU2E+VGDfg+7b
gM6Z0Zqo7puV5GiXEZ/72jXUzMcMKk1nqOtGtbZ9eoCo5KvjEQo087Z7qBCBwxIvzeydHIaohOce
fdWsYVkSHxTE1v1Z6s113jxbQNo8nfW8vAaDnjSWYwroFOamLQ5UtHMr18mwQSTsU9iPkGEXnrGT
dJJxkFXQslnjYrDpV6YGaCIke6cU8GnWXP2UQ97QeHEOJCDh/QfimCvB2S/eIkrx2Dxm0k5E68Z/
03Dmm5kKaeetItVFk8Wm0s1HP33MhwEkR4qPwN3k1UOel1euyKRZjelez51d72jASn5xi9zy2ji5
8D+IKkMmZ38xdEYDAl3Ed4i2hKdMuJbMl8X/RkXQ9I9TrmH+IsADjBpA2xp4EPOxmhORdSjdk/0Y
KtC3hgcbh0/VS45lXOvopVMdQrpCACR5scVVAMe8LxyPaq3JekKwpEhH+AC0vOcaG/6ukVHcV97G
ILze6GDrqIVDV/KNqIxUvMfYWGnQ3PoS4o4QS00CIBPfFHOj0XHSP2OgEKy8gM/Hg86TzPMSPjBX
5X6bJeoT9bDsfVvRUqeaV1vSmqtHe7yNoD0EO3Z44pa8kOVNSi6Gqn+q2ifBnBv2wRATNyB1Z/im
ZwHkHOFllFnuq11VC401TYjWghhOr9EPWQ3wgTxpNjijsatiBCZowbtyg7YyIDBVrlANF8QcWGSi
eCubcZvs8k55aWuf9x9PDPOX9LPWqXe8dTk4nruSofr4IZGMGWOUE6onQBPRLI0QYttTQDKYkPzS
F09J3M575dYkhDFiKRiE+1DCQE3hUuvcrToQFXB6HmpfPXof5ZNGCIqrwmVtKDHAEC2r7p2qsa0e
RGvNBB0IOXfAkDPqsLS6mIAvafUzEPgC+b1EIAd5g6Ssm+5DVz1OubCCoYxKwgJSG1A0y66B5BkY
CErllZLfSysiSUlAJ4B/5nJfteQpJrcoOik24SeRSYlar30Ut3qJqhmQLxQ10s/khPAEdU9d27Vs
8pSbmX5AqSDEDlI4epeFR9puAVt8Uo7j0yy7JeB5T4mmxFzsCO+M1hgd7ZBQQKYJ5q0MOMi/qlSA
kpj7CYzMlVcfB0z8mQlLTH4fxF1Qp9rNIQr2aboV/XlM8ZIp3LhiG0vxukyKm6FhkB21jd/3r24x
LCNhXoO+PMbiMpHMAHE5AN+BbxC4NeCi1qCZAAlQPFi8SjnX7O9K4UdqC/Z3yzw66pORT3DjYp9x
ZWsREcrF1/Hko2pgPi8vPgRFiIBmvEq7nWJA/RjJqFj60m3wzJmZRTQzsRM2n0OIspgZ+hasHcEN
vbcriAWviRGyVn66IpEXAKRBVNEmkTaad5TGaw6pJNAeSUty8VdUxUg3qG78BozHIBN5v0fLXEK9
GAz/ECtAKgIinXNvZXi3sI/X1LNVMyN1kUEghmDydpe64m2LXHEI/x7h9BjaNacP9dONhVGkoh1N
u8NISIYXr82OyBIxN/JjMyYsSkCvAjIvWqJ4UP0qVoDU9yMhpyCwewALOHTBWJKyLvs7QrfpHExe
VpDUGH6IjiYYdVkdPriMUSRs3Yr30bY12rDXcOL4Y6wz3Is2YTfiD8tX1hoIl5iIv1DQUIxE/UHD
iWhB2OPxzD561ZqA9nlmfLhJPteVs6kTI9SVyx7xy6jZq3RQeGw1jqG5Z4NOzjjVAH+JkNOV9GnZ
XBZEf2Zbr3mscIPK9O15/VUUV58848L/Ujx7bY0lnICbSF5gREryd5efOuNUR68AfLqmIX6H8RKl
PxQYb+J8gV3GOkg3MG/do+9vRK3PvW7LEef6n1RwbfVkVhcEpcA3DgHXS5PRAtv5ylQ/iAifJUJh
zL1FQxJMiFCmQHH00qIt8l1CgrgDjLK8DuzM0+Klba8qv/eo2oCsccRhrfW+NQuz5Dck6CR+9xHV
jdg7G8FBF149mtYagxaniMmcJcKpOTQd/evZx2fiVo9Zpl76GMF9QvjZVL8T8cHGjcP3XWC2oaR3
YvckWneGJwS63rHiisCdBQtGmNxUa+x9EsyVAENlgC4SrkKrBhsyG9cAMmeSHG/KKeshn2K9nR7Q
JF5f/AlO3ZOumoDxp80MNQRLWTKL5F1F/cPAQevF1g+H+WhcbFjwE+1ZHRj84qFx9KRnpvaSyA18
+nKaf3BDdE6Wbw0mspGGxZuVmJ0+swuEfA2hbHhsGpkFyr7RP+yQeDtGKtCuRXQHwVdVLc/Ubhwu
Bh1SVR/lGC17Vu+wt0Ppt2CMgDEXwaaIpLvbBryru/cuaz+Vbp9aEDq0zxKGx0hWCJ4OyzuV4hBw
IPTDBuoEvV06s/ySAErTune4WRnGOOPnn2vr3+2OdA2RhaxoTOhY3f23pGcVxJNpsalBFQojUEb0
Sh506PR5GjuSVqSO1hXhrjV7ftNRAVhe9eTeqDaw9Lit/7L3/Wd3/7Nv0pHvsORALa6ZPzoMr/dE
nIQkdpApYGKf0NpliS8E6FM33ss4kBz2XMjGm46+tsQDIqwzu43kM8lDQaJsSLSLRLyrJpFq0/im
+5dp5K+dCDpCBeEcf51AOfejE/EByQQFF2TRBLINuHscQdYl8jxGSPOXeetvP0pDvMgyVdN/2fkP
WKeypg2JiwReznMJwm2e1hWlSV3KL3++DX7siWlX+VoGYkDEaQQM2D9+9pZW1UbibbFWiYyVS/Ts
rKvFPZRVfRP47cefP+233+xfnzb99/9qI1kZYu7oG2vRVgy5WtWuqLnTfOWGqv63G2q6IP+9ofhm
tormzNQRwvzcRJqGN5ZWmUuL1oAOtWyKlNVZKSVNhMVQ+I8s67KzOaju3pAli/gTRkNyEnt32wyU
vwwFfuqapp9ZYyWgG6qOjghh03+/uNuWrRXkfPEyd611VoQ893SPTAwnUFY9ipoAUzIQCn2QH6MU
dlKL7Y7KlVqXpzBa2sA41rmpRc9/viLT9f3vr4S1i+dOmIhL7F9/JQ+reiGR4SllVvnkU87wtq9N
58+fokz7yV8+BmGAbTITwaHwYy3c87q27GjElYGjB2Oxrq9ibZTmMf38AS09HqCkMHZy4YHI5gEA
GygrqxqB9qphfzxLSctYtNgCiOyzGObnVeyIUoKVWsH6iSu5xgUr6g10umzfq6X0XGij+MtQ6ddn
ReMVgItF2MjiwK399yK2blNAxmGLP5RdtAplKnWdFSj1rh2vs1A1/vJ5003x40fjoqgKigITBZf2
46Zpwh7CiuqaC8VOvBCtdhjfNLw08zamRyOxnfogZea6C0OtfPBbrC5/vmy/OSP4xv/3F+g/zggj
CLBmKQQwcuymDuRLbe7VUcT5hrkBQAghJb1siwcRyowfC6tSHaEXbFOIscexjYHwL3/R7y4BR72O
KspUdUZt/70EvDxyxDQcWgZ/C1hUk5tkMimyR0hjwG1Qcv5yEX7dQWkoSm2MkKrB/uvnJwau4SPr
xe7YdTL7zAEhN8RLFoihwCJfj1L9pVd/lUH97ntyFkJHAYuimz81mCJqfbk20UEmGU24XGNAwfoe
xR4B6oTG/OVX/cfz9fNOsyymlSg30GD+HLNBabb00KvsxYjvfnTVmUFPVdBL6y7acG3mG8VGN7q7
FIMHsPRN6VIC9vV29MYHTu5XMTmGg2Zr182ySOmFcZ/rtG1dcvYs62LJ6VJzR/qJ5qb3TwIvcBBC
t9SXlUIEusYagCmTRtgu075Fk+NdZmxdwLpCqr7kV5q1JhRyfD8C6a7RS8zaIXm366lM7YxVlT3Z
pbI066faNEElk92p5I7O4CaLz6a9sLrsoY0vNTAdIK/czNC6xWPRnGA4bmV3XU154qzifPuhB/eL
gSOkdw5brAugveNTk+5EJqOkubXdKQAb3Wc5tmprYeTNRnV3sjYuAhKZYZkcmmzjGztBuOwsbjIa
T2XeywwdyI8RCrtI2o9Hm0ySVm33Ger/Pz+xv77OAeQgf7YEek+bxfR/nw+N8Nco1zJp4QUWWVN2
LRERnHdvf/4U8evrnI9BoTcpEnmr//QQ+NLQyLFLhWKFEhIMZaiBfBFK4Ucq/i88jBBtK+3VlIrg
O+798IIUCuO1UuXVGrIiNhy1Bqry579qqhJ/eWNOfxdKHJRHMlShH8cMbOAhQSvoLuQJ6ReMy9G/
xiVpnJq0ZIokRSyamo1WBGvw7AVO0X2u6DfKzK2BYC0ZAtz5m5o4Hcy1Sog9BvqWl2xiWL9e2uNi
Nh3KPzaEBCeSVpSRPer62JBHdvlzgo9mVgDyP9vXwSkGBCSg6ObJzfYYS4jM8TViSAMFnRD3Pmtr
IoQG7QkbIRswKgHyxwuGxTJYPyv8EtKhq+yVOyBzkW2cYyRb0UhHMLZkjQGdS/gGBGJ1whaiumHJ
qymvvh8TaBhubOM7YhpVx2HDSupauOx1OEXtmFG9+5ixFu9UdV7Lq6IotxVDLzAxCyNDPJCtySa0
9W7vxlcDWQqRFnNT7Fx2bYMp8wtm/BI0+ITwhkTlhviGGT3AI0ArwVaqpxx/nSIHFH1PFu++UAiV
AfkZTzz4nKzbK4eJzOQvZn7pDwLgWErnRHYLpu5+AeJPyFsB1lrIYtmyYiU/hSToah6rvN1TGSua
tVHhpIYwE3N/K+v7IPuyGFsmRPh5jGFLQtj7fe69i/gqyGutjfcuqvF5v5DZXnSYkgsurcookjG7
ejUqcHdGt+/FY19/5+rVCjvmdBE1iljlHDE6tjEELlr4UTEai9gj28AnzRTKM1PqioOAc2PuVjfg
dBb8Lt1AJxVB7kRopQaglWEieJ40k7vXlEUxKAQV6IXbM4M0Wd9pS0wXa7I8nDZ/H8gz0e9tyH2B
nqFRjmlCeqvMlGYaFC6xtc4L8eh7r4F9qGV0SQXAFaxuTOoIef0ek5PKZbWo4ZX+A2xEVPrgSmF4
R288ywRlKDO3W6JSYHq11mLkTJ+x/5V671rHHRYRFb7S9Q3jJyPEs1aCikdgK/OVLXxsdf8+WFe3
PxUMd0rckvmA3Apess5fQEu+kIYHpsC4I/HTpF8K0FZ3ykS94z+LjS0outw4B+2DTjQLhnDokoO1
z+iBExcaSHIPkGYMH7iz2R1X4taDzPBNbIHvqnG1GbUnE6JJxbxF9ElNxnQOMG0hhZADmLJn3ORd
sDPzB5m5BelJxKIIIo9XTeaE7bPJGNZ6iiGYA+iG9MLtdkiqtzK/QoguDf514D0nVGulYxwPKScY
s1oJmQblys6+h2Kt6MdSgXqNxwBbOE96Vd7djsk4SVXfvnfMfKbaSN2IfQxJbPBOSfks6eiaQhXG
DUj+aZLC1dIYOsWvwyjzcvYcdMJo2Zkn6z3/b27cZZW9AykOrbVKx11glAttR4lx9UvUU/Y+Q2wW
6gczfgLttIgBmnTdS5NluyF9CJETGE07z7rWadVdlSyRMDOKczloiXXEfhcflabYjsUjwlC4Moec
UU/RJ8scpLzxCqA0pREqeNJSfctAl+DmSyAM1hBzgaBi0FKyGO+a8uYDIVSys1oxS2aZ4KOUKuth
0yk7JTigx6ZA5WzD6seGO06QxZXrQr3jCEXeYcyVnNjbdDJpQteddlZPEFxk/a6pR3MCzocOG/GY
dJJaR9PN0D2Dw5Uzv5Ve5HStc3iAuNWrNxmqtOk/V8zWQAED1FwNzXfE+sb3B3wxzGWTXWPcwmrk
DULWuDuL6m+X+6YpAAuMzx4KwSnqIDrU3l7FxBn7ExPgJCH9I0fZOrK/oNrhPfsuGxuVKXH5gm2O
kAFbC1C9Me0fWsaHp8J6Rd4cqjHDPR1ReMPsDMgCoQeqJLiWm0Bo26A6RbCVW5ghTWXvdFiLtlia
yiLmllCQWnTuLZJubfitZjzZqOsQ2Of9U98fCXohgJBhsrkw2hMRG+Qo8tolr5qM1zlGbRaMUC/J
A0UVus1bqLcB5lBWHlo5Luu23rQyIP28gb6gsbh3Kvq9oHlUIAeHMGLiO+pJB1TsF8ZB+MXnseuO
ozxRWLRFM+GsYalrU/K6bK1D+17ZOasE3vYy6kj2hrZ0FYZybZAQ+XUzM5nnu+Yrd7ziD3NUM/Ne
u5QEqpfsCXwJmm3LTcwzM4rv1EgPpUqGXs86tOCZy/WDXNMhKiiVEC8LP9qpI8xN0XLZIMLDdeEM
cnAKX0SfrDu9wly9z/i3087PuAxyy/QTWrKnPFfUmSb6IaU+NJOy5p1weDDGWkp6SEYS+TWTCZYx
Qibs24F+BZZdZPPfcyH503wfHZ6NCwpAQsHSVlqNyd1sWaNFcN+5qQGm865Xu2+133v6R9Bv0+ws
3HkdbnDGz3V/dDByqT6xz5zwcL2zEueKiXzVIDY12cst8TPmg5ZsuiqYa+h8+jp0bOkjrV9FjcmK
kDO4Vy2wkbD9lnt1wSbqnwUNUpQYaZhxtzEEqydpKgwGzN9sICzOykH6lMSqUYgMeIwq4Ej45vXz
IJbjuDby50g8oJ3g2EJuuJOmsqi49PKLiWiy9Y76MGU6jw+u9+ly2Kt6RV4WIje3OqkiZbnO0+Gy
9GWBCKVpA96Uk/8z51UfdfLGGx89jXMMgXLzUhsVMakeqw1iyYR6GlQgK2Sky2+Dd6lE9ZIb9clk
Jp4r49YL30SebzjTUdcRgGkLYjfb5tsXvLmscsKRadFOcaNDm5E/66bNV0h4Uw1lSYcUU9hkj7UX
SbgniBl1nCL9SZYuxHLinxs0LTpkkFCc6m5VyqeBoMCYbSgJKgR5JietQli5DXlvFAFyaYnkFiDh
qFLcd6gFBIB8l/2yZGVm3GpU01bArmbc+GxWau4PpwMOHrHqfMm7OYf8ygfdxGsXGIqdn0luWoLC
4r0KQonRvB/z0nDfO4k9jUaCbRXAS7zGGTEevFZ0NAqJuJhpSX5hNg+JBipT9h1l8Z630jrPQI5z
hkUV9V/0EphHnfVi3ZN9bK4jZYM60HVfe+2uxocSZMzYcSCJaVfu+JTr0SQlJAEtFRe9hVSvsYSs
wWxRkAXFIohfxbDV/PuUAUmk625QF5rebmRzrUqvHTAnnzR6AUQhyigHNWJ0UqfGvZxT64Ly3aLx
bdGOa0MB9/kNizcrbtj93iIEZUtqGrG10TmclG4tNWowOnq8s1EvDwOxCmwUEqR7Ru87OLNrDxsn
8oShWIQt7xTppFkfHXvQAEirggCgd3B8AK3N0PWhlGrBO9+84BZI3xKLtzB5GeyHtDjp9ZdbXgPv
1ExPFOehqFhYsJqexTIJfR+tvansozqimwQ1bWZQBgfeQpNAYh8G34zpC7HJCtCVBU8UABpivodj
QohiQPmDoFni2An9RaJu3NB1WojmUaO/AxaeRcGX2izJmyFm0VVS6EYqTAqyA3pvrQ5fyLZ3Y52e
Q484eRF2zyLr0OOzaUHwguQM0QeHoOOVa0F3UMHUZ20w5msj6mDG1XuFs3LSPFQeu8bJTq5Ee1da
lAmSCbb4/mcTXxMIZ/6nm7uIm09BjyBff0bKs0uL+DmizrCnzKqWEAXjxRuewuKaMgOsz1H0NmDL
VrwRyh9Fr+4uUaSOIC+Yzcxz6HglmzEhvyXDuGLnQSGtOBionFrh35W95wn5lLHs5LxwaMwhRBBL
jT8nkLIcQeKUQhC8ouJFN88YtCPglClaCYxdbwjxBVQU+N1exNUurjZyuyYNVbXPbvcpFeNGlOG8
HKyjQXUm+x4o+uoh8lO+6mPf0oQxdZD7j9g6KsF77XObNZdR5zuE7638Xvn5smiIhyAgRTX8x5Gu
rC7Q9Agbbe2jbr11PrnWMpcaIfCj0HkXLCPlFOYI6BYZirgjb4Ge9Uy1FETy2SvY4qXOdOBUIUww
CaCfl917lF9Uay7liIEWpISZCpJgAsMGFJNEtAoHAENnzOO7XzxX5ucgzQPA1vo8UnZ2d/SkY+E+
kZniiSURycDv9kHNCn0fclfm4xqiO4faXI8RQbzKxl5BGOu+w3pLoz3MYB4hH/qEVb00eDDh7ZmP
MB8wcCDlJxSZy3MLCOqVYUFcq+JExlhu3of0KY4edMKeebHxLpSeA1z5RNs3syw5KdrFEDd41zwa
uCtYHbvRKp+EVAog/L1VrDVrI8N5Tnon1m4+z4h8gXrfkYELTDB7DMx7OWwqdBfABZRkOaA8Ubek
YnqBOXk9MqQf1Ok+MQJkSccQNQDrv8aorErzPKArwg9dU14uCpIKQY+BnqdBG/RFVz2r5aIINjlR
lqZy7NwXtVm5xRFtgtqdImSr46nyl1VCNoI878h9N74U9RbHrLFnvDVd/Ys7W2X3pbJF5lVWd6z4
04VhvKhGQpvzhHWQJkipaPIPkkWMOF6fB6JxswsfiR4tH2aig9OBnNZ6knPub51V5MIuHC1dimRZ
6werv9i8YPsDEHNMIqihx/qIQsvlOJ9sBGi+xnXkrzoNv/pLo6wHhD1s1jskXt9+4LjNe2jR/iJH
s+wbCw+kDbfa3XoJZSQZcLBL1kG4AlHIS6KC/lgfypOZH3iQhnxfcZ6XW0nhExZ+RZmyi6otXbgq
3YxxwwtaegkjhL/Sp9s5+nh0yzd5uNHj0RY16h7dr9E/sUB29WMbrU101tG2QrUxniuZjfIdDTmH
ev/WjU9CvajBdkpZTnd5/DaSfofr6KvhTsr8A2FKsJ7L8SzaG7XpYG3YCeftuQq3lpBA3HMebohi
Duuli9nEf40mB89moOpQdRr/VVQ4KH1GKJovXnvN4poo+p1S9eTiPIMljn0O4jVD8EEHknnMawQ4
+3FCRnI0Ly1WB3SUaJe5Ut126BYjCQtEGKgGopRX29rH7l5TN1i7C4veSicDYVFHfrLQorGgq4UH
U9svPOAdAr3I27GpMJqVxzNg8HJKlj3pd4Bg/L0hXk0SFtCvsySwLl7xZAVLFuOyWOcD+UOOhPQj
3crKuU1nuFaIPJ0NyspUEMk5NQXLVUM2wtY9AGwZrRWFGj/CTFBjXTonXTuzGSXFRIgrc4vkGt4q
Mdkb/TyiXGvzI8pAMu/aZOcOSwLO0GdR0Q3lJkxnunVEpDhwEiYgUabOLnqxSAIkkqTvn+RxRfOU
K/OumyVYTjplFtj8tlc3KxxdPNrZgtLMIDkvrs9Kugp0XEJ7D6CztE2JUuU3qbRPlmqifZdYTdT2
vVafw3RuVztGJ5l967N/4h6UGK3Aym+4XJvJkai1e+HSNAVEqBPa92xCpG0pSOgxH9ivF1qIyooC
ChdBv+Ndzpx4KkVl6UyfbxmHvLhm6UH1HqT46OJzs6NPbLg8vE4IEi+fmoVZKh8L6USB7kPgcFd2
fIQSEPIMSReiXWow0KJj1ertQ8sJsRfV3YsFKoaajVc9sgk/Bb66NJopQ32UcBVWklPoLy0d3eDo
voN0w9N4/pk4zwP0+UDKpW7HhI5ZX1JuEh5fLm3of8nFk0+sSPKslEtrmGSFVX02kEBHxOs6PAGU
Fh0DU4P/4+Yo6q3VwD+ks1/7HfjqfIZJhAjtNfEVqo2IZwW2VKfKA7GRrAv3Rfe4lRxgiTm5Ayi8
5b0nViohK3TLGpK1mdI6/kepHjN5mKHSaqLP8tYRrT2rqxNewN5EaIR7eddba8wfJVNKZC/xtquc
vnxO40+b6AWagh7i/9K3t5zjC+ag5AUbw1mDDUwI+PBKRSmseRq8IuyS0qXdrWV1E9jXnnBFZa93
74RUGbhPBZoenIXEX/DCSqJDR2+J2MZQLoZ9GTJyQ7bkBrTSm9D2enDVsidOjiRYh3whzo7yYLd3
dST+i3CqZp1LD1XwoBfnIkdCRV257DFIUauV85KiyGzmfvMUYIi2jG2IaqWaJ+bBLLe5ebBs5tPm
Lk1e9WgpOMFIV2U8SQKjtbZIr2zkh7JfUZRp0VbnGB9RGSKsreI5ZXZvnzTjow55c58shQYBiRoy
Kg3VndPTeATJvbSfO4yP4ypJwJstXe217Z/wZir9eYgJp1tbxK4gSREkvdSMOt+siV61BSLMxdeK
o0TsRth9ZEy2qL37e5zs4+Em0vc8+Az+R9mZbUWOZFn7VWrldataMs29uuoCn93xCXCmGy0gCM2z
aXz6/xOVXRmQvZK/LyoqCQJw5JKZnXP2/vbwzEkcY1w+3bzYGrdVgkWkecd0VBhrT91o9dHi60xz
OVRbo3zohrkqXtMCGCqesvoe7xvCk9zaRM4OweGUK+itRzg1Nt1LQJDk/HGyKTE4UO1Yz57/ZFNL
j4+mdusRt6TxvKzDpEQZwmHv1cONZs1GCGQKWZiAQza98qw7G2Vc8orc4rG2dq11Y6N8C95wXU5h
CzpxN6tKO9hi2XF54Cqr+Acoh7cmn20Ooz4X/YpSpHqtAqL1VgaEYdSCt8N4JPeWOPAG10IQzNTu
Vpo3qb0kAA0DGVklSzd/adGIu5shpbf9HLhYbi7SPlTaY27tRX1QaeDDuQz9O271jHwBVpkME1eW
3aTmUu1BZ6LXhVIFLIDp/b0Orx+RHVLSZ6wEQXDo6Psk+ZyBNW2LVY+0zE0JMNSMDVx3BXx0hqgt
r1ZVjoixWI3cexBuh3ZmeQgRj5267fghNjh5pm1u94QhM+0vsbs02nvf3GX2a6Ne9H5n5y+djAFe
dLMA2661avuj4flXanjJrZ+sBxzb9Za2EglGw21DbW2rR8viaPGotuXW7OHlkp+ecWZ20O1ehHIt
3Lki5Ex58DtOJBtfu9TyNfVvA07+wrsv01uQJaa4l8Zs7JcmkzRXXA36U43yNjV1Uja5MesDqz/h
HbRxvOJSU5sPt4q1RrvkG2s57jqAb2wJdXdDUqDb7Yxo34+PI0lEubFsBLU7HrbCIslnLU1OE9NM
hHsJ+T/M8JVot/S9W/GUR6sx0+Z+hAB86RHtnM3Lmlx1wOq8I6W5oXE3mahq8jmAVDj2D5Z7P9vV
uFnBkjbyPYlu8AbiVkBHSMCsN2LwWRfWRqirKNl4ctf3lzE+kZaYkGxXRAe/eDPGdUpAbBO8Nv1P
bSRzuJwV2nVR3lF/jHQyJZJuDGdTd28DizRxrvVwl0I+wycqVimYQsyu5d4FjFt4VNdH1YQ1OOvM
g4RYQVhncd0lZ5ygssGrYDM4vFI5/IrqxsEWFS27HH/dvI9JVplh+gIirtCBKPKjDLcBIStM+gLA
xWi3uK+oU+pViEzf4xXjC9+3FmQnnHYqUcFbuzn4OjsQgKG1FeKkvkv6E7+STYoiHb6qfozMH2HK
FjIH+ay1O0d7qv1z176MAxo7Cv2kWeblOU2XkBWv+uJnhL7YVlY+3uGO5jIhcNETdQOF8IitKtjV
+clpTr6/zRFMq5TPxtxp57Rg9ew+p8M6DU9tEppaEouMGAAXgTsPJTc/wktrV4FbLI8c6iNAf/Z6
rEH2EiNMBcoJKN2qBbjYRSAxZA7rviFykFit59Ik42KbVncu9yJi/elqSdT56G1oOhfavmkeOr+/
HZG7givUyzsiqq6SFHvS/WRpp7mn30lry5Y5pVIDhpTorznbcYseafkH4YppMW+Gr270emdaa8V8
H/Grcbv7V36yJX0vG3YWGlv8DtnOqjHOsYK+osBV6PbG8wlL2tcDMmsOPAs3RZyK0Mc86wlH5Y6x
CFiXU0EKtYbTdB0Qmuwsg2pt5DupbzJGjjk3ZFcw8mazqfCPQAJgDBI7e2yqRsl5J7mgTo5bxMvW
zzDPOZ5SNawV5dowyhkcSOHsK21t0vPrlmp2pEFTsFE2rEyZvmPgXdX6UwT/UWW67yHvL9jMLyQC
p/na16GTjxTMx9A/B3SkzS20aKiKj1JhkYY7QMvS6TYo3gcYeFZC8sjBqa9Jbu4x0WGaJDe2pZYq
Th5n0HYeNdvEJu8OaTsEZBJEe/3KN2+bWEKkRUC+mBJh6cN00W3CKKyjK1o4ezWlUn9vG/7dk0Md
m8lL1jCUxfJXqrvUY9lgs4HX6DMQywCiVyD83eCnql288WCoj3GnIXHFAuEEc59pfh4GC81vSIm9
bcJbrbHZOSlYovemBMvt54ekaQ8BLQpAaStuiTGGQUyYsl3OhbbX47NX/rTJExkug36s/JsccQqJ
BOU9t7XqvPjN1pxKeLgbVMX+q6TY9S1WuKbg5I07WWHb8h78+qSKm9581MW5kT7jsJHY0Giu1CyW
45FQka5ZZuGzTw/OU3ZjydMufTJJ9X0XPspyH6Enlbexhmr8p7RvZLbPHKYu3UtvvdM4+djoUBSS
oc5O4xG+o6KnqhZqfudX+6T+UbovLBEg+paa55N1YDCEvdA/0kd+YAa+bV/rd2Q6jNEuHN6L6FXR
rqOKuKuCcscGcWOy6dMWgsDNIRQ7lPbOQQPM4dwWPyO4sAnJi4zbSWxOg2fiuxaxcdQQnQRNuu7N
97z1XtLaPdu6dZsPG9UKDnFuQI3fdoIU44R9RPVr/B6cZkI3bS+gwNjTCt7Gt9TTCOMsWoDig2xe
B8vDv1ihn7rWAh/yjYDLHljTWBYIEKOyPC+Vman5asGiZsUol7u4PTlKi1t30Nx8W7WttWuoMxBk
MmNG8HxSS55rL9G5HY2jO2YMZkz66voMHg3dLQp8uyzfI2an21CHsDdI1DJB4hkXlEtAu7Xgzg5b
xvjhMO8j3WDvAojelqTFWMPBKOiSZsdarNTgojCgy7Ipl3zmuMnCpKK3Q2utJowmzJ9J8hZAnME3
kkb4zMjITqhYQgZt6m3nNrSeIAPD2YN6aZtzq74ZCgU/p45p9LW3dwNrpVa5O71xVOojkK5EqyqN
udDlz4Ymma/RbGQGzWDYhLFPxXOV8Fs6zoOX+2szcrEGvYVKveYuXaSjsnL5ZeEkUHwvepEvc918
lSHHJ/9go9R2dLmW3j2Dtmz2H4R04ha3URxpJgRZgpfNRXse6xcXyNV30l3wen/WhQjVRUeF/NIg
Ym3Ss/yiO1XruHMdGaOo7WnMaq07kYp1Ktx+E4PgINEvatIDIN9glksJPrXaoXO+bhNrYWGW8YDw
GT64iIahll1huWuNQ2JSb4uMG7mJ1JplFNpH5ht4iJK56ZtbJ+VwwLY8Bk9k22s0DkazucmTN8ui
/eeZqzQnBsCN2zeL/TeU4Qo66sqiOHTTatmp+bXG8uuCgdCUirnLXaRSWopDFfHCCRKrm6lLgJLK
pzVWUWGJKx3huGuVS8u5i82SE1S3ajWE9RRXZN9F1SMR77w1IEcTTNKpQ8q2yhyR/lhLgIhrrTKx
bysw4PGDOmnsqQGCOlz26eOUDGX09SymBLAYAowmYgH2/QIJQPRmgNaGnsLSHu0UhjNWNcz1/hS6
AZgQuhCTZ8OlxEOPPosL6ypHcB5H1Cb0EGumYA7ynNBRFo33ruNc61Ps5PThaHoR1UuTPycM3WNo
xwSjp7Yuqmcj6Ke9j8Kzp6rYmQwRhIlWQh6FjvFZrclKQzjZ2UAWK9zQIsyXqUcYLfOVmRtRo1Zx
Sf1Pl17XFz4bdB+mP5DeLIR9rYIvUcfqPkfiiR3Bw0Bt09UnT5qEaJ+jJBEUh4r1haogPWdlfxTa
wFsUwwHMUp8hnN3ejXBawpcM6ryJo8k10usa/HFOZwnGKb+mfUqRJMhEviQNhJeME00bLYhfDRry
ynmPBZuoTJuDKg+yk0h6ACkhZgZ4GGaPhBbORRMucNQvNS6V7ohlRNswYVE34yl8pKK2v0kqGMv8
jsx58oKjF6NLS42/kav/Wavo6KAtUQ+C5rOsD+3vrw8X8fV+zbF1bgTwlgpTD2kCFdPdUFE4lJb+
nfrsTz8QAp8QECItg+Aw1fnie27bEtSMDrqmVpIODUhQmntRROppSup40ivPcKh02UJoaio+Ahu9
x9w0hGIbJnGLmlalTEvcznkqQpVznWYmJbpGTJvfuKY/IuM+6Sph7CL/MT8UvBM65fO6k7U5HJEu
1BdmLv2zmsAm8MO83oS9FR3DJuvmbZSjOOmZiXku5a5uVCQk5kkjVk3WEI02BPQrkbF38zLWjbXb
O/njGDbmLhcyurdFkD2YYUIeSZ4nuIoNFYTJ0GHPnEl0ezcF2Vgz1VD7Xa938kZJ6f/lTYbKJW8k
wy2locGZ2ID2mthod0XRjDsnL4tLEOTNPmkkGtDCrE6SgMn3MChGby4swItzJytpbOmpunYUSX4m
5JniXDeFy0giyX54Q5V+I+/70xqO7pqRPwF2FqQYbrfP11LPXL01IrzbteelNwSMTPjsYbgxrQJR
Q+XEe6VXlB9/rSn8YPN+fgcnuppwwJWBbeW9/PxTkc6XoUQ2u5Bp4B30Klbe8gxy8yJlw2GGGVSU
3ChGGtDCqFeF96b7pnb45lWYf9J1Qh9UVUNHbGnj1vlKlo6k3WFOEdaib6uQI6nBea2snUOhm9kC
MZqclZEbLvIhrvxZl5BYzfSYnbzGonLVpxGGxUTTkxpoFJMVLXZ0jqTkYV7Goi7uB8vqf3imVK8b
W1eWdt/RCy24GocyLTnB45Kg3eva0L/CpDrKwdZ3mmwFbQGEko4KKzagL7wkUL07cD2bJ0otlzU8
r7eOTx1ixJG2LhU6zmksYqoCsj/sMdGWJDFGS0HUbEEPDeRLPKh0qlt0/pEtqeVHGTG0Kw0WEyRN
6O5xOyfAVgjMdB/yihwu4h78e0cRxb1tEmWG+69cmVk38m2qqqgPocZkWyk1ZaOnfbMbtarq167r
mIQLm1WvUg56DkqLwbNJ/BuGk1WWco2SMArWUWUNWG5VN1u1WdE/xr5er/2IkiJBL4KpXXjGrs+q
yFklKmHiYWhzytVsAIOruIcgNNaNbrBQ4wXdGMPo7xMvYNZSjRPavY3Mx6p/0wNRbVAyhOZAxc8i
zdy9Ehwju8xOGZGISsw8EPT3zeDi0lNtES2yUqMdnIppT817DNl9A452JmEts3HkgXrIW1dlepYm
i87x6F0hsIFPVas9mea+jtmKfog/RrSay3hXRjrrRRIOSwk6DRhy3K3hsDSbUgTOTZWAI8t9LMem
05vb2hnA70i346TvT5MdxYJWVqFexeeX/iiSRn32RERWsWITLZ3kUQcHIDBXdt9jDw10DTVbPKWw
FqNsjkodkmba+RBLhqziKNMClL/C4GAheC29i58kHE27YRCSikHLJVJ/w3kQhAjbs2gMtHKl1K73
kEYhAQd9bn9j3fnzZvP5yftydFRSU6KuYgkXlqfsK14HpZ9yA+4yOA5lrn1jW/rff5ztqCw18LnN
Lz+uKEqbgm/UFoYkrNNLwm1nhf3CUsEet5ryjVxc/18WVaFqDnxZk01Vt74YPBKbUFwrYvDgdn37
XMpqcgJrdvVoOogK264miy/Ne6+DSafQobF7CTCHuOW24cHJxCaL3OrNdDN2NxzTOHatluNhVhbh
zEeIsdSBCd7wGKUKcqFAHgcdBkVVpTwPLUMJC04LeiJPxX6dhq9jZfvLgOAthjXImIEHZIvabCbQ
ssN3sNEzZ1AmUh121Nhe+k6690guZDz7ZsH9bB5zAC3yvwlYDtKYcuGrLc52iki4A/hUC8gbZ0pb
v/Q0JddumAPlSXXnotsyWZSkRsx0F9lwT/DgqdQr8/zNK/m88v/rldgAZTi3CtXA9fJ5A8rUwU5b
A9NRFTYMteow65eoZhXaMTCr+oDuGZEZMfKPiaGftf6mMhWySyDsMwRqcR7kDaoa5iz/pwfj9xeG
KUnVsW7BuvnywjRfI6W7bBlVe2FzschBZb6VR9ossXOUIlJx7W9OAPpnQ9THj6REYA80bQ3540eZ
98tJM1FCrTbSzKXN7FS3ImBlb71euc4tn+rAM90j1iBJ3l9OkyWEzjkbiXy5bktPnOOSEibjjLey
S2kDdsB1zto5LJWonQbJDpOduhpWraGXG9WHcxLEFKWW4nTHLBD+teIY9a7uWszuQUw1IW2F5i9i
KG5xYp0nr7ToRuWuy4zyuQBHfp3X5XsNfZXhxPS2DOR4iSJNvlkxtK/3qmlgE8I1i1fINSEnT3fQ
L1clbIaW8EdazCpSnhZvuz2wmiuRWSAs6ySsVw9ppDWY4mdneMY9sBKbpgXhiOvc9rrbv75hP477
f5yYHOPry/lyYqotK4Dq4FuLcEwxh0gScyZ+x6D/6By/PmsdRPerckCyX6UmQzc0SGyaNdpAtx4o
L4kf9UCt+P3MarlciLaS8tVop5FAHuVTe1Opqbyp55Otn2vpWSv0IqYJHxhi42CwS7+BvH6966Zf
yCG5wTW464QmvqyRBDdURVwBQ4l9+GRtlPJQmbyjBriBYdzyyJbHCv/UsesaZiF14iFc+OuLqk8l
zeeL6qgUO9DHdZtV6esq0EWKGfql4i4yz0En6G6VkGdMwZiQdCmAHfU8xv0qHhoUN/Yqd8c5fcGd
Z7cA5qYmQL5wQ+a4CZwbhrtFBAWNxHPSShjfgr20rF1BXZgyEHWQCrv0X9v8YJkpceTjzKYFwib4
r+LoP9/6//Lf89O/Xn39z//m47e8GKrQD+SXD/+5D9+qvM5/yv+evuzf/+zzF/3zWLxnt7J6f5f7
l+Lrv/z0hXz/33/+/EW+fPoAo0Moh3PzXg0373WTyI8fwiud/uX/7yf/9v7xXe6G4v0fv71RKMnp
u1GyZb/9/qnND/KvLHb1//z1+//+ycNLytft3/vwLf/TF7y/1PIfvymO9XdbaNiW8VfpmIYnb1X3
/vEpTXP+zttvOOoHWoz78re/ZXklg3/8pou/c3PapkNhpOLlMFgEako4PqUZf+ckgYWRAoI8R0yF
v/3PS/v0Jv3xpv0ta1ISubCU/+O3D8vnH3fihB4WOucEksQ1in7V+bLaAGnRQiiyRC+nBZ0TRrAt
de1N2vT4E+nKEt94Cmyj3xt2OPzrD+vf/6XrI4RZiYuxG9vVEB+idiRSUbGGmbDc5jgmukpeOrg7
VarJPcsV5798EUun4cHCO7WnRgx2knYO3kK63A5H/VNqmPO+YFINQgdm+/TTvII00DEp2xmA9UMS
1wZqYYhC2VA822G9tbJyp9pTXCTJh8GqsZFw+e7IlLydWsF9OMFK+DCAnvTLe/37Bf31Atqfl2tz
WqRNc0oCIS5BE5r15QLGemIIyrbiOrSgv881zzJxI3b4HT3P2I/g5PciwPcjc0OQBSJDeum6Ny67
0FZvGqVHSRZqDOi8VLv5+Dv7ta9DeSMTLmI0ZkdM1Nq1LiZhg1adTVLtT1qMjhu/TQBTOU43okWu
H5sBPhhCzeZZFoGnTaV5VzEVCfUhWUtBNYlfzT2BdXZCuzp70x8AicaZJke+GTpZF4jejOI/fRtH
9tpOi24AeYD/FLlBI72NTqjEkQyUVn/i7F9tBOXpXLd9sLZw+eYBLZl1nFkzzGjqPY2Pq8YMw1fF
yMD6myjkgUWsY9Vv9wmku40SyXdfDbITYUXp6eO/cqd9Jxx+2ORd8c1h48Mq+cuNrqnCBarOo4N5
f0rPmE7qv2yrWj5ojEgE3jd4SZRkw5PRyfSnTQPSYQf6EXUBE2aOh7eKtNAk+5ImoeEWS9794iHR
CnxK4E52SeTkD7JSyI6bidZsoS351u04dho0xtxemkbOpERT1VnJtDS1lewgHeOWA1eO5/aKU7v3
VPq5c+WF5QBLqIC4iLad4zdpxaZ3sLRuPH78ETh5dE0I/Npubf6Kk/03Rz7twwj8y0VRWX1YXGxi
lEzkyhAjPl+UsAuTIIZW+/vNOyR5ecQex3gkQC4kRZ3uS28y/uIGRTwl05MXx+MhTTGktH6ESKcK
g5icTZ9byPkhvOAVnUF28qa3lCZpu6W4W8V+wHjdYj7iqj3pgNOHocHgrYCWvRuM1t7FId3whgir
Bxo0kOVphMsqJ04sPHaDXTxlBINuOHpUC8ACBeOFVFsJaToIWIV2blulWycYI9AlBuVOlhE6yXxS
9dRy3QhTuR7TcDgNAV1slaqb9CK65hD2sK1hN1L0OD77cuhXDuFdJJQXyM/4+kXYuTu/EepeMXpQ
c03V3Xz8V1jo3U3G4TL1nJksLdQUiQHaCHbQWwch3XYTm/YyR/ZKjN3WU8DiFSAPj1ThyzGiw53V
Q77023EXkXB59/FH12ibSo/cY240tIpbm0EgF59sYFTDTYEoqPX9DaJuxSscrD2MRqs+hJuEV6Oh
wfBzTOqTMyh0oGWHzK4dtPs2DIF8Wn03/+tV78/bhqODvyD9wVYx0//pxhGqbkqtS1iYxkJgaU05
vjQlw6KWCMejHBPScpqILigLz05hgvWq9zgkGPfiKrf6KfSobe803ddOLa6aj48MVyNhOCLl0A8y
/GJqC7cuQSaiqXYEuTAZwE0lLcZjqOnlrsXcEVnvbVHAiqw0cSdRDoU0T6qOAk7H7YqX22UybbTi
EpVOu+lKtCidXHQMBNog3GpaiX6usGx7F5rFWwdTg6mOwrdIHawDlpENMw9vHyHzqXat2fd/fRG/
tJNNbYpGMk2M+pjEYSA4zuenLwsDr0941ElQ/ZE1eri3fJUOS00NWDqg3ipp+stOJ6MZ2FBIr1Bj
kGSYykLLR3RBptQvZh48BFWdnvgtkB8kTbFPRqE/WPYijiDXubhRlTrJ92SWcVJ0ijbfO02HMFdY
4yWxTETtLaYrCPrlKWfJh+wXW28g6W2/xEhmKdOkOvRXSkV0d6i6OG5z9iw9y4fXtMH8Vfrpc1FY
DNarrgUPmbtnRUEbCUqyfxXpeNGV73IyjM/H548LZ0+zCQJ8TIs+6ZcjfDbSpMoIaN1pRp4ce09w
Q9V9gsY+AXaDldK5qnUFrEDZB7cVnfAZjw+lh64wNBV4xmwD9UrZV/LGtY2Hzo2zua5XJdS5kDgq
u3MvacjUAettx5jPAo2W6Pka9rdxxSG7QJihj3dpOQTg3mL/umLZWZgNvc+kV+NF6cNidAHdX7up
ylpTRdfx9Ka0jXMVSL+9WIMcGDOD1xiNwccZbHmvf31vfSnbpkvkUls77HQ8nQZtj8/3VpoZWVtn
0F0tJ4uXhXS6G8e2pjBR5UHQUd5ImYi56OhBYBlFWJHzeMZj472FW91QEZH2Db6/Sg1P5EkWPCt+
vywsXOSiXjl4/BLoHEQsE55TMuHwQWH+9W9gTA2HX/am6TdgfQFIoJFXDqJlquN+2bD1oUhYzIt0
RwnDSByIjdq35Y1MhUDwAUedmNEb0t62NDXkIXEZko7d8Oz4jDOSRh/mlcXtXBEWcy5V3PL4rMYX
w7dxXMkqO7sZ4DLbsQtKKxTZNKJI2i2xmfhMZePs9McfLPvOLNUKexHgvOXwNdcrVTn860Bp1xeN
fuUGK0g5H2JEj7ENxjGwE2VppszqzbIwDr5sLn99eb40T7gu1ACcNx1XsHxM5cDny1N6aE18Q+BS
7Dptjb26PlOUB6tEAE6Z4iFqFg3Y67jZTVPp9rSui3ng19XGURHnSVnZ91WMkha7vrxTCD3DEGM6
87Gr02MMvC1PIv2HENYt2PHhRekw0Ys0UB+zMLFRkidylZl6t9AwKeVMMHCmNAN++C7d9EVOGe8C
OWT6qpGdcMlSzozTRyJQefcc67uh5Ucj9Ze7hXtdZ6wD98w0KC1on3y+HGbmDpXFsHtl2OTEhkrS
n2MRtRDz6uAZGM+em8z4yQ49VxtRv0H4Ry5j+sWd2QXmAiJqOw/KDnsOzZcFJ+Tsrq04ENrMHd8a
Gc6bvkzmQeMXe8vk23p5I/Z4ouxjroy40DpZv9Qls1nYwNFNzQR9JyAdIRKjpV4QlvqS52Jpmb73
XuZgQ8MomrmaX4804dsMRQ6giZLR6CVyFYHy8n8+VOSg73qJX//js6Zd42sdnQlPQTLA+uMmZQST
ndowuHJL8V1WhJjaO79cV83kUtoO14aFllvuI674l6dQsYxER7QAtl3Roh7zYugfBgOwLeqmIqCB
6QzkvdAjirH9dJhI7So/jGP1U4COuupUbJkJGE60mtQ0SdZQWqL3F60yIzK9eAA+aP2AnIewpQne
oqHAJd0ow6VNsNv89ROjfW6O88TQU7MpmS3yeOj8fG2OKyrMrUrPiq3XdNq5CF86VR+fmPcc9boJ
V1Vfmbd+2Cs7Y4IsxCVgzNhPUWz1HcnyoyOKjcU2cFUjMrcGD3tYk3EK++ZV0oCaTt2/XnN6BXTw
wWSLqR+rffwiv1zzOix6L1eKdmUC10wwCkeme8EdyXnvJIBsBBigc1womN9CbV3Z0J2RrXp4Uow4
OdBA3wZDj8Q2XEqg6L4s9pGNR9GB7zHK20ovFtm0P4sdX3othXYI+uYQVrjo6+Y5D/TLMdDqFxgQ
R+F7mwC/ddQ5+1Rjp8KnWIHsKa+sJ+gs5A5bhwS0q1f6yyhzHiVoYhkip0z9lUQJgmtWEMnDfGuv
lUeTbboi2C6W3bKw0YjgEhNttw3six6nMxyo81FDaiGA71cpF5slZyjCNVUC4tNxXun2MWmz1aTx
YDA67+J3N3qKnKd0uOjh3EYhq+8Sb2MWa79flCQ73+Jvi94Q86LeVdODh0SzLY/JiRhT2JicZ+4q
82fndFcBh8jAW/ns3kF9rpRjb9xjB8RHWLmvqnLrIaZtnJ3ebiMm8iT9cjyLTcz+65o5cTG3zRVU
Ikj7QJqhiOuOnNdY5YY10K99E3Dg71FLjspDW8YbdXLAoIcvwJVq9S4QHa5a9Wyp5QpiJm1s/YYW
711r6nttSMGWoMMyNn4MtBiKbRcRbsNRYh2SjKPa9blOxq0Ya2ooY5OH9p3BUtAi7htpoxZE4SV1
vSzaXQ17zrSfiXo/BeTw2Olj4en7RBtXJDqf/dSYF3goaputsknwvtFXbPs1VlBCqvWZqRpovhRx
aEJ9GcaECoy4vdDpmfmji+ah3yRGf+VrzxwbyEbHhS5O/egiqcfp7Z/q6h7kOUQmMBAIOu2AbxZ2
j/4QL5zxmDCcNRrvOjh5vn/vj/q1H4RMCePuJ+PHLazDV1JrNr5D4JXvLhKQcWLRN55yZeTgQdRx
blUeh61mNzC2teGS3tf+g5PCWkfLilCvOOL7m0bTF0DjuvGSwksOERkpw49myLk77KXr57hKzUUc
YgHRHhtYzWMD1qmcuWQxDMpCp/Y07mT1FPes0usCr4B1auVdC0z8vvPxXUh2/POkv6IHK+WkgcNP
o7hkOgYHIXZ+eTFGGiZwMwCAr3CnlIkxw8YwessmJEMbxBTdGxwET7m/NfRToj2xD4MuyZ9bOuL5
qquXEoJ1orkzs0Y+PMXyGeYwvRYEx3NJ5GyohJtJN5bzfIQBUB1MB01I2LhZXVVqsVArFF+yPimh
WBXdPWKfg01moYONUq56oqRic1hGYMM+Okyeu4gklhEdwpI0t/w/v2IzbzMm7E005zJMxuIMSz+9
QlKZ+FfhQugqmYTG3EyaDYfQGT2GVdwaK1z8807tNzq3f+zRBozOTJy2ZHyuyH6YRVa26GssFCUd
O7fZAP5cTBADBdpOXEU7O8KIqO05xW3qqDg4mUZIusVMG0Np1V7XUmxbX10a0rj1+3w1pLijKCi7
lDNRoqLtjhe+kk2ImZmFqHTEkoxXASszEHQn3iTAeoLzBMkpkOJv8wDGyWokXbXcRPWKPb7yr4FK
+MFW8FSM14H73KGtS4Z7Eb+Fmra1EJBlVbFwsayZOtIuw5h6o/sez3vg4UquODkOaUtCBw/djmxc
LnYV3ac2+vla87ynDHxJqOWC6JSh3hsD9oa+V+4oD7Qly0zSmYytMXCgNrDOaQgxSMSgkJjvr9DN
Qo0vjhBXIRsknAM7JUF83WpI8cfqNc6H5AT8pbt1+25TMti7jgJoI0VrQPZ3lXCuOulWVyvjpohR
h9aYjPpwtMkEclDUR4G6Bj5Pb9gNL4ltNMfSdjfIpFZaq5aPqVOCuvEiJv+5G2+Kqnbwo7ZPtEk0
+klHVF/N0hhqdNKOAk7BRMvtVo+SGmTjaqGL+r+qURoxcxtKO0UKnol7Ig2vPv5Z4bT2dlAih2MD
X+X3YFrTsKYDIBXaUHbPBjPsIhHIhy6rBJJ2zvA2Dny9t9Jz3nO041DsbnphtI8G1UpXd9ald8Zx
n3eGRgQcMKcOKda8F+De6DcdelXrb+raXw6BRJvbtD3hDdwVdev//ocetQ5Kymj/8ff56EKOUn0f
YBexbvbKGUzOQzUOp6FgNG4U28gHZhwy95mZ//5OFSE6JYZQMgLiZ08dIBQrnjb3HBoUFTJUIqLj
l1z0v//Mjy/8+OPj7/748ONl/fF3g+WsJtAjRmJkZFdBqNKlT5H8+4qnjAs9cbIthG6KtzSljuvy
+GMqpE/bJOGHH58Kp89//BFkKa/k4z8zIAfJVY4QFYVKE80iR8/obiXKSoT6wVKyVdmoS2Rm2KG8
RY79NqrOFt+cOM9ta8E+tyzkeZDMtH5J7UJV5y/gEOCS6RdtEaHO5dmH/t4JnY2V8EtcKA1ZHlmu
L42826hIFBSg+sQ4Rdq+s8GJKtohBeXvNaD8m1Uz4C0PniNBf1UayzZJlkJTl2ZpLI1guMtLZN6I
5U2IR2NVsHC6N3U+bvM6wAoerHRgO50r5kRlET0Xb3Nj6h9WKy7mui45C9SrabnKDXtRqmKeYiy0
CnQrYbwXVb6ojd0UoTuIcElC6iKPLBbBeqmQWWoroB3aBIkvcU3RuFfpWDI8Yt7XLoBNrQye32TA
5YoJYczMlUayQxpNEUNI5Qt3AbTZiDd+YT0XptylXbh0ySgqmHVrUbQfR/BcZB7aRKsEoXUqDKIW
euM4WNUkxMI1OhwB3GxbWW5TJdsbqn7bjtVLSTlbVQ/ErUEvB6Fkj69m8v+4Oq8tR5Voy34RY+AD
XlMOeZO26oVRpwwm8BC4r++J6tx7uvtFI0WqlCVDsGPvteZ6V6LbUZ2fRNvuemICctO4xlp3LpPq
lrhqj3WC3dCuE9nzw1O9t9ZY+HqAQVqqnYaWq0bL5QYY5CTE1pzeGPducwcp9NxunBwmRmduph4a
fUQCk+msqkpbhdjRG28+cO5fmT2u/Fh++fjOyqILDOziwLriyCHgjCsyk5wh32a/pd5hgSr3crR3
cdvvkkV5gstdgI+Ms2hHsm/sdQdmJuQMVwfBguZgYpu8mmLS22ptcVi2f1g+NcffZRh+cg2Xtp8Q
qXWaAfO1ZF6YGNXq9CV15i39krWtmvWSYqJb+kb1uNDgWUXTQSsg15jEEk5Lau7eL9XBjOKdG/Y7
ketbv7MO6BO2zddA5nPtYj3kE470cqdxLoDD2+rYYQz+g4POKdS12xTuJRYok+gZLZVHAV7N0LKt
iGmjVywNRrmjifeyvGwFeLLwPnQqDKOEOaQQEUJb0huDdnmydruFfkO16g1bwyPYFOdh6WrrQtYY
ZscAqcvsVVu0P+vOZ32g/nbI3zQzuSE+ZRViGanY8yGDY7xVYIPTQLXytSYGLMQDmUcbMYNbKOTe
RSa8ZGRQvyAQ32kmbvaxptbUH7WZHJu6PPUJ9EQyVszE3yHECqhQ9/Z3WYcBksPzDA6sZqFEPPrO
zmjv5t0xhB2okGmzTm9mrJXziAPPvDOjPgwVigTYUrX67guBfa1cE4mw9UNxmfT4lR3Fl15216qM
3/NyxVTp6oaI/+yGs718J8Z3TROPQMjyHPX8l3ts+8NrCU9SQY92sxy2jLZrmEJGyRSYNrYrKMQT
hr8El0NCOEQTrtJe4HKbmYfcNZ1lqnWwh3ONjfVdmWUHB71fDa+qn+TBs3ARddXJ6T612T6lw6UF
n7HMIiCAbXOogSacbi3zDoZKD3OPMC91EbPAg9AVXJrpREvvDRTyrpirQ19+uGOx71MgTTOMFLeB
joJR0a9vfEK9yLcqdNZlYe0rJ9xbjDf4NI9I++5wBMPdII1bLKOdKUc+VsIILUk2ATjVOdr0RrpB
Jsk//mep802zChhkrU0bGge55SSqGnqyrVl/I1/bagj72a5uNLKTciPDIRlA6N/2VbFpvHafsQSm
4s6Ek/QJ7UfthwR1ZEdXC/cmpCY34/wvF2WJtZ+QtOrbTsHKAZ1pZvYBSkNY/6Cl/61u7EOpprMK
4fZgOhndQ+aSIVrOOAwwR0xHj4yAqm93oiHHbQxftOzL4guSY+lsF+Bvum3EdCgH61pM13h2fg8D
YJb0xm4VsVDxmIAaJt5+dK0djZnalqdq0veNDSsncdZC/0dv3GBqxz3S2XWJuYAGwsbpHPSQEsAc
0nWPYPL24YroKgt1yKthz/x+7bjq4QhQIuYptdkU0LZhoIqFAPIKk2AMBNTE28bugyqMdlHOF5i5
r2dX35twiw5yw6cOQQ9CooQhM5SEOSHogOTp6vmuKAQQGAd+RHeu/ZGxScVWtc7O/hifOl0/mDae
LSJrbWa6jBUIkIjf5Yhp1KZYCa0qAGdmppeJwmMJ83BTLajz9I168G7X9kPazB5xsJb+Ay3B1dEz
rMyXKDx4oLf8rdl91yNr41YnAhh8DeDqFmOr17z78BTvKdtQA9tj+haaxxKAgd6e9cTdSjc56Un5
ron80ZLbVIiM+Q6pwy2B8LqHTT7/ygzxqxfRNxu2Zqunh7ghfjIrT8v1b6zVYek1ZOW0qvwuEKhi
mtg+I4t8FGrAXvtasXJAxoqKTVVqK2POVn2P4SZzgvYVyREZiw4ZEtPOnrs9MNWHwKbv1sNeQanU
vPjNbb8Z6bzW+mlvgpfT9YkOCHmP+GJm0W1Cp8f+1+1z8tlC9pYLniBMMMgWH5PZX5hZbLWeOY4J
OglU8gg5ue2DfPxWWv7JIPkPy1lAKEtg6Nk2Fi4enixAsLkW1kf21sxc28lQ8cxjkS2lC2zSKCrf
Z9u9jkN6hNl0HgHWwXneyUEGfZhAo/Eukj/dzOPFYJOT5MmmdwKKSVwmXD4zOiSFGdCmuSRF9GA8
SH5X/6i08VZ18YHEiEA85oWnJ89aiMcHwtlWr0IgP9Gh0CnYJkwt0ASqOj+7ACQHqb1pWniONUgo
cxd4EThHD7JJGAJu8z5M37oxun50o3tNanmxrZTGPPDnhIhkrcNz7J9zeHqz1R3KysVeH4FmSHeZ
ZtyqZb/c6PBa59uSQ1SL6RIZxfsUzneZziegupnW3URqvzGfPmUONRwWPntgF1RzgtGoAvShfHc/
iOihhumceKCNTAcIwcnr3QO4551RGijP63c/7z688GcWwfFr6QZEZC65636EOYzTIiuioBXjseZb
MCAwt+F1Gz2BkuX0iYcykHh8w7z4VqXOJy3je66H761RPlqP2mtZKRP9nLNnnEr9Gyvlh09V59Qw
2DW5dhnQ+GELuSfEUq32RlcGbPVNhPaSrEi9M45e/Ccrhh8J6pq5Ure2KHdJT10RV2cD6XhVB/pA
9lukgsiPXxWqjrq0DzLCOF3ZB6MWD/RHPEvz0YkSYKi9YU5MXM++s91gqPWtSqO7h3lMTtml0fxD
mxj3Jm1h2mIKK6cTKgTgasUjKuLvRSwOLqX+8hXX0+h75vZ7qdTGGMRD1Yjnrb1GuI87j0fiV/Ff
ZzdPuMeWTSFGfJ1Loypq3K7WhS7hz7mIDlVNL8KEawJ4lngjg9PLr42tJcJtYjYnlZp75oiZ+qhI
FvPs6DGA2lShONJBbofkxCWAKh1wLt3UJa3WwiL8rSEgooOVhDTn0NvmUZEB6um4dTCo9Vn82bfJ
ly2tVxGJnTYAvrKnayXeMs85CpWcS8/ct1Z2YnR27h0MZHZ4CHEyhiSx6+1KjFDbl3AyY9dbLvA9
FxrAuBM/R1r8E8JCrDorqL+bRs5XFem3lNM44iydLWb31jmKUZGEODLKape57Z454KvSxTEq4Al7
4Vlq5iYppm3kfpauOFTxuPM7tvifhj0fF3CdTgVvetkh0wkdMqtL4493xUaWPd6K4JSgcdOjP40X
y2PVTncJsXD2TPcjmY9MOT80zrdBDbgoIs4rSkANqIHW7d0uY1pjHOSJKLwtusWAHk4Bl4xLKL5P
A3Px1NWcNfGeva8mjJvoBoCgisuKOhPpekV9vjfa6DghVCgt61dfdEdGYg9Jm6KVgjxAE8i2fmt9
/Sos6z3LDNbp4Xc/ChZYH41IFijsqeMHJoE9Ttcrk0jSsHv6cCCr6rgO/MUCkZd3bfbeyaV4MGq9
GYO2nQz5yBAtYSbJs8s4konVyYOWQgNL6DbnRtBPEKSkdbKLYSMr+0UgWh9am8ig8djn88Mgno69
+AW29ckm7VRvfoxJfEL//m3KJxJ+zZ+iMwPXnoKhD0+yAO/VqwWsG/SJOg4TxEnjU1P9ystZxHgB
lcXcQyGMS1tWqu64r/zqKOz8KMyKeYe3Bqi+s5Xgslac0oxrgs68f/xyfOc+esW3udC+EhXdtDDa
0FuddkimNrS7RthUSHGrP4oAxGq6Cppulu5saooJQhu2yUQNZKe7znTZu6mL76LMd+kr1FrQws4q
rd9a/qeF8Rzq+jWjcmv56rm13IJDcmh1aGI34rsZQ7B4pgqEFxJa4O1aimCD8ZS813b5g2nX3tNK
voU+uhkdu/0H5+CRBepmqjZISuORDGx+pAeZsmDzeEGCRD9Sw4fuYHIygigaA3Okh1RwKXIpMeb+
lPpQDIwfYx1ehczJh2xPcqBYmcCRE5QeNjRQCjiMaJFdEqhi/mcQKBSwKOJn/q/WyrMb4juKfsV/
HZNnn+S/tsmzdfPfXdVWGdgXwGDoqf+/dk/9v42f53OQnAqFscdVQ9d4MGNaAW1MFwKpNoSHgUlA
ibKftgI3VUiMplbkcBG0+t9jz5+KHOHB3wfigaEPmUQeLfUeTZ6c5uJQAzEA1msU7Fi88UARXh+6
JK4PtaKfpLcNl2ZD8EVFY0goXvPvTZUKgFd/79MzWAqr//l9iPQBseeI45xDtp9UByUqHv3fQ54H
n//43+f57ynmFt9lA6Bx/XwPns2f59uUD7Az8yJlRV7eplJ0n9j7iG7TLOPwvElLC34qV0jg8znN
pzTMmVsb+d+fMqSTvHUTSmXf/VTLm9Ytb9XzJ7W8FVofVfsspNRcOmzPj+z5p6aCgBsmc78yO8Tq
0mTjwgkzSQJ+vrfPJyjM5R39+1zLUyPt/hkK+vNxVPOR1RVWKdvfN8tfnB0n//tnnz89j9WGJ+gv
zYzC0oydBE/xfLL/Hvs8liJKmf7+medv0pbcMV+Xr63kve4GPp7QXt7rrqmarTYhJes1H+7UdOmr
dlfhTIMGthX0jUKzW1I96TiQCPCnY5+Ug2D1e/iLymF/YOzstt7kTr5JjXGnBpINO3hx4/RWT/4/
WnUmZ20JjYyuDVh2DEdMtf8gYL1ZZsuuDCoVPXEoSFtNTpfpTxcyAZznva7aY56qbZR0gC/pAMmD
QdSBwMc8Mc9mBLafc3E3mvLKdHYH/4tBaNIafDDFrQS+W5EA6IBuyxodhkux06yVYa36lqJ6ckkv
9LeFBm5ERYeoDUlG5BIk5QVOVhUFOJ0DdpxcFPW1EuYxTMcL4IU32il/gOwPIfalEZGGaspXpt4H
VfG5KTyKlhM0uyxN1h1EB0lCAME5LxrvRwbzEoHDsWnmU0nxoOdpYLb+wda+hb17t3BeD/2v5W2Y
Q7gAuVzzjUQlQo9urjdhZxL56G0Rju0GT1EY/271ZheT5QixIbXnrVWTz6pOTk/VSChxBnE8dLK1
BZ5XpziZ2pxtVxRUjraqKD0kAsGqlusO05xbb34ZWr2F2Ro45XxSllzHs7ceIiq5CZIKljllwMSC
1YDs8wXxA4irclvRyuzEtIsWUF7zFrK7kmm7LSlhYv5Er0H799xrajGbrx6WGN+IXw1smbx1dk+r
PltPM3vb2Lin9RKlSQZfZvEm8ZaTcitbIOCm3j2iGI5xGW7EuBSQjE5mRlo2NHrMMnZJCADsirYw
dpJWWkUCeYziIqUCkgxadQAcsyjIdsVPQYdSFsU25uX1JZgaRH2MbAJX+2x1wLkWHTMVrWT8ZngP
gz1KjxdosPwNBpt1fk73dJHhGpDn6JnA38gSLGDOPmxiYtgzrHH4J86Xm/2xOmtlEu+ej80aSkAr
i63bVdteN4PKAoWVqXWCfDesaT5jmw/zeqMP+SaxyiNZESBRTJgv91IBfAeGt4xPXZyopg08j6Tn
eWEWkg7t8cp0JddlVB1N09qL0d3UOTtEScIy9tMhJIxwEws6mbK7FWH9LSn8XcsfSyEVYLfd2NL5
MZcMPxalvQcQISR5Aoi5Pst1wiUloqWn5h817SbB7IvwBQlI0+o8lJ7VNkrf6CFoMfnXZPZpLgPo
yH/RBshZIYgKGCJLAJmymYtrDiJI8Io2SDPVrXJgQXo/HUQs/mHzhsRP29URDtuE/BMvOsBqArJi
IlvPVkTMrDQWawN5swaCDRkn3WP8yBCk0shZw8Ak0JQQkeaMiY9kyHlTxYoh5dmLSZzQ+bCchp4c
qioHGUB5SiK5HkLwU9EAXJ+AbTe8MY+DSsLp41HYDLyIFMLWYj2PdrFPnxK9uUSZ2bFDUv1Piyed
mghPLyCuqjmQlEMypL6SXr4SXbvzGbNg11pPisZVOK+Rasp0I9J66zdmME4xWRMNAFC+bcgk5Ixc
lAlFOzjbYQpX9OXWfV7TIfitq39yQwHAZ6rE26ayfW4fopEY0yllAKKvMzqhXVRBZ5VANVQwJ92+
qahDIBFG4Z+pIb/IIPzAd4A68JlmsAIbbb7C2gpK6EehDT2YifJoxCdfTpuWXrHtUEaxHgNNyrPs
jwqrB/SlwMO1HLOfUCF015aC2zqaGQIU2phxnh2qwr9E4ssa43Vpa5xVVRCGH05eMcAX24qhXozR
IOOS4fQwmQZmnhrgHzQrpSjQSGlrjaWy9UHzC/PFJ0lJdvkeDAOZNf6OHfYhmsqdV/3MCevsLP9F
YQY1RPOCdF6RKTfQOMmPoEjeYh0+kKkfanD+NqNUBX3faDtq3WuYOndDMI2oq9fWxSGsMDENWJon
j2HxMad7JWd/F4X1Rs5INJOPUne2pD4CiKL3zeIZ+jIwVL3qK9TS9c2GR1fl5FEkOaP7aWX42cr0
IbD2E2tuCT/V37mADxuQ4K7jHSe3XzXsLA0agkJBCmfhzcBFytnbzYj8E0Y+5ICtJuKpCnFV7EOX
xDorSe81K31Cum7CRq83vQue6o1PfBBKKbYBVZCh/PFbsRLAj90ZPXNLN8aM6GAady2BGa/MPbqt
P3G7j6dXq4LI0oplAOUcVGx9OFa3yXERQkCAYjEiQGv55+fIivYGK4jWTF+VSt7HrrhZdvkVlYjY
wP6motgX0vtiPLsqc1ZEvPpLaAIU8YhunYUiHV4RL8w2iTBhlsYl3e2cY4/YqTJu86jtjUKdk/zV
9Ptzmkyvsd9/MxPn10wkc1867w1GPQeOxss8O6fY1B+t5uIByGFaj6uG3Z11l0Z2sVVKYUPBBMJV
xjCXpnBXlcY58pPX0HCuDUhJaB1vKNVQSam3tkhPKhGBCcmO9CIa09tcTGvRKRpU0cphDZ0QIKBo
fZ23TmjehjE51uW8pgG0KQuyRxIJIXDcsOVchzTMy4bLZRqDRD1VHpduG1R6SXPX8AEh6YflbTAn
kP70KwZ+zYefmGT8IKOOm7s3W/te7CNFhRDFSB6qUzxxsejTM9JCEgmwIlIX5LHN8oANWIdYSQLB
OAWaEleHQWSEy90Jtb00u0NNelnrnul1vjfAUAsf7GhlHAZA6Cr1LtBpjo3OOKxK174KYY5+H0P/
MJXpPjHV3vNoLkZc7Sxv09AOH2h8y9Snkjyl2vfBgveA7j0DjhNCXmOkvVIgBwr7Jy6rl94iR6T6
qbxX2KrC+ACJACoOidpGt1EiNV+u8WbMtxy9Jzm00cs0rzMaLClWwnvZ/5ntWw1R5qbU75z9F3tN
4L3kgqg3a9i1ZuCbfO/vhYDyhKRpP30Y4QsXzOaN6O3M2eu/81V4Lb+SEa3RukVKrq/8f+wf/idr
CmRvxGuX6kL44x6k6huaAIqMmo+NQfurYqm0Xzpvq5h9vMRqNfzpSViify65PrGJdtOG693Q3aTo
ZwZt0j7Onkcyj6YqmC+e8abk8JqQLYMxvWCNKbsHreIFigmpwXANIrcj02WSsySvdJ6JZRZ9JhAz
iHCLU8Eg+Cjo4kytnsaFLEmnoCn4T9kZjF2lxK+21F+dPCKxRfT1zxqSD2uVJYbNNDYA+oxSO4yu
13MydJvBqbRjPUTn3B8Ukk/T7Na2BpilKxKxTeXCeWwkzFZ6yyEgP6tcwUWabsXIQN2expsjQGn2
RVbv0kgWrHpa+uHP5glivzgMc+xtvL5bAFJu/y6nad6wQBsnf+HXlXqeQ6THVRP/7402uYGZG+xZ
wgn1vwvtOXGImZEo3c7PYxLuSRCqudkZ7lyftBjzQ1mb03dTVvt2BnmYjcZbWTby/tTVECz79jwk
QeVPXRFyGjGo1t26XDVKLy8JemOuhNrRpHd5ed6AECIS2kEqZJzcKipP+B9h7qfRfDENkLqzCOmi
1Pb35yGmwuxj8+TSlxD3Zo0G7vJBPT8t9pPsXSUnfzRP23qxeOjUpmssSlEwdtr4Ci8JaSbztMRj
5vL8l8+bKv2RGKZ1D6XTvqhJ97dG7TWnUGTt6fmTozUnd4RR4Erj8HxmRCh0GQzVAGqofmup7ryq
rmYaWMYohKkbz3ZCmb3YIjVHjue4xzNi8uH2qgzZV8/iOGDugOZcpvdK18JVNTBmF1ZFaIlHBdf7
OY9uvAwzi94lTHHnfP4h4x+2O2nfan2egTj6dpBWQ/iO2uGYkSIe53n10OEhnRvbAuFsjtYnQZ6v
EIl+o2YBpCmBxs38VA7NmY68a9Op8u/6aDgB24f2lU1W/JKmc/4TisjDNh2KOFjt6xZWqdbk1int
6dnX+P1u0uLM0lomPO1yF3jCvup1+xYCMYphaFxIfMP3LYBf5rY9fcXWQN96qIeTUHH6qWXf/Uaa
56Ih3USPMnefKxzf0RANm6gU6RGrpmEo95eqHZKeSZBfY6EDuN40drGXRhKfO/c+zY48Rbp207uW
5G+tr46GSNNLGcKJIr862XSDjnomGW8YHqw/lhIvNmOYX2MMI5JXmxFMqR0gG1T5WrRuuosc7Q+D
lHPk1NYvYgfOpY4UtlE0tfIAAhmEs6KJzzMkFqz9DPwxVBIfqWC1Nr4DmTEZjo5bi3XWNsk/VXWd
2esx5Dfl5vk1qd2tP6bZq616zvIRP7ycivhMgyE6S92EcPig5499G0H8qaEbf5JxIzdlHX937Yb0
SdFIeNzDgBiNJpoEMJaTEpAymDfSmzuykoW99T4M2fS6TLxbK1fkH1cMdGlHuXZpk7Bj7mgliR9u
B5W1mIBjzfQO1s9vNpD01ENe3ZrWOz3yIR8ekVWC+8vM15I+8ZiEzkeDeeoS+T4obzE4H7FpIp4C
nLjy7drYzYblcbEuGHMTIrXKldG/RUUIVqOku+nHw1vHBOjFmIoKihEhPlSYNzRGzsWftP4NRzay
+FJENASgd0FDCY/RQ7KAxIuR/SyiGLSlYWL4ylX9bhVM0Zpi5AKU9VwVbZtrTMQ3uNUDfVbpr3L5
RrZKH25ui8DMqUq5Ip4lRVwgozdbRzssx979ZbNboPMd/9M0XKbytggpDaXH9G5IaOQa2UGLiuRc
jLW/mVu9fZ1zXoWJQKMTDn7A0mmv2GOcMy5kzEaqvZaR7K4qDwkPy0qiF9xi3Pgo3ui1NgM5dKVA
LbN4gsEQIcBAYazsgtlJpuU3cpQ8JneTDpUP9f7zRo+IN2rdDsK/hzDMApr//JxSPy1fo+XsmYVH
RGMmGBhmETUz6mavzuMz5lpMcWSh3SOULlGlslP6/MvC7O11CQDve+4jqjDhWg+iZl4Bu+EsrSk6
DwNkJ2MmvEXz2/LSdvES41JYb52D8qPwMb8tN7ZeEBaFKH2bJ4C0w8U+N6Vdeh9m87MchyiY07bd
9MssFIOFeUxG7M5mS0Xx9Mlg8pTrpmNbzWr+VQ+O/WmLqFwD1jCuTtQOgZeRZ7WsAGYX4uGbHUw0
gKOONHvQLij7ks7zuDYbWphPQ1tmRCTQ1vnWWzxtz0PPm94zgizX9ZNwQkkCgfqJL4NqmwEtlSaZ
BAXrIJ2To4WOv3mh6xgeJ41NYGhBm+29DK6SmEm7Y8JCVWKOkLW0pD7ELglKzVxiQ0qL7jNLIlRK
eforVfa3Xrk//npgc3NJJbfd+NXT3PFsOc7NtVT8+rxhIY/IfrC0oENuGMSuW6ymTN4ghaE5TT0G
Aq7TwpkVu3yS9sXKYpSEqZFuS3MiaqdE2kEVCNPXTXq2OeHk+oFvpyfPcVjgfHdgaPZ0mBsT71Xt
FdPleWMMFm0gBz9fNf17aFQGRjW4lSDJ2SxnU/PdsSvgM62bnzMkoCf+rrvGe+QzhA2NAB0paJXv
RlOpHXOcejdE5fQdlVCNeFTZpFDxFTOLgxNO+KSaDsIznYVmzM460/1zNBTZ+Xn3+RPTEw2lpQlN
kUc8DymsJmvMU/biIDBOo63gl3X2vzeaBRV8jEWx1WxBhoxoF/3raNTToZXpGl5VcaqWG0NrvZ2j
effnIRdnxN/jz5/+PWbuSC/PD5mRcp2EX4soxiPyyanPKJQIIKmcvmY0zf1OK3G3ZCHCMPB6ZAtB
Wp+ZDz9vfJ+lvS8bOkj/c+j5CLEcL3n887jVFO1+KCNE+WHRv1ZAFWTiDPfnPcLCkeiUoocCnCUP
z/0nBwN29dhBTlaJgmm54epnr/yGELjnXbk8IuQRPZbnNX63MsgqSo7KzKnvhkx8S0waOqgXipvb
F+61fiaKLL+IVG+s8j7/7TaavVOxXp/6qUGTN8bZNRLNCWGOCBqTdpdBKflopaE/hqWg9qquJx+a
Y1ZMOAEu7IXbHUe0zxDGsU2a6X+6Tp2dLDmc44J8OLs1vD1ySVAMPTLzaDQ3GJ7Ce2dROyov7fci
Zpr1PBZ7WXWq/On8rGClURsn2VicxPr0Cxuw8nEYRKa2LdyK3B0z/cBJQLKLHW6o7+mJIHtfD6Pt
tSvb/ujHsX0b5i5iLtUZWO6l3Pj0Ro4iabSbo/fjixHaiojS+d5Eevfuz3Ye2D9N6TSB22fmtZlE
QeO7sT/11IOW2s8Hr23Ktd1VBVg59qIokqx3PyTG9d+7ydoG03gRZMZ2edlfntYs3/CJWomsvxwA
PSl+pwbd7HkOsVLF+ZsJpK198eQEaNsDm5/OiiWejTRqak8ihydIi+00rROKnY/IHtgv6WYMASYs
qGDzcD/xvVj0Oi0hokB6aZm1dDIpGDKrmN/z/sXEHfky4I/72ZEGwubQ/pM41lXaw/gN/fQMPH+m
SB0UU2aV9oesUsU5tEHqtip9yNwtP0uLNqSXFeExWe4SVrcrgKgcEGM0L87cme/mfCuqYX57kii4
A7vnA1ZyeM/yEIUjubdBjX7nI5lSEnt5OfjnxCFJ9PSB9LF9GS125Iyu0T54r4ygRWFNf5/MD29T
ZXg7dnb1Nh4x55lFUV20usmCIXFD7B05A2ddlwE+buJyUKdvWt9PHnNB4zRWM/3p0tfOXlW9ar1n
3izNGd6rRr48X5ssvXNnTuZeKerZZiyqz64uCIcciCci6YGXK78jtTW3cqLtKnSdwt0tpHk15jMa
rGRV+8xzhJmXl7rzCgIv+CmKZkY4PhLHtOvxvpsK9afZFCCWhRH4nU/0g1aYaAZVfayrgiisCEmy
7kvoBcuxxq8q+Fs9hqMmfS3bqD7+d+NhKfh716gVTps8R8K6PKRSTQK/KrK3Q24M5a5KDWuj53hk
iiHEQl+S9eXF3nB8XhWiUhsOdduQQsuFQq+7ynzRJuM6jFEeOKHjHGuDjJOwpPPZ2niXxXLMqBp8
Krot30T4+qSFdEVDxINnDJcwH42j1A4TlVhgOqQCKUd6n0rMzJzb+B/PJnQdAC892XJnNIX1XgF1
35QDj3x+dTLGwKtYQ1rt6rQtZ5vWCfzwvzeul4VHp4GDxtSAzGjRovFrq2hC1RAR/102ina90/lL
dgqNtQ+/BJv1Vpl6vndmu8D9lKREiTnbAvfMfTbS9l7rdnLp/p9Ds9/sRcU3onfLiz0PIRGHMrxb
Yo4Ce4wIQVyOPW9449/MmdpLK+yMKEM2T3K5ETH5YSARU34xWTcnnPVj7evnrLCGcwJz8NR4l4FB
7JnNwfj38CTRjCuF1nCJ75pc0pY3cMzHHfZurvXljKFYJQ6eyqGAWaaD08RQQvrQPD88j8GS4dHa
KZf1sYGH+TJUdnweW/E7i+vskykU0cTga28kfjKBEGFCczD5PaNTCWxhJne4DbiqjIS4P/9NlxiQ
Rl9e28HP30JNsYPlMotAzSru5qJ0NAb73FZF8BdKU4kWybdmAQHJM/+IdK9k0iUtMKAOg6B40crq
ixGYzWFzDG3OPkUtI1rT/dUyqQRwUvwzdz7Je5jx3HCuD0xvki/R0xot6vmN9XhARKb/aQuZfvHv
sGxrkWMHbhan6zG2HjwDJHU3d7giuUgNw7b4HaMXrF8G1tej61r3vkMY8bxH8ZPv5sz98QSV5GhX
brBg413S2qSILQST5zHgjf2xaJKHEX3Tmyh/xLHqX1MVD2t9nIlwWO7OfuEhE4rv7AZ8qBmfVR1N
OwbYPYJ+K/omM/sO8E893Nirr6ljkbkhvO7YWLJlSgKfyE5p4z/fyOfNBABu7duk88mWBvRzCxjC
qsCEphGOMXVkbP0tlX2LVpM5juLTGcN9NMZVMD1raDpIkEviEm+BDOfb86e0rvTbGCccq6Ov2C3d
QLC7OgDKN7Yl2cBnr0l+Iyd/a7N++l5LN17PncEpFwKdRbiqrb2y6C/ALn1S6bHacxFImJ/XWrMp
q4fbGSh7kpTdqd6envdGx0Drpkh2svrBIPwba35t9cXNxIyPewZffT2rJvCmvlmhpeJC7oTRyZRd
c3K8ZpUTtHpz7Ni7jY3Y2VPVnp+HnjfgldCKVxBewrBwTk09v9NdxoIUT/IUz2VMQPrgBWNaD2fh
Nfk21vWBJrnkSi3z9EMtKaN6FK4jStprU7bt3c4ZFJA07mNonsJ1E7XxpbTzcOPolXP/P3Sdx3Lc
TLhknwgR8EBt0Z5sNr3dIOhU8K5QcE8/B/zvzF3NRiFSlESDLpNf5slCOHKr2th4dlwUVUuM9keF
NJTNfvA72qD6Jjgv1twkD16GN7wp839yWL0r9fgxDjYl2361ohU5GcZw0u+45o3EFOyj5Pp7lemm
Okz94HIcHqtDTTjwv98t6/uS9U/l5Lmg7f8/H1fXG2Us1pG4ifNqdcsDilt1P5NSJ9MGQkHmbsoF
v1lI9NNuIhtreaxL/T+/S/7f+/7+9H8/rvYV9eE+yc2/D1nWf+C/381D9uAOM3HA5J8KBjZv0zaB
sneo7E1X5w+jE7NUpFQh6Mr9TFvXu/7jXDE18M6MDx9Hq2EcjmcJ+CwHbUL18/FvyWkcDKU6Dh0c
XX7zSCZsqbvuRnhIoGBfnOe/N4P1zX4FQmB34MiapxMESXITCTeYN0PzVWYdJrmRHfNNeo+dDj0K
SdDCDQ4R+XYaakrdJknrZ2y12Nv+KEF/v0yo2R3SXg1K4Kpa0n9/WiIR4TbIFV5HdMncn9cYkFfs
ADTs/5P0CpsZoFP1Nx30nA/AWjTu8ek+lpNadklYOjdGqTV8qzHAyhbqS0GMf+fp0XxqWm1GJr27
nx3W3DhOHhnZ1M+9Ra62AQ762Fkd586aYakOc+9amTX2LNbFx2Si6M/1+uHFnv2XglohT74bfVVf
LWCWtn9vji1f9dD11mUih/loe94N+nWyn+o0P/ZztuwHa5gPkBHbd8uOd+zp8/M4+9W5A9S9kaVo
3ssuoRvK1wsDIWFRZ58Qci08/zwF07JfLCuP3H7wKWns0Uhck4yCKZu90wMv89ZfWkBsUV/nRAQa
FdwUjaH3urCbZO8WjbqV+cRU0KtPrfZZ2FipsaM3Zs2pn8TGf4JmF/iRtBGVnaHAy7GK0m5M5qXq
DPb1VbH2ZsltVeTMwBPqfkaLicL/KHsuRKLJYcqXeoIVd5X7xsWh5pc6XpdOlV7Z23rs22sYOu01
X4YIgULy2652k4OtDJsmaN+mMWBVkLkRqTOenedq1Obh711/v/yvsmw7id7jD5YRCAiw/qmT088+
BsTB4968Hn4ckelrxKOhjf7e8/cBf7/gLIYfveSMCZfSPTsM2BgwOhT8seIBsCpKSrkpzSUqXa6/
FWHonP/eHiX3ihI39xJq7wgH89Jz6udVOhb2DatcSOUhrSAyd9I19OHCHQu6x1y9xEmsk43MrOqO
t/4Tsbyk/XsL/LW6n8OStpo6dbfGPCC8QA/7T4kHD1DuwWbne7Vei3SCCv/3p90f0mL90//ehAVN
nFoOB7Hi58hbbYKgb27L9V//e5eiYdYtsub2760/qsn6UZk94aztlvsa9PglsZiKjVIn73kMlYPR
q8uNQei3ctrCilF3U25/FdL2cAebA2Nrw2Q03ucnzr7VdrZn88VtBxJpYqSe7+9PEb6jgEABgdDx
KquM9C1efO5kRvi0Yv5vQfminP+93+cv4ehDuJa7/75JhqqL3d/bf59wOFsB1n50hNYkzp9J4/9+
4N/bykx3IBQNjq7U/f79Ahbkf373v+/rnGRrApLbL5jesBW4+Hs6l4OjRbxJfbS63FtypudiopQ+
hjIyzkgMNfMrM7AT0tSIn4DOTQs9uTLTiCTwi8iXQ5haDZWlghai5QRFvKTSbe1Oo45XKy7LQN1h
qsG+Q/+lOfib8yXTzx6mTtxd1262L9VywJSkdktn3WlDp2tVVbwRk4JLHLYX3Tj3RUMPkkfJpqMl
mN6sfTUczrdNfFwFdSw2XPHwOAnDuWXrJ3HK6Z1F2CqaT6JV6mzaNkOl1n7WGWAxo9EMEWuEEuy7
Io4ZXif3octyAy+LCRURGhMTbi1KnJv5J0mZBwbJezteINyjKwQdLON0xPmO53YS47m0yUWWYfXg
CawuMvVuPDyF/LiYz6R1z30rG46xjw6ToNKX4bMJlZBXW/iYlNM5yVAt4lFQdoI/OGWpod5bvMd1
d0p76vZYSw5mLLZlX7/6E4ysIa/uPR4/j2LEMv9SlbybpP5af6SZ43CKrAmHm7iKmADK6K33eT2P
PlrGvASXbDTIfmj7PIeCISsB2JzInsjil2WwnopK3DJjIzaSTxwQ/eTLboc31jNqMIzpnmx0fSgd
a6uZX7eu/esk/o9Rv9U0LURlq8kotg9dnJG3UhvkvZ+x1j+tUZybjoulWEhEhH2/53/a+xI5xchP
aqA9cyjkPkd5ijqO2pHt2c7WYcTtYm+EG736mne26vyrscg2a+Q5Zh5edMvBzEcMz53al37xUC/O
Y1z5FzSzbOOjXbUtwa9+Sp/azn5NxSR3ljtfDQE26n59uIPSv7MrI2plUe4dcHkZ1VnpaN6G2XQr
hHNbgGimVbPdhGvbPekCzDpkLcIXJnDh3H+qQfw2rudhxCFpTurLCkwKpBzGp4QXtHS+QoMspKz2
rQOSmyXDx4fX0LEadzOHwP7YTvUtktGnR+vUFncl25xFRdxU/EgbjFRLzRv6mMZ10+6SbHhrvPDV
FgYKGz0AjJLzKAmzk0X5FTUnxGDKGR8TV7Zp9aM14IYbreW2QQuoGzzUlNPJ1pfbQLJRLqZFy9Rt
2xSUUc/04k4lHJFJEG+h4S/BaB8NXn3PeeOcxuh8Xd8TVsgXFanOuyETKRk504RO1QwFn6t3ZbCR
NJu73iqehLfWiCvoEkhsG692w2u5jBCifNKd/tpXbPFTq2x8VT4wU49nvYbu7E/yt/H2MbbpLbtH
g0IG2F0xE4GVdsVruWHx4NKi2gczTNt9k9ec7wVpXaryxpLQNs4YYu9FBvogoDk+Lc58aiw/6wRw
bXRreolFv6P/r5T3WRd8F6lKt3Rb3VgT/3KFpFYtP2LtG+waEskJNASFoL7XeIWpLto5OVfKmSSj
TYR5so6zR9hsaul7mLG6t+Vt3EjKvgL1aiTdb8jAdcU8jPgZ6XupNotl/Bq+8VZhQqlpdAr97mpG
LNPdlZ7869qrTuBSii2NMEwv16LlrnLfvZzVsLDnLxnGDsFE04vIGFB4nXA1D1wHN6Jp8MUtbLhC
HlK0K06/CJNLPhyczMCI4fcsqrN6bIv+lcPTL8HDhyCJfzj5HkJKuUVIMN6d6FFom05s/S/yUQ95
nz0bpLm64R/yJXcsw7OwmhAsyZKtU2O1sQ0cS1IS/aWyaZc49TruUB+60/l+bPihmK0ddanFF5gs
pBTzL7dUn7OAEEKo2tMUHsJC+yCMy7Mw0EtLDu8EcPJQdz9eUFqbqkzvYzfZ96y+gY+jM0/CeW/7
7dZx+/7M6OpTB+B/w+S6audiP+dYDQd4W0v+I+kBoLZWvTq5o5EInF/AEB5s/KOeZtKSojtK2hRu
hnJ6TAZFkBgqzOgcRa7KaI59Z5cFGYwg0AJm0LFjEz2FI2hsiniqojROrgUFch78CscHQ1t5v8Y0
v+JkRy+1+IgQaCDAsDBahvi2rPRp0RxWJeP0AT+HMS67GOEpd7fFRdThu3agqjDsu+XIeeUEHi5D
iA0Rwt8TBXjZthYWIMwipi5QM8ixfywLU1ZC2N1e5fI2myjjxrU0SubjVUaKQ+LwBJPWC5tmNsfC
OzF0nHWX4NvzJ0w1Xf9siGQXdn0YFW5/PYf6SfsbRdEKJ9vmua1mSTQqO1hBP+98mmciB3w1PHRv
ZyRro9iwcWNxDLT9Eyr8uiELEBHlaTPDa4rYv1+MsKdMPPwnS5ofNAVYezSLAWKLYxESHe6GYvw3
IpSHLstmUpRvHDVeeHr03na6+xm/n7WYJhl1/WujYm4aayRtlzegyAusmPT3SqZNVxjqKTiMLxXe
y6LDaWrVV7RNwM+jbYxQ+K9dGGo71lR2NcY+4bxRVISvYgcQFOeB21Hu0glIUdtWXMrUh8tUnlYv
6wWi41pDy3drojLQVFR7qng+d2N2KzWBYcogOqx7wI73WgCqxKvVXaxqIddaIfoX/kNgJPpS6bja
zSiwEbg8sshEZiFATfjhQ0zAHuguzj24dbB9gBCR8F6XorrY/lpNm08Lsp1+GjBEnDBrjYvL5yCq
m0aVJME7ZIIkxVzmLeKVxxN0snO0bTvY9A3SUpaar7lOsy12TMawzci9wZzJ5yUL9mowET01yFUF
hr8P4gnnvAqfUGu2o2cnl6Bov5MVdV1R2HDlq+WS/YGv118Y5iwHDBl9lOWdukBTgqdnXcyp+h7V
1D1J7wKaysyA3Bz7HtEiK6lH8jelrDXi2wJRqGYzT1tKDh1TcI3qk4ybAwXbS/NTiay5s3urI9NQ
Y62BKKDqastAPmWGzDdvSLHEgt/yE/0pJpdJTeczpNyl/The7JYn1PFnFtxGXGM6AoPBokqz3aZT
IrtSsXNXBqzHYVMcc4zeqVPuVePRPe9RnZziPsZV2D90uFsIYNGgQfQ3jqa6+CpYuW0PfFLlj0fP
DcyD2S1f1BD9hjMBEJtbcdQIa2Ukkf7MExvhPelbzHsFjzNQLZUE87Vkc0768ZPr3Nr3ByGuV96z
G/b+rrELDLLo6yP1820WFqjhLWcA/VNgcYgSE1JgAnTNU++TMn46TOOycaoNrSXXTpClt8MpFQa7
90RzI1DqjmDC9Jql1L0LYdO9N6R3vXL+QVMrguE9p4eP1rFlL/LUxifYscuP2JWH1EdvZ4FwIeEE
wj5W3HviufT3KuSgTp9Y2aSPsjUOoYREUU8TpXKcf1KT7OAwVMvVjBkcVxGAy5r2Q6p4lnGReJN4
1gHW8RXjbN+IgX7Dcgm/QXtRXmD0NTQ6TLSNSZeBmpIPIx1X9/V2gloYGONwKbPlMjeN2hnGX7H2
UwPDcd80/NsAhj9D/t6wTCalsfXd1JBartr7pbZ/TE5o/RJ8eo3147vmbUMWiUj0vpk4BXsz1+rO
OGOZWxVjiSmjou9Rx1cMco4J8sW2zkrMPbIadmUyhBRRhi8BlR4bjmt3Ts/RdPGbn2RG4LZFB5sE
nSPZhyGEYg02ySrjT6806OU1/s3pEu9M1d8Cla7X4AIn0jirN+0QDM8uMdQxm18rZBPLd0G36/az
SZJhGw83buJVtNZHDt6Pg2VgTPYmxPBc4tYxebgdm8mBjdAfuS0and3Me8OPb13VMVDgpRUZ65DT
r9daOwB3SX0vmn66NvO/ClS24HB4hZewn6UPcykHbNV5RQgOAT9nNb3QzjGvnI8FGcHCDOlbZUQX
1mvitWd4ic7OLToPiFW7FpQT9LX4v2vFiddzTv7YwE9tQHGbYlNNKt5oroubtghf0l3Vo0eQjJD4
PK69hP+y0YwktFsQZAvgwg8WGmnQkfPwlCl2tss+B9eIjK6/kNFMgVfkikTFcKJMz+McxSLLEkke
ABJU79iMgciJD5RztKCj1xQPdtpgBvJBueK5Np1uo6hGbzL/moBreVXWfMVGqrKr1Q0p6wWdiOV6
R9kt00SQvTmp0rBujlPiRYmk/AVbGtc9m9tvkFc7s80C7tBA2k3d7uPGdcD8mLfZkt4sgU1HaFCO
ETrdvtMEutEysSMO3IQHjv2B2TYnmzxb1HuIdXgTziNWdVTuG5+y7551BUS2SLcz69o9ezUOXdgj
scNZVSrEQ+a+YzS0hIIDNOtTOPMkez3ecZHAbMMZGmy6u8GESMhtt2YuyWWPR0/fs+JgT1FXYUdF
vGVzuir7IxwL6PM6/gAAONnel4VCtDH7qbujIVsefB/muV/b71xQAI0X5Hlp5trjEjIirTuu+331
qcxl2s05B39dohw67skuPEEQDZaUEkygiqy9m7zmxx0BSDUiMpOJ9EvJZMfA81X4a0d6tT4WBqr5
1E9N1Bs2CSdADMZ6PqtGilVNuIxW6H+6LGD7QbrX+VRsLK/LD6bhX5zGaK8cjLyjzd+CqOTzGdFU
xfQuygPzmK5dmCr0o0wH5gZayMEqCQ6MlnyTDHK2fRmizZrlK+jtp4COV6qnqOtOr9F5vYOP2hiJ
HFRzIWqSY6b1WhQrP9bDgCeyiTvDeiqCXkX5BF5iR6JIYow3sKKzpb8wW3xsU7rm4LOQMFhwLysH
Z7X8l83BTQwpN+mFwwXFRTjiXAfRtyGcZuHfhrSXLurGcMp/4ZQREC455KI5vOFEv8WV1e04pgaR
HbBm8ook0JAnBJMkReEWJdY8MPXg/sLdOM0dI4Rm7plV8BIeBpgtA0ykmpf9ru8cO/JMOW7MiaEb
wjNjGxtAmVfce6Qp1ORhIAzCn8Jmo5TBrWpcUG7hqZaCrFWDw3AKiEstt5UbPgRVcSarVgG2xnMU
JHClwhdWe9dnMpUpzTjS4am0XHETY82I84sW9ms4mj4D0/TMCPGU0xIUjYpmYmF/h3HwnQZQLBPj
Og1cuJBhi42+uoiBdA3CDC8mDOvEOGDCu3pTxfFXgCcNIB387tH6bdb/TpLqjvq0eM9NyI6mYgnV
jO85O1ifYTCTxY7/eRQE8zyNJ1qKkS56cI5c4z+LtH8caYhSOOIYqnJI565xcJX/okqLM4R2eU2A
BxQklkNHG0fbpXeJG05EIPSjoWpt04n5FAQTRR0lkWThphhfprcyQWUKypopaw+XvGrsG9qcGY5Q
JcQx+p80yuNsOeXD3y8Z84SDxHG4+XtTcdMiqxNi5J1Fe+JweShDUEJJTqgOLIjcy3KwrhY+R7p+
QM9k3oznlZWU8PzK2ZngCxTJVVLmt61Z9qd+SG7rpBRHKHZPzWoupfMSrztXJfYINHImEnF2LJaG
wsF+ElwCnRFPgSghJdOhCMN6KxzztQka41LNbLipKc/mTHiPLl2Jk9UmWu/lO2WRyZKCEb8luzM5
ZTOC5KtPgxe8+80ZJM2bW1E4GlICNaEqnZikPBVp+T0hSA399AgRvDnCh6a1uxoT+hLTR4EKuxMw
qZaxOUApYS+bOIwgML+XbvlYOO21p2wy8WDMdcJUoA7KWyPoL+G4vA1BePCL7OIKADBZR3bSCQkT
5hU2Gc6/rFPtW1rUd4C4tm7xYuFxvFmIvjuGk0QzDkt2HoElq7sqFDDZlNlFMYEGCwJILuEQ0OSc
rIXPZI104Gw66IxLWHHC1uUV9oNLaFRchs21yx1lSBFWiasVNIVWZwewcopXnyF6FhP8SOzptq3r
j8bOP43OuzawR+3VMtFNwmeCYVY28sCsLIbg6zpbcwywiYChdoKh2vR1+NrahBttB8xvjSkU9iJa
XPlYYtW/DqYAjAaPN9yDoL0OuqXfr1+UDkpvbyOYxZRulXYWM7DPvjqKEDCpFx1kUvrnpwrUjWVx
lgW/6JLVd4i6pdxkqE5guDOeQ5M4bda7rJb03mClKxTOJK9KmYAnH9KxdywBV1lZrqC6OtlKAyai
tlmTbEIifdO7RAkTcocmsPahQXAU7vAxEEPOG4VzzPI/dSw/uRw/pkrf5LW+qLHa1E5H0rACMb1Y
w2uYFB+aXpeoqdAQxk6ebE8+DlKdMnf+Xqg22rajfZFspiyltK8HMMnolRhC+eSAhzQr46n02E2M
Nf04Og9ZfksxQxJ1MVfkXOizUwNWTm5JsF6r1NulccW43/nCcQ/ZAu1sNzCCy3OkIcv+5KkHAyqG
K9UWJ+xO0waY/WVODzLQco9a3mxTOoD3qrd/2jTZw1a8YgyBMlrQr7VwEWgdaweR7HfOECTMjhuB
5Aety47a7pJ267Bwr7GLP4rM25JLQTNxh/ux7b7wUF5hJzWjoarF0Ub3q2J1Y5kkydcsa4hNH8c2
y3A7ihdGA3s5qm/VcFJPu/bM84MmTzdex1xV9dZ7ssQFaTkRhTypnb5YNu3FS0qCL+O73VkjZmEC
qOaYAudlZx5678ts5rc2nI6jU2Bb717L+aoA9ImaPOPJljcxK4uf+I+eZ7/0JiBXrV6kH382P/Ps
PE6xv+U4Rd03+EdeI7x6HfivwXBeEiq4M7fYA/55asMSYrUiOtDOb1BXoYiR64SigKYre9w51lnz
zWrdXfsbJ/IetNudrlkPqvV66DK0CNlypo7dKYbgwARsmzQ4FdfYjPTcp9pb+Db04bLz1gckIyg5
tdZbxoV7G2jrHuhLEM1pB9K8NfhGOC8Qxz/c967z9+mU4I7l+EZ16/DutSDVchKh1nUfs/8I5NuV
F8cllTh7JfVTOlqvU/6qkx+oF/eencfRXda5ByUnaI5iegaPfKoWdGFiRJHCXOI2M7dO1gMMsBmX
QqN/8Ux2sSSdvxI8ZXuP+enOmsczzZIwtD0iAehuGAM5HXXuZ+N01EoFzWYhncrre7rWuffSkI7E
wXnDnXOIdFddYkP9w9S0z+b807dBBQj9Ed6pRBx7Z7o1Efzb0OBVK7l7z6EBN6cGtzLrz2FOf1Az
PbiGzc8iqL1dyK2RNDlKZ/6YWGgPC99jmzvxtPwwIw64RyBEVk57HJz1/q0Y3+YllMUqLs5J+pPT
O7Q1DEjPbtwxzHFBE/mImRUCr11RejXPsRE1FLwv3R4pnsemryKvcDiAFkG6i2vBt84Z6/1cjeCZ
2m+LKnkjYZ1JZnEsxuWLZm6SS166V5JbYFldWhRznJPfUxNeWRWmV5QB2NagKWt+ukhIECRnbssE
y9JntIWLCg5wcnMxYtwPoaqpmZ5mgS4gQrQTE4scuT395mUwBYEmdipnJ4TriARxcGF97IYCLqCe
T/GgHXYMotpCMTvUxqtZJj8lq8JGOOItqF3O8wrAY024Vw6p2JAN3EBXalAaj06vb62BoDt6WcAV
TBYHa9e2NuHNjrhx+y1Xq2mFjkfeC3d3zYqcVDbBjuzKDae3wgYMgDbgroyZsWEVlA1Gu1OWIEqS
wSuJD8wpJz3Oz22TODtIjCznHOV6W1zxgyWicKPWGrZOH7wkRZh1riqvopUhNHgK/taW7JotYdrU
eJajwDecKBAPoJ3f9JDFACUYhIzevTDNYSvj4cHUdbXXpXiO3fEZ2yh5EsrWMWFc07l7m1pMBEz8
chxd+ij33DNtXTdWEG9JiZJsXzi6xzhrDmX60Brmk0PFJ3578S4HDinQHW6WrLxJURCjIPXuVW4/
hjpSSlWbksz+nioccnfUFtSJcMFCLh+0QG1gq/Kw9t+o2u8EHe7HBKXRKsm6zYb/LeofLGdvFQIc
V2HeFxt7Vy3riRXYiVnTidYRZBSJd1X1fLtE+dzVeEeyQtw6xKSNsjlxz3kzRUmHJkekzeB1XMsp
raUIY2a/zA5oBxhKvX4bejawz5xhClZNixPhJsWitM1s6wEgrtjYEObHvjr5GRgNKlR/q8r8hGgF
5zlYneIsUX6BYBpby31Kk9qGoy4EmRBkodf9MomAy5E7/zSN8RwyojKB59R3zIQbYxY76jhAAXdA
AeYAeySesQwXVLwr5/6RFxQEksT5chP1bnMXvG5BflQLZpvQ2JM7Y+HCR2e0LMIuYVYGT8QNjMeA
Whl8HntHXddp/1ZnTJjlFG/63Hv1Wn3TTZJNiKRalEzljTe6F21hUo6bFjBKwC0tbtWzOV1l/vTB
5OswKMZxSOYFCUIxp/8KN0XYSpqRgpjywkDqLKfxaYRiwsFgpStl8O9M+7NDxKCD42ikAZREsu6b
tiI77mbXTLLSqOMoHPYVs4cmfm7dgI4hUKNWx3S1cw1A+kPzYTr1FeLaw9xlLCPtOyh0uOODvFtJ
tAsZPEZ98zab4G2QwBP2VVyqX6MMqLPxbuIx42sON6YnYZWWzD/iBPW1arhztmRiEiCHvjPR1Juf
9OR9MkILO3GTWm2x8fO2BXwxtJsgkV92WD1zuWHvNYgBJ8MBw9y4CUpxm4FnOoTj+BWgoPsyu5PT
1JwCfccsZdks60jLI2yIZDDu7Gl8plke4kC9HrcKdd3tELV+AyiF3LJpIKQ5OPKZz7DwLAwrAVfa
LY+P377KJKM90HPvRyQXAu+fdjhthdCbIhymy+JVfWTa07cvrSUSPpfl2K9eOJa95BxjfMGNQBD/
xfztjyQosTvHQXVThv6+xUCGmwJTRhIsKC/VF5L4pXCeic3ITciUPuKO929wu7Ndlode1+BnbTqY
kxZrZ45DYcn0rWfUhzpLz35GjrWa+XH3+Q3600/DHhQh65ONeK2WITzpEuKiaZZYSSR1dsjPHVLU
pjaNY5MhfKqQhSNhBC6AeoxQs9C8/OuhwJIw6g+25BSXchfZbKfLiPVHud0Tert39DyFhS/X5/gn
XsbwvkTO9Psn7tY+ccMHup5W6CIMmJI9sHocs7EkGEi8ebCZqFUWGja4vYXX4ZjCYnLAtYAmEDIA
tpLD8R/Uq2vgKyoI9CPNFumZl5UmKLd1eWhCNdwEZbtnC7L3XMi2q4TkKsZGtRyuqWa3DqEzoXKb
4kEl5inzdHHshH627ZZXlc15gDvoL378p3DBgOBrCXskY5foJQ6aIuSZ6BFghleQ1RwHfF6mCeR3
cmVUc+AXAfV06ub+wHUTc9W06zhgcpBNXqkd8yPT5/Dr4vns4QZGVZpT7lP6gFCT7H0QSYWFoJLr
BP4j1KRrUOEd0d/5/NCXonnl5ksR0jJcjVn4K2dzjHpKMErIO1FR14+zOFtq9ik4wcgciuI4kCVI
Z76NUxCmH9lgTBGrlN7kLcfKfqz2yGx1TK/GdHRTF6SLRquQl0EHZ9YqFs58oDTEuLbm4iVrcoSR
5pWTmT4V5vhmjrjHSJQH+XXXIPp5sUbYI60bAzLsCg1fG8xamqb7AJJkZI352kLDmSMNkeCWivtP
1LfGyRPiYC+jtyvkimXVzb2Oy3NXmTShoWLBk+FGjNVh6HO+EHpeGdaqBTUu+K1Duqmays92idb3
faj4x7hm4e0pLEdvmwWfsIe4f6B/7hFUMDSZ1MAmge2oNOuHBdviZnDLJ3NIT6N00EHBqbTLr9uC
OM2K577Mv3Vqv/chL7awMJ4ThSy79NOHK70PYQNuzUYf2sGMc0zVY+R4xfHb7QxA22sNcmNDJqdU
tJzRO1HfuV5zoudKJqxF7U2up9zj31GJjrk5viATRUHD60YWT+nSfcyfZjcishnbzD+YdWAxcyeE
xZSdojPUQxBX2LxDAootZjZ4E4yYd4EksAciZD+CAKnnezxEr5a0v+tZPy0LamXlFS+dyJ56pUjN
hhF3hnLKrka26dkMLktbvJsFJiTPKoDsTaDIm+aZoABDAPcQ9qV78GhbWZi0aT8NDt48Xrups7OI
wByAXp4Nx/iWfjXRnUA/HFNI1omR3OSqfBInxUE9cl/e6g7QewhQf4xBx8Y9JCSLwz9kXgwjRbll
9HnXp82ua/3PyglOtmj/tUV9CVUwRapk3CROFpfqTdNm8OdyH4oWY9aG6p5WTidymXccruF905Bj
ms0txxl4UD26DK5lxDt25ZGyOFeByROlw5R3OacloNOsvUwzryUCZqisKawF+SawFUeZheYuwPRz
cqYkDDT1YWBHY5wNtqwnax877ndj5D+57/7MIO3SnnSPj9Tcv44TmYcgs+97A41mLQpQ+LgjGjeY
y1vLtpwwdPv9vC0G39n0qnzlZALHCpshoqYGNl5QI1qtnzAtTsFE7nwRzxA4OLMkCxyg0iPNwbdA
1aS0gvDcuQnMkkPqWu2mnSgrkEQVqRG2WHsHC19L9umEir6a1IV01Y1bu9K7bqiozVuIOhhgrgHH
EFZkKsNRf2v1852tK4hdzvix5PVTSq/IF+G85EjBHaoNRaIsufRnArKlgT7yAnBDrsmPhB7hG2JD
cjMW4lwX06tjOhdt+u91YW6D2P6XUydNhFUHGyU3Gj/M1vIH8RmDiV7PTRaEI1VdizZ5JqRFqJ79
oUi+TTsfudW/YQ3/sR3EBcw4n2Uxv04jZ0iVsG2ElqS+oAGWBxysLLh1dy6mQMwNIHdfxtZ68F3D
5F6eQGvk1hXLGlSXNa1VaK21gU/DywDJa1PHnrOh9vjFnGHPuYzm7Z4MAW7imKlQ37GM9Hn7PHQE
WSz2uZbJx2B+Vt18kotQO99ZbqeesaGZ0LWKlaOGuFbtFVViWz/Dmp9i5Ybb9bIkRbM320lvTRHo
Pdnu72JgRzJc5p4GN60UwOhiAS5NhifsU1uz5x+MM/Pe5QuA+eOkp1AgHducZtxj3M4m0YrlrZng
Wkkb3ZwjyA9YJ5YH7h2T5WAmGrYay8hmGXAomPKzLRD7zTb8Wiwus0Du7oeWU672boYJ/lbdLwPS
E3MgkiDux4KUHFcpnBYfuT3Nbc4T/atf2h37JINwKqIIG7m5AYa43HtKTVvlczHKFeA8RD3PzFw6
frjGzzOFr/a4AlTQpjcduOFNY+tvbQTxpXM/aoWK7ttBwbFk+WU16W+YXe3VBEwdeTc1/mn+kJ+z
JmcqGUIP0nIiNwm4WDZ7q8KgEAI7mdfpgVCWeZ5TTqJFeJ9Qu3d03Irb8Dw2O68vQJdb44FYWrdv
DT/n/WF57Nmfd2Gcfwy2pAykjNFYAXO6MJwe6vwAYntK7SWKY0CLYXpX9uqnb82awDbY6TmYX8QE
MX1y0dgyF4icJOKr7WT16zT9kREtoAhwziaHsBz39Qb309Ilr6WD39sZzISyEPPM5X0iipihRhas
/vP/oevMlhtVtq77RETQJN2t1feS5bZuiLKrir7vEp7+H6B9dp3vRPw3BCDZliWUZK4155hxRPPR
PSpKpD25nfvZ2EDMkk7+aZyBYiwXlYIvQS2oVUIfXcBtAQreGFtZipI1gQjXGkJ/rm1tutHic4jA
52VVnFMiaI+strQgzxE/TbIJH19J0bRHC0qUTqN+VZDHs676ch/V4jMB7EEhvjoJkeyIf35VIlo1
urEmSHUqcIKVM3XNWgRadCkaANo6xRAf9dxmhJbxhG+LAclfy6kJg86UDlPV4Eu134XFDFvtWTY6
lr6lJq7eBpUWKkLLnRk33k3H+4KYHTKZlQFod0tzmWnoCOVAeQ3LHplojJkRb0w+FsERzzXdb2AV
T0HMrZJLaNQ8/hk1M5/Snk6YTdVBL1xQTYl8yTT1V66r3kZziM8AhjZwv+S9a3MmkSMZXqCPCAZX
ItrZtU3+IhH2T7XC7O2gc0nGYZStRD2U+0pAPp0386FVVMWUi/fsUEeGN23Q9DaniJ3HLs6tCpV6
joynw0CAzQ5VatUNbEffwa/pmSze6yZHnlgfEcgp68jXcbNOp+YN0nGWbMI8WC2yfzHF5fzdBFMw
TjSn45ANvMX2umgndCgOaMCg896ECP17mE+gKwNOM3dAme4LvqHxY1edaKPDtPFSj+43xktWqaBR
540S/mdvPnQmcCrxrA0Qu52Sc78pUuCBTJ7ZnTeEQZDvIfKrmAKG4imbJ+Lm9kTRkqjyqZc6bxov
qx57qeN22mo+icmuRsg7PSnR9JIXNPxIpy9dFVg9LHL5z0aIkEV1fzTSQMHoo3+7CYBDm1fIMkNb
2BTFmCC4QCM9Ra14EVbHR5VI0qbojIg0p9paI3r0eppYlQWSSu9HggOmd2b+h+c9pjq8CU10URUT
rAGW0NFPgMLtY2zbexStawtoczp9up14rWpEY4GPEm+wFraRFzD8YwMsgC9o0xCOCB3/0Cu862pI
8sXfT2b+tOZNPX1uXkOkA+IjInx+zNdBOAh31WriR1Sjw88Oym/hU4uQvEmWdh+Qsi7TvKQ/x1rc
0H5REP1Ndp2C1xyja8NvGZW23oOfwtdVTtTn6H/eF0H7jLTi7fxePR6mv81Ny3SZBJaNpBc/QXor
1YQfN+/2pJomT2Xa10QnWt+Pcx06ncfD7bzrl1a+nzd9OrGfSwthwUwTDu3GifmSTRfsdJma+mgT
8Ra/6zULz8fF9L/X1XxxeXHqrSHYHblHeuXHfEk2nQbyNof4oskoQnAV7HwEDpv5LXVmAu/8Zst/
vxqP78e/h1mdIlVFhGHxsaagAvbzXu6PlO0q+owIIyiJlnW1f2xU95+9+R2jm0C7t6KDH5TNuE+Y
OO0HGaNjmjaxqTRIBJmSZOhiWHEDJezKMrw104a2QrtwIOSshe2xbhwEUYRlxn0SXFNwc4eID1cv
IxrZlHXDktKIkKONldK1rvSQzGMfDvsmNYxF6wYNaiZwL9W8ob4f0I4+/32+hk4NrklU7+Yfnx/Q
A4d4iIwywfxT8wPFEDbbaCTJWws142Aa7tVTffda2jptWgrDacYpktBQ1dhAXw077S7zMwiBd6/C
aH8gA58ilP7zk2kLK9wvGK0HPVkWlJ1vpuL4N6vs1RUloeZxrtekf1OcjJiXMtfRenM4b4gZlgcD
/sz8U/PPYz2qLwM3ifbfZz2eiscoK9L2HKTh1VFz6xCVrbiSbIkxAVs06+RIXIPp3IAPepXS9F6O
Iglg4zATZyCsPuen/H2eFR4gQCqX+Rf1I4tjLoBxheYD/a68hoWpP/7I/ARcOIKUxJEFHD5JRkH+
nGoWzkZJfMJTEUyiCwjQxKu5R609tFaJSl7VU2LG5lUo7b4cPeM4TD/L+G5eFTIAFilm3M18bt5w
+zWZ4lAI+HtOG6LkOM0Hh7D0drKUf6hFhrfCjodrUawkda+bA3HTQn53BmerXy1ruEexmh2aJjCu
86l2oCtokxK1VJB6zKfmByOU6ztLZzEwn5s3rjHUfNj/fUYpWfP5LKmETjzO36dmfQ3dqZD08Ken
zA9EJllUjSXe//71+TxMo6e4sgkx+fdVuUy+KEnTl5+fMUwvPm2aat1aCnigwi6vUJczx/QuxbSp
HHi1guS5bsQA5Pi9edVy27yqjMiL3BpKpIecA/9kXmGcy4lUSidsOjdvXEgRhylzHXTE38srUszk
bAmXhtuhpzD1FJetvVJGIKVlRzokcvlXaUXRQaKepyuMeKC16Q9LZqKwvftrU95FMN6rhvn6aMsl
pr+fdRMr13LaZJUM1oHuBVPp3LvOD6g5Oda6jWzHREeLo0Em8UnKbjc/5XGu8g4la/7r4yhStBs5
F4deF/qGGPpgWygEbWA3Hs/IAp7GnPiZqdMV5v3Rr8yf3LHe6pqILY9lViRDlPc17fT4bKLFeJKK
Fi7dun81cFePofYSdbr7lJf0YqXmvBa6t60BptYeL5hR48msrCfLRklSu6cef9KA062R/q/ChdUY
Fna4rHPrqSRjp049dx0mzS+vb3eRhmGsDL3qqdXj6snNk28ZEzKKqzfT5W+rTFRA4Ds/M6h6WR2p
9V7xU7iasTX8kOgPxNt8o08M1eZ+ZLJe8GtOqRy/fIU8Ur77hwENR4lJl915YzWOyvyut5XFvCum
4/kRM8lBC0F+buLLWEuGjfkJbhJ5/zx3Pi60RANqyk9V/+552Tjsx/QX+STEjc0P/s9zH4/MP+FE
9dIjRHJXKgrU9b/PfvzRFgo1aprpd/PfvCVF463nn/uvXz4/+nhhI+AGu4mIK55eEoVN46kadLEc
HO8/L3t+9n/92scPRkZTLKsixPs0/eTf16v9/d8ff/Lvf+wGUYVl1/3+e+q//rH/fadMdXC2grQw
tNp8Bn9/RkIHW2C+A6Q5yHtpmtEGlLtZCHnLi6J7VkLpbv3Bs59II5gYuwLJKjy3aGdEWvcs1L64
dVRjpoP5TGRXclM4QUcwJ0ZKetU7O+nQJdSMIKeha4dDkfdXY9i0hHW8SUupzojpCQSOpP0sko4i
xOSTPZhjNdAFigeTZmhI1dRgGT5ULtIjnr9UxNg9z3t+hn6X7nN0QN9eUWV327VqKPWzxQqP8hbg
GRYaGsuuzOruLirSKd67SjRsWAVRxprTu4sRKelm/ql5o6TZMq7FzikhpFrE3x11QXfGtc29GXfx
0eS7/FRqDkkwpkl9O0MPFggChTpXjrsS6MR8RHrCSAMBrUlWY1TzgQ9cQhjd62zIMDlPe0ruR7ue
fpFHb89xaS+1zwlhXXfwnhqRTxOuUG0x5WHB4NY5/Ci8/jNI+eedjAW+qiIXLczaOyAJIQpQr+y3
NLM3uFdJqwsl4U69caLl6i+g69ifjkGfmD5wehaxpdyUzP3o6Sx8loVzTvXkzXO84YeIkAHR3ri7
LAsOiakXVBoL94z+AaNSrrxR0rVv5TiUF34Yn0pCEYf1AGU2c/zQ/RQbkFca7zYj0KCI8NlVMhKx
s3aC2mqgHZzJb63QjD3lCVF3BMiUlE+aGHhlezDnayAJad1zGVJMxPJ+MZmVbgvKekB9gvX8KiHi
LEZdJxqnHbeKVKjjU/JCLVtj6chU76UAVTA16fqTTzDp3hpUfyFS7VdsZsOVmq98bMqYyhyR6Zte
1n+gYVUGenVpb22VEkxGaLY3Di3gctwXtjJsSlXSx7ftCHxv3eBPQAikoLd3iZY6/90o02HV19c0
TxbthDFrAJbgRglpLUyHVaMKrihXXoFgUlQoXpPUF39wO73CpKg/aILCb8+KZu2FJCLk1gZKg10v
AulgIieM9qhj339qBtq0BPdgu9dYiR08y/AOTdd6j71YfEVZrxyDeCiMZYmMjYgjrXg2JxQdMu/X
ylPcW0mPha8Qkj6ltSB7llLD5hAxt/Q8x4Rag6C2i5x0r6def6IAUeOl89ZoBpodSqHinTcM7jVB
irrgvlnEAuYa8u9eScpbbRTfzhAH71AV5RJZdHRpPYR2ZkEbzCjkd4jGgUgCACuBpa9FX5QUzwGu
9gGVRL2mPyA0zDBhTR1kiFv30huss+KRaZs6Hc7nwJ7s3aIkKmPikYTcN0TdfPYugPuECd46ZkbF
mBIEVM0qgpIwofUED13/a5NUF98pnINwqU2mUkC0nYaRMuQblo3qNbGi4tSV/jMRAgRDqrS5DoMB
VNwgDfZCMLK9p0kcrjuoTm9KmN/iEDEytEcP1FD7oQnNem9FkS2LUjcuVWMSPuDHsB10QLSF1x6r
SLIKpgW0JtaZ2GgjMO9OkPsnHDt4boZd5gafhpdMlp5koJlTCjmfa1XjpDUwJtbMOZ2bryA2NjEg
S7wNR9egbiVMR9/7DrHgyYS4Cbzf9F2ccyOYooBICpgJ2XYDf4xivVAa8+6ZVbVykOKvWdvZxyII
v9F653tMeKBZlIAvNGjEn470kGNS+rgZFYpbFvX+D7UH6JB7BoVKKz0EBXdF1VJ/kuCL80sJmlsn
7sXocNmKJEZsYtc9qzs+NSwjmH41axcZcTMNisxrm+5Vi72Bib/zPZCuQaSp1iKu4dtr5STKc8uK
d/M3euj0aov5rHuSE1dTT+EVpPBoc3r1yyGcJnBqV92ciTeQpx1l0s5DjzQd4vwwz6wKLm7i2adQ
8YtXhmnuMR2TWNtXd4CgeZ2Zea9HW9wNr/xDUFEmYu1YT1wD04SVrRVddiqnQ3s6DNRQLjBYEEuU
W+EZTBKmrjBOv81sEzdD9TVMaNQAvV2pWe4n6u/zTK6FVL1QgMTeFd58SlQqQ1qb5X/Qr0ziP4T4
T6EZUUPAsnb03DZcB12t3d0xNogL9tuFV0vCxyZaYCGNkEK9m3OZchiiOTyoZLGBMefrrWgLTa0W
jmlOxEjVDjeeKn8ZjoXxsqrp8wprSoHlrg2RIyFSvhfxyfrkllZWK5WXsNDsKj8DmZBrO0RwDL9e
9t09bEC6FKoLDJyjoKb9qfj4n3suo7CK74/xPQLGvoOx5gPytJrP0ixOtoih0Mf0f7Os47/myl/w
fURrO4/A6bx1e6Ineiqjj9EQ0wZq7cS4jQP9D4NQtVWN1fHmG/axxKL6Rk4Z1qoUR+58iLNHeUJd
CRUr4ps7D4OlANKZuPouCnPnTKJuug2GIMVb0R3xoqmf4DJc/oqwLmNi0gswajNGTTmaLxmeB3rW
U7l3cj9Y+j97ij/IBeY/EKwTQsqBmbStLNoT0VDQpJ9Pklb1HqrBJiZdrzfrdq2pAbNeKbVF4GOx
DjI7W9VGm75kyIShA1u/eodcIM0vtBWKiuZaoFdCiaK/zkdq6dJDXitSU1/7tEqPlklFMp8wLo2C
j6fXcT/3SAEvozUs0HwNH02FUhORdLELhRrcI9UmgHWI1pFUN6KrkYHPd1SFJWuXU5+Yz4m6ACzY
D9WtiwN3XQ1kgihgCvsy/dY66yUXfbIXRFOsMxUjTVlZECwty7jOG8gxRIlQbEI1xblAYmRwyGqe
J2WqMOytrgXVYohanPIauXhBlxCZgTF7JaeX3Fs5EsOEiRT+Ru1q+JjuuWasX9YAirLzv5v4NWkB
E+SaE3y1BhGo2hjmz/oozT3EF7yB8x3To+9Aoptb3aCXuuv5P5sPNRWGaGO7IEoRlaqsIe9GYLyb
AndPBnt5owCpvdmaQ8EJvfIi5KvyQhZw0/TWPazM7oU/+ktvKu/YK0Qth3HodM99HJKJ4jv1qXBx
oWWFYr+4OlEPTZiVF8Js0fTa7XOWuf1FZ1X+qon6uTMHeZk/4Mbrn3NtrA5lUl5B1obX1o+Z6nR2
8u0FVEZFpn3qVoC/zQ2zg6/yjEoBQEvYOMinlkaCwmhGNl7XHnwj0b4am7V7oDgdkg4r+/AKOPLS
yeOtUtXZR81d3xbMDGI3VW92oj0Lw0s/uIm4m7RM1oaFKixE4kigXb3KBcNsmBWH0czXveIRvJh3
352FLqjp4FxlWU9KWumLs4r9kZoMPsSwrJ8HNfvhuhT4EDNAg/Ty+AzD+I3Sh/YCuDJ4Ab2kTAcW
3qsLRCP4wMkBtWFz78qsvaDxidAhXPuqSn6Xyc3DdPRb59cw3dadVyimS0v0k2UpLN79UCVcJHXp
OE2HNbMA8BENPa8SG6zZlKDCSjc+WvZI7GGCz/Mx7ITCtejdwMovNPK5i4i1yHw4b2Z+PvmXmC+d
ygL1CRa6qaR9UgrX2Y/MEn3E6rAspnNkg3J34UZ76iodr1IcK1CTKvIj8aAvnQES7pOi3OGy2Bf8
rxwZ7fCaCDs52JQWri3Oj72mjV+UMvHSFBV86ulWN9/vaAamkAQLHCjc+Ioqqg9G6b+qatYe035S
6E63Jv3/Hv59VAlOzHH+dDKSz/XoVDttpMNToKmjmg5db74MbanS6I80wn3D0D5aykiSWaif9YK2
VT7f0uug4FZpDfnKENTA0mqI3ryIdGiYH1FjIwlV64A6HBKIzozyszEWOvPXVmdOSt37Kc7BOj3Q
dWqO5L5y1I7KAeOURqPtI+6GbonSVt0Z02Hnm1uyu8fnLL4QL2RfMpNVCOvD4SPt4yu3voLerDTv
QjfeJWI0HHz+bxT6JYJQsGR1WOVIkqGeVDO1rInhUNT0CrvBLj5DNYZvYnTvpqk7+zSgaZ7KrFxJ
u+mY/ObKifL5BshDdbMiAu/rbO2T4HYOSxsClTXWzClYGKJHRbcuAH9qua+dbJWOupL50UvAMEUg
j7MGMaouZE2YF+0QjuuoUBcWlK+bknLdzW9s3gaIZEmdWFhYZJd+XsmTrRBdQoXpC+EAemL7hxJ5
v//dURT5VZqlOM6/adDU90yV+WEev2rUV9h+E/UUx8LHcY9nimCNBjZB0f9Ap8wo/ByDdVyixAbg
5VSM61H1UhXxCwt1InynU71Nqaw0Dbwm04OyLlp4NNhI50cjx/lJkkKyLnxkqvFEQExVxBa95trH
ESbJK2leq/m8OQ3ykKzdx6Hvm+8qZQMqzy0ZkghO52c5o8hXOaBMyppNua5Ck1jnTnz4QFZ/pSPL
fm26AZPcVWUmcg3M3dvQSs3vvI2/o1SLP+lYUzvsq2CZRIPYyahCP+K7uNDb7pzovBV0htaC3Hlc
bQDUXdm6Xx15pZGw77ETON9d765Sxc6QwoFG9vSo/e0qQDCixvwgyaEgMAxBK2UNJsS9v2ksJcLK
2PbHCf4ELYrGdYI2AXRQSdwHvBuQaYAW2dhLILI+60iveOnf9dCg8GY79cVVWrTwlXCoOOb1KS/A
bQRa6ZBAa+vriSiXwJ4MYk17ca3+kwx57TSQCPIyQDxYsGb3tqpdrEeubWi+uK0syeUZ19J6U2OF
ZbiI7l6MwSgdY/T2pmB5axrEL81PIYf8TIvTR9NY6/uklMFdwx4TmtZwm4/AjuBfcahmdmTVzKdE
6QZ3If/405OcWB2v9agjiP7P8pR/AXSrpgH/nVarI/LndWGiKE7iglwqw2KSlXvWTwqodCUmxp9q
O9ZKqSwcjtPhUKIHcmChxmkWfwZ2/tKSA+E/+cBpmOD9cXP/A3/IcfRceUzjPH6Vc4Ul0euK+VZr
4eEH6vv4YiWdc5IlgXKMwt5H3X4FYau9MxVk4c1H7MZl+NW0yqVLs+bV0w11WxbtS99ZOOrKDM3i
mKiXLA3URSONZdwk5h1CgMknwsvxVamwikn1xUj+3RXvFMR/LjtwLGvHb3CEgVn4aZXfUckiACCY
ti645eFQj8M3EfQLpdFOIzN3VILE2iD8N06OQW+CIF3yi5AlwFoLJqQCGSYjkWdh52eIln0YWqof
brsUUTicUJsonUKevJzMq6Yt3HUiFftcKA61HF1/LSoLG4BgrFfsSfOUVu0V9xOCQ9un/Yuzn34A
Sqe41DfMe+VVYa5+lW4Xb2VGao9aGGLl+Q6TDbPtuL0rW5xvE8lv7Bp1K8fuu7AsFtL+qIOMnv8S
eXIr4fmkWoSNF2wNLjdwUXjlpRcQHG1k+Qf8k7wzEErXzTplKOASNfOz1vQGHePmrmpFs4MCZq6d
PLL2VIYE4ri6vnXqxLgwJxvoeMfXWq+gkCkwaMz6+bEB+I6pVgcH1IuyWufRUoTETnRN2DzPG5kU
BEjGzbgJsuTLj9Pq2Y8TqEtG8RtM1GNnOuPHEEtHPfSQ0+fDmkVivlVxkr7n/TZ3XNZfDnwOv6A5
oVXsSa6pvGwudWXnly5OGyhcnvrV839syUolVC3yjzN4lgAN6GKWPkI4aMMz6JATeX3BlLRHQUrh
rQLpXWmXEHmZ1XnK+VE9bQo1WcJxQQvRQSNj3Rr0a9RyGyKhJrC1UVNXlDkejd7fPT4KvM/DKvRh
jzQxUxcn1Y5ct8muZzYC9ZDZr99eqRUMtzrN8ufpP8N54feq9T3t5M5gf/txTz0NUqFsuxfLUqf6
YyM2RmG7b4Ex7NQ6+9WNkXHVtCbd1C4koKROncWDlqn43H/srLiUNUqGGdppFC7UsNQ8BN+IK+UZ
JSBK/8kv/rh8MjU5laGikCpQnNtAi8n5bOMDFGD3EPq4DOc0msID59gmbnCAHI+OI0N/E/cdQBAt
J0tTVjEhm94wXNXfScmMgHYV+bSlqm3ny2AYgCkgMApWiGyoe1AZmTca3Bu03Di7jAyeMP2dtW/I
+NmY5u6eX+ETbri36aZOgNSw9Cdopp5WziaEqrROCD05gepDmo22203KgL/LWyMRpdAFuQWx6f1u
+j8Ys4JfmYIMq6iRYT0yRCJ0uxWO4HTZxlG+JfXoJjUe/fvijJTiPQGvj2EAcqCqLvqQmlNcd/UB
xCTrejMMvxztYCgo86oYDmijhs94cLVneuRL1+zTs+PIlzbtupfACLuXmOgh+Mt3zzWqfZ6zGiKE
ImEGauj1S6Vy59MsDCph0KKRnL5GtMs1OmLAm0Q9CcPFvsslUYAlRoO2ThkqVOS9vtOq58c/ZrRG
sMHdaKP2cuWmROaySVwEf1GMaSNPLGcjpqk71ZCSBPBUnBoCfJDb5VZ8UvttZUNFBflnbvXEVN5b
iWmKpctuKCf6cZsAgvk/D8a5+9MYVec8Y2Qrph+nEsXwDLhMeqqoKJKOdtdUixysF0ikBC3noCbk
Efj6df6kIxCsjRoHNN0qfTgEednvtYjFqQz73/M3JzPoMUVRtqt9xz2VInIg0Dgxgqz2o0lzZUvk
Fl5zT7m2oAE+EwYlXLWBe8WDpW+EYlyLNhiXxrTML1WiPl2PNrA+EbRLiq4zVJ5JLOSVeeiCZEqi
ge3ua4WKsStNvFBZO5Y7yuNZ3U5MBioWXT/hRDjjx7cgtbliMZYvFVsMB+n7OA9jXOcU5MefDpWq
p3ZEta44CcbjRlcOoinGlePq5RWoJR8hfosQSw5A4jzXGA+d+PffnXgVeDqdxrj4iLzYXxVixDju
qr9kFg6rCJnAjvp9yRCXtltKRPXzvHqPplClUa8hELXU0SBaItcCsv6UYND40v1w7Rq9+MM1tnet
JN9YQPJWppsOJ3xX/lOtJc5PJttE3uA7OgROIbbMKHK60S4tRu54mkCX6Tbt5jH+gAIk2CA12zeb
ZM9IjccfnkUkgpAxVVVPejTtVfz4wjQoArrERWQ6BifDvTcV5ol+KiRQf21RUw67YiqOkJCxrEow
EHE1Ap7UuY7tML3Ng30Z+re81swzoV2TJbhKvyP5W1XV+meBjnwJF3rRSW+AWMhMqte4fgviYUAk
1cv5uwWQrHnuE1JSNTtsEd6gw5tAxyw39GXSRyN5hwrBkQShCzOkmjCoAc11+Fi2qa3nkcKexrJ+
HDG4I799hMWMUv5RGRdvQpXfZQL7Gyhgv/CCYQPmn/mOkifvrfvWpc64hZcB+VP35D7XsbU12aCf
AB7gPlT619QatXfERtpSOH55hrDZQrMqTy2aJXwj4PNwrJcV8CvfW8jeGrG35S8WiPg/lfZFvc5c
wzPNVxIE7omi+tKcUpdkMaQno0Nj2pNaNG/qwXYPVH7J9DUXIArCS22m3493OSj10zwfqA30q30D
IIIK0C/m5coib+XEIu+042AlpOf5BI7ARd+HOvegaY7Z0Xc/1cjiVRWATFEo6rUjT2Efd+JgDR3V
67wI+zscfBOlalqdUuylT0ToDFdbBQWYErid24n9ywkMxFmFhIyeehAs/OLukXKIOwqk5ICWCkUX
TF6t6ha4r30idyDd6NhqNjLD5Dr2CcGGGQ5hB8N8OzTqvgkkjF5QTVjtJCNm2WzmUTXyIYXp5nhy
w1oDj2Mj/vYNODvO6N5HAlfQpPd3xXLDzXwVVaKV+9jukUPSAT4/7qs5I+VJxjQhAEu551EpfrnM
y5ks9+Ais5ryfWrubQK07nGu3+fsHzPH65i48a1yk1tk0KwJ7Nq9Pn5hFVId8cNqrRFNugwtqmcU
N4yVaVUUZZuIBk7xIwr9g+Nr7S6zhX+icmWg0mWygknsKbai+tI6lnxqWg+TEHlA9sVxx5Fi6VvR
liQSjLllL0F40EebJlNOz/jFDIZUQCsFSuIFhUYV18YWXJbvQZcTYBOGwxLUifrJWvU7EvRS8wRS
FFa/Z8erXRZtkIiTNtxLzewRe+G1y8uwxbvGXmR0/+wF/+6NiE2kmovX//9ze1D0eMdwaVUMSHLM
oQVM4QZ0kRSswdSb51ADSskwEZ17nRkb2ab6Di9/vtaFGn+GhIjh4+2+slZHXN8J5VQ6BvkjNQg2
6jKGp8U/miTeRZKVKbrxW2Yk/odlo+cN8AeeyMPz1hQKTx7G9R3iOXqnaTuezQb6eFxHzYsI8kkI
As5qUIg6pYCwziat1DzvnzeAF2mXUB2FxvLtlTmfbELSjxnBfhAKyGF0Kyxua/wug1BJ9Zp0OIGa
9CtqqtUqJjuIMGg25Vj0O6s0nHITRGYJ3BlOezqtMdMWPlRTjbju0wIebEiBZdApEtEH1p8C1pJA
UnENaSBr90ma4ejCivLWDaifsa74m/kQBhRCJj73kNUrIVoexGibtrFqDOFX7DP9dZRfj9gCTFDV
1s71nrI/HsIBo9LB7B3vUHhT0x+N+sw3Ux0jP81788ajSEq4OZlhQSnClW4AxTNGoe51LLHzvzhv
hvSNtln+EWnjwZ7uWwaC5gyO8ZcAIzX4gBzWmd6LpdoZ3EG9ZKcSXIa33tcP3bSZz9fpPylyWWBY
ayKKRwquNG65giSLDy6rOaBtnr57Rfsha4KfTTgaZiySK+4tE5xxi3st9nEg6HAjArpoueeiz8mt
fJtRLD7KEh15rGA1ALNF7sJ0o5kHCxm4b49XalTEPJET6EBsQJzbVtFhMFPul5IqeJXoELrY4K7T
DnVRqKsEjD7Q3di8KVjw6K8rb4FPOCjwbgjk0yFeSm9JO9tcSU+XGLhCA1vciDJt++j6AMnfhejK
AazUsIDsuWdFcFVIXHIKMKmB9ZlTHfir4BDcEnihP2Yhgg4+G0MJ0KxAFulNihgZxcC0k+zsKLbT
F8Uxg2UwJCjUGxLeQlfUy6x2bkqfyO//u+MzdRqVwDsKMi1o+GK8nItTuo77YFJ0n22LToCvpoeu
siYFvwbLzFRxlihzX70N6nBj+NXwUeEtODwGyVJPHpeVrRrovyKV6yPzAvm46rKxl4umwp4l0+Qg
yyJ9zXijWPEKm+gC50aEx1S/oFttl2W09QssE0EgWHwQFfoU4sFcZ44sLnONUslD7azlNO3ieifQ
dKxmYQmTvJVROcqbxxJ6FwF2X4DOyyFVaZTZqQd6O/BKrKPKzFpGtv2ujczp5y6OwWT8GtYWrDe3
lytzOowDda/WublPRqNeOd+ZDU3YmKZPtqvozxFxeGVm7EaF00OgVXfahVsZFca7W2fDPqCyiHrq
m9AS76DXU0AfWUfs4jcExxxS1SBJkgpSkpMp0aL2m5Ue5WSW4OtNLL0DkihTHX9tZWFz8grq1DX1
JH+aJ4E+bHdKSSuRRQiQEn1Cq+oBrn+QWnu6f/lZDfFv0OHtKeeGOjG4yrCmxkiBPnNWSk+LFtMp
pbJH/pkRMgwq9HOKMTMuOp4k5lvTODL1nR/r8qBIbdwbUfbit7FcN63KEqg0UiJ2Mn+Jup7PqKlp
6w+qEWyl5R7NsmY+QihkMSWlmFxbJwaNQ1ZHOYRmI/TwH8OvMcB3QaTohjWht/rrfFgFtr5KwBh4
VVl4C8Aex4y+/BZlYbnJ6lo9UR38Z4+L/J+97CQNaJSuEtPXVVGdYJX4FKaCb3HaZG4JYSqZJFph
mR2JNSkuSRm/qGo8odmaAfd74PWrfrpjYssFG6eSjvt4h0qetLA19BFAV5SlcIPgmPW+YDWShxWv
M4pPYprkzbf7JKD2XhTYe1sAKbHQ2jsO4HxSbkV8LZ5NzdlQY4und+fxFmWBOIquP3RF8jFEg3JJ
HKV+i83d3O5BPdae9cPo1b+0NvSwDSAkooOfawu8qkuSLCF8KLkKYyINfzppfLe6tV1owZdZsfhH
PJ4eehkbNxzJG/TjdKOYtKuGOBdge1l+hKNBcSuOXxSd7pqZNvjfWrvLN7ZmiB152h7ezNBaNNNK
oWwzZ1t7KZ7LecZHu/8EhaLcNKbO5KKLlNe2aBbYLanujhUNJ9finea+aMlA7FFGIBeTVFZgk/Ul
btRY/ZrIVoG/8m1d/Yra7HNWcTRGb9yJVnBM5fRYDOZuT0Hey5Sjiy3WxSlbQzpyu8B4dl2r2TIX
j7as6zIKPzSAOoVgS6+VSy1bzF1rkh3T67yXQchztFUzWsy3Y+4rRcUSm/KfefbD4hVHvfmmqwJ8
USrQZ7lUxUEatAzj646sqVff0X6jU935BveCpLpCFKWGZ2RcXfOqtnXCZu8nUb1qmHXsMMaU2A3j
zSwV0ai6Lqhjb5hfJM8akQOL0EqGz+j/kXZezW0k2Z7/KhP9vDW3vNm4cx/gAQL0RtRLBdVil/e+
Pv3+sqhpUWgssNsToUCgQArJzMrKPHnO34zRfW155ILDgZgiapaU3p0tKIZo3asQcUOHGqfTifMA
SZ7V9JxMj810adsk1wc9XRl9Kt3A2/Rvms4HioJqESqlpCPF0a4UJW87c+P1R328HCALevqNmxbq
Zkq9d1avryAxRcvp0vYLa1cjwoG9OXtDM3zHvwmLbIGbc8IQRLcX6Dehq1Z3suy85jFA3aSU3tgB
rrqSoqZ4M4z2cIvJQjQfZd0VNXDMTcShf3qJFkjibkJw2N+80n4y00F57ktTXeLfZ15FWt4d6nRU
oZ6ijK7llKokxXIWkioFB9fo0j1iTveJDDs8Igv9KOEMSFIjxTvYzbd95YvsOiiIEswPZhMlGK+O
RGYUWTibhW11p6otQA2VZCXyXWRg+ZY1EsHJrq71u2kTjjKQOpVWKxxQoWOmWdYios8DXUnVFdjs
+EanxIb6tuEsVOEbHmDncg0SE/36sfCXPJnpVvdLIF4yj62MvvWNUuFHJvdy/TKkZDRVeV+0kr01
9MzCBVHATsF/kBSSG1yldP/K1gr/etonxwRoFGSVl6pHlXV6oIwChccKesOzZ2m4DEF19UfENKPp
8RQPainSKR8LIOn/4N5QG2XNcbKfT/fA7lVnkQpI34go4BJrwBSQkak+AWI39gTkN0qNW3Nv99qh
MwiRoS3Iz5Q0HWaYowPOFpcjZ19PAXhFtwKMnOtmgafcSObQIkstTu0qy/661BqY3iLPVuvayyDr
/jYWGD+lLJOdrTXVIlJZMgtLGm9wY41vQpn5Nz080w8Q1UYTdEBBUqV4cqgl1CJG3SHlw2Rou9B6
qiU2jCRBX8Qu+WMtTyfbLzAYGMRdKQ2Khr7dQNy3gNFpgmKRA1ZsIFgeGsJiimPJ1sGXdGYrZYHd
NgUDYH/DrdGgQTNaMc4WKjJ2QA34qUDJuCMvQ0qJPGtePSeSUQbvpNvaMgSGA/BqLz0rUnY/jUGa
mcZDg8B86IbFdjBd1MHhuG5dWXf2ngWytg6V6r7JSY8E5FS/VKHxgnmCwGk1FjLhJslkfSjsA7Ae
syyQIhGLatlDLiBMjW8hB2qbNhi0jayU/nXvZ8subOSZ4RMiadjvrUU+EDWl3HvRNKdasG0HWzls
9YXBCr4s8bG+ljx4Y47dbT8iVvQsIYnF0feh0Wro4DBuNaXzb36+ODkV7UFqvv/8CJLVqgjaYm/H
SKdOoVrWUcaUY1RQPcKZRWoH7TqYuLzinTe9G1IqKWEIl43p0WUlkhJNhXJe19zlZKQhTOvto0I6
3VFU676yq2gbtHa5kEx4vJ0NfBoD8INloC4srvAgw8CjhWzXlAeE88a3yoCUbSE1t0ujEu/5VHox
sMc9uFCL5kZn5fS0VxfAKaAswLS86hoCIrjryqPeOTbKAiU2ZpI9yzn9znuMHGcf8YtF4h81rT8+
cFZDpwTLSPm3DWyn9va21aqNJqpLKYH/BnHrDD17LhWDymFB2oeDVD5wauJl+PPdqI+s/I28CWsH
hJGlfCECxJsHqxBkW7UwXIdAoL8MsQnNQva/VWRXQOjZC612mhfFVJ5r9PHeAWPN+3jAx1RJwWvb
1MY0+NEHcjT5i03ycST59WRaJNYNwymgR0jrDxBP7al3XultEmbrIa5ZewS6rhAv7qCZ+KK062np
igxVXqguRjmhXwLfKCGM2I5ID3hwninugf0C50jtRb9uxVWAweVtrCL5gP8WpRxxOf3AC51Z0HHy
9iNsx6Y/w6ZUvZouFZFFFooeZEnDm6QUIhniNIRyVXxIavXrdGWwvnKABr+Ukr5eSd7Y3vx8J4Ui
r4437iKvQhQCc8uFMzV+ycgH3nut/zLUdTjnuSuA4vGO3DPbuHgXiM+krv/x06Cla2mXf/zu9Pn0
G9PvpgEq1VFvvVekLjaGPUZLxYn1Fy3UySHGqMx2mXk7IRvCzgD8OTx3GrL0CtbfqylwKvCrXclU
I+LIHoVHFEK5IsHpOsNNI2H4aFlBtp1+ta6agqR5E/FMYVjoqq1/FQx5dGWpyF/EEqehgQPAU1tn
0iKBK3yNiAf7XoKujC9X34ygql56jQVY4PWHVhiF53q0xSw0wBV4fHBqBC+T1o9v/XJo93aRYucj
W8lzmSk7CdyxIdfFfa6H1TMlKit2pKc40LwHm3TI9KnXIsVrD82Tqajlc9xF4x7ISzsb8AJ/GvVr
jxTEKhsFOttsrXvFZgXFTs7+hubDUxUG8RPiNdIaVSdpPV32dfg0/ULtCEiVYVl48vDfpy/qim4E
ZC/E2Fr7W2/DN/Ps0ls5tg9cUFHcvdTnwFLwW3kLHOe2H4P6MfWzatfXwChzxEvfwBYg4OL5Xxwo
iBtLgm2Jp1/xbPhko0IwS3X3qqFuv8W2lLKwuJSi+hErlfo+rfvmusFTEsVLPvfdakCtoUj2A/nV
JyUhSQZ0l8SrdyhE9bcZVWm7g3VLRJxT9VJBa2ybNGg2JYJke91M1nGmMjYg8RbT8tg3xIOlhGOi
DryIs119P8QGIkOKHH1vsQhR5fqdsRVKAG39aAY9bkN+Vs/7UEaqqia/ETeOu3J2AD8pqzReWT8g
SCjv04RQ7eNa8uA8uOiI503/JBU5qXyi/1vZHyxOGlK5TyNX2tJZY4MTgHkYRoKxoveuptgizsrw
1iPxMl3BIIP9VbfWFf6l4EYI0jsVroKZDeV9ZZXKhplvr7uRFSzn3LgmHLPWld3aW1XX0+s+Q/Mq
7iTlOdX63xsUOf4IsXTh8P4+gGmZoUHix53/1OktIPuCzUflPl+VVo9VRhrjyJyxF416I787r72s
j8s2KqQ9UQCxbCOXdw3L8T7FPWtRalr5lijKtsMC5DmAgLYhj4pGNCoXQFI9DvdMCwW3YAEQCmwD
WI6as4nWsf9KcR5nLF73chBSKjPwEasggABmDB/hMQpTKt3/ji4reutBhRuJ9uQZJDyNAkoJ8qb9
TK+p8AXUNWrwYg06MVdU9iu0R7gkFdAvXEBuW5y6arAbGNs2LvpukHr6jSliLcUgx1WYwHamsGP6
rBiebQdFBz8z4pUi2+F918vjVod7ivUwReTps7IovuZBDM4vhQ/fUkjxl6hvKBS9uEZnVEDaBGa/
SfMvE6uoUWt/a3fSRvIVuE9lIuBgqnDMIYhpEHLL5nUeXxWFOVxjRCRRnXKKHbI9EO6a5DlvZZTQ
w0JbWSjJv2qIBmVV3t9koSNAywRnUWHr6wkRjA7cEtka98k0hfeCRXXXQ7g+q9K7xIqkO7NQmz3Q
kvtSiOJML41ewh2P3ese2alnJtAhpTj8LbU5sgZenEOz1a0r35CQIkmdZC8lA5YvXebMVIBRwotU
vtf8MINliXZeESn3FJGV+ygCdQSoFw6eU3yNHqYIlfgZz+pDfD/m3rhSk0h7STWUGN3IlnHIqut1
3fvUPqBqDmvMIX0FGE5u7/EoBgGUpFgnh4FADG5wRyz2TCXqIXUpVTvA2k/EIMAVh3y4jmpiPq+3
rY0Ol+I2jFSkDz221i5T4x1e9Rh459oXvw3cWatF1vP0H8AfWs+cxNwZJTh7puW9fuMLFSEvTH7X
yGHNrVarb+yoJsda+aty9Mw9Is3ykrpZMjcd56mxwv6AtXP7WEsPJWqVTyGR3y4L0nYfe/qdltvl
FX8ODBg0ktpFCapikUzW3VRG50Sj3V2hviWai95V70m7Kf7REeuoDZDJgcqGFOF/trBiX0d/w16r
nQY21JKrteK590FJdK7aOCWGGYChsRVe3FqHBCUIx4XSB8VrkyOk4LZqchOLndSLlEOeALO4K4JY
4E/itoPNBbbS6PK3KDC1vVHh94ERo79pOxPVzcx6ioilN1mFK9n0LiAHApvBKtYtrLa1D+vlK4CW
rOnmzqj7qG/KP37USKwWJQA/osRpfUMwL0LpS2tu28zzd5KqqMiFDdEjinB+tDPS+0Qdh5tYilNQ
FT2yzaP81QJPfNCBSG5Gx7jHODPZ2OCHZ8BolKfMLN69ImreDZUKlVFp38aU8iXG7PldhD7jxiIa
qbDUWvNM53dyBuJaxn37uzouskwzv/cSsDbVG2wAtuDRIxS2MvSYlzLypW/lOyJR+RuWgt5KHbtu
qzZCerl1012goYtp5Un61uioKIuCQBbqK9CYXykyD/eJ3mK1hhwNZjDO8MUHJZlVnfSoGoApzWF8
Bl9b7cNKAXgvUgh5SezMVtUcHJTScPMyOAtaYC4taIOroEPOeI7lzJOtdBvybPK1rDr2IR+QbICA
FHwrYtCrmXxXq432kBZNsITup28aUZpS2/paZ/G6122Q4Eli3rFt+nOoj9luOr3HErlKyGSRTsDb
avCJIqOLoIWQyBTsrAQIBiwAtLBSzKYRxx2fJa/z8Bgs5efUA1koZW+MOVhhc8SdRAMF3ipwrHPH
CO8VQ2S11DtzjFlWtdLdxT2JgiIgkExtUqyxOicvLnQLzfgL5zjvKnLzZ0eOjT3AAOJhUSdMK4yW
Q8AUuIh4TwVZtkPp4mSN6MNCl639lBFwUDwj2Vhe531Z3+cjy5o5qt2CaJ2YvndYfck+IB9hDCRz
8lHepIkL1LVXHLGVuh/jVfKoS4AB7x3PzO+UXHvIJEe+C7vo3lQrVl9MI1ZBE8BkiK13uU+829JO
jXvXdQ/wIF+9RETFBSQujh+vUUFaIIoM7bahzj8rVMAkCdAimHwcO/MAtxIUeR20dcWhFB0JWNmp
dFXFd01Xajd1Y4M94q4+AalD5t7W9W9NbJGuLNOvU6YQ2co7xa/w3sDl6cYtXW3dBol/lcTArrsh
rtaNO/i3uorgft/iTFQgorZSwz55JK4gMenBgZwuSanxp2qoxpgI+U0nOVXjd39eyuJSL6sElR3d
WTdjLSE072IVC8lvOU2mgCwx6VUHOaxa2X4MuqIS743ZIK0nok41wlvzsHycuDsle0nuZajQC1ev
XPi4WK2MdbRkNDBLxIcyrHhKCTkekuJSlczwhtTwodRy90emCBVPvNXV3XQU0/Mu2lc4uOWYJdxK
RfjEwErPuN+ou9bFF68w4BV5DY6Tdtx+I9sFTWSUy4c6r+Treoz3OlFoPm9VPMkqU053pIHLB49Y
aqeWqEPKOMurIKevC/IEFopTQYLWejRsPq7xCAMYg1XVPDc8dRk2wNFVxDz0VZmit4NIibZz2WR1
2FdAOfJ4KWWS/qDmtnTtYaLlICo6HQA/XiKJo6CVvJqSJQpbHAyn86Od9e4qcWA6jj06CpguxasA
WljQ1GiNNY5jgbgiuRdZGMpqQWC/UhjcWEGACr9AEaoWT7XTWhAf26WfUsVnBSVzYGEFWsWVufVj
uVxMS4iXkWWI/SC/qsSKorQy62+Y3gPxJNfrFmCaQrPZ2HrlLqZkfW9RVOtwot62jtXfWrX2PfOH
eWNWxgsVW3sTguBefWRC2Dn8wrev3GpMQSyAKcYDSN9MkPcgeRyY0gsUWYznQsctJDUdZTtdVlRi
kPETmR01MJ9L31iWcnOVG32wUwjTDyqLYg8IdZmX7AdBjRGVHrBU2ExwkLSSnkHPKNN4N+W/nAH0
CmqhV9OVIrJhNvrGCxeWKmKK+m4Kf6YXRG13bZ6X19MVxnH1buRUhAx9XLN7EiqFipaRqJXlmyxx
ezzhy2JbVIq0LUvtQZdFwVPA97q04umy3ZfIrRKAAgUCVaI2U4QSis/Uh+9MVNZ2VCbgnYnL6QV4
lo4dIIJx+oBhsKNS55sepbgaDiH+39cfj1nn0LJpph8/nH6joaBvURu5nq68iMPF0OCoEIzUZGU1
hVrX+9hudByKSmqTzRKI3ZXbU6ZQix+Tb5qBGTQn6rFjCgLj39kLvHAhkmDcEcmQ3IwkdeZ+bXv3
Md4ieytHfBKA7v30kddWzZryFLde/Mb0A11KZRBOY7aePpteQEfc6hBnUbnNY8Q/1drZJIjh9YVK
BRNxssUIN1PDSi1xr/EES6+YfjsJ4hRHNhv7kBa3mY4CzxNC4xDlEHd7SmWoKFMBrR30w5TrFggz
dQjLKwM9YRiDxZvhqIjbCgoJ6Kt4EZShu2t7v3lJ2T+aAr+EILXvJ+B/knZXbknxgEepfXRKgzBS
0+olmooPVovgMDEvkEDUaTLUZkBeI8+8S1xz3BRmCWSeNDZqleIlbJsf7ypE07YI8kOcdNelq3bA
xdmJJ7K0g2XHbjS656BKio2Nu8isyLr+8FE9FWT56Z1aJPeyR5XKICD8+CiIMZkdOawta71Qr8Vf
hSque5tOSkRG7d7KebusVSe4nj6fXiRJCTiBEsHmiosgSEAJQlYCh+S++uxHmbSlUCl/k7K+XWOe
Dsww7OPX6R12FcnHu4/PVFZeEjUzOS2rOyMgy10R7K1gbgVfoCJvC00pN5R4ZLCO7Voa0uZ1DBxX
QKGHfaqW7UGz7GYR6ZW8MKIC5II7ftVSGBbTgt6GYGDQ7uZMF98FORDOztolimvvusbQDo14md5B
4kkOZr7+uOhD/YA8EEZEARA3dWLPBnruYMYBy3LK5pVD9NUqu+xg2Fm9Rpu7XeIGSHlmVIwFib+c
er0mPw+mY83crDauwt6W9kleKqQWMJEY4uZ5DDttqwUVK4RIKvmpQX5HA2Wfkeh3QSVuWpPqll/5
LiyCb2Vrk8iHQgOfxnO2enDDwpy/GADeHaonHzR9MzbvxjH27ruyWWGHp1x1hGrFSh3YFSr5jZMA
ViEOB6QI9YCZUluAh8WLzgH6arpEzJRZ1ltoXoh6bZ9GX71Qj1aOU4BaV6GHIjuLabH4cplq4VXT
Nt22pcLz8yPNwZRxOgjLhQnBToR9wMy1bReQEZwCv+mzLrLxSEW4AjAOfmMQhhov07ZJkIfXbYxl
KpkjGWE/U9+5BmT5Hjft2UeBbrpm4SJTK3OrUt83NoqjjXvD8kKSudQ0rJg9Jxm6aqdncXdtoJRd
Liu3juaeAfqwqLtbNMDiA0DnW3uItYPe6vNPAS5VxnA13pY9Tmt+4KChImpQU4J3epfa2gBNAtSN
Kl4GnKsXhuwI7Fcu0D9J4XGIcQPrAQ6t+mRbgp1oOA9GKmtPY/7jKhMlJV1u+72ZfadyhfKCZXnX
ijemCBNxSZRykwyKdS+LI1ySGVewAdwHLSu8XZQCLExdIRhZhPYaXEo5j8pOXbrxCIWkVYUBmhwY
KyWWIFKYmUKgl8BJ0xvzx7VN3LIycqOdK01k39oJB75EcptFT07zdvoMvc9uK5NKwRZMfJZ5PTE9
4pFymIFZZ8tkSO/1sYDSrMveJpKcH++6Tnq3KVBsqAZVC1KCzqtPMVpJMTAgcGhvvDC/yjs9exsS
y2a/DMaHwB7RhxmadiUBlSUP0co3AF6BChQq6FUdvefYMW+jJAKNCdYbEyUzNDANKkBlN+EK+CD6
Nm2OGxLwkitHvEyX08sYVKjjj+4torbd3qndFl1p3uGaiXJTrvVXbgpdlY99ue/2kmsBKpm0MyRM
MKIKI225ANOfuRWeKH++1JEmHQKE0fY11SbMJFGLFPJ3ad4jPA+cGcFvZfGx8pp+th/JtX0EXFCD
2GNlaGJTyFXjn7sZBKCQ+F6ZgyAzdxOEplAICBROczrGfncV/nTTx1GbclrjlOE0w9tQcC6RrEy5
y5lf88y2IREavXw3/cAUSnl6UVvbn5/15nir215DphIjNwBG6jzrrfJGQ5luFoSKuwMBUc2jDEtF
/OW0F9+lwhwl3SObUX1rJrjZio9L3JBh+cAIB1i90thNX1Dg3apIBHyrDRJGg2Z7t8RQFnCf1FqA
/om+VRXoIbZQPwQB1aMLYwtxEZvT7brIGntXmmKZt0WCEvfXB0krWE3NwX7Taw9LXVhhJsVKO8Ea
ye96ituGTuk5wji8LzgCejoscK2IbhVLFIK0VEKGh8i+ggH7PYse/bpW3ykwgvFM/BJ0cG4uzZok
NMo5+b7giLbE4at7oropOISO+j62r4ineN9VxYa2kldf3IRTd0wlE5pTNN5pmBYvfZ3jbE91Zc1T
5Ozd0VQ3NUqMO6qz/Q5xFmmDmWgPSNks1qGL0QNHMZviRx/fWS2nO78axG6m3FG9RuDTr+TXUlOp
akf1uxPinYlEjj/TEYoHT6e+J3HxjB2A/SoHLhkxKsGPgV2ri9R1/FuyZ6AkCF73Fgp6OwjX6sZq
D2kmuVdSCCRwGHJ9P70jDNf2HqZB6+ndz8+CXz/zIsPckczEB7dPty0ZrI0Rmv310FvY2YxK8uRT
4QYM4Ea/I75OoaRHBXJEXMaLeuUbh95+pkp9dlNo5k0IH28Bpqy90UIK4poFm4WHxtmRL/c2yIvY
eEgjEj/4jn9TQDgeDBjxdlX3O1JdCAxbxKkd4BbmvwxbCKZRnTvevVwwdVFnSD7qfpx6OimQ7n77
x3/9z3//1+/9//bes9ssHjhmVv/z31z/jk0HqGaO1L9e/s8hwLWryv6op//2568d/db6Pbt+S96r
s7/0mCX8O/4V8df8+bW0/uOvW7zVb79cYMoa1MNd814O9+9VE9fTn0A/xG/+v/7wH+/TtzwO+fu/
foNDm9bi27wgS3/78aPt93/9pqrKNFAf4yS+/8cPRR//9dtD9/79/a//4R3VPf6v/k9y+pblwF+y
MCbX+KruXfxEkf/pGLZsOrasaJBRTfO3f6RInPv/+s10/iljd2BaYItkxTBV47d/VFkjfmQY/9Q0
0+GfIZu2Zjj6b//u+C838OcN/UfaJLdkXeuK//3bP/KP2yz6ZWmUIkwLwrCtWLohg+Dk57+/3QfI
efMH/q8uS4uyBRC0DPx6MSbooXTmtizePg3Hj1Y/t6JfaIUh+NxKBFitDKnuLa2yTvCWBsgNNsKZ
/WetqL+2UiPh32tGOywrJVqZVIQLd/13WtB1xUIbw7ZNMZqfRitpVQIMkKjLJOpnGGBtmsC8Ot+E
c2qoNPBB1LYIbuWjJnBc8Bp5hMpoARcao/oQ+MNTkCD44iFeFle4z2F7pZaL880y1f46Dz41K37+
qWcyuu8AAxg7HVtz4Qzqee9JiKZ/dP2fNWT92lDUS5g5hTSEIOMsk/5Q5FfI3TV60ufbUbULPbJ/
bcgaezuBnjss+5W2ch44q8+VjfocL0jQXBcLwFcLa6ffqCug+Ev7Op+nc/9w/m84Oe0/Daq4158G
Na8HAFc9f0IJAQ0JbwWM6PkWxGj95fH92YJy9Pj2ATtJrNCCwyGP4YRDxeELWTJ9kxN+6Y3/dL7B
C11Sjp5kjXKaRuVzWMbtvNNvK/XC94vp/ZcO6YqDWLgsFsejIQvVMoS/yfcruvNKtguB9rq/jSlR
z8935HRDhqYrus2LfbRYFFbm4N6hD8tMMd7qRGo3KRzWOWWo4sIsOHmP4N5YrLCWSkT26ywoyjr3
alQElokMV/yPgnA5C77ihzmD9bI636uTt+dTW0ePcRmhR9cmtKXgJQlqHn2VCzPu5LgZbIiarrFv
KOKx+zSnzR50hZEp9AbnpxkVcvneG6bAsfW35ztzck0yDBPYIIA31T5aKtAodKOm1GA92NmVZn+V
MCmbkWD44lepcqFbl9o6Wi2A4vZE3LRV+sGdp1QkMeV76hV4ko37/6xbR1McrepMCyWaUpXqGt+G
Z5aFLyXq69i1XdhMTk49w5Ftg7SQxUD+erPQNRrtXrExz5biZqdoHkauTaUs8ghXTTIA+Us4uMXm
fP8U8ej85Rn+2apxtChJkuFCH6NVHIKQ31lla+qlC7Bws3CZzsMLD/LJKW8ajmFpqqkT0PzaR78r
O2OoaM3IF2P9LmmXpsbp/nxq4eihQvPT8PEOZxRXWEQs8E9ZBmvrgHv9Kl5Lq/Ojd6k7x5Melf4I
DMKwpAIi5Q9j83r++08+v586czTRUb+yulrh+5ERLFFZTs2XMrgw7aZF4C8z4FMjR/OuRjBHVQYa
weTLXmsLwI8Ut+byazAf5+ZK3njj4u90C7tQAmlZtQwxrJ+WJWRSYxBMtMjK4IQIGdRXgW1faOT0
vfnZyNFUUxrFIHfEVAuj+D2vcWYx1d/P9+PkOkR0/+9+HM21oakivDAd5lpcfwlxDJPz4gG71Kse
zsb5pi715mimKWOGp4RHUzYehxC6ALm5u/NNnJ5sP3tzPNmwXWt9i7sShOGe/X5mQieZQ969tJtf
6svRhEtrUi6tT1/6NF1KKMymbXVhWTvZhGWqJvQVysD2URNdS2IV6zXuDBlIC0ca/DYv7Awnh8ty
EM9if4XPcnRHPHdsg0wi+OnS67haxPId5Z3zd+Tk/PrUxNEdGXUttYayG0BHIIq6KqRk5kN2Cr+c
b+bkYNkaJ17F4fQqjq+fH0ertFvHrTkotWULRB1nJEDmFFvOt3J6ZeYYZmnIi5KdPgpG3Lw0/C5n
K00HBLPqDOtgL8OLUjeD19hsI2Qk7D/gRQldjQjbkjBQNgEUgnkcjtqFkT158z79LWJIPq1AqVRE
uFobA5kb+Q1SNnq1ToVXhEkh4ny3xTT4y+rqoKTgKLqmOuZRDF6kCCq3FkGeiiV1023qHok3spR2
+GBBCPjPGhOb/adueZyD9UGmscIEgC0XgPCye0dVX9sIJ4BYezjf3MlR/NS3ozs6VHqrQshgxVB3
svWs+os+uHACFQ/queE7ulFK06WOmbMoSe2DV84pBs4qaeuMm9b/3VEf0fI+36WTz8KnLh09C6rR
90ZksWso9nYM78Lo9vz3Xxqyoy2jNwuP0jJDhsuxWx+c99q8sC4pJ1eNT104WphCX8typWXIcNup
Fxi3XWsbFDKrmfMkfUWfbZmvcY1dRPKFyXc6kPjU8NFyZZSdnDcmY1ctxQE+WLYb7R7vuhmMn421
Hf/DoTxa4706+/Fk6cU8au8qZWY7F2Kj03dL03VDUaBNqkdNhL5pQfllGxlqRI8DGLs7SzEujNvp
FQIrJk5ossOR6NeHtrTRaZdiDrcSBoXUSzWMApGEknXhG9it/878+9nY0T0KTKctAOwOEFy071Yw
rhvck7VY/uN8MyceI3jjMhGWpkBBFxnZzwsRnlWWFvnJsJSHG9AMzvD/H6v88v1HC12GNFhsBny/
1hZXCmiaHstbx7qwdp+4/b+0crS+GSrQx36kFbhLVz2Yfmrqa9WotucH63QzmmNqKmGEfBys1EYR
QZwuxWAt+5YFDjsg5el8GycWBbryZxvO0TGvd6tMkcChL9tGu8njEKxV8DJo4DnD5kJ3TsxnmrI0
x1E56JFG+fXea6PfBZpBdwA8fcmEWk/uInokY2WobtrwQsLm9OD9bO1oQhudKdlWTGujOk+caK7k
+yC7lEc5PZ1/NnK0DnSUA1AurNgVEmeJ0abQJbgQhCkX2jCP7pDjtUPphbTRrrwNUNev2VyaIwOw
AO+NUuqs+aZcuFGnFmxqFiiIGCr+3fZx4BfJsRIY0FqX2g0KX0sU6GZVOo/23QIhw5l3QzR4fhae
2pt+afFo+wuR1OtqmWnY7XBUmVXr9mV4Hb73c2WeLoer9jWdx/Pu7nyrJyfkp24eTcgCMxzLTQqm
SGu8auF4Gxbp1wgTwSrWv6LpsD7fnJgMRyHLL308mpGwjB3PaRlVqX0BRgli9WC2B4AmQ0uUtB6w
Lj7f4MmZg2+CpagIsAIjOXrgsCTRyl48Amacz7QifwuBDp9v4+Rj9qkN8Td8iiwLGy1w22cMY1My
F70PCE9O434m4aK+Ot+UIgboLwPIjkvO0uDodrzr6kai+GMfiWJA84yHyLrcGATNM29nLvQZUk8b
f5fUs+6q2WkXHomT3fzZtHb0EAKqLqzeCgnPFJ1AE0McWXbDuxIg5oWbdnJBJmeuGIqsUk0Uf8mn
Ae2QRGnh85KahQOu1d4WsWXbgG4bXBjOk7PjU0NHj5w+GlqPRAu7iygQHaCZXOjJyTEzddum/iWr
uny013O+KRXTYpdEiG/lQfpJK22ZdZcOw6oY+79Mi0/tqL+OWG24cKlGnivjoV3U22iHrP/afgtx
L130d8NKXthX8ThTF7CeNtjXL85Py5M3jBquqolOUhz+tXlQB5gAlYxjrPTvUlVD2RKwGeO5S7AZ
P9/WyXsGntmwgT2Ttj9asZTG8EbZjVmYZX2VcBiW3UuxzekmDMXRHdHQcekyTyQzifyWRcPAFkh1
NChpMYiUv9MR29RkTvzoxRwtTUMvOUpfkMFoyyW2awssny+0cPK22LajUeG1sNc+Gir8IZ1ucEhZ
lLkxLtpm6TnWrTWAJjclrLfOd+fkVHdUzdJtXXa04+qQD46PLL0qToczs8znXbaJ0V0538jJHn1q
RPz808qgBlHedWRklyY6v1lpzaM4enRRsJEK88Lp+uQk+NTU0eAB9sxTJaWpDCdvEwlT+DtP53tz
esgcFeQCd0i2j1YHy0HfDpaxiAZTFCY8w5oxHxE+lRPzwhN6qikWU5OsuAmp9LiAEhuaq1ch+2DU
5JBQ8KJwm++mEEs936WToZqiII/HxqqYIHl+vUN93mqpbzOr4229LdbOtSz0Imb9vF+Gs3KOo9h3
BHDPN3rqVn1q8ziAByffGoFKm32+0aQvIyKQf6MBjchFBVhiK8e7bmLEva/iYcgyvrHgMOub898/
VZuP12+F4qBl65ZOeetoskVq3XZNbveUVjHxHMtt1QfbMSvv1SRHLCx/VjrsF6AR7dKuxcXKuXBS
OH3bPv0BR4GZhTAD7EL+gGGHTtMGp6JlO8P266ZbyItwKS389fkuix6d6/HRPDGUIlUKlHmWUfgi
MJPofeIVsJKLx25Q/87t+7Nzf8EGhUpe2Wrm9EvT/aOD6d08nu/Lyfn36fuPnuMgNlycLuhL7d1K
2XV5qfp5Kj1s/ZweRBK/PlSF7vsR2pz9svyirMx5MYc+hQTQo7QTaA/l9nx3Tp5EPjd3tDOZihnk
XiDG64BK5KpYR2t3X6zN7biu9qBoN2iLhYfmwl262KwY5k+Luz244dhKZr+sduq6W1Kg3DlLfxWv
7AWw+ht2+0VwY1yIajUxdv/3ifiXzV5D32YMEzqrr9lW5uPG/t7OKyA21nX/UoXLaGfd4zKDbMQK
rfhV8OB8V26TB3deLN3lsGmyRbFMVt2VdWFSXRyOo71uDFKE6yL+MPdAzL1EVnkfE9lrM+fATJsH
qyFEynUW7v9GgeiX2Xa0GEF0i2pVZy1orT+ALtfZpaj45OFaMRD3B7Gi4ZBw1IKU2T4SxtxpWXHg
j/UzT8u3sRwvR3yf0SqDg6VcjfH41WddwlUR4z5NT+eWrVxY906uQibJRc5TFjGS2DY/TTnNCrrK
SHlyTQZzFFbP5sxG89HQfk/1l/OP1clV4lNb/4e0K+2NW0e2v0iANmr5qrW7bcdL4tjOFyHXSbTv
u379O3Tui2Wa05x4gBncAS6mj4ssFkvFqnOY/cQzMokJ9LH9CmL35hPRBL/PveJ3v88sarKYECtZ
8PupdEkl0trSBY2p6JDyrTBtgz4govrLxLotjquhssniY/Ygt8CiDUaB2O2yg7rFbkEurDJY5S/4
LrRa3zav61ZgpQifCYXRqhgYXgK+Wny2q+OW3J7fJV6GiU+yP/Yxsa9e8nE0Z/w+1IxALQP+jIPd
QqG5Vm+iZSrC82jcPbOIohtoQyIqmwFKDdjM0gbfh1QSVbkYmk/DJMot6L6/C3A7DGbFLPRY6lFF
MY7xoXXBczjgU9pH8zY0Cjtn9Qa3ud8guOCQJ/XuvH3c1dxhM6sJIoO6rsFQ4Bs17TLYMCRbtOTH
ADU/jN6Vgr0TrSb1nd1pXudpHCBjsfpR9w3TxeANRqvQB5pz0TP7umVMyBjXcViKESCl+UkdTpUh
uH25Dr77fSZMGLJtK1ZNtws8GOlN3Qj8gb9IFvpjQHyivWulWqJhwZgZSgWDhonouL6w018jGvjP
bzw/ZbH+wLC9UzNUVcYoB0xvLPHJ7LfGl8tJO0ZQnsEUCz4SJTN7ziYN0kbFCAmDFrEqwrFEpb8W
PPtxTbZVWbGgqoZ/0BOy84s8L3XJHlGeaEAOqIBisNc1D8PXwXmbRTBMDk1HMskWoTbXRYUzxw9y
lXlQnvgICJ4OdBTW5XddYlGBjx2Dnuax+dpiACYtAzv9iAvS54l/MRgX3PS27236gkRmkEZ/G/Xr
8zZwXdxGYQIdTrZlEiYqRD2ZzDpGpTuftUM81Z4ZD1/OQ3ADzw6CCQU58tcUAgloLcigAPHDnqEe
oUFfdfxxHodnCiSW6eyDjV5ftr6cjSC3kFfsuT26a3Wpkg8kKKqq2mjsRZXg3SsryLbsVq/humDJ
raObvLnrxtLp5ctEEoRqriWapuLjE1UCXWM2xVwtBQNOQOrG7Moc5stmfvrAWu0QmD3JshZCRPQY
TkbYgvYZ1GXnAXgHEK81f0yg/353zs3aWAs6HgtBvydJ/5YNdyP5dh6C+6G8x2DOhiqBhh4Tm3j2
PtGGQGjaZV58rzuTH7ulhwHA0ulESZfILiZ+YeBugSxIilEKs/SS8nHLN3/Fk/t500QoTPgq+yor
dALLlvxy0lIvT5/KSXBcuIUOzUD3uGqi2AGhuLdbpIyWPQxTvfnmteoabh+mVyCnCksPNTaBQ/Ps
Qc0G7/l4+EHrAbNqiW61JUj1Nr9G7V3NH0bQW8+y4p1fNV6g2aMwq6ZuRa3EVrL5GFXEFGyDKV3r
AjwgX4xKNFEjgmJKJmDRMEFzj71Py/IaBLxPaDV/mHL5pkyqx/NWCdaOfXA1raKrMJsHJjloiUJC
rGoSpyOtwON4IUczTdxjBjpFcR+8dYa8XewUDFnoesufdCjGYH5ekIbwl+wPAlsZHIykySPaGlps
QQ4S+wRj0kVYF4LEk7oSm2LvDLGZj6IeEjIxhAlwC8zWMe1BXa9WmGxd7TvwprhRqn89vz3Uqd7h
YaYE6RAa51TWtW0rjzqiSrTg2Ti16SbNqTa/dqAIy/pvcf4RZ9ihMS5umSOoBOUYzlAPx0SZr+Ie
rIhSLmgo4nrDDobxhjSZoH5lwqhpS9G1pK6t21vQRT+/dNzEVHuFYV17zFf09UM/wJ9d2d08SKkc
cxfjBGiChyTo4Twa9xyByAkd/QpCEdtFYKMttSU2WtpM626ALJxVXEMMXXCMuE6+A6H/fnft2R1I
ucCohkdGyU/mH8lmh8sy4SuvDM5bwwdC0LboUITNJjuFbudRpOA0Tf3smPkMAjUIvCpfQCPr/29I
1Fd2JhV6gYscqoT+BkmXSMs8iBT9XK0u3Kbx83ko7tmlN9G/RtEt3EOBR2bG0Cv9HrpM09JX49Hd
mgtQtHngAhN4n2gFma3KyridJQKwHlSUw/JTGX6ByRSZo8jNuVbhdVTWMXZkamxrbdFDpxZaQ5uf
mXGBl7JmvMs1dKt3aL8HV2FN3EFNOkG05Z7gHaj6dinHJJWINeMutKUCdAUghsWjxfnd4i6gjUcS
meDbx2RfYhJIAozWjIupSP1RJY5cJ370sEWyIBhxDy4dJjaIgidt9kFmhiBxk7cwBdzHhlN2VexC
1b30ZUmyvY+Y9ArFhFcZbKEFmSN00tlNuG4N+N7majw1UvMwafjCO48mMoyJss0SRVU2wjEo9YJq
BYn+uZdFBV7eLqGGZuMNEEVVNDq+dQQFvNOy1NNO3v4yir4mkI/KVlefn8/bwvO3PQwTJWw9iWRj
QcMmKszqQ7tmCqbeFiLwam4hfg/DRAhplc2NTLCmC4wQhCwHs3SMxkmC4QCyySN9H4PY1gDWzA/U
LfbATLTIBw3UQR0Cu510h4lYIDAbvD4TjSeKlpHGkl0E3EpUGsYOTbZ2edvhqQP0pgIX5zkd2kM0
Q9XQa2awReNSV5KlWLCClA9RSRQvgsDLXNaCUM692/c4TADKe2gRxfgKxMMVNH3w/Bzf0x7r9ji4
CBP+ee+jJ4VNwvZgjJODnqmXNQoGaYQThMJCEuJt7CITuR+vt2ePw3h5n1pVDMk14IBBZG5Sr1rQ
/tyQxK2JehN3xRE6I7FTQvWnbJqn80a+dCOfs5JxfnsblSoGexaex9pPhpsFeFU4gKrnIfPAVngH
enSXDkPW/5SB5PWHqBfEK+4H99585hDUoB/MrBqHQL4d8RhJDssBr4IP6AhzNh9ai3eS4NTxEW0Z
vqqigIm8/u15WDDNnLctEKtLEBjj6W07hLYLFWxHcYmbe/U/59eYGy13eMwFoBe5CWFjnL+mTUOI
gkFOplaPmAjyG0369RGsl6iMw4hB7re2bSiOKlX9ku1Ibge2x9LSLylpARRgjuehuIce9B64AF6g
mI3TyZhBCNtElQ9ED9s0n0AmB0Y5TXA+uNFrB8PslhatPUTPYVE5QfdekkF3CGWxxT1vDH+PXo1h
9qiSlKYZC3w1VM1agwIBnXVQr77sLeQfM0gjz6OJlo65pIdGb6tlQEqwabNb6CA5/ac1P+R1fyxi
C/TpMGjWZABjncFXTGY3q6HpqWuhDF6e8+Zw33sp08u/rkCY7+MhbutJouOT0sXqdkfDXSBt7OhO
5YBRO0wD0REW7BZR33q5CkL+ptxgG4SgQzk/NHjqaowI0nYiy6h3vQuP6BLEtx1uNzDjvEUqu83K
jRpIrT/6du1sR+2gf88+gw4eF4+MPhrX/B4/N6HokZ5/1+2QmWtBmqJSAScvivTO5KnoWGjdyCO+
GUKsMBR16/AOmSlDbg/znDLlBnxrJqRI0T+2ICRaIyQU5ny9Ms0588+7CW/X9iDMrlWjuVQAR1Vj
vSnIwQbZ/PKtNDUBDLcGucdh9qxuRjwg0xslOUZhEyRBdSCn2IXYiSea6ecd5D0Uu0lpB7EuDSZB
KSdxC7Wuwn5Mfq4IJiJPFEHRf7/L4gwtGUA9BqtKyzVOlde6xk17BY6YMP0yX6JbMnFirxCERREo
E+NbbQPnEmgLfFJdrWAPz7er1BQU17ievl9EJsIXlgEFQWrZ7OI2hqdvF4hUJ1qxAbOq4MNPiMZE
+sEqLcVSXtBMB/Uhp0VPUBzWl9C8PeiCJlP++mk2OlcsFEDZtkypVtHiT+scSi75KpiJrRQTo9V2
OH+y2ACsqzZB6yJBlwFelums01vn6LelB3cnBMjpAE3uZ5+rwXkevQbhSf8n9qZM4I1MWGTxdJrT
7pxx0nMNBG3AM9FhUGrHVG+hwHingjZc9OjPbtg7LCY2ETCq93lPO15OWjCiVw3t1F7kNBjTEQVd
Nht+h8WEKJlkYEREd61Lg27ylKKLov5GM+FnfUSP64hmyTLYXDTEuKkXuaADPL+RbKP/uz+AiV2Z
UqYGoRs5uhBd9UFcE0CCKSj9xLNdA69QRkDTcSgaBX/NUPIOnIlmeg0Vtozuaq/eZvbD3P/l2XsH
wMSwlcpfENBwujbGGOiXNqRpBocybVBz+lqwmiIvZaJXrUpjn2WwZ0szCAtCMHsIlDl18jEBkeo/
57eOOervbGOimIb31arDS6+7Ziel9aXuDlRN5yFoaNolI+8gmNAlj1Umlwgp0C4Eb4S/2p+H6rY1
ckcjT+YsyFGZ2/odGBNSJui2DOuKvUqUm1UJmous+jkKHyXZgScWhk1TK92qY3DwwudWpz/R7FG+
zzzJ7Z/nsAwVDG1HTnHQ7teDWgqCmChqsmmrOYLKCQ/lUCeF7g84zR2DbJ8kUvj9Kh/tariSE6gC
xUYH0nJ8FiZo285Wr1iX5/P7yl1qlCFR8ES7hMyW08ZIz9JJU2zMQpH+29j0Wu7ovaJC17AD1yy6
uGJw7J3H5PqSjnINaC8w1/PubW7OB6uTJRsCJkfJCgr7+zZc6BKUTfHU2Qhe1WngeOe4Or5xCT63
5XcNIZBfipUKasXuJN8Z/WHWBV0U/DtiB8BErryH9INZA0AOu+PYOzRwm6DwsUDlhJtiFBxE7llH
mzbyBEotpjLXRN0WJQrYEeJYrUEq3NfWytNT0cQNm8j+Phs7GOYy2JKkKpI2jlzjtjk2QXRs/PzL
70RWlOhxXXAHxSwgQVNubw9wB0t72tYMBMOQikx/zPL9ebcT4dCV3SUOcp4r8pLTldOkwMaRmyC/
2XYNGHmX4DyUcPno37LDSpZuGcCojsQhbI6aF59Af3zqHFByC/Nktob8bquY6L9GUQvtVmDFaA1D
Epuf0hAsuUHkqUcStpMjowMi9TC6KTCS+sC7o7XbOOZOgH5ArFoRgKvakeEmJRrJswqeAiJw3xoc
KAf+EEBS7z4HydwMmOqIJ5V6/++KXYUM5dn+tvmd24SWex6Me4W/mscOpeYrysqJBKxhNVyrOBr6
TVlOcM9PNQaPzmPx74MdGJNpzuWyFlKF89b7RPch6R6kh/RUz46sueOX0it0JxLYJ4gkL9MLOx9d
5NoAzREgJTyHL3ZAqptieD5vl2gNqQvtMCB4kRJI0EUQ25LQxvLNLn5J2knvHrc1PI8ksoaJIsla
1/ZET0HWHXP1wopOpejFnf7Ee+cDXROdQ8R/GeeDVNuk9DYC1RThXi4NEP2UpS6aKGJrxP+e5z8w
bGNJXZuVnGCCk6YlxokWX7rBeWEHRO6tB9Xpr2sJ7yAZ79NyFfosNNpLWuJMxhXZrmL17vwGcVdv
l2kwGwQJwbnpJWQaOUQfizIJ22HyzkPw7+IdBhPio2hU+hTDty/fULIPGWwP0k9+faz8NND+rpX1
96LtwJgYX2f5UFcdwNrsuU7CxRYsmEL96Z2/7QCYwN4QDepsBgAUSKl/gRabsxxMN82QnD5D8wrZ
aReqiO32sUCA8gVryc3SduhMdF/WTCNVBfT5dgM78EictHfoH5F4OaSnPcNZVsdyiDtXIAcWjX0L
t5I5bLg7R1oswTfA5RKQoA+jH6gqyF4d/Bdg3NTg1VaLqSnMGhQySQ6w9Nf8K7lqfdmVfZr3WLNT
utkMJmSQ7g+heRQssuBQsMVPXUUzAKGLHN1D/tItD8qhnt3moDv5FwjoHNLBEQ0f83OTnbH0jt3F
5AXpt4bRYNstLrdA9+NTddBQo+xQoxRdMUIsJv7r25T05QysKag/lX4Zgo8GIiKFU/nzwZ4EN9pL
t/2ZE2MxMWayhyrK6NdMSZzqaAYon4QaJG43D5q9Ye2lAXmyUcWeH0T+yr3odovKRJ4BNXN8hQPZ
RGVZDwuSQFvgMEClcUmFlH40HJ8zk4k8iboNEBcCmFJdm9GtaQWDBeWQ/jM0RiX7p7w56+qNRPDl
IYpHLNcwZMAyaLe9bKZ1aoIyhOLW/JxDy8ntH02/wrwPZXvNMm/CPypJlCNxr/jdGjMRKTH6CJL3
+F5fJFBQaF4ddlbQ+Ooz9DBAm1vc0xdU4REVxQYmEPWjnAw1hgnd2VUCcm2FL4H4H8OLFKc+UmL0
7KoCtdv5yCCwlU0CxkyZ8woFXLdtPplU9/2oL4LHaO71ooGgWkHXhPluQAxZ9KAU6GZ082RxShVq
bhd2C0ZsaHFhnB7xT5UFdwrXqB0iE3mUcl61SQLiKMFpEPDyzanHh/Mrxz2JOxAm5PR2mazQG8bh
MFIoVz/366lZiA8h8mp9PA/FL5nusJh4Y6B0YpoJsHq//G56gzd5ums+mEikXvicIAAXZj/jL5Gj
Oog9gtuDu5y7Ogr997tAbqk9FKU0ZG1TScJNj3xoJT/WqaiUyfWTHQwTbQY7GesyTiM3uhqOqJte
KScd9MSigyayhsl2yIYBbUhZQ2BteFy6B4v8hFb4+f0SQTABxF5y3VjAT+Iayu3UnjTl1hR1GtOf
eBeaUWn69xvBZl18mWy7mQABivxJ/V5Dm725G4avmXVdiLD4OdIOjHH1tACraTfCATo43uahXngC
R5rz+6YTCTX8h0/UV9MYZ4+1Ua9yA2i0u3koXUpaPj5h6g0pKfx7PvwlK9TvBNuQwcaDJmc8DzP+
XSiFlsRFEUEU9qpYL4bkumj/7pHsHQTj25WmzYpZlBEEJg+a+t1ubwzj9gNOt7OC8WupLSMIj+eR
W1YQhtNORf6YTcJaDNPJ9c4QxrWXTOu1IsNaQUv6oIBiIw2Vk+p14d8y179DYu7DmIBKk5iwhzht
4SyeGbRXpdtBJJY4ig91s8w7v4D8AtfrCrKFmKWMtnqAQqar4zDd0L76+t7y0tohYexCTrLyUQkN
o0+i7JUb+AwdPGE67a9ne9LNpdYwX4zKro562hjCQ8Lk0InbLegxfRczdjjMwZJNBQ+oSRahCGN+
3yT9AOlRT9KM45rJx5F0/lRgftUwgl7pPzdjctnroJQw5A+dBXDE4CUXvMlsX7cCpS5MuOLP2NTL
CeXRJekclYhePrgx2HhFYQKkvUXKCAJ3FJb1LigguViZo28m9uG803Czth0MExqVFh3jqgqYDdQP
alblTqSql3gK+LVGswCLH4d3YMwG9nnTzFDaRWTsHNlND9oF7dEpVTBIlh64JQQHQrSETFyMGxts
vwpsm6PZa4bFI1nkE1s0UED/6nduSXlRTY2Aa5/thy8wQWVZEKaHYuBjpT6NonIa1wz6yIWxShPE
bkxgJLGiYIwcV6WpJe7c3utl7czzR4o0OxAmLoKlTE6iEWVBC59MP+YlicG92s+ZqA2Z/s77xXo1
homKmm7W+kgL00vb3ZNVDtPVOE4Q40CQlN1WaZ+VURWNVfJLhRDNQQMcsniZZTMcm3LWpNhC/hn5
0A527IfSzV3js4XT68Y/6Ec2+XL+YPE/6XeYzJU5jp1tLJuJ7yHF9G18JxSt+anW+st5S74qteJb
ZHY2rcRj9HC0ki52z/8BXLcBURZlOSYYf2JO9lpsBET3wK+iyDGymzGKD0a/+OdR+Eu7g2HOdBwl
szY28H7ajmH80sGrHS9OGi7uVDjJAc8NmfBg82+6HShzstV+wLf9CtAJlScvR6K6uAN6GrOge2i9
mcraXuNLwksgOC4ymFtU2GEz+9oqNcR0QbqGDCIKSz869kF7hC48nqyEDWXc0LLDYo6+VqlqtfSw
s8ejwAFv2yEeq24wRIt+CRczPhYSl79tdv+duOxAmVCgW+CSlDKAdk0L9YN8dfBicJtO0UUGb4Uk
qNtpxQPES78YJuigz/sT9z7agTPxAVUprYoGrK5cdp9JJz00ChKYxZKPap0LTojId9kWKVBnb2aL
d3e39uNPsos62HV3GL3WA8sc6nzrQfRUxv02AGePhqdu1UAoYh4QwJ+M2WukUPg2AG3m716ptnIH
H3rABN1SuAR/nF9QXsDdIzJ5hFRoc173QJTmhy4LLPtHuaEGZt+o883QiYYGeUFnj8YEHbKSQY5H
oJH0W6k9qdUXpfl53iBetrmHYAIO9JlkbcoNLGGfYRQ29cxKDWp0RQxV4/Y5Yq0phUstUkYQbh0T
c8BuqREM19nIcqPVWR5nf/myPeheVnqzB0L89WAIQo1oMZlIM6VF1bcDENGtkbkGqIzdpEeDPdRj
RPOr3NRsv6pMpJHNYdXjGKuaQHrhrncKT/LXH/MjnoxvxQ8J9NfYLGCPxoSYoc+suc5gWRd/Twu/
6u5GyCPoF7YkSGu4t/AeiYknVpSVqb7Crt5fvOpJw+CKjm627q6+FnWc8I3CsBgm6W0MrTBne1LW
ouwgxokBz8VpiksNzHAkRSfiFoDgXBC7eDeDQV7BmGONhiGzAAsNipKrdEq77FMXi/hK/4NPvGIw
h7nbCkgTVy83XXqA2rifu/OjQjsrw+xedNfxAv/eIOZYF4kO4fYC6YqxLr3Tt8ttVySnocoqZxiW
4/kY8h8O86tpzGFuMDNWQeoae1VCmm/L7osZCVhkLl7byld23V2a6uYoZXXajOYgYwSkb7eDvIho
JfnB7PXvYI/4qqmRUsJqNYzCOZwO8bE9UjUSgb3cUGJgnkoFg42BuXEcyF0JlCjlBqIztNElR+NU
n8AoeANGqE90QCJCpwZSJWgeib6/uGma8QcVVENvUYdqNeqaovb+b15H40QO2XXijQ3ybsVF2feb
AkFqwdngO+4OlzmJ46hqZN6AO55+T4tigP1AQg13OjieBWjck7gDY06iFBdaO2Au3zXS+ZsdW58w
xCO4CPgQmmFgbtOErAcTnCPaXVOBKdu17RxTh48kETSS8t0DIzQ6Bmg0g/1WwD0jxaTAcaiU3IUE
55WmNRBLyoPzbsiFAcMjGu/QDC+zVOxyQmIofuLjL4UiU22qvp0lYd6K9PtUbizZ4TBbsrXF2g89
vpiLy+ymPBSKs12Od0WQeP3T4EO2PVg96wCfP8rO9wZDUBYqcsPVfKGI+gNFFjMhNJHGpp47/CWj
+tS1YWRfp6KJf5GxTOBsk6LrFA2LWkwrWBMOeX8tQzypmEUUz/ygCZURDOQbtgzR8LfHuYBitJHJ
CFZa69FHf0yQlTjHfYoHTfq1Je5259v2B9FkAohqJnkGsW80bKuLG406+h0TFyKjUScJTjE/Zrwa
ZzIxQ8oHIqUNLlQ9pNIf2kWNCgEdJ9YPYrv4bvFqF+Ogs2UTSdKwkuuAJ36tcI3xMbW/nD9t3Hxk
ZxHje5ukgoKEFgDa5KpOvypR2OoPNr7KtaryzkPx7TF1BSVgNGSzZLJlJUlL9PIhZaqo6lj3ea/d
rpv8cB5GEeEweWNsFnpagZMHH2wZ5HtP172bBN0BH4fXi39/n52EV5gIkfF5vTHQyoYWN7deUaxx
dVxgaJW4Uo+6g9ry6GR3tVeFypPAUP7e/VnQd1+mdr1peYO9ow/pdmA7/afCS/CID+1btw3Kf1uM
RUnYfzgFr7jMKWi2tpS2FOaqL6dgvqenQLqSQvCPH0WVBv7pfgVjTsFWK1mH7gxELkhTRrblrJV+
mkYjVBpdcMFxb1CIZv/roDpzFkiXz9CRBVRsIPiT5EKaRR+IXE+BMreKSxSMyjqzdJJeS0Y7rAgg
KhSfzd4zLemiVuoPBaodDrNqUF/I4iFGc4Ac/k5uqIjdDLcoPckT+j/9tXdfalQOU8XayRh+eBvz
syStsHJIPWZXxTMHRJh0uL71rKGFJBXOanK36RWN7S+rQDW9rrQ8kkleM943yfP5c8Xdo93vM3tk
lIuervSLWlZCYn2JrcNq3v5vEMz21Eon9WkJiLZcnbQtMfiDET/yl/QuL0W6F5nS3/tiMQ7dSRhQ
X2ihZUBTstk/NDNqEvK1uYjkPriRaLdkdMt2Xw5xk0xFhFzAxed5iU5bO3qa7bsa1BdRJXpJ4WcY
OzC6fzuwOVbTpKa1HUlxZANJxnTs3eWwak4tBXJQe7rsiKIQ3ydAWoTpT/qEzmBGW1LMCj7pwdR9
aedfoETa5R94MQQ76R8IGgh3ZkW1Xo4aNSuvvxbzz8J47CbBeA03lu4g6DbuIKZFGe2YFh901E2T
IbqIS/lrvS1XqTwILnv+IX21hrmEzXUkJqQn0Yu53k7d17I6nD9B3AnP/XIxMafApHGSEdiSHbdL
G9//HnnUvMIznpBHe8nd4G/u4BQFPl3xBXmF8QnBXyCwkB14k0wjUpoJt+9o1dthTJThJjGVTrBl
1Aw2tEKemd4WBG+HL4dht2XaWMgTuMBoxknloobD4NNnc+G3Py+EQzcFn994QSQG2ztLDNIOco8Q
rt4uaLsqvO0hD+mVoXyVD6LuF95p2oMx4a9c017pWoBF7Y8mf7Sri6nanPMOws1S9iBM8MuNJK8w
hweLBv17u2SQpmihjKyt0fNQVbajFMXg5lJnOP3aJodRlTZnyIzY1RqtEewiN2bh9Rc1fU1+4UR7
e/IMaWrMfEK7D8FUkVQ73XXtlvBP+Vn6pTqSp4hmYFRq3jvHgTw8mLQJkaHt/RYxSuTUAr0Xrhjf
vt7olqLHtANPztfezbzuwsSl8DKx24SmF6/IUYdwvJDvBLvA3erdn8FEtWbLxqWW8WfM7gQdX/DY
nNT71Dc8+FaNp7/ck2VH5F+8o2nuQJk4F2dprJUtEjlSyHbYTIMFejhJJD3JQ7Ghpabo+I/2boJl
Liey1Dpyuax+yqWfvYjwkP/7UNUDHzq68wkTQpVekUbL3LB0ZeoouOwi8oGEFwpQfxCYGNqDx1Md
aZY4r72fEcsbRKeQawOCigUtGlV+13VGYqhTpPlCizm3WnxljYJLk3ejgc/7z+8z7lVW3VoYCX5/
qK/j5cpaJ5fkx6kVzfNzPyr3QIxLzV2U6yoF0q+q1KGSjmjMvrAutzD5lN1RvT77KPrQ4p0dkHcS
cLloBKyXdHF3sR/ckEO5zMBsN3T3bDoe6eWgyWr//Bnl79ErDBMppG5WjVYHTJNNjlWWTiL/HY/8
Sx66N4TZJT1WzVGni7dAoR7CMVOMQEyKPvp83hLuEDrIdm1CdagNiBG/XbFSm7cRpDg02ugnzPkE
aVhegrrepzlBeTOEBUZ7dBAZ/SXvzr8WvgIzWxWpeVpPtK+9ti5i5RKKCect4yXYe8OYPZrXbYau
GX5fb1NPVh9XM6z7L4kUu+oqCtm8m2OPxezWqFVllIM+1jU/W6FyWXi1iwfMwpEDAna+yv1LbhW6
dpqMvMN+kbd91xo1tEqXLxBYcaXUctKld+UaoiOj4JGPc5j2KGzf44on54L0SKQ2+UaejrXu57bg
q46XcrzBYL4cZ0nbGmPAnEEBmfWg8jaoeqo/0LV0bE5x8D+uGztyWqART7VmoMWjdFKr4Vpb6jCd
RPrxnPDwxijmTDVpu0Vthe3JYsgDlvGFpHeCKM57gAUGFKZAXYWnJ7Z7TSracStHXHXou6fT1tNh
xXwepAiHuyYUNudwHBxA6K2ALgfqFWyj17KiCb/IsXDrCYQ+iBLTBblTPs0BaEnD5KeouYK/gK9w
zHkq9WoY+5LCFQ9zelmI2Efp/5/J9N6Yw1xNS2nHcTri94fkPjHvDOjHRsPsSJGIHo5/hF4NYRKS
jhRpn9LAsLWTW8ZrmM+tV8qF4MOKE+ve2MNkJfHWxF1KTxGaY5yEXFXxvWHfWaCAaDJRq7dgb9i3
A6kuKmjBAGvJ72v1q1Udz8dtXt6wN4Z9MbAXZY2VhBoTdpeUUS8L0ivtKv5C3xkxxeLFgeit8T+c
pj/7ZDKfV40pNwaxsU/SAXN7h+2gfOoxdEkHupJ7gX00pJ1xPpbypLSMtFNfBlubzY/WOsCoa9AV
qwvd1ynK3NRQfaJoPm6Bh/PQ3K1TdAgLg5XLggj127sejJV5UpkzVhavFQ3oXIQstdw4sUNg1hGa
yJkcWRPN+WgRFXRcnuXJ1/SNOEMzqHDfRHhMpE3iXl5A14d+A291sx+6vxxQwXDUGgMh/xXZBae4
gFbX1yWkS7xLMFupS6x2AyDuK+kw+mof0Ac7y4O+51OBr0PZIz8bUIQH6kE8lcc95zt0JqeZdLka
NBvLW7VHfEWNRRds/eW43PRIdc/7Cjdy7aCYEFxFqQLCEhjaxBebfbHml5n+kfxiB8FEYR18piD/
hTVLh2aRIn7s7fZTbxbfz1vCmxt9s2dMEB4rNZM7HTizG90q0Go7kos6XMCo6kNgfnPtU42PEetT
7LXX/0WzKddHKbckJQ0HCxATnLfYiKWiHHEmiLMFqCuAdNfyqhWvoJRf+7/o4+Xu3Ssi+8pF0n6u
SAVEpcdkCsbkS6v0tEI4EMuNJypCiQKyKBX/4+1hwNfdQFoJOYgF0sJnVMrjA1UXldBRH46PyLcD
THaK6srcM7ADZZYzmrd6sheAVpvxvEoE487rs0TmxkPLj1+MleKc9x9qxbt4/QrIPp6QuYzA0oxP
/k3Rg55cZB0Y+lsnLSZHa2JnmycBIP822iEycRr97dDxGGmRgU66HSUnPcVXa2AE9bWI9o9XZoOy
/Z89tJiIXVmk0aD0hVwV0/gpCBRb1/KMxJGuaGoHXtkPpUQ7QCZkg+nbTIsM0cvucR7mHzk0pYYs
FYQv/ofFDoYJ1EuX5pXaUTd5rNCtMobJdfWgjo7+THkNNpE+l0JbJs55CROay41yJw5YR1quHL5s
B/1mRXY83YvqztxDh6q2AkFtS35HOE/gjPqc0CvPyhxI2Fmg7D/v8PyAiZER6FCoii2/+Of+kovS
bo4WFB8GTwno5EH0FF2awQb2D/tq9cCFGthe7eWe7bWijlluar7DZvzRStZS0yOYN9uZu06T0xqH
eDgolkjskr9jOyTGETGVrptJCivz/LNefNWXxhtHLyJQGlJPy/I0KZVj2l8Fa8u9DXaojF9GED2o
lB6o0gFNS4c2BMGmdkvzBsqrKWrZ4zvL604yXmkVbTbL+Hpzo3jKPDWWG6dRa9HwEfe+2dnE5ApT
OkSRCcUrVxp1vx9GSL4OwUQ+0JuryTsYJl8YwbuqxXTporl0zOLKboUDTdS73p3iHQRzow35msxZ
BIglMB9LZJPaFaXGh7jMlZj1iHuT7cCYm4ysXQ1NKIAlZXajZAqqOHj8T1VvnaJQIZJ/3vUEu/RC
JrA71TpZUtloAFd1IGiTyoO+KZ9Wvf1yHkZg1csr5A7G3mqD5BBtcm30tAW1rA0uiTVUCUiOA4Zu
ble1mzg8DyqyjYka4Ijs5ZHWfbMoB0f+Q4yGzh5PnB9BQbaD7i4UXdh8p6is0V7Q0+Eu0E9Wii9k
+F5aAr5IviWvGIxTpBGqoqpkoBkw+p5nNyn5EQ0fybu1PxBsQrPqXUGkDeWpCS8A6kM/hZaoL4gf
xV8hmAxmi3Q1hrfhEWP4ByKizjJ3gZn7JkmC81siAmI2HpLWtlEOADIw3T4Z/tAu3tb8igYRLZpg
X9jGEKoo0Ee0j7FQbqrmFM0XGXk4bwv/5LwuGnM1qGaM5rQY+2KsjadVj5DzdUo7ciws4KwKHhj4
id/OC6jBu3O6Je04rrQbADNwwYo2OPq8CprIUAoLfxyEdH/8+1bHoxbBvCgx2df/Qc7tZSywgrO7
IqtVLhq8zBtg8vgIdRjUwV6RGO9TBntZCB0RVTofAh2U+YnWIXJoGNz13uaap/GRipp2buWKShLc
G1cnMkTx8ML5TjVBwSx0Z6WoXmnbEm6ZEprTX6qP/K7+7yAYP2nXeYhHylVd17ET1/dGf4vRrPO+
KDKD8Y5sjCayxjDDmq6b7UoWzuHTOPbupt0ZweQMkR4VWUQrbhmk23tQm2uhHoinLrnHdgdDz9zO
yxX0WRUDXavNWm9Ta75XIUQTk+l4frm4MHTMxiSYJQBv8lsYW2+QS1Jr7Fx34viXBZrqWNlEHzXc
5PEVhv2wj7UMT00mPjK6rfZmRf2ENP1+iLT7tJx+kpR41rb8bGS9cPApEsxqBoaDIgDr7N+/gmt4
BPh/c9mezM1QlGihb2utNLnSEh+U2RIEdn4ZeIfBRPYq6ipoBQEjgUoTzVP+j7Trao4b6bW/iFXM
4ZVxonKw9cKy7DVjM+dff09rP1tUizt91/s8VcQADaADgHNeAEMh47C+5HZi9fpVXvWivWg5CDWl
OQGKKNKyGPazvxhx7muUh8tom/i4KFxIou3bpWHRNgaw2xksNAdoV8ehRGkW9RDhnqK5YxLGr55m
lwDjjXeI33QuTL+JqGmjRqswsYhJ/jaR4hbpLNWSyM6bLovsOibatzTuQc172ZU3Df9W41Ek3cAF
kLkXKZMG1kiT4HjwZaYwhP60+44x8OfKq/fqSQTQzvQHB5K1RCah4aU6UXMBEiUZ4GZo7RWaH5HK
CdHNDW8thTFj3ZGwKitIyS2gZCggFqDsBtqCOZV6r+8yn9vky4YrwMVVen8G+YVOi3TMPtRlSgU+
27Jz05MZLPtlp/+I9vmR7BVv3ilfu6+XV47N2aw4JmKWcQIILUpn7kgORXmoeczJvO8zjkEKswQp
Ib5PorMs+1F7e/n/f3r3YhVg/ADkjamJSx4UcEz07kl26VRHJdB9+ch796IJeb39sKIYZwjHchEG
kP66ohAFanwwx8hJlFMpHcP4MVqec1HjxdW2N4BKSbQUnH/e4m61FZW6HpG5bzo33ku+jEdg5Q50
VBRIlbpDfF5+XDYnmzb+VvFdHrPDZokoDhkGndGq9qIB0VnC5CfnlLBtxXcRzO6KsdJuagyImJsn
daEsb+DpEK/r7q8xfFimCky6nLo3Tynmgq6UitGbU9W5S3oKo0My+2LHQWn7lChYw1GtVwtVGOAw
khNoVXwPNRtci7e10+303g4tTGQR9/+BX0AN9dkdfxuSvZvHSQ0mRCR2FyWQoOnERzPFBl9VfiVn
sRvG5dc6rO5Ae7sbi9Cbe3RvJ8NpMNT0IDQVJuUXI6hI/JCPxLnsRZ/AHP62Bqb+dNDfot+ESWKN
QpTKiFr8Na87gaIoiO8BZnrVY9ZPtoFrZLkTJ4/9wwK8i2QSmTgDAVIDoIM7B1bkNgB2pzPSqWGr
91ag7vjoqZ/2c1ZJJrUJxYQyYgsljWvwfWDHqzyyp7Ce2f9j+u5ToykrjclzltTUk5T3HQAbybfu
B2gbAgoTXQdAFUsAtd0Bwb4DXhtsK+3vRTy0hlc8gM9/SLbvRmYyYFWie7knUJkWGaIjEp/b2bTI
kN7ySjbbQfsuislEqDZr+mxgPUFi6qYl5vbjCezNtfsfXZVJRyYBN14sQ44YxA+0m2jaSZGdnN7o
tDBUEx94t71Pl1p2KZl8JGFiaBaoq4oHCoBUn7sd2es+OoT3HOV4RmSyUpkCM0A34TQAwr7q9sU9
8J2AQCf+D1QlcuU/SrW/V42FgFXSKEUJAqpV8WNZ+3X9ZeQhiNL//DntvYtgcstUTVOuZPBBinD3
9yVQ8mTug8AnnFRmlVhUTNHsBEJi2E49NwD5ym20MME5UODwRFdFHbiz65N027v0OSJ3eJhVNJ4v
qclkl3YWcozhQXyS7vPsOuU1g3Fcg+16bbrRVAjNJ2UV21Jz1IQbLX267H9sFZQ1IZMu6iFLpLAc
sPHGd2H4nJLrRbpdWqQMHd0qvMvf9n747hhMxtBDVFVNBb5nvLFl9T8p4/FwbL/26MppkJtp5Vx8
5fkjbx9gu+o09Nq2Ugctq+o2Hg91OPjzgjI20Q+1pbmULBKvLkWwmJhAyxbA02S4+PNOitTtL/kL
k1RCU1mSOsN6YjjwgFAHskOzkw66rz7zUjNve2cRLIqUtKaowdL9YfGHfebF1zr2InJq9x1qHr1j
ctIKZ3dHXwS0Xx2vNLwLg3gZQd+41jVlp8lup13vG0FoG08J9xZ2OTiANv1RXBG3emuIUBCl+2y4
1uXnggtHcDnAJZE5sKhmqulRR9213fXlyeQRAfK+zyQQWavaMo7hlrp4Hszb3uA9BrPV64/RDbwK
1kh5GhsDTZAgkSIeWG0mRwj+H4QDlzO+JDJpxGhB41bl0KQ/vIweruDoEQOEn5tkIDowHPV+dIVD
6Y+he8sNbmqlfw4r8Np+VLJS6l7sGjieda8ldgtyDh0tW7ixPCmOvJuP3Ps/XfZLApnzyBQNTRfl
EJiXdnTV7N+6dH9IDbrDwKgT/NvpGnYRmbRhlHWsTnTDrosgSb/HHac0Re3DqgN0EdUCd7gho53h
o/30qFBLSx7RFGA8zlVip/Hs1OaM4QTNubzZbObhlahPtYIlntpEf8uAKg5WMUhoUJw4GcG4rwKe
Y2xliLUwJkPMpTCPeQSf7PJTCL6jtvjSYabjskpbO9paCJMiRqPptBHAy27ZvfbpjyU+W8NurG/N
Orgs6NNEB3WDtSQmWfTToielDElpQkkorqPWplOeFJlTvVbOmPTc1SfhoO74FW2JpyWTRyx5rnUz
hot0/ugtbuEqfozZOfRvBJlDoYlE0PXGBx4kxxsU9wXX1Ji0kozE7EsTOuenCTjk1Un0sJO5SYB3
D9ccncRJ9pY3+kJAfGuv7IGNVtvDY+HwBpC2MvXa+EyOSXWhw9AG/kicPxSdrwn7y6vLiUGNSSni
JBlWr+D7dX/X9D9C2Sf1Toh+XJayHREKDXQdGLhvy7zaosdZDUVBx3NEZsTnoh68ZOx3olj4l8Vs
HgVkjLH8ksNkrE5ThGls6bMHapA6Go2643xDceRwgzqHjvLAkbd1iF3LYzJY1xpSCPKZzhWOnRsG
uhObtnEVohYpOINT/CR72hwmErsF4c6OI3zrVLcSzr7xKJPZyxhLo6c6ww4PtRN5DUXP8sQjtwK6
HYe/Dcs2YTTyACgc7D6udK9rNjoVFxeVA21n7o1HwGjMruJpB8CuHPk5YNtD30UziY6IQ94WgO5y
x7bylxTVViCb5gmOsl3ICQae/7w9tKz8tEzN/z2p0s7eMKBNfgTww+UetKVg3NLvOEu4dUxaLyGT
3oasb8sEGFjufGj2Cqw5HYQAr2DOv6YL/juJv1uRSWhROQuYQcUCkp8KIoMO3Ch3lSf6tZ/FNtdf
OIHxhvy1MmRbDUTOa4hTMv+NMNITPAtDx6EbJm6yx6XHHV8pFpXl8oJyO2O+a8pkNKXKjTCrYdOi
86LxIWqfOYvGc0gmySxVazVNQhctSK6A3n+XurGb47krcXogGjv0kS8PDB5E2acuSnYJmWRTtI1u
NT3k9ofihNcoP/blfXgTBdEBrFq2AD4oKrjeWTe8eS1O+LOTe4ogllZJsJxWAY4C+d7KrpfmptIw
yx8lLse+NKA/772/F5DF5+wbWQc8H4Q1lh0GlJdJaG3hUaenXH/cGbwkznEYdohvAE1LsUyQN5pN
5OkWKTyg+ImBWYyW3SVNfhVaeL7NElsUwc6EEvC+zfXZLeQMr1h5Le/zphg5cAUcJ2OR/rq0H9Hj
jz8VGV9y0IUAUEUwbhaFd3nmGZsaZxWoY21Mcx9CDoUFV3ywMz52YGsTfcXLrjVOXXbzcWCV79jK
s9b0citLyOWNm+JBNQNMEQHbj42if2D6GQVG4obNtiVRLVVNRbUwxP9Rw6pXjWIscIuRbxPiVg9I
6r7qytezb50pSOoAtg1+n8g/3DjexdK/tTKsKdRLnUqIVq06FxrOItF1at5O1re+ByN1WdmhgipQ
6ICxyhZULnMcT2s2CwpCUYc5tB6d0StOs1dgWh5wIs+Jo39XPJp6cyfipMbtSHrXmcmMhVVi7I3e
Txvpbpz9rOF8f/sY+f59JgNiXEmPR5raJ122Je1cAjG/U+4v5x/6kc/p57cQ9pla0+u0HUZcFXMw
z7TnKKBHqvjAKxhv2gpnYQAniKaBMZ6P/lGmi9ZnJMeGPH/Nhh12LfuyHp/6Lt72i5UEJrSHkfRk
NCFhPAh4gwblpETs8ISKEGB5vtF5ttwhry2nlWdzjVZSmXDLEnTkNlRqMd0TwNFPx5BLUU5t82mJ
VjKY2JqALomZ0TfNBlf0Cj/yjKv8SJ+YiK8Tm1fb4unEBJNQGw1mAlFrysFRHiMzmt9C7cfl5eL5
AxM7ilTkuSVmuOlaUhCi1csKORJ4WjDRQzoghLVobnXzdl8ApF/K9/LE7fbZDJ/3tdGZ11jwAiSN
EUJKe9DuKfroItri3gRgvkfv65Fj4YArgktb99K/ePd2jhHZBpl0jtNWXmDEJAvt0IxtvfMuLxPH
iDrdT1dpvakAqynF6FnJ4jEIM8VuB21npRkneKlHXfBwFkWjkictQwEfBy5UzexOXY4dyR+lZPEq
lDrLIeGdA3iWo7+v9KqGuhaEHgLF2/GnYGPs7rV5Fb6Fvb08idgszLuJN+LEMyX9fSVyaCXNJA0W
K5p72wDFS2apTt+OzuUV4zkkkyxqMqZlRh1y1JvB6TLxrIyl36Eh1Z776aQs38D6vo+KbP/f5DJJ
I5QGs8lbqJfuu30CDvvZpzSD3KvW5jMAAJAU2lwH/EfmtTHtVUDLC+g8iif9po7EUy4NGHSqnrMM
d8qS7Ocqu5uVxo4rVEUF3jaz7anv4pmAiK0oV9MBDTSl/JDUx7Dq7b5RQAtyNsXHyxbd9lFDN0CU
owO/lklgsaqSRKIWHZSTihqy/kdb1+/vszu/0MZGbUb4vjQ9161qJ9lpTkdOZHOUsJjlmnqpLAB9
gZvxdK9GO6HmnLG33f1dCWY9osZIUlVNqNvRLT8LRrgdvwS+vezvYpjjizmRVBapGmlT+wU4X+xB
MAo7GsldrAhOUgvf/tPiszXpfJjGvjZTJChxV6bHPOfYbfPALL0rxGQjSSsEtO/h+5kmOrkMJ1uA
jpabrVtJ5MdlXbaftVfCmJwkLm0vVTT1DSD+Ldz6bNwV9zjEOOUJw2FXMnoGTEeobO6bIU9LJil1
Y5QpOQiz3eyJdgkNz7h8yZiXNWyUaPcUnqJ/xgimghfuV47OPMdkDjidYUW6kmKHAXHJN8nPdrmr
+S9oyqQPJ9qt9pOOgZp+4vNObzydmbSR5kYZkRIr2zV7q5nsTJHsuf5amLz63OWYAObIxw0tGbVB
sagLLdO9VXwp1Sscv20tv7IaXkGLGuvz+eCXtwKN4KOoHKy4gBLFOqq94SiJ7IVidO7i6hiWEgbl
Kidtoz8JEJlS2BkY8Eb/8UeRC5HCEJkLb92kLPymmh+GcbzLiFT4YdfwhuQ3W2yAuvZbHOMucR71
Q0y3bTjMSb+VfPGQ39Daj+CMXxVcyiavxugN6hW+/MzllN/0GVkFHxvwK1F/Z7KBmJZ6G43Y1eiz
vuUnB4KSj7qvgGga77ogATtFfOLVDbdvbCupTFpYdK1MegVbuXQtXJs/KUqk4HyXvw+Oicevjvab
eZejkqcns6jynFpxQiWCG9HWo58NOUrLC5E4wU/N9cldV4oxizmUWdPlMsSQZpRsOW0NV0xTX5Ty
28v6bL8wrSQxwS6EmtlIIiQVp+4kuX0gvVJo9GxfA4q9vB/5RfnNqJcNYPpifAWd2MxOaGnLDO4D
vLS0XvwwnWRnflxo+eeg2/Fd9NVDt4/X7/7omr2SypzX26wZJtnCu12nJhhp1+wyJrbIhVPbPK2s
xDBxUOCGk+Y6fdFxZ2/aT2jYXUwbHcQPnTee8IqVZy6vhWgzt61kMlGQtqrZi7R3dkFfWCyZd6ES
fTVqwZtQqYiK9mEp5uCy22z6pwLoGABxYvyGvTdaTap3+ohkUwqnNH9cFA2QI8+XZWyaEhil4IWR
NV1i6UctEY8xTYa3T5WQQIuWazJzoaC29fgtg32nH+KqVQsVaWv6ApLOxe6D8kypW8v94NR74wm8
Ol95u972S+e7Yux7vShP0WSECLnRKboDueoDEsyVncUeJhGeMp/nHzwlmRNuJk+GkHZQMotl7bEe
jMTVi2zyTXWWOXvedkFwpRsT3CUgaUR5waK1Pykmc1fYwp3pDrOd/UhtylLEBf7gaccEdoZrY9U3
kJh3u3IKIiuYM06S5Imgv68u3kptzW1tQUQx5od5/laYFajreLMcmw3haB355fAKE8fLWERNO0KM
edYPhU/OtHG6czDI6PO6JLiy2H3M1GW1IfCJ1qNl+NRfAOgfLJiEATYLr6TAiWSF2c2kKMpMTYBi
9QhgsPyYljUPGWAzB65sx2xjSRYZ6dxT20W3qbCfhLMeNrZumt4s3S3Tl8upiWc+dg40MaqxyieI
G3KHvtlljxQjNrf/bmDueV3uHAdkxz37qB1SIkOcXGD8sNqNyo+SV6bd3JbfLagyWaKqO71bFHiE
VMqZParZ4xTPZ+CPexEZR9vsydfLRuQpxaSKSASdW1hCYJ+Atq3vgx4gvtG/xlF7e9Vf6cXkh1hV
6mESISYc4i89mZyCSLf6wHs142nD5Ihh0ogiq0jqcpQ/t6X+WGrhTacB7+Wy1TYHHiiejAFCKhUo
24ynt9kyxIIctq4gyQEwz5w4UW2l7G+iCHShouHi0uGpmX6jxpJ7WfaWjivR7HtPHaVd2fZC62pR
eaqX/KQZ6OLPeODOW564FsPc1VQhalRlhIZ9GYhVAbIRza6yG0X+Uc+8d+Ot1LSWxXj93II+MJ5j
pHZpue2Hajz2lSr9wTvZWgjj6aB+CUVKbuMO030xJXYcN3YytBzPoAvP3hnWUhhHN/WmNeDj2AhP
wyk7JOfp0O7TA68zhmcxxtGjukgIaNlaN1s8aboT04fLTrZ5PFrrwWyDelbpiUJgLeX6b1qH0pFv
kj1lVUwPvIsrTxtmHwSxZDhkKoQZ8V0J5O3I5WizdWFca8PsfdGg5gMRYS4c9wDcGwHgLXS1uyi4
odW34jA+k1eOSOpOlxyByRCmAsCFJYROlBpWdTKvDASn9Xu33Wd+5Eq8M9+mDU1ZVmXwUOHgwHjE
IBmlJi9vKhb7xYW8s/6VooDmV4pXOeHdn1St1JVAxkNCMuqTFUPgaAL9PUPPi85r8+TpxPhFk7WY
nk0gItGexXaXDg+XF4n3fcYtSjmWLIHg+4QclPKg5//x+4wPWGQRQ4VGKckOZvRXYfIWnSbGT072
vgbszaknphWFFQT87WR4lURj1d8FZcH9t7DhdA9fLTh7Y0rqOTX62MLGM1huFP1lpLqtNI+Xl2Rz
d1tpxGwFSlOTJZ+gUZ3cy/0eVG1Jzjk3cladbVIylkgkmoon8rpwm+aYZP9t1RUqf3VRGbqlidoM
diLiXoxvrJRT9dxMZisTMZHeWpE4LD1MlKhozakQ31Pni43pygavTMZbDSbGTUUvpqWhqzG5Rra4
Wo8ate5cXvLN16+1Y7Fhng5NURaQkqJ3hRysO6UCcKoFAKYimO900RGO9Y4jk6cZE/pdpJuKIGCR
Rqc5Df7gJjva/lx58xfRFzHeHgFimyOTF61MOtCbWlH6DHrmAMJQ3DoQb3SQw2oOwYbwJ7eVlVHZ
y9FstPEMXgkQBSYtyB+QGqxrNeZMTHFCib0SFeGYLkVJV04gN3Jr3Nct1zvoQfNCjmOvRIZhRlO3
QBFAg7vj1bKrjrMvu/ktv2mbpw5zRGwxhZtFMY7Waec11b3C2284TqcymaGqZllOFWQeYMvsp1wA
n5RxapuJ52g8OfT3VQYi0aJhdhImi9E1Baxlyc7vBSc/jt/rk+4XIDOxdrz3LV4Uq0yumIq+1HR6
HlCuCxRxKaRnXoKtaXFCW/HSA2hoeSRBnyjAmS1JZTLHGEVooNQhU7pOrmi3YHsW7mhbMQWrRNcr
Bsxij9v/zknAKpM7+rgm8kSz4uCPT3ix9ESHQpiarnY2vGzfPoAe7JpXZuGtKZM8NKkLG0WCUKu8
VUQ3Xs7/ms+HsSY7brbU8iguNGWIZflY9lFgoPBhc5IgJ8Y05l7ZFb/CefDNQ+xkSPf5sfNMO91R
6Nc84LV3cgynMScKUI+b0hQi6PQCLUi3g+J3PJg4nggmb9RjCuQmA2vTLUezw+Oaeiz7nxzDcXYP
jUkeaLLD+oRYHTmIb4wdBeewbilHIRD+/Z63J9PIuZB12VGySZrkqR6gUvO995I7OnoYuxheOyYY
YJvd8iS65TWfuprnHUwSAWygKub0bKOXV5l+6mLevk+X4pJeTMYwZVNrmxlWDBUjdUwrT+1Cr6/k
Jd/Jc7HDe6VsL2V41tTemdGHN2jaHnupLyghb8B922ssCRyNGEP6hIs1GXmjL5GCc6KmOYWyeEsb
uotk+JcdZ1OMBZA2GXh0YA+mv682gygWc9LGeutGwAYtG8cwn2OBcyTdTP4aGEjBNgY8btAVfhTS
mm2ISVkEWXrqMfFYH3CY8rQXEySa6S71Ile9u6zVZo1jLZEJh7YeRbzIYiEnXwLGSR3kr4Cwwm7T
2OBFvAl5DzubgyxrgYwd49io1JIKFHbNqcdZRPHRirKT7gRHuVuCDuNkqS0fMdbpcrtQxA2vXctm
w0K1rElfYN4pGp/yMPKkUXk2KzAzzsOjbKV7Fe35YiW5lcE7tb514rERs5bNRIyA7pupNCBbDFSa
sL3o2AZVh7lx4PQ4SgD46RAmF4+hJ18V5/yR1wmz5cDrP8Bst2bXiKhdwPCjkqROr5u6r43LD7mL
Y5fjVFtnzbUoZpNNp4iCQEBX8GNQKBbjKjo1PxePTvD8yZz6ShZ7QB+yuZrkErKyTPmaoH/B6krO
+8C25cD+KmoKyDx1Rh1TCEkoDyALb4fOJsU3s3hpUo6MzSoMABl/CWGZkORqGNVxhJDBX3xKiiWm
buV1nuSV9x3vgZ86+mdnfBfGnB6KXAUxUg1hlXxKrdsGtfUx+doUp8uOwDEcS4QkVZiXIhrEzOFN
mD7V4bUQ/cFzNPiLaO1e1NF/wYRVM+pCU1T0OTo+DvW9kD8tSXBZi81H3LUMJnIEsLAQPcRjNOVQ
FT1UGF3BK45WUHjCDa+ld2vrXgtjnE2I5HmZAILvyuKuA/ER71llc03eDcbGS1wQMskjvj9qvpi/
lpqnLF84BqMG+eReKxmMe4WStiRDgUVRAzpVlr1QygxzL4G/DocetDJ5OWrBAEc6Yzr6smyO+dhr
LimGMVtKqBcZoBdOixmsEmXGJQTZDKCVhsxGnUtjibMCXIJiTTXX9VnwEscIGo9inuHZZZfiPsOr
VvCWjt2rh6qZalrf6ZbcM8F3O+DYNceEcwrhiaG/r046SllIitxg9eJuF2VAXAdnM8dDtlcJILQy
WEdk5NWPIhalTMS0RTuhNF/F893EO59uL8/795mN3hiFsm8EdEiGDeCmsyRIOsCpAWqpSSbO281m
r6KG/PNLFyYD5eAsQksAZJnnMFBOzX3ikbN6o73I+8kZnqi3h57+mAeml9/yBsm21+pdOJOacJaS
gG4Cd1/i5rWWK5sMygtA6zj3GJ49maTUSv0QmlRHlBNl7V5MAqW6GcXXy7G7fRh9N+VbuXjlecsk
GkJEcx8gmm8pgVBxL3hNZI+Ah5yC5pH32MJR621PXsmTZ2z43YCe3YrMqS3M4lUNNAy7iqzHueQ1
tW6+sqwc5W2bWUlbaquoswlOjw4tN/9qHGN3sNXr0UUt0BOAf9k4/PfLf9i8fnvIm81XUiOSltqM
lilsXpMrO60T3Q524ymHAjixhId2unnyW60gk6LKIdSHtoSO8Z6+zUaH0G9PII4ENj637WfrDrq2
J5NEekHR69iEt2SUkwytK30QeerNdJvIdgtMGsJtPtu+n63UY/IKJuY0IBvAmK0X3WH630krV70Z
nPSKNoTJLeqDvGM7J1Wy6CmdPJJYp037tTm6WhN66PDjRDdPBJNEuk6ehghdrOg6q+1iuJF13q2P
J4HJH1GNIzShu3I7Ppbjs/YfA/ktR6+cvMvbAbd/aEAw0rDEgx31kz9k36NidzlFcRR5u+WtBCmp
BXA2A6uxNOSvVJzdrDE5w//bEQvYH8VECzr6ipmzhUEMZQTKI563bfEgejGgXSZbvBf9AigkAueI
Ti3/6ai2EkYVXinUpOnUVgqEFZHopNJoq5ofD7E9a4LbZLuwP5sYh7lsxM1NayWTCdxaDod2HiFz
kv+yxNxWxLPKo6Xh6cVEKpGsJEYV4tckVAdsHEpBxzut81RhNn9VrKdIs6BKXl5jFrRUZFvrv/6J
uUDtpKIpwcJEwscl6qY8zEQC5876R0rSkWNGiaT+ZSHbuxNK07+k0HfTlSMUddpnRYIQjQVfPQj2
K73kGKIDYlC/eOr3XoPmTR4OLTXPZ+97F8q4OsYXydKnUG0KD+EcKLJsd7hmK32gJjzI9O2lepfF
eDoomTO5o2bM6xDHZgm1BmkcnLBeODlie5cATgmeCUUQt4hMtlMqYVSaAWPCrfciAm5OO4b7Arga
9R5YhKCt5d0LNpPSuzz22FS3Si4T4D24+jLcx6H1LRx4BK6bIihfmq4ArsAwGD9vSwtoRYSyAUyG
l5Sgm8ta77IH8kQwu9Cgl2Ut1BABWiyQ7lrdWVXk4LKMTR9YqcGsTAm2ulaJICPKDqDc6rMXWeOk
b44Ilg8rbadWSxU6uiTreCx6LXOQMPOqWJszhNq7IiyO+hBmZCY5FNFvzYB49Xl4rY7AHxMHD1Qb
6L03ffXVGh1Lc8Y/OpGsZDOZIknBfVEu0JBke10/Tdqf3D8VEKIhG6ErVKUWXmUiMzGI3ofYY6e4
fRYLzSdRc9sWBscXtsN0JYfdItTJQKEEGQ/Qhvoh/l4Glqe76VN69ca84oIMhUe+su3j76oxYSTH
Jd73Ke6HKDwXeWzXzf1lB9/Ea9RWSjFRpEy4ROkDjEeB2Ms7NPfHN6pTHsghdS1vujXt6tsMoGq7
OvMOYdue/64cE1yjnHXx24xgnrgdXn6r6puQ33H04whhi6vhMGPYZIEFpet+tikKauxXR7Xwv4Nt
E+/n6Yt5lYn2Zak8oewOPGu6TGR6vCyfROXQdd/iiuONPBFMUGEvMSeJXtPqTLpNK8EvBpSm/zXr
Ja1Nr9yDBZ6RWpHoClqf3ba5aa1vsfp82VLbh1fFkCUTomQ8ZH4M3qHPQXehYn0AFIj+STrFCJyw
c0lBMoFOdlnattHehdFwW2UKSxbETpghTCgqu8hfrAS82BVHyGaTOj2Ia+BKM0TwU3+U0k950hky
KgxKARaF3Br/KkgTlJYaGFodKAu5Fo3CIdKPdso5sjfzxUo04xV60ZqJROuBFRlALqTYxcSRsDl2
utaOWTD0CAK/gXZwtR5AVkECsBOugK+6713FIW6Brl4BZAeX12079a70YhZO1VO5zKlJ6QMx8Ugg
7829fhLABwxswF0+2sr+ssjtZ7qVSOpLK19Rx4EktQI9pWt0QJ2GffWgO831ciRfOm/xlAAgnaDb
Kq7wLnLkNflyFWb2Gq1R+jqsIT18GX9WD62zYPJddYVz9JDdRE4V8GZ7twNRxeETfNyiJbP4yk1B
QnWhnQdFYmdXtLFG8Cpv7B3Jiz3LFTj3h21P/S2OzcvRUkrA7MBFaKm+Cs2rkvJeljZj/V0ftuFF
mUg+i3ReIz/FD0S3yzsJtVPaC74ctIMeu10w/hH2E8bAfxmRbXopjc6y+hBGHPuTVD3PuW8uvKkN
nmJMAGpFBGxT2gaV1sLtlMq3+WztI8G6vxwAPDFMyPVGNyl9B/s1keD1ooxD6XCnigsntKkjf7rR
rSzGhJleKXmcJxAThuDAooz2AG0VgZA+j1x+ZWqZS7KYoJrHrO+XCHf88dCdLD86ZLirLs7i/T2d
yctaPBdnDm9Tm806iSEuUwhoLJOjGfI68bYXyaBTwgAf0NnHPmIpYZMMyIthiafoqy7bRbz7CT2F
fTbauwjzYx5EYxBRWtoDMfggg/CzoH+DiPmjwyBmRX5pwhwGpTZfGgyyoXcyE51xvMXgrh2J3y/7
NP2vF3Rhn/0EC/X+0ERPTiG8tNPjDDCTVnipJyfMTbuuYo5vc1aHffwj8piDLRU6GfFjNRw1wFXW
OuccuB0/v+0mMzu+Io8ZKXOUzBOlsNXKdLuBHIWqQaX+j4pk70vE4h0XTSPGYwhR4lTXpywsQtsa
hNhejCQL6pJX3ZG34+ddNSYD1UByNkMB5hud+ikMOveJtotjX3LuZLTW+oIH+roDQB2d9JC49bFx
ZvuP6mUrnZn0pORRtdQg53LFeQYZC3YMbQDFN+ewsX09p/SaADExNYuFHc1Mq5oJ7b/LllQYfWW2
wLMRE+lZr/NI89pKLx4x4ZbfJ0q6KPs6XvqXRZmXayvu8sIRQjNyzHlq97Gek9wOgdB23+kt2qK0
0uCOdW36NVgYNCBYAJCSnbQQtdwUWiJiRlGzKTQQATpP7HepM/ojzmPpleIUf1a5XAllVqJIRKlq
ZQgtrOso2teCP/JO7m8B+Sk/rGQwG4QmpSZgdCGj9Ya32leCl/Rwh3faoLNFyUZ3jVPgXoIuhPkO
AAYODx5h0+VXf4DZMsZZrCLwycKy5D7vcRAjNedqunGu1SxJkzUkUwtwojojQg2jJEkmUuAovbgv
qQA46uoZhCu/yooW6mDWPj+B9ZsLf/LZcT7KZvaSuG+HfIqLwk2KwBS/5P1p7DmPQZ8t+FEEs4/o
ath1rUxFVH9VxZW+cOofn/Pth++zbVdlOY9KpcJ8kv49JbeYZXPG4Ua0eMfXz2eVj3KYS+ScoIFV
DCFHsXuveFDcZWd4ObquMLeSAQid23nMWRu296oXtLnVBQhscqf3ZEf8Ngb0Lh6e5tqdfcXJvUZ3
ePmVetvHiPuoJjXD6pbVGnNYtX1eALqABG1r2qUBxkFLOCfIaPrEranT7fCSPGZPqdRY1JYK7iEe
hC8ULbxDUKvXFGoC5E8/Lh83eCZlUhb4JdSoosLi8TiEj6mGedCE006ysXV8tCCTs8pYsEpzgQUT
wx1c8wC4fnfA6JEb3YT2TJF3/tcpwDve8rRjEomYD32lqxBcqDFG1G+z5Fs3cF4bONFsMAkj6wF2
PQywoGCBhKDX3YI3A73RQ/LRfkzCaFGY0OUaIvDGBfw1DNAIXpljK6Ovg8l1zsW24+jEPvibRZ4m
Oo3sZKhqO5kkZ+z/fb/UB6XYJ6ihjKs8NiFjyEUvKkyn7p7/k2+bzLmzNAuyCHKGPKhlQQpSa7nC
MaAQ3ctieMtjMgkiG+NW6HRoQklalhikzNmjRhMhnpuqzO5feY3XGw8hH21H12+VkqI8i9EcAInp
vr4ariOPYiLFV0LQOM0jL/99vpF8FMakiDaKyr6KIcxMD9N4lZN9Xwm2NRG7SQ6tIXNuJDzfY5KF
NtUkDTs4e1V9lZPHuvYuLxcNlgvp1WRyAkB15nxqoE4/o9Gle8GJNVX3Y/PFtL5bkRcOf12Wt3FH
+Gg/JkFM6DOLxx4KjY56CH+Kh+xK2BX7aCft9H1nRw/9d9326B1hQUG6fmiC/7qCTP6Yhf8j7bp6
4+aZ7i8SIImqtyrb7PW6txshsRP13vXrv0M/L7Iyo4hfnJsAgQGdncLhkJw5Q0qxpflU0ClugWHa
QmoF5RVyjyI9pBUvL6D7/oqGWRqSuuwML/UhsHeUNvpm2vUv7TOmEqA4CxOv17XLsSbLPisUSm94
BUT7b0Bqs/uPHTbYrsNwnJKdj4rGFjMxE2wkchVbY36ZGm//BsDEELxvhZ2nQw7wDbTCpvL3699f
3glVetmPknKZ7cJBFYavaHKRObr6lkSqRTTRUvhdl/Rn/m76MwwTmIzR00U/Qve8AogN2XmFZfTW
+NJvKFP6gFsMl0u7vZzunjGZ+KRJQalFGTBzbI6N8daohTV0iZUmf/0MThcyppOhARyceixHadZ6
BQaMN1hG4nWNI2xY35cjJ3df9uczBrNnYVYL0dOwypyEgCp9K0v3SnZL2kMfxpYRPHQlb/fiATKO
F4MRDifWGjn18CSk+6g4pe0pUGQ703NL9EqrlRrOml32xbOMjJNUtFNMLAEZZeGh9X9ORNjqQsVB
WXjj+mwuxi8mXQjJJMJcGTgsA3u6UPbSAYQn25IX8KhRfvf6s0DMltV5YMv0Jnhg0j4303WeHGv5
YIDVZRgtdA+S6NmTBlD3X2jK61eW9RmZ2cwUs42lsoAqMf7DkpvJjgL0Yyql/W8wzBbWCo3oaypU
ScwtaX1LDN2ANz+Z5xXUUWc5TVOA5wmJLrbJLrmvfc2p1OCopMRZF4VqZMVWbGGRPNZV2+RYYB4i
oBDfmN3FJH8bat9FlREHiyMSW4tdk8rIRYGKhF1Dky7QpWbpyfd1gTgL+CNXnOltqAcdFWewTRnl
9hDfBc1FYdyp3WveXHvkpqt5VM10ef6mQU02QFgvIRyyrWOiEEZGSJNPsY5AbBZaofaVQHtGYC8w
ZLXRhWDMsRmGT4V0RZSLOOUsnMVNYwbB3F0MJCR1HAAiM7Gh+74l+Bhrepm3AycMLfrADIjGjpl5
NL1IFYnKEsQPpnow4zs/eFn3AB4EE8KNesK2j04QJ6FvUuVrHoGTbbxdB+FYXad/n8kxtnKU6yZA
/DHcYe6VXY+d+28QVM4ZRBaJvY7SfpwIwTU+bXJeIRFPT0yYHib0RfQq8tK0uB7DOwFM42Mj/6O9
2Yic4kibGQAZBIxO7o+hWFl+x7lBXDySzZyKicd60BWZh1zBMXG9HQ0YCyOeQuU27K+iNsGLR/GV
+D/DY2KzmWTEDEdkjxNYIBvDagYnwsPUuvmXl6Qm64ZuqArqvT6bP8qkQQloZB6Ejdnc9e2xFa8a
/8c6yrIfn1EY1YnDmEhYlDT5KC/CJjm03cDx44XKCGQe2hmDUVcQFGZZSMBQwbES7jzVweX8brB9
2Rlx09W8CnircdblWr4TOIOyTZA5yVBsGkN9tEouesGAlqN6g0lwIIHIHv6+RvyThGz9disEqSdo
NM+fdkP/Q29uk+B9XSCOodiuRzXIxUoLAaEL90TaSt7j+vc57qYwUbNViScVCr7fZ9c4dA1kpxt2
W93/GwqVchbThHBM87EDyoj5ysJodckNCTvH1760n/1yObbAVAPDsj6kwGkayTJzSzI2qfo2aZt1
cZZD6BmGKnUmDspkRWGs4GSFLIP2HlmNTIMPZ6/hoTCRIMVhOBFNrJ9Buq6Vu6yILInwaud5/sUE
gtCvpkwwIEpKFEsbjmOUOOvKWj6BzJYkEwdMZErhGMMolL2sPsYY8qBtkHU6vMoojsLYSiWk5Dle
8gGk5vdBuw8jV1F/cIShP/b3tO+X6dliJamWBGlqoC+9tRqwy4LYCNSFjr/XrMFV3dZBjQpGrtT7
bzKXQYqHLX92O7PKiRqVcIi0bh7FKLRxstoUQ7npRflSiPwH3wA9nMcrjuAZkC0tRXViVvUCxTVs
71Bv1RSnOLtxMTLj2Oc8d6ERZ03DTKxAKp0nBUWr3fJxfJRd3Ebuy8hSA3SY46I/s1peazknCLJc
Pr4wTgoqMXCwy19I6RrZhiSH2udcaiyjmLqEKgUTpXvUfWdRgwRR7pMCF/GtUFoKbX5tjrmsuUPH
e/D5w9Z7hmICVCdVItGbkOqwB8EYinUxRPyJ3LZ49v+Yl/Gd16myUJ5O98IzJBOtpNboNTH/gJQ2
gV1v0YqD+Spo3DQp1wXuvQrw6jfbJLd5vJvLMewMzcSwOBDCGmMQkQcGrqhcl9XT+qKnP/13jzx/
nwlg/kREP2whmqIFOyMPnTQqLvF2jRoQwZ28lrOJ/SGH+YXHHs5Rm0iicvhQpWh/kNNtUAR5oG2C
/olXyLBQSvHJcL8dz/WOyFoB7dFRwd0e81uCO9DJGo70Sil7UkdrrFb8eMz2HbLX8AZ7zaspW+AO
+vwjmNAmSW0g9NRhVcs8jdvWbb9hZrGtpxaq/5NbhNbtfxO4PZfXbcxZlmxdu08paFUd0FGBqi88
HZE9AWcQr2RleXM6G5UJa5GQq4WOAacoOA3dUivBthbZBe4z1311+ZX5vA4/qsJnUUZVmrpR6DpU
rd5FKuf6O9o9rb2kz5RoMN2gWdLudwOP5YazCD+6EGe4IzES9A0AV5AsaaO44UHZJyf/WFP2o8zF
BLLG4m34y2+OM2GZoNMXBKRyqFNx8p//0TgGd7rr3VHK0Mil05w4yqVuuBIJPoLgTMi0GQcpKyBk
tyn2ip1sPEe7J1s6ic905Nt1NJ7HMGFHMkRPRtEoXhy16o4Eyq4sRrflczpxLMfWWgalZPgegRKV
V8r9XaOYpHnyj60j2dKxsEfubEuOYB8RaaZFo5D9OkghGEaJWGq+05S3ljysK48Ts9lqy9pQI1UU
IFQXSMc0o509GOBg15ihZsbuOhYngrDllkPjYeKKEOFyqx3twnxJ0xdRfc8IryJs0VA6kVRRJ0TC
P58TCK3zMPQiA46e5Qe0V19MEe/ZeVGUGQQTpTDGHUQWPXIU3ettT9ipNbFG8e4LQ4sR72c41EVm
LtD3shGTEThFqd43NXGFtt/1Ju/BcjFjnsEweZBWmClG0+PBUo1flfFZUV4MtL0PG9U/lUluDVXv
rLvComvPAJmAZNakkYQcctVCeNlHxc1EyuemrLb/BsNkPIXgBWIqAEZAfygedKZjnT6vQ/A8gYk+
DehUvUSF6hIMf4qvMLjGjc19b5DNOg7HRGyRTZ/IZh9lECWtVdlOh9oWo8GWG7wURdF1loh3cTRZ
Wc6rBlgMEGdLsYU3utYZoyEBlySqZqFf/XLycyeovE2F05VuypwgwfEMtgyHjOnQpDH0GcvdbhTr
q7qs0AnQ7tbVubwlzuRigkRNxBFjkSEXmifc+goBcKfco/zaFpF8Rw+87iueWEzAgLv/z+ENpE7y
YIOgyZLLw7pQHF9ki67DrEG7zgDdoU3DDnBZ7U2B3TY2elI565erPiZiKFpK/BoP6U7z7D1gZANm
0CegBjQxM0nZVFtU2r6vy8ZTIBMxSFwmmlJBNmz1DiGJNQqK7eucMwVPg0zA6MzEGPoQKJOMwuj6
pKml1evJRqm4D86LdS8zB2QCR9Zh71Jj3MpX3mT7bWq3HgbF45kEXXqWKJunIJcc0oeF5UeqHYrj
fl2hy4dfXVNRMS1qpsLeytaCoftSjq2/PQwb0c3RH631doraML1CLgoS5c0QcfyGuvlvieEMkzm/
jJPmyxKqfRxfPI3dnZ5xckGuUMyyTutSSqoJAJWTfhsfU0xLQU8UAe2eYRG7OfqGxTsZLnvmWY9U
5tke7ceFADZX6DGrn73wLSuuh/5m3VY8tdGfMIOY8jbWpwkQRtT/bMboR+/xRq4tn6ZnpmFWNAZR
ofdFh+bGG5AqHNpt/IMcEagOtCk04LzZ8gRiVnM3DQGKsQA2RJdldOXxmoh4NmHWcaKZZT7RXD2U
Xtr4OpDvtZyzfhYhDFEEHbIh6gbLcaJ3lRz7NHMmPnn2BtEK5NYta4MDs7j/nmHYS45WTtGZQpPm
UBf3VYjRbeVNMewj846Ef08kjWxzhsU8c2edMvpNASwjMe2i9624Okl4Ilx3Zp5ETAwIvXZUAxko
pEt3tXdpVih+zY4EnbmC/3Mdi2Mk9tIiwByBatRgJL/6rkyHUvve8AY98iCY5Y+7LRBz+zilDeJP
v34TNAz2bp11MRa3pZlh6G+YrX8yDn3QmVguAfruvO96UVloyrVCgxNneDhMDMCOExqFClmSUrUE
7+hngy1Og6VjFvy/ScQEAFFFY0Y3wQnK5E70T6L/ow9TKxIe12F4xmHigBa2qRijwsHptWf058Tk
Z8Ed0LUYy2bGYTZyo1WEYaihtLh3jK0Y7wNb/55vtfsejw4PmLDgZjavyJ9jKPYuou8KNHYpwMyS
DnVJt0lrOObgdLzBWcv6A2OGAfIHdOMyZlKMqdA9HfmQNgoWhgdbHZ6/6oTXxcKDYcxkeinYJnNa
A1zfZtL30v/Wdz/XPWHZSmdJGCt5JByayoAkVXUzkqtW47StLEe1X99nz2ekzEupKJHOdYPiNgnS
RnJrdrlljq9hwdkT6G/9LYsyzlhMnJ6qXo0beuYc0yKwSNTsja7bVn2xwRCyKymM7vDkbmtl467r
kIfLRu4QXJODCBmV9EIkN5Jx00tOnuxF0Frnl6Zwtw7HMRnbKaFLkSkGH51p6m0UncqGk4RQr1pT
I8WfRVVRDcIp0qBGtQEfwEWl3Q6SK0n33bCXMHzj34ShS2AGZuaFHHsKXJyUmFd6kwacVzOespjQ
PSZ9lpgEtsnS9kIq0r3UNZt1EZYPfTO/Y6KB1o8maXsoTL/rXdGVdhV6YwPM8ZBsGYUjJLLARLOO
yVtWTGTwxVhXOtotU+nojUkfpSGzgvE+1nfNwDk9c4IQO4pVy1OjCGUqXXVD1GMr/yQG99THMRPb
7WCIiTzqNAzRSc3dHdqMMftAuaODhjD64Mn/2u342WZsywMGxxdyIQCw8xQ77F4E9Bg15bd1Ky0f
HmYobGToh0Tx6VItMF1LQ6ftVXjQHOMOPbi1VWx5Ry6eFplTXhaWkkxoH0dALsnwPowv6/Lwvk//
PlusqS9oeU+7fgLtFBq7ntfjyHE1kwkGqqCBHj6CUVRztDzwk2UvPuHYhLNyTCYgDFFHMEsYGH2t
W424MauLpHsg/vMgceICTxomLFQBOpSliIa26lgZN2J4W/BYtXgGYcJAVU7mQCIYBBfVF12Ixrkq
/kcp6OY3s/nQpWZS0wCdT7tOPQniUfV3625FVf7nDQf8r58hEqkljShBijTa9cZFhLsdw/8GAlzO
XsNZjjLbexKmaY95ngBq1Hctd8PkSi8x4+Kmkb/L6PIORtyevff6W8rlGOWJyASCTC8LtRmhRbMI
NuF0EKfKIuS1K2/XVbnsEJh3hD4kyhLMrCBcSyuNR9vkxLi1teYgiZ29jvCH3e4MQUWdOYTe43qu
on20dOgFrQ0JX1HRA8LyO++t3Ph3Ca9UfnkdnQGZdTS00kga2uNa996lHytO0aI3xI/cdcF4qmPW
kqQW/+sYD8cbIb8oB04mwhODWUhVNcphQsuNA+/k4eCYy5dKyjsxLEe3X7pia9g8b0AlDS3MxSCz
wxg1O1L1u0rUHB/NpoXi/JPK2Gq2osu7MqVl2hO4wf1t2XAqtJcT67M0zKoRujZKDLpq6sEZ0pdM
67d6dFDFk5ztxG4r9h4nQnB8gC1VK6NRkGsC9amiY/QHw+RsoLzFww6ZA2UfEaUO1fnKTevqG3Db
YGzkf5ewGInq8GiUOT7HVqbVUZDmAa2hxn2i5t+p6DMRwi+VbhhnKzEBoYpxxqs9yGSgU1UbrNI2
uo9easoUOMRgXgL7Pa/shmcpJijoAe5klRSgar1X8U4VP667Nm8hMdGgxVUCngfw/QmRumn2Ewg5
oiaw0qi1pMn/x6CqMsFhRAGFIfswlLJt9glOD1bgaO8Nxq1RcvIe9VPv6/JxPENj9lw8nmNKH22V
Hep7b3g2m8sp/XvSMnpv+ssxNOY8rldeI/Y+dBjkLwVu5oPqzePdX/DkYEJE5uUpiHRoCMK1XL+v
UEkvczoTeRBMVj2poyZ3OcTASENbNV+KZLIxPoizPXAcWqN/n22rQoP0QBkgCGbYOrmnXiY9r+Fl
OQk524MKOoPIiFCEHW1fTgwNRB4bKTlG/bck+rnuWpylozHxoCBpkRa0k0pvnjVzY+LCp3gJSero
JUdny89aMw9jokAhyE0oJpCocXRLS6x6Gz/EdlXY8f6/Iq4SDdoVZ7Hy/IEJDZUZ97FOQ0ORngLQ
5WGQMW/CMA+CCQdyjHLsVgdEl3XokA6sTBW2g+dztjuOpdgWwcGIpbapqaWM0TLFWy/Orak5Eemg
EU6Oz3FvnY0Fmg72Bg2WCpLL0DyJGueWgvd9Jg4oIEYzA0w5d7LOsEWUYirj156Bfi0ftn5K8dQi
Vqm2quoYkX1Y7wLesD/OCmX7A/u+/V+fo4HStt5ULX0CKdzgW1V3s75IefpiYkE8mVlgUCdug+e+
fk5iTurGcy0mCAha3KulCHvHqLkAhwyoTvZdsMnjyzT/R9digoCgDrEHiiLYZbiu9e8hj3uEpypm
vZdBMmGMLXXd7lkjP3qe6/JUxSx2Mnpj0IKrCq77jKo3q50e/fyQmVtF3a4b/Q8H4F8uzN7GF1IX
TUgHabyUNu1V6Kq6pR41S9mACw6VNxwnWOagO8dntkqq6+teL0Xg9XZ4FV7UVia72r6zxU2ykw50
em2FUd50zLHyCqpjTqDmKJatmeojUuG4CB/3lYMKdOk4hZjRGNwMBq9BmeMj7J18kXS0bg9QILp3
BhCPBMbAcXPOnmDQnzDbvdVc9nKBEt4J47XfnpT+QuGtJN7xhK2UAuHj4CkfGUKIav7yKj742/wy
tCc72KF3ZsO7sOTJxESJTO8DTE6G2pS6sWRpFzWq6xnFZt3teShMgIhVXYtUAyimHFpDciO2riFw
3rkW6NI/JbsGEyW8aRqRUWMV9yiar/blq+zWVrQB7zxG71kgldomyhdoqAFqioSIGgouzA97znxC
qMcphY+jCqJ6D4tL3ztVAW/bW5ZsBsI4XqSZfghWdlzPhbRjedxHqoTKysbuQw3MCM99GO00/bbW
H0BSu60DHZfbnVXqtzqanL9gydlPYXatMIpSye8gbyugsCQoLA9tXbVQOOswi6t5BsO45RgaeTrQ
5/HIOynjoRkf1r+/HIdnAIxHJn4VC70CObwYbRaTE7txbCkvHcg508KSdzxylcVIOMNjnHM0jAB8
ssAb0x8C5mmTbacX+1K69KaQE/Ppp367zJ1BMbtZOihepQ7QXT0eE+8xG++qWHNxazeKb4Yg/JtD
sA/+UlSq9UArmYtawhGwPWWiZwuKwLvj4EjF9hzImFWKa3ZIhT6cRykuHTPWra4JXIyMevLa5HH0
p8OQ++AtVFzUve3NoNo1weDmOhhQlW4vleGm8IYnrww5DxqL0e2scLZVIexDMgwEKqjU94acevW2
MR/X/ZXjPmyHgq+WkUYi6q6lcKUl7ZOWYFpvgRlghvxYDj0nlvIkYgKOrOuiVxmAE7xDUj0NqWvw
ytN5QU1mIomSikNV0Ddb5TXbxxfjj2hTPYnvyrNvixZaf9wcQ3ie1tXIk4sJK9qkgvClgVxtg6Gi
Sm6Xo2S14chJexYmttFdgegYfQ2qeBDMfM4UTBL3SqADp3bJJt6FB8HGtvqu4DaJcl2md6Zj7vIv
CXcGZQ5gbdTEeUpBVS/ZaGHzVFWKU076bl2HywvxDMNcxsQmej98Wstdi7tsesvwKqX1mzLACMTs
ukk4637Z8c9ojCeWKJHLSlrZ0Yb7EeWymFU+RHeieitnX+rOmRmNcUjZQNDUwBHiGPm1l95K5Cu3
WLPvM85ndLFO734QKYuboTh06oXPHRVIbfx77D+ri6pzlo5Meo2i7QwyyFs65FXaob/1lmwnl/a3
8QrMljfpMxj1lDmY5/s1Buvg2AT+4vJOVf7VIsxORvDU3ffU+FHZbdpWcePgS9xWZ6OwZQ84tI7t
4EGGIqrtJnsuMgnH/bf1JfOHWPdLU2ytQxYlg4/RWLhN2uRXkpNsCskWHmlLbGMLL54dW0LBTU2p
P634Akv2KHV9L0UBQIMKaVqtWE3+Xuh20fJyQo4fmExE0BOwCcoJXaM+qpmRAHNulv6QrJ3VxwSB
SerwgEYf7sriPS2+q/GxENyaXBWK6IR432jDQ+k9Reazp3A2wuXz88w/mKAQVHIedyKUWNHz+k16
hYltN92TAPaE9rJyB9dwMLFgIzriTgWNGO/ldbmveobPBI2sSpqhpeS/EUZ2CVbiSBIefSkRIAjz
6wt0toQWXd2ibk2tg2XCO8Iv9yPPfgETUiLS/K/vyYSvJmhnx+31XWrL980ThhY59Krc8u0KFP0K
J5Fd3q3PZmfii5Ai55NamF0z7bK96YJd1v+razEhJshDL8L7KdVvuJNjt/ounvDkg3UpNpaGKjJe
akC3/j+vSsKWWhhTJw0aPctF+2afI9eRNqGNVl08MpndnnfsWF+aeNn8HKK7DkSKEk2yVH1H+je9
el2PbOsxhohMzoGWf6WJ6SNWb6YozH9Vs33pjVY28Yoe/rAQdeT5qmKaGjs0S4uDuvAwvdORb5pL
GSV+5aG0qxCjSRpLPdAR9IKT3ul70Uk39DprXU6yvLH+gmef9SevVMHrBnhKS4WaC6s+DrvyIT0I
V6GFB0PaSO6YD9qdvKEVhyaGcxS2f4q2MYamlbtsS/b4H+dX/SHPPP8qxryTFqp54MmpM2y8bW3n
r5ETb3Hb9vH42zvjZXsyI0vhvVose9UZlrF65UdjMWE0gyOCnFabwHke8vpwly/CzDMGs6lU2Jhr
jNZI0d7pv5OxuCyaYTvl3o4+yCidcixGtJyM9a1Rja4R+CdZkradKUTWuuV5sjJ7jzeKgSgH1PBt
czlk086f0i/FubOozB6TaJFYigKF0FM8b24KPcFAwy+9Bc8UyuwkHfFUlF/BV3TyrnoarjlOlcBj
WF0+HJxFYTaLbBrbKcP7o0Nq8ZDi/dQvxI3W5gfsY8c2j/chGTlb9B+SqzMms02oQVaGWQtM9ZTt
j95Wdqed4ejH7JvoRBghw5sUu7wtnfHYLUMfglbAoDFHNK/C6NH0rmuVE1aXyXjOxmKLAwxxmhpZ
hbGyy/oRdKvkMtmA1eGiRK7RuNltYys7epIMDrwL4eUX3Rk0E1OaqqunhDp89YxLezABhTeBk1xQ
CqB+r+wCl4tIKx1+3xJ/KVRjwgmoMmtdpwqN9oMDvEO1S/cyMioe3d9iIonqRo0YqkwMTAD/vB1i
NrLRFYkK023Nk7qpt9lTYhlWvW/s/4dcS4thjsY4ZhFiolOJ+QZO+CjcoTDHjg9yiJkhwabe9NUH
h2L16FmJWzxIL38ftebQjI/6cdD22UgFDet9nHtbAdWI6xBLy2AGwV78iYbcqj6VLpYPBDO0yA+v
eFqHWMou5hCMK8ZFq6X9AIjB6JxGezVqyUrLI7c5dynGz3EYB6wUVO1lAXAmRbzvfBzMWx7BP/Us
1sfnEMx2hqyvbIoOEIHyFimBLUuZVdevwtBsW49Hh8ZxvI9RDrODuY/mBLVONSxhKdoN7555G4fg
62tuA/0pltx1I/1hUSmiriimTpfW50VV6Xkf1ZqUfhAWDPehmx51lxzq62LbXnCPI9QWvyvyjMZs
Y0qnEh28D5ANB7LuurSDkw6+Pvo6lp6E+3XZlh3jDMbEi1GVvCmWACYrxSGSwxMGu3OW0bKP66ok
Kh/EcoxjRFNIRJMGvzIboos+iJRjnMY/h8Cs7b6Qef3HyxKd4ejfZ65R+mjY9CvAZSB4Vx0huVvX
2OLOJYtnAMYbJrMGaYsCAFpHN9rjoXOkS2nX7PQH7aQeRwz7qeziwUSFOUeTy0vsjMx4RtWVU1CZ
MFYhgvgoL60ue/fUPQqslK8UDMyFZPzCm5QBjfXYnps+s6f8ZWoufKW3i/yHJNyuK3TRPyQR5eQK
xoNL7LtH0Q8oJi6wliURG4j/LsadLbSnceQRjy3G8xkQEwQDnEuFoEWEiiLD6mPHn2JbDDfr0ixm
F/IMhXH3OpWHLDKBkuV4d1O+SZbv5oLVgYtS31LSr6DkXoTxJGN8vkhIKWsBVJjoBq4Qm22o1ptU
ntx12Xgw9O+zpeVNeoTrCj11agOUN2+kudTK7ToEzxkYF5dz3xwyvGE4qnEyvKtO0S1SNVbPrbBb
XEszMzEOXgbyEGMULRxc+qF2phWTOznehLEIdriv9JDPXYJJk4Zo8htiwjy6EXg28TFNNc9JYSuJ
2QDY5DWhLNoJFCaYAGoY5DeC7lA2cE2eDalj6ntSbTv/qPHcfFF9MwhGJPwFA3YSQCRRZI9BZXXl
ISpzO6t0Kwjf152CJw+T6+kF5vqpFcDqTrcNJdo20njvFc1XwqukEENWJFPCpKDP7i3nvdS1Elwi
M4xXkiWOFgou6vUtMClvRl/kvJYsblRnOPZiPslLIREnE/t8el/oF1LDOTYuL6Vf4rBX8mGUhI0v
0++rl2n03ddPBd6S45sv2GYmBRNUfXT/9JoPFMwBtUj3s5MOQctjSFlM92YgTExtRzFtSnRVOTmG
Epmpj+lBvt2KzpjtBP/WR2/QulDLeLohGRjBhAm6THDA6GjFkGgUKkDBlqFBmcSX4MQKo+kmoaNA
OTvg4i2XLJ3xmNUUl+2Ypg3w/jtFqU/5tviuoyRKy60K2QSI5274rZwfvKm/ZZozWMbhC1ysyXIF
WDqTqzoFTmzrN8EOPPTbcreu0cU7jJmI7Hm/JHI21AZu1PTMyhOr2ONFbVOBa987yS8DmGNzJ+Yy
xy4vsV96ZbsDclRRhxI9kwjgaqjNBHxOnO1+MTSdVcie7GuUR0mjgWQwnE5Ev5fHTdpyHoh5EIzz
1yi8kCcJmpOExtKzZw3t2CT5WnJ0VhWTQmSBWOplDBRVUlwv0a70nFilySVhpifaFZ/TqLSzHKIK
zS4JYpgkMDxLjYjTF9p28kKnU5NXnSipLZWK3ebRRV3ID3GMSSnrnshTJ5NhFHVqKJWCH6AJrSOS
7CGSJ8sHt+M6zOL17tzhmRhSxsEUKNQzvIfRrvb1NnCqnYx288lNXH/DW2A8sZgQYgaTh5lMyDE6
LbLy7ND3d1HzuC4Tbzkx8SLz0Sdn+MAYh73iHQqV4+mL35clvH8QTTNktmCmVImcYEg47nSm5trs
DKc0eS9uy+n5DIMxvzyGCSYtQYY+u2hMxCGlAvs4yo72w01Wf5c3uCjjXjnyBGN8AaOQ0fibIXEW
DbIdGm1Ta7xZJjwIxv6pWgWJ4UEuQTia9VUkPa/bfjmAzxTHGF8oJlGISgBUjtBCb/SpFgTqyQUm
jW09K7iobMHhve4tb1GyoqH4DOP8VPblXUxMpVDGkW5R5RWI0bbanYRRKZQhL/9KPjaDohqeRSax
aEpau447MlF/95PiLh8Szm6xbKSzNEzwE4oxDrQGELr+HhoxBvZ+KbrNhGDcGwU4ZjnF0JcvH7zi
cszQShjzKHgXY80MhHHn1pASUxaRj+vRZZvGVjdOlhS9rTscD4RxaKVPPA2PcClqLo55dxqqN5nX
MMSDYFx6ECJJ8mNANCifzrStr75JPLoo+o3f9rtfutLY1/DIKIWpMoAh4qkhOcXbdI/RIjseV+y6
KL+NvMzR+zSKnYhLtnx6jz3DNgfhQTO/dAMwk4bJ9r0um/xWhHs1ofyuB8Ohr5rUyqrsr42vSRoy
b/pkouE0xlgGNaBoicELqVP1aPY/Bf2Dx73V/T0TmWPg6vrzeu+LNpUbEbNYlEjBxHYzwLhET/oG
1rrAjktTdNAqNdpG2aPAsZbQ+Jf33jYQTfmvuZA+/w7mDcAL9TIPSvwO9OZkQeGq5UOSTNaUv4W1
04s8DsCFxOQzHmPDYPIjY8SUcgTy3sX4UCcSbMGmdeEY/PojcPPv6wv596D3GY/JX1U8mSKvBN5I
6iuSGxdtb3JCN41qnxfZZwgmdCckxA1LAohkUp2pwQz5yZN7p/DNu7LuOOdqnjx0Kc72CU9LJDml
fdQ50fZF1l42La8deOHF4bNATBjXw8QXCW1ljC7jKx1z5E07vMz3xP7o4HfWDbSwtQMN90R4rQOp
psoekyIpqf0iwnAZyoyUusGmQy/drXjt7fJ95gp78Up9SXpOHr4s4wyV9UPfK/J4wDxMWnAS7kJX
AOulrbQWBc2OIa+W5PcQ+VlKxg9lvHBkTYAhn0EAerjHQtp6KmcpL2SXnzEYRwRpmmfmJWSqD/FP
vA243T1N/GPbiDfyJnGFa97bMk8qxhtRMq/kQgLbJcm9njdWA3+R/p7y47NYjDuSqenBDQ6xcn+w
jGiv+DsBczh94q57Ik0cflvHRNMV3HkqiKRM2O8wGbXxaae9MF37HmZwnormahROBubz/hMSYYJ/
Uwy5jH57ynW+xTYWY4qM98Osv4/tz3WgxWhxFokw0V3ykqHuOypS/JLUsaX77+sAf/C5X0r7KOya
xaPej/0Ktak4wjzQiR/C93KLcU36samsEfN4iu2INhJeUwxPLGYxdQGC+cdY1la+ESvFwtmQY6HF
mD5THLOUAskbIpNyAMlhe1K9zE5DXC/r/Y3WPK1rkIfELKGpFQezpckG0W8x/LcbW7Cu7gOZA7O8
Us92YhZRNHSCJ1Hn9nFFmtl9VVqi8bIuyh9C+RmESc1TA02iaQWQ6k0/Zc+jTTb5YdjJ72UO9iQ6
n2m84IWg5YxiZiomVW/LWsZVOUBrt9jLbrIZe3vaUjp6cafdZlvldl1KnvMxYaJJVLBw0hG3YnER
GtuJt/1yLMVO6NSrSS2kCfJk5s0oboZhlwacJGIRQkF9jmkqmNRgMnYqaykwew8+Z0qParDtvcTS
ec9OPAzGLHIn/g/Dn05e+Fh5V/7XNjxc12C+NC670A30ORnqmywOcKilph8c7zG3MT71AnetjrmN
drg/f4i/r9t+WagzILOKMlPPBT0E/a6MenSyz839mHNKphfdayYTY5u4K8Oc0ElfXbAdQXHFuwPl
fZ+xS1jqsq560Fncm6dGUA5tQOx1LfEgmBWiZbJX6BUg2hEzpnuxf/LUv6/rQFJwVhPL7KE1mhRH
lLLcI4aVkMpS2nvFO076/5F2XTtyw8ryiwQoUOlVcdLOJm/yi+ConLO+/hbX53jGtCzeYz8ZxgLT
arJZJJvdVYSzE6w8j/xqidlDo16uo46qMemPC3S7stsZyiHVu7AAfVDPUJePNwubiJxRpBP923Hk
ykP51+CWQfahtlRVrzZxOeo9qERUKJ0SIqtXNY6t9ePwlTFmR12mYJLHGcboY0zqljdaZZk3tP0g
Ohhn6et2gKyfGq7M0Qi6OjXE/aBH3Q+dsHA33yReIlrF98GlubU0QoXCcsujH1rfnK5sMmCB+1LQ
ESoXVs5Ws6cCEbmdvISnDL3rGai622Ps8U79K90dvwYPAxgZnmiosAhFqNkd7fKo+cO+vE+cwcJp
eUbDYndGmanLK8XkLEGdQZG2nuRBoUAVi9L33JjOhqQ425PIi08GSCaIa4HBEiaGBUnR6EQ60VrM
l0KTrIjHQMyzxSBKNpG0zFI6d6Xmq4HgtXK2b1viSbXkVvW033Zt9Ux2CRWWRYRoTZNENFTCDvTq
gx+HXwPlayRzypA5k8S2sUZlX2aRCDPN8JpUMY6xnL2Es12x/CBlXoEuXgRIRsa+X3Dui6yO92xC
p3kDplhikGZuiCAD551JTa2qvpWSDE+sL9oouKl4pxr/8yvNLwuKJQmZA6RW5AJ7S9feJPJh4L2c
cSKNrbbsU7EKZErqX4E2WRJex8EvxCcB67TnXdd5phhsiFIzUDOqUYFH6c5pP6XnCNXLwd6kxNrf
w1Pn0vegmN9yRsF8a8roh12hby9q/xFHWKZisIe+95Umssq2/DCVrZMYaJVa2tAyx8ES0/bYLh34
iuU3qdQ52w5vnTEQMuPuWCANg4PCgpeC+QsBS1e2+IF2v72eeeuAgY/Y6IKpphKugXrMwpNZnqto
908m2HqaRgKDeDnChGamu0or7WVWbweZJ0fOiRm2rGbOidGJGgRBmk53xvgmDLCNKLdK9a3ncSlx
Bo3tb+3apK2EgqKT/rS0jkYSqxjd7VFbR0BIPUuGqWqgefk1EsUoF6ueituRjjiGPL0sscDJzq7j
08UE/YSrYK/UlAwpVZ0RlwK1VA95/FRoH83Mp9omcv9126H1+blYo4N6Zc0QpLYQW2ptBoEakZ7a
LP/WmmRXhIMzxcrjtrn1ObqYYyCkblD23guYIyVL7MGsgIqxk+uBs23mD8fDix0GMZIqTVutxzzR
ixYarB3tTXUXm7JqZfb/3lxBIf5ijEGFSWwhONzCmF4md2OnHOJZ5hzqeXHHAIJUTiFpDEyTmYtP
cdIfhijlYBsnEn67xsd5HxS0szkunxdtki1lNBtLhzifaFYu6XlP8Dx7zDVFb1VBDim1fIAWhHbI
7Uk17aGKXsoqyq2uJ8rfjKEqEkM3qIoc2/uKun0zzkVAkRoeyXwXGB+2g251jq5+n7n/RLgD66OC
36/nT0042lrC4z9YaXpFpF2ZYOBHyHp9MuhdONmr3uQIiq176ED0M4tYxgdwRdKaaXEX2inKn8AO
xr0e8Hykf7+CixjqnkYq4gOaV8Ov7mp72qX2fIsyHVs4oBTUVzkn2/Wb15XLDEClpJGaKMWoDl64
wwH3II72nW6XJ9oQpu8Dm5usXQ3MK4sMRgl5TPQigY+tMqMWvf44q61DJlG387JyWzH4sh03q5h4
ZY/BKqULBqLU8FDRY2vMH7rpk1J82raxenC5ssFAVKhMOtjq4JOQnAT044A3WZ92vcx7Ln3nNvrt
qHZliAEqNR2COKTHXcpFT+zWyjzDqTxVgl5j8KGAGqaDPBexMjt+6dGjI1rh36h6/7JMWCk6HQXQ
eOXBiKJeONgLSa45gRChPxvFXlUCDmf9nAdP6RJbohDLTtO3ot/IbepsD/p6JuYyGO/lOlerJQgG
ZRICFOLSJEVr99+swJnfJJ+y/oA8IbG0B4lz3eAE0/vGeGWyUoO5lqjGI3h47Q4iJzrYGEZv27HV
I8qVXwwM9UtXZ2KH8e20yJbmwBrbgyD7Zn+7GM+d9DfJXxWlxYpBFFnXmJAi2bKUyJtiY1LL+zSe
rbYb3qSe10uxvux/mmETdEFhluAwx9Gkjl8aEepYqZNpyAZC9GLphr/aiy7GmM2vQ0XQD03GeflI
2trKqqftKeJ5w2xGKP+PimqCN9KgQ4zzWPQLWA+/L+0pijgQvb4nXHxhosEchQGJOJjqzKdK/BBN
f3MZusw/S8Ebz2E+N2jpdiQ0kIWxrca7utE4E7IOkBcnmG3GROOqos00yMQUAiRvmgA2Dlk7pKnE
QQWeJfr3qxU6tG2G6kZYIulB1l4iXIZmt4gyezsAeLPC7Cr9nBFS0VGrs6MiYtfk1c6tpwqv5oXZ
UwJTEkPQhSLz8IX4VFk58uR9+i23lY/Kfe/Ip+gQ2NFp5rUbrEPcZaoYPAiLIm+DGmdhYj4mwQcz
bCxT+Lo9ehwbbEJNJUPYSTR/p7dOOKGf2dE1HlU6XRe/b5U//WCzaTFRSCLRPH39XkeSeG3ihLVF
nMFVwJ8jvM3E3/bqfePbMsmgghyI87SkGDoccXpwQImOJpr3emwc+np2stk4al18l+T4P+GlX1eK
U+mufPGXwYlQn6RGM+FvZ8YfYk0qLUULrahEN5Rau7KUQqhCNuy5D90p6F5yWXvddp83qXTJXK28
LB2nScYzBZJDfoMcVh94pH/+NxsMjqiioIoQJ0XgLPVZL1DUIkyvUj78TaL0aiwZEJFnsRyyADtw
2jdOKpRgI6mdJFW9bW/eu0m3AoZBEa1L5vj9/TBvrMlTvMILnped9GCeo++jQ/k0TAc0xOi9EfHv
eDRaDi7z5owBmWlGYesQYs5a7Zgsn4mxL6WnbSf/cEy7BCYDKAMJFFnKMGeCZAX3uGV43Y44UWvn
r+q5ddBX5CUHEwTdvBvpHy43uqKahoQ6I4UZ3iIgygBdBmRfDsEB6mrutPsi9pCmnzGakauOFk+l
ZX08LxaZ8az7STDDEgRNZftZkJ8gYBpOnCXA9YoZz6kMAiLRIp7gxjgozrIT7Ap84iDWmB3wgtVW
gMP/9hyu73Y/3foteVHF/SxRHbFsDN4iTTqgmcn5NxPMkU0MZkh1LDBRl4+z8aQknGGjc/37Uru4
wGBz0hhTkFCpQLyb5onsZGSxmvCmnr62SDFv+8KzxUJxXxe6mGKGaBouN06JeGMMe7HZgXaFs4B5
phjQLVM1mRoJyTGlN62iRhNEZjVN5Rjti6JH/zhHDPpqmk77pahfSgCVo8mPY5lzweJFN2GgF/oc
0lAXmCdaiEmJ9xInr61JRwqGagOJO1O1zQ/b80UHaSs26CBf7VxGKI3RQpnvynRx0Rvtk6XnQD3X
LwYZkjxWBvAKIMXyHD5AM9Wqb8zQEuzWMaz4rY4swfnfu+joieAS8gxQdGM0qhoV41yavaHdKfK9
IHGy6Ry8Y3naEpIIM/ooEREhTSpqVk6+Ulbo7fnhWWGwYcxqEZRdyGVGixeCqYu0eyPlZf94RhiA
CCc5M5IcrjRN8QJJtNFqpO4FfUbutjPryXNN1E1VN0VTFemHXEVbZUZyWk8wNNqgZLBbOxht+sYn
+O+aFLyCOLpgfgvuK3PMghJDzej7AsVdEAWwhOx2KDJb11SrLXYcx1ZH8MoSs4yU2ixISnUL+8gG
506zx07/2bTlR/IFYlgzWDsbP/RGXtZ0dfVemWVWVjHGcqzTgj+5Prbza1Pxykt5fjHraBiHNk91
GDCrwO8Icauuey4bnqo2xwybVhP0fpzKDmaS6jYc3szsoPDeh3ixx6bMFpMYqfmuHvY429W+9yPP
+DAdZDQ888UuVshpAECXmWGzZV3bRUovICDq79qhhU7e8LkVLP3GOKk0kW5V3xLbeBJOhc3jLeLE
xHuR6NUaS9pOn+MJQd8HZ03Yc8mleb9P/379+8KYmKWK35ehMDjXu/SvbiBXQ8eARJ9OaEaiR4hU
wU08eQ7IBNHJnJPFWN+VNAJiVx1PbAYr8VROJbYkytDeOVXj4B3ci2ur0q0SdDG4f+Re9M6VzDsm
rxfpXtllxm8OuqQtG9hFba43nSov2H/pnewhtEHj6XDN0Q3idwy8uMmMZtl3Q7pQgn3iIxnkJN4U
QGxb9JKjsOdKlVO82TLGAG4YjGqf0N3KhGJ08GCEUDOLTKtuHyUZwag527C7ju8X3xjUnSQBZBSU
czYCr55S2lV7l6qZXRDeyYw3iAzO9lEq9lMMQ1RLaYFoY/ytfRV8ede/8GqqufHBQG4dq6bY1Jiw
YL4pUMUdu4GjlK5AaSjoE0fs8LbJdfT9OYxsSirM23FB8TCCQ37u089F96DIj9sztQ4aFxPMMSY0
kjqPaNAnxXwagvQOBFCcBc2JPbbCS1naqkLhFW68gWpNSucGBKodd2KBVirxbE7+tkfrd/vLOmar
vXqxjGRCmdY7h57WW1uJvUyyldZS/RBK9lqL5Zy+lKLV8JhieRPGQIheLzHoT2Faz9+i7CFq8fjF
a8bgzRiDG9KijWY0w0aPdkjkRO+nUnrYHkK6PH9HCxSr67piaCD7+XUnSaMBRBcxPXaampWC098E
w1SRfDHmR77s6jpWXIwxZ9x2gi6U0sKYOMl2oJmW0n+Sl+cMzW7bXvEMMTfgOgF3ZNBi+wrKrxqk
fiBdCyHEO7w0cQytz9DFIyYKUrmohoaKIojmqQ2hlswhC/7DDnkxwIRAX49VF1EC8TZ6PzANO/Vm
KvbivndAnOVFbiXseCfaPxzTLkaZLQSbBwh26bIq3ckT3RaX4PhGvTH90hMcHtUAxdKtCGQ2kFo3
DDXtYGyII7dAlqKDvpWejRA1Ka00Rg9r+ynUJQ508CaO2U2MxEjnTEGEVLN4mIfmgfQ1J4vLM8Fs
InK4KEEuIdpV4abPP4XSX12wtZ/TxN5+s2hpQpFg5KLlMTCehWQvJTwbvABkNcdNLYkldYAXrUsO
opu6oAfukBPWrMmNjvIu87PXf1q8KoMSKJaQzCyFxQz55p6cSQhamsJSCE+4hzNBrPr4mBADXDeI
gTh/DI1PE4/KahWFkPgVFV0CT4DIBMBE4yudBnr1fQjFxA5S7BFSa+kxb99dP7BcTLGXt35IBSmg
Tan5bPVoZEfX/n0d7mK7eKZSeJrBLRZa3f+uLDIbR6ZpUgicwLutsY/GLxqx9Yh35OPZYCKhHiRV
CWsM4A+V7vhjbrjKw+iZuL51T5EbFFzs45lkdo6kUOYuDeCWCB4PPN+9ETNC3RpPGnr95HI1fMzG
MZtTbYwZXKOVNFAYAMRi4+2HvfBNQypdPFVgkBGCXV46f7G6rgwzG4piGmY+tuj8NspjvwQ2ktB6
/Bopf9fSfmWI2UTADwdsquChIH/JM7dRbtPqEZrnQRo6s7ZPhw/zYKX9UeQ90q1vX1eWmR1FUwYD
PDmYQ62yO2SBmgDl87bka1a0G56S1J3etseUFzTMZtKVUhKUKlZfVX6QMbKSapGJpwu5elK78opB
kyGRyyRGj6EzC7hh1aj7qVyleprAkq3x5No4yMWyfU9zLXd5AlsirqdL8iYkELbQHyDquj1w63bA
dGtqOHyC4uTX06cJdaJYT0akGZrnSH5aUifWPxsd7zi4Pj8XM8z8mJ0ghqlAF9tY7xJcUoNc9cH1
zFlafwi8ix1miqQ51/q2hTutK3kK7vndf98NokN0o37YHrwVtSDkt/Sf5tgi/0BZ5jKMYC5+nu6K
vfYMgNyFB9VN95U7HWaPskPl3nwkn3kUO+vta1e2GfhHrR2BkA5sdw6Eay2oryo7bT966oGWpz6a
e24ShTOJbAOALudj2BGsarQcmieq/iC74WEUrEK3gtvx1NnzrkTN6PYg86wy+4G2BAZ4hBE62nyj
hZ4s3Dc8oWHOIjCZrQAcfONY0uhEpcZNVCU70ahts8nOQT+4/+YN9fYqbxiq4RRPKkyZY2QvI+RI
n0eDO1PrSHWJSwb58Uqnx22D2FAsYVedfvD9QYLEfxisYKf62UPuhV76su3b+xnnt4vEVUgyYELC
WG8aE86prfmE4iWbLDIqe5OXPoTogookX1R7gjTvwCO049jmhQmDMPpUx9VCXVah4/yeiHgJUxDy
u6232JSpJgPFduz93cZzGWkGcFqjMaSGzqeSPDQ5GLyjc6M3nDvuH84quqmryKZLCmGiZl7mIe5S
7AYF2DChMxh56jl90hxi9SdyO723ycbOX+gOUXi7mGXCKM1GBUWbIDIy5douhsCb+ALtdPn+HjMX
G0zMtBCy7GoVjDHRqXNQxeuXtnrOLKrQ/v8SCaEn1i17TJwIYgFK7xmnLzm6qVEAojYPJfoVitxq
o7vZdFPzRlGODTJldcfrMuHOIxstHWheggHOko+aL9vTXtqRwk5PEUTmjvR9m3ipk2ggtve2lwdF
sA2v2YuqGoWlPEwwjDKfTLvvZ06x3frq+zmL7B1VxnEIil0Y1SH3tDy3mtJf8HKw7cT6TfgSj+y9
VK1DoyPgE3Gm13qHB4t95QnnqnQGG4mROyzxG97y5o0bs/nM0ziSIYBFKRBuKpAud2LmbHu1vvlc
ho7ZfELSiguSzzhVFvKtqnS7Vk1PZdkdJWngzNIfLqkXWwyOCDCBOw/c+aGqhhoEO78hTntqoKFG
NdO2XeNFBYMfZTuL6rTAta7zjdmvwy8ltyOC6xMDIDOVcih7asQRbil36tBZZJ9ZA/iVqUyiH4qc
OOS5xUAICcoxFRpYzExomOt3y4iA50XeejnnVbAzWBEvAZrixP/MFUjXnnK7s5KzAoUthXPN50Q5
y4bd9HMdaRpMFdJDlO4bXhqG5wtL6baow4A98j++QHXRjrzYnz3FTQ68czFnclgK7Cks0dFEKPle
6wudtxiO2HJSwjwTDChAa9rUYwJvyvkDERJXLT9L1cyBhfW388v8awwu1Cm0DHq6V7wzRTwsO/0s
I/lHVDt7Gb3FBdwRq/IDl0gu7/X8D/eon0DxG5EO+JPKYoRxEoyOmYXHai5OA56Gm0Dwy3oMrabS
zr0O4eu8tvW0Pwvq+LyNHryVrTHwUcV1vSC5j7vp98GjDB3oqBIs8ZFWysg7aHHw3OatAwZKFLGu
A2LA4Bje6+RjKvKerHg7mMZAhzouQgCRMhwXb4f30078hFxu7Uz24kKm51voLG//OIosjmhZ2AYU
8+k9cXEkC68xFEqMWwXvc7EHJWSORc6Oxnb6GHUi9GELi7W7eItsERvbjN+PVvTSOpIto/q287Nv
Eq8Ucr190yAG0VE4YYhsxX+nGJCEiXEHGMEb81p/pw2Nqpe6w7GCnt58qiwJVM17UB/uGtt847J5
rwLDlX169ry63JVmEM5au9AlC+47t/bLb9obNU08ckQ7muHOO94euxqzVzYZMEL5NtiIlBllhX1m
5QpUmPIv2/O5XqR+ZYJBokZpYsPUYWK0dSveKcfI0eyxtupvgm180G6DV21X2ZBjDl/6Y2c3/l9h
+tUH0HG/GldVCFRDrDCus+i3eAEZX7KZ81T0zub+2wn5ygYDNqoAToC8hZPKbQWoCQ9hc9ZTG5zi
qd2gtV21c0+/aT4NvrknrT3h9eU78agMcynZvAv8+qQasqGoBnZ5Vnw3jpsIRR0i5cF4MpTkXm3K
l+1JXQ/VnxbYCwHaGnI5jTGkUvkhjaBprb0KvKfTVRwwLjaYDFUftQoEc2GjlqVbbcrvtZ4ca23Z
ZaHM4wTl+cMsPTMzymmiy6DVXuu4s6bsEekxDrJRdP49Ri4OMWstlAJtVDNMS6PFVp59Fjs7GI5R
eEiUQ1BwIpLnEbPqSG+Ekzhg9PLhVE2n2NilM2dlU+jf8oddV43am0EBE1qbuzPa6Y3i+xKPVh22
tlbd9tFTNTjbcbd+srgKCmad5b28GOg4pf3m+Zlu6e1oZTPu+5JdeuNO4bZF0ZnfcpLZ1JMmlLSJ
juOPalvJyiIr9WO73kP+74UHx+tH3Sv/mB2+WTopIqVE/WugKpMejH37NnpUb3zmvSSt55+vjDF7
uynF2g9gJL7idbeJJyZQ47NAvKShF0SxU08Zaaub0x71U+Xk/wYi7L1B7tCyYSQ0RFPTr+ro0GuN
23JVbegMbcwge3tQBVWOcjqk6jxZceeBid+e28ghzQtg0t4OUA70svcHEAlrla4CSMTsWZJuxI5z
eeCAosZgSFaDrXsoKYao2udB/07aASXF062WyP6/ecIAiCZgRuYZlrqmRqXKMvZ70im8xl4OTLE3
haQcx0Sk45WokV2OH7J4sor887Yr61eBS6CzVwGw1YZTQii8uw1YhTNvOqa2DF4MbMF+6Ohft+3x
nGIwQ82jNs4MGgRFYiH1YzVg4ZVC3nWAs5+wtwE83iRGDIZpRyu+TupzlKE7tX4V6q8B2TXm93/z
icEKsoCgbykQDkZ3MpujLBxCjbNlrV9vLtPEnvwlszbLsQEgdF61Nz3pKJyDytI/Di5Y+fzkm3Hm
vjlw4F1nDhmlooedRuNP6Wy0k+Nsmtsx1GAs08eO6fGqRDlbpk4/5+ooOpdp3Hc5PNTbGzBW2kNn
2Cl5DLXPxZC6puEUf1eyfzWoDGKgJFWXBHpUi58HXGekXep/ST69tzBzqT046KQzmDFEC6oPOwSJ
nLUWpLCI+qWdziOPymedxuTKJ+bkERhySpYOPtGNK9svTn+joZUxvDeQzC33+sfFDm3FN9ERU/hU
AWnh3VI5S1xnziEZlOaCUEbcpNku7d8qzZF4hH48EwyKSEYlVHJJJy54DLOzIpdWHfH84B04dObA
IQaRHgs1pkz0ZYi61L6kW+Pd7EU7cbeo/7Y76gyITHWgaUqAUZvrJ025000eje/qXm+iWddUVZUY
rPyuMIHaM8nxnjaorojqaAm8s10FIZkAFAHt7G5j4vqL5ZU5ZjkPQm9GCn2x/KH6kD2G72lJ8ci7
wvL8YhZxF2I/0UsYSofRG/XxGfkLZCNyD8LT/pDyqptWTzFXfjHreAoUQS9kmAuSvdHcLrxUx2po
X/0+/fsVDIqRhGkS6Wsr5PLUAxEOivBle25WoejKBLNATfRCTRFN5iyQpdUjXw9vJlABZwbnUWTd
FRUCmqpsKtJvBJ+ZkUcyvTmm5XmoXzL5Xm3/hmHHvJhgXGkFuSsncGs6k97ZqR77IrrjwMb+j54w
eNNW4C6rBniixa/CrNyAbNhKm3m/PS/roXVxhsGbqckmQ+woBKT7BSwPeJy2ti2sz/zFAgMygyoa
4ZhRP2bBmoLKW8RiV00SVG/1b9umOJPPFvCEkVqFEj09LPpnsN7j9Xff1sLfgOZl+lmOTqmSmqkm
2AdEvIp2TzGXKoYzYGxhTjKFTVLT/FirH1Gum2AHKGVIlvDacHl2GBDraxF6hfS+N4s3s2LYUQmK
LdGpEtHZnpb1TO7VkDH4tZiTqowiVgyt5hCfaSVXs4s87WsEouzeI68KzpP1MX1J/PCWV32/eiy/
Ms6Am1bKixJNCIqaVHai3+TySx74Q/lliu00fd12lReBDDYQULFogQBPQxWMp026U4LWloXsftsM
Z9WyCg9zI/S5CC14iHAfTMXvuA0f61e0q1FjcKEajK6SNYzaj9K7ZWc4yrlH8Y3m4ejv8xgpeLHI
gETeBGNJKjiEltw8OYbySRPsaObMzraV31TZ5FkJZGFExGdR3Pu1bn5DH39kQzQztYJqWjjI94fz
yH+hT2Y5NGVp6quYZsfEg2wTe9mR/ezRAeSdR7bDDq2kv27gcadldRXCUKy+9EhT9VYOUbntmFu3
YaimpIqQYGer+zt07DdtX2ERk4exf6v7g8ZjXFo/Vl1MMDjRiMlsxDFMkIiApFMen9QEZJmSelCi
19hMeRng9apLaHD/1ycGG0o8y2fo2KLpPVpgCmXsFxTLUg4HWmwQnAN7vufJjq6v3YtNBiIgVB1r
ugGBmaB5Ktu9zr1himsJtiunmIMDyL0XiBvBKdlv0BI+7HpPP4DK0eZF3XqC4MoSAxJKIAmhLsAV
pbeiD4Hf+4ETnLRb3Zd82UNbpxf520G4niO9MskARSePcVJSgcFkn59Rq+osx8xJnOwF/cb9STnn
+2wX3lbF/4dYfR0+fs4cmyAVoibRhwXh2atWhybn6HEI8BQq3+puiddI2apuYtA/IGq2neZEDJsx
lZYprOsSdrXqW1ymD1LYfdi2QEftt5zsZVTZNCmtGgT1JSZyPihe7xt7xaeP8gln9niOMCcOtcSt
SZgxeYb4FtfEmng8jn/Yti5TRL/g6iYDtcG8bqHs5WT7bg/VvwfNrrGo5y+UbKbxJ27HLEXWrZFj
EETuslzLdYyceC95klPboat9pc8fxq7yedHPgWA2b0pGZVGMFoEg1g3Kjb0Ydylj5KS0eZPEwEcd
mVIgaxhCpdlHKMsoSu6+yDPB4IasL0ODJz4s4lP4CRWwu8ipdsOOWOWJeMWBT13BGzgGNSItSRaV
anjW7ecydZf8m8YTXuKAA5ssDUytgU4RTMSqAYWMcyKiEkQNrXHm5Zk5zrA50q5TUiLEsBRl8uPQ
pHYXZee8bnbbmMAzw5wpsrrX9c5EsKFwx10yzVI1w1kik6OTwTPDYILRQ8lGoFvwuNxOw9fS3Mkp
xwRvahhQkPolXFoRnoyQIahaX24rW65CmzSP20PGiWud+nqFPmW1RFI7wRdVu+lkXw84U7L+3HrB
aTbNOYeaEKW0FmfwZlezQaNQWa33Qwwv89Wv2+7wxo1BgqmW0kVo4U6etlagHUkoO2Z9DjpOwSIv
BBg4UKR26NF9hUgLb5LW10kOsYPv277wdgY219mK0JYRQrpq9oYPJcuXyMNR5VHwCxes2p70j6uU
JaCIQwEUzQrsmcIhTb7MzU2rfuT4RF9DmM1HU8AJRiCtAU5EwkxQsMgS3gSl0SH3s0upAzXo+FKR
rflv+jh/McXMURUlY9P30D2GcMjDjN48axpTC0yNnLW6FuK/GGKgWlr0IZwzcUQHAUTT0UEQOAO0
e7ExoDfa5r15r4T4tTW2cEaIJTluZIzgXEPTBSyvRf+p7R/nkZPM+4NbpqnDnKKp7+F5BQ3hpIfV
XCujM7xKHmQIjtBbSdH03WQWPZhIvMz72kMCTF0MMqDXp4oZVyImbPK6k+IAKj4IT/TlTtwFvA19
fRQvthjcwyPTEMUqbAl40s/R1p7ULolAYKk0nBPkClT84hX9kqthLCS8qkL8DNHR+83yIKmeEXB6
KNeuGL/YYFZViSOkWtBQ7w8zKN0ozOY372DrEAdXGzdy0Whid3ip5p30eQPJrLIhIRpEvWC6UGVL
MvH8Tuy4fUl4AgdrNzdNkRUiybKhE4OtrTQqownqHnHfvfYADFreaA+75Tw9NKiDy70gh0ofB61W
5+7KJnOg6KRCF+J5Hp1Fska3/UTbuiBMhQMzGvqd2QvR1jWUNq/jcHVMr8yyBwwtl6Z0AqCQ4luF
CnXlKEPNgOy3veM5xyw3yN2YYScso6OkpwRE+HK5L7X/PeuHSdNQ1ihrkiKzdYSNUCltlmLStOFT
3L2ZhHN8WceMiwEWDcW8wy7cUQM33Qm88b7ykO7bvYrLNO8quJYTvnaG7TGKlCxeahnTksUWfTSu
z8jI+R3SwrFtukhZ+NIz5Dd9sAm7oVc529NFp4PdOU0ZKkS6LhqmzMY/GoGKfATZtBNnx6C8XUZO
7QTv95lYX6qOZHqP39dr1xiOo/S0/f0UCLa+nwnqdtZrQ17w+0t1k5SvYr9T8/tJRJnrAIIoXouM
vLKGDPBuSJKhIfZ+YzWCMsLUtoM84WG1/ET80TVQvEBZFkK32U2q5evYyiQ88tMK2naXnAtXcMz9
Vy6GrFy3f/kQZlyxoVXYbZQJaWmKzK2f3zTH1qn3w8145GmKrsXoL9aYUY7UTi976jbxjYPWWGps
pS741nOrciEvNtkGNm9o+DmhQ5nuTG5J3lqL4S9fwMBKWLZhGSPT/+4vVeYaXcmJD9pdavcovl8+
VvZ85KmLrmDZL0bp3682WVT9JFmUYZCNPHWG8bnJI2sB38p2CK8skV+sMFt50OiSIVEr0nJuyl2c
c45cPC+YbVyLtYUUE4YuET6J496YvHZ53naBtyyY7TqFvqKipNSFKLDN8Vlov4nDbOeham0bWlOP
+GWwmFNxZAZRUMpwZj4MTrwjB6Sa0FurKe9s8iAKv1fsxELD/meO4ZVk8rVhdktQQjkHh8v7EihR
4EuTyfEdGk0cbjKZs7TZDSGbJCUqqIv0xYmGupqDJLp3KN9OcOZW9nLmju0+VfRpJgFFkuxkfhFd
SkwdeZ3VuLpLCWPkEwpt73j1ZmsvQhhOBcUwGriaf6MwWiQSxSTSJrwItefWT33hI/wDgsgPnIlb
uRtC9FfU0V4uwxR7WEgzohVdh+HMCYHO5/OUnsBCm5C3qtiFoLCo3Dj/VoZ/8Up0bZaNl3CMsagF
cXLU+t4IHsr01PJ04Vf2vl9MUM+v4EnSp67AVXRCUdGXAcymhiZZSn4OiaMpJzP5tj2Qa/0yv5ij
cXtlTqylORuoudHGQj8l3rDTPyeeYKug7krteLDyOxELgpybp9BR7hbeqWw1Ui8zyT68yU06ZaIg
/VgYJeR3HyQrcUzXAOOp5Ko+eJgRQAYHnimiMCeMX9xmdp4sqKBdN8LtqboPqlM0HRXtWZNPonyU
0SgLaVeOQe5AM9vOsOSQqgrgJ0HinNI4zc8EUuWLRxslAwy14kcteKfVQ+mUj6HD25DWUkRwmUi6
SEwwJ7+D8NVMTyn0koTmfaYNv7iD6lvk6G6+H0+h3X0T+AbX1+jFILN/SAHYsdIKBomfg6t32IWg
IaR9fJUd8fIqyup8XmwxO4hQN2kGVTtqa3Iiu7jtdrNnaciqgNLzX4fy/WR1NZSdopK2rGEtteQD
aNEhxy7eLTgvdWi84o/kH2Lnp3fvf7+yB+qcwqh+bB7h4tLDIXETvGSVNtLjBwFUi5mbPJd7HNMO
jZ/55m4bJdYu1IgddCqCd1n5ve4MS6IoKhW418zSZzMC84Qy+WpcHsIEPRsxaNOn4BNJ1edKalE4
OqP6PKk7W2zK27pvX7a/ZvVodfUxFFGuRmNS41RYEqykoDlXyoeeh8B/WCkXb5mzVRKMQ5rP8JYm
U3EPsJYjFZmk/Ei0P4UXTqtHuSt/mHUiJkKmqQPMxcl+qXZm+WVoeLnU9fVxcYlZH2VSGaZCbeCK
8/x/pF3XcuQ4sv0iRpAgCJKvdGWkklqm7QujzTS99/z6e6A722JD3MJsz7MidCrBRGYizUktmA7K
YxjEd5rbu+RGfkP2zesvOLFVrexMFqot4F6WHSIQmAKed5FFVZKTe9OsNkATRhswdfy+W97r3QA2
Ekmo8V8u36ssgoccEmIrZfMfB+WHfuuxM4YufdvPPd7iRZ3udj1Pt3xLT+7KPJVMRv5lN9qO1RFz
ZiornHP1mU4XdQ6S+tO/ulAipZRBFtAil4CY4690OSi1jIxuLz+8tR+24PxoVIZRviyIm+61oA6q
A59TrZB6qfGilqUZZScm2IfGHGil8uvb5MWnsFwCOzfOaS5r55HpuGAlWqNhiOhxapxusoR7W8/K
Qc4RIbF2tmAdJlMxDLUBjDpFJ5ZWPg2JxLzLDkwwDiPp02kk+DqTfadXRy392Fd/8lz9ZePe9KYN
VbOwghuEhX3Si4cm/hoxSePy/utjgyFEzlaOBux8BUZ44W0e4QnxBt456AyS5dD5mb+NHv9jEt40
pCkoDNl2iG8yuUrkLx9ikAaE3vS59v/e1nW3+lWgOvlB5iskvomogjkI53aJuxnWaEHgofp20P3F
nnl2ajg1wXKU7T6U3FyiCoEyQlbWxdz6NT6Cc+ucB6GHZbLLy+5eObG9JNIg4r6ZVovKIVHxEa0v
6Yn3XBWHWHWsW+2AGVG/CKxHKenEdfUnqmAvBiNbbcvC12xBOqF+UO55PDd8Ru3KQiEkQ6aPD/Vc
N7kyTMF4KGGCtD2DmOZ0lyVf4uIYYxfWdYz9s6SaSgml5tuexmkxNp6LF8ksbwiyg44iD5IO/hjI
ihF7HYco1L4iCtoSVnEaTVgw7dmDg0nwIPZI6tBn6jSnHDlTCxnU2LckLT37OrpB5Ye9cZFNofW5
ThGOj0HzwYZ3oSeeYcdIsVdeZN6Ff5k3d38DJmhLkzW0NPgFLAvlaQX/2RghfzrSczuYd8im/pB8
xF03s8ETNKVsMj1LVwjXf6pP0E+/Q89jB4Oj3I3I0aK2ixpGeqbH0pUZm/3E+AZb8D3jBLJ/PebY
f9OxcDqNzJ0CJXEoaCdMn68nbW5VDysTLvbJcnsPnBoXuU+XfmPBR5ksZ3li49jDS3iYDsB2bbx7
OO2e7TH/+qFLvrHYCjklub3OI8Bswhy9OUfabZ1cqjmImOzhuvtIfj1isfsxK2Jz6ExAYRj/RllU
EBzHR9PEwiHwHU915fR68qMk9ZGsg9Pn7em6pLJzFXsj6y5V0prhE6e3PPXaHNqbCS03Bm6q/KXD
r/+VuyPOk6+NYSRKCKtXKXdtrYGQYv4Tu7o5TsEAxRMpKXIfyCZVd/YYYxn5g3xzLo/4r4kh2Js5
L+xe54kNC4OgfBtQdDv6WK2OUCPyZOWK3VhjI5Fgb8aliEjD7/+qogSFvmPzpJo3S3QOyewsmSSI
2i8KbeAEc1OjrSKbGQ6QHobVLfzmwg7hOTmHHoiffMNNzysIDKdg8Sa+BVBmXaX6KJicPrL+zsib
T5PPJ0Qtz4qdAk8FuCxXNoUmMa7iOvmyASdFVUPaVf+5zMe5PWNyJmwuRgzh1hutC/7ddRP7KJuS
dQQ0Ojx804IZ5HKFWx6rE3lJcsqCDK4aV/RUbKXUaVnnIwVYqlxK8xkRzjgHY+Rel2kvlCEamnFM
ECuZb4rN8WiCJ7TF64El+V2U9K4Wm3csGf8ljPAMVw2lZT2bIYyFvQiVP7DFoZYsZNo7sq0wQngd
KanC2AqU/NY6mAFfeZh7kc/nuJSLhi7rCkF2KHE3e1q4BRWMltFYWTXVAC2GAQ+JoX4s6sRVZqPy
+gjLidLUY7N+w8ZUYi35PxYVZAssGDJTbY08HQBMli8tvbfjh3+nGoLtqjDf0hQW/v+y2N9z8m3O
0892Ukk0Y9dmbMUQbFafTIql8fPD4jK+KFC9VK7i5gtoc+ZD7MuaO/aigy2cYKIWxuw046fWV7pr
N8929xFtil6DrYFMxkW/+97bgglxz1jU06AbEx4KrT8Ofs/eW6BN17Gq6BAT4mCVJEjU/sqyIB4q
P1K//6sPKObxElBI4ErwvM2KocauPzdN6o5hL/mC+3qIaXyQ3mko5wlCamxEwpUCJlO/2MptZhyv
i7HnQwmWO/79/8WyHSjTGUlixB1EZ71vqSQg8epmFvs211lAaPLQr4PkUktkEgu+UUOTlIWQSTeY
o4yFo8SSLpzdhMdWLMEkgvPSntCVjWMz4nd0xU5bWw2y1naGpT6a1VMMraSQugupxHDs9VKB7+D1
RAU7SbIhMuIM0PHtGmi3DeofJoaiUNuBl77+8WQHyf++ed2RRG/tnidb1Cr6qGf5uyJMJBD7LuxV
GsEOEiW0OyPHt5rZep9N2XGoLVdbZVukdmGQ+2K2RdHVLFbgpt7omrTAXW67NFhD5VkBveVqDxJt
l8EI9ikmihWZI2AGtT6XNfZK9MxrMlUWy+w1T5CNOMKt1cdZa1YuTqnR97UWfmc2bhXGoH5k/foN
q56/d2pSHCZDf+jbVjaoLpFSrME1UUoLUgM9ZT/I3Pqq5aS6bOeTDERIKU5LYTbMAsgETiWDnWn1
HBYSJ7l/l17P8YV/ZqPgybKy3GIAGSNUFsxj6ikuI4iymyALZLGGTCLh4jasrktlwrvLJpkT12gJ
KY6kKmT2YdfiEh37oi0NkwAiUUWvgpesWbiP9NrE0QLqasfxlgdTodcF1a2xOKvPd38kTzL3vC/h
K7QQdHQk1Cab1xrSgvjpoHm9lR2jPPWvm6X9qGMjohB1UCVr7NaAiJPL5RsO8w3yIYg5cOkOsma9
XSO4ARPu9Gr0U5GrAOtAFU7Ke1OX3ea9RATZIAi3OevjWrXGF3Emf37m3Ts5SP7nr+1BVq3fzStt
sMSwoqj+g9X45n18O/m8+WqGgryUhg71fXGg3ujzlb6pUxRYiYG84bm/KJ6MvFSiLGIFsSCzDX50
SF1Vd6z4kOg/V+NJoigyDMFNt3Qx86iHQrbeGrTocUyO643izg/6ga8tzsAk2UhcAP9YbwL7149p
C7fc6Lu1Ygkg1XN/6i491qhoPrmReZo93m9r+yEF3zw02WpGPD4c0LhnOwxkd/lJ9TnlXcJbOHPs
0OJpkSSQlUV1ib6KJcV8noo+5i+11mtv+Qo7pMqC5ScfPrmfK2d8zm819NYk5/JjeKxu40eKteHk
mLwLNbSWop/Qr6kjsz27nYzbAxGMTwa25y6aXn4VfztilA06PR5HbALW3dy3YPVAJy3l4N01t1Rl
FqYULUoIV8GNC0HbXWbUU4eHFjgAh/ii0y9tkwTq+K7JnopB9irZ1egNnCBlskbULkPA6SR20v4G
5UlHSsQvAxHs60KzPrHNASDNRdFzN29hC5hsuGfXsG5EEQyrGha60RdA6W0QuyZfokxiWPlZvLmK
GwDBrtoVxTz/CoCxAGOiNrs9ed8sirf20uSFRBadB2wbLYAFx/bDCL4d80mg5JhP2dl85AOUnKCu
dbHtU9aAsR+7vEr3cks3kPWcpqGNTdswNEYwXEB56uYOJiw4C4ik6rpr0zZQghlV1yYGp3GPIL2L
3Ln8YIKebrDPhfmznG7U4iGbvl833BIF1AUjWjUKdp2M0PI0Ktwu60FGnxzCUOp5+Q+/oiG6YER7
PR36eOaCfSfn+TY7K27jFZiQwsSQPMMqk4r/ffPFKjVbQVkFNLy6/XUhjo6170m1Hq4f3n54tPlc
go3Akl44eR04k0sNzGBhmOEQnUrk7lAiSgLZK3FfLEx84VEK+yd6vKmewrayoIgT+dwb9wYdwZ38
B1OvFsZqDANzjuhuFos1tj5kuWpxu5d/idunaPwUKxLPvW8uXiEELbfK2VyjvoFbq++N6jjgBYC6
qewu7VuKVxRBtdc2jpehwcfpzWNbXLpYclf301abkxJ0mhWY4a9UiGFFUX1PsdThrKclvSnHNPoQ
jsqDomVfopa6LDJMVyHFfd8Z35po+UIKWYF/XzVehRU0ntR1ZfUpfothHdMxcarIa9Zv19V91zhh
bE3FjlmNUtFWpHhxly03vfQw3pZBAYqY7tQfZAHXbuqR92CaeFkRS6Rc6nIztEseXrA+d7Uxcub1
aGu+kmE/X/jjukh7OmJQXcU0r4XGT3Ef8RCGY18tNWoj3SlusRLif5+Ltzb//yW7tTFEcV6Bt6zG
Z6nzyqH1zzkhjpW/vy7EXmC0BREe8EPJetqmLd5NfeKOGTqP80s1HBLUdfv5q0UkcLv+cIsnXN8o
05PUVnFoIPB57A79jX15YVs6TNKZdcn3ebmCm/OrTBMJGMKh1vLUVrVvVYuks2Lv5mylEW6x0qU2
9lkAomh+jMg0W1ikkdGv1z/RnsXbggjXsw2LTk0NgOjabaWkbl6cmK64ay7rh5EdmOCRlnTKiJVD
F2oTkSR9pGlwXRIZgBCx9snIzK6FRhf9Yzt9pzJePNnnEGLV2oxnw+5ejCoaeMNDFlZuGhbudSl2
3zDbDyJErGs+YwWPjg+iPdUn/bY+RTfD+zhgXvqzQRN0fVY/zniKy7pNdiOGDa6Y0dPysinaF4U+
vYxIoXuI/bAvNFCPxmfZC1nyrcSW+mSgij5zrcuz21Y/pfHp352imNXDmKph2FwZMAHcftLBDuxl
GKnBLkzNw2scEXl/qNG/gqex/0fQjFqmzjsRTUEP6yYha2dD0ZcYE/5m0L2PPdtVP+FSHa2TgQmw
+UP90H3rZVu899wTZr9+AQsKSiKjy7UMwKRcnASaWaVfjPlrFH3N7D+6a69QgpIuSdrp1srDWPpX
rT0o2eH6Ie7rx6//LxKc5ObSK3oBUWLQ3+ZF5FSy/LkMQXBNrWENod4DoVTYNz1eL2olC4p3OwA3
H8QS3FFJWb92GQLW6ZyfSItR9AF5vf6MuffkpYMz9mVNB/tG6vXghNASCyLzEJUpBLD2KbK+NoOz
kj9ySzZnmNF1PgL4+xPGbGkSZk2JulfROeP4s1g+Ullj1r4qv2IIzgLT58aYphX6zcwhPaJ2iDqy
noxnAwxiTjKqg5cu0afrOrd/dK+Y4r3tSZxg2yu+VvfNAi9ZZaL4/yckcoi7XlGES0oLxdDIxFHc
cXCtcwcGEMPEXjfFcJLPPdq+Flm+aPc5AE5NmCNM+hmmGKtMWloZyQxrSx/aU3Nej5mrvOcpMdXJ
glzao8k/jviiNgxm2oiRNfpmt1qMbVHYQvCS1OmduPsY009x+aTIaBD2PdYGR7heXULaOjNe3rjh
w4q5swQWPv7I+3nUbzKzLhNKuFhLmpnlmgGspInTdCDYqb8iRscutVgSAezq/kYsbrk2kWU/qGvB
dBxfSIMwChrmYo2om1ePdV8511VeBiVc5d5KDb1h/EUdR9/XifhKXdxOZe+so+02Sippt9y1uRvJ
hFs9luXSY1Ml0v3rcshz6rdEZjh2L/EGQrjEc6zC/eb4TASjNEQPrLlxUSOTnBu/pNc0XLjEiqJT
paJA6drENWK/id9bjYPzKqMH0hyufySpngvOtmj6stO5QrSeFigOHzwsXPWeIKNeHhTJqIhEz8Xi
UNfaZW70AFss5QN4k11l0oJIp+8Xu/Ukgu0VETaGQiz/1O2EPg0CrBfaNHQ082Y89N6is1EW3kr0
QuQ9N/UG5EARoMbkduiDqi2dSf1xXR4ZhmAiumYiy8qzsUuP7fFlg0qhdaSFbJZ5P6xgKtE1gkUE
b6bv9XmIIwN5CE+7j+6wuDLAMJxbnDCi7hBsQv8jhkuUNn4Big08Lcq4iZ4DcNHs01jaDonbd4WS
+dfPb1f1NjBCSJbPFU0yPKu9RE9qJ+UNxLlun7TFvNGrP2k62cokOI8sWtEPwhsYsD3v40RMbNfo
bkCsLrm8uyZvI5OgE+Uya4nGG60Hyh7ntDgNYfQnN3YDwX/Cxl+k3djWxQBJ9AXjpFHsDFGN9/tR
UySPql393gDxv2+BdCw8U3gthS3h7E9zEaOqUhv+lNBK1ly165k2WIKrwOqApK10CMUe2mdjAMG5
+l7DyHyC8YcJo57/vwQwf7A92dN0t6q61QzBhWj5WKHrCdDG/eQTv7zPPvBm1PVo3K1nzY2PBYja
huf0LCtf7p+vzphJiI2wSQAuSYkEd4vYfYpaxzQuofYzlCUx9vXxFUPwXHkCXrZhBQaWpF6KPL2z
a1NyjWViCO5KjdVKIQYPKupn3QqG9Lad/h2EmKtAIJZVSw+IGWVDjV34WnWaP183R//Fzv46KzFJ
sdpdWi0FFyR3VXf1li/asV1BjrGewTXwuGZedv8vdUDMW4Skqiq8QtAgZH+t6sCoPqy1xF5Ivg8R
TVI9appJALFQ9aQ2lb/W7MvSRcfrx7d/g19PTzBLC6s1vec1iE6jDkUawrib0tGl5iOoxSTxmESr
xQK8uURakq8QqUiX91TB8ISledfFkZ2aYJCmOF+rhOHipJqGFtnxNkkbUBU1jWxLl0wWwQpMkd2W
Gc/iLIy+s+h6JOmftN0YqKH9bWiIYAQUIyVGUwIiizNvShdnzqygC2UwMkkEQzCGWdgrXJfjMcfY
itHMDmWJrBOM/9g3sfirMGLZvRqn2qhDCGNlT2l8x9TITTLkvkbsoruLJ8kTZl8NTE3VMXdsa5bw
dZreHO2aIPJPK+u0Vn3ujIl2zHsqKeHJcIRPtFZGNij8kpbNJVoPA4pZlsTHyiCEzxPOTbdaFSDS
prsPaRV0FftIcyX4k4vz68TEBwX8eG5XNX+RVeC8yRqHYdVGpny6jrIfO76iCLEj+trrmJgQJlLZ
ZZzQLl/Xbp/Sb2xsJJWzfbV+hRIiRzPMG9rwEn5TGg8qG4MwKd9fl2a/kMVeMQQb3Rd5UaMvARXi
wTUCFO/d+sY4sE+gMZXSePwXP/cKxgXexHWTPayJFuHsjPvqa4iMVOPGQX6zfAKh8B2GeA/SEIv/
/Dd3FrSlOpa2MZSGRfFYaAxGnQPxiY898m5HGw1r1YnzE4EP1L1+nLvKsYETBFy1dmiaDnCrknmx
BgprOwwg9jvDSh+uQ+0qxwaKX7rNWbZIiNFQBdSc+Lb9bh6fr///3Uu7+f+CG2JmQftqKHj/SOyE
44UYP4rp57/DEGzcXGKvUIHdbV4UTkhCgfmMAEpifXaH1Y2NJIKF61qtH6sh4xF+gXLwScOaXvO9
dW9iqJq3Zdqf5fwGMkUQTJ6u1DUDLR1emOS5Nv/qi7/s/rs1BP/q/MT55QQ00knI1a2rfnSqq+rv
5lASw+0bCFO3TSyAAv2vGJu2dtLZdYcEudrm/U3CDOM5JhUChqRSPLqm1qlVLXdqu8XRFT12hwxv
Cj3GAqLrsu5FeQxpCPDDo9ecUuFqJUNULpHCjSFoa6zk1pgjZxxMzMLMzhidroPtKf8WTLhcVZGt
fcHzRXaItEcceYW2vIOTlkzh7t/h17MVDHwzUpMmvPWCTZPpWanSBXFGEsnJ7WflN59QMIKWbpWp
0gCm9WAIAyyumcDazjkFWqd8UDxFYjpkYgmfasKYg4bECreC9xYIFGv/f/86GCv5pZLC19HXIaRp
j/+fzlgZ/ajOT+HyeB1iXwSTapqGvBexhPurNFgkyjAh7Vnr4nd96mPkTKJj+97Q/IUhxiv6Oi4x
CYHxKbHc6Fi8EDGGMXimsC3Mb9BaKavZ8V/91hu+IgqxS5p3sxWRFBH/mWfzelAAdKcWi/CuH95/
sRmvOIJeR4hZdDvkOAd24NuhjbvqNgRrnrzNcY/n3jI2pygodxXWSa9awAIDPG/F7tzKxSZxv3qI
/MyljnlowJc3N874D5ju9zPmG3RB1VOlNYfMBHr24aXfHwWv9cDZ9ck/GJrffYBswAS955QrNQsT
mPuh1lARaEonr0G8AsMUn+do0B1lSarCmVkbPv3JJ7VUC2TjNsizDcFVj4qygiQYriY9zS+Nb0MA
l+1wDl1Z89uu79xACf4aHXbhZKaIPPqaPZEl9ArFTp0upU5kmpKAbXe20tiACRe965ildFjw7BXh
8rEtp3tzHO+bBjyLOpgezMZdC7T5GeZRMeq/rp8p2b2OaOO3UCwlmiomE7JJXyzKOwM4e17i5e76
1Pkjcb5wnrH4vgQl+OqbF4LhmCeYBWTfLW92Z+gWdr1ICxf7cdLm5/DvsokosXRsMg3+WG98djA/
jac8SC582yMfKskCA9yhssaFXTO7gRS0aqJzpVgKLDl4oY9FTZBNlq3lkUEI2pRlsB4h721Du1Pi
pjMJA5VlsiZHGYqgRirTC70nPAelUEVz1bjrWq9Gc+zzdZ2R4Ig5CEqTdYkW4EwsWJdHKqMhegnn
3riI1y8iNvqXmT5qXQMlqD/NgerW7xaemQ6weOUd8/oWrkkHl2R76UG79ELyJLuQ3Ii9/QEmlq2r
FG0EtqCFit3nKVaQ4RUP/tzBVz514LQu3Pxjg/EGGnT3ci3ct+LWK6aghhkmeeJCBSa7WAc7KC4v
DNqHl7lF6T3bN2+vYIJCmnoWsYa3Jy60+67k2qkMjbM6zUG5tJkk9JMdpqCWrNIrrW3w4B71D0uF
VW46c7M/IQ8wfp0eVYVxFDoXfZalAMlr62iMzDf08azmzem66ku+EuaqBfuEKLZO+cFNLmsDvnBv
PFY54lirgh+Sjy9ePzwqrqNtwa2uNybwymFxFXN14jJ0Ku2PvpGtgbdNBbeKKQ4bKOilQ7MR+nSo
Xjll+1SwbwM4d64f3q4sGxAhImO9GWag3AO9ROcv5aOh+PmfUD9iBe0vOYRALFVJUuQK3HYZno36
3JHIaXVJR9j+U2YDwu3jxkfpqYW2JhMgCUpl7EN2Tg5zjq07oaNjJVTugrbi+sHt7q7YisVPdoPI
+rZum4E/NmI0RYBoARu2HMUdHeVLBbI79ZvyoMM7yrqAdg29DQuo2rbOtJfYYQObxRGooFNuJSbt
0EfMCStZG/NuOGmDBYPZzERxX7B6PbY+oECD8iOpMtOZItQ7u8JNVhRb8+Edp6EeGfty/Tj3jB9T
qYV2VQ3tZ+L8xKrnjcV4R0E43/MXfEQWFzmLrp0k323v/LZAgqIMlg5axAnlcEVpn2mJ1dVDJoHY
rd9uMQTVWNve7EbMUmPXA1ax2w6usGt/Wx09copL5o6u5io5FNM+p2f98787SMFNrivNi3EAdoqc
i4Yuhoh+71nlTNKN2XtqspVSUJNwbNdVb/hJpl8i8DHZ55zGDsPSVvRmVLmk7CH7boJ3TM0E3TNc
QdJevQH17sGYqMQW7j5Pt9kdwZEkVhzVOu88ahaH7+ZT/PBoPizePxnD27VYWzDB8ioFQyqBD55a
78fKWT3sKPuLv0v7AslHTr73JzH1FlCww11o94k5AbDQCj/TzINdyzhv3noTdOOiccDQTexTMnRB
pgQWuLTbCVv5ss8tORotFrc+Xdfvt3qApnbNwh4DuEUTk1C/m11F0+Bx+37ytJqCBpLk1mFQTJlb
5PHP78Hm7yiClaCzkdNqHIASHcoKa4/z1EsUr7PuBuKWK6aqZQ19e0e3lUuwGUtbsTJSOiA2l3y9
NcN3NHu+fnQ7gdLvUgm2odWMAoRwwEhvE7RtYTzp2GGxOGgWvCgwZGEZvy3XzlCwD8ZoFkUaAq0H
7cF8qx/ZO/3AA3X5YsGdywTJiAGiLPgrSl4k33jFCan8YY2BFd0lx/YpnBy7c+IP8aPulxfrcXlM
ZEvDdr/XBlHQQ4yCrlnNEUeN/IUW9R+FsXqaLWu1e2tkMevHO+zg7TUbg6e/qzubClIgnY9qTn/W
80+2+q6ZjhPtnMa6pHEvsYB7Qm3RBCNbW6EKtntkHqf0XDO/Ke4j43hdCd86+t8F4jdv86Uie50m
7OpA2aDLnTB6isdbu3hXTxLtk0giVkAotgw2YwIYUt+F1fuWHIZWYol23AVE0amlmjB42HgkfJvE
AtcD4SkiHaT21I/vqZc9R2geLV1ZglaKJXyZsC+0SeVYY1DccSpnpPcmrH3ng/aDLLbds7FgcmQq
qMnQySxycKeDvYZFhkdByQpP16MgjqWdt7sfyNaJZqM/n9kv4fVGDwbUjvRIQ8COd8cLySIYYT/2
IDTWIRO9CX20yEo6Gnbtn7nBFD5Y3mn5unBME0VfE9yihRsetTPnApG7230BGepeugU7Ie5gVJce
7/YKh2hH2X2jtw7YEP2hZl+v3ycZjOByjU7LzEQFzBiCnyB3itGtpKHenkJY6DjB0IhpWqZYLS/b
QekRL+Njgb8iKbJjr6qH63LIIPjfN/pQR9a0TDyBlYR3Q5I7hiLz6XuWZysEP8kNgpKkUZaPECJF
+6Y5fY+zsx39jNDaeV2SnfqNqW+BBDc70czSWgNAfDFEkTn6C6OX3jmdB9d7rMFm4mi6xHS/dByK
7naLKii3xaKhTmagxidyVl0k57z1ZvVKsJcqCCuZM9yuH8C3FVTBP3DAe2q4RRfsU26W3WJrQCcH
UD24aKQPWo1vJ/L5pCP9GP+VPMkogPaCtC2m4EpIyFhUcK1Uz8lRu0kOPB+tHs0/cCUbGNGVQCgV
YSbSWGbvp/RAlqAeH66rDJFov5jraUiIVBmf0wvft5wlLcBTEbxpuHCOdmOmLkN+X0NnyngxD+1d
BDIs5vO1aDJmrp2n62+6K9KB92vSgVYUZ0rxHTPsJzMeo3NyqUEg1Tr5MfMWcCapj9U3mc/Z9XDb
YxYCqgrd/XXC5wYNZ/SsM2apzvVN9Jwel6Mu6Z/atwS6xUNGzQRlyO+WoAiLOrRt2Mw1u621r6Zy
Y8+fQ1kjDr9wby+kSQCA9gQqzpY05UjTjiJBVFaf1ekzjTPHLj+o0bt4Grzr+rPr2dCu/QtL8AIl
a2Iy5bzMgIxDieWZiru84zuXWlBQqI/X0faV9RVM+FI1RYJa5ZPNTXRJrNtMSh4iOznBF0xph1vN
29DVh5fKLfYBmo/1y8pmdJpgS8eH5Tb1p2MsSw7tWDEw1lAGIg8sW7NF1sJlmslYG+g50lEXthLT
WdDjpM6hxFbv5A55DZyYYLpF7xn4NX5XwBaNClOB9a2epjnK/eoVfnHIHtreGV1g+9EPFvDbTWVZ
Uq4Ggkr+hitYzFn7Dy5nbeX1dwurY3iz0z8h+9+5ZVswKqT/WWbXc8+jyIqPqGWTM6g/u+huWCXq
uPfRNI2BQNOmNmgfBXeL0cQMpFcotdfm0Ww/ZsljPUnsswxC8K1aMo7tUgGC0s9jtgaZljqGGf/B
LcaJ2WglxmgzOnsFScYV6yYaninHPEHiEB/LGI7W0+pOJ75a7E/eFL/BCVK1NYubkofDYe1yfqbQ
w6N5CFa/8PIvst6PfW14lU1Q+VlT/o5Ts3lwLHiwenZWkNX1iTT+4ub7rZa/Qglarhnm1MbY6Q3O
2/hdk2rHwsgemiJ1dJZkztIOB1YslZPUnWcv1v0y65IPKZFV5A7IrKbTWYofAAL+YNasY74qN2HY
Putp9/1/tsXbbyi+MtZwtQuV1290nX0P7aJ2iL7KGiVl8nCzsomcQ6auLeNvDOzT9bAOAluZsgvW
QGH14w1ffcEfUPbkjIYkkt7xA+AytA0LfRiG/YYWPBrCOpwYzHEBQsemo05dH3SsRdGj96lsQ+Ke
jMhdoo8FC1LxXhOUpsHQQ5qpFhItcXZD1NPYmA56+oNUNmO4Z0t0hkl4TcXjWhWrlUuemEtjxYuX
x3e5rThhfqtL00Y7HC4m3aIIn0zDACj2micLXGjv8Z6uk9K/M7CuB42teANYfuwfl9qXPbH5LRav
no6MATHxWMQPEE6xrZS2N1LAGtrolyDlw4vyptZnt17QEzRnbla1EvO/C4mCmEbRLoM1FEI0QhKa
GNGiIW4cMep/3+RHe0qcsn4qa8TQReFcv3AvzTeiiBSVKkLQ+coQJvx+GcZOsUsyIvrRvrcnJUhP
k287HZhV+EpWbICCB+dki8uN6iUH8ws/cb5sSzbUsKev258h2NORqDWxGX5GxWa3si9jeolQfqlU
WU5wL7dKt0jCN11VtWpUDUjqQbk3guRs+9SjDn/XVQG2eUku/d733MCJk3WGtizUTBD8DTFxUho5
dRvExheVrEHF/MkgEjz+8698T/ExsPTMKFb+Wk8bL4p+hPrnZlCdvvnQDT/z/kuyfLuuQHux+vY8
xQG7CEsKh4SfZx/Ut8Rfjy22znNG2n8ShO0lI35DE64HSDKTXOVtM9qTcR8eCj/FxtL1kH9LTsoB
S8MO+um6fDuvg98AheDd7MyqSnnwDrv+flGG9kBGmsi6z2Vawq3sxiVpfaVFhD+YKRb0gp+ideoT
P0vsLb+s5xqGznDJMb1JAtkTWXLxXritN8hLYlhLNOPz6SYe6PFzlDw2GZYQS5zunpvYXgPBzBTY
CtatfHixRyqAmYtbRloQN7I51j0XiwQsQZ8OMSgS2b+fowI2QxJrKApq3ez0ceW10VO1fBt6t89l
pnP/5F6x+N83J1dGhV7VFFhzcyR4d9gmfOCJYCDrugbuHh26CHSVmbqGotDvOH2ZVyoIqJCwQZ0k
UT70NToopROf+/d4A0MEGCUr6r5UedO0FugeFnIFq7t4fL25fBXfrr5vwIRrnI1KnXYRwEAp5pTd
kZkmBnCcMrm1rbsllcwfyE5QuMNttcY01IBGsTnXVHR/6K1HywolNX3pEQraN4KZMVpr4JhY9sUT
8qZP77FCAqYwks5gyYQS1E9vk7Ky+bYUMppOlGrnwfhrpLLufRmKcG+xC4vpK19JrcUY3Lhps6c6
lI28yJSB/31zkRaGBYUGX1iaWN2tqlu+nWhBVZvuMjXf2yQ6Yd2NbP3WviPZaKAQBuiNspQR3+A7
MY8g4Zp68ROsrV//NN34TvX6g5RceteVvEKKTa1xHBGt4KuPu3Pzk786+FBgfZP/HH2e6A1d4/m6
5ZAcrNjk2pY0mkO+JX21Dg15CtdLbD1UkeVk+XOj5pLIYy/lSdHH8B9DJbZLRE3V9hYWwXqTAfc1
HCI/usytM/sVD9FlaNxEvAl0NmiCCaFNm5FJh3DMdF9WaPrGY3Kip/k8+6W/fJTlF3YDqw2eYESQ
rkn1mS8uJweQjIEKdQrio3yoZP/CgR2GIXGHPb2CXsZ2Nw4z30JTx+FZa0N3RfNJnshonf6L/v/C
EadyxsVUcsY9JT3oQefqHzXT0e9AVOWqHjuqxy50ZVOq++r4Cik4sijBzIFRo8NqoSWyaKCQXa1T
kVfvWjM6tSM7GRl7f/0GSE5TZCnq8r6PKT/N2fArq3WizqvG7o8c9KtcgiZmhEZ1E+IoM3W6Dafc
y212SxvZVrG9khju1yuOoIEW+T/Srms5blyJfhGrmMMrw3BmlJMl+4UlyzaYCebw9fdAvrtDQdxB
rffB5QdV6aiBRnezw2mrkkiJ82v89FF7nN7oAfHvzgAn/vxiBdZ1tKuxnIbVjG6tS5H+b4Y7K3R2
1CsrndVqY7eMFUc1do7zVUlfOvtWiURTfKIb49yaKUtGbGighK71nUT3NHsxiMjh/IOjPp0k59Wo
KrdWnOAkO/S6si0+uuSyYn1x24WOP4sixW3Df4LjHJwpJbUiNezokj1BjYYIguvtb9rV3XBGA8za
sTkxDZy9Ac2Z7PPd9t90V0Z1NNmJ6k3nr8jhG+G1PjIbnW2ymOo7VB38RHmTs5fzD/f8kTl8WgnZ
xcKaYtaNiXm31myOdW/dn4cQnJrDN747ialZM3tPI2hldY/R2ZKnDqVlKSx2jq98FeBtviC2YUxF
dh/fDZzW5X0zmjK2SPlyEVrDtYGmu/z721uj3ik0nB0v7RBsd5eWsnudk+wQkx/n/4DNe1vhc2rI
WrBNfQE+UsY2kgK15tfT23mMjekq9Fjj2ws7shxUnt7zTSszMevKjPYv4+RXIl9Goxz7kIiDHFtv
87AVqP+mX1lB8iaDjC3pCXKdZvVLJ3sd0hHPjg7dAhaOf09z9lE+7hKhjnE2UBN9riNmg7oYrc/L
1WSXoeAcNx/ASijusqYsxyFqOMdhZ/jTbvGzvYJ0AA3AdMtyK+JZ/m31ON0cZ0SolmdVMgCR9uNh
SUDALtcXUytiX2QH9CluOwnGR8Hon4oLyQRMpF/oyPXFmttT0C4EA7H+xDGrtm3p2COEnkPOMU82
tcpsxF0NzmEe9nFy5SSCe9o+tBMEu8aVureNTae+teCu6BcVjko3VNdJBIXObcNxAmF/xAoE7Chq
nLaQQ7MORA6HsUPnkhs51P8jpTsBcS8ps5sqm3O8JGkPLl31i7ZPnrRr5Q699zqW97XfnVtRo8S2
np8gufekD/EkxQZkq4pj1exz4VbRbetwAuAeElbnSXRgh9cG3WUdoHsXCbYqBCfrdD+jOoh6TyAd
Uq99Fh4nezGfVf0Ezb2oSUnHMraZ/u3IfY3k3ehKe0Z8VgRtiP1w8U5/cBpEbPGxel4eBJe5/dD+
j27IvJtOzZEOTfOOPkBohNzYIpyWGOrRXUZ836D9pgybnYgW4eyTAC4X5juVamqtBNxsKV2remnl
2CPguDwv3uab0FBXlg0d8zV8i1Fi1xkyLTAjRUbcvgqL3trF5rUlDEg3FXQFpH58fF2D4tpkAKge
Xsvk0awF3mv7S2wFwFmpSqYSJREAql9XMha/tR5SLRRhiO1imhHpN1FK+x8QDQtNvoqJNhteL7Op
i0YUWsBbgM1yPqvMHxzP8oz3YVcxXdBm+U4HNxG2DSFclPkRLOqgnz3rJJZb7D0Wc1MsQ9AoWFa7
oIQ7o3f9RYM0oyhS3VaSEy739nWprtQmihCpFqgS2DvLIR4ZXVPI2iIC4k40r0dSyAwozXeL8zjP
t1LhJ72o53Pzaf19jsqnJ91V6LKpcI5S9bUtsIjgIksfz78rEQT3esmi5FMnA6LUUHV8ngzwcwv6
1bZf1F+3AkKAjy9KrihtohkQkbKfx4tlvDsvwubv11VTsXVTwz/OXfb4iI5oS2YkzLugj5aDHde7
8xCbp7SCYPqw8siZ3FLJ1iFCK10qxZU231D6HyE4xzh3ippHFqQwtMsmgdJKV4v6R7WFlRzcAzF7
ZFZnDSBZfmg0DRzBflr++52ECJlXINzjWJpWGksLh1V03xMzc5tRoLOCC7e41ixqkipxegA08eA5
KYyLFQtKCCII7lkMdVTJC4Nw2uNkXNWl4LZFv597E8NMcQ8jfr8WLbvIyC4zufLO6+xmPHC6Bn7U
rFQ7u0Lv7+xX+a82+WFYpZvSDMyBX3th+/Zm0IXRJZAbYFJa5WOAWVHrKAdlla9VV4Te6uSXEl0P
WnFIrCulswSHt53PWcFxpwcSFYlUKeCwzEI/6gEJugv5B6YdwxKdIaYgHN8+yJNwnMNWZqc34w7G
Xu2GBwWtbVJL/Qb0G+449MexNkSbnjatDcIMBE4YzTH4NhRtVKe0xm5fP1MeR3kf94s79gKhNhhi
8EoNBwkbbCGRsSfto0lT5rInWHjOMi4Xi666ancztZprFJfDfBNn1wtal/OX8yrJzOSnAHmFyX6+
MqOkVoecSshIKPiWXi5lKfbi5ovZ6wLV3071rIA4YxpTSquKQLg6wOIYz8RmCwfpUvKIXi83Popa
ircVEjR+GhbOmTbqth8FawalMrMYpRADlUDWzW9c6zesMzUOxgvRJ9TmKa7AmG1ZnaLSQvnlGmCJ
CqYkaQmyrt1LixROmhycv7DtGs8Ki9OSZmnHpo5QdQGXV8Poe3aJZ4EdHU2W4iWYm1ZkBcarhyIv
oA6HYAvGkoIoIz8SXaFBpI6Zb2lF70uFY7qNEc0Cfdl8cCtgTl1UtUVi2wCwYx/U8tHEYJUmKhYz
j/FJ91cYnOu10TZTDSkw8gPZ5/7y3O3JwQT9URNaorHLTQ2xZLToIfFi6PzuQ0m2sIZTQZYC1H6S
ektqAx+CrTvHolbRzYM7Ab0bmZUq1nQYrcFEAiEeH6rhJq0S1xK13oowOFeMyEvDIj8Yewq+wiWU
y6d5fvsTNccMLvo1QVtl8SvH0sIoE3mGxW2DMVD83HfudewHYdWBP+kxhGVSMRdrm8YndizJxMJh
NYfnT0nuT0N0KEwL+7XTxpf07nLQYts1S/WbQEBmgHjtw6cf3Ak4N4xPBBVjkpZobIQP69PnarrD
XLst/TQxVlzLqZ9XYYr/pPRQdbe94w359/Pw7z0r5+A5kzXWKQj7M8APO23nPCeY6TIvI1+/zR9I
EO069ODmaHlqQpD5kB31exF7wJYSreVnP18pakcjqbAI/gB9OeaIrlvpcXB+npdyMxeO1lhQWzuO
bcm8F4gwSLOUTjqjxuq8lH77VIBPxbqj+y7AREQoE1Dzisp0m64HfZyIvJB/12z+rcdFr9ejyXpW
2ac9sgm1Fx1QHWSh0FE0Fb9lWFZg/HtHbVU1OgKwHCvTC+PZKH5Q+hRJghzJtr6chHp3S6vrIgra
FdIJOC2YVwNG4NwHcqC4tZeFFCkE1vs3U1e+mXfmbt6jefRZcJdbvmgtKRdilpo19TPWDENjzePy
Q9rTA0WHz/Scym60U8LFy++VV9YrZf0QQG++1ZXw7Ocr4Ru9sJtFAjT6KqKQ7oZng7jpL9uNXP0i
vrMOot6KrY+Rtazc65zHzKhowk4bDAdgHsq+nJdIdJbc42ugnSBaZF8i4yEGS74+yG7bhYaO/GhZ
+rLsnccTycPFEU2hFcvQsB5156Zuvpki4vf3HtdP5mx1Q1y8UDng0FIHALQB651D47SrPPymBG0u
rEB+wyj9pREw/ibVzR6sr51olbdIRC6a0JTS0Qm7sqb6WhdfSXU4f4SbEfRaJ7iP+JY0Fp1KphMB
Myump2GrFBa7D0Hktg/Y2CV4cJsG+nSkfN/0PJaqLLE7M5UrPZNcnYRa3woUYzOcXUnF91ZSaQL3
UwQU0H1i3x1biEPe526psP3rvZP2jJLwjdJDntRp2wOLlZsNWJHpMHszRgJR2wsqz3HQhQ6+lAB7
VFkXzq4MKMjiEz8NRc322z7CAbmIjnF+MAhwlxl3TaurVjn7Pf4UtsgViRnsAWJ17/5CFOBsppst
WdYUhDeKiS7Wj/ZLj+ZqGbSaBVNzgO2jOyq7yRWG6EL2HOiTfa/9EGjrlvasIbnnkBhZkik9urYL
1x+D5mB6CCv8Q7mXwfifutIhE6jr5pGuEbkjtbH91O5iCMluFwz8oOeVPOWOdWCAP1z0sb5lQVdo
fMYLGx/myjApq7Lnj2qQBLns6ocC3QuTZx1Zz651qPddOF5Yj+ePdsvQrJG56HvpVTLlbAw4Wx7l
+XpIRTyBIgDO0crxVA0aIwvXugOt3wZR9ll0U3xUphqjJC9sHzSL7VnbB/nJ5tHfmz5uhcq/5bzX
58XEXTnveamlOHUq6MVxRMiS76aLwZUPy1F//5oQXQ97S7yRWcNxrjWDBloRY5qdsOd3SupbZ3T2
1KTXc4NiQUVFK2k2/cIakPOtWul0qZm96716XHzo/RWGmr3F6y/rXRkugtrBpsVe43HGxMQ0y6S1
ENB4p8EGHwSWHDqh6pdXcXhe1YWycVYEU/CGRQfcHWNkyP3UdvPONRYQX/SXWpA8YMlPIrAjoofN
mZFModNQMc53tXqT0F06EFctvNb5mcS3pfQmEHD7rWkWlh5ahq7zNIWtPTUOdXB5VhOZD2bbOb9G
LSkOS5xlLw34hK/socqXUC0y5ZYaZry4cyYt+y5qvanPX+tmxgpV1veuBYI/bSs9gqm7v/807t2g
ckdH7B5FVTSYYVFNr35SrucdOChv/j0HJYjXVlDcmzGSVJocthpIK5HMjev5iJbO/Xl5tj6U8AWo
2Da6n9CPx8zEygxMuWT1SQVVAhVcc+NMheQh6w76MHW0bnsYvLvzeNtWTpXh3OHmTdXizg/p6blI
MQXj55csJF0u5NJTH4pD5dOwem5G9zzepsNdwXFnSOUyB5sDHK7loBuqd/vk1eoFMm1qq4oxTBvT
5FjLzrkex6mcqmR8hnR66OWLqhHo3OYdrX4/53mM2cZS0warN+TkeSxyyBAm7aPVCzJ/IjE4VbBG
e45ttvWRgNiGYPK+FSR3NuVY6Rp39X3bVZGkYb657I5V+gU0kH45fjVnUUFp01axnCKKexpW3HH3
YSRLb5cKdLpWDnP6pVvQ3lcFTXyrpjejaB/VpoJh+TVYvBzTQdT68QFVxQyGLbazF2l8b9TUnaNQ
DyuPRDZfgMPTPFgmlgGpNpSAfcqV+JRz7i3HZzt0tKACKTf5btzKgnBus7PbOgnHa3bcgo8N9JUs
eFSP9Db3W9Mr7uKdtLhsrjE/Sr59r7PQFS2Uy+gaP86/3k2VXOFzmq+aYOspJggdzWEyHofo1/nf
v+1JVwCcziupqaVmDwE7nzUow5f61nXmve/XDcurSmBtmTJ8ioJWcNwLKIZZagu2ONhSvqQVZgtS
N0L3/0zu0a5sac9U+5OKAUbtddA0wMw7fPVMx95vXSZoW6e2ctvXGNvIYq+bm6/nD3Lzaa9g2M9X
bsRoNcumbHFwgcptQkw0CiWXVY1R8UUVKOU/3NlJJC7SIouRF3IMrN/fqGDBCpz7zNPASmVfiPcy
bOvgCY5Zm7VoS9lUhgK4WJmxWam3khDsv4VAKhEKZ0ZkDPPm2FeFD6f0aFaXVSfQvG2/e7ohPiPa
9KUNSQaUjvblJSMlzULzsseCC+yR9kXJXoE0fFp0JIs2VhXATPsii98UhXjn9W37230lDmcZFNqU
g2riJbFs8vzKSAHkr6Y7+6x50tzJe93xBZDbbuVvRXjXy5UidJK+jDW7ovzyd69kDh4AUHNEO0bu
Y3hx0O/ZSGUeFgJGRcHrej+MNbLcWKXGRlw0uwNfDeluCvXLJNDA7S+Y1ZFyoVJUx2gcanFpHVIT
Crgvs5/5RRewwp8mKvxtliBWdonnpexoYdVtgsPUbljuBYUWy22+jxJm5q2QUTlIU5h6yg/BHTLb
8NkAn+6Qsx2ykrSVDv4pf3jB6jKYJ5j87Kn8nrvpqxH07xt1qhLbXTTRtlfhA+TsSG4WrVZkkFgN
9SPdVaGN5wceGRcNhqEoU75JfbU+X86eSI6qKokKQRk5Yv0FS7RcnPE9muffSJi7jDo//iZy19sx
yt+ny+dGrVrGKqYJGqTmjRtp0WNm/ECF8e38JW470RMKF97Nw5LiHpmeyjFqZBgYoaN0jHPzqknt
N1mXLrr8RyoR0Q1uSrf6lOBihTHDnvrCwZcLpV9T+pzRG6o9nxdtG+L0JcHs6uqhO4U9Z+qCeKcw
XhyKEdXhtZlfzmNsv/PV5wT3zvMY691Ltqc1QxPv+zhsdOl8c8IOFkz0CbtpuVZYXFwQVTqNa8a+
LqlfahVbL9KXPr6cB9Emxk2Hs8Lh3jWyE1YTF5AJW6Pm/DURUrNuKt0KgHu9dTMtxjBDEBmr2xij
txEuAZgvwvOXs60Ali3r6KrS0JH8UQGmSJfike1LlZbYSzOYhz6/7NRcwOshgOGDAWrX5ejk+BJz
sO1wSG+Ic08HQWfi9tX/LQofA3RlLEndAFFKDU+V1p7ulK8qGTyiCAkO2PV+MuvqCYuLBvI6srr8
N8uxsuu98jAcyFHyctQrwHPsW+gfz3xJGOa8b1A/h8uZBB3DmksrQUY4E18OWtSAZ2xriljX+rfu
e3nRNK4Tghwdvkzaxz+xvd44COfbRdJzVsMoB6vrGXl5fknhvKtXHf4UTQs/sstc8cp36mUMZpVu
ZwXn1XXzVaBTA8t5GJnjJwa2Vh5rUrAv+nGHzWHR+DSUt/kQu0gfeXmcuPkYCUrum6q7guSsf5pW
sSL3BaL/7KGx77To1hFWMdi1fbrWFQanToRtMiYzMBq/RxUMX9t+8qT7DloVZje/+qNoeQXHaZGK
woLtEOQrnPhr0+5ykVfZDj1WAJyCRFhoPyjLuzysslD6JpYWYnETKy2UV5LAuGza4hUau8GVE9Pt
aiAaW6hUGges1SLx1/NKJ9IAzqcsY2mreQ1pDCShy/5HnOwxT+f9NxDOoSDzYToaIzcs1UtFv6q6
oxHtz0NsGsjVOXEuZRiHCN1ckCNvDul4S4jmqgMWMGsCnyLC4XzKgFx2lr4/0sYaXIopdt+k+pdm
TFMM7hFnd16s7evRTctUQWSOEceP169hBLtBsxYiz6bxY8kE+4Dmz1Pmn4fZ/gJE/ukvHE4NZiPK
RputHsgr1w6tXXuFzVAYdMS3GMtHpRdie79F24xVKCdMTitkVcU+Cg2LG9jGSBTo7szDdOd40n3+
ffAG8Inkd0bqTtgZcByF5ACig+X0xSYarTX5HbzDbsjodkg98mQ/MmS2Lr5/rp5LkYVnv/SzKTxJ
zCmPkhVaqtoAlbBPzFGfKvu1zXMwZb3KZjgro0BX2QGegTO4iYk2a7Le6AA3VvHLMBX3OluNYMzX
iRo9VEYjeOXbpupv6QzOmWRKbGbWDDirPi7LoSvvBUrKPMVneWyQEGNnCv7jlLTphsUuWYCASUum
MEd1CuPn4oAC3Q1Z/E5yzwNuv/UTHqegETYOag3bLGLqOgLh76qFxFh3Gc3KH73yExCnjHIOLqSK
LWhOhjpQFXKkTVa6SWWLshKbJ4iNPYapyNhZxjOntTlBzYUtaW0wnsdamBrZTZ+zA9vI0X4nIhrG
TY1YwXEXVhRTZhKDlXGtY6reGX9UK1r9fu6CWtmJh4GtDwBbidH96Puf5xXgPXT/pHErAO5iwN4j
wTKiPqmH0bHGyKaF9i7GvSKqQm+fFJv+AGeEg8rHRztvNqZq5xT5DEoWt2jtUG+JIO+1/alqnDDY
37AKJdSykE3spkN/+M0AetU2VCXXeup9lpOaRa23m29nBcY5LjTFmrXOUiYlCVPn0bQmt1EPI6pH
givaVumTVJyOzWpWOA5LQqnh73DMsdw3JUQ9JUAyQ5QK+uQ2wM2Hz0m2LQxLYCx+6rChlChpPKM5
bv6GDzK/dcJsEg2yfHITHAgnUt3VmTGq8uAr1VdnuVMwwpLcJvVVox+VTtgd9+mmODTuERlqkqZ2
rAwoS2EDB0aTSeZGtyP6p77ooPVqsJ+5fJrSQLSV/pN34nC5tzUi9KRUX6CKU4GGgzDubpPSG+t9
NIq4mz4n8DgszvE2jVXUc4sTxdK1ZYdtaCgw4jVj86UnXWlejaa4xsMMtqCP5dOr/gjLN3BZab7A
4EJbaHsg1WNv3QmUX3B3fHE2jet+qmKcoXk3YJL3wDL35i081aOJSMZ0zV16jGtX1J+zLRdeN8YK
NATdnKcfSJNnZjYNfqdY36Q0xnjhJBKNWbwPpvf97E4Y7N2vrNWcx83SFMCID6wLPAsmjBG7b+w7
qwnB9/ksOMptPNsxsEMKVVqekk3K0TrDOkURXCg7NKJgG4V6W/vaUfXlvR1MAtX4/Bn5Lt/feDw1
2ygnmKEn7Ax9jD5h+CT2uz0NauSSx72IDGD7wk5g3IWB2RalihFgMj4jFp3s7Eo0FPT5E4ITiLuw
SU8zuGJgsHUezq7BjAfG8a+x0dgl3vRUesW/Di84RM5pNhh2qlMLiLZ5O5RBIVrf+Q9m43RsnMdU
1EiuUe4dUBejl7/XEqEpH4RKqPdhBjmcD7JbgP5ClBzfdgAnXM55knHRbSx9GhAPGoG+fMuM69G8
pFg5BxoMqxdNngp1kXM4zWSOqhWNTBd/F6uK0HzMDkrQhPq9qC9524WehOP8TVorZa8xxe+tl6TB
6aUHHYs2BM9ZpPGcd4mxtKyZmUisHbm7Be3XrtlHex18G8RrH9In598matD5LJsOaAfQHmB+IiVO
4wldS0mGDhIsQoouJFUQvm0cm6mAeBN9MTpoj/mC6ZzWM/K9y+jbMRodzLlUr6y+611NqjRBTLXh
mQGF5isQU6KPTee85RhLhRHL0+j3CT3kCzaAte2lOTpuabd7W7iqYeOqTHSNmzqWh+iKzFte2TIn
e+7zEcS9VdCiKOu0uiDP+bnNAbejmNjyioyDBeJ9Tum6qO8cnZajv4BSKdSDKiS1i7pa7zNK+OaK
7EQ9uhuu+QMir4BZ0tVULUY/puRHM4GxxtCzHe00P+9F/UyburGSjruwrFdUUg2QjnRvpvY8Yff6
3In2DG1ZibVE/E6xXIq0ImqAEh+6/v/LV9TbJEGfwPiY7f519ebjlfHcP6ZSKFlm4ACHzhujfTE+
z7EiMBOCg+M3h6GzNRllGxhyGrlmEvlZLV9QJw8E1ohlWrhg5sPRcZ7KJqntzBOObrBuEiMJxskq
3L6M3M5oD9qYBVIqf3PIiIXltcAuiVTf5JwYzIaUtB2w7cxNq99B4o3tE+jIm7xTMaweCcTdtB8n
deQ/kgprVtI8rkaQVl827QWxMtfIr4343sm+Cw52I2pj3EYgn8DyZgt0ix+jxDStTSo3sLqm6Wtv
zEXDzl9kvRc9AN7PhJOXmxqzAuRcpQXeQzC1pTDzUoIOEpTkJ+PeUqSDQLBNo2gZDiiCWbbG4TSm
U41YoTI006QeW9pRBPZB+pk+sz3saAf4TkNR4WRbshMipyc07620BI2uL2VPcUyxleNZK1//o1jc
fSkWxoSoAlvPtplOSLxmP5Vr3SWP9FrFCtp+v4hiqU07vDpI7sIWkthlMUMsQ1HdXr3q7MdRiT0j
/vkfReNcjE1KJUItbfSb3COvyOAEKbjGR+o63xYvcvsH8ZV9zk8xG7kSjnMy5mxiNNfBcfZYBpjN
xW6UktidNMZSImPuSooOtNPvZiM+SLoUCCRmEf0nq7ZC59xO1Y00VRJIPOz+3+MU/tXjFAXOXoB2
/kWAYPXjU9ezZtIaDbJGT2w7kLaPsKTQB8kX2zJJ8PXu3NJUIKIIk/tuaufOseKcKQ8mx5dvlvog
EIr9gn8+QpVnyeq1vurjCABJ4bM6RBbKN9Ovhe3J3P3rlNwHZVH56YSxXoqRsOuS56sI69Lk75b6
6EyCUIu94HMScWaktVVkmTOgYCEimmL2LU3CUdT6K7oX9keskgOFrTd2IkEXOlBkTkbvpqZ//mbO
mw2VX9BnWbGRzew1y8tVOwX2mHp1KSOHaQhCEJEonNko03YsegOiDDV1jdpyqYiHQSQKZySatqgw
rgIEaag9IgdpnXhmeqkMAp+1efPY+K6BpwULxvk5o3FExSG2ktHPk6e6HQP0KrnRKAhnNo9rBcJ+
vrr5wYrBxVDEAHEylxovhiG4eJEUnGphhqqLWx0AuhN5qaoeh3p2LWMSmbPNkHAlCOeX2qTsLa0B
Tpb+HOXQXvxFyt2svKmroEL1us5lrLOZvPNqze760+tcoXLaplS2OlKDjH5p2QG2UB7NukRYqIHU
NrESb7DN/WCXd+dBNxVwBcopYKrWpp6OAM2sbBdZ0ZHoQ9Cr8oWiJgLrI1IPziVlcUpAMIBTtSXi
FnFoqc/nZRGoBz85MjfWtFBwifhJhuhd0dxZumqV4DzI54ZeZqpPJ8aPihSVVndZDjFa6s0G2M40
dBB3F8t9FLv2g3PHlrVJvohiSqAcOvP3q7cl0Y6MsgrZukaKgyx1vstThyA6aYmrtAooahqlvclM
OxZopUBBdC7Y1RvwFEUmxJ3ao1Mj44UdLeAe0ER0sqLL44yHbuVV5RB2efSa0ocq8WdV8K5FonDm
YxikgkQxIHT7QVdDo/3VRlfJ8EugIJuhl2MiWW2AUEjnqfcyTVsMNcVnSHyJpiDU8qx7cmCbnAq/
DEWBAzMKn43GCYzTC4xSDBZ1IFOFrsNQR4VSbtQQ1Gd4ZUnqknwWNQxt5hoQ4skotMkwuTwZHhat
gqU6gclo/BlNVu995fvfpcr8ShRabqnFCowv02ALPKVVIaESVb/NCNgbc2c7f5C+W2NwkWRUD6Qs
jGgAA3bkSjaq+8PoJqIdWJsf+2sY7qqWrG/moYQorIqhIFFNn5V7lvRkRWt8l8jueUXcUo01Hvdy
rSabu8kEnomUUIQ0PDLH6bXWfZfo63kkkUrws645dTIrLaAS+aXhuARE+cNFuY8cpJ8qKL3oc/gz
nTFs8Fo07iW3ptnmRgm8RBrCCl5SWcrHkdi7EkvNXbmyfiSGdMAwsZ/iVWRtEqgRBoGcLMiG+VHK
rUBJ0suuacLzB7Hl4tZ/F7NAKysdN07SzQqOHHvc0IA2ualov57oPbBLXyHoU901wwLJFXOPJQuK
fjHEAjMpVFQuJqhtpzHjAVLoV2qM1U6Y4QCVRoV1JvYb6wW3BMGpEJCLDKoUg9iDjgdYG8iB0R2o
Qh4xrLJPXxUPVBpXIkInwSHy3bwg81+6geIQ9eQ5iY9T/6TqAplEEJxNGSo0BM6EaUJzcPSQLvte
E9zTljtbKZvN2ZPcamZ1dgBhqK2rdUf4HdcoL6RBgLMZ8ayBOEMyS1EjD3hpfp57VudlXxYw9dSe
FEhaODRuem2g6Zz4opEKkVrYXEhQdPFgVhVwzSvGUlcEuu5Hl13goJuX4jPZFdoV0a2xn69eV4IN
HIqZAnHaZffxIxrdUWoGAZeO/noFtDXN5DpfTVELhMBq2JzVqAdJc8D4jXJ6dLAxTSryPCKpOJtB
KDWLjEk1RksZUmkZjkg1KC4mFwRfEyIkznJgYUqnthKQrOImlh7LnLjy+PO8jf3cK/XR+PM1qaEC
33E7wlrMd+0XPWivYj9+HisXlJqBLtocJZCIbwUwwJwklTHCX4maQdJrxzR+pIuI3HqrQL92aA5n
LvrMtlopgkyjF92BpAaN+OZBvZ28+F5Fk49zWL6eP8VtnWMEVIjgkBfgdCIfsqRBtzw+xqrGy6zG
rc378wjbJ3dC4HQhTTGRXao4ubK8SeefZscWuos6NURicJ4DnE8pxfZKWPLMjQ/08N43uaeFq/5o
AhQCMJBCRa2n/xDt/C0Z/51ZLbbWaxoka15mj+1Cj/z8GZnkoNgRXxcc47aVP4FxmhHNdmXnAyRU
B+IPWeVqdrLTisTtRQTUmxemMJYwsEmALpMz8xGGChMtqUefOs4FsZdDXv7UW/+8VjC94r9X1BUI
u9CVhS3mXFXaoUGxt/AkrfG7CDRC6TcpmTySd8F5MKZin8EYhY3moADFf6pLrZ1Us4XymmS2iEWX
3D6k4P24tifJccc8pd+ImtDLQqKij6TNW8O0EMgykCvQ+NkA2k69ZkkjEuL6i6Z6i/191N9sNPCf
F3Abhk2IotkL/B/cleWjtcQ9+kb9zp5dKfITPXUXclWpr+dxNlUDFDZ/4XC3RsumaaIUOHr1pdT0
PYl2eaIKVEMEwn6+Uo1SzkpVnQCiWd0VvscutKzzLan6ExiN8fKgmQwfsdyDUgozrTM4EMxVaa5V
dl7ePPUxFaje5s2AfNyE2qGzge/TSKqS9J2OxO6Ip1pgx5A9PHdLOIi4bDYP7YTDzxHMqUG03kEu
fGqu0M3txqUf1ZNAzTYf7QqEOzInIQ06o1lKX1t2bQNGrLZ8bAZrH6Oa20StYKBy89mu4NSPitDK
pDGxfhBpd/WnKh+0eNdFrymG7UYFa+1xa+eVmynvJysB2g70Divoq3n/2FzrXVRIMpFhJapoONpT
fa3Eze48xPYtnSA4X1ikU2lqGEX1bec2iYk7FL96TfBGt92SzmYUQXLFGuM/HluKrMyY16i3syY/
EOwf08VPvN5P9/QqR7uwwPduHtsKjr2AD8dmS8NkAS6xn4n+K9af/+DMVr+fi1CmARTR8ozfX7f3
oGtym+haok/nMUQy8PeyKASkbMDox6+2EViJ4Iy2P2FWQnDxCcnaFF1T7JB+mRhT6G4wYBmWs1sc
sPcgoE+iLxiBQHy4irGU2tIT5B6zGuNZNbrFRYaN/cWfXstJIj5Stbu20BYZCKlV32oqyr0yiFRz
cpF2VYg2Mrd35B1pRDOEmzZhBcvZBHy9jPpiIgwql1t17lwJQb+au8r4TbW+EyooVWwavBUa51fr
2iJ1w8LKyog80Ojr6Ltvo6OtfaGKIPn4DyrCRrOQ09JAB/vxHVllQbAmi5UA98vO2Cn76Ae9wCZc
DP40V71Lvp9X+X8wEyc8pkKrd9ubtCxTZsz1sH3FsjMsoKm84gVLwn+MpTvu/zBeBgfeXxJyhskm
mSnFPR6B8dChkq7szQNj5GFDucnODATybT+BExpnlyK51ApzgHzNC1KtqssIXiSvw4o6NFWBgTrI
r0TFGREkZ6oKo7XHeALk0LzEZlj8a7oR9sW7OkDOTNVNbM4Z68wx4G6HxO3aXSXcoCZUDM5WqU37
f8UYwJ4tg6umwhiGdmWF7yuMD+evaTM+0tlYHWrSisOPKUgjJXHbIdjLW8PvuqCyJ1cH7VRMvf8G
xBmOMjNpuuQUbmS+IRYa6qS7mu51U7hrkv2iz4bxJBH3jqeiVXM9xudTG2AmzdP2qZ9d/Z6lR9/P
nyXHVgfIPePMVDNCCsCVL+QLo8Inx/mr9NS97xkgu1Zgprbt70k67g1bikGGuMYxLtngqmwYiN46
qenZxr2Kj445E1zb9pM64XGvmExOobUt+hTrOdpVGspLbSYQaduTnSD4V6skRqeaEMlQvmDI0+1r
PdDUV90OS9lraewVufDWRErCveSKtmmqp8D8vfEaJK77BOMKbLKE7GqBgKI3xj3otBxb9KxCRZQh
xgafu5a8OumhLQVPWXBV/D5hZSZxo9W4Kil/JOZ9lDyef8H/4CH/viiN+/yQMoWQWAFABbp2L0k8
VnSMQYOW2p79pnnqvt+fhxSJxBkNSa0T0J8CUZb3o/xTKkRpRcHV8P04ZS9RhzL1HsrWN+vb2Djq
se5msSAAFQnCfr5y9k2yKJlRQgWiZrla5jaQln+9j/vdOZ1uh7cMMZFJpgFiqg4o5LhqdUADkvvf
LoQzB3EtjWky4910tP0faVeyHLcOJL+IEeBOXLn1Jqm1WN4uDFu2uO87v34SejOvaYhujP188EUR
zC6gUAAKVZlul3d3XStqEvnN/ncxhIsH6iRHkLnCnJisD6HfIawNUBv6XIKyd95Pko02vv9mFRcN
8iCXm6GBVW25M+a7Ztpd/z4b+itbEk/ZGlkRqTITU6M2n41pL/XPkqhWSuBgfC5UtZSlVnuYkFao
2DCl/QR22P9kBZ/F60ytDGYD85KXd1P8QZt9K/9vIYyvrslQEhcGLQZqiaVz0muHPhNVjQtWPF9H
E1hFMYc5rLA6Daxnvd1Yz0E5eu1YCE7Aoinh1nylj4WUpDhaRfNky9ZDTOf/5rd8dnNSUERaDmwX
w8kGWkNSKchliEzgljuRiJTNE1sYY4Um2egYDSJGDMHa0LjVno2agr5SzIe83FvhfuzRBCmJSvpE
dnALfDHRdpn18KtxkF/LIEHyR1QQsP06ezkI8pnGMe065JcwVuFsT34OATtITqVf0T+do/y6VezF
C18iT5Rp2Bw/XUY1qQwZZIV/hZMTqdLaEl5G9AF3qwpP0Ms3pax/Xl/825u/rlELaVQV+mzcPIFr
ZBzlAKmzvLGRP2dPPOWOfKG4LpyZRMv4XcQjIITkZs3MINMwsR6ZwbdQ3cfatoe3TgFGxRE9KwI6
8u2RvFjIHdPw+IC05IgJNNJdH5/izClF/fybfngZRL49rC6tJowpBrFPP9XTnRwK4qdoyPiGsKlY
mjDvMGStR6ltQpdLDcHCBqEGPC2yikh6r83uddcQjBvfILa0/dg3bF+YIf4MBTk1uFNFJaWigeMu
dTTVl7hVgGHi7GmMaFMt1cfrZmxBgJragu6Aglcq3sG7IG8jUoKAi/SN7E3t2O+tCYSI11G2tp81
CufTetdKKUmA0s9oN7npyvtleClDEQz7DH/iwH1eo1SBmiLh28tKuQlGMoEGqKs/6H4kw5dxjJIn
J2m+xpNIqYatDB4Nb2yyAYoyxbD40Fd1mRIZPZ5ymk49otjG7w3pMKjlnVKne/TJOvJgniCz/PH6
WG5WIKxw+UcXM7PCxVQQ+4YXA4Rc8ilwlR9454n2ZB+Lyvi2/GMNxt1+YtMsG01nYM3nsXhWRIkL
0feVX68IadskOgmwR3VqENhBMpa3eZUZT9fHbMv/1lZwCwkKemBOiTFVSXQCEZWtmu4g7VIhedhW
UFjjMGtXF56ypbEZhMDRIQsYj707df4gejYQgbC/r0ACA4QKgYYpMTpwlpqgtn+oVAEflAiDOwLp
WVbHEcMoktmzIvp5sgafFIvgirB561kPGLe/9nXRK20MHDIYbkwDNyLqaVL7r0XQeUlBbkNTqm1a
ov+hUffIpu2SIBAkKhjGlXWsc8HJlKu6CNmJdVSGvdSCDri0sAlagw0JYAcVYILjpQiP23E7o5X7
OoOTZPXsQQnmxxCoh3CQ/VQzDvowCzb4bd+nBoGkqgFiFm6Iu1btZ12FeVq0jzR/iJ14uhHpY26B
6BYkF0BDYCEEcyCRJfUdunln1zSl3s5Zj3kzpVBLMhLVxku6qDdqyz91KpuE6jKKRfgEbr/oc9QG
YMUK89Ce1dqOVcWeskWwb23DWMwykJG+IwdIJiMz5wwc2GUfuI2k+iCm35dkETz4bO0kpkIZs4KJ
cg3+dqbrc8y4gtEtL2WGH+lhsZPQy3SY6Kx4I04ZN02SgLjdbGKIAUdE0Dm1ZeUanotaUa23UaXm
syu3uYsClWb+QGoRScCWh6xB2I9YRa3BmEinQMbFlcIAwi3LSaky2yxxXVAVwXBuRpU1Fhe92jIY
RwsaeZB1zO4J9Whng6fX7X3Fl1DBT+z5bzJqa0Te/+tKLswJ1uWD5o7jba+OjinfWqXAtM1RVBUd
NR0a1KR44uqMhloVB8Bpp6+FaudyaOumK8W76/vl1q5sqggZrCqByLz+tUkV0MpbWM5x+EEvfiqx
oMZC9H0u5AbBki6qiu8b8hdZ30Xk6/Xfv3ktXRvAxVhDM+QwCABQvGSH/G65YdoH6U5HZ+BrHduq
V+0CTyh7wA4r/E5iMRo408Kj0juFKqvPaJNhx3SL2G4OhQ/FOOoYimPu2Gtq7KaidrAtd1gDcqen
ZBra0BgAGEijXdAgxbW7u5OM2svHRFQ8JwLjDlGxqdWm0QMsXw5K4VZG75igcYCE1fXJY2vl3Sgq
MpWpyY7WvPNRaWziVobUbDWfljhy9eKY4FpKlPNkONehNiOFtcLiHDFXu7qjMZPovu091S/84aQd
klfG7RUd0dx2HW5zBFdonFdmJcR7uhBoenOkA+K56Sz9jdmKCvM23X9lFt9iMA2aFC7MrOgQ3hG8
WBRo+Ckd3ZMbW3ZYwTx16/1147Z2kTUmd1NQY5NAOQvTVmof1P6nWb+o6Mb5CwwImxMwg6NwmN/2
57wt54LJ1qMLUe3xFD15SfTxv2Fwa8rIJoP0FgU3LsJenFXHPpVbOzLnvzhiW9TUZRmurmLj/3VD
7LqMJhHbpOQy8wI5iux8idw4SLS/GbQVELe9z2qW9LKGPQPHCqbNNy/+/DclmhQ6CtiUDBR/8Vny
CGQPJMsQb1PlQzb9UHFoj2LRg8Xmal2jcFNjZYmO1j+gRIfFN/1lvzwa6GAjYHMJXVEpx9YetQbj
5kevjTYoVKyhhGCxKNOplPrH6662Feko0VQIGqoUmy0XD4YqSFQo28+uOo6HeMpfAklzkq454fzs
owRIcNHZOmZSwvYmFD4g1cMdUpS8pXo1V7M7ly+kQmJkvlHpaVn2uXYXo4QXqSZBfN028ILIhdc5
WzrcPYBIrLswOw1SCfKY0K7GWyWXBVhbwXVtHTeY8thlsZ41CK54b1bI5yWiTlc/LrMoy7QV6HBW
Nyi0DwnYXjnHiKMmrxcF60mOPE1+orVdaoI72yaEIusGtEksHMI4WxZIFVTGAnrkQtsX9F6X9oNI
321zuC4QfBZJoXWgBCMIjK1wpthrtYgYB1OTgrs2kYOX3iKR4JohQuQ2iC4e0WbSAjEdSjRTlb4a
Zx9nuffNrBF4+nakWFnHRQqVjtowD8CqXDxB7TMfnJ2HFGWPhRf7opT9ZqRQLVNTLNNUQY33aySn
+lIEYJCDfGIfh+hfkJabIGzqD9eDxaZPXFD44spK1zu5UnAXNTtQME1V5WjNdBct9Od1nM1p0iBh
CB1D2MLzSxl0qaD7gCRqG9R20+6s3vRp9qRGoor7TY4i0Aj+i8RtTOWim7oRIiuMFLeP3gxHyoob
yFrYaaK5lYzzMnoyDGK6yiIJIu+mkZA9tgzTVHBR4HwxLgLTSgYGnb7mmWcOgZd3B1KICok2J22F
w/khhBvGpjSBQ4uHWL3TDZ+mIpJOEQYXjwINw6foLLkObkiHjm3vNhY4/DtU++yu+8Zm7pmu7OGm
jChlSIsUWDr05Iw3SUjTKw+qJ30RPfFt7h26DgU1U2MMA/yqCtvYiFv4oZZC6EY9GvIpaRUnrN1B
pNWlsGngrxxUp6qOVBLRCOV2xgi83cqoQCOE7q1baye7aCGXnfqu8CXIlI5+tB+OEzSO0H7qFj+n
n9QVaQ+ynfDaL+B2yqpfhhaugXeYNm5PKlGjg2WmXxaUDzqV1n/LZgodgyYdfMGMioC5YcZJIbHG
AaaHr8jZHboYxZe140du+Exe1Nsb8KU3D2K2vM03OzCWGvin4bLM81SUmZWmlAkMBc+9F++LMzbt
L+TpHxZnA1ltwfFg051Ayw7mPTDM4lr5a5DukWeWmx4ZQ7MDo1Y5DWjpxQEclGjxYi9zHj/Eiqr+
uD66bDm8m9UVKDercRlNoToCdMwih8bTazxDquo6hsgwbgJrVBwbncEwIsWm9NAEpwKKCmntgKvF
vY61GTbNN7kZAy0yvMwt9AkqnBBmCOepX0L9LuoVZ6JeGtcCm7bjDN4kZRywGO02H9PGUap1Ch04
OQp3Rdsdh8XcBZ35lOt45p/8cQ5xfZ52cvsxsXTBQWVz1lbg7O+rVGUdTEWY6dhppfFpSj9LotLP
zYBt4cUQVyWUL/CXpU63RtCXYxSHLHHy4rlaviahIFEowuA2nn7pZdro8IqY3sTFs069yhKlM0QY
3CQt1IyVhsCOzojBFGXZfeOV0+N1l9s6yqFRjui4KBFDe0dv3BXQZO9MGf7tyH5rV37i5o5+SyHj
EJ7/WG0DfYyEYMNBLwTrwOAW0zTI/RzEOMpZ5HYcvFZEKLPhWuvv86fuWWqUiVK4VjX7WndW9MP1
0dpYoCaRNTwiqEjbUr4Ly9BDUAYu+L4WBaG9mEHs1b32hPZu3UtMaxTkcUVw7O+rlZKUU0bNBMu0
Y6oJyfgzned6VyeZp81dKnDpzbFb2cZFcCMvkmyEqgtoVzxifaSiM+GGO/8ydlywzrUYgaxkMWc4
0u6j3vmt+eX69GxDmKZJFBxtVb7bprOS6X9XPr2tC3eOnkntXYfY2A5gxQWCC16tnjRkCVlw6TKv
HntvChZHkpdTUUtHGi5//pgJY2TQIGKxgH6cO0iPKCohWbHg+JB+otq+DH7qdWaHU2i3uug1btMB
VlhcTMvnKVbmGFhlnCdekIepI0kBERwU3gcclCrJlkrAnqVrjBP8V6cGQYXSIXAnCDjEicGgBcI4
y1XO9Y0F4o9a1L7z/iTE4TGnWS2ibsA9uMqVxO1ees/8zMhNLLQotW7wwvTGRHw379YsB8etWZOm
ldQQkrgKzgvheCbaD9If5D8vaOZwuOUqT8VMa2aWFtxR5ZuFh9oCNTiqdVcRR1Y+zOSLXN+p1jdN
/9PsCYfMLeS2SqJxNmAhiP73ypx7bQRS7Un54xQKh8NtFnW5yFqvwcKwvB8LV83R/k7BT/enx5Ff
YCye3tYsamPsA/ijHkHJ4juavUSnrXcLi0PgFjEkT7poboDwj8JJ7EWxD0oE7QOTtAIfrOGYiRd/
vx6o3sVCDpRbzSGq9UkjsWVmutR80Oe9Grxeh3ifYeAwuBMKmpWbegngCaGG5QUjBjm2izI6BPm0
y6XUzqR+T8rSNlsqiMOiMeWiCDq/FHnQYV4Q3CnqozCDIfo+FzUgupB3HRu+MH9NisYeRavoepxA
Nd2vYQm9z0khsfU7QjoAVRxR/02JTkogqgB7zz7DTRIXKLLYjOoF5YHwPtUf7uOjccgin9GZM4FJ
I7flyhbWtYms42LEVE/VEJfMM1qUIQRnE5SPleWmf6yvwxnHxQgMIKGghUtcEv5UoUQzfBS4uMAP
3pbAaveYcJDNTGZIQe2MaTKDXdwd9oPpGBRvfY2NjIUjukyLFtbb/W2FGsztpLYWUOdjsMshuNjZ
nSehV1O0Wwl2R+ttt14hod2bWlECN8xaj8x2eGKCLcYPRfIZrYUfu5kzCE5p72+fv04an+HPp3lR
u45hMjWLwo98NOj3NmsZDv1SkKsWxMG35bEyUOsLVe40DGUa3srDjwL+mLWWKMSzaPpLJuLNJNR/
KchSKzJvUlmYQ69kE3bjne4X7nSyXHLWoZnNCiHUD9edctukCxgX+6oRzAlhBzDDurGme/RPFsGP
6xC/iRoXDC7+1SGdqlQGRnKYbqDatkuhtKzfZa/mjnFWZbex8KDGtsFrY8hFRC2Sl7mcAYleh2DH
OgGaPcQy6K50/x+d5KIZ48Ji1056kU/L/y2xaf+C2/VBwXrOnP9sGhcO8Wxfybky44xhE2c4qHvq
jT6T+EuOoiuqyDm4iJhbdKF9DShaH2IkVuVjMu8EziEYO4X8uneZSplpXYmZaj0m2ZYeAze8ZeVf
3W4+UYG3v6+2+HVt8XegapnMMdFgkfV19Mg3KI24g1270Z2E9nXGC4c+vr8KGv96/1tCexU0Clnv
tIF5fy3d19WNVZxlQ9C8yebhircr3NnJQEVuNw7wv+jQHNrdsGfSmcpe+KQgmisuWLSBFeSE+cOI
zUuymQr8YJMz+h79cS+iwnmf6efmigsbWdhDFlYemWeM3vBD/RQ+aIfOUw795+DGsNEg5+dnJmk9
76xb4y54jASXk99saJep46JIu7RJaVD8AvBR3GhedgZxlkNvwx+KHXnoWNhfXwuC5aZwYUQxu0WR
I3hKo7/M6T3TiJMG779hcNFj6sKlNXSY1Eh+XPul+TxrgkzTb/bky7BxYQPsK1pNILbgBrdIzNqZ
C06e0+hrviZmhGVjcsX1+Z5y2hVpn6sYM+OWCZ/2u+l7/AzRc1xa/cAGwToa5mNfPxBRW6AsWHR8
sznBTXUg49tiGL0OC481gAU/IGntWe6AQkIIkh6U03xSTsKTlmAhquzvq5hCw5R0YYARpk/GUfOm
UwqdUOuFnSBDV3iCFKFx4SWqSksf2XwyvqjCbW8td9kZZ8ZGrR9EyQjBIlC5GNMpEdNCxYSWbew2
A/Rzc8vXNUWwDt7LQv4aXVT2O1ZDGGSaqUc5pg8FmJk9vzJ6xkR2KjhqgEa07CvBhTryRDF0+zLz
79pQuZCiq3jNKkOYN2ZPZLzVrNco+hz2rX19mb9V8V9bF1ws0cY+ttIFW0J7HNz8DmJ5t8FNnNqa
O3j0aB4Z4aV6wBOULwAWzR8fYMaJDtDbxB3e1V8UL/NpaBv35EBvF8dAwG6/q/ciNcrfBGpIbqP5
E6/CPFWfpiVaILN7qbTvbrIDI0diPjq9qk7uxtgirhu5beMFjlt+RlXKrTYCDi9sIAApDz1IcivT
OlyH+U1684LDLbyYBLKUBJhE+WnG7abfDZ2do0MOFziIAnvxIrBr2zkveNzaU6uABmUCu3pIlFbz
j84AWYPiJ8XzdcNE48f+vlp70kzVNI6BM6kuOjUUbKairijh2HELbSyGQZ6ZLVLoIjbvS6ezQ/Rk
2P2N7pC9yCWEeNyCo8MYZnkIvOgg+xqu2bFT4RKgO5GHQiPBRLGJeL+6LxPFLTJ9HCCBzByjLbIR
LDvpnaZLotMP+8g1EG4b1+cBL77Moiz0/slVGKOT40pvOtY5+pTZ5aHbKX7uhj4R3nIELsKXUHXK
1FeBCQtHJ/pggt0M4Tndqbetu3iMvhxl+qj6Nv8ubP47sO9I66qFIscImyGyOMBv+l3+nIG2N7yx
bEix2Q0M7iDrJXSf7dPEBZgLKUOLCrEuB3A7O2bv/KOXza4nqSPXvmETn3lS4JU3TNBXtCttjjY1
8JKiahQvQ5zzhkVigSKKJm6l/uyjfQ+xx5g8Xl/0mxauMDifHeRMX0LUcbjFDbIAfnBQd+m9mJFn
M4atYDivHYZEMsCZg7u4Dvm+hJzmtHeDZT4r6exct0gwavzVtY2rRWrkAOGye5TTh1Z/jHvBzW5z
oV+s4e+rcdT1czUAorKOcXAORd09b9Vz7xb5CoDzu9RqCnR3ASAYrBy8LKZtJeajZIzfp1DaxwZ9
XbTsy6iPkz2baFHIcUXXF7+u1JtRKh9QNoz8pXEiU+nMZemjreBQzK1tqOjut+pKs6uEuFGOv1Sj
V2Xao6wqfpirL6ocODlddqMBiuUsW5yRaA7oAfAcHh/1hXzR+/Ro5tHRCDt1T5rsXCbTtwX0EeNM
DsSCZlwdd6cqjm9GkM3SMrdHaXom6DSE/jCKXZT2PtFTn+qjj1fWL3GYOFIt76dM2pHaOuiG4quz
SCVL4OT8TTxL+5RIEbxP27GbeLprkGrtdu3+zz0PQguKgcYKMEHytQNLFCttQ3TceqSbpdkt8lEV
0oWwwwXvGWsMbgOV9SGVagUYrZd/M3LYU/nDPnbM4o4+sLP/3z3nriG5MJRExdCpGSDV8/LWNGDd
jP6btjOEskSlwJs79hqNC0hympQJNfHaJO2tf+jZ850J132SdtYncYjfihZrOD4w6YOiSRLgBj22
xwYPq83HhYg007cccIXC75skkYjVUKD04Ossktoucqekg9MPiaO1tT3miVOYVHAeEdjGb5vBpCZW
pWLiCulYoX2JnmUhQ+5WYF9bxkWqKeu0XgJJhBtMducqM4ofCzff9Ymd36ZOhtbKXYELW+jGnf2f
VhtfZj11qm5mLZDl1EKowiESUhIi8ZStSL82j/19dSYO5KCbsxpDmKg31LyT/ljYEffd9ffZFK6+
X4YjCngpvp+TQ1c/Sel+EJ25RTPERYxqysF2MADCIB+0tgFhEt2n1rHqD9fnYzP1sraFixNmNZdB
CTCkPyBqAw4Z8wwNInTOsWyuVLi6p9lvCsufqtpORTwbImfn4kZu9XjOGGGmHObOIH3T0naH9KvA
6TZfTdZGcvGiHjtpilLA1K/BTrKrM8hynNzB+/HS2Ipf+vP3QJQ2uO6EBl+/kMpzX8mGimcTyJpX
rWob+u763IkQuPqFRi9TScthVd9+j6w7NIte//71yUFb9K9uDs3yUpkKfD+VS9sK7spx8BupFqCw
KX6/N6oop0LRlEr54jCUbIbxEJvIoo6nrIa+VuwsupvJX0gAcXZF8IKwPWYXNC40RGGmxWYJNBq0
nU/iZjjHozY/XB+5zSQKBIX/NYqLEKlZK0kxAKb2IJgKuXLkG07hToJ6pds5oPMQuML2VF3wuHAx
aIs+mDnw8uypTV665oXUT9dtEkFwgUJVikJKA0BEsdbsm1ghdkfGdBdl0ufrSNv77sUYLijIZgz6
E+YRKE1ETznk4/aRfDunoKJH0g29Cqngei5yCi48NHNWmp0MQKvzm/JuFt0MBEPHM4E1phU3Kfpe
QTl5P0eJrRRfpkLExfCbIPfvsPHNPdZUmUXPfCD8qDV286G1cRxDozB7ID4uXumjNFaYz97epyCC
YimmrLxrTVbNGgo2S5iiigWqm052ZlTj1o/5vBzB1IMcZf8Jm0bp/Y2HXFC5yJTMkO6uUAjp9slk
F8HR1PZxQB0TxXajco7IUZoEPrntIhdEdsJfbfnDYA5DJ2EKy/DBMg6yqDh+86FHIRcALjA1udZp
M7p8kaSZnQlab/GxOrFCNLIX3XhEtjB3XdlS1ioZGhDEoxA3NfcgNzAxjqWIi0LkGVxIWipovigJ
UNiTY+SYpxG6pekxfKZfCyZe5yc/55PQH7eKFdbDyEUpSaLNgF5bNoyLrzlw/r18R3GalVwR0/Pm
u8Aai4tT1Ugl8NRJ8IlX/dx8htftmZDitAcTrxXZ6Q0Trjc+QQ9TsGUyI95vmRdf4eIV+jENozMB
HCrENWlvy3ppGwaSauWeiDoRtoPXv2D8q2AcEDRLMTBNDVzaaT+SEfVAVSzgBdgsJ1iNJv8G2KLv
BS0xwClu8pOBcp3MNZwEHayaPfdoQmuQKhQN5PZOc7GNiyPF3Ifz3MFbtB2i1/+mGBThghPMF088
HWYKevpSJIY6kGmS6tUaDkun2mne22Yq6i8VzRcXSAKtNqy6xziOCtQp9/JykBLRXLFod8UB+Qe/
WVciubOAYTyofusspwgzZbkNePDb++hBF2TufpNeuMwTF0umIsqCaQGefJ4d1a/89Na6Uc6sMm3c
i15NRbPFhZBQb5UwZIGLTLE/xz+65JgQDbRlNx0RnEY3/Q/NXuih1nRi8C3URJ87k+hv/mcde/hf
eGgP8D8BzPb4XXD4TMZSd0pvTcBpXNQt7jO32y8PIK312fgtgtnadMAVGHctsYZgWeYxSl2JVIbd
pcteptJHxiZy/RAgwuEWL5F6asotc/T8WNEvVnfMFVG6YnOrXNnCbftjls3IAWHgAkrsOpjtaBSc
Pbfj3gqCW6+tuuSZMTCIZ+VhcGPoOKP6wZWcerRz3IA+4ghwWjr3+uBtnxZXsGx0V4eAeBxLScal
+E0BZ0b1Fq55O+PH4NCdsZ8/pb6I3n/zPLAC5NawGpF8liac6NPiXm1d6WNePUy6wCyRT3Brl4Sq
bFXM0bW2PRlG5EU53QVh4l8fPZFbcDt/BsKS2mCnXrWH5vv8JclFHXmCyEC5LV5qRhOtz5ie/9uZ
etT8iHem7YsqIzBEN5MFTgLOkqUtDGucLZRlnVlFc3SW7pSD8cTqC8gewq6moKtje4IueJxd2aJq
6DRkbyTTuRqOXfuoBLvrk7MZvy8m8bctlAInGY5IqD2nuS9Pn+T8IdKIbU6auwgz+2RrJ1yBccEu
QRtyZoywh3VNDbj7hDtWXpz6okO7YOB44mVjjjuSopPOzeldV+4Tckv/KomwsoULdkqjK2k1ASLu
bkbymSiviyRqumH+9O7ksMLgop1G8yWtDGC08rFXfQoXW4ZvYX20kv2YCWLrdsj519kMLsZRszAq
s2bOpupg2aB2iyfMorQ1Q3DZEU0OF9sCq7OsMMTtUJLD76RL7CSLPrdWJDj3b984VqPHhbc+TaUu
ZTj6uTooHj0rHh74HuUd8ZM9vbVsGYXt/V7E0vCbzeIykFyUUFvaxeCtY1XnNPObe9w8PNMJnpTQ
TT8o7psuuEgs+TeHlgsoFyrMhFbm0sJVlB1xiJd6pUM9+YHiDTD05cP1oLGdB78MrckW+mo/bNJi
HMoGQ9tQO/1H28kLb6Vv9Wf8/xg7nQfNG7u7RSvkp17UUi4aYJMLI5OWQy1cxwCDcD85EIeJveeT
He+mxm6/gBN4D88V3X4EXmtyB6jClIpcMrE8suy5UPe98TiJTu4iCC6kSKrZQ/wGEKVK7ChDYydR
XVOkgC4LoorJRRULxJpBRwDDCt+Xws4OIxp0VHfaG+7oK2f5OKJSKXzpPwlfPgUbgMnFmKApIyOL
4TdRBNXCfHJkLfoY9tYuTfSbZIwewPfp44XZaWfRlfntBfx9MDUhUgcqEdwhOOwmLqnaQyMY7UjW
rvKX7/q+K+3FhRztvYGakOKOPmru5IVOfdY+SW502/0UbRq/cd3Lj+BiXzgMWblA/AR3s94L9+bp
H2344AmUZMjyRA/CxgPmNNfM5qNgnddhpL7Ndv4NTPB7ySH39ecJZ5ZmF/0U3Qd/E4guFnLRryHN
AO4EWNi/VocWNdjWfWeDqe6w3EriCmGRdXzYi2dqpCrQmC+rNxk4aV6Wh9lfPMQ99NMJblGi+ePz
O5bWUTNna2d5aW50H8xX9/Ld8pAfNFad5QaPouKl7Zjw73DyiR5UhJVLncNAw6qcJWz2ZY74boTe
9Yi+fUa/wHDRbe7y0DIm5iXqSUqPYydIgoi+z4U2VHnpUabj+xl5kqRPYGW5/vt/s9lfDOCCWj7l
faUnGKfksPR27xFv3FUFevLl3eIsXnxYnPKedU+IlvTmBCkQx1Ag8qCb/Bt9pegIKh1eLrP5kzQl
Nl2+5rrgxLR5NFthcMaZoSVRHaUObqIZtgQhwCVC1f34cRKJsYmAuBgpjW0gkwhAQ/x1kk6jhNqr
1BaWVIhguCgYS11ctgtgpHhAvV9hU613MhK6ivFw3S/Y+n8X/VYjx0U/sJYb2lIBSduxt5Z4x3i6
yF50ARUZxAW93urABpQCJptOOvIqeKS3e3KXpJIgAIm8jYt3WjurYH4HENXxTt5HdpO/CuUSr4O8
IxPQtAHdOjpaW9PWTyaIhkQP1SCYGBEGd4aT8jIxrJaNmBbZRZo683Bfip4qtzejf6ff4h/lK7U0
KhAF4qSo2zHOqYoXPkiOWfvoxwQdbPR83ds2o9wKjotyXVdPfU9hlD7sAvozhCb4dQChQVwkUHEm
t3Q8l+MGPXqyC5HJyO7s9IBqaL94FvWFiexhk7g65nedqgV1BnvM+iHq7/VakN8QmsMFgrKqZIre
Ztw5qacdwaNis8x4KvnEZ2kBkbipyOm4aGD2ULivKEYv6m6j4jDOp0YkvHI9EliEiwRZGnXdxPg+
kjbYYVc9dWls640Bnc5WcAsTWcPFAn1c8lKKAWWApGWeHqq6cUjzdN3jBC7AUwcsYVeCpggztITf
EuthbD9c//52Tu2yZt6eelc+VqGdzBprAHQtyNXHnYoGmghEeBn6hVivkPQhEK2i65vCO7oAsPkE
JJIAmeXN9zml+zxIj73+0Kuy21HqK5n5kM+iOri3Lsrf70XW20isLJWhBTbFbNfrDNxYlQhUDHdG
ujhycMgh39pVZ0JOEUQhOuprErKJIe608bdMfu3TG7Uanba19h2ynEF5Din4uR8y04Q0a2LXDRo2
q9lORbUYAm9+Ow6vfrJRRlqsQ0rINSYXGgJ2nu2MxXJqTUTbzVbetbHhIk0/dQWupBibWJGh7fO9
KwqXTrrd5vnHNlBEYXTz2rByOi7uBL2hNQE7FoxHVH+A+/f8M3ZA8bI4xG0cvLR7171ctIq4wBOh
mb2XNGZe/bMpQBWl7q8DCJcRF3eYRlLTzwgGCy6WxX167E4QlHfDe2aQJHxUFxnExR4pmZEHZztd
tdzV6iMxBDxuop2Bb3EodKK3Xfw2Q4uveLiVeAt65Vl3eeD91SPcxR34ZofAiipJzQGmm9/C4KOm
vaTafwvWfDO+pZpIzjGPm6vQg2JKnEFT2/irV76VIdwBhOSWWQ8yUFrlQzHGtpX5ijCjwO6C79eq
hschnDY0mS+dmqyxH+vKwKmgt9uPIZ7grEOwnz/XHxqbCHv/tz3tgsZ+zSoEqVIQxFB4QssePRTa
ZzP9fn3liL7PDZkeTlVWFbBGiyZ7Ao2wFX+5jrC9T18sYL9gZcE8ZaY6gHMPjcXg/D7I0D3Ikw/X
MbYD9QWDi59qPKdD1cOKMDuW9OOyfJnG27h7vY7ym1V5geHiJsrG2qwOYAr2HjS7trt4p3/tXeKy
Xrw/FldgheMalMJQHc4IuLkYQ9OE0nGu0ZSBc3QZHGZNcK3ezuZcEDQujb0M6hz0WgOEJ/M8fvyH
VU87LLvOC17QhH2UBAfet7D1bu2sELlrTxLFUV6B3QEDiIsVPciH4cWCQGPoSR428vRGxhMPBCsI
yqzjAl1/onTF9gv66hdw68lQ2rQ2e/yCGeTwu+rAlOpLR3Lkr/qdcqZ4jgsjW9RluLkEVqDcIouH
wFKjAKB1dxPIJwslncHjdd8UQXCrzKi6pJMpgyhPZbivQVM9CF7ItjfZlRncKouXcIIQCzCsZ20X
IIlcOqljFRAxVvyMnVX96zZtxqYVHrfcaCjNU21hBWTRY69Sm8h/zAv/6xrjNabBqDurLapSXW3e
g95uCe7LPyYb5SC4k0mwNGNRTIAgyc++QAVqJjtqrtmWHr22iiFSXN1kb1mFDZ6eV61zbcgMTFJy
w4ooM/d/SLuyJrdtZvuLWEUCXF+5Shppds/Y88KynZj7vvPX34PJ/SIZQwuJU3lyHqbVjUaz0cs5
2NLB7rB8T77o4AI/JntQbzq1Y+KmATQOEB30SReUO7cHVM8nx2P4Npk5hwrByb0jVwAcrJts6VO1
Bxv0LtWc624icH2NCyrrZKhmBv93VdNNLd0tmyOZV4EQUbDUuMAhxUYztSHOsfejW7YVHXk5Sg9H
45BjXrTb/YPqPvvhV6Ilv+0wmXreNhJEMisaO5QJXP2ZBio6F8LFb8Fd07j4EUcyyOYsyAoXrzFB
8KmKAMtFx8RFjzhS9XTMWISa3sL1EKO6mrWv111h+wt94XhcyFDSJe0kE0IAS9djkSJ06131fXaK
+xyuJ4KYEhmNe9fQZZgLPYHnzSSym9q3gBwkUEjkA1z4qNuhzpIS56IG6X3pVyfLkcEeujf9ZZeL
yqsiffiUY5nWebRwbeNJPWWSfEND0RKX6IT4iZs2LVAHMKEQwSfEuMkO867fpbltHfoA8OvGs8CA
Arfj03UKjrdCZSH+fegGS5ktYmLs9/byfXVCu6jt9a0OdMHnWBQB+REcUyprQDhArBT6+Z7xrZtu
v+xkn4XA/5gq6lx+gSXxddIrCKPNPh92qvqnwIgsuF2JRDoXHQBfTlDMx7XqXcWPYUDJI/fZnkEi
hJ4IM1iUZ3wYxWmNZuibd2mjGwPSya8CU3MAlGjZbLY7z1wh2Cm7R9c05AJHJpE0iUvIHM2vXeMX
0mzX82NbuiVt7LHYCQwquNY6FzlGfYz7toU41rhV3OwwvvaHZq/fRK70h0AWO/1rqnEhBA+uUW5Z
BmJ+ApyIo9jVJ5BgOuRzaxe/C3xKwHCH7Iky8gYu0Pe0maW+QlQ08tEegX2UZH9aU2lP4ykxvk/K
n5n1kOmlIFJu3vMLqdwBGjUtrbqBVI1i9MZ6Ntre1jNRNNmc4LiQwp3bpNO66VgmjzFIJ7OAosOq
grcNUBGU5ntRnOYytSXhJNwmmOylTbkzJI1ESquEdr1fY20kxCOtAQpMKYS5ZAp8cJYLBblPAObL
m6QzIYian5o4smOldYZVdwrw+mTxXuCagkPjy+txrIZ63kGaMryzwc67WLZxcHFv56hGLsf0MIWO
8UX4EBWoyZfdO6lYklHGORYvYRA6+efINZ6XR+OJgAk08UI3f0W2PN8wWLL8kWEYrQ+j9xeLogj/
WGQEFnwvCiSTpeijtcIIxHpql8eu+xwOL9cNvRndzqfK197zIpTqZoSIMHldtcGR66+1dUMWXwJq
9RiJytnbEfxCHve9yAlqFy2BPAOL4qqDeXj2xrZOFMBgKdLl4tt1/baziguBXMwZaZkCgWZg8RQU
tYCdNWQnOhp4zk+7uXREk8lCeVy0GUe5AR7xuzyGngp4E9u41d3BZfip62/lZRfacVHHnDR1bpm3
WvL9on6fQsHOBzuOK5f+fWTuwgPDtSglOcdxzc1Jjb5Xk8D9th9PFwpwUaU0s65Kmf9FLwvycvBF
ePoz8JV6b/bYWklj2GhRX/cJwbXiS+hpsbJ6MGTmxie5s7X4bokEdhO5AV85p2MsZbkCGfKhudWd
Jgifx4NyiHfpwbiXBa9qkUJcnGhK2VqnBD5Hree+PY6dPcQiGBORDC6TBP/8MAPjEjKA3tQPqrMY
qY1NYdFrejP/OTsE4QLENBht2rCYx+5r7KDrCXTZbl/4livqbmwiTl58O/nJR32lkaQxWcUP+h10
huBuayqAxMl+cSSfV48BfFn3/5rrmdV9LjTkIkSnqImqhpCqJcdeu5vXU6H9DuDrpQwuLkhUaeR5
YKel4PNZeOEepDIgcC+QmS+7tRScmsg5uCQEBMxZZC4QZ6x+nZ9qEiTt0/VLuz2de2E2LlIk3TpZ
UQwZrTt5kh075EAcVBoDUtvlLgf6MAZFn5o78Sqf6KPFDzfKuZRqExMdH0MQoioA+NbeVJftVQPO
SuiXzAGuBF1+tFHuhgEc5BCHNXynTbzBzO2SPisimjNR8KVc3JjQGge3FQTlR8ZzrthYvN/NzoSv
FUpJ6I6KHnACP+FXWKUmVqv1/QFAgQtsTf446AERMieLLjYPWStHaxbLrPzShaETDcqxMMuTVuun
eK3ukiF0gEbvSg1Qiedi8td8BpdPcmrnwlOT5gGQgy9rJ/0QODCLkNeOlRnn4luaTRPpa5ZAs1X2
YbVLgHdF+/ale5btGqmsqLcg+gbxyLbRVK0FiirsxmAGGFjI2mO40wLiyrvciV6vqydyWi7idPPc
ZzL74MXZm6m5A/kjrgJJOKzOXPKaEblIUzbYyl9ZvkBO2Yv2WXW0XXyXY5EETKP3GBlxMlSxI0yM
A7vCsfYMjPy6nkLf4uJQSUrDwFQBq3jITq86zLAGAP/rlwX08D4jhVDu8fgTlRQFd4fvyQHqvbOo
NbJ+bwegvRcrPxj1f8wneXZF0k8xpksgZOkGu9c/m5klSL5+EXRAg6uAlBCsZ+yaXFyDVotAjSPV
rA3BtrDBf/KWnKIAdT6GFvZm7X9rQUU7C+QyiihWM6uKULscrM6JAPOWKifSi0ZntjPlsxTudstq
nYKfFFLS6Kh3XiJiFPrFR+gsgEsbykRNrCpGqk+CyWPbGTGoHPMbZjd1F/mit6dIH+4+j5FkqjFy
MddUR1slia1kgpu07dBnhbirXKemQVMZEtCitDXjUHc/lFnQmRRpwV1WuQ1ladbgbNJ0oybfdBGc
keDvm1yjfDYHeVIbnHo/pIULUrzitlGl9reGfs4ubLKk+eLO6GPelcnETHVaAcPYBJITloDcZbgu
uTM9XA9xIqW4tGCgdZUZCXtUmp+sElyRu//297kI0KyqoUsFjFaPt0p1o4g4337x4fvbs0ym4IW5
hm6S5b6CAPWkB8luvUkAiYCpSVSI/0EzbvuTdJbG3fxEAfRXLEGatBs8NvtBQLZ6O7jxLvPzxiaP
1623/aE9i+PiwLy2ZVnk8IVmPWXmTRNiOmPwVuvHdTG/KCye5XABQOuHnBo51GIT1TDirr5hhCzY
SRa8lUUKcXFgQkORWgUUSpTxNIwPFPhthfxE+vvrGrEf/DF1OCvExYIiI3pUsqGWRtLsSpmdOdQ8
OX8IQwyJijA5tgdazleWB8so2mheTPaZwyTlQ/RDPxi7+VW9L28YECLjwWi98Nh77+v4N6JlM4FJ
efTPNllUsGFAVTksngjNHSKZ9tLnXypD1IdkVrtiVYsLFrXa9UrNrCrX31ups2W0IWUfY7EZfZKK
CPjDn64foyA68XtF1mgQ0NDAL+eFBIWh+6QSPWeZx13TiYsfDZWAvMfMlzYP0XIA3LGddbJTr/uB
3Ne9al/XSHRaXAAZViOt4wQaldNT3ztGcjcVd9OaCsSIDMd+xkVUxJNHA4MytCrzt2QeHTMSwW+L
chSLixlKbQCAe2Jn4y9e4VWBsrjlTYflUfAR3aiyswiCoeBOW1zsUDLSGihgo/DQurXxsMzf2uZL
0peeVZXu9VPa3qS7uNFc/IgSEk4984rZD4POoTexq+4bVK/Z8pTxg9iJa7n0uXoVyN2uiP0vbmkf
IEAn5f/lTkB0I8D7jw6hT8EXAtLPvUDWdc/XZC7RWA0L5HPMngQTcOPdusONRtmofGVVAYKJ6dIZ
bsjjfDfciI7yejqo8StJugSEU3OEeUP4SRQTB107uxAN7gueH5rMJR8oC6hlayAu50eg0YOoRz8O
k5O+vL8a3e7bAnIUQcQS5COazMWTJaOjiYUr5CNvQ2vH9xNgPJVHvXEZD3v+p+jBcz2eYCD854tO
mmFWxxWHOAFm2mj3KsBQmw6sFLUoL70e/IE99bOkSA7/P1Aa2LZyWf+xCNChowZA5h3Wp8MYhVsD
bH166APJjUTASiJ35eJNriwhUVsYttPJY163ki3Py4ImL/00V03rtWm8eo2qUlEsEN1JLu7UcNRk
YAOIjLWOuo0zvtLbYk9f4oPoW/6LgsP5/nNxh2jdBBAfXAz61GE1vjqkd9ateWQYSwMoDRPfdCYh
BOL1wKrx/VeaZesQylBQboHcr7QeNh/tBU6U5r0TmaKBY5Yl/PqLC4Lwnx1pKWWDzuxJwGhsgSLl
a7cFVvEnt3KXXSqqcohM+n5hLz6FU2RmaR1CHArVj8vXDtNgSAXxz33nMnT7BpO+k6N9GQSfYEFS
rb1/QC8E007LdYk94lPQk7ECYIINRYLynwjoZ3va8++vlfYeBy8k5bEi1SsbtKR3/ZG63SdlP/uy
0902ToXnSXgnu+uDwUouD6xUxrxI8C0RnSkXhpS2aKWEDQ4ymJkhMPcNKuaMyat2IldkWUHMez/x
C3UlbaE0VaBuyvayiwczfEubl0i0cH49h9Lec4RLMWXbpw17FJnZflY/L9GX60YTBDS+35oOfdKD
5AH1t0F3a9lHGdUA10aTBF03OKZoPXt76F0zdcMw2X98vS+t22xqjHd/XF2UFZ1oRkIj/4EpZAxU
AWP4Gy0dURdgewTuQirznAsrDkkjWUsPz6jih1X7Fml2WhUulYNac0FsbtOxshtFxX717rp5t3OM
s7rcx58keTOgPIOpkv5JNkonKT8rvzcreaEd97VX6NiqC4UQS7ntpXuqCrq9v0hhzlpwF4uCsmeh
TAu2u1+/sxwmJ8DsZ3b9omP6U3u2/rhut1+8Zs8iuQ99B95ZvY3gJ5MzInNqj6s7BLGLLZdd+H6v
pyPAcQOg83j5SZTP/CJ/OkvnPvNKL5W0ryH9f0PjjQY4ahaoZTu6i0WfB5GXcB/3sTGsMTZh3zg8
1DIetqf+92qfZ424b7qZFRZ2tyCiafRg6b6HSXvIzd8qePwthJ+1D9W002o2HNIuCPrDF60xHPTF
nImYtkYU0bdtOzaexXHf8H6RzHlhc/DvXON/NRTn18yhtVPtI7TSO9kWuYbgqPjZe9JVA9iKIbOn
jyNmEsw/lem/xQx+1n6OsNGpVrCi3gzObLUOVihOjflbQDPnqMGP2fepBiDSEWKAimvn6YO6+tfv
sMhUXNRQijgmywxT5eW8y0sjkMvqDps0L9fF/KIGcHYDLlQscY+ZdwWKKE+DlySO4iZev9N73Nj5
a+WW6I5dlyhSjIsOCw3zYSwgsCLPVfW1lO9Iub8uQuTaXESIaNsYesp0igPJuk/p0/W/L4pwGhcP
6nqcGlRn2N1hrdoYgNXkj9lZHfbKr0WzPKIPMD9qT7JU1rUe+qA4eTD89UZ1yecI5XFxYsZM8zGz
/9sd+Cn7IdG7dmI7OOYqBXr1SJd9MnvyqjjN3NihKmj4CJyBn65vazPrh/fS3XCIG8DfjY7Um4JQ
JxLCpRF6nmerxuZBSFQ6tDS9QpvtjEzBda8QeB0/Wz/EUiVJLJFo9W9t9Up1QYYu+qrz4/Rlg9Cp
sA4cg7knmt0eFVexYx/kTeioS854kH3rNGL6xMvuIlf4smXdsWu+wYWKIVrlsaNwQzmEIC13lMJ4
RLfupI/m3TzrjolFND2sEnvWMlHDdvvOGaBqMwzVAOEeM/9FFhqjz11RtUI9r3EJOJvXnXY7P8Yv
BtpqrGbxG4d5IY0Lv3oZV10+QVrW3KAPYceRqL77USHd0pE2UBW8UdTQVM6cUVpY+toS6qBk/Yhh
NnQJ16DYo0KOIoFoDoJFpJ/OjhPGRd2BRDG2whSKXVkGICUBSSzetYEmiLwfPyecHC70YlxIA+cJ
lOpzp3f1Q+3331Q805u9eYf/CZzS6+ck0ouLxIY05EooQx6DTFZ2GWq7KkCMhevGHypIP+vFJ2fD
Mg7hWEBOuqegmMA2plOCqYO42d2/RvfhRHGJ2dCNsdETiIr6R8N4S8evc/31utU+Fsc5GdyTLgau
sFT2kGGeokfZG102oYAA+YW9JGN0DmW3PIi/LoLT4pMzSpKqyMDI6MgASWIwZhncXQxj9vGdzKnH
xYoQX8s2nCBHfQtP1S3j3E1AVhC6nZu/zJ4JYFXRBfuIJcvJ5CJGm6cTMmrITPdYpQqUzwzWioVl
JdAO4X3B2IyPq0cwASDGc2Sx4sr11rhY0umhnCagUnDACzJ5RgK8SkxafsEyfKB+BsLaoQ2M++Hw
X12ViyqpPMsttSBW7vS3IslvaK0E5N9T73Gm5YJKBhD5tAARkdPqXg6CsGq5qfE6EdwJkXNyoQRD
5ktbd5AS7xdgkoFf8o78YFgKY+dU33V7fGkP0418bPE2EhlS9DHgUzx8WpsRXRQIP64+i9DGLTgn
MZTAsB5FvvohU9FBkkB1RbFMXbdMfpC6bCZKS7mmTp6sDwkqZDaG9L5dN+emDJVYFoNX0TU+kazp
TJHQlYhiYbsfyfIIcoj9dRFb19xQLmRwUQwN0jVDO5nipEa3+wo+EnBcpOF7e8j0a7Qw6H0oCJ0i
vbhkMiwtXckzyIwzNBVRaaixeXNdr4+JHjufC7248BXrw9TXCWSQt87TPf1UomrUBbFfL0A3zrAQ
oz0kz9Sp3GnXD8KRlS1n/Ek+F8rQjlo0eWE6JvbiMPJ3yZO+JvvFzb3kTuSNH9JzTlsudo1FpPcJ
wCCdNc3dubJ6rwpNE7gKsujZJpLEhauwLhNdHyHJuCt+RLeszB29Sc5yP3wPLRtw27vIpX9cP8yN
yAxb6ipBzdbEJgEXVWhZJ4tittSZOno7xCioq2XQSbo/VyISoF+cGy41NXTQsvH9/Hhd8yJpeuok
L5g5PDandkeD0ZMO7yFL8Bz5WNd8P7ezNC4q54qURZXaISp3sSdFmOzNjJuh7TxNG+0mVm5qpcHk
jLoGowlC9rh2GpLviF64Xd571628fbLn38JZuVkka04qaF6gpko1W1MOXSZ8h2+f5f+kUL6132pt
3Y/Mvmx72rgp9wqK8Hgqu2lrq08DqO/km6n2/n1r5idLU77NH0s1KDRryNXsESMFsbNipSEBwV/5
D8BamKm4VAIOe1aSC6rxUivRogzsM8h6XuFeed9QNQTB+/qJ0Q+N/UmdFGmCTuhnOJKVoXugOqb5
/bpfCK4E5Xv5WlmqZphAGzWgia1is+Z7/KIdiJ350l70aBT5B9P54omqrlOvzBTCov5YWDeZ4YGU
BKxwgnWh7U/Q+YS4gDnISzphuRfOPjyudD8J51fZN+yaC3Bxsu36maotOxusIqFnEPv5N5QDPfVu
gY/XgAq4fkrs712Tx0USS450agJF1yH1bSc/T+orYMAcK95ZojFJkem4OFGtkTTIAzRTi0OWHn+j
2fPzVeUb8XNJGqvpIKC37PIzG1kBTN5pNmzpT1QHnfVTfRK+uQVK8d34STYXrQPIrZMfB494uZ9X
u/p1RDlS99NDpTjSfSXI7gTBn77fuwtXJ+Xc1wvBkS2aPSzvO98M0kSrnUlBXytCMxJSDUFmJLhg
fD+eVGB0Hpl19fDY0shWltUpx6+hVggECaIT346f0mSeFxmCQqVI3CIZC6x06arTDYqoJyI0JRc1
5AUJJR0hSw2W3GYTyeMOk6c784mh/wOBO7kTMWayC3XlwvHt98gEAD3Y4JEI1c9VYrpr8xROwOQY
KjtKglhKBObcDsMAbLDA9qwzgPmfI6Myhok6DHhxLMHiMOQR5aZypi9GULnyqyih3M6fL6RxAXJS
ZHAu6pAW/TBP7A5i2Ps2OY47NuNouuWu2qdf2Xg5WDr/FLLdb15HTTdAaq/IMuCWfta1nDS5wZgT
zhOTHPFzkj1fj5bbDnMhgP2Ai7vXRKay1iEERBpyEMOHdl5b2NKLAWoFzHCBwUE4HrJ5IS5kcgdY
hNgwSWTc94gEOWa2SOE3YAm4rpnIcty59YuqanoMIVINCNMnLfzj+t/fDB861WUDDAe6oXPRn8pV
m+t5QZ2usBxF6wKaU3eSjRXD1uCkui7s/RX94ZKdpfHkQtOkl2VTQdr4PdRsxA5M8oTut/g5vy+8
FEBuy12+OqgguqxWL6MyhfuOic1Y0GPZtOrF7+Dqid1Ud4be43fIZUDJXZg9XFd0+3ID11LRwBuh
YA3oZ39cwIQ1LhTPKrZ6wFZ9sQobaKAFbTDdIFrH3pZmqiiAYrYWX1suOQnLxOqUpaIOdqUZdmHs
h8ccQ8tWMAZlICrMbLoMqHU1rL6pGmr1P+uWW2pp4D1OnToxbak7tfEXkHd6PX0VGHEzJF8I4ny/
mWW9Mgi+Amxko7wHNtPdiE3JLFiDwUWqh8E65YXYOMIvAskEKnzw0wvJnEGTcuox9zVCBvuOM6i1
8AiSPo95o3hS8Rfnd7Yon+zFQIppAWHvWDtG+MuIfEIf9HlQUUyavNWPMOCSf58fd+VjUhdjbUE5
FTSb1M888772dJcGUpB60Z1wInszdT7L4/sEFUlMTNJNyP/81QedMYh86GO0Z7SrLZh8MoHbbH/q
LuRxlzsumyKZWKKSouvmhoce2/as8GwVtupOcJwxdkyk7QxmDvuuD8KmoMB7+JGOLLNCq2U/YAUk
g+ZjBB2TxCPgYf4JXPfmV+hCWy7S5EtqqVOF09RWeiDT4CbaEKiJiOlT5DX8dEcykXadCHw03lug
1pr+jN3Rpg+YqQeU7fAqSgHf4UWuXEGNizJVo+WaVcNr0ALv3dld9/WTddM4sZt/S/ZasLjSQTsU
94SN1wa9Lxos3PxEXNiVCz5rJdN6jSC/S1HYkNJA79fgepgRHR0XZTIJ48khxdERLKjqGvHG8SuA
Q9zrUoQnx0WXOUyWTu1xcvLD6o/7zolw24fvf0E+TbaIDl6kFRdeJkwnTuoMcWbymi3u0AGrIG6d
60ox01zxDr43gMqWlIcAeXZy8mdc+mr3WMUotmGZPt9flyT42vFFeyBpDQUSdUjCWK4q77JptFcD
HUFTACAt+Nrxcx+92U1SOsLhMM6AVTdSeNOU3ckjSBCr/NTpxa6Iwn87eMSe5mcn58EVc6LWXS5D
uRGlSDX+Q1ILWFC0YLfpEZaCcUAV8KVos/ycMJh5v4BpAppJcb0z8D7VIgR+WejoH4YxmDYXctiV
vngEgFB3WONoRr4wF7YcvqQaADDBhdffjnVsW/EtpX80y/fr/vFxIJ6TygWqTFN7RWohtVReJOKp
RuhM8T7Wa3uuQbCkHZLiTUx/tBmeLnTlwtOSVuqYUhaevNlVXEBwful32XFwFTyQYy90ukiQvG9e
hAuJXLRSwOmoLwX07NrHDG0BDLagAussiwjm+eNsF2dRLmBRQ8ZOnILLbZ4UEESsuxWLKaDMxKNA
lMuKzMgFqzHPk6JB7w8wGJ0dzV/iNBZEqu2n6dlu7+nKhVeWjZnrmcbudaAHMxDjdCd96gEsHn4H
ysc/AakUKMUjd60hytXNBInvgy320Nis467v18PqtI/xAY9U0eqbUEuWE11o2YAgq6I6ZEZf673l
1+8v8NqLH/sDI+SadkARFlw8kZpcWOn6uNcrAoecI6/ely4ou5VH5aH90aFHzCqyoql/QRzjgb0S
SQNEFDvJhlZ2p7ylRWfT4lWg1mb2eOEvXDxpDa0ruhDej6Vn6jPOJKPy/tpmQGVoV4kKX9uvjwuB
XCgxx8lYlwFqDQeMu2IGRd3XHsuT/wnWwHZedyGNCyNFvaRznOLU1KC5HTArqj/IDpMqYRok/sYe
dvWLdch3sj3tWl84tcS84kPmcCGfCy5aoWRDPbNDBG00G/FGPgTq6OKo+vWbGHNU5KRcgFmxiUqW
jn0d2jJQjdkLJSKIMAK35LG9ymmJMzmERur0ppFPCthYRRPkAi14PK+ui0HEyjy/qO4b0zNlQR4i
+LbwMF6hbFjNSuDzmdV9sRbi9fV60+Tl1xJEwoL7JXAAvhbZraVZ1T10oU+9y8Du9fvlS3Qc/A4L
IGVQiF4y27ZDoQTjCwQEPtxzFIv4ObhVkGNJc7TLs2Kfy9XzdZ22PeAsggu+VlLWqcwahxpK4130
ZADAV4gHIdKD2fUiwstybarRAj0i+S5e7iJ1d12JX3z2z1qwH3AhwGirBjzc0IKhi6kO67P2B5TD
fcnVBP72i6TtLIsLslneaym13mXphwHdhWjf7dFWcEWdKNHRcMG1KxLgdNSw2mDQfT1HOXDaChes
zS8C621/Ns4acXE1DRvgBLE2Hlmsb6FMj1PR+6FW77JxeTOB57QQOcjm9DYrhsm2dPW+j2bRj9i+
W+cfwQXXcmpKwOzjR0wOUPHQlS9jGxgDLoM1ax9Agi2o425bF6PPKLXqssoTgtRKOGAyH9ZdQHYe
GY5MdJtWgocZs9zHL8bfQvj6VRiVkZKnCE690SSutCiyrfZNb/c0wmi+liduFWHjRXCeW1KJjPcS
pqHxZrI4xynJnPa0l3GeD4qPcbR+D+K318SyWRWScTJpbLbiH0zCiQRzjpRZaxYBXxYTZEUYjIrk
Jp18KMz1HqsCcFz5Nzr3l3pyLjPnVh/r0oIsDu9roj6tlYg57X2e6NoBchF4GJY8LWscICvGvzcd
gF5geNmBleQZhXQQnaKD5fRedp/egITRqVJn9qPdcAD1qiPM8Ji8a7+HC9dmTLssZjMRf1UmM0xg
yPvonrEniFLWrcNUrLPvckEbwBvmKif42JHqPkwOUWvaefu1DQ+qaMFIcBX5+mDXlkm8RCzQpbu+
eyBa7Iar5Qhuhch0XNxep0wlY4mjbF02oM1yt+gIRi1ANIgYmkQKcRcQbCFgAWAFyIQA8Mh8yMbX
RPsk0If9kWuuwF22PiPDgv49c03U5vzBMw+sVyQ9ZnjAu1qg+/0J8eU3c/6zX3C3rrXKiQJYE4Uf
v0Q9tzmE+3LHrkL9IB5xFynJ5cDj0mlmxErH9aI748CA9xN3om41hoKoKTgzvizYkUqVCHNCs7y1
tP2ofe4zAdbXdhr0t+X4eqCy1G1dp3CLKVoey97YSZkk8HKRFlx8MIyinq0KIjrysFgvvVGD/lU0
uScSwkcGecZYAqtva/lxlkDxQG6sRFT52x5HPscffgFM0jRkviz9kXYo4WM3cHRRgQ76G7I3c0cF
tfV0IyJAYO505U7xgxXaXNd9yXK7dK8f2ORIspeCwv+tab0L1bj4IJWG3mkLDJhlT71iJ5ilK7RA
EB+2dCEyyDgpuBJNk0drAAETkSmQIZzwE/t0WXcmxu8RHxzVLV/0J/kpfZF9RnnWvZb/eokcZbhL
2VyMyCQarjm6So6SvNHQBhixM0uiKs6WG14K4WJDmsjGqDQQQssKrDTfp+m1ToffuFAXQvgSXBSp
JCsJrCjR2V6qwi4yDGUZIjFboeFSDJdnaNZoxsD2xSewa+7SCkDeVHShBObiuWbVilaqXkFEp9C9
TpQvpTHaVW0KABoEbke44NCv2D4pAAGBzwN7HhWBEjCMVtEV2iw9XVqMe/KVkqXH6Qo55EHHh684
zDfRvv5K7PQfbFptfYYuhTHbXrwv4zQ01ozdJUV/6RQ0vuab3DqSIhN4m8h4XGCYmmKSFxNy1KB9
p4MY/GZPdqLJ2o9w8j/fz3dS8gt9SGaNTTVDzhQ73YvxtLwA0MJPTvK94eAZtNh4HwCtBvBVJ9GK
ocjTudAwNEZKiwGiZ9rZy1Da45i4gtDHvnJ8GL88Li4y9Os0hRGFq8+fCVbjct+w3NmRP7PtOO2L
iCtY4Bx8Ec3I+yqS2DPEMu/G+HaJ0UiXXF1/FmgluMB8JS0OyyVUQ8ipv0+FxwbxqkC7TV9V23jA
wsVfG+yidE8klEsomqFT8AaCUISPb9LS6nuEKTakqqSC7Giz2Xz5nGM9ugunLPumlSxg1jnWU/RY
ANm8RmkFXSnAAKRILbXf85LzM5mLuatZZZAJL5F2yyEMGHUleHaNE8OlS/8UGXLb78/SOEOqaRkR
qWXhFxvda71H58/+LQc5i+BCbwwczWjtYED5YXFG4F7luF2vbA86eWagq8tu/CQcXd6+a2ehTO+L
UxsB/V0uJfTqfemOeMkBZaM9Q6f53YmVSxfh4nBPkkyPB2xI0sVPQXvbW54kevduFhMvhXDRQxvy
RVpGmFFFzw3xEVA/vT2B7iI/iALx9u36n/EIvwKT6mlbFvgeO0n+VMruWN6nwpEiduofg+FZBu/m
tdQCvQMHpNlA2/E6G12a+9EZPcUhYGZXHwVeeN0hCA9lWc4hyfUW5muzYyffVHJtG5i6wfZg9LnW
Wjeij2F8F+q+Lnf767K3P59nVbkLMET5UAwsQrL19dLvd6C3ABej6BNG2Dfqmkk5n1+0sJ2iASp2
XuXRuyUgB8nunOQBX9G7LPiLkCUL6vc5Sg3UXqHXohRt+v+kZ7vtQyYx0CYwNI3fAjeGIss01gCR
Zmwwypo9T5/ouLtu2a1iEBoQfwvhNO6lDtwIbBAvVhG9ZPD8PWHYd+w/ReEkyIE2+8GXsrhLnq8N
LTU286Ge2H7WEDQnkKQhL4nuke2h0C569f0ilzxrx6VdoLru19aCRGmX3E636w1A/20gf/yzT+q2
l56lcYUbOQQwoMG6tIzqlTUQas84kN8CWcAj7CyHy7QWLV40UuM2sD03VvBKDmTfHNPdsisE3+7t
FOgsiguZM6lpaLKCV0gfgBgWTd4EWMn2v0nhSzQhKTTU1WC4KNtTdbWVeLeU91XtXvf1zcrDheH4
Ok01YTR7zt4dUF4c9YD5cle/j07JUXqYfCwNn8TN3l9kP3+bkJ/hKkyyJIsB5TD5jZEEP/ULR/0j
v9Ft7UcOHCRZEKcFR8bPb5Wx3Ewdm7ogY+Spsh/JqBvGgZGI6hDbwfKsGBc6imHV0ryFG+aYfPiR
3I7onFo+48pVbjPsHtlSMJ8+EZRhRZsrv3jmnEVzkcRUMcs7YJje0Z6WYPbV3D7l7npj3NLT4s8e
cQ8M+Fh89ZhKH78PZ7lcPLGKTqdTjM69nhK7yyrbWkRWFUR9nik3ai1SlzmOL3pJbsMg85I3/R6o
HF9nT3pg09+RX4sWSkQuwwWUuQAOiMqmv1spc6U2iFPs6xaRXWKu8T9eQS6gxFYLLHXWaTczOz+C
EdvH+K5P9sUxCmYg6sFdTiJ3EZiU3zBpmnioBnZq1bzaKeovTXUXyt8Fmgm+pAaXjsUFAUNHD59c
sSH2eXUt5GNlbydBb7OVZzBiHf9aYum/XJcscEqD5W0XiboUDqWsmDg9HUXH4baOH67/fcE95/dW
qtbq0tbAkWU9xeS6WjYB+pPHqVR/gEXzfs412U2MVtBh/Yhm/F7K+PuuGVx4kZUYlOKsGL0clM/E
iW46FDmxzDgf6EEGZnt8qPwIfbnrym6HFkUxFIUAkcXiB+VkdenWWX2fRQJmM5C/tbsJRRTWFlS/
p7fFfeODAMWRfNHY4aaXXgjmjlEPDSXsG/hPH31N6dcGw4ctFg0F6omkcJm0EUWGnFtQz3hqj8SD
iwJ3avIJSih1YIFuOXdEbO3bn90LzbiTtMxRmegCme8wgGDIbZ9R7t9VkVf+YH26ZVe9CkdTN6/j
hVBmiItbkbVDDuw6mHPQLDMwIx0VALWpbWVsWht9rngnD6qolLN5FQHMRDDQrKoK5YRiAL1YJpZv
Wv1DglGySTgCsHl+FxK4L1Ci/B9pV7Yct65rv0hVEkVNr1JLPdrtKY6TF5XjJJrnWV9/F51zYoWt
07w7u3Zqv7hKaJAgAILAWlKGwT1IiPf0pkntaNc+xp65oWd/p9Z2fsv6KkVkDSKhbK0Xa6maQ0Dj
97wp/dnH3qDv5kDgZNZT9YViXAwqTJBkjiEUC/f+PSODirYMvhHUPBv0+mwEx2DVOhbSuDBkFlPc
RxVMktyD3ejMEByiTywCpZ87DwTY8CzSSdr8Td8XrOO/9sGz3amJ2TEkURRywESRvESjaIJYYIA8
8rXSZXPos76/EkxaA9mYwuHTNQAvY6kD56dI7EdhxJIFIJi8Mfpw6ZGNp5G7GiMk0tfymdGHBp6P
qpSoUVNgh5RzXrUSBeichHZa9DD0T2pwrzWC1pNVEQu3wZ0vvYvMqmVV7LkhrkXCbdCYTjv22+sG
uGp/CzHciRoJbvcDe3cICfXmyLPaT/pobGY0mjSCvrbV2TeykMWdrJj68xBkkDXidbXG+Ju6oYfg
FsBdG8z57XunqDcoM2sgfEcXEcoZIo7H9SvQ4hdwp02GTcZgoMcrC7r1MYsaHPoj3aO8jV/jxnay
ET0irSa0HwL5yr2WEeIXLMpRqTlUdfN9lOR91E87PPT9RbvZYnX54r0ikcxo3l92CvQKZp/V/BnY
n4KwLbBKvhc2UQZZ0QssYKXiuTwNdlke47I8i9wiO7sX95vFunEHbACorEHfn49AyjNjPpKBHBtI
y9FwuRe1QYrMguezteYpjOoCuyTt2BBotU22Ea6N/20zFzlf0UHgo3MXBf8529JOTzdNiM6v8VQc
Cqc9zrfR3rRnNwLizUnborjI0OsEueW6VYK0wiCY3CMmdwyqoJcNOcHcvu9/luPEjszWnrXHEO+O
173L/1hZUzMRayyAHnPuxZplDJgwzCkZ7x+JG5/9jbw37n8RK5Yb/eG6vNWoQ0zTUhRdBmQAd/Ux
iNanZo+ODrm8jfTT3Amc8hoOp4EF+y2A2e0iAQEggdZG733G1BsOrBe43887POqgGdgd7uiZvLAr
gZgGcdVPLwTzB0LzaTmwiJOSeBeOM0AdCnuQdGfIokM8iAYLV8/5Qhxb6IWehRzGst8htkbAqJCb
ry2G1qZB8JAvEsL+vhBCaQc8exbAZ9I6qnVPAt9RUcy/bhPrry0LXbhIWoDfWzKZLl3/KinHesid
WbrpWtC7hqOd+p4p606OEexaYC0ia+SMP2wJLvwUgvXs0QweSiKoVorWj4unSjFGkaTj+3F5zgc0
18tenQlO1Ho6vFg9zleUVoR2bLZ6McCKol21rXcKMOp+DeCIHBP72IXb/0hLefA9qo0a0OBg5RKa
llRtX+CxYW6PanhG6PQxpW6KWnzW3wI+RPIRuivAFzSxWcXoeX4s99TF6Pj7kJH/yOp3ifB6vW6P
C4mck/L7uglmlvLLCNSK5BRNYU/yXRIEdtX1djnfSvKTlIIUkZbe9bOwWkFZiObcV9WhpidHEF0U
5gEw9egxyTbd0D3iGrmV5fEGiE0CkUJ1Oc+l9MbcDxEWONwrHhjhdv7O2sZ4LBb3cq4eiIV6nNcy
x8GsElZfk4afXfFUWsg0hW/g7PdesVHKCWkj8p9kQTnXp2gXHQDHtNXtav/rSIiShdX1w3iOYckg
gKNAK/3TS6pdrvkJAxqp3PbEGOBYxf7XM5VoYmHNPJaiOPMIh7nN4grRWo/n70abbayoxDOVJh0J
HTxAnG79cRCR3ImEcvYxGNlMQ4ZMBihk/159BE6S9MYQuwsncahiB8SuTiMgoQF/DqZVQQxaS4WW
KnO72VfTbGo+kw5Iw2C6S/sffnXIUJq5fvLWTHMph4t1StMxzAbIAeBlkHzzy6e4+HRdhEgV9vdF
ODXrTh/DCYaC5xC7saUK87zzYyqJSj9rTnqpChfWxog2JYmhSqI3Tt/u9fDZyo7KuGmTmxKIosLx
3fW1MwnRqYleUz4qyKaVB0Va4Xy90IP5DBa7I0aUD6ObuuqhRV3Gd0SBaDVxVZXfMvmwEIP50JeY
TBl1GR+duu2OPjGIPnYz9W//BtBjKY475L42z5JWQJyG1+9xTGyjEljHWjKiEkC5EapRBSXtP60j
axNfkhIcrqb4YUT3WS64fq4mCksBXDaiqrWZEAUqJLVNtjoYHwLXcjPLLvYgedr9zVuKCpRJykpA
qqZy+gD/aApKBislTY9tbdgKbhfd0/UTtVpiWgrhdLJU2eyUDEIyvNUg2Te8yMVYh5s4ncce9man
wfgYwBNd9F44AuGrO7bQkMu8/CIBazE4NJB5sS6Fd/o4N9n2GJRnjZPgnNgLJK6e7A+JfFVQi0yj
UQ08DzeYWZ9P2fM78h86vABgjR7bYqNs81s8FR+tjfC5kfXe8WF1sdR8wTDremLIMbR9pxqwC6fe
aWAKkYWtqas4b0tJXJTLUishmQ4tWQu+dDT29Sa8e7dWkA5LbrVJbyPsK6sjKk6JOna67Zx4Kyr9
klV/vVhtLvD5uj4UyQyN0ezoom0KhAftLvycfmcYaRZ66mRPdbUb9n8GOaffanigSJ38TWRpAkPj
MxolHEwNb8jICus3CiSGdHvdrkTf52JfW+VBmjX4fhkA9bAGEHIlIjhdTSIWa8nFPrnKi6KsIcJP
7BYg6M8W2hvKb+pte+g2PhgyQHjjaiilBJtWVBMTqcd5Ir0oswxVPjyUT74zV/1xIr7IuYpOB+eI
dClKlC6FjPTEJlcVVC21bQwgCVG/4Op9aHk6OK8TK4DZMZlVhvvhJwM3tdzGAz+ml52KvQrmHjFd
FjtwV44+P8M6j3KnGMz+Bkd2iofkIMHBSjfxrgaenah0L1JQ40KtGutEL1pIY2yH7cZHl7O/t1x1
G93B3diTMFK9Q29c049zOA0NTTMuIbH1BrAne+AIOLAHXdCM30Y30x2141v1VjnA99kTqIbnc2eH
BxGv5WoWhSl/wwTQvILbxJ8JgK83MCC9xK8YtU06KV7cd46sm971w74eMxdyuKNolaGqhTHyALK1
QkDUojVschn9U320PqHJ9aH5Qt4YBRQQRPYicMRVn7oQzp3FNKQIXwaUjOb+RgOqRdQrt2plHqxO
dDFjn7rY1YUo7kg2mtJPfQZRhSrbPh4LQb8dVfcNhhUVQaFnPbdayOIOpWrWwzzUkBXvByBGR66/
IU+MOane+o7xdH0HV/3Zh7B3eILFPUI1KiWTRmxgPz52463fCyxkNctYfJ87gJpUGWj6hzKsO5ER
nCKXOrViT8a+c2WD3hd1oUeoyb2fBdBj9PoTO2/RiWVODEVYF9wiBWfr/TaxEDUGTaFLA7P5/E4m
XqU8h5PgniwSwXZtKUJVyiIvkL/ryn0eP6n6sRWamWjFOBch53ooZQnUiPfda7eVbsk5fWUD/eCW
/3bdyNbVAeIyiDYUmfC9PBlIBAdZBcht0kRuKpVeIjW9LQediMP+f5ydD0ncwsl5Kc3gP2bRhUFt
JijwJQ4aLTF1GXjF7t+pxa3gONdAmG6RW6bDUeu9OD/SSHB81v3Ohz68fzVnrYxC6NP4db0x8vyr
EirNBlUU4EgDHNmJMJ9rX1fr8t3DkHVigoHIVCyqmvxZMga9GAdFR+8oo4lDl8IGuPVosJQaW+9A
QcaogoG7jkuJqBvpwhtxkrksuSm1oZJ0SB6nW5PejpEgtRJ9nzMPs1JaeVbxfbXdx+SgBYJzu5qZ
UmAtywQAgzp/ryn8kSQaS34DOTsrRrFX/MHT2w7oXGXnptW4zaxS8NIuksklHFTL/S4N4WFflOop
rFNPsbpNnqFHoqab79dN42L9UEpQF/px+yOnSOgnHfrJ8j6UP0Xhl+vf/x/n92MBuQ3qBt3qGwMC
wlO6Zwmp/oUNbVX7FIBIIrTqdbf0IYw7v76FbvdAw/ntWn2wSdspdhuDT9Uv7wVqsXW5jE4fkrhj
rHTtPM4j1CpfkCA9N85sS656Q99Ya62YT3L91rvYJy4zCkx5yiIZmo1ects8WJvE1m+sM5tiMe/I
OXlS3AxkjAVYLemZ1VqJneHmK0ou1gtri9/Bp01qTTIrgG3WSAvfsSE3qLraAOHBXV86ieoKK8mG
qRFKGLuAIVO+7KWiTpnlfcpC2ruqaDGUtuJ+7LUq/R9yOLVyUidZP0EO2Sa36iY4mLguaQ7DkO5E
zvgiTDOXCC5rsOPIqo636D9TAd0HLI1RmEwWm9EcdzleVALM2UtCWRfngRPFeZI2mCaNShCFxwm7
bo8l+hLS4PH6WRAJ4VyI1AbAMokgxDTVbRponxVJORuVKXiOXRWja3DEqgY2PZ6VqZeKrChYDJPn
mzw+R/V9VbrXNblwhmy5FiK45VKHfAAuvAHjJtFNHACRXZI+Xxch0oJbLKsFLLOcQYQlzV5HxqNP
csdHunFdzPuw/h/+iVOFc7s0T9UilCFnOlggQwAY+3kGYqwTudGnymFsqrJl9+6A3J1NVlhPkRCc
/SLT4X4CW4pFypthys+KEvwE2bpDaupU6OjIcKVUnxry6bq6l5hrnCzOHYd4CKqVCbLoOzRYtaX7
CYW3ciuq9Iv2j/PDpR4klZ/A2EGJE+SAO32JclFsYT/22t5xzigo26lSZyjTuPm+O6T77JbxYhaO
+R1LeCie5hsQPQgs5sLTcivI/r7YLRq1U5kYOF7xXnY7tFDVbrOvt8L6jcAq+OtpmQxpEIXvO1U+
GTtGxFx+riy7i+0MLw3JZvjmP4Q3w70iyKouK0d/avgeAxYaSvEkRVLD7BFvQsGu2Y42cLmOqa2j
YWvcioO2SFXOnZBBKXM9Z/s4RB4hQIVIZFvR0PjT3WqtIBEWGCZ/h2163+gCBB1nHio7w41inmWb
RE/XD9pFasqtIedWUp3UssSsBARYtll81fQt9XddCF7yU5KL0C4uk0dOHOdCmkoqQ0D/slCZo7cD
HLt7Bvf3C9tYVBESGgjnRGQpsJQYHSxObdnZK2tbLBzJGR9Gh75NG9bLnTrXl1OoIOdOpCyIUqWE
yO6gY4YpOtRHdcuYy2I32oje3C4HKLjl5BxLDkLyPtFgkCA9AfXUK2tX17/MKEg4GN0A1k/6tfsm
miO8TBk5qZxnGcvBCP0OUslWBh0Vwy1B/esOgOIIPdNO2LEiiOI8Ik9qUNn0UbIAGzX5iiGRPaP/
sZw6sJs3NiYS3gsXdt1jm5aKRkkNeIqcioaml7LCUrrBqU8yqE+CXeIWjgHTyfZtBnAA6pGjmovM
h2ULl5Hit1x+Ii3KyirIasj1v6qgjjXx0A1uNhncmNld6gaeaHZ/1cl81BFkTk86Vn7os+yl1L81
wGui+TkT2ctley2zlw8hfIRQE0qbtsCZkO8bV/W6bd04+p5uWEevBpJm1ABRBcSLrVtvZs98uH4k
BSryUSKiSgsOGwoVyy/d+BKWx1nU6cFWablruD7hNgNaLANa6iY/flBmoTmZTUqdSX8h3Q3Jj36/
V/LYJoBTT+eXqn+7rtPFweclcm5bldCsGcyQqARu+J0lE+Gm3qGmvzNPVWRbh+pLdBb15vDhjxfK
OW9SBV0cNxlA6Ynm9HnrDtPkzmnyaVTlDe3QL3RdS37neHmc+861HvVHAiVnwH2F4ZdCI3abiFCy
LjJrXgznsrXKTKYmgBiGQwsQ9ROCxH9au/zTiPlv4NE4FO4VnS3WJh7+4lrH/wTOjweG5kfBhJ8Q
FXdmey7KpzwWZEt8oOdFcCd90vQEGEnYvLwkITL4SB/t3KT+I6q+mEitNRncaUnZPOntJKJy470p
J5t/UGwLxR/RMYSNrEq0EZTVbKex3+BXtIEThXXtXjccga78k2LdS0gMY8ibMsVtpocu8Fr5Negw
y4JnGtH7ieBY8AxOpCJW2SuQ1viuX5z04Ia2aBsFn0ekiPKLC1/KLyULIIucdzZyIHH22MZwz5Bd
Ui/7pN4CkHwTe/WOwqFWGPPT3dEL3W5XC+cH+FIHL57zO0EW+53OrKj3Jld3lB2u1c/UazEhKgve
cPioz4vivY2qtupksjNheKF5O5HX60ay/n0LpQdT1TSAh/25kpFipoM5gzQ5pq9Fd2j65+vfX/de
H9/nLgt6R8oqNWN4yza1Rz23S3mvdF+uCxEpwZlDr4y9hC5D+C462E1x48eCW8hFDv1rGz7U4HY8
RXNhUMRQQzljQutOQScQCOcA/yrdy5vYtYQjmCKVuH2P/aLs0iGiYMp8ivDsnny6vmTrzuFDIS6q
0GjwCynGktXxV4mGjho/xj7epffAZ3XkMHWvixMuIBdeDCuQGzPCArIh53FfbQfJznetqwCnKL4h
D2Ku0XWH9KHhRTQJrLRomWVjtGJi3OpabUvKk48wquiCcXyRmXNxRTPTtEL0os5Y3sSAF5329T8d
fuFMkM8fW4qyl6ZCH2nytOIwTF4qasYQGAWfJCqSNEwWs3KVxF7chG6O5i89dgwVJZsWPUxCUgGB
mfMveHqMcXu/g8R2IztG6DYAMSi/GUArQbbRncPExtF6EtjieiD+bRl8TaEDHESjhO+HOWlPQXqQ
3YQRbDt16IyhY2WuZGxwXUaKI7qMr+qLVhdqmbKlavyNSvHDTgX+HnUK/7FXnjpRFF5V7eP7/M2J
mLPa9CO+T4fKzafHIJDdyr/JdIFDFMnhwoYu+f4USFhCq/8cBsdS8x2J2j4RFMcvCqDvRr/Qhwsf
dRf0UQoEc1yy6z0bM5i3DaYt/+L5gpfExZDWzGcNZQTQ4Z1nDIRUW3nvn3/dyIQgGquuaaEVs5JF
+pIbyWRZJdOqdNLITp8QV+zABeXU12CPjtbo/UrI2iv/aVMlryUXVvJgUvpiYKZvPOj0uyxkLhUY
uMHFlbEzCn1iy9jL/XPSluiqJF4zG9u6G/ZSY+2HLgEEDHlCa4pN5MgO4Fuistn0urS5fs5XffJi
lbmQ07R1hTspfgqtW5sqXyPDt63g898IsUwCDDpDVvn+tSFqm6pvC5gN/RmiSGE032VN8Fi/fs81
P4RwiyrlWhAEVcnyzR7DNuj03loj6NAYRGh0Lo7G+W891YdMbvUSJU+KuINi/RzaPflS0+pvLrYL
rbgA3WW51MgUEpRZQcnli2HeRbpg6db91IcWXFxW5amIJbY92ZDZOoaK/eygTbNdjD+v24FAEB+d
k8BsMyuukW1IX83Ws2RHayKnErJki+RwjtfwZ5r0MxSK9/4WA6KPjIqegok4fqiBFJCiIbw7iryG
SCjnhcHqCmwjBfaXWjcUWBaqZY/mUSu/Xl/Di+fqX97p925dBGYrqwB/VSEboA/E9FIVIHD5jV98
7ZqbZrgxh5qNJPaZcHqOmcFF6erDFN+z14VDDvPQjKUaCvqAXuxuQS9y55/ijbl/AwrDod5m+2nD
gBjSbS0qdq47zA+dOY9sSqml1B10HvMvdXMndQIveIHY9L6oFgq4hoHBEDzz/hlsslmvCyvCZdW8
qXZFbUfoez0YqJLlx6ED7K9643d4o2K1efFL/fpNfSGdqb9Y2TIC/voYvEuPXqtn5RTiwS88mxt/
17z5Z/YyBsS2jXVg7XyiYYb1W8dCOre4Gk2kYtZwe1bP450FL3NgTRDKg/FJ0WzwZKGlpRE8OK7u
50IkO0sLhcPMiKZMgkhfOqXJ/TR41w/JalRbfJ/zy7kS+6Mu4/ux8eqT24Q+Z1rkXJch0oH3zLPS
dXmew2uW5V3a9MesFxF2CLeG88xDCBwxvKXD7j3tpXhmkEYECCFOdkp8m3XdGEKa81U39rF0Jhtn
WGzNUCpVWxhQy7AmO2sleyrHXVq+Trkg6lyAs3Fnjiewa+XO8uOe2d1j2jn61+x5BqJycAi/BZ2j
3pO32WWAriLbW08ULF23QPhK8Y+LDk3Q5yQr4MfmN+2xwrgUhnY2mfMZBz21syfgugpfvt+JDS58
50ImFxzakaGzM5kUrJSoV6DbRz2zUYLQCzCBPIBel/0G/XHCM8e0E8Wmi7fGX2v9oTPn31C+GgIt
Y/LZYyrGUNBQsA8AxV3bxVkEgbx+Mj6Ece6s0QOAHoHnwenUg2reRpLAe7DTe20xOYc15pIkGTGU
aabRGaRnJf/eqrdyW9nFXzgSFW2/eLPRDVOj/KPX3CRRFykBDjk5GOou7T+p/sN1P7K2N0sZfFZE
1aiWTEli/SvDc+6NO+mTwmZVNxHenEVAeiue8Q9hnPFHoBiiaguFEnrfSy9Dtx2qUZCzrriQP2Rw
xh4lfR0nTKG+yLfDcDPkpmNKk534AkMQLh1n1kmQGgoh0EY7d8+snaTPkPGbtuZUj+yR8PpOrdj1
H3pxdt3rOZ0CFXqZmv6gauWr6Y+CoCLaHs60p7yry0iFQmTaB+SrNkr2kL38OzW44JtrxlymKWSE
1U3c3anz9vr3V47nH8vEBd9EaTtZBtqfE+vfaqt1BuVHGIW21kWOcMB8fb0MnFA07xGFcuuVmWZB
IwNb4sef0/lBAixHK6LwWN12lP5ROTQwp8jHqVRLNLwAoBxApvjQ57qbF0QQC1dPzEIEd2J6VZF8
NcEtPJAwqB69gjPEHep7Ob6/vjUiVbjz0lhJPpASIbf3U68r2/1gBe6/E8EdEqstwVnfQJVaHxxl
uomMt38ngNvyQYnTxFdYxQKPJZn6poqweS6aVhAsVXmxG9wBUQH9Rmu0IjBgx2e/smNE5sYbUaVx
2P0mF2JRi7afOzFyaZZ6GkFgVtz247NBQzvRYzvsRXdHtr9c5IRmuOJYGjUMwvOadmUHdCj2uloq
G0PZqF7GJv1BOedaAFFCqp9vRWM1a/dVVSayQfFypmg6TzWmlMGc9CqOjxYAjyowQntUJjfvtds+
IXdkrt1wmjaq4rsgx9vhxUWEE7Rq9ASIYgbVLTQQc0YvpwZGpA1cHkMa2MlwH4oQW1ed0EIAZ/Jx
bpqNAfRr8OodpuKk6EdfFOlWLWQhgjN6DRsKxjSIqNQvMvq3zPirKYPoUMRpKlKFM/1ca9s56yGH
pgct9LJgm0z//BUI9vCxHZyxw5fmftM3CA9xbo/EtPVmM1qCpEq059zlLAXVrDpq2PO4vWmkQ2EI
HPZqjFsowV3MaKWE5dBCiSIldpnfYObS7pq9md0Uc/I36dSHLJ7ZIMajsDpL2BPTByfbVNqF9r2M
v1sAnLruWQVK8XBFNKDo8AohSCUnvXowcf3PVDwHxredCFB01c4AbqzjH9XM95GXxS3TSjt97sce
dibfKFgxM3rIzC/X1Vk9MwsZnC3XCi3VroYMMxicsX+RVMOd6ic1fL4uR6QLZ9BVKcXyWEFOYpWn
xjL3khLsaSPKPteeeVTcVn+vGWfT9VxU4PmGHDZ8W3r9rgH/G+MWF93fVu2AArbKAJoAVSzOYcLg
as0qR7QjZHcaeQ5StGdroZ2mvl0af+MNFrI439mAWzwxQsiSiJFs+j59zYwObK5xUznXt2nVJSwk
cS5UBbpkPA0DxcN9bcdIFH1RqFs3uI914wxOJWY6DS108bPI9jEO26q47Je9M0V/8SwAW/gQxdnc
HEp6qbNlU4PXaN7209kad/9uvThzS0kNDB0L5qaqpy7eNvr+332fc6FNMwIdzcR+5OTWrHdE1Eu6
fiz/u0QX9FmzYmVJI+H7bTGUUALlnRCk1bZfR4Ksev0a+ns3LvqDaBlqZtFAVIwpx3wzfzNLnBaM
2DDkcXWwRxEwpkg37r4wdEYq+Rq2H71xTpvf92mySbTX6xskVIvzA0U+ponWQq3eY6QzwQEdXN8a
z9iqoJwh0+a6uOvnExxrfxYepTiRh7aHtKb7NhSlHdPP/04A5wColuICj/ZeR9Oq28wsdro2C3yM
aF84D9CPkTVg6hmXHymbPXWOug3VK8vNrVwRLNf6LWVhdJwLSDqqRSSBLE2xWTO/dNvuRsfYVhvi
pXilEMHLiHTj/AHGSrpxIJAXgcJP3RfNPsoFLkGoE+cT+lIpcnCPwkcf1H32s0T7PsphjW19ak5g
I/7ku9dNQqATX3ozcIikYoJOVRXbanIYUUEKBUqJZHAVt9lMW6rXbJ/UHzO6PPvG041ZkLqJhHAO
oZFMVEFGCMGosD3OgKppvkuiA7T2HIGoYwK0TUVZDXe5P49oNsxpGwcsA7k55ic2XBG4hptOQGBP
3ciLHVF9b9UnaEC+szAUIFs8fOCYGVKRlFBLB2el94uorPphucNbGDmsp1Da/NMx8vfL/4dIHj2Q
RIY8pSxrrAxAJJoYdQ7HY1L0AstbzRUWYriljAya1jVL5kbp6whUn1iOgQk9umYqihWCNVQ500jT
Mi+nqcMaBuX9mId3sini1F21voUyXKCYAaJCmgHKZOWtZj3pBNMhwmuQSA/298WVIe7iwR8l6KG2
T4m0KzpR2Zo5sIviyEILpuVCwFxKIJhhxlaFN+10NxcgDodbGJreJvl9KGJNFFkAFyuA0Yo0sYI4
8B6hwyeh+07P7qecemndCDrRRBvExQpNMzRl8rFBrMVTGYBWLKW2aYmIypl7vraCfIjQlHpo8MAA
942hll2yZTCA7VYEdiiyBC5KYJ4lqkp24bLKfSPfRcIXQoEePJhiCtSBpHi/KtyH++w12mX3maM9
5J9bzIumt2QTujE0i10x1Z9AN/5xMovA0ZtYsHKQJer0rg3/qhr2YeWUcwdWGWe16kMA6eK9Veg3
0/hXUdUAPoYhG3g245spokgOszpsYdmY+ct2SfigJpvrgXs1N1WAnwBQD9XSAK7852FNATtsFQQl
U/Vsajb9GR1Tz3KLl6y389lOPJFOF5CPLC4sBPKDKZEykXikEAhQXutxcP3Uzk+qF6IXt31SdoDe
2ER7advDLhR0RLqsN7d2rG2L5+R/OojO/xYueGhKUQGtAL/Fog9peh7CB0PIDMy+wZ/lpb6cnfSh
3ncFK4LH+/guB7hI5yVPqHX9P7C/12x+KYoLH2CJLvReg6gI7dMZ/V6LsNPXnvz/2Dz2CxauPSjz
UJqZhP5tcFGocfvPqQc8VjQHml52VwJXTMQbu6qURTRKCXi8gCD0p8jI7NQ2YsUAWuPRAEyFhqgR
fTVbVhYiuIDVNnE/hKxOkwJldgY81giXW7q1W6H719r80wHQd6tbiOMCluTTrh5riEvQe6vRVzN4
LYqX6+d6LVAtVeIClT/RrkssyMBEByHHgfzUYsGwkEgEF6RUagQkbSc4wDS964hx7DPtUOTl9rom
7JdenJ/FanEOCqDNmiSzKzqpv8WYlNcAxCZ7VnZOS9Hw41omsVg0PmXtavhgxYAoPwBhauyRSXEY
b5cIzXtdDqju0PsP+i6TszciN6VMZxnhnb1zZHbYJHZdPGmmoCa4Fn4V60MOZ2hNWU7+1ECOBidr
Jlvf9+J6P6bnQB3t3r+bgx/X92rdJD4EclYnt5YZaOYMq9NezAGDDbfZ6F0X8c7hdGkPHzI4s4NS
ceN3kKHftIBPyjflXgHKAF4WHdXTnfmoHsfdsA09n03oPURPzT4A6C2I+LzyJrsD7tGnUTDnKdpP
zkSTUO7ntsJPysav8rjx04d6PpuV4CAIFtfiGsp05NHA4GJSAqjUTwCaLw+yoQjErPvb3+vLIytJ
4Zxp6gAxMaZUMWKcGOCIUZS/KPAsTNPiomKtslkc3JEdKTX3Q2Z6wN3ezGb5cN1aBDvDV+BJWhGQ
G0BMq/z0QbuBhrjM+mSqohlR0d5wQSppo7nImBwTjSY+/VwlX3Vrd12XdUf4sTHsNyxirx6PFfE1
yFDJczfLTtycJNNtrNe4yjfXRYnU4RyHFfdThRk6vPSWwNToho1fK3ZnWP/SCDh30YK3Z2wVZtHp
Y93/NIpjrguO5nrG8uEDLc5dpHHBHmegCrkHO/VbfzJ20kPiwAgejXviFSAyEDUCi4yOcwe6JftN
WEEk+Oc3pvQd/QN2Fh6lbn99l64bBJU5h2BYiQwyAgWFf2ufoi1Xyx7xvqg1nixqMb0eSCg/t2ul
mF8zmIOj2xb30QggeaBs3f1VOv57r5Dr/Wnh/diacStDoRl1ibGet6pi7YYuFLw5X98f4MdxYrA1
WoV+VqfKLITGvdL80MoJ/WGix6ULyNBfmd5/jyzlS/FqKzekS5kv3Vsvkg2AQySXyY/gJv4p3ee3
5PR+891OsuBgXffhlJ8TAoKjUaHPAa/qbbhVjX5nlv8YIYbXjfMRaWqFVUyxWeRe3zIkqLgBWQ2G
GifPtAsPDTDfIhGDzGrhVLEskHfgP9ngW1ASVWvKokeGJu3e+XabrbnPd/RsuL2Lrn4k69r364ds
/YK8EMm59pbmagnSXTxFAKQy2Cm7cBN+00DfB+zcjegqsr5xH/pxPj4wQzkLMuiX9Gc12QVUMOK4
7jI+vs9t2qg3vVXPUMao5z1qdJukadzED3YxjY5Iwm3B4q0Hkg95nIf3VSsKCHvHme5nbzxZL7jm
e5KDamCHTnUvP5SO74rSa+GWcT4/wEgEuBywigzuGO9gTnAPAmOQsORucBZhvv2PCPOhI+fuSzRr
KSEzEP3eeJs3LAWNPsmP5rk5+XbrJGdrrz5dX1eBmfCdLGZdVno/QsGA3BThwygC7BV9n6uL9HRA
wYjdUI3xcxCdBn17/fcLzELnHD2aFTC0zI7xoD4R/41Gbi3iDhYZgc55eX3MtDFkOpiYsgJJ66HY
4mkgAn9qecgrW1TXEpwsnS3pIjub6rTuMIzD2jV3pf6gpJMTWY3ddq8GXrD/3fJxXiLumnEmKlST
mRMMVVsvn3r/x3Uh61Hyt1nrnKso5Xwa8xlCMNhqt2jQTrsHWX8aRZdUka1xLiIleJciPo5PJcsv
OTVOtZk+XFdlLX0hMgE4LSpIwI3izJn6pS/JFfammvdlf4yC3Zi7RNkN0nbSAhuPU4INEgnk7Dug
hTE1CeKv2mi2RSK79D+11sbot8GoblLV1RNNEPJXQ+NSSc7eC1rISm8yJV0DsCE62ONyjJ+VrlHb
pvf/4WNlbpS/iS8lciY/9u2AATFITLW3DMyNpvyjmI/o7LdTAlD78vH6Lq45jaU4zurnyp+tnIkr
B21T6biQSLg5EFGX4Gp72FIOZ/iZP41BPkAO3WYPmdvv9EdpS4+BcGBwzfKXgjjLB/ojeDBNnDCD
/rS0oyGaHxAtGBcGVZ+2WllDEc0/5PU2Aamm4l3fk9UMd6kDF/w6fzRljcDSG3kbE5tROAWHDnfg
HaMwL91o+2Zsh316L+qiWA27C8kXxTpLl7qigHZ4PXiJv6ClfOOfKlD1UFs9dE998ZcF9qVM3pEY
xlwk7+c6z+1BP5FQNGAmsAn+kbmkaTJ0zPhiPH6Q4TER1c/end2VU6tyfoLIfWqVqA8DBIUCiyT1
0FPnf1E+Z1vLUbcMFzQH3xfjieq+BZ+7IxE8oa4G5uUi8m5DaQGzMeIH1F50yyYxJSc9JgAKB7LR
XlTSFa0n5zSCiuqaMrMb2PwzNl9GSRBaBGdM5ZzFVE5E72co40efrf7/SLuu3cpxZftFAiQqvyrt
4NQOHV+ETqNM5UB9/V30nDOWac3mbZ95GqCBvVxUsapYYdXZUu6zShKzyyAEM9GUHfYimoBQS3bq
WXlSLXpFUya5yhJrrgvWgpgDTWbuJF2rCszp0BT35XitZj/yIvN02cpTmVCC3UCVvirmntu+5Xae
7ur8m5VLzk1mIcTqc4Uh9c6eIFEfTkF9Wxxhm8L42gDRfn/CWuMgPcuskkQsseo8r8SlowaxtPhc
9qiIhL1xkphcSXAhFp4VNttNMkKs9ESfstUnPg2y++ymw1bh5KkNsifTBzncB/VY3sgYhfZmjfXN
5RVpNxnDxJpLns90CaxPWDhJvcIHc8J5+MuFocdexGvrRkb0ItFNcTvfOkyJ2g24xbRYT31PHsoV
BIZ2V31pMvpTGdT7NGcy9dmL6Lei8m+9iejbhszrAgYMJG+Wa+az0LzmpO8qSNEL0E9j0jj2KPZv
dLokepQqrmBUmhQcaczAIfPUSnmdHMdDdRi8qfM4uBEVyDy8p8t3K61gZehS0KqZIO2snUfj0civ
qSzSl10OwcK4qVEkRIFYmDEclNqz3BMzZN6Fn80F9yb2M9C0nPOEu2jjMIH+ofX1AF/tsDwoN9iw
hR6C8lBdmZI7KVEVsafBbNJxLWyAuhpWraXjVZuAKZliKBA7WdnZaQZZQx9/QVwQU6TbHJ1Ks5Ye
iG3o3JsR75swQ4xM8Un/SBaUSD6cyLZptmPZMp5uGNr7TH9c25+2bM2s7ASFqGTOKmyoy/hny8qj
iwHXLmLVD6xyPmhU9nyWqIgpBCCkc8Y6dqGH82R9U7I87HLjySj6p26oZaNAsqMTjEiVZSDU5Jlz
1ahC2miPsVEcRn2VzZvJXi2mYDNa27ZqRcU3sqqrEbNt+rEBEbJml94MwvzM/Gtwbi1V8iSTogpW
Q9dLbGzmbQacK4pGz3vswC1NjrJWNdk5CrZDTWvi6haAFnLN9McYnZFV8eWyZ5XpoBCTpCbrNZ3b
Jyu3gthkdxlTPH1aEOo3yjGvVkl5XiKTmMXTsmagCoNMrv7LYYd0JH6e/Losk+yBJrYaL1oBSgYe
LaABF6tFtaD+lD0YIb1Lg/4rNtlgsdMTOJa/ykyiLB8h5viSzEBPG9wYkrD0pEfsY46dcxNPv912
Pt98KbNSu208Gxf2JuOHt25lMSCyw/TTOpvH6mD3nvZNP0whd9STjE1pdyR3iyhYkoo5S440GRy1
6fESSPKxBcM6vcW4irRx7s1SUV5w2YIJpqSbsER4aSCeceBZ5h77ktWbFoRcuQ2uhiWc/DloPNB1
/25/NLIFvzJdFcwLo7QjMY+ljelh1jOPYtOSLE0nuX+WYEwWvaiKmucrNBtsGqobjktxNyvUq3Le
J2AFl68G/zgXXKglmBRnamOQHgBuMK5pclPOx8u/v39kYOF30FxpG45gTkoM/WBPIcqMWmyBAKgM
0rELaOxIYPa92T8wYltIqtEmzV2CLNyg3zcrjQZH8crG/mjP5PP/JJHYGmLoxshcVLNB3/zbXgpP
Wc/lcriMIRNHSJ0yZW7GxERZcYzVe21U/KwtHgoVRHPV+C77+3JyQsyhaXM6YkUWdAtbUZWg7K+T
OLoszb+Y3xcMwUK4mEwwR0zQogCWYye3v4CZyfxRHNK/0s/aob22IvWYH+bj+8L5F1zRWGT20qQd
PhUbGEKARZlCVdGCjha5pJouUXNXsAwWLewJG4aRlk1+aOa5NZDtNjTZk2j/sr7II9iG0enWldNJ
YMdLcpsdi3OFPmHrlGGVDR9fKW9kL3kZoGAdBoxPkZFfK5X+JtXDuEoi+L0VCDDnLxIJ5iHFrIc1
lwDokIdbrlGoxIYVJ1Dv9MpzrhcfSQpMCGLCFnm42faUqySSpbr3Px2/sej+Nh1TOFSnzelS1Tr6
ha2AqKkXaz7Dtb58Bf4l4fiCIpxkaZTqNGI/IQQdUIjjWx7TqEGbXooFNmM0BsoNvZ0O45X+y/gm
pxb9l5TFC75w0CXWuWOrEqTEO/5D9omz8mEHUu4Zj861GvEZhOH/saFQcrZicMc0q7bNyYDULLLN
m3G56hbJzdtX0X8EE0M7BXyjpjvhYIeOYNzuW5WbEgv5LyHVC4RgjVWa9vaUQoryNH+qsDtqTZ5j
DfOGLwFiR1XWucJV7q1TfgEUbHJlz0MNZwpAMvhJ9iEn93GNxvyokty/f0lDvyAJljnXe53pJZD4
UzPMrvTjcEReB2l3sG9eFdIlvtKzFEyyosVG2s4mnuxzf+Ogs85fzSk71HmYa9NfJHNaf62GHEsN
0xRE+RZ6W+aVrzAoW3AHEkljnOygBbM9ENSQxw63ok86r9FLr1S/Y16AJQ/2OvmXTcC/JLRezlow
NBMjSQ1iTLS1DHGQ4HU1oNtTp32AbXKBMeQT+uPodwxKBBn6yK3RDYbZPTR6HYJ/8tyZpUSvZcIL
JqlRKOnzFcKr/TVL/3LG+44yj7rXmSrrDN2PZ15EF6wP1bIhJSNEB0v7p9HNgyTDwi5Gnwo6/m+f
VKRjL2ZnSNDtiK4QfQyt9sOCPY7u98HE+KX6RfJFJWLZQiXMzBGeNRjWQBVpDgcw9GIDNvaw1ofu
ihSRi8WHBBtK/h/M6TJgwSLVYzxqWOuIW8S8KSB40Ko+76xr/e6oJqHlGVEeOpUno1HfteeYXLJU
FVNSGNqF4dpkg7OaWUvCkMgxm6d4Mf0V0yhLJdvULkMRbmUx5pRWJYIpQ1c9GwzfyNropURP9k3f
RhbhOhpOD5qVAi+T/IT9IiBKjNGyxwI+lCQfxNu9axsw4a6NxmqVE1gK/LFJv+RlG7EsxjCoimHQ
Jo1qHQOUl3VTdobCjdMKdP5g+I/zYVgeM+rIMobQWtbwj2AwtQHmL1V3bUdzwGYn5nwTo9RUI7FZ
OK8Hrfm8JpHi/r4MIeZQ3mAIt8xqFPBGxA4w7sk951fli2CcJ9BE3ysH3n/4h+XSN4DC7VomkIzZ
scWwxuEaY/zx+nBZIiFkefP7gnvP3TgrewsCGVqFbHIR9qrMsQv69jcEXtwmmOc0E1Ht64tqJmOT
LJwZjSx3U+GnSxFY8Kq0Vjy7+EOayTdgwn01plap1FjFXqbYDTUzvmkm3XNnO7p8bIJK/wcGRHOg
fwPz2psGpok5qkpXFoIHNKHXc+Vr2eEyhGBX/4ZAt7iJfg1dxUbt18e2mHq1KkiHhNX8vcrPTnG1
MGRebFlVbVcDXnDEdMWokTEG+QULmy9DUN2OhzSYvOW83uLFA/KDJJLxEEgEE5MWWjewDAv00Jni
wLwVX1j9pMwfO3TNXT5AmWDC1ckMQuO1AY6hn7X8sUq/vuf3HWx9wH+28TxXu3FAs1rMbtoTFirz
Z3v4vZp/Ns73twK4IKTQTWxUN54zGZvf73pijSCpwXbBpgc9vOYb8RjRWHu6LMbu59jACO6gcbLR
0FbA6M5d2n5Wc/B0/p46mbsWfdwbcQR97pe+MqsYONbNGJpRjy4TciqwHJnTAct2l/If27xaRLBn
XvrN2aXLlGFj18JCF6nRqv+kGHct+StWAiu9Y+jNlE1t7+rayyGK9mAh9qgMNoQzyGFBm7Gs3r5n
b2BRNPg47GrTxDZ7aPGcDsWE328VDy3iqLocWt04XlYFGQqXcnNqGplskrCRhaX2ySbfc9ibYpEl
rvfcwVYUwR24FplQgQOIYs0kUpOsQF+uRaJCyVETaEYsBYv1SvLgkYHyS7CRzB5Be1DpOL+q+NxW
d3Ny6qbv9fIwMYnV3lOErXT8D9kAacVgYuYS0q3KedBPzSpJMYgVjmfNhs3hlMBYyosG2tcA5WKM
tNbgeeIF+wyMMI3MB3bXXquBnNx9985uwQQTWjnumrUKrlHyKf7GqZiqQ3k1lz6Pddyg/sMMwBvZ
hGCEi6bVJmQDqyHGvvlSpOFoo0KFoe/TH842vQETlH3O7KlMORienDkJVfeml9HmSc9P0HVndaa5
qrAgVrujJzdK7+gVuh4CbGsO5QToYj7jjUSCkhuzMjvmDInco3mXHEHBHyQ3yqfl+XMlQf35srXY
V/UXTRRUPXNBG2ERwKUG/MWPQXaVdq0RQnaYVZsgHSr8ft52JRYLQPky/TCyyW/7G33oJYZBBiJ4
vxiV/67rYLjbOTTBhVRPCaa/ZeZn/9NsZBGcn9sXSdN1kEW9H4LhVIQGXlzNM5kGCdSj+0u2pnjP
q6PM9d/DE7Odc69MLFZh8ND85jc9uJ7BXcLXYNmmNKEsOUMx7VlYdTykPIIABXdoJvG96na+RVRJ
jkgGIxijtc64NcIZtu2VnX8ZqqMtW0G0q9KbUxMMUJwUhdXZgMixBE45xbL9DjIRBJtDK1o63YLf
N6c20jIrJLOOKuQflkr+NgREBZsBpnZ00Kq+9hFFM5hZG/f4+GPtKZbv2p8uX/1d7doACJ/CGghJ
QZcGv2CPp8FUb1WWeulQXSe1bNJVBiV8kpGMDnLecKjjNHoZ2reqAdsXrsxM4nz2IkZnI5Lwadjk
tLG6AGeKhlN/KA5ovcZEoezTyMThGrKJD8phGnSlAky+jOfRrD7HyRV15hPJpDtX+cmIMbCjaxra
P/GIRFv1ayh7cvMSzXcs5BlBzsiweM0PzvNkRBX2I7tP79CJDRyXfCPZ0PaZXpXQCaYkPnZIRLka
dp3hqWt0GYjb/ddyWSYXCYPUFv5PzCfMfUMSC8P34VQr+s2qWCX168bMDguZ1OvWzTDxz+gypxJX
8fbTAU03iWniRrmG6I+MYp2toiJL2GTg7LMjlfyls4ONIu475AOnvAVaXd14y0VY1nOM7rsltPQv
UHh1HgMt/lJhX5DeSaB2/BJkQqkPYuHTEVfwscTusI1UhUyzX9xyHYkDA/O7i++e+Trr7PNl0XaP
0AJfPWa+LLQbCW6wa9PZTGi/hHHFjjYjVwk1g3lG3D81Xy5D7cReEM1yLSiKquIRLYjWguvdHJ1x
CZXjEGggr03Ozi8+c1qG9KPsvfnWsL8GE8IINHXhri0AM1Lj6CTs7HalX2S65Hvtwji6bjouqMHA
G/n6jq2Omes5YUuY90E9fB2Kk15/u3xuEojnBsPNNW5RhFvXUlvC1Z76EPbc9fOpR9CiTu57pHFt
DYOAmF5VxfUja5rNU6M6UL569dsRKUGr8jOkBy9LtKN0qBEgieY4luEYYgPyygYzzeMULyb6S8c2
y3qioZYdMzQ8XwYSq2rwu/gmL0hiBnohrcbSHhv2+pAz3+TR9COmPnpnn9vAlhsQmv9w/pAg9T+g
SHsbyHpbjpgmynKkXMcEoKz/0ZDvChi66STrmjXe2lxIZhtI42p4doo2V2Etm4YpXkKTkGMBk15U
s+T0diHw+waI9SwsoxccfdE56wQ2M3jG2Y2SWQsyQ0ZivOM5LJWnOrEcDSCiBVcy1rhlA2u3pg9t
8SFH0o7+csp7szEkwuzcIiA5KoGHgigizU2RWaXaoxkx7OblZl2cD0T5WGqyBsvdI9ug8H/f3NWi
c2dzmV2Y0/Zj00fMebqs0DIp+L9vfr9vBhTYQFoWdtl6HzvxKQG/zWjLFuvsXlAdZg0+FSwfohOa
26JesxowMzM7n+qgl2fOB9sxfhHS/bkTt9QNlmCoUeXQW33Fh7HjwdPLL5N67za3gy5xdGKPy9+3
coMjWGq3IoyQDDJhXUjs2XoSoO5x3Spu4eXacJ+gXZNUI562DvUd+gWD3Qyb3bH/3DoNtnPEDNtD
RWTFzF19QSLZVk1ThTUUvicEJwaQ4RLj7titywdsrJW43d0rZpjoo0JUASo14RZTjAUpYz4gONPG
qFSmu97OPk1L9zjMMZg/l/t3aOgGTrgBy4TFZaCdwzHPKC2NOXKvjrkQL+laNboMtaulGyjh8Ipe
y7LRRezC3M9t4uXd7OduUI5fL8PslBjhRDY4/O/YXDpbmfKsLyFS8im75Xly1OW8FWPjq8+QK1fe
kSt/DSgESk5itOh8g2A9/YAVRaSuT0UVpfW1rUSZS71cOV0WUaYjwh3EKrORwLYsYd2knsYyr0/q
q3Wag769A/NYeBltV+kRMKGxF6sSoPqvz3M0bcVd2mUJXfVDN8TeEhcSm7IXRVvqBkL4ZH1q55bK
JpxgiIrgA2ek+ZllmGo0ou7QX2mydgEVf7LwAnqFJ3yxtcz0PJlnHOBYEU9NZ9dz8CDPvK6osHxa
AfXURNKnudOzk6YYZsipCA6Xj/U5rnjzR1ggS7Tg3lxV5MJFX4beZWhcCPU7EAt6eDLfUDwfXD8F
teEdT3KyY/G5C8jDZeDd77nBFa581usp7Rlwc707GKvjs96WQHCVuCSaoDIpzJs5FYBwnDEs6+Jc
uma0xrJtNLsWZSOJoDbYO2AaiK2XMDMfzRoEkMZJKa94J9blExMHFf52RhsgQV8KVUndLgaQcWDh
cmphUrRbB02XeO0FQ6j7VcAGLz8oEV8gfhl897JbWIREdMtGn6CQi4qThZaFDXO25B8LyoIx/jaa
d+5waOf3BPp4R2gO0VQLr1kBylSmzjUMFb6nUwK198ZyDLWp9Nb412WZ9vQDZFcq1qaaOranCudp
pA5SRR3j0XD8uDR5DSrU4trIZEyruzg8HanytWJvWpxyK54mjFrgii14TZDhOBa5ryVteFmcPT1E
mugfGEEPY5ssNfi2lrAogzL5SrP1OCmJ1yEtdRloTxe2QMK5mTAldTOaSzhWv9gSZB31MqXytPQm
021JBL4vlO4SvFuwPVOMwBujt9fZteCul7s6iZL+rlDOenK8LBE3NqKl0LQXFP7vG2fdKXnrssJG
RNUYNwhfj3XTSqy9DEIwRvFsVateQZAqY18HplwNqYz7cxeCd7LY6HnETJMQrGaTHtfzAgWYXUws
rcbR6K3o8kHtfo4XCJEcRKdYjGaO+hK26w1LfLD6eusKmnv6ns++wRFsgNUU5QiCQW5uqEeGGnTO
kzc013oia6PfvZy4lpbruJaDePf1p+9LnsvCEG6oMOWmr7rIYNMDq1xZwZdHzG9UDE8jQ0PuwkBO
/zWOrtKxTVI4e7uM4ypYhgx3c6GzEdmE5neunZirl6/DaHuFjcEZm5XkqI91eTcWTnnTFi0h2EI3
VkwS9vAwTfzDnvPKMOpI4ojJKAvIYHdSZnhI0/LyxIrxTUf4sczQzE907DNPUTTqF30h2/yxd/a2
iuyoa9jIOJiCwq5xZ9S4+QvyOB/LNpyq370pmVuXQIgFNMe2i3UxAdG5dzl5KIpvgy252Xt3YiOF
WKaZE31ysCEGYVx2IsZTu/S+4/4YZmleai9e3AKR1yqUoWzGmglWCqHcjzbJoqKcT276267T0Igt
8G+5R+RGkCCjf55NxCJEGJbnpkyoyWtkfRoRGS/wlBO7NZYv5RouscQE7z61txiidCVyiNoEjPKE
rF6oPIA250b9kGJ2pw9UbIxK73luUZav2n2oadgZBP+vuw6xBdtvVp3azwgEgNtbXu/9WI7GafGT
D9mH6YAJ3kDWTsC1WrxwOmj3+X1DSlvMkPE1MW1BeKG6rx3sZCS917oGGIPGcsBbtGmPdBiJV+dW
Cn6YSdKOtuckEOwYnA4W3YiikzAaThOUxHNYmOgv4D3sA5MY7707Z2CvuYV6P7YxiSa1rJImUawO
T7WuPXXqGKVaf2btGlz2RTIYfi83TtuM9XxGuQoeVatDnRkfMoy0NrZscHLvwHBaoMRVsW/yTeRL
nG5iSQnW9aqdbnqM6Q6OLnNCe1UO5DFV5M/RCgT6VSGkmrK2rMzcnEPsZbttkT5buq9FVaIjXul8
LFHrPScdfW2sr5Ih+9Aq+adieUceHwE+Cox/OwKxZFD0Y0z7Eo5Az3M/XnJ/mhUvHWWEenufbQsj
2JI0r/q0Gdw5ROIsGmJydhz9THRZh9WeVTax4oVYaLrEi4X/GRvtsFbWZyqtWFhUGoh0xoLgAZGs
Pt4cVWDljZSSlf/d4rXeAgrqyPIWc5QcUD3zYdTiPo0ycPZa0fBRVn3ePULEeHgL4t2OwPW1bIPS
lJaR1Cimm6qf6U91OkVU9gzbM1PmBkSwi6ScFmL1APlvJX0GQ867mtMsJK7Q629ghRqBYXotTFoP
WPZj4dyGn+WpO/FxsQYr4nwSTQflJOta3r1pGzixuBNj5ckwgVwgNO+mgBO8aAjDQKlnYGCYVF4j
MVJ70dUWTtB2PWFJXC+QznSciKroj7TA49d0N0XTHAkuOyvolz+3i1tIwZGO2HmkUcSJaE561Icr
pf6ZFxInsus0txiCBqZZMSgmLdA0RjzOCVGhgXGePfWORG00B/+vLsY9rd9iCgqJQgyy/jrk0gff
ONvH7DxcOdf1aQziY30ifKeSX4f/21kKViQ1c40oJTAn5WxpjzoNF+uP+6Fe6b9IMFOwzsVQNCCY
dm60j9SM3Ez2ufZs0/boBPdSGGtGhwxKP0V/t3+uB3hmv/FLX8pkJsPiN2JjeJUFdDLUhTz59RIo
nublgX3LbYd8z9pOFy3ODhkizI2ptg0n/RrLmYs4x/pANCFn3pgVkV3eqPb3rLiqtcBuImWo/Dk/
lujyeIdaEGJgFgb0OKqYOaJNMdsGy9GHzII5sZG2DUr3D/dBP6f7kC36B0Q4yHxVTUpn3DGzRU9r
1OiHy0Lsnx7m0+FC0FmBPuTXp5cX1DY6G9VgNfX5+oHuKjlVp/7EO/llNM57UZS1wRK8o942KvYU
Yn8kTa5NJWxkywplvy9oeGr0WT8X+H1juJ6b+ymXHRZXJdG9bwUQv0aJwSiq4LD6zluj7IjGqMAJ
2iCvYO0qsNLI+mb3bSzUi+s2XuFi6itmK4P2QyTtrpywQbfHSE9zBBtNtIb6GcvbDrJM9q6F1YnN
Z5Xw2BJfsgaZUxtpeXQer7da3XnzCO5Z2YNLBiK4J4UMJWts2Adrvinzo7Ig1ny4rNm7yrCRQzAL
Ss+IQmLcnK4HGf9hSk6Xf18mguCJ9DixW56JCeNGOaMb8Q5zI9durklyRnti2Mh62kiO2OabGQG8
9QuLxnjvd8PB0K6WP9xG82xgtr8vfIkhbmw9q1FEX+JzSsJkONMivHxSuzW1LYbwKTTqDNTJgTH8
7MMOk5a8tKTeLWcSwcxEsirh3pfZwglfxlmws50oODI9/bg2gWZcOWogEUmGwf994+DMkmlsaiDS
+mjfNSdM2kXGKceiLM7XqfnKX91BJta/HCPP6vLxS0ecIpzMLptsbj61O7xhnm1BNHjprWZivlgP
m4OsJ0VkoPuPcvyDKM4Tor1vZvqa4A5h4l0x59xr6gfd7r4wpGCmqQO7bBPW/XQqStkoI9c70dTy
BpL/CCtOFjqtw2aLQVhi+8MXziuSnMvPU4cJkuFBfrh7L8VNWk105syKW1r20BkWh4txarInEBZM
77GtWxTBf7QKtZ0iRpZwya4n5Cn622R+R1SygRB52oa2rY05hyCtdrCmU44p9OUdweoWQrhf60qc
XKOAMOPvenFTx9/XWGK896/XP0lhMXuUVjSb2ppDIGPrPFFy38sWmexCaBpKfmgjBFWQcIOJUrA0
sXCDVefRqH17/OjIBlJ2bfcGQoh3msnt57lB41BvYzLg1rElvoHHM2/uyOb3hXjHZDPCT53bbnCH
jm39sPT513RoTy3G5kFl/PGy0XuetHyLhyQ9j7XRtirY8QV7f7GLBW197KxFBd5eFobW8gj9R2ht
xtIqvgehPzJPOZCjPBbavaLI5fwXXVA79Ae3ZpoBXSuiVbmy0m80Paay1Sa7aoFoi08qIaYXU6Or
uSrpQngMuX6hCgna9WF1ZP38EhCxglbSqirGFCDrjPxDkXprmmNUSTanu3tiOgio8EDBOITYwLXY
lrMyvMTQW/IdjjCdPjX1lSNjRtnV8g2K8F2MwiyGRAWKrn2wl7tU1he274U2AMJN1edG6ZAdQk0b
pCT8jTIczQOYSM4yD7t7nzZAwn21ej1uJlCRhBjs8Mtlihr6tE7O6OtpE1VE/XX5Pu1qwQZOuL7u
SssWfBAo1TpBUl+z5aqpP16G2Mvf2Wgxx9QdmtqJWHCkrl64Roa6BmP2k904t3NdHda+CuLWDGy9
Py+KjaoYVbzLuPuiveAKUaVqE20GTwS8EE0Py1Ife6ocE4VIDOB+SISSva1jwbZtikMIxtoadp/j
CPtQQ5d2e1iPcRBHiw86apCeyeZido/TIMjRY9kN+hCEL6aqJXU0UPKG6wDmuKL23SrxsZPVoyyO
msW+Jkbqq+OavOc4N7hC3FDnFBWkHLgOOffYebgeC9DXXP5ku8ZigyGkYKE/XZ4bwJjj2SuVgM4/
6+xBvtRk11y84IiLA5o5x8wzx9EfmR8fxgOWBKV1MEZqlPhFkP9ur+jPy6LtaiPKN46G5ywqUoLf
AqN+aaGmjmkfvoxNHQvPqvWgH/6QlPTvcBkEH6iN6phUEfujELCk1E3gj+cufSiW5WffjudmsD+/
Q5wNjHC5YpdMChjR0a0wr4gr5jP22vmpSSVVc65Ub7z9BkY4tVwD9Wk94ENl8x0pf1ByJPlHpZ94
ostpH/83mQQnUpA1pvWIo2vzxUvQXW/MrZfaafC/wXBN2TzbaO7UqWIDpiiPRpL5mvE4EIkoe0YJ
3EUa2D5UDOu9KWYUnabQ2F0RvHozWvTyCAPCPVZHnNxDiVXJsetrsiaKnUu1hRQLGupASTupgOw0
LTL1/j41XEn5f8c+vIIQihgrJtkahcGVpPYU0LyNzGEKLGuN+kxGwL+jea+gBAW30OTYTCmgxvzo
Fv7Sa55R3NJm9slwT4r7P9YJoCFDA65uzKqI8zDqUOfMShf4yOJRbyDa52YOL0Psf54XCCGwKBRq
WMkIiISCsThDIpzIKBB2IZAmtvFk1t6yGHXWrHYORT8ezfMQLUM367D8vCzF7mcxHFg2zsj1lsXI
wPZqJ8PlGfEMT9tHpf/MyOdyncNsPGvpp8toe0U6JAD+gROTD8jlxmCthm9fRyQ+q9B9cJ7cj4uf
HvmKDvvXZbhd9TYxC2o56P5+k82PixTN8yWfCC3GoMCAQzO3ftPap15zJePJO+4IT4sXKMGb20tZ
W2oBKKvOQrtPcYP6cHClqf19HMzKYfYULS3iC9d1QVhYlFCJ5md+isFFV/2uwuWY+Ubpu4fBL78l
gfbnWVHI9oIpaHrekLEfOKaZgibQKb3ePuTvyA68AhHCsDpxelNRAVKVZ/A80OI468fL6rDXEv8K
Q/hIdZEXSZ0BIz2BPwD7/hykoNLIfqBXbVDeYszVd4OuRaf1ZWDZRxPCsJq56EGugWt012vl68PH
UtbGva/qYE53eKvj25oCKeKqbAc4C3UN7LnEMpD2oMVVxIxEcon5lxBiCJziCxS3Wht/W2AcrCpL
GL5CzX/MGRiYLSVStPaQ1PFhIHV0+fD2Xe8Gj5/uBq/JusyYGURLPvG9pP3BvgUH0e0Y8Dl5vpzm
Mt7ux+LN3IaNJqc3tZJ4nqDqFsSDDwnZ2N0u6uh3pSU5xV3bvoER/GFnqf3U64AhcX3r6OyDEqfh
ZUl2dcLCAwp7n2EpxLRHS9amywjatUr0/YwJjXRjDvBw9Krqz7OHNtTuv0hvch8ZtkxXcQukfjhN
YJJki37V5aN/WaD9M+Oz6bwBzREHEVdqmiPjo1e1jWamwb2qzCm4DLHrD60XCMFE2KqikKWfMLK5
3LWun8SdZ4POZFo9LceYV/Ie97uBEyzDikIwWncBR/NIjXu/4fT9hpflH2etCGrjPYboHziMLby+
StY8QJnR/4MOkqOFJeoqD8hN2Rb33RtkE9PCo1pDm69wYZ28IjWKnIgpFiewe2y1nNPb0qAfL3+q
XW2wTRftjrZpW2ImrFLGYk4c5CNq/TzEV5n2cPn398UAQYthoSMLUwqvD0ux4thRCwYx1GOMyZjM
PaOB27sMsntH0db/XxDBDKhra1E6cGNa2bnfWeACWUCl1I7oHW2b8DKYTCL9tUTmMJhxbeHzq+0P
fQhjLfWW7D13dCMQ/2oba63Zq0p7k59a9zNrbmgmceJ7MmiGBsIppPmtNyn+mFoumKdganQ9PzZs
DTFy4RmYrr58VHvKheZhjKLD2uxQ9Ci9M+clRRp+do5uzM6mIhtLlEEIn17DbF7n6oAY887T1IPb
SfrXd48KHHSuyqeu3qS9jYFm+qDgqFA5mPQ5GknpUWlCWoIi2n5Ty9GVxr2MOn9f6VGrM1QRJc85
MV1s6LAivGcRcbyO3QuiSekmFHV6ts4BOXQozFaHMVp9vjZLVs0T6yFvkPiF3eiviiVT7gwqmWD2
s1vwr4fVwQpAtXpaj+BQAzsPCwZs+PbymykyrmTwmuB/3sALYXCntllqzIDvgvg+/WX5mpfeKZgw
7sLuykAXXh3Rj91NHMremuLT7A2y4PmmUTfitH8WnGfkMdCGyrdznXzgVWhNoppiD8wbNMHxUcsw
8wHl4GCKErTclI95VPhxNIQI8/zpo3syny5f6Ge6103YKiKKZO+JG8cF0ikcMT6UJ/vnet2g3cfC
itPV9qpr1IR83a/RuzDlXhIZGE7IH/Ij8ZSg+nH5bxGM/n/+FMcgmvNMTyzYYTZWeYyR3Tlg6tfB
OVrKr9z8Yqa/L6Psq9ILimCJaYLtV3FG5qDAPhuCBZzmIR1uxgSLYPqT/vUymGAFnkXijYhgiADF
Cf7v9bUpOoppK7tHfImN8fOHeHk0JolJlkEI9rKytKlnwzgHg3LOJtCaRYtsQYj41ngjhvBl6j5O
EZANc5CepkAN+Z7YymcfwLd0QO0BM7gSbymTSfhGdWatC5w+rA0WkKnj3az/tmVbRPe0bftp+N+w
sWhJOmXozgaGrhifxswMTTYelXGqvayQFUGlByiYT7cp45LF0IM+jLHeAOM+sF3DGRRZYQfCqlVm
R7heibd6K5xgL2vQZiEYgFLMPs/LasfioNw4XuKrR1OGxW3SJSzBQi7mSjBR/4w1dael9BtksJLw
wThN/hjFj1jihHH/8Tr3CszWSxt3hHjhjW4KJnNwwONIGdcVX4vmM38Lt5gQR51++IufLgitPl++
1LvOcHO6z255ozrOVM+DMQIy/obu7CC9yU81+On8LJyOTTiUnnturpB9Os3XzpEdddmJS1T3udF1
g1+omWk1HfCNA0j//PXINcrMfQzjBdxaJ37+LTEPslspOelnV7mBjdM404oEhBep+2uKHxWZ/Zfc
+udLtPl9OuSsdLjSNp0bsf8j7bqa68aZ5S9iFXN4ZTxROdkvLFtagznnX38b2m8tGuIe3LWfVaU+
AwwGw8FMN24foQ7dkvzHNkDWYd7v4BXMQuJlMErAzN1pSs+qsTN56sG8lWJiS1JEqtjSDQqXxoe+
iVvPPJ593mIxEWWW5EYqQ1ghLG1QSDM4T2InrTmuzvM0Jo5UbZR1egwUce4xvRs6XavYcwgpTp3j
1J90zGguuz5UTBjJ8AUTNiPWLNqLjvHS3FQPkaMcy6Dy9FfBad3RJU59ml0Q4QUDqPB49VzepjGB
ZGzzAXUOxOgxPSjlQRfcy2GDs2PvUWXld4TkxVIQGLgkJ6u/Sfug+Y/c+6xrs1QSiyBiQkoEhNZq
dlc+V+S25X0tb2bEq41638iVHbJJRsyOY506X29szK5CQ6/1oXiMFm2H+P9RSuSTTUzuMYvVsoB4
B3ByY5f693B5vbwvm19Ra4OoY6wMIhEEXwuVOvnUac48DDuIOD/KVvc1Ng0H7FMumCHdvFU9Bc2o
HHDO7cm+XPTpspBqwpaJh/yK7PKnCQlW64Q3hhd9w0aehdv8BqSWe0yv7i9jcxz+kxIEqFbzVKJ2
i+eiu+HqEnM9hYkeS1FmiigAYAR9NH2VGXboa3XQ2wHpeV5HE28hmfgBtbN+yGiqPR9o45S+18CE
+9/n9z75IxMmVL3oRtrt+P6JVrjL0bprdqhNPuj+vMO77eU94gQNtozQWANeJ1ssYdEddPVKKo4W
N4HjYTAfKaRqpCSiUUM8II3RXqK3CI9AVm7HjnYbZn78ApFeV727bBkvJ1aYD5euIUI10pxYQ68b
9OPwZY2T957AUJVlXnjn+AdbF9WLBi3YdCWTPdnRhHjEjJa847kh58ZUmGCi5zEZkwpJEu0lV4XK
Vkc5qKRzp95fXj/O6VXorq6iVqEq0WzSvDfXB1Thr4t0si8j8PyCTTEqEDA1Olas0f+aQXoTda9w
/T8EYWKEPItqXaYAya3BnvMvYXwn4cv8siW8SKQwwcHM1bQxaB5Dv4cEG4xfe8PL0MlLPY2nerJZ
rVpdKAoTIpbEQoFcBtqco6sbit66Uzp5ULilQ4VZs8zWX+cTvokiO3Z5WTpn19ims9isBKulu6an
zzHZj9U5kV44y0mX68InH9v9lc9FD/ZQYLTe5Gav/TdMMR9bN30I7dyFEI8jnnKXuLonPFxG5hnH
xIyyzvVSpkliXRT3QlQfwWf4o4h4kt48GOXXszWSvDbMisLUo1+KxGmG3hEHneOWPBgmViiLQKKQ
llUqRbZ18tw3pkN6zsMtSzTCXlgsM0A5jYlF6Gdb55q3in+mGofqDdlD78d2RGj19UdezkYP7SX/
YCJHkVYlxuoAmUIUVIh9LTmE2tVU/BVyyUF514jKBJCogJx8HGIRw6+jZ/iZT7xX1R5jFDuQjnKV
7TYLpqvDrTKhpOmNYeio7ycn2i2Re2awnOSD7CguLdZWXg0CoSA7SE72DOXl2xoyMEUAXm2+JDHn
CmCpBPBhOTca/WCGDKOdTb0zKf9xkpp1HrbbDoqrtdDSrKqDPubitg45FDsjKLzYr3mOSg/vBa/R
mDxEyY2iA10LLfJP7ni1oPk9dsJr3Zft8Whw3uZ5fqMxoaRvSW3EFK14ofuoHJHwpEh4hACD4mf+
dww7fvxpKZmggpk2SYwUAFr3oNrGIUTF+QEiQSit67xt42QhGhNZ0A9gxHr0fuYXHySQMLB14oN6
I77GN8QpDpCpd7hLyvFHjca7VUrSD9OolfRo4NXuenIrX/oueOpDeD/j0z2/Rp2Tp8rF3UUm0mhg
PYH6MvzTPNPKH5LV85zYAyYTKXlH9ijf/dEFxA7PgdYsHPoCJkpGupdn62RaeHebU063P+dm0Jgg
kyjLnGsWfGUi36zcr5fGHv5jp+Ynf2SyFG0Y1bKOgFGP32RhJ2tPf7RULBXZYlaZNdIDJvS1XUaH
Pi9tk0cuxZLXs1awM9zpQJapmuEA0vWMAnDuSUfjStpVRxWPkqAIfRX4b2YcP9eZ0KGTxmrlBk7Q
eumVHAivxvXiLiAoHXb623Sbn4RbDNV4YAVxKLOA5qQ+wr//Z8vLhBOBTFWc0/y/o6TYJ23Zi+X+
MoTMM5QJIyZIa6WEGtq59BMNafNXYUfVkls7PQhXzbGEHpQf2uN++iHhup138pXl8i4GzmFgX7nH
WojbokQwE+Q3yYjsxAydeP5Db2UCCZmtrCwk+FEE+qQ4JHYsTbYs8bjMOZmRzmQr8ySC4zvBisro
aymIiw5ms27tiOBdHVzql/ePl/rpTBhBnVvLFZouL9dTbBsv9BYgBzBL2lqAF+U9PPgt9nnEvTyv
YQILOByqrjGAKk9oxhXz20LQOLc3ZxnZV2t1UcqF1NQwOfENDGsbc6A2B1F5kgiP3o3zscOSAbY1
Gi176hlTjDKPcm+EGPucruPkWy6gj5T7rcrDY6JLm8zQYYhh2+Drt+mV6EVvqmPsyEFwlmB80V+N
g3xCalv8Z21ypgTPDg8tA9hlQvqVPIAWmLzqVqAmLxyX5O0cE1LqMLeUfHwPKaLTPQw3mW9dyW/C
4wLd3tJPjk1g7KN9yNMb4a0qk5ug/T6X9R64UyJ4polU5NYgwVydZ0XCWnIGingFB4MJJ2mPIoBJ
8+bwq+SrHrlNncyWfhBwEAncbxLOgTOYoLKEFUYrTXhMKVxF+ovMK2jw/j9d21VeFy46GgoHrF0s
nvPqVNccBgROgDeYgNEQvdOhwYVrBrNDpUJA+KkfypAnG8UxwxR/NSOziqE1VezJrL80WmBNjxzf
5thhMh8wVZYMmLTCPoyO8oqBgNQjk92hOFyflAzJCD62z8INj+KNutKFzyaTiRcj+szGhMYnQUDr
l0q8PoZkYlOfI13hXCj/8vKNnmkFBC1Up+rXJSziWC0jWtmiMvLzDnRaJ+Eacz524oO+9NYK0Nng
LUELXVdxx7tX/iXZ/4nORv2kTyWl+bvTAMOnGhQY8OQeB8mTqTiSl6LixFvb7R39QGR2NMrwFG3N
sFctn2L6pPak8xjzNnu+oIvwz5oazP4lmhSX6OCm2SQqxo52pF+GJFBtK2gOsd8ef69C+AHIZI4q
yTLDXABYKE+z8pxUN5H6fPkobB41ib7ngj0fnPMMRJJgUrhRp9HNlnu1PbQ15/to+/9bomLomgh2
fGZfJJIlcqOja03oVNB/JJhMFjnJ77a3gQX1HwxmX0hZ1jFIzFGOeDUwlQVdWh/y4tbXwaPap9p+
5I0lb9eNV4jMqmVWVwMQiGJQ7NWvtI8m/Ro/il/QPxqkcAqk2IWTna0H3uPIZgxZIdP1XkV46Ffn
rVVKcAl1/mqEvRObYoaPtu+gwnYvu8bmkVpB0b+voOquWmYw7eBmrFNbKneKgnyU5388EOb6NTu9
Ba0QQHLpIIQBSU5a51+2YzORWdnBXLpDssyWMlH3sAIrukmiYwxta637PvIeqHnOzly/SonLUVGB
ZMZndXyOkqfLlmwuFoj3DIgi0+keJqjL4VIV0oTrd1LfBg3U66WNqUr7j0DYnikdJDRCIgJELoht
GbdWjY8QtIZdRtk+tB+2sK1RVa5FeqOMtIb4t3oo8YZj6+s2+Lf82JW+cPA2vQBM7uI7vzQ0qn71
5kLMGlDZIdCpQWUFgt0HOvqxBlu15ddSRv9sudecyNOE30vWV8iMV8Sg+hlCAcht/cMaT2DrszWL
9wS4XbRcoTC+IWTDooJiCb7xUn6TvTrQ7szr6QmRKOCx/G6Xcj6w2PwMSlWJFEnAop18823vyY7k
KjvBk75C5XwPwnefm1LQ3/8peVphMhdJBpnzgSjAbNz6SXqVfNnrg8nVHWWHCUhPO6jXBWiNT50j
fOFx1vyLs/50HjZzG6JyjPSObiFufrB+edqVdTWA9ou2Emg3EyfN5m2mydwvZVwXBlgO/n5xp0Uc
CdTvlLK54m7mZsxarStzoRCIZmhRCiixTW1x+GKab5dP3nbQ+lg75hrJJ5RR4O/IMJoRUiwnLbWc
nMc6xQNhrhF0ObUT5uVRXOwPtflUpo/x/P2yHdtfiquVYiIIqWer62mqVLk93KDyaydyxRsD3SvJ
LfeM0W+cS/7ORI1C71R5WYA2OqIzIKnpdum+3/8/TjM9OZeQmMgRh2ExmQRIyb55KND6o96btCD7
/3nu4ERhdn6+qUxDMKm3jYfRg7IAnjvmv8Iby9Gvlye4uxMdhBNNpTl7x1lNlrkva/JWgkzb3weK
zuCa+xFdJeqOt2+c42QxuWhV1GaGeUhECrG3xRlkhJyEmnryhd1i+c5mvcOEjQ6AykztZfwBmShH
xChI/o2zZNTBLgExgaGuU1EuK2qJV34zrqlSYFe6GPVqPNP+u2FL2EES4lZwecPgvAvGYmKGvAhK
bVHs5GQGEsrY7/VQbyB4Klgc2dW/xy73huH5JhNDxLLRkpxunXHdvExug67WxLUMm5y1AM+2tAep
xTjNbBv7y0vN8xk2sJRtr5d4/XfbxlTBxW6O9iITObiMwjOPCShWR+RwijGxVKcHE5zK82tav6Tz
D42nXsa7vSwmoCyYg8vFAUgoKh8y3JaWN/r9HgwZ3J5TDhYEGOHF648UMG1l6QgsYWdiXmPZmad8
rziJR3ze1/jlDOQTbxmJiVxqJjLWeoi9jnwx1Tt0TBTLTg6/pC9ptbu8X5cPOphgfrXMLEk2miO8
IjMipy+uLeELyFbt0uIVXC+7nywyyQZ4XSE4PwFI6A6EHHKTE7E42ZMsMpHELMoUKweA0akzmz6p
x5657/H6+4N2Isf3KeeqvpwNQEzx16VTpr4WzQJOAfYcItyl5j6Z/9QoJlrkTUtyNXs3ilwRHb1j
EhLg2k0jPCfmUOfhzc/IdB/+PSCDe/tXq8SmEoqYOsTozA6d7Uq/VW8FivLi/XBQ31oX5XFn+MtC
u3foyWgXmp+5MZI63aXfwASRUFpkQe3xG/TUpuctcQVHf1AC0decKuDBXQ5Z4L/81eLGktq603Hi
MnKUlLvBehzH8zLqbjVxQjDHY9iPXpDQm3obAqnseydbQvSvt7Zofr18pHkozDdM2E95VaXwy1a6
HYSHxrq3eJpf29MZP7NU+T2LXQVEEH2MaVmgBoF3ym+G3T/JXurpB/iLH12rLrBd015uwU54Yx6T
2xTkqH9mJBNOiinP0fgHI03xbFm9bYnXjfhyGYOTIIB99VfPMIj5v7KlGAjX1Q2GjF3zgZQ27RXF
YBUmfgfBtjhvmZyI/P6jVksbxm3f1A0sC7MD+gCn3tc0v9Z5L1I8L2EiC8S3lESiX7qDZaOYvRsf
QR95IpATSW+E8ztpjMPr8ebcAe/MQyvTzLaTmoWe65GcoVUxqJxwybOJiRsjmZqu7OCVbfUqoJu2
WfYRub/sFDwMJlpEYgoRxgrbo2fPYfEtF++zgbM3nGViJ4OS0ED1psYyteE9Kb5Mwu+cHfBiUd4G
XQbPOOPWeBya09zEAJWu2mHxXegVv29l+/JCbfrxCoU5PGOzZKDEMugnBAJd+AMlP0ibXxcT55Ru
hu8VDt2wlVM1QiW0XQ9rivqlqB8GbZ/3D3r1MPIecTd3fgXEnBi0zYqLRoHk6RrPC3XyFILA8/Ki
8TCY2zfKslDTQiyaSlUhvVnfhTydXN56MYckUoQo7WaYYUWVU9bHOoFGUukQ9YdW8Bp/eeYwh0U0
Ki2JQZztZtN9GR+G5m5K3i6v2OZh+dgV9rAIkIhpRgEr1pNzDiIGHmkTx43ZGbo6r4qFmPj/sao5
WXdUcsGRursx5+ndbK+VTvXvkPXL7GuxAn3GuqhARCBLmpcVoOArpECwfmtQVFXAC6XqKO6zMbiM
E9ohjS0Z5dBfkiqwtNZDGdC7vC2b1qxgGC/TSTqMMfh0XaMvnDgHE1+l+AZ4gy/DbDrzCoZxsEWu
OywXYMbGcMoMmU5vC8PkGPVTb365jMUxifW0KFFiqx2AJQ7f6ngnL5OdtZzcbdOboUEIXjWQqoFW
99dgNoFjp+hVYOj9Yi86pgwMTtV324oPBCaKhTURlLQlkws5UGh6CR6JRW8mvO+ITRhNB/O6otO8
ltmYApxdS6TgBTFr+l0lPetS/4Jmbo4x1Is+fSh8oLCFvkpXM7NPgJJYyS6B/mvZE4ROVI+k7hCn
8ZPSkZvLXrAZD1aQTHZdCpFsLTMg5VAJQi1GCa7xq3E4m9HsXobadIYVFP1MWt1sWNhYGkREhCwD
L0mU36vpwFnAzfOjU75/UPZC3Z7xNx0ax3n+TqQjRnZWdk5vQkpM+l5JV4lhcS63TXtWYIzrJbrQ
9lEMQpd8Lr0lWwKd/NZQ9QqCuT9NCx3nXYIM0EqSq7rsvdBq/bQYOWXLTe9ewTDRDZKos9nQz58o
K261OtqXeXwolvThNxxgBcMcotgotDhUsWDQ9QkitXE7peHUrDl7wg6USkqdTyDTRrkp22XpmbSc
dHnzuHyYoDDHRTOSyRBGmCBMKdgC7sviUS2vld+aflzBMEeliw2FGLSLIO6UUyz2L0LMm33h7Dk7
MFrOeTH2KhJ/tTwareBUHTSBuO/ivPWi+7U687NuhC1JsF6J9TWeBjsOd8viJeQ/kq3+3SdvQB8D
8gGQUWVZL4dSqzvQLtFynDfUhp2krpFyO1g21wwclKAyNkXxk7o8+EFSIzI0PIjcJw8h7YCjI4+l
ZUvB4EEaNqgC4sq8JHq7FLiCZQLN1Ifg4o0Aq1zrQYwpEMExnOmwOLObeAK3ps+zkgk6Uz9pYpXo
OKba3Rjt4v4cz39djgQ8CCbgEH3Jul4HRLI0dl7kdqv8MKXHPwNhwo04W4WuNHTZwvMs3Onjsc5f
LkPwtobt2Ys7XUwkCRgZxq5BHOXlzoDuc2yM3cAXeG/qnHVjm7UHM6zjhHqCNFj+FLfH4bbq/hSE
CT5CRhKNjCrWTf5hoOygmVeiyNPI3gzUHz79qYVOlXUza2FJZe2bfL/wNG03A48JrT0ol0Mdh6Um
mxsRfCRLM7lQ2LaX6aQUmTNFMQpricvxgc2kYwXFrFcpZ8vURS0ev8ACAZEU3zxARc5NHSVYHMqC
RadlBG7z5vun2qdscYXL1D2WsbWaMQZu60U3iyvZy654pvIpkpu5UCoAuccB+pKA13cFZHXvuC+O
mw/Eq1/ARHe1mWSSE/yCZF9fUalnJRCC7lw4v/XhDTp8612JQWIbc3sLorpTUUxuaeqPek19cnrq
xu+Xd3LzdH2gsIe5EYsYzTLl5PZp5+bC7Msa2XXkt27eFQyTQzRx1M+SCmPScAg66RX10T3peL1N
28bQghiIoCEqw0RxC4S8mqrAmCXWAkLum1l0lSS2f2fJPlCYQD6RGfUKo8KYvDW4FpkhzV5jVvd3
PlXxgf+PLUwkX4xUkYS2hhD7rP6Qx2w/qsNjO5DdHxnDcguodY3wmiFmIKEHayLa3HvzOMhacBlm
+9KwKGU7lUWERMGvSRF07OtEsnBs5oPij1f0OQhpEd6hFK9xxh3vCXa7B2eFx+QPXUHMVNSAt1yX
ptOdaHTSXX3ysys6vC3zxnNpwPsUmFZ4jOuJQi2FKrjb36lPZIfSrUQuplHQihUdeC8nmxfJCozx
QELiOMYQGEID6D2lg17sObtFj+Mlaxjna6xxakcDq6cGwyk/DLv4RKkG5R1/p7bfoT6MYV/UymyS
WkI9g4b0GAlFex6O0i4Cm6KnONrZCBobj5SPiRPRGSm3/v47c5dUEhLEwYZoiOzrYT4VWazFPc6A
Utmi8taG+2z6jyI379n6CoQ1MxqXMhQEgExhuE+TyB5mXpDdnDtYYzBRNlXBGV83A5odzxWkyytf
6WzzLXom++pJ8TC+oTm8MLWVCBgSPg1QjFQRcRm/J1GizURLcc60117+KlvEHo3vMnmq+78uO+WW
06+RGKdPhXZpjTKHnxTNfWFph8xqOY9PPAjG7XOtK0ecE0R2Q/+OWRs/1fQ/g2A7YrtmqsLCAkSv
HAvBEzPOw9PWFbhaJbYEPSSmoFLRCjeUlD0huM+zwe/6ilO03Uo11zBM/qfleicnAzZj0ERit5Lq
gr7+TZTqY6TL3uWN3xxRMqCdif5nCaf0E93JPDSNlQFMDszA8CV/QbJHm4WEx+ZYzfbgKd68E07K
fRLEPu/TYNspPtCZm8Sq1VQpK6QuRjrtakP2O7X8ndtxbSFziqB62utyAgute9PpoTKdH7qj6uYx
2is7Zz7y+iW2t+/DJuYsQctQ0kcdNkkQyYilr3Hc2SRCWdzg9QxtPsCvTWPOlFFOZjtb75tnveRe
GRRHUbKzGa/veFP0+10+O6PDe4HfPgY/DWRJTvp8GnoTtNCuAY2vuF1OcVE851HNqSTTdWLvyZVx
LL8JGeIRvNNIOJPwWzrsiuY2H/eNkbnK9NB3Py6fA44jsvQmnTJigJ0ArJ2rQyXm50EA79RlDN5Z
05gPLGXptEiSAKLdh2doV6mH3Gv/6nYTetgHB2S4Gj71lcC0aUO79cYjL6fecGlB6RqsamdVncgG
bTN+p3Qr/BT09y1amXmlM95SUvdZwUjCLAt6CisLfDOazZUyGpwAyV1IJmyEeRc3uQy/l3pbPqAt
aWcdKUl06qjXtP8qdfF5/CL6pYv3O7fxL+8jz/+ZgGIksUIsE+so9kNlt0V3H7ZtIM29exlnO5CY
KDaYFrSN39P+1UIafWYU1pzgxsz9Zr6phqtejmzS3f8ZDOMWQynpZVJRmFg8DqTc19X4XSo7N7W4
w5vbS/dhEuMbamjijp6ANd8W4F9yIzSep4FZ2Mk3BUWuzMvOkRd6lw3c/F4xpA9Uxl3wQVs2Mxre
34k16WjitMudOH4XYeDfabxtY9yD6FGeJynQhFz2zMW0DSt5q+LQVbSQ8zqxHSI/DGOumk6OLTLW
SEg0JCKmksX22KqO2lgeCOHR5NlF/pIWu8vLuX2+P0CZSwcajHMegT7R1To5QG3XKZqO0+P1Lxfb
T4z3ALBy/THt+rmD4CeYoMEAT78vBSgs6Hv5HmYVVxlayyyXd69xVpNtZSjyqR8Ei26c8iaPlV3r
/jiBiSn5aobu1AycxITjJywxsBHFatt39NwVEDUNnwXQzYW9Wwic883Zr/eO1tVaLmQYsiiOEa6U
YvDTackCyfo9aqnVIXsnx1nBGKWG/gwRqyddq4f+jo7lgB/sa7lHO+yZuNr+shdyIgn7MiuOaVRX
ClZPQVM2OS3lW57/TrpPA68OiSDoTTJffEOlRGJdIs5b8dde2onR137klDY2rVhBMKl+OpOqW3R6
kXWVHZuPIbkqS85X0faX6wqESTvyJc0STcHOjBaINaCkVS6JUwq1V03aF6KX3zvDDOpGf57qKgiz
+aQhouRSfqtoIsfnefYyd81YtklYxPTqrBU/UuAiRLlFkwov4m/6/Mpk+jtWzkjw2pkU1Iyk2WE2
3ENJQH3o3dnVJbs8LV7uW6DbvOyR3HVmrpl0iog0SdjM+VY8zE+Rs9iha54K5Heyv5z5HM6bhEXG
ykzmqpGWRcpp//v/6AYpr4S5b4Pwi+AVRwgrKF506FSXJ3bO20Xm2kGLlyE2AmDj3HIawXCsRfOm
WOakeZsBcmUdc9FUcwxOGA3riVFoJ8y+N3KxE5JjmfI0tDaZBFbryPbJqLlh6ZoJg8BOdm3da36B
J1HlbrpTbQmvLkYQ2mDrOmr7+e6yz3BW8tNEXBVFS6TCxDbd18WpzX1J4ARKzlFgZ+GIpuSFQiFm
vbZN8UbB6+ifGcHEF8Osq1zSsXq4PO1WiCFDdgbrJweF4w0WEzr6sBGaFne0Oxmt3WSSTchiW2Sv
iJykajv5+PA7du5NT8CrU/Wwp3GjG9URnqmGlfXYu43dIUnFbPOeq0DD2yUmdqhRmYqDAeswNhLE
RzoTX4K7wkYflZu6eADLbYGXZG0Votdez0YPybKylJbLRmdwBTsC4yUJpAOt9/B0wXh+zkSMsqir
QjQA1ULYptin1r7mTZfy/IOJFmCQNod8xAoKc+0oEfo2QZAU3ZsiJ8xfNgX6EL9eLVUzqpLYASdO
VMfEYerb2jZGHgHEZYfA+NevMMZISE0iwFidtqt6sjOFhpPIb38XyWAmggy09VmOXgCnPBIQfKln
+wQPvulBv6GTndITgp0dcbKpbYN+grFVo7qG1HrbAowo+l4qGgdZKefCoA77qcDxYQ9bMcozqROq
Bc96TYvSgzUvjqXoXtuB4rSoIicihBNb/+XK/zCKyd+UomvERMNzJWX2Jlc4SkF039ktdKDFk2hH
3m8VF1cmMrFWLvK0VDD8AHKT7tDl+rdokIKqg9h68tflqM7bL/r3VQo1l22UFHS/hOa8lDfS7zyO
Qt71H+dj2W9TvTSFKcPSkeK1Ur7EjdeFHAfnmcAE1TRvh2zWYELcPk7VzWw+/NkSMQE0r4WJWPSx
Og6HQ0zSmyRdfusD4WOVmMA5Vm1epTrdb0E6zmVvL/VwDBHeLluyHdQ+YJjgOTdpV6UaPTnNFOgt
GJskwScV74GGF3FYktusjptEmrEjoyMfllMblAG0ivdC0N/z+b43x5JXLsaS3RaZFCZlAbROulEa
9LOMmqvjTaOM3vKudhNQj8fSSe5GO+FNAG4vqImoakp4+2THCDB1o0byhKf/ojn306Ho7izz6fKe
bXv3BwTjGgmRBQgaY8/EfHFKSbOl5fYywmZjAUSyf1rBuEWFTvhIlmBFi2cTiAp7oGY8pE77mn3r
wNKr8d5x/8U/fgKydZ+wgLRwTAGzE+UjagPrSrlS7b9V2kWDk1LSFfp8X3ygMXdsqyvZGKLpyJXb
u0o9mYU/K2jzXvCwaz60HSeg8laTLfhUOjrJrRpwoxMGgz8+gYsNsrDSrTbj/T/xyu+Xt2/TQRRZ
pSxV4B9khyVGo4Zubwb3r5tX3fyrSl8v//9NH1/9fya8olhWjIWMj/mEDDYxv0VpYsfGlz8DYWIs
6F5CMxIBUi2lu0T9bsi7XWsR/89gmMNk5pI2ozQBxys1u9Aqx2weGrF1/wyFOU/FvJBc6rAjc6k6
uBttUla2YPJICzgbz37OphE0jscGMNl0lMtHVeNMRdCN/XRuPjb+01drUnc1NCtQezPe6uE2sq4s
/VnjKbNvJ1eKZuqioUuKxT6X1SAOnzsaDCozIENnf5+n3G/jb2WCN07M4xroz/Emu7C77KgOLSc4
cOHpKq8SIC1VmiKZAb9cN6fFVTHBDcklYoOXPbqiH0ntbuS1Zm/v3IfJ9MitMHNrHFKJhoguvRvG
R4snTbt9ZC3Z0g1FQ2c7E/GKMGmlsBwR0IsB8+/jdSl2B5GUHD/fNuMDhkmLodCmTkW5oFdGup2a
QMmeL58jeug/OaAqG5hrFC0oejHniKhZbaLXCLlpWge1lu+k1jzEJvGQtgT1MnmX4bZd4QOPPVDz
lOZEnYA33kYPZKfs8iB10n13oJW93C8c3scsx0D2hLXCIkiRBsB0uQ4LsN8ksVMb33URJK6Jwtmt
zeO8so7drSnFKwSev91omp3SMN1On+zc6s7zwPtC2/S/FRTz+aLoqiqHdOPa5axBsxqfzq26v7xb
PAzqnKszpPdF2lRooXaVfL61Iu2gk8ExreL+Msx2drmyhf6OFU5tao3cUqfo3GovQ1J2gKSsrdvR
TtyR1rmMtv3kvUJjLlvJTA2taKkLolhDiZiMezOIoCxv/qD9OuBxEVB8O9HHlvhF/q5yvkM2T/QK
nrmGhV7S2libcaKrG714rEbONc/zQeb+lfQiFycF5onztajetIWbybf9+HR5FXlWMHHDMkdTKnvq
GmXoiNJwJ0qEA7Gdwqo6fTQy0V/MSp7UFmbSFIIQm+2tF4idBJ2tXlM2JNmO/YWzbO/fEZ8j4Qca
s26F1SudLKPzcfCHkw5KH/2LcCWO9vBsOb1rHeo92jsDvdgNHOTtCPUBzCyl3AglhnTRDhk2lW9g
eNkUes+SY2eSMMVUZv7lndsuyn4sK/vl2M+tUZcaDKXKSgaKpH9LAklX+V7Gu45sC3uJ04C0nbCv
MJnb0ihEPexNYFJ2VNWpfExnfdFAvDa7OGU+T61t2zt/LimrkwICrXRRKiypKZ218EZWdpfX8F3j
8IKz6Ez0bYvWnBSQq+FzrthLbh/0tTNBERvsBuBhpQSiEXSWhCu9sme/uKPqwaWfBT2099CVQeXQ
7cKpQWNeupHHky3ZjgAf1jNhOwW9J2q4+HFD9rjkS5Cb11Yq4/tZ5IRS3jIzcbu0Or2oDewqye91
yN3EvPfW7QvowxJq6epiQCftIs86AJJ9vJNs3HGiAA2Rxcmu0E3gxveFM6Oczzsh9Khf2l0mROt5
mRZ9iwXsD3qg+MquQOTB1dAcu/dbaQjEHZqh3CjgKaxzYgGrm1IUQlc0tP06WeA+reBL07ybMPst
6aKnVLwO/W1DLTzJQwLbUNmn/0goVH3OcRcNQn5Vm+FhRsNLl2LgIRu9BlZXJncyiYazz4v7gcns
qdjV2bIIEz06YZDtZ2/xRXwQDMdmV2eQzxIC+Uh82kJvXvG4ArZPxgc2s7FjpFlGhKkBVx5ix5Dx
KNRCuwkv2bnGcV0eEnOb5MlQDGYJKzsrEKO3qUztHu2dMW/SnYfDXB4jmSs1LbGDc/ocxld9bjpy
etJU3rj7vyTuP5eOHd82yNSC7gtLR/lb6UjbcKLdX9kP0FNh4iL6+jt6tob6AchcGT3Eu1rRhGVN
Bf7DBqcd0m7LQ6Rwss/NIKYpoirqCnIMloBUUARBkAXk7GK9eAvpdnma7i9fF9uv4isMJiKbpCKd
JgEDHe7JYFOyO+iyOtpit6OtnCf0GIuuvEuCyikC44GDzrOQCdNVKFgy0k76+Y2m7Qz1YtUrz6Yr
TR5UvgMMGp15Fz4Pkjnk0zi2ZbTIKJgZ+j7VMBed5t5lszbvhtWaMmfZVBdNjkNACOGZpFeqfDIb
jmtsDv1gRO+nbzCneLBmXRF0YAwvy00G9k8V10F9yO7RaXmPFvug88SbyqMzQBCLPGpfeAFrO3Fa
/QLmfBdSnwxQi8QvCOunucwCcWqvpGGyUyXR7SwUHqImtLs4echLLQATl9uQ77KQcF64N++lnz8D
E/a/XsThoGVpu+BndFniklBzp1k5SHnkihkGF0dpDC5vLg+POfzSUMSdSF1WV01bWB47+VBqN/P/
kfZlzXHzONe/SFXaKFG32nqx3V5jO7lRZdW+7/r136Hn/dIyrWlOkpqLp2pS1ccAAQgEgYPEz1PB
Y6oIibuyj0HdW2jnRlxbJDtNT1GLtsjBlVN/RjPtZakuewXlmUnTKU2moIRUY5p6mGL05cESpGSX
vYLy3KQmdtYFE9j28FAH5v+gs7XQV9NCgCIShIsoUq1X2ZxBkLj8lfS/RhEJwWaOsDI3LnyoJgZ+
yxG/nxzoMT3G/7cyXdRfLzp79u+r9NKYq7QMepx9YJVPg4q2Mknb6bS9zdrJMejyVzWblVhcOOnG
apx0DWI1zZNs1k7cHPH/CYxs2wIM3WSdlqB24lwnwY6dDPdpfGuyxalM9Whk2L3XiD7PH4/IVMC4
pFsUJAqaaXG6kyx800iaDfgsvxSDI5OTNB/o9LkMZUe3CmRUXy47zwZfLEO0LE1nXfzgrOJOa+nQ
Ii2hr5ddBtjcKmYU7BEtmNgmEO/y6+Y5wLgHW8ak3dUe6y4Sr234mG69/xuYY6wsJhuNAE1zEuoB
efESd7WvVOYDGfFZ7WfvsrwbBYn3WJyTmXrTLy2FvNpt/LU6GPcNGhLBoqWD8jS8q13DZgMaoLgh
Au/+aEHvgTnvo9OEf2eKXtRndcYNNrwa/3wA8D0GZz5lE4RtGkGREz0o7VUze/mfv628h+C8TVET
uR6Z/hL1Wa+uLOyCwuYcT1IeLx+USF3cJ3rsidz1MnBm9WnGQKv1Yow/L0OwP/X9nQmi6BrYs96S
VJ5Dx8TEp5YNMZyt+WbNsZ1U1At8Ej+ayfPUiRqmNnL9d3B8rj/SlEhTEQ1vWw3iK/DtYvXUZxmM
rTOooEvMYjyI2jc3HessIc/epGl5HlQ5IHtsdqXF11m705bC7k3pj8Pje9m4773US6qx9CEoEcrP
MXmRyu/SJBrrFwnDRaqirQOtDoBhKsbVVJFdNS1XcT4+pWb26bJlKJtxeKU4LiJ1iYxlLhNM4z+b
cnMPS9zwzB8eF0T9nzpqJRXKTfQldq3PnfVsPAjwN61/hc/+fRUR22RMjUbGwWXX0OlrBVZmtrBM
veu/o+EX/N0FSn3eZdBtmTHNZciaQSn/7Sl6Eg5zX0K/0/wlG/IT5oGCQx0Xnokduj0t76y692JK
RC+ZH/MeZjxnYC6kyGpqTZFW48EvmA5TmVzlVi3ItDfuisAgMpoNZOyvU/mlw0HYdXWotnC+yBmx
KgUr6YfX/5DMSx4kkiZbz8Adw7bTVzuR6W68xbyH54K/lVlpKA3NgIJCa5vSIdBP44yFFVpiB+VX
XfIDJbGj7jprBJa8aUgrubkvwqzia5dpANbrr3n1VJJDHz9dthsRBHd8Y58UsiYBQg3Mz5I0XM0J
OYRm5f8NjIYFhBbVicHzt43TVNdyiEsEVSanDfGOGmLssM7/EYbzfNo0SSi38IKOfJfV2gZz3/Ln
6+yYNZxFYRpdeTfa/sJm7CBKVN2T4BPaOexRFxz8plOtMDiLK8tGCiKSD64yPppKh5XUL5fPg/3A
h6/nCoCzrEk3M9xSK1iW5ZkYQLPS/RL/KHRRLe6/+M5ZW5x9BQqKxmENbY2Oaben+NjsRx+PmPa8
F4VAkUxc0tEESWVkMqCs+oC1ibYilXaafSprSZAMbsbas/J45h0zyPtFz2FlU2ZFNpp0f0RJfz+k
3ScrsfaVvpzG/ClaRtFFdvvDtgLm7jG6BcbQbIKElbuASsHyax2Euz6GPx+sU3DdIcPPXdU8omWA
DSeLKi/bseL3WepcnhAYoYZeMMC3GTitJIwWIuzF+8uWKTB9nUsUYpMWDQ1h+kY5HaiBoV0qWhS4
LQdIMND2Q3WZ736P9Cys2gGfrKyLvGrM3VTvd2TMdpclEcFw6mpSKhmkQGiluHXm2m7CzIAefP43
EE5dtaaHg1oBpLUeUQojOBm9EQSLN4abj9HirDAurKo1Gr7IAoNnToxXp71xIDtGjyRy4e3DPwMx
la5ia2gUlhJZOBlCj7K0o2NkX1bXdow4A3CB1ZxKczEmACQq1jwVj1p8m8+dk8SNIEaIJOEC7EJK
GWko+65ajzP10kVwJiJBuLgaJymozGsIUgTHNN5TBbtM8hspErxSi2C4mIr57ibV2IHoJHfU4Bmj
WHacPhTz6+Vz2b5fgf7w/3ySJ1ka4yGm5QwTw8qz3jN+sbfiYT/Lvm4zxgoEs4dZ1KG7eUbY9qyj
gKKq2geevhTrfWSKMyI0vdbo4Khq5F6WazMGnCF4kr4sIkFnhB0+5CG66zukqtWpHEW8dpuntELh
vgsVVfC4Xw+ImY3fjbuZ9XPpP+c2F0gjUBi/HbuM+6qNmx5GF57q+l4VsZeJfp8LZoOV9DXYohBn
CCiQtPTQhCLOehEE+/dVhEmbLG3UGQcyLpOD0pmbxKJdAsy1P0TL1WlwQSyJCVUTCohp7g5JPruY
wb6qInKvp6PXWpp32cRU5uqX8LiYpkdW2ZQytKbugl2x0w6tN3rpXnsxZpv4+Zf0E+vWqWJ0B3Q1
Lr6TF2FB/AA+3sZO3dgV3ZdENs+FviieYlp0kL9Hj+iRtn29zwuKgpbaiB7rt08T42XYPYpGXp42
kmBxipn3MHx0tnRXk5nqe2zV/HlZwSIQLtTWYbtEjOfAtZRfSdHYWiJof9tOko2zGFyU7XPsYUTj
LAKRMhk2iDb9qAw9NRm9xCoP2LDshGHqo1vZrzLse8o60R+wfWTodlCoaVkKz/E4W1JaaAVMqG3s
ObPfVjEe6QjKm/CQPGTP9VPuB6E9JILPsQiXM91uRkN8FeDzQot4b871sQ/C24CM/uUT3I6PZ/E4
i9RGLdfmDuItIM1K0s/xEGHD3zGqBfV4EQ5nKYGRLeE844MS9lmxCxVTPoD7ZrYDdcBe3L5q3H+T
i7ObuG4SPXtLZJOvi441e8Gxqx/EnHHbHvBbf/zHGezaZiqVkCvNXjpwLKu6iL1KoLk3D1mFZStV
BnBE4ISS7MEMvGj4oZu5TRrBbMGmIOBZJCbFAw2WrL+P/lLbxFlIIMhCUldPZzeeRL60adIrCPYn
rCSppTIi9QxJFEyJVuZRyUK7twQGLZKD/RErkCSmTZgTgJDGdKMcbhqIKK9FcrATW0GEbVF3uo4o
bhpl5cZZXYKvZipPobaIePo22i9RUoF5WRpVTVzJuPwFwwT53I/p4Oa/+tlmHEqJW70kL+OIzrb8
Wtrlfh/7osvGps2tULn7maRQpYcl46QouhW6g05NV5K/jKJXuk1NUjxtm5iHR6bJGZ1ZUIxb5zA6
U7mm6fPUf6riH38RCFYQnNFNQ9zPAfhDXdm6q2S3m1N7yI6laCR1M9NYwXBmp/XgrpVYkXkg9VGu
B+JgQFG/atEK8WtQ6g4Mqd0ui6ZE0JCwfQFdAXPGiAnSsG5blKtKUn7qtd7GmhFwYxregh2Agam5
ZiY19mRm15Omfr+s201fW2FzHw+lmzTTYFegpj9GxrERbYHZrm6vALivRlbNRkgJAMLZnp3ZGzp2
w2amH2V2eeic6gv2w1g3oAmx5f2fUx3B91bo3DckT8cwJiHQzTH7XDD++URG85Wk7C+rcfuGdwbi
X9DAvg4O/Qw2WnwfHVBfeDhJ6WDcgZvQIyDVaztb7QVxcqNfHtJhGbGMmSRkiDonXaRRbKlKUbKa
QD6q/lzwKs56ZSt7eCh29TeBiJuZ/xmNZyFQiRa2VEftanSq67pAEo61a/Z4Z91M9+lhQpdz7sp4
g3JFbBtboQzrRLBU0FAQQvlhzJyCCT6TdehWS3d1l9qh9L3NyG4U7a/bimVrIM4RM5KD60sC0GAe
ut4zpy/jIDgzEQTnbwvbi1m2BEXOpsIChG9zWjmTqN4gAuF8Th8WmhgKA0m+xIY7YmtVT+8F5iA6
Fc74CjrIodYDpHMty2Ybzhlv2WLCs7FMOLAVh+3dkNxqFKTVm76my4Sts0NbCJpR3n+81WpSSrky
EbO+W7rXHbSr7oV2DujtWBBRr7pd5Ik6h7alPWNy3yDsTVS6djJQhLAwsKsRbLSK8Oh6nciDc1mx
IiTuM6SmYVDILcWtYQqwBXwgI2hSitauEtyYYqn/i4/rWpnsz1llQm0XznqgQJlYY2KT/D5qYqeT
j7X69bJYm1+5NRBn+YlZY1huhgaVNjJtKcy/pSM6GYwu2wVLCGU2+RWY0J/HEhYzlLEgOd72ifMB
cj4xY1WoKkdQaxqjNSTS3CZO3SkWUSZvfU/XUnJeEUg07TUL6uzDV1UJ7Wp8uqxHgXnwwzyyuujt
0EKN6vhFInsFxJVSeTVPgldpgRx8U5na0bzMFKirSb4WyUuRPl8WQ/T7XHpq9mMUSuw4wmJ+qLX0
ehl67zKEyOL4/rFwlhkLIc5i8pM71ruu25NjHXVMHwuQWMThi1SrUzeYtCsnKqS8jtBGgFfTA92R
63pHXfUxcr+b9wro7RdRv9a2DVADu0QMYsGmOTh1Dsy8Qeil3bWF1juzu5aHUyliK912mTMMd0YF
USdilfgcGkPuWWbjaCoInmMRs60IhgvnSq9l/ThpuLZ2HpWvptAfRJtJt63tLAl3PoYyR2M5AEId
x+tEVbxmjkXWxpT+0QbOGEzMlQ3kA7p9w4Zpq1M/RUPrj3rwoFemE0bkesjxX7RMlvL8K7cary0M
QXzbys5Qz/9tE3wcz/DUV7UQsS+uSP40GGAli156+V4ZDpetXXReXCCXkspSmgCCqspRnw5G8zr0
AmFE58UF61YptZpIEIZq5c1ixdd5L6r2i3yIC9R6hUWpRQ2IMo/sAit/dOXnYl5ZYJy/rC6BLPzN
wOrSXFsSAE3lZ6U4man7b7/PBYMgHHMqz/j9QZbuUf/0plHbXYYQnLjGBYKwTEo5Z+7TN5q9NC9W
1tqTiBBMcCB8E01vDZT0MgNBQ35E9j0akNrgk6H+m21pXCyIpaHDaivgaMXnocKd+8dlZW2et6Ki
ZZngQ49mtfdxIDEHusQZgnMb3psTGnVEtavNgpJ+RuApFSYDQ3wSy6RMtW6crmskbFnWLcdosBA5
D+oWk01p7qe61dhWolBMi9D+psnqp6IDebFulZ0ndcEXNV6owBg3o5BCLQN7eU3d4JXbR0lNYIdo
JpPl2I8sdOcRqzLttLJqe6hT7TRoTeRf1jiLBh8ir2qphsUaxZEjvtd4mHcdaTUZRIxZu6vC56J8
7um3Qn+15i8lFYBtPmegmPf/0Xh/nnN9nKtERWZUZ99rNfazJgAhjf7DCltfk6ZbLApBGJlt2hcP
oN0UaHjTF1eHz7m7RhvSKjkOP6QZkrPRpoHlxJroJXH7krXC4Xw+61F6kHREeWJbt/ov6yo8zrem
x3rQk33j4PYjyqI2A8AKkcsDOrUvsyiAZE2Pm0h6XXQ/4/pmFvFGb9BBmMrafZgDrz7UihzlQVTC
QYkdPRk3uFSFtu5lbuIWV8F+Bo+juWPDxuXjhEn1f5WSSxPCYVR7qYCUGXzDkL6XeLQph7uuFYQ5
kZ0wba+k1CfSBFYKKUOwts31l2T6qgp9QXRkXCqghiUmRiIYyehIt60HlfqYWHDqxM6eZ/ck27L9
Pyxh3RYN7IeEKJqh8jQRYx100jJhyd2czZ/nsd0Xo3atZqIJWHVbujMOl4VIcdlmSYg7ir5D8Vz1
yD5xU5vYNHKMY7xf9pKjfGndxet/yPvaba+nY6+CODp9FDNkbwfW89/CxbjFGnMllt+ur/SYDPGv
qiBXeBl/ohkWnvYiKxWomL9lVlWQQ8OAK+JPVX+qe81N2kwQyjZmHZkn/haKv2QaI+4XMlPw6ChY
vtc6iUtdFBOfsBTMHq9EvBsbnN/v8biYNoat0qLHDxEGDI0GpnLB3/CJHSKLatqN3oALAwO5jqhn
gEWUDx+olZxcZFPAUB91FAZrxrXsVLLxY16m1rv8FRQdGRfWojS2lFICSBQ+qIbTjdeZ6MAEDsF3
qre5XFadGcAhjPFOrsDKMirf6JT6eSn9ozRc+KrmXivGCVAJ2KMLEPyrTiKi9xaJw0UvLcxIO6sw
B0s+qf1nGn8DKZFdqC+XD0Zo5lwcCcZgxNZC4CiPi99/hZn7oAmpXxk1Y3eT/BS9OG7Hit9JmMrJ
lfaqElsLkrCgDl5lCQxvLd2pqWRXWn7M0HwokG/bvM94nHxDL8HsdODpN2jX3VV+fG+GtuGa2JEY
2DXoScUrMzZv2+dEk8/5Yrx6ZEUD+4jI4E0l5gLl9Gcqpfs5mE+qEt3gZcs2G71wxry5C1R9d1no
zZzzjM9ngWgwz+MIdy93GZbcbozamWfNGavgSpGbnWzMd3EjenwX6JkfmSqzEUSOFHruo9cy/tQF
z5dl2o4gv8+Rv+YlRjcVU4nfl5L4iF61Ux+O3jiLdgqJxOCioTb23dIkODo1/Vn0D/ry/bIY7FP4
MdqexWBirjKfdME8y5xCDMVo7UjLbbW7jfKjPLxkGkboStssP11GFCmOC1aKpcdoZcKeujShvhJm
tmnIvhL/zTCSvrI5zq8jGYTGcgmb01vjplUSJ47+fOENvpDoFrVweVNUdI6+111jFHhzZiFRortG
fmjGv8lKV7/PfaTKzlBazMDjC4yOUVVClEAW3Cp/cx4rFM4C2iisupQgr2iC+k5qPieSfl9KohWC
2xeJFQx37EljKlNZsLh+Gxs2UWx9Vx36nfRgYU5ZcYbj+No8m/fUJk7l/A8czSxd+WDoKqEaJkVZ
JswpU6pqqetYHjz4dMcGxpRvlrNg5UbhRaktcttNI1+h8Uot58xUSqDl7QM1a1spFzRIPP2FJ61A
OJVWIBxW+hggSXtokx/17IdE1I0lEoRzozqwlnkaEH8aHeN0WMGiyNWREhEt7ubrPBiWfh8P91kM
i7I1JJS1XH12wn2BQZZwN91PzuIlV6iNCD5IIqm4CwJ2fU+zBTJ11wpuseyxRqd5Owkiq0gkvuF7
rGYlyQuATL7bHbAzxz1YXnpgtI2izo3Nr8RZeyZX57CSIDFR2UQJuI7i62zU6HPb1aLn+O1a2gqG
uxJEbPm7whamK7fkVbKbz+AZeDR+TI7iSEe6H9Bs4Au3HbEoesFx+Ua9hI3xUeZK/6FWYnR8VuBM
ua1/7045+AzIXz2ArMTkQkUeBfoYN0DMcnrTNb2fViKaTYEBmlx8IHNNyl4FRGQu+yiIwXmRMCYg
+3KEYBHgku64CJFPrRIqCWC07mgkP8j4ZahPMWiNL8OIpOGCxJDky0BSwBC9dDtKjnORO4scCHJn
kZVzMWIce3Xs2dXAiEanJ+ia+KuH1tXJc3FByi3s9mBxYQlp4OFBNP40BXUs6GETyMGvj27CEUuB
dMhR1fspelKC6d/Og18ohwXiPSaSIUZKZadRMkfKf03TP9ow5aKB3uXFMBsQI1Kf4/62UO4zIuhG
37bfc/mYi2t9oQ+BUiiAiONfoG3xCQHDaFvu4qj2L9vw5kTlulTNiUPnvpAG9m7DrmVgbkVrGhgl
9u1N+LN2TSf5mpxUXzpmXvgoC8TcrrWsyuRcJtlOjYnGkoUVz5rDq+RPuPkabwWe7jiYKJrlfuiK
iDC3vfasXC7MSVnRN9h8jGjeNMditvZW2zo66ZzLit20dkagTdDSS2WejmAI8z4aNOjVtG6q7JbS
v5kc0FcAXFjQjSTWVfY4qfeL02K3cWcONm61f5MzrGC42BBj7MOgOmDyLrCu+r4InV43owO420TP
rSxefgjbv6EUnk8MfPBSvPQ4mbI0HqxUegy6+BCpla3M1YOki/b/KiI8zs1ii6QjitMIe7fq6E5Y
l0IPkU+8eGc6+bWS2Sp4WC03OYoaxYTInNNZUlbLeQNk5TEa7PkBa8Q9ybZehj1G8DR7cBTJSzCa
JC4zbqdnKyVzPhdXVmdqAYsthxESYkWGeRrAHBG8qvb/sEKRccBdOlPO2wpskVMT9kSk7zL01wz7
74ZdnbqdebjsbptevRKLyyzSyNKnmUKj/fQlCPe99MVMBIvrLnu0InNZRTgvRqRmgKir0DaTe2MR
TTFuvxuupOAyCkuRItJYgGg9xY8c7So4hNf1oTqGviKYaxUZPxc+krSU4NuAosnjmL8sQe6py2Oj
nXrRgPbm12wlFBdBUKaNiRTCrQ3rpepqB/z0dq6+GPJf3T7PQPyQTqbmKhiO2UtTrjsE5FgW9Ub5
22VDE0jDz+noaaFipQ07Iu0zMXZU9tMFbAPyX7WErIThQoTRL1pfJRDGKMcdFnhcpYboaW7bZ/AM
DzYPwwDbL3x3VQSr1cSqYhWf3zhpWgzNd597jBvnBViFL+tMBMR5Dh6KNGVJZwSBIHEi8xhb6AMX
lfS2D+YsDec7ir7McatDGjQ/2krrltbkW8uxyifBl3372Vs7I3GuI2VRP3Q6egnKzCavmhsf05vO
jg/FafEwSX8M3UwEuR1Gz5CcD1k5tiLGMYSbdLm1g1kHjUzvtPPgqwQDBBneowPNB9EDmCkS//Lp
bUeK39j8hd7ABnQlN4E997mdj6lX55mtRIY99Rid/RueHP2sXP5Or1YEJIIEaGnzvTYee0l3klAU
aAW2wo9xK3WeLLkEkJoE5k6PQ2TXw4LVM+liz0H8cFmB/8VgLGKaGmhjKd/x0qARMzUqfHPN2/pr
GNrg+XQtJ41tCGbuVLe5MdBeIEDdPrYzKOfdZmJFLVkQditZcdr6a2B+o1JiqwPGWr9fFnDbv89Q
nH+bSSjlWgCHqON81xfaN2OAQF06afZlIOZZH7OJMxDn4xLmCTDZxYCiaDdYvaPk9DCkxjE1LFBj
Dfe5Pv26DLn51dc1GSyTMtJtniqlLfrOagz0SMzKgWivcvjn1Jwop68AuEDfWwuGnygCfaH9HMr9
qDwP0/1lGTbPZwXB5Xw06mdMSEAGacGOXUgwlb9i9dO/gXCZXhaCUAZvaEgs0WzRXknLXtYESZ7o
LDiTblTaGJkOOab5sTe+1SL+SdHvc3ZcFFTOsV0EFbD51Pa3mix42Xhruv5gv6uD4Ow3zpR2oAbL
UJxswJA5tiwf0wf0TbiSk70s9+au9iWX3GFzIrgJsAh5FC2T3owKq7+A+3YZtTm1LRtf0rV7afip
Bj/6ebKDZbYrUrt/YxHYOWRhIEshPLtIpoCbR25QKSGW4QdxcszM+QeRl14QFbbjq/4biP9CTZKS
qssIIPSIvGY/MF/mGT/at7Ulqd8fmp3wAseuhh8P8ozIXR2VooqXJAUiq1wUbnivErznGPZ4AKDi
XdbjtlmewbgIYY4mzbWJVZyaV7y4Nubr5d/fDg/n3+fCQxFgvEcaUEbHDfwqVetHUpunImv/Kgqd
YZiYq3QT7dp1EtaAmYxvc/HQxp+oyIG32yhWlsBFCJoEVaqxaB0/0910SG6pG+zb7z2IEeW99jkX
XAlFmuMCRhOZ/zehAsrrMoodDE+nYAe4fDzb1QJwKlN0s2FpuMYlf4RITYGkAlcO7E3cmX54pE+B
L30Zrjo7AzmQ5lU7ctD/7k59xv3A8hZHg76waQU6STtZilxjVvfVIqrDbJv3b/H42XdpgdQjqzAt
safHp2AWZCei3+fcJ5mWYFGZ+nLW5UhScf18u5C50hTnQUpgUjlUAEFsnNLXcZd+Gd5mHPtrA6R0
zPgCUOIJDGPb+s6K4xwq6hRtnnV2sa6upOm6CU5S8VVge5uBjmhYZaiyBwKeFwVcluUcsopEmkQO
5r3cWKN20Mi+uiS7ItafaB64U9E/z7npl70Wupf/gE0ZsYYGxFiWZWCt4vugMeV5E4F9Bj00Bpvo
v84lLEtSBQGQuemHaL4C4RQ5DBaKqSpAZPm+7PyhesRTqW3EfxMAVzBccBrnCbX8ETD6kNvDNGPR
zL4VzdyKFMaFJHOIp2apAVLV93Q4aMuhSXf/diZcFqNRWW1nAogwfam720x70kVjZduBfKUrLk+x
pFJTLRN9LEaFUXkVC/mUl/CmfE0jT3EKr9ipolaN7eLbCpILs3kXS/qMIbA3Fim2WW7Zva13czJh
s+d2SD9j8W9hyyyXFKsERne+RxHBfGVkb5Ef/pxCLLenoKjqbjKEDXFBVmDq/BvZIvdRpU7Q61SD
xH0oEieg2k/NMPZzK6IX2TRFA93XFp71kOpxCq3aSpniEU1WQae7ytLarVQc1c7wL5vjdkn7jMPX
/cK0IUZS4d1P3qUn1Vv2GCjxzJ3m5L6Y22vbMldoLGKu0hg9bEJSlEBrPVwH32YCUkf62roEU6Px
rfzwj9Jxn686DLqxn6BFQx/v+iG+0dT6WkPbmkYTT68x9K2i+KhJpHdSpfBDJb4trEEQuj6m2OAI
xAcA9MWU/c/gfB4TLXjontrEzUFPc038cYeVL5+kr4zKtrgvvNgX7gRjLv4uKnOQXAgw1Vlv8xqQ
aJbrXHrE+TqKm7n0jrG5xXfhNeuTAZ/Elaiz/a379RI0Z7njmNXWEDQJ1rlhL8ddvYtvEl/BoiTi
l8fIL65mhSX7LjhmnWynHUOwd4S++aO/mveixvAPXsTUYIDDQEP+Z6i8F+WxFlYL6RNsl/AZozPJ
jlH0x4WV9yC8C2GEQa4Gc0zc0nCz+Hlc9ol1n3X+rCp2FzR/mrhwaJwLmXmcRWk/JK42vRjxc9od
w/jzZbcRaO0tZqy81OzlrEUrQIIC5f0y7NTiaRDx9G77xPlk3iLFCkNS62wCRXXiIjWRbhm3ReLG
N8UVjez6WkFSnjnaj8tiCTG5VKXRsqaZJmDqN1LmLNfZ7XClnCanPAQ2xTt9sxNF8Q8VA+6wmKZX
Us5STzLKpKzCXTjJdj59TZO7AJUkQ1FEoZylcx8cb6VSLnsBL2VSGhbskHU94atvt1hJBgast/2u
815UUPoYzDnhuLC2mNUsW6BrQvfD6CG4+MHBfIivF0f3k2P9YgkYE4R4XEzDggLcoRhe+lyf2h34
arHnWnYHjy3/jIWsOEJz4QIZ9n0mRpEwc9l1h+KwuKkXuMaPAZu1dX/5FPp/PNn6XqFv/bAra1Fr
RYvHEAeYJA9GltslFeVpAs/miQ1QZiqptkCkErsI1PAlIdROzd1lP9v89pzt8G0H3EqMPjDGIswA
opX3fRXb6YLLvXaz0MEmxWxb8R93c3B64+452CA0VEGAKC/NhVNpnhG3TtEJ2BkFrqxywaOuomJY
mOqarLSbPHPjGntA8tuk0ewi+X5ZhR9zXE4kLnBMYSX3rQW01pu96i49Sqdmn/gSiFetXYkAiYG4
b9mNaLMhM+kLIeRtYm91dBmIQ5eZCdkvWJSR/yTdPopuE7NyDHKwxtRZEtUViMpysEuYXBjpidn3
Sgy3JiGWlVd+6KVO1tjJc31AC5Nf/mnZidMsF0WisKzAQQwRk/a1sPxGeQokAcTHplcOg4sccmnO
Sm/AkavX9NS5rDk5cnF+Eeqc0r3qsm5e8iTQo8C3+YmZOGzMpDeYgb5irYgz7tob8xT4yzG8Lq/z
O7ZMUfRF/XAhei8nPzDTBWMiWyWOrkhkW192qfY9715bbS8QjeU0H02EAI2qho6Vovj3lVmGdS+X
cwt9ZhYSaMsvd/qd9Dx4mP8Wl6e37fE3GH+9xPL0MJhzgPXHxTf9eqc8ZCB9I5hYDl1TYP3bh3YG
47K5Qk2mak6hwaY+xMWx1/BAnQgsQ4TBXYISomS9XEAgRXuIQYauvxq6IzghEQYXgqmazU3N5Ohe
sdSCYkZtepGcJrTHV+kerGEY+rRcYQ/kdkzGzALBAk3V0tlftbILvdBJv0zdf6Kk4sYeWOY1kHHa
zV45affFCayj2C4P6nf1jxn630z/DM0lW1U3DwPtAK3VT1L5oolmxT6WRTkALixWWhplFpOtcY2d
gjct7GS1g6f4mj5WCI1YLL9XZWfciyxSpFMuPpaSrHZywXBl3TeK3O5lyem0l8EsbU19FNjNtmef
1ch5doFtO02kAg3kaIy5lSVYdWmzTbCWq4t6Zj90grzXKc+wOOMqOKUy0IpMtnvpWZauNT23tWgX
D5O/gM4jzQ+tLErMBUISzskJkqFQrwE7olWxPylXIT7hIHnYZeJtU8zRPobK3wolnLPHqdIPaodc
aL4nt8Gu36U3Q2gr94bd4nktdNNvl0/w40ZfTqec55uJjO4XE8K1R7pb3HZHfMWud8Mes98Obj1f
iCf7JRpBs5vwBys+diK+QoHFEv19FLDiKO6aDCIPw2uQFY653A0NiCbS3k5ErA8f62WcuFzIMU05
xB5TgKHVO7Y1d9lX+/lVcWS0u4KZU2A62/nY+TS5KDPr/VQnEpSb6qU9tS9p+UsL+x2tvSqT3Ri0
zbLoayGUkAs8FEWTdqQoHTFrZbSTqAmC9pTsQLxwK7ogb383zgJy0SZJpzlqLagzXfYmeBDa11pE
TMh+4pJHcCEmkhUJgzOQZx4VFaREKZbQDHPsFOkM9uulrO0qACOSjudD57JvfOTmfW8sPMsDdlha
qA1BOhOuiGuD8khvqoOODQrGnXKKY3vw2tZj0139fhH0qDKrvyA2z/1QqkaZdxTYxCgzZ9Yr6qRj
+kMgoSC0GXy4KRM9ShYYaIcCo4qejOVFd4NbzZMOwvu/IHrzdINt3mIZM/Pz4lrzNXfat352YoQS
on5o0beXH/zsijajcwKp5Hu6Q23qiE4T3LzY+sX/7Ij9X8ZNBa7Ad5QODakVcwSoiffotrS7+lOb
vgrOi53HJavgAgpNiKw1LG1he9cjp3jsrlJUUfIDe2YNZfsynEgkLpSMjSJTquLE5PqqSx5TzWv+
eDScczEugOC7ag2KBYEqUFzj6ad8zkQEcKKIyPfijC0oTVodYiiWHe417K8CBe+tucOgqSe5opDI
juDCEfENOUkPAiOMY6EyiueCIroOpS/B9KIagsm4/1Le+h16+WZRospyZgzMFO7xOuClXumQ0NZO
rcu2ICf31p2IZ/q/VDXOkFy00KI4ITkFZDhjSYO9uOj+8VR8STGZiSsW2z8nufmThUpsv79siv/l
Tn7G5vIUJaPLTNj1uPUYhQZqKV6xDz3J+X+kXWlv48gR/UUEeB9feYqSZUu+Z74QY88O7/vmr89r
b7LitLnqrBcBkgAD6LmaVdXVdbya7pEhdebdmFjpy3VQRmSiUZFJXmmREpN4c8YszvLSjN9r/Saq
TzHP4qxjWBo9HDok85TFxA9HcmfJ3H1VGP9H6y/jTtEo7yFVSbkIJLhUMjfTH+Ghrp8X8yNRDkPs
2yaNieMdLRGM/Dd4EJyKN+4HydHreBbgIdnvRtZbbjuzrGFBrKBpaOj/+PfVOzKaMiXRB8jV2dEj
75BnSHWQjqrJeWDYPrFuss2PtYKj1GJqOgM9t4CrjCdO+BEP+441b8OCIP++kiid+sQQZ0Dow50h
eRGa63vWVmsWBqUNS/+/2C1v3iTlOUrwzo/Cr1whq7OiNKLBWEo+8hAkMu7q/DRpldlNj9fVjiUI
dYdIaphg5h6uIW9cyXALYV+N/nWI7TtkJQcVharykvILSYqnz2REVNgZlvhAErlkSu5rpZkLGl1J
4MQx0bMCaAMWF6hW5qbH7E1D5RfMvJ6em6xMDDmhT3fWCo964U54xWconCe22P1YlpthqJy0dCpO
QS4+sMp/vL2dXPpY9YKhAFkzVLoRg9MaPBy4CgbUjLojZeqPrqs6s5710q87sOMNhSCaPNaSMyL6
bTkvwNQFpqh8F2d8mWBO5qeen6Asc3TicMAVdqxXznWd2VbLCxh1Y6EIu0SpmiN66hMPQ82vRivs
OkFkZUU2Y/jVaVJ2bMQaxtcXCJX4lZ87027xlD2Jq0Ob2W3MOkDKnHU9LlAwKeDgFSxqlNzUmezF
JkQXWAp6DO44j1B6g5afbRPk23zW0ctxUlaeSD1SuwbExKu5d4oTqSAK981solyJAW0Wvwbr61EG
LyyBlrREVWruJM6vQe8JrM1vDAiap3aO+5wbakCkiBRzYZcqM9avsOJEomZXzs2gbLtuimjkNBhb
+Cu7Ia/X0DGcEDUwB91eNrvLiqEiBmVjIHLD7qgOUsXFz6Hzy/jnMswmbjBZ7S3VYDlmlniUlVVi
VKUF0X7lTt13d9MOmw597Ug258Ru4rG6njdDqIuxGdTdL2O4R24rwGE2Szbu+4HV8cxSCvLvq5s/
TnpOSzp8LnFK9kOEV3/JP+vj/G/PjfIa0liUSQG/h1loKIWl7KZdc2hd3i2c8YCWXee6M9x+O6wO
jvIcuR4ESZ3j4PTv2o2q2gU0MXGRxxV4K9j1trZPsB9HdrHsa3cdmnWilOMoioLLFmyrtsvuRu14
M1m8SWZka/4mBP3LOxmUu5h1oQABKflsHrJuTuzENd5iHRo2Q0t8M2xmuXBb7w2sFNOwt/HTbqNU
EqoaQ58JqIZmB8QRbvem/tQsEEKh0JX90X6pFUv7C4/Ovet8YqTDUOO5GdTmOD3qSWJVJatHhGjB
Z2d1QaGc1Yjtj5OAxYYfycscg4G/Kjf3VHuySGMod+72tV/a0ZlnbQMm6n4NmPJaIlLCiaBAPBVs
xwrP+YKq7hGeoJAdsnagbCvkRUjKZSWYg4pilQiZvsRTZRbVbQzGhetav+2oLiC0oyoarMYibr/j
bSW4WViFA9bvU34q0LCKPhrx+5jUxlLUh4a3rgvw0Xd37ZNQHorHYI4qTcRDoYlCdA39mKd+N6Hx
EUS0QbdP9bM4dfZ1VNa3odxUNwfFnBMFjCbVGeb3pFHtltnXylJzyiWpSdSFCnHynT06ZYjwKfiW
ubkVYxsab6d2ck526Im6Yz4sNnOwKyum3JTE4UGmpPAampKYcf+M2U83DQ9CUGK/0AteOGah8Fae
1gxt3H4/YTmZaKiGosof18PqWiuSJNG0BMGw6CWn8ba2Art3WzLqB5ZclzX/+/FA+qQ7KzjqgJeo
7kEqDLjW0e5mL/G1m+G1dpANdsi8oVbYU2XNp8kSXXEXFqbxeF2NmPJSBx2pJc+HE/4AUoVR3MKO
7MGMnv8sjJZfueEu0tLPxYxMNaYDwHpxX6jH2fiRs9ZTbfrHFQTlmLkgj5RMyPBkK+8WeZfJx3h+
6dnzXuRcrnw4uvlMjTsswoqBI90Zd7xX3HSv6n70Al+4L99Ht74ZbwZs0iPPG531kCI+/jO2ofKC
KkuSQBciQzWeBkWDcZS/egc0UF5udSZ2w5FGazY95aYDBQvr/9AoB5pW4pzVCqlriWdJ2ikig3Js
05Otfp9yn3NTjpXBw5O16U4v7wWyj61hdEqxMChvGQWVoFbEnUjxzTwchfJ2YrbFbmve5ZwoU64K
KZayDnIM7oKyUY2KuHI7n3K/gRZwfrTvTXSqs+I5li5Q9tupmsy1HFAJ9bpgJy6fmLW9WKRzrz8w
O84YcHSlcZIXuS9I/lcGUWnulF6CEjyYiUhiG92QzPG5bTP761Dp6mI4Y8ODTpr8Bf7U8G9Ne6/y
fid7+XLbT3+MasHw/+QjXTEtus5Y5PMcpy0URQ1QJP7et7aGR2FS307aj3L5Ujb9ovp0pVFJuKZX
kWSyA/4cZG+N8C02vjEc/Gb8vcIg5r260MIijeSGBHETFjs0yLvkXvYmPpDe4sZDn8YLA4+lIZS7
CAI06oUikek7pkVv0r3hSN+F/egj2vcE/zoaw+ZUyncYS9bJfAV1lOZTJGOFNefjQsW0jXsdZ7tg
sDpFyoEY+VTFiQi9SG7qzIzvIwy7RYVZHfIb3TT2HeEhq7zhSx3HK1jKp8wViKKHGbBLcVeOTq09
5TPjKcNwjXTREc+HaGmIayzTB07pEOS/N6PMMCsGCF1rlHlNl4KSgNTvnOFWXG0W/CvjGzE0jy40
5oss9zF5adYOmECcwg581a9t9DHbsauyLmHGtUjT0wx900hYMka6BAIPG0Xumhf5Z7cnU+zRHiuv
uFPIMq3NBOpFG+g5W76OKo6TYFqDq+9zB2MQR8z5olYVMwkY/yYu/Mvx0iVFSRPyIEghXu2MzoKR
BLDhOMpRdEvXsFm90kw0ymm0XaohfQTJ5n18r+yGQ4jxjj+jp2jP6jzcbpdZnSPlNfKaD0KUAJHi
OY7P+WFyRWvyyb4bssY9PIFZnmx0QNuclTM+IUtpKDcySPkUi2RCr65uVel+ChlJVNbvU/6i44T/
1tqzWDy1qvzcG0iAX7czxpVMN0kvc/3fVkpCq9GiAU/ySDbsa80xl69E90e3qtK3AXG5o6V61Wn0
isiM7NSaLLKgB9QrZnNUOJM50sjwVXTRJ8rFaZAUYmVY4G43fn0uLcNSvivoWBiBWt5xzKIB40xp
vlq9iyWseoas/J5sXoq90SUVNCYlCguHyuiohpgsrfGh+T2yf61XvOmneK/dImoknRHjI2+Cz9LL
jpJiscrRLHAqEtGWhCsnEhkkvr5HhWmX+v+PkKzvR/mSJQg4IyQhY93dxMEfmNUxS41jGMF2HnWl
nZQPafk5TXLyBqvszJ9s1ZJ24Xkwix1mmp0sNZmfjnG76ZTr0MpykiUZYoEIdU8mPeIj90f7kYgO
bVZegike5UikUua7IoR4HR4zpGmHdCoozmRFuxwXAKs2uOm3DImXQJKoCZ8W4cZCIYpRg9umrN0K
M/bS03WftX3BrADI6a6i4CQpaiEliq+YeJy5JPFNJJphZvILy3WRw/n0iFiBUVYGwo8qDHsSlcbN
Xky8tAT5gl2kR6lBG5LKGBhjykbZVdcrYT2T5l35rO4jC2U6MB2OrxhrQjaA1e7JRKPMKwsKUWlI
+yDhoG5O/bHbTRbvVvcN6risPOCWLUugNMFkNdrEsBvj988m5QhO+zjB4HbuJ91JNvDwYz3CNnV9
DUKdX4WtSlkuAGQ+i3vRwgneyej+cBY0W4u77Mha6/SZxAJtBWtA6gijqImKXgWgckeWL4ROfCT+
vgApJbMQvuU21liUn8KDVg3iAFjcjlTA8WqxDYwiF2YCQ2bN5BMfRCv+GozyUQ2adLEDOk1tcKa+
tkvmiQLZw9XteL15aUqZEe2Qv/0aHOWkqi4Lm6YFHN9h8qY1sUTTyE8tqAi+4D3WcpGbbeU9shEd
IlIIIG7HPXR+vNdtrGc5g7wCL4uvFLBWYHSSdOFkLhFrfLE2xzCFwp2qEcsrRtaQCsO06BFdoymV
cCAyhZiH7OP21KfDzaSwFgV95q7/XdnpRKmoNnOdahCneQ3Okz8+JT5uL/Rj9t+wxt0pnNYP7hSr
vhsPrJNk6IdIeY9i5FFZWiBiLXh9Y0X5MVbv/zmZDyUg5T7GNlRSiScW1rcuNvdZ7TCaVdExeAlZ
bkqkvEY+GHi1jMCp0LNdokEYTN0H6bZ+J8WB9LXw/jEJPyUY5Trwwm1jIwSgLHgZb1jRbFea8S9t
64PmY2VbfdVMgZThI40Yg5RBDBO4ZGkLmbXn2O5wKwZdGxflMspeFcOuABqZI8BmdSt7GPDqs6I3
GQP+xKA5O3oiLRmBBfqWf+dH6GV3dRAEWUc+Yfeqn8njKTiBnKv/aP8MbeEr2SOw9IKXizckXadf
MvUU5UnycXtG5yH8NvG7IWJhbKvlCoRcQKvvh02YjcqX5Pt98ONjKSLmMn0yxFDdokUDY5GMQ9yK
FddSUVYtBn3fTDEAwx8fHQzYHmP23yKM6ZKBZ/E+ZO7A2HSVKxEpC+db5BlzHYjgKYmKYy3dK+ED
QyryV3+6y1YYlHXXkaGGYg4MQgLRRGZpDbVXvs4ubycOnrnD4DCzLlv5pPVJUgae5DWXlsLHp8NS
kZtwrzmyWfqFkz3pFkO+rYLuGosKDeK6k8WO6KJy1/jSDjHInvPkQ2iznP7mvMEaiTLxRSizvjYg
VfUaPbY/CGtXgI3QaWmmPqmQVU+st9lm2LP6dlR40Eh6r+Uz+XZoMVDLG0zOxcPjPB+ylBWKfFzL
V/SE7sUT9SoQNfVDT7BBwZt2KuqMkT1zpubkN2RPZ+lm3vQtfGls7IxmriTY7I9aHS/dppfFdcLP
XIzwxJliU7UKtLKBpYzkRtBBtEM7LDZtHXhWfzbD6uluvaiehQVTFamtFXLhTOOoudEUsvYG/Y03
00GHxmOhsfqROlx5M77HllFD+ZCOLHfI96WVeuTdy3m5i1YEJmn8tg1eACndmcMEO7BIGEbsvj2q
tu+gGQvFO9ajdPPhJql/IdFx5RiJTTbP5PJBL8dwCvcyxotIlhX7kbwvRZcrMKoMP4wJ9i1GEEsP
TsoYmaocm+3IoohnykRdPuU45EpGLp+yMcnKxtLKLe1JNkF9+X90jG7r4OUEqZtHS+N8QKsE3hv6
0pmCkEUOWjpZ5PosHaQZYIxxjAftTwsjfEcxGmFRW8CDlEyJFKBGYYQlLLGoq0eXlHkRDOg8n/4s
RlSY/i0Adc8IeMRLnYFzE8XYn0PeqZTx+fr9wpKBul7GgPtvcCxKniR5o/Tj+u9vhwCXT09dKpWs
6ppEcgTc9FDqz6H6XrII+skpfPbsFwjKE0h9BxqvEJ9B1svbvBRcTp+faqUCWT/3fl2a7QzExTxp
Dhcu5AZV1IAVHCe7NVNkgMNHUHaAPoOVwmHZKE3e0pStOGHMMAXPieoNfuaGWOg8o6uKjOE14MpL
HIZ05KSunKREeYUo4Lhk0SFd80qoAvJzlFqi34NrPNjpJ8yKmP0NaVhoElP5NrG0fTsA0UReVXgw
9oM05PeIWG6EKptQd7fjX8YDmQEEoUbzUr5rR8HK7gcvuB//McsweaqtICkL67SyEZIZE6loxvbS
sHgrY1CTFkwWz80odYVDmdk8a33SKDn8LS/dCmAgLKrpj2ZSBnMAyWWHfsdQ1nddHLh5NllhhWKh
AcYCsbWvf+JNc1/9HZQ5znkaB8KII676/FbODKfVQoYWbVr8CoIyR7FQjGzuIGqKPZW2FAmdKdeZ
aAdZzqrabcaPFyg6ptOUemxiEAbYQ3ivy+dp/I4kRdzs+poh07YtrpCoa7mesRjawDMDttjZgVe4
aKAs3mq79uu74klgNCcxvhIdsyX6Es46Xtt2nHl8tpiCzHxWML4SvedaVKuI74itVeA+4N4Fu7bK
IzZRg45KN3ss5YpdZvmYuI9P7mV1iETsVYzYKlkvJQMOsQOP2AKyUxJ1LGeSy+L8r7nPFRo5gRXa
JExjJupA+/N9TRo0tfsKsQAhLZMYX4zluwzKkUQyx7f8CLTljvCJIUPhS8fgREb6ZLe+M+z47V9Z
Mr2CEaQRiyJlAKwipw+QOuhZL4fNe3V1gJSvaDN5LuQSCGEGzk/J7bXEafRDWf3j1aa/O2F6tCKp
6mGciFNSp9bpuvxUqZrTYNbz+oldlUfm6Q2ME58VNccRqxJLc1H8MKjdPHiqI4nhZK/aFoAoZxEn
vN4pIQ6uWQ7iHFpy9iglrActSxrqrh4UWUlVcqNMBRYfYalqapVh1jhoqm/8Ka9zRs3gqk+CUFQM
32q1UM8y8HLhLklfy5alBR9Z5b91D0Cg3EMJaoBMjPF9Glv3GlvzBZ/fk9WR0kG1FnM4iH5zkNFi
Uj5GWNtKunfU++sqwvwbKKfBT3MdY3slcRqkK7T2RKyN5VH0DM+YX53ATIM2isUpschG+oZ0wS3e
1d9YroulP+TTrzxXMnVK1SY4iFo8t2ntZPlt1X2ls+yvyAenTUUkiHF4XSBKmhl+PfgKGOGrp+un
yZKDciC6UqixXAGiA4dPPNSWvrhx0jLMmqWYVLwhNEKdyQsx6zB2MIFmGinD1W6GxZqi8LyhG6Kk
UKrfh4owtV3531SD1+0IL3jjsYqAm6w20gqHMoBEXGJDnYETPwuu4YYH0OZ/9O1MTnlD+nbkA9hM
rK98pItwlMaXasYnclgBVHF547nhMaXKaFT/m8vxgkEptCGkUbUkwBjc7FEE82V2l1vNodsjsdGQ
Jm+sg2V8s23du0BS6q0PcicvOSCV+k41fhXCTipZNWIWBqXfPNjye6MDhh4e46Uy+W5f4X+ufx/m
4VH6Xc9hXHQCtGK0lDvdk3Ir3WMF1CMhOuqsHnnLO1bKiyEY3ayOHsZYHHVABkkm7fpsDHcdiiVW
yTO32W9b71/fie5TjyUu0MoeUFG93A98vWvUknFzbWdeL3ZF96Yv2OTCdRUwBrfzM1t4iVz+xMsm
+hjtFiH8+NhYzTEprYbV7bR9SV+kozyHkcqa2DVA7svYLNJXMfTrMDdT5p69zVm6le+gGbHqKAed
GCalP7i3tN2w6zHpK1md1zImQrY/mG5IqqFKPEZTf7+cUilUuZJDVkLHrkc1+ClwrHfCtvZdEMTf
EYK4yQJ9AkKenWrhpk7vxoKlEuQ3PscaFwzqw0zRMBRIHhOj0j3hZjxGro4ZVKwseWyOLMfOOjLa
r3N6G1cKBMImD3Os5T9GUXm/7iW2yxvaRSByqKuYITZkIwpIOrxxSQ+3akWROSZgcIrwrsvBodTb
kpVhqwNpt+8DSwaZEsNTbSv75U+gvHzaGZ0I3m0ou8RjgPibpvZmrSKFvdxfF5YFRPl2RVECUSfd
MiJX2GKgno28cyYFKVJlZkCxPh3l4sd0QCcOOVZxPnPprk6+1Jyw+m6Udx/UupnRLojY4pzfl/v8
mLwNCvamKli6AR6Y+Z5VvCR/8RXNpzOYWVJoqkzaBtJ0L3CHqXGqGkSVhaM1WFlXM6KLzfPTRQSa
xGHwOiWeIudiOCUIAXvVFfvjwmLhZfw+nQFKsAtKlSoEf0v3EkvP5fDHdVVj/T7l7cqyTYNWgE5j
e4xldPlBEcSX6xDbuaXLGdHZnmroZT4tIAOYJk8Csq7DG5gn4xPIbm3jxH8p5bmCo1yfygn9MmuA
S9Wlvo9b1bC1tK4PcQ9ew+uibXpyhMyyjB2vik533qiRgg4AI0L9X7rRq5u8dergfB2CKNAndV5B
UE5nlMpwGGQCcUPK4/pJ8oy9uGNVqrcT/yscyueEDTeIZYPUOOneRDsgdptihgm8dNGexSnLOjXK
5+Qxgq5Rg0gCJnDm1lKHfd6wttRsh5UrgSjLNOYqVfsIAmGWwxnQmte9CPnHWr8Z9ejuiZOYEwKb
xmQYiiLqvIrOGsqY+GhqU+QpkOcBQYdwxi7O67rA+n1y6a/uQLHSJiOVIJIcHmcBWwN3139/c5hN
WglAmU7ZNn3PEQD9KUI8R6h29tp98izeed2hd2WMmius5UWb/M1rUCL1SqqW4xPMVQC0eteP8m3n
Vn732FrTofUmsznwPukgABN4j6ZABQva+x3rncM6Vyq2GBJFrMSKiL34s/a8KF9Knq7OlTLioMtU
rokBQBbjxLvxST/pN22IgOzPdXjR4Ag/r39LlkyUPTfjhPFfGbo4lnpjZkl7Vjreu46xOS+1/nSU
JY/ihJ3eKeRqkPAun9PG5L+HPxYMPZCnB6ojcmiDSJaUp6Oj6jDQWSJSFp63UlSNJTnVfeVLdvYQ
2dUuqEz0PS7P2Zn7ObMyxpvO+PId6Z2qYprjFUecpAaSH8mX473QTY6h2U38XGMRtCIwQs4tEWUs
FtB1TTNAhUJ9xVJapEEmX7FrdBXLBidF8dqab1L3+lmycKgPKSRRqmcdwemcgkudZpkZX4v8pfQ9
tpaE/liBEXGahDiQD2fV6mphsZIeRV55nqT9PCipk0pF/e26WFs3zQVUojPi2HqrtSEHsWpFvOkC
1cua0B6lkeGXWTCU3w+TSk/AqIo3fs6bWqQesrYzMdLCGMjdNLe1OJT/z6QpNxYFOI09W+TlEzup
bGrFTh9N/iRjmTAhUY6QTEaJpjAVVqpmW0sMXcWzWFN5iboeeiNPs6zFxS1rmV1H2aErWTWMzWAR
DKhgWdF4QZbp2gIGsnh9mGpSiIweycgb52AlybInA2GFxVp4tRn2rOGoI23B3B8ZCuDQWi++oaSm
mqFcimZd18YPLAZqn6NiSr/rdYCwtW8lzM8Iy/Ld6HgQzlxX1r8RHVtyRWzMFcEs+ftFKBhi3YV9
S+JkwpkZO4pm/llf6zxpNFn+c/NrChc4otWrezfhK2Os1A7RSohNHuVgoUfMZ4hENOKT1a8wqIuv
59s8HwZgDKFDmPumXXGIfvXvKjgPxQMCc5aJbJriCpBymKkxT63C4wyFO/Xc4l4g65yal94V3fpV
dJUPSr1/KSTlPDUJvBdxC0yyP5qYpQBa58GsnNyfvPiBFT5vpvtkEawruiob2CxJydgMqSDEJVJh
nZveztjkt1d2nMV/W86dQ0jG+N1odxabF3EzPFwDU4L2nNzN/ELSpkctMuNbssy8091qV/rRgRSs
Iqd9i7zrx0tU5JMKraSlLg69XOosNfCcm2XUxpCTy/mbhS9MbWIAbQaiK/Ho270YpVAUU5yr9rBg
W6jkFq7qfYx9obRegVpQxUx9ZwmzKViEvqewvlKrWP8F1EWit0udFCRZvET3neLN40uTsGJR4tGu
nKdMebxprFJwoOI81WM1mOV+egs99WH4hRqMWxy/1IC0Fom6M+ZubFUNnZggrH0v04MhD2YzMNzM
ptFfVESmHGc+Gb2QknaSqWxOvKSeWmzwKaXYvq6JLMOjtz2pbcVzBcksgAnjdbYaX9zzyEQKh/xJ
tY1jldvdswLzY83bEBW/9skoL5ovvCZLOnAzTEiBZdX7cz6alcbdvoBW50g5llQCp2ZKyljFa+ar
e7IzDpvwZjTNdjBt1pqBzftnhUZ5k67s8eZqyGnG2rsCLk+za5kUfJsX0AqE8h5Lmydq1kAk0iQz
+IWdY3Nb5Rhe9zFGBGaY6zqyLZSk8rIqiobCU5eqog2ZFvQNwlzp3DRvov74736fUgUt1gduVPH7
86j8kSroiVkSjSHDtjldZKDUALvthZ7rEBONvF9ykbnodp+9XpdjO5YVLyDU1y+Xqqi0AoIAAHNr
5KLGkmSn22NZlHpnhMjUgKsKBcDkXHameH8dfvtS0XiZVxBookMXFreKfdScz8dBR1zSzr46/Mi7
1kr5kxKxSgbbR3nBIeqywpkzvTSKGaFBrd9Gyq4dX+SvUOfJ4gWC0riPZVscEWWRsjed69y6rV4r
o2JUlFgnRileWMkZN1QD7n5RNjP5qS1DC0VnjrXf6pMBabwq6lg+rAsGnNpHDLI6MT0dY1RhVcmq
S0cqnvP+1/Uv/8mXUr9PyYFCQDBP6M61ZI90sZFeBxWMLizn9unDUzCUDRWqJGKPLsQQxodAOYX1
UWZRrrFOirKglpvlYawBUYbHon9OWfxPn99GlAyU7zQSaUaoAIB2tkiCpfTUyqzAc+LXLpvxkpzI
b5fc72j0FIqut1qr8vgwmhCZbfZSoTOa/9WphzpnZVU+6TIFRYVZ6dTWTS8DSpoFO8JUQ6ljkFp6
l/KF4Uo/hwwfUEgJywjXyXaP3x1AxfNR1ZWaZDXvSmTKe8OdDrKftFazQ4oAqpecQ6tCpxdz2m1b
0S/IlHrE2hAPoNeSLP7MI1kAnvsDOEN34s9lLz5wQMUdsuNc0VNsiZUo+Jx8p8SmVGcoI5AeigAX
sb+qvZV2JJKoHO1cYm8kIddnVf1YiDQpkKIMVV3KQCS0VNVj7+XeFJrcsbiVd4Yt+P/HPKG4qbF/
nTA9RStUcVtqHSBbBwsy7dzJQMyaHTSvdqMzs0DzKZL5/UhpJqB2SatZLoC23LXPf5JRpFbgGufe
F012dMY8UOqKxOy6IRlEOukuvMdKxZ1uG4YV+4Ojg8dMdZIbkRU8bdvl5UCp23IaxB7U9ICE2np5
o7ptFZh51hyRqHCvXwOfe9HIcSKjaiDLJPJoJv3dMONA5vC8liSreCUN7+RAhZcBUQcYS7BXgEOA
SEa9r6Nu3gorUOrySdUxC7QFoHJ3HwxHBf+dsXrRWBiUx9HVJggqXpSsyU3vyZI6/iE/ij/lB2k/
eOldZqmpWbNCxo8B9U/eeyUZ5W0QORW6GgD1zwpH7Awt7gweJhGDJUu3432tWpwl2+pdfCIerwef
1GRyP7lT4lSe4VceKzD6PC5HfWLKCcnLqM0jOQlITDryJXBLcBb3LD+g7ogeeWZiZtMhXA6BZpgP
A93IDIN83nPyKDq1x0vmhHXpZFJb+/YvlYle6tpI04zKOtBS/bXP75FG75uHf6Wv9C5XfUp7fgpl
hBilp8enkds3/bfrEJ8fAh9fSZVFxHyKbnz4oVXAF4ZjP9YKLmPRIx3J0iGyhdCs0dOTWqMLEkNT
fQnRFYp6Lavux8SmnECtpRWvjJCvczXk6cR9c2qPWLYINWlt3q0fR6zMdNC/yVy7Tezhs71cpKY8
QV7rpRyTEKQW2r0WD96ygLZfrowbbhGfAh4rhEBCzmht2/TpkigZIM7HEJquUr4h5KoxkPhUhk9P
bxdM9sd741b92c1gbSejxcJoSaz67lZcJ8myguKVDNZIeqtkGmjzwomxbFXVo1iNVlNFe74IrXm+
kVJWvLUV9KzBqGON2hEZ4CiRrcj/oCA8SF7rf4HOCDorkcVPiiYCTqJgZrWVZJQEJEtps3eZG16x
T4Wz+r7y5Fmye75nPFe3Qv01HvXdsjpqZjXlJCtKb6IE5ZCc1TTzOfdDiUQ58N5YIvAjAYIrTNn7
cw1T8qJ9j27JQCSLnpclEOWa1XwoskbEAXbNWQ+xhMa97lW2le6vD/QplZtgak4N8PsNH59BPfWj
AcFa3+kOsulOqUjOdbiPxwltzpIioFylGhq6P6gXhRBnOha4hbIFS7JlUADPVnlQMWJquPE+x50j
eIQFQTgiW+794ww5+XQrcHItrTxomWVLIZQA74PBUuWHUVCxUfhBbxnMtluRxRqHigi1pJEEWQKO
Xr3L9RO/gNuwYvFsb97aaxQqCKybXC7SBSijlflkRSxeLrv4pkDuvb8LbdYtuqmJiqyDYFATBIFm
663KYcyXEC6xbTuzAiVkbTB0kTiDT7oBEhDeAGuEZtApwayQMCTOwwGmnXpsRvE71+d3oSjv4okV
8mwKs4Ki/BKG9JYwrAG1KH/I6i4oGMEl6/cpP1TmWhcVKX4/r7JjrqQPml54101pC0JBpR6OVVI1
zC7/rsxKHo9S3tay1QjxOdPH2yb5dR3hcxkL9qJoOuiPDI1XeJqopA26AW/TBTdShuboyiVTmtgF
FHv5K2kgJsOaij+w3sRbLmmNSllp1HelkgdA5RCOpkJh8uVTiv+rZC/d+HhdxC1LXWNRlqonTZe3
GcFCLiXpUJVcPKk/XwfZumsVXUDYZuAKlOnJhn7C2so5meB2YjBbV1hqMddYKR6jgWQ5hlGLdhgs
aUtlkRXFkL+eNijsqeJxASNL+KnrUso7dNrNM7Q8dT+WcOHZjaxx+cp91/ZYOsMkPd1072tEyq76
HHN7CZ7feHuTubnwoJm9YpIJ/sBPSlv7LliKpZ11k79pLM5m9h1tfs+VxJRRTGKRxwWRuC/U+0Fp
vDgiGausfb3+STcDxLWgVBQwpFOgGgG+KbLy7Q5F3sLXsKk4fhpme/jV+mQm8R8zwhBzXAlHxQKa
0pZzPkA4TlLfNf6hLkCoLMkuQzSG1tB94WqNWkBeAubP7orkY7Fv6CHwtRKzOval/SVAHVcLulB5
gZ5AX6pUXpYFz0/xO5mYLveRiwHPHGsLkVzwgluNYfSbKQ0Fjcj/AySudRUHoAOhy+YSgOFsanfR
TXFT1la4I8s45J9RZmqBk9xy+2TPSnaTH/5skBdgor4rYFUypn4ER6vVl44evk/MNOq2/l8AKPtD
C7QgzAEAGvFm0I4FdxprRn3jb1T/gkHZWJLM9ZiEOL3B5a3qkbQwkvbTwCXsf8153v3jKdgPvb8A
UrZWTto8YyGGZOnciJo4Z/KBWec+QwtJ5Hnt21DWNWj83MY6jo40p4iITJO7amd4oh3t6x0Da/tG
+J9E4OX9XQ9SLejGkSig7GG7qTM7vRfd8WBpv9G+q68kC5LU4L9uneU07lhTVSxwKgRPDCXUIrx8
AU5IxFMwpZMhVlYe9roqijx1jWNnodKoMckbji+R4vfFt4qZm2SJQl3fWTbVc0XUXT7Cc9zLGM/u
XlKvfkqt3tW8wpkPuVtYIkjyWCmRTWhDwH904pRVytJmdMAEZLmUFceTmeWvE7adCfuZv9ViTxb8
uHtg6Aw5r0/6uQKkzC5DGDMsGs5TPMe3jZ/u46Nsd78WsoL3jlkU2fRUKzTK5tp6SWNdB9qEBp9w
R3aGTufA7932RsQ0CvI8PxnykV+8Jh858JVvLCZUOuuQZOkiiJh43C7zBx/LLg/8abCaN8XhKmty
SDmmfruOzRCW3q0SlkioDw2g2wJtAtyNsTjXARjKQu9VSUgkrSUAUBGJ1blkcsZ4K02Cn1fTvuN7
K8vVB+QVGK560wQvH5F+siWYKEuRtAMnq35bafs4uQl5+7pkm69QZYVBmWAvCkqGYQ5S/aj84Y6Q
wtfvhBNv9rEv3WemjlkykW+5UhND0PRoGoAnfu+d+TzYk00W/aW4uZPZbJ7JHM7CaAXbfJGsZPwP
aVe23DayQ7+IVdyXV5IiRUm2LNmOnbywEk+G+77z6+9p586IaXPYk0nduk+pEQw0gAbRwDnkb1rI
bJoiCfE4grVJ7bmWR3PMgbMxPIv1Xc9il/24vkkuu4UsKq/oXFFoJQm81mkBlt39OezaVzL0wQXA
GSJEYSJQuPhz0WOAMd5htI7hq8wTpRLNLABmPFNgYeOx9ggYfgusDUJvi50SfDP8+jDVu8b44Mc3
ioTuJxX46VC33VTCuuRF5AfDeL/XMHmU7jnv18emf5L2YdJd11Ml7yRcGcF9f+JeCry1RB4PJDX9
23/rmSjGX6qBYfNnxxn6wGiTCaq1Qm5FlY5BxV/e0Kf0oa7ZfJzQUcYIupVj1nT8Q/e/1vmVEeOr
pdFCDSrGhzZK2xTztdZ0IG2AH7Tz5G2Kfa1+BDun9KHiO2vBHocpRUw3hKZyHnb8DhtO3whCFMGk
0vBEpLi6qVjyns3T+A+ufzsvKtB7f+pKAbCblgCGEP/QuKonP6WYr+q8FEDMrMJ2/cq7iaNivSxz
XUhn6Iqh+cfeaB/LKNyJuZ6a8RS8SBrv6lrJSNjrV9FNJhXdKpcFQkOi7R0t1SXV37/iHiIl7Mfr
/CaHKiD4QEqHrCJxVj6M3OdM80b9ko9XvODUzUH1E7NXKoZuzPOjUgmntuFcCFBOMcExR97iCSNV
Epk9WYjbgXZrzwgN4vobar6jMSyuBl8XsIlQIF2Xdv9KXlJCR7aTE0FKJGy3rNp99fUBG5O8YWgS
Gjs0+JIfVZFR1tCwf5vwySqhfOfPqknGNMMdk8mdOCCtnSqIigT8c7JZRcXDoAZ9OXJ4fAMKY2Ia
+B9pAho77qv6GH+VLKAVazaLzXT1FFUBPUcyCaR9GNvHW6oS8fKI69YrPc4sH8GPAiw6LOft+H9R
yZOM8lHJmzjaU7UhGfJwgkl9PKL2XwMWKz1LAOWVQ23UKR9BAD99kf2rPjP6fOQUNhSg33DkpAHN
nAp71eVTJZyH7ByGTww/Z+ggUzdZ2HNynEiQQcaDCZtRaNffsLjx9D6icKwdZhmy9r2z8AJ6/F6R
yglrgu8Swx6xLCGWlV3/p4wZ68hmiWPZkLriFFESeJ+HtCx5kdpjiTeOlrndyhJCjLxIFshObaOS
g5Jd7sgfsis++wFAQ/pcwmHetSATZX2mrvbwl2akQrhJRC0UxXczGmftNQTaeL+XbXS5OluwJq98
9i1WvczSk7rXNJDec+EEh1fjQ1E6un5m7qCs1glLvah7LAnxjvjukLUTe/0J6DBuUJncLrJUU3TC
+/xetCM7sMEI7rKKSJZ+VMbQ1KoJfJKgfIU3p643RYzHzz6j7GKFHJU2cjESe5gRN+h8x1fXDBU/
I6gZIfZhDMcwxl4gQU0IODu3PwqzmXmCVWDgUcvNX17aQWmn4g2E11RFBRQS5Yp8ySVcqqNUrcYv
YiSZeaSaesuiCFn7WFtKoZxvkOROKwVSEGPwepa/plguG5759JSyOlzrl/FCIcoH1V7PNL5GjaM8
jj9ahnb98tbZ7f2/IHNcd7qb9SinCxNtjCtiPQ18V+AtQKHhzb3d7gOPTGnlSClaaTIZU8nPfrxc
bmIpL5SNpsIq24xYvsxg+eT2whuB1/DtyAKSFeeqdvA0ghMi3LFqHcZB0qWVFuIVdQThnZWXl54/
aeldEKVmUj9lumZtRwLDtu8D3ovE3ETKzEfko8Pna2dUdUdvGpfXfxkQ+ecAePenpRjconoyQSPQ
azipNpvSUOymlEUIxNKGusuKeWrHMIE2Qm81/jUvj23+vG2w1YGwRZTRw2jaWIGQ2IcqvVPsy7fk
E1nnBGO1PV6lK++lnwi6bmSnFotclOUVRPmFDSdOVtJRhz/mkW8Vmddl31B/WyV3H+mXbSXXE/Df
rv/+jLQQJcyTMGGDFKIC3qrmYZcbvvN7IqgMovBzILU9tOFi32rEP/OIoQPLF6isgWkO3ygznFM5
YKw111x5ls59NLnberDEUFkC+SHkOZKclPKS9g9pew1aRpW7+mq3cDl672GK8irkR9iKfLnqrqiY
PFg8yReQ31r6o38O/iATCb/OlvRz1L537BZuMOrxXDY53EC/QwbcpU7ijlfdJigCBt4IU4uFSLL6
wrbUlNzbC4lKrotqQA4tBjg2CLa8aVccADBjKVgLGL9wHivVrnq6KOoY0ENC/bDlNRaRPqrDgN67
BmqJVnKmMd1ve8j6ZbmQQRW/ojbFHcYqcZE846ELO5PJd+W+P2B41MmfWQqt+uNCGJUlhKEZM4GD
MM0/z9j9m/pDyaKTW/04FkHygGFNWRTpT6K8V+UWAP74OObuegVu0P8hGo1ZAcJ/23Trp3MTRLnD
nIupqvoQhO8Tx58KpxdTb1vEusstlKHuDMk3OqAtQoZea+YwCLtMTC2s/zhqkl7mMHRrqbzPWt0a
B8NqJRV9HNWconlfhMxPllXDqigTFQkvaKJBeYoGoJxO6TGTGIVWCCbx1MQsgtncJe6UWkNpSjUq
fDJggRH93bYdVgdYAKhhAI5TlQX+A1BZIfCJ5KP5HZ7EA6BynGif4Hkhw3tiD0gGQhZf2M0Dyv69
4rG6SateuxBOla4ADQFRQoR2yxgAUuNSggFUYCi46ksLEdSFE0bF/GNVTRhQgkjqnhN5hoj1T86F
L1HnF/m9nzXkiq7t4UI2sTHbiWchBdRoXQFsKrIwwgr49dthIZTYdpEzA16MhwQrI5hamXayldvf
CJNBaM9XQsdmTceWiea56qcLkdRxlVnla9qMD7RU8zTD6blXEetF/adtl/yHxHkLf+rItCKSpyB7
16w9Ye4ftbfoyedwnx4Ch0UjTX7sQ7m/0ImqF+p2EiI/wdWDx8ii+cQBfSiIvmb1aw/48W3FyIls
iaJqBkzgjKkqwnx+eZTADTIqAOMHSP62FFZmoz9y606VBp80XTBRfyLX6bxPnjUM+GA7Cx3Tf7EQ
tmpDSRIUQVEEYNVT0x1tG0yCMpIW+6U86bvpQFACh++JK1wG2zfLT4S2h/29tJ67FnKpHl0tzE2Z
+ehFz2/ck4itXQLLkT/IqMtDJ99Ll35nPGcA4wI2B+fx121Drx7nQjp1S3FjpuU5Wdma0/A4C50z
+vO9P7OanauLoqqEmQtA/ygahv1/DnS/j0Mxb+GhaWEqr7knWuKO9PnJG2XnzCE2NGTsKWtsHpH1
c71JpmLDbw0RCNLke6Aww4duB7Y5Arp0/bGAX9gEe4k0/VkvpCy5VKCgzBl1YNLhbjZeRu4YgdUh
dPvmGjF5zFjGpYMlk2NdnvHqgAcUUMm6FbgfgZduA73GTE7NqQekZu+ys/fqrXQ7U3pDaxSzSMvA
NWzVwAXz68HMClaBQ5z/Q7ZZiKDcMys0g+tzotmZ3A/CXrtGHuf2z6nFHJ5Ze/tauKhCFVPG1GtF
QGTFWK4BOIhDFrQ6jz1jtXoDLZSib9p+VKpWxdXAcU7Gp3ZXfWna0ow43d4O7vVLaCGJul7Lqm2V
3oCkH4/0jVU8Zwg5AzNWkaMz9ifeWztbh0XdrHKXxEVOKoj01HrSMbpLPMS0lbvMFy7WUdHZBIzQ
XDXjqP7fAsVLk+jI+3/RiCcOtqUTlT0wW1gB4f7dggMckNDIqwBYiR4KZ9iz3tBYAUWlDElIciOs
oFYwfemTP3kW9vtHehTyUQyyEGx1AeZRe68BF+VWJEVRjOYIKbfkgwYep/BBeZJSa8JGFEEv472g
sxRXsPRTYZjC4T0lP7BQzFbVXPwVlJ90hhxjdBh/xViWZix9CUNG2li91BYCKPcwQPM3c2RapB9f
DGlfpo8iq+hff8lYyKAcYxAFLorQh7eM/fga3tV2N5kEtx2jb3vZ08G4dOK+kKUoMjHPylUsC9KO
YoxKGpDGjaA/qwawykZG+coQQHdtxJSrsTcE7ZJOtOokNI2QsWuz/r1xMyDdoMnHIPUjvCMD0YA/
lE8Y/neDQ2JJroZX8ckGKSMzbzD84h0hbeH+4ig2aUgmwvSkMcfyXKqDrbDm/deT7kIx6h7R46bS
e/K+0DvBXjtiys1KTgPoX2o3vWN5AjnpD/lpIYwc5EIlBDTXTCI8wVCRndCaiXNLMAXJy5JTJQLO
0WRcKauXF/ZhFHxsSzI4hn4W2AaVJkyjTl4WCIpj7Azu+G0OTEJ87pvqkQz/p+7MWrNdd8ibWKoQ
CEIuEEIVYpX4uZe8pGOkjPUv0YVe1KmFapoNZWyQ8p9QMERXwp8dOtMDGSQis2ajy15tXP/MWUil
jm/Q+EKoAbVtNYfUU0AVbMYgsjASU3/8sbKcWiziuXWPuVmSqgm0SgbHrgJLym4EhCBjR9DW+D3r
aZ7lJ1SSn8U+FzMBYvLolMzPVZXaQX8Qp5nxpchyDCrX95ySlsIMC/IJ/50P5cQyDBZU0LoMVTcU
GR0mWabSLcDcy3oysDxc+C/icJco/wUZBKyp+A6TRQExRSkxBH0oBJEGY4WNJSf7bCr3beIZYcSw
1vq1tZBEXVuC32aGnAL0KEaj0DH2pF2WvLd5lKvvkPfBPMXcFQZ1MTRavGwnD/LjH5LVQjhlxxHQ
R4kkQE3VnyRTknMn4LuL0RboVgCpEe/Y+PJkTFOvuvuiLUklDr3Mm3KIcXY/ALHw5eeSqua/vSov
5FD5Q5g7NUh0tD8HcN5pzrwvjyq6ZjA04IBYWX992GrREKSOUU84IQoS9Bx7QBkS0EQyZTM4IDQA
pBwbzmE1ABbiqIMrap7nkhDiAu5ebQ4C6yFq/c68CaC314C62tY5GVlrbd7Krqo1vozXvzjaWW64
WgZoQF8DVgRWcOnNtVz007IPkZqAXLcLtQjgyNp9WrLgKNaNdhND/n1xNeORUOT8jiTa7D4Ac1Dv
s9LGP5gNu76GiN1ujd5RLdKZF/UAZkPPFozpqWNkZrnvAO+DWuM7C9VgNaVrN2lUKBWlYoB2Hr0i
H/hFoSrfx3N8VkvFbcEPx6ozVuN2IYyKp7YYASfEoaV/h45R8TX1wocICy3kA7Y9BA/qeXAKr7zv
HnJXeNhOU+v+cdOTOrhmBl1bFMOqE/9ZM54a7KIO0n5bxnrbb6EfdQ3nWcG3SQsh0qN/F3sCqOFA
RwEs58ZxudlsHP1RO7TABJc+s4Ga1qudhXTqdk5yTegUoiJPXmTFP2XAcYe2YQku/6bsxoOChhHa
1NdtpZn+St1zmGKuOwAGkLWTH0sDlaU+kEbcdALTGcPELHelcuRY5C0HLAx8YKSGq8qNCQYCS+gi
u/QN+zcVoxJkMqtJmJOdnf/Ty6B5y+2AXoZGC2ez8HLXGy2306M3n/BtL6TCuxlj7HJGzU7T1R1g
3YGwE3H7Vkn3sqpdtam0AZvxtK0qOaIPd/hCNlX/69LERyJJOXNzCOU9ABPMDO1bPrlEvLMtihGH
9CKUUGLqsibwReWc7eM2P4Am1OrV7vH3xFCZxkDNGHbk8RATaFYyuwPAEuKQlatXldExlY3HBQXT
2ZSHVEBp4zNyhcp5ZMryYKbtt278vq3K6uHosgrYdHyfyTSfxiSGAx8EKEJEfzB91eymcJ8D9AMQ
CZkuMY6HpMEPnrAQRsWXYjQJ2OFxv/kad8w17tPQT97v6UMZrRsGZYwiFPcZF2AoSrGF4pjIrii/
1TWLUHe9pvpbH7DF/nxfd347RtUAfbj9NAE5gzTE/CdgPMRfZYfgLqiMhun2aSn0nlHYlrIw9NCu
H+8b/1HlB3MKrn3q5QYj8a47319+odBbvZlY1mHbQdLANzupeZn9zKkTxrW5mm8X9qPiqOnbQMA4
EQYAYi+tD3HfmT2olmPWoNy232Gd4udzmudsSiQiJ0Ekld2ncLJ/x+s+TLxKSixlkYTPlJ4DceDo
4cpyp9iRwBbNAs9h6UJsuqgRxybMCqNDwGLA62UegJmos+aFWWdP3bm1+Jc2Q+SBBC/Svxodq5dH
Kr9/TgUKT6WCOJSwhl8R/wJ8SLJPnT62KhsA12A1kcHozKDBYFmNSgt5o4pdVkKcKj7l5aPa/V5g
0jOsqjLMScjh98civvcB1iNzGBef5fEqSv5O5DDNsu1x683QW+zQo6xjESaqRAK0K/Gh2uNJ3c7B
+BS57UFRTOOLdMh3mBVm2JHhGu/l2sL7pF7nwrqF1LiJd9M47aKos4OUBRXCyHPviXchZup7X1ET
ODnffu2FB4lPrb58C7PDLCgMQzJy0Hu/bSGqamtgqxLPkOVXn9vzJYpbbCDyz9vnxTIc+feFGLEq
QVpImqD65A2J2033Kat/xvDx9wp+ISIyOE7lVGgiKF/wyd0VLAbBdR1QkaDHLgGSnNKB43NBKAhG
nYBFDyC7GakpsThH1pW4yaDS2yzj5SwtIKPU91VwnXzWdOl64rkJoJIbL+axVk4QQPoGZH4IxGwe
iK7BTMMOl/XPF/0mjUpzdZpJZQ8kHDxZELARmXSIbelecaVddGbNRq3azhCABS/wGrYfqetUq6pS
yNCDt+qp8rpOOmdB7PwHN16IIH/CwseGMc2DCNMaVjw5aXaXcF/qJGVE5KqbLWRQbpYLg1rkFWRU
3KnBElrlcaq1rQbLUpSXdTPqap4Uoo1wlwmPwvy6/fvkWD/cbgsVKCdrp0lr9A4qGO0Bb1ZmoADS
grebQd3lEz7VVUbLcjVfLuRRblYIlRblGPe1uiGKQWo+29WIoZGm6fZKm722NasZwToj6j5VpLE3
jAIGBMCoOc9XPeHNsmcUCQwh9L7jmMV+rDbEEUZlV7eqo0+FrXLRbvuw1odhbtajB3yVoQSTbYYg
7Z3+RNJCaH2rXP00YeFWN2Pzq3hM71gYlQwXpNceVb8qE4XwIUhdu+Pj3I6K7L+U1wu9qHwQJW2U
NA05JDk2sZXdaM9Ds89jhv1Yx0TlBEPVIymUoYky1uak3mfin5zEcHCWDPLvi7wDHM+8jUH8bCnD
sRn2ZXsV+v22GzBiSKZyQtWolVCSGn6oUktrbEP9PKDNZey5kHUHkejYSA/0aJsqCrHe+DiY9nV2
ei/DyyFZqenwEHvf2NkJX692fpc42TfODp+31WT5HZUqplqXAp58s/IaCFK+dMHn7d9nnRSVGbTC
4Kac/L5W3iXSY8cdElbyYajwYXhtQudsnMhJxXtBBigfI+8wsjc9peZXjegbgGCyjGZ0laI4Jb5y
MqoM7Amj6nLhpRCC37z0aGDxKZIBow6CAWs0vmbJsZ/vxv/0DXRLB/S0mi4LRRtiMQSVbm/29bVl
rX4wjl6hEkED6yCGcPQGD5TERHZyv7jw/bj7LQ9TyJ+xyAW9Kk11J0KPWPpD1o6BFJmSwEgGLBej
ksHMVWHIa3ABzTjP47deetzWgfz3GxlAoQqEJM3lUUMoWlkxW1x07rne5auzUab2tiCWInS4i0Y2
agBItMTyU51GJh8/bQtg5DKFinekkqkvydNYKr9N0yGVvLE9ce1RACp3Mz92QsTQiOFlKtV0EzBz
IaUtjibmDkF3buJntWVcnCwRVMd66Gu5nd+f+/SuAL1w8XVIgtiaBul123jr65UG2u8GrwMOmYb5
QBGlRRn5nlbOBmaYDuSNo7gEB90e3rjv8vsSBWFn54/M5+d1F7yJJp6zCKNgLkAvRDLOD5JOIHTv
MvQvi7f5kqYY+HwHwvlDH/9TdX8TS0WvUo5jI+YQKyTcZRDiyzjIdqqLu23LsrSjAjjom7JoyfQP
n7a2xNeWmg9WI6sPPs9dt0WtR8BNIyqWNXn4/xxQDHTuDpPigkuWYlkAUCwxVCQbYzPiSQqGi4PO
1jAhaDwkgufnpRmqNvaA7XbsGZ9J63Fw04yKbQ5DLIAzhshZexaGT030PA+XbeMxRNCNMxA5CnmW
43O8y7j7Mpgbk9cGV+FYWwsMf6DbZVGqVLJC3gXy5knRnuZon9V7zvj+e9qQ5sMipsIi1zKVVNyq
4gTcXtf2Bs8oHlkGo4p6UUp7ndehyNBEthIoZjgkL7OUfd7WhGUvKjuI44C4TKAJWNgB7XTto3ZX
D1+bNGH42Hoj08BKKtrmhEGCcjJVLGdj5Dr4tcdb4MfBSFFAuKowSpw5ZPOPY0Lcrz/c3GTSz6FT
LPtlnPcw4oGs+oL0YweiAFOw8EQAzEvm8A25kz5e93/rSONCFm2sjaMKHclUfXCUjqqHmeldcWYl
ifXxwIVmlAcWidInnQFJFQAFo71wTKzImhyCJxhYrQtAHcb5rfvjTTXKH7EmY8yTBoH6mO9HPjSF
Jtt1KYu3dP3r7CaG8kdMubdyarTobaVYx+4eU/lcCoe0FM2BBQfAEkU0XgTxZAySz8nQqFOPSXEK
54cpARuWxtsaBqe3w2x9qGNxXtQ9pcyCXA8AKrTULxPmcSoXayRn7X2PcnbnQ/Qg2iXmHASgv/r3
rLP7h87Hzar01SUpehL6RFVwy2OT7B579timBLfRKXH13Bwc/VU/hoekZei9PlW40Ju6zWKFj+sq
g+TWGSYAx0v7oLCkK3fvkmESgpGkfQ4v+Arujqy94/WL9KY0lXDaskxUJYXo2GsBr0sILwku8u+G
Ir0eOImJlnAksenPUmfqLkb8jiKQ1TVMPhee8Km2pn3ybduf1tP237rRs9aZUKUzN0NmH+lmGpyK
5Es7fOnEr78uRkODVMPmtA7iH6pA5vywQWE/QLXirc2cWLmTw2OtM8pwEtN01lxKoXLZqNZd12AX
3sKopOaVgEU2Z2VifeqtJbClFCqBdYGkFiLRRSueJsVO8/uSNfewGmdLGVT2wqQur6s9NGmd4Brt
AWF1p90pmSljkIkMzoZffGzU+DsWiApLNyqV+fmErkUM3SrjhS+u0nieZsaL4OoTx1I3KoMlYC0O
JwO6SY91gUjOdhjxs5PQHuziX2y/Mm1J5ayKn3Q9C6BTs/Nd8nwT7Ic7QlCWnSq78iDzYNjiXr1u
uzzLGamENXVjyqk1xEryNQw/pzyjw7laB4F9ReI1bFvJHzatxDpQa05pyKdgd5gw0trgsci3W7N7
NS7zDjgITPbF1TpoKZM6O2UEVtd7iurAz6QeyCZ9sAPts9t5JbIT64Vy3R1vKlJHlxlK0vAVslNt
nOPYEbhTVe63j2kVV3mpEnVOs4EPvLFDoTBd9Ityzu4HIGiJXrvveWv6TDYX4oN6LXYpxp4Jbhxr
5JWlI3W7JPWQNIWIYxSUNyE0TDF0Z/FlW8m1G2yhI71rJeujrOXk8iTL3x2wXeuddmBPqJPj+Jh/
/z4uet9qFjh/FoESY81Y38fGmHxoRwMrULFd5cOZ47ndtlqrxdBSLyrh52ok1D0P25E1w6E228Ks
ve7OtwcgqX+Z7NYC/j52hgJLfDG8Ysea/2Sc3fsy5KLyi0PQhDZE4WLei91Za06Bct7WkRVyInUV
oO3X11qIswu+lkDdriz9IcICZXwl7gj6JUZ5znIVovJCpT7zQ18j9aUSuCIqLVnLLI2/hHVtGvJr
599FCquVvZ4pb25DJZU2VzlZ1yGyUEHxPelKppljP0isoav1m0dUDIL/o6A/TplSnZtB4Aq4S7Mr
vdFLQe0aueojh9bV9MLqnq9+WWkLaZQleTFI6ll6lyaTTOnmGEO+JyAE/F7zql16xzq7dV9ZiKQs
mYdcWo3du0gJn6nzXpZQO1YnCQSx8R13ZOXnVWdZyKPysx4PTdLIkMcfJCcHEA7pZAH619uOgdUw
W4ihUjRGQMeGD2q0jKsSwzbY4Rkf/Skxt6WsuuFCClF24fmG0EmRkENKGN4X+gSwo7dtAQw16A2U
pBJFoeUrRLL/EEUHXnueQ0ZRsJ4Rb0pIVKHdqE2qRB2UqMF/oN75u+RFMbudftCc4FBwZnCqCjM/
To4EyGTfkp5+T0UqIU/tMJPFXthQFCyVSw+TXj2rYcbC8mSFMj26wkVNjO4ccYnTj12oxCKO/u92
oVmhLFGJA+gX2PWe4eeim59Kj5Q9Bbr7pnaRHdL/4fesbjvLV6jkESS5JBQDJEryG9eDSgwg/gWj
Ql0d8l9kKIlKF0U3+KnSwCEJ16u0b4/jofHIGDKT14h8E32oDBZuSSUKmUuzScBUCZZBut1sd258
1r3ABYDXK6YO7/7LV+1SMSphTKERBRjUI4XIcIzCylTK6pDyk6MOvf1rHi+DEEkUgEfG86ATFumg
juAZOcBJQOgY3FXlczQ9CqwOLp2YaBFUTCdxEqSaDxG5cTa6xlT419/TgYraSOC4vuwhoJs5M+wb
U9afdVz4vyeF+m6OZrHyJ3DJW3N7GbCdIFafk8lnCPnwtUcbiwrVTizlCR9MhPw09zBJ6xKglcwt
8b035BZZBOo8cv9GrA4VCZali9OCqYjV1DgD6AoEJ+3XUdrlmmgV9Tlk7v6T096SQwdtHFclrkMo
qADuNwfsPmoYAcB3KRrfLNg7pjmpwM3ANpAUEqRVO/K5R+Da/BPwBu6UXWfLjrj3d8UxOrMSBp3+
aGNSAZzKYVV0BXylmM+tElmzsC+579v++CH90UKoC7+S1SAEhrGMrE5QromTkH1QdBIZ9QvDNei5
NC6L0yFG49ZK+LumOqbjZMZNZBos8F36+4tSiO6yyWIoVOEMhTR1AthPI31LtdobBt/kpehFFjTG
BcI4JXokTSn4agqIy/fS9746GGFtipGzfUqM5CdTWQMApKqkyZBRtB34/UA2EfyxLYF1OlTG4GYB
HAkJkSBe5sKT8kNYf1JZ3JIsW5F/X1SXqlD8Py9xPT7hqs70uS958LStyoeeEO0BVHJIBr8bOQB1
vRPytE78lF2Tg+7Jdm/xtU0o4TAg5m4LZdmPShEqV8GEGuwHVHpTy14lo7ey0A31T9tyPmyU0spR
SUGWp0JNVSg3WMbZP1QHko00gEcOdrrX8ZFfu8Oe9RS37n9g3sKsBVA/6U3uMehrPwwkcKumWmfH
Yhg65dCxYLTWI/cmhfLBtNO1eMpEECpHX0L+XihbS6tTU/QvxfiLXyE/rHgTRTkiGop6UZILMpFf
x8aW1dAOEiaGCzmLj7fUTQrliGoySsLYQaHp0totrmCZM8cX1Rv3mkWYBMDWdxbN0mpaU/lj20/W
/fEmmvLHeBZlPVdwYqraWGr9SWhns0ZqElgc0axDo/xR0tpZECDNSvV97R/Txg6i09R4icZ6gfow
9kMfGnVVtSmnGEEDUcWfs4MuthPa8ucUI6BxCzbc9J6Y0ngAq7Gdseqa9cT1lzlR5v6cuIqB132A
1mB9m7e4T3p5EZtffLb5WTmVXlLkjaAFoQtRTnrK/Qe1d7Yd4sPHIi2Aqm/7ikdfhDgjiJIdkLne
A0bYisXUyeTCTXLZGxXVCpTINfJqBtHLeIxFn/Fl/g/Vxs2O1EWmV1osxgCMfkcJyQ6ZBe4aF3zQ
rsKoNt5HUz7EHnZ9JfxfxpAY9b3QVAJXBsKAZOI7bXzErmTmf0oQaZX6AugojERfhBh1TqNY/8XQ
C8mUoUOlzg1R6wAs6gnO+3KrQ4Yk8F4FPkKfIe0D1Nz7sS6kURbtxqJs+hnSDMGUDxLgDcpXwkFE
qKh0b/oMMnO3sgtvdkdLN/Ex+Bw5rMtv9XpY/A1U4s5UqcqavJexne7l47mqH7dNyvp9KltzQjDL
Pg8dm/QlaV41Vp9hNVku/n4qTyfR2PSd0SL2MBCWqI4P/h+eABlou21FVtPIQhCVlas8wxB2DUVm
gG1gzVorAdsov2wLWc3ICyFURo5CY5QDH9qMJV7r8SHb5eiEKS+p7gbcL85V0d5HpWS5B0p4MCDK
hvAyaxep+J6i6N7WZ/UWvelDjx3lsRhMxQTvwpe/aJzm5E7qnyf5TgIxNBO5kZ45ohSiZ458LqvF
uYSw4ZADqvEHFmWwQ5tLBW0dnrsviGQMl3Rmc8jdhHF0DP+gkRh8o66mIYF/BMVDVmJXzM3q33NB
jcoXbRyCvXSGggGQ48MkscbRFuJffc2gzUhlhEJO03looIgmnODn0u8aihhy8SGRTirPTQK0UFHT
cL2jGkgOM6sZzsgLGpUXosE3uITkHa646w2v1V9S0S1Z2We9rgFUqKoZGnCSaMgKfSw5QfFHaLDT
zvFTcd+QxRY0+R9mt/2TdwSrtd4bkt+mjBFbH5q6Pw7qb9l0525SC9+fiDvECqeZEsoCSfvT931P
Gl77eLZjvTxJbWn5Un+IlHYnS43XhNxOlGPGG996kr/9JdSF3Vbog/XFhAs7PcvVnaxdttPI+8PW
x4rgJoC6l7UmG+LpPVeBpA8Yx2Y2mpkVuASWbXqobOEQf+Id0eRNw0vwxt1Z7ds4/PJSPW1xKgA5
IcwHLUXKjPKXuU3NIPy8reh6vrzpScVeHo1GMXEkwuf9JDqK+owBnY7LzEZ5q4ASsC1tva68ea9E
haKezlqNO0AG1lAHQLbK9U9kbpIgEnPMuckPE3C09aiQ1Ite6vwC0jrk5+6AKfXCxFfcrj0Grv7Y
YAmsAxoQIWHPmcjVLA+lbm9BbwPQT8Owc658Gnvl3NeBvW1Ncl9u+Sh1d3c9xtD0FuqBqdUOhwed
extVJ5nui+y1UK7cwCjIWSpR9zcaxRgaV5B62uCblLkxC5uN4Yt00y8VhSLJSBVeJYfK2PF6aCeJ
EwjHVL1Xi9Dath5DG7r1J6pTlfsVtBHi4Vxy47XNf9fd6XYfuiNC0CdIU0Z/VNN9LCZg6rsIZWJx
416Oj75Ym0NzL/NeYzz9nnpU5hCyfgQSMtQLM27XR4kddl+2JXx4OaXCSyYWXtyro5gGkWGQ6+BE
gHmqu8zKj+Csd0Obf2icAXDB8UW31DtCX6axKr318ufvzCVTqQQo/nqU8ZBeqleFL6zQv49ygeEk
LCFUBsnwhDmNxIq1r36TNdkMy/7oNwVjwu8fTKkavGQogqbSGFF6H2lGF6AMb231ILvKq2BjNu05
c5V7jOqixT49aa7yDlutnVg1xXok3IRTecQoxaoZeQjP/fpFEFG71jwr8a/nqpsMKncYvmzIQQEZ
U4gtqN7TrQbYywTR3+7N5o2Qkcu2Elr/ktJm/Rz/Eo/XrJ9dNZuyMoxiiA/jUx0ByKWxgst47ezu
BNwA8W3c9UD1Y3VCP0yX/IiQm1iqTOFxoiGwoNHuf4tDmzyZBGBVFS7aZPEOGd1kgfBvH6X2AVNq
wGpPiTl+LIrfN9xjidfJ7aDfPkeN3qZLRd4Y1AkCYiCcgud0L4HHgj0X9w+Fws1yVG5RW7FoxApy
+AsZmSfsIP7efyQDav9iWYVUcx9v0ps0KpeMs5IacwRpYMX0L+SNMHGDU/0nkLIc9kwo65CopJIX
URfyFbyCm1+M8g9JcLbPiOXsVOkBVIxA9DtoA4hkKxycaBbssHzeFrL+tiDebEZljQLoF71Rku+d
4+jUXgR8WLJhPzwkXjoBrVh1wHzr+V8ZYlnGoxJJKkxFm+tQjuz5oHPlAT1rl7jqqTo1Htpmh/nz
tkSGNen1uT4N22nIIDAPv3ZNhZd+sx/cbRksd6d35/JaG3OJOOD/SPuSJblxntsnUoQkaqC2mnKs
ucrl6o3Co+Z51tPfw+rvdsosdfK3e+VFOfIIJAiAIHCQN3b7szrkXrmT7xcTZgLVHj9ENDbbj9SX
zXv/npXrTooEUxIsqCDYNzFw1KdHaH5yPx1a0Ksvua00thF6GJNsYIKHyN+IVpQLTeZcbnON6X/Q
glRLa9p9NpSeHhiH66sqsFXv19mVkJkVKfJcYVHZlMsWNbwEDWGqUByRlX9/YlzhFFXc51YJedg4
xuZQ+dNJTmzl1kCLL/rralu0fSLBOANC+qmrdCbY30WE+a7364P4EV4QlZjvWrQSrEQlawk+3Het
RGN7+MnKnPR2Ohf+YktO+S36kpe27MMsl0gW/19mavzLFe4fK/OeDll9Qkf7hmrs9EXIjxt/qcfx
E31IbzE71I1QuF/M3vRTf1D97gHUUgI7KjA179+2wk7zIMcLNCzcUj0vzWMiah3ZVhxMCSUgudUN
mWf7SjsTFRsWALQd+cxGQw12o9tkN7oE01f1yBY9AAgROc3JSRiRkCBoJk/JIdhVqPMp9suud1nc
Ve1Eirpt11YScq6o1qu5xyswuyIUmD/U7qhbJ5DwvfvsIOLgZV//wY2v0DiX1IeS1asq0FD6ZavF
j3Y6SErql6K06KZirHDY+VwpRlcZ8dhqwOlL+TxE1SGVqED3Nm3kBYLPY+NeE0cDS/zMyk41z1R/
LGJBOp6t/cfVIqapUwu8tHwuRpJKMuI1CAkRFQWu+c1QnCxcPaLnzPxddtD3OJhcoDi1UwcQMakt
rlGkcfOpsrVKVCq3vSUXBE7Rgqbo1ZDipo3Z7s+aprtV1QjcyXb6cyUFp14qaVOQHWPB6E1yz6YJ
BM9Vbkef4vvCG9HJg8KrRBBub6vBRSxO0wgI+FXTxMINzQOVOmc0DiQTpSkEIHzepSKTFNcp5Ora
yC9LYx+pw9FUi0/X3bEIhrsMmbOUVY2MLaIhJgppsdNrnaMFhvvfYFisvzqcUznJulVBGn25t4KT
Zr6Y8X+UhAtg4kIL1HzBroRmcwrT9oUE5Y0Wa79L5MEdGz7BohfpsNQyRFFAAli5oQQSKyIsPNm8
/FzUmk+kmEtC2lECSnIYXLwrYHyQ5cXn+pB5oS8y0SIl4CxBiPtwGTOwbLltIUuTPSnBf103zhjI
qjIpWYX9MeuHMvzeIVLpRN3y2yH0atk4axDkkZWGBCBR7yjfjCNjdin2NbH11K7dHtNJMa3lznic
RDZhuy5ihcwZhQ5GIew7HCTU6TyYen4YURc5NkipLOaNqmCGTBo4AWiFaWsJfMZ2PHbB5onBlggb
2GnAxoQCugOb+QSVQSx2F4JOYvJ0h80/czDJ0A287Fh+vX62/8UEmxisAapFlfKFL2xuKChaoD6Y
BOsvZwUV+OGN/FSf2WQy00Xp+ut1xG19vQBy1mRpp96UIlaCXbxhcL1NyhOVBXfa7bIMcgHh7IlM
5qAeWKGL8UB32UH22GVlvot84zCcOnv2WdqDVWKwpwrLLf8PfB0iOZl/XVlNY7I0TGzCJ8jKg5Gc
pvZR0wRvdu+T3D4GHBcx2TesMMa5ngqJAmN0JleyiUv/mkHGZIAMIcMg5mc243B4RMcDBr8at+xR
Rnu8vpvbUcLlCzjro+LtMupY+e1S5696pO2QQRPQVLNjf01IzvaUZh+VmOYIIaXaXjrVzlJ0T6te
ESjOgkFOuch7C88EZ4imrDFHI4FQndF5pF88i4R7OvcnzKADdXW7x9yEo2IWT12g3YcB9Cj9ItHo
TSOl6A18+36hmbpimRhFB8atX7e4m4epSAwdJqEZ1L0uh62NWcayW8kJUqyTN1mZpzZL5RiVillT
tHQsuIMvWdkMXphq5E/q5FYHi7OUdWO2ejZiaVr6OdReO7O2ryvUv9jDfzSKzw5l1jimFSvl7dzF
ZzqduUmKJyVHvy0/m7jnoM7wR9nZoDZztMQpBfZYcGz5vFGXDP+DN4dTErqpck5EzAoiCM4Cxp0q
hwUzTkp9kxQ3c/glCQTx1HYu8bJP72q1sgxBZVhI6wFjdIxd5Q4uY/mKH6LIXkw40+Abe2ivelfo
T9iBv3Ja38/WCjik6RKErLS3jZz2Z7yXXmO0vWjPxmHB8FrGWhKwYgrRvZgZgWuwnCUs41GVCmZt
UStSLf5cnc3+00zO8/RdoJ9sd64hcRZvCXopS2KYo/mo+CzF0CQP6dnasUm5suXKpScAFNg/PmeE
umytSjp46JHNbEd2tnWCN+1e91hZY7AnR9By+81o/x8ooESbyRkfg0hNWktMi/CqCqaf0cPIbdRQ
657sy3foNMfYt+qHqKNXhMrZmFle0hBdWljh9jx1ezl7C6SbUhMQpm6eQk02NJOCuELhKbyWLA3G
NkA+IDWo3UsHVT2TaS/Yu01luYDwSYeM9c0RFSFtV7vqQ3MmbuKnNzLxzJ16bnailRPIxJfPqUqk
ZUUEuFE60/JshIWdiFogNndnJRJnvdK6IzPiDlxuLFTzmj5NZ7eR7xoh6eJmaLEC4mI4lJpkDWEJ
m7AMbTX5S0kFJ2vTZqwAuAitLJVhCtnm9HjMr6d9TX92oOvJstfCEGVTtrtiVmBs61Z20WwDMmUg
JnT0DtkORqwUHhnv4jfrxvoSP2t+99KLtE+0VezvK0xCkxodgVhBWbdNlCZnM+r2K4x8l++b2atj
O3hKbtlUVFFFskgPuZBtXrJ2Tk0AV9JNk30u8qPaCaLCfwmMMJqXUDyR6oTDKGe9HcwF96aBNSO4
y95I7PFN3xWPbKZn/aqJQrFNO6xdAHljmGdhyop7HT1e8Jyj2nNws4yHUt5Z/VlGg9t127G9hhc4
zgrK1WQlTQ/55NCwUzna6/pT1hQClG0V+QflQ6aqrdVkIAxFeWjHN2P8LJFT1L9dl2W7HeCydnxp
UNb3WRODAeadt1WFB1v2zR5jPL35D3XvIhFnn0g5gN1XA9SUyXaY3lZ4Xpyk351z9p5IWgnEGadR
i2hjDli3CCnLBtOsvEE4LkegAXyyqiKNVKls0fp5PAdF+RLqxmkqTdHmsG/9ENGsZOFM06LVeVo2
kKX5hoFgsEoYj5NLduexronuxeqE3JLbpv2yR5xhasxapqMJxE6+zcPAhzvZCTROJBRnHvrIsGgx
A2J56tz8ltWJzBKqyCcHT1u7XhY+IYoMksbZh8FEw//ADFLjajvZ+Xs4roYYjfFgRZ4o4hWtIWcf
WnUG1SnLWYWLR4vHpnq8voICy8DnpXLQ4Xdxx46s8skYHi2jsNvuswma5es4Ai3nievxRmopcsO0
vPVRIuxk0m2vLwKQf3G//2gcT1VvGDRoG2YVRqemTnAswLsz5XaX2xOqZVG2eqfu+9dJkKDZvoZd
jhZPXx9NQZ3rJWCVOxRJEUySj/+Ka5SWT8f8UPtxYZcuK3YWBYJs868caZ7VfmqGqGsDKMdodj6N
8NQMGlvHMnVnmQq/mqTZXqZ5Z+rS4fpuCrSS57m3urEGATNbZ/Ct1ONr37rXAbbV5ZIP4YxVXJed
3gwG8iGK5EyGepQy0CkMIvshguEsFCn0uk4nDX5RfhgKXJV1HWGiQJbtI3aRhbNRZVZgaiUeEh3Q
h2GO5W1pztDI15oINmW7xWGVROJshTxbZt0HSCKhxOfIhtcVZ/kTo+prXvPP0SfzAUwAk8dmr4F4
/Pp+bSfTLth8PkdD61BZJdiwwQIJUHTP6MMi1wRjBCgI9CPrmBZpv2Dz+BzOxO52A4G4+bKPp+e0
3VdUUF+6fcD+2Tq+3Efp+xhTKwBhVZafgGdfU7vv8hSfB2qcNat3KAnu07jzr6/m5vHSEe7qpkEN
lW8fCknblVJqonQq/ELmc2t9vf77myu3+n2Gv7oxDM1sDABmBRqVrdPnWkdtQfT9Osi2MV6hcGc4
jZtsqnpIMfnGsXWU18gtXgsM9MZNEm37duaUnqh6e1syjViKqamawUeg6RKpvYQ+CsdoPyXhW5p8
ycXNGJsHWr+AqL8un5bEGZlZ23cLppLew8R6O/byXbNvfeXIalBkuwCJhMC5iVC5WLQcl6kpILRT
G40vhf09KASOaMp1ZSn5dn3rtvXvIiCnH2OgqBg3DQHj8KbXbo1AELaJdonTjMCs4qJf2C4tnoR3
vjy8pd3P6zJsl9Csdomt50rJU7zLzBETQm7Lr2q34Azn+9ySDuNieG2b20ZfeSqJdk0f2HlqZvYo
1wL7IRKUM/3yhBnGdQzT3xR3pex1xmIXrahlX7RbXEQ61VXc0AgglXxeoptBNH1K9PucW9Foosm1
jt8v6D5KHxTtSbBTrIDhQxhz2Sk+BpXLqFUxQAuGYr6t5nNmuu2yGwwwbtDbrPRojsyydJIaQdgm
OFB8SCqZcknQwQvYaJdZN6gSsOFDJhHl1XZ0uBKPMxcjVaXJGuBEBp/4+jfVU/aDrT3PfrFvPOlB
dee95Icic7GZx1ihcuZCD9A2nOZYVI1QW67uA/o5TW9lzOADQbZtaD+ub6JA0/lQNA80hWDsOPKs
ZEC//6HCo02U/cmrjW5SlO4oBpFlThODbrT0oGNRoXTTavdRiBj3T3q1LhB8HKOPJohWEyhFKnt4
FYpEfeP/4hX/kYGPWpYmnttkhDYkh3ifevVLizrscNch9Q7HiPear5lTiLoPtpXhAsqpoErGNAGd
DaoPgupcFeluVGZX0+c95vRmdlEFeGCMvOsasW02LpicAhryMM9GD0Er+s0wD/koSA1ua9zl9zkn
Jc9yK0cRlKEhriqhvOtoRoJnUBEE+/vKhRgG4vYmA0SEKQDGM94qovLl+ioxD/DR9l2k4LyUnhpL
rLFVauidWp6S6acy4MJanyaRZm9nLlaqzTmjpNUUqwNbLd6X5k+MMgPPdchb6E7qJ6zuxLkumRCP
80uWXmdzzt60RyfQbcXvH9DncAh8/UFD1y9yJRjMeR1StF+cfYiCMZtUFWremAdDPSnlbVT51yEE
+/Ve+r1SiVJFz284QyUIGytaPlTqF2nWPVI+DpYo+7idT73smMpV/o2VmUU1xQomh+SelQuVTngD
nvBP8l5UX7ZdlrXC4kwEupOK3ooRrTPu+gg2yUThOhoa9s1pOll4hWzP5gLGQUd/E11cRWvKWYoY
93uMvIWYQxnCGZ+r6qnqzqH00olCGYGC8LTMljaaY2gBqdJiu029GGNBU/JHZUmrpeTMxmQpA7WY
4jduc57cyEnRA//DwDQsv9r3fnTboMSt+yGHNqgOd6Eru2yakOgqtO1pDPQdErQBKKiF/dV6JfHY
BzSnrGfc/Jbu6xuJjbHH1esc3bJSs2KXv4L/+vr52D71K1Tu1AdGlmQdgR5pO+lb65B9cNAYQ7rP
Gh2QHxW1s25GcSs87syTEGRmfWshOq1vwvApAvtgeA5UQay4fTwuMPzElGWZpsBMsZgJ49NGDx/e
or4OJ5WgzEJxor2xD53MCx6FfVtM+T84iBUwZwOMYQZbtA7gsQK7vJQ8WJiqZadSeTQa9TZTQneJ
A98gkZ+p6ouaVbsoL4+9Hj1c39jtKrTVh3AGQkvbMKzCQHNOIy6975NCXg6FibGNIP7OwMhdeQPq
GFO/PTXIdmY7qu6vf8Lm6V19AWcn8pLMw5xgq4PuUR1vSPuoKl+vQwj3mYsqqrowJSUDhnaT/2TP
qNN+eSQPxttM7OmhPIRO5WQv+oEKC0BEG81ZDVM3rUbtgazuujNzz5Yz+qyFOQT7fiFk3xctJhd4
BEWSGbKOc2olfxWSO6albXWCUyPC4CzQHEwqVWaIZElHJVJsZcLoXdHb5raXXKkFZ3FGKQZRewSU
vyemZT4Jbf1mcUCOsRNy726LRBWCUfYmVd7N38r/o7tE0hLU6jh9r7lpkPp6rD6Gwhanbat2geHU
MIykxAjY7izVwxDtaK3ZYfsckVeBuovEYX9fiRPmizWqA3Cqz63H2sqTJ+s2PBYn9S55xPzi++hB
NK1g815gXETjFG8ZO6nEFGasYA1KGN30x4n+kaG4QHB6tzRlrMjMBw2FiglQ9TEx47vZ+KPszkoS
TvHyPCU4tIBJm2xvScm5H2QPc+EFt172Mx89wEUazsO1YwiqPwqYaXhFEkkZfyqgvkDmNtLeFMkQ
OHC2NlfQ+AC3r8xQxxwjbI8l21TKntAVchgW9bjo7T7M8p/XNZB9/DU4zr2lyFxV9XvYmb4G2Snp
/Wn0w8yXFfQ45LdLmHvXAbfzgpdde/dzK5WfwDG9ZEz/WEVJ5BSgh9e9zK4PuW8lqDe9Dic4YCrn
swrNmpAWAVol+Yrl98WdKQpqBQeKD2pTM+pS1BWzCqqnBNd5tRNcgwXGSOWMRNKVlToyI2FZoJOO
R1srUA3R280giDE2dQ/jpZDdQamexo+Iy3QjrGame1KlvC69dRpjTMZNY/SGtNNjVnTP1zdnc+VW
eFxIo7aL1ONoIahT72n8Imd/Uny4+n1u842Exukc4fe7XPvU0u9LaOGdhYhils39WcEwMVcarSqD
pKVMo+ufsoML3G55HU4ED7Of8WZ6Ll1UPd6qoR0KnIcIllOLMcy7qR+Y31VvLKm0J+NU6bdK9O36
Jm2eoJV07DNW0jWa8r/I2yreanqOOgya0QQaLlIEzmFIORkqXOiwdpbTqreTyM+KZOA8hapYda9N
+P3B2Pf9Oetfktq/vkzbdm21TpybkJsoHAKmzNpNdWBaMJ2y0+izBuXIi16uo22a7QuYJf+6KRLe
2CotYGAY88VIRsgu2iOPtLsOs/2kvcLh3IPa5206MJz+OGDMTOXXL+ELjV3rtkbrNbttEMle3jqM
tBZ1sYsW1OKsg4WkaSR10O8IHd+aFx6DvWGz7rTEA2+dwO1u39ZXknK2AtOHcwysh6RFjCLs8IRF
daqTmWLQKbtdMsqbzv+jWGwFylmOYUEsNrQAVdKXmX4KZ9EQWcHBsjgbYSjx3Mvv1+ZutFFBF3SC
UE9ghCzOOoRx2egGux6X2Z7Mj3VymDCuqdAS97ombp9gXZbR9a1rVONPVxBBH1q8b0T5XxhkatP0
rEW6QAkEIPxDGPKKLUaKAWRRk1tUs3uGVe5xrRcYbhEMd6iaKKGYJIzehrpCEZus3aUdmg81XXR4
tzf/nzXjq7G0IKmtdoY4pW67sEngZrGD7+GZ7MAA6VY3onpkER53hJR5JI0qQS65/D6jUL1JBa5o
+6ppXiRiX7DyRUUvl0XRQSLdxnBuJ0KBa3BGkb+bHP9oLskKijs5RZy04/zOJD6cKtnvlTPawK7r
9PZ6UUZhgGkD6nsuZCVNmUlpjtCBPez2Dxg3AJK2/vk6BHOcH8J7OM7/D8E5vlZqk95IATE2s91P
z5H1OUIKsEN+SBJsjgiKO6F0KJqsZW/tqTQ4XfxFkj6nSuQEzXOW/MnT00Uq/o7UGsYUSxmgyuJW
G/4KUIJspYJb3/Yh/Wfl+Nw/TFBtGApUrc9CW6ncYHiyFoEC/IuLu4BwLk5Ps0HOY2SqEVO5Fjg+
FTv0Gsxsw+TAk8iZv3/yFWXg70K6GoayxNDiT3Q3OnTHBnrnN6Dq22uH2ZddZcdmDic2coj7Yici
pNpOTa+2jTu9spkNA0pdoYyojVvQcYhG4bdvjG2oOGY3ovFJog1kf1+drijUaJ4UkFYr5+zcdyPd
J1Y/O2GcTQJLuwlF0dqNBgmiwEH9CjWHSxrRCoZvqp5H+kmpPlX54/WDvL14KwzO0RZltago4YU4
D4Or+5lvhraG1H50G+27G8sd3v4jIDvvq/WbI0KkoIZQ9GV4pwAMXO0QY6TH31SHwufKzUhiJSBn
qkolt7KxB15ylh3F1fehlzrzD8npbFO32QAq7XF+Fb27bdpgqmPXdNmwsH+/SmliGPoQDajqIlJq
S3hjm//kTr0C4JReTaOJjgXsSFB1D7VO4RyTmzGX71K5ep4Kzb2+bdureJGHU0W9yYdSZkNsqmLa
j0tzs2gzKFTrHYa1e9ehNg3+SjJOI3MzK6lOsXQL0hIEjagFQuc6dsfEn0phfC4SjFNHSxnJVHdA
i875J9BQesQlr5HfnWJWWf6lP7/PmBFEt9u3gpWMvFKWo65KCVBZ7dD0rIDaarSV0F7AdaW6w0v/
dant8E7UdfDuwT6Y6hUu50xVIsVUZxV6yp1+h8FeN2wQGwhqI9u4D3cayoilY+RZrnQ/3s0nERfA
tj37R4kM7napygsKsSNInbZ+rZxi6zBJApP5L/aMorZXo+gu4/2rFOR1iQIVdoMlfvvAArm4RDcM
tTGwxcteGiII7tlWfVzSCyDna40wMGOLAcaomW+NJ5m4MrXNRrWnCGFKXApO4r/s4QWQMy1G2uWL
yUqyaw/Bqpc/RIfJRVfWZKMw2xu/Zbdo7EXnj3l8b2oWOYztA3OB5wxPVcZ1r8eAlwqbETPGRy3E
m9aE/nDFAx3H23zC4HhXEpRcipaZM0BdN5p1u7Ago/yuSG6LZ+joawkmzza8N0TtiSIZORMUgaei
0Fl9uNLUqOzcz6PskOK7ZonIKrZPxGUxOevT6ZhrUKDeGVc247FRvspW/SnPFYHKiFA4a5ORItZn
tmWNtQuKL6nsp3+UEqUXQTjDIpHAHAuMN3WK5V7KXhTrvoqer/sFgRT8tAXamn3dStiUxTxW1n1b
2YmwNEew8YS7QofysJSoGUbvQTS4SW/u5nb+og7TKdaUz9fFEUFxdsMMc2TEWTVJJ0+w/jmY2tBR
Mb4sRfHftp+fdGzSVppk5OWdMDuMxRczu02Gw3VhRHvDGYWk7eVILQAxk+FWaZZT36t7aRDOGxYt
GvuOVfAIcv8yICNwpD1jmMKrptN5lhc+IL/rhves5jZES8KfSGepCMRRRodmM065I9WoZCOAViQJ
PdRpd0cH1TMqyfmDRbzA8MlXcGdpcmoAJiW7wbqfqDv1gqhxc/1WEJx+z72V6wN7tpLk0i3UL3GU
O3P3EAWiBOH2pXCFxKn3OOH9D5PFWN0Za5zrfyifJbt10ofAlXvQISPH68ZPX6LHwG6ccR+I5ntv
auQKn/OSCxlVTU/YSc6fEslwW1TiKqL8/3a0sULh9J4WyzjmM1DkXXFQ4QtNT3PZrDAWbFiuiCFV
tH2c+ptlhetMjtR1Ye4jxyjOBYq9iv+m7XzqtYgjohOJ7Vx5CvHw0z7Ww8/rmr4Z4q+WjXN7RVIR
CaRqeHms91Z7IN39SMBJ5zfCKhKRGnCuzyry2KpBI+JkuoQ3BVB3tMQD09N/PLqchTDrsiJ5DYEm
zCZrwRfaSpldNiIiv+v7/4G2fxm6Su7f34JQddiZN510lpsbK/xP0pg8q9xYYppt3GPRCN3HwzPp
zkvw/boGcJIQqht4n1B0VDDKsmLyjnaZhgBDUZvJM8fXtne7PnUV6iWRqG6R07T/4eiyasiY8Svz
gySGIUPVf4sUa96a6JDYL11ry41iD+rRkAQenR321U3gAxana0GyzIiOgSUPLzWudJUpiIHfuxSu
IXBqVstmJJOun7wmegzLxa7TQxq/TtTXg7Peo+tguI9D0evF5lYZCrUoiCINyocPS9FoYUPayaPl
p6a+qzXLDrWvxW+y9P+9eisYzpSiXV3NBwMwGYrK9KOee60haALh86IfMDj7KVupYRXgMPTa4+ww
t5T45uP0YO3Y5PP69bqKc6bnAxhb11WsYo01+EotgDUh2jD8qTilormkIgjOjnbLAA7esJs8tfwe
LzukC+3YFN1R+B7gD4Jwep3Iciqju2XySq/C5EUUTw77+a7obPRFIq9bPiHJKrhligTjFN0Y+0VW
TaYM6qdFdpv8FNcCNydSBp48pQsorSemcB1rbWbDSCJfuY1xb/c6pxByf7NV+nB2DYphNpZhocyQ
E8mqkr5Klnzyqvxtmmo7z9/ImNuh/nWMfSUXJbY2jdEFjueu6pR0npMOcFbmG+ZdmwoiSfa5V8Th
yaoWWqeRiZS3Ny/5EVxMu6EMTv3Qw/01lhtp+sMwSn/VUvX1D06VqaooT9OIYvHEQTTv5K5ZCjiO
FqJZaO1/CBKBbO8m7YNwKxBO41EcMOjSCJDRARudB9JG4zX0LDwvGA64tGvMnr4FGZhrJG7uaO/R
LPmRS25Y7dnUHDZJfLghk239iN0EnI7P/20NOFUadJUkHSlxOlBHoOHVuuyOsvpyHWTT7F/WgD8e
S4dUXS5jDRBJ23n1M5NbO5BR6T+3gnBjU1UpZn8R9KaDG5K7lOhKCfrRqAKS5hHrLZsFyyX6fe4q
ssTjvBATy5Vmo19K9PMi94JXPREEd9soDJIneQER1NLJkZVo+t/sgfrbCFML/1JFRdMHZ+rV1gj7
SIUQsvyMyM9AfEEzgd5vWl1LpXgyBj0BKgN+9ViRZGD2sgSMPDmM8ilHfZHIy2+ZDZ1YVEd+liDs
4xaqkYK4S6dq9DAJ7m5Ovic0OqjmX00Ccoks+VpIILGgi+Bdl0+3vy+eiYlaGnqAsHQGp2F924al
LGmj16HYiDVcEeMYpq6s4xGod5G29M3SzwdfSbzrh2hLL0zDMFRLA0fhh8HkIGDQSDTomCldLlAN
/Mf+YdIGq7T/AAf3AQNrK6OmiLMIIdXLgE7W6M3a2NpdmYGfa6hTQTndln6YFxTep/TJmOqNRkev
yYv7EW0NNi0Gu4wnkTibQNTEDR1kB4g7OXEwHqTOYCtGT6oTpAtmr4oMW6KiOedblwOQ8qJoWCWE
KvyZwkR3qjU1dmcg53p4S3K3mhan7vbaINL7bShNUUxVNpHV444W2nSHLjSV0cu0xwrtWoliW+XP
GiT2v8mM+beuQ93+PxIXdlLTXIJCV6EKwX2b78cW3KKintNtaUwdTzlUYWRqvxqKxOhS+GDsT6if
omjXdac8/F6pbzDvAsXe0gSKY2GqqPZSP1CmaD2GIRN1AH1peCJTbM/pF9L/Xjnv+4pRzBiUqYGB
9x/IRfqwGlAvJ49eYj4OEbg36xSPOZl//YhurdkahfNCMaETKRWgRBWcKIj428CJybfMetLGWLBq
W2YHkaZO0eljmR9aBDXQSyuJjlUrwQlg4aobidrzNvfFMhVk8LArH0oTgpANzgn60VPR1BQ8ZuGD
EQm6jDYXbAXBKTIYvzK5VwChGWAKV9xa+RnEd1Z+VxeizOtWrAO7qctgMtDUDwlec4oTszSwXloV
O59R0WvHGPs+iq9S7GDwgeUKiE/xtkYtJboKmchd+qU7KHvqKn8ZCCA1P8PMFFHl3NYureE4v0fS
voplGXDN8JpHN20XOPksamfeUDaqWGx4GkyOCUv6qzGgvW5k0RCPXkGNFMRkjRtR+vn64dm6g4Io
VH13BhowmLKsLtNSF5l9MkGSEcTh9NidK7/c9W+NN7szGzh9J2Kh2pJqDchdARKrUOZiBqAE8hJy
mAb3ukQbKseYTyncKfrzZZ4LKqejIU1RDTNdR/djR/Z6E99Edemp42/OKWb2DSEdHg4Ui1qwCbw3
zYuxj/IU1qCMf8Bw+4GsCjIrG2eVWWdZsyxFkT84hKHDo0IIHC8bdj0pfYXE6Pq+VebjnMgCc725
M5gRhvcYHUaOL9mVrCHHxBnom1F0oT0VU+8YJhExn23uDyJUtAcQJA/5Isq4r+QqLPPRm1RzB2p/
O4gqahfRa95LIn7DjaCYEhkZSpPIFhsm8qtyE6sjQZNag1fqQ+jofe11UeJnRMI7qvFQxjm75Pll
kI8CP7ElJCBx81IpAbUWF5UQEPQU2hyNHq1udWlyQqQhemO3mPHuurZvS3gBYh+yOr55ZdVjP4QA
wtTv0NR/Tlp3TrXmTZ3zR3zXuRnrna6VP6/DbqnKWj5uYWnRV9HcQL4yM9FWl2NgvCaLCkBEIJyl
SAs9lQsQQnkKxosWxvBFMcaX63Js2HEoyGX5uBOs92jKCTpp8II2c2ITg4jkwlGi1rsOs5USW+Pw
hepypFcgBAdOi0Gi7J4UHIrT5Fi7DnQG0rMAjS0M5wyhdQbsk0pk+qEtLI6t3uxUqL2OzghWt1k6
8Y3p1+iQqF1GyV/sMDcCvSDG43XkzeVcAXOhWJkQJSkDAEfpS6++9sEOuav/BsE5xTbPqm7QAVHN
n7Le1wuvXUSU1puHaiUGU8zVoWqsbqlHGmD95o5801rSpE6TkPxB00Na7YqlVM8a5qz8yMcsmm01
LvXfnPz37lqQhYN7UWXN+NA+MeemUnY9dF8byl0sV/uoVJ3rK7l5vAjcpAInST/EZrJCu74tsJJd
khV2NuVny1AGgSEUgPBxmZ7hmWhpAFIvN1N7IvL+D4TQYN4xWhBk5xanDuXSNEUR4feDsG9iJ4nn
SHdokJoCzd406DqeujTkAODzuYAvyXs5MXLMllH7Bbx33liek151xujtujybJ8hQZF2liF1wN/tV
9WiZDHkNQnxPUd2RUGeW7w1auddB+Nf1v7VrhcJ5jTpV5bmmEZ5rPPLZRMCXOssO3NZRhtpuVtwW
9/51SJFcnMNom1QzShWIFQGRTH+3BPda7P03DM5fNLkxNTTF2oVW4GB17Ux71kWdjyJBOI+BcXzq
2EoQpCuSm8ZCiaBe3umNnAn2aPPgXLaITwlJujXJVgccZbmVrWPbCAKHTYU2NI1S5HvAzcAdnKSp
yCARZKHV+U6bbvIoAUPDqexF5SLbclxw2N9XtlQboixYMjyXRJNfLYcm+f3UGSUrObgD0+ijYkWI
VT0yP9EaDwSy20UibsDtTTctVcNYBbx2c6c/bpV8TliOeEjOWnw7FLvqN1sS/nckLxCc60SVHzXG
GhBd8ZwFnpk/laHAtmyGBaZCDBl5ORUkR79uBaru9KVJUzAa05cq112LvsqqW4KupfoZ6sLXTfbF
H6IQELURpDFwe5G5nanovFhDHCAjbcsOymjtFoRKGobMEa+6Ed0qN++xIBj5B40zaeNQSElbA006
dW6DAcDNV1xiqgwDEmc386xDadqD8ifebQXKWbVywtBoyD56aUnAOVL7phI9XTdqm+d0BcEZtU5N
46ijJi5ljW+Zz3oz7lPa23IuWsFNHV8BcdpBUcBBJbZdhXw/THcphlr23nVZBBA8VyTaWuM40uno
xYFy7P8fade1HLeubL+IVQxgemWe0SjLku0Xlu1tM+fMr78L8jlbFIZ3cCzXDi+q4poGGo1GpyWK
gVCHp0Y3OKaTrvoFxWMnRi6ZSRBhwK7oZuZo0XVVf12LBMH7u4wcLku079i/rdrr3zfmbTLDTKwi
rFp8iB4U0K0Yp8mjVWqU09TgeGx0Cy4JxtrsXE+ziWhwCl+byDGVEn1ncsDThF2TvZGJMdnhKCHW
FGOb5vU5LcPDaE5/HoGEIVXR/aTT/mA2MYnWEFyiNZQ6yjOMeJdMZFvrIdDazlH6xVFTjeMm7p6i
DSBjXRdS5mRu/nOKzKcyLe2+J4jgvlzWh30cNDzT3AdBGOq9iS11M84RYUH0tixGDFNCd1Q1y42V
dHpux0lReJfx9j05419A9khJdZRg8Cv2Kgpd+YhCSTfzMbJuQrjBEfwWr8uMI+K+ym8gmcsQTT0r
6egpLpbXmpXYyWz5kQ5OKBwE4DmHmQvHbF0Thhpq2gBH5yxiRsd95EbXZSB7lVc3VsyJge2aqI1w
zBFbc1NWC3qNJEhdReDdSBblag5NjlS7R2wDwxyxce3KCP7d5JpG+jmNyseW6BzV4ElC/76xTKYw
gmFNgcqDIq+GkTCs5W8h6GnYQAjqWC3Rgq1Ri1vk3RYztoTy4bKG81aKuWKHRmlWRcBKTaZod6Jw
0BvCibFyDxFzxw7mUsqhDjnI/eyIIPPLwV/YgwJFxq3hlza3dZJq0ZkhNzFjSNNUZGLZuCTwyNr1
EX1/jc7qZC6KG+zQowGhwos83rzQXVXYwDHylYqSTsIMOF0F00WxOKNyHze8uXJsZfpvF3YDwxg/
EZUtSl3RN94PPIu8KFBOiRs7iT2jmE3x5dT6MYOzWTjmmJ6b27wizl1NeYNnJ04OOQlDMcXzb6ki
LxpCW64LzgW8V+9goMgCMTUNOZOzKouk1lBtQLWxEVSHpALG882+hniAUIp+Knwu1flQ5RlIAAdX
nSonNO+HsXyKBs3Dr/nI0dj8GNaIyOPadhJs1VTfdFowZ/7lo7evNm/CMhakW+e8h3NDawV/msjc
6miES/75OwzGhFR1acw1NYRdesT03MWIrP4Ppyr+Ry/f5GBMSCStUbvUAnIoySe9PmrmN2V0L4tB
P3F+oN8gmBMmZlKijiMgJq26Qh+7HbXmQzRM1pLHB5DacvRwb2eIhv5nDDSQzPNaPUVNF1TGILE+
KPa8Tr6YFpYpVh+4QrYwjFSC0Clpk6twBMv7yPwZa07R8cbn7ZVeox3rTRbGapC1xEFB75ErtDVs
hPR1LswrXRj9qiiDrJVfzD7D2O2cBP2y/Ly8bVS72G3bYLOleODSnPp0BvZUiY9zl3uGGrtybH6d
1vXpMtT+lmGov4yXMHIB9O+bu1JROimJevju8txbxgzmMAyEqxeBEw7ZM4KUxuW/MMx5Wso1b8OO
etZDmVmNWogHddU/Ep3eojAnqhArbYpECBOr7trdzOMHvLDt9xnFqwok1/sJ3880Lwn/kWVnNTlb
z1soRu0KAbziYYmFmtag6W7L6XB5v/dV69+NYB3zahD1Phnx/TQu76WmDepEzVCUrPthJZrW34Ex
LvnYNJ0SigAbx5cuD+Ixc4zu8xjxiob2zBwaZ5H2prVwSP6+V+KsCUcxClf6siYy2nA6wxKiRgkW
sL2fcrjLrtIlKUe4/ZPzBkp3cnNypMwsaxQUwJFVleusnI+NuELreD30+xv2BsMc0LivjJCosAUa
8ZL4tZ+lH27F5CN2QEdvDhFVBXUxDIwsgLyFNDDdKC9yQGbwMA0vOZmeLyvEvlXdwDB2oBrVVFgy
nKClHjEftJhTW5jyyk4rlE3jcY+O2Kb7siTZatEElKXXWele/g27+4aECeKlKC8DsdL7fYvbuatT
8Na7a3jdpH4Rfat6jrXjQLCHDPNVBrNu4QHpcp/aIwGJnxAOL2RIeQR+PCTmhCWyYYz6gCfCUjxO
qRmMBE2X5er81ZKx0SQhmgo167Fk2XKbZ7eq+JTW3y5DsOw6r94QedsWtsSwmpPOHApghNftk4ms
d9D4ha3b+lc6Abo7ic58Hbu80BVv/ZhD3K+RZgoCNYfKczqCd1E8EOnTZdHoN85u841k9DdsDEUR
KoMkjNijse4copR+FvLYLHaNxAaCOVY5nlLNoGPx4sw4EHl6NhaEP8IFDkTD8fF40jB3LArfcXJV
rFhZonq/T7zUnDm59N3YCuq2UeyDnAbKdBkMHV1UTZxCnEbFyAnTq67Jnflt8ppDecQz9COnFWOZ
JTx8wU/Bmj7MzlqiAfzX7pAesuwuJCfpy2UN2NWyDQKzPYumDWGYAyHXDwScH9JzJX7kiG4gmCUT
c4yvGAl84kq46cTIjtcvZslR5H0xcEhxjSJIxB5RMiTlJCtQ5J6kQawNODHdFS4NTtfjroaZqqii
2ktUNLYSCxFgM0QHJ9z7xRuGp2z4yH6jadaUMDANtQzMeSRC2Q5xBm8hxli5tDihZsirefGh3bXa
gDBbXohDbEbZAsMSfctqu5BjqyPBn6sVFBY9Ghh3JaJJ+71hiUAEnXa4pN22TO12BEe9Gh5NSfhI
HApl8ypqDGQRxXHMgrWUdHxWR9pNQRuiGn+0tCcCnivZyTwUNb9cFut1g1mDucVj1k6OwnTWiwmX
2n31q/5RHnQv9QpbfNTACK0+EEv3x5s/5iF9vYG2sMwRErI611cFYoJyyCg/qRg8iRD5ZdnoT78k
GvOCSCR5qesBGJU4XkuZ6IckvCur1Z+NhOPp72ngVhzGz0E4vJTEBqtYLtpsiasVx5jFPpsgbbos
06653iCxNQGm2CdCn1Gkk+QVYLyg5KC1RQdp0Yquy2h0F85X8LWjiPbYsAUCai8PcZfDOpRJdUKU
yW5K4zaKy5um6d0o7d2/g6PGanN5J0mWD50K2YxptRT9i14d4vYqnr4LvJffvmq8CcacskipxlUw
IFgcG9dKqdliIz/EmkCsTPrDmYb/UfU3LOaEpfkUl0oINYxzm2gnA+QkvJFKuzFJFD7R1q/XjWKO
Uym2ZVvMkEe8H36tzozi9z4oTgUKGf3RxdxYP+vsguM67Cm9IYqGqqtEQgEGo/RLOqO+sINgmXjo
w6cSlXgSrxVib6MMkSDOinkGeGwyghmhMK41BoG4TfU8RV6WiI4eH+s/HWXxuklgJpHQPQQ1RzHZ
e9UjbZZoRYUrROrgBhW9i9mDXihN3mUN312yDQyj4dlSJATMlnC8sS/ZZwxKGAuOc8+DYFR7EUlt
Jjkk0eLZmsfYihTZknWeIdrdGAmBM9pqiMudeQzp0TyYcw8YYz2k6e0w+VPiGrxm4X1h3lDk99tS
t0oRNhFQomXxxk6wq272s3X5wE2BXO2/wjC7j7tIyNEoS33gq6F0CLnLZDC3fb68+fS+Ya3pFoXZ
fC2SuqgQKcqUwnVYRXtSJqfVnsk6ZnbThqYltLzs8J6DtwVl1GHuBgUtPVjBWe1duTZ8NBi4l+Xa
VQV0tOro8yOwBswZRbx+RTtkjzAaWBhjLbZ0PIYa8STqT5eBdrVhA8Rc6JjOo/er1kLnqqs8u9eq
22J8/jsIxqblZVeQwegmt+4SX6g0L9ULu9EMjh3gLNlZnmqd1qQp0QCjm0fUwEhaiSllV33466+k
YblBimaWy3nGziSVX3Y3VWiF2v1liN2iKwMdDoiLKTJ6Fpmz0xdtr8cjNoX4wzfQVQUjKBSGz9rt
b7q8TrcW/zLk/uK9ITLnKDOFcNFbtDmvSuFkaDdvZtXp0VXIYzPgATFnh5jKgF5ZiCZX6aHNQRvU
mILXD9JVUekf8CBpmwielSLIB9mtMhpBSzQBGqH0ghMmmUcm0xKbwrm8drvmYAPDGFRNmgbM5Med
3eqBXr2MvDwb7/uMNjSpFufGCDFkGQR7E56uKa9yedcKbERgtl8fSBMRGUrdlY+liiKXwktSXjSd
B8JsvVaMoZQj+OKGKiq5sA1t1FpxKPzldlAN3Hi8axbKiUA776RQu+p7jOVZeG1IvB1hrLNmgA21
ELBcq6g+S5JcWALqyzkXKA+EscykGeW8X+G5m21ggPJDdi+r7e5J3Ow5Y5aFRAgjhXbElmpqCaFT
pTOGjln5wvM39wUx0Oovo4CLsPGQXEFJtLzA/jdlfSiNxh/Gj+SJTVFUQYuBA382kSMBHZ6kVTk2
pBZOUy+/zOl6Xa16bMnVzyqTOP4g3V/W6zBFxVRozsY8C8EXY4H4klgBrpVe1LhxRiE8lWt2T6bG
QgqHV+zNwWPj8T0REzTW0W7FFO0RV7GC5rDyZ74elZ4324QHxfigYzT2lapAtDwurUz3EgR+RP2Z
mEGnf7msgHt6sVlFNio/K4sidCM6FsukLxxRXNOjAaYE5zLK7uue9qui11dBxyLrSoVCsmpRk9JC
twZ009FRdTvULmNIk41bwb6MtuePbsGYQ9sbsSZWMVpXo2XEKB2xn72hXg0rNlbigELoeiZrXlsY
7td/vYy8d5xRDY4Z0uhq1c6iwOCfXcW0xGrKRRyheSuPLTVuX2JZWYNcSnmTvJjNIwijYeQKnYqC
QlOJEMbKoiq8FdSwnx29NT910nIjC5F3WSIeBGNlJ7zv0WnZzY6alNY4pbgzOOeY1Y0zKZjtauau
TBvMp3NGj46krr3UEWz1WvRKzFdTOXHbXXlAkSvLGrK8ZyM10G1GUinGkqmd4JbmcBjjhbNkbH7y
t0AbDGZbMG866hcCDPGIBBTGxZmu6qdB6/NGkfCEYTZnnKO1mzDwzBHaa6G80StOEJ1xFs4EYXYm
IjUmU1bYmbCKrVzWrXB9zKADl1WMh8LcgXVYlaQRIMXQg3kxPlbGbdo8XMZgvXlWFLZJVR8npAqo
HheqtdggrQCxFka36Q+9lRdgD5sO/Fgw3efNDXWGyZjxVhX7qNahB0Jv2E0hHKPUuFvm9AHdshyT
x1lDll2pKlvcgHSnsvyZoCZvhuvICzvvH1RVQcobpFe0xv29U1eG4aKSIpod41ryKCkxcRRfsjHX
7H+gJGbuwN+LtwFjDlExwpaNUjo7UQUiB/lWnuxJek6Fm2T557Ju7K6dqoF4U6VWgc2A6GMttXGY
zY5WT16LgUtqhCFsXDJ0Hgw9zBuXuMzFOtGXHCYufUEgPfokkp9/JwizPxhDPmWdkIAZDwlcoxqP
Ztp+XeWRYxV21XqzXszO6GmIch8TO5NkkdfFxG+i5LFvyselKzgzuHhrxhi40sgxYWXC1pRmkVpt
CsaADpRrNW/MzhmX1+tNupGJsXRK0fVNh8CvI9TNQWonjO4wH7Ksv1/jGoVa2t3QlM7YtI6caIGh
pn9WE/YfZae8vUiPqdJr9fFGNyR1SqVZECZn1eZvq7h0fggm7ljLluCyiuzeGOobEPtMJlNNUD48
OeY0B9U4HzOB16G0u2eINb82wCiEnXuurkPcZBO0MMW0cDl+XsurteDc4vtX7BsI23o9qFGb9yVA
8kPx0Pl9oD12h9Yubd68AXr5nNnwDRBrw+s2mfWYSnMY0XjXB9UJdFjBh27yDQyzL8vcTbWE1mhH
WBrNqs0YslQ5r2qJTaf81rMNDBPFmPM4NGBP4f2gPvOALOx14a5BYi8e7SPsn0c0BPxhru0/mBgk
g0ZWpFNU5gwL2lr28oozXPUP/XiHd2FVfwffkLtI3z+g3Kjc+y8Sc4gNtezSbgGSYKJr+aXIOU7E
7uHRUUyAMnkIwvbjk1YwBAk9pk7YP9T5Z5l8uvz7d6+8zfeZG0ICrVBfD/h+3ka2MEq21hJLRl5N
bFFtj5zX38Ex10WTtmRRdCgDKeQeU1yM702GVGi7iLlVqEtlNWVvWJcxd++OjYjM3SGIU6yOGvRc
DpGLFx7a6o5Mk9VJOQeIt1eM1hVZafalAqBRephMfyGcLr9dK7cRhNG1pBiKGBUss4Nq5SAajFtE
HZxF1D9irzcwjG8MZpc2i2uoRNtekyZYeNUfl5cJlVLvnRJdRBd+IUMMIoDo+JAZnAfxZZVGHur9
9zMJ4+y1Ed/v6y95jzQXZs8q5aNaojRTvb+sWzxZ5PdYah+qY5jStdL+6eUnc+Lsxe6WI2eLcImC
eRwysxdDGa6DIePuTPLpax3WV0IXfmsTzbksxu6SvcGwjDVrPA/ERIcv5leXqwcz0DvJCMZuZcwa
t8mbq7RGD/1lzN2l22Ay26QXStLOOPxonnoujNuk4VT/cJZOYbZmkCUQoUiQaVZBGhZ+LYYgKf9u
e9iajjaf9aEvIIO4GBiQWfqmKVpE/cMqyd/XGS4AWUNKCLUBjGEJY3jYGIk3OXGciNY61V+UYvql
9IpfpDwW0zPWrle3dAPGWJlCTTBgooRfmJ9GxziWDqaZuJFLJisMVjvEvAHJli3tago013j4Uwab
3+iwPrKMsaqixhjrTJWGqhx0iKpE1pg/DcvN/Ke88SwGs5yDkVWtXBqT04E7aQKZh/gJ0x1skZfL
3dfAN1mYlZzTShmNFbIYM3EM9L7OE3GyjpeGYiuQf6sHgo+YboQBJ4TVQnhxJuYmQdM7N7vJggL/
gdbUXlMbzJG+4RnQyaD2eSXIuwd4A0v/vnlAGPT0hh20shgeiORlKufNt+85bgDo+m4AMh3pL2ME
QHroR8s4Ct9TZ7TyqxGzFMGDcOzva+7w+90922Ay+lcPsyyAKQ9CCegcTcAZPIpHafzDMU5nW8ao
YKUPcqvQEx3F15N+MhVOOZFMrdvZG2IjB6N7sQRq5YRaJvNxdSQnccer4SZ1InfwEc5A92j5zTzG
V+L3whHAJW8GvNHvbBPwmYjM1TXJctGkKX4B5tQc6C+Ifhon1ALBeGSPkTN/uXyd7EeK3iRme8+K
qRJmOm/DEe+z59AvXBTHXo3tK0kCX084ys+W7ER5JMTKArShexAFDEZpOdq/r4iYIEr/RVKJuR4X
JGNIR5+0tXkQzKtUdKPG5ywZfXqdK4mu6aKM7IHE1j+OixJjSDYwEOdy6RS9JEMYfLTpLIAqsyOn
cjmI+8v2hshIpXbtKpQLEKvcag+S1djZpwxDbGZ3PQp+6pa+/HAZkqrZJRkZN0DWpbQudeptvs74
GIPJi4MC/M6XYSQeDvPMRa2qqY54uDu6ZCHjeVN76m1+R7kXQBtsZQf9GB1qA43bSH//5DFb/z+H
7W1dGVs8F+261gTonTvk1nqSrNQBP/LkKUeMBy4tpKQ4L7l9/XxDpH/fGOdG0pupUYEoSvfDfJ+J
dyOPgZynLIwtzpOG6DVVFvB7KfXjYHCc990LBqRRkojnNVJaCmMkUYRedlVHXZ3E0o6U9a2yxxfN
mbzhFNkkiN0ItvGyolDLzurjFpMxizKivtFoALNFz1gKNjkJpMFTfFOWN1Lz6TLW3h5tsFiT2IVj
pDUZguc5JrOa1d1aHrO25Qi0a3iRelSJjKpSOtX/vSbIg17ozYxtmo6GLyO2k9m1q/sK5c3jqt3+
8r2BMVuWd3mDF1GMxE3U2CT+J0pOglDbkXEDSkKOZHv6txWM2SoTI6nrKYJgwjgd6lRyy5Q3Ym83
R7TBYDP8Rpg0k0jNhvbV/BHmUEFK36I9KqoVP5hHOQjt6PtlrdizVFtIxgZj8loelSsgqUVUAuOQ
HeL/IVG465ZuceT3eqHos1RlVC86F+WMD429YlaFHU1wPgwrRJV9EVtj6sY/eUdsX+3/1RG2ik6a
u7BVGgCr2SknX+MSCThOjGEXQpII/kHj6fkk/i4zln5qZ0epbsfqWMv3cvaB+Ly+gWCWz0jCEGN6
ABFWN4sQVPEDd5DDroJvIJg7C9PLwywDsZRT6Xe17Mszx4fhfZ/+fXNH9JMpFKmB7+dDUEkY//Pz
sibTC+DMlm5+P92l7ffbUa0WBUvUTrqzjLdi+E9bdVat8eq+9rcblZmaqIIDkC0lacYxCzOzQggR
TXAhitfyIAON9WVp9g8MbqL/ojC2DZHkrKnlGi7EY/VsfgZrrKferDfEMixatCJhHpQY8FyHXWuw
AWWMXCOqeZbPEI34xrHzM1/xqTXgwXBWkC3SlZpIL/oWsq1q/l2e0SYbqU9r9ZGgEiro/7uEbOUn
2IzmvjcgTSndVfNRmzhJIJ4YzKGMGj1U1hFizM31WFzXw8OgcrxyusvnSv0mAnMoo3xAFUkMEdrc
K8dAXyq4CpgIcOz61B3nT5eVjicQc0QrEFeUsQq0afrWNZ+qobFahXd8dnVMptkLNOFj5id742jF
AkKRhia0VK/0evjgxEuP3NFmdGnOlm6Dw+xOLcmprkvAab3wK+XJCw/aHYotLOWXaot/Slrx+sLV
N3DMTgnSiGaaEXCZTBAqvSnQ9SvOPy9v0K4N3YAwG5Rn47gIGkCk9iA0j3nOSXfvqtvm+1RBNjZ0
SqS4hC9PD2ZAimAWbgvzWR8GW6q/lRrnQtj3FTdorEuftUvY0CVrnQGT1DW7uq6viFUdMNzPE3ho
u2unYPAzOEFpuRrjmU5SqxhZhNOaJhamzJ5Et7MTDFezMltXre7Q3yfcke37Im5AGSuOttdiUKml
61zJi20lmIP8arVXt/wfXrf7/uMGjTXfQg+a05Ke39huD0pQ+MSJPhErvJ1OmEtvp34VXFbI3Uv3
DZFNg9emoDR9QuUjpaNqz4kUWWXSWkr8p1zFNE6LSer/3T6TMRuZpPVNB646x0CRrYT3ZWTlCUca
3naZjM0QY9LlQg6QwTbuRbf0Ilf+InwSwCQQPvA0ctfabiRiLMYI0qbWSAEWhXd697Iut+3McRt5
GmEyBiOL9FGYC2DQSsABnOagmQ/Mm/FIyR7nzErQ+XxZI9i+59+GcCMWY0OyuJGFcAWk/liDXJye
7SQAm+dh+qyd0hsa84jvI48Xgth3mDa4jDWZUPZbTvS2V60RVZydrQ1O7CX2+iuyRUv2EGl0hLsp
4jhqHLPCpmPWXlpBUgNYpTYOmrEGnUg4SyrzNIWxImNiyD2ZsaRCoPmwW5jUSfzl3vBpJFV/SG8T
uzolNvgVP0d2bQ+BCnrb0uZeqfSMnV2pmyVm7EtaxvliYFK3sxxlO4b1jD1MLTtg5LTPC6FdXtaz
vLDQalLZ1xA5FG+r7BntA5x94xyNs8xwmsmNISivR6O6ko/pFxqAjD6F8Su3Yve4BLz148nEWJd0
1EJDBFGl0yICI0cPg/jj8tmjevD/748mMhZFRRjEQGc+3AMMHYqHANSlKC4NSOLHihfzJiRetv2a
yNiWtDKLOBSB1ijaqUaXhZCZt2C5tcOi55yAXSjEvjGDXIPnyFZIorUqS9oOj/i5qq1wOEkiSFeq
2xj8OJdXcPekbYAYmdpiMpKZBjKX7mTmn0WUzPKmWu/6vxsIxj6itlMrIhqdnbvF1uOTlE1WhkE3
E+JjYWD2qFFyLwsl7erFBpI1jbM8JX0NSH2w8sPi0tGhJLXCf0ZMD5UQcQ9vFbvEKTYKi9dayts6
xu0qR02QmxYh9wgTjaf5EIeDo43W0HFc192oN9hSKTuZpIHXjXEQ5DyPJCWDOmIKq706mDOLOv42
+FEdZCd55HUV7rsKGzjmMDfKulRVBOe193pncSkpu3FXXmG4j7tcdZwM3m5CYSscc7JjDKssMWYT
puPH6hG788dAudK9/DbFfGjjMblTaSrBL0pL4EZZ98/E28IyZ2JJ5LxUQ2B34td6eZDyRyHjVUvt
1r9uBWRORdjJuSjRt3R+yO9KULXPR9GjccHY5fldu2Z4s3PMaah6IZLmBDvXRdd1fyNrnDc77/uM
xs+TsuaaCVGE6aafPvUf6SBBxxl4JnRE2Mmrt7B5pI1gkVvDHtdIEn0mYWTpDa/pcLfsYwvBLFFf
ynmnGCWNAymxkz6Zn5PSlV0pKOzE1iJn8RCD8mVrtCdHU10SfOj638jIrGEdNWZEiUecQjmO6b1Y
fOaYRHpgmKsSJKAgY0e9s4RZ+Yy+GQmJMWGMLI5gHOTSW7Vbxbye68GdlPtwiYNB+SmXD/16ryp3
BjeZsOd8vINnFjiNpRnDFwDfO+Vh9AyfDooLneiUneIb0Uldgefv7Fw77xCZFR0iPTPDFYgDOA7T
wNFBUWY1LtcN311Y8F6paEJD5zobb49jWW1nVQHBpW3erk5n0+qT+EX3tUBwcp/33Ng5bCZS1v/C
McaJlJgd1ciAq+q7Mj2KPCYfuixnerL5PqsnsSSvoYjvlzMEMd28dvv8iOgvei+5RpDeGSwYqC41
UFOB4kA+O9k1esKSLhkRLUBBEj1voP0j1go6OVJa/LqFnbvZxDQs9AuCX1M7qyeuxChThiwdHXHF
xaF9qaPFltLWGuTEuXzedu4QIKkqIfQ/HDlIvrFZUakqTS4Ig2MKR7W7msdvWsY50nuasIVgLmTM
mNdzvYhGDC5oPd0cb5I4O3xECgPU3irmMpwVYK5FXqj5DAgzH60SXGWlaGfEvwyy95DFWv2LwtZf
JqquZGkLlPwQHmN7+BR75VXhVn4ddA7tdsJweVOwqhcO7t7J3eIye4S4rKbMCnClH5gXjeQjTd4m
eLJTWx85PCKUPYftnZzMhoWJ0ehyCDzYQNlSPQQmVkv/2pzotV9/Cu3+y2UJ95XwbWEZJ2pd8jXP
NZT5qV1zrYg/6lG67aqas388FMYi1cowqMUAsVJRDkyhPhTzaKcLj3Rlz2N6t3yMZSJtWMotlWbN
7epm8PuXTECNR/XU++ha/UO6UBrVeYfGXFgikl5FPkGqRCMWib6ZK6dCl6v21BJvTMRaF2XTxDB+
NBM9uIurIlha2AOoT2JEjWSUreh3vOzwnhv/Ti76dNqgmhj41krod4fJ7Z4lJ/fal/wqvqHsLubd
ykkY7dvbNwWkd/QGrMlHoa9FgBXzrToc1/SwRl+MiBPp5iggW+hhZq2gtDpQ9IROaQX3RZJ+Emde
6JcHw5iLOJ/NeFiwX0Jf3dYx8eZY/7QMvBrgXVdpY5YIYyYq0RD03oQ4NIQ5epKHCZHH0YpOzQnO
u7Vc8dKGe71dW50gjJ2IBlGdyt+aGB5pDUYfqD4Srre8PCjPBBLGVoDFGM/ymFqk2yig0dLomPjE
0ipwXIn/w1OOnqEzB+PtamGHxJZmLc1xjj2r2tXSMMGcyM+Ffj2GP4yFN/qLKxxjMtqokatxoQZq
sLpnMNShoAolHwKoX8CS5w7feb4gz4QQxoRg4Ga3rB1UpXVEOzQQBSgyq8IwDne222f9W/6AkbJu
8qg+Xb5YuDrKWBFhrrrQoBrT/kifwAVsz1dyiadS8qRgH8WX8IHrZ+/6iputZGyJUHRNCpZRhLr9
waWpijkIn0a7OlRe/pMXueScdbZ5XdWSTlBSgIUhOc6YKSqT7DHE1DjOOnJcEJWxKaHRiFpN7zTi
o5pW9VZcAHpnwdM2LMnNnOW7xovf03W6cCTYxvV1GczOMAGJ4Q8nKUhead/aD8Sz8YhAUS3m+WH8
7FnWm+hGoXT6MjjycFq6Y84rj9xRwfcAjJkUSiLNbb4OuMhCH+W7r7yzxmm2h5MclHZ8zbP/O2by
PSJjJsFQkSRDDERaLFJ6mS/5NFFmcqskd1yd90iMmZyToo2XEIvXO7ioH7J7tNviVbQ8iQE30nZ+
rt5jMW7VMLXtkkfigDAiUsVfaChqtFdbeaaDYHldtztFp+/RGBu5SobUNBok0xYbEwTd0llfMKiq
dZuDck99/fG6BtOddfmc0fV6r/PvURk7iamMaSp02Llp/drn1y2vEW7H9L8HYOxhZ8ppNdINm38s
zzRcWVzLB/VIgupAmdF5Twn6uUvyMLYQBFyVqbaQJ0tkqzNtcfa0/NGoPAkzxpKRE4w9N4bvhGNz
3mUf6h0ZIFw1j3g2C0ZpT9kY0jFQ7uV94h1qNqYtSHIo9tRqkOvB1X7RlJtgi6jRlFzRi2z+xJB9
hZTxvhUlDJA5o0YXijZT43UcUJ3TfYP3g4bzrLLqYEGhvBiESOeWvsYL3e+u6Bvo2fUyIfbbkWlw
RB+N03gIRp/AMixruLZBoYy8rVZYlcnvEuHhMtfNbA6YOF8CV3mkLQ/ZEYNyYk+wJ4Q3b+p7fr33
7sHbCMoYabApp8WSYXWz6ClbXqQouKww55cZVFNGcyhav0xdZoesJaQzm4FeAmiSoiy9qK2SXH79
3vk75j0Mc7ynVUS/Xoh1y8lDCCvZy5as/Kq5dmrf8G/kYQ62qXVDnCYzjlrhGz4cf7ewe1wwTtpZ
Mrf6cV8d/l2916j45nlWz4YWxyHQjKF2yrK0jWw9yEvhX96kfev4JhU7bGMmzVJG1IDQTNVY2Ioz
B8OAC02yK68nFn8EAmfDXhvENpINWldL2YANCwl651Z/KE9E6K00e+aItnt7bkRjfIKikGYx1gCE
EYIH40g7T5JrWkQKygu+X3D+nHmnhzLrF5A+IiBmGpzkV7VYNDGmXsUecbQ7/dr08+fFkS3RmlA2
f1nM3ftmIyVVpM1y9mPfahgEPWDi3ze5OPW11Uy2FH0elNs1dS5j7SRv3wvJuAji1GGCWwcw6tjF
dnhEKbBjuvJtdJ2jo5MGy/Kv4GO8+ZhzshGTcRPKAcXAkwjk1iFH416HYRbsH8VhPI6u6GTOdPXn
74z3sjKGRajHWkX51eDo9VO9YKL7cY55cabzN8Z7DMamFJg/2SkKMOJD+iS7jS/YnbeiIIqmUP+H
MCfnSLDhXHkGwyAq08GUngajg2e+R5/Bq+aIlaXYvT9w7gCOFVOYSy00UJGHeiS8NLJfLTlhfIOV
xBwXaCds9m4R2X76TFf1SJ6hGkLQ/aLePz12aW7hAYAXNi8iwznnbE9zUWrmFJl0y8rqNGjkWzzG
XiQopmOaNAXKOXKcW1RhzEqeiQKRZQhHb1HQFh5olyD/FuXBMFZELbKsRanJbxgFL0/F1zw+zE5U
5P1eMQZkGnWhKwyIM9n1qT9FN92NFCypJd6Kh+GzcK+48bGf7IqjI7tGEuzYMrIlOp1X8d5Iyt1c
qaJi4M6p/smzG0O4a1RiFeWPTmmDmfDymztNzhATDbIaERVJBkXje7woHpsUXHZ0OZMAyYvvU27R
WjnjULtTYlGqhtEtPoueCr/ZPMg3xOfVuuz765vfwPh3YpEZPQrL4N89K5UV29V9dAQtb77azYEe
jPha5ejq7s2+QWRWeV6XcK5zIK7jFWlTqwb9l5GDSOcPJ54jAUCXV8f/aLIVgaf3yxtn5YCJ7Spc
Mem+SL8LBj/ztWu53iDYh5XW9hhEHwIiq9Z/4nWy+7TGKoYNZ814OIym6DrILv6PtOtarltHgl/E
KubwyniijpIlSy8sWbaZc+bXb0N3rw8N08Su/bChylVnNOCgMRj09CQV6KFFHphqcizyS8yaSPqb
UPixXjSVuM1aVOhqOMOXVkUiMbf1F/6hfFIvqGxZtWUwZWfXUXmxgFQw8Go6lOEEm0oAqm/nhTZK
gofJbd9AgWWmywQGf7l1L6xRMCmIydjXBawJWu+E81OVs7pfWBYohMSssWbmc3yohHvg9U8KawTv
eia+cIGCRgi2+G0XEBdSNL1rrvSceAN4oO/QNXH4nQyVjhdGOrd6li1MUkmVUWV1HfMwKXv9yXgO
nH4nvshfhZtsX5u1Fb8apZl/Dh5YOSsr6KnUKi/1AgpbsMv1slPIR5ULdglLAI1lhAKJjp/7aRBh
hB+F1yxRn5VCNAl1bHsR10Hv370FSPoZi+oO3ce9BjN54h8w9M4R8vK2aGOPK0dr29R2CKJ/+mdT
fgbxPZ1s46a44RSP6+63f3/9ivsjHiC+8LOBedab2qjIknn/vLrHtronNya2LMHqiSwLKOwYGhop
aCG8uvcTIU9BwiiSB567neQbX7a19HtYn1SWGNLqJwLbQxMMRdR+IamFRQgA12Gra99KyRRiK8y+
yX8EEAsr1P7tyqQOoFWH97Pppmkvsu8yvs5q8r4wQO1WTqnzvJPhBhHFiHaJQyC1c7VD4Q5H1vPw
KjQsjFFbNKykstMxqsLmgk9Tsh8jJys/zeNo8XLNCOv1sJMxZEqDkJSCCVdU2ImaWie8RmBoPHXo
9GzN3uE8HkVuZkmd/NYvB8XCFnVQhFkpJr76YUuKzI9H9t0AwLVJE2tkp1bHetRZxaGFRergqEBV
iFICdnze2hJ6vGYVUlnKYG6HB8sMFX5aLZZ5mOB86uOTVhy64pKO3rYJkbV4VAQii2iqxsDi1Rhb
GFqJEx1eCUPCeA6hf6Q4qpneBFZhx4fcI8RBNktsPa1YrCYVl5UITamIHMPSJcTD+65BYqFZc2hx
nmJFLqsIwLRHnSKSGpRAMLiMMv6hfpl38ktvafCutdrCYlFNV7jVOEF+uIct8fNWSI0mQDkf7nGg
nehn3SOtXw16a6QjdNxOwkE7iJ99c7wJHZarxJPf74xfdH0qPcDC9mRnzKNllJ9V7SQXZ0N8lJrO
9HWv73fb4bSe8SycpY6bHBIMvtHAWex7uzGHb5iwi7UV3djMLilzziHTHoUzbS8MGD4He4S9Ed3N
NikVRFb8RqSfIOqefWE4uI7Y/wIbOKg/f009kIM0JmBT1a5+MI6R49utmaXA7BZPT6wvuA0BuOr+
bC5PWklII/jXVQnGUu4L8dvcMQg94vrBcPWJwpkMirB4Ifn4aPUjd2kcZU9kNGRrdocn0WsyG9X+
D/aSb9dOmDvqvrIL6dT0ZnUrMsnZjA2KcfU/O93MsZS0Cv6ef0qS5YO/r/FKSpSiJt5kLfFK+9vP
G5TCH95X/uu+cJmsOrPI8FbVbmz8vwlJ+3wEZ+YCFnptk+43MOI/EZ6k5CQPrD+FGc4UNBkYiJtF
GjyXLiAkASWCV5REp3fZBeuuNJn0NJJebgAErQhTVK3GQ/+ZFDWS+9LNvNkzQEWqLZDhGEn1aiRD
Vx/KgSRfo9VF07TJmlgW8BQdBq6Y5Lswj/cYo8xCoFXMu9qh66F5Xs+lSioWRQ1trNkePL4yfVtz
pF3ihU+9g5uXGV3CY3rH2RXD+kdh8pcFXVin8vm+S7pe0vG8H6RmeRpJmxA0uV7x3rPXLdkjr2a+
3VvZnigF8K6B5ijNmw8DDjxUcO3C5o+BzZoVvHrJWPxRFChXk9wHwYw/KubOvHD0O0YpjvX7FAiH
YzCIQYRPO/jo8OoDw4kNPG9tIy/LCPn3xaNIjG2qNAO+qxQ6jX9f1c/bv78KgotFopC2awtwa3ws
UtoOj6hEWXWeWnOumYbYHDj+DwhWQJ2FPQp006EoM7SUkacsBAqoQf0xsbKTYNV4b2EmIatp3sIa
BallG+diw2H1hIfOQRSeQzuyoF1vTTZeJZiMifXy1MIehalTjNKNnJGQQKd7fJtDi6PyDCfY97pF
0khj/39Ol/ungLiwSEFnYKiDj+l8SJblwUrCfT+8NurX7Rgh32Rjd9PUVw7P31VswEaEImXqdUFk
CakXQpJx2w4DK2nBx1lI4kqQCYp0ktNxtRm30MaGSuK2mfWD9rpmNPd1MLI8U0P4M1nDd9IP4j8O
L8ClzyLEfypWiYiBzDTvla8loU1DieSGBAfVfesQ0geT9crYyTTrtezHKR9yxHq4L0+4+yWmfDDw
KtYfDSeD+J4t3fFuYUdMXcaPB+Gt+KAwBOISwKgO66k9iGCHpq5/ayDuOct3Wyd+jvYzgj/Ba094
0B3uQQfhi9uz9joDKOmhWcqIBikuwR/BBfeq7pTa5+2oYXpJYUnitz0u3Fhfkp4Ndy2Em8lkKxBc
wG6JrBQCm4GHRxFMP+sPKqQRMtfYq872X8GMXQphwOnx1UaFm41TvGmgp+pI2fQPgQI2FWA9dDH1
T8GgXF6nVRgqfQARsZNJ6PqeskN3rNfsM5fZ9bsO01c7lFO1kFRAGNgZaqhMEKoShnjtZMzKRDGD
30HJ6nl7GdeD5WqQQk1UaRMt0LEnp+KmEY4N7/7N72N64s+ndtoMcxNGcMiAxLZanCdlt23gNyfN
vx5gi/1sAb2XaksIc7iQmf653mfQDw++9USPdHQqt/3GjoZ1eL6apPIpDnr//FDDpKqXj5zEnySI
h7ehwVJXIYvzK5xc7ZBoWaQ8fOR3KVQY/snOB/Rk+7tqP5/ZLdi/2UxXS1RylRYzxOBaWFIeoBAa
7JSdvzesKLRFF+LXduhtf7R1hL6ao3CyD5ISpyiJusrqRdGJ8u9Bbrgtd4pYg9vXn6eVqy0qz4qm
voxiVGA+TgPewqW2hDI10QHmP8tuZoO+84W9ouuXyoVZCiQ5pVKEIUGJsHeDN8FVrRAK9+0+OfRH
dS+bpLiG86DCRfoDIe38JnWGHVM+Zp1Fvfg7KERpxb6LCxVLLeicC2E3JLM5pASEp4i7BJGbTTfZ
EDLSl220NHgKVLpM5UshxJKPLhH9NBwiwfY/HPRkn23sD/r2KsbqJOkY+423jXIP3ounOK3jQ3mo
xKAkZsK+nvz9CKSPkvdiN8pTP43JAGuFM9Su8Bm8Ywuy37sRhcqzikvd6ECpkZ1Ks7yk0AaSK3Uy
jPiCrT27pOM5cKJPsq0c1GPgSrfbO5OEw9aSUpAz9XngCx3O9op/yUDkay9Bfkl6UHTnF05lyvlu
Hz/GB7gv1lTn/RykSKxp40DhCOylxopRdyE6lCDYOWVlsrIjFtR9MJQXJkcjjTkx+a9J0sig35Ls
TAY1JrCZjA0G0n2g08Ia33QDSiEEWEWrtYfKGtDMkKBmqDn6RXxQ7oTaJAMG6k8sUhNr59NkXV6X
mjIt4aheKp+n5lPc+mCKaHajAAg4DMguB5MrxMqMK44BAIwD8oNzuPQ66/qZ7+E1z0OL1Q0Cjykn
yzJBYYyU+lNpkMTCL98FSI+DeGoEf8Tlu4InzdjV/TpXRGJEffXvyMNE4kFY/UiiRT2y5/oydgNN
MUqFuW+lCssmiXaqPRr52/bmZp2FNE9Xx3O5wRN/epcUp2Qrx+2kGSy0NeimCogujvwdv/uj/onF
MlKgUkpjoWkT/DKicRcU37X2W6vbaaXhXquZev2w7SYjNGjarlqmodrUMCcall8f5MwyMkbJnPWl
qARGaIYwqAaYKGbjS12Xdtj6DBOM40ak8pZUk5MCilXYQ61+bJPUbWOoJ+HRpklZugMsTPx4IFjs
V6NrhyrLYKtx1AM5YsYv0sd84uDCPtAYkChSGYnW6FkOfXxkJJVi+oIT1y/ycEi10gxExmnGWkMK
JCJVCiIuh6lYPGm+PaX3Kkr3nLcdb4xgoCvOfpoMjS7DypQ9ZMa5HVj3AMah/AvlNtDmSCHZef9Z
dUAr7vHInUN8UH/UzgLEO/hb2WxOhT0dmRxtRvJBE3GxlWRQMGAaarMW5B3N5DWxyKQf0RafWWcz
Y+PSPNwKTI8xIdlAOh77YtfU+3r6S0inybf5CB0vqMogN00xJXlyMiSoQMCxNgUrNpvQDC6s2UWr
6bAqaAq0ogVCh/j5GifMVYBJfWBoz5jxG2UHfxzNpL9PlMnM4pMS7kSZpbC0upILkxR4+JmQptME
kzF0ibldXhzBXtqOepYJss0XmKHHYd3xpJExrPdTipI8xj042ybWz6uFGxRUEBquXEywQeRtSxfU
Dju8qGAV6+DbZm7uhd7APK1WQWNhlAKNuNWlVOZgNC6mUxxwNgjFz2I7mlPAcpCxhvRMnDLKIJok
4DNBQ/VhGuWLJs83scEi/qw/K15d0qgaSQMqfTnp6NtqQsvoTBmdfoKZedNL0uFpnsghs1771ttK
FiapW4uKasIQV1jF3uXei++Yp20Jx7GwEygQ4NjcN1+rSwAtOfXIKqKxFpXKNnJJqTHXDs6Gzb4b
D6HozSyaw4qAGR5vFt6RI2ER/EmRoB/UwIfr31UwOSYnxL1lxE1XQU+h5jRQwTIxHHgX2bolehXj
vW31BF1YJyuwsI73PG2IJXgoIuvVmn2fngd0UWbTA1e9bm9BxmbQKCDhhQ40+x6msmnCC/QlzPd+
gJwkyf/kyrDwiYIT6AIFepfBUK1B2S4szSL2oSDMSAjWL0ULMxSiFE2pKGNEEEXhLYzHMbNhN01u
Fhzi3M6zfRblpji/by8iKyIpRFHCltP8EkZTvL+KzyAS6P3TtonVHOTqFz3yoKoNCQRVLN8o8xgn
r6dfsmmwtm2sl1oXRigYGf0QausjWTywQzoHMgpobxL36oU0Cye2sU8ZFhnRp1MgokTQENEaGBTk
yMy4/ZB9UTBclaV4yPg+OoUYvTIWqpqQIK9Ccy4cobufY0bksSBDpyDDGKHPUBBYitEko0G6DlB8
IcKepOc6srjX2Wr2E4ZBkSISqxjA8pBCjEnRQzUlB43QQb56OkmDaInBCyM+yDr9UjxaxAcFFn4N
XWCQz8mjLwaD5bfQO8Z8IfmCTjQF3SmBzbl/aZFCjSwWmspI4BcvvAzVzRQ/VcG9pH1KFJsTJrtC
G1Is3Q9Y3OQYswSKWYtKYUkAqd1aIgIVUfOuatku4N246b1tF1lGKOyAlF+nlR0x4j/r0kOlfeJq
BsYzTNB9MWEFFgIk1bGt/YemOLUBTpPHbS/Wu6euoUErDcxlwUlihtAQvd4O8cRwI1qaqxwr9E/1
UKsmL1w8qAgDgl+zJfSvsMsrLD8pNNHmKawqwkmQhZd2fpfqxFQMBg5/XMs39gBNfA6hj10nJNXi
vd7tntALYdau6mX34HLBW1ILHx2UWtzURG+GKXhjarY3kI6PmcQ2lr8U4rS1gSbiHpsDfXIHtGfY
KJJ9Fox5v/1tWWbIvy+ykTj1G30eYKaf0dIeNFatWeJfnm8GBS3Z7E9Jw2NZZe40Kl7O4kAyzk/6
gXfIZSnre8RGmLtDf8ePESO/+Si3bgUGhRZawEeg28GD6YCG1r1kVxh17IMWi+t0+JQ9QlfpLB4j
W/4jMsli61EIood5EkeEkjYab1r/NeNv6/x+OwQYaZVEP/OKvvHv5/GqG6JpQ2T1IKrH1M8h3/n3
qyjRr72RH6t1TpgxZXOIxMvMFY5WPyWcbG97xLJDYYWe1MWMgEN5WXlMKt5SdNvwkYP037ftbG8e
iZbU14ZCRYMOomIM7/v8rsFIpFR53rbBCD2J5ixDMGTMUp5EAGga/UPgqKBJBwcyfbXD4JbIDs/p
K/vFbHtPSTR3WZc1ftDI0eW3tVWj0itmrMoYOd9/DQcUVjTNUCBXTWVuCZ+Nsq/Cs9ZuNDu9bSAI
geKK1b3PlvxZIOLzx8HcsXizH5X4X+3qqihpkEaH8tbPmCdMfFmrMV53B0v18tvgTXsv7okaBdQQ
d8JkQsUXmn7cIT3w0Ijg9tIfYe7VPhWe5Zy1vd/Afia+VKVb+s9dy7hkEjzacpFaWi0UO6EkzZ5B
Hr6mchXgoaAzrCbrG9sIGicaHciaMbbDb64YV8eoM4ur0iyrZVjNTyEOUBWt/wahlJrqV8kzDmCl
tSbPQsj1+rd6tUodYVVgVL4SgHY9HaCnuovdzBLuqn0MaSC2usdvqlpXawR7FgcmH/WjHg/wsQbv
TgdgStC9mMFfwiROS3VjJ7r8D4QEnvE9qVQ5r/VRLwf4WOHqxr2PYOAJz4ZTIglpTfSjWsqH1ocI
vcvhC6tisQ4FV5epw0/kR40fO7jcyqcCEiOsYF3HgevvU2cc7495IsRwbi7vsmmfcOcctFPxkI1f
t7GUtfM/TsLFx+uTqtF7HpYaR3oX0SsARN13XoE8tgHoELmUxM2dEKcfaObM8UdrCykZAkZDSgIP
GW9qIQM+nf0xrZFHK9yRa/2dpLXetossE9Ra4jIwxBqKu3aiCZchqg9hzuLqrmHLwgt6EfEqzc3K
1AA+i/egvkVrgD1jY8/169QfOP1p26HV8ufSHIXWqS/6bRoQc5aI5y20CNkBnnIF1D5bL7cMRoys
nelLcxQ4a0rghwJe/m1OfhL1J2N4C/9ELWFpggJnzkhTSQhhYo5OYe0U+kUZGEfMKigubZA4WUR6
2akT5mjChugJruLi/oLLfPOZAy8jcGVGBslaMwqBG76UykyocM1t70VjNAXpcdBeGHFAFp4+0pYe
UcDrj22jpAMim+g8EvrODFWUFgMBcwez+Riqc4xt9JGULZYPyWMwFzw8MuT3tLlJJJvhDcsABQU+
H+StpsMAGUjGfRbMyDGefbuQ7c5t9vpzLDLZQayvREFDmIiSWvYw2ST5g1iqe14LHmRVdhiuMT4U
zbsIMkniMIcSG/YuxAOWV6Kpbw5MkcOtgsweYz08rsoSLiKDZl6gkTzKwbP/Zy2FiwqF0/ZWOIr7
AjPubdXFALJn1qsMYzFpMgYkRwd1GEiAJFaT3ouJNaaMXUUCeiPgP5p/FzEYhFI/BDXcEhJXHneh
/lIJN4LMKG2y8JUmXOj6HAScDE+mO9XrW9Q05yOKOrIZtfhcH7UNVkFz7cBffjAKL1RdbqHjC3AS
ms/S4LWiI8q+OeBNkHV6sNaQBg05qgU9wxr2wZdcPqfCWW6PCosnzVxDKj2rIXQkl2Q3t+jD5szE
IeL0PnRoiVR8YBuP21uMcQLTJAxFy/i80skZFfN4+u4bU5gUR58Ez4Cmtg02CNz8/5XjNX750Sj4
QMSXZT5jKcvgNCEJHW0jZMQiAxRpLkbfKarWNzARTZnT5Bc/1c3tlVtN3xde0GyMTKr6ViXglH0n
ytjjXjD9Pfc2Q1AdpGIuhKqu/8ztk4IB+IxPRlMxmiRWDSg14DxW5zcjl8Dm9R1dCy9dZthhqh/U
SGXcARkQRV+vM6ntlLGDyXi+CaFqJdyJ0o6xnGv3kuVyki+6wKjS1wKJn2ADrRX/nQlOdCLQ5Mey
tPY8sbREYYbhK/E0NfhwSN0xYcqZzjMuXtonYd6J6MrBxCImZ5i1gBR4QExVx/PEh3OVM7v1HjPV
7MJSbeMsf8aoUtRemC/vJJvdAH2JRpIAXZgR9+Gm4Ep27IoaekgmV3WnncyaJsNykATt4utN06Bo
kwhjPuZZyvt8ukgCIwhZiahEwYYeTdWoBSQK9+CmYYqm0KLEo7ymb5iFt4uZipjriK/wsiDqMv/L
MCHRwOS9WG9xPw/svEATsYwhU7Gt7ZLzfK+pNmbwHTDzj/lI95ss5GqYpEWLxZSNOs3jDIZ7l8is
PaWkBd0WDhjbeOebSFIxIYJVSVqtuEA+74e31FUimDkj47HR7Vkw5dRRMSosRojmpcO98ZdsP76x
+5zWUfpqk9rzUa9qicrBpqa+G/xLLzJCZj0qr79P7XRdhTRQ1eH3FQOPLeOb3PCHIr3bRq71FORq
hNrbdaIqJa/ACK9Gl4Kv7STXrJSf3keIb2Y8S9aXRPmv2/pqjtrWAj+FtWjA3AgYQcXIkSCHzxZf
YHlFbehQSdS2I6fMkAmvWhYi1Zfv63C2YyOwmpqFHyxz1N4uwkCd+QBeyX5v1SFeAgXOwtQms9Pu
M+ZcPEZc0Hwrf0gkgSthza8iZI4PU6FbKrPnZt0KytuaSJSPaKWDQWkxcwWDH3A5rw2XqzKMWOuK
bMfpSsJIRtah6ocpOt2JWi73Ba4Hs0R6Gru9H8ZmW+E/IePsZLhE5zw+V6RhTBSJy/kmMGwpftaG
vzRBg58WcXwfYtXyfngsBlCpUqhcyhoDGn4Dstclo/AuVdSBC3wsWe/WJ7SeOf4eQ+UDkNJ0s7XS
19SbPBYBfh3vrjYpvKt6I5OlAC8hYXpKAscv9ttQxPp9Cu86vWxBBcPnmRoMXQzuy4hBm10zIPOC
IUiihLGgBrVNeU4sJp0wO1T+ksZ78U8cuP4+uHU/n3yDnxYgY+H3dUjHxUedZxRj1vbJ8vepCmBT
tgqSIvy+MiUWVz9o7Sc9/qRXz9vfYW2bLM1QMZwFgzZNhBMbZE2/i0UI0gm+BAmyUeTsvzNFhbGK
rCjQyIN4mvWWjjbNJDCrlnHEsfyh4laA2uyYkTfrGeSaWdL2ZdwcNUlytn1ZOwSWy0aFb1YpdVwS
PqM+vcpvKVgS9Zci9BTW5XBVlW5piDqydUEWupLoHaTQo8gO7W4+kCEoPCTx//8pwBq/NEV8XuRy
U5DLXFIjFKZ0uDFm7tjFLEli1tehjmodGpX/jTaut1ABSZPZShXGzmEZoXa+Kqd9Lxn4NkLeWEYj
e1PImVrcMEKAYYZ+ERj6QSqqHMsldIeg30ftbij+CsM0un8zKhWurMhbseS7RXXO0j95jF588o97
zOKTS72cc4KApYqeJjxGP0JHymqfu8FUHzQIbrZnzFy15efBZF4zCa7QueHSMgUGusinRUsoHgN6
GoJddtfv5Ms/kc0ubK8+gS2tUajQ81nVi4QTzB/S2+ppBt/0JrXJpHAyyWh2NEtFTV112yfFEiFn
xNKkXo8VBaOVwVzAJFvy74t1Tvu6zQoVJ/iY4yma574msgHZ2ZRxqLLMUGARVbIxyTXMREXgNtJR
lTANMGJRCdZPVl3TFUEzZJkusfBlm2kqUU+X6tHTY4yWLVkzhlkmqO9VtEGhqTOE4NP80Ze+J/rj
Nnyv8ktk/uoD9UHKPplnjoz/IG0a8QlDftGsgdciR79tXuAZpkzlZ7byPMG3X6P+apb6QBPYJbNA
ktIKQn+pUlud9JTlp5ZzxuirlrG+1Ho8XM1RiD4bgthCWgVlgWrPGa4YncbB2V5JlgkK0dNY1FJ9
gokhFwq3TiEQLc9NZ0kxRJW3TbGCgsL1aG7VwicpYx+9zQImfZQz426yWtJehAWtlqRPWVpGePYH
41k9NGZ39vfvqtm+kUlnpPXjrxyiNZOmWg6MIIVDRq14uMPaAe8zEGG1ErX0iMrvpliPM41M1iFP
bvpBtqJDeeQ/hzvwREyBUcpeZYwvrVGonnWVzGPWBjx5Is+VnTcehSOQfR+dBc8/TS4KiNC31fb8
URhM8X57PRmxSKsohdMs9PMIX4uxcOruuegMew4Y0LGel//YU/TAUEVJ9E4M4GIRDYWJfjIrV7o9
l/VQVTAYN7/1LPNqi4KLsa9SjdcIDA6VWeuP4vwwcsc4d5Sc1X63WlRD+VAUBUGRMKGCum90WVrw
EQ4LWxNMwRWdDEnmADVdIoQx2MbTtDNOKuODre7ohU0qOFXMVBCiCjZ79T4KdlPIaEhm/T4VjuCF
GFEpE5/aUbLLIsfMASViLR3LCvn3xeGeZJNetzmsKEZiahgu0zIlXFkmSOQvTIR1XScGMSF7EiSP
Y7u7qbz6qAumanan3CnPrfIn4LT4NlTsxf5QGk0Gk6B7Wlz+Je8f/2C3LgxQhxOYkbmSCTBgQOCm
Pna9p7Ws/JYE7S/n7cIGdToNsy7OYg0bJMuMjphCa4p7zZOgCc3qO14Fn4Up6nRKIcKlJUWIegOG
F3DfkunBiN+3V4wRBfSNoxFzaLuX8GYCqXC6jVkNPwwX6OsGJ9eBUipwIdfwzITieiskd3yYOttu
rJ+y16Wibx2iEeaqLsIOkZAXLRLPIeYMthBQkSDdpP8RyijQdBdE3KFU6svofRyXHVm2Mjhy/olj
UclXkzrhx+/TJVql6kuhHRKyUz4PQ+8l/aHSH3Pey8e91hbm9uqtB8HVGoXTgy/2BZfAmtQeuvJT
0z5s//56EFx/n8LkuWyMSJtjFP6U76L/FTR5M1GYiRbLCwqZozCZZNmHFcWM3ngnc9rntDXfZZNc
AXHhfGYVN1gfifxBCwSVR78T2gwG2zl2Wz7BTSzZRSnUofVi3+nxLuNYNSKWj2SlFyb5Is/kNMaX
UqeL2O8DZm5HFulXdLt+Kgqi5U4Dv1yHTziy/9lIyatuj3eKV9ziTECr+XZorKY+i0CnEFvGy2NS
qASx0+ZSTIbTRGiQ4+NDG3GMzGe15i0vbFHIPeb+EOgCfBO94kkrTKhhQrHKtysbepjdKbDGMzi/
u20Hf5MEXVeUgooBMyDEhodVDB8m/d9DYs47sJwgx+KQ0YkFGsBZU8HWk+arq3QjrGHEXaDjv2z/
jMed+kNvWbxNTvyt/zVCYUIEOZd7iQ+pV4HGyLqErFcYF+YpQFHzqkmRJxHuZ2NG41mXMnPKsAL4
g1Afwdet7ofhKAQMoPnNMfBjselWWXFoGr5V4Xd8Sm54h7AB62c8PFnCk7j7MwnERUTRLbNp1KLj
q8J2TENv7FwNbwIJI99gYCfdMNuWTcirJHxqtfoaTcIn2c/ehjJh7MP1S93ik1HI0gxVKM8KPlnj
EHlAqJBhZpJGhhbY0zOLt8ZATp1GmVpqxW6AsRTx0XN4dH/T48KMIVKQOCnH7DpjoJpOoUwyxLkm
FfhO5MZKlH2SBDSl1vQvPqZBTV9YJwNzNSmoGSJQxwJy4pHhs0T9L/GMMzhsUJTvTJayCgti6Klx
uZagqTOCe40TgnqP7AcKIXavmSMm4glOhfnZexbBhgUxdL9sMfqx/wExsidqdv4oEibxEUyiBCpa
/7Su1iiC9k5xS7S1uUcGrpJvtnFS0b20eaQ1YlQghkj/SNxgHGF6gfitO1uYQyidAw/1D1f9En9j
CTizDFPZDBpoJ4wMx7fl09DkjdiK28AsI7sUGkfWO2vbT8aJT3fSimXZlHjPROjquxSjYYaXv/t9
KompR9VXsJDYigI6Im/z7rL9++tl0SuwGBSwhBHfCjNJWchWIP3+oFsaXz56xNxywmWTjOP0M9PA
bAJG7WiVpLjAZ7pftk9FrVJJmk5ATXGTQ3manOIwHg1LfegkSzlI4E4lzInyJAS2YpPCm7zkw5kP
4XN6iiJ0eAu7ejcDezDQt/bKTywRIhYAGBTcaFGda9wIPxUkbQGmsQSjVaLrz9TuBEc/Rm7XWBXr
lCeJy5aTVGIzGsqc5CTfJoOSiCggKeuITCEixpku0q/ikR7ocaSRCN0TaCtGNAtHVvBYo8kIU3AD
k8VTYCynSNet+CmR0KkFz9D5gxGPmAd1KCwdA274d9IOFzrc1+1Nsr3JxV/G0wl1nAg6XMxVp86O
efy0/fvbn0qk+2v9GM+vIPuQeITu5kHdJ/vZaT2W5hAj7xPpFtsRg8llmdwexI92Bcgc7g2PFLrZ
bbXbFwc8gSE6lzehLG30gcCKOGRmzX+pxYte34VRy7gbf1RAfh/mIk/lKuEYz2lL9jLk0WzhNB/z
I+9KTsQce7N9roj0vJ/YF6I6aPGRmuxb1r362lsVyWZa4kT9s/Liv2mySPfPcQ2vRJpEtm7mldVh
jBhJK3PPUtigxIXYjTx8weALxWz36PL38gkKwYKTOhFmsmKI7naIM7YQXcgSfHD51QEu1akrzPdt
ymAAMM4SlLR/DrhJiJU6yRAHrUsI74kjCdb0UtmcV7ic3WE4HEYpPLOe21bnpl2PMJEubMmZUbS1
9LF1O6dwRrcE/Vd5JhDInX0Mlx4/RvzhCLVYdCHWkpKserHFZEyI63VymTKmYzjvypJRSmdcyMUP
HF4YEMRorFoS8X6KVjTF1XZo3nJSXNfmm6w3Zyd20k+sY2tVk3y5ohRyiHGDnGfEh0Ti6Ax4syfD
2aQ75I3kaQ7/c+LOo0O6nrk9twtvMajO/B8EKVirS+GKMORjM5P8NW/2QXNRO0byQ9zYwC26807R
ogoS1vh9PS/Rm1ELXwZBdTDK2tneeKzTkpY5DhWMwdA5hAkBSIz7sKMECyqbwS0ZwNx9yT2ZtRe3
73OQk/w5MhVF9RuDRKYEPc7JEewZwygMC2+BZNalyypS/eY6Bwl3tBvzGLJO5XPqVJWcUXGYcvnQ
EnluT71VTy3KN72Xe6yZHuuBcTVGJXPK3LR+QoxhgpiJEqNZB98Zn2w9P72aoNbP4HVuyHmYiJ60
S3+S0GQFQmD5MQbpzxSHZOGHNfoFfIRAQhfNsFbkoanyr8WQO2hy/juf6JfvLMsgYNDASnpCvcvC
JKmdcEduomT3Ki/b1hjfiB4ZxPdjkRQtjNXlSxPeR7y9/fu/yTqua0Zhb5t2RaSSL4QmiFOOkXTR
qdpndo5ZOduW1mHiaoh4usDg0lCVrhsC0Ef0G6mxIZLeBowr7G+ygasNCnHDujLkXoANTIHY5XZ0
59vljjuHu9iZzNRTHv/OJQpZy1Fu08HA2olpYGpFZanSN6iZMhIO1sJRmDBlvq/15Avl3SGVJDPH
PD+BmX2Sv/VXFL8uHQUGYteMsaRh6RqMRY2eSls+yBjtYtzrJ/HCnZt9YufMd0dWdFPwkGDYdz4K
cK3ibvnxMPQMDiIruhWK6OzHQtpqE7wi49kJA7XGnKQAQknMG8l6Uv1j/RQqa2urfGxDHpaOn3u7
iqzS7Y/vqZmcZszVzewQtyDMfWMFPOOrKQR/F5uqN+J57DNYrT9D2+SAHszKzF3fFu7DpwFMMBlj
F9PzH90iRTJUktdkDaPHf7YaTDr6IHW8gYr9vVIcMunL9r4isfZLLC5+n9pXutg0dRPh98e0tyJh
RpNFbRr5DSQYTC391hf32/ZWd9jCHrXDhriuGjUmGRJf2D3aYOoceShrH69GyMIKtcPkPuR4I4AV
jCF3euU8JgdtvNfGt6JnSoeuxsXCFrWxhMjnwzhFXEylNbrRrjtHO0xZvcW8587Kn8hIwOY5eWCV
21dliOWrXfpypI+JP8Yhvlz2nbvU+/Sr/pSjwE9mwOWVld6AoboLMSYqYm8Fxkekr01xgbbWRoJp
YzdZvqda2Aq6TYbUxDe6m7gB/hP+0fVz4S+1/6YaHEKJsA7U0uocKUNpmtwsShTG3wKru80eWOPX
WW7S57WQoQcqhkUpjS0O4/YK5asyMg629Tx04Rd1WGtiK2YRUR4W7zon2mEumtW4xUmy2v9BKHL1
FFgYo+DEaPhEaEu4pPu3vXpOp0/b23sdThQkGJgLrooatWRG0A11KP2HtOvqkRtntr9IgAKVXhU6
zfSMJ3lsvwj2jq2cs379PZz91q2l5a4Lr2HADwa6VGRVkaxwTgZniBqn7D9aSHaMsxMCwzmW7wqT
pNnhp8qv8esiUFi9KSrNYehyPFTKj+o5i74G7ElNdzyDn/1Y2o+Z9nRdw22juAgUVrCYmKS3MTS0
UCBhX9TAiWtCxPYmXUQIMbnpBmaB5xAx0moOcye7RdT517WgRAhhuDe7cALrBmqq6WOoAWWQqMtv
B8WLCkIArsOurCoLq1QbozeGx9nWvE75ElJLRdmbEHzznsWK1UOO2TzIweho819JdD+VP6zhdeko
gARi78UKfKaPs1wmkFYsH8JxcCzj22xQPS/bS2djDEFWVSDMCLcbOGeqoB0Ica6dP+aa/Yy6lBOZ
stMMVB36N7HnIkuIqU0ZmN2yQBaHDeIcBMEHTkeOW9TOwqCqc93otpfvIk0IDqPOJiVSYHRK6yEj
LjM3Mqj0E7V6QjwIDW1RTR0ysvi9kRkcbY9y5eS3gAD539yI/VmPHGrYnBvar3HoopsQFjQjYfLS
Ff8UTjDkAy7UlORh3fbbixghNPSgcwe6CTZsLAInUU5T/vrf9kgIDOWgNADxgx5acK/GH7LsoCVU
pmfbaS9KCMGBY5K3agMZUuH0fhM4vLZtecq+uxlugNk3O4Gjf+RJH+uuPFzXbzuzpV6ECxEDxBuy
kvUV3q2ZW2DsxW+d/It1lCan89vBAYmtV517Qiph+eLbqAzbgMk6NNZT2Wn117Q+BtUnQjO+bFdM
UHwWqUbSxow78zsJsVvuCzh00rrFTYvnicW5asG/np3wpiV2lLBK8WlksT4rpApOZyzoCVqAusP+
m1nqQuhgtR6y0sQCzupzWu0wFOZIMnFmUVoIocMcmB4sKtavKubbqbVvrFIm7GC7weJifboQJsB2
xEmpoUeHp2uIy17weRyd9CHymhtwEnoBuDXkg6057ABu0hfK+ik7FMKHZjW5ruYQL8dZ5gIkqXBl
VPwcJEKpUTYeKK5ZoxBIGHCEFiWCnwWzr3+a8vMUvyIf3knEklIOrXO3WL3LZ3mpZiPDtqFT48Td
uXbTs35e3Aa15OQUgqfkuqNRdiJEkNwwhk5KuWYh8DiZfaoKioWFOE0MIZdi5KkUBAYcKkSXgfWV
Dww0VuyXzXOPmDna941GuDB1FTCEa0feApnTqLCM+Y8I1d0jYJR99kEzwJNbcgh36v1KHNSGcPWw
iqVf6oBfBqTkBjjEgMdIn1iHQKX/UYPtxekMIXhkkqSV+ghRef5dVp7C2PtPBmEIgUOWyxD5PPy+
qbc7w8TwiJQQ2TVqtYS4ITeF1GX8WmPplatPb6m6gMfUM/Ov11XZPEMw1qMBCMEA2Llg29Osa3PE
C6Jz8ZrOJzl7XPLQUXQvmU+jKREXwk2tLtLEFEah5GAq4D0ZSfeJWaqvNJEzJvdWQuUOuDH9EoxW
ggTjju2qm8oJgqLjsmP+clDuJiBo/03d8UeRbyVMsOyYBZplFxAGJNjnmmlumejHsK6dSWlcZhqf
/tOWvSfqV/FvaDI1iUyIK5JyN9XpvhzzWy0rPUuSHlJp8OMZr+/rMjfj00pF0eIbXSnyGjJj1u1y
2XTHSPWUEojPQevJwfIYzDrGKFL/uljCOt9rzytVuyFr9Ia3fLKMuVVVu+p8p2R3g4X0THdvU61m
lDjhtATFBCjkFy6uMQDg8Dyb+7Q7hOPZaNH3RQHRbB4rGnImqm3KimYKB6aUq5naMUhbirO8fGAU
h832nl1+n2u7WjxYQ5VYPKvAgIPV7uN9ijZS+UDWVbed+iJHCCGtZU2VouKRzACum8PXcCYDjtY4
duiVM0+FnzzYn6kGgM2LzWXxxJf53KqgebEhFHOL93pRe1ZiHYqUuj8Ra2gJcQQUWk0jyxCTHHnF
eMArjyNVUb1/hCmIHe+J0shIAvADZdiHy4cxfbjuR5QawoFottGsdfz31T0H3OKPVfDF7yg1tlvH
VrsihIncqLVG4nLYPvvwXvBE6/B4K6N5jCp5UioJB6Rm1JMUDO87Y51QEAJNR3/L6NrT9kny07rF
Lveim6oi5Tfo+OOyM3fxiR0l3DVDzCvTRfbtIutqAYWY0EVDPlQVfLb6hDxafNBe9Tv1yerRTWPs
igfpM9UBTkoUokSi2Mg9ytiy4RNn8KqeEi88L3t5Z+3Ce3ZDmgi1nkK0qHo7mqwJ8hqAw3LMquHQ
nSZkoDg0LPVO3Q7oPzdPbG9n5dDP8QJh0rCXu8yZ4tqrl7vZNpHEfa6p5OT2nfqyfWI7O3BLqmka
YZQo9GpoGeYkSXHsgDRMRc9w5lIjQkQUtIWbR9N1kc1KyAMfwZH1yqlkxglfQBzDlBghfFTqMBR4
QOK5n0dOMJ8S6ykPiBBFnCK2EDrmJmJpxS+8eh95Zfg62aMTmLGjk31HhAWKveyF2StTyjcpOnJQ
0fDEvM4PnNCtUH+hUO22X6srkxDuFGlohRpagXhjFct985OBoVb7rgNBtGP8tfj1fYSegOvRnjhN
RAKoeWpZWzAoKNvyJybND0lLYRxRYUNsVreRFa+7CjIwenY3+jow9eO9qoB9g3fH9weTyvMS8V6E
bUvKzshlvo7Bl/ZGc3Rn8sD74ZaGy45w7B94VyIBgFKkl95TC3rdNpnYvD726BORFig7pdJ919sv
caW8WrHp9CQyAWEvKAr8+9Y2WkE2Jhb07LwRjY0cKyPdD25yp+4at3sZSWo1ImgxsW+9b61oarh2
ra9jmgJzDi1wnpzkDmzOTvKFOgG2U2I/PYKJfezV1MRRNb9riBPgYfSH2+HITnCMnfkYuz1gaj39
PO/UW9DHFGTintpMIdCEZmW1RYQDHSkwoMQ6LIzdUfvRklBC1+MM0r3CTtqmqiz8LO888EVh6AGz
8z7nG7eAXkzewq87PRM73E3LHvRMgTTrPHjNs3mIduGL9cwwO1/uOKjQCzVCRUkU7ip2JIVakvDU
pvUllO7l5Pl6GCMNU7iaZFHQzIoGlaQO3EIchgn9jV/NMzQCVgxV/Ccur5hZ/vd+sTTPOiOEPpwI
i+9XfNLudOyWfKAur4QNinmQIA21IgFNA0isW/tVLYNvwZx1Xt6qqDGaRUKcrddjJ3vXfPUSHLts
siULZ2ty7I4KiELGneLTIFa/2TC8Zi2babYpQuDIXS6X1hCgoRJ3O17jsUMQMiHbDJ4VlBepN+Bv
YuVFnnC2Ir2Sap1honvv1ppRVGrBXdQ5LVCtg0/gLoKRUCK5Tf+SV2KawpitmJYi5l6MPEmljHcl
6pF5E+FfIDUdi6H05769T1UK7mzz4rUSJ8QqK4zkKLDQKoJrszNKYPQtPgzNC+FnlFJCoNIiexjH
97aXJ/6EVzzAoRysAsMJOnA3Yt6bCOYLGuZq0wtW2gnbF2ZxURsLzCUdNafp76bqpgUwndYw57qG
1DIKkWqsoiRKcjTBhIF6ni3pWBXsoFbL7rqYbftfKSQELCYhZ98yWAXHL+kfY4DGMS/7yom0YkyZ
Ehn8zfi7kibEq24uZnssYBzJ/FpV+6mm1OHX+l+N3dAt+LNiMDH50chqMs0V3EsdcSeI1TMbAWra
dk6SjTdNs3SOFIePspqf1DrbyZhzQjfQ04Jhyevruq3o5TuEV04Y1iAnHvEdC6wjrh6jriQkbBvI
RYLwwJmbYDFSLiGcXmCIlhY57fh2XYtta7/IEHxZm8JoqSUDre1pC2qoxDEi2QmnyOupk4zSRvDn
cJDVah6gjWnA9ILIU7KnoaNY7rejxkUfwXulVAJMA7cOOUMByUdDBLq+7roKAznKn72i2EWY4MGs
jFnUFVylp0B3tF2xs47Lw+Raf4GZ9X00kepdoYxO9OVEQuKvtCAxLzF4c6ooHsHtJ9RKJ8F/pbia
1KjjC7if3eEW3Ti79KUCu4XiV6Awpa5rhFWIuZAUUA1JFkOhQb01q1OkPs8UbOymCB0UouCf1JnF
BI16RIw8WuzO65X0NTIByrBIZ2uZvOueRIgRmyvQLDXNbQhNLHM+aQVafWywD9fEobF5abooI3ZX
LHmUxVMIZfilifMAjzvzRKd+t81gJUeIbmqfBcpoQ45y3/s8yRyAvOXH4NsnDjQRehVVhNu07JVA
Idh1vRkmKVfMKm03Tb6M4cfr+7N9Dq4kCKFuaoB3kEc42Nn5b5UkN/um7RefT1pJxDFFqSNEu5Ll
c5DmsIYu9JPyoTS+E9rwF/cvx+BKGyHQTXWlZUYObTqwVeQgs1r2+in5fwF/btucxnQUZMG28P50
Xl3U86Ko+7FEme3vizo78mBAN5Vtz6MCdfgfOUKSITXiYgIUMJKwfxk6av85n0bBbSWoHFxYnOGj
iqGKbA/ZSHJTkZWv16/reREuGHyVSrPetejV73FzKKPC78wfXdTcMzJQbJvGRZJg6UE9hiHjksro
GCmnWafG1fgPXFNFMHS5kwtNDnGxjHMf6NHApOHEktqXuHffH6n0ECO1eIK1S40SjJ0CiUDaKY6q
X09O6eZuwWFi8me86pDDZLlT7KmXz2/i1GUxBTeQgJYnRzFs00DKRvHyU+7OugumU5cB+2N8XUYi
AFOqCmf+oFgNW/jQ9KC1jlEujiY/6OWPIP103cEpOcJJn+mtlEYcoFHChWyyDt3wFlWJYxvudTmU
NQqn49JFjKUj5Cg45OVdQFrjZmv8xatFBpUubgO1MvH8UDGQxatvy74+sgMN27B9AP80BU0IH2U0
g3RkgiZL9qJbqts0H2R5IZbrPQlyxblEkjiFySwM3uckAE2iH0pMt2p7tstOVEaSMm0RuLxup9hM
+M60Pkcnzv0kBVnV36mzKHVo3mxqAYW40Y56O6nctNPqY6COzgw2tZACzCLsTRNCxZwXA0g5oRWL
5PYmteLs0GQhSTi+fTxejEGMCxY61ErMgfzdhbqXfGVvOY3T7W0y+0ItmxAR8gjA2HOGZZM7JAzk
zDXzU7IQ4YA4gzUhHLRGnY5lz5ftvVae7uMjL/lTKUBKFyEaRBP4TAHOAB9CM62TN8bBAINY0ORE
KxQR3cS57bHIY5bOUEdCVj/RjhlqTsPncqLsYPM5eAk+4hRDb0uNPfIoagNHOaj0x6jGfS8r0Hna
OFUQ+deD6XbubyVPuEWg/l820A05nczBHWbyOCr7UnpNBGTE+C1x8vtwJ1NakmKFK8WYlCyLeCop
uZ12GtpdQt8E7VJ1+DtazK/UGBxhJyJ2uaQaUgtKX/TnF/dtfy/b57J9ur6WRKAQ07ahhhZGTDkh
qRk8LOVNZny4/vuUaQgRog2HprUWrFndmm60YEprp8+PRje7rfx4XRRl7UKEMEb9f5Db+fwSoMV/
WI5Z+CoDTO66HNIOhCiRR5olDyHc9x+8jHk8Sj4nDbFKlJJlZ5adpfMIqdvGYFj4o2iKbvH/X70P
RpBJxyWHqkyOzXPk2t8iz3all+Uk7UHJcpgP7Q3V3EiJFDZPnfsgLTgkTyXXrjR8XMq7wCLu0ZQM
YdfSWJtBQQgZi/Uyj2ezfLOpqj8lQtgvI6uTYOLgalk735qhsjdVYGLGFLGtum2Alx0SwvrU4lVl
czjh+GPvL97w1h2le22npo76HbQy+wAVOQ2AdcG3/NZy9B/Fowr8ETzxFDLhs43Mo//8FjHj0xhy
Z9YcUTI4jz7YWnfBMXgznjnkieqgEfAhOlP+95un/0WmcDXsg7YzUo5Zy0E6OZpkBdxK3Nw4tnpZ
OBQR7nbouogTToFYjQIj7bh19qd+OlkDkWMn11CI91WaGVnHG4mVpwqQJLhVv6R7DvyruIrPManp
MhqlE///lZPXzaANasKXUE1KP2SSuc+6xf54PZZsOoShmYaMvxZyDf+WEkwsTlQO7lUlL7E9OX3s
1xSH3PYVfiVEXD0ztQaLTx+/owu6pdsdNNBH0QVVShthzazMUCUr4nagWLIbBfPnpZNOaq+411dt
071XCvHvWO1NFIApE11JaJfPf6jsOZBMp5xvhozCM6D0EaKurMtROC2QIy/nrHMT+SGjgLu2VNHB
pKHZtqnb6Mf4typVj3CoSQaig/yQWCNkpI6e/8gAbX19zTbPyrUkwQoSjVmarEKS/lSgjZYPvIfM
Y97ga0DuAKUgGuaJfdq6cqxFCvbARj1Sx8rErXdkuzp8Huu/mvBWqpbzGL5cV2/LXdeiBJPo0tDU
DAPaAbvOmZMv8bS7LmBzo0wZU6w2s0HEKhwpjc2McegZH7brHs3u1UqTO4bLUyxV3nVJW1anXySJ
CQRtaNUIJVLcNZtzyBTHDh+afqDMYStNsZYiHBH6XGgxG6GPFO214Wk0B6ednxW0ZyIcOZl0azC3
K4ld2jSIlWqCtfd6F8V5qOO5oEp7s0zdxR72bGBOHDSHQi2IVxe1koLJK3MsNSpfScwIv1VtejM2
bQMyYJOwc8I2NMHOgyALCrmFWqOcn6pgPAYycGMTFrtJE3+7bh2bZ+F64wRLn5mkpVWk8YYma59V
Ds92sg/TjQY2QN3N77svxX75fF3opnet9o0vwCrgGlljSfqMhVQ15pSt7UgZoRa1VcLlsyizPG06
aGV3be2AqeppTqaDlNTERBe/YYrpLN3UQDRiq5ohi12Z7ZJXRoLJWa8eVNce7ub6aLV/KeZTpj3j
ifRHhnGRJtx3x7ls5ok7Wd2ggWP5rhkPZQBQTY0qk71DEF7TSwhPbByzAvReHM5EuudtU4M3eRze
Kn4ZQicGRtPsNQ+sc8rX66axWcW4rChA/f5tG1psZnVdQjLoj4/VrexHbrHDi8jX/cCLXU40n3vJ
qTrbJHD6ptFYsm5pFshjLDFjGGl5BJS6BMxp8n3XvFr64zy2RKDcNJiVDMG3uyCTlUZKB68IH9vh
RcYUdHvKDddEk5i+UAysm462kiY4d6tqg17FGRA8O0tyh2iob6bQUPfEnm1lC9FQ8nPhBH+WAjZG
5YiFU3onv+v3+Zk9pzGoLADh5dnPhDQeZn+xzZU0wbdzfRp1vEaG91Fh5fa9PHNXHMz9eEQnyT0J
Z08touB1clKHE8byB288DV4Hwo5oB/Ya5rWY88bECEhCTGrfKEsU3M8O4sVsA4hk2ROoeWX7K0kF
vfmoW22amEM0mC3ZusnVQl8TRw2RHm2/8Xlbn/RBORKbxjflyqaJmURT1+SG8U0D0OA3897YByf5
hQO8YiXv7ZcJ8SQJ0elNlQGIlRThIFtVNULZgty+eitT317OBpX03TyuL/bIhGuB2U/mYuhwacuu
HIvVjg4yKLV3tODt+iIShihmDdtwnkdD4rqop4md85Box6d+X4gW6N7uNSnnisRPAMlzxk4loh+1
VEKg6AZtHpIUEhJkUOSPjAEVH3XAqf8TPru1cQsxYqpZ0xo9BJXhuYxOaU1xJ2wHIXTD6pZi2bpI
M9ZiPmdhJfZCu+9uNS+5B6PZKXplaHNHd+WupnJQ2yv3U55IO9YugHENQsiz59HtsvAxmpbQkbX6
PIGJ9bqdbTZN68Cw/Z9ypnCZR7KrleUEwpKj7J819BY3fnQAJijlnZtFOh2gtmi8tVXgsAn7pLd1
l0RNwWN5sFc8vCJ98DHs/y4/Z+5CYZFvLuNKnhDLp7lZwBEOzVDYeNHL4a2qYnc2l31TsAdiFdWt
kLeSJQTxsChmS85zHmBNB20EYDyaDszjvD3yDUVmRSgmRnNNM4MkbHHSl/J90YO6o/xig/dBMjxC
K0qQYBtTCGCzoIBnsf373ewJzDJ+uL/NHJD08q4988PNQG3bZs5pZSdiGC8NM6hYhLUMzOAui8tj
nauepVR7I292ZdvcxnCLQZp9eQwNImiRwoUAr7TypNcqVJZPwQmtXMDQHnfGTr2hAIY2L4cXixED
fFMy9JOa2EQtLZzIvg+Z5Zrhp9z4EHenMqgIP988G1fihHi/mHPepyrEYdJa7s8NKl8UoNb283Il
g5vT6qlXyXPZWiY2ju2n27YGymt6irz5Tb5HUeXTtJe/BY+UUEovIah0FXAN5Zzfekv1a1qU7S5q
ysaNKnS0XvcGyhmEcDJ2PTOCGto1XTQ7nRpNXqTatjspYwIihT86oFeLKUQUPOO1UJpgiIV0lrR7
xSRqeoQ6Yg9mGydhaA74/UDDlXZSx9EHBJftBO340S6DhoiQm3fCizpiM+YQsl7PuTrMetWGPSAA
wV+fOUExOLZEJXk3LzcrYTxarwxRS8ppLniARIucMzWvU/Pjui0QVieCW+Vtn09TgqMsSio3lczc
0edkXyjArbsuaFsTpqkgfDQA7yK4rVLWitb3JYzOvk+yx1oKCAEqj+G/XNYx7fOPBMFp60IuimqG
KsOuPRVgtUh9vP7RsFPsyn3umq71hOGO8paj4oZPmOygeH621/LyAYIHs7ooGiuEX/XqucbQSpb9
ZSbfri/jJm0Isq8/tRScN+iLOUTlFVrOzG/s+NAqiatI/amIo4OmZIehal2ttE5jOz13tXRnTN1N
Cl4WNs03YV3c1rr+Rw54+STBwfsMs+2xiU9S2OMw3hnq93Y4RCmFXb45rblS/f3EWzkD2D0YkKIg
Z3SD2TVOvV/fgYfKRV8MGi00dznN3vihAykWci30sOjm5fmy8uLomtLkVakOsC9MJt1XqCpydgrt
wA9WgAeintTvUME4LC5w6E/toQQ/JFVL2L7jrr5BiAfRuIw90DMGwD31D2xsXCPWH5DC9nGNupFS
e58VxWnsALvXyP5gKs+E9REm/n4zXm2BkrWDNeYV34IJGHIG0q6SX5/RVO2Ux8Kfb9QbquvkN4fx
T/N6r+msZIZd36hhxnV+Mk6tm3/p99YH02Xe+Kl+znfjKx6wVKsBEa3ev2klM8+yVAu4qYXZUWc7
Q99fX0hqHYVYNUgZ6H8YbAkFek+fIsfqQaA6UKCx2xnRlb0IIUmdQzuq4J/vI9zLUd/1Zxt5ScmV
vrCddpI99TDeWI9ULXw7TbOSK0SpSe7lUeLHCic1583ItYuK/+6d6GpHxZ/tC+jFQIT4M7RTYHUa
3ywrOnT2TTa+lPqLhZv9NN20BjUDpm7fAH7KE1vjgyEH3o8Bg2z92Qe1KZBD5bdsJ/nqPdooXf3L
vMsekdTz9GPxSXZlHEP1zXww7qJbKotDLfT7obgyVBXpD9vgQYkz9UmO4WZP6HBw8dTYFS//8YAT
C/VzOsxlHWGhjfLDjBtCM+WOulBFWsI3VOHhYmR9U6cWVLJ02c1T5slK5TdktYASw0PAauUmVcoK
C49pzw6e57dO9hsKKIIIIu/EUSsJXRW3na5BkXAqMQ9SnGrjj5ghV2fiexPQSsYSKHVdJwjI6nn4
FGAyfTrEZ+2Luotu5AMFPkEtmRBNOiBDy4yfPkFx06SfW/triwvj9cj4m3DPacFNtFUbIoy7XAW5
PsxIdjSe+dcA9AD4sOTU3rybPdA2nNN76UghD2/v1EWmYAtBXeqJmUOmpt93+qnQqAECUiu+tKt9
6tJIYvEACQxZVq+9q8/Bs3FrPHUfNcA3xfeA5DlTxE+/if4XtYRTZipzU0vnmEfh9K71q2N6g7uw
ax1rL/laOfJtDoSSP+vJ19Ee8M8OCmZi9oGpNSXEdsEZEDdOVXg92c9DbZlwwsSqUSn9AiGtD3qm
Bw5ja711GD1B/+EeIG8PZI1v+/53UUs4Zoxqydj4voUPC+CilBs7d+IX5ZGjbas3quJTY5KbNBur
hRSR5YI4DoyJlx/K2ZVPeKW7dufkZ/2uQ5p7p7jJgQ9FoabpRifqZNn29Z/aihPXahvodjxgfTXc
TjLM9uT2SZ5t97q3E7soos3JpoWbQgEpIXqlrNT61pjVH3R0rhdROE5msx+UMYAIvVLOoCJ6DqP4
xzwC6fu6KtSCCTHE6KMpCFtsVtB8mMrTkD8pQEm4LoNaLiGK1EEVFzmv9Zbm69z6Uvx2/fe3+6Mu
ritCzKlRWyo2L68NO+PE723li+TLR7yVUTRkN9GDQrwdKY2EWNGjVw79KRCY20+m8mJVx+sacaf8
NSlwMWMhTJRqYpXxhN2fT7wIahy5t/5Zo+TayH6JDbURGCbEAL2icca+KXZaKWvedWV+8/j/qY3Y
Rosc4aCzBbmn5b64Dfb9ntNea+fYjzwVmwS45F3znSwl80eluIaGjGYR21SYhhP+32dXn+U9BjeQ
hOJMeM39cPgrB3kcz5r3N9QLd+tuvZbFv2V1ThatnKA9imdB41u7820JQ6DKKbD3kyVRq7n1bljL
EiJDqgNtpCshK/1h33MeI80rvGQHNH5nOkU/+C2+c4eX0PuT1+VaMHeKlZJy1MzolMI2atW9nj6Z
A2H0W6Fo/ftimMj7JlVL3NP0oakcI5USr8tZ7GS9ZeyumyS/QlyzDeGKEVal2aCxATmv0fCUTj6U
lvnBrrI7C3zh/02UECpCDWU3m4vqxpvafI3y7w3Gn7Wn/yZFCBhgGi6B7wYpzfhky7dykB9SI3N6
nULupjZJCBmWWqtxXcD6lCnxAe/jtDmIg8yZWLWtALuyBTE7bg5jHA4MYuY2cIKx8osg3l9fss17
ylqGECBMO67riCc+9fvoOUCFTT9ETxVwMdjTsp9LEO8CL+67dEzO9uG66K3wvpYshAum4U3S8qIJ
551QbtAPf/z/9HRv5t3WcoRQ0ZdZrNbNu5zwkPrhQ534f1fNAUMJfqHrWhGmoQvxIVFzrYoy2KCt
Sbsw1X3MRJ3HpKL2jQjsIiNEnuSlgbc2Kua3sst4x9p96jY+21UnicxdEpFCFyJF2SeyynhkH5MW
5JbgIomB5oQeirr//t+WTwgUs2rEbB4gqa9vi3Jy5PwsdVTvMLVHQpwYxhqVshlCrFpzAJWACZ7C
aWyKZIwSI0QJqc9LM+EFIC3cV/PspMWuongeKes2hO7Fvu3TcNJgByCHfWdcDh+WBw7Wl+0pqBki
HIlUD0MWlcmSQZ+ow0icuk9KKoGwWQda+ao4TTDGTZpk3FfR438bPi54NmVP2qFEcgRjT27tYQSv
+Fg+GzepF30v9n/C0bGWL8SKpVnGsOGBXRvfKtOVI6KLhzAJkfJB0uYcgJ/4fTm4k6oJEFjHIaaS
cIS3GvwjVleUTh7GQhkhZIyDt2mUXNmaQbSYWA6bY6JDfbOfZr1iQmhQMrVNMx4a2AOmzw9QxkCh
7pOC/HTmz6+S5mjP10MEcfUzhBCBomfR1SVSc5XVOTEwMMvG0c0Taz+bUeio/Y/r4qgtE4JFr8ya
FnZcweKt6QwnQKzIl2//TYgQKgy96/KEZ+eUGDhRRWs+qkb+gELRp+tyNh+Jq+0Su7ryzpD7gXeW
8JzzdESZ9dU6mm6FqYnb5BS44SsVNbbXjxkaHyEE2oKgmmrWhYK+JN4YfxqT1NdzpEKCx+t6bZv8
TyG/lBflWpoUw8ZskHkcqk+V8rW191ZZEBcyQhexjFgCBKYPVOhiLOe4q9zA3gUmYd7bUdaSTcUw
8F4X+RxKPQ0ysw7Ay6H9GORvufJ6fal+47EXAYJBawqwgUMuIP9of7K/lXvJ5deh8Rng6W68o1qM
tk1OUXRMCGroXRTnwjWpgKJI5XjTDh13TvXUcV4HtKy49bHcVd9NdKt5hI781PvlabOSKUSlWQ4L
s66wUfIpPuQPOQBmOr8/5vd/VC0zVpKEaKQEdVqOXLthx5uaYx8IT7YLVHAUkkvFpVCPNotGa3nC
7nFKuDbhmrUoTVmnYic9Zt94E3W+i8o/G/5dixO8N+xMu1Ka/4ljbgp0J14ylt5HV8HSfZMwEkr6
vUr06+4x1CAx4GLoYqU6ZnE+9zos1HySXQ7aEqArNPWjXf/ZAu9EtOPtodrpnan4nH/o9krikWNK
/Ki/9hHcT1enqMqq1oxDCXHrMO1kX0OjqIFpQ5gUWhQk70/qc4Zy0Vk4tFlrJixoIE5W4vtCUyKn
niLXbPLdddfYjJQrOYJndI2UBbLMw8useAZ6yBq7PWt94sy6sr8uajNarkQJrpEUdhJJMVQq871a
3Zj15BnzQLj6ZrhcCRH8Ia0TYzEDRP5GiVGJH51W/XpdDUqC4ALdoNp6XmDFEpSjS/YSxdR0+Fb3
02rvxaJ0FMcN0BEgITpWSGSVe/WY3XEigZBETSOUEWvOWmN2clBiubTwbilOU/rX9cUizEssM6u6
nNegv8age17uAOz92tvmvmeBYywZsS+EeYm1ZoDmR5aeQNQS3oxj60rq3sQ/1/X5Tbz96ZcqX9BV
GNCMakiqBlJqgDrx90jiSXfhngMRzK/UucVN6UrMEavOTTtFrdlC2PugO0CQOFJVTrLBUisnxIBg
ai3NTGBvRlph9MxwmN07aiH917UTAsA45LFacXV4x5EMOqcgcVJcNia/8OU/u2gq+HIbY2EMd81/
75RpN+YsxxFewqV8M8hvYasfJLmilNpevIsYIW1VWL2i5i3KBckxPmTe9Grfpa79zuVTepXLUb4C
wtK3nfYiUvu3Zk07RJINUh8P5FSx9bHOiVfBttNefl+wcUkFHKDcQ6Vl+dAZ+8a6a5RzVxDDPr+5
CF7E8JVdudIYqqNmzSF/3AOrimOUJk9ooscZtLjTR16TGBIScJDaLsHWeyBPj0yH0NYoHxoz9lgq
9U6Ig9UhIgUlSbD2bArZlDbYJb1zZ1fb2WAaCF/UtzbB+CoCrguwz/NEgflQtiGcf/kMGH0rxd5J
9Snu9zIjMhab3Q/Gyq2E42+UOz0zRqgVzs4Q87ESNz0lT7k7Vk6N/LDbfkh8PPOpahKhmFgvi4dF
R3URG7f0+0H9qlSEUxFGL5IslUUZLTMvXxdd9yU1pD1y0RFSJZk7BSVh+pQsIWZkwZTpWgBdyull
qV+X5Bz2/gDml+smSFigLcQJtTQrPYxQkB0XC+3mhtsFoOzQcopmdtsmVMVSdB2T06qI0FwuYVqY
GgRFt+OP6shcsBhEjno0npRT9VXzo1NwR1Wbt9+tF6FiNSTTl3kCXxBqSLsF7AKpLz12hxhgjhxX
z/bst+uLuZ2LXMkTzhNbqYcZAwq8S2VQnDRzMDYNcNYIDNnVK1BAXPU4nKx77SG700Bs8IdYqcbq
CwSziZdwmOoeyZrRlV3uePEpQNH4HSPOq/6oRXAtTjCfLkmsoeUThqrUHmS0ptet8ZSY1AgLZT1i
iaSqa60Ciji6LVLg43vBHkiZO/VzUDj6XXg7+fFn3lWVf7u+n5vxZLWYwunTofiegcEBFePmrg3O
0kBkQqnfFw6azFjK6f9I+7LluHGm2SdiBEGC2y3JJrtbaq2WZPuGYcs2933n0/8JzRk3BdON72hi
IubGEcousFAoFKoy6xzxxCiG2VaT6GlMcCW5bMTmDl8ZwZ0x1iJh6J1tPBNji/p9pLt1frgMsX1M
rzC4E6XuraoNmRtY+/nYKLbhzU+4X/vj56Z2rGMJTxfpY4rM4s4YZfwXclEwV3fs5BP5kN73yrv5
h5KsyqCrkcGs2TcemWJbhmZqucCbguU3x9gNHkTZvChi8Q8mYVB1cc9aEwdv8v69O0g73CIP0w0o
zD9yypw/HP940lOqmlkPuFAr7VL6VYWfQnJdmiLJBsHX+kMXm6BULbGhrS7/EuINKG4/z0LVJhZs
/rgKrYxh222VLE7oJBkKltfop+JAMbifg/5N8+Mf4ZuIjKiuxjbOJTguOiw6lUIMDmBYqy9ss+6d
CTMKUWy4mcqoe9uocS5vM0G40LlwodMOvUAyPtYUP6lxbVfJ82UA0VfiQkWm9A2tTVhUkmJfVcGh
NnoMry7+ZRihk3PhIskJDKnwobrX2WF9TelpCG3pafbe8gAnFMTx7Rv5yjO4YFGqqZJT1sv5z6mI
K9h3bSfdN3aDy5eIiXAzc1M0RSOaSoj+1qa7csOuaMKispC5USv0O/MYj82uzb6WhSDqbn+tMw63
iqo8DbWkolaWURx+SnNTmvmNMso/BF9LhMMtXiMnaV1FsKcBjU9U0usxo0c5XG4MPX/UgsTJgwpS
Mtq+qQ0nMyZI272OY3zK5Fix50HEZvT2MPPnvvttN1/6ktsSzFkm7FbjHOe/UjikSq60EVJYBXTq
Y6hxBZCga2SfZqlgC27v+TM2l+AlWr+EUQDsokZPyA0NPy/0FFmZq1gfoUTTz27El8X0WpaKWgGU
WX4vNctuipfa+AiL1xqEy99SidK56gCiED+vnuZ6RIPDcYya3WUnEvgQXxIrqsCq6wo+FCSjVxqF
qyPlsZc5+XUZ5y87/fyB2A9ZbT49G2qtlWEQYwFdXGIv0JwGf9ehdOe9aIabef6fnmjqpqHJ1LJ4
UlyTLJI1E1ZkwahVC7VMJm4t7jbdXrwzDBf367iMccwAxmiXxC27TLb1ALTdY5lKH0oWz1DcCQC6
3baWe0BJ1UmfjipIjGdB9N8+xc4QXNhKprqOe1YcWLJro/u5JKrABhEAF6/GaFTHpQSAUv6c8p9j
JaBT24zvqkLA+2aYpsrPUIftkBFDH8EimJW2MRzphAiUHmT6kdvBCofZuXLlucirJpsmPCKkoeSM
GqbOU1N9uLxhNhdrBcLtl67Ou0npZzxZSV+jGN2jxQf68fUVAOe8hjXIbZditWK5sCk5hMb3OhR0
lW/v+hUI57ZRFwxz0wFkADN64Wa3uWNh/psVwqHKK8omNvfjCo3zYJNEUkIoPky7++dSAOmVG/Xm
n80fQnkleBDlmtsX4BUm59SYdu+aiFnIiLCqH/9I84LG554pHuj7CNMoisD/ttO0MyZ//Wlks7DU
CJiNCy4nV3WX/Xin2wS6Z+AbFfaCC1yRv/pMahiQIAAcJr/tmv6Ipt1lXxd8N/6yE8uynlPoh7h0
DneYZov61I41UfFTZAZ3pOLxwoqJgR0V3jBOwuy28jLXPIDBB9ntUkJZS1T23DyGVt+JCxR6Dy5O
RQbiWA6Rn0hh4vYUTeBJnEIcSCHlVRc3k9Nm1ad6lgrBU6TIXi6C5NZgLmkN9BxXyKB+KhciCOgi
+7gQgub5Oo017Dfqm0eyt3b/4ZhVUZ60oE6lQyL5fbwd87DU5kpGXqkutzX6dOTBvEZHiMALt1sV
VNOyNKqA5MXktnIElVFJVuCG0EuO7VGzs8MMAskEE8XmV+vVPDKSAQqGkVsWv+it5I+P4v7cv8TM
3z+DL5a3Q94NuoWfET7jIoZhmeoF9EjH9oDxsp3I6L/ErzMat7it2lVJH2Jzq3ig3kmfzZ+1jw/5
KsNnbNMzfDabLkTdTNfPS20p7z/pNAVK0LWwUb9fXMOLAlSmlr2ORzFn/lx+UtzKj07RIQQR9OVQ
I1xdLgrUS6fFsgTk4pp49E26TbchUA9tYPEL/XZH78pOLgLIRju2jJbjrS++RO8Sq3ssO6hB7IX8
DGzN/kh6qWZiVNegxOQfnPPYGJReJ+jNejV9w0sedRdd+A+sxiKWjtwMLiswbusPKVGWaQRYYySQ
Ib6vdUG4FgFwmUNchRFtKADSdrZnfbibzODTZV/YDF8rG7h0IYIckjqagIjK9CovUn/uq9qWqvoF
/PSe1YaHscXqqaKJk+3zewXMBRpjiSdZswCcWNMO4wx3rTo+9Uq9W0bZNhTDT2PpispTD2lbw29N
6jY53DPt7y8vwOa5Sy1VVvHGLisyt/c1cAeksQy23Gy66tJPcXotaaIMcPs7njG4nU6S1iKd9cbI
m3yyMHAAmj4M7JqunjkjE50wjuJ9JwLlNnmBx2mCkXwcvIG+n8iwL5XlQ4FktXjsN6xuAXmCAFbN
MGzy+mcJQ11u4JavYYA0LNtVPgaJ/tvH4o5zK1MxTqYBr1+ik6kHz6xOV9fCGuBmaF7Zxe1sWW2S
sWbkzeHNmNudBwEg3NbDY3jCe86xs4c34Q4x1yr7u3+EL00xmMolMTW+nZ5osWG2zYJvNkp2pbzm
UulkBaqPIEO7vJKb3rFC4lYyyuauN3sgTe2Jmk+lSGxZZAm3gqWGqkqUw/saE3TT0aFuNNtsD20v
2FsiO7gQWZEkD0cFdhjxtYyJyUVwQxT9fS4+Tv2sx7qMv19m5WuvJPd5mh0uf4rt41hDLVZD551u
8UoG6F+cwZCK3E6/n3esXc4CO2J5QG+RK87HN+d29TMar2ZAQ7UhIwUakjt6BKVQDMZ6aBjtOtb+
AIaTz9UNhO1vRfnO9kpaaL5VdAuWcl8qhCxUioMGJw1IBFvMI9NURDKxGcvB50YNhapMnut9OBot
NYHsLfK4odnPi0+CuyYS1Fc2z8sVBHdcxOmII6iGFWS6UYrcH6huG+R7t5zy6Pvc13aoCJ/dNldu
hckdH6AuSjMpZ2ZZdvIJueJVdmu68fXc+YzECKIU7iwL4sO2U65AueMDzjqnuNYgJ4Y6ieUt35m6
j/nKMilLnJGKTGT/vjpIDDlOUnw4VC2O8pGgG6I/gRlqsXU7udG9yk9+CosWzIA/Yq2uQ2RFIYYi
8xoR1CAG+gZrFGPjxvok9Z0K1V1jqnZ49ZaeG7MOe3sYMrXfBSM6R3yjRoOmUwyJNtpFOiWRHfTG
8tIaZAj3lyPCZvBc/TQuOA9VIc1jiZ+Wxv2tGpAHLXih7Q0dRTwRm6wsum5ZhP0nU5lzrboBSWFb
tuwArw66U90Wd4yYYHKq5/66vKtQEKAPsSsaS9s00FBxnyX4AAbP/VwsujnNGS7NoRK6eQFlROtI
re+NkL5/243PSHxIyNssM/MKBQD1TXhLssk+9zswlvQHsdzSZtqwAuOCQ57pbQpqQ/S8RwrYZ7+3
1k+tUW1Dv0mM3WUXUbZfmlZg3Kej6ZCgYMIKD1QL7GLCKhZ6d7LaoHGqdvCrpTqmWQ/dXjO159JM
kcVPz6qeXYWgck1U9BslzXMXBH5U56Fb4gnSDjPTBGP+9KSpjRuM2XFOwmMfqHaIl7TSKu4KTXe0
aNgXXXmMwsULo+igogqvd/Nz3/ROlEGAuRuQ1C6KC/n2yJ5n63VUmtael9qyMX0W4oXYInafJc2h
nqxDNRZHKjfeopfHrpKf+qFwiv6lCMbveZTu4kzCCEruRPK0VyViN3XlzxYYSGneo2Gvo7t2hM5K
mrqDrBBcEGZ6LJbpV9Ek10kMbfLeUBxpjryqWvZDWXlzWu/RA30qhvKo6CqYKvTwRHMdEwNj8QzR
jqMRy60dhZXl1IZ5a86DRzLizUMRgWu9Psl97RdWcN2jta7spYc4rf08n4/IS3fTPB4rbXnsqv52
ioabcak0W43iJ9A7HHUZUkjjYnylaRE6YZj4Zlg9LmF9Slr0YCWl3yiaV5hxaM9EB5FgWn4OS/Mu
na2DEi2ulfXXRqVAmbzLamca6wSrYVBvyvGG2yf7NgtVu0/rp3lWT1I/u5Klv6iF/NSCijPWtf0w
VftlUV5MhXzpWvpYD9WXskHPTSMdOrW76iuwCzRx8HWeYg+UgPeoD+26mOyXIMAvyHObtrpfpWVt
G7NuObLc3C5y8rJoaO2nNLTHaBp3fR/vR7O/IkPhyXrkp/0Y2m0i3yyTvLOC7kptl1sk8Dcy2Ke6
fPKbNq8dVQpbhwyqDU74XRJ1P9u6+JrEo09jI0ZmIv1sovg6s4ZHs4BD99NoGwE9osnhF1RiD2aS
Pw5S4qPpq/fkdFZcvAs/GnK2NxWldYopuzb18QTya0eVu29BMD+RCXtilkBWYpQ70ku2oqb2Yo43
QxncWNS8y5bh0I6xFyioJuiBrRolDNAqaifdIuh12QodYDRB5QJMchZy//cHIB2tpFgMZGWT/CjH
GDJtFreYXkfJ9NS28y4Hj60kZg3GJ+dDrBlLAzCtlndLBOIWMz5oXW9L8aEPeptYkl/OkyBkMRO4
A5dgolFXLEINlb5VBFZnPJ4i0RKQSGjgSAN7DopdGPgFotZl2zaOlncoXCZhlaVaTSTAtVCvHH06
aBbMzA5N/f9/McAIIKEKNTUUSzUundUbxYikJR1deNFh7iDErYvaXzeSIkCYiqVjuFEhFmcKWtil
KZIjjDJKFbRtqhEFOkkRJLQiEM7x0hF0cBijHt3MemqgCmQJvvrWOUU0QtBWa5hExsXjvWdnLdV0
pM3sHTrc58dhz4rGGMx0Re1iW2f9OyTuRIQIYZtYBZDM0+KxWmq1Z8xkrJlVfI/a2EPvwLj8mFrl
3EYywOhA0iu1RFHHNHv0WsSL5ZqVnrogo2n9Lpp0h6aaqNdjy83Xq8r5Rp3RpVxUwGeSlyTfZvWF
mt+yUUjaupElvzOTcw+jLJpcyie0rX0lWNMaYpUEFRGbaTDUt5lwvGFLveodIBebAsOCZSYMUx9N
nzp0F9/MOx0PEN0ebAlu+qN1F5DNMQcSXbS2AtR6TbktPfQdhiRzQDfyZLepn+VAEnH6bD02vDOQ
qyjgiCxbMgDljbYYCiSn9AhlqWNzNTR2fmC3HXV0YhFj9eY+X21D5s+r6CuTIMSRgA/ZleV1oyun
RhM9hW3VdGEacnr0nFDzj0KG3JvpWBczOm0fxx3d1VCErXYadO9RT3BDT1TD2npZWOPxpYw5I20v
ycCbj5i+sWt/2GcY4OgPnS+ci95ev9+2qVwYi7McH66W0bhxX1xPbnoVflUO6knzJ8h1pp6W2MIb
6vYeN3VWzzANaIG+/2RxWdZGuAz4ZHjiRmLolk+tP+2VQ3yYXbIrjo0fPmqfLp+fm3YqCu6CkBeE
gCe34YdBkmXK/GQgltdbYBgaA8H1dhtCoyDfN3SKwvt7u7p+aIelVRFTqqsqPNUf6IEhaLL6/fcZ
/srVMQsVV8ilQEqSVXdmatijmb8YkBIYCfn8kdU6Q3GrVXSgjkkJwSfKND+bsnvJ6AWdDptesLKG
C4iFpiELRsRw8d5lmwXUvqzyXgr6EiKaiajFSvRpuBAIJlPMzoX4NAu0Z/vO8EZZRAi3HeFXBnEB
MFM0iKimMCjpHf1e9Yyr4ZrYGEPdqaflaH6WD6pf7VBh2zU+Eclaba6miu4oU1fg4ga3p3Qr1qqy
W9AXXbS2Qj53qe4s8q2qyrsPeAZ7Q9eRHGomzyZaVqZOFw2bt6xfg8kPug94Htr/mVAx2uChTvTe
yUuLxnM46p0bqn6nfTaT+8u/fzObWgNwnyma2ragOgBYY8PoRy5aIv0Rj8QoL/jG4TLa1tG7BuNO
J0kqoiAitHOz6NucXk0QXE6fL0NsMcORFQYv8JQVEG/UKTCW18WjTr57I+04su6XdMCLVekx/qX5
2Dsika6tXbVG5s6OrqgHeS40WGf4hX5ViEZ12Kfgb1brv885dR5SvdWYZXTQ3UweHMuEHkI93hhd
uFf7/DYqmv/mfn9I9inmOCkNvEMa6E5txqsl1f3LH2xrq66t4sL4EoNOvA+wagZtvk1m+D2cq30L
Sit7kXPnMtZm6rIG4wJ5FRujiotK56bPoKbWoDQmOa1XPCueue9v0TcniOoCh6dcVJ/VuTOVAcaZ
GWpkC3ipf1QfGMl45/BciLDKppZQ5uncOrgulWcp/PEfF40LEa0S0GUOmN9B9SMrul+SMtwnVNnn
knFvNmilqSDtOeS7fpH2eZJA30nJ7Ug1ri7/ENH+4qKHKkd1lbHFnEkFvXE8OJqC277gc/0xq9nM
+aSVQJi0xUOJwc6a6CHLZfc/GcLrOSV11A3JjAXNSegqY3wwhGoforiuccHCsqopsBR4+nzUf+W7
0i+uyJE4HSiVxY1cgj3MtyNbVRdlXQ2DlAxx1/qkyL9U63EqF/vywr316F8IgfwMZtoaM5EWAFmP
YWZbnysMw4UQRR12yYtxijzLad3WG3amlz7mV6zbIjiFt8IbCVu8Sz+DCyNdAKpZ3I0Q6WO7OtTH
trYj8PwFocva5VS0PQoCl8D1eSZLTLU2QcS2YLjsxvhOSgTv65t3rFVg5Otc8hLNUysBgLAnItUN
j9WeNrvwrtiNV6K5SZG7cAFlCopAXwaAFTJx2jl0guHRCr1iFpxeWzOh69CocRFjJHWudhE2gXlC
l/R17bCuNHIPNjxwi0e7/8EzBBGE71deetJaMzujjcf4JjgZj2y0bNjLP6yT8opT5ir2PlLPWH06
vvIWRSEJLHZG0+Y7qvVzLuIdFZ2afNPyIjUGmdgJw9j3ZhCiZC4kHa5ZG7a+B6OqIEsU4nE3xwkS
nVNkAW+EiIThMVlz0yU3ul0fci/IhcxdW++jaz/hG3IqrTe7OjE6Fy4JehQZ29ljwg7aMb9mreas
rTDyrYOok4EdzRfiCH8Lp2Neo7yHTxcuezX+FpaeNdmK9rBoggbpbSBUvfAGbKBjggtYQ15RayEw
kMxScyhpMTt5rpmukVlfs7TUrjLwdguC9fYuP2Nyuc844+JaySa2gnWbVZ97zI7kxsMgiWqkItu4
/IfUYJaLLNg2L6HbZnd0eOymU24+TSIS9b8cqmeTuMAVTaFUBSmgWFFPcaBUey+Bow8tBW78KNrX
QjQuelVWToy4eENjPArsJsN053C5+B84nLYD12/T3ur762qKpjQS1MCQk9Q3i/Ktnh5BICrwCBEG
d0GC/lEvTxEw1OZAg1erdFpLkCOKINjJvTIjMgIQXJYWIIbUSeKHItJ3gfJwOQ0RePZb/FqBNI0+
qWrGjpWw111QeCbO1FSaU8ipvs+DLhOs218C4vnjsPRgBRhHSdQGLE7kkA7+xWQml5fqpXVlD9ek
zg89oQ4MW6c/I9MZkQsYqrGo1mjA9xqXaQ6ygG89VDsWgONbyftv68lFCmux+nhm0SnWIPqhu7kC
XebQn4jAObazqLNRXKTQqwlDKBL8D884tk5+Vh+YK8Q5cgbg4gPetPta0mFIoT+Z5rPeiAQJRO7N
hYShbkAXW8MCy/yGSr+t1PdjF4rcTfDx+enm2oxLHS0AOA5rnIcUcaciuzRDP7/qYFr9ey9KbwVm
/TH20mhoQa8AOE03erEL6s+p6NVCBMFsXm2hsesWo0uwcgO5G8YfXfPcT6+X3XgbwsT0DmTawRvL
pS0JZA6CuVM6t9KsY08rVzKzz1M4C7z4L+fCGYeLBiaabqq5QnpkohEb6aU5gp5uQrRzAgzF4UVS
kI9tb5szHrN7tXTL0MxL0wGvqz8p0c1sCN6mhQZx+z+tazmTYgCUmp3eUIfYpS9/aWY3PxD0l7el
e/lD/eW2c7aICwTlXEtoV1NZ0ZNpK0S3lhM9s9m4ed+KOhWE1nFBoU+WWp0jWJeRDFPgsnJFW+u2
zOpdWZr7tps6O5GWxzAwT2YleSWBypYikqQS/goucoApzDIXGc6JOq8v2YUX3BWG3ewwvwmrOxG/
2xYNFULh7yXmhcQ6NCkZhfy2xGg9+0Q8DYLm6D4+ppCphIJr/EY2DA06x3SoD0kL0VMeW9Y/T7Dz
D+CSDUoMOsWsyCIneCMyFT1xsjKlR4Vq07dJbxu3KntijyEV7U+2zy8hc6GmzokqdQmQtUcM10Eu
2Tdd7URuNH+GDrT8XVR3/kt6cDaVCzxLj2aycsRag6EQAsXsoTl60UGO/Y/QnygxZa5yyT4u/tBp
6WiywJWYwBXZ63jIYQooog+4nWWdreLCTq6HsWxlWMZSQoDTvQAZXRn6RfV0ORoIwjYvQGaO6Pmv
GI5KoRKSn+IIPWNfLmOIlowLONmoJBYN8IWSQ4Dx0Wav+bonC4cNRaZwoQZjv0mWNzAl6yw7z/c0
9odWVG8WRU9+eLSkcjRJC4zR7xUH72r77gpDBdfqLvbMh8vrJsLiJ0Qr0FO2NSv4seepwsv9VnPG
V+2Y7ca9InrM2/Q4ld2RTV1TKa86pmcSBhpypCFBF++G4CkuHopa9QZNdS6btXmiqpi9NfCuR0xe
XAC8noNZZ7ildH31KAXpfg4nAcSmK6imqasmUWXC8/H38TjUaRuC84CObj6kdlhgiiAXXemY4/4R
C1YwnMdJpJKlCN2ebhwqijuXYWGXsXmKtdTOsXRVa3qXl04EyJ1jUUvA7T5KnYuy3pUpozEvUL0g
7o+Uysciaz8SHM728cfYOLfWohqAg7LikyV9R2PjjRSJKIcFH4vnAG4hAJZFBT6WXpdO2lB7Qeez
aQqC0KbXUUWBqB7rP+UVDdqmwCTtgNtJ0oWvpYI6uSlio9mGALmmZuiybvE346oD60DKblhLk9xA
BeykTp2ghXZzrdCI+S8Ed/rI5WI2TQmIWPXV+DaTD2AbsC872WYgWGGw37DKeKOs7MO+BUYeRmh2
v9Xk44im7ih4voyzmaNQlOTQN4mBf/67j0MWgCsOJ6lafQJZmy3ln+cgsyXq0+pU0cfLaNsrd0bj
8hJj1BOra4EWKMceGzQ0joFINmWzD1RfmcTlIlWaWxhEWZB2HQOfSSDEB5aHdBhyv2zNFocBxkrO
5vCOECQQX2fmDB49Jtfokbwr3GmvQZkSAjvHyFO/LrgRJVeQmMBpkfiFLyqTiFaU85NqnOqw6fET
zMqrmqtJ3ifdhzbt2UrmqitXVDu6GNhWOAAj4xetyfche728kNuvJKCbQJ+MbKpY0vcQeTPNiwV2
BCQn/4jrmIdmh8zBIU7oZPfBTbm7jLi5bGdA/plVyxpaDuxukJjkx6hkbpTT710gCWDY7/7jbFrB
cDeAqZszVWH31jR4mcmhoq+afBObt0t/rUPVuM0Ec/zbdywNjXyqjnEDHLrvFzKJp6ySUnwrVh5u
b1o8/MSH+tDYyl7cQrsZo1Zg3MkLqQ1tSpUZB6F127WnEmKbceaEgpixGdBXKJxvyAnsNDBF7NZg
zzaOUy64+7/Vkv78SL/XjK81mXlNujiTOxAZUcj/QuhwF3yaT4lnHqqd5dfXgQ2KdT/bZU/51SLY
XNsx5GweX3iae1XptRDo1Ecl5aj7GEn0tdd5V7jxERwdzxCwtLN7kL08slZoZS8J25G3JnUJ+sf+
9RqeZE+qZZTeS/yG0WGUq8TD+CEk08Of7AWKOLI7H6qT6KD+y6Y/o3Jxum6GOhvB6ATxjuFaeRNe
Do+pY5yke9n9X3oENhO3lZlcuFZGI1FmXB1dpc/tqn/Mi6dU9qp5bySigMYOsj99yqIGVHh0WeWn
bIw+V1sUJ1jxujoQMOZOhl2jn1z3snvDFQm7bW+RMxoXocc8HfoxwUqWkPcLGruLRRrc2z1t4AT6
1yAusFTzEDcFgUGM7e0Wo2HS7f+ryTvZLwgRTDvjvj7IkCLAOedcDtbbj6MrcC7QZFGWdWCYeHsK
QG8Ao0hI3OCgo9FC8wlOWNakHz2J+qK349vZZi7ymLI6NxX7iJZ5UszAyax9pGWu2iWCZO8vG/A3
En/HLOWpLq0Yx9EApa/2IbvVvwwJnvUWZ3ZrDzv+AKL2whGRa/7luDjjcudTX3eRYdawMLlGp+Ju
uWKtl/mBzV7jJi34jNtn7hmMS/6SUS9jQ8dXVOPrIDzUy93Y+Jc9RQTBhZSwIVKjRFjHQsvdfAz9
Ul+8NE0FMALH4OelJFoE9VRjvykhnR2txZxD1NeOPGo3jSYqCWzaxGbZNPwP8w6cTYE5toYmoSOs
a/YNZqfb2p6CXx9YtxUGFxlnPTAhf4A8pUm+atknzPvT9OEyxOY4ir7CYHau0sik1IKhM/BtalD1
HTFE4eR+/2V4oXZ6gAgbFGCMu/zlMujmh1phsn9fYeq5msoRxdqNhenNk9OVZB8tvimSHmTR749w
v8Jh/77CweSvFkgLcKyqJ3u1KHrPqJLCTo0sQpkAj81RbYpa0TajvinLGAq0LFAYcaB6XhfQKU3A
oJa8SHljlyL9rk2rVgBc2CWqOsVDBAC6FLZq3jeg3inupvnTLD9d/k7bgYixiGJiUzHB3fF+AdPK
6kfCairUb7+xXkHkAV/LA5rovGAn0s/erlav0LhIRNK+GjF/gi3lzr/Kh9oJd+C4K3GISRh1CZxJ
0Nu2uYVXeNwWHs0RI8Ez8FLI90zzryQ9pujwEawhW6NLTsh9LssAE07DKrwajmYmtxW52RVr1cCI
9eEy1qbrrfydOxnzfoQeGuvVC8MRJNjR1UI1gTnbEBC+JMifDMLnxb0hpT0UN3E0ycatscxXzSLq
KhNBcG6QIOteGlAZuFmi3ldS5daViBZy88vrqHYZmvE2qvber1voNk1ViYUiEBFWwtDO5dqJVcH2
2Q5zv1H49CGLphyTQ0Cp8HKnh4c4/6YE3+goOCVEMNwmnZfRMtAEgk0DboWkvpUnfdc3p3oS5UPb
H+ZsD/dhhmXUoswCUGTm3wJMCpMp/0gN7/xheMWftAqMISCASBR8lMyv8tnu5M8f2SZnO5idq2Mh
NwaqGixv7fRbJfNoL4gr22FzZQVzvxUABvnHfAChAlhVorvKm/adbZ0sn7ULWq6oVVDgyxZ3mGoE
0/zpW3I1k2stvJonOJvWepfXbBMFA3uYdQftu8ITK5ZqiZd+dDW50/Aolft4PBYifoBNP15BcIYo
kmVowwKIKpeGb8hLSn9aiJLZUd0nbg1lWkEs2z5wVojcUV2HRZ5ACozpVIYPmpcfpyvJaRpbQlUB
wsFCOUQhIHcWQIRmUIIBJr41aKB9FX3p5N7YDY7kF8f0Yx3AKwO5AyHsjFkr2FcbrFtN+zqbB03Y
IM5OyT/OtzMGP4Q7jXkTqxCSdvEmW32xqO5pioqG5tY0fXTBRTua17ML8pfFUfUiOS6WrIP2gwZ+
Ncv1Q9AF9//JVflJXSstZAOK0KCEQyxE2+wyPFSdaDB+MxaukjAud5DlbuxUZCxuW79Wg2TLw48P
WLEC4IKUAvFHLSDI8lowELbL06SjwzoUvdgzh/vj461Q+EgllQaq1EAhUW7L5FOgjlDauQXvqN1W
X+S8cy5bJVo2bo/XQ6PK1ZCB2arvHdDeOSQU1A23H4ZXWR23cCNeHdupe8six53+3EJ1NHk2jqmb
Por6nzYjlqlbukEpGGd54j6zNHttmeD60/zSja2djdeFfOjg7pdXbTtunIH4PZY14WyBg5WRussO
gXBa5GWQLXRy6CJBPKLwI+IJIDcD/gqSyyrqsVDpQgDJio+SrTvkRUqgk91+Gb1keSvtWC41BLCb
dxsLw+cqVcAVwl+esj4uo2yBfxQ0sQ35buoWO1Rr5AB7K6gFzrj5+VZgXDSejdZYSASwpDYdPfgh
VfsaW0FrqeCg2fR6C1O6FoZ1qcx38xdtUKo6yUFCpk+PSw3WoYA+Cb7XZhheYTBjVznHkM+zWSbA
aHfjrn0o3PRn+7n6xlSXKz90hapFm/6xwuPOTrlMSnQaFliuWyiEejVY4zBPu6OPvQumpJ28z5yg
/dA6gvxXY+8ooHh8b2OZa00/jgi6M7h9pLjZj0UicMBts84QXPQYJDRlgKgSvKWBH4x+v3htIGoD
E2Gwf199qoaaUmuxCgH10e7ujCfMvjs/F792TVt1qnvri2iuajuAWGezOO+I0EKLFg+YRW4XNNy1
oHGJfemJib9D7NQV9W1vWWjIskEI28cmT6pcF3EghzHgLOkTBnZsMlz3ukgeaGtXrUG46wganrNU
Zssoj09SheS6UwT+thWN1gicvxG9B3tghQBhoLoXtpLd9/s6uI2l77WIL1e0YpzfdYtZtIXCYhFq
fX0VxztKMVwUgoL+cqDYOvHXNnHOV81xVkwR4oQ1G+kuVVRM7g7FYyAFo1OH4c9EyROnWtTvl2FF
S8k5oGSVlUQtwDbNDhVVJ8nv5cHwtFS1QdYmeG8VLSYfm7pkiQfm7fJyGyiPtXTShg8kmetl5M6O
zlKqcqGAMIrCl2UwTSXZkZaiDGPzKrnG4TJ4VQ5JHnbAYbvoM3tiYZPpaLkPbmdXTHPDPgOfD67g
+GGfOLOKdpoBNzYoiVUHjXxbQmgDUBG3meATvWVxqxgIUr9ZyzP4ew4Wwzh4zrUfTflw2edEGMr7
OBvM+UysCEcU6XZafYX2YtFNXxCC3sLuyopJyjW172GFOpgOMeRHRp542YjNJ771J+Eig5z0VkZy
YMhHdAyf0tAxUBr5adywV9luh1c2u4/sjto9ei2/9x/peFrDc/HCWBKrbRvAg8fNsSzFyY3mtS7w
eLpEj5dNFa0mFyOmGHf+0YLzVbPqSuN8WBbZuwzBtssl/+Yig6Q3E6jwGcQ0vsgz9JjIcpWiHRyP
s9VDq5CdnAd+GdCXy7jbUZcy4kMCVQOe8LaL5GKSenRDlvmi2pKZX6Wh7MgE6VmZ79JKPqbdLCpD
bcfc36A8922YBYSQ8q16P9ZQ+4l3/xSgczxhZnb5f6R92XbbONPtE3EtEpxvOUqyZNmO4yR9g5Wp
Oc8zn/7fcJ+vLUNs4STJrVe4VUChABSq9h5RwdA8gM3lJKo736zxN+U3ZO7y0Ddl2aJzg7VX90f9
rC2QWc/uUm++K9z8rtg3DzN7HkY+THqk6FMThc3N8o3LH8At/T6mtt2xH8COWOWRlb4b++dkh4oi
z4bg9ORFbuqXX7O9FrQueA9O2e/MuKLICrgUVB0PQe+DzxBpEbTwkCiX7WHf6EvnyN3kF4ZxF63U
bew6BE2mqOxs8zUPp65/UbklZCdTiTZDoE5uOjpaieSLV4Ka7GccsL4KQz3qM3RgHYjouLc9fLNu
5BKaW1oTWToQEgO6880WokHRXeeqiht7DFi2kctzskBEKr+9P14YzO3Dk4I8zJygdJVVVrHSh/lT
7/Q+CXI0r1SCk/vmhnIBxm3GxdBEHQQBUP1ZJ068PK31vdoLzi6b+Qsw8YE0ikDDBloQ7x3H7BVj
phNznCo+ySBFHuXKm0B9EzXWjoDghMzxTlpjZ7CpX5B48QUTKW/FyIsfwG04YxyPiryiBp2EamAH
KYifwH5+0IR9HNvD+WYpt0RqpetXzYKl0Wo6kgQWe+jSgzhsd9sgEQy3JtYoAedXC3uG5NQm5wh0
D0gq/w6GifY+wvQN+AaB1Uy7WipwFynrs1m1jow2geT7n2FwMY3qcWkMETIylQkBrhUa3NjxJzAc
/xkM539Lr0RgKUZSfKaPrKrB1qDfMQnGa3OrV97Gi/OxKQYvOgoVkQgHx6Y6N4fMLsLbdoggOO+a
KklpRxUQq3EumlNif/mz73NuZS5WakdsOuZuF8UvQ/759vfZ/786qlwMERdPC71L6i6HSyn62jok
Vw5kmpxGzQ+VKnp62VwiRAFFL5inFdQuvI85KDTBNtbgWJROYVces8Enqiiubc7HGwZ/teg6cNlL
LTDIKbpPdsWjobuL+srEHx+qT+VHei+qUBNBcscQG7ru/1yeOtk3zcDInm9P0faed2ETtySzwmhB
+c/O/+fJl/32PH5SotfeycjtP1ZBFJAnASRbflducQHJLc+EJnoPbV2Wl2XcDwoKduhe89Bl5UL3
clcItrxNL7yAY0N8ccNBfSGI8Fk+LJU/2AY4BSrQoh9IXrq37WLefMssbrXK5TrKPcsYVaCVTx9J
9Q1kWG7UPyt4kbgNtW0S2EFxFLds1eQWFkh4ukLOERiIjfVUaF5uLOdBLX257QXsKpvXDfIGxZ1O
JKMsx8XEUxTJdrnyrZ2S+8k60Kh21N7vlYBMmiDqiYzjVnKPUE0XA4hrJjvdpB1orXy0mgXGSV9v
j+N/eP+/1vEtUPWUT/0iAWtyqxfQkOwSv3C1vbxn1S3liewGwda0mcaEts//po5vi6mqqCcVBWLN
aoSgSwk+6lB+YBXYjGBY9Dq2fbq8wOPW90zWsskr4I0BQ5tO0hM9dp4dVoEpOaLD7HYUtlibISKx
ybdhzXKZZApzTK2+y/BiOa8HtPMLvP8/bHpDYR50saLHcoh7a2YoqGyHvsYjqqy8/IXxk0m183sh
+A2NW2xZp8m6yXZJY0qOkyS5pp37Aj9ks3AdO94wuFXW0qxIKsj1oO0Yd2qwUFWheU93bJaGbyKf
2AxUqsIqoGQDYlZc/B3HKVdHOqPLjD7EduHhucdp2xZXnd0wZ4LJ2tzALsC46EvrtjJ6HWBorHVy
FCTEs3d78DYj1AUCF3e1Ki9HaUQbR5n+pUmfSfFAKLRVjG9EI45SHMs6uA247X8XiJz/QXw41dIU
iOqH6CnZNad218fg6SMeq/GTBRF4Mx5eoHH+p+RyVytgUvCmwoidgpb3ta3epaaKbbrNBZvlZs8K
Mjz/OgfniZFKe0NWYFu8B7eBW56VCpmPwi9AsojeTTfe1X/bYe/Kd82d9EXkmpvx4wKdi/1WlUnl
VMLWTFvCLiYnbcn9XpoFVgqGlG/MKWK5K3poyHrWAjmH/iTjYXaQ4r0lC+WpNg87KhhTFDwiaRof
79O8XdS2BVQLXV7GL8ckGNlALh52mFDZ3/bN7QF8g+PCvdLLqd7ZKCDXoc8jW8elOunal9sY20v6
DYOLH7GEzgW1BoY6Kc6KCl6lFtTQiRC4oIFmmmzODTY/0gwVSYrHgsxoBXFDNFRc3MgNrY8zdGh5
VEFvZXvOkLKV4z+0hAsVq1oZsznBEnSoL+tDNwu+LzKCCw4D2DrLlX1/rOXiruiz2i1BXXJaKObl
9rRvQ0HbBxR7GrH4VkqZ5p1SyAM8WZ6e6zZ2W5kGck7C2zDbc/8vDN9Ama1Wk+rLiBAA3e4+7BdR
dY0IgLtSQeUpnsYEAFqIsnOne2QMjD2kuSWEtfnEGLRvWyQYOJ6uVrJGqqsdACukdL1qhGBcorYo
Mosr0V4oguKWJm2jGYxGmKOm/aovT1ESGqaoO2ATQ4OWD+QcLCSLOJertWWkUo0dAvztTjKdsnV2
NF1ILbQZoy9guI3I7k2lyf4JnOW+9drEgUAGKqFooD6Wd9l+9XMffJmi/LMIltuBFLtc5nTEDpTn
MnQKXkCr79jZwyjSRNhsJofA9/+Gkd+DImTh7AipX1w9oPT0lBzosWBtCWfRU4bAIr7ePar6TK3Z
js7epOR4v0ro8+kyhy6CWLS5sC4s4vaeoSujbGZAco/mJaucTGesRZ1lIhDOw+NhnRoopMKa6CHL
Pi6K/4uLVUWjOGjuULul4y2QFyVYmlRqrTSjHq3vFqtxibXTu192Mg6E8+22L6G4kQBEiw0HXA9p
8UNrPw+FqDz4arA4HM6Zcy2L54WkwFEeE+j/rcHtwbrO9DMAxipDsC3oYD/gbmJaokcdjajXdua3
ivQ/WzK7aqG4pfplVscwV1dPU79C82439PHH2+ib1r2B84+DGgERB2kSgJPMbYxv2fryZwDcThFT
i9AkBUBS3en9fdQKtqKrlfl+9HgljyhfUNjcxNRrNKt2swmShprZ7Kp0Shycw6f9bXNEcNzSKU0q
q00Pb0jJ33R57qC52ax30/Dzz2DYtF3czmuCAvh5xqjNUequ9eJoSPQ3DZg5VAFNhsgB2E51idQb
eVPY8L4p3bdV5lSKID+0OWKMKwUaPwR1j5wDWNlsjegkp+BB1Z2q+WtaPuXLczMKRoz9zne3f+YH
jO0D4cYwryiTiG7h7p/W1OvAght9GNN9Mgpe0jeH6g2CT13TIrNrMlWYFHNv9edUVPW6PVL/msAX
w6AcsKBahJHKzSejnN18/WvuSie1Xm4713bEYcQXqI+WITjOnT5GJTHtZp2ppzZedl/jbc92SQvy
1grdzNrTbbRNqy7AuDg9oyoKmt8T9TJlcFctd5vurJWlv0rzrx6umQtcIHGBdLbTKsJxENuOvARL
tx5ROnqXWvqvHq7fw/D5zqqHRnVhwKDYUiA1kXqR1giC2qYzv1nCX3hbHGnMiAKClg+adp/1h1lE
RcuG/Wq9XEBwBw3TrOoeIoXY1hbpOdPp50KVd5ItB/2o31kmLVE2sApGTmQWFzwbNHVNOlngd/RU
gara+riISrGu80rc7HCRE3Sq45zmcAKEs30roRSgCOkOfMGfVZ+MgehgKDKJ/f0ifJZLXBbjjJlK
rdVP22o3tlI4ZyKd5+1FBDYOTSV4Kedzwqq16kq5YLaa6u8xMz2l+ltdLfCC7m4v1usys9fhewNi
P+TCHm2eIdmK0hQk1hPDGTVXmh5oaCDjQsCJ+1ow07qRESKTYKNj23BFrI7/MYFvv4ALTu0wojB6
wi8oXkCS46Q0qEIb1MLJlzJHskfE2S4aWS48qQNUDPMMPmnUsWMq36zu3K3ICiY/BCPLnPt6wb3Z
xUUnKcnKMhthV3Q/HyVHl50ZtLy5o7jDc5k5pSvKuV8/k7yfSz4LYJMhiecGiApq88nqojPF63tn
dCev6zw8S0L+5LaR26sBosjY6SFYy19rS6iFobMeq4FEICprnbK6o3ru3gbZnrE3EG7GsjhvZZv0
1NPl1qGVu8bnpvqSgvr8Ns7mds+aogwFKsVXPc4TNDNkPQGOZSPGdxaI3oj36xA2Dv2sJYTIVx0h
9oouBmJF1LPlBzI8RvT59ve35uPy+9xqLodUoUqBw7Gkx0h0965eQ+5OE5E8imC4JWuigncCUR31
6qHY5fUPkjX+PIpioAiFm3eouMfagG0RbJVPVZo5RvNFGb7cHrCtOb8cMG6RlpmVZDG7TYzdPknv
5PFX3yGwJC++z1+3wAJEqJzg+0t9TyvomLvLsM9QiXfbDPYz+VhzCcOduZF4BOenJNneUtrnwlJD
q5QfCrncL1iNsSzdLQoJS6kQ7R7su1e4r5VxqHS0rjpzDDXHJCkwbx6ge1T4dG+viDd4gvNiX/+N
47h9Acbm8mKrqtrebCsdYHl56qsfo/3z9iBu+gKyc6DDNHX5qgJv6sYyg+g8bq5Q2+yjz4VwmpjH
Xg3X67uGSQiqqzlvq5WxqDLZtMEsHDmZiuYS+1Op3Ftt4w35mS6ih5TNFfSGx19g0qlIWxvSyp5B
J6dWUGw3OvH86xdKRSayjccaA+qa/C0GvVl2OZi9hAv/vWk+dyI9wA0j8H30z6GwF1zcV5cXY63X
vislrzXtgzpkbjkYJ9qKugK3LknvcLhwM+mN2q9GLXkLcosqSNegcnC3BIqfPooOkVs79TsszhHU
pNOrDuTu3vI4B0qCNssU+XS6K4izeDk6s0Tp9K1TFhBNrFEZTGc2f6Cc4lWeJ6uRWAGF6bGscBLG
L7mBzrMCMumiN8mNPRucARoygii3saH//n6tKvI00yrpUBO89vi+2pSxo+RG5aUFiH9yakiCOrON
CPj6LC/LuqzIV/ahjmdpJj1Ho6ymlp2brHmCF0ql7Q+6lhQQ1i7l5EcX6Z1fLWbzqNFZ/nQ7fGw5
kIEVgGJQZPZ0lMG/tznLilKOU7P186MVqt66i45myMi7SleUC92azndY3G1OhtrhintB69ed+T2O
y89Nmf7UajNUsuypTfUMxSQKxE4plV1rSk92bkVOWje94OKqbQTNdz+Eu+JpXZ+lZYwfkraPxfqZ
4oWh71wKkkYzGJWTAcWsznSW6NGCGJ5kfNMH2Um6GnVl94b0d0x710hDMtWOphSesvYOmXNX0xWn
6Pa2em4o5JzNu7469INfSSctelGlHG33e1UunabaxeUDpKqc3ERngZGC4/zU4YVFqgLoDQg22Y1A
9M5Ubv+hUaOZK4WpPVS/6+Ywmh8s5em2E2268YUPcevGoJKyopsEw7lna3TcTYEUtqGwokqEwx0U
lT5NBtBEtP5wWD9HuzIYK099gtDvZyYKCY2/neVKH6Cqubcffpm5BAm7y3XCnR5rM8ES1o3Wt8Zj
Zx8sOyzLr7eH8ZrCj8PggrnWJvOE3v3W7/wZ7Eus/4M+F4fIN9E7Vd/nh/i03IlI/TdXpYnjPYhz
wadN+NfeTsdbDiGwTA7RPVc9MeGF6jtTybFf/j+aILYc8gKOv++tclXWZg84aVf9LR8IetHAlyr5
XZCaXvpVhwpZfBAROm8t+EtQLsqlVYPHTBZ5SPmzgcRMH4vavdn8c6ckNEKoEFxB5sO0LW4NNFoX
NWuztH5ZxUeb1qWLU3pojLqXj9n9WPe/4SwmmKM1mxDLwvmPi2FjT6Y2UofWHwPprLnt2YKCxXfW
na2EKNl0y8fyoyxY6NctO6hAvQTloommZ1VX6QCFrMD9WjnorPNwtP2mPFY4D3xmett5qP64vS42
Jg+EzjIOaYqF7Dyv6jlLll6rddL6tnYebXeVwt/5/uvzFgqSbH4ka5kuEo0iLIA1KZxBfYlRii0I
wxuHaNjwhsENXF9YSTxOwABDZ6CRfqcoKAKdxlBZskdLNb1JFipgbRxn8D9VG9u6idJhnvHDiKRc
lsyi9ZUBXbjU+kzlOgNjRFyjmQ9VHb8+iprJzmmqZoDXlPPHifalXDZG44MP1JdaFcVCSln9Dgiq
q0yZQExe4d9sR2loinkBiKYojUO6Lgv7NSsE998th9OQ7ZANFA5CA4tby6VqtKClNhsfEjHKizQq
MU7XazxJAqfYCIWWbhgqSFkUjai8NVASNNOIFhgy5IiIln3W1HVnrKlINWwjNgHHtvDQbVmsqOf9
Gc9sm6GtpqTxizy1kImyrJNdjtq5MwCVjmjsLNdIGCvIdUQEmmFZpmkRPHVxO2ZRU1TC9H2DQF/u
89rJfLwUvJLtQrcu9kWH963BvITjNk+9wVuK1TK4bnLKRfbUn5L187aPizC4G5CZFqmFRiYMpP1h
rWbHjvakFkSjrcmyVJC66Uwd4upATuQaDXWWVPuIhO2+Gcy8OfWaVj6qFl4MfMlokmPWFNX326Zt
HT4spPhABArXh64UN11xCkassVKhjli3QWbHfhOPQVQ8m2l5tBMt6NUp6OvG6UZ6gAu58VS5Wj4c
h0KRnZaWB12XPtz+TVtBE92oWIOaiusRX76s9XJnqxqt/dXqK5+2RvZoV7kSgErjeVr1I5qUOw/v
9oaI1fG6ZEc1rUtkLlzrw1Sb2YJJSPcsvc/kocAS7YP0bH/bxK0YfQnELU0tGWmRjADS6/NkIR1h
/KVAVkyYVNm6vEMOCG26LLNnXeWJWjWSSzqR2p9c9TNYmUJ0P3j6X6Ov+Ey+LPn063YZBuqHX8XT
rpJGcFpZXQul9mNGZxZbP9B7tLrEWL8orSaSSNhaMoYJxj0Dp1jrqvI2J32Xg6Kh9nPVBi9NrY22
Y5R5jPSEXOVTKCWjs9RrJ0jtbZ2GLFtWwZ6L+zsBD9T7uJqYqap0LBy0QWszzT8/eizc5SH6KH2d
XRLg8QI9BN7tkd26sb9D5XyzpEWZF+XQgNEyIIdsx1oiei2QA90Vk/JtbYWXJnL+Wc51mUkGTFSH
cIgOlSW4im/6pS3btoGDl4klzoUdI02aFj1OjR8TZ6jdeF/viZ/ApFYOre8LxApE18itIH6JyG0U
KNSlcTGVjZ+h0hAbxqG0kU7qRsE8iWC4vYJkRpbHbHOfJTBpJumu7VRfI6IO2O0J+nf8NNYgfZFf
HuLFQOkkYLqmcEawFSTLb5y5MDGsLgYKP1enoUFZpaShOD3Y3WTOmKfV+G5EqiS6QW1ZYth4X8IV
l6g6f4MaM6wmSVtrf6nutOKszyJX25oRE0IKKL8wIBLD3yPQx9trg4QdbnLXYDxqfhpM4Ld4ytzO
S++JJ+/o4ona8Leu15aJTLOFLCYOQ/wxqFZJbjcmJsj6CzzvQRdmYX6nhpCngAyH8DV1I0XyDo1z
blWhqqKsQDNOjOlM3xWGa0hOctK82V39PixdFRw2Z+m4nsTwmyN8YSvn83qFyi80WuB4Xv4tDQ8V
iZ0qE7VEvr7PclftCxvhMe9dfimrIWkZSuenz4wlZNKQq0PG0DFdJn9anfHin+/Wj7+VIQY0hMfg
Rppu8JecpLHLcqo6RHzrHKu+YjdOarpFL9hZtpYCtLTA0qiqhOB+8N7CRF/RNEtanDM76S8Teld7
0uXJ7vZGsnX0wCFTxX5pgieXP/CR3EwbUOU2vl6epBWKbeQo1XfUFukkbeJgYdvQ2JFRWcAZs6oz
hEzKFfHDDJv22OunLoJYLObvtj2bzgeWfNw1NPy7etbPUAOrSMCRSOyqtDScSAKdh62I3i03Z4fV
wGqygpMUH6h0e63lFDdR35abAOxnz/1Sfrtty9aJht2aQMbyymLM5askqQE/XiM3/kQea711Z/Qw
L9V5qrALF/vbWJvjBhgkrQwFsnrcKYbYvdToaJLyZ3twh/yrBjwl+n4bZNOgCxA2phfblAbafjUt
AaIrR8PyyzUFYxfaBI0vMURJbmNtXRtQEYF0LMZPAVnle6wqbvrGTsbGH/RivAcllO4qZEwdEq+4
LjSdsU/k+Smr9P7jbeAtx0DmA4l+7DGYIM7TG7yeSsuEZZtH1hEl8nGorlon2Ma2lhNextHoqyMj
Zl4t26lYEjz6IvpNug/dWYdM0uSWXe4O7SwLhnLTIgQINC9g78Jgvh9Kq8VzcrGgUKKiL5HuxqI9
ecv38FmIjWsaMjp8CWE6ttMsqSauCSvFI+9uah4bVZR72zSCCVygQsa4TnDnpZ4nElKyfp03HzOC
HpZIVKC+aQe+jdWD8wWc+f04tSCMJn0UYV9AtIlHN1K/a6IynG0MC0kBbOHYhTi3tok2y9MUN/5o
l5ZLF6S9hqSs3a6ao6fbjrx5x4DeAMT0iA5tEP6opLdLlk427On85isjha8+g9vD7fEuaP+4jbXp
zyZu+WyzU9GQwQ0dBIU1EtU4jq+nqR0cOobUOvcifeT/MOkNh/2OiwjUseysugBHHou/mqZDdBhO
UpcEEe5uVSMHnUnuIEV3sObyzphF3BSbTmgb2M3xoo2kH2emkiq20VsISlFUhFFufrLtWPCaLILg
LCzVySalDAjkmZ3C/GiIPHDzLAtllX+N4C5rtQEaRCkGgr2zFdTO1EHkt7tOAclAAf4Qkbzbpsdf
wPGH2TJq/tloh4gmjj0pqV9M1cEolMG/7YSb19BLy7jQrQ5ak0QmLGPJyvYZzbs+KMmcbHR0UJWI
T8qiobyqsUp0M1nqCUe8yYNoX4jqOhcF1AcmXNeGotoNgWuYXOyga0vkOQUaeq59kKj7zRgIRnAz
3fs2WXyLSzqNul7YGEFZd6xH9jrL2OtaSBv7BeqqhGkQkUlcyE0M3eopxSls/Jw86QnSy5VLj1Mw
+/JxOEZuG4ooL0SI7O8XEUSR20ZKNCAW6pey+a7VAifcOiNd+KDJhYgaDzORySaJ1JHTzWE9LbvI
cio9de3i629M12Vih/OIiNErrSyLlO6t8B/ZD8YVApVKV1zku3UiuwRjvnMxckZG9GRkuXlrBLGe
ZOAs+3dSGfdERW8xK8NUE8EpaTODixsHMdEKY6MEi7NPTtLJKkrcbgjTxAyLUAlJkILEUbS0hEic
cSORmmJkBzKIadWtp8a0iv0OugFOoxjpQyotpuV0sVVFPog1p8BudVSV4Jejrun2pG5tpayREQQE
qNQ1+Eo9FanBllQ4f8rVgyr/NGNPak1XlgUwW2H5AoYv0GsplRLSYie1StDY1NlBH4lrjrngXrK1
HC5huBm0tB5NfzqsKefs+6BL61NnUPUOmi+g2FcjSGFGsSFinN4YQtRBocoRhzgdZWfcGiQZbkLF
VPf+WBF/yT7Vpeqr6YNVf7k9VVte8w6I26yttMavWKrejxtzRe97Hftjs+ZOH1cg4lpQAZVmvemg
6Iy4Uzd/LqCn8TsZNxvrHGd7HH5QQPp+WdoNzvcpgedG+aco8qFyIjBya0+wMYi4yeLdARej9wBl
b0x1pAJgDiafuMpzBD5o1Pb73Y/it55S0LkHx0cXHypiOWvqQsHb2DJ0fjSr3yrb+lys5XnS59OQ
Sz9uG8YiPZ+Bwpst2tJQXK/h6szZlWmJXGgoFJTpBwixDb+1kJErRMs4YPCK8v77FBwwvV4ana+g
kXvW5x1JHsHZmHpdkon0HthvvbLlAosLX820ZjQiOnJpmez2HZhPSzkLIkRnFWwskz7qgjvl5mZw
Acht3Pm81vaUAFCd5oNZzvdmZd+teOvEovRnmrpylYlolzYn7AKT/f1iA5ImRemUQUNd1RLUUuWk
sUhvbDMoXiBwrh4T25AqC1Mm9Ye63Jv9E50EXfebVxg0YCMsISWIlD93SJ1Xq5qWBRjyIX9gdeu9
swR2OCKT+xs9MnA/rF3cV9CpysfBVlELmksYsFyaAmMcg0y5b1b7wy+vIxsIeHTG+wISd5yfl6nR
YvdcO9+21zC365c2XwW1HBvzgpOHCtVQSLRcqyjLlCrox8CY9YWO8nWp38/1sKcmatl/w5YLIC6g
S9ROtSYHEKiUHbv6vojSjiJLuKDTrVpbZqnZ+dZy0ocwLn62IgqvLQ97N1rcjSuuzDZZexhBahea
V8G4M47L99nvocsiqu7etgf7zmsf1pUobU6nVlZSFdXWNFccqk3LsVP1T4g+TXh7ajYiDu79MlLd
2NavdSApMcqJoELPX+l0Z9qJ2xp25eR2d5LV3k1ivIh0fS3oMNi6UqK/BO/RrLL6WoUOecCyH6MM
nucpgepF/jKHCbjDqIP70GMDZWYhXR5bL1wsByRK9FCHuCGBqtGsiZK6ZwEi2VmaU4WGZzhQt0aF
/k60CW7OHw4PwNsSuCnmVq2gXdH5NRK6iq4GDZppRKSUWyAoxGdPFFsMdlVHu8jC+74fqWo4KNE9
OMvcpFkFHrJ1HUfBPyYKzyEb5F2J2tGG2Dg8dOA1OXazfIwbafimpW2/03okcaXVxJMkXozzGcVU
SFwXqo+WcVgvjb98LkOyUseDoWqjtBNHGW4VQmqMtGAJTLws/ZQTlCQmgkzR1Z7PAXAbSdq1I+Qw
AdDhbtkXpUOSbwq5m8vFyRvRrnV1CHwPxiuL2nNBlCStE/CiMd5ZVDUH0QmJDqSMbE/51ZczDozb
UZJEa6g0wjIru5NWsBwKrLm6H3Df505LdTdQVNLg+wtFh2qSORI9NvRrIZqhqwMLh8MdkuS0tsda
KhOPVndFd87n59shUfR97kBkFyg1JAR29O1pxNuIqYoYaa4ZVzkT2NK+OHN1M5El9JonXvL3K6XT
FIKd/Vvmzo9V5UxH407yql6wCV+FCw6T24SjHARphcLM6g+p/dxLn5rmV88sHAS3DUNIbAVJLiBM
yMKvD1Ym2jdEU8OtfpInqpqzccOx6Dx7yR3kMLz1SX+cPCMozlgzgov29U7FmcSFAxZ5O12Hs7Ue
jd1iB5URl3xY3eGY7iA8EYoUt25bqPIP+EWXdIa1wEK5+NSQT+ss/4YboGAc2msEJbxXDPeD3GpT
0iPkaMPXVPWbbnQmcR0CW4PvdlsM2yUKFwuWdswXqWgQa2q33as7s3Dib8PgxPeqC/oBcOJ+kQR0
lptTdYnJxYV+aLV0zoGJNp4wrh2WqJYf8pc5d4Z9G9qeSHd8K+BdAnKBopfaca4UFr1Zv2d9X1Sl
YyfE0afdr0ekSyAuXCStlUzgP008shTO0uz6QrA1bMWGSwAuNuRLDPkrGQBDfsDbS2WHWfb4ZzZw
sSEtI30eJEDAuR11OWVZcBvg+pzC+RwXHOZsHha6YP6V8+CzZqssVE8gE/YgnQJG2ttoW+v0csS4
uKDOIBYYY4CVRuJY4x1ezm8DCKbkqheolCZQfgPAaH5k9KcWFU5diJ5/RWtG584E+mjEqJzGrMR7
MEz4mV98NB4Stzrah/6E7nPRTVBkFRcXEO/sBvUu2Lsz6kxD6xqt4li56G1eaBcXC4xS7ZtmhV3j
9+y+3+dBFrb+9KCHKNYOJe+Xe6jeu57ORYLFAq9b08KsSP0yqA+2IVifmweGC3fTuQgwTVMEKXIA
LIfxCAHt+ZOxX87qgTrgOHBI7xj3rWA9CTxc52JCQ5GK72VAtsaP3EhdlJYJtqL/mCXdhNSKarC5
f38MWlRJlyiqhDwZLyuV0x5tPJpa3oo9I4aSNuublgSH1OvC5Nep+heTz9BTSat0tQcm69Q2cBfU
P0luuSNn+QPzDhQ6PiHI3l7LIkNfcwsX572h12QUGAF0Oujf9SAP0Bj2KXFXVwuaD0kgCk5CPG6Z
5agltqM4RfBAYWXyFKMbXfKHL/bJPPy++7+NKbfaxmy0+3Zk87gU5z5pPwwG+b3d/Q2DW2JZn+JB
BP2JXnxMXlj+pQh12dX9GWNYQOPdeBLMGRuj6yPMGyC35HpCutkuAYhUc2C4TRh79a46QmcMMrym
yC1FaNxqM2UQE0qgWfSM0+BD3yyQmKjKeBh93KXDRlgMu3XNRYL+f0uPfxGYOlWKYrYMxqA9To/N
joI58IW4HVgStNppIp9+IEF3Fre6M0tujSu3TRM7UwqzALLSoSmgdVPD8hLtZyuJJpB53S0gLrqk
o9WTdQJQ9BI9sepits6TxEG1jp/64vs1+94NPJ7LFuSCXUqX1yG1DmXAek61gOxEj6qvxUy3cLg9
20zialLzV1dZg+rJ3NFH1ohzXh3rAZUt59op7wnaA1h1Rv5zEAWz7S38X88hzJMvYplWNDGhGsyk
g+nW888MsmaVLsjCiEC4iBJnRRHJzEY8au3rYX1OkbJTpvwPlx3hosoENp9BKWHMclDAEFKek1O2
XyAq2IbTTrToBGuOL+fC07QyyhmMWvvYU3vdKcrasdKPqSaDBkvwyi8aQT6ggNtwQG4JywyV5mkW
NFHt6vbL7SApAuEO9Y3eDIqsYvgkqTw0ehtAUuOJIGn2ZzBcyMgnWdHmArbU/YEkd3kZxkLePEEA
5gtUCZWmbGFbdOeDoQKpuOJUgnWw2oO/N/zlirf3hxBVfr+GlLXD6aqCQUvRoau6c2yhPYLop3JR
Ih6sDv1XgOg9NKM3+f8jDl/OMzRSv6Je9SAqSbt+IeGs4iKDbaE9Erc7uJwNNGWXhdPDFJT3TOJB
1DuyfTpF2SqKPWUcZzjPG8tx0DMC8/TmcVHu0lKwfLZ3qbfvcy5XdnJTWeCcgS5M52vdXzZ0lDO0
Ilu/LBj+OmhvQNwuFWta0pQUQIv1Ie7vCitE9vz28vmPM++/GDzhaRRDQnnqgdF/z2NcjdECAmqC
BKVGjvpoPtoha48T7VPbseENlHPAIkEziMZCeJo+1dNLnh9QoSsIDNsR9Q2D87h4GJplLorEmys7
QI2nZ0aKV8Tf1DoPVip6lROOI7crRS3ah6BzjTiEV45n2Udp4pf8W/wy+qwwsb0HbYEnYngQOKLF
7VB0tXVU7AOzqjPH0oMqAtcOepam3wrlb0PJpvNiW5eobFAyAwccBUE1fqAUMtTF821PFKxaixl7
CVIoS5TLcMR4vaPN42AFf/Z9LirImZ5A5Q7+UKdHYzyPzc8/+z4XFVRk4bpKw++vKvA43FnF59vf
3764KeC6VhU8caFA7/0AdUZXyyaNkDf9mKLdE4pDH/X7NdTD2W+CZafvb+NtHlnf4Pgkk0k1fYm6
GFEO8sroew6TvRQSoUCsyCw+zbRS8G10GnCU7+PowL/CKJRAmfpiOU2QfIiEb13XLfssrF5YxkUG
7K1RbMvMssfkSfOTQyyjBdQBqdQ5coHp5eHgRJ+KT7cHdNPBL2C5CEGVhMT6gC1Ql4ZjHGu7dhU2
4Isw2N8vFlGNEnp9yoBhZU7xdfX6hy60fXCTPeZfZQ+2BUJK383DxIVZXHCYykxV7RGjCf08dzIc
zZ93NuSgk9H9zapYbvq4QGHnw/+R9h3LlSM9s0/ECHqzpTle3veG0Zbeez79zVJ//4hTzSHmataK
OBCKqAQKJpEPqgCBovooBfe1tav8L1WYuvG0x5wh4UbYr/3xomK9ZJakGZjo4b6aWEfIzow4USG+
BOW9PJywPD4bCPBYj48WYrgPp02DMCcWxIh7+aTtpIN/CR4VzI38ix56FkFuqcR9sbydhjFhESbb
YMZ6fJtddfw3Pb7r1vhxdtyXUsHlGCYBBHVx4A2jiMm/4v4zl+pDBIfqZSt1dcDShKPm+flX5EKJ
7/8P+PQhgcP1VgrDMY0gIbygRb+/lGjQFxyQ2PWO5CQ/RPIRvw68HwI5nA9qVddLg9n36TctnLJn
wEtRaLCvvGEFfEpCKyY9t95fnH1l6+VFxKNzSu+2P8+flOPvl/UvZfjpq6mbVT1iymBBUbcPkLwC
Pe4bMi3CteC1yLewnFlyq5+7F+nHtmzi5vLJiBYDZ4XEXobNmNl591Ql30Y0Xo9U+xBh5TKHEOBF
aEQM2uB7GS893mw+GiW3NaE+FQcOaZmh25B5Dj9+ieuHNr/VyEZMwur4BAQImKemnPGhVHylHDUR
Zc/m3il3QanCQcKsVYlRGVDFwMsWbLW2JgSOFFENDRSeyhwudGrRjzmDHuNGdlQnOvWH1gY5nyef
qYtEIYTMIUQDx6EHMcPTi/Rqnhpk1I3r/IzOg0sB/K6IOIKUxwGEAHb2XGY3F21Xz7IXnCzHuNJB
Jts6eMG5/98Ujn+/wnxCQjBnzKC+vzKCqyQ/zdlZ9wmYIKyCT0goma4YKkNxActXoudE87qU6A8h
0ECR/x4Z6XqcFB1zsL4ETlqxtWt0A7f3dfR9+66ul5o/PDnPdWC2Qx8ir4bH0ivL1sPybP0xucyO
BMYgg8A4Cl8VDhrEZO6aXoQt5Bdk6Y0b/VTurNiRf9QvYG3c5afRk22kuW8+MRzH2QX7qItYMx9T
c6hlnGg0Xs3iMaCyH5SdKxxWVAN6dzWWpmJr0OPbd2bPHaNp1lEZo/cbUBbCQcYIJKoieHo3z98k
2Elb2GP/zZcP2wZCAK3CocWsiVMbKMw+ytIeitoRhYcojJ1J/TmPo5Pg6SG8botkP7nh6hUOMLoy
UqycpeUlE4PiDUbG68BL0Xfji4nTt9kxxaKbbZHUx+MJdnIrsArsoIlccKrsRcfYzWfpOsWOEc2R
/w2DC7u/Gzryg2uhZSqNwrxwd6qeRY+xsc578ZV1eNAM2wReqRyYCG0nB1nITKW40RJ2hrui+fUf
T5CLK+JGaK336Ll1mxQP4/ngPzZvCvrZWNlPuyWrNwwrto6QwxJjGNRcm6FV06t2Vt+0/v22StSx
cYihD3quJ6zqxnavhiG4vzrPF5+2hRDXWOVQI8RySkGbgBqZtDcKrAsz7FY86Rr1MHwvg24dF4cX
GMkfkoLFl+aV9KB8Nyc7dCS7P0tfGnfCMs7H0Quc0kGS09nWkHIxKg8hc2BkM3uTDpqtvKrI2AZe
5GADm3JiZHtUtpaUx+FHKYWZNUmArOiZsSNJB/V23jMKvBblbmpcmJLGJ55GI7eikdXd4qOyM17A
RvdDusuOzOit0p6p9hl2jTY+I59/EtCWPOasTmU89C52le/bg/CM4Pe3vz6ORPVyvV3nIz7gl93W
sRTLw3v/xRP49vw7LNjFMvtgnxU29nL9b5vGkbAY4mrzRBuG+n+PvV6ywbceZ46yw07ng/oYogNS
9cSd4kW76vAfxXKIMih6V0g1zhaFptfmOvHq1m7esADzJKKOWjrW2/CpEjRGlzWwroBymZ+N0uZc
F7oZaV6/3ol+aCe506qEzazj2IcMDv6DLLVa0YSMIbjK9f3Yf5V66ujWzfJDBof+qZCMWihBRoKO
luE6fRDfNJYX7T0dyV7VsKmO1X8wzA+J3MeK/BEcpRbTCp137/6mt+Parl51eO3CnQ5dYMuER/iH
y/4hlHMJSWsNgdigh7ryJmfyQod1baeI8dh1D/eEPa7HXh/SON8gqEkXKzWk9bsxdLXONk8p0jnB
FdI5SH90IF2QbfBW3Cpe7eR7Cmsou+E8Rlg2PgaYccLKdN2Hl6Y+dCExt0ceKOcbRAHb1OUBMtg7
PvHmFymwGZrpO/Fs3lMs+KsagUmdrerRVOwkB7gu3gB1pbdopUFLetB97dJvc/dVjh+Jj7aKXQsZ
fLEQTfZz2KNfM/s1OSwjhuGbObM1DxANap0stLEunGqFX/fuC6ncHc/CacAKb0hVJFs+qfDs4YNy
hlyjsYNL6ylObOutne6LbwqhMXWo3NUvtTiJggqHamY/msIrxMBOKaKHdRk66CoYyfkfO8prERtp
zBZmIqSFnRVfJeGl7whX955C/MO1yh9CeFtUI0GuUI5w/dEOvpon60XeDx7rcQyxkdaOLrrdoSUe
S2nMV2zZcMjMzLrpfPwDXOAiYXkHOOHwD8h7E3sO0bhxiLEdYrppvdHrv4Qnkbh+q8Hnh8Z8UjXN
BUtJGggc1XsDxM/IM/TBa4qBp+1LQXw+Pq06DkoWYEU5io3Ji94fpfgQGETChBLBXYAqxXxnXqGe
2ST6l2QMHySxxWKGxN3WZN3tLI6Ms/bBn9ACG0EV8EnVF2MXgZu32qPT9w4LkjSnvpvOFAkOYRZ8
Z1crB5XUFhAZDU9h86BoxAWmrIAd7QIVI2lSrSzG0fXBfSo+xEZuN/WxSzTCCig9OHdWVJWegxcL
n0hEc4GAuVxpIHpdKCvgXNZQimiVr3FUvl7a/nDlG09JSPXvUnpwOBGa1WT2E4Q0p8B01F9Y6QRW
oklAj2vk2+U9q01RiWjqG3HQYDZiZCQCXm+J/KgF+7w5G9OXTv1UGPdh3XzyFOsAdT2b2C3yymPo
NHsfbsPFbgnHt8cny5XeiOu0GjeCchg98yC8w+KCv9tegg2aWvk+o+r5WEzVXMlv6Tk7YkeTXV4h
APhMKLwQxx3j0FQWgmGYoCRfSvWInVMpNeG0HtIobI891ldYFv94Seas7HQ0JLsKhnfY8zPCQPjv
aTHB/Vx//EIaM9bF5QU7ezYEY4cy/UP0tT1md6YbHIdd/TyDkCvYkY959kH+cJILeRxY9KHQSSMI
9WAh0b3yvXxkMXC2x4pAV/Oio3ZKveRtOrKMz7apsKu7JZhDjy4rUiMAJzCS7r98BXxZ34v6pQML
sPyyLWgVQxYachiC3SNVEaN+5aJt91xHmV3nLdhLSndbzCqKLMRwlp+lGYgsmD5q9nNM75Tqx/bv
vxfytg6Ms/UqwI4pBLwsDdL9ElN7/DE9GbvQt0UvO/lH3W122IDOsj7ojb8Oz90NWGHqve9t/x+E
wehczF0UQduOPv6N2tR3ZVPa8MtjtAMDE9rbnhry0bSKKB/nyvPCBoOaYIkpzlXcJ6ldo/GocASn
N5xhx4q32q1KBFHrvXQLiVzoMStN3bQ+JGq2epcfWX++dW04hlO8Vhc8f8/CI9V1u94UtJDJhSFg
xFXDRMY19J+69zVi4XdcQ8iMn/tfKKQgPWIcKamEyers7wuskaM8THwLnzKYvqB5uQkoz0p9Ow5c
fDkEOjNb6U7xY3QITtGV5aj27CjOePUvhouIq65zmJIbMmjGma2El85Tdtq5Um2QofwQb6pLeKiv
uheQhhiP2xeCADKdwxfFrMNR6iG0Untb2Kn6Q9MdcxWML+3PbUmUK9I5jAmaTgvGGKL0KyHBiFjm
BZ7lZWgie/w31fL1KsrCKjnIiXs9FZUM8vodS9jNh+SpPTS7DiPtyQ40ANSw4p/8aqyo9yGQ59dM
azwKKwkCW6yrKV776bpJnmXxWOY/hF6xw+apUYmHxmokthDJve/DsZ9KEevM3VFEs3vqKZo7tjrq
bxRwrr/pF5I4XFG6qQ6CtkewclOktnAIQkffs8JKcBVGR/MhvRbd0hFc7UiN7hP3wuDQxUrUvJ4H
6FilL/PwPc7OKlVXJLDE4LDEBLXgHL27P2NwUQOxGzKdS2nB/r6AKyybk+aBWWP2K/gqPnf75Mq/
KOg/Re4ajX8YaNLvyckBSigHKXKjiIEgAMLYovvRBefmt+DKvOgPncv4AoaX4oXiCqeOkgOUAY3c
falCJAi4LoUa3GSZ5G4jyXpuZGGLHJIYggTwZ0g5nZrn6DAfMNLXoI5jeeE3FQlX2S0xmI4aX+12
Z/FAeXVKRQ5YwqjvE52pWFqHNn6ZIyK4pJCLnyvoBr9W4hECwsv4nXUlsK45/xA/G3vZpRfukPI4
FGkMKaimAOeJkYyT7iRe7Fqe7iqgL8U+oRsKKAmrNDkoieVWAbUm1ItM0UnLA4zUjUtqBI1w3yYH
GxUIN8OWKTWcxt3kKW7khS52anmsHJY9UPkyAon5eQL0hfaZwJ4+RnVlmL9K6zhNsZvLr9u2T/hr
k4MRyZdRa8iZmKx3+vDc+9e+WNlzdFUGRPpiPbv0cc34qQKlQuMSun0i18pt0P0f2a4p9Va8rb77
N5InYktS8G1bO1Ikhx6WYKEpx0ckKX9p3fQWsQEYX53stfw1YLpUPBi3nWFvy6ROlAOTRkCGV7Ug
EmuxvbEZnK7o90bSgmbpixH82BZGQIfJQYeALRDFiEZ2V41029cSu+yJxDFxuSzuhQMuvanB8kVE
PcqPGRO6xU2HV+O2FhRgWBxgRKE4+T6m/UEDIb832mZ7/6JfkqNxAmCQfP2rOmng0QPZpS4h5/53
3zm0s6QN0oxXVHmWtCshPoYZZXmrcLGQwb7cwj8XQSwaYSDiZfiKjhFFRmUZSxDPwUWqbS21zYN4
pnBwFTIWIrm7rAhRIYYDREbCS+k/hijwtvMpJt0J+xp/vL0XcrgooJbGWozfjw+0DPUN40hnZUkw
XNATKTIhi7vArEWlnyv2qYrQToVzJNx27U2WhrZqYU1m6SrBMS9+heFD1j9vW+V7U/KWntxNFuIm
M30mu3bnXXNv7lVvBh9hjl0S6rE/yWhoAvE99gWHXnkX7VJHo+bm1t84i6Pm7ndiGo06T/gX0O3u
5rfK4b3fHW/9T62+Yu+Nv4Rh/czfTbbKx76UQYfoBkhfTBK+qXA1S7vtU11FrIUQ7qoHmT5ZOhK+
oL6+bsWrfDhu/z5xZCDm/LsWhRXqaq5Di/KVlSjB4Y8+RfNhQkduuf9U9WKhDYckHVaPCD76tFxf
3cX+W5Hf/UdtOBjxJ6ms5AEC2CwKex5h0xsW0LJpFPhsd1vaNi5i1+7fj25o/EwsRwgDNxx2VUxg
yTpN1CNiPdpenBkHH7ml95avQMp0ao/JSfbQAwOWVpZMtrz8l2jZpo1k2n58617yn1RVkLI/DlCS
OFYqjYFkaXwrxxthdP7bGXKgocV1VfsVfl+MD1a0i4Mrpfe2RaybuCXpjFUUrKw8N444heKAZc4s
+WmAAGTPeJSnm6xzglsdWUCqPEPK4+6sOQyjr1eQx7YOzm7jYKrMa1xjX2CIjXzZrrqXhXbcBc4U
PZ5zE9LY4tovki3ZCaaihH27p2LsVXtfSOJub6DlTT50kCSrZ188mOJuqokLvGZu2EqGmTxQ2uKL
ceaWJ5JSNSLMIQ/2mvTVUl+2bWFNheXvc+bWZKGvqzFapFvjqIA4Jb8dys/E7UsZnBOqixwra0TI
yF8L0xG+CzYjQJXucVMxbS/sCxf5WAKKiHPji/e1XvtxOcnAOGwp1I8V2Nv+08HxVfvYmPLA6PBh
uuRU66c0wD5x4slI6cAZsjFOqmDG0KHCFgRT+omdNds6SOzk+Qhl8WX4cSd/mAd/6KEEGkfGzs6P
ihuDkQi8ribmT/A6HR2WvZgQl+EdcvA/w/JrYkkd7FrFcjL+9Sj3WaCI6Cx3h8JDEsNtKhLr1uJo
0Bljs64hgU6YLzjGRR8bPbtA/hfG95HvBC99aU+63RxjDNhIFAn+asFjKZB91UXgngjplIPGH6Bw
pVk2a4NTzoKHTiMrQVMaKHve18u0A+E3VqeklnLZTV/IDYooCbEzA47jNGOwMdv3qdt66PbbDYeU
WmCwmn5dSuOc8Aja5h5s0gDZi76XXDSnuViximoS6D9Bxcg6gNJDeEdd63/QEntkQf+PLRf8teuj
oEsnBXJnyVaRiSr26TccrMVI5I7Ug2jVcWGP4V/SuBso13E/haBuRs/r4LGeo6RwxNvpvVZmgVtl
T9xH9nv8fVzK4xxKXhVtIrfQbnAGjzUTzwfdVe1/6SgZtm9J4yzVCHS1jthZSjfsKCU8DnQ3PzRu
fe5KjNBLznREssVFy8uoEPBJHi1nrkMgxIPGrgmWeO+6azA3PnVvnSuD5G1obYlIYa65ueXBcuba
tEaXZBakFeZDyYiZfmn6ZyqdSxmcq47COlUDFhkKldu7zVflEnko8KTYTmhrp9nTzwAhhyo7rlZ5
lmJ5D16oQu2zm6ju2XRkclcfJkxVyWeKRGLVWywl8X68MWUrLyFpcHpXBYVcsS+/JYkd7eUbNvyL
uWbW3ZM7ppcercftu0EYK998kxtYoSGNzFVopp2hCTGW7yzhtdOOyZTY86da2RbK8mOMajflasYu
RzbZrLBUIUqOcT+Si6ygATcCcbt12FZxzd8vRfJoU0ZyqTAEl7XHxD/F8Y/t31+tiy8FcPDSlX3T
mSMEjJgcsEd3dt87YV8YZ8bkmDcKmOTqn9qtTvl56rbzo42JgsVuETNSIbej5/CWAbd8lFCRv1a8
6UyxRlGmqnDoMs2+bOYmrEU4jDs8OapTBCqLCtO87P3buTPoFut9+XTXEd9wXVMsJ9UtdBdh9QV3
SXK1NYoE/DRoU80fMw8Ajs5YyZHt9PQv6B/WAjgTiyWw2EVlW3c5zAlyYwzUwvjtMHqfJQkdVl2w
kGMCWSwYAvXUaZ9TL/7SnEmO1dXYCntYsVMWe2X/2FuqjOIoS2j4fO9Pb/b9IX+RrpMjiznQcP/W
vm3bL1PmD3+1EMeBuIUFQ6E5K+zpnYKyIRAtr0im/phi2tgTxBJpRBV5lG2hq55jIZQ74TRTzAAE
V6hF9fHPVpXuQKDkBQLV8ESJ4VA800rkRJkYgMBOTmo30g0w8kaENqsoutCGs07DytiyLdwLPQxv
ffHLqCNyq/N9qY3PSTh43Vzv/9P58bgtS/40iSUUG304J8Wyu/oq6gj3vh4WfujFo3WFlGBbFZBS
ZOjNZLscxdIOn6vLdKHz5KQ0Dqj1uep8g/midlfiyRScxOPslOjKxAuG6Poh7IKfQK/Htkr7AaIM
FE4CxZ7KQ2k+b3+idb+wOD0+EDTnGTsEcHriF/VLeREw/MhcO1gdmldrrx4CV4NXp7olCVvkMbpT
J3PqLHado4tZhnbLeJuyq0S5j+q3IZSIiHPVuy6U5NBDiOq8RASDSQwNfKlCZQ8WcblWM5PmQgSH
FVlkYK9DDxHBc/OrPrLUMYZMpOvgWH4zL9NOcbKdCerp1JF+hPvpnviM687gLzjmp9GLtDHFLIDr
UfcsMYp5tiP7lPHOf6xDbF1CUPjie1iNeS8eqOiX1J1DFnMyQrnLYEONN3jWJfkVgbKKEVKzvrvO
7Q/ysbOwFyI+4HjopB/hivgRdakZqkkcIF7do1XtgCwGNvkFeHBLDqOlRPlUr53t8yaOm59SV2R4
vhBMYHhwR5hkEjxlHx5olhXCbvn5dOwiM0RdwzUJwl+99qrDy2/r8Q8hy192o3JhoQAWgSpgubL0
4u+na/bJSk98nd/ZJoTH/yiNAxsxHllrJr4UK0mxZHB1ZXm9I763ZVJ90auV4cWV5Ndv+tlsDoXx
bpbj7zfLTwPS0usAsW6wm8n0D4ORjSBF5WBGH+e5ZWQJIOSyDpMzokrBWMz9Y+ZkqZNdqmPqRTfU
9SPchMohj990YikNMJLQOkblU5wehJ74cJQILkKZh2rsZwWKSbLTxndZthvLL4RtUIfHgYg4RaXZ
zZChIRcpO9ZOPalesWdtrvp3FlgyVhxpIC4AccP4wUdNyGfd6HF4mvTT0u90gUqAE+DEj6XXvZ9H
CJ/Zm4AVW8Kb9JtxpZxyLzyZjnITEk2YFBZrMmx0mQpsi2AImdGzrbMjsp5Ca8cPglN79SH9lRzZ
+gPhEl+VVwIYEskcHfv5jSvAp1yjvKos1hOHKxDeyngCGR77dpj/wl5tasaDMEt+JQd6hXuwAEFX
E8OjEui6fPBAkgupqC/I/ovFiUKEZBjMuxW1reIjogVup7tIPLLhQ1a/IJkTWLF86xA5HJHauFY0
EL1gg8qLGj9E1ZMeYUmxo/mXXHY06U4QEsKhrYMl6oGGgVkjsCRyjsASEgGLIvXfr0nJBRXFybpW
sT6RFc8CF2v4tu/76nVfyONcAV6vUVWVCFj6+TaWHtLopUjuo/gTHUgoc/6lFfftWnBeJZmAk7Ty
Nzk07Mp/ko23bU3WEw4LIdzn6svOaPsaQtqduY8ju3VbrMOy7qXrMXXnU3Vk/mYC1Xy706+Lw7b0
1UhkIZxDf2GqpFi08N1+swwyvjdhD4Kq47YY0j44FyBIgq/II+RYD4PHgFlwut2I9SbglWZ3gLLH
1Tuw0ItzB+2kxI0lwD4m6U1U9lZ7Wyv3rfVm4Kq3wUOr3E0q8Vxd7fj7sBaZb2IBk005GCZ07Hft
jo2oKYf2oOwNb9phaAzNZFTSf9X7/KWkzC+6jvS2TFQD3ifNr0rxUEvEC5L6fc4ZJL1gRYKKQ9TE
C6qUClVBJqxCFjnUQHU3NMGbxyL//Di7rJmgRFPr5LJKFzhl/ptVyCKHGgN6cxqZHZh/xciM413i
KPvp8snIe/FlOOCw0gov7h6KjUO3N7vsUOTULMH2zZVFHjaCtKj1CrAhnnrokuyTY3yg6d1WqeWW
Vs0hRBOgkJVil5k7hWDmYCHI8BPdwOf57jdbTIN2QtANuXCjxOeiNOQwQ1eGJGlZ0k7ds3U32BXw
Xj2jekwoMRxURIbRNwMzwn7Herb6QwcxtElQB8m3zuhSGeSZCDmDI4GjfRfc+ydJcIR787F6FWob
pJSCUz0Ojygu73zqyUmh03tmahGHDLNsWRV7PCk30fX7FNHLfJ/sMZjF+Km+CG74tI35zDD+CEM+
7sD723EhsB47KYlS6Nvl51p4TFL1lImxbfVYBoN1ZNvC2IXaEsYhiQl2B62SoF2o/BSAu+X36DML
ZxYX4f2AF/pg5asZCywdWeYB1v5eiQmIcUZvWw8Cct9bBBZCQh9NkHOEQ8tB2aK9xibRGEIY+3s+
b/H7Shgq3ZxCiVGqnBxczLo5vBlj5iljZA9helLM6KuqftvWivo6HIb0uYL55gSeMa3TE3otTr1q
HdWyJeqoDBC2jIADDBhcNdYsE95axzE4jKrXJOfUuu2r80i2MVDCONiY/KKfDOYcWYFfuxmewam4
LxzLMY8pm6z8FTj6QUbh9j/i1fsTbvEJ52iQTW3CYcbH3yssu12D5aWUGOKb8e0SY2hZSo7mJ9e3
HvLiEGn3xUQYI2HsPDVz0QVJEk/4XuZ0CHR3iO63zY7CPL5JKR5mQ2xQCnGVDhmj4MDYZ5qr8ps1
ompph/fqoQJNL+G21svqH8DH84qIEvZcaxosY+rAdFlekuneLK8tMbGT8i3Pj4k/OH73k9CVIdyG
8fPMzX40YYJ4YFL/V2KPd9b9d9C6XYqdcEv1DlCfjos+8t7KwiTEycrSTSg/TsPztjrvh7SlDgcZ
5iAo0mgwderd4FXXqqMcCjBZFPvEab3yrNryTj9PmOwKDyOjt8WgXHWmljtTanKIMihWoUUR1Azj
pzp79RPKQmXiq3EoksRy0ljMSQ4nTMfdjAe28tG0f3Mqkts0CXX4ipoqBIFfBrhw/a57zt1qz14o
4kOClR4AkBfhVnO3PyMzg42vyBfXVA01wzDF+Y1pfg5MzRbUx8jvTq1E7bygVGMHvUBFP5AtpZJx
kKrvCepN8Jlluwvvz1fT8k5KtYSFT+U02rP6HIySO1J75anjYkoulOhDEDpJLIsyq6HdiWcdqyvV
n7JBdAYTrosvn4XSPA3ZwHSpZK9XjlboWX1nG/JJ7O8iUSUAkfo0HFbUcVtUIGNlbjmx0+Yi+vtt
KyNclcJhxRAWSW4yrMBKEGdur7V0cISIItuiXqt8kczSikpuc4ipPBNIVO3l2A5vyvOAnql637X2
SJUEiGiNZ2xWhf/LcjV17VjpJYnOYuhN8W0QX8r8oeypFQPrBZ0P38UXw3RLLUt9go6RumO9SxLo
8mMn2PsPRW/3d6FHPfII4+BLYWU9BjWSiqgNGD8a/ftEpfDYt99AIL4G1o56MRUxrpSCpjrpGPaj
rYi6W/zwW6KTgNKEe4IUQzx2Motm5vJRD1G5nMlyG+HjVQ4fzLFIh5F9nbRz/PdpMP9Rf5DRQiDs
s116RXXOUSqxi7fAI6NPFUOBB3Rz9aeBqVlySHY7TSerHDT4iaL2g4onPnbPOeL0KuZ7xbgzi0dR
O1bql7gK7ZIaA1tvs17YOAcXoxRnbSRAaOtKu+G+exLuDS/9qjhItJ5bRzgW5BYtAth5quaxC3PR
Z61djO3dCC9DczNJox0m37eRkPpgXDihVDn6WWSoluv3hfScdcQLi4qo+YJX2rXVrFtMEbx61K+s
c2t0oscBQzI1KDOMo0W8ESjU5Stg+ZQUY8FexGEsYg/8YZ7v5/hYlJoz4Swba1dWV2J4Y0VHKfEC
5VN1xQ9j4QtijaVpes1ShsmzesVmGcoj0m0YQ8I2malCm3x4ANV2ZVORJ3nSHJxMphAOOrt7+pVa
24I9H6UD8kOg6XLqX6xyNB0mMklEoCVfElOtQhkGrPlAQvZVTu3MG74mHkYQvH10kU6TOz2md3Sm
aH0kYHHIHM6MwVBEKXu7CAesIe1VNGJlaLrULxX6nxtbvEEW/ZSfwFTkUevY/sG+LFEFo5ymgwT1
7xin+EIqdiH6S7WbEV0nkh2cynPj5naLZY2DTfWXrsdeH+K4z2r6ZW6qHUYQZ6Gzu+qbiW5rjDKF
85cgr+xUJZzSemj0IY7zGOD7Li0zZ92zOlbBNc9jO9tt/PMzqPMhhPt84mikguRDp7iNPUGf7S4R
nW0R/5A9/ZDBeYrG1NOkNCBjOHXPEkIwvK1Fj/XOzPvq0l7Pd63XHAs331NTgeuY+iGZcxftJBRG
bkKyP9+I0i+rIYqM1O9zb8xaEpRSZq3V/vglkx/6ard9dO+Zmj9DoA8FOKcgBdgpJ7OpVwzRpbbm
guH6udxhjj3cqccaVWgZ85TyjXSSUI0LvdT5jyfIB5XRmOSRkEFDS6rtxjBcNFl720oSds6HkX4s
ZbL+fohF4VTC85j8EsUf2zIoqOBjyVptWrOoGVTYqQxq9HRXvox3WNbyqO/CU+pEL9sC16OGvz4c
310VlqYazGxgXdG/D/EP1To0OnhDKbYBSgyHEbLaJ3MdQUzW39TmdZ8eDOuq+1xy9kMZDiT0tFWa
VIaUca6cJPzBaIujLHaMPrGLMbQn5TP3SrEUDVlYA7VFDmlzPxqkUme9JGp9b4aqa/UpEQ6tntxC
BHdyYqAiEVZBp6r6Zpmx3SdXjTq6QqPa25awHrMuJHGnN42KIvoqlGFJ3wSEc8VVKjkRaAkHjM+0
++HbEDvi/bbU1efnQihTfxH+10Y7xBprSANv9omFeqw5QP7UpkOssv3rQ3EAq01gf9BG6MZWzGZe
f5AgRv0cocdSDge0plpXY6q9q8OWDDB64fbs71gZMzxRI0+rgLRQigNddfRDxWCmEZnXo3nop2/5
dNz+PKuhxIcIHlbZ0yk3O+gjzLqTi786DFQFyTfFQFgcaI44fN+Wt57YXgjkhvGxNrmJGhUC0cd0
Sm9ahP4ich/hiQqSVl3iQhAXk7Ugn4oSGYI69UFtsS/0M40Ni9/noMHP/VxSBXycRL7rrJOReMRJ
UQpwwNCMVjBJFhTApg7WqYr51qSyK8FW3Wknu+EJnYi1QIEEJZUDCaGdBV81IFV6kHbonjuzubPE
ER/YDlnRTm5kci3qGmPC4k7xD3gliCYjTnF32dgpW0HUv0QXlowIXJVAo/UQcPHVOJwoNU0pwwJf
jS2C667Lo+5U+972d+15vh8d+TV6Y22CmJq03O3vyX75jwhqIZlDjiHEwdbMHtVAtoP8QVRui8iT
2p+FRChJeBR+uzcIdqVKSpiOCMe01Omzvah86ygmFMqf8O/4ftDUrgnx3Vq3w+TukfG76Iqt2n5n
1+cKw7SYinZ1QjsCFPm3PLi2ymJmr5FWSpxY9uJYtmXlaftjEbeAf7FnhTKLQoOPpVTlQU7NKz+n
CHUpPTj80MbGiJsQSQHZb26tKneidDxl4bjf1oQwhj9e46IGEEzwkTrrJal+ghxgN6tvlRAQ5k2d
GIcb0twO1cD8fJKderwLopHwHISn0rhAQk+muajYRKxl+nZnvSnji2kZrl4ETlx/qRXi3KjPwwHF
oI+gh2DvDTM+WtJT2l6k5Nv2p1l/C3xAgsZBgqm0vf/uC7FU7hfCsb35iHSQcMWGRoaD/xWViG2J
lDFwAUWfaqYgsxsriofKetaE29o61QlxdOsFgA+9dJaxXcR8bdXHUss813uCD5PaoVu/NOgwaPfh
E9mqzL7EBrDypOLS1OdRyFgLasy9x70T3hoY760RWDDyEEsDHxNrEM2fyE5zwiR1+e96ToEkCD7j
L+l3M/q+RIdNwMeu4I0iGM2HC6OhsFxhZwY21SCwap6qDPI/VZFElW/bTErZR9cty2j2+z7Hi7hx
5yi1t82FEsLpp8ZxhoIEqhFKe6j8Q9Mc9PJlW8QqbCz04FBwDpIp9juIEIqbzHjyRyL1u/r8WPw+
k78wxTIUIpgjfj8F97uESvW0Cw8l2eiyfpUXcjj4qwrhf/NnQ22Xx+pOyGwMPUz2XNvijplf9VLm
xG0mhXKQOE3h4OtscqR22YIOMP5eN9h0guo/+gCxGTWhph3kVQBZqMmhItbdTGPiQ+K0b90aLeaN
Nw626Wl2/MgIQ2IXcVRgTzfaXXMUd1gYpt70HhuBy16oeexVgkNz8c9w8NlZIeo+Ov6Z3zCTeKim
vqnIQ6mP2nWIoDU4WvvWeR/4e8Gudv+J2ln23vzzB/Ys/gUOULE3MNdqVgXPL3iyo+2eYQDI1TFX
FoNCDbFQB8oGycHuu4t1SrA/tvhGrYJbnwf++Cf4ptC0zfpmZJEEqH0xZAY+Oqyh0/ag9Dt9an/n
4sz5DlBfMauwMaDwiI4aUNLsEtWOHBV0RsH3lJwpJQCIb//U5kmMBXa8aXxfGM+l6M1Ucpu6RO9/
XyBEIQVtCLq/31YkMVrknX7sHXRNgAvGOJKsBQTi8S2gStfITctm5XQwQqkO9ho8JVdsj0KKIoWN
OO1MtuwwEN2wUr4h1FLEXp5Z1ynm+q/7Y+6mAnoM9YfBrW3pCYUncu5x9Um3MEkOmeZsVDWRIVMD
fj8dM8D5i84mkLGJsaEYi9fDjYUwDpRkXxwxOoRwI74Uz6ydMXTNR/Tku+ol9KgkMeFQ3h+YC3Pp
4sAXygmapReWRNOxzwfbKPbkRVuNLRZKcciSsE480cI3UzFRzApZseSkrZ04JiinlZP5/0i7rh27
cWX7RQKUw6vizp2D/SLYbVs5Z339XWyf6y2zZXHG82IYaGAvFVksFiusckWz+6pe5LMCL4PlJ65H
aa7odH1oIUUy937wBrSQglL+WO40j8x1ZYW43svFNnSTLhEt9SlTMc4M8fAHaQ/eVhgV8d2MRQ6Z
WiTfdCfFCQqL0IkIyK5jVjAmNZLODgX2Ttj/A1aT1YKChfCU21NI/f9aYkiLcL+fjwq6b/7JENH1
TskFEuX9xDMvhR3pv2ht3eM9wk6Z28Iu/QqLsB/e5MfO1s0ch0ZGYnzPjLwwTBFdZFr64MsVyW3O
t6C/qtoHrmA9C9c70xYiUo6Rz2EcB0fOiwwKc8lNjsJLdghtzN3atzsZDYyC1XszZqRyg/lXE8wW
t9W7O7M4rBL4aSRwjJH8dwm+9srz4RWMVvYYwCMDyz7DIWOtJ2WIYiHvhpC0afLFt7x7Dsr9trPM
uqtEyuOph16bc2LpGrCWgXkGkxBAVnbX2eEuQ16bRTa7zsyx2DzKCBUtyqrKAOvXv2EE8kHHNITK
al/yY2qKr/INedAZ9l+VBcuqKBoyL+uaSoE2oN2bRsLzNRXPgvYYT/bfrCIm2vGCpIiKQvMEx5lv
NFJj4NTh2SY6qdv68GBmjNEDhcpNs2PNcFxViwUedRnKo6BOoJ7BW634xAU3seRuC7TqJS1+n1K7
3lB8lWvx+774GFejKft3RuRtY6yr3gKEUr1IFvJYaXRCLtLiRmi8zFLt8UC4rMgsO5bPsp5wXuBR
WpBkIcdFKfAkzMxVHnzFJI4E6KV2b5ht8n26Uc3RaUGF1nrvkxAYSrL60LnC0z51xrXS7JdY0z65
H0IUMEaonylfmWW0rHWlHWodDWqFoUDOqEbsTLU5+VWU3K5/yHwvxWTbKmosqbivpW+1IJgVix+J
JSd113VRnGuyDwYvIe+tZLKV6tiqr3rHSJas+2iL9aRuOszNCBqdiKmfB4fQ2WkYSDhgcnuNm5z1
TGUcCNrFxmjuMpcUbJ5SPUp1ZymymRvfGAeCrMwHx2UhEXWxpbzO6e0MkHhPRn/7t/Kef8hOZL7b
sBtYtSusfSJ/X9xkxty3Ghf6yBLPu1Z6mqTbLHcDVoyVYalouud+LJoZPTvQ+nrf6p/qkVE0vv5U
XSwaZUXaIkuaXoQahHtS/jzvZs1UztWJcFHAx9neIpYa0CZEF9R6ziCNChvl/6iaOyV424Zg6TXt
KEv9VAsRwSCN94RsQrd7q3hvt/8HnilD52hnGQHwSQlDLJ94jvfxbXbgHLAMEaXL3NxiZVoY2kC3
VkVBJPS9CNnCKLDGCSS3Rs1QCIZav8dXFmrNgxyhaWMCoXupmpqtkFqhbmux4vzHjSLCLpBUxIpS
PQTS6AoYf5ccQle5dCg5zVxlMFkWiGXW6U6qMMglqZoAxyGNSmbnKuDQ/lY7xh1YuOwgN3WmW8NS
DtpEiL0UpzIgQTUdmaTbud75rTUfyGjN5iuL9YFxukTK61CkWSt4nRzl1on7bwNu6o6hHevP0Ku5
oP1dPUCHZBgAo7U1SCTs6l2yJ9c96xnK0kPKVMi9MlRNjbWTO0xI6WVYP8HM2tRR0+qvrBIoszQJ
w5x1en5fbciDUveA0sLcTFrDUapbri0ZKB8NE2i5NE3GmGNZM0Reo7QhMbS5HFtZsghb7s94ZL8j
wVEyfpRF+cNEo5Sh8ttcRHmUZFU/lLefHaXKOa4swllh2CzV+7Bb77JpeCPI4B4FPfbvZ3kAYVJf
Y2a11SeNxenf4niHbkmzYBbrkc/+7Y6ngCijwft4KmgCxCIzMwmV3WzLTgbK4XOLlnfB6Z/B4/rd
+MZqeftYpkABU87FVNZKyckAbt36pHxL91WEugjhK4YVOY2LM2AJk+m/kSoQkVGP9sHqU9CU4gQJ
HyplrkpWitwFV1+Cdr9tilmLSukKr4ttnXPYvaY/qaojGXtVsjXpoKWs/BVLFMrb8KskH9sYonTc
A6+89T1Dkj+o/VURKbMxduAxMiINhTF3eYeqfpLDrY9yYPPugDHbrNgjQ+/pYq1hQpWMgBJ0qyqL
0fTL5qiX+bMxaY9yZZjbu/QxcPO7HtDVsMMQRl1MwMZXBfGG4H620el5HI/SERc0OK8x+Dezxa81
Zkf9V/2nq2T9ukj6YsbOhXvxEO7bU3dQwS/emMpLhlCg8Tn+UvUmjgc78MpaZMq4qMWAQ0/klj35
h/4d1L7WW2drmJ1OSGVgPRE4YvGwMBebMjR5EYhB3EBe+XN96t0afXM8csnlQ2EllvwQnCQQZh9m
S4Cf3P5rAjpqpyljU+tcYoQcjM0s35fpGa2126pEjtmGFaXru1JeLacmx4qqxZuoV6bcH0cMaDTu
Yj43u44ZvP7gmVDyUAYmnCZBGFvg/awnS1ANOr9E3mjBYIIjF2+oI5P89IPzRWFSpqaTtKhtGmDW
Nsq6h8oSyCgT2Go9tUTRZBe8fsx+UoiU7ZFDyTAKHYgjhkfnmGGgHStPtbtLbmOoujPeYWyD3X7P
XmTU0oH87olF7vDRO/v9C+j6LwPOTT/hhrYSc3CiXXSnOQqZyHrDLPH4kE6ikMjfF867khpdXJew
s9xudkmZmXDB2FKLTFD5172kFBTZ6AVUmlVTzNc4icZUn9S4uakyVt6eYWFogsJm6oaoHbFuQf4j
V61edZrwVggZzjPj8qMLv9RYNXy/gyBNON5W8nSbRpmzfbBZglCGQxwmUagTCFJ1T+J8k3A/0gK9
BUxW09UDjckBBmL5KqEG/H1PEj+te5WfsCfFzYyYmMLvZJnRpLcqywKD2ne1aMNJQqLCyopLM3sQ
wla1+9xgsRyyZKGul1lsKqXIgFOjpoaHVR/2/shqM2eBUNeJos9to8QAUWvU0waJ1yWxU86Nvb3/
H/NX5LAsFo1SgFJqZU1AXwHc1OyZlF8FO9ggDz1VKH+QJoRCmlN+IQSVY2X+Rb6Fgid7ujirja9l
WT5DzEgz+eymL5625fv4iqcAqJskDkU+nAbIJ90MTruPDpylnjq3R7dT6HRH1dnGW/WMF8tJXSJT
OAktcgXQwfpJb8/VuOOinSh/UYKI8TxkIdGXhxQqCDsDaZj2fHoouUeU0lhDi7kGXcbA+kjD8vsq
0rF0Ec5CZzRYRRWxXwXJ7B6Jc+FEUgiR1YIaHATd4Q7tE5a8Q/TCEi81M8/8MfJIfQRlQ+JYbwJf
JqoKNSXTY9Ci+b+cNus1zDh976+GhVoaRdzwPdlGsfCaODWLaieyeopZGJQZ4WFGyhwMlRafRs4w
omIUQ9+nMfO2NfJjBpBaNsqSNLxcBCmPZVPMySIxpaIyyxf/1ML/5+3M1j7xx/DMahpiGRa6YiXP
QzENkLy19BQvD80lXnhwEr9VnnHvo63WIVmn6Rh6+Nc0bFbik3EZ0AxniuLLSi1jdcfGCfmvcduY
ouqV+r+OBVGrS9mXEDPFjaEHTlTdok/KjIcbWWQ9Uolmf3C/r1aFrljRAYCjDhCSekEtx46/Jc4T
qc1nVsQy7Mr7O2eh+n3aJWVD7Ap5MILC1wX9Puo48hcwaJvZrWiGDjo3veIrQ00Zx4EOw4cqRlXP
I3DJiE//CfRVpw5lQKrNC5gkNtmFnTwwhV1fWISfZJnnNYFOVANzwuh5QbLykwCrFhx8t9qjZwo3
HSuevPqEIoPgfkJpVEX1mMeinuU8PK3qS9Sd1Pk1Uh0lFM15fGwEVuLkI2/Au15e4ShjiXGZk891
gGsc1alPhpvfEMJpjGb78l5K7bEqJ5iIlPvVG+kgJikQhYf5rSE1tJgF+RCdsX9qB5Y1fTftmLQQ
68f8KiZlRMmWtiiOw7Mi7uysLk9SlhxQjuPUzeg1vgxeo1cu6B5Bhh2YvsbthBY99yG+RPQf9EG3
MMuG4QKsK/L1kyh7q6ddpZc9PinCkAzxoS68omA8xz8yJVC7S75hcUhnvpFjCaSoiHC0nwZLejVc
ch3qtnFGw9AFXVBuhlccq6SNJRrlrQVVa4R5huMyJA9jduolZGUnhmwsDMqg9sko+jlR3E78FCuf
jfA8xqxUNuPYa5SXBpJ3LtUTLF+fgkCnBNmrcB/t4wtv88y21j94oFd9oBy1WIvLzuAhkHgnkjkf
VmHVO+2c7Xk7djAUh3Xfk3P28bL4hafThmZWg3wYgdc4k0OqYdXb0vlZCxuDrp9httevC03TeAkN
1god0BTVYlYMYyBXU3DRneQH+IHQcqjbwV67i7zujfTVcv9+qtH7AbjCUuZN02u0qis9rGkbgUVR
c33dnHKB4ff+Ye+uMJRNk/wq5hoJMKLHH95nv16UANXSFQIyoEf/JN1uL+e68l/xKHM2oy956DM4
TUn71ZB3Gfr8q56BQfTto35cMSj71HG9wqkcdkz0yn3nZRhtbXg9m+t9/cK74lA2Su5CKa7JyxJ3
QfeDe5OdhDRa72rkATHRrsEYEz9Aew0pBWUdAiLDloyUoRqKdur8FDKOwZcclZgsynXWPlFGqhY6
LQ1QAm6lyUmHFJz0qITP27rA2ifKSFVlHPl8BQweU+qjQwRmb5I3ZcYAWSeYsk/RJBURqYcmGbJX
0eLM7BAcCP8kqdWtnckmEdeU6S8wtogOPdZiMtRNAPXo/EKwp6Ar9vFQCM72IjI2im41LYLSMDKI
aOFgWZnWe3XMXcphsLdh1gOp+i9l/9BtGkpqNw7YrHCvHhoUuen7CHSa7InxRHM3NJuOPA6+EmXc
BCBJ7k5d5NvzoJ0SJbur24blkrO2iPx94WWArrGcOoFgPYyvvteB17jFFK7SKSLQrraefmGFT1a3
yxBAYy/J6CfnKV2sokmIRBIOKsbPjfTQ8nfqwDhW637qFYOOZZQ6+o0UARjqZw3TtYkFJI8cwidb
7LvbiDlJ/mOLEbmsFojUZZUk/CxJRKr2lbdmMEyJONGg0Ic/LoEtOvCyM/r/yJy87khGHiif2MkG
xsrSEY0WyQ1B43DciuJS64+DtmsUxtQgFgR1eVX9UPiBTyCyxqzxxg+lwhSK2WSctVUHZ7GclFpm
cxQ2Rg+cGr1aZAJt+pBgRFyxR9neC+tZwxKK/H1xBlpF1htNhauYjsc0GcwkOUlzyRJp1SFdiETd
V8g/j13bAYVwGpA6hegg7icXAxWYPvzqoV5AUVdXOHZ90hmAUtNdXFxUn+FcM7Wdurd4qUx7jsSb
Ksc/D4idXcSD+Jw4P+c4zdbo9IehRt8SxtlgHFfkyhhnyCo+Xs/rL8SkLEmdxMacJThz8mfprT0N
oK0JTryBimMSy2YFEhhaQgcv+qYUB4n4OnlYpKdJRfGYKRe6aFd5PTAeSKs3wFUyuoJQb2qh7UjE
SYlAjPcwVbkZJ7WZz6/b54wlEzmGC83XZq3RM2In2+GSp98LND52zLHOq06iofMaJn+rvEqXKNRF
6ZPmXhLTzfel3TnBTjoiQBlZYP+5L9G1ox1q+B+DYLEo/9blu0JT8vViJsZyAeiG/6R1t1V2w7Nm
RfxBC68YlEnsuTyR+RQYJI/93lZq+rbv/izhYlXArZ/sKxhlF5NA6QI1A5ihOBV/TJLHbYV4r3j8
4HssNouyhdIs6ZxKNqt3tRNIvN3pQDpItRsVb6ME91liJfvolJ3QCfnSIwYxeqpbeqxc8scW5vf7
9CooZS2NiTOGScAU9fRUn3CfnhRXeZmPnBUdSVGoYb2ciGWJnSGzhn0FZqLQi+wH1mNtbb2RyVQE
pDQNvOApE+P78zjwCrGkg+7WbbSbuMjZXvK147GAoH2VYUjCSg5JLAk8h134I1bOcvQU1y+d9iOu
WcMs1k7EEo3yU3IpjMEaC7TZeGr773N1GTrG43P1Ra0Tlk1elFE/qVHXD4gv46TNEUIi/U+EuYdH
zui9EgmR5QPyziwG1bXnzRKQuo6kvpV74n9ZQjibdeno4rM8nfP0YRBYOdvV477EojQiUeVw6EUo
Zu/qBxBNI+XRW5ObIGqeW/r9tm6sq9+vlaTjPFEhaILeAkyXkufGz26lSX/bhlhXiCsEpRCKXrQF
urzg0QVnNf7uB5kZSwx/YdUfXyyaTtnhWge1dKIDxD8TMut2D+/H0e3OLRAhk54il+XSMTRCp4xy
E41cJIMo0NLSwuyNx6F4K7kj7iFTmZ+2F3C1KmwpHGWT8yxpJ76CusNXnUzFTZBKkb8p9+hixP9a
U0LjZGZzscm/dMfiZRt9dfsknDOdR9ZBoj2FXkUDXRUXssUlY23raftV6hMJSXa/d7eR1uVcQFGb
mKRlVSZdjgQ0HFjeEcB0Vh/H3XRbf9UfE/T/qqZvwvOyR87kxR0DffUooMkRgyQUxZDpUn30hya+
2vi4Zu9akMI+vzMouJoD9o6kA4eMgP5blsu3WuBLOlP/H5S6hSpfn+N3UNQt55HJW7oVn8i4WTJP
LjrxLgTHXXyHoM2RxYy3urMLbMqKNk3YdkMdyJbP32kggMxvAtHaXtTV6rSlfJThTIwgDIsei4pT
ElxGW7IxYn203/kV7LcSXb8BGd5IKKiP8YV0lrOKZde3VRV0cOQZmmZQh0dqMFg30kLZ4vlPAXgt
8SEMGdfX8YpA/r7wcSc5EGa048ioaxDeMG+9N8Xn6L7GQHlIypnliVQ7JCBlQY8OSKg5xRVPU+D9
7D1OGSv+kY0Nfo0uX7+G0qi4RneLXONrxM+kVDa3NTc5oHjU9B+SR5gQ629G7VKYlCYlRhrLuQhN
akIru3BmZQVOa2La+wjOF5Lq3V7xdWu/kJHSKnFupiSQgWcIKDmsGpPUGWmOcfZ3vdOgqzu9Y0U4
WZtM3cpIT4hJxwFyGrnPSZ7fqmpjcgHjWbbu2fySTKfnfpZDzMtpht0jVVTJbjwRyocIHjHn9feh
wwpBM/Hoy3ma5TKMyc7V5vwenut3xlN1wphTQpnDfONun0adp0x8k+hG2KSQr5QDc+QPSsryBMhG
0O8LXVFlVAkqggjqt99PoyioTdP2kYzH4OAIj5GTVWa9C/b9of4xoG47PqAs/75whrvcYxWNrqZU
l+CUYgZ5H8faGMuI4HJu43QOSY+Akekus6pX0CG+R8P/Qafr6rIuhKa0U01jTSlELOsojN0+9dvB
CfThcfvYbYPgrfL7yuqG1EUlvB6rCCFUpZziUswZxnT1mP0SxKBLPONZ1mVBwgKOYPcbeP/Qd5E1
5gLjnLFEodRQSkvBSFrANMV3hf+kK972UrHEoLxDP9ZVsSdLlXC6NXOiPbVgvzFY/RHEln/UdZge
RReh7Cp181StLGdalsIOStWlU3urCqdXQc5NTR0Z7tG6RFco6lrhy3zufC6BG6jtpiIzy/KbAeLZ
v1m2Kwh1dqUuyFOJgzyd4Mn5vTw+5P3dNsT6/UjM9f/WjDqiPcZjy10LQXhP95Bl3hmZaby/Hn8S
pvG78Kx82wZlLR51PDXVF1K/AaYxjdVXSY/jIzKLfGPmvKK//gWWxosSUumqKmmURTeUXC3BwQms
LrRljP3GIbX7cmT4GasiLWCoExSg08hodcDIyqfI+DEpX6L4b+zNAoI6RCk3N4Kkl/BPu8IMe7tm
1fWyZCBWYuG4zTMK/PIcAGLZKXZbi+qdqkeNW49+/xcGwRAEWVXwhEKtNKXZXd/LUz8BCt2eYMU3
TLmrTy2THmDVM1riUNo98WM6xwq2pQit5kd2Kd3AUTFZhnvqa4StFYv9hlmzpUtISrnBrz3PhY8H
4iRpTpiH+yqI7f+m02QjFxtliLmSBxqkKrPkyPuhw3OFNTW1sw2zJom+UDjKxiVhrHNBARjB6E6J
X9mzlDF4KMn6f7DYmqSqBsYIYJ46pQe8Uo5iOwIinWqzUME4jdr/ttkJ0o0A4rd8YlUMrnt4C0RK
IzBEPm3jBojEo5ztwYNHZAkXQnNTYgoOxxBw/UxdBaS0QeSaJPaDRkbhGlqAsvlUlL0rxIm7vVUM
GLpiqJlQSySngBGjvazYYnnO/+py1TSBxyQfQq5KKR0nZA34n3tIoqqt0xYRxnLwUWNK6EWH6xqr
f3P5LfAo7ZPmWjcarYNIMnL/KMZP0GmZ7rfXbT26uEChFDDI9GE0FKDwd5NFBtf7trjnzsid/IOH
4eou6Ro8NlXAdUszR3CGIkqFALAQcbFouptbzYo5FnH86rFdoFD3hKCFWhc1QAmyI8/fpsxKP/ID
Hw6tweuIYeqGqtDhZgwdlUoMMCZxqcFJ7kt3Njmr+aQjGpUfuNu/emou4KgTG9bg9OVSGNSBGxwj
key0rXaSwDnbqkD0aUsq6qT2YSYVQ0kCe7rX8F9m5KUb7anKHrdhVnXgKg0dYU6NsWkkEtSLCk/u
HlPealpWPoA4Gxui6JTPo6uz6E8iMAjNJHkx18c+M6O9cngn0M4Z19G6TUWIUMfANkk2ZMo0NFnT
GnWP29x4KDEjmQw0UW/Vk3Emcdj8iWnD19fwikeZhiYROr3gsVU/8x1ICTi1E72zhUqo5tJAo9Pt
trdttRhJX8hIGQoQaectCp5lq1J8qyouieRy3Guc+mYrWlF0KoTLwNxIslEfN/IqKKX6WjgPYqtC
0NYlXfTzzt+hossk5FCsAP6qgHhgCoqmCIKg0krTKjmnSTKURkgDq/JxHWff+z4wlfK2Vs5pcUnj
xNTar9vrSpaNlnCJSvnNGcZWiYIGVCXKzbk81P0THriSW8x/o6QYkaSAGlxXeGTL8CULpynh26qW
Umyg9PDT0oM0wprBt/iupMzYB/m5j4L9gqNL8fhWyri5BBxfxmaueFLKm9rg6uHnSYFjEzyG4bft
pVwNnsOy8GAIVHTEBSgVjbk6HY0ZTgDvRZfxjXtrzNTOPNke3ADp49IJL2T2RPOVdSDlVVmvwJSa
YuCLVlcGgFOjPWsYcSiKFSOOtaoniwcDZWLiOkoELYCJabvKjtrcnMC1IGvfJG5vzH/xllt68JR5
wfQapQ1zuIgYpeFxUuiJReQJU8fQyDUrtoAxqPiRLydllhqAkXXE4Wc8UIy90T1uKwULhLoK5JTj
RK2HBQnRyzEUuTkMD7zAOMTrtuO6OwZ1iiUhrqSc7A5/IBcOGTMlur33DwikyC99OFaCDJMh86oi
0KWauiAPouwT9/1N9fp9913/Vu5ARkSqeNVL8vI3q3dFI4q/sBnjlIuqSpqF5+ikoygjfkhFdxti
1QM1FhJRmo0hwHLRhcAI9xPK1HI7tDNL+kxOau6xKIJWT+oCjFLtQAMppuIDrJS+q/ljpXrb0rwX
ZX3cHx3RFpIgVej0aBsPQ9PXhmQd/XNvK2A0TLzxUFmhm6LZjWQN+R2fmZIZud8YJmJd1a/QlBJ2
eWOExB5bqhpbcnROktjqZMZ7btXXMYQrCuVdJ2UbKFkFlN4Nb0k+qUKta2WPVrWvP6Pz5K9s0RWO
0kDf0DFMwwCc7L+U5c7on7SSoYGsdaMUsJYTNZuJRKCF7NsjXytmLbJCmUzFoDSvTBK4UAQlPfle
T1jyHbQcn3I38+Z77jyA1BoV0DI42dC3yqQIYslIXY2y4nNCEOmo+x9aj1Pvx660fUxI3NZ+Fgp1
D0pzo8tDSmTMP8353YQJytzMWkkWCOXHDM3Qhb0BUVL/PINBIHmI5P22HOuX7S+leycnX5q9Ofuf
RoRj7WDt7gM58qYutIKwOI3gBdyGW82KL86URF1SLZdlfZ5j3YZDVqFHFZRisIGtqT+Ay/Yggj0q
8hrMYsRjwvORsuWPLPdi1Vu7nmqJsh2GVsaqT7RT9H6+mDD5FizOGmNhWTCU8RgHMYrA2gKKlj0S
42iRI0yLrcd6rDBURKKMxtglsx6HgGmqxBQTOynvGhZdGTmvHww9XHNNkhRZ0A1qzwaxEkVQ7KGM
iUy7jbyh/STnN3zzsK0bqyu2gKE2Ji5L8Dg3HNkYDLA8ZF6H4lVxx1qx1XtxAUNtTDFrRjz6qMvg
+y9Ge4mH+20xWL9P7UjZ9GEpd/h9P3oZ8lPEiqezdoNoxOLEDsKAMmCyTGXWW7V/V+qXMm9MIWQ9
g8lCbG07Zca5Np3Dqse2l6/kFZW7yVnwSgyVAmMoxriwym9XNXmxL5TdRkaCD6QA6yYo933yOqLo
vH/e3hoWBGW0kRwXlS7D0nEKupnEvcp95rqWYeJYakz+vtgfH/S+hIoAPYiD6tW8/9AVtcdN6RG0
ABY4yncxN5+Gzt9vy7ZK72H8Wr8POWoh1cIOjN04paR3HG0539/QQnU3I+3PqiDeXscPqWpR48GV
NmEdgxpDKYxvk3iqR0aemoVBWQO9loSOn7GMEb8v8aYOzmPP0HAWBGUJkshvxK4DRFAWVtnudAzw
6VnqsG0OEJX4XR2yqohRokDUQYj3PK8eFO6/nRyDDteLsTTreojtQKutiSm5KMXn4GBt6xdrsShr
4M+JJhsF1GtQwu4itcNkVuI87EM1CpxtqPVU3kKVKVPAi0IW6yPWbMAbsziMuwo8SiTmHKOVgTDt
2wzAteDb8uxQhmEgGeVZh3DqmbRENV77IsArKG4Cm9VZw1pHyjxUfa9oOY/Ngo98F8fRcxqCPCPq
vm6LtH1LGO/P+IUV6qo5L6cSMH1cmIpvJjVvCf7DwL1u4zDEebdKCxx56ubGELBVknxfi05Q3dUD
Qx1YEJQlQHB7VltibSrM78TAim42fZVhbVbLl1AYIfKGJCK6pVAqh2lNxlT1cLWrGjQ/6g/koSyU
Gj+OVnivXSrU1RN9sIedlLvbK7geFVhAU8o3x1KZ94SmLhjeh9jFbnAuCrPBSG0RvVasqtA/XBRX
USkNHCReLHgRoiqB4vUI4WGC3lmfeIyTj55jLTDVNnrJ83ovdpJjMCdwrpahLJaano2pqWlQKSPw
Sa1zcExBEhk4vdl8amwBjKqxE39vsr+yXr9kVikXNptSuep8rLHatk9lP1ipFj1I4O3b3st1Vb3C
UKoaJoOOrSRLm7mlcav3pmbc/zcI6tIKcoUbukQjFAf3HapDhOEpCz5tY6wbj6sY1J01idLQFgPE
yNtdw3mccRmnW59n7AlL8ekaLokXSq7PIAoZhF7fkHmFyp1gxWbmDkx+8/Wt0VXCly2gBo38fWGo
tGyaxZkccE0MzbK/GDkuk5xhDf9wtq4o1C2ZZPGUx+Tm4g/zidCuamdyb5HSY9aEOWIWPrrnVyjK
YiVxIwwa8TO5fgzNzs9vMym3IwUDfWIspTKZjcCiRF53Zq6YlKlqZL6oOuJjcqjhMKpjUzN6oFcb
IQzxikAZp2JuhqQkkb0gBKkq90BegqTZO/Hy3S3p6AWB7hsZ9sDZMoP2ez1udcWmYyGqnvlKj8iB
lT1jTJcje4JbumTCVAR6vvoo3kxu9kjaX+PzdGSRjr+HSzf2k46M1HEbjX2KtSXVKtJD9UV1gmfV
q3aDRar1QMr/tXrr0XBfmIR2mt3X8wfD/Gvt6chIj7l+fi+TL0jBYp+gmr2x/P0IGpr2gBoqTL9w
/sEIYbKjW3JTBq3TeCUSQqx6uEcbSOFMBx2UQuMuP0bnDO9N+Sbb+yb/SAYJC4z0+bqhu0pMGboy
4Li5KKBt2lQ6Qf3kV69KiT4j+WHboK6HkheqRVkf3hcEPiNhLzL1JTgO59itj/PdjB6Q4DVwWZ1L
f/Cgr4JRdigIqgk1QsBDzwd/CHY5tBhvg11v6p2pHaDED6wKcIZtoOu7EoFvCy7HPjajcdeI7ec8
kO3tZWRBUOYH88hjMZIglRJhorV/SljzXlbJHhfmR6LMj+HXutaSJ2HrgmSCDEezcgxIqxCVnF65
GiePsGezgskMU06XdHFBHOZIsmC3MOBQGI9B79QoG+KTPZ7Arj+y+MEZdyHdNa4IdVcYAaTUynnP
jcMhAgdvWw2M7WLBUN7QIExzxeewJ7O2U+LXuraSbL+tESybJVPWoxd9oRsDLB0e18+aG7vSfQEO
cGSiaqSguj1/VB4FVqPvqh5KIq8LooYSOYMCLQdf6koNrSOarnzS6uS5r1hFxqsqsYAgn7BwV0q/
xziWFm0NhWH1c2uFgxlovT0iYJnuha5n+GKrDLV4+vwSiTJQDezTkHd4ZPlP4oHQVjZflGMB85ug
4gas5ndvvSUdBCe9C9z8kJ91K3BZFmTdai0+grJa0VTHwdCid2CwggvvgFDSQSxwh6ZjMGeSeibp
27b6rNr/BSDlQwXaLBe+AqmRfz7qxffGLyxhnHYNq8GTtZ2U5eorPvCFijzHddS/pKdqCqxBei4T
TzXOWsfyoogCfrhTF3JRZkznhDrlFCho+zq7nKmCD0Xeyzc/B1ZMO9aTcvWg/z+cxtPtMZwftPzU
Aw5qa8thbGWGpzKf6MRc/FEooFBvOJ+vQ17scCSErIeOpiq8XrB8gUO+4kEcov4oFaSBxVRF+1OJ
kAcvGZwp83PvxXN3s604mxYA30KZtmkO89LQsJ9hf0iS3qwmZjP8pm4CgjIyodgXKvJ/pFgA0/Xs
wiNTzesdnCEX4VA0xTZHbsfqimPJRZkdKenjrJEgl6aPlzHTn9uEVb+87gsttIUyNZExC1zTAmOA
pwdCZQxrkG3JG51/drmylJMyKl3JCXFAuuJ6MTI5Y8cHeFfoDEdy83xjsyhDwvMpx2ukDTQXZ1sv
kVmvMHDRkQ1MalEw7Gy3rX7r9V+LNaTsSZXxldykwDNCU+lM5Y2UJxSe4oCiZ7gVdomn3YEmyJac
aceO4LBOImVeik4WksYHeuMMDkrB7BhPd/6GcJrBl2XIylBJOpJZxQhlRj3OQSaeu/B+ZDaeMhSE
DmFmajCMIblqa3eyjDfFzeFGcLPZ2JNLxluBve/MnJbCAqUMCCeOaszxWMLkh3Yz25lT78n55iz9
NKXW+IMQv3Saua02DJPyfjIXTkUQZxGITQFatqJnwKWQw9e6RMNZ5WwDsaSjzMgsSFGCsm2072eN
V4T7sBOtAF3D2yjb/oIGKpnfnaRK0wZ9mLFzrV04I8aiCEdCqC94GFaOJzJnsxJfLF2kbMkcyb4Q
kg7zgLtVtIsYuQyJWAtH2RH4k0KhBETZf3Qo6O4uiRPbui148SX4RlrY/8FITZZWULYE7LNaV1Vk
Fd/SvXRT7tE5dRc8Tbfa58kd7NErreFrxTjVf3A4FUXQRDQXoEvi973rVX/KfRmo0s3s6k81SBLu
MaPMIUVxHJoSW0e2lbvKLva1M9iYIWB4hRu4LHqbP9xG1++gDmIk+Wmoh+iHrZHlDnadxzn50Q/N
ySVH0Lekx+0tXlehKx51rVfoUWt9AdcRZ3xR6nsjYRy99UyGdAWgzt4k6J0xBQAQbvrOKi4hMhn9
rnEJZXKCymDtrtmLO/3yr4eWgwnBWOBSh9FQYz80JGyoEre1qWhijSJo1jvl/0i7ria5cV77i1Sl
QKVXhc49eTy2X1SOyhKVw6+/h+P93DJH27ye3X3Zqq1qDCAQAEHgHOb/b2vAi3LcAdSqIs8qtiSt
T7VP09DFO/S9EuU/5R7vCHQWvdYJ3YM7kHlM21wLoNV0b23B2vwMr9z2wERhKPChJ9q8EunHncV2
yHSZdPh4VkO9VHYzpfZCNKxjzcEYgSB+rgebizG5NN7OtTHlbFU7ofd5ts2Up78nZv/TKUx+8FlT
8T6owHxBmT1pUuA0thU5Fe2210+VwG786q8eAPa5SSBH0cytVH6s2m5Hp8MUP9ixoNTjrUZsRcMQ
r2xbpoL/5K8h1IzyydJT8ImFpxobrYBa6O6va8PHiF8iTF0jBpBbjDcPI2asSSQsdRf5ZlNp6Z4C
bem6iDedLl4Gd5L6smktSS90V38MX6Kn/CfARtMjw1Stf6IC+QfqkQpxi/lsw8vlDlQrAa/YriC3
KoMHjBDvsLW7jUJlN6vFh+s6ikRxh8msYiXXmYo2Fk6CFjBp6q1W3TVCvj3e+3iduIMUteGQdJTq
rlLHL7kl7aWs8aSy9fvQfFaaVnD5XPfA3+7BH6q5Lk09beEegZLeW3I8OWE5eFn5t9t4nFr8oRqs
zOqlCnKmBABs00lWPsTty/Vv9CbA8kK4/KtJemRTAx9pum98Nrc07sCY4hI2D4rpT1EFJ/AJnntY
mSNlqmzoZJrPQ/gxqwGMqf4Evocn0It982Wm4vXi0nCXt106FvAJaYe3MgBrAc8mxOYag3HFO+eZ
ZG7/gaEV22CwFcEEibTkcvGElwY1TaGlLaFJOZ2UufJzzcn77/9RS/aHLG4UJvYzAe+Pr2edrW1+
LE7JE7sPBncUXbthM22Kn+Fdhce6wBXVG0LP4SJJqYLQaqJQUlecVxaKY2r6DAuxvqndyel2lej+
JDp4XECRSBZgHxHftNDSU6jLvl5gNdAuN9etuhpOVBPgYYZCCDaW/zRqNJWlOc8Q09DUidpdAWjX
/AfVN0opWHFYTTQLSdzhUxMdDwESTBiE9yORXZAxCWqMNw3613OwEMHVu5E2JWXDDpx8mPwBp5s8
5efeAYGtvCmw9jJ+mjWRTPZnvzl7mqXoYMDWkac5rwSgo2pRGynauO89Bq2ankc8rGzzuxYrB4No
uGT1qC/EcY7YYpTAnPMMFWGK1uO0DbqXEFzcza023bbVl2YUfLVVN1zI49xwmDLAvaWQFxuPQXyn
Bucs7gT1gUgGl9KKuu27PoAJ0yZzpfbGIt8G9et1P3/TxXr1jYsi/IJ0ohT2WHRQxMg8xuDKwKJs
N/vJcBpiUITEwDOj+Bcsz8LeAas8r/gIvwNLqqop5hGyyb2GZ/7+2G1gSsRjEZeGwJI8PmeOSi7o
W4TIiFKnqjYtZmajShAyVg8yAdKAoaMwxTT+nyFjDKfQMtIYcTgKd6SrbuxaBGa6Hm8XMji3y8Ox
CI0w0fE2qt8y/ATgpfnBpvNmn+wiX5Sp33R3Xr1jIY93QSoPVoPrMsaDsCR8z+CRlfvsaDiWU6Ct
qd0V3wT+yOLCG5+4SOQXebuwouZkwYrA7dgkp3HDHs4DrxucAXWx/C3aYeP8LhUcg1UHWUjlwn2H
oXd7ItBzbg6h6XaN7VhJJYiJIiEsZC4SNcA87DSlEGLKxdMsAY9NGz+BY+ZFYMLV3LVQhgv3eg16
iLSAHKn2s9iJnlhjetwFJ/uGYow330vPQPaMHbD/7AWi2U9f+3pcxZXNAQD9WoguTmyERt802+xr
hnrAPtRu5L/rXBPgMKug2jCM1+m2hUXHgBh9ECFC9uNLCTRa8i2WBGuO66f6IoIzJh7V8GZoQkSW
Pqf1RyJinBD9Pmex1I7VPNVgsVYZnXwe8cQsmqtlzvv2o1xUYH65sFJqm3FKGoio/OgJ/ZOtCupF
actoEEUf5M084a+AcZHFpf0sx9K/SmCu2PSyJwaNiR2iT0nuYXJ3kwkXbIXyuKBbREqCJVTIi8D1
aDiM8zc/m7WLIa34rkTRK32/7uLrh+uiIBeBMRzXgHuCGTPdTV3sdMbHPLkz2w+llQjixb8oZwFe
gOiY7OeRXwqCcEF71G20c+np1wrbQJ1QxeJmvjHB1OleV04okdNO6gaSTzISZbsxdOdX6CUeGhG/
aC5ESAZvZjV/uctFQy6/JFMkWTWBhmzoX3XZxLdxp22HU7sV3aRFuvGVjt0Nph6okEW2xRMBTIu8
j5+AJ4K4hPLqXcXAb8X40iaZrEnS2adL9MB08dpq+6aki9541nXSsQ8IbGwFvJyc+5clmsxSj2tK
69WxE4P32vSNx84D6xWw1kQzBuufayGOc48CVEr1YEBcAlRhPD2CB5DcYUIKzWzRK/hqslyI4jzD
sKWZRMyAk3HM+71MfEWIrLRaf+q6pslExiMIT7Br02mQB9bjYzsukQsKpW24H05ESFC2rsxFEPeZ
QBPV21GdozkFJqpa7nc9oU5Nmu314ysSw32eoK6SqSlwehW1ao5hHVmnWbFeMOAthHdZzSkL03Gf
J7dnM2pnaBSclY29CQ/9obhhLCfibR32V79JXxdRryPDi/SVU4PYOTNe1FAna82NVAX7tK29INQc
tUnusi4XnF6BIXlYhdouakmKIbIkL1LoTrvyr4fmXiPfQiuuGKxyjeI1FSKMz/Mm3nXP5JMC3qQt
Vm8daV9vMVmyHwVt89VaYyGTq2WCbE77yoR/NOmLlN+UdHfd/1Zr98Xvc7VMX6YYyrOgU5vQx6Qq
T5JMcjci06Y1px/XZb15Y+MNyL7hwi2kNMBjl8GEVR4rcZE7zqDnxsD0xvpEPMNRXNycH7sXQzCj
vu4c6GgA3hQrnjz3AiETqEkjRI0MheERgy0Ewx+Vkn2oa2n6dl3L1WrDAMyXBdxOw+J9fyyKrJkb
Ew3E+Q4te68ojkRyZ/0m735el7TqGwtJ3A0oHjOazz0kRcb3ckzdUBFtYYp04Txe09MqiDsLQ0BF
6Jq9a1eG0+Y/A7Ijyf1/U4Z39FytbCuHMlJebdIsO1Q6FdwL3mwqvPofmEOAdaurFuEBrpQ2BApT
BxndITA8+xELAxsQJ+DhXH1sd/O280Y/+RA9sFSM/S5Bpbb+uX5L56/JM2Aj1fHVMfLSUa1bagpC
4OpZvqjHs07WDHhFiw3MBlDFTUfFxYOYU4zHvhWpsnqeFpI4vxgTQLhWREfPGtD2tdv2mLYNRkEt
LVKH84jRwnvXBHhcdzAGkLNUo+JjvVl12jD6kXSF7L3HAS+fh4uEYVh3bZRBnE6L7aQjDBFFkOzX
a7+F3bgAONiYDdQHyJi/yS4a0zvJNU7KgWwS8Fi8qxxbCGP2XUTbFrhxiWQQDNfJowUslLB1Cqtt
XYtakcC1Rf7A4shC1BxZVo5SHZGo3WrKnW2/qP/183CF0hzno9KHEFH328p+SOWv1z8/q37elCwL
a/HVUWOpNIlweMg23DXAZBoAPIKcLsi3AkvxW5yVlVFLfvUAZfawTeAkhLpaKLyHiuRwuaFK69xM
J4Q6cpaxf7HxOkZF2IIfu/PYhA4Bhvl7+usXCxpcUIgjKStIBZEZRtai6hEU1k43iDRbV+x3en2t
MRauNhAiJwVLSWUeOm19CCI8UotAutZD9UUI52xyEecz29x3e+UuUr4Ug4gCRiSA8zZqGnQ0NHgb
DaKfUpV+VWb5Xdngtw6vk2QLQ2WK1YwDE1GRjS55qml7tXxr6pUgbgo+CL8hOqZJTWe0Q9xoOtIx
ceZ0P3ShIBeIhHCxrKlCsywTfBAZw1mVXWWQlt6AO+P5ehRYzzkXo3GBbGzNLpzZsemCO2KdUsne
TBQr7cIhIlFlxXkYyvoWIPWwGkls18B9PDlKkbUxh3PeRe8yni2bRJNxabaYcReeYDbxoEY9EkFK
bxS1BuaA7NYIo9dNtx5AL1K4TwTAjmS2QFzrjtoDUTfKfJfWR3tKHMBheVFzp4iAG9fP0EUg960a
0PnMWOVDfrP2k/H8vvdC4/L73CfqLSAShTN+v5Y0JwjPcgqMrV4EELLucRcpXCQAsIJEYibFyr8P
pV9KrTshpFEyCXK0wFw8mOaoyfGIoVLUN+opq74qIp6M1d83wSoig5wMA41cuUYrfWrCAvEmptO2
tvVNMAgxH5jJ3yTphQz2Nyw8Wc1BgEBR0yBJy+DKsR3Ny++t5KjeTbej2+z7M7iq7prKB8XEy3X3
Xo1AC9HcIQIjGFBoWoiuEeaS20q+azNBCfIG5e31frKQwR+h0ZKsrkT0SU7TIbmj2D6tX0YvchWH
bfnHJ/Oh8dC23jDYywSvarkIXEBkYO5M1VosJTG7Qtg5GjfwlfFhGhnShSdbjpkL50RFVuXO2GCC
S6plFwn5kB/7TfKkgFg738qFOz8w6JB8Yw+uaMxHJJQ7cnVUxkE9Qsmi8XXpqNvHbvhx3VvWK/3L
p+TrvEGbFTIyGZU/oUsOytFzfWyd3tf85F5U6a/GkIUwrthLpaKNTFZ+m8opCb0q6txmepl70VuD
4IjzFZ6Zjkk+g4vJ1WIKQoNbO/8iMJtIAhdEillOtLTGCYj2jJEc7L6e7c/3FI/X7XbYiZZk1kcp
FpbjAkrYdaGGsUC2kjM96A5DDBhfcF0udsp9ulfc6Cg7jP1LE9L4spN0JZTxw6pFFM75zMKxbJl+
WH6di5umxnJXWDqmtL9uVpFVubiCxaOSzOyUTWb4pMj0Psae1XUR6wNLC0tykSMFMUBnAGPvFXG+
cydXAZ98hgGReJsdrVvNz1JHhEkpOMgGFz2UAGMVCMw4ZOVdpNdeHB2HVKSZyHhctMiGqZFmFvhp
cR7V+7F5z1jqxXD8WKreGHVqspw2Y8TbVHcV/VT3lujzCNyNH46bQ6lvmw4uUIPkrt8XHqMg6HcE
EUn20k3vT566E2/JqIKEYqp/ZmytberEZoV7D1QAEF4ekMw25o6hlwLZE1tHnT97bAcvxuzq7Moe
OaoensGA/TLJjog7WxAo+THWNhiMDADPqISbjTp/7K3HSQUk+7tuKyYoYQ0MOYBFlIvHUpAldAY7
CNBFf3Tx3aiXTiWaIV33/YsMzrA9+ENpWkFG3360qxfwSyuR6K69bq6LDC4ag14mqyY8c7spIJmq
7KvJLl/N41wLjoBIDheFbWDyYJM+wDmu0y+jVjtZM/WOMekn237Xg9vi2zC7LkrIGIZDPxR2m2nv
2EO+1RuQFA+zYIJjPWpcTMeFXDNXOyy3svvdnDuy/m0MH68H3PUDfRHAxVur1IIOHXOsbgQAk4xi
J1Q+pKONZw0nb35elyXyNS7O1nMUUrOGrEl9irJ7iX4YRcP56y5ga4zzB/15i4uyhISMWiNkb8ey
m1gAC5EI+GBHJ1Wz3XVt2E+9zby/RfEXoVKP0a1oMOGd7INDfAi36Z51xESreutGu4jhgkA65l0R
SxCjljdSu5EfO+EowboPXERwMaDo0iEB2covmiE2QK6WGyVwrX2ysQELne81MFADYhRUISLt1sca
AcD5zwfjwTyqtg4ALgjZja9tzGN/Wz7Xu1dCRLdPHfosxJhhylz7bFyQCPRGTs0KHsJoGNk6QBGA
5r73QZW5k55E1731t8qFflycaJpg6NoG+tWYpDn8Gp0Yd/RxPJr+TN0WRNTWRvlheyLqx/XIcTEs
FznojIHXVoff2DL1QdF5TxrRLta/3E4uMrjgYWZmE2UylEv2dG+48xEM1N8J6P4Y+UAwO9cPnOgk
cOGj0AZD6a1XjQq/a6ytMiZ7EPRtr4tZDSGWajHibjbRyyklx4Nt2i2yVSKdy3RjAWkFmyPJp+tS
1m23EMNr0yipirkkXLYegXPkKwCHKnbWreyBc+iv2Y9fOwILYVxYTKrUxJIShFn0wY7OavmeNHX5
ff6aWs1jbwWsZ9+GX8F67mi6YH5B8FH4feWo1fQ5yFmaMnq/mvO9GqSPwajtZ70RPPKvTz4vlOHC
4UwTq87Y8276Qd8zYq+BVbhe8dK76iY5wiX8676welQXArn6qConPdfZi26a3c3pi0EFOX714Cx+
nwt5WV9NcV3g94vOj4BDYx5T5fm/qcD+hEU5JJnDEFLW8Fbbr7R5EM6XiI6LwYWzSs9UWAkCRgXX
awY1hZf2h/TEUFojX/S8JnI3LgZUUklRk0MaaE3PYyqdhlLfd22xwWKGoIxY/zhAxCQKuDmBffun
5YAnXSp5bmNggVRHqSRPxBq9LFVF8YY50Zu8x5A3/5HDGbDWSVi1EeTozgho0T0ub7eWlx31CKiv
3V0s9Op/OUcXiZwRiy4JaQiiDjTl5J+al97XX9kXk+5lL/HDwrH8UaAk+8VrOnIxtc0HYmg28tGE
Nrt+V08PtfJkFI5a/y2G26+AetGNC6hUZYgzCaw5KLj7WgfAd7lENL69Hhd+C+ERMXVtrLMyhDpl
DlAsO9sk+SQI3OzvvGIxHvYyUAZgHyv4RlKKVR+QDIyHoQAJgFI4Mt5cc/UglaLmnMATeaBLo+mb
LC5gu+7QepMPeCzf2tc73a/21Wbaibo7/xI6LmbkwmtKMJQOYo1XtJ4MaE7aMfLQQo3cEaSJkS9q
C4u+GhdtozpVZ22EuKI/TNpdOIqeekQCuIgxqjSnbC7JVZLoi9yPx7QWNjRF34iLFm0yhmBfwjcC
whEGjAEDm3j0az9hDWf0S5TKXbe5nkGEn4kPF20aSTRAzJ2/Db65YTeq4gOD6KzdQrgHv37vAKkq
4zcD0jR/76B21tZouSAcPjbUNdCwBbmlm7ceoDq26indCPcjVgO9rSlYK1XAv8yXMGNM/nk4Uz8z
pFXDwZ0H0CDTd+PRvO8+NuyRYj8LIuJqIlsI5WqZru3qdK40dB3hKuGejKGbVHcAVnAFX291oHoh
iDtkNoAmpjxHH7qzb4z+NNk/s+4wVy9t+yBZH+Tprkypf12myKDcQSu11sxxs0KhngVuZGofdB0T
wrJotHXdVRaqceettkMrBI0663nSvYYeI7kbPtW4uLFrcf51fE8XayGOO3qGUtuJNkFcEDxKCZbf
9MTBYJwk/margWQhiTtxgRmrGmGjavnPcfOLYmYOnTzFUqHiYmfnnJde+HL9o4kckkvRPTWGqWcy
h6lwbDlzImOv55ED9lXBdVGkHZeig6icAfQDOxKLOlQp3WoQiVh/rbhYkG+610mca2OB49XoYH2p
fk4+0Ms8a688aFj9qB3Fr7GK0Q8C1da7Cgu5XFMoq6kk9Qrkxh/SG8XDNsa5/kr2VuFoW3Ob7EA6
Mzsm+BJEiUFw5vg+fCP1UjRibd4dIvNklaR1TPR0h1bI47OOkLJQkQsodRemWDeBpO4AFGXbAUrb
YTyST61DAEf666KMmktw+RPpx8WUph9qLW1hWKn52Mpf5enRFl1lRSK4cJKAVK6SMH/maqrixdR4
SiMgS05CAimRHC6OyKo8zrgwoZ+3b/exHz0aCFsMoEH7kHqTg8fJb+rD9cO9XvLb+McCZyiYf7mI
osdAAYopsuqA5xncZ7Fqpd18M5ziJsFud7YVwXmt6EiAzUkwaqRZFpo1KG+X184gKfU5Yve0aUd0
DKZtG8m7rpNIBGfGrLEqM2CP1aQBmmTeuoa1S6u/BYPCfeIPRTjDGRHBwhObeurG5yH/ImcbOlNB
1FgJvZBhWJgwAXKyqnEnyqz6FqCsMJZllEBm/Zgpz0T/mWJJ7brF1hLmH4K4Q6QlbUSnCQVq+IFs
2z22c/emj9Vqr7hRHXFlJdKLc4KaqHYwStCra76OuukMJHamYAtUUIEB113hYkDeFdq6AicW9Jrj
Z6m90+XzZG2u227lPkZk7KOZaBkTfCLOD2S7D4yU9ThJ8b2aidfn0re5wBam1mibQCaftHLGcUoE
7bVVzRZiuawcB3lBJBVN8cjcq9N9HbzMqSCyrtX3f6jG5WPNwlx0JUVsvT/YVsDUDXALy38xkZr7
UrCkseoUF414UHdTy/o+I5BWyzd67I/zmSg3Vulf/1wCu72Bcs8CU5Jr2K2J9526pcPnstz/NxHq
nyEuUGSMEWNi3W0kP6fPVbNvA0HYXqmUll+GR3G3CUWjhkBE0n40+mOqCawkcGrCxQObBsMspfgW
Mt4J+ntzfqFV53a419FvSX8yJUUUgZhRuLbGHxqx77bIC5GtYpIJayyvUyQ52DuU3Jkx9DZ47O4q
T4IcIVKQCwwx+Gf1DHxOblxEd2kV3ie6/RjqLUDGjU9jCcAF3ZzOU1oJ9BS5HxctVKMLk3GAYYtK
d6RgOJdJdxOFpegBXySHCw9pWJVqm0E/pbxtYwXvxF6hiQZk1oqHPz4aFyD0SgNueMTc8GQc6GYG
Epnud5vZDZxXwIKzaA5tPVFdgsSbVSqwRcZBBcQRcq5+Au912x+tE/Wlz78gC4Rop4KgxG9WTUTN
Zg2NFZRHGBHb0n35IdwpuxbQHJbtKIfZb13xAg/zgiuHQeciyKTqkzlSaIm0pZNdaKmbIPhekdQz
9FhwElY1VGUDII2yJYM85s+DlwxanmgMgCRCQ1TtTqP9RAGjVdei2Zj1dLKQxJ25SW3QQuwhyXwc
fHszHovj6LLFz3orpggRSuNOWm+CJccwYUPjbN6yxR6SOIan3ad3jDzefroe81lAfPPFFrpx5y1L
khY7/9DNosHndMaLVyPEa1kNkQsZ3GlrIyvIWwOxA+TgHhuXxf6iP2/tLYMF0/bXFVo/2xdpPIx4
Gg6oTEHJDM8f/Lzw8s8yJvrZ00OGRgpwprZlICR2WQMtILjn/M8bX///Ig209lDnlEDqdKB78zju
4pO9RUNxGwq3MtknufLJXh1oKcoaw2q0Yc6mTrV90NlK4JiRIoMLVO+fdZ1anobrMtsBiTQRBNpq
fF7oyVX2GcA725ydOqIfI4LRv6e8EdRT6y5JcKez8C4u8yNvqt0Xpk5RmGbTuMlqYwPKh63ASVYD
lXqRwf6GhQ0xz5PkRQUZIypEazvfkoOBaRRLcugu/2gwJJIH4xjkeDn6j5K5sKVkul3jgRlt0o/F
HsFkV+zBwgJqhGI3fOy84Btql2Pgi4rU9e92UZiLYdiXL3JrglhSa87U38o1qJ7zr9eVE1mVC11N
ZnZBZaCVP9JzXBzkJHXmGV2UFlSbvRDYjbna23NwUYkPXc3QJWWPb6jdGttxX20Zmvh8kDeyR/8/
8OkieVwYk0hUt5MC7eIP2jcWmCWfUVlatwwnR8xSJzgGPJIM6Nlaqhr4YvJ4lucbSRPckgQewYPH
xHKfZJUJ883WrutlJ68PUvX5ukOsdS0RFn9/Ix4TTwctgDIPUEIqwLY6esM2f2ZOr9ywMzbs+/tY
OIHyL7H4IpSLUU2e2FUYQah17k/D2b6JT9hieKXSE3XY1uu6hYJcIJkqazJKpqB2W35gL4zo2Reu
vC++sNek4QU8XwKTCtyQ340rS2PKMoCSYaOo3peH5LbdBZvaL19HAq2bVHCmX/PllWNmcZHDrDUj
kgP4yYC3q3avHMOzvlX89ix8thJ5PBc+sMYYhhN7Ux/cQHeiOwZoj+H4YnJhze/sOqXvLdHO/lqD
+w8X5cJIbEVZEGNq1VW3RYnWOnYAPMYc49NdvB88a9OdUCp79t4QpYL1RH7xUy6gDEnRS0UAya0H
ftwdmzMvvKRw9JvYZQxOxnHGs3EKRDNF0IQRWJofKKVh2VVWD0tX9K7SBkfPRDgc/1LG/lbO5t4N
dEtNlLJ8zbAa1AoP4Y/xgfEZ0W3YuCJbihRiJegin+d5MVe2BFN2ylNHT2omCGSCYMm/4eKdPbBq
FQaLst7JR0eVPveWd/1ki2QwHRc6WF1DQJYEi6mgFQq/95I/4U3uPTJMYukWnigJ30XqSFDGQ8Jq
R1s9J41xr/bSvZHZglmPtScVHKqLHO57FDQNLHAcsq5I9oT5BC/aFMcSRNsUoxeglXOT87sD/0Uq
F/iTEvgRdQ3t5H+oRRUApLArPXWFl5p1j7vI4r4WqXK9BK4XA3oDsTH4RO4zL8WAjmOn2FAxcgBk
SJ6QCWc9ZFykMh9a+oiWjmWvQsPZnpwYm3pgEjdLVFnfmnHcABZJ4C8ieVzwzyuVhpEOebqdORrA
ADWscaaNYwBov563Sre77p9Cx+FyQBNVc1gzgXF6CO4ZMS24CY8B1otByzv6FbjSMVdwEE3h/Uuh
cjEsM8TCsKSPzElnvc8pclkan3f6QxO6EvpCwDb31eM4oqZ8ByrNH8eEywCyVCVkMqFtYmOXSWke
Jyu/n6P4XV21y3Hku0/mEMamleB22ij3gXosi9skE5STIgvyHaeIZnIusc4de4jJUOPZAAGtd52N
46B8Sb3CDdxOdq/7i+AU8g2noqCkTdkpjIIvcnnORf3k9Zj82y34FXG11WsMm+D3h+FZLjdjETll
8J77riZj6cpSMQYuc07QlWEtEwkfx5qHEy5pNxq1Bcdq1UwXEXxPZMgMWuSvQOLlz6TPnbgTfH32
N74pEhcC+GwfFgoYdRnAdxD8wMjip0AxgRQj15ty+mQPFV4BSwBGTrrooYwFoGuC+UQTYMzD1NGP
aPXgpWu+lFn5EWssW6MRTY2tq4gJLtPCM7DC38dqeZqDMIaKjGZZ2cWA22EzF8IqeLW+xzvz/+Rw
psyDEVAuNuRY5xlMZ/POwOgsw8JW/Mjvdn9LRPT6HLwQxxmwm2bZNlRg29bJaQ7ude1zOaVuHlFH
t0R3l9XTpLEHR9PE/ijhslefxOCQGPGxMv2Hoh/iVndqSTSzuF55LqRwOUurVRL0Bc4TBdEXa7Vj
SOYmP7FaOvZEiWPdKy4qcfmqNDrZoqw3HJzrvbaLz9qWAZUKvYJ9hrd+fpHD5SdZioswnSCn/ph/
aYHJnm6Vzxj7mX0VLK+i2ZT1a+3ChlxMSsKwDWPWyI9O8ZfiCWAASIW9I4Mvfg/AQ/HI4nqE+q0f
n6HsUC3myYJ+DCcj9zF+Q50CUP0s3deueUduGlFtI3IUPmPhnTDt+gEy+48Y1d3ZD90mBVYvwxBH
qhJkqvVAdVGQO2dRWszhK+S8gge0SleQGHNvNlO/n1MBK7DgmL1JWuj1gZsXepVW0e6JWofe3E7t
S9dTU5BYRKK4KhgmVHItgqipzZxAewzCB1o//1WO1yzdsGwFbzwYJyEgSuHOs1V1dh2b2eCH9Y/e
Avxw1P5dBn4jgTvEVAEVm65CQlZRJ87JQSZ0f10Jvo3yRgZ3gDF0gxIzzCFDAs+o8RA1hifZ98T8
ENlujcJIVw+j6V+Xyn2eN0K5Y0zsrFfVDkI1jLzTZ73/YqO18R4ZBMAPBphs9NdQsqicezuX8O5Z
Dr6lHKX6pgTnkf39uoh146mKohgGZppVHgaTyDlsp0FGFVROCVdLzSMZD1ZROI2ROLKBrTnPHEW3
WC4o/TLfRSwflBR9KKlmFIM/uD0m0wHpeGjB6TR9VICfS11AvnwSKMqF+TcSueQvNUBCKaNq8MEv
47OptsALt9qWEe7anvCRmP3aIqm8kcbHJMmQgsKGfuigHxo32aRn8yxt222x/ctVhTeiuKs5UcAo
acQUXjJO21aLtvMcv8fZF1+Li0XdgAVRWsBJtBxEpnZxl9B0k/ciSKfVMwXsOcvSMVtv8/1XollV
pAzJ4I95744YtOjbr7H1dN0RVj1PU3CqdGIa2BrAl1scqnrS47jJUzw3F6ofjMWz3M2CoLeqx0IE
Zy4z7uy4ahD0hsI6jLp8CmYNF+1QkCH4UuLXl1/IYX/HQhWw01cJzWAvCyDeqqvt2pcmccJT+IQR
GeBCRcl7/GAhkMsXst7bYVFDoFncjkbnpPMmEz1scNn8jVJ8xhizKQsafJ/JzDeThVhA2rsk6z0z
aP+ucHgjiksc1MomqcggCvMq8mlo4x9TPEo3tArmvT6GybfrnidyCy5lSEWZqVbMcqGmeUU5b/tU
2TSmCJqc/dVvQo9GLEPWVYWYPOBIBrgps0ul3h+n2Uua81B9HpXDYH4wS9x//w7n8x8T4nYNEHcd
t1S2UbJwQVx8c9PKw8FvspcJkGC2fBs0osvNqksg/xmAaVZBzcS5RB/Gs11SFkxLgCKRx1gCl2J6
kJRe4BCrsYFZDu1bAy/kXGzIbDOjqQL/LjvNsQg2luJgc90J+Cc0WMxEuwikarouG6C94WQkKQW1
8DA0fhE/T9JN1j2Cb8ex0swB5eCmtAtHakYg9OpeqwpaCW/VMzVZM4miqRZbYOJEV2obFpaq975u
fi2kk/qXc0NMNUbFYBFbxSw10G7+dIYiy4uiivD79txQhyj1T0maO5RgQ+XTbBA1KNh5+dPR/xTH
5Vh7bHRahVgl1+TIDap0o+j03s6xVBy1npY2xz6snLbTRGq+Pcd/yuXMOHe5NFOAMfjqVCGLFG6v
ywBEJ4LqbyW8/ymHSyNFWg41NSBnOBT7cT9jxKzYhXv7nr30ZG7w5bpnitRi/39xlOc5jGwpwNez
ymMVPGgSbgWP/00Elz+KOSWjrEGjZH4c7dxXxx+NIqQuZPZ/6xdogyiqTBT19VlyoUhgD0ow5aT3
6bdxQ/e5jxeSr/PWulU3jP5cRBXDj0X94/YXeVwaSWaTmsqs9T6DGcAzo0cGx9gbJ0Z/Pu1U04m2
Qplv60vmGxeZXC4p0RIkmsaOstN78a54HJ0WExrGJjmIHuJXo8ZFFM9hYIR1WsoUonoiGY5tDupW
qoZJ8G667n2/FeKzlhnHGZ1nSCHWTYzpsuCgiPhk36aRP2z2iri58As512diSPhORaPrvgI8hSNQ
UVK3VsLerVXl/rqzi+zGhQlShqUlZXDDYRo22pBsh060yCXSiIsQrWaPg4LRNF/Gq5haBV9ypXnQ
pchX1ezbdW1Wv4+BdIVOgYnqmYsO05hndlSpvZ+1tjeDlzmxjB0qdkF6FInhIgSJ8WhTxBATlN/G
fDMPtjuXf4lB8+vALnTh6okk0lBfBkrvR+oPOsSOWX/tdMGz9lqe17Cn89tgXFSQh2jWCZh9fSuc
nCktHuN0OsR9clBC6WS2L2lvfo+n9iB1tdfGxu7651p1voV0Lj5IlT5GZQrpseUZ9a0t2jYQfCce
1WCokzIvdHwn3dypI3VAsF6LAEBFMvhyotVNqnWQkUQPMjrmOKptvL1up1UZbFNHw4gpIIG4QzpX
KikqOmE4t89xgQ5vAtDA6b2IjWO1VMELFOM5NEF1yH2OgtB5iIwCqlTn0vykxu5As20fKk5afNQm
DQxx3nXF+Bbsq5MDftmw0TvSAcTMNF9Eu7aPwjRQc8SG3iv2KjbjA0+ZHe08AWyl3oqmL9mZ4ZPu
Uhx3cMtUUqWeZL0PUvBSuU2SXadIeA2LcA3pRZXR2ldbCuMOMCbQ2hQpHsIiZzjEXybQBqLF4jab
+P9Iu5LlunVd+0WqUkdKmqrZrbvEcbqJKslJ1FB9L339W3TuzZZp3c3nnJEHrtLaAEEQBIGFKDDv
1V3pK0dTVha55W3XqMKORulbFTsNRNSM3E+d7mD0zAc9ym5MZG0Uz8fdNXUKBrPo4WTSFBK2QV57
Wuzjeu+3HydfD+o9PbIbdmxvosotB9fKXN3lzLQyQmaJvOLTZrzguayt8Rvi8p6m7wrnXdKenEhy
TG6upcYnTGN8CypYBTsN4yxrcBQPQWM8gF5hpyh3ai9NlWya5wpFMM/ccibmaPHveGlBofxytt4r
rdvkLgkmkIiUO/RZn0F3pjbe9Z3IzeLVUq6gBWO1VezDxYGA3fIPq37O/T1PrOrqT36wRZP5N3Bo
OgRFhW4TdBi83Pdq2to5UtFDwOLbcDjiFc2N5+/9siMJmOtN2Vm6KZ1O8Y5PMUkJl+aXcPPkIKFn
hX0Qpkg+3SntLZs+pdOx6b8VOBeuq3LrVNMMFTQvxKII7sVdkTs5Cmsj2IoGRrciT22v0mJbosFN
i0ScQyjRDRve86VIS83QdJ20Q9Br40M99ue0NgKVyB7JZDCCSU6JTXqn6AawKJ1r/dwZqqtLR0ts
a+wii2B809gz08ZbXGCN/b5Xutu8CSVUF5tba6UuwS0mbVnW9gg5in4/mfcT6d0JGcLoRy0Ld8VC
mN9nGi98xDuFZWli7rZLMhuFaBXfxWOgBryaqAfF6ZPl8ZpnHVNHQSwt4wnelG8FylW8OkiHmtZU
nXB2sypu/LwyWNCrRv1NKwoLk0cS45waeSIjad5cONPCTBYTySJb5ECFBoxkJAMCOOrPau0udiEx
cwmCmLrTVcaWkAGhoPexdmvJuKw3j4+LBGKZaqrkGOFmw/TGIXNr+ya2Krdb9kwWaW/uoxWOkAZi
GLKnFAvkUMehcocQFEDLcCjH+M1ZfQup7z8rIoaKLDEScDEAp2x3Rv9x7LxplDyLyVQmmFo360Za
mVBZ6Dy0kx+lnVuCay38+BduFB4U9AEYSuiIkoSh2hO4bCRImiN13reVRIzNFUF+EbMVTTQZiSRJ
JM2MpWgRKNnxkejHwjhZ3ZfrInBP/+pQpXjCwdxcHAa6cBIUqZoqKSkRUB+jAzuxPdmbO3nJ0OaC
XGDEa05kxpGjVYApOus+trt3nZPvO1sZ3JigIf26TJsbcgUmHKUtC8EmasLRtHrvTQ29R9rlx3WI
zZyitsIQNkumKqXOQmCYzG0DPuIg3aGypnXN514bx9ffX0fcFgqPeeBxtk1csV56T1bRTpspop8p
QpI0ZntkhP3rENvmdoEQDiATL+Qog0uxa9TD5Jzn6ayqT/8OQjC32XHqRGl5DIePRydN+9Ikf7Mp
6X+lACHAS0UpYN9h9QCIHkX95UM/SxZi8xhbfV+wLhCoLfFk8+/PFpj2U/UDazEyZiIJmDhJBSI9
NX1j3f3v83qFKVgbQU8nfDJWxlh+al1y1xua17FWsjibJoaclIYKBl03Rf6YsKg0q9Bh06PmBAhR
fTRoS5S3ZWImyMjB5oGY0BDdTR5iLshgO32QatpNWDk3iVntMavhLxwnUmu4sWNcLGcSfWkDelNX
haMjmK7ALB07LiL2tJONm9uK2NcgwnZZsjjslRkg7bR8Xsxql6YhJoT25zhqgqF17pcmltExb+vv
Ipiwf2KN0XqpgKlPX5Tws6qBT+7X27foRSzQ47zUXV1OdqksSh/MU+QbrXkH0byibN5WAfZs0msY
YRuZeLwrFxWSRPU5CWPXtA5VyCSh2XV1gU/2pSxKN9jqUOKeMy+gkza0j9bSPc25I4loNnNEa2GM
lzgUnZBRi9kBqMIZA94rG/vVJwMnab6Ln2TlsDKh+DZexdFkYATt41xzSLVNuhZM+OtYb69RwHCA
P3voFXlBqIfo0Ilw0w/b8mHSjNtBrTydvHX25G9DMHS84uqWwR9bXoozdfOoWZPdB7Qz/ZLVQT3r
D+lcfrhu1pu7dQUjaK1OWLVYs4XdqteJFyWRfUDJFvEwvRi1xI7DAq1KTXfME+fpOvLmeiGBQBHJ
UczOEyzdUKdW1UbSB0oZeXYG3p3WD4vjvwMRLB00aok9dbQPpvDURF/GLlDCw3UI7lvEUNGkIBgD
nRmuUpbgVO0O1a+DAjlIEzi2W9DCq5Cw7gaf1Z/V/mQVspv91lELjmJQSwMU7+1csytLVxul7FFl
hPi6c/Rdu5jdbkS11L6jSf4hjvLvVj1r/nUpuR28lvKCySPZFSY140JTLG726TGe34/2u+vf37SG
lUyCFrs6nwnGpg9Bnh7L/tYZfSl5rAxCOJjiCrW12ggIbbmrGRqUOixU4V6XQ6Yn4STqbGoU6G5H
1mXq9nppHMj8xtaj357hoiqxttFWrCnDeiBhoB5LbXRb3Xf+KhW2sjGxwpro5kAZT2hmU3FcivCI
WX1/pSqKAmFQzaH6T/RwtpGPlQFVzRGGvZ/7QRLxbm/My/cF18ZQI5PWE74PlnZ3Ardnq4RBx1yi
Rm6vB47yzhklVrx94tELprA1w6rJFd0EprnnE+WiE3H8wRt9PjhkLH1pxoo7ydfb8oInbEtV08zC
4dcfdY+RVxhUMhqutsd9Evwsg7TyYfOwWEknbFK7n8fQUYDGB3vpvDc0QaJM82u0+s2d3++cve6W
9/VDfKJ/UVtkWmjfIQ6vnxLzwCTXIzvkcVFZPrD+gyXL4G86h9X3hYNiSVPaIKcD0YbHoT7phLmW
IzFIGYZg8KqJiqLaRAgZ2nf2cIzCk5JKQq5N97MSQ7D5sVtSbeYRPmsa33ScXRxHwXUPt23jvJIC
z5kG//PyKDCcpWlIhfRLG/D3oszvPnFapfgAwv572f1+U2cOGpl4ix3euwV/ijtkQfIMAilVs7h5
PJwXGrfB4iyZJ5FrU3cXKDFhGVVgpjYWQA2fl93iq7eIV3eYqGVgP5WVy/zIf+Msgt+ufAUpxEDO
0tcjSwBJ04PJ9nNyVzifwuzWmj5LhOO29cpRrJAE+871pS7DATfMhpll6Q5KGv9wrEn3c5ZS8Nuz
fIhdDB+cFM/QtBxzjm2lc9mkYqhyR7PwXORNPfpZ5qSy8sstvcMXU90xkYdGBvSlPUXI5TFHUbG1
x2hyc/TveQhJmcxstzSAAkLE7jrcImpXX8LkjTJpKuOh4A9e0lSjD6sKMrc8Gl73/2gQ3nxMWOMJ
Gmdktg0nAd580vfJ+zZzmyM72b7yk8U+Wvd38ek8ynS5uTnXqIIytToJSYHeNiQujR3Zga3uEB40
r3Gbd/KJi5srt1Kp4G2qhbff5AAb4m9G+YMMksvwVqCLPLLNyfA5p5Sw+Y1UsbW54Es2PKrYHq3q
NjqM14RJyp4rthwNWnh1B5keG1WqgleLSo0Q9LDgrmoPB62nu2ggd/nY/U0KxjFBocuxVBFGCWkd
tRXOgDL+PMYYRLm0bm5K9LYli7kCESLdASeAPhK4FX3xLKUMrNKjiexGIAMRFkePSppEBZIIGLvp
arHzpZ7Gg66qkgrwLRtYyUKFvEsSZnlpN5DFUj+G5VnXHxc78tTqqE/fr/vIbYGQG8MdDg/OYgma
OXbFbFWwNqb0PsJezGF/P4f+dZBtcS4gQsBGB8XKjBAghfNtmWZXNVAPVHoTbdx4DK5jbQlEEFsj
0UdgaeI7TGfXoFQcobqYHJT2znHuynh0r2NsOxzV5ulRlM4TMXUZLV3Z4ZDgMSFelM6th8F1Z9N1
9hgLEINA/DrcVgRKLmjig8ncNGHaEqAVmES5MM1VcsVr7W+VfqbZ7EaKIpFv08Wt3IKwlXRwp/az
avSBOnlJf6sV364LtLlGq+8Lu2jQkjku8CAToNK8PUVtWe3I3Gl7R+2d3b+CEndSlud1n5oQRemc
3WL3nqKUqGKS3UkkGhNf56op0eyGwwxt7c8VZtXpVLKJZBDC0ZrNcwKLB0RFMDbbzneNPkiUJYMQ
ztGFLqzE6dMHSeLcO/qoenrU1RIQvtnFoAxnG4aQYpgKIiBh8TFGwK4ri0c+vf7UxnjuH4rDNFe+
Uby9n5Q/lOLxgtq2hc4T4XiLk2xoywQqmx3t3CY4EyojMGOZRFvmjFAdlBg4tFVDrArEfL88aiak
ExsM4SboxkWnyfvrZrypNB0BnI3nX5uK4SJJl76fCFYG01xQvauQR1Iw9mExB1DNOEb94TrcpkQr
OG4oq8RXNjp6EXVYo8R+nMALpP1UZba2dSYgB4Eep9+d0kJkWuZd2RYD1kYD5Ypl656tKQ8ta/dN
bBy1vpUocBsOj6UqvkXwZvpSoiVTiikPLU4Ya+/SwfISWw8sKFQvRlfVq3d/o8A/cGKZXzTo0zjo
gIvNzLXGAuRHp3FaJAfDZriNirT/SvVcL71aJ7rMS9IYgAmfwI95LHb5HhN/GNJjmFODTB94qxbD
ldUJbD54r2EFV7Sg3cRaRg7L3CQDCZ3hT+e68LrT8IszPLRnWe/vpkHimRBtXigqRsXIy+WbrAx1
CQUQaXNnG7PXWQ9FV0nUuWkjKxDh2DOmuCtJTXn99ffR+aWPh6IovUr1Rj2SOEGZPII5kqjV4rrl
8oDeBrvELeN9LEvMbTqNizxizlSHXyzB9o68nDLt7SQ6DmPnJ2N/aEfmuNcNfuvoQOPvfxdITJ3a
edLUQwvd1dqtTg9DJVGYZG1E5iTFYINC+fcLqwuKwUTxbPvOivRTo6oPvVN9vC6OZH3EorjWQYPB
wuHAzVPqj8TyW1ntwCaECVsGEYGFES2CA9RJWmolQ/wb5vulPI3pTSh7i9w0AELwcdyO8counOcM
97sFjYtIWjVP1QRGGcyWHKKfva0drqtLBiScF4SCd6BiaMtJQOuM5IkdfVTYpwb9ltdxNnW2Eoj/
f+Xv2tQu0yYFjm590rqfrH3XK5PEC2xiOGCBxRuwRvHY9BLDKBIT08vRr9oqxnFOy3Oq5TfmokgO
JBmM4AFyOiXTjClmQW9nfmbO96Otu1G6SPbN1r5E2tLiz40o0xDrOJwkqomDd7lAj41gwLVo1BvJ
osgguHGsFiXRi7zVOQQIUR/tgaFwntVPb154cFjhWdhGdRr6BYSFn1lvlrmGn2+gyczaNUWQy5jY
NxbkBYQgRoeKR6bVgNAbOP1hR6PKy5s3jjPiyU+QR9hYEqRDzFdzoGzUzI8RQco9rcejauhel1ep
q4XF258OXuAIVmx1vRLGvEC+t+NbFAjsBi2TrPuWwnQUdCNBjOj61dSktDSWETyjCBKdu2nxl+RI
ZA0wG6ZlriH4/1emlXVz6GS4tQVhTD3FiG9r5y9c1wsIwbKmMU3TJgFEX4L+W7k1ihiDrI7TcHy7
BaN5Fg33Bh6UMV7zpSiqmeWh4vBES/FTtYOl/8ZSyV7fSkvgQPmDIQ7dY6S32zDBRSTNMMeYlyFi
ugtmnqDDdJ9xfk+JD9tcnhWecIRpXWtG1OFVAGi5M29RwnVdZ1vfJ3BbqkZwWbTEx1ItszU8gDno
i1wmv4+qm7Ibvl+H2DJiOEA8Epi8s1B81xmmcWlM9B0FCSHdvZ7bjRqobVkwL0mp8Te7nzhIHuMG
Au4FsQsirFpt7qgOgYYsqBZwvWrgX60qvDpcF2tLc1S1KEFdHXpIxCRyqSVIVTphF2CkpHFsnbb9
0o2oPpHAPLf3ri7zJopoDEpsdISDIE/FtLmXVj3NtFHrSmv84kbZ8fFVGCnk2cfytgPhfBQk++iY
3tWgmw8981D9dHzZ86ywfq9+gLB94zjDMMQMZ1pvPwzG0Z53oZSFWFDmKwzhZOiXCGOZE2BkxW3d
7+te0qb9itNb1KJwu+n7VmcsNwBwE+45jVIOVjk8pAfovvPj9+WHCBx2iU/+eZORvJJLOCOcsM1o
OAAWdUJDdQodicsT74mvAASf5zArNKcGijP32QfFzYPoq5Z66mPv87rynLx9eLGgSXG4WVOauUNi
IDaf+8BJ3MK3ykOmeeZjfVxuk86z7V0YXFejeAsXxXxV1AVWPieZOagf7mMPPLJgVq4OLaTM0QF3
qDtX1kb4TBDwauMh6YRkEN6IbFVwvWmVzDSusXa8ylD3WhdToZ/aOxC4BNEN33bYCC4yAD/rc1p6
i8RiN3fECl1/ue1Zgel7XQt03XBuDNKgT/6NtQm/lbqCEO4u8WBNudYAgmX+Yn6tsjvWSOoGNn3H
CkJwXpFRjcvsAEJJlMcimb5iOrmX184XiX3ItCX4qDx2TGouz2uFSGa/3ICZLYh98pW6oN55VHwi
23jcI12zDsFjVUNeh6ija3ziql6OObjqeIzvc6/N0NRV3ekH23LV0s8fZcgyUQVP1unmlLWOiY0A
in5Dv1enwb+uTdmiCU6rnJoZjTBAoArIxO1kb2BcXm3L8g3bPnllHILvmizGZiV8XjQUfKDsp/Qi
021vSw/zu8bPC+ZpdXvcpztQ38ketCUyitnDuZki1oeQsao1N3fqHTgn0dWavO3FVNxiYvZQx6Ar
ZVQgYjiVLm3vo2SvqJHkOr19CFwU+Ry0rmJ4tZrsCXPW+SEQHcih/cmHQFcBJmmDjpiYUppAIVP0
SirBcWTge2/mBXi2flpQz6t0d0Q9GUvu9ZjOcd0YpcIJLqSs8ioceoCNnn4asLFRFeZln/KjFgxP
8u5xMcL/j3B4BkDSCJd68RYx58pQ2jmOmg78AxiuDTR2qx7x8AhWHFl4v22GtoX5WXhDQZXvSy/f
L6k6zBXAJiUDc9fdUvyczEeJBreX6wIi7GczRqd61MEIQdZVHatd+QTaAV/x0l/a3XTCXBHwMpmR
Ox9mWUXx/1DmBVrY4vU09HOnInjlHEPNfRJkw67/ooHwRz33hXTwqkSdYmzSF1OnqERt/IR80fXR
1dnXZX5j39Z/DOSPTGIsosRI0g4W1gxuY0+cryxliD4iO5ZY/rajv+AIEUCZkGkMa+Ao/T613lXs
o8Quto+wC4CwjRstZ0XDQwysCdqSC384J18dL7+xcWgW7yKf+MlO1qXOV/z1uXkBFbZzW1KTYZ5w
46fHBKTpzYHsdV89yNIaMtm4paxcIkFpB5v4pSW1jm12bIp2Ny0fSCSr7pNZnBAGtLkWqa0BHIcc
0yE8JOaTjYby6yslswTBS0RlGaJ7HDrLaNCPJ1N/+nffFxwEa+qiwO0TLnZ+hzbErnj/F9+3iaOq
REOaXGxlCA0NNCvR3PhzVnpqrf1IVfvbdYjNdbBROIrHTgcJQHG9laKd9Q47f7GPbLxd2CmOZH6U
b7hXprvCENa6rGieZjowWrTwG362syyXPvK5TLqbPPaWZP9vigQaCuQxUZX/qo49nI2ajPWICBNe
1E+isHVno4GJ9Y2UmWbTwlZYwq5slqox+gJY0667wdzDnRMkx+qAd62derD8Tk7vvqnMFaKwYAt6
OsHxAUT767Ljs/OmA+a0v7NOYJgPZGT5myfgCkxYuS7tTabbA8704n4cbif2S9Vrl1DkM2bvuiG+
mlfD78dIP6ng8EN92avCpdlSY31u7No37gefF+svn4YzvWn97K7zVHc82F52K/OqIpnf86GE6U2g
T8HgWwcJ0Jf+Ts2ziIIDCrZ5Yh95f3SseProWV55TM/KvvGSR102wnjLla8xBaMJmzm3whCYfL5L
u+8OHcxFPulgyzbXMIKlRG1OBowJgW063zntmWZrf7HTLKLhqg+OFvqK5iox2ogUCwTJ2mmPKr2v
idMcSjOVMI5sbegVjJg7zirU0IcDYCw6euow+nWMAaMgTLhugTIYIW8xhyWIX2bAzBTV5czyUmtw
a/r1Osrz1UX0hqihNShYPlDwIZZ7JIM+pI6BPVXHXnvCLWBovxCM3CxOozF6DntoNOJOyq/rsFs7
GW+51OLFQGALEuy8RUlgE2rgnsuU25zuymyP5CuLvy/z2wpqf2+oFZBg3GlGlzTUu8YvSXHouiTI
tQcp48Smaa9ABNOuer3MCYU0ut3HLpgQwUccykoNZSoTnJ+OWy21FyyUqe2p8aE3HqvxG81uNdk9
VAbE/7+KuYp8TFWyQJolpYNnkWi3YCiaO+Ufq0U9meX48botbBr6SntC2EImOtfMAV5ZasE4WW5k
NIfMlt1AZWIJd5gkzkrWUFiCydRv5vQBEYCLpp6dk/9K6Zd/JZJIWkoitMAkPdZK64hbYlIp+Zwu
H65jbN6oUQ4B2kBU+uBhQVinWhsVe7BY46unufZ4d1fngrr5W4MJpWznIOz/l4DCQqE81OoqE4Dk
EXxeSIQgOZfsW8ddful8mqWnv7+OyE36lW9aSSgsmWKE8TAvAGxM6rbxP2RBalz3TP14HWdz/15w
xOXqjTg30h44WfRkhvetrHt18/5sgTQJYTMmnbzi9LLwIs/CMeePP+qv4ahh1oTp2o6LqT9etJNV
QW+qbYUmeIq5HYfYxp3QL4yHlLZ7rVNunL4+hGktMYnNrbtCEkywL/isqw5yRcrjgGqWRj0MRLZx
ZSCC2VVWn1dtCJB42lm25Q3jvRIlknhv0wRWkgimlk9dr40LdIaZv3cai27MWDbKlH/ilTVfIMQG
sg5T3BH4Qw71RHYtaBTnHQ/LZUHydgy5whECB2PE9PhkQqBF7icffcx7JXKVO9tnaI0JMP/cm7+z
UmIIEpNz+DVhdWaAIylEhS1kU3TiV8Rw0bAdTM1TKuOp2Y5XVtIJkUNjGHgrq4DEo9XqPvaZV94g
D+UqR6kmuaZerxgmqmp8z74ifGNVMc2lUnOs9KHf5/t2Vx9Ln7NdyhIQ2/Z3geL/XynQaKKiHUkD
+8s+LYCTFbhtb6LL9/n/V99XRkrSroUoQ3Pb9XfG9MSMw3Uvun0ggWb2v+oS/A4Z8y4ME2CAFbz3
SO/hgfbMp7cPXo+5kYknZ8iSiSU4IGZWaRnzFUqS27h/aPRbq5CUVmyb9kUqwf0kFp7X0rRFVqW2
dzQ+UO0GlA5+nkveGGQWIHigBNRbqprAAhwWo+PQJrpv1igXkSzS1oXdclCAj5IHTickeAcltlMj
bSEOsoXIefjLQf8Qgps+QtlBcSubDrS9Phc0wS+Qvq4rmiHoypW7Mt2ryZMT/rwu0fb6XCAEhxAa
RVPkGiBCZCFYGLlV81Gzarc0Jfe+58ek1+7ggiTs0dLG1RzdxXhsWkp6UzUs8oalxtN5mhS+0+Rt
4KDc2ze0pXANszNPy9Apkh+xbSWX3yDs4y4KCzDJQtpGYTdhbLhWJGMska2ZsI1n5MCLMEc8jkFm
ebFn1a6XkbtIVSns26pJK41wDJ4+zk+hP2B8QH9Uz7Jn1s2Sg7W9C9vXLKwSZXHYVjVmKu4mvzyR
7+RQern3g7pJ6LLUrfYyVJkKhb28zHUZtQ1WSVEfMnqi3UmTTnLkKrpijWKvW2zXzGhSqLDzlfvu
yILUt/3pd6/9+yJAYIlSIppLCyr+h5v/Y4KG4EHYSLQ6K6DR7vPgLz65qSm0Od/3vuHNhTt3rqxu
RGL0huBFlilciB1CnWVS35isOizJ43Unom0FZ+iz45yU4D7DXeDl+ZiXlbmQvORucfbUYDlGdyAM
xJBW/WFoXMtbvCVAabCPJ7bUk92stpZyBS5GhmpGQeE6AjwpE7eOP+T2oa+eiuLMaCmJc7csEykX
4hBk8G0qlgcPDk2tyaJIVQxF79Ki8mnfZ+6gywY4bwZqayTBjZjoqGB2Y3H7VL3kvByGg+lae6jw
SRaobR0BayjBmwwZ7RUTBXb+GH8OyUM5aD4mQeFQkEQ4MuUJvmRMtJy2M0E8uGglijZKv+MUQbq9
+NfNcdsgLqskWGNIx0abGRcoGfeMfTRTPEfd4J7qpvX761ASmUQ3Yo6pbYTPRQfO3WAex/muz95d
h9jeW3+kER1G3YLLK8m5ze2bY88H3O6VvTzBLJNE8BKGEzm0SbA6eXZajMOsnEJzf10SGYQQa6CG
gaYxN7SOfW3sD0n8vpGNadvydStbFutE57ZTRnALAEKJzmixeojGRSLF5g1xjcHFXF0GwqbXlnDh
5uVNvgqKluQ0HAjYLkYfI5xR/mz9c11v24hgfsXIbjRLvuLkrZfCsZLW5Ij2PkFxS/HIb26TZ/+g
O4yQ54UL1yE3lwql9ugdoA4frvFSRksHLUlfOtynYgAKAqW8/BJHMpIqGYrgEdrZ6UtzUJCb0Mqv
Jfh66ODs1KgI/kYYdD9xxmFkkIQF67WiG3swQ/hw3y5dPtvON3WSrRHfH2JAgcFsf0AEh52ifDJ2
KoAgIW+l/vJgdZ8JPQ70HzKkaM18UugXVKC44fz9unRcSdeAhaUimZrQuY1RwFsWe40GsQ3e6e8G
OY9weApC+etwm6fFSk5hzYiWhXXGICeJe3/MDmScd9GyS41P13G2beOiT8GJpyWptLGGWDpO9cLB
XNvHsvyb69xq0cTHqLIjmImZQpjiJn2odsPhB4hkviGmxRBb2UOhRHGWEPg1zjxXUQysSP+KSpZi
eJrpsaWyil2+3FfMweJ2uvJOmG9tGLYCmMnp35lWciJ14qtT7ukaumf7N1KqPr8QrTUo+HSWtnma
cLg0DANqI62tMhyDsjKg7XjoYnYWd/wrsZysQpFOD5xR/1DlN7l2Hsof4fieUXTRPsb6vdao3hDL
DESmTcF1FK3jqCjKR4n1nv4q/PZndR5+TWfqU5ehWr7xsqdsdDFrUhJobl7x1noV3Elc5rFu5ZA3
t8COMNyS7ttCf/T5NzP+powntXtnyAjsN8/OlYoFR0LxRjbTFt6414+NfmqVvyiDtnlXNaczAb+A
YCqEJVPPGM6UXBtuWZe7ebYc1VwWOm86jhWMYClptMxJ39rIaDiPEf0U2qhPT35cd07by7MCEeyi
xOxeovQAqRs182cl94ypOJiDinfm+WDXjj/pi0tDdATE8e46uExAwTSKrqkiYwK23r7v2Aezfte/
cQjA7129Ek8whbDTQuVZhx06huYmcdPZ9NNJkrPbfNhZW4R4lqQYRcYUXHLSG3rq99EJanyn756H
iO+l1SEyvQknShQlgwkmH7xTHUNtv/hz6zKUx8+YYu7RH8qeVr49IJ0hy+Jt7quLMsV6TGNCpqZq
sF5GdMfC27GXtGBu+qjV94WDBXRLGZ6NsK9GWoVuq6ZHakf3ZorcGobGngvaSAyQG9irI4YXmYED
REXVrgDYdkVSJDxsW6ZPRvzQzJE7oamR1bJYY1tzFyDhLLOLMWZFCMmi8memdW4EpOt7abNQCa7o
jyyCUxrDqs+jPkSdyJ7uqXXu302f8EgWkI+z7hLMPjniORgDyWRGsb1oF1zBS1kY42B1FLgpSVyW
7VW93BHlIdQcL2SfJULyBbm2YIK3mgZQ2BoJwPiNZfGptxxCTDi1d8mjTK7tTXaRS3BOMd4T6GzB
2FX1PjUOo3IfSV9K+LJfE0fwThi0Qsal5/b32TzxmWrm0fmqIgefBtaD7CTetEH4BdD6gA/6FbfP
OGujU5S4eyk6vO0nskgWZ9MQ+E7SwOqjvmLciVDz3qvIRfJkcdndlf1NVT+y8Jtj+hIr2FTbCkkw
uZEqsaKXOvwQunNO6k+Tj5vPXAMXPJ8eqn03yjaXDFGwuyFuh7jhiM4jmsc4ge4X6trP7/bZrezd
ftPyVuIJlhdGGrGLDmCJyX5hrCUYibXHTh//rRoF61sw6GOsHeDw6b14IHY5k2myt/Z0V+1jyRG5
bX0X6xBOSGMqI0M3UW2LzIZboMUaU6uvmwX/wqvNtFKbcCrOA8nsLATCNO2Yk3tm+88Iar6kR3r/
lilfrqNtPijYFzhbYBwcUNijFLwkffS0neEbiUt2aMbYo18THcqj335ADZiCpLzkHZKLcUVMkQUF
tfapk2vAVYb6Dg5xByZKL4xtTBhQP1Z4X6B9GLro3pGclVKB+R5ZXVyoM+hOOGJ/k/voV4fGTdOz
PkU/HZSw9Ik7oNqo2ssy/pKtYAuHWkKrtu14qXxq/FLCL9rSu7MsLbmJAbZA3pCNS5DYANKQfHHy
DlmwpmbnLiF4OOxu5kTmQ2QwgvpQoWxQhfEQMUu9FvOo8s7vouN1q5SBiPqyTCRuwBLpR+ENbU6p
47W9LNKQYQjedxnTxrRDHn0a7IzCytuZoK+q6WUbbNPnrtaF/46VvdW1osRzD1nMvZ77ZlDegge1
BxPv+CH3o53z4d+pTvC6FkrKe7sCXF0aQR2SxrMK6oBCNpJdxTcdFTF1CoYhzGUQS23zSGlmTC3D
w2rBRuqlS5GkbgFWt89LqNEHUAp292VV9h+Krqjdtoq1XUbbcp+mqolZtm39ULbVmLtKS7TkeR76
cu5wT/ziNIZaujnrDclr86bPufzi57TuainMZMnrJsMvTo+8NJztx117lFdxbF+jVjjCkitNaVEj
BE6Btn7rkPpoQdwlDwSBa+TL4qFtO/6zDM8B9UqoqA1pREfYMcsOaVrzMUfjzNy/saoLiHDGmqX6
n9evtPlMzS9zggbE/N11jM3Aa6U18Wh16DQaBbRmIEOQLCd7mtxKPWrZsZalaKUrxC1lpbTJ7oze
UqE0TdfujHYKIiNEwMf2adx6uprs9Kn4aeW4Bg/hfelkuwqF8dfF3YwkLuKKVZpjGWdjtUBcJ7yP
zWM2SyKV7UcKEEqjOka1iCX2N2HqKvro+UFX/6qOrVuAniD2xwey5/wAw5OcIHs7J7hCFFawB5PS
777iNsDrdofC0OjJuaWYp/P/qJXaPshXaMIaOlFpmEUP+dTYGxKXN8Xme0AGlldlbj+4WsD3my25
3W/vtz9qFQOmumiyKtH5ixZ6s42YD7/JXLOLvevm8T9M9IIjXOqHxUizzkaA1PnGDwuLBzL1JwON
SGmQebIKj+29dwETTnXam0aDHhQ0gRSqF+OJKV58K8Mw+l92LDmgpIIJhzvqAhMltviz874EKcFu
OT8zFT3zVjJX8WVNlzKztPlOXG32ckkqi2UAJK72mfOrJKZb/FL2xQlPg7KpyrJtJ1L9FMPIjIXb
Rxskd7pXn7SDEgxugky82x7Vg6G4siNAtnrCmY+md5aADAixdD+55bSP2bFpbirqacWTxCr54rwK
2y+bzhYOgg5tPBUavXCp+zXt2jtyDn16oz8Y+/Gm9MNcSoEttRbBp6hVPPQTfVan9bnaTegKMPYl
ylZ5RZDUVGSbW/Apy9BjUDJnVzHAn1G+bz3UQ0TUU1MXHsWPD93/kXZlO3LjyPaLBGhfXrXlVpm1
V9l+EVxuW/u+6+vvYd1pp8xiiz01jWn0AAXkUZARwWAw4sQZq6onTr3fXlcOLl0yU6vg+M1NSLlg
mhZqjrPkVQ922xjsA+e3jdMjhJVukutEReJkCZ4r67Hh9SbxtoqumhYKY66MEovXeik0n1DT6Hed
XaOeOb/VOEw0zLotkOr9fbzRfO8lkoRiT6pXwpfFN0rb8hMf7Oi+NLqim7rW3afyGStAyo0kGvJC
cQXxrOlV7r9N8n4IJE6cxTvULKIoK19VaNU0YFQ1WcPFrxe7jcEskeBBw55/lH8Fr9VZf4tRCbet
Gjz1oxyIFA5mYoZQjVjcl+WDUd3lGi8cYd+DrvtFeY7KSpcGOT1I9mv0qrsMQXG4w9EZ7Rv01vLS
nlxlpP1Gr9eRFWIho0Owi0M78wNXRVWm7GvPsc/zwGw4sJsrIHfDcxrd6R01Ym+Cpp2cMdXN4rYO
hrtYXgf+PUy772xeiRjTlldw1Ia1Qh2GhYRbnmgGD7mVn7Op8z+hE5jxBwZRTQO1IKWJmNYz1Cop
Y9AxzCUtPVF/083PuL0VBiWG0ptWm1fAkIRjmJ5E+abm3YfJT3w8sK43Fyq/ZUV53IH6G9ej8qc8
ljaahwLh1kTH7vZysc/gKw4VruGegFabEjeKyhwmBwTjxcEcwsYeqxpFibUC9opS5NyY2Fp3vUO8
/33lLSxJjfNwhnDtUfpCiCtQVXCn3y7etIt9nkkxdW4FRsVtYp73YzoCDBPh3TDM7TlW3O1FZEIY
KshQQWFo6HQPoLTUKBbr8brfFvMLiu3PSi1zIJiubgVB+QVUUZnN2ACiDJrqV4DhQccqz0xM/5TS
zxy4KygqmBgjbZpHXJXdUcmPmRpiCs7Acdzs57IrBn2LDJqss9QCGHpqd5hJovnaPt8Zno7mqNrt
vMnTHL4qSGSVPljVCpbW9lDVqiQFrHgsniw/uw2+qoflXtvBm+9Guzxpdw2KdmJutoNpzitg6qIi
x+MgRT08hqjEtV0aho/e9r26mA+6wKuPZZr0CotS+E5PiqUSSclHi0br2a30+0UPYNv7MuWcjmyt
BPE0RteIGPpHOVthQaORmOaoRapOtVLbFnrNhs84W8zi+RuDcrZLa46d1gIjl87GMqOj5GXMeC/E
PEGoU16Q80oDA0PrmtNzbdygSAyFnxxXyw79VpJQNjzFnZkpIkCEfQW22/AY7zKblLQ373PreIf7
exPRB20HRawGAmpULNJ06laVZEtnAi+7wXhQF7eQ19YZDhECs+4Evke/vgns4ATWRxTUYw4Q91Wc
6RfRiAbOR4wdMt7ZWFd+PgiFxQzmFFsXn8XkppL9T/jd1e9Tmj5NTShMRYayO+kyzLcGr7uDqRWr
3yfyrb+/ly2Q0uL7hyKa7SpSfzSFtdMFlacZ7IVCIwAmm8kSuIP/BIprhCypCkEmX/LN7zDbc7M3
nv+fAsQqnPiWFzoznYR5RaQckmTh7bHugZgmr+L8FKtnVN/Z1vA9yl+2N4m9iFckapPaqBiXWiFK
MGM6UxE7oiSg2rPlPMyxg4qVRNRmdZVcWKMObSedDuQal/jIqXmEHi068p4Bmf58BUY5viXpKlSc
AUw3H5vl0ZrB9GW+oSuTc1AyF8/SwH1jSZhGRzeKgEkoy3pSItMaXXfpc020izkRLqFefaaqboVE
udmZzPOSR5waU9wclyVA8aqi34Bz4tcn1GGFQ3nawSqaSStxEk55aWfjXRO85srbf4+BiQiKjgEC
YK+ip1thCKactwXqfZK0dy3rrU0TJ8x5VssKJjAcEC1DhE/aooeq6fWUBpMKSZT4OVBId+3Rsu4q
7Wx0N1Ya+J+R6Tca3SGSY9ruXL7HmCBfPmlaDB5uMcNgzDTnTVlkHlQryehWEcymtJQyTBABOgO4
RMES+ZNQJZDSBBnMhjlH9VjGBPXW0JeALQNt0J/eL8LwJqvIJtx1CjxqtydZje0s/hLxIgmWl7Xg
YnEUYeYlrvR/4tSpgQHpi4TXk6Vt8Iipl5PszuhCe97eKiYO9E6WFRDryB+8uT6LqOTEpXoIL1bw
2ky8J0zinOmD3VoBUM57aYoKI1oBQMiUmzvpLd5NTmAnp+Yc+rxCcJYLWoNR/nuuJnEwRtzZezNx
jMpN4+cm+rK9Ykznbck6BlroJni3FMorLGISV5kxkuS60juWX54t0pbSO6Q2mrRQcvCISn1YwRUe
FYohERKMdQu85IAcHAra9+WX4EeHjI514PUVMtV7hUWrnWx0VqMPeBHRQSOmvg5W4HTBw6B8xkNc
cej60Gpe9DlOIVOm/8i6V2NC4XDO2SimMqwwKFOVizQo5gkYS9w+pfMM0trW7/LxE/eKlTqolIKn
yaJpfUnUQX6SysNsneXsaVsFyKpvaIBKqTWI0MDmJWFX1F2wU/bprvGEXbdr99swzHeVtShUWFKp
Y6knhC0Pj4vhjuTmMXDAxfH3S4zQqgsuOW5Wj+l/VptENnEVtiqFHtYgJcJrQB8/x0LzOnJpsHgQ
ROdXEFG5NLNawGVjVBdKr6Lo21hELmfpSI5ra4sop6Cie0wNjP59i1DWne6UneqDH4HbUsOThvIG
s7gkimGRPWokryssJ6l227LwECgf0PRyFDeEEjLRfirVy/JfTpF9L7RfaRk9Og1bnjUqWaogD8CE
8KQ3eI/hFcyS9d7YD3pmGso+1VidsExx9SMsf8nCL1PL3VlxNeGwvVxsN4N8AprsTHLx/1O9smlK
VbOfkbMrSrvuS1uKz1P4axuEvSdXEEqHS3MOhUyHDuf1pW72S8Qxfeb9G2Hhbyko/a2ivDENDQBz
g3Y9nDLxUbJnDzVHeETA7EFP8sT9POCBdXb/v1eBlwJgO7nrF1CKnbSpZs451lFHd7mpvILvwa61
hxyFzuJZmbG2MadWiR07gmBD1nXExpga9efW9QgWYjHGmwyJTeI9OiP82JlOrU84v+MIObbtXWSq
ygqP7PLKE1VpjT0kwVai6k44g0O6so3ocRuE+b5FaEP+lopSSAxrFyUUJ6I0KrbbxRlQtfFQuMlj
91q78VMcnkBgQUjElsTeRmYqKUJicARgCJNOV6sFchgqw4yy2kjEa+FdMnEcE1HyDzZ9/f33BqXV
8qlyN/Vijd9Ph+dJdnCvcKf6JxreOXIwt2mFQwcOUlL0sb4g9m4OWfMaSYdZ54TFPAgqaEjiuQij
EqJ04kVVXuv6qTQLjhhMF7gSg9JuuSxTjJ0HhmChQ2E/pMpDnWVKeJznIDstg9rfhl0jciRjoq7i
fUrHkX9XIynSURJVXPo+drJ+L/WL3ejgwJpePqFwKyxK0yVRtKYpNBDh5YInzoXTqPfbCB/3CSVq
MCbkE5DV0FXqLIzrZQgFXR9cvcwPGA7gaK11m3a8gSyMO8UfOPSZqCpppNRgl0e6VfvRHUgZmebh
KW12c5dfRcaRij4cx3TCvLcOaG1XuaOIEoyoc9NxcrcX76M/+FMoSsmlLtGa0QBMOd+G4z5QOGk0
3u9TCm7MkWW0EX5/zh6H/lk3/e3v/+hv/vx+SpUtPcZMa1EdXLwA2siahdJoK+NzOf61jcOonvoT
iNJjkA6LfT5BEHU3e4KdHgk5vuQ0trjnVaFxNY0IvXKiSzYuVRIDK/xV/iJ80YlvXCow+d4gt7/j
PaIzmkb/FI2KK6Soi1BAAjjC5EH6Roa9tGsP3c7ghGGMY+9PJCp+aMYMQQIoBd2qtBHn5w+Vn6d2
4MY71VZbT3LG29SNVG5lGHdFKR8xWhVm5ooQEXGEp4H3O3AtxzjXh9wPfd6wZkbM8oeYOvXYDkZf
AWPn4JGyGPVT72UQXvO23JPRDXgbeeatK8fI6PykrKTIP6hY1nR8jqWTbnEiT44v0iknUUhql886
fl+SbyJ1H8lHWePEDTwIyk/ArQpBaGGDUmlnFOdEfuomzjnBWyXKVVSjWCyBBSlqYxKPaZZPthhl
orvtKD6GyH/uPe0nqi6JRXJKyMgDEOoGwi7JNyViKX/GWX/CUC4i7KxUCYlfVSswMEp3KToN4ldd
fi2Thyzl1PoyhkH9iUZ5iKwPkjAjHkL/hjE12g8Bg+UiEJMpD0vmSsfBMW2QdWIAz8Qpb+OpBeUw
hspouzYBcJ8+xpWvVvcdt9iRvWMGXpyRYBVFutrCKENZjqtohHAgQPbT4+xFGLLQnXDBwgRC5TKD
AQ0UOvrb+AoO1G11+QfPdEWnJNRnJQ+0EOit175ImFuRO+aTdK/bZETgzLvA/YNrusJRjlCro8WI
TcAhm+yGD6oXe8Jlvku+k7rjeb/w4vT3youPivobkK7MSIN4VPMhHEHBNoCViHje7E3APBswBe36
CpfVxZFRqFidUTYbCdz7HNvqr/jURSGINbmLIgi8ZCiOrN+EnmPwzCU1MVHC1CULlPt00YIuCmVS
JvHommezsYu71olccCyWqJRN9vop5jJBs4xiDUjZfokqqrnQARjVFWZNn4Z8cazwr23F5IFQJh83
mYi2doAIUnoIq+RGUMuL2bUcv8+Mq0xRwTuKZKDNmC4qEIXKEKRJIHGViaTcsA8P5JhEHtNtOVd7
pq2tsYiurOKqXjeNWe6BhbzWTv1ZOoOdnTI7vBt2oZuLPNNmL+FVNPL3FZw+TlbXTQEGjTwOqEnq
L8Zb9aba85fZTS7416vOHe9+z6iEMsS1jJRyBHNVlhXxZqXXe2FoozqDhDsHwwHvQnmQwAQWoypY
ffiMulxlpdQlzNLGqArIapqPbXJSzIvO2z6WJa8lozwlZoeVs25g95b6KTeeufMeeNtFucY5y8a5
bSFClYzoaxbRNmA5mfXf06T8sUF0cIhqwb4dUzjEKUmcRXaqanJnMeApn8wIEFarRceEMx5BBamB
HsjlX4uA8QvzUcNAgUX5VqXf8nTXGhj3nd8loujWXKNmRSdrcPJxK82fRDNJlRFbJe+iO/2ldkIv
xBQh8Imi0T65KF7mWTvMEjqK3AOOB00FkqOV9UuvA7r6oTa2JRMDQKSSfxF9kFR69U3tjhhMm/qw
+LdtG+BBU+4Fwy3qAG3kOOZK4yWoNScPKkcsZB9vwpc0WkDzGHLcJ1NnJaQ/MILKVDBd68+FNsVY
GVQtG91YOpTTcQAFffO4LRXT7K4QdE9GntUSWiZSkAiOr3GMYXrzyzYA8Uh0hGCuAKgTGgO0xSCq
c0zcwUicOfpVx4lTiV48/NzGYbt/ZIkQ5Fkyho9TPsooBivWhAKB3jlD52vmC153XI4iyPPRAeVu
ozGVYQVG/r4yAbHWlTCQShzS+lsmpY6sPab1l076NmXg+xS5/VZErz+u4lU4ShOmqjEiJQRe+UvN
Mc+RXD0qTw498YvsZ17oK4dtAdlxz1VC2pGVca42QQFEA8cbmX1gunNlj76JvkrxlO0MTiqJ8f4B
z7kCpBRFBU3J0MrYv+xm8dVdfxK/lS/v5SS7eFdg7osduYbT/sDrLiZdha7xtC0x2xJ+L/GHazAI
eCNdA37VfrHS0G6E/f8GQPmuCEykSx5ViLm0xB70szry6lLZtnYVgYi40spAbMs0W2Bro4p3onkn
VI9z8q1GLmZbEmamZ71XVOwjqLKsmgqUI85sHdwSILwFH7h4h1NnclRQ/KRucJl40Q+x4A0j0Kng
p51jfYoxKs+NZHmvlG9ghNoVQvBaJ+Oh60ye0bG9r6HjHQX/k+lquqKS26VvES2EeWsHerxLQbo3
V6+ctWQe5dIVhpKqbOtwCogHLm6GG+Tn/OGEFh4U6Oi4IvYcHeTJRDnJMu0HWcGlzS3a+6hqbKl+
iRWDox7EGX3cp6tElHMcMaV1bEssXHYgcYHlNRhO97/LQvnE0bTmepwB0wRHwTjK0bOVvGxvDtsn
/JaELqOLzXoZZQ17I2bHFuSPA+f9k6nRoCYUZdyRMKWTcgma2I3LlMNgoyreSfWxMr6OyfMi3yoy
T5uZoqygKN9Qm3mmSRWgOuG7UKKmgHNgMDVr9fuUSwiHXNJDCbGKrJ+UsLKX9GDxCBB5GJSpdKkV
zzmskHDO2W16GuW/opjzesbDoCykSctpKRNseSrjjp+eovznzHsCIN/5wUBWa0UZyFKkBV7OIEch
hXYtn6shsWtjtq2IZ4o8aSgbSdFwIYUNkKqysgfj+PkVUzXFFCUMcKTvIpgeZJW9YeIRSFNtqZ1s
PdacUuSE32xJrijEja7ONlPMYKaxNbiB/DXrfknKU9d93bZ2HgRljbIyL3KGiefuKD2F817Mvy4Z
J9fKNvirFJQVimBUb5ICUsxm77Xjfgl6zB+/C6Obuvu5LQ1bya5QRNrVgmXV3MuCZOC+gilFdlcI
3qyF50Uwd3MYcPwkO/hWJPDjYP+hBJTViNWYJUYLMP2+OhDONcykPOYHzErb8R9PmVlHtPj8RqPs
Zw7HQogrvMDUXnHQniafzAQmNPXVq/HOiD5+mXAJDWxCc8UL/ZnrugKnTCqxukyLyLrmfexGwuuw
uELzVo+c7SMyfPARv2EMkXpl6sK4K+MSMhbBseq9PLqtyJsa0pxafcmL/bayMF8Jr0tq0FXVvTop
FWaNkkRdcyh8cIzs6oP8L6rnOKpiiJQhiwsIiFMFSKgiuRA+kxBp+BrXmNLvT7z5bcxTb7WKlEln
jaCI8YTNSsKLIdxEKSfpyHQZq9+n7VlNJQRv+P3CQAWTfpfphqfw/BJPCMqS5yLDWA4NK2Ysl0EG
d2LHK1Rh52lXchClXzmLFPz/S45htW6v2c2h8iPUnA2YIet1hCjO2VY23qJRziIcDRS9hABrrUu0
3DT1j6njBFZsfcZ8TQnTNmUTJ9OfAlmpKshBRvIa4EsMdsX7U52wU/e811mmO1gBUeqcTVptgpoE
OUVrug2yGHyq+s2Y93auL972urF3aYVFafOcGWpYTSTiddsXkKztpgfClRPh/s99NyPf/cH/rLAo
zS4bcwimBXKV3uwoPsrXXOvSHVGXh8eckuN+mM5uBUZpeKMYcmFoEEzHsFLbkFD6mApulCZfwz4H
LV7yTWg0f3s1mVa1wqRUHiNz1bg1cBXqavHFkMMnEFy72xDM034FQSm6UJaappP9AtGWnRaGHSco
Tq0SuzOcHrObt9F4ApFFXtlwUETTkBhA68tTJL6p6vft32ea7Uoa6uADbUxhyuS+9V/EkpwVowsM
i8IK807CpoyYSqXWO0s7TOpim8J5LA6fEYdMiDQ1zLSm+3uEMMLoPg353P8E+qL0U+Ax+bO3xNRM
C4TjmkY3qqCyIrBKE68BuXQvLS/GyIvvGT3qyJqpVwRq0/FG2EkyeYBtj5M/3ChudBuezTvSgHXz
NXsg3brjvrfD1+3FY9YMrHEpZQB7dSKMAXC1RzKwtLvJKpQWhR7KDe3uxbiXnPpOtmOfR03LVsLf
8tJtK20dd7hMAzczwYbWnzOUKk+9aW+Lx1bDKwp1ehT1XGIAItQwVUS7Mm775lCGx1HI7ZRbI8A8
QDTUrksYri7LBuXUlUkPi14ScSWw7pLY05L7ofohDy/bEjE6S6AoKxiiqivvICRKqYPTF8+Vt81N
uEeaaa89tF8G9LFkXuUEnvK0jcjU/RUg5dMLyQhEawHgsOQvOUzLKkaOx2Mqg07YitAybig0+Z84
lHJu1IDIVcNr5Wqv16bTyIK3LQn7vrHCoYzMyEpEGIGMPLhdHHpPdnSnOpD6EdO9i95af/YVBzf4
28IxMHTH3UbnCUlZWpYJilBHAC8i0HTVhW2kx6LnxEtMhb9KSPP9ZWIq4QFFwo0qnV+UTMNYn9hN
Td3upPF+bHmXeabOr+Bo+xpVTHGXsXFa9dUYkfgQ7qrqnIBVYHvt2JeNFRAVnemgv+1QAYQrvZNF
XnsBTZ1TgfR5RpY69bXkE9QdMLMVIGXNadLHspIruEeF51K/G/T7UnysxedtuTg6QZP9KWo9gM8F
Yk2TUNhd2XmBNtwamNa6jcNdP/IhK68RxqWxmDP0Qpt8UqraPuc7VcHzbvUgY3ozj8eIJxcVkylx
lLcG+uxcFd3/A3heNTBMTfnDtlQ8FGIMK6HqMQ+C1sTqWQjHUkzXEQZHiH9ug7CD9ZUmUE5DHJZM
B4cmSYmIcBgSnq+CGxQVe/KJ2zZI1PhDsL7ConxE39RJnAhYt84tZLs7xEfBkXbqj39HO8b07Fc0
+s3YbBexGkxYbzCkXmjGR6Pg5SM4W0Q3RYPKHRAL8UcZGJ+mn4k6HyuV917GE4TyDqKSGJWaEZQx
9aoFGzMWnHQyGwLktIgxFQ2dEn/qWlMVZhQMKEsdasHTF9WvlZJzCvIgKKOZp0Fo6wIQqoGKp0i2
ZYuXH3h/6/qoYFcxKJMJB3DGyDEwrH34vTpMB2tvnuMHzOgRUexnHnR3OmYvKLg+TEcBz0o7Mhjj
nZj2fxSWsqoy18DWQNZzFrtdEZt+D67KbctlH05XWSljMoZsEgX0Ubl9+yamOxnMu7pwqvPDNgz7
yP0NQzecmEMd1rNETgoQ5VvjSx78VQdg+JH2QzO621gckeh2kziuJWlsgTULaJHXv2l42xijkxRz
zgseDmVQWpAmUzZid+rFauxIRhujkO6Dst2HmeFvy0R2ekMl6dJCQx3zNKkh02D0vZtl6CsojDM4
otE5bflVlaMQrso4AvI2jdji6ugAF3zSVwVAIyV3l+YoCz+aaXKUGtlF7iv7x45mEktcNYTyHWLV
zLiFAIzksECOfK72ylHx5j0v/cLbNvL3lVStFjaiYAJIQQ2ZEbh9f9AwDz0dOPXevC0jq7vCmZdy
ylURR6KpiiA/x4P6rzBN7VYqDijcXSzOOc8Ti/IV4PZQq4asn17cifG5iyU7CS7NyC0F5XhgjfIY
aCktLTGH2mc3lTs75UUBG3Lgt/7koP4OgSaP6IddgHFVDbo6p2vlMBtJ5fx4JNfv1MMUrMjtBVsl
dTL75YwCDGfoOG6EXRS0gqXj9jaeB73Hio5HkJFrfozZaSrqToNH0voSuzw53zm/NoycLsoRLKnP
BFTBoX4+2NX38b7wydh00KF5gjM9xAdy9SINet1FjezYzTBJxt72M2Tztj6BiujlVpcy9LKjPaY8
CxriKvWgNQ/BzYQam6LcDSUnzcZUJrQOY1yhaqDwj8JrymaZKmuGX0OZ3NjJu7IdvG2ReBDk7ys7
FJCFCLoFEHp5ScPHuuHcJpnR20oEynHVUiVPXQECTYxeRkQCRvLqNC8c62ZnNFYolNcydMEKkxIo
0q1+bx4JJaR6Jz3Mt4SCvLzNnpev28vGE4tyX2OzzKmSA1BTXjqUOGSgIlU4u888YFZCUT5LUOJU
ikZsTSO9BqAyGMbYERK3F78WOscbs615hUW5LbPXJ8UkWOoujR0D85B0V9lFFxPvpvoenQ0ctWO6
/yse3SzSCJE2kn5edzGf4wgMgvUPJb3PlYcyfVbGT8U8KzTKV+X5PI91THIMOhIM+b0cLE467iqR
8wTIToWugKigx8gx82jqsIzpS3XIPdRfO5Hk/ejd+gkZUDfwsswZ/s0zOJHgg2daAVOeojdyK81V
AKO3ElOt4IswSBI0dqmTnfovc4xtFO1xH77uSSxeOLx3PPYj2+oDKD8CT6XFTYsPyA6EQk86gYYQ
F9zqzHuNYjssXTQMXZZQWkjtZVKFCTwKyQuYF7l8rnhkSEwfb1x/n9rCOY+DUQvx+3KIwiu8ObnY
Uj8KJVdQusOU1Zkr6p2dNRXnrsE+yFfI1B4aRqZHeY6QiBxw3R0Z6h6PTgdiWxGN5/M+e5ZDmzcT
lxkYrUCpfVPSqctyGeIasdw7hqA4YVVcTDPcLwW3BY5I8FFLr2tLHQZTXDdhQJK0GGY82+p7bQi4
o3c5JhmDVo3P1sUDpM6FWtXRVGhhSQkfXbjXwS0fkWJwOz+Mh/SRm3zhrSZ1LMh5A6peFXik+1j0
MnfxFxehpgsa01sJhZwSJkFxE41sZ3pdVuqgMNMpTtMZqGUXuFK+N9SD0Dw0lj9UCIR41Sj/cFZc
4aizIixDPVYqsqjHJPIUX9mbd8rD4DQvkiNkmF/LSz2yD9vfgHSSyShrK+ktqE1TBbupWDDm2HCT
2PgfDZDONM2RIqMGE7Yg3eJgcvM9umj2lvdjOaZ36OY+Fw6PIo/dxHU1P3qERDQXI2hoIdroRE+y
I6DmtwOteboj7KPiHiUX/4JTmr2elgbyfguD2mgejSk16nywetxce+uiyKLTltYFwysPn4mRfsPQ
WQ2tlUscvIAZu++dIWMwe7+To4ITSTBNzsT9zdJ0E90elMlV4ArR+2iEeevzscP4t7oVvspINxh9
xulLYK7bCoqys8o0tXEaB6RO0uOUnbNip3GHzDGDvhUGZVyRlGX1PEIcoXb1XRA5+T5DUm1wRn+5
4GLsZS+TNz+lfrTb3i3muYqRR+RhUDY0urm1HsWojfsG+Zr2m7Z4c8cJMdmLd/19yhULQaO0M+ax
utUgHqdhsrs5PJrawjFiHgylDtNiCHVdQYwYjTDdXZD7YsOJ8tgQIAOVNEmHBZFDZ3VlWuQ4F7Oo
Q+pC0ff1oiOF0TwtlsW5bPJgqJO563u47wAwatM/zUu2U4blLzSa+dv7zi4bQFXC3+KQ71iJg+ng
WZIpwCFhx3LQcXsqd8Xb8IYMMsZ5DJfyMSww52g+8Z4z2eHyCprSiQBDPUQEcyQeCPdoxb+13i/z
DQhefEJxpoZ2aqO59ZEXrrKt7CozpSWo0kIioYZrwsg7t22fg360BfWs5Dsz5VyAeVCU0xAjMDDF
BKpWgwGNmOFtJYtfklxBJYuGKZEFhwGTu5+UB2mNycz1El5K3XWHzp8dUhErnabXOUHPVnxHyviE
I4ph73guhCMqnYkSRLlPKhnbKUSDLzQ9BtVhImaJSGsAOXlUcwqo2R7r9ybSxealaPSR1GBl8/wR
d2O71zKOCfIQqLvAODU6LlVEP6PzHD4ovEY3jonrlCdpmr4OJgs+cSwT1DiVpScM1RFk/0/bNs7E
sRQwwakYlKu899utTNyKhkgIUxwqk/KSWAKaZY+iwo3umau1QqFWy8QFsMmCCat1lo/R1xbtuNVp
Ohre7CP1eSu4vN4JnljU8rWTNcl5AbH0prND82bAf9T+M+fWSioi9WrtMqE09boCSCqHrp5kdpyJ
aAjkUmeLrLvRCodyw3la1aImYPXEKTkm+nTfomF76FNHR7WvkmtuC3r1qJ53YZH/2lYPdvpshU35
YfDsl2Chg4ydqx5TBBzLXr+TDyrGYYeYnDnurb+2EXmqQvnfPo9nQ0UC2e2X9hKN+qE0ss8EAiuZ
KL+7jK1RTB3R+Xxw6lSxg0h0UuV5WxCeClLOdlLyZuhF7NqozLtg7s9tEDstaP62YZie9SoM3XxW
aCM6/DvA9OE57kK7Ny56fKkVwRmtr9tQ7EN5hUUlWNSgySOVKIN6Xxyyu9yzclt7EC5413UWR3PU
fXZfnNs3XkO/zFEKhfYfxZQvoQJgclkXX/qX9KEH9V7qtDvBU235B2H2Lp+ifYI7dOhKhwyn2Kfu
mivpKZ/Styam1PZY6alFESVYBVQ1vSl0XrkB+xK9wiGLsXIrc1Un4iwDp0OmQPZaZCbSs4WOFYx6
9AV+6Rgx4Q+plxUe5V7a2EgWzNFAfm5Bi7qSfgu16C2UllM0dJ/qL1xhUe4kbsBT876RGAu9V4Pl
3mp4jPz/4LJ03VJUHUPIaD6EpVKVYGyRQE5ie8Lo3Say8+d4hyEeL4Fdk67wR164yrb135B0GgIf
UjT1CEhDvotL0ylrT0CJOsf82FZwRaHMr++7xBQioAy9PfmTGznam36YHixEwrj+yXvQ1H4qpwqS
2P8sJp2FKDTUJsUlycup1Q0CkpteTDkejJ3pWGFQhlWH2qLlmAiA6CAHE89eRXZM8JLAiQ+9G+wJ
aUd0NA41z628u42Pmn8VjrK0UQsieSSZ6clXfA32Ft1lh+GA/38zOvpuuZ384NjuAnB8ome9d2e3
dDGm93uyLy7hIbvofuKF3NiFux6UQQpF2y95is8afDIzvXwgRJPmTf2lvIGHuzfudK/Y8eYSyWSV
txaDMs0kleuxSYl2qR4ZdpMdCK00WrNtMKCdNc+8Ff3OwaXZj2N0nosunBGXMYNdRLvSBer4X5pA
xrbgK77oZ7C/S77s9Gc8H98NjnYv+yDYwujKPrYVDw7eGTgnHM+OqcjAkCxAkzg1NyINvGRBOt3k
GF1yIw1lwzFnHhYVH3RKV1fGjF3OzfkUTflJi9rDMqQP215j22l86BDEQJmi0IlrUqIHwv8jfOaq
9XvDPrQE1kkkyCV5FCmsg1IeC53z+/9wHP5tpB86AVGB2QUFeSYG57lTPSlueCQUPgriDREjsnl5
V9Z6WWAARNpQASMNTRAjNHIzTzHuyIIZ3Elj48uJxok/WSHbGoLSskFP5hmPOfB3+alrH+X8VjZf
YuFJy75v7z3Tk6yRKB2zWpTQGCKQSG2QvEMt5jFzS0dwlp10T4YDJ17wwHOrTBteodKX/VRKytpE
NhSo1m13I6EEvj6i6WNHOOqt74MTxdi8yql+KgfzwqOL5KwuffdvakOp8gAyT8vwPE/gm0okNDvp
hyG0anRm8I4vsoa031xLS8WmShekhZgDb6x+GN2XCEUv/U9d+WtWb0TsaeFv7ykrWlvDUYelpDRx
p2hY3Eqc7GUKbLk/LckxS1+2cZh2twaiDkeli6YxIulmQom5uMa+3gkOiLPQm+b9mwkjLH+4xqNO
vT6UDSslTw9i8QJi+j77blb7bZl4EPQR14CKGv0EWLvxpIUnZd43Mi/HRrZ7Sx2oA0yPGtC5d8Bo
8f6lv6T3EVjP7eQFJ/cxwWv//ygS5UvkQpYKmbgrvYztObmY+o+Fy3rOCg3WW0O5kWo2hiJMASL9
CHZ9ikdLUtCl22ZpJ7Z84tcMcJTcIBmR9RVIVEXcmolURejXKR6HlMaX4vbboFneZ3RC0XQNVVSW
SvP39HkdKlOKI99SEPNJoEjE7Q4kD5847S1w/v4NQ6lebI6CrBNrGtLnftrp3THPOarH1u4rBKV5
QQoJxQYBhTb7ZQuOSeWllXipPB4IpW9djl4SowSIrEsnURtt1SzdNizc7V1hphrW60WpHNrC/hOJ
Je/sQMERrcW+4ASPkiNjKkaMwnFy+vPOLvbp/3sNP2RTGqkFDQ/Ey9qD0V4qjRfNsHJ5K7noMXj9
OGiGRqqbaiVIHlr8g6YcFCUaKQoFwYGX2Ck6+b3FABWqkoXukM28LWTKKItkHoMpSbJO6Qn4fSa9
JUQBRXIzam4R3nP2jqkjKwBaR1SlnBsMi3IbsO3+ILUOpVOcplPqCN9I1dhSYvwaL25jg2LYmyRj
tKWuUOei2aCIKx3+j7Qr643cZra/SACpXa/aenF7G3vG8bwIs2S077t+/T107peW2UoznhhIAsSA
ykUWi8VazgEsixq95OVNgXlgdfSva8b+8AvfLp9lcFei3idLNZYYBtZSgAVkvb30QW0nESitu8A2
stihVuZdl7mp19lx8KmvMUjqPo9gkUGZ2EGS2kWn2K2Q2mDTKFZiuOUDTu1QVazZM/4FXD1AtWFs
ERPo+9Zdfql45s430vN1xf4hwDifNX41Z9PSSc1cok+cBhTC6RHsZXfxc2MDsfNYv1yXJ1pI9vvV
naLHyxirOsQlmn6sl8SJwRYzBx/nPDXI+oBzjn5RRlr1GhZyaPdW/FxHu6EQNBsIV447wXqJbF3G
8hby41/dKMtL8RI7jPOpvwcfkii9tTngt1aKO9FZYCm5ZeKSpJnTezU61wNXPgDeGu0bqBnWv1FG
X4vjnH9a9GCj6KEfyFjtsu7tOcsdbfnjukFsdtWtxPBT4obVKLVWQCsVcETDgVWlhj2rbUxef2C8
jeON6H7ZNkK8wim6KQww1rw3QjRi5tScNZSMutS25u+mdDSHX9f1YhZ24aXwrPufDO5cDVoF9jPW
ik7m+6WqHUYpTIbdLMnudUH/8Lw8S+KOFCp6lW4xPhTjqXpm2B+FHxy6I5KR6GfLvOKW4UyLlvAf
npdnqdwJC8aqU7JMh35oGY9tt/6i+T3eloFiV15wnz80X4gb2RFumgatCaJpg+333lk8d/hKQopo
SSGe4cfSPaOA0f1KSPLIduliF0Epq2AgEGhZ/DO2n6xStRgmUVO+Akx7iAS39KaVrL7PPVs1sx3y
uYUaeZM9gMH2BC6MwsZ99hotqqDRgW6u2UoYZ/YhYkZVZmtW/dF6owc2lN3Q2ayy0e2BBuf0B8BI
ga8udo0HUWCwfcxXwvnzgGd/VOIJg9698BujYjH21EVTvjM4w2wTn34Tw39tRgo444aCHwRanAeb
AO6bFJUCIxnvzL5HlfGmAubvqLWoRud2qwt2c9OvnOXxcasuK8sUdTjzWduc4gz8L6A3MdXYEZx4
kRz63n91BZ1UNYAclh9X79Ca+KB60T15lQ+1W30x0ZhYfv+PMnlLRTopihKspXrbvkGIZ9RZXoZ9
czP6jOSwmJzoswjHe/v4/b2BfDiZkGJeJgKhUn0b97ez6LG2ffzO3+eMcsnVKY/YaJau9LNTq53s
Ab8lt/VwYvPs1u8EPyv74Dy1GuRkrBjpUqRNt3ODuVtVOQLn43B9r0TmwbnmLA5IubCm6il/reoB
4fAIPvZO8JYWHC6F88ANlZuozLA300KeU63Ya9JyKwEqMUqNHUna3UTnb7+jGObJLYUYsskjF5p1
3meDgfVbjD0IIWXjQDLB8307qqNnGVyQRVsFhBsaZAw/gAdxV/jonf5qfLUe/7peRHnSTQtfvdI4
kyilIkqt2WL9Cc+AejXr3fUlE32fswVD74aw0vAgAy3KfW3WD3GXu9dFbB6i1XuMU0EaUSuKIrzH
yuE+bA4SRYs5fc4MIZcBczEXl/FKEKdL0lQLGomAJzT4PW4vRicA4qgH5Vjj5v+tlN5KGGfeVVY1
IGZgFALa40A+F83PLhQdoe0gaiWEM7a+0KSGou3QHcyIPnTz0t+FoyK7Wtsj/dUSY9eqmurLTRL4
ZV9Zu1plAKFooh33YxxGYICKAKikDWn8iQyUSvZQzG13kJN88VpCqx1NtKUDW3iJJpHr275tWQaS
cTID7eOxIQE0og16xRIY2SdNfhSOvG16Mfn8fS5aMdN5TKMGAUOh/qCBXaESKIuGa0QymI6r12iz
qG3VMRkkeImW2m61H7QVzYZvn4+zItz5wFM0LtUaYVcpv8rd58VSbBoMTqKIYnKRNtz5yBmOojxj
RzRMotIkesUzWLXNuBeEOZs7r6Aqh9EDWQeC7PtVkwpjbg0mZ+ilU7qAIIJOv64b12aTrHWWweee
k0Ra2raDX+x8tPN7AdgdPeWm+c5wnBqv+dbYuVs+NLvss2gVN7drJZkLrtJI+n9kYXALNNZ+Mnu7
IJNjyYogjGMe5MKdrQRxERWaOiK8n9h2TXd02OnJjQn6rzG0A/pb1bGVKO4sqVXGXAhEZaB0lIpH
kn4e8UrsVbsbT11UYzxWRDcmMBKDO1oL0ZYlsrCBmGa4l9D9k1iLIM4RieAOVm5aUUdUiLBSydPM
7HbpVAEkzGYb09oOuTNFrWSONQsrp2sAzqMuQHQmJ/a6ffULftdJE7DX/E7z+1omd/UoDTXasIPM
TqdeSOad0iz7XAv3AM97jOrOv37WRMvIXULIkjVKyRx5nT2NEmj2DCq4KkRHinMYnWQ2wcIk5Hls
N6qTRIabGVi9RoSrKThTPDZaakzBYkpw6OVQubFUeBR9YLmpfVZo7A9p+hu9x6ud4mddQ/Qd1ybz
hH10S0npaOGvcBLkGTe9uqKCUQjEEwBT4hZPymu9jgu0dpj6H4l2WKqfiQj6cjuFdJbB5+CqycJF
nENGduq97sD6OQPAgpvAIkfDFfAh/dy3ErsPBYax+YZYyeV8rTIpjaIlkJtosZ1MX6w8c2j/SaIn
nWQ2FfEeXGZA2LvBMlREKxZVELa8v7kCaQqtcqrxnnyifu7Vt/S+OqjetK8TFFKpU3jhfXmI9rI9
7z+evuWEcxuJpuNsCvsKwina65B72SedvdyNPiPcsDRHdJFdVu/eC+T7IQczjWPJLFmaYPQK1XlD
QXytvrM9TR9KN/arO6apkG/v4rxzgrltNcxk0DsLmupEyezMTE9qEPmlnExuGol4OS7T4pw07h6N
er2MAC/JMhMYRcJwZukAXfJ+8f4NGfhlHouTxl2lCKqpPCqQNjs4Lg+qQ9GKnzr0KIFGjeFvx77I
ci48ACeSu0qVGWRfSg2RlvqpMV9n9DSMgpDuwm9yIrirtCXx0hcWRMjpU9e2oC8uXckgdjunNpEE
gc/lG5uTxl2qhrHInUUhrfVmr/7U7kCC99qBdFq2UwBzLiIyostbnBPI3ahjHXalXsEgo1OmOAwc
EQixmhOApMraFV7zKfVFfeqXmIKcTM7XDGlEGouZpf5o2arDyq//FlPw4gaHKFCpYZxR1jHyeDEv
jCc+sLsmGEhzqwZ71RJYx9Z5Xn2fHxSWWpUw0mlYR/QyV3+a1lHTdo0pwmbasvO1GM5t6J0+9mSA
Gv34jYDdOCd3iyS6cjZtAesFuC7AU1ySxMoDDbNQR4eT+bn8gkaaXemohVN5pWyjjcuunNCPv1+P
sLYVO4vk7L0LTQvzvB2qx9N9WZ1UC+/28vN/k8GZeN5YTdAaUGtOn/QJtH2v+iyIRDY97XrpOJOu
Bm1SSzbxysoHMa6w+LN+6jzriOjAnUUJhi2ftJbG3Zep3s2dqbGNSlOkMn9aizNXo91Xrtq1gkBE
IIu/KsshTrplgixNidGdGPiDVNsKLey50ewAGeHrmyVaSR7JQEqWNJPYSs6Pkx/uC7d2qGGrT2Bg
xmiELIIev8TmevMQf1sgP0BgmY2maiAUQxshe05HTgSUG5R+glfDmxxp1z5UGG1pD/UpuxsPDOpD
+WiozP0F3L2JoZ3IWFr8BVJznJRTADjXSkgAza76d09qTgh3UxZLny7lwrbxiXXZUjS7KLfRHfg/
oZFomlZwqi32+1XyKOimJLYqCLPQwTMeKd1J/eG6nWw79vO2cY5jlKwu1NmhbrXcmZqnKNVFlrip
Bfwg8MQ1OCG+Fj5XwGbohpYFidITuJhxUVmfyKH3dds45m5zi8Hy3XWtNu9/RN9/y+S2KWpbSak6
WP/oUL9oXTDpgYI8SpwGXS65L00fJwJihrGSyO1VNUb11CaQKMk/++brlFNHbag96SJMjc0dWwni
dswYmt4KUggCUTcgwJfwtalE9T/RlnGuvqjNZmwkQChI49Ms+3n4rVR/x/BWanCeflb7Hi0ZsIpc
/0NXfFWeBHYn0oFz7mCQTkzKTKCjv4LqVOPfouLedRE6z8pkEivKZBU6RIBqLTHE11K7F9WLNvdb
wcucPSkvCdWK2ZD0mE1uy63pa61+ayKxdv24bOqxEsGc3srPdNaUWQmbopYtAGr5Q/aki5iwRVpw
zllOzFABPhFaSBLNjvK7UQQusilAlUErD7gZ/IfpuNJBU6x2AlsfckxG+FgoySmXqHd9mTavcE1W
AI1iyJccIWYWJNVcQUSSD3YXe7HyJNd/BN2RGiLkj01tzqL45DQZm6wmLXYkQJ1LPXRE0KmxueOr
73OBMJniwkxYD3EA8pkC7RFzcNt+mFOFucSVEM6sVDUyuoINuOrpLjC+Ae8iE02Rb4c5KxmcXdWk
iKWSwe01lp3fSfYb/fhtKKO3i6UfRInTzX3RLU0DjgJFqzznVGQAkAbWkOG6lJ7y8UYyRQEwc3sX
8cVZAE95Q/Mut6yACQCKH+D7Hme0XjBo1fB29Nl1Wd0uRxXtF9LP68a9mXZApeV/qr29NlcHqAoL
LVPaAjUXPwcT2/fn0LPuwtPihM5xuC12paD5T7CUbzu7ktcvsTSUMzSd4mhf0ckLLNFqblr5SiXO
OMwotKaCQkTVPHfma6G89oNg2URasN+vtBgTRGhEh4iseZ7VT0QTRTKbTmelA+fX1NxCjRgOh6XY
fin+hPbFCGhQVfPGCgyikelzIqxQiRaOizE6rVN7eYTQPiOHysLUf/XnkCtP101OJIWLMrphHKnZ
Q0rdSXYzDCgqSwCv+3D1gbmh1QpykUaV9FqTSdiiQkvv5bbzp6IWHVuRGXB+QY9iQFeHUKVzewMw
g+0u33U2OgZPytE4mvt5LxrY3s4ynNV6q/yvLI/MY55UJtTKZ+SbGMsmob70ZXI04MZhvMAdX5b/
Zuw8iEy2tHncd9Ayzn7I6edERMWx7c1XOnE3BowBwEXMvcZf8MLy6T68VZ9QHvBSFMFEpPab5odk
PaoeVLvkC0LKZCilDg4vj27rYY/XlayLinsiGZztgW4y7NMUacHwV+dmgPfT9okbuT+mCmPO0i45
hq6oo42dzYsbZKUWZ4opehKjyMQmBdY0PSWtEuxCOStskiJqGYJ5cK6f4s00JCj5/reOfEVsiKsU
nOtvF4eCkkfkj4WTfAGDp2sdeiKSxkzginp8QUy32qUpwU6EC5I42SuDSAU6o+7r38VTQtvPyJVq
nD3qczBYWghhUgQkhmAHKkwfGFpm52i7CrPpBfggBAoKLMZUuAsF2D9ZpzFPYqoOA/9JaXrKelN0
r2x6rJVq3MUV13IWkAByCil1peSumO6G+WmsHmfwtJuHNgTEivZDM5816cGQDnUmiEAFZsqDDaZ1
DWR5GUubFj9p86wPt1PWYWBTkFhm1n7NXLibDIhUQGRmFSpy1Px21711cf+LXDzblmty+LvMSKtQ
bbCcaWObOwu4y/Jo00+qbT2GuKSlgyzK8G1n3FY7yPkWoodp3fZYQSS6wJo1nBD9PpaO9amzyxKZ
5mwv7XZILA4O8XU/Oi6vo9MKgjjh4ee8TRyTRE/YlWDeovEa7dbNCys3ImAUVhsFJ4PPoMZZC+LM
BaJk40GNFDuPPSWqXIE3E2wknzc1rE6Shgyr2rlvfDbjbYxGXaxp8wv8STsQi4jeMJsh/3kf+cwp
HUIz0Fm9T9I7IMp0h156zqpHUv7S8lMuusNFq8j5lykss6GMsIoKEHSBPWdr42JjJMy+vo5vscCV
A2Fx/kVFTwumJ6DVALxz1zwqB/KoHiufoRL0KMXNLkDmH9kJIX7hxUKonu34aLWsbCFW8ZEkq0Fd
RfgD/npJxV5wwIA26uGYWemcNAKeZfxyXent+GUlk/M2Q9ka2bK8GU+d2bJH9yCABgDDX5Xi36na
ri5evllZT0eyFKzmGFuAl7b0x0mVvCqkgiBGZDGcn5nSul9kAqWMpbENbTebQNYtRRH09rkDkJMB
JKdLaiygjWWMxQ728mNg9Qp40B/hjvyYUGQXF7z/wW9ZQLvVdQUT4dwxSDVQvlU5jkFyGFEHBN5p
s5+O4Dd+/RfCtmOWszDuLKTgYtMm9qhXd2wohjGjop7/iBSFn328rZg9d4yzMM7utcI0Sj2EsFqf
Xd2I/GpUbKI0znVb37aKsxjO1LU2NWVNTtEHZVSwilsSmbY5/bguZLPBZK0Md60uTWR1aYxt6me7
PQa3DSgVggM5WA5SPMF+AnFjjqcBoBH3Asnb9njWj7N6Q60HK2cvOl13a48V9BNgEj2gk6g8mHuQ
+HgCgSIj4W5SBc0QCLogUJ0xJcsmL1MHiF/SLVNx3IteP8zmLv3z3/rxz8dEIlq+LNi/ijSe2vWu
mbwKNBIs4cVzUTImWugQodzjH0Rfkasepse/Ns1y89/zvmeVuGidRLQLYuZC+qO5A0PWTj40aPlQ
3hAERJnALftHl5eKdDPRLwFVy7IDU8MI5RpQlcoeEDvN2L++gJsiKDFMDM0Zl5AVViMbQxzgBlPA
6a48zcpJ/TB1KJyFSlVZVlQCxmG+NpeF4YQWElQwukD3az1xx7T051oEbbplbGsxnAMcNCkNY50V
e6r2gLHq50iVBeeH+RvenkFHDjRu5Of1iznKbq6qMEuwWA2pvIKWNlEPvfaj/b1NOcvhjCyXpqhR
2fssCz+V2Xey3AlrJZvPzrUu7GCtQhd5kYpSGyGD7GbMMQIWGwPL3b6zjZ2CUEnExMOc6LWl43bH
TIGROpVYuqF8TnO7Lr9l9fdUcVHssH/Hos+Lxyx+pRh7KVi0QCgRAOalvTHrR9MSvEhEdsDdS2SU
NZqysC+qQqeeD7Lp1XPqJKL5f+EmcVdTMgSLqrDuqwgOxjGP6HYfnfmBIebmD9Md2RuH64snlMhd
SaMVDmXAnuyaPXpoZ2UkP5ZTNCCWC+wCyYgkERyqzYB2bYncpURHK2tq9uYiO+qne0Cy7VkXq4aJ
azG/m8AO+aLXbKSmlk2wjkiBEEV3iPKzlvZmlDsGEGgEq7ntXf+2RYMrgSXqmI0mi9VZYsc6hehE
QHCBcGlvGA5Ged96Zt1cYJ4iqZz7WEaTxCbLzmF4jZQ7jGY5Rihqxtl2t2fVOP+hyEpgNsAqc1E7
sEvqD/WX64vHtv2Kx7gYvUjI/9cHGGq/Aq4SEIXhcSwKwkSLxX6/che5kgIefcER0+kxGfx5vAlE
1MKipeLcRV3KpRnkeEPJUeVPJSaN1UXwftp8ia4OEU9M31jWXBYWtmO5r78MgNbKEUuqia19VRpb
9oujdBBFJwIvaHCuYqGp1kTMVRjWbIfNZxofrOyl/zD29Vv4cDY0zj3IeTCWpoUzZMluB1DIwlMV
QZ5QYAN8djki8Yj7CZqQ8k+leSFwBmkuik82i5+qTAmoPFTrco5/jJM2iQeYAesXnu9ib9hHL53H
UIzUF8tt8MYQNs9vmt5ZJj/Lb8SpbnUjZHYuovDX3pMdmOC+2M++BsAER3JLQYS8uZayqimYTECv
Ep8wWGYLyEkLWmKWUjuUEbrz1T6yMyLqLth05Cs5nPWNSx/3pcKaysgA4tiy2eVZe29M86Ewpswe
QirwqttLeVaMs8N5BmgNySFwRI9oppa2MOy7LgGV//euaAIeGkjh0BGVjOjwbocDts+77lQvCfTY
aUKkryODZACwi3N3M1UTw9TRIzMem0O/G27iE+AyAJYRfXgEnZPEeb0kmJpWYd045lcGAQyCWtCs
OGaDTk3FKd1xr/UC5bZN76wbHy1JjdrIGSTO8z1y/aZ1m/UCT7EdrKzWjzM7fTSTFAha8OWPrHqY
+cHrYCtfezfCe52Izi/72sUduJLG2VwjxV1rUEhL69Q2R8Oupvt0vgFmk92rTijs6N22wL9XkI+O
miKKVbOCPNJ9CodbKzpcNz/BDvHxkJxhnFJinaBpjStDN8BR/1AqsXtdymbibWXkBhcARaY1LuNb
HzSgatnbJnxEOmeHYRBXEzQE/4NXPy8ZFwfNmhS1U4wuKnWXYb77ADwaJ/HNyi7AAfpI3MZJ75PS
ESEHiQyRD4+UqgYA1IKtUu57j5WdhpfcSX6xQnbua6LLa9vbnrXk3EakxUFgsKNlBb0DrDV3boHW
WfV/aHLjpwv94z/uIOc8ojgNJCOAocRq63VLdShT2SZIUJjR8kRBH1np2u0QEgDy6j8TKup/vRzc
Zs5LUU3FkjGzCPir9644Gy0dEQEzVEDY/cWtCJhSh8F6mWjDAWFVsmcI7uN+EI35bC71SjRnvD2m
BcyB8X6VCips1ZF032tiOmS6iU1B4XI7alzJ4oy3xoUTkDdSLsBf+fIXZASZgsrtwjJaz01q/4tM
NfvohVNbCWVOaBVxz5Mk1z2Bgt0frFM7P4bH6ZE644mNrUgHkQ/dDFNX4jjTbYPUCJMC4nLDV/ov
oe7N4LMXTZVseraVFM5gkf3P00JC9imMbju9t+vwZu7+FJwK0cpxF9xilo1UsvkHxhwJ1Eg/uh9s
+hWtU163C10hWhIztWs7xV120VJJVWZh6YBWUh1QV7vFJMKjchvcM9o04ayZSBx3202WJTc9GydR
Qlf6Eb2xqKo/MxS5/PYhFQ4kbl525y3j2yCVOJwTqWaG0Zs3igQyY0WEFyawireLamXqS0CDRmIb
JoH7Qb6JypsoFYSlIhGcuyhmTelKFpbqy2FW7tLpZooFQLMiEZyXkOO2HkNgvLm1bNoV0t0zmG0X
gR4iX/T2+9VaxfU8kazBdmh2dmDs0gtmt8ODiVRQCIB3ZJ6c68dJpBb7/UqgmRkmcusQKMWlPaNS
HFJbkv3/JoTzC4SG3ThnEBKhsLnAMSzkVs5E16XIlDnHEKXm1IQDjGBEmhDE2LimYhXRtvZVw2Do
22z08vTfFON8Q0HrUl8YqVw13w3Dl0q/yT+MGfD+En6bg19tUNEkiiQznyrJv2rlaah/DKL20EvM
gPcy+BJVEfRaajE19MphYLWMRTl3ClRP6Z2ioZAv7WQXnYGiKVHBrcTXrUJdy+WEcf6ZmfKqJrGv
Z8oT7ZcfuqEJckMCO3/r8Vkto2SFYbiw+zbqDpHxSAK//51C3ypceuODWYkISLbkExtMWka/BMjd
f7SEN06v1ffL2lgA4Q37DtrvcwdnIHl9JpqHEK0T5w+MRF2klN0HQXmTabdGcqjG5+uHRnBOZc4b
pKRndBYQoS97Sf3aTl+uf1+kAucH2qTNW4lincy6s5M5tHM62bopMCh2D18JC2Tu6CfSUGg1Y8RM
DjGACuKdtmPxgLBaLQh3eODLeQnCZWKcpizcUfziLf7I/5gwXcrCHVGP1PaT6hwQ8MmyGZzF9RhB
Xuslzy0G+iXHfM5+LUjTyzdz6f6nveLR2/MxXLpKgi0oCXpmAZhk9Z9jS7BV2wZhgmlZpqwPhQup
woXG6swqiWMU7cyldRbJ3AWFSJftF7fytxw+cZACbzJaCMriZoo3cOXnu/k1Pb3Nx7iifkCBTnwS
YRnLeW4q6KS1iVtKpdvHIygrBu/6/mz2hYC3539rx2cR0rip6MKywoDPP2aHN460mwkV0jEDPLaC
7GmCekTgBN+uC952Eme5XLhV0Ca0YrZnau5mfWu3tWhscfsAnyWwv2DlTlFrC0uN9edp96wLBOzs
O2Co7EWlle1iIqoSFGwYMkB/OHckjVkd90gbICyZZ5slKSLwLrSv8n3vstLXLCpJbJrGSiDnmXIl
jNK0hWILhiVDTMjqN4oo4N7cnpUM7kgtVYTB2JnVZEFvPJ+yeX99+7fd0FnABYxRb3Zzwcp35JEh
wbQ7JJO0yWOI7JkHktRYYOhsFy7c+Uoel+tAAw1JogYFFoP+DMPaGeXYNoKXIn4Mq99xRytR3GPF
MpO8JqxKZameGT80oR8ZAm22XdFKBnd82ra2xpZCRtZ6+hHUnqybHqFcfSiOv/mIXEnjjpLeTVmf
TpAWkTuJPFofRsFl8enq+8ziV0e1y2kAVFJ8v1z2hgJY0qMk7a4b3KY3WIngghK0DZZyz1RIDpqv
oQdkOraH5PhhIP43TZC8Uij6gOAN3msySnoYm2xQrlgAY/0amwdT/h3PqQEDQiOmYcr85GSB/zfU
Awoos/wK1NEg96+v1ObRP3+fzxiE6ZJWbYvvp8ltP71UomTylvvS0NJo6nCY+GO5zY4KvETbCFnW
efjc4UmgfIo1UQGDnWb+tOuUoH/TAo65wUcEDTAEcrkDeBgxMNJl+ImvPiwMQAj4+r6IcO9SISrL
lqIQXdYIGEG4PdcZVkMQmr1blg+19hD3OykUuJTLPXkvgjuAcVEqlYWagqvGaP/uTMdaRFRfG0Wz
9zK4fbEKc9LzGGrIu/KO1U/prgDmWOX0At/P7qf3m/NeEH8UrcwcSWZBEKazncqUgfKe3kxK6+V5
vwCEMg1tZRChK2/c0+/Fcvf0VGlLNWnQT/8cQS20qLBHcNLYNVhvPXUvnrMQKcp+v3JrVSMlgMaF
RBVI9rLVANs3B0Bp41AwgaEglC8i0qxLL/deR+7aJmUmRQXT0YznA8CTPEBbHTUjcZWqdGs1Bi1Y
cURzZ2Rf9xkb1zmVFaLolLlY+CZOcJ829bwsKMFrmOU6oGX0z9ypM6f7xV4x4pW9vM3fidO5InId
BkUSxzjfU2jaiXQsg9QZyK5PTurHOzPei+ICh7SqYsChIhKiywPCcFM/aPNvnO7V4ulcwFAkvTVF
BIsXz9ZjO43Pkj471zdoy0etRXA+ilR6Jacha5Gon8MucbrWLoQ4sptC4G/fPLsMbrj39q7iggVi
I2IsWqeWk6tJh9mtOtjXQSPk/GZrwjsRoOT+LYvzVg2egUamQ5Z2b+4Ut95Ve2U3uqGDGTwhyuu2
ea+kcS6LEr0ifQwj0D+P6CnPAUMJ9HzWoUhBq2uKRhe33P1aOc5VLSElrcxaL8M2tcfpKNev181h
yzOtBXCeqdeGMivZkN3S1jaZHmdcj/KRTEeNvOZR5F6XtqkOgPMtFTSErCXjvV3I82xoyHmjLVaR
3GkynhtVPlwXsakQJl7QtWyCopVnn4jndtJyA3mGtMzu0pZW9lQgMzxNO5ViGKwK9H04qB8ftYFv
UCgl1NJloDJxB7ev50YxC0R7nSvd55/AdHBUXbrTMTO4YOBASPa8ecBW8rhTPCzIFKkq5MnFXdY+
W/X3LBDoJBLBneEeo/ByxgLYMnoc6Oe+3k+dIDrbNIeVFtzRVaW87FMNIubulNKbIha40y0VVBaH
azKiMcSA782tMcawJBF8XV3kp7JTTnENtP2kMQWX3rYcBhZPNUqBUfReDupeaduzd/icFD/CxPjZ
YaZLmVVRFn3rslMNcFHKSG4xFqz3cuSsV/rYgDfAsLa9LJ9C6ZDWGJrWH6rg5/VjtKnSShTnF+Yw
lGM1h1dtG8Ueqr2WeSH9MI+3QpEnOevDrVtK0ngJEghpshOtXuTpJilEM73sG/z1AFJDIpsGhkou
QIxQjpxlhaGJACWptI22au0pnDNHVkfNI0H6wwhLMKSBmMqR23H58BMKnIoEm6Xr6Gui/PNjHnRz
MDJI75vvbQv0PFlQR2T3Da/eSgCfiQyRtJvHEQJqqToVVuUGYYWhBgPoyE0s6nFjwdSFMKrrKvgr
MDzDn6cpr2e9Y0aRBI9pcYo1tzN8efwJzsGXUTsUIs6CTeVW8jgXNFS0SI03F4R+sLJ3i/gF2Erq
p+umvlGKpTJrf6GmKaNFkOcLGwHcVNex3r915LMnYh4eyRP4cFAJG1/Km/J7J2qV3zpeQAgEjo1O
Fbgm7ngZRjZFukTQRyebX0ujvyVy9xTEIgz3bTFQDY9sg4JS673DaDRFC4xAxsrJJ729z+vbMBAY
4JYPN9jq/b8Ibo/MYSBtEyp482q1pxAQhS3WTrBBWyGewX5MbA4B9cp7NaIhG/GzsAcpg92MH2Vg
EH6Ci8XMRPS1EabC2bLwdr6Wx9/mEkjCswy7o35lg4Msjxuc5A4U3pNXICdZiWjtt01wpSG3UWaN
ClNCIFHaTz/ab0DbdyHTT75pGGll07qiatO2ZZyXlNs2QDknVh5AIN5Pdpx56aSjzCh6DW5KAa0s
RR8xAnT+YuxjcK6PPewvUr0lOhXlg64LnNKm/Z1F8EkqPRoMpRshQtOafZNX3jxkgjBio+kRDmIl
g7O/Po2sbF4gQ911hwzVnvE2cSVHP6XA8tL94jHyclGNaeuuX8vkbJB0YZtgRrJ3u1D7Qke/S/4Y
5ydJJugyF5yvrZB5LYozPlobEU07iBoSULvi+hhRRS2/KqSxK1Lsww+zNOHaX8vjbM/qChMswLR3
q+pxkJ2h+T4vrsBlbB7h1ZYxy1xlXMp8UVMrgYw3GP2HwgWr9xt2CGq3qZtMtvJ6XaLA1N86L1YC
qzgMR5UJzHSQ/07fZek4jQJDFNk6F/+1eg+c3BQbJdFfcvw9GATRyubrdr0z3LUU9UQH2wEEJGg5
RV1z+t4ndhE5s09OsRv6ragpSXi0uBAwSkJLKphEq7CT1ovwXkJHcXBIXrrAqwCwDHh5NEA4olY1
wVLyjTBmFyxWaGK7JtlV23tzEQUVAgPkO14kOkm51UKxN6yMh/QoOcW+/WPwWO+A8TAL5G27C1XX
CIIJ3eIHooqWyGDx1no37HX9RY5R3GhK+ZRM0mTH8ZD6TQTGoN8xeRPyVCTvwdX5/oxlJCyHVELc
VKAzuS0WAHiqjiXVznUx26qdxbAocXWyEsuQ6iFjKe/lXkNhleR/mvk3adK8pR0ErnCjQYr5prMw
7ojJydCoxVvu+2vwlR2B0Bvs2s1P6s/gufJ6V0Gap/14IRdSLaohdaDpoOrhPPAQTCjxszhNm28q
kKiYwS4Rvei2HkJrGZzX1aXQSrpEZZcYq7Kmu784TIRtrZuGv9KFswr0Ri1Gl0OOBUiYO4bx0O37
0TY+M2zqYRf69OMt5O9XjzOQeIqVfjERgmaBnOyXdIEVErPwq5Q8RhgbgDtWU4HtbxYR1svJGcqw
zKFep0xozKYuTvRGcujX5NfsUy86Ss/a8/VTsO2bV+vK+eZeb5rUMiBwBrws+G9qBzS8uW18JT5r
2fs4Es77ReUcsxwFQ1YrEJcPij+ojStX8Y7QbC9QS2AuvCNWtRbQbBnMZUH4hnxq6DU3VmsHHdqe
St96JS//1UJ516zhzVyHE1RLfzH4JAWTJJhm/9WAvMiR3XlfiF57G/MV7xaT70nMlaRoswYSi9KW
btLS1XfxvgYTAwPwGGzylM1efiBu4oX+b0VblgqyCqTCZGJywauhxn0+17gZtOlGUncBEPYTQcf0
P9jmWYb83kWHaogpO3YCB5+1MmMImzgsJ87g/CZAtQnenNteeqUT5y9VlTQdHou47TI7AgRk5LS3
kkMe8lP9o/jCKKGKnekNIqyFzaBhJZZzoaCh0tsowoWn95/m4r4ID791GM7ryPnOQJH12GCZCBY0
qF6G9iEDTeG6/dfk/CKY5tqMWVf6cI5zomC+jhFVumEAFJ67sqqAwyiwDdGacX5ymuW+HQm2isrx
p7YyHvO+/3J92URqcJ5xTmVLinKImMJPDV5K+Z+1qJOHrcRFRmC1Upw3nKZGMv6PtOtakhtXsl/E
CFqQeKUp105tZV4YsvQetF+/Bz13p9ko3sKqVxEzL4qoowQzE4k0J50BJ1Wze7CluHr43agehki2
XFYiikjIl6Gghi1OEIVUvyr9ykm+lePXy6cl+SAiG19cY4KCGYDou3iPzRu+RZTgMoTMH4j8e01I
qkSzgNEFEyYSs6AAFxjIYFECjnxp/o57lwsfR2TcmXSiEEqBNu+nHW+7c37laGXnw4ggCfYuyybR
BLG0mRRR3M4U91Vlh96w/DLSm8hkHvtIYhd1sv912+KiEsNo9BmNxyjgO9pVFz4m46Elo2+TTvKx
ZConOIGeIYipWwDRIn2K0/gYqdp16UiTKDK9ExzBMNrtlCTAsbVXOs9qXyLHZXua5Sr3uh/f597f
M4OgUqJqDurdyB06ry2vq5dDBYo9nekJwjPnuQTjGFY4leXDZX3YOr41huB8CuTep4GlKD8nz234
1IEcIv37Rqn3cgjex4hKohgZiLHCZfLm6KnrG78LZZfP1gdaSSJGYo1ixlFnQpKKglnVmMr7zKyv
MaDhRlnqD1hFHmK7M8JP3WvG8qquw4eicQKlW7yxmvzLx7plZut/jBC16BZbFDVBXYPRO72/ibRr
JfIiJrkANwMJPPZsFeQNoOkXO7aaMJ2wICSChjxSzZ3/RIcMfDXhk31D9xafh1H9GrQ8Hwmu17D8
U6wUcy4Lk3QaYKt88eopcq2u99rk9+Uz3Eyu8BwYuropxWyvcIhzn+CVzPnv2p9z7OmIlTBkOB3m
r3qPt1gOVgz4SCnFDNd40R2vUYVgcClQLsgjfLos/2NqN6yd3KG71Zzrtvs5/v1CDJjGSkQhEgyH
WW8dXt5r4+9q/Ww2N2P3KDlG/huXBBK+VqUXkRFnwJhP4X68bbCCsPHtfQYqCYbFc5Pkgt7oxH8v
E3c5K+3QC3OKlxmfjfn0Tg1yP77TCrfANGp0NO/S22anHEvFpUf1I74MOzh4jQXVUrG+3C1Z1GKZ
MPwMNlc5WDGmmW5k7yXHuekxVyiCx1z0aBgzfpzmtxBcBQfjKn60H8wn5272W1f/0Z7iQFbu2Hyu
81ZT7A+kaMYVY4RaWUhnNuFrRIIuv2PqTxgY1LE4FpRmd4ovCxP4bXamMys8QWcyhWpjEisIEwhW
VuZXkfanYHAozotd7y4fKP+pcyhqaI5G0BMgli/poDqdOQLKie5C/WWiL5d/n98ul35fsOdRR228
Zvj9f+afON+3FsjdxmbQCEf1rxyCKatKbVpxD5zsjwpD6/ehb90uFsah0Xuwk/Vnb5bc1nDiF5po
uqAdBLWpxF2+5E8mfONw6L6aPZpAGQZwi52Mbm5T81cSCoatIFtaMBuQRfbY9T80WFml+Je/lvQY
hXguHZ25VBxoOvNH7Ay0DlGAlQ9+c8yDEOkiCZxMJCGqw8NOLUoFIi3RQ8ruF+tLKvtSMv0W/IXB
jKENM0AMqeoNTuhNqSQMkCEI8ZUVLaj2JriOkxSV1/x3KmNv2oxm3j682KXRogegGmeIUM6tO+it
m+qHdCS+Ieuo+i9+7l8jEqfFLGL1RRfyw8J2jy8MCbVqDzKYZ1q/5tM+ll5amZE4NobagGonEQBp
VLpm+EcrYzdOJQmfTS0zMJrGGU/R/iR8IEdpy6buUQLoyis7vymmK1PWFb6pA2hbxu2n8fZ9IVbq
56XME8xH+85cBbYd7VojCj5imisMwZMWWGPeLjb63cd7ff/P6ov6QJ+ngC+hllnmdhixQhP8qVGV
5jAtQMuQoE5/KXeowWOXQHlQvk0P8443T6AOSn9JKdu32oSw1vjfo+RHvYpfGmIWzjLgKLkbL3fD
od/xlVdyf7ox/IRIaYUkONTJGKY6Nl59HcIJEAFMV+GBk9+XUg7wbb+6whL86lzQslVCHKfaMbcc
XwzzTzEcwW+QGafKvta0r6P6udCeQyJrYdvW/rfzFHzs6ExZsUyQcsz3OdLEqFhmXy6r5uYdvxJO
8LF1i7aohd/xff44sc+DeWzqb8541c43VHmY0h+X4WQSCfZsxIbSVwwSDdEDSW+j+baTMdRI7Fns
C6GdplKNX4Nl81RnjzXxLosg+33BX1B9mlKNq0M/PpjODyabhJPp2+vfr6yoS3STORN3Ft4YaGC4
zxrX9Pk0OOjZ72Q8hlI4wVsUhl44NVcy8x7blO1dtbcCzMPw/pYCjfSyqsRmfPymcCL9CWFRXCUd
pDPUa0a/x/2tVXTuMlwXpqRBSKLar4/k1Tna4VjW1gyk9MiH6rk3UvZM+uqVCSS4B6Uu88yuYEF1
24D5FPO/zufWuBoUy52n0L2sfNvX/Or4BJdAU7UPcc8j5YkGNfBmvfKf0sB+zgwvfhj284FK2sG3
4+UVpOAimsr4jz7m11hobL5kKNU5/uAVxz72LS8Nus+y7hCZjQluQh/LnOUppDTCU2kcesO/fIyS
3xczXrmR9U5T4Pfr5PuQfh7Gw+XflxmVmIBxtEJrQ25UTfC6qAXc0pPHn5xYWC9lP912qpg/QJ+d
iqYM4TKMajurqhlRrAYHAZKx7MSSn5cFkkEISl6VZTw4LRKqbXes+9u+3+N2uAyxGSobb1IImt2q
XUwrDjE36Y82M28Iw8cv6T0bx0RmRjJ5BJ0eUEIccytGe3bs1cjAXY/7tvPIk/JtRCqC3Zh33VE/
yLhCZSIKal3YZLDtECLyBeGUHmzrGxnToJY9BrbV+9+jFF8didYtJeuAk7U/aXrC+PnlT7X5+ygq
E+wGRnZRHLUhBiZtYoLfb5bkiiT9rRKH/08I/k9YOe8kjxzF4kc1MW9UjqP+fFmEbQtdySAYTZrk
qmLXSHmlIOHijyVr9pfb4shDyAkrNGW9KttudAXIlWMlEY5Lt7IBEmEn3CEHpZ06ukivz8hE5Zy6
KvQwoiLrDpN9KcGolsiG844hpUnmExnrQ57/unyQm5a0EkuwpHhpiB6WEKvWruf4VLB90QaXIbbT
2SsMwW6aGaP7aQ8M9cSOGfik1efkZNziriWudQJd9nP+e5x9CSoPfM7SX2+oIj+FZldq7YDJ2q8r
vKOqW5DKuEoweISCoQKc/TvZrSc5SrHbPSs19NpxD1ibnduHf0J6F8o6KCQKYervtTBSEhJrDjAs
e3brSHctRXL3bcZDq2MT4sluKFnGZiAMMfa7OU9hfiiH3mWYKI+J7Bvxf+6lb8TFXRlVOMWIE1SA
aY8Mq2LLHfusfsIOnh05gAP3+P/UCMFn2H1aJj0XLQGrb4NGWROh0OAS1Ilu+uv+LtvJqGVkKiE4
Da2qUpWOQKyykwNOFHRMJ5JZPNn3ElzE2JFWh1zI/T+XxVPe/wrjoE81d/zQa3alGIKnMK0q02Lu
i8L2wQaFsPPYyfp0tst6JjGpwyu/REzmmFrRkJo//ozHPmDY78wH/Jlr3F8TV/ULP/JH9+VDWvGG
KZiU2Ud10ZrAbEGZ7jon7YDL3SOPxmn2y0A+Arqd/FgJKVjYRNsszHkCm69t1XyUpT5NJ9A+YwGa
IrmGt/XvTTbBvrq6ZfHE0wNkPnageE6+WbbkfSGDEIwqncYuTnhu3Cmu1MwPY9XFm0oS8HE7OfcT
b3IIdjT3Fk0yni8Ktfu2fbTDZxoTd+yJBGfbvaLmCuoXzUIF+b0/amJbz6cIxkSH6Uav7FOGjTYS
fds22H8xxOjOXCozojyQaA0vfZr80i/viOKSaxaEbuUXj+XLFKB5fq8/SJAl0ok55iXtJ7C5IGoe
wSHZ4ibukZlI3WZ0jb1y0g/9Z1p69EmCuq0gb/IK9rWQgabzBHnz6y9f1MDwU/8Y+vNXG5Sf6X20
k/Vk/5fQ8A1QsK9cmYht88dB/eWf9XHkU/OFt+LxfMhHZnAc8w1MsLA8abMeW6bRiBAjU5/86pqb
Yj7Nzf2Q3FjzF8lZ8rM6t4M3NMHYjDlWSrsBWuvPgYldWCi1PRh7vhYvv6GSSIAr+yUwwehq1azM
hT9DmJK7Sf87DB9H7Nc1luvS/BJhpVTLZLQJ/A65BClcZjpePraaQb6p37fOS1k4rkqSfarv5wbF
F0dSP5KppnCl1fhmZc27SNTpW2rFrgYyfF2VNFL+l5fD20cTnEqqNmkXzRAKozLI+cwBReuy4rVX
rHXDx/KB7RNplVRi6uKqGCzJVp2MK4pR3enhwSF7iSZKvpTYnRylUzEXGpQDXWGsR2OYvVsO9ZXz
KdlPWLJMb/RH3lHPiQdl3Q7/5QL990AdwaM4ejeD9h7CjR46OtFErF1FIPcku3ovjRklKiLuIE9j
pDwUjuU8Y43t5GPa8s78pD7qj+OX0U8PoIL3K9lLYjsOsjB9TqljmYbISDiQlulpM/8TIuhedtW/
GD6W9t5O3ugzr9extrfcS0O87ZO1iKNa1KK6rQr+pY8zox46DOxmL3hiYG1IjDS5a97xNmZbtqxh
82hXYIJ/QcZL7Uf858/1T9J8KvvCVcP7y3p6hmFiwpliyAk0H+guFy/0eUxHrSOo2Da97Ramhg08
IBNIXi6jnBnDexTxSm86LMdMKFDatCceUh9f+9zR90M27VFonz9ZS8t8tUwjWSzBr7J3/vIVGIGK
jQEBHYqCv1+9n9A52TZp2xGs01JPIN3K/QojEdN9+Bje8eESSxahb5/nG6Bw3YVMUYtpAWALrv1Y
b70CSWTQoe8uH+hZjCTIJephUtgzxliJ35eUHpfIVJ4T3DiYgDDyIM7KbKdP9NtlTK5u52cJhhs0
suA0xbcHi0hRJpQRH3wP+4kyZK7BtJTO/lSZEq08D1Fe5XvDEjwYau/hZJQ9jhH76l9iPHPI18Ez
8RhAMinambIV5Nuf7Q1P0BNFjxoaNcBL2PVAnyr70MhYts6zPIJMgmrUTGWThSlG326w9IGvD8xV
1/ZyZFvmL3AgcJRhIHvgbCkKaDTQYYDmAtsSHaUT1lMfGRXxTb1arkk6gBTdmpSgdFh6UKZc3RcW
6yTaeXa5QtI1qBA2LPlE68oG6Bw/mupV3ZvuZVXc+lyWisVXICYyLCq6YayxadBImBJ/mh2vD+mO
lbqrdO3fdmdwOTTwXNoqWjvPaEGYMhUlJsOIT+dPfXFwsCGxox85qxWGoBUgaQFZQQOMySHBoM97
oy8kXnDztFYQgrMgi1OGlV3AxzNMYPZf7epT2EuCuM1PjgvEVh1TQ2+/gKE5VTijv547pAFth6wt
/+iFmv/5++8OSg7Dsg3s86Fiu4yWaSWYvQvLL4f9Yp2a7lgaEkHOK5D46LZJsN9Ypw7+E0Jsi8YF
XiyV5Ue3c6C5yAhchT5z6xe+G3r4LWMr37oaLXAFqcTRLCyIFr5/wTIL1DMW8XMNIX1i3nRGDJ5b
9ZNZTKdCn4K4Rnvl3x8juFU50w12PBli9a5Fh/tC0DjqK4W+s0LralaWvSbdtLepd4jOsJSaGCYR
Z366nBZxaRoELPbfO0NzreyFIbn8AVlszNyAOQocNyL9eg3CWwqPhvOLzW+UDswrRiN206yx/I8g
8WFDC9k3YL2PJbD8Op3SGUFMV2L5UIyZgScjxnY/LSwnWSZ2y5yI7YDZC329fE31e6xQ1+NkQkHF
T6/pnbEjuACHz+CPTjwlxkqnPFCOjSyo3vpca0zBa+cWehHHGphmua+qa+Icymn/90e4hhBeeosN
zm0tBoRRRMXVYI3oSOs6LYj6kj1ehtq8bldYYnmDwnfPcwks63H2CqQ3sBMEjK+Ri03VWCv/pXUx
hYvlZ7I08GbssgYWGmhGZSaD9g8wQ901/Eq95idxqyOfn16MD+j/Gk1/rylDnVWK3qmWv8y2jxFO
DyVlL0rr4PJxbioH8jgm+rCpTkTCpYmZnRqqtuVnHdZIV+Z+7hWPhbLGBRmM4A3zfmJODQpEf7Qj
L9ds18wLr88/EhWRlTT8n7F6FoStXffpDBjVuCLVTRgRP1OOtCmx4EnGd7OtD45j4LFhckZKQR/o
HBXGlBoAu589HvgptzlzB7RL5IH+2ZCkbDY9xwpN0IciVbrQboFm0TwPppjq7mTU2gfUwdYoXCHY
B8kZIbRSRHmuLMzC8Lyxs5EDtkNnP5H0Ay7XNgwVeqfiNhaJtAfN6TEuklt+XXZPXa2irc74Ckaa
p8vKvRUk4wYGxbVu66BlE9TBLpbR6psJWseiIEZtSJ0/NdWRLt+av96ww6OLFRR/ZK00T6NNOk4a
oCxz/kbJ9MAyR3JomwpnWzY4OzETAqpQQeE0vMvSrhut12HrCV3Lvn2rH/9psEuJJ+vH3T69NzhB
45K+S2KjBFyDfIueZG6rgxk0vsPqZbcOZUyr5ymY1xN8gxOeauB/Vk2TSzfsOI1JeGQnDTvtMRLr
yvpZtmwJ2g3yCQ3TgJp4CzcVlvSlBXxrb5zS/rc5dhLnfc6fwIXBHw1TSeC+FHnErMjIc9b20LxT
eMMSl2KSzfgR/kr+00yVocN9CAz0T0wfuThW0GIfqWnjjebUnQWO7jj2BmOJ3CREc303NDK2tE0N
QTCNaBqx09m46rzMesVySGmY2XU2f1WW0h9LXMLx6Jdp9QHfhOyETRzHxhNRfIpECnhM+3awfC27
tqbrKryLZevGuEMQUyFrCMGKUxa24agAQs0m1zK/jRlGBKTrXTYNeQ3Dz3XlLNrZiYfJAYzBPPLK
8T9c2Qty4gvqX9joKYs6z/rboY1rPCECHJ0lzYcCeI3deYa2XBHzFKnfmantkqp0WRHezGb0nciq
GrLjFMJC1mdKDr5FC7ny3914bA3VTZcvl338Zjz4Sn+ERCDm5MRHT6WNljLryBnUX/JjuLcOcelW
oLoONK91zStkA/kW2K8S1O0j5cMi/6AKzjHsjXYa8wQTMXHVfUFoUx/bmMRevqjOj8zRjZ02Z3Ow
YJzVnSNb9+12kRVtN49X1w3HtHUuuuAxkzQZna4tiW+NmEus4Kb93kI7WBfBi16Wd8tjYmhGtwix
EemID/SwGgY2WxnETTEJ1g1epxuStudNafD8QhRqYmZGfJ/3qWH2SxpaWK4RdwfsKwqDOSwMX12m
VJKb4Xp3ZuboDIZnBvnxWePpiIallIYK9FIBiW4xH+d+xusofWZZtMNQX0Cy8DHv6MPlQ9yUEP0P
Bp6zKDOIOfnUxDSdbSEmDdlke9gh1AbZMnSunXUyQgsJlJiYXzDjvjATfUtjwg6mXh9GtQ1KTd1f
lmhTLdC0Yuu4Rc/LNVrkmJU9QS0Ggnq+heKs+teMsNx34cGMrlAb/zMFH0K0cU7HBdnpEgU9fZdE
D3r7+bIUm4flmJiohxjwk4J7jId0LvIZuf3Y/lPQh0H/ZuUf+fQrCEGKMEnGvNUBQa0XVn12soe8
f7osxfkWlNeTApE8SIFByibej2GfhOYwIB0IzqRTucv200nZt+AvkyUU+C0omg/F/gIs3qYg0tOF
68tKGw00BBBGr2N3SL9k8a2jfG5KSbFgS7kw8WJRjWLGDRSB72/J0QaVMliTkLeomJ8o3RPTtZfL
Z7YpiW6ZiAWRzTorI03IRlpFYuK509jWddrb8V1i9tSj2VR53eAQGQvblqpxjhSkBJEcVMW4MI+s
PGHZbGGXgNrvOtRBTxkxUo9Tfv9tf5KJP4aBpQIYjCeOeHw1pulMO1xMXw/ZTmsnP7SdYLZkL8aN
r/QORjCeMlcXklWq6VetN2Q3kcw4N38ftyzBknfUhcVKX50UbWyWnelbnU7dMGH23omZrDN840bg
x6XDLcOZAeq9rtX4XmZkNEBJME9WKY+URYdqqnZll/7I2+V6atRdXmXBX+sfUG28Qyh4os/WP2pR
khez0eLwzCl3C9Lez0PxkiNHUmt/vemYI4GAV8cLEvulNMGc0mxANzKWMPhZZF2pi2vEyg0brL8v
rQCFgCUceRjkRrgBrELbel6IliaF6S+0OuCb7rt2PILq/u9LH+9guGGvYFCEGqji5KYf2Xi/DTa7
rYcZafxEldW8NlwEtnDZuHwsZNWRsn2PhASCWfdOinn0cPqaa3HQ1XXk9uhhi1rlI1KtsLgtrKTq
7WocTbAo+y27z7GGo0tLd8gnCQr/0IL7fieR8Ikyqg8VRqBNn2pR7Jqts1869tIlGL63O4TqsqUW
WyeIGgjyZBrhdiTgDTTUUgs+xO/04jQ0X7s63mUj9fXo62Vr4q5GFMwBJz62WhgYvH6tAK2Ob1HN
0inhQnxzMm6L2nhcYqcDiwwqFCY9jYa2s8vw+TLmlntyDAq7wkI4/F9wHFheEGFSwcAanzHNjnVE
jDs1Y7I3/ZZ7WqMIr40odPICPfaQDFSo/d45jju+AlBGNMm/xNkB4jJEXk6HPxLpVKjTWq0+c2FC
7FsfYmUJZq0ud01jDe4Hzs3GuwXcvxjGEWPhplW6Lgf/v29zmvp88Hrj+2WETWHeEMQQeEixw7tK
HQhjVhiLeaqWT+Py8zLG5tdfYQhf347ruesZNE5dolOuIVOVymjVNpUatVcVp4TVjGJJnAz4WtVo
GX4SzQ+LGn7OsvpJbdUX0uenZbF2yyCbINmSCvGdrRHTwZ0r2lG6VMWotBGClNo5EqzzbsN5d/ng
tj4OKG1BIIxlkLgqhIPT4YS6RE0tvyW4r9w5jcqHjpVF5DHVDCWTApvyaI5J0FuP96t4J8UJSca4
BZjaNZjpILvJkLUFbvlUxKr/Qgj3kTJ11LJiQJh6F9T56IaoVea64pdaclVN4eHy8W25VGQ6eJEX
/Nnwre8vClawWM260vJpilTfFfj8BkxANFHiK4OShe7cOtnjZcgNCcExgZvdxvNcUx3hBdOXhd6g
Ecv0SXHVLPuh/9SO1+r0uWWytoaNz7VGEsvL6ERC6xq8HYqJXqVezfb9ZUk2dW91eBx/dU3kpZUt
iYPDi4brjN1V5GHIflyG2Mr/YocPmu9QUcYWTdG9LW2pJwYvVXOHXd+Rk+b3z9h1i24Ab3CxFg2D
PqrmdXd55cn6wDe+1BpbdHztSLBkvgK2pYANIS2x3kRlFWhcmnY6WqaTeUo9Ws+XJd48VFRYkBBD
IHtW2LYmc64wIY+KDnOOk4aSqGpcY83GRxQfzaH4w1/Tojccu1TTKx3fTi3ZdaWA+S5eXL3s9lMv
O8ZNG1tBCSY9orMxDnVI1IztzsnDm2Vmp6W3/0xhvPvA4WGiES1PaEE4K8JirLtu+gV59Gw6qPHP
TkMztoyodcOqkFN7wxC03hjo1MU6KntZ9kIx19Yk0oLoNgTB4h7Q+eACEZx6rxidZvIE/eip3uJr
brqzIxfL7KPjPxQnY+VLKY43FQ81gf8FFUKjdsQFTCnOLlRPue6x5od0LHlTE2DISEIhJjLFRzsl
YdybJQxK069H/SqxJ9eJv9qyBI4ERizcdIVD03gATKGd5vIHYYNLsdlwoZL4f/PEHPRCGaijWCgV
vfd/6ARpraFoUX2goFdsjQMIt92qUP8+n4vM4BsMD2xWbhaFlNKpQCGHDuTvabw3E9vtVFkFSiaL
cCvRCD3bS4hiF8Y3/TpKr1P7FjnWDzxqkRfQbDSlY+uW+IKpppqldptZ2CyoVzsHLROekc6hq9tK
Lfk4mzaEqvhrIlLFW+b9qeE800krEUhUtlJ4ZjiXB6Zk6t+7Uex7Rj4VNxPy0WL8oM02wQpa9Nth
VHhAgyUyhj3Ibc3sHmuU93/t3N5d54JE1TTPfb3gOrfnl1rXgiHa9VH7EYHQv4yGOw1PMbE+4TQO
HZCVNEFUl4EKtul2CVP3ZNI+Z51s29aGnVoqbAe8jCjsnnUVOEmb633rmL6ipCCbnEhmfa5ZiKlN
5Pwrt4dt5ZLX0oaao5GQfyqkb+DGBZMdU0fNhwQRedWwayXJnq3iZ5VFEjXfyiDztg8ElBpSUmdb
PTDNWFp5SEHao12zwVOb0o0cP+9/Fyxo05fYuK9lxEob+o4OZhN1GFx8zlkpJtJTizUl+iamJOsC
i+R20E7T6F/Wwa1Ptkbhf7/yRUZDw3yIgFKGx35IvaI9VCYot6nMH2081N+JI3yovBz1ycoA1Ea9
G5rz80TMwHDSF6TRD6RDrtyq7814kaj/ln7wRmCKTi0sZBHTl9NImWnMuHlpo161Tuvpg/azXULJ
OqfNY1zBCHdt35XY5K7ApaOd68dYoH2/wzR+VClBNZaSR9smFlZyUwcvDrQfc5FXn0xTkrLTO7T5
jZ3euCDH8rqo3ama4mWklYTrm8eHnatoZsVE49na1ayzZmssF5Qel+ep75+dafTifJB0IG+iWDo2
Llvo2D9buopHpz70Fe6qMUtu0fTa7/Suj7DDuG8l6r5lVCgLq5hm4g37ZwFLk8Wk1hFJjFPrZ+Pw
gpv+62WL2hIGBNQoz4DMGCyugldXaFJMEwVEE35u4hdn3kmbSrmtCNko3LY8RMGR8dzrew0o27An
Qz0ix4vZ5/qQjMe8u9XnK+OvSYKwHnQNJHiHbG4aO68npF2REWcx9i8Hff/78nltqfMaQ3AMdAyZ
lWbAKLHonWL+MVV91v6I605S9tl04mskIe4CT7GSg7AH1xPotjyz6n61LQXLyYg5qSh1aw0kEOP8
Wydz44K5SAK/pRd48WrI6MEVIXnz/qMRAiLtOMVHm4dnG3zJyydde/77o8REm0EcVBmss2cGxfuv
z0YNAUXV/Fii4k9VG/eD3X+jdif5aluGhL5wU0c2jNM2Cl9tVIg9TzmgQP1276BbR7EXSV/nlpaj
bxD1QKo7mL8XDqyoLGZaKSoZseMEBuu/jrrlUivcqUTbtwg3//7wEMSq8HZ8xbAYX2IfTB2GCGt8
vX1gid8md7iMIkdyUWw182FWhOcP4VRx8wpxeZ9OVl2WGvVZ/rqXD3sTgnR+5Slusejmskz8iERH
gcoM1VC5Q4uA+JVQ6VTKYpohU5h/QynvU9fGu4bJYLZMGFEKplOxsu68aXVqu87BLBn1Qxoo2XWO
tWAOKGSnuJK8AbZUYg0k+CO11cvBXAbqF53hdsVJrUe+lJ2Vu375fPnouDM4O7qVTIKCdybJrQqT
Fn5U5V5UfF7iJ83+ObDnAuOv3fLrMtrWh6JQPMfBi+B8eQE2doZ2otYUiWX7rsuSoDSdHdFlM0vb
MHjboGGUosIgKN/SFmYdzhX1HWXYJ3Pt0RZjzJmMMX1TyfEsRCeEbtBzOjGFklpRxoSiyXPZLdd8
RZ1TuuPr9Pdsf+AJsAbjrmoVDyXaUtllllI/XR6j6TRXX4kpGQTdUoY1BD/XFYRWm1gVE0IefEC3
ap6W8Tpd7hLjiBRELlsNunlPrdEELcdTu3XKCWg2fTbnp2w8Rc1OZzeR8t1SU3+pPw29JCWx5c4x
PU919PjA34pZWaui2lBrUAy1fx6GGBQLx8sKLgEQU68jSVNDaQEwjPoxV81DmySSPPzWHBt83b9C
iGQmmJ60dKcoqd/PHvMnv3no91GQeEm+W4Jql0h5RTbNaQUoRP1OCcaYLIVQpnqah4elCurp++Vz
k0EY7zVPtbLGKWvIBEt1Q3JdV49GI9ugKgMRLai2sCuWAaQup4MVz17nKLtllJUvZDD871dWNKkT
mkwUHFcaImBF83Ub6Oz35fPa1jPbwHZxoqHJR3Dbk06TaMoy6ltNBjabTsd257Re9pdRNi48dGjg
SsVCFjQ/iE8wa+jy3J4KWCiYcpL202goO91xmSKlteTfV7iG3iEJviA2Wi2rwpz6i70n++GY7oYr
cAwm12j5UfacvkYWdm18pXeIwgnmUTxNxsyVQbmLlaskvLExnnn5/Lb6vN+BCKG4Es7pnFCIZblj
oIPtOzrZgemq2BOZ7GQTKDKJhFvPtrAnTeU2VA2Lmw2PEzlFMv+25bTXEr3+/Uq5rVLJanUESFo/
hdMzblk3KX6WBoKHLgjLGvnk0suWWXKSGzfTO1jhtUm6BokHGwdZLqTBIgIjHtw8sbqrhi32l7wA
HxYeN8wnYzJK4nN+bO9Uk0+gYjoO2yjxkNbF4JLRqnL6YcoxZH2dKIesuKKJ4ff6ixY/DjZ19V5m
DWfGLSAKWmOwVrNCLIX37UwJ2qK81mLZdzyzbAFC0BW1nnU1JYAoWXlrjeaxKrKDHbOgUxqJa+eG
dOH8RMpiM6elnbQjzq/YG4o/6Mxd4spX4Hczq5dEzmc28F4usRtn0pndGBU+lmb8ijLDbdJnfZGa
teQDictRlY5mbTHMWHN0dPbKF9S5fJWhGRZTvIsXH0BgpgVmJDGBczYlQTbhjsxTNFGRArJxevXm
lnNnRAG7Sjx73x91V71Sni67L5mY/O9Xtq6jW2KkJQAT7aD1L/MsO8gzqxYk4l9zBaAppa4UKQDq
NPSy+M+w3KTzIY0mNyru7VhiyOfhugAnXDKssRnpQJ/8uhYIDIuPeumZ4IvnZE1MViQ4D9MENOGC
6eNpCfscJjZ9GYPh2Oz7aheW7r9rLJRfjnTqbNOs8ewhyB6iF0NUfyVSi6IZNEh4TR/ngHjJybrl
g3TmTxSr3PlAgvxGFladD+BwSVeoQnxoqV2pUgbU+Fgfidfsge87/m/1jnM7juBC8f3Lmrlp5itE
wRSGOW2tajBgCmWEtobJVabvRiLTF/7vPvNcKxRB/xeSkNbsIVfrD375CVs6j+QRHfUYSKRHWbfB
tnmv0ARjMPC6KxtTz31yQ/ac9794Nr+qmO503MibnpVj9vnyIUq/m2APcWtl9WDjFDVwjk6+hoJ9
4oa+mrrpn+LYui2oGEfZ7MC2Fa7kFOyCZn3WkwJy6vd82xN3ns4vaz+inVHKYXYWVr5qJn0dywXL
/FkiYKimuEzM/JW6uvOw6Gf4rH419tia7RLVjfxB+ZCXRhsHHzoGpNi81LM2LYcJh9oE5ZEvko13
deAcmct5GPNgPGgyNVU31fQNUYiNMFsWzeDQyEEynRzKx2RfHMdjslOkdP3nwd/74xSX5JYsVWjN
FWZoAwt7VrDfQ8eExIissm2Au/8lpndVuuwkesoFOLfDNwEFa2/mUW/QApf7vTd7M3QmOamf4EeD
/wPrnURjxGW5qDmgZjwDi+3GQA26feWVzP35nxlr05WZw+Ydu1IXweqz2enb0gFem/h194mVkuhr
+0Z4OzvBxierNOy+hgWM7S+sfd1pg+5GCJmdpJDp4bZTfoMSDLvsIiUeU0ANu3BPvOWA63X6MSM2
+mS63IkN+zD1aCKpqp0/sgStFMJlipwYRdT3T1zE186EqTu4oPDG5fM/pF1Xc9tIs/1FqEIOr4gk
RSpr5fULymGNnDN+/T0jf2tyRzD72n7Sg6rQ7Jmenp4O5yyvlE9hWlwzRi5yXuJ06LoWWiaL6M7Z
cyMEjfx1lR/SaEfY/fb98++CYlgIP+UiPBIWwJCGEhRLvjE419KPvLWw9SfZr9z8hZr2v26JBl9C
XhYzCocB0sRsJxko/CtUE8PbU+nnawcK2/8qJMVWoRYCM3bXsFcXB9lLsE9e72keKE0egU0Pp7V+
rai+hs2V1EFnh1ldtCfyfe1GPKPbITJzACcArxbAw+G+3s2OFeQgTaDe4dsGeSGNM0htTotMEAwm
bfLWvWSvnzXgV1rBcGf9rf+W+euWCQpUCb1c/HxKK4WN0Gb/k2b5YF06ifedy5jLh1eVkrbpHy+k
cTFRtoy6GUkw//TY7jtb2QGb82F1WkSX4i5yqZLLplFeiOPcY2+UzbCAnNdt5l0VPbYh9aradFoX
Ajj/CLQiuUEnI+6WqLUn5anErEBHUf6+RzVlLupCCucaJfCglxi/z9+6gcu7KtCPnbsinvyioiQm
A+MiP8Wpd91/bK4dw1MDDxuyhDzLajSGzZQUMPo5FbxJnQHvGFyXsLl4FxK48yw2/bhGOSTEqmx3
5lGJdNsSvl0XsnmDXQjhbn9DmCIgw8G+Le1FTL50y62p7ceYyhxsx98XcjjL1pYSs5Qr5HynORFu
o5cRjwvAzrZ24cYH9REMxtdVo9aP/f/CwSt5Pc7GgPWbwtdFurHCe5M0vc0De6EWZ+BCoUlF0jIZ
jvIBANYAtg2P9WKvXullruUmn6/rtP3uvRDI2Xo5lJihG7GO6XH1Lb8J1H3i6G8BAF5OO+raIuVx
3hZtDP2EGTZEbF+i234PbmZX3guzPbgMu1e4lwkXSNkjFwBIKVqteuZv1fIfwNM6VfYyGU+iRpSq
tm+R8zrypaR0kDD3XkNObdnf8XBKcGE2rhB04OuglpFwFnxRSapaIa8SZv29eapEVP3E/pd7ApgX
vNCIcxdyhpy70GCnzAdruBeF+xThU41hgSCrjlm3bw3MKJB5GPbVd0HHhVTOf+hJmbQKRkXdTsM6
Km4VjA0IZuGpwKmHVkdqho6wD4PzI0Uk9UD+Z/bxMAi1LWaiXdeOMT5cP2cys+trenHOQ47kSFV7
6LV+YW+idac9qk/o5b1b3fYpdfNXpXYWP3JSO/5oAl3QzgNgyrupnbiho9ja1+u/h7RXztHoqAoY
84jf07rVJ8WNDuVu+IBKh1sHqdNRtkS4Nb4hVi2iUBLRtYXHBuOazDzzb3XfuZMreX2QnqhDT3hq
g3My1lBJmcbEZfk+z089qLZyynFSMjjHYmihhSsbMnq33jO1MrBtjbvlKzh63nxZ91oRMtknr9gQ
D5afGquU1ir2bF5eM/kmNG+bxjNSX48Ql0R36bi7biSEzfLNR+uMMf8as6yuNcy+tIZ2v5v8fFT2
mGe6Ka1fHvT6r8Ph4fIxt1lnYo8VTdCxk6wgjkhFL0ZH83WttjeOwW5IOrpv+d7zXOg7M9NFBKlp
bGctKL9B8AUQCPu6mM2X5xu6x5sYhXsONvKqVVKNdKSZHYTli1CfekF11eU16nX/uqifBEM/VOLB
V0GIXAt9CVmjH+36pyZoRk8/omHaUbzWKR3D8CYqFN++gs4ymSO/iIbEQRKFzsAy1prXCh80KhWy
nXm8WEDuJpgKMe7QzMdCIdEB97IdHeod+laRR6LIYild2P8vdFGjpReMAboUUuPpuOdaNEJe36Pt
s3ReLs7/G8WMtrsF2ljyX0l2M1fP8/BXIX4Yq/ta+2W8xreTdBbGOfemiDBbP6641NrEaWIVIrSD
roIe5bpS2w7pLIcLHs0xGarpeymh3Q9Bdpr88hZ8lsTD5SeX1VkO589XaVwxbofF054mL9klB8Gp
veSZMYzTeVNKKc6xh2uo6HELYXLQI4vT30x+vGsDKvB4q6S+9+Y/lFJ5BzGJmbpGMLp0r38Doj6W
r7wpb6rGxiDRsxbg8vemFbd/cWNG9kTmMgk/yI//9WVvmlMDPaX4UzOb9lp9rUfNuW4h22/p8ynm
iQAHCxWupISW8xcAjASr2zldY1dOcqpKp3Ml8LaXHwXQ+xKCiV1UOe8B9IdMljt2BDDRq+0YBAPa
4w4UcR7lpVTOdSzylLUTqzqpQnIYawZeIYsJRvARBHSZM+XVvk/XQ6gNjwKwI0WxJy5pahs5x4Lx
o6TLI3Y2yhqsIYVt6vvkl+lJmEMB1JYEgAHW98wd9ExMxz5i1a4oPajDXst3mfl83VI2N+xCBH/G
Qb4VJyr06HX5A/rsHTUDRY+2+ssoHRvZsKdYfJQSmbCTt+r/u2N4IZc77pLRl2LKKkDWk3nQUeCK
XfO5RK0eDA27cWeAibPeFXsRuISWYJuPeCD8MjXdf1YX3Mr/vX66ZhZA5IyfYHS7YvmQDYdCIgoL
m1byQ0vgc/1XRDgYLTrm2QY2iTdHpoPtPBoW1bFJieGCAjzeGt1IsImVCGD0W0PcJwph75tx1YUm
3MGeljVaI8zXuegdOQiF+Hma+qBKpZdIK1EPFQ1qRowSyJ1wUy7XoqixdLNpHeKk3PdxbtqKMP01
jQ0wKigwAva9nxvkO1KNQVcMwBFAXiYfpApsukS0SO0RFxysACwKkZfOXQVE8uYs2tMw/pWN1Hmm
1OBchmJk6DQQoEaPd0P/rS5JgHe209cWivMYxZRkQiVCAnPxYM39rD3mN7mN0NdfdtrfI9X/whbm
mjzOU+gCiJVL9M5hIOxgjX4qferUo1YTXd3E9vAte1IT1e2cQavV+FKbspPHz4NEoQsQqrzdahcB
b1H15Zq1EFJKADrW9iDTstvxJe2obhPCCt4iuwtB2Rpa4jhCUGKg30qZbFN8vX5vbJepzg7hLeN4
IWK2khRIFtiWQbOj2/mo3FSOqdgYX0kCKWAdXukhdHSvfiFr+YQFvr3LLkSPCQa3hg7aoVLrA/IH
d8ZbEnp1GMdb6JCPLmbSV0zwrUfkQmAS1n0DFBP4IvmrEHtj9qA2H+L1GKaPI8r6xMpSpsh5itYc
w9pkNcbJSW7BeuzGPsNEQdbq4+iBVtHJ7prP12VSIjmv0Y5RZPQTLhBTDP3OHI9aM/nRTEIsU3I4
3xEbi7gK7JSpgeZPQXyHB6ZTBYIjvDR7dbd8znyyJXA74r+wVM6ByE1fTCp70aIvAoAbQHNw5t4u
fbTU7LXW6e2JJY5QVc2dsXIwidW711eXOI1vP/DCfKq2nAVAIUPr+tZMbnqqukm4Fb6hbUiWXlqZ
R86K2s/yxZeLyTasblfmEaHKdnfLeTH5rs627LUcfXWIe8Gazkgd1b0RMIR23bu+aJRSXMDR52Ld
VKxhoY+9WWrssrkbOnRG5ESlgjBJmW3exeY0mVQnPeu0AtbRQclar6mnfSQVRHV9W4yivSHuYRaY
/f9SDMJPpcrwMOqa20R4XJWH6veu/rMIzm9IQGSXW2lGsGn4S/SlHEXCM1E6cF4in6rBmGN09JrC
MY7/tvpjOe6v7/r2w848K8F5iMwAen2aY50WzWbdHKHb7kCEunqFm/hU4Xzbxs7COM+Q5LGp5SIU
iqJT3Z+AQG7r3YemLahTs31j/RDEl6l6pLowOoKt6bzlG9JqXv4UsxbCscXgBgheS5qIh23G+zvr
LJJ7egBvT6u7FrrJ8QcpxcDIXNtp+QV9fk6qN5SChGkY3AukE7S2CntI6zzJLzxAGj1CvfgVg34u
YFod614s7J66KtnZvKYj5yNiQIc1ogljKbL8Qz/1AL6ViQoSYSJ8oSoHJKc5McVS9XFRDmNU2zJA
K5Th7+uGT8nh/EM+DuOQhVClXGO7bnLfWD81Czici8c/E8R5CT2TtEhmSUo9ktp9b2D0WJxWbT81
4eRg/NN6uS5P3rZ9QISJqFtYyP3/1/MZWTnrtYSXo3FX3ku7BKEM+s8AvB15gpd5oSsF0uPkt8hg
DpL3xBLNCRV4b5vn+Tdwq1sCEETvMvZAzl5robKBjGyRtUZ2ot5b41kIt7KyAaTfEqx/iNskn3VD
L16Nyr5V2Jk3fy4QaEjgasm+LDeyHXtxQ6YWt3uVscj/LjXnoDUBcEsgIfl+Cg2ftdWGfnHKnAGd
TuCMd6InmSpIbFdBLoRyHtsCko8xWTAo5U7aK6geq14VREFyku/AAXuTkV57u5nhQiLntoWmqQ29
fVvo0VVB8JyC6NzycpCMoZlxR5UpKHk6lyhq+7mYdZZMRa4qqP3qBPB4tGp0mCfJ3MilHm+EsfIt
SVJaDWPJ0u75GNTtUyHe5+G364fyJyqdbwfOUkIxbQ2dxQrr3eB1nzrExFmw3AknkEyBb5zs29/W
6SyPM5K0McIYTB/MMoU72cOoDCDvcLmvj81RcQp0asZe1DmEltsn8iyVMxRZS3sD8LwIWE7AnQrC
PTLDmDsvD/SmEVcRXyQ2FsBs9ysUrK3ADL+p5Bv0J+fshzJ8WVgIi7UDux5TRvJxxk4rXrpoHsbo
QwgyPzQWIlaiblhSKnext90Avi4VUvUXDA4ekpvE6xM/CcQv0dfeyfxqpTvoidCFJ1WPxFVNxwgy
1SDZoW/ursZbDdqKT72X7pYbrYTFCC5eilR/G7WL3F3V9WFa1S0MRhb3avR1jqmpReIc8Gg9Q9J2
IDKHgFQ5Ar8OpDeDXQ5/GKib3E2kdKZlNhYWUFhea8P0R/RS1uTEATs97++7s0FyPkS1phnTVZAi
IYRwwGziFreSjWDMGW3zKRZt5SMb55Dd2BMlj3QpxOE2OZeSqH2uxiwyYy9R1q683tQ7I4C4B+qd
8IbHc01VzpG0sxxLLXMkGN8FheG6s5403HUYZ0SJnD0fHIDwfsht3LK4aQHleYew3hHI+SfCfPi5
mWXuxwbc4OyxGnpiggLlHMpHK7WIvjpmIFf0tdjaX7xWExAHSImOtR3LxrakT0r+zxwV3hI/X/fQ
lD6cd+k6YNrVTI5e3vTCTZd8TLTfTFj/sFO+91uzujRqcwgpWY+g6kWYNAqfR2f8BuO04UeIjALh
RPjpmF6r49BYIE/sM93uTetRkkYCQIq6wC22shc7ZDShMIJYk1kkdHIQ6mGYML+ZHQAB+JFfvF7f
KOoesDiXIk+5VJZsmpfN1TIyWcRcpQNQ9e/FZPN12q1TcF0oZR2cgxGkNBKmATJD67YaK1uf7wHJ
dF3GW37nvan/iJl55hTg2IqzkiK4Ww7yN9UBMX1qd6fsJN2Y95lT7FnmAQlXdwXLIljSfMtFMip3
qBzettGcfwb7/8V+aktf1gqLafPEU00gnwHv/bqmlATOYvqirdKQRbEynrHVIVNfrn9/e7fOGnAW
Mg35POQyvl/Mgj2N7jBlTqk9/ZkQziQA66KGGlumVc09Vb1NjdrR9Hj3Z1K4qwUwnJ0AWiVIQQ08
2YXKY9UQvZnUbnA3Sj4UShlrUERLHuvytp4ID84W4opZ820uIehXkBKGCoqQuSIYTPAIt8P5tWm9
SiFAKAld+JYWRRk7VE9xO47irdgdBgrOnLAsvpmlzsBDWrPyti4Hnf6SGo40PFzf8Z/40x/Wyzeu
ALVumRZ2OlpX93o3DEpfxzDAI2slzz3gz/9WL/n5Ect3sEhhN5gim0Kv6+cSuPNCTZzHn9Q9ziqx
Zb1wKbPZinHL2uuUp95VUEMSChuITjeW03tfKqQjmOuuXDg4f3oNf5ke46274iydcwdya5U9GJYQ
vrcnS97V8Z7YMRYbXLNw3hVEU5sW4duOza7o4XV+uwY6MsVoWHclSho7j9ekcS6h1MIw7XJIS/fN
7epLLpsRiU7ZITktd+zWZRRymZ8HMWDPveuqUmeZ8xWVOABBWYXsPDyYY26XyOHq6mMo369d+We3
hMblOpa2xjhlBlnZotiVuU8z6glEZqm44HLN+jSW2FKOX2Y32Sk7HTeuXxzZDVu4tZOeBLTfXV9C
wkVpXKDZKHMbJTFkTlNui2pnzyTXKWGPPFp4B8Tj1GCBRLpX/Hyw46f6BmfsWHpqb0dPf+g/dE6j
YihDpWH9knOPYfYZUYsumuTznzB7nSV3L3xIM45WXyZs3ZxyX34wbNnRHau3BaRv0PSxOukjG9df
vRlZI0pFwu/rbFMvhMtpJ0fdCOElw8391op34i+DIP7XS/FlOUEV5a5hbU1K9bdsgIj240yxJROm
p3OO0FjVQp9YR3q7tt6IAWZbmVqKMZHaJ84ZFoOp5jVzEeJhPTZBi+5Z3W9PVPcspQvnBQvwQC4Z
Dq8rSPrNoKyVDe7i+z86qjz8IKiOkqxicWRuHvrwVhr217//k6fMj5uJL8aJwjCBlAYCGkwes4tD
B4gnAwcMlIC9nkAqUlAFCGLh+MmxRpNiDAtAZiI2u0muA2GJgj/Ui/MIaPOxiuotTDqZmh0GQ1Cg
tZkBqU0fZL9wl11HFLV/0g1wXkrOPYRFqy4jO6G1+dLGQVM+DjHopMEZnGV3nfE5z2SnVQhFqbVk
/79wC2keKusqwQhz6VasP0bdbBMrSbhyg4ucuryZ5Za9Mnq33LMU5Lxrd1ogedVTSbZME17O4PxD
jiim0NlLoO0PvboTwvtCoPZpO1d23ifOPahAg47UGjKqRbqrixdhOUXyvVoOtgzoc+O4RI9h9GnN
CbmbqmEwHCDKuHxEvv01W2LZyBmUAdLwtlGFbpocSoti3d5udr8Qwxl+hqpXOOBBiNid5SE7R7qp
X4cUt9Pi9l5olwxQ5onMjW/a4YVYzvgjsEPkwLxFMq7RT0OY3isdFURvj2BcyOBsXVi0fC4R77mj
ZKsHBZBRhSMt7nhgIKaRC3BlwvTZj34X514I5Ex/WbOwtxg+iRxMnubnqNGI98DmQSK38M3binhp
b7+7LuRx1t/E+SBWDLsgPZqB6s03utv5OioakYPamk/ZCmWR3EHA3SLXMlMvEkVXqya7GavHopWe
ri8jZRrcPZkAwnyMGaDMUrjKktmDTM0AUYpwb4JQzuUiHACWYGp+nAP/EyHFuozOdT1ktvxXzIFv
i61KqzY7dM9h3r+8b4+qo2FyvH5dd3lvy4DdYoMkGfKN3b4/GXvNlgFPxXr2y4AKBokl5Xtnu6ms
TYUdchXCY8leSO4vYkn5ptkmXOdswYFDdzYAZJYPSl05Q5ERS0rpwQ7gxe1VR1MUWswnNn3lpEPo
V1JOHCpKEc5p1G2hFXIBEfE02XH7FEaFPVKIE9udWueTyzfFdmopToKKDWGDggy2FVhG+2ovI84Q
/OtmSMrivMQAkq64iCEL/VMYZE59ebJV+HYGSjhOxA5Ry8f5CCMuF6lkfr2uTuEUOaJxmDsK/5hU
iXMRfZHXgso80XJgodq8i/ZWwHo0SpLqcDvivdgqzllIHQjTQiYr3ocPButJccaDAnQhA+Xj/92P
JHI5W6YrroPvei0zJUJDE4Q2nnUnO9ENqmZefGc56ILxUO3HEHoBD0+RABO7xzfDJrOYhq2I3cu7
XaRKdq/cRAmR8Hz7yDXduIijDGewR2QQEn40A9zKwPKKUYMJXf24Pui25PSOvCudOFBwi9GzkpSO
nA8BjzxI41b0rErKUU+ABT765BVGRVV8Y+wiZIwdA/vH5jwyrziF/swaDjp3cVs0vsQv0efGW4nX
H6Ua+/+Fe4xFQRgwWI83f30yBCc2bzNqEofwwG933oWIscz/N7kgS0E83DcjUf+jjrbMOZAorUfd
YkGb/MAAI5tARyVJQ5d0/3sP8vPJfsO/uNBFAGSHLrDlanJE1veNSlg6tR2c5zCmSFnWCYauto9l
gmLFw6C4hHPffG2ddeBH9scy08oygw6sb259ZgQR84G1jSKnBCv7Q2lc9lEDTpKmsqtkAuVK7OR+
chL3vRfvxF3uaM/XpRGmpnB+QlX/jabj7iFuPqeYE70uYDs+U0xdFkHL9Y4gvFQxv1jXiFmSzHLU
aB/psdtm+8T6raY0QMP9TxCfNNGETJgaRUd1L4ycZN5H5hwgOehdV2f7zjhL4TZnEQGuUyhQB12q
PugJR+1UVl8ytXClkSiQsfv1vQs/i+K2ZigkzUhH2MHYPKQqxkDiIchNyZaQup2Wu/9HH8L2WTpL
5Lz2kK79AggPZnlmwDD2NF/a1TfljjUTsqH69IHK1xHmwXcv64kiptMMkesAUuXEy0HnITQtqqev
1zdu29DPujHdL/xQOUaD1s7YuKgMj5oJgFWN6gbYHhm+MEE+CJwFVakEKJMe0QwgesouPzIMzcSz
UKZb8RJpUIlRDuFuQFEr9XD/EjZD7SDn2DNGBhpH+AVRiLE6Qbfr5bmmGrR/8iQ+ryUXGUZzU/WI
LxCtHXU0wEk3BUah9bvVwcMK7Qe/NWhzsayci09ndGjHMcQt9Ze1OZhSYqfgL4n/+iML4Rsk187q
uiTE2jVRc5gBu5RFYfBnIjjvgRGrcUxYxJnn6PCZhL/NdH38MxGc11DmeKqjFlqIgtc3T+H0h6vE
+Yi+BfJPkjLEpui4KMeoItoOfhKb/DAukx3ki4Oa9aHWJwUUEIzQHhrpoJuAqzEkD5oFUwiTVpJD
ATjyahLsJS+I2IjwE3z/owI0+wxEOQicq3/AUzhRPBTU9zkfgc6rfDUmqDdrsyus4q1U6MTrmn3i
ysVhck5ArqzFkgdsUW5+yqogLUunGhobmEfE3U54G77BMZKEbrJq6FLKf6Gabsf17VR8uG7PP0kw
nu2BO/0hKNXbNMSGsJc186WCsz5qARukBQEZEU0Su8O3L2rtv66m7veRFdl6LxNrxhb//eYYsoVs
M2iO+VaUKbJQGEjxMsITzVv60KnK2e6XxAb2/kmMa49YPrY81+Rx/gDTQYomIbuH4ZbeRwLTKf38
KdzrzwxlTQWcueS0tv5q7Ksb6m7/ydaddeV8hVZHZpXqkJ0ev6dqjcfqS+8twFtBrzQxH7+9dWdh
7P8XfgPwY6ZisbnPHgme6qVoX4mVZCt1bSW5CCJJ5tVY2Gz86I9v7RyRpz2C/BUsQOEjlQYm147z
E1IGbRo2Qv5vO+OMwaQcaIclsI7J9BW1eJzLyPR1Do0e0uL94Mle7rev5avuDm68U3cMaZCcjPvJ
6/28X1wQka/gBJ3ZM+eEUuADw/9JffN+ttedCbts9tPXMsBI3h9uIudN+iY365jNd/fYxMUrUThT
Hsc3CGlh3/xWdemHinyritz2SRWzoS4rfhzCL4OI/hjC11N2onEhRSomK1i3oNAM7qZd6VeO5Q2N
yxxkdpeDbJlYQcJS+D6VUegBnToxeUNg6A+1/lvplfOacT6jjRdRL1i/Q1qICPMyt2+OPYkXvV0X
ts5iOG9RSgI6EkRszaAMXhKH/tI1hyWT3bkRvVQUM9vojdu+Nh80ZSb2bPt+PsvmHElUFK1Y5ljC
RAQ+Y+yVieRG1r5MiaXcjNPRrmEA8RhlPknkTvVgCVkfrbg6h0P4wLhIBA9Fx9BnOJSFX/U29Qbf
zONeSuQOtS5WQJpieVzNFsBcwwbfgON7Pzrm3XfmGunv3zjQlxK5Aw0qUlmOmBsRg/UD0zH2q9Qd
/OpZ3Q03Wk2Y/9beXYjjy01rL5txvkBc1YbHRqr8eV4/1Wnrh11NvOWo7XuLlC9utFCRzIS1zWBu
kSEHx3ehvzqDP3u9k/i5Q1U6tyKTS9XY/XchLq7rvtYTWEsWjaWvpK2+xyBjZoM0HAncSJ29OFlm
4tamLOZtES6lrla8KhqULL8saNzXWBco4q77Ci13brcfTw0uBocwGmoXudM/GqUixDmESnfWF8tP
78ZX47H7WwF8ie7Lr8JzHURuPRG2Q+rKHfzCWKReCiEWY1UOujb8OAamn7zXHtjhkD/nDtkCwD7J
By2Xm8qFEcLQ1oPJqHPk4muveGhqtIWRCJo376BLIZyfEUuAwUbs1EeL3R4FmyGmIFhhPNGaw/Bu
fmv7VAntImDOVA3ujhjnui76tmJNXpisYpWbzANmK5LxvV1/K57ZPH/2VEm04Wwv51kyZzhZBpKs
xigRJyXYQtay3Pf2knoQ/D1HBoj5yBFKOl7aPp1nyZzttEJfYXIbOmfZ3hRv5uwuxZj4oH5W15xY
X0pJzmaqJpaapm3w4hLup+nUSg8h9apj98B7szxrw1mMChCN0hwhYm33VpM5svWtHGVHBu+yGt72
w+ReN5ntA3+Wx91LNWjm5WmCvBkwfVKO/WkNAFvdZSvVR7e9eIYuggfeskz+fdc2mTm1EiQVwisT
VHT7Ifmdh7chnoVwrnrEvIGAE4DAUgG3AShww76x61AgVu0nB/sshztoopaKKOJBGda3JGOOvXHA
g4UZxv8PaRO1cvzZKqxkFGcoZUjHvDko0nNXE8klSgT7/8VlU5bmWqgm9Kmle016mfujiHzzdVPb
7B6/3Bzu+BSmEmnTWrPimhXbbB4/8kLNwYXGGMsUR39lmQsKK3Lbws9bxZ2oSiiits6wel13nM2D
Jj6n8LyGTyi37YbOYriDJETN2okiVjBF22HnzDf5Xf9a73pPBkZ9H2RPeSDd0fVk0hK5MC9LkboP
mdzeZUDxiTfeRAGbasi98JZ6DhNmwr/bxrgKi5ztYCEHhYIOFeNWUog8I7Ff/LstnpNO69l+WUpn
F+shZZTzYW+nMwkysO1sf+wZ/2STRVk3whqizI/mw4j1W0ER2P1juvOhOIp+umPcNfEh9AhbYd7h
vZM/y+W8h5BW8rTM2LN4v/qyByDjwOps1pPPknf6rfFMCGQe4ppAzoMs0bRoiwhF1ZN8UHywGrn9
wTxG++/Qj+BLoCRSKnIOBaTQxaKyq1L+yEayEKSj/bE/GCcWpMce1WL2kwjyvKScb5GSPGuyhR0D
v8Sg8LwDq136GUrieVWhrylNXZl6hlCWynkWHcVvtZ6YZ8FoOYBwb6IX6bXHKHuG0VNAUSPMAvkW
icTH7rBrm8l5mqk3QzONIRajYR8Mf94xTBMW26F3zzGd66ZDnXjevSyLMJUphFWNL4c7y3SXjFhH
9okr+vAYLYIlGXnPToMK+HCGMsQGIDK/213XZPOwY2xNlSwRPGkip0mPF9ugVwXixG7yK92pFp9V
auoksLIbHQHJdXGb5RrjLI9/ENeZ2qljCXl5YisA9En9/LU/MNK+8kSNIEuEcvyL2BBifTVrhN+T
g+xdkHwqv3aMfe4FyMzo+EFj5/AUud2uJmn1Ng/BhZpcxAW+xbIHkDCWtbxRQhSm8EhF8cMV5U/X
F3Tzgr0QxDlNLQG2qx5BEAbCbLG+X7LEqWTdbszPulxRu7dp9xfSOI8plaCt0mZIQ8It/PidV8dE
UO5gBu1LfSuDZcbaU1kiSijnNIu0s9qiYrvYPE7paIvtq169Xl/GbRmqahimYegaTyyTNhEgFZBl
c2NRtpwVcQvA81QR1X8xJLK82wGfZFiSglSIaqmcPpM86iKy53hc+IrPKlQAKTeP884AcU9o54AL
6/AupZpAtw3lLJW7CgxlnHqtgVRLxGv0qM+hb9S6nQ6yU5j766u5mS41LlTk7oBO6daiGQaEfSoA
woSvveHqCFYUubCbZreGh6kAbqlAhNKb97ksKSrSl5qivMsNgWS+7LIRuSF9XybPsyb9lgBTZpSL
iiiqnLMcUS8qw7BD4iID1GGRHWRzfri+dNs6/BDBx5JN1uqZUkOEEmZ2noinVROJ/MumrStgkzEM
VceLk9scPRVaVTPggiWMV66xZsfK36q4Er5iU5ELKdx9bDYm2HtXSIn7GrXk/r6M++ffWCtFEy3F
kEXd4GvvBTD361nFoR00yzaQGweQxXUJm4fmQgJ3aKKmjQfRhBKd/NzkAYJw3+oLW9Fkv6yoSeXt
R8uFNG5jtEqNxYHp03mIRkFZljdBiNczOrbB5qVTj7PtHTovH79DQhZJEbv6B6CRDM+pTDk6dve8
C2Eu9OGOi2xmRW9MEJDu233mra8xHB1wahhdl7gbUzf7rWzKWSJfjy9XoV/MAiu4ao+6ghxH/JBr
RJlk+/j8WDYeSqgFfzroNaGVJbiD8Zeo7qyYEMEW5srC8YzbIdroV/TrseFXvJqRG1VYec4nY2Zi
g3ggIcGQpkFht15eIfHwloj9R3AsC6ByChjk2peucq8fKMLmeCghLe2Q69ChmdbH8m1WrEjby5q8
+zMp3A0bd6NWKBn0ssq7bHrAlXP9+9vvKlzfIHvH/Q0WcmzgRWJIr9GX0VUpFm4v+YJdPBSnwkkB
tovGR8YaIKcONY6/bXZnkWxlL0R2iVKLdZ4gtwZS3KJtj4vxz2JFxP6QmnFL18EBmWYNzVjCBiXH
2V4mZw1GTKYAR9FFZIIta31iPbcN8awc52cnYeyiXoVy2h3AmABHVpc748W8W9zKn3by40L5PvbB
9yfsLJBztXJSpEUbQuAiBdVwFwOvpDbuq4kaP6TkcD62nhUxmpQYr9JUdMxVDCLV9PR5cqyYGgPf
FIVnnK6BCwo3EFfZX4eoEowsx4WrfhHFvZIuTgkwoXCkWpI2z/CFIO5tIxq93k8lBEngLWmj6WY2
ZurqYN94tz8XMrgDJhuNDlY4yDDu2DDRuLNe2PBriyRJ7vwWFgpaq34sHXe2tGTM05VpxCZD8KgP
6vsOGP5datev+VvPEwO4rQ/1qXltqah1u257IZ07co2iGMVSQXrnzW74TdkVL9JjkdjsPZW5gMRb
qKYMylTY/y98idYmWtZMGV4gYKWuV1uJJrtc9jHJirTptC5U446ZWKySDHQ/LCyGlhCklcrNiD/X
vQclhDtjqO4JRVOz9WsSR+57fwpB1RXO/nUx78MzQ0RcDhp5SdVVDYTy/101aRCkXlxUxWGdhYyl
w3pUTj0qwEAEfqTy8++U4oRxpxmT14ORaLriVAlsYHjUY8GrDee6Su9OMieEO8naNBvTNEGjaHnR
45dS/HD9+5QS/CnuxGqKdSgRrR+Lyeukf7SIRN95d3dwSnCHtwRISGT1EDLEDpib4vvOBh/GTn5G
QqT8tHryjsqZvTs+nESm9sXxEWdRV9pSw94sd2L4j5grTm8ey7AntoeSwx1TuU5avRmZnK4K1vQF
IOdO2AroNCDiGcoOuGOqGGaqxJjGATh7ZWtjYcczoQplCdwZDddi7ocClhavujOKbm8BwVsnmkPY
R/5zaXD7wr03BEkVokrDeuVV7I8ySB0xajcaByMPxDgwl1/nk/yvQH4itBhTvS5irFvndd/AHRWE
buOWOWZfQO7g/no2nxPH+YQxTJdawJym8x3nBeOZ99YturLAK1kxWjk3+3z9/L6PBjmJnIMQcUkY
kwwFwxfUDwCSGX3s7cZdvrBOjQyo2hSwB2GJb9j7F0dLVRZzXtmKtppXDrHd57+MM8CpxLmLaRyn
UM4gYdE+tMYplR40Ku9MGLvM+Ycu1FYrX7BPUyLb1fjQlXdK9ssREqcH5xzE2OyiITeY7c0YvGKz
uu1OvWOdekCLIx6khCd6NwBaWLIEzg08CnG1VpYzJMhI1KldqQQMLLX/nJ9YBb3KpBVLlya48m7/
j7Tr2pEbV6JfJECiqPSq1GGmJyf7RXBYK+esr7+H4wu3zJGb93qB3X3YAfqoyGKxWOHU2AmWjVmy
CyaCH9qcgtkkKN71ayicULrRFdY/htHNt0vhXj48Ai3gu0BHDeWkYwOTt1hfoqmwNdQq9wLDLTqg
/MRmFBhN7ThhvZRbVULTNsWEBIwrMzD5HX3wCfxHMb/PR4f1d9Xjm0DLklpNyHwTumPjyhI/+dr6
1EaxgsdG2ohevoI94wltlSqYQ1wbqlMko4uSUZ90jTuVmV8G9ZXSa4LE2x/WlKIQFiwMqsqztCEr
XMWkNVUnnm31lh5ZQYbxQO3Zh/OC3DdG24tM+/b5OkNyFoMMcUC1EpAZfTHGf8ylsY3xVAg78T4E
lt537ozDGY06VmaQ0eMc66DcV9zSQzEzHjy1IzmGszjET68HDxxDu8gTpUyFy8o5GSNoQgimsDNs
Gr2PLUseuz061h/SJ9VhvNWiVd0+gWdpOWPSlfWs09ZSHTVHO1P/3ZxiOwZ5zeVzrogWlXM7jFbL
FB0JA5zBhIBPUMGklAlT2RDf3Mm3yRdrF2NtZzd3ZWHPjEBEvos5L+RlJAy7TR+t1FGs1270Lsu3
bZJ/rSLP9BZZoTIOBfYtTya7mnpbVr9cRviYFP5dLflhS8ESG8XcAYIx33eHehf5na3tTL/ZiXy2
bWkMtDFRBWkcldusydCGJlOgE61supI2uiZaBQXibL9IfmHwVMVKtjRtyDDkHYIXN6gLclJH3cV3
eM+D4+r/zo++r94ZjnMLMcxiqsZSgv7FzyrdR8XVbAoK4f5g8s8YnCOoFT1mASP/BW+jOhAv9kqI
pIAZhPHE9lfzTrCEgm3i2YvlLM67DISgjvnce2wlARn5BRqLGswkUL3GGVshg/H77f/ROzhLyb5q
5X0WudanYRxSZz5mzojhip8te7ZBoxBdG7Zhs8Ck4WEWqJe4kgPHG/8dkLQl7mPsijhyhUvOjv7q
Y8a5LoIavFtOAqaqyh/QVR8e6kODYuXs1NuuYMW3H09n2bmrAb2Z8LsmwNVemoHxt/VI/T4LQvIK
VJ+gPXR29f3odqjQ1g6XwUW7zV0N2kwabbSw242xK5u3tv9x+fc3LbQqmxhHbOoyONV/X8ooqgyM
KoSVpLsGY3NS5FPA1eP//w2M7CSucLgLpyDBSFIJnsp4NHcE2oJRf957mzueg8KuBHbmPmjrCo0z
ZTXY6WnSQiryGQNL6DH3wqPpmqk/wEfByCOBWdvcpF9wCj9dHN7/FCwKjDRe2Y6iDrYuCYIEHysj
fls/hadXVMPIwgx1SDTd6vfMQUGEcq8XMDVtbBtH9uRMTv83QQ8Hypm2QDfTrIQj6ORZ6qpE8fQe
IzQU0a0gWj52aayOs2aYtYbp2AhT1VfG/JmI6sU+FjtxcrAPWAG0xTLIMnsQNm7/zgKb+BbmtSV+
s5/gf7A5uxE4FoMHUTZMJBlnqEijR+OCrjKnlF5b5UcTCi4f0e/zlgmMxqrMvAOMRRiqb3P3z2Xr
wL7vz+foQ9tbgJmsmpHi+xOVYLqJ4eT6d2t++3cgnGmIxtg0ShWmIdWulvZQ6qk9078xo6sTyhkE
pCrHIDGxUG12VLrnPnm6LMN2BPwMwEfAc32GD8heRv1Rx7xjxqWpecuRubZihnMhGufXYAymBXoK
7Mu805GXUfaSU4C0lgXXQiGf+vZ1u5KNMwNpqPeVxqxpdq2hhrRBBx0i7vuYPfky9FCLWEoEWvf+
PavjWsaSSQsDaxl3pivnjRPm1nPXNILXLDscF5T7/VW2grFUReuge4AJMV5sCo3nvu/dvk6c0RKy
J286vqs15CxBXoF5QW6g5Kz0l5me1JFewLHmFggM0Jv23xmG95bxlWwjcvxJzLZMCuMD7ZXrPGn2
ApW/7DoofLFUqNI5RpoExie1J1/eWbeWX+6afb7LXiUve6WPbCRYtzNv5Ff6cBlcpCKczYgHTbNi
ZliV2XqpQIuHAVnULqzmX64jZzfSIOrjrgZOE9xW1uukCIJuAgPOh8llCd2gUgjX0jRQwCxN+45S
gQii48tnv1U5gPPKXC/zJP+IEKmWHubb2a9Auzuc/gfvXCQTZy7ioaJDpGPNWnCus6HveO1jLikF
4wJBmrrYWYLI6Hb85Hy4+ND43MKFHUcg0p3qt07xCOpJT/MmRBaITV6DG5H6iURkf18dryHoaWmx
4L88lfVuqNXStvI49P6VkvPB8sXSJslgl9YoHyzUusuHaRAdYoFd4gkS557WILeEJJ3PApbFLSh/
r4z3IbLdrkZLhMiR3QakMK6qhqY+fgpDnEmIkbLH1OAbb6jxnfbTvXpM3gOykpDw6g835RmO85Dy
LiTaLEE1Oj/9wm7Kbo80DQrs4fPh4SF4nDOz8/FKOaNxrymaFjLIvCBcSPAgxT9wm7LsJuse8vQh
FrWZb19gZzTOCDba3E8xCxtqgeWQ4muvGLucOEkuCEJta/sZhzOCQW6gSaKHVH3SyXZs5hh43BaW
QDM2TbpGce2ijcrUeSJ+DMqcrQHUh5DmGKuveubnnaBTbHN7VhCcMqiVluShBog4ug/ayLY0YmuV
ao/ynTp+tiTRcAGRSJw6dJohpY00Q6TIoyUqtrpTX0aCddu8hldCcVowmRJBXSeEWnfDiKOD7xyw
H3R7hcNpQY8ZUzWo/+FSYGj5NUrjPTTfYDSg5SU/tHvjWfbDo3LTeZNXeNluecQ0BczGbESt/4I1
5bnlijk3B71YcPOrDyFcDPK9NZ8u212BvvORY9lC5lph/mceFT7J830Tx4JNE0FwDryCSCvRWQRL
Qz5jKm7M9nBZBpHh4wPHQxhK/YT6cNz6i894oFPUKqLd+N3uidIJH/ka31/Yv0wEzyOAjB6oSZk8
ozacrLm1R/TNDocSAcNCTREbD76qUXmnkMpf1MGPk/QJtUkYAWVI98E/Zlk7XY3ApZY484Cn+GC+
tpGwSklw9fAMmfOQgeEnwUcihgKyxfQer6arBlEo9m6ar0SLsnkw1fOaME1eOQlakA8dGiVQIRC9
tovTyaMd5J45HVX9ExiinKVzL++5CJAzb3GSDVrIkjrMErQ7y2s85n+Lanw2rehKLs6qxWqu5xNz
S6Rh17WKXYaPy/CtHvCSmRO7U0SdBn9wYM8LyVm4pZaCNJCYcjn6jjosethdxY50Ylwf1UkSHP9N
C7OSjzN0C+gTGqMAXC0fKnoKUccmjEgJrm7eiqHlSMIEH2D0laN745Ec0dXrBBikCa775aie6mvW
CCCKR4lgObPTd5gK2jSALU3MSCG+lGp2MeW3veimFQFxbwCqRtWiMNcka6Z/zPzFUPVrOUtskH4I
7nQREjv0q1NmogpMatihpmwUaeiAU8jus2vaCF5qAq3gyTTjUo2NlMVCwUVmS8uzjpISdX/5AAtu
Bb5rB+2DxkRZEIlIwc1ErRM8V8HFIxKDLedqueawMVs9xXIt4ZcyfpznxiagTLwsh+jyMTkTIZda
HXYRUDp3/mH4y764ig8KSG2T498Wf50PLE+emWE+HrhAgVa8JSXGPqugYaeudEO/129KYzOGjVb4
jmElrR/coRUoZyVorUzmXDG9Q+KkR+IkPCDh58y2KHQkUHC+cSfXhiJhc7CcBXOptC8yAWdv/UJy
5d9pBt+8oxK5DMgCgSzEc/rsCIPuBCLaELbxF1aNb98Zk0Ad55QlL0MElDGlNkYROX2ILXRcipRQ
cN3zLTxLAF5YiWVlNBTKF272qOW2dtLt9tDsklNxogJLJDhafAPPROSkVZhGyKD6SopTlzDKvc+C
oyWSin3F6gBPg55GNauHad7KFzagHjGj3A6+166163Yx8kECwyfSP85iJIURtvBVoX/S5w6x7ewH
bvpC8QVyiWA4k7GEwYxBb4AJDIcGXgNOhsi3nPAwY5K7R2+VIysSqBxhpxe7ii6pJOddtJ06TgHB
thmPbLKHejXtB8Q/2ic2dOuvChJWjyi2u6vd02ZtCKIUj6gZJHuqO1SPGn0UrOSmZVphsFtmhTGb
VZckCXshSWhnvtPiW9gPe6zvSoxj6y0YkTdSi16hm9t3BjU5z6KIiq4vJSbY2B6DzNjT8MWSlAdT
WzyBfJvnbAXF+RZlFVTaHAOKURewGpKytod95aEvhDmE8l5y66/p62VUkXzcxrU6chGkwqJqyney
3NImQmbCCUUd8JsewEo2bu9Gcyb9aEA2I3rIlCfJECze5u9jprmM+JusYeD977qhECk0BxlioGXX
Gj7TVtQBte2snxH4RFg/kmqSdCD0x/cKOiTCAr8FZb+M2G/oi2rnNpVhBcfpndnEbWpobF/ot0Zt
XE29Ksrny3u/7c6sQDiNC7U+IiEByE8G4dQz7xiFCqNMCl3R82M7W71C41StJKo2lg3QWK+z7rT/
UIznY001wffBtj6nBH2U8lXaOuGt6AoTqAefEquHehr7GdCdcofRr3gbyKJbefMgraRjG7qyTghJ
6JHVz7BOt5hcumS+GtutU+/i59hRNbsGUQYbCDg8/MWMYRakWEGzT1tBW62uzeowwb3OjolR2Hr9
NGsiC79dsbdC4S6yMYwaQ2XKQnZsXhT61J+M5xmFWfBCDcFqihaTu7tmy+iVPIS5kMyDlr2lBLPy
9BPReufyCRCdMs5sjEmTKCQCTp10LtpI7MVSjkvaepdhBOrHZ8MWDGlMewtLZyqfOvlTWAt+X3SQ
+VRYW2nNLC8AoPc/g2LBdX5t2niX4CALy9Q2V80wLVOVFVS085wYepL3fVWMMBt43xfXrAtG/1R5
OriXUHaCKivJFbULs4344MycIXmOjClMwZTdAlLX0d+q3gzqP0r9aKLpR4oeR+k6y75e3jKBjDz5
mhYZYQhOK1aBfo0xQSW5FqY5RBCc9bWWBqO7c0BY1f2yuGb0rEiCh/d2/HK1bpzNnc0QXcPRwJor
bMWPnOiOOReSPYFfyvJaC0xrcIDvBy97YMPelLtsJzIcm2fZJFQxLUsFGStnN7q5D+lSwzBSwzXI
wQQJYH/d6KJcKZPkg4asYDiToer1bAQyVjN7a39019Qrd+ZT/pbZ4d14kPd/Vb+4guMshz7IaRPl
kKq2KoxGhQcvPVzWwO1DfYbgrYYsD8hfdoCIrjuUSLP2ZHKIwWCFq0Q4p37zgK3AOH9jSprFaGPc
ISzGqu5TcI+x96ToVbJpCU3NhCuITLnFR4KWWol0bemhj+Sr0n6djEZwc2wXFK4QuMswJEE30gkI
ymP/w1AwB8te3MINDmNlt/i/kcOI91L3rzrAVricmld4wC5ZD1x5/lzTm6qMbF1EcrHthFrEILoF
P9fg7XwfWZPc5gSPyRNyle/Dt4wb47Q4rLZVXI/1cXQu8yxWeJyJkrSpDswGeAo6ADGWmg2CVA7R
YaIogWCTnCPXeEYDKRLPKJlyI9/wNPDi3y+o1q5A+nf5RGxaktXXcMYsyJd2MGQFLrgq21m0a9LO
C8kDEYVEt3VoBcS0eOVQlfOgSGEDILbIs4dKDx+TRjH/MH1nBgBjNeI8dqUJvJHNw7GCZRfGCrZp
gqxuNcCm1nJjScPNbDTu5SUUisYdDzIt02IGwFgsZLydqbT/OxICk/fcKN2zQmIce3f6m3bClWzc
8Ugzg5ppDE2qi7sSfr7+TIx9VvqXxdu8Ulco3CUgl7SNwMCGPIBRPk95uO/r8rZNe4EiimA44y9L
8jyg0RPeCBqnu2i3ZIuziIb7fRx/8vvh47sJW62pzaBlKM/kXrr92YtLPgW+jqAR3G4nxCw10RkT
6KDK3QPgWSuVWGf6sUy2VqY2urYv75HIiPG9hFEzgIyiglwEvYTLdXxEY8WR3P6kiAqc+FWAx4zU
B8/grBR8M2GNsq14qoFXvNF7HTXzkU8PiwaLxaYkiKjnRQvI/r46xPMiU1DpMjT6PSEI24cCn277
Hb2ShzMTUxYFscwuAUZ0PN7Iu+Jg+PEREVJX9hEwOBk7zYHj/yhK/AqROeNB57JTZgPKYYSupbhd
bFNMDI5cy6mwql8UXEPLkVEFM90U+ZHbh05XdGKapiWb3KGrc7XAfEsNAg5XQ+fo2ldFVDXGzMNH
TfkFwackusWcZ7VC/645tV5DXnS5tlWjt9XksTBkpOCEw4a2r7QzIn/caDJmeLxDqMcRFfyVj4kF
ju6CCbxDjrvBjAndy04iHf3DRp5huXs9UKNRl0aspaLFdo25JGMS2qNueRmuBVAqeiDj8fPJ2uGN
4pBIt8d02Cu1eWXF1bUpNbfgEfQitTwNsSYw4aI94C55vO/GWidYkWVsvLH6QfMOTbgPhJ664iqg
gsMkUCo+txEqtNHLCDuu5Z+6qrEjshtFiYZtR946rzZ3YAOpThQlhEjjfefqxx69juSu97X37hZR
z45o/bgz2reBJQ8VtnaeZHeUTzK96RKnSFOnGBebjU+4bF5FK8hf7EvZVTM2DA7FKYz3A/hYhO0g
7DcunUsm88qmBspEVJCFwaZKpTMkz4l6kCZU3+i5kxv3l+X5g4dkoYgTg4IN0GL+Dib1QViTFjGh
MUI7YI8WaTQiSs43kjn6NeTEzXvKnO7TZdhtEc+onIih0sSzykrqApI7hXwXEUQpy8ypgpslfrmM
tb1lZyzOki5RmcryDAkH7WsYFE4xfImCH5cxtq5BVbYsRtJJCZ79v69iHbbyoqEZ1wnTV8u4IcKQ
19Z7fw3AmbDYqicysgY/7VH7htfxadjHTvQlfmJBL2RKBIZi8xCv8Ti7FJNM1zMMmkHQSz+2joJ2
gA4vnfqQg29BRL6xtUNrMM6JqLTJ7ErW4230lp2hoh3BZNM6XN4ioUicXdJQuRYPBmqkyY4eGVW8
5vUuG/aIhIaw20YkEmeX5k6fK9ad7fRN7Ld18i3JksImSipoC2DKy9uK9dJxx7dqu2HOWO96U48H
HeVpw/A0aPKdSRdPTvJDMl6HxpfLKylSdu7wRq2WpiMBpoQiBim71iP5L56Ga6m4IyvJ8JqjGaun
dG8GHh3FJFg2kTLwxaG5qSC8HwMh/FI9sVI0eih+MH8ydeNHUfRMoAw8wUAj60E6ser8RTpG1SPs
uDAgKILg7MOoBLo25pBHyosvYIdyyiZ5qmbRa0aw9XyBaGrF6k+aHFl67KTXPPYvq5ZAnfnaTlqh
Yhe0zgiYHcD4c4x3GvqY5b0opr91/az0iy9S1/JWIjMGimLW7FWqPZnT3oxAf2KiM6P8C4dhDcUZ
Ak2i3VyZkGiSPsslgsGoXhFqMztxF6zAB3L3icrdxDpnlNv2RfNZ7LS6an1psa3n3kU63ZUO6h09
mTeiVKPwIHHGYDbLssrZUk7fegyrYz2MWmtTvG8ZTWwlqhvfxmNsI1gzBROlOIOnL0EqmTHOkhYa
yd1g6eAPtvLFMccFhblNR/1oUkHH3LUmmEHR0VMOfXsTNrHsGHqjC3Z36zyYRDFBSGpqFn1//K9c
NSPp9SVCNZQzza9deTcJp95uaeoagLsaI0pqa9EstrP0Pr/JBpv1jMfP9Gk4JjfzW3jH7q/4dvp0
+SBuhmPWwNxtWWWhnMcaYyxwwcR7jwjsofDzXT46wb75wUgxpE+YK+EKYLf8HMZtj94R0EcZvCMV
9qky1yrqzRtEYGUwzWBG5w1F3mZ22TglURH09v6d4TiziQaWtrMwLdPJiOIMRuJYqXdZovcg9Yez
uVJY7oCUWRUmco0XClYOU31zvHtbp3TC5/gwu9ELK6dkzcUJ3JL+f8h0CA8Mf5fScFYktHEh1RG2
tuoue8vRHxUELlheQBHxAW8pLEjx/3s+MUPgd094ipWcyjrgzLH2ZOXUoMIxmAuniU6LaNavCIvz
uvtsbNSCAitTvzfNUzP29mRc90poC+uGN8/DWi5OU3qLDFPGqBfTH/rO/KwfjavID67p43IcvPya
Ve2Ne9Hcrc3X2RqVc8NbukwoNgNqci3nqKbT9pEbn8xr5MW+lQdE5j+HYtoNdiX9WWNVmbM5pqLU
E1pz8f6s7k3kNe6Y0qg35LZ4aRXXfMRkGRmUMPNeRF0kXGTO6JTaUlupBePOKP8kWwffKVg4UOt5
Yq2nsHiLl8bu8I9Y6C1DsF5o7poOlijoQxPIc2J64VKfpFRUtPWe+r20rtzVFU6pJeEbWAM+bq53
Bi2Y8uNks0ZN81FD+2Tqzl9FIZJN13B1IjkD1EV5n4fMABDlPia+3h5VInDbRKvH2Zg46+UpZvSq
8XKrarssEkQpNhP7KF0mmG0KemKdbzddmiwfEYyFVUEbFGMuUps9a8BnvHXlN91WwP6Ruj2ie6M9
+ux2Ct1FcCVuCkkpATohOjL8v1u2pMGMj4ggJKKPgV9JxvNIhO1em47cCoOzMojEdJrVAwN07Z2b
34BJDux86Lx2lhuIptwTf9jJe9B2CytoN0/9CpozNeMcVwlZGLQx2FN2igJPtg6GiDF5axUNi6qG
JaMvEyzTv6+i3I9SFwy4caPYomDbJ/pVWJWxe/nW3dJ5TCsnGlpaiaXwvQRzXJh13ZXUmcYaBNOx
PRijF2F+wWWYre1aw3B6n6Y1plPVgMlbfyyPGPsjoxOo6zJbS6/kQvBoFQjFx+vVzmi0TCqoE1o3
lflU97tZF0Bs3agrgfjugakuQ1SwACKZror5pdMW2yhe+vShynvv8tptJsbWWJyu6+gfQEQrpzjN
ii8fGduKFtraZzaMHaX9/4j6rD/ObEKGcQ3IaXhWFnismAAcfNbrke9634DNrRyRVykUjR2C1bNA
bYxKkcAi6sy6W3ssYRUek699j7pP5iiEvnq4vJgi1WB/XwFSIwr0ZMC+FcFtO9x35L4TUmtuuubn
M2VxV2RcJuAYS4Ax+dEdW77YmY66jcScI7mZI/R92P7z1+V6u7jrUjPCOYkn4EXXbAWXK9ONr/ND
yJJ94iq/LfO3RuNuyZnEetEwNHK/vP1kuta84KC7MB66He2LI0yuG369vG+bnBdrWM6CoB4usLoQ
sK2H/CJxJBspsRsLrHsoMpldDYxWJBRYLbJttjAaC+Uj6NDnh7sYUzs3Fvg9ADogdNz4GFU4uLKn
3TaH6I7VDzF6SnWXfQl3oCOcvNI17XCnHhnFljhWum10zp/DnZZmJEkft/gcSfpctxiIGtzlkru0
DeJl3y+vtwiKOycoLVcXOakpfrkDb8CuApt0fS1hMDFIzS9DbR/Js1TccRlSjHtJJUi1lDJSqrfa
YLot6mouo2w+70z5DMOdkiBGxNcyATOb4/2gI68JJsnl2De1m9SgSjZspH52qE87GnCfrCH3Ln+A
SEzu3DRDQqo0BX7Zfw3TwQ4kjCkQzHPbPptnGblD0ocYDNyP2DUmUYme67QY0ZAu7czG3P8rcfih
pDnm5LSGBXFot4S7IPQ13bhelrba/TsczpmcUbVXxSZEikw5eZiTJjpEuTrZnahTlB2ej1b019rp
5PebQadJVoYhBArpU1d/M6lAkD/cdWcA7lalXYWxtGFD4ZqX+wYJX5ZaCU94JBK/dONbUVmG4Ajz
5NXLrFeNmjOF098y9Xmknj7sc/kxTAWPjj/Y5rNknLEI246aOVs6VnkSORiK6Omu5HW4D8ZrRkIv
DLptX7FnRM5mwBD+d7MY55LylLiTrdykaLkFtQGiqaIXjVBCznjIVZjSKMPe0Z15ZL2V8a7xiitG
6ckaHZITotX/Tu85c1GoSpDTGnqfWV8IJoIWN7QVEMJtUpysTKLOmQt5TmtUYGPfBh+5S8xKifB+
Ut+ogxI89DHVCYjOWclmfsuamSS3vQKdlbB8czPwt/oMPsWU0TamTYLFrb2Xzl1ue484CMGfJjfe
z8+MXrhEQXpjv1ZfrCPZ/01p2xqeszCptBQjUeGDRj32tFI8jQz+5c38w9k3FUKQ+tYwIuF342LF
ZSX1OTxqeip/TC7Ko475jjy1Jc5+7oe+iFJwsyvHlM+AnDUD6ZCFgs4MR9JnDkvhDnv5kc1WDn3R
c2HbcJ6hOLtmFdM4KxNk061C2s1xlh+TAiwSgiUUwbC/rzz3Om0xmRSpdic7VO7ix/sayRsDnjVq
LKGjhZCJf/vCPsvFWTU1B/FH1EGusH4ZpmvdOsnk+bJQIpk4M6aj1XgsCSAm68tYv5VEsGjb/utZ
BM5sNYWcpyHF74/hZJv6vRoWNiq4aEicuTadNhd1W2z14q7VjrNa7ZJYmT4yXTjN4MKLj8VrfiAu
uRJFQDclUxRNMy0dsRi+6i8jqmT1LQ7tUnV03yYKxhIOI2MMkNXDkiStbUzF4ER5+c/lLds+WWdk
PrjQRIqlySyUgciTjpgTiE9v+jeWJIg8UURyUz9WWJzZiNq8DUHKBKzMy1AgPX27LAxT4Q8+z+r3
OSthxoVmDUzFSXCT6b29KE9VGrqXQTad0hUIZx+CfC7ihUUT0E58KyVZY4c9isvlwJdM6W+e9yss
zkhY8WxoaoHNkYsrwyrwQnrMou+X5fmDBlDLApkRGiz5SrA6DAddRxuYEx06cMMOe+NUHxKMBRxt
YVpze/HOWNyB6qNhSUJEw5H0IsfF1Z1ypyK1YXjxNbhUb2o/dvurRVCUv60WZ1DOL1DUXu2KHKHH
vnpJ9M96X9t5+OnyKm6r9i8M/v2gz0SLMyaYqRQ2GBltKXi4jLCZJDlnZtFV9PuNodIopDRiEIOr
7xQ39cLUph3KkidHcUZk3kO4NtlJyJXCjs2HY/Ur2a1a3Po1EolqpUZKuHNlp78p/AhzH2pXw+je
5jkReHHbvukvNEzn+F3MadYk0+ohJkpBwPfN+jYCN/q67CaHxQetQylgyNh8WKwAOauElzSIGFO2
rnNObFjh15ZOj2UqIfVGPJplf3OLrfA4K6UnYU5yRu3WwqxjGlgq+UN5SOqvrXRKY8ETelP3V2Cc
tVKlusoTRo+ha1e19N1ID7KwXeuyflA+bygFC2mLEvqR2ovPQmjdFbUHT9ohq2WLIp6bRd3nY0Bl
JvHKcSqMsYqNBNs1HquDDnZaAyPC8t2CYdLLjp2B8lZyTScW9wWwtfrzOUA2+3fkMW3CSI4gZ/5j
dpheRm5ny7ejj7lCaLEQPXhFW8d5O/JYDMpUAc6wMrui111yVNGFKbAqTLsvCcVZlZGWkSHpUJDO
R7gIT/jALw/N/zRea9P4r3SRsyNDlZXyYEKgsTYQrjoleeeUiHIG84NAKIFG8iwWNB3qYKmgI6WB
R1fmWw8a4xepr6lPwC8iZDAWLOL7FbvSyZ5EaZyzrSquF7e1F/BqVhhvrzDSgP1l2TYvmvMivscF
V1AlKSMVpVAo66iVvVoqhzIWGSjeBGP8t0F1RUHzCd535gePQMuaeQwGE70Zyd5kdOd4R5ejPR1N
ULTU14vXCTtmOWX/AMmpoaTLc7DUgJzKfG9l8snS4j3YjV8vrx7v7PwXh2oYvW6ohkw46xF2cUzz
BThqhekbijSj+WJaHCqHpySJ7BbRP6ful5ckb78jROcYiaUIjtymqKqmYNIGovDo8fjdjORh2WLe
yNh5por2GzP1ZNQgmnHl/Y2oKxzOeZx6LdPMZMYuote5P03o7JycwYv28pXIKItE4lY1JUVB0xZQ
fYhJRqU1gy88mmtXUrLcvywWU4SVvfq5gSupOCNctrLVZDKgJGLs9GS2pbTY9XLvIKMS2fWMNt1m
EIHyl85PVErQdSvrVLU+hJaonpaajj3rxlm3Y02dbT1uTLsxjdkrgwCgZDJtVdZQvgrqVqddlMjV
p2i0ew1k5shzOLGVgh/VwGbjlybXCK2HmUStYH22tgJMCIYGGgIL2XZOuwK01lJqtb2nxNMTCUsF
n1LchUMku5c3gjNEP5dER0EEutQwYpyvPe0MrdCI3HVeUrF67eUqq9TdZYgtWfQVBGcUwiaKGkvv
O88wD02FjrHcieTBuQyyLQceueD21mTrPda1Mqhh01VSadSdN8vzbqrCq7Ki3mUIPl72c60MC6EE
lDbqMk8OUSuYcxCpUNrpNsxs6xaXBJqtU3B9e6yiCjMJBYibK7cC5FaOSroSaAoA9WVvxldtvxOW
0nO3+U+ZMBtN0XULpWF8DDDN0yiUU6PzhuDUlUe9ugrjL0X6/7HyfUBhN/1qd8ZsppTmsNcJHIUG
hNVq7rTDP4L94eI8H1C4Q6MkRTR1BLL02oBBiv1VC14DrYt9PS98K2uvFHCIKAhcYGzFiwCb/fYH
g7ZaR85Mq51S9iSFhORk3cYPIFMCkWyxr34gOPy/1IWK8JjqrFa0XXKpTQhb0UP+xcAok3gXH9iE
TJbkZfWol+XbOl6GjGoceBSWTvgLd2hMs8/7AZazCh3Uctmh6D7lH8bvu7eG4K6EKi1b1QoBoaAs
LMNwrdSTPOlLg3mf/RP6v5DDRpGYJGzVFYnGOehth0hQIwNXzlBgq3yZROVvm47YWjLuGNfh0pSl
hGsnMg6M87q4TXdolaq/9Z/YPI4SZBiqIFjCJ5Y/rCbnpYfDUNWpAqM7G079Itls3Kfp9qELyihP
nK7YMiMrEfn2/4hOOioIAWdhfnpeOXV1n9HSLlL3X+kh3/Hfm3MdSSk2y6SybTalLUWCGqptdWBz
+FCXT/Hv7wcrCXscgHLpvHiy4ttB7bQHcyipINC05f8Y4ESxdGSg8V8uWlHMUZtFbHvacHzUg77b
SbIE02hq0jdZk3XPVAY4J7TqRYUNfB3rfzXjDM3Z4n5c0qAdAZ1dL/7ktjfKt+ZdLVu8vVOUy2Qg
00Hc+CiKG/PjKz8gc0tLc13u5Jnp5M64HQ4ssxecLLTlG6/mp+CYelNnm1DQ0Mnee/vGWxlTd+XQ
To7Vy3tVmcAz2dba81IwXVgZUcQB6zQv8UH5nPoSusvLgnih+dJUguCUaLs5a03auiznkK1582Zm
B7XENJLQHlo7IY8zFdjqTT9lrVycJW2tPmo6Cz5d5xaHd9IDOCnklg2CQuTNzQXCbZ+Y8ypyBjRR
tW4pFMANcot+PJ3ODkLR1evlk7+5V9TUCOsvUVXeUaWykQ9aUfUeyG6+FlP8tqTGj2Ec3dFU9v8O
irPXFk100FYASi7r26lXnByDfwZUr0+haHbglocHMplfUnFmOp+CsCihgl5aBSBiXAawVGhz5YVB
/HZZqE0kDbaLEmIoaBX/XdcLtDiPBq17z+wwK1ZKPSrN16NZf7kMs7lNKxhO96ZRzyOjBIzcP+vK
CewstiYXmCUosmObWrcC4rSuLpRaCzUAgXzRq02UC+ite1mWzSUDeRUFRauuggfs9yVTMdOx1KKi
9yoQ8/RqeBPnxKdp4l+GYV/Ku46GQTQTE93BUcjX841lFhaFDB0wwSpa08fAeEEzmlLfaNosMA2b
dmgFxRm8ulYTGhjQ7D54ncB8bNwnyeOoEjsZnyhqfi4Ltu2EoFwcL0iMasEold8XMNcDY546LKC0
z19YSDl30BDSI/yE0iLhOHW+3ebn/XKG+w9pX7YcN840+0SM4L7ccu1utTZbm+eGMbI93PcFJJ/+
JOT5RhSEv3HGc+MbRyi7wEKhUKjKZB9BJ3i+gnrrFGi3xU1xmKLcn68KsF/5xO9dEL08lt4kasfk
+uEOlDnJNa1Ie2MAaG6DE77Rj04n0kjkB/QdBnNk23JsStsED5GK8uvaDKWvVAqU6U31vhtrvCO1
5Q9rIve9HXdB3+atayq56RZV98Ou2+H+8mflbotdbYJxoqnbxt6QRhoewepGyLUua6C0JoKAxf+c
jmlqGADA3MhbOrE7nZe03Ka1lUFgPBQ5Jq81K8rm6mtropCeGmkexbrT+mgqaQNHqedbnBupr2a5
5BdEK8KpB8/PZM0PEyjEBO8xvCiH7Ur5Ikx0pbNjrPqYKCtqKlMQZ01UbNkxGdrDtGmRlb1eXmye
e+2RmLMol6VmQfDAC1r707Gqo76ux8sIvM8JKmq0INiaDrI+Jsqlk4J6/rhMAdqK29Qv13pugkZt
08arlq78l8NGb5sU5RkdpIoob8nsHM6CW0lq9PRw7XO3HPSoKwqBRdy440ClDMyDOng72FwB3cCU
LT/FRDN6p8Bhn+OlE/z8+oT3LFrNF73x0DjGRvA9HvORiFFsSm4Dr5vWa73VXbU422B3H8fWM+zr
HpwYjiQKrjwf3IMywXXEeS5nA0B7zKKRG7wj389ufYgP5RPxtWA9JLJ7EDHj8ZxlB8pK5hQm+lss
AlCl9xu7d6sBs/dEYJpgOVkae0mp+qpfMmx8oqj+KNuNP6/LTz2xs2+Y9+1DZarUQ6HYGCZTasX/
jf2gaCiGWQaogNgicT7m09rJ0xRs7bVp3ClyVBqCchh3U79DsL2FhWZ1ygpe4mBMiJ+1w2Edtuiy
Fdw9YOvoqHMMHQ9/bEG0s0jWj0UyBZaS/CTGy6a5zYo27+wGDViuZRudv8XSU9w0/lQ99q0t+AG8
rGaPz5wSCW63XW7EY9AqZuku3ewlZe13k4o7Xla7PbjvL1vMXVTUfnUNrVcqDPiYbAxVPMmzVMDg
JXUr7Zkss8AzuAiof2HaEvTA4CL+iCBrm7maGfxSm4lbLfIBA76C6gPP9W16w1FUDewI7JlHCIbN
tUpCqSiJQIa1qQoywpMiNy6JRzerPSkW6QTxtvQOki3dSDmZC6uFo4BA+5qMheNr5vaqVF0nWD6u
RzhglsEC6rrNvpiB0n6plhqTaEOvF25atFGq2X6XFMehjDGWmQl2GdcwHDJ4oMPoqcFu5HJalcKQ
4RCaNF5XiRRJSnZba7OgvZBnlqNqlolJRRSA2YsVEndDKTV4RbxBNfOAi062vuBBSB8F9vDcbw/E
XK2maenjBuPAgVUY0aCivbxcgst7iLdkIGtUQCeGDwXu0Y8eblsqiNjomZLnYTkhOBya5ctlCG5g
cvAAp+ng3QDxBrOL4jqPM9BRT3jQLO8oKUUG8nf0CWGSjxx+p269B1M/GtTg8oFSGz5O1z5VMfrx
8x+XzeGumIbqg4yKIyZimVO462zoC07lFKzDhJ5cyQVd7d2oNw//CYadu+3yYpCMEjAbtiVa091a
nk8pEb2Qcl1MQ1pm2oqufaI/b2VrLrcKlxk1sc5tnwVqJnqo4y4YLtQ6QrQNR6P/v8vqx0JHC3MO
S0Agd0dq+8tgDa4c/04Nx9ExqGxjYyK7ZTy5NRMrVejdfVpqd5CeTem7qqhuP/zxGx/GtHW8CcMe
dFp8NCfvMflWDuB2lswvcY/MT7mzB5GeCzfVsyhPjYGGh0+sOeCQ6QmRa1S91VMipX6tfJOKJ1UT
CaJyv80Oh8ljt74wUb0DDtGsBe29uh05Y6a4hVLYgksk19N2UMy6bV2WVnFb4f2qrq7jEt2W6e9d
A/CuraPmhVNbo5F752p1ZaI+tGSoNyft/dBm6FPtjNo3c2hmDo6ygmCSPMfj3AadnM9Bp8vP2dRk
brGaueDCyDnXDSr2oyG2qqrOnn2kQBNLaTuY2ERrXY3uXC2iTUy/8WAMGAvbS0GDp8IeeVubkXkY
yzHoJwOJs29g2k4Rreubkjtz3dmjsOlrYsQzmiPg83MohfZ1e3TC5tGkQ77gYavOElTm5+DXO6R5
yKA2lJ9ENy7em9qH38CcImBzaNZ2wW+YTls43IAmwENxydPQO/hrLOjf0tDSi+sHROYoGZqqNdFh
ShtxbHTYg8gppNK1UFvVoupOPcQ3hZ/QeVxfNFbA2ZYfkJlYZiyynCGXgR87MygRfhJVdVdRFZKz
IT+A0P/fbRZlw0tUKsF1bOfGsMPaFrwSiIxg4r6utcTMZPrB2t7vrNVri/icSbYggebVyj7YwWRJ
KHAkQ7HRz/TH6GshqJ6/Omhztm9lzDO2kWimibtsiC82+uzQrcP2serS3JCecvsjWAZ4JzxTzdrf
OGIcVbdVzYEPshC93YGESgNEv/Zn3db/aKv2OKb503+DYRauz2upm0o4wNqsPyTJkMGmtT6vQ5z6
l4EUTjBE8ccAsQdu1waY4D66Wu6smWWSFI+fgXQrQ4oBnYkR+nDD8mrxHPCBGyfaupr4w0H5cRmb
87k+QNP/33l531WznaSA7tZbYvhx/nj573O8/MPfZ7xcTqvRISTBO/ikuHNrXWdDDXJjkcg0HwYK
NbjsamjKYKLf4JhlZZUwQ5aP1RKRFAwfgjyd/5HeIZhwpxaLVJIKELTvcIC06naiz4cick3+B3mH
YXyhgUhdFtMzupLnqDCnSKqFOs8cU9AXpoKzRlOw/1m9vaZeiqHs8EBZnu2IUjQkB+pz0hf9gfZf
QEMCg3rasT4lIMK47A/ccIRHHQcvOzZmwtj7gS3hNXFT0Puh32svlNvR9jHJbbxRcLWR8k0kkcjx
DENWcSEBgzdY+NgeNS23h60r0SAxJBZ6HPNl0DvXznXyV6U5oyCr4Xw8lI2xsoh+lvOJiQL0+rY0
Lg0VNjmoMWhzFsEbgAiA2a6QBdXVdgZAa4NEf5W+Zckgmmnm3N9hBBIzHZOp1qcp2NYy7MU2gVGs
D1WhReN6xFjYoDae0ovuV9yvg3siXg1UR//Ukp3balHgFXsMjFIpDkqcxl1YSEuXuEk8KInA+Wi6
zuZpEHAAKzi4GJEQMnsrXlcbb889+gDUL2Wifq3jOHFTc7yrVBNiKuRutFZBjYLv7ztM5os1UAFp
6w6dDl2gIEfqEDiMoIfcmhLQ3gNJkFVwHWQHx8TbQputaqsB19tJ7LdJ+YwgIEw2aay7tJDM0TjU
w2rY7ZtRNKeA6OMpudbd5tiF0lGUUXB9xEDXPk572fnEoZkTQsrRbPHVtO5bErdl1DSok5m09+Fy
cOIu3g6JCfGpMdj9VAFpK8BgZ9c3mWUJimN0ZT6t3A6CcUHHio3WGdGWS+QNU24oQIO2svPIIsDh
mmLpeO6x8CaH3fzxXJ9i5EgrPa2MsXOLJX9OWk1wIPLeIyFj9Y7B3I47vGQnxMTZnh+TL3R6vbpu
r8y7NqjNv1sTu6v4z9/4RDtMerTt8pWpGsoxp5irEVaZCuGef0nW/Xat2VmlM4N6Dnr7x1kBQtld
19OdtRwuW8ANr7aC0GphMFpmk716yJQ5VenNl3wdlsEbsiKs5it0IrtK3AkiHnfv7MCY6COZiaRY
DcC65geUwFwNPYiL/ddli7hhdQfCxBxtHVa0h8dD0KpJcpvoo967Ja5Po9famnQqyzy91vuserJI
EovaZHngCkraIL3VDNVkM790hZ56USjYs615Kqb4EaMhh2JRo7hGJ52WPI1keb1sL3vX1jW8R4Dz
D0xDOOJ1nCUfnXDLetCnanjxG4LmT9WD0gS0nl9xq8rA7Gt4ymN6KkQStcyG/oTJbDatLeUJj7hg
pKmvhvyqq0OBUUxk+hsAKs7oTrE0/PvRqKVZ1T6fp95vG7BnrYuPMtd9ftu+Dn7/NJeQI1VrWpJ+
bp4FyDTm7WLiJ2T6y3Z7Wp3HLrcpcu9bbnNDovgYHyZ/9SGbfSWWImIbqz/hMZ9P7ZsiXike8bIb
q3Htn2gFPo74dorXhfLL8lTitdh6EJjJZN2fYJkvuMh9K48SYIvSXUu3BDMZhgX9xtN9Ex1Ay5cS
v0DP3PSq8NN7SXAgMPvkEzoTOOe5y/JUBfqoj1cVyb1ykK+UbfbrXn9FV4WnJSI+Yzb3YTHZIr3a
o8erW4E5IPcxvSzIfs6Kpx/xmnco723LlUXPGwInZoVf81nWE90ae1/B0VoMd7r+HY1CrjYJEn12
cuqTaUyqMI1oh1RNmGZgs2hhctWetXCKtlcp0H3ygv0infIg87vBE4mLC5eVySE6YhCVtBT7tvhS
QSp1dtWv1HnfyC1u/rV011u0+ycwGMwZUuFUKswRcEX/JA1Xuvazcb5d3hv84PYOwcSeIW2zwd4A
USUdNNd6N8ar+GUIkWcwQaYYHSNGh0Hva1Bj0c07Tb3PnWdb1JUr2OQs60SstIVpD4DpDdWV7AeS
n5Xuts2OTYI6euu4a1MIznjR4jFxJVWM1kbxqPfl9d7qvsa68M5OnflCgDaY2AHJaGOdKxhVT178
VpiKzwSXJggx9FEMYazLn4rJkH7tLfQtoMcNc1i4qH08D9AJodR1s+BTpf0PaEA+Whm5iZXOn+0s
TExL8GLFPsD+jadB7UhHNRGX3o94etskZdNgAUkVxNEUGflbSJ7AmnCEGIEvCsVv2r+f1hMpxP8A
meAhyVoXT2RAYfxIwKJV+xBkR++/8xr7uk9FfKavVG2+8B0/Pf1rIi26nXfgzOpOs6mUWwfwuC/c
Ufmmi/yR//nerWPixUbQNpdQ66zBgnznOqA5sQ03TI8WhtNjjFYTTftzd4Apg6QfjS54qWUOdCNf
daOxVqyn8+iUtx1k8C57JJNG//KQHQCzxYy1wQ4zNwjKji9V96gb37NF1HbCNwIPc3QQ11DYd+DK
GatM3+TezyX5jKZ/t0us6LIZ3BwA5Q+weis2imHMPi6nVplQAen9RLOft3G702ftqtRNnyia67TN
Ny3OBJBcq94h2RbkVOqWEo/aiIdFnXtafh83uog0lPN1dBsubWrookDTCePRdjdOcTNZrT9pp019
HIaXbl0FHsCx4wMG/f9djmrU69SgfA2M8pCR+3IUBCHO8YS/b1sO2kxASszGoNhoVLnI0b5rDmdp
eijqp23ugkrZBIcFL3n4AMTEHm0Y7XgpAdT9RRnnh+vYlwoXAwl+F1ImYqGiDm/lHBkuZ9DAY7IF
X0evnGXOsHLl5FGe6vmgPvSvE+QQaPcpnRKGpEaa+5ddnecTO1Q29ZQmp602iroMp1gNF9NXnOAy
hMAwNtdc+rHUloS6RA9i7HM/C5IikQnMl6KK7mM+m60/FHfdcKuRgyPSLeQEBH2/SszOIRB1a0pE
Zx/6A2gM85buPtNvKNmAMtbuPAksEq0Y/f/dJsoHa+5UAotm8nOwD7El+PvsKB+N07AHE4SgcLSw
j5iDwMrbJiYmAPSIBD2aqSAv4hkQ+7Oo9ndyhxYDvKPl1/oqcDfenfIDMnNCVKoTt1kJZzBceqQP
XhmOg7dZ7vDyS1yEJG7ZudKDiHuM7yXvJjMxXVanbEtmABdr7S7beax+zqJOUrpsTL6iO5QSAUN0
kJRnh50H1UnbZcjQ4Zyarjq4WXJUpaO8Kf4MXpHLu4przw6LydPXuciVtUhQ55DuDMlCfRTSW70s
oOPiOv4OhXEUHTrIeqbCIit7rFa/UEMldZ3xTwnvXpsoPeGbhOZVaM/gjYN9dugceTSs0e78qbuS
wKlRl1E8DYIDSgTC7C0tRvEmXgAySEE3X2dz1M7Hy5+Gd0ZRibL/2UF/wm77kmG19VWOO19WTtby
s98wlXco5f+6XIwH1CpBf+oGS2Y9dQv5Jd9u5/r1sim8nB+8gJqCDgXFBl04k/M3IMypcge2rGiX
oa0r/at8+0uqAcLsIjRu4NuhMaEc8gnVIllAo9TLyoPRHGJ/yt3F005Qs8NUuOvk0SjSruK6xA6V
ie51PVetlkhgTndOUmsH8QoOfvCNCJaS/plP0WEHw3ieYQ623GSAIV6fufRJN5Gg5koLEoi2X5c5
EFV5hF+P8UQQe9ZEopDDyYzqO+0qCeKHFDWXSD9A3FzkkUI8xiWtbFiwcPh+tJCl+FngJK72hTKk
oUv30dB+Zy/vVpSJTjVZpxZiddho26Fcz3UdSYugLUjkkcx5NRWNrNV0BY0eY9457vZW1v512TO4
8WJnBnM0lUa+WQRNND4UXb0Jtz4QEH3NKkje25nAHIGrsx147SzFek1XDLcEFw8eV8miuPD56LJF
XBhwN0IB00Q/ATvmZpcE/NCb1vl1ep6Tb1l6ZaTF73z8HQbzZRojq8BAA4xtsuqrNl/nm1XqVs/o
G6hzX7aH79gm6hCmjRZJFCQ+hvTRkuaxza3OR8UUFdouyh7tMwnp27T9RURYyqt7INS+ozF+7bRr
TcC7g4btKDkkmYc8ya1vpRvjZj7QwgclHExPxmn09Nf4i7BhkUbZT4FqB8+sbGlo0+wkgG9Lj/K/
Ndda4o4uQYZWB9Kd8JWcu8d2eIz/J9XSb9oMPOJRknTIJF5bKPJHTlQGxa2nfbv8MbnO+Q7HsgOu
feoU0oBvOWtnw5rcrj/Zo4hGhRvsdyDMuZlBINUoM4DokQaHIT+zwsUqTuGb8GMob74uGigW2UU/
6y7tyBZbzRYZyyjZtWs0gWrfk/brf1s7avYOo8V7rDRKGAGrltK1Wzx0TV+Io3qXUbiX790GeHtY
3MHMjYHxiORt9UCa37kxGAj1Efx1VNN2PWi1J0wCWGrAX3ei3Rejy7vDXDQ9ruMKpskn+lRJaZiS
yIq0IAsNQYIo+lJMNNFQE0T2iy+1xLdx8h0jbqvyKFhCwSZmr3ids+p2kWIJp9PiI4BEGybakyMY
WqI6+r1EY7d4TMhwjH40N+p7eqSEmq8ciOTSZu70QAvDSi1yEJF1TMiwFFo9VYCHIeQoKUdPU3sU
gofFH5vSy4ntltgE46aezcYGg6riZaqILoUfpncnEPMjnDRT0rzUabZjntKXEsPCTpCdYv/OCMxb
PRyjMlqvjGN9nQquZZ+FEekFHuOZ6AbDOOinsQAMQg62RN6gB5A0DfeNh04faJVk4MJ1POMP290C
yg+VRkPton3qKDolqHGfDondL2CyWYwLGOO04Rfkx+ygHPoDyObQ5ilqYeeeDbTNzsYsPw5fJo46
ReHEkObpfK3Noon0N2YpIjDm7sYdBBM36z5O7WQFhL1+myVoWBhvM9iX96PIDiZwopupBSkTQCwj
aMxz5jz8t7/PfI7ZlqQiJvj7pDwNytVc/sv+vF/hcbdKTHg0DDPtQA9Dr2YzFD9AYOi/CVag7/r/
R4aD/1HA1oNhP8X4NJCyNFasxASJqrodpfFqsKOiFmwiflKHyZq/MdhkeNDtbsswUg2TtlANcFu5
qQ+L90tGtHq+/IH4Z9oOjfHk1cqWDd5MQ+R4RHsjlG0HiPk2OM8ml5yESST3VrHDY9xarxU7HUyU
B8x72YOw9m31s0L78nIYiNvcU4aTNiBQmmtu81N9Q1/RhtfstbnN/OW3Lti7n8I4v97HFUGHV+c3
2uRWSvsymHWgKSKTBT5jMXsAI6NoZQWXp5+bZgCSjWtjQPV8rQSXG6HfMFtB2SQ0n1O/GfAMSscP
FPWgQy6P1kxtiFA3wWXX4ceOdz9l0gWzVSVCUnjOqBYemt6jqRKNZokgmBtH3yWZWYLUyS86JMTl
eU6/X7ZB9G2YBEFLik2FSEvnZ30SVskY5Vt+1FPNvwzDaznTMewCvh4bs5vwuY9ZHJjxCFiz3rK4
7FCc5meqH63dmOibp1M83ZXZC3IR/tK9I7KWYaBClxakIgVBm2VbHIttEngcf/HeIZhEo95GYy5b
atRyLCTQVA/+CIU/wdLRXfjpRH9fOrahc0vRrtfIONGJt+LKCYWT2qUU96WreOsx/0NE6ydYOLYj
sc8my4QoEWoRyZ9le8rKR4FB3CRxZxATAbVErvutwLIRj0C+p/TjOwsjhtCng26UqFnh7dp4afmY
IIfRmj42LSxfZj43muYl630W/6k2p1gK0/SvaXG8WjTOI1pC+v+7O0uebpMzW7AwJo03x7FXoBlD
sIr0XLpkF3XOHUYqtZteU7sm+Whod9ockvhZBg/zWAXq8pTL0aJ9m0TCFfzr2O7jMUEPPdNZnIyA
paXgDU2Wyck+N8c6qLGJBSZyPf/99sIOyslr3Q1rCU9c6z7atPIx6fqjVEMla4P2Uzz7kpVFsVb7
GyjBthmFzckMjFjEE839mu8/4+2+sVvppe2hz5PiZwzatQzKayJIeLhhZPf3mQxEb1ptXiucW+US
jsW9gluaUHpBZAOz5+oxhaD4BgwLLKh+tzqehVeq2AWXwiqhd0Kb7hdMBeWuMWfyjdIlmuO2YHrJ
fbNQ5xdzXa0/nVEmAf5M8nD5O4vsZ86GQZplZ6I1mXo49sb11F+nv1UuNjEQhGdVOt/EBIFVlops
a/Beltj1Ia06T4+34LIV/CNuh8Fsen2JTXVO8t7fvpPAokMlgXZTnLcT3hF8+VB6oryKHWD4uzTy
bhUTAoxhK1K9AiLxpNs3fmXvuHyh93t65Yu9f0kW9QmP2fvKlJVp6mAViV4FStuDY1x3x8V5ubyS
9GT+FNl2C8n4g142E6ZnAWPEipN51VY2tylai76ZaW3ebbVtn6VCzV/6LS1/ZyuiD0s16dSJZTDb
ZCWTYfdriUbO5bYcjtaMYXAhkxPX33cgjDNi8FshSl7RtuL4Xgklt1tcsM555tfiQfbzk3Ecr0Vd
cyJMxjnTbqh6xYFhqeM8jaUebJWDOUL00Vz+dvzr1M44xidns2osAurJt8biZXZ1aNdAovXWuaf9
vfJBVDXmdTLTEYZ/PhnjlFNSTWNWYzXnEE8AT07YlW4cQdchQF13hrKG8aeW4vJIWduF/dqiZWVc
Nd3IZg4TrJ23G4KphvzciIg16O//tBt29jF5LOqFgzO0DSCqOYyL77lphPZ01ZEfgi9HXeASEJPN
QjVaNnTy9uVo84l9GjDIMOMdFMpKPjmP19bxMqLAMlacDSovFcZQ4JO2A/28b716W2xXvSR8JOLG
k/cVZN/Kk1GuC6eFYdLBcKVbIzSezW956ARraIGbuo3iQPahjypkouffSHfITDhxFFTj1hTI/yvO
JPeF1wdONEdJKEyXuBnhDo2JK3bWkz7NsBP0aDlPGNT8RcQku5lviN5RuFiQ/IQMCNoxlbcwsMuJ
+i5eyJTDK4kne2/U36GF9dQCccMvP+XcYTGxS4ttbYwHYJnXCyYVlEP5XBxBeu+KKc35fVA7LCZ8
NYOppbL1Zpd9n/7YjniZx12LVp8qCD/3bn2SfFHNlhtFQJ5E6enB1MW2GKaDlGezhA+XWbpbrt/j
onbBuyy6MXDT6XcYtqcw7nszXhvsN03xpz+pgACmFaQnyJ+Ubn8Cweqz8AmROvinmAJ6OLTCQ9dJ
ZV87Kj2d1LXAE3p6bI/zXedJXvNCm0aoMpsjimBcA3doTKhctFg2WwsFmSGg6sdZEEsu+uci0HV6
5rPjGw+XAxj/sNsBMiFzaeZcwuRg5yd/pUcdJDLbIbtOX3EHe1JR1RDtOvrnLqwmexGRnXFLrRFw
9P15iMy3QSRxbZ9/pL6bxfIipqo6btIMnPp7eTRC7TCfqRxofEbJ4WR59o8eKoLlKbHd5lWwotxD
aHcXYmIYybe2qWgNz8D43g197rMqN4nwpE8HEz0arUWpET9K7zCZ+DI09ZZNEr3fBSCxwzhDEjhB
fPgl5CGqR3D3+g6MCTA5Gm6l2QbY2D9kuYbWlVdFWDMSgTA5EThl2q2nz35O7DyQaXzO4/bL2Iuo
/7gH6y5RZ/Zbs9lTkihI1HtzcNfC8ab50ZlV1+m2g1xtd0W7+Zf9g+ZTn3bADpHZcFIxZHKaAVFZ
n+P5uhyeiXPInENeCRyR74f/XK1YXtwVWs85lYv39fiOdGc7FrXJiK6LbMd8ay9tVhAgTKnXnuO/
QAzqJT+h66B52Z3qFyG6LL3/tHo2jda7Q7tU2tzINPq92vuqMsCyfUvmA0G4KkTMc9xQ9f6hbGYf
t+kix+jMwjTIsT9SUkglkqIxmg6XLWKph9grqc3sXbkul6KD5hv2Lr1JTXjDUa762yQYXYxUB+Nf
tMWtgHpx8VX5JsDm5kA7G5mt3FebVdcTsIsn8KaHysF8aM40WcbwrcDv/w9vAWEZSKlMEM8wNSJM
DnVN38Bb8mN3M91kJ+dGbV3jun/SwH+tWq76RSRp+X/ExXfMT+5StG01IS2Roy3sH0qM+uav5i1E
qXC2Cdtk+IVa8x2OdZkmT0wyvFUzaEpJ365XdHLlwgky4WIyTtPWzQatXyAhfUXAL8AnnjXeQFzM
OL4Jv51izHmJdh83pFgy6JstDX3oLGvR1qVKixlmDKhnlbuZsjuK6Hv4+cg7BNtChSpzOhgSIN5e
wNDuUfyMf8h3JITkaigfqi4SbAHqAp/i8Q6QccttkRdrswGIS1yEmqynXGXXykkJ5kfxdYp/X/xn
Ad/8dRe+WsmaEnsDmGJXruzcGm2g2Fd6s7iXrRLhMI4IJQZwLsrAUauvc3udVTek+maqv/X6uls7
xguNpemdBco+/jhHqbp5knK75iLqdW4msANhYpRkyXNF6Aca6jvD/KOwDiQRTObz/RpTf3Bqnb4m
fzxVoAZbjUVFw2D7JMdpaHUiTUt+aLDeIZhEo5q6DKpOsEKzH5f6QZYltzK+jvVJ7sC99bVPKz8X
TfHyV+4dk0k1QJznSCa0QPx+mQ6SOvrQgj3MaRFcdjZ+lH23jc00nCZryda+hb36SBUo42/mkXIR
zdH63AnOS75R/xTLWJIMbU6UEcJLCOnGcOMo5KAX2526dYJ2Zu7p/16J0Jn8swM9hTGMqHvIJ8oq
AHU8SJD1wtNfZA3jeUWhjnpGq29ae1vlN2N71c6CgjC/xr4zhXG9WpvKpB2xYvlxO68Jivp0xB8l
HGgh+RCNpbSoiVCe8f/wivcPxXif4TRjVXcwDWuImXV6EUp9+2xF+WE9iPoe+Tv4HzC2MNCj+mDO
CsBaST04hnmAvLLA8UQQ7EFRTaWzZICwcJmzn4j25+VtxHWF3ZWVyVXM2UoXCWo5vmEdFfMUxydl
ERx2IgjmWEgQZW1zxGRXLal3Wp8+b0N3UJdMMEnLXamdJfT/d6dcI1d1XGgomRR9lrtp3h3AjSB4
WRVhUFN3GFKWzhsER/ECr0REuWpFHFHc/b+zgdn/GOqjsmH4+3lxXrSjXRz7+aocIidXvE176EcS
XP78/Mxnh8iEAvCZkHip8f2XUP4LrxsHWmddX1Y0UqWYCm4E7sw/kag6sYl0zgDn6ccVjKe+wRMi
ToelRYPiolwtxWQHWZeG8wwCoCW7A+X2H2UqB1ZthJeN5X+9d2wmJJXDpmaTjdU1yF0sXVeayDi6
GT9ldTvjmOADmZGxTTG04ZdH2nJd/AG1HdeK7LB9FBZf6K65gOUwdGXpuFlq3QJrCNZA8bUrO3et
L5ZnYhiqj6Q8+K00/N04h4lEs4WmUnDg9n4Zhyo5ZeTn5a/DDxP/fB2HiURJVk+yQ2CQPP+ZKa1r
26/OvySp/3Xr3dnAhCKMIVdyt8IG2W7dvj+t0+rFpuAQFxnCBCIQ/mddTkGqRQvl2XzQ7NUfBvvx
8nq91YAveQD9HbtghHHNFlJzWLARam6YPU4969UmXp3i6Wn1KygEp18SLw/y639Jxvf3MtqQl4H2
CyUV+YicYWsnUo96sdLelmhKS0UbiXs9ct4BmCUccvB95DkA5tCYPMqn7njp6urfVb+6Tfzlm2Ap
+ZvpHY9ZyqwHRb6yvBXAlTD1qlMS9FcZ9pIaovbyKtq83IvSzjwmzBd2og92BjirO6o1JON+xlsI
OtL/aBUTa5MlJ+pE+yzR4vSkBlRGuiEgadfDLqTBPRbNIvMD7PsyMgHWAemXozQArOPtZIB9sC6G
QGAU/RSM1yNGQBcII9WYW2O5THqpXlttQdo/h+bqKioeyumh1RpulYJBp3fBYfyoSK5o3p73wrUH
ZgOu3IAWcKoBPPr9WcWVPfuCUbIIcncvxFf96QxCzxAavZft5SzpB1Qm6kpNt6wJPS/tNejX750u
yP9Ef5+JuqZDRgOXz953hnt5bNxE2E/Ki1MwAfU3TMGrmARi3TCfHdROC6Tk36egGVzTW3VXJ57j
DS/oMqAy7UeQEWV+eS0s/3FO5A/YjEeWitGYxAI2GtJDPegi5caKEpQa4f3e5S/Fe279gMWc/oWR
VGmTAmsO8zswSh2/F0c1xGByKKqBcz8aiEFpPRMtmJ94GZZlnLoZGbU6DsGW154+W4L7mwiCCVFd
pRilLgOiTMGoeVaHr4LVEgEwXlHExjwrkDD213vMjx+rIFk8FR113hQuQR3YrxjHVwSfiBs7duvG
eEMxrYNU0c00giVwAB2jpeHdWH++bJoIhfGDpgdjhrrCMlKDA6s0s8lrjA1FMTnzLyPxsndQpf3j
CKxkWZuMxqTTuiXBYOv8sBRefGf6xbE7mqE9eNKdSFeF7+Q7RCYe1aOjLa0C46jY4uYXCL7tlXbq
wiwUDYUJPERjQpNedm0c16iPIdX1s0T11OI3OlSxflA3hKIEAhPL0FFukh5LDbbsQJKjApY+Y7ZE
g0bcELTDoGbu0rTF0VYHJIB0xda3ojkEyyxvDXUUljPROx8ns/hgEPXNHZjh6Ask7QEW62tIWc7L
+bFSa28qRPy7dH9+Ood3ZjEBIh1VkkFmB9XLJTFcdFVf6YMVWm15J43qqdC2h8u+zt9V75+KiRdl
09qTOQMvdQ61djtPZ100DMx7v/+wekx8mJvVUNMOGEuYZR4dRFTcDH14hadE5VVue8MZes0hmhuL
r9rxsn00KlxaTyZqxMrcOR21T49idJAVUXVOD7KwZHV5GSGo+9FBYiftMVcHmMR4Map7vX/RRXXt
y57xacTRVhXITFHP0HPVjYcq7MtnTf2KEb61Fly1Lrs7qO0+WjNkppzptAY8rknqGqN0Bov3cWm1
h1JeBA54+QNBKPgjVp6WZLTpy6xTQb+7UH1JSzRX0p2TTMZzoiH1W3UZoxmxaGZUtKBMBJlaudZU
2oS9lbPbyIGqXiXo9lPNv7Lq5bIXityDiR+ptGCRMTgDpsCTAuoqMz5lzvY7Oe0/ocNmyScWfZGb
dQUIRO+07bZOBV7BNQLiYqDq1iAhykrR6atS2eMkY4pkDXJz8kgeLmonMIJ/9r6jsGcv6awN3wMo
dMM6YXKSPNJiSNyGwoN8yK81ETsM7/kVkiYYpAcjlwFeLubjFKAPjBdt/TVContTNPw00WhKSffJ
2xj89u2yN9B49ykm7QCZGJ+XQ/3/SLuy5bhxZPtFjCDB/ZVrbSqtlm29MGTZzX3f+fX3QD3TRUHs
wlw7ZnpeOkanEkgkkonMc9REoIDSKQ09c+4saHvKpSsK0PPhTuZsnuYVHBPi53lWwjgA3PIGIvJn
OpKb+rqr+uG+PqmoZPQ7vjDmJqgM8kXQm0FkghWkK9pSaxKCuZxkwSipueyr8DlXJ68JRc73OD2m
n1ZzhcQcYzFbCO4wIOXTdwVEQmbNY6PjITAOMhTJUM/QuXGabj+pB1n8neggQwsaClyyJrLD671I
IC5M/343/yV0d5rimjKPwHHby1cgTEyvMfVNshgzYK3bncAqZYcV9OUme3TSn/TrPtJsHlflpp+v
IJnQjqqznBoj2r6y+VgkxywbLV1wu/YI1eYEF8v1U8W1kHGEgJhqVEhYxtbNnhYHJAf3gbOAIaY9
ob7lxI/pj+uI235x2TfGL2YQO+BFFktaYxo2K33kURybeAhMpJBFMUuaDAhEeE6Ug6L41y3YetfD
sP7FBCY2xCB5KrMRAH9n0ZmX1lYHtjGaR5PdwPPCzStkBUc9ZpVHL3kZyBHlowjBWhV919HIWX65
bhJvyZiET+gDlAso4YRKfhh4jVge/ujvsz0tUdPW41BjxYQhsip0BhHOJ/x25PxnS94/FVdrJI9B
mWPMGvEse+4WKx0PUWW3M8d3eSjk406EQpGoPR16DdLDXD1Iw8+WgL+YV7rkwTAhIBkKFZ+1gCkb
w5mIvh/C/GYwi12Ya/fXN4bjW+/hYbVuySCl0ftgbZKdWipENZ4imfPVuZkyXvz3/XV+hUGMYlES
OgGqFG6l6lYzf8G3ZpofZt6zDceN38umK6TCjA2lpbeaKr+qI9jk3v5stZiDXzSpoOV0AL4W92n5
UDc3UsJZrO0K5Wq1mNNOTCiqZTIw/ia3ig/DiXb5k++DFb3GT4GVWN2vzG4ETtTcziFXwEwM0NJW
HqGnjYtHtgvoxkqihbZt4ZU+4BCcWqiu8KbUNz9jLpBsL7zcLLNZUKahLDllmJVosshKBq+oH+p5
twx20HPvO3pEPyc+/wQKti1+QPFjqjVYOdrRE+1qjTztidzSt5XqRuJkWbw1facaWjnkoGdGZ1DX
Vy2ohDuttew6TNLl+wDJQ+WXnJYA3m3+LhK8wotBIdb10zseVL0exi9Y0O6of5nfFjs6Ji8dWOA4
eTnXRnooV5jzUkGIeoDDxtO0N9rQbQXiFoZiL6p226rjg1G8NknpForqxclwa0Tdy5jwBNo2XYkK
+OE9Bh1sbANb04kYD8uRr/89VpFi2kDxcu93+mkhxH7BYY6nJGT51GfAGW1yQJ+yBemcOyqaIxzE
HW+4bvudR8PQDRDxXsG2emldaQpZA9WJvyucYO/zHzTB0l3tkdLLHGaabXD7IjYvhRUqk0DlQj+a
mMCmb3XRT/mUvfW1BSVpty0t2VZOIL3KDSt0eFu47UkrXCa8lq0oJxDjoHtYPBE38fKb8IsJgQi3
3yeHVrR4b8ebF+0KkNnMLhZiMZlhqCbfh+mbET5A0y+OVU5o/XwtaVRQl0BwVALlEsudkxJ5juSu
m0B1EEEGiIBNgqd3sbF2HzHonq5OYVPrg6Qv4GhLn1UTs7PyTnBbL91PkU3PgelwJxU/R9KPiIyX
gLS9FIgKxOAGteT3CeHW0X3MB2NWkac39NklP4IxrjEbGFovJSzhMEknpQXNTSoes1zyrl/wGy1B
H3EYj1BNtS6SEDhGia9iHR9faRAdyjw791EMgdAWelGVYUFcxG9Unqb0xiDER3TmCh6jom1DuqTR
fvIGpz5jDofKdaoPkDT3sl3rDW4LVivyw+TOuXJWmG1hjbNGb8IW2JXyVw3b6/RElv//Y+EHA9l5
makK1R4acpOjm4sXNKJPDGXH2cLPh/ojBvXb1UnAOFBexXQLB284Ga9SgLL5sKsTqzxBK9lOb4XQ
nhG+xAcOME3LP6YWH4GZtF3D1aBWM1ZwQMnob5pLJFDKrenXwA093pn4nFd/xGMuXjOPNV2H1K8j
D6bVGC9icuqyc6r9EHg1CV50YXVhSAUOv6oBVOvKHmgxMFSuPiBsor8r97TE5r6Vc4KLwQSXQZTm
YZwBmEAaz6ekwM2P4mvvBJb4BI7S/fWt4/k+E10wGY2R2gBoYf7YyLsCo+zj03UIzh1gMIElynox
AAE/7gDjtlF2vcbzPh4AEzuQZxoLNF1B0ulgm84QSHC7XejqbvxEx5mie+6kLn2eueLvbBNKNg5d
UE5ANG7opK60U+5U9POQI69Fied+bLufnhX5EGlAUh8zfJmU96GLx4cE7FnvBImGxfO/zRiC1yId
TNBgA2XHfNowHrVkLnC0xCS0kkVwyjH0JW15HYfGve4ZHCy2NtJEnSlppJycOvsKVmNnUo+GuZsS
xbmOs72KF6PYGkkCmCSLYVTwEv3sboUH81X3oajpYQjfBbcerwmFuvQn/1jhMYE41mJBqqDz7sy6
7qbjjda6+gJ+/PYHGe8M1Myu27d5AFZwTPhNElUUxrpC+I1yqyt3ockrLHJXkP6E1dUioW7fSwF1
i1ujseLXbo/an5+aVl9aioc2EY+XE3/+rEGMXxlFI9cKMSjhonIMo3TdL5bnTrsXCtdMcId5qjpa
U/R8fRE3viA/AjKBFypWbSG0MFG5N3yV0rGj+GC+UnZo5URvMd40C3dRmeAbmyoJAxWIPdqi2rOE
LyrTDnaqr9oZ+KF5dMqbsX61okwgVnsh0aWGGliEltrfJeajHv+8voo8V2Ri8Yjxt2xJgTGopyrf
g/2P4+sbH4YftomtnDRVFoapiaAx2pI3458erKO0wzt6lmwJtBqVHT/yEo7t7PiydmzxpBNMddLp
iaakf81dfKiwTcTJ7nkjwdubhGcdPILh+4z9mq/QC2MWSYpQpVeWvryVMmR4c17E4KEwriD3ZlZj
WBUp79xAE1OwCrGwBOHXdWfYTNOMiy2MMyxVtujKEk9OkTwkHbpglhcxsHPTzuqC4xYcg9gcvmqb
No96GJSJd7n5HJt7UeX04v1LgPjHHDaFF4NCDyPw7TrSY3HC/54kKyqs1Ba+tCfMUb387om9IDL3
iB4MY1vnQEz0ZifX5jHT2oMyajw53e2L+ILDXiBlMpbLDJwIraeoHr+1Vgri4sGSGxwsaElmYPKl
g2K8i5K3bcy1Ag2U2ChrbJuR7Ew0bJZnnSebtPFmRQPGxTj6G1YXSQwCwKWf6CJS+dTepwzTDaXW
HR2w8N9Wunvd6zfq2BQQ06SyhntRYktXUh+aeZK8xwpw5L9rL9fnFAzqaM5CX0LWWo2VuMJ3XoVu
M/aaEG41VUMR1ffrZmVoHaK4m2c1ckW52I+16IVNxbFt80SvIJj90pRSnWoBwRfz/N+jYjyqReUZ
8V9xlP+UgoRTROYZxOzcEi9JViwwaJofu+xbkv68vlP0//8pTVtZw9z4omYmYtji7wfpY6UfiPIW
JE9/BsFc8Y2kNkJpUBPSU168Bs1NzCPH5O0JE8tbU6hjkyBRKoXBFmPVHasbUuRWoO7KJPH+zB42
pKtFXmYE9sh9eWuO6o9YR4bW6l+vw3B2nr3kEwGeXEWAURawcpWaLZspx5KNHloc08vus1d6W8Uy
CodYN+NGOzSPoSuAxXex+6fc41WzeeYwcXyuRqI21AvmaDkoOlS5MDR/fcU2Q/jKGiaEq7lQ5Q31
gp7cC+OdDAWaYV4sIy2d60AcdyPU1lWUmYxlkdqqQdsxSf3aNK1iWCxF+KKB+Z1HLcvDYgKAlkRS
C8PgbeSvtnvTlK8ZJBCb/q1dfly3anuHZIxgqqoOUQimobrE2ESYj6hg1eVxmm5j7ssCXf/PseYC
wLhAMS8ZSJqwbOVstc/EhprJUbDFvSGDoJCSO/I+5LfX7gLIOATaDZJ6LlA50IK7VH8sFF8Ebbm5
G7lF/u3irXmBYlwCZCQY9k1h2+BV+w4kJK6GQfPcLrzkVsWnxsvomIfmft4Zx8LnygBsX/AreMZL
Bi2MhJxg7+jDpogBq+Zr8rV13gcw/wc1us3izwqOuTWmuDLjTAFcEYU+KF1tYYnxVSDPftqSU5u0
r8tUu3G33Euk5bgp11a666vTl7UYn0Wui1qX17vdvoDwgvgdYR8SWuiQ4vnQdlC5bCxztZRBkke5
Qs+6ouGMY9IQC5sXVpJ01vXzt30VX5CYe8Xom7CEYZNjQiwROVPyTWm+XofgrR1btdMLdCcTegSF
3eJRwiP5DLUpKNpg9On3MtuLl7CFO6UOtCassFGpdpzDQyX5Ma/ez1kzkwkpcwrpD2MCRNMYuzBA
JTwefaEknIDPg2ECiayOwjSK9PJKd/oEzu10nyi8h0Lu5jAxpMxMyDYk2JzWje4qb9pVLq15088O
gctPQb3pSjA2mYihy8WC6hLdHD3B1NbTlHtImSeSW1LznNaHYP6t55+VOzBBo2grQSsTIGqpuR9i
yYtVwum33i4nrTCY2AC5m7IQaRguTvk5uCcYCjKc4SDcS67hpdwLZmNOgyZQ/5xZk4kOyxQMOuoI
+Obexw/Q7sG0hIQ2ygiqapNdvEY7SgKHJnmHNwTK80gmWITVoBRLD0MDdXaqSDo1rXqvRzyign/J
EP9rIPorPgbboFap6j1wQCNZWvlBOA+QjG2fID7GTRGv2wRZ3I9YjZgGE7Qe4CDSYOG0eWn0QxoH
73oMvB7QofP1ESUxepKifZgWpofCQrpoZ2bpTp15KxGd54/0j/37KTPZUY0qyuVOKAE2HtLncFd4
wzH2c4jgOgWqm7yvX447IhX+aNsiRkOWUfcf7cEJ0DwWHynnmwJJos5SobhHfiwYaSx8bnGQt6pM
ODGngUx9/Y48unJsye+nQPmO+bJ3Co/YMe+ie57B1J5ry8uEFF0TICoaAXXOH9vuNsmfr/sKJySD
H+vjgmapUKUi3T+9SY9aC2LySVCcVFQ8JbsL1MXvm9ouNc0LI9OpUuISbQk4eQH3DDJBxoh1jN/S
H4FhMEx6Rx5lNqXTyrHDy3bon7q2oExYGdPY7Af6fD7dhsuOaIM1RndN01lV/YXTrkaX7goU+/KV
TELVzQpCZx4uYPtJbRBioDsUlaEY6UjBYyDjOCj7/kVIFSUSzeMEAZ+Ew+xnkHwik5hZmUQ4bZzX
71bz3atWGWoQJFOeSzRdQJNY63c7ynTwO+RZ68sHcoUfnXNc4iHSU8CMsrgfS8URR+LrQctJfrYP
mS6rErgOdAwzfYTRWrAySTIKXrP6NJnnkTeAvR32//n7LHeVJhFBzukrl6GKlla/iPV9pP9WGe2C
wVwtkxQKWVACQw+PZnHWebzO2wVP8wLA3CrBMvaLSquCeOY0LeFN3QX71A1diF8gGB5aZ3I7e/jF
n4PmrR7jBFKWRbI0odLa1aJotwWeCsNlKSy0Sc3+9Wi4BYUMQKcEClAlfF+DlVuHXaMYOcganWE8
1sSrm10Qe38GwYQ6PTDEnNBEW0lzYmlVO1uGniU7eVLM3wmra3MYv+4ioe+VAT7RusqhP0Nk9Ff5
jZL2pZElPF23ayuurrDYYt4y1kuuacAq5M4NTOK2+rQvJ62wEDLPRac+QD5ofx1zg/hOU9egjNOr
y5Am+FTHYr6E52rf+xB0/UJTU83KXs1DcuiPvMeMraC+hmSOgdnNY6XNgJxq2c7En0J+LqUJjPi7
fPp53bytsLSGYhw/beZIKGgRTlAXLysNtyK812IeBP33K4cfjXyWhxzeGObmfa+GR6HKOF7Ig2Dy
JqOVtcSkC5bV37Xxq9hzriKuEzApUpxkIsFkMl5ErAn9uwd0FNrG3XJUnoa/oJh9Uo6CU3+9vjWc
QEGol6zWLdVHoZUpplH+KpNzWt12BoeydPNLD/kYPFxRZQI9wo8YwtTO8TI2o9NDUy+7K/FlEoNu
qn6iZNGB2//WPl3gGFfohkAzpwZw5tA6KSn2Rje511dt8w4x8VYGRiFwC4ssodCUBmQsMCuFgCTc
tufCSbzuOKGwlR3RZwIijc5HGv2T93iymV+ucNmikDwPmIEWgdtPL+3so/y0pF+GMbKmxU6T5yJ7
DNqnum04S7rpJRdz2fJQGHWoNteAzbqDWuyrZG8UvBC4GY9WGEw8UvBUbSwptk30xYNwpFM1spO+
KN/H75RcvPTK/f8i87Btmm5qkMxQdAwkfHROIzMCM9Ta0SnJ97norUa8FSvOIXt/nGETaFO6gDB3
ZTkqREgEgNB+jPwB9eYXiDVZ4bH18YzjGG8T3CWw4+fqDP3UR974znZkWeEz96c4KUmIIdwRJe8Y
jOKujIbDtrDp+xE41FOn+oVOcN4ZoRt2xWiNqUeExlgsRdiNTvyMew3Kk6UtflfBTI8WEW5n6Ob3
9GqJNfYGVYtAExuYKD/G59mlMzXhC/ken3pnQUFpcmV8hREIedo8ttV35qRPhuLlHALdkFUFecBH
Fwo6ksnKMmDQw4rPSmalu/yQ/4ohGiLetPaw007du+ZRcEa4K63lJjp2lCjT4+lfk83cZfVLmBtk
SPJUlUT8kvle80UbDI+7+jX5KTvlDbKm/ezmbuSZtiJh52cHEwDHvrCqHJXLDs1I4q7+cT1Obp7p
1e9hDpdWR2IoJ/g9iUqsVr/Tk12Z3kX4VtUC3b6ORX342i4wZ2zploFk+ggsqKjQ6l7rUBpkXo/r
+2jWNRz2LDV4WUhK4NQu2MEgYCJYGThf6CxH5aGP9xx91R7jpwjjY8tB/7ul3Gk5X+Sb3T3mZWVZ
Igm9SJD7C3Rl990+srNbECVPoZXuKf8L3coAyrWcFd4ssaxBmTM2S+gUMVuY3rrpecDnclW5IF6A
66Te/zBhz8VjrgRhCstuRH+5k50Cf9kHe4wNv+tCJZSIkGcd/fVXNpYldah0SL/JGawj3Wu5uPN5
n8YnTXrqG9s31dxuDV7JcTOjXG0ik6k0ZKozpQdi+Vd4lr3RN3OrgpbGwbjF3JZd3BdfzMq6fky2
iivrPWSC1ZxFJBkWYBaNYedCdkCJ1apa0zWNkgO1+dK6xmLCUV+UKaQZsH8TaAt0ZziRGa+tKWKQ
huktK5CgcCT7eA3M8N1NL3fuMaEecm1P2QA0hUI/K/gFdC4PRX87VdACh3/uFAQ7HufOZi6x2k8m
BHVlF1e6BLQyvKl6DMa+msS7vn08l2GiTzfqukgMQCQqKtSjaXeBwCnAbOfrFzMU5uKeIwIVPQKM
9Dl7QnRzhDMda8LBsAbwsPMOHsckVm0lRes0SU3AafJBNs6zwusX5NyKChNGZlmNmoras7wtnuzR
Wk+zI4+ZFziVmz9B5so2HfkuvOWV2revP8WQTRmcPxLLFBfgeBF0UYwghPieSZJdVkdVxJhkme/n
gbNr2753wWJiSTsIZmoqSNG18k6KPVLdtLwnku3QcYFgQgf07JZJ6GGOnOS2mj9p2kkaZHdE8851
J/8XD7wgMYFDJdPQgiEAGdUjhiQb3DTDDymEvFx56k/pW3TgCYVtZ8jkgsgECr2JZ7mVYBukjb5R
3XcqAYCGCZRgVF/zqpfMzngXznZwumAy4WKoi141NWwZ/SrAXI5V+4KruvLB8AqfN+LO8w8mcEij
II7iAgONAsRjou6pgem2hulf37rtw/xfmwj7CClDjGJeROxcEeaWWrypPK2wf0kKLghMEtKTEUqm
EQwZ/0NgXUQWbaifPc3LXngN7jx7mNhBKrMhZgl7zGavdn/JydufrZfMfDvIRiNjmhTHNol8MYxd
I+H12m0nxpcFYyJDM+ZGS0JAJHt8UmPcuPfwDbbjJcacI0RYAfkELykK2kiQGEO4M7byc+/nv7Sf
UAnAO+aMiWPZ7nxu5fT6ISIsL5yWaOGY0kMk31b7yhu+ItVw6j0tLfF5v3hLyUQJeZ5NXamwlBfy
AjyAcaVWrt8bRGQCg2Y2HQlFrGTS1VasfI/0vSo/T/rokpGnWcQ9T0xgWLIQqqEqFpBqAshO4iij
tbzXsKD+eDPzuKl5bsI+Jo5jUURiAuMIBGZnd7htf+kPwlm3yRuVnAx+CPtQ5F0oHC9hnxT1iAyR
TLBxHca1Fwf1Oie9oW+zxq7wed2T26HWIFA0NzGVyJYi9DntNa3r4SXS/Rz+FJMvBXm8Hja2b0i8
8UnodEAFkqUrjCLRiImS08RWfUNq60a3qpu80hak3BN+a6zfxLOigkdFGWiM40tKvqhpXiCTN19r
YbLa6vs4Pl+3aTNNW2EwXt+oxJCFDhhxe2pUfw5vyul+0L1MuAvS33P7FRrj9qgFpiWUvvFtGVuD
Q4s1tPsoeAQJA0QQeD1A27ahOCRDllfXWBbGajR7OVVT2La8yINm1eJJVo6mtO9QfOv31xdy886S
L2Bs9mTMozqlGcAiVIWF1JJxpK9DbEeNFQbjEGRW4kHUYNB8AA/3roTWcOtBmMD53bkbcwXGeEY5
ze2cZABbkETnkCtpVEvUfmfVFCJKJv6joZb38SZu+ioKDep+4ZBa/XInFT+ur9lmWFBURUVrm6oo
bM9UVKZS2BYItFFzA2JWu9O/FRE3qeSh0Ei4etBpinlOO/oyUbujK7qZE+7wmb1LffnesAJreOF/
5mz628owZuWC1ChVNPPDF6LGSjUo0fIqCZtfHisENoUp51YUqVGqDt4+/RCHuZ0YklVGf7hHdHVX
qwcW1XKJegD12aMSPIiK25UPf+YGzOlMJj1b6hQQYTS4+nQroBoaZbp1HWX7gKpEJrgiZPyXOaBL
RqAgGCO+dZ7wSGWlBVu3o9e/NV54vUjb19EKjTmhCtpOdEPF4aHdbN0TRKx3b5A6fy+68+mWNh1u
hcbE7iHI8lycYVtkNl+LUL2XU55eJP0TnwpHFwi2BhLLRbqYBmKo4lPysWFHk2Z++sqxhK19FIo8
K5UJmCxDa3fxUzd5j6/0vF8zhP77lUdnkdlVcUT9AD5t0S5bcP2f5ANtVeZL525Gn9WyMaGgSEw5
XyT4gTyoTpbejhjYDXmH9L0F45pNTDgQI3MKFwMoyR4PLvhwJpkVHCj7XvhrOkClFzwaSP6t4ly4
0YHr7NubhmsCUjK0xYYxEmJkoagpE+BP/XPuShBQspLb3FZ+Bo/RrvGl8sTF3PwkUC+YjMl90eVJ
bQKzc4bSIna6Gx5rlCekB4RBKrzW+HpiqXjL4/VLbcbeFTITEqt0GKU+ALIqPYdoLA6Sn4uqeqry
O1PelExZN5BggoGLWVYh1qWpUgliiFBbvXlaUsz18oaHN/duBcKsY9BLfZnj8d4Jg/ApVIiLXrDd
9dDLg2AWTOwWsap1QExGatEnZZH8uI7wTkf46QCsrGDuEDXSa0khCo1OoxsfYzdyglP0N5cRnCK2
O9SRDAvvXzeqYEV+est73d086KtfwFwvBVi+6rwAd6dYLtouCqLW6sYm9w3o5tjXreVBMXcLHvUK
gr4SfOqId0H+mmR7KeY8p/G2jLlQqkwzK9HEejaTpGCCvIWQqjEIHEPehw2vbBvbWpYRU2irAYuW
48VuL9qyV+BR/OFheihvWuwbuQv3iy06CJ+ucAfiyZvAljhp7uZxvmwcO0eajlUrDbOMZE0urZ7s
i/IgoWm4U//wOLOUmvnUCgF4xVFwnG+DxJ+rJ3niPaDRl4hPC4pvKhVKUbqmfOp3LaooUulpBi3U
WdDE3IrRhtjGqpc3mr9UmitFyvdybE6lPH/7Dbc0NdNUdB3xil3Ivg3UDELJSLRL6JkIz1n5pi85
J43b8H1QpmM2X9QVzSBsn5FcKw0R0KnnZPoPTXkcBmJL+et1QzacHxiQSScaGrREtn0hnGRDS1K8
CKZxZIf1tyL5dR2AHlBmlzRRAoKhaYaMx5CPKUiQ44mzpC/zkt77UXrfJV6D2K6NJohrf0wCx8O3
OFc+4LExXpjUpcMU2Pu3KQSRa0sorQqvPcZP/ctkt/vhPnVigqFHzm5tpcEfkOl2rpKtMiCGrlBk
DMScKY1s7ed+bEsH2tcTc69mLh5zD/SpnieyAPdQ0kM/PSj9dxJ64WKDyyYebwRoE0TOkh51/Aie
YOVGHPlgKnMBRFmYSGIDU4vqvjVtVdKtFM/z+v1139k8ACvfYYJ/13WVURWAIeo3sHsV0lMV8fyF
psDX/JOJ/qkiJaEiwz+jU+/GO5pWBWDkRLkak1O8RtUtbh6QxEqiQicCDIUtpWkkazrIJw/vnRsy
aIbzU7unVJw8srzNcw2tNw0lO/gdW48Xu6IO1dEYnLQ4yuqNme2ub81WE6QmrgAY7zOjREHXnomC
6m38HNgjWlZlJzzEdmZVaI+FiC3ml2xzz0uGt9KfD8CM7yElH5uhg2WjjfwfHJG75tbY6zbO20vo
0nk+fEy9oknEK3cQOQMhzIH32kF94pPPrGxn/DKEakZERwodpaeO/9I3iVX156SaLTy42Hpx1Hgn
jrvejJ+2bTKD0geeE52E2+on5E7cwgnd4ji+6Rgymm4oWXXk8pZ7q7Vuvdxsxb4Ja63odOwzXW7h
zfSSymrtyNPtMrYyfGPNu86u9yqIsnnYnGVm6/a1kS71rAIaX3oo0cZgi9YwHMrbza1qyQcTaYhY
Be5cTwcRUm7UxBHCyJlj7Mm+cykjr77nDWdsh+2L87BfOrgNY1FrgUZZOuOjhE/y0SNPOii6Kl++
i79yDupmgFvhMRcilWCZYhXnJUHSOaMmOB0rTCy/czJ6MqcRgbdlzB04T3pUNhmMGzzjkB5iny4j
vw+PE91YCYFR0CCqbuqDoxv+ND9MKacbn2cGE2OGJO5b9AsMjniId9lts8v3lH+J5+Cb99tqa5g4
IqD6Q1IZqxUjiI73UnEMeV2hmzf1CoIJG2pkyBUEKnAPtLI1Ko+QSbbKbjfFnBXjHSL282YaGkHs
6GGdD7SDIj4EjokBFtEjTnTg0hHSDbgSgdn8u5yGTp57oImHcAem0QMmdWg3tRU+oSvxhJ6Nm+hm
PPJkceiGXINlIkUWVfkkUfcupsYSpAexfkmLypLnl3RMLNN85pxdjp+zSgHiYKT0ZQRExX62r/b5
obwR7Nox7ykPS4T5YJ5H8sI9S5lj5mmsx9Ql07/is+gqvyhhYZtAgpdykWF00ZPdEm8JX2MuUzLP
WCZ2tFkVaEkNY4P5S1vfT/WX66vJ8xkmY4lRxqoJPQqTEll9W4A29kks0fdfW3gQsq6Dcc8DE0KC
NpGlnF4qUPdF+yG++R9lKAmDydWqfF4HE+eUv7eGr26wTMh6KRSRkGghnhcHCMrlkVVq+4T70c25
Tdin577r0lJ4z77uJy/6Lu8CZ74LoamNKB86vL4l3iqync5KkS9tZWDPysaik3GRo+1pek6nNCOX
OyrBcRGZaS8KIfqa5QLulfx5wZapP/TFyf0W3Y+ig6/G2/5RdESr8LkszZybgFWulbRBVfoBG4gK
LyUlAjWFh5ehZ8NpXJQrbeUYetzMYKOAgrxHFfEhImo6PtE/5j1NkOuFRL0mB/tWbT4v09cRzDxj
K1lJfsik0QqLWzksOZWwf8mALrhMRmIEJO4hTEiNFaCR84R00tGc4DE7Ns+Sm7gl79N8O7JcAJnI
omOgPG9M5M5x8zyPX/WEU0F8d8PP94KhyopsiHjeZfymidpBVicaWrBLs52eqc57s4tdaMLl1uhR
slz1PnbpXAKG+RzMf6BLA52n+96q3WIP1QxeJN/2qMtPYq6qItUwBjxrsFm66bQblXIDQL/6epTb
jjsXEMaD1LkNiU7PS1ffZ92jvmCo+m7iyWP/i8NcYBiHMcWimgYJy9s5fyfoA1jM36Z3zYz+qDxc
N2q7hIRhnv/uJuMupqoqjYYSsAPGftSCaU3d7yuLcnNAQcZPDtDpQDbIC+L/8ol3wWUuqDKKWl0S
gAuXsbuT8EhlfemlG9yi1dttzp1d+Ly29a2pQkSBCypzUQ2CXs1ouKU5RuCXh2A/HCCdYVEVel75
YzutvkAx+W5WjeqcDYCiAqi1r+xnT8Ib3W88T3ywiMl5szqTlrCA6y8tqn/qTzWfMR7zjeMl27ng
P8Z8okMwo3yeChjTZDbkDxrLyKzILu+nzkKv8gjLOt+YvWiXO7/11Lo2UWUCDgZx1Dpr6OlGs6VW
QpSraDGizqER3o6bFxOZGCJmMmZD6GXfpvtF/BJrL3+4hkz8MEaUuJuIOsSL/pg8BV+CezqnEbqG
k+OxcUBCL5YW/egvbMI55hxnVJmgQsyhyBYN2JUWW5WyS9rzIO6K9pibGWiskfDyaNs3o6Uqmboo
q/SiYPxSWrRiqmhcCYzHQXZD+S2T/UjnPfpvRn7EKFFD5Y92nH281otY1qpYivBaDIKL3r4pHF20
zAdpsSbM/UmvxJotsCnxmnE3nQVkwgrBYwIuQSZqpmrQg6EFfVrSUjw1irbr24GTOWxbdoFgAmRT
CaY5DAkglMbtMCwlCJD+mRUOzPZ9szKFWcEa8wBJQ/vb4ucIww4ebQGJ7QFiAk8LTvXIpWPY/uxa
ITKRMQlrPUclmjZuIYmHOHTvEvt9+uZhsHXfQJqw72x68/Ba6nnbxjilKUxikhtAHqbObYPB7WMe
Ee/mSbsYx0ZKESdNKhdAKD6l2TH26Z5+LvDmvTYD8gqGiYm9JEzg6Ka7Ngngp7mrhZ0uf4tUw4qm
m6W/vx67Nj8VVmhMbOyLHNnPDKNSU7SF5jgUL73xPKmhQxreBP7WwKcmrsCYOGnqozx2FGxGh1WL
6WYUmV0NhJDzqUPhNTjzxrI2T5pGiE4bmY1PlEVTM0AZQaWfBvVzHvxVBI/G8PP6Am5GwxUEE38F
QVIEUwZEJml2JZt2XJbeYLpC9HYdaDuvWiExkWkI9BLRGEjEX7zwSOnNVdeK8TZHAyKO1X3mzz7H
vK1Wd01cobLBKslGRV5C2hXXnBZH35U3UWQNFk0iA4uctF3xhfe9vHmYV5hM4FqIUOaCCcyQ9E+i
inZJ+Teo3GCWCo08MEzphGUfjsYA5CoDbpegPkXgBOYN7G2bcPn7zLkCX/x//v4CtonqkOac65H3
95mjNJRRD04f/P5Sih6kxLQy0v5O2rRaIvoTVtUYMdAz0yAxOj2GGddGZrhqMPE+vXh2ME5dK0EF
cnPYoaUHtfYL2b9+anh/n3HfqJbNICjx90mIjn8M7Nbc63z702O1UIy7mrNEmq4FRotbrz/Hh/CG
qraTU3TgvYduf9StsJgbNkzFkBgqsGp8DGAKpLlNwMNmtVBWCp/KfYjmOUr0KHLq4puX0gqWuV7R
7RYragTYcK4cJUyspTmkkpeMqWXMd6oU8nKXzaLOBZAliZlaOZLmEFcFZhm94RGcy3vdL530MeF4
+b8EuH9OKssLg07PLJlpsAlelm+Llz5ENgoedmwntV2f0DCLB3TeUO07JdGnSsvKPCY86OKY1BKh
oDcSdI/AfWhrN/9H2ps1x43z3sOfSFUSJVHSrbZe3N7tOMmNKqv2fden/x867y8t00rzfTw1NTMX
rtJpkCAAgsBBdcgOwU5zcq/eWV6M6CLzsu8UhhaZsz3rLu+exbTJwgXgTAnYHuPIqLC3GO/zOTlN
n7MnpHld1sapBF6Ft1EsgHf5WG5nRFcLwBkXyZAojj5A1czpDqxcwfCMa8boUfuIBETqJDADPP2w
Vcz90o6vMo7e8FSnduR2yGi1p8XTHXmf/BIlCV5fii5tMWd51CBuZEzIYf2/gDwtfoXphQ7Khq7S
g3JP7ckjbvyEGRgg8rTF2yo4sXyJhjzPUp+ngI9GxW6sozW/5PPR6mJfra5a+fvl/Xx9qXovLcj8
MZZM1SlfxcYoNfBwhhLt0svQopl7FqRmDMWqu+wtT8fWJg+FJx3SJ8X74Bs7/QvPx+YhmmE6GqJ9
409sziYyR/vEE10ON68AKxguNi/UKE9izJYATLhXIReDET/lb4etZ2k461BidK9BFiymTqhXpZUX
ZOYBo/sEh1AEwx38KQkLE19H+RPIpIcnM/w2i6Lj7Uqh1Ypx51ztDARCJTpF4iHwjbq2I2JFTjVY
PubOHyXFfJwbzHimrW4Hk/AhhElwQSt1tgKrEGbsmqTrka9zk9hG4+k3vAigGX6+HWqY1MSzXMm/
fA5ES8od+kwu1age2JIuNyTcV93DJHy72rZlZ+3gw42k6aUwAsboFKjr6D1G9Iyb1I30Nb1D85K4
soR98dIyckGHGSTNUBZAlHflb/1z5CiooAcHCXsF6BzrqwU6rNTNHFFSd1NSg+gmRbYJzWacpLRb
DDNkbb1BemVZd6lwkMXmdq0AOMEaPUgMy0BLbdiotjl6hXyfTc+XVWLbvxqol0MSSyF46H6rhMM0
Z+CcQKcH42+hmQ2OBCe9Np7D55F1G6JqThk8UbPmdn3ZCpXTxJ6WvWE0sCE9qoEYaVZ4NFDQ0Do1
dQLXWGx1VyET31DH9Nrq9QIp5nfePv6rX8HtYIKq2U4d0eLbeqyXftgruz8iiyzz9k6eF5nbSXA7
JyHNIG7SIPm5U6pP9eJe3shtbTxDcDFwF0WBYU6QhUrpPkb+M8xEqsIM+7uDdl4uPuoN1Ma0Qg2q
YjxibtrXGh2pAyoR28FOUCcRieA2g+wVHOfOIk1PiJJCoiI2vofzNylS3EJvPKXBPF/SO2mmPw15
vpdyUT/Edvy3guZc3FKasaUwF4eKy8bW/fgofwF1MW5NLrmy3FZQZS9QD758u4z7kJpMPUL9CxmP
df2lGwSZNHagLu0dU5+Vr8F8mrqsMNHIVRrXGo8VuTHb0S6i/X/SQj6SpUlC4liGJHndnZS+27VB
LIqWt9UQhfQmuCxlgyc7NdGaqksU9p7sUJrktU5wME+Nx+ZvoxxV8Oq8nTQ2zmjcwimhUZqVBom0
a+3ISGusGy13c6S31NYeP5dPbMCoNdr1LV6bvcuruZ0jX4EzxVnt2tjP6aDkDTNQwa512ms1B3ME
m4MSXTW7wNNEY0mE4nKGmZSLXC8xnFrr/aGUzPGCyC5And3Dn4JY8gqteHgiFT3MbivoeZ05W5yN
kqrIC3a1l+T7zlLtXg0fyyixc30RLOu2qTxDcdZYrocyMFibOFj9h/mE96HL27Z9nM/f50yxibtV
mQZQmWmo7cD6vUh3liRi+dgM9s+qwXN/JnFNap3FWexOwYJ9dcceQ0WZSBEMZ4TLck6oZmKtlCJ0
uslydS13pvFab2/Ad94UP4vlQ8bw7+pRzvYGShbWMztwQxk6S+d0yXFCU+TlLdrOirF2H01RkHp/
V9to1CSoGeuQoj208zVV450yPlvjfUZeNNOl8UsaXg3k8TLs5mquUDnZMLkiLgylQ35M6ePnLjYS
dwYBkhcskeRMZKYp69npD61S3xU6JYJs0qbir+C5K1WKWFJC8z3SGtNLGD8TUQyy7TdXAJyxDGe1
mGkL+XS7NtwOtWSSN+S2VbEqEvgd+0MFOCtAzkA2ZZyZgw6JjMDPop023eiiZJ9o0TiLmJdhKoUI
Fd04u+rI0Uz/46Zwhk8xVfSljViztLqJ+rvZEHx/26Sv1ogzd30iD7XFqN7GI8VApuZWfiDHxR13
8TF1ytGmio0I3wleEsTeAme9adVX2JwppFPUJsi8IIbLE4fACGYJJhksJ00VUBBu2twzEF/DmElz
HEgFgOjwLdJ3MflEl4fLh3c7u73C4Gxh3Qem1iFscqPD/NpZquwhES6auCgpGBoXYy6ZmHd5iw6X
yitYzmjES6ukY/56qAYMmUZ9WbmfHeJU/vKClg2nvrYeKoQ/s2mjWyT4QezuOhSOSNt+Hl39DM54
hGk9LIqEWKRxpVvGMWoexrvJUZyb0rfuRKmK7VNHVZVRLxka35aJduFm1qcJlqQm37Qmq+xwWESx
nQCEv9AA2CgrzNR2w2/jvW6n3/6vLqbLd9YuQ2ZZ+ELCNutdHG7+lYvP55vBaMboGGN5V1zR9so+
d5QHlRG3OZGwhUokH6c5iWJJacm4WYM2duWpxHQIQSuKCIFTirjvg7zKR5TBFE/T+GxUz5fPnOj7
7O+rAFhvck2NU6gBOOGuh4keSPexd//VlnA+pBrquKoZeWnrQQgfVfn7+EgPP5rMrp/Yy/+HQt0V
IOdR0LatK00DQMwbtg10yYKv3mhtKRAYrG2beNY1zrOkVVAsaYfNMSRG+iod6q72NUuyL+8R8x+X
VJrzL0PahpGhQhxFPYF+yVbSwjHCa6LdUXqbTfL+Mtx2xmq1fJxP0WozLkzGAUyTfW+Ca//PaKEl
cugp+5QPIOtgdzJT8Mj4j5AR/Bl4mkdnKT/HYJHD0cSMBpYU6D3Weqy8EDz7oWdJOE5gW+3PUNyS
FlEvhwtz2SBqq6qDughqArc14/x9fgn1Fm33jBOzlF7U+XtT33QiwgemXO+14i8Efz+hiZkHDWNY
BCWXM1S3sRwhwvVS/UeZCXIbG67JkBVcQ3BDVFH39+q4V1aiBLeKLMk9uu9OoG4B54Of7xrDNk8T
Kom1/bxPnmuR73hvyN9icodrQi+SFs8dyqV96ZbgTTR8Vr52HvXlq+haNEPt/X69BeP0IVHiMEow
I9yV5HQXNrldE5Aq5pF7+Wi9j9bewnBqYcR1HFQLYFoZTHBUvqmq1JOLzMvp8OsylECi1/fJ1ZYp
ihIOg4ktMyPFl0rMDQwQVdHQ/28wXMhWWEvbRw1gQMpe+XIgzTZN22pvdphDfRlqwz6w1TMJujwU
2cS0k7e+akZOUu6MgRVehwjLssdubzisCi/3l//d5r7F4vxiFS1RbWEF3aVQnTp6Gvt9Di6csT7m
1nU1Ckzue3P0Fo1t5mqzci2sp9lgq5j0qa/K2nilRLloFum2SpzXj3eLddVIbQKUsPg5Yo4fiW1r
EtxHRBjcqU3qYQyXARgNGp/twIxcS1V3eV4JVkyEwx1Y2czBgdRjf4zq3jROenuKwoNA35g+vbWw
b3eFO62SiboXjIpgHdWDq/oRG6+OPkLdm9EOqr2IeJr/YWX/7o/J8vUrLVBMvRnS6lW/c3CCsQq/
8e5PtwYyryD0FHlcwSLyVXBFNFEi9xBQKW7jaB+SU10KFlEEwaz8SiY1XLokqQGhWpI/d+VLSPU9
aTUBzEYi981emZxtKJIQNA8JcIxbRgE87S2H1ZOwqTAxniZF/LiCA2ty5iGs9LzsFqg5Gc0rfai9
SBUxyG/7irM2sJVdrVwglaNlzZCI1JL8ogY0i2w1DyXfsILyLg7Hqf3I2TV0RTVRn6hr/HsrCGfm
NqngneT8sWyPhDi5CGLjRRD7tMLgzm1XT7Jpdlg4mQ0rvWZZVfDNsYnju8und3OHVkDc4S1z0tdd
1eKykXV4/zd2Qfq/58beyMK72LpKURfH7KlBFLfKUycobpVMNBRIIAifSAUPa9poJaxCkZ8a60YZ
BcHdpp6dF4onuUraOu/CDruuIXM06YdIw3OL6jfSz8sbsmkJVjjcCVVAUBFpBDj5uHzH6PlfUtfb
UWP+xyjB5Lxck7Q5hqSxXbkNdvmxuwoPvcsmZ1UOfbgsEtOhCw7C5Jyd3NB4XCJmP/MBs3XciUq2
BE80+lLmKfIhIargiG4kgJnOKZiQgn5XAzbtrVVQyjaYoqIeXEsBZ0y7yx3TzX4vzuIxzmcRQ8G2
bpzROOttNnk111KDiAHTYCQ3bwKH0K9dJbgt/cMqnHE43QCrsEoGA4dVv5VRpaDsw2d9l4CHUlQn
sO0nVuvHGW5T0hpN6yFRA+qZeJ96uoE+tww8m68zVL4YT5dVZFvrz5JxVnwK646ilQLdUm0veakS
nEYN1VyTZdUC1RDtFaf3qMtrZVMGkhEabtwHbkCV6xrvfIY1i27qbN/fKf5qFTnFNxNaZFTFfnWf
e888sv752kVulGkhxvAJJNu2gOc15HxGJjdLSVtI1pW3ZflM9P85tf32THGuYo6tLEkVfL9Njyaj
+btWFcFtVqAGfIGilCDVGtc4tov+M8uuQ+WuEc0oFazSu2bKZFniigJCIa7e3WGE+n/SZJ2zBalW
pP3CzmhPnoL0e1fdxaIHAKY2F9SKLzxIR8rqUbARmnUX5odRQ7R4sobYqRURswXTmUtQnB2oRqWw
SgNQSXZqyR7D0sLxKSBgmJ5QbCCaWLYd2p8PDF+J2KTSPJUDNmfwLbwtBA2abDM3APdtGmOSl+5E
96Lo5B+Yf8M5vlFTriO9GGo4XPCH7YjDuIVzJ9wNdgkaIOkQOKKIdVsD/wK+WvlVxApCgboaAgCa
aWPX+oMhffqICp4BOOeXoNFAKWIWPOY/e4x9DOTUSUbvMsi2Ep5BOD2XNJLHbQA9z2arcTLMiqXW
cjcWxm08W509JZWgl2fbcJ8BOeeXdIHVtC2koiANlsl1L2NiyvSSYUbFZck2w5VzBPaqMKv9mQot
qVE9CskwcLHddXt9p/lkL6poEMnDubwOV9ggYymAqNmX00ENapvEoD18vCyNCIb9fSUN+EDjLmG5
tIZQW++ueuQ/ZeswUMH2bGs1stEaRqCphsF5n9SIFdCLIshruoNsXY+iVrHX5Ol7U3QG4NxPW7ZG
hhceBD92hYzMD4wLAaUu/cloAK1rRK421FxcnLntkv7C8tmGXLGqqIgn3MzJ72iI7KZJ7bz//ZFN
OoNwJzYzi0avZMg26D8DNPib6ErPSWoP7Yd8+BmIO7VjFmYmCFphz+PcHkCW2lvPKp0FkchGWS0L
Fc4w3FmtB5JKGBOBUMHTjqw0rnTSZ+0Q3aY7O3pJD61bHkowJWgPXWL3tnX3oUT16gdwfktP2zkb
WT4lq74sMWjjO09SRbzH21GyiUEiGAwOn6txZyvMiqntOpmpJKsAzFzWEmV4EygSi2MIF3ZZS7Zv
NSs8Lp5Muwzp3gF4oyPj4R0cvkcTFOCMdq3aiV4WNlpzsIkrNO5Ey3OF7EkNtOgQJ054A3pxJ7kN
Krvc0QMb6w4SSk/2g0e0yTvjvhcmspmWvDvxqx/AnXjwp+rLIi9MixRfPWV+uhucYk9tVmKZ/BLd
4kQC89HnlOVLN6cQmCXO00/mcSjQABXvEh8MFScMhjuS/QgaE8a9H7rdl8u7u2lAz9Lygakit3pf
q5AWDfR2mqGEYxByHWyGcysM7vhXElWDqnxVoAkc8qjZ6N3Mj/wEnRHhjt6yBulBs+PHEAl9gVHY
NKQrbM4myGoboUkB2MV0VSc3M7LDIgoTkXjcqc+QZaBTz8SLD7J6nyedbZKfJD2Z2mHsBDZbtF+c
/240lKGbBcCanjqaVmOoaSUomRItGWdfIqL2Muq/me8JbXl8yvWftN5dVrt/GDHwWFHTlGXEV28D
hKxRldjIEYd0/vJ59Cq//mU5vQuafzY45P9HAc/7enpmV86A3C4FUxdQk+UDEz2xm/ibSR8HGI+m
/BkPNzq5mZrGUYNPl8Xc3q0zKLdbctaVtCjYQwjGtpPmPuh/XQbY3qszALdXptTSOmEPiZ0aYZLf
I1FjuxwFIMLN4jxAreh1ZWZA0XbDScVrC6MFlhwLc6xO6EBFi5gghyESi3MCsdTVCcIuEOcUce1o
pvzQJNQ4DPEgeqr6h3c7ryBv7lsYpiDHFkUH5k1z0HOnu/muPdV++igqGBLIxSelMWWgxbAxLCSG
KhtyhojrXu29yyqxeUU6Kzqfki7jeZDHGAKpA/jS5/tp+NRjSk5jvCS9Jri0bIfHKzDOtCdlKmto
PWeaAZ5s3YdZd6u9kdvzCBYKarOJi/mjkYg5xbbd9N9943lLaSIpckYgZutZP5QT64OYvyw7PCWg
GaH4JdLI7Qv7SlLOftBBUnQjxNYxPfnz/hcfjYcCvL3oZj0mzyIiWIHtIEyXVlcorVgCzDqBgBKC
yaqxh1r0jC7SRs54jErSDRWFSGaXelm9+LpSoMdIEigk+8z7gOq8U5z1SJoaz4zshHXpqcrAJF7d
hNqzZInqN0TicEZDb7JOLgpmNFQ05l7PshtEgouMaE84Y9HkZqcWFlZMQaSkYVAcKtcOl4+vAIIv
5e3nap47lgdoWz82ToqId1qwSjz/KNJAdYgnCmQKs6PSXpWYFSgikhdBcEZhIMucmTogDPWTlSNf
khR2Ngpnrm7HXX/1ih+oaARNU+OKjLjruPg55n180yZH/S4//xmq3VBbO82nJXTiz1Jii54wFbbX
F9Ra5QyCZMZ5TFvAK+i43ckem4LY7SN/fo694nt2tTiqU93Pst19LRwRg4HAyKtsC1bGIVisRpcG
gHfkV93cVNYtye5IM+0MoY0XHF+VtxJmFSQZW+ZKe1C6Qxz8avLQxsuJyJeIZOLshCWpbYmzhfes
b+kN/YbJkh4yehi1EOLf1kXHmz1d4y36QzeEsxpxZiMwJlz4ZsBSJfcChdwQvXQNzAe7fK7/cc87
43C2I4vDubBYEUTnakfMQn4lfUtuGaM4ZjL9bN3mW/hKONx9EQsp2ER+3CA6cKuwZTVMunHozGMg
tXZheUtdiDZRcCj5J9CuHtJRAYMeAgIWJk77cJ/5oTfY8iProNOd+apxUn/cT4Ja7H8EcqaJIn1d
xf+4bNYwFXMSJ0iZjc7iszTFgqGklsNo9aN7UW/itok7g3EmLonGaNYlbCZmnySI7TPtyRgEnmC7
pA4Y/ycRd0fSSymXQjqzEMfASD4mUXXFhjikvi7A2jZmZyjOmGlFVBpDisVj2ef62kAVFfXFtKkb
PGnsFnbG4exWGKvzkFtYt+VWN3YIuJ36mPiSszwEhZ18k29RMYvhih+hXHkLzFmxaak1reixlnWp
H5UksNswsKVRw6g0XAKL1DXJKLhHCzWSM2hy1U8KE/g1Ucf2r0Z3v+6VmGI876l32b6INJIzY1U9
kmnKAFaiaCe7tqLriTxehvjHPfC8e5wJI0U3NSHTet3G9DMXCdZdA8ZiRtgf+9lOZJm3Q6G/cHyD
SkpzVDyzPUNlrl1opZ3GvkCizVWziAqdRLsL6Obe+tHWGLq2iuL/y21S0EsZoV30vokRNO7kVcd5
P+d2WAraPF9vYe+ihzMwn/UrLeR3TSliwME9rp3HFnTwQc/mxjsV8pto/kRBq7+gsapyunsxH6hA
cj7xZ8KjB5WMHxBU4KNV58g2ZvUwmiDav7zGIiDOVHZBGRM1xBInxW1oXpWGZY/ou7sMsn3WVuvJ
2coAZVLmoADFCOPjVGe7ZcBMED27Lxd135Y9qti6GbMYWt/o6i9lkDl1ICqv3XSylm7oSEgoOuVL
9CJ0JOPOliC0Hp4NMHSaZWHX4VU7p65A2s2TYVmKJRtgALB42pKImvmkalLv0uuO4Nqt7E0XI+yD
x9Fnh1E6qHfqkwBz00WsMDkLSmZVjwKGOTqsgRKTJUE/X7iJnyKCKVBdgh4uFAuO+/Yo5AraWlmC
+YGoLtewyXztQVvkKc0s7O7gI2vCZigRHJnhSvvZzWhB7F2QlO4SpJC/XxZ6S3fXuGwfVmF2MWYJ
7WvgTt0+jT9JpmuUz5chNhMLBIN+KTFAa4xqxLcYcVkpk6Gn8IVH3U+96JF5Qw3Eq2DwtONbekMe
BIjbq3lG5E5kpOSlhZgeOfGT+kpwZ+yDw3ITocqKYPJE7kde5oji3+2lPINyB7RbEtKrDBSJSgOV
xni8mUSCbR2L9VJy2yVh8FWkdcCY73tQRpTHyI86O/CpTUDXV1wbdyIXtZkAW0MysVcaUldKkxbd
6+7F+/y+/2p8XwIcCBX09iAgngYPeUQ3eRa944tE5U5jrxpLOjcQdQiv+hAddPeXlWTrtK/l4mKX
sZvaOrLw/bj4HRWWbRrPcXG90N5upmfMtuyzzrmMuHX9WyPyAUynTZrBNi8P7tr0RksOxMKm5XdN
XwmgRMJxXn/sJaWrQ0Ax9gg2Qmz2NR9Eg7vLEgn2iE/ltCQFUXqTQx2Xr7R/Wj5ScbNaMT6VYy1j
OCkKxOjihzb41IQgyBKowdZ1bg3BmQq17ka9lAERkPpzV3Q3Bejekz72YzP6Pk2gjijzp8urthll
rjE5SxHHmPM8SzhS7BkfNNtgNItc/YZxUZNT6ov6LDZDhzUeZzXmmWgDpZCxweiPP3Nx9Jvef2XU
cYWTP9iv5wO/NRpnMAwSYmpx/Kp7syfZ7VeWrQK7EktzpG50L7L2oh3kDEUzSPFkmFhNg/xQlrvK
OC3qKUnCK3N+qfLFvrx5AiuvcmajJq2FnldIV9Y34ZK4BTiJRlH4IzpXnKWQFaU3UOOKvLV1aqeX
wfx0WQiRS1Y5+xDWTSdlIQ4u2cnOa6gD3iPDy2zpnhUiFztdoPMCifj0TFAT8CyrkEjXvdZ66Mk3
gUQCrePTMqOU5wsS5EzHWVFD6k17FbT/5DN7bQ0eZFEVhUAPNM5uGEMimxJlZ1g9Bn0C8nVf7weB
sm1wQ6DU/hw6aZylkIKyLmlZwAB+LsFgl+IJufGMBpzrCLx38bMGag/Va3YS2rMGf8Tcp+y6VLzL
ayvaO/b3VQQwmpSkCztgYfuj6b7J+efL399eSkuzTIq2ZPBBvP0+HcFbM7cQsu/xYJiGbqr8MP93
AhG2kmcQbiUpbcA+ZQGktV6CTy3SIqroULHf+d7wnSG4dUIXiznRoWQ3XmZmU29ANgszQo7aPtt9
qGhpLRBb1dWutIEGet8eApVDZuvFFd6d1Om2ZTN0atRNQUZ9sdvit4mGt0rg9/9hP86icjYXdCVB
gnwkwL3OrZ6G2xBcM0h/HunnDkYed8/9ZR35hw87I/J2NxoNrWKLWyNV+Ie6rHSCkw5WLPlKFNew
j13aSc7+LomsaGEO8ZrkqyW5oWw6evBpxJigchDkSURQnCXWeqmmBoqzcaXOPTyEdupt1/ZOOL+Y
lqhCmu3Kv8VSZK7DE130egOGKlzEymVyUq287q3mx6xnga3WucB2bV8cFGKB3whz8TSeT2EGV7y8
JDAb3WeEvA/9dejNmMby0rrpXYkJgKFrVXZ1LSo837RWK1hu7+Yk6lUpB+wwpreq0V53KNW+rIyb
67iC4PYsIeiZrzVAJA2IsEBJgKEptqrsNSoITjezyeSMxLMs1MoYJaRgpveT9MjGqKXX6rWKUa25
wwj72AVa/h7ciMYfCdaQKm9tS9CFxTjWyPPE9KrUbvRFYD/YHrxTxJVYnMXXAnmULIrvY46zPVen
CG8Y2T7tXL3cmUTwpL3pXlZgnOU3wsbqMCIYWp9Xfq/VoU20zoFmCt5nRDic+bc6abJIyRJ06kNk
7MYEZLtIvV9WPREIZ/UtS1bUWsfKpdUnlR6b9sHSBKVJos3hbHtcWviHpWswTlO96osaj1vSiAin
n63d3OfjQe1L9I2Ug6btL0u3fTNa7RVn5Y08lvQpZNgIZlgNSuQ2V5pL7fbQ7SxXVM4s0nPOVixZ
XIGKEHAVqM4DufPMMRJs2LbjWonEGQs5mdmcTuxYcWIvJDHa6uMdqxuqcSEXukl2Mi+cLIMz8Qpo
1Q2VKfuAoaAHRmNKT/MPNum12oka4zaf71bWyeDMxDwbZraY0Hj5KH3O/OF7FfmdR/wCQ5VbEbWW
QPMNzmbgHQN07hPASGb2e90w411F2tBT+lqUPRG5Lp7qI66qUKojrKKOaZGlXRw0r8R8VZA40c7B
f3GyWZW2Ix26zr18BERiclbErLM+woUSvkVt7bS9CyvTyXOBX9kMOhQKMh2qgWeXr7yigSY3pGUg
M/UsebLl4d7SZMdqY0fILvKP1TyjcQYlot000AqXTeVR20Epjyj+dqSbH+wQ6Kh8QMQoHvHBFP39
QTiDcpYkN6sRpDoAbVH9+FTqCJJBJmk9yOCXchJDqXdzHWOGlY7ZiElZFI6+aIHg7G9bUssEn5Ri
agrP+6z3qdXnKF51wXNsB9o+HZ8z0w/D+1j6ndLGu6w5m1EJUYlGdIsQvM68ddqz3DVRMeD5QkPL
06Q5Vdp5leHXoorczbogQihFHwi4six+fHVlZE1ba0YPI72UNuNG0j/XDzUOiPkzOOievqN+8XW8
hS2thE+m2/b0jP4u51jMixKYlL3SKD7xWJk9Oai7P8ms/OXymm46iBUYt6bVNOnaGEHUatyZxoHo
ghd00fc5o4az3kwh5uS6Y/u9iW5HVaATor3iS8hKsMWDUBsq2PnVobnDSGywFtvTIfaG78l3Nrot
VzG0Qf9Sfol9USi+2Vi/0hS+gkyN9MEMNaDXv1+nsoR2CJb1Ewgl3f+6U8yurq7D2pzRHFnOHvwO
t5V8WxaHy5og1DveisXyVOP5DiuJmg4MvUCTXA5GOhneLvZF1A4iveCsV7gEXVCoTO+CW4JAkojj
kk1Hs1JtLvZRzXAw2xnytCDWOzJuofDXcqMd4NxAd/oc+veiLRIhcpEQosogxrQNlADMkbsgLRKi
8fhDr3BnsfhEo5UENI0VrJyaPrft1yTGBHrr12Vd2LTrKwzOKkRIzSrEYKpAGttSv5XyfiqPPfk1
ot9iMHWBG9mOs1Z4nJVIl6IMAwsyse4EFtMFezbHAkQpyLRcFm07s7PC4m5LfVc1mq5AtuyQPizo
YgIFbuwos1NdsQFv2r7YEdm7DCpQDI2LeeZuLmNrAuYyvjS0cUhwTEZhJT/75e8igpVk7FesLETf
mE09B6/GqN0P/nQq7yO/MGz1Xtplx+yXiBt5+zKzAuQsRmd1Rrow4956yV161T/DOV5P+x50whit
hraBTqAom2HdCpCzGkOUKnrKHHNQY4CcdMRA5k79OpLI7kUR5AbrNPKpKyzOfASGGlGEBz0qpRZ/
uqU7A1M0WF4OpMkwi+1n8GieSvCwieuSRRvJ2ZGZanNRMsuVHHTfqj1WfBn9ZoS+/UuAfgwhA8hm
3+1KWL6WCZ0RXVIHWFjWkMqeS5TS1pxxF3rNd1SloGDDZc8MkvunmDdFed9YCQ6JyArw9UxlGSC7
bOBHsPm1i5t6KJbcG7sCA81EU4BFqsuzbUQ6Hl0nnQmMnSWO5oX3mpseZpf6BOPiRIHCprtT8ayl
odYHASWnuIWMpwHw5EM0ckyyJ61//ICBWX2fU9ZcbutsMnH0C/M5Gf2m/hES0fZsHr4VBqeVqHsu
y5CiwE2/xYKBtZt+0R/+JOlYaffrM9RN+jIJslvbavEXF3zab82a1GPWQFVj7WptuVlU9aoNKtcs
mx34tR/boENmcomvYgsTVPLgC/IDAqOzabxX+Lwz1MbJCJjRSaIHeX7Sk5eueri8fdtOaYXBOcDM
GNpG7bC2/VG3Z4+CvMQc7QotywFaIGJ3vBKVP29eplaIvBusQKi2RFjVIFy8aNiNXetI49eCiLhZ
RMvH+b6C5n2oVBCtW26Q0NOih2oQXDK2Q9eVMOw3rDzflEiNYYSs9vJ1OCJzQ6atohRKQvxQuZc3
azM4WoFxXo8ScwwJ5ti7Zt872vwEVrrJPLXlE+ZfU00g2rZlXqFxloMGcRpMNU724M9eul/2tEL3
fOj5BirMrHt0BTrSnemkn9z5inpgCnYuSyvaPs6yFEthxWoCaS09v87b2daq/NPcRQIYkTpyxmVp
lI4MC2AiDE0xG9nJrNBR4AIqXYAkOms8jU4X9vXEWsBeH9Lrh+nAeHvGLzh7p+AKZJbXIrp0wRK+
GriVdgZjLXVjD8CJnGL9Riu+hM3jf9ql1wOygshUs1NSDcsnWYew/lwOTtwLE73M0L2LL1UVGSM0
e4NFnDtlMcWc8iB5LXhmNRVoZrgq9gMYo+e9qJlhe8nOUNwZKyheMGZWWy2XnybraYhKd+lETESb
FdxkJRB3tqxAzpHhRcaVRT3RoTkxyxt7NLEtcHGYroYXKPW1l4H6sj3vRVe5f6jiWUzucE3yaCij
DjEZUQV10mMwoCmbTZvOPDZwRjqMpcB6bR+0MyR30LIpGTpkZbCyypdouhtqYo/yox4JB3EJtOVd
oj4ooiSdX2VjUTO8y0N6slCaKrkfO2B/ZeLT9KksyxON8QJhSNfR8p0amGgv5GzZDuHOIJyLntqp
MmtWbV+VGHaqee3zsF/QZj6Aoj33q2fji8j0bmeXzvrJZ+l1cA5OVQX9DPVZcVFD3rm9IZHnAUMM
7SQ3cze10t7pw06701qMMSRxKwv0ZTvqo4hPNRMDBfn8WhNY1dKy97i50PuDtQxIZveTZCvS9JUk
VfGo9vkkwNxe6jMm+/vKmg1dVAUShdw9KtzqMdqTWN5dNpj/CBnOGJwx64g8mt3rEzdmR7Pyew05
VtbwycbgiML/bXN2BuPMmZYPuVZLEGiJPRLfteqJfIRVhGiyRohGFQ3TXN+uWaShz2xhtf0NmrKK
q2G8/8iCrQA4/a9mJQ2CGS6GzcVtDpU/7Yu9cc9e3mLfevqPaOpbcYKlnCZLgjjJqTpZfnkt3+k7
FtPh6nkQbc+mvq1E4/QNXXoDKvshGlq33amntxoVvdFv+5oVBqdvY09bGaNLWK7EOOGNz+l3GPIb
s4qR9Dk8Lb8xnY5NSr9u0FmZvoj7R7evvKtfwClhlhe1EvaQcr5nG9hiJqL8JTywofBgFX0ULeqm
zq/gOOeaNQhJghJwRvKM6fBuVvc2UQXh8fYxXqFwHrTu46mKaiyrfAx2Gq5N05XllafxkLrjXtTE
wnzjuwBoBcb5zlwvBz3qAfY6IAEEf+PHi87PMHyAStK5VjJ2GSwJ+mGGl0DUeSCQgw9Ii8koWgPV
V69yFL55YEMeGuHoRZHG8VFpas2lHDcQJDmMnsJSrV68Y89nDM04iMIpwTF+/Tkrt6GZZRdiKiJu
mt1nc3iZZ0H/9/Zb02pjODsRVooWjywDAnmOyOIgVkTiCBEbRV5sdkt39DFh1GXZMVGuVXCaXmcK
rWQz0yjopAqqp5LvYfI9WnbpKHrNFa0fZyCUqQ9Ix2zuVN3X1qcm3wuMugiAMwlBHEq0fzUJj9Vh
eGQPqssuP/R+flCc0o19kPr9R0jePgzW/3dZZznFYKe68WQHbmanB9z2UFyGjiJRwmO7pk3DJHJT
U3U8k3BmQg1LWQljeHsj/H+kXdly3Diy/SJGkABBEq8ka9Nu2ZZkvzDcdjf3fefX30PNdItC4RZG
bj85QhE8lUAikcjlpF8NrnMLZ3tX+PmBwNiSvXE32OhLLUG9pwrqyLXkH2TR5x7AaT62awkJPLTD
pGleNrR3UZUpVlW+j28wgq+RlHUWzgZc4YTdJMu9kSjYnFXfF1yNqCsDS2/gcxoV86N0PDTKEbf/
z8XxJoPoYIRFaMUplqpyQBVVzn6ogZLQQm12vvSuQUGEFGP6zWT7Rd9fBwylBubyOwV1b4pir+uw
OdQ075qgI1jHqNBdMie+Zd7ohjLjtS7X+bX1Jqrgehhdg6ZvfdXHz85hPET3scc+8QPBzPMM4+kv
nzjp+3Ijk2BE0rbMp7wN0dlRxX7s7GKnczWwjYS1IuSh3EHBmrA8rTu0Cq+P5/pHvguvOrd9seAi
oot1t3z7HbFswuFac4TxhSB0kIDfsUZ9tq+FXxHIjLQXHTNdasXiyS/mNxThYJlZuySaCRprHuVu
Ts1nklZXiOuDfG72Z1PfkaE4RFr7W48h8w1XOHAByasyrlCj3fkrM9bKDRffVjv7KgMbqarOTR71
2KAJR487SW05FGgIoxr3NUqnHrOs/xTNCfOqwmw9PaCaG3SmdpqWpHRrx9FO2TKD8YHUqBmDids5
cz4rrJo80YCB7FSnDuGIcr0/jqFGA5qNYKY2D+UdRj8cTJcdyH5t31dxpEot3AZKOCVL4URJUwCq
LY39YGvXZt4pdGn9te9OvWkhWGHYpgViZVTBCbfQGFpFmC2c+BYp3XZ5sY1vusojOjvswECTPIZl
cI5BKWKPUDfXZKTJQP0kaN02eXCsU8l+pVGhkOX8rAtAgsqMdeaYWQ6gAUyT/yFw7gJv/rl46I44
Wty/fNpla7eVSzDMS1fE6DMBXBsfs6pxE2s/dMoizDMlWIUiFBXNsCrEsAUD1nFMQLe0Biivo+r/
QOWslzyP++iIyRyBpz9eFkoKh7gt6iEpZ5aY400wH4bqc0/B0LlWcySqmnfpom2+LxivNqrsLly/
j1HJvh1pKB6xdyEx9pfFkMKYGFBnOAZFnENYNfBYgu8pGaFzreOF2RMaXF0No4Mvo6x+oXh6oNGo
HLVB6Xg2vjeqTSMYJ5Niygf/5bRt6NOYobmTcntXLTXz6yGC/1qVHy6PXZUCFavWOonvfEhnydNm
6TEj0k+H+UtnYNRWnH7tilBxoqTKAAzMt2QWgkbrKm9cj2LJUm5HkI8Zf8Vh7MWB4sKUbpOFRAG1
qI6CTeHEBkMXxiivpL7dIOLAyamk4Asg/dPlfVLBCCdVB+uRiWJJipkIx4RXqArfoWfb+w0Qm4Dk
ltk25ukJ12Pq6Iu5YJCvzyZwYmoEw9orN68thWavmnumcxsYYcm4ETYRBz2wT+iXcancsS1de7qP
zOuWfHiu5KpmtuOAfASVtLqYy6kNe9AiOkO9hvBXl+d32KZnjBVQJO+l27OBWS+QjZpF4OzRC2PB
YV3uSJuDmvpQzqpUgwpEsAhJGiQh0ydcDgvSoebXwgLzRq9oGpGB2CjT0NHpgBYU0VgbTYswoV1A
kgL8+hkI5lKm4X4wVI8rmeWxjXUUArFgTcz1h2yWrGa6TjWaUH9Zyvu06e4DVoSe3kfHnrb7sBrd
lSft8HENtymeCJhAa3EusrOQcliYDaYrXzfpIa7TB91ZDsnsKNRBZnW2MMJpbRw915oWMJ1+lwff
w1n13lcBCIuH9miD6BQAi31K+ru8UBxRqRZs1knQ55zoQ+mAEsLHMJbrpu/u4h6BR8v4l9shaDSy
n5WlxRH1uTX9OTEn8CItWtxwSlUN2JIFMzG2ykF6B46BIXLwNk46V6BcgR3oUFdAxgMzA0UDqBwC
hgYdAgT83YIwIUm0ouIORg00pwLzXWuFUqn2RAjxsAh9oCmDCMXweQBdqTG4veqFJJGBbhVXcKaz
ftGICf/Jj7Rpp0/5T9K0ny8fwVV1ROtvm2APwsPDtCxHgMAwXDR1ZiGs/7wz2sltm8qLQz9rdYUO
y4Fsxm1dJxTNFO8NTBiXSRPFOcxlcDUnT5iU5vbzT7NVBDfWbRXlcVCthZyhDfdW3HatHYsA/Uy4
LAfQ2JEsMBo3iI3yFjkILUSrkTMcjR4cWIqzc164iavNodTkFoX/Zony1RRVakxbwNAHnocb51Ch
8ps/hrfpTXGdnuqXYWfsoqvAmx6oQmSZJjo2LoiV0QBNwcIFHrRabcwVIX5ug1u1zjR3isJnRuPd
ZVWRPoe4Dh/esLnjnJFpDbRs+rwciN/oGD5xxESV+PuoWW3v1lbSXK23Uu3q0xi9jHmRcrcYHHNw
OSPV4g4ZXjf7ecl0VQGyRLFMnVGQmUF0B6DvFWtZzGnpa9xc1cRuuFU9aEN20ktQiPQqCmTJeTR1
yzagVxbH5HThsKSNllRVD5vSJHmIiWl03pctiMQU67xumKDDWxjxyZRGCRsdNL36TAOdFuKpDcue
A+1zMDCvY+21PhSe2WEYVxk/VtpwGPqfaJJS/QyJWr2z0cLDCjN+I7sisAyGUe3IOGOUWuSXbXi8
LK10+zZXgeDl5ka15FkI73aYr4O+dGMM3cT8CwZugMtAMsuABi5Mu4eZw+NXOCa8yEFFhKCCH3dV
5EZzcIz18D6Yk0e9sT6BF1lxLCWC0S3eqkwbj6qNrHpBgRnx9fiEwGTuPGXFdZCqKkQk27T6axQG
wMZD4TUDvIEZo9KKmzQmIExp9mFZPuhmteNDq8hCSWEcg5gU5R/kLK7TF32W2qiW880acTodHJ7t
ITZUjcqSA4Zz7BgGTAwCniI9YUzTpXP6GgesvG/tH6FqFKFcirfvr3u2WawO6pFPNr5PIhAntQeb
7YnzYXZ83AQcOQ+Q8nF0DYpXalNUsbaMULTpVx7rD0OFprAJjd2X1VkqyhuKyHEa93gbtgPum8rK
us5lvNZ/BK1VTl7TIgC3u4wm3ZgNmmgMtJ4YeQOZxipxByhxmipe7qvtFIzedtVEthqjH4pMs4DQ
5WHkJs14w/gSuMGiHbOxfG6D+sjnzO2jVHFzS0Qz9XXCC4ZiodFM9Bgq29HyNhmxXUG3eCF4Y3GR
5qoFlFgfWNM3d1S4pXimZxnuQ+JnzHm04/rPEB5W3Cbf8xizjEcY+ssbJlGPd3jCVRVVcxqOcFT8
MgBOOrtjwu+WIfMvw5xH1eHAb+QSmTRQHjk58LMJmDTMK9Nj18n9OoNq/rkO8LCeUYTxcb1/Byho
Yg16BIOPABymZ71vPaN/pJ3qfSJbPcxHQ6CKgzjUEHP6Dm86PXegjD25ivHkKq/NRpFtlFwPJlrF
4TA6iLydvX27FDyzKMQkvhZQt16QbsCkjiZ1ebm/vEVSWV67ih0D72jxgog1u8yKhMJyx+HeabmH
gd3QQP10GUYuz9q8/B8Y4R5PKjs2eQQYUJK6ZMGgbOquDWfa42Uc2XFdY/+IXMPEnj1YtKRuaZGa
uFbJNbfBdKJ4N0qX6+37ol0d6jirWIvvTxPOy2HRv5ia4tAoROCCCndWwfmYAyJNjyF7sGeFCKrv
C1uh1VXFlpwR37AO3P5cpKpgkQpAcKVyU9eqeoEAjWHu0X/qtyZX2K/VHgrXgbnZZr7+hM1N7TRL
x/oCEIbx51jupv6Bknu7J97cXjtERap0PmMBZmwLt2rFBo5poImKklUiv3xKH51P3ck4DmD4cu3b
4IgOSlDAoUDzpF+DWtdX8WJJ7j7TQLxfNyxG0aslpHmHNqvsplyPKCb5rSNcUdED9jkVjOwOQtKH
2NRCTxiaDN8LGcd9N/ACLoMW34zZNc1Sb25OVvyNdH/+xiHdIK2/ZLOchj1aTVgCqWOPsYEKA2NR
6IfkmCLKz5A1hUlDclxA0DJMsKeZY/hV+rUHG2Vb3ZN6Utw1kn1hK1U23tWIvZ6xZZcmm1lppASV
V92pv133JTpmV6rx9ZLjxKjFX5sbKEW06v1q5ZQMaVIiZrHM+Vfb7m4gs395QyRb/w5CMAl6mUVR
W8y40Oi1E/7SMRyWotTke5x+ugx0Xn1nQoc3wgi2YeQjCOo1CDN+ml57h+gxPsSY3Pra04DCJ4Vk
MkVA0BpPE/BgG2cpszBuu97QIZnWGD+6Pr7FTn7pm1RVFi9bQZgIMLQTB9eDWDUzhGC/XuZVpefm
MZmS67wyHrTUuspD+2Eco78ur6NMLBM8hAZcUh1hUkEnUIyZkqrE6xGB69FLlyrxKML3ezbi4XUZ
SioZA5MKAnPoE2WCqeVxBorxCFAh54OrGb1xa3VL/9xh7IXXLxP4AM1AZXGl8q1DaG1ugpxS9Lpz
3qWmNqwPipq6zuSZke5qkeIilPgkCGq+gQhOd13HeLaWAJnsH5mdeQmStvbkpvzD7LVQ+i2Q4G2P
DY9SskrTUXBqjceFJZ6RqDJOsgAcQ72DBYfUcLgj+iZxREhf5NB1xBidg7lbW8jQo7TOmxgOQeiq
dF6ySXhxIVO7pmsNZL/fGya71NHkgqzx2vi+S6t0T3t6l065whWW2D/LIAwZLgeRDKTY38OYzoi5
gyUCmFxz7pqo6t2Mjwq3USYK7gu2Rhec88iC1VSjlSMT4Y9d6nhBEfYnQyeDm9G+218+T1IoVGDa
DkaUws0VLGBTF06FUcs4ugnr3d4s9xX+ucyMFKEz6bqteTNnDfw44n2OUreAhuMa+C3AD9CjuLNb
FLJIIZCC4PBK4DKIssTR3E/wxRBlWFCEppWHpEq/XF4uiflBJBWMUpZuw6cn6983vgKzwEc/Lj0c
epSp0pdguLHN0W/zm9lSIMk2xkRkBsk4E/osRgB79AOH89LhiWJAzfZldBfZu8vCyK4/XH4cT0eQ
7qK0TZBmoDSJaMRnMEAbL2uDT3oIbtahDMauvle3+JxX/SJps8UTTFyAAYktykVnOK7jDrwifnil
f8u/57eaF57iL8zL9zxxSeLNigMl27YtsGDySJkZC8+d2R/Tz+XwSEDSnCSmpzWFW+pfL6/qZayz
XnzWj3leJMCa9Jb7rGgmFwmB8ouGJMe+rxbilSwPv18GlW8l3gVrlhL1l6Lu2xOKV2uM0fL1Q9u4
FVj/puvwa3Dsdt3TOsFc1X0q8TbRq4WAIeq3QQAmmsHUolmf6FCdMExuehJ6WYWJTx11uT6iPX8g
h8J5mJdesZGSSxKwmGEECXUIKmxkG5E+ggGYfSPq8z2y0CCUz63vjKXFQY+D0lUsq8SkrM9rpH/1
1T6KNGeG3hVGMJEZTvUMLsoaw8n4rkPj6XAb+p8UV4tEuC2Y+LIqOIsyp6WzH1MaHDqnaP2azvkB
w6EQdYm0TGGSJSbmHZ5wlaUY6WbVNYOmpl+rIvXi9DErVSEwuVCoskS6j8B2CjamawpttMZl9inC
hqn1GQMd3cm4drQfiq1af63wCIc0DjJ0eJmajliuM0c9iRD5xZh133aHU/p9pce1D9lRv1ZRo0iO
+DuoVebNLZDzqMVQb0CFeeTqwV0RJrt2AOFe+Bw4intAun4O+t7gXONci1kG08lq1uTrQet/DNZ9
h5LxYrzVoo/X7qCKDzmgNentYNzSe5FKTR/AIx7Mfp0cW7rn+YOZfVLs0PqNsx3CCxVOgAnXUMw1
JLEWTX0I/V7p+YeHLHId/z/jk9tf0Y6fjNNlQOnSveGJHuhAei2PB+DZ9NfS38X5t6W7CTFx7DKM
9BghfrCWEnNskKDhMUFBWmwZsw+iux0K1HYL6VGYFit2SGbibQOxEPBog0z7rFwwTasxyhluzxl9
fCt73/Q6fNp6waT3/2WWvGy7tnirbdxoOVu4iXACzEMWo/ef7dtDgO3CxK+1ojjZcb9U2D+ZsTXA
TGsRbtjWWfB3Cnln4uZYfJbouyAhXkJLlctDJDpoIKOKugc8/c+ecmxBBxdz5uWVwW/xDbf2tB3b
rRRK8f7DJezYqC2Y4O90oV4G8DqWldJo1o7apDDgMgXffl+4DVldhK0zLovPw8eqbtwovy9Zu7d4
rlg26c68rZqYOAHpoUnLHkCaCU6r0ipmd9apKpot8Sm2yyWSl04tEgN6gOVaI1jtwTqtkcVO2XOp
WDVrVZGNXg8ltYe5BkyYhe4Uw5WodjHCI1rqXTYMrx2HosHb7I8lGNW40XjomFg2uGTL3sYDDl0j
9q718y/GLnxY6aAQn1WgysyRgYKXV3O+Vn+8F88exoFWzFjg6+an0ZqO6VL6Bhq1LgsnuwO3MOsq
b1axCdvOCUrANOwPSp9YeaIaCEFY5NJUZWHPu0pfD9KbTIKJtWL0aWBm4+IvP6vTyp8N37Lw0kPq
dTtwMLsrizAKQN3sFmMsl1+XJZXrCyrBrNUBRHHze0nLZcwWklpY0PFHUfnosYnH2suVqXgpDodX
S9bHuCGqf5wHk+6s1QooR/481KNHSXEs8spPy/jlskhSHdlACUcgJyDrSqsVKr0x46e8vU07xXWl
ghBWjYIzN7E0QMSMeQGx9xitiItY212WZDWhZ0cMty58lrVEW3TQQWuG+s+BLr6V/1lYt04beLx7
5LmfRb/MQLFsUp1/AxMddAwqXlADDLAQ0zmm/qo37wbTRlTrc+l8uyyXLFdtG9ymCDpSE76SoPI1
nAiHJD1M7tFC134OhuUcs07417U2T0ffPlOoudRaoYDfRs8VPEEUF7zXc42A9SbUhwXzXGYMr4k8
NKPbmDtZoc/uZvTrfeyHfqgaLCTTky2qYEfCZKJjvgCVrMUaY+xm83eKd/nl5VShCKtpToSm/TLC
gDjjdZcj1tDl96ZRP16GkR1hotsWeCLRMYBw4/slHHpj7IYIMJkeeRp46bJvWfUUfLjTHeaQwBEE
US5ZM/LCvV9yUDNW1nqDkS9D4PP0s5b4lyWRLtgbhNgmXYZ4Gg4VIMbmZ0wcrw9OXa8rdkV24W/k
EEmJenSNJFEOkI6bN0EOimOWfE4sOwQ1V3DFZ9AUGNUXFpLfqEfaLqA4R6DCKNKpmgFs9V+1epcg
rB+B4/byEsoPFIhmkDTQ0Ukijomb7a6w8wVXZPFS/pXfof92Zyautrjs++RFj8RdR2bGqkWV6uAG
dbWYm4s5DYZmyiqg2uTXaN+w+poy1zE/XlGOFXyTTVDBIo2aUjOAwqLdUB1q01viw+X1kzmdGwix
n5iSjJTp6mHY0S6PnvTlj8vfl2UotjKIaStjrGiUN/AqotNKP5Du+KN1M4F+gBz7a1VLr/xA/bNg
Yh/oEseL3U6Qhg7eRL8js9MlCoHkCwYHBc8am+Hwvt/5pG4MiuHlkAcJxTLUDhY6DC+vmRSCGBTM
dsho42p6D1FXg1O3DBBjeuxqxFIVdaiyGxbVMv98f8XfKG9nDchqUnjMDOGUEiP1HPpzRKs6/TzW
luJ8Sg8KCmxReo+EBJbsPRaGYlhdMmqzv7TZLrT2wUz2tY0q/78ur5kcx0HODTlSZCaENYvtcXC6
JYO1Lq+1CTNzYEejuHELO9pfRpLuDiIQfyMJqzeZYDovixVp7vaDrrl6nSkgpGoMVjWuU4M5thhT
MTGTkrIWcaKqvdLBxTT27tApbItUjA2GEJc0CkbajgODNrVv9uTGqrXfEIOipA35QsSvz7oDOKgz
9NksZl+LDgGIzcN0n42D9/Ht2III2xHXWlhMC3gzGCYYWZ+K6uvl78v2Yvv99e+bw1LXma2H5SrE
cJiiL3a4z1XDpmXu9RZi1e0NRIxRVnqXA4JjBA3TPmFksR0wl7aZW9GDqZp1Jjv+WzjhSFZ1izKW
FCuWag98eeIMDC0vQcHcSMWHK9OxLZJwS6IqE6+MdW8akx9SQo4kbBRqrNoe4YoEdwEdg5U2JTKe
K93ecdONgunfKbIYmenNOMczHBs0Gy8pLpUxv6naVqHI6y6Lj6zNYokvU3tOSGIPkCSvf9DgqmOZ
z/jOaFQFuooVEyMzC15vfTkBh0eHZu5crFgVUoXZV4GI5riqymCM/zk1GH6EiUCXD6ZqvYSDH/ZJ
zYwGEGlyjCeKZwAYMOubSDWiT/pIpMxx0HWtm85Zkjg27ZZpVYe8ppf+WAmUwp2DFNxuJdxEl3fn
ZsqBX9KDs4EUZENepC+cCZCE77LyzukUHoDq+4JRqxKnSrIe36/7myS18PBQkVNLFQBPNBNPawSB
RW0eLT3FxE3sDpqyd4ZGPLhJJ57Tw28oAT5voz+ZmGcTkspmzPDGgDInTeoFaOrrytrN7SZyB8s5
/SssMTDR8ZkbUQksjS/3epHe1frsBSDnAK2BokzpnAIGj0/UF4KNA/4f6rAEBeiR8A0XrYUCYJwW
wmU7W5sRfR72caH/hWq6fRRUnlnG35k++nme24rzK3s0bvEFBdEshqG2DRREv4qPxrE5rqOmMP7g
eHlJpXqIsAs6FVGzcMZ0Uwd6n2bJhO0LDk1xXFSTIqXf53A/oRwokBK9T3gfqMerdDg53aEwj333
O79/833hgjMNZODQwAjTAPpMY1hcJf+H7BzZCDWg5wAUBWcKXjdO2DZOgOfGiPmdujehIRfFcZe3
QQaCKka0iq6x1zNC7RKMe1k34NlkNfvCvM+jXZspCDJlO7GFEHwcUnZ1N8aI6hXlfcgjl4TffkMG
g8FZRn0ayuEEryZyClqibA1pIHO5mZfAC83guUCl8WUY2a3jrBNKEDZECFl8m0UVT2ezYQt6g0qv
jRN3nugPa65dh3aKVK50VzZQ65Ju3MKep+i4d7BkgQOqipJr36sCvdh1jpzuvxNKOO3gedDmdBXK
Saz7vtVGzNlt75pJ9+oUgeXLYHKxMM5urfNEul14eDSVHse8QqQ/NysPyG5mlJ+qeVC0J8q8XARY
MefcgRnl4tEfSBhkLEh0P5icTxO6EvSwfdDGtHWjqJ7dgqquB6lcG0DBFgRsnKZsznXfMdtdTgwX
cy3cgg37y8snPUgbGMHhZRqZm9ZMdd+e95P9aZkUWif/Plq4EPdciY0EXWitbh6tLtb9drH8QS+9
clbRastXCoVNr7MawTHyXrFXPrDEqrE1S3PMumuTPNNR1a8l3/43DOHwVIGRZREBRp8kn2ctPvBQ
8/B/PzanHWO1/zu78gYnrBp4MpKso1i1dC4id67zu7aZdpcxVMsmmFCUrThLE0OkMH/u+1syfeao
8P0NDIah67gGkL0XSa3iuu/gVUCJ2+ika6ewO/Ho6TKEVME2EMI5WTJ7zFkCBYZF2zU2PaR59Bue
mrOBEM5InCAePjuAIPottt7SHifyrQ4Ue36mYqgdXjklGEo00EMuXgVOoYO0JE4znweLZ8VXnWMd
Wn7Qm5sk6RVG87wuRQAT9NlBtplmepJhvGS/W8OoYeqbp8Fbx+N2qRt+Xj76RBAABY0eIjueNWg1
UosvUwJqDkvhEZypswAgqPOCqAemXWP5KI3cJXuxwQxRKuuGzsthBRjBL6iMZiRdCZjls3WYfOsp
3QWnKfCWu9ZH8PZo7HJMNar/UD0bVeIJag5iCGQXA6wfKRO3SO6rEoONa1XKbV2kd0EDQTpB08lY
2ZEeASUPnuP5trCueoxRTpkiyvIa1b6A4whR70AL2ESbFacgbtPf67bfLLFbWft2+FSPz6z5wZXC
nVckvJdOrH/VAs1uTJDRgJgwOGjXMwZtF/70jISpvWPf61PjefMNOON967H844NWSoAm7+8ohiqB
YVpi8LiD3a8JtZspshQeiupMO8I92NRLZOk1xFsrtddRW5WOYjN0vuzXkZOhr6us+3kyZpUK/RRo
LubEYKKTHNvWYC1US/0s+dqWV0t3ZOGvsHpqu+9z0GGUx8swfmd95y6pYj2lirpBFo5DPWp92OhA
Dsi3wQY/zNy4Zf5S8D9/Y982OMKBiODLkrENM38wggfC6QPEVTzOFaKIKTOtIn3FM0CgGsLQUNnE
3LB7Qa5IcRfLTdebLKKnPCSk1kBalWLQ3RCtkxoe7efAD78mjTvv6Q6sQrU7noZP0U41YEBqvDbI
gvZXlh1ZeQ1kkh6z4phoiD8o7mgVhKD8Jh1DHgZB6lfVfdwXnu64kaEa6KraKuHWTOIiDtIecsTB
g0UOg1buUB9YU1W45MyneT1XJlo11859NK+9txYhr8pIC6IMQ+xqr9HoTZs5Xy8rtny93iBWUTev
Qb0a2Dx10LoYEaF5Hryu2OV1p/Az5Av2hiLcltpYRLVhQZAsr/0hjx+MnN/qZuRVoYpjWgUlWIQI
/XGd1cPCOs2TFX/Xg19xcWuZqka89cCf3Vzmm0SCQWiHMKj4KtFowaby3ZJc9cNjRU9he1WnN1pG
FEuo0AUxQWzFTlGTCYBhyn+hw+JqsPKf/0oXXqOHG10I5noc9QUQTXhtIXYfhn40qF5QKjkEG9C2
ZoVJeFC4ejrZ9rd2Uo15kPrPbzsjPgMXpxuYE0IKAzFURr9GeYqRTteZhgju8mHuqtcTatsIq4JP
CA3v749Pz+aoHXXctWWHgCrfB+DzzoMvl/flvBhFQFnXdLMxsw6apdEGSnRTZ25wyHdxuktwp19h
Lum37gBP5Y6Nrqr9Q24b3oQTzE9t69lSzBlgl7spvaXBLvwww/YqGXLe8BvQuKDrwjFKMy0ITYLN
yo1DQh5hidyCvzijijhTKooFtie0Fq5RT0GUcFgWe0hxLQTpMZpvluVUmM+Xd2k1LGcWYQMhWFKj
RVQtsgDRpD337LjTfcrj4FDDtsduqzXdE6/rYIfW6NC/DP3auH+OjWIlNFeBvlXUebunbAaffIr2
ArjPDoYsvTq1e45uGlc/5aflioaYq4mOK6++54mbflbVy0vtLnqE/v4Jgo6W7QzHs4D4xGyfgibe
o57BL0AjagcLUbgwciwHNIiIXjuIJ7w/D87U9EVsWbjks69tWN4uxecqLr0utBQLK7XyIOv/G0gw
VvEc63VZA8g8rFXt8eF/48tY1+Z8+95gBCuSmrPVDSvMUDR3fRsfzNxSeJdSq4gKfYMb6PlzxOY7
fdLMquccLnqPySwI/BrhXrN2Wjr4FCWCl/VRetrewM54BS1M5KAzwBJz2QWGdiSN4U1j9lsvnQ2O
oAfdAhKFuHdSPOTo63zJfvzEUVa+gNOk7++4rysKo6WKtwEU9IFl40waG4L11HyYx/BxBJtfEUdX
eRF+tKFmtYwbKEEncozK6Ix1wxxq78wxO02sV2i3IRcHJemoB9MZiI7en6MWc4VLrYP1Hb3oi7Gf
b5P7FBlV125d011DQI1X/ElHF40Bv6EgDgGToG5DJcWOtWXCtICuhb0a2woD5tEzuZ+7DiRsmKmm
WEeZLoL0GQ3feJ5CSOGGIcvYm1XW44a2K9BfveQGGkeUjAkKFDGJaxl6FnVaB6+ToT05BHt2fMi7
VrFssv3ayEIFfY8WK8nHCrLY5tdkSPDardwy/Epy1ZQbmUHaAgl6jrSNQ6oJ4gR5+BKF1gHJ5N3H
VcDQ0b+OZi4HeyPoXqA3U1hZNfxAdh32qasvrd9pqgC6fMXeUITXQEurtmkXoITFXxhDkmunhelw
MVQEPvIFe8MRtMwpx2RmNYpq+uxg8ccCztm/WS5kI98fVbMLx25C1Zhvt6EXhPTQU/CLGKrMszQi
97Yt8CXe4/R9l2hGBUGievDSbrmeE8udrZi6zA6/pDkqrevA3AWohDZ7VXxAGrqC96KDdBWdNGdt
DCs1SJaaLfQOObx94RvHCGURvunzQ7m3EKTwVT6uEnLVoI1vjRnxRtqiJg42cNxpbutNDUbjDF55
mg42poEefyeCu5VRUHybhvFU2wAcSgYmAzTWOK1fGaHiDlYKJqh+Yy5JYaE81kdackZ5URx6+dfm
eh36XIHXHfOeVcE4JaRwCvK5ZTyZ/7uWy03hO98qAGoHcG642oP5ePlMSA+duZLSgtEDDNzCSk4t
yIKteXWbFn4dFdEp0YmKgU5q2DcYwiqmZtrTtAFGpl05CVg1s6d8UF2H8lNnohgD6VGcPvF5klJ9
5L1jp0hdZphN1SyF30d14jpJZF9FqAdAnxJJ3KQLZoyQ6n+1lDCFPZZv3uY3CAfBGhCLd2o4UygR
5dAY8DGXx+oP29MRFDSq/fz8YUYtuDjGetRRkI4hTq+/aHP00jjX0hJJZ5TVJ9MxthCuyxdrfOqL
WuVNSbeRgfIC7D/oNjt7MYRlp80lJty0Pdv1SbMnOnGzRvUQk143Gxjh3sR4wk5Lc2hLbSw3lVZ8
nniTuw6ZCjCjTKowpOzFaWzQBBexzbuxx+AouNnUGXaNORQ3pl7bnobZNy4beeoy0l8NjEWH3zh4
OG/gstXBGiY+JiwLxd2vb70g3Fth+CUJpufLCPKF/AdBfEH0IJtpzRGvyQLpaPuLbfxhkRuzMhRG
UmpB3gRhwm03gvhCpwOc7Fhba/q/hcrRXnLFexNE0IgqgzkEVxRe5roFV8eavGUYgFWaigeeShRB
GdKejMFkQRQafHPYLu0ViVtpEAqFUH9vusjehikHWTpoAJgWy7ND3FnTorlzCtLpwOj2LIivqnbB
X6yjpeUYbeeELg2cY1ph/FKRnIxBRf4ozTttf9K6+BsD0mlJQ+L1J43e5L8SAtyC4cUtTxhV+/zh
xr1Xa/Umv2AftTxa9JZCJce+2mttc9+N2e0SpIr3imofhUsNPZ6JWa/vPm15GHDTcOPl8tGSAoDZ
DfxuGJZmio++gkQJ/FjIgS4KN219M1RNiFUhCHemwdo+m9fDqxcPA8tdYity/CoAwc8wowmlN1h6
f0pI5IZZfNBThys8bql1fVunVybXjXIZbaAb9ZpJSuZrm5h3NcIkDDytEa99I6Pu5KgeEecl4auK
YU4NkqkwrChwfq/PmA1ZoegUxqJD5nY4rRxbdo4u3rWvLTsi3LW2yF/WBrmUb5CCutkolwiWFTIx
fxbjQ5peFfzLSn7FY4/2qv7G8wLkVwlRsYl+KtBdM8FK8dQJqzyAdrc7Y58fl2OIo4tqk/k0H+dG
Yd3X3y6G1bBc/4CtarTZQZ6gt0KbVouFTFNCQffH2fTQWMEeNQdPVUx/XV5L6aW1wRPMUe+UxOo7
4BnFN45uaMY+FfSQFao9k94poCBdhyuiiPeMxnVaspkxglArWVzCF4/qlVuBm/ayOHIYtK8jwvQa
Pnm/fEZoVf2kw71wysNA7nm4ZyrmIulBBtXpfyHEjjQUrzA0pACCxZU3zu0jKokVNSYKKUQObISr
U5BdACJY7q3m3owOw4ebXVeltteZPKhrRFuacIYKzbE6Ui9YKNCQ9DrGfP/WK2SDIFhUli35HE5A
GIyfJBncfDyYJFYcF+lmoDYP0xdB3gw5/o+161qOW1e2X8QqZoKvjDOjbEm25ReWI3PO/Pq7IJ9t
URDO4Fj7Pu1dpTLXNNBoNDqsfr3fSTamebkquYc+B7etAnUUtW5zjQ0ByRda31FryrJxELWwBxSn
wN0C/xYZdEdfruPZMYuv23JlVYLwMF+eFzT6993xn9clj1HUDeXqbE+tumNfJd75I8I98TuBmCVD
E181LzkEUuKv8PgzYnrJUDnjJIr8cbV4B8TcDFZpbOk8QIu3/i6PR7frbguMtTwvjQiE0WMJhXPT
pFGQyvaUzr4A7+eBWJlgX0RawChzbzVmQugjyaiexu3UkIfE9Gq8cRfpg40a/vNCcbUAE6tA+EnZ
u9n4r7msRVPZGu5UfXOzWD8U8SYQiO8av2Cw0d9MK+NBmYGhh9NRcZaLcXEyUM64yafkOjskp1Zx
DUzpejgvGlf7drDM6yU36iarYuxXFYeKVDl9fCGVFy0RxcgES8jOBwWL3WD3OsSz9ByTbJqLQRZR
2YpEYfyCclaG3KwhStytjpQ+tbrt1NFN3f/1FF9qq3drRmXdGYVNLwpMVYdRaPqrTP3aaSdzESWb
RcIwVkGJDFVSN6xXhNBbOx5yu3MMGVfP+p4DuxOGsQrqOqZDixCVl9bXyvp9sa+1v+5Tfl4vmjpR
nocoMrJsmHxiZDVSRPF0MyYDgr8PI7KH5xWZr2AvIIwcfSxtmIOGdFBuBtpw2y8f//77COhoBGy5
qo6L+vWmL+vWG1OHmqDGrF27mPyk/euJbVgn2kiF+B149/BrX0NU2zakuYaylk061e0XXft6XgSe
bd59n+V0QYqsrqsR+4BcCjJmW225xdJfLIXoUS0CYoxKqmdEySLsRW+W92Wvn+J1fqoy+e7fyaO+
Xq+mBiOjRuvOIoQ5B+uXgcLzZhKZFd4LAHwH6KdCjhGeDXOjtTOKwRSQw3m1fAUxDD3GqBjFm+NH
g/z1UHWqATss5lprZtVCsxuw2vTY452mJlrYDCKJqB6xbxoVhDT0xSYT5G1fr5ultPFq63hjJN2h
NK6zSnfAc+vEqeXY6Y+IKG4lid6lPHuGyxPFAxgdQql0X2PmZELZJi3ZGqLAUmu3LT50me4l5Yd3
6MQOh9GJPCWInqrA0bqntFecfv2hiBr7ec7HXhZm/YrERGJzwS4Zw+K0/RDUzehXZuVMKKmyYvsA
DnTvvFjcyDrCpBa6xah3zXKnrs1kVfFCIJejh1ug+8pFm/nG1RqoXnJCHhdjtwWQ3C0z0XNpo+1S
Q9T79ZYlQw9qNSkDldqlEmQZ0lqxPxw6Xz72HmrG3PymvYkDRRQj5GrnDpYx5MS2JWVI8tJbvssu
WvH8+CIHmbV6u7iTn7qFUx4VH7HQT//DDAERNnPWlUhqEnkAdnRlBPmpu6C9xdlJlBrn2keLsmvR
orU3bfuKKllp1hQlRhE9lbmF8VOfpVhE0MitzMCUkT8ojJvSmhhutUZAUUPTn0/JLeWvjk/m06o5
Sjh74KR8xBqKWFy5iag9LqM3xaL3VaQCl/LUWhdlOCBdmN+qB1GLNjd2u0diVKUwrclU8hJdMsi7
KuCTT7zhEB+lsAziQCSXaNMY3eiXrC86CWJl/cNcP8bNE5FEfOPcI7fbMsb+dy1ad4kCDJx0tzFO
W/2TqN9AVCU429w7zaLGhLZSvmndTudizoiUAmfbQi1uQmSBnkhv3vWt6iuZJZr7yXPOMGPiHzz2
cdM3k9orLfDqDUVIjRmusfzpvLnib88LBHPB6DE4JjEaEdYqov3o1oZUZ6X8TFpdVBz8dnoyvaV3
0jB3jKH1YK3TAdV9lk8ICYRW7Mi30Q/lDmVjoRW2wXxAg4z5ITlKgmeiSErm6gGzb5ppGKPgLXYT
dst01DI0jmWdf34xRfvFmI5pXWxSNrCDln2Dk+yM8rfzAP/l6L5sFxV094bKk3m2kwyC0LSL6vZO
e0W89DlPXF2JZonxj9ULGGMniBSTGKQsWLU1wdyWGlFVw82K21kYnRIhMUZiKUkRNx0WTmuXIEYB
v5Qtv+Y5P+WF6BXKjRjs1ZAxFlO3jIZcw1jM7uQ13uhTim7J14+WS2fAmReSJ8pfce/HnebTv+92
zRgSGKcSkMVRC7QDOeZHHfej0LDTSqQ3HuoLDtvH1OdbJA8r7EVmDkhK2+G85sdxTd2IgGkfsx5w
f57mljyQTVQ/JFB9trNpWZRJTyuImJRVOJmwwaWoDYPbPbXbOZYLMI4JiAAL6uIEUVgFKYzICHZX
ye2faM1kcmjv7WN6szwJDp1INsZ6oJJ6mQYqm3RIr2ltVHKDSsYtxPoekSz0TF80KUFgr3TGkGRy
a4KFHxs55rObZeZFV21+Jb0n4blfUMaamFG/alWJA25qsVsnF4v08/zSCS5MnbEg9bR1eVRg5VDG
mpm5M4+W04OeEC9QtxcNShAtGmNEVHUY526DNHJy0s3OSY0beRDFNLlHmaAYDvx3qHxiayeNsmhS
q8WDQj5Ru2HiKJuBfBCVeXDzkRh49weHsVJzW1YtGShOSKeA1aERO5gpIH3cXOKojn6QjoOogY9r
hVHTr+PFjmwKy2Sc9VGVxHNUIP+9OHVVHXIUImqbjAKah/N6wd2qHRKjF1jXbtwIkKoBTfaWu6RX
6fiewD1tUfhHHEYfkP4mkj0ApCbI0a2ps2bEMW1RwzbfLO1wmK2aIqmtkWcDa4DmV0fN2w7GdZw7
YFrXnfYSXZ2hea0Gg5sG76ni2kvI3CsamFFLvZAgoWb4w1ylzjxMgZ4kj+e3S6AYbAQMp1VOSQQJ
5wohQn07NCk6misMH1EtQQ0G12K8LOYbbmM8F9TEBJSWPTV142hgyE2S47CApR41gOfl4hr2HRjj
kU56VkTmAg1JTfUpyvrHOV4FENy0+26P2Da1dCPyrErAMO5XkINr39Rb05HuEqQmyk/nxeG7Njt5
qLw7PyNOSGH3dJ8wDXhEFYN6WrzKKwLtw6h4GzrrMz/RHZEW8lcR3UBQAxCbsSHeaLCHordBbjjK
xyG/EtJK8J1e8gLAiBWVQ9WUOgCGgIS0nhZhjQc5wOgRb7wQZVz4pukFjP59t4ZVlxNzTUxIY3/q
9Qs7nQO5EUUyREvG2D+9W1J5iSBRlrbHNMVjaGxFN5VIEMb8tWSy7GUGhmq7afJxi13L+nhe4URi
MJZvUexaR185LJ96uUrf606g0PTfv/FndxvP2LeSbKUe5fh+vHxZ11OuntTqsqCTkJKTOX3/V8Kw
zrNVk6keRqxXP6fBEqVPiCi8J/KOegXQc4NxDOHW17rVSZ1qpDMu9XrtT5VifpbtLczXWPDa5Zrr
HQxj1iJkeJNoxLJV2urUk0uig2ofRmFyUoTD+MWYodOWpQpxivpmne8s0E6ug6+lor5yrprt5GHO
P7qY8igqgAP2BNwCAzJ7a1e757efHyreoTAHvx6aStZ7oExBfKiC6Kin152fPygu5e7oPyWiIgnu
Ad0BMkZAwwDtejYtaIP82ZjbS2V+SNf3tDzQuVD/qBxjBdYNE3taG1Ipxrd188Gm4RTx/fmlE+kB
awZkSQNJO64dq7sqQTmeow+r/qAuguCHaL0Ya6ApnSYnFdTaQh+lNeffMTUnc7Z4FIWABUDPkdrd
FSBlc2bXBeSpx8t2/ZxO4TY+nV8yEQRjCSKQ6ZKOPiPUWULATfPQIX1M7OpdBsdAoS78eQzYYJZs
m2V5sGw4iHr9bV6jxJFW2UFn74/z0vAP6B8Y1j/M0z41dAU+jppemeRGyT6e/z5/tV6+z6yWUkmt
vLQJwkPxdR99yKqTlgryJ/QcvLlqMP3d1kAtaL8hmxzAeJ4U9Cm8dqtylFCZeT8ie3Sf9p19v05T
c+rrQRaVE3I9NvRcoQ1Do0Flizk6BeYiY7AaNmiKMqcgMprxkny5lqrSK+VPuW0jbz45ZEo/gOX5
YajTb7WpgbprML/WGUG6OxfUsnP9VQ2JMsx6MzAGS2eMeqr0aLDFLFaUiS6eFeS+fpt91IMujD0R
IRnPbuyhGLueKehtWzqIGvWI+PUHHfNl67x31+wdhYhID//ZXGaVDWtY82WD/qTVxawGuvXV0ASu
Cv8IvEAwJ21YpDRdB0BM1U0EOeRUYDEEAKx7Us+KUVUlAKz+IKe3q/Z4/oxxN363SGwEr5NL1NQp
cYkK6Pw6PSDn5VcXOZKGw6MoUMnb+D0U46AMo7bllQSoqXwaycVmYoR2/mXaRPkaoUyMMutJS9Zp
QxzNwChG1UUp8o16/D20MBEUxv8X/+GPBrAxO8yZ7DJtwQZVsS+D14wGbXodtZbPNeRDSCJX9PLi
p1ReFJttXtsKScFUZMg3eMr9hD6MHkPepk+ZJyH2YITFtex1buNG1389LY/mcnbAdId3V2TcKtmw
WBDWmGvPbrcwNoerwt4E99dzpf8Zs6wz7kuRpbIlqcChTz872A76k34sAnI079tLwwWfwqP6AYOT
XcOzPVEQ7jlVfw6dsRtVXEVyblI9Dbqj4rXhVjqxrxwirzlMbhYMBx1TPc0gOYF431svyLWELtn5
ohYYF9F5YYyLLi9yBNuPwLcx+HVfeYNs31btdNJM0SwU7mN7fyMxRwZpCozNbXAj0fQIVaj2J0gx
nPi28qVbUdUCT7A9GHMDSM3UNBYBWLzdoKbKUdrRnZcfadG6562bCIh6GDt9TdtuVuQeQOrwWCQh
2kndFp0JJhFFA3muyl4i5mBgxosxV9SKVmvvDJKOodT+PM+H8+KIUJhjsWWLJVd03VItzPQvw3Is
NcGdST/B6v7+cmZWbE6ifl5jXM7DeLJRp9mry6GJ0VcmfUG1X3BeHq7x3KMxy5aV5TxiGDn1OmZf
dctDhqKEFHw6Dh77mPZZvuMtscdjFrBDA3y2jA2SgPKdXnly8VUzBIQl/D16caQY45GUdh3FuLI9
ssRen2vOOtreZgj8VvqVc9vEmIZ5NUarRJ+LN6kf8+1x1D6lxuTHzWGWC3cWBTD4x+iPTGxvaFWa
8dL3QOsaDJmrNjfv8kNU9a41GIL7VATF+PzDKpVmNMEPzUhMUAART+7UKZObzNWvsjc657wGiuAY
l0TVTRR0D1AIXQ5LzG4ORpQiqOgkOg/DrfLZKR7bhYUEZtLNGVZQu6HZS3JbgB60uVYPouT9f3la
vOwVY1tLO99mk2pGormZKx2Wz1qgOPHJQHnYnRLKwfbx/wGVMRut1igjgij0IK9gQM0C87Y5LC6t
t5MPxPeMh/MLqtL76MwBMBjLIbWdnKR9Tcu1muPyuflug3yVhKZ7kwW2S27jMD7KwVq4/uSDzNuz
b0W+EP/KBLuZhiHcBqoNmTMYjRiX0s74CXMep05iKl4+9YfOMi+SurzOLPlzHqO8pcCctGXwailG
nb0hCQwB19y8/Ag2aEGZ6mW7a2FuygtJPyT17baG59eam+nSdhjMmZzsctEqCYcEkxHD6jIKR7c6
xgdaPpF8Mq6i0ZEv9UP/STSRnuvH74GZ0xktJRrvUgiXyvJtNrtSGl9NxDhNTpugprIyr9tcDfBM
P6pW8h7XYSc04xBtGKwkaxGEzoveMZAQ7S4GEEDX/f351RVtIHNei1pODBAl4YFnHTbtRh9DW8RP
TD/x5qzsRGEO56Jg9mqRQlEHjOxIPqqiRnWq6Oe+z5xFrUtJU1v4/hSQUx/mIWadBWXwnufjXhuY
y7vsFhRB0cu7wMDGHPMzpMLVkqtJFewI907YLRdzgxcDyfLahDhtvqD3+K5WL0nyrVUfz2+8ULsZ
+1GMuVW3hNoPVLSUfnnVwFZprn6YHZGtEigZ21kd6wYodxQsXVu0KAtqkOPvzdhJ1UxgjgSqwDbK
2hh/15YJTmx27I7aYbiYg+Qgvm9EMIxhsM2qU6wWMEYiu3mPMfHy97GanBWtudt01bS1qxPBlcPW
ZmBSJPgy0RFoaCgCxZRpxgx2ZC1Gw9h6X0+nzkHZbhA1eetXpW79BDn9ZdVotQMulMGt6kb3avNR
3j6hdd3qh4cpVkvBUrPO8/PvUWSE6pCIx89imwQqtCe2G7F6P7sc0PqMshTijQ145LAGfh7E939Z
nvQGkFn1zcwxySq2e3BIB8V4LVc3Vi04FIyi/oZAJJaOy0JvB1tF34yo/pPWCmVs+U2E3GWn3oFH
0RecPPpDdwbrDQpjsLa4NOYoawZ/KMzoCrcz7u+OWOl3ECSXi4MG9uFboqaenUnWTZYlxZOOHr/b
zYosMNYXlS0LfhFXbFQyG5qswZV4U+Km9VorE2Xw+/4yHTBmwILv0orSz8zb7rfYOxTmSkPUQFaW
TR38SK2dbEIZ7ni35L0jVR8UIbUCc+m8AWPutUjdzCFfKZiMMJ+q+lIcBef3kQ+ho3EINLa4xBgD
umh2WcPbHfx5wZ3wORpFNPvcbdlpI3PjbKs51Y0CPYlQ9z3p7twcN13UUsiVYgfCXDf6alVFhyyD
b8pHqb+eRQ4G9/voX6L93zBc7AC/Rh/6CRVlg58300mx0yCORTl09nnze7N3GIxliDSl7U0FGFpm
tC6GoB7StnHAQ/o0tcqpa4ubtMjctEzBQK+JPDWRgIxaL2anq1NcDmDxclNjda1RNGmTa/oVnc5Z
VumgY7b8b8B0yi0e4gH9Sl55PYfkaD/KmdP4alAHYArx58P64bxys8+L32u6w2T0gqhbTKwOmOYX
GsRGRM4dBmdyQT7xcRAO8OPahh0ac5aSOcubVZJ6v15GN6oWb05ap1HXG3XS/W0hgjATc4H/xzqA
KEQHh7eNJBgs9C4wt5Fi1pQaBs8sLyrj0lh+lIbtZPNjq34zm/tUVFLCOltvAJnVVFuwv9C0qN+D
PX4m1qNVfFla+QrJj0+xIjlGTfxKaTxLiQJ7y34JNlPm3TjWi7zM8o7KaiRJTA080mvrdXyKL2kl
k5jhja82L0jsgJci6suun4CE/tvLZTSDUTUxD6S8VRpQvmxyOC+oPWoXT04NN2kweUKOc0ElivBH
MK5SmkWatFFxrcQZvOE4Pw6H1kZj0+aXge2J+jzYoAe7u4SxP/FmYg5aBjzlhhb2j1eRJ3XuGCgu
XIgrWshRhItAhbmXA0p18fD/Pbb0tQp3uQHO0R6R+Y0cjOmHNHu9kAuReyoxGhCmW9b1N7TbWga3
phv1wQeH4eyRuesuR22tPyZ5Uhy3NsJRNWtFIBjz/vm9mCC5wYxcMN284SjOiiLd7HGCd7SBfwYU
vkPv4laKpVLg9fC3zSbYG/RL2nBiXy9hq4FKL89RPBT9HDy7dnon9SV/uRs6R1Yc01Hcwl8PpPLO
n0bezmG2vAEyZEszNfaRkiiRTqpuHPzY2rT7Lq9QVRTLI4it+qq3hLE/nq3bwzHK2dmD1MkZpGx/
Taqj4DgU3vHhmLvrzaX5PTnoB1prlAcid48rpgr+HtqEj5uLsTlpHtsjEhODXyiL6WhyLbtKPZhO
aUiWwBPjHnhEwhBIMExde0Mjq49Jb5cdsIx79K9j0Kzkft86R3PpUKe/JDt/VlCV0iPI9O2Djs3X
aoOaiXgiNU6FOQ/jo7bM2i9l6hXFKXK7+XxeV3jOBeXMtk3VQrXG8yNsd1ElVmRLWmpBMNVC2Xp8
SlJRYz47Heu3PDsM+ht2GHmcg9NmAsZvQtzKw0iLwaMBthykw85wKgowutJSDO22ehRlk7lqskNn
VlMBOd0adwS2elQc3ah+okrkouxQx35+JekNyz66VEtXNbzqZDyhmTtBzRRtWBPgtHn2lGzJocCT
ytCWL8O4hn2CSR7TaDvnMbmO2x6UOXt1QsYuz+zBX76PPiYhJm4UNsFykI+rFBgnwy1vRGEqrlXb
YzL+aNIZGI2A4hNYtek77Qxo3cTrLKf6hWp9XwFTfiyMh/M38WVxGRUC/WPcrxPk1OXT+iVLbkDd
fH4puQeBUm3oio2D9xwk3ikp9tRI1rLHdYeDVzX1YUlj/zwEN6KBOMYfDMZJ09LRQPxowFPlo9w5
5bWOsobIa7F4cBzg3AeiDj3eVbcHZExkLKFGS8oAiDk1wZRiFnARSvKVmrzjSkXkB7M4Fd2w8Mx/
fcKXRJ/qSuvg/qknrTqWXessiIuBBOH8CvL8BaShwYaCyZ/o/WdwdHT0FqWO8InemmGhuyBecLt1
wCyUUz19PI/FU4g9FqNyRF5ROC0Bq1IvN0R+NZETKQJgDNOQqq2W0FjQEMOb81EF7qf+4qy3tRRY
j2ug+PLhPcZwLxRVmJ2Wyw1Gw5sGXcByui8VbTp0TYLm5LZuBOKpIvGYJ9CsllFbToCKrrYb+37x
NC+9Rnsy3nnSh5/G9XfTubyWfqmf+2PngHEK2bzzG8hT/r2szGnTrWqqrSgf/NWYvUL+Xtf9ZWEZ
GJI4CaoL+aKiRgqmA8wwbAhiSTIlamPEUaT40rBjP6u18Lws3PcdEqx/IBhDr2MWkDUtdOMwGxTD
yYPpoITtcbqKvb/kTnq+rvdQzCGzVqUE7SQCNi06r1rjOs1Fx5h7bWngiwXhhQbvmI035IUdNbKF
kIb5xY695tgEsY+k13eURmzg6T9VCDiAifL8GnJ3aQfK6EOcjCtoLSnoGprLtZ18/3ffZ4wtsao+
Sjt8PzI+p8rHTMT6wrsDUcQMs4dgIDL3jL0w9RXqN7fQsuG+0C3H3K43UM2cF4LnxSDd+0xKbIF/
ivFietWISd8CpJMiX+kld7Xsa+zg5VRsXtbYYTFP8XsO6g6T0W2jb7YmXXF8bDhIPcY46mt0Gkh8
2vT5w3nxuGu4g2J022iRU8eUEByj6FbRU7+uD0MmUjSu4dmBUEXcGdl16eE/SDhAGfrR9QEtfobT
5CjNykVs41xxUNmNAWRgPoHX8hopqfWKjOmGJ1DcuHZ/MMwITaeC7eGDmBoB0xAmCbBhaLsoUOaD
Ueu+VDVOuXhSfNPaj+f3hat2MAf/wWDT/Hqsd2avAcOyys5p5ijx0EiyuWptgmElWUGutEaI1y2T
dx6Y680iF0OeKbDA58VcUxPqj5E0ALJ5Vc/Ppqh2S1d/0O+V1YnQk4zppcKrifue3KMytgjN4lWl
N/95Em2X41XiYabgUb6keOTvSrZ+G/SdiIxh2jQDI15aiKjJsYV2YSsPbT2RHA1vUF+wnPSssq+g
nWBseC6S1GXDIxzvgMIFGzhtOaKilaMLykLNFQd26Y8/B8gcgRhP6M2asZLZc8kGOc6BHohhuGfa
gGW0TYwXgpf7+qRJltQtXanR+Or0q8wkyZMkDIhLY7CKTbMsGm/KfSpoOzzGUSu1LTLaCXiq5UZ3
z1NkDvrDUni//UIcc0G6lXs77gCZc4BBF3YCcrjBH/scg3geKvNeoBrUtr7ZqR0Co/NoTsnV0gJC
5+mn4pYWktMh0luBEYL/i//HtVs7PEbtpV5RjbXEa24gX1tMjVs6ZxZ6MnyhwIoGmmYVZQb07ztb
b8ZmnjQ6hLLu1VNKa4ZcwzfvN8zGLnzQTh3OLyJ3l/D4gfOEiM0b4rwiUeeNVBN8jLS4iPHMikku
OMLcZTNh6jUDU2ow5uy1RElTSDneqThQ8zWJkZFRbpSOCHwx+pE3ukB0hWiggqBvxtcg2pylem4i
XWGXqDKAeTdG0PB4kkZcDHgRgPGt7Q6N0bxNGqPSWoHW/qLVe3iAuPJT4Vh0itAnYYUi1wTu0Bi9
I4WZoB8NaINHKet6NzpaPma5hrVXhdrxvEJw7RLmz4A2jpi4xRi7hMRH1UmzNvodppmUlWcPpTP/
MNYpOI/DVbwdDmOP6jwzmjHRR19NFm+Ml4spqgSKxxXF1nW0qWnwbtlX1JorCYgo1dHHyACpuKpb
3UmVb5WIE5IryQ6Gbt/uxKJEQa6NUQGRQE4caZlPYEIVbAr/tbbDYK2CrHTw+2TsihfdyX4fRl72
idyDXeKQ/uUct9+3O1j7MSoYPAVv2Nv0TFEro4cGkHVOvWmllMeKYiH/lYjIyXmmgeYyUMNBQ+Es
JUKzGqVej9boW2rsSNnDVv2KJQFThgiDbt9ue/IurdQ4AoYuGU4xnez0QIiItE0EQv++A2lKeUZ+
FiB5fSvn4dB9K0eB08WtGdgvFnNiBviqtl1RQdr0YJECAUXc3r3kdRkY9qbYbxLDT+IkzLPt8fxh
5YqnKKalqDJyTOwjTqqWrBr7CCpRXhj9hal8VPO/q2N/1jod048xUJSOc2ZbcKdsspsywSnq1CSw
8i0oNvPS0rrrvBD1sHJ9oR0W24drFLG0FO02+pLyPEUMFL+Z1x0my3tOLGGGHxHym/CM+B6TcSs1
syRK2uMED8Hoy37ul6EMzlG8f3Gri/K7PJO0B2NM0rJZZj8TgEkFJsHQASaY+fAelfizXyxfSyYX
2gLfYfSV+UKvgwpkN+/Jx+FGh9cAvYAnxNzp1TChIyiDIcq21iU9cSKacYwk57wk3MUCTaplw3/D
E4U5uy0xhshoIEmWXOjGB10Pz3+fe3h232fOrSQTNKxn+P6ydk5hhspYOv0ksg5Uf1gHSN+hMIs1
SmOSqjVQ1me6t+GwIZpHmxpjTxQHFQnEeD9K2uRGRhesLkHvpvpt8khE3ByiTWF8HtUAIWodryOK
Be50w5+799wKL8vFxgdyXerHWlrgfhDfMlW3M6+RUhNoFs8B2e3J862+uxVIaxZySnder2Jnxr0z
+nM/o91NRH9NV/zt5oM7wJARy0PE+PX1g355qc5znPdJ+ZkWJzW/tZLIMbA99Xi9Sd/fo9AvaMyN
2tkpkWYZYpVFhPr+NpxI6crN4p2H4a8eAYO4DE8Es5heCzVX3aStFTxEqWu9TEI3otp/Qjn71arp
glcQf/1eoBh72TdRDNMMS4NRgR8RLEWX2PSFdPXBkuBzk96pSCWwCvQ8vt2yF0hmyxCM0jezA+Qg
N1e0vmprehcdpRaaO43AlOSv51eTG5fCo/vPcjK7htlwVTlPWM7044RcuXKYLlTJUW91Lz9qbud2
upM8ijghuccYCWxiyaBlf9Pyk0/go0HSBKnkSL3tMB1IllqB5eNaoxcI9iQvEUZLWpox+n19rU5+
nl1ateCuo8bmzV7tIBhNnDQNjVM5Tm+nKa5c/oQLVNWflPHSQKtLkh7kQRA74ao+omjwijGJCLzG
r1Xftoo1HUBt6RttdZ3Ha3EnS+B+aEZrua3BiiU4abxdws2Hck1Uv9gmOzfRQkFIbNX96I/DpTJ9
jJUPAt0TATBXrLLo2lKU3ehHj93lb1Lj6WB8GRJ39mhWMnNF1aC8FdyLRP++M73TsqR2rEKkFuQM
62lCVkgan1ZhApmvfQghIIuiG6CDfI0zLEM+ZBa0D9R1TtGcMB3XyRdhSRQ1QG818AWGEafVc700
MhP3x0m6wY2LqNB2XR7BRhpIwn5+bjYNz2YdUSiMF8X/vRaq0CI5jlEsh+LLKESjTag3jnncPkQH
zK0M4hvlNnpPiZmOGBFRLYyNMNn4zYR+qyVGFZ2vKPNRypuvWy5daOskSCLzFHEPw7gum5RFTWPC
HtnDcD/Iy60mi7wjnubtIZjFsydlHLUSkqT1bRv9klTZLchlLotGB3I172XFTFpBu9PwYbOXaDIg
Cnh4EI1HpbXbdLN//uTy1wvBSEhkYkQJc0tNubXklQrLZyphjYFHxiAK3IkQ6N9fiZFhRIEGMYos
+yKh+MitSrkXiMFfqxcx6N93IERThiKP6PHp7FBOZc82pTCNbUHaXgTDnFJwe6QkN7FapSl7kdp/
wES0UG7S97RZYDLqn11hrodGr6NhbbFmvXLcsjt9uTDXb+c3XiQKc1DsKdPyGbMifavFfObadNUt
O0hLGZyHeQ7+vjFstmVYKBxCtQ8bWQBFsDaTeIGLfDV4fR8YKgaBZN6ETuzcmfzIwRMmRtbOAUNL
KIys8pQPOSkZBgcxKJsNOpQNgo+tOcMJ84jh0Gg78SzZB/dnqLlLKB8it5hdgcj0zLAi70DZ6MMy
k0pdJDxtpAOMxKEIJJe2fqNNAVkLFH/65/F49mgPxzgv2TIj87MBrh5VV9XCIZrwn8tcxHnA05g9
DuNDl+0oFXWFnUyrcJ6OcxF0scBN5wZu9hiMOYrQtlJhSvnoa0NI6xJBMlM62lXyFQqi+PStqwq8
S27k1aC15Oi8sJD7Y86aZIO8MUkGKGgISnNUyeQSckyYYeRXodCm8xzNPRhz6hI5aYYxhdciS0VI
ytTdxjJYEtD4EOOY5W3Q9iiKtETdFvxj8CIjc2WRboyVCSORfWvSLrSoDmXpHebEwIBDi+iIIeKw
vzbA2lLbfVxM8DDb73kn43B7WSwaascX4wWEMb9SWiipLGGr4s1yQYR7tNVC4D/wlfwFgtGGTa0H
ZZkhh0EeabulrTxtQyOwEPQjbw3ECwijBYq26lNqjDDvU3aKs/rWmlFfohWnJk0etkUSBcC4Qik0
bYZeLfrYfr05StHAMsqwEFp0l+gbqCJvZlMEwhVqB8Lc8yXiOVbfIkSRoIfCnYyxvo30SnGjvP/U
j1J+MsnQ3J03fVzBNIIuIlh3IrOZx1wr83mku7X0x1y+aBN/Fr3U+CZph8Fs1phZTdSmwEiO1dG4
TH1yJA/a3ebaJ9rGjXznv5OJOavtBvrYeoZyVNZjXPhNdm8nIjPLXbfdXtG/79wluVK3Qq6wV/9w
W9Vh80n9MaLCcvUwuP7QZWjnFgjGPb07UOb0YiRRXE0bokqa9rMz7NvBkgVFxXyxdDSlI6qMZBpz
E3aRZiXjjBSD2RFPk+cDqecj6ROBF8gX5AWGuQhbtZOS1gAMLaOPpCzIJ1HWniuJikmRKDIykVFn
zJAuL6MSY7amL49fe+mHVl9H1nvOzg6C0WutK9KsGwAxG2D1HfvLXi78ys788+rM9U5oLTwS9xgp
z76fMY6aPjAQGbBrzaXTO3WMDFGW42oIdoX7qAUXwR8kRr82ZLZ6iSKNJz3EDN/qmXkw+jGdZhu5
dAgnzKXzt+kFktkmGAaSdiMglYn8TMhPPd2O5kIEmTM+CjK1yJOgdI+tGFnsKUrjFRaoi62glcqn
zUSww0gEEXP+Tr3AMAa86My5SC0IgwE2TmdszlBdZJNnSp/Pa4RIHPr3nfFB15sEXgkYOH3enC57
iKaLVHo4j8E9opg28M+SsbqgJ83aDzQ6RHIMnMgs1cE4IEVg0UQrxmx/WU15bMSQpNCRoDVU15If
JPUuaf6Si/85dwo+iz/iMGe1R9Ph0hA4Pkoe2A3aEK8i9V13wg6DuXdyq5wHkM4iw/0LUxPi3tFd
0BGeJFf6+X+kXdeS3Dqy/CJG0JtX2nZjZUbSC0MjQ+89v/4mWmfVFAZL3NUJmZeO6OwCCoUCUJU5
O7Ful8+ynbg8tlDOENI8LEmUC4WlYgil5b5aTmoROQ16js0f+/7AzLtvxtENjtLSzFYCVnvU/BHF
pPFQe0LQBwNnEJluB+V63Oqi0uotAUkGFQBTrDGGUfwe3WOfKlPmhDnm6tlAUJuP1Cx5ruWAKOLl
WS1npyv7T604/E0w2MBQKWMernG1LICxKuPBEqxAWoXz1MvHQuQRzjMTxw0UFXeqMhvQb1Hhnkvz
1wIFajWkuj4JZVAoBmfBsg97Gywq9uilFlUrwdIewoAQCCR330gmxy//5M0TFYHCyRLnyShxI658
zkvQRnZHlSsXx/M3KgB1ajrVqVGQhOd5NN53vLjDXJ2b4aLiTjOOqxmJGK6pPMeTX0uKLa9+OYic
eeENFhV7TLTHG2kHnGE+oCsMZPC+lInufgxgXkVtngzoW29wmeurPiLCSe8MyV798dJdRWktp/+J
siEPrACEJzjgScKxR/H2+kJd5JoIPoVOTt+DDMkqiIyNtW2Y7yoeeSh7FG84VPo7RiDT11rgCCqK
gC+qGWQ8YjO2w90gqOgzSjVYVQTkCJWQOmqHouK88vaniR0ObhBU5IFy31yDwQRnuvWx1I6DOZ8T
0QcluhdJOcfv6JIrNGZDqwdVT3gVs0wckCmwsRamqdPnxg2z46xfuuhOFiNHHU51ee6HR0U+Vevq
7BtIF5f+AsUVCQpSDLzG0X2/LdiqhUoFaO9O3kpkZ9+tQW4T5pTIVzgvjdTO9waMmrE6gvhNkomN
W42vfS053djYSnTA31Z1ym8V6C72zaPm7w0gNaRp0xl9EQHQ/GLlzjAfTeM41Ade4kA5+z8wRGUJ
z3Jov6VCxlhZY1eleuNa7XGeL7kcyCVnN6d3CxqDZnkdymGcV1NrriKjgh0784vmkarc6B2vzZK+
ZviFZYoWji+gUjNo5oeujLppFdTG/XUNWQXJXRRIwejJbh1UrwVnf+fiUftTk/ftnJcYP8K/khwy
D+WFr7VnkpaLO+szj0L8rZo0WWkb+6itCoUtEvhygTc5dWKjJ4g8A/gCqkIhyS2113uH1ikD1Inu
+yN7uZkq6sZNvHC9aTWOwr6twtb4tdxiJ/PaV8ObHSGQD80rr+WOCpD/TOMNjHy+PdwkWZo2A8DM
5FQplz7lzRu1mbwBIOtiA4CrIQPZHwAINYLoTYF0jt8RlvvSvpKDuFDndAWegADPLMpbQJUxZFjY
jZutD1nY2lrGu9vlThPlIGMZTqE0XqdJ8mMnR5IuP+JCKj60gaZwnIIZPTY+QSU2wtLkizYDbNDP
ZX+OZMWBYiBnJ2NPFekQQ22/hAeoP6eqS9pkSLIQINLJ0GO7yTsvM77puc4BYi8uVDdKCuh3LASQ
P5EEUFWtHeTT3E9tZesn0rAQZS5pSyP9MsYJ1WmZW/9oOM7IHMUNLOXsQ54vllHEravMj4VyPxWX
iMcxyRxDFCrgbcaEAJpGhXljMXRcioAzMu1MRwRhMJrRnbx4VLr/7e7w17q6AdGv7bkRlno0AmgE
41f20WyP8vq8H4mYi2gDQeVnBc5tqBwARL2eGxUN9Zx7It73y396gTrWapvP+P55no6ztAQtZML2
TWBvGxsbKE8DjwfGSQCGGiCDeADLuu7U59aTnN5pTDQX2TyGerZVJjrZUaaJAiYqLqRxrEpLKzRu
bh7l+lK3nASJ7cS376dCgZyoSYR7HPRdjF9V2c+qhz7hnNn/y6jdMCgvDq1WX9cUNkzOrwaf8h3G
zXSXwS6OhBB8CjlLkzNqCnXmsEbwLxkKENfoWapbtK1wro9ZAJKIqCaBvkB9Q6yxylGzZqKCzHmx
IrtU1/tW4TWWkaHfvJNd1+QWg/yGzV43zQrYmiapcbVReJjldXCWtbuMa/FOHdT7pkBZ/9T/zVxt
QYm/bEBnSDnGdSs3bvQTFQPPtY+mwwPqo1pv9vRD/4Fbo0CW/VsrTUJsgH0Ckr9/AtazVVtSCiuV
h9XHBW+gPoJWWwt0vw5WHucQTa30z5j+RqMdo+otKRLBTun2SgPO01q7S5rMF63hi7kiIapgbZT/
aCb5SW4td8g7v1hyW01xL9NnTo42MWNe7QRCxVql2HPGFZZmRXxJvP1AKkq2Le4cknBFYpocG8Pp
rdKeuk9TOnFCGduBbzhUtFwhF2EpCwZiaZLXVW4au4N0EWdnZgWXrTFUuFTGSii6FoehLkyfxkz9
PA/tXYUXnf2wTFxkx4UUaqGgZMIQhgZjJuOmydTedcir2zq1++Kskhu1V0HkxBf20ryNHrVKMrEo
uzbCKpHmd2mm2ZrYu42Q2EL+rokuizhx9jZmergdSSoDTTth0JcG09X8jA7QU3ALB3y9RiC6uNo/
6M/7A8qbN2rTCZOwaQcDaKPxXMofZuVJHX/sQzD9XJJA9qnj/PqG0SSOh06LOoxgqnwc9bu+veRg
9ps59QzMedqgULvbKhpatYRAUeZ7vbk3phKvlqe5DlprOKra132bmMO2QaNCWTQoZSHlQEsqrxmf
VHAyNF/2Iegy918BDPsO+j3BbfKG1EQsc3BuxSYJl9gPnPlC6lfnyB4Phte51fsxMJ8Nzvpi23XD
pJyvMCEg3KbAXBvFWZXpTktnDxQXwb5tbJdAKT2KcjUdJJd/7gSrXoj1aOJU0kbPRSbbI2nNTT8o
C2ePY5tzw6HCRSouwiAOMEcIT3P6PumPKa+innzFm4gEjk5QgYJnBAnjn6ZUFTj8OqVG435agKLH
mJ9rRXb2h4uHQS1SPVZTLKIGgmPSg5C94+brzOlAXQnOVAYoHOiyGejlpSkeJlq30s5C+36Z3svG
ayV83reC/Mo3I7VBoSZDyAy1MXSgNNHgp9phKi9FVtnF8jKJKmfEmBbpiqJbWD7ol6ZGDKol85It
eetGcRs7LV77nUQdZhfSyyDkw5sFZ49lZhtoM1ZAnSrDn+mDaSVFyKVmeFp6LJ7JjQXE456ghePq
tnYyJztzdBu6JU4XY5N3uKkVa19UcGrQoPuKuye6QVzGdfgslRMSSMgeovrzQ+wTIs7eAGs0ueki
ilrdmfw/nHtegsHcslC+ASZ2qA4TsvE/10DYZsZU4KoBV2ykyp68pUrPSkD4DvNA+77vRsyr7A0a
ndhZIlRbLTRSuqP2XHmHO9w1xKcx9ECMo9X+Phhr5W2xqBxtWJOkaQZYVpWBpD50JW+35wFQyVkZ
t8hTYxjTf1sc8zQmtoJ7ctNNnCH3FxdP+j6PQ5W1Drc2UcE3t2px1mfYBOG/oJetk06Y07USpDfJ
A38pvpWsxIUoFiLCI/7DP2otWpJQmiiXI96R3Yt3w50eaL51JvyO4aXDtbadrzaUk7wQPZicMy9z
eC30H4EHSsaRmrI1MpQxk4oeShwQ2kUpu8KjTGDtMFjtvwHID9gcoto813N5BMCERGD51BU+vxqU
OWEbDPIbNhiVLC6VPAAD3VuaJ3ThUj0VEE5UT+ihL+w+Ue9WqOpyEl+WZSpKKGWUM+H9hhbiXBKj
nrMFGf0Y+vLyaTGOVc+tIGeCSOAVxXMl6IPpF6JEzkENZxBf1OzyMrux05d27EJ1s/lGapNR1XYo
A566JjNgqRtYatXlAl5Vul8BC5SBl8wTntfnziXSRabBleBhRqwtHOWFRrT8Azdoce4n5SAFWoTa
o2iZU0/PtfSQ1o30VKGJ0kmbFrRGYRRzdijWSsChG6kk4rOKChvKiUIkx62Ga4yx0oJMyx/0rnna
D5Z0Ydo1Y91g0M9IoH0yV7VBVhyBw2Fue3/pFCgIJM9WLr2OqyE7STd+743+B/ps/SbKX9PyRbYM
t2s7TuBmT7Gl48gB/je8hpAMYbNoOm1KrB7SZa412Ch3d2fSnuBp2ZVspohthZPdMMOcugGkwhzI
JkKhI4Dpsbknmk6ov3FTNwvUY2+3HyNHtHH99Vr4vCMcK9fZAlMnn0mq9bpKAFwv96pyImWHsuzM
vF2e5UDbSEcNqLmEbbFaHUJpu/pi3QSFpn/iOBBZd3SKqIqoniTc+uBRoZxUnNfWbBpgqMHi1RD/
nQ2783tP8eJT96J858CRdbcDd123Gx+Zimuvb4sb1+N4bJxZtCPJn9HJ2aJZZzm0o1fzRpEZ8G4W
0o30aY2egbmAhY1014DTs24zO/lf6+B/LcQNChXfUA9opUYClLl+yLP3SvNtingvZTxLqKAWLmnS
RMSSdrVcMR5Pqhi7TcirdmVtfhuXuMaczRyV4LyZIh1zpCrvp+hHsvqC+hKvx67inBV5QMTeDVBj
5qY2TrBnnc+yArGVsnSm0jeXlzbhMfmwo9NmgqjFJPR4YowNWPXrqIDKCDe6kwIhIBoZPM1l5k3C
dgyp0BT2yQolR5gGhtyLn7vVXXHqX9KP06Xwl/M7ha86x94KNgZSQSltLX2Me0BCocyd3RkS3uNr
ewD54U/dBw2Tm71yFjMndlxPaJv5q7p2aucaiJMj+YQ+nBDh/BpSkM1xkiOefXQ5Z6FYmVl1QIMO
u58hXXFyyxdTFxcZYDf7Krut6Y2Vr3GvtTkxiy7w7OVJ0zXipp2n4PW4u8sqJ3M6F09STvgyvfB4
D5i7y20iZSqUIGOYcXKHp5rmfbr8JFIZ4vRoCcf96WPtLhsXpZ+QoVIZj0LY4EJtMr9BMMQxs46z
u7AXOBpc0PwGaj261WAQ0HZe5zhqidXHsQ06IXOMtXLM6IzkNNg3hx0cb1iU+7dZIaSTDCxt8hPh
uzo6BTcAs4fshkFtllGCHt1uBIZaPo7S16I+7NvwX8LGbwCasNRKNCjtigDAxdDX8E70SrcIIA5h
Hms8g4afxgBZ6hTZ+7Bss27nDioO93Wqp2OFc0cegk4vaU/62nJmhwdBRV9dwAEADF3waVX/Uhj9
eY1NXoBghqNbvq1RNwdpMsxyNMgkt+iPiRd9KZz1OTuiN9arg6Zy9weNuUo3aPQqbZe8we0UokIt
23Jeu4WMGyf9QS1abx+JneduoKh9X1gntS/Ieyg46GR78lRHnm0xQ/uEXZ+JzJN8iEALjBL65diV
dvW6j0+8+k3OJkukhx8lcW8kimZdGbIET3pQf26PUzCeB3+65CfejRpzAW9gqAUMgSe9AwsdBrTx
pxHJKEyZIx5/NPmWPWOoJSy1XdcvM4xJFjwvWl1ybw1rUBv3ulE61ixWdi31vMSN6f0gZBUVHIxA
90EtMBM3TsPaYYFFfX4nNJE3hLnzN5OEClkLbUoWDvd/5lKpVvVjnaHGD+VH9wLsM6xvuZibYOAe
nqa2zG1zgpBe0XNqW5jOgROuoYFx1nwj7zSmq9Iq6UgSnV8aOkSOGKGeFxl5ONRyS6TJ7NMeOOkR
be9u+Jh46mNv48rVk4/kQTs+VS8K+KpxpcU77jGLNdEg9dtIanBXqWwTqQa4ZoPG8CRBarf1VL88
/T/IuJkOusEivrRJqrR+sEQhuWLVlx59oSCQctdD4mQX1R1cclbSnMxveu6lCRsZN0ISqPt1qFf+
iZwZiGczBOvcCQIZ2bOKh95h/jSnR3H9DkYhe99hmctd+Y1mUVUkYNZPO5WUR4Mu5kUWZb+oFt80
q7/yT1NG67hBGvioRDxXE9Oc8JID/+yPHcotCCN3yg1ebPe8wZCx3cxahr2gjE1yZgK3wECkpHzS
BMRdBmRU3oQv5YZDzZE1qG0WEk6z8kIYBYogPDTHFBV4vBpodrp9Q6KL1ga1k03ZxBVo50l+4c2X
7ARewNgnmpjItfEseuAxT7LPaBtMagevE6SRyYrJkoPJIwI0oSt/J6LW0Gt7tjghhemAqoS3UFx9
KCpNVgyPSQWTRJRELZxaMBxZMo/Z2HNIIJiragNDZT6TEpvRmuGdKLEML000X+nnuyWd3WqqnqNZ
sOxs6GfObsBMvDeglNe36EdLoPrZuPGQe7pV25n+WFi5veAlqhE/7q9k9mWrpqngZiCY9HODmi8x
lJBIJUo+eyjcEG2ISwR9N3+JRRCPCf1DmnUndEOcIF0nc+IIc2/dgFMrD0ysWTo0JHltCscs2rtk
WD/vG8iDoBadkkWV0Cy4MrdkpbYjYzym3cJ5ltrHwOP2nwFE0IWon8jd/2BdovF9b/DeS5kA4MaC
HgJUGEWaLEdLl1Zc0hiT1D+bEIGV/f1BYi/eDQC1Q2dyty51DYDs5+K0Rwi2u3ptp/9R0+PVbrI3
ZbD+4PWXEIPQtCBzPwzFquH8Wlt2fcQbqGfcoxpx9io3PvF6KJijB8/GUz0KaqBI8+f0oB5DMGa8
TLq9+rOY7zsuyx1JId4E9g0A5cb9KCoJbiVrnPxWX3Izbz4Yz5q3opeASNjJBWfZsKdrA0g5tYwm
/cowABiC+gbCGOJkL5/jyVVOhKRhTu2KR252vaHZsZE+3XZ6GClzFmHGPqFPIwyqE8iaDv1D8SG8
QLCW9NHjzfy1/DB75BWWN4fMgH+zmH75EpeyaRLUlrpLdS7MjwbOTSpnFbMP8BsMahFMba1XDZlG
dXShOGKeSlz9Wd7ojJ7ZO9MnYqPgNi/7a4/M1d7AUvmp2WTGKFkE9Z8kPDuSSoD/kQ3q1x03ig1k
8OwpIMGgjjEoBVSbUApJD/XsLUi0e2sCNe0HiVdzyNy+NkDUniloedos5H0lNlK7MI4S3qzHL031
udEGzk7JXgebRyRq7KJiKVqhAJb+hJM1ZECkex1SO5FT+JHLk0BkZ1UbNBJnNnminohT2XVAm07k
HN9De/QoHWKkOaFk1x9Jahp1HBOZsWuDSU2bOqmxNi1kNIuLlb4IXEp05sLaAFChpClRLTUqACjs
M7kIzrzYX3u7PHSu7PdO+yNCkv9X8esGSl8HWziOGcYMUPlp9ZOrCG55sJ6ICC5Yq4P9Bcassteg
MmCpqKBD/RyVmUJpQNTDEvG/tezqnoiapq/Wfdra1hMY5uzppeG5CmtQcWEABQjd0EBvQg2qKhaq
EIcZEgIjOUtKfY4ky1+GkvMGw4bRMZCotAdPMrWxqTgg1fkAwzLpcy+DnMEKJo1zBuNhUHvbYjWC
LK/IDKzqoTBLvPO4msR75vsvU3SzhBowXRjVpsqBEl/MQHUku7qb5mA+1R8bvwyal753952CYxbt
gSM0ISaV7KBRJd9ZQhosYvE8Qz9mH4YEOzq4o5H4PzNEPz9EbVulkYBtq1VlbMpnyNLYuuoI5Yd9
HN4A0u8OKYrdSnMFUHqEUAzeVxrVlhY3ud6gLgdwdfM6RXkjSMXeVU+UMjUxZaocKMOPufProeIE
Ct7wURFXGvOmq1pgmFXV2NbiTpIk2MOA6iTD5BWX8Qwin2/CeygP01QQH1RNb+pqZ1xgFy+P4oFQ
u+PUrtKaaZindUieO6stHK2pIrczm8O+R/CAqNhQzHJdFiWsMWQ3gVhb05+N6Ns+BtfrqOAAXrkk
zCaAdN7iKW7kLSAOOyEPRQXl8jrY3V/tHNsFRQWKxIhj2AXEFs+kEmr/+pckgLYZ9HCmg8Qph+OM
IV06OVpjrWsNwJriYz0/GPm5ql/2h5AHQe1NslQhfSHhtWo/iiH4lSI/GX7uY3BWkULltYkoNqEp
kjEb7+dUsiNw06Xa/WoknJ2WTPdOtKPr1Ie1mvWpgXOHFWruy5Nwb0TK8yR+r8L4fZxHnOBKVv8e
HBUdBq0El8IAu9Q2cldVdpZ04LRJMDPMjb8pZP42QSGasjxuwYntjj55Py7fgXumPCy4h6yDTuQ2
NTLPIKBiVEWUXyrgzaTw9ElP5VqCTaQ2GAVRfv1anlXbRlUyHsKc6tXgWMh0jg0gFZBqqM1LvQbA
pIhsy/rZq7qdhZWrlDypJOahf2sbFZLMZY3qnPgh4beYj5ln3St3uk2qOFZuQyrTOTZ2UaFJGYbE
yuXrQC7eeumCAu/+xhfdJko/4jl0eLWzzJW8AaQi05pJYo90DylMjv65WHHL4l6pPuwvZbY/3lDo
m3dlqqJBsoAiHEhT4HooHHAnBxrK5QTuiYe5ntE7Dp4xEIG+YUhQBohMJQNuadT8FBWZbwifqvSS
KK5ViO408ByEzP+b9byBo9ZzEhvoVYtxPz4VCsRFEasORfsg1++0/PWvhvFmGbXMhH7UakMnlgX1
e8UFzeV8SfA6I7opuHAh5uVyANnueAOkllkqJJEphLgdjz7mx/I9oZgSvGqyFfBNE2aG/o537GEv
7BsivdqSoUeXA0xcxY+FAh28xhZj025HHpE7b9qolVaVxpqK5C5vWh+U5SJ3mpNizqbaEfqCcxxm
L7KbUdQi66F8ViczXESvLyXEHiM/5XUwciDot5O6jYupIaU10XiZwoOxHkLz87438CCoTT/ppkTN
I1hhLg9R9mg27/Egsw9BBuLtWkItLxQx0ctHHzzytpPSssELkC53vR3n5iHWVq9ruoNcDrpjmPK9
PqcPtcYxje11N1wq14Boel1OMXmY0dNAhXCPXaj6V71R7KqSOIuKPYw3LOoEMtdDNEoq1lSVOBo4
1NLClniSR+x1e8Mgn2/3/1AqDYNg5PUhl1u0Hcfe/kzxRoxYuUHQ0B8VJwYQSuMVYniOFOMkFT4K
66e/wJGhsgfCfTAj0S/EayWPk9bX2DmkH+mM75+CVFcctf+5j8McsRsOvUNlmhWDRAXrJxYFtwJv
rCr91b3HBoJaP1KtRq1WwJSiCobwRzj5C09Ghtmhpm0wKEdWljUelBhmkMJBKbYTL1Nty9GCKJh/
gg3OsR7jJ5Tie3EwHXhsQUyf2IBTnj3JBeSgLRiYooHFeMqLnyVoWxReyyzrQXprI+Xcg2DUkRWR
yI0OvPkYnWpktige93i64ey0ZWMQ5eTRYiWt2lxH8xfRBan0D33CmbWceUdfLhoZ3s2SMhVjLUPA
4TYJrNI+Kgd62/owoGEFeQy3lJbn8NRGG+XK2Go10JJ2PsqT7sRD9n5/TfH8gdpilWnIo7wDxKwf
ytpdcICLFd8YnvZh2KcPXCSiexot1DJdcNFOwrwuAnBIFV7vS7ibXQ+Wkxy1u8XX/T6wjtyqCOLL
b3aqDSZl25oXi5G02AzDO9LQRLQdCkdFrYxpqxfxwHUO9nTdbKRSiCQSw1QiztF5+ul63+2G73Xg
SU5rVw+Rb3Amj/luoN0spDMKq+q1blWAOPoVWl3mQ3RufghO4hhB6c0Zsj/eLRP7YmYDSUXIbKnN
SKswqNJD7y5e4Vmhox4RwIIJ2pBlgKqCfddh7sUbQCpcguRbhaIKbIzAUWJZ70U5sbv12z4I+wS5
QaHiYiPVAv7ALHKCVNzE0wo7RMMLoURR/qp2fDtvxJM2YQRUD9loEM8kVTTkdmtNnfaAoicSI5/0
e5Dh/0v7qDA5ruXcoU4eEIEeoIbmVJ6Lq0Yf/zWLN2F0jCzzJVJJk0NpBkX40VL9OHr3V+YYGkqe
LJn0k/45gEW5JpZFksERoWR8TE7SPVFKV18j939kpL0+b6Jl9jcUFUWyJpnFckTXbC9ipvLXFqJF
SWuHuCneN4o9bjcgKnxoawQOJQVA2oAeNWE6xnVnz9ySEuah6mYPffW4LBI0awvArBCh1If3jXQP
x7eV+QhicWffJPbu8tskhQoWYYECKn0AVqGde9EPFQm0LSB3/r4Pwwy8CiiUUCaO5ne65z/Hc1lZ
qPCGJXxJ5d4OTU4+w5yaDQC1XsGpl9ayBYB1AJ9peNfEUEdYOfPPnBhEMyTRCmygqQNWAdx2MSmt
M6w7a0RbxGyXxc8eCj0Kj4yQncdssKigquZGseYkHJAeHQnhzlRs1V0dUqSb3vFagniWUcE1bZVS
s2RYBlLnong0wkejf9CNIJO9fUdgz9NtCKl5MrQWlRYCgMq5OUta5ozJ8jHjcjkyj8Cb0SM/YxO+
43RQ5Yn0mkvrPeQsBOWDNn8T1HMr3A+m7hq8pJ1nFhVRlSzLRX3GMtKhcFN+zcKvJW+KeBBUQK0g
WDDIPRxCV6InNcqdqkcVglJzybZ4vkCF07SdwkQiW19pHQQlQaHIlzx5WOL7jNdHyAw+m1mi4ulc
io0G/kPk6uujkDyriWKvJdS+UYDzr7yOVl+TenGMGwvusDZPiVL5Y3Nfz4O7D8JOvG7mGFQsNSCj
tGik7Xe1bJx0LsoBLHh56FhfVie0ZRtxT7d4oJwxNKg4ISZjV+vtNU6MbnZQwPyK915ngOK0vTrx
ofxifddAHXfkGMv2EsO0UDqKBjGayCRJ5chaG8wdef4b7tExbtgoe3vNX/LYrtG9uIB1tqpdZTxa
7/ex2Sb/hqb3x74apzC7xnrILnVfGuNVyc6qxWlLIpHozdlEuaFQs7mqcTlZIXYUERV9IbgHOCVn
zO9XoegIOR88lupUiGpGtAsuDc75kg4hjSR+0dSMsyky52gDQUWlukTHjEWOdNV6yKePPboS8IQ1
jEGY83qdeNZQ0SmX8jBTywqpkbAGoyJ5fWRxUhUmoy223t8jRgWmtV975BfA6N3RVZ3OqZy2c6I7
5Wn00kMLIcD+c3knPu97G3Mr2aBSQSpVwNmTaEBNcS6WDvq1aUU88Gr0mOEdXRUWKJHIvR+1A09R
hRKEBGVDI6SKYrAoQpte+rBvChNDk1A0r4CASH5TShyjH8YwCgSo+IOwXEQjkPLg30FQ4SgScNUo
CiV2qeYyQOzPmo/80hCeHdRYCYmoRZALRl2StdpyCDqC5is0PNx9U5guvRkt8vkmh7DGKJaHBBOv
R3dVNdj9xCtxubYqvIkxGwhi6AYilnNdqCxAkEu4q0dnrqaf8EyjnY17s0SDtOJA79lNJ1TWXnuk
rEtcOfVpegmd/vO+wbxhpcLFaFXaqLWYu7U+apUXpn7Ho8/njSkVJrqh0DMLjxNuKUquXnSXKGsP
+1Zcy532BpUKEyMEIPURGgY4SI8uabaJ0HFWe9emGx0k75NLZDyL0JHeaXYP+dXSUf5qd9xMLBU0
OrQNFlmB3yDjN2jgEYj99gClBZzk7jNn8tNnDZT66FxMedpq7IPDDZpm6hiHRYwsEdCkplg5hMcq
deFgLmoI7lCNzm1CZoflDSC1UWaDkCpag6hCwnKPgv74HSFpEB9nxyJ6Sq8Z6tJ5+inX+sadWb4O
w2bpVCpUaEwLqMoDqtKPtV/cQcb3S6fYweAu1ylWbMUG6dO+e3EWyTUJ3OAO01z05gLcvD+ME+hU
11OrcmqPmAnOZkSpyCO2ZmKGJjDM8lmQD0vn6tqp51XscD2Fij4RuBEKqUb06TzRET2E0UN7gE4w
NEfyO94JiX0TujGKii6FbohrLwItPhK/lD+sB/OS/yRdkem94k04a7j7U8UJNnSJ7CBLXaVJWAnD
4rXNSzNyponr+VSk6cakEESynzaaPfsrcpL1TFoVl+/ioxKQlL/8Erm8BhoSO956PoR1ISgmWxqt
Xz3Ha9Xn5HGfUJRIB8sj9IFEdnR/9NgPAhDo+AfnzaFpkk2jJo957SdoTjoqyhbW18IpJjv+Ormy
uxyk1J45Y8peXjdQKpjMaMo3EnLtsWZZZpe4OcdrR/cYQUaEs5DZx7WNfVSqklZVksfXCpdA+EbK
Cc3H/LU/6TbhNksyh6cqzV7VN9PorCXLu7ROca4WavF90WSxDQLZ/ByL3eNgTanPmT4eHBVEqqWV
ozHFmZdcwEKNXjnM5xb/xO/JkbRJVA+Cq9Z4wuTgkmHbcU+DiipdnoNFkLxXdZ5hyw7RnUDCgsdF
3RcP3Bck5jPmZhKpqNJO5txZDQb1V+2zdE4CDcshe+A1IbGDiYl6QFnT0a7/JnNJm7yQMJxCFsYe
aO4tR8p0ng4U2/1vKFREkfp2ADUpUMpu9qMmh/OLT5oZ/01hP/StVGjJirpCt+D1lamAgA4JtBBp
mtfG+efVyvWXwcx5AvHsTWYDRU3QEApNVZAU958iygfhWT0SpZ3cMwSb13zBbGkFie1vy6hpitoh
macGcPMYSKFgj8JFGX625f0APlfjc7qectQOcVyerNw3Lr8BpWZtqrSlFshR/lfh5npO7iBqOyLT
JDoOzavEe3Fjx64NIpVfKtq6xilBnPHGR3o2Y9e4nz53Limo1NH/zwmWzD3nhkcnlZMmGEJeAe8/
jWqkGx8X0ZzgwXT/DQwV/a0mXZaB1Kn0oww9oU+JdkhmHuExcYGd2aIzx7JZQxm8L9hihC9Zoboy
KjxyyzOWByvkRQ2eQVTMN9RoqAVyeVDnl7x5KeW7kPvEzPG+a+K1zUghjpcaITCIkEjx3NnKaxb0
Ngm4YGIRuM9tPOe7Jg4bwK5Glc8KWsOrM+Tu+qI99y9ElkxxSkTeVP2X6+uah20Aw7VdlXWAhUt8
bXmFPNjr2qIe5xdbc+TXKQ+SuYttPJGKI0KSl/NCJs46ILNDo1hQBMriSgHKVnxx5TaqMbeXDR4V
QvRetaplBd4qvUK3zlo+/bsYRXO+9WsIUZEJAOEdOaWBxzWFSE94mJ3VA99F6PK4kzkW0V1WWmJY
ZlcgD4jX+3h9nbkvzOy1peGKFkzi6hsq9khMViOMkSoSIu/s0GS20jmhYncTyitWh9RptZEjTHY9
HjmDycyt9Bs0sX3jkKqQFiaoXnAIvKBTGA3ziRe7CPmpiKhffzROvRN7SmpLpc9BZuY7G2QyKBvk
xDJRvSzDaL1/FaVPIOtPhad8+bZqZ0WKPLCm9zyiBp6x1A6O5/VMWgitnQTfTxU7r3J/BgFommsc
63hI1KKrVgnfCRZxtxJeUr11dWuxqzG2W/kdZxjZznmbQGq5DWiqnFsNNsVHvK6OtoSuudCtDyIR
XyI724Cqsff7oDzr6D0bD+2SQahmBMHvx8c0wUEq7yGb8zddHTcXobv1wcG+9GGPUZTTl15MbUNN
vGlFyp/wqCn+S3L3exjp7tq86eWolWASqZLRQSRpfgcbu0t62FFr97I/fuw5I8oLGCYFz05/un5W
9kOdiTo5P83Va9ZKn5d5FDmTRCb+TXJgoFFYR42FBZm+P0GqIpq7WNVw9WKMIGcrD2WlHNpJs6sh
ju1KAb9BX/E625iWbUApb8z1KY+UDKCpoh4hEP1haSRuQQEzTTBw7S+j/gKDSEUOAyrkRW9h+KoF
5PIxOZZ9MF25d+RvJGnErTIvGWc6/AaRfL6JVVYkIlMg8p5Lnzux3INFTbM73B+0Cy8h5kFR06ar
TbysAqBErbZRdOzOwgdB/NqMM6ftmu0ft1GkpqowxjFpcwIkPbVLZKtzbWtYzNPXSsvtcqidfadn
GoYWHAud5NCroFdYX45JI2sC6nOEybVS3xwOxbQ4i/W0j8N0QUs2dUDhko6+K1NGJZJLog2njw95
fhoGzr0OmYA362rz/dS4xaNaplqG7xcGQbfrbLykEu6LpeQ8NEtjm4XGCfE8g6hoa6ldYU1GiNCU
D12goh/C04SWR4bGPBeBl0ckms1YVtSiqqahHmZThoufogMh2tKuLHq8cxG7+HGDQy0ldL2McjgD
Jx3+j7TrWo4byLVfxCrm8Mo4UaNRll5YlmQz58yvv6flvRbVoqfv9e7D1m65SmfABtBAAziQksas
ay09qpI6hM4EClDM07U9l5h9w2Go2JhGGRuk9WEITTUctOdGaQLDuawvRLDv52lokoZUW8eqmq+2
rQuBrAzos7b12bdHcfB4xFpy8y9FeNCbY5+ggTI4VqZ8hcE8qViAaQGBljZ7w4BAPJqrf+H7X4JQ
D4FJAjrusRTw6BJ46QCi8fDn5Y+1piVLAOKaF46wypoeNKqQghd3SZaYIIgwOwz8JpKt9bE16btC
/HEZcvUhZIlJ7GOB2eVF2soiMLtRecGLkmZKeWqlxWs9iC++algSEZVv+9dUEd8ug3+3PXBSoEmR
8IphaRV91YT8WPV5Ow/Yh+EFsmAm0cRwi9/VDwiKIRGSDdCX0XYXSmIudG2EUp6RmOX4k6+x9Ssq
7ctysFBoqzNKLvAFoIgNeFF+JqCO7t4vQ6x+KmwwJTO/WO1BK7gy9VxgyFxvV8m7UFwNIetmXMnW
8akWCJR2Y80oWrMJwn/SJAtPRdY1knXMFMcW66FoJST8CkfpOlaUdXNfBDh7N75WLTCoW6oNMjEZ
U/qY1GZcK6sntBCOfN6FlidoW5zEEGhxtx2K+4Q/CCyWHNYJkZ+wgNCGeeRDDRCc9mIU1xqaGi6r
APOEKDWbZ6Upux5qFv3qHPTonPpNYmHhgWry6KGa9qxWk+8xxdcjooIlxIZT2QeQqJq3cnbbDpkp
JSazQrt6NqAexhgiSFC+DZTocoleYK0imlAfCPcr2Qm7xxojEGKbxS1n71kZ1grhMiRD7wxpOhcE
9FV9PatAGLDtym8G5CPBjejEblG46mAloitfy2SOHtwUI9jme0dA1fEna/Tie3D4FZ4ytcZIZ5C+
t4DnvTS3QsXzjWMxbPpsozcMzV/XmoWslKGpSq5OKQGTPcltb1FNtdWDcdRNwYl3/lXLUtPvEdxX
4ShTExC/NQXBq8bOFGTJbANPbJ/7ajIrPLQzbGJVeRbSUVbn937jq9KHdP1WPPcfgyxoKuDMofsg
nKs49HtxLgOWfLSvYQ0REjRR6FPHenG6q3GUwDGSVMOAt9TkxwQW98IDF2KDYbXcSY880xRXArsv
gHQvYzehIyZUOjgwxDjYtWdk+1k6tNNBymAkUOBpoxWYhmc0N36PSL7CUoZidKku51pPlIcU4xNP
8potuzy3fop/PifNPhJP2hjGEz6nzB/n6WZI3Y61QH0l0PkqCmUHRoJ9w2oNjHg7ouVW3ZLShLxh
MzyzhKEMoCp1NYsiAEn12fd/TcUpQUfvZQVcdc2f+kdTjiQlDybUFBhN0Zic2oHWqzGbfM9Lm8tA
q7faAoi6c8rBN3Q9A1DSvhXSu1aw4k+WJNQlM9Zaqww9NCzvUJQg72vy9eDyJ3FLZjHlvWFj35TN
YlNnnRGVloytH6cDD9S62UnxKfWvA2ZFk4VBZZZ4rDHmUMSnG1PrBXsXPMzOvpIhQvVJPJBuMmF7
+az+4ur/mJFMHoUXIQj4ZTVeioGomMEVGZQEj4+j3JBC93gEaZ51GW/d03/CUc5BTvFKpBj4iNlw
rxc3Aneu+Zt0mE2/HRn6zvJ/MnVlgvs3DIUSogUPg1NeJzvNiQqTd3k7cWXWO9tf4oNPyShfkRpT
VDYCJBus0dbc/Lqx8hPefffN82iNDqH4xOpPLD6zWVQ7K+1PX9yUTHsPTlZ9MYSg6AhM3Hwrgd9H
y8wuNuMKhWKExyabOZV1kkSVF4rDzWgvnQuAStLPSdqDhFAPN0odYWvezDhJhkORKYfSIA70Ix2f
tldjJLg/x+H1slYyrYDyKI0vZL0/EQR3cpob0v5NhoWDLe/mjvjKJDVnSUT5Ejw8RFgTgo9HBk41
9HCCqBhrpRsQxINFyAzxasUwPKaSUK6lLmY1kANAVk71EKNPDtRFHjymy78JTub6NyxTZ/gyeg0h
iGkCaQI5hF3xuan2e61+9PGOyTg5YsQXoip6wUskymqK/ZvEf/W2aIFK68RZvUX4BuIzK7thiUR+
zELnu1AbW04H2BjdB8HWH6+mjDG6sZ7kft6e9NKOQREmRSEY2q1mkmU//la+k81qmzrdI+uMWIqv
UK5DrmrBKAha/1bpFllTkHnh4+xNbteTlIbZhrHS+vfFWSmU32gSScc1Bz0kfrK/mxMrdA0r2XaH
ws495YFsJeMZfPtMMSkPUmd5nHLk7iaDFinoaBugtmb6QCLT4R8/q8GLZJpTxyZoyp8E85yLXFuT
GDi/k/FS0W+6/3TQcNexxzLuVXeygKPcCfaMRoKC4Trbb99GcAFMDwwrI5fXNytbAFDOQ1FDfcbM
OkK6B+jIObYzK/6FTNcikwPDK0ueVTv7AyfQxPeBXlVipiDXxiJKa+J/1eO9IrgMmUio8XeZMD/8
1ZiVcdJlLoNMH8v/wORGFnSEGxL1MF+uyAFcwqIcR/sxr55+YBknLIsxs9HMzpGXHWaPf5rQToCW
zdRSHeNZdRhyXlYOgacCE98vOF4tgY1udiyOyXYV7jYSU/Y/yJIQdoy37sIWx0c7lW5E8Xn+eCr5
TaZZ8ib2CBPW+u6x+pd0cwFG+RNUX7IpKCAeSTdzlyxz+eg62Vz+jB+r7y4dIeVCem1Aa+X4cYTc
STwmeEFzkp2CBe8kUhjeSKSgm+PN7xp/ainb0mO1fK10hcN5LoSl/AqqyjEqefgRZL+9cZC95kcI
7xLcB4fOluDAMXQS2axPLLLUl/IvvRGj5EXcGb+b7dzuUuzyBaH3bWjJHuneFswwN3W7dsjsSbzD
LMqZLELM7PJneR72zM/AUmnKHRmSb6QTeYsbLOPEPaE49phY3ZNgSVbs+FeZy+wFJqd74fTpJsU2
VrFE+feLWPcAJmRcHxiaNywZuyUEpwAtfHjMj6wqN0POjwxnEW8YDVoxMU+JlH2673RvTBn3IsPP
fhjy4u+LajXqHY/vGPsexz31ZHn6zX9nNx9X8wKjzYyED8jVIXqCG3v1GybLiRJFZ/WarEAQbe08
YKZHw7ckr6iEtZClMKzToxzSkCjK1Ih4LpaimxHcLgbCAO5B5FmulnGl0N2Lc6xg4UKMl0XlNCOV
rlAPSfeEmqT0mEPSl69kgW5cVHgsnPcjYEmnweEdbT/u41fZLBAnFjnuEtadvK6LkkqGskX120zx
KBhplXDAG1VHb04iKsCXNWVdGT8BKAcbplI2tVhGZIfDXgkONXhjg4nRv8QSgvKfmPsg1WAovF/e
ZBqGTN4uy/CXq+9TCMpTqlXfcyMPIQZrdkk6gt6vbf17QuGRpdbr75MgC/nfM6H8IIJapQ4qiENY
q6N9sBO3xbawI+aEAuNs6HmdJgb3md8CSEKwrGxV8Z3jGI5i3Ub/yEIzHJBmgLhVATFGhWu0427O
VLea8GwtBvblUyKn/N2Zf0JR0VgxNNjxpeCQyqSx+Gq0Cu2+7l7C8QfXMKYh1h+hPo9Io6KvQh2w
RXUEVmuLu/w6v8WGQqwJDJ7YtLqsQ6K8XN4nau+X+IL9dKVOXm/clgnLwxGNuvTpyG9YePMc7Lzi
TEK7wSpre3ggCl4/JljKBgIKAZehYmVbwVI3oaNmJjOWZZ0c5SPmKeNSIwW8fpzO6pk7TR6ZzyzA
nlj+krFZ6lexzZ14NFmZ/wen1CXBKc9Rj+nM9R3OkSzZyxx/y5mhN7o19gfKu3gruaJTeSlW1x9+
Pz30u95pG4zp9ffKMyufYJ005WV4MfS7TCQ/RotMSQF1eLGPxIRhJiyLpLxLOisdN0742Jxg68od
r90XxqZgFVkYLpluKdUNoavQUTXYReHI+knoz5eNfeVbYUkLWTaNZ0IwK1EHFxpo9yynFH6leVTQ
EBMcxHx7GWLt7fcLBnUecxtH2DUNjPnUOeCL30lu5+nXHWemJjZPWyMGX1tPDczolvWCs3JICi/w
OpmkFNC6Shkk16YtOkcRXgnF8xweEjG06mhXR4wsa13EBQ5teZ1qyEGOEIr3xF33QybvbIFZuiTG
SSxhZ3iB1YNccR+5LBFXOFPVLzJSR8ipk8rXJHwbLO6WLIEEPTlWu03PPYYMugN5MeVs6Tp/GZj7
Tz+aZCi7/4JNH606oRlowPclE+jig3EKnzHt+GiOZulUqAfOTu8lB+z1JMvJmFSBK/7uCzplgrLa
Zo0UQHItcJoHFYmW/tx5I7gzB9SNsRdFAIGDjrVKFqstkIFMJzzJLLYdJv2RGnA/tOrWF3die8oL
ZDwCq7C29jS9lJJOc/yqEMVxxjcO8Tp3am9Dm4PJVIf6isf+apkRaKw4HKDBG6BvREGXCHUjBzP2
VvsqJFOMI1ds/Ijx99ct8vPvU9fwwKNLhOshTSdqd1nY9maRYHbCqJ6aoGG46FXntpCFsv42aPRY
iIBV8M+CsZF8ML+LDNP/mKb5bgKfAlGmr/i+ygcFPLTskSVKudtvBGTAMH/1IJv1jxqvSLml3pCx
7dTiGPAsESnj76ugEaUKIka8tOVrxckS4ZiWLLJCFgxl5wlaF/3uI8E3AgvXqjVMINOoa5NxVZDY
8tLHpCx60tVZqEjI3tr+meTBId5SqzcQIyDvZe0AZKgifbdO0oy10SQbqeUbPbPT8WYSbYM5Q7fu
K/4oCN1ILiiawU8BZPLRJ2yTzDd2qyvDTXMTs1+g7HqAlzzLj9gOyEyBVtLgpTXr5HsvAtJgAvdj
RDKTYfd7cUVikcEzsNyAfSWwWREoQ010ynlEjS8ZbQvnoWJBcDrfSt1s8uo7Q0lYQlEuBPXcagiI
Wdd2eCdgP0zlyc+BB04lR31MvX8IJ798Q8qL1BUfDTXKkXbZhG6mhQ7mbtwZ//+yWCxtpPxIkmn8
FIU4KkU0x/AhrHe58eir3mUUljJS/iLIsHVEIVlQnYluHHoBH5/BI2PLuVmpHOMBjQVGeY0uECNV
1vGl/FA1I+QdPbZfCi2G9ga3iSuG81hXPuwFwLZNQ/k2paQYgTrpfgbRqjspedK0vZ+xQtmVJyzo
wicGZU9YwA6mMA4YJN7prrDWHnMHULt9zpzhIa7uuyv8hKJsqVY5P+vrnKRUGBrd1Xi5DzfsNezr
Z/QJQxkTNn3nTZgABqOe4Ax717GolG+tWP/BTATIn7okEWVICVr9Ky0gEnWCyWVXOseoDrM0gDKh
akI8IckAEKo7PvZyFBNZ1z0LgrKftM7zIIkK0iZ21SlXnHDX6IyUbO2V7IuSUWZj+LhupxQYOgaG
Zztz+s3wLGNjE1n2Wzxedgh/CS8/FYC6cuMpG5JBhUqXBRYMY5RwRzYp473CbHoTDSV7NlH6ClEY
SVn+YNLNDxJG0X5j4pHE+aDY9QSkToLbXZGMCZOMLq6sbXLg3cDyH7ktK2liqCLdFxFHVaM1IPyw
+b7fd1J3xqyNy/iwDFVRKF+RJbFvdDkwMDWWi6aIZgWSDHaGGb6OVnhDxqRzj0lKwIKl/Ebkh7U6
S4BFuJHUZn0AYzt6zFFBaGuzivAIJZqlxW7S/Ese+nmolCeZc17HkiAAN5hyFE7qTiEsrI3HORj2
vZpOM+pP8qa0KqQtzCyY2MQF30L3TRhDNQ4RD/BZUM0w9Kbh3GMuXWwwhXMVaCwTZcFRniYXkh6P
GoAr7egh7FGyUUjUDwYq/5qMwPcPwn20RfM7k3eH/OVLglIOqJLbetQ1IPfTddHEJj8JVo8CR8fw
pX9J7T+Pk/JC6tDO+hjDC6EahO0M+B/8LxKRYxIS1XH+SUDAVb5qTvgQXEsOv2eVVVf1WBQwcSzy
kiTzlF/qsGY3yfUS+IZsdXVuGukvbWIdJDFC+nOK4K/HwJahg8qKXPiLALnsxCxIRB80BuiCJE8n
07NqIgYDi8D/oUC9pjZLNMoljEE4ZNwINEIY0m4bq7lXCV0wd5xSq3WQqLrDvu3MODLDHevNYu2D
LsEpxyCGsSBKHMBlqTCr+iVQ37j85rLTWwtalhiUD2hrzGqGEjBIJ5GwibwBLeE8kyGNJQr598Wp
aUZYBoUPmGj4kXfXseKG091lSVZv4aUolIkbTaYMugAMUj3incgJKhNDumZyLW5Sb75lwLFEouw6
bFIeHVgYFivfMKrtBJsMczuJB1DxjjSHCPdByMwP167BpYyUjQtZXA0iOS4hupdECY6TVbZcYYtU
lSUEZcaZr3QI1gFROJMl/iJsb9W9dEPIQHvUtAWQrPKbDpwWFuODrjnKBTD9RCfiIsiqEB807ax6
m+0KqzWTwgS56x2enW3fjB18Ud8KGAEVC5fyKKnOV5VOPMqEbaX8wc8zUzGujJG1o341cFsKSDkT
FbuJJExG97hvJTeWLHVH3j7FuzQ16wfJSnf/hzue4cDodgUpaNEtUEE4OdAOetl7uoKpshms54X8
lFX9cyDnVl1mhzB+SnN+N6WnRNMcQ1UOUqM7oI8AtYhyHeT+5vJxM8zn42MtPEJhCChcE49QC9eV
sO+F4xgzstm19qKlKtP9CwPat9FbAwxuI+9UqzxVlnHj31VPHTZYggT7NrpNrYihTmsl0i+olB8q
pnCaZA7HjOZri2zDHV/JQpccpLIKY7KN4Q5oKgIuFqN+lgEl168xf1/w9n93SJS7aRRD0AfMY9tS
s5PHbVxMoEhhyPBxChdudJpuaVSKgu+Jw+F3Pt5jSQ2m3ydooZWcHvVXPHu5BeMRdvW7qQJmLSUN
ekbzgqJnAkv+yBGh48AMxn2Rs0oda/11ivgJQbcYtDHankcyS5xuoxviREEHajWIOrEhzwKph3Qm
4XWGl2YNLS4RltKmT/+UKi5/BOXasjpKDKHAj1DP0pbQrmJC6r7epOh1JdgTu5VtNTxbiE35uDjm
/XzsApJT+J6CtWicBU6rK7J5KrXYhMqr7m0BR4VIVSbUfhNCd8IDd1IdPEKj5RtL86y5cLweVDQo
nw8bcTb30etl01gPNxbQRMcWDqws+3kYY0gaHz5q9sfSmVyyNZmw67OeNNdd2QKNCqB0vmuSgExv
kwkLwS7O4LzcGI8FtjVHFu9yM8Z1w3PHcNJMWMqX8SCU9WsfCqSY0RWSNPS4q0dczk5x5J/jySF0
ONMjq6S1flMupKViKx9jXF0tAbZFKKe5vifZ46Z87S0Fu6rwgctjzxqjXXcJioCoCbtgwdP09Tjn
XNeroIBLEND72QqIO1i7ZlkIlDOt+XjK5QoIWlRavPg+ZwzCnXVPquqgZJJAkGDQxfNZC4SkJghd
bQoGclxwAO6SHUzwpinM8gfYeu3ulRW4rcv1iUrpCBjewKLSAnX0d9381OWsxHbdyD8BqKPpuMFI
+RwAravuBm9y0CPsgssZPpM8R5ESHue0JjqG4dMMp0MDegs+dd9MsX+uH8zLhr8auCw+MnWMGTSI
6zr8Gq5UDqIy7HsuszhR8S7DrMfhCxwqDscLLymbAKfAa9RWxoR+uxc2vj1fqe/ZQQTxMmdzh+LE
7A0ml8K3+/gTmI7DlUAUuKwBcDR1Ztify2kfof0K6xGlJy31Bt8TMODYRz8vC8xQI7pqrmVNF84j
YENB2lcpv594VgcQUZRvkqEDR5cFFdciHQwHVSROna/j2pcbECs91dL76N8ZIKsUm5CVzqx+RgNc
JTzYFWSsK/nqUFKQMQpSJcEYFbPcYvTV4VA1x2seITxk9XOtpvELMOraDYcc7CuqjBxmV6P2QCa7
m23tsXRj1RIXMNR1yxeTlrYxZOLKsy5fVdF2rG+19kdTn8WSNfC6qhALMPLviwt29FPkBzFk0upj
J1754fNlhVs15MXfp67UMJULLprx92vprYNzic+DwIhtV1PLBQTlGscxEAqpAUQoPMSJG0yxbaQ7
v2Jxa62+z4sLIMpFjljrKDYlDmY689bk9Lbv8N74UYsInN6UTc3z7RAXKOnerm7/NUBZ/ALKLWIf
Ctb9FfgFxoYwszQe+BoRxB8VBPHkRcm3ik16z6qXr+mIxENynUdVXqHJjYZmimOhQaeaj8J1Pb/l
isxw92tHuESgjrARhFjN4xjltqS3c6k7ZkF0a0j6bZCWzmWFZAlDHSKvidEIXk/EeM02E/ZD/y/5
8FIW6oySMJcbsU9I45m6004YDbaCxNQHk1C+kFwLNlyfc49F578azy2Bqbus0vkkCwscU4sdPZjU
Na56k5DbkDGfySaz5Nzd5W+5ZtwLRHq9eqtlk1zn+JZd4xZZavr1sa4ZO8PW+tXBqPZH+wzKxUeN
6rdtC7EUE0E5FkyIW6QATsa8k1nSUO69RxlWaWocnJZgFmL8qQwSurAYn4yh6fTiUbFsipnL8MnS
ztOSo4hN5+2m5J/+u4MhRrDw6thwBWOKIUoUHv3qvuGvS+XxMsRqHLw8F8qzywMXNVoBDDJE3VwR
BgFSpewDrPnjCzNGTSuw/YbhKZiwlKsAJWQf1AFgyQN0/S4WVnQObfldNpuDZPX3QWJlOrOV+yNq
oaOapbSU2zC6Siz9Auc2WeEdhvjArzwNeDtVTdKlix2vLKe7WjhcIlJ+xFDjDJsFofeyN4Gu7OPJ
hiMzmDfEiYDoEHNPPGqWqWdsWE9eLC2lXEkgakVT9pC2rPLanJVktOJBfemixhv9mdXLednwVHpy
N0errF9mONJKeGmCjVb+jGTGSAU5nr8fn0oXtPQUcw5BRbRGjdD4XlkVHoMwi6zZvF7bDMsgAdol
MMqR+JLSpSGxjI8tag9ZALMgmVOOtULZKdypN5cBWd+PChiLOpVKVcFpxUHgSRhXy/n0umFyfa+F
v58KqfKUUxm4seM1HTC/h2YTVLHIdC6rIMcwNZVOsDtOCMOROC9C4kzqPTIYejfkJqtB04YGKSbL
1loWsZSM8il1wDVTPQFR9tqteB84hkWKIcNd7ems8IB1WJQjyeVRj9MO5HqE0WtARav5mPRPgGjU
5rCN0QbAGsNbfUZbCkj5ki4zuFhVcXSEP2G2BXNGjuu70q5yh43834pIeQ+1Aqdul+BzkpdC3AoY
tKmdek8aLAnJY2pNnvH/n9FbBAkqnU7nWRYmYIRDE1X4ovsnn8nkt678KIbjP4oq0byYulRLhijj
2D5a+lH3FCKzAK9B6ca3Gd4HpckK7kiU5ft4bWalhH+J7T7hKZcStFmURgrga3xScM1go+70zJ/6
j622QW4GNmsG9y9m+AlJeZUadOR+A34xFK3zayzGjsG4gQECNNzjZudskDSyLH/91vlEpByMqqVG
nvUh6v1VgmTuRmmu+GCyjS6z/sVhfgJRoQvPyXxctBAN6wqM9BxW7wVrlTT5rd/vgE8IyqW0YKwK
+hAQQf9aFad83FwWYfXRGFtT/ygk5UeGOU8wNgwADNUdUlBrgK9pU+xijEFg0h6vIZzD2zHe5piB
CUs0ypmUmhjKmoJjam1slSZj7bfdT8Kfo2H/yZCbw4bFtM9Uf8qjpEaZp1UOYdPI1AozfPrY4YXJ
Zd0MkZKe013EnP9ed9R/PjDNhOhPqF2FE8TsgyutQ01HfshrVuK7+gC5OEaJym5mQev4ljgu0vvy
e/a3x6omc3onN5DkTGiV0rYwtsvqQ87ognrSRIh6PYYT6eC2+2Ewhx7zWZgET45j8UPIDlqmOZfh
GN6TXiYMZmdBjEp8Szk8ctIpU55S+TBjGagcmULxxvmsNeTr8d7n4VGupBQFXosyyOdHmaco21jc
aPNo5eWvMH29LBvDHGiKRN4YJ1UlXqsKRyeIYhPFfsbn+8v9/SkO5U1iX5gw3Qxx1BeyXqvx+k2N
pVrYrkXSelbhlmVudJnGD8K2acltQ1I77km1ksHJUALzT1JqYlTcHrDOiUWGx9IRyq2IsiSKkQhQ
TAyhZwNNPttmK24aRlWaZdaUK2mrtCoEncBEu7JBV1sIMn6BccGwzJpmSOwFMWtk4v6JWc+9GcyW
IVmE+GXGPAuYxsCUL0agO0me8E7NQGfco/RiElGqDS0l/M1Vq9pyelW3sh2HxzJkUfCyFIVmS4y4
Qo0kovuNM9a2/IsrTLRC2oTiRH+LZ2tGegz3ddngWJGJTEUmVVtwsa4DFYmW1xftURBrs8U4c1AV
Tj32aFM0uHswGN0WpeBwvLwfI8WafFbX+2oTysJ50xyK/jziBUQg4qeDW4jx85TJbjxwFq+qB6Xu
zsI0uVMrulI0W1rK3NfNMBma1z6IwLGVkVyC5C2Ei4psXsXyLEaswfBwMuV9OGRHsk+8T9nvovgq
GH9dPlCGScpUKNNnvugnOT6jkr6I2KTG3WrD3WUIlgiUc4lIP61ITCJM73Hb/QspjiKRsjbYlAwZ
7Zy4bxcPbnGgxIksYVxgjg5ZtJu0rT+4l0VYj/g+MejXVkGW/4OhH/2zPjkz6Mc4PEFNb5LX7qBo
dt+YWO/IOP3Vq3QBS0UomtEjltUgWtb+kHBfl91masENnTlqxbjnVh0XSnmYuRc1QRaJoiy+YogN
v7xsIBjK0Hmgl7FpdO+tklk8a+UiC4j8+wKoybVA48j7lt+++ugMzI2riPOa4f3ykbFgKMWu2zRA
bxBggmC0JXBA861Z9bolZf/AdqpIiy9H6TdmTyM5JFWNvvUi5aqWvMuSrNrP4u9T+o19qVrEdfj7
lXRU/RSt2G+XAVZdmQKiOfSJCZivpj5VHyZiMKUw0HhL1of2m3EnYkMD6+5Yh8FoqaRKhiTTc9w5
N2AApZ/RywePWZHV2B+d2KxK8apHIxOs/4Ehn3OhX3KXoosPvM+2MEp46Z83IyfaaqIyKp8sGMpe
+AQjQ0opoHE+B/NyMFnlnNs1F7qXz4Yoz7dkYSENZS1ByTUF6ITQnySCcLDbhcWmjDctWIrTG3Fm
hNMsmShFiPRI6MUBJ8TX8XbShWOctvY0Z/8SBqqCJBn4L9KrQJ2QMkqZCJ4dW9KwpxG8VEr5zrcM
kHWXrcqaBvZVkG3Q0xp97scquILQteNK7lSDAS93x8foHkmX9kIKB4HdF1bD7BZadTyfuPRz2CwZ
cdAUwE2brdBejfNGqJ05ZNwM62nJAob6iGM8ymFZTlCME56/8FLrb4WrziW0s4ErMZR9tdkTTR7/
+zE/fs3CqLSIFwW1hFAoQJAJwMQJXoqXdEveM7ufiSeTwtOhfUiusS49NMN9jWcqFrveevC5+BVU
8CnlWShxCX5F72pPpOU0dIWbR/UEEuaNesPKVtbLXQs4ypNEXSzXLbbyoPcy34qOsEGPErpc+fcO
vfqERDByZdbjAPNcKb/ScJoszwFASQFDOnQ/MwtUnNU23vCvTE46YtDfvMtCQsq7KAYW6aYpOdY3
8SW4qrfDkcvQ1VC89TWKaxnSzW7TokOZ9dy46mkWwJSn6bvGkIIUUmbdzVTcZ9KvHpN5l13nehVv
AUJdzIZeRUEqw8/8h+ZA2hT3A9QX/XTg7xafe9C8c7/6q9ri9ywB/wKuY1xMUXldoZdHZgpoLzoJ
jjv6pXrETIqjeh5twjrlv7emMlnG+eORsDLjHeudcPWqVT/BKclTvwqVPMDlxE/bIhFNiX/TBN2c
/KOhunp0J7EW8K6f5ycgFaP4dS/IZQpph0q3Q7/d67x47XMRI7v+i0n+waEJMjoj7jMO2QReR7RT
6+IKAXFTckQfDgbIIpOsWEcX9pmhSOKamWgKj912OErkGl8vrKHVq7YWIN34Rtjfhb1hRYQ2zKrQ
osg6u/XEfoFGuZ1GbvWhlHALw9cOjr8rT+j3huN50o6kA1Q0k9tCZ4QZ648mC1DK7eBNPu6U/MPt
kIfl3Baego2yJ/5Ouhpxe0LWDpyxN6zG71XNWQBTLqgNhZH3R0hrgH1E7J6n6MfQsdYWs0Aod1PX
etLkIaTjQTDRiZAKW5OFpHAYirIaqi+Eoeyu7IR5iIjRqy8paMTBJflcDaaYW9IL6UubNtx7OXoM
UHLTf3PiC1DK9oaan4oqJra3Uz3iX4KjdiZkvmgBYdgfQz56j3cnc8VkKCRARCmz3uv17WVZVs8J
FmYQiiTwZVDnhFA3LjUdHruqfVscm8OUGqCjEf2HyzjkHL59sgUOdU6DUE3wkcAJ5k0wHKMZW6zi
0wgG06o5G6z9NyypqAMyRi0aWq7HVWBcKfyrMB+V4OdlgciHuSAQfTC1PoR1pJEPV2DJs+hMw+NY
PsbjsY0Y6raqAp+fji7GlmE/xFIDpEb0tPqW554vS7L6sQxRVCUJG5cFep1CJoRNmcloV5W14ZDn
kiv3hlvMAaNovQ6DZXSGpAjKt12LvdDXqBMi8uHGET3gO7lUsJqS8a3WcxDjE4VcLIuwmU9zcczw
Kmr794aAjnKUCVN73qi2cYyuh+vRknbxht3GsXpGC1jqvoIytGkVkjPqItRdjH03JKxRjNU7cYFB
fsNCtCBtweggQzTSkaLs0Xxmqie8tiBYzC1Wi8F6VLxAI8e5QOPnNpwaDmiih6F4qwInPhrP7opt
5fKvrBcEYo/fjGkBRl1JaSPMo0x0o3dLvIeMG8GrtuynXaZQlLeLJKWQMgHHNFiEp40snfBdwqqS
uZgI3PyLXX2qIuXytEzky1mCUHHQ2Qq4BOrM4VnLUFiKR3m6ehBA+FrhnhWLq1p50Q1GJMawWrou
zMl5EOUahNAw0li48ng7KAzFZkFQeXWoh4ExdoCQQIsy+E8FXtzA2czITRgfiq4BZ3KWc0IEFLG6
Gvi9Uv64fNqr98GnCtNF35DkPh12rtnacFsG2AzTvgf5Mx9cNbpuX4ZiiUL+fWGaU2QUjUBiK78b
3HTCZEbBahJb7f6XsZ1FE0QDd4NCWcooyJkRhbhBG2dyVNIO80aIjAOn3LcZ2CrIZhPRTM8xejID
t7P0gLmPaU0vlj+Bsh9/GtJM7fETZuV9ng6ZgeXJ28tfkvwJ2u8sISjrwT6YWC5yQCT8KQzeBzyp
iE9Si83dUmQ2NatQypBI5b8enNq34DKRAVfmuce32q5XsIzMl53LUq3px0Iqeg+rHBZYUh8BJq7v
guJuYHV1s8Sg7thKK3oxIpednOkunwj7KUaPVJz/g/9cikHdqaVYxEb9Efcku0B0+xTHMr1e/lRr
VrvEoExJkgQ00pELQUKn7FxHro9Z0PjgK7nJHPtgfTby7wuzDfioTaMYWIV+JelmGp60kpVUrmUm
S3moi1QIxjoeGsRydWGqu8aK7fpRRuuE8NB6rOrCaga7BKN8RK4nbYhpNOQm5wwbc27IhVocdVt7
4d1w31udLdryhs3ztPohka1gHBXcFqjTfP2Qmo4iQCVrSGBbf9/w4hVXBPetEDK6qFcfP2UZVQ2N
F0h6RB0YV/Oz2mO6BQGX4tYnQtzlEDpjwlYSMykmV18hZFkTQdgBEoRv3IVGwMlz3QGudTsH+28f
yNpO35ax687SdoQ9mbkkmjicb/5vAUlZcuzX81CTVytuqM0wvm/Ckx8c63zbS5nlc+/t/FKWN5dN
bvX0FpiUWafq2ORxBTH58UVW7KLbVjOjEsGCoKyaS2PJmFvk53lNMhnJTA3+rMkFw9pW/exCEko/
mrAxpiHD1+sl0TR6XIU8IzRaHQda6gRtz5jAE1uS/vtHMqMc7PQDof2I/ml9D1axfWofZcxTOFdx
QOYwhTfjoHr13XCTupylOCDNOJfpxzL0CGy1zmVtWK1zLHGpW76QklyVcnxE+ajcEjIAzuxdBOep
SeINwgMogvpX3Que74YPZAz7nxZ1fpGdCgPCKFR+W14ua54x/Q9pV7YcNw5rv0hVojZKr1p6c3t3
vORFFSdj7fuur7+HnnvTMq1p3jhTM/PiKp0GCIIgCBx0G90M9+ZMN3NibspaFrztCOzmE/NhoExy
3mMHpJWECp5pF1edQK2CHcBzG1qSTArdZBt7JFdTGBy0ttt1rYiSZPX41GWDapaqWJ/42aZZ8bOA
ohm1jGhqt8awq2c0g1baYRosNzFyQXvcqlgnPP6lz8j0ubByHVkkrfLIjG6omG4KP3DPG+XqAi1g
uAOmAH1i10eAqf3LurtIzJ/nv7/6VKEtADi/2/m+ZlWE6e3ZxGU+8zrMJ8pQzmy4lauDxgUzwrzi
2O3Dg7DckRnzJ5+/wOb8bzYpgC4hXA6SEVSy4YFEvWh3423tleg78VGml94GboGDW3TNX31MWMrN
FL8MgfKBmn0A7Hg/PFZX7bHEXX8AgeEN2r4x58p8lQZb1N61mhNaojKrWqDqUzTHswJtKxiFUmBq
zju7Q+TgRYhA0zW8CkZq7bXaESzz6vG6UDXnvaUwMdISMQQCiOqKFXmOh2oPqpEv1awtJeScd5ol
OQr+oNdpKL4pE0hy+uBZIAyzi3N2wznqys+INTTASHKv7m+LKbcnJLvM6NBEx26o7Ex6o8WVQb25
COw8FByFTFfn4DkfrecNTRuLiajXYOA2dpEC7rg826lqIrh4rE7yWKiTz+2m8aAYbQosaZcfWXNx
ckm29a7eFVskEr//ywA0v6BkS3QcChwcn+uV4jREPxiQezm71cIZTBI9Dt1ONIdNoM336/9iSwSW
oc2zDpywRR1N1NtViGtCAUYX4+m83axLpBEiWzgn8M/HzTdLOXpYdeyB1D/Iw34ij1UnOE/XhTlB
cJapt2GP0lfcB1ID7bj0Nkyf2vIu0rbnJVkPxvQTDmeCqAoKaTUBpyVHhWIAtf8WS89E+R5Pz1l7
jLOd1HvnMddPot+Q/Otrbk513o/QXp8eiwKtBAKZmPY/76rT97mTLsyJZo45RMKwcmdIbnpkzNN5
mxvILccP52X5Dz98AuNOPdoWmqJiApfb1LaEZ9VHspM865u8qUByVU6soMXNNqmTPZ0HFimRO/Hq
OtGiuXg3wa2aX4jn5AoM0OSOtdwfqrxjF9J/Gw7Z6EtW72CA3TJ5YC/W1U5yRXXvq8ls7WSOPFFF
GqHtI0czBg7T+IaxWc1XMw40xuw8XYjQRCKyvy8cRm+VddDIJiIvM8u9xJCbTU3QjVRZUuO2ciZq
WvuPUOFkLMxyF4B4l2zbSIZ0FSjYWApSfc1QDGTu2wMcot3d1JVtCK6mIkPhHIkK9rUGYT8yNO1j
M9+0gbBARoTAuZAYl9IZsyNZDZmv2/5lf8QULFT+OiTbxndsTEz3KuzmXE0KgYAMldqmbBC+cD4e
aGAUE+KfCaU4BIgoBP0JLh8UjIm22nrOZIHF2YmSBHj6n3CNrF1EmL8yL9u2tvVeRpG5ybUwByWS
jTMTawbbeDoCT+7MDtUMpp2kskfA8zSZ2bUahE/lMFwZinSXaygHUL7U/svY3f5PuZzNWMno07bB
DwCL3luwG027M+z8JTqod40LZqb+WG/zS1HJynoQf0Ll7aibiiJjF4h474NjnRUQS9tCqN51c/0N
w99UEYhUVZUgTKjb56raN832vGf+j4vQCYA7f1Brrw0quwqH++QqY0SW2wZXfhAwgGE8Bd9EuKtx
4W+eWgzGPY+9HpicoLnTKM4KVBglWLi+P6jTXW5skv7tPAQzvs+n6wmCO3hKPQXDogrpaDxcV2O0
rxRjq5fzLpXkZ02Wfv0dHFvNhcscJHCDmgiL8bwQO4V/140X5S70j/Pfqo6pdgEUNlSbE5lZn/VD
VV6r8T7PBDGdyPI4P4JkLJGUFKvTaRf5fD18hSJjsW359y0JrGMjYZbdde227SVHohlGgsb3RlvG
LvVFuUKRtXFuojNHjEYvoLJIGtGTo131U7uNabo/bwIiGM4voO80DRrmjaaqVWwt0O6zTEfbsJmI
HiFXPRBFwpAlf6jF9wDl4K5iFEJoY7oOduquvlC3HejhRKa2uoVOMHwbUOfHuVoTwCCC8xT1wh9z
Z+oftMaTcP87r7xVm1tgcc6oUDA2FUXeEEk5NuFOrwQ2vR7TLAA4l9MXqBKRGgCkSL2gPzHCUFjN
ZSWG1UY/sMAtcEVUmuth4gKUc0JGiOl0Vg9Qgsmb6kbd0SuGSYCJFwWBClftbwHGuaC4jKuqHJhV
yDd+/ChN3+vw1/lVWnmapjLYJ4hJFF0D3TJn44Ulp43GGKQZ53m/jw5D7xm504KW1LrD2BjXADNw
/K3dML4gMjgTtbtX0QH8WdAPP4Jvec1qo4/VCD+CMO5z3ysGNH8GpX1e1s8W+RGFs0iU9xpR1IKL
OC8f/NGZc2FAykzu4xH1EYEzSQxRA/9//852/C/RjbmXrw1QSmZu6H1NadQgVFEQivIPd0ER93iA
QHwdGxiy0SYbo1MvCinYnNfaZ58BmVTwY1qEohid79ONk1Y3hgDnoF89Sjmx5e6FQHPj9GK1onsK
89uf9LfA4naX2sppUE5ItDctuc208SUO+m3U4jZrRvJdrJqHtDQFD5Mi+bhNVpVhmLWsQylpj6iy
tadmgxyInZFfbSbqjli1c0wWV1Czh3Y1/g2UYqCPKfvQZa4elSq3Z+1A5T9+rmPrdcLgznp/UNAw
xpgmteRJ9wt7Jvu0+HbeJlZ870cQptRFzFK0bd5FIUAYzxLa1DblzXDJnnRTuzq2d6SyvzI18CMm
d+jHVMsGn0B5o4HBQFJ+WQTpXjZkAQXRez7ysxGeFMh5xDa0UIWRIrhgl670BvO7EEf7B3UXfYvQ
fY/I1o3ukwfQEeGAGQWn2qqPOq0e/yZTovWqMHIoNlRScD3WJXGtJAq259dP+RxvfNDle3f6Yv06
rTHrmAWEeupoB2k3ePWN/6YesyvJxnS0iwC0oIECFhHkkNBEQ/fTBfEs6hT76Wjs2NhVKihoXd/6
v7X+fvAufpGklv6/bLxxOh5KffRCQ75sdHoo5NCbMvMOahDwVq/v/BMk520aBF1hypoxrPhFB0n8
fJfEeM3Qn7TuS6fsYlk5JxMwRp92AlSNjg+MDwPVMLuPESe5RdLO+ZftP8Owi8Hp8IhUbkWPRSK7
Yp5pod6sw4CrltUJ9DMyB3pyMdXay3mjWim5+GhUnOeREy3RjREYzCnoR8Rje0wnae3Ww71zq7+E
qHz74wjpIyTnh8rYytPYAKRpXKTTXRxsdOEkcvazz/iD9/eNheqmepaDkvkd1l5cHNJ7Wnq0dtQt
y69KCKBf2y073VuBPgWHxfttf4FL9FTzwx57lPiTnWaXbQBWWI1+JSg6WSb/OlNE2ZyNzDLNdr4c
huQ6HixPYBiCvc2/w0ymVuKweDeMAbnH1DUxnDB1pbtgy4IjhOpbedPiJS8UnVMCs+dfZhSks2KF
rZ22RU5pX24CTH7C9Dw22qO5B1drvhWZpAiS8ypZJtdwI1g2mn4Pp++pqMpy5T3tg80rnC+Z/Lht
TGbzqKrY0k10915Kemu681a9yiLUX9fb4nW4iA+ifkuRaJwToaMcJUGOk1Gmz6F1b4reTwQWr3AO
ZKSBbhTMSWG4nK0130Ew7pA/H6j2UX2cyzDKDvcARvuOwpgDIz6pMSRDEQ5UW/eGGqjlCcH16hNd
QFAWvY9qyHeX/xztssTOnGDbvr1PINnquN2LfPyq+haInGFoWl8ZlobyJilKLqJk3Ne5fjFboXd+
O6/6wwUMZwUlhg8EEuvvq6SjEuxbGeTlSC1a/5yHWbfzBQ5nDWpgjnVKgNNvikf6jDy0HX03XoJL
Npg699Ifxib0YnCC2aKePpGEnInkxA/kkCFbcv5UFPQwGOpNRObbKY5Ed8bVPbWQkotqyTxXfssW
bZJ3o3HwE8H1RmQUXDQb1Ho5ySnMMGqhKEv9kcfaEZTZIrcnwOHfVuU47dUgY6uFhoNs2EcWOL1F
EwFW0i/YvCdt8TMb5MoqqewDhYUYOEk20p2/GZ13OoRr0WvEanyIajoLmMjJ8TwPE9V9Q6ZQna8O
t1agHoYpceg0eURrbmI1ds8b/LolnOC45EGbEIXUzGHMaekkTXfRmb4g4l037BMEdzbNKIod/A4Q
kvKYWF7WyvaYg5b5zyvZ2DKZiqpCP5g2yhkdCGV8Y9aQD9asxolazfarnWptfKOxhyYT6I197FN8
dgLjr0wypX1Vs1fA906unYnRGtomP/w5k9UHmfgr09SgWgeVMihury9j8lCKurTX750LObj1V/sx
HCNWdjQ4qWK3x2jXXOKB1u4PBl7xt4nTbJjfm3bzzbjJv4msfX0D/14zvkk8MdoqMtAiwnITTf9S
y5e59PYVCz9BsB2wiGgNpYhkKjEJq0fZOkgiUhGRCOzvi+8PSTiVJcH3+6izZVXZoIik76rteSlW
o9nFOnHnkhR12Zyyap80vkuyl2Y6ZONzqeMBet4XgeASsJ5pWaBxZ1HXqGU6sJoVMAZgFiLKpyQn
vyg9ludGyGyjnV5YWSiSkDuTZlnPe3mEhHoZugPqmUiICcVKcJTQaZGjjT6hrSDvIdrEvMcIhs5U
M0D647eOBI6EzJiElBxIAUtMNMKobUUV3B1XXtc/7Gj+6kNRTmgZPjDJdfEY7ZJb5abExGAD9TP/
nxFAKx0eH/H4/HPsj6CFxVImb9J1eFP+AgGMq2OOt2FHD8Srrn2sprgee6VS6CMu51jCpDPGwQTu
uJGuR3Aj4Fm9cGZzw+bODIxJsnaa1m7AQiEaqSrYke/16osdCT6muGp9QKvWPohTO8ovQ01gOuvn
5m+vwt+Hci2JGy1GHtzvfLeIp40FKsfzW160C3l2uTIZuqqRYSrTrXQ9u6pLdqbbvlclsDqr2JNe
DEEecv2sPonFuRktjVDTXOGypYI5K8h2iaw6eXsk+SjYB6trpBMDNFyabnxiegn8CfcUVm81Wrru
+V3+Ky6nyIkpGE7Pq3E1oFogcX5FLky5zyVYw1zvhmk7FJNbo+x8lEt7LkVuej1WXKBxLiXtu5Fa
FdD+5VlhxHDGkbUnp5g4KWpPXnWZJzA+/M0xhVxLS4CVJAHnYHycK3NX+HNp13JvW0Q5EKW7P69O
wcLxwTBFbWunyVg4LXnrk7u+n+w8+/kVDJDr6TKxNIuvdppiEPIPFq7kevAjz5/r6XpSXs9D/MdC
nTA4S5+MoLTAsckCn39JwWc7dJV9sS/c8CDqxV1X2gmMO09LJU/yrMW2KpWbfroLlV0hqoYQQXBm
3lRFVbcxO1cK1C+Br7FC10gnCntX/YN+EoQz71gOa6VlgmSYrJWAPEidjpo/O033dH59BOLwZUtj
7dcYDYWESUMe6tqT+6fIFJSjr7rwkyx8g43WzYOsRZDFKl50+XYUBYbru/O3rnTuBJxMnEExa8dS
+uZq1nD4GeHe6pq3klVd4kHyxiyp4K4lMmueCcQMsaESCaC6ne/TG8zEBBkRucv2ipt/F5buCcxB
52LrIAiyTMqgQsasX0SO5s0X9K6sQXPv2yaGUQYuvQmFTF2ilWPGszjgM7POjVkFrIopimRsMRMh
FTxoiiTj3IMmax0IEqFHMhvelEu21IOQeurtupm8r5i6qaP3ylLRrqx+lAZc85jAzpRoZI2tjdsq
7R0EF4JjcP2mh1l4/wfDrVUWWdU0JYAJfsyutUluK80en3TEniCS3YCb2km9ybbQNRTfSjezIF5a
388ndG7J1GmqmjbAUWXhWU+7mjAUVuQB1w/6EwS3ZDVm8CAviiWTCpBDJMVuBDkWLbR9mgSHPP7z
KegIcBf65Hx6X5lIR7Kb86yH+27Srs0ZjY0+2Z63jlVDNIhFMZacEoM/bzHjcC6LoAaRbVdWdp+S
H21KvyVkctAzIfCI61ioR0cjIAGVFOfdcw3HcTgBq06/KUUHW7+Zle2U1AKLX7+UGL+BeO/exWPb
yQaApgPrFtUvxgv24m26xU/rEhXwnrxLMKoss0WTu1aqVbFqC2TuOiSVTRRUHZDZJPLxPnWNG4xG
2yAYrDGaBnfbK0aHUbxmF/qLKFUuUC9/IBCT+h2K8MF+3ne2Ud50UugU+l3eCbKv668AVKeKjCcZ
VH1wHqXNTSMPiw78552T/ajuyr3spZvxVXMp/KUzmnhDFFX5rfrkBSbnXgrVqFS/bDGMsDtY0VMo
ekFZdSCL73MOZNRpNIdmg4mbneEa6RMKL92weju/2VZdyAKEreDiYJEME4nKGooLYxA/do/wzDYm
tIZVtdOSb+exRAJx/iMH40EytFBYhkk4VYZaOxm8FZHI7TOD/pSopBYINU1wO3/i7IpIRsuA2UJz
yPcSph2wMdm5bEfbZuvHtnJPDqzcQto3r8l1eZk66q/zcjKnce4HcGEQLsm+avQjpu+AU5iiYpLa
8myPdisd4wKpWW13Hm9dryeBOeMvSTwhRIXAg1Q9d3Ow1VGTpEjl/jzMqr2bhqyY1Hxn0PhoKjO6
3sG9A3scp/vGPxiKd/77q2KYoObHaCLKtvHH75s0AKv0CBZ7iX5T/H+S+Sqq778AYSmWLFPGYm5x
FthoUpNFMSDi8Z4Yh0na0D9v+YS7XUBwtxLVbDRTkjATkvaWW/qZh+atcrqcMlHyfz2vtkDizi6/
qRpFB2uOa35H889VCN4UySl3+SNmsiBbKaqDXF1+VK4yZhFdVw1uefqiCMuEjUFqtR9Zda1Ygvhz
PZBfAHCuCLRjgUzYjEQaYOZevvFV23BHp62Q+amd3CEv543hPxR4koizBorXx74OQGgv7eYNGsp3
KMidUSoR7oxdgsnRokqT9fTWQkLONmSK/hfNwhSN/Gd5ZJOk1FfMQh9sktnZ0bBR8raJNTtqBR5x
/XRc4HKWMso92hjZtD/5EOym23HD1AsqvtiRSgfjULyhtcPtee2umAsCKsPQNEOhMhqNPu7mIm4M
owlx9INPDpNJJVBm1gK5RBCcWF0/q0oQwiElU+1OXerVs+imshLALKWg8kcp8CpQKlILKYg077ry
qIaJq6JT3Bx/nVfXivP7AMRFaXWu0nqKIEtFM0dqLuT4e6XcncdY6QWmH0C4gwmEMqqiK5BG2frb
bpvhFlTBV0RC3m7ByvAzHMpR7uSBrUyI7qu2C69mmgvsa1VhkAbNgfifqbKfsAhcymqq1a7LEVqi
VaQYPNAQ2aHhnteYCITzeVpG9M4oCrik0lQSO5oIea18EAj4GBcksOZVU1sIxLm/CC1WWQeyTFeu
ErvQiK1nF2O6C6NEALQuFPhMkYRGKww/JFbW1b4iOawgVbPbPsG0q7hUbapLAuUx98mFQUQmJxxO
eXXcFtMoV4NrqY8SmJmUq0K+uTL78C/l4RSXZa1hTqDpdZXMcsL5LmqezezhK4ZwkoU7KuSwHFNz
AkZORnvKXkNEsKFwWJRoZTifaWp9kFs1UIb8wqBHdd41otqvtUPvw6pwTjMcGpNkFsxMAc08QYls
/VqBGD21TQujX6ddL4pT1oUyLB2NL6YOZtGPG7UqwsTSpAEutHwYlE3e3tWDd3511kIHCPUbg3fT
bVZrUTcj4m68f1Pbxbd61zvWttik/4i6ytkP/mzXJzDOVeehmbaETBjkg/d7PUyQd8x1B/Q732Qj
udZr9Ja1w0Or5KJMp0CTlHPfTd3UCs0BrLChf5OnOepF5pSe/5DabEiO/yR+1VzfxCdhubvFkMth
pqXQ7OynjqIcSuXHHF8m+YspmsTCHPY5tbK/Lxy6SdH7jElWbBxrdlSNhtFtb87biUiB7O8LiDFv
tCApocDUD/c1nZ0sDX6SmIgi2XVXflIa55E00O/J+QSlSTu0zIG4R0EyInNaareHzp0x/y0JkXcM
RIGeSIWclwqUAbdOBbhZwd6oQIgncIPCjcZ5KIs0mDzKNhryLPoGRRJXvd2lDkYnHtqt5fYvf7dg
nO9IK38qlH6GItPC7uv7zEpsXdQSIbAK/k0xwHvGUEawiq66IdJznx7aQDSGcXVlFFk1TV1RMNaK
E8RIQ99MDGBg7Knjk7dcETkHFol+2j4nBL63T6LN5M8zVJXuFaexk9t6F17F6CH5QgETkcH3qGjo
Y1TQ0/xxEwWVVeEQxD6tqOzESKtb8EX9P19Y+AUIt4N8LZvirgMIXs03qdXZah9vCSrczsOsercF
DLdh0n5QszQGzNAVr34cb/vJukmJtaMFtcuqETTfrFraAo7bPW2XJ+lY4SjMh4u63VXS9zHYn5eI
feKzGaDBWdYorl985J1WLXqoG2xQvbdsYwarS5y6hB60JNwl0mtHXs/jrWvwhMd5bd00J9kogDdq
v9Lhisb3SXChRF6hCgRbdz3KCYmzOxorJejWsYVatzPx7hbf97a/o1vMO2TpDlF2d9WHL+A4C9SG
YBjLiCmyMXet3O4K/QH9/a4aTZvzKlz3DSfBOCMkaYl+zwyCxcNFg8GA0p9XuGDDnr7PWR24ixTS
qJBkrp97ctM3gU2ke1U0YEQkBufiojLX4kwCTOj/KHS3LL/iEjT8I2MiHHL8XCRSWVEWoNgEYqjl
dm7p5Rj0eIUigtVY3aMLGM6gR6PAlVPD1bWb9qS+rKLvgeqdX/C1fAyock+icKaMCFxTgw4YkekU
GAW/ybwQj9ZlZoNDJAIdEps6J6q2FwnGGXTXxIliasi+s7O0SFyaXw2+YJOKMDhTnkepqWmJNYrV
t1b5lqZPQSGAWDWzhe44aw7A3lDI78nueC+HP+f4UbA4qwfpAoCzYwPNyfpUQYbp4G/1nb/vNvnV
/ydJIlAWXxfp14HSIs5FBqOJnDq9zYLSGXpR4wNb1k8HwkkchbuthEaUSoGJZZ+G2abaNVhQ7N64
j0WvVev+eQHE3U7Ab13TiACo8YofyUWFAlrrR/yI7ksvPtSiKn6R8jhvEAR0zIoUqyT1F810O1nX
XSV4GxZYGl/wKGHMQDRmEMiUAy8My30Q1TuBsTGlfF4dalIDVRBIY3HepjCkUKUFIgLjkjWZVZfx
04j9r3oJxjKJSuv/Y4lOaEypy/tPMbRkGBDuNF4J8mfFZqRv0da6zGdPd5JNJggO1hfphMe5HMQF
ZpSFkK5SpgulMNw0VO4STRSRri/UCYbzOobR5kmbQyyzPTbjQVVF9znRKnE+J7EoyfQExtZ4oBrE
Mm2pZ12CwIP1qAvpSNbTtNpJHs4D+eVYzu0EecDRcY85LB74zo8NnpIU+iSr0z0Ju+u+9H/k/peS
qidknrgmxFR6WlPm+8bSlZMrSUNig4gSkOz3nzF6i3NJHVHMyGI3fYuouSepqAmQ02NdtT/HDNPQ
/Pq2J/nO7ObN+d0mMEeL81BzniODlwB3CEAVIo22of+MJ9Gd4j9O99/LZ3GuKVKHOZZawGAEd7ft
kShESZrk0cZGg4n+Vtv9d/HQ03U3fwLlHElUVi3uyQAd5cSptR+ytA1CjCsD08Z5Jb4fGOdWj3Mi
jRJLXZphUyvb9siqLMDCPz8XO8bTA17AfaY7w2aK7GFfboMb2f3SRCS8YyzMlPMrYTQlusLuUcpW
Vx26ITvj13iYneKmPmByw/a8xCK3yb8aW3mrpmPD7MaZN2xehL8PMMpW2RRgyRRRXa8uJKJbArYZ
A4xB3OanKPiQshhRQapipF1b2hOiXGuy4/DpvFiru+EExFckpUNZtIWOZ4CJmnZcX1Dphoy35zHW
XjxR0/xbmk8VpzWmMGkaQMZnsiHu+L9DVRNHuc/2+iOKMq5F79RCTG6bx2M8Z20DDVqto002a4HP
tuju2o9OdGNdypsCTluEKtImt+nlbG7yjqXuqf6TzG4234Th/rwy2TH2aeMtdMlt8S5F5a5WQ5cZ
LcptXfsTXlaszNNT1ITK6C1w6kIqBZfH9feCBSq33a3YUtOACda6ZNNfV+Ccs9WrKHTlTY4Cf0l1
RVOk1x3oApLb3m2uzGUnYQEHB8/kbCS3umt3pdeX4Mkqr5RdIE6drp5JC0wuhjCVdi6qAGJq23qv
7pLtsPn/tKuLYLhIYiBxQic8D7gFIqG6z6+HWd0kjeqEVXlppIaH+kvkTvwvubCFeJxXUSVjzBMT
toMROzra5KutomIglmFrnWNs5F05CI6J1ZjsBMhPjYLZ5GhOZd7FRykKknhGIyouXPfLOriyTKS7
QNDFCTUE0Ugiyi5Q22bGMTDvLKf6me0DR/0WCP3KukS/0fjrWlsVgZ/OWLpEe1HzX8rweH57i77P
RUVqkMQhwchMkHLdycG+yb6f//66hzr9fs4tYmhOa8asfKssrg3rMawfwQD0dxCcExzTIv63YjGa
alSZtklwV4ZF6ChjrwrsSyQN5wxLTPhrkhirEcSGnQw7H0kNNREE/iIQzvehbgbFB+wGGKr/pKXb
Z6HdiR5kVzEo6qlQf6yi/YbDiDKjqSsZVU9JvpWy57D4J49+fmFZTN3AWz/KOyx+HGKU1cqsSygU
C43YbuZDrsIJDKIHCOa6Ph1PCxTOfiXdtEoMZ4aLcWuwvhxwJjmKM10GIF4KvksOqTdgFnbM1y+m
thbQnGmDNmhsaA1oYv7opMAO5++9yLZX47IFBmfbsTUls66hrq+gjdORPdFAgznfG60oYbN+4i6Q
ONM2TF2O/AzS0Pv25V/ymXmnxHb8VqK0TzwSTSQZZ4FqORhmbcE8+tS8pP3gFEMR2f18a2XGw1cs
EXPCqGWhGY+PpJkdlmpU4qauPMhZ7vbhPkfV/d+BcGfsPGCZ6gRFO2Nb2bR30j5GtfFfSsKdPX5j
lXqhA6SPpdsg1z2rsX6mprT7G1kwPu5jxsavKz3UZNiCn6D9/aHMQ5zY//wdBrdxYzWcG5DhI15u
xvZR9YP2dkJIKdkx7WJdsDjMeHkvQXAf0C2T/Ue52I76VdPlRoAnsOSbL/1scFE8L83q9lkicJGc
31e63lIgJI/1vtsGB8nBbKwDa/rGhfRLafUlHGdtBPHJ6PshgpBIu++1EaYWPenW83mp1k6JJQpn
bjQt21HPgaIqb+MUo2z+KfFFV/u1VhGyQOFfwqsyS2QSA2Xazj+zO2q9X56suxFVC9pN/tgd9e3o
ES/ZpJeie6/AMPiuH91PrLZsgW0WN5l2ZYluT2tebikbd0boZhMWVhrhEExNGw8HoxU4Rn+T6KI6
PpEBmtxJgQNdj0aGpG3Jc7Kbd6z/P9nrB0YAELgi9uJ1wQzdQtG8hVd5zn13VWkWeLpGJpyEjjai
9wtEh7Jnll+5QxAUDf4fELd1jaJMglmHXGUchr+yOqwOUSc9xtqsfwspGgaNSiaOmWSoeQ/jPdHr
5rIjWXcZWXrsnd8Pa9YCPmVdUy2qWAZfjC6lcliAfgun8XyrGXd58JVIdvF9Tlazr2mdEXy/b4md
q97YpGB4FTj3tZVbCsF5KgvNdAYN2cr1RNvMbdu4SpvdGFFQuH6EnsjzOlvzIUs4zlNRP0lUk0Km
rEs8g0hebLUPUSG/nodZv5YtdMf5KjMo+ilkOI2Xw/S98SJx4jfDju8UJF4GUbzEtMSfKAux+Nq/
TIryAoxR7JnmkEntJrO8opqcrnqIe8EVSmB1lDspU82KlJBZRY2MS+7faI0giBZYBF/hN/eyb6UW
LKLXGzsvWqfvv3XGdZ79EKwR80GflaaDbwv9NiZe1D/GFUSqe1gBznwfbOPIaWJIdmKHr+RAHO2I
4QVb40sb9gTIVLt4erIqfewkMAu7E7mM58tANFJ+3bhP32d/X3xfVucJT0DMuIstDR9o5OTZ3Xml
iSA4n1ClZV76LW4Ac/HSF3slv27pzd9BcB7BoI3mtzW0VJvdkRjyD2SdbVKIOE/WJUHHq45BxAZ6
XDlljaZkJinmIrV031WBLSW4Mwkb8UQo3InbBXnrdzp4M2Q/uu/DaqPqxWvfi86/d0Yw3pZR4GLq
BM1jGrqGP0pTpEGSdBkCPgzQufZnegjiZmNImFHZoMmVGsEhqpXjQN9Gw/xBrNz98zXDnDg2hFZT
wDfOWV6bNmA2b0BGH5fmLujrfY1zL44y7zzMmptbwnDWl0aySboItXadMu0MVfaqtNiYCNGyLPVk
Kdqch1v14ot4iS8kk+I4nqiBeKzfqBt0C23y10hCfQqO3E2+LUSluWuudQnH+weaYPg7Cz2D9JCb
D5V1e16eNWNcfp9bJbxq0l7S8X1UYjqtr25Igqa5+I+L3RHuE0tWFGKgy1Dl2ev8KvXLGTPG3NTc
mYFq+9YmTQQH7CdVvWOgAY+yXsxPJX5ym5Zqro6h2zTUDn1MFKsEtvbpGOIQuMWYu8IqSQuEGLHy
aHyftU0gv6miothPJs3BcGvS64pWkQEwdUtdP3zLulsi7zIwWs4Jtc+vP3MCH5wEh8VtnzKOE73K
gRWE2EIh3kj7G51idKQq2w1YE8Lh0hTeBER65Nw5Qf2lFqtzCGok0uEFz5Ps70h6XBiYe1Cwfxml
ZrZBi7DIKYpshIv1gpAWXT4x5OrBVyK7awXvQp/207s+0eqqwgzR38cdIVImZ2neyiEKdC8zvAKD
ENk0BEH4Z8/OgXAnCBLuRVCMkGIqnRKs0uG99qufHPWgevkWF47zJiISiYuJ5DAZjQo0+G41jrhB
hWjEVLYdsQRh+LpRnDTHba5y9COtAa2QK+ua3Q//mOZb2L3WkYhMTSQOt7vSQc5VvYfyuhgJ2Ngh
Y+CaiUCYdTs7CcNtK4wEw9xcZuHmcC1XD6pwDDJT+ud9ewLgthAGWudqRaYQiQ+HPLOe2QCzkO0A
hIVvjIE7cJW7vzMDbutQKUDlbw2RKvlFrr75xms97M9DfGYD4QybC1nMIUGnSwQbqJ/njcymxqsX
SFMNdoWibRQWKLbyarnSxr8S8Qd/flz9CM0/+5tjWM7KDPHo/Xur1Da8R6Hed+LUdu2gzOCbCJHp
68wK8iUARo62xr4CoDG/kKm2ZQRl4Vhv+mBjFl7YC3QrsEieciSXZbzkgjjDHSNXqw+T+SBYO+Z0
zsnDuYmkyKqp72CR+vXgsUfHxCFb9X+TO39cVsCtFucsdBNM2OX7CVINdhocx2F2BrRDnJdJpDPO
VWjjUCmJAZ3FEwZJ+CBjKv/OT+icn6j0pkv7GQafhLdddCTa/XkJ1pydIst43dIRgYPwCYu2uP6F
YMNG8lAJ3dzaG+NzZ+4U6fk8xOe8HtZigcETIFdZPY50AoZ2G10pHtllDnV69D7RA+MxFU3VXouO
lnDcCdvQSaLFCLio/lWmlzHrvUvt+n9Iu67muJFe+4tYxRxeGWdGOdmSX1i2vGLOmb/+npbvemZb
1GA/77PLwqAJoNEI5yyiLWeEaltXElaHgBKElEv5QHedz0LSlZMWY0PgUYivk+y1nGXXAtU8cYTb
n+koiIutaxYmZaGqSF095JNufgNcAJxgkO1ZeV68MAv7Z/b1vFBKJmcalVTrlok2ihsJky1oQTbc
KRTFDXGAfOE8lc3ebGPIWHoVKReS5ky91OfYl8TRP6/O5t1x8rH4QnmvNklt6pA1+oCkdBhns3G9
AuSmetL3bOe1PXSmPe0oyqSPL8J3+//98UwWGE98rFMLMzfYQVaLF9+ymhFociO7Xjzw6jC8bIpI
jn0ZPtKeaspF2tqaokWpYC0McRw4ArveU32arfETxz4qxgVZK5vGbKyg2HBYfQ3ThFhW91UbY9gO
YIJIcsOtaHuqFh9to3mJVUy9upn03MWetBLe/HEAjvtQXLDt51EWShP6XGhANNuXPqvAhqKrA6RQ
cUAw+BT9sHaEWW5di7JooJikogvxga9Z7KTQUFtE+A7ESmyvvAQkPYJjvBN3cGsKCHY7Oh7FcTrG
g5FZUwhxE4gCsFa+sPqletED0yTOKejeT070KI3LQruoN1V0tWNX0nfaGHQ6kHQFxwi/tfW+lQYP
hAUpaBxVJ1ZlpzJkVJ/vGgof6RM7Pf4KLnomVmqAEY79isFG/fmxsxtn/ir+VIGt9sw8sKSmuLZj
51EiFzvlROrMQkU5I8ovSqWwe6B4mlTN5JPA8lsKn5Ji3FVomgg3XXqpH7SL1M8c4NFcyz5YlN34
fy2xvzvHURh3rSqFqA0Fe+XVmWgPy1M8i64QOQYqaYRHsPD0MXwdJXHxUs6ATDpEOLzJmTzmEUj3
AUqwAnGn8C2gkxHy2C8/J48Ll00Y5lkdQ570sDjM7ccLY7UHzDG2gUHNX21/NEk0lXcMEUz6/fM2
EPXFKqUMH62J34XFfiegz6kFDHQh8hviFt98t8gn8rggLeVLJKYa5FWLA4T+xQO++k79qeRu2tvL
jRFIcICUYkAmxXLBWiiyZCpC3EFGbK+MxA/9LBtecK8YjgN2QkfekWs6mxfEiapcbAOkRLhOIVRF
IyBZvRW8j7G/BrngARUGnXjcgaFjPJ43n82AeiKUC3FV2cviPONWiqxruTbsRLqaqxYbY4NXUwAJ
m2HlRBYXyPIZi+oJcLXdcqjtbCm/1B0WFqKn8xpRx8gFL2XKWhEle3idqdvFkn3rVsAunJexmaIc
NeGHQpt80rSF3eWo+drR8lSlmn//tcSVVDV2Gv51XhrldPwy31wbWANaIe4XzknmCdcMsIzx8gDG
lph+3L5vTpTjAlhbpr256CxRWWw9UIEqkMe2sNrdM4ZrbuXd8JXKMQnDkLmgMkdaliUjJKr5m9zZ
oYbxfWpbjBnXhzB5ohUXSOY+Dg2N5epp61npVYrXdCFeS9Yb6ICK4ct//GJM45OkGc1i4HoxXx5y
d6wwT8PCFiogpQqWGXCbBh1V+iU/Gxc+5nbsLK2HyOzt1z2AGyGyy8VmC2uMUzSiYvPmTXdypFzs
EEIpyfMVEjuv+6K46678oX1jZJuyXT6FDolCQni2zMcPE8MZ2YKgHIqB+MY2cioHEEatPTwvz8kt
S4Uo+AFKJBdMiqqKwO0ByxS6B93chRp1ezNnOmOW/JBuP6+WtLLqwoS1Y9WrAtXVAhOkIWwTlCr4
UDaicFmQMOkx9rRxgmO+3q5r9qJW8mVTKfY6mJcCdo3UsHkFCujP0qrcomuctM9v2pmyVcLfFS7C
JJogiLmCU22bG0O7W8TruSZmNqiYyY86RFqJOc0BMiYHQzwgcjxkTvHMtgRAJ7LviKBJXAg8LJ1a
KmVblpCWZ5cYCAS1qB3nb1UDoiSxwUiHYNcqCQxFCeWCzCRWWqe2EDq+MlSo5FB+HRq7/Tq8iDfV
XmFjZw+hI+w0xY6/UWsY1Dfkws2UCDHAKyB8llp7Nv0Se/nC438LowoXYWbsi66RBCG1a94x4CEQ
CAPf5t890Env4OILUBKNqY7gHROGY8JD6VfBaIu3yZ5dtLphUyVy9uvP+T4XXOpZ6zGbAO1Az+JL
47yby+JRkoSgzFtHK1vCRimX+IAVFNWxljG3EwOdbZ1jVV8KtIDNJyYuBZfGvv8Z5fhOIVa5+jxk
gU1sc2dYanuyAN3xnK3UWjGVq6tcNEmtFMR7CzOS53z/C+K0/Doe1mB+f3JF/vpy3iwJ01e5dKUa
56UcWbqShLdDFnT13boE50WQSnHpylgpSpNJsMU8scMgdh4fUWhwdHsFnWpqZyR052bT9eShxc+T
auqUa/oIgek+2U1PSCMcLdD98UogTeMTR1NlA9wfgAria5lV3Ov5jBjpWq1X7xWXIRgXKGNKAfor
TLthRxzndqpylMjZSB0aUayYkDjmDsNArRxsVvzNbckwEKgOzkd+VVZwkAy0MFVwGnxY6M3Kxprj
PEpQr0UV01kvxMl+rRxtF/vWU4+UDDngjwYjdxpVWNn2vN+S+boKqKjMHjtYiZuUud0ML0X3Etav
q/Jw/kw3UyNZQskPwGaa/l6wPklx0xxTDpFuohIw1TcmVpXLlSK62DaUExlcRF7AhpsKET7betO7
7b4LqvTCwjboAiuRKid0GmpgZNO3TyRyMTnJhFK1ekhU1yuru0iqm4Ja/SIOjn88ynkVK3WJgyu0
hzC7nEsCbuwjkAQzvaMO/HPRlBIVgPMW8uToKgMJaT91tlW2NrhIRvVWiw/5DApAubHPGwRxdDwb
uLUUSaWwj6VgsKbTbqUVQAQKtUnyiU0gboD82VAsk/2ME7tTK2NM8klAYxmcz1go2QMTzLec5Weo
eNqBFaEoxPBtxY4SuVTHmq1hmJhEE8sD6vioS5ehSUQoSgaX6aCsNhtZARka1Mplp9fwlZ7+5AMd
9eC8Ce3TfrGYHuCVVqWfEjApQ3IPh0XSD/c+1hH+/jycA0lNkyhmCitgDQH2RkuwBQFoCFaOHL5S
S+PEsfHIJVFmZN3IbE7qwNMWuRO2Y2oKwJ0Swr2aQuAlSKsBf0qnILRiuwv9Nvx5/ttsB4Xfx8aD
lPRasxrTBEUs8VZJHy396/m/T+nA5SzNWBtxFuFSUDI5qEXTX5rG7pqQYmTZvGiPn99iep54p4bS
W6qP7IMgYkc7ZSc4ynW4W53VY9VvgYh1m2opqmmCHsi0RJOztqYqhSxOksS1luts8hrtvlrdPzi5
owjexFK9Voqph9dM2S40Ltku3kTViwg1eGicZrWsSBbjBBCHD2X8UtbA5CAySnYSH/zyRA0uAxoG
WdAUFWqoQb/PDi26qox4wNj/t9Pi7AzPNVmfWmiSj+W9kquPbaX4Mprv58VsusuJNpyZrWNZCKYM
czbUV9X4LlIfffutdCKAfbETO07SUINhQQ+jcet94YX7DBuyz9oddvFQZ5JF57xC2/n3iUDukkmy
SEtHAxr94l5PPC2yo/2vRiqJGEzZG3fbiHKbdSle8EgRL7IskOsrg2yhbKahJwpxt01WYlpKZrdN
toCBSgF6jvAdYP1CZ8svjIKqcnGM98WP5f78SVKmwYUE8HSKyqDjIOX1myJV9qJRpaXzpwfs/n/a
RqbnwqwVkNC6DI+7w567PuGSy1GRjx4lp2Rjqj0Rht6L4J87MHDP/ym1bOS0m2dYpH4X367uEHQN
+lFFINxofualN7kILvNmPwbCrWlgfNtmeDeVaFMrPdsJ2O8PixWMf/6QYZ5AusAsFa6hAgTKzVC2
NLwOSAw1BpsrtwwaIjsiZXJhpRqBc9oskDlb9uTJX6Qf4eOrcpdfi670FxAU/PM2RH1hLrxYcyXk
JvvCQrdrpjtFvzDK7+dFbMdjkzFvgClF1TgXVEJjGhcLn9PU55+G8GMGPL6GtZ+0rHbZYl6CrP5K
NFYiDdgeI1KOYjmvXEwl70V2YU7O+AvLO3TLi+HZsBy1tqX3Nu606zVn2E0tFeO2XfMonHNNExzP
+ZC9C5/d9lb0gCTulW+rw4qy0U1GQh9ux6DfAnk4mjwr+7pJIRDI/Y5lDg5SYBt5dacnhHuyz/XR
O4+SOO/Ml2muxgifU5rryFbm0AP07iUW+Z08VA9dlxCD+J/cF0eBnBd2RpROnQXVjBvZAc0OaKDq
i2w/7OODRtzpxGfTOecrpKbq1DyF8yWX1Xhj5IRRUn+f/fvJXTuqGFgfQpxdrQIfv36tyUEedvrn
vg53m6t9u+Qas4NYtqMdYxc3nhCpvTbIHYk4rU9i1fHLcDd5i9L4tMgQpt5l338VraNAeDJv3pnM
91SLartUeHRpnYsk+DJGjF406j1v9aWFofLiG2pNEZhcUcFjc1hdb4/U1gRl71wcARda19fsRBe1
RgOubWu3afXBNwZZciKgOe/Fbs6JsPxJVnY8Wj6A1HMroqbGoteM1wVu3oPhjQ7Ddlu+/lEF+3iu
/IZxvqxyJUgQlif5A3LaSwnE5upfZkjU5bcvm99K8evFszyXZtJCjj5+j2pftq7i/3nzk1WETlTh
gkXZSWMDCjyoEpd2Ehn2aLraQIxYUYbI7w72SVZEkgBDLJEKvEbfw6AGKzzWNrDy1LMgz/oM1LgC
dXpc8NCEToqlgglV3tZy34svE0XSRSrGhQ9jLGerjRAAjYc5sUVvCFLXQnp+td4ph/ii/ya8zMRD
moiJHwBTlmU0FWYUmfUwRAezJT4WcTMaXNCQ+zKXlveHc5MEo3nosztp1t2xIbJxiRLEBYqyTleh
W6GIfIfEzUFBILLzr2yTJ/3CWMhqJ36SV1uk7kdm0h9CvioBH07GzuQHgC1VHrOmiQ0Uu4LVZ/sa
+kvjrgfGwmJeU2WIbQs5kcbFfFXRi3hMIK33zUC57ALTxbYf2jWg+JV3P7sdRTO9aR8nArnv1w0Z
gOQx0OJO0nNtPOtURWJ79vVEAPfdptyUlzWCRnWFjHt1q8O6i38A1ht+nPmLC2h0ummyaSwnQrn4
rgOFHW83doyvbIalC4BTrbqvq/MuDxMRNQaeKFNhf/SMpfAjGFkhzWYb6r86X9IuQUuU8TJTDXPi
i/GzF+pQ19o6QoyCcBhXlSNRG8LE6fFjFfOkzXXYQEIHKrm4fBRy3RnGZxBN2OffLtvNreN34ocr
akFZq7rCd8L+ex57IMXrLwU795OnzFkse0D8X2ykvw8M+i32rEdCPuHc/LjFbFa5ZCiQ33jMNjEQ
F4EURLeFoPCFvUTAM2xndCfqcvFfWNJUNJBluQBLAK08lhLQfXClO9aIKlxxRzUPty1SY31DAB5L
PJS0NigZVlcgL8veANy/06XCK9TR75chBjxXfbuK4o0uR8STdPMqVY9imQWf5OEq8KwKU0Zjqipq
1W6b1HoURL1wk7GltmG3M7kTWdyRythSXjsRKqoBcAbc5sq4ZtUuNuSqvFCkpB8Rrlj+cyKNC88Y
nqyElcUVETTsmJ9HeA4PrGyRIEXu9ppTB3EgYxPyT2euTmRzkbpdZV1vcnQPJgwaNg5wX70UsFoy
JiJeh8vq5V9stmyHGsylKRImXTX+wdZPcd3nBXr5KPWjdhkdwsc1KLF2zsB7yyB11p+EQ24+sNSj
RM50qlEFlc2M60jBnCH8Q3D0x/yL4jSYPKS+5ubT40QWZzqdaTTzEkFWgoeNqN9ZnWSP/Z02C4Go
UzBD2+/sE2mc6YjYWwUFJKTNzyj12QCVdqR7LZDd4oacAN8Oa8dT5EylKIymLXrIal0wm6J3Fnls
KMIK+iAPqHcjZST8BZ9kWjuwEfeuz21V33cDMdu4HU6O2nCXeWaI2IJIcR3J2Jupows1/tLqFXEV
bYfK30L4R1rfAs48G3Fk+pDZ1ix6VV3say30Ev0NG89Xai/s87AhKlnsbD6mDEepXLVHbDWsMwJX
xJWax2wJxFqzexCcIiTb04gBZokqL30SL48SmemcxGY5TxoNwJwsXg5fan/eRZe9xzZQE2RFf1T+
PNo8/5AzraxYU7avaS2lk2fPmRbb0rg7HzMI+zO4kJEocTXMbMJJxUxOI5QHSxqJ7uB2QnQ8NC5S
rNoi9gobGJbS0AEgULzIrm6Utjz553X5JFs+SuKixDqCkL1SIAkAeL7uNO9o4kkg/r24oUb28DUn
rJA6QS5cNFPYTiuzwkV7jOfCVpsHQi1KAhcj4thKJfU91L6Z39hVMl8IlSfuOyQ+si1/tVwqh/0k
1zqeJBc1BL0BsQu7ScJlb7yurmSnfnsx4VppgT3PoOSobIvyLX6Nt1aWURjY4uTkmMHqdk64/0Uj
m3uCS0FbEEfKz77pqZojPEFYGn2vystVDv7bN+P3dQfkiN3cQYCG7Y0Cvbe7XzdJ4lTtTjnIrnhB
UmUQoZ7HvgzTtcpltpyMroJb/gwDWMqut+dD+yW0MdDnZw/kV2NV5zMxmOdQWlWjUBT21dJL4Wbe
V2AzloLVAQEKZudLzIb9x3PlgokxjkVesJtGvcr39Z45uXk7vVSXEvYd6idgkRMSiehlcjEllIAA
MecQ2PbKoS0fUw2shE3rrplHqEYdJRdIEjkC3lTPLpcr4SH/iZ1yR98rV8Y3/YbVyGfq/UiZCxdW
MmimjewyG5cHxbzr9cKp6pnIDKhIws+GIC+OGkFATI4v2VxwF4w78VbC3pTo5h4NeEKFEX5QBABg
vQA8Dcjbm1jliA6qO/nMOESb3ibf1k4Djp8laSaAMLk4mSqZqMUWnjTpHiGL9X9MG9PxF/qNCmIH
QXOo1ett/Y4S+TqJbgxSZy2QODkMQiZGx4mN41d71smnUhBSGpdiYTJeHLH4hlIQmuzdfRdkICzL
r38VkeX7P/GAE9249CqtBMMIczx9fy3t5tjWMq7ZvDVAeXYhXS9kf+9D8DqRxzzyJJ3LK61cuxHa
/T0lVznJlRSw+sVELjFtVydPpHGpli7WXRIl0K7358purvHydfrda/veeTUvMHNC5HaboetEIBcr
laxRl3iCerPgl/pNvdwvy4U+vxJfjTpFLkIOhQEuwPLdImeAD7C9yL9nuqedTFSUN4PWiU5ckBzG
ThQNEe7ditdVFNulBTJVaiWEOjguMiatWBXRCiFhdd0li91qBzktnGYcXeLsNl/sJ+pw8UPqy7mS
Q5ydGmT3tV8EGryL8V1OO0qp7Tf0URa/eDJg+kEAoByz9jAo3dRHf1LE7raMwDFqxLVJRQ5+8ySv
pC7MW0jrQTwl2Jk37qKgc5lvRX5BNO/YVz/jyPzyiRwZS1x1EJYslSdZft1eLPlol9Gdadyd/2Sb
T92TU+RiBsq7ozWqsI30fctl3LUeGig7cleCjS+dU4mLFmIvWYsuv8thFY/sUO807Ky2KJGdV4gZ
80dBDLkJzAC4wTiPUmJgvw8GJsQ6XbQz5bWavU6R7FX5mTbg4TZj4ltte/BRHudcYS1GaSthqqeS
Hk39Nqwatwcxznmltj34KITzqxadtWSVMQA7Y5N5jYNYfhJU0zYq4m3LvsLnh/eBIqKZ8zbJFjZe
h4FUDT14vXo+r8knjvS3Kgo/cSaYtZnrJkTId5iyRznKvO38+J7l1xMJXbndKNSO0rgrOGtTvNYF
HFwEVNC72e2uh8AobOk6NkGN+i50193Sz7/zVqGInFs1ANwCZADkjlYQm3dY9rV7NHeJs9yOE0ft
OKdqRUlCwY1VgZ10CLCu6XVXgjOVDppbIUgTh9HW3nkCqGuL/IrcXSzq41APNfTrlffS7IypQflB
fmWldmtPNdOo0+SuZCHWZkNhc+yF7ufKfok9MyNa15Tlc2FjNepEzmu4cc6gXEzQmf3vKMisX3Bi
i1yk0FMgVeQJO7PnBYdW+oI3KcBUUf38AIoxwpWpM+NCRjJWYdK28LNyDMrlvsEQWUK0sIgz40Hs
JklerMKE+cX507p806hi3vbd9Nu83zOAk3x2jAWzlFKoEA1PVj/ZM6AHtGoGStjshOPdmn9dEgql
6JO09iiUixihEQrzAEYwYOqsvuywF7ngNO7gA04avvQvHl3UMXKxolsBzGhgxAW1FeHBYvOTEhYc
5Me0DFhBDDjkDgn+QVjH+ymcHK08xuNqvG8Goff4/tS7ip7kR/1m9hgTYwqJ1LgtJZL9+4lIBWjt
Uvo+4Fy+TNJuBPVVPhHZDPn1uEiB/UVlkrFOA2xIJ/nOgH1Sv/6xSHbRu50LyDKM2S8qkXKQUrng
IUqzEUcxsxkvfuyf33u5vv5ogRX4vdaBlpJFuDcpk4sms6FnasSm7YVmrwMJFRPj4V58SGS7AD7U
I2PMDR2RmFI/n4cgv/rnN7SSGfsyKUt2xGRnDfpe14TdWBpOM/9R3/gYLfmFxqaOl0UELSM2ZA7q
eDdqfkHhK7AjOpPt8CuN/aSBq4pdYsjh7FyT7Xx8LLtnuIUzz41XUwNzVDbCLzMqoBnurA4Cw6fV
Z1Xo/FayI69wxL2ZAw0fs5yH0CFNhQWQj3qC0EACf67xgeCmHtbWKmVMszHsw3qwE8/yZme4LLv3
KtJA1lm2I9pRIOeFYlQWGI2FQEv/Ocat3VOX23bvHSyAf6vEeZxU9YIqsE0a5WZ0sapwEO7z3q7u
1oskKC5Z2KwzW7hlg1lpkLRE4rUdyo7SOd8rG8XsU5bDCqlo4zLKGxkrKISvfZJjHaVwzib0opVn
bNk73WPVZSd4awAyD1S+WXeOxGBjJ3bGSPiep2Yo4pTEbOQx8sBIgxVYw0/d0L0fkS7nboYRRUBJ
p17uULsflGSuKNeAzVVPROhZi71TW6UNWGS/EX2zGbFZvz+fM29HsN+HyrPiKENvWRhiSNxCuVAE
ywFOmZ3WLZp5kXteEuEEfL9z1EfDel+OLKyvvX619j/+299n8k/uU00axQyo/MACGHR7wqSJWhBm
vt2APHqZwV/Z8fT/IqTIAz5sDgdLXTDGad+Kvep3Dx2Ab3DNeOcVI7yLn1JtF2HMmwHDnZpQ2mp8
MVW6c14C9Wm46JHqUhktISxOmAE9q92Hckt8/E8q6Uc740JEWplVmg74OnIwedn7doD1xJJI2Y0P
hksmPpQTccHCiMMlxbRA4opiAGwwNv7EsC/XoF7s+G146T3WNEi/WS65msAy4g+RQ5eB9QwqTv0D
/5M19UMps3cNm5+Xnc6Zd5an2sBu/Dcl/E1FT6RxZj8PSjtEIcrO3UE8iODmwpwJk3khXYuvZezE
X0YP+wkXuZMQDrdplyeSOW9YjUhfOjZzBb5Ouwn/KuWXDCAIf2CaJ0K4qxO1pHa2JqhX1hEg5B7b
mEiRKS0427fkVBUqAwKAd2atlwLmdDQSLGIzyp5owVm/pKipJGERzV1fkZtmGNPH0jamly/T7/n3
6Vn6knuJT80ebfvciVTOB3BbSvpkvNdoRUiMgSpdoXmFPieG8ICMQlT+tiExjvL4CnSUS1M5FzhK
dkEXrCIMUCc2fE51PohvpnI3ZC71nSKwb1aseL1ch/2hpjZrKRHMyU9uk0nv+lFmumA6x1NCcBUa
dqkRtrcZd08OjHvpJs1kKNiBRKQobzFhZatTTMVdIhipXHhIs3YZ84jp8cAYFaKDjpGm2YMvASig
JqRR+nARoV9jTRJkGNyUHlbjTpb/5J46OS8uGCyG3MiJDjdKsr9SBPJE6olw8/6MOhO8VS4ctI2w
LgvzGWFXvRXXli9jmFX1JtWG1KDcCVdTYqdYrwaAkpDaNDUBZXhcqFhiDAnIJn5AiJJzV11WoPUQ
gOx1PqxuP5dPjpKLDWsdJlXRwS5WyTWe2cil4IW+hbG6yB29FBdGfFVTpFSEffCgSfWsFItc4PsV
DWh2p2/ZSLQPKQFcYBhDU2g6hvrTDIptpFd19UCcG3PJM/bBU6AMIGptIAY1vsEprms/8sKf6qP+
IPu5ByKJA9W+2X71HD+UxsUIrRekamQtxHRwAFP2Ph+GEYtZs6076yDvyDEjImJo7IxPIh9G4Oe4
SaEhpEUzHpNdYHkpnE22Ja9APdimVl+J21HjwkaqhbMgMyglQQYnQFLai9HahTl660JMy1JXIs+V
0lr6KFsDlAuvljdWWDTdV/PBtC025EkOvVHmyAUTIQ1TbGVBMU1Zb5pOdhW1fz1vkES40Lhw0cfV
OIALHBZfdPaY+ho+UxtTx8b85qPVWwBYE2VD/kADOU+jEqmYeEdJlu2XIau8KXdWUALkk3r9fpJF
/JbFP7zXJUsWVRkh62bcSwi78r66jHfx4c9mbfSjJC5azMqoZdoESUu6Ywh588XysjRu+p1BXy47
cupy27OO8ti/n3iW1JtTnek4RfYGEkFyU35NcBsr4PwOHe3xvGFs295RGBc3MkVSxowd49jv5+yh
pEYstx/DJ6fHxYkkBvhkZECAGAxv1dt8awLuMr7RFpCiYSjRCoafxQMJVkqpxcWKVpZNGf0OPDre
ka8AMvgU7jUPL36UgqqH6IGCtKYEcjlHvUQlgDGYkawlKiPYUfb+24figsQ8Z2spqxCAt3dY3TUU
VAv7/2d81+AiRDcUuVYvsLqo/pIYj1p/kOTCloVvneWf12S7nntiElxSEefgKYmZzalXpWzHPzu8
OEI3cYwr0Zc87Q7wVC72e93zYokvxE8WL+lgVv27gnIJJOC3PqPQTykJXKDAy63HBhmOUGif0+iy
0f46r8HmJwK4iqmJaFFLHxB4+0aduwZGLaMRFIvDN9EI7/FiRFvPEq6aISMuDfbJP5jEiTzOJJqk
0bW5XDBltcqTXZnWbsjCJyHX3CXEhJdlfNdM6pLfvnpPhHLGIcWzqVuMcJJNbsreiqKIeZldTu4v
4HT96fyZbn6zozj+MVqUI8ruOnQskJ4BFTcjXrvs5545Q/4NWmvYCYhTqGPM5qXSSU42za9C/RdY
PXxNnfdRJ7ltLVIuRpgKPwqVajjCKIdaE2PqyG8tFKXnr6hJjxgFX9/iizqo7xi2K7ULTQnm7hNV
mTOhUCBYSwB2uV6vxouRv63ZzqToirdT3pNPxz7tyT2JAFJLFYBdXeEivHtfUHZf8dqTnAqMUVT0
2L7HTqRxN8qaSVGvi/iQpo6FMBMwwJ0Tu/soqCQ3ehTdHn1D+f68cbK/ec54uEtlHazR0AQElNz8
XlRvujwEISiAzguhPI5/y2LIRknEFJ8s+ZJdq45kM66qxpXeWP3nXzTu2a8+pxUXVgyzA1zcAnmx
5OqBL3uPqy3cG6KDza32DSiibC0ySCeH0HMzOz35glxkASecMcdA7XLNK4bSAzTMg7ov9tO+Dcgo
Rsjin7B5NotDqUGWeqf4QBxGfrrei76C+t0fsSkd1fpA7pnGet2zklCTZdg+ui2wfKdhANJcKTxR
4sPxj9qimVpzVKHUUqq7YhmdaCpRDxVuUCUI/tvH4t+zkZVOdd5BVmkGWPSwJS20w/Gm1u8G8Xoy
QlsDtYa5UxOKM4rwOf5dC7q7cE2YN5Tr9XirKrdz9ifzPycfjIskS9JEfYGZbLftJlsTRjud74jT
I6Iw/35d5KpcDPDMvoN6X4oOay80ga2+iLdGZsuvBrhSwed8JRIBazu1YzgfomWoFqZJ/xmTy2FK
wLk44DnxGn4Ln9BSYRMW8y79Kg72PGGURGPwYi71HNz+ake5XKTUrTZZxxByJQF47G3s6KgPWM0T
ca6UGHbuJ1fOkA+JGWYQ0z5XX+Q7Vr4W7tU9iKFAA+exYl9E3jzbGcRRNS5ctkULYjQNMg1jvxTX
7RQBiuC17ns7Ku6aaXak8fG8mpSWfKBUI2AOaD0OE9vc3aDaqvwlou627cTrt1r8FFw1hdZgGBAi
omQeQtBIrVJRErh0vBdGS6h6HFxu7iflWqz254/pk4vzqAL3UJ/yGNOCFQRMsTNeauCsROfwoFwp
ASOpwCowMbxEKcTlVoOi5Yuq48jaCGRdS7IHgzUxz0nqxH7DiYVPeQKYbxFvs4HppOyse611els6
gIrTY33Q8YU4xe1YdTxFZo2nEmtzFruRvQaD+FZ0UPDAlmnR2PqjKrksG3inNRV+ai4hmDDz91h2
KjhtTHms8fnEu+piOIwuI/0BfLlXYFjjBs1QtKSoZhslkwsgq2Clac9ktuv0tU+ARbeiYSkvkv9H
yoGKWbdU0zD5MQqpyYa8YPcnw/RYrqDWfZ06KuofISMZv9BqW49IFpVPzOcoljOfUM9asxCRjIRX
qAB6TWBcN4LdQywAjm8gkSKi2s5JjgI561FMVGr7it108mUaYkLyL3n+acqEq2973lEKd72sulKg
C8fUan9YTW53ZFOUxYoPSbEpW1i9kAFCyj/Y4lGWMkHF82L0WdEv93V0JpzZ0f3Us26Nx/PmsanP
iTQukqB0Gilo+yI0gm83u5KoFGf7bXYigLMDTbTEUGmQ46SWrR4YRoJ0LxW2+MCQrtugp5J7SiHO
DLpizZqhw/Etq6cY111KHNi2YZ8oxFlAXRtSVLYQ0MXO4kiJjQlnR/C6l35yuz3j/qNyqc1QcSKR
CxVCnQ6lziSK2rMeH1qztguKyZqSweUWypK1cjkxGfVtMn41GkdPqVyUksFlE6kcCanJKHMnJ5MP
0W7A9mh+UWFgG3Pa4FrCOgkN8EUI5d9fImYcO5Hl2Gk22i2IIMsOzKHq7j+5Ef/0Qh/EkMQGx5eg
6BsV3yXLOy9gM7odbYB/ceWqpU9RirMztMS2lO/xui9bbCLGr+flbG8FngjiAkI3y/KqvZ/XXvHB
rAAW8x7sRpj/cBqiIkbK4mJDYg5CUlQ4Nf2q8/q9tIueFODqMOYfqkvJ7PdMVOVbhqqM9E9PGB+v
CQDWvLg2h8SXgLIOsKbbSF32+hy9nT9KIhLxT6+hQR1di/DJsi6zw+JGo2yCiq0f0Kq1ou6mGhJi
4Jtku+iwXut2+E5TaO2pfVHKArkIgc5Nss4RPpahoF3T3KVDaGc5nnUJEWEpQVyY0ED1UwsJBCmD
ABI24xCPs20k85spzkQeTZ2gzrYuTzK/Zca0mM5uC0BkJOAjXHeZ0/nmM9tUif6MbP7oWzr3DimN
MAtLxlyur/us+N5T5E+UQ+ncO2QW1KwtCqgz+4o/AKexSt22xSThGAwXa+mfN3DqKuQRzQYhXsdm
gT7lJcvxpN1q2MYVW51DTxlco9GP/yiQCxizZMzD1EGgDLSPd+YpB8CQVzMA7tEoItvxxN2hs38/
sY7YlEpAYjDrGKorVVdtI9cexCV2/kgtXWVsKbqqi5zFgwU9CsMRrHyzL/nGbvn+jsC+w80I5JRD
emhq4jbZfGmZvwXyT+5YWotG7RENe+V+Eq6z7MLqwEo73Wc5dekzm/4YeI+iOJtvOm0Gjg90Y8A3
5W1xKALjqtu3d7R7fWKPR1mc+ctzZFnLArXM9zcHdqTsctfh6YgbBfUYctSGOkbursSrqozGGroB
jbXeGw9syyB0868g1AC4mvDlF4vjgj7LC+kKzCbOnSvnCpKwqClgvZG4Y+8cAIZYuASkjxf7aO0w
gPHxqnSmi/WWUW/FV1TNZtszjifNecYYp1MaG3DELO9dUfalSbDFnEBb/iScHaWwm+LE/5YlT/uZ
Uan2fr1nT4cV2QFDbvkXgJDbz66jLC7JlqS1B7knzpMxLYLD+C+Akyl3bJtv2VVfIwpGiDpA7jaN
ozEUc4Bku23pT1FmV8mLUVC325YQRcFMOfrEqijxaDRR8n+kXWdv3bgS/UUCJFGF/Kpyi697iZN8
EVI26r3r179D79u1TOtdvjgLBFjAgM4dcjgkhzPnNFPejDbuQhet5dQX08m8hgZuXYIBGYxTB/vY
JU6xl72QSWDfUdLkFsTGLMBG86maQkfNB8fOF0cSNWUwQmSp7KLOC148+l/60Lv0L/oT/M7kq41C
o2Jv3CPLMM+eBHbreLIaVCIEmcAqoG+2ADa71K+VyFEh4edboN1RcHJQvuXE5eWQ6U5Ww8wXtLjg
17hCsFHVKAOvCnCT+CmMDo0sf/LSrXcOQIgojano6mgAoPZnEKIW4LlsnuPJhZgNCIUoxIv7x5cC
1mvbm27otfbz/MjK5pP/fbXaqz4J8qEGPq1/hOPBBF1y2Tycx5ANohBRrFrvSDoAI22/xwRSPfPj
eYDNPWg9TUIcKUpmmBYvxx0voHDNiyGpl53Qk/XIi8TkxSybQXINKEQSTafBsnAaFy4h1jwEHgNB
EnXq2+hCemHjPnbORYSDyhJGSp5EFFHL03aaxxl7k2eeStTBAZ650oywxCXEmgyqQdsx7WBbdNn7
ZGf4eFx5RiLRg4U/GpwylSPSl+dnUIYphBWwoxpE5+usQXNkcTF2bpAfzkNsMnUTqlvE0ixC2YsT
rVxdGxBEIPoeekxzdEjMF2D6UQt3cGIk+vhZtj92eHBnXn6S3bm3zg2IvipIrNFwpItMh3NuthY0
YUOcx9Ch2Du96jboVVSc7y+lV4OPputxN3rRSb3UD7Igtlk8sYYXomcbNQl4eQCvX1l7+qtF3Ixw
ProGJ2fm8IKNap+rDv1IV9AaVgietIZwk10CNtJ1Z0br9WC7kjmVDawQPtO2Y0oUAoI/ICzeePX3
rgAKJ7/xUaLs8RQKSgwwr9KD6GZYW02qEDqnvOgtPMWjEv/H8vnve1HqQsyBQ7dH4zQeZAxL24h4
16WoPzMtQ4gEsVLOZlGYeL8NgvC5TqbuaORD7p0fVAmKmLxL8xLKlQFQTP2y1J/1XvIAvx2t6b9m
iHk7ZGZIakQAQCLj79KhBk8UIEbGpr7jatBl68bPf2aUsAQMuyxrNQVmM+yn7FdEP/3Z9wVfV5AC
z5LEwvszJA364ZjN384DbHv666DxWVtFL7MCxcvQwoAWHBvTz77BqYs6nQG6ZfuhTy8jqBufR5TO
k+DgGuoOm6gGJN/k8rvyKXxSb7gMI2bou53In6/4JLzb6VaOIRwUYnPCm4UFwOgyMKFOVezSfXfB
b+RQTFWkejkyRxdODVpl1yoxsYAXhrb7+JlFsi1nc+teGSQcE3QWQJzMAIJ6MRzjC/OEW5XD78bJ
qXKLK9kzlsxHhPig5IOuEhVwOigTyAF51j2nNpKldWWOISbwwnKJu7zCPCmHZRcfONdMkbiNzwVB
q319CiS+v3k6eB1GMYVXERb2lgG8ILnQq9Yx5hqSIZKwJAMRIsRSDE0dKtwb9F9FMjoVGqsC7NXn
F5XE58TsXVsghdBzj0gWzbHb0k1kbGibV6XVYAmBgqipYav8rJGnFyq97Hq8+ynu8BElaJyi/tmL
xDQdId3YL3y40LqdZ3tqHZRqd36stk/ZKwwhHuQB1OHNGkHV7B3Oljg9W4VreGyf+UXoyir5ZFMj
hoNQr4w4gEUFfarsxcnSnxJ7ZAhCOFjUeCwCvvFpN+m37kgOxpfipO2ja2UPDgmcUWTNLDJAISBU
md1UxQLAtv3R6pGzJJ/OmyQBENuA7FlfcnS3YNuLIHxT/ewSWTfi5mvBytFETTiWB6paaLBhusku
myNPsAeXIPbgejoo59yfN0gW20SqjXBQinLWAccZ0GPo6vEcQ+01Psh9Iagjq0iRmiccHNJMIwx0
eCHSRcaFzdUM9vlRc//P4l9JkBOVBoIiI0U8AK3D9aO6tZ8hieKnbvQtf6Q7A/S3yV6mSidzEeEU
kZjLEod8EUeT7tTsotRlesAaX5lnzg0i98ZcWpmBel/wy9xEj9oOLfRX1ffiId5PboXGfQIOicg3
E0eTXVslsVaUjqNTEY8hH04Fauv5d9B+1OWVNn8+75OyERTCRmebXb9wF9Hju1C7LagkZSkbPiFK
DBaeGdOSf7/BdSkvnHbU90lyGyzXfSO7CvOb/Jm5EvuAIL0OPR7uDsMuPLDTcggul702Q6J5PuS2
ZLeVuLt4754WqFM3GSxrkktsUlXy3MkGTzI5osZAZDFWDvyQrHSDS8rUy5TDH03/O0UBzUzyiJ+2
TOPnqPyVZl/Of3+zy3wVYUX5ADDSFvE8AmABy9Y35YfitMg/Vgeu8a6ivdht9rKUBHfZt15gMpRn
UJsxTTcMcdRqO0wna1lyrxvLr8ycdnHbHsZIOYAeeT81hpcSqW4Mf1Y+hylE2j7FI21nzWherj/P
oNmNrMseOssVJK/S50nfDcbglIaED+u9B5o4I2EITUotnYr17KlGC7sy29xrlytb9ym5r2WFsO89
8C2EEGCRYNEUM2hyTyNPRnfIZUSB74Pc2+8Lp7DeosFk2DChXIaHWo13kEP7K0hRoTnI6ia3R8uw
TQ15FU1/CfSrS25bhBnke7vcs/tT298V7DInkvetbWteIYRgyhK1M2MN1hD9p4Z2G5Ao2dXJjH6/
G5GP2iuOEFTndi7ipoQpE4E8qlY72Ckk0e193H4DIZINqjNKFnEdQoK7iV2CEiUbgj4RyV2lu6wS
GemGZOBeXjJWc0PSlI4dH7hoql1D8WMyIZO6H1rJBG1kK9+aJVzErCqKx7LDyC24w3zjIjTlntwP
B7yxqjecn2ky8BYprUfmnxXDw2rCdCE8zBVYRewWsC/KAPxWG+/DY+8V11wT7/ef694ayRf1ajTT
IVEJKzGaXWM66nRXIfhEk6ycXGaTEBp6lY11NsCm8YLu08NyMKD7+v8eLiWLVxfiRGPXw9QiMeDN
BIG0h0yRjpMz+yHZrfg8vJsnTQPZBlV564UwcmWlV2XNvX7CAcI+JTdIPpzMu+gAdiYQ4jkypjC+
UM/hCWNIR21s7Ax46gWnbIz3HZi65DvixkUAHrGySxg+lMTNJRmBY/5NbuviYL43vPI47EMp69Tm
XGloEMIejNcQcTFnGfZ83eoRBcvW6wvjAlXRblzIyBs2t6YVjLCUzXmIrSZFhnoZXAilOqTN3fPu
sBmVVgjCqjV1+PhQjticbFAaTO0FaaHBXiTPOekk/BoyKMHxbD0ImhbpFFAK/mrnPVPQdbrsS1VG
armNQ9G/ZZumYYliPZlSkCbNptzLiwYFck91O4OSJHebRXLw29w/IIv5XyBRpUdtJhus0QBqbEi5
Vn9FwWmi6SGhHku+n5+mDb4Q7t2vWMID36SagToMmCdWaVdTm5/QLgl+AxKCiqL51RSplwbGIbGx
iOP5TgK+GQZX4IIbtlZg5DOBoWU6ly7N7ce6R7NLXThLafxQYuhxT9BmH4PEGSf09ZTNfgxMyc1H
Ntqip2ZkjgeGH2Fod3F4MWfHMr62wj2aR53z9m4v7texFhx16do+mXIcdIsk6m+mSkPPodmZx1TF
69R5qP8RtV6xhOi4oPujKxXMa5Uvt0Uw7sMqvrSK8Tjpml/1/ZdQyw9jHYdON0c3I9MuoU8uydxK
Fgzjf1/tpZFZVWALwm9Qgm+p9thVh0EZ3Hr+dN5WGQyf4BWMkg6RniUY1qy8aVBZoJZOk97G/V/n
YbauRqYOpWPN1hkB9fFbmDLsqjFEoPTC8auh7UlyY6vfFHo9hTszvz+PtWnSCks4DDfjYIQh37LT
UHco+r5rHcn1ayrLcm165ApHOAzbatEvBT/S2fYTM9BvPnkGk6yvzb3mFUN8lGiYPehzhfCc1I/Q
7PTmcJbsNdsnU90kFmdk1yAn/HZqaNlMTTYDAuV3Llrk3AwMGTZIlFFCwIn2g1OIJzltN0kcfHv4
XnEFB7dCbKNWgm0UFYCQc0WrwIURzn/Vkd3vP+IQr0iC881pzuokBpIxF45pVqc0Lb/VJSRHslK2
dfNvvTtYrUZTcL44wUvfSIGVTc9kuA1LqH5oX8rmmeD//swswf/GUUnR9gCoQbP3tX4cm3pXG5Gj
p7Kt5n16C/vcq1FiGR4YuMZG5y6SLZfqXH0eE/M+Lr7p2gUjhwbkFUad7XJUsjlhI3uD3kjkvAUX
Ntk40c25ThEIra/akfd9LVCDRlrer3yl4XkccH472ofOKyuThd1Vt+uWNBFQi2nXZLu6/Naqt8ok
8UzJGiDC9gkdEt3QOkxhWJ1UA1vNrfURncS3AyjsnIqpzVWmY/Z4qRUOxH6hYmn3Hmchju4+0mQG
PGJatomeQ8sUa0WZas1hbiMNpho7szq01aMlexPeXGWvEKJDplFNi2BWca0wR1cbr6PiFmLAntZ7
tvZwfpVt+x9hvDiFUYOKKlZVH2dzx0AP+I90YJ+ccOq3UPmqXuLB222SfSTrPdx0DMRipFpsnUBa
9W1QzipLjVPdxAkEShb9VQ9ejO63CSsxTSsIIf4aWtZrdQCIdjq22Y7IhAFkJghRFyK/bJh7C749
u4b20KSnRiZlJoMQgi1JxnoyZpjA5VPGuXPT+gIMFR9ZpKuBEuJspY5LXxAYEqs4Wye1a4Y7O//2
ETd7RREfHWtrIRMtKDYpqEcNN8nO+KKPeBfGOvUzxFkHkoTR03lQyfiJr5BjTSB3o2D8MEUm0mx5
/DXvJv88yMbj4xtHEx8f1TDD0Z0ARd+b3rJDzchd8BiA+VL10J13JStG2OALeYsnBFViGFPWdS8j
OfoV6hHV2ildxVWeFgiNjY8NNNVTWSJx84BrIEKgtoaXYgqgWpaGJU0YDp3poTUeYgUKiJixmaLr
mjpB+fu6F9zIVzwhqM81VCLKAnhmdN9Xl4k5ONInuu3QtwLh/rO6HCz9EpLAsPnO8VKBnO06c1/+
uO18ruYR3NultFFKiimEpcHumF2FwIQKbYOq5/zCDB3QDBB0olQXMejF7EfZdsJX8LtD28pOIVQl
lOZN32AwS33f9jtm+YF9mpJHR1cnJ05lueDN3WsFJ4Qt1VBqYqdwUNNZPg87XBugvbdAg8mjR3Ti
ouft0jpEfq1Ki9G2F/yr1wihjMZqPs4MyFnwVEMEzzR3ppTgWQIillrryWQUIBzF/t9+V6tdXD12
RHItkkEIZ0KbgZjHtuEkcbjry6cMFB8y7koZhHAAVDs9skcGiMI+1FGC9NvsleN4OB8cN++qBrRz
cL5W8Z9gCLoegypIjNyjSJVXBKw1y22ETvb8eB7nfyyrVyDBHHD3FcVgEvjcwwBlCC7u3D1bXnyk
kEDm3QTl83nE7fF7BRQC4jTQLBw1AMbtfRC7ofaXkki8YNsoEw+QpsEIJZbgzmRps6aMMEfGfrgc
99oziOx6iAyhz5yLZFP0jabu+Pvv7wi9r6jiTl1CCKm3MqCa4wNNf6TBFS0+nx+8zWv/CkJwC1bw
PiwLR44irHsHMmqnIFdl7yibM7QCEVxCQU62blrYwfls4eFxdou+uNAZ0Ctq/gKDgsMmXA+g9nfe
OBmu4Bl1Yi1olwfu3O56ck1sT5ctXplniCVBmWGQsOYBwsj8MAYzHzTovlLPzPwZiiy4+OQP/0fn
3+ZqXo0ot3y1X3aLSnI1R+Qbfow+5GzcZNd9tzwwrvwAQ84Lkxf1ZU85m7sJrlpMMyzbskUGV9pM
Vc4A6w1chKuaun5vQgXSCrLJNVuqeiRmktTNtp2vkMIGVhnG0lcNbngpeob8tphPCclMl8RWgCxY
/+sj/vKKJqzyOMjzULOAlqXgqTKq8mlW+hbMG/mfmSVuXGU4JlATA5AS3xuQbFX2I/2ehrL6qm3/
/9cekb5Vj4ZQB/My/F8Bzz160NFtWyqHzIokBw0ZkLDAhybDvXUAkDZ2Dw00o2KmPdj5JNlbtr2B
gZzdMDRTE/n54ryahmbCBXnKW88ynmdwbhYgL6mgU/ART3hF4r9ktb7AuVLntgFX78PB78b2WCaj
X5uxZFPevrHgFfEfi4TzILPbcLIqWJTPCI2qjxWVuOjlMF6UCBA99OdQk9gmG0VhTdmWXuopw2Sp
af65ajSXljlz9Cjyh9aQOMZ2yHi1T1hRPVmoamSwr0yYW4SnrrseWOgW4xOLP/3RlL3jB1g0hag2
pizWoRZssV3UN64RaZI9RTJ6L0XXK88AAuuHXsOtIazuyJicQAWIwjWwsBYyIYftVfXv4L08Hq2g
wKOtNwt3js6wnEG/UcubJJQsKckEvTjoCgNqu9mQ9sBIUFTozEt7TPveCYPmx5jZd1EsY2GV2STc
JpdxQG2KgeGLGgWylMFBGa17NQvuzjvD5rHGIrgeI1AQ5Lbert9sbOuQLXhsssmyK+rysHTKRxxh
BSGEiKld+mkaJ1gCUtKyvoymxJnNn3b2/bwpmw63whFCRNfNDATpMGWYLD/NU1+h4XOUT05raB/Z
llZQQmSwynHIlXBEWcNcO7qGSyM6VWtrH5TL/rxRsvkR4sJkgJxz7jB4jRkue4NNlQ92j+IjU2Sr
6EIiFlHB6vrWC+g4B3Xc4WYQJGbqVH3ntzH6X9SU7tuS+udN2pynVzAx/mh9opBR4dcQ7XEZdwkS
McZ0aoJf52E2F9AKRjiwT6yPDQqBIa+DkGVgFy7LHojsviMD0d8OHJ7zk7bhQjVRHrVONwXoOq/D
p5H+PgcZbjgra4QTekQbCz0PuJWm9qkeQTVNZa+OsmkRAo5C4rhlOUxJFbTZRFcQ4vHiBHJtuiwx
t+nTK1uEmDNPapomFRygzx8G9S41JXupzBL+91WoVpRYy5IRlsTmfBEZ6oWh4A3OippbWiEEfcTN
LKbaRFPBwikYE9lVP80EcZpmDx3d9c2x7mSXaj6575Jh0Nn5B0MwKKY1wdkeGKZToU76kPpowqQw
CYkCJP2uowsZB+32EL4iCrG0bSOaqgE/ELP4R2KXo5t0SOaDGT8/2UutSjoDtpfRK5wQT0FwEMRJ
hyMJ7fLeT60UT0g4oez6QY0lh7pN56MqQZ8/NUzo3gjOQYOijm04B8Sm3SVpfNqPkvmSQQgrKS9A
GFyP8G9lRJO/GV6levyRl6KVFYLXhZXd0oDACrs5RM2DPUoyEZsTsvq+4HE5adQsjvD9Jrhrqenl
rHcKln5kLpht6ihbJzb+vZ2LKk3bRWsbXCNt3ekK+4jq1A94lqWqzET9P8rcxAJE1mPNtnPLj21X
oUbcufPHWHbU3ZrwNYiwCwRKErNOR9lJQ1LmMCXBq3wkqy14KbMWo8AaRRitPiJ6nEdAQRrejQ+z
z07kEN7No2NUTr9b/HKXpA65hXDvvtn3B1l3rMxKwa0LK9UthgZ0L4wPhf0IbYcPhNK1gYJT9yX7
byl7Gt0Feeub5NSx2jsfr7ci2xpE8Ow+GJN5TnteL9/fjbXtq2n7k6XlPmhkz2wyKCGIdllAB1wU
cH9U96T2Q6vYT/FPPZgky2gbxyAofEQHCGjm3i6jSAmaeAhrTAxRHWXczfqzDYoywj6dH7qtoABu
EYqNDmtWFyvGQtPIuznEcgU1mtNZ90mRueQj7whrEGErsNqgbvsCIJaiePNsuVXxXbEL/89MEYZs
AVNflhmYmhovgqWCrtj2U1zLHEAyYGKpGMvhawUPPmbwDXxujlKeguUjBxALB3cNjT8m01Uh+HS2
poB/q0TwyRJ3CT8FI6RyZKWtmy5GqG0alCBgiwn2bl7yPOkHTD1MSE5h2DlsPBBNlojejDHQFbQg
K6jpSJ2+deUyicy60HGxGnT70NSto9WjZOo1Prfv4ugKQ4hjc6UMRkaA0XmQbXfR7n0g10nhoImg
AEMPanDQIhiqjo0lhAYQ6/68620OpQnSYLC1Y8GKucYC56gq5plaXObuIwhpuLZR7uesPpBJRrK3
6YAmI7ZqUR2vb0IEavJgolGN2yOkQhyVNVBB/ayHoST+8K+8G9AVirBkWbhAo4kXZqWk24+mcoR4
xXHp42tV5fWXiawYeNNJVnjC4o1Uy66HHhd9lvdXTUgep7rbnZ8kycCJ3aPGnAe9WmHgqF5eWSVY
vuL5fu7qPxs5sW80AocGNXhXAW0yMPctLht2uXJktNtlMsZimUlCnChLrQzVASYtZnNgCvTGu2Bv
NzIKvc3JsZhlo7OOc54K125ihpEWhIgUxCz8xAaHnj1CGvn89GyuIfR0IuJhG2KU27q64dFEC/Oe
t5UEuNPnn4dwAifnRS8jNd8cshUM/xkrmGWkXVJZmB4db+bl40yd+SNvstYKQlihRdOTChp/8OWC
uGP4a9R+jurP86P1kmp9t0BXIMICVdC3mU08qvKX5vDQ7tOrLnc6n98eF1m6TzZowursa10Zet6L
o+Q3enlfBM8skdx+NgPOqz1iQ4k5akO/jLAHa79a/uqVn2VD3KwtPtZXu5ofJrrzDHU2k5dEk/jJ
bh7a4KoxJdZIBowJCzNlZlaEPaxJNetoB9WxnsqbeJIJ6clghK2V1SG1ZxueBo5it9K+myzzzEKy
uclAhL3VqGo7LflWEE9PUXg5g7a2V79L3Fnd2m9W089/xGpZFmWQpQMv6I4GetQ1fTfGI6Zl3LfI
9DVDejCj8Emxhh21q0/nsTfto8TQsX8zfup6C21Gxkwq3jOlhPYugXxN0QeeUdQfiW8rGGEYVZoP
moLeGg8sOzd2aPsaGw5pTt14Uj6y062ghMFEoqfvrAYz1o/fkvBL2zzO9cP5QdtcrisIIYwGWjr+
feBSi2vdQNMEJC7YjVLfQoBIMnCbuw9FKQY1bLxmiNf9tFKqeNFwRy6qxXTqplF8vbFa/7xBm11m
uAJpKBKyLWQuBDfoyoEkKrMyr1VMV1+mBzNRrggtSyeJY+Sv5p0yqPsEBJBdqn2kznANLjhHaoBl
Ua8AbqY3Y4E3qHZPFtmZbsvRbZPhPglaHdUQKQATe8ijlJqZF5DWj3q0YDcgVmSRbCTf41j81cEg
Nu4VoBsURrIFu6lG7RFqbn8zM+/bu9gfDqaf6052X+7AqfrFkBFG8v3u7X74FlQYQSU3lDTMp9Rb
ll2dZQ5Jyf1S75oWMp/W12Bi7nl/2TQSkCojBm5Q4mDGkEtPegVGgqXCT8xmAikAuvQXvLtI/H+j
dQg4r1AiqSISAao25IAawTyKMoYMrEK2G9xYl4tbOZzJiIyOtL6Xz9K7AV2hCruklVJiIyanOGDM
vuYh/8V2DNW9Gaeing/6da1JHGd7SG2Ngviak17wv6/2gKBSkeRZdEhhssqZBqQP4adLaHjnZ+59
POHD+QojhK6MQed2RBUAGidq6NxeaNZv5yffAgjnPxW0yISNAGhS4kYBCEmKytWW+HjeDtlwCSfA
ttSjxMwB0+pXadi7xfTUy5lP9C03QLWHSRAz6Ltub8tqUZOfq5zsxLUu2Kl0czezwf3K9hSk2b/P
bYCxs200gCASWxsNzD3teNepVxetkyMlMZT7NPrygZGjKtMRh1DhJya9hrjICi3qUqgp2F8HRi/s
QL1JlPbxPMymoyFHTYimoeZUpB40oLoa2ylgTASGKL+Yfr/qA4PFMEwMM0PftQCNpCq1CfROXkxO
kGZ387F1Fvb7+y9ufZgKHU8rBlonBHeuDTZGttbCDK24tMz6qFPy+ysfzNBI5mNdwhoxp6HZ4TyF
YYCcRnYwNJTIoO93kcbRjfl4gyIsmJChqCqgqD/HS9Rn9VO/D+8UN9iNOzzz6k7sZX/JnsVftjoh
iL6BFC5OoUYXaKAAsvWti8jVDsx2jOOLPtPePqYPyu+73BpPzHFAZjJtB3B+QzVpn5lfu/DhvEtv
nJKsNwDCrlCaYDEgJWaq7O9V9cTQ7zE+x9o3cPu7eXU12qPbkNY7j7oR6d6A8hi12hiaRCeTzq2a
xtDtqr2xmIcok2U5eNw/M1ciV5alNJQWfVh4mQ4xydEppp+5Ah7M7Pf7gd6OIffTlTlQR5oTfcEY
hvbnpI7cnj0Z9Pev7G9BhM106SJ7pilAMuMyHb/k1n08yiLDRgf/WxBhK53GLJ/tDiDLDad752Iq
tk8fZg+XRamarswLhDhkpiUJYwNgahk7cxA6Af2uBffnXU0SI6gQI3CvyZTQwIIN8mfOetk1v1+X
83bMhJAQt0umLgqc2Q4uhvZk5GCnJL2fT7L3XokpYkalD1uUTvGgGuQnLbzUsufzQyWZDzGN0lck
rWsF32+VB6qe6u5zQf4QQlj4Y6kEJFV4xG7v1eJbaN5PfzjhTLisBEWnos8a01EU/XUaV7lTR6Wk
eIV75pnIwoQFH5asi3UdI0XnuELp2uwrxXCaGHWhU3XTMhm1/XYk425m4XSD+4kQYKDCY2ZqVHiU
Pcf9zTBeZtmxGiTnz/+xF7zCCKtfranSGApgpsF0DKX4EQfzeFskQ+mxDqwseTxop7kL0BtQptDi
ijuJe2x7+OsP4OO+CqQmpKoyliJixwWiqMouIjZK4sH21L1CCPGgGQLD6EdAWMuNRW7z6luH1lSl
fZr73yewe4H5d9aEwNCWJc3NAFAd6fdTwZw6CFEhKntp4b/4vTP+a9G722TWpM2s80EztYum7a8D
ln1VYuVyiQJ/Bs0laxVJNlQyiCJpfzjbEUSNAVmx6TpXAy8Ywv3Uo2w4ne7i8fcLad4MpCi9WeFN
s8XDSOENbL9YaCamv5+u4QjM0nnv/ftcUWB2doDqF1SgoMl/SGpnKR7GWuLd/+Pw+IoihI0yG2wa
ZxSvwN4EaYiX7XVGzePXBXr1Kl5rPfPxIyH9FVEIHKoWx31rwa6+ACMgbhPmnDtDeDiPsh2eXlGE
uBEGo1KRHnYl5Jeunyr7MZ2flT+eJCE6kNzAIyxvLaxH06cB86g5+LbygRvrG18QIkQ148071mCN
hfe+Rb9X41tzkjXDbUe61yETYgMLMlYF1OK71OfZ9NNFEuZkvvZSqLQKpVMazbNRYrDIQ4fnpGKn
+P2X8TY/EsipocFP4tvbEeFfe8ScbpESo1VsDNqcd8i7X0+B4TRz7xjJlwknu/P+tjV4KD8AZyxY
Ht7nPfVOm40wjQtPWy617j4Z7s5/f3PwVgBiSK3wclHVDBthdNl5+i9O/mFD1A/sFTdcQ6FcPFl2
bmsJrRGFa1hsTW0XEiDqfemPk5eqppNAdGBku/O2cccSd4s1kHACa9uRkrlLELpzEjnBFN0YcbPP
9OyORtbzoCS3BIWdaSWT2JThCseyujLT1FpgIFGi7FDO3hgb4WkYWLTT2+xotg2DlrL5rLE288+b
vO0ujBFwDIB5VySSncO+KNQkhbuEhRNPnxtZ6njL+Zn6CiBEjMGakW9bAEC07Aut8bZlJe4U117Z
6ce0aiVTuHVOX8MJsaNMg5pYKaZwBntBn2dOmaHnFLnP88O27ZL/WiVGkDKPVbNjWGV61TmR8cng
x0BzJz92yoAE37cTPSKLjeEzHdvpvNk3/OlwPyQuSibNvQrWS7SfHrR4f96+zcsulL/Q/2ziiUgT
09NZMU9GM8IlOcEP5xLIr4Ld5Cp71DSfLIkTbhq5AuN/X8dj1cyHqcMZhqngZSCfjOK7lX0Dy7Vk
1jZaeC1tbRV31hXQQPtIzQjuP6Yz+mGIx4XAa/eggj4GEFVWD+Mzdc8PpMw0wf1Lc0CbaY1xhAye
E8yam6F+riFXVah755G2A/NqFAXXH9HCA9UrjGLxOTuCDdjRnpmv3gx+fSwhP/z7FDZvxlK8cSvG
EoxGj7Fk1V0dHYz6qFaSs5PMC8Vbt2L01TTGGL3+gsvzco0J45j9GnzVa/bsp2QAeXh/F/5fB1Cs
YwhDGmYTD8PLzYhHoPxr8Di56s7Y4ZFGrjXHV+45NCHoZws8I2gwfsMuvq8gsQcRAS/AC1fqyRKl
m0FxZRjfBFZun4LSoMPSwvrKQ3eYTiqhfiSTQ9zcSVYg/EesQEJUf1UBA0hNTmN9ZRqSlrUN8Yq3
DidEiTju9EVp+MnGSPdWdtTY7PTj0cLr6sBOinrTJg9GcmlpPq0PQepaxVOz7M3laqwl0VFmqhBG
VE0dxrLm49nbN6jE3AWz4p13RhmEEDeaNg4SxrMaEN52wGvZWBIASWBiQrQoQP+Lqn8AJMGMyr1v
pPzRLTct1T8UAC2qcj4N03xXcMKUJrMnzFpvqK4S7TVw9Xbps/EBegbuHq9AfERX/jezZA4mE0BT
iMJ7d/GK3XDoE6iITb+M3uWkfoqXSKzbXFkoWTY4UQIqDYTtuSmsoaopbhLRULgaGqsLszmGjYyy
czu2r3CEkynt7a5K+fWOPagwbbiZDgZxam+BXcH3vnM+tG/pNuoZ0FarWuI7WBRpcVWgXt5j0ZOV
fprpL0Xbg5lFsiNvuvkKRnBzi80Gge4FSpmH+PMwpDhLyS4s21P0aong6Fms6rHCuzUTS781FQXX
VutAdVmpvMQSsVQewgVDMmqwpJwfg3BPOkladXO9EoJSUYLaciKmbicyQmo2wHYRlY8x2Q3l5JWW
j8oCyYxsDtcKR1xGqtoXlYb0bY1Vez9rWXtTlhaYaJdUpiO2VesB+t5Xm4QtgwzpUHUN4mjuKAcU
JkLoK/J+hJfQ7N3NXuZjvUoiN4/M7zbdFaKwhwx9bttBC+v08hOFRiPqLib1iVgnFWv3fATfPrwQ
24CULcECEl/E49ykTZJjxsLZ4QLxsa+4XI84feRCMTLLNmpkEf9WcEKI6FMS2cgzYMWGPi+RNaEC
8bPxVUgMeMXVR5JnazTh9IJCKrWwLKDp+a92ujII0mfxz/MjuOmKqMMA7RxvMxBJP7MxNzqS8QeR
SNvPre4pTe6TQFoMx0fmnVO84ojMnz2r4qkLEFw5aZHmxT5NPNvlLojM43dVtmdsRooVnLBnJF2N
9FPIc2j5+FUDbYWdTXfnR04GIfhCgKr4MOQZp9F6tocna/h9cgc428oGYfqjYaxyjZO+LTPYsIrM
mVDBnuSf/swMIRbVM68z0TAxJUot0ZUhawrajAYrK4T4o+TocCN8JnT1yxJ8H6ZmP6nHCOx1Ribb
6STOTITIYwZ6nqQhnLmJvrHuVzQ+GR+cFQMFZWgNRoGvcC7VoqHRggzRzTKHg1LWTpOYd1kja+Tk
O+b79fIKI2zaZhIunBwFkWY4NSHywKjFr3jSLHYofazir73qnXeEzc0P5Tj/GCbs4ci05BWlMGzu
ercGv/v0g3Ntt+AfOg+07RH/AIF3BaavDpF4DwBpOAeq0yOo6/9D2pU0x40zy1/ECC7gduXa7EWb
LVnjC2Nsj7nvO3/9S8gzIwri13jWXHRRRCcBFAqFQlXmnD6HcYnnB2KTxPtvUIwbMNQ0idQYs1iv
kp1IX5PsTu1lO8y+ClXBGdb1+VPZFrtprURzaTGstDQu8SQFKRp0JLnyStPgQO0fe/+ulSoyrqGW
IQMTqRhX5/6ihu5PyoUyztIz7/cJgakfglI8ytsMEd00b9cL7e9KCIoMBP1iZjcJ0sM1+KLi2r2+
VvvxN5LqIu3ClnWWj2pdhFgGFRVuS8EI8qbciVxyRxWKIUjqCw554ODRxX+zxXTRMFEXaOomKqZQ
xPx2XE0IAmeim+iosWfItUvWfCoPpq+4pf/b0jMMFONkxSWPNNBCKbaxGF7WhRA07DiCMO9tgsFg
liklkMDVI2DECoRaLMnBa31QoB4IagAyclO//UzF4DHOdpI1ocxG4C2mcEJhSDA12UmSRU5+6p1P
Z2AYf2vkM7wQHVZtrvasHhKD2AtXjo+u9TVbYNyt0USaESVAkeLqXIbGQx2lXqcnEFDQD5k0PqBI
zety3e+a1MHrzFMei/Yi/HabLjNYxgdHvRJ3KLhX7CgNsul+AL33zLGTd2HLWwg2q97Ik9CFKyAa
8bkwD3HC4bXgrBd7Wx9k0YB2taHYZbUGrbEeozq9M2Oeue/CoL1HRjYCL+YszFJO2rp0MbE7BdP0
rQn/bMeR42ZfVNbeWcUGRH7rIUq9SSM8DhB79Kqb7BQdSRAij624KQrXkfNwK2c6pTatVANPpacH
QsALZN/XxND12nwD46VAsdHWnRERW5V/KMqZVKs1ZaLVtS7aBGAgq2lrqBfg+MZ3ZzSDyjgsSUzR
ryQDNXmizYDSIfxMFcB0MLRKN7qvgGS0vJDC4j3jSnSjXZtyxovNA7iroxrAjTs6oV1D38Zqz9mh
8ssv5lf1OFqqK3qywxfBe3d+M0Nm/NnaQm9h0oBMZsEyUUVZ4/k9rv1O5mlU8GyXcWnhQMAigC4x
OzdvZxkk+5Gl87b5+3s/MxzGo4W5LvUwX4LTbXSSB8jDOGFQnjonvnkRkDhqD7x8Fm9cjPeSh2Gp
lwGQ2fRYahe1Sq00+uu6ZXIw2HukGCXQ61qAEdXTjVyuZ+ioojxi4ATDu17yddcpTODYxBJI4dEp
gm5bb2oOq8AJPjjGpjCeJdWyPAYrKogFpJ+diZ4U2epQ4MoTWnifsKBWYKA3lVK2oRqdMbU2QlWw
EIaKLYATDurXR1FWfL0o7goNNa9JTrymPBK1dYS5ctaw9D+wWht4xgi7NKrzjO7mVW9uzFi71yPl
UhCV82yxaxQbGMbwSvTeRxmojuylPBHFS+KHmEeWumsQrxBs6lFJ9Lk0NEBU+V0c3Ycdp6Jtf79u
ABiLE9H7teizoNg0QSIj+vVCJ/IbkBDfgPf40J1+u6fzrWlojAk2jZHFcYe1yTvV0tS7GuwPq/h8
3QDozL9z55tRMadXI8txa+YA6ZWfunrWCrymt8FCblvhHEuBEP64jrd7bm3w6DJu7pYgHCbyiEy0
XY7HxrzkCooTjFtiekSP3OtQu1t4A0WNcgMlNEOb5NRFrNI5VlKryipr7L9n0uN1HI5xa8y5RJ8v
a2XFkAah8VNpDLp4cZN+5Axn//6wGQ/jKqpEECtFgoW3YDxZncJdD5n/ffE0L73nJVJ5Y2L8wkqE
viEZsAajtoQxstC8Z+Xcyvj9aMIUZdl86WuS6Xds1qiRRy0hGeYu/DonlnhMDqu3Opq9HrSgqKzJ
WVDRbK3ueIkc5SNOaYPNrFvTa1E5RrCPrPprLgMBT3NxzCvj253IDQizaCbJmlmh+6sxv5RhUEU1
WCzvrxvg7p7aYDCLVUhRDxEETCIpU6tcvhDtTpKgALP6Nff9edfNohZGlFQVeUc2n5+B5SIczJzY
eGBcPap3oPSUcwel35Z5Xz+kVu1ze6p2QDE86EThDYG2hDOT2PZCXcuCjBBbstBs2wbV0QgIBJwQ
4eeuZENy+bE5XJ/UHe/xBpOZ1KoVlyJBV7WtTfp8D87o3is1IT4nfSXaRtTy6AZ5eMwR2bbduowg
LLDHqD7U848ebZBLH4Q8NpQdh78dF8vFnqnaCmUH4PR1dUuIcRplPKRKjT30TW/NeQ3uUyF3xFH9
/pEJRX0d2qdBFcgySSeCmkXZqOBC2KKjdDnKzWK3wtPKU6ncC6kwwlcg5txcpao0VwIg7V470qqt
2FEeUCZ25rvJl1ssc3y+wWKOTzNJUhOSCLiT+NUN8UVXgxDzeJ6D7L491W50nu3p3PtqbqUu6rdD
mydSsONf3nwAc56mXZGnbYgPyPrKlnEBnkq3N0v7+trtoxgidPuw5VFF/dZNt4owyQhOiS2b0X0p
RM4YTT8xeE4b9fsMIzLmovyKwxwHK3jVsnkCjnAY3OSQe+3oxd9wpbXBWirZ8SPvOrvjOk0qzgma
MuQZDcKsX9+mRglFX+w6uXLSYvaLIT3L6nzb6WS0xyzhbILdiYSiiqLIio73UMaTgYlXJ6k5ETtu
Dw2SqMtdweMYfl/fRydxg8F4rgKcXUNOMcKLdKtBwGXwQ6c8DF7/E0o7H0s0vgFkXFcnDVlarADs
qqd68oultTqdkxXbS7NsQdg+V1FeICq6AGQYxNiC1MnXxSjOdSoj+5cemjYHbww5gxr4WzGV3nXz
3wu9TDy+grwXpxBUhRi7VKvCyKZ0ILZ0u3rIdVx0tzob0DtBIza3nGb3tNuAMXGJ2kiR1Nd4bakl
sJ7noyXyJBF2rZAgJkA3PM7UF6G3TdQVNXG8KmREUFLdlOJDYz5GJLg+ZbvH2QaCMXRjFqawpRBT
nN8VhYGG9fCTuWSujFm8DrU/GkODPBD4YTW2i3dQhzEp9AWWIV4K9U6QjoQXYe0vySsE4/9KCXLk
mgGIxjiFydlMOaHo/my9/j5jX2k5y6mewu9pRWUn9akkqV3255IXSb0kj9+dV1h4HWw3iiiyHCbL
nEP3uJBowvQS30F/+7g+GLexF57lz9Bn80d/OjS1PXvqHx9IPpkiat8kyrBtwL6ZMwQyjD3IC2AR
5idtdBMFAePyfN0Udtdpg8G4vrhZ1SRs4STqMBiFu3E8XP/9XVPb/D7j6SAaRYyiwhiSEtm5Zjk2
altZtfn7b5XUh78CsY8AIjaPUlIg2SRHHfIEbTKdZjH1J66M7a7tbaCYvAb6bSVNRRWzHVV3Wn6I
lC+mcJZxG7s+dZylkZmoLKrDMU4bwKTr3ZDcVZFz/ff3ffRmHMxRnoQl+lbosUefXLNT4xf293Cw
6JOr6fy2xjazPoxDwKpEM8IFnLHqc9QVdo/SzvEHZ0S7wclmRIxXaBQU9+Y5QMT7X4R/gm18Dh0I
iAtuNthVQImApNQyIQnEo3DdS3e9sUDmFEKV0SBKBqZz9BSIG6eeck6OYjA4XVC6ilujjlR+uD7g
3asJSuFEtODguGXfsadwGTN1JjSY7gMQZ7iqT7yaWyS2u4k3MMzIDD0uo5gAZtIma1K+j+1jPvCe
pvajsA0K4+7wojyGkgaU4ajcItJ7yp3Uaw+DiY6V1U3d6aRyjtz9HQDOToJHcXB2Koz3a2Zt6kcd
p0j2VAayS2ewdsn3yE5RRKjy9tuu39igMb7QkNA8qCxAG47TsT5Ljn5I7scDNOEu43FwqrvcnQ48
E9lbO8qsY4hgjUFrH+OsDHktchwwxNbNx7z4MSVOK3+6boW798ctBuOpKhGa7JkOjMmmyajOnr/0
R9Of/cjjCTS8ZzGGH5HATSVh1eDvWaFFadbnVE80eMUgOtC7Y+dDqvRg3I3QEad9ELEbwoHFl9Ln
pZf31g91Y6AZAwMijW7fnsfpOhSh3HbENgfVIYkNehULORYrHP66PqG7a7YBYuazzJYib6cWd57s
a46HWTQaT6p/HYP6Wzau2Q6Gcf4TqMvEpUTMHIrpsdSloyitnDCTB0H/vwmaS3RJg0EPw0iKn1CC
IBnv8kvn4doY6DxuAHo5IckaYQxUD53mLcKgR3V7g+a26dB61ydsd1EQB5qaJpo6Que3YLmeQ+9m
wOrrUZcT0CnUoo5CERI9LHj64ryd7JoauMDB6KgCS2WmTovkFUKDmDqjOGnNjY4cXlaOFqlm6/qo
qId7N4WUe4tqgoDrizGDrunCPKlokNGDtLG2QmcST3qjWIMAVpwPBO3wNf+CMaOa5TA2wgxXnDk8
huNhReg+qk6r8wa1mxXZAjGGgQawRplFAKXn1UsOjS/YvaX4q42nABzDIcfQd01jMy66mhs7DJHB
S9QKcEtY3TXmfFpLlDUkXHvftYoNDnNCTqSbpSEHThyUAcTLj+qDdjb+MJzOU46IMHxJsMhD8fvl
L2h+fF015pCs8iGpjAmX0LAvtQBXbO2UQ0jdUpWYJ4yym7NAQdW/m4zxfFORxrAK7OhFr8912EBn
IQOf6Ne5zVzSklPTDOCNn1GcbogiZyvsRgNbcGYvDJLZrMYKcEhwPNfefIjOvTuDRyJzBtTEXN94
e6EqWlRQkKdCqF3XmWBgbMwVquw1drhcV26ty1+NYjUtpZVMW25HBD2KMv03TDYjNObFKspmg6RM
IgRJpbvFioo6NfWFNT9pUcsR09mPC169GJsEyvAQMFYRXGbyJB/7oMM2RCieJRbx5IPCS7nuHjcb
NGYXzqWo9pmK0eXCbSE/hQovWuQBsNsvjSI8TcEpaxfpuUfXieBGPuXGm39qiLpzm9ecxgNkdh5I
i/oyp6eANoU/dNI/yE17uG6Gu/l4FKf+c9Kw+Y1iEgY8nFCMr2UwQeZd9Odn6VmwShSrmnZqoJU1
djQnfqI1l7HLezflGck7YojYFNdUxgfQXUfb1OcHmr5WEcgJP64PdveKsRmsypzhXScPxktEMtm0
1xmXNMdwXnKTAUgobOGO16vEWUGWZgd0yaoxiLDJNcyOaSpeNMiXXR/U7uHzuoBsp+SkKHiHbTF/
RD5K3alNA0H59AGIzQnA+Coyj70y6jh3ijzyoO9hNVl5V2S8DbzrEl9h2BSOZk5SPa+AqWY0UMuZ
l7V2Mc9WMaeeqHKCx91po7TEIui/6P357ZktoTMulQUEPqV8lmp0IfiE137Ag2AOM7CzzmWhA6Jo
v6ki3mK7wdbBsfORxXkdCHNqtQMZ4RaQ8+jLP7Lk2FY/hInj+XateDNX9P+b+CaPZLPOFEAo8nmI
j218f30IvN+nE7n5/bEU2qqliShRiyOrH6GAFy0QdLqOsm9erxPFnA+a2KeVrmEUZiolVpgmt/mk
xZZRpegCrzFxBWfb7IdrOqjSiQ7mVta1Cvmko/gSxx8IEx0i3Cf989CDGfaP6+PaN7N/YVgHOhaN
XvUhYHp19Uuzd8XQuAEVLsfP7Oa3JOUVh9kxYz/lwgRtXhtEEefqBvSiXuJnZzi0wZNsCeFnbks/
/tvYmC1EcDVRczo2BNba4jf6N5XXC7J/A3odFrN/ci2MC2PBsKTmucy/Kkts1Sp6zidct8xLKXOs
8CVt++7GhcZvBH8q3Dab1ZerqkYOHOE08TPUsJa3lKg88tUv2cVAvNneIEeJBm1UyIFut/k2/tFz
7OXlseraFzBhBSkSuYxnfEGKorJg/S554XHwaQH4Ijn1aT5msqV5oDXhlfbsR9ibsTMHSd4kIJXo
gWw8LmDKLj0IshwHb3YhRObzbmX0x64Mkz1OxAiNpgMBWHkOj9KBUgrHh/T4sQDmdVBs3b4pN7qo
1MCZjoavOOtBDIogwkNnafOGtH+x3WAx+0EeezKUA7B+9ZyC5f5BxLi6QLZqW+dy3e16sA0cszdC
+gZB6HqZ2u1k/qjCyzT+Fddfr29ynlnIzPnSJnosxg1ghmMJOQR6XRcD6ajY4HLzea9q+wHnZlDM
aRNWYmbOKtBkvw4UqKCVB/WY4pJX2rxL3v9YL0gfoLESKnUsVW5ipFDKziuaiKiD4aa7gPzXrs7S
EQ1geIpYOVt79yhACdI/cMz+UhpItNRTiQiKZJ6ZpO68Nm49/7ZKGM3BvsKwHD7jmpbpbADGCO/6
+KyWsaVOnIsJZygsh4+ZICQAOwbcMpyT4ebhl1LiJDb2rfvf2WKJeyqhiMAkhsXJwFExN5Yheko8
W/H031aF5WDIJl2d1gJDyfqHZQqy6E+dR/OwG0FtVoTZQakqRpEWIZtQ6OozNLK/i3UcXN+lvAVh
to0WypXR0VEM1Y0RH8X2uawe/hsEXbBNHFhFKHNWMkCMDTqgwIIqgfyXJ4KyV0H7xnqZa7yyosTD
jLHssq98rwPy1N52l/mUoRlI8lWf6iCqf9WRVfq89ybeKjEHr5Irc9aoGJ8oa0Eya8dZ+NBtQJXw
0EM5Hd4JAWmdpMxTVSBFiNfH/taU7ufq8foq7cbRGwjmDGpHsEBDKBDxZidZmvIHmDAICEySyAlT
TgZpd8I2UMz5Y47YoXEEqLV/juvv3G2zHwptANh9Q7oknysU5w7H4kn/rFjrM22bjY7DZEWgd/Wl
4+L0kCG4PoW7e2kDy+ylXF7zJRkxLnP6QsK/JvGGEP86BG/qmL2kgdgozjW6SupDZT5FOodYhvf7
zC6qdIIUbYjfD9fbqIIubtJb10ew6543k8TsFrkPh3SYgaBN36BGYikpwqpwsONZdK8j7YcEGyjm
3GwKqZGbHmZAKyEKt/LHwgIHile6iVfyCgU4+4ft9yq0RW1XBWBK/E3TAlF4SOp7ZPbpCw9nYHSK
3oXAr+Nie76MbOxB/okprDrdCvMbTXsU+8rK0J6XjpBcWTh41G6v4TGuYZiHuYFSNvZr9XUgpiV3
F0Ja5/pq8eaPcQqjUkAwUMf85YVXGH4yuzqexSDT1UN+5zoUx8gV+v/NgVRAQV1ZDEBl3Tehf4x4
LGf78eFmgeiEbgCaWE8qMgGgPNfOL3mI/ksa2qMtPzce8pEpZ/J4K8S4hdY01jQnWKE67uw6e1CL
H3Euc3bufkC/GRbjHOI8W40xAwpVN1NP8e36QPPHlCd5TS2R81jKWyXGUagJaIUMCWjh6rfZQdM4
lbS832e8Qx1W5SqXWKR4TQ+EqOcQKrLXDY2zLGyPQSGUSYmoGiVl8UVSgih9NHhtDDwnx5YvRILy
dyNKeMFbDCon+sMElkpyKm0e9fJ+jPVqAIRxBFo/xohCsSRxQI5T4bYB2LJvxLsSFRPggtVdypBJ
ufUSR+I8Mu9PJUI4PK2B5ENjbK/SY6VdOqSMqvhiZN+T5l5Cg/kHlksDsZ4hm6pusE1YUtn1zbIA
I15bqxDtDE1KVfb5Osh+cLJBYfZqRyAKLsRAke9jv3fA3PagHCjhp6DbNE6twC+63FecW9GutW9Q
mfmTyViUoYj3hLBF0YGooaafR5ezu0QbCGbDCuhnrEeaSVRQJrQ8KGIQZh+JHDcQzJ6N55yEEoWI
UDyTaefCOHBWR9w7614R2GPcSEhZqy0QjItxlKzUaU8gMDjCuDnB4u4hrqlEQwrBBG8Nnc3NGUFS
ApUiCW9IYr1epKG1hKRDj192nxoqqrniElpzv89CR6/4G1DG9pS5KCJTwIVy9LIHnH/QphSeKJFz
75e2zCMa2rc5wxTRhYR3BraOkYyLXOo6bG4Ib5Qc1U7rt+urtRtLQinvHwBmOGvTgLcUSix2Tn70
gmPETwtJLD6/xr5lv+Iwm2c0wmRUUMZvj9q3UXCibrIkbsKROs93UdZmMMz2SUbosBoGQFpnclcn
c9FAZZFPVNXadHg8P3SjXANjNpI0znEH4VVYH1pNG5Beq77mZV7H2U4cC9DpbtsYeSpXpFLoK6as
PQ8SUvAT541pP9TSITSoybgemywtYIiKi1GV8fwjHOpguQE1uW3a67FC6jQ/8ile99+aX/FY/6CI
2iBE9NGM1PZiSx6kGlHsud7ET5oVH+r7xOMVmO4ZuSxCG1A1URgJ1/R2Dnuizs2YwyMlaXdaZwPF
M/1BCaOvWpZwzqY9O99CMW9BOlTTMk2AVazST10/1kplVbJ7fc/uBhEy+mZRtY3ycMjkvh1P1Oqp
KdCOGO0Sw8Ch3vA5tjs7dkar+y4djU/SYkl2+//K3O6Z/RabMXsdT4XJUCFJTHyq9JH5Ciqr+fSb
u/P4OkS2Iied0d2mI6lva/1ZSC+N7HBPwl3D3wyFfelOTagrSgumcf00uPpzbDeYwvoLFYhzliB2
eS0zvDExsZ+K0kktjekzfqGeugXiP0X6R5dmPsc8ds19M3fMPTAem0pa6LtLDzdI+TdDJ7HHw2jT
/dXiOaly+Rl93uCoH9v4qV6eWjOjr4VGfkqToOiCZuBVdOwGftsVox+xAZEnJFNk+h6Sn2dHsDo/
Q9tRZoeH9E96hVKd0G3+87IxR6S0rGlhaBhZR57r6CwIqqXwtOr+hy3qIrot0VClv4x8M7JVwRms
hSiBDx97x8CrY+iMyEz8LRGh6ag/um4l++v1CsgcyHmXDqVAK/zb2Fcr14wuEeGEmjwIxk2JcWTk
Y4T6jmbOXEGAlLE6O9H4kf5AnFz/Th3jkQRB1lETARit021Bddt2dDTl3NaP12dst8JeRjcH4j9N
BzciM2VhpSI7aeogR1jRcetJYCsc7yc0VSW3ZDyFsidEvVWGn2XDX+JjWQTdeu6XoGluu+Y4G0/X
P2cvMJB1SBBLRNRwejNfk7VTN8+DBLofKblLjek8c/UidhdwA8EsYJhL/Qx2SzCANXdt7C3tfTFz
qo14o2AWr14Mo5rB+GwvxPBjOfS0IQyuT9TuKAxZNnQFta/vuCYT1JlmUQMWPLXVM7dds8iqwghR
BrpCPnD9xdX3XyjGVay5hnKwGFwn0xogPrQ67YfIq7bcnbENBrPuZSNMRTEDQ8/OwnxW4k/Xp2s3
HbIdBLPqczc0pVhhvsILVT2hzQOJXwT5AfxoH7hSb6GY1VeWWoKAJcaipuo5yxSrH8KPGNjrdL0U
Vm8ca9FVhZZR5s9YTy1jvlEj7/p80TVl7wGbMbxM5wYghhKUUhQYg9GeTbG1zG6ylfqvKfzjOs5u
3LwFYsKHtAqpz8ZIWi+6Cf3BX0/6QxiAp9VRj7OfGRaPuISzc14Orc3QGrOe8KiFoRXCndGchfp7
qHCcKseaXwa9gUj6IVfJjEEJ602oP3Y8aRHe6tAhbn5fzsdRXUQMIe9d0vhddhyVb8o8fOQ03VgZ
s/HraVIqnQ6jMT+tmpt0R2HkGPJumdl2/ZmNX6XEUFsIGaAgefZCX8BdMIDW56E+hbGVBeWfNLjj
scrxTIBxBgRimFksALQnD3F96OrPM6/wi7dEjBOoxHRU1wVLJPffpumzqjyT9t4QK84ScSyNvQQO
cV0YVQOYrgbdTyKc2pD3XMaDYC5/1dCVsUQnSxQveRlks8dxAcp1X8N2PguNDuoKsOLYU/bXvJpP
w5RZhbleFkF206g7iajRE2TwZoTJ926Vv8hmGlnyBMayj3wIOKJNFVSDqvHCprrZVo1YZ7mWYDLF
+9mj6gizRUseV5ty/Ccet7yLztw7J7vBozO/wUN1xTjm6Bexi/IuMx1dd2P5POqXYXgURq+rsR3I
537ivG9Qy7uGyjiPZUViEU8aCPheuojbw+JJrnjg3Qt3X4Uo4/Y/s8l4DzyytlUPNgoUQ80ebV8a
Efn/KvPiK6HvbrcNGONGxBB7wKCkwGMstfYogdpFGy863o+JwFMPfKnZfDeDEJxAfKoqpqhTg96s
W1sTLW8o06F+G99p/uKWTnY/gs5odKkeRO8vzugn3KTZvtd6hWXMBapFUZxSKszRvDUyNzEeRV6b
6P8Ik14xGOPIFVVeF7wdoWFi/hUmOYmPugiU+/LCpP2bx2YaGQNpknKopxRYK/q/qRITyDbA+Z0i
VVe7rUuLYkeIF0LpzPlIo4a8gWbMBTzYyZzJ1Dsr3jKe0vT7dVfCWyrmgFlDfUh0Fb+vJdCliBYv
7Uy7SXmSiDwY5pBpFyIWcY4ZnKLW14zKa4l0SnSZU/wh08+9YvBs3qqedXECxwumy2+DzmpspA3w
F/23eKaKbVTQuJpiEYfc0trezIsc2ncpucWt4Ghu8+365O57ltfVe5fi6gcZFJIYtjlYCxjF1gNC
eV+8rYLKE79xE/D7B+C/e8JgQlShnfs2SwDXuYurOOExQ+5JvFMvkxPZ9dfIy3gD3Hts2pgny9ij
Q/K8W5LoVxYeTGkH4xZZeGeyCOctnWNABuNSYm2oTOMlSmkESwi/1Lo347rPWS8eCv3/xl+OBrQq
0hgTqH+iuggQBcbrWeHHT5KN1kDUvec+r0hgP/W0sRHGuXTQDDOEEZjaxfCJu54Ee/A0MGXSUu2I
qz6s8MbIeBSQ6mnhSI2EZpA7OzmCsfVJPaQOqEiOwk11Q2UpBRuy2yhB1m3DSh+W8wsDhJe7BQi7
XP2uulVc8BnYI4+vm+fW2cLk1hyHvKIrQCkbpLN0MAIQoxKv+sR7vuTNA+OStI6UIECn855jUIlb
RQ+19JEU3OvasgXJ+pJ0+UAJZUl4I6pfZvmzWPAI5DnjYAuSyyUbS4MSrxqSr2eStcSnLv18fWNw
HAtbkTxDsXfRqc30WqDFdwXc2XUA3iCYQGWVxi6VaCaiV5CjhPCJUN7k6c/rILxz3GScCPQcGx3X
KeofSWaFF5BKupIFvnt0zKJE59DSrmowkVLt3IaTa9ltaN24Sva5fAJvSBHROUwTq3qiKsSl11yE
m/JA4wfFB9V+oB5p9X1uK1Z+4WUTeIeRyTgaozazrjfpB1SW9PyLTFBzDMlqn0Bjc+Th0Z+7chSz
6k1Zky2DNAFObw7QKrTUVLJkcEVMKyeE2b0mbDYZG8IseQ3iTtjOy0vwxQShn+bF3PHwTJTxF6FR
y4pG1w+S8V431fY0lg/dxLv0XN9qYK9hjiBthm4vqLxsfTqJ6V2oHq5vAt7vM5dkQR9BeStjGIUO
QYubhFeUtp8ne73gsAm5oglNNPTjgpMGbTB9pZ3MKQTVsKlau7TjC5/mQqZH1jtT20AycU9Y6a2k
67jAmbGFokHDDR9nLz5rX1MZYRd9WAyd2l3ulK9ZMB6LETTH4MYPXkoT0ODFe9vZNcjN5zDOjLRy
T1bQetrLUfFqyLZKfhMQvuQyHda1YTPuTE1abRxF4AzHXxyrAvr1smBxClxEeDmAXfPfDIr+fxMa
ieEIzjwaWTeDcYpVeCr0JSvcytZ9N7nBYbxUUi3FUlTA6dz+3IN4wrRCn06i5jROFoA/1irOiQ15
IKe8QTM+t29ud4NsPoCJjzotJYlOU5aNrviLGgdC8qF05QaC8VikVYV0pKlEqLn6udL6qzaj/1bk
pCxfcmrXDIRxWbKYja1Cn17Ss3oLESU39kePZi1jrz5olmHRt9s8t2REdqXPK53ZPQBeR8lm/OTa
0OWxA3pUhBapPRVxVg7OoDG47tH26zE2QIxLMyNZLDIRQMRfnuQG9z3QwY1Wbo2LFVYWjdvBOW9F
n8hX/sM7x1zYnCDklsZmpqnn3ujtfkjcdORtPWYi0RKtQ2jaAJmyrEAWjp3IKk2UQi7GwR2LPzI5
0JXCThpnUTnpNmaHv4NhphF6zLE4x4BJxTulTyx1Rlh8d32tdjEIxmHIoqkB8q0XifsStMzrNLjL
8OcSPkz1xVQ/AqHKqEuk5EAQnXsLkdNm3lYigzsMD1XTHSSV8qDziHd31+QVhY3sBZG+0y3q4Grm
jSnnViP4o/y5jXmV+Ix5/VqUDQ6zKEkP5Yset1+3oMMIVRetbhw3sbsmKppAUdpBIMjMeKNmHbNl
1TAUXTVuchP1FZDBuBgk5HUtsCxKfw/mFYlZmoykaVP2GAy9elbH2IHYqif41e1vup6/gaDfDXZB
A+9CjJn1S9YLky5jxwjeikynajqCZtdi51w3Zzo1Gwf7Doc5rCQjzkg+AScshzS1yBCVQTpli5XG
Clol5O42z0bd6UT123VgNsr6hazhPgGeENrBy8QYIB8w1iGElVNSTyW2Gn881Ie+taoArgj3F7O2
lB8cUPqj74a7AaXGuokBKrVLjTqFpfzSwgQfv5ehI5r2r7cgWci+cPCoPVzDY5ZRGvFGVEbAEw7R
DdUyXqhkhAKxFMmvzlBZ+hM5bLx5oHXjt18Ffs0wKhYgry1L4JNnBrsKfYKCE3Fwjcc40I4FqlkT
v26hZEIlHkP3+lh3LWmDxgwVDLTwmSbQJP1PA+qLWeeZYmUpmtWVGfiwf7PU/e/RKUQzDVPVDJZ+
czE6URkrWG6cl3fh0N40ILOZ8pmTtmNfTf/G0UBAa6D+U2JpMYssl+JcWoFD3MnFgJyH6kJSKzz0
iwUGp4NsxUeelAJ71WVR2apdyQChyiQtg4vuNXTSuuFdg4LnezQn4P0ocnh8WLuHATjt4W8IfWlh
QsaslvrMFLB4chLbafh5GYIKirFGzGvRozb3bkNApxyXGRSpYVLfbsCukKAp0tKzrZCPJl4cE5Mn
OrAHoYkixGFBD0N5zN9CDBmkZ0tJAkQZWXX+M+k5iRD6jewYtgDMZW1ctLhNNACkhvhZVFJHlId7
A0TS1zcUm1d9sQFDRrMxQVGf+K6u2tA7U6qLEs7qGOMmWnogdbSmO6o0Q5MsPI3WvXnbwLFl1Zoo
61FuFHRYj/N8q/z1keGAUBlTJ9G6Y8bGdLkQtAFkFO48WHFACSIqX31YfXJLrZpfAcxmYn/N3waQ
CQuWSpBGKQUgfTrBM4ot3FDy3MqLPF5yf2//gNb137ExcUFkxpCCaLFUeYl0rDBbYdtYUnHUebHh
PhD0sBGDqOCWY/ZPprVKkeZYpAYeQTn2xerUIQj659G+vlx7Rm5gn6JEXKWCWMzxLJlCtaxmhsOj
PJW434V3XH6gXYPbQND/bw7jJqz6AiSpg9uG9yS8XRLOWxpvCMxcRYMhFqGO3y/JQ9Y8yvI55JWO
8obAhE9oA05NFG/hfE+qh5KY33rhNzPwv6yYGKICjhMoFbGumRZt5aIC0xJ6V4CusOy0w+8l+X9B
oPgBZFrgR5BZjzmanWZmRoqJystTqraHDHfQZdb/vG5Su5O1gWH8ZtmnslrrMKlpuVWz55Dnl/c3
vKaiOVGHpLrJKtrUa40O9ixBt2+vlpbUtpVfiCR3cf9AfAkpHd9cQ7iCXBlOUERfvSo1RjeKhN98
0fg1oRoqfPGSSST0Xb21bMmsFLlVYHlmgqTFMp7R9WW1VfeBe4+BmzXIrnRcFNjHWQl9V3IoYbxG
sTwk+nhXF0uQNbxe9919tIFh1k3WxjqrNaybpGC2lkuuzXdqzdOz2PVsJpo+IbNuwLEx3toQwhQd
ODhVs9C0iiiurHkwIeItnME8ykkU7FmiiQgBpc/QOsXOers+Rqz2udkhpgNx3TFdumMa/bxu63tz
ZhIsCZjAif6ubqVAMLnMI92y/0fady1HjjPNPhEj6M0tbVt509INY8wOvfd8+pNonX+agvg1ZnZv
diJWEZ0EUCgUClWZ040SP+nGbZk/XIdYHYSsoaxHIOkInjpzZnCdxf6gt04nvrX6jV7a139/LaA3
Lr9PF75WPip92hGsd0obu3GnoDBVsWR1cDKtiK2wMO7FzL+/jrk+bb/HRKfeZTWp03zCmGrtu685
nHJKmcVSa3fA5bgoc+6lKqmiERjK44xiKWHDgRSAvF4RCuvIZT0Mrl4glnjUSRpoxSw1PvD4++yl
e0Hvid1vgiMEj0kklz8UNiiDv1+fx9VExRKUGM/ibB2qvoih0tk6asuZ6H2QzEjsPb1Sjsqk21MU
j2D9iO1Oy7zJbxl+iWGZ5xlZgNdqOea4SLXOUIRm6w8mP/y8Pj6WnVDnrpRAzl2U/JZk4aB0Wsk/
iokxiDV/hPseQlXk+dAeQoWrvq/rCd+GSPTlN/3s1n7m+M1GUSZGoLV61VsCUc5I7AtOFBQAhVvB
Fc9KqnpujqhbIC1JzAIF1rgotyF3ShTMAeD8NoOL3eXcSclv/rb143wELkZF1zEN5aBzpQ6YoCu+
z5INAvfHVGLRBaxaGo4MCFfIyC7QBeZCXodDVwado/DJrdAEO8RhjPVZNbUFBLWTgiivqkwnplaq
x0YeTNzYDkbTOdctejUfZqigPdANdIfzNHtlXLVlOBta6+Q/il/tQXaCHerYJNN4RgZl2x4Dl1W4
szqyBSJleGEwRGMrAjEUfkWjXScneXq8PqrV9VlAUMYWxV0XQ8CkdeLxtdFved28/vvrfu4CQL8s
QJtOiqpGbZ1omE3kakzDv/U1NNKPj1L0PSrtOBpNvv3nOixjWOcnwIWDw70/H4sILj0OZrNFT1Oc
JqzbP2N16GcZPyiCSMkxdZpwgBNCNVzs6nYn2HJrCTvfrEHjHR9ZL78sM/xSmC1Pc1JrmNAY/CKi
NW9jaIv/6GyQt5najk3YRb99fTiKxQpS+0uMKzxXVsREtp0pvoOfP7ox3MrKLPEp2fqb4aSg2JdU
xbIylsT46DzOYsfROfYyqwSpFIDcu/qOtIJ2SOVDPX1z3VhWF1IDZQt4HyReo2nEk7wtx7JQcBTn
L1rn1eNtNzIyUqv2uICg51BPsr6pASF2mplK33KkJq8PYvXUWCCQQS4svinVSo0SIPC1m5Xf/Gyy
1f5XobFei1YnC28CePTAtQkpjs84aRBCnFfFzkr8m1Z+N9oHKWbERusQOCxwqQZ5KL3sXdEIchIh
OsF7pRXL5XYOazPWI8Ydg4JBigZ0Gxpe79DpiZs1vex5X9UjVxmclVTcLq8eccHfZdXf+dcvINTC
t5zRDYIIELjxPrBSEZpeHKejK/f68ivU+n8AIWWLbDtCoi9vkjqn+6oyaZyFlWusZBBldYcyohoE
pdUc3YdIUyo/9M4vsq0ihymS1VEyVJXdamOib4JgTs2pKefWEiNRVM0BHakFNFojbYcM0L7iUgkk
bdHwXqRRfCfzibgrRwN6o0PdjDe1IHZHQ524F7mXNDRuN1m/HUNJ9626BCe/lmrSXRByQmFG3AyZ
jy7QQvx8avB4w4LYc2Pj4UcpTZXLWwmPkKk6n3SjVVsL/NQxKqrLevZNowsD36vnStDueD2pxQPf
ikqIim8FnTiZoNTVoRj1QDxpYG2H8r2gq6DSV/my20QN2DU9SZ+U+1zky0OepdF4U0aTBGKFEsKM
19eDTnXQ60G/3vZ5KSQ8njpBA4VCPGg7qJE94iEphz7TUDNWn2y6haMEmAJhJmgvIqDDIyt90+Rm
vUq1MuQsdKm5fMCfJlU4xmN2mMLoacyD9+uD+2prn+DoiyfUyVI/UQLY2oinXOT5n1ut3UV97OiB
YLBmkjE4+spZ9GLNc+jDsKCnfsM7/WMWWMJsjzJKKiG7jHLKqbQz3p5EJ7BZeeOVdfw8VvGzvwuD
rk70LIKKEqFaeMKx96w4xXb0xNZkVtezhip9BgvAvVGWKcB6Nz+I94MjWrmNHexvlYfeOquQ7CQU
02xYyKsrSp6XDPIE+EXqNQyzvmwH37eCFtpDuTlk3yK8mifMxSQj+GKpFyCasV/rG3CTTwDiRpQJ
Eb5J/5Cgk99qbEIyomdm6F031q9uHguIBy2IF+Nd+YuULAeR8DzpOHBiTI7G7RtumwmMA2t99i4Q
VJwe8BX06XNYaKH2Zi1v8uwfrdwPf5ku/9jli5FQsfooFFAHlDESRR2sAiVjAsqd+mGwr08YFavQ
MHTE7o8DEn01YMQK+gZ4+DcKRp6ZjmG/QFAvgIFcCrmfAQL0Nj8bc0CjM//GJWYFcQrEzdGjHJis
F9T1nXyZPjpe5+I5k+QIoKByd9AFsQGNyc1HBwQrhcWaQmof81KXNHwJqHTch+OBYzGEs36f/H0R
7EmV6kOYBr9vtDtVu+1kxsMMc4HIploAtMVcNVIPi9YeQ/Dro56Py0x5O94jbpVBthU/TxtWNTf9
nPrFKsg2+wSKEysmjp6U9ea28t3A8/BGviU3mxE1d99FVukAcd5fvdHvjXuu+l0giprmJ8GMeSQq
iqR7Cje4O9nWvBztWioLjbVqlJuQ+ZzLGoMcZJD06cP+Tm1+TrxodmK+8XX1vqlUp23Lyiwb1L7y
sZtyle33vi0kLP73lU8RUNmDWgIBDl81KFfSlUoFEmYebjisPF+LvKDqGPfjFb8LCEPUDAH/8vRD
KCdMQoXcgm/FWmghbHkVCrASlX/5xPLFaKiRKHiZD/UGkypyhxKv7uphYHGX0wlAGoN+eAfrnFLn
McxEuEWeEdVB7SZ80cEh9SdV0KxtQDMXK7I0zHoDtPmWdF7nRINs2+7m3exAHMhmdY0w8agIp2jk
Upt9zGDhjK7gSnaemz3asvxHIkUWv0tv18+XFcNYHsj0wzVKNvOyJs6fUydTjX4q/uvQ//Xd7tOh
T1dWwbiNSSAOku+/BXplRkZijmJpXh8Jsa0r7uPcB7dwH50yd/EkYeb+jyntz/IT5xP3Gg7lGIe2
kNqmBU7yq0elRGOKSPyA6w6tl/UGNwsbjwZeix4fJ7K7zfzz+ihZ60WC1sUodaWExBKPuVSVvaAd
c+GeCx6vQ5yTVtdGSLnGdo4CtAwSjMTMtxqySyG6oCuntyUXJI/3ui2jKg513hG0TEV3QLegEZss
4p0v7GPne9QlRJAoZxIYcqXFIz4jeMHb80OE5sXQVm6Gu+4Hf5Icft+8coeJEaAyokeaABksT1Ms
CgiJY4R1Y/GOvKKlo6qM47aMWWYcd3QZQdtGVR/JsCO0Z6meD8Ue3Ky3qdvvk924b/f5PkXBnGKV
Vn6UnPo9umXVW66cO8u9T5Mji0ostjPxpIoSmUH+lpWMXN4XPgJqCWUq9OL4HIQzExDibW8bJ8FO
7fk1OgaeagrWfOS8AGnZ3BP+/rT7NDAy8MUmGepsHg2fXKCaB212M+lnITC8DWMf0jULYwEiwSbF
JT9qDqJqqeLNHP43tylTjmYa+kHHoziOnvh57m/QqGKm/Om6FbI2mUz5ExnMziiDAEhrE6qDwSsP
k9Oggyp5RgcVejhM0AqCqNZi4K5bvyaCa0wi9G5kfhdL1NdpnXUpUlJDbeJYtfvvyoP4GNyhFdOc
vjMfeFlw1FzWcqWObaN9xJbEDAmXg78xEFsGLvMQXzeOy+CoSeXkdIaIpIpL2z1hIWi8yAsfE6t2
3uZfSJBsVCd4vT6fLETKZacF9EkyHePrwEbqP4txY/G+fR1j7c4mYL1UHRUHuoRA9fOaKeVQQWw8
8iG/aUK1wRU2c2CG3+JN7HA2y/2vHOco1ODRp6BK6gqNnDIJtVCGxHWc+8H2nfsnDypkYqiz7hMM
ZRgxyJAaoeYMq06jxuyq+KkKxechbPAUX0z3WR3f96gVd65P5cpyfUKlDCQM/UbJGgyujJSt0Ibb
uJVcpPgZu2wVBhI8BkQfkW+hc/farKh+07aAEdVHURz3Wl/auPYw3O2am4ea7QWHmsRm5jNcOYAD
kqxIs4vUlFE/H9uBjLYs5WgMdnPqbDQNwNuz6nDXIuZP4NRcanHAhbHcILl9rltNnPE7aA1N9USk
6FJPfb6+dGcRuC8WQxq0UDmnyTDPz7tA9JssxIUfW2032pMj79BqdyMfFYRK2Own0uQi3Q9oXixf
q1OB2hyr9ti0DmtJAQz78hnUsIdMj2u+wmf8VuDTTMNCkhmMUNM+cw17/HfLfIGknEzdGYGalYCM
fmmBTcgrYjc4zr3tP/lb2UQNoTVs852x9Vkp9XVDviBTnicrJrnufBiY3+NGXkTFUY30k9A0f3/k
LiYVpdef1zbN5TzI8S5jGUJ8HFrdNMbY6yNWgnd1ODoK1UE8qwgSTQGeNCB8nCMJF6JkMyKtO7Wb
bmSShq2Ed7jr/0ahL8pFUOLlZ5CxXCkeickdpQEZzfxQnfzbcwPPkSVhShdvkbv5J0gqlTgphVQp
BPKDkCZ22w3uedEzSZeryChjH2z+WkqGBiVn/yKUaKS6n5IQoIL8cwBHjAp6NFbP3Pp2W+RoqO0G
+XgVcoNIoDS/fE+16twM3VkzW1PxUHlk1QkW0cxer/sa4kq+uJoFKLXhZL33JZAG+yhYvxm6Q+9H
tlF3RJ3Yuw607kQX+SHKqaVDY3SZKvjWpOEh0AQRqVV48l2vWcOJ8PkrMZMReS30/JSToqaUq/1q
4HNMqQLyHc5UNhCgQoKlfp1KU38kDxDQd5B5s2DM6loG6RMwNa255E9Bj3o40KC+Cxz0RW4zvTeN
8C1SfjTtTTS/Ful9mm40lhWt7/tLFo5yYxoIaFQuAXCX7zv5Ua23s8iobVidVXD6oxoAb8/Gl5Yh
VAJ3Qc/DZmRPcKsHsGJBYSez6snu7OZQozuauxM4k3WXXLUgsCKj0VeTSVE5tZoSXwsSdNMJruRm
Gq7qaDZ3m1P8IB7Aa3Tr84zgZnUZl4jUMmaz3ErxBMQmtLIb0F6DdF06zjVSgSn00lhN/GvuVJJl
0miMRlNDoS6VeadmQouXEkuVn0LpOVGZbFQrlxRUv18QiPksHFlYcPqYTsXHJYX/Vh39Q/qi7JQz
L9QUmNf3/JoxLtGoLS/WQlrkKsajV74tSc9Tile/hPV2QTw+7cKWKJRZFGFfZEKAMYX580ya8hQn
S35JwQ0HLs14+BaO76n0pLQ5Y3Rr14clLm0cXQ2OEB640y7YIEe8JxJT4obF17puhIs1o7Z0PUxC
IfuYRaLmQV6kQcC2VfFwlpwil3lrXjsQUB2D9koVPZzQlfpsIXUixFxSINbts8KU5dex29TBHRc5
U/GtS3Zp77bqyff3Y7nPtMSUtXupvImZPoakbb4u6uUzqBPXqEJwCxm1b2kQ3DWDBw6s1YWnPcgC
MlaFHT2yas/W994FkHzQYmdMcTyNkwjA2vheVqrZxqzdvb6QKjocUIcEr0I3WGcc2m38PiGJkDY9
c6yi6/gdyh6TXe/Y/b+ruw/NCLgXCQKv0O8KMsdFqVbgLi0kz5PwEwuWj6d/scEXENQqNVOu1caI
S2bStmbU/Crk0ErTn/8NhFqZcApFqPIAJJxvmiazJt8s0DR9HYQ4Ccre0LKha2A0Rfv7F5mzPpJA
xCvIhiVnYbTJwqHdjUOV2WrYSi9l1/8auJIlYLtmEJ9AKf/Yd0mVa5mC8qjSsPKugf5Y73Fo+xrl
rDbnSvunnCWvHLrOzPnqVHHoUEibv1/DTx9BuU+um2qu4zByLjuiebsB17XEctErm+sTBuUqxbmO
5TrEQBuHhLbQjX+rv8smYSnDhT0xhbu/7dcm94RPkJTXNAYuLzofkITNIOxMzuG+EYLa2BRflTvj
6br5rOw1EU39qJTToBYu0Fs75UTctzofKkuRo5c5IvVtMLCuWysHzicQMssLFwWR86nnEZAhX0UI
mvXtx4HDujquLtZiLFSMwEF7wygCwAR5dxvExmbgRkZ/49pd59NQKMtH6FOqYQOMyuF/iU7qqm/6
oQAtI+k7jnjTv2HWURNf9GWHL4ZF2TkoC9JOLAEp3RLeB9BA3iWWbApWvK//Wv76bH0LMMrgA0GK
RCOEPTTpi5Bs9ZZRW8AyBcq6M80P9WDE78t41lE2iEq9ZssuE1v1ir+HIdLJirwJ0O5e6QaOkELa
FwoqWsFJgLfpKXmKA+Rg8LbGMzzx2vViYRsizSPR92oJ9mmAplvRQmr7ed6iCs+T7fiGZJ5Kr7DD
e9YGXss8A5VoiSHzLCoqFfeMWpGj8hxZ2tZVdwNEiDp3ckEyBW4HVgPa+ga7QFGnZleGpVz3WLx0
KAOvT7XOGqFob193SWvXpU8jos7NUcr7QY0JzKF5ATPfxnB8lxh8YI3HyGVtsHVbuYyK8k6TnDcd
stzYX3LvpP59lH0bWwgejftGcBhDWwn5Pw2NclFKGcmhBEV5OPf2gDSwizfbH71D2rMa1iVm/ZRe
WAblq0Y+z2QkY8++yprx2BJDPyX/eNi5ZeaaiWf46qYu00i5qSZCFnImdhj9au16q0AFtdTM0h03
LSQhiKKsYYdoisB112LM6rpTuUBTTksIFMmPBQy0d0WLM/vCrDOk9AQzvFXtEMQ44iH+RqoOMly2
WebD2hSUR0uRfW19GeMe/DsjfuKyv8+7Lk2G5m/pCjXhO3JCD3lsBgXqTuf3JHKvTyExhSuLp1FO
ZIrTgi9TgGjag8ZlTpIe6vYtFwPWUq0fZr+XSqNcSD82RYsKeQARGtToPRFPenQz8a++PprC8C0H
17SwG6rHeNpcHyJrO9ACAOXUdFJP9jmR5OQdMDbZ0XHciW4By2SWY7MGSnmVfmqKJCYHKTZDZBL+
bJQqzWjUTe5aj7N5ljzreiCHDlN0vOO1ic6b98bQadykoc9d+z5ytgZOOdVjzOC6p/yNQWfNm15K
cs0HRm0HOfSiG2s2fRs8bM/9RjYNr0xN1BWTWrOexfbDGB59J2yGSUIojqiYl92x3CTNLmDlY9Yd
2GV0lGmKfsCLaB9D+MiltqDOW3UIvCkIvXwQXzKt9JKuZx11rGFRR50+gROtFzCs/FB9w/XtvkQh
z/fo7C4Dd3wTKjO3mK56zV/KvKiA8kqCBjfNnyOgwLgTagQqslc2hD3nfbYFUEViQ1g6rmwqMqGl
1W3KCPRppSc/XLejNTNawlPuujHyUO/IRhzK2lJD3+w4pyq+jZVuaxHrfrwaTSzRKP+cVTEf4AJN
rnDCCS89Dik36GwR0sJ/pEq6GpBdACU69gy7CQ1bkMbB7BY3GRpqKs1BZ+ALaaiJNef6XK4Z0BKM
ctzcNGuDVsPNNHzlFPNu9HsLTdnmdRTmmKi9oVeZKIYJlszYjG60SV3jRn8kZaXscGz1irUcErUn
4ljVqsEAVmsLrv6N3Bi1DI/lVWf1LyLWbBCsknVFPacH6RNwiUr561k0mgr/gYPZcSdSAyO+CZEZ
onZRB3mZCY4FBbImsZNBrQ/cDiQRzf28PssE4tonkLVeXJMn8I0muoxPyKV/OmE/co/Xf//6vkN6
7fPv9xx6jHlUQuMFN7T0THvrwuFBbgSXk/IN38is42It2F1OKfmexXj4wCevEBgPUe8LkTxpEQpO
ruQkt6w+BqbRUD5FL4I67Mny9S66/qCFTtTo0AEPQnmS2w7s5Pv1yWRuCcqvaFLTVFWA2eRhJBvC
/TF74y//fPyxIty1o2kxk3QfW5wjOStwOJpEqf3eG/VBDcI9bl7oE2pdMWpe1CxhkFasvVfjffz/
DgnQx35evVEpJ1noMKOkyAiEoY/6dn4YLaL+0XqpZ2z+oF6FuJErO+Acwi0spq3zAQ8v8GbgiPE9
QjMpvpGrn+jqgGNlzhlHAzoMPg+xiwQh0CNioKndoseL6H7kE3IrpEs8w7YwWTfo9ZMXdD5gJULp
Fl1SrqR10+qQdT3z8wubwEMv979QaidZHJm/wFDOTEMqDJsBMO18yLW91G0Zxr++UBcAylVpCjhy
hQ4AoocWJWy3zNMPvcV5EEfZs+Tt/8fmvqBRjqtItWAsZ6BVzgytiGoXOFBdcxs3R3kBSmW3zOh9
/Vi9IFKuS59LqML3QOzdySrvIHAJ8RXDmlys1m2NPR7YrHvk+h6/QFIezI86IeJbQMYgLgiiyCzV
+6rz+u4+lJ6qlJHZZhki5b2iJMNhQAyx9t1YvutyRxlEs+ne/Lg0k6K3ir8l7DwnthdGSZeP9+KU
iMM5X6/+GLOTlP+4bpRrd1hksJHHVng8HNH0dhJ8WYjW6vMVoYvQkZXtiui5Ut6vw6yaxgKGWqcU
D5Bc1wBmnitrUu6mObd8VoXnumtaoFDrk+RhoYolUDrlJJavdZibSeKkIlIbvpumhVk0uamlO4iK
mF1yhFaQeX2YqwZy+QB6tQS+roeRxwfEW3QXgNJC8UjZyb/J2S8Wja70j6PBmJuOjLM7CNk+UVkJ
+1VPtRgH+fviSMETlFr4vIp7sauckI3a/wAf0rn+kZ0fpRlIPkx8AUYdKHwqD1MDcUVLf/c9wa7Q
uEB6X7q3gUM5lIqORMzgPoGqTVY619drNXhcQFMuP40rPS7Js1EH/7FThaBFAU2Yb/8bCuX3q1Qo
9BYU4hbHHbXyh8Tij1yrIAXP4e9NTBf2G6XKhQmxBym1BMEcT/IO/EUOOpdMzUss9BTcQ4/rmH/j
7cKe8CxGbqq5xTqnGZucLv2fISLZDik+o++nQyioB7mAiEKZbK5PJ2uTUb4kGOYYGn2Aqbljmr1V
804Qb6dQNutpN7SHhNm5umoloiQoPNg1wMVArV+SpoY6zggke1c7kf4lSJ5Z7WRpjuJB5QNSQbVi
/YsxLiCpw7ttC4OXa0DG23bbeO3mzx7/1uPxBQ51ZEtZlWY1cf+EkB2NnPt5rziaJzkiU1xw1ToW
UNSy9ULOyx0HnxKliH3CFyRaTF97uj5v6wH4AoU6AlIxh2tE3YeVg8Bycrn9ZKk7bR84eBgBBwoE
Wv+IvJkxOPquUQt5VOIoNSylOOaRzfubZGIU4rEgqKtFn6i+EqoYGeQB3ngIBldR9KJkLAE9hrHT
t4k5z3xlLnBDSzuFP4hZqrvlhO6P6+vEGgzl85H5VzgddXFWhhLC7FBUpSmy2ktYGJRz7yatKjm0
g1i86KnhTY24u2E8zLIgyN8X56RfF3ncRNimEv8PcmZmjN4m2fAZUcVqEl6+GPX5DXUBo45jFQ7o
AEJyZ3AIOddZ+OIkuxlkBAyGe10/jyEJAe52UNvqdMqfj2sJnLMSbNkEQecP/V7fVff+Vi1N/o5/
lDzBqs3qVg/M+J0lqbj6GiwvsKk1k42WH4IO2BVYw+M7FZkkFPHuIvT3xTdnYdBX0K4xci7rJn8Z
MLWKsl6omuQjrBfj10g4aCPD2P/H+l0AKG8ecqpoVNl5Rns7BtupHewiS7kvtmJosjMCq1aJFKoo
Yiq/8klzY1jPUQHDb1PlJZQh5FFrZI8xL3yruaoFEBUmzojoJ2giIvlfJWB34SsU+/DzazoaeMiP
6sAhaokuVwuaq0954RSxWv7itZEVr65GBIvvoLxJ5deTH4BR2pLi+k72NTTXzpaC4Bja1fZQo94c
FWTSMDLiuvXTE2SRRCNAkkHP9Xn7D7EWDMbYkqQ1ebstEGllB8Jhl3qs2Gr9Or/Aoo5PPwJdJEQ3
SESguIMDbR2S402OmpUFHrgD/uCRdt1uF5jUYcpj2Jmow3GWNqFAzO3xtd6TmDJ3yiOTQGP10nFB
o5lp8JraKYGIEUq3RI0OzBW2bOu3RI0GT3P29QNo1WQWYNRpmkFEQh3583RGG2mfQPZOdeO/1oI7
55QWMNQOyZAhlKIIMFHeoDiiNrmClXIkxv0l/beAoIxfi/QkbohhRC/GLSGUSDz+MTp2KE/uHlPv
37CqiPICj3LRk5H4CYR8EDL+0j3RETaJhZ5eCLOguI+tGsiye7rlEDqIol4UBM6Jn4INEeAuX0k0
HDs1yIQCm5U2XvWei/FRzlrlZb6QRgBygeHo1eBI+rjlColxzK4mXhYwlO/g87meeJUs2yDdSFCT
lcbw2AsZBB+Yr3mrfnqBRfkOLZfnTu4I1gtRs0zRqpx+L7aI7JhS92uzhxsSpNN0BXxVdD5J0LJm
jBKSIiuPcWXnza9MZeSS1mZuCUGNpozEWgtTCX5iiAcICge8JQlzb+YN3x6VOM2d667iixtEuIPE
GDpQiAYEpLIoi/BLYy5Sfi5sQgQiP8/o1Eona5ygSdp7w2bM3euA9ABpPMo0xnIU8yAbC9uPN5n/
0ncvTesUjcoKK2nPQeNQE1koaOwZJeCQsJLwoifvhBmG1Ok2j9OeY3kq2sHTeNRx0mQNB6Vp4H00
1qIA+jXyxnP+O31W/9uqfWm9bNuEn9Qaq0ZUfVM3eS56pybyZoTwfVYsntU/dH3ZVLqSsZOGCrEG
hjembhgPqAjQkJaGRmaSW9cNhN5knycSykCf4w7FaEF1K0wwEDHHI2tgz+O3amoZRyQLhTpYwgzF
k8YMFAEqqqCns6JEN/v27fpYiDEvjy96LNRxgnJTMRoCLBMar8yqLcwuuw84PCLz1hiyqiRZS0SG
vLhI8U2X9VoIMLwaQN3gNuEHs0lKa2QxcDF8hko/G8sTGGljAcYQGuhdR0YTYoW9sjtXwSN46lkl
DWSark0j5TPUmBP5uMRiBQNa8n0OzKhg7ooZJvElvUKvFuUyugQsKIWMYSkmoa9sUB3JxZb0UP2Q
t0T8HMu4UdT/5jhUmgC1LQtZqHosG2Lfs36fb3OWAbYXVI8zK1sZZk+ncqImREePgiEWWmMp4+xU
/b5miYewQKjwEwppYea3AGnjBzQb22qcm3MkMpaLDnKp1Tob6cLcE43n84o4eJJFrJBFbJ0/eY74
kjGgcShPIfZDmc7EHw0WKhEdwYxtI7Y8NLF1miOjhSt38mNVeUpo6g8swjHWVjtHkItRFhw4h1QD
o+zdDK8FIB3lrFoxpx/9C75oY7CkuRhb7bxHFnh9IAcICTDatEjtURzcUvnrIJueUeLIFhiaFGR6
IgHjQygzdsHVMz98yA9ypcnqs2c44S8X2Smoh4wsoMTfDfNJVLaBfGNE2yZm0Rx9iefpkVEeRM+D
JAmIYxwgJ02CDi4wG3dEgUTmbtKjwfAdDI8vUDFH6OeNVqRwHb1/HMvXQNgmQW7WEYs4nWEU9OUV
qjZZEDTAKYrBavT2mOoKYygMn3EuxlrYhOjH7dR2WKTOTzaRX9mx1m2h8vHfnAZNpDp2AnrKOzKS
IX0IWwQZRXgX6VVg1k1nlR1Osx4CKQU3PF6PBL48336YhgL/DsUX2aCbMqQ2VLJY7C5G3+6Nm3zz
YfVCbv1k4K3Hoxc8KozKxrnijWogjkPdCXh05BzxiVwta8+wWf3s6wZyAaN8ZDhlfAY588Keq272
4jSUHoVeY95VWDDk70sjyWbe6AuMiQdv4A8OtXg4oQNTyW3xhG4ra4DQLit/+oWuh144KqyKkyyV
+Qag4wkMmj/Ru2vxUE7J7f8f7niQOiKtXuCveri+hut7Am9hEDBGly1dwB3qQtXGGpD1eTgIeQLN
4lLbCBErniNe6Wt49RuHLuLOh0Yv256YSvmk1I+tfzMrmRkNvcUXm65mVgESa7iGR8UHBj/oaVLB
S5I4izNVS2pNkJSjh5Lzusdpwzpw1t3kZXzUVhjjsJomHnhNmm07IbP74E6e4k0VM+9l6xZ6gaI2
QjINEfT0CJQjuYNXeNEzh762jXGvupH9qxX2ytN1I2Eh0ntiBGY7AzHT7SF7mOXX67+/HmZdRkSZ
PzokqjFq8PsfVR+G8+FDmNuMTuN8bLMLDhUUjJBNQykqDoAzWT38lThYpCqb81oP//f6oP6HN76g
UTeKKY+VeYwxKv5eORFuNvmuNTtbPUkWaVZQGHisRaLiAhlq2Zwvwz+mch5bQj+hVnKE7sD1UTH8
BU0BKkl16qtkqbrpfTKgxd0JptCxmhoZY6HLgOJBbrggAUoFacDh3W8YT8H/I4j6vTZ0AZASxkHV
85gsEh6SjrhpsH4EW6KWgJTeK5Ki367PG8PEaWZPrq+KeCT3Pj1xtPCmqZ5V9Oa34r2WnNrEm9Xc
uw7IMj+a6XPKghZXPmJ+HkTbZ1tCYVB0bKEjikxz7rBfzVhDJIu6ODkV0c+TnFwjUvRbI6uNFwFy
ZrHkiL48GlG7mCb65MY2hpYK1k5EM293j3KnwOT+ORdJunrnXp9GliVSLkME30AWFRhUobi9+Mxn
9//t9ykn0YHrGTQ2+H1OEBFVI5uiMU74L/TI9HxRjkHSiPc2cPSSo7C6ObPE2f0etaU/+3OuMnkC
j/Vu+J7tAzZBCuPgl6n7AwqrAhQ1YYCEy0DprVw/n8OpSdizQweu94XQ6Rjb+sgslieTdyUIoNU0
JtRdzD6UzuzgW2+TBzH5LgandmmC9ka6F10o3zvqA38vxCaqv68vLAubCkBUuYjUuAa2Vp/i9GnU
NpUimH0SWv18ug7FWmGFCj7KSQyGOgAW4enXcrO1eTSiZiCihoiwNVq8mzqkhh4PdGaEIuKU8QFf
qg4oE6O1oiC71LRFiA/wj6CacqJ3uDYT1wFrfPjImECwomlN1ksTw7ZoAihJK9EEy8Oy8/K2CFsz
l56F+a3qdwYIyzKNM6/P8/9IlPw+NRQqThnVuUq7FMMkguwkeQd9ZvRf/BlnLcPznBWtFu5UlGat
qgqEJYEU21F5G7as6WM4bFqrbI6DpPJ9TJ/stdto91FsyzP1484Jv2vbkCzjYiTlEKayQc4+rX8U
c7tJjsG4aaCS10SWH95NUHJQmU92jAuAQvmdQgpyaP5icMZjuVX21bOQmcEhfxEcftMO6KViVdIz
IiOVYqpU5jjWa5KXqZXvaeMVUASpWaKKDIOnL/hRoUKca8SgxHTHZ1tR8AIIj6Hu0uyUg+QzTg6G
C1MptyLPSSD65OAohuq2apRjPWfmoKvQpDS8KmJdbFbhwI4JkjyBh1YX+fvCTCK8ZEDfRMAtA7w6
QY5WhM5sFLxSD5kpRjZjL6/axwKNMsqxrIYmDICmPOpeaBW7YJdYg2t43ZYcC6xyifWoZYFH2WOC
9gGdsN7YAQcllVE3s7rf6xP4F5IpPkqR5nGQe2/DflsrENHVje31Aa+a5298JK4/z24e9LMS6cDP
WlQbKIgIR9tn8myvXoMXKNSplxR6xo0NZjUlxz3pbcobS9IsFU+9UB+xfYdUTgduxgroiS1+8TEL
YMpWFSVrm6AgwIcZIsSVJ95xz7hs4YXet1i8u6xRUjfwwZiqTPGR4dPlEsf5Y6UfpInzlCxgWSlr
WOSQWOyJUA5qqYwwLKj1gd4iR91bvS+d5Klyh83MoBNePXEWc0gdb0nMCdHckTmstmXoVdr36ya4
fiXRFUOAOqbMoxvt82gyrq6joJXJaPx3IhQzmgnK6oWdYIEfklmixMSjgnepLGrDj4DngxJMrrlT
HU8o/IrcHry049TY0yS8ZPp0CATIiBPi7xnvp0ol/bw+8HXPdhk35dl0rQSHJTHO/P+RdiXLcePK
9osYQYIDiC3JGlWSJVmybG8Ylu3mPM/8+negfreLhtnEte5KC0XwVAI5AInMk+F0IVrj+j59iLoH
mmOMxCBrslp/Y1wss+Da8BSRh6Bqx5G7dvBiZH7wD9Pd7PF2uflgNGduiu2z9F627mGuUgoeTsGR
1298eBgWQFnDH/kXkEadkHKb0NeoHrUz8f6Lw8W6H/8HVSQqKRNKyriCsPOH1vt7HBC5b0A3Pu+4
TkmHHXE/+bujueIJHm6oBxpaOTcS3HL1mxZUUuGx5OeJw7bSSJZT5CyZq6TBxFIAKeGurW9MNITr
Eoh1g7/KIvixpIp81YwBobFjrz2Uskfa9QOzzXSTT0nGNC0BoIPt2QqKf/gjfvNJcfiJGfS+xB3f
GlBl/djr8lzh+P8X3rJS+jjxeYz1rekFpFt/kZo427uy7vqvEIILY3o7kibhKUT2bQiJO2WxZxfH
nlnuNtC6z7gCCb6r1EO03c2QJTT6wKO2/7NEO0YZ/WXWw7HVlN023PohfbFVgo+qaZp1Ec8qE5Qd
m/PkmPohDk7F+GJo+2ZAs5PxIeoiyXKuJ+IWsIKvimPUx5qg2EVyoseV6u21BQf18dB4A4bBKic1
dkPD2xZ23bSuayt4qspukqHkFQpVdJv4mABsH0c2SkTjH/nNUYBZGqzPmDxrizVGhpYNU0GxgWie
OOvgnItOnLdbVvG/eiVYwAgmpoOFSgn4uc6aPuTDPi3uGXYpbS/x8DCjx2B75dZD6gJOMLFBp0GB
DnaezuG0gNGOdXtc9SOUheWgE8sH12okmKtWvYAUTG4Oq64hHLLIf8b1a5ZILG1VGxbfFyytCdSe
tSNWMIoiTGv5GfZf2vZP+3XeMiQLEMG8fGZEfTcBpPV9h1Yvnd661Jdtz5p3Qp8L1UCwYxGURv/q
AHNtAjMLCMfxBqC4Cj0TlHGM2cdO1pC5araGDuZXE/P2cJgTLMjOKxpNYYAXm4uNdlPtRstP6n10
whSD26Jx65/xQUZRurZNBoYZqKiMRbezmK3QLQwNpQae00vbd1I/2xlB5pSBjHZ4HQYURZQPuQH1
969L2Kaozy51vKGn3TmdX1t64yuft41oTaFRAP4PhKBwo93MFkaNwWTp5yYpnJR92gZYvWwuEQRt
y6BdttIAATUibxx88015pIe3x42jBIus+LklluDBSYWyTVIDK7783XWQufYlOekuZhCdZEmW1bPt
Ek1QvDA1wTIRYHus59bjY4hCz8bxflce2xpcYP2B3g9nqr8jYCxQxddrNlodWtOhe0H/LYxDrxhv
rKKS+CGJWohkY5kR67qdcbVoLl33FE6Sp7vV09hSCr6Ti+MRmeokyfjDifkBtYdgkc1bhz63O2yV
Ez6070qXLvEEb8R7msCYjlXjlEp8mN6E5409550Mz9ad7FK+unwWcl1MVzHHWrxcRk1uoD+Eoyn2
zhzrQ5jJRhGur+ACQ7DcrGZZNmbA4Hw/FmqvpnjHawp4xYsFxvm9xLb498QzhLHAE+xYV3w7bTvg
Da6KERU73Wue/ZPyaUYynyCVb9+pGCRxeM85egkrmHSrgOe+4WKG0QG9905KTElMX/WyYEK3NXDH
qraY66NphKdJBRcDphOH5PohGceXqMhlBH7rC3jFESRpqqwnSQkcq74Y+oNtjYeqHp1GTd8jEDVB
XERUnVriRFVVMSLN5znuuSC7rPiI0lQQo71I9GFVxxcoQnBqSEgxuxUoxmG8aF68x8i8ffqK8TAu
v2Kb97OUoWztvmssIAWV94euSaIJkPoHPo6Q7Iad5uX7YKfej3jJA/liiGlz7MRZygLpzLl1gW3L
Rs6IogVBuG0rStZHY13hEmx/KzJQvzGZl5IhCE6xJoaCGQ4F8qLarQ/GeK2SDb5Yj8Y2gaprJsYZ
iDf5juhm7OMtBy/x1oEzC1cYz3CT4cBcHoisiUKKJnhdNTBnQgeg2bc8sa05/mn6gEZZUNiZkoTh
uj9cSMYXdxFRVL/MwrQDVo+5z+huPJYvqGzUMIIWLgtzpXYS/eeb8Zs/XOAJ+l9pmEfQWG94+p6P
I7fgDDlHs70fMGJDYtOrlx1jASfofh7qXTSUgON9Swm4n+K94nZfzANPK9Mv/ReJeHxrtsQT3T3S
puiIBx5/wP37fdEMeBlg470NZz210WEbkvu/LUTBP07GPGtNAsRqSJ4T3LXnsvyeBuY5GA13aOJd
oeCBaRtTqjXCGa4iapoHfBfzi4obP59U0h4tdMVqu/gsa5pate/rHtrcvy1UtDDVemoVgFkDeKG1
8kRqJnl8kEEITkrLNDsMWYm0dhEdzLl8CAMpp4BE823+/4UYfl/3zOdr9p80J7vzj503ee1/McFx
NWou1kxwIaADa/tZ51oR3Cblt7CMvBKzDYxZognrC2ei2RG+kdDfeh373o87O4evQGVC+7PQZAOc
1tXbZoyiJBpTXQT1zrU2zoYIghCjfDLs8TUpm2PXz16LVEnbsUcWThKZ/sVpXDFF7e5QnBnm0IYG
oZJ84vPpy5fowtv0ygcLRNoSE16/i4NK9v+FFPttxrEL07HBKtLO8Z9LMAr6p0Z3cPW/gHAWOfeb
TnYNWz2+LSAFjR/HPI0UAzKy+rOVPk7t2SolYskgBIVv6NgYZQOIPrgEUeKk9D4Yv297IhmGoOfD
WOVd2QMjDvFYHzX7QX8mpeJuo6xb03V/hCDZ4RCqEgqUwLqZ2ttyuC/0v9RI1hgi0XWxqyYN6rjt
ud7BWqcAo0eJl8a5W/YfouFrMMnqm/7lnHEVSwiOA6lT1lnAQ0lTdGfsZnCRZgxeXPUy6WPIuqe4
ggmRsWLMT6YJYBbpTvPYnNrgD6kJeYLOWKi04CrKYmYJ7WBFmJFw4hwA+n/FPCdTOcE7YJRGYxkD
jpvxvKfG18Dazdnjtr7xT/we0/9ZK7GTZqq1ik0WIMDdEeqZM6lHi30a02OnfkqiL0ExetuAks0R
+2qSseYsQQC0hhIU5uETrlmSkybf3y2ZBG+g5CZiK182I99FmGncz/0x9D9lRe3a0toQiSURwS0E
c2RA1aBsNA9c0n/JlH1teoX/1Wh3qpRwi//0LdEE94AR3ro5BYhR4ckYPFyHeU8o24FwxZ/2qoc2
VNm5VrZfXEcXZwlNz0uGfDpU3dyhasKh2Z+OBRCMiQi+IWdJqA8ZVrBLbubxNQ+PRRs621q3WnS4
sFgi+IS4LeNuUAHSYvIxOY+YbNLfYITKeLadwI0feaVJiioGCa5s9QRHUSRdofY6Vi+f75T2Ry5N
3soUQnAR/WCEFob6/J02Q4Pfvn7lRz28Mh/sx3dl1a9uT8xsVswsQ6WE26tHlGJoFAxc3/zpdXur
JB5JzGxGVlVqRoMl42202tE68Y60d1aGLzRC5yu7UGy/DcDizs8MKiatUsyAKY/VpXVVR86bK/Hj
4st2oxC/tNFX7YEX27WbzgvMxEER0n575WSnSTGvVFbJHDQEOOGJlzCne9/zL/mbOsRnjHt8kuBJ
lE8XfENtMYIRpMCbHv4up7CRPWg8ss+8/CCdnrmaXGJI2JoqUS0ihqrEN5Km55cz01FBZx6drVNx
0pEWkR2S11y6qVooRGaWDQ5qQSwlDdVBU9vc0/l7C/iRugjX2w8F+SuLvjH9RbKKPEKIPn0JJ/i/
gEZ5V5Rd7oV4E1F35jE4Tyi9RrW96uUPimc9SgDX1HEJKPhCdUBWxKdcPvXeGFQHDWgjWjKTCWSR
38bAY9OTDeaa4ZSqu6T41uvnqQgl59w1x7j8DYJjZKWSjnjkzL0q+27rFxp/2hZStoeCX6SmNqfg
q869LD5GoILPegcF/k6fTU5Z3jBTpp1rZ46FPGL3QKM3cZVPWNN6uh/BcZGxy1y8NFHn2bXsjrB6
ml6CiTeqrKvrqYNwfE67eYnBMDQ/jDtM77ixJZyLkn0SuwVMI876rAaUTxSUgYaVmxihtLBjzZEs
BRIOUb5u6+Ctw+qF/jdqHhvysesfrbJzrPa2aj93Zur05CVv93Moy1mvGwPan2HoBDwuArTlx3Wi
jBCwnm/6IN4Xw/3AZOSY66t4BeH/X8SawOyIkhKujZgqpT4H0/dtbV/XCE1XDeS+8ZpvCxqhtng+
GXMsIK+kVV78k3oyHOVQ7IeXUEJXvSrLAkqIm5WVtdUcN7mXK5hp+sWgEsKp1Q1ZfF/YEL/SJrOb
qtyb5zuDdzN0YBdv3e0Fk4EIGxIyI6XZACFI+40pHnrvW0PygiqD4P9f7Lk2McsHqUnutfSUkJNh
PXf+07YUqw/c5mKthNChRlOfY/B37llf+SOtnfEmt0N/bCpvdEMLvXvZ92gvK0+XaYAQPybb71ol
4NYahTfFgKfNIZXsD//hv8XEhWBCeNBixCeL1LmnGT9qI3P05rFrXR3lV9sruBomFjhCmMD8CZaa
MXDsOnVNM3e68VvcvNLpbOm7MX7PdWCxX0zIL1OUPSKxiP2iY+Doyl0dS9z1ahi6ysMEP5DFRj7U
Ol8303hsW0zn7U0361Q3Bg30EMomsLzdbjf2iQnOoJhm1rYpVEE9V7v8xF+5g2fMhrjj1XnRLrlt
z+VRP+e77oJcE+Z1kdf35OyXayr4C6bVpGUNfkJU2OcuIZ49ZMdtLZEoPBO8RTCH2kC5tzCKm866
aJ0knSRxFUxwFYbah6Al4galXZT+wPzPUS7x2jIIwVPUYKxK6QzFQJN3VF7y9ByWEsYU2SoJboHP
LRyoCogpADHgE6ESEWTfF3yCkZtTnxDsAinu2vwUy3ZZ4guY4AusNMyGMsfvH3TU9aceK45m8WnS
9n5/sNTnbZVafde6qu1vLTazZdQwNI6Gao3Za9AB6Xv0jQ0+2sta2Ld3n4ov43kQdaTC6CIPjP0U
nRTxsS8etwXa9thUrGBtI1bohIciqn3yURqJ8kiEBafOv23jSBdOsHcKwhzV9CELOOc1vOvOx5ni
toSXZLd9zA/FyzaebOkE2490tWowqB5h3D4V0Q+dnKmM0UIGwf+/OCk0czfbRYKli/y7IvjIW9iG
8V3n3H8iAxUp8kips1jjxzat/gwVoFnkTJHEj21bKFUFD1CMdeIrfGuCnrjojHEs1fvfdkPwAZjK
UbCY78bUBy95UO2DzL8hWijZ9NUC96V1Cr4gyVirlTYkKU2sk4KIRm9MzPsoyeexufTlxTRvtHGQ
SPeW/P73cErF17lU8Wez4V7aMB3rjM40zBJh4JCt3PYGg0ud+JXe8hEtGPyF4pMvqnRsBN+hrR8g
nB8Im6Lo7dBazMcmwRtNd+uPd7M2O1YhK6XWZGDC4YHMxEZ5ElQS4+lQ9Q6+ayRlMX9vPisHdssH
yFcnZE5v60FyupQYnHjnC/Ru9KsMy9wV9/70xDCqcejf8QhhapZh8xyjrYpFzx2t+zSNoKkEzX60
Rpqxb9wymEDe3B0Dsz+9xzD+gRPzD+hdjlM0pGEtozMGwzq0fEzmRHJaXvfxVxBBO/wZRR9lC5Cs
K1w6KrvIbh7tuvxYxoWkTGJ9i65Qgm6wOALrio0bs2btTFwASkw202XFJesKeAURQkk3Mh8kuZDH
TL9m1oXkB0t57PtvM66d29vzL1HrCsVd58LHm2lTNqBch+MCaWPWOPl+fBkZHlXwBkq88Kzp77oJ
XAGFoKIbJSF6AkClfKjBCenvekZdioc9KmuPlu2VcLZMQ18D7wmXrYB6+6bn17cskt2dZCh8Mxcr
mFbUqEod3iIPbgLrvvC/Wb0sESXDEMJLUAxjT1pI0tNXpSOOASoKs5YkOHjs+N3HXndGiC1dVkaZ
rUDrau1Sa3e1PTumcRPqn4LxrI3UyUdZBYbEbkW2AWVSEztnWLpqTD3TRzPJbDlZirG/CTluKzrX
4w3hRNIBNahMVY2xgjUlzhiEri7rE5QhCJ5hLpSwY9yxIkQx89CXEs8j+77gFJB70hCX8H07+diS
XZm+bK/Q6lPkIjJYgitAB5s/hzN2w/hqnPnMFU4nYJz6M6ebw1vKTYraWJkKrLs6xohqW7plvMXi
hfV0QahUmjkiU9RhTJ+NIbdsR9LO0aZDWDWSm+C6GV3BBDOqq1orE2vCXWCg6FvJD1Gru1Ekmyf3
L1nPK45gSXppdZheAxz/FpTqKCppz8UpwGQE+ZyCVRPCSDUTiVSKwWRc5MX6JUWamzEFFJqW3VDF
wBOMASdDc9RH7XlbQfjq/GZCCyjBnbZ1EWMC8px7bLixqI2EceE2xqVp74rqYcB9dBtuVd+JRRmx
0QOmiXQ8EQ52ZplAM/w02leRipl2VAKx6vEWEILGG+pg9HEwQOMxmno0gl09+0dFSU9t1twnmfrS
pKOjBcFuW7L1oLvAFTattUea9ylwZxzgwTIGEkn9tsVMlfSbxttKJm8bULaUws6BkStp/JzLWd7M
PjZPEjn47/1dM65bJYRA0s8I6Ca+TzQFtFQtKBaD0plI8mVbDv47t3AE+8XUZrVMuBzK2P/ANBAU
Uk3fbGVwfZPI1mzVMWHwKbFhVJop1gOBIilOowrqNzG0Hzb0FLW3bXzfWsdxlLEOrMq1wBJCB6TQ
5qaCXFZynqYHTYl2Vf1BDd5Vem4ugIQYkk7zxAIOxDm2mkeMUQFhEoZ6OtGX+EE2iHVV6xZggnXl
Q0T0XodrqnSwefnxR0uLPm8rhAxCMCQ9YmGptdgkrcX58ZKQ1+3vrz9kLGQQLCfqE2Y2DQD0D/YZ
9yTMcWg/cALMGfQThJOBsSPmIdSyc/m6RuiWha4VXNNsIYKUbdMpHS2ReY19N2K6m1q2M2U+nhp+
SkTkyvWbUen/QIm5/2aaUWyQ4l0rv1TfQNpz7B3DGf9CbQuobmRPNKt1vuYCTbiqtSEq4PocaPFJ
i1AlRl/4vCwj8hI036DkEtPnpUw36/52ASrYlzkaXZ5RgHICmtkL3RmjntA2iAKe8OE9lBdLCQUb
q8GBT+YOYJT81Ziear4m6dP2nq2r/XXLBMuy5gw1Jz0gAnI7t3eRLfHnsu8LZmUh9jZ9D+0r/Xyf
VfnBmIbjtgjSPREsq236KTVLyBCe+NgZ8zgfQ095ZhiDHoRSkr3VCLXQACFCTUNV5QFXO1J/CseL
nXwl/Y9tiWSLJgSnpFe0MNawaGZqOIkGSl5ZtvxfvNF13wWv0MVJl/oBpBhchmfBfbKzFafnbwKa
G4ANh7euodTC3RZsPR/2z+IxkXUrAGMbuDMAqxz5aGb66itHGw+5NjJ+nGZM8fT7IXTSnzJvsXo+
WwALzsJs60nPa+4Fg3u1+KSp6Cr+MEx38XCraQ+BLzleSNaXiW8FvZWqumEAL0md6hMngbRjB10I
5c52VI8dYj5qbK+/Z5DP1WMwVfAYU2+XFk0AG2CAivVCE+JY/X57E9ePM/9RHbA/Igos7wlabVkW
TNmbwocyUVHAsg+bm6wFLU9QSBRm3diQJVYpxrIRkeSgHX2aIh+XeymS1Eado7opcOZYliWTwQgG
R7Wxt0f+eGQmX4P+y5y+tLKJGOth+CqJYHBKl9RNyCUBoZhDrH1XZE4xMCeUcSJKZBEzIazymyIh
AGqqyJsp+mDR7ls1sgqtdR/1jzxiFqSLfTVkAa74qP0Im49We9rWMsl6iWSLVVEYRl7zhE70Mkaz
w+rvqfolIrKEr2y5BIvRdT0kAU8ctUp7a/lwRIN9oXMkUWSZOILR9GNcWhHPKyvkx9yMTj1+bzPi
aFRG9Llundd94fIurDPUo2LwKwBN2q2FF7Aix40wxMRW5S6eMolUMiXgUi/AMF1LDxX+qt83x9z6
auaSQ7Nsc4RYmydq7799v227I9IW3pT2jo2W2m1dk8EI5m8aY5D3Csw/bj8XyU2n3jeVpFRKti2C
+asz/edlP3Ky1kZd+Wc7uretwIkUWQ+3RB6RA07NyBD5/NWpJxcrbZ24jh1F9qQr0WgqRNQKDlsx
eI4vbs+d+ZKxRz09UlJJ9kaiYmKzeBvjuoL3afiB+Eecnf3p8X/ae3E4dRsVWqhzP5M0P6LxHOPF
Z2okMqxWrWNcpqlbeJXGBGXBKIPGtOZxyJE1OWCiFHG7g/aCkWOJYzuaqwUYcyplHl1dtwWkYJpF
SGhUhoA0UarEiy+QYssOCdivjc8Yt72Pvxav71jJBaJgrHYVdUbVFNC66kHLKyesEwdjjv/XtRSM
1bASTs0Gwf5m3Ep21U9l17vT3wNjwQUn48yQ7p5gu8yKR8UqgVjzxpod78+2Tn+PmLIwmVlGO7pq
vdd1FFtQOqawCV4cKb3mVMUlJrr9lck6PdcvzwsQwXqnfGJqa2aIRzfjPmgckGd4GLvwgBPJDF70
BB2LquS5bv1MvMAkv0aLJpzM6G0d45N/1pzup6E4+Uu9mzy0J33l/C0kdmWvrBI7EBtTpnFoTW3C
iZiZjz6SbubDttbLvs//vwiBfTioUaBgt7T6bCGbPT9uf3/9drtYNcF3KF3kpwbFTs3f/cMMXnLM
2r0xPoc3iRfsZX0hMt0TvQZ8FHjMoOoqObfKFzZ/ZYpEoNW4YeiMEjhuFJ8KEEqAJvScn7Vzct8F
2Y6o93byIZSOllwX5YojuKNk1EzcR7DxaaQ/dG30qtvdd9aUo+QMtF5IsxBIcEisaqewK3AfUs/o
5sI46eQw7EECc+6O26qwrmpXiQQ/pLRtlWgNVs7SvhjjU8dkBVT/4un+HwGvmELxboGxfXNtYs2G
h3EfHTP4OrbTvg7ou8zwaifTtk2BACc4obRN+pSqWDmza0+jzg6ExfvtNfsXR3cVSXA6AdOU1kBH
Hxq4tM/W1/KECVHPFkji77JLksHVqcfxXeev/2gE5BLuFAqtq073IVelt4fIQgT2k0M/yx48tzUP
OILvCVg/Va0J32MVljfW4MBSTrj0pckDmn8SFlzs/OzbEoe3XsG1kE5wSN0813TOsaLEt1SHpOHZ
MOJD2Iz7slZ2Oit2fp9d+jjdqYz8rPvBrSK2i5VxZ0bzWY8Mb9a7Q6tmjhEM4KoLDr5JPw9l+FGy
9XyZf0tHL36o4GmGLErD0sYP5fEGGXc8HTSu/VTvwmP3ARTFKIWXjZCQabTgdMx4noyS50ZqDCCY
kvwOfR27bbFWbxILqQR3ExZtFKXc3RhFvid2dI6i+t7P9P00Ta5iy0qGpT5B8DqFZXRTEMHr+F9H
z3IxNAYxiLrTXt9ZL0z6ii9ZQbE+kLZxmek+Ns0MDk1xURNJAafMaN5e3BcBuwXrX+Pz/oF6aF1D
vZnKwBviS9C8sPCWdcd6Vh0DE6K2d20zGpnqW5RfoGq5Hfb+W4ZpfolBCxGQe5MEslC0GVuBIjge
ooxDk4H5Dy3gw64snT3vnaeBY11UbNcEepyUp1hlg71leyb4IaNmg6KNXEXC26hQAdBJlF7mxt/O
lov1IySvVZUnNvvvzbkFMzKf5xN6iTtPLnhdnVI6hHJ9x6iBahJwuupigqsaiZ7aFnIbATUco7iw
Xneq5GlbLf7ldHdFEcKTEoB4mRVA4V1tTQKXiHZwfiTOvEJxC19qXzKxBBWJKJkqtMfCfainnj4V
jZdRSYT4l826CiXowzCyoktMCIWrxbH+0jwnBhLf+Q2fuWS6I9r2FEcNJBbG/d7v3v4KygVfaEgC
1NqqAdop90P6qiuHqHbTvnHsqXIa7dv2xsmWUYwtSaNqOS9GHWzVzRLqZhTMXe17Xs+Mq0xCOLHm
tEE1DDZrMvZVck+kNFrrlnsFEIJJb+RRZPcAiCNnjBx1B0UMMapuxMMm3oEs38m8BHFStlmy5ROD
ylgRq+RZSmN6Jtnr2Hy38QT+P22RmAUrutqPJx+y+Vrg2U1xn1mKS/H3f4MRDrFF0oc04K30U/9c
sEtlfZ+J5BAr2SUxB6awinUsRcUhWgPwaHC2UhmhrwxB8AoWcuBzz51doZaOVZ4KQ9LZtB6Z/lE0
KrqEspq1vANAWZUfWZ3u+7z2UHDmaKkpifAyWQRHMNU9LSNeq6vbx2h4mN5VonQ1SiqYfhQjxTf5
EEUNcbDsrScc9XdD2H/f1iuZGILtDygliicbMFl6b6Dyb3ja/r7EBKlg+qPF6nK0eyQuMPNzfjTI
nRnJknWrMmCQk2FYKL2j4jTlIWv1ykKRBjoDcmcon3rpkUeCICbL1NHQjMxGGVKte61xqxUSP88d
0W9R5SqBSNUST3Xb1iMkiJWzBorrerw3wL7mp4NjaxdaXqh0yNHqxiwghSNBC49SdVgwL7SeExMZ
qy+lrMNMtmqCuRfxXFgjBQQqaGpHYaDj0II/XjlKUGtJQXpg2rZFBTPEO3ROFH9qkfNuT8k5QlLE
Ai20rODt97D/K4xgjVnTpoHRza2ns7Z2SZJrThtEd5Udj+eZttUuYC22zZwKiVP+fZt+BRbsM5/j
ri8ZB46eo/BHqNzH7yBA/RVDsNE5MKfE4mvY71FCcFRexmP+2rvsoH9qXWVw/nywNcdjmm1ZOqGq
OAaYmL2mUF/Fno3HLnvUhv6PY/KvAIJu01mN7CDSWoyLOdXgLk5tjHOUddavJJp/RRHUO6oV0A4b
EKPZlScDlL+YSXNKkeFmbuskT2jVRrWYt+1OV07yv4Jym1ucPxt9MtVGeQOddopDb4Jzjr5wGzPI
89s/ZyT/FUwwrqRuu1ib+DoaaHROXFwu3W15fg/YQABhCLiBTLCGiAxBsxJnRusTvlMfRvKN1o8G
2yvd0ztQdJTrW7it2rYt7FTZNMhul6CQ8SsdT9XstjUodYuw/hZnmYxeddVVLMCEHdJLBZ2VVdh5
+RDi5o/IF4FCXjfvjRF1GHrtKkXgSxSef/PX+IFlXGAKG9XXCrKBBgTENKELBvDe5nkhM6p1DHTg
EZR4UiL24aFhlEZUjzuvMiwMG6sPRZYctvdpFcLQiY5QzsBPKzi7eIryXI2xdEkS7eKo3vmF9fAe
CMuiBia26ExsPwjwMoTH/qDzjITXpHVfwFH7Yxti1WUbVwghVtBRb8lcQIpBR/VtM+yU9jFLZMSj
62t1RRHWyo+UHLV72HJ98sMEFBs6fU3VJNCP29KsuzkLpyqVoLpXEzkVWDeSopv91pvOfL5xsisq
R9kFt/6+3fkOeN5QXXwzftlGXV3DBaiwhlGsxDUrAToTzzRux3ynJpK7wuoCLiCEBUTXZVBZhYJ5
JuB/VD4HTCLCSnsSjHIBIITVQFOLMR0gQ73vMblYx+CA8tW/T1Wn3lkXTkQf7THmVdqUu+pTF7jC
rbeufaPRCATru9CtdbPZJXS8q9PpbLK02m9vlEQ9iPiY083xMPi4qCAL4x+gHAdyAo3A/Nh4447T
0Rt39mMrO/GvVHhibSnmjRAEDST4BRmDms1BHQKVJ7Rwnzz0sTvEjl06PfKQjuaOh+GoPupgi49l
c8zWY/AVXLwNUEMv6ICDIM5LfAxTdMaElQjDVnk7OTuRP6f1/EVW8XKg2AnttQKy5v5tNJ1D8pT2
77GFhUTCgakrm9pqJkhkhbVj+PX3OPvzIqtfpRBi8BDjLmslkCKx7rS4cvzyGNaGJA6uuo2FHNzm
F6cjI5hjO1AgR6m9dJXhzO2estDbVvlVkIV/F+zayo26Jxhz7SlzN3l2NsYHhSoEPT6WjBZIBiWo
OS0RckceSqYs2WvglTaMExu7P27UxNbgZKSp/AFTFwe6Y/xzZBpV0nmRPrqFlp6pX0gaGddtxrSY
TVCQzDAt6NedsVWtscYSGPFpvMBNPBcmLEbd16hQzp8T2bly1bkv4ARFIEZY2WaB6Nib+X4gZEc0
+2lbDWQQfO8WukbADF9MBtRgQkHxfRjloCRVGzuWzb6U4QihsKuGjLEYOKBMd4JJ/VDEhkSU1Yix
WC0hFKp40GmHAJtTaHSnG/A0Y/1Xi5LutmISRZBBCcZDqqRlo4aN0VIFyWDVsBzL5vlG0PHhBmDk
f5zbhkZbuGNiHKRNDbG0e8zNwK6DFHgt5vFW9KNqm5LULDfC3w7fCwhBpKJD94zpZ1CEM5+Ea5+6
fXPK9rKRk6t6sIARfAEOkzYJLGzSnD0k810XfNnW59WdWfhOQZ/TXrPqqIWDHsKHLmidcrzt1IeQ
7bZhuC79tloLGEGd27A0NIUHz6G4M3CkVCx3MGKnnA81kx5OeNzaAhMUG8+UJI4jyMRfKvncTMyt
e+Kjg5EhupGROq/7OEpNZkPVQK8r+LiYRrjPmtDtDvP/Rg8k0l7h1jfDHl0nR5k6rG6XDZeNQxAI
dsXBa0FvWgFJ4BbAJU1OipHT0AF9eueicexrjXvOy/a+rYYi3MvAeYXebVUX1EP1WVpEGU6VqMrY
tRTtNL2+s8Naoh7ri7jAEfTDynGYTDSuhqDzUlEaNB6Dg4Ehg8U+2MvK9mRCCfqRhH44YMhv60Xz
IZ1TtyK7WjqEdF0kpukGOAOQ8LJEy82zQVPCCW6V6F4dxce2HSsnKLRTEGbnLAQBc86ciJon8Kp+
aDAy3ZlJ965j5PVXiA9VTYMRw1WAX0GUF5uGnp4edF12K11dUIbsiY1RoRqO5r8GRb+wS53MSE9R
NXEGZa+SXRt+39bEVQ+ywBCewuIxTxTMuUfT9vjhU945WYUKm8gxZZTwq359gSMcivWkGmikIPXK
51A1B2XH/bo8tSwTR/AaFhsndeDiGNOtwXaV/1jZ6OYyPxAq8fCrEQQnMGyLrjJTZBWLjWKcM72H
trOLEd6Vvmz48qqmGyqmQKKoD9wOVNB0I4Zixw366bnx8lFa8zFzUTW95+zi1XFbD9bEWYCJM6ai
ljOxDWPrFVWJJDw7ohpdArFSxoNM11UgkQ54Ts02HOI3HcDzwkN0SE58Clmwl1bZrVnOEknQttlS
Um0MgMR5jRSHj+RuVfBE7/2jujfdxFNyF1fLQsYGJNszMTlq1aY/qKhSwp7xvlbNaX4mbuUVp2I/
vcjeUVbTBSh2AT0BM4lhqYKGWHVfKYygNii+0I+YXgdm/fron+wfkdt406U9YDqzIjnerlSKYBdB
yMF09ILCD/O1XxzVdS0j+mQgyzy4MejLT+ZeO0aHfHLYt3bX3tUHgna/j9vaubqfC0whjpWM02FP
PLOdfclQrDjfpJWs1H3teGMQQvD0BWtDCdGvctFebWHs2Dq8rRYO5hR4oWf8aHfWXvupSGt61vdu
ASdES8tGytEHo89b0qU7RMfqUPQ740k7W/vwbJ5QKcx+kMftdVy18gWocLrWijwqug4yVunZCH/M
0c/t76/r/wJA0EifqqOmdXAj6KHtPfQon6Nb0PS1Oz5etnkxJPKs6sUVTmQvGDFaE9cRyGPOiZum
ymXEhLxgkLWry2CEINmaBFOAGfbKKP+PtOtqjltnlr+IVQSYX5k2aJWDJb+wbNlmzpm//jbscz6t
IB7i2n61q9Q7wGA4GMx0f9eG75XxvCSi1pfVrVFwu4X0qoXrFbc1RjqqeRNh5TDl4cdq8QglE8FA
2zoEJEgtVNWIpnEQAQn0aEbfizvK80OnWJd1LLokrEKoloGxKcXU8GV8f4gK3B+DNMaFJFKbXS63
ft7mD9s+troZZxDcZkBGqUhjYuIRtzpg0sIu6E7NRSyQIju4D0hQlBm4ogBSmDUIZpjMb6+N/rYl
qyAamy3TTHbt4JKVSFVqrYs1iJSQEP2KsyX5U7QQQTlydb3OUNivOIvXU4URZq3SIWCtOu0o7+j8
ami1+3emsB9xBiIVCUhySpjSD4yENBbxVrLgy9891TMjuODczHIXhhb+vjw81rLh661l44rrQnbK
2bZkdblwRiBZzcR6+WI4si4I20fw4D7WP+cKpBGkJPCVQNRxKcDhT0ovz0Uxs0eZdMl9IgevvQEB
qExE27XqY2/m8PXuWqd6mjUwR5OO1ZSCWU0kxSUyhDsqbTfQJNSAEEjDEcOED51R2qbe/cFbI1Kc
f/eFHwpTJPTJGws79tZDoNzlrag0KLKDOydqpfxT7jaNi2HA/b+6Ie2f1NTPrWA/4uyc1JmsywZ7
G2hJYWd5ua+Dl6IZBadx9bScrRV3WqR+bOeR+fBSPyvDUWu6Y6bZZqfu/uqsKFwOI0+ZpEQZ9kQG
N3msfMvVm+n3+56QbkKMnH1T2CeFc68UUbE1FJRK5qGUIIAeB15RNfnTtiXrK/aGwoXiPIv10Yrx
kj0nh6a9UEvLnZT72RRNnq0fxzcczskKdL51kQZrJMP0lKk+KfMg2JT1HOxsxTgfI1NvTWMFjN7p
ocTTMsWDXeAzRlfcGwXPHSxn+BCYz8A4V5MTDd0SLR5V+kbxzVH+3lfTqzxOl2oa7YtwuaqkQGTg
+iIiS8I7i6Gj1//9IeqkPrQClmTkP+Kr5tDuIp/e5JJN76Mr05cvcLNrRQWfdQd5w+TsTNROl9GL
wjLn2Z6ky2ahxyDYWbVI/FwExJ0paxx7Gkv40llofVa64KiOPRiyaHQZDBk9bLv9esx7s4rLCJOw
V4OcGIjd6OUJ+9xJms4WaxiLNoy7FcRSMIxKCxhw+thdTQ5aJhpxW7+W6v8zha/I5WlupL0BjMFn
ojPs9kZfgkNnT05+Q/cYGBJd9gWLx7MpWKrUk3r4mYhCkw3Sg/RiAHfp9g4Jlo7vI6+XTJaUEGZ1
lWxLk3xVmNKfXK4NWdEt1QTVocK5tjbKUpsXiBd4Ut7FvbLPJKOwQfUZCVKrVdc+A+Jce5w0NK+N
OEN9VUUXWowRUqcxisylchF+wvuv9wdrZ7BqhUotYvGl4q5O0koK8QK3qJHbtvJOnoy7v4LgvU5i
0/GpDAhzPES9n8pft/8+W5IP4fXNBN7Huj4u0iFBNNBaYoNMMbWelBnTWuF9Ir1uQ61GclMF2ypu
oCbqze+jqp7p7dClqLHg4RpdJ4tDaOZnC+PxMaQLKa/vl1TU9rnqEWeY3MddaxszA3MaInkmya5h
ZZejpdcO1X/0nYjOZd0+Q1Mt9tkAOdV7+4Ypi+Fi2Cq5alzk807VK580VbsJW9UbO1SuYv2PTi8e
6E1NoaqGt/r3mOpYSyQfcXpJvvR+nsTSY9zUonv9anMU6wP4B+YDzX5F66wwAcPahhTX+BS5RWdb
IA6RdjnqnZUzXiSPqqhituqcFnr/cEsyFZMvP7amphohQfkRY8Ru+vTzvfZFvVEfJC/Y02dWx8q/
Wq5wbGw18FogZjWogZYlg4sjuhqxRBGHIok92ahdpX1SOlENeS3wsqFPCzsH6Ra+zDlgMDqMAqV3
O0y+mLrqQOPnt6deDHoOwQXeSSfjuNQ62jg6hXozaYx93uh/cuU4R+FWC+IO4dAkGpo0pcBBF5vd
Ljhh4IreDh9rm3IOw6USEzqC88AETA3dis7s7YYco0Z0oNYCxjkKd6Cg6tCUygIURUsdySpdhd5A
gPVpIfrDX9nDn6kkiEhWJNicujsN+nFZUJEVHCCBi2lcxDWatAyqXu3dptJOXTmdNCn8SwguwC59
1k5hAyuwPfZA1L2Vi559RVZwcTVVszYDtzvrDppvpBbymBZpH/9uM9hvOLs2V4oe53oBM4r50zR8
H8EsmGCkZxtk3bdUNOfiPQWKlZwhfa1MINg0oI0qhTcjyY+RTnbog1yk+Ns20vqSvSFx5pBwkXII
MfaurmrXYLO7DOv6j47jGwQ7rucrlkvzrIYwRh8Wexlbu4cwVWr524asH/o3FC6CJfrSacVgotkt
qw5zqt1pheoOWeFuw6zwV7BI+YbDxTACjpu8T2BN6xmvcWsHx8jpL0NMkw/O4EEH2SXe9JgeGC9z
6laPwkmRteQB8114jCWWYmAw7v1yTgFGo+MCXwPNjq8qiC9B/ijxtcSZX5gkcmA3x9jvdtkuOorm
Rtbd8g2aO8KDVlcTGQAdGrLdpldhaNh6e8iEajDrXvkGxPl/Q5bSQCUGsSJ4rCcEvqTwtvdRhMD5
vdVReTQq9k1NJY/oii9VIimu1Ufm853iHH+JwrBMCoQj+Rjvi2vJSZ0cetzptYjpWbQvnO/PuPKV
TQKgKDhWgQ+RPjuaD4ZIMUfkeZzro5MslPMIX7y8bkM7bKDTg1EoWYkvctk6hTHtHVMR5crsM8pf
OzRCdLSxYgpQ5/NWXKmUOZkRoFRItyoYLh99adcI+RpWS1VnOPxHNqqNITFyGDc9/5LKSJ3KC65D
JwdRlqiNdfXJ9RyNO8QLGovBFs/QXllDmdU6EbQN85O2046aI+/Lr7EYlJ2ajaXkparztswzne3f
gNwcM8EX0l14iY6AE2iMLshoi3j3V0Py29bxwhlpUZvd0sAtDbQ/enIoJ3ZhVuivVmglCMurJ+AM
ijvOs1W1wQy1E1zcjlp7q4bUCeK7RRI9xq0egTMc7kgXc2IOPftcmskx00MIxWTeLL+29UNhXctC
uSUiwuNO9pgprRyk2DI2i8j4MLRTdQ15kIvGoz6svWxPi5d4kYcGk+0AKYTmTjsdpYlkCnav87OD
4oMI4RCecgyCSOj80Z8TcDtYh+QkPopsr7bclK3JWb7QNla7pBVsBpeYh4dJV++W/bZxIggud09m
hQxZBNtwBB/1sfb7XKSQuO78eHc2CIo+Mj/zZqC/wdRy5CP5TPGAF9yB02RHFlGxUQTDLZaSaqHe
G0Hv0vBygnxLgYygsH5sL5cIhFsuWumBUU0AMQtku+Zt0t5ZraChW4BBued6s+hGGlJgaLMfJ1f9
4teFYNf/I8b/b094KRWza5Ssmy14ljt7Ixq+/GGPgVHMj9q9hDCvCDrIV9ivkCySN0AuYUrTUAUX
P4xSbyeoPaSedGd5jK8+uZDtYifKz9bd+g2OS5usyJyLKgRcnt3P1vdqetj2g//4bL0BsB9wdjQj
M4aO4q8FzL/8TDwx0unlEKIEO9pTY1M7rD1Rxvtz6z8GhDdU5jpnqF1gLJQUzDXQyNMqIP9Mb4Ob
GkJF/TNo4Zzyevyq+4ZmzydM4bph+ycXmLNd5IOwVRUBpu/Qkh0E9ji+9GPt1uO37bVl4XTLSC7c
ZiU6vcMSvjlmDb2gUqaDOiePj2NCtB86Dp9TD5NopnkdFE1mCmHldn5qVq6Kri2phDSkgLJLG+/Q
AOwvcrYv0mwf17mgBLB+xt/guIWUUBqhi4WFHMz5Zla1ExbUwSOhu72U64k3ecPh1nKQi1aeSoaj
pnY9JNcFuBrncjokSgXlT/AN5kNzUTfQXosMTYAuWlMuIucDCFCtJhzcMN1LcQm4p0Ay7NycMQzx
vG2pCIsLzLKWphVBUc2V8hdJdcAqYcf1Z9nYy0UpMGv97KMcIVuyacl4An9/CusmDVtasgt27rJ0
gKDb3JtfasyDspvu+Gks7Pjaeti2cD1mn8Gq72GNwiBK2f28bzeH8tg/WphWhmLO7JZ+fG+K1LaY
C344hmdwXKxJZjoPQQ8rdQy06bFLlsyW0YkeGlQQVdY/DmdQ3GmQl7AdNVYX0ezqxMSAIEx1E6OI
YNrTLr3+kwZFjWrokpV1vEFR7lukKbFGqxSHIplTMJ2EbhPcd9G37e1aXz4olWGABbP4vFzUNKRB
kmUEb/AlFEq6z0380KmQpYL2xjbQaihhkmi/gPh2S2VJu2yiAJL1C8W8LaRPVfX4dxDcHY3UjTag
MI7BrOxzoVOnMPxR+ZOXW+3MDm5X+iJOx8GQsWBqdWdNTW7HYeKQsb/fNoYdk49+/bZe3OnVLTz/
jCOMKbNdGXX20Iu6Bdb9WWGvIDKRNTyJvD+pdJlAVjuipJKdphOKYt9B2vNqwJ9ZZ32OJ2N/26TV
d3YNQ0t4q8VgEaU84LjotFQXdjkqvwRHFAcewVB/JE5jD7viVtwpvep0Z4BcaKeZHKlEmZEIFLgC
pe1R1avdDAkTgWFs0z9s1hkOF9abpht70LgjqWcTKlhJ60p/YKzQzW4EBc3XbTiBVXz7XyAPlFQB
0JTlFBfguLta0Ky/jcFWZsMivvdPspRYqTu4eaE03+OxO02kzkEB3Poka09yNtxKjYgIArKbAlTu
cFGdym3ewEGQdTSeafTfQy1JEJtGyemo9kw7GiDCS6EXJlF+09XV4HQ6JU5eNgSDjHXqoH63eAMe
xzx0/E0u5GNByKOmYNiUrcyVyxmkm/WMPxdUld+oUXeMukG25x6lYZASntROKv1ADXEK+mp0hmV4
HBPzYUjUexnaMZ4StyVahCzVmbS59htIcrpJRk27DUayC3OKYVo9vJ9aMNIRGqi7Gt+n/dJW1oMF
uiq/19SM2FGrd8eWarHXQqv0xqpbAyPlTflat8OJxqbslmj7fZHlZcZwpp5eU33YmapU2xMBKfxY
dfehmteXSThj0iBYPNqZaI8phsRW0vlakYPIjmO8DIyR0tta1Evf264N7DkDfxmqdleLuWQHraUv
JujtPiVpqHtGVCa2WmRo87XkY29m1IkCOfa1zFj2VUkSGw6ku3Mbml4RYwZainXTL/KlcOI8Dt24
tPLdoKmNnUuZfElm9XsHBVa7l1Gq0tLmc5pSw5YVQu1Siq/UsVo87Ha9m7UMIaCZCntS1FtpDC27
yyMdOvMmtWWofUejGttpRlPHmsrJHidwSEWplNkRTW8KVVkEbc+rsRdBHhpUaEYHoRkXGEH410YR
ikYa/TFLd5r6sn24Vj+6Z3+fSyQKNDRplP19xdzlRQpy1NgJ6suciJRwfzZefDjGZ0hcxDWUvOkg
jc1qQgOu0JFTXi5Xxq4ALbBIY241KmH81fiZRmDG5/2ihVUcFO0QD27cpo+1Rq+IFD6AfPZP9uYN
hh9szEoyzbPBYJZjlB7zTJChrzZEoFv8Xzt4UrRCLcC7rwFA3rElAxWg2+1TDCxjYMmDktueXVmh
or7tEuvZ+hksF/oWYkXQagds5/dPs5d7tRO48rfoKsAlPYY+R+qLqg+rbmiwRnW0QhiWzLl5r+AU
52k6QJZ5/CRDrLhNu2daQXIJj5fb5q06xxkU5/FjRCKrWTJUA3Ab6PT6hB6bY6tV/jbMukW6aapQ
3lFBkvTeB5V2MXqtT8Dyk78s7V6Pv5E+dugs4E5Yz5zQ6fQvDrdZWbck6F4BznwMdsNN4koY1BtQ
4dUccFM70Z/4/BkcnwuaGoZWCsCVxmBb1ausCRKY1YB3BsD+/6xgM/WBGgcTAEg8OKXZebTRBQ6+
ujVoDbOohn46EEC8h7DklizoIsHTYIOR9f4i719InthTlQmAVl3tDIhztRQz3soyokRSh7cpVPfS
5iES3mZE1nBxNQzlBXURdjcr5ae4Df1GqT8n1ngrIy35A5+2cAU0kTgzQfP3C6cEmQY+A/Yaj3mS
El2WaQKh0CsSCuVAWMX2w8fiDInzgtqsBhn8Q/hYuLIT75cLzfs1MCwSAlmvEZwhcc6gRVYQNuyN
cL7tZzvYVSDrmL91PxhTleSK0nP25dmyi/MITI/nMYmxgujPP+RevgsP0q7bifRahFZxTpG2oJ9e
mFXFCe8+F4sNJVef+oojQ+pUNMC76uaWKqPNQ7F0dN++d4sMJIMNWrxRCaQUXbeNGy36oR7/6Btx
BsNFOiNMVTWrARMpLR4Dj0Z1j2Zpu52F3sf+0rtdQsefYmIaHj6O+Sm+tDloSpU0uRbiu8vm/Mme
on3m6tf0Z7YT3aE+RDyGBroylc1AYwyfP1WV2c5o5AzdZfqkdD8K6Wn71H78RHAA3GEiKRgaOwMA
dDd6oM/wI5f1ezBysm5nXok6qT5mehwed6SqpJjlZrLQq35kD9RkP+xT5ycH72Xg/aVt3IGSxwWz
oAawrN4O79ioeoSZp4vBia6sxi4xKoJ7yF9icodLGyBhRqkZ/nxTYIwGLD8y3QyVRcbfJ5pN+RAz
uOXkKgfD9O9yJgeoPO27vbZToR0kagT5GDM4HC5rjuVGUuceZnU+eaYe2St3OiTZ+gOTRxY9zHyI
Ge/B+Ny5LMOkKih8MlFbKFJ63Yy+E8Pf3ikRCBeYQkwmQbwDFsXaYMd5aldhDgkrkQ8yH/sQLt4O
sMoFptIoyJyH8EHjvjroOzYuHjzI37TL8jSfZIjLaS/9URIkfuu2gVYIvDvKx5J6rjSBWYxYQL3x
6+TJkA9tIBiK+ngR+LlJbxhc4Jh0yMa0aFX4x9Ejp8anv7Irwx7QqwbpPA8yIeRlEVE5imxj/3+W
A46xmeVBB9xZkS5C8GebFfWqUATDzunHfXszj4sdRMvjZSaAKbN9ll6WeM2NZXsaD0hAnW1PFEFx
IaMzc5wutpJ9fh9NiT0bX5Rpr7d36tAKwtP65+TNKi5cxE2WMz3r0C3aSyU/JNnTtin/8Tl5A+Di
BLiMF3UYYIu8K9Et3+7UG81TbkcXpZ994NDfffh774Q697g/qOXYjDUcvWtrt508kDl66vy6bZRg
0XjJHbPHfVOKAYIA+GkKyp0yKn8UjP63bLysdFKpIwhYAbGQ72l6U9azk+qLYPM/lgy41eKSidlM
SZdF7OiAMsbwFQTyGv1hlrfc0VfItNnN99DX77ZXT+QSOhco+igOTSkB6i++mAwv+/bwVQJ9C/rt
bqtLQ3R010Pu22JyESIkNO80sJ2h+qHbWfMwTpM9Na8k3G9bJji3OhcirDbSBjwVhC4xHqc+8kl1
NOvI683Xnogat//jA/xmFBckenC4L8X8cxXnH9Rb9paj3hu70ElBISsaDPn40M15ChcneiPspjBA
nFB3zaHy013t9idWMhBdD0Rni4sXphWGED2DWYp0acg7Iqq0iLyPn16jLZ68TPa5yE7q0fLDY7Wf
jp1HnM6JvMArBT7x8e3o/crx02x4S0gHMLTA22dn8Zk0Xfu9udAusyftuHi5W+x+u+rCIXIZhtVQ
vcxN7FUagou3K/EoKkgnPr53cBBc4NCjoinxZBm60l69XXzV0b8Qu3QkTz70r8oRT+ZucZRuRGmM
4CAbXOToDD2IQGgLWBmF9wm5u1TvlPKu7CJRaGQWbHzueVmQNEsVJZlYjD+i2dLwEz93yNX4Wh6o
m/r1p9Lbjh0i07jYYeh9pKQ6VjSwbmg1g/b9M+kfO1X0nC06yfwgmWIUSl5R5v9t5JlLYc+m10q5
LUW7MD5l5FmrEY6T360EwmFw58eMJfj/Pz7XK1XZ6nJF8V3G7HpyRfXd9vKtZp8qQUlYsTC3Zmpc
3FAVA/FwUnG165zgs+wo6LnDa9ulWUAABxeTwC6O+JYJ0g0RLJ9vKNAmsvJUwWr2zqQ4jEycda4S
0IHdWrcWy3tTt3BEbd3MGt47z6zlM5B2xoAlbpWhW1WXBN+WvvxWNLlrkieVlk7W463QEuT3ax+3
c0guqmjyHEhBgQUujXTfhp+ahHjYU7cblFM1ijrhRAZyAUauazRxJ4hh1lB5pn5RFc+GepSDL3X4
rQqfK/l5239E1nGRRQ9Hs5YJs66O/TK/krrS0/rWtvKjrv42rwI7DG++yj/TtX29qDGB05S4x4KT
Ow5qf+wegrgWRbG1qHKOxEWVwCJGNoD115Vv8bwZDfYvwrxqnzwpEWo6YB/3Yz9zbrdXczU5Ocfl
khNoTdMgYKex9X4WkdDSTW9Yfpf77SdRdUBkJJebRFojJ1MMMAws+WGv2EYU+qMOMn9RlFm7ap6b
xQUZpbfKEpw5oYvX97n7HIao0v++kPp77+ATlCmpUtMcYI60n3wNRINR4BYXbHaiukRzC70T7NXa
l+7MKD5BCUwzCCPmjcEjcgUolnr5bbe3LqvaQfOBL7mmI0Bcy/HOEblQ0oJbfZkjIPaq3z6hm9CP
fO3O+DyWtnpP/cLLdr/fwsOtKhdQonKRzXIEpnLfe+qP7jp/lJzoU/EDCis3w+X4Vfm2baXAV/hc
ZTCmNKcFAKEmYIfkOoqoPaiCoLyazZ4vJXe1maIOzR0Li1sekwiBlDfub9V+cJiQbiFkTBUZxcUT
qQdBZg5GdJeUh2XyeurkjcAkEQQXOupOl/p6wLqF5IG2tmp8GUQ6lSwgbHw9eUnBujBBcmRg0Rrw
9Rh9eJFR5SrHpHgXRi4poMWVDAJvEMQontc2NWfw41NAVtauiCM3l75o1jdFxCT/cZbmvZvzlLYY
FQ/jWAIOrRzjlZyUT9NJsokdeoZX/cBLr9s9hg/Dl0481/bhFY6D5uqn45BPbbVg43Q8XYfSyaiv
M+U7UX1rcTEbf9DbW1Mk1yn4bJtcJOnMuuunlJkb3BjjTWo8S/PXGJiVWYiilsAxeZrbfB6zKGSO
aV5GN8vD+D1wtavp1rjtTxiFdarLrLZnYXsFs2DDV00uMVHVKkgww45Y+T9iK3bLKiH+I7mix4PV
y+pZOOHfsvSmKsbMgI3Lva7Z4xOKuHitSB2k0NEXCcWFavdnX29F0yyLmuit5CJYjCH3cpnl0M2D
HoPGevswL0/SgkZlTNVvh+T/MO8NiwtfYxeaZdoteEdAd5fpmD+0fe3gZfpk3JqKE9+wgUjRmq5/
7N4wuXjWy2grGigw1Ym6rQlxIf112ywRApf/yFk7tAqzqg+fg+LFEL31iP4+l/Vo5gI6fWvGDknV
SQ2onSuZ91cm8J2h02LWtV7ACXTzHiLVofp9++//R0L6v13g20ITvVHabsQagaM/v2JuPezn6/m5
PnQOa1LahlsPFW9oXFiqywjaJGzP9e5uaa9izQtEzy0iCC6faejS6lYKxegEzCbhgNbOQbNV0982
ZH3rdcvSIN6GBhjuwITBJKdzj/tDMt0vkKEQto+tm/EGwJ2OuGmVUCLYeMn8IneVE5QvM+gntq34
j1v6Gwp3QiZUB6xqghnjMbhVYjto7OWUXWtX8SlFY9JxvJf/H+OlItu4c1NibsDsZKBa5ClSFTvK
jukiOPv/4dj/mgb+S3w/zl6/lGZUohLz8m774xc/Q/qzUZJ4sl1diupv2xZhUv49WBJ3CRqtYFGO
wkr+JYTG4nAQ7BVblY8fvDeDuLPTmFFIyp+VImijMQUUA8PIEBl2491ypd+3p/Yweayqku0qTfSN
ZwZsgXOnSovoRKQRq1m52UFHo7/5Ag0wp7ijwhf07aOFufT3azl2g2XGOT61afmjDu+KSbSQ7Ldu
2cI288wzGrQT0jFk+cpj602shpm5+ot5Gp/NZ6amIJpBXU9x3zaOixVRPI9LpbG1C9FJGDwGyUWl
yU6e/y6D1M888w2HCxnqYkhqDh1odxmOWbofqOACIjxSXLTAmrVR3QCAvYrRJ6bBU1zMvu5nt+JK
nsgNuCARFhVBVsmChHyzgMt9FnyKBLvysxx85gWxMkDO/mcFaOgxjOVpZWpraMibZE0QZVdvVVQG
y7oJmgWLr0mCZL+cogh3w6wZbZI8SPN+QBGm6q/oQGx9uBEEitWzeobHBQoDowLIFoGHQQFW1jJf
lisoQLhwO+G9dzUonWFxcUGtMoNmIbBYhxdT6Po1IyPKG1Y36wyGiwnp2CRKh1E9t04TzAg0e21A
a2vWXsaxLvDyVb87g+KiQzIaUa3ogIqlk5JcS5WoMr4afs4AuHBgRUtLQtYWNx+7U4o8O8I9YvTz
B1wiHBSbnG13ENnDRQXIuKMW3wCOtA8LXjWM+XkbYL3UcmYQFxaCSsryiF2ta6/3shsFulI/ZTsn
bz4VHsRChXc/kddxsSG34qJaNCBCncMnUH8NdjqIjZG5Xsae5GA6x5m8+BVjzQjygvVcvyu9mcuX
IWNQ1yYF5onc7nV2GOHw8lXJbYgHnmaX2mlkB1e5wCfXI+8ZJpdfhB0EbEiJTVRnh3HwoF/oLj1V
T9Eeuqiutf+7Hf3AM5up+qSxuzVqgj8GiqdZLKu33Br5rj2pfnJEg882pMBLeT7OPmpyCcTxoTtI
1wVIBIxP239/NUE7W0AugHRRNEYBe5etgutZau0Krffy4zaGyAYuclj6KCdgHEXkqDF2Rb4P4+Hv
ALjIMc86ZhQYgFXtVe1rWjWCXRD6Nhcs5C5XLZ2VMedbfAYZfei0x61DP1mX8nODuRXpkAp2ZvXJ
HPpt/34e+aJjZ8RB2LNGqFL1LwaQh4ZXih852TXJbXvW92Cb8Mr7whG1boi2iwsiatT+43K4j9hj
/FkRiUeIAiNfc+yKIJ+6jIXea0wBoelUcjL01C6O7CZeKJz+EeJxUcJaaFf2KvCk/YIHknaHdgov
Q5r+C0/U9C+IwnyNET13kQyyStyBCWoF5ILGRwljhtHFbF5N+Y9epJDCnO9D3v7mKHydMYtTpYlY
jEjG+8VA9596H/WLnfe6TWVREsWSpC0wLmBQ3LknjX3U2EMd07csHfMbQctws8suiQhNkBPw5cUm
qzSLsqUMTWd5/jU+0R2Nz91s11ALC33RF0WQk/L6Vos+xx2aBdBsW98O6KTM5jt1auy+cqF8YYeg
MdoOXaIvmMlFFqtaAhpZP9dzBiN7vcsd86RfE6/ZBY72sI0miPa8fFKkFR0pY1jXz9IjKdRTFIMK
PpsF30mRQ3IRpJOkGbQ0gCEgNykDE9RnYBgp8ksySUc8ZYsyD4GX8IwL0IcprZT1B0axXX5J9/Fn
tFNMx9FNv+EAggvsL0+4xQWU1Kq6fGJpd3YIjmSPtHvHeJxF2b1guyx2Fs+uYlIzg2Vch29ExUsT
XrTxqVWf/sojeJHsHJo6uspCcQr+rAHjnjoIp0QDs6IAbHFBY9Eqi4QKDMFc0oC6wrLXXZRJjvUh
2+Pb6YpmeYSAXMrRTuAwjEwA5j+qA0VNaPnU2aotQ876/9VeI7iH8WXPLLf+uVqSzLpC7+3RStFN
RC0/C+Ld9o4JbeMihlkP4BxlOa9yPXqaHx8Hu9iP/q+O+RB5ggCPbc5GxLe4a4wmERpDnQteeKqx
mhXme6wr9TDMENlE1XCv3YjClNBELoCkoRxkRYbtY6KemDDbBzdTaGugFCy86Ki8FK/bNm5uH4GS
6PuDNvfWKM0STJxSkIG015aBw6AgU6gEkXFzLQHEBY6+nufUahGpFg33ddmtZWGquhkMAcEFDRr8
e+vsG3v0JBsv/OAIurQu28FWflKGDi/bqycyiv2iszA1QxtDpTNWb6YPNbnPKkHz6OY3GRYx/LO/
P2GcWo165g2D4ZiFssut7isdg/tG6r6igxr/lt9tm7Q6ZKZSA4raJlUMzHO/xxzlWtVSE7VQNvec
eyCYPFg71r6Mb6coBVjdMVBpa5C5ZlQMnFOEOYkGa8HjT3YaPdY4Kjngp2DDUazqarjKw7Zxq+t5
hsd5SKd2Ya3IeJ5bzPi2DZJjIi2f8KBzUPX61irRrGqJIFcP2Bkk5yIy1TpjsEa8b+kB2h7dLhn9
wPKD7se2aauueIbDuQqaoIapa7CURTi6cYyysuVuI6x+k88QuC9LSfuoNWYs3qDvMVgWj5+i9I8i
/BkGW80zh5fCAN1HycQeFeIv5rF1Srw5a156MI7gM/NFD+rrt9szPO6LQpZOaqYBeJ2+Lw7US3zr
Tnd76FzHdnsKHcYDIbplrsf4M1Dus9JD3h3lGywkFHIfxqf2drqovPZkZLhNg6BLCChyDe6bomlR
KUMFHdfpvAVn2uMYe3/lGfyTtIRWj0Qe4OMTVS9RywQjj/Y9nTuBPqnAAfmH6WUgi5yMzAHxrVJD
p6sNexF1t7LF+PDNf9schQsRdCaxKrUAYdMb7e7/S20t2BN+NnkwqmkocxzXTj0pdB9F99tbIvJs
hYsHShQZ0A3CprNEYnExC+o3X5OvqENNqISWvnWjiqZCRTZxAaKewFtEByydlD9k/ano/+Q162xr
uOBQ11ZPZgkmJVU32GMqP0mZcO551Qj4p2koVEcTPndYwi7twXHD2is+x1fsASNwq4v2JS3tGd2W
8x60St+2t0qAyN/hQFk2mEoPxCT60qa7ovqTL8ObRfyVrSx7iTE+wSL0+y5ZaJe6YGPWI5qlyxQT
szKkdbgwmqoSLdsSAYBV33UoH1hX5kPlDR5B0tpejMJyPzuFH07pGSAXQqu6n/DCAEBc4l3iouXK
j3dkR/0clRERZTr79VtgnEtgJokaQcrCWzTcDHp1GeqqHzQgBgsWR60Vd9sfRKvJD0pUQ1y2lTow
44zX6cCeg6Cc8pkxz8j76FI4dsWyrA37+NdImY76WFTAm3z1qOIbiBqC9Mj0IKNjLfr6rQRxkyiQ
DQCvDnjAeAoprVC6rgJxArRHpdhJLLN0ZnkgzkBK0UKu7JupgIqSSV9ZJlJa2H2WTIAaIsHDPgFf
aGHa/WBBH089oAUMD62hetemItqqtd4ZJLHgEjNkymTSuGNAF5JbZDRjxFzIFYBZerrIMAtlOOTI
5BGKnXUQbd6qjWCzxqSQCZVoPlyptZyYUavGrmI0jk5Tn3TSYktq6Zezua+i9OH3ndNEt5aMHdQs
48NRj2azrvoANoY0AScmhpgeqJSj+z5NySHNh9bJgzZ2tCpAYzVy/l1SRxgxqhfwxi3BYAfgBnoW
/KaVCPruN3HRoDWgKt9o+E1Su6NH6sXH8DHG/e9r5THmiPJaOvzJm5+p6NBhN5lWnMGXj0A6Yi5a
B0wDtYh8v+zNG8uh9+mDgqSx/5Q54adtK1eNPANk/3/mzYUM5j810GIUqtAo8ET773/397mv96zI
zTBMRoyxswdZBae2GjvbCKu+qjOpO90k/0faly3XjfPcPhGrNFDTraY92I6nOLb7RpU4ac3zrKc/
i8n5esuMWvzbuUmlylVaGyAIgCSwoMi8nzHzpYvTGCqLIuJN0w/M6QVP4zHVv9NJEPO2t+IKi0vj
zKroe5oCq3jT7PQTRRVj/URfyQ/tPvrExr1ENyJWOZF4nLvp40kLagOQXWh51vS2mI/Z/DUi12FD
BJrc6kyE9V1UyRsDrE/GGCIwYJjz/Zwsj2OnepJe3HdLeaj68iob6acpmbwklwSq3bbDCzRnJ1Yd
NURrAT0mz03zYAbuvpVshb93snFpXgw+QZB3AiA5GW/1J1ZTNN8pt5JvnUG1+pGi43dwbFlX+2rG
bOo2zKzYzfXKkdsfJP/vxxZMP9RAsKQpFONTufQhUFs0rEagKM3p57B7lcenHtUB+0rbiqorDL4C
oZaCau5lYAxNbY/N0zLWnqrKApStQ8ValN/6n1rUoGraErtBarP3ROM5P0iVHV7r9k+C39TODsvj
vmhb70TvQLmtHGqpFWozQPtzdSI2OBBuOhv0dX7pf+gJ+B0Yt4nTQCFKxsAi/dAk5yp+E0jDrs+4
ZMtE5gEHSEGUB07m9+YWtBFq3NGD55qq5PRZ6dV1clrkKbet+GvSF347EAeN28/EFMUsFgb3oLmN
1SUmCEYsQCfxcJ931TnMWrcxSx/c4J5qDmeQzz4IxGX62sPkdtcSjfps6MDs3nrPemGUTvlBuSsy
m76w49QieDfd3Agr9XKpQIND6CzRMXbRQHHfZuZtH35NRMRiG3cE79aQ29Ekj3stLGckXb123UfS
o5HSz3Wcf+tN7XrRi+OUW9dlXoqOPQLh+ALFkvEGKQ2UOWp+lL800mESNn5sRrGLAn9eD6/c4WgU
aR/LwJD146RFdtcrthphf5PHXkgYKRKI29qj2pDI6qHIrtGOimUdU0V/6xPq71uhSCZuUydLluD+
GTJFZWUXcCNhc2yGp8RwJvKB9gzYhq5QsJ9rBgjo3u/vYpkmNQ4q2AZBqXw4HSIjEkTILa1RxqEs
qZaKOhnO/PI8tcjYAiJRGrsdZXeo/TD9zxMiNYiAs4ymY2iAovGHGWIFcRpZdQwyT79Bktu99rqI
bWYz1lOczixFRS+VxTOGpoGlLxN4uTH9TPVZFj3Y6YgbKtOeT2Bic7JRFMK2lXdB5Jxg1ZoyI/VE
Gn2YPX85JW7uqMlN581uc8aTOXpeRsErjgiS84Go+OmMoOiQAFglGLslb6r9KhANTxShcJ6vVCs5
w9ip2G0kf8Zsk8i8bnURJcZW8rdeL870htCUm0wCSNs3ONTFNzh/Ci6T2ALwEWMFwc/86/upmtMG
2iry6cokhdePymFiV/LtINhIIiju+WkojTjqAkDRRPYzPWBztIjXV4GbF7q374M2l0fGdsWVBEaM
/9wJK79KAilPp36AgY0RWAzIM+jEPF3qBQF3U6QVDFvAFQxmsmQJrbBAOk3vSTp9VgHXalns9EPn
7Iu0ecjCbIV/ZGIyr8BolwzBaEEm7XH0xq/9F3b1Z7qjb91Xui25/5fXk00LXGFy+1eKKoMGEzAD
65F0oT0a/3XmGfN7KwBut0ZaHRWVjgwC1yqJLenhbOdybFuFedhXn8giuA2bRFKhRDGAVEIP2oCR
lkQ5LImolEZkEdyW7YyiK0kDmM68Nakd9J/V/iki3/9IGH5SXGGki2UsQKnJdVQf++ZlLE/7EIKV
5x+LEzWPDEnHyi9tc4upSudMo4K13zxrrBafn8dTBZIeVcyiB38p7eG0HDGI9hDcUl8/ovdRsIG2
8pI1GpcrdLhZoskMpemleY4xED1UF0zinu2m1Jy5r919BQosQWEKXm1Xq4AN5wGEa4PQgf/WK802
yTkRcbuJ/ALfp5wtwRKATOVXVC8lFCGVTu4gsFMcEwPMlMAVmXVSRBx9gg2lcK5hTowk7wyoM7JG
p8jaFyXXnGnQBPxM2zC6qcPvoX2HZ2WmyzBFGLvFwnl/Ahe0TwPdD4PsuL9am3c8VL7gcMnxoJQp
5mcAp27JmZroW0jRsKinh9acrorOdHt1eUWXhZeVgShLYr7ntyC8wuYsc4qrgY5WA89u15ld/o23
cUd3tGfrYXxl9Kuqg7iMwwEagoVv8uzbe9icmfZNgsmCIbDReV6BZbs9oKHRqf7GzCcMNSPCdph/
2fQXRXNhTJozikaDn8Jat7KvutltSewc5x4vfsycWnRZs73tL3icnaZSM1LSIe2Ii9leclTmGcQt
JE/tPR3lVwIz2nabFzQunhVTIBVUYuo8xcfm1rpank3VLkcbYTpjZAxOW5ym131U0R7hYptUE0Ka
HCJmqPbqKxBc+L0hSHU2b6PWG4SLbHmv1glG0SCAPiqanZ0se3H7mwD38CMYCj63p+4golz8F9f2
jzb5x1pDyrp0ZoKhTy874Vq5AU11hNkQ6mKzuvrQ0Yf/Q6GKQJ/8Gy54QJVaHeELVPpgJLWtofrR
/Ly/ZgJD4Wtu80oroU5gDEYW2UPaeeloitZs6/prtWb8swk1hnJUeqxZ36G5HHwk17GODnPNlif5
VFeKH7R3iRZghnPh/5l4vFuxcqplEsQLsr+t6aEqBencpvpwJEfdoa6gR5mzxrLA5+nI0pPmlISv
VSlS3abbuADwB6MUb0NVr8H0SrTCnCSn+N7iMtQ8FVetPzmyM56CW8YULEogt/fZCpg7JsljjGqJ
CJJNeNUCFXztTMcFZQQv89vosjlyyU34bX+xNu19Bam8T1U6jZA8Z/cCEqW2Fn/Opr+yUpQvbN8+
rFC4KDeOpoVXUmi09mZnQh1B4kePzZFdZk8HkOsKEtjtQLPC40wwJYZiDEwqAuJFDMSIfOVOHdwc
PJnzsT3K3/9MiVxcy800XtD3wI6cV7p6FWqxrYhYL2Rm1r9F65VMXDCrwDLamwVkKl46lw3MLG6j
xG6fArd201N/Xbrp7XgaXQ18OKJid5GVcKEtNSd9DlieOSGSWf1dr0R2JKrBFexrjQtllhli1LEK
AesSnP1m6laDae8vlNAQOd8xL3VTYEQ0GjYeFx90G6BwsMDxjC40DUX7oIl39wEFiuMrTMKC6FWM
sUlun7ZXZpXbbWyeoljEDCuC4RwHMBQj0wCTYMgHPeX154oIsmQRBOcoylRJs2QBRJuHdhOOIIM9
4DVjX10iD6hzjmJoyq5sEhha+vfsMKqn2DPvlM/qfXli7V9otvgz/8fzfpcJLRW8+OOmX/ksq3+p
hafGgg5igV3zzJpDZ0yDSpjmlPte/pElgq520fc5x1CopTKPBXQWj19H42kRsTVsp2IXz6Nzuz8w
myoFHwQ8T4ly//IB1LXH8GnJbcxFTE8BZpQoRxXTHV8FxiDweDrnEMIZ9AYSC4czazPQneqWPUpG
GFSC+rrBYd15uFEM7dqX7NAXPeKJDJ5zFRNrm5tZGmNWP7KscxT9tpJFZKgCEP45mdaYKT1FsI2S
ojp5oQeSGF/ktBU81jET+D12qIaq41mc0p99wKsLiVENVTOIUKA1BDex/gmV63Yc3FimqHL9X/bv
BYhbsgRBN5QLPI8Xlj1HTnVSEeqV0SZf9UfrgGE2D6kvGhW1bf8GyjAUWVJQnfU+hYlIH1Vlo+I2
YrrqlBzO6fu+IYoAuA0mxzXe/DuF2doLHR8rUeDbXp2LANz+kkiS1jWBAGSJMawTx//4pmhv60p2
/kwQbnVqlMxZSgBBTLw01ZPdY7T3PsK/BNiLLPyukeNkgRUiU3hT337RJVC3fSm+LF6GvmtRl+RW
Ew0I+v7B44+JWtAUEoZP4TDACFdyL/KbY//GRp99aOLPOywuysIZLBNJgNVFuU2ll6l7SEBC+Gca
5E+HESqOrKKFBqUDq/yIzyk61zNkymxajeV+6LlkpUAu4o5oQtI0psDIOKEQLUkeq1GQOgj2D9+a
WWdjizcRSJSjAdSc7urW3dfZthe9GAHnAaQiza2UAWTmU06vur48NES0ef7Ft11QODdQgG6wJRQo
YK5yg7N0g3phXznptnZWXPqNCAdciMTi/EKjBzPtLHjtlAyO2h6jDgxgQkquzSirSjpGxeE5RtY4
AyimbFyUBC47eEpOsxeck9PPmWcYxe5Yji7b1v14rbhsxkB16ETPxJsyrtCZ7awiU1s0jV5LKEyQ
6i9ohFfIWTLuP2AdKsUBVtYMS+OfM8IhUJv5Z3Vy8yL119V8lIy3fYjtFGmFwWXHSWm0fQVaTdhG
cKBfMOMi9vIb/Tr5OrrkLD+lLnmVRNeb2852hcotnQY/1JQSLJLVr7OeqgZ1uDc9EIszCnNCWxI8
22yv1kWV3GrNQa1ouJhBzUr8VIenaDk1saCIb9NZrGTi9jI1UUjeGayWfOlOZtqc22nyBKvF9PJb
OrTC4Hay1ehVhD8joN9ot8GhPwQnxlwUfWH9OjgECrKvbc+xwuM28mQuYIFiQTHMbMxafvjFYGt+
nt/6axzXnUJ4YGdf3JOQi/R9OTRKrgBR0l+a4HtZYeR3aNhsgK8uqowXGj8f86c2kJEqI7u0bO2t
OanH4Rmng/B6fokekmPqSsf+GD8LFpFtqR0R+V64MgmbpiYwFPSPDTbrpuhf0TBuHFSPnELJNgTF
JaJV5Lvi2rIOh76BTpfbBfSP6bm76pBtfmOsMuxyru5ssHnsS7mZGl4sh2+Sy+VSN7sJmNqAyadl
fEwm824ME6dO5I8E0RUU50z0pJfrJWFGOn6VpjNN/5JlwUl4+15uhcH5j7SY2xnUrTht/+zbaJ3p
uTm2LqswBQmx6NVX5B9VzpdEjWzkqgnDNG8GNzyysaG6Kz327q+7BFFJpBCP8yv6GDVtlUO85iW6
g0U+Eid/KfCexpg7yudJ4FdExsG5FdpNSRZr2AFF/DSFd6l5G0ZfB9ExXITCuxJQIHdhyZTYPqjZ
vWXh7Kh7ExoD901dqD3OjXRW3QZBAe2RyJ4d6W/ZzdzmW/QFjBoqxr59aKyXSS/WyE/w7GWajQpz
kq11rfSHqhR4DIHm+AHq4DxrUokdhheq2H36KaK5A0pVWVQlK8Lhkg9trmapaWEHCtx7ZGTH0vwL
owTsnH7dXyIREOciKo3EKAkCkEYnW2n+UseHDucuaRC5va0hgO+WhnMUWmnqmJYJJETMxTcUDJFg
0wK0++TL4I3gSWDXtePVR5pS3+FyHkOyMHySLFgyajhSY0uonsYrTOTTE1pohsgJ3thWFk1sEumV
/X2VBOtqNoSWBNSmupHa1FaXh7rVbKIJYib79Tshk3IOI0qRupEJOJp1kMYzSv5Uctg3EREE5y2S
0lQyhdlir13Vk1ejnTdJBH5P5Cn4F8C4JLlUsqiI6TDur/xN/6w8Dh6bKpw5Ipo8QUrKvwcW/ZiO
bcjO/cWAGY3fkkwUFwUJqcbdLCgoXe5JCYGi0+BKXuGW4OgKD72POzMkpNHT/iKxdd6xA41zGMHc
SEsbQ6BwTr0xPGnTA8Z621L9mJai+4xtg8B0NQnNqIbJ903KbaFlzaDD5ubOGazKtZbT3D7uC7R9
DaT+g8JfA6E1oOlxj/G/xAJtyrfB8afy/Fpwm7E1zgQ+4oLFLVZfEjlSK0gUfm3BJOEgm78pOhud
w1/k80+SOvAljle5S9zldV/O7bP6BZpbuKwm1iwRiClJh753VSSBSgseMumt0Hq70hN3CoWl4+yj
v1vLBZTz+rLS1aNVADS6zk6sSgjzu3HInF1WIyQqShKYC39X1IX6Emg6wCx5OiQG+NT72aaUChZR
BMP+vvK4oBkeaRpQXElljxUahsmzNnj7a7XtNS5q45y61C1DhRQD6UxZXgeBdaVUvcDZiiA4fz6r
gxojwcG9V+6P6qdUtK22/cRFBM6Z10Oc57KBxQhH6qLxzZWTo5Yk9qh/K+eHfXX9LFzdMzMu/ZPV
Io/SCNuq9vIv02D3qEZLndqtrw3U2PsDXnxmdzwNB+Muv1KeRcUXmzEY5fDolpVwFueZFdpMqoNA
BnwA5o4gOQT0W6aeFfF8402lroA4pYIgXC2axWDbyXo0btEye1AcYhvf0gN145OVe4yCJzqLcptN
k1/hcvpt0iyGsUDAMmBU6A+gNXaNSLCvtkPzBYV/8M4NpZ+lzMRdgD8jefKmY+pMTni3YDzC/4XZ
SrBsfKtzPEZFVKrQZjI998ViT7S0rfBJIe6+eW5uNUrRvSQZFoV9vHcYpW7FUmwiQs9x5oOo3NFT
UfOUCIJzGH08LllXYzcbrerAl19PWih4Kt62gYsUnMOQ08VoR8LyjN4zg8xLo+uhE7Geb1+UrHTF
WThq6CRCYwhSyS4rY5Lt8pA6XWN359GfPFagIgob/2J3F8k465aTIjVlHSnN5M94KgbBmcfypxFH
fQkj3UXeSiQjf/s0jpihgiZP1iuLW68WpIW5l7gdSCdD48juM8TsKNum/o+I/P1ToTdobGG3vY2M
4p86dayF2DF6kOhh39a3PdQFiMsyikGdAjIzoKy08+lzJN000TkerzpRAbvAHnlypnYsNTXu2aql
Q+bWsWT61TRldpTXi78v1M9r/t/iy8UqeZ6mMjMXXbcg1eAz4vrM778Se77JXLTJnqit+I2duubw
86GNlQJJgr0n2N78ZVRGqyYPmFaX6nOLyq2y/1ASvJKQcyCyNYOUIII2s+sZs4YxEgIomCaV+yZq
NRyBPqWttHCFxvkSqZI1EmaQZ3RkDNsG2pkxdPxy+el18UXGrWgHpqDOmY/CO2eWdO6tJudjaqNt
y2zC/otCLzv9pHs9ZYFrOPSWHNI34mqnfXlFpso5mIZUYBxWoNx4viWJ36qRPYoYGQQY/IVUlFiV
PI/ASBY/NhobtOiliH1E5Ln4W6lFLdI5ZIKYmVeccEvpYpjeaNe41nN+3YxmN8bnfeWJ3DPlXEqq
FTihsSN0ds0OuKkXTnbW2b0vO5qT4cZjFBro9mXzxUApd27BHMae4v6XJZS/MIejdJocxc8wy1Vo
kJunpBUa2/6rE0VvmmGaoNQa47xwYeWHoMxtffXMuIDFRINC2ZglrdBUVGQlMXMmyQmbzwvPpiud
5PsJszTBnCaq3912XQZO7xLoSCy+ljwLMnTMRTgHdOm1Gt+qhuBCR/R9TndLVLaqaeL7c3kVj49Z
KHhT3O7woRcBOHWZSyApEspyMb1hMh2J5pmtqkFo52QBRxVmh6uo40gG6oxV82WOFG/f/EXycY5Z
DcxJ6xU4qxm8kFbgNvVs7yNsTXJAH/xFQs4bWxGmokQlJCz/br/oXxbmkVEqRxw9+tnlLXvKFcls
cea1nSxcgDlHTOc5MtUYx4omRn+3fjNIT/pypw3Xav+RdrCViJwHVjHhIzMLIBXzZMsLmJOpTdQP
XcX9DwU9BizsrXZWkqRgnNCxVsn1jP5AMFPmN83xLT2Zpd3YjXBE7XZW9//1BzzuNkkiqTmWBvCW
rqicPp1ep6ZrzsM89o5RzoMgbIvgOEdc1aBJR50hDhnhoSqexpKVJBc2FfXu7Rsk5OK8L60jSgIT
QK1Hz6NmF9cV5mGFnvYQPVt/dcgOGOkrqvEFC7i714DL+RI1jsxuZPrMlL+NSrUt+ifOCgCcL6ly
WoUJuzqazFvcnYJlaH8rb66QJisKRTGjDOaz9waoNTTO5wbEOMiND0OVOKW8uLlSeWUnUBX7pe9z
KF22dEbaJytoiJA4t5Tr0oDiyQ5+Au8dymMCwh/RRNCNQPUeg/NLxAAfeTC1BcwgPM4pyFEzDIFE
Nx6Sw8TD/Vt92FefEJF3SMtEq7GDVBKYvA/UK29yp5ld68DGT8Z++byP9/tyvReQ80oFmp3qSmUC
Ri9Rpju0OWXVQ6uKON0EODwljV61lWrMTeHOuv6Ujek3PUQnwWTa5hL6+yJtHJXeycRT07SRFWao
diyQXVgvOVj+GDkv+p98TBdT0X3Xu2x2yFD689E6Ce/XmYHvmOXPBV55YIXEZMGgtsIlV73HHLB+
17/Mbu7Cabn7kgp2wM+0dQWlErnKAgKocbidrYdWccKwEoRm0cJxDslIW6lZKtjjjN528iXBJqB9
bSvVJBBGBMQ5ptKojCLPABQOT8hDGWcDTZ6S5G1fZ2z/7C0P+xkrnTUyseRugM6mZnaK8Hq0UnfS
Frsj16ZZ2KmQH4cpaA+QcyFLHKTUVABY4tSMfRWGr/sSbbwevbd3zmVExpRGdILmfpWl4Jn31J0l
v0QuTQR7S7RInLugrS4vFlskxcidKdZstCffaFLlZFr63927gh5JQ6LgSaIGX9hp6Vk6EUXBvsnl
wxAvNjiGbizh6IQthwscXaaoIAXV3U9vsjIIZcFL/ZxruYt4Yv7I5FY6VNZU2OGI8RB1hzcyOC5U
SumpadlG3IL8pas7Nwzq0M/QMfCfMxz93c/hMhwtCKlUxGruNvpbGMg2yvdt2fo0ao0g0rCl4uzy
HRCX4dSGmivBQHM3I+OVZYU+iVNQ9AXjVRgGhxG3ZmAzdhQiuiXYMKF3uJxDwQqWQZ/quRvV9716
VbErLeMqEPqTjX33DofzJ5NWp/oyQ77CmNyJhn5hJgKXtbXzgGFpBmiKDRmV7e+diZSidbJX5dwd
79lLfu41HY7NyQNyQ2FN5LY8/2Dxb8RdQOiQa8AK5lsl/pTEx303shFM1rLwrePjPMdDH2K/LVHx
qUgjv1ZJYTcRFSlNBMRZeKMQXaolCDL1die77BKnPKh4Br6vMUzhZfAC+4PB8p18nL1HnRZOegX5
rPFqKlMnVD4tw/2+DkVrxP6+8iVq2y49OJ/hSwgm17TmsQk1bx+ChYvftq2sSsh5MRHY5B/6gryc
k3wChEnCgxIUhyocrscFcT+Y9UdlaESzCDeXawXIRRetlcqMFthHJDTuZxIcBjrdyv0gcEciGG4r
tZpa0MGAXGP8nOf5YTbJjSY6g28EfwWFHP9THv+8Z2VGb6FTEDaO4uwW3Dn512JUbRI8NARcF73g
rCWQiT8LDU1bZIPMzCGMYOH0S2Ukh0oWuaFNj7qSittQuAoqdKOBVFGOVyq11Oyk1v2yMgbbDEXx
aVsmdOFh8AHyFv4lcUbZcqcucN8SglLw0OlXdSrYRSIIJu9qF81pgj6VABCD/KlXn8vxUEav+7to
c6PKFym4pCwzonwcGUSpV9cByDEVRXQVI5KC2zdWEnd5rgFiVIebNpkxdFK/07SPLf5FEm7fzDPt
p0kzoCzle4m3JwNFhqijzMcf+xrbNrJ/cPgXwyFL1YHGZu72KBRfrJMx/FWNT/Pg78MIFoZ/JYwb
C2xJPbTW18FNqAV3SypqGRJJwm2XETfPUmBAYxaIouOHwvgrDDExQWTF24nlxcb410Ep1upujIAz
+ZmGwZXy0XKivxH3MFP1jFbwj+TLKzgu9hATZFN6gjzWWPTzVILeeWyORvLfZ/ggP13BMLNfbc4o
VRrM54JUcXrCuOV5+TTH/5nZ8T0Et/+NcB5KJF1YIDLbQ38HKlufjIkzlCKaSsEeVTk3QBta1W0D
awsnt1E6O4+uWvnpzyya8wNJMCWUxswMIi/V7mrpYf/7InPmHEBUx+kwM21p3fBaS+EBR7QGs9pB
jWrGf7Y7+Re+NKr0JtAhSzukXlGhlLgWFYVt3Ly+W33+gS8YNNQTD8xvYiARqEhykPKztvme2Cgc
aE8TSnFS0K+qmiOiu2Cq+j23+sfH8c98XYuokE0QD086qh3qaO1QjENQaH4SYtCXYlZPeAo5Bksp
OPQJ7JB/66sH3BgZEWQm+nLI08zpW7y9taLT+zaMZZrUkEwdTPPv9y6ZikmSmXwhvccV3DxdacFk
f8QcLxjsN6z8w9xRsHmMiBN6+tiVNymKmvJes9voY4nIBYjzEomiW+C+AFBiSp2XpTRz6DBIdkbL
3t2XaaNFDDaJoUWY2WIqmGPOXWpHJsGY5R57bAw8UAPQs4qxzlritG/F18wECzHjMA19kT1uBsMV
LBepAr1IWkUCbFwd5uS6SQQhY9N1rL7PHYnQoKCrWozvFzBztf5c97fDnJxn6W1ffyIczu7yLm2a
noUmtQwOi+KOkX4cuofcEN0yixTGGZ9Kq0EzGFAhy59m0tymKA3Yl2XTR6x0xpmdtbRRujSAoMrr
PN2G86nA6ND4trAeB/IpSr7sw4kk4iJUlsempLY4fWFAMCYQG3ZDi+M+hGh1uABFxxpFFS0kMsv6
71nL/bgPXgd5Pgal/hE/t1IeF6s09jg5sPUJzbulmFCd1dqN/Lgvz6aXu4DwpCR5Fha/UsgymuwI
7IXmM6m/7mMwtf8WKVYYnEMgQZ7TwIQgo2J403CWGtNuM4yPLa/k5WUfSyQP5wXyJKKKDlZbN28y
u2huMBjXyUVl8iIQzhVIcKYLkSEQ3vUcM+3sEv/vqGBpBNZscI4gMiv01siw5i4dbF3+ruqC3bkJ
gPO9pej4V7e47ZLMQRqZkgQHEGrXyhRd4Z5aALGpKRUkICbI+3BxzP6+CnCZNVTGRBfE6vImUHyr
e7JEnXeb1rWC4HxMCvZDSkucFJR8tpX0pDaPwzQ5Y3Gja4LaEra5fzPkFRSnMKKXWmExqKEvNTdI
UlQ5zyTEgBvpxZAD08nNMHOMfE4/4gpWwJzXMXQwVY4EK1UqYGdYips01ZBWWgKYbYO4rBbncdSU
dMpEsFqY4uuAKeIaJWqCwo7tg95FlN8cTqHqGHgDHXbu5Crg+Sx/WB7YcEHwFEb2Bx79cEX1j0T8
bB1VimS1y6A43boemtHREgPMqc8f8DkUYyN0TdE0bKT3Rq7kNWZilfA5/fBAq7804rHHsT/C4NVm
ZJNm5gS3Y7Nyj6kRiuZpseACbnMjXcTgdRWQKCnnDGKkuFTEK8ASHbr2IUBlTNmJSOw2LQ1zPAwk
iJaq8WdJ09SzoJCBRcoXUn2KdIEsm2F69X1uw3RkHLOkgu+sy7s+O8QNtcP0IYrTDy3LRQ5u6WOT
lklGIMfcf0ui18lMHCMUJWqbTvQiDH+QrJYlj/IJILlW2EV6bwWPpJw+svc1yZRw3lFliy91QXYb
LA3FvqRjcSRB4xrGINr7W6siy4qu6XirVDSF01ZdZTRs054ViER38XEC29FjfGhdTCZ3ch/dHIqb
uhY4Dz6wSitc/jpOMfsq7tiz/JI/hVP4ycDVn5aJXJtAOv42Ls2VUi8MSDeYp0Y7JJnsWDjQldUH
8oK1NMp7d9MUOQk6Vsqz1MilP0eD4EZpyw+sv6++/74+VbIVlfj+TF/ocJMXtz0IAGJwhFNRselm
NFhjcTmOUdTB2EoDs4jmenIZ927pmJ+jT9Exua8FJ7itfbQG45OReCCDyRZI7xtU/ysHGR3mH0mo
1yBcOlJEZtsYHSoYCtXT6V1X42lQsEAiObg0JMjM2QhDLFCQgNpUrQu7NZTDbKhChjeRKXButK3q
UtNZeQ6jOsqPiT+FaM0LvdQZnNFVveoQHUYMVzdEhTRbmdZai5ynSIupNYoQdjHUtStHnikpfpq/
KP1Jlm6M5Nt+cN2KRis03sFazShXM4FCweUUdq8kyQQOSGTn/D2dQTpVKkcocj7/qk9XDdRWqQeK
romQsTftC7RRBK0ra4k4HyGpFQmsERIlJ9Yzb55Gn9Go576Qu515Az4nXiNx3gK86UMNxrcC+Zzs
g0PbxYELxEO2DBoP5dlyRe0FAi9LOY8xzmWeZQrwrGg6BkF01Svak45hXZiEKlw2kWFwHmMqcnBE
aACTzmzae+zhygy9WJPN5GM1rclTlXj7a7e9u/FcLVt4tDb5U5lkBVWrljB9Jf0+mblnhoarYYrS
Psq2Gi8o3M4uygVP5gPbYN0hB1vjVNmJhVbB132YbQVeYLh9rMxtEKktYFRFc6dBPyV1LGBe2dcX
qDPehysSJOM4yPDqcxA4RQCvC85BRThBddsVglIOLaGYrMafZCt1xlimCjtYG/FgYD2R6HMQ/bDG
1I7m0f2I1i5YXAwZDEPr8xz1n5I2HDNFRv4qOlFuL8wFgoshQ5NLQZxBHDCFKXluL7HokkSEwFmY
0oQZWkMhRFcdZeW2E0anTQBFsXRM/lQNnX8yDItKlgtU0uMqLrtLi/6TkVaChdi0rRUE+wmr6wsM
aynQQQvznZQveYtu48qfq8P+Yosw2N9XGDp4Jg1dg/0aC870mfqIUWlXebh8+TMYzqZqC739QwZR
EpU4i5JfmQMByYnm78OwDf1bOFhpjLOrJgnLpmWBmx4YfQQrJmY0GaIO/m2lYeXBWwwvyXdS6FOt
zfUyFmABRZ359D3GdWK2iLIQEQoXRXu9MyVSAsXUr0py7IofuejuYNuIL4Jw4bNHyZgmt1Ph9rJ1
pEt6mLr/zOOIVAA3fP9TFWfDkVm0NAiBQKT0NrFUuwtQltzO/33E23sczo7nRVWMEodHzAPFAIsM
Rdzx6MZlIXD3Gz2N73E4Q85qtRxBA/y/nDRG811m/Ox7Uq7xruT2dmoIguXmM+tah5xVa7ExRqUF
2X71E9eHySW2emyuRj865m7lSC7rNxD13W5vpsvScS60x1yLImuwdMmpO8nH7ricWTG+qN11M9le
WQgXpJMxK2rCYJYlcsj4txQfIoz7iW+tqrP1ReBTN+tAZcUyVQw4kcFCwcFFVhUknb5AmZXxde4S
O9OW+9hIPXOq3KSNH6qg9FqCwU2sU8/Qmw/cDa3w+as0CT3oUdLAgPq88sG56NCqvpHoFxTVfci1
/yMpf6MWFY2exa2E8FHVLiGlV5Dhyoybj5wHLwo1ODclmUNczzMEStTv8fAaYAYQHQThY4OlDdsO
j7oGmIORBPE3dh2ZB7WMsQUsFa3Eqrtc0e+obTpLp/ymdnX01Od+9kN0ZGeb+bdwskLldsC4zNEQ
hEANZtS/SpmjFXdEB5m5KB8SAXFGqWcJak/YDh/V6jpS3bwtvAyNy5r1If91EYk/bKb9mIV1AqTW
+8VeMVxl3xpvdAPMDSN3mfPfJ9a8Wzn+7FnWWQLKeYRkY9IdYpyDenay6LQf9wX646tB5l5KQOcI
qYr23E9oWlpwEfo4qQJihc2IvFIeFy4nE30GlQ5ZFvrWqJmDh/5O+lDYX4FwEbNF93AlUYAE6GxI
0TW55Fd69nlfYewjv1u2jmmUmI0s/zayfkDNZrjocLrD/CzFoM+JRGJsIoDZw0CG9P9I+67mrJWl
61+kKqVRuFV8kiMGDDcqbNjKOevXf2vMe7A8FpoPuDi16xRVz3LPdPe0OqxGyz1770mHz7sEnGyO
lMp+V0b+YPJ6LrbzGisMxvVM2G7W5Q2C/NodXeJlnmAXZ/MqOlS+6bSc8tumjq3AmMvXB7wobQUw
ZUGaGBVxUwitovVkErr7l7OpZiskVgMWPZFimmEbJuOAmNyPR/EcSwtHIO7xsTGTmOVmpuGKtK90
6UnvI8OWW7MnudoTjWT2paJRyjuVIyICSry72KPORDH9HIQySSoYT1JYWXtdIpsRYr1BjBUh7V8M
nMrSCozx3HWvhbooAKwnxk0uoIVcw8KLAtNw+0JRx7wnFOO4Y7QOK1MOHLM0vWmqrUZuP0Ri6HXE
OMdZCSMGSQh2l+7Dboehr/IZTNqhH+usUwzgjicQ2Lr44FGvl+wxtqUTihmOXKKI8oPHcsy5QXZL
KlIPyCKmNQIKIzwb0xeDlKcxWiw1iGxD/Ys1ZHg5VjIy1o3ZdD1vqcJQ2pf+ekC9FkxtshskbnVu
HZoCy+7ECHS94PQQEpcn7qYHW+EzBp/NQ9MrARW3Bt9SiwHs1uRY+qZPIWCcwM5ZQzZVxgITk3Yu
5Pj6XjBpGzrL+NwV34uZ54t5MPTfVx/5uKeixr4cpFuEayF+IOZtMdxk0ad9pdx0WythGAPHkBpp
DDriGirnKNVsFL4sfuqQh8JYdqTpwVBIcI5Ljq0RgxUMEpYD/6MorFkTrY6kGaLkVWgtYuOUhUfJ
o/YPjHMtLNurKAlhGtL58UH/1nf4ilQR3GaHnLcFlHNkhOmAaqqpFnWatC6NSLXmJKotLSwvxJA4
x/Ybt/RLn1m611Jtsl6jAVJ2wdLdCx5ktxyx76Bzaddl8UP5wttKu+2AXxEZIy0wgh/XDVR7iEXL
HDxV8IX4UOmosPpm7kgGR0TeWTJvM7YSLqNECw5qr56xJfEyReZBaGVOpLn5UUx0BUu0aPj8ctAr
i22bZRAKmiBPTVcQvkryR9mUMPH/WKW+YE7eviJuC/WKRv99hRb3GFaUZqCVpa/X+MCpboyOt4B6
252+glBrWIEgXxYYMv0QELMD6A0tKfj+b1Iw/kdWalIpAXWmeWVhRXkuopdZ8/8NhHE/ujBP2OIN
KargozIsp15xx344/hsI436qQJDFfgRInh704EHpbkFUy4lcNsiF6fP66z5eWFJX91EEmL6LaPF7
PslXUg9mwdnFRzzde/xVvMVa9whF1sZCAyh/PTf1OO/DpldsxiPpYVRhnxWuCtv18KyDXPCkokio
YbcFr0TIUTuZiSIwQiQFZUIvLHK17ouaPf7FXWmiTlAJwP/YoCjsesOsAzwVWIg5IDGQY3ywKzmX
tRl5rUAYIeqlbMaMfug07akMvUl6krFCBqtWVIk330DN8N3VrKAYhzoKkia3tP9CN75hXsWaieCg
OiOOEsfpbFeJV0iMKzUSfcHebQglZem5lNCD1/QuGvohlHEs69IS5sRHF7IPboG/seIVNOPwsF+0
q0Z6nqk+nOKkR2Fw9MKFJ+Km7q1gGJe3qEpUzbQObhrflj4CQQDnE453WYzLkyQpQmEFALVsWHLh
h2bitrGKxbm8nRnboqiSie4p03i3CrsADXmW0LafsaZcBxjpMTk6vi3LLwQ2GsLCXGE0KDVGMp37
ZDjUnYQ6wUUyAs7lc0Rhw6E505NCpcQYQym7Daluu8A47DuFbXt9lYWx11iMAqlIATHXKNfPfXbM
5trVwTxaFIM7BzwG8M0HXHvFY4wWvTdzFvfwp0aA1hhUQHJsER05uUMeCGOvWSybQqBSkFQ9pOD0
DaPslCgDB2YzolvJwthmlPRkkalDlVHDUw4/a3i5x6vh8dSNsc2oKaKmD3BFjTq4GBU5luSpiSLL
NP+m2xRTmP8zHZYGQKryWI8jnFvYfwvVW0129pWNp89MSFILamr2BX5fa6pvU1ERa2zKD/sYvLtn
IpJpbgIQiOG0IvVTsoBOU7UTbkmdcyXsyD+pkl6L6dPTGtdGdGir0RVbkP/wGhw2OEI1GZOxpikp
9L8iY55VkU3SQqPrn0swUhcuUz027vBJtjCVxt89uHVFa0DGPnNDHjAoAMAlM60EZDQlL7u2dUGy
jDEHRcLHkKYzCFM04eUey8KJBTeNnw3VVjSOYW4KsYKg/74KGDUzkcdpRD5GFWp7Hq5V/cu+km3W
5tZCMKZvVorYyQaEoN1cGjZyI8OqYAEEZdaOW5uDxpOH8QA6SUhYK5Bn8FJwh2dOchP72mWyBd/w
wKXqzbx5lM2Yey0g8163mlgYgw7I9lRcDHu022+jj0WyT+Oz6Zs22sRvQ1u0xvPyF1XHNTDjIwoT
qbSxpneX1a42oouydhq9dkKRFz9uZpXXUIyryCJR0MYcl0heOJoX0PJLvu7TfjX+Eo9tNMUEp4+o
qLLEZtBIU+AbR0AkN9qTgy45EGqZrmqJXuGGN7yCw5aDQqXagIURCSkT9rMlHZQBnfDwtII7LBh4
nwuLpI7U8krvm6qpgSkRtB1gTWTJivJgQJtthjNsxPoYl+mVUWqcduStEEV+hTCZDHKmNRihppnr
fOjtuEc/bd5+HevEFbrZEZeUN0KyfVO6KqmarsvEYNlIyixMwBuX/uycGFFrEO5Tm3IIydjaiOGY
feve9IcrNMa4c/T91fWSAW1yRXyPGbKzyNxv6K3vWEXF/BqWtykSYYnPpDJuDZBOgv4AIxJ2XZiN
tcwdNlG0qmD1RDHP5SROl6mIhFMSt9kF650ehiidON8BW/qy/jsY19xPSoIMM0anJgGf8VNyp0u8
KIN6CPa7EKMyEs4UE+kyq5LLbGqL3kFUWYaRxbIz6frHNCytMlucQYhvp4A3Nr5lbliaqFHKPIlg
hPPtg9MbfaJpyYAxGvUxq08TdvOI8bcm5XWNbemKYmCViE6HgTS2nUsf9NEUcuBIA9grluQmFAsb
X9ec93MLRqUpAqCgKMq21hp1o0xEaSm7RO9kYXclGpPT6Tnn22Pr1NYwjKuPSVDqgtBBmmqwysCq
uh/YXGKFS+fsm9iW0q2BGEcvFbJZaROAMA5yTIPiPFa8VQqbR4Y+HV2nhSDE0G81APzYhTqFNYjU
qqdQU60kKx7joL//c0Gg2WC1NiT6itC/YhXY6OgsQTBQYapaD7GGGpsZsn7JOA5p67TWIIxDGtIp
RVm/hCiSHyiSNSS8ltfN6GINwUQXqp6qcOiAoGvDVRTLQjz11nJd+qE/YaXRT4744F5FdxznNdls
0FljM1qnR2knDUFBBysHx/hPcRLBEVy6vSuwlBT9OXQ3Q/SRt89wM5Rf4zJKOKLARHJ8YjkEmUTB
imyU6jrQQNp0/0vpFX4cefvawoNk57laLac74HHM2tVsB37hRR+SzqodA8tDi7vQUXnzFFtPNdHA
nywSzK1hQO6tfhrzomYx2uScUbhko9eiPti3J6M7xAIv0bj5Sq+xmJckGBs16rHj5qXoiqAYFZzm
3KOLVj2YDq/KsWkTK8EYw6uyVFPbHmBi8gmTNq3McYVbv4/0G7r8ZAW0pGy8trS5qiYyQo6g7y0h
V7y0NjmKv3U3ICRV6E57WcXUwtu7CaOxkYoWIiRiFlmlUdljWH5epJsBZMm1/MTRPfplyr7CcINY
Lm9iThKVobdweTXDkUQR/WYJDwVYkoPv1UEFxzWdhmp4hGVb7neNxiiDhAJHoNUCNL26JHNpi6Au
LMzv+zJRz8CKBPZxk0gqql0mO5apqdU8JwaGZZP6sQuualDV/TfHpRVgs0vwYx9r8wtzBcba7mS0
ZdtSSsZKsRvQTA+HVrFaJ7su3MLnEXZvctGs0ZjnqyuX7ieHQvPyPZs5SKIr9/Nt+1wfZStyzcpa
FCsonH0pt9Qeb6YC2j/01ctsoCE0qhBVTYBAo1d9NSvOeVk970NsBRk6OnlUiEfQBM88NUuVYgbY
xKVJykU1GksjkUt60ZYxdrqPtKWDayTmYUmHFPz+E5CGiFykrP06G527EOO4D7NZul7jMA9JlDVB
oArAEc7mB+FZRfYh95UrA10ZNvjcseyVt9lry3WsENkenjmSuialiLno64bVKI0dJR8UUGZxQ7VN
G3u9LrZIFRj60Bo5Fa4C5UEHgoqSdk9EpdsHTt8rpRXmGued3Lg4BUz/4IM2sMROZjETMwmXgj6T
RfhNlw2vHX/MaP3fvzYeCPWXq9BtarDNOJABEpLZafPyKFW3ucKjqd968t/Iwrhdo6oLURsR3Siy
XRxll5KcCY1NWvgOwc89tFXwuo+2nMcbTMb5CpOQlaoBTBrNiTaOLnZLGwvEnulwI/oPA5tHOrb1
+r/BpMe9Os6Q5OOsLMAUT9mtQncDq07+CMIpt7qaRrvhbd/e8FQKPAh6UBF50wTpWzySDoLRjzl0
RHSC5qbteaHTVky8RmCr3EOTtmlMMnqKgV+fEm8gX5HkUC0kPMBNFxEnsacb7CUBIV/tG3/uvBRw
r6KXU8M6o3cMrLkQFyZ46kD0aF7F413enXreFpIN08YEmmYQUcLSJIP9SM7GeupTyvk7mMclTLyu
Gw85earQOFyWSIbhS/3PTW4NyOhlsQhhldV4QtPiRIOCHN8yesQB2Xqo34jFaGI5g7Rp0cA60Ti9
SzcfL2fjMnuKiz0uh32BtuZr3mAxMVxpLlowFsAi2ABPY15Dd5cnwY3tBV9NsT17tVdcYQmF0XLc
19aroyC5IYt0qBOtsYxjKZc2HbUWWRXKoCh+Upz6Ch56xL4Sn2CNSOOL2ZXMS0NTq2IirjegzA32
UbHE5jDCaUJJRCG2isXuyoOCrwkpOw0B1tCj9LJ/yJtquhKUuc9a1tpZnoE51tcROY9ktmcdDMgo
JYT6KeKylmy67PXJMpcqmPK4EPQXOKPmiP+poPqZDuXkD3bzSXKX2uJ3tWy852+OlYmJ5mUShHjB
XWbkXowOxbLYSZWCnesG2VzOcW6LZxL6qaYhbcEuSiun0QgUFcmkwVO85Vhj7en/zaGpF/GQ2A0v
u7B5gStARmkiVH8UEYtBMcjXX/JpdqNysqb83OiWiBVZmFbhRWRU99+pqYmRaoKUO1hbmOjZnOVI
lWQg/hRxOQxWrbyM2iXn/y8RqQ4ygGAJw1yYTgwN2+eYC8xD3WxSEYCaZolDYqepV0Yjx+TpOe2B
0HNePbEBafPc0JHSGuLkts0iAQSioA7bt7aN8PyNJMy72ixplkoGJAmy2cIDZacx+g7AufnQiSUv
UtmXCHuq3kq0jKrUKi3A5iLxsaLNi2P5cV+eDY+1kgd0cW8h6rFGiXsBRKbdt+VDgT6rpcVEyWT3
vRtj6h577zhP96ZU8MkmEoJI2LKMRGFqztM0457ABe6QPL+Pic7rDNhUOEUz0GkH7iM01rwVS1yU
We0qJJ57fAmmUntfx8khz2qOKJvagCQI+u2whUBha2STOdTm2MBXVPoR277idLIldLOb/+1f0uaJ
rWBYj6vX6CLVAGN08bPeqorTV6TgeQUa0b+zH01FAUJSUXFhSy66YAh5n+FesmN8IJ8xS6KOlvmx
d6JD6s3a6S9COBUpJORbRNR5NLZ7A2fa4OiooxVvh7nDaoUQrZGf9o9u64YUGVVF7EfTMFTOmNCI
nEQcqYgT56K0zcQrdelqMk1L404abl3SGomxpJEM+iQniLiRf3bCwjZmHo3fVl+fuoagN7jycFLa
oVvSgDCqZpFpASuGYE3aw9T63YApw/hzXBeXcuaNM/EkY0KpvNLKchkAGza2ImV2WfJSEZsIeIxU
zZRQTmNDbdD5RXEnxrCjurPH3BNBo7OvB1sOAd8KvxDoX7A6uqwcAplUQMh10cHsLhiPqrNBJk43
wEakAjvVNEL3NSF2YB46oqvpNNDPvHAsex/7qL70uW7YbSEgqTjNphfMKs9wNw9vhcm8e1HbV1VK
P6Hz+BCEz0kh/M3ZmagvyxrcnMHmG9K2LJWIJMgjlsVtmSb3hhLdBJXKY83eFAR5NaQ1cMEoz7+9
I7XNsClAB84yypZZ/NC7iuOvt7RARVsSuhkQimgv3ysrLZCDUZYTIQLCci3nT6P6PRd5iZNNK12D
MPeR58kgqwZAkvpKwNbuPEUXeFbY0vzQZbJTjU9kxGQVvg7+XMXXuMzxaVJaFib24tBP/iGWrGo6
KCNv4IlzguxXf6SJUb30sCOwoX0yyfJsyOjMlivOY7SlCitZ2PoCqp/xaM44w6gP7SrMr7CD8sM/
HRfbvi4stQQaKByXimcuBUOCpH6uktD5NxTGdy51MAWGFCK/RY5q/xAhE8kdQuPdCT3MlVYn6iji
5nEnJPlYBpEl1g9a/3fahfFSEVSoCqKdtyA9Ov1rs6BOgBym8VmWbSPhzXxufXupqvgKwgQ6lYnG
VzMESOtKHio/XqBYy/2EbAGtwtRPXCYYLiLjsGepENWmAiKtcupejUXmtmCPXxRfdGQrRmc5r7i/
lQp8IyTjHxSSNEoYAbJzRmxEiV09sSsMclE+HaGwI39fAzdNSSXg7AebEoCZoKFLEyMyOz1zsi4X
f1RBFNNCbi83f+pbdRElJpmYBF8R6EJixAqxJNAMZlOxp8UzYj83DjOPp/l9LfwFA68DFn8RFOsY
jEjvcF1DhL3YF5SHewy3DNiYJlyhNdvT/eQQncTQMlEN/8MjZGAZzyqgnbGPpVC1VTG3iVZa48Qz
r3dx6lsItmQRqmYltiYgms4Ey06OaqAnht+G5I8TwwwQE6bqRIjU1BAwy0xiE1OkJDqN+L8cpXvn
khgURumkOtCTRoc4c3nbap+X4tx2n/cvhQfBeNa8Bplt2EIXQLDUSz+W2ZdbTjT33jswYjCeVR3I
0JYjMDIk8B6Fx8iu7dRH7wUy3LeFOx4kzrv33jkwiIybbeUwEeUeiP0puFI8jGU7waX3yEl0Um6n
/vscPoPG+FvsK43icQHaeMoektJS/Rj9upDxarqT7rJP4ocCOT3xELhxx4lW3ldhGGzG8yZRKJmx
SDX+Mb5WvOkoWXREDjVcR/eFE4b8vT9mDX+BNNEnieAS/R6s+2jrrK6iGIebtUctMw9TH1ziJuR0
LrzzuAwM4y4aRYumnOBUxfjYR3da+Mct6W8B2IGeZDGySlMTFWvFT2F2a8gXJTrsWxf9G98kAxgI
xk1k2ArVFTlkWPO9/X/QjNIj38NhHIWhC0iVK7gS+uJrduJFXuWi8cdLbdou3vmZ3zidjVXInJ5B
ziWx2Q6Mb/boK8EZVunXArTuEm87xm9M+Ze2EcZ5jN0YIqOLI0wuFdZ7RjeVmx8DC/HsC5vZ/n1t
e8NXMMZvIILBEuEwhc71H0Ms224eh4TjDXkQjLNopEXHRiqc2BA3zwPpLmgfRHg03e9Lsv0SvkrC
+AUx7KV4phdjBJ8b8d4oH6TgOqm/7qNwb+edL9BqMjVQvPnUHOu7yRIwJIBMrlfeFDbPYHnKxnqE
NinjuYQqVD353PbtTTzlnGPjGBI74tOLakWqAcfWxeJByyW708D1PojnMUtTqyhSLBwy/7Q5+q2T
YOsIOfjDmyXHGRrKlxRkx914x7kletk77kFj3EMe5KreCZBqvEtiS/Nf6pUH5TPaAuPYMu+SA6hu
HKyY8EqOE3//Gc8Ix8QXU9alXR8COjnSfqbpMJ1MH58Ejv53b/4vjddYRxHVGklLIJEPvRue45Np
LyhS4nvAjlzeG8gxL5bvNhzbqEl13Flk3IC9ZyCVpS5eOP2be9UYZ1GmRYUt4pBJbT4p0kM6cJwR
x6I0xkvEk5IuCjXfIB99cVBPkcjTAI6/0xgPMXU1KkpU95rZM5Sz0T0apbOv3zwIxi9MTRoYoQkp
RPNzmn5XWsNp64jzYfabKPaXfrHEiJMhDZlmwvsMj6OLb1xUNAu0No6O7OSegDaNfaF4rpWlR8z6
ItO1AniUCY+2e0VOdY6PKpgE+Z2u7wv9b+2UZUmUBbQCYm8gRcNXmezSsajpTnym4lEee5lLfMC5
NbZrOJ9IXeQZFKNPP8QDOhBL6aD2vDmbLdeH8RdTRHuLAtZw+lessjpxqJR1k+BDre4rDAKcQ1nw
NBQwcr8If+zf2JYxraEYY82KUEglAqgi/SoElyjjqPmWz1n/PmOso5YaQRogNVCIt9N0qcsvZuq1
xN+XYtNjr2EYg010MyLSEiiIWbujAlpVdHQfK8SOvAln3nkxZtv3pSFlqG3acXCbmmBC42UDOABs
llVJwItdEkgS5SBryK9l3qT+po2uzupdghXdFE2K1Ue2eEcj/MJTv8TH2ZtprM397qLnwb7iazDm
Fe+KokhAe6PY2fEneTRdkCBz2414MMyLHVeTXDSoWeP+pwvlqJb89iifeV1NW+a/loZe3sowwz4B
abACa0klygB7FAvZDZfnfWXmmAw7OTOTIiyyHrJUgnBVJTX4slq/qRofZFk8f70VOq4FYsxfxiiY
kGG2ym6c4Gv8LTmaN82xvyrt1Na/Fp/EG/OuQBv3eCgP/yYk4xeEZOg7QcJJ6iqCueGWDAvYpQ4F
j1pqM2+4lpDxDJIYiMHSA2i0h5dZ1uQGU+k3IOF/CtH2OV5KRzimynFfPC4s4ycSLZUFM0aKY/Ly
6/y+8ELXtOWH/GLgK7BwQXZ5bLw/blvEe7iSlW3EH6ZyqYYQsgZTeIwH1TJq2eqFGetAM1tTOleb
eWQpHHfFbkiSSTeSKIKyzuppjr5NAu8gxX0HojAOJIiRtAGhPrVsaCYsOzy2xwSxOI8yW6Y+YsdV
sZXoGBOEVRjiykZ7nC3ppjhODrguPwaOfEzRt9566UN/7K6+1RfJxk5a7GD+4+UEzAUy/kWvB+R/
sXzMVs3WNrvFDwvpqo5S3nPJE5UJMPIhCsu4xq2Np/C6uHT4yMkRGuLFSe47O/UCd98cOH5TYdyM
ikbbGcsJFLudb8bhZim/p4TDmL0Z6q6Vn/EocyjknUKftflknDIv+JKd9dRCwyfMbTwYkyVxvkO4
iIxraRp9MhV0DL4ksHJUcwRXdwe7c2mPaejwFp1z8RifktaKVKEfUrFpwSo+mI8VPk1jW35Ov78M
vjzsX9q2aWMJB7oZMEJkUCVaPXZJoqLVc4Q9SPH9IN0VBkcpfiPPKwCr7cXc9nMLgPaUHZtLg8BN
cJWrBfPeLohwPI0HSFXgvYW/AlI1XUnUiotJpuGnhbvCofwkxVb7ktdXP8yPoDs/YojTiT1eHW7z
QwV9Tr+OktH/AEs3QbMA4PlOv5k/gZrNpcz/5WhhPe+p8417Lif5tom/QjLmQLCNt9N7QA6e4aNq
5iC7ejahnHS0Iriu/+o9f4VjbGFO53QaaZ2smq+r8lQr/jSiWb7+/G86yZgA+qt7sUILq111D5J0
0scv+7+/7ah+icH2jNU96G1ygV5Up3igsALlcPVQaSFvbSLndkwmx65gfWGXLMAhH9Jvwan1J7qE
6mt5iQ7IM3GjcI4pm8wjihUA1ZRTU44wvi4V50nnUGu+DJXsmBbbOl0p2jShKIcc5HPyILrGleaH
L/UkqN0hPApf0ZWg/IcxLDAfcrMOvNNkHIky/0/Xx1N6DY4IfzkHjmqRO+OxswUn/TclNBk3QtJ2
mjua5BAS0U6xpibNH/5GDTEBiPEyEauCaFC0clQgn1oqAV2ndqaABTrF2uvsQ5U974O8Hwd5iTZe
URglJDFBaTvXfn40Z95w7gK7cbNrGRGx0HOc77ZlvYIxKoiZtWksG4AF6mD1UQy2cvAgprwogP7M
ez18haGqsjo5WU3qpSgB87+1Ls05O6fHl0qmTTjX9JsX7BWNUTyykDYuStzT8ExLWOQpdKX7GsON
mJu7QRebs39jvDNkFE8aZVJgtAUhTvLZDL7oqmgJCq8Th3rqvRNk3qp46YxFKCBTY34bYpcMkxvq
/8XoX8T8muLtS/SbZMTrCTLPVB1i7XXWAq14nO0KAT5add32WfRKvMM8BiDe+TGPlJYrKA4HKjIf
9fcA33/9YxV/3xeI3vje6TEPVNhhMA/7eOkVyaUHZi+kqSVuw/FvvlV+HRtb8sHactHM0I6DAJ4u
n6y84Mr4unigDHGtwNFbK7wsp+jQXYUPkovBJ4cb/HIMjS0ADYLQxpICQTtHw5eZZmODEhq26DSZ
/MTLuv3meXmVl/Ee5jATrQP3D9Cai+iSw+Jh5Am8FPq1fKOcaNgmOO2lcGNP4YQEHHvQGI8ygChD
mkBgZaPm9axk6IsnzVGPQU1BvrWa4JixxHFiLzm+HSViq0KdWail2dHbtUc3+1Icy3ucL04YLUhX
gWlRcesjLY2T24I7X/nS/rgHz7iZRsOOYymjbsannHESkqjd43ApvBL9cdJdeSyQ1s+eiKtZNJgc
z38XvIJHEFyrqgruIMYrGGJfiiDkU2ylOzXB97Q8owc0UT4pmRtPx6Rwlcm04+6qrB6m2d+34E0n
scJmnESsjb3QYgDVrhrDrlRQyBnEa7vJ3YfZfn1XOIynECZzEcCHptgLerE8RIBnATt8bErM1/gx
r82eIxWbVsaWwCYtIpxoVN0ZWWYN7SUinLhos6cIVIn/uzY2s2xqaTa3o4E+QG+4qPZDbAVHgvnq
3MfSMYtmvlJHPdRP3GwbPat3GrsCZtyDJsxqREJI1zjh/ZyhvbJ6MJ+mc+inpdXGlu52bnRvHGhN
FVXcv3mWV+iMh8haBFJzj5s020NqfqrKxCI9l1mR/sqejPTlWUU2QSGOuR7jcLNLcTQ9OrnXeoo/
OgSl4tDhfrNSG9vDY7wASD2WrBUgFZZqHycwoxh+cHrhj7TVh8od3Pi7cBIPvDTcZnPYWomY+ENp
Kgzot8DN0Oip2csBDPp+AMQvkl16s1WoFi89tZ2tXd0g42/kOs6ait7gfKLNx8HViOIl+AhudHuK
bN0n9LulsP5VcRhXU+a5UBkv9tKDIhAjyaWCOSj1w76n4Zk+42iIUadLAKJ1u5jORfNhKa/bP+Zr
p18Sr+fHJp7neizVuYVuhuL8YAjmuUgqHxurOZ/NHEnYZHMq6nWa1Lgms/e14tvcXIkVx4fxIBhP
Mov6PC3I5Nhd8A2V/0CJLPnvPlJWx8U6jK5N5zaBHOodJb6o/eASHChnY4puFp6SUXvZsWOF8RtG
24VYeE0lSlSrlB5n874VP4cTb+6S4y8Uxl/IQqzoVQehBkW2BlPy51A+d3VxktLC05OFo9U8P8Hm
lHtRlwbs24Zc3uC8bFnAI1rauluDkw15els48haVb+fxVhfH+Al1xjRmG+AsR9u8ER4LL74bDoqv
n+IH+Cs3ctOnfdt9eTL3bo9xEdj5LodaBSknD2OYLrEKqP4JEyuW4CZPZWwtd6afucudZpUPA1om
Y45BbH9qrGRm3EeNGG3K6b02znARG6SeaTZxumROaYcfB5uywqYXjGnQmog9IPmdeiKPXWEzCH/9
I9gNizpYK5QiwcE3MMgey4erq7j7pDaGRbTBGsr7/WPf/ixd4TGpESnVhTgs4dBGu3cXRwMDLhIJ
lnIqwJXB6zba7l5YoTFOJ5fqVC7o86P61XFx0lPz0jNT3P1V/XoFxDiekChdpscAyqvboBWtOvCC
6IFzdhxHoDIORzOX/wtUmvE8uuEhvkaG304+gGnAwcdLhGOc7fqIUN7jdfZuQ4O8QZfAPKmwk0og
eIvFtsdHqSpgcbzxvWvPuglKn+x7wMtEbz8Ur1BMmJKpkaTlpoInT7gUiZVP17Fs75/k9neg9IrB
uJtS14RCAE8eCkw0IGnt0BWx18+OnNinEVh6i4q5r4NxvX7CJgRnH37b5l7RGdczB3G8qCMkLGLB
KtvYy8341Ei1XSbh/aCF980SH/cheYfK+JoBZwrOXwiMQrWbEcMTZOwPTnhsO7+J936Jxqb5BV2b
daECTnEZ3RFrTZ3qWKHzPPYXYgl36UX2iF3hZPfF+41becVl3Mqgdx1padJEPAWn8i5yOiSpJxcE
+Yf+wKuvcQ6TTfpH8jDLSSArtlTfteMxajur47Ue8zAYh7KISWoKKXQkVWZnJp+xrdFF+sDaPzeO
WZuMRxnloR1AWIenXnZkEOKhCGpJ5qeOPOX63T4UTyD676uvrDpvNU0kgJpIi+bmcsbSs7ICMZk0
cZ52rjIwHkSt1Ro7EwBFy7m0u7n2BbezpJPmzYc/3rr8EqG/ah7jSkwxzFo9A5gu93eYfDzE2KNj
m+l4SOX+0/4Z0ut4H7O8YrGOA0OHBSiBkUGpEjtfalueeaNsv0k1vGIwniIYc0NQaZY6uGqQ9FwO
lZdgcKQ7mdjcjuQxdYudE7iaK33Zl25fQ8Cg8lZDBE0geVXSa5Nab+l/pCOmVpq/mVFQfrl+zEO/
RUFmNWlS+pLRRlq8L9Ih9JG1cUNwmjjjmfdw/iYb9b/zfDcqaqgmCYUM5znPNk31hW5qlwh/nNKJ
XJ5nek8ORrVRFsGshsFRzHMyVtZWRjYMAsK56BhF6MpSv0kHwY5Kp/d6RwLFcPmB2CIKoTw5N1Vz
BczYXFFJLZFoAN/qj23pjTKvJ4T+wDvdXwEwdoYOnmaYKQDNnOoH3ZOwbKcDwdJiZwfKMYjbs/LP
+yrJk4oxuLTUcyOgtbVB/ZEE6Ej8m4GI9X0x1iZ1GLnMI8SN1fyfGs5eNd8YIWTEzvjhDp97Kdqv
pT8mMn6rJGyNg8zDNIH+BlJpT4r2peGxp21X717vii1hTIWq5Sq+LBAFxIfer5HdjjF6hszogc5p
8eTZdBwrOCbKjxMkYl6yF0PgG8FBzDyRF5TSe9jRPrZWQRZTXzKaIHkd3aMMPtxyDEfh2ALF3MZD
3FGcwTMf1ZNO+5Cg5aav35ET9Ri87+DNCGB1dozDUBaiIi+Dq0I9rS9OouHIhgDi1f9amcfJxjtD
xkVMqTjpGtX1n2c4HFKMLzR/NUmwMil2imUis5Bia5piG0tvZRIo7cB3mi4q5xuCd3CMayDt1BRD
j4NDch7L1cEL6BaatzRniddUyFNvxkeIoyovIxg7bSJHraVMhe40RT5agRr/1VDBqzawUy1dj+In
PmQxHzG7k3g/i2cNva3T8z95VXaWpYmUfmwqCKR3btg/jP1/+7+/nU1aicE4hFrI1FYuqQpcNV5y
DPzcjbzis3jU0IaJ9+/Aa9LiXBE7vTLWQaoMtNguKK0lz34yfiUZrxOI/tU7PkinvmMVQVeRItXS
AI2jxcvyOndDN/44YIAObOA1N4XOsVadcQxdsBjaRKsFxUv/YIdej/6I/JDPuStqJ3tSMV5BWuqw
SehdJUfiBb7ktKC+7D5HT3SeIfcKO38idoI6DLdpkXee1MJX51mUKYjb6XlSzpCfSYD4qnIR5OIz
QfnH+IWl2SBKGMfxBLToGH+LD9IZDCXzTerT1fCa1/nJx9QpbF5HFU8xGd+xiPWcNjRHXRd0j1tz
WIh2Ebr0/5F2XT1y8zz3Fxmw5Sbfukzd2dmW3SQ3Rqp77/7139Hm+d71aoxRChAgFwsMTYqiKIo8
R/B+IDi2eKQNKSpoClxabDi9mCq7IH4y2IgluYijdDUL1DUNiHpo+9T4VvKuw9CBkim4FsektKUy
v5nKILYHEIpGqQjHUSSM23AzWOhnqYAwUA+DdEqzpS7yqHRMhFRyIkncZpswYwWUMEiKMfmGf27i
9Tt5H+0H4EdsWIcfElzWFy/CC1xdONwUUNGDSQHN+n4PSPIk+1YHwaEW2pHxtbE21/f3qgMuBHCh
uJTULpI0CNAzsKqYkVMrjQduLfe6mLVopWngOAPG6isxw3s9elNL59rE+GCKkelB2vXy7dzcUR2u
EZ9l7agFgri1dvwvBPInZZKrVVlMwAYwh5dgOhhxag8VfL7yYiEDpEgWt0gtiftxHiFL6vFsm0xe
VsZf0LLuRm18CnTl4z/Zkh/+DAElCuo42PJXnsZG/n4nT1tzvaUF+QpXO8WzEqXogpc+TJ1iR8Gn
f9OD276ZikoGBcuQk5YnbXSL8lFuP1sB0OiHU6Q/DFTg6qvXnqVG3C6e55nSLIVA/ayiabH5EDdO
V9rZvr1FP6Hbf2pEs86rb3VLkSywLM6wWfKlMdexVhIat9o97sQfWK2GdS90+wQtGdVuFDRRibyR
/X0h0g8nifTMrBWdfdcC9bud9AF1/ar86RtAIB4iQ1TXWPMVlai6YjF+NTDJvJepzQVQdUy8GiVg
FEpRSrbKQZBerQaqhQguUBmDNY9tiymXUVNuyFw6iVbdBn4tCFTrxcmFHN7tTVDYqDXkDJjcrPfZ
wbpFQ/X2FyyLqC9z3W4GgLBl1bI0ngYP13A1AiUOwvt0a4EZXftxfYutnlsqfhvwj6pJdc4XrJKY
cWoieZvhBQVwtQalddTyIRPt5VVFVJUyvFkTdLjc1ir7qacSwURQV/wA+55tFbN9XZX1t8KFCG4r
0Umux7qACIKWx/DZiByr2LXtQ2sniatTpy4F8WLdeG86ccYzxzD3ZQ0CqdrbweR24QctczrR06TI
dNxFdRpo1E1sfKulk01qxaapIPtbO3zVheW4JHPsK6NvFCgitaVd2bH0VJudXfZfhul7h7534fvd
mkrLqMep1FXK2ICOCwOF1m0EHqZYEAtWN+lSAKfR0AU07FiMYzwcYCk+ZJjb1e9/D21BoA2fPJdl
neddgIPQ7A9K89DOgvNcdEhcJHlDWvomg7aq0eOLV3AvPYduvVO2hDWDo2uPHEX52JpvLwxIuWha
aRSARil0ilJM50q3CQ33Re3R9vn6rhXZjoum+aiYU84gmqTxWcs+dbElCgvMl/j76VIT9gWL464u
+r4NXxFLNHTEWqQKPxvmTPe0Lzs7SNJ7o5wjO/DVbaK1O3DkDkikm3zKkNeguFENk/I4oOz1oZKG
/nPcZPNLIxnTC2DnBcF49WDWAfotyxYFCDhn89GqUgziweajXCEgH/Xq0cLTpObfN53gNru6vLrG
UOBNBcGfC8eNnMWRyoCR+hTsNAP4krN4o4CXppln7/oKs5+6sP9CFPuUhf2lXs2jxoAovZ2cQart
KkjdKROt81oM0xZiuGA8y3ORzT1QY+IFnMJvlDtEluNCV0RHBdOtkEM/xPu2B7ZKugldywEQ0gnH
9C0qv9vfgI8RWZELaFKeVpNvwYoMmkKyLVvd+a56G90ke2k72bHnOyKSzXV3/J+PvJ63i4UDDI8m
h0zTYsbjWgdEJAzi6Y7ut/ZgfbruJAKrvj7CLWSlg28NhQ/1Mvk0lWAPDdDQT90irgXeuJ7jv/nJ
68mxkDTRYarCElrVbsUIcDDcjbY4zEKzFmzJFd3PBev2+jkLceVcFVM9YSIOXVoPqirdlkm38TUR
NPTqZMLC/V8rqgs5QRb4ZGBxVD4YB3ZESA/pJsLIHwAkN5LTYPJKdmXbP5Obemvto7PowFgdRFl+
AbPE4gvMYbL0nGIJ/Q9+jJbocsOIYDH67QB9eXBld9p0G+MjMzPAZ5x/8x8uyEx1YSUxi2dKItum
5Gaq5NDMqaPtdTmi5eSizChbWdh28J6m++IPez37PozP10WsPuAvDclFGBX9CEMhMw/djBu0dLgV
2mEytHtHW+0MdkBMIv6Ccep1gRVX26qAAg/eVxn/XVC/hlkd5yW7jQ5gaLJnN/PGnb4rtqanfbKc
1C72eBne1Vv/ttiUTre7rvm6cd+kcyf1kLRSZJXw4T75YM5fw/aZlIL1W0+lFhpyXjqZIw0pgYaW
AmBXhvETuglADgfX33eb8TnA44Lo8rt+NL3pxTmn2ZW9LrFsN97Tg7Iz9sNG8chOWIlnl+jLk/ZN
DuecYVwkZtcifyBolmRLJ+9nx7djUH+K8FTWE+yFHTknHWkqKWaQMRxPf9tt+yM6PiCLveKnjggp
UuQY3OGX05Q2pgXFOto4efxJkglQHAXeJ1glPos3gQduSCzjBd7vTkVvQobX7vggmshZ1+UtyeMq
ITogssKRJXltPnzLpBmkgOpgYgKBCNneeH8gDHUcTFavBFMa2oreR+R50uu5Ats9NAKmYWijiw+x
Y/T62/heESSUvFq/ZFkKqIUMGZd8TpY/hGPRzAQwCoHs1AOgG2h6DIo/pVjmxXAhoujSWE9UzQJm
T3agNPYIkdzrUegiCPIyuBCBd/OAFIFqYfAW8JqsAa3B/DKA913qGiASwBFWY8AwRTcVwSiu6CAV
WZKLFpbWThPoAS3HrxNbSs4RauBdLKKsYL+yjBW8klysmElmNFYEKUH+o7d2JXB9AjCJS10vun+J
9OEiRVQTearxOoIJIutb8zN7YJDW1FU/p8+ITUfrUG5FU0si5bh4ocSFogEGEyKN+SYtZDtMak+p
FQ+YAoIj87p2Jt/zNo2RaQQF7Fhq38P0pIUf5uLLdYcUieAiRkFCKygzGFDPG5em+2JQ3UT/GyEm
4L8RMzRF5luKpEFKJEObLYd2N7hIAV/vUAAA+romF+/6r163kMKpotZxVRgGpGifGeSY8WM8ogfs
UNykt9NN6knuJGJkXTXeQiJ3py51s8/7VrZAoBQz6uiDWgWbJGs21zVj2+ViOy3EcOEvjH2jCzOI
oT3gn82HYartKZZsf3gukUldF3ZR6eTNyEXBtJqnMWRKqWdl09jKMX/RQZpbn0QpBfuha2ox6y5y
em1U6Rx0WK+kUoCwSTcJVbzryogWiAt3oDtTEYigi9FErlx9CGIf+Z+gTU+0PFy0q4dsVgMdQgA4
7WmTuqOqvqEUE+tmcS9nlaD8KNKJC3mzUZJZUUB1VuqDo6S1V5L7qE4EoUe0OFyUa8cgDTqCxTET
ebZHLYw3JkhUBFIEuvDvpNII9pkZbUWOnB+r8UDIjekLMq81EYosg94KKBNU5jt6LfSpKJlVIndo
xq1i+Dtpoo+dLz1c97Q1eykK2qt1ohnqRc1LUgtTmq0eRx7NXRnwpFItCKKr8W0pgnNmBOgEsPmY
wA9Se/pJGXrRER3exTekeq9IK5Vs69//TS3Ot2mRt5M5Qa2cfm6r2/KPa+ks2iyV4ry59aO50QsI
+F83/qm3W7yKsm580ZDzqi8sFolz6jiK/xPmV3ekv++snRg/nQVjPqotFOILW1EUDiSYodB8jr4E
6G/NTvqtv0ufB5xBw1GUGl/M1HAG5ItbbWl0WqNAXuNpB+ljd1ttox8KrvMMgs+8R9OIbaDTW3T0
Cfydr3ShX0m3snJAaVKqPcNA+xcRjcILVouvbhE1LNuxhmaJVtgFmOmS/KkT3Zgu7pq8/Ziii1Mo
70jfDzV2VXpjHFifV+jqt6ynYTz9BmSWSCf296U0LTcKTAhZjvJonmWHeOqRlQnVW3XbVw6bdwfz
giDI8ndPXkMubvh6nyuAgUTcaBM0KD2a+udssGwNnanquPXn2yASNAGIQhUPJGJRkqYB+ORQMJxv
FFt/Cd38xTy91kHPIOjLt6K37IvSK68lF0iKBK/cUwUtta3KiMwejX167FxWNYjvLVc0nyuUx8WS
qatNrZOhYvAlfIp20QF10I15mp1uD1RIzAz/UyB+vVcuHKfLwXJJEohT5G5nZfNW0kwBt4TAT/g2
ilAay7ztISIkP1Ldi+PJyctb0t9F0+0g4f1RcDJflJW5JXv9+0KnxoqloSyx9aZ7AtDw29lV7PHY
osLMIIZGW97rAJ6NHAnd7QNgxZOzsO9SEK1fp7AXn5DRWp5NZlY2Wc5KktkpfekxNRI4xSM63QUc
DYLtT7hgE80klcsSTlpIt5J66ptNbD1fdxSRCC7C1JFlSa0MESOeEuvPQ/rZF161BMGfcBGFBIUU
zywy5/UnfT6loh4zUVAmXNrRBf5EMNEDV9wPngykhrq1/yPo2Ha77Ot1k7HPvXJk8zx6iqLXk5VB
GskO9XzXqEjd58+KLCqLiJaGCxloO8+0jiVTZQ4svvbcKvd1KMKDEAjhMUGoNoXdYMKjU+vD7N+H
VeEUoUiT1UviIstRubt23BRZRFiWQwCLgBvPXtlS1ob6rykbj0Pd534ZdjiuHKrMdtdodpu3dhiI
rLbuAugQxYM1qDY1Tp8+7qUpY2moXNyWw0adclerXqj/8W887U0MVzCI5k4LUDSAX5sPNb1PzC3J
gcz8VyHgTQoLeoug5s9tmRKWEg4yHjvBI2f1X4zp+3VVLh47XqM3QQkY85ImJTzhe0UTPTfiHAfg
s/Q4n8u9CsAg/UE+lz/Vwy9MFVGpft3t3mTyyTWZQTE86BlLdovbfJNsuw1rjcsdUc606g8LQbw/
JGSIlRKCkuZhkvYG4MD93Vj9zaVxIYVzB70JpNxIYcK4/KR0d4HyeH2NVuP04veZlgtHqIOwqf2u
wOaJiD33+qNWZ4LSvMgN+FRv6I3J1wLoMB0mPHnjIfH0rQFW3iYAMgub5VcfDUEFZD33ImgesNDR
DRp77niQg0ydIrzK4pl9BAwjEKPcBMgMDBevRb1XRJqwbsY3cXxqmVdxOpcoIeTB3ZztcxEirOj3
uXMhNy2TmoAedMZ6tEd1k4kCgkAA//qkUKnJqxwCAvmzrnyahDwwq2nU24LwPWS+FmIEzYIANizD
5hMKYCZiwzisJy49CS9tInncxgnMpA7GghV1NvPGP6Bn7RE3jGOwNw/pIf8RCloYRfbjAuoQqi3Y
R6CeMsLLpPCMmpggGV49thcWZJ+w2KpE7tR6YCK0ZNcUN7q+mQxBfi8Swf6+EDFQLc6nGEZTZhgr
ijekS9AjKQzSLDZepFOYLic6MifN0jg5IKLNJhCJM6TItN8OfiXbRqD7HvBmiat3muRq0RDbsiRr
9kwDw5UnQt1gsmT7evhbvdAsPoQLf8QncqOzD5EPssc4LNhpQXZ/zCb36yR8U5gLR1qXq2SMmZz7
zmOYkpKnyB57DGUkJ6bqXldrPTte6MXFI1hKJ12dsBITcFn3jHcnPQ5gEgJ5uyfqMWIff201ueAk
m61C5BLCzOihko+KvgVKql1mQM0THboCUTz8dm0UapUmsONU/mzT0I6NQ5u9qPXHVNT0KpLEHe9W
1Yxdl6L5NC9jN5Q31fyxx/SWnt418f2/rZbOxarI7DtfK1690Eff0ghY9t5jZTk27C5aLbb0V1aL
51idpd7vixiKDXm89YvB68xdLD+VQCxTQOWulZUgqKwmSoCTMBScxqr62m+0CCparBZ6VOD4D7Xn
qjtn4T243e1UE70UvN4pLzRbCOL8UDObSepNmNE4ASpjXz0Hx+pL91Cf07Pk1CDXMxTXxBD8cNSO
3SbHZaR1JjvdJmdR+rGuMuZJMNqAN1mN+5KubTPStjXiaJAcuzC4GZLGS4PgxaKl4FQQiOJ3BErJ
cVDnDRK4mVR2FZNTI1c2aOXPmj+LWjpWzwfMafynl85tCrXXMKZJISxoI48U076fui+knZ+vbwiR
GG4/BI1MJKlv0YIQg0IeAOfE1/ZVqAocc/XMRms21oeCfprHJMsDPC00AVZpbv3Yrg3A3uu96PV8
tZ0DWMn/k8IWcOH+VlSQNAwqFHQ8Y6s8aqggd+igNY+VMx57W340gRm4lQFrlWwk/Y97l15PnoV4
7uRp68Fvgwzi+7J3pA4tD/7tNPmCc3TdlFTRZEunusIHlbpXur5v8OLYTvSEpqC9Ivfb606x6ugY
MP1/EVz6k47pf88JwIF6Dntt20+Dp4f9HgwuL9dFibTh0hOtGxslGlB1JCBbaIpiH461IF9cvxQt
1OHcAu1KKlAGYLEBZU20zD7hlAFKIwbvgM0MPObIDYQ9sqv7aiGT8wVSVo0+jZBpDY9+/1XrQrdQ
U4ErrOceCylc7oFe2EmnLaSEN+1HBp0wHv0NiIGBpoZ2JVHVe/2mtxDHxdqGAso/R3UOrzP1vi9e
EbvRqQroji+yC/DevWge6gKR6deW+p8n8r0qGFVKzCTHwzfuzgfS6F+VLHZUC3hXLVCvaHavR9Od
0qGzztIeLTMXbASRgXl0nLkpCyvvmIH35X7Y4j6N/mrUidCF/+edzbyyfCxGRMwm9ogx53SX6KgW
ycWTNEe7vm03f7HtEDxMtO9hwJF/XRizHNUiH3ol3dcezG6iCU3m3hf5Ad540OwlGwrlhxnNdhwk
QIegbcXSK7vP52d9VnK7ioxHg8URVPcEe2E1Zr1J5NEMQ5k0U+xDoo/sisTfdVTcZvLRLyXnuulW
d/ZCEHcw03acQ0KxSlHWbcA+8h2wPGh/FD1OiPThnKGOmjFNUyjRat/64E4JdTscSvBtTu6/6cNd
p60CIDJFC31U/VusfRmGF8xnCBZHZDPuQDFrc5DTETJKc29pu3I+daL3MpEI9vfl2Y9avkILtiz9
wxx+kupNiAGkfzMVd5B0YdGqeKBGhXC+lQgo2KdjK3r+EOnBHRx5YGWalENGBvzgbHhqi5+yJoJ3
Wo9rKM8SlLIsVIs5KZVqmIGcYrcwfBr5C/oitsmNXCBPf23Ne7hut9VosJDGHVNNGBqTJiGXtarJ
SQrcJbtjinqDYsVOOYiOe7YB38ceU6EYoFY0gssw7kLvPaGgWKYB04VARVQ2Gnrjx/vOLe0WDAHC
F8vL1Xovi9ulmZrgalfgPt6iyOrgteJs3DWDjfcxR9oytge6ybeYU7luz5WD+L1Ybs+2bZMVDVBH
nflbmTnlJ8DROvVxfOhA/+Jj/lX8NHu5hO8lcjtYs/oomFnhofxWPZub5jTuowOrkdrZxxGDKqxZ
oqzswDUFj7SXCeJ7wdy+zqfIj60ZgjVZa4BDmkRAaggwmSfsWF33G0pwalEdt2fOqEottyRQcFtn
Zz1LpYK9tQ0cVhgQVeUugztetmTFoJh/t3AGc9svr0tJV7sQm7ytnVSO7Qndg5H/NSF/sdOZKGDS
EEVVDTwQvd8NemJIeITEbmDwyegZ2xQn/wkY+Hu6k1tblCKurdZSGhchpSJTIpzDOExSFIJjySNR
tRE4P9tT/P5eyuCMZ0xJkc8BZNRuGyEHjQ5IYG5YFQdp4EHUo78SKt8bkAteZTbUVtJCnH+yvpmg
HDG97GZwp5vf4ShkGfQ13bgMW6sMtBTSCEW3JAxAqUfQpJ17PqAtuqzxrHS0a4xNy2AEum7Ute29
sCnf+mkWaqjNuP479fiomE+Z8pSXiUMA0NNUs3td1gWYPrHeWZTHlOtRwWwIC9BsWEV2Nvpj7xa3
sgeOE8fY40H5S/E0OuP9tEEX8oY+CDlkBVbmUXOUOQjQlwFtAdIcPTPUgAmzd8C+dsGR82J68+Sk
t2zc3nKzs3CeSrBHeAA6qw4LpWU7UtvmALoHzOw9G/djjHnGBnTtx1HwKrh2SFky1XUKKiXtAogL
FfG8kNnzaVXox4bWt1VVP0vZJPChdb3exLC/LzKwPKJlMLACf1W2u7AMPDzsi/b++sq9yeCiWeSb
he9nKHC2mxJ0a8mhuY3Aw0Vd0zHOrzNpG3oru2xrioq5IityoW00dKX3Vag3ENQzNdOO5NuhElFU
rRQr2OZ405CLbnKfWb1vQQwAdjS3jMf5vpml1snnprbVmkR7tZl7J84H31GmuHDCTgHrm6xVmMXq
Z7uywuo0oHjvxUMYP13fuizWXYant4/jYqEchJpl4guBQR49DSrZWn6B+7/ilkW26VOA4/zFTRX2
UBQg4shUIZTvGJerWrbkFu9kSD9co+68UJK861qtriwex1RZ1vFKZnBBt4inGFUUaBUl7b2WGHu/
7g5zLurDFIi5iLFTHlWyyvKLMj3MMgZSw3KfRLUg2RaJ4dLfIIySYGDvX34ALsKqtnXprm4/XzfZ
6l5/MxkfQUc18UFBDF3QD2Rb2Q9TlMWvHkgLAVwyVo1KIqUS0j4JuJn+9zb4GkvHUK7RrSVMkUSy
uMCVDCioGiZk6fbgAcbXZb0zfmmHL8p9tlfRN1F8Ve7CD7p73YiilWJ/XwRMlcz/ZfFWTU+0GlJ7
zLJj25aCBuD1xQJVIMY1KTr8Of+WxyTSJdYUIimx15PJ7cN2e12V9bCFQs9/MnhumnoELKg8QEZ+
w/g3s21+Bu7KTf7M4Oh8R/3+G0PQq4ngQibn6XIVWlKjwdPLArObyDcPmDXc1qBWYSw8wte8VTMC
flEGWi0xkS29X664J0NlEomiPHcq/LOhCpZpZXgAoW4hgD9hlJo2hgYBjaduwITggHSSNdOA79Kw
m/24xcD1Vkghter9RDdVNLYYBuHTkbSXQowE4i5SebJTfTFBIdAfo62/07f+mWFZSnvqpFsh38+q
9y/kcrsujzIrDiMkYXL6SjwS3dNP+Y50gImv9mQnAURW3onGRVdvztZCKreIiZHMQIOEtn5i+yf2
BAxaC2d+QNHwF8y/qIQtUpNf1LaRsjGDQFWb3c4Epwrm0vpIRNgpVIwt8yKYZGEpYRkDHM0uA5Jo
8NJmG+D/VpzhptgE579KKheG5FKBKIuGdvSh11xF21ouT/4ouXU0CTI+Zp6LjGMhhotdVZIViaxB
TKdKh7iQToUiPwNUxZZjRVBpWM0tcUXWdMrwW/k+NiUiZJhz5OUMVijfME4z1qAiGrRcv1Au5HCW
i8epkKeSXShNJ7wDNiOoQZXbeXLQLuXlWxGP7KoDLsRxFvQDSe11plZY5IkzIdnaRBg8P00pGoCu
nwKrEfJNFN/ZZkQ0CKoeolq8YDhtTUCKNkSJwCUECvHtbbTp6NAPkKKCTMv6MQeOEX/8N0XYybPY
TIGmxr7CFInajdTcRYYgfVr1apXVKClCvsk3ZRmTVOQGa5+Iim1715SnttmUhsCf11fjTQj7iIUS
PSV+lWXI0RT9R1vcxdU//j4XcTRs+okG+H2tw5RlmGemrQ35nyLqvxYLFqbidksX6ePUqUjOaPfB
aL/NsW9TTfSQuroeGrEUk2L3A9nivanwqFjLlY/gKRfRDuMOO9Aev1ih5OipsbvuWqvH7UIUd+wl
bdWOaPlDhYc++lVkh3rkGMbXsf6pWD+ui1rdKAtR7O8LB9BjH8yqGU5Y3yQnSdKPCQWNg3Ay8ALF
6HWJFnJ4RyvlwlAHyJFUr/sZGTYb+Rp39CYE0gRanZ3ytkX7HUGPlbg3fNXLF8I5Lwz9elJRdkAp
enpMu59xJWJdFPkG54BmqRejqcA3iDI6hnUzpx/zcbbjKnD/bbm4QD3EHXgumRl7c9/ImH3ZE39/
XcRKyz7izZu1+ME1Y2yz1A8gQ7dlB8j2uxppHrvhiNKe9QsBhq91lSqWgUjHOV8fNTG1sC7Rc48U
K7SBnwtmB/0hjIHBJH+MvhM3/Sw9XVdwfbHepHKBu0nw6myxszXMZ8Mbc7nZxc3PFEjFrplJwea6
tPW9/CaNCxsDJublqoc146SzZf1r393m8lbN7qhl/JVzvIli22CxlzGYHyhAU0Sw9fF+lgStC8y+
p3oY7q+rtB4z0OJumZaqgfHqvZy69EeTmCi3dC0qXHHmtWggjHJh16yM37nI61As+k8O30vXRq0W
qgZ6pdhjS7f198AbAJmD+Kll3RF1A1jUpoYWaL71zCSlNQExkpVbyc/2e+z6LkDMUSJUt6PXovln
OIo61FlIuFBuIZILiI0WYkAhgxGt4CGoAntsHil5GbrKBucCqrCCwqtQRS4Goq16jNUeKtZu9oUF
3wSMvM0mu4mBUantpl3q/FVWacIVTB1lXPjKez/pujBXDFZT0KS5OGZElrwhpYENWFPD/guXXIji
XF8J20Eydbj+YKBntsoB4HoeB1FkZL9ysWYLKdxhGRsgxQiATQE2J2WjuBFKGOnXyMntcJe5pWPt
p4fraq0fmwuJnJeQwJd7EGSwN3jrPDwTr9mm5+wkOfIe/G8oYSSbkoHvfRCtnUhVzl3SOiNp5jNV
66c6+xn3ghf41RiyUIw7Mcc47mnCKuVppe+jrDwELcAWpPTDdQOuxno4H8MxwostP1sJ2KcJYNbw
iwTxfo4ejLDxzHjfByJ0hVV9FoK4o6yhvRQnMwQphdnbVqDcKCwId3MtqgCtrAyjQiJAaNdwM+BL
TH0wqfGg+6gAHcZNsGu2odtINrqpbQUt6vEhcOdPf2xESKMAxCGmTNAu8X4fJ20vdXEDiX0cfWg1
07VC7bGVld2Y5+51UStRcSmKHxesMaajSD5E5fXHcAjsTK9cwPXYiX4Kug95ZP553Hgnj1u2tIum
uSwgrwJ9j6Z8tFRqG+PP60qt+MY7IVzCgZfOJpozCFH8E/HBZ+KfulFE9Lni6e+EcMHWL2syShZS
0GzeTcVXi5zr4NxqL9dVWStMvBPDvHORY0hmkLb5jPoj2fonNjljPgQ3LbjMa8d/EEJEiJRill1K
AwGH1TNpCrC5TZduNS8G9qk628PH6lv+zEqPky2mWVrdY5puWSagzyw8MbyXOySBKim5SR0tPkz0
ptL+/FrMIFX/9/ucXrkf9jgEKUgIjIce4Lvho2CZ2GpzJ9U7AcywC8N1UqLE+H7q6I/Nc/qdEWKb
3vCtfu724ODailo6Vj18oQ93WigjIoJWQFwU78PKa/27WNoJVGK75EIlC2B0smHhziBzKrV0IEOH
xgcn7RzrI/hlPB+s0NbkjB6joBb63poJEWFVlLuREOoqp1Mm6X0YJyCKyCZP/vmLT4y6mnWYNnhE
dkE6JxTJfpJXcSmSOxTzMs20XtKoM1q2ccpSG6U/sMIlTmzaqY3c94acpS0m9HYi5J7Vfb0UzcX4
0VIL9J9D23A/OZNnvMJ5aE9oY3bLrSj3XStEk4U0/iWIMDRG4JFif90rGwJSYgZJrW7n1xYxMer2
unY6UlAKTDH14lmmbKYwSCeDvrYygkAITSTtLrmRtgC/dkXDx0JpnKdOpqXkaQ/tBmd8hQvFfWJv
egVeZ/KtiK96LVSBSOd/qnFuWgRFFBgxVCt0cCN2hYfWg831rcfW/sItFyI4tzTCYMzjDCJYL06K
Gf5hM/8OYPHqjlvI4Xyw0KcpMUzIkcwGEEQpUMLH6Eim2cv06Gypje5Wg3aOM2JbKTqPdG1TWsEu
ykVV/tV9+PYhfBZiykMlD8ymU3k7VoadfU5NtC94jSn9Rf6xWD0eCyxSzaH3mWmNotz3Y/u1HWQn
yUQ1nbW0StWpgeMMgHpgJHp/HJTo7aF44KUOxkwsw3f7YjtXn5V0JxffCk0QqZl7X7rLmzAu3clT
Wquga6fASOidJsJsofJBQg8jVWvnumOu+/6bJOZQi1NO0gJipCYkReoWeJ5tLMCJXCuFYfLhTQCX
B1SWVIKfDXaLQe3EnntKzzy029+oQKydbktJXEZQFCWNlRSqYDCxtzWERNzUPQwfMXThwBUdNSLL
cSEq7TN08kkqDrcoO1I12Y+zaEBsLSdYasQFptIY1boKoZFeoMZbm+aNincfu0gzQTlq/TRZrBIX
n6YgNJo4hqRwbxyqQ3AwHWC3e/Nr5SZwC++6162Hwzen4MJUMrVVgScH6pTlUxF/9RPgMtc3fXia
+09l8SRE3eLl4cTCgwM1dVRQZCqrnHqmVZqTNMmNy8JvcsDBtWdI5H/MecuJ4dRSpzbNKJkagFo3
x2oOtr7RnsIuEUQH3vM4bfij34D1uqacGzcPH0LJHaaX66tzgWTHC+BiXWL8v4DGG8G8mbqB53/v
0THAsOzq07AjD9clCtaH5+nJs3lUmgHrk+5RV9tQ4PmzxEIEWsCHVV4vLtiVdZmGs4/16fRjhGZY
oDIjgBe9qJJxUXPiBXFBTwLyQx360Af4MIAGKUEypW+UHXWHDRqovcgpbmS3dsRpmsg1uBjYVXUh
F6kCQw7mfd+oN9aUbq+v1SUtyXsv17jAV+e0G5Lyv83U3hhOtWXtxIMLvs8clBaMSiNDibkeAHko
IrYXLSEXErNOG0GuBwX76qNU3UtDYxsVdaiI3V5kSC5i+KFkJkoLJf1oeiCDeq7DyBUYkj+weC/h
wkUKdpWsZ/uYUappHwD4dmy93LYOgdN+UATdyRchnpPGPwWANCdKJRkaJbgHOdUDA/2MTv5N5+qH
5g53MUEUWbWgRRi0mKwZmsxtNjmcpyipSONmSXtnxfNpqEQY4a9gics86VWnhQz2DYvsJazSmqLM
17gxOrxD9OTMLrsKoc/bzQp7DFDTYyEr9aZj9DXeJ3ZwFnUXXrwK8N/AbTm97CPfiKBn8txVjvzM
CgWWp35uvYIg9cjw8BHfi6oFFxckXiq3CYNSIRLGUSDVnjdAT0IdvT3kmLNmfCHCyybbVdfszO26
PJIkv2S+02/ogRwYf8O8C07BQfeqm9wjx+mYuOKU7hUa8ppcbhfqoEAqtAFaatvyCdXFbfUs2Y2j
AlqVJSivZQSQQA/2QfpSPtNNtEkdEejp6tm08DFul9IoLztUxRtXPvivXDMJYJplIaCOYLvwFyZJ
TVol6aGqn7y0yhP54ys15zH8PamuCIlUAwKmg79V0ThA9qzezWasf4NdbTW2vVnt1X8XO1P3LbMt
dFhtOsg/2ThP4sxb45vu1L/B5SZYIr6vxAi0scophKWgA2LIQK+YR0cRm9JF5yhvQi7caLlcFfkE
ExonRrYw7xntBsuLyIY9JbUYYrNcUd/06om3sCQXX2S8rMYlExq2QEOZv+TWkWI2z7JEY7eimPKq
/mLNgOgBUJeCeYjzq2shRHXQQGOJ6iUbYUxh8f/K3uYx9FpgRWQt29t1Yf8aSkq28QvjjZLdfhts
rKfrx61og3GxJAh9JC7MI00ZTBLTHRUxxq0nRouV4iJF7kfEoCE0ym/owcAxwFD6xl2KNt/eoXjh
pJv0EGw6u3Wrr3+jHEAAUGclKroq3x+EBt7tMlXuGzcAtVj1NRKB6V0gRPxy/TcBnPWSKDDVwh9Z
rsKmfattIdm/WNOmnfGnRQleGGdIU50jo9egjWWdaXFPq+11a7Etc+l6/1OGv0AB1q6vBqSOSIV+
pP2xNAKv7UTUb+tn5psQ7hLVA1XAB2AflKgPhfx/pF1nk9y2sv1FrGIEya+MkzYnab+wtArMOfPX
v4PRu1oulh746pZLdpXHnp4GGo1Gh3NcccKEa/F1jPx6GO3L+vzDyX2XRb3x6uROs4gi7XzenYrO
ugGR0njUgE6rnubd8jeRJBExu6vrpknzwR+lCVmjqETsWocCH6Y74KvfqrfUUwh+7pHE5mVaNtVb
C2T8LmrGLRGS/rfxETt2u+N8C6h/dK7/C5DzratrLY1xuGbfh4COhPUhj/RIB9vxtvH6E/CUkEXi
wb9xdWMCOSJX5RjKWEzVn2JkrRKPkucNGULHxC34a7nldtfaMZ6iieYuAJQX7krVTRfM0lNQgsqN
fUVCa1Bn5w/cTuyt63ktkvEdQhOXetdgQVVf/WV6sUtujZMBCmlwDtzOYO4Td/lLdGjfhFveq+fc
affpqKPsDoJ0Om5uMMsbycrcT0WA0ohF/HIXnao9ZhG84q1G0d9w5Jsz5dgD5dDkN01uJ1JW0pnF
DpbYqM3OxJ3zQEee2ivQPgOZweodWnatnvjRKlcks9hD2uExRhVWfdSW7dJvfQOHc/SwuUioNFc8
BJXtqGilJOOthyKeI1JCInUHtMhX/hzQ8IjRYmQPK8y0AA3Vl/aXXd6WTWm0jRgsN6aMvz76oNjQ
9UWS4fE06V5Q78sosUKps0l1SKtnrT8VaBK4LHHz0niXyPbBkHrQ5miBxCzyTQ3l88DPuERUm0Jw
WePZrBGTsDACJFsEyRSU1hHUBMGeD+uxwoEDJcwTwpwJJdKzbpA0vMw18c40wUza6ye146I6bUZc
K2UY61+gZiADAN6J9gYYIPurEpTx5KT48a26Q2cFHzmL3qmfTvtKImP8y1wFZTBDswFv4sKpr5oj
er+JR2vbE6+LaMuTItz6s1eMCQbLsjSqeBaGkMjOD7h0T3SQMQJ1NP64l+2P/vbPur3nsJlbN0Hz
fpksiF+nWfXaxfRRXv85RmSXyskXuUyPJreVaDNntPbcjIqAnQcFcnW+CunRBuY02BpvOzfalV6K
sf3h62UdN33JSiA72iJWOMTafL4Nuz25E+3sllaaDceILO1qcEUndVLD4rZRbwVra7lMsFbMxBwL
ARGG0rjF3vTCQ3HEnON+utP92ms9ivPfoK2eh2yzdRTRHgOeLmQtDZklFE3l2SSRiki0VEpLzUWn
AxJy09mXl/WMM8bazloME0ANilLmrQnfVbv04Wp6wymy07vc1+3kunKnX9GzDOxyPF9ve3vyal6P
mMzTk36+ClD1aCFSqSLVKT10znTqffO+cstD4Jhuinb17FhkVvsoow/JdJYfd5Mfo17Xebxoa8sj
rdeB8XxBrUxDQ+NkaX5Ii6/xzGlK2nwmrQUwLk8RimAeU1QYijOJb+63HuY0bLLjR45b/mAtivF1
Q5GICikhajEzS4pO/fiYh+BV1Y95/DUDQ/hlG9oMLNbyGF9glNFEOqqa0lu9Oz/nbuw2L7GN0ZPm
PH6c2ekbRyb9zgt2y+as84YU7QCyNGdERmLYFw/TsfYDgEo2R83tnQjE2S36rsl18pP36NjMLa/0
ZZFhA1B3a3UDWxlBem5JpRW3Vrozb7qT5NR2B9o5F/zr+/EUomX0Orov7pF65XLXfqqf07fw+mfQ
18rq5JSBKNZ1iiVI9pMD8vkdVD+/fHhh+maydS2JuWA6KSz1OYfCg0fnJSVrObXoYRJcxQkP5DEE
9TV1gjFi18YWj+NOPPZHHmTTP7yH/nhEtm+wxWANSiL4FS1cFa09Rk4DbGP6tCwQwHMMjJ2PYFeX
8UuZEOX1OECaeAhBUT0AUpmSWVGzuiyJZ8ms55HBSVNStapELdxCnS1pbE5TH3hy0gPgWLHLjjTW
2JfeZcFcA2JckqEPzbJUOLc0d/87OariKRCicnBZEse5aoxDqjNSKSUNyVvgwCNVrzxd/n7OHaIx
DihVxkGraQAuqACUTXwj/DaavNXaDgT+mB+LhJpWUyYOKYQk++6k/hKs+efox3fdDmqdlGfjBWwb
dvXEredsBZOrw8ei6UllVkaNgUCg/jW7kR0fKkxFENRzkmPkmnvuMeMYPmHcStWnWQcaMhqb0+n8
YB/u6WCQwMVg4x1owrgV0GLrkVFDknRDeUtSN3lIfZrmbe5zj4v6RH/3hRuDMJEOSg662OZwl6I/
OJqXosOVwpZR94GUMudQb9b+1rvGuI9RBQq83tM7GIh8AMJWkNQQ7PlHeoq+1ft/l1TgeBLCepJc
qnuT5hVlv9lTFirFp/cg7zr4h9j//SQwfqPKQyEu6N2rgOaIPm/CA1jprkyg8lLvwQOA43gPwngP
MGr0mGzCAejafSYcFx6APVcfxn1kotRrQONCvYE2wdsA/njqdjoo51G/fAGDNccb8uSxOERz1ZFs
INgniv2JqB71APVW8mH3VncVeirnUc+Vxzxh1DzQE7Ak04uTwppIR/N6uZ49FbVK47p2/9eT9gmb
KAyWAtw9yMAAFYYiYbQ/U9Q56HpGqcU1R473Z5POjRmifyHG9ol++ayhSSi4DX5Mu/JL71DsG6Gy
Mm4M+A/P0T9nQGe8iTgMcS6JMMoIEaCHThc7cIJT7hNnRvEZcu1594OHm8c5CTrjVKaka+qmxUZm
Y78TqvZ6aHkFkM206Mpx6YwTmeYwKPQZqxmjK/ck/VDQRdAhM5p46l6/Ml0VgIC4fIQrqiMO++P/
dJWzGCDgtsNo7UK9dPctkaxGvMt53TU8e2H9SSuGA956SHJ1so3rzjbV6qQFPLe1WfRbryTjVqal
i2ZdgBzwkiMLlDnp1WBTxhOMytstIsnM78CEQCvDPKg8jqGwyRJpKsNKoDFlkO7k4UobeBkuTpDA
DpcLKTjX9ZaeOdryQd8eGGOn2TRedMxzXgYTjihJrKBchoNGhzQnR3XLK9WJring7b9pk+MYh8HE
JFm7BNOgQ7Ghk6ws8ZQaaVaNEx1wQkmDcR5BluRpSi+AGER0Q/BVKY69eqObx3LgTSbzLIFxGV05
67Ehn5ePohKh/mdR6oXvNHlFaYefLx/f7TQHhQkEqArQrNhxxmHJ1Q4AH+e+KyRzaDxHq0c5aii8
8gL1RJ8CundRbF9MkQD6vju3rVUzdNLlUzf0P4dUtyWh+8HRazMKXwlj7lCzUrQwDKGXdkPrNUjo
OgOicIpPnDr8LhmebozVq+kUDEuNlG5YASZr6i1FxpyG4bY8wqJtLyURWdXAkAk8ACaYo1RdaU3z
jOpdfk/QQBVf/w6OY3v+DuyqfY/6UILWsay0uS6SutrPW/gunHHFoTyZohxD+GJaOsKT8B7hiUWH
snR79vC08kbP9JtD5HKjhs3nwEpv1jsnRdaNBUT/rk1ljpFYujsBNbzztcTieeTtx867PNYlx6Wx
hAFVVYEXi+ziIdgDBAQ+c3jit8dtp+RW0hhzFYxKF8QG0ujdE33N3WDffqUNOzOwyArbuM550xyb
jmYlkbHYyCiCRdUhEc1wlU0OgJRAA1Txq3EzZJAzN/R4w1nnPqAL1sP66k4W8KjLqZIN8o7FLZjm
bNVZcis7pkhJSbgg5BfTme95xsPTlX6+yrxlSQ38/hGCIwLyt3JRjxMGqqy/cjl/DgeLmxHUXdjJ
GaS0bnOSQaREp3NjWzqYvrobd7wMONdCmciPRH0bn22GNvLkaOQRbOVa8VVAQGdXvG7t7Xt9ZS+M
3xFMOewFAwUk5UbyqEMdrO6A2Tc6pYgWccHjrCbnvBuMqzGETJlkQo3FNnzZRgnQnqziqP8G3+Gd
Bp40xruIlT7M8nyWNpUWVa/CSORi4z2OhwEvR8SxR5Z6xczAidXS1FQ2XrfzS5ly8CTor71w0EzG
mwDgKY+nHtpkAObL4Jc7l76seMeK57VMxofoSkeUnj6qWlc9xDtgmt1gKuyYwW8F1vgwHqWvHKvY
vtb/nDEWRUURAyVUU0hEgzisEBVF1aJvVdPP3OQgIH/vcyRyrjyT8R1SSYxapBIH4EtkaIG3BDt6
oTIX9KMDZtrObPlI/84F0tpO+L6fOZMJBkFb/f/dc9l+OrWYzVgONAnAD194BsO4EjDNaGor4HAP
pLUiY7IMww1lTJOnTkx0J1d3AKNwOCtLrfCSlTIeZcx0TRpDrCylQR72rT3txttz0uHAK87y9GOc
yVzM5tjQ400WgKWGujUZVj9dK7FTo8NT249J5XK0451x+pNWd86UzXqnSFjSzuscBenLxMNtZxlO
41JjHY//NavwuQLyH2uh3TQfJcptUKcARabrGSIyTA+RQxzpvnNpv9D4It9f1nA75P3/owhxjJMx
i2qQyEJtJgG8e3ZlGtezegpV3tP1omuGHMbJmFVhRBm9CFTfOER2fkcx0VqUkYD9Wdrc8775oFyt
IvOgFFUBuGc61JJ9EP3QmrajXQdYSbCLOejkew1cXgfU5ZscKjI+xtQkQgQaGNEEXHWrHUEH8EzT
iwBTfeIG8byNY7zKBDIQEtH8rN5b5K7DKG/kqLf6Ex0KlMGEp9mxxw9XeOvKuJhlyAW0uGBdo0Gy
0j70S33xy1n+X82F8SpNhF5djZ6CzpEPDdLdtO4435Yn4iWvPGvhKcX4lXTolHGmLmwufoSKPwBr
M9Y4GvFkMI5kmWexH6lvjtO9nGRWUdmS8Xz5LHNksE9zWHxTRDR0XYJ90efWqB9U8nhZxuUIEpxB
jMNoDTEeyQAhtAVAsCJbe6MZNtpV0d/EXvlyWd5Fn0+J9T66wyzpU3P+TxDU+hjkQrGdHwTxlo7x
F5UZGT2h76isd4P4qIm7Lr69rMl2cerdJ53jsNVdohExmnq6cq3bnQbTCvzex/MXWIDPwh2eTi6g
zx60/WWpPMXo5yuhaEOv5KGFUAxn1oAIS8ejMcjWZSH/kH/6c4uc8/YrKRoplsJUICXO0NYrOZI1
vYy3+V58jLmFKY7j+zSnogx5TCrI0oRverGXi0dl2kUCr72U585ZUmkxM2ohp+48wHCR5KTokp7u
JpuG4P2RCwu/mdpdGQfjH4pGr+oUO4X7sUMVMQYgCSRR4FheKMyRdC5FrPYK4OVdIdMnIL2mdC89
qPvZS3bRgQvAw9mpcxfcShKGRsIo6bCCxlW17/Y00I8c8YFW0Rs079NUMt88LkZsGrDdPhp8IIbG
IEoQmmgns3xuTI6T5TnAM83TSqtI/k8aAo1zDp28zEB3h3hwRFxRvAoOD9uVZ4jnPqGVwKwzxDA7
x6CAuJeRqaM1bVrYk515x838cxzGuXNwJQ0N+oa8hDCP4LV9lm3Ty7zmTQR2zT3SBIDI0TtnPvKa
u3hCqSWthMai0mOaiW5acSMIj0TorIHH08RzUjITU2hxOksVTcoDgJ6Cr5Z29Sb2FIPKaZ543cGb
kAPk/UDLTFChFUWdjTSCCa4qp3zu9u1Vbqs/Ik939VfMClIQlPattwDp8JXjjaki//gkwxFgfAlS
SkMF5kJ60SANiSzyIbdDP35qv2r+7OQYDE6uwChjj6XDkXzxYa+JbE++KKMJcqK+hSZA6Xlfdrmt
ufTxUnrZ09/ge6zWWGFiEV3PgCZJr500uC6L3EoKtxe5jQMch6kwHkWSliCMaHiY7GVEPPGBwGHS
IIR39rbbgt9thqViFEc57dPf2fHosQCftdPsaXNjfQWI9hu9xZzK7NQOZlsxAKoGwKvgHUSes1GY
R0wo17pCzvHCjj54Udb/Sh7pQG3pAeaWK45z8BUmPEnmIENaBmtLM0HRcKbWNhSUBGJw6AzAYBR3
rWjxyDV5Plxh/E0aJHEWUMOpvo92DnbI0C1EK0ETILJB+Q0Adjhh7D8kgUxigGdLU4B+89HDjQsw
3HLa7UIaihgEkHBrGoebRh5PcxLbQMf3RXW2q6x57bru7vK53L6I34Uz6ooxaJASOiyq9bMdjnt9
ujHMNyncXRazffW+i2EcrKmaEUC5IKaSOzspn+fk/rKAf3Dh7xIYpxoHSzKpBKso++RgehMaUfPH
BAD7wt91TwLC/T8bxjjRWpikZDAhqsiLF6MyPQCQeBx1qOf45KgxHiyhZgsShrOZrq69Vq/HuU8I
9gVUkCGFpT8OZygasA9x4+Zto19JY45225SxrOSQ1rq0geycE7lXLZpVpvAwvCzvpjWsxDEWb/aF
CMJLiDOk+UjU5A5Y1nvOAm7edCsZjGG3epmNJaCynPw59AwbYLeWalcPgpu9dO7saHdUNWHPTb7w
dGMsfaz6Iaroxgk71S/d4JXOYEce2cPw631wrHyeyG1NMd0LYmdiqCxA/TBG8twvGEST5QTM8nXz
GrXGdSAgmy2CEXEqJIuzttvG+Uci2+tfBKSIQKtJAxhygLkc1NvRa080bpktwjnZm/eA/C6Mucnx
SM2SKIewzGitNr9furdErTkq8YRQjVfHLdKTsckXCCnlZD+qjRv3IiUi4VglZ6s0JpegA4qpMhoA
0ARy6rXqoZoar5lSS9JetOq/pm8+54tXK8ec6jHrE92oYRidMzjxMTyYbgea48mfd7xwa9vq3zeJ
OdEDnj5BkUJUlr+KYPcOeG1oPAHMcdbKWOuTARvUp/IhiKrdEnH2hieBObhm0uZgFIUKo3jTJS9G
wCtB8gQwNxTp2h52BhVo49TitffaDuNy+1qwaocW5NXY477oN0+qcmbVJqqGseqPdm0U+RirgQmZ
s618oTMaAB8KLRH0B2irQFX38bJr2DxHK3nMNg16VaKmKyDPmHwLzQiMsN+1kdNCtSlDxdtFB5OK
orGHqGvDspEiyDDF0pHyxTMNzRYLHinzdkfpSg7dz5VPmNNaiyMFciYPE5UAiyrRUirfJG+ZNbgU
V4hcB/e8MjxPOWbD0nKeUmHEhHaRngL9FPX3EY+MYNMJrfRi9khZ+gazylHnEMRhDZ4Pz2P0tCyl
C2Ysjlv9RGx9dkErWcyhUiejLrMF6owHVAVGmwJgYWTTTf3ITjztOoM/KlxkBlF9GZ7/XRc+b0mZ
c4eJrK5se+yjKL7G+kmTD3nw9S/MfqWm+dFUdMzbNWaEJe3ayurm72VUWFLFowugG/MpJnyXwg68
EGVJ1aCBImn1g4xfAQBkGeGt0A+cXdt+6a0EMVduaOb6mGgQdO4XP6XudMztzpo9xe2eeEiPm25R
xVgtkIExS8+mAsdcbk0yGRg6Wa4LclDiv3IXOh5XqnGme/24N6UBSKZpggsckqfYcMXihvBmSakF
fd6YPyLYdo+8SctEL7FeXT3u02q2Ss08SVFwNUmKOyPcLGr7ssFt55DUd5HMFrV1GgYRdezoWrjX
Yqu1lKN0il0B+zS4+lW9N3btvvSSu+iJI3p7w95FM7FS1odd2Ac408metlFT8PTcH0AeRMdoGsC1
8xqhth3Wu0AmapI0jBnqBAKFqAU+PVLfop8UrdWBeyTKOMMZPO0Yrz/1RZuJJsyxz1/M7A6sMJzT
te2O3rVhPHxgxl1cLNg5vbhJ2q+hkFmC8Hx5j7aHBlbmwfj4RZvNUEwgRLOMu0a2ckyoAYynejFO
ILG1pmvBpWBoE33gOcnE7arZVFJTRXDRKApoVBglC20MlMBAMBUMvT3nuwj/MAincLppFyshjJKT
qHbLLCKgUmrTAlOMTcbrpn6NpKsFeZPLK7ppFitZzEUW61E0qTNkxfpL3+6agLNj27qgRVtXRcQ1
bN+TFBB10DP0FwOe05IXP2t0iwBjQN932e6yKtttmtq7LMbEl1joRyWErNoFoFt4D3Lv19Cdb8Ub
2iGAS9hrrtEfzic4pp7hk59cCWasQjWTuZBiCAZG6158ou2TKhKX07fO5yP6bO4Y+t0lBXx7is6O
aRpa29fo+aNPujuzflB1Tg/epomvvp9xg7MYFWkz4vvN8aFQc8skX1Qe6+p2bpCoimoi0JUlNl9f
t1E9V7WOc5wp4b2olZXTYUzYkpRoskOtfzHKtrzSE8PNwKHpGkbUcdzVdm36/Sewifta1Iw4yvET
Bm/BWDLGNG8pg8Vg675+NTrEiw5E/JvTtpLJ3G5i2rWjYiKJUoWiL9XJUTd4T/Ht3saVDGb/NKmI
NH0BJgztNy9uKRVjcAoPlSuXlmyJVv8y8wrH2yaj6xSJBki7JuNEwHodGnqKu6VS2t6VRIzw6njD
GOXMucS2No3i3SBJCXJ2sOkykvppSYFzq+VoFRtiq3iE87/LOit60G2KzLJgdv6q4h7wc98pc8A1
jH+aRMcf5ZMXm9Kxq6diBpCuMk3IWI6gbzzEeoG8shrlrVUH+De2IScSikxyPzW32Rghty1JmXiT
9yLKi9aIRbLFtD8kYaXuq6gefwyznk2HUNfA21cqRmU1aZg0VtvUy7WWVhoQEHDa38Y4zEcrIYO0
OFOWhN11X7bjl0guwCwwAq4ptvI6BZdGUIikc4O5zr6lYq68NoAxiCwBLIX0v6gkYoULaMD8aSr6
1gq0RcztVgpj3S10aXwEql770GZLB/I9I5Vya0mM6cFIAnWwgIKBJNzcltVPoNHKr0kX4H+YFE23
W0MGS+ocSxhkUsoxUZ22VSmODUhwvuVTQGpXVnq1t8VQCPo7tWznxsr1UCmsQQzN1J6UQtH9vGxb
3VK6McmvJZmkIIiK0rI6jSHp0CBeVKqUWBHR8vGpqLrEadqwi+/aLGzg0ZWobbyiTGWLtGIauAKR
R81ripr8KiU5W5xSTJafdT6A6bcTSYukqY7cPfI5al7Zk6qGmhUKuZr5cmOAC7PvpVZ3wtAg1+ao
jeNtg54cT2qCIOe4hK2IF6g7KlFUgPB8Zq3sOkkslNTIMQZff4uPmRfvKCkSYI5oE75qokADSLwI
E7vmV95E8sbBhWwDA+ngRTVRpfn4hgDhU5vVhpk7g3BIAd+EFr7J59zKG7VEQyYS7iog4CkqGzIl
aZdrREoLzGtoXnk4A3DdqF5yMDjOYeO1YsigGQW7G9ZRZoHL5LSL4fiSAnfKiAw8eoGnypLn62IK
bKV8rCrvsmabi2eauCoJPJHKjgOXrU6WysjQPI53SkhuuyyyAKTEu6foHjC+x1BQV1Y1cOsqAJr8
uEdlapjJ0OUQs0eWwal9w1nu471hSW50wLzW42WttgpOkEd5fAFYCMhCRl48CBnKGArCZ/Tg72n/
Ge2CwAOIm8TbiGQ+SGJuqlpU0POIln/Ea727OJgZDPbKtYpZt84+8MM0GjZ/WkjohVOGaFRl7SOK
5gp1VwF3h0zetA7FpxyIj+bgBgmvdLFlGspKFBPBm0XfLZgvLpxqVL0pVMGd+l0KeXhINPvyWSED
d66EFIPB1s7ztMmTOcbpBYsfGutyX/JpxzQPc3pzm8i7GPr5Kl9YIBUpiSXEpOD5GtBjGXKyTJsu
UFUVUxY1HZiDbFODApi+foiRVzJee3c44cjeoHkZ98/1BLyfDkg/wRfZiYH2xkNW39INAI66KQOz
WPkEdlj2elxOpCwcQT4teWpL4GjjnCeeCMYW+iKW814GMJ5c2fmLYhXoCgNs1duk2+MXgIJgYFW6
vSxzCzgKIMwEjtDEy+vTG6GIJaJmAVxTcEXbKco7zav2yMdPVvadAoZPkZ1d4xXmp6k9XM2n4hA/
8GaFtvLMH34Ec7zbLlKjWoPjUq9oX0XuNosTv9JZAtrHVXyjDXE9MHsXzopvHT5NxXUGYmvsLGGS
lqMkB9rQYE/TdK/PKdIptig9XV7hrU1dyWCRNUiUj/VM0Q47QbZzss+GkqPFlrdaS2DccFCLSyOW
1GzC1Bbl3E4GsA0oxDKGwb2szFZWxVjLYnYqjpslqASsGNp0EVF+K0CKXHWW+kO7qpFXoaM76LzZ
jVaJ9jvjnjcyt3Vxr8UzUUibIaXco7vfGUdgDpNTmL4W2pXcHOostIbx7rK2vK2jn6/cWaoURVMS
LGwh3gbTXTK+Xf7+rSwzmCZ1RdR1ScbfGXUQ6jTFMtK4YN+fBzGGXfTWuZRNCOElJ+jZ1GYljNUG
YO94l9BDVn5PZPDS897JW3ZIQGKK+EZCwYlN4BSD3NR62iB8MzV71iRw385WPDR+vgQck98MPday
GGXkUhTiDqtH0et9Cvm2+O2pwUg4H4R6q4JjEEnGtSmbCnBumfOlgqJ0ibKzrHAHUrhj75NfQL0C
DHWnepqvgDYlBK1HdDfuArf6koF1itcxueWp1r+BOXcwwgWMcXXhhO3JkHaljKAr55ETbmwgUNnR
awVuNaKgXPDR3kuE37kiIOwZAf95BPVi4pVFO92ocdvbwOTsHY79b2hl0ge6CaPRTGR3PgrMlCIs
tV4pHDN0uu8U7DpxyF790QVu+UhLYSPAU3kc61tCZVEBtTX41YjMJgaaTJHxKjSoDymfwYLm5D0w
NTSDZ6JbqymLlIJRR9QPQR+VG4ghROUI5Vo6Cr4MVvKI6rNHn2pB7Sy2MFuYK4bB8iYBt9wKikh4
UKPBU5NAk/JRsj7paV+mM0462uWjLxS7QLszzk214guveLUtTcVaYg8VTWTp0OQuS/Vq0Km0wKcz
gJloKS1S64GluCiFSB7HajYSxaa8Esh4zUhX6hHZYmwgsKpUjE0HqIFbxil6K2aHdjblTuxplbX0
rsyLGDac6AfZjN8ZllQxWwGypbCwkqy2yvSeox49ykysboJ6Q9NU2SSazDYzLW1nlIkEEaU7ecCO
QmlJCi06DZh7QIHglZa2EqxreWwr07jo5ZLKkJcovxZyU1SxpeTHqezsTHFyQLO2ouSVyHpc1nPj
SQJ6eckEmoYO7Ndzin51uU5jZMyGArMBduFewkwHbbX7F09HauzscuKBhchWg6PBqn48DMmCRJAS
ayWSt7RjN/KW6AYNDS4wJ/wx4tRjtmBJ4VQMiXZmgHCC9WhCIBtgboE0yr/UOOQ6O4mLXRdu/Vx2
JwX86d1OvZHSQx85eM62gPV/oO/z1AmuuTu7kQ8wVXCZaTIcrAI1P6o+KEacT5pQQPVqT2k2tGsN
AFl7ERBPKVhdQm7H8tbxWEtkF1uQwX6hQ6J61f46vzSfZM2mk0EUsVl9CR2tsC/b0ZY713A5S0Qh
oopcxEclIyWelmqkNyNg9r0xS6SdGha9NxRtyUlQbWmH2g3qEOh8xfAxI0obDLMHux6egPOCq56E
rZX1c89RaMOhqrgKkVLBmKyBwiGTuQbFrdnFQ5ichwgXYNVFDyaeQnSkOvZ4eb2NUthHaTTkXp3D
LhdDMqlx4qBQKqItS3ZTIF1b+mLF9m+0uuQJ6VTn8q5tpOc/imVijWlKi8RsIJbSCY6A6wLEjnnd
ZdSVU7xNxa38TjrmL5flfn5AfBDLNpBI1VT1bY+1rWXB10hvR1LqqFpoleG3psUi456+LPGzfSIe
JrqENBKO4acwQDQ0YB2ODRCZ6l0uuqGeWuLEQ/L+fGdAiI46lEjgS5HX/LiJAgK6tovr1NHR0GaC
oSrGTHdsTxLAFGj7Mq8XcVMp1GklounwdGyEAXaJaZYMyDPNpyx5mEZ34eX8Ph825NVF3ACIRDWU
ipjDlk9RlJNuwO5MomWWsaOKI+c8b1x9H2XQZV3ZfiMvhdbrfXq+g5Rd6is+BcHjgx/xlGH2R8ec
X6wqECTOr9lyNfMw8zdKeR81oT9gpYmuAFwvTbFa/wH2696KF/Nb+4WO9AOKYdfKu8t2/Tm8VQFe
Iaka2g8lOCpmf/Qh1zEVLCROaDjV4KrRblYApZw1vHCPrs3HC/yjIGaTtKxMskyAIDpTbZZWDpKj
7yj9/lBcirbHuzW3tgruF2YHT7HRL6qQXktSKXEUc59JmWV26l94hLUEurKrvRJA0iomIySIxa1U
HcTqyhg4i7a5OSslmCtESXNpNgaIiKvvknjS+ufcnC0F4O+XjWDLD9BVMk0VOcRPjagTUc2+DZTE
mYknFbtMuUsIx7d9jhOx/SsRjGVHgO8DUbWaOEPvj8LkNeK9OA12ASho7E5Z5s4EZuTLam0vnwGN
VNzyn6O4Qtags5E4euT3SegsqeTICxq9Yh4p7Ka1KbKI8RZ4O9lgrsF0RNd4OUMShQlHH6AVZF/+
QhdkeA1g6emfK+5BoiTT0KIKWgR1hVgejYxJf1ub7Y1kJDovdtnUZyWNiSY0qVY64OwkaCmg47ho
cU08SoHQO+1eScF+2r+o95cV3MgFwUJQGMSoi4n0E1utSfu5FMN2RChxyE40Q2PcxrGFpyB4bXjl
mq3g7IMw5vBOhmosaQhhtGcCtCSuea+D3EH2ZLBm8FggN5AQP6rGnGMR1Y5RlSFNBkA45Z1sZ19w
y/vWH4DdNbilkz8EbrRY9DXT8LK9m6cbeRnNRBFAR9Xjo6NKi1lcqnBCTmYpLF1IMZkHREQt4xnN
57ovtCRoRJEkbOKnNDx451MCaKbEqeLpgELBixpEbq5Ee30oj0Zp7IQ07y01NH2DdJxrbFPHd9ls
ej6XEtBjYeoQ5/uwZMRW0/s4kzga8oQwd2U4DlFohBCCPLAd5P2eSMqxDaUHzkmQt67KlTL089XN
kqr6MC0t5GTA59vTfp4ycSLdoTTu807MubOim8d9JZCxkKoTpykpezjnYvDgp/ekCzlDI7y1Y/z/
HFR4/dG1Q8LLkYc9UUFUnfGIsXlS6OerlUOcWTZCSs3AuFWCwZZGgBTPnGtl23mslotxHvMQY3Mi
HGf0RQOJFmSeuaW80hCtdIR9lLiX7YGnFOM9klY1O9SCoFRxXZSjleW/BoM7Cke/5VN8tlKKcflm
Oy19B3p4R5KQ50QTCkpC6X2OlNXVcAQ9ZG8th8nFq7nyuY9Xnv0x16cQCfVQF/BQtE2f4u2kmjOD
jwn3DeV9aX4u0pFXrdxeVTzldBHPOfT2fjQVLcGzqIxxsOJsn+uuDByBgnOlbav1LoJZ0mzKg6GN
IGKabk3pW2TOHIe0vWfvAph1K6coS2W8wB10HnjCYOzjIf7ZRYtTZ/JDBvwYjuVvKoT5BjSnEBE9
RMzxwuxaoWVijVtzjl6aofqua1XqXLb2zTcQ6lt/hDCnq2wCvVv6il7NgxPkDnnOkBqOabvf4tHa
EP9dt32ikd9XTBHNfp8qeNOcDHNv5jCGX9n+N26GYDfRmU2Sz6+0vYzv0ujnKy+19CFZckyrO2b2
mkh3usGJtTfNwkCUiDF8TUXvy8fvj1RTiAj1gnUFTG7yxRxPJaahu9xKtf+6dxh3/koUY+I1Ib2M
2g9eDrJhVY07gKTSSL5dNonN9VoJYcy80EupH2TEvlp2mvu7nvAmGbZtztTxUDB0YiIL+XHFyEiE
OCnw0Pr97gbV1iMoTPfkIfxaHcCh7PCYMzZVWglkrvgwCZqia0S0ZhgPUQS4G/kv1gxlBxwjVUN3
HFsEbKIYJH9ZmjqDnD0v8XhEfxJvKG7Lha5ksEGXKJeBlGpR6igFOkWTfdCCR10Z9pd3f2OmX9UN
SUcGVRbRu8jGrxjxa4S5S1I4hBggvp6Epm2M/6IF71YBX/G/QBGgq8/ehSYKRKZkUGwENkOciRH4
+loNiv2mGQEeSuwD2F7G5ccDL9uyhLUsxhI6I5Rj1VBBMTl9U5YrkQfDvtHrgSLbShkmuItA1deV
CpT5A0fu6+DcqF4CMHOBEdlWDomVOxSu2BCthdfOuKEfkuwyfgI6NXHZMneGaIpa0QBXwlmk/yPt
upbjhpXlF7GKCQyvJJcbtIqWrPDCshyYM8H09bdh3+PlQryLe+Q3ValqmwPMDNJMN+RvKuIa83eB
g7Do5KbrDIJbMaZQwlupBghUQDkSqFLt/heIAv0UpaFZ+54PL3M9+hruN7QsFRw81paOM3Au2eJS
I6nN2cILcAAa+8yvp+JrWU7XZfaIChuvtO8zvPtJsuV20d6otgLb2ex9sF3B1R3OHApqbrnMlQUk
LVGrmnrqfYCir3bL+hv12/r4RzZPeHBeiXlLXuDx7grViiHp4U2M4xSPm1vr0dIgWDBu2EM/fe4L
t/dtwYK2lgLwhKLp7PFPBY0I58O01Mx5QIm4FzY+uS32+qZ2c9dunQYlBvuSPRQLKurWriPOIJlf
LxbpAAX2o8xyQNk4rKRBuhlDx7z+I1gm6jZfCxJsPHBBhuciw+R1jdJiTOdApqln9bcK+KSENxAf
Q4RpBqNtFKXf6Gbg22/yfFTB4p2D1uAou+gygOpg6jJNXfVKdOO/knDOsPg+m3iU1SA1gKVupdt8
V91OW/0AMSrwJZKN8WXwyjvi6u//z5udVUvxVGpgzUAxFi8TUso4PRdDhG4Y5Y5WT3V0LWvPEXnJ
6HFIbmlxyDp/7l4FYfgxLIitqthwyajqhzgJ56BTpBCtGWdW0x/fTF9RbemFT+jAeRkgGNrhfjtz
RTqSIkjOQWOiobaZAHIKbmjwoyk2Mv112SwRBPv/Igb60EwaKQNEqD5maLYJnsXbfREGl7wJaorq
cAJGm4DSd45+zqHiyZltOAk47JJpjJ2knjy1zkZnqHEN2f0Iaj8zN1KzybHjvGzxyk6QTSRcB+9V
YKDhn8QsGs/R0Mg5Cpnmu/greTF9tMBLrtG5+m38qIG7XRM4z8fgP4fkUmqDtdmsKErBulHzWiP6
IhuxYJvOBvF8lTiH4NwzM8JEnnJA2MVtZ39P4++1DlbbWNRcKsLhfBJlg5lpJMCZ5/paKlHFk2Lw
RsibVsZ/faF0bhLnm2k8YDXs2ERpsYNnK0ONnFrE/P7xJHUOwjlnb8ztVOCw5uFy+j3HNc/cNG4y
ljtzHN04k//rDv9zOH4vkRN11lgsmOF7nnxPzdaRhdXSK2Xa5yjcma2gSmR2jYKRK2T9rlWTyhmG
enbMhNCj1M6PU6m9Zl2kuJYGSh/Uzz53jQ018rGfHTC4NrtcHdBW2CahQ/vxv2cwwufhsRiVEyh3
0fjeAN1Ws7aWx9yTR92j9TECEb5Bni7H+WrWWYBwMZcb0SCDGwK1+PF8b4WZmyXdrlcq999guLhD
82BnTzFsqbMvaXyv09rpRH3+K80U5wPGBd0UoV3OCnrYcmQ6hazwnjFwSqjhiyBEqt6SQ7aRXtVn
EZfjarQvBpELQX0cZHnQYR1V7quqdCTQtCt9hv7A+38bRi4MiaSUgzUCiMh3afkwJW9y3TiXMVb2
mGfDqLPnjcViFyZTUgzobMWt7rQx3MxPvkgu9bXDb2WVK9GWTDB4fGHEqIZx3paAw7nkuiKhr3XJ
nvRveSPaKLB4/pD80XhtoysPBUl8s66E+nS9hbsjoDxdqsEGdqTGOy7TSPutB0vr5XFcj6wTGpdd
xryI4qgFWlt97eWHoLqvg8d/g+Dug6jVBUQL0ZwL2ftNFhTOSNoNkX79CwoaJs/9gch9oqoSJqhL
pXs9nG8UUl5nvahDfHWJ+Ts7Jn/X0Bs11UcCGElvHbV4aPsvxfCzDN+rhnwqG/1nakBmcW5RY/YV
KoqxvEzzLk5voA04UMGx6fLsoyL0HKILWp2mFiCCERXgve5UA/ibUXj2b3PDpbxAafNoUOABWXuf
21/z8Ea3BE62Hp+nweKSG6Q8dFNiTibL9511rQe3XXsXlQ//ZgiX2SxpLtIkwXgZJUTi6F1W/qxE
Lx2X4x/18udzEtdDpqYxMJQw/yYbbjWYO9WGeppZbxsro44czf5ls9j4/98pBy8s55Bjgrb9IUQS
sNLnZHxoRXK1osnhMkCuNLSgMkzqNNWZyHPUfavCx6kT9NoIYH4Xni2WhCQIkmKW4AN42N70yS5I
vhfKa9L993xYbOmxwI6hovpV5ksfWqapQkJsmwflXhlQqj2Ojhz4TSjan6+H5wmIc7eYJiSYGgAZ
2pWeSE4ib+rBFqSZ9Yx2AuH8LdQsw85HlEUrRYolWwoKt9BJtJMpmTe06IanKK0MAei6x51AOY8r
db2KUYaDAziKU+yf1BKRUIqs4lxOz+x8aCxYBYKDlx73UH0vYcvTlH6lS/ImGUJBDK0731+L+Nt1
yMN0nV7qKIxqbDAdxIdKol4Qh9e08i5H6/qh9+R/JneJqLdBj/tbnAj0reab30HHfS+jFtCxsJ9z
6R6aTK0ri/pkBTPG33lVRlSj5AsDanU+HQ5R/ENgFVvOPiQhXcHDkQqeK9A3nSehMuhor4QYwHaj
/lKxG9Zsrz8wYnEIkxVu+izAWw2uBR4zeJEtmnJoc1BnwOWdsvFHL0B3We1Gt4ZnBpsiAwl/tsmE
Ikmrw7hA5dapUZ5HmmYGhhFy5IpdOaEpOJWuHxgXEFzWGMcwVWkLw7C3p9B1UbwmghwEViwMJnqS
Ztfwmydb+EgmGlAukdC+UoIqZbjdFhfsEX1SOkGnx/roEbxnK2itwM32+Zwpo5qD7xCeP4bqpo0q
l2bp/rJfrMYxeqr+A8HtuhSpkeoQPfVe0Ma4s9IhDovqbnVU7uqZQHzQ6mvvMuLqgr9A5ByfWLpN
ShWrb6X9QAWrm+S6IwXHsdNwaQb+dxHVvGgQ2f8Xjq9KahWMoJbxdO0Qx1cFEUTWuh+cRpBzcQrO
kioz8Ptq8dXWIycrRkclgjcGlr8/ZosTCOfkWdvX7ahiS9HPijvFg4sXWqcY3oz2ZTKwJAeHpH+9
PE8iuzj/Lgu1pbiKxEKZHVWwJhPpLutEdDPsRy7ZxS2MVW5JppwApM30HSHfphLloxACCKLcqQuB
r6/0g2Ans3A9NsoLVxijqTZkwtDQD8IqNyBAMns9ekGke8aqnaQoD3BFFxErHQBnsPxGLZQJrfSS
eUieak42ShtT0ndgPdqk0+RMyuwEOb4op72vmqLaQ4H7809wYRapcicBfOykfR3mm1jTBc4p8JTf
j5CLYbVNJVZLGxCVtRtmbD/um/7xn5yRf2KTizilBfOTPvMV+7VI93nz5TKEaKC4PIEimzyVJISY
ZHyf6bckFHif6Pe5PKFHYxOVPUYp7zqnRSU2+dQu8+Tev1fKxTy0RZORrgKCNQ24KiWbcRS1368a
wfoKwJ+EWki+Lg3tDPZgR6h7qjPlXo/KYzKLbiVX6pERLgsMLicMUTiFBdivvAm6g9DUHvBghQpT
T71r3ju0/Op+digDdBrLKPUWMayvtKqdo3M5opmJOnUR0Kmrb0fU+2lME2IfHywPiTYGASuqXHsU
ewibQlbD6GQ3f8WXDWOj9DGQ7Ub1eyveBT22hGYoeG0RwXCbioyQPqwgrObZxvcquR/Bq2S8XQ6l
1ay+sITfVJRBPqOBDLeHNXFG44ctb0j6oI8lXnhEG/V1c1CZD4YE9EvwFRwpyteNrAC3UaKrkxMM
ylFpzE3SJIIkt7pRYh0A/4vDrcByoEtlY2LYhqhx4lZysED6WnpjSrHzmdE7IXELb2NZoGUrIlSH
1OqmGu5Ii2LkeBto32N9FhxMRaPHxVoljSGVe2A1lq17qPQp3UIJoq0UqqHArNV932IAucCykt4q
ygQTpVdfK7IbrKOmbUF46UjWdZ4Kds7r9+UnNH7NbW0S6UYDtOhIN9Yh3wT7YGfs/yhcZz9FTckC
7+BXWTvoJNyUxeiCbja0fbfn76aVu0PzfNk11rcSC7O4yJJDHbXWKuarDboHw1JfQWF4E3fTSzUM
rjZBa7eznBqvRmYQiWS4BL7Cr8GxmepS1WNIsYqp+0RBr5IVSPm2Zd0bl+1cTyB/Q+D3lcBiJSus
BPyXMqBa+boo34qpAFnvUUsOBRURG62vaCcoZvUCqi/yuu1bQFnTpgpfS9GUiTyDyxtQkx7inuL3
q0jeaGbjVblyPY4gllNFpfjro4YUiOpnxnjAnayGODJ7lCjiliksWjeAKk2Xd09yC2FJvJn2VHQx
uD50Jzz2/8XQSXKsBbMEvFEmN12h7LSi3Fx2BBEEPzvzQIxax0pixIdh/KIJJWFXxwyyqSg+Iqpl
8A9dXdFriWkjrRfHYAumny/QPituMXzZM9lGu+RAWzdFzdqV5Al5aleNW2BzwSzJcxeMIzZTQay8
FfjLkfGi/IkBXGBwPhFaslWPEzAqMFD26exqwc/LCKIR5LzANmM7KBmPoaZJ1Kny9EuFnDSCs9lF
C/fWbLPtZcCV4jds0RY28U4xyHUlMQohfSt9r0Mn87TAZRxyD/quSDfzqwCPjdGHQ+oCjwvhOJkt
rYoRwtl+PLauiU1o4NKXGeQzoEq5H+qtqD+YWXAJkY35IrKwKE+mocLCkj6Y3c+KHomwKIx510cM
jCTqllH5ypei9aOBss8BS5a+LR6n6/nKAsmrS7YGugxjL9O9T43iXzx+RZYlrUwlE3jqdnJ1XDg+
BfvfLNDh3t6qTrVFmF2GXI+vEyK3051bPMPUChCjkG4yTdkUUywIr/WJOkFwIZwSaehLUJR7ffQt
Mt7K+jET3RSLILgI1iY9sekEKyZ6rOUXK3szqcDDRRBcCCe1XJmtBojxR2p7Wf8QiVi/RAjs/wuH
npOI6kkGBAn06tJNqD9IquBcs56HTlPBRWlhZ0k2G2yckn1MwQwl/RhphquVR6R4gTOLsLj4hJCt
BWFqFHDP9qHvXUn7lkwPEETQO0Pgw+vnUeNkFrdDt8ZkmtHGwIio/jQ7y9URe1lfx4399BhB9wS6
7+gzeB1EG3aRkdyGvdEaSooWTMlXcAo5vTfyzElV9FKonWA4BYH6u2Z34R1WVnajQjB1xAbRgxVl
h2qeIvdyNhC4IM+aFJo9bdMaIIZ0RzLF6aofnSlqOhFZwuUDNVSLqWWWWFbgoyrea0pJUFooguDy
QVBVUDEd4XuK/VbazcGylc+USZxcjpe7NgNbbtUZRqgZ3q+btwld2R0VndBWz4MLFC4lGI05DXUA
lAFcoo5xSFxjG+4YL1DvolPHU38MfnVj7CAAtvmMJ0DqgfErMQqt82Q0zVI0QSIO7hZ+i8lNrP3U
54fLEOtlb+AO/g8GF7Z0AAmilQFjcHuP8Sslvu2mqRN5ElR1QVN1a28TyB8M763xqWg6QXNxW/S6
ouQ2oIPo59C+9GKtivUN0V8Eiys+Al9926sECLRxsGv2M8kNn7KrPyLFRemqu0iQ3NeD94TILeVW
ooMPr0cuIgUOT5MDUv5RGUS5dvWsdpo0i4veOVbGUZqBEkm+cVCO+MPrd03jgEZ93g6e/QtS3l58
K+pbEVnHhbTcF1TNNIynnd9TyOB1u1JEprR+IbKwjaWVRY7VFTUmINuEQx4Uv0icedc9sxZmxa1C
J/WDh8/tYU9TxsV3CjbTuoKYNgYzc3RpVw/POhElEdHIcYt+Vw7yZKA00iO3A8htY+isZ1fN1Xj4
w0ZAnWkrYr4UOQmXPVTakCzvmPNLxDGCZ92QvLB+bIZPbcpO48dlkDrskFws4FjVlaTdUntr9D8v
Z6n1peQEwWWKsEMv4VyAGnicm2NGxgelEz1+CSB4zbY0M1ENpbIJSh/ldmck95dNWOlww97o5Ne/
tVIWfo2dURjaMgB6n7GX4N5jT26g4Qy9w/C2FKy9AnezuQQRzwWISBs2YO1Wa+/M2E3nd4FB6+vi
30nhadbM1oZwZAuDZJyTRg+6b760sV5rhOzkQb7PJaCcQZNxKDvZi4i6bv2JdDGcXJpQwqSfhwro
jY/lGPIfkTe9zjv9rkM5BePObBUhPzxzs48n0ZPFXKaIhjJXS4h8e1FPwO5ArPexvDMJOsPf6HBX
5Q+XR1g0iVzOGK3YsK0MiSmW610ckONYBJshErWArBemLIaSSxT6qOlxw7J6sqdfVXd4AwGTO2+p
x8hjo4fA6dzYF9UeiuKNyxp9pM1GKsE4y/KK5D7uf10ePKGDcDmjHVpbUVKEQKKAnGg86ptyW71L
Mx7R5RfdM5zh2GyFF8KXzQJh1vnqBS6M1E5zjGVW3s/pczE8XjZrrS1wkUbArnEOYOaQgk8jjNuA
mJsh4NuDog9Kzvlmvup36Bb0az/8Qrwhd/vt9AxVocsfIMhjoOk6/wAy21SmLI/RA2rf0SoruVMF
tUfGdp+56b9lGfC3nsOhfo9dMgFuOliH9i2873ad6ci39n2yS+7bK3tHwBZTbmxPxIJzef2EduE5
8iyB088wMdKBuiXd4GLDAzmBOq42l0d0FcdEa7dmg04VkjjnOMNQtQMFkYVXkqum2RTzOy1vI1Ed
/qpjLlC4ZGLUdthWI3uQUQ+9dS9ngh2O6Pe5JIJnYFqUzAo5vdMn3+4F66fo97l8EaFB21AzfL8V
NNC/wpt+5F2eh/WMsRgiLmOAhiEajPz3QW/2IfoGwjarZHyzG/lF2yiha+9DX7T7FKESLmPIdjuY
qgHDRn8CpxlobkCGFOpOWKKEgHX3GjMEXOYfl41dXVtOthIujQTR1NYRQw3kMHSVqj7SVh2gphp0
28tIgokjXL6Ig4FU0HBjlMQveVZc4ZVYcLcpQuBSRKkHGSkV2EJouzUlZdvMk6B4UwTB/r/YvFWD
ReuogxGBdKdoe9r84+9zOaBHVeUsoXzdM9JdpKHsBi8U/zYNXPxrTQaCjAjOLSvU6ZDO8kT0rCdI
ZDxVM5Tl7bJkT1RalrtTXzipnTlyk+Dvn5eNWd16LryXSwZ9UcmF3gFppHRX2O11RyQ3KWrswYa3
KlOeykTE8Mry14e93wKSTw4lGrKyCZB6ELomjdy+/DWG+05/GdSny9atxyYaN0EkakFIjPPnvLYr
s4iw5M35sS8aV26eoVku8IcVrSOcR/A48x8UzqULI4cECst2aOT3izvagkuWiR3Z7/lTDeUAZZP7
04vuh9+rbeNYV+Bs8S7buT6kpy/gnN4A502kJLBzlI8oDM2mKzBIOVXyi3GZXoZad80TFOf9Ua2k
iV4DKrAHyKX7ZdCDpQ/FCZ85dy0GlVsFoSAptwkjTOnVY1M1qCLflsXusi3ruehkC+f8idWXWsUi
2cB6gZOVJnC//2NFOgFwrt5ZlkqnFgDWk3UdbCs/rR0dIpubfD9CLFR2ph25E911rt/7nIaOv1tX
EiuwdOb1TJqgg6Zslbj5vvYGL8SzgflaigqyBD7B37N3KEHUjQKAGUm3UyFtk3naz+DWLqdO5H+C
kP4djIv1I7Ga2Oo0LFGx4YfBzynwqUhtQWQOlzUM3RjCuoQ5dpq4Sh85DaFO0z8otkhkQOCA/LX7
mDVlaIHEzmu0Ozm4Lv/VAXmxGOjfllVcAYA9JcUovHKGB8WBsqfkjrhy1ztwXReu/ql3pIUHckki
zgItTlg+6oYrgs7oPuw8qXoq7Gsz+9Q7I0TW/rwrfBBqkIxckWoFgrw51JvL4FcrN46iii6K19fJ
Ewq39xrLSLFn7Gm9VApdHGPafm/X96S9mZXHKa8ESXbdL05onAc2dheGUwy0krUrwgG7H5cz33oU
nQDYByyiCF2mhHSSiUHLDnaJipfdJCq9F9nArUlBCA0kJcC8xMGRmjsiPVw2Yf38vph4zskMJS+1
hg1Su9H85rV2+2el9+PrZsM0iWQn2mQ3jVPeSv0mcTtfRJG0OoRgspMVC8JWaGE5H8LY1qaxSVFm
M+XttaWHbtHEvh2IGD/WbwlOOPyphsRqhoZZ4NCDejBBNof3JBk8ANJW3RE8pLmXh3V1K7GA444z
dO5y20RvoWeQ6piOIJsKp2Iz6OFVU+meFASi7dNqZC0AucgCS3lPB6YAnPW6b0TtjaEa+2o0r5Vg
8gt5uoJq5tfLNq4meBB6a7h2sBl/+fnUDbIydBmEIT25zZxKr92qzdxBuh+NT3GHLJC4HUYb5anc
jkCCToNLzBjn7epAPsGXjx0odIehn8ZkZCwu1lQFOV4dUJYXS3f5+IhuULRKisReVwN6AcLFG83s
WTYH5IyRHOusBNWKICmtT8vJCm5arGJCo34LK5ocjazpCzV2Rr+NRBd/Iju4Oclt2S7shNUwQmvL
lkMfDPaCIPq94/lwxlmMFZccMDxhFUYYKzKD+A+FmUO2L1q5Lh07oXSPE+qxVEYDDQZNrPtmVVvP
mhqwgI4MyLopffIyR4G2j/qEHKRxehqDAO0Qo53YnjrJpbpVCi1XnNaEeIGyuxwe65nt7zzwDziK
VOiUsMWBFK9VBrKBZ6MZBSvcKobNFMfBpAmiOW6FiyszT5oeWc0otpX6ZEbXmi6oaVi/jV9gMEdY
LHIyGc3WyHDQZJsf9HNsQJxlR364nXwZSl2Muje9BYurLtJ5EBnHhaOSEAnMbDBOq27t/quSt04N
HtpPzNLCOi4ce9RlTzKBdVb/JJvHQftpxgK6AZEdXEDaVl6XUQkImcS3eY4HjTp5mI1K4G+rAbmw
hAtIM5S1alQwXNL0ow6+ocX8H4eKi0Y9KPMyIlhiTOUOvGOOpj2qhojKYP2wdzKD14CqTDPG4QRm
RPtpW1A8KhA/P+DEV13RdmO//XmfNhpBrlmfJAMqiaYNgsEPh68A2pphjQORkuhOHqeOQX4NmaAY
Y3VXAHWy/4Bwi7SaDalilri1M9Tye1u1R42AB2+2pb0NXkWSyvvLzr1+hl0Acvlh1lRr7CC4hrvc
3tNdVGSD+Gs73bJesNyXiHDfw3zgQ8ZeAHLJYkyN/22L0VGS1G7T7eAzJNHjuGi2uNQwDaA+thLM
VlHdjvRXKB2SSnRBuaIsi+3AwhYuNcwyqJajGKc+5VY+zMfyvnQqiARmuBIPfuR4ZqL+7Kav6i65
PvRfGVupiHNTNJpc5ggkULfJrAVC07/HY+bU+o057WLrUIMfpSR7hQocRgTI5ZAhzcM80wCYHftj
fuiutG11AwO3Ar9k299LbsK+Y7Gm0AGK5znY7T0bNWQTdIMKDb3farVFm7GXFu02Jomf29YWsrYH
iZYCM9drQ09Ty3OZSiGtmzaE/7QbiKOhyCxmRM1u5DGSXe1QPybokFTQqjZ7kcD21e3ZApo7GSgT
JVnVMK+ilRMT4hB5dOcRFUWm8GlUECYal2+UNhraMIaZ2T7coSLhNt5Ynnyb7w0/gYJf4KrXIvNW
Uw74WdHgbhoEpXrc1I5hXlUTYdtP8PxjaJ0Y7RNQK0xutE20aZ9FDWRry94Cj99mtUNGVbXFqjTP
N8X0Xau/XfbVtTFc/j43X1gU0KeR4/dl7WBWz1rnE9FT4uoWa4nBz1MtFXLL+o/YGZzeg2QWRcrJ
XWRcS670Vf0OHo5rNVWcOdyJKuhEw8etEJra5toUwbxSCw4RdNsDMxdFG/sNPtqX5nGLgl7XhWRO
wFDfij3xI3d+jrfFL4pa1dSrrkXZRTRj3OIgk8Gsw4qZZI77ZtD3oaodwtQUBPJqu/XSLG59KOsW
e3J2XGSVD6av41oBvDBefM2KORR3M/mszSW7B0fw+2WfXGX2gZKGCREIzUIfGbcw9J0Cdt0GW0ot
9Azwvg+jw2pkQO0jYU1SNsmGDEIt4vVxPYFyi4Ns5Hmis26eWL42bd+oHnPbFxi2tjAsDeOyx6Sh
kC5mDdATKcAyyASO6yZ/qefSgKxGnDgBgSxaYZPkaFT9e9AGEK1N4baXv2M9Kv6aym9C6VgNRRlg
ExrG4x2eN45TpXiXIdgUfQyKEwSXV4KuNCtisn2uarhGCEGe9C0dt0S7z0rRIefjmmOAINKCUhiR
QezJ62CEAUot5wIqvBa5kiyfKI0LHnt9+H7ZpJVLtnMcLo/JchJpZlWxzqjyRgfXZuDp3vSdVb+J
VU5XVppzNC51pTENlU4CWqe55osGYSNGkj+jEg5ydtUh9kW5cqWJ+ByRS2RUipoyQjbD9sg6KAi5
5ortb9UdFZzlPobaORCXwqzWmsGOCtMiNC3pt13xy6qfL0+WCILLXrZiZ6o6ASI170btGly5cyIK
IxEGl6amWq3sUAZGrh7U5L3tUbckOFL9fns5jyOok4MKTDWhIg5BDM7noC4tT5HV/Kk/Y3rzit/A
zx3t1toysas43bCrCg3VZw0uEDzZ77fjRsVuXbT1WYuy5Zdw/lg3+kB7HV9i0602/IDybptfj52o
73ptUJcwvBOamaUlLZxQzg5MK3K6slLBoK4G8hKD87+JshblHqaUv3qcv9Fb8ig9lUfdjw7Q2xTd
MLEpujSFnCsONS0HNE0BrXGafeFDsM4xn1hTBEGhpzCKRXCcV1ZRD0oZA3AaJLWnjeLUT70D5Zl9
tpP2omfkdacgOhOsla0PEqKZnodNEBRwCuM90F7TuXdVa3B1UFNcjueP6wmLg79A/D5YpmVJqw5A
UV4hCwaK6Wh1uG+a7DoPwB836AKuklXLcFUCMhssLWiFPT/DWaEON9TRG69mkLmULMghhONDpNF7
S8Jr72XrVnY8MG+Bxk1a07a0jXRQdOrbeAflsDv7Rmoxa9AiB/9U8bN8Vn4IIFdHdAHJ7XfSOmQM
UDCw9xVf88JD9U42OPv/Fi1jbIOB23jT7hPSOuemcnugWEtoUOfATYfeGexdoj4LLPu4IT9D4I+/
Rkz7wjR+W9bt003+ZKOu73fnR3dduDXkDgVlKAJf0bjNTgVdOKs1MHuzeoxSzSsDNHTVTwV9vGwZ
y30fMslpyvgDr6xEVdZUrJDGdPvu5yRk2RcBcDneGnulbFsAdPTKKJ4CXVQEsnIWZHMD4XZoDiO4
+C4GiLmYTWMDgU5u+CChR790m/d2cGrFy/dIkO5wFbjWE0L68tgxt/o4didgZvriTmYabRKO6KhC
20y8MfstK5az89ot1Pu+flOS5yoUFBmu8BGc28otM12ayNqArbYXWNVBJ71PSuOamkwKhNROOFib
Spm8Im38ak5Z/ZLgZLo6m6oKbVuIPMsKL59DtSaw6whxENg3M5rj8lEkrbi6WJ8Q+EhLumaU06BF
sWm5be3IQQhY4/vliVvNUwsMLrggpGbWEFdEvrA9Mzdcld7X4bud5dDPEOmJiuxRz51EbmiuIy2h
Hb3al2nm9PlBo7LAE0UgXJA1JGhqjcAgbHMcW/s2NLj9x8315WEToXD+bo9FbhPG7RLOu6LcR6gE
LgWFwOvBvJga9g2LmCpGcIYNLO/1/rApd2BZ3dNrdkqJH0Ey586oG6q2lnvZMLYufQjkBSi3MIdx
1esl8wdDvrfL/QD5vi6yHVm6NupnXSiSvnoOMxd43NKcFnZZ1TMGcvwO9nmvvZ53tHBxDus3hHFD
/sxELAKiqeNWZmXsi7IdgWjUd73WuNn4pGShd3kYRSDcMjyDnJHKI4bRCo6pvamkY6sKZmrlsQsJ
8DR0PHOdoZVqHhQIp2wf7/IR4mfq3ryeXWhTbME84wZuexhfL9slckqeuUdNg0obQPHxW5a33+cQ
fTM3jB9QQ4ecuptMp/SiDVY20YvKer5fmMtlD7voIfyETepvgkLDVa5o6StvBBKFIDFpP7PnWIBx
WWQEvWs4dwCzE/lWleghzJO7Rk2ep0hU1ra+jhggj1Jt1I7wUhwkSJhmSoADTGLstbzw5aTbXJ61
dW88QXAuX9FWnpXAxsajvqeVr1lfOpG+7KoVRINQnYwXSp33CxRnZzaKFthqvOnlx1hY9LxqwwKA
m/4hH0JbCaA1jULhsniwpU1ARFsKNqsfkt8Cg5v1QulsE/VK2AFWbrWPXHSB4mI0L1x7i9dO9GuL
ZBhERnHLyFSkaMEsADjq6V5qwyulju6wtxYYJpoc9hmLlURplcrqQCvikWpvRs9z/pk7QnMxcNyq
ofRzXkOqEbe7tHJNudjbUNyscINO62B32ZdXnt+Q9hZY3IqR07HMmgjGhBnaViFWcFB2+r7YMVL1
3+tG4KhOca0mn2FzP4fm4iicpCYbOjaODnv5wyWeTx7mm8hrduS+uCn9bCvLm8v2iuaOW0kyKbJr
ksFFMtlv2rtMEhUKr9/XEHBRaTJkgS2ekiqSlLyXmNdraM86pFeRh3Z+E52l9jbbpcJ36XWf/wvH
M1IlTTtNxWBi/izoDsUooCptJxHyJq6P2wmG29gqma3ioRYwJepAskGFMNAkOAGILOFSktSopV6F
gLDx1l1ukLoTWbAOiazgMlJjGV1f2pib0Ej9tENTui5ysNXjtSHrTOdcRSEmF09dXBI8uSKx1vax
nvea/M2wd7Xy9Ak3XqBwoZMFRlNVsoqLR/trGKILVTAX6xuTBQAXJzP2JXVoA8AMvT9q7fprD1IK
7CZbn70WNq40ONBDsH9ctkwwfjwti2kUpmRayH1Jqzh9u48LnDr119C8v4yzelI7Gci/w6iUNLmm
wMC8uMGBMMbdMAkNFDNu41aUE0Q2cZ5dVZFZxgOwpvpBi4kj1Q8h6g810aStLrgLmzj31mkzhRph
OO6wkdCzhQJBvIugnOmg77InEc30asAu4Fi0LdZBtexQOWcBTkreNCZMV90F1uvlaRINHfuGBcaU
zSOuNhFOed55o/TUV1/QieFEwo6f9aPTwhr2JQsk2gU6VA9gze9yKTd9A4M/Lm9xMGRvStOz8XDZ
stUXLHMByGWKvgazJERV/nSy9Htl1+y6DapBDqJH+NWstwDikoWU6FTTKgC1seFkmumEs+hOWATB
pQsNwWTPOgYvKJJjPDYbu6SuYLwE3s3fqoMGdgr6EK4Q4RCbE1S+Ksb3tBndMqg2HZ2Oox5ujHC4
RckBipdUp0vKH1YxC1KvIHHwXC1lGFoE6szw+kF1aHyHq++0JU6HI2M2ii4CRWBc5uikRkbFKmwe
U9kxCXUr80rKb6phZ+IG6/IAszn6sF03NMsE9S6IZHmuAdYoHQ0jtmMB+RLTx1K7rusK23U/nmzX
6q5G6+dlwPX8cQLkIm7WCmpYAfyykb7149co+xJPn7r0WxjFBRnKJMx5yrGpMGYdrc1fIJVmSN/+
zQ4uvvJipJ3UYVdhTbeRxvgFv7am6Eywvq80TLTn2KYNPjwuuUMkerS7CAdbpiA174N90t5A/ddr
DiA6dSdN8O64OjlQskNZN7pKUEJ2ng6VOaC51EqYHNk36exgZzm1IpdbT7oLFM6/I6kHoSGFUayx
M9/V25TtlUcX+jB7eZe4jSZw8vVrHhNSSyoO0cTgm5ykIkmqDtpl3qg4GmTnTf9/WPuu5shxWOtf
pCpJVKBeFVrqbmd7gudFNWFHOWf9+u/Qe+9aprXNu55vat5cpdMAARAkgQPQ2rmZ4xPG/gI6ymPt
i54593X5Dybf8GTOljwbKTDr5j5JT4uEkTdfLtvgbqB4FYvnbCiUdVTHHBDq6qTkYcCwAiI7suGR
VkDmIdIgT9pg4iJ1HlW4lObj7kBmc9i90W4Ilo3aGCuAuV+udcyErzG78X8jIucA0SobXZ5AxP/P
tmJicJUlK6DT4YJHm3dhWeXwARzlepAEdU7lgEvAtHPbm73/y2luN90xXxG5UKI1eThS5nWYsRd/
DccveAWZOtEj/74mX1G43bpt0Am3FLjA+juUYDd1tPglmFDGmuzo8X9uu8BJn2K2hYbdBWMYmYNs
cqt6yZIWA1cqt6xuLTy397Fhy6XkXPaB3SRkg8LvJ8VaF2aaV+6q9JUTjQkuLuL/3v/2VhTOJsKS
6llOAJKkKCnsj81YOkQ0mHDXmzeScGZADEVusgb6smLZnjtXGnHKk7xqsNduFETEXZOjmmbhptGS
cRX0dm2MfiC5nlQVCnXi8VZLMLwqztX0RquS3O9kSzQ6bTfN2OBxp4bCoEMnFWXlEguvp3p10kDo
3uGKEGNAbV0Jf6Z0wgNJKJpIsn/jvQHmjFBG6XARlwBmJHuMwCc6qXcmLrzRLCDYPEU65SzRrPIe
TCOAiqLrsHjoIorc47aPfl42+N19ZSMRZ4v1suZo5AfMomAoIVmcpfUXoz78GQpnjEO66JGJqQhu
05qga6mdVlGvjXQNLsPs5wIbabioFNV1m6UtcHI0lbIOGT+5Du/QZy//ZHMdS18XlfaJIPna0klu
q2KS4MzhJ8OXbJjEvXkzRnb1k5yINwWJ4l0WkunqXY79KqPBZVXVGE4kWyDjlP+VWE4kZU6SF0E5
pM4qB13eC0Lifta4AeQSrFzV5w71phVCPRsNkd6qYTA6swebCeYebAaCaLKfHVC8vmBwi4r2LU7C
hoSdSbqUhS4blMjl08uETjfx1wVZHehxfAyp80VH3H1PeEXlxLSqjIRUTSo3jfWnkf7sk/YxrD/0
4r6RjQuVzZIMFpkgWxJq93KV24o5Pw+yaLrvbvRAgm+A980wNb5twwQbTWksiP4gfVMtzDL6XuSH
hAhOLbtx+BWFP06XSBk1BCqo7IhGB7SH/d2A/6GV2cBw9oAi9SqLS8DIxW9MXbOJftA0QbjdN7oN
CLf8KgqBa6JDY+p9Zo/P2olVINPUNjB6zA4Dy8cI4coRibbvXBtYzh4wL6k2xhmwnTcjYLHyoD6I
juqhOlhH6SNheAPG7ZudWQ3UYDlB0l9lZeK0JUYXDb8vx6fdFGoDwu2RxhCi04EApM+e9Nkl00ee
ziwNB1gTBZLU4DSGEiKrXWIkG01zmJr7vhRUeewmTpvvc0oCQUcStRbCXVt/BWWvnyWlnxTZIeqK
oA9Fh67daL5B47SlgqNU79CdgPzMHlDknNttmHn5copBRSkcqbZDD4KTiKzgTdjE8VXny9FiRS6b
jMVyVFT/XECsy/iXYkx2ts2KjZLGDAV0SbjpNVgT3OrLLDj47dnGFp7TrZpHIH7QYBtF8yvGwXyZ
f142vr2ItAXg1DnXtCpalamz/Tq2X/Q68xRya1W5I4WRPdQYbFqInoxFQrFYvDmZ9AsIrVB/gf2x
H5zCBKVF+XBZqt0X1q1YXJbW9n1KevUlSqRPUZDi3gFtq5LD+J0jh56jJ1Z7lByEw+r2NsUtMJe4
9V1mlrMJ2WYzs3M9dOvhdi4/XRZvz+OoQlF1rFNTQ/XeWwWug9lKYYE9ce3Lp6izvoQDnlIMKj3W
JepodOvLZbxdoVQVY64w7kyFeG/xjKEZw0TOkL/o+bkKy3MMzkJQ87h/BsPtKOG0NJLMtq0KB3/0
uXdXmohOaHf7AHkjHoo13cBmz6kux5ADQ14U1vm6eIaTeP0P7WkCkwOs4bEVZWa7lr5B49xXoUse
NwytTVy5utZET5K7C7P5Pvv7xpOi0lo0K8H3MZpEVs5z+3MQVpQwrfPp81ZjnLcueRSF4wwMKaD+
fKz8FX2zd9NdccSDdFCPxw8YwUYkznNBI9tkiwm4gpyl9DphNyOCmCc0As5JF6UiTUuB0by0d3R+
+Ev6tIITAO9An0RUSEI07oyFJ2PUOocye3NiL4R4a8fcBAfd7Mf52gLJwx/pj3/LHbJwJI0K2az0
WyLhPCAfSS2IP7tnuI1N8BfVurmYellBpPEnXrZAdMAa3RgfoYLdEEd757JMQjwuMujxIMtlB6E0
nxXsh3eoWfFHUGLi/BbgXeYDGc1WPC5ISFlH0WEKuGxEB0ktOXE6ug3Ca6nOxymfP3K/tcXjw0RV
93VMoU5KKruagsnSnFhI7yQIRvyFoFWiQUtHPuPq6lVu3c2icnYWCC4ECsoFiihLEs2ooLVBezYm
3FBXn6LiFlMPDpetYTdleY0QlIsQih4R8HH9jzGA7txLjqzD0hQEot2Wm+2qcFECbxnoSc+AIwXW
LRL/mO0WZ80EEX8coEPXVlLXeros224NyBaUCxZ4eCzDnlm6fCIHdD8cxnP9mFROeNVhigIYYAMM
mq8bW3SuEhgHfzLNWi2ZdQLcUrFsTVnvllp7viybYLPiH3GtNJlklZUVqBnuegbFkeU+tI2VinTI
3POCIVpctKCRMWTaCFlAJ/B1PnbX2p18G171HjOTFFOGBDftzOAu4XHhAq3207zMcKyO1M6yrHZm
Xq1qZWsUc6VD97IWRWBsITdbfqb3WSs3TLiaeERB/XIxOiHaHhDsHSUUPaOJ7ILLMDAWj8wxc2qr
c+MQNWKCGxGRUXBBI5TjflwyGEXfUKdfEruZdFdPP9LssHErvkJZGQGkliggWMDqUucH1HXSrPUu
L40gMFlcwEBbGSF9AhBWzVIexmA9vQw+CS7DiBIKi4sRoNEaJFBEIn3xRnfBCxmLS5gad2DX6rro
4eqywYHw4a3BlbmRx/HfGTPaAK/yw2yDUuKvDNSv1qlHY7t1Bc4tVxLswYJISPhDx2wUK83YpliC
eN9lTY/RiQTSg4VRo8MRqYaXezhyi4gkBdol/DyNrG0W0jF50cCBCyY41Q/qarbpl178TUTkJJSS
ix3gKzMqIwLa5Fi3oV94zV/IpY7Ktx7MznhL+ySf4+tCUJIplJELIhiNTIxYfkFVDprT4DXeOCq+
5YMUy9UE4fGyW6BC960BWXJDFBMHuxe3IAE96r6C+i7RDrYfSSzNQDubrL0byJwXepJ0rKhaCf11
Wuy8/NHHAmfYT3FeMbidpapDcw4jYMioxq2zWzUr7EQ7Jq2oBulfVugVibMLVVnWCdVxLMyjjp8V
TLBn8LZGHf/sZ+Km8H0vf8XjLMJIJzaPBHiFbn9lUSVMQJe2guHZRnFIjpo84mQlXhFEl0EilXLW
UY9ynHUmgmZUnlKw6idxalfZMwkr93LYFNkHt9OgeaRIYxVAcgSKbEgj36EB1fkAiKZiiDrm0yBW
cqG5QplBRTvY+phh9tZqHiopc4dJ1EGwuyu/wvAF6AXCfxERwCTNFSl9o/rAlTHdfJ+78FkTQ11S
eUUMtI65cp+LQsLuWmy+z/nRNGiRmrT4/W313CXELsavQy/wVREG50GxNdWLmUIGrHmAARvBqMqu
Ihwqvmu/G1E4xym7QiHWwqLb0ia2bOgYzkmbYzIiqGZCdkimmHep5gaN8xbDLErMWVvwqHglO6ub
ncZz5kyHOMhPpZDMUKRBzmPqsJXqvgNYR7+i1tiprRTUQ6IpJbsPSVtjY6Fpk9G2s0qynqXPeu9Q
X/WyU+yiDpjNmJRdvAk7TDYRbZpo2bhcrcKbadti4IaLTg47te5J/lXPFzuTRPm6yFW5iFCmrapk
bIO3SOXklR8T3f6jmPPyhLHRXz1LzRCl0F+c1A4lno4BQuoY/Vlk49+YQzUZjYzdHnRlZxPjWlVX
F3SofygLFxiWNM8bqQBKqz0kGLJcLI/V9OuyvvZzrlcneiG+3CiMcXa3M0FkYCN25c/Y8+7r0EW6
YOv3xgHtQmdssJKtyQIV7iZCG1wuVGhtWJeGDtxKbh/VHkJKswOOQldppO8qQRFGBvqXpPx5Wd59
CzRAMQGmcrAqcP41WWQkGGIP8okc6UO8BmarCfaL/UjxCsF5U2qARiAdWD5Z3YFB046i72kpqsYV
gXCeVIcSpgwpAFHbT6NCbBQK2qP1+7Ky9m99QFfzP9ri70+Vdl3jtQZKfKTOhOc+xW38+kvlozMZ
zWTVoyFIj3cmPuOJcYPIbbZLvDRZxZLxxlsPqgc0sGpNn8Jf4YHxNmG8yw/9l+anJ+HhY383QUMo
6N4VDLvjdpNhTaxkYd0Qm7a5BJdOaJujaJsT3SXsxly8umgGZhwZ72ZspGuYaK2Os36YB0tKbEV+
LogdWaKQu7+GBmSiqmaCy5izeKmIqyQasXGNP3tUnbFxB/Rofa9/U1u+ksEh+SEX2wBy9t+b2azQ
bMa2rKHgwnCiVVSfsmv8GwTO+Ks5DXHYgEhSeD1kKJs2T2UneGwWYPAbiUrCYZzJxAYUe2tq2Xl+
BJndRyL8qyD8PtK1ytoPClQlN2ASMqmTavWVkYjuYnbPMxsYbiMhuEPN6wgwa6PbuXRNsutimW29
viMfqX9AVcX/Whu/nfTRnLatzKC6E+1ux+7aUglGNEQuOHb9y+FJtETcFrK0pFCjBVhqnAelbtqS
JR9mefEuw4i0x37GZoesImNchw4ww5R9X9vFS8IqCLvWyyztc4zJt5fh9k+7GxVymSZd5DDVclg3
K29ng4ur6kCvUCeKsvYEc1hE2Z9IjVyAaEEXE7XMmyr1OSwGu0o8qfr0h0JxQUFvLZJpIZTYFgcS
fzIlN+mo2yzX4H52Y+2pi37mub/UTzkqLf4QmwsXGAlb1kqDVKNu0uvSMlAkE52XnHqaqrnlot4m
UuusFL2K+ei2ZlrYaq48Cn4E27jeHVZeV5Un/6FWbHWLCgX0ICU0nDVQIlv6xC7SSr8VDcESLClP
sVV2jaE1NdP2OtvZKNtEebJEQ1tFIFxUWVZt1noNIMXwSdFvaXU/ZIIgvEOri3RgozXy1vfMOq5U
JWa2qdtpgm6Z4abDUKL6LN9Se/WS68ZlXA4Y5R2Ij3y7W/QGnIsvmkzldCkhYNIlh7kOau261kZ7
bD9ftg0RDlP0JsCEqGoZExbHUvPYLmeLGq6y3IPRVOAIu7nvRh4usChjBWLFBDj10tpyOjvNIsiu
RckG4WKJUWKOcDUBgtyyu9TOafwcfYOZ3bmTW4KKOHLlxb2sPpFYXGiR1hZdwBJsRO6huDz3YFHH
j0CgEU1DRz04c7kVmpI1GZUeJ7GlP7TqbShcmv2813hF4NaGmDk4hmMgsOcScChc46rdngNyw2bK
6S8NTbpTOxgmHVwW7V+2m1dkbskyTe2ixUR07F3ylc0hXxdXuWfvJ9JxlOxVEAh3jd2UwU6gWGwm
GufRk1Vq6QDOJvA3fMunw9wndk/BASi41d81ig0M+/vGp9RmrOc+BExWPBrSt/VDlTmb73MWEaap
HA8xDF0zzot2My03ZSpwpt34uoHgTMKqDNwxrBAhXXqn1Fq7m01/7T7kPhsYbv1ZB/1ogAPSjaZP
NCS2CZptgYnt7n0bCM5DaznMwfnOJDkq6Bxt/AatDp//Ht6iiuRhv/fdRrsB43b7uq+SYWArb5bo
SYkxkmgCO2d3Is15jkTdnPtrRKgKimZK302KycKymNMZsWep7szpYBV3o/RZoD0RBrfPEjXHvWoF
DNZ2SEYHp3Fw4r50qVI7tKUEZUZDIGx33HdUTPdWFU013s9uKFdqVKxwoJWetfWI2VjOkj53q4gX
ej8Amf8A8dUWq9Kk8cyKtDoPb37BGsyyY+CNJT3XGKQpjc5lfe6r8xWOu2Go8k5F+yHg6vhsJfcd
6y5+ugyxH3xeIbgVMxQpn+cQEGZ/brMO8/AsgUvtCkE1hU37konGDyHtdHlqpJHd2q1ofE3tebZr
KsoX9ldmg8JFINSxz9mgAeV/O76N+KZz1QM9sybNWUTfvWtxGzguEuHI088Zez2wdNWOiWwrpLDb
+b5R//uAJ6SVGyQuIKnZaCZSA6RJOZHxJkNbSLSEgjXav8vfoHCRiKInSO9qqK/9ig7D9tj56AgB
/9jX7spA+opH02/WsRJsfALL4M8ZmZoZdF0AujT953XJg6gJ/WgyBMKJYDgvWqcu02P2KCaN/kTu
FuKNokqiXX6SzSrxBL5aGRdRqCPw4aBtS+hQ67OBjSaJbb0bv+p6CVpYkwZrbTyteel+wIdfF48v
KwclPpGLAQIq2VWSfCqMj9wSb77PJShKEcXzwO6/FfmxMRabhmigNAWrtBuI0PEM2izUAJh8w0YY
UWq1LNaleMnOixD81NXDZT0xI3633W4gODnKGdEbWwh70slyl6TVo1bKiY1udmLH3V/SnF8lo3rM
Sfx8GXjPAi0NBDWKgUxS5nkU2A14Fi0UvU/VZ6uZ7UK+iRbBXYwAg+dNiGiBUv/CYg0Mp7ieUY/l
ry0VLNJuQe9GEp46oc9nyZAkA81jtXwc1/BJ1ws/1AdPCcebShnOoPR9aIlk62EBYlDD7evipKe9
4LDNgh6/ktufob5NmQuzaPJch0LH5mhKtxW9Gupvlf4wdV+m5OmPFo8/BSx10yx5DcVO+XKIyzix
O0M9p0ohMBKRTJx1yvpapasCmUDMeLPcgO3IqfrQMTu7UpL7Nv31AbF0lf5NZ2jy58TZpGU8ouoB
ZFGr11FcTkyJl9Wr+2cw3L4MVvM1LkMNbAbW91bSwJ5+WEXT3/Y2Y+yz/4jCbcZSkcRtnkEUMp6r
+N7E0EWtkO1ReD2362MbIG4vHkucfVtFR79umZz6cfbCzjqskegIL5KH24zzBe3dywx5xrB9koj0
MIVpULW5i2fI4PLy7EKZBMQ1moKqFz7qSmG/zmaH5ZlolNnVmB4LqfSMSfmxhOvhMtau9jZYnIG3
LV3mcYL22thrp1+WeopEDGi7+zDmIP8jD/sNm7M0ZmF2NJXwJKsZxYku1X2nrOgcb/x+yHB3W94W
a1g6U9yfS6P7/GfyMV1vsSM5NltLrVwjbg9ltD7TevXNOv1yGUa0ZJy1j+M0EQzLRh8++TrgSd8s
bTO67j/SFbDVJGfrljUZJl6VKnco78bpoKv1YbS8VFjexVb9XSjfrBhn7PE0aWWvQ5x5+WnQYJoF
m/5Fq4ONc2WwKx2aApfnCA6Y97yaOJYadtRNgpParhQUxxuFYBKByTPyWyVto3RSELytmxns9Zh+
Kdh6d+RQZR2NrKpJVdbS+ta68mmaTK0Hgoa316qgP7tQvV9jYxVIIsLhrNiM+6iWcuDgVcysjo36
2RRdSO1Y8BtROAuelLyYOkVGvyChd2u42tE4yzYGGpyTOfp92Vv2DoaqbKD5UcOqUPRBvtWbNcnW
PBgz7Pi0HnS8KOsP7J7yhZTTFb1P/QuagSpCXOsYoNV+i5alo1W1BrQXfZYdlV0qO9rzfJL88Xqy
hWgEX+N8R5UxrlKjhqqrMp/4U43m6ZIi4rCb2A6EHPWXOtBsBZP05EB/zgSR5+WN9xIeF8Elqk3G
kACv8/orNqTKvGk9NjuQjSKdA9NJv7NGsuWHcaP6xa2oUnjvyl4Fo5tiaBpjzNA4w9H7sC8KHdpl
HAIMX0cxeWlHmNa7epGTZ3ZUgQhNYEG7Wt6gcpEwLmQz79iagl3lZU0rinGk8W9Wyr4Eo4bRywJf
36PfAfMThoJBSNR48MfJPB6qri9GZE05SuvMw3wmizs60R3rFNBEoWXXaollyEgCLDaRjGlgs3PR
uUySvOzBO3FKgslwIN2XxmV0/hi2+kB697JGd0IM2No1Apu1DBDmcctI6VLm3VjMuEq/SYv7huLN
ZRJRGO0EmTcg3Kqp5og59ko+u21WHDDv9UhHB9NZDnIoonbdU98bKM7p5zRjjgh5Ok85zJg0X65Y
LHqrHVCzAu52YavDngJf2O5ljerau9ydZpkuW5M5IabhpbE9sh55zIsre7s7TC44Y76VXlLa0tPl
ddvZ5Ag4VlTTwFkW8xg5M1mKZEj7yJrcLr6eGz+sj5e/v6tIZKIwfLRvEDB3vbXDZS0mOcKYMVwf
RwE6o05gJrs27yUUzkeH4ocAbVecDZr6Fi2PKkU1YmPCxF921c+o+dRj7NbecNXaeL9ycYYQQDLL
5gIodoVXATkN5sqI+UklFq49LA454K34uvAiT35mb8N5AJ5oF0VOfiO4aBNJyv6+8e+wq8dUmqBX
I38s6Q3V/cty7fmaCco/A7e7yLD4Lq3IHBpKa2gyydEirXwDv5CLEaF4MSOC88reKzvZQnFuPSwo
lgRFwOQ28jV7aJLjL1P8KKtfKrgZnQ9KdJRkcFPO15P5s9RbUL372XTTNscKfH1a4uTxB4aEvflJ
nPt3RTku2Bgndyoe86KxS/NcTL9qEc/dHjfGBgep7NtVlNK26sKE4aAfvXepM4AKAefPQJ3s5Y4N
D6VB7USxLar/27v1eYPM+WVSFQZY8oFsXLMWk/oAQtUfI7Ko1q5uJVfEzc3WkPeS1zVW+E6uwczj
Km2wxlJJcTuHeNOe5uFZRcdw7cWTgBBpL5hu0TiflMpFW6wOwrXSbT9+XgZ/RCvLZQfZ29DfaJDz
wNgatGFZIdJyCn3znB6m1FZvB5cgUWs/cBh5A8Yk3rh73kVGJRGAac2dZZ1l89sfSsPiwQaAWgTF
OgsA1uLWGv0yue3rp1QPZMzPXf2yXdFt/bsxhPvDXhzbLhWXOLRtnc5VCty0whQMxWWthRga2YOM
Nr1BzD7JgbCxmy3/JWPkAg5RK2WJJGB2Hhu8wQhwrRsNyVENvCUQ2f7eS8ybxeOiSVzMI4hjgDc5
yoHluMWn6K8K88S86ZB3du7VzoTDTCGyULbbXZCTb00qm9UyVRZdOi+9S84ga3hWf6FV1M89SXNF
3WMvNamX4LiQUllWXckshWldRgc2+fGd7I3UZt1yHfjwQOrBdsPS644FZpuISjt2U42NKb38fWPC
earrcj5CzQbGFQb6ue7wZOwNh+kqcqrSxnsN5klddhuB9b5E2Q1kIndUamOIrITXvXGKJMEuLPo+
F2MqfVTbSccKsscN687Ivl7+/UKdcXElVluME1hZpGxBKWNhF4hrD4muXT2NN+gwFBTY7x03t67w
0g+yURgetXp0bQJP+2beotQoSD5bXzGo4V5yIl/3ZRe0CscmtXV/eWllFrVQM1e7ZKNcuFGyNlSX
kuH79NT5fQCq/lPri8r5Rev2LsKURKpkmGKvXenp05qIjkKCpEl5+ftGkbPaWeikf4kpmBz8vTxE
93Jtd8/VJ+PYevQrIwSKvkxBdS7QrypIPvfqxbbLyJenj8rYZAVbRtaYnQTtUQ+yezW1sQU2Lr1F
u3Rg1nZ+XfvTWRccKS5npu8YNo2+iUnEMtOpqpyq8kr6XKl4Qde/C3xDBMTC60bF0pClHeYyTi79
hGuC3zGufpLBlb4nx/Z7fG6d6ICBuJ+Ek+kEUZuvYZeqNWyogpgiBcmD6q1B/gVzWRhtKOrvhHmg
CI2LMOlYK2aWvNgR+bm6MQq+2y8y+muIp34R8QLvtXu9sRsu3MxrqUiRwfwCU3WM76CBu8Edk2f6
Kuo6eidxzefSF8rInPqC0/PjoXspm9pEg8Wst2wyjHKVnbRjdhqu+wCTVm+iX6y2MXE70WXeXhSg
uBDRTNkCjx5PZDrnljEt1TC78tC6k5F7+pgLNoi9THcDwVcvGSgEVFrSza61xm7cRkHRq55EP9CE
DNbyfyTh+WJmdUA4I/3s9mFq15j3u0oPAm9j2QG/SFsIztvUPO7kMYKyzNsZZrieKS5cloNxWM6i
S8ddpeH2mGgoQAAfO3c8oEOFsRsR+D3H+KHIMLb+Zpo/XxZHBMG5VZREWoIAObsL/RplnxP6Q5mE
Vw97AQplfxRDEtEkZ/C0HNFspn2bhvNL82QHApIeRT6FY/yyPjFepPFT6DWeKJvdl8wkuF8jpmIZ
XDKbh0lZU1Oa3cYonNYa8HRu2E0lCPK7rkP/QTG5g3HXKeZiVBFqgSv5Wi07J5zX/14CQ+gGgktX
p3yYiqwFBO1Nu5WcKczRx3i4bAe7EW+Lwpm1FmNktDZAXWD1Vthjhb1+6e3oKrcNW3FQHuqm3+4/
FHhAZq9hbomCNwQuyxkkcLThzQKg7S3pHyxRrcbuvQXF1bJJMYsM9seMZLM16jhZSPkCy8PUeQ/z
H1+YWDFFRDHBra14mRvh9h7l9odReOzeO7xtoZlTbKCbVZ7VglgzLi5oa6seCSJPu2P1vJHT3ye3
ot1j1xI3onK6RFlRMjUmRNXM85oGg8jS9/wJ1eiyLqM98v2o06TLV7w9EchT3XTxY2b+bKfgshGK
IDgblNF81FeSOrtDmyF6H0o1WE1BZi/C4GJqGmVNXi0aMPqHYtRsUv3GtCr7zwThoqqGY7s2xgCR
Q9mWyLGsf8+16Ni8t+DbBeFsu8dcirhku4MlraeQrq5GRSMFdm/fthicES/EWDHNCoJo7M6YuJUv
TzauPbqDBZu2m8cpQMHhnymPM+RkzJWlRQ+Yq2VfkvCvcDxZiSAbEamOO/aobdKmVgaxUOiHgpr+
Wo9EqhPZGbf9RKZWNyGBuzQNSH3DZ037uZBPlzW1t69uVoevu8tLmmSkBUZRW7drPlyp3RzQjtpd
uvzZovDFd1VllK1BoDFjNm1UGdq0P61p5V0WSLAu/Mgibek1nKMgUG0GTf4jUR4uf3/3LtRSUCgB
WmLt/ew0K7eyue2w4dTrY9edI3JKjJsmPBlz0PSKXc2xTaWTLKrje8nc+aQRGZzOqtDxSMG/LuWz
VZlGWCyu6uvu4CF5PLBXZIzSvV0xUdC60VExvjr5Q4QMv/Y/rSAqC2/Us2iT2N0QLd2QVYOAY4bw
RQJr2U51MmBWp4ZBLmAOaL+CPuIwB5Y3PI9OK3mKwyjScke0tMyl3mrA1EwdqbkqY6SXpXNe3c+m
VprGBFa2PMZgzSdpBoe3cQDNEbX8af15eaFFaJyDo7Nel4weaIvVH5Zp8gxMXQnb56jMglWPUJSv
/uca2Lfycf5umfEk45liZkypPThOiuzTRxrh34Dwc1As2oYoYp6xeTUHvW7ttMRWr7qXdcd+6buV
Qi2ygdpjeaejpY6TZEaFoTusQaoFvRG0Sm+bFIwPN1XzRJf/XvYDqV4B+bNh1hZmlabMNLpDN5/C
5VCPwWWZ3geWtxBcDl2kesPat5Bo9o8tOaWK4KLpfbR/+30uc1HLaTD0CCLkg1/q34z8EJPHyyII
loUvl5x0zRr1BsuSHqMgO/XBcmBMkaIz585N61tRmCo3eesc9aAKI1CVVdrsphW34h4SJMZmiCKN
s+g2XojHVLvBA49xoxRMLnYwZI8c4VE7MjqR0vs/METuBoaNrXEJTaq2WVxIL2joL/+Me10fDxzj
GRNkMWWq9ybc5uKG5YuROkTUBScyQi4EjmWMMgYUNrp1mt4tRnmzJplgm/4XbSLA458Grn8OQ836
dlLA9oAyhhk0JuzJqPD7U3VEVD+IaGj2rf4VjIuyCZn7ri8RjqbsUc78DBzR83/OCJg1vkLwYdVo
o8yU4Vhd/hjiccSKf112K6aQ99HuH4B3IVWW83CIoTAdzWFafbNiIugwfSnkh7QQePD7dO2NLHwS
EIbzYMoZ1FX2JgqRa3sk1NaWsyGamb1vaK8ycdEozuVyzTQozRg09dDGdDrQfhQobue18K045K3j
YligRtIcmssHTF2cfPqMi3X5ltU3TnfVkfFwmM+jyIkENmcw2TfhIhn1cOw7tgXm6kOda4dppH+B
P0iwYYhg2N+3MJ1ShMUK4fA/HWOMhTvkpejifj+kv64TF4z6vKz1NcQ6Zb/bq9mNzuWhle3oesAD
iVvbnmo/1giD4zV9mO4vm/2/rB7yUd0y6fvWyDgMCc1SBTbybXHGK9yno1/WdLrUS3+zS/XWl1y9
PFxG3dfqKygnsLUsqtmm7GjXfFa1GzJglkvVCg7fO4X4zDBfUbgYOKdmi4JroKTpVVkFUXcThTe4
DHZT6UtH7+f2xwCu1z+TjAuFWotSSsxBwXGPnKToeZS/l5HhXsbYd+tXubhYuOjltGoxlkwFI3U+
LEe9VgVi7FokVU02+ImgmZlTnTw3RqrEPUsyepxL+kD3WZIhenbcjYQoHAZHBA4FqsF5l4r5SEqo
wIkbMoJIZ3BazBAqtNaZJxEr7q7JbaA4k0vSXBo15mMUk6yigzl9kztB8ieShlNattAWT/qQRsFt
QtwHVRV7ff+D9n9dXv9dUdBPiZlcOEvK/DW6MXZyWgxYHJWcJxmjzNUzKiUFFrCfQWxQ1LeRr5aN
xGh6hnLPSo5BMef3LD3C4VQLRG+kO+dR+OoGjdtEwkQylFbrsIlcLf6E7t/yID1gGBy2Egwv+Inm
X7/6oRzNO9Et087V1ltkbiMpST3huArkzkPPsZM/Fg59Gg6GHQdyMPxYHv5s8TiTRxF90iBdQp5R
4ISfKo+ovHZUqf/IMXSjT87cc11vdHPF6o1dkOuFPXYPCRH1he8Gog0IZ/ADqCJAJgOQcAoK6ZhK
ovtTlRnZu6wMBdoqeQnk/OPNhEkmGkb2zXhb1k70cwMma8szrgrU5DYEZxHFISCEGkzbCpbT7x7M
RsJRHvve9s9P4F92SlPNFp1laz1KqzFlT44w4defeh8Pl2r+0GaerMROOf7V1+fS/Fxqj0kqGvKy
G1le1WByx9a+r1aU/yN4NWjzH3BbPebHJsa5TFjbur+kr9LyXq9E00IkIFXefJC9wgNKex5Rg9U7
rF9lClYB1/K/BJpXSM71J4N0eBWEglWfHfxQkIz6K9AY4KgSHUSvgf/i7q9onLu3+iItFUOzHpXD
8NA4oat8Y5xBisPMp/px2d13bhpZeHnF4/ydWn20pCsUSm4njzF0kpv05oWbzhWGMmYGF7zF5Jy+
GHJtog1kS4/NjYIBMBm6UmCiSOGEWALP5BsoWtzOl4y3A2+5MqrX2NTY0GV1GDiu3wmvK9nz6XvJ
cF0IplEVKQkXaZQ+oblmrkgY/exh8At/9ZsjPYvl2vf2VyAufyvHPq5lwoDW2w7xbKhuMd7VvmwU
+072CsIlcLRuLEseADKtt0N3m+b/+W2L2dw/39e4x2i5C9s67PB9dfwukUCVcrsQRQqm8QsronEh
qWosus7471a0dgzpAc0uHsm8JAvY8Mc/0pfGbHF7CCuyZFgNYKXzWcWiaNLznwFwIaiQ22wYV6aw
5Zb8P9KubEluG0h+ESN4E3zl1c3uuaWRNH5hWBqL933z6zcx3lVzMHBjLUc4/KKIyS6wqgAUqjKN
gxGLbln8BH75IkzWKXXItnf0i/SnwetCSmiY+5kHUsMfC9QRJly0moMmsIp/t9v5AZN7VNTvoCkJ
VEqiSCV2Jd92IQrlU7267jAflVB0BuZdHDCDqqGwD+FTvBK//1RjW4Pfoke6oxpUVMdmDPpwEF4c
OA19EFre4TCpTuo0lAspDh70H82D7EPt6u0BxXLVz7Q9K/dsr3v8vQSxB2YykQrFJqunwPpwoyl/
Dnk4pV+ue6NoDZkc1ESgYCAjIOjlC6rqh85PjuIKLy/V7S2hP2MXVXil6qyKliHLSakddQZrbxLF
8alfJMW9bhF3F9xhsZ3dSlOaf7/DZCFKuw68/zA4dUiC6iDSXeYl1z0Uk5gsedTMaMHqFVuQJfeD
SB+WF8r7v88kI3RsZ4msYdkKMxwwYl3Ft7J+zIp/T1n+zsPZVm2If6SLTCueSl47lnXbdq2zmaKt
iHv62pvDZCZt3Qalg0jnW44wQUAJMZ87Hdc8NLIdMRd93REEPveWsXY+10ZkwXULaGMZO9Afddoh
nHTBiZIPgnYvBcUfzCay2XzUM0mysHJb9oxRaKfQT2Ymyuh8N7uAMOuWRlqpJ9pbkLZ/KniugELD
9+ILOPRQ7wS/XCB6kBEBMpl1WcwsGqg/VH3izmjI0r5e/zb/4AoXk5icak/TlmQ1jnRJSPujpuNw
qhw8VTspVKpHQUoQfSQmj25l2iyZDbBaDev41S5P0SA6N4gwmEQ6Z5s8TyswrOhFGl9T6V5RiMCO
f9iJLqvGpNHenvQ1odl6Pc2+ERRB+tx6RRB52hMtmuXBeFZCvAN/Go/XvxfvBEZoV+Pfbs6qDbRL
PcjdAOv66lVtHiAK4dhD6lrLszT+6/k05CIMwZkWVcgiOhNR2rK0VV+leLHqOlBvBfL8l1UKKhbc
m9kehImoMtVaQzEAAhGIzSv9yIs+p7d9gHYWB9VwzxI9IXD3WYhagCUBlJSY6n+/AZIlrs0ozehZ
JcVkR3ek0/TNb55VLjjs5tcYcaYlCXCWoAlxvT2AFBmdwmhcP9JmD9VLTkpYhJVQH4vr/ztgZitc
a3qQUHMUgabymQwBacaftSQaieP64Q6F2RCz0U7GrIB56Ay8LVGPJEbsDWN0nyjJQ9cNwXW35+6/
OzjGF/u5gwyOAjeRrJBYN9HUOFb2Zf33nC3U5X85xxsPxG6nsvta3bQas/uDnL8Uc+sPWXVMokqw
V4msYbJ6P4/ybOf4ROA+dGp01w3tj64onMT8vfCCXDS6jkB9wl7YFTVLRyh/0Ss0JerI7kt3RqtP
5Sh44zFjR8hHyN2wlAsgk30nKbG7mAIazura33RXO+a3kpuH2ZMBMThbWMrlr+UFkInnpcGpOVEA
GGUnkh8IWhQXzOsOoscRvsP/wmETL+ZaFfTeAMfMvlZN2OVQHSh+9tiWB7L8zoHpsoisWnacNo2V
EGn2tOV1JvfLHObzj+sBxc8SF3OY+CXLMOCtiUJMuq9t23kiRqCXzeG/wTBxq+tGrBoVVo2o5zh9
SEBgK9WC1XqbNWKrEpg1+j8nJ+weIpuWZaSwpdNc85R789H0p6AKdYwlNecxQFExADWbBAn1HCR6
YecOf6Xi4hjXE2mQGSA/R/M3E9XqkEyKju6pN9dP0aUzfQVVdPEVHTRuj+lOnBC/Kw99419fYm7E
7WDpz9rlLG3K8RhuJUgmVupU2XxeFFFUc51lB0FjYwdRaPY42ga+ojZ8m7qv6PtwVnSFXbdDBMJk
jkFt8PY4AcSKn4zuU1e9mkIuK/o3PnjKzhAmWXRbKhcrNWRNMzCkGv25MbWDmutoKMi8SWpQXF8F
lJH8a/AFlG3UNbRaBZUu/CK7IQfdRzUrLO5iF73hQh8UrCHbqNvGk5GRBlCdeb9NP8bhPGLY8fp3
4t8YQDQFkn9UZtFJ+t4b8sGcMCaETfLvscq+dsfKtW6RSvyVznE2IkS+VRdAJr5NpQFjSwGaG6tu
PT1bnKxXwioSSXHyAwlCEpaBOXeTzbp9ttVFFgNmG8rIaacSJM75YATXl4+fJS4oTOJdKmlMJKVC
w8cC4uZaca3sdjWOEeQSrwNxNyz1AsR8JjSLSnkrAcjctNDIR/jbCKXgurqp1PXQzKPgIVy0fMxX
2uTYruwFeFV8MKUfrf1y3R7+VWFnEHWTXRYqbTxt9nGDg+2PskQ9tQrSv5Q7ojg65u/IOfFFjQr8
bHFZQSaz4kEiSyFDjGwB3bHaH5DyVP3GzA7jGsSySHFcaB+TZcu0topirOmbNFW/yYL8Oetdw1+D
yOnc9F4fBa7IjStN10ANTBQVc1LvF5REEEKTJgSyFZ2M4aEyz/IgOOnyk8UOg8nqYwZF1YSyYUEZ
z3AgS3yQXN0xbUcDX1v8Ozx4OMHv8JgMX4xjBY5O4NGZL8piEeHN3dG9AQNfKH6LZti41fYdHjtj
XphKm+oESWOmrDi0hcHDoJk3HO1b6dC52QlFFEECFny2N/aCXRzY+lDVNr2kVIv1pHfhanae0Ylm
drl56rKQb4/0O5Q0UuR2qmmeqr8b8nMz3CzrQULx7npUi2CYLDUn+lTGBYxpt5Oh/zGO32r5pRe9
W3Fz084YJjcRa82qJQVKYvpDajsZyDeu2yFCYJJTpTegnNOAoJW3kNZJVZEEBHehdFAoQGmC2B84
0KCqu+VqRo9HeDUa3GL8ueRhI3qF4PrWDoVZqEU3czkbcJTW85+r6YzDS7n+zj6xg2BWyo67udBX
GLJFp0L508hEKYf7KXYAdCV3nlsbWzouK2zIvzRhfizQWjCci5+bG2FoLfXm78KHauqkH46VO0Qm
kep2HeOZD4jLiFuvUTtUmCgJdK8GXySGeSQvEdTmRDayaXXTVrK0QKz7Eb0aZeKmc/zndZfmtmeB
ff+XyzG51JQiua5HgLQ+ORSvtEuUEqCsr2MAAimXLmaE7olBEuQEvnGocmIm2DQw/f7+AzZtt0xK
CdY4ZQBBxycblRGBZSr3g/1CYIdOFDNqty0CoeDgzT6eEdH92p3TUA0KfzyLaBr5kXsBYwpyc7wM
nZxTsPg8TlCIiVInS0I5zgKBWYKFs6nZO8/v5j6B6AkWTv1j+taEpb8cccjMIgh+ay6oYSsHiiSC
Yxn3mIlX2f/9WOxkilLWRpuBFNKbSuKmLSRpk/SPrFLRoGiEcSaMNbpaH2PtgkfXYGdjriVq047A
g1bnUVGil7RPasfIbbeUmqDrlJBgP8xS46QbSggOS+/6Iou+JpO+2gHNb20J/LX9s1L8QX1MQSFq
ihSa+KfB3boyWUyR8CZTbPiW9F0mLR34aJC60AKvQwi/+IaY1Zef+y8ry2QxkC/nqWTBsgwP7UGm
xX0QSb3iYEcSqV2JnIZJXxM6g2eoVtCPiHmvFSWaFZ1YgK7w3lliCOP6NxPFBZNQlGGezKKOYJk9
eEWDjtIy/nYdgv8i9Ot72SxJYhsbmV43MKHzCLLxsT1IPt62Yl9yjdz5ahzqhw5STeQuuy1FfVnX
vxyGgt/HBO7qbSHnsK/IHHvDuB5Y2xTho/F1z7dZdsS2VNt2bKnnn2RXdwsvq5zse/f9ML6UIcYR
Hfk72iR1WxBwIuOYEyLEyG15yGCcsRR+MUa+Ch7oKZMFMFwfMRTI7WmGDDpRxvuLddokaUUZTern
s1RKbkMUQark0GzgcrLDYNxezitQIS8oz5RG5GrTeDKKNlAn5a5qRog5FWe9sW/qDJSzae1ra+Fq
6uigIdxbhtdill4aeRa9lnI/6u4nMaExtnKfkpZWjFo8B1TVUB7Goq9OC0mUAANlm0jOWQDIjlyt
ZYZ5zBwPRwZ0HsrCeIr08aDMZWA26W90xO2Wmx252ibZlCYJJ021VB1DbW9SBaPrah8KQp97msAE
JuXLhgwcy5C/Dtm2KROec3rwotIXj+lYnRcXXFGH2BP2lorQmI0hLocad3bcNCgvZOLm/vQVTJS+
BL7E+SzqnOUm6p1pTFSQbu2GKAGY1J/G8Z5IidP2p3Zyx1YS3KD4O94Oi4mOaNOHJILQj9d2oGoB
PfGj+dKdh1P0g3aXkjuhqic3s+wAGd/P7aFOtvwNEJP4tX2TjlhPsp76CuUXxTroURYmxZ92Iv8w
SGc7G3hQnLKP/bZsHLP99/SpND388iNWlkySl6TLoAzvEeJW2ee++3rdUd8qAx/OTjsAZp+YiBa3
JnVUWrmlyrMQkzmbbv6Y3+bu4IPXEINny6N2qvz5KJdOIrKQv+KUkgmSCB9VXxaibEurIZeXZuPa
w3xsI1Ra7dK/big/l19g6L/vzoir2pXVSh8hTXSsOla3JAFyryU4VfBj44JCjd2hzKsiS9WG69Fq
Ppj6KQKJqJwbbh8bzvhbm6BxwfoQ9P2gmjIWru/66GzpuRKA+Nq4S+BRgo2Qn6AvUEzIJ5UOjvQG
ZmXjAULJTptD3BkdIJncC5BE3sAEvDZL6pjNQDL13iPxAL3lF1lVBM4gsoeJct2KLLOlr4Ol5Cca
mmCjYzP+mAaRRBnX6UyFyJYKxrEPHPLWCJpyNMJicyee2v5hiKTEuXbs/j7dF3buVi0GJIRoAWhd
6Evnel8XT0MVP8VCulWuY++QmBNXDn67NS5hSRHiGfMxeigU13gaTvLLgoEJTIfexl7yPEL9QzRb
xPWIHTITuGZiSLZR4RDWzrk/Z6WP2+VnQ0jXIVpKJnIh8t0XkYVDT1SnzkL+kFXZ19rYsY06uJ6J
+G/TO4voT9l9tdaaRnWhbUA05aqu5pFD93Yxpwfo2i3d4TT5ZlA9Kq59i8YxT/IQCNd/BHcmlux+
BBPSkq7oypzhR2SD4Zl5/rDYqdusVZAQ21HbUNXurDV1F60REXbzV9oANZiqo/uEZZxpzCSbqg1v
NpE9Zk5p5I+p1PvoC76RY/NmsaKndokfVqqSozVgNNGCKa8fqnYFi1F87hQb1Pn2QbAcfC/79aPY
fRaMfcWoxC1q9o0bHaBhgZGZ9pB4g5OHrVeH430eCOsWNJl92HsxEfS/K6Exe69WRwS0NBQU1Dvp
ER2Df+Uujvd4evYgawnmH1wNXf1Qfl1F9nJPjDtoJnNE0IhayhUfYXbRDAny8iQYX7RDchxuI18k
SsBPgxc7meQh92UJ+iXYqY4GcdotzU5SFTWfr39DmrSvrSaTKFRIhaB+B5Q3KXiMKg/ols8D0Qsg
vwRqEtOyVbBIfhCYSEgl97PW/f0mZwWpP0BhRXYsn3bn619pRTlZHNsrz4bAQr6/XJCZzdHslCVX
IPbrNTb0cIaDmr4OTeek20O6flInQdGcH6cXNGaTlCQjm6QZdqJ3y1HWG6PTvdS6NQeR4C9/b/k/
oA9aEiAASOPGgFnj/GSks5ONECbFuG+3+JYqSL58V7xgMSGXdJudYLYLSxh9HpRwk8LrTsjPI5e/
z8QVRMe3uAJVOP7+/UA+210QzV+uQ1z/LmDJfL99yEMfKaQFhK68GOWjkt/KFdr3hkZw+RKZwsRT
LsWp2lkYUF62r4pqOXX32YhFHQkcOnAcR39F04c5IaVpc8zZwRo6dV2Bxh1MwH4ULo+Fs/iQuQL/
GO36hbDHg/J6fSH59TlLRdMKDmeQ8WL2/MSGTHth46GWXpvTMy35G3eU01ANMWuOq/qMNFwHVtiK
7gn8JLKDph95dwZQJhXXdRsP+/KJzsFA7VSHbkoenyZXO0GV8lC5mTu7xXSrCZIINwJ2yMzGb6e9
NIwlHnEn1evwDg4mLNHZgnrgh0y8g2Dy1BzZSTo32Fx6X6NiRgHx6h8zWhZUJ78vMLMgAhTZxKSq
ycybPkmoTQFtk9iO0NXssHM6s9c8UYZs7RW9XNe9h7vdXIy0ZOYLzlUSjQuc562N9pAftP8XMwZH
Zw4BssNhM9aoVXWUYTHpaTE6QerqZapPqSsH6K06WoNnvKoiJlFuitlhMlksyrDHRW+BUaIjOGyV
2bHrQ6+LcLiZH72RhoIZQZWwfNbyuuV1HmOLIdqsu6STe3ce+/QJfLMziJCy9WTNqog15R/C/oJK
vWkXe/Ms45apApW+9Gk33Y0dtKMHEtPtsLnzDeTKglx2yhdKlK8JNlVuUt1ZzKScph/roSvwNUl+
3mBzVTyUqujK9A8+c7GQyS41kWx5mulR6Pat/ySgb5mWO2DMQDqUQeVKr9eD4R/yGQFLDO4NaCtn
vHSRl0EyIqRx2mOjo+dlPBQGJhZ70HmDtNdXj3pQBuMxFb1z8EuE1gWZ8dV1kjeta4AcPYO/0i0x
wCG5k5tPb+1E4n5KfsV+B8jsv20nzX/zvcunAblN81o39nN3O5kB3af+nlEpBJsxPyIvVjI+W1p4
nY4WWIlDmYOhh0NGQL9LqmPR64JmDO4pc2cf46I1GmINEDxi389epPmTGeMVJ3sm3SeZHFcRESo/
Hi52MZ6qqckgSxLAxghTjcZxVFNHU47XvVO0eMyWB9rNJNFlgKh96eeb7Ohd8lr2lQtOnd95X9gt
HrP1FaOElnQbUKQ4DuRrhIaI8a/r1vD753YYzG5nZrW5TRQjQy1G/isBffmCbvL6ocFjYvn1v6Gx
Q0ualI2WQeOLakDRvgirdBrfdP5+ylCFezmN14+Hh18e8dY6vcvO2WLGZUE9HQdC1dH95FPqmk4/
vd2HxeFMA+caHJM+0s0CzRRlN2qMn3NzO8+/lfAv5jDZwh6jbNQTDLpiPskblMgna3I/R+MPwWei
f+eaHUyCyMk4GGYNO6gwLGXNTP3Ew5D/2zkBzUbP1/EEIcXO79ZaEnVKC1LQqfls4RSpqnd1v7pb
a/vXgfj5neARTVPwEmuwzD867trm1mABlwBqdUf7e/RQQRBWTp34R+wZL6LmFW5GuuCx57qyt7Vi
XoBHqruuOZoqug8UETucyCqWyEfp681QKJkQ1U/EMQA7dOmikx1hVYHtRqh7xHWPnVWMm2MNkcc3
WFUXOEZaAVoR3M6PbsrQPuEJ/SAE5MbVDpDx+1wv0GKRzPDHwDxB5OkEkcYzfVEycL2hs5WLaIpT
9OGYCFBrq6rG/u3DnYf6WNV3miWYneOe+XdG0Z+wy01pXxeFnQJinTR/k0pfbeNT3SoHtMM8asN8
Z7bxfTP0X67HgGgtmU0SUtPd2syAncknNAGBSlowjyICYDbIIlEr6Y2sA1QDflXG5zL6r0vHbIyr
vMyTQcP4/65L8/+LrVhkCbM3LluvN7qCvNSA6vS4zrUcpl3ZO9c/iCh82cm/gcR5nqqwhoqP2+ci
AAl+Hxh3c9A+JCdieyIyC/6mf3E9dhKlbjapx6GeJgzKwgedoaPk604Z0lugqD1Rpcf1D7vJDo1J
F3Zej7OiInr1x/SOvgrLfuWRcDtLmJ+TwzdirpN1Wm7byKvQzy7qoedeDDExB358aNDYGuOQS102
bSLR2uM4H8aNGI7abQ9KVN8QUw6stvKuf1DudrbDY7yzGvO2kukpoFQOa3an9y929sWOwusofOe8
WMU4Zx1XURd3qKhN1nyaTMttZktwXOMnwV8QLOOTMhqTpIEMwDP7G3m6zbuwyAVHXIEVOnPVU8tC
3sgCK6o+nIfIXdNE8DUEX5+leZJqMJuPGxCi4bmxDoVSu1qVOnp5C+VfQSiLFozZp+atS2Vi0Cqn
mrtyBKFv+cuQiJ7bRCh0TXcbR9xlSZPaQJErXytDKweLvmBv4o+dXHyYnTWtE9JZDT2oTwFZHc3D
oOvRBH9LjFZfymkH3XKQ+V33aJFdzM6UrE1Uo7UCJHpp7Szac53JjqELHE7kDkwyyCrM9oFqCSDk
ZGipm2CMdvPJ9j0Vsvb+Q5q1VduQTUhisLRVqr6lelRi/xghliida+NcyF8N6xFcQs40oRd1QPPD
46S+VrnA6f8h516g2bWsmygaCaDh6vmfTeQo3nyr+sox8VKcmzYf+1nttKF5j6d3d7gFHbMgP/Gz
4OUXMAvdzyvGmGkRJ8rH+6EYQhI3uBfpr0nRv1x3HH4SuUAxCXfa4hxw+KZq+SnNz6ny6frfF5nC
pNp56hVIVuDvD8Nhk7xhfcrtMB0FlzsBCns3VqAB3eoqPlncfDIwmSyVZzsOiJEKfINf0CO/lou9
FNeG0hQ9ys04bxjfagR37GSeeQPOkACjP9AmFm3A/MC+ADIHgCSetkm1AGjJnaOSmyz6VM2CUye/
B2FnFZN7oxlKh1MPkCScbiiZY3xjnDJ0sovUe0XWMOnXbuMBEsvwhojctfPtat92ucAVOCLSqNPv
jKG/YZ/iSSq1tQFjaJ2k/KKujv2NjsfYvvYHucc7Eh71FRSYqbyc9SIqg3I90VYxeg0SG91kqa6U
1G7Gckbfotr109FIUu1mVTWU7s1qctLCFLFo87PVDpBZ0mVKrESu8ORCL7DGDfq+6dNZBtIjNYxV
hzhmkJxAG5b4kbt9Uh1wQz5dD3F+UOx+ArPiklZ07Qr9Jlwxq7DvHTTZntGAqTvVF/po2EFmy+1r
UShSp/xwNN6h0i+x+85LtQ1jqmOlsc2e0jvZz/34D/DUrqBSLHxSCwf4hUvNpOXBnI1WVd+eKeNj
Ff59+K/OlEPWxhXAOrRBGiTg5aXzV2IVWvolrxnMpGprtK1Io8sskfssv5ejZ8F3pLnkGgCTq+t0
qrI1h330PUbCVAuYPWlJUw3qYPwq0pfhB+rlA7J3t7GR1jmX3+DozELvSoqvhxGEmA+0ly128UDy
TNzel46YXcie/2Oosjc5Im9yk6aIHC3q7k21Ok5G4Rbt+tmW8uD60gptZdL4lM7GvNAR1N5HFeZm
9XtQ9Pau9hW1QVCQjN7qwWG/SIfqBMZsUUWGf5raLTWT4PV40A29eEsSMDd4E59x0xsqPlMdRJdW
bpLfgTEZSZGx36PFl27GD1TetexeVpGcMPX1K65KmJSTTymoXhLEQiQRUDXEI4HsVpmMTp2jQZuk
VXSE6pdxMmpd8q9/S+FiMolH32qzziPYV4TZKx1jTzztrqxBdTDdFi5eLK/jiZaTyTrEbAZpo1Ep
Wc9JcwLPuZUfrkPQwL62mkxmkSMNE9g6IGhNSIPk3H+oCe0cg8kvaqThVkTw0VA2kMlf2+/d7sCm
ZVqQQ9Vk9ka8ylOTGxrsmCwpKNbiT60HRfpsCaKZ/0UuMEwwNymq6wodv7e7b0SdnTZ5yiEadP2b
8EtbO2OYmK1LK4/AbUtfcunERRZoq4dWbEcGky4InUcn+us6osgsJm67NN+U9q0hpbhH44ETTyfN
rtzrIPzAvawd/RG7XXuTbHPbCNZu0KTAGL9KBvFau38am2V2kmK768tVhMnfOC+YTMAS9PnGtYSV
NOZzrt+NvSB8RAvHROgYW/GaUrezxgOKCosR1JHgLVgEwUTo0I5mjPswBvPb1u169O/M37J59a9/
nI8LhU5kE/9hrtyQUW55/3HMrVgVvcPHSbOQzJ8zWSCYTRfifZ7B34ckt6aBKAEkPsxCbZFk4S0C
fz+2vprLhBbbh9Y+qfpR6grvuimcKgzFwhEcqqKmAVnJ97b0etIZREHrBcb8MU+Tg9tJetrw8pGG
ijuDAVt6EJLpcmKWtnJrmq7Ipq6gL/U96DgthiIV6CZbgtXX0Msb/5WDu8rF8Cyqw5vhzqLOHc5u
9B6SSUaoNuWrPmNN59MW/M2qZuLUD95MtFuJbqNCA5mkJA2VPRor0DpPPa0+fS4jr8qB4FG4QPlZ
fxJ8Rfr3PnjMbkGZnJSAnSvqQIELPHJQ/dSvQVi43i8u5d9OniVB7e7jRvh+MRmnyVp5K8wNYUZf
9KkEoXEwQRibCBIGLw7Qcw+uTwNKrwZbIZTUnE5vYpSibLP7JEkg0Gc9DFt+O9rTYbVEcDyr9nBM
/isWzKYuE0Yqmrlzuq66SWctHFftKBslCu3jbZavzlKRH9c/3sdUb6MpG6pIsFJFGDK+kvVSXq02
xofSapWOkHaG6DYOaC00ONcSXYFoNSvOMekzQZlShMv4zEj0kUS22YM6idzNppcq37Kxd8xGvWm7
IUzKWFBy+Jg23xvKeE2b2jFa6wGIwTrMsBbBFksCj6Gf6H0cvIdgPiE0eSu5M7CWsRx22rOOfpas
e2ha2b3+zTiloPdATIou+zGNqhVASWiemvvpCEIoZ71RjyL2bE7VgCLZ6NyH4DNqJcxpEDznUIOO
tB618MmbTccAGWl1TEPkLnf9jHn8gy2IbhEky/bXQKirixVAoqUlPhggvEoP2U/Kl1KiKFQ8qUcR
JTT99B+/2y8jWdI/ue3MqkywnFkxuXH3XLSdKzy+8/3vAsJsASlIPFVbglnzpqFk3RZeTjpBJuYY
goEAEGiCmVnTiMH4RTO38txKSu9pfXtWyB8bWV/LRvQw9zEx2lRG3AQrKDhxQQ36fv+cctmotqUb
vLS+I9mXGsdP0/qT2I+llfoCT6erwnwaRYW+oorhTNA2EXbVsiXDW2MD9Q9UOzZM3kSh6TU+LXbM
R9GzMW/5VIzyyyrY73XrTYZ8d+w1+36S9UIGw4WJji3buGlL3Wk7PbxuFCdNKHsYZv3QtwuGAgMw
syw5CwrhVMhRz+5z4Rwix+feITEHUmtNNEyLAUk/pE+Sg6Lxc4mKH+DGUD4SX70V1Yv4iJBA1HVM
CugsOUEyxJGp9MuA+WRPUu9laH9eXzzuN7KwG+sq6HUhhf7e+XCIVFPo6+EbSbrbmpY3FD/SRZCD
Pu7F8HAL9Wlwt+v0ovoeJFIyq1Kyma4bCkDoVp8DOhwlyq58Wy4wzEHUnsH9I7WA0ZSbav2SW18U
fRasF+eI/d4WJoK2UgahOAVZAi0AodE5+twcF5cSqA+H1CPuFPxGF+R7TOZQsca6VHcdMEFmFKjo
gpR85akDw4J67M+iqOUcd9+jUZ/chW0izUVsUbTxRMW9qXxOfCA3A7KEeiwOreCWJ8Sjn3WHpwxS
bsc18OST+bMJksD0Cqe4w00poMRCItITkTOypwqrI30/Ai4LoxM97tK6T3YSOSOncP5+GZm0lGpW
KYOSAWnJtaAkAGmy+FN9VwV4aLotjTvanQ5572BSz5kfo24/pi+ilyfOPen9b2AT1qaSJG/wG2jg
5X5yb4aG34DAkzLj9v++tvwejcklm74Z6WpPA57KV6dYfqrN4zC/jIrg5MkNc6JqIDbRCHTF2Wgo
qlQDs9jgVdK9LoXT9FxFP69nRd6hSVGx4Zsq0i7RZSYGin4u5b4bkRZvtLDx9JPux373PUX9OLlT
fPko4s/jkDLjsgChYBwPdRmpmLFqSwsII08Zoi7BAAMUDwPbzUc82EEBPhDFOO/IoRk6WFZNXFTA
afc+5BZNXiU9TjG+s85r5VSkHD8b6ggeOFuRe79v1viQKtvx+qryNmrNsGxUKEywu2pM6sxI27aJ
XUMGrLmdwIRIBsy6e+VvDPZgKXc4zFKm5ZwtagWcTlHwBledhq08R0rs2VX7c+l1QYGHc/V6B8f4
Sg42FvT440zV6J0heVO82QivylCmw2ZFY9AtNlEea0LwGDpVzdp5v7GsNkjPMEZIsJEzH3MGI7AV
9zg/WtMhblav7I6tXriJLeqO5wUeDnPo79JwgLTfZlN2ibruyJIpJQKvqR4lpXBL66mrRTxzPNfc
gzBpU05KU5sh+esNllQ6qY6enmFuvk8ROv+zRN8ckF307vUVpF+IPRXvHYZZQVW3Sb2pcJi4zhyt
v7NM0R73saXxvUsym05f5WZLZiDQOboJo6bDcQ7ANgcFCpH2He8r4WaJEQ0TlxfCtqxX1RRPulQB
qlUPrYGRq374o15T0UGIu2gXHPZQV2NrqaKiHHCvVILutX6M/X52JnCO+hrokaTADmtLAMq3DSo5
aAXSbPz/fd4C/XuOHAJX7/vnUrOddXIL9Lte9wburqlZ8HIQrxk6bkvvUdYmX3othZ+DE4jKByaB
4Zuf1uBNhEpIxMC1iWCY34ZapmqxTV+bMZJkKWhUFfd1jKKi7EmdaJxaFFXMQUAvs8rOBkRV1A4O
pQ43oHIO7RNsL4WwSYHnGfsQZs4Bw0ySOJYo2B+zT3nDU1A6uUPh0RotfCPMFXcSPfcKLHx7jN4l
p5YkUorLLW5K0YOq3Gby5lsoPGvt6BT59+sewvtk2KRBIIISn/2hilO3Be3YRcY3c3iHFf1IDNXb
SPlyHYa/jr9g2MpNtGxVO1owqYhHp5rSW7TfC25mAkvYUo2WJctqJgioDi2GWfd1sl6I9O/5wbE5
XZbLYOKpImNRxQXskPI/BhvSmGbiSFYnyA2808Uehdn1s2ZreyvDR1nbc6lMbpMf5+VLYokIwkVL
Rr/aztEG3awrmQAnJsTp1u1srKpbqJHgVCGCof++h+mMqlZywAzmT2LnbmLdtZGI2JgXNHBfGwUA
lLd0ttN9Nfuu6qR48KaoCNQYdbQ1ehiN5BCvdtinIkfgOfQejslCYzdWUp0CLlZbv9PUU05E3Ic8
LzChlYGKEzFVxWS+ji4va63JUg+Hbh+k2QADKdhPewOyalr/6Xp8cm8JJuguLZA4yBA7Zhw7ysAa
nhoJTl733Y3mNfeUwmF+2E60kWd47r+qT9cReUdNPPNDgE5GLQjPKO+doho7aTVX7O3yemuilGsQ
V5NGj2xenn3S4tfraDwX3KMxEVVBXTdvWqDZ1ve5+jOfwM0kbHoWgTAfrJ4Ty9L7AmG7GWc0c5fB
MJkgGIjHVpDreN63N4eJqLSwMwQuDiypebaWm1zU7yT6+8wZr20UJdFTLFcrfSXR66R8+53PgSlE
RVZACsveSfV0jmSpw99f5ICg/Xa7X9A39t8wmDWKUTK2mxwYU/Y8bCuouj9FmaiGxl0olBtlkC6Y
KAsyIJWkDttiImy2jrhrRh5l2RR09/Ig8AKHgU0C6lyM5bwPFBSb66UfdByC1XV2u3xFy1m6ycd/
v1ooauLiZcrIAexRO9O3vs9bGRfa2r4brP5sjbFfK7NgK+AeSHE+NFQc6A3IRDKBqGGbjgcNZZwl
GFtX9bdz8p1y08g3nVveW+G/t2qPRtd2t/NU61KpkYHaRzkOzqTgM6WdI6W6dx2Gmz33OIwbgMpq
LDMdVhmf8if9RIcNiDed3oSb3O6xOYhEUnl7AyTt8dRCIMkCIYH3hqVKMnczjALbhtk5eTa2TkGk
s5RUrlyJKvd8MAs3MIu+9rGvOqM6xCtox1DPKSLwyCmfJFW664vKV8n01/WV5Di7poDWA3c+6IcS
lv7C1OJklFEBQDx9y8vYM0vl36cFDcqktmwZeDdC2ej9ys1yhTFQo+y8XH0pyK1Uv0qF4AGbZ8Qe
gtnaILUmt3FUoOVBXyZHyrXWnZNI1GDGRVHB2WnACBuVjPeGNFalLkvTdl6Z/rT1GnoioiIJL1hR
HrlAMNvAWEi1nXWAoE9sGp7Y0ucoMA7y/5B2Zc1x47z2F6lK+/Kqtbvd7TW247yoYifRvu/69ffQ
uTOt0PyaM54qv7lKp0ECIAgCBy6S5072fHnrGVoGMAXPNKqGjJdGeQYhMQq91wGG8uhZ97T1dex6
O1d4rEpMHF3CKDJkDPEkSimAVVaFmoVtC0+H8VYCaDKUu05aHbP49y5VkU0Z0xswzg2LSKmBMWAK
ZB6lWD28GIdJXdimVeFebHF8KlMRNjjUwi1tUY3NBBx1qcDGUd0kFa+sgOgSlVWCtZiYWYUSCE2h
83LtaBVqmIMbVRCHY6/cpugeq42RIwgPhVK3tqvCKGmAkquJbQhOAlKMlMeDwFgtDfVxOhJ/hgyy
ZGq1LFEPi7DtMN1FuZuTm074clmNmd9HRCth10VDoWd2rFosT2m4ICFmuoJ+11ic77PemDSUxf0N
QH7A5kxbG7HNNQkA+qneD3cr+NBrzdbea7haZ3pOeTcr5rZsAClH05RNOoUCtkUs3Si97sxdaT5d
XjSGTf4hE7XzcV80dd9AJrk9psNVt6LdJ9qLMi+zwsMhl8jN2smZ0FVRDBwjLNwlFNAiONtrjBNU
5w1x5u4TuQBtsCojlNZ2njC68QE3371yFf1UrtMWnealV5+qV+4ATt4+UbmqyBL0WM8hXFMEtYDc
eeGEXEqsyyAqPYpDUSy0HMpQBqM7ZJobd/fzv2c4QLD7t75hNOWfC6d26VAtKuTolTdpP8xOpWq2
PqaOmflIAINK99+fPH8AUo66TRGmjmThLB0EFIVd9t8V2dfz1b2s5ey1sxB0IJTHUxUlWNWP09Dm
Isb5VDdpd6WDhGXkBLxEqT44avUMQYkirGtloA58ctch3heD4YdKZhuR6oXm6syjGei5+HpZKrbD
O0NSDhX5o2SsC0iFnr5TjhZmTYs4UvEgKJentYOitRqkKiXzp9DCiCxhDv6bGJSXS8oxl7sWYkjZ
N106ir1z+fusOwK07LxOlI9DC4jZjAaEMB4G1CtJtrTT3Qn5eC3QHPJuzpsvwVM32tlFplCjIgtq
rcQ2aCCcPrqLPjE7D9aq4TKN2zzuITQLdVGEcxXOcAgYz2xb8+oI/XEsRBej6j+zgGckmlq6qNO0
jXW8ykwH/TB/STwQfNtSYARk/tY/GQbJPC02gJS9SqI5m4k64KRFz0s2TYdFCg9mZe4qLefEiuzT
YoNFG25kFWKiA0t66LwwqP3I03+odnXEo5cb+f++x+uPXaOv4bGll2UbkReu/JjMhzTfldMXzn6R
n/zBF21Eoqy2bcEj9I5hPKCz1U8OltP5ygEdPeiz5hVsMF3EBowy3yox6jERsX6rdWOGv7KCJw2x
lkvSUOY7jXWMTl2smKZnYF61dq0pPLRVGcRd7rcqmMeF3OvafFfJwl6eMAghjNxunn0hllNv7S24
X3FnWbLMcSw8ySkzF2J9lQsyt6Cvbuo2WLq7/7iPVCCTGr3Zw/kikLkZ0XyI2htfrUFd995W+sqj
BWd6rc1GUlHM1Gh9oxOjK9fnMH2b8m+VwptRyFkymtwFpY9avCyQSIqDar0NVc4ESbbj0EmeAVda
1aK2pImiVQB3DL6/JnZT3OfCtSE9GDwLY4txhqE2psubGR6ebIz6JKXPucx76idH90edPwNQe1Eh
sfk7XJZPeAENhmC8aneqOzuz1/gRlxH+sjxoYMLP2UTMnSD2sqJh2Ur1UY1AV3R/WZPZJvyXOBod
WLag5RBzg3x/uc3DR6HXcSy2jo4RfK0gcczysg5o9EQ3BERa3aYAm5NHS9t3MvimVr/H89cnhDLw
vE+yZSqmev65aEsSdZM1wF6MuHG76nFRPHlM7LW+ytPPRHobKFrfkINIuwVQqnkrqz9WXhzOIBTG
qbQBoPSt1yu1KHoAJE/CjeFLV9q1+LBe6W73lTCIoyn/VGCIR+i0vIshq2ZtC027BLkK8XDTADo/
Tp5BaP06OzsitkDfV817NWDHgmdB6fSttIbFWLRAIyST45d1Z+579GnM3uCmu9qJXF5yjYtIxRfK
HIbgPwAiqYMF08KhcqaX6DE6KoFxIBXzch1cVkxW9vCPJSXeZWPOadgrYU12Uw5MTAJJDoI3o6Id
1B26j2Y6Xpco0+AMHQ8YhqF9LD4ZUSRWLzG8YTXJjmWVmE31GmdvmcTJ7jIPqA0OFQgocl3MmYJA
oFz9UAMttHwnFTweNR4IZdWg94/qlAhjZZGDFHBALj2pHnPelhh007A4U1QwV0lFPSRNd9JFxWpV
Y0sma4KU6YcENhwTbKdKQCa6o9kMPYiD7V5WDKab32CS/2/0Agnnqm5XZOAy5BLBYjl+ZoM236dC
wUFC2V0n4/tqjqLrfCdZkaOVvAIAVvX8H0tH6UE6YfJKUwCG2LB07JzmERm/J8IRpniVH3vdruN2
izL1YiMbpRdqJEy6Ov0/aPzy3r9ZOqqLnMJ3FRXt1k7Yc6va2RuGAmXQ58u4wFL3oLGZ10hXeiIp
4VjN3U5HTsbOUPaNGNA1R9+6lThXflbNOZb3DEo5rMQYM2sleVpSk7es9rpbXlDBj6EShpPt4118
UPYvg7++k7XIvZ3weBt4UlPuC3mpOlRVSB1Hq13Piz02kfsZSzjLSFlCbmSiOOXwkMX6fUQWMuLl
ZsiB+SGAw65hJoeF52mROlCrtqy1lKSD1MA8KDsyW4E03vK65Ni31zMOzd+VlUq49iRFTDibiIaE
lW8iTiQk+Uvn5FzuF/bhskGkdLLVxBpV9cjZqUG/r28KZ7Tj76GNTK4buTLHozCPlg0YpYt1mcWJ
/C5e39shRqbPOXo3n8SGd2SSX31hv97XeeMaxUzozTzBfk0OmWhWvnMPGoH8TvR7Wff+h//6Wzfe
I4YNFgaSGX1MhPrdYJ+7koZJlcajjmEf4O5x8WI+p2Df4MSr7CBvs5iUe47qsB/qFTvXeeYhO4T7
AXdnzFW+b9z8u+zGHqZwpLtlp9yas81j5mP7z7PQlNNOesEcVvI6U5mS3Y/N/VKg2Akt1JcXl+07
zjCUm0aeT4iiFDBpj97l70rESxexAAzNQv5dQnmYRkf9bRxmq1Hj3I4Wr96Dxs7rX6fURo/qaNfX
op243SuP4ZNpc1tQKv7PSrWcjRSgvWXrQRiQcmLDqwZcB3sHZHPe5UVk7dUWjnJexSqKeUZkXBZ9
r8/tdaKtfp4tnFdHpvPa4NChfxmusSzPwCEnDanxte4T8L0rB9kV8c7NmxvEciZbOMpzgRKmmJMY
cFLxkiEHjALpcnpUhs+cX1scymllhoDulYSIlZyy5mRFnHXjqOCH3iUrkgSFhFkzTl+hcPuMl6Zh
uoqtCNT5mEahtmLOEkmZi45gd053yn/gEfJOcKQ7QyMl2Og6MEA8g0cO97L2sbUd3T0Gsji4vtOh
cRjWSWXmDZ49MZ6kOjQndZ9fdW6xJ4R8LW8KEnM1N2iUqNGKWlw9rnFZiiTfmgffUrnzekjEQp8u
pF/pL4kozyuKsSJPJSRqXetmIYOgSQufvC/xFur2TuLzqpTYprVBpNwt8i1ygcqX36ZV7JrA/KG6
BuZxKuAtW194L4fMW+5WQsrvZkMKVroZeOHPCIyC5k9pB8IYB0Hc6izoUIx8XmjAVRPKKcaWZiUz
WOXd8jgfS3/ekYt8fp+CqDHC3YmjlEznsVlQyicKZi5GoJUiAYJ5l13Xt41DOMQbFAHZyAM6mZu4
/G5knpA01V9XWWpmEu1s3+ojGS9XoQtiyNHW+q42HMfP20a6RktehrJaUdOCjLNl2cV9R66le7yG
JLZ2AM2Dnfm8w4YrIuUu0QeNHskGmPEeVG12/RC7ox0+xDsRO8mbXsWxdpO6WyhCnkiLiPUUu7dV
etXjkacoPATKn6irmrfhBHGqX/GX1Z0C6So5LbfijdIizUSyWhWPXIgY1wX3QhekmVO+tLEFoVC3
CF6/faEEoAsWlV9Cx7UDVqC8MXSTciyDpdWROQCrQo9bNRWYeTb7E4Yu9AnGjqkInpXRq7uf1iDu
Br13L5shb3EpN9OUuBeqCxZXsB7bdZ/OHAPgfZ/yKVJt1HoTVjgMhMrXwac+VyJHBI4jMSlHYopL
mgotMbH+61A+1UXj6NqblqT/UREtKqmPIzQbih5Ay1267/eIrzAdsr1SvmFS3PU/8cjMsPHsIi0q
vlpaHKUDOeUW+VCET6KW2gY3uOLoukV5C6lQLbGaASIO94vy3OiP4uiE0402vlxWNXYMpFsG0vto
cAbnBKxuc01bY6XrpAQnGJlXgVfUzu7A7Po7X0x6M8wb0suHw+aB96TKVpEzMiVjnDQVOqGAPIcC
EqovXZE6YvGlM3nWzN6xMxDtDTtRAa0gwrwqtYJiLh4mcT6hf/z+Py4lMbvNUupmJ2uRAZwcipj7
2WOP0R81uuEzp3Pza9Nfrsxr9br1C85DGk9A8v8N8ICCyjrNsJKoBrXD4RRXkb3Ijxzx2F7jvIyU
T1RqS0kXnexX7hAacJjZbj4kJ/JgNxwrHyP1ePlIJiR67lFHSyoq6cpwTQ7TdV1hBqn6KzEfVdm7
LBPTzDbfpxzhkqCUSiUXgCV7njIV5YFuv34d12/V/OMyEvF3Hw6vDRLlD6faUleRZHPT/bjPb9qd
gRR4fMe7VXAWjA6k9HweGpP4DV260brrUOENyGCmdYyzIHTsZC7hkotE137fZhNPRW1R0HuKE16J
GHAj3qUnnqdg6vcGk/IUyOegV23A4iVK0Aw7bXWqnpOC40FQPmLsc2lNie2qyh0OFH9d0LGIkWKX
tYCHQrZvY6jamEnCvABFGRt7loqg0H7FicbRauary3aPyM/YwKzKMsTo4SM+HYygKAVL3f51RZ4U
40UOykEh5WCZo2hOeeL1+3L0nA6cwkyd5EIDdOeNuK4UgRTIvrrjNd5wDNekIqQqK3XJAvMOivnn
o2yWd7U8IN8G5tsRd/eq4sa7zIBwo4KUp1iNxkSTFOQavK9/UT8SchNeeQrbvjBom0xTMsUP/SNm
rlb9WiPynMmI5J9NZpO5kUqQX4vuHKhXyY3lVrvLasn0GhtMyr6KQZazuABmjwFZ5p32iYYVzdh8
nzKuFYxFUV/h+4NY2oP6kC08w2JKYBnvfSoWGA8ojZcTdZrnGRHtDGYpwx+Nr5dXiKlvm+9TZ1/S
jGUoaJBAErO90K6+mU57s4r304h5uYPqXIZj0SyiR+UsD6XfKvo6YlF7j9CviwSVtkhg97JdhZkt
GdeyeuxSH7OwPuOeNqiUkudN2C21DtTWuilbL5ZfutrlSEZ06cNBuMGgDkKQUuhWLAEjPOEpxyMz
3LMjSfBmfujwyHsYM4DReXtGo28H4Jfs8VaLfcP49mNY4XKQ/FTdar/sMeqYDDDBSEX5mUdoxXTz
G1QqpjbMxVAEou96GYzLaxEHYfV8eR2ZwfMGgjLZpkhqKyNpoTQ8VfpRSv3GfE2rx8soHLOim03i
apnzVMBmgWL+ZtK0o94MnFZj3lqRn7A5q6qi0JRSJZbVoFuuzZ/yfPbUJuKEyGy/ulkwykN0VRyL
yruP86PrERmYzgFXsKe6yZ68R7VOfeKpgcQ8DDeYlNfIhSGrZ5KxGMC9jMZzUOB1TobxK4kn4FE9
S+z4ftpj9LDbYVwVR2LewlIuJG7WREPLE+rmpeqErjA7zZVjw+0I4MFQPgON1nkxRpBxRbo3/2lM
uzm/v6yF7DTvZh0pn2FJqSonMkTBNL5jlKNRcLbF28FNQhsP9V5YuaF3GZKl+Lh06Aph61Y+NAs2
wjCiywvxxdClL6B9fpWr+eEyBDMjuMWgNF9shAW8TQgptBtCVShdRY0NXonFf48rXrUvl/HIRtCO
dwtHGYBVCOCFsnA1KCXhbiqlQ5jMjl48ChnoEdfSLayQRxbF0o0tJKX/GNhXZl0PCSN9tOcptlWw
mw7K7rJgzFKOLQyt6UaniB0pWhn94UC4WgdQuivH5EBKiVESRqbFpDtx97j4sls9cM2cpyyUCchz
mshGDfzOw2vpbemHGAQ3vJHiBMs1vcTl3fJYfmUrMGUPdTw2gkyqquJ08dK4QnZy+DKXNWamIxUr
gm5ThA61BefVmXXmbGBppoDZXDGefYSceX/Q48M4/hiGg2Xy2Gk4ikq3MaEP3rBq8vAXSV+s8dDH
7oLe1gJEeNqXUP1+WXk4KqpT5+gi/KWiRfumVDujjGyDpyCc7dKp8DdCj9RqkOtY1OAVZa3tTDil
44tc3GfJIxo45c8EB9uNojyLMFbj2pGX7SzT7bAebDTV2UO4N3NeUSR7+VTwMZsi2l3fTXN7eved
JcVCiQttE/trKtmrGPQh76mZrRFnFGqT2mGNzDAESrxYfoXqgKyHiQ+aJyW5V+vKbulNjrfkCUbt
2VBORZRYRLAhUIV7vf4ycBsqP55r4CIgjdsYYYnGLazfn7FPURfZWtYrWtps+dBcS7sZ8yeyfX4f
4aGtdHizvokf/OMEoOAotbDkFk3YzUKGm0a2rjyPhW9g4NwqXMsxrwT5g098x1J1wp+tgOP/g4uq
xCwLMQZZr1bHsBK/ilXvX5runxB0bF8L+mTUCWYfm0JjN9LXAZn4fuHowQefR4FQoXw65JrZ1ZgW
uOi3WW/amlXZUu5VYbr/b9JQOh6POCNzMqJSq1U/y80bM+pcoZo58ny8Eb0LBGsFqYMBKgTqsJTl
sk86AQPt9cf82B9JI5iGbPFL9fZXsWP0oN8nr5elYy/jGZU6ItfGynRTh+pFhmmjpUhwyl7Zd+p6
XIaQU3TMVD0F7YKoXSLUFZRVhWmezcqAljqIalfoVJbairNZTEvaQJCfsHF7VtHGaZpiXJs6JH5k
WnYVdW+zkDyFo+JKQxR8YvU2cMRZbeDaaK7nMIFEUnijKZI3dTtpTp15uLuM88HpEd3Y4FDxmiAJ
I8YUpRgEEr0qGImRiT/UlnMt4e0OpX8hZslqDZElHoMueZIVzoHO/L4qEXoXC16V7hdFlVBLeumw
+00tv4S5Lpt2Oi/L18tL9bGGgKyVqoExSdTR8kP3YI2qifYbA3KgTx1FLocE1Sfq7XpfWTYaVUVf
gwvnTdJk7o+moR/WMg1QLVPOqKlAnrH2RA/S/FCqcRCv+t7MDI66sX0EziQFOUhNk+jqP0upunZS
IzIzFIeFp+ySxAF/+074rlp2/yTbSLI95OhStC8vKlM+dFiIlmni5kWXRBnLGJrWZCFQQryiz/u4
/BG3nDZfpuluMCjTNVJpmtXJRGyUPo+iP4T32XI9Dsc2ebssDA+IMtphzJOwFwGEkls7RtnM+FLN
X8v4VFkvl5F4y0aZbYSHC3ClYtnKtHwOW+tYtPNBztvdf4OhLNforKoJy3DCpOnjPBS2mPqhzhHl
Y5qGmBXpFkEOF7ER/RxtDUuZSg3Ml7D/yhj6mfoqap0KO9ytuMZVrrCPg25xL4vGPJ42qNThGzaN
tYTglnWV8iYrn1G57IvDddL/a844SjrqaLLmxPg9acnUnaYQ7DJ7supvl2X5ECy/Y2DMGFIX4DSm
a/KTujaSvsY0J7H4WZZ+WvWOWn0ThYOhPrRd4VxGY6/c32h0Zb64qFljLjgymiooU8tWkaVZzDtD
4PUAMM0J/GASbhroNqCfgvtVQH++DO2TZ9kNwx/zcBW2jd12T33MKyphGtQGi4pWpFUazUIWcNGt
79rBTpbbeORoHA/C+vNIH9G5aTQLxNFA1m3G30TZmTserRJnzejXYMFS46gUIccyIds47dJScMYi
SDK/SzSO7/6YziJ6B5Ujz/QMDidrrYU0D2FDnfd7XG+4J9M+SBd3HvzrFysKjHJ5ibHImM8DJTfz
hyIBjZfOewthX8428lDursp6LVUMyDP6NYYMVBjdaNcGCCFmT4YXWgxb7zhryFSKDSSld70uWOCK
AeS8Ngdrmk5jNnqdsT5/wmY3MJTuJRlSto0MGCF5XKpjhaFQ/eSJHedJnXzmw3XTBOMA4X4G2R4d
rYxCVGRJjxm86tdU9/K089sytQX9No8UuxNfevMzRoVGJMtAl6/5cX6kYOrFmNbQisxyVIThWV8+
5apefmKfwC+Jiy1I3Y2PsyPHZhHQZoJLYf4wVq1tJvfR8np5k1i2u8WgNFxs5kQOLWCk9Ys1xLZS
Po29bypf64mT1iMRD71PWyRK0cVZiyJNAZIOatk8Lzp70gRurT052i6hULqNJpOhL3Xcb4UdiHEV
fwhCvF2hHmFwVb8NogeRVzzEDNG3glF6ni59HukRIEktAhkTYh6n5Gp0rAAVvm78M1XdnJf3YJ2+
G0w6KQG+VkUTZmBG0sus31jGndU/pfV1h2BZNb5c1hGWv9iCURZWFPGSgaEBAnb3jeYuxY027S5D
cJSDLkRczRYDGSNAJLpmZwjFtIhXrsKTggqKQrHvU2MhSyZikPvPWbzpsrvLUrCilO1CESk3F+jB
WOe8ICouGIstai1eIcbiLZQykDRimudlMOZJuEUjAm/QrNEyRtmAQCNKOBR0lDZzMDojjo1lN6Ja
jnOj4a0f7Sn6MGmlAnBSXjhxQSZbG47YqcFlsXiaQLmJvM/VqRWhCVFS7ibw0mPAun8Zgi2Jge5z
8BFjaAWlz/msJblogOJryjUv74enUAy93EqePgEDEFUC6bEs07nJvK9BKZZBkqU1nLQGhaqRvo11
83AZhrlgkoJQFXTxok5n2tZW14WKZAiWaUDfXH4j9DUn1cU8JCQDA4I0UCpj3syfmjZayHRVNcbt
5orgyELjFGllZ92dbt7lxf1lcZibs8Gi1KzTlMgqM2A1S+OFGkhalPkm7HmthzwYSs2a3CjnDpTU
ILe8t4r9mh+KlLNqPAjqKNIGbchWFRDF/BiFP8UxwGvM5cUii/HhtEPMg7Q+mIA/sHSGIyjU8wHX
IvDOS64ZKj8LOfQypX5VhJTX8spUNBkzKjXk2z/y/k2CIqZhi2xkUyd45a/cIm04Po25ZBsI+U9F
yxK0jEkiXKUq3iXy1SQ9rbzmKvaSnaWgjgFZz8EuuAAiUgJRiJwKlDld82Ud//WAF9wdpI0sZDk3
7nmYprSxGthluzRupQm7pgtJf8cu6Za9pv3XpSNLu4Ez+lGZmgK7k6+6rSrFyyotnlokHPNkugLZ
MGSQ9DB48qKyzo3ChFKjIAh8Hhhw7CS4+Y9vc/8Z8zkj0Tx51VKruTUgyq66ZhfFob8aOSqnebVb
TJVTYT5gukWTJs0Yr5vDkg6SNbs9jk9zxLSfvAxEmddrw7zn4aHgLxx6OBO8pxgvsoHwN7PNb/Xe
2FVOEQyaI6KD20N/1i7610SdRAM3kNQ5lwyqiRssRFMyX00Oc/Fr5W0S0ydsICiDjdbOjFIUx7rI
tXtDp+3aJOPEHTwIymAXpSliPYMUenaQ5ee44mg0e2c0jSTyMULtA3mMiekxXQLyR9c8rb4GziSS
X18PZHg9pgoGvAIZpsJt4Ci/0EaYjlsVkGfC/Lui7n3B6pxiHPxPHA0bGMofiEaZy+0AGEn+kVit
nYQZXqpsQ+e9zTMdKgY64JFCZNCqqHo6LWYdLW5YZ7ZV7/JIRqYpMHROBR/T82xwKFVr8iqL1DBe
3HrovdlsvmcmJqA0GSjj58qLJvH18gKy8grSe0IB0xHxjElZz2pN8jiAOxM1nckuO7S73tP/wVRS
dhiv4/3DwAwZ5B2pSAT9SehKiaF+yo3wRii7Mke1Yx094RlIwng9DszMN5pc/oajohI8vXXpkgGO
NIiqTulLz/qPLrVVm3DQjEF9wg0ZaffLi8k04g0qdUdeMHhkqmRoYxad2vle5RVncb5PpyAxLKJG
SgZSCXJsL+IvceSYExPA0EwZY4VQSkFnmYZwHJMF/SEuihu8pGsCceUlG5mOwdQxhROzZDDfnLZY
cVIms8Ma6ea1IjnafFPz2oOZEBiPhqlcGFmErqM/g4QuDzFcdIINpUV2JemYXS2Uz1FYc1w2B4bO
Tihj1mIl4RKabL9kq62ZKMnnpnqIwX8Ifs/C0B2SbaW1Uy8CRUehJt4PuyDy0textcHH5SzPvGo4
tqFu8CgHhEGhpW4KWLz5rUYDaNw7locRer2n+usp9vKKo3IfyfzI+b0BpE4+HY0G0Ot0cSU89u5y
PwmkOxATB/+EpYTpXTdY1KmUZbFqlgIWsysTWxp/tUIarAmYvXVH5D0kMk+MDRal6ElmNoaMwcQY
BWSXxRoIK/IJqz3yCQrJCn1UEbxio9EFbOX03bjRRrnrMRTs/1MkkVc/K9ez8/to73a88pP/oSJn
PMq5Jk2myH2cEbzlfc5iqNjmcfF1vw6s2ubNXX6v3LokH2XPbboobZ9APv2kH1Bj883yhJ/hHs+Z
rumqbrRPbq8J/d2uPBlu9KrfK7zxLSxTlzEbGS4RJQ4YA/qnRzEsVZhjDNZxFfF2zL7W8p3e/7p8
djADtC0G0afN1UbvkDFuZmCMb4vT7zu0hNZX1dfBlbzCzx3e6AsuHnUi14sKQpgWeNINGXkg7dDr
dR3usj0JCHOHl1j72EcHO0dxnqGiHEFH0QVl51WUZqqEJCuI6SRfDCDjUfYaJ/oW/ih3UotIQD6i
/Pyam7pmb94ZmDL6SouUqAthiGl6XykPdX9vKdwHLtbJuZWO0hAU4oSpKRFrB9uS4kvxOzlj6w2J
XdyCmdFHqYJ3WWNYDmYLSSmM2JVaZ+hY0EJ9CYW3tbpVJo8/1fpjUzu1cZSioHAnzuYSOOpp8ESv
8KKdtAtdNHw4s9MbLi6T6PiIfO024gSnPAkpR9N3yPuiLwyLujROrhtOLR/a5atp+ZdXkrl5Muap
gThIRqMCtXmyXLeRauUwPfT/mJ4lfeJRCCVUf3+f2ikMNIzAUYrvN2hNmcIeT5KRc1kE5lJtIKhN
wpFtRUpeLK4xXwvVrqstZOMdo/lMicJWFGpLoqJQhjwCTqr81PFKUmGSnhakIqewjWmzG3Eol48n
NL0xNKxYqGIwSu3XieUk3BIpVjggY88xwAQFCiiF+NPlVg1uj0kG/Wrku9bym/C+7b/rtbtgyPjl
7WE+n22hKBULO0G2ihpQkeqXe82Xdu0Vuimsx/RJ9CNHtPmXILZWn6WjtC431rgcFzj4Qf3SGJmt
DS+XhWJv0hmA0jmjEI1YyMmJZd30jSekh5BnmexTY7NFlL71PYi2Wpy+7jjYhDsP7MuKHQW5Ta6O
v29zv9mbeL6Hu2OUCg76LDeRCOTou3Ajezlo+9A6fEKfGalZSHz9npekYx/JZ2Hp+h+tXotMMLCg
k6O9qV7qCw72jSRpFK8OBjv8fnkDmbWJG62kb/+l2OuFSuIaECkc1TvrBrNdEXfMqEe76T3Tlu2l
tDEQ0buMy1Gc9wBzE+qIqTUIikQ0c76xoquivqvz/X+DoKKNENPJ2s7E7iXCdYiZz10UzKXAue/z
dOT9/xtBkroXmolczhoPgySDdh+TqeONLTwWe8XJvexG49gcM/iWMRseMRQ05QOZZDpXsTxKyAGs
xCBIKU01OemvEWmb+NBc8cyAuVUbOMr+ZKPJ9awgViAFQ3Ws032lc7gJeRCUocVZlms1mOAwnflu
Nb6k/VGRHy5rA1vRz2LQtJG5rqxjNQFDQOLEUQ+CPQWNY7ojGtruhRNiTzt7mGzxM0W4GFyno2gH
cwUtkci+UZC4NvJBSRAWllZiV+ryoNZZ0OfZ7rJ87CU8w1CuPi47SSlywJjVkwx+xVIOsu4zR/JG
FMrb660oYyAWMIo0dtQ1P7Za5E7DwjHc/7FVZ1kojRuQnJoFkgH9TU+ceFN0AKXR984lTIR1YPyo
OmcpbN27vIbM43IjH62GSz/MiUpseX4Ukudu4FRwMRMdG12gvbtSmmItyxAMrSL74mC+SAipkY+M
QfVS/usJWSRoP0tDe/awLXVFm7BbYy2BDDu1rV7leT+O1tFuvMzENYpNrFh4gmHZ6Ho9SXbjEJom
kP+pSCPrqNPhLSNJQNHZgK1klGcv9DyLo4xI5o9HyU39fmd8Gz1yaw0d+TOR+2YZqQixVpfIGBTs
2dw7Y3uceVM0mEuoYuIosjaEt5T8f+Mf4B7aUdKR2lDCk96JtqnuBR7rJfNqsMGgnAOJAQVTJIZb
vfVoihNA2VxdCyHHBzGDaVXVyB+D+0ycqklTQ2gD5kmDjBp6MKl+g8uBogx2GTccc2Wv3BmOqMlm
5aQlCcXaxM7IYuN1U+0s4YjKjZEXuDPVbSMWrW5aZC0RsVrpRj1ofo5+5M6PvqzePxmMxROKUrcw
idNhibGGYn8v19/MKDC6Tzw4g2L+722iNE7KxHHKR0CsYbVLysJLxUm1lR4ZmMv+lK12ZyBK7UgX
uZGQLHymfs2tvdyY9hQHUclRO3YMthGIOpeEYa0aPJrhvNDs8qgfUJvoCp50r52Gr6ReOv3JfV0i
j2IfXJBqWKaoIXoW6a6AEvR/nd7DoioNMRjhXVGuhdkm8xUmsHZdXke2TvwNRh8bltFHU0QS8sLq
apFkC9FuFbn5K7aan1God8BYi7s6Iadu8rT6mOaziwLt7p2yGbkr3gKyXcUZjLLdqU2WWRuwflom
2mkDmr3oLe8MeL/dOAzu5fVj6+EZjDLgbDDSCEMVceyKvzLli9SrTmtcmRoniuXBUKZbmwiHEpIl
S5JnoXXrsLLV4mVOP/UgJJ+V7/3pc+P48jWt04Q4PuUmuSb3NTJZccUa2gX4hLnvQWR5Pug6TidD
x60DASxlXora6kUqdughwkA5zPRAi2vhDC+5bQUVOBib58u7xVSNDRwV/RnCaILIskHVft8cmuRW
yfeRcjPJ37WGR4FLdoSWDOk+lPtZSPsZdGPejPsgiPlxJ1CQdu5PJq9OlumZtgCULCThpFQYxoyj
Q78jE9naV/GHLqGfsULxahz0Po8wjuUrtohUDCuMTd+Z5NaLLKA8uHl3H2scc+KsGn2TUmYlnSyy
anrxc4FPlxpOy5XMRlA0vApi7DtCI+zbRsGr1EhLg5xQxoPx1Qyko7IrHN2Vgvja8IoAF3ln8cmN
LcH0kDbonrV961/WQmYmRsH8ur9+A7WQ0ZRLpaJAyt7XA9HL4OLrK80jHTh9ELk8jglmvcIGj3by
emQ2aycAL0VuUDwtlRO667V0hyI31POb98JkD888N8yTkr4kSHGd1gimkYc5jK7ml8g3ybfjQbeN
g7wLPV4wzbwBbaWk/L4e9bnYEINo3eqJFIFEQfodUwH+wYhRNpauYvwSBkJLGl3+HE5TZpWKMb7P
nJHeWXgz5GS+pwcefSIzJYMc8t9QlFgGZi4pcQao4heYmfv9gNRCv2veBhAqOn3AZTVkndWKbsqK
pYs6unsp5SzDKtYjTDUDwTspiU+8VnLKXbWXTrUzcCsCmOZ4RqPLHDB9tlKrBGhDvpuEu7zl2Dvv
+1TkoVbj0osdvl+hYwa0xY/KbHJiXrYn/j/Srmu5blzZfhGrGEASfGXYSTnYsvXCsmUPc878+rvg
OWNREGbjWjNV4xdVce0GGo1Gh9UbGbgdSvKqjcIUGOkl3ZdfGQ9//l35ad+hO9pL3eSm/VAl5GaT
+HTnbJOF9myTGBV0fVs9KwEbNgDChtxV3cj/SMWvYWuWDcJGFTES7p62u96Y0LI1+mN3cjCEtUfA
fBqRNJHSKYo8gi0SZ5/XRu/WPoa6jzsDI1hQcukiMA5nkZmq0FMlD37hnbYRjNP2wlJVM64AF2u6
C8ZIv48nb0JRz3mTL4Hh+ZgqLTOzbDXxhnS+hfVlZn2n3cN5CLGVfxWFJ2NKVggSoiAJHExeiCmL
KbJB7virKE311xN7U8rHF4jN0waVU34rnm3HUYCq117+SLzGizE1MAe9ZwCPUT6cQRX5VRs8zuEu
we/ZmjrwNJBtWlbo1jl5nGv6mZTVrshTJMerE6Xx3ZrK4qBCW7KBZn/fuA6Wksd2gWl0foo2hOZB
SvDOVPudy7j5PlOi7fedYXVSFUrS0xsdsx7B4GCT1GuXU6E9KmjEPK8wojeFYZuappnoRrD4shOT
qOEYmg5OmvrkIBNUZd9D/a81l+GIdf8Vh/2OjVipOWq2swLHUh+xckSNXUvG8iJ2NjbCcAbKrM1m
Ae3B6DfpQXlY/c5bD5iCldvu8PdQqsQ3vp5fPykmZ6ravEjzyaYjmhbnymV+XOorntlh9lZ3nK8+
QrKOuOt2yzhrNUYarpoKUpaNcaHWfyl6IrEiYh38vVl8x0BizOlk1ZBp0EPM9u6Pdu5cgN7280Ia
t5oiFLmOuqyJX7aSBndL6yudjLZEiE25GALlJfaSwL42rvDGuDYCVt1yfudEz8DNMhqczdLGuopH
A3BVesjs2i3C2Q2RCqi/xrKRYhLlNzhzFY59kYw1oEonPi6k9odo8MueHM5LJDZNr9vGmaZkbaJK
LZXRp7pdBCSZk/2qJElwHkXs6byeMoOzUEqqWOY8QP+yBYkueipvYn9MPZYvr697Tzn+PwYOsRV6
bxVfRePMx1CEaO5PIJp6NwSMuqe/II/ZJatcQ2vBlSJJRImtIvqzMDkYPWG8ZzX19hgqcQR2+fZF
MU+aUXvUBK+cNL8hCvMZoF/4B4jbMieKG7YMjIpyyl1GKtqkGLzojhjJU+9rbXd+78SK+ArHbZ1O
YjVNDCxjlT3k5FCGt2UsUUIZBLdTRt9OpV3F4LBAgiYGgWFHD2oqa9uWoXCWfuzW0CpKoKjzszrd
5daXihzPr5XYCL6uFfv75sZaK3VGqwS2Bqmn+H5tL/T+R0x1jxTjrjFkZ1cmEGfUc7Pq42bCzkyR
s1dKUC/Yy6ksLcnunFVszIhnjtVGqEjJCqt0mL7VIDFeT3XsuLONmZSS59BZcYDD2fJito1V0YGj
hVft8GNdA6uT1MbLROHsd9S0etcUgDDyPnGdOP8c6ZlrLRGS/L2sB/FfPNz/aQME4kx43Zb9sORQ
ODZGo0RKsPyeu+k1Mz+pN939B9UDGGcVin7GnV5CtAxBGQVtiCjqNqOvebr6s/OgKT/Pw4kDGWDe
owYShCDJ4HarX83MQZP96BttYO2zAzyYAMONlSt9p0snJgjP1QaM2zeTln1MElwfrT0GZoxqxfy2
Gx+rxnTn5mV1JN1O7OC8uzk2cNzG2Ri7WvU1ZBt31sk8zIdhl93KIyZChd/AcFtm9M6CByvcdhUU
8tMLJiSNsrSaUOE3EOwnbM6untbEqhmENu9svXWJPnl6eddkX86rA/up51aMs+BDaWEqiAPvLyzq
Xe+Yp8RyvP8GwZlvbbLGxiZ4RBm5HnuGEUVuZ8oK+4QO3ma9OAOeNHmcp8xPzvXLod+F6Qs1buvw
YTSM/ygOZ7zBqY5G3g46Zob7XjutqcTUSZSLb3m1ItCAdyuWq7UPC1yE+L4zPmKwXxfL5kzANChF
X3WA0GvUjWrTQSPK3gAN3kc2HkwOiLujRe8d22NVqE6WYU8c8PSqVe62pSxLJn5HwFL/D4N/vfTa
ahPkeNiLTNvZF4y7f/oK7w1h9RIzOGXla78C5+/Pyyset3TxZBdEYzINw/2k7gl9tDvNpRhoat/h
0tit42VGJTeEWCMoxaOd3eIOp3EpSCcztFoizGODmPOv1ji1+sP5rRJfeWj3+RsDBClv7Y0z0bKq
Z2C0fnyre+w9VnjzvbrDtMiPhYA3YNwitvkKSr8KYAnywvqloUk8evGrZQPAXTtO1Zk5nZg0JGCJ
sninrC6qUBuf5dTrT8VD6cmyH0KL/asZGsWUlPBF/3YbhnRF6ANT058UempbxGWVm+JDZ3cDwxns
LE3LPFp15E4z/SpaqsdlKhaXhJJ7QahzGxjOaKdWORG9QLg5U+/gkKTObbu653VOaLIdR0M+BU28
SJy+VTk62EvdLCreJ+YIp2evGM961HnjureobLKNWJxXLE4hQPBOy1UBluqsl31huqTX92vcfORu
2IhkvBXJVuYQugGY2sldEIqCLef8msnk4DyPzgExoTIBYI7203iIUSMsq/QTFkwaGyHYb9i4HtpU
ZOmkASNNXPBK6X+xlFDyyfHsK+dqXlw2eLK6iXYfKQjd4nKaPYNgT61SaPa47PLkZtARdT3+t+Xj
tNrRl6ixmF0Yqh8rOaZFhOnhkvyC0KPaLB/niWjW5PSgB2Ye1WmoPtXz+B/PDXcdTF01qCs7N1pv
gO4V8c4pPVg99Z2cPkWt+XJ+zSTy8Klk4qDubuqxZrX9He0stb47/32x3fx9NH+9Vzbq1q1RQ/oG
35+6wVPWXdxdYAifu/SH8zgSc/PrBtzgqFNpNWoBnDB5GoajYV2Vc+ZOyw8aP55HEh1SAr4nhJKI
aYDG6u0BwoQpFali3AQZuYvX7+16kxoyRk8JBu8ltlPcWdWCWcdEuYY+uBaYSlWZd8VUlXd2NoLw
fuJcR6E6LBBEH22vm4Ol/7roe0vHcK74qU8/n1820QZt0TgbXfRrPDcKROr0x7i6W9fKm4bGzeej
mZf+eSzhK5jg6kFTKlHRcsiBObEVF5mGJ3541R+zIPvkzC65mYNqV+5tmSMs3KwNGHctqGtbVhqL
J7TGZUZMdzA/pZGkXkyGwY7xRr3HyiiTUUswc2y+KNHWrO1VmYH+VePwTh82crDfsMFA98jcThOT
w8drDpGR8JQyPoxgPdiehRjCs4qZ8KyzyEKoJPJllcfs4JzD526IMqqVIWqBr9Sl1zZjoII5peoq
18jIPgG5HmmyYJxkTL0iC7jVFe7WmGqS6vkC2NoIQmUXyYKPsu9zNwa1+xaVkvj+pJV+g2yBMkps
n9Ah3orAmaTV6AlVkOhGs/QUgLnbbfbJT6Nzi0sQkwcY1/6dyPhyRXZ9A2lyL4quKK0SM+GhLHUN
lubBH9ovWX816LbkPpQBcX7koIHTMw4BFCKxM7exV5soIzOvTe1JYjTYOT2jfyZnNFBaH+PBCSSy
74/Nnt4q35Qr9OIE0yFzo8+GJBIg0QuTMxvlkGYU7VkIQ87LLrPy09zO3nmRxBBgQQSfI0qr+crj
ekKbj2llINPOHxO6J2sm2RzhAx2v838QePfBiIwYpU5AaF/gtfo6CEf6A6MhQA/EXpHWl4qV4RWO
UwZnXQ07ArmS3/ZHs7xMwAhtDa6y3J1fN+FdtZGK04S1rVAnNkOqoX7p1ECLF083btP5e43H0nko
sWF/lYjTgiiJ9WzuAeVMF8t8GpqrrDyehxC+/rebxNRkY9iL2NCUtsWqkefeb1FwFu/Ki/yvNcgD
xTclaLIteneLVHpk2gALwfBJqovMyQOt/qxq389LJVs49js2QqkYY2CuIXDmNPXW0lXVz7ps6Me/
+BGvu8PdDYqd9Q2tsDvIj7JIQxTkTxj1dqv66CzzPyAQm+NlauC8wIl6K1DY6pi8FiKzPKVPtfpN
jwNVl1wUQr1+heAZobSsBn+XAwgNazbEP+n0JS9/TuEOvIwf0esNFHdSaVF2dY5eBD9C3sMeTnVV
ebUTnF8ysfnZoHAHtVXiziZszezeQ84BFeftTbEfbTcDO9AjIxAMZfMqhHq3geQOLIlAIWfkgFzp
p5jxdSTBKKN1E5/YDQh3YjvLTmcN/Fp+9HkIWNU+9Zcf024Ft0vkyxhzZFrBnVi9zhaThshXru3X
FHTnCsjqLOeQT5lnr1/O75jwRtoIxp3apOvrMGqAtaRgMY6jHZ0niassg+DO7Gg182iwCo2W/kjH
ctfGnQRBtmCcR1cTBZV/DRCs8oeyLm699m45fDOHm2rKJFbhX1QcFDgaiPfYNf7WLOR925sj80pY
/WSBivYJr+dbA6MQ2EAW5bL4kMOlvwJyW1T3VZHOmErnj+awXwn1itU5UL29c5xBcleIz9IrFLdV
WqxZal/ChveY5zAN+mVRV76Zytwg4ZW0kYjbr9gwqZEVeDzl9ePYBg4CA71yOxrStij2oXce5AaI
M+F0qTBm0vq1V1AOjB7yGD8CPYaH9Fvophh67fi6m+LfeP+Rc/V7JXl3HIMXyFwaQJ76+0X9bMvq
hYWHylBVamuGpYIm760WOnPcEKUt2PxRzVUx/CVRJIouRjBM3dDYDCrK2dUusbK26jH10e6uMF/E
NdCkeX6NhGpgvCJwMlhxknXTChm6sI1cxCL9Ijb3jtYdC1XGCy3U7A0Wd2p1A0zDXQNpFM1y17h2
e/NLVErcVNmScSfVyQrMlM4hUDqh37iMdnH/sRt2Iwh3RNU2d9YohSCTt+6Ix3hNLLCoWWhf7Pdg
DZJYBPFTdoPHnVXqkP+pQdeiIm0JOre7sq97lwxuc8ko40Jvuf+AXhAVo6bRr4bR0pyIfbLWtaWi
wrnR7sL4lJuDm+v7OZbVzbLvvLMOGxxOtGG1nHokwDF03Byz19DMy/WrCpOBSC3rpxUq4AaMM0V5
YaUZhnAAzAyq8bFpv3RGIjlQ4rvpFUTnggCo8czzyAQIqhdOrEaX1cta/rBrjtUu2n2ktxU0nf9s
FN+kU0cZ7ZUYcDarBNCKi2l0/LWnElsqtBMbGM6pxCglZK7YscpRx7KiqCE16t1cPNQfqazaysOZ
vLQrbadKALRoXxPzttI/K4kkyCD2JDfCcEYPk3Mby3CwZqhp9jW/wagCt8dY7vjAkjzJ0/mjJNE6
vgS9TlKM+ygg0dD+IOrkdtYxMmW8uTIQzuwV2lLrc8TMnv5XbbVeHz5Zayh5vwhtK+jccRsZGCTB
E88uSRSllFXGJuvN1N04scSHlH2fE8JgPHldi8oG0B5Q/cJaJEly2fc5ozYnZRI3aAjw67UNstC+
q2ghsdVie/a6RJw9K43IJDk7iqQL/VbPvTD/OihXZnykw+eP6NUrFGfN0rbOImMCVD3uB+uSRHuS
Si5TsVb9huAb16J5cvSuBAQ8Rdchx8l4KWSxkX85ja8g3KvYLG0rbUaArGCfX7wSbADRSbu3tEsM
RvLLT7KYgtiUgU4ItAPwrPgYY58U0WqyGlGkXt0+v6ONhkKJBzhzkuMivrcxR/sfJM7O5GM5dFMB
BxQJkOjA3F4DbC4/GA1P5NVX1kW+l3GEinfsFZL9fRMBMqZhXiaWdymdHYle9NGzMCH6vOKJrzjw
W4PG3cY4Ef7OKZIwIfOvCqTFpfvkkNyhqjttXXPfurqr966GhsCPWFG4IjYoIEFEyjfnhUmuUFDJ
wHm0PpnZJekcV6kktZRiVdyAcKfXyVJdWTq2el96P9wXQXisJjSXOfs8WC4Mia0QKqKlqfDtoYlo
OHy7V6SNddNkEdXEwsPScfZRV/5V5XUwT6NEMqFZ2kDxllWvJ0tRARV2xWVTfVd0cmgnyzej+Iiq
y+8fUZANHGdoG0uxQAyJC1Yp3f5LeTR2SJhdKEFCAmcfXtR72VNPfNTAV04sahPEdTkB22paFYzI
RLULbqdre5f7hUfDQ+KVLqhgHuOA3suqn4RHbQPJCdk7imLNOSBphIdtDRods/DNfvLPL6YMhtNJ
K+z+19MwoFw1Jy2Ca9UuzmW+8b+soE0pOkKgi3yR9DiUhWYniDsog5uG7nzM7ir4rcsL0d3qyCbU
OUcZf4RYtldM/e0JMGq7NOoKmKtV+OPUn8yceCHGLJ1fQqH2o94WbSgOWJP5sqsl6+tpMlfUQdDy
Cqdxb5ulm6U3k1IFY919Oo8mFGqDxgk1KkqRRx3QZv1nCyrU0kRDrIwVT2iqMKtJtxwH+4V5ym+X
rksVVJIhdu23DqLw9S6GwieKmx3/foMWT38u1BaOO19l26U5LQFXrMciOuraZ0fmlovM4RaCO0+j
mlM1rQAxl7UbVj+0MfKn+aL+SEWUSQkbQW1i4fip3omukLkiDR5o9W2DaqX1JqNfz6+W8IbcYnA3
f2dj0onRAyOu3P4S73U0DFvH7qUP9F0eyF+BUkBOHUwdk4qbCYBJ66LMBz5U6sMBLdz4MyN2k2dm
mNnhH+4mhkMgJ6NiBgWfRp2MZEow1wuAVAXpo3pF+u+oLqFunqL6eR13eSfjKxMd4w0kn1et5rCi
ZAQkvJJTUToH8DTuOgVBmLI9OplsJLLotYDB9hhahGJrTOfjltTK7XG0QPWFqjZkG/rqsTbzQeJK
iWzFFoM7Vk1dz224AqMwSl+JTFfR0M5uUllQgtkcfrcQokQijaooS+enkmSFPbaZOrAXL3NrEK86
xk9/00GW+0YWLRdJtUXjLKA1h6O+mEAj2t0yXvXoX7IcGXOsDIQLFJido5djCJDCuXaWy666scz9
+WMs0vGtHNwpJkMLxpIcu5MTJGbWCxLZroPBGvWzneqYgPvtPJzwCt7icRq3WFDEkuGxyv7iwIji
xwOIJztf2Re77nt8ktU3iXR8i8jpX9t2XUsiIGqxH4F9Xr0/L5LoyFoIkMNMgFXDItwblaKlZ67R
QI6q9OKe4FlPtJcq106q3bt0nT70Mtng8SH/SVHjLi6Z48lSdn59xKwLVPVjDdd2xxYRuQZJ8euv
1877s/VbRpN7vxaJRnWFFZSwaNJ62WGQcHkR+/mu8F56Fy28XuuqB9ODrTqkH5oStpWYO2sOKoA6
6gDd7p605apODprycn4TxUryKiB30jJLnRN1waJm7XU53GeykUlMCc4tIHfMwDyYTRWLNYcO2i+y
eHTN+a9pclCqSjEFAmWfe41ioHql/vhvgnHnjbTZEFKWwAnHwjWNL6EenAcQG5DXleOOV7hMTjFa
ACBLetTX2k2Lz0ZBA6uxdjYpPFWxJZZebBVfETknap7bXm9MIC7pKUUIYL5ePlQ6s1U57kWCuVBR
3M3AsK6mX83q1nH4al6pOzZQWMoQLpRI0zXHwNOf4PZ66+gm2hTWpESyJasujPHHPH3q6+fz2ySD
4ASiJFWSnCWmhvyULvdNEhBZXbHIubUw3xcRE2T6383scoaozMIVxzQmVmCgbVy32mPWNhftaEuU
7v1xtUwwZWPMHp5yyN5wC7YSZWpn0qVBp+9j62SZf9xKx74PgloKXwK5J7aamxCTTnI0V1dDGoTL
V7XIdgiquvU4SaR4vydvUbijE+XTUBALKE3T+2lm3MNl9xpiynIBMhxutTKjUhW9Bs64mwINVtu5
N8ujhWldYPv1C8XL7xx/lKW9BFf9W/E4leuqLMyqsE+D4bR+AX8ikhD0q6qAVWUMnL/KoATnr3te
ywVvhLeY3GWcLGauli1E7VHLTDxkph6yfePH9wyuO8jYwN+r/Bs4/i6muTlVEdOTmVhu37Zuuqye
g/bhKN3/N8n4K1gtSacryZgG9JlZpOSOHG1IxqjJCjAcyujjJDrDF8WOs1FqRIVkbDZZu/Y+6tcO
qUMP58ViOvD2XmQLSFGuD+fJRsbl7UFbMEdZa5UaR0C7y52DSh4K46kKT/Z4qXSyYLVYplcw7hIO
47jL4hBgykqfM3v+oSn9rp1k9FJiJcQMMAORC1snvDlXl9Bc5txIg9/p0Z19T/zS1Tx6sRwqScpH
KNYGjjtnesVG21aA61ZQNd/H5X5KJPZQqOegDLWohVHxIDt5u03ZOpVrV6xpQJBPmGbqpi0GmyqD
l6YSV1O8eBsozihWc5kXeC+mQR0FKF0OoszVj6RH7QGoZH3MV478Px80AiU0YOYxchRuBR/rB3Gy
0a6GCfuY3S+o9C37yzjX/fOaLtylDQjnxNbdMhY9wS6N7VU9XFtGsNayDKnwWtxgcKcJ7MI1SCcg
SOpY7hzFnlPLXvNCCLTC2pjNppvvWCXzlPa5DrLkoHYqT03Ha7W1JG9E4UoRFiYzLYu84ygcVn1S
HAMrFfeTayW9a04DSkn/vP8Du76B4Y5N2qltpS0kDaKw8MYo26O1+Hh+z4XHZgPB3UZDWjhZ3uhp
oDu0dGc1vVHa8GqtswN8QYl+iTfm96rxzIQzYlRLu0IcbcAouQGD+uJK4kiIIRydsGCR/o5oLst6
xZkjQAyj7qVjdFAT2Wvi/TuJbcorBHf607jo1WWEBqup8qxlpWuE+s2SZrswcgJqFld2v5zGTJUs
nibEBd0gJahxQy8+d3JmrSuLBOVn8BtUj3XSILSY+ph1HIQ++dFiyBEYQO/sYz67puLKcgRiV2kD
z1Z+428iQjd3ejmlgXWFElnERBizb/o0Yjqn4bEcqmy+rnArN4CcQS+HYVrVCvKW6X0ZBnX8Ec3f
fJ/bx06hqVG0+H6dfiopWvSLezt8wIB5yVuQua7v/AcEuRF3QQHXOzIKOueZAg44LNxku3qyYP71
F1W9tXPLT2X8A8I1QzSdwCbpmAXH6Ug20x6z83KwA1qYj95Ft0NiSKpDhKbPURFy03XLUAkXZylN
m5UYA6JRj0pxdNZjKqvoFGr6BoK7h/Bu00ItAYRKIy9JkxfcSvt5NpDi605mox1UvTpVxiALmApX
b4PLrV7ZFNmqrcB1ksJ1QAXQT7nER5atHneKWpOsPUaVZUEUVZ5ePY/NDnUq/nmbLshKWSYqYtFo
gh0y3s2NtkGUGldOyrw7ND7hiZHfJHuC/GHlO19llkG0ahswvjplqrS5MtcEdsmJK39dx3rnTMko
WTgximFqqgWdezcaWIuyNDSqEgXK1ksCBtEovzu/aKJjisX6DcDdtX1kY76qAoBmWQ6Oqh37zN41
xfol6qrL1pBOFREpOR4TFLLAiUBe6K09jeiwrOMIvKQMwMAXRbu1u2zD1u8HEC0PT3FtSJZQhsgd
q7xM+qzJ8bYge3rq9tneAFuNjmDo+YUU3RTwwW3LsBxMCgPTFyfZOmsYzdNEeMu3R82Ff8wYXU7R
7bdvGRvs8MdFFZgWraEOxqTQeocvJFJiDRyUua34UfUz03fdeJHarpnui/XPgVD0osH7JhZeTPwF
vCTlrPbTiKnUa3tYk+VhUaodpd1+AGO1W1ud5BgLNPINHjsSmxu3jioMJ0PfcTDXV2t30Ss9Stvv
Hdv02g/cG2+guLs2X42VduoUBfaSPE19d1lO85+frzcQ3HVbFmloFitWT0svk9kOoqpy5+HGGhdv
QGfPeR0UWIs3YGxpN0uXxeA3jtjSKbNy06KirS2i4DyEbHc4e1FHhNbglouCrr8cws/DbLtgFFrS
e/sDbS8WpGG9d6j6VDXeVCSOQUPHwoFaakzCpfeTfenQzit12XRw9ps5V+UNEGch1BV1cn0FIFL9
VSFrHYbEK/ubrjmE3WViSFZQcBc6OpukjYetaVGH2yTM+HCSpZijYIgs2L/Y1WrHW8gq8b9Ez3Xg
UAcBX/wH5oW3yqAgKda3Dnbq72Kyak8M8By65vV8Vx1/xfgSSYRAqH4bRO44aX1RglMEx2nWjAsM
dQhC0uzOqx87Lu+2agPBHSc7q9cFFKtQv2bw6u7QFdQj3Q0lkrCKcJMwocGiBkoM3zFSLutSKVGy
QCXWZz27rZaHPH44L4rwJG0guP0BA0E46QYgJufWGE5V9pPE10lauFRW5Crclw0Sty+oFGuUmAlT
tddD+mmVmVHZYnGb0jRqbvY9vq81d+A18wakzGRTZUTOnYOcwu8d4Y4NXpemOrUAaVEbGXvNvlPc
HNMX2djU3Otl3bKyNePsHNpY05wVtQeLfjWmqJmXPMP+RR7MeiAoiEDzOnNbNra6y5U6wpQ9FENg
Kru5A4/GIX6akCZm82lkaWLhsaG/wXj2mmHKolTLAdZMz5bt26T1iP45lA7kluFw3l2RxwsGriE+
WNaRt86Ju8xf8vwh+kCmEXcDRTQCtD8oQONnPxmOXdlR3iEQqSt7zLd1xyHZFYtsVoZYC15hOC2Y
mlmb6AKYJT9VY7Cu+/M2QDBR4q0cnBYkXVskSw2ALlgCzOII4nHH0vaI7HvJDRsIlnvWnzMcABQ3
no32VbQP8tV7s9MNEcnhGiROEzRk9Wl82UkzPkKrsEHhrEJVxU1hzBUz1auXrv1poeh2CS3//BIK
t2gDw9kFbcgtxKQhTE4PxXgMbcnDX2imN9/nVEA3+7AaJ3zfWS2vXB8I9TF33i3K0Z0UmdURX9p4
FWm6zjSbnycaauYKs4AD1AXjJZiQb6jfBu1BO2lBu0dhu2xQlnj1XvG4TZosM820EZuUVu2yq0fE
cvWsuj+/RVKpuD1aNSts1Q7mZ/xiV796cIur6LKDefDpLvPLK1lxu1j3XsXiNs0cJ4zfNgBoNvRo
VCDyaOJDvizBecFkq8ed3tZQnEpTyyjQUU6xTJhS/udMVhZKhhGEJnjqQSc4hBh5HzNZ4VIRGpaB
TRF3NUt0p5mWxF0UrdgGiC9vTBLM2FNG9nRAgmdmrUPWz7bQJSiiBTNUpA5UDaYb99HbS6+MMVuW
qtiXpA4Dc9V9Pck/sCdshJ6Fag3kjfiirySMzKVaV7hVabkj+vCA6+jxz7d9A8Hnlk0VjBOOCVck
LfRrx46v58GULJRwO0CUhrGXlv4+05J0Ol3HAlKoTeWBhuBU1fQSGRfZNErhhmxwuIOSZLNDYwwY
DsJRpR6kakCJPskYqUVugYHgrIa2fgvpCc7KVKGxlgYmMQRGNF9E/bTPdTV0u9r8HBvIhZ3fHfHS
vYJxxoZmpJsp86tRwo1G7xuT+sT+8/pPnMuNRNy6LfqodHTC/nRO43aYHZtkl1C6/UdEQUJPg4v4
PveR92g3wQxexCcyNWjJt9iyg2SUvNpEF5wBwuh/QJiKbBxRRcdctYy92qyq7TzDQW9TVGU0QIjH
cQkZU9fMkx/nBROqHea5wQUxDe0dFS3aZVYjNHNEyGbET/1FxuAsCsY5bHrbPwDck74DbYe9KABQ
1T1m3rjtDdJGhquCpsNqfTZ8svSsjyzkBtN4u5BxjbBgiv6+QPlFfhyk0ddWHdwEk2TVKZGEen4Z
ZP4lvJWQ27ZESRqzopCwTYbquQtn+jKlXfVUVHWOaGOeJA+kQxPAqRgq0EimiHBpxtj3kt8h3Emw
rzoaYoPQIf5o941DhjnGBWV+odTvIlla+1fL+jtBNwjcea6jcjBTFQjoYt2nX+Ei+yA/RN55vx7S
76M3B5GX+eateq2floMp0VSh78JYcv8RkDvppdqZ0TQluLJydwkIWB1cECe1B8vVvDFBdW3/U5X1
1wiP5AaTu/XXqkMayAGmQns3TzAVspqCaDlQkLKMXSnZQibBuwXGyCE2jlJFfJdbYKfSk4IqQDMW
Ld/ZzgJB8/yTRVbTnVJF8VIaji6d+0EyJEpoqTfA3NKasTkXWZziHk2/5eR5Uq7AUC0RTqifKItB
AfivtBD7DRvrpupjNq4aMObcCcbe8stRVlUkFMNhCASBynd8QHoLNreBRoAg9r5f5sveGoKuVSRx
eKEkGxjupOG27HSQ0+HJC7YKDLTxtUjmbcogOE2o9HRS1R6SpOFNFt03spYG2UpxG26ghUYfc4hg
k/t8+Q6W2UY6Tl6M8XpeeSu8xnGInA/8Pw8j4zBRyJuuimdQHmQezT371J76T5ibJOvHlB1ZtrQb
PbPWrjOtFaL1CRomKkR16S7WrubxDr21H9HpjXngdHqewI6SEmYRo29dYmNWyffz17MwOLUxejyN
SFuhObjWgNC0bns0DtbtNO21PWsfmw5R746aRCShh/gqEl/oZSrgBZtSHNN1LRLP6c39WNILvK+C
WFllaRKxd7BB099uVlwVWpdMQGPk51/+DrxQf90jg6be2PsSA/FkvS7CJf1Vm2MbuEqQunuLmc5K
qPatovj9yxBU18O+2KffK8ctjnRXXtUyB1Wkj1s4TsR+iDs9D0PFV4zCd7L7rLqk44PZvnT6/Xll
kSFxB26kyBqj1kNBd/ellmquqV7q6m7CSxXJG/88luhwb6XiTpmNiDnRMD3Orxdnh07X3dTHu1RN
judhRHZwC8MdMGqHs9rMEGnQj7p9iGuJKReLgeHPyMugLY5/o4bmGIJLEHY20a/MYadod+bw9bwI
YgiHjdeDvr2nUCrMJcXI0SiICv2UqpWXpfGBSucjCFdK0x0QWeDfd6QsudMqYEuAF1qn36LxSl1k
rpAMgLv1ei1L4PshQGXkz1Z1aZdP59dJGIElGwmYem8Md1jk42Lb8NoXD2NhH+eH3K88xzOfs6Oy
L08muP0Of04CYjkErHRgAVYpOOt5zMEMKSh6YcDRZhR+drxuvdXD/XnJRBqAkigogEodtGpzSqxM
DR1zDHnwV1CLgtTBLwbDHyPZhct+K+89bmG4DUKJDCxbgzoEO0XBGo33xAYlWEThnvQHfQmDj0hF
iY7GX7QV8/Mxw1kvG9WEVF1923YPer8ny4/zEAKOWVSHq68YnEgE8veFBgz7gdGdQSH25vV6snb5
SdYBIlLvLRSnCSNmCqx2yzbJ7ANcGzs06vjnxRFCYLnQSoym83clRJNa0SRaiOKXYGZCwCpZv58H
ED6RUOD3G4Fz6+hYlWXXAyF33Pqo/WIds3pkFUBdMu6d1IVCSNRAJhT3QrLMFnn0DJBqeLuaz10s
sdAif2QjEl+zu3SoKBwK7EtETc8guTust422U4dVsjvsh747PrgCMPMdsb53Ad68JsMypIbiZ9aX
qbi1wp9TdZMl12YZaEnqWtPL+c0SWoVXPD7OG6YO6dYKeKMde2jdRDnFnUZkTZWi7YFESJ2jVBL/
87bHNtB7g94m3wnN67413LlfJdEWGQR3SJHaihU9W6EBRYjpQnRfl+Huz9dqKwV3OPNRJdNKIEWN
8FtozI+J2T9nSyqpNRCpAKqbqcWKXMg7SijLGns7jAbFL4r/I+06luTWleUXMYIe5Jam3UyPN5I2
DFl6EvTm619izrtqDppqhEabo8WJ6JwCColioSqrcWLDduxAckbMZm6POYRRi+mpSwVf3quLt4Bk
/39x6cUSEuNx2kuerkffa7Xa1lTbXV48EQTnAlGMFvlmhFWG9RwnidND4fMywvkZhQaUjEYEVDPj
PZMvTAuhIIuhnVrglRlG1aMiu2t8Q0WyDV/6f4+E2nMN5X0oWjyTOzEbQ0ql0Aw8vKB8KvrqFVVd
7iSpt0FXiT5OGFm+JwTcpsjoIxtDNKSYue+EqE5SPGkmuHxC+qhQ04+b5lqqtY0V2Tujql3SyqLO
9fM7nGECEMXaBCINHJuqWteUkiWhsF2LnSJ9oJDgkSonaDeVSAVv1TwoyjLtZIhP8f2hxWCYY12n
IFYCwZgmT17SOfumh6ObduV20qN7q8VeXt6/c9KDfYiA8J5qsxYJzheVkKYawbwShELRIxKZ+6IK
oNWEC+oDONg0xTZYJTr/jVcFKWTkJxjXh+O2LR+bpGA8K+CLVWuQ+sUYQsyGwQfE+8P7Nt5htGAN
mnGuZUM61hhuoxST9wFj0E4CQmJTCi3OKTrL7vFQDUeci09oG07Ixmg//xMEX0MdR6Sheg7hYnX+
FCnbqvJH0UyP1cUi7HbFgzrayLitH1IyU5kMgWclj3p6ExuJUwyCGs9VDNTiwq1RUqHzlb9alWUT
Qv3AU6TAKafDFGfeIJzsIULhONtQazXJO6DElr3rm+4zbWw3Um3B5/w5b+OsLIzhFgx94qaUymDV
RoueZjnbhVEvejRYN8VC1bICnlP42qdEr/KWjBP4tKVOl7zEduxUomt1FcRGBys0tdDCyqe10TAB
FQdFxvVQRlslijw9om6jTvvLPrzKnTaaTxDp4NTzvSdmLleRXMDBevX7TLaRvMmHxA3lR7MsBSdy
dWsWUJwHIK05DHjRCaBCmDsFVJWajzDLAoDb+3EOySwhOeElcrUf825yJrPZtCaGEF5etNVbYAHE
BW8WTYq2DmHJ3Bdu+0MPkfOr0N0QHYiyl2wRL6/BoXwCLxyoCVBRxf6eMfU6sNu0hiaqXpS6K5kJ
cS2l0RwMqBs3SmNKjt3WkyPJiPUuG7rmhEtk9T2yLMlZMvU1c8LEUfLKac1PEf3AkYVSNlOntOHt
/PXdVVNVhJhU4kX1MBztOkbB0NwkAlPWwq0FCv/loGg1cooBTEkmjHv+lcWDq6RbKgnO0/qKYaNk
28QbOx8gVHWbZrE9BhAzDF0FNNdOxI/0UBABv7V683GWAe3L/+Ewn1mEwJYWQr0Wql6evrU/RaGX
eOkxvmdvi92nwTPc+WefOrFnG67oRXONMZbI3MVK9VoeunbGdg2HAUPZ518Y2u509T36fARfMGuM
sYDi623UcLKLrIGReAx/xTvwppnQRPQRF/+9kHzQI5eSOcUWyFwyv8VtAYXp72XwdBlDZAd3jCql
igmhwFCi4kpNjI1ZNL/+DYKLqsrE6LpCAwSZMF+6O8aBqM9u9QCh7klH8g+VPXwUGtRmV4zQxfay
IHLlMHaMeHSa5GkySkG8u46EHnAVTw2oguNsqVSjGUatDbxO6qkjWeGmsLSNkg2fumL4enndVgoR
8EEEgRz0aaBTA6HD+4M0j+ZgmTa4HBqXaC9I6x3BnJo0VPyuzjaVpH2lNLmV9fYqD1AocxldYzt/
dowX6JxntCadVbnCtrEC2uBl9tAEirGP+E9+xMeM6Zaj0161jvRlfmG1hmy8VvlobDWIIPfHam+4
E9Q4PYn4f/8i+H5duE1oxsaugxx/Wa/2CTSyJ9RX1eTHkDef5yG76XWSCRh6JXH5HpIdowWnJVKW
UsMGJNrNY7+Yya5Uldkxk/GlIvk3IqmOnk0Y8ZmlXmSNOwwZEk3HWaXvxX5wIcTc1aYRs/3Q+hot
4ldJ+2OYvl/e9FU2WGAw91+YqaNeqR5VsFpgY3Zjhe8slQhuIREEl/qxzTTEcHYW1fXSpuhrj46d
YLdWVwopbLS2o7TL4JU76iAxRrQRBp6dfyYUN8He1jYfWCh8j0BnFPKLUGN6v1CJoRJjaGwsVNA+
J6l0lHvp75Ut8NsQPkYihoBtVO4eHWJ8w0NMCBGOEV83EFCdu/jbZTNW6QxRFPuEZ6Lf3ElSQ7WW
zBhfPmXdOkG0D1VU/AyWS/rdZaDVLTGQ5kHRpWmddZxVoZZMNtUDDJczbgcbI1Xl/Jnkoue/Veda
wHCcNaH/Pslb7PxQZNRTqrFzpzb5+4pebMwChVu1ZiwaSS2Yf6nXUf6U4Skj/fxv68UMXRzEoDaC
frYBoWj6sa30p7iyjoVUPF+GWd//07ZwnIKeoLmeasAkKORWcqce0OWvvJCxFpz6lUd6tmYE+mUo
hWLO9t4gSU60KJHAXtBYyR2UWztR3flU1zyZxPs5NI6xFR86Uj6mEFwq9W6bSHkuIIaV95R3f4XG
VUmXUdDUaolAocKjpLZp3GbwJZ9Cvbz0WgOSUh+6qqDEycbt4AbnWxLpWOhVgNmNmLSg7JpkdJJ2
7h09Vl7yvD7kYSc4Z6sHYIHHcYaED3ZJTxVcElK26wLFG6ynyy4jQuA3Upn7OFeBYIwRekJa32xE
Qh2rZPHbCIjov/cVWo6kq3SwUlB/C9svtbxN6ad/sQIh9nuI3qaJ3LPEUpohN5oGbm+JZF3YUp/F
TwsrOC7qooQkcQmIpk4wsfMhwZAIo/qsK3gdIrfp/PMDFuHBE/LUrNpQ5kipwlMHSlNxlNXmOohr
d2xEzU0rxT04PQsI5hoLUpKaWNJCCxDBMdy1w6aE+vV881bVg2YqpE0l4flZ9bYFJEdQw5TKOTob
kM6YMOm5PzTDy+VlW6eEBQKjyIVRuhFCEIl5gnmcN9nnZiv5KdNb1zdQlaV4YBWVKKx5N7LlyFez
xURVzXtAq2j7opdsTHOSWh/DuKErljhVIYJZcz+CyIENocB3Ef+1n+htr7YYuuTFiXqlzuZzMjf7
tkVlVt49apm0HQPN+8BaEvQM4tEV2nYQonhvWmhHMcHLBEx7xCP1QduNqA1Evs6Z/dZF6bQIjx0h
/ogt8bi9kySULQWRBSHHTbhDNZHXO93GxrQStPh5fz+RC8Hewjgu5LObgSZVC+OG/nnEDNlIOyii
NOGauy8xOPpWzKHAGzIwSkP21KzeU0XUdbd25S8hOP42ArQg4KHD9igrCdaDzAef79D+fxWriigb
uerrGCUDWVm0qCBmeu8QsQzph6ZRAWZjgoE13IaFtJcNen/Z8VZtWsCwZV2c4V6Oa7Sba7ZXpeh5
a+yrwpgeSBg4mln+ugy1GsgQ++1ND9IgGDb+HqtUSrULZ5iEEm6/u2GyJ5lTvDT72sWL+cM/onGX
yBAabWaCn7zqF2ag+Nqu3qUlerNlL/GzrbS5DLfqfgvbuO3SSElbyrZLM75G2esHSudwhBa/z++T
ZKAGdcY+KcwIVA5X0VfSC/KPa0ZYyMyA/PCATXhxi8quw5KYTeDlhvYNItfPUimS4l1z6yUEtyt6
FgZjOSELVDazO6eKM5TUDfqfl3fjrcODp7clDLcdZZn2pqTBkvRlmuBtpmtcBQkodXQxaSp30zvV
izeB//fimrgPFyvIbdPQ0KIpbZg3kl9pcqeTXVorrsC4Ne5egnB3RaTVzRy2AGk9ZRO5rEs/3I7u
WyG0cCSTyCcYgSwIIjarFp8ZAOtjlNKF0RYNB4LdEkFw14OulXlQDYDQqxfdbp22f7q8YmsXOnog
2GwYDU2r/BdUjeHBSdjiCSmVXk11l0IUPnyAwIprTSNk4EQFwev2/IbjP5WmvusQ3HaBh1tvS5Rp
YzSdf9kitsXn/n2C4KjU1CJ5KjNYFEJFvfqaVk9j+nIZQrBob0nOxcZXyRRlmQYIq0QVWDf4Oabq
pcaIppUO73Cjr7UiFWHRwnGntpkKYmFuFaJkxfICEvljIQnUb1eD1oUv8Ao0OunsoLVhFo38SdvT
7Fmdnuzh+9Ts1f5Jyg5z9CPPUWOyG0rBl/y6eRZCPBOt9Dr/RYsWiYD0So3vv/I2kjGAIRU14K26
haowXUoLgQNfWAD2Dvt8hOfN002jv8rjlWoKpAfWqXWBwRFCY3a53UfstG4ROX6LkM936KbfkcbR
tpaj+PJOaVHU4v19rxG4dQHM0YRakLQ2mXGk3hX9phSpc69uz+L3uQiSzsRCszl+H5K7XbINLMHK
iTaHCx9LpcaTGrtd5/ZTXHzVsgPVXy+f2dVkO0aVoXvVMOxzvTe8k9dGEqNcVw6PY/cLp7SzD6Zd
uUmVO4l2k7Ubqd3GqWim+bptJ1y2tguy6PsqbKI5wbUe3PXkKFeQ4kWbzmXrmGedkd7COPZHLEBa
uwh0qWQgoeLaWbPJxupJrzFwmshfL0MxX7oExTl5H5SFmY2AqtJDSa6l6j6VfmgdxKraXmDV+YEy
MMVB0ZB1xxeejtqm92ZNGZJbs0LRLvrYXuv4lFbdwpu/BT9s4pbX+Z3qIEJyW1EzztlqcrDclkEa
WFOmoYIMYHEjj944f9PVX1b66fJCnjkGh8LtWZ1LxaDlQFHGVyXFYDb5DpU2giUUgXC7RaOpirMA
K2im+765itRjIhqRdnYbcnZw5APZww7feGyTKHXK8KlOHy1SQ9RcR9vvTSn//WiCN0CUW6JdHE8i
fDmSVlVhb2tN6uE93k80p3Kjx+Gz6eifqrtyM+3+XhrnPSAvx1TQLs1MBYCFETh1+lVLbTTZCq7f
daf7bRXh4hYaRLqmZgCpMfUy/i5HX6fqWyNq3Dtjcs4UFkAviMKsBou2Q4v3RAxotB/i8eWyU59/
yXIA3JHtay0r5RpmsLFUERSS7JvsqvX1TXIIXOPpMtrqmqkogEOnBF6B+HRUm2sG6mgAJpPGHaqv
pnTMNXR6h397PzGjFjjc/UeCOrO6ugchDDH61x4VBPtZLnLs1b1ZoHC3YJKQOLVkoGASxneo3G8s
tRJU4QsWjC8w6SWzsGcbCzZL4bcOivDWbF718XyYjb8ue32/Zmd1BmYb2ShFTL3UeuyMRyu/Ncjf
yqhzEJwzE1KjbmIChF3Iz3pKHGRWRP68SqCnTbE4fy4Ue4qsuUvfYrrMKyInd4sr7X7GAHh0yrjh
5iOKX5xh3AU0q31UFD1AoSqzw+wQp53iWzkxBJfD2VXOYFAHCSEIgvYsPmksSVRu2mFMvbY91OlT
rb20+i0GvDmkFokWnKf5OSxur6KqQ0JZgknJnuWcMhQCbGN8mmsIwJBZHXZq6Ijqldfjh4WB3Oal
mARFag0GNofQctFV+4LbfF94+Za4ce5Gky+h46kQZuPPP6U4a7kNDOn/gIeDfRvulJ25n28qb3YV
X71CJkzw+bTqpAs7uVACXQKdHlpsI6e7undJ/gNvopep9jx+5kxi1LK4OfQ5zIqIraXh9FDrVhzl
Ktj0vrmJNyKxRUZ070JMDoqLKMK6M6QBw649WUllJ+47X5WL0onReuPQstjE07SPDempKkSdxKv8
uFhIjuiR8MDwOmVIvTEq9zNrZ4/6WzOb99U85O7lFRVtGkf3mgk5ScPCiajtWzx/pWSvRbvLEAJz
eOUrPa+N3C6xkFSaXTV4kTUvjHyNigp2BURicLFLx5Tw7QQ4o0p9Be+QaeFpc+70xSNVRYLT5y3A
792Dn6iE5uZ6luOJhRiT/0VxnsYr4yH5Vnm9r3rRASqZs0job91A1L5D5A8FgXzJLtLLfZmmuDc7
DRKMdfdJMTJH6vPbsU5vqFzfX963P5j4G48v3qV1mc7RDLyydqLY6V5kv3LDw/S51zfZi+Ky4XkW
FLcFF8K6v5xguX1MUnlsGxYdzkp+n2f0pp9MzVGn0IUCmH/ZxvVDfsLiLoQhysqsCPD50xa3UbMt
q87X6T2Vv8TGjG6mY4o00GXEP1DYCZK7DkYKjR6bYFWpnaORv0jcoox3NCrdSUlvtdxwNDRumRiX
FfQTvvz+ugv2zXFP+NytYDTNUEgqlnds9wE9TpngkeK8tpMD4O4B1AgaaKDBmib72UNz4oHuyFaD
PEa0FSwl+1PPKfpkCncb9JUR6MQCUuPTPdnFvhQ62Wuz6Tz7oO6iY/Y8fr4MuU6XBHMioHyGsjLu
UlDnrkuRhMKRiGd/NuzO0btoPw+d4DtMhMNdARYEVpFMgZNMcdBsrVyG8Ec9VbuGWLFgFdcX8WQS
dwMYZVLomgmTwvio0Ud5+Hl5ydY/xrTfAHy4XzQjPlp0ALRegUbvzOt31nXjsanv4Ub5SDS+AOPI
YxjRQ1raANNHb4ruiGji8erGoBKbDdlGbwhfj50NTV6pJMcHxWw8jGZ2VWjRRk5qwZ25uikLGM6z
ZdCC1RiAgXiTI6X7Mn36yK4sEDhPTrIyp0VUpF52LUPvSNmNu9QdNqOvOvVWJGQjModzZ6Pqa8so
AGaj0Lt+zWbBVSX6fc6HY8g7TDEKmT2juB27n8QUeNW5nhzjtNNq8TFMZxZVpqrYj8FFWZ3TuPF9
7mbefCW5Ot6sZ7/wJS+CDHfkZ65oKtJ52wmHzjl1olpNHtI3dDbOCkLm0YE2rumZEMPFiIttXjgm
cbJD6EHu97KjCJaWj3NKOqhl0QM7axRXq+/GTCQnyjztjMUXa8tdiKhpbzAEAM6horsqTHN/TB+z
qnP6rHFG40O5pwUas3fxBWGpmIgzYgisp9j3cbS1AgFzr9PdAoAxyAIA6uzpPNYAkHasENN0k027
M6/lDWbXbCPRZStaPI4olISSESOYcFHcF7hutavphqaujc/YnQ61Q+Qi76wr+lMbHFH9p9BQjkEw
rqJu9ALQ+pbuZV/ZWfvUNbaKX9wXrghtNShcrCrHIFOZEgSFAFPH2yj2rTFx8yB1uv7Xv7k7xyR6
amDmLCPeOdpq1WONuPcywHo64GQJrxIyZNUcVyUQmDSlDhLJd/lz+DN2ZzdwktDJvcjHOf5xGVaw
fnzpSBsNZq1qYMgcjbnBfCcFV4q81XrR9yRbnwuH2eQC6jGhMeoDcZjbJk0dzBryRj2ELIHmDqrK
hCrQ6Rrtej0TaK+sh9WLZeVYpAs1u6xDLCvLDEjQC48P4RYtOzh0oszAOiXqUNbWUdJN3vIuixOe
9lVQ6TpsDNSrKv9adKJF/MPROiFwJCXltjpioB87WqyU23jVE0e7YQnselvi+f0jSQAIE//PII6y
5BANH/oIuEzJj8WYYPyZkvZOPAaCe/oPzn9C4ujKtqoqkQcg5b+Kvbahm/xZ3ke3+l5/k/0Z/cyX
9oboi3I9aDuhckwVzsS00G+N21u9p4HiQ4rBJcUoWMX17+XFMnIcNVt9WyoEMOzVQbkGIVInuA73
bN6IvAtujKdiK+LFP8QGJ9s4wkqTmLTd/P+gdINkoqPt+lco6LxOtywyMXeyV29rUdvLei71ZC0v
91jUgREWCnOaa+vQQipZcpHJdwxMHcBB92xP1AK7ns9cIHJh0BDHQTYFMPW/uqoMd8F2Tu57V970
2/B21m4ssrlMm0JMjs90tZ6mToeV8hYPv362URIXa4tpG2y4goYmcBGRCdhF5YhMi8J51FPmrAg1
8QHtlm6PJOfg3ZTernCjZ4GFgsOhclyTysXYNREsZDPW053iJBv4LSUOhlqN7uQVfniLKs1U6Lls
6c6vit+eq3KsY6JxVplRsvtGcoUX3/ffsm/DRsWcvU52iIgE2Ok7h8MrA+SSbGh7cN6TWUOUEgzj
9OLy1ciReqm/mgQTRnVUxATUibq/rgF7i9pPgJzrRDW+4JIeZbt1+9jmlYthDI5JRUUXqwEgJjFi
3oyimfgqfR9uyvlchkMJdzGnW6vwI1VzivlolFuT/rVIPjPoBMV/BM3GVOP9hLWB6l/L6kthenqe
Ckh01RsXGNwu0XTANE4L13gYm46E/jaibttAEOStBwsLFG5rUt0qFY2dsaq8Cof7rsmudRBZ/1Lk
P+T+1ywnXj/P3piE3uXTthoeLYC5w031iVQkg3m98qIET21XoXGm9zV1Z866q843rShjJbSVO9/m
aE9Nzj4eWT0YhqnekwdyzwIJDSL9AvPWL4WFffyZlktVNTAb1tMezW27b44kd7Tcya7mQ7LL7s3Q
sfdCxlwlkgUoF1RoWRxgBhhAJyh178mGfXDlhavdy5tyg9YdAUOzBTsjEuhBqZaGUQrW2428CP9w
RBr0uSA3V+vXbXrop+1lHxH9PhdGZFBoUlq9Rpo/fTXJcyTqtl6/0xYGcJTRxEWK1+S3BG0Mvm8q
x/pBjuwtuT7mr9NVLvgkFhjERwoJeo2JrgEv6ray9ZIbAgWa9YzzySC+cUGmkkZSCSvGYv90Vx2J
/xb5Hy3/8tas3iELIJ436Cg3tQKgSHtBZ4abU8st+tIJ41cqH4loRt76d8ACj6OLKZ4kaK9h5dhw
4hmpUzSYto7uSNt8g7G3Asf7w+n97dl8KFB1ZaGMEuB0nN36UboZPmuQMnWYtAle7CRHfQi+Xl5R
oYkcY6RdQnUjxmnqDq2nbXI/1h3renSZCqh0Zz9dhmNUcOHs8kNlJqtticLqmwrjwc7uSXKM880w
iZJmQo/kvjiKLsgHY8JK9taOzM9jsGlJtR3IoY2/xOrXYPii09d/M42jjYY2tmXb8E0zH76kQeEZ
Ib1pQtlHh5woKhadA45BikSVZptR1H/p0MJLH9rH0pXcyhu+q59mH+65wyePL+oaElAJX7rfSYbZ
KRBx9VoCtfwIgzSSl8vLKELgApBkLCWMhgcCBqhfjRiNiyEWg4AQBV7Il+4XbZq3FiPEPtyaCUYV
d71jZl+mXvTWJzrRvMpckjQkCxgS5mS77T720+dIcYtducdrql8cJ5QrCY7YegRHbITZJkpULc71
q2auervD+yKAHWmEglUTOB3+/cg+nWA4d9flLIj1ASc5D0MHb980/xgznRA4J5fNyjBM9lBqOOQ2
2EJ8/7l1TKf/ij4lT9Rase4Sv8F4VUO8xKCjlb0K1yP1Lf1eqa/jsvHqWFBE+IfL/wTE+XceyX1O
FVilb+un/xKQ0caeHXJkl4qdeKI78w8Mf0LkLs3RVAfDit/IQnbZB20FoqA7e6t6hTA3J/A+XvbD
ThVpyNnxTcJtmVxp9YaWgvhPtFWMQRbxX5HPDY4v7EntK4sWjqQcAumK2iKZonUmOq0bdzM2cjh2
cgacEg893X2UiES41hNWxgmBWbqwpFFljaItF+xwLx9GvNUXj1bCHtHVO+N+8lSnsRyWKhMwhNAj
OIqgljTQKVp4RHhv+7rDnkiK44eytQsjOaKIsznC4Bs4fK9ep/qdKZJ0WM/ALQA4nmiUSMsLilVk
0Sfzb2UXfol/zg/tLxtjQaKDcqf9iI6idhi2SOehzP82D+Om329eZQ5GPxuA1eW8vFH0psIxVh01
VUt3NKzIk6dalGz4w31yAuXYozC6Se9ZSVA+78l33WXZKcmNfnWa23xiUiPQ2BdclpePAQRZ39tZ
NiRAWwacxcg3sRo7gfmxxOLvHYTXv4eQTDK3yVtYv1eQ5Ku2mOvy0HisWareBq4oiLnMUUi6v4dT
TbnoMwQB0Hu9Ne1fZPDUv2+wfcvVnDaKIw89UQgcH6sWvyDR7lFEZ+1riHl2u96XDsk96vyoQ+5E
NaCCow2l7fe2BVUfm536drQHDD5r3PGV4GjjIBwGYe+rgMBUmSOSaKj0vm6BRr9PNcYI0E2wVz9P
d3HpjIf/et26q0mkXiW4QzGO472RhRrMxhziFDR+sMU8qmP/qtz0B+RxcNpVTI16/UCsY+qYg8nG
cpw15lON5kHJbgLdvErK71P/cvn3Vx1y8fvcEUNfLpVTFZfmJHV0Q1QpdoYsH7dhaf+6jLSejVpA
cUdNpSnpBg2mBF/YjKjoMXe1rbRVjmhpcC9jMVc7I0j02EHB2bbNs2bLaZADq88lpPIUxTUw5puW
1lUxUYj3BbvLUKsLuIDivL6mQWaFDIqOptuqsyuN3fdQtkSrx1aHNwlNfDbGbLFOEF43uE9JnVIT
QZpdONOB4mBj3J8/fYbmQLlnJSh/rYQNGlkCclQ1DbYWZraVQHT5MKRQRFR1h7byB3ZqicKR1WwH
dCJTALNSF6MD9RAiqv3N0P38+12C3raKmkBMEz6TkSdmrOtoNQcnzocUPZed6k5UKMTFDsvZHmFO
D7KDmsVU7t6TA2bbNHXIxBJbb/BZuVv6U99jvNu2xhtVKWCGNcfDJIPfYBwBVlE6Jshks5Lg+zy5
mbWnnNxfXrVVSl9icGw3aPGkyQkwGv+/+H1EI0GPBE2Gmk5T0Bu0+kK8ROOiqblF3iRkzzSMW6dj
sgmfy+fcVanTHgg+GeSdoTnJz17UbrlK6tA7xLxVaDdg+BHHTFEWh5k2hvhyuDYPpts9kxBv7rpT
7TUfxTyf0RpyeWHXApslIHe2imyuLDMHIEXLYi61bgmF7ssQq+6xsIk7WDK2TZplQFhpsi3t6NDY
io8qmo98VEIIjmgG5iWgPp0LCwdDo3VPwX/qcXJr9LbgM9Jjc1aZk1DhpPY1Zl/CcfdV02LGcWwD
rkD+FT1xx2juHiZaOondiZaQeffZcV6YxrkFxS6ROMYSTkn3Qiq93DVq+3MI7M+aZv2yu+HXPMfd
wwf2bQHKuUaSdZYe2iDEujMf8eyXOkMY70djeP4IDobwYrAG3jJsbt+srqezbOCFYdYif7CIp+jt
djas/WWY1TgN4yB+43AbprdzosYBNsz60l9HqHkKPute40HqBcM1VSfyA5d6Akz2/XO+cSdMbuNm
zCcZ5BC2TfldlTlG51fKFjlfO9LxFOsoIyQ5vl3GXD1uCzO5bWvbrA/x7IoyVwwZ1O+M3DNEMloq
W6pLZnFHuqGzloUN/HFWnHI3bto93at+4yae7sc+VB+87nvnTZ507K5lr3kUC9etn77TwnIXnJ6Z
qO+y8RcE8tYcjiRtNhRVyg0hgrBgNYu+dBvudss6NZmaDOtp3GZ33dZG3cXsNk/5RqTcu/pdCw1P
k+l5qZDV5ZAg+2FNiOISkD/5PtwMx+i2QLLvybhHb94DdXV82T5ddpb1C2eByd2rJAolu6uAadwG
zyDNTXjQ75rEabwYHeTpo+grYt07TzZyN6sxlnkF7frEm8hVjr654FaLBbe3AIKvbbS0MehaCeFi
aFC3tyWHRKNTJP+IwrFWk5Ra0bHNMrUnta4cYqBa8+Xy7ogs4Rgr1K2ehBkwrPlLo5abPvpUWaJ2
RsYH52f5946YHEVBzh9SWwnCeQgkQDiWOoWocJ357SUEjpGSyjQiDOVJkGqIfbnRryYzcC2Maab2
BIqqf31g1UxFxkAyghBb5Y7RaFJFymSsGps/HuSSgy4WZ54+XUZZ54UFDHdyjBiS0mOE6yTSyww+
lu7Kim6i4AuN9F3ZO9HrOMaaa0T2VwEy25Gz9YTIM0ZCKWgI4N9TFKvXR9ss47eHL3RNOJUO0TLd
Mb+Hbu0W2/Cvp96wD7AFILeBWV9AW8ACYEt+tNODlOxMPRPw7KobLjC4KwVv80artxQqlkbqNrrq
yK2odIhxy6V14+4MWavmfgqrGP0JVHKtJApR3KNAmVuaKtxVjR67Wq+1jjrGUOQf63Aj2DiRjZxn
BiFmiI8U61iP000YmB6NO0+m6Q5aU35ZFl4p9ze5Vu9oRdxAL/ZF2u1Ved6jZ9wX/C3ri4ERGxBZ
1FQM8MNiLdLutV53QTQm/znRcIOJOcl152sbNjK7GVBMgLq7Zm9eNdfVhm7nwRHgr4YQ1gmf4zYr
k+Q0a9PYy2uHOOmNsYsKh+6qzmVPQMNO/whfL/A4msu1wexaHfbqNeKw+SbFTNl8EBD2+hW+QOFO
yoiBEWMbZ2xVA8NRNvaVchX639VHEAK21vtYrxlihd/7yJ0bTcW487bEOprKl6rUXBvpC8FWrV5D
Cwju3FCzaqzZAkRwDLZS75BP7V2xwTgvF1rLUC0YfiCbcTsL2p3WQ5MFLHdaxqgqVGXAjrUeazhC
lv9nDpaTN+YmcaQ74RPKaqy+wOMIvayluRtSmJl1ihPT1GlmfIYUTl/dWVnotfqrQe9s0T3CFu+c
lE77xwVEJE17iDMANYkLR6sP8biPOt1DCaLoxK1fG7+R3i60xYmfyiBqzBnrqT3OGxJjOjByXe6g
4KArKA7Pb/OP3RsnRI5j5jjK+6SGbVJ76APq1eZrJiqjXOfUEwbHI0EczlEaAKMqtnrzWbMER1r0
+xxvGDJNYjnBie5mP4s+p+PPy6dLcLjeGGWxK4qaYaKShV0pogdtehhnKE8K3orXk2cnz377Ml5i
YBxjquawARNnvd7O/byDslKDJrehOkwZBu2ghLbrE3+e7esI/aSx2oneednpueDnbym3xd+QobWD
hh32Sa1zPyRXcniINdWfzC9p9DCIxvgKTebIQ7HLqskmwA0Yjs7IY95ZXotmNNYDLnrdXU8tLBaY
ow5IZBgVlLEYVWWq8/Ycs0XmTt7n14Onb8wrFKJ8LAG1AOWYw7bRcWoZMDGit0OPF0LtWZXvtOj7
ZQcV3Wl85aQxQI8u1IFDbjGJw52/of6vRw3tc3WtetQtfs6FK6rIWz8VlqEhr0QwcZWzbaiNTkkU
LGgtPef642gnLo1EKlN/uGF+o/BqZjO0wAOoc2MFr6OnFi9Blkee1Vvop6EyGQ1jT5dX8q1r4vwM
nPA4PqxyjEwvIdHsmfd0j9O3yzb9J+vA8ib9Tr+rvNE33BL43XWNYKFws+1faw+/hfKnP4GjSyXN
o6AsGZ1N1Xaa6SeSq8c5o4Jq2HXWPMFwrKmZVd8HE2AG7XOpvGTj/eWl/MP5PgGwP2BBJ0YXdqTr
GAAaVNgTr3RDfBNPvO122Il0u4WOwtx1gVbFXZk1NtD6753f7xV0XCs35SfWZ1pvu52wXH79qj5Z
x0Vc+VjM+dTBUZTH6VDDVfJtuEXnRgcyyaFIrewvL+d6EHLC49gyizO70k0ccdm46qlnaLPTZfdx
/YEqCsx2+9+pJhxNTt3cD3LPltEInTH/RcuHf7ODo41mbNuS6gxAb/2o0J9STbkOSbUrU1GXgcDD
eUEJOiQBVSy2RdpXbfQkXRD+ChiQ7xTSkygzaowY9poiRm2mvIv7XwFVBUGhCIWjAz0mudH+H2nX
sSQ3rmy/iBH0ZkvPMu2lVmvDkKX3nl//DmreqDhoqjB3tNBKEX0qwXRIZJ6MgaLkp1H6vEaPIVoH
bn+U3wSQX5+dJo7jV6mdSvJVlOf8JZWs0CMjl+1R+izfp3dabmLWymdgMjRap/xDpqoTv+rArH4q
31a7do279j4MUE69XyoQFixBCqKC4isDlqUVlKNAw0usrDzOczkIro6brdt45NKiLFZzUqzMzT3W
xZYlKeUrjGhYOR6raUizYWy8gObNnIbnifkZWapC+Yiw50aFL4GjC4d5iMwKcxrNM+P8GI5PpzxE
hKkrrSTCiJ/JZbN2K0+6i4IKzAU9To/ZFrr7vQyyQF5CgwZKIf907IvBj30ctnB8j3lhNXd4FnIx
6Ih52fwLf+of8dDLcLX71nCFlMk1dBNLQp1bokpHoYvzuefyhXSigsXjq/Com6Jb2fVZYXgS8mHe
ZR0bQCrraJWOR0MqZKyXvntqxrq1ExG0mnkbHiUJrL6gECu92x+ShUn5lbJo9QUdWKjuqLU1yx96
9aVtUlNPXWVkpAKMTyhTqYbSlunaxDjPNvIK7WPBWsi1q/eb46M8SYW+TTHVULTLjGdOE611fBrD
77ePiyUD5TaMUAa3S0c+kfDQL/cxi/1ut+NJ2QhBOYlMb4qkkskh2QumeAgxQXhaUEmpvf/SRL6F
ovxEnpZ5lFfk0/eJOxV+InauEt6FIsPF75+ZIvOSJMiawdNnNnWdpGC9rq1pH4TuZywykpXfGOoV
gDqztommtJN7ZOvn+tTcdWZq82/5sfokHEgHCBysxrioE+/23lKviNTRcZjqG2sViGL/hQvNcLDH
ybDq3M/qV2NgpOj7l1bjikb5WkMGZ0Qj40Mtj6o326RLKI5N1V49XOzgbkWfTc+5n7dvQCmHGyuC
UHJyhyLbaXI0F9UOa3A1jzxcRExKCRYaXfIy0moSOA0ipkH6INmzPz+qZmj2VnqAbKw8Z7eAeJXt
YoQbz97XHHa4r0BLosFdMXQ6hYLVNo4yBxx2ng1o3knm2MwFxpdkWMLlFDa4ad72WIoAS2gUjK3J
nalM/y1o/dKVywVpA1FKqaF0BT5bi36y1cagvFNY0blBe3JojmcjYG0DY8lE/n8DWGlrIdcSAKXu
k74c5prV+LSbNm0+FuU+irk1soW4KfA9m0b7rHGRNck+lzJSwv3wcT05yoto46JjHg6CYJuMiBXP
02eJlQHuB9srBOU2ilWW506B2/jEid+16MjNeLpJ71kd6qxPQvkLsUP7DIgboWazn4T3dcnwfqwv
QrkGfjLWuSQntQgVhj4e4uonHybmIn65HWz3u1eun/5dQUus6zytANTaqyvYgyda4WMaZHek614N
lDNhT03v+p+keRsN8q+s/sILwg1HT7eqqRHm4XUiam+Y4iF/UMEOP74mj5ylOJKHoRfb8PhvTYAa
kMe9TIyMiXHQl/PZ2JaAFtRIJdlGxz0n9SnEiFymgt2vtG4f9O5QirI5aCo1qwo1UnPi7JdHmRzw
0+RhAsAvj+lPPhA80nnVe+ET8xa2e4vY4FLOY+bqehlIVp+e5INoVYfVH/35oH4DCY2FxOT1tpyM
sE1ziOh5XmDnFeAm0o9U5maePUelJdSvcngYp7fbaPvFqI10lEdJJS3HgpiLdIOjuIJfWIlVO6sl
WYWNdMhm4LHEo9yLnhRDLQhwL9iUbHPfFFd2urvSxmzPWxSMju42BfblZXizZZEqMBwbvaG7rvqm
48nBovTm9ZzgLlVz5qbERz7rKVrFCOAMV01vAGsMYdFyYhcRaKHb+mPeeGn3+fZpMjDezQ4veCJO
iOXP6VNrRNbAWer4X8ZSN3YnUTc+XeK4Rl7wxZT2ceDADOreFoJ44hvuix4dRrNmXvXkRlmewN2A
RuwiIBudUu82DMNP0X0uYWIkTa0DZpxfk+oL17gt71QD43rMCGv0ri8117uokoCiiQ9J8qQrLHZE
ctq3TovKNBQ0D0o9D4BEF9/SWgjmDMNWLWcLEZoC8BpW6wUmDlpLDmeQ1Bn+7VNkeWGJ8hclL7az
uhL79QoUOCQ/OqL31dacKKh/Eh/MH4XJ5H2m42B9P8px4Bk71NQQuq40aB3QD5ljuI2Fte5W2Fvq
/ZDgnYX39TvWGwfLQ0pUpoJprK7icwDznv4Y+dg5bPEPCug4yFpPLmgYN0WWBlGJy6ryHddO+MBC
eU6WY1MGt78g4+/TFaPaUEojRFuJPfHOMDUW5gRZkZoRMWXKY0ilKPa9gisEeS6tXyS0BhSWfiLs
naWTxSZTN1iAVIGInwYlwU4UJJMOycFyN7bFQAP95GUvtM1if9nv1rsGTbpKpGPxU80TK+cPICA6
JF4SxD42KjDXGLPunDL5mpvsKtOUsusEKF94ntEOXXnaHfdjtshoVOm1zByL4YtpLui5apd51fDl
0J+vI82KfMU3PsV4UizAzSs8hs/8vfZY3+mvicuaimXEZ3rKqBmXDh2YELXtsfjxLhpf8l4zraVl
PVOwLFqmXEmEaxQ2e+DzdYqJVrU6MI6xG52rCn23Jnk1Ze8RZwlHOZEwG9M86gGp4UZdV2chRRdp
+20U3TpmhKD9eaONdlIeJG2jGY9mwGo/Cd/0Q/SkYjyBs8rX8TBbTZCuZu+x6WxZqkpzqU2AbEMS
YLPFVA+FE9ucwwfi/Yx14vGBxQOy78Z0HauHdF0V6blBESwdiQ5qVvTlftG6Oy1+vu0mfyPOFYCy
vERoO2kileABQ/CnCZvmCXFKbOIpEDwwRsB6z2cJRAX2RM6nhKuA13W5ufadqbOWiTNFomK3ka51
wo0oPpNt2GRXkP5mOGSOD+MHb6zXkP3c9Hp+lJEN2DAurBewuTUj1V3qxRpYnO8sEMqspkrkubSF
RDXegPX1k6J86pkLZZjnRhnUOipVpStAWQezO5SBjGaLuTCHbxqe7JFzOLdVb98J/zo5+jGYa/WE
W0LAddEjLwumpp2LaLCE5EfYPQjoM06j77cRGcdIPw93g6QV3QREvnxY6pNmvA7MtjGGfutUjAZJ
+RTmBh4zR3c8pS/CKbVxfTf5+2Y0CRdXdM/KQ1iIJGvYxM5UnGu0IcCiwtVP88aMUET9s3Mjv2CD
IEY5tloQ9ZOF0sZ0hWsM6AeTKvc2zG8C1lUjyPfb4AxpEzeY04MvukxIJ06F0g76RZBu11hkz6rN
/eax4opHOYokk6Z0UvGt0soMH+EpXAmUAPXX8rgulvgJDNRnMWYISf7m+4vNFZPyF4Y2z3Inlsih
hEOseRWW8KTjkxCyOlffWRdWsmk8plQ1nsfcND3QoWeipql5J1nYswqWWFOcIkuAoemPWZqbo+J2
msQQ7X2NkMKk3FTDZ0W1VIRRRDFVT3N1T7CxXRONBKmrvvD3hO13sjWUClPEltxq7f+ZJY76BZQL
kxWs/4gW/IJaRwAL33ThI6GXnEpWf/c7V/JPILokocpKlNZiL1lt9dbh42WK08Rvt+3hnWFTGNT9
Aisc07hugcGPX6T0EFcMB8ySgXJV3Gjw6NjG35/0u1R7qlLejIrHP5OBck792g9yq0INtfCwRrUp
xT9uA7yPWtQpUc4pERYp1lt88hz9iKQYzVmjlX4hdb1/4TLeXcEoNHKmGxdVT01RJA3OrLfFQ3On
Wmj+QYtsciIUOjxvsvI/1jeiXBS2kRtVjcBFzi/L71QBz2FM0kMWCOWTEgU3vVKBULMYm02JUZ/n
ZWHc9987d+rkKOcwVKmURlgUYg0H+VFyBy9yMmt9mkF0rmMJIOvgGP6PblLJxVLXkx4HlwZkQnP0
BZCV9B5r/pRxdHSZIUnjuFcHSMUZ96F81y73BnP1OMMP0HWGkBO5MZrxebTn5C48JAfOCv0VBN9/
Va/Zc8IsoSjHIFZiitXZAExGWfa4ahmcHvHf6sGYyiIgeBcP/6kWdI1hLYZMF2UcoIE7B5rOCQl+
4ZVHrASzOte4cNuVH+Sn216DJSHlNPJVNRIsyJOstQ1i8H1VR1lmlTDJKf0j0lOSkd+wcRUyyEnj
OAOGCPpm7Yh2ZVO+xwgB1pVyNqvq//42TKFRjiKelkUQRqBNlvRNtLC8xs7OcE+O/IalEIHujo0Z
H1jqz7AyusRgrHLdacSo06APioMeSF4XtGdmZ+K7LgFKOsp5cGouSuMIjYwD9YBtf95oSp5xaD1W
+fx9TkghURmEkoAHW+ZanCNy0O5xPeIuLHmhK3mzU7mYE/2pfL+ti5eHyxuKQlcU1jpUjDaBcOD5
/ll9ka3mUCFr6vAv8zobdW+7C/iAcKikh9LTrdv4LM+sUHkGZzRSGNdwlTEYCVRr+hB+15zJbU5k
+UXK3MTHxKPcS4/tQ4OAUUKLjy3ewT7WH+VXFXvlYp/QWJr5mUWPzPAxCpWESHKplGENLe3z5LUq
QhdK+9KGiRWNmXf7MPcNAowcWDEIzi+alwOMd2tYthMxCFJD7/3JJXMRTDVl4VBnWKsTJ04kL1DP
yZf0VJ909H3qEzimVbM/NnaqQms5jwdDx3BktWPun+dVSOo8C4OL2naBkKPem7lyUlJsJlbdkrmp
hGjee8u4AlFuGrFhGscKQOpjGxivFZo+ZXN0sree2YH3G628YlHuGoQ0WGoh4ET1DyWWYhUHsiJu
torRJH1W7CArsD4h5bGxl66Xc+Mvs/erxzDQnPaV/x7aypPk5U+pyZvGW/ilehXPwtttLX3fxnbx
cldhqYxPwJkOzQxhF9RNRSc5gC/Jrl/5ZzLWKDnLcUit/5nFgsKkfPgCbvxu0CDvgqc7ox+DNZm8
eC0ZNw7mhyTnvom7fR4XSqRAtvREFr8I/oiZMqSZFlrJcSVgzTTc/owCzeaJNXujapBLL9n4NHiZ
J3mrIzLfdS8U7r+3BYGePc/jqlQbEThkeIf3Rrt7yg6IEJbyqJyTA/8Qu4k1OkgvDmioeBIexreI
WTLZTUXBEqXphgLuTjoV7UoFzSnlinGEOQinY5syivqsv0+5NQkJe6LgRmeFab56cab/7MImtm9r
/27ytxGCcl9c0akFv8woU6SvsnAUe49jhYHL/f/d19pgUJ5L18em7mcIEp+0+8suwXvDKRzhtbA0
R/OJbyHbj0QbQclCdR/pRuGiIcRGGQ/rmeG1/dtCE4u+9YNo96ZWcRou+EFrUZlKBrIv+b5YHpZF
MZvVYKQUrBOmXFuHHWsFV0BNOOM8h1+TpLDm5sNtgXaD0OaEKRc2hp2ohTkE6qq7sP3QyKGZgLK/
WhjawlJJym2FOWjt8gk4vDH64Ns48cvKuhuzPg7tsji15auRyOJMTvEEnoBAepp98ImbCLKE2uEY
Y7byf64cE498PUI68dQ67IzIiDWrUgEKj1Kuly/FWIJT/Panet9JTwFRGaakluscgf8KPvKz5JLb
+HwgzzE+63F1vxq0EYlyII1UoRW8xEmqn0ebbM0xnvqDamoH8trJesHYDzWCogpYKYzVVJfLxCbU
YIRiiOMBcuWnEpTspDXbsJJgSS49kKgrM+zqfQ/k5SCvgJQVj3pcCuPCE7fSLGb5iTzSrEc5NQtP
cdRgcDMvgVuJLOziMhtwwjC8yG/O9/oDKMsWtIRv5hE/4O9ljaDysTs0o2MIx2ONkO6b3hWMMvFp
yGW1uBxv0Vl6z5vLrLJUc99VXTEo855HIavaGQKVlclb5+qpwc05/drZ80+UEF1cR5hive+ruHxF
TF+AE1jTBZ06xKUteiwNGFGl7hT+Pioa3pTkZfC5sFtP8ToZNje1gpMqTegaMx6OGinTPIZN7uYt
omKIoi5jvvmSIm50V0qLBgSJuOiiz/Qg2dkjYfdDV6SnPLYO2WnKeaIf3XOuEbCa/ne/6waakr/r
y26MC9zH+GS2izm7FzrmI/BuxWCDQemO2iSiZuBt+5IuRcfkIAfhPZ5nfVYjE+scKQWq8yJt0xrn
KHrqAdPwMMIuYN9PdvV0Iw8VIpqm71SuBIwmPcWdFxdeW7BqcSTxeZcjXDHoHu9aAW0WiO1IiXbA
IkyyADn6UfrqhUl18VktwPs3oA0eFRbmRUDrQQeZZG9xYmtwZnBBcPeGm963WJwYYVoC0U90SUe3
wMg09z3ZBpyKFAlfSEhloSDDAcwuGDklfeRZQIwe45oMx02U4NbJkpPfGJtYVv2Q8JBUFxSL4x+q
KLF06Xs3vnQyHo/YvT/7GcXVxVDqH0m5vi7g67b6T9kXbKLFHBZWS0coHcumdGhrqwjIPJY6uExK
oF1NFa7QlEFEddNWnQJowuW0YuhFAS0P6a3KvOKUPLQmeD14vHqyHNquV9ngUhaSaM2yhitwWzv0
Yqu+X83MU+3RIkmU8CH3WJNnDEB68wtX8TyvxwBcwvi5HEM746IPDC9NtPCd4lyFoutJXSWMSlkC
A91GhCU/tg2nkcBpQJZt5hbLJHed2QaOMooJq7p7iQccqecKx8zLgksR8A+/Fb3sJc7RvhLKwAEL
IKGiKN35K2HjGx1SbAF/G/P+/Jtc7ZdaGuRrbkxwlefaqBvc+shCJSz7MMvYLNCZATJNbJrGrCXD
5JmAxE42gNEAoqC0howdGOJUq/L41CR84g0sb/Gl2mStH9wvJKM8ras6eIHBs/xPxHDtY2nMkPzW
NvdcOeVJ/IliMsrIyCA+YSj8qTfRdG61Zn5oEAmZyeF+/LjiU/48z6tEq1Lga8/YT+RU59EkD1Xh
pYKWuMx+2H2vesWjtFUOl1moOOClWHsALcqcbDY5cHRFzmgWg0W232Vu97X0xCPT3exa5uawaZce
i6uhRQD/e8Nf5Oj2eMA4OvgKmE51P525ikpprwDWXj5ToL3YLzA4uLNJrtyD0j9V87MwO3MbinaW
qB9lXvmo8NnKMNhdV7cRltJlpVKUSCwgrDA/G/Lndnm57ef2LzYbAColzOa/PyXppV6+9Ogd6R+I
6rZH8V7zMryv6251T+7AXMA01V23t0GnoqVeTMIwyOQijLcHQuhYv2G/q5piCfjihmZhN6C69msU
arST8cC6Ru4GzA06FTAXzWjCpMbhdmlrtp1qVjymK1XGpCALhQqP1ZJCfzpiLONkTuN5HZDkc6y2
I1ZadfGKG69XaIjAbYkcEkPzMEkyNCEHSUAeQQybRcGzL9P1DkNZBbh+wykhORyWJSbSKzq5mMzg
+6Xya55INxIYa9mpUY7ULfqYgu+qQyIz+4YzHpBBXeoKC5Pugij7u6B/haSbCgYp0vNhBqS6+JN4
nOJvExbKcd9v29x+VWYDQ7nrcdDEGuvQLp/qJ+l+G/0ByxocsvCCZ5UufoNmSOAyEkCeSsdfvZ7H
etTwreJABDNldkC+ZE2u4OQHlm/eV4srFPn/jQ5mJV/VBQeoNS6soQMbZdVaub78pwiPnS5/i0Q5
rSWtjGgmjRlkJhavKM7CmYk14CETN2e7clhdC/spxQaQ8lOtICjaJEGw/PK0kYE1XsDDTe/Ibu/l
1vrG0JD9qHMVkPJMWjwk9RoCT/b0w4De8CggTTRs0gHyw99r/BWIck75wA3YWAOgGRNPxZMc9mY2
fi8Nr2Exkwj7ScPfUFjq8k/l4ONcElBoQV3Vlb71ARmkUY7RIXbTV+4zOvnINmXeF95y2YwZLSG3
9RLbPf4Jvar6/3dLDOnrkh31jDc51pqB3zjgq3xUUtQOTTt1pCWjtZufkV+6nBN/JW0ZZMUbS6Ld
vEBCJQVkIpKgvtthv8qcyrfw9j2CZRc/ZLP7X1TwikDntK285sug1FDBVP4aJ4M5j8ZJbWtbXZv7
SsLWEEmLz4q8PlerzMh6dr/XBpv6XgKnC1kiQ7oU7/jdfTQcItYCr11Xv4GgvlYeC4MKNmKIt/RP
STgEq6wchSZ+itvSZBwl42PRbRB82TRZSbAGK/pSn0h/Anpz/RX0Hos93rETdJZwVHhO5HpsK5XU
k/ggSZ9b/axg+4+QJAzJLs3M79zH5hQph6+OSoa9zZBsvS+D3JKC3p0T03BnX7alR+mQnEN7mkwM
nFhkXWV1mh0RZQjlbf0uMnsz9tugN7+GCgtVUspSweHX8I/xCxktw3oIlEE4xLzYVuGtO3fCu1/9
WH6o/PE8maxYy9JbKkwYusblKB7jHoYGdtFdu589Vp3/oTZRsYGLwb+uigBpkRTnp79WmiU/vjXY
4IfZMvSa2bcRWVJRMSKbOTktZxxroaEhaxxNbO500IzLgHk/+kuq89fPp1IBQiqLTm9lsIKP32q7
+IKx/fs1WP3IA0eBagqPoyM4/Xn4yrqFXFaY39BilXI3qjB32PGLE+3dxUq/L5ZdY/JyxTxkDife
uebiRnhS/byCeJo8FGsgWQotttkyDlqlfJIWYnGYQErNQvOo1ic5r8yifb79MXcDvqSKmE/AmAJ/
+QibFC0tNWnKI2CU2WiuPFb8zScuUs0iv0+klpWo7eYxGzRaV1duzjB7T/IYYo+kIGKcY7/1WCQl
+9F3g0QpKTa68mUsAmk6TM5fvawcstwukJERMgdYSI3hvcb8OkW6YC83Sz2mCdB6G2OzuGzFduJp
lmquTg+KVVYVYj+AXOEoBe3LAiwaPVILDsOW/JE5kMA6PZpkRa5KngebDTTvXj7wZ3RJfBywa0o0
ayt+/E8d4tdPdSEe3qhgVSalIcX/rxSC3/t/MdOymg/3rel6aFQQLEuhnioFMDl/p/U/5Pax5L7d
NiaiVLfUgPyEjSTZKpbhSCCWQx9kh/rYO6D7P7DqFPup8+bEqMC2tHo5iORe2n9SPdEZMKvdmWSR
sPwQOegERHjNfVU32S7pN9CGqqqazGM9I2VX2JRYjIqO7ifRawPCxqe51YGQQHboUyUa0qIfvkeb
HktLfqOTv5DpKr8MLoawCIGcfVzxnFEd9Df+eXRac/0x+ax3ot8EnysaZWK63GoNaNExtuWQXhDe
Cz00cc/Yuh4GnYtmxNYUTfE19pjVgH2PfEWmvL5UVZKhTEDm/AGFG8nPPjScqYLOYLIjqyIvpz6P
NxQWEdf+K6B0BSZObqO9spGlyswDeL3XoVX1M9oZuC+JN7noRRRNMMuAV48smutYc437dnNFpkwz
lYxEiAYgx5gRqVH+iIIGT7esJvn94uZGQso+1zUXo4W0lspe5YB+yNYfG2f4eKnNu8hLpc/h8+ws
J+LnuIBVDWF9WMpqjbxtE1lFlUIwzqNoFdJr2EymsXilytoyvh8grgdKJZ6oXRZZTHSIz/2C+zz+
z3s/SGomSwIvaoKsavQNRluFStZUNE4gxDqT0pgN95lDHbOXFUZ6uyvJBolSjX4Vi0LigJSon/SW
N+eQxaW379I2ELRWdOLaacXlfSh/6R9yu//a+ligq+EVmjRH6Z9mL7O1oP22sriOdmPSBppSCXSp
z4nWQ7oRXS/gaTe1+rsQzowz3C/5bWAodZCSdVZV0mhJBvHJk9t6LP3q8vzFoj7cd5wbLCrFw6ad
rMpCYMke6VxI0L8ABvjGFJ9RT3+BzzxytuoYD6ysnRzVu9i7waUCE3amq3lMHmiXrDvza3ZX97WN
dZKHMtL822GeoZP0xQRbpbWqIVBd803O38qY0f+x6yiuotD3jzzuJYwN4+9LqvIajovT652ZZekT
n9V+qzNLO7vZ6waPijg5yplaT17QSKQT8FyAHSd4uGu+kTc0DIKwPhXr/KhAs6ZRU6UJ5MP2Rk9f
uXMldsHtT8QyapXyG0LTRCFqwuRVUHA/f83txMcTSJB4A959s7fnZ7xgIQjcRmWYs0p5kmytBG3u
ACoaKMNxul7ZeSWn4MXKWP1yLCjKc4xlG9UthzPku6eiforW1uyNj7fF2S9zbxSD8hvCMAptRPyG
jLGP2FpN/WFwyeRcigDJLj7vpgEbOMp1rFEzrAXpDBjnPqgEvCTz1UvWtE68tm4SiY+hADL8omN8
NRYs5Tn6MZk1PIqQQvR8QroFdiXS+MC6f+wnsLKqSGgL0LGsnUopuVobC1lC/K/AGsU7mTMel4f5
sjEOTA6MV8bf+OErGmXUnLDK60wmK1PiinkMeEnQ/wb30t5Z7OQ0W5ijI13ujNNkiklZd6zURWFU
AO6c4guZA4/OwhOp1hC+bp21+H7fDq5iUnbeJGmvNhUOdRzVZyVq7jtjAf0hc+Pgfni54pDfsUmO
u3ztopAcp+jVp+xjH5BXGLJxR7Wxke8Q3wloXhFYDZos6SgrX9uuzvQFqFirGNcHWfdGjhHM9t9V
N2pJGXmxYqvtSgZWsbUdBFxkNx4G29enySXvj4OvQjBWCXF/ulM2DE1WcSOX6WtkGMcr9rnB5qYD
OJkVNzmYqCM6RYAy5r+Y8do/x19w9N0xTedVjUijr6x+ksdXNbbj2bvtLFkQlHWvi5AJrYGUewL9
eWxXzadVt29D7M8WX0/NoGw6yssxkgcihpekVvdRdqJD+FL6o7W4IkbGQHxOHvcfGLAs0SiLVgQM
beY5YFub9PKjnQCERCJ8yWCTlqLq3ghYlXOWgtCv1CteLP66LMlgd+/M3EVCblitI34SHLB74VrO
oiz5TcpwVRJyDBsTT0spD+X2opPGYFZ3AqSdwRZOyMw0qzpllYmrVG5iLM8fWZbORKdMPRmMvjJE
oNc5qogkaR5d0ktFaomcxf3oFZP/RFrB9SeJ8YFJXH2fOl8FpzxAzLVzsxDBFw1k76XqVEidBSn3
kwn3YTC+G+3CeIHdjbmKJAu8KqnCu23htVysa1dIcDqZeKeOurdokz13oZ/Hra0bhh0l2mMcZpPF
0GVihu9k3QBTOUaa6UqrJgCOgx4sa+NxcKMHct//Fwx1u3azwaISiyibgdULaB+BXyW9/WRhgHYm
Uxqk8zB1IuYQ5H70vWLSdxO1ifvM4HhSghxPxE6J0XSnCCOXucdK5BkC0hcVDluH1zGGgGH7lHJ2
E/pS9V/c6kYeyuW1XB11UiSi6pc/99pjV90XTI7b3fvIBoPyb1GdqY1SAsMoTTK+nborovnX0E/v
mpcWlFdrb68Mm9sPuxtQKnEZ1JjvjBiKKHt9kJAGEr8/Yk+aS0ZHe6v8oD8lr7eVn/W5KAcnptPY
jw3kHEO31V7Sxe6EL38GQXkxboqnQiMakZeumnhL50/L059BUN5K7wt+HnVI0aH/OsMb/bNRs+oy
+xUTRdWRnmCSWKRZ0SO50yVFlMmdgFyJQUiGhSmYxSHd3ugWuS3Rvu/foFGnlhmDFrYS0NKg8zuH
7Mwbj5InP6Su4ZQ+WZyHEYG74ciamdmv+W6QqcPkCqQt3QLkrjUNEIFhjSRaPf3oxEvmiKl7MvNB
JmErTMKWeOS8Lfi+Ql5PmXLGU4pBgaUH+pKK5tzLXhevJp82fwhD+WFdyiNJrWFqfXrKl5OwBvp/
m3e8HiTNQybkUxtOIbSyt/sBXgTjgL7+kC/ocSCN+8wyG1GJd3FM5UVdVPAKoxjUh+tL0tEeolO2
xX7p6gn1jQgDzfxgCocmQPeqlX8QHqZHlsLsusoNLPXFpLmZsHUUsKFYD5ayroPFy7Hk3daL/Si2
gaG+mApqklQQLn3AZNgixbhFdKrQORU7bC6x3VzkF5hKN6Kl8yIi8QMYeZTuQBzQoo2PPfhw++hU
uulMbsq6Sw3ArMrHXPLX5Od/OjRJQzqlaKpBR+N1gQpK4OeBSghujCb8UrB69CqQlt/8zLMebXaz
RvUKR0XmLhbQL40VuFY/t77Uob7AKYdplM91UjqoqdhTJjFE3PUXmJRWZBAKK+hd/WeGHoZqrc6h
gjr24vYGlhKpurNyIkP7GCi0Kc9RWUgKKgF43Citpum+dh3GiSU9uP29WDDUhTEKsR4gGgFTKOjU
0TQrRM1Qbmb7z2CozxRWoqaIFWBW3ZvkOyN9LQtGRN6PltfvQu86WLommvHVSFIdepIdHcaD4ZH5
sn/RasE6NipvEoxiXMQGWPJ5cLB+GEtZIq/uzcibMWAWWeuP0Em+/tkZkt+0uRmK+qSNKznDNnaU
5SlW3YHJUrZvTr90W6JyALxNDhhABkbWmtJLhxFM1WrODd7WjTscp4Lbb++QcNyemfNCRAfeB5Mr
NhVM5h7sq22rosz0HN2RElDmaR+Ux9Up3IjJMb/vB69gVAhRKgwZ1zURVPvUD18a5Q/Nl3ISXV4p
WVTi7zfGc6wOZoKdw9yn2wqxH31/yUAPBjQtp3JxrSFhU+UPZbJY0lAfIk7EvkDBuQ31m1h4xaL8
RDmr4xS1kKd3s4/6IXcLL32VvOwhByU/a9J/17pAV0vG8xRJpdOKdNC7SkZfn9VHxzp6y5sHcWEY
07632GBQCpDGRlPwA7QtDYonZLq+ZmV478dkj8OqbBDFfafYGyhKF7KyiFdsf8N1BOvr6rdOayxe
8/XBS0ZWD9iuSvyCQivdP32EUCpN1haQSgMBCqd1JpahmIkqmjpLI25/I41OJMIBLcqcAaSMG1H2
xhhlHVnJ8p2hd+QH//7sNJ44jY3Tm9VwKbG9Ay9Mh/BAqEKyEwrCpM2REQj3n5k2R0fdv5O6QPWn
0MnUF2ln6kCWmFn9QTiQjSeRzWyf2vVAGzwqhMyTAvXjgEfqmYSiEQPZTuv3oGcUCXsG4ymGBUdF
j7zCCls+hE1J0rduAX3wj9tfiqUPVOSoxGZcdbBIWyuIg7UQe2rBoq04t0EYVos37n+qQy2qvS7E
QIETuhCsIOD+xBH+i3fA/eLv5gNRHkJf6yqLVmBp3SHEVYq8Ri+CObjlx/hJubwQsK6itz2FxlOe
YkpWSVQqQHKcYcV1Yw6dH2sva3U36oJ5+ywZH+xCS7KxLAVDL0sywYDj5nEeI5PD9T55u42xX1O4
nuHle25ApHRE854AJZ+sv5bm5ojqZJATpWQ/QWtq/7F0jIA7TawnOdbnu0S0DXSbzKWYN4COJtt4
boPJm/38VT2B79xoTdAdmJzN3zHkJU7ihru6OJkNqFGLelkTneEfZzfyJZ/wvOJwR6wgqVx0DbGe
KIgS3gKkvEiUZineGQGYlgKYLGEfuAmtfDBUIMfpsuZHtUiamTdhZv+hqES/NqJmzTJwWU/055Ju
r8cQ0wxkwJusH8othLrbgCxJKQejFXnOxwLwBkX9sBbZYOYzL5jr1D81UT2ZYZGe16Z/vI3KshLK
4SxVVeWpCtTFeF2bV6X9KoRPtyEYRn+xoc1BNkYiTwVRVBlLR5P2WzO1jhqe1+yoqCz/uR8FZF5U
MaIl8nRvSK/0xaKgp86aNCvJzfbU3XXgdTEsrAGaIls6kDZ4VqjbZyJAp+7fqNSnm1KjLVH5Il7A
uJ/A7BJh5R0GYKzY1QNtNaNT+K0EzaSOblO8Rjwwm0r3s4jrD6C+YjokaysmpLTJy66UYl6Db5xs
eJH6DzgjGxPWXi404OwfWAV2kp+8t88rMhVEQoGTBaQvpA8h9AqHzFiNZvxRO5A3UtY2nf1y/uag
qfihppqerqRgvOR251yKVoBDf6dsdlgDa//L2/C+af4SUqOzzjCZsHgCsLlhYoacRGaMRZvq9/WO
i0wDzeDgNnRFcyj/j7QrW44bR4JfxAheAMlXkt3sbrXUum35hSFrbN73za/fhLwz4kAcYtfjRyuC
2QUUCgWgKtMOXFFFi8ClDe5kUkQJKRJwFTlD8WPKLu0oSAxF32czvFieqdU3E2VjGuWuXl+06Hl7
+Yu+z+WdfgYJJPS/4JK/vCuCh1l62P6+aHIY/uL3N7MSynB7diQAGbhvuiHyM7wkW/lN33/Tpk6A
J7KH2xdwLJDpLMEeRT1P0n3QC+gR+YgMcjLcuTGpKxCVoVuImw9rtko/6E3d6VAaWJxT+jVo/yUE
NyWTP1hdYAGiwau//yOhu1hUuyyygpuVrC0pMgVDdyB85ECa++DrCprSY0HA5yeDHyxuMkIQgfgF
nj4cCZXD2bWfCk4VLKAswxv/fS6ylxrKu/uMYqSs26ZDVUI82AkOAKS/5PR6nI9q0Trb/iwaOS6W
lwMIpysVI6fOl6DW7bK/zKK2aX7N8GZxUVtOKikuYwybOle7sXlQZN2eqye8ltpN6yRdY2/bJMLj
4nZszrGfjRhGIyCOOqHeQpcfq0o7ZlXplMPc2q08CVxjfRwJK3xSTdyzcOMYkLJRkf7rEFl+mbVv
fXZqKkEoEEFwwzjEsT/3FiD8FsLtra35t7QNBf7w6Wrq12R9GMIN3mx1ajImQGEFKzMKZcKH1q53
YAvYB3vRXc76gvoLjK9smFqfDiC81J3Y9PxgnwZftz2BLZjPCwoXXxa2U8wMG9JFtE7QmivXITxh
yn8Y8SVrTgk6bwxBVrtuxQcKt2wVS4EIVM3WUDHsRwhPNUbrbhvCZ7W/ZuUDgnOvuewI8mZdd7Lu
qaL7LE5wwjzJ/mtViToL1t3sA4pzs0BFTV0COgKnMsAHZJ56qJ9ZkfA1XgTD+VkwZVYd6IBBZ1IJ
ufsCej+MtyTw5ItCbG0CzWt8EpKzs82G9wgNol3IEg2K1yz294VHVGGM9S/XWETX1TMjMJdfIvAQ
lTe/mDdEJDprrgHuBhDYoquGqPwJoSdG0tV9j3lTjrN0TiTB3vp+r/DJHsVCv46KBzTKP9P0YRhX
vTboeOhEicGpRZsVIyGDopWguuu9ZXMLiZm6GLkwS+SwU4FU7MozXgYPVuVBDa+9RDuwH4J/jTGc
pl+GPV6/3CK002FnvEjgIgRz2Jft1bAapDSN4lFUUZC38MqdYSrRuR4zdNJdBpTqotSUiRcotQ0G
FbSziUpbV2dxAceZnluGJesx4KbYfOmj+boYZnfbpE8N6myFL03iQlUgl0ond8DooA5Jb9g15oxC
RdnJj+juwfVp/k5z8BbeaHcy3n8nFA4W+/+fdYT/HVwwM/3RRFKYIgdpz7r1R9y/bBsqGksukhVK
q49GCzsDhuFXYOzsBfu/0D24ENbk3X8x6HWJmyrppoU6EC6C7WSPspfdvzOIC2RVME3ZYMCgQrnI
9LvVCQbsU4cjNyO8lqdpmGWmFQAYnPSI11Gngwo2JCRAqxM58TNrzU0u0m2882+qK/kqFiz8tUC9
cExe2FNRpj4YacJ2tz/GahdJeJcVve+t7dNLDO4UYhZRjOiSI1Mbr+pssIMGmaiKW8Us3W/PlgiJ
i/91iUdfypbZbAyOXryqY+HqA24SI8FdhWjYuJhRUdZsTwAky940HnLliY4/tm35dEHBewb7DYuQ
bClWTdUcGJHhNpnL+k9819hpdyOrGgpfm3OFCJF934ZlDv1pI/iIhjzDdtZJYdeVQE3feUzbQwYe
09oTCeF8EuXgreMihdT2nZawqFvt8qPqZTeKtO8jRPvGQVWFD/WfArzCJSjV8lP5nEV2cNuBCoJx
d2wbLJpKLpyEczHIREW4iiJqD9bOzwMnNQT+8qm5hzeXiyN1ZUl0ZJOpXZpnxtQYv7D2f8lRH+nF
tGwfzenhnSVUohesCL6PAv1gMR1U4GYRrkmtyIlI9hqHjT0Z2XF7IEU2WtztEhpJs7xmsXJI3fKI
9MvGyoAkXY9udB9TymI0hDJRnLgNLNh0+CYL1JdOdYtOLUfPIxz+7nqRKIcIgAsrk046qtQAkIrY
qZviEMq6INVj7r6x7PjuicCnc6YMgJDlw5RBH72M7LzpnN7ADZQiCJMiMC6yxG1ZNJICsFw70/JV
Vs4T+dJqL2GQ7banRrC4LOaeixhWjROd5hRIoznfB03iyrR3SaYIzmgiGC6YGFNlVkUGGLVASSyy
Uv1bQkVcWSIQLlBERNZGtPnqKKI0E5s2YP7vyWMRiRroV2cHJ1pLkSF2bOrcMorjIDYhvKY7vTW7
dQZdKf1nXYfHtEhvlFHU17F+xljAcbtz2+Vjp6iAm06ygxuOg3HD6FxiIbfkp6qB9xi4QOKWUVs1
tdn4zLA9442Pdu+aCdfUZvWOwV74wMiu0j+tKSpbMgXDni7zFHup381Fhf93sunSo/TMyp02dE30
JdH0STVeovLYi27DVrfPD0yedM/yh05SemAOsFOqyMGY/QpFgvJVJGtPqpQdlE6FB4lukkW4nNNE
epKlvgpc1pzwS7S1OapXwsKz1VC4sI/zltD3MzI3wKn3oI4OXumpRPthfYjO9QR6fFaNIdqgRZCc
2xSJ2hp6B0hFf2val0wTxKhPr9/vfrmwif2ARZAiUTOkcqXgngrcoNNz6oLxf5deJWfGV5ZdjKPo
aVFkEYs0C0B5SrOmCwFYjIUjD/mxj2fBZbMIggu8bZIGBpkwaGnvWf231P/5G4GdGoZhmjgeGyZn
AviDi2TCNuiQorTHLHcGGtqG5G2jrFrBdJZ0kyAe8qwlbdr0QY617WR1Y1NfcfKgFUCsRvUFBDf5
w2DKYyYBIsqveqRj5qWLBNvtamKkozNFViyov0Hf8u/zHSRW3g1qjM39bv6KK43+rOG4nzn+OThP
X43T6CnQ66iFyoxrwwfnxg2KpRmqzF8fJRHe44MhxCTllyG5avXH/396lt/nxq62wmxU9QBJrZ6c
u3Q8BVTUZblmAjrv3+V+0NXDb4ZNUkoowQdEPFj7PMo8rRcs/7XIuUTgIpoRFUFiTECoyuY6PIb1
qZIV58sMRuJJvtVFZT4sS+A3pSUcF83yVLJQfgq4hJ1pqpu0c0rlJldkdwwdazxsz9Cad1ON9Wub
VAcsvy3kzVSQGDlLljRXoHa2VbXfzamIJlAEw41hoBZ+LDVw8MA0baTjEKt/KELBMlobuaUt3MhJ
rW/U/QyQoq6dJjxI/VNbX4/Ka11E4LY17e2hW/O8JRzn3OmsJHk54VxYNgclfOnpl+3vr95jLQHY
oC52gaLBiSJKMTeDI10UN4N0sYRDqK3u010HnrJtuPUpIoapI6fUoLr2dzQ96GJDZYezcoR4/LzX
hhl9DE/bIOtj9gHCTZHRWy0JdYAgIZN2ktwZdpAQY7eNshpPqY77dmqYaAPiu0rmaE4N3cDIdcTG
zfjZRw1q6vagSBreWFdBdcygDzkdREwZbNPk1+4Cl+8zGcYAPtgDNzZTu5MviRTZjfZjEF2YfaIN
YBnJEohbtvHUJX4nw/eY4sq0a+z6oW/RT5D/NN+YFiurDMk9KnpaFdnH+ciMwiMU9sK+qaJeW76Y
0XgY4vNkCVbyP7j+h59wa6vLDTONemTItZs+lvvg1J5mByXsuN0Xd3WLPJ/9fbHO2rQeapM5ZVxc
5MnT8itJpB8jgmADu4AwjKnA2RkQXf6cdkcf7uGLCi1Ea4tLIqaxG3JrgE9kwV2hQuZCF9xRiYzg
zrfhbM5jpcGIlIBvbL435tyuzLvttSsCYbvxYqSgrhUGeYGZV8LG0VvZLWr0Bybpbhtm9fKUan96
GOGL+8cSl1HQ/UVaN9nGG9knu+hOuqGudD3fGR6a31GmLiSCZMvyU3xYgH5atoVECDv4TafoAI5P
rFhyB058VM8Ky/TYWtzC4taqmqsEpLKYLfWOKU41IO2JcGABfS3YWERHsE9dx+8BaWEZF9itMYhQ
AA3LGujbzW5wBSrgowmtsGTXftEfh/3kkif/awDy6kJwM7btMUTmYkWiTlKgNTC0VG4j5WqQb6v4
UeAtazng0lvYb1h45WCp3ViwCz7yACm9c44TYPQk39ZfzDN78WRDau6KfbhrrkSdaoJYSGQudlAr
pfXQYmiHE/VG0GWbj6wvTnZLRxZrea2G+MVEclEkMXCBpbGHi+CVtclXaJ6tPAt94/LeuHt/W96B
j+aP7fEVTSEXWdIqiYKAbWdy/keUHlO9tzvJ3cZYTwoWlnGRpVOk2pImWGY+tW6NOxDWdSXtUMT+
fb5R7iyPcYbET6NIHvpT3T63NvjmgCZpyigGcz2kRZrn4JV1JEs7A4If4Xf5D+IxTQzQdu2rL/K3
bZMFw8o3DGQEXY7gX0MsNQ8JZIHl67IXhGu2uDaizLvzLhaGr6R+SNlrUJed6uQ06MdtE0Tf5+JK
lpt4A6owdmVwM+ZXQmJG0RAx/MXvnzTQ5Lw/DWh6ZEulO6mRHStf/50RXPSowgDne5ZgKFFm62jt
Us2XbQSRGVyMIIx8kbAYEbX7QrnKjb0v77Yh1nNOVLLgrI1z4ieCn8nKAiUocFnQQ0FMvstemRRk
7s5XILT4CUFRZddfgyTaEcCuXdLSBSwXG4g0K2OXAjY+MiVT5aAfmXJifBISMLDQ9tmXPwzkAsQ8
kkbN4giB9m58y17bY3tBdw1e2TsXu+YJ95f6nl5Fe1FJP/vuBi5fBhfKbRY0ASysVcUZktmWrL1v
fDdib7ZOqf+QDo+CMV13l78s5XkFjLEqk6EBImtKtnBG8Wo861/3J+2UgdA1crvv82CLSiX+Ief6
gOVSkiic+sLqANt+NYk9pTZCIqRL5xsIW3R77S69L1BlmHzftlYwrZQLIfU06hFlxpLcdFrZ2if5
9KpKCClm8xjMlb0NJxpbLqLI4EyQ/Ra3EKM82rl5F823JHzYxliPih8DyX7DImrJCp2NOoJJqvSQ
zTdteNj+/j/kHB8AXDwp56nStBJLYTphp3SrHz3Ut6Y3Jo8hHxpDMGSiGeJyjqmf20guYQ74yp2g
vNO1R0lHNRn4cqhgvxL6IBdOetMPk6YCloF3dpRYoYqA6RP/Ut9CJwm6YUVvIqulDIsQRrnAovbU
mpIRmIy5Vt4VJwlai9Ndt2MBDSVQO+UmvHl/4EcNnX6RPP0qvxby37PVtRFmDBZoF05T1/k0DhN+
BQEZvLGfIeAznxgBfeLmjihsC2Ia30iSxrFukAIOxBhYUCy40/BkWAsFgVafZhZDazCjF0YFXeBD
nRir7V0JdrSVQwQxGROSksOZibFCDVZwChasPb74UI/9vE7BZOiE9bVF78LyfnvtrcaPxd0Vt7Zn
M5OqyMIdS5A29pA9R2qLuqjjNshqlr8A4da3OSV50MRIuLWsd7L2OUNbU1jehmgq2gYSWcMt7Xoc
owQ3H3C61rJp8gWiqq6Setsgq/FjYQ23pqesjuK6wZApfrovJd+VC/O6n3un9MHWlIre3z+14PG3
b9yOMnRNkps1Rg8cxjcV6NAV8Kwq+wiq2Ce0nu/qLy00LJwZSztjOrm4jhNSWwpmUOO2mWFMzXAc
YXPr+neqAz5Nt7hOUAjbQ2ZScZKvxSV1RDFk1ffxTIVyZmKBooozfFKUKoKDYqDl2h7oYZQEPb/r
Vn0AcFbl4UiGNilwh4V3gq48a8Vzpdw2tUhNYd0tP3C4RZZEI206dqwwB8kO1Teww9mk+WPbLdd3
0cVwcausR8xv+gwov3SxkS1DkN7RXctLDwFeQ10BHvPzTxF+gccttp7OxLBy4PmJrb0NTnOo3fxY
naAP78xei7PHJbwZzj1UJkVcGev76gKbW4OlFSCrZCcQ1ioZHBJws4d7aPy+KQ5Tio49MKb9zsXP
ApLbVqdwiFElCkgl3U/SD6P4IQVvgiFdPX38hfGJSSzt48wv2ZCqFkiiLWjy1NQtdfPcTeo5wQqP
Ch+kVeFe8qng9L5+4Fpgc7eFIW2quWbYiV08B/ftbYcDF+v3N5zwJr73r/obcbH76sa9AOU2VD9g
9PAxQOsh3Q3KvpnBt2MWtlrcjXlgN2W/b4lg1W+vRipzYaU3w6hXKQsrRmInxWunh3alHbanUgTC
hRY9i+kcMcN0yDeZbmneNPH+30FwUYUWkZY07NUCJca2VLV4VAX9aCqoyBYsNcpfCIazks9zApiu
RH4OujbWKYCHmFvyrcCCgw79/5JpbQcXyrOF5JoOhl8DqOa1BQkx3yMBbtGgK3FKvEACj/Lghlfd
ub1RD6IEentXoDIXWyoaKsrIdoWoeFb05y4ynCDWbTXPnX83gVxEadUhH4kOG9UI0bPam0njaEIe
f7aE/jlMg4307zlrU1tyaTFzBifuUdCsHDKH7KYCV7r/C1P6agEf/VjS/DUgSOkgJhkCj9i9mxyY
3iIEtlGIJbpBEcwTfxk4F5mf9swwVMzYnTbY2XzbmbGtVfpvpZV/7t+UpwZpNX+cQmbSVN0a9GTq
9xEVsSGKrOECRi2BkrZlDyhTEdt5f0sn6vTmzoxER9L19BV1PyY60z+zPJqSTGiYwZjapZ6mQKjR
zh+tfbgHW+yXoAaRhOome3oQ82SuxkTUG4HAQobkE/9ObiZj1o4sn2vrQ5NcacWt1gtOGmyUPjn7
BwT/JB7GkhySDktK0wJ7UJ514Vvx6ha9QOC2STknDd7UkI33e1ZsmHnlbgCLPVNp/I3osADitkZp
1LAbv79/qucg9SqmpJ2InIHtdVvjxe2FNPcNP2B3xfp1irqFzss8JbDnuwFNX9k+fNIE87O63y+M
4rwcFXyUDKz3JjC6nTqiGD+TjmlWEruLvic6NAlMc5fog+DIJvA8jdsqY5BAgM0DZhr1yVeu5xq9
TERwUl+tJ6YL29gKX1wO9MpY0KmAZyTP2pFcSih8FLAPabB2UnbqQUR7thoxFnhc/u0nhRmHKfCo
dDazk0lwp2Ptq0SUAIh8hNsPLbNpxknC4MVH8vW9suVQ7nS8CqKi92Dd6vfbfi9awtyuOJPU8NUR
ZmXDqwZtItnd/v5qZvExbDz1Yhu1SWK2+H5l3QbhddyVdpV+U9lLTHkltZdtNIHn8QWDfgYxs8gE
GrHGXZBC9yhuz1Ko/k4qsTCKCxazMUkSZWc/NXgMtLckfsmEfiAaOD5W+JE2JA1M0e9SJBM6BKOO
KUhGo51xYzwpd9FjchuA7F5ywRewPYoCV9e5sJH5ZqjL7MW2BRFKNH9rp9Yu859QdtrGEZnIxQkV
fIVRpgFnxhmvDe3Wf1LoCyndprxO8sdtMEEs1Ll4kYX6f0sm4mMEUqUaPWbsvltUaScaOy5MpLo+
zjELE5BzcjTJLaRTOF6aUHCqWu0pRgkc5oGaKBfjq4olyej1QIYLyl7r5rcNzo4ZeKIg+/s9c9Qj
lE+v6l2homu62KfgHdXvQi88Tt50IIIVvr7mLFOjlJDPTFmTVtcoRUFN6wzFldD4o6gqF3xnAp9c
n74PFG76ylZDp3YJFPnEOLESyJwyBi6R6Oc/bCsfONz8zbrha2rFcHCFz17z2Yk8OHbur0IQ0VU6
W0qfM4IPOC7a61XSRzErCM5Db6q/Vv83T/H7dSbu8/6cHS6+T2GdViEBwOAUz76H555rDUeS9Lv1
2uDlkx7CBE150t6/EfkFG6kN0/gnCdDMj00lA5k1TNX+S60TZ9S/YBPQRdVx67cpH1byLxJGUUZS
mOP5g4JlGl2kEIopD/2heSEe3U9X0uPksWeZ7Ygi8hX+faJLpBSNN7CwO+mn9pbd3uiuclIYsd+7
zrwAbzVeomjYUKkKVgK+oj+oTUOqNLyHVFCkI8fw3Ex2+If0pXgydmbqWB7UM58hKoU6LNG6WF1+
C2huSxitZFQDC9Ax7v+0Az2y6ClefqswhkZMmYBoBzwef0/qAl0dzEICTL9nCV1/UDzQPghbI1aD
9AKGW3WKVFiWMuN+vU8L21Iqu/T3cUjsduwEPiIyiFt+QzFCGYEhMQ6PX2IFTBRKND3rr5AfFvFp
Vl9lJpR3gBOeEbag/IiJQr4AIQbqTvt5B/kvZ/DCfeCZl8mN8QQ5/8iFTwirW8HiV3CntRnk13LT
4VcY2r2BskQcblJNcDG8fvG+AOGSrzZP/+uKBsr12AVL5M13jHw4QX1Bvd9ecyKLuCxsjCo/1CdY
VLaePuzy9jUun/4dBLe0ekkPIJgJiMJXTvPY2IUKTcv55zbK+sXiYtiYpYvzkmo0ihr5gJnfih31
+nPn+Xg6MC/pFdsIek983bxKb0EXmNym3ViR7GesaTY9sq6n+RA60Y2G8BycJKdH1SG4FgvIn6Sn
8kfwIHoyWZs70MhQ0wDZKeIl541pb9VKPIfEmYYnyXLN6k43Be6xtn0vIThfJB2qjDUKCDLdSMl1
P+62Z40NEL+HLr/PuV+fZwNO0/i+mqS3ijnblA7HUK92sSwJoFZf2/Hsp6gQATFAjcmFqjAdFbDf
+qhtuVQTDmn2BM6JwsuvyDclxFwRB3qgAtDV8aMqAayiEDQU/t0pFb8LelWDffk79UhsRyISPBEC
F+qnwYwhRQuyOJLuKcra1NftGVotjjYN1QTBoqahZ5vzsqkfw9RUYoItS4MK4Oxij4QGYJ3ZGpTI
0NeAsuhd9WXy6jdoGAu2l9W6V9OgmqzhIGCpfI9kLGnjCDIvgrivnnAefdIOI54hG1dxupd21xxr
D/oaD+q9wOrVYV3gsr8vooket2Y5hAmzuj9TZz6Q2Kmw0zRHeigdy21OVHDiWY37S1PZcl9AahMi
CSUwld10z2f2BMn4SYZjsreElYki+7jIpcfon9VU2Jco2dka0J7l/1bsWAwh5/vmVJV5yiA6+QCB
oagTbJRsPD7FjsX3Oc+vNHVq4hrfV6L4a6grtyQGdVevSsdtXxDhcHEj77oAjxDAQckCnm2UnV+d
jTIU3PcJJoSvo0yysYoVE7PfWP0po8N9n42Cy6PVWm6QLigGKOR0nCa4EevTJG38FrECeq0HViIf
XKXg560P8U+Qw7j5TjpaXuHmnujSYHUIF8DcEKpjHVb1BOC5I56ad8dKzq9oWQsMXB1Dk0nkWaqJ
Qn9uN4msLjezxkAyUz2S/JnEAo/7hwH8AOCiQoR2vbFnbImQhnvV3HifOVVsm27zrpJoHuITBM+O
8fl/KFEQ2cZFByL1Hd7UAS1DeufBvPMhDGkezdxO9F38PO7y3XDwc3fb9d9f1z6tscWIcmFiro0x
kEZmMNTqgTgecAMdHMddfV8i8G6jiUzkAkan+qqVovfRgeiLMwxfZkMUYtf98GP+uAVQBpGlGMyc
wRmgZys7UPfwrF2P/aQ6MyGH3BPtYKs5IvqT/3JKzvenjCKwg+MBmNDvvZ08/QQd1NYm90rt6A+d
Gx5iSFMNV9axguBMKZpCwajygaVUkXxrPfA7Z9xLl+AKl0vO28hqvIjDGsVED6nridaHxXyBtp6V
cd9Baht7dn6cblD0/qIf0XVHPN/OXFQVaC/B923XEUws5fJUi6Qz6JkA6U9HPXgsiQnyYUF0Wc1V
F2Zx0SUrzHyiBTDmpHE1EjphOuz9OLcL0c65imTJsk4t9P8aPPVrbVSh0icWFkL6gwb7dszt1Lia
/cNvDNoChlvcBkGNjspges2txq9aAKZPUfbIssNPAWSBwa3pHNIb8hACQ0fEYhXzhWM+Ei8+ZBfR
HQFbvFtQ3OKemgRqyozhupnn6tCGEgTL6rqzu5BUDp2qwPZjzbLHQBMRBKx7/MJKbo3PSpVXZQwr
mdQHiijfKT1DF0+s58HVIFhfSvb23K2u6g9E/mU6MQKlKwiMpf1rmV01jbf9/fVsdAHApf0x0dMS
cp+sJA4C6066j679d+VXJNyOUH2Yrc+NudO49RvIRUeSFmcz1oH5rgmxy6+S4+RmbiBsWVl3FLBG
oGYBYdnkZgt3OPGoyIxfWwdVo/VY0ENmOPnw1M6PY/G0PZDra/kvMJ6irtBqTZtzgBkpakrQzAE2
h64hdlmrKJXPdNEqWOW6NUGl/V/reJ66dlSjsGFJHrGHnXVo3eSeQtjDdH23uk9O1k0d2Nn7yMpX
tY22wcqur0W/YjUeL34EN5+TGhaJkeLcW6D8xDDv8vLNooKMmYWOzz7zYSgXjzVpGlraw9BU/WnN
ewWSE+XQOeHsxf3jv5tEthoXRzNfk6wqmSVsL8F8CpNwFw7aXq4MNyaGIMcUWcVGdgGVVXTUBtbg
Q9CBU0LNRpEfk/IYg1I/USZBFFl3TgrdJVO3LJ1nficy1Ct9KSIQzS2dKHg0itqNpOsiP26PH1tR
n6fqA4cLzXjI8/vABM6fkrasIEQ9iG5b1r3uA4Zb2Els0S5OcVKL2s4h6u04BSh3FUyQYMz4fIrk
JJzLBCAkmH+iR9WLrMmZM/9Q1mEpmJ/1A4f1l0V8KjUYkz+3DQYO9/j9mTW8za5ix+i0UW4mXE7g
2kpz8l17nf8QXYGs7zAf0NwSLiJTbeYe0AW9UdMAFQeiB7T108XCOm4Fp3VT0bTEmVf12nOJZqbg
bHmsped/eMtaT0Q+zOGWMJ7qyrTWYA4udN7Zqf3jiLbpYj8cRKKVopHjlnAFGrl+mgAVS2CiCVKI
3FqiKpr1PezDHC536/KsmkIfGKpneqqn7VE4cSL31n28N3aNCuFZ2Y72ykt0Ed06rx9oFrPGpXTZ
PKpoOga0Dtgct1TqzvSQa+F1MHGgMA6mp+xo2jnkQMPWDS6iPo61CInERCPY4jQDguN/j5BjOmo0
SRD3mzo4pWp7korwRIPwezniEl4iP7dj11pQWcJxIz11uNs12LWxOnVOZ4wHGqLros322zDsM3yI
XMJwo5r4VR7PFWAUVU0ip9KV+lGmWX0n65Ka2Bk1499RS1hCclFZo3KagP8Ou1r2Mzcjx2gjN4xE
hQ2rmeQShovKQ661gRrCMnbobh8ViFv2B3qpb2pvuBK1cghmi8+Le63yJzPG9mlV10N8M6onLRbc
Iqwt74U9GpcZ91ZZkXwAhN6mdtw9m9Vp2xVENnCRN/FzSNoXAFBwk1Tej+M3LRRpWIgwuNCbD5YV
dg0wagpejKKN7DSonCImIrG+1SKC5XBxgTeeSlBzseknD6Zn7eOL7oJ5EpyAv3rLfod90pI1Rtto
IbvnqYbzEcVrWYLMc5LOgfQjrQTUk+sD9/F99vdFfqZOVWsVqDhxhtDfBVLkRb65y4fA2/aBtYxp
aQYXdYIS7LuSCRiJlorXtkZwquU8dfQgn7yonvpvfpc8WG3c2KOcC+lG1nbLJTwXjbREKno/QozN
w+KkZSALNcidb5BdYuQe6fSHoDY85JQeKdWdnP4OAf0SnotMgd+UWcbOMGoW2pK6K4beGXTRsV00
lVxgCqE5HULlHA8UYe9GWn9OZVzlFiIKxrWt+sMYlSdramaVyHkMmNR6DaofYRfYEYlt3d+3T438
fdtvtm1SeTFmSdMbvNgCzMdFLTon7Kl6DKX7bZDVpoylSVyEisq8Jn4JFJbPZ6f+oNv9jmX0oi65
f4gefy43sHz+fbmNUR8XMVvO/jf9pO6ik7WbLnjPB2FHex3shSwP244PSuG/49EwHBopYssbmxWu
I5zw0p7kPdRKjqJ7UtFUcZEkkfNhmNnzfWi9qth2zfySDT+2Z2p9rzJUFaXwUJvhzw91F0cazQoC
7k0U58T57dCKZILWzfiA4HxBwQEFlL+AgLTml1YOT0Nj7Y14/K24+wHDOQIZBj/0mSU1KHkHC01O
30gq2HhXR0uRKYVoHKqf+Y6ScayVFOcE4lB9fpDb7qH4LYINUJ//CcHnJzU6Eo3ehBlq/ZbGj0n1
0hQCK1YzSTCCW6gLQbUDXzk751MZWGWK2D1cabWXUFQnWo5PH7dda/X0Bvrdv3C4IE0NP6OjCpwY
sr8lBNnfWuhZtF7uiGhyRRZxgdonIbvwAhLaSyDE97XosC7NL/38VWDSWjfOh0koOfj76tfoYOpo
ksGZN5ZQaTwreCMxumxf51J8zkZJ9+QOhaxhHCjXUJRuXYmGgti6eryydIWYFNcvON1wYaG1IFAS
JTgUQx9qx1S+TDzQ+rkTeFpmK/cU/BCqW1wU3fVnW/bEffLr0X3xC7jcI9GMYCwLBCZt2Jda4YQF
KphUr7+rLmNyIw+xPUIxeHvoV6PIApNLOOKqUdUsg9VlCraWyVXRTBtqgqRqtUZsObacy85Gq5CG
lVi0bvGsQrrt/UlTRRvFYXT0t3mXvUR70bMm771YgSoqPlE/Q00UsfCk+Shur1ulJ6ZDmvxKKTqv
SemPuB0hw9v5IjaaT08RPBp3OtEsE6TieBmANl33kxHF9YfUsKuvBihMpkMKCSmRLh0fNd8RDcKU
I0G8q38qENJIZ5BeMdHgGu1DQvbdKDoRfTpD8hjcJhPMw1i3qI/AawT5qrnBab7v0CbH+kPENxy8
L/4CQwkB2q9Q8fRJWUGqC4tkqumUunXKI3qSLXpFrMr9/1yeg+H9IvD9qlJbwMTh6zR7U/N1IIdt
CLZqlpcKPATnDFkexvnQaqYTVtaNopTXZQPa0zDOjkWlQRqzb562Af9hov4aO8JNlGlFdYEyXYwd
Y/bYge/R7fbZEfzvTrAXHfaFaFxSIDV420bFOHMLpu7x/rp4DI6MIRm5oeDid31pQSz9v35B2EJY
HP10fdY1KmHC5kt5Jrhxi13JoefONTzW/ByBRXN7NAWOyG8F5axlkjUBUKqGxO7SzFXR9Yr35vR3
/MTESzPEJVFl916Ft7BMKzPZr/XJdIb52I2ncKpsK1Rsv2icfAqc37BqAcYFYV2e5UnrZ8RDJbSV
9K7WQNCg/M7QLUC4lEFuaoJmRoDIyUNu/KEZg1sGP7YN+fTU9r68PkDet/LFsDUFqGbUXDYd9VuH
ToXbwQvswKYu+WbPOOSdFS9ObQr1q8KVjuNlfLNuRf01bLA+rXCTIl1474LmlSpoljbJnOEn6OmD
GrwF03UdP8xRYJuZR1vRZc6qQy7QuMxAUiy/yVkYnufoS64nbht2lyIIBbn+p1Pfr4H9sIrLBkhF
IjJSzN4wOUy7vnASr9Fs7Y6d+2rkPCKaPZFhnE+21tyaUCkwHVP18uFt6D21FXjLahqwGDvOI/UE
lZZzCAi/Na9iWd3lNH6Das+xz4gghxRYw785o93VGs2OWQOdLV+BaPVFjgTVMOux98Me/p25p01K
OhVzVL5lz2ySsmv6B157yR0TPCJEEDUEw8cz/Oe+EplBBZtGMOC21G6nYxzcYQcT4IjGjttS6j6V
ioThJG2d2nJofOli6VjG6u/s/ovh4zaTqezSRu6BU/i3km/X2R/WcLcdnz4l8r+WkQUFafzD+9x/
SLuO5bhxLfpFrAIzuWXqoFaWFbxh2RobzDl//TvQvGdREF9j7NmMF1PVRxe4uABvOIc7rlXcS9BY
NHH9Jye7vVBK202UL4VRYRCodJYikIZv5Sw6vHwKhUflDu8Y9Us1tEBtfdNRXNYOU+xnjFPNe1EK
Zdsp3g3kji2oNVKIJxnwQWnZF2rmxPlLHkNiNM4EbrF9+UPf5n9ryR1fvRikYhpgFWsbZGqVpYvP
Mq/y47cp5WxHBId48+0GcgvjjSHQ4LtU0E1L+oF9NmTy5KA05HRJ49Tp1SCd1NB2BK7C3mWf7pF3
ND5kpFKfR5kGtNKPoNkCapzsOvS6GQXmDoUa0ctmO3qs8LiXaSJF9VCm2DlpH142B3XfQWSLNfw0
/0ADeXvzVmjM+tVFbaooF5IZ1jEus/QOnbuooI83xqvqYiTDy1z94fx6bkaRFSAXRebazkzMg2I5
lQcIzxbtd5Puz0MIl5CLIGpVU1kOgaHcDh7rmWou8pPxXx4e0TtjO5asLGIWr5bQKqSxJKhCuh2K
RiU4qIZwvtHyGhooJPJJru7scvLrkARSYfxbU7lA1qPVW5Hxje12mFLGmKEyOgm0Kn0QpUD8PPnR
ih46m4FlZS0Xw+hgDDYZAUhzzKsZ91aDoYz8qHSCWqLQM7kIZlJJnzt2DqyvylFxNeR7JNd0++fF
nU85WvF/tz72Fp1XlnFxbI5a8Ii1AKzBGg/K2P67wC3Pu77J59CSWM4UHekCt+khy+pKDhMAt32o
M6VfymdG2Voq+BacRlEI27x3fllmfip9JKkhY4LfYrRiAWtVr3zk8FxGjC/iStl8oGqySSwFqR3F
srlVHOwo7PsEn7lt48yudVT3kRfvytfW609lUOx+l8WE7do7HsqpH0/fnJI2hgQ7ciyRtoOZ/hT/
bjWMh+Aict2FhoJxKzx80J5t+XldObIqcncW9/hrZm0HF4hVeUyIzuyQQeOLYvB9m3g62uBRPlL9
6DgMfiP0CxEmF4ur1LbT2QCmHTnW1+qgYejPxhnD+Nrg/xNJx81DjeCOOUN8S6v45+NuFRbS1Zk0
sctNO8reuGPXjekvkAHCpDKU3I2784eOhfpPy7oC5K6COVbs3rYA2A6lq9bWhTFRwbNuE8Jgo0N4
BMng5OBtGiarrPDcTzFkBf7BPgz+wIYVAOcaTRvK1TIgBzGN4AOau0CN8j/J4GgrDG5jLJAakYZg
neLH2aX7LKCpI7nFPntk4iD5Pbhmvp+3avOWXkNyW5PrczwtMyDznywqJdfosFhuLUd1y/s4kB4E
cFuvxjUcd01TiMSTRsIqpj+r0+wXHmt2Yx2D6U6R3z6giTfsrNwRPRC2wv4amLuiu2VscjSo4rmq
45uzLaFSfExkwQaKQLhrudYTlLZGOOEQXtYI8ck+WwTVs09lrbc4aIBVULY09LfzubB+tGvocY7I
HB0HPDXwLmWvUofsbfF069YzQ1thcbf/HFnEHDJgMQJwO4AaxZVyML/MgYxgaJ8gYyDquWS/+ClS
rBC5i0ulatfE7QDEuEQmca6+LsuMgk4KUa9KMvRDaON9pzPCrPOeyX74E7Blo2PPsFAMeeP7Wb0f
k2yIsqQCMKsWMvmaNmDFwt+luXvbvRUM5yGp3M6JOQMGPDdurT/pc+FopiD3sRkLVyDctjVq2Ek0
63GjjFe0P+a5qLtTBMDtUlekfdOxxZKvQbJpzY4MRdXmon7WrpvH4ooRoIj45jZd8d0mvjDdJakC
/lfYpLfHuDgamHOyal/67UIft0F891w2LyjmsrXLpZtyvFRJ4RBddIYF68ePk8RDRhSjwfqhcgkL
+kdIrzjljtxAxlfSHXYJV+4fXcKrFeQul7Avy66OAVpjJjQavlBRwWj7XbFCYGavzlCrKhr2BWun
oRrgd4ozPWRB9z2MnImRRib7xIc62l/nD67IMbgbpZrMGk2iMCtV0yDVoFK2eMYAqs/78zjbgXdl
HXeDpGNqqLMC64Zg9CWHseNA9gnCVrEn4uT9VAjmvZALE0ZdKakVA2t0i0NzMNzsOr7sjvotY+sA
qdhN5obfztu3eXetzOOCRptbmR0tWMeI3hFlJ1tP1eSfhxA6CBc3xrCyqjAHBquHXSo+ihBOd0FP
HZqzyJ5i/PQ8oMAmnpVHl1Q7jBTgQSHM0SH+UUD1VxdEW4ED8jQnS58aZWkAhFQYHhzuJL1ysuqv
YXw5b8zm1fi+QRr3AE1kNSakh0/IxUud1O4y3kzDU1cf0yg+ypbgKSOyiosWMYbrErkAGqleJftr
Xx9sc3CyVAAjcgme69BoK2WZI6we1GTpN+0n+zAmYLeqT9p9cvVPyLZFlnEBA20yUjiOsCy2qtMy
08u67K+yTr/A59KffPestowLGUqsh73OoCz5ZVEO0iI6UCIH5+KEMrUFVWusnn6P4W2IrCGbUbo2
a8SRvoyxg/UDvYUTP513RREsFyt0yWiXboFdhnKr2Y+1frdIohTXtmfYbC7dUJFA43sDKV102e4A
MutOfMVS2stT9r0P2pPsM4VhcSfMplkrRO6EmdmUZlMJxFK+HKUfuoL+t98Vx3iL7CsM7lwlWTJl
VdXC31G5dgjUVfaZEX4Z2Gjb+U3afGSskLjbuEYjUWLWsCauL8r6UhJ97Ag3iC3n6rofiNnScGIA
P0c3ujHwhsEXAvLW0lfzOOyynYhOefPkrizijlMyym1nSJ3lqqwJC2XX+EKCmmUhRc75pRMBcccK
pTVpJg2zTJncpUjdqNiZEsSLf3v4hHcH7iRNRbQktIM7qODMoHvWDoUaJWPd0y5GYT1K5ODc/as1
eUNyu8G5te9BZEWTL10lyMMIID6xTsZLTPKB+fdCj4mt+vWSBDSJBM4t2CGecDLNCsgpsadmK41O
b15pJZQasr2VH857wieCJ26DPnFM9uayZAkibOoYXyBPC+YjcHi6IZgmzUuncLpH1RXzMIrM46JE
FTXlIsXwdFLcGB06oRY82VGzjjJR7+p2Auj9UJlcmFDlRK4mgpWs/cFTIdVM/fChDeydhgdZKbg4
Pg2M8svJx4wG/NASxXLSb82BdUQNkEyI8C9jI2gh3qOcklvjAkP1rmAjBeHQ5INHXqspJCfY8x0M
J27uQ89pl7qVH12hndOpfqiCx+enTlneVi6K6FHTTqOE09ZXizvqtUPlF4MeQAHftpdh65HheykF
6S7v3DowtWAkkJ2h4bGPr6fuOh2fBSvAnOZTimO101ys6TpdaTUZO136UyCDKy2JnOai8rHoXvMl
E1LLiEIBF230cKzLKcNeG7MvNbfaghTmEJw3SnBQLK7wUMttRDN2ydVg4paOVnGX9Hd2KQhqm1cd
8v42kv+YQv/EzWdkNEyNCDBdAJoQnxFYk5v8MrvQL8NrVhlI6915wzY/AVeQbwXP1e0KJdv/QlqX
xJW9DDdDdN3sO6yho6JVtndqX5QN3joja0wuid4rKtgwbYQdc64v6xoVbyMS5T42dgxcyKAaNEz5
ba7/46uhnLWkwfctnqyM49B+ZuJq4O29QQVzQjX/v7kP0xEl1ze8cY3Lt7NaSM4uTQvcePxW6jea
dreIGu5EENzyoUmLmpTWuJTa1NHjQFdKJ8u/n3cMdmq4U6xi6RRZQaLS/NQLmSQRGbQWIAQy99m1
6es75oAihoyte+EDDhctDFounWQBp3tegnhf73I3eVJeiZeD7k8o27O5dCuruFhRSmmfazpi5WMX
NCcFwXm4eE1d5Z6lBpJjcqkIPs22SqRr+/jmyDIfB3WpgKhd0m/zIzo8LqoLeUee60Phx4EmKi2y
j4cz+/ame7g6z7St41hvsJ7/a9BJL4sLDfzwmU8DoYIhu1vOobG/ZoVGCiTu85C5ok/vKtDTZ6Ae
fJJw3S0u/SvbM5ZqSN5cTCJKCBEw93Kp+56otMeyFuVyiHTiDpPiT2njE7tzpL4UXLJbWbkP28g9
X1IzKcwYeSUcB8WN0PKMvlKQpbEIKfr8EPgoP9iPi0Yy+p6dPPJit09hbEGw7v786d6Mju/ngC9D
gM78v+fAGr6m4ZVUHu1vcyeqOW/E+Q+Lxr1MrLEEDvKm8IreiYofpjCtI/J2LnpIrTplZQQ3CCuX
QHIJT2bjoF2XiPTovrS93+WJxlvrg0Vc/EiVMIlmdpoT9AVo+k0X3mTZ4/m9EYVEvgaRSXpvxSZ8
jfG/Q3QJbVqlG55YAM7vRQF429s0Q0M7v422EPb/VyfY0hYa0QWq2rV8acgXc33b2SKDNl6EWLV3
DOaNKwxajHVkLiVatEC4CW0szDR51T49Sbs8KL7oL8KPDREg53ijMcS5aQBwCEBK47G7f3JCNNbJ
aHSLjqLxXNEacl5YjgWBlh3WsK9eCzn1wmF0xujlvFuIQDjXs3WqJjMBSN6eUtMd5ZM++v8Kgu9+
pBhi7Tu2T3aT+Cmd0V1c+6b2u+rqfx+iX+7At0zbZIEh0FlyG1vZk8q67jTJ0U0qKh9uB4d3HO5y
SrUWZNcRzlEHlYEKWmzVfnErTEsxMV/hEM52sLMwKIU8ooqj9NHJtXle8DXNrAoMpFjqI5RaLtWr
2ouuGLVlfi/6yN2+At8BuVMVg0yTaOyF29S3inrf11dFbXht9pBLmnfeMf7P9feOxR2oBuN8hW6x
6w/dQqCUn/bhSZMd/VgG/+ANI7KMO08qWVorLoHWQpeZ8cvSy/klvk01h+7MnermXkid5seYuKJK
jtBQ7pRVmtnLeD68ZYP/Hhtc7ia3uFLf9G8Fq8p26PPr6deq8hxaWlL3IDxm521fzuBhl5zyNrpW
78h9fsIQJkiD0CUlrvptLi+kCg1NJ+hB5BWg+6mndlEjksj3GiSvl1ME1qL4h+12fnqD7mr5yF6m
+XfzDz5vIWH0Dsw9onrwG7RmliMrkznaUfXiW1DA7o1T8chSI9Z3STg6trnCK0TuUE6akpppCVOr
qPemDqWR2Umy0FEtUVDb+naHcRY6PTXT0GS+jpBHUbIUCqCQy59d9HLj2u4hypT75g6PEczFmTeQ
5zvvQptBZwXKhbgeNaaGUHhQOX5pUNL/o1mnD2ZxD22ltUGIr8Osxe6eUfS+kfQ0qKphcM5bwnbi
01lYWcL5Rpb2NEElEE6pnIwyIPMVEdHvbfv9+w5xzqA1rTaH7FWQ1Iln589qflEhqqg/qvDnvzOG
C81qnWRxwx5VnXLqioNhHhZpfx5i27PfjeEichsvNNNKGBPTybHHH1RFzTnetcqX8zibfm1CpAed
t4oGllAOCGRcXTFWGQvGIbSr82PzVO3dycUXJRTr+gtRZ/aWI6zxuOBvVWlXGxXWjkK/14ja28SY
LyypF5TTt1LE6hqHi/RkGMHUYbI98qCQjYIm8SM3WJzo3vQNR3Y7101fomP+dH49z5v3qYW5XixN
pyxMmJ2henZb/KTDNARNOoWC98+Wh7wbaPON4MZM4limiLZQbju2mupWc7QrWvMxncv0D07vGouL
Q1U3VMbIsBoNFFr582A814bAnq1Yt8bgIpGUky7tNOaI6HlsreUwTST4d5vDBSHNiNJZZ74ep1d5
dWntqXB2VLQrXBCyrEZZ5IqtVB0FJol2NNzr0AyRLO+8LZufkev1Yn/J6qvLoCh4Gyk8Tb+WAzOg
x/nGuJ78DvouGQiGz6OJ3JqLEmo9pw21YVaN29WOZW/C55b1cB5EEItsXkRcDvOxr9nLhYmwoFF0
r1QOOehXGmQbkgtoHh5oKVhGtuX8vbReRS5MtG0SZj17QSxa64RS6+T5rcAqlq/9BKEamDlHotpQ
eEWe2UiWWZ2RJrHvw2PrsBZH0CA5+U12FHV8sW04A8Vn+yujsEplwssa7M9fhqL1jLK+r1vpRU/G
U2WYonnBTbewLLwQTFgHaeyPPlhEklKNZowvf+mmGoKuu9Mngedt+/kKg+3gys+lSK+GqQYG2Y3+
ApUaxkegPJTIr87fRbSfmwbZGmj1TE3Fpx53fNU2LGpLssCTnRT9KYqq0MswuXRUqiG5O+8Xm573
7hZvnyoru5RRp3bDnivUSHbVYh96pdmdh9i0ZgXBhe0sgzu0GdxBah7qZXCj+QXvMMHdwE7IOZ/j
fECPajKYDXt2HfSgQCFSZe9hsaQn+2PP4XB+sCSkrtD4z8ZNxp/4mHqCKN7NgOGWYnG0vegkbbvd
au04TzDzojCaEWZ1HmE5Jjc82P6E0hKTIBFN+Ip8gYvltSZpVsWqShqm71CdmwWHSOQIXPjOda3D
UAt+3ypvGnK3qC+DKNG4VWlUkT39X5h7e5Ct/DlFkW8uDWB03ui3eHHtwsSx3faZaY41KBgwhYDO
9P+di3Pxu8m7CFktBFet/GGHilsbYAU2Yvc8imB/+CqPHRIzrHOgdMarbF4lIrrNzTLSavH4sk5c
xBOkHLB4A/XMV+Zu1E/dvHTaFxWaiP/gOG0eW4iPvukOK2BF/xhWjXpctK7Dxdc8k6Ma9FDIZa33
gx/7TCu385mscr3PDqlQwmL7bK2wOXc3Z0iu2ixksLNF0bjBWJWLi/yg+um1fji/d9uvihUa5/xz
qIwTZZ+e8c/Ow/CpCwZCV7kh1z0EE1Ov+iK6RLZ3c4XIfePUfZsspoHXkrbrDqaMNp/k+xiwJAgG
10K/CyLB23mrv0jFjfVrN7ljEI6mLckaECXZUY4ssxWDKhts6t87ULPI4BNhY1/aVVM7oiF3Zsyn
uPwOzVfEx1pL9HkGNK4ap2p3Rvyoo5sq76/t8c4qRJ2Pmw/sFRxfHc+SaLFZwiIFcUWLCVv0vWQl
mDgEJcHNkLnC4e7OcE4TKkFpy43CXY98ZN3dS+Of3M+WDF1LS2PSBNzV2TaLDEKWBOcgvI6y2mmN
u0zYhbhpyAqEuzfBv1FpeZgi9kclDQj4TPe6VBUgI9JlwVOAnaRPrrCC4mKKpYZI+0Oexg2bu3ba
j9PziEFXWu17MC+fP9WbEXkFxYUQEhlW2mO6wdWKnaVeLZPg1b7pZqvf54KGlXdETVP8Pu2hb4P9
N+rDKF9hEEBgiGjNuFjRxHIftzl8oIn0fV+CUSli1B6Z3nhDLT10mYgecNsfQJQC2kUFEYM7QF2R
62piUWwSAsX8SpYra/pd3m1WAjKR6fgfBnd4Fmu0MWgNDCIfM3Kn1JdGK2j537y/VhDc2ckwm5br
MSDmt3A3XKCl+yCetBPBcKcH8pFthZDzP5j0svFBJ7ATjdqLNoU7OfkMArRBBUxn78MShzPa9Zjq
On9mPumr89vCHRpcuqGsqViz4dXsHeNYBNRvngZncpM7/ZYErBwhLp2JlpA7SmGz9CqJ3nYq3Kl7
tlM2llD0YhfBcAcpIo2ilQ2W0K7iXbPEVzlSL+aEq0GqvAz3IikhXVhEosqAaOvY37V691pLP0Nt
Erh9eZUASpX3C3iOz2/ddpT4daD4fugwHlvwbmIN4yi8rNB1ge6E4oKYhjc1yyHMCv88nmAx+cbo
pZXTipiS6dpUepJtyCZoNDvWbbUv9DLATMW+lZEhtuWH87jbi/krocBzE+ejYfeqDTtlDdzhFJ2l
+nMR3Z8H2f5UWaUUuHZPs0j1SU4Qc1u/rKGOWH4FT47k0PLtrdQ+sLnJkTjG8ke7+Ms6fiq0yOVO
Kilwpw4PloOZ2E463JcjdYbOEmBtPstWNiof3TJNNSrrCtzSGL9m/TGM9qH0tdQudDMHj5QoCbB1
XVpEx5vBMHRVN7hD0GXGPMvsjPfKeBp0241DNXK1UbmNjOLH+e3buvpXWPxZKJVsnO0Gvpm2+rGr
w0NrFoLqwZYbriG4OxLtC2ZiFqHpxtKVpl6FICJWn85bIYLg9qcuCl1bUI5BY86DWfsWeSSd4IoU
LRR3RVaUQo2qwkJN4JOlLxkVnKOtoLReJe5ubNPKkuoGq0RDn5G1VJMzq3d26mE03T2/WiJT2Gqu
gix0ySy5S2FKPFqeHuY+mSbvPIRoQ7jL0UKhrY1yQBjQVbS1NHF68Dy0kfHXeRyRKdx12MryYJEY
OLSzAsjHBRONBaZsRe/1xnBXIfQ2m7xUsDFEyR6yykAMQDY9ylVnyZNdRI1T2cvOoIuit8g0LgrU
fTV3wwhcOJyqqQ7TpTy/eNubhF42fDPZsq1yizcldtqEGqLaqAeYQj/G4SsU3/zzINtmvINwy5eY
kaqULbuEyFU9Pmmp4NtiM/+BtpBfVnDrREwapRmk4lzja+dNp/yIhPZh+Cm7mY82AoEzbGYjVmj8
+HK96GTMQzgcS8xhBMAbLvSrDo++aJ8G9XeRCvZmvmWNxwVPfZD0YWR3AcQlfhK3vcvACzRXoMwc
vfnUYaJP+L0h2DF+qDkf0SlaS3CLuqwOTWJDdTsXdF4LPE/jgqlZLBZU6mBVqcwPmjz7lNSvSRl/
P+972xfpL9fgB5nbIZdjhblGVhA/lio3GQwvNEE42heCsySCYhavYio6AswQFRxECam8lGb5YFjL
bd5Kl1GlCm4KkcdrXHDVy3KUShlmJYducCK3uaZHSLeg40v3Q1T2LJGmt8gjuEDR0xiivOyREGVf
oq51EiqqfYkQuChRqcM85DMQJkXZV+ANdKq0eP133sAFilINaZONWLZugu6MeVNoBBPukbOkAu8W
BQk+izcRKzI1hhQ3TueBDP4SbMRuOjoYrtlNO7EM+ubH6CpM6FyYqCI711rm6XLvQKsA1NKjz+T9
mj2e/lBvXdCMghklUKrHgUiuXOD6Ovf4Spp4sgn7zBjsWncacwDJSFvfdXq5G5ZQUHwRri0XOjqT
1BqoylAlvawfG7AtRZ7tGvcpBOYzRmUiCPiCSMUTuEsjGeuih2Nq/Rc5eSDhpSaS7haaxMWORBrM
eDJhUvXceUiQ7vJdeGpf+//25QtbC9mG8JlFS1YIkzJWiUo4PHCKWArY/U1WHxn9Bu2+y1PuttRr
vjFuu1oQhbc+ntZwXLhK64Gakg24kRz1jDhl+hc1vqP/KmyeLdGUzWYgWdnGhaocvmFbKsCmXPIh
v+hZ0/InLrGC4GKVmtGqJzEgKkKOtIVM80K9LBXVADeP1QqGC1dhnpVTFLJd0lOnrW6WUPE680Iz
BA+obRwduhXg2ILkCHegVLkfC2PAO1Oq9+YoO22SOlWJ6dhGlDLbPEvyOxLbu/UdqbX9oCGt5tIS
XOnXEbkeO0GhQWQM59pRsYSSzh7rajg8NmZyb3WGa+lLMA7Ln3wQrqzh3Dojea9b7INNnU0v15SD
oYgIFDc7rK0VBufNSaJKXbgg+khVv2+jyEknZAPM7DqV0VdeGN9i3bghdnOa8/onzdW78zfm/8Fn
FNa6QUyicdeK3dnz0utvtTftZ+7TY+2xlzVLbYpoCLd37h2Ku0UqpQoxKwooignNkdJbSR6DrKp9
GneiAt+2I75jcS6v1MSYsxxYozuhiBm9jajhv0EOeeT0IdtXGAB3zq/lJqbCCDd1YqmYtf3o/GkU
QfhhQOeNPV2Yeu/S4pbMgki7/TJcgXChSR+Wysiit1xcc0JtNgg962Teoj8eA6KK6JnDtuTTPbJC
4yKUutSdCkFhtGf2zuANh/gY74rZ6T3iJT71DAGeYAX5ufK2bzHGQQCXaDLoYMyLfKndnvaCELIJ
g0EYzVR10AvxQ16xqVhWYeDzZ0jBBxxqT9LQQ+5W6ISbN9UKh4sfsdUXtMhgjnU5+vgA30l+PTq1
x2jZ0HZxn7nDy3kX3EzVog/rl2mcD1ZDn8kR80H6CJXlPZpKvOzJzJ3Y7b3ygbXdUy/8A5Jg1cZ0
OTE05DLxMfbR8W3QphlE6xAn49MgPVTlDVz/vGFbW7aG4JaybuscVWEGEd1JlU+Xq+4PCvMaUdFy
+NZ2qPPV5bSleVHmFb7785cmDot9UQ6PlMaJVw9Kt4vKuL4yNEGgYgeIO2AYS1JwJVoGAecSF35x
XWYxmo3wUXnUA4gx7sYg2ovbVzZCrybLMmE9h4YFWvSPOxTquZqlM+7lPEdpdt6Bsc/GjE34B3Im
H3C4EG+0s6IhnY23GelA9T05JFQdiiZoabD98x7BPJlfubVJXIRf9Ck3pBJQJNMyRxk7kMsWqRfp
EYa+Rt9S2sN5wA0X/GAb97ZBNXAu+wyAqfwiga9XnUq/SAShSbRR3FGqJr1pJhMNlfVgOjEdjpgV
PRW0dGWjEEBtRCfYY1pgSkNdmOhcqNDMrIqzFlADdGcn816YhN74KvgAwF1VHVUjRc4BIOGTgILF
SUmdEvPooz07RM4cHezv57do63b8AMndV3UJ+jwwZMEpoH7ANAEgxfXAWolyj1yIAsZWsF2jGeTj
qbKqPonMBAa2fnrFWL3nr9S3DtXFdBwR3936Ovki+hTf+pT8AModZWgDaGoBhXY3vLRfiZ/fWolj
eYaT1a4WGPs4aCTBqiobr4APkNypthszJy2zE/PDvnqit3LsRHOwBOk+/QoGc3f2lsyb0WAa5Pcx
a9u6lDwRlbTAXQ3uvCcWUSaM7+GP0E7mfC0LlTPYbn0OKL/Og8Gd78JM5aRWmO8c2Yz0sq/eOuzE
+jSbgURlyoiyYmL8jzvjSjjT2qx109VjjI+mD6oGXjXyKjgKbD0+mbNC4W5MK23soWkNE48PC4KW
y0XqZk6Oke+GPe2FrNUio7hoYoJ3KJ8GGFVEBFWndh/prd8Mv6uAjotSk1dWcTHF0sZ0VkvApMt1
AXouA1OvJEc3mFf1lzX9GuEaOL+QWzf0GpELKZFB1Qzd7yZyAJ1Lh7sR32iyepnahwUDc+3s6Mr9
ecRNT3+3kS/YJlacJWh1h43Va5s9glVEYNJWLlGTNRmip3gSqBjQ/hi4Rk3upkmSWYlDurZBYmmi
Ez3xjL/ejvKRuvMD2sT8PzBrBcqdr7EYo9mWFLwN7KOdXBuS4Cm1Hfw1HV9eBMeK8BNebda3NZ0B
kNTTj7Jqb0mPDE7RXA9Mk1ytb6O5Pc3ScD3WqV8Uw1HPRcWcza1b/QlcpCR1MUp9p+IUGH4tHSzl
y5+s4buJ3MZZxizXUc2cEXLEttz6wyg6YdsXzMoGbp/mMMvtqMAySr2jQs+SNThPOepfUCx8qVzq
iRhe5M0jtkLkAiK0bqK0SWAV/dk9198YnWoUkBt6245O9Ki8Mppi7S7b9eD8E2V/RTvGhclGK5pc
7YGtaA/p/CSJGu63Eiw4a+9bxgXGvo6LNhmxnNHB2qketE9P+UEH6ULhik6YcOu46KhblhVZbCHH
I3Fnv3VxiT3FLmYJwHUXByKuvf8TR95t42JjQkull1OGB9Hk5QBakQv1Lt+xHurlsQPhDBIHNyJO
p80d0/GdiQ5gUHLxue3OqipAsleXdgyLa7UTNLNsxhEwfEE9SmcPCr6pKq5kMCiVBADHCYN16A1P
/Q7CnYyfJTNckQduesgKjye4sW06kywBXhdYoLkrd8Xe3NE3DxG+HlkA4l8Fayz+9bjklTpTYNmy
w0orNbiwkK/C6QY31a4NhdUVoXVcSKRzNFm6vZhvjaf6Pt/N1wtCSYdUhCjBuL1zmBj82zcIP5yt
LgYpcgyrYcbz7zcPiLeOM8SlIn90/mzfFA3f70gkaZ+G35ZFLZp0gGVZjLVkKcb4S3yydz1GB4Qb
t+X1ioImYYamWPyVLS1ZaeVs44ageIjc8Uu+s072pRKwklh9oexFxYn/s5jviNw9QNRIQusLzBtd
03b0gGmQyXfysWf9fsLXwdb7ETLhmm4oNgpWfL/AQhc5XdIJl3eYOSlxdRDthYLbc2vsA1P77yCc
Sb2emJmxjHjif7XAhHTDWDeKa9RP57/a2CHX+m70EJqD/unP9m8Fzd1xQ5RGHU1g3/JqX09e8hI+
vjEwevkhiyEwCykZ4Q5u+swKk7vbJDvspmaCuaPLtBOqIPOorx005+1CuKbBHzA/fVhf7q6jeouH
sgTAZLmSxqt0kB1IAZ9/Am1lSNZ7yN1xSou2AanFQkr48E2TC8u6tuWDSv86D7Pt/qvF4+42KE+F
S8RwRncJFq/wrJdXdacEZTAKOe42Mwkro/h2Ahoh8VhmAGvqg9E4yU3uyxfpZepioAaKZMk3NgxV
uSJdnM2Xl6LjprMgwWN/KllA3q1UJOaV02t8N91ol93pbyG02msTR533LHdSQnCwQ0fNQUQOuumf
K3RuKxsddfHFgLt06mMjPU/p4/k93HSV1e9zW5hnyqIr7Ljn6uTqynebvJjS/Yju7PM4m7HrHYcv
W1RD2qTRAJwaKYPBN6RjJuI3EUFw9zZESdQxswFREQQqqjqJdGWPs//vDOHu6i4vk9iKgGLNXytM
PlPpOA+i3mcWBD49QVarxX3DVAZ4r1Mdn2aG8axGELNqd3p+QaOL2lIEG7OlT6qt/NviAr40m1Gz
tGxnDJQcjRsjDOaYOim9GTE1tKSmE5HU1ce78+soMpEL9tpQqZABAGyvgZKh0qdr1Uw8uSzuu1Tz
1GQQ1M2EdnKRPseXLjQ8Acjoadl0KN0xuTA2kXresu2wuNo9LsRbdZcsfQmk1h99zWfdkd1xQuox
D6gnavUQeT0XIGpTU2SMxCHX2feuUscgq/opa5PISzYexSZ4fUGPrCAXjpLgx3QIGZphkKmugXQ3
6VCoa3cQsnVTe8eEh2MhKfrG5+4HOM4p5yTv5bkEHBt3/bvmg2418fW/ZRbepbDMlAHIE2kYHUpd
GRk1t/GWQPlWQVABdO9Mc9ssQUMrStDy0VYFhKJiIIqA3BIqeVzwwAMVww62jeEhi15bU/nU2ynU
xcMjOOAF54vt+zqE8FD8ho2KVCpGiOGhRr1Noa8AMh9L92Mygezc7pPD0hnJPlUt0TnjbywemNs6
2UD//qTAximAtnLkjD+QqEgcehg92S8DpXOSf/CByB8DHpULJ7UCCqhlBKrulI86xALCCQ/XGpS7
yePktzd96gJ2EJEKf/p043G5qDIWg93VFDNajEqkukl96yX7CY2MPeY7hUoBvLf+DQbeVYORr5qf
ivJdaTbQZ6s88xot3iDCCyEPHzqZT5wRtOuCMMY85LMHvaNxpim9RHq10StP+2rs4ov2S+7avvSD
cXHkQXwvog/f9pt3OC5qdlEBQiALxlH5souvrVTwKOZDCr94fKAkS2MMHcwJ7fu5KLxRCfTysqXU
GSVkmqLGJapI6Wb7vL/bxL+uxrk1kh6YhhZ05mXaV65loKo3PZ/fK4FtPA1rLkEVa6Zm5ZVDVTtR
M+7bOb2yquQqW/prQnUHjIf7hWi/2f3FrSnPy9oNfaNS5iKT5CnGKRz/Om/Xp8Z/HoALmHPR55Zs
wykMsP6D10HdS353HHz01nwD4bsXI30mgNyOJL/2jO9xIGYdTzEB5OhqR+gEQvjQH1zGeKA4ic/+
yzKtAlCB89tc0OyNRYtm6LN5rf8V8w23iRct/yHtypbb1pXgF7GKJLi+cpVkyXviOC+srNz3nV9/
G845EQ0zwrnOc1JuDTBoDDEzPbiINKiwNz5RUJHC+9rmmckQ5miqWTsvQIQg5G3Qy0/dkhyriicQ
/CYYYneQYZFkCWfMEoJrCrv+J6226XbJT8wuglhpdOC9N/GMYjjEiOs2DhLsnZj5ZndrLjck4gnX
vXlBZi1iiKQgkL0ZNKwclRQrnPgg3KcYxE0LlbNDYSPjdtk5to0yCJhdllW0Q74OvdomrWp8C1RO
g+xaP9/lqA+I4ru/A2FWThmGWR8zgEBcWZEPCoH+8Oj9HQazcKGSNQY+ASvHyB7S4UTSB1H+8ncQ
DOGmI/oN5gxhQBkkSABNTkA+mPr/W8L7ywN+7whb1BAkAt7PZBgi59+bGS+bRLGKgZer2+aEMwrz
PduaciP3BVAG01pKa3EUt/6g3C7346dusTUvvcns7vmv1k9j+DaOmjxvG2Cqyeci8YT8R13uL0Ns
moXp0MjeQk4Q/b2v3Rnd5oXaLjFUrs1s12Uo5Bp1jqNtR2UrDMaMQVYxGy1J8EIDOegMY8t28Sn6
0j7mN/1XHpFywZhIOy7rbp4WgDWlNWcWJhvf4WGoliHHl3vzU8m5czfpYGUbc1XMRdmOaYf1W8rK
CvRbSOAievl+eZPepK1eXHyFwlwPc9KqatLBqPjj6HZ73Lu6ZV6ntnaDScCzF0IVX7gVKmtSOfcv
ZbM3UecKmGG7PkFVRlvBPALx4PmuKgW7D+7qjKfSuE3jKyCG8dIMVbtindYOHS9GE4H5IXHCD7Fd
7kuHfqX4l5f0zdQtdkkZ+qtKg0zdgCUdbUhoP6qfDDxvT1cJpo+cXkpOvH5Hpw00GOh2xW/a5PkN
Q41xiYIGcwZ8In9UzUe9+2Jw3622z7Yq6ZhFJaJGlMFo8mRI5BJrmnYphjaIVlN9uLyK2/GE8huC
DXUDRRPTZMzp0a5e5rTRNHjjtnta3M2Ny7YX7YzGkBW+oJtxnoDWOJOj2K2dflYSR+294SB6kBbz
VOlKd6b/exzFL1854zIEFg6RqYrdP7gLGmw7QCPIMKzmuoShIa8wn3r722OH1w5RRbYOOd3XrKzN
VaEnCiZvmxD+MJDyrNFvMWiPDcbdlry++O0zfgZjTkJSi5nQTTjjoXkbT7OrBk+C+pSTkHMPbO/e
GYdxx5QoRTcuMErQT20X2HHyPHQ5h7C2ff43CBsM1KGRLUpOCWv8WcyQjFfeE//he+SfrWHrn0tD
xvyYGgDzRNzezDBWOXOKtOXUur7J/P3yuTMO43NxkppK3WO1FD84qJLd+xiyoR1bVOKHdvchs5Xr
wU9vjHtecQvHHdiyxWkou0FHwZ9DFFccTmlb2dVwE8o6ZyH/cKmdLWSuzqIP50wdsJIGKPY0vDS9
QLZsuJL36X65S75QlVHjnssiNAK4cLjYasY2ruUMj92g3v3LaBlPD1FNbMk3lEMKXzMdXtqI4/ka
c4vqQVrgmxKWTrJ0rUTibZRW1yZJHA4b87aOoY1gRIA3NMAJTt2+/9wrVvIQOcu9eWr3ypVArBEl
zSim5GXleLgMgxjqJCdNE9VOOUPZiqByIXdGNI7kY8BxGg4xsjI0RWDIOSak4b4ZPugEukiHoQh3
Qwe3iWXOcm5SCcryUCeBonNNpru6ag2MBjlS5gl+ImDmeNSNuymdONH3mzTIyylfYTCe0Qplt2Qi
MIaXETfTrvV6KCgUNjcupnvwxutXSIxvVKjQQDcAggHat6Ff9TV6KZzwZH6gb5b4+k+tDLJBFubB
OO1X3uvl5gFYgTMOokUNGc0C4GE9Xk9DeIjFeK8o5APnAPBwmCvGzCC8EmtYzl+DSyMMw1T2xrP8
ONk0pmvs4D4qPQ7oJp+oqmLIiikhX8DwGN7cJnXpChpJvggJW1hbwe4s3S/c7G7c8dIWm2dANUyJ
yle/HXi+ROgY0Ie6dmQJbt8FVjrfLbrXJ/fVzPt22zzZKyzmFjJCBOVCWeK81amlj5PbJ58F8lhJ
LeewbUeSKyS6yqvTtsjChNkeFa4dyar26Df/gBLODKNY4J6NLdwuBSdS2L5hV4jMvpWRkC8BgW3i
neFLDkrmkNsKHPFWucmuetyzjSVfyQH3KFInfHsSz/vH8EprNiRb8IrkzGqh2PpgxI45DMuuRJC3
q+McpYiGhitRD4ujQrqBc0g2t1RHcg0lWSjMEpktHRXI5KWGgSdA6dimxMr051l8IilPC03ePBcr
IGZH1VAtYjIB6FdHKxoUrjroRS/70leccj8m1nhLzyUtLYVo36BinlFgc/xqkxFWP4LZZElKsiiX
8COSGGOxTcOwqjnDfW+YHBqgf+jNrq6AmF3NRQh5NC0FWrwJKpK8KqJNr9HQEA9ahCwSW+PZqHqc
B/SmiIRsNyxTbSkaKrF6ZOmFobN1CSOa4xDfJLr4/TLBbVp2RmarPY1SSvKSfpqXvXY9qcQtQ5Wn
9rp9/DVTltEUiaZuNihT0LWoRlRdEbV7eFxrochgBXhz1/3oqrzh1gFv23SGo4dkxTbSjJ9Rm8jH
tu7sRp8yR0jsfrRlVHpG6LQmw47/NMXDZG7gMYsyuTeAOSlHIb5ThZ+X92nzYK+WkLlk40BHRyv9
+4m2Q8nBnIvOFP9Q5vvLMNuOeF465o5tB1Mp5JnmWIUjqZxu1G6kYrIIXk6aBb6BqQ2DyePqTS45
28Z2mFS1OUQSZiYjZqfp5Phz0tpTiO4gYicukrtL4qrOZTs3mWMFyTw2RCQRk3QEpBj9HLTeEjA5
SeSF7DwQhozVMMJEM5qw7npXLo5L5tYB54WSs1+slkZhLJOgBICgxRsZxjeM3rvGN7yEsqv1ou6/
OlJtmXQaCjhhCuYxRTbZBc+ao0BcCC8k/FpmnlUM3SapMOByefk8ptr2qd+4tNqdJ9u7nfJcWcUQ
haAWWZPKWD1z1yNAkHY5srhf6bwaem1BtmvB7cZ7deUwBavLUJVtrLcaQKVIum7G2FELiadZxMNg
2CJsi2zUoD+G7wHZpn0e+PTurhSHBj5ihHrp/or3FcCDZJhjyOo4JB0gMR/M0sXGbtPHy2eWg8DW
NSYEs9sFepwCdbTSDkJk/G4jDs0aDC80KomLpoHnIZtRWqKbeVri5vicwtvM6HR28jmX7OFH+H9r
WjEHzGC4QkwXEblbGFeMfq48YRCYQO6QJ3Yur+FLyudtJCNruPI10XhTuK8IxVi2Cb7m6feMbAsY
aBQVllo66CPUbotd7xkWMv5u39rCs47/hW7sZbQu/4rtgABFYP/+CrrVKzoZExmqFwJ+xS9Rw9hN
MeBysnVMLA0x2/Iy2iYNr8AYNjHruu96KEc7GHh92xnjp74T3XpZ3L+DYchE6ad8KOg7ydx5Ocar
Z37DU519U5j94iUrU5goo9aGojYpBm4Tp9hTJZnaRskjqhfaAU0slZ3xG4LYTmQWlCGTFnlFo1Ff
2DjcqbvIGax0LzrKjsfHvI1iKKRoZkGqe1g3IB8V/qh7X5Z4JQUcDFZOUy7SKB11YIhz6QomHvcx
GttRleLDZW/YvMLOO6UwRJKOc6Qo9KFV8WkpTYyLGVM8PJ5sOs8chjY6VQVr0JsyDaJrggulHUD5
RfOuwojVBxBjTiN1cZbmSPYvC1SvTXzZ9jel8Xx5zbbzhCsU5giFepyWNcFnFgRoEWXEB0wif/pG
p1nKO3xE8oZZbqeTV3jMcWoxACGM6DWZ7EX3BplrX/UlZJret0vnr3LmBBVJ1GoNSlmwS5+SOnMD
tTjNae1dXr7N+3FlDXN8ZDJPQ5oARZGvCimzc0TrlxG2ve23HS8PnivazovZ0PUaCGL50RjdWpas
ruYFEtsnx1QhMSwaaKxkzMhT1OWkCzZF8Rs8FaX+r9EQvD35w+b/xmG/OupYUZqa4OgEJxFjhdD+
5Gl71Z+PIiYVvmfdzlDM6RG7bupE+lWVL7mVLPdLGVlTxDujf7gdzjAMGVSllmt5DYvom8xyzL5T
YcfhUO7lbwsmS6IN8Af3CG073RmTfQfS83YIKGayD/wCghwtOrQFOz1G9wT1e5FLni+vJQ+QCR0C
STIWQt8S0Nnl66lmq4p5fxli283PNtF/X7l5h8hZrCZAjEFjWEId35dl/DGdpC+Xcf4QBp2BGL4r
ZhEZCBFA2uf0WnLIk3BP7vW76j67+w9SLdv3+BmNYbt40fQ6Sl/cY3RROnMorgaXzuzi3ePb31X6
GYnhuxrS3/Wowy7aldFeF55xi67GFBGeZIvIp1pGbvG+6Hl+wdCG0QoRqWtgLvC/8HkKeJVoHAD2
80OujaSOWgDgDTDI7/9vIdFfYdbvRWM/PfKmnUCI+Pt54eTtTaY8cbxt85nlvCvsJ0YVR8qkFNj/
orRodSjE5p4QMDgSCtyGU+jx1N94C8ZQAxLNIqYjwaCxrd2oDj2t6N51IZ3XjCGDQRITs0wBEUaT
lQX7qIntIuMVbLyZRv2yNQbEXkTamfhGt76TFX2WAjzPKj5BU7yEZof0lH2N9/FJ9al4XvY5sHtb
fZY4F8d2RLRCZk5S2ENSVKC1YbS6LrJVDACxQr938BziVEh4yTzNKko5b74PDZM2zBCRts685r4J
wzOS7uVW1K8C8jDGhYUSd0l6eI8zrnBYjkVtTC5lcEZKEfkOJTcfVJcW3RC7RCsw7014k9JXcAzT
hhKmjoQxwv5U+6SP35vqY8d7of3DXp2XjuFXOEmJoXMwqfyZXptefBc5lPIqDTUdFb197ctryNsq
xjf6IYxTM4dNy9xYov5JVm4L6OkRg1etwls8hlqFbtaKYgGQ7JcZRFgQmadWZFjdV/SPQzxBOaai
Y+55scUmf5z3jCXcdMnxPUBDi35RHkR1eqgM1b+8hHRLLng7y7kkHRRlqmBZ3UHTrsy8LkeTmBgf
giq9IkHLo2DOSrIUTKSyhGwlTBq84ah8KZwEgql6anVujcfuxi7sCOrBHD/ZDjOoOAlKMKENxXbe
9Ym6VJUs4vPj5/wzu21PgmtElvJtdiDDcvOuxoAzGvuR0Jfg0LkAmgmhz0r4lBZ34TRblzduO/+4
QmFC6hITUMVCWFA9jVEojuTM11GPZ0ertDE+zFVdpEicbJfvkfCBtEcuWphdgeZJ3lfEpo+ufgYT
cqO2RCMKXdohGaxMNJFn+nTZ0k0XXSEwt6iqhjOReyBEAlqgZ1mY7SgUS1sM5MiW2n6BYKLAeT/e
dNMVJnMJDKNc5XMlIdRBLnBOPppCaBch73uFt3b0V6zCbLPWA0xqgmX92J7ERHvKMm13efG2P/JW
ljC8b0yRZJQKMLKjaeHeRs9pcJw92cFHPicVw1s0upErc6K6bJEmBhTpDvG4H8orc+CZQ93pDV+t
zGEof8qgCqvlwBgymw4AhLLzdU2s1jEP8q5/kjkfQttX2gqPZf4szOUJI0id4ZPkkWO8oyIh4m2P
mDGASqAXuJz94vgEO6o5KsZhMBJ4XvoxvocaildO6AnrDpololF4+C9SgTwj2S4JrSoVY6SERaM7
zQ4P+FpxJju8pbMJlGtevSDPRJYyTDGdU3qghflhiZ+k8ZGzhhwneaHOlSOmbRGmrQYAGjO21ohZ
ILmtPFBtnur0/8pfvYTGZw+RqbUrMAW61aSbAVZM5lXXKDbRI55TcE4WW6s3RFNqCpQoaM4i3pV3
Qm6ZM0ZOIycTW6Uz76TEwmzyknfceFvFsEeYysEiGwDGvIXOMS0InKMzKHGGHe5PeMhg8wdhbkZ1
qwVlaQSakn1MaWRM9tr02Cifl+abata8oIC3qAyVqGU/DjP1EvR7dg7VFSv94Pabsg/3NNdafeDK
YfEsY8gki6deAB+DIB/izJpBYOlVC5kqY2/aUD9vy5cOzNDhdvVxgNkalygaygnv4si4mplVtGjl
MSNLrzM7iHhN6tSGCwRNmLCkmdtAFRdAJftwRx8vJb/dy7u/DDsIwyFSj/EnAbVoViFuO+XOoHQf
L9MIxz9YhS+9Q4dC1QHC6L6a6d0UPOlZZl3G2M5Gnp2dMOxhtkWZzDVA6Fdg31pa70y7SLRyN/Fo
DwY0L/b00aj2zMRqkbi2e0hG8L55t445PnYxJwFDsyGxxxw5oQlJM4YyIlapj+7TOBsrTDzTIHl9
2dytJV3jMEeuiiUFw6xwAPTlOLetrc9+qOm8g731zIchO5itIskq1Xp8zciGoLZToIy4s/GN0fvD
7luH6gmZm63bfOVbA9Fjt6J+OSqhazEDqPtW7E2vwPYYXgn1Mo/YuVP8gLA/ind4BbJbJ2yNymxW
3WW1VohApaXO0q5DjP9fUjZ0L9iDvIZh9koQ40IMwwlPs2HUQQKur4rnYMqDyhLSYPlWRl10qFD2
v8PkSfPbZT/Z/GAjMr4b0G9v0CEGr1e2redREouBKmz86pyoT4bzTfcNb+ZSyRY5rrGY9dRUM8qM
GlimcCj6vSlBjU0foGD//bJRm4dsZROzoLPSDJWpAidDTrcr/YqbHN+Ke9aWMPfLnKidophAoEUF
aJHAoC5tL968VA4l7/PDsz1sL9KY1EtBRvhhso930s50VYh1VD6vlZGzbGxHEvgxaiMRRqUDpOqn
/qGQk6fLO7OZN1otHNuJbCSBMbQlfL3B6Lh4l7qlrV4bt5DEsmgBb/K5/yp4HEz62frmfK2Wj/77
ijzMZJb0cqDucJRnvCm1duhqBCMFB7d8nk58EYbNbgwi43tcN/G4qbNhfjTTmfZ47XEEEltTelPN
D3VxNNBeuyxWUdyrKPgpeV6/SfkrUOaiRkNLo7ULQDPklpEJ6bx6+Hh5KXkQzEq2DSZbNoTunpo7
2hL6SzL6uIb8v4OhjrraMCiICUsUzVAtEA4N+azRNPP+MsTml9h6i5iryzQnzNtJYIr5sDhUwTQ1
3OorOVXQI8ETavhABA7k9vE6OwXDtMoQt7MmAFHCrLhA6o9GO7iXrdrcn9V9zNBSYmK8/NTipUqX
QyuujpryvZQ5GPRvvDlNmJclQ23WhHAF4wORmGn13GJzfpGRss/3siPueC+y26acYRgfmKZ4RJ8P
YPL0EBNPkg5lwiGGzQ2RREU1RB3pLvZFthWNXFAyBW42dvslFU9JlXEeangQzJlUdHGcggnVzXMf
q7tsElBi0Crq7h3bDqV+ExK5KDFlh1SiKxvPThOkS4jxpayOWfG9Ku//DoLZdQXysWFPZZby7r4p
92lwCAuOMgb1/zeORcf0iKIsYnojEx20sZC1YovQeOzuMS7cTrr7HiocZn58jylnHCY6COuuD6YY
exJhcp75McJQ5ZYjSsUzhTmHEeKcGKNCcdTzypI1q09u5ei6MjjetZksJHSxVHSLqW/GeY0ZwWv7
CA9WPmf7YV/cBI5yGx5yO/B6b/YwSdke/OhgOjE3T0k3/M1uraAZNmuTpQyg948I6FP/UfOpdGC3
w1TFHpObZfQ78YKTzefVVeSgMh4oJGTROxrUUUlfXOJWfKiuqNRjcsd7Gtw8teeAgZ2LuujVXIUd
4q28Ke1syXZimXKuOB4Epb/1FTdEcTvGgIibH6IhPRIj/XzZzf8Qap3vG+Y85fqCOEQABH3Kml3k
LTQ7VSwZ6rbXqk/szpbRDb443Bnbm96/CkTYA5a0ZJkDXHRpCeEUQ6uROBH3pJ5u1annHIHN22iF
xZy0vMHYN1OGkbT2kSpKUh27xuc9gnBMYp91jKYfSJDhNlKryA2q7hadEI7S9ddZnXqX941jEfus
0yo9XlWpRVTQ9FwnyC2c2TzARMLVh2ZTSWRFPbJUT2Od9PQ9ZMY45cQzr8VnGhNLbnRQb6fny2Zt
B1xnPFbhI0RP5pgKHa7CeLwem+5RQwGFUMiWEuLmzes7tKrtylY5hEnsK1lvzZLpaYPEWd7NuGL1
M5hXM/RhRH1fwGxIS+7ESHH0KfFnbiS2eb5XMMzFLzZagk5pwAzRMZO+DMK7uk7JCoHhw1mOZUGW
gEBTCfpD9Ei7TruddswhKoWMZO7IHrrnd7ycwma76xqYmr6irlppRlmrsZHaafF0zHZMT3Nhqy6V
D5Itqq5Khy0abvbpsgfxlpShTK1X9XKKcQFM8J/+FJq8RtPtt5DVklIWWFnWT3NhJiqWNPwyOelu
gew/JO1+hjDoP3wkbnLKCo3hZ3MKMhLrWEfFL6/FxpI8yek/0MklGFn5LQ0s9WNxCD1eFoV3ABh2
brIkQjwM2MHwjcSvm71ccy437kIyrDxM0iSOMzAmL7pNd/EhhUarTT8U5p1aWe8qXTq7pCTSd8rV
xknhQOJeBR7VYFJQFTrt1Pt/dRa1kFsAuP0e+XvvMErqNSB0Yf4hM3zV21QRlzZ8FzvlFoo0L5JF
5vfLzs+hT4nttq7CMZp0uqR0ijql6/gkXaO4w6VrSm5FTrx/+bBJIsMuxTCUZqDhKBSp4MZhdVSk
YHfZJB4E/ffVpjUjmaFuivOsBncqeYxKTpzP8cI343IiqS7w3ggb5LsK3Z6QdLovrpKPiy25jS9x
CZlS+puIeOUTDHtkUfMPXLKvr8uD9BT7KaVizZOvlNDiyc9cpg/c46+Xb8rSKClEOISRTQ7K6Lxe
JoduzO3c0DjneTMkWVnGUAY6F2lDOnYqOFFPN/bENw/8Ua2XmUlia4d0TZ5KlHFC5TF7mI2PDRp0
s7vLPkcX5cIesQVDZVKZc79g0WbxmWjfFWgSaea3rrgtzJ9/h8QwhCwYRdyaMGaZCpckxR7qAX5T
oicdM0BRS+NehuOs3ctZWB2mEZG22QaUAWUUIUk3NUR6yo5zA2+/a54dgX37WYyp0VCEj09nUtuk
zz6g79iTc+3jnBlWLtb3IzG9qgztXFS/XjaQwxYvjLwyMEq7pKnoeirhadSPJk9Bh/f36QKv/n6Y
SLFRIPXiFDHyMKkV15N12QLepfGiY7WCkEglJjH1b9rY3Dynn3Mb85ruaB2qsUPM/cwdWcDzCoYj
wmCo2pyGTL9aqQvPwjunX7maFVj2dBp3vDKG7VXETF0IYNAnCQawreR4EmnGTMg/FYaDp+7La8j7
+wwTTUEYC0UCg3rMYx/2Q8wrFPvDpXG2gAldSqmX83x4+aDs9nmKBaMTEUavjy0q6tXxro3NvDQE
VP5dMja5I2mo5pIh8I0wUPVEzUZzrHEkVOp+HxwrVEpojnBCBYqrfQ0NK01tdAXzYvrtu+T8Gxiy
CpUc+h8JjG7r74R8WZAeTyFm1gWpfXn/th3yDETv0NURGIouTvqUEkh1I+WfJOFB5tXG/SFSOmMw
ocsUdFBx1nHMaDDY39M6PHm/2Mm14aFn1Td5YQZv8ajPrmyK6xhJ1ACLV9NabCtCe1f3NcXUefS/
O51L5xdFbsR5LP3DV9jZSoavVLkV9ZmeBFp5NfrLbvFi3M3drnWgVugXfom+WZGbwuVtIF2MlbFD
l0WG0eJtZ6hEy5CfJuEhUbg925xjrrE0UqYBaejT1eDl18TJbtITEnYdgqn0FnXETvah5RVM8CAZ
ZjGyVBDLEJA5MXdpNO8CMnFKXbmeyXCLuoyD2DTAoI9VqRveKc/F18WnnVGVLyUuT4GRs1ls2+FQ
V52eTsCLgtSq0p/ZvF9GjlF0Xd5GVL/9UGeoo0aAbda4Z5xY1x6jPrASOd/lVXNY0sJO89ov+1ni
3KQ8uxgWUQq9DXQBJ9yUj1IH0ZYJWSJOpMjDYFiknPEK3ERwdG25WfrrSn7O3tO0tGJ+tv8lmYem
LmpsT7kQS1DxZEMaDt/ydodauTquRmGi0WsARF/fKhhdiK8fw0GnlBUGN0bRcdC21ww5bxQEEd1g
iyfTTJeXgNYT6qHfRt/7/pCrnFftzWNK52BLBkGOiB3jUCymmS8pMivC4g3yrlIe3nFBQYEPk10N
FTORmCMatXkddLQoOKseB/JFDL8s79I6JqqkGaaumhJavV5vSm0MBdRgDHpBjXiWlyxTt2IUQPzT
es5rct5OBKzwGGojEKAsxkBHNuphhg4H1R1GkEHnIbUeGnZxOwXXXNDNjVqBMgsZj2G2QEmKhp6j
G9R25eV+dmU8LHZ/zB3MLa+hE3l577Y/T35jIo/4emHNpiulzABmMaZHFLLcKCpGvMqzLYgYcrMU
ll5gjEr51JD+02XoTc9fITMsOOdGoM0ikMX5w5BqV0uo+QqiqMsol9cUkyNe26cOs0rakjpOd+yU
G4WXgZU3Q5mVGeQ1AMbYG1kUAQCiCJ/Sj0Zkt9fKId9l3zGW6Cq1M6v6aELVXKQ9DXvxkWACjY96
aD/kztSi/vHmXln9FLoWK+bK9X8Pya/ETrfrXDoqjDc4mgfDEORYGIbY0SVNkD/FXKk9HRLGV2XY
/qxYmcPETVFbxIU6/HPmIUuHgpNhp7tU2jO+4eVKed7IEAzkA3MTr7zYxsAV6kNt+CJPZoDnigyn
xEQuNWICoo5Pi3Izzj8uuzp3wRj+6JTuHxvoEFLImjjBvjvUYKsGzsZlK3pyLngb+y7US2Kvag3M
GbxmLzmxG6Am3vqVSzRCi/eZvJ24P7vDS7J75d3lEkhKa4IvlM/GKb0ODlTnbNp1kIjBLIZyX7jD
Ce4Oaub5xnYQuoJmSKTXqgCb92Kqivf5eEeuTDf/RCtpMzd0BM7nEeeAsU9GmjQ1S0lXttWvDIzt
rBZf726N+JhP3yN06rdD9Hcsyb4UzbkZapgXg2oY/Wu9VJYmfeP4Js8mhjSGgPTiUAAh2c+YBFn7
AooYB7vwIs+0KU81fr+rXShk3+RPHGwORbOPSEEI2VWZWic9TJ7oFi/+mt7RC/0p9MfSigmEuYvT
InCWlZLGpSPCkEpDZinVUgBHIrpTyuIYRXgbMcqfnabtzKovOHibsu7nMIm8nKHVGYmLLhcEgjNC
bqh8WOGoolXIbhW8tDrToe3IwScpNLD4A87pIbhkLMM+cUVGVachGo1esMqY9VldDRAHytz+6S/v
ILYRLYuWLp9/3UHoevM6jB6mGQruyecYxVal1lWfV8Gv231CGyskHD/I+x5pYlyr97yB2JtzUYiq
ojFAJ7KpsUKsiII0gQyQcVQt+UAdNToWe8GC3OYTWlfxOJLsyGfRQ82va+55Pfh/uD7O6Mx9mw9I
x5Qy0OW77lhQTULBFhbLPNEgW0hcXoP8H2jVUFG3JmqGyPawNLI0oNhGg7k3s/1irmPaIsJd6qim
I79nHicaL37jMfHR0i91jvYEcBDaZlG/EbuDSNsXIc82O+bH3Cts7kvXtgOdMRneG/UeAjwNMDsn
/0KnZSOte8iuUdbsmtyJfdskewZjdpCkchzIioovMbQ30cqeFM0X/+FU0ND87VE/4zC8JjXhIpgL
jEqt0ZVtyVog9a77tCGT9x7/0qF4CYuJmhItHEStoAvYWxMEjHK3/DLtE5wFdEFAADK4hXhbZsvf
6DzC+an7OOkYP0fnn/OkjbbL6Vb+wzCcnsharOT4Kf++RaW2+QUyuHiJKkbeh9l2tPh7jVklvFFZ
mqWYAFYcZbu18msFGfpw32T45qWt8pnNjbB4kMwXWdVARzCZ6VKDwdGe5LxortqdpWT4fElcSMS4
l6/m7Zv5bCQ9Pav7Son0TJQq3FeB6JP6QEoocoxfRpPXdUVP2QUnUpiPNDPVY2MKYZkU+kH8UYFG
i/F42ZStu1chRFcklBSbxhttd82UBjmUMWhPPMz3s51+oe2o6FZ2IGboQUQiuy6d2OM+am9s2itY
xrROKxpp6ZHP1iA44/d+fcrtYrcgeY7vTM2DaMWH+utfmkp/02rbpnLK0KeXTo5xkqHNpkhQN6Y9
NtPd4GIqk4ybKqT1TDwC3yDTV7YyZJqaJtEaDbh03iTC/6sgsTK0GWOkrF9jYBjnDG7dx6/wGD4V
+kgrmw5b2rq0gKT0i0fxBEPv0RH7RUI1aIpBZePXyaU7+w6hjlfgDMnGQSQv6Uj9Kf8hdXu9KO2k
5TwNbr1zvQJh2DUftSjXRloN4Yg2FARcY49EbvU18MZv4VH0iCvsu5ijWLNxGl+BMjwqJGO7GAFA
leBB1G6h9iMTXu/qRui9xnjzddrnepNLWL1O7uxFskPMuEfmM9BiDMjhnIcNFnuFxfBmJ6Lmuavo
TskQp648XQ1sSParPOE7nk0MWyIRKKdJRDdrnO1eSY7RiDwdKe/HCQVbJdF3l8/5JrVgJLwpEVXH
fBWGWpSpz4mgJ5OjQ2eklAZIVg6cI7aVk1Po2Pl/MVgqkYx5mkxgKD4Kn+kkbxEahWg2e/6mPdT7
fp87UDAXr7ixNv3xzJXwCpjhEqWrMe4hxGL2h+xIP1jo+5JgK5hFgk9TN/d1uz623uAqN/U+czFV
XLclzkHYiihe/QiGYMpuzLrJAKG1y0lqT+W4I8knc1gspXPNGBJHWBLlOPS8TOhGAPcKl+GWmWiY
xr1g1WkmVMGHRniQrukTCvTE3sVjqx1mKKYMQ+UXaS9IDKgnzTypvPkcPEdlCEWcljHSDOpEuGRN
X084F88mYZ1NYL82iWLOROzofTcGXoCBV4KACNt4x5C+9a6wH5tCUtZGTHfF7A5NcpNLt0nIST1y
VkpmKERIirGB+vzkjMTX5OPCzdductRqqRjOSAw90ycJNiw39K0ld2WXXJU+BpJpqNmZfHpXoqTg
xPvQ4m0RwyPlVGddEgC3K3O7DH9O5HmRe+cyIfJAGM4YCgylWCghQgPEMzPlWQ8XW5ly/+9gGFZI
W23pgwYwZfQpUk9G86jod38HwRCAHiCC1StAZFLtBa1hhXLj1mm6vwzDczfm7FdGGpRCT3fFQACz
DwLOSm29Wbw6MszJj/ugMDqJRoRQUQh2RnEvl1cJie0mPJbDLujtdjhV5Q8ih3/HCWx7SyVECWpx
gRzHu2ScLQOPsgLvTYazfmxjSzjgAxCDTxBZLKMTVzeZUHNcevuz5XxgWa2SUVrQlKzADv2G6tVD
nRU3IZUkos8iVHt08oU97ymGZxfDEmY+L1Kfw66RnCbhNufVrHIOKitcQsrczDtK2FChsyJlV+mt
3Rk8yVkeCkMHfS2IszLBCqm508bWlrPjnPIKNzaDy9X+sGSAeiWiBdHkFBqmeMXPU3ld6Q8ir5aH
HpQL4RBhCMEshTIKghiEsM9u00OzIz4ayX1epRlv4xlCiNECqYwqXTIdnzPJY7Lk3mXK2XpVXFMC
YShBLNtJGH/FNu1HDJjCCAZIhz/SJGX1mZ8H4zgB+04jYnycGNBv0qm569NvIT4wxOHHZZu2MXRd
RgeuRGS263pEAN3VLTAwf8wyoMQ0S7eByWkL3HQ0FS2xpqybkNthPCBMNAwECRsEUUgaSKof9pEz
zYe+4IQgm8ascBgXaFMZInItcKQWsxpHr6jxwMQrv+eBME7Qi4kuKGqNFYPqQl95i5bYAq/+eXvF
8HCton/cIAb9EatnkBrVCugTxExoUXyU2sZSjC9V6UbC/Tt2Hw33/8IwDBA0arWYI2C0OrZTbaTj
vpzyPaM3oGVzhmH2X4Rkp6F2gFmCGzV+JPKjNnM+lLev6xUGs/dJlidZmQGjc4bGoQJBsT+h9hMN
lBgiJnBVYOjfe8NqKzzGDbQ0qNS2Al4fjND/vA3120j4lAVPTXVFRk5MtQmmScr/SLuOJblxZftF
jKAnsaUrVrV3aqk3DKk1IkHv3de/g753piiIU7hP2vSmI5iVQCKRSHOOpYBJz7R+mbZOGkkC3vXs
SeTUlCe9eVPtuywLqtUzF4FN7KemLADGEkVHYxffNS4jc0rppML2DoMPxkr7obpF64mLkaogu4kC
csjD7rNxaI4sSyV60+268Y10bh/VmLXJmwZMUnmO4nBZnn7D5Dff5/YtSRTJVmZoB4iG0DDobZfR
H3PdCMTsHuCzGL6PXItUxVhlDa5onR3kN+LZdNXRzcfny+rsyiGAJtcJmtdkvq63tgpw5zSo09vf
dBp7Znco+q9JfLwsZndXNmI4R2E2pjkmKcTM2ctCr6pIYOD76YqNAM5FdI2dT+uozF5kOjNo+dL8
mvb3Dfi0la/JUjq0uK6L3KlmES2QSDPO3kZtauPBkhGk9sM9Bv2ActMJTtR+3LBRjrO5uaimyWIn
anJNjAe3d2M4uktQ3LcfvE2D+0ebxTcaz0tnrdkC2+ung5SGafY775OzOnyTcUHXClNu7AgNV9py
TOZjLR0uq7B7yW5EqD/ffyjqNr0CBFpPGU9FFOrDgapf/0wE91AAqdEazT1EFMZDIqP/cr6fUZi+
LISZ7S+3xEYPZn2be7wAjDIG6SCEaMMhV+7X7rYzbZ8q92YSXBYlWjIuZKjKwiI9Rn09NNIGVaH6
pEkckmuCndmbkAFV7T8ex+JcwZiCWj2uoNIMlEHpqT9mJ/OIqWI/8Uyv+Tz6rB1x9tOr1pVfUT0V
JBgF55WHbIzVskO9DcZt1Q+j9RBTgX77y0hwzRLNRruh8vOOGZVmTOMMf6Dp64FGNWZvdPJC5d/K
gCMg/lsOZ+F5Nixr20NOQZ5q6UppBAlgkR6ceWeGXA8tAMg8fX3RyYnkIZW//Y7FnVXgjFtNjXok
HVRQ+skZu86Jp8Oo/ZazOQvhzHpIjCyrTOgxdkUoGX1YJpEPOhPBtu8f1LMYzqqLQZVSxqPlZe17
M7xogKYbk+dmtF0lFezMv1wHZ1nst2ycQoOCSDNOUCle/DVgqZE2cyV/ir0JL8kFxEPC/l2RNXC3
XFSXpAYZOfJ+2UnHHB3t7shSCO4dkRDumpONJjF6tlWrtnp1bN6PnX2qhl5gEYKt4utval9nVW6y
rZJeY/vejkKJPOXT3VSGl+17NyjRNWBxAmBN0xW+SjX3uZR0Cl1QFDZPdTCHKgo2rA00B+fLZVl7
a4fXr40ITjd1jU/Qt+aIArQk4U61X/r4XrFzzxThBX6sDH8bYQrUtGyd6JjA5w2vJ9MwDgQJn2u0
fmIEID6SA/oiPRFAz/7KbSRx9lZij+AQIElSPhiHtNgZAoaDYl4lvujJIJTGGV6UFpYuRZDGRjhk
1n71Rg9gUQ+LJxFQz/4+/bOEfFy/pnJRgyYPbrV6z9vnVK2cYhGkS3bfspt94qE/R3vomgrDQqih
pc+qCzK3myGgz4xvqHYNgTtiW3HBKHgM0LwBAAkpIzy4qOp0KE3S6666Tacg0gqvQ3/OZUPf7QvY
KsddTAtpayVToFz2ozymmpN7lRu/9E58P322ne4+88ARJuq32IsatkK5q8q0IsnQewjFi8KuX/L1
+Q+1Ynaz8elyMxtzo0OAdmefzAObKUCm+4UeRrc6It2J9OBv4CHrW524K0tV7ZwVuOf/Dkv0oYGm
HFk4kyG0Rs5rLE1ZjgUzefpp9GjI+qvVo3JiDUDUE51ldlR/sUZTURRdNxlcK7eOFXBOJKlOFygF
wIkT8f+37tu9O0TfiOHWLq5xNck5PHsaP/aLHshgjWnlUxIHMhWgDyoilbj1S43cBrIFZMWfZIx7
4RUbh+i/9cpvHXHWW/m9OjImA4CbTycxV9T+9m1U5VyxomqdOasQr6BxW/apX920V+uJnLJguhKd
s133uBHGeeI6zWCyJoQN2mmpruXuSHrBeu4eZdiGbeoK+m1559hbHeAsFtyU6yqfzDjygNcucMD7
WpxFcLF5hs43UjUQYTafVOlHt74aorHDfaM4i+C8YJqXEbi1IIIs9x3w5m3j3iLHUjtKaNHIMM29
LiKGgr2FM2RVg90bGAbiiYm7nthlkQ54uIH3O4qOuSVYtl1TQ5M3QhjZAvkmD0BvNCRJ6qhHEPN5
chmFa+LFN+QNPddueRB5ir1N2grjjnCqSpNtUajTmi9afKBK4nSiJRPJ4I5uPEh91tmQgUhdzw7V
dEVEbRN7w0e6oaInXyGgGZR17sjIprqY0QgZKlhv9ZP6dUUrMvMPpmc69FlqnfU0eSraADMRbOje
1b8Rbcg/X1qJYdekLiYkitLULZX7eJH8xjoa2heAgju1KIm4B7myVdXg3tamojUSxesacRq5k94n
d/SGWyUsXPm71GLKIgtoJwg3dndQJaC7J+xG4Qsp+hBPSpyZiNfA+rEU3+L5NWkfL1/+uwdrI4Oz
xGbFYOugQkZlD36pyNeZIoIE2VVDA+UOsrw2qCo4dxGPBA+ExkKbUNHczbYdkCi6tdbFv6yJSAzT
dBPF1JYULyq6bLya+moK8gPqD5YoJ7bn+oyNLuxHbISo/SgRPWJb8l+Q0ClgM1qiARuRLtyujKNZ
WnVlo0CzwKOa1wRIRcZv3EVbVTj/0AL9JpJrrFcpfR3UT50I3XvXsjZLxd3diZmvqTHi+0ryuNK7
fAkv7zdbAz7a2v5+zvfU6UglzcT3tXZ5M6zioKVj5TRp4WQyOVyWJdCFfzlVcSOpXQ9ZRX4q9c+/
AxGhb3Th4wKNKr2xJNjvmerOYH/S6+dOe7msg2C9+LeSYdXARLOgQ273jl1/l6reoca7VAV/Joc7
7q0ll6paQk5JAe8GDKzJkPxiaVypGo5/Joo78lFTk3EosWyRgtdX9GpEh16jXlXUAk+8N87+0wZx
597Q5LUec0hSD6PH6MLjk37feYzxJ74pXswjSL2QAZs8hvBJvei2eAXFI9ITQfKH28i5hjJbchD2
4ZfUxqPSnkztFuBsihC9SmQtnHcgSlrr2QQxNH2KravVeCt06hSFICMuEsM5iTUyAJ/BDnGmyg7N
dVeizz15lRVTsIMCj2ry3sJoVUuOoI/cU7fWC6foDUfWBYMDAnX46pVB1mnqdKiTGt8yOcxaDJ2s
uFYFwapIDBeLNKOu5imz+yXRQaSpOcr0ruvvRvY7mb2NX7K4x0RJinlpYzyfF7Le5vJ6ULLiuMrV
H+rDuYy1qDKCIX241/TUt88L0MlMYK+KQIx2yz8G7gTZsFEEMvhEZbksoBO3DNzeN3OAi8PTQvWl
co+jk7YO+CjVoPKy5xJTpOaL5CWCS2Q3d74Vz60mKVojx8MD3TfX/WfzVKDqJLn9ibxNXuUlvmgY
eNdKdBn8ubZpKkDR+zlWGbJYy4oEscogNyFd8oPUjN6sxJ5BzR+XHfHu/XgWxSNy44WAypMKzez2
bc5DvRPk+Zi3+eWu33yfM/jCGKe0K6DKOl0V6Y1ZFs44fTWs+7oUgAyINOH2yO4ApjAwTcpMdiMd
47ZyGfzZYnHWTkbZpiXbl8L6bDXfKlGXp0gF7lZETrTO5REq5Oaboh5+q/sWr+S/7Ypwd2GG5RlL
Zsb4fhwdqvTh8voI7Jaw/29jbKkpLJvi+5Z6nbWDU1YnKwO4+++ATOlbRbg7rp/0YirY26foUGb8
nuaeMYqSSqLN4C44tcsbHWxKuHeSSndbJTcOsqr81ktxsyXcUS+QII5K9iwpxpfcuEvHl9oUHMHL
iqAT8uddKbpML+QRIrDrOOJE1NO9e0H/owLha9drpZDVMPF9E6X/wgxN87FeP1+2LJEM7nB3tYL6
ZaQjky7dr3MHtCxMNw2i3LZICne+YzO2O6mHJrVReRqdAkNZMYY2/ZEbITJ3zMd1XYvFhphpeCzo
fbo8X16sy8eQyNwxHyWESxN7T+tW5Mp9kAMCQRo0dDiJerlFC8YdeKqSuBwaHPiiIndJnvrDlL+r
tQhTbj9btTEx7rzLtTRqcQ45DEteAzSP5MrHKcBUnac7CDnAU5gc8uP0+qcWwTmBzlryQmMeLdK1
I3Btj+M6XRfC4rLoiHJeYLL6tF8pLGKuyWksRw9cEf5lo9itgJ19JuEL2IWcG7ak4Ah1PuIYQOK4
aYN17J3SyQpXc1OnPlRj8GdulHxUUTd3QreodpvLWMEk61xdl7xBFwEcCqzwI0G8EZHEdQlUGqye
0o1uWgHubZHwShBh1e8nEtFSbKGSDX4qvpCtdJJukYRVy73BRw+siwFHN3oeXVBYuuWJ3olwk3aH
SY2NRM78yiYjda8hvDaASxEdSs8+6OiJZcONszv7gE3wpmN7I0pi7ZvjWVHOHGc9UruZJbGm7ttc
fooMQTy976D++T6flDHlqAZsPYq/bRsOxE+HH3V16ESNQuxX/hp6nqVwoWejacmAu4lVKlvQojDE
+tXXhWi4u5W2zSbx6ZnOLtMGbIUIFB4Q5gJYMX5YMXRb3RBg5U2e5q9+DAou6pWuaOh3v/ZxNhCT
u7GMDkjV6gQd5QfpjrWfS+57NGAwsfD+h6Ie+9qlFeUuriYq6DJr0LTz++sVoJWpV7jzoxyUPpiS
r0S1FuHKchcZJt21KTKhXfUjB8oWe/npLkCxPWXxJsXp/SSUw/wgFw4r9YgenSIr5S+3yozRkM4O
X/OQFbNDpdm3MnSm16+XXfO+/zobKne7UTZ1Z7GqnDy/dONx6U+pIRAhONEm50jSUY+zXIEIoz+W
IPvKE1GHhWi1OJ/Rt9MwgS0Sb3P1E7Fu5Fh3MvRhzYJX3m7Xzea0/ZKoqZMqRdIBvukkA6qD2aCJ
k52EYlxItigXzJ3vOG5YTWRkrQ6yKbu2da0ZpTOmdy2A+u3UNdQxuGwH/xLm/GMIfNJmWtbBtpnA
+FP5XPjxBzAsO2NILXsa4IDY3+hKfLJ3py+2q8r5EdLUTaGqsA8GHiDddafkoB7KI0Ktk/FoPteG
kx2T2+6I1nEAWYmySMJN5RzLACY8AAdD8UYmx7YqnLjP76VUCRPpS9tnTiQP3tD1x1ZrwtwU8cDu
nj9DBlmzZVsohnLnbymbNsO/8ECy3g0DWAXNXU3fL+/t7vHYyOAOYF4Rw+hili4Fd2bxskRf0+Qu
70RVLtGFYHEuM6NZaisTrlbGcA98Nw/wivTQ+/UtMDMD+u2yVru9fVu74XykrqSxnqcQp9mHid6a
xZVi3MTVVY43AF2e4uhBS6h7WehHN86lc8ntVzUNhZmxqCg59pWDsA9qRh7q/sE3dtGDjeT7fCIP
KF8DdsLpQnL/ESoJh4Z29/R8+VrcnpKytBfKkp9pZhzLQQk6mrs1WEmKKg4v6yzcV869ViSVctWG
rOEUP6q+AtzY+Dh5K4sBhTG7IHKyuYwBHo/TVLGbL/0v7Frr4+gLa6WCS4mfAkU6Kh0xUI9zlwxO
pEwOWiucy+u2e7TPW2RzeQNZlqLOnODXCsuzzLe0ua1FKX2RCM51NokKPAALWqjVB+V2fqXL/mUt
RAvFuccayGmphQEEsHcGE3qoq6+Xvy96Z/D9ClZc9iO6d3Hx5A5AqxnOV6hc2R5jW9DcmDrpLeuT
GEJJUD8Q2bXNORC561SQwWP1WBMte9tIsTM6uTNc577kNYIwiHmGC57D5jxHX/VyVLJ7Rhlzvy5L
Nx8e4yoslYelF4jaxSHYuEab8w5DDvzdcYUs9VCFk4uXm7+CEqTzxlcQTgLzub5JT6JGYeF6cn5C
WTW7tSjWMz0yFjztioUP5IUcxkP8JHp+CEyfLx60KXDVGxvCrOZB0d4y6hEqaLsXKUS4V1yPuLXL
FyxjglfccJjD8bS6YFVBTzLozgTuQnDQCOcuaksDrQQLwKLyew821ESEsCASwDmLNp/HoTKwYmVq
XOtx8VQZQiJEgZETzlssMxihY5am6HKvPFpBHlRu+S1lDc8HA09gADy6zV3pinJlIt2YtWzSME2u
20tpQrcBABj2XZKI7kDBtcSXF6YuAsVZDcUytLR+YNceGNGO9Jj2Tv5DOwFC06F3VZD44+Ss3y/7
SHZcf3UdlsxoJzTb5FuEy1wCWF8TL15CUYbLHWL+lax+SgZPrsNYxDzyL9m6szjOL5qAsKG483G0
nswH9tCZAIRoe2XrAHvxwTiV/oJincD89wOas1DOPZJawvxGxhZ4Nu6qFNMTa/PeEWQGpel4eTn3
jeUsivOOS27lkc4epLOWPvZd5rddG1wWsV+11c8yOF9YqJYitzJkdCf5pAVaWLmmR68ZOG7vigdC
9r3hP+J4AJ00I1GfsDeUpH+Xh7dieioWVbBD+2f7LIPzhhXwWeDgYYWj+kMBQI8JbindaxVgXwli
AsEG8TA6BakSqY6hTUXze3kxb2XSPwk2aPdA//0oQpMh5w1zqbe7gTVdZLmzAlwru2WhxwqSCdDT
eQOi2/WRvK1ucpWc1MUTSGfO/JcTvZHOVmDjr8rEGuxyQNq4SQA0ygaTTLyUABKUhO1BrjxRJnzf
HjcCOQc5looaqS3U7d/1A4M2nR1ya8IeZz+5yoLfyuJuxHEupJcNdTFUiJOrH2WOPmVNYCKi7ePc
hdXnOq0JBDB0ZiXMDqylUhUmWEViOFeR67rWyDbEjIF90iCGZXt+8zWyWS7OWxhKQjKVddmNsRpQ
S/bbtDteNrn9Npa/ZSDTwD2sdDLaU2+wFbtuj+bNiDC7O4zhEHsJoNhtr8O0GlvC4VU7pje/B8Fq
bORz7qOTrElumXy9D+Tya2YkThqL+rt3/eBGCBdEGfJUAcAQ5yqPr2ztNTeCFu2dl1fy8lnCSnKu
wzI6izYTNFkHJ7vtACmfeEbssHrg+Mlw1SvRaRJK5NzFqEtTnGqQOCXux7ZdlVcLGOoxPCtDWhsI
u452XfBmITl/ITWrXU5snLH1rHd4R2CISl8BY3UoArQEBclJlHDfvV02AjmPsdTjRAfWzEowq9E1
uWOh09Runik9pLPQHV70v9hC7sCBW02dIuZ/W1ChkoChWhm3Q8Cw8kG3IhS3G9yclePrn3Qc40he
oNw8OOS68TFkg+dmiswRpqHupb+sg+GON6IHmeAw8OXPuK1XeY5gNZJ1lKXQiG9Gy798FkQiuPMW
AwArk2qsYxKd6OQ3y30seqYLDOPjbGyuSklru26msMQqlq9tILaZ2XKbxNQbk+mgy6Kx+P1H32av
uLNmtIUdVynkmQ9KUIAUxwBLEkvigd5AeC9/YIT+ayCA2Io7Z8rQ22bNtGtaJ/7KxmF0YKzFPnGL
6+FmDM2n8hObJqJejGoeiFWEwNyCk/6RS9isL4A+LUIM2GaWHJsu7EfBxbOfjNgsKHdV0w4gbD0T
gN5mJdA8ZvaAOL8y76t39V065T4NJLFeoguP529BR42JMWmYv3yC2Gvt6j+0V5Kb/Oh9OYjdijF5
YhpcDiNMt9vu5aOx3/290ZvzMZY0SjNhF546Ig/TU0cCNytLiSx3WpigXprdjCAiMdD7vYQgInq3
HQUUSNn/Uj3dfUGef8tHDWazyXViUq37CDCCNZCc7IqBQhsBm2ytP0jAGCNz7qvf0BZ8eRkEx5fv
nq3MLq6MHB7CJq+94thWIKGBBnOgeicI6dl6XjhKPByvZuRdlcdY7//flM1+3WGzltz1j+6MbJUX
yGEx4QBiEAXXohqK0RBF1/4Hncdm14BIvtIVs6weCeegeGQD1rgxDgB69zAvIKwpiLaK80V5nZdJ
J0PcrCiJa1m93/dW7wyV7tOVPGKI/Xf6+Dcryd35Q2VPgMrFSnYrDZfauAHlUkBL2U+MObxshvsN
NBtZnBcyW9AsJAO8kHxi3QPS3eJrIB+QAO6FN3nrJqdVyOUtuPZV7vXQEzOVGvZIWQyn+tQeGZoc
KxdVqcNaaFQH1EeO+k107+8ncDa6cp4ns/KEpC0ulc6Hlgj0weziJd/0j2etGk6hVAtjHME1wmcg
pH42RsLe0xW13Mm8w7kXeBLB+ebxe+u4Il3GZlhYZeg/g/L/yxSd6NTx2QeilwkdVmgyuSU6TVCP
8OlLHTLvXPrTN1HgK3DNPHGTTbK+KViUps7KD7UCj1mcAVyqsIKUJvd53fk000RjvqK15IIcc6Aa
SGixllr3WS1f8uhk9cc0/rKMCfopj7ElIo0RmQfnW/TJktN4hsC5Qb+atp7G3hQdcfaCvHABaJw7
sRvaL/l/Ng6riQB7vipDcqi8UsiktB/3Ai4LiC+YTeVH7/KyjCTKyof2fKeTa9LnIBIMLrsskQwu
tl7Z7F3POpB6qQ0VYtzL/Xwy6lx0rnblmJhfR/8BQZsM5xkxGlaaa40uyRodcVpg1g9Vdbysyr5H
2sjgPOGKd/k8gdGcZdsYW1j5VLjTl7/Uz3ZAgy4s3R+/VRHYSOR8IBAZJmqw7lm0zOjltS4ahN31
7f98X+HTKd2q2x0QLzHq1rRulh+78kVqvy2ToIH+8uYofIO7XvcDlSqIkW1vxWDyEB0W0Gdf3h6R
LpylNRrRpLWDkJkQ1+7eF/LXUnYgNhRVXHfdzmbRuNBJp0uixfSjDzh5RqD2lT11li81aq4lAtEv
8H14ZqFb8VCmvohpadcFbYRzPs/SOip3ErQscxmknBT8NYJ4Zn+zAG9ITMO0MYH/c1YXfNsV1SmA
Aqf6vV8fF/vrMH26vFW7t4V5FsEpseZdr2AiAU5hBUi//H1VJD/OlhcdnUn1tDxra+tdlrhvHGeJ
TOlNEFo0pOp1G5h3kRYFSwzwtg7VvKp0k9i9LEmkG/slG0koH8vywvAcS4SeijQ4aiY7RdI7U1q7
qUqPrTBCY5b9y5WxWU7O9w0RJkjNHCInl5WsmTnq97U/XffoWJIF9eR9AzyvJOcEx6yQolmBE8yj
Y01u+0rQnygyP87lRUSOWswKwFdkEaZULDcDA02siV50+6H0edF4lHZN03IcHyzaGNQgK/5If2J+
Hgzyk7dcV0gQat8vW8auZqiY4VhpsqXyXrAA+qFC2STfRF2KoGzFTLHoito1hY0MzgkuhMqAbIeM
PlACFaS69av6XBwZD2PuRqJy564tbKRxrmKI0A2yGJC2zFk4lGyiSATeL1o09hM2x0mdF2OQWS5c
BgZ9u6SOpDyM5uvlnRHpwXkHM+9adUzZqlVgFF9nv6CDf1nEfvCwWSvOL0QFGeSFvUvTa/MEumMX
fFJh4lmP2gMA9q6bp/hO+HYT6cU5hlIpa6BZIypvFcvrusajtsixivaHcwepZbaDzYb8kBq+Glb1
tRjsGyRqBBQB+8d1s3ycW1jHfk7lCPeeelCC6aAimd+H5GvnsRdo+xfxRBzR+02SZ4l8ujtXbGuq
G2YUXqk6CgYSZJCLZl+LR9YuSV/ig3WInPGgBnnYLg7rKGCQB+Jmwv3c4+aXcEUnbbHiZWAjjnMQ
HdZj92J7ht9a4HNUXOlUAGLI9pEClAU3GbOOX66VjVjOl2RRURtRAuvp9e9V8mwU39v1banDngrC
AYEN8clxzSyNWrKxt8l0ZS6HTHrTRe0ggpPwYV4bN9IUlWXaLK2GztIgWVeQWFgHwQlntcdL68V5
EZVKbZWx4ea1P0nqe6YGbfllrag3y/e6fRMvr9koevbsv/M3m8S5FTnNmzg2sHZD61h3LDtTvGST
S6kDesMAD5OnfBS4MtF2cV5lHAp5MgzEv2UblhF7auWx4B4TbRfnVUrAfMwdgQhCRj9VAc80iVBv
/2XlAN6qmLJuGDwsxtrlkaUzJAnlCalt13SVMPqi3Yy+5q4vsSeCJNhX6R9x/NhF3aJzwU4hbiWH
JfoRCfkt97flLIDzEuDNJSC2gPnZ8QOhd8NwmrJngYmzC/1XEz/L4FyCNdp5t7AMfA4acmSVgnh2
pi+dp7iGW2YoLRGBRJFSXIQhq5ToLRMoaygdGTfFmuD1/XBZLXZGLmnFtm7jHNZyGG05w9akUe9Y
XetIdevO6KMB1sJlSft1Oeu8gEzfjahSredJYqAvnV9jAZEMv6EooDBa1fovYcWdbcevillEQ1rE
xvuXO6mNLIFkM2WxOnW0oPSiya2v0CmEluTxrTxUr5e12x+CAQHJ3/K4Y0trtW6kHPKmh+yTEsSh
CWw8083RGURWx/AHGEoPYNXmO0iIXdGwJ/v6JW25EGGekzXvGcR8vrROXX3OGtltyJ1qn+rMp70o
+N03zX+U5R8QhWZr+VDCR8locm2zxiHx59IQZE72B3vOS8qjP6qTUU7pCin5dY3u3fHK8JujAf4J
Kizj7nuos0L84S7aoldtPPw1vb+y4tZfqt8Ca9howx1nhQx2Vifs6qDX1ATR07d5EVzDom3hDrMG
JM04N2EFST8d+6Tx1A50piUJL9u6aLG4gzxGgPHt8aTzLKt4kOb8qrY1Qfz1L87ivCHc3b4UZVxa
ETaEkVvPx+Zge/2JYmhF8eVQEWXT92cYNpvDe4ui7+iQQyXDYUBfiau89lemFz1V1x9FgzB19QMJ
hYWe/bjprCbnNTK1xdhKhx3TqO7no+6TfnK1svfUtA3m+hQBMNZq8MCsRKJFtsJ5DH1aM1sbEDxR
6V4iAbBDNFuQzviX4P0f7Qym/cbjt00HEigJm5hXTgRQUDb0+8QK1h04N1RwbjCXKC6D/suD6SyX
Cwd08OFkaoNV1Q/1UYcPBotjQHxGjV4EBM5DROT3LwHVWSLnPwDPlqgLgabK4Aw+DY3XMZTvtQfW
Lp/7cSLkEd4vYp8tlofXzCW7WFXm8XXQzX80nPjGAcRhGL68fNqZ6V+4WgzOqUzA/jK1Fkcji67V
uPOJ4cX9rZ0lji6aZRY4FoNzLIWhDFbXM/8F9g/lodaeLqsi+j7nVGIQCk4Vu7bm9qYanitRT6vI
axmcG6mluBtXsGB6Fa7FI0P6Ktz8Krv+aAASlvv3Y7ez0fHOI6GzPnxIK+3XmAz+1NPCoWpzRZIo
uLx0wrPM+YtUm+K6YMLWHIxQbG6yO0Tfi8+6o78rmC5Wr+KgFaooOlg82kM2GmSQKpgEeWq+dpjf
r14YGasGyABcBe1BSf3Ligr8Il8YRD9cPOjMZzVAtQaCAKBFS6cREYIIto6HfaisSW9nCas5ZU/r
mqGz6kHJj3IyiYJuwQXDYzxoFZnXhEUd7IHM+EAAPHdYb8SNcIKzZXJuoqyJPeosKEhl+qAkt7Ii
5AIRieDcw5qaxZqmEMGmuaxwdSJPB/omm+jCQJ4be5LA6AWuz2S7uLm/aBWX6sBu59Fonw0T7AiY
S1pGxS/1+hrR4h+aHuc9bDpNEkhPcV3WD+UUZEnmWPT7ZfMWBdU8mEOT6SNa4rGI60RALQGoNZ8s
b5Z23VlhkaVOr4PvVG2cRVpFtig6WpwLmacZVWoGIiSjG9ObEGX1iZPcAXLnZfo8fvpAKQgHQbC6
jwNyvij55MOgLopUtVjVzlcC021u2RRAesc6d8Edq6KNsHalo3U/f4mD36phb2RzgYii5UlfTJCN
Lo2u+TyJWmtFFw4P+qDMg1VlTLn0mrVBr2F+xSaUDDdDu6moC1pw/izuBWO2yYqONgjLlruBXBem
wDb3Gz43y8V+wOa8dZlJy0KCABaFRxnGeopP/XUNYPnCTRJXcmcX5DUY73G6IxQMFiFsi0hFzsVU
azx3BcMKs+xjq361svfLx0/g93kmOgUdUEbFXmhWghusCJvhS2Xbvq2IEFWElsE5E8lI42rMmGUc
GWHXcIiO9JpRJxWB2DJE0SiPZrBkxKwHJi2+ZSgK2c16kg7oyfNFNE27LhlDlJZmgAZA4+HpCKKh
DljsiAe0x7WQnd4unTx7YkTTvfTX5c3a81c2cuOmhZcz+nM4e7fSRVLi0kBNNL2pjFtV/0ujonmX
3X3aCuFs3uoL9ODb+oQAZ/JZ1XJKnSkYgCmt+GhpFL509yx8K4+z8Br4NwqdIE8+rCiYLzexbxUY
fQFR6bH0QSo5XIkGo/eMfiuSu0ZTyUoz9PJMoAd7i6juznp/Umr5d16bWzGcxTdjkmvo6pk8DNgC
UARMDTp46uI3BrYL6t9nxQVKtxCHYs9IAEynAkdal1Hd5oykpoPSreWK/atGx5DBlEOoYw2CNO3u
AduK4czEBAhTZDAxUXWNUtH82TKOOnnsJE+Xr3IazrZo2lykGGcoE5CGorVeILG71qZ7pYydUhX0
E4lkcJaR2YtkRR1k0OFrP32q2mOki+7/PevbrhxnFoUaaQq6CmF9DypGoZPvgFIIdU+/Wx9NR3Er
Tw5L3RHmn0Vi+ceZZYzDCsBH+N/xeg1YlwWbpEdTljcEgB5Dk5T1RXRD70Z3W2W5EKteojVRakjV
Qdpbes0NiK+eGclWfeglQTwn0JBPAme0K0ncM5P8q0qPOrxX/WbVX///PnijEJ8DblYNKCwtLMSO
gOIEiBxbRu1lFtV7BYaoc/kbtewtZSggptY+gYnYUeQ72xKdYZEQzlVo1UibsocQ9WHwm1tw5Lnm
d/MZbWCH9pDfWN4kdL0ikZzbWPNU69Cngj1aw3H6FEknMVnYr3ZgKeBmBNq38dHgwwW55RhNvdws
CN8degs2IHQK6PcjYLhedMxDy94M7ezbuXQvW8ZOxeVnudyezUO+TDMBuNfkMrgx1S+fspf4LTu0
4Xxi3QHlW3TL4uDc9SzBZfNrGPKzbG4r06pMZLuBbJr3Tmqtjvpstp4B8LGhzASK/npj/yyL20Nt
GJY+6SGragbHhgdLvl9eyV+N5GcB7P+bsFvOOhBdZGwhu/e0/J73QTkKbF9kI+z/GxFdqkSGGa2D
Z9o1vTJ6Kb6uzRn8UIoRe3Ju6QK3IZLHOf2O9oNNKsgjte0aHRIGXfPYyQW4y6aXy6u343N/Xj7O
04+yWpE4hf1PruwiOQGEVfU4+v/BFb4sS7RTnHuPzdZU4hQ7tVJfU0Mz8VcqqLoJrI1/Ls9mb3bK
ChFF8jkZhsDuKsGNLJLA+ws7rpNJYevVBCp5zPXm/30xsQ3RTZC62cDlU/lVIv04jOM8eF3zXpaN
00SJo/Spo82iaJpt7c+58Z8k8TMz5Vx3YyQNg5dqFcCvKH3r2iaM9O5VrpLRKQmao5DU++uyFewv
oI1ect2wNZXv99diFDgiQGYijQ3jzrNjacuHyyL2z89ZBGfTtdxGU9pgCWPlS0Y83c5PCksO2Y13
WdC+RZ8FcXuVdOlAmxSCalA5jVl0jNLcryaRv768ZBrf7D/IgNvTGyzZqoc9BnPyb5fVYD/zV0P4
Ww3wL//s32SplRuTbUm63LbmoanRcUoSX11bp7EfLPupFVr57sqBstDSdECIyvzDIxnjWAH2zeCV
Cr39P9Kua7lyXNd+kaokUoF6VdjBsR3a7u4XVUflnPX1d9FzZyzTOuIZn5qqfpie0doAQRAEgQXD
ShvHHKc/acg+74u2qToMEsEgJD7FRCQyLbKKkDBMeq9B5tMrp3I+p3ob+PsoGwcqQQcLoUS3VYIu
lrcKHMOgK82067wgiBCNz/MXOpDJUcLp2xwNV2No/d4H3Eg2Ye+u5BLCh0Ltiypq4t6b71qfjzfV
3dxhnws8VYLPJTpQEEJkLtGQTiv8+JOBBkNZ1cbG5f/tbxDCCGaoRt8M+A2cxYBT01s34RVK5/HG
HfjTRzy7TSwT8TQjKuMLvTqDVSWvKjOMEKeR2sYQqSK8mvQSk+b2FbthlwTmiJliKrUhnuA6tLgc
ptYCjNEot6Do8cKFXLWZKZFmg+8WdeT4B9VrKoPN8N+xEqdUhzEPSdfjNWA5FF81p0YZip9eo3kR
RLeTy5zkRJzimGuurJ5t41XqLbYQziS4FyvLCL/fHZRbgvtk8ItQp/b+Kk9AkojKGh02HDJkpaZN
GMMbgMh2RGlZs7gEIoosI6eqF4+GIGW1tas0/IBPfoMlGIqGYXpVksMnB/1tli6n0voWGa3khNnw
mG9AhOVjcd3PJIbHpFPthUp3q6n6jRFT0zGL5TzmT3jo+WTkZieJPjYdzUqRwtI1Vpc2SgTcfPrW
ga4hStH1MFF3rtoH25QlUWTLxn/NykiLUrcXkJNCldUPFCIUnc86Pxz+7G+5DRf9RpfClsOsmaYo
E6BU9XUaPamGpC3qP9j7q/UJpzQNl7pNdAAQUE/hDeVo3Sz34dlCa2Z1rC97aWnvvt4wMOGt3pqJ
VHZvY3PnsxNcB0fqgVRG/6qfBze8WlzV02onumNyzgd+UAsH+UqVmBryFtgO0iZtMdv2Lw4CN0+d
oXO6S6UBHf/icraezLWvimPiKpiODgL5z7LM0eZi6uCkIpahYV6ZcCbY/WwXrYLz1mbKFZnK+7mp
/A/Yi6VZ6HLTTMxCEqxSnamhdkbVeUn7SMaHeJD45s29vfq+aI+kQqswOh9flIie+WP/wu31IU2t
YASrNGwTNsI4zPC9xahjQ7KtNk+y1++L5UthFyiVNuD7mDbpZ0rvWrPq5USX3O9lMILJ6dWkL11V
d6DcxFSauT2NXeZniy1Z9G2YfyKslz2+ckVGkyZlF/adt0zhg0V7JPzz5AbGJXvSkAEJx0dXRnFX
BQDKu+FyIvZDkKBXOJH1om66iNeIUSTeyYzFCPMWEeM0U29snjR9uNBRkxJ82d8smwfGCof/jpXe
lmJUWRgOWB5l9jX7exPd6ubnuQGrPfX2oTa3/gpK2Jd6wobeniGSbuqfDJT/Jcv3fQTZ2gg700zL
ygy4EQzNKTcfNe3RqiUQ25v/1c6EXTnOWd+MmHLk5UHym9DgEaQSpaPM7TGbrafBQMVwsCiXuRVK
cnJbiRjcITD1kEE/GmHCRrLsGnwdDCuVqAnKNFI/DR6i8VNjVG4WwdGhJqvvXTt9rnRJY+i2Wl+R
hbvEoKlLYFdj51E6/6n6hzwOfzWTIXEUG310CDtXAgpHQ1f/LeByq93mT6j9c6tb5aZOkGdtY9Be
c6YEKnHm20b5KpuwnUetCqgdQbayTX53mLE71aasTEmmP/73qz02NfnESIGVM/KvSX+e48S1ZVnO
TX/BCMJIneLkE4fWxwO4u0PWdJ4ZjA4daqdvwJfUfQlaicI23uqwTK9I4rnRGSmmcDVw6EzPLu3C
8PQMQ0YV41iG2rNqNq6la5fEytyhwx8f2OArbGEPgBJPZ6UFKYNQ+9aMypVasPu0Tx/2YTaNYgUj
GHzRgnGM9IBpsitLu+uU0/73Nw1i9X3B0slkdEW64PtVeK9mJ0t9DGTdtRJ7EOtarSDRh7wAhKWb
Tqw/a9mfujtN8r4X/lvfhZQrWQTjrkIWJN0MoNZvIp9zdjFvvq1LxJP9OT+MP2TEZVtphTcGKBxZ
RbZkOiJ2jkgP47fgPN/yIrn2Ifb6k+n/b0slHFpxP6pRXACsbn/Y5gVWDb5IMrR++wKy0qFwbtkU
Q7iXGjrsKKj+FWeenE5FE6jpUPZS/tfUjqxCXgoqnGStkRWjHb2oMTYd4xBfDI565veA6ib8L1hC
JRYp1rpmrDZUVeOGMnVHo76dl/TWmJxg+rG/Yhu1vG8clFjj2loLQbUmBOu88J6PQXosUVylPkwu
Knk93v8/yRZQ4jDEglemNZTmHLIa2tvMDo8K8uM1KjUmhV7W5fRbr1QnGfFcHqKSM0GKdho+F8Z8
GajK/b74sp8i+BZQsQdmP0DNmQKi0vSqJJnzvyEIR2ZZJuYQmhAWHYlj+diVn/e/L/GOpuBRwmhk
JNBwwNRTeNHPgdf0+e1EZXU7MhjBjVSzFbflBDF0s3UxzMrDaIALxbK9fWn+g7tC26yqIzOpvlRw
rk7/euyiOEyB0/ovXSKtG3yNVGdwQf10yFJPVkO2LRfIXEzKULEjDizRLCW02j6HLTaa13S9O4w8
QpTdgzYqT/k2e8UR9GenTWGB9QKGdgUKV4dPEbQO4UV8XG7Qo4z3rytOltM/R9hu2q99pW4b+Su2
4JWXymrmNAS2YZxtlAfJauO2Y1GbIM6mBiJ4sTiuboles7FEHS8ccu2jZvOgXVqgomxRusYpMeVt
xNsOeYUp7Csjn0gx57iQowX3cXgoQdvcOcZd/IlgoEf8ICN22/THKzhhm2UKOM+yCiJO5FelPo3Z
99ZonajTP+IuVjiCnZB5GEZrRtNXM6ogNVLz7zH7AOcLjHEFIhqE0U6azYUBKd65O6c+EmrdyfjG
XxsaXBrsT6bkUiRTn3BmV5petyoDYpAYF4uxnAuwKNotvWlZKrn68R//LsRaCSec1EqJboqIG6Om
M79GL0XsB6XtRXrp5LIBzDIrFI9pRUljMnK5Rrd+0v/wcrIFb0W9g/Z5v4yc0LMe9zezFFKI6k2W
J1S3YSG8X7/+Hrmxn7upq1Tu7HEODGkd2WbM+qpQ8bhOdRuXzRk7zXhYDt2Zd9CZVzoiH0yAQcpX
1mO26ZFXcMKRHCThODHukdFkj5YAu3XqHvVqSWB4/6MmBRdCsdfq0YQm8zpzeedN0fAWWfSO5POX
vFgc06oeKSl/NyNhbh12f8KxSV01jPz9XyLZHeIZruk0Q700rKgub7rpyDBbPf+lMIm8m8mYlWIF
12L3dasvGhSrXgxn7dSceI8gZ5zfF0a2foJzCcehZjrSi5hecj/SBx2FbOxuH2KjqfONAxMbVypS
I6M8A0M/tt/TG36S8lFY8Vlz0Vp6/ZGRLG8BBafSpZFKNQu6m8rWY6k/6YMTqw/7YnF7e++5DKaD
bI5SFNG9zXwUMSIIpU8QiqfMsZurdpEAbC/NK4CwtfC81ah2kfKOYhTjVYcAs1U1DKLdF+M/eKhX
GGFfMST8cMvNXi65xFmurB/hhdVg9uiA+cVt5BST+7H7GZjN/9YdF30VNzbdQga94brDaOsULjgC
K3fsdii9UhW31JwPtRZzo3jFFDYU0yezMsYYjhEtKvHiKM8vV6dbBvrt6cZ8lpuhVLXC5irQgzBk
GsQcbMf68jK0yh9sz7qeXsZ9pMsHGn3eCimc3Llt57RrgUgxTbi/sW3JcS2zSWFnTfbcxBbD920z
cNj8uEyTW3WycaYSFLE4S1mKFK3LXArqU3YKymtFdpxsQ+BNXke9A2ILQZA5oXlQLnARRfG1JA8t
O7P+INlZ/KnzvYf4B0Ock4d6qBjZTOysF4s7xRfI3J9BmSI9hP+Dh31FEqIMZM1NdeF72H6Ictc4
tEfb1x8wxgAtlqpngiDdvN8XTqI/cWSeUtZap8xAjAx4qCCeph/plE2fFY1NkiNq+5Zpv0onOEKq
mRVZRmDFT8ptDEbt3AWf1x9MwzqCRMzdF+w/XI9e0QR/OPd6Hqsq0JTQS6E+jJzD2xSuK+w2Ya59
Rw6Io1DyvQ+7fZq8onJ9rzximxi48HJ9Kq3htOCATw2JGrmzEa1RUwn8A2GqDfbktwhBmxVEKxEY
qnYcnzEhbfbGxfqkVjaYAWbb9oJJWgzAV2YPU3BHkWKzcZiAyTs4MZbyNP0YkPvjVD71bXyQ8c5s
KXEtorCpYZDD2AXIrhgTQV9N5JC8laTDJBDiFSI2uynKFy5RfpFbV1X3bd8OtvbVSgQxwReVBJ3Y
Nb6v2ajvalh8GoLgZog1mZlLzEG8J1Ci2GldQFfZ1V/da7Zv3AWejRZNLA8a2JTD9F/0G8rkE/Zy
qs1BhqQN0pfdvZJfE3arBo/7KpRJxpdwtZXsziRVXyPcRHeXM5f+Ynyb7cgJQhCl5qZMj9yEd0xc
vA0s9RTTtIBA2ZVWOnxcU+RZfnQYnOUYPWG8gdN9tj0DVz2Zy9iso0PfhmZgLCUo48VqaR2Ew6nG
sIQYK9dgygGmHF9xSrgMjCnDDE5YBc6qcabJqY5S8K3DTUM8ZRNCmGmIZW1JDfpMk+AAbVTja1XW
x84gTkyLY5g0x1K1n7JI95IluK+nP/vry3fxe42/IgvrG5axMo8KkJOkeC6j5oB82cEo46NWKQeF
gLPLxCt1a9UfOPLWEgsuWg+tmZQFcK0+QkntpTlSr5QyrvKjek86IUxNSJdlRYpr7l+Tkfn0r/jM
h2OFnuztezNsWEskHAl4smBJqGKnqBe8+yE7jKmv+GOPNlbqJpfgxgvcWPP3l297e74un3AmtH2I
pv4IoFp0r2npsWjA+ZexUzZW4MuT+rlNfWpoA0bhLCqURYdalHkfg8AOtygwCvFe6vZQn3nWUT40
hi/Nu6XTbBt64/yMYnV/bcSVogYLYsrgoiGfmHWm5l2sygpKN4+gFYygwL7sMQy3BExaNN/UYr4K
C1lTnQxCOEgxqTguUgMQS3g0h8eZft63gW3L+0cGTIGDKlc+OooCdYkZAHAz4vSfyUFxtTuSOI3P
kwLDdYj+H8lNd/PoWWEKQXKn58scFTPcZd6lTrHUHia3Pga98YE7krbCIW9la8YGTPuJivMHKcUp
uFTHZyKrG92Midcgwjma6UZSdwwgSHLghSL3Sze91r36PBwVabC/1bBH1miCy9WiwZhVG8ulH63e
bS8yPIfEFxYexDE6dXbpkUd0mKX1o7shznySHjbbm/jvnWWJ3AG6gpGjSwZpkzA+16HhTCO5swtE
yeFw1EMF6SSCJtMm9mPVvmznwJTYzuZVfq0BwS1PUx/V08T1fWDH+SbzcCd1rc+gtQAxmTW6UpH5
Ar5zJqghxYATgipakcGmSFrWLCoKa9S7pPE4JVVw1h/ojQbOE0yCTGrpGKFN97VCFE6DfsK431IH
Ist/28p1aU0Os2+DULYPNw8Agn4UpGMs3L8F0x0qdarMfuq8Pm8dY/w52eBgVUonM5kThbI86qYr
W6EJptsOTZ6ivQauTE+dLvySyPqcN8XB+aIyJBJMPIK+3e45+kmD0tI6b07ny0VtwCWQIeUIyumg
rvwqjyXuZVOgFZ7gXuoxwHhQi0Cg/hjNv4b0175v3nSTq+8Ly9PkWQ/iOFh6lH8zinPW/hylpHsy
GYRFMabexvQx6GwAN7h1qB7AyMswxf2oYygy9ZFUYqGzfN0XTAbKBV+dOXnbp8grQXH2kpy6Gqzo
yejvQ8h0J3iJSrOMBhsaFXcmPU5acmsVtltUzXkfRiaJsFPRmcAWOAc8hSg3bfaDmrI+TJlNCyEG
evsmPngECbixuSsNbXZbUz8m9Kae5xtNBWv3/yaQEG8QFhlh2GJpVIaxUX32Pc0N2aQdydq81P6t
lj9ZFEurOmCk7a+hfs6iL1MkC80kenupc11hhNo89tMAvSn1nTI/Mfs8TsehdmvrI2mC1036Eh6s
gGhmJZXCN9A8fwPxkdum943+vL8om1W5PHL+f8/2ciauQNQecQzy14gwDjk4D4aTdgQdgcPns8ie
LfkCvzvtVlCCQ8h7vNUFXB79GJ44zddfM8Vlr13bx/gKR/ABIGkrwikBTnQe/Th0MH3Yy36gt8cZ
H9NDcC+TS2Z0gkMY5zyN8gh4VXhjDL96+6TUElOQyiR4g4yxZDFrGB3cqUevOKOohSwO72jDI6mU
Nmfb+VBTR9GPgS4UYa8yYvRRhGuqN421Q4vEWfIf+4YnQRAb2SMWKUpUA0HBDZEd6lbSFLUZ6FAL
Zo2KJbTGCgoL4jgFASei2cZSgqOe9rZD06a6LAO0BnSzkUu4cmR4gjfVLTMougoLZNWV0w/XUVw7
pfnTygpvX3Hbt4KVZMLaxEpvlymPk6PgmDSBm+qXffW5SE/VcGhaNMZ+naqnuDhoVHZibBv6PzoV
KWUQJfaLoQC57y03X/KDpqBatpMxEMhghGAray1bTWrc4ZhFT3lt3C9L6XTj+KHDAqxQGlhDqWaL
F46wmdVJJ9i3RYU4DsUMVNEuis583F8wvvLv3N4KRnAPNdGKgqIZHDfR75r+Qw8fUELUs88a+2Tr
qr8Ptu0oVmiC3ScJWojtGWjpn+WweAvKCkiFQlztD3Vxo/j8kSpEbYUn2L0GYoCYZhQX4cLT0i/G
4mbxz32Z+E/eU6Bg8MxoRi2icBV9j8Hd+ZI5caS5fWAfcBG8aRdLVhq4uZdfZRKjCG0ZRl0boMNQ
xcNxgrll5DDl4UEfZANLNr3gCkkw9WKuCB17IKkxZtaWftBJuh0299IKQLhIqOXSFj0/C6ck6Zyg
7781VX5Jl/J+f41kOMKFIu8CykYK1wBuF4/E3VEfyJURFE/7MNsrQ0FlZJsW3rkEmCxJonwy0b1U
T7mjk8OcDk7LLoh12MfZNrlXHL5uq6jISO05qwlwmoL4iWa6MX0OwQkZdZbT5ad9sG0jeAXjul2B
FSRUAjDIIS4i17pyLuLf+9/fXpvX73Olrr6fJTaqtzN8P0XvizOm1T3GYXyvKJUc6TKlCa6HLN1M
mgZKs+1rs3kixQ+D3YxtBZoIiUQyjQlOJ56UiVlcY3PxydJdo/jQ9y3KLHhghm61txozumoMjRaS
tDPyyVP8bLNCUn65uSiYbotiFZNQS2zypUqjJHGOQ26Yf81h76Kt/qB93V/47cPA1DSqMWoiuSds
l6Ywm7jl13w8zZaO7k8n2w1Oi9ueQ1DQjpeySHjzXV1bAQr7huqDMigLoq4JQ/7Ga7zGYbwzeiQM
V/eMC3bZ3DduX13IGB827WEFy5W9snBL18epp4Bty08xPKlhPuxrcnO1VgDCFqptcKsPXC4yZR5V
P6NhcShmbx9kY8yFRdbaEzYQqjrjeBy4GD65Ce5A13rZHiPP9Dp/8clXetQPxUVxLSuTkWlP2E0U
1NmdhiZnL7Y0J6qOM/m+L5gMQDjArVyrjN4EQACKyjw2DnjBlzzZyyxPZKhpMqMBM/yL7oJj4ZXH
7LlghwFj4PlIGobTAo19ZxkFOf/l70KTV7t4YbFZGV40x5NhcbtIzvFJO6Fi+2XIg8y++QrswQin
eBHTOQoK7GOaVsmhmVT6GC/o+RzQxXoax/rb1FXUyYJSFp9s271umBbIk1S8P7/dWAsdDDU34Aj7
5CLFvWm6Z/p53zi2MxDgOfgbQ3RSqGZTqQIMHQygmpd4pWs+Wkfqx7cyPW4aIirBwHyDadzkZQOu
lgtZm1SnMSKU3oyQ1a/HX3qhSS6eMgxhN6kjMUeTRbipl3C547Nq3+0rbHNNVkIIu0kjSWBnCLG8
EJVEGPPkDnF3SqLHfRSJGOJ+6jpmdBoJkX5M5vsZY5fS4Oc+wrYcOsNSUM1A6dNb29IUZVLNAYVl
CuY6H8pCvcB/NaPvdzrtA22L8gokOO8KDUU0IAlWRCe/qZLM4Dxisvm229Iwqml4uUKsJVixNSZm
o1TQV6bVX622cI2ueVBG2VDTbT+HkWl/43BhVyYcGXpKWKq0Hn0wj6rf32mqo9zY7nwITpxZyfyh
tlJGJZlwwlKRyMSUwoQbA3005itaPkWR7Da+vUqvggmrlA4NivIaCJb33w39ybJlbP+Ef+GdF2Ua
Yi3TAnOL6KwzvBHRNIIdxE/Ro3mBkaUXfLxiAZeTu2A5ugiPE0bAgXoYPavzuUD1QHZCds2Vhknc
GPZ+ieBWTYwMjLIKPqKcndlVUDWceIqfgQHhDzo4DlYifffbXMGV7IJ59lYQGQt3Gh0e4kh41lrq
aOVHzvkViGCbQTstdrVArEVB52h7n8sYOLYDWmbwcBakp6ZY0UuGhQ0LRXkOuWPHMHQyLz/q4PWi
eC32Ozc9DLJs/7bR/IP4rr6XVQMrMFDN65TlMI4URQU1jinSf9KS3t13VJsXqFfpbOHaMXYNCQoK
jzhknCnlhnafspL6TXVTfSj9uoISLDDCgHFMQoJYun4HPhAnzL7sy7Jd/bFCECyuzbQyGHvUOKXg
e//DSfuW58ij34jtYPw7Zg+UyOE4+6CbVg52QngjVbV0kXSuRQ2daaZQYKhetxjrFQa3SStJxW8a
xApD8FMDiM9AbQwvUpvz5dxZfsfCb0GgHMIulOynbXNfYQkXAq1so3ZqIQ8mtJl3DS9tQo3ycjd/
wWzp/6bakC/7O8e0AhSCl6iuWV5ZXDi/OPMS8/KzcTO49dk8RXey8vJNj78CEwKZZim1luV8tWrb
HXP9oiKN5Ja9SfYBkkPwKnK2WVyu3h6XLCwSrcnt1kt5RjxJr5thfLZrPXXnoHqck/ZK6YMRdQMl
3ogiItnQW7bywldGMQ2DGGLx5mJ2pOwtnGlDPqZuEMZ+Y7af6qH51WjSmYxcFHHtYPqWbaMCDpyL
grHkixEsGZrzUAQ3Zvyyf2m72rE89584F9q/32hrLMFOwgCzHw3FalF+Ox/7+Q7Ffn6bSsx/yx2i
fAQdzLqJzgCx6jYbQsPUi6D1VAM5pAEX4ZY5aY8bD+rIQlmP1JbvWKMJ+zqo8tIOFKCVpADPvO32
TXGpNuZhX3MyoYRVMoIstaMJMP18KtvUaZafBXodLXrIZHfirf21lkhYpMAy4rFUYX2J+imnN6Mh
ubltakxD2Y3GOXvezdZo6maM1QkxhcZ+RMnopCASG+ZBYmrcC7wz6xWKEFToWV7riYmgoiGdn5g/
izJ1e+1JDW/MbHDS1quL0/4SyeTif78KsWuNDVEHwgG8u98OxA+1P2n09X+DEIwtSdOoHQ1A6NWT
OZwKpK1yyT108wDmc3FQfGXjyiu+sBZNXkwNN+gIHX+HvkWwFPqpW2CI9HVxQ64S3/6kSZ4bthfr
FVNwtzknigoyYGZq5JrD59Dw8uoxalFmHDjpl4lK/Pumg13JKIQx9aQrUYwZJRhHZc/npce9y+5J
c45ixryeYljP/rpt4oF2EhXxVNeRQ3hrGqwuZzuJOkRo/XEcrq3gS21em/3TPsrmEy/RwdDLqYCR
vRViJ/wLkGHboNxYbqdDfEovQDhQfwE9NgaIZkdV1sKzafArOGGLWTjwM8tu8KLcppiq2JWpYyio
RgwCb1+wTednWiawCJ5dxRtYpyStutg1KiX0ziflMSejE9CfoRk6+vRrH4v/6Hd+w9LA9GXj/Ge2
IBTptNAaWugwVLvfLV5dFZ0NEnPYDC/ICkRwFbQ08VYImkOUtLALDNY68hwtatw8WVHLljS8pEWF
9hBMqII0WTlXWaVbeBNPFn8J61u8V0sqGDaFWWMIwqh5b2IWOePkZMFVkyHL3TV+aKPzc2mz+2Ym
V01q32bkW01kZUhbFriGFvxhtyxzrmWAJs29Pp4qMHmamiVZrW0QxixmaSjzFUtCsoH2rOePrVp7
nkEkVoKmYZDtpS0PQUEr8zeIcOjSIWh7PF9CidptUyHVVFKnN6dLpJ1k67XlbNdQ/O9X51QT2ygF
Acf2/3eRaBhtPPvFYQLPS3o0H0oMN06c8jb02ktZi/C2Of4jpVgJQuc8UkNeD4s6nhgN6+WxVhJJ
DezmcoG/RtNNMK2/myVnqEHdYHfj8rM8k/hSsW+W5cu+j9jyR8g9WoZqGowPknurwbxOa20JZpz0
YeCXLG6dojIvUW9+6uzhMLYINPcBt2V6BRS28azWdYmeP1gHuhMqcA1WVHcsozz8SxiqGwRMlIah
grhAE8nzeM/frPVj7jPIlS4FRqNOw2M7xpLj950ZCDhc3JUFph3tstkech9VtqDoNu6toX7YF+W9
VwKGDm51dNvoCDTF0usyDTRizyT3l/QwafdFriHpfWDazTQeG1ChtV/NShIAvr93v2Aa0KCGUwqP
tG/lUqgSTHMz5756YRws1eFvcMq1cc0pZCoU22Hh9qV8ZxcvgLzNDhc3vNMKcYWWZBisGWu53xax
eVhmy7owh6DzLT2XjX1/5zU4FB+XiMI41QRD1FvZtIDMWVJAn2peHQq9PszVckWrwFNK+zzpiWvE
DymVzXl7t9M4KroX0USIoS+mKmi0GtGeldlm7k9WGvqtNZ4N9Q4N307HKzlMzL31P6BRYsJe8MKO
ISyCRqO0aAuiwjSbML0lg3Wpz+iWDOf83x4qXDBKOem/amCgguBCqBaHxK57rBwydQprz2UbHOei
9PbF2dppaxjBcegopVG6AjB2dzKD1C3hF/cRNldoJYiwl9H5SDuaA4HQuy7BYWJ9RuPjEP4q48d9
pO3ttYISTvt+ShpaYqCbv/wcfd5ghNwIhoJh6KWHS4lXS7bzuyNZWCLBFGKEM5mSwBtO81NCcsww
6S+6ofFCq5LocHMbrwQTDn+WmkGFajX43R4zx5SnOmrdqvqYyaH+yUZ9CsMR+HYHmwuS42kxAWX+
lo81ujcRYUjWaNMaDBT/Ugs894b4nAUKSB08tXBIrIldhX5r2iOxMUMpvTbN4745bEGhShc3Kj6f
Dv7vrTiDSXutr3XMCLdureRLHf6h9IulkHMoI+vQ8aU3VwIYwgpJzOUXpZJ2YWRkPrIwd42C4mlT
xq2/ZQFrCMG74upUdPFCMz+txhsVXQIuKpR/6e0oseltHAxjxgwaHZdEYbe2ejAHjQKcapicxdB8
RtAEnvXn/bXZhAF/Cq5RNlq5KNfo6oCfcj2Lw07L/JpcMKR2quWoKLKXP74r3i3LCkSQZTGpNXUI
//2GPpHgd5ecNd1yCuurMZ4S419zF3MjWKEJzsfSI/A+o4jUr8zPRXEoki/hJAm/Nu1sBSE4nHJG
qWBsAoI2Z2YwjKmYJfHClkvDUymY1HGXwWRbwcyGMg/U0hwzf6E/C3YyeuKY45cZVGj7678pyQpH
cDVKqxfoD+gzP7Z7sETFS+CadinrRH6f7+Brwg9PlfLhOSLPgKXOQ5SoIPxGYgWs6a07gQtNd+zj
gDYUKrHpTd2twASbjpIIjc+Us4sXxyG+RF9VoehOOEYfiAzWQglm3VugjTQW4MwF6IkD3alVtG3Y
VGJsW7vHxmMXRZRjYJ6eYGxzvgxpOA2Zr5ILrT5ijN69sVxjSGoRSlkqt1S3xhLOt7Khdo5bNNbp
Z//EaTACrFbqIxdvnic+2Am8IjUYFqUP5lt2yJOYYE3BH++mroQgOF2SArrkc6Mz3cUkbszrnSwn
P9sYsocKLwVkI5IF3JR2BSoYytKRbIyMOvOV6IphhG5EHcI+t/+6Og7Gv5ZNsJOqrDLEv9weu3vV
vrBTf38P8/9fdK/r73MxVz68VDWEJSW+H8cPy/iLzU9DI3kTlUEINkiUAh6pgqYq2p3R+nsFTr6z
XslS2htWACIUhqgerMCYdid4Pbw1pFOvl6m/VJEfmyjfCDPJbtqQxCTEtBlFWS54lASIMakWGlhR
5msxSIyi0k2K4G4Jlcf9Ndm61aLsF4zKQDL56fp2UfgLZEDUIPUxddiPMCQSY8WO4TIuboIBYjOx
D6mqfSrU5tmapud9cL4agkEAm6sQHFE2sthvsdmchXVNw8y3rM8tAwer9lDQo2ods2qRbKFNda6g
BIcRRgPIwzG1yR+r6UmPQcihFnegiZz+/TnF+XF0NGfjlRWjRd+KpLRpXC06cPK5d3Ckj8FH7MK2
NZxNGF0CN/sWoF8qW9EHUKf0xpcBrbF5BX+eyyY/bfhyE2UtKgbWm+hLEkvimiFhvdnUqa+XT6V1
iOoUEw6ftfhLzr7GqaRkdmtt1mCCX6i6vpq0oEr9ujf8ClOsZsL8dPrXJbJUh0wY+GrhyYS+u0mg
ZwcxrNWkvj08zMm1WR6UPsfY1diJ+kOOiRv94O3b97Zgr4iC325DS03Z2Ka+NbfteaL6g5aMnTuH
dXX/ASTYA6PI22AamOAtjDhgSZZAhY2BIpfxSxAd83b8gG1zo/sbhLw1vWLsigEPT6mPuj8Lr50s
c/Vpbv2PiGKiD45PnySiQzKSZgnnGabXR8tF3tCHhAUHBLEX+zCbFq79AyNeweJg1JJ4gDWkbYyk
ZNleONVi37EkOWHQdegqVvawj7iVbTB5QaaOHC9ahgzBN6Rd3veDjvsl56dLT6Az+d1/HQ/mQT9F
fuCyj/i8NZ6wr0YjjqJqAJ7RZRelnfiqohzisZBoctPKV2IJXjxZQDmdJbjMsuFHkV4z8jsouw+Y
HkpJ8LiPJBooyASvBw7BMVbSJvcH0ER0N0r8Z39ttqxh9X3xiXpJwd9Xmy2yDNFw0dWYEZ9FZzww
dQPxkrRzhkXWErOltTWisGNjlrCpD5F6qtRDx57L3on73/tCbd1mzDWGsGGVwFYslLPmPmR5BH3Y
9eBgKskf4nDWfVloLBOIvvUOZhe3Flr7ADY6E3uOe3kuiBusGC+s5RH8KWZLogSDYJU6dFakpTO0
RwSth6EvJdHCVmCyBuKyriJVRclZHldQ3KS7Rf41Bz2IcWGAqEZGiiZTmrBFA23mdVSQyKD+TA9R
4A+ya5kMQtieLKD9YC2QhRlfCtK4xuJPiuyKyTW/tzJCeFWUVKvtEoufd6YHYpKruZcFxJsQeAQB
e66KceZik/Qw8iIFvUYeHYVKiy9lNthcc0I0HKCYYI2A+O2aTwUZyhIUCj4K9B1LuwGTr2OHB9BV
4yT6QMSDqP4fLHFj9jrGH9XASkP9hBxThyTT4OqGKnm53JIJ1aeYY4ZHZl5q/lYmEFmlc6kXYHOK
nvOsA+lR63YTKqLlT1VbHnQNJexNyvAMW1FARergKYbiYOy4G+b54vR1FzvEqF1k9+72PdyWQ7BM
1FXghQxxj1jWOMTMUhsG0HYIDmk+X2YkPKRxfmC5ddyH4ieMaOEAAacORsLZGBn6VpVI/0XjqML8
Soon5s7t2v8j7cqW49aV5BcxggT3V27dLallWbLk5YVhH9vcV3D/+kn4zlgUGrcx9nm2Q9kFFgqF
QlXmYZ1qv0KY60FFOd3nmiaJQhJI/lACbXndxE6DIwLZDxQPvpv6fEiqPNj6/Ea1um81LY4kkzFe
Cr+kixkr3bRBLci/RSflatHGhHOytEEzG+JV+bIE9qy2XjW4uZ+X9DRJB7eF3xIlN9ZEhRyJ339N
6TTzkuCdzIy1+2IDn0Pa30xbG+RT/e36txQejLZr4xKA+W1ICXEfs9EbaqUzHi4Y7aUGPfU0MB/H
SDlM5zhUZO0RbDdfuM4r2q8r+O40MZHjmjFeF0PlmNwnmM5TfHR76GxAL1QCmQ6jzDieFsgtHLcn
Lt5+xpv6BOGiJ+g+2R6zDvotsy/rwBW7y++1/PVzdtbRtCkppl6rsOv19Lzp6mdXHfQAE8coxClf
lhnayHWVacd/9w359860H6esMYHbB1rEtKarBlOWKFsc1SMyNowSSADZAXDtM/IRbiHbNhdY114p
MCo2H12aBks6+cRpbvBmEWRF7WPA/diT8ZQkxst1fNH556h4uobOIPpQDC4nGcdcp6BpwGdFpt2r
UVtOkiUVZQqglbMs7D7VQonhbYij01Ja7VbhBCyKZ1pb93M3nNxOJk8qNEQDE6yLNgo4P3fQKnVV
1rRDWIuL1K/HYfVobMeSryXySmcHwvbkzivzct7MbAPInNJTN6/n0a6OZu9lGOxbMJCR972kzVUU
v/aI3OrF1byomYLV012UotvbdTko8+KnmSzXEgMhfGkYpSc4kd6alilOh34uBMqq3FAyce9UCzvd
NT2lGb5e97nLkVhcVjFH9RuLLfNuGYturTvHxC1livRoegdB97BdfwkYrcdFWtW/YHnm0LiwjJJn
abTsOb6+S47j2UEpf/OVm/xGpiMkdsHfZvEzpY2GQfOV9UqQ+GOtBH0ja74TBuHdwvEFGYgbD+rC
gkV6N4bJkR6UEGOR0Rb2/t/IML1duAt1mAYF3nKGPfkpPmT3TGpKwSBhdaofcw9MY6HELUQn2t46
ztedJNPQMwYXHD6toeVrkNg8Tb59IEH7nIcyARdRFovuYwOpiI6JRL4YaVbj1CkuIp8zRC46qXvr
/Wr4qOd5ZJB9OGEMxB0DLS6sq8Fkm2/n8NaUTW7PHF7RfqIzyf46d5LFE27fHQK3feMeSpb2CAQN
oyplrpxiMr9L0ZwZ95LsWGAL3mRZWyE4pSyTf6UYc8OJ47ZEDAQlkpWoP6cFtPtO+u26NwgMegPD
hdq1Q+e7oWSIR3X3IVXtY2+3D+ZGzw1c0vt3WJzj5ZnaOoqdo/tI7W/0xEn9pV+hFQr52gYqZ38D
xtjmNfDPufztAoX8Wbc1RHSnf7SVYM4IiEJVf3at4DqQIByhEZjVBVFv1y4eDehqZj3NC6S+xRe1
eCmh0X0dQBSO3iBwbk0wKjrHA9aNlR4tP4/m+ZcyBkS+jtpnmdSv6Nh4A8f5+KKTbG37X3DOQQ/y
qPtPbsbgFi26bpxs9bgzqi0mvUtcrF7uEM9xukidZNQQgggEeywXjYoOBjp5EuExp808V4hAkzWF
U1cFQ676BUnfoaXVn43u43WLhBuXaaeA3B1NT3xTs1KDOc0A+X9I3Tlo0QJH9CUgZiJZONHbH2t1
YM7taLrJX0x6PKAPjZtUYXmaTuzIQOEDt5L0Rtb4JvxEmM1y0KhtgaqeO9hTY8YlLkUkUpv7DI/1
Ml1Hyd93OIL32CZlDGEM5F4FuqXN5LYispRB+E0M20HkRqeTztMkZWZpxhNLjuP2fp1bb54OafrH
o3/4uyj3/AbhXDmxqt5C0oqsQYma8tAWn1zZvLU4FOwwuG+BwRp9tja2VqO3BGqoDOjY8Qp/jtKj
CTYmucYROwC4i9PeKl7n3nFTfe1UWDX7/fLECPirgxmCTnEJG8wOyzSVmAEXcCZ7uMQ6IkBzZ0Sb
WGvljAg+Rtp7qhvOWx7kxjHbntoi6ttHLZP1Zwjdb4fI/n2XNCzzZDoNyk6hPjkh+DeDstYer4cE
wX0GxRiMn4IxAs9i/KXJnbI67218NRcM+HVLjytpj72DHpTJ8ha9PmJ6K7gOKbIKnQF470M3OIZc
OGe0Ft0eUg3Roamac7LOn+tmrCVHrGhXoTyp4aUZk1gXV851qR11BGltWJnKoZ6sT3r7w0zyl+uW
XIZvcI6hvdE0QMAKUQ7uOLJhSDzXZhqqCw3xyufZRn4EJdmJlC24Uakkrl4uHODQTYHnZqSrFw4I
PWdbh4gYJP6K3iiPdChV4ufNVMmOdUuEhMTYtFXQ9rv4VG8dL89AtxRPQxoOpnrO5/IJr6qxpyLx
ggIl9TD/5ivgXfO20T2B/PNgLOXRmrWbVVWOtE1Oq22+r+s1TLvkgPLmfYGWxzGpziMhYPsm4WhY
Xm2o91OxtuBcKr/2jQX62rp/cvX4nKBnfxto7Zk6PaPJJgGyedpm+7i1ygHyWKZXtpY3NPV57mdk
7xVeWo34mzPo94qD/z6Zcea1MXnXTE3vF+rywcnWzzU7kOh4MNUxnJMKNQIcHKNSoa20i4/w2M9o
hD8VDR7pjO1L7hTvq0XBHLvrevWqSjIn6yKYvP2W7AvstrY9moNusG9JMSOLg9nXzLs2/zRqqwTo
cie8BWL/vgOK68lM1VpPQ1IWXqL0L3mKSsWmfbi+FQSp2VscZvAOZ1EHa6xG4HStP9zZxwyTuJrt
qxF616S6TSL/3O8EbuMZHShw9ApgqPkE7VYfl1VGkCmGABUwGomMy8BYKcaau9WCq5RSHHIDzJhO
HlxfM/GneYVg59tuyYoZiftcrHij1yYvr6NN37ypkwSN//JhXlG4YyvNrHWpWhgyx2qEJtTIXYbj
oIHxet0QSeZHh5KD3Rl+T7Y7xZklB4wUny30zsrOGCdwYMFKvN8Md+4tcwzMM7uH9VREsinSyzMa
Xoh3PDgH4vJFF9NG1aLpky1FF5N62pwRwo6lv+r5wVnpceusTzZ+DR6QU8mVWLidX3H5VMTKjNRw
Fi3FKVCf8qbzyqU568UPo5A1LAudZofEVTmNomunDmx5oeN2XrVSX1+Pqvn8F565A+E8M5/VYopr
gOjWNzq+Q+dc4kjKmsKzcwfBuSWNy5JUIyDW8Sst7tslqjVvqF+s7eXf2cL5XzY2ZJw1uMSqmXgq
vF/MnGnzXgcRWUNQ4sZ9B7R7F81Faab2xGqnNJxa08twfKUf1+XYVgdVZs5lwsaKs7+R+P6i1OnZ
e9aYhoWlelP2ZbYeTB379wN6I6xZlvOKvG2PduFtRr7SDGia9UzRSI4ezmb8eH3tRHtnj8E5mzna
YLdJEKCa4aVOo7w6auYtkTIbiAI6GGJRDtFwI7X4ptDVKUiSW3C4dus9Qr5Dp+cv7NgBcElT1W4Z
hDlgR1yXH6p5ClSmK6gMs1fVMokWmTH8ZWsAszt4C9PQGvMDaftbs0uC6+YIP/2rObxGqFGoBtRt
YE47fcxWB8fFUctlbw4yEM6/NMzwFvMMO8gSznpEenmfinDD7Ozg3Gvs+6lwbdiBfujPs0a8RP+k
Z7Of5eBzX6k3jIrEEYTBYJc9s3/fnXil7VBFUVCFHeL3Kvil3HBVQ2eOOhmfrtg0TGNh3BRSAfxU
SYoUuh+bGV4QW0fVMYJe3yC5i7tHbD8YOtRjwRRy3StEtqHtAwRMDspWF/x0blN2OgUjPiTKFr+a
ggWXj6J/35KDJhvNEpSRGHH0byw+1GFmijRaChKDeGy+a6njK1b2PteUgLpWZDcJuMubz3Mch3U3
SU4nUR6xh+b8cqSTOhUNM9NW/d79Z7EClMl69dmZj2gbHRwq2W2iDb0H5Lw0LWa7MNcaydFEz7q7
3pBEFst/FSjeFjDerid35DqJRqYxw3qaoMvRo+UEegh/jNRPa4BOk0hGlSPa23uTmMm7bVBRkyIv
whrmw1nZnpXmUEzfr3ujDIL9+w5iy9BwYbqAwHTGsVd/LPYcTkr1x8WEt+vGDrAdij6Qysn6Fs7g
3uIjeRpeO4q/CRr71eKCBgi43bxr8HFaI/VUiJa6zffJedisD5Uta+AV5uR7MO6omqGJNKktwGYf
BWCMoyU39dE+dFF9kHXHCz8RJrd0DBUQ5HucXVUXj0k+YfG6AbIW2jsHdaZFRvAtA+HsWTYzH/UV
wokFbv9r+7VXD4Ys8ZJhcEfuOhiKrg8d3LlwvKGswS76HdH3b3ztdbn4UxfkGTPtWyxX6xJvTmv0
1D3PhSS6SUzhH/AsrYbaZIXlmo1P/Ral6ldV9lQjPCd2dnDxbGlJWeGiggijfujTe7WLqsorMWo9
VRKKDpkxXFTbOqfWyxxIdvU56TLWI0xsWUVMHDt39nDBzKZz0WzsLAJzpOO3H6iXhU6QnHRGSVwF
cgJC4QJi0AdUvhh8vGRWjDNVRQ2CRc+DbVOPZmAMQmjQ1B+V/vV6GBUePq9YOvfMQbOm0kYKrKFZ
/dgsI2Ozj9chRF/JUEF06KDH6JLqcB4hc422OexQ9ELe0FpZ/XGg87OSK5kkRRFlRWyQEoVSPAqR
XwTTu3C9WRs6hKaNBYP6qSvxMlmQU1F1ob6AjqNDHuHkUgF15mX82YohclSKQBOIpzwuYUg3MLyo
VEOYqw7JI2uUSINYDwyvmTw1qL/IdZpFH22PyO2wBJLXVZYZyI4YtQ9FMcCVkcFdcnGjE2iPwe0t
ojbzlrlqhufdsfSYKrt+uxzNMyOySF/cA0Yuo02mrCozjNtqYDGy+7XBUlrNbVa/WxLJXIns7zNX
3fnHQKxRV2qShVo+RVVD77J4+Btv19BRgjEJDC7zTb1rMfRumo3IS+zmy9hOx7TfvtVmLLFEuKle
YfhG3s6y8fZeA0ZZdZBI9e8gKvbSKDKhUxkM59v2Flv1MAOmJGVYOWZga8SfCjW4HiJEEc/QbOIS
jOKAbobLFEBCg3q7Dhgnj71s+Nm3g19WUUPBoeN8uo4lNukVi8WQnQ/UQ63l4ObPwsbEFH6ieTpa
tWw0Xf87GC5nsIg9d44Lk9T0ow61BBvFfshTSVDEDv3bGP5ZH2MHdTwPM05ALdCnH9P8+V9ZwXdQ
u02CDqptycI6BklGUnrrMPvm+P46iqgMtPv8BhfPiKmPXZnik9gOHoVAbeS1mfmgq1A1kcopy7C4
uFamceyaCSxCFfLnMrmHJse067KdmrmO/p1ZXDRTYnsxdAMukOqP+vaQ9YqH7HT4q0sKTh+bYOoZ
7T78GMumuVuXLRRRc6L3S60FmDs79J2sy0y4cUAYpqomRg0xWfF241TGGHdjj1QhVj6u5sMUPxWO
xBGE5/cOgnMEjJYZS13i/J6Mf1T1OJall1cH3Bm69LnPZc2hws2zQ+NcYUnAy40SFBLugbI3kTis
OvL9ug/IFo33gaRuSJazXE7fwM14ULtPmBPw/x0I+xG7kNZNLTyAJXGmclOR26H5MVWP1yGEEXq3
VtxFuNKnmoI1LgvBcxa4yXNNP+lLDcmoj8Xw4TqUbMm4wyChmTGXE6AMO7CNL3UZxK5kfkIGwZ0B
0P35368yb2cNT1/VT3uSpKLCEpaxWzHuAIhTo2xNiCihp7p9mCzyk6rutziz8Ape+mZV/uxmxUNC
GTi1rLtV4tj8k5QNAlAl/uV05G6NO7QXyk63SwJmlh6+Ztr8uAuIJNqhJ0gPjd6+p9CfQtp2mFDm
3ByKrVR+TYv2lPVfk94MjAwtZys5rlN+Xw1/zhb15pfwHWerAWnGRsE6N40T5dOPbSNQMZNlpkKP
ebX3V1llt8XIgoawdGTp8GjfZ0lXeFqee7jq/k1et8PhImASZ2XZU+BMKh53QBYVWbIgK7zQ7r4d
381UtbOSkAwY6mH51Nzrxzggp/HT5kOfJSjPsmke2dJxITCz8cyT5gjqaGFBm8w7q/6sdZKpRBkG
F57MNinbKYdJyfCYpw/x/FRUkgFLYeVsv2xcXBqWaaySEpcT5zwF2XE7trfdne6j+14qQSDoqGNO
zXglMKGJZhwOq4xBz5OD0xSTY//p9U+D+naOmOBbFtnB9YD7XzbzKxoXDofOJLQ1kH8ZB3251YIy
ctDt48//FA/1Yzd5XVREuD9LUFm+cHFv3tnIBcjNMekwa8jEEB6YhMp0VJUDtAMyD4PLx9SQWCl2
kd9G8g2dxM0N6vSAG9zzhF7lNVX9cjtIjGL784pRfFPdmDmQFs+xlJC99dWwDNIgObehcqii+F5W
adPYEl2iQTIaBVaUWPkBLmUjZpyCOih0Fg+6lEEbMa2l9J/kJvOHMPYqcEFovyik/mY4n7noKza3
5RJ11sD2i7hbtuON4rSn2qpuMNsjyW3+y1Z4xeG2Qs0Yhgg7zIZoCswI7Bpn9aEPjaiKkkBGofBf
YuMrGrcVVjCvJKOOFaXhjDGUMqp868PkO56FPVD62UeJv4i98hWP2wSlS5tOQaUl3Droinb31g/s
+XDyaePpP5XzGvx/CowyK/kEwcg1iJywb2e9Hzcf7XDRdsz8BfxMAQmYKpgsxAgzkldnMbm7w5D1
Mx7VYCbgevS6GV+uryNztisbweSOTcNurS5b8dnqNeqcu4Sq/lIj25KpxP+XQ+D39+K5Q920JOBj
wsr1rhcf0Lp90h4h03FnRD24k68bJXN9nuraintjJiXAKMjPQbYBVTD2mbCxe1/57Mruq7KPxHx1
l+MYYEKYUgeL6K73Y3ZvudHf2ANJRDAhoEILAoG3AFaiTxQUlfCCmy0yI+2oY+02X4WTJ4FMD1O8
ejs0Zu7OHOhUTuDcABp76VJDRrxoh31IoiaYjzLiRdE+BmMAxAsx9IAWXc60OLZ04mY6khyl8qB/
52829dNeVpZlwY738z0MZ1NV9qU74+4SOioFRe5zSx+S7NGBfsb4dP1jCQ1CFdPE+wMUpvg65rSB
EnccsGP7ebmx7A302el5Irnkxi806BWGr2Ma1FVKO0bi5ljlFzdfIXxTPOiLXno2KT6O2bJI0g6R
XVD1MdH4bmBSn7erWY3GWIoURRnyA2Qvah+O9j/Xl04YXi0bDq5a6EjU+XLmAg1TlSgFe22fcL07
GGFzqHPE1zmosgBsXUepzIlo7+4huXNrZvVGDI9kIc7sj5MNnUUiC0cyCO6oKrZCpWD+QY5Nu3cd
yQOS25J7uQSCL2fGnVllmwsr3Aatyikmr7w0L/3rn0d0VuyWiq9jLau59IVWIgrN05l05g0xt3eo
PIbS9jaxr/32A76umWQWvkgLJAddvmSIWjfxO1n/oQyEizxU11cN91A49Jzf4/k4KCuQP2u25K1V
GE73y8aFnk1FF77ZA2f2q696sB2NYAOtOWN+UqTMT7ItxGe2dFUrZWqARsP4YN5pt5X/jzV6m29F
6m3pD7LAKnMK9u+7w8KJ26yYV+Z5oxto8fMKWhQCOepWcgbKPJzFwx1ODDmgRcNgD0b+nHNra7fT
ZEginBDC0dDThjco+4JsRdfbQnNsRDgQnPlb9jGu/yJmY4T/NwDnCcnWKRRnEGJNNnzOnepDUcW3
xFahRgTNV6vTTtc3rMwgtgN2a2Z3w+wWHdYMbZwBqd7hKidZMuEe2lnEfX2lAo0jyWFRB/32HEHH
9Lr243UrxBtoB8J/+rIDQUANEBrSzreRcrMJ99LydB/kHydZyi06WfdfiTsR0jitbdXKERfa94ua
R9X0DldTTxmewXn2L9ePOxpSdwQpHAVWQx9i6wX9XlUhS70lXsDf39HxmpEeAudhoTzkzpOhhde/
j+zvc1cUu+5T6HfBBkx03dv9dixp/BfNNxbmVUGKDOrlC46gZdI6o80dDJaUuo8mn6pag2GR2HHh
y0yCBO/PyEUNzMLwNxRMejez4yxuYGWnHO/264PRHa4vlQgCxGgg8SC25jg8YWxH4pk22JRgq8bY
d0ePS+dEpqFI9r0QBlN2GIMEg9OFiDqO5qZCEu8GxLnHUV1bt132p+EYi4U5N+inQzPrUtl8sAaL
TjUgUn0I154eIQjwp+kGB8FFy6XQjG3D9HWg0m+zcTOYN2o9edSQlCcv3JeDYYu5C5LK0FVJvALG
XdY714GWbl/9aW2ag+CiZDPH6ZYvgOjd0odukYceJU+fJSgsLr254jAUqNni6MIJZvOXxGzL5s6o
ezcYzeI4LyhD2l2EMembbfqZk5NRylgA2c++Bsh9IFrarZ0ZAFS0l42sXky+V7iWLrK5v8sy6y/L
MIEAKQALFnIRxqLzlrYJ1i97wYRACAKXNhw8+snyNIiZUUg6B5psGlYTL+crKHnrF+NqgjsrHlyo
+E13lY3+Lgf9a2mAF5Ih1P22CTEx9Q2pb6aHWTCrnuwcEu5iBLz/s5rLT8fEAr9GRbG8NfXd/pur
PFFZm4rQ+XcY3CesaiurcV11gzWtgqlbgsz942F97uNx+ytNk2ZVZpjhmKnizS7GTPtyHM/mstTh
9fAqs4bbZ+DMAv1EAWsK0/Rs9Yghjz89rzljuFRkcqyijBU4xaDfkeHcDnea+3jdiIv04xcEGlAY
w8VlE+Niuv06FjWcfVX9NHe/LJ0Vma4bxtmKrT0+X4cTe9lvOL6PUVl0vUzN1g0qR7upWi0qS+Ob
nLLx8l7CzELdALd7x1AhgfF2O1lE6enkIFio760vMYhIlqN+f1hsX7thrxadLflSwmXc4XFZnNLP
saJsnRvY3cnFxHX7MQNBUhvUmeTqLbWMy+EUV1dGvOniKCTrXYnJb2/t04OVaTfWaPpxbd5rxRqB
lueoG45H0TxMzSHMBlmngfBL/rYYdCVvV1hN5sXqXVg8oya9nJcq9eLt23VvEe6wHQYXiRW6FK7u
wFsgNKqCcqOMX64DXP9sGKPnjGitxc5W5iZNm3tJaYdm0uNGqZ0z+0eyEcnHE9sDsSQVtKWXLbaJ
Uqp13CBi0Ng6JTZoAhwieWEVW/QKwQWlOC06im+Dy7GJgyrHkIL1rUj/Weg/lTtKUiahC2DWEU3X
qnnZUZu4dDIoi7XmOviZTo+KDqnC2Dxc/0gyGO4jDaVpplMCmDx7JPVj074jf3MwwQwsG9Ppdfjn
QHVrQbEBKqHAKafT4BoYzZJR7oi+/R6Cs6IFr0GxzhmyMvudmx83KnlauewERsjDWCtq9mD8BeUX
84xdZlkRo7XjRXH+V4oVEyPv0fXjGx57iLCiJioPs4wzTWiUi7kRyFIAl+dny4cVl4Iid4OtSA6T
rt6Xlfv1+te/fMphdrmQ/oIWBYR/eD49AlocPZ/wbbR3S6AFGpQwyWcTZEXDmR6vY4k2zx6K+0aN
hpiWrFjCFhNe5hfD/qfXInV7ty2SK5PQKLSPgPgEzMKQk2E+v/tYq14a0GF1HaR75cMvVpxz8YBN
FJR+E1436rKggQXcY3Ehwao7XUny2Am2JI3skfqj296tdnfcEh1iKO2XsZ69CdQDdUfRWrcg97Qk
tx7pb+CcMwYhIygRYa96QKPELTRnfOtkfyHRcEgCmbKNyCv3BnOHMekGq4sTgGGw/MYY3HDoW8nt
RxST9hDcKbzondqaFALvxJmO89SfaZc/bJvstiiEgeYdKLwxnHDBQxe7bl3hTuoERRy2FF0f4SRr
hWBfn79WQTrk/yD4jEyHGCp2GLyjN6gH+Rq/jB8G2x8yGcOV8KvsgLjDPJ+svsD13gkoeGMoNJqa
5+uOLrOE271j7FC7nmGJalC8jZIgSeLI6fJw3ean61DCLGy/atxtyTDQhrxBzznQu6A9QUX0tv+4
3WvvlTNrIcEFUVb6FBsHP9AtG9M5fEKbYtiUdj1C02D+iKsR75a3xbp4OAkkp60oBoIBE69uGKm8
fCEdMjeu+x6fSanIV4xO/GO2qOVlylM6VHckMSUhV+jhOzjmNbtA2OdzWhQrPtpq5Ac7McGyUp6H
fv3Tkh6LgTsY9jN2MNVajKvjAiYh7qkc7Ue1pwGhtST7YpGF30wgUMZMNEjUwczEhQWtHMwGxjhB
qaZRjOkiDWPsm9IGWT8GBZ77umYLrrsi+5NXIPn9W2VmU2y27SDhM++hyXinx+BCzIOiJCfS1x7W
8rmp8+g6quizIdNATw8Y+DFozq1nR608mYmFzxZrNEjmsvIHo58wsu+W4XUoUdzYQ7Gdsft0IIRQ
ugalwaCw7DDelAc9IX/hHXsI7nQqazTVxS2s2VKIS2LuBMRTKJ0p4F+8botoc+2BuJOpA/92PY0A
st3k81QN94Oh+5rmeDb9rg0yTUvhR0JgB3GhDjkEns6/2gxlpBZWbitS3G5MlJkn1XrUFZNIvpHw
fAdx7m8obhsnzRhXyUhYPqNH1o8S7W3rQ/3yi3g+D2RtzaJguEfjvG9YCytfExhm9clp6T5nquLX
FqQJZl0SDWVInPNVCdq+HIa0DoNn0M/ZcGNU56KWREGhj++Wj3PAItGzJjF1JJ7DKXFeLLeWOJ4w
4dwvGed5FY5GdDuYTuCc55B1xSbn7EPyqyv2byqJeyguCDpmo1jNAl+IW72CgKHuQStx8zJ3eH99
NwlXzYDkuWU71uU7TQ61g45sGlKX5C5vH5T04frfF358EOJDWd1SCWiD3kYeqE4VhtM3KD/Mxjfo
aN+oTh3W5nSmSyejWRHb8orFfZ8thex9TyvcQN2x9jY6H/BO8PHf2cN9mKSL8z4xUetDhDtuq/q9
TjRWHQqGwnq5DiU0xwSLrYG441ywOybumvZVV7JivR4MmR60ShNdh9CEn2eHwX7D7mBYyIgC/lCg
AgUpjy0oA+3b8k3xWavaeGqi2s8P+Q9Zl7x4I+1QudiTo+JGtv+gapHhlwGaF9vQviHH8lnWOCyz
kP37zsLEmXJaowYWTOOtaWTB0lRe2xw69F5L1pLlqxdZxM4qztXbTsmtZAYSDdkluwNp5Qn3pnAL
m4gqfvrjj5sFkJChZ/63g3D+rimFWdsjAIlWBp2ZBko8/s2pjplUJGTg/LpQm+hyW6U6wl4wdg60
etb4xoiHM2alJUmf8Jjd4XD3DvBh1nVsIEyYeuK5VPNX8rLUbSD5ROzPXHwiMItiPh8R6YILX826
et4oYNI781dPK+quP8rbBq7ePjuyNiJ2G7uGxrkeWKWcQgVFNIa6HhiVhjul3jL8GElAMPRrQ6x6
Oo76XSmTRRPerEC0DIFdVvcBA/tbn5/BaVVlI77aEGif4sJjpMEt1vTd4pOorKBpIGuYE36/HSIX
R4wxhYAdyF0CvSLfM2hbeiDKRAOLJrk0CmPiDoeLHJatGIVOYJldIzatZ6J8kriIDIH7aLlTWiAE
AwLbxclt6ueKX/mTH7+zIuLVPmo/ssUTvpYaaJZQGbOCCordt9+L2s6oTCUcRXtiEhTjIY3Mx+oA
ammv/qqDUZw8SqwUf69XRG6/VW1SkFL75SHGzRZQr049/Tb5YgSgvguq2oNMvLzVTby2r6icX6Yg
uFWGBKimpUR6ldyWkx1et0xoGLpRVQcMeJZqcUEYGgGGVbfocljGLuhj9W5yTJ+q6+k6jMgSEJk7
DpNYJbimvv1iZWboPVjJ4O9kucElNmyWXlLvY9Gbjx5sC8MdEKrgFm8h6qyxCiXGw43RDd5Wfd2y
3E/XOwzd+O5YHcZKxu4htOkVkJ8uHAzSbqbO3hWte8c9pdNffBroBkMp2yVMdI77+qa9EavAy0Ew
KVE1H+f+pMoam0Rffw/BTNwd9utYVVpVovBSLUybeAB70a0xySr2QhQHTPMaExG6eBgtTItmpY17
wOIgtjZYqWdqSw5eYQwHQ8RvEO5wX4whbsBqi2vu0xySlzqKgzb2pxtWG6O3WSGdWxE+fuwReYfT
1ik2aiD2uBOCBsV56RD5lB66BskHHW0bLYaEbmTB7/piXryBjo3WVh1kawMjf2p7yMF/S+bo+mYV
Q4Dh27agSUP4QkuJO3WlaDBMQY05ftim70squRYI9w6kncGCgu2KMtlbx3OHhqYrxJ8DhX7Uh29a
+vI3Jrz+fc6xrdlQZs3BHTpL2tssNw5KMX406vx4HUZ4EiGq/baDLeVuAyV215mU3TtRcovGFyNc
joXf/rR9/YYxXDv3rgRRtnDccbu4IH0s2J16TT91+a3753pfSIFMFxdP19JNnK5cpB5bqzXVDh8/
AZUjxOUPjQkix7X0FJf8c331BH6GujLUbnAqgJCf195etXSFwkmGLdu+J9YTmAG9dZLcpwXrtcfg
2SIXooHQ2gZGF083aH+PYrRx/bkZeJGG7hFKAsTgVwyjPV2nVxveACB8aEyV78SrlxPJpmQHMXe8
2WD4h74Sbhbo4OR2DOZSJkXXagRRknnWVntpHGlr4Y20C5xUNtMuKq7Zlgk+D3QNWC66Ut86doFa
F5RGKRz7pj0tT52v+HG0+bE3vUcLQfAXKwiZbRhH0KHKP4XHjZuuawM+l5U+Zuv7Vj3PrSQBYcH4
YvlYwQaaJ+ge4F+q9QYXGTN27cCxlZekNI4u6cCeFp9mgjIy2GvmerG8tpOKIYmcHBqHv4G5cwl1
w3lWagBvZe5PpD9UG6iSIFBwfQmF7uFAx5QtImQ0uO+lVmnvbqZlB8i08FxN1/cVsW5rbe5BJJH7
pWFKFpQFmosF3QFygUhbKO4wjW0H4Ejyk+Kh7L9V46dJ1nskXD70K2PWjJV0+KuZOWPjlYgeQd2q
tzFasBN3eUpAZHN9+URhAhqU0AQhePi3+RtFMRRdWg9gFclx51Rjb5Xdk2QA3AUia2u9tikAmiGy
1NtB1lUkXKedAVx46Jo5aVTMZAeL1t/0Dj2PUPDdxkGmVS7DYXbuDrylgf5x08KOLX0syeC14zdL
Ng4hXivsUxuvgZc6ywlkaSY3hWvFzS0hT5qMuUrkuuAAhNIM8hsUNbg7z6wPLkWG4EAG4GecPbjm
rb3dlLmknCFD4TZ+ayaqBgISHAvmUnpNQSAHOk2YFiczGstkhKqi/Y8Hex2jN+hax6Z4+10ytcsh
k7g6AZjrdPM8WUWw1N8Hs/bshfp/vln2WNzWHweyzU6HAw953VOrJzdr2T1fhxCeP7j56MhCIdKM
qeC39thbrWwtHhmD7ifTfCxd5PNdgH6REBKJKGVITBJdHyB19IrH7U+0n1iKnQIvHf321EbNGRQ8
SeOxClDiD8+oh8qe10VbaQ/JbVl70YsBS2kHbfq4mOekeedqkuY/GQS3W4d422jJrDLJS2zfgVTT
NSVuLtqsLtgXoVOG8Gnw1+6UtotpZcQODLMavKa1i2iqFRkjiNiQ3yj8XdtqcL71BcJbUq9elR4J
1bx6lhxpQhA0ZKLrhdFJ8m8vhKKSBVliOyCGHXZQrxyt4qQRNZT4tigXQcnlNw4XGWqMFKApfbaD
8pQczY95QH3zY6rcuhgD3sLB30iEcprtaWERuP9D2nftSI4zzT6RAHlzK1tVXe172t0I41aG8l56
+hPs7+y0iqW/iOndm1mggQolmUySycyIO95rwoaV4IZXLBy7IXMKIafTldWBILQoI0yYaVheDjaE
QW8dc/p52cjz6KfTXneqgUVPW+y+PS1lqxSCCepBgaDv7x1HW9u0ntDmyjl9b0SKUyTGx8MB+0VF
LMk13yEls6d6501kY+Kgd545vDqv87kDGmV0BRcl2o7YagtraqKxjECpqBZWuNzPbTs8maHSfmun
sffUAeLPOyGeVTyaDGP8U0jrmic2vTG0MihddFVEvTlE55jQuCjmYqZys7gWTn2OEQ+KPURCYufd
UAdz1fHORhuxEdUlqoViDtwIcCtgAKHuN2aGUYqutfjZ4AntPmqP5vx9Nn8LQ+XmDQgTvca4E8G5
zzvXnnsrLQmyDEj6ocT0bK8mqtDUSRGJboWHUKeQwywQskK2SUV4R5vzLZQW0aDCCpLnBr3QnS6M
ONW0CBw9IFSeYiPDy4MYFO1Q/0Zes9bsCCkF5Hg70eCU9W28KeLWiDs3KCKwdZ/1/oySMS+NKSx4
ZBEPlMxjetEelhfBAcOhbmtOE8w7ObJLTiZhw5NPYJkdz8QDuUhIuLh142vCYmcatDj7b3Ov2ZKw
swTJjQadt1i3phOVIbjA6hCJPssuhJM4zP1gLMiXiE6yUzpU1qpP5KjeLTfosnNLdLtyKf22JnYN
ylgaFu0yo1plcbX6Wopmp+tfRGlyw2XeZw2vxfpDzfv0YoTpXJnIbOuqRlqh6WAiFb9tM5s8hO+i
I4NKh9yHbuiPPxdndqcZvb3TexXUf73ln8Iz4TAFjXFdN4CfpqvERPPOY6E8Xo7t51v+KQSzUBJk
88VkAYTcPYhmhOfh75cBeF7CHDAnbJ6qWOiLC74+Mf0RWiCj/9IwYdUh36DSCHO62Jupxn28g0+k
82OSXvXyc529XrZiK07j4fRfCJa/pFdyEQUJ1uKSdJcXbovdgOxIxzl/nRN94clyDcNE56xCErJt
YUk+LXYa7XuC16lyp5fPoXkMy18RKNqk45I+ocC8tkAWN7n9+EufoFZaa8FkHQpIAF62fCMtevpN
zIororjv4hLfNH6w+dSBddOAIJzmj2Qb93hHfLiMuOkxSIYrkJIwUXXGXOm6RsqLKtMwnePVQu4X
3BlM/zLE5jaI68gfDObYZmhEh4g6MBpw0hUuSBSCaZc7812+V7wqqHhCgBtlHxjFFSDjo/UE3XtU
/C7u4Deo982DJbAC2a6cLzC2USf6hGLZVZTSSPS2BpSwHCfrqkWRCbcY+5z2lAFhPLWLM8mSFYBE
pHyL8oPSDHiX/q0ZjxrZLx046UBxpi8cZ9zc51amMb7YzmXedaqKYp2ZOEn3q4O6E+SubVn8JwMJ
k1L8qLPGu+wrW5jooxLxMqDhiZrNNs4k08PJWHBKDLp9HZAAXHsenwVsKxAboGDSoZmrbCQyQOC6
IG8puaSd490YI4PahgLnXXULBO1JH4d5RQJt7WmkLNNqioq2lFyt3dX9Hnqtl8dqa+la6DNA5tLE
2Zp9CpL1WieaiYxemBY/s7E+mqbgkNmInP+Gw2yMRA9xuBNyya26cGcNoT+pVw0hXwhEa2uotav8
GGTxpHmEILNLTMGLluhxiRN7EBfOs8bW3oKXExEpUUz82fZVpkNJSApjFg0UZpXgmwQUOGra30eW
8e3ywNG4xhxo8JwOD0BqFLIFLIf4YIaZFmmq6BKww+4WrZjf4hlkp35NIFLuW30d2a1gLfZIECM5
q3fDO07AmaNApOphmrW66I6QQq1j5VdCKjtv86fLNm7CSBql3zDQj352p5Ig051HCvQrQsGxlNEv
FeKgXJFz5t6EwSMOiFslJDbZu7dppEUagsTeXWZfLR7IcjMPz5ct2fAMnKwVpAAVqBmetcdFaPfU
43YRXUEobDwZ+RYyCYn0qGvpX9eg0TO8rmtIm9HHQuagm49WkupZKroTxGfkgICX0pCDy9ZsXY5O
QJhVO6pF3EAgBvOPtJyV2O3kCDb6DD3L0e5NO3JCkJj+TlyuLBrdFs68fmUdncrVQi4HpQInLKwb
fMmnBIvKw/Kg2qNbQN1k4HExbATZEzMZN5fkcI7RECq6mhnIyJHoGqdVc2NHwsrFJKEAx4AKLnOW
KIUcxd4VxlE8JLvkEAWzr/tV8PdUCHihRNuLiBseCi3ZO/Ssh4uWa40I9nfV1UfLW2LtPg97zp60
tY6QEMA5D2R95xKHclTrsd5U8Ao1zm7bsUve2yQSX4emWnhpgU0sTZEMPIcj/8A+DcURWZJegElm
dK8p7/Nyp5o8mbeNWhL6svsJwhxSKmlKo6gByOTnNyqk1+Lb5So8DqAFjN5QAH493fIaT7ftghQN
JbBSz/qGOjwYtdKIyNpCGpLMT+Bvg4QH56q4CaLjZc3AJQuHOyZGxLMmj5pggv+rCm1JzzMbVB2O
mBW8auIt/wYxzB8gJk6os2nOCXhj3MKcC3sef+QxOtaUudgJVuuSsf4+5qDONXkVVBskKpg58D2g
WRhPr7h6nMYJQQybSu0Q0tUg2rVO9pinbvIeutY3I2hAgFf8xpvCUXCFyuYyO27tzGCRBFMlyg5w
72EWtUJzKXUjYbUJd2R4kdrHtL1BjUNbPekhr6d3I4uirMDYFLwskjY1RoDN0qEyrtPxuehie8ie
ycjLcG5FwzUUc1Ewul6uQmzTboE6sRiqh2RuOBvLpmMi5aai08lUNba+wUzNxMSrPDb85rYth4BM
fpeRL2z3MtoR0LSmILXH1jVokZ4OC11iaji602Aca7woWTHxL2+SW7asYZjgsXSTIKUNYEpLRMsL
eSWj5JB44mQaeDCMp0e9qjaVpiHoLoqnCtK+WN4Wy/zSmKGQD69+Fh4pGJ9GJj+TByRt3MronEiV
fSDuuz7j7CBbl1GUidLmftOAIjwb1q2wHXWtDuHOZuPPhXlV5O+zIF1DAdEdJCQniySA+JBbNH/f
IgfCXxVpIRXXNgm57dOIMYmV0vf4MrTdvKadCtJraMIX7mWf2FqtUMvCQZA6HiilTkEgHmL2xjjh
0D5f51Fig/baLtsrFPhaMy9RsXXkRLsS1fDDu9lZ5S3RwPHWDSKOSuDkiKad2b0l8u9Q40zZVrRb
wbABSOvSWBPxtOXqxZ1k3XcTrNKPjQZJqCFzx5bj7lsPS7QL61+zPtIzqxNggcIuhVg4Sev3ki97
KPeu7f5NuI534g4lxtavyzO2le7BW5lioLsM82awIUlvVLlsMqyvdD/sa9TU2ObT/Co5sjvvBs25
jLa1mOk9QdNpf/dZcbGVId0TZYPoJsr1iPiXEB+Pkpy1vLUpIxUOSSgRfn526KzbMO+iMlfcHN1e
u3ICo7KeQ6A+y4l+g6TmfQMqtccEBdD/KKIgcEzc2EXoUKKAmoplnrXSZTDRsrIUGniTWTvWSDRH
M7kv0+eBBPSDBuqudFCqIt3DvgiiFmIaioVkbqp9h+K2XbVPiXk7G0FWBqb5ZjWaU/B85Wz2TjHP
GrAzqFmiISxze7O9GQrdabPsEGbz/V86CQPDBBFrwguypQBGQmeADfpytGb1Ha6UOA9x7vnnq43B
YjaxvKe0WlOWuZpt3ote4YZ7HeoKEGHz5yuFkz7ZHD9NRoDUwL2DtMZpdITaRzJpeY45q69r6MqJ
mjeaT18YvBUGDWer8DGiO9nMDBiUCu/itG/BnBC1j/8Ng9ksiwkWygowykbapR3k6zs5UEf1bw9L
dG4+TWHdLYsktV0GDJcOIWWj7ByzeNOVhrNez6IFg8J424JrlgF94OwjaSpd0aSp6stXvHvPWVj4
gLEkFY0PoEBlN/64tiA6lU+Zu+jo3IlqTx7+mpKBgWB8GeUQgiCHgBAUyBdEoCtP5oOUvceVkLvl
Ul8nAgLFV1zh0yzl1N3qdMnnOQVmIu46/TBBgyjlrJqzfZ4xi47syqN1BS9/qArP0Fx7tNprIqWo
qg7iseI4wtlGz+DQ1bvCEeTEMOoSOGQWbNUCgxSx+kOop35VWMd6QD1Wm3FcfNMr0PuH2mqwSuEu
d4op6k1dqOkM55MCq37MLU4o/Uj5n+STqFGfAOwaClV5iU11ydyqtAd/OsYOukWCO6RNiysloEo8
+W14Y3q8rkqOYQqzqnpDJAIpYZiUV8E0jigQ5iTwN91iZRnj7akwL62YwbJFqTxtWSgXjjt0wqEl
f83LwQwi4+QdaGImSA1m7oAalGGnd5xX4fM3PgaAcfEwLCpi0tECA/t+DPCE7vQu3YU0J/ZCh6dQ
zxs6xtMVJQzjmQBu1GokT28HqMAWmjf99Ys9Yxb9jtWKisuxE6oROCiBr906EsnOXGreqxfP1Zhd
NV5qOZGwh7vhrNhGLwRyKPAO5TwMZle1eogNlBRj8BU/dqrHj1b42ReCyKnAZaa98bqDN88KK/dm
IsNk5XNUJRi7tHV1cbQVEoji9y8E708M9vlVLsrUsApgqPpLkli7pHqtRZ7YOs+52TthV5lgD8uB
otxaP8lOukp+E6e2oJxAJYra1uENHReRCQ0qSuDEakRoaL3Flx1KiRruJpS/pDZxs4DH0cJxDpUJ
DxAihuCFRCORFgq+1eiotk4m3pPU9qKFohoei1CIwrbHgZ+oGBMahLrOMmoHBBrjrjcGE8WAlnpj
omXz91e84xOQWb0iCIWRrKKAg2RncerXC8o4hNK9DLN9BEc+BISOuIjiVec0ShhpbqRxLGaoWLc7
tMA3L+ov5X0AlSPq7R5bXs315jiipwkUmOg7xiv5KdzSQjSzyhQEpRQNEVEFPZfCiaLc6RNuO9Pm
kWKFxTiilhdRaxBgTXjN6YP6ocUx2SbO2Nuzrzg5dM0st7oWjtk3XsXoZvxYQTOjOuQoEGhEGRFL
uivDd2NxhPjn5Znb9HvQGaKVEsyOaEQ7HckqyYswrOEgE7at7ocy3P+332dGz4AW9gAys8w1yqc+
juzU4D2ybM/PpwXMIAnhEuHtCGF9ma/kpbIt5UjGJ0W/GbUHBXpCl+3Z9rxPNDqeq+1wQd19WYuw
J232lXDfdLETWT90iXBwzlM6dN9dTQyzv4+QHgX3DcySA9FZ3ALxb7kp93jQCXgqYzwfYIIEVOrB
t0R9AA0ieysvjuWccM7//0eA+Bw3doM3qkgYqR907uiZz5GnvxnOAKr45j3y9YfLk7S9bj7BmJ0e
T9uNoYwYO9N8LJOd1XT2rOwuY2wOGmo18ZIIMhUUGJ86QlObI+lLRLwhEh+SGjOz1ByITV9bQTBm
ZLk6QT6cEs5MFQjy9J3akduFpLaVSN8uW7M5Yiso5qSCw7GijgugTOFo6QcjvxJ4OzodkLNbzCcE
e1AJtazXhxkDpqheDp0Ao7gaxl9E+im0g33Zmm1vW2ExUU3EgzUWD92ODrHq9IH0ErpL0HhWkOKk
x5e6pb93yTYmyiUF4gCyybhBP3dQEy386Jv1vXXjXRMQXrqLM1XsSWXKk2hqRGClybdJABkW7rjK
f3MHlYlyojmZVhwBQ+pn0Ozj6FD90+evl2eJ5xDU0FUo7bJMy0K6gqoEKoqDbI+VkNp5lOImKFyn
6Ia+jMcbOCbM4dRTNyj2g48n/a1IwFhRxXc6NAEvw3BWrcoEhljLdL2FEpxrlndIzNujEHpy7ZUD
7x1yKwLRdhwDXckKxJwZIDTtNbOABkH00h3C9taIf182ZCuptv59JvxUaHnoTILfNwq5d8SihKJI
Ii2HOJJzvHi2lRcvOYrF5zh2Jq3m5eA3bwBrfCYmwQHaodSBH+/NQwiKIwjb3wjX2j84UrrpNdiB
Zp7i1LbJyPjTuK4iz3fqkpkSjWFo4BZgGH1QJr8UIrlWr+y78Q2cWfagBK3wlQscWrz/YDJuSTIj
lvQZZtaW8qs2I7CpENWre/CiXp7PbX/5BGL8ZcymostpnsoIr+tssUX04P43BMZjoGGSElkFQmK0
Xi91npXyeMW2FvF6tBinwDklF0qaSMwhChdr712j2NnA3UA4MKyUsRJNo9x/3Jvc5CG6oeev6F5M
7c42H60g83rRlnd/ry2LM9/KOLZbqhoKKdZovkAOkhsq5TbfZTbN7zVB4fCa+WS6KbGb1hqN/n0V
f0VpkOWhx1CKh2iH7cSldeLZC0Jv6thUFZ6uM+Ou3yl27+U/pFuZk5HZipTrD2BO7lYpa3heQ0CO
ofqkdHuQRuwVMNGJ4L+77Ji86WT2s0ZchLajp09C4tIxuvyfuh9mu67J/jIQZ41pTAAhAwpBkwhA
Urgvp1cx0TiW8ADYaKHoyUJMACytK1XELgTOhZA3VEyUkDpUVsg9QmAWBsacOTXYiXRe0do2COh3
UXQlydpH6F+5Xk60aJT0Hqu4D13U4V1ZmerMprq7PBubD6zo6fiDw8y7oY21UibAESeoHSE+ETtu
zB9jZDzFmSjYYVpl9oKz/JUgQX+pBufQF+6/6y9gHKLPxkhXyAgfz3Uvkyo7mf66GfwjanwaybhE
ZuTlmFUwsh6VHxpRj4Il7hIB94TLo7ntep84jGdoEmXEqVEvASHTqHvVefVw25vv5+8zuwcKtVpI
PWColPa6GVq7rZ7D5ZUk9/oSOXkduyG3MYdnErObIIlUayjuw2rSd2h2avqH/zRkHw1/Kz/vxX6e
TR2/D8rNoJLUY0147B2bd52Vh7GCI+WCdsxQxfT3cmmH2lNZ3jQi2Nwf4iZzJOt3AgULSbbr+NiH
vDcPeXML+TNlH1vMyr6uE4t+HGFf56P42IsO1Y7KzlGi5i80GlE/l8COCmJBVOuwJXHg3cgTOaH7
1VTYSbxf6D88sp/tU+cKhZq8MgnJpLas6alTiOLWbipjP8m6My+FG4+K4qCk7FGY+73Slg89RBva
Hkxapnk39zyFx+39efUlzPYYx2YYSqDPcuUK+hY2mnwdCbTobu7QzEljDzeif4jwv6jzQWcXuJg5
F6bN1bH6ACZ66gXp017G7LbpS509LMS7vDo2d4HV77OxUcSzT7pgwRvVUxsdFtVXCMdDtyFQoiyh
WBOlrswCzzohI+Y0E1eM7ivh1chBKvDrshXbo/QHgj0qkrmcxXqaCJg288BYxDtjxjX2MsZ5qfCH
73+CMAmNsGxDPNEvxJXvB1d1Cn/C9TW39SftofJGV3NSTwAZrB1646F84YBvrnKIZ/7/QdSYJUHg
46EWAbxxm73uJF71o/Wnj5efLFje/iMa4/YDSQqtIpgyypNN69mnHbolHRGSUILLa3nmTR7j4kMs
C0vTwrRBu9W6Y9FyCg//j3DyOXaMj5tSFeZDDIDlUbJsSg9D+0/MwZF/UrWBLJB4mdbNU/Vqtpjj
QBmPZgNlKIKHs1TzNJ+yWtSuipsEBNxps+l3lAkeeLnK7W1oBcucDnJ9LqQQxWwueRY9UPm6ONjd
DY76WnjCnteze970wKwH5qyg5Gon5ARo6R6d8nZ+MN+MhzK1e3/wRDc7JG7oGb3HcU3qemc3ppWN
bDRR56kV6VKXrwfayOvH7mLYukuZfrqgCFQeQwnHPXXxdDPqUKy3hBXWgpRmg5ur+vLUz8X8fNmu
zSBJKXxN2hAgWcwiUIomSxPQqbtQfFnE0km0vQiSgcsgm1UsqM3+N4qwxVNJlUvREsKWzjUD8TAg
T5ocltQRFTs69iAI/JB3KGypcw1OuxlvGJkANiSNKS4a5i2CT8y1fBTKZn/ZvM0xXFnHRi3NbGJz
hnWq/KYj/md4ruk5GLxdQGcmCjWV5lhTrxeuZgcHSj/21X36SL5R+h8LZQyZF8ERx6v54bJ1nJjC
vlubGihXxxzAZvFrsfzZeC6t7yOuVJdhNh+91j7CxK6cTNKc0thPGcFVZwwSnChpj3z+aPAGk076
+WJGF5iBDmK8fzIBSxpbfe6pP4bv1d64Kr8JjoEDX2bTjvz6hZtbpCHpEh4TsvTckorEwhjWdX6E
MkIedo7aJE4Y6a5k9i76ITnxatvtPy1kwtWkVF0lEhEhucjsPvw1RflXEMB5ZUGrCmwVrKBiVICA
3JoQOaLxLUpcJeT4HZ2DszFb/T7jD4NQLkM7DZSQzpBdaeixjyID4iiDOdglmnHtdqh5L/6bS3kF
yjjGkpdQNUhhlFqgm7J6n+Ujcu08V9/cS1YojDtkzSgQRQRKCIUb2ct84yH9YaBkjHb7S4L91+Ic
dMdc4THOYA6jVJYhBhBZP3vSr5cWRTXxzhy/Ems/cSxmy8qjTJGkEnZJ0fdJfIt5dW+c2bGYk/Bc
pNAULfD7S/JQGYKNZn+l5+Z/6VdecDyLBo/VLXBYpniJFeoDwewJtnRV7bRAdquAF4Z45rD7BhQy
wIYKoLi818XnUXYhVsbxNR4Gs20QRZ/rqcMqksUWrze1j0Keu6HhtaydN1yfuphFv2M1aEhfo8w3
BU7p6dDVgnqDX3X2dBW/xM8iSmVQt/Ub2S/p1+VdYzPMyaoKWV/wmp01k2ehVFQW3TSU+TGfb0Ke
eOb20XYFwIxfXiipbpUA+PdGMlzRGwl9ByiC8is3VjT9oReKZjvYbuspI33Y5wpxZ+NuQYUixFxH
gcc0tZ0Y/URhV+lQWrWRdkCRcQLTSIFiN8U2Q3saj6n62FQ3yqDaucXL+25O1QqWWbx1m1pGSQBb
IIiXvScLvGqgTV9fITALN6rn0EJghatZaGkwygMoZx1iJf5ln9u+161wmHULrj6QUlfAoVRd9E5s
Pch3ibM4NHxDEuOvWSzp2lrhMT5YpYrVI5mNOCE+WqHugoLNrvvJ45hFd4GzuLeCYZZwGROwElK/
aL1qDx4ysCWY++Uq2im7/JvhqbaO+xycPrZR88l7keLNHbPby2SO0XioYu7G0amN72V/JRHRvWwi
z0Jmdy/SfolLARZOYEZSdt0OPc/7JuBxXG97OlrH0OUEXimWzaDVl6krFZSFldkhGp7S6emyGZtj
tbqzMf5nmEpRKAK2cwEVLcag7tvY8qBuwvHzzUPrCobxB2nRiyXRAGOGj2BurMHK0La2kP0wxDel
f/tvNjHzbw5FWeoNwIr02yCjFAQKnUW0vwxCf+TMw1cWMfNvJnGDii2AjIMOxeXcjiAtY5XBPD38
NyDmgNflZSx2GYAiPNPFbVAaqRc3N0b0pVf3lUXU49fbbgrBijbBESKf9mb3FKs8GdDtDfAPApQd
ThFyI0uKBfJniApo2nGUq9iFvumxhpZX+o3HA3LOSkdD3QqN2SQkUCCWlUXRoB+Q74yX8nf3Mtjk
aKCVIsUNl3IjUMWk+UrnvEhfXlWyyOwefQXK40QGdFgLh7ouXFGugsXgPeJuwmgSWJgQ0kGfwfgg
SrIjYsWAGcmBRP8M6X2olM5l99sMQOichdokaoTQl3Q6Z2JdNiBe1bCYpNTvzHYfZl9phzNXEIyH
x2o3VZYAiDJNbRPzU3OYZzbXqiFr6ERHNQ7IUk9tKHslCfXcxJU5I56exoE8LLKt6FFQNaggvDxg
m5OyAmOiT4SaILAuGMSttO/J9JrpblvHnEmRN2dlBcLMSt5ZeYd5+d+xgRIB6u7o1054J0H8ZXCE
B/q0I3nqLn1X7oa30Rlc4vPedXjDysxbmepLEub4iFLBhi69xiADi6IbcPh5l4d0O3CszGVCUykP
TQaC3v+dnCVXsqddFKg2zeUnPu/kzBnbjzPvKg6mI4q3aujDuzIxZK/pVNFp5ZkXnngoTHQSqlCe
tJIO3uCa2nFJfl4es203hEgsmBdQqMySwkSD0ioDwSFIU1BslEWuuYQQ0Kk5nsiDoWauBouI1lxb
PWDK6qoS6p2gvUQhLz3EA6F/X4Fok9pqE7jqXXAUJ+jkR9+vpY2NXVXl7F0etu3cKPR6/h03Zvmm
dSfGEcWilzTRQyfZm2bY8Yt6hzrjAzzOjT0CPszUBnMjt3JrM19gymheh+oNJUY6tZTkQ56CvBfJ
7Vg17bKpdFueDBM6lCPyU2U1vrXaUAWyAApLHECgC9nV8itnCBSAnB1taEs6+AQsUFwxwWUA9XQr
m/iI6acZNJXdgnisiB31dnEo8USs2gnv7LE97CtMJpaA+bpKhCyidf2Sn++E1zFIff1OeF6cycvw
9CMdal/Y1y+8poXNILYCZkYc1fdqX/cAzrLWKXKyb0oCko2s9q005uWDNhf9J5jJHIDqUDDyCiKw
6H9s92llHSyp5bTC0u+9MHlsdYMemhES0rAn3Wu+gidPLaBXSa6n0vh0CYc54qS1Ok2jBJzWo4Th
iaem9hK0R8mDyLLylT11NW7UY1cBIJxaow9VjFsxvoTzoUpfhfYrZwQIA6KMDCreZ2pTIFifZ3lA
PNaFIcgmsJGrWbzTtfCGFIrLWWF0cM4H7xOMCTJykorqLAEs/D06+qE8DLu0dFHofwO2af7wbbvd
JxyzoI2cRFMFWQyo2Txr5L5LOD53TrZMj9rgHoOCLQrxQDZ1Oj9o6ASDAcEBC/ftZ9XRdqlboZfT
TW+oCGHxXgR/Tzz2AQnmRzAnSeAGZYaw05LB6lsZ+eHpZQAhJ7qKncK4kaJfOvkWd5z3980dCPwq
/6IxI0j0RonFBGiT8X0eMjuBt3f9j8tusTVNFuqSUF9CixnZVxBStlbWUJBm8U31rp6eL//+ZrJp
DcCMmYZzttbkANAeF9/w60Bwqt1w6F3R7YLI5R2k6KCwXr6GYwYNtlSi1gCuHb5XOu5aOAdb+T9j
ca1FoX/ZNvrpZ1gSFKLBog8iUJYJdAbrZDYr9A6hG54Yzr9JJFwNU+LgEZWXfdxyBrDeGjrKOEXw
RTNHN70DT4MIymA3UlCZq0CfBfquycyxaHu2VjBMhI1wj4mqGotKs8tnxSce6JjUwqlQpxU5y2/B
1XgUoDzDmGWMvUntlgWGoZhKRz+imvn6MBKvF8SGY92mr6+Mo39fRfSoI41oljCuNGW/zr9pXeZe
9ggeAjV2hTBraTToMxAK5Me9WJMiN07lv2ZSQxiyZJHKIoL+EHS3pyhG0oi4LWDIYqm+i40S7f+g
tYL8S8IJDptzswJiDkgRhKihQgcH160XJX5TBshlRLz6sM0xg6qMiEQjFeVlHCDXErmupBZ31yFo
lZccvCdfmJQVADPtZhZq0E8BQJuZh3rpDMcQsq+kRfAU/8cKZuYrPVK7yAJIHrYOeh5vW0U/ZHLx
fNmW7QWqiGDRgzgywgETBzo57qNRLFEUGAzuDL4oK3UglYwHHcWjmSWJNz2bPkAF4yy8TVJ221Nn
m7E/zU0Cw+TakdvKESYHjQJfmaJPEPb6u2hdNFglQEiI5kohPIKc9QvpMQuyQYjV4A2X2VdRFUwF
tVYjqa3OuZ9Lyb43rtHR+Y0zP1uXKVDTG2gOwMaNfeF0uGJJGRp9Qt2CeOj2ySF0O9vAYTjmCiJv
nn/WSEwUyNWik1rQk+L88z+dldS1DFssnNY1IbLSOOOPklfmvukMK+uYgFCi8SBG/ya9FEPpKXud
CB74vtAmBQplxYDwEnz8jCgyyeMJtC0A0UHhPVffhH6BagGPzmIrv3MCw9ii6fJsxe3H+I2e5OLS
7VZXqOXyOlrZuL/sFxtB7gSMXUVFtqhdCTBTifYIccGw8E4+lyGQOD31vDLto2o2UaOj56Fvjdl3
OeJ28FDvZU48KzNAb3iKIRillWt0aualt804ckUpcuTpd1503hcGDNTd4Bg0RBx6mF1BbuV2MtAu
5C7WAKmm8kEvrb9/rYbKogpXU/GfyRojqvG0yCFuk2CArOxRmiRn0sPGqytj5Ihdbc7NCoo5Vqlh
KsdxF6McvoCcwHvKzWVsTswKgBkuCHualWbCFmWEjr1uFdeiMb5Y1eyHSuJenpqtB/iTgaPWrk45
4UTmJM+SzG20oQ8a0hyneKg8qxaus0kW7SI0pqs8VwdX0QfFUaWGswvyhpOGqdUHJHkogtUJHyAK
uSOX3X7qufJkdMTOXH01okwgl8gyhNKEEe3cyYWKiovX5LvOzmxKzWi98VKzG5H1ZEyZaD73stWq
FuBQJjsmqSNpLgpDnMszxxs3JuRNUlqPWQs3tMb4qKbDDgypX1q3n4uKCXQdaUdlMgFhSLPdoAZk
yjX/shU8/2NPC9IyRXG3UGe/HY7KznrowOXU3OT+Fwqc1pPyUfK58rMpF7shFWAMGKZ3jQEhKS06
Dn+vKa2BUOnT1T52qhVMAcnqapZhTy94fS7YM01rWc9LxSud4UQJNmWitgUOwzThKXbzbskKRyCi
t+TJXV7xFCy2XQ1svjg14qGQFRrrmiFDWX2KlKBlBUsT+RWodi/7wfaS+QPBCo3RVzfZEgARq8cM
rMhi+n3JHy5jbJ2yMDefIMyON82lrOQCDTVB7w1gh0prz7jpDsiR+52T4T6ODiDOafj/cPBPUGa7
0OWiqjQZls1R+XOx1B2pUMMiTV6Mjjk3k9XbGvm0UpgdJSp+cSw+cxID/Wl4t4RiBsQZweB0GlwV
Ge+5owzqEdQxlzby4suu2amPU4w2Fqd0x115Jd3+dfhjQKk7rZaAMZZCh8UFvpN0F0EeSzz0PMqJ
86lkMJhdg0ABtlbGD8N0r/e6vXJFj+fJXgsoFVbiGi5nKM88lEGkQ72yalTaugpFWBXvDZtWHzSm
LTji3gisAwBvLVdweYVI570KH6C4sFEqM7CgMxE4lOIpJWKqOuDt+GcO1EA/5LvaGUDBlO+jY5nY
9b5DmZfFKZ7d9ps/uCzTp1T0Q6+m6IXWS2jfWi2yfY3wPoNtYIoWzka2PbCfWMyqbMg8R70MrD68
abLZTuUrVeEkmOmOe3IAOB1HhVmES5Z1VVwDwxpfQD5nSI1roTA0fZ0GDhKdkUtIzIrrdXMAfwaQ
2s5XUjSNabRv3R4LcMPV35ThGC7cty/69ZcwmQUnRUqsRgSYs2Y3+zaAHmllm0cwlfi5P//gvXjR
n7sEx6w9Q5NCZVSI6hAlgJRMwVP83nQ+RYbeCtqJkZ1njk+mESaTVOaYrHqfWF4zpracPGTomecs
6U2vWAExR6ili2douQEoPrbPmt8G0J5z9bvsRbmmjGC5S1DbuIv3Amd1bS/rFTCzrOV+SMO+wYTR
N2LBLlDdXexVb9pJD8Z1WdrCN6oSXwR17182eXPq/gBr7L1ySkwihgssTqaHcSmupd56uIywuZpX
CMxqzlSIx8UCTDO0h0gGP2F0NxpPlzG2o/8KhFnOjab3TUtDBhpBfeWWdiCVTu6AeVa1tUOJ8nhe
WyFv4JhlLemZbmYzEGvxrVOel97gRMHzonUaolY20S9Y7S+4hcWCRRHEIPouenNm02pewYFKQ7qj
5bziLnOMI3df214EGgTBDci5IQN9iluRFuo7kMN1wKRwKFxwvXhIejqCkzizLzlKoJY2rS/v3r40
iZ/A/4+069iSG0eCX8T36M2VnmW62qiNdOFraUb03vPrN9DaVVNoqjCjPexe9KajACYyE4nMCCqg
5togxt2MEN7byY1w6rziLAeapT6EkESrHtIzc6KXfKQPjgtyEf9bKuVYmpWTZFEGonwHKleHPF8t
l8GdbBHNTblVMGoSH+u7b5/0HY/yL8tY10OyvK3wR1UqtpMzYWOW4Zcj22Aci30bfYejvIqglAMv
qoDLI97j1TgYZBa//cd511+XROfp6lrkXC4AQ/gWzqZ8kB1io+u9dJZak8z/82bk/mvWHAqU8ilN
mAxNhRhnJXxpc2JrpZMMlbmZEQ8Y+6dRXoU3qllSY5yEQfxcaQE0P65b/L5r/Pl96I4qaOMp9Yy+
HPz8By1xe+N2qoLrEOQTX7FwjSxx40S6uJ3wzE4gAih5eXogeaTjJvWuw3yst1JfhHIaoDBC/Cfp
N6GwLsC3AefrN/aPqQNmQYz1YShPEc+5qigETUsyAV1NmO0qrWkS9H893ECWBcI1yEHiKRiKSr9u
X673nFiuOtg16rNR2/V6Vpk3l10r2GBQTigqmrow8LKBrftBKxBOJuKksprceYJ4/OJrn/SbUmYY
33582eBSzmjgl6HiSuDGAYgvx8SEviuqYOt9hbHW0Wq/p+gdKR6YprJrkhtcyivVsd5woDtHOoV+
uwGTpiZ56Zr9/Hk8aM5shRfJq07JLWGnj+x/PaX3yxf9kPCkM68vamJg1c2ntDiL+mOaMR6j9g/D
zxUqdO05wiOeMUGX1ZIu60t3I/i6jaOwmCse8f7BRXT3NGzgKDc1zDMXGhM2dI6c+Bae2OQiswcl
eXhRzuE38j71R9fBDSSV/fSq3kOEPsRD1Hoj5rc6d65lT+BfGF7lw3sb9bEo7xWlaZiE5PhV85dl
tgrxpOaiGaFKEy3HJcadRn6a9M8MVBI9PvjMzeIoXyZldcTrIVB5T/dkZ/X5oApaEw3+NiuQ7X06
MHuCnBwdmujPoc4+VyrSlHaoISiJs0yeLD5eX8ueb9n+feqMowW+NsIB3ynOXTH1CvleTe+uQ3xs
tMRH2mJQ5xlNlvocL8BIngb0txLuicyKDqMp/wWFcCh9kU6gwYwurHRqz5FsgGkOirxIq0wbcJRl
L/QkP/OQmrr/gPyQOHnaHrY4VLaRJ9okFhMWqFw6UIgUd9VZuxmt6NMMriPg3aRmYjPdJMM0VOpU
N9NcthWP1XU41LOLJNxEnee5Aa2pudg9HAmT1ONt9uvaSqlj3RhzObYtzHF0Ix+p/7H3+wO5caxH
wu2ELrXbKOA81Z/87pDdpCcD/FrhDauesBuatjtOnXsIHEl532PHyVgPBJLbS4X7x4y6rOCoL7xN
3CjnxoxKDWvHqXPfpmU5lRxQNdCAyA8yU55x97qBC4UuYo7ZQKfXr9mEISpdBA4c2YpeFxAIobZt
859lE/EWpYWU6aSJ86C/pr6BoyxI1Gq9HVTAFcKnpHyYjNTJu9yKOMXMxPvrXmDP0WyxKMvh4rgr
uLWTrRAquLzu8MarMjnXMfa+zxaDtgq5kiUuAcYkftKah3BgXc/IhlzbMMoAFDmu5jnHhsWn1SX8
RIVVHhVvsQv3H4Rt1pZRuaUaowIaqlhO6+aB9vJjphVaLJ2reGFlQmTLHnxWqwILlAo4cztqclgT
E4zPZViaYvYlEVn1R9aHoqJOWBUcBIqxsnyS3TrVbL3m/P/PFqigo8bjFNY91jFz2SlVUf+e/vV7
Gkk+3o8P/RCpx3VYTzVWkTbqQ92LgbT05oR0HS/wzGLPXizbglGuYcJEHASCsZ40mBz1PDhl+Fbu
yXtTcYpgPkAz28oC1U0PC3NiYd8oFEMAKQqam+jnPAHaSZC6hmor2CVMdbALEHGocvAnXwwzx7Kq
qaiiUpaXpGVUT3KNO/sY2nxdBZhX8a5D7NdX5HcMyvCgTNiIWtLIFiiYF6dw0kv6HN7WTv0aog6B
nnGW3MtupNpcEGlSBL3rhXBCC7E1fysD/rU6VB4SH5O7Uy8k9Vl88vTEQiXL+OCnfiaoMs2REEV4
R04ykqD2X+PsZV2DhrtJhnMUPo4Rq2Hrrfn4GhplmhwYp7U8AppwaRMzv40RuGQnu4tdxZG/hWgV
MmWXd8lixZsaj16s5e6a52a5VBzrxjaOIgyskjJMHJ2W5jzpjBae/TLWBoOKX/IYc124ItsKHzW0
sq+j2VmrmXnJKX0NL8MJmsMuK8XbdZMbTCqepUPKVRm5t/X6Vzn1FP3l+nFg7Rv5903tJ1z4Qag0
5DNT6YXiQ7a6nHx7HWL34WKbqVFBDGW4dcTJxql+mpwVk1aJD4o9FxeAgGjMSYfqtrfYwjC7J32L
S3kT3hiFUFU4fK8vg9Pck1AduvET4djrz2BjZISbva3cwlGOJZbKWeNjbCVkB01pFk28UJp18cTY
zb0EZAtDRbUma6WkITCgXnrCE4ZXvYCq3hPN2NFu/+RYbcDoym0TtnGHsUWYX5HPZttokyUnA2f2
asSC2rP0LRTlQsQO77kDuak1azAup1FgfB7GDY0u1EZR3rY5sfS8jm1VQ+dE35uoCTphzaoJsyyP
LtqC9CucMHuO0ofNXUSLeMPxCG5VpImlQ9S2rtsEw/LoAm47/8/yltRXwZzddFDrK1fzOgo5LrSP
334g2lVIi9ap5OJX17XJ4SE37M1xtZs+qErGt2ItiPIYsTxITU9u0/3ap9bcERUkDGjGmLi6vqZ9
IDSX8lBA5UWa6CQSOlnQZlTh1vDMaZ8GI4hHxlr27fodglpLwRtrw9eqZJUqRnfzm5xjnZzdWiLo
o36ugnJ0i4QutYysInkqA81NL5k1uOKLYpHmJBYaa8soN4eUolK5GmDQ3UJjx2OY6CaUIhkfRiR/
5qO1va+JcnOZVitSviDwKRfDxGu3O/vkrVu6b+zEI2ywqWtYMtr+Ur/2VOdtbtrU3doLrfwlZdz6
36jOr/waurWlj8tYrDksWj8LQXpKnmZbBI9xhraa2Tcs9RL6xhftbjhVLgIZI4AydpxWsq0kdYgG
AeBTEUNe5Sglz53GWCELg0SdTR4Qgxu24EZgqOMjruZgGW1XRub9m8rRz09Kd3RH2TJpSUxyGXu0
ucRM7pMjKDIDQpMcOYQ/EDSqn5PbgXQnHUj9ZvBjD7ki44ew1krlVGWpdkad43c03OT0QnvhStSw
6o6RL7JgyL9vtrRvIQwC4hnkxFVt5uqF7xuTqxmun+FdJMq7KBVGp5oYIEkVmXl4W3SMzdq7dG58
C30lk6OiL40BALLXB9mh97MAmbzfMeoqrM2ivEo9deNchWQda5DEB6k8dizWM9ZWUR6FV2pOGlRA
cPxDtTxECmNa9zdF7p/2TWvEGXm11m33Zt/hHSG8j5zQFnyiFThBTQ2yBsfayi3jE2us8WO76Ft5
/R2Zyp06TCHhdCHG8AfCPNt5GqSmgHhkMY7v3mU35iBTfqJOeDEjY1zW4uWnAtI6id/cQXzHUm/H
Q5OYmFKW0PehspKP3e6dLTB1+QID8qLJ5IKnXARXst3ooJ6IWgP0hUAjxnwC/EjmS20p5SS6cVB7
DvKJFueTqWWoyh/Tmx/SEKwHnt2L5XZttKcQ1NaIifGTKCY62f3ghUFvDnb7RCbZEcUvzCZRxoGT
KcexhGqSGRCaRFtLGfQvLRqbR1/HlnJ3g7vYksMWGmQcQFpbLgSFdgKOPNxcFEjBi5861jg2C4By
IrMmghuixDGIc4hryLGpcgw3xUKgfEiZFJmQpLDCNuLNND7XC89IfH5jeGi7hkIdXvvoadg2r0eu
LEiVobZIe2Foh66Yv+kVoGXXv57//uam8o5Gmbmux/NgkHdMEGp8F/GOSUZJlTvejQhZmc16tdm3
unc4ytJzueOGGB1tmCC9F0ZXU2pzGJ+ur4mFQVn23GHwdiE9C3lj2OnC2XGSn8OaNbb+G1f4vhYq
6+7GVc75nnyox9ElKrfKSfDr5+6zcJe+Sui804LsmfX+9BtX/45K2Xi6hFO9YOAC14nmc5SlHj+W
n7gWivBz9n1R2ucZs4VCWj7Pc/mvKQiITwTlGy5KPEh66NHjaYn5VieFHKkerQ66l1HmriHDJHc/
3waEijCxNAxri2Fq3C8ik+tu0vC5ZBFr7N+YNiBUNOH0FPLsPVnJRfXIKSOdi9N/Xw1Z3ZIisbgP
t4cNGnXI1ILD2IEMtBI14JcFAhMJMgNCnQ2qJzf7Wz31oE3rW1PFqy0pBofWK6nj157CuErs1+I2
P4U6gE0TFv1CPmHDVdB66e0KQmIQavAG8bbt+QNEmy0JKutgfjrlqYxHwP4BFACgneqdOG1dNVZO
TT3b14/sR9ZEyrKoM4sWxGVZK/wszkdK8dw56PiZIVv4llnEpvGo3C2X0VFd/hha0x0DnWVy1EnO
IeGq5RzQO4d0Vscgxylt0s3K/a1hqn46to+sO8huINl8B+oYt50qRZxGIEXxqV340/BnBbUNBBWr
ZnlZeon0jSzczdCc05hxUD9KPP360ejiYDmkq6iRNfB33IPukZb0NjbJRI1+azhQ+MOgi3GWXVAK
f049jKOz01HiDK6cLI1KfPNE6rV6wk9obfTCo9BGDGa67U6kEZ7V0LQfmt93lC4hCnkUSm0CNNHT
0cQ6+rUz2KFZHkqLVWVh2AddQZy6vBf0FFBD/1Uo/9LLgGHzZGeu7Rzlk8q6U/mwQHtkiXfsyau8
0M2R34LegdnAtB8pN/tGOR29E4q+FrEY44EM0emH2CoOlRU9qpBO6U7K98qdfCbrB8vJa5RT4aY+
G1RiHBWGvSQXGmg25xiPZHw3clmP5izPSvPXDXnUcGkBtOnQQ2lKOCWHxBOOGbjWZzguaHeBQIf3
5XvGh9w/ArIKaVzNUEAi9muZoVvhN8sOHzJ87G31MHgFPuXwMju9hfjBcNTEE360GjJhIwBK4ymr
yeIx7bIZTyqpcj+qd1HuJeH3ClQQcv18fV37B+AdibIZPKUYpRIBqdKEQ9Flt5jFZhRofmMg7xiU
gWSSyIPlGmXm1pZeCr/yMlQUw2+EofcP66bCOxgVZAQi1ihx5E2gEN21SRyeO2sDo4xHfPq170OF
lbBrpJInDw+iR/jBMd/tcZ7IbuXea7pEK8BPO6BiS8yPHEoO+DrRjeCS2+rgDqcRPXwsP8j6RnSH
RRkn61pDwsXKT7rXHKJDjyxJfUmhGchutdzPrt/X9RYBNjW7cBpnXmhhEbXqCKJfNbfDcNdUDq+e
4vZ7CP2HMn66buj7ycfPrXzbgA1kqoFQDqoJeILQvSntTY67EUpGlfA3+dU7COUkWtUoxgZNEWja
Wxzj8mNaJ/p7hGuaD4u9uKS7jIMG43RgZb8Mk3wr7GzWF/faWKzkvTINEl/AJDEGhEANyZof/o3/
fV8i5TASqOGFU05ee8/L0/hX46G7+X54kcl8AUZM8syUUrPCnZZVSmF9QMqLtKWu1DEJ1Q3YauJx
dkbhrKUsgiQWCuU++mIV4OWBwvfruVsLNy36z2oysCyFcbLfipybzyVXCd+gHxh96WUS1O1soxsM
j4mo+cqcLWrNoe5Dq+czi2O35uyHsvdPSHkVrVu5PCfYUHtFYZGMVq436A9GS3zksgxmt2dl48No
edsEemdRlcJgxLvslQy+gKuiPGIyyYlRxPRWS0XmSu5ioxta8WPpsZis3wrCV7w1Tek3ylWmrC1+
ATei3c4MpbH7LKlqUflVp2SFVeStIMGkumw1VTURarOZjai0yrZT7LLSp9cwWavXWc7q0JMVidPN
DKIHoiP0YulGnPptEKJ2NPVRl2o7WfTkPkwLaTT7UVgEUy/azJp4OQIpPZeVBbJ3LcuO/JS2ljKF
2tcx4lZ0z6W5hJHWKc3vOwxlHGPMhNxPg9g8tPjduokB9Pg2RMJwCxHkHpQvmTTGZqvp9et1T7l/
xCGDKmMYD/JYEhXdll4u07BXSMUlXKwpN9E96HJO50I84ob7or8Qjv0WrSQsZn1yhD98qA0wZZjh
GoUlX6CwGIXzPadKplChym3kx4KtNLh70N+x6FcEEaxUBWRn8b56UGurDTI/Q7FAc5Iz3nQxVXlP
CsKs6+h+CXqDSl2kdHjOpdGxtZw/ohhMxsHJIzL3N+ESI5UIKWDVHnczvA0k8QYbT2MMRau9PVpI
YW4q7UllMfzv39c2CFTUm9WZkP1hUXINwcHCCYPSr7/zoO0ALb1z3ThZn43KjPOlNtZ4klHDn6QT
+ht9qV4tTmcxnzMsUSY/Y7Np8zL1MycCJhWLR7mrX8amt8HL7SaNYF9fEdMmqMAGXYSomqEqbxVP
eSBamNo8xLjcD+g9JmSg4zl2WC6RtTwqyqWppPSQUcFBa9PTkBbOOBUnVBrtMuyt68tjfTDKmchi
LS5TDOPo67s5v9TLhW9ZFwxiYFf8Bi3gDMLZcpwzYLQgkRItFSPS81G3v5GqUnwXMkyQsXm0lrMh
gA1UGLF5pfy3JqA7fLRn+VNRP1zfOMa5VShX0XW62lcYSrKGpD4mnX5Zs4pxjdnPV99PLi3arM1p
pUPPAmMWl+XeEMzitXcX661dF35JK6E7sTphbA4nyUnvWN5wv1NhA085DlHPVD6LAW8MZnbDO5y/
WPoX/a5QEXJAiXswrM7tKgzQtU7/un4vAqiti//o2rh/Adr8FsqxlFk5JhE58bKX3YCl0C2s9Dl+
Vd0Macn8+fq3ZblMhfIvhRHmWbNi5b1b3EgY7AdfTJBiro3dobz/pLtZGeVfxDxXC7GAIeWnBVym
fdCdQUJiK2doplq9xQWsq8j+a9cGkXIvbSLMGXggcNe6rG54AHuA9S30hcOP2w/rYsD8dJSLMYS5
C6UGcMOBeyAZZu+DOgCD/D3GVlmLI3/siq9RqBylH6u6CHPsplTFiykJ8y1vxEGlJXilEXxtKi71
xFIWYGVk9HidljX8Mq0wTvUse+ulxB1ddiChEIhBFMSv0S0GEuySqbX2GzMFk6uIEoT+gbmRw6zk
jzYEzifytzNoOzUvNFHysphZxO6thDB8/xeLylNUjRvnlnQChI8L8jFSVZED6Y681MQHlg/fj0rv
YJTnqdCnKBsETMwOunGvFHZVMaLSLsR7jeOtrL9JIZY2l2RBxi0r0+0Q933F1VnEmsTWPtjiBoJa
RTNI7TjygJBRhuq8EU1Dq8MuQ+2uRBQU3AYwLQcO+1+ToVzWirYacH9qq8/J5GfTQ/Xv2evJI8cG
gzpW0losy8ijvCqZo00IOYovnJNhzFGwpk9osPGvO2DGkug3lSkK+1gicLWSmKvi9f19pfyfGFQA
TzKITBrkOdJoQdxZTGbfJy9qnDH6ofYv2O/elq5Mgwh0Eldyp0hP8gH9QsHikAwIbCZ3nANpVWsI
ZswthegYQouLy9IMJs78gxFu4KnA2WdpiQYL+KbKuOEKH06wDY9Gcztld9e/2X536AaJfNTNiap0
NRcIoR4ZKRIPaYD5XxhK5xn3+VG9zIfoExpHXRJDVbTVsHJmRj5GtwBmarLOIQd0LuIcpbN5ZfCu
L5CFQIVNUaiHOCMI0fQ4CYIpLKw+7P3IjM8BpyHr2ge2SPA/pa1GAsn8TTzkt52ZQqRvcA0FRNai
yd60/Tepd0D6oAlxVZPnBdL4wl20oCFUh0R4KXIM9FKa0wthuEAPh319K/cj1waXOnyTXJUhGVK1
sicdnQcgCD/J34i6MOZvLAbW7oVgg0VFrlSOO7HOgNU5q0u6bNXvtUs6y1QQXpGa7/iF3eXFXCHl
/Me1Vpc1BqoCj0komjL0a+MufBB9VmxmLZA64olQlkK9AGpceksUfL5C35f+qK6squhuDrDZSeqE
h3OSl0sCIOFCKpO5K2MmuzsRsg5UzR3Gd9sNAhs0KjGGrE0lLB3QpoMKt/lGMhcst53dQzVlOok+
eiAK8zooC5M644MUS1ydA1PHcPasFKaG8Zi5Y8SE/ZR4szQqZIMLsx3GH8YhHvQDBuiOo09qTO19
y5QnZ6JRwTuplWWsBiyqc6AQhHsbRvbs7NM/e+ZmGCMtsxX3RVvOMsDGcLXW6MbgMaYg3wvl8/Uv
td9O9L6HtNhWkQ56UZJjLd8JLu8IvpianCt6P5TjKkv+nFm9szqFzR+VGyI/QC6LnV+fhc/Xf8p+
y/Pmp1Aepofu16yRDRYelEuf4HbcWXhlt0I7P7717uCirr9MnxafxVu2v9s6dIsMQ5UMWl1z7HBR
rXv0wWXCp6Y+VopixrlqViOrY2r3QQQN1P8Dog6juLQZh8o63Jmc6AE/82C54HjZRMFUNns9zWzU
q8FGpA2FI+UgKyrRPMc4nL/55O8/gjqdWoV5KNDDkA5h3sruSd1bB6OIpXja43hUHPCuH1crNNtD
YudIVXs7fEW9wFSdRWP8lt1kYLMf1AlWS2gQz2QwRwjPWf1aRI8Mm9r3RO9rpQ7tKlbovCYAeZD+
xWWW4PdfM6sIarSnqEdcYw/ZhTV+sF/rlEUoYBmYbxfpfpsyG5MEdRbCmbviTBE7jkDz3NmjM0Go
KkNTHrNzY3ehG0wqevVp3QlihlsSCly81Qc/2t16UzhEKC2hI7D1cnaFh3yfD2nxBpX8qk2yOuj1
UBLdbyv5Hr3OmFJoPELdqNuRV1nY5wqxejmlzvKHvasbaOooFSr332Hj8kTYN0c/dJugPEQwWYYN
kRzj2iKp81KO0lCh15iwaw25qbn5g4abRn8YncjSj+zHxN1DsVkZdSi0XpzmWMKnLLV7Xjwtsn99
QftXjA0AdSgEUW4ziKLg1H2rYSjlQ+agFu+DSAlvNKo5O4rV36yyCbkpT2LzsTHWR8e2tJXAm0Bo
b4RLb9e3Kvrs+ufEi06TvZzC43Rc7q8vmHUg6SCnzEW8GJC6R+juDmRsHJqPj/Xz6o0OcXN45bNk
BicbMYorRqPTwWzu6ypExQ5UmCj75ppZz69aLJqz6E7TwnCju/Hr/YPqVJbcK0aR6qQ5TaqSwOC4
p7GQ0G2ruIbRMqD2L1cbLMrRzIk8RWWDvVTPvEVcWwoWP9Kz0wXThc3FwDIWysPUrdaEPDl8Sf7c
GJeZ1YTG8Ju0whI0OSUF7BYoyGF8oG0uS6Vb4Z9QkaCK+L+AoFMeZOYajOSUABlk1fCGWohOpTjG
wXUzZ20V5Te4VuaaUofJKSn0TAXD6weV4Tr2b7qblVCuY1INdJ4lWEn23XgQErPwE/iOhjONs+b1
KBXjgh3f6TfZ8/W1sY4wTUESq6U8ZaQjB9xrB+k5vjQK6maE7hM50+caLUCtzRKs2y86va/WoO7X
XD12GJjFjoIW7A5dwZWJZm43ftCDEfq6Vv3UuW8exIrvNHs6JC6rY43xSWmZMUUe+qYhrXGielOu
l6h9YGwrC4DyHEaaTuEcYoXogjjHnwWUSkZfezTwbLI6zSVy/+ihXlbAQQvROUgxUVvagu08i8io
WLX68/h32DFWtO933/8+5XfjZk4xEoSEL5Yxvo4WOKXEQEZde4Y0nhNxdq9v4L77eIej9o9bsxaE
xIDDI6PZQe1L/STyjFvD/jd6xyD/vkmy9LUbdCkBhhQ/KvNf4co6W/vh4x2A8rHcpKAJqMc3SYYU
+6TYXV9bApjbtDYLMJLvT3pzVJPO5ITS70FQpctgj8RI2dig7qqN5qjqDF/G+oxUdhd13SzE5EYm
cQdOPs/9g7QMZpN8nriX61/wNy7tffXkp2y2N1znRuhrQKkgHDxNTnrbP4SBHEy3kjfZOt6C0vue
WU5gGQ7lrNuq5lHnxZ6rDfgGRcxhmU2JYFp3jHITy3oojy1WSRm9TbAZ/K0MOTLJub5/jL9PNwos
mT4tCWHXzVbpJqzzCxqhvesQ+4+7706D7hIQM72r8gIYPFQKRAfqNWfDQTPmQSdE7RcjYDF9shZF
eZGkMbQ1R6ObRaSZxdEUsq+MJe1WAjZLohxHwaM1z2iBkAf1J8lXA0I/ER/ZqlP7z6obJMp91Els
KDOx7zSIbwnpX+Z36BxRbdkszep2RJsbaddlFYyJXX1MgH8eK/rxvxx1VVW1N9gxwCwjWnVJ6xer
85L1pShHUTTJXPTkjTMeXmL9oY4Y8WS/KrXZPso9GOrAy+MEABCPehJaJhS/5834Uh87e34qHd4c
jundcr8cWcGf5ZkUykfwc4c6agFoMsqNmRO3uhnw/imj5L4+vXU+g9ZCYEQb5mGjHEYydHqREcLq
yRrtypG9yEdTvq04GR4RnRwPT8x3DLKQj7aCohgROgUtEAUpFLKQNyuykPLEuRNYPCS7eVQVazSj
QDWJGkNmN0Flc4H01/VzuO+GfyLTEwHJAGJHnZRNkDccFLU5NW11KUoWqdJ+hH2HobIecZaaWQix
p036nMdHOfvaVRdIvzMuZ/uH4R2GcltxodZFSsox4XiaxU+ydnd9tz7UwEVIeEHfUgQrg6CJ6Jyl
YiXYQVR1nqBf4elI9u3oUDv50+ykPuFNYJ3tD4UKGo7aNgU2BK07wBF64DrH/5ER9tGqNXuwe96a
0Y2P7MRPrcFR4n+g+/Dh2oFfoGs6D6FyaJOgS5hyL2KhZ6vYFiDdsGbbzgENkrTEAp2CBH4ZdIiw
50Zox0lDUg4nUsbRGDtA5gFExXw9mFzZlY8sNcK9b4mlSVDU05SdtpdlkatCX96W9l9tEDfECN2b
MogrMsoh+2gGr0MwHW0nEOb+1XIktUrauAaaiNrLE8aEbcKw3Cum/A3k0sz0ij5wb5v4Dkc3PuMG
LEl5BLihTE2ttrENtsjbU8R8bCZnauu7aCTKRvkkzuWVbCMZmQOJtYu6PiZVyYvJP3jNI2nBNTTq
hAu5KCZDmWs4EarHO2gfdDSHh5PkvMKFXjcrGOzhoSNKEAVVJNc1Kk2JWk7v6shQwVU14Nl1MH9M
UsRfJ7fRffKYzhyM3YUUBFk0FIRdSGH8ainFIAlFm2CJvY0KE8qt9j2mKJ44j8jMsRK9Dw/M5PPp
mqoJEnoFZI2mJFq4WUAA0FQccPWNlCg6k/M2nnOLRc1Cx5o3KF2CkDdemQSZHiEtphJKo6WiWmUz
o+3BX2q7iAVGCGCBUN6jntoqbGtZtaTxuaz9SPjOVYwbxR4EmBt4TdTwsAL38esHgh5gPBi6oFoq
WuFj9SwIibVmLE7n3S9jgLtcUFVdFKCK8itMPBujXoRYCRmQLu7I7KsGvn3Q6losJqI9l7uBootL
yrz2LdRYVBCj+iMIPtObflZNqXFFIbMk+dAN8R98pi0i5TUMuSiXSgVilh0qMbK45mZZ7xnRes8J
GiKahURVUeF1qR2silIXjBEGx+Phv/F7G5JehAW+8PJjY5g4wkHuRA+ssP2hREwM3ZB0YCoaJiJo
ao+xCZeqyUsNneqrS7TQY7c/yvZskfHR4cjigfmQsdJ4lFNM0eMmcBVccAtxZdJTXXhrisEmiHGK
bu5MvhJUhs3YXDrXokEpz1jNA0aXFyySK83WVgST6OdFd1JhKp0ZfeK+y6SzgmE2zK0lv2pTrCiG
KYubGEvVRDDRlkiUEyfzSijb5xBULdER9kdnA/kBTroBXilana1Cwt7iEVUDHVjkk37VLIh9dvvl
7nZuYKhEaxwg6TFxgEmi+VSnXRBhavb6J9v1WxsIym/1uVBPTQ7dPHG5gDtTED6rPOvI7QUvaCf9
3C3qyqZnwpDNLTDI2/qMy3bz1sLQm0XQuAsYCK8vad/0N3jUEdemVozRr0Tw9DsNPRPQlIvt8pg/
iS5mCGaTzcDwgarjzfJJZOZlUKuLtKrEKGRhKZbA7G0B8qXmoFuGW50HFS1aILIEmaZ0n0M8sPNb
c/ySvwpOfpefWbfjD3MV9M+gTv2idm2hiq1GXtlfarys2YKNGqVeOPVtdzZuwpN0F9+P9/mN4nFf
4M6t9gB+CCu/Y6XSu7a72RDKFUxFNAsKuI2tFAopdfisZQzLZQFQp36o1WSZVAD0guzOYuHFM1MG
nYVBTs/Gs9RhUgxZRBYRgFFNsiuP60yILYEpB6UjJyxM9SZ6vm6+uydys3HUoQedth7WKSxJAZ1t
MdjV/Nyk7nUM1rqoUx/pnFaHLTDC7KiVnsiiFyb/PZ2RG5Ay0FQZvThgsvp135qiT5A+Eo9sZHYf
uhn3d1V9Stqz0T5eXwldJXkzeBW3bhG3Fcn4kKo2XFdjtBYr4U7KeirmmhC4ioMnQXa0UL5cR9sP
NRs4ypWNnFxGIoGLA8HlQE+fRVA4NSy88r21gH0VWTy9u2nYBpHaSo2fSg3capolKKtd67Ej6InF
S4rFLdyrnHJB2ldBxhf29ZXupknvsPRdcRxjCGGQC3ehvGjGV3Ws/bK1Vn78E0vc4FA5X7zUgg4W
V9zdQi+pHguV1Xb5m0+G+CNDRpSH7MWvtpgPqNxoCVaCixoZLlEnc5is9Ht4AWfMg66ZgymyyDR3
zzB6fEReElCMoR/0el3BM42GVdUY7Jbaz2Ofm/XKMP19EBXKqdAxQuChLIOfDXEudPj6Wj9ky80c
+zHzaZvEiw8HGQL1/8Wga1tcYTSahv8hlK5uj5J14Y3mGzm0nx5YU4G7NrcBo2yhbqJorUosKA0P
kH/DhHtnLZ1tDMF12971fhscKkhKarkOIWajLWW80fqTwuKIYf19KvRJMXIPdcWmzRyYusQHKX65
voD9DGezAvILNnFpGqc4NSYgKCCIndEBHj9kXvq1QTNdDLGT2JGZqf2uS99AEmvcQmZxnE5k06RL
eise1hN5Fu+P+kk7G2CzbDGduXw1AhbzLssmqNM761M8DCFWmtS5dYmN0hz7r7psMTZ0f3UotYsi
jF2juaV4ZVZ0pSHu7rv0jdyXqifeQuqEW5P4MKHFYTC1g+pD+5vBd7rvnrR3ZCqioB4nxGX5FlF+
qB9jKuNzi55IohgZWuvD9ZXu7icErXEDlsAxRReSMhVt9pxQa1Ymv4Q9iEdAbCn2nJ3Mf10H2i1u
Ghsk6stFxVINoQakxiFZP2GOqzzy4kU45FnZJmtZVELTTGJaxxXMJBLOFfctrZywOw0sHd+92ru+
XRP1scakk5ROx5ral+gZwnsXDfMlxTlxRrQKt0fpBsIkpPklxWVweWZWAXc9/mZLKY8fDYOm5SlW
mYPb/UYFyxvZ1f7IBwsH8Z8GJG/If1hde6wvSb9md+sMqtMZqzYaVFg53V6a9CSN3L1R5bZmVLdx
F5pJ2ZhRjBuXMQazWLn/nzXRr92jNqJ0PVS4p0IOlLw3ZFZnk8Hpf8IktusN3veZHo5fh8aQB0gw
WPqgmZ2cWEL0dRRfMakIyRkW5yuxmQ8hdgNGRYukKjO1XrCyUfpbn3NTh27sOFToWf6MrpMkY8UO
xlFRqNgh6qk2NB2xYTA6FujdfRm8KDPrS+yO0AcoO+hL8jHuyKzHb9auUhFkEcN45UMAz6M39rgQ
PsyCD8dnsOQcPrwRv10KNltKuZ5Bn+tB64GUntoTMjBoW/CmevutPxhe7ndBh55MAxVT/7qRsnaW
ckKFlLRIWQis8bWXXxWQZIL1rvH+PxTKB9UJJ/IxcQI6mozqEvNYyrf/kPZlvXHzTNa/SABFiVpu
tfS+2G7HdnIj2FlEUftCavn1c5QP86XTaVjvzFw8wAMkUTW3YrGqzjljWXqxvtRBO7uTz3bmjbsB
c7Vel5Ak8lVfhbz/OdqVX6RvRvlSAhvhWB9ZvPTauRs6/Vm5W7g7VNyEMzIchrLFwUY1U0yO9/n8
3b9xr2zchJmRm8YuGrXwOE1BwQC83oN9yvbsUZz0UP4H3boLXvtWQ5aZUd8W9TyNoOFxpyBu3tSw
sPWWbNw4kRi8hNDAmcck12Z3zvRtFi+g2u/Nm0uoTuaXNmo1t7zpraXptB4xjuGtB9arXMfrNugD
5s/aWMt8P3fcxV/mbvzU6Ag2MQVzY/Odk9Sj8ksHISm3E94I+quFTXFnAv+yduOcGmBVWa7Pg4N+
hPRm9ESOAWqIAk/pwV2TAzolL4sdT/O63Byxv8zeeCpQO7ScdjAbfQFW5FBgM+pPFHnzlwgBtfYQ
Lb1M713mf1m8cVI69kmrz9NK1tU2B2Iv2kx+BWP/Sdl+cc/cOCuiuAHiNVhrvjO8vvOQr8bCLzN/
Bv/2G/2hWKoGLC3kjdOSRtnhFoXFzog9W089t/1IF5tK6N2FQ8neMdD24aJY+vdzKI/HpuQTHgzd
qgvkix7o+/ab03vVQ/Eb4Zwe5CH90Z0AC/xI0DBJNr23iG9a+hE3a4mVpEKbkzSzZIe7+o0HPMwo
NWS5Z1kf//NDcndqmYP6mGUBbn9b9+YuT22i4ca22Q86AlVF127XLhi5c+kAa/jHyM2xFxVjec1g
ZCZYnRsHwJGGKvcSsHnJzM15B9iGmHw2Q3azxrAbzgVusszjes8OfCZBpRGcchCQ+Xuf6L0YSJqg
Lqze0hP12yftO0P1Pt6hr9UKmtBcjamfiDkR7y2D4e+t2LX1m8ksUIVWaQPr1bQveeoxjFPPFnzn
fSM4BqbJHOMfZgHd7N08lZPlD+ZTVB3a6jHpF1ou7j28wBHy/23ckgkMOu2jlI4WiCuByX1rnrMK
yVcBIGwdpBTi3eyxBQ9p5A2opvb7Je7pe3fRtfmbkIGm4PMAg74Fwsj6MPVGQPv6kjrRQ++Cr0Ql
T//zg3Ztjv69aQqFjJ/BCar82W6qL0Z3KOTX/5uJm30pKG1KF1SWfipewWnmRzz3NPn4uZF/2mwR
iP+1bDf7rwFzdhQ3sMIPs57bDEYHD3rgPLdf+YuNsAGNoqhu+Evgtvm7t9fq9QTenO7JSdKqBk8z
KCwv2vQRmV8+H9jS92+9fxtTDUBlnKsWXNb61l4MDJYs3Lh2pTUd9jxmDogyDm5F+ZsvshqBO0+f
53nDU3/hkM138WeTdnNXM9rUlCqYNDK2rdx6BxAYmtEgN2ykMU6ZCCdtiSF8aZiz+7zKKrZmVxss
mg9W/mvkD1YX/p8W6hZW6cjYyJoW32/MQxv/GI3Fjpz5LP4za3OeH42QYDG61esaRxHLKkHTiraJ
n2YZKzt0jwpo0d/EFQuX411Xe2Xs5tQOLgdFxmyMFr/04SU1Bm90Vv+LKbuyMS/Z1ZJQ1Sqa6tTy
M9l4dfdYyqW2x6VRzH9+ZaErY/TSWgZacKBhvXNXyD64JztMD8lz/jBndJLAXdYbu7vVrsZ1c2Zj
swGXyTx3I/PSdwcCJMljp/togTxDq9w8pCs3WGp9WLJ5c4pbN9OHScNIm/YRRFNiXH++Vvdn0kYw
ZiAI/QdUX7ouKHvl7OcISjNaFtYyWYtkSZTrXr0BmfE/dm72xEBIEkEBHXbQh96fBIQeolUTqlAH
jeAc2rLt5wP7XVj691j9sXizR4CRs6pp9rDjblZFnMlyGRrd6H6p6HR/bAZBRGugLesf8B2xCTIn
I2KkbEtqX66BAjm0wSwUBDe7t/bLibC7q4bsu0sMokPk4WZXMNFYnTUOlh8bOxXtVYlu3G6JOXDJ
yI03B4+10OoMRnq6o6BeatGbzrT/KVvu7wselCsWBTsXWmJvHBJNXMU5hxVHRJ7NQxHbQUR/qWSR
cOCun72ydLMFxZB0zm9LPRAYM8R62CRrE5FfgXdkuVnYfncP7pW1m+3n9G7RJqK3fN1FhU0P7M0s
3Aa0Xb5ttzSY6dLzjwWb87L/s+WvbN44KItmKG8xNR+y7Ll/jI6oVqNPEBWo5wKJo7Wxm8KZmnrp
KbQ01pvtOFpcVAV6O6EFvY917uWp630+tPmX/zsyFIodisITulf/dvhOKaZMGriFI0ddCjaEBZE/
uaZWWUaCz03dzW9Q84+teR9dXS58MmXMLNiqITUF+q/Q+spCtgYKFfRf+evn1u4esitjN9tf8ZnJ
tYExKQ9Osu5SKHUveML7q/NnPPOfX41HTn0hM46oTKSHzn0w9P9FARJNt38M3Gx1xhXRyxSeFppg
O0DhvHJuaZndrREaM9/F0lG+OyIQdNtEtwmjv6mJr0aUKqRfpxj7rYX2gfNMjPfPF+W+R/9j4Pdj
8sqAXhk97WYD+jk+JWB3F4EFitSD/c1e66Cca1/lUmrkbqILzKH/PSh6s8VTbaiy2IBNUBPNqLT8
5yB86zD4YxD75is6xdjz58O8O41oAmc2krF47NxYVE3EnZIUlj9ZzSY2+Z4QvpDyvfsicBgkMgFw
xlLdROfcFnVCLJjozF9oziHw6iZQ0HgMexVzPbrcrDP/6FtPgbuYEmCqIFNx285VajxvszqDRVCB
ziRMyZd4O+d/kCtcOFj33O21qZsLkmjm6HRWjoPVyKDqAN7GLWlVzQFZIY+XdMFV3HVM1/ZuJlO2
VhRBfgOxYBzYc2c0aschOjLLI9jesSu7pUzowgBvW7hMXYAGcjaIBorATsW+cKZnN273HB2hSGYs
6XXec4ZXAzRvNiSEI0peutgtZNLXUVU+oHd5q/gS8n9pIv95cRmuy2mDcU2gCkRP0p5+bVcymMFF
8XkJhnnvlF0P6tbDR1RL3R67BK0x+0rDlQzO/M8P8r3b8drE/BOu3FU1CCk7HeNJ28SX6V6ktWfR
F4nc9eeG7i+Qa5nMZrqr3zK69UlGLN6l8IvpOXKfqBbYyAn+L2wANwStNIpu6Fuar8YmnUti2IDi
ZID+2ZDijSoV/T+auZmzJs0BkSkwZ2O6KQGQtQOTLsSAd1f+aiQ392I5mehgAU899CberX6bO8nC
GJYM3MR7fWq1qXIxBlo/NE4MYfbJ/3wx7qZNjasxzC7iamuhFtL2RYQx2JdmO8ulDygXP+a+8zzM
pfAQYLzT8Av3PWB5Yh29f25+aYA3HjbJ0GkVGRhgj2a+WGSeNi7euzO49p8L42qEN16VulU6WTFs
6HXlDc5XSba9tmZdHlhwrMWa6FEYiSVA2V3X+sfqbVppLHSDQ50TWf1c+NoQeRPqhGTyzD5BO+nn
s3j31F7ZunGredlIiP5gDTMHLZh1cR4cERRZEXxuZp6ofyfShcChBTQzLuC/t4ps4qaPM7w+yvHd
ErsSpX0q37mKvbIABSaFT4oePzd5d39Qw3DgkmZvcbM7ixZRQAf6fj+23ir7kRcL4cs9tJxrXBm4
2YCFa+jaSGGAXZzdTJAB2k6vD7pTs15KI9xdpStTN9PXAq8nrBymNGCuEX+CFubRqcqFRbob2l6N
6HbjlZkVTT2BGXOdPRAQkkY7SA+Elo62M/CirpPL0gV4N7K9Nnmz/yxXpSzVYdK9lO/xfqaUnfG1
zgWFpPF5md74/kwC3oieY524tx2KhVFCPrlssRGtyhNA68RomzAXK/73N98fMzfet+hroSd5g2PV
BlovvAy0SJ9v7/uLBUInAkUBMuNC/z5SesL1fHQQEI27/9faCUnq5wpqGLNcXvWFLTK03N/wVxZv
TlRqpF1lNBU8rq+v1MO0SdcKANFxy78tcSjfXaYrUzdnC2YYsWSJZUq3lbFxs11lhwsTSO/5pCsb
N4eqo5MVufMETuf0VO60JzvU15Cr8xnkPdwfC9bu7og/1m4BryXCMNXE2OgzTI2EFS5MoDQD/WR5
uj+cqvUSJ+rdW+TK4M3JamxOhqTEavFxz2SHF/6GCfhbd1Pn288HN6/GP979ytQ801eBQGV2JGsF
ZlKK1tMj5LvdItTV5NXGyWLn0S4WNv/C9rhtFrI0u40iwBXRTLMuENA28aqVPz8f1NKCzX9+NahG
iwepC9gYnQdTHLLo5fPv33d9jDi2bSK/jlTF3wbqxiHg/kfwD1XL91lnIwbBUnLAgQqgnrNI+XJ3
zq7M3SyS1WWuSBhiGTVB3ACEOi1UN+IFoPrdQSHZDcI3w7WRj7vxSprkOslzd9bYtnbuLMcIzkDL
695BXIBcz1KENn/u753ngLvGdXXwDWEWzRtzSTSOtq1gTnQ7lKziNF2VMiymJT6sfyfvbzs3ri+x
K7B9jrBjO+tSPcd83bKleGJ+7N2OxXSRCQHCE0DuW9jvkPagPVExApb3/tcE/WknIJfql0Svvti5
D0v9pHf6WH+zrBjAvJu2/k9nBbEa6joxY+CT83mJlAGFfgLk32MvRZUxVL6DvpHyHBfekuTFP/pg
+PBM8PLfpm8bLtpeRTERMO2owAFjCKiWjOB58prOM6yArNAraQD28Z8Rvd+5OWFdp9SwmGuC/Ghe
7KuTXQ5Q2YRuNPNN5o1Iv2eBuICDnb8YOxqo9fgRLTbv3ts/1yZv9ulQuHE+Nb9NvtlA2onXaenK
BEEDub3SDMAhUSdBH6VBwSd+mwpPzXjIEA/rPnFSjvimImi7zjnEWarWOZTcaEOrqJGCbcdoCqax
c9+ivmq8tm4vYnh3taHYTC4XYVzlxaYAYMrLnPFxYOa2oeQlN5r4iQ5FE9KcAJWDhuS1MXWlx0b7
3WLkm6Wybt+M9bhK44GH7Sidh1a1eqDyWHjMrtFyJcdnvUbtYwSwrG3zvUq/cmtYu2KCSunUbiIn
4V7Z99uB9x+GdXEUeW7c+Kgc99j28rtWG9soZzLQtDFgouxCaOB0npsBgs06Y9OYXG3bLHVXDWXy
ITFqUNvnTX2MCylfGyqa2hvdqMl82jt0PWImLumom2DPzhO+ldkktqY+tXtiWNOq5ZqZ+bEDEJ8R
txCus2NsU3OqD7rbJEHndEU4ZRoIv3XrYk7G6yhS4F7jzaSTl6TooX3XRpux5ujKnfakqfY1HaxH
NRh2WFtT56U1QnpSpqi9GGW+igarPXGlHTqledQGay0ioDTtt3ZTrqAc2XhWPPlm0n4v4w7aqWm3
E0l3tFprG4le85pCqq2GV53PIeMUTCjrerorwauYO/1bVgs0XbQxWrsRx20yMMH7cZv2jZexpthk
eQnVWmvuh3Xjjm9KULU8ljYHOyMvifRkTbMvmIBfUyKhnxFr+SVSMtmPVRUFBK+UYzfSziuddl9F
xa8xqtswb5yV4ZZTOJhQppiKmRzIBSuGIadVUec/yszmT2msl5uuJImXtvjVwsGTftDaczGCJ6lX
Xxixt46m4KRasL72UEW3FPGmRu4bk55YkliezBNsCSZPIJ45Nlpy6sf2mEfl3synUxGTpyRqjykW
L+n4k5V058QwDnmafrdjdrBVFowIIjSDHbKSrbOK/uxEtjPs9pmKejtk6C5Nudfq2atyeR+UXH5Q
F77CVXstRWtkz18NxwzRja17lku+AVf7Ojpu7o82yCbLJjo3hfIzswVRe1peYpcGMhOTNwkR0MLd
9NO4osin+kwDKaGpfCqjN87HVTb267xSK5pUYdVplYei6IBUQPoYtyX4gO0H6NTty9FaV5kIXPVh
gBwAvaOPzYAr18y3Q8S+sq6WyD4X1OuEtpG0e3CcOPNoDTI9vXhStXVgwv4oAABuNTj8SEO+Q0h+
VLk8t0UV1pQ/pob5C6uVekKxr4leH/Kq2iHt92jG5Q9bdYfe7DZTQtw1EoRh5aS+FREv5cNZn/OP
pGtWOLePuqSrqM6hyVxoawupST/V0nXXOq+WPeWe1NVTbdkbsDVeIml8iyJRQa+3bwHNk6usGkIu
pm6lNVOYgKcaHSrNwc7Jg6zNTWJob9KW7z0tv7BMMwOlc9fjdacAMihftckpV7U9vZbECqxGXXhF
MwAc6DdXVOtiyLflIM6NlYbNUK9zZW1l64KdNT5ntbG3o/FUj9JvM3YxpMq9pnR2lZOFkha7JNFO
rADdiouTK9nWqfP8WLs5ZAcS83ufJ2+mjsIneFMuKEysa2eavLgV20wn575L1+j2XVl9256dIjuA
FgQaLiTRVkObRx7vTIJf1o67iA0fJMshhU7Zg9V8FSa4mM38fUyTj6EtprDHiq5oAfFQ4MgHj5Xd
A5/qV9Cf7xLRPmT6rKEu7Zdh5DtXy1953ZwbAiVMXTPCOBK7TqgfzITsVTE8gZQwwPHGwbBSz8zS
TcbZe9emO8h7hlpP91TYh962g65B00YLhuaYBTEnG6dsDrU2+oMVn2N32AHP8SWr+20n9eecdR8m
71AHFuWKaMk6cprnZtSeWEEwo+KjyJ0jl07Y8mpfyW6txvyJOcW2i+hZCL5B/vpLNYrE62pzfsED
sm7oIAFuC4+hgTTAHXAshu44ZHTb98hIFl0ReZFy4BygZ1jp4dSgK8cWh1wYoIEdBxGA9Fn6kF/1
rbjDI0n6UjeeueYGaZdUnoZHxlS6YVKA7SPXyoe65S/MFW+21jxUdXViFa4uo5tqD7y28O/dinF4
d8MMIrdaJWUk92lHHwbJnvJ0PCLI29ld81YOdh7m1Fy7clwJyLEncTYis8M3aBr5aDL2qJrknIxg
gWmwKlVx1LW5I8s6jG6xrSP57HRNKE3hO2N2bNL2HZwOIYQwtkylu17EmCNdCxSNvuQl2iJ7402Z
xckx20DX0ZA50eRrpkH5RZsaj3aIgOjEctBkwc9ShwW4wfwhqdY1V99zSo8x8HjDCKyTglALI/Vb
XzYPrsaOZk8C4QK/mgwvxgiZzNTsIXgOZgbToQeoyAWWUzxGg3bkKavAvxQ9kYmvs5Z8gZjn0Unm
2N059En1VI127TnoXlZ6963Th2eqGYd21LGAClcgbs/aeNJZfqSxuS208olNRYBK34rGzSsUDkLp
8pDCIh1wtHmSnuKchfkkJZB27MKmtvCpobdB3aXfiWw2TjFsdPAcxJq+FhPdKRdsKlyCeBlXQlEh
i4J7ChptP3QF0lEO39hlmu1lg96vMt0+57a2YU6/j2J10aQYQogCBCg0fkduIQTbn+sZeb4tCH3t
bBUWPQPU2FrjcMMXqKdughqsxX5CJXbDJgA+izpspZtttIqu9awPUm0MbRFt+rbifiXAl+ZqFx1y
8XyAoHiuh5FGQ3uAl4rbd2U4q5QDvTkgYeS1DbWCLtGPQqZzMPA1yqoHMzfXOaA8vsWNZ6qclymy
NnWfPFmQi8ZhqOGvoFwopho5dYjyQHrbWht2fXBKGhJB2Io29Ctz2hyXUrfTjBR3Yv2a4fAqNwW1
lS6452rlboz6n53evQ9681zBVmnrb8xMV9rY1SFuqsyrG9b5bjIcUR++aIWzIb3zokfGLjfbpyZL
nzKRXvICQyvt5zY1LtB7vlixfB419kNBA8VTfcF9o3LAOM66MYQA6KrLUrJqicr8TqS/ROUG0NuO
fGvq/TFHg03WJgdHpS+WFYc6wmXPrNHq6qBQZatpl5dm2I21FqTE/sZH+QQeJuHJAYxk7UztkOAu
jJ56iCJMaeV6ThVtbUONnh3HIVXGNqH54yDH2BsjnOSmf0pp4YlieNY1FdbY8lUzMa+YmpesQeEq
0rsdak3bOh39KYG6opVvTeKAV6dpD1aMmTQzIC8Qa3vR5H7vhshXBK7CjI+04Ef0rG/KSu1KZjy2
FQuTwfQTeP0R1OBcWQ/gkWp86g643aKTWdmrFh/ocurllr5OJrVr2PiNtO1WH3rbS/s+tHsrZDYJ
rURf5WWyGznblEoHKU0S7+J4eLV48ZTKzvKElQbol9rSSO3yYYQulxKHqqHYOl3xhHs1MBQ9cY0+
FtYQkETfT7LYNsn0mEk0NWfT0AeI5Wr8nhZbgfRPsQ3f7aLtims/owLIJJeUz5XFJk+2ut+k0Tsb
2gPX2EpxJXyh44qQxla05U7n4B+DXy4LPeCGXNMp9ooGB2iCB28dLIna9gQdGooe+FzNcezkmGXl
KsI/YNF8J06RjmPP1pattlXRHqLO8RF0PCcVQTO0AwGTpsQzya2OmnAfnDR7SR25Ur2912Pckpwc
xrF9rCK6qVwJly/P3BnWqq9XdlevY7dc51H8KNI48/u4zT2EyY8VAomhTn8MUNvzREkOrIX+XWxD
lVRY72mHa9lIk8ugIRsfa3sjd1Zwqhtl9Yjt1C9ZDC9JPoEF1k2+97H8xgfEaJn2kAgTEoGtvS5J
f4w0hAsy5xerz36qcjy6g+2VmZ4HtG7QXa7qfWu4ZxdK46pxV62WhrRt3hI9feU6W/W89vg4gPPM
HnKvYNn3yqShEtUPSoufAxqGg9QF7VuHKF9vx84zGX8UJgMLVq/ObDBXWdqssnw8mdAZxs1RXezI
RNASncmYf+lEHkhO1ypyjmXv7FlGdq5w4CS15pvWwA1bNVRyynI72OCGEHxf5s3KaF3udXI6qynL
gnSAjN8ovmUxcKRoNwmbqDhwPHxdLQ5MUjwJM/2qlyKQNT+0ReKrQawYNNC92BiDoZ00H1nSteNU
K5526B7TBG4RfUeM/AkUdz+TpP7RyHzwhx4CVmYSe5Cdf3cLUnplB3pk9MNqOvyZOeIZFXH6xrQI
dfzqvY7lR6VFGyHgknkFBe6oewFYbPAn8IcFlp5amz6P6LqKShVUU3VxhAHISU+HQBEHylXoMzqU
XTkijrVwiWouDd1Yo9vMtnC5KXPCXy5i3+kQukyD5fhV5pA1mri7QFAshpKpe0ZGaQISO+s8/AcK
CpLr3mDCIZlpg3OjpL2JcOA2bZ7Lpy6fBq8UuLakE+HGsQnmKi7azWA09CCrQW7AvJRBdwSvIQcv
z3C0XP2QgwEZj3YA2rzKdrqwbCoA0pSInuqJDEEU2+bBHVwEVo1TIsM0VGskCcetVWl48Cum+YYt
5nmcaACuS/x8yLd7EmMd/CqO+xDUO5AEKRL3JIrkDGoahjjcedcVzV7ziKFtUbYTnm8jXxlx0nmE
iNyLDAtun/QSOAfijAE4ONqVy1FUbVPe7vEc0HBBlokfGX0G2p6B+1MbvfIYzJqksYaNC/XbIGVE
BWM81B7N6FerIG94Or1rA+563EgEj31meMR15Kbt6sq3k6IJZGeg2wfX/0Y4ClCHMfF66exTF83o
RqXOuci3vRMHbURcVECHU2KMnjJSf0gVKJ5zZwfPr/l6AnjoBLi8mvDEcMgbyct9zkAkqbN4lbqI
81WCJLgNEDq4ND3GRx9UChcLDhJ8vCfwcH2RrvAzNe3FyIIh0T1bGvuutFbQ/vsmm/xsmAP6uq21
neHRYWT5SSKZ0olmXZTabjSjnYjMQ5GYtldrzjaPuzMKGfvOsgFLoSu4WUS+0VcbiZwuNb7FXflD
Z9WmKsQJ7Jh7O2trD+HotMpK8pJRZB5GmR+qytwnOsJvS2nP3GwCIyWbUhAd98gYlrzRfRC6fh8Y
eSybbH5lHx1l70wtfYRO1w9RZbuEAdsfQ0pLxQ/WELVYsWHCVDgIvOmq053Cb0u6GwQ4N2u2iuY0
hI6daYJDa8KOajIk2S36UMTWhxVXHwhpVnPCJwJqrwT/daonq6kcVyqzP6YCpdCGb2uH+AwSvabV
rZRyNomFj1UE4XMu5ZuUzWqK8R6sspPJtC1NUEQt7VDFxalwnUfAjY9pWoedNm1IHfnM0D8Mlqw5
y5/tslzZDpTbCEFIx0LHSs64lbf9YAVpWX/JWfqlKMjWdiKQFkVh3bG1QvYGT/is3ZoK9Q82evo0
bIo5mo+4CvMR2yJz6kc2xMfG1t7QiOt3eA+PpnkZSOXjuemBA/Y76yPfzvmzhp6tZowcLyrfCiTo
QEayzUjh21V3rkh9yrpsDDLhfonwUpZuFYyDLbw6rw59USd+Z8kfUTT6mk2ORKeBmXaYZG2DjoBD
m6iTKaYP8Afu4TV+WokxeW1PHpkcD6D/eGQpQXe3FlT2+JBO9jfRor+nxD2sqQs0cHfMzs4OJ0GV
IjVVyI3buyFKuRe7Hk4ygtdsqNwNRo6QvVpHerUTMUSl4N+0njwxDulatzo0WkcCK6sjjwj0nlpz
FwJn6dpkAIQkddCU/ffMJQg+p42WVRvOquc0tU6TAcFkWZRbzifPbtRXw9XfJHUehgalXa1E94Ju
j+BMg8hUnnRz8qwOmFas5JCj07/R3uL5TYWG/VUkqx0eRkghRu1+ajWcxwpHy8X/uPZP/LszHA/3
JXV7wIv7dRolq65P5yAoO2asX0tr2I4GcvNs3Alp+JPQzlocrTJw+Xuit1epUAnELdVhYuMqgV/P
S+tbSnrPBRLOLlQPGnXj3ERIEIrsNGrKQ/4hnEa+SSokKVW2cXK5FbhDXQ5RurHetciimtL+Ehck
SOCrPW61r8PUYugFyhTC/jWa2kmkgHs3Ykst/ozmMvTe6vvS+OCk7BETImqt661hV5tkijsvisBW
OUW1H0XWQ08hbwNGIS+NwEM32YHK8sJDysRgwynm3bpxs6+I39ClXunfJwUeVtYXDyKiOHL6k1V0
G7Nz1hFPt1SPVrmGroHMeDRl3XlaBOHJigERLtuwASO6B8j4o3DTR2tSWCftAD1bwMPks7JZgBUS
foKnbm/OjXLp1pAiNIvom16yEyNQOhf8SZRiRWbMdzKBQwX6Lkj3Sc91UFtNk9K3DaeGLxLQM0U/
Ju6g8mjj0Wlz65Vid3vSJoeqBeqEmRveDT8zWoStoCsXVEmZho9kI556nc3g0QB+WEUVrn9Rnxu7
9IFa8Z0EntfJvhWIX4faejTJ8CDK5pQZdJP0wudRFiCKXdW5OAnX8EBdBJW1mOA6hmxXVfiK4oRX
k98jULWKHm7HWruInxIOjJJVhXgwrxpB9kmtrbjGv5iCh1lvMW8A1tiTDYEmR8zP9li9pVMVFAws
F8gt9UhS5TbbF3oRImW/dcavSNi+FQ75RvBg0ZV4busCoYfzpHMOxefqh82wgmndhG2rgS7D/MUT
41LmFoIPowyNfLICZmVnUYgfbgGo+1gAQdPIQxIX3wZL+UMlgrHvL4V16XmzI5yGQ4S8sEWdldmy
PR4o7+WQPUmK0K6d1qByjL1ENr6elZdkEuvMRGNuFSExV9kdtNezbTQKAFkm9dWhUdAqEJuO+RHd
0UVYuNOrS6Z9HUf4J2odU+R244rsiG6epEgfCuCvuD6+UnnJc5RzHWNfaO1euG6Y1XQHSTG8CNlR
dlXgTECGEb42o9Hra2SuuoivaY2POvyHtMvALCHGmxdFGFV17rOyGT0IkwBOjsRwNSbws3iZT83P
KBM/eB2XQY67JrPZliJBjF2Edww6qrT2eSLJrrWrXZ01+BXNS9IDduc2kFRBpKW68qLMuPYVz85p
5O77ZvLAJbJBpWRrFeJoyf/i6Lp2HMeV6BcRUKDSq6zkbHec7heiw7ZIURJFKuvr7/F9WGCxwAzW
NsmqOqmGTAzjV+jMB8fDDY2MOS5LkJTCpAsqgNFWyjdrz7vHi4TbGo5nK/L3nqhuDLGwZVgeoV4B
ounmrBlzFOpsFVUxcj+v/CDnDqJlcMI/LIZ1Izj8lm0KwHgnQthlEX5aoz6gYcoXE+76Gbn7YjqU
DTx1mubjHLwwzY+SN/t1KvcBuKcgJCfeWXG31gCaBUD/+RSJbm+PHYoSGvTVzKcuEknvtIlhoqAr
wM0twqA8zycddP8mTgrTkMO0Qfxro1f0A34sOxj4m/boDo+WB3mFYVdscn7pSQguabtLJDkFxAPz
ESIwltyxnSvVldlFHkO9HhSintp9Oxj8DhOSLpu9pC1OHxBD6SL/aVnfViHfVL2kJCxPo7McXfAI
toD3fGlSsHrXOuR7rGR6bpEQ5Qq/6AYwaLPAT9QXVs8Tv7eSASxE7M/kqZ/dbG4bRE92ZeZ4WHRV
LQFU2YKmfi1/q/6NAt9rB1wrC6tjPZwJt+NJZ9qTFW1/7sqKxYIU39cm01SD9CJHG2CFI/WuY34a
KhhsKqdQ63rkFPug3O4JO61juBHPjlP9V0n72kQCYwHbl35/t1V4mUcSN6tBdvGM3RNm/rLnJX8g
ANaCfvBBGoz1c+cGJ0lJjnOWThjX5qq5QDX4ReiQVhg8a6/1c7mxZKTzv0aI2JoZarQvz7635IG9
fCo1vk/VkjOqnia0ubb8aAALGvRSa0OeSjTn9dzkdHFPbjRhWa/ykXkKKRP4TC6mm6L0qlV/XNx+
Xy0owsDafIXlfJyX6LrHwsL+ox1xzamJokwqGa8t0rTknGhLv2/IyHGCOm1KWUww3dkcjJxlXRuf
xUrib6PuLQS+5G8cUy2SmyOgEl2YzWtXgDAHemLjYhvAG6UNCq37LJV1mAlerMbeyUn+PmA41puU
OdGBrvJ31cPe1P1rAN6Bl0i/K2/Mm25Ds1zx+7807fbR0zoP2uifljWKMj6Su3mZFfwGo21At4mD
56GSuGEazWtCquGlLu0bEiwzgl+/WskZ6rikBszPI6dYgk/lkwz0bOZVqCX8UdBhvC/rQ7vIJIy8
tFLyx+NiL1u0ro46w166c0pE6zQCY7lMajLeatTRsaRBUvsjynL3NoslrkV4x3agpHHr61p6t3bY
3iZreUYZvQMeiWlvnmzTpXbd8ngFON0EXdaV5F510y3iq0oWhe7VVwEMKzX4Ikp3zRT9Nyr32bMh
gEf7ajX1E5mqsxtIhMmt9m1gjCeWM0e7DfNDTAAdBbo5Oso7qAHo5rTMU8E1pv6+sfNmK3clX8C/
6JgGGnCDSmbEjcRgMM6KT0+ThUlHewfwVNmogaGzdo03RXIWidTIbY+Gfy/H6XlxsWhvqM4dCY4V
uuS1VkVFIPR1rfU2T5+WB20YRachoIlg7ZLznlwx2bwodM6Lxje3RYCE9JW53UVE693yo8T2aepQ
dQlXrBee+UGLToE+ij4FBpZZ2wl23r2R0r0T3qdONcYt/jcFHXYa4nDd4LOFLPFnrDPl47739X+S
W08doI8twtPZa3UUtTwazCF4o2+zCuM2VIXxwX/ijDTu+CTrNp0mOwGkmjsrrDVoOhgloGq752Ga
L1tknz2XKVCcUa6r4c9plnvvkrTxw5taa9BB/a0EbQvIMfzPtwhwQBYc9LylBCm0Y0WTcKiBXGO/
ggYc4/EI061EKy27xzCZawfRZVP9CjQ6F2J5age70LwEhc4+RDg+V9DFxQwjLtZtrQDKm2f0x8ls
OVmlQBXyOSfcRnZ8r/cDMIx2UUnfEgjZQM8KOyVel0ZD+1IygdaDIH+VZVY0XHs83UMfDbjA5E+X
HGC7c589520LZGJHyyVaJGqMspKG8n0DXYW0+MVq/NeNrd+eKzIl+1c+zS+Opl9hFz2NtAUGM79W
ShSmEkkjHRpzJp76mqK3je4YvYuOt/uqE/HKCTgF961z6h/kEd9Mi/7aWP5cBKDOar5cJsWQ3UjC
gxE648ocWj/aVZwd13E6DGb82AYGRn+KdRjh5sM8KU0atEiqEkEerHxfMnJk8C8Z3j8xuv7H3PAY
dugKsY0nHjbrp62rY43i4HUGjLaLP+RlA6gSfNH/Da73rXHW3IWl6A8+R2n2gkSFjd9VdXa+agdn
k6J1MWkkwkPd0z9ko1+pB0qbjfdxtJBk010nxqB/4DdtGkjhQ8Q9yTCuYPP0Izch6OxCtuCb7C6V
diBpoLsFrV9UQ2E+8TDuKyzobcNL07U/TW+BMHT6XHZW5rntYZ77fUs5DocdwGdZZ8vU7HnVgv/z
zcs6o2mmzhkCAHAyZe5PYGL5/DpYiLmqFPZN41NvrYMBHl2arl6jqY495EHMK16JAAvhbZQ9x8Pu
KrTXCD7OWtc/bB2gS29Jauq9NtV/WwgaEnD0upswQPrGTWvQj4ttXSxL3rHb+gCt43Nt1dcSrEHH
Zozz8Ap3f8JXTzPfklao50YOJ9fXyeg6J4+zHeUItR2bKhHCO3bt9mQGnvmDl5WMJsMUfESKHk0U
pKA5DyqQgPJFcIG9fIGGZwJQ6sQgII7N0OZQaRxazNKuWAeEdXt4Azv3V4z2cZnmKQYv8dGL5bXz
xMHGe84xuVQNST1rOVVj+dR04KMmnU9cZWtZNxmNutukZsBiaDXWDZLsaQdp5x5agFjoNu/59q8v
RVGVoDm9ZVfNUbGxaV+OzdGgddbuADMB6E8jTj2vEjpEmMP0vsKvZ2R0DxoNN6Haa9r8YHUKpN46
4ZUHqM/pvydtTnhaMFkjah79v/lQ+NzrjFcAwrET1VayIcWRdiweuxDsKf23tSrzED4KU38+QfFi
ayxDHv2jpcIjj8r/LEc+iZbnuoPjRfH/fCe6KWMyJ8BjUdLCuLhKyAkfRye2G5HbZE4IRVBl3767
KP4cPPAE6nYEluhpCq+sM6JBCfHhI8AlPVwgA8TxZZUG0ryGdYXoe+PmgKRxE4FqUTcN7c/O6ENk
N78uXkTjbWB1AhyUZnqhfp/NbPyUCnYcMx7sOcBKMKs/lLwBKGChUV2LpsOcLG3Aa0j9QnLFattH
7rjJxKrb0rO9DcDWMfJtwU2vKbqAmqRRw17dhfxTrXegJbQsdZlqdMNTNJzKPtr1RGd2EL6WdM4n
bzjOnpuSDaltm8p6NuEYrfS6gqnZDSI4Kn/Ft7ruemhYyqgGjhz431bAi4GZ/eKRy+qq1weZ0BJs
S65p3ATjWU9B4tVjIeTwg5nxwGyrsFdarBg1h3Uo+mq9BlGZb3rLmd/lm5kLDCNPm4vWt5R5t5mC
498neIi0T+/uWqXQt+6YZf+ZSdxY2V+5iyU3XV3oYbjaKjiUPjAdtf2rKcnYvHzDbYKNrGi2fQH+
JIjnjn1GU/BOFtBQNdbmAaZhXnkPLSzP2zYMjioPrfqOGebJnvyDxdyPmXZ5baEdkFWm8WL0nvMH
Ld5eBUAtyiALnDaHLQ6z3ZQ7ETKCUYc3MQA31lZcbu1TX5YPRPoQcZ1C/IhxvDko1QGXmDlQdTQj
xjqQcS4GAuplMI8dvOjjepJA2gOPfgdgAqArIFSsOdkNoDrDzWTBGpwsT+23h3PCi1D4ASAeWbXc
RiJ2jfSeDa8hvSD72oQXimF6HZodi8Br0jrjXO8pbe62X547PJiDs+7HFrD2KMWuBO3jyz4ZR2/n
zpitBuyD3DWOukOgfzMRCIjFiKNTV5kdAm5XKwY4MERDsKR9zdJqXYGCG5xKXn33GFScZUpYqPsY
bNuhB9A+Ya0NB4frGfvtoazBB8kJqfelw8+RBvzngn9zApip0erEU0jeQta+rZG+TwQb3xQWG4V4
xvzV++EdtJWVQL/RNjesn/8m2Cs2SKKSNsA0iHcLJDOad45NHnQ/lAGs2mTeNSFpYoxZWV+5ca3V
ru3kmSODdPDdTOLGgYm+BhrR1ZgIBZIaQBICf12HH3eI0pVAvBUM/NjV44HMACpI/2+1x2PUWIDG
MZWS74WbtKrUGYTa2Y4EGiULQp851z5P52BOFVpQ2deJgCbA68VQYJMBTiGWPdBqzqHWvbpyWTDI
Abnb+vCzXusfLGnLXcgHmRiv/vpX8u1gE2jKyJCK3nPzSsGhXVc0XXWdriils0FapxUVqOIgy5wr
9b/sFZS/dLGpoMurYbhMlrXvN535zVx02t6Dt94v7XRwgH3DDZ6bzqRDO38qtubOPF2iaEnBGaWD
nE4ArG4eim88zxb4dtykmdNvAzGSoWM8OVXGuy1uNOgSVZ2FpGgfotyTbVwDF3sgCKafktmwFOTV
k1vV2MfVUXCxUYMbUV7mCUeVYZ/gium2l2AgZjxh3c7ZsINVznkXqQxZE0ndm0Qz/IAUcxnmJtW4
sdeEO9IAnZOws7mbDUxKH0ewo7DvZYFYL870kNYIPLgU2b3jfA06qABdu40DUaOlrl5a7RXIlkzs
ES9iG8ir8kRien0DnwDNBsacHsMJQT2SE0OjwzIPwxJvto+wN6dNW69WZyWBKkFVVK80GA/QJry3
W/RuU/+q8A6Ytn8VQKSxPj2dhxGKtu1AWrqHAAM413BwtXkWkbwO9nZAdugNq1e+COlezQx8uQ33
GxyPGjhqx8rEouQ1xNe9mehFi9lLuxajPZQcdgf5ISiLHXFsXKmBX5we6nLXb0BYbQcDpfEM2EDb
3jnyvRMwzn+zZ2RsuvHQsqrZ6bB5Dxaw7UipK7wRITmc76ED+Jw88x/pzdmbpmzz17T3vGNvUyQU
TGnkk+eRrgey6XPnSo7eZfv1CQe6TUkRTvMek3NhD9Axt3bhhiCzVeivKOUcu243GsVlB0jXgi6O
BfRzI8CBfQGZaQPPtH2j4MJ0ABXhhAfHQmZZvbhnm9kHn+ivfjMpV3zP52gfQusV8l6DmPWXWEgF
YdioT+5WHpaRHtwIcrrOuZUTHLIlUD01Bz/uikHEjfbabFEsSpl2ihRk23INSkdb4y9kuNCHipTq
EN+KsP48QdGY6RYfziqw6fbgCEjlt2VftrSKJ+181lxfFWRTfO4+hAXEV5TqzALzVWl7w3M/v7Rt
BAgK3BR44D4C2GgXdlh/iFG9OxX0easBgYxFQU4m6vWrEWhRQMHDVIlZj4ld9xj/a+8hhZ3ULbC0
RsqBc8Hq8+cOelHrsflTlV9jNLxic9eVoMIbt3z2LRgM5gm6H/VSAfWdTZWCndy3HUf/E9lHOCqv
3WrROFhctJXlDr8VXoXKyeelbM54e4shCPy0ag0U00A+13XAm6rcn6iEPTZcoZyYOi833AayNftX
CGuvfANi0PD5suCxKF11Wnobl48chxI/fFsWNl9NUm4IoF7dI+H0vamGDrO/c9KlVVCtb5SgF2MO
/+4FourcESm+Qk0Y/DccSExcWx3+1IqBRoUwyZIEzr9Foy6HHZD5CKOXzW+LrA1g+AA8QkBuS+2/
dx61EpshWmv1HAinyqkYbIlzit9TuHTPoNRxlvU0GfyUQuUL7y69iyG4X6rf0N4uAHfuJQtw5ckS
s2U1O4lNBfFke4ULxc1O2Gg3KxRtDhlh1wLN98dbOAzZMuqjxcIb0HZ3t7r10yb1Db/uf7aHhLQJ
+90VPggA0c+xb1Pl8d/S715w5NMR0VnZWFp7A0GKhT4eIwvBXk2/vXOIU3fS0APW5f2ppnyD8Aca
L7cOwTq098H1Ibhqseiq9A7wfF6gwiiBBOgb1wtKsA2faW0yy4VYMMKYpkgG5i2DuhwaPzCQu1BN
Mi79GRtIiHNpXQYZiPLCHXjI7gwcuj1JSx2hPv6wu+avHqpUL24xYLApXQPCacWoLLYAW9NU/wmI
psc7i84jxBaphSUqhGJ4WMY+CwPyTkb/vHHohGj/HVmQQ4dSwZLqhLkcyavr16+jlIUTkA+oe8+j
h6YaMlUgB8zcgkVgdYrCgNvQjvyUAyziru/fLCZAbEn0DCAN/QRf9RRDQZW7U5TKJtgvJUmZFebO
1Ba2CJe0cTbof436Zp29m2pRzHpCkEM4H0oK/TauL+yyE26JAbcYLOt5nOsGwm3r6FrLCzdewpm5
r8o7ltJJ25Yemq1+m8rw28cesF2p1z2sgfug956k3Ejc2kFesQroSD+AH/yINHTqExS5WLiWWlwl
jsWLka0Hu9PPxjN5YE0nA7AkrtbxLJ2N7yiQtr7rs07Xvy7ElQGD5IajFDhlh/B/RNVYBHbbyQ7+
eQwDIX4kiP0y48OHieYeQpUbn0nWQFjtBt7OWemh3II54aF+7wjGyqGtcyQ/fwYOvbqqylU95hbg
GWBzbyWvgTFMclca3JgSy1wwU39Em/z2INE1gQao1niJpuu08/QEeAdWlrB0MIEgVGSlNy7BM5Pt
KqLwq8MeCmuNZKy0BRZ1vq+kvZTR9my1zhkhoF8VdV+XCmsb2GCeUART4vjZupC/0Su/W4M5X/nn
aq2qo00xnDPxsgCKNMLFcvXRm7OhCbKm8lH9x4tDfVzq/pv764H64jAr686A8nSencvFwZ671o+1
hwbVjuTH1D9cWu76Rav1VNeAdha/+3YxZSeerfqnCnaW46qXn5XyLlGtukMWaiW9qAFiP9CdqoVE
MTaCnQQiAPCd+gcIVOp4QRmAV+BVr9UxAv3Vlv0n0+u7J+1Y+tO1G9WVqBBhDwwI7kJp1trzHV6R
Y7OAjUalOjshu5BZvUyj/bm02wUceY4k6fvYBVf8s+Ckj6+i9V7U6GFmaaaknJApPW9voZB7D4HF
CzXXwFq8GNPRSwVxKrjku2gEhgobSUdIMcOjXR9XbzlGwMLnYRtj5bbg68IHeovrtfAanMIMmXG0
fyhzGFjAyNbAMmmZQOWFZSJrAEhkljSpeo6V2EYaPGEq2UDlYO1a89fYw7fmmwAkjHJOrVodaicA
V2uXSeSSZ2itRYLzd25LDaGIe58p5He+uvUPFsZ1HnNc9dJ0HEfuIRsBJ+lFJIcc72XrvGMQ8YLK
9l/Dpg+Hc1lsLXKamSV+oZq6jMLe6dJcBafVnkg8oh6rEoi7BozIG/Yk21WmwvFNKzfbFvdrMzx3
IcmOdee8w7Hl7jDs6ljhLgYu5N+UoBJZ4LDxbNuCFFgnfNhqWDAEu2x0Kwb/wVWo2+zS67C412hq
Lz0zsJSE8D0F7SWqw//MBgX02D6Q5XftgDgdvGSop9e1tQ4+EPdMbuq9jdanksHRENoN5Gi+g+2+
EVYN9k7pF0B/blL2cDOALDjid/yCz+QOcP2nalkqtP3cDQ1YSPd5lv3eMArEkl5D3f1C1X4YHbzc
JNAvNQpm3K54k/uhHXcrHw6sk7dxNadORmKHdD24GWbygSVmzW4KIeE0Cw4NnD65q7ZsdQjoua56
M564r+3DBUCn/zABviktD/0a7SsHEkq6gq531JDUD7aqdZHXb1NU0/lW43YFfhtl/jq2MWSoXbxa
6ObYaP3AozPvpFUdDWRyZBtE4pS83EULy21pDlO9HiBjyKqHshIwHyazZU+s6MVdnBa6hjA3jrlr
LZM2rK5BAAB1woDYjtV+EiXQ//FuYAmKAfc/V7M+dgYDoh7XtML4gDDaH88mH6Lr3m1/4CjszpFM
Xox0qBeN8whH4FJn0UIyorHWa8Do321+6gJUa9vxZm3LO8ZQyOAWnpSu9WsWnMPevzATfITSy8GD
4tXQIsfGHhsRrta5HBpIholX8GU+Aoq+TSG0WD2wBDb2KJ7O3uUTntbhdyZWCdEpXECWQs72QA+h
1aViVZnDwl+B/aY7v7R2/tzJJBjlT/j/ILByifaQWl2Q8fcN81+HIAxoZcmXtfbFip7CQ5t1c+lY
LDV9qkkXxnM70UfvmVbzBvWWf7eXKoSJge1HLoJENNbzuDqwniIzJrFCNCtLlELgWUCUd4gErK8c
4qB+8y6jbv4iCXZyWJHh5eGjB1twg7/jS/nOXzP1PrQzkI9AIbIv+7qKhwb8F9uQOlfrYh6nl3By
jt5DYdg9fshRAc6tumbduZBAxhGnBawMH2axTrUMfwC+uLsm6oFACfUQl9e5LZgEU7AmnT0tqSGm
PbQzjJforgNq97uQiNdhgSUq7M9bCVGvvQagiwwGIbS4CbV1VYRwmPmzE8+k/vZh5KSY5WH0KnzE
LS/DD6YznhDuvzFH9mg6cR/7KYOG8ohmc+cwPPyR57zrZnsjOPFaeXtvkOijIGAn6Abw3RSBRy8V
5IBxyNy8reUNipeXjWBVuesd2hVyBGmfKh3+IJ0vRVJjC6zSOTUDznQTJmYD4aQxA7Qcel356pkZ
ryt2HpfVV9/II0HvQyo791YHvlY7hVInC5X3vNbje9d7OVDvk3ZrkLIgY+3liQsEdwXRm4zGY+PD
ZwM1xhINqVUD+oWDdDfB0Rl05VddWhdgy0+lE6RVJNAkVggsRzpcA4XaFibuPIp4ApoMUGgtlOq/
e948B5ubN8H6nxWIIyxFx7lrM9M0UMhijY1swVxZY6FDrMEGeTZ3oKAX59Wz/IuCpgpGxM9m1r99
RN+hEczNIu5Y35bOCwPdg/gdJOUAuJIFAByAr/CSOM1DvG/Drt885M2QBoceoo4sZKCVf/XMoJMj
wx6mzbitxKmE7K0UIFVwYmnNYuq0h06FGetx7WEK6WZgKU4PXI63N6ey9v4KNcOGFiBssGyBW+V5
AdMYB7N7GcsBxI3c4c+nJXTVW4VxerA4BI3s6IIRzsG+A0CWT23XfFd0A3dl0qabXyDEe9XMS+xF
/F81PfImX9vwbfXLfadk7pXN3g/7HOjs1cw6faA+sEjMcW05BxHB2cmgysDA/UShloZ67F+9deeq
784h5JzwbaT+6LwT4KAdBNkwQ1Ic2OVt89QR9r/nkHLstm3Nsx824NxD/UZb+tLCTRv7dp36eJGS
xRvSRtUYTmeM/ogpYEE+tmEOMT3M0e5N4hVCXuqlRUBbLEwnd9LHlmUlXDi0xDOxUBtWt/n1xgb+
N54tTH/NQ/0rGEPlkFCyKuo/EdCjHpCTcVrzsAccsg2vsNuClQMs7k8QwUfVHl6D/RJiV7VE8iEk
zrmPlBpgRfDMsrKt9g1K16K9ErrMGZpguRRI0Y5i/XDa4O9HO3OWs4E7B4CABgiR+KAOvcfBK+dd
3Xjoyrq0mlQRMVvCOoxc5VVsscToul+DBh1rBXCatRBfgj5+hGkF/FeOEraN+RCOdTJOFYzG4mxB
vws3EjqbpvlHPOylXdiHvVVXVk1JL/2TXbtbolc/YaPRu2rsfkDlJJ7V7HpIVEhD35DyfFIAQTdm
wLk44Mxc+cRqkkl73rG1BkFDvXdhxve6pPeqHrOW1WcYVTJoJSG7QeGitsh7HWKEAlOCU5gaBwT8
qNmlGeEtYiIsxkZmkOQXpQ2r6Ub/za55ltF6QX2EgQodCsyQp4hg27JSoJpZOeYVF79ia1+E18Jx
tQLZ6vsxZ2CUQJnYsamVySGofcUviL6UQjmihvYXu9zOiy9ShnpnSNjsAP8Dc2ZXUNq/S+M+N3ap
dsOIeufD1tvPCebEtGH9B8zeS6zr9XdsnOMEyLpzzZ8lKbZobGXWSS+Bu37nut1eCwo7wYoH1uwg
y8XqpRGcKTvNSmS1B0XjOELkw+0rW5svW7sJ7aKdu/EvK/RSn63vfK1unCBmAS6zNzzs3/0UXR2N
Sx3AMtijZ1bUfof53EM505kjx2Pr1urmEFUWdHQvwHpeI/S/Aq8a0vYgk+AP5xUR5W8N94Srm4I7
oDgdXHf0TBdam2cNEam/yftsoWf1R/0BfPYAZgZwtKsvtCp3tQvtF53QJnqoK+tizuiHcesd8i8a
7QR2QehsccksALjMXgEja6jTRgrjkfOjJUTQgvFslM6BM+C7EHeCyYH0v1l4e4y6so/nMsB/40GH
v7TMYKnATY1OTHj50Fk3b6DX2ifn4IF2UeNdCRJlsKViAl/ao/QhcDL3KJ6YAcYkbgEaMBPGMAyY
OviEdgvKqC5G+tgZaj4saLR+PXDNcNkgh72BvWot6q3Jtd2fWxk81d66x6b6orOcHTfhVfRRAQvp
YzKOXrDmA6ZHGBQMkAjWhRPqtbksMEMPbH6uyuZScaTHo58MFgY/B/KQJBTKo3dcRLT3emdnFnQf
tsduVmUACuIJsJYdDlISVE6ZD9DFJMZ28L8PNdnInO68ErKdSlvoGNteu2QIMd8HDM09lEOFMyCY
FxvVOx/kCKxR8aLaVJu5BKONGgSvTq1qwOWIpAtqcOJU77km/6iBDgL90+jreIPHBobpZ2PhFymB
10MhU0ObQlLaLFsSCW8/R3ALD93J2dZyH250X5bTd9/WZxkON79uPxC/Ezsexxg8nzA0fHfldHl0
2ZD0YyqLSNGA75IjhEMcto4WIsAW9dqxtuuMFb+bdM6AWv42sl0CvoJ9aJ9UtWTzVEIX92AF2sg6
UmC5vu3dBAJox6Z/5pK/Vj4I8kWh8W2RKFCNsDutN8chxbJVGTgeyETo/NH0PkxRUw429Sp7yCJF
e2F03BHkJgAAxs4dCYY7hLcB0OqFGART6OoiqurQ2PWlUu7f1ojPYJnSYAR2N872uHdNdIX66bBg
hG1tCoQZ+021zmAkAesBkqxfyA54Cob2NS+H+gaaAIYKe34KV41LC9IRKU364V099I3zySg9VAO0
ABJJPNH41rnbrXTdZ6zMikPhpfNEPkyDhC2qIOwN3k2oc7HabzwsMWQ1sZi6p5mwdsehkKdgg2FM
K8oQqnPm/9eOODJRmbVBnWO6cgA/bjtr+jaBfeiV/8JXebC8+u62VaHGEtzRhjgBmbglLAn+Aq41
BOrPrGeLLe8KjQ30vRXMkQD+AlBRAOuOk4+/1kQdxh/3arfjqVILNOz2W+SzG5/s71G2cJmDSdww
jFMNKMbvu18a9NjCDfV3jfyJ1UNIgB7HH9/6YUhjG2QNOk/kbQj0f5P7CEE+C5wRrOPQxDT3MECY
n4JJsp330eaSGGgPMjFA1Hh0QGu+NoehDxr8vGNWehBrjjNYMD0hx0ly9T+KzmQ5UiQIol+EGTvk
tfa9pCptrQumbYBkJ9mSr59Xlzn0WKulEmRGeLi/OKs6tM8tFtW9lI94WageU736UHQEWm1ya6I0
SCO6yXdNfCbkwEvC9E1WaKqZoNTQhv2f7Y3r1I0oCrs97aa3GmLzFUkHwngZvtb+8NxIFxOz+zxR
Po5jfNVUsHYarofaCQ9eZ8VciiwwkupHEjldGLZeG1b4lUgkvjr9Lurg5jpM4KzmuezY793pTzsZ
vrNwPk41b5cj29ckbu5c1X9zMr1WDZG6pEe68Y5d1KxlDY+hIQHZ9NEuw7rGnHEhhupmtHC+TQKi
ygo2vRM96XlYGm71OTnp2dLVVXvpeRT5f42f/RNuugXH8OL2Njg0N1wHKl/OhVqPZvfr5O6/MRnV
Nu27wxS3TzoVEg+6/eMW7bop7Y2ynG1NiAFqjCDibb2aUbfKyHQuKnLfVWE9FXF0iqt6G7bF2k9Q
Fqpx3XWkzhERsL7t+kHtYAAeXLf8cxR5Yce8tLLe26PLJAm8e0SlrDUzKT0tx8Qmwy73Slo3Mxqu
TfeW5O6ptYF2YR/rW/x5kAzZlBlfci4hhN6O5W1VRHqrYe1yMtHsht9B9BijuP53ZSaEKeUNKg2w
C7WHsPKvmdGYhwC1mB2cS96471ajpCHRB266GgLm7m6O4NdcpcVd6zivzoiFJUydDzZo743ZJ3bT
/OWCOiotsGANTJGdg1/5OygONzVj+ZSO/Z12qsOfMx17PR608s9G5YJuyN7C1t+HVgUcYOovoVm8
DkN6MR5JEptWr/cwrqDKW2Q7GouXxlAaXdghBSCdW9d4HyTdrE3fFzM2zOirruSl5B0k6kVV2Y+r
vmgPiVE/4Xk9ky5fNJH9zOGzqqLgZzY5BVmqLMFgoROYpAj6lYlZcRoIvUFTxFvnn9Ip++rTpFr6
WBX7JD6Qdt52Abb3yqHOHu0vJ4kvNb8k1FJ9yCYTBcy/z2LeMjnjlyLdXV9yLPjiPLXxkivjnOb1
ajKtH1cRtImmZCPJXWpV7QcrPRZ0IG1flctw9m5jqI8kpzHOFVsH+8VECMML5b1Owv1opiurDb6E
8zAFO8Fb1BgdkY32J2d00TtWumjEuBrwXuDyoGjBORZSFmdtLJeFl/ANM+cXOvjoDOMShma79MDq
8Zem3eypZ4J8jDAoTKbM3sW+8+SS1rbsbls25a+jrG2vWGxv9ZfaIW+q9MND5d9s5S6Fxr5qK2Nc
FJW98mI02AJ4aBET/Y6pC9MZkbs3/Fed1yfkf8ZLdHjNRB5hiP8sn/w5PKURV2jor8qENE2E7DZ7
8bpz2bdoiYhR5XB3UoIkjrFPsFKwp+GdBkMCGyqp9tGui9JlB+Rg7E2LHRfUmUPFh5d6/l/qodqI
PrgzvLlk5rCPYiL0lmw3VR2+yUc4OmVHBk1WSTkGMJ7RfOMcHt18PqZM5eZqS2jqGf7RkoHoNcuz
ddb13UJ5zQuhRSz8iYtPhGkRPtdLUD98nulfk3BiGzxesfVmIdYse3ICMXnGfKpXc1rjFMB9Srv1
Sm7g0nMv49oxHeym5eVxqnlxvuKL/8RF9RTmvb8ICW0wzEP5KgaY0fkWGWfn12Gycia9nhHrXGy2
EJPHFWnmU1QDpWBgS5J3JC8NwMFdZFP7z88wAaLlcBWYu8S0AYrwv9s+39Z18lI682G2m03cl2+J
Lq+Wb36ZWctPPiVX35o22FfXFSqAbeFIxttLiT29FA/ukcuumcH9ZxRIG2XcX6vWf+19rHEi2U94
NFrM6JFZ0u/BRmV2U/mLQBNwG2395LQlnJfCCXdC4FtntLUsWzakuO2H7XnpWlpEs0u/3jPQPitW
LO5LLzbwMfpY1Ki1RolhtzXZLFXeh4CJLjMQYbcvDPOGRSQ9usGwakg2EAXt8AcKjFcYaoudlRun
oRBrFajnLpzXhAP/S+ruw3VjjCP6fSxwwqLkLWU5/tpzh1qVNdcMaIzLCDys2x218c/gqRffsF+0
N78buV5Tl619upXM7nYOPqcqwFHYxVsRfPrYT7MJFa2tCg7zUNwnnsA8EltlaEUamOBgRjY3wHmm
pvGeefkFMv1zPPOTxF34zJx63ZPcWjfY61o/WHSp8Vc6BPBS/DiJgKNiHGM7fzb0+M2nFK0dK9wl
/BxOSzFb2Swf9N2QJ12Pb12BRQp/IH/B+pdSfCzbZlqaxXRQyKrW0LxL9RVQprGq6RQR5dauv2Z0
/kmY8oij4TxkkvC7fQz4ZjJJ+NRt74XhY4KafhhEbrJh/CgxL4QAjOYW0hEWmWBAsI4ioBCxxMIl
RPZTtFIQ8s9+tGkwO4EAF7cpx5yas0WI0W2fFWqfPqwtNbgI0EWkcohqOtTyHC+xvwqt/nHO4Mrv
s3flKkFBIlg/M0fmsq7Dlt2H+Q7nPW63FMt1k70Io7z3wn/yXHHX5nAzRX6aKvckreIJfMSh9z06
RnKs3Gzlwsp5SMPoPtcWaUZswmba3O3QIn8Rcuq6XdCuvKlVtJLqlkzuiRP0HXb5uGiyZhfa02/U
tC5lhOaUMB22JwCTWnjtA5o/m1ftKubcYzXfOjUTjgngyZj2FhlyWaUTXwxztjHQnJQweraqQyJs
gRbAS6k78786LuixbHsVVwKfkLCJaibRHYC5QmkbwmdB3EPxFGiBVaCQmBnLZj5NVr+tfPTguXwY
vxgHDbNeM9sCrDcv6t4+eRZNopwMEHGU/LTxR4I+DbJQnuBeNRcA3Y46SekT0EabSA2MCZx9Llwm
IkPmHIaYHRhGOi/bihlN0A84DRhMN8y4DD/9cqlxypyxYJkgW4gWeFLR2cOqzBjwzKCbF0GBzUWh
yJDcfwc3dcccdRXycUuZ/Um7KdiCvnih8HGXppQgBdunAiLPYGk2OblHUFIXiiYgKynhnF7dg2rc
py1KXe0x2RlC8kPE6XEBdJa31fzeqkYd05F3jbN80TCx92P9GrXz2QcMYIJHYR0N42VmuCW9KM/f
NrNHYhTjsoy5nNnKQaDaOHS+fwgqLmZRQy7oJ3l0pjlcmsrGsCAcPpHZeHLpTLFA3qTtXEsvpJMX
1zj9YxDK0l2n3TxqBPoA0gzBuMU6snLhh6VYCixtbw1JV0Wf160cq8A0IBJGdXlFMQ7TTYa0rUUY
vQZeNVxtxzRfkiApdk1JbHppaIcmLlfLSvj/ZbI7sbL2bS6bv9i2d6UgEpwm26iZjy713Dx0tyQE
oIVc6iSOvZCqJN7f1+9VD9Mn65LfLnoxCKBh1liy8Gc5GuBJeiIvw4P35LpqHzr5p0Ogd8Sr5GUV
OmltrIyuX9Rz+EZiE9fzQXjdzjLdr8wBO6Aks7jepjVsDU0OOnyxarUaFGu7ofr4HqOJmqyYxdHp
OoIYti73dede7IB1GsNnTN+mcQgsUss4EgjaWSXNJPkfd3KZOVtHPLVoMSl9oOU8+L4q4v3gX9Mh
cVqIHxyTzQVfyFUL6pwo2qoh2aQjsQpRPOUE143WhW7SO7RtdDUsQfjtxnxXhMhhI0qc0S9DrHtF
nPO06YM23Oe2AvMzNBs+778qnO+5Lg92V7x1nG7S7xi4VJdIOF+8x09YGZHRx5srJ39ZIuDz1bS7
sB6hvT4FsDIX61AUelVyLW8MI5yvMPDWyo7UrSnlH56DZ7MMzonw3jUq/IidTAHNCkP1bozO4eFJ
CnR648a/jXOpNp2G72jVu8IUB7OfeXaQbBvzNDaIMMbUkzS0SE0EnwxT3rswXRHbvNdmvPezJmW0
262mOFsOafI6MypqoQTlZvJg87za/ltm1Zeath13i8mMi0AUgM6d2WWHekRJNyy6ppbOu/MiCjtq
oijVizwbLmPFo9KCKmH3m0sYaMbOW+l4NRbNuQ+m77bE4AKL8BYU9b+h7re+irjN83U1D2L1+MH1
xLU2cC0UI6ay4kHegY5WNmLZGIBRJnUXZv2Mu2/GHuQ89R7nqDczwhEWwetoWAn7VrXVrWzF0SzD
+qNMUetakID+vBpGu1jEJtATHYzzyvebJ177cWmUGFl4+egfjrpKfm3e+V62L5UnPgnRYppKP+oI
N1InzZVpNWtv1n+unh560sqRJOCxw51tHd/7Ej9PS89WCnclaNmHkbEhBDeK+p8qSt/8QS+bfur5
UgzSkqYgr4VTO7KcL6Os/5Vmhk88bA+RqByQScklHS291aRY57LemkGD4N+0TGi6A+c9GUN3a1Rg
A039pZPyQqDoMJr+BMIX1F7uU7kT2WF18LqZs7+p6OisRkw6eLq0J16JAZ51YgNOM6KFZVWvEZrg
iG0vVs05fUirfkS8jBn6KvXaH4l4KZS4pswu/aJ8dCpLA5RI9njgvaI4mKn4J024LZCnqqBd1zYQ
OEWo1ovPqrSe+87cCOKSaqAUxEYurBGrHZW51xi73Er7FSkYctfwHRAwogBHUi3ORsd+DSbXLHLH
w9ea3VHiGWugK9Yl0jgfQezZKI7FNhmJ+sXdu4wAPyAsMB1+ymGpLow43MwPn7IM/zVkZBxAgJtw
LrK1paKNT15jNOJXben9QFgIasUNSu5SPjx+dlZ+5R6Krq2cS9TnhMy66Z0B35ZaYxfUpJ2iHB9b
T/sRut5p9qvXfAoPfpaHlELZPy/lm3yYBfiB66j9tKb40Ew0H4k5fKg2exlqd0VoeNkQksKes1PG
1EDCkTdAlWBP44zkWbuLUvtAsNXm0Zr/PBQKqoARDb8XjFnEUbXRdmyKlafVOnRDDHnjKuIblGWW
k0gykOTH/3h+xDYe80tgZKi4Q+oc1dzvOpMzwYkU/WX/lkvzZc7Kz5k6mBI1Y74wbLpyXsVeendY
aBozg13odNwN8EuGpjgLI7zNQ/4L22jrzdlO10yjLJzK3J7RGj7BVQXpKbKYwREUXshwfEPhjHFm
Z8E2xwdRcB8mAXOy0CK46zyABUm/7c3wkKDzkXPZu/P4r8+KQxb0jwsO+2Apb0OqEeKq//yOsonR
SbU2atr8SmQ3Tf6QycRsX1M/+0Zm5iwO5EVVwHgrGDurPM9/zFYlZ6OIiXjZRrKQ4sD7wH6LQJtP
cRvw3rRQfmvf/9eVJbKM2lZ1fittngXR0VgFQh5tUsrLPBUGJjv9ZdvTzZpbf5G79XRylCv2CQ7g
V2pE+HsgB851ESJizN5P4OGq0xEuL8hM91JNh/lhjKhI0S+YSCGCkmSL6mnpOuYyc/tboRHnpQ+h
iLrRMLwVzXn1mC99RaOPi1FfgSTghqSiOtZi3iVtGsKtS39Uxqx7dJJz20XOKkgBG7vIhVHprSuj
2dqP34mLHw/e6VKqkFFRBkXHDfdV29xiTai/wy2LW6BesV6bchM9jvFLW2HCi5sJb3qBnyknpNxJ
GCSVIIAdRoyWfRvTtOM+Gz2PQp20zp5h4kvjeC2kzOyHYWy0m8fRucVO1p4DiC3EX2TzMulQXabY
R5eVdX+MjakjlBXGW8zfyAxOKw96yuLlmJrls5MZ0crrGIuOcmoBJTTZknk2J24Wp7h+M2crVG7i
7GMmhPiWnfsIlzA+5ORXJ/WnmmBApV7c3IomkifEBOtcicr4VzlEBsOe4YBos8+Ut3ZhTUyF7C7F
UUSKblsBekILG8aTFHn3SrrTulTch1sj7sRhsmiVaQqfuHUeOo43/YfbKjpEJWun63ToNv0cQr8p
hLWxO22sJscA0Mnu91/0vK1H4H6VUGFfK77r3yLIbthGOWdGu4wQ8OiHF8I2xk1cFXw84FiXxOBK
+DbcFVVCZCisc4yBWnkLGZcdFX3pbhJeri0Gt/9cjRYVMEmeaBdUTca8yG5u2FSP8xTnlje9Jcgl
y8iXP1hH61VW+M1+cLo75ptoNZbuK7xHakvS+eswoxHALEvEppjqzyIcrL1spHEPK8f9gNtXvkQz
3Baz9WzyzMSThkZWJ5NufJHbI0cRptcBnQWBL49QtdDMfwM1szvR9V5mmxy71XQwgWZ9CNtBn50G
L5Nlm93FogDclEaKjOTIz0zBHioAN6Y9ylQwkwQy3QnfvZZkS3tm0CWrZUn81NOwKExZkgQQlIVZ
lPwZOIdWyoKbDHuK8OgAGyS3fWtXOVRCoYMaEWPc2k22zPDxFIh99VQcyc4U2zGX97SEOymCGmON
jO2PwgBOkiQF+uowvZsj0SvXturDzOaCi/ng/pkDlNbOamx6/fw/xq16kRG9p1CeyS84MXx0b5rw
i3K4uOQfuP3DGocrRnSimiE/yoRMYjKHI4HqyEcSasAmb0CX0HPGXzecwn+asF2xfoMBBQUVWAiv
SJ4GJhebXPXw4mLcqItqcrpnHsS7n4u3Gdwe1hoXYVOCbYwN0J5OYWByrcjhZa4CXTMweTYKZwuf
0d2449SeDBNjYk+04SDCItlbgZde/NaHZRtXn23QTTvZC7EKU4XvPwjEBpq9WFmZ/JxTgFUoFt7S
DIqMKUaarhWcvWOlsGi7gP9AlWloucPMFMf2woZnvLRXCHrxWY7ui3oYjQpREIYeltrIewYzTD+Z
FA4LMxjO8NJQZzrz0M2PCIZdTavQRNDw225lWDTOERHNjoan0d0fb9S8Yh/5axd7OxsyWWzOuC8b
Mordc587J8uXbEcYSoCwdfidtLyGPhxKYzIOeVMeAru/REO1tYEGprF/VYbazmmAQmrh7wt0/jWn
BY+DPlqlsWu67FyL5NNq8o2RM33M+S2r/ANL+sFqx34jJ3hfdeTwtLsE1CZrowfGwqohUV2tR34Z
XE17NzdPdoCU2898gHW982UUcjyy/KKdePW9BDyg6MXZQ4fHyrD0Jly1M8/HOvX9XRUWmKWYDS5N
06yILfW/LibyPaC9alm38l6GBlkcKzexFYxiS2nMj+LXX3M91AtoSlfUyY3bGbBNR5TlubS2uYsx
royQSPJjZ7rXpGwPfh+cRZK4zGZHQjm83br9tqQbLTwdXcZ5OpNgoOCxPANrW5WfhQjOlJMDrRNU
8C4hcAOGP/bESYfoF2TYLjAZ4JgYFOyNb14TmfybVLp3ogaCV4aSZATPVAb/Rnpjo0iuhFjIBRar
KsuYZkYIrhj1X4VLCNfDISV1YC6mwLqWVvRp0r5gikmBHXlnIyf72cNhC4t9V8lTQJ/KogDyOuNr
78hzUnkkbiy+uqZiSvEAyeJjyhk3xfJ1wC3kK7GaGKUS0FAL/E64jmBVzhK68Jxj9ujOdUyj3xcb
EtV3hbRE9vTxjVCq41wul4UaU4ps2hXlTNmuTVkmhf2sxr2WFpx+UbOos/JuBkG9dvgz3EE5+DyG
8DiDcvwTYtpaNndFbvKFKNsZnGfuHcHu3hVusA46fU8h4SwnmBfbTPLalTn2F/Mn4Rw9uU59dDLn
SU7VzXez8amOVMES0+RUqeIp9Zx97OmrX2bxtu2KvwoIcNv1KHstRrGBAgJRKFgOTsNIdqy2pCp3
OX0DngzrPk+MszuisliAxKed+d9uGeC2bCHZdE+d57zqNr8UJM/ow6EXBurodfZzkdP9pYyFhQg/
E6M5q8nExBK1L2qYJdY2791u5n9Vbl99hxi35RVPBAI63qOWUx0cDkyJmjOihFwjumCrZtnt8FQ5
SGPQWQOvTd/sPH9jFvTepy7caFxweVXDMCjnnXAGKiK779YWbdhLFAgmjyqnh/GcfulPxnublGT5
Yw5oZiZPs+edJdZoYo0HE59W/PCRh7n9y0bdf63XrG1c40v0C2MFrPKpnBS9dOncgaidoDoKclnR
VzmqdBGoAp0wBtqLEF4l3AJBBv6ID2xpmCMGuZALO7TCY9EH70ko/sJJ7zSocWhZuBW4IE30NUV3
lbSnMLLOg0yeK9B+sFO750r0NzuEAZfmkOJrAo9F4TC2S1483YWLbB6OfYvsWg0b2lFipVZQ4+ci
4ytz9ztmWL3sWSG8SrOWrArpPc6s8dBZ9Z8JsF9ZoHGodKnFrfJRMXIzlNMPEuFnZoxnFeSHpqKV
nAc0iLSp1nDO+F3C+jGL+lv1emfYAu++/SpxViywXw3bFluDTvPxo2AYr7U4tj2IsqF9GSzrqWnM
uxUPziIkeQIimCPS84F1x2VzSzp5m7riomhnMF4jaQcpU8dYpk+hr5wldd27afLm9qhXWPHwa5WJ
CzWmCS+sxmNJjHxulceELR3R6Oc7tvf61M8T2bVGHGTO69YCJ7D5dJbhROEIQ9iDSApZeHagg1Ql
jQcNMAJl7JHt9zHM4/ileaZqAXr0Gfruqffxwsz5iwjCPX7kH+l4e6ZIyVGqIF4CAqxgoDigk3H9
E+nmQo+y+lxJPWxKeABoXcEIP4DjmbInJxeFDXYI3iDU3TQ/2IoCk64ytU+djt6bDhRrwPXYxtAB
4DCthCqqg8nSlZkYzpCbbz0gItJnjgMuRf35XrPzJsGK4TkkpE9uzuP5B7o56gfRMt+lGOjp693/
whbNf4YBtUgl7KOkvjNZ20qjP7UmegCQcCW7pyrQryXbkleRCvaRyxg08VgWEeutVRb/hEJ7cFSM
DGhsZBZ5e2zL16osbAZprMHg9TNdcfZbbe/jGqIeL1o6VL9VwxzE852DAWXyECg0xKjgGZpK5gWy
+c8FprmJCPpLUTAIJXox23Jn40wHaIKI8cjZ9MFhIIo2YqMlhr7IRfbU4GAwSudWRl231C4LHz3v
NfCbny6zmUAXHgQrZBtnYNKdowJA2OqAEPhWvWlKc+vl0b5wsQZ0lvtj2mo/j73PpWVQRA5E8ycM
Yi13Pf5kxJhum8fxW2+n+wCSAQ8pbs7R2sShtbTabptoQOHBdJsol41w+HBt/c07vad929VjkO3i
Rhx7Es5LjFX8fFV97YEZ4SMaP31W55YVghAw0xZHt+pxxZRYeIGLtvTHTllukGGpOv4DHxQvhqK4
xW10ditrNzJZrtW0NXGrJFF4d2vT+ptEyKabkpVvRjBe2eXwVmbqpDFkMgAYXPGMGyiEOcvRTxIO
qlzYrqbGniBiTecgsm9x+TARmCiNWNObmdU+RRL/OpGGptnYhDYJ3zLnW7SdeFVG+wScymRzU+pi
zrESa1ur5NvSclwFtWfcarr/deBmNYRdCvnGf7gvkqiMtynLYvbCltOyGC3QIFogj7dduxJN/x9s
s+Cpi8F6eGGn//lWoDex9OYVOX2GDihMGRkOinjz1/GZw8k+LU9zriYHaEqdPUeYnJeB18H49Me3
NpjGXUkWmjEZzNEBrAY+7UpB4/BaZ+EGwKSabvquBsP6EC26lhj9al3X7F3JMyIsgSv7pVnH1iLO
Xf6NcsqnQ94K5+g5aMJZPRbHWopwn/bKPue6nzZYbKyXYDKuyszof/uZfrZvR7UWmqhTkQq/WU8j
35LRjfdWZT/w7xDaUVg8nJuLEBdt1DsbmvcDJ/f3xHCBQQuOlWT23BfmOt25ICvGsLUDCBXA2C+J
8C7pQmzAX0X5UjHx2DmNgB8lHsjFvA8PjQjfo7mlrzBIyuQZzYydZGI9JlrjUhcs9xjNDwPmlC1L
xkOsQylDLBohFYKXGJ+DAwrHiKq9J+JXkGkbWEW7FE+UZxofk6NZzdGLb2LBaAwAlor6PR2IAIhi
M0j7ic2pAWOPoF00Qw+ptTJf+s67VXNyDbLqYCfuqpIj1HiVbAI2JZOflt+MuVB+a8poMEDrKAye
GWWYxJUZzrZ2xKBFpns/iWEHEe6vtKxJCxjXcEY2GIV+r7QXLIJK4OPrYTwS2LegBkU8A0yPQ0Jn
iWDaHcSHmqG42WMpns2TAM9BomBteliWePagS5lqMw+K/H+d7zWOh2OruAB7qkUDbt7CRNx7bnjY
F51nfLDlA8dqAjRWvnVO9KJzAY66/WoAc7kGM8khFuNyRvFj9w42wZIG91IO9ldvZpcsooppuvyo
QtUToBv7RSttsvwFRVsjmcBL5y6jZlsgfMYC76tfEGIZMWWG7V8ctASVMJYycfwOsEyhakdvVuGy
L3napTpFQ0c6wgbA22BliNjGL2GzaWs/9spAQnkY1uHbVGLTCL2yZcAVxXCrSRq5LUXx7Q3hTZSk
KxhuH1Ir3NjIVw5ntqfTz6avAYtAfvIiJsr10kwKflXtMep+UBZf8iDdkrmi/KsO1VAfOyle53g+
Je63LPK3Dop74fMZ5wDeJ6O72iUO61H8pI84kQqInDYjJ7RNkZmr7tzA7Rdq8De5P8PRyN5tDY2q
CnDdxC7cjXRIj5GndwJ5FuHZAsuUAfODjxjNUNjdgRxWlrrvXTQdyq6XEATd75rYqPDzPdPIZDlZ
4g+vNJTI7jOYy3MyhNvS9UYaFvFn2M7ar/KN5bpsVoBEuLcVcw7ZmpsmJing229p216RrlnwhHl3
dhlL57xPfVaRN7Auuu3OMcFhar5LU+FiGCU+E6KN2sHxgaEPrO8SO9zO6d1d2FDLz3yeDWZlOr11
bPZnD1Fw0VsG2/rKbp1rb83ajxUO3yOpD6Lm9WEQ03Pdk3Z3ij/dP7z9FZ4N7ZEJLPEX5p31n+zn
t5glAvACqWLUc53019R2L8DfrrNdvvpV9Rlgpc7dfhVY9k/h23igSPD2U3fpvNIi4+hgy4vr4GQw
RokHbxeVwzvexN+mnU5z3HqLNE9vbNH6wEdB2rHqCMmPYuca1nEQI/y0SKgN+zi8gw3+at0XU/wh
3cZ7yfAssJI6kMvKdNxlafKdD0rSx8aMfGKjHhgGO8XGGmFN9BwYQ8CmFmDyJytLETL9fqHjltGk
mH/jqaCQ0snW7/SKcqQ4l8HAiJjVa036UT3cGIUDhE9gNKAvZ8hiWZQg2NEhzr8YFFvMM2IcrSji
2yiPmc6RI+P82nU52cWmc09TVp685tFTlue5m1Yp1OE2n37Nvt9EjsO28umihLCPru7fipbSMJoq
Dh67fqtYG9W545uRkr3DtDlh7WllAUiAx7ihYOIfGJFXIpTlmiSbP6r22U+7ywTQn0Y7/R55TOnk
wnQbJHSfAG+HTeROTw4wzPmh3iUJZirgrQNnIQaE6Nn1hxVtOcKfzD9sGS3rgvmKQEblkpbHyLTf
TO7lpLQOiQv9DZliETHvWuSkYB6aeFpPDLFsOiN99uPpvyhLuGFAaE0WjysoalTY9IjoSkKr/vRz
iJyReyTzs4RhHrNnhM82Y8VNMPKfMfRfExCEdlL9yNR4M3vzI7droP5FtJ4dqi7B9EYj5hUJuVZS
aE5Ma8sSwKWr5E9dCBzLoKjS8sPHXdiBR2JVgb2aVfjYwtcCRRqzi6iJ6ZqgFGaiybKPKH+KBGVA
XXuWYJA/vnRVgpN83GEEwazVfKBN3gPhXqgqcEoWySFtHWM5h81zw+tLFmz+alFiFtWDlatnsdWV
+dWN8yXK258goTByw0fkCM03VQ9QZev8C1P/bEvalFBkPZLouGuM+W+eE2aScf7k+4wCIoMWxENz
TvhsIvuFGgWXREHOX74EOTFW0jUt+boqgMLTBhsgvlfPtOJlYZj50g8niKTpO0wewnMqu3oBi+Xp
/KMie7Up5dcDZ0LlDCPr4dwjQ4fHJgooWFN8s7qHrwk/ravfc8J37Mtz/xuL+Zdc5TKY2y17EI7u
yGoxPDIHwKon5RaUSJZPWWTd3Sq4+1mB4TFNn8x8PE2cEOSuRgqo+uGjKnhQ8V7s0tLYpENxZT/y
0bBRxqFlvZQ+uZBx+p6C8L1scvhfpIyYFdvLkOVsIGLeHGUSnPPBZ3rhV4C1TSfA/ojKisLfMH0C
ih9evCG5mU79W5b6BHAS8asnt577G5MYL9t+eJKYwlLTbqfCewus8qN88P5neW7oihqfhsMbMSNU
p9k19mNZv45DfWg6ZBOK7m4qubdb8w8/BzewY/9XdtmK0cceGNReVvEPKJbNyGKxIZZsCCCi7Nb/
c3Qey40jURD8IkTAmyu9JyVKlLkgNDJoeNdomK/fxF43ZmckEmhTryrrDbXyR06kEHENJCX/qsm5
K24YCLibaBrPmRDotfLCZj4dTMpIzDRAiGa8bprlnrrGZj1G1pJkJ37G+h/NYuAaA/M9jWhSs9Q5
ieaob/YaJ3jGKtu59hUidZdeiELpTAHrVZhSPZqUpc7VpzgmSnyFWgjuY6AaOJWrus9AVwdo5+VV
ROVX7loXYWCurgOaNTXr00H9Ise0TKaCbk/c1J0ifFuihpmZtQYusus9cl8YBOHAvrQjFZ8siXYK
HWjqNn3evYmwe7ay5kBh1zrww51Zl5BI2diaVDt3/LyxqS8nos0luZRKzi4ZaCGeK/7osHjVbO6h
bBFLa+g/mq54qqIOYE6LI1DkkfNcJWIXUkFt0iBl1Dz5iUV+zipeUS6jdRkbcLP67i2pR+gGzA1q
gNklzF7kbVCBZbtV3JUTBzPHGBXLToHRbXRvlbf29yD7A00wm9p1j5XNJVqnp4GqM4xEVLbNvPKk
UZfJt95bHdqv2z8x0NuV0l55Ls6MAGqcZpV41vwfeF93z0iWti2zZcMb2ObDtgKOlNTqkjO1p9oG
c0UT8dhaNX5BmnoI2UbCX4fEN3PDfdMTd83BA37MwEFIkSbqn6yyAICibprXPbXEA2U1m8jrk5rC
jWaGB8NVd5lGL3ZWd8uCs/qC+9clnNq1w2WzMOsPNyfHODJwQjLx64nIkFs9uclcQpm7q9Jon0C3
7KwKUgEbBNWgkLpS7W+iQ5BcxNp2q10205j8DlHQAavkhFeApzdVRRdRYdyo2MmdmulnRUPB9NUS
wQo6gdLFSdpLdHgycsclGJZXe8E1uJVyYJDAnTyp6oOIKEBFpuMkwlUAgFYrqfwkmXGvh4q9ayJZ
5+DZJSIG57xW4cnQwVMM7U+Y9Xu7tY8BOTlOiBjmhJkHu6aQNDVNd0/rPz1k/2aKr4XAc5dTF5i1
B6czNljJ2REM0rfQ/1y479Amn7Im+osRUioHp0LjWOolbfOHwPe6EF6+LfVynXvqpvfRh/BrEiCI
w3KsLuwKx9I01bEf+cSFVn6bkAEmUPS6CDbgePhp8+e0ZQZL6ntl0xBO79eeqedxMvsriWpQTdP4
FOlUZnjwcOOqulWT8Q+H3sVrMaXQFdXG9jWuPLAt4gUVgb/S2tEHfsYl0YPCIjmbTX3DCLu4+0G8
nQznByAS3snsn20Nx9aMvwNavQQOVCsWn7X0Pz3DxoiJBdONd5X3lwPkIe/TnbQw2aRUArE2cLTO
ox9iB7TbtPtKRKSGmDOiFa0Nzg8mn98214vN6CK/D8YbrrxdmYlNM/9T2DKWPIcbPhWumub02o3q
ocbhN2+8NZ8iLfYo/xiviT4ZjJ3MtP0Hy+WYpel2nKZrAMHT9GC1TtZhlM5yogImr/x3yy37VVUL
MBF5cY9NiDSarbY6sgPpdqwEs15fs6ImLYV6AWacKhzWVVZs4ME/KsN8EFyICeDGmGAEhE8BHbVj
dNlPmraQpuEtJgvTiV2Zz4lPcMkSR9i18ALaLc43Zj3+LlMQfbGE5JdGUdo4BDWncB2ywJDC65nQ
S3Hqp+VywFKy4LaxBjayTvvc3XuJ9Z4IuWFCcWa0tCvCwbn3Vv5Oc/Qbg+gSVxksv842q4Mx2USy
WuisbmD/WHZ+FH7y7iTmyeR6Q+jozQdB6FH3SuyNrB+X6KEEXS+yv94KVxFddeDfjvB6MNWHFA1x
dayNcNmjy/KhPNkRgQIY0cSOKezKiKMjDd6SbLwWbrefUZiW5q8qv6aPo1Tnrkh3BSM9Cm8TXF+Q
5HkgA1osAibqK6+3P33b/nQg9C0hux5cq9rVSpxGfFD4QA7kjdheMtBS+aNK8q+iArMZDe9eF5PL
EdEzA5tdCPMTSWWFcnkpnWzbp86n3dd4U8SdcNRzGQAQlvlbh6Aw4/Rbke1aoGnLsA3TTYUBop8q
3nvngdL7lBQkmBUNVTT6Zl14SpAuWJYPHWydcbIebYJDvBirrdPgXKmH7lX55qVmMlHr476VIxg/
rJw+cGIP60ob++/AfQ74mM9+1B3tmeIdEv+aO9PGEogcM4RuInHYdnT7MJ08EWW/Ti7RImZ8S0Ei
1ky47hYGFSbFaOxcYW4cMyEyMB2gh4BQ7d9K0sOejAlkFFAfjSV+Pm0J0vWFSpofhOZXWlW2ACW2
UjQrL8zEIuVqRfw0+Nea2spri39+UnzZA/M/0GubljZCibhdaurXGF+Bgm+TtD4wEFj7BscmGANo
93+p0+xrkUAgdEfabXOxDszpGsbhN5ctVLX+KRXTt58R6QFLIn3esNrhns9pGSvDkdEl2GIsgZN9
G6oOdxjUfkTsxA0vMcZsNTFOoGZFMxmY5HnzG3S0N0AjpUBoFcbplRaUQ6WS50QUjyaQI+n64Nbz
T/mOBZSBrcqp+5WbGx+MQe7WYMDW1+4wSJEHwu5MbeAz881V64pV2HMsHyOibbR52cOc9CgOyjS3
iYUtwQcXqKvXfO63bGjsTDW2GLIXXYffLDl14CCmWDu1zCzwJ22NXlAAxDIyifIlyuOdH2DaIRyV
Y2+I45RElvtK+PDPTserQ8CB1tZDXLTHRsjfgMdAFvRTaurTmpy9xiRmmPAbeYjg7awF+TBFUa5V
/t3G4UbMhkyQBX4cn3o3vHsFPlqf8bERyDmc+oa0RY6T4RRv57KSLmnf5uQ4IzM1hlnKxmjRMT80
Pf6LSs9lyrQRfCZk4oIvy6QoZpThZ285J19UNxuyuuuYF3/qtoKku3BB0BUOKwW96SEfktvVW2tI
AIFiZsGpUAtqMLOOYZo15wLKELpqR5uZ2PaIwlYcvw/MzPQ64yjkISliey6p5jajt743Ttpknfuq
bJZNGHE2TsAPK/cy1D9k39Z+Mh0Dr36LBUHQ5k/83+LnEpypdoVTn8J0uAWdvU0xOg95tqqd5CQx
rWUGs4iAG5CrwwkkRi3r9tmOiltHGQCeydeyj9cW4RmnHNZ9iGgnhruUPURifUXC/FYx+CRrcgZB
y03GzteliRTuYkhcFBQllmPwsDmSSw6hRMxeY1BfHgOKmL8q7WaIJo9P2/4bBiS4CoaCN8FG0Ng2
mNi1vGNiqEDmlhuVc9PMJqYFbdDvAqM6uxOvDce+Iaw2HcR6EfdvM86AZCSctApZgD6OutjB64ix
iPnz4IjSyNRZWHW/zoByWQzRonmPyMOt78mnrGgh59snG10LI/7TyGilikMkkJCKghopWG5L7hJT
HByptuGaHO2iztxydoey5AiOMNAfoaX0HuwD2yQBSAbNH1ryW8U2tt2DGmgZCgNSPUW6Zof8hFdz
Bcl4UQCAfcrrCgPEtOLciD3swP1hMYHas2kzHdsI6cRca4X36ylyHJW/dTNcbZwyep1GzDF/GSr3
25TZHn2RrCWNbONMX05hibs3PA1XJ+2PLneDqsTaXSd/ovNXQsbvzhznV/mLk5P5pVGEOTqDP8mY
aMIk7zj+i/TUY2TCBTq+WJT4CiTFp76vABNxOqnyDtOydddr9JqBXsRB+X+hBVoD3xRp4ZNTxDcr
G5di8E6S8DatrBsT/ydOvJfETk4aOX/PCraCG+ti6MuNqMWyZQQzv2GSUh4af04lnZRTHlHNYD9V
yCewef9V3dgt8OAQUDa57dQ7wn1XeLZnw2k3oQGTtFfaIcLFW3nqg4KoZRUwdlaK5kGQHPz29SHx
h1VaN0fB/C0Xzd7PSjobLKoabEBjCA1RhFmLK1xNg1xSyPtYhV8ZJQu55FcUBp1DU07RC8GlnvL3
2NsAD9yOhvXZG/YvUfhTBKU4MYK7jm/RbINXUcgrMuneckGjReNd+eOrdMqHX5unWbTTxnIJSod/
NDuAhqB8zGUq5TA9jN/rcdz00n0SZMGT/tRxTFsZhHnF0G8nuhxTIPVFO3044KqTlgLfKjnoUXA2
U38f9u5lJOWFPv1qzSuhKeWxRkwDcUfTLF1mz3nTgP2lqixU7jHg5Kx39U13tLMvqWr2kQoXgaWv
tcg7JXllbpQCXhgKnMdNEP9a1A2szMr4SfAsr5qA05SQ6S5vnRNDyLNDtrQJqdNrgfL5c1tVTa7E
BR7KlHiXD32xbZqIGmK4GHuQuVu38njJiLYXSfbRgcv3GOh0lvGY6jqn9iFFoKiyje2a1TqkboM4
YrysscotWirfkloe6Dzgkcz/me3woHB6G+TFu+q0J0Yet7hQGIa5rfgERviJD14tXsOQmKVpZXdo
/l85UBbqWbeV06wKvdn4bfSe6uZ3pLzrvAhaHF7HtniO3S8GdQfLHtcYK89MyH3GA87R8JCrZf4d
kvNl9g23x0ztA47TXdzQB2IgxzQg2fwxmpY4dK+VVG9S+DvNYMENmZKNYYvfnfQF1o2Dnkc3vUWB
JsDXz7aSyUPt6sdNA7y4pjvEBeCmZ8OX5fXsRbQ9MpsCywLQLTl4HevIGGxkmxysBF8OUxJ/SHYD
BZQ6QHSNbLkIxJMkfY3HHx9ff85I/kOGOpg5d5R+ug4QrtDuYRG3ojgR4VsXiXGMCm3dJ52/Hszu
e0iraNUM9g3B79vGBgjj6JZoaGwU0J1k7//rVPQTadkjStIJBy3mjMrZ5RovAGGuoMguhgbyKbZb
3NWA+pNY38cZqbQQm7zJy1GazoKZ6TqamqvP/JFxF2RetccgbQNI1vQlg2VssZZ1ZPBPx8TwGrUl
DjUHdSQGUCb1M2H4w1zVROP3mmrQVcsTEw0tvUhM9Gv1LwJHu5zI69OMxFabBR92Hf2JifyopT3H
1HuiA6961b2TkEOuooOYYjPB6++V/GR68upww6IAVWNkJI6Fz0NWj+Zbb8LEMvEBhzmZeZfaxrwm
CM7t3JIpUBtxqCmo0DomsC7Kh5A7veD3AWC4TECzOzLaKdCLws2f80DdZMk7Sdb1XY/vgqbKcI7o
NdjeCvzyvs0CU6JdJP4n5aGH3CWC4hYesnVwq9sRYAKNfNjByCBin5nYa0T2MYBdiJCRCVt8pHG4
TDm/O9x09d48IjxcMnjqPr5H5iWYcjSu9f4yj7jlxMN2qCLsuDRIR+xTfqpgV1g/HNNhbn95BGtb
BOGsZjAEn8+ciDsWBKSDYC9tmwegeTWxHIaoLVwFdgyHcZ1Z3iGBf52yroWTu+xGb9srgxAzgNiO
G/A4RyCLCAsWGZFMbnHPPjXFdDQS5jEeR4ymnCfNxuvADs+sf9/RaQxU3ccdGx27cL5c4rK3rTO6
2FzTqnZu5u1RlUkV5Lc01oMF/YRrpWFO0hxGmfXcThvcQ0K4ibSeU996slu+dkfflLJjp/Z+fNu7
JwTwtWTatsD5B+AMelo+ZPAWMrWdBdCQEq6F5WCAJsVFB3HHrhP0cAuCd8TMvaEsjAewjtFRCQ4s
BwygLsDnhivPoM/T5+HYm/8XcNW1ReF899Qb+irxi3Nm3Liif6oI7Z0OIGW35LxeIwznhdGtBuxd
uGj/SaClWACobhU7nzBhooKLBtN8MaV8L5ObvYYsA2qGbweVvi4c86oy/wRjaR+aLnjqYR0w6WJw
trdR2xbSrvBC+gem7D+09mEIG6oF8gLF7PGVZtOjApbSRfTlNc7eauIXmtXRk6NX5jc1GWLt1Y1h
ZhumuXYcPDilPIbov6Bl5KLQecn11r50Y32ISTVzVKWlst7DAzwK4nbDZO8ctv1EK9aD5IDY0W6W
1/77yO1bTBhqjJkr7vk/eTx6y4iU8GS126S2n1x0tQUywmqaqr3SjQuHlmzh8hhtGp2MLaGXLwtU
FUi0o0jpvNFCjUKm6oeGxWMelOtYUTBlZL2+xqtub7qxxORCUHG2WBKfXBqOvyqnF68Or04rgLXx
2yKQZGb6zwfbMiH2t6GG2ZqaD/VZsO8RNu4h+aqNDsAjobDV1dpzHmtX/CnkNikYtmYHo1WuQnbX
UpqfHskQ6lzuqVufaiXPzB7o7ovEoyTxaYnpUsefbW1fND1Onqkl+BgCe5nwuku3Fpta9686TlLY
O1s7CA9eaD30dsRGdPfE9AGJHXJ5RgMiYiNn40VbPIaq/eGzxaN4F5hSrPHHpmHI8TBRE+YE6BZg
Goil/KqM7ssOafPN3Rygrf+UlvqfbTXkw+zVoMajyIYLJmN0EtBKmIGz2Z2aprexDrWZFr7J9Q4x
k6illQwOCPw0IYeILsrB8dA6OpY2w/w3ELGy8xqidjb9IC1uyp7HDe+uXOmw6c99Fz7HKrkWETo0
aDMp8k3oWxuzr25YxPeT/yyd7mZQYS5mLjHaT67Xa2oP15SRESvU2eyztd66HORltWlhUIEawZ1k
PxxrPE09NjJAIwPEDEecAt/eBQxVLGY7kqCig3brE5icOtz5XkZPiskyz5E7L4hRmd27ExNFTOBh
mP2yqQQ9bOrc4BD2Ndr4BqJLUcgb5vCRBePaDEgJj1F5aBjLymagGFa/QT/hb5gY+qr6g+pjfW9V
bP0MwegHgiJgHmiOx8wlP8bixcUOpWcscX3W7GU6fHUdRedMrhej6j6DCUkfsOlgmpdw7iIgGrs2
2zJeDTNaH1pWVyLl68atyNTJHqcvDQZHl/5qNv2CNH/MpRJ1fcyiEqQH54gUhLONdgwHQXcJOfEV
2n5NYotOcIZjQ9OgbvYMF6wPK0suijC8bdbr/zdHOlTADWOLH3VOcUxfU1FxpTXPUaEuIfPkzKZe
dWL8l9EC5BwjuqMAqD5q0kVd8+eT4MRkey5d/TzVcp2O1acVe6/Mif/5tgVTqT8MmU+2NatxhQzC
/Sz1YqeoKmMv4C5DS6fb/HDxuIQgi6GDLrMaeTP0yefBHcUOAe/fXsgup4okJdgQCyY4A8Q3PoWA
0S6F9q8m/XOSoXXR40RN2nHH0eqRhpTT+ckJ+/XRqp17riwiGu66aqFxV8UBUiGQGG0XM462UmM7
heChev/uVd7e9oE3kEOU07DBSfFSz/wbNnMysP8Krdung7h3kK1zV1t7/Te27Y3F5conoud4QPrp
WulxBqXU8LAALqLYebLB6HCQ2mUdZRIcCxdZ9ZyG9tavnwdcP3hyJyRw3ParXpvgSyArwSgyM/dv
MsVT1faMR+Q5bIMHvb6HCXHU8IY/ixpVsvqYAi6Uj6wGuwCbIn974FouqI6FaQZQ6qjhJo6oWeFT
GcV3rVRrl+ydiV0gmRhdAGDswM41nfEMBuEE5HXBmfc3b/yz1/JFEUQ8NaQ30I4BG8+theUWmoWt
qHEhAL7kKr6i2oGvl6xPQwWiic9Qh8b/ErUFxBXvUgNJ1V983lxaOnjEVkjuzMXAifCda99aVII6
+HEGrCTQK9MJvgCBEb0E7w3GVzR0ZTocWGh0LP0nJmyPqaLYFYhmo3E9ZARY4lwFC8QNhdx4tiQb
uQmYbuZfZfppMfOKeWJK67lR4SVwI74UDhSUQBE2IhI3ET0DzEeIaMZ9GupeskXVrkdh8g5r06J1
36S6p3Q25c999qm1t3IeCSgNFiHhZ8f/ixwMNUlDtd5L7pKATtQLlR6Tlq4Vl1ZMhxQWFbf5yjvB
KVK0lg10eo3Fo2xORZNRXkV9CpHf2GpWxLLwiliMKdPVGFJeJ7wtp7FD3n238s+P3uO2pZ+e2mDC
2LQPYlLrMFc8lPURJwVhnv6QBm9l4q5G/83ECg1aHFWcm6Ay6Le/lxmbmVu/urKkQuBNOsaJxOZa
p3XDV+nGCtxlDGzWYIv35U7RamS6/RrU38rynhvbWziIS1Xf79MEyGJy9rIPX0bsI6ghxHF0uWlG
KiHHc9209IIH+2w0L04SY7Hrl2PG3RoKIsbelMPIdxyh4mR/jhVtgt4gN4FDyoM+7ZdM8ahdp1yH
7VBvoh3rO0bpx8CwNNGpGh3X/IrHSVG/GuE0ys/aWEEpIySEcElg99RH4V14Uuw9Z7oMWXGFib4J
aHWEcbRTiWJUTQqX90mUwVaZ10wcDfU9dMS524tDO8kgX+v+qjP2bqaHR7LGlq9MYtOEC6c2HRLz
1yPYHlZXfCBk3EYGkM26KR7a2Fzxoq9bgZPihXKSrU62DmrgIodz57ITVR2hO+CiXvjamvjRu61s
2EiGHX4VKsqLjUYqFkjjjucB79RPGP+zsI1VWbQZE0jB3iNCPaKzGb0K/QxKNBGwa9W8B2n8oiz6
r5lsh9ExSKivA7/iZLji+D51k1hRRsK0Lz6D7BDpxsPBhNFHuxRlpgjqpUFapOEVlr4Gz7xZ0XSG
eIq5wzy6IXf+7DYQzsmwnk/jX5f9xfK7oDm0hFuMeWFZtRbhLMqns4JCUFpTXc4PpPei7p2m+HVK
dNdO/7EybTBbMTcglehT3sTyTaRxU8ILx7NJDMxE9McwbFNF3/12BR47dz246SbjUmA6/wj0o/8f
jfGQw+yqJNySbRlFZ0bzm4i4fcQU3SbzY7AojRaDomnuzLvDuiehQdDC8ukyb1wsexWkS/CB2qLH
FRWMzjlMNcztUbAj7rcZg2GpEp58I67QEntCnB/kzoDkAytr33ymVXFLnLu9w1pa9pD/jb5aTA5W
wJrXPud+jeUT3tym5xntKAK0Sv+3n3qELcoivWpl+PG6piZ7qN4Srd861q9tV8yt4IzSGScMkL3u
SPvYAI7EpLPSr86kOq6mzrWNEGiMGcI0Xp2JsGcuNwFLUla8+63gsDwtY2xrmZEt8u6Q003SJPZi
YFyjY7UsbetiTclR6dZrPn7F9biqsRcnfBtJ9+m55Zn2QQAd2NZ7H9ac/d0qKq9AdediOwMA4mZf
ue1KAw9fIntF+ltc7dIZXcgWq4GLwACuhvZRZoS1EK+dtjm6gQ99/mwM16GDlMS3Pjn6SQLPyUlG
NUTGO4qpWdoFOQAdlxvNLvtydo+i9Q708fkxx0P3k/QxuOuAeeslmkv/pv2MOEuIkjpdvdDFQbQe
jfJXVvqDMhDzpYfpAcKa9JfZwDBn0tZze2McX+r0ZyoYDYan3H7J/WsBe82ECxdCKa27ndXMiVn/
7JftbnSQsLpyXbq/VSCfRrEPit9Sp6K0xbzOlSfF94TbaKvV4HTLZQc8w1R3lKOFQbyacJCrw0t/
b6tbwhyds8xBYEtN2r/B/vK6r0BnpyFEbWL6gOPaWaAGoq/BxGbptYBA8UIqteKZIwP2a8LH0SnQ
6BIiMowttbTlysOeMJxMAh940FJhnepJnw+W11SD/uEQPOtrlPaLXyarivfPVPnKDIn9RhebUozO
AHDFASwChlBwkCor2g1wUXYaDnxKNh3nIRJjlTSvjfkytO4inatMqgeEna2XonsZFnhIYz3q491u
g2cN0cGoxAk48EoU/7jg9UXOzABdmHNQnn+k4sMHtq+ix9xpVg5suo23StRvl+GSD94sdyvd95x3
NWY0YOWEL7m+WvGzYqxU9sZnag87AyKzNYBaJ9vzGpjdZt5xPQOFBstI8cIvxmEXBujcWsKgo0Pw
QuzY1fh90OHJAKdnhyrJGCZVAzLXBOyVRJQUNe8VHbhdE7IuEkHvzlMRUVBR7jyJlM+fIrtNK9Bb
VL9BJ1ymw84ht8d7OZLN44aFk45sv/fV2bjR2luHY74Iu01sfAaE1onDLyP74tYQEF4IaxPzixd9
2x6NzmYlnVaNVW5cluoIA0BGBq2Azmv4PeLM/DaSAZcjpWnnUP+imJncM202FctPwgnK+CURjziF
qm2XG3ARK2nQXgOCWxJGZJOxD6l/9CjmrrpHicsmY5XWg5GK7beKVzvkQmRVb53hrFPA/ytBC/2y
TUdzowGlzmhqDN12ERFVwfJDIwnkH2+WryiKnGNmJrNOjamxAa3W98q/CO9X5s0HHDrDxHxgy8kG
AptZtBXs4jbal8a7FeunsGEPCrnSeZrYGSAUsyrAU0Coy0XWcqT+nOLLoIb2NgDU0vEaq1LjIQ6/
GqNYKYdfwoNO2TOYblF7hvFPIqNBO79mytooYa2cQm04jzNhl5hYrGivl9G2ZxK+SBy4KxYiHZ6p
JHRuPXMdwkFbrs7gv9v82QrI8JnZxqyoVovGY+KQzm9p3IFM/sPl6Qo8n42nMF70zmIzQn0vNbZs
AytBSRlT4AMSpvh5Fp9ICG+maTgYuNotuDZh8utAvXPj+FNzbMpVWXTs8BLxthpT/mHTWaEBo1g4
yvie+IR7J9gbvb0fsWSG1KgnHWUBPNNe3t5zwvlaAPCH1lbCUvMd/UDw4J3DH37Z/uDWhNPKGDI6
a0JEy8RCw7wtMSRSrPVuBNOzW2RrUMAfsGPZobloNaBwS3bSwR4+fEi7SlZk2Srz0DIKdJyEPGh7
xCW4nTxjpXfesR1yAnPud+Pj09BJf4N4gkC+EX6/6j2TAmyu/1XyoQfm2+RhTQ1AVY89JTjNEZ8D
pW/Nk8VYDMXzgYkRmUxXmPKgOQ2dg8U6wWxONUeCfNvQ2UROnBaBTiAepeSpZoS+SbC+VFvE2qXX
jWiEwRqH8mby3TVyxkfdpKsKi+zswWzd9N2gnjR258m7fmnd2sAsNu2IFV602t8ZCI9mFCxBw6xw
+W5AzBGDLpd6Wh1mK7NVR+QKCNVQ9Hxuxvgu6TjI/JzIRHwd4cPw/a+Qp69D427aVLv2DgRPw+fP
jG/GiOmbU4tZSYiBDnYoQVO9/ddi+8aJjF+o2lqJfFQVw1vfFF/sqYsMMzJ8h4NWe1yiyhuf0bYF
N1TbeNoQgx28QF1pbr24WGpRdcmt9D0y070nw2sH8XshPYckRbPB0rmHFrNOzOo4Ge0BQja5DFag
SMerOYYFTipBng+OxGwQJJcWtFfivdvUo++xTpqDl/MSVdU9KhuwMfkVr/NumiQCPftua0UM3mr2
nFqcSJJsXaHjGyYYoHtqDVrtGELmWHhV8kv50z0eijXBRN4oDJwBGCUHZ2RAkVbkaafYQGpOtX0C
XjSowmcRvfkAhsO4we/qHjvdxmzNZzOVbP21Te+KSzjI2CJOnKRBTxr3rqlLH1Xu7UmrneYBThb1
z8KnIryzV5kh1kxcMR4HbBvVlo6wY2PoRNrBoHXp0aNn0APSQX77KGjMbDw0MtyaT6jLr8TSGGj4
C33QUZBS7MJqVv3eCo2ua1u9c9U6uHyYFV8c/YdrXZrbuvaY+CUvA65cG9KR4jkNE/2j4zBaaES2
6vA3SNQyE9HayMikUSo3xBlaZHZIQ/lMOcwq8Bp6kb4TJbd+5M3pgg9Ltt+xTsRmstbVYDKal7uh
tc5iELewxn1SppeBCq85h8PwwvscZXmtx2hpymbbZYpcCHBDUi95H9EI4Gaw+ettXRQHo6Wl1E/W
rN6nxOb4Z3Cq8yjUSsIz5oAji/Ja8CABI0cnqQYib9rVZSBX9ReNSrte4/Dmc1Qq1RIDIc7J6io4
73WzaJLZD4yXd6sWO2YjO43y3rz1QEaYR7N3P+BSPpFC3MWsRwOipaejvqd2hq4BRh5AQYrIoEaa
XvifUxEc2yo5yxEzBp6h0mMoWcLRZukskz+KXOduD8Ce3lFF2lkY6jdOhiudSozpqAEdooH5RHMn
lw3/f7DvykpWUVczQKgYKAPPMXsMYaK2T61GAnAuOa+tz9AyX5WFF6sottIPbzXLuIEJAWDBwFKm
3xsfaUMb9/h7PoIyefADrG0JzpYSpMpnJhEa7xG5L0rmNqqKT5KGnMaaTc7BImtc7qiUOufJoXFm
mgxJ4cF606L+nbPZEU7JS2QOR8V9zbPbTeuPDyVGWkWMH466DPlwBY9wt6QicsRM5aiQr3gxJCfB
/lgIa7bQ7gb6vXVw+TE2WyNnzsQjdCzzacMKcHOD+EqOaac0jLwtPFmhRfc+6pYlKoAtvTfPy1Fr
UW8797mq5+OtSwcFfDOqml5SytICfdq1U/k30VkoEgIyzKA2c5GiN8h3fyQJAlXeCOxdFbPdFdjz
AttaNXw5MGkLhIKM3jPnd75PWCzX7C2z+rO1vfru981ulAWKSQWvitqS3JVLK1UvMuRsMo1H00hW
PdyOkUFpNgL+B2Ky7mrgcTRb0QCKc4jLNoj6b1PP1xOUnAE7u5rPf8qH2spyxsnBbMZ1RZGb9H1w
DtmJ5l+GdKATOW3qoUdKT21IpB4L5sCOQHNT1oqUxj4eOcf7wt2Nmrp7EsqurjO9ryiWcnm1R1jS
wUEm034OfQ6ZcdZcEhwMN+POQukKN3nZHn2T030NQFqMH2QJVpbNT+d0yXtuY60CuXUQgX5QvQbP
3xdXHUSm01vHsZcHUcRzk+upS7qbX7ufPdVpcASeawJqsaQFoQLqBJ7ZRwlKcAM6vXkZEqytzkCU
E0+Fj+UvitfUgpJJzffJrFziwC2B/mmmes304NJmAEcqJozSJBGuZ/sp7RlesdFhiumb2ULkbDuo
vvSJfgASXdoudF/0JZazYy8DwDUDAg1u5Nw4SOW8B6H2DpL4UXMmyBTmhg46hvrDWE80hIA100CJ
KQV1BvSBZIowYtufvmwNj9EQPRmNWjeOtimUmm0xM34Q00LyY1pEXLLg0tf1y5S5Z2Nu9calIjgp
YtN/l5N8Dp3q3fGIHFQU/S0NWf24fYDWjBthmtuWoBTfJTy6QEtODew2XadUHBVUyC9FGAng5BQV
ny1XSzIQN5eqkgTvq1vjT9aqv0a624j0SDKR+QyG+lRl+R6s0H8knceSs0gaRZ+ICFxCspVH3pXd
EOV+vPc8/Rx6VhPR012lkkTmZ+49918yYdDVHMLn0fkGwTPkXNUlHauhIi0xi7UeDojsvQUhQTcV
B+6SVdXKbJS/BO1WI7Dt6TBor4qSv4VQtkeIap5hfnZK8xxTxMORqaRYD8BETeQTIK/5nZT0deid
p46JOGNrUCqIK62emYOdHwEoLE2vv9sMflkEfpB6QwYe926rl3/4aHY9tXLdMilA9ztwySruBD22
TuofNEZHafn+iuAOaiEUP4kxvPoWSc4T+uuE8Yx0zGcJ3TqWHUEEvKsSJWzjyTVkltMAaUtO9C8w
yXyPUZiICEObp8ORsTXmuLjYXOQm2Hsl+ee1jSvVJgKmNtPPq+mYW+OWZd+29fgHlgHtjizyBOpb
wYIylzDufdhdIXWdafYXBU4nN+QZ/uN1GINzIckJNLIzQWRIpFvfoMTE8AOpD+0k03+5H8kPHtry
jhAzX8a5s07IoTaK2PUd5Q1l+dMfvY0eBpz+yndXtB+kQqD2q4h4Y5pWdvtC92au3XefKG+CpPiu
9jdCpBACMpBt0FYcNqOF0ZHia1cfDePZHZE7m6HrmAgL2LsYZQMUNYDMH8IDeVc3/o/RIU2y6qsM
1CvL3A+2sRsnHPAdZJeGI4he1vpGXoLrNvdtt6UbTArc6Pbs7/HStxRKP5H1K9EVTw9VvjEoX6RY
I4aXqPQ1ayOIEzQxZfd9zSglJvPgQ44dHnuf3lLmA/4hc2sJe+f0/veYoInQWDpqNrljhN2PGcO9
MnnBtP2MQ0bYsureisgkgEVuKs26Bnn/VdbygXb7Ix1x51WoLFmGtCHL2nzHEQdWkN3FuoZmJKrh
1MKPGtR2KwIsAVDNJydZAoY5R8y50ky1oatrK2TSYLirTdtPv0kaHstKoPkmvpjH0xCY34Vxqyyx
azhnLVvdtLn6kGrvJpzTTRRhqLjUVoj5J33xqGJJFjyk6rgb/OzBrOQnJWJIet3V7sYMbHuNyKmF
BtRSZeTLisW415DHzG6FmqIadIxiBFwJO/jzNMfN9fDRz6RWwC2eQEMzd9C98lfm8axMOQxRuAc0
8P85VlcuEzayAmymp+J3TBX8tirEZt0+hEbLHN+ic+dmyvC7pArqhvClzuu1OvWoFK19T2hDjTot
E9ZVT+Q1hPqhUpYNGTvTKnMRY/BOYUBsfJLtIvRtJBivmjph3QcDhf1ojzAxLOON0jb3ulE49/2N
l+t3LUHDXlTbGjCrsBlX1PE6CUBVNIy4jMA7GjC7a+F/9kp844RyCwSDLUcijqJVlFMikFzMrAsL
Ao13P7KX1/8gc67VMVundefmXfMeqemmh4Jl1eXFbHKWWQ76X4H+M9M286AvShDazbnCdkcRzRLW
9h2ytsZrL/uL4VseiqP2Y9IGsj6GW5q3J3JxrtBK3iIfewPbDjt6BFh5mYw9zEn5G7pgD1TlPBMc
FB8T35fvfNNwppYKHqj90ioo8YaC2ryKmbRJtK0xa3jfDZkFmXNi1ZzBEXnUkRpJlySACrYvU8pq
UcnbnbDOkQ6OKFK+bKveKLVx0Agn5Xvz6WgNuF8F6UUHe4iJsZ8w+SfDbSOidt+XX6WXHywMHxlc
oRQ4rBd2UFKnd1zxC8w0SwvZ1FhURyPNPotZAow73vRaVygF7zT435mrYtgZ679vKAiMtaZdzw4e
RWW9GMfkwjd/ORogXKlEuGFubVTeUtU6ECy2FF25rlWM7o5+JsHpodTs0bX22cXWQZH1X+Z1bO3s
vR0Y7hT5xFrBNvDBQfYsdDWL1R6due4k19FIdjKZ1ihfzXmme55g9Rm6XOsc+5zM64wkIDAQkkIA
KgiRH58aOfFGMoeEtAuLFIKEBGiimNYx/yXSuZ8krN/tJkOQb/DNIcVNyLW0vnR2epLAxoLxDA5I
ttJMvfSkXtuidWVPihGfCMIlFjBAjPSich2SC8q0/Df/s47GBX3LNqgj9l68AIRjVWqfTPpgW7UP
JSuv2K4Yc7QgW5u7IfWDlA74BtQi7FfVtvvIcnXtl+Y7E8FLmLZuiWRtQoCNmAuYeKzdg5bPu2r/
FNJfxBDtY+WA8K8a7B1KmWWb0lzyv9ooCGDtvyn538mbdyVVr1p5awXkd/YRaF+ziSbS/iaPDYtx
nNQ9/HTCIfX+ZWo4tQB+O2GDIA/JY/1P0zo3bTsKiu8SWXHhyZUmtKUvu2VjQpNhpqgXy1Z714D1
+F8BPUyqNFjK3QjO0+iTQnAK7FfRu2r4rAqQhMm3MqtATYEjmJAseARs7dXBWelVP0v20ao9Kmtd
avD79A+VtiEh1BaYjr6yiWgphBvUx97MEP2ArcMmV38Nv0IEvOJt1rl2xsTde+HtAfuZVzcVA2+T
wu3oQBX96Qaa3sY1ZETSiLqVZEoFzc2A4EH/jSXzXcdv4rHwTXe9v0EyB2+cII8CYyYVexqTulLS
qL2EDRch/1KTKsS+x/E9crKPuBSMpUGDRMoFUf5yYIbZClfPbzFu9LH1t8l8j0ligHpIT7VgWOUt
Ept8avUUxFjgddYU0x5PWdvMWWGnjkeEqRA8MgBDXB7ti44PaMpXDT+wcAYWT9h4T0R2g45ZdORN
BG8x5CNcoOtaOTfBhwX8oSBkr4Bnx04a2EnNqkhZQoEtUacNfekW/Su3foDMUowHQnb/BL2UVn6U
zmvdqHgsiw1AVK/6SXkqGCT3CTvSLtrXmLCafD1qfPd66+RxSbW3QSvutSTiS2IARVfCVzZowe+H
v9IH7oMc1mdPYpVvaiuPqorQeHiJ1C2B4Uvganu136fikulPg2I0cGaWTIOp+k6Lc+gZc6dp9JGT
1MdMDimQlu81wcXeGLuJhitjzkioKHqEZA0z5hnoXzkR7nbRMVtNWFGPqGXxyb+mxV2qT0LoOn1X
gtPJDoXYqjl+CQMyV7fGfMI1cZjYXLUWxXT52tZ7Eytr9sEmbBOp0abElJBEiHa5c8lDKYCERBhV
UVszHXd0DeIaSA19oRod+wRuXL7AcbsiRKLSNzm+PntjhsgzP5nyMwQg+wE+rPc1BeCppztghaUF
BSCX80ImXM5T/Rw9wySpGOqzNm9c+1MWPtWgX5Yx2dGEkFg3yZoEIcFCWtrCzME4CDw53OLkhqBt
zQ4dG8W2mof59777EP5vxbaxuM7VYY/OiOWFZpwN84eEjG0wvRE2gi8Z0IyBjI4FEFstAfwWoU6D
/J64ENUjxpYm1v6KTKZP3hcMep1oJvLl6ismdTx6nw39dBg1q87aV0QvVWybAUBQhJi8kJDUZMaj
7XiZaZ8FBwBEp9rZE8RTU1QXkThE5c6evoOWGM3pXTXueXMp8j8c6LmxmJezhmCyim9RcC5iVwi9
4nPi0J2iT6Ut2fJC4idwna2BwOKnVDtJ6yQiSH6PhLu3T3ZIQCcn3wsfjlp9A6cLN+jaOog8vuvY
zcr3mMWjV/y0VLBczDzRuF4fhQJGiHZlbcPqDrk7JvHdVm8NshQBWCsFC0AZYH4EZoh36aLb51pH
mQfGtSJIgKRMtbrX3Ho1Lwdur3BOA4JNJ3pJqCisOzLpBcBF3z7EFtdssi7sL6vGfDZ1cAVOFDfk
m5AkmrWHgiq0xLyBDSMzLhPZZhp6j/il4TczbMdNCID6OOYoR3iWgvHNjg+kcbPvWyvDo1LuWBCY
jYJgs64oHZxqHbTMjB1iAwNyiBr1ZviICIS4sm4G8hI/LaZzmIsjhe+qDEhmnxYgEtZlE641byKa
AKvZkFxMfdYQJYtWDV2t+BdInARTfUN2tlXQXsdafYYscbADsF4i+QZ+uKoCBhbS/rCQrkQlqoQw
Us5411pUD9qhiWmRnHpXcAgl3q/vXwUBtZ51rMDxDOHTz99jfIwJPES/RNoZnBiNXW26oioKefUK
sAoE1+mpTgPI8+UG+DXy64XOBcmdLliCcp9Z+n4YyK0hrrB6ZubVzskxpRQosJsn7wZbD0ahTO58
+NRnOJaY1vSYgVpJYrJweXOL5s5xqKRnJzyNNMssFEydE3f8rjogC67awmj/MyEh5W8gDZuODJCB
zeKAHsoHgWLIa91kTxvZJ77Ds9L/66aBxqh79Ty+2CTSNfbJ9lM+XSRj+jHNEki3LT6tDJm0AzcG
Ft+wdYK5BFp69AY+5zlFlckSmPRoiAA7s/TcInsRAxsBtm09kd1wNO1yWEtSpW17107V0hpuGodi
YwR43VTX71+Cnqxg65NGaZHyrYbevazn9C3OS0fh3Qa7t4kwhkYXQDaLspVorbMlokjVz6G07XOx
7yDmtsiY0mBYlJD18vDkEQqEHnfpVN8ZdndjpXGlKw+Mvx7CAllR+aEpltWL11xS+S8nf6/C6GqW
RCwdKlK0eNC1oFrnw6XtvuZEEAtqThbvSwsAkMk9rK2z+DOWR+y98DGs7cQckUTBNHgV8VMT5tVo
etdmnWDZx3RGskJGiqwb13Kqb1KqBy3llRZH3fkbLIrRYTGVH2TfmtGfwyrZd+6UJtsg+2QhulAx
dNYBsmn/WnLHqMwxeyASCMV4YDtue3O6TFRBKqed/gELDhsDscc/pfNOah59bgjCkEeYNQqXgs48
omDLPuB6nUB5CeJ8+cChflWs2YiaaYwYPSIn37QLE8oVFpWWgnJLrHr9QnynzpLXHONtl72bRGlo
JcnPZyZQi1wBoGOtjRKZ3UaXb0GQrRMOSxs0c10DtI63Nsdx+p+4tEPfgFSKxZndHfAGzVHX1K6K
snFSar2WCAbz34DbizhnGbAZYKyCcm2LvAj2+2ffpVulsVEDU3DZmLn8bS1sqBWY20o3h7obA7O+
5diTHO9i27ceTXIIn6jTbO6TFyt4MYMLWXdVjDDU2BhzROx0MR1CX/QQPRSXgf8R0nRGv6HqM5dc
iTTeOcQ9Sm/uEr4LTgWeQsthGcfuCg+P59EA4SdDyhXEEz9WIdbOx8RWvWXjJZ3UTSqyrW6pAKxB
VcZ7T1xs3lrDp7ywWbud6XYKSF8TigNgX7VxsYxXEf4OTrI3o8cALEOEV4ubU81OrJxJm1uhVFik
tF+4hxbsrmFwnUhqhV5F5bj0M/xMoArY+ptvoX1T1Fnjcx8AHCnda8Lyx37vxqPT44pBNeXNHmmf
7I6VAlrYPKjFo+y2UzQtSP10aShz55LJ40QUF+b00H+UbOyVP7P4tdM5hudqqK89ojvZ71ScXVF7
CGywUzmIMSa1IOeXXc1voiP16keg4aV6KUJAJHxHVEQ4fNiK+h0QijMZVzYl25xU4Gk4hP5eB96B
eyjJP8jgW0Ct5Eh49dPXNKwpwRYKrYdSvRUj0Tveq06YdHMmxTJQsOwTuYZ+sU354w/x4BCngNXA
TRFTZAUSYqQCH7IrlpPoN4ir05J16oVcAwcEViwExltCFOXCNu+qce7ML710Uxy63iGSnFHcyQgN
EoBNTvjZpMzOnHNCZKZ5Ih0RI1wi4Tab94iunR8bcY0btqujbsQMGRTJ0uYDaVuGJxOeHH7jXHUz
2mbveRfRRZ9YnVIWZi/5+GnlJITm9kOX7U2xzZXneetBbmK+cWQQG0UKgzl3Az4bj3ktMqmWzTyw
tK3QgiVx4IaeoNF5bUidTvL3PmguuQLhiF/1nMbvyePwQCbAFp+7Y1EryToIL0N2TuNjnRODDmvm
hyFmTnh2m90L9SXr9jwRS4MdsFQBANxzqETICbOAaQH8ofI36DaKysV/K1BU0v2RD4VsgCS+2QZ8
DiaEheCF1Oi7GddW92GPu6zEVFitOqddYTjaODltivgNu1ubMxq8q9O7KG8DBOWAmEOTmUurXgyr
XA0E8ansO31/E43HYr5dwxcdqzJ7+gp7qy8zUNR0mWBYcSx74VOguW5tzBX/CjS7UOuDnI68CpYF
/Y0utwPHvBXiWgAzyyI0b2lxp9diugoFf3HByAhXZDhtWLgtJi1YVNXaQBeXpisCtBdF+ZahBFQi
+irPHZv2YMVn1fMBdX3p6g1Avd/IRTi8dNbO7C5TuJWBO3vQwp74m18id1r5HHhyWd8hNwUiSx0R
oDUbxqNP7GzPMWV6P9qAmNdgoD8uYupjDEhWTAFJrA8DDsNtWx62moHvekreWbbg1JqwujybaOup
p5ABW/xECg5qsF8YIIMGXN4TJI34hwdES/OVAe5DRc4XjiBYk40siddqtmZ/qpu9MqIqf7Ft6uDU
2BbpdahRnBSukq6C+En4cqQ98mKu6qEahStleqN7EpP6ndPUWg1oRRCm17ZlBtiu6i5aOhZmgVtC
aQeZ1+nOoTLvqJeZeeaJHUW+8ZweUR5y0WZLYVh3L7F2MCUct2tdMamJv7GNRglRzupfWz0S59dE
qB/+hRMiAdr8lkrhmXqHgEcOLOuK4Dl/DvgUnEEJSvNFEp77+pHwHKt3z6PX0A5hvWsNUuggnRM6
3v3lw7sPyCwI4OS+EHukSEJ7+b+5N5M7CTBTCZZp05cVaqhnnd/jAj/bRk8VBmmnjlssNG9ayy6c
Y9HU37IEKVlCdTHPZLItnjW2bhB3fdgsx3ku06xZZz398kfyMYRddZicOwVx0Q4oQ5qlKmnvc9wk
jbFRadEk6b9yhL4ht5IHeGSdLFFFcj22hOpk+UvXbqPwNdfJQiYVY3BVSiFV+fOHz4h8dtzDDPLc
kmJMwZ4XwWccUE7zdQmH3VT/E2T0EoRCboKBYbNVb0nEfTOvPe66Z9KmvNbAENThdZzeYvKwa/sM
/cTu6VQp0XJwOzDeo5Uq6HlgHWnydyJ11pMoWM0X3aoWHqrK+bOc/y4lNpZxqdFoF/gwtLuIm/XY
kZY1vgwtuY7arSyu0v9nIc5OqVTaP6ahsYMFRofC5zGRJTQ73Tvqhnn/QuAvYdwIUUtXvjX0IoJt
mG5yiLFsS8P7TNWJVSDwvGPc0crkOtHJS/ak+24mn1oH/6qvuzlzZP+ahE8bmnk4vvOD2uTOmI08
aNrQGFI2a83iw8ccg+0891le2cehjdEjnib7pWV7a0nG3bVOSbgLKVcr2rFpVjl6b4wmQkyKlMsR
kKSRM2Hclaa+qQU4af1HIITuUBMaOK6HS9c6ixwFahJtaOAVPIkDOaRsMDrju4ApHRqAsjApOowi
0p3AgxroimvAFSutVUU0CEfjSLAR+pfY81djkNKa2g+71XDlv7WKvxByhyX2bHsuTv2oESudmqZs
rzUArSql+auInTl3CMmq9hFEz9hR1wPGIlN9JIQgCB2ZbXBMhx/PhCtBt5OSYR9zITosDDslJdjq
t7WcRUFZWfe3DoMSQyh1Yoro/1O9kG8FhG6VlNMfh9Aj1gqRPHmSBBURfFl5u0xVHy9wshrYw6Y+
lNm5TibMpvzqwqtCcsMwAfPokfLxPoVIdAMGjYQEzoRFtLlnVASDfUunaMvWSosgMJY3Z8hp9RFr
Y31Df2nJc1O8aOOjpzYWAaPxZAdYALvqBt6Jn15NWm5tNMhzryBqqgupAPESV4UrwYdDZ0yUpIQz
AQ+by5SRkEnNImKKv2pgmjz2S4dlVqU/DCxMqAC9NyvGcIbcUjka8TbFDml9NnKrlm9KeiktJunt
Q9b/ounXKq75LLPyV62ORLdwbZOAvvxaUvHjiLPQEbVilWoGdtcn9Ci4M2e4ViNIwIF/aAdrw/sM
sWrVyV8QXTMVkELbr2vS/dg890hsuWqhxXidvxbeS4+E2IveCpqMKvmOQvmfvNvOXN+62WW2RWoK
mHQ1Qmit+FO9DokvaY/5VYvVVUCRUGGlk7Sgff/RMJdpHYbkSEo5DMrGWyJ91DlU+uJVQXcQKBdn
ArA4rgoWsD0kQsN87yr57MSrFft3uNjbQX2z0bCqJJK1POuejhV8G6NLMEu6w8NcVJIZsQW1tkpB
sfnyaIXMGrsTvByon63j7YzutSRPQ96E8YtrIYOzkhU7Ge1U1CAFeTZ+snO4GRAFtSXMf/Wc86kF
jEgAQY/zdOEW2c+xvBpMnA1qUDNydnX3NvLQenJpqs8kupnB3jZRcqNuKtDRpjTAlNZmS5d5tNPj
7EiPu9dUv8rmPCk/szOHdBSNPazK6Rg2hzHxEZBAfAhQe/gHL9rDC8RoVSzznOOE7DlI/nn763AQ
JuzmiT0Wm974JGsKuD3DMpTg4PphvbK6Lpn24rfRW4Y98cLM7qnNOw5rl20peHtXkoPY9L9Fmh3j
qtxaoCM0rAUGBHfh0cdmZ6NEaWWz+mGfbgE2Ts929y/UVOwkqwBbTeFhDx2bfeYdfHzWKYBAfI/5
LSrZvLoefrjsENJegrYaewb+SEnjR21f5fDZgVL0Ec3way58ECnmHMXiC7avEKHnzhMoFz8ZO+0t
hXkYMr+MG55sfUu4Avqxo6p9ivzdi9wg4TSibonXVvoVtwWOANB6a2m/4PxlBq+hHTVPqPSqbCe6
lYULHPk5rkb/0GCNQ32VPrzBbdpXr7ib2KXandm+AMEolXP9wnVuiJ2lP5CPOhiygDesYDmzPBxC
vrBuCXgdpIC/aW1GtqugQCu6I0gnDZcUHDlZEMnWowIgfs/QgYIt1Bw9/RuqbwISgE5ijTU2TX4W
433KTyR244+P2dgMC8YFNdupaN00Rz+CYbfVitUYbiOeuFHb2BDY+u3YX4Zi3ePAKa7dsJHxPoLL
iYy24leQ9CKuLW8/pa5jbukuiPqD2KyDRQVyi9GWfQZ/QvrlRVu84tg4gGgBCa8v6J318DWSGLpe
DZVvsu9Q0qur0gjdRJMvaUep6ATrCj+lBz03BzgPtQncQ4cQdlGbyb4poG5ErX2vtY1Z7TSn+yIi
YeswsUoE8aVIFRD2fxTBFK4LltsGbeWIW4bOlDs521jWLfJou4w7xqKSN9M2DirXIkCLZtq0mH2t
o0D2mZd72U/Ic7cOuZopCLCs2aTj0bbcEn92ob3aMlrJ6btTGGBEuB1SgKAjPZe9zsCw5sUhi1UO
9r/J2Yf2X+9BwsJsrwC30kd5MNOr4FtVKA2F/G0Q9sG0NyyFCWXSkQaypghckxQTq2QHGlzoYVum
OUyuTLAyKBfypQH/J61/JNxfj3gmHys0yeFHwwkeqY0BoRfM/2mOPAX42k+mu0r4MrD98kZ7NxGR
wJY7GLaq9oH8tOfTp9/rxOx7Qu+ooczhtDaiNzTXLH/pcVnANPRIZOrW+Lq7emtraP6Mt5R33RPT
wsQuVBHlOnwALUfctRwiGI9DBQplJdmqyTZCtz5upho7BnAOsjTHZHATQ9kh0NacP7/2Vkgvq+xF
gyLpqTv4JArV2KjeMhQGKZ9yJ37aZKQgQvXmJHw9+kXfsEnxqBnjUx3uUo7UxIfdohYLDN5YteS6
iPH84CpJjOY17K4xlvaE7IYhnjE6fGuG6K4X9UtrI0qg3Cx9/kg8NCG/unF2Oo25rtyE/24WJ+nE
zJr+NU6xtSEwaVgQMSC0MQL8lvh2F6MZM7oUg8Gzmcvf7i/VL6zFWVcoOz0Qa8G5HFVbhDWYf2mJ
YrHPggsq0G1I0Qo6Y1GizkbN4M3GNoJLGVCrg7c0mOI4k/NQGv57rmWRtduuxYyEADa/1hG4CnJ9
wUtY5hmgDVuQh1+D6Bp/9A71X09Abs1f+mNn3qUGttWirQEbRrAwPAKIMZylo7OY2IXS1yBX/Qny
fcayx2PjEaC6bD0kDvVX5BBwJT9EjoKA8UMU+rgZ31XpuQBrqQXRy+P58yd/LxrYQls0sYeG+tlB
YVPApxk5jBKyDo30NFo6BInKDbN0p/kjID2Ov4pQaqoxR/k2tefsdfNY9ZQUcJ7xUBzEF2AexpVf
HudH2PJdEkCp8AHEVKRC2nyl+8cUfWsjxzBuLmPe4ZakIwzLkJ8Kv5cA6M5t/a8IH04ZuJWHrBbK
jaF7q8BRdj5eEYcBlon8GE1hrSxqITdC3/uExtvi3NivOmaDdDUFn53+h3RsW1CSDOO7BWdJ1/hB
xwHxToBNLJ6+J78GR8cTVT5qnPiqai+c/KKJE9l5FEJbpFkEPK6L1HBLAU8s4NPnfgu5RaRnbELD
XlnlobDWswO04pEsSclCHI/Uir1rBW0BjhRWscFjVnYddXJbGJ7kIxscHhKU4JeGa0mGt4InUUZ7
CUWnQMXaYJ4AH5wkxnY24IycykJpNzGXfW2HVOSSj9BbOwySCjgrScC3A42AjiG9rvPv0GJeqDsE
GZrTnoeLVVYoEXi+e3BlMig0Cxs6bN4R8mvlE6qI4S1U7XPcgQwkE6hFappH3UPaPfrA8K9kqBaK
2HUgLNU1ly6PXnBP+mvRO27sf/fRJ7YOwNycMrdcdyM6QURAVwU+PWhPvPbOOsOig6Zg3aKzS5jS
FrbPRHl2x5F8ua248CfxmyIikU60Lqr9JCD8+OR+ja+IFhYtWnWN1IiwEvcc/ItaHRty6x3cxkFx
6W2+B95bzh0VCID1pwh3oc3zqeKYKmqxCwZxku14MNER6+o3mYh8Jmu2DAApTgnpqA58HzI24JW8
JbzCzLmozEk6tdr11uBagsIbwKnWXQVka4vCgqgApwL6xWyBmQvO3V0FrUF1hnXFOrnQ15ODaJvO
2+TrRyQRvjlJt5yyKzGZKef6oYOdGsUXix7JHMhM+vAGeDivk3Mz6WLUCE/sdZZs9W/F8DoN3z7T
At5YbTykzcokkx4hVY16pyD7UpEM+sphj6a6oq+YiOAxLKQS8ivmHZom+ayROpiOv4Pz/25TK2Y9
UNnXhvGjd65wphmE++hQMC2HWSXutrh8N+udXSInNXeV8lV0f4VWrXIe3JidoTFcq/hTpSdTq3oX
qnd47aTCr3oJHemLoT+L06dEo4g2MXa6k6aAudb4tXhKaC4gI+A7Ap3yk8frVK48lk94WUgkPXlC
p7AYj2b5VMERgfvbFCGL+Tf8WguYSMCllmp2pdflossXeo3IhLHzf1vpwWOVMTyYVnv+E8Nygk20
Hp/Uf6AXFlj3CSBcmmHOTbz3QUa1tOKK8mIgpx7RE7WsT6nadCZFBLdvuS0TCnQNJlhQvc/DOTrX
ifs6BU+VSWuHFA3mLVoWjvth+hwAFuTNJ16SK/N9okxQUu21ZgsBcDFRSHjpL/NYVsid+Crsb9l/
SsOmB+WSQZYku02NxKPuaDrYVV5Kh7diV6QfvX7vwyerD2m6GWV9ypSoDXgSmaOYZA6Y3QHqjNa9
6Slzb8bMnXeBcrfQAPxhZIcmcB9rrj/1MuqPwcLX5Jfr1PmK+eKFVDlYFEXMaNvZFBYiOqb+cJ2Z
cjQKwFR2THXzrSVflbNr8Q47wxnaJBVZCq+KivcVDQ+U0bWGk5JsENbAvlWvlVk1R7xlxywhbvZe
OzJl5OLi87IYvnjFyWa74vfLsAVMngESxms2QVYpZgJcRbosBv3qknEkCxgtDtWxmuyz6KaMR7zh
wtuAxcjwikYpfJIfg4ak81q2gchbWBXF7CZxkPq8UZp9alnONJ085FA36gmJEBVaiqxWkFCYI17a
69mRGOlFZv5LwemH7b1j/wYjkbTILy0/Al8EEMEaBikDNqv4MdRv2lSs5wetYhVunD1OXedsYRd1
jkrAQESuzUrf1q2GCP1cdFfH+o2As5PQsCiZR81/aY7pWFLDZJKrM/zWmmfQv3Kqxc13QSCXre4H
jmlVOuvUrFYlY/QUTamf/1W8GaNdbwuC8VqKVZxZKnwXhukCRjJqo6ZbaMSLTFq+1GdEj0H9z1NZ
oxDkxBBJdWlUciSiJa9ZZG7MR2CTdD3Z97CpdxEaYlLk8tglx3ldY29Tm/scu9o0TJMeltGzxHyy
7STaAlc5gBNeFsscyXMB8lv6l8D77aO33vuJo5Ol2KsMowyb+qXGvI/8SW6/dTGhEMDL2lzq6C2C
EUN6k10+JFstzOtjeWjrT9y8y5BEX9WCk4WEoTzqlBIBgUKS6rn/9BkhNeFFd9BnjHewQg2CHRVo
EDoS4ruXI7sspjAaeRkQQi2qTcdD/3jtMBJ5lopy/tuM3gbrryZlIlMfhQk8RUX8pfc709wm+itZ
Li1uDwAEafE+qrUbMDYqZbklCnjRFLcp/PVTGmpmbA2fuhUwBMbTY6v/Uq5ZRr0TG3/UKdjtQtTA
F8StKg9aOjrL3lrhB6+Hnyz6TNVpL4TrF9cRLZf2z+pAKdhE12ou0Oc+OQsAKKU2PdsCyqtvQYsF
uEnXw6aFCgEcm/6necZ2Kvqlkr+nFBRldidPPYoJQQdDnNj3jNFFxIHlX7vg2pSnqqBPTueMnJuf
7gdjTlhB5o4pwZoIDvZJ4RFozcbClcFVSf+Z2Man9haOltthLqi006i+wltiXW64xqhuDVbnotiU
toMHwBOrsr6VHJgTW2QdRNfkESUGbrq4NeYxSJj4REinmPpk5n/CiGWEKkydJRdEWXMqSTdFIlbf
2+oewjfw8dJa1VeATUQZIfFaG93zWOv0Oxw0YIFfSqPZKQGO+pBJI9QOz/GOViVXRh88AsDXndkc
8mGXOw98b3bwXpsT26WJhvknZQ1TPlo/Xk3hi+kcA+2F/fVGy3atf4P8XFoQt/F5qNBpgwoP1IST
jRuH9BvJxIetVypI+mVD4exy8IY9YTq1sdeyF77BCzy+aAPRT7yDdnYHlh51+keRuGzF29B+OBrs
5VMJzpYXOo3ndOQsnKjIpoQyt1vo2uDqgQIlFZgu+1tp+rzmW6839yLkoJmXi2Vr45kPUXSiO+fM
70p1GTIYKZyUN61fTZhI4psWvA3qNSTzPU+OThEsO7R+Ub62pw9Vf82GXTfRBxZbzXw0yjEaXb89
ZXDZWD4XubGaK5mUsRg+vxqdIX+4OnYIR8n70NxYAoT+NadzgUqYMGFWhYwmrfnZ/B9H57EdN7IE
0S/COaiC37I9u9n0doNDUWLBAwVTMF8/F7N4bzmSyG4gMzLixk0gT2J6zMPX0GWB+gOEh1v/hxU/
FBz3VLuLYEJUuAC4xxmG29lmtcBQrW7dCK9BT/sSyhm2nDo/V1BBuUKp/jDaVy/+1zGy9cXBtrCs
J7+ef8KnlnBi1ZyLO/dScN3BVM8RW0JxGA56JnON2GhjJOr+WTRtYMk2zbsbjuBy/eOEbYumHKgI
ffeUwUX3li9/IlhnP8BJwojzDsL3pLi+0/mya/r4xCjmD2SIh9vCu+/mPesz7qmwP1BMstV4EueX
JC5BjDzFNrB46j8aFtMRm4fDevgvwaEqjovjHWaNt8BlsKWYsNO4APDXfrcdH9OrAm1M2S6fCi4l
A/4UBlieVF14LMc3EdKltgykjnG0QXcdrI8GHTkUD4pRwuir1s98VKz15wehwp7/AGbAmgFf/DJn
GFhPY8yrks7SLhfY0xFTaSfCg8wrc8zuiwWRTmGfTL0tnxVQFBzwcFVN+tbpPghfRrwTOSCH/p+K
GX3yP5fA3NTm6gWvBYc9WBcny34MIUJW3dM8dKC0qNgOX2b7X8UQOVP6oE22d72nCcqYl5SAIJ81
IbnWrR8X6yPi5xKOoIjnu8D9K3JYT5iE1UeXnWuXZNXzYO7SDru/vlThn1j9C7GOEN+MHvLkt8LR
OqSvFHFuRn1nydOEtdAbQYm/zJwNGudoz8HNyO8TR/iNyieKx848+dCwH3sHUUydW0xBDZZSQ/VW
pe8M0rK27wrKFhj1FGtp6VxIf4BoCtlNHfdF2B+hPnXNqwsJyPBQDtgTEofJkRySz8tcMLbO/oOt
HlNgHq77kGP8DKhBhWDlAorA3Zlgm++dW0ztN/l01qV7zuqjncHuwIg19y60T/Y5670jsepiyClr
hcuJQzPSsOHR7v3xmNWQe/LYbGe503HOQIahrIIN4P5a8TFjIexJBA4B8A6K+0AqLBwTxpyD9LMX
oIVR3BCrOyyJFdtmIYMbxRDc8W+C71EqYgUsfO8jzib/xFGQij/6xbgLxY+DfO8B3yaMcRgTJ602
HgeChfF5vpVo2oBN2vg7Y+YASlcxGTGSNONPRACoGpajnT9boN/rKFkHCgICpO/j40L3ucNYszTn
mcHTyy8eiYweSxUw9GZELUxvBrTioU33CRTL0r1b/979QMICkW3ieVhf6dvaxN6+tD5mcVDzYzrc
WvlH2F6dedgXiCcWCypeNGskV4/WFmCk4mpraNdbuDerQWyqxTs41bwF0HAroX+WxR3xKkC3NxMV
GZCX2uw7QXipJAGz6lPkPWHxbY5ksUz/Wu68wbBwmkXpiUhsxSy5RDwK0jcspvW3tm0iai4icHtG
V7BQcdP0KDnbu5oVK/6Lv3nCqutVZwsSbJQwGcCh9hA/BI5SN/A2oQVG3N77db+3U3frZuGjqSYK
UdN2V7Jmqqc2r7eURm+0nfx12kdlPQENhSQLLrl87Hhb0KnC2lhzRr9Plg7147bSL1EU74JevNUE
NDT+nvin5PlZcf4agse1Rn2IuNWLz4EVrQBoJ3EQ6unS4zakVWYX6h8bGyyx2EPEnax1GL5xmWjG
yWzvcGiLZryI2A2rtr+Mabc32ZumrmaYc1JWCSLiXRm99KZ+chpGT9TFgf9++rzey7nUzuHbgACi
eBiVbGR5/xOXmJa/vJioIo6XDPl6iOZ7+Hk3as7vGo8bOFSMIniMOXFgDZsIo9X5dB28D8/+ide1
kq+6MG/MH51+KDt14MUTjMnBgsiUR38DbIKZ8PamvptXQxPzUovLpS1rLPXWNmvGI25uUo76N26G
tyjAGVg6rDAYRizOAeSaEQabz7w09mGhnX6s2KqIbd/w2tvPLHIV+RNaw25JvGKxWV4shKWU6Lbl
6Zc2rB8igLxA6XJyS4u0uQcDnQ41xJQ8Cl4rSv0CR/5IWMY249fQ1GjX05s/WPRMgPRE7RZ4QpJh
/hcl1rHJqWoKppPLnS5BsV1mhl4VuPdN4A+oXytWMXXigymnhUMyV6asvy8cOlHG+TVpOBGk6XBv
u0MIEjv0136o11b3z6XTPLbD6tb37xu0lEJTYYeV+s2BwBk5BGGFk93nbQX7qD0Zr1mYcHzeKQTF
Iwsfae/tEiaQPm9Os/RRJFpMOH5/kXP0tMy0K1aukWvv7F3jivs65LHtoyHoIqUcJ+o+KT7YI5dS
VcnPOy+uSS78TVaiK5LWY3BODhNe4ihuTg2lBK3hxT9FT0pjD8JQ2ZFlhkOiUEgMPxnXjLs1+Fe1
n17gQYdaDkHNT9ib1qMzszPT52vY/VVYWTT1PDtQ1ndOD4AIS//frqm2vly2M2htupmi3YRz2Esq
6kELHsNhBISD4cyUYKstrrr9elyZnXt7clcSz/g5tdVD4HNymBXrdPhThRQ4zcI59WyDru3986KJ
IjuS/APsnHH6q3vMUGgbsAeidQuv6iNxyc08RH9K618/+58xSdLEHz/CCkXAWn6tIX2KiU87CTFu
WvlKgwbgpRUCCGlmThik0NBzRHqCvg5whV4yNHFjUNcNVVlN7jyws/OLbP8stNuXbv/HI86UiJCT
dt4NW8ilt7x98l1Mj83camwoLWla+mEKwUOcm8i+qHFiVVFOBzICdQKEz+XmGtXlkZgWq5y8eO1C
hMazgMpjZxQpBqOC896KlxURjzmr7u9s5veIOPN2sqE/p4KrpgZ80491cM58wBsx2yJNYQ9jRoOy
cHmlJkn3VgDKpCXh03lJ+eFq0f+RCqklIGXGqzd9SproKSPtMZjoM3S785zXh2weacuCV2366jK3
A7e4HzOkV1NXTxF84EGGf72OE5vfuDtD8L635/ehj3nU2Bc1tLRwLf6nxZmPdmqGTr1L63AfhNwf
rZpV1Ows/xfLV8aJBHJ6nV7cCp1UDaCYMoHQG7QKhximJD/5DCKzXVxP8PVJN5mjBbYarMNU4E6k
CKhz1zxRsw/XSspNNfU9inP57mlqcsaoLXfexJ/eoTMxM+MaOCnux3BFpp77Wf86OMFLErhvc8nR
L02tL53IoxsVV3o+cSkuLzLwOE8iNgD7fmohhvuhvESQzDC78wDnPxwoLPq1xyZj+5e0nN+knF5J
7mP7pcuRK+94a8+a87L1VtqUZC+ifxMj80PQkvpJdfqkRmvb42UqG+/aBu+NMBdK/D6o63vLFrIC
U3mmQe3b8PEtihK1ireqDgnnwaYnOte66XcveMJ7GUA8x4fdXW80Jz494F61SnK7bvxnxj+cmn5v
ovIhiMIj/pJTkSAsuO7Oadu7igxAVXsvpZ3qG2uwjyaRj1EAgi7lYl8Ga6uvZ11bWNuT1N9hZkKu
ag7+YP60xma6y/WvzH7ZUd8iqi9LbrmFKyKKC2d+9cPtYOWHhOHBHUcOu0Bn1gfFGOmQc2XOdLEk
v52FLJqoH87xJW9nCwvTCmUWtwOXT8vJ95McwYGhsAzQZHA6AHJrW7purTBlMg6GkEGlwug9PXGT
W0OK859gYGWbySHM67Mc2k3zLpsIIOAE5ijB6ajlvBMLSyhGHV+JnYAbAwMJXvYCqif1/Y1LxWYE
86rohmtLuV6bL48NjerDkL9IkvdhMZ1HuNv4WUbiTvfMeXz3jHNMw/yI87Xmzj4r90i/2J8aBJq/
lBCFmh/TdJtxKk42kbw2CQ/+MJyzgrQ79QI8M3Aa8mDtqpETU1h9TEwBdMmdlir4WnKHlV1hy5it
ifeCHz4AuXRuIBz7296j6jKvGSQcBvGaox+p8M6CJlRhSmxaxk3LHPoK+gyu83gZfW5gjQ9UoNgK
Gkloi+fNEDJmNzYdSgSb00QgmkkGnNKxLxWRGCJQy86VIMvJKHtHCDPTTvHO0vCgvALfVxkSiBlL
KPqKA7cVofqod1HQqdJWbJSzW5x9PVAqLBh9JH6Chb8iP3g7eMgampga3CEVzmMYOIuZ3vGFE/Uc
Sr7486gxS69JJCzrEGu1yk/2ZCiZw0ofJjDQfX1IZuxD0JhrB95tw3GVAkxvnwRqRtxij2jtR99H
aM8iCyPRhOTkjCul1adPHhjFmQn6rAOSFJ7Y1U2IRSqduVJy42yjP5JTvCMqADR19b2E6kXDKhso
YlroVbdaPl3BemNuxCEMswfpL/cE/AEZFnLvzOGt4p/AmsXvwRowzGGrD0v7L92av36kn2S1HOZs
jDeMrkCk5X2Ni3OoxVupikNv1G2R1psxHdDyIcUJXjX2ekZ3vb2fmeuE9aYt6WnOg4Nn85ut3OHc
T/4PYt/R8IXL0T0HrHtVBUSj6V/mFDVMN4dMuY8xX8OsIi7vGwf/Gd6nzkvvW5TvacH1Mc0QZeOH
UkfXHnAJ3UeXuslfUn7u7mIjaWQ7l/qoyEt31hx/BC7S7JQCp2uBN5aIcf0KJbWWS7YW4JboFpJP
QST17QifI3ZL0ihLeZ5XdIHipTpQfQvxjMsA7VwEASHMKpwZeafx0TITdBSfx+uNM2nrc5jZ73Xv
n0bLTrDzzD91lex8nt4nnymBEPlzIOaNWLc7WhW3kWPFu6zgghtmWIUSnwgqzCSuAQugfnfNAA50
B61lhqqPiOmzc2wbmR0WOeHm5Z+YcEdyRuqyq9Y7hm10J1z/J3Dit0L6m0XWYCHWJC6fGMgYTQYu
qR49fajj+jTDhTG1k2xIvvzMdF9jl0gvdd3wdNWfSVo9AierrqLDu7+kGJmm8q0C1w6F238jCnFq
OwQyL3NuzQzaVJHamQZ4JCMRcsBci3ssPcNnJ/yDV33jQEwzE/bjqb5zFnPuRAWzXP0U2UTecPgV
kX73ZhZZC9dWoGBOlenrqEMeUf7fsUluLXwm3cyY7PbWp6w56sThkZf52S1S9DjcK7UPI7d2f81o
zJ1TAqHDNskZE5vYVFhmm03xNbFrDIQcf7xljWSXWH4GBWGM+dgfTk6WP82quVKKRztB812WlDWn
NCqEU4qbryULQRmcW9+GTv9d5DZZUpJzdEXsJajRmzriI+JnB9kalDxEWvtvUzh04pa4rVu1H+Ma
th1OtqnCmk/pxiPVT9u5jcS2EPJXsk8zm20T0BmO4PVkGH8pRx7J/fVe8zaZrwW+lF+I2zJpzoEb
s+znhCJcKR4sJCSUy894RTFT9ge5mWJzYkJYXdzK+wg6/NhEPLUIXhSefxG4p2QpOInyrAowdWSF
PlpBc1Dk1h1tf5a5fjAaBW7yKXBHUXZKOihNtM2K8dFy0kcjSzrJ9Fk74aHngTvk+tlE1pMrQ2y4
E0pa/pF240ULATOA10ddNRefpu9MNB/NyoUI6uvouqj4rbUjg/mwQuNp+X2r8/y2Q12SbnSakdEN
lL64yJFrSIg2FNZINheP6GAtrgBA/80a+rORQInnfVOHEttG/pAK54Ea0XPHEjV1046kF5i7ZZ+7
ICtagmdeCV8dCWFYsi1IaB4OacOBh3BZ1D9E8Da5WUdPNdv/iIPG6jzictbeJ0TVjQyzNXcAnxN9
NzzPdn/wuu64ptZ6ya7FteIAtG036RTJDxs119mqrw8DZD8vq640+L0kOImKASSSF7AThOFDmUp8
G86lKpdTQRHO7PuXMbIPzBhHZOo9TW4rrvHWcPBKsurPGHQ7BbwTNMnOolrG0RcLtO0yECch3hcU
1WEabVhv3t+xgNqhOszi1ntjui+P+vhMlod8wYJpuKVoQmW9NT4JLlhekv+tKYQoogB2GAi9CDKr
MqcRW6Y96M8mi7kD4U3CirRNNPLRFJAnTqz3rC2fBjXcUd9+oxHSRrS71pHEJ+m/w7OWhPRqAfsD
HHVqTHIM0vTOWpY9HWMHtwYgEXlfDq6llaXby/SRiOgzpb8XL+ZXKvwXuqT3FZexvug2ER2VWEV4
UODdOBjqM2BcvakhP9BAYrMoI+BytHYHZ9/57sZtuYKV1oHijuM8QTCTPzR9Unpnch71f6uRYAZ/
yhJZ+zjhWFnh0eGCXLzhZubpwkwLeyQEc7tEM014c3jXdSiHfYTIQhgaFbv1YkS3BmyyQzoDMzpH
4JSXlygxgwCGarbeWGmc4mp60TGu6cLYIZqwS3VQNo7sKro+LhSTH0ZfSpDqHUvrbNQRFsWdWPiu
0zxNDpZBlm2LsbGswpYE1vAgZ8c91C1PDVAYTzk7wj6fg1846hwG4xx+rF3FKFOKPUCEVXQC+k8Y
fW16WUL9ErQerkc7w3E2y29XJRRYFTaPpoXbtmwq3j8Kvxd6JrWVJSn/bkQgbHtUvQa/MH0BE8Vy
0IG83sc0PkPi8XTuoOI14yXqyOT5mIE8kEa5b3/ZUXhf1surW4egi0fqEeVQv6W19aYg/XFhTkK4
W1zzfAh4bp+QaK3UdzQHX6BdnY2DEnOeVfiCigABN1wzNwE1OE5hf9sNwLG48ZEC7RZbZhUS/jJA
j8M5eGlHQOCJJgJBioDenqiktmh4czykyNmtuP6XRCO9UOC3V8Ft3IYgtWz2Mx2I3ywlzOEYfOfu
hEOdgYF64AJB3ET+fV1ojg+2evXGAo+p55itkgRB6w73phtiWKUIBCuuneXwdBlPOHRRtOXHP6TT
P1Shgd4GyEQxq4Isy1sgvNWBvsE/fhDIfcpPDzGCdzbLKw+KZjRbYKLuGrSfT6ZbXs0wfyeKjsPK
3Vvrvb1bvzu5TPGVFq4hlT+BDJ1xtOJb+3Gd5Kdu8LINDkcEo5pmywz0VxQeXVCu/hxFTl1FNqbb
tk2YlqrGitB+uYQvYoGBB6WJG6H8Ssv6Y1iW7tpndMBt2iKGxZlmuzadqLOgFdq1cEYJX02v0xJ9
gC5FAUvcYVvSq7uzrWJNMAXvcGffTDro2z5lKPddGT/qpYYBJV2FRuwp9YfKUeyjJhkB5C7ZvTVT
yBTRsAXkReACnClxr3IXsGUa2FvpsEtJ0z/VVVdfTBLjYbUm6zLik0Q1F1CKjbB2tqO/pwYjEaru
X2FFSGMT+Np/s9B89ZIekAMnoaXx2Co90in84F3Hv6a+avAGjtNeOJ2981IWyRCA5EmWLVQCX5gr
jOvfkjnuTFN6iYdobgGECh5U992SeXdF0heXWjWv6UAvQdfQzTN0DOK5aKk5sb3hNsyD59Yd8DqV
GWhkEXL5iaI+ec00r8fITNhkK+eHretxCCOfDU/BpZmIjhQ6t/hK+ZhVMn7wyPnVwnJMrw3bz78w
CPJNa0UF0nPN8Xgi7uHW7usg+3FXZgWdwZBh+RrMeNdagYjf5aSpbGJnboUhLI9RWKmJuoWJ4yMF
+cwyqn4auF1tYxuRzmpsb9c6uj96ws/o4yPe4sk4/P9DHRczt6o6Brs+hvDH+vrcrZYnGdB7tWST
9e66fNCXUds7B0QEiYZMvwGLKb/qim1jccy5jFV0KeRCz5LDx0e5xO/rJnienZQ0aj41t6mbwRuI
enHWEdp0wbnM0Lx5MsN07IvoAxQBfvmCXLZTAjCmWGraeYXAZ9pMwMtKkjZR49a7sAnsl7JDx4eI
lyAmhvlmiv2GxFetD7ltcTfsqcve5nQr4zzp0wNSD7i2CY4h4iS51yken7NlUruQdtNTKG32XFdY
W8fu/vUTe+4oswqvapbcZh5LnDu4kD1aTTlKkHAbXf8l0ZJw1mtbQDkiIyyK0Ru2T8MhJs8ASBNX
h9UdhH79Ys1IghsvTvlM+YqVw55/ShzVGJtVfuwXfRdNPML4boutFmX/knTVQ2fzvBT+2PLZ5y8q
Gu8NAjOJ40ZNfH2xvjqG6nMk+fVSYOt9pqzqCBaIDVXxNYukOz5NM97YPCkFBSh0iUSZhNHjYvQS
8CXBCyVFty0rjamBdWHj5fpPWzj7MgBpG+TpI1g8b2er5SR1FtwKg+oGX2r6Ar5WctEHOW9VlClM
CKj8dFp3n1nOxAm9xe3pzE16Nwyohmag4SLpiPT2cQvFa7Uae36DhDb796Ca/i1KijOrYX5anNJs
Ww/wy8Ifdh+PbFRhJcnt2wajTVcKmjziMd56Opb7TLDd6bWMMhcNQLuoPcgYs1o2ZfWGg7xM8ItP
KzIkFVerrIgeeyW7fmKPW1v4034MQvdfp/EEaHsCq2JN5UGvfUN1kBDF4B2xEVFj4IvGC64vUJeT
ccN9w6dwnfSpPDGd+XKyonlB2eIFlfTgf7oYhSdg6ogdEgG2RRtJXy3I+7YXUCUNbXHiyUf6gPdE
qPwnt3HTgy89Puhlnz9ib0L9LajdMx5oyWpAa2s758XU2j+E3Uwju1qXHu5K92oi0aRjxvW2EP/o
WH0vVPXJUbDbpLxTsHmKfyAd451UJZ53tE603g5yw1KO+2hpop2z5NRyuBozzsx0zW+RtsUiFTcc
Sq6on1AyBwDKjJQjVSsBtJSMusy9wefN2Wn1y0XjIyCy5Jr5LcsUXdKA/M1jicftZk68X2Co+sYV
SXfTmhHIZIiBtw8GVmljmnM6kuSnfs86y7i8dJDknmmyQlMBv4Lv16fjTalrnrV0cNKj3IakobqA
W2WPcrNxVV2TyiqxZXTC/+iS0sAYmgJ2fqsBwlgDBSYFYG/zcQbE3aXyNfaL36YBCF6nqOiQXJ27
pG2yDc1pLKuzxRw8CCptUv5p2RgR+uq4imDZ5b6aOIBFZJSBxVDcJn2Py4Aj6vzGjEtw7FhsWbuS
6UPKzjuYCRvUiAi8VxmOkjqcljenxWsrkhznrChAkkxNvWvi0uygl8dXHVbuJXcXbxf764bGHLhh
5Ne8O0NKbXizHnU9xAQtPQTOlrM4cQWcnjz2WYDsEGBMLXC2yP7HpUzguzVzx9mcV9lKhU1zTLBG
PktLCoRmNOF+iCc2ksyHqmvXy8HtAVOMSkKslENDX6ANd86agj0nl2w3lEjJSbUGxv1MUhUWD8mJ
g9OwXRCc95UXzrS3ec7RJU91zNoWnBdT9yEwvX0C3DhRlVaiQmmFTG85tviMIm84zV4nN6byxTnu
w8faNBjCYeTyncUgagYu7GGSm01TZMNbO7g86bMu/xh6R/J76+qD0Lz+y7jgYj6n4ScmrPyKHsKO
wRft0qbgsuC7QTJIm6ekr5LHsp9Q6jVf8mxyXoYaDEKUh/79aAUJ5Y0trVLZut2mUX2gI9JcZQcm
ZikUT/SEIGDmGHWgnk7gm4Vxt+jEviAWcNLWECMs/CjoVvYw/MkdRSQrFCbdhaZlnG+SdH7Eq/uv
FSXBdgm43w9RKeg6WNUltvw0XQBBcL7w4LzVEFA5XgSSlY9oX43fJ9DeXQnd+tbO7OS3oLWDLvu4
ODeKHOK80PDjDVV+EfTEgFuYLbIGica9Bwyet4QleufJGM86ewsAmTnO5S7PIEbf8AQrHvI2qp7t
2TcXHTGs8nyx3y3hrZW9PY8r6c/NxqsdUDXL5KZ7ntn1gUf7rqt99RKWs38xkkqAvM67I5rWwAQ5
PfnaowbU0/uO8oujv1APawKqpFXkE6wfFS6DCMKySutxr3vMlE2dhF+1lNU+iFitS4V5FLRntQ2V
+dbaJPRKOcUhsAzblueVF4VtbRcb1BhXqQXO3Nw+9Eva8RqyVjRbMi8Xv5LW0cDugUc5DX8MY//f
lj8TomQnXq0CLA6+cXFMjPzbBg6O9xwQaNuCzkBTpB4jDDggasnTTvaCj+AI3j93vQsmC8ItGvc0
vyCeWioNDxVCLJJUCzDFLoFijoP8ahtY70rqbtPUldz7M3OV443+vWUt1qk1gAB7UOGP0WgzJ6Vp
ta0W277Na5qybVzunNp9h6bOjpFx7l4zZ8lu/VLA1oyb5HPps4hAJbsjSRwsE1zbuXySdhARkp4T
O79lAZhUhrh8uACofVcyn5SlB89MOHfB1LIsl1Hfnu0h6Y+6iqdr2VRVd1bcKQMYtV3+naQw7f/f
qMMg/qqDZgI0qAh4WtQwb+Ws253IBnoFLIzmrb/Ub4kHnYKtgyrpPsUvaRbrceEZTfAvgbzoBc4u
cBvMEU2agU/KYdPyO9mR4/S3ti3DDZAI6OlhgyNGZbAf8rmms69wchpotXoiLpQ/dppzKr0cNCfH
hUdsRPI1MRN2hThvj77jgbonKsQF9i/n2BFmCt3MJNFQlGT8XS+UkdYG9p6SXI1NKeudy4SIGoBB
BeYJhx1BoaStRhpYM5AHYxu9N4PFO3MkJJqMKj261AalC54OhKSXGP/5IVrcBPtx5H/7tv7l3lAR
nnPVTivCwXYcEbqMobtwcEgQGQp+xPy0s0ve4O2LMtRqLcCGkw6oML/x+uRX6xA6K7hQwtJ+K5dO
/cx9w04yj/+Wgtk04zcJr0MWVE/kRORG9u8wr0FFKcIKwtBLMY2994gNAityarpdknvFX9lrjxYG
VGgvnyhD1gQ2rQZaV5NxiJUFmZEqeMBc1+zpm0JtYkG9QY4StLmql0lOf32N+7wmun8RIZGmLIwY
eQSC9BBioYuTRD7kIdmqqcLt4YIsLlS+wJykN9CqEDoy8GFPVkSXmZ9j3561mLCB8sainJnuKy3G
g4iG+SHJeuuo0zWq1XPcKUPCGnEppytdeh7gd/hvVkmOTc8uoEau+5yRPXsXDkn01Cc9HT5UwOLz
rqkmK0pcypFM7K3LgsNO53Cnq6PyXMdQXKYmCT8Nxbq0ZTnvXdHK227lq0wMQozWGKtn13gn1oeS
A+bwCE6QoajCk6gblT37RUMQUxblvShoK/KssKC9wMUsBLbxhmpwGqxiTIQBuREwYtTONUPVPoaS
L730iaQUwCPVQIVBn1BQYWbyZGu8IeUGSeIOXoDG6KklGgCdheKoEo4izfqmKELyZEIw+MQe4XDb
zyPSUA4g1xHVxQTkH9oSI5njEPEi5GR4FFO9qPKm2vNmFXvNrLBx+MTcUsCHyMf/71KxOqNI+wFV
yjDFLvjJNJPPobIx13WDoV9PL8u2YN+nmKUB+jBmmCYzkorvbqrf58gpf3xKB3dN005k9qkYnjTq
qLsqQLZep1Svywgzhy+1Gduv2ba9PSTz5TB5JZ1GFhSAusA9Pi/Vk0BQOBFkhM3B0fNxEW72EUYe
GG+P5HLn+9VrtgrQ3aT96zw51r5vVEMKbWT0jszwBKiG5ADyHZhpJlmKClR6VQb4mRhD8xE6S0l1
MW9LLjr1rur6mssmNvKlEXxrG1C+UmsbIglV5nnJ2mzmQDK7sL+Rtmogrs8hTiYfZVDzz11MoDfK
szGH+bXaVtYaW1Q5vNWOBmzuiUdZt99hH+7FUJ9smKKGNNJAfMZDAa5ScW6T4rmxk10ngQQuzRcX
yZzfcumRgqFVvHcPjkBuCWxn4/vQrBha7U1lkTamCo9sY/5Lk0m3CbjzdRo7Gr/Ul1yRr4Az33BF
LQGqVEX3mWDiWmb7y5spzArBagxtTkM7mW12HGz088JHXhJrL88KEJ60+GAV+KqRfPnqy/OY80zp
UhyzoHoAD1J95RF4N0POQdHvF7iWIfhgolxB1kBU8I6tm+GnsPmkqSB6QgvEtRW1Xw5myi4omA56
ruTOevt1NMlcRKTUcugHYy+eC/EcAqJSqjxZxSpg2/FTNNLGsmCwNa3et6g9sSWuTUCFUlaeOPLe
89+BfOaD73Niwi9NFdzIOr6j/vWBYYlhxqMgZnqpYPqsq+oxrs29jucDisd9N+HPDUduanqEXk6f
6VjNtxjTT3zyMQNh20CiGB5qP7slLP5mT9RnhNar4kEcNOkxN4TDXXG3St4pDGPeTjX+yOTYpOZO
cpaqZ/XY58CuDeyLZNmH3XKNR7Ks2JkgA4zzi+MjnIXTxe0WvKajA5tg2FZ+8Rnx7UQ2uNoNwO1k
PPfF8DyAQ5KaP0JKeMQsiPnKQU1BKM3LvGf3RC8ahifAFSAy6+0ikXvCurjTDi9QS/cfIo8Pyon5
mkyVghTq4cm1eXWOiLr2aJ4ppXkjwv7QWvVTGsIEo9iLgd0+UxuL1zI7ZJgbRosXuL+cUwaUdYrc
ZhIFoOxXmmC1T10eIfDXyYkFyBY2YjwCVBNt7YSQlqOw+3nzm6SPDM3ytTVEEIj8QnXA+DGmFw75
3k2xhGdmwWtfyp2dqEs+Rkc5dPgT2QhS54o/Fd9fsx0d9ViB3oiJh7ZrJDmWHJndaGt5+NHR/iiR
1rd6CXbCD+5VQoBSBQdVz69zFfK3XKDd9DBm7PY+cbwrF9nvNBjeV/OJgKZQ2dlZGkgra0uT296P
KS7JimrAYg7/MfzfexT6pHbP/wI+g1P9xt58bxrsSh7GTJ4ioMsiZMLKCe/byrv0VF3cpNb4Jf0I
Fg0QFysdEfD8M5efB+61J/qL9g4LlhOyqCN61nn8KMekJnTO3DXTqKrXowmVXxWTYLBPJXLwmj3K
nTciOlfdkfKhw80irNSo+iSBozszQmxANornibgrTXkP64h9ajwxUMLtn49jXV0imxLPpTj5WPld
2d0v6Bedn17GDCdXNgb7eeEEB4bKaatDh6uR4iziJevbWeNchiUqSHs7fkfLzojSoJxLkOJHnTN2
aXJ+32hBFxX1WEY63snpS0hlNI746CGp7Fc3z5+DcTnZ3BUBR4Pu7OiKN49Jg06spv84OrPeSJVu
if4iJCAhgVe7JtfgoTz7BdnubhKSeU5+/Vmc+/JdqY/U7aFg7x0RK5Aymyq9tQs29kkPT4MpzrVr
zt60wmpheMcZo1yTQBRW3Z3vs2QzGdyxef61BDxWBsU6Jwo22ihslmZ1DFwikVHRnQuJDTLlgQ3h
AEJYD37RH/ZdxqxRZE8u1hgvUvA56Mab+z3bPaFL4hxJRuOdgx8Ncwx4kkofa9VcG0e/Lz4xBxlS
c6Lr57jKd9Mw47ax195i77XOFF067kF209UqFZeDcbKp3/jm0lBsjbTB2FLs4/P5qKiRGhrgLmU7
lfQ5ID1HGPgDL/3E3QlUpD+EsdpXNd/gIbWuY0DdNjdQmudPqEPozzBvVAfkQ3KBbsG6hd0xKsSf
WBDybPv+MKPNkVyoD5iRSNwHHYzI6UMn7Uab8dwmcwuDBfpmXymCMcnBDeQ3JcLUwPXqIfAxKPsm
/9d73XHW/hd70iVKk7NfqXzru93Z7oZdLSgWihgKErW8wRkjZD+KS871jyUHV754CKfMOpRUeNzE
83KiQ+6tWhvvi5xnIIVadd98+yP893lUH+x89o1tkdtQ5P2rdj6ROf/nFrSA0cvdk8+rP/0u/15g
UjogQeQ0DIcuml/tCYYjPZkxngokvXkpXmuFmRUesOsnt70vHnM33rcW3fLerF6UJo4/lu2PpZu1
CPC9lf6+K3EYcAowGPmXayPqw+CoqwjTL+IefwabLuxEIxjwlKJL8Y1DEHznIIX17L7Vkd9u6wyJ
UxO1GQ2+4dTf54u+pso7TnYLVVpuPDHvJEAXrN673m95+iUNqe1x2vETTzaN1T3iSsE1JTgWpn78
MdJlasGGCCZQd3VGisHw3mgc6xT7qbeNDOf/ruAs1VZTcPRwJxukqpusn08OuNLBhTYSa54oMFFO
MfJ85xQX+sUCGKhc4Sy4SyLjxurNPnXOuN9UYe8wsRqGcB/omw05xFrna9eNt0LKvVtBCRsx1ttC
f5PQ2bsMrHUAoTO0w0s2Gngm4UdjABQv4o5zBTz5arqrB9CHGEzHCcBwWIw3ni/gZDXVsSpgJo3j
Qlc4sfzop5fLXct7FqK/3GDlpT93fsxa4kuLOA2tdwEJgBu8qAlIiS0OO47r6a4J1NGug+1Cqqby
+i9TgQhJzIWH6YMzM0u6/UOWxVy8KBqtEHVCYV9GbPBjp1+bofyaJ0Z5uxG7cljPQi5WhAinRujc
qwrLBJYvz3O+x3ihxBADkfBoU8cnm+YO6bDoMQrNsUy6/ZxFxMx9xhCjnpOpfqxD8PgAq+LA2vK7
z6gBPMlx5Lvo4DFnxWeJ9SkwHq9mxMwitL4Cllg7V4coWaN32iax4cuHeWh3XYL3tE7koenhyGf9
UysUmXvzEZKBGjznkNnsycbjUGUKQoZcvxBCTobAmNUud/SOLbeVgbWYqHPOxEe0uAGbh50rddU1
9d1T3ZGrmuEL5SqGlV8erJJXtkXdiyIHw2bIPI23EpmuWP12DVtfZp+qEl2bKpO7NMo+0zhAyXSP
c1vA1gScrVx0vxE8iuzl2cuj26LVP+3ovDtD92aiCbyPQ+tJlOzYke5EJEBFkVIFZ7nwJTkqJV5H
sj8ZELjVMWGE6oZwq+p6h9saxFrP9wevSeUT2quWE0ZDdiwqHpPR2S6++0GdO7drsctD65oLgtPk
YGU64SDhLTaBG7PGdA9SmacGLa95Ee99AbCpHe7DJOZ8k3FcxkwfYLsBdcMgjzMGRJMekZNYSag0
oLE5d/Zu2PEKAW0DPcLXw7vK8x+CKIfCLS+kS77cEH86XtzJlecoeFeGvzHhEhG64Zk7+c7xYfuG
tMnjTeN+n99zIvjx2/Jdz9NWiP6PztTTaoiOcJHSfUiKylXLjQRcEZXkr30/Oq6JnyBuftO1tCFy
+386GDg6ZD/JMOzhXi/riPFIRv2lI7piB/IhVfXfmo4FEw4wuSZWyZAAK+19a+kDPNZKRa9+wgPA
OGc5p7BiSBBI+rx7TW83DaH8iq1KXnlbNv6dx9dhDeq0FN7ZK9KTk5Ks8lzJvT+5SltWt8j+D/bK
mx47bJnSqe/cFlJ68MBp9YEOUfAK/V05A6P2rPAyLICw+/qzweaXgDoxATu4220WXtmZbx86BXEk
mww6BhzjrjxBvmQSDvpL1th4CzHTuh6V54moALbND27rHXjlHpuM7xNCSkTIbLQnKgAFDdIj0SNH
mLsAFRzzyMqfExy/6frdDsxZrk3etF/2Q2igKJtj3i6XNrFPbhV9eA7gBPo2ULUD8VpG4d9w6d4Y
APjffsN5g1nS32PpPWOiPTja2rFQPdvBSu8v2bhKd97LQL+zljzKtEUSRC6reWemE/xcsiWnKgdO
rbOnsRsi3jHDC/L5jW9D4TL+V0oTIpwOuojDeVcDwMa0cJ7U8mMp5vEOrhsXDs5lNQTh6TTZ1pEz
4AOFGPwF5fiTtt5jPuBaW1ZtNvKnK479PwnPuLApdnKSPY0T0+to4sfUm4nxYl8e0Qqqinkta9J/
YeU9Y7h6a/PI3Ki+23cL3UqVAC3FUhyl70mbICPxickCCRMVT1RVWTuDEN9w8wPyat8iln4l7cKz
opRnboDEakz6lRgaVGDd3aglPAsoP3aZf3iShGTZnr2wuA0HlOMwW4jU2c6rNztvmV9dAjDe7WAf
S06leaNouhBxcAjWfD+3yXLN1RACxtCZd+1T5OfPScDjoA1COEk27964peS4nQ5SYcIe/Uubekje
+loXKPXUtx1MTHDFkQ+RaH7dUr46UceJoq1/uGfd0BXIwSj377XNuDSVd9NM8QSiUDdb/P3Jv9mm
ZVnG6V3cjfuJm/aUVSfmLKwRGOJsaV4Hjvt21b+kkXrJBCkPkSBb1ffT5NicHVg6VpDvWDS7nJO2
CJetHuGLzQg9SflRTGTNuwyltnauVRT9Ey6nZIvwtwOpJ26+JIkjKA3pw2KTX18bPjHhEeP7i8d6
E2acfAqzb+aQJd2QEoxmfw8U8Ylkwosnqt9lcKA7SwsKoXUbhPal1DR6p9PZIjXUg+VCJL8v+Txq
J/41E6Zij2Mm1kacwHQQzOtloQVI6AcFam93TvgIRHHA+6qiv6AqKTquKrOHg3sMOrzXbNP/Blld
WRy/G/7VDYIoXCDklCC4WmDK8IkeHBprYsa/G7eMfMCx+Rdg5tehFjseFzsr+ZFxeNSIAhREwevz
nnrghcBgn7MM4FC7HjPdl9jIi+9XYBzb4oX7Lq87vQ3i4uJZ4qWjb9Eui02TALagPpm0IAzMJPnu
JG/HvF7uOKJCH+jcj7qKX6XQP2aoqFxdNvwXr8bnRkY82+nDI+3EuFmncnkspHxFg8BVaZatk2iK
rtLxowvl32Fw6IeI24/Cz5yD75IomWdSqVVqqk3nWP1N73NXSQJOXWEfoD80HpSOGmFApdCUWn9G
owrAUCRB+qA7DNSjZEJI/eEXFziOVY1GY2vzoxGbbvq2wxAeEEFjAvgJLfUzuXl6tDuCOH1UmZui
VEw+DoZd2OR0/wr6qNwet3qKVW9L/XcIGKW6Z4r+6Ljx7X2Sxrt8wiGPHsY67gPelYn3EywCf4yg
ZjeZWYEmMD61FWP0Xd21ZY6LW1toLR7V0Bt/da7MjiK+OWRIopnHSYWlLWict1C787HseGySZHlp
uVJuaMYD8d8v4S4pp3t/AgOWOdxgkXf+cV+lNnNI33mExFCvknc3MH+G0X6ypZMitJOsmPmH3PSN
+BmTgmRlFNKkNk+v1RjcD1kitr1Hopo+C3crDTlgusnOpLPmfelbyHpW8rfRzrdtwnwTju5DGENm
iEoIbiR3Njwg4w2L6HKbQzTewbZiZSFHT0ULJxXI4MOG2e8za1luTOYkh9wmU94mJARkMT7kGUaS
WtsHIaY3o8d/mDVwL1iccDvei1RZsXwkXfnpEY8iWcpxE+zwo1vNNByTvVZpFgAkGoETqhYqWl1F
UIFQR4qlWS90CY5TncRwIWF11Di7ab3JwXGLl3mQznGUMc2cLuk4j4p6Um+cRLqST5MfQFazFKA3
9FkPO5V6qQzY3xhoTZt0oGQivjcG4B4lSqV+WPVlyt7ZdoLsr0UEkxwUJM14oeJV5dEm1COF03aD
k7jmChJn5jusqYfCZRtxdqCBPVafYQAHOQ5cdV/x39+YeSU5EJ4go8+RNfQKREXBwRuEzIvbNbBC
GsQL+C/phh7xS9832aEJRg8jOa+eUUdAxs1PWHOUdkcptl7ElSmQZDSVP7LEs6mQFxAsA+14iZX3
XA3QMfGvE1Zq9L02/jFOiXXohGw6Mf+NkGCwi1qSfcin8Riv3x8WVT6oQYizvC9oTQimTVsE5zpa
GMWFoa668L7pykObiTDe1GayHlKpiOPSKXs0Q/miZHNcJiSJeu42c7rAM7Im5p3579DxBMI58i4H
uhRyPXDCsOcnU6+dboUTwoy1cGkrLG8E/AOMvobUD0iUre0kl4UXCV2JHbq2j9TpTPUVn+PaMRW/
C+KOxCWD76Wfu3+YHBZIqSvG0QV/0jfdO/7i/lmbeGVwEs0ymoKgnhNwQwyDMdlR91HHycrUeB9z
zS25o9ISzm4wX7Jp/hk8kNdtRIS0lyV17lbRPxgC1KciVeVmiSXxVQlpsetcdakHNzjWNcDDOfAu
wo+iPcRMPBtOQXoA505v2utQ82+0fe9k1XhJdOEdWPvcLax9Pmt298cp7E+1mIbCPOsVM++KnEvf
S+X8onqDjzMAXTJCqoAqAYiy3eP2myxO9xaDlQAdU6wJFSmai0lL9WcWMzb3ZSwf2YPEpbL41Na9
xaPbJUnQ+sK5n3rP/5780XopJVpWanCyJ0HF5gyyBztPOb1mPfxkFyfPi9PDWLHq+a8eUpeqNExx
Lf9S2BdNeesyFO4IGlXPA5BjSjCD7ndM11LyljdYa2Gzwv91aUkd3y4snc92leHaNHV/jAwHWu0H
9H3ZQe/e9GZ4ZQ5pbsNFNBglIkbn2Z8J52m/J+kLoS5JOvB/WbhyfwcQtsrnbM8ygz3L1cUh0lRU
qkRcqKbl6tBqHtP4TJJ3XEIEmemh/KqKCnuvh3R4LANOk+VUVo9T60gmv7YaDsQZWPj86g35NzrZ
iwIkE1MM4U9utLebBeiuzturmzYhUnU5P9QGqaIIaAzPR1y44KA+Zdby7ex83rSx5kjsscEoj/d0
XRfyaDXFq5qJ0YcJ2ysvAxYnDwN5EdZHQhbOg3Lo5p6r9fTSUeEq+nejDeH00nqd8L5eJ6fJjybj
Dsy6toZkSud7ErQqjcNSo1OkwGL4xeWt8lf7KgKdlQr+rPk1gtxRhZqEhTRiLPAyB/MCdMChdJqN
n473CW9Qz9KXJgAFllgWwWcYYklR13eZgTmTcSyQY7oLRbcX3XI3Y26hKCqghiiw0RKQuYEzdFff
AJhXRXL1YbBmEWdpsI/fcPvJFIzds22Zd3uIzoOZnqXD9bZcYOvaVf7hkKxmpOQ2V7ZQauEDiLE0
O81EOLirAxUJ5Ibg+GM4eOWuoV++7qqXPiKmNzcWJnL92qWU3MsYBZnkkGyj78HHMsaJlsuqXH4V
kRI8i3Wy9RNBSj4VJx/TKCxgnxw3C1Ok5+clIZmoI2QX1Vu/tetWaFDWBv/wXY7rxdZWs0kkv/iB
lDCNYZCAs/wU4aR2QZKSFzDeJfQ7AL4yvQQVN7mF5DU3CWhWFXZO0pgYROo8+G0yTMLYZzAXmfJl
cluzIV1wWCAm9d50xMad33jFm5d1xT6FYLrp6L6YuxGeeDJ6t9gYrzxDEVYJQ90MBmudLNy9clSy
l073h5EaW8R6d+Yhsw3k+gs18SMdmF7fWqslAdc7e6sAq7hghwBtOL4YyV5OrjPYzhYQq4K0dUPE
qVv6lymhJ8UJPcxPETNx0PXejWOTaE7c7rGIgt3Q04LE1PflT8PHWJQIDZgWqwYoB65jzPo1o/YA
uqdcOfeVt1wFdAkmqOmmmfPvQsHYBKUK1C7b0JfGWjVEz1zcMSLMniDdTdqaeSLYtFHYbIYmHwnM
9qdFNmey/SjIjoJBAdmvYEmuDeC83E0mdvPggTHwLVbFuxdVb55TAxCgjy3xqBR1HSikQVufCPfe
gXr9Zw8p4R7/3JT5vZs4p8GrXv3ak4eI0hrRQ+pYsgxv9QJ51g39b8CcZ6uUGP7wSfBy6KCLhu2p
ifErZKGbQ0QjKCDXw0nZ8h4OQjp7B+fOgu8dj9F7Y9fegXHu2ZvEXtFpThci0awlA+3rApIK8B2y
SOzphqEuD0vPRMtoh9vlNqslyBeTvXpJfCoCgjnKpuOtolSxx0NS907Kkbr4EwQDacKk/eVh+YzQ
APkZQ1oimUln/ZGNtBvG5aerR/dOj/1+7CZ4uW15X9kjftiEnd+GQWFpU2zxvUAobOV9Y2MrH4hf
3wR98Ceu4ys6P6NA1ZXbTPfvbRLCEg/nb+1w/eEe9p3kfPFtRZdjlF9E6umdtqOPNgz48qCz3cT9
comXID21YVRBlIFdN1Ls08hVtGsVkbkW7UO4b26dN3sLqHWcyn/Ccj9AGL6VlK6Lpf6xFe5jAWkj
ZIQJmxTO/uqBwax8U3fzdzwzkqdWd/YzNMZWrwk8hiu5pNmdWJw3kMjPCifDBs+gc+lTDCBx5L1b
RpAOt0GJSosc9PQ4kxk7+Kv3vm7QPjMq1Rbdu1Sul4oMVGtfqk7dOyVGsyouBa5b52QXHSealLG/
z+hfMs9TM8HdTWA72uMpwgR1Q6IHB0zC7RiyyFPR1dd0kFDKHPoctO1f/L63t63um5ulinx6qFCI
ZkAQcYf1oQgf7cx7jvKZyFUHqVWVwVuDU3YbLmuQM7hn68ewRQg6EN19yr08DdbmLo2bOuRbRm+x
gjRon/xk7e4xoU8AW/WUHthvJP/jfer2rBlGcw/DsnTr5goii2k3bFUUVKR8v0RyNyPA8FcvMJAN
LSWl5XH9zZOjoOOO89UE+0JjOi0pL4YIIr4SsFy71GLOFuGaAca+A1+qZXGSNvSgadn3tUYFZ6Qs
+/8LBXXOHxavDmbKm0b2aOc1WLqGCeN2GhHeOp88jgrr1wxLAcd9mEehVexzu/oZO3L8wRyfwcUA
45D1vbKIwbfRV8pvHBNk9K/JvPbPMFGzWvs21WyMbpy8gpu8x14QpeW2thNIdTM0eL/qeL6Fo3Wb
6wnWk/LffQmQuOxdOIAMtfyh4Wuqm9dQLu8pP4bCwb3NL+9duqTPxpHF0UhImp3r3lacO7i9+IgT
/XmsHeexclhfGoFbTz9Y5EgAH9ZXf2aiGHHzIXLPF7cP28fFAtnW2qBa2zljTKUSnEKt+HmSOUa+
enI/OfARJO/XqFP3t+p4UqW9ILhS400kyEL4fhLilu7mS2DzZAkI2zFnRv/6gmAGf+vvSEuml3ru
zVAvn24Em6ZAqHDgrrt1P2zyjsZNn/+sCl4jNAkuKpO7AhNoEmdmTg3NIK2HPSvAonmbV9ErEVkC
v5CKb7KBREM+9s3WZgC7KfKMrDr09TCYwSsORGZqBvA25X1VQifoc7z5Y+sQJvMoKUIBoMAq5CAV
xvLWMLt8h5769El+4eznzBUns71vi7WdxaPXcC57CAaRewiEeupHTPYihexDxg/6Gs4EoxTr6RLe
0eDy7DV1eKIsCL4CHO2mXxUqxau/DjJK0qjvTDxF4Whs2J0UqS5fTVs5Mx9MQXQoYnzKidBPUwuS
E/2lvlWJOjYF7/ukaSYiK1NysBRWRgWiT0h6PJgh/Bjd1dL8QmQj/VbKLz5JGdn7aEXCF7P59UqH
hTm+Zq57T8jw6ETRvW1XDyZxnlPDWpEJLHRWRvuecP8lE8UhQWI9x6mbHPsBz9ig4m08eXeOS9C1
Gawv7TZP5ahRWBtuFH6bH1O//dCRRgWp+TDn+DGFzy8cKXsKtyiNYyvJLmjbyEdVA7zMOZGQopFa
vzVe/clW6H66SAvFlLrb1hEPsIcAS09pcxG2n1ww+t/zMfoXAQ2AS9Q+5ROJHzoQrjHu8j2d4fFT
4c+vXKL5NyQcRCrRYU3Lir1vOBYGuXfF+TneljIYrnx/81fyBdXdoOuXDBTCrYxh/USNeGxC5iNR
wnssTQkruV84cvus8ng5NfQfeC11HIAaVbKiH4Ybl7OQkObpgR90mJhIsvQPKjkEasl8goYKd1Vd
1fr7Fwc+UCy3PdvtTExodkreFll+SdxSbytP/QwlPpvA4uBXTO0BjlV7C9PAerJdv3irw/owZ0B+
vPZ+FvlavyuSz2CN4qUgrnhzM3e5BVUoIpf13agabyfox1wYTraxsO/cqO/4GsdPfNYIA2U137VZ
eAaTSkXvYFOGao/0olbLLqsxxQdVgqU6ioh6uxMtA8x+Lqf+9CA1F0X2NHy/VrRp0mpv9yLdWB4B
xFDk18lmXJ2TBe5TkF/UKtwlTSiw3Ij7Yp6OhADwz5qKMpO6BuQOjYAsBZmidIRNqjoEDvvs0nXT
TbSMaKd8CFubH12SUEvnNO+dFx6aZSS4ayEpBo6kcc5rL73nUtwWATvhoHLIvHnfDsZ/Nz6qt0xx
o4JYA9UJrx3RdjMm49FNJX+hFb3OYHrWy30HTgonvj+GF14TLy72LqMXmiyn7VStD5e++NVTNmyZ
EzmzuBOBOASCS+FVRPMWBq9cuo+NFZ0ItL0zFJPWQE+FQb/e9Gb9zcv1DQ3kHpncfxY+BtgaJAnM
1bhco4s5KnzNGzZnYqFGxd7jTgNTpblcMuy2txXG5BBk2KbsmmfgPuywPE44k+OMy/oUQJdKl3vu
ONnTpJvnsrIO7JTZRgTMRchrt7qszjI39BHM5naJfHkLmlCCODIPlWweLdc7C+Ae3grpisemvZOe
9ZFpSc9QNr86tkWLh+YSkybl80A9Ttyi9052pBbgpUV49RuoGmAweBHXabBxtfWBwARNN/D7D1qT
8MRWPFD03J18UbHu+cl4znX21Qw8fidnfpJRfrVHuvuysMT9y+MQTh/7ZWjyaxqZg21b//J5uC+N
+zVGnjjoOUcx6XR96YLuqWiruzaHjOh45UtJvojVfzyGrIMsPQIF0vqn4/llyLS6gAxAfeSbS2Ee
cbXO+k5kvB2jvr9hQQ5AAmH6jObo1x/5f/DbMuzkMRl8ypjxVtK8CxU7JF63SSb/oVmj10XaU6W0
FussvP1X5f1NW6T5gmJsDrVPzJYX/4zqxPEu60Gyu1VXbVmAN9yYOQTN80WhImyalvRgS4sOdoPo
vuvq8Kazql0kox35hFV/EAxWwjdbzywoEbxyUNAmkIOAubgI9l9Ns2p6irmd2C7mxJ77apjW6mko
FdpiAdtdqPBmnshC1HPxqzLr04t93JohXCBIY2fP5p6t2Yjj9CnypGQ5ytSljXLcMW5P+ZGgoH0c
7ZORsCwyR3KesNiduSBsYsVaM2HdpSVb/gKQe4sbjnqAQfTRiPlhCShzEO1jOnc/USCfsZtwcAyS
Ix4XNkmT8lmzgGdWDlTtKDHFjen4Ji0tl8ymCZ9aiZLl8ZiIe/PtMPyRkgU6pkhTlyVP5zRftku0
PK4EAd9evyAbn7QMgSxJiu966MJ40299R5zG0Cb248gfkc9UQvfTfpHD2Qn8x2zJLm2hLdqE+l0d
DphVRXgo6hX3UoTtwZtHHwFUHmvCBzdNAQPBL6ffFNrRXdNzg1DuxS6lfnYby7oWlMoxHyZP1bC2
UPKHNQR/QN4dRsTYM78pHqJDNEXhqbE4SmcLE0hf2/bDQJjnJWl4/kA6g/WwpJBfchJkStUYiLp0
PI8pE7JnV5dpoQSRDO43iR5qh8ddFKZnba/LYvYUDPHbjAR3w0bECSGksXcUZ2z4aETNY1XZdFqG
zcWvICdHw8XJkHDLSOqdKooT0BLCdmzti1EnX7d/WG2IvmdLRDtI/ml59SFqRXqIwzZmY7KfZCGe
K2c8tJmD46qqjzbv0n3bRBdVhZhTmlfSgYdGGoDHov2reyzVC5l3geqfOTMGCeciwvGidfnjlClD
pGL/ZU3xag5cktf3JlPinmAc7loCz7eLzXGihybUVtrlqu7RtQvzgaT9EPEbjBuvcIavtKaeucSH
Tm9rGN+jKzmU6biaRbnIuDIVxNe3hfH4qXRLkzwnPmoKuYnI+w7qkP4rmAxIxH1NM1zAIat9recR
0cMKYW+QnAEz2GfgLb0SMUMNfOkm824HL4bmkBYEOpfAUh848PWnPZrsrs9togJiGIef2nUQjrUe
8b6U6WQ/WqFN0qIbhTUSLqjae4bgmhdC0VH/nQ9FeeWVzYasy7qNNkxWECwmrPMfiuIbSsFF+Hcg
Z1vB7XXyQzaM7U8XJdGDO7vtKfLj+LmDP/ZYeoH9loZ2/Vkxw39UeQynnDd2G2zEgkMY5kE8PM3J
HPHhHZl5YQkTxuSyo//HnqYgbzEXwjND2e2mHIsu3yPiR6KYoBZwcqIn0Ake+iqk3zWXkBu2S1HU
WAsDGxE+hhVn7xsb/BVnocrjmGALGtX84lSYjmbOXOfDN+GzGNdxOmKLo3mbc39vsvCeD0aC760u
CUCaTn9a0i1+IpmPL9b0Z1CgmNUIA33wSxzPC571aYnesbiJm4JF8sFNYix3BKHFBnrzIrZObs/J
ZZ7ceTxEfgAKftER3kjMTHW7t1tZo34VViFPaaF18OJyBZNHxC7/K2z0ZN1O/N+yTXsLmRVVzsCG
d6MCYFZgQM5xWwmoiOiJEBezCnp6quc+xAUuuG9HVdw+WD0ywW3a+SxYZaJ7746EZGHjbo5ZpJXT
B+ExFmxUPvU1gIw2XTtLA/DGRDZ5PWaNF4LiBC6ksSoBnGaEzRz0LVNQ5ABywPNikybCWCCmfVq0
E1gjD1jx3Cke0bnyuvDGYl+Pdl0XrjPn7PGEVO2iIux/mo6kMBXKu629opWPC+sChdai0l+Fm+W4
yAevNze1ZHl9F1SQCdSxIo54kdrosc6CIn6Lq57ybTo/BqyjOkQk4nqrm0PXI7igNwYlemo5iyd7
VDVlEQ4lQiUeQ8B0hFj0tl0sBTliDf7xbJq6dw3IyyOrkuBubEMd/aWDmH9Lk03tH9ea1BccVY7z
qc0vDwXQk7WaxAYIWjHUlO8JZ2N9xapDLbfSCDHbREfjFxw/GxdraCXBjxy8uT/I1AU7SZAqgHLa
QQ+Fyl71XkMPH+tuNy3dvAvQNJkWRuEBLCzGZT4sdlcs28QMBX71FH3CQXs3orZ2Y+LN8EZG0RcW
XNhaUgJa67zH1aTAbdyntexQL3ovbDlOZkQhm5MBm8l2IbJGNMuFn7PhEsPf0LGw20tZJxY99lAF
HhRpOA73TsOvHN9snBX+HQACb3JRIJyBXBMydJldW8/M4Z8yCwt5XaYucQHHQcB4DkupoIGVpW7S
z8RqXRtnflOpD2RPwvgKlDMrj0N9T73lTVQMzy3nT33F/RNqZsq661aDFWfVAA3ISXjw0AdRQ+Pu
V4mTDCg+C6hUlCK5wxfx3FpB3guacbr2SRrLEoW2sZx3ElJ5e+hKq9K/mTJ1cpgrvcxvHHxb+yU3
XcwWUTeWq7JtM4mMf1WejxWYTmccsQh2YgmXP9ZcATH2wkZB68dIHFOfEIjWwDQfM53QDUJdLh9t
J0hchFPdxb2DnZmNrmGE8gUDH00SLdU2o78M1jNwLjzzcZ6mUA26eGxNCGrQblCSfCqZwh/ZCBn8
DJLJpN+3AZlTkHBeKKe/tgzD4qMOg6z6E6Fpr8XjMw5X7BDTc5KhUh8Xu3Un7Bs5eKE9urNrKKos
tL9PxTgWZ1vXjbdffzIfdewxD+YLyvzTnNPEQo5Iq+piIy8kpOtN6P2xupibaGJ5oTpJRFdwCoYb
E5bBxESHtgfscVthPoj2ns+4fOf0YxzdKttNiEgAbUMQJjUPF8caxvgk8SyMh66Y5nHTl3k67QN3
6LJ7qwlVs+ODUh5LL6++cuw1nN4Xe8m2+PmhCBje3thGO/Ne/29/5TUC7MOK41OZxNVPVRXM2Ymc
WejHzPmXN251l7g5/9yJPN4i1xLwEVc7HoOF2FFpFiLRyE3Juts5OACicPiD/cVQ6BPFCRWu2qa/
K1xoYSj6xH2IdZ2/MWI19qbUTsSnPcWwDysgKv5NWaO/fYwRPykPsE+tgvrVb7Gw+6bw4VfZndwp
cHf7yjZfwGqfU6/McDuV42nhnnEs/ORvFyzHoeNg2UX7WkD/ZpDbeUNz5Zp/H6kJqRE/SaGjV7Sv
Hz0CwfSdi2ulT6Id3S2eR0ghEvdhKgdOCi6Q75jeDnQMHt5UMOBGhH859ne9jJdz6jT8NKKMtpdu
JDXAR6Q+pAn+U5pc2TyTAf3NYnAnk978x9l5LMeOpFn6VcpqPbCBcMCBtulehNYRJINyA+O95IXW
wgE8/XyoXnRmVlqmzaxKMJPBiAAcvzjnOyvmLctQoq7peRw3olilTnFh8bHN4howZiU+wB28Mff7
bmfWcFgqLh4/Onu6DZsuTI8Ijb+5fANM1/ROPgv/NHyqijI/TdYUgDKWxTGVWsHcGhK24RqkjTdW
yQKHzNcyILMMc6NeOC9WG+8ARoCHjO1NK0n4azvm+Vnl4mz18hsu7omNBNNQmdvPVRBvdTKA80Zc
Ip6jMGfMhUEmqx2zLPfDZ+q119ZN1qXh74fUPY2aYhfF3VOOeDLdhvkp2/cALl1Yb7uEM9sKHPfK
dsqolk7SIGsQjA7QVpRc6zfpdU1yYnost0nvRkSClLOeVEtTqAwa9+lPnpzjpQkS/7PJXPWZyl7+
AG1WsNfLYlLpTS8SR2bBKIeNQfd+itEqXm2RUYkoi3ixwBsYVoThY65pUbg3LZ2nunt1cqZmVbqW
JcohcFCX3sGGaBrXlNAae0J1Wuv20qiM3RD0d7MFdP2ljfS1stCfySJBFSoCnpELs5bixYLZwK4+
rce3sJjKnwi1WIiqiFGiEzzSjS3LEgKg6h5CUj7Fv1YEGBgFFp1AzvFCCiMaIFZtQH2jBcOLVk6f
cnS/fK1nDGs9IEo49x4p0mmOKgVdgGSS7DvVm5PU17LGOuQyMV1pIfGKWUHICkoQdzgjlHtwZHbw
mZ1A1T/CL8GEiK7CZ6tsAKRAOpt/VKlGkj3jHCVWXdqB9ofFljvE3tUNfpjxyrm7pXR8YfB16v0R
3sf0ZaMx5ryaHjCtLJ08elTOLzkhR+XfgoySi6VbYAkYmMGXY0sENjBI0TA06oL62RqyPSvvq+j9
bWVgF3D7pwyVa+LYP0wzXvcaTMuEVYcDy1Hr26Xjlg+41c5uaL64ndwFUXoeZr2ciyWFBOfJkm/s
kn/kIE6F5mwVdQkbONIt5+gBPKILu52+BfsdKOz2EYH3ve518Bf0mqrdYP7b+IJQMGf8hQJlTh75
qmMkU7q15VO+IJ79jBg2ITxdD524+K1+7A390g3yi2KA7WK2xQzCwNMhKtzqNswrSQIomYOV8XM7
Ds+e0zwKv1kkPbs97Dqtz85ahBfTBGGOJqFtWS82fEblgLRX2G+DL1DLF6eCbG8Y4CszLB6LIb72
ZrbWJ3EDTIh2n2VXmicPBEJzEffrkCo2prsdCnpl1NGlC9Tbp1eHppNq+r5X1baxVL1x9Okyzc68
Fi+lEVI8g4wBwNpND9ivgTY72My4AjARu4KNqGRvy7W4pTw9sjzcO2281hJ3rRouJjWKdWDnB103
+TUoTZTHdsZDahrvnGp46xz1Vrg/jIBtFuOZuO0/GuLUK562AZyadHDPWt8DQAet3DrLunP24Jax
aMKMyNAeunW4lEPYEP2ek65KP2sTgkhXsEor/chxteqH5Dkb8xdokmfbqI+STZcd0MJjrI1dkHSV
ZN1JgVRgOWjrnKxduWWFtgxJkstx7wghbhV1lpc5u8D2l04Xv2ua2rGIvDDX2lRVtE58lkUOrqCa
ceiyrINH9vIewkTCfjWXczviqkhxWzMzz3cpsGfVjyf4HJsgRAFgmjgESwuziA6fhz2t3R1FG71N
uoYxfM74IfGxtbdu7F/o0NZkeL9KuOoMYefv9stpmx9Sjlg5fZycXLtUEBFzPOKj9ogjf0gvQe9A
jHCfPY4sw4xQwgzBT5NQZymEIWb2yxJkzLFe0sb+nUDT7cijxHYRytvFMR6mL7fotoivPsiyOsBJ
AGQN6D1iwI8UZx+DMRRMwVeYruZ+VB2MOnkpcq72cs65HFdcdkB1UqSb6kc5lW+xHp/HQr+13HKC
mBh7YjkwNAcfNE+VRFse9QhTCB6Nm1Onud+RGr7hSF3R4nx3aWat+ijQWCLpEADSJSxY5o9yVueg
vS6F/WpARUvwv5aSZ3cBy7z3TgMWr6wx2cETcBZh7mVnrph3Z+i+yCH3LMa83R673daV5rkTKVgG
82Sl+TzcgxiU9Rs/4AaJiFPBFOpg444G7xhI7R4Sv4CL8sktcfEpxEEADdedCZ3axoBdNpsRhTSa
7X2pwd+QSPWc3qLlrNeW7A8KAwfJFcuyAXRq8nBU5UOBEMABbkquNEk1AXb2sE/PBr9uDDlKU+ug
em2rj+o6TPmz6xnrILYep/aLvnaDgAfnSEOEnYFOrsOU5TwlwCXqAsiFn+xstK8ei1JW+2KpmMtr
ctpm2C7sQjtoOnFc+vBlOs6F2o7W1L1UUfw+jfUlSfMn1AnrIen2aZbeJkRucsiIoiNHWAnaIVVs
R9JrylLuIxXfKMTZU8THodef07w+8LYQULK7QxXq6QzQ0lAHEWqyYg5d9J4KZ47vNSsyDI+9mgOs
6BQWjpmvZqLv/MENZbrPMhJULbDqhEORg84ob9zFaG6DpLi0xHtEAA8JQVmLiG/BMw666BbKToOt
IlkTBN1B6O1P2WCzK9qb1NWL5RCF3pApFJKNFcQDAsJuh6t0H1tYHnq3frSVc9OKad9ydO993zuL
VnLYB89tEd8jKPdHp3vNWGdHKlgL9WYN4CFLeozyy/aKbYhFjBYW3ZEBJ7QZc4KlOnclAziDwtwl
DuExVXjPRpgPwjnQXUNYcF8SkUAqt2cfTWBvDXPGwkLdS9qbwAwwmeXJt9OfMBnfR+QIYSd/lXxr
LruSQOrHEoUcAVcom+T0BEwByrq1ql3aEbvprp3DdKSMtmHIbNnsH1UkNvSMuBqYWIuWxCniGwZg
dcuyEz+i1Hkqim7fIDDusEVjnj4OyiUVgSwWH+dHRCpT76R3hr87LQ52Pn7kpjLXKqopOyv74PoG
9NRk29r5Mx/Aq11jHAH3t0DeC7APzy+eKle0e4vBks2OltHPDoX7RofKCwVnY2gCahE1L/ExiA35
oFAvBPbOljjlmvZCaswrteQah8md4TCxRGxtUZo/pna7twmDHqZvwC4rqD8vAbM+KQMwv7G59Vtx
Zi5xiHr9GlX9Ls7K5VirA9X7sugbKNCJw3AOUHbu3GsWDBzjattO6WfrG+RkBPw9SsAqcx6Va54K
WaNq5k15KI1sj7FgGxDrTvSWojqGGCwHOE41Q6QZM26O6qAx1B4yxbCPaqlOoxeVkl1QBNhwJPtK
t82QmNgdwn7EAKJ/T2UMRzh1EC/nGzFVJ71yuGSdbQcNkE725An/TWA5NjDeG3zfk9U+8gKnMDYw
wqXPqLVrqnEFn3v0l+AAYBby+Bp0/NhGLFhzx59E8tVLvasDaDDxJZvspTQj2r1YXSCNsWQNAV0U
K5XwQLIUCYT1DtYHVk5tj9IE12sLm4w8SVHigej1TzOiirOze5cMBw1xX0E+teu56w5MbKesFSKX
LTU+wGt340bVrSLAV/NZtA3Zjlbn2OgaO2wUYCw0DWRIi8ovnkZymALOehhr9yIKH4MyVwuVZScg
GmuXQEswsTuTBsOdnDd8qVgXm6XdmNs+am5Erd6HGgFIjAIfhelXGgzTLu9j/jHoCKYSQG7NJ9eA
V8TSejGC5kN3xNrNI8+KZfBd9taH7/f6Lm/jp8IhlKVAhKAFH31lvVRob6iczW3dTktP9w+q8t9p
oyaEYpyMs4Mb4IXWySvejp0jqFG96mdpd+7CDZ1bU3e/bPrrYcBhqnvYUsz4Sfrj1S3brS88awlX
BgqZ2mdj/5k57Y8u7fHI2hcHgk+VgZZ2zDfbrx/HQR67PsbdTphtVF+YLx4HBG7CLI9Q7LDsoZhQ
dA0yf/fBkS3iUnP5UNoD73Gt+TGIV0+bwOcG1MQWYjp779rdeUAKmYI6SXt7x3j6idiwXRY5nxYQ
kUVIxQocbe+P0TVIywfmjtusTW+yo+RmD8g2u0CYSse1qdPPURXrinKkdbMLfL5D01VPoo5fB1aV
mT+yfbZR7kImdufoKNJgKsyXeeUcok7fedJgCUxf1Y/dQx/JH3mRfaoaFywgob4eKHCDHzZuYmWO
W0PnoeINTyBHuV5Jyk2bTZKVLwbRjhhOOBsNVM7Med1Gq1eNh8KrBqLe4XnqtCnfWU1zDxprM8AI
n0LjEOb5xtUlfj//xUuCDzcvcXcPrMHMsdt6UH7SeORopKQ17PTQYImYSka7RtDvdGAG6JTsxVhl
P93e/ukH+vfkm2vfSH+WA0yFBsGso5P+mBdnt8ZDU+nupQyDu9MM5iWJ2hXPvHxZVWwtRZCeExBZ
OTxJpXXr0Qi3EsJqp5tAe5IpW+Kwxk1hLJhB/IqAx1Y9kpjWf06K8tsf9IsTVy/0lDekjg/h2D0G
mffcTxjpuzH44dMLmllx9QTBLC7C2KAdEVrKh9owNiLFleyPJzuL1oaYPpVm49nIuQaC3HiNBxyW
Zp9dTFS3Mw6fOUR7HLDzdnBcAA8Nn0PoPvBUOBhtyzZ9PGD32sVD/6bFFMRuCHRzlGdfC+C2y2+V
+5T+PPDrUHuGgbNphfZsRvpzSc9PcGEMgSk/WA2yoX7S8Wo3W2HE6ygNN73kIQ+GlJv6GvftDvkb
+KO6ugVuS2eMUjubzBvhI4dWeG9BF18csBZhQMaYU46rhPSUAREByt1PhhD7JIePiOpg0VTuNUrt
pZDDGkvxfirlrxr7W0JGZ4tDZlHX7O+Efg1tFLuVx4IC7iS+qG7FvHvZoO7sHPNnFjfX3HTw6jbB
WyfJTsGlZbSEok7Z1mvNbZl5ZztgFpDnYAJzIKsh+KCSq8pq2tOgpevOTUAEFCss9Nkpt+fhR/NY
x7ibyeU+8qBF1Pqvo9/Nr43nXzwD125qsNG0YSGNhk46VIRlwUr3fFMg26KHLIt+TJVLZB2WWiqB
E64hjZApky4xTc5aOV6SwX5M8/SlFR0ByuMnUVMbNzCuUEPeuqImk1ixU0ubfFcWLnPYmEOcRmhv
Dt1nUaGq5fEhi+pdyH7XZTyQEFBSzoZkTfK5se1ZpLpxSlU2rJI4WzXo1QvXerCs7gEyF9kFzkEl
3208OQsiodYBKK6sQxFmtZW+rN3xQxs5s+vO35JIwwBPl/es9L8tpV6roHxJ9PbT9Zt3J6jujNXB
3uj5hvk2kYLOR9kirK2L+jRYCtswIOdQk3sDDW6o1QfptN9yDpPBMVpJfj7NIOumPkchCHE5gYqN
k5MmubzMFn3LfJwFJLiARXiNsu5NhmyCm7Z9QoX5r0xQd2mxi1n6Orogm5qJznpTY7Ve6In80APD
WJWojBcAuOA6ZTceGi8VbKbJLotVPRb3FIcw87bqET26fQbt89iU05eywztfDnbzvoAYQzIMsUD0
z5fUC74cWq+8KF71upEcVTWsBP+dIQR78JLZgs+4I4OXMRxI79SIZzWeOTatjVHCOyS6VgKHdzXt
npSAZG26Q132vwJiSxYmGF8GYwcbZFOcBcsyLx6KAeeODkOyjBgRmMCXgZHFRBZkCx+IcMV8lj0z
fgh1ZU22d+LiUJfh1idwUygbv+F4qLp230UQ6W2wJlGkrhNp3+0odoYIz2BGoaujhV0VXk0IDT6B
su5ea51p0VRRHwQAGaaquQxzdmZf2D9F0P6SNkEgmnMwdToWB0+wqPLLjGuIsSryK9np4fBNXcA+
+GLRArtPjVsTcz7rfDHWm1W/HnLMRRIgGwubL7jx+zgTb15lPOoIFvQsvsWZj3p9wkZuf2RYvfjz
SV8wvkwSBRYMMQ8p/Bsk4tD8J3wVoXszzOnGf1Jl+iOnS5rsQyPHvRatcy//tMxuZcAZMx259jzj
iVP+lrJXXOPFORQpUKc6O+rI0hbxAFVFxmo3sZdl0FLuhT4w9bCHTVIDUKkZF40VONlyOBU867ya
sV9LaxdaUGFbY8++ai368hyDuxv6HIswmIBYSx7SttsHFvVnmxITW23Appwcagcp+rdYqEsSVpem
NvdFgC0vN4gT+0bzDragd/fICC+SKcNcA9aKXZRdGBj30VWAheWkurSjWiduMizqbnrtk2gXI7DI
mvxHiA9jUVliL6idgDftK7aS0rPPo+k/eZL5ESyItKtPAVheyaZPbx+mPH/ilUeQbgmtu7lzi8Fa
DkJtnQ6h3aRVu9wE4aPhUSz+xVyKvpzsbsT4oMFGBOvAad9Mo0CjxniQ2KXilDTxzhVkgfp0fnOh
OlI0Ok32rmUTIghuBzO74QRaD3XwSQ7fA253Z8egdcM8FywKVWjEPITE1fZk9eV1lgEb8DkXVjLX
YVbxWMVzWK7OIoHR550TkaigRv/p5mTkWCOHbl2EjL+g8KABeS6FBYrd6XBQpSdAk8VSyv6pajn0
O2UzZSB/AQ/wChHVbODqnsNAMdqYBgY5FN3Ljr9qTrRbdD5CApLpzu2kHdNK+9C9bNsm5PPVuljG
rX8ONZvcmfw5QM3BetHyIGZP+xyJxCCGPVymX61lfxeyBdkcjAQXIUqqUYTFCgmkH39kaYEXpHwV
lY++3BteLBk+paJkhEc8sbTNvVe7jxHKfgpZlqlmv80CejGubvbn77oiZ6hxUxyRRfSjzdQlg0VX
qukbkHoMKRudlhE691JlGx7QdJPNHo77sXbew9BXO6p2hHGi01csYdJtbdYzXBTRDplGzGiPnTV+
MI7F9KPFy5nwYYvqIVDtvolQ8iVTdU5l+MNt0nabMsmGbHZuxuYwcQOHrnXTpw6xVG+/j0L8ckr3
gkHZJGymn9gPoQNvxLbMtW8k0lhOYRNXpC828jNPwaHkKHxorRZNMd6jsvNZ97fbKUwZfEefY1QH
KzGWgMfaDc+dc+iRIGFn52lC0QzF51AjXCO7CjkQ8UJ6sIph45dZeKNypcsg9HvArOgU6s4AHyiz
b7HYrm9qyLxFY7KcCBoCzj7taby11MssKs8u2rtqblWKD711PtFgnkihY0qU3VvJnrrBaeUMT8pT
kCC0tUqAibK8klCjyw0MeHwcPP2EM6wUlxWZLNXaDbt3Xy+fikbcGVwfJsECHjnJ0WlJxSjl3YvH
Q+9ibq3EoRqmT2AUS2lxd3WJt1a+2gsjq1eDaF4R41OZGCfwMPfWbg5WDTiVmuuWZvZjwY1jutE6
HlxB1q9/rg3zFvkQC53swv2BKA5pRQt/rjKMrZPg6TR3Mg1ZycSHzg5efVJUgShlCLMtfzkQPVgw
AkIrExxJmAB9wNwa72q1HBr3gdCHdegCmp/8x8LoHhwWEG7l8eSn44gcsWnC6Z2QwENbw8rJ0fpO
ADjUbGXLNcwjzfAzLsL5rAQuUBHwEbori+HWaBnuUnYpSxhMswUHd2g2+BLESTU53i1Sv8KpxsMY
fZq4n9N2+ADG+95E8+M+uTppfS7KsVrVligXjd7tgCJ+IDpjYu2E2qoawWKM4lVv8i0DkwUYuCUD
6C0Rv9481DkV2B9NvX70Gv0j7atXfRoOIyRsyuv2qx/DNzPr9oy8uULh12gAEJX1YWRYJ9zssUm9
Yzh9alGzChja2mN1mZmpbBN+4YS7AUp7AFC98i1S0KCffKnMP+fxdC38jh2Tv65jubZL9jMs26G3
4zsSrTrMRlykVQidguRpAkU7TXd7YrKdOdalGAlZqoZ73SRoIsDuI3ZaNn7KnIl/W29osPhOlLHR
fPGM5mufjsNWFs450j007dOBHv5IPb5iVP4VeAWpmtq21QnZwDo/+PERzMQyTqNXtxkP/mRviLqj
LijPWgehUJbrAInZQnXu2RIEp9nx8F6ZMSM+hnckDfaRv8PXCo4FJbY9fvYWzUnUXjU7XKYi3Ht5
/OB3+tLMmd0h70eWQvhsytqqR1U6mxIQMwdBSklfkkBqKm1j50HxOUJRIYvuvfJQUQFinEjxw4c/
2oR95ykRROZHZQMd1RtmEpAJa/ecRoAxNG59nYGCY5YbUjmfyUfEKMfeeukHRNYnVRguhTLuWTWM
+75IP4eBrXBVKm2bDhgTi6CHPBriykPSDyiC4FwENmAA3a6wiZDIiq0tNfZfjgEzLEv6UyWg1nej
Hm4ZVCBJHK32oJXQYzVAURgJi2CD05j134h5rIKxtguIE1oUWYdCRGAehCIE+CC18nNBfNFOOKhE
GP747Gg6dMiWg7IeyS+Mr1C/164RLD2Ypfwq8lzKrDI3SdUwf7U4EaxhjtIJIxcoQTau7ML29ohB
yVbyS+vsCPbcLNDvUURUlqXacZ+wUN0HevYTaPdHTSvI07orN0OsOVBgIeRPo1LgiEhcjoUf8RsJ
2WEjwXtqaLHSpmGrh8Mbky9P6kERNqNmplXumfUmbvWPVslgV5lNv06Crl9oOXYYen3gcmNnHSp2
B1dWH/4iLPh7B3duc2H5U4ygp5p72SbRhxVsG+YHQC+AsHblKSj79NGq7fIY+UbNJSi+fScbHihV
xVMQ8ISMEu7OsDVpAv1SvwO9dl0Ksrw6540+wLiO8o1yq36DD5bZbsT3QYhKuaxac8AfEZcbt8XC
5kH7vA2EXKFZhY8KmpQhQON8lg0Mfz0lEQQnQLCbeEqsWqT5iAhzDK7OYCNqL3mphZ+Ww9HCNU0c
qCTaI+BLXGK7EKsgD5ttNyh8x12n37q8zB9aqUNHTUe4vqTuEXlOPUKOTjZg+6319s5SPNhlklvC
tvj0Q1Z0u96fVfxuml48/ttKjzrrmTKuehvqWCFcD+S+47xaV0XvE6VORBT+BlYcOvkEUnd6fhp/
ZapDJAdoYk0+cLhXThzQyTCgMkFkbxkkv2SM61hBaeS9VEz1p9x/C1xKCcYpAfipMWRFIGloaYkJ
1qEE7KUy8Dum3ZvnFPrS1zgAoP4ThmeFUN1jASGLwK+lzfMdJcrYrcoKQndC7OM6sxUBJWT24C+G
Y8gSjwbNwiTrJxWLMNZIy96zpn1oMhTmgo3ocASwOw3ff42odGvZGpp/xo9nthbaVdl2Tw0up12j
I2+ofJvBr2NYB08nJdT23B+lHydw+rVX+iUMWhOhlBMcJrABbxWcC2pefTelFedcZnOjWDiUywK9
tD0g/sbNi0aLhIVhgxIqW2s8iZhCz+mss5Qrw6n0zGI0JzSMnII6FfkH+azT1UUTfzBzL3uKilzS
SOYUaXA0BvwJbnfROjfcOFUi2GzC3AAsGmyzBIUvXAsfI4MSxMwLpaGgDaCfUiswVxPjk58J6zYR
prSqEWgRBZqPP2qtmR5RUGS3MNBreJT2dGLzFq0lwrgljUb+Xbm+f0rT8UFzRnvjaTjQK6OdGJxC
Tp44cK9cKai6NEaUQKq6dS0McWz16Jsm1V8ouMn3DrjjEuUHJhg7JWphYvOznKJSPlkMm4GHdDBw
wJun9mcpKxpdPOT+RzswWSI2pTu2qq4AiaVWfTZhycQsIBEk2bWR8WuNDhJyCTckZRr1CiHD/QRW
Yt0L5MHMoli1JTw1bk7Kb8NR099iqWCI5t0UrJQ36gvGVfMKQKjXbMqexqgH4TXl/a1TiuSh+SgG
ybDR03TflDS8Znk3+owNusX/HhqmHPLDZLmyqMvgSmPxYHEfTfjJTVmebEJmJkKv0p4TsE0eGxbh
RZluSp4fECGYB4TIv5FMnhI2lKua7WSO485s9OdKMmMOTNApVeNdgOZs+5kl0xf3xtFoxz7injlv
zr7Q6/dB255nG0s04AYP3BHtSfocObXaRMxYKyj1pakooOtDRrtCQJeaxy3uNDQtSGWddEOvxuKR
NfGpQOG+gUgXg7yGKYV0kS2v5tbRDg8GVtd6PrHXgDKbtU2QEqpHLPc9otclZ5O2rYXctl0FDAaO
ryBPcZIjYtzhzkV40LkxxWyX9AfzlSqTp3twFBgDg9F67N30iHj6hJDq4LFDEPm8DUt3DNegdWGA
gUa/GKWDFAeRLjlHRhDtYwZ5emF+uQ0Dan04ywDXixFHP90qnteDt2rsNhRM60RoH/5A1m0FFdQZ
cBz6OlOIPBvebeJYGtc/Cx0PF+GxjceyokzNLQs8IsyIBlsa0p0gtaOp621knxrxz2g7vT2ZG1Bn
KVnBDyQfyicGNffEwtS9I3wNnJO4f4bKOaWtdjC9wF9NbXf3i3Jjatmexe11hh2NoHeN1uCAKD6N
oMUfAh6O2LN1bDDSEBEs8Lj6DgsMNCoZGUuW8rGo7ZeIMBrHacuVP6e19Nq8IB2QDUoe5SZqbVDc
oh12Qsn72Ebnyu6vBRDrJKTyk0D/JwU+oMWW6L+EHnQDpfDbR9NzBuWANu2p6DF5GgEXUKwPkKsQ
qGCnRV7DPYvGwiC2aor0T6A9rPJy/bGuBajm2tmwaOWinoxxp2X1ER99u8BOgFm+19NDqYcERSCh
Wkh2oYsmyV7sQGed3RFt6Lm3Oiv2Ob6lJWtVQiHi5gVixIEo912NzCGs9WVqwV+U+tnqnGxlRJVB
vgssIRtH27HgD0EPwdjf6YqDjIFt8RlsRAk4x5tRaimUi9YkVqu2imtVFqi0o/LLMQfW/uhBfRn+
QkW0FTTzm7az38JE0fx7HZUohQ5i5rcMNltoSzouO/+IK6/esAWYFlJkb2YruSrJjC/Rqk7Vg06G
K8wRbmgUEhmiKl/YW+SLO8B/a6t3irVPh5oJQtDsgqmLMBWVb/yZt9OLDoD51pXWr7529TXMgLrs
y7U/evglOXZ4qSubjqdy4ums/OcxoyAENXbuUoR87JxkJbeItpESjk7HH5zcHWf4DGNlXsKgRJdK
WgMMplPtY8oX1K5W5K/SgKGTBa25KXPCKhzr2uYMP7oUlC0r02OYWG/JlD6nvSTxpl9F3gB/i5zS
qskRe9tHLwvvuiV2IyM3Greet0/O0Rh2ZB9FM89EaRF6+mhWWT6EMr8MmXbrHPtol9YLLoUNbpoL
HfmmsBikRUj6LH1d6IS9+GH1oKRmctYYxgkzxbmKh51p4TkxyjvabgJsyueiodkvrOmYmuwsxlK8
M5TdN/Txphlu6sjdZK3aWbq/acP5A5PBrY4Tk82AOkx+/R7DM0DD+eK38s2SoPYwZe/hm72nPohy
BpfwQsXDTJmE3fRc2vXD2Cmi0el14EtxXSbupjNnrQnOoLB0zsJkH0PUJgdJFhE7WAW3WFk06WzJ
DDw3ImY6OOQjfjJPgAcuYZc4g3jWgeedRnoAuOw6l0fi9qsUoxbJyPkqxhCLQMjOLhJ200ojL3vV
0opveuJKdmGL8wGSyduI5p9uipxpbMb4w61tKmLm8rz9rXRnH0o8dzzTksRMWjCswho/EaGx0j2S
nojhmPFAnd3yIAKvE2kl1p/Z+lQx6raxJ/hH3ejBV5vrlkSmleQ2MPRovDL3ph/ofPuxaVp1iovm
MJT1QUOtwipzeA/SvILslNh3qklr2SsNlRu2lU2JyJ/pJ3LCpnSZNiPdo2v75z/+93/9n5/DfwTf
xY06OCjyf+RddiuivG3+85+G+c9/lP/9f++//vOfUuCE9aQubMewXdz2jsfPf34yjQjmf/p/QeTS
kAA7gCi35V5ugoNY2VtWbQs2i8tu8TevZv3bqzm6hbTWclxJzWjqv3+1OCEHSWCLWtpPJBzu8JFu
1S06MdZe6zvWIfe/fj3x7y9nOJanG4KIKCHt+c/5zZtLXShXY5yAknMuJmMG6+mvf7/9Z7/fcWzd
RKZjOJ78/e+HfRTqPHhgLrfPQ7DVuCSdZvX/8RqeZKONq0Pq+h++IK8sRaIUVCjudIYtHng7PTgi
tdz99ev82WfFhQCf0LJdS4r5vf7ms2rBUDX05AZoQaJ4GIm6iC3++iWcP/m4fvsS889/8xJDnBWK
E91ggc38mkdDisSq6qqzkvL01y81f/K/v6wZLvzm3fzhmxkiXFQY2Yl68gkbat+97nkUd0b09Gb1
31zVf/fJub9/W1NQlQDfeS0OF6RMAKAZ7f/12zHmb/nf3o9FZeUYwtMd9w9XgSH6wcO3qi9dgMYr
cz1t9JdsDSlipzZiQyzfWvcWxi9rmay0Vfz/fkjwaf7Pq3t/uG2VPgaeQce+xO2xqm/5BibDYtxM
6/whWKV/82p/+lalpfNmLdvgmv/9x5nWfoCsRTAP02wHRTjL5Dx68foByjAMHfLXa1M7hL1fbv76
Q/6zu5nBgGNhEXINy/jDaeHZIqEvgqBeUgtPIb5+Lku36P/muzT/7DbwuJVN3TUEN9of3qDwuMu0
ZAAV3XvPXtCwIMrPeoaWqKpQHBGaQporwzizOhUKlyylBsqEo0nIrV5hxvMKb2F79lOlZVfRdCbg
NEZCLDgQEfoDhaV1Z4Fkg0mmWAZqh+Ur2P71R/Unb8GEhigdyaUoTfcPH5XdhYFG+C3AAfh++Bem
vhcrWkRMwQhbHLEa/TB+/evX/LN7wOTS55rgUUW1+IcXLcLe6DwH9qZaqrWHJ3w97AjEXsoDQ02K
2RUl5QK51gaRonaTf3MOG3/2nl3eLaNRy9RZIv7+ujTA9GuhADzbb9o9Tsan8aVZBmt0thmhegu5
hX224UtAH/M3b/xPLkzwz//zyn9443XjJu6o8crN2th0W2Qda21NUdFtnEX0xTvmHmTw+zev+u+V
gfO7V52Pvd+e1lNT8jHwqvE+2DXb9mg9jldxJVh4DeQ6/7uXM/79hGMKDAXHNG1LCP0Pb5JcASSj
2py6iKZ8W24YIl+0b29bcKDZ/5e07+ytG0m6/kMPAbKZvzLepGBZtmR/IWzZZs6Zv/49rXlnxNvi
sNceLGYxwC5Ut5pV1dUVzrn/fd2uhDG65WAIbbCKKtnCQTmZyHo6Kzxi7Q3h0+SHT/rTmeCNOo9s
yKZuEKyKMKoVIThVGhGjteZHpMfhofAiJ7bDSwsQXL+zK59rqxvfDhJ1oqu6qsmKSA979e0whqgK
alLh210WLz7UfnOIj4sN5nibfz1smOeVMMYx2kEF9BhN6hbQ7Spq96CE6mdZ/fIH32ytE3OKiaCS
osd4ha34stff4AFzLs7ts+5Te0S5hyNuw90VXAS4hWCVBrB7r49w0AGrIQWyZGeXwcEcknbTu7In
H4Ash3KMpVnoMAPi1NFu9wVT02ONRQEILUY6dVUxDMY0W4CWpGIKtwvqHxmm+PuYc//QdIQVgH66
iBCmSshaGduQMMreKpOCa64EeLeCKRYHQCY5+hbitwJprl2KEUZKWoxr7msmbbk4oOp0jM8omqmx
R4qaCRo6FSTEmHA2fMUFJygaNb9QQ3dS74+cYCVOZbIWvdfkDrvcNGwGfuHEJ4wsHxt3dGR3Phgt
R7ut72bAvXVFov+w+TO4P4NhEWZIQw/kZcLmHZrXRMfQPOcUN9wNjxlTUmUYJm5BJn1YWty2ClgY
oZbsgaLGG6wXjP3ZlQsoD7fyE3/8sC9yQzUVVCD49iJeb5rCSBTQwUH3GiY5diMm13XMm81N/fvn
p2qaqUhE0jRRkZgsOjDNSao7jJp3pHgciuiZwivs6/GawV2bvqGo+DzgJ9ZEeqNe+3SK1ifYyXB0
yVH1Und5xLS+LfvlIzAfUguXKE8gNbErgQRQOXjuAqEbw9NEuhJI/i/SUkDj6nkN6opKPFRTqV/C
xmgcrA+PJyWpcvv/SAwoGIwn4P8zOCKIezm/gYpgfgL4a0xRVolqKLpIzWl1FcwyoOXjzMgdZcH0
n9J/NmeA5RnAO21Bb5bychUa7PfE0bC6EqfVnViKI8TRm0f1pENqFwfVpzcP0Nc5ur1zBZyoAVMh
cDeRvLvmOpiTCOsEcXMu/Jz7QfT7uriZwqJ3OJbzLnS9SsIR4iGOaVG2TJLWGpnnGAiMEbYKFvWS
Zu2xKw8mXvzoSniNhvrvgD6cCeKtiAict7m0YUdQ1ABiL3IIU2J9noh11WdxUjmThwVbfzpI/vQZ
oDVOy5H07nKgesJQwReLq09lraXs5CSdDZxoXuq3AGa1BVT4ZeMHGsiHwFy8srzZP9l3sQUCoRDg
pkwR8Yww1ywQ6nMM9lNiMUDTjfrgCO3XfQnvvf5ahPzuHsiMrCcQIfqDA7YuL/0kP+AeuJQOxjj8
iXO/bhmlKeEKICjm45K78nnp/1q0qgFDBuCKDIVEjPaAzu8+ArTUvlYb52bg/kb1DrVvFV/s2s8q
dPSCUTIqp8ewlHivVt/+29+nfr7y4wzM1nMs0L+P3aSefE4mzoffOCZDfg1IsqQpWHu4FiDORAUU
EhD3hAY8TFitGHKQ9fWEUwh6X+AkEkIEaiYwZsXA4+JaTqlqxtSOE/qdeDVixQdPtu5QuSiqe7En
8KS9K14w0tjwF6sxKOshjVZKML6Ilozl5S6QOzzxRcEz1WqPxALW+Mgtrm5ZBMoJoiJqskYktnzR
TVjcSxulcppJdvLhY4QK+75NbH2ytQT6C1Y2oWHyAytekGAgN8TW/lJ9TjL3D2QYikwrtroOz72W
Aezi2KxyGVpU5SUYDuOi2cB341wc0qYqKzFMtoGl4npqTYDB9cD/c6XL/DmCYYCt3hefk4fmFi9B
z+Co9r6CAOMAmCscFlNEqE4yPhuSSI/rEivemWnN2Ih4md3Wrm3BVh7D5mDeLDbgPfzM/u38jZHL
+DJ29cQ4xkKLQ5LTmB9y5df+N3uf2DMCZOajZXI41A0EJEdk2l5wDI+CD8hW+39IqeiPZRIMHKIK
CgwYOsqAzIXRJQKI7koEplIFFYYt3Clu4hlYaTmJnoqvlvgc5bYFGqamy4aINhdjkeACVCTA5VSO
+hE9PrylYx9zHo7o5KgVcLP7LS/WaI4hy6pC85rro2xHIQA6XIiZbUAaPXc/Mi/32y/kZXaEDypq
W9g/4D2UtnxhLZKJWaYqdoZGIDIXngbtRi9vM16w52nFnCHYJcoYO9I1emmXTDwEEy/ubuRnhmaI
KB+JGr6HyVhgjrHPHrxcoMiAO/e3tV0i7Zw94uQfeW68eVwrUUwUBO8VMNlKYPtEYM5Sy58J5nzN
L/tGt3WNrNVhrGBomqJXTMjIjsGp9QVX9udL4/OyPXrs73xppQrz5QEzC4DPHGIqbNoE0YcAgwGV
8qEvLlJ03Ndo8x5eq8SYQGeqILOuIYv46S3wLA+Kk18kG0vhKPBx3YhnD0x8NyYjyMse0saTdipP
wbFyEdaRMI8W7xGycYhAY0KxTYS7auinXnusgId6b6AP6wR5hboQNgLMusTaLujtZk2IAWyKkYP9
w9xwJ9i5hF6yBPK1dxeJnHcFSSSjcNrla7N8N8j3/b+/pZIkAtdW1U0NTsV4E1h25LEIAYkyIYVV
hfOYekNyTsoXrTvvS9pwJnMtiXGmIEJp28AEpzNjQvEVSkqxO9nbF7J1XMiH8B+8Mgy0uq+/EOhY
woUI2F7vlBwcwSV4aO73JWxZtylJmqrpaKlrJvuMwRy0JBlxhwX5E3gbvNpPngACaAOFxwULAeeR
xpP27kUTKGUVAsnYyS4apiZsbCncLA/AjY0OiVvdqBzf3T6/f5STmfMrKzVsggLiJgzciBgN7D9y
jm/jfbs+PpnJUCp9HPVJx2IJCjPPmK0+h5fy2H3g16ppRGMiHn2b4RGNRjd2XRlnlXulQYMNnLFa
RM4asFAwzOW0QBBaCs6VtHloK0lMbAVJOJZdakiaAK45a4NVEMHfP7ZtEXjdqISW+tmGmBGbZdhP
OYVIfF7KH7N22v/7W3mdKeF5aaoSvVPZOLD0UiiVQH2BnYFhF5kI9iStxcbMNKqMHFkbaZaJniIK
VXi/KO+fzSmw/OUloSaAsRs7PxnH+cWwqAcVvsn5OBv365Uw5nqYRQE0cjWEzafuiBqVv5wAg3Pg
OupWeFsrRX/H6sU0ZeoEvMsYq2+nwZnd3E0AAgOGCws5vzW41S1sHAWCyto/zC3DeBOrikzFA8SF
mAwfoB4wFTGTitmR/su+hK0bYi2BCQnLEJsYQ4GEHmzHDdYaKmx7pcDgAqk01lf3hfHUYaKDCqDq
zMzp1xK/9iEADkVufW/T+iSio+QlSRJhW3RSu+QNgFOx2fY8OKrX+iEoG/GFJLfxA3vhXRdb8Q5F
tn/EUY1XdlGokQC+UuQMskxZJ5PLEJbHqO+9CvCQRjA9YWLttl8wvg9mCU7yIG0e50o4EwPFPuwq
MkNXUC/mv8CCjBeUAxoSDP4BAflIG7yYwxc4H3HL5WRVFw0Vq4/k3QRLhaQF1EvIWcC8ByT2AeRc
wmieepBlgfenvjHi+NcIGmoFoJL75rMZxlai2fGVsExVrTLUAiWgwVkcUIMdKtSkwRHkR5wwRgMH
e7/Imoh6HOCdUJ2jfrP6sHC6ahRTiGrpUhUBUOUS9vcTsOeB3Wkp2XTuDOP3K2mYWnmTyQSzJkwV
DHXJYBTSsAJUXLA7DkrCnPP9tkLZWgobyvSmHNtSKZxe8fThNje/ackj50PRvPL96clIO2ElpsLW
6pKuq7Kwg4zGkTzQiLmBI98CVs1WPBC3n80/yaMw7/OPPOaOJmgxAVcBXwsbR8YN7UhSR5DRh/Ew
JO8FHEPcCpprcYxxyAR4dcIEcQCv6ftjED3H5GkoXkCtw/lYPEmMSQBnZaIsqIWDFRGrCB5n6cds
fK/DSxW9cL7ZVjSRAa6NygjYW4nGRJMk1pBKJVKBiqfhY3Yf8NtWdifYkw0kAQDKWsEtz8m2kri1
SOazFY0O/N8SKHGFBgIyBVythQ4Gb8MGKjcnBdrUzkQbHg8tRdHZxgv2oJtFA9ykkylALMHOUluZ
nIb/pmPBQdFuof/Nvh/LYZRCkAihQd0+CGiElxhDdvY/Ek8Ec2CgkDdByQcRYFNNZFdv78Oa50tb
V5pioGSFppuCRyljBzFg6Md8KBDfj5MT2fEJ+Hue5lXcosWWMqqoGCihApkRZCHXITYETMWSDbhI
5OVWU2+xq4XlVU568/6z44rS8L420AXDCCIjQw9zw8SyVeu0xnQ35uIxzaXH/W+yJUKHFshD8RBB
BeFaDUAzi1ifLgHbiG5lg80mKY85n33jpidERy9AhmUpmBRgAg7opQOA+kCNzgHiugsoKEAXIPM0
feQ1mF0BadVxX6uNpykViV4eJinJ+y6ENGnDknctTs6dXfoQRrv0FvteDjWFZuTEuY3e3rU4esqr
+zaQAA5eYdjXAdR6g4nNj6KLHXBPB3r3YXLpMCAviG9+t5WCzHdrJPDxSCMkmuoCVpbAMyd//wzf
Gzh0Ml8H87dmfcVsqkF3CMhlgjGZrv6i1ccMsHW/LwTjKrj7MFJJx1auDw51kopUutQAchybiECo
ppAghmuUWEjbl/Q+WhNimOh3EBRnMVvLPBXSGcunidnhSjc+LdovAB5bMaitjLLkmPvWl1kLItcq
AYJQAD5P2zgVJjyE+kUAdNmfqIKtV3QDFAn33bWEZsjNrqp70PaByKsyvpjV58DAdSdxqmKbXgQZ
fwtiCzxaKoPUmQqiTUvpQgeuX1Qfw4I+oEw4Sm0dG311owyHGpXCXuDgWpUGsyKNo2W32IiTx4Fj
AJsCUEk00AzH8gdbpsh00lR6C2L3Alyv0zOQoP+jAPoDVkEgG+UsAGxQ44QVwB6tcEn03gKUMVik
97//lmfSmujfmjC+3wchKbsQmqjhgwHQ4PJDXDzui9j89GsZzF1tVpKZmPS0kuP8GfBAT0BI+9K5
xOt8lJfzp31xW865lsaEAUAH5BjJwtEZieS9EscW+fghqck5xAPxD2Rhg0HE81oj78qwhYa91CWH
f0akDO6LMY28rtXn+6EYcxc8Q/rv6warJnQkHIMYhG23pkAZMlJg+ThDfVNO3wXA0rUYi48bjrdu
2LcMnYhmmtRl2ZbdMoYCFlo0Kif40EmJrYBSYf/oNlrHSKmgDcpwGCTGoMy1iZf4Si0Q8BAQoiIH
7xtRw9JG7BGAjlaSFjjRvahWWO/slq86QJYXT851zBe3oN4Gmr4OHIwylYO7RWoMrLC3Xf8CPmYg
psuBOGacCZitWxnXF0b0dXxuA9H/+tcCVbwKNGAsIQnAwPoHofbBZEnu/ppPBDFJvzi8xGPDNdci
2Td+b2bLiFnXBr11zBBpuVV2aAaWD/vfYUsKykN4bGNxHWkbkxei5dINU40BvhLb5GDfBZec6Gqo
7+2L2RhPIPJaDjW5VUSLhGAmego5wqF3VS/zssChS7tu52J7ysvv4jtU2dQf+2LpZ7l+fkOqjLxX
l5BcA4j9Wiqm4iMRJGAwZM84yYe/dovIgVvqpUFlRw77rZbWFGuzgBzVGhxiF04Z/Qqc2Jdv/opz
pkMejPgLgE55bkTd5J1kzH/i6oZxvlvYw+NlmkgKwxy8/jPwrrE/MtnJA53759Z+qS3syWLe4OOQ
iaSislq3/UwHj9qf3ffgMtgEo0eg0+IJ3LTNlW7M1yO1rmH7FiEiU7GtDbi1JekOscLbrCNkSy88
iDEQgSmFdwuJmgoeX9ArNXhUjG71I7LHn8EX83tLPGw4t3Z6AzBAzHvKkzU8oLa3EExH2uP3359a
IDJNwhQV07w6NoLwM1cuAhw8sU7zvnPmvAfpzbRUwARC21IVHhcD+DDHfd94H+SxuQopdK0QbWyF
8cg8Bxkw1mgxRmZ+lMuDNH3a//sbMRMCMNCCu1FFpYGdMO06xOSuxlZx5+Fd4RRO5ASO6jau6WdY
LCo5l9Z7a6HiUKTE9YiqA1vYCFWDRITOmfRY6Z+B0wtkeyCWar+dMWGWGyMZGnZ6RFUyqTGtvlIX
h1hbbGqE4iq0u3j5LM3SHUg5eTnm5vGtBTGRuYjUJe3mio4X0AJ+BvCxj0AGcQQfYBn9bWbXnAPc
iNF0TB3pLMbJ4Q0yYxHg+AlSpShr+PfkVDLenosD7BdfoM/PwVVtAkZ1T3jk2Ml797sWy9j9II2z
qlOxdMKQhpXE6c4VrASEJd7v36rXwphkVI8AoJzEOFVQFQP3RShfMuFhX6Etx1ofI5OBzsAvHYwK
+qST5EoxmHqkxd0X8T7J1UQNlUlsK2Lu/10Rz0RnU0I2BACd+APMQg0uQvRhAIfzvpjXFYXriH8t
h4n4C1auzFIEBoniz65gqYcISwaAtXflW+2jdifZxIlOYEwESCNP9PuL7Vo0E/yTxDTaJIGK2XG6
0LX69AIONrvBe5Er6/31fSVLYbqLJBAlmgPRYXTJQ73PqxUndUEHB2JHIFad8yOdwwN/CgA/Yonz
LTcdffUx2ax+xCMTuRGkKz5YtyJbPgSgCraCj7hn7Mg1bqUv+591y0DXApkQpnRgvFMGfFUS3A8V
io0xR8BWKF4LYEJXidRe6sGD6YjiTTvcAK0KIMv7OnA8gL295FqW6gq0UkCbvWsqrCyMTowOB3i/
9uVsvFOubYOJTsICHI4UbZzXzD96CU/mreYoVvQ6exVipDbz/4d1R3pCO46nMGGqqGXSY62GShXt
BcY4HYA2jC09wdfOwOHjTA/wPhgTshQACgsFKNSAIJtfBtH4vATyMZNLb/8weYbHhJNc6nLSBdAq
0UGHeBd1vGcaTwATNFCWMYFbBz3GU2kBhNZVzxYmru+n1xQ1u+GtNm40Yq+sg93IA21GapAMZmh+
nN3CqW+qp9gGIx/yG2Bz75/e66T4jlGozJO5rUHI2oCglQaKA8ZowT93rLB5azjk4+hgLscFmfAd
INz+JLVa+bPKBAwplqZGQ48dG1dAFhIESxiqU2WS476CHCtky2pkJGQqa4hR6yPQ/gwRpAvSt30Z
vGirUhNa5W9iEYxF01Nd/OSe7jMAFulJt3vkVcrZvCe/3Qu7NhAmfCBwgMRWgMkHzS1At0bAcfec
bvlGU+RaBhMsgqAY8oDGwuzYHWM3/wT2BPBXejWurcgtbihxAW/4gSuUCRlSLwOXmeAco2N0X36m
Y+TA0LirL/1lxiD5/zABy4mJKhM9RJICyIUeZXLpXeoAOlCIHloH2Dt254dYmeM5HLXrPYdjwkk6
Lngw0puZjq4j8xkOxiNoEtG87/z+iZea8q4ajUlD0qAIFgBq0aCfDRbGOpB9h24AHL2X6HZysdJ5
ir3oRuSYKC+usP2MiG52jCnsZ7TBdoAMJHFizQaws4RRhdEhjngowZIFXL+H/xhZNCayoEtYLMsE
lcfkKRzusghQ6rxRes6loDHZSLgISx8r+IqSIdhqVZ/ARc85Qp4IJqgAXgzoqSK9BjrAWp0kHizT
Rg39ysXZlsaYZ5Wa0aj1Vz5AX2XpTeuZGPkJ77gPQZ46TECRhnYIBHqrhd9AlGWnH8yHl+Aj+Ons
yjaPgMD394MyJ/BrTCxpxmEE/y+0E4olOqdBDtj0pY7OwMznNbx48V9jokgryqlS0XfFaINA/hCf
jC8SaF6t0aE1s/475lv3lXtdXNyJImwdpMoXqEVPs3W1k+Bh4fWQIosMDqBmsul7HgU0ZCjAG8YW
P8gtjOU/xjGdCSyY8w8TcPr+5eC0a74cDKcDwAuGM+54syw8W9XfpSnlUIAKHDfDBZClAFoxnNAv
L7JNG/S8otl7DB3Urle5ic5EkHk0wbRqQhqaIeazZi+H6B6krS4IMaQP2D+zc6d50F6SB0CUe9Pv
z6VeS2diiykHUjcakK7L9dmQg3vDlN19+6HO9s58UJVEcUsGBwo7VlEUJlY0RjhHNXZfZTU9SABo
zOJ7qe0e/5skxu1HXUlURYAyRXon40Zt78CO3A0f9qVsOvtKH8bZZUyR55MEKXICLJD6p9wLVlV9
3xey7eYrKYyba5USFpUCKbQinx4SZxIt7Yt47FzQ/h3MxOXdZNu1kpVEJlmQE6Hv2grfqXMmlLEA
xlC5xqN5Ex5FDyxXLqC3Q6/xND//rnFMZNvl3mS/btuvktogAO44sJah7R0YgNwFGAXhEfhNdo6V
YF65ZPN2WAlj/LsEOuUSzDjaYDReFBNJgyZ82f98HBt51Xelz1h2Qp3S9yjIVk5Jkt9OMcK12nIe
HNvPt5UqjPtiCzIFrhBUyab7ZHoq1UdwKYOH+THAAcajhZUnp84fx/FlXz+uYHrGKwUTcUwUYEPR
DxYAGiq6k/zkge6XFlzIDmp3O/Hjteq7EqVjj9UcaQGDol6lgIzpXM37H7ZKeWbBRI9EbRStooE4
bazyV3FU3BjrxwZC/lc67goYfIfX6+eZCRNKBECsVEHVwxLDm0Q4g9/K5C29bL9zVibCBBJFwOJN
OUIGvb0JFpOglavbtUNzL0SSI8+9uM7MBJIwn0JsMeKDLXet2x3zU/U02NHt4oKYnHt/co6QxS/F
+IxciR3U66MbFUiBsfQ9GTj3CscCXxOklQUumViPLfXm4hL4vT+cG7e47Xyd4808VZhMoKsEIQ7p
XVynwKM9KeSSq5xElfdtCBMwJgAcN6TEcdFeBbojyKTACGzlRzp63/5JQwaX+99XP2GiBJA+K2Mp
Xm3vXB3JSfXiU3V+kH0w5gJ+Zj7/USK+EkiPePWlgDYRhFoKgWl+mJPPS/ERPKac0Mf7TGycGGcM
c1BrUG5AmoPlerw2/U60QEjmRS3eGKJlHjUemNX2I3elGhMreqFqYpkWl5oXdBRwQUsWaD9tcGJ9
IMfeqyNXuSTueOaVVrkmwwQQ8ApKIJeEWf4F10GxbprzYAMH0OP3kDd7eGuTYYJHK7QtVpnwBXEt
lxZxwWmHvfFFtxa/d9ATtatPcmUZnPcvL91ix/vQQJmx8gKxgyfTPYcTBXJVnMmm3coApBIc1+Bc
NuwC51SAHSmhMbJeTnIA8CIeeBfvs7ELnOGoyRVd30ApWTlRT88847731JN0Izi8icXt0s+bdbLb
WmKY5mJKYxfQcG0ZpabQLZ7A9mrRyjW65eivxXdcqTRa7aQGbMNXCKcaxFdUx8geLpKVObmNeY4I
z+HoUOHC5q2JcXxfZuKLOZjoZwZQsyO/ssYVJLBZ9fecAENfs3taMQFGGLBCShbYYoJyaOvndNBU
Q/7x++MpePutvhkTUWKNjAl4uSpnbi+jeamb5y74zNGFBof3usgKMDkw0YB1jeuAbETGKEWg0oAu
A0q7w3nBJgK4Rr3qqbOKX+GjZFNgFxmpauLuy952sTfR7OVTtrpQFxCtGaitCvlBzcPHfRHbj3f5
TQZjD0OuJ/IwozQ32jPaXK2F6nVtBffK/eLT2TqapsYeyDHPKHzy7nJqB3tny9jJDLB8cx4hnKIp
ttjNytHajm9od4+WlKOTgvkDXj/gX+LKm8qM1YhBoUzgBaJSJ6d/wHrWg+6WRxngZ8JRfNg/4G1/
exPG3D1FXUitoUCYCYDfEnVJvy45jViemTAXThHLhTgkMBOjvyTdbSBxXvKcv28wtSvBJEsrR/j7
7ShjXGP4PvbZz/1T4olgHrTgXlTSaYCIVPVm7b5QOJcV5ysYTGIKUkslaAx8hcK4i8SfYQxWkm6y
95XgRAoWwLoAzacuyrDmrH0Wuqds/Jn2j0t5DjAgbMycj/Iv99U/hsViug4KKLC09NV3JPBuWMB9
wu3RfUcqXFrxvQz/waLKbXnYV5L3pZh40ZvjIlctvlQQHXXA3gM7jHOM1P12goLBBIUGs/wkixDU
e/FGqT8ZieyT8kYeQZ/cDf8xAhlsLMgbUCjR8Ad2OrSrc/cYuiKWSXyC4g1mXUBfaOmVJf3RQ+nt
4zFRQaiKWJBF2OOUfkqFX/N8Dnle+y/P5jcZTFiotFDQBv01zC2lBZhhcDX/FNA7W+wI27A2+R46
XDIOjqOxY7hiLiltU8E8RtvwiQ0AtBM6JfZwGJDRBJjenA8KJ8L+i6KU/UPFP4CuuL6hCanNtJ9e
PaE5Fg7oRkBzXVm1Qwfm0FBAmb2yGt4K0ramb1KZkIKV4mnUGkiNQ2wmjqI3DhjL0njvXZ4YJv3I
gzEN0xLeoLWXAAsb1QsooPdd+l+eDm+qUJ9fvTknAAyaggZVFBkkl9F8m4eyQwDfDIoGv1ZBugpa
sUXsbTmRHMzAez1Yzk1h+qPQ8vYzmNAy1amwzLSEKuTP4BdVC29fT95RMoGl14URlHU4yjxvEbci
K498lYef8i/PvzctmIgShBEoMmlxPfymnHSPvnNpD1lxwCMkAjwMYMqfeCnNdlB+k8mEE7EY5hjv
TvRAwJc7gFDx6/7JcS2EiSWpPlRGBvB+jGzEDzomYenDaHnIL4DkO5j35dO+PM6XYmd6lNAcZbLA
IDvcMtoi+gpYkINEdvbF/Msd+s+5seM8REUclmjTeLrr3eS+fViAS6rZqd9ikid+BmMy5UERnJlX
YeQpyASPeojGJKe3aC8dSgU004dY5k1iUUN7f4++KcdEjrmuCz1toZzxiSIg6V5+mg6j4oAKGbQS
lQ2QmPyejonwGoI85ZhwkpNBMwra7QenNCm+SfV55ClHXXVPN/oTVhFLHbMqiWhDt67xVK8eErEA
b7hh56Ay2rcRnjJM0JjMIAL/IySNQ+KXcgLidM1uAvM/imGiRi2C/VMkEGPOt3V0iMenmXza14Rr
7UyU6HNhAukZvkurWt0FiFiYpUk6a8Kk92TXRxllv/TOdDruoBK1tHdfC3sdIFkB1RCwSq+/VqiH
2pDlIwziw+IVP5qP0V14Q0DJ8VJ7ojU+xSLnNDfN400g24xb9E4MIRMCBRnxQwY2unQrNaGX5cUX
zqlSV32vHK0MgOoMO8/MlwtiYMILMtB5id8cux8UX2Swc6yNA6wUmLx/lHYob+KYjyiX89zIKcQZ
i+CD2usFhKXPsdCnnCPczqpWgpiPlpZNGE/RDGtBJwmjV5iXmMH87i12e5xuKrs/9LzxSvond47y
3UNzKAZtaCCS9snorlgMyNfkxFu72b7N3lRjFx9rI1VDXYCc5U5+pqMgwC/4IX2gjHGgyawtXrTf
vJ5X8qgJraIVoOCAlwleXqBLXLLyrMe8ehvv4JhQDwLlEkNyEKD406Ua8FyhDC3FR9MVe0u76060
8Jy5YB91EsVSOdfoZohcqcfE+3LO6TY2pNfVecTGr3lcpj8pcaxEMPG+xJ4qCK5g9WV9aYT7QOOk
wJt3pYptImCGU/4p5gmRa4MZawag+KXgJu7vgvk2TW8zobYylbj7AWPTGFaiGGPA4pSx1EmBLDfC
DHvQW0SP7H0RPG0Yc1CHWFTMHCIwrmkH6ccyjK1eBKQf6MBKnXN02wnvSiHm87dmsCSSCmnBV7ol
VdwNeKnfVgcR+MKhnXxQHsxj/X1fw+0a3kooYxBJPOKqCfG4pQOT8zeKI9hZ9cX0p09/AvCIMvNK
GJMD9ESJ6pjAOmTjEORnuXka22dTfeLoxPts9H9fhYl6bpq+SnGQ3TOdrm39wJnARP4oncAC5lDc
Ef1H56lHLmTV5v280o+5UzJN6kkbQzAGsh/R4cQVBjre6UQr28kH0zEfOZryBDJ3y5jUsZCaONDR
ph1AFcNB3Vl3FYsi6JsjF436tYf+7mZ505AtS6TBhB2BCBoWl8EbgSEDSnrU8O+wjvwyuIGVWMmH
BpMf9SE7Gg/6j319NwPkSjoTXbD8CYJ2IPliAt0z+/tGPhW8tvFmxrMSwUYVs5OzcICCU3vokjtZ
/pqKL+ofvTNXUpjA0uZzWgsFpDTTkyx+14yH/YPixEaTCSVq1mHXR8VBae1Dn9yTjLNksz30s1KA
CRtylnTTWEKB6Gj4lOsyO9OyFJ2qVTmXMk8XJmh0M2mCnOoipV/THHR+08/9w9q2KqDBggZOBHoA
Y1XBlBUYeUYIjCfdlvPyY2ZCC13+Iz3exDCWVWPNoKkMPFWnWbLCST8FXPbK7aN6E8GYVaGluTHE
0KRqOltSngWNd+luh9Y3CYxhCcBRXrDJi8yyPinT7TSDbRyUyKnUOW2i2fsfZtsX34QxRrZkxmj0
Pd5Zi3QB9bvagE0zO84VD6KGZwCMhcl9Us15DaWM9HND7ojoCNKfNeHBUPS3lTGX0pBGwijRSoXi
m8/muf6pz44hAcWU0sKawGkdDvunt/3wWElkbiNB1ho9KnF8k4dpOXc60wmVyAPCyOf2ONwY4AA/
ckRSV3l/PbwpydxHFei7+oqW4/9mWBmeFp+OhxQ+z504lqgxzbQY9OuLSj9aT/x6fo7yn3Xj5+Vn
U+YMhHCsg10p6RaxKAOhhE7RF0G/VRVwivLK/TwZTGzopWEJMlrtHwwQRwWfB90b4pLjTtt1izeD
YLdH1Enrh1zCkdFsYb5NHDO0Sj9rbQA1nskzrfGHkVWLoJJ39g2D48kaEzZUEkzTMkLyEvgT+TbW
X4dstmZCOO3JbRU1EYhm6JcpQKC4Tv0Sqf//F994Cm/pYtVrBqYJr+9tCc+2NLISP/NF3pN7e2Z6
JZnxNtCSqZIoZzCTF8qeXiAzEsfXmhBlUlDtEtRCOF+nPnOf+5thfyWa8bp0mYvKpElZFYoWKTM/
VxJOEZQjgp2tJLEUxr0C7cYUKV5+rHHB7JvI9kvkTQt2tNIYtKwvc9zz013noP/kmQ+Blx4B/W2l
Hu+pzdOHcThMI7a6UtGkIvkUj0dh4CRgXG2Yq1g0k2FOKxxYH9kNRndK23DKZ82anQTjSLxK8Xas
Xx0e42DZBNLCpoU4JRTsWUK7VRLRaQqsqMytsJjvUqAcY+fQ0YMQRPXlTQJE6SmerKXgNm42nX31
W9hrOzFysPHBHOlYSHYkduUlHwFDIN6b36QTYBZcobDRCZh5S47br5OVZOYiB6hPBQhIfNXmef4V
nqVza9EKmHrG688JL5pF4bMBLQE0HFs8YLt434Q3o/hKPBN8ggF0rUYP8UGFt0nkdx3AmHNvX8h2
0W0lhQk0GIhsFIX6CT1euvUbfYw/mYBKSu/JQZCtP9vIWAlkwsu0tEUNiMC/BcauMtrkqFKYUh/y
JE6ezHOddwOYuRoA1xcKKh+0U+GkX0EgldjpkRYVK7uu3P0D5YQCdv5SkLummENqNCLKBHdy8Gv/
72/wQ6Lq8XZ+7Phlk5riHEvULLTKToUfy2IndCN1/qqCPiG4KcNzJvByWo4TslOYS6CnA5iDUWoZ
z3n0axGe1dZLi4ITtXmHx8QdVQAGTUGLcCnBZMkL9po5PrWZ5q0OjwkmRVwDUHqCHhp5VhosZs/3
WuRn6fdJ/6O2+UoUEz0WjO+NXYrvpCWBW5jEjgfJ2bcF3nExEaIHtH8vmGDwjJYfqXhr8KCReV+d
iQ3JCCKGkUYgGT7aoX0SEtRKPgxCxPksnFAnMzEhGzuidh0EEfB2Kp/AFWm19dP+YXFksFA2gSqG
vYJtYSfUztLgBaEMugxeUvwKW//uyfL21dmhl0AuZNIukEILoAQjBnFqpZ/KU/kTPhp49AHTO4FF
LPGcLw62efGvsQMkm8LueD0pzudTyHX2KuaJEFYKTnWMQUlwaKQED96fIPDjeC3vZJnkRAu1oGwW
yEm62Q5MwZGE0NZTwrH27Yr26myZ6NASITUiHXKMzC2OBFyAhWQXT8FBO/61NZBjN40/gU5//t4n
ZWKGUEhdEqivn9TwX5kKjsGjCVwMxSOH+jt3XZInjwkcEkU8bwjkUX678BBhcVdwY1s+UVhtPsYT
J4iwjN8hKIHSjtIdm0oNDpLZGpBc7bse7w5WmEBCUi1JdQwHONoNBe2ho2favWJ1Lp1TiTioHzxz
ZINJqzbq2EIhWf8kYFUx7X21/MbRiCOEHYWBvU/lRBNy0UfXfgA0RG0bXypXPwGPHG+zyo4/ctPy
zXrImwOwpUVdlAaAxkKo4mNq2RNu1cUaPfgASFxS7g4E565ksW3yYaiqrIM0KbNnV3IwZH8g98NB
dRc7sHKsrSN03Wmu/IVztjw1mXiSgBlKnmjenSDbx8HeBK8r+eJlPvDGZnnZFAt6kwdmPOQ0G1Xv
8K6yaMND9sH37fcHjlY02u6EEZUJI+akxAuhPmAeAGTpys70XcMwP8pZTpRaPObK7dgPfjpZ1g2w
J7DSinQqJNq0UhT0naXcj5JjXz3PCW9C5l9qJG+SmHA1h9rUJxktaDlDDGwW0NwaF8OJMc+6uCaI
THMKCqokXFTG7cD1JpjJfrRxCIq2g+BquM3Sm6jgoUPwBDBRy2inNtQXCBD1s4wyS6h0f5T3vKnA
hKqxm40pLyAhTH4Ykug26TFtU06TfnvBT/tHCttly4XYEDCsSr8QEObhx01nLf+PtCvbjRxHgl8k
QBcl8VVSSXX5ttvjfhG6p3t037e+foOeo2RaU8T2AIvdBRqocJLJZCqZGRE40yvZDbvRg/Aa6DWK
YWcmdixIuv7l8/KCzc766vE0yWpliDRgK0/IDd7fdiLFaT3TD+zqofBnUeXsX77aL4hc1lOZJh1U
5o9s4A5CSfsR80FOBrEfCZ34YDNpjvJeOWhPsSuNNgoHi+CLc/tquPwBXPiS52VMlhl/wFh9K7u3
vH1NhVPy28HkgsFcd7Wset6oati9F0VmKJ2jMFk4hstSksYvwRPq/FLwuuBx4WRUlcCYYmbTX8rq
UminaB1nD8Pz3ni8DicIXpQLKaOKB7qG1cjrzjoplvoHJlvsotdepTGyBEfwX2pdF9O4MDJFZOiV
GkvJMnZGLBXrNnQrNOr2kDJh3CwyKr2BoLS85SQm6H+hHQZK2U/KNlWZDBBySRCfh9JemrOROpOY
imwrlVyjcG5ShfNoNhk+ECUFkwbsuSZ5nR4mB/Skdv5EXRFh9NbGrfE4NzFp20CNCnjdYhyRrnhm
EJzlQXPCTjSqwYIvf52uoTgfCWlUkkHBdRqM3c/OLDFso5mPoMeQ9qFZW5A/Gn5aeRp9ue6aW3fC
GpbzlkCLIRVUAzbPjg256QtB8roZMNcA3KUTzVM/jQEcIznEe4ydvkgO05ddHJb9k7dJkGyJdoy7
gUioq1JfY8eqltoGGu9ivCbL+OYQlpAEK8fX/GODSLI1wrDYoPtCzU6hTAVhSmAMX/OPho500gKI
KBucJHku29bpst0icgKB773Tpq+ib2CoUzMpbNEUPIJKEt01ufqlzHpfoRhd1PLnkopkIQQBg+dX
GNRyntIYtpXaG5TbB+WhiERlGNH6ceFiRMy1RlYdo+Vd2lk+iQ+1mtpjP7jXT5HIGC5OhHUJQu0C
C9j2L3F6T8svo364DrEZ11cHSWXGrjZJ6Q3w52lYsNFJwXSFR5MIbwZ64ZhfIYAU2CV0BmX6S4ZR
SnRLhvAlP2uYtrORjaw4OytHPTm148kUxdjtc3SB4Dapmk0zQ3KPGilGB6IXLRSVjbY35wLAbY4E
WYhgZoVLVdqh9mHn8xcy+td3R4TBbQ6dtdZUWJU8y71JTu1O2cvZb9cxtk/pxQ4uVM9JA01mliNB
ldc2cxTYGsNWBsmm83EISpf2pSCXEG0NF7vTLGlnys5PEn3N65tYz34FALIBVDbxAKzqXLTOTDPJ
C+iOupp6riFaq0eC62BzXy4AfFkjh5rSolYx/JdOBkaix2RX52F/qmYl21/fns0PRyio/20MX80w
dImC8YRhPQwgBqu8/AbUvY4S2vIdZiH37VPlGLfLkwCWdXJ8ShxWsOrHuNDUbZxZGdaQ6o+IbHYY
686MJIwab+V4L9fP2ngTjKION9HCskxtFY0GSC9MkgpjLfCXf20O5p7Vi8KXlIK6uj3opxmsBb4o
bxehcrECAxBLobAYaBYYtTTujLmxk2l3fUXZObq2oOyPWJk2jgRaWQ1Ma4PgFlIzh2HSHKgd7qeB
fk90WQC3bROkhqAEAuY/viejVuYan/q4OxRzLy2PXXbUM0ESJoLgzvEkK40xMwi9+pZoua2BV7wi
v5KsQCMZtRnDVKH19HHZkkqSIVGDOJRp8x9YwcxOi8SRNKgjlKJnr+2ztgLj9ijo6rZvCAX78dfA
15Az2/qb6RToH2DtEDPrYnYzZxJ8CW/GwxUqF+WloZ60ngI10WNbWUoMqormYUQQXJAf02zJU2ZY
UD/S5duMd7br3r15i6xs4HwhsoowGhcATFLvp3n3c6AVqHiT6bbKSw8zpU6niXirRUZxYb60ok5Z
YgmTActNkT2QXFQR2qqwmv8YpfKi8f2gQyamglGML73125+5g/CT2ewNPlQEK7gRHyA2qClIiiAX
qvHk5UaWL3obylCPCE+FsdhR+NDHdyb4enVBW9HWO4MCBThVx390nfKijVFQNGmLDjuISgc+3sG9
0qFODNVzr7sRc/ZsbNMaje8syKcyTNJlKVwSzbuszrxE/HKykZJ/wODqZ/KEd0p1BMafhZfKAw/C
yMboiwbfhOz4qvt5H53LQnA9bxoHnWJCFHQbQMzzY3iaG11tMxNLqUjHVj61+f8fY6END/lgE3rS
mO3hfDzq0hB9PTAsUEF2at5GEhi1U4FDbBxeRUWBRbMMqNDLvMg4SkhQXhsptLEV1a2t05xh7PW+
nb1qyW2aPV4PFZt7tULjwt20SDQyQ6gVB8XPAcri02g6mfEWCodft4Eo1IoNBQpun3pIqyTMSnNA
TCKRrUBPWLJujeyMYyHINzcuQqzfBYjLlQppgjAX8mRXCWUHDA825nvtBIHi+sJt+ho1oENFDB1Z
LRfEcyzaFDVt6ZrxG5VvhlowJ79pxur3uRhOzYYMGUQVMcXrhej515H89c/XbdiKctCf/McGzp8X
xejMUGUYtWI3ulOAED/9A0FhEX0Abke5f6AIH71brRoWagIKFUv0YrNXK+OelYjGQ+OLJliurx2R
uQBEFtINSQewVHurjK9zWtiGLogFWy/7TLzzr8UjMudnhmSm2hR25fuTt+rAz56aVwxZBfv0XB5K
VzqE0zn//0uwH0C5CBcOi4r+HFhGqHmowhedTLdJrwt8eyv1+gDDnH+VHsfoX59bCpjhNwOkK/PP
ZV/tQ0iwQCPzvaZ3kA7gNhe+bG4GidWacilfKkd1n2FC853n2fTY20t2l31PGnv22GSVDuawJnHL
3fVzsFXA/GAvFwW7bERnr8LsxUQXY3vuXptTZxu4hHMvfBL294kclAsesjbm1bwAz7gxjr2fv4BU
/aCBRJ6xekTHyJ/uRdQ2oqXl4onVV5LVtoA0l8mudeomxuL2qXqIpF6Qql0PjYSf0Y9VJQe1Kk5G
X5704LGoHq9v19bvQ21Wx4CtAsk+/prHfFKrITnDEUtYz051SExRc/TWammKqUCXHqmZydO0x1CW
q2WjggnFvRE7IxhNjeSloj9/wRJdURE9oP+r8rPCzUjHJlQU+IF2lOSHehGs1NaQGhR/LwBckLLC
TLeMBkuVoTJfPQUudUzodKPXwxcp/23uygqKC02kMqpcj2FLFUGku4CqUCtIyjfD0toaLiyRtisa
dQCEcmf57FH4XTjpZrCLU5Thu9DyGBEVpE2u79LWNbmG5aJS38yzEVhYRAym79ry3HfHhdwp7XdD
tIZbz94f9osLRHXVGNmcMdfuQWgr2bVTvhj3sV8Q+73b+CZzekd6m33RiKHIRi4idSQo+kYHMDXR
TbWcBjTHY0ftwDDtcvhxfUGFG8kFoyAckrZssJHJob7td/OOFdKKE3vXV3bhPZtPrk+iM70VdNfb
yGU7pMxKnZgwsVafLe2VVreB6APkX86bbliGQk1cZFzmUSgVsvpAK9FiZfk6qPuLfX1mUiSFY4lO
w0ZREL5yweLONpggJnkJVLaIrOUoPqqH2QMbjy+UJWa/xFXLPiBxRxsKo1kfW9iuJftrkgNNi+f4
YB470JWKWsY2Y+/KLu6UK1Gc0zTVUUnQoOkivZbKaEuRCso+T+CG7O++Zhd3sLsO9YQwwQqiN+2s
uWxKvrPTg47OfgMvLRglug74/uB1DZA73i1kevUohHtg9h6NkqaH8swLuc3RC6q/KSdpl0Lo7lB6
1ct0T+/JwXLQoCQKZ9uB+uI33FFPmrTDqWZ/hJzsMevt9MEiWFkRBHe+SayD5xPU6m6knUvlqRcV
TbaP8sUE7igHUTEsjLrdHa3R7cN0Z2aWp5ujwIxNGKKAC1ABl4fGN6SllUyiTkXEiMZXazzEamRb
RPQdsVHXgkrvBYTziaLNlDkmOFztrjnMN+HRik6tO7ull/mJqEq31Tv4AY3b/LJbdCPRl9INi8xJ
qy/K6BXlqah9JbwFo7qdZ6WNYyFwfGbDJ79f2cj5wzjIUhtbQG1l3yRf6ibz28Cv0Wxx/YCx37mG
w/lFIhVlT2psWGG+DIVszxjq7HJHG741MRh5ydt1uE03v5jFN6mlIBhIKVvMqYFe6Ws7frn++wL/
o9xtArZfaep7uIaWnRXjLaHnKhaM9m7e+ysTuEuklQcFtNRsxSapss0wOKPj0w1H2Ylm66kdhfxC
m3fJCpC7S/QKskiU2TRAnRfi7De1LznyXX8udm1nixqCRSvI3SXS1EG7dsEOpQHdlQrIGdR+F0iW
e32jtldRp1THBwlj74Jfrr6XFwg6JQjtiEftS9OYttTj/90G9CkRaZSKkDiDUlmF1q+O4N2XP9T8
1lSPeTa7muEVcvsfjWJruzIq78mUTw0pXbyTOTlYurreDcnvgeR0bSbA2qwPaeSyglwUDJpwjuUa
K0hsw9cxLxke5QObFS2O6NXbXd+uba+4gHFBkFR5rlUVLEOFVR0ejOlUxs/XIdg+fI5EFwgu4lXZ
TBKrgz2GdD8rP2jx7frvb6fQqwXjQ52eoHNNgiP83d04QOwxh7KwiSZm8odsZ0exjrfAKp5xYA6a
GHPDsCqTvT44BqIOQ9HvcwFvsWSMWpb4/UKWbtBlfB6D0REs3HYA+mdneJFKYsU6OpiBofr0zvRY
+AnPoLF0EnQU/1Iue9klnm8AISEOp4C5wWAcsv6AybedEqR7uRYNj29ffRez2NKuTisNStAgzUBK
zBTxZ7TjtrQb1Q8bxe7CP2Kh8stm8rwyjQsP+kjKvh8BqD+Mu/jU+sZBfWe+YwXCAZzN/3XjuBCx
mIWWmjoA2c2huMo+3KGdF7rqTC5WVC5jx+fK+TW4ENHisbEizLqZ5l6u+0Nzk6pP2fcGaZNCwJIo
SCW2v/xXy8kFjKhFO97YsuX0B1CsUpAnZK/9770ru3+3u09vPZpLrh8HtmjX7OTCSB43WVGxuJvO
X7V+r1FPrkExXwlKgludbcg7/3FPXrRybrJQHjXgqDf9Ln5kshel0+y1m27HXvJlofiRwDBet9LS
NCWymLeUSg6OLGJPS/lQmfhfMItcX8N/SaovxnFJVJQaoEzOgaXhbSuOX6zxmSyHybypm0McPPbh
yyAEFdxhJpdyKFOX1KjY4Ju8uEvqxjbU0G7MxhaYJoiWJhdWoDfwVxIQQaYZzb0QKDd3xp2MR9zC
/wUOGDgJRMpkmWJ/+F7YkRqFqpRm6caIzRjMSeNdSX7hXW2Nwe1VOVvyYpkG9ipyB1OyB9CRC6mO
tjfnYgi3OVE4GVmZwRBN/d4p3+j0NgU/fmlnLhjczkxTIVdxAEPq3eCqu3SX+taZCdDmHnVFbG0i
g7hgn8S5ZqUqwKTxZPRvBr1rLUEE3IQwFNTHZMNUdIuLRHEyz2Ms48NAp/dt6iumZ5b+9TXbjAkX
CP57rdCkMu8yQJSz4QdybatF5zeG9aSmytN/g+IymTqE+CtYznAdo4uNJGcZhEmZ+iwH7nUctsuf
4vfKJM6dM90IRpmV5toJ2ozDvA9n0Ue1YGMo58xqK8WFzjYmooeou21K38gP160QQXC+DHqIoJkp
IIq+PkDp9TAnuVOApuS/wXBeTMAHkVQmg1lOeX9TV3e1IsjLRfvBXHCVhqn1RGo86QCCnKv5a1Q8
XjdB9PtcXjJRaqL5E78/TKdO/pYMglO4/SFmEE1WZV2mFuEAzEWnRhDg26hzITP3rk+V+oYL+VkM
7Io0Ebf3/QLGJT2y3gRauwAsIxY+/+lZSxdnCDJR9sFO2+dTcsHhYouULFoaJQhf0xQfzfSmDGxF
ix1TLW0jyp0pyPet0XrRFAiQtw20TA2szNBb5Jt52jSQRpLPSK/U2euz7lulLnZMK0HTogiG87p0
7OKo6if2tTnaTbVfBupI5iw4Ptu+dzGGc43e6lvMKAJlHGcvNUsvT2VBhGYb8XmjLhCcQ5QBLZtM
B8SkgPBwjuzWqv2kAguwrJ6aUf6t1cObto5FE5jbN8MFl3OQcAT3FtWxTySGZDs4YkAS7dShcsRK
7q6f4C2aNHSP/YPFt+D1mWYWrQwblScmmYnnf8fS8ITJMmJQ6Dv0DzaKT+7NsyTo6Ba4icZdSoak
owSmAhmySK5GFzuMpF1PGoGfbMKgPdjUqGUZhL8wojAxoizAYk51lTltSPr9IMuzO2VmKvCXTZdc
QbF/X4VbUGz1YVChvjfGxwgPeqmgOi8yhf376vfl1uoXcCOhVbf/tmSKXRcJmLBFMlUb/SemoZqm
rlpoADUoT/zfKVrZ610+uV24s6AgnXjkEWRdP8IDdImPYSFkMd4oHwHRki0DD22I9jyDhqJJqlQ3
9YTyEWO3wPeYl/rlTbMHfVHrvrM175CHRd7/7fwfcbkDjjeAaJkq4Op++mg42VP0VH2PvjB+GYLC
FWOZSd3oRTqNoiO+8YX9EZo745KWWUaL9m63/EPa97sKHRGKnR5TX78jqU2/auDGZuOKs+DK/uxD
H3D5+ZSeqCGtJOC22Q+CMa7W+MMaA/v6wn4OYB9BuKMd9EEUkxEgc7Gz4oeRuMVc2Em0vw4jsoVL
N9ukaftyrCZXHl4680Et7ywRg+rnI/3REi7dbApLMSQLEEW0a/qfWfL7dRM2Gvc+AnAxo4sSSeoX
ANTwAcbI00r7wMtuDQ/zBGBH1xI7OghfXUUrx0WSOpf0vhyAWmXekD6ovU9lQXPgRvfBR8u4NCCK
tVwiMpygKG3WftDfQFsJ5IeB3TnRLhc9Z4tM4vKBllRL0fYwKYWeR7pTtUeqC8pT25HxEqcIHy9a
NKHU4DvGuwDrh0l3Fv4LTH+Sb+wbx3oUNViKAiPhokQaxXUO3fvpvcrImJNSXMzBW+h3u/GsfAPd
BBhMA6GgNfPqj4nPh63jK+skiZdxZvH4T0rDeDe9pj4D1T391H4X6VgLto7vxg4wh4uJT1gpL75W
vuqNT9RXwTn7nHR/NImLFbISasQomr+vmNaJ7gJwaEzgg5IE14rIHC5m6GEVIDPF6i3Yr2yx6XiQ
R1HfhCDE8gy+MkSA+okCJEm+ylDZUl+TCNLKQepcXziRMezfVzlHXebjrNXYm04Bcap5LPTfIu3/
zms+7g0XKQx9VOQ4AEY+N54hoXyoLQ8LqPL/mylchNAmnWQ62xdKdtR8ltJ9uHz/bxBcgIiivIDS
HyCK7jcNfKZj+9yJuibYb3w+nKwsqUMJynwPUqsdSduul1SjxWnRIPXXDtpertQzrdRjn6RelKcu
scbZvm7YtrtdQLlraoqh4iVBGN0ds2xvkP5kLsvtFI97bc5EE2nbLnfB4l0us6Ysh1iqO3XFieat
lze1W1m/lj1cYDiv0/IKvEs1IoJVQDFxeCu7Y1R/u75s/3JjXEA4n0sjMNmnDIRF0gg0MzS35cOw
s1hq+dTuRdQ57PeuOQfngPWi19MQAa+HNGqunpf+j1n+EsU3kqkeBLZt50YX27jLCd3KXTcD711z
QoM8KTrkxgrfjKML0nQ3u1EfMZJ0HVQVeD9PgjFkbYTuBhhopDaY+8EEhoOwt3YZpLwyN3AZeVxx
F9/kfgqSJPA0meAZzO+rI2sNZJrf1/+ef8ly/lkE/pXAMtJOtVL8PcS6KVAn1LsbrfEL5bmMEruu
n5Xlt3J6ijAmLQBWr+80T6EhNf3QRCOAdb95zsEsFzsEwubglXORNQpKOhuFOBaiL2Zyd5raxY3W
NEBjX2iMlRMiM27gsdGS4ldaPD+icdGmn3tlHDK2qHeLxx4fU0fxQQroyrZYBEm4hVy8kaQZ2ika
/Fj3A9ACtn530jELVD2q+3Yv2DXBmeE5NaKumGnJ0hCMtFUHzU282Ececmu4k9OfSy/0lrfrkNvR
1ASRh84kCvmufhU0gAqeVJGNmD5NnUE9yPXuOsR20LlAMFdd3UhVFkF1ngAi14jT94/jAmrguyWK
HLUUBZ1tt79gcY4YDLo8kwi5Qr1jVGytM31nzlEfsl30IGISfT+9n8PpBY1zxDgz2pooQGt3ARqB
YvuAdURrbnyj+fFZP7BKQXRqbBk1smCXiqYHt48dVRRT1SwL9z0XYucwJn9+p8k+85bwiElPj/oN
wmsh5Cjb9JQLGF8aUOVFtqaOLe34DQxsdpPth+z7dVfZ9P8VBlcZUFsjlUL2QVOQx0L5tkwP139f
tGI85yZJwrGC2hiog9973vE8BJp5VkGKdtQVdoFs3kYrczhvVPq4N8c//aM5DFA3I56yzx1zFx8s
e3wjfnzPkM177VlgJ/vlT565QuY8UzJ6c5lDBC3jZvKI1/qTrT3GuOs0iGrIp/+fDRMReQXHxcgh
Tuq0YXUQqb6xpJ8jmLjbcHYmELdeN0zkhFxW1ibaEPUygEAwsu/RmpuDECooO0HI2mgB+WgQl5jl
DWlrja1fa942xPDaBVrCw/RVTuJzXi97A8XorkxOs1HdRta461L0yIeZXSpEEZgsOhNczmYRHZRv
Cf4UtaqfA61+I72osUZ4LLhAEo+Q11jY2Q6/LJ7ptTehbz39Sc4XCmcmRGh8/aBE4SdvWWGO2AOT
CbfDI4UIHsrHeLYTfW6zP/3KSeCrB1OLjheTfS4sdep0KUjWq+V7U7aeXg9vXZ3mdr30ntGmglAm
wlU/3npU6rtOZ8Wg5DAcln2znz1lJ+8jQYa5+eV1OXl8095karo0sg/wpflNiXcSZFzVobZTdKRc
P3mbt/gKiIsodJl1RWabNrbUacfXnhym6WtSn4mwW+TzsBA7fLohW6Cfsaz34vgqYcjnbMEM28QO
X906FUQrzKq81wfzi66qCJcGCuGy2dogxfna5vXhuqHbQfuCzp03o7baOGpmfLcsmC9Il+ShA/ez
1WqunEm7vM52Xd38SomDsitc04ip8MMbQW0NczMuKOTFsWF36RTZYUdkNzIVyblu3nYEvUBxEVSh
eRIqrTxBPq++SwPdl/vCp3kviKDb7n+B4QKoPBVTMkiAmcv2pNLW16wOnJ/JHQnnx0w1jySs9qMW
CWC3rNPY8zWqGxTcGtyNm+A7tpzMAfce2tq1gtqTNuyb0hTAbN4PGtRkFXz2gGGL/66juUajDlyS
7qA2TiKbYPRL7apIT2h5vw1iVF0ty2kpdcJY3SeBdU+M2K9TckNKke9sHUwNR4Xgxd5UwSbxMdDk
lCxdaygsvdbvNanb01G+Var2HOXaeSxlgatubewKju9Lkgyl6KMGcHWrfy+nzuvT4CQpg13hNXoq
A7emi5vr9PW6227CvjdcKSaeo/l32kBueiWeActoO7VT7KcHNvYm/ALbSpy0FQ4X5upwiqtyAg77
kjW9rrAjN2W65ozSNdoFt+T5umHbrrRCZC69inbNWI2V2aioUxzjPZoIf7LRvuVxBGtUtm98DBSK
dFmFkFwMgNhuXo4TICfPOKYnRjyv3MqYyIz2yTG4LU8iyYDNK3+9rFw4UOo6izq2fbPPJLrZfVhD
nYOJKcauiJVt89VsjcaFcFCm19ZYwz79oToMd6BEcot9806rz8Z1IeMj/DraujU0VZWpoRCcQz7N
aOpSo2beIwMOc6c2m4dlSfZKlniRGn6NNZLZuSSsLm06K048hLtlDNPwvC5LJgVBHqLWG4aFpxLF
1w3VtTrFa8fv+iTvVFqdmzRyofk+2F08n/RsPi+dqPFgKwfRVn8Gt9zqNNRzwIpuqiKdQj2AoJZ2
wlW9p1RUadpcZk2FWqAMyUA0bHw8LEWnBdWcdbicrbx10LgqYfLbtBwyLr2TBCP6tIuQ2IX2C5qI
4NZaIXNnJk3UeRpQCnLrZI8Zo7l7MxU/MEXRYDOar2C4g6K1fZtmOWAGrzkYTukj88cjoobaneaU
XnSsTTRNvSRO+EXoTqLF5feRqlOlRPDheLalJ6RfYHUPd4wzMmYkX8s7rTUU8cBoJ8LevLdXZnOX
mJWG8xyGgJ7ixNHjzq4q7VYho4CvSgDDd/aPRK9iEgMmX+6yCCXK4XYJfl4P6Jun4WIK38wvWyQP
tRg7KA33klTaRD3qUPgAFcx1nM3Hg5VHmtwXhiGFU523MKb8g5WdMleT7WE/UhuCA466h2CsaEJI
tHxcdgVSvi5o8LDoZstrVDW2NL7IrSr40BCBcDdwGJcZ7mCASFpxAIEjPtqCs2LJAlfYrOsi2wZp
iqybn5lZ0lIzYpPiKyNaCssJ5ecY3PdK3XoxgWpIVTiBHuZ20FFPwUAEWNAEfwCzg/8wXeNzduaR
WoKpGymkPr6BFXXJRY9LIgC20KvEYspBnqfXAGh3uBHs8ojeAHCqtK52BPmIPQpflza7ltYmcTGy
qpU6yCYgsg/7xUULmo8iKHihLTc9F/v8EDoohf6MS/eXjsJlL7moqXepPpsjgPtjddAxXxC50evi
vD+jueHd/z+py+6CCxwXKKN4qRJFBhwleym5aas7IdvO9j1wgeACIr7Q4nkJ8UXY4HWzlsFHqHtS
fVbDRwwGX1+9TT/RKbE0qmuf+YPGKql6OY1wfePjxe4zQ3abMDUEx1qEwvmGkfRx3KpAGeed3N0l
i6B7eTscrszgfIBKTZdqmGBEUsuK4aXfF46OWCifo2PmFL+JKi+bcQp8emBcoDKFePHH44VOHylJ
VGl0o27ymzxCUGw8PRXF3M1LeQXDRXnJKsehywCjmokTJO2RasrD0of7MNf2pFQeSV0KNYe2KjBo
ePnHNi7QL+HQmKkejKBiCvfxMXB/nz02Kvlrn1srIOY1qxhlTLJZDSqAmHQOdFZA6fPeMsVK8vp3
6op6iTaP1QqPi4lyWocpGYC3mIcpPCegRi/oqSDPKbTtrh+rzTxgBcU5vDI2WhstgBrITi8lO4uo
HTUvJBK9r21/7qyQOM9PqjyGJ/61iIxqKse0ovk98kwnujWPOioC9ihSzxWtJBcDMUCQqHEHv8zl
CdqVTWPn6WxnVnCussZTZIinXl9P0XnjIiLYKwLDSHC+MzWIHTov4KGrstKp0in1/hMU/9RVo6Jf
yDFsw6CrPdd4SczuC6v1r6NsX5eXfeMJmJJuSZKInTK80R+iZ9UBha83Jz76j/z5YPq1R+9ZSXwS
UZxsf46vkLmggsdgM1JSGDgfGbNP5ulv5OZPBsHgVtgXyX7tU6azQuOiSREYURmUsLOhdvjY+8Fh
/pHZ8bPuQcXPFTFAbfsJtShqKrpp8Yx+Bur6YxLCT0LpS5XeGPq+C39c37lN3zfwbKBZisqo/T5G
rUHPSz1h/bENRfNBGUORTf09t6SbUusdYlW/XYfbjCQrOC6SFAnVGikv8E2omLJXT223W+T4+zgl
2T6oYwHa5vqhHwCFaEPe4PnDmk4kz5CXRgeUFu04c7pfmG7D4q1AOAdM00FemgggYRzZpfTTyO+q
vhYcsG1LTNnEdIdGDf55PA7kOKUN/K5XwIc02rV1lKffr+/NZloDqu+/MPhQEeiLTE0JGFl7oPVT
Qp6u/76yWfhcAXBpRhJZWm9qAJCP9W3hZneRbMe7wDXc+Ex3TG9NQ2uDnDjZDbkXdRhvJh8rcG6b
1DhehjZHnIhoZhPrWA0/QWpoT8lBl05mJGpoEGwYX72Pm6WssxBw1aK4ldG4ykh2qbzsrq/pJowl
E4h8yAgQ/PtSUMqk0Tosaae/hGpt64mXRL3gutqOsSsU7oIspmI0QwpjMjwAxu/MqTHGps7ZLYga
9nUpyn83o+wKj7sfzaIs4qkE3t9C88HB3GFCy2fkXPWvtO9jUPDvNeQb7VA8GfuA3SAalTwIvB1K
RbeNuHcstO5HBp4BusXt+g6qjqZ6GsJa9B65efBWfwB3LqR6lKtIwR8QhW4NEeiaiLxxM+yuEDjn
Dxe5i7MMbiLVeN1IH0rtSzD9tETkJAJvVLnbcck0HLIIhuR95VFNPfWydoy1URBIRDBcpq1U1ixn
LBgW8rnvW0ctbjJaC5xeBML+fZXO5+qik7iBLVbzwyTHcfhNFY3cbEOwT1VUvXEBcxBVRJdaX0Cl
N7ZeSu4H+dCLhqC2XesCwd23ULcjI8QDsSPZ0cQgQC8YFBGZwNKL1SpFSa4HpY7fb6XdJH+vg9jG
dLN7Pchthm68lDFmT/KZ5svUqiUsURF3DQWzk1pzOxd3kfRTgm6W9rIMjSAgbNt0gePci45mgbYO
OrqTdsYb4a6TXoOl8K7btP2NvzKK2/wylQZpZiidq+O1DOXph9jPD9kj9N7t0BVxX4uM4hxBN6HN
tLC7t6jdptgT+SZIfiXbWlnE+YKmZPqg14CYU7z1pdnPSB7PUSWLpLM2TaE6HoEMWfvMWKFoY4pX
RiRcSXWnQCQkT18mOtnX90cAwr8Nk8nSxmUBSJm9jiHa5vEknA2CB+jt18uLKTzToDqWAxQ7gBLF
dhPb3WH02SdvZ5MMbbKyiwa31195n8CTExM7Q+M6Hvk+HtkhUlNCCry0WaFyT01UK3oUfIpRYNvW
lbOG4a6ceI6VLmTPW3Xxs50DRx9OPWh6iKYJAvXWF8waiLt0EnksCIlhD3T0hvAljPbS8HubnxcU
Kq77hMgkLjBAJBBjLxYeB7PgW9u+hO0RLzB2kIra5LZ8b20R+/dVUI2DBfpfKnBocEN6SNKgd1pE
+bYZf9AnbRng7oI0CP/gGqNHLjDY5KoSggA1R5k5dZrd9BgfyFHBQK6Ic2KztLMG5JLIOBgjCAMD
MJh23Zl46S73i1MXOQFGoFs3vcfEtRd+/4UtW1nJZZLpbBVqMAN0aPZJdZiGL1L5U5NEGdxmhnwx
zvyks1FNaQW1sb87H4bXwsRoM+vVHvdNYg+issemi/xjF+RxP7pIFpZWkbGJFJo8KsZz3++G+Mv1
pdv6WlubxB1gaFfRJisB0RY/2vg+n3K04u0iy03i0ZarwdE6UbfD5gFbWcUdZYq6Q6q3gIynrwtY
KPIGegnpl3kWeMW2aRYTM4Cglcw/vVuRkrXhgpBB51c9r8BX+0euHROojhXZMUp/hIomCB3b+3VB
ZJavjnS2zNrUF4iGCUnsEo2aYevUw8/rO/YvZ/qCwt3AbRcHU6fALtbxk9xjzt9NccbYa/dyA+kn
/zqeyCjuREPSKpOKCkaBA8mIY2doXmoRb9jmYLAOTbC/94o7wcQY1TaRAKL79TfN7V9Cn7W5Q6Cd
ja4EduM0L3hkFw1EbCXOK1j+eT1XyVTF7Om76XZJdz+Mz9fXTt28ti528W/rfRZldcw8Qn1gc0b5
LnzQTt336ZT/j7TrWo5bV7ZfxCqSYHxlnBkFK0v2C8uROWd+/V3QvttDQTRxtlx+dNUsNdAB7LDa
LX25slpvsdsjBshP7UXmpo52R6ze1Y/lveD8dwI4HcuUKHEI/mH2ibU7MWwamXapNiSzFEcLrJmX
XNp86qwxmOApGvWQtxHaGQfPfJGc2jdNRzwanyj1BPTmefisH/ePePMKV1JR9V3ZnKwHQ2nWQGza
+7l3jZDnhLftbYXAWLVZJPUsKqjvB4/D69rg3E7t5Zby51JGA179jHuGrH0HU6TEAfD+KUq3dmmn
qAvGeCtKtorxC3BJC8TZP8bN7oL1zTFmXjTqTLQA5/i6AdBOPtFIcIkmHhC3KiLnNbcdSVdnyti7
GYjEGEN6a0RzjYL4QQbK0RxZEX3xdS23oli4LkqQ7OaSnc+/0onXzcC7VoWWFFeKo3SGnhXNCNNE
hx9lqsjRJW51cDeal6AA2/FG3DeYLN8YIFuALfWgbeoUQnfyr6U6irlgTfVTEUyWXlwb5BqkWYZW
fCQmnU9aYQK8koD7L48BGkineTho40U3cExwM0KsIBjHEpl6XxgJIPKsxQeOgzWmVlhz0oU8EMaz
LEWTg16QggjlY4ONzaYeOFI38+yA40/YUkkRmaVsivCSLQbyaGwNpAusjDz2l/UlHYybn/mZUPqO
Y+tNK9tTGA+TYRsTUQhka93opvIizxC9HI1Yp9wbD11/4Jg6T0TGwfSGZGDMC3DiKfhFW/Zy2/w6
FiD+WGxsyHJJgp7Bv7R4hfEvZSZEkUAjA/UvqTtdNIHde7QYUPkV9tW5+0LyZGQcDJoStZFQnZw6
t9YuZ97yp+3fV7EPk+6qRE7+rfcQ4gj/p+PrrUwxWfJN5e3023w4IPnx7+8zZmsO2v9/vyvxc9Ud
sqKzSfYzMS8q7nv8D57wjMXYrzbFcxnLeFCqlnzC+kA7dOOrxiWn6JCCj4XX0rD5/l+JRo925Xhb
AU1EDZ3pT7DeWCKPw3yc8PVUBVx+3a2uEJpB+vcQmbdBOoOIKEjo07U9tdlkJcohF0dLkh/65oT9
I1Y8XSwGhweOJx5jzEqYGW0oQbxe8UbiN2T01P4ySbkjHfRa3nuNs3SMGYPtXCWtBOmSywCjyXSI
/ZN2s5SYTKPNL+IhEzieY9sHnxEZG86wHrGOeijKVB2S7rrQbWI87dvtH14GZwzGcFURhKgi7c0m
n+CeTuSgX+cvnSv4mSvc8N7/f3j1/EZ7DdkrXSwk8Oll1IyxOdOhRxieuhMqUGAB4M31bXZPrLTx
9W9ZYSWJlONlTiXrsKZzdvs79Bs+xle6PXvddeWOn0dcW+NPvIwWx1e9HvkKuDQVoQlzXFstfw6R
FSnGz/uXxtGLVwezAijA6Wi0Nc1TBP0NAvWFgebhiFtt5Tmq15fzCiep9Tp47VSOjqMrujUCF55s
3+mLDUwxj7xiMu/cGPfRkiUzsfkD6r54UvVMhF/7x8b7fdZTYG2KAr4NxOEINaHrwuTYEjWVHQfB
lo0rIRI6IcLf3wSndjqIws9M8eS+tsb0Rct92XzYl4dnu6/knKv70YocqUZqTUJnayfKtDhYpLUy
TMrOx8rnDXHz1I5xFbGykCGgOe5gvpLLS1k7ZJW3LxIHgq0aG2m+1JMCCCWPrGX5Fs/3MZe+n8by
nXtiZ/P0NKhJnQBEPA1HJEwfdXd8oU8x8ZA/89bAUqXaA2MeFs3cBEMv4I5M5atYi3aTuUuaoeDG
67fjaDdbJs6qtkWnJ7Q7lA6lfDn8ZTCSKf5K2dIau6i6Fr8/giKqN8Q7MExZGD84/p0GME6gMNUw
kmk5oBvvi8pJIg/T9X8HQa9sJQnaEkv0yNL7z09CLVtZ6aKqY+2DcB6Ur5mqFUisJwgCNUC6pLdM
BNfqgQyXqv4wBf99FyT9zv0dVF85j9ZQUQGoElCG8NzKF6S7i/PbfWl4dsmYfhWSCo3huJUhE21V
ip2yr6wlnThfLRxjYdmEo4AMsj4DRla8gU6ixVZtekb3c18anuNkuYNjFBaGAW3Z+AAM/MhOT4Ib
XDZue0ywZ0j6zEHjPBwJ4wKEYDZ1ldIR0U9cCXM46HzRXcqGiPaBY/GT23vDua13mceuSYuElrqo
eORSOhjOcosNcgptBsOEhSxaia/xaB95qIyDIEapCHkANSThndTfZLmv5B8pf541ndA/YaXpYiHJ
ukKoYKR1Z2x1zSbNWxYT28k/MmW0MirCOAmtDuQ0DQA1TddZf1LUxirSm33N4LhswnxRBGMSDMGM
E9PG1BX75kKYJE4ah/fiJsw3BFhWZrUiwEiOxU3vY5AXk4KzIx+EIzfnsJ1X+e2ICOMlisqUFpNm
38cTZQmpfVCBYy5Q9CjdvsZj5n6NaDuhlc0oIilVkbqDaNInDRuUsejcIV70UtugUXsonhUKjKFs
NJ3XVuaKTurw2b84Ss/mGHUlQ9StoSZx8CzOt0n7rdY4c2DbxZqz1rMpRamU8wlsbajFn/K75lPi
IVU8XZhu+3nxRQ+bnP3osb/ISk6Y5GinwqQp5kbP1Cp71U507g3FMSpSTqPTH74wsGCYLopG6wmj
MYK2TGpkIvdO+3WQ/fOGg/IDaBYtYIgXI69lb1um33hsAaoOltAsRsg0KMpVEwQ/BRLd7xv1tkac
IZhMlZw0Yib1MAK5v5yl+zL3op4TUbbfFmcIJqAoWRcrHa3e6fWxHQ6ZipT+oyxjwOhlX5bteHwG
YlRAKJVi7OlzfFomq5fRBfsp6S5rjePWeUfGRI4c/qnPacUnzOBor5PyQhw4rna7UUI+i8KEDi2e
1LkLcWaTlz0QZzm0YD8G/QfYJg1vviDW4JXuVNj7B/gH93uGZcJIVWn5PAaApWnYwsv9JbSm02K/
rrbmOWDeOTLxZIiSKM1o/q0lnwOzsE3pSzv82JeIh8HEkwhzUGbb4K60LrN67Ogi5XWw8DhcN7va
sUHgX8egM45BaYNZUGQqiiuVVuXJT7Sn/fuEkc0QfH0tuJcXt/SwytjlzYfwVMVgKlVtgLKtQQeM
jUeFJvpoVsw4VrMdSBgXlOzGrh4zO/62f7Ac18QSLZZlYMiTBNQRyy4TP4mO+7+/acvYWmdQJgbJ
FBkDKHusV5IrDInojer00ZW8vNSgYQtTXgF3U0NWQIzKK90YNyalWGzQx4WwZclCZmUCr5dwO7+3
wmG0XYjrNjEVOvXiDaAIWT5VR6RA0HBFCXIFKInoyQ7IPPy/O0fGAJpBjIKqAVulnJ8y4UIIP2XJ
j4x8KDKupGMMINKrTpQpb5d4qh4Kp/iU298llXIsgCSsvfgIzadyhnuXmNWKLBZEHOZi+CS4kJZj
P3ES9Ry9YPOxoJUSxZxKhP6gFhtxUxE78UbOZzcPhAmNQTjXoRHiduL02RQfFfVOjjjvsU1DUmSi
qjJazEGL+vYjRMkLc86o3mEDjDVrniYKtoH+GfHrvqJtirLCYURpK0kbUgl7VJruNM+VFeRem97+
HQYT4KdWL1Q9AIYanOrpKguvoowTeTf92koMJrijJKQ1ygiIZbzGYJwdhdxJGh4EPcnVZyEuIOtj
AxCVMziITHZ+Ku3hoLqzV1139nyQ7/aP7TVF+O7TYyUU4+OyLDYTRQMi+m4+BT7mMp3xLrlR7NQV
XPmYPWEP6F3zhEaqu8Y3neXHPj5PYMb1EXMqyUzPdBTCU5blD6mQfqiRYSUi4+citWrMSkMXtVi3
2FwVXBjoiiGEZ03Uj+2dJOPnArmR2phqoOIbp9bHrkS/PcoHlRP9tlM+Z3HYObw4kEd0FsFqKRWu
gtXSxYF2vNENPXyyJ3r+O0Kxg7tijVGdoAVYG4R2EXiD2FnmsFiUt2/iDj1sa4Oqm1gyKqJLljnC
MpbahphwrKCzo7JFnhSCtxwJJkez/reNwtsfbspvTDZeEJJn+ZACs/NoNw9dpYoV55/Bl+4rnngR
8D72t53uGY9xukKXDCU2w8K4U79pXhL1Ez615/HXR+zqjMK43EhZFIR3FNbm+KTVV5X0gSEYZXVq
jLvFvB+INCg77UCeTP12oZU7XhX+D77pLARVl5U3XAq96mXt9Womb3QFq/AmkArHaEbX0Yyev2CV
77FAm1lqGakV3PHez9tx64zPeGPwmWUlXpoYv5i06Ng242051uahjyNOgKQe6L2VnYEYJ9xMiYyW
YwBlcWGp4fWYLqDjeUnGW6H5Fkzf/k43GJ+rFXVZtfT50kqaL2LFI5ioOE9LjiGz9bwoKwRlfGVJ
HpIrQZ4eiRFzIHiXw/iK2tCVuNXpmXUnon4B91SqcN5H299PZy1ni3hVk4yVQv1R56WGTZcCgg8Z
3ZTJNUh1P8keOgucD3VNrzAZ/1AXYTTldA+WmXkE3LZIuzS8qX7O2bErExLYalrR3n3MSl7B+113
KhjVJ4NzRRwtYAt5yLQVppEDpg41b1QNhIxUr619babaumM7bDUvm0YhxZQzwm6RWHr3YGhuSNxs
eFQCbx+JFyrYtaH5DNrDnuBJDqJjR3QzbIYUbN2eTq+hyeMVXLl4jFtQ5KYVDAGqIH1Sv9Mt3+Ab
vCQ0LHmh3fg8o93uH16pHj3qlb+Ng6EuUlreEStU4dFofkVClFoMKz4KT/mRZnr4Db0c38fW/FTs
apBHUP85+v1sl1hBTzpLw97D4pvqolRBO/hjTxKs5QpUs5ykFs8OGB+ihxNJlQ7YvfCcp9iFdK9o
XzhKQy9pRz/ZSiCZc0EWKeH4fNIvcbAF3jXIAB3JdZVb7Yvuq7byzH+4cURjC4NGh8xqQ7uhwuTQ
qIe4vsWk+r5oPMmYNwYBZ1cwUsnEqj+OSusuBrZkqrlbEO6qYPpbe6fIvDfUTi8bkU6HUYY3za5B
HKs4+aXi0bXqvBZKnuER5uFBRLoA2aB6cVIarFturfhWdw0JVUeRFpy4TC5/eNT/fgGw9UBBKPJE
y4BIs6vgDEPyZzqNDt7ct5nNa3/h+GW2IthqmI4P6WqISg8vllC+lSqdY1k8X8JWBA0BObqB7hgb
b4MvFQYISx912+RZvwI5jqU9h175vK+OnEDA1gcN7V/vNZidJaUPQ34R51eB9jjx2tZ57wK2PDiJ
2myotBG1c+qn2Y3s5RA8dN+aC8XKFpu+SGOMA3woHXl2z2yVUCs6Q+7oUB+Kq9eVrKIRZ7pLJN46
do52sFkhMstRn/SASQTjSzSRo5yP7v5VcTwHWwc08i4t9QkKqIUNth0fqhZTDD974/M+DMcHsnW/
0mwVaaKrLQrEMX25M4XLdn7ax+BZrsL4ilkoE22hr2npU3X5T5DGuq1fdDibv2dlWyJTlsGcj9Z+
diMxiDr0WKKdoEsZ+32dYVz/SUg4ea4/2O4ZhUmYNFGKpu4GJYvOkTz9InPin+Tqn13AxEanh1Pz
Wr62K8PYsvyvYEwkXkClHmcp6nNK5vQzJo7nq9DVHIKHCChel1NYWpNbOs1V8pGK3RmYLZEUUd+n
4uu4+/CYt7MjJooVKdz9ONvx67d8bE2kGJVQyGnznKiNN2Gm4lmv3S0C0mxGfp0mWK1ii2EFLv1v
c2RiDD6dHI6e0hN8H0HPfwETrQMpM6RGw1+gYocgXbjlpFeZJ9hhaqGA+FOxsMLMGy/6wmp8gTtV
sf3KO6Mz8btJE6WNaM8dOOftUfOk4EJJLpPmol3ul8nfl5VjJQZjkskyoV+att+SWLGq6KJarkjK
rdrQD7G9A6V/xeq1bDbqhCFkeBfFz25yvOgU1GCRpfUxe8aJpjyBqD9dQU1gYo8KWolXOzSAxJ/r
bLAi8WX/1Lb9/vmKmNd/22h0XBcKUkuVPZY1WIl1TtZoO0SfIRjHEoVlNqLSCojmm2A2ToP+D117
0NLHOpE4Cs/DYjyKvoSGkC/AymrVEspPcvEo5qAVLS2d9+H0LpwRkMepmOVRTdVE9yBzclodCTFI
cntHwZpFAwn7PrfiyC+L4/4NvY81DBBzfnJQ6n1LAJQc6+v5ajrIxE0vKe9V6BmPosk5wvfvYAaP
OUOiiCDnlYGH3RdudkMJN4U743JGG9T0M3Sy/6rmb+HYVOwUSUsrplLviAY61dxKujUUDsQ7JWcg
mOzKiBdUnqKrxUn7y6I8xTonnPCu6PX/V6aqKYqRTAGOrHiZwGtPGyWKiwRVFBWfsbyJ33d+gZGG
8aqiEqaKGYq9Exa5T5biNLfiCetcf3D0jv7OG1fH4NBTXQkVzYKUqy2EqsrlOKqxI82NGyvjpVFh
UDtM7TKZ7LCJrGaYMSRS+uMcuGoseft/B09cxuNKAuK4OELcar6uddscv1Qzr8uQtkTsicq42p5E
waj3C1bqdNrzkE4DWMTEzOsrqXjQmuRlGALTFnJNd1CsQy4wWnL/76RkvIkQxIM8LzhsOT4m05PQ
XS5/6bDY9KzWaurYNYDQ8tiKmx9T7YcGvq2Hj1yYhjlH3RQ1EEczb442LiQlD4GTYSA8vxIJRiF4
LWTbTmoFwhiBlGJj9pwDpLjEdjp0TuQ+qDyPdOEghhA/ZnMrOMYWVGK2ckFlCvqveXREEtrWefnZ
d7GL2tsKg1F0w9QXaQEjCHoYUitVDTtXImsuT13ntfX9vrq9f3q/guloXMRmzfcssvWQpWoxyXAi
TwV2B7eYjQK/RDja2a/CkrCJI8P8TfO94G11ePcgfYvLevsQ67lKoYUrnk+SV6GyEx5NXzlwh5bf
Pb0ZHMblK6JhyoVIo4o/Yi1l5hlgzCe+5DZ+Zot3+6e5+RTQfh8m6/4LtVBT7ISExgtfgjy2s162
axkrcSreW2DTJ6+QGLWPxblZKhnXVoDyvbSK1x26gt3lFr6VoDlP/0OCmIfJ6H6kYUNjU0G65Ei8
EcUQpL/d6UTplBu/v5A5h/n+Q5S5OsYOVJBS6yWN1g02ig6XgkUOobuYToidDsiNgQjvPudtWKAy
vAsAq3NlAoDZ5sEAv9U7QlW4Oundrm//a/8QIxbj4UGE13eLBAhlvuoXV89/5Lzdd+/bNRkM5qmo
dA0RpgQY0r1y6m+DG+ma3Jo+epEPhMdPwVN65pmYGzGY5HpgdTAuUG+oy5d6SaxWPuwb12b8P18N
W45TzKTJFwU4lX40Gz9P8RVEnvcxOLKwI3Vmo4AURoJZzc2d0XpzKljR4qby132Y7aili5RkTwXB
GpvJGQuiVZKk9NgZ/49XykDC5OO67MQqviRX4y0HcPNhswJkFCI1pWoQItI7k9K43dK5fdseSB4d
ClQIslb4oiqj1ZrKSUjGj9zbCprRj34aa7GJISupj1Xt6Hh0pDz+uE3d0HWQYRiijAW9jGsCQVQo
KdRVjBk2SmYHrT/2YMLgHOKmA6T7OiWoIahGGYc0GcVkZPoIlNmOv9I2TVoCrL8LlU3TU9jY6ewj
bnojrMskGIxTYdIMoDqOiSgOeI4WUWGNJXatufsAmx8sJvZIgqJcwrGx6wZrXQnRfNrBGV2Zn4gH
znqnHS3im6cOeSDeVrPXqM66V7pb1ZBUBcxqJiPQoEhzRxQdcCh05KfuQGm66DI+XvPGpoWtkRhH
3ufYOQDPhEful9kOD70vuMVBvldRP238wOYVjbZuag3HOPWyNqvaKAzEjdwD56wwfP7IRa1OjjHg
MYl7M60B0NFgeETuzu1Oo2eeZIv/ZbmtFis0xmZlCU27FRXn3wVH8clwFIvSOokH7l1tvdHOh6e9
40fM5joTK6Apt9qJzjSg4esT5ayiNCK8bNr+TcGW337NTrKRNk0GsHY5xcJJ53U8UxX+s4prIhV2
9bXc95ERRmDKQb+hbsWaUw8F6C44drsVp+jeB/D7GNjLKjP3I41Tq0q91ju59JDIdrwQu259yfi5
r3WbMFj2aMDpye9pQOtYmWbUnfACq4gdCM9TfiWPldugFroPtHloKyBGuzti5ONSBgiAUn+dqNpl
VExWoPA6bHkwzLGREHaaDYBZasyPZte9Ai7EkTdyuflwRZrz/4/tHd+nhKf5HPc4thTDlrFlNBaW
f9uRZ9rZclT9CNtOA5vHOrEv2zvSzyjucmOmDiIoLkLZi2Y35DWf8iAY1W6ILOT6DAh5KVBRu5Sb
Fy3jdF3xMJgPGxkEUyP6hiBG19tzllqJ/JBkvObCTSewuiH6/ysjDWosyhMoSh095OmlFN7v6zPv
96mUq99X1LkUhwbRJwGLsnmT8ciCeL/PRLdalVpjpIY5Fj+wtsdAamVfAGpw77zY6oCYeBaaqG2U
ISxFTI6zchUsX6LCH8inrPoR8ZwZTxjG+PVeqRO8ThDa1Luovs94xFG832esPpk1ZKEIDqsMpru5
LJxYSzlau5lGWZk8m84gSxclPb0Q0lvjbA0ReGbopFfoy5LTfBVfwK3uitYHBnfxLFwDM+GsNqZ0
SUN6ePGXEJwGxVPI43jknB+b1TCq4P/fNsaQW0Z0YQi8tCsPgTH6MW/yYkwhhIKeM2d5WZzitbvO
/DpLzuDKGA0O3H0F3w9teM6/tdBAqWb0kOLCNOlBir6VY4S1gLbOyz9x3NlrL8nKEcgCKg6ZCph5
iN20Sg+FGNyF0sQr2m99mqzVgHEIZTXEUUyfu63bZlZ7vaBTunbiY/gQHXLUh3isVLzjY/xDZeRD
0VJ9l6TmcggUSwkVvyLqSxkqnJviKQfjHto2iWeZRp1K/jnWLyNvQIQnCuMedF2tsKYCv18Pj+14
EMevctTa2O3AcakcVWDzF2XZGtJY4oqW5hgEh6rwscD6r5SaTV8sAwaQpQ4QcipmvdV1Qn3dgO7t
mFRj+Dks5IJT0qVn8y5MqESUsBJc00UWsNb0xBDA44ndPx12/8S+6v9P6xM372iFw7w8pCRoiBFQ
nBJcg5JX/9JO/4wDBIOtX8kv3V3l98//uUOUOtcVLOOXBHVss4wAthk7OzTBtmx+A9kFLzlDffS7
U5Qxh6di2QsYx6n0KyehjGqmKXE4OL3maD4lnGgukIFfTj0miHjVn+1v8BUaY7pLqzdtnAFNLm/q
zM2jxJ7xRG3lY9i1ttpjcFJ/UjvxQ+p/FpIxY7DJYgI/ElBoQFY1RmJNnz5plbNvAH+Iw2cUxphN
0ilRLtIPCWwyuVRAzxv8EO/DR8Ux/QL9+oGbO5XNPVPODbJ8DIZRq0tT4kyHF8yL0Me+kz2rqDJk
t9xVolTXd7RFZyK+pLZT2Bg4yDayG2wdng6pnfzqXJqCKq4+koIyz9rCLt9WaiNNYwVo0Ww+aF18
7HJeVX7bMf6+M52xshjbbsY+BUQtI47MeGYOVsDjZthMia8FYQK+sTTakNS4ouKSXhHdpFIcdF/G
jjLeEMf7DtHXR5mB9SkKFhq9o0zPI0EIsKeLRmNY0/fwIB0EcFu8dtMTO3fGC355ZtNFYiT+X0xG
PgGkEKMmABMNbZZsun1YWGFyNwwcb7V9W2cc+v8rZ1XmqVKZFCdpIzfXPKQQ7aS837fj7Zh/BmE8
IhmlcJJU5Df67KgPj5rKeXHyhGB8oJRVqhYZ+P1meB7rawW1BLBo78vwhzTAWQjW44WVPAsyTmoC
a2d9qu0JJavLyabzIoErXmRXPMYsng4w3i9MBrGsIyBW1VWnuRFWOQ2PA2/6b9uUiExMnRgYHWdT
aKD/a6Skh8FSfqT4UPviTX2JmRQb/pVziJsXtYJiAv8yDloyZIASkOks0Br0SZFdzj3xMBj/06Vi
klc5MNKn5pg5Xkuz+uqXGVyKtMooPncqR6pN9V5JxdiqqomJVBt4cupYrtPfKh2PdWFTpPPDhR2l
bUuhH5UYAOMpO17RsnfkkGvlHqsA3NeZiYf9M+TgsZ+/etwNdScAL8nsUPUEVEV4U5Kbun0WiaVd
mGRlLBuaV8XCRUtQ69EOQVxgZxFqPVFf/qVAjN5hfJYsvQhLKlSQOGHnxWDa6ujvn9q2h1jJxGie
pi1JutD3ZTu71WVzbO2H0NVdDTmE7+kDDU0aTzPoT757PawgGdUjSVmMsQTP16LNurWL+8j5PuCp
CfM6hM70mSPh5mNlBUcVZxUtOonEsTIDrrgMfNrmEV8iR4IqJ03t8wgkt8sWKzQmbMRxm4ZahfOU
vwRXkqe4odtdIO6a/uSnXAYVGiT2jpINIuEi5WIBNGN4xMJ6S2/hpS6STrcm6cg5R961MbGEpI02
NgO0v5zt7IiZJFtdkFxCjVO6lV/oSq6R53q3S2ir02SiSTvP0xxOwBR9w09Bvk/TWeSqdcAGfIge
eSkFjg9hv4+xUFOP+hBwFbJnpTrbXR0flmDy9o+SB8MYgIH1GVJKY2TffG+ryK2RjBcGax9kO0Se
z46t3EYZaqDVCL1PjvGhvUp94QpdVbRnxeEF/e0PuhUWo/WLiI7B13eGdqVh/W5w03vJHeUL5CWz
6NHsKLzMKPxSmERAVQtf4bl6uSzCBdqe3f2D27Yp0zDAvqgQnV1poQbGIs85vR11sDKQCrTqj8G4
7sajkN3tQ21Lc4ZipVEHNZ50XFHcZ1ZXd9bM60rY/hrFBtV/pWGs1pRGIkvo2nYitBtbaeOF12go
sRNHcME7G1+2hg+CFbQG82x3W8nPwIzpYpusvMQCZBNbYiXBw0zuNPJt//x40rFUJFOiKL3QAcTE
bK6PJYFe8Uypu3UXWTpHdvBB6gV3c8izLXlTDX8Lx7KSGL085lkD3OHFuDVO0iHysCR8AEWIalc+
7wOY3hGj9FiiglSwiokrDc2X+P9VBJN6XWtIFIOQRwYluXgjjp876TENMb4bPYUCj3R/4+awtkXR
0EwnanRf6lu4MjQbCdWjwZEC/RKcqujKGV9KoTE5T9ANQyOqRERdMzVZNNnGDxEDQWrfRIOjqfIV
FvDcdvlT3eveYgh+2SWcPOGGrb1BY5yuvhSBGehAa6WrMb5MIs733NYX9xsAeqyrW2qj2FATekuU
Khjr0lyRWLVDh00TK3HpgHXL00OeTIzbTaIgWpQZMolz7IYG6rp5zDk2+hOs7q0viVGGaEywCa4G
RF3/zManVraH6nvbRBxd2Ho3vTk9xk+lwzzGXQac0UZa0KbZEQGbN3WfEt5y2z22VHwtFeOchnlZ
Js0EmnBQ7+tftI8qdNW74JDU2FRG+7Y/MBBPpLOEEtY6vtWPJi7G2UyAuYS9NYknA6w4vOmBXZMC
BpOYCxPDmMsJGaYsUzHZlKSZl4vkl94GBKsjpRw6GXfOvhPe1RBgUl+50ntzifRQXIAp6I9S9hCV
TxNGNOPv+yhbHypvjo8+T1cw4jRmpUBzxmZvwcauJSt0W4Syp/pSuxc9ZFaPKq/suKsmEI3xGchw
FrIu4LNciZ67+irUUM8yvvylYIzf0A2wSrfUManW6L7uwnHC0p4/m7eUYDy6hf/lNYnz1ITxG0Ro
hoX0yeCQfDxOwkNbdEcxQ09zWR6lUHjYl3DXS+EUGRdizJmw1NRLxaapu0uuNqBhSQR3H2UrSP42
aaAwDsQMo6FUFqDMIRY2kstqmS2xTWxcWCTcqMavfbj3nJmMOTMuxBgiScipC+nt4Gpy0mvzHl+z
fuSYtnY/GPbsJNb/MHHFsTY2zTHJdVjECaJMlc/u1BQnoaoPHW07nXgNhVuvK5icpqICRVQT7Zlv
TS6Tm1INdaiJLlnxVzpLBt6rO/MrudIswcecKfJthb/wCskbjcJvYBmHkjVqJTcCRBRPdBokcjqL
Mvw3Pm8B5x9C9llAxqcQVZSLqQfSeBLoAxIL7BzDMVMrvBm9/zUObJvDGZRxKmUQBGq7AJRIMVgB
xvCpWyJeFWrbc51BGKcitKAHlQxop5LfB8bPpbvUkNLhmMDGK/jNRTFuRDYNoUEhj0bR3iVeAcpx
+UGBatByP2/h1bbinyVivEhtZATfygDrpF96cVui02QxHKPgPeO2hTJNxTBFU9fZvsYmDapJHuHz
wbGEVGwUWWVhtw4lS6bjHpHi7J/itt/6jcfS8yxlojRNjXJhVXxu9Yc8uKkbO1BuqsS029bfB9tK
CuDKzmiMSSPZRzKxpdL1doXKHRa02nWG3vEC+RteV9VW+uYNGmPJkRZrbUKANn1HeIMtG5jpxi71
yaXZNz2xsg+ktd8gMhaNbR1tl1D5RA07PX1F4I3XbhvW+QAZ6wVjAunlGIZF2w30zoq80J+/lyNG
72m7MAq7PwlWYnGU5A+vnzMsY89pMWRtL0BLRnt0aSvn0lmpPYDDG3sZDhneyB/J9705Ssa6x0At
yNTgKFsXDM0oY/cJPPE/qVP5ubea/0w4/BpRzzIyFt6UvbFkFHAwYmuKo+cCA71z1z9xbID+zrtP
GplgkTQalzUY+duwpmkBCbKUvhTQxoFlF6fwosYq0Q5FbDRJgTYl9sof4LE/cnCpauzhMi8UyRyK
qpeASymkImxoiOZLGc24yWH4CY4xp9Hd/87gRs90JSvzSsHUiziBhxPf8vdpeqA0SKE7WElklz2K
gMkFPyW9aSC/EfEQe3u6xZSPpaABMQ4lL0hULzQCK2p6d/80eTCMIzPnTs6kGOFAlZ7CyQ3U2VLG
H/sY+xcmsV82cd+VQURDDkgE8aS8lSIOAE8IxltlBgnqKgVAZvrjcKzbQ86lbKC/8Wetk9hvmErR
yqqrgFFH9myD2eaGUgMXJlgkmyfJTb2GF9G2v+VXKkDFXn2qGWOhoicLn2qjTYitopkIxUy3qe3A
yv+HxTHb16QZ6HZXdUXRGDhxzlD5wxoqZ5pvzORBMXmGu/kkkM8AjCcs56XGABkA5lvlltoQNhIe
i1//DFzxmHq2deIMxninKYwVKatz3Jfioa9h7D8bwcO+XvMgGEe0VGSMMzHDgZm+EV8Isp8k7t9B
sH5nTEifLoBIp4MWfhdlLGWKrb/CeNfxNJkF5qBxUnF2n9PGhuahCn/tY2zqFhFlkKugoQZzLm9V
mZBZr6MZGFikqZNPnfr8kd8nmimDvEWS2YSNEuStnBSwzkjrQH9QOmXc//dhX6KSMwTzCDOXRo9e
P1RbLIIcZz/GIJ8ecp7Nm+ekiKqGmURZN9mcMaZ/xkpOUDnrhNmKpcmK9b9EYJQ2mtG7KhE0lubx
91R0BJFzTNuP1ZUIrMpmaouWKYgg9Rb29+JjMPejZ1ARDS5tKEVXAefut/3kGZHl0xNUs65EHSIF
j3TfVu+bd+rVhMxB4fIH6jg3xLLqyToYJesaYHH1PQsvGi2391V506uspGH0TDLUvNA0ACji50qy
AgyuE47j4p4YY459F2gdNB0YfnlN2YBiVIPTIx1nyuyUcz+8E6P/vwpjaM9PxnACmJl8yXU7kXht
37wTo/+/AqjlSJqiHgA1LFM3P9P3fZN9pJyjoq1XxIINg3YDvkWJjAxjWQoeZCR+DLsKVXu3EXjD
OptndQZh01JKJXfxTHN8RXiRBTcLLxdFQ+y7V8zq95nn3tCkghaCmMYp5slamod8xuQkdj81j/tK
vK1hKyBGi4UwkyYZXWxO83+kXdlu3biy/SIBGinqVdMePcV2phchcRLN86yvv4vuc2KZW2fzJg30
QwMB9nKRpWKxWLWWhtbWFsPI8xeMiytHVoCyXFnQDCNaN86hM0yALKXF4n8Jdm+pPGpEda+btOll
K4s4N25kY84KFRDEqJw4O7QyxoHCv/n4VyCcK2tao9cxq6Sl1X3UnWT9pR9+/oUdULF6ZTmDI3MQ
SpPIkEyGi6my4YEA6cGacy8zZcEc1eZyETAiEAPvkqgov/9cGhKpfcTuL5H1LIembWSPhioaxNiu
w6xQuE2JQjoMdESKLB+ns4bW3OIX1LCQHmP2SFRPZd/GxbezwuIWrrfqkVrsGpOhAQoXQOjEl4cQ
pYpxLywJstW5hsWlylFeKLXcY/XiXxJKBMiVh0+d5dbofcdL/G35KKrhiraLS5cRlJN5YoVOOd1P
6Y1UnCJRuzELkNds4jKPYugp2BwZBOrRyp5NmDDlKFG1bDMUrLaJi9MkzONhYu+DY3rMyr1Qq3kz
hL79Pt/cRDtFDVsLLmeEsmcQ8OXI6dlUFruNF//6pypyb34oZ2kSVVNYqWNA3zFx2hvqjveM+EDe
h6KpDiEYF7LbOBotnS0ca3RqqM3kilpX9UFKmDp/MYCsIcv9b3i4lBSQwf3BolAVfBuaXVxV9pB8
vL58Ap/mFQVooDUBxApw6dA/WNAojSGtQwTptAiDCwo1XWpaVcDoSXXOAqh+zNFtFIrEZraz6tV6
cQFhpFFeElYLaErwmMencqclju6C6xVlNtLZ4nf27SN8BcmFhGHR5S5nfSVafZdTL7M+jcnOrG8M
60kGtW8pn/uqsenyUleDd33ntr4x8C3oiqpSJLz8i5kRVFESTMgeVCLf9RaIsKrM/DCS4HszKvNf
nLlrMM7vR4yT6GYKsAx841a40yfiSKJ5vq2oZKoEakiaZoEHhotKUdYOeBGR8AYoubqBlzFVs6+v
2ZYnrhD41FEJECmSCAiyvB8xKkX3XfTy7yC47FGuIiVYECbcKLxty97rIac4ZqLuUeZX/DmxNoTf
jyyaKWYSEMAjKXiIZ6V1U5rWOwN6VU+TPk+OHkciiRgRKJeuELWpIBQN0GWovH560ofKxnY5xnyc
lMfry7gZadcWcllLioGi2ZACVjmHUpufPAZucQoeoz12TkSSInILLkAFBRT7zABYJUkcsnzVKWQ5
GhGlvcC9X5/AV1cwBcSiyVJi+VRlN5JnQxclX2z9rzkFF4xyqxlnKHAMbjjbGMQCs0zwlOpoUBxL
m1G0FztDpJTL8pFrkFy+0rVq2xXsgwJXitW3mMEFQQ+9G4fPISWu1Io6jUU7xYWIoC2VomchIjK+
4xtuoDLbD8511xPsE5+8kAJP5JoMDKo9asWuTR6u//5mKwAee3GFwYsJvaBDS2JpjImOEDE6wYMM
wiZW503c3NFkKH1ZO/lJ3ov6OrcX7g2T26gC9b66nOIRtHWDHUKSvAydQESvuXUkrQ3jdqeqpITU
NIQ2c3Er9fCE8ZHQPcQ3BGF8e4d+G8Pz2OeKllghAY6u+fF0ykT9m9uB7u33uRhepGOhRtDDcjVQ
kubUQgWwdLrxhhiHXniOb+6MBmY8BeKkGs5yfGKrsECLJIfAQY/sKH3UmodSDe2q3Alcjp0HF9/p
CoQ7L8qqSBs5BIhU2GBM0J3CnfbzfQ0pbbQtx48id9vMxcwVIHdWKENuyWgVYp1mYOtEv8byCW+6
TFmJ+I0T4rG19wU2bnrFCpL9+2ohFbUaanUZ2HM5o8/Em2dkd8mrtIzsJl6l24EziYK6aPfYv69A
a11qRy0csbAqOA0pCMN6y59k499uIJfbJoo+h0oN4+JfbLaIva02J7TGYroSnV+im8dmXrvePu4o
ieg8RmgiZZeqDnNT8Vc5wegNCNHQhhU+VqMg5ArxuPBUBx1YFxjef3sOIr859T5TnctuRMnT5p4Z
aDNjPXzENDjfDEhN8i5a0N6T13YVK15Cz5Uu6n/ZDIYrFM4dSS/jbtDKOBrN5knCZK+eghxLNw6D
WX78G9dfYXFeqCpFZmkJLNIhx8oUo3KHnuMzipaQSo0eAkfEsLkZIVeAnDsu5YgiXAHAqryL4yNk
A+1Y+9BGu2gSzciIdotzxdzswiUlWMe4fpl0UPIUX/ReVFPejlcrgzgHLApzwnjCjMQCFcuz6YMB
8EegOlIBMVZGZjTuiekLdo352UVQXmFyx6XVJZgsjrGI47Fzw33hWx/CG/TaHKRdA2EN68d1vM34
+AZH+G6J0ShpqAMOjKFhCPYfTfSevNk6hO/pv18WfyelmRppeJVj5RHY4yZ3umT3I2QDF0d20XeC
FiIJMflv0oEVKne4pR0dslKBYZ31UMonihz0+sptzZxppmHKuB7KOg5q7oxuxyVIy1pBlNesoy7r
0ASQwTwE2t+ZDmhlThxc+9zJ0O0wJoJt2/7U3rA560qZKNQM4P+D+UzS+zn7kMtQxx78CifadTu3
Q9YbFBcYkybqjEAFVNfs5fCXTm+meJ+HX66jbH/QbyhcYIwNMs8xxvjciX4v1NzWaoeIP2i2JZcf
1xsKFxJjsEPEcoEtS8DzXvjSbVKC0lP2S4wZj5HgUxaZxIVDbcxaowgBVkzxTpWX+74udkTpX/7d
ynGhsKZlHUQ9C4XVx1r/RKdHbRLU6jYbsdeuzgVCKa/GfOyYD7gE0/TqB32nOpBuerByG7O+o6+W
tubpnZ1/v24c++FrG8ZFw6XtuyyhAJ7rCHOQ5v0kp05uFedwHg4NYlYvJYL13GysXxl70RBrRR0G
BYA5HrUX8hwd6E5Hx432QX8yb8hLdos7DMZzRJPbgu+M16vUANupCYMde7tIfBXVtCy3rVzQZyDC
4UJHF8dSOqZwSxre0OnBKBq71M+yNDnXt06Ew8WNQMZMWDkDx1TMXR/Ndlv0n6EPf5pbzLRex9pO
Fd9iMa9XucxNWUw6Fo/cLD57JEmR6yhHluKH7t88lKwdhIsiGklkSc9UlLyWwsnz8qCGIqL3/3Fo
/o5UvEKlmmt1oqUwCHJNvZf8YBOzgase1N7OD7qfHQvnb8Zk1mZxgaSsU6qZGiCjfnbMKnYXQ1CM
EkREXqASWijpPDKjhvxLYx4j6QzG3uuesAlBZB1MbCYFMzAXMNoqHdvcbNkj7ZdiedQby02zz9cx
Xos9F1HpDcTikqaqToM6lDuc/KUdZ/2TVM6uqcrHBVOxSTqdJgrOY7Apyka078LqPm3bZ7pAFbOP
D+o43Sip6VRL4tGYeF2znMtEpAm9/UGs/kQuOYlQ7m0WHevAmqfZzR6DJYfwUB8wNeNLgpCymY2s
wLiQQvMSBFYj1sMId0pa26X2aAWeZEAuVn6+vvab+eoKiosqkjb1VhYCqrF2S3FoYsFRJ/Afi8tD
wjlXq6xHiaIKMruwfFn5mGX/zkd5BvggLOYsy2EDWW6W+SwpxyraX18mkRlc7hHHypwELcxQ4vMY
/2yT1oEGsyjqssW+9h3wEWNq0yCugNK5bCgg9SL3tUc/hmg701Lc68LrkcjVuEyk1YcxySn8GrzS
PdrY9Zvons3OoqN4j2NlvM/AdNI53bOIYkK0olxgGZR6miUWWNqyqv1KwYRdmfeB24OuWXByXocy
+A72Ogml2jIAZYYfNFxuq2yvBoKxakGAMPjGzyLH8O4UAER5HJ38lnHoqV8iyLTVvnQvrPyxCHDp
KewJT8bLo8pzgZhpkVRzCTTcHiAcr9iJq98vR2mXHS0hYdZ2jHgD45x/DMY5wxAOwnP4oW10ex5/
Xv+6NrNS8gbA+b1RNRhMaQGQWp+Swhmj0pOCe0u70/rzINX+dbRNc3CcmbqFB1DMQWJtV9XEMmoN
TNPhK0tjYg9N7KTz38TvFQIX9HQULJclZLsDGpBCSr0RKnqBmdp1/zHTSwHapnuv0Ni/r+wBOVHc
SQvCX6ed6x6E0E3vKIMoUohQOCcIlXCskxk2ZZIx/GqKmf5osphEdk505fn6Dm0XilYmcQ6hjtYQ
DCO2qFEQcW3Jrh3QLu2tCVNZ6X15r+6FFJjb9kHtBfND6DjlqyqaIUGYgNWm0tkG2xI+qsI3TVuC
EqE9QbIdXbwoAj9Woml7ES531ldhn0+TCVyLHlLtU7d4yvB0fTlFEJzD61FT9XjGBkQm21r1qTFO
wSiirhCBcD4/5FPflw2Ky5ScSHybGX7ePF63YzuJZ4o8/9kj9jesPH2I2jzE8yt80DC/ZVrZOiRN
TDsYoXZV0praaV3MXtw3tRs26bmQ8ArTd7VqG2GLlpsMrbhDOIi4Rrdf0akiU7CmK/Adzlt1I9El
FHSQ6ONqq7nhMWAkoDaK+K6oH2/zuF5Bcce1UYEaE5MYODW7HzW5V/J9b4C1brhfpMK7vtqbG4pS
uUKpZahQ1nm/2N2kB22jYEOx2LaKTpHOdGSaC1A2g/EKhQsrZGm7XMkm5IfScTC/mNbH61Zc3i1w
daE4jnXLJLi/8A/N4G4bc0oxYCDv5uPoKS59MNCZXzqB2x2707IbvPiLaksH1a4cUTPjZSDj0Llr
w5JMWrGYQO+PdKd6xeMUOMrt6BOf7GOX3jai5vCL9eQAuXCioFNF7g0A1uPd0t7L2LvrC3rhFhwA
F0wwSp1XkpLJrqkXp8ZSdksm35Ip/tM+ag6GCydL2UuZ1AAmVfaddlcr36+bcVltfgXQDIyY4RaO
3q737g3W26Sb0wItG0WSHBqi+VRC2l1gODzSFMuJ8vl7pymN16rqQ0ILUcfw9ka94XOOb6WFUUpz
DgOb1ANvAcrchf4kMHJzs3COovUZH7CscuFCT5TQsrJEhtwybvAg4WHxqb7JMcd3I93E97U/nxLz
Tz9ptrIrUC6zlysS9Wh8ldmVz1f64KBo5eG6YQK7+JJiQ+Zxbq0YdkGA3h7K5bkMo5/KJJo+38Sx
qIpxK8tULMKZ0sjdMs1EXVC6aW09uTXG3DZ0gatvB4k3FH7urZqGTmtKbUGIYsU2CCDf6gfDS1GX
kvftyRR4hcAonuw7m+Whkhd9cc1W9/ohvDdCa2d2jWiynlVt3t1RmB+szOJC0RK3s6zMWLwmhJhd
AI3AKHgcrQydUuVdEzd+mZXneolvCz0QRP2LYxLQkKADtZpmKrLGT6/1Y1jXBM9woE36Ch0QZ9Jv
uua7CekfdLM7132Rfai8mWss/hurJ8VswNXuRm35VWt19GLM0o7K2UOVGIJPa2vr1licP9IwkCOD
bV1l+UNyHFJ7igQ1xU1vXGHwQ2xxL4VLnACjc9VbMGaeKz84zD+y12ed6Ci6ym7FwTUcd0IazUSU
ugNcMD4N84FOs+DA2t4fvCdC2ExHXOL2B69emZooCvRf1Miuo58kGxxp3tHy03U/uMxOX53uDYjb
nCCNG7w2w99Lz3oM97H9XbotPi0PKnpxnlGR/OOGyvd4fJ/toCZ1g8LU4lrmoSv3aXNIxr+Isxam
sImCE5Ldx94fkjItG2MeEJkaNGvqsQNOULsN/OsLt+3UbyDcBhkhscaUgSAZ9Mp5hKZS6RgQ97wO
sx0T3mC47VHnupzRLQie2/TjrJy0xak/T6ndist4LLBdRoTfSHznnGQ0ad7qcIQRA/rdIf/KGI9m
5HzZQ+GIbgTb7v0Gxn0/DR5FS7OCWWn0MzI/SMpzJMlOmNZ/FebecLhormokVWUWzfs2dhJ61LrS
i/STkn27vk2b8QDJOiZwZB0Umdw2TWRqod5lgolYvWmGH5gNFcSD7QD3hsC/NmSyFtazBgTWBqW4
oARyLc90/iHR7/dCyo5Nd8CgrKmiucW6EFZEoyNKg8y/ZwMDVP0uv5GcIgIem3JtP4kary4rkSwu
vOHxyRFkbZbBmIHXuIqfnhjHcvJ9OqpgWLbu0fh4fb+EcJwDmvUUEWkC3HicHTQhusFBu32dD4N0
iJDokf3axbdloquLUt00LyQJK9qBYXfCaZt2svJsWKGlu1FKlMTulwH9IiXegkA2I8XFaUhoHZzi
rDCs/dw36H6QkqYUNTVt+uvqD+K+i7hXhxj6s4j65W1anlNZEB233XUFwF242mBGsTKHxeRr7y3n
9Bi4zR7XLhTCOnDTioRGtu2Br2JQ3dAvdEaidsZzzYhTJZGO87CfNUEKsxmvLLB6QJMICqC8Mguq
1lNVDY3sUrlwjbLaEWsp7S6rzrEcfrzum5u2WEhCCQE5EOqQ74+vXk8gl20Ca1T7UyJPB4D/ug6x
eXitILjtB+FtlFYEEHqx64tnqbYzkfqryArOAdSoUoum6LFiQ+kQvPMaFX24bsVlQwqLGSsz2N+w
qqzlQbL0ldrKrvXIiBKGU3CW7zL0n3yGVIFdgI4KzIvyTjjrJ7KNLe8Kd67TgkJ4Fhc561CZX6ZI
1La27W5vLsD+fQWAN+2p10MsXqjc1FLt5Iqxy1vqpaGIW3Qjv6DsyCLUoMiX+FwpAjHTYnY1CiN5
Q/eI9x+taI5PBa1Utyh7YueSlAqS9Y3lozK6CCwQgutwcc41srSIgkXC8pVpZ8uqaxa5KLyLIDjP
0JQs68MAEEy2ef7GxJSDg/wYfWNN0ZHXd7awwXEjxr+zinOKOmyaREF8h3Yz64rK2NDGh9kHt9Gd
SGWLZRPccfIOinMPaZInVAdhXQL2N23f7UefNYOIYLYWEYPuimGYqgpCFS4QZZNGTElBsYkmtLIx
+7Ic5yX8YxkCnVC0TRoWZJWJgbLte1+fldrqmEqsW7dnUJkn+c/YEF3qWTzjFwy8OTrRiK6rhH94
HMPKxImPslVyHj1Qe+/RQV7Z05ER9o57zKn9eWCCTW943AYNSRZYEyuTVZ+Lw+SDUwH8oSBTZMrr
d4yYst/PJ9GddMsr1qDctSeoUbKtZYAOZufUqn5Xq5MTVqDWlWt3yIIbUPf5knCqUWE3nYvF1SGR
i/ZevEDx/GRS2NJpGC0kN409O+gz8dqf8kfdqaH9FrMENXKVXwa+utAVkdltnGPMPdGtr2u6BaaE
977TtU1BlhFFO70cb2NNdQJl8Vt1OQj2c6MotMbha10FSoNB1aJyx9g425vc6WwDlODySfTJCQy6
qHL11IwSVoU0SuIs2Ww31beqHt3r9mx+2BSk+v9wcPJzRQN69Gc6wlN040s93Bi5aJhWBMDlF9KC
j7BiZWo56PwsT3d9rwhseNXYuHC7lRHcKaKYhhwtJTBY2wmaJN2h3iWPxvfwGN4Up/g8+9ggcFLG
rumqO3IbPkpn9Vw5maPc16IDR2Qw+/fVgV0qRpm2BlZUoehrU8C6LGo33CrUYJj7bdO480WN+0DS
ZtjbeuQofyOlM+0tp/Pie+tj+8So4mWRVUJMLo5BylkzhxCY0XmOD8VB9ZYTfdIImhBQWPuHKESk
2LF1daAKSqA6tIhNBS3s79eSTrFpDRSPKMoj46Ni80wW+jjTc31IIFwpiiHMBt6PVGQhio7LA65o
XAwpC02K+nxkV3di2VZD/FIbPNDh+oVOPv75h4dfAemnYSrsv/empXU1R2O9oJqjoSafNUvgBFUo
Knps5cVUxW0alwcUJNAA+R6GNFlSDVAXwMxPuM/wGHRDv9Af2UmHMkjmzTbKevnoS671dN28zaWE
dZas4aKr8m1zmdbHM6YEFpdCGnMog8oOiukb0QsnmIY/n7xA4qAbIMQzIbqLM4ALAEs+x5WVS1jM
PvsgS6ZmD72uOJXZhDYG0hcbj0i3ZkEeImv4rE3m43VjLz553DNZz4VGNNkyoInyfpHT2Zr6TsLh
1menCp3w4x/f0TkAbhehV5Iso6kBQHmwtK9l98fNXwBAEZvCACi64AB/b4Gq9VM25lOIkhJoDzwm
dhF6+oFJgTbPfywzzoFxyeQoWV3TVHPoxqOyb0vIz4Lzsw5uAj0VJf8XdxoGBY/AF23iqZhvlbKG
sa2y0Qxd+aH+SH/li4N6mS950s8leh17W/As4ELt6oModl0c34ZugKKCEGg2Gag/cykYIWBXDNME
Pb9xZEfogVUMP9Fk77rnbaFoKnsWoIwEhj++E2iC4gnJiFzS3HYQdeugc9ohXl5H2fBvPCDquKWh
HVzBi/N775hKuuRZL0XuOJyV5CEsRN3JIgDucNEbyZisAAC5AT2GOvXU8dd1Ey7iEbZjbQK3HY2F
ASmwwyP/bBtbrRFs28dU/1x1VOBymzuyWivuyDKaItBqOY7dqMJu+Il8p1d/s+kg0FMUCGMrF06N
/Z1kmpWxa8TPkooG80+lqJ5ycYFgy2W+fjivYY2LaEmtt7NpwAp2bOTHdJdiIjvFXeX6rmwtlo73
TWqyuyUuf+8dq6GY4sliJXZJ9UNvMdhQ71VddOO7yNhhi668GoP+JvzfexCrWrpQXQiWC31x3UE5
xTs2Xy6uPG5ao4FgGvSsOI346yu4VCyi1bAmAsF0oBr2VL9o+t98K/obCl/9V9U6kzRjiZFQh040
vkSS4Dl/62NcA3CbEg5yH4yDHLsV3huNyMRbrSH4SDbCMl6qfq+UxV0K5IwqeR3OMcRrDGeZ5EMz
Bvuwgjx5XrnDOH2/7mYX11LmASs4zpvLwRiNbgJcqs6+agRo002QmBAU0jq/k7sPodoLxgYue+pe
MdFHgocaFXUGLqQNfVlOVjjhytHbTI9N/9LkdoyOCHbYmD+uG7gV3aDH9huMc/GptpR0VMfYhVoZ
KCj8vnyoulMAoZ7rOJe3AM4qProFhlkqCayKDuhbMaGha3lR7rVQFcM0C9j70KcjqoBuO8ubcVxW
jme7PksCGBcUoZ1gGL+37iT6MVNuBhFp8PYX/BuKf3nqej0fqxzm1Uthy3Fmq+GuEkpFM+9+d814
v4j8YB9NmoBkE1DY+xYrD6LHDVRCrzIl1heRTMnm52wYeChgFxskyu/DX16qeQyd+tiVEr/Aq2qV
iPg8RQjcBlUkrywyAYEouZ2rnWcJW96VrQMJedR/reDLLgOYPIMiAob5KDsqGlMTh34dzrlX3lgO
6ltPUHqB6BbjcBN1Vm9+XCtoLh5OU9UZjQzoUS/tAGRdTflpqRNb0iTBcXh534VnQAECtwlcehnv
z/u9akg6x2qvRygu0d24S3w8tO61B1DMQAylt0V8z1sbZyEPJSY8AxwXHNwyW3ScjRYb1321qvua
Pl0PF1srt/59hr8qhShUq/us6WJ3GGq7S58U87aZn41UEN4vqZKwbBbrXbZUXMBUnXPAumgWtc0x
oMi011Wv3XWynaA9zGMqTaUfee334mconHbaihYrWF7rUzPAzKtngGUjdWNr5w9Qo/KY7ErhJR+Y
Zp/kliJb2Z7wwQNphMFehBg4Z6uUBHFD9SSGyhduag6j8RhOL+Qu2oNL17UEoxlbAR/PjqaCoj+q
FPj+3m9hN0MMtu+70B1e4mJXPEWo5TLJY/0l7f+j0yoqXm94JUENFzKcKMVYEP58D1kGY1MFPa6H
oVV7ykIO/WL+xYcGDEzQaGhgNVE1eI8BgrBgKWTcd6cXI/PDfXqkbusaozv90hzorbjCN6GNoP8O
kfsWxlxfapUAcfCLwcaE2gMTd4laqDhV/48++8uuBuilri3kVrFC9YUO0yseE/HLveDwgsiMtv7I
E5Wqt+IWgpbC7iIaxrn4PD6EcLGZFdgydVed2Xipsm++p055DmzV1j8Ju9JZyOU+gnd4bLFXgSUa
sy7tEuDpD+EexYpjvsMgrU9PSBKc6zFs4+B5B8V5SoHgnw4ZoBhZSbsb9tqOtb2IlnAjlryD4dwj
TCpVDlLALMg4QMAsH/5CSIy5BKGE4HPWmITE+1XrEeqnLrRYkUd2gl94Jd+/TM7wjZxQlRMs2+ZH
vMLi0t9xVjCkBr5RtyafW+VcmP/y97mMVx5yOSExfl/PqK/Sn0QWlU43d8TEqA6OFJSf+aHLAmJT
carIIUorvlUe5+YQNIKy2yYExZVUYaU3XBTebwjRmza3qBJiROy5Ize08YpAEMA394FCzENlPSTY
9vcQiZoWdUxRAFPLW4iv26b0cv37EAFwjqsNJdqTQLTn9tJ9Zj31poD9fDuQrSzgvFbV8pjEDEA6
dS6TfAxcMG/cLR6jqiTedWuEaJzfqiVyCZCsh+4M5looxGl76ho3xcfuG85zYWq5GThx/iA3l2WI
d/O1ibJX5tg0oxBXgcntfqgY99qlYHcavD6w088SHqyuG7jlcmtA7jbQSz2pGyUMUZ76ok65oy6W
TUV8CJuruEbhkpSmQl3N1IBiPtIjGJ4e0522K5+015RI9Gqz5YErML52nUgVZmRNgGXzeIiJ5LeJ
aNW2bvOEgmuYgjkQHfl8BTSYQeFkzEnoGnf/dA0kn/KDAZq7Ufh2v5lyrbE4F6y1aloSFVgQdzpK
duuUz+qhdskdaDnhg4GjCgo+29u1so6LQ0MY512twQuD5/lVY2KC1zezjW/Mt1zRN7bpgis0zgXn
PLHqMorxQWvkLjOHm9Ak+04SsRNuXD7ebRnng1qLIlnXpDBKH2zLr0hhL18lVRDCL8ewcKiudosv
x9UFbvOdDmt0NffMKbKzktqWuqeW7lRzZTdKZefoukhTUWDc9Pu3dbS4e6mCTroyZuvYIXaM38C/
+EDuWZ+25tFPoLUXpkKCjeOrdkOspFI1ADCaTrnqp/OtLCKPFn1o/INNDdF62SJwRZaj4D3PLm8M
jz1DzXtRo+h28LV0U0XBB/V/g/OQaA6WSCoqBI5zdUj36K0DD7xy/Ec1M0aF4Xro3coksev/heOZ
9WZZbeRRBhyrqWt7y2OtWnAUwRG2tUt4yjNADaDiSs+vYK4O/bjME0LV+GnpivtiTlu77UU07FuX
brLG4Q7+JtdMeZr60E1/jY1dHTA3DKtQhjmEmkPs9qDVduyLrNuMVWtYZv4q9Q/0pmzycUQD0aPy
uUHLW+DqeEN3dB/MTn7j//merdG4WJykRZUMDRZTMmc7n75R0Ae16ogPfBfWR1mG7I8gYROuKxeM
LSkpi2oBJIielsfwFh8BqJ46ECTbJRrDPXZf/H9oFGx559pSLipTZUgCvcW6Mu+ku+TQH6GXBY5c
RjQVuYPTYv73MytfjydRswAzib/OrbG5DzFWMKZj6QNWOQZ5ISqVSuTIcWovVXUgwm6Brbj5hnaR
2DcNGuojBZbOeWhrAxSv52/Xveb6J6jzVCqxQlJrzLCFtDtP2p0BPbDh8O8guBswyBGryQwBocFN
stZFNyDmmwTe/z8+NkNGkUTG8znPKaFWhaygOTxEhYulPZmPPA5S6+2BqZupH66btBmPUS78jcbZ
ZFqlEQes1sQ421Qv85GeIvHBmz1y/dAX8ett79IbHHc1AvnikmYj4LRmPxbfgtwn1e66SVs5CMbP
0LuEUpMO1fr3wWpIuq4eJzh2RL5Lc2w3auwo82CXnSiFY3/s5Sf0G4l/uahiLF1cAGl+CNiUDouL
phMfNNNRjhqeZuhiX7ftf2zXGySXf1RzWxqGivXrDRu8OkhUh1Pf29ZXtmHyHjTagmbx7Q17A+T8
I82SQYF2NxIeutfU/djulViUzokwOKcI2yijeQ+M8SjvJp8cCz/ytdsU8+YT2Ily3/winHfaqmat
vITv0eo60OFXbO9y8FfK6nKeHdIGZxTbPLNO3EwxHDA3V04tfZsGUVbC4vo1x2ELsjpPI73DfH0F
8L48EWN2UjLbqnQk6J6qHsBJ5wq8RvBJ8DyGXWJpTdMCT/7auTLuGG7q5TvToU/tF3BCThAQV93o
mIuaJraj/pvzcMdqC0mNFhR9KEgV0Hl/LGdB9BI5Dnd+RnidlXOcJu4idXYt/Yo16um6vr++fCrz
8YvtUhSLsT+hcsSXjKTRTEqjL+CfuBzqXvLY70KPPjWfwq8DFq8/G868r783eIRobJYRLSIu+80b
j7X6EzhL+zAMrT7Fn1BgUG0hkHoHu+EcyA4Eom5KOrlmqpyCIfMUSyQwtOmsK2gungZSCiViOUeU
0ygm4b26/pwHu0X/qlp+nguO2O3T7zfaBe3aALbEOqlLHBB3is9GBVIn2OcQqkvxyigsMWxG8BUa
F06XNJWauAJadCY75Rwf493oB/vBY5LYmSN6FhZax0XTZiGTWQ7YRjYXg2sCqsGDQ9lIAp4//qrE
8OY0OHTfhxnwo40o0mDnxmMV2+Fe2UfuyxA5rIwnuX9TTV+jcXeTvAQbW7TAtk7/oFV4+X6ULUFu
tPm9Y6YcvbUYXroorOq9FlRDmiFfjvDOV36uFnTqZy/XP/fty8AKhTOk1qxUVSiKGGhb30WHOrOH
M04kN961L01mz250qnZCVxTZxp0JutVFUZEAtXkh4HUG1/2B3QLSnfRssi1jcUU4GLsd2d4WlB0c
q4No7NPI0kHliRJbAJKXZR87IEq/Dx0Qwgnv4q+F1cs4+obGHQe5kVbWIgMN2sppZpPj+Ev2Msid
BHvyiHerO3BHMtnjcS80dPMkWu0pFz+LIlxCnRWmmDogZsN2tVM68r16xzQEWKEjL12BG220wBFr
BcnFzdaq8zmLYG1yIMfqbtizXKa8E18jBZ7Dc28kDSiDaYzPfIhyZ2hyt8cZYXai0pfAHn4uNtEn
LYNePCo3mHpjw0WmZ6BGJAtrRIK90rkgWZQWyU0DQBqEvmKc7GUlahTbTIje9oYfgRyXIlXiChCj
g26gneJjtgLPtUydo9hLM3JpNvYuep/7H+H/9wegc5EFzfD1LLPPLYsR/w2/3aF5p0L3QrSHWMdf
1m1WZnIxpdYKkwYUeMlZQmkS2jQoMp/BXl2f5zNoBASJ/Ham8GYeF01AB2eZEXNEy5ptpXmMuw9k
OHSj6rTZnSIJUgX2/VxEEypjGlxFTobp2fexS62sEUxpBZq9j4rPZNpb3zx2O1G77KarUHTqgL+L
0gvSVDoOKenaGt3ehD1EyIcanMSxbF+PFpvf8AqFW7q4ayFzZwIl6iabWr+G8FNKRTRv27fHFQoX
gCECrg1aBRRGYgGeI7eI/WmC/0mvLQpaYlNVsEuby2fJ6IdX2DgMv0sY4JAhYlphigKy5r1S/Kyk
ehd39adi/nJ9Cbdz5BUUFzf0uAzaoAeUvmOa3cM+PLSHBDIBIhZikU1cXhUko4kqWRm5ZY5ZivrU
9fPetB6zcH/dok2nWBnEhYsgaNE4QGGQJvlleGxQVBDRBGzV/k0MoGOQX9YVzIJztki0C810AU26
te899OR4dLSNr0w2l+ZC8qGtAAg0qijgVkTrOV+kA/WQ3MZ0jtwlc5isDjhu9mjRtZ4HjzWHt6KI
u7GC7/A4lyhzE5L09YLcLf81pU9Z+SMSTdNvOIMpIx80KJJf+YKagoRt0yVhE4HittzrbeYE+XmM
wF0WTt51dxAhce6gm12rBSaQlojaE30OM0/KFqfpP1zHYVGAC6ywCG/F4HDCBA8/kbfQsOl15nY1
Bp8goSy9lOMnJcNX+/M60ObuvAHxXFRJGNX/R9qXbMet89w+kdZSS0lTtdXasR07diZaadX3vZ7+
bjr/Scm0Urxf4oGH2gUSAEEC2CBxCHeEAYh2p34x0a06BN+vg9BVeSfNa0scHgNklEu9PSYkuZ7K
Tp1wTMh+HD3q9ed/+z4TWaadNqahhO83yalQPxc9L+7iCUDPwVWMHtZpArZ1ALRu4MfH5ZjaKP0e
LeWz7lOODekl/yuzuawZm91X5SzQxxSQdR27QWd4caPdJIiLri/d5v6vYJgTXEsELS90+B69O8z9
Xba4XctZPR4E4wAKo4jmpYMkhoiCUeKaFV4RNF57yNbBiikhtO/yVcnYeeCamM6K2ANGe8AQL5Ss
5TZxzHOB6wxu9h7v/XDbj6L+FgOZkUjFgMq3OoHGsHiShYHizbZxyDzyQf6oYLI6rR3gZYreMwyA
7wbDtX6jMYs4VJqUajLQpNvFy16Qk8IoC7yAOdLdgmdTSzuEdgn3re0rXh/C5v6toJnjKSdBWqs9
VEQYUxuPtlarfzVTTty66fBWIIxj7Ro0XSV0VMhUn8O0ckCHSyewxt1Xg9fjtWnMKygq78qY9XIJ
9LLEUqbVh2i6jXXOzWYjBH+zVfQMWX1fFMU+13NqUkpsmcnHgKCCvc2taLmvu8iLEl63J08gxr2G
Yoq+HgkCdX35HI3R3WD+TRkvhEJVMubJoKeMdeGRYEZNJ0RIiD5PTmQXXmknX+nFPTpGB94YlU2B
NIITHeGq8q6tmdT1FEdDgDKqVnzJouh+Up6vu72tYiM0xl4gGH1TSJRnZYYbmep3e71DYXLpp7b2
Oe1tyogyHzGBVeekuDeDBzosAc4C3e9shYImtHUzainWsDHAyDjfzDpmhYCaqap59eubK7iCYsQT
lraMwwpduCkaerLqIfqLBlzQSl5kYYzI1NWub1vIgkyf10jmJ5K3tqb3nCZGnhyMLZUVeOKqCDA9
3vPz/uMS85p4Nr0bLkBoJMatmbDBd2i2QTWpUAQx+dT0H9TqnA6c/N2mb1tBMJuBct26TvC06AQI
FbX+ITTxnJnIVkj2YsFxPtvH0gqM2Zh5wBVMFUM40lt6BwNroR8ldo1GNfpOxM+K8NaP2aFKU2pF
lbF+UWkJvzjIduQ0VCjyt+g4+szWvnNslx4478JJE+UFqkJoKzAjIlIvvYbuHdiRJ3mKkyBfjgyh
PblUQoyof+Tgbby66eIKjxExkCKplQzs30zHVdWJm5PqedFk9DWG/ak0ZbfT0+OknTArjOMyNvV/
Bc249loQR8Okbndqn6vqQZ956sJbSyZ0ToaZlGSCo0A5xa/ByWqHwqLRMX9i8rXzfeFsHk8gNpIm
WlyFVCCtb4TdJLYZ+IPz1uVsGQ2HrqgIe61BeYMgLiVg8sYyztW+8hIvBZvQqxnwMwfbRvBbI19v
+KsjP20TQZUirCIocKwefLFBaSUJxxe+5zShMeBFGV5Nf4VS1J02KCb0fj5U+68oPDjLL8rNYEc3
jdVY6IPaGbNzfSG3BQOTA7i40UqsM6pfjGpbBAFOYtXA8D0k5hVl9oSAR8G3Hbzj0PgPh9FzeR7L
LqvhtaCG5RMlC8v94JRjADsK3FB8kGA6+XXJ/uAoL5CM5hftmC4zgePqxRn8nIr0TBoVZHVjF4Fz
kAyWbiSl26XCN1k0CtsMpecwmCUrm3veSIGtrAx29vJbGKtIQlDGmCl+y2gXMuwQc3Pu0Km9123Z
tLLcpVyOGGLjKC9CzDMVzhazpMcK/jTSUAd+Umc7/6LarZ2fQ5/WXSvo5XcpWyCPCoUnMds5Zeid
QToJGz7SfoPF+dz62PzOyiJ7/jY6oT3vK1vYJ3ZR8DZ++zj+vdgGc5WK53qQiwICN996Nzj0Z3RN
jomVzCghbj+iuwL8WMIuBulD8e26zm0tNZr/DUo3Y8o6myXS0Y/fI6LBO3aJYpPqVJOvJvl0HWPT
lNYgzL20CUCeVhsAkduEOGGrnZUMmZQqdYdMPmBexrFTujsxE13Sz/sM9QutoHgNSR6v/5BNYdG6
TBnxTOkddaIc5LoxvL4sRdVeizD/vCqOaG98ug6zacfSCofZzrSL07IIkYOITsUelSG3Kcq/dD9E
k8L/R/5067xcry6DljfgopkbrC7tfa0+oitnr35vnf6Ue8F9eMt7Zdg6Ltdw9OesXH6PgeT0TQMH
y6TdhrnipyJvpvHmPq2Ukv6EFcQy6USdRUCMKLPNzZ+y/BOt39b1XdqyubUc9EesQIpBzxRTxrIt
SXEzGsJeCtDITnQnXyJXyFVOWMOTiTm2hKoqOpQ90Sv4t6y5NZbOzqaP10XibQ1zZIUgc5qC4DXE
eCwjV+ENQNqqgcAMjIu3YA8ocLBJJgUIfpzTJ9oV0J8FEA38mBMUG2qHwm0MfksrTyzmKJqnSURL
HZYuOEtefx8fmmOMStsnye73qYNA4EbjsXzxJGUbyoNsIii2pZKeKbF7cxu6+k2wT+10P7koAgzt
0JP217ePoyLs811SpX0rjVTttWOlH0b1PhY4b1o8V6wxzqKMDWEZOqwlGCD3lKGRpuzJd2JJdnSc
d7zOn21XCB5ZvLFrMrjnGCsLSwF8LFNPs2/lDcgzj91Ofegd2m2hvfBaBDYXcAXG2FgRJXliCADD
67vdDmdDve9EztPx9gquQBgji0tZwMkFkCA5lKOjgsQ48apPA8oDiuPiYgC5x6sCor+bvTpQMt7/
FpExu3iIVTOfATljoPtQHWSE17M7JN+v69+mnSFproAll07pYDw7YsuprmlOe15uJfGOFBz93vS4
Mpr2QOdomu8opsIhGAPSIVMlaKk/pdFeqPKdZKZuV+Z7DLDi7NS2OBc4RtWlLghEuWgp7dt3JUPC
gsd1uK1uFwBmvepFqWK0pODiOPem1WrEQ4tKZKFa1L6+Mdv7fwGikq6OKqTlVCgcTfFNk2WihS5Q
QS13KBL3Og5vxRhj7VFbV6smVqwqb9Pgvl44Twe8BWPsU5l0vW5MmtnTpcOsvRTldBJjLs8z3dj3
5nJZLsZCiVxKpRFDjPHQnGSU7xhOfNL81x5RPMb825oxthmGeLQ1W4BJ0qmW9g1Y/64DbN6x6cwc
HLyg4RBZl93Hmpw0NR4cm2fdmjFKtP1R2qlNxzYElnYW7mi6L+fN5tvUuRUqo9xEjhLM6c3guHXj
OJE5sZHKso0+PzWK+eO6iJt6t8Ji9DsQE70MTbxVjMZwqPtkpye82ZCbqreCYFR7XFCmVgpYxAVM
amJ2JNJPteccrrwlY9S7KZMO7wXAKML4kE6lRSLNN5LHmFeoxgNiFFxKo6jvZqxXOH+Opu9lPthd
6pOWFwXx9oXRbVkds9DMgYPZANYSf1LTvzGe1a4wkV1TLRFo+gCwdL7ZHUOJ04vDEYDt8+yyaW6I
hu9Lg9+VHwResdm2VmkyJpBgWMM7PsOsl7u0T3JshAIW39lfRsESyefr1sEDYXZhFApw42kAaZOD
pJ5i+Wkx/2ofLnIw+yAocj4OCiDi7Ggm+5k70Xzz6Fd+A7ClA0QL/+9G/NpLjPaIfe1XO/1O/BB5
NKax8bADXq1R2XGHCW/WMkkrbPb1oa8HfTAg3OTlN/Nj7HYBypnNO+LlD8XgXt+sLXY0cBhdJGWi
jp4UIHkOgPZaQ2qnbvOpcukgX8oKTns2+93gvfLuezz2BY6isOUGozIGpWzCZY+paQ/G50hDFoJH
VLYd/yqgPJcRjoIdjVFHJSibDK4OURxKw+hxBCJwV7mZbNMf/HHHa47Y9nUXOEY1id4tTS/ghTkc
HxV1bzSipWM2cswr1th0FRgHDeIkZHcllji6nRStVTvsm6jcte1Bqjixz/b3L29PzHkqpcQYhRzV
gUpxa8ifZl6Kf3tfVo9O9AesgsTKIGPTgc0Bj060ZK/1BTv0QWPzq9iEy15Ct/ldkLWCo8q4gtMQ
u6dJCrhBflLD2VeDx74/L/VxmiQ7TDix/PY9cgXHnK1ppnRhGAPO7OyC5k4cw6lQwPAk+BlaIHhX
8a2qUTANXbaLOWLnpNBUgaDaLdnjzcGfMCWr3nc+v0yfKxljT1WZN3oOQkXYU7bXPGlH9uF+sUGF
jcdCbophK3G4losxJwxvr0y1g1zRkj/pFdkFs7kzM/Ill5udMgdu23fPINI4FFXhXHeNm+7psqRs
X6wy1UMnahC0Vg7zdAimB0l+uA6x7etXGIyvF0mYCLkIjEVCzkJ1saru3CNjoIGuhXct/8PWYS6t
aYJXH5Web21AEEBlkdVYzPm11nzahafeAdc0aAFMh9cjve1ALmDMwSIrqLwzBoAF5bFJdobmX187
3vcZB5VUalQRDd8Xk71GDqX+j99n/FM6S+HSZ7j8xfX3NrxPFs4D6+ZBgRmP/20G45CSoJoTecL3
FxxIyq6ZvmqlPfbfr6/SH9zsBYZxRCQRdDXKAQN/5w4ncEQ9GifVEs6vDD0vvOslTyrGDy1mKDYp
vTJrBeY2iM8qnlv7yI97TkHI9oPnavkYN9TmRCnMCEDz3YLRSOANtGqffAhPE6qPRKc4IBvHyx5v
XtRXmKwzKsw5FzRgUk4DDIvxtHvNBRMjSP0CW7z/p50zWRY5Q83iMWig4MMz7bKRdoKt28rdAN+Q
uHxupev2BJaLt86B1N0gRxLgajwJaLWX1bwtu758JjviqQ8mmRQ1noUicK4cwL/ri6NFyTQ8mpoV
dxM3T8lDZHzEZLRB+JpAE+8kj447TW7lD8FDgFw/Gr5+XN8w3gIyDiMWaiUkKhZQiIqbsqrPSIPb
1yG2j6T/jBklSm/3qCzDSiEi9Xm4v6Xhp3ZSXal8vA7CcRk4E96iZP3SqzH13L/6a8Ahc2u6lGWa
stOKR16pIudYQn/6WzxRipo5KoBHYxf6/lV9ne41nzJB9Jhkal0Xj37tfSB4WUPGcTS5OIRVASNO
hdOAG4B6NyhfUg0FmfWX60hcwRh/schGbwgSoOKnX31y8Xl80XCRa3z0qvI8PUf/2IIduU+HUKf+
Qp7gnhToe2SHLqaMhVbZurQXxnR4t53NIlBkSlQ67wFXLI1Zza4VuiGl7WuD16FbydibJsjWbfMx
uVHQfI5kV+TNvJKa7bBphcosrAw6PTlfcPlJn3Cjw2VV/KBa7an2Cp9XBrppchco9klmqANpDGgg
35o3QnqXVDddwnmH4y0i212mpwZ4NEJgNHCMsyW6MQJBcPw+Vw2srrohKKXgWt2mHWDGDAFNKIqR
WYIZVSNTkCki3poezAe0j2Jqj+DKLr34i9/EZ0plFjvZD16AsO1dLrhsWB0sSZ+guQ+JZfPwykNB
T1H08H1Fh+x+uEk9Xkc/VYZ3Br8CZA62WgybtqWAlJ5K2qW+hg6D5n8fHozSMnoZx/hTzDCU2fNz
ypZe6gaCQCsLrQVEfkrJ8VybBr5CoKfd6gorRFoUlpmGLhBzdLIiuE1bnRPibGr7CoI5MJNqaRtj
BIQo7YyusqPuG1lKzim2uSEGRurQnBoqoxjrLcAdb/QDQIQkfpzj2UJH9mBXpHbFZPFK8hSJoOgx
c/+6O94MTS+w7ByABPyepVQbCLjjzyTdjZjRgOqe4f46CnV477RthcJom6CRUscDHmx5zr7LSeLP
lXrQWsMZSOsoUbs39Mq7DskTjNGLJQ9rQRegeSrGwSnmyyR+maPTOHIOGM62sZT/CAnmRKwgWV66
2fikG35QlketTg9FWbvJMDp5v3Bc46bKI1KUJSKjL4kNeFItbMqZwHarCs05nWShf+b64m0f0isI
JtoJ5HAGT5lEm5D62u72dMZXuA9zG23YKNvjsRBuWtgKjgl24DzQXYxiIQcNC6P5M672scqbuMjD
YA5luW71Wh4gkhid9fYD6Q+zydkYHgRjw5FaplncAiKaUR5MUGPY2EnJE2RTsy+LxYY0epyqgdnK
eEwNqw+VFt0pXfopFKdT3I6c6/jGC5pmKpTdXMccQEzdYVyfKKi4t6pVjii0vKGc95212MVN5/Mo
6N/b0VsgqvMrN66EtdbJpMxfGShaPwX/fLsXdzwag40g6S0O3cIVTrbMhVmNwMmfZAx7KG0Uzpxo
syXmnHC0YSPn+xaLMaKi1WSlV4BFaYBBlABGNyOxUhvZ16P6kc74UVxhL/TudeN97x7ewjLGpNa9
GeQy9qyubirxZY55z7g8AMaShChUllECgHGmdDaKk34OMI64oGxjtDUj+sGjO3pvWG9FYgyLqJoe
KVQkKfwSqzdD+SFJOVlGjgKyEVgjJZJQt9gsGhBRBcRsT9Ay8obf8BSQHVaUVKRUSPCKI3kC6Mm7
o+SPYOwofG5USc+4t8fum2VT2DNQ7FANVFCsc4fW1cIz74udeaa0e5lf7q6r3UbS7C0a4yvy2iwq
ES/hIMD6xUBBWVbTHzUI2McXFX5DcbtHjBKN3NFquJO0aAhxTVbGgZgk6euFQEV+ER1L1nIMfR2T
pIU977TaiNbfSso4kSLNZ7h2SCrVr6VjpZ9IoDoeHe2u3tP5OOWn62v7Pn56C8h4kkUxJqGWASgu
L2rraWbkT+CSaj6JytNocFLVPKevMA5E0oR4VP4zhfzQ7eL9K/vdgUe28QeV0XScLibIMHQGqUGX
l1aM2asnORAMSdU9yhrdjlbrCedgF9wGVukI+/Br5hc8ldl2Khdwxo1JUxZURpjDTxKnS89auhP+
92EOdN8uEIzfqgwEA/IIiCDsP5K4upWy79c14w+b9RuCbbMgGNWd5A2WkNLOxbjKNTvNJ97fUDe9
kYXtrCBS182dClkyYVh2gSQPu3TijjfnbArbRLGo/23KqJXnIBA+aYvipX3HCWx4MIyvitWx74ek
AJ9WMjhpK9rKVLqY3Olxdod+571XuuwO45XKzmhGmS5ajtZMbA/iaHtULP1soAuGsqGJjX0dkprM
NUTGNzUYwDLUDRBnzLeXS1y7McfZnsVgJ+ixFykVx+3z8BjXhDaJtmp16B9ew+zCOERlY8UocpM/
qn1rXZftDxHVZTkZfxHJIXqpSoCNtg6m09ZSvk6YizR/z08GBj/lYCK1xHuN12XAxWVcBQm7pp40
4Mr+rx4yda+5QeEJ4NRG/R4oO31FsbpvWedwJOYpKuNBtFZYzNEAsqh6ExIe/XnYjR9oRzn+Y/pl
7tWSzQscOKDsDAZ4RlMjEUB76TxKI0Yw+OHA20weCPMmgOFoSjy2ABmMR6J8UsybZry7vnrUuq7Y
wrsBC9mYGtUMWyDZLiY7Xbi//v3tmPG3OrKN9yZYnMaQQAQkWzHZhhKMSi5/lhUPhnEiwVD1cx+8
wuA5+RzjrU5ykwPvSZC3WoznkINKAF8qVivIhBtwed8Z9ci7Em1HpJcVY7xFMCqGlmrAoIVVqLl3
zHvl3Ds4r46BzaMQ3iA3eXNkseS+S9vPuhpi4bSH6SUEK6Wve+mdcC/dgwnzoGPOZb5XbOmc3/JC
RJ5yMw6jToRYnSbIqVbflemk94+CEPK8IW/DGN8gF1KkLkYKwtfIqiP7dWTEgZzk2+ku3Isepb7k
XV+25TJl2mYov58lqIULEeQCUbY2PiTzU9IqVo0hS9fNigfCKAkBSX4Xhzic2+qHnB5n7bvJu+39
IfK8CMKcJHNmtqIevl5WBmfY65K9IJWsWnpoaa52TzvvaBCla7b5YRIsLkf5dmBwwWcUBHlRsetN
KEh7IP5yqpGU6l75gkXKKuT8nT5e4BhVQRtUHfY0EBWMLzXq++LHeOTFOtuRwG8Mttuq1mcSpyK2
TTxoXopENiVGbY4LStyVn3RMIrkXb0L+zK9tM7jgMgeJmBZZGqTYSsy5sXM98hQJr69h/MWcDFue
yF7WdC9X6m+ZEE2WEJjOEtRWm6vuqHKzm7xFoA5w9b5E1HHozJYavt8MFrH7x9fxat8rd0HHeXcX
ueGD9GLYPSfsozbx/qi7LALVtxWunIG2MOmxCItYOg2Gp4pR5sj1oex4BQsc69SY06jIlKIkC91m
f/FoRBsIlukux+rYOoaF/ozzuDiE8zrDs1eN/qqVfGGiikPaAnU+LDGSgRAO/eS1r9+nLuaPo5Hi
NRMfWgW6as68o5G3uqxHqsCuKdIwXsas+PsmGisPc3hra9Sr3JYWXB2ve0CeFjHeqV2UTsxT4GW1
diM3gV2JKDOoMa4sFx/nidc1z9tSxhnNRo5u0QBwivQzjXey8DmcON5B3n6fuSgo44GSrikkQQRG
58X3i1N45KW8S7zxxbzvPdnr/MmWPbyOIrtqtFbyyItpN7cQg+NVWtX9fkLtEE2C3lVgUC7MvZad
B7W3VcyDTkXn+tZtruUKhzGPsgV/m0lxUFdrhWiN00UvWkKOufNQGHPAgD4tJ6TGOWx21ojzf4j3
g84xdd6SMVpvQuHDPGpxeVVBSineqwMWrLRzmdemxJOGUfcqaKeK6Fgzs3nucXKYt4bAWbCN0jjE
gqt9YXU8bdNknui+7IsPC+5SmM+Nx/9qF/RgG8t203k88ibzbT8UrkAZpY9rDYM2Y4B2nnqA0oNZ
T07wtkVp2EFD4YDq55+0j23R6FEC0owY6OXo4eAJamPBEg5zJHCUfINm481qvlr7yh0vitIlEV3N
xhnAsqG6+Q2laY7t6TA7pWP6nd34pqNwxONo5Os0jxVsGrRtNWhQe738mMJ15DsiHKbq8foi8lCY
s1RXslhLEgg3tfV5kJdjU5DbfI5cVP5/ug5Fte7dsX1REJnxFkUH3gdhoftlpFabPNSmO0tOjJxh
qKICn9c5zpOMcRsZ+tkMEgCuUL5j2JClNKnVt37AS4Ru5I/f6gfjOsgwx7mcw3VoVjRYtE4z6izV
wpARt35A/phj3dty0UHZMpjI383LVvV40oe+Q0zymeRfh9S0BDS7oeDAu75d26+trxO5fwEx4V0W
tXMAd4UFnMa9TtIH2RC/9FJ0k4VabIHR6yVIhtBC180+6Wf3Ovq2m7xIyejlImJAYFdAym4+ysrD
bPqG+XIdgreQjD4G4CBu0W4NT4wW+PQs6fcBmJPakXOy0M+8V/uLJIwe9ilBlUsJSTQpfzSl9k6Z
RI5K8CAYDcS4aTMYNaj60rmiGFpBx2us3H4VXCkDc2wljRZkZYLFQnL82B8GR7C0Y+hqKBobLMrE
v8/wwssruN4WzMQIeMnEwCOVOVOyoZFwmYNgZf2zzwerKu6v68AfnPtvBPYip6ZR20gD7hLkrtmn
B+EerMTedG+CTH50Gqs4zLve0guLVze57QwvuMxFrkUwLak0rzyq/ZdmHHcLhonbdVQ7Ta/dqJXo
TpLwcF3YbZu6YDIGDWbYJM0qnChLJlpEf5qCh0nY/RsGY7fIkqSdqdJgTXyKCjtFgXcW/qMcjOFK
0hSmUwOMMTMO4VTZqtgdl5g410XZ9g+X5WIMV2tRNlgKgElI/S1WDb9Mp8weWuM2m75eh+LoucYY
sBnLpQ76NrgicXooBBwcSf6PEIwBp30xhhIKdJwg+i7KdsqrlOCJwMScYEA0zI4qdBqPnxfQU2cF
d4DZ5r1KvuwI4w6MyhyCooYMVetiFg2m63VW7hc7UN3cD7bppifJBnGgKzjtTnYqf+KcGH8IrH//
ALYWOKhBO0potjh/QomBgzGjAkDzM3Ek5N+jXebGTsS7kHNcBVscXDR6KBs0A28swkHt49NQVJ7e
43G8rO00M7zQiDmqz9lMwniKJgbXuDABssSY0x6vuXn++E8aTxg/USlqNKN7BxkRFa+QRQzqOP86
Asd8CZVxFT/rOdGMoQfCPBVW1x9kY7Hz9FRWnLCWt1aMm+hVjIPtRij+NOrOVEHrlM67Lsqm40bZ
ANp8UWJvvD4YrUQJl0hqxQghhDk9VNk5yh5KmbMfGyXoiGIvGOxtqsunUppzHLWtKx6UWwWjaLpP
MUbI46ErtLuz4Ei8RgyOWOzFSi/bqhvoxUrK8XwQHWY1tkj68frabW7PSi5GlWVhXjKVRnla8NJm
J2PktElTv/kuvFt9n1FkTYnmUJ6hZuA8sEpQ8mvBaBWlX2r7ePh+XZbtO/YKjAq7UgRdm/NkESDM
4KU/q1Pga7vI0+3WtERPOPA5WTdtaIXH6PbY6Z0wDhCuHuAIpCU6ENIhBwwmdjB/cgyWpw7MIZgV
xiCmhKpDe1j6D3lwTgZOdTtXy+lurhZQK6YK00KwgApGABQf0oN2L1a4rAW3tNnIuBE8cv+Pe8Ye
jBHG1sjz655F8v8NVVD3UWYZt+WHErOJee/HPI1kTsluGYRKxtQ2p2ieWyhk2aiuLN4v2gxaXU5t
yfbl96IhbCnhiGaqasgBpvrFRzqXq7PivYkxTJjzx23h52gIW08YtIaoTtRHzcZzImV2jDxnHvJq
pbbvOiuZGJehiYtJxgUy0fa3+BjuIlRrRV541kHIbVjLE8rCU0vjOCqecIwjqfS8oJxZOHOznU7u
stKVCo6v4vhCdlhw3xdlr82AMIXzqLt1xPk+x10ojLsg8bSMyuuLnIwxSHG0K+rJXSRUUJfqHces
eFiMt5jmPikEZJ+czhl/ynb0yguouanfWene8CobhZfcyu3tLPtKNRj/IaIEzYgJUFUUx0i3Bjr2
4zswV7j5M3GqxuodxUZO07CSM6+9jycw40dSIW7ADgetnObJ0uZjhNHOmuZpeBDnLC3VtPdHGlHA
D0D5RQxmG3PDEMN0Qa598FAebGe3w7E56o+zp1A+2A8Fb67ztmQXPGYrk7YuSTihdCEOl09phpla
+TD5aCvcmXr28FfCmehUxPQuE8y6b0+AQRhmRaWVkPQKAepKOmItcOR9DOLife71X3k0CH84cy6I
zKEtxGZUpq9VY6i2ngTbeBFfGnd25BP1k5R5ISk9jpTbln7BZLeQkEJPaVJN/Bx+yT5GaI4v7cEq
UK78bPqlJ3CHyW27rwsis4lpN4dpLkFpMnKvtTeV8MHgRdo8CMb4Rn1W8YgMPQmGR0Xzp+STwA0Q
tnX/IgZjZbpUoouW1qAtplXtC0faoUpCtTLD1g6/LpYD71K5eb/DQJP/NJI5r0UVDw1ahb2idUJG
ZtFpyvJteIfGXbgyzFr1wBl7m3/lPyVztIS9zubaMORSBmHRV+4lkngaJx4vzbZt/xbu3eUVw+kR
MUItErk/KUgjqyACNeTFS3hNcH84ti9QzLEdhoMsCDnWEUOAv2Aub/5lORVOhJkFSHtp96S3ohvJ
zW//98ma9OZ0wWU8SrRMixkMSNfrs5fJC/LXhVWpSJhHnGaUzbVUCaaPYoonkQ1GUbI0XgRVSBC8
yrLVzwdFzCwpf4j/6sp0wWFLIvt+SYJlxp6VhvxCOnC6y8tfJe9WGOz7ZzKOQUvPGCMlkZX18MfL
4kxxx4kTOGvGlkUKGR7tohlrFodg2A09wezByHQqeJwJm75pJQ+jBPHQobyzhjxDWVkYmdhLp4z3
fsuThTlISnFoh9GALAPsKMj2wSLZ8+Cr+Y5zelBLeRcAYLSloojgviWsX9DGqEd9EZ5/stPyOry+
ODYuOrhASRRyy7W2H9VWaIwqxBHphDCm5S72bFcfMEhqOmq5pe7Vh/oU7dC/g6j7puZp4KbzW8Ey
7iKK40ocZgjZFonfDolbxCZnITc3bAXBKgVuX+1oQrJmVN1KdFQVzwTpY/RXj+5oH8EQWklSRJk5
7VV9nGNdhyiKcoqmH1X9JJo8VtdNBV9hUFlXN+dEGGO9o8uV6v1+0FABPgRegU7g67q3vSsXUZgz
XsyKtp5LwITtchbk5RSnCWdXtu+sIMAEqzOmners66Y5qbM2jtgWtMXiyCX2dKy+DmANUtz4ltfs
uXkbX4ExOtCmU2ymtDFyjlV7nmyUaFvgQ7XU3IsjXvH+5iatwBgP0YCbOMloNWlm7vsss7rgRp//
FYTRtq5pOl2mtY9zbxzQPO3h3dIXxZhTBre9cBgohlYUvHmy9BRJIXfJWIAYYulGS9KL2S6mAL4g
3WlK/qVQFE6ednvtfuOxLxlknAyjUdXMifUMQ1AzwzKK3q/69v66hvNwGHeXJLPQGoOSOa2mWsX0
reu/oMndvg6y6XmIjnZmsPdgACBjRh1ZsqEbsXiTvq/HfY2uHzPbaX3Lwdl+kVwB0eB25RYyEdPk
DA1Axpky3KBCsrudQELgi8542/hZ6lY80m+ebEwYZGRgLtFrgqFXHSY5TLt5Xhy5sGLhf6fbQGD3
WzaN5d9KFKOZ84jKJp7b4os+ciL/bU34b5NwTrxdO1Gt5HKMIQh0AjN3kU2qQGRohfVArOvqsOlV
wUqiGri7qwZhTDYbe2OJFikDLzIm2ZlWmfLGL/EQmOMhGJdCmSUgyHJlCVlxMqbs8boQ2wUpOh3v
bWCOFhr1366XlBuinkvYD+2220u73B9wP+r3/O6Q7ZBkhcT4USHpccyGQCpOIAkJ/MqbUDEPpcaY
GpoOKe5CLhkuVdt3QdcKk9kjI+uiMGiB+V9T9ujRlideVwM1yGswzEYRYWjNSoab681PKLhFnbxV
F7djuSvkQxV2HMXbbgFfScU4ol5Ja2NUIFWLRzpiJ07+QzmLXunkhcVLlG7a0wqL8UVFazRyFEO0
rD2EA6z2x5h8vK6Dm4fSCoLxPcUoV9GcASIRiQW+A0sSBkvKnru5AMsvL0G2bVS/FV4V3yo8WLWk
aSyBJklPvXJTEe+6NNtX5os4KuOBpLkYJZ3gLOoUO/AVtGbEKCn/v1dMZJW0Ay5OXvQ4cc7aTRe+
wmVi726U80oeqK5XqTWkd6XyLQTltMK5MPPWj3EYhorKxoCKF5LaMrN9qP4jAOMn4CHKgtSQIzH2
BMXdvBrGbXVDhCrStC9hTwgzIoMY1AYUwDwIylPd/AylJ8kQ7bRpeJa6bT0XLGZPMqlUTB1zQZ1o
lKxJkj0lGFx9Th15nu7QUuIMAbGMKXHkpThGQXCcpelUZKMfzYWXq/P+um5u793l5zB7JwqkqwUN
oVhauoOyN3iPHJviYkSFRgxRwnAX1pIlozNkPcgcIUAQ+5BWLxDpugibu3eB0BnzLeOhJX0HiMW4
VasP2XKftT9NkOEOA2fzOMLojB1nAkKJfDRhx+ZOjvFs2J3znteDtw2CIjxZ1zUQXDGuvGlqkJhT
BdFAq4FgK+gOxfDxb5bsgsG48GgsGkUQYVBV/GUecgREz3GPYrV5tqfl+ToWTx5GAxLkZFu9p+GX
8TnPZox5/tYsrXMdZPuyafyWiPXhKOtrUMwFFJpMlG3Bqh5STMnO99ExfeCdgNsadwFj9GBBDKH1
HYxGbDprLu+F5RHzCqvp3MUc3d40T0M3ZUMHixvGgL89moS8Myq9hWeK010QP0UZ5/a3vTmX7zNh
ijnE4dCr+L4g/hyNk4icV9lzTqHtgHIlBKPReicHbRTDbMTDgDQQZjwdKJUv3sI516TN1QIxIPl/
pF3XjuO4Ev0iARKVXxVtt905zPSLMFE5Z339Pezdu1aztSam92Ux2AZ0XGRVkaxwStGJrGIqzvvV
yjRE2aMao3MzNUTXfiNlO41U8u6yrm2eqohDy5qmI20nMgodlWO06DlQgukrwsd7sdGspPqmmRNH
nM2FU0RVEg1NMnAZZ3YfU1Bieabnd6mG4DosUb9FdMOtx9ltx/qajJMLEgFfzyoniLmN1VuriUuR
oSJjooBnkdm2uh6yISnhV1tX8oaH9K7ZwZyuZTuxGptWHZiPlxd2SxnXgKxXytWsLTQBgFUoOaFg
pIh9xCjzaaeBdyWjxyx7P19jMZs4VmraYPY4zU/SrvHWVwTrB+0Xyz3a0cnJ2HMkY6u+zBqFeHML
NFD8HEhBnHyoPWOI9pcXcFthzlvGlnoRuSFd0WDLcAnbpXe0vBrxFa/ick5tCkQIMfBINER02L+3
NGXOBDHoIVBIfJNgFm5/L3GPW7oHH/ZoBcI4p2Fo9VCne6T43V7eGXtKKEp2vNDhZiOossJhFD2f
x0HR0ZeGswPTldFSNSxOfRLsGFxuoMUAmQAdupCmtnCU+H3b20up6kRRYOWgqHi/lFXXVXGcYs+G
BNEJELkE1+3w67Ji8DCoqa/CRxibLgtmDox+WHDpDL8JM+L/UpwYzn8DYvRC7nLSYTo0Dnvlvuqu
iva+7DhHIvUCH7XivF6MVoDFsEcqBaeJpHd2P5ziYJ/nVCqfiD9CDIS5LNHm4w1EM//sD6Md4Sgp
xUT3p3Gmtw7hOAVxdv5l9jSvvIkds7DLnbmXOKcmb8sYZyiNxkQkCltPdxE6I9Rxr0i85jceCOMF
CwxZzMsaIEH9FMrgXfZNk3efpbr1Yb/Alo5IEm6zhsqsXxD0olkWyBd3VWmhvMYyBMI5KDfFWEEw
a4XjQizhJ5CYWX6P+rGoY0uIeR2lm9EqZYXCLBaZVIE0HVBo5Gh+yjDRMbGDY+NKNrHCL+JufBEe
ebXwdHU+rJ6iyQpIWTERgU3si2iPCAcJF7RRDF/UxsQSxkltpUor+akuxq4ZGY3LUXn6YroEyrxR
1blFDZsKULCB5vJrmF8PY2ANw7c8vi3TY1p8mbCPl0E3zXolKOMGk0UWaxLQmy7xxeEkmqciKR25
PQZNZCux9hmVWcExHjHDgM40LuFFBvXbmBBH0mQMBeEREm3qPtICeF/rBmWkw0Kv/K5Z9eDq6oGS
Vtdl8kPlaQfn+2wyBa2e7VJO9GYdgx1WDE+DIXFqebduu4j0a4pBe0pFjbEtuQTRcjlhX5r+pdeI
m2TgtJusqlE5O7JtXyskZrEKKYmnYaaqbot2DAsrUTAsW+PX1gHJvT34lWKVolXyXg2b3uOMy8YP
NMmsIhPU8E6WJXaR4exP72WufnPWkY0dJMZM8rgByiIeU+QMq2QXFqcYyn3ZjnjSMLbbaHEwo+cj
c+SgxpM08kmm7hS5212G2dQ81MioGp31BnL795ott3FQBBG9UaATqNjX+d3l72+Kcf4+uymYu6E2
qJzEpug/BvNrZ1aWyA21bAqB2anoqEWJ4ocxH6ka5zPo5FG+lxza+qhUXz8hxOr7zFWl7WR5knT6
/frY1vsCtasx55qweT6sIJjTdalRZllXIy1WGr7GdeaK7WTj/1g1KPrI8ue89aqprOAYb2CqBLf+
BnC5+tXov85qay1E/owKr0AY3SJqPWBK74D+M3SqJENkSS2IIn5f3hvO3r89pVauuTFyodETSBIJ
3zWReFqbcor2txH0N6+JOWBsNCLPR8UUkwl1RGblG7GwK4uas1I8CPr3lRCJGJeZFAJCxSi68iAQ
zl170wr1swj076vvE4Imq8jA98NedhUCCqsenbNF6FzeCx4MYydlmhoYPgeYPtasKNGuchm8NH3B
2ZDNLLqC7KWIXhAZ+8LE7Wa8j0sZwxyd2h2c2c3d2hbc2KcDMUonveHlALef4ys8xhcja5+DNwl4
CvrKLHPpCjtEWY8RVDukhL6rYJKzurY7NlJ800e8vPr2u3YFL7/fvWXO41nRAF+i6MoSfyugNyr9
7LtwjYy+guF38SMtNU8fzL1wJPef2NMVOKOaU23WUqkD3ExESxZsgoZ5k9fLtP04W6EwCppEZdXF
GVAwXKV/yyAPV8YjpkHao9d6qEWlPOyYgs2dl7h5nK+AGZUNYiRx9RnA2b6+Hv3S1xwlsQKPTimb
wN9JQDE83sUi55a8afArWMbdJ12oFDrtctLU9qDXxtW8pBxj5EnGuHjViOU+wDsH2byrqPnSRV/H
drYXXgpiM2K/NkbGy5tBFGpRDJzOo3wvBSatgMh+ONC6efGFywu9LRaeyEjv6RiZzsB1i1rqZoOz
WDk1x/YaY1cSS23sAOWPI8giE7QUly/9i8x7YtPvfnhLGf/gfjhnYmEe5RrnjDnIV0k228qYeJKR
YI6SPB068LF0pbFTo9n7jP2dcRlfl8XdXGUE8sbql1T3xn4nLi+XIbaV8QzBuDdSDXWnjYCYOlfS
r1WeivCWjvFf05Ck8aziHkDZ/9pTCi5UWobCc9ObV6jVDjGeSp3FROhjwOTIhGWIwBlBcZAnqxMJ
HJfMMa/tZ84KjnFZRVYI7SJRRfQbb7YbRDZzhBllMB21zuzQ7odPDCTFtW2FyXirPpSCoaYiVujj
mjFScblSMHdD94kTcdeTpxaMjxoF2tXXACyUXvX0YR44V95/OdfOesd4qEluRbQbYwVbN7pNbjVw
9sn3sWvsK7heBGNu5NmiRNgz2mfveOfatrboKqhSQC8vs/zyJmli0QxwVwELcOYiTFLaSoBHY6kG
pR+PRrrP50D2P2NpZ1BG4iUl2lClM22XGVunHYxfSzx++W8YjIMMoirV6lQEIWG+4CZp7gPwHvwn
CJZYvpDKOEoGiDFNOCwjEp2MpeAs1eZdEmH0v/eH5ZQvJHmowXANf1uUh2DO/GkybxadfMq9nmEY
3ycPizCFLURJwuCgpdJhFPPnUqs4ur59ap1hGBfYtYkRaBOkWcLsoda9pUEfQuuTOOfIw1Frg3GC
eUrEtpzpspWyaLXia6ViLg8Ijsqg+aUlAWeXNuUycQzrJpK1OpvZ1GVzScwJyqY2d6X2okyYjlz9
1os/ny0Nx7fCob9j9YBZTLNo54zgCJG+jsN92I7WUHOSe5tLt8Kgf19hiAvYKKRIAoYqKldpYndp
sdwb0WupjlJky3XQKp8xpBUk4w+KEv1eGcHyjd2xSu/EgVMWsOnCV99nfEEzNBkGQkGkoTvkya0R
cpZs+/J3BmD5oKKs0gpNhAByHYlW3KmesQSPStyjDCq2BxLbqqbeLEV1HDrd0arBbQads4ibXcYr
5VCZKxIIfusKnEAIAVBeDHuerb/mNy1Wc9ViAvpOAd8DrvLgGQ493tjhTT+1WgHGgZhdN9fTjCWe
wBIFs170ypq567wZyV+hMP5Dm0Bpog8wa/EQ78pXTEhFScy4J1cqx1Ft3tUoeZhsyqhWeHt6r4xA
XnI9lSsci1Io7MXC3KUVuS9GxU+CZm+O4hEVlm4cpO7lE4Uq+ofb9QqWcVuhKQ3pQmMsUfq6iKa9
VFdC/9xrbj8+K7yROdtbdpaR/n0lY6QHcWfSMEVYhFZo1E5g7BCn5DzxNhuZlZVMjM8qllwIFQkw
U70nB9mJ3e6lla18tH8MyDVNJ2G0eHS92/74LBrjw8xQnjM5oqJh8JAWO0VxC0ZiO4t+XN6v7SVE
LgTzO5HwZk/nGpQm2YLABKilak8uUcdidqelUJzLMB/EIUTXNJWggxNlUyqrjaNOMBNYF2pHqnQv
KHW3rXUnSPpdlTX7y1AfXRmDxahgr4EnXAmB1XyZbToRK0c3izeA1052510ycDR+UzSdoCJHNZFR
Yrn6EkxQmEfc1ECn+EtRH0I9tdLyJMR/ekBTqc4wrIOm1SqmjPZapxjwRgkeJf3RTNF6gjr2y+u3
KY9BFBV1ToYhs+UPUjgK4TJAnqxpDkHdHto8vJ8ycpMFzdfLUB8OaioTUqiwLZD+oRH8vf0KmtD2
SRw3zpIquOi0imbVc4cAWIsQlZalqZXNSuZdBt2SD3WcogJYbBe7X4OsL3U7TLWjidpebcJrzQxr
UB+HL1Gf8pKom2AGRinIOsIcHzoUk3nowrwHWD1WzlKk+0rLTqUp2ZnBY3j4YMlYTH0FRX/Kyhki
96NFizjDxDD2yBNyMC4M84w4WDmWnLPlrTzqnZdnsBjvFGitHgsSxKKFQLXdlnbgmLGVu7kvLFbt
CH7mmrfo1g09hJN+hQ88MtgtzdENpN9VdPcgm8vcFKYmTMEuNKA4O5+PKCWyNXEMrVGWriNl8EX9
j4s/3gQ+4zGXA3VUjLRogReSOwzDBsuD1HFq6j8Gp4FhiHCRJmoz6DzO9xtoLn1kZuqCRY1wwxlv
8+5+iI4JeSpyJHWUl6qMrVngmOCW1qxBGWepRHqHplbsZFxlthRe9aT1ah5H4qZLXqMwhl5FQ113
MkTLjhIaq0tfdxe/3KsYMxs6f87IzSwkYwmhUZjqGEAmWnosOTVi7IKto/SODkUUHJ5ubNk4ijLp
JHE6/pptMjMSPRyNeGicapiJJTUB6j/zk2nOptWR9vmy96L7wVieIaKsGq8oTNiB23yvJLE4Valg
tDWmBO5D4TnndYN+TMmghnANwGzVEEdyqwoAGA/aYdknTuRQVufmWwc288LmGTJPHmav0qhSmyrr
aqfTftfhrlZSznHGA2BcFSJ741IpkKcAoUljPpgRz8d/5NKlS4YqZ1lCbTC2hFmyKY9DZY4hw+TJ
nlb6amEhxZ/6f5WkTZqd4R7cWsb37Nfwixcs/Ri+ZNCZFVyMGhnBEOjZUbQVmzzV9vSQeIaj+v2+
uEtyK/a48UvqXz+oIRLP6BJFrbr6lgZaHTaVUGdVPo7wVdJkV0L+POl2QmKvnnDbEo2bVH3VWn8S
VO+y+n/MLxFi0uIrQwaNJSbOM9uZqZkUZwqSnspdc6yvpwd0yrs0vST8Ch6qb8YuuUPfBC9ZseEl
0SqDcIEEK9c+tIAgcpXE5pxWjlHFli7vMerRSifeG/zjoYaGb/TN6AblVYFw72070EqpEs2wB/8U
WiZc2Yvs/ld8Co7lHh36KIQOvexQ2LzU2UfhKKyCmnITZymufe9hDdJJugLGQ0duHKEjVqPdhVHh
cjbuw8OXvEdh1NRE6UNvgkoBTlm3hn18oMXrxPnEDEsGiFnFrjXw2sEcEKdZ0J513WaPHEnoL32v
++8lYWI9g4Y7bSNp3RtNmP6iuLXffBdv36itrCS1ZDdxM1/6eRmWt0v0vb+yuNRY6kyuIFaN/Kn6
GkQukZ4uQ2wc01Qy3QSZmyGpqI97j6HpWdATyezA6E/T8ZodHiivHM1KVE88H/LRMb8Ho39fCVQg
719XOsDoSVYdlY7zDnybW/5xn87SMHpdlFXZI2PQ4ZJKKRqRYTlIjviruEluNKcukW4HH9hedBDu
uqGF7Kkj3Iq81xRPSkbts+j/P6JeviXqF5Dxcs63badxlpJR91zNjUouIWWN+cSFtlj5/DL2L6Qn
FtHuLivItg6esRjNN+pI0OcJWEWBuw2ytjUeiLx6uY3jFHWZIirYEIcGBwZ7nKaKmYT9LHZO92V8
Lo4zuseWvXTV7GrJ6R0wWe0bhADF7+j3uyzepv6vkZnNKpteQHErkOManATEE0tXrfZCc+xGvxV+
ZlXs1CaxVeNmEncc7C3/iII39NfDBX+cXWRmRJslWe0waAATfq3QNd0RBe3ijtcrt6WRayDG7iJU
pvbdDPeVR7/K1tHj58uSbLnH9fdZs9MEpVBSfH9sfygpxgnUGGf9S/vjpi+4+TUMs1eqYvRyHgNG
nTwFc2k6l8RXaf+ncXcGhbGuKKjirsyBEqT7STmN8R8/v95LwVhUNddKUuL0dQLhdkxkqzS/q1zi
mi0XsV4q5ugAqas6GyNAFhU9NOYxX+gMvYNU/ur1nmdDHPV6Cx2s3Hodg0wbOSZ6Or4VdPkYhvSj
R0SA7OrvkX9Z1+jysC5+JRnbXtXMQ1ksCoxmMFNrQtYAndN2N9+My4M5iHZW8dig/sVF/GOm7HQi
VZeX0qDWQ+4WsISmB8OZ7uis1tQpfN5Ex39xhWc05kAGHegijwbQjFO1H35mTv4k3ccncP77455y
kjZ4Qet77iOQcNaV8RFtmEYYsvh2WVs8BSSztDzhR7kvXGHfckoaN16c72yAjQIGxNAGOYSQZXWr
RQdZD6w6/mlUv824dKTyZ4Xho4r5pM33WTNhMtniXlYijsMijCdBDDIS5QVK1EWRK3ao/Wg6exZO
FWKgl5He9PGSvjLupI31KADJcodCicFR7MIJ9i24QcKTemwerOZlsCfXHa67X90rekp4zQkcP0AY
Z5NXc9NFoKV0hFay8vgxHW4w4t3NMcmL25xDfcolSRmf07eYBFhkwJrFPW1hEpR7SV3sZgpdQ7lV
ZNv442bVN1dtoG8AnWEf50PNs5DHk0jVKLg2EQxEozZa9yaef9t2OWcYajor/xYhENjO9LX0RpL9
Mv3QDrmbOFVnRQ9NSKk20XxU3yC0dVA4h9FHUhlGRMYdtIHUJlMN7NZ9I+e+ixzpXsbVtfGn0f6U
rp4FZXyAIGaShrwGzMLTfA1X5/m5QtFX4LSYb08Tsao/O6gKvqElUsE971W6qawSEUWimYh3sWH6
KSJTW/Q4tCrtWZ4Dy1CPdT9aenUs0pbjAbbutUh//R+Lza2ISWGIWQAso4ttpQe7Tf+kgTz1Myu6
gmGC1iSOhiiI4Gj0yZNUPwl/tvFkFXJm0ZRz2vxSQt0iUmib4gshGF8r5FajG1Y5j1Y4LrZRf+3Q
Rt+B42dAllMPY86eb57dqx/I6HYWJeHSz1iHsvTF/tSkz5dXYNvVrwAYBZbNJO4DehMh/uxiNLg3
WMnLZGN4sFv5GX84+PbGgjTLgFMAkwzjb6sAtbMRwYrnjTVTph8HNC+O6ZKfxU71aW+5sC+/XxaS
h8l42UgJjZyUsJtBPFb6nV7+UhrCUaVt4zjLxXjXNhMmMTUhVxg8JNVTncxWhaSBkj2JOufNt33j
kf7BYi908ajNdSHQ49Ep9ovT2osl2Ms1qoJBkcSb4bB941mhMTaiwBd0g/aGtnjoL2pdjCfbIYRv
CzaCuJSGTLaRXEosXjxiI/9CmzpVHCCSglcY20KfVWKNPPVAX2Ddvj11u/wYWI0l7nhCbmjIOyDm
wkGqUspMBUBifTUoNw25k2NelfOGKb/DYDQfXAoY4SoCo6seDeP3mHCyVTwZGC0vuiyODQnfz8wb
VXS68bXlFeRsKLmCJB6MV0RgUn2L76xO2iYwtV4SWxhS+NwMLcoT/cZ8DvXdjCDlZZt9U2LmuvIO
iznselL0aCcGFgQaLBQeYQCAL+WWbut3s5cYNmJgGLA17iqE2aP9uPvjnkcC5VsJS9d7JSzY+Wex
RWuKI2pXciI5wuiGJPtz/46GUVlUUROE0Dnb/YppnfoSY16Pg4ywKe+amnNB2bgbrb/Pdr/KsoD6
pgTfz0I/jypH1fxkEqwOR1ozNlbGq/ncuk+/A2S8RdR106xTgcgdbVlQr+SX0pd3AaqqOne6k0Br
Q64Ct4GnQrn9jjfjZtMIzuspM+dlA3J0tU86uOHpm5F/LTV3+vOyD+jFCoI5MUeUbQuq3ADCnA8k
Dh9zU3kcUMQyL/Uf0+5RHVxhMUZQx8ssFzVWs1zcQvpGeKQXGw+td99ndBzFpEZbGJAlEGq/zGNn
MvSvIurSC+3PSSIYWRgfm3ZV0KBtHlkAZ0QmBTPrXrsryUowRn6whTs4dhvdy9zRXls3nHcyMn63
FFRhTvCARH6K0thkNybyb77wtKAFqbOT1+4z9/R3iIwn1mPZkJIKkrYuxrLgTRnvwutun3npr/SU
YnJPdC8/YWAzgomIUdi88T0fizaZlWbuImZeVEleAl88RLcSvWDd6FcBksbSgSKOuydK1hJ7vAfC
1mtoLTjLMCbWcRDm6Nb76yW2k3aCiwrpQ7KrfN6JvXUJeofFOJpBFJJxQBPWG+fI4qRIOSq3f820
N/fy/jOn0dkQFcavqEUxg2jubUnjXXygixnvsLAexaQ8rNmBzmtJrNTJfN4zZdupgV4A7RQoWmIp
lNPBLIwirDon7YwHFFL4bZbusqVxLgu5eUHRTCSPkWsC0w7jDAohB5tWVXcO+nytcf4y5D/+GwDj
AeQxSVChBIC5XE5jrudW1/EKUP9FL85SMObe9qSqCmruNBpA2znDO/Qd4nFcuCG3fZVa0odLymrJ
GEtXg1qswQCNSwqinYIEBtH5Pglu5fwhKHdVKFtBwLkX8RAZ2y6rxgzqlK5hcSupeyP53veiF8G+
MUEIN0Ar5On+tvb9s6AszUCkykpqLtC+Tk2sMns2xcdq/npZMz4W9L65rDMIY81VpZRpn5Zw0pWd
3Mq7yCleip1mjc74GB3ueNeu7XPvDMeY81IbsGYVq6jUizUHPzW8neLKGoefl+XirR1zV1hKIYqX
AGunxa1Vp6onBDjxWl5nyluM+4Ie6uw9oQ7RQ0k9xOAlt+QwoVU06VABGOOwifc12HQF9M9pFi23
mr8bICvnmgLHe+iM95A0TPSdeiyp3JG9nkpO1BW7/7aajP8AO0gg6zKkDEnnj03op+CFTYZsfxnm
X24MZ+1gXEi/tHpJCuCYkbV4Ej1b0BS461zB15/BYXTFe2psP3TPfkRn/AiYyqVuarF4qJS4rTCV
XSPEKXXJF5PqtksSrwjJZA3yvJtyXhcszxYYjwIywbbJApiemSS2jkC7jEC3aLZW2HBDtRx7YLvb
QjMihpD87ZzRcYuIU+1rX2O7eibO5BJrvpp4d+itAAZuCv9sJ1tQnweYuWpQUNFfPDoYID7R6Xx0
hCLtXMFsPpAdZD53UzkWYTBOpkdavs4rqNFoT3gKgSrKfYt1oe+eeCXmu30uXrKSlHE3qMHtTTJR
xEOzr7z0BAYD8DUqXD5A3j4y/iYMgqZWOgAtk+qU7eyEinrURvJ62RJ5K8j4lDKopLKaoJpphlrb
27l2L39/U/V1WQapoKoSUK+9f+KnWjvjZJtxmGqgKUt9KXpMiggpS0519valZAXErFcXoZ+ZjABq
f48uHYEXH4xHzUL25T45qBz/tblqKzB21XQRrWklwHT5ZxQ8tgKvgHNz91cAjB9WjSLtsgkAOUgB
wCmR5btK+H15a3gYjA/OpLwhozzCK+mzhZAcso6i6X0GQ9NNFOnTZANz6QhHRe8UfaEXXi9GW4q4
K/+YeJvea1CT+X8IxgdURhCkowiIzDy15CApp3S+nVXX5A1U3X57rZAYXa6kURJ08Kfg0Vfc9mAQ
lvx6Tx/Vkfs5BTsLxWhz0Kdj3dF1M+fGMnPkP1L/8s5sh5FW0jA6PBtBblDyENS9FXsxsg0fLex2
19p0JEDsKzAd0Sn3BO8t0UFLlkfuL/+CbSM6y8joeIZy0HgqRETY5xgTzgy7FWrOdYZ+4sOlDTX4
YHwUMVGd5QcrmmRuwJWOOrFRxxhf3TfwIgKXw0HJeZxUm9Kcodg7/GJmWSl3iA0LCuY4pvopmjLO
lm0a7AqCMaZWKYUkGiGNjoZec/wRt18ag1OPS68iF1ZMZ6xpiVVBqAZgUHpJGfXco0erWHgF3DxR
GFPKdbUuJEwtcuLC76SnuHVqnl/YPhFWy8XYEAYUC1VdAkND2QE6GBNPSZwusecfxOt8QeEPt+Pp
AGNSoSTNTWwCcbSNOxRwiG5rT98Rlv2dXROUwgsONx60vZAgAaf0jjo6rt6fryHqFuMgnmDFD+qe
3LXfFDd0B0vTXMUyrPE4+IUv/7xsuDxM5iptBOD97AtgZqJky3FtydVzwC0Mp1/5qIlnyZhLc4qn
SNLM0MR+BqVS6g4vQwJCxgJ3S/RpOKGdP8i/wQd6Mvcjb6LW9kb+g81G2TAULEyNHtiauJO663h+
vryC249xlPP/vW0sBxhGUamJmGEJjdfgVcN46d6nLM/iz+UQP4rOcOIZ3Pb7Z4XIGDapU7PGfLrO
ifaBT2e3L/5fE4l5E1J5a8eYtlgOcrmIdO3Mcj8EuhWZCueyx1FAhf6Edd6oqRJByyELSEetNj6h
Ns2eKw5PGw+E/n0F0jRth/FTAEl1tCCXaBQzHEHjuFveYjFnoC7F00jorhTht6l7WnjFdNunPKoF
FfRwIODIVrfPw6hKkSzjIvFA/bnu4TF4GK/jQ+z33uSCopGGVlFVB4OirU68wluyKeHqBzB7lUQa
6dMOuW1h1xzTZ2JLiNlPjoSG8sAZaBWE3XqYo4tfsfiaRatr+K07m6fa6kcwezmUQpaaJlaBnmp0
5HKP+d/8U23zurGCYXZTQemlmUSo9JjLyiOyL4+YgozS6fTnZfdBnfoH17jCYZw+KEuaNh3ppram
04Q7PRPcvsx3iZRZZc4bAbkdrFnBMf4eA3XrKUPngoNqCwlZpfCgutUL5SssMEMz9Xg6w1MZxvMb
Shgmcwe8znhKx13BG63LE4iNkaBVcmyFAOs32sV+ciI7fU1BfEVjocoRiRTORZdnhGx4BBTqWSD3
wAueaF6u8+Jr+UY7qLvkxnDkk+5Lr/IdtUOyK9z0gUer8JGqij6RzhvIhknkisSpqgG//F0dZW+8
Xq60x/YUIS8o+TRJJ7uNTS0vegUX5GVd3XSjJpo2MVwRfAEs412BKc9hmUsoaav3KOvK46PEY9He
Dj+dMd7OvpWrNozCEGYCjOCVVpjKOw2VMq0FIn7XtKmbK70IhGa9aOffL0tHtk3xH/He3owr6NjQ
kNPR8Yjpvoj24vR+4oHexBfdwiufchvFkZRODY8opAJLp7JB4XINOiP6L0d1Lv+Ybbs5/xbmiJe1
cIjLiuBYXH4ImJxac2JFb0XJH/3OGYA52hGBCrDKAKhdcqoza/Cave7RiFt4Gj35Ov+CGeVw6LJv
wJHTd3HoVU7vRhw2cJ6g9O+rRa9R26/NMRY91q+W2jfUzzwbV/rEHBeTaE7GNEDORkB3QlOBZQ3D
8oLoKf95ece23ygrJObEELKkbssFllm77W8659JwyKN2I9u5Z97ywqXbp+B5+5hjoxEjc5oCmElx
pFDNbvQkNzlw3Q3Vs0tqwpwX/VQsAkEC4e+C79QVrlU8RwRQapoOrz6Y41/efN9KF9SlCWaNKr2J
XsTUr/N7UePoPcfG2WJAuayLHnljvETk8ru5mDYSxHeRUHtJ3Ph1kzuXlYKj3W+nyVoiUsdKL0Gi
CY2+MsaixZ/ROrCeGWClQU89qCTe20+HRtGyyVHCM3j5NX0YFy9DaNFgKS1JrUuOQFtbtIZj9GHU
pwxpCTyLg/xqqg4kOIwBB2KzIGONwdwZ5kkJYiGGSI0jeYpLeRjT19wPHse32oHUCZ0ar37TqbkT
OajXY9V9Bc3eJhCbRG92CWjjFd0xV9QdYnzsScVU5OrAp9HcumSu4Zgo0EiiTip6wEnVnRh6fR7a
8+LNyZfLWshbUfbSkNGJH5EMHNoXSxvOw9QKff2ahgdBVA5HTxtjZj/zF96Nc8vg1iIy54wcjCjl
DHtc19veTsTGitqrSpodhRwN7qz7TR+8RqP2uLK3siZKCiYDag1jZhE387Rb1Y0ymANtMgglm7Oy
dIcuKQxzvKR1A6IyUK+hQNujygq6msc5pMk5J33gvQA3o9Zr8dgjBkBLKwIt2qNUCg//YlfuQ5ta
BK+KZoOWQVbWWIxjGWRUJiJsAp25CfzuNnECJ9g1v3EBc2LEvir8l3eo8XSFcS5GPguk11vkyQzD
7TCpchK/TpOTkIew55gEx48ZjI9JlyIfQDYMtYxQVAZeLRm8xiHPk22dnhKqYtGEIpmoEmK0Qy8G
MxhpkTEN1PR+joeJYtV7MJWCNoaXZ9qglqA7dkZjtCM3mzKqsrd47+wiD+DitIb3jP3MwrSIvWg1
T/AxFscCtn0YinElOnT9AzOamcFnhmjMwrWn8YQbkOO8lrbhiLfqNQhF3NCeaktwuG8RqgsfDe8M
y1i6rBlCGFNYI+2O0oK3wjh7+hj5qTA5cwoTLAOPI+q2sZ8xme1U8faZU0zoxFtTtMOr9in2VR8z
ux5Ch1f+vm0KZyhmLzU1LCpVQYlD23+LMtsQ7iPYQ0iuo4bXErptCmcoxtA78Gq0/QKpiDJYobRD
K6MVaP7ltaPbcWm7GNM29R5dwrTOLBJvy/k2bDjff2tyvATAGHRchLm8SABQ/NEVLFT0eMu+PqW/
FGfAMUALejo3+IJxJleIs9Bq6vu/YmU8J7Z9BkmSpOqqpmOYIXOo12Woa2UKow+fe3c6pofie42+
f+o4yRUvFry5risw5p0YJ52RDTM9Xs2jUZ2KhnNf3ow14/v/SMOc322bCDVJII14WBBdqf0QMQ7Z
jQ68SNGmGq6AGIOOyNDPIE1/K97ui29NdtDGH5eVcOvRtJaFsd+WCDEpZSyWVgXdbhHU4QgKh8SW
YkyzkLNS9Ja8jdyya2RHLM2R4yq3JcQtXUYI9yPRYlwoAZwSsrQJJul0skOMzMp5B9tmQEzCUfM3
CtsLGA2mkqD06a87gu6Fh8FC2ASBocZKXD7/FUcoldH2pJ4aXR6R3c4XwWr6xRoE1xzuLm/cNshb
3lcCV9Nb0Gh9rWvrcJrArOjkWWtNmgvWLTtXdv8NhHFRmlpH4PgEiNFklpncgM3XynlFFNv2epaE
cVNTlsRpTLBcdNwG3u9XVfKJJkiFThFGkpwuFvvELTFPvDIXyNFJpeZoUTTb8sJ7pHHkYB+2SlqJ
SrXgHT023hg+JDmnqZ73fcavFRO441AMitun9n1IHsyaY4ubWbv1KjF+LSjipkDbIVbJoRWgkR0f
9GuYiqMeJERQQy7L3r+cC+d9YRxcEmWRLBo09CDttfFxEg9i5g4yuKFDz2y/NspXQ/sqFn6tcnz4
FpHQO41g/F5mzri40cWUHmab2PlO9XKwN0voM6rc4joAkRUCLiCmrr35RUfhn8C92nMsmOUoKPMM
/DAVfkLQdlazfDeHb83w9bIBb8bG13vK3GQEMiuCTh1sf8ifiy/hiIZP5NAPTWArTnrU74IbyQ4f
Ayt3+BJu3oNXZse4DznAeNWYADwzNE/qJWtUFj8IMisZPxEyXYvJ+BCpCJRALqFIuSpaQvU9SDgX
XbpOH+5SZ1HYNrhgrHLSS9gsMcZM0MJV09IxxBRjKV5HgWPonGWTmfNDEs3aqBpggcNz3wa5i+GQ
V3VvHEHxzRGL41PYbre00cowLAAliMqpU8xTEhCXo4LUbVxaOsat5ODYK80ZGKMtecL/SLuOJrlx
ZvmLGEFvrnTtx0kjd2HI0nvPX/8So++pORDVtas97F4UMdkAC4lCmSw79UoIDnS2cFm8btfvJSJ7
vh0RWH0qjlTyytTiKYXVhXeT29qZO9nhhenSNRcy+kDtH0cjUDmpLNN6WRvU1T6z4Fhxal3hkSlG
oJOHbs1iH//WbjLjWd/7syhWkQRLD6SjkAieGM9O8bXI78Uqseeie4spE77YoIxfeX/7Q1Jr5agE
Ov4LsmDYV5w1H66pm8kWYSsUBEcYhVgJZqxiO4cyPcRygdHTPWHxBOsqHFM0QRpNusCunPEe0fQE
nUoYbOzc3iriBPMFNv0sWInFav/S9ptQD26cPhvFU6/+65nMyHyuaO+3OpvK+F/J5qTmj1Ch3El9
4Gf9QLiB1D3NN6/F7RCWhfVyi6TvWIkB5vE8xIfwAW2AOyrBQlCtyvFFrSRFIHQwAnVW3otK6Iyt
clyWwdHrxJNSqrqfsDm+2sZsahQ3slrUXN5ZyiXPCEd9OwZ15SM+4qWZoxx0IQBKL/gU3jWHwkc7
5VPgp4hAJQgEjYd/0EnJvMHfeAIZaR2qaWj745UPtFYtYoWJBbD4NgIzqOfNbCaJiFS4TfVSskNz
C4wjpboeRyFSAJYcFJ+VVTbodJFJmbvNln5ptSiegvQxLvOQFV89ToOtuNIeBa/zA4vWmw8dS/F4
yaly5pNxSN9HR0qabJM7VvAcPVnzaKUTE3mIzMCeOz8yE2fJCA7c5I4VCEdQ8QAWxDBoXJfiQUru
E+3Yx54QfP8LhrqiWEy6cHWNQA46SbUA7/5lepOOfiQ9JNZDmRH1X5ulIasPZnGujCjVY9mN2DHx
KENyTMfMsI/Q9vVrd8b0BqbeLSMONJ5RFeWad38bil2tk3s0KVovhRjjxSxzOIhHdI372Rso5jn1
GeIPR9Fn9Vik/Blx+CyOwsQ06SNVxu6ODtMwaG3lS7NfoPCm+9Ej1V65Hd5YrZEx3OpbZlYeGCE7
6tnZ3EUOHJ59h7ad/gxFTfsfpEE2XZAVHjsmKzw9KMUiZ6IqLOa7nFmrgLITdvoJ9XXERfriV99g
FotjlgU17rHZAGs+zmjGZQ4WIrIQ/gmf8icdOmuBK953exbbxGwERzmyYasi1s9aszqnmXfpl9sn
hyABvpc6UbRiDEpY1AjXQRJTuw+/5NpfSLGszw3HNO2SSErL8hYsuqOMPyr9g0GN1CJI2+KIpukQ
z8NoH5hNXtqi4i/WURXgcuWfGsmrELLKqAj+LUQL84E50pmKeBxlhjijuwxmc1F21jH3jcPtL7T9
AvifgTIcjnUQNU1EpQIOE02Q9pHf2awWRP0HBrpZnPX/X4phcQQjtEqEMQg46jAIbzpkLsv0JPh/
uBuc9lA9Cm69L/6uNxDTfSBtq+poPONHuox1VQqiAQthopUV03NMfEwvgipn5DS2bFfPSmJTma3t
u+kKyjNNZ2K4xIi7SZ/uMd7lfkbDZ9oWO2smnKbtQ3YF4ihmCbpljmsAKc1bFfrbSfvdEna3zWTT
z1ztIEct8I6icMzh1LYYTzNG381gcWL1LOuXOaLi3Oy8/k5j1/Vwjos86mPdW/haXVo5UavZy3Ac
psIWq8pOrS9Cntm3F0d9KY5AZDEpTY2xVNO397Fhuak4IMcawW3KcmoWCPW1OCaBR5bPSLkgTCyc
c+MuEh5083h7PQSEzlFHJmSzDJk5NAdpzT4JDbcsZD/KqX7O7bKQq1HwQ2jmJEqEqYfhsbkP8d3s
CffVW0hAeLpb/Mhxobophk83TrEriajPi1LTDRvROSaJxRFHmtl8h4m1emMbH5azWDu6A/fPCfz8
IDnaJwwn81ixZYX6BtWefctjl14Ddcr4nuwG3nwarTaDc2OaIivjWsQvqj0RAeHmoXagkeIaj+lZ
9JlUHKVmSn1ljl9quc70vgPgvNwv7SkP7keNiBRSEOzfV85LoQhoLwthq1P1VkKreNE/lQbBXn/w
yH4dd52jliqoegxEg7UKshM0top+3WlfC3abOcaxQL61fU95SgSb6RzDaIVUy4aGresRB2oXr7bO
Y3+Jgg9Kubt9FCmr4Kily5siLCcgFZruNdbkTEns3oagPhJHKEm6aGMlscVYb+bmUxPcqZQdEKvg
GxqbRasxwBavct08helzMxG7tB0zuR4eg3NCirkv8op9EOPeaPaK3+8CnB0t35XogBLJlkOC8PnO
xnRCJ4zAruYgaOH2nuPondR/HchG9E0fTtUwGgmac6yI5/X56QPN7NUaHfWT3x9NL7jET6xGetqj
ZeI4HVmbweRJFxESbVQ34OYSV9AcQWpiny1BUGCJmujUwrtM2lvD93GiLutN61vhcLQ35dDas0zg
SMaXsPvURr0tU1L32xSxAuGoLmplHXIHbDGXDr4wq6vv7MxWjvMZwyvIVNumua/gONpTRwsjemPA
afVjPDz2C/HS366NWwHwlGfU6YxcBXsUmjvZUVzrS+JiYJFXQ3ETnkdqq6TNbzv6K1CO9JK0nhBo
BWiBvo/cC5CzGzy8+3b0S5QyCo71kFQQdTOC3RfIX5UYB7WoolPMIvHgpb4Tx3ydMBupUQBGz94p
5Wlu3vwFs153jKc9JW5FUbNgB1VynoK3JhSZqujbbYztRPIKhOMIoahNBcr9rEI+vYOCll3chx6K
jY6jKznd40zmfAhm4Mkv64JcyHKsqhYbP5piW2ofhDy0a4uqJKCQOG5QpDasG2ZxTVbahdzZabQT
8/ssIQeXMI/2N3dwtYkcQYioJyiXEJs4OovPhisFZ3RSedEj5eZtWjakWE3otikaBt69ZvQurIYM
/jX8Tmu2++DHvDzkKvUe2X4nr1C48xOLiSkUMTau86cPAUrJISvoq+/KR4jHu+qbNnK1d9JzBSmd
28a4HYJcAXMnSrTGCTcxgCc/2LVOdd/eFZDdi3c6E46E9+KNB1YxjPbQ7/l9jINB/IJNk/n1AxQ+
6jGGidFBOx/Uq8YwlzfD+Dk2DoP6/vZCb39GhQ96jIEmZUaBdbbq0VDuh/ok9X/jO+Pex9A0TOn8
baqYWKp61yywFKNYDu1oeZh9cCjz9HB7JcwUfrP8FQx/lYiSHBsjYIRydpbyPq4ukrJf0MlnZLZB
tdexc3QLjTP/MB8qKUuBhjTNc7AgZVyV+9sL2rQAwzINQ1QxuJRP06F3Y6wjLUYQOnwSlAPw7MRw
8uXpNsw2765wOAcpaHthTOfkZ5eI7ryFqrcn3Sm7xv7cQD+z8W/jbe/cdVkcF06ZZcgiW1acwbY/
6SYVbtr0NVfrYT9g9VZrp2wscwsAZSo9hp3qLNN0tlLTr1NoMwr90ZCVc6GXb2+vi/pcnK+0CGaN
jCdgm6KCUma2L2bpIVrM3VTWxHVMbSFn6qpqCFOsAyroJE8L0127UEoTm7yw2kTOvqsZdwykaHA3
Vk4Z+lr82P6NcLi0guC4vQnUSlW0CAc205yqwCiJQvQUVSB4gVoJx+RqN+mGUcO848XWWkccTzW1
Wdu1vdel8KWibac3UZZjKbMzO4bPRhqyUXn0SMNN24ZgGIaDITcMTdbXti0hkVmIZsWKs6GGj5l8
SMLtmx1VQrydfb7i8M3DUirjwR6jar5SsKLhUB6ZW47ar8PgFfvBQy+mK76nCmM2P9UKlfMAS4i7
oXwezothfZ4QtVr2svJ8+5RuJ4NXGBzb5U1X9AITc4S6U3VAl7u3uBhviNY49HF96rzZnXasI7lz
2IOKkrDafvCs4Dn2E6clEgID8EVpp3eyUx8le0FZk4Ma2QIDDebILv5BDnw7rrDC5UhRhcivMrXY
WmyubR5ZeHDYV6fZV7w8skn7Ybv42/W4gmNfesXBsoxUcTnBfrQ3+A/J/eYkPLORfYln0WOeKTSO
D8GEllIzudP52J1Vb9lr3nIcPDZUunCodP7283G1Np4aQ62OZXYG52Ows1AX3qGdvT7oe7qPi7RW
jiPrGElodCOxu7k4vCiCuvJD9/5FvtLtPBQw7JnOYujXXiraVO/8tmuAiSlMAloy0RTLfUZxLKtO
QR9Z5+tHhKIOUmjLlT1jSqbk1P64FxsnaO3bR/QPG3xF5Rat9WkSDhKMh2WKs28FBgmzzGz6rdtR
OffNS3u1QI5P08JaorjAAms0Wk33qJyYJwjWxlRwaDtDcAXi+2Fx9EytYCr0TOcFsQBGOixCb1yY
qpxuswBv5QRP+T0l97ZNqr92k++i0QNM0ZwlIKuFO2NoUBZfRDRQ3/5mFAg7oavz3pTttGD8Ac66
1dm5ehQlVEv8xYhEVVrtIcedS6EOTZdhJfp8n0d7Dd5debi9ju0A2wqD48lxTOuiUl5sb/Q0xIeY
ME586N4p0CFBeb5zG2/Tk1vBcTzZFHLbSEyavM7fZMJ57oj0EPX3OWbE+D5z6ZjgtJWY9iSM9jB6
t1dAfXmOIoy46sUOslDw5Z8wQs40nqeReAiRh4cjhFYeVKVgNNR6wW5w29AeHcZH4aNyV8HTqlDP
+j/BJuom23S4kC5nsgAY6ciX4aWiiFGZE57hU/qpG96J3VnuVDvpe6fMLHuKz3NLOPcUIvfJuiCI
k4pFcOSdeWx33Wn0VTTpU/1um99ttTDuu6nD1LVajYf/jJatLn8sIgwgG4njtGl+KxD+w80N5pqx
sH9bxftBhr+RCO5t+9v2bFYYbD9X1CONcy0jrMY61VmNaXCo4MI5aE9AN3dy0agkE7Ek3tVPwz5U
CxZqDfSTkB9UykPcvJGuy+HbwPQ5zMzIgMHJ0AYWcscMv6pabM/S35zbFQ7H2H1WG5nIPIsFU0Mx
NbB4GKmRudvO7gqDI2xNHMJgloAhPvbeMNgtu/I8OGezLd8z13PeZ47+fNsgqA/E/n1lD7redonE
zo8CvWvzkg4Rcddt3xGrZbGjtULoohHzF1k0XIVsHJOzLJ3mxMpk20OzEw4mcUdsP8ZWeBwjNJHe
D0bKOAixSFbRhgo2P90nbu7UHyxMU2IufOFQiTNqIzmGUFJxXkQNsNL0Q8mOHdllRAFw7JB1kqQY
Ob5U9QHvobfQXHHNg3Lpv+q2ioF86Bz7eNs0ti+S1U5yXKFmkzynGhBZhSUrLV32BsTRWfGV9snY
Mdli4dAk7OHn3oYm6JavRDG7bLCaGpupaV/q7OtURLYVEffk7/tpiApiAxA8RZhV4Uvgx7IYglrK
4SlDsiNsPxgaMdVrw/JfI7BfsLJ8Key1QYHQCgpz431+x3JnYWxjBBUTKHSNj5R7tEHurwG5o5aE
idLVddnj5hcdVhARPlpQfmAjB+d9TThLGw+P12jcQbOQypDDGctj5iFCMB0vyTsWyEmO1MNjY3TG
ayzudFUgR3xEYGVntrL0OJyq+3SHmM4l8KE7zjqB3lguBkAgxyB8THbUu4D8mNzxK4Z4lHAJ9Hhb
zl71sXwMDvDdz9UdpgqldnYhP+bvZ+D1krnTV3SpHMwGloxS+IfsAdW3YDDjYkEGqz1Dje6xP5Hc
ya6x14GIV5j8dV1OUT5YPz/p6MkQ8YDFXljNv7DDAAaqVJXaU/72hjh9bsk9ljjBGTH20vvI/WpA
9QgNFDuLTi8TJ17jLvFqkQvIQgKuMoz71hzcIAp2t4mLfZRbG8jd4aURl12GoYhudmCTEKGpiYgj
XX27vRJdRyJRNk1D5A56tOhSaE4JRNblQzm9KRKCujb/viqKcOJFjLvkJV81MzFCTYWxl5Bb1Q9N
q1Jewe+OGyxthcBxYzFV1lRFQGB+qPxo7gQbZd4Y1O6UhTP71Z3xWd5D+erb7e+zEaN5jcvtXJ7k
xTCqKWygtMH7wRFz34544Hc2hlUGLzOZw8hWSFP/PdP8GpcjS6W2+qHqgJthSOqCyUkdCgsjjFyj
POINN/I1EkeVgizK8xBiZ+sf5g/F7b+jNDvye2iwm6fUDTzlmyqSIcxNu199To4dm1Q0LTHCZYrk
3KOQJxAUy4uLEnafYwlzJNMEI6NErx+pGfRsMb+dtxUuR5KK3iLrzLZVLO+GwRPbGENxjqmR2JL2
/rbpbPLxFYqPSSlJWgRKjH2N6mE6daEiuX0Ylz6qqBXvv0Fxkf28z4MwaAClmc9NjpkKqLAvqcQf
ccZ5cTYzt2ooLGLr9Fh1qlT1I4us9KUwODo0RjVrVAkYCnqs0Foi2XVt6+6C2mwHCdrQgTRITU4k
JozC5LilU/umU0YYY1RY5b5oIbytYL6Kk0fl8lFs9fdpHlO7SWFyvDKNqVW0ChhZ0QUfGylpx6Fu
3FDf//uHxqvzbXJMAp05zdR1GEcyPDSlh/rQ/2Z8bKUrrzURgzEfFWZ82mQnmeqogiPOX26DUDxs
coShTGqfQRUa3+ggWTar3Jzs6ouORjU80djgS7qBkjJGjisEYUlFYwGk1jzG/b2sPd9eE/vEN7iI
b/fLlFrL5wJ/H9FdO80NOxs+15VF3JzEKvhuv9hAWNxkKB1uMLkb7Th9e3sd28+IK9NZnJ8kB30W
RTkgxKPmjxASQCzCtXbJXsS7mSrJJw4O38YHfqiW0gBFtItiG8bsRBDhS+PSa/QJE+oMIjxAbR/7
95V1z5alKlKAtY1Ne8lr7a6LcuIAbeS3X51QixnKCmOo07CrGywpuMxeiylSysuzqLpQdVfbTzCk
/UVJN9CEzBe9NK3ZZ0NRsy8lY4hm7eQ7w8OIGj/2yefetgdzxeKsohqkUs3FCrxzYO3VyId6NUb7
xC41/WEjgsP274rE3RpoDmmUssKqpns0592hcPdeChwktXzJsdBOGiLZPO5r8sW1bYpXXM42IgQc
lEjBCvVn89J7LOJRO6kKrzRwiz3TpVb9BRNE6REsbEW/U4eOUISOUATmtr+2mLmYJ1xTLXtcTlAf
r3xpX+5QPYenu+4338lvydj1Bh5fsNCaMUYZBE2PSYYYM5Odm0Pu5c9TaBeY6ZHdDd7iyXvw8D9Z
K7OTW9icc5POqZALOrAnZElZt+mwV55YShgDdQ4WwWXbx/3Xxr5Q3eoopoNcF2nGNlYP7aj61qlv
bpPlNulfAThbLacsMmoRALP1AG01DFeypfTrbYxt5/qKwdmlnAlBESbYsSG4aP0hzY9D5c6oaJke
k+pbqX6+Dbd9DK5wHH1FptZphYYlmdpJMp/6ufJy026t99m/z4axg35F4lwZSM23cEBx0Dvrfkzu
JGSuZSpKRRytl5rZlQXEYjoMVtTBr0DpiM+G/yQQ15+OwqW6YyUPVArsD+x/XRTn2SRGJqedga9l
hU+j6bftN6vVbT+cd0J7VuuP4UxNGyYhOfqIZVQl6ga+mPaGjeU1P2KetxN+/AfiEMRuvlRgrHZT
y7UsrBlxwIP386cCwWDtSbAnf0KGPnNV9HppGGDOAtLGoYV8k6+eYp9iauJAvJQjr35FYVZ9nrND
xx7TP1POmMVCilwSB+ElKLmCSWYM3BgLmE6QfpuVQxlDtR2eXZzbhiIRbt0frvJfZiNzRJJHaS+J
NfuG2NngqOy7k4obJzrR9WrU9nF8MlcBuhNUfMRO0j2jfRhF9LC9jcLHJjoOeWznBtFpv8nCuNgM
RZdVWeILY2I9SzBbA1ExI+xPShi97VpK1Wg7lrjC4I5dXIVwwHNgMC2W4YyaHwezM/a1C7kCpkj/
/jZJbjvJKzzuzFnFYCghSx/UaF81/GWfOuHB2P0Ud6Ucvc1b5grGxx76apAhO4XF9QioDO6U/Qg7
h1gQu3d/u5dXGNy9PCqYZCyK7GGBmrfhkL3JoeDBNFdjeprMpg+wwuJ8SQxAmAolw3pEHQ5P9sA0
xSHQ23osVRH7ZExs8ySv8LjDVciNUAoBEiPiUfjQ2gtq+CCwX5eMJhGDEKDLh45ReDsUU1Efjjtq
qPeQQ9VgVjI/5+19OOzIGazbzLFaHHdfl1FbNOiagqQ+qlxxlBFDNd/ANd//g+QqZSTcjd3lEfQl
2ElO0z17BQieesCbrfrMRKr+fdEF3AONucOaZWL+GLcwpJeKMFPhj5stOqjq90HzttapWqw/bN8V
hVsSVKmWaWmBwgZ7iarNchCf2AVWfC8p0tg2hysWs9PVjdJZai2nDKv1JJ/lpSNX/AhNCfa4ceFz
Q1Ei+PeDCF/vIkeMRpxAta4B2xc9JrQGFzEvCOrYpvfrqjgqNOrZtMyRfSerskXzXZZ9I7iJnc/f
uekXAp+X0jVUmokTEHQ0NS2u5adHlpcKeozb0pzUlyjBsu0o+tX2+NTUEIdt13dwTUcnhsRh5ORH
E1PQkU69Z5LGBcp/SCEeYh/5/FRRD02osvdnrp+0/gc5MpL6+xwLGnpatzHa5t1GdkT5rp++3v5M
m37Fas8Y/sq6wyxtk0rC35ekd7WA5wqUUKtAtUfBXdrYETXZzpa/8ptWoBxJBEMvSFDzYs9J1p6K
AIh1UnaTV3jjvqFmLW6HLVdoHFmUM7r7ygqHafDrz+iuQ43o3nIalBZrTps61kN/ogJk7E/esn2O
M+apRXeBxh5J8jnNToH1zYgvxfzh9rcjmEnjWGIOZaGaF6BApCgfj8nsZPHDbYg/uEzXU8zxhBbM
UyYx+2ADdtjmpTvxMCGoguoV39rfRiMWxJeQjMKYRaEFMKPbG8bbuPOsmRoyQ3wavk8/l/VoVnVs
mtmf9XetucvfDhXV9E2BcL5Sr2qzGbGFSPf1sg8/68fyWO6qUwuNFt3+GCCL8k8GsWy7TL8+ls6R
RZ1YSRhHWNs0h9+qFmXYrbk3es1JBtmVF0oylOAmneeOvihTRBqwysnPtEMbEnEAyhw4mhgMK6h0
FikVMNlJdKTywRi82xZHeRK8Ikm8SAXi/ViDrCGjwSQaJbTIMFnv4vJXWaArEfFSJHKRJnHeACvT
nkzrRxu8JRazGe5dAXCEgEIzrRRiRggoXqqdCaVfBlIAqCMiDir15TlWyDS9kaHRjV2r75ryjlR6
3o6OXFfCt+MLcofBrQlW0nQfyl2zuMvsYaC2/hSHhV2EB0H4fnvviBXxqiRCnf26Z129/yhTw+SI
e5bvxBdqYzRq9ppRd92hRZyY1TyLpBIocWT4IhClznrdgqSWOwn30/BORoc8VdRIQXCnXiuXOhrZ
5V1pzwEmuI+F7iwB4Zb84d7B8GJNM9CX8xI6WPkl4zzESp9MLAsts7K4fXqxHOmo+9UuhMzT7Y+/
vaQrGLekXhdNQ+lmlM4U+mX6NjXjvh1mAmTbAq4g7EesVjRH5TQ3IlbExmeyAJgEbciOrCWR2SH/
3fe44nDuTqRXWR13wEnfYT6cFzzKl+qM8jf/Z3aEKUNKT9Yjc8GtnfFUeazTCQJe/nz4W3u8/hjO
EdKDeZ5lDT+mU7+V9adZvFMLgou279orBEd6oSq1tZXi47UzhlrqlT9JmpvO0b5Psze37WT7fr1C
cbSH7me8aDKspjffVNVRM74IY2+bwrEvDreRiEXxMVs9N2upnNlHrBVPMT/1+jlkOf3g8TYOYZR8
VDbpVFNrIOz28pBG/BKzQVU/IQf2/CHS92vn+LCsVleqPkFwwhVOmLPgjLt6JziZPWJO1csUciqG
s03nVzzl9WFLtagWowl4Rv1Wm+4XqmGH+j4cY4hZUWcBO8xjn9lp+mBki6NHH7uRkPfbXIcOBR0J
oRTUDXIBvlrXzEELRODUD12+G8koG9uI39hiBcB5qmNQF4NZAkDU7J8EET+iZNUxENL2Mo8W6Nzk
2hUg92VmSS8EpQag1R/T6hkyc5FA9S9QGNzXmYIpyroYGMVwLORnrT8H5sfbB2eTClbL4Ng8T7Wq
NTtAZJhZh/Ezdrfc6/M3pThVHRGJ3z48KyyO0UtFsKwmWJCvRDvucighNhieF2hENyictg5/dXZW
cBxnF0o+Fn2KpS3xU5c+ChrBotTX4Qh7yYwBDzD8/RLVKeFhKTDljXiAURAcUWtxPM+pCoixQyy8
SX3MbzyH4+DeNoJtL+W6VXz50LBUiTSFwEELic8UpuXxJSzIiqElwab8FMoS+EKiDIXX2dywu85j
PTIKpvJA7v0C+vZTdJOIIRGpIfaRryqCyrSQRBXWh1Gbjjl2fjupfjaYu/+4jxwp5BjYoQ0CcIz7
yS2QBgo91m80+4WXPFIh6k3uXn00jh2ioBNDC69hV6kuseELyHZKD0Lh/8c1cQwh6x36bJkNpu+C
XYXRBrFTnktU37AzS5UybvT9IGKsY+iFoUmWpqucxc9SVJpRguEjLErNLPFFE7ywVRfyQHZ8zt9m
+/kU7cxnSmZ9+4r6hczHeTs5C7UoArIo74z4Xiw+/NVGXgG4OzBGm5YwhQBgPStMNY2luQakuWQX
5VmH22jbFn8F4+7DOItbSzJ6XB216cTLw1w+6xHBTtSOcdaO2Ge0lCMW1FsJ5iaVtiVmxDK2g55X
e9A4I7cwLDqFc8pCASwSruylE5triVprJmwC+Q93+Xh757aP1XXnOHvX8GCbWoZozrnXNffSfKj7
0Y5UKoK3HbNZrY27DyUtiOOAGUSCho2fLynJYZVPlUNxBfWpuLtwHiGzH5lY1Cxp9+lonrWCUoBj
193vHth137jrcM4TFCEvbN+aL0b2CRoNqvA0hp2N6JdTzYRD+Ycr6wrHEYU+RGqqsOOqXqx7DUkZ
1tYw/azfRYObe9soiOPER3TNIhAleEnIpRrQZra+pJbu99nb2yDbiZ+rQfAxXXlqerNn5JccRIfN
MsagznA3QWY+OMVutlNQXkC1t5GgHFMIlVYaOgwejKv46Sl7yQgGim057DpGm+xDkNsq0eTzBw8A
3Y+KaqEXhy+NinIELJcJqOIOcnYoYbBAhSyX8TOi/Hff7wrHGaeImYN1ZOCdA7fDDgJoVU7PTUnw
IbkoziYFJUjKvMKNnBzY4NhyVz5GLgoZHhUnsbvvf1VgqP9aFP+4LlSrVfMYi+oU2e70x2AmPNw/
HLIrAndlqQhdL4LEED7ojw3ifZFbnYofsj/tIo/SlNom3isYZ4hVmoz1wAI+Y9+dg6g5DqNhy8nn
PBEIn2b7NF+RuIvL7OMoHEYYXzXDEooP03yQBJLet59WVxTu6qrVdFRnFisQ0XyOJO6nASqp+kF9
O2FCAPK46GB2xcSh2zep5XE3WDxNqiCVAJbnxV6MxxGTGaEiQPjU21fKdXnc7RUoEoY+NzB2tQzt
3Pw8iYTDRNkDd2fpWannKnKsbqN6kfS1TL9M8ls2TJRgXWohHDfEpaIWmoLtig4ymg5SbzgZXujl
zvgVlX377Dl9fxuRAuRoouhqrTc0vH5wtPxKng5Qoz7chiBsjx9nOVsoELMqrClILUeWPmnRZZpr
b8GbRN7fhqJYT+FIooZkrlkNwFIvmGrws/VUP+tvortozyaPU6f3D37TL8tTOKIolaiSiwSWNzqT
K9iRE3xU3fYMlasTpexJHCWFY4pGVcUSYjz4VOauHy6pcFE1wpOhIJi1rOLpfTeqqF5gnyp4iNC8
Vb4b/uvFpHCM0KhFryoWMDpXuBeho5Dvqn2wZ+oN3S56/vcSCnjEGSImY6o6JDr52XSRGkez0OLJ
KEj9foK6h66gvE0m61Y3D9IKh6OgLoAgrthLIDrDGVBQhyd34lei3foSHEEmNJS6tNTbJi+tUDle
gkaXJcQaUFOIURvdeArNzEmbyNfq2f2bs7XC4ripHhcpGUzspGbLEDDJXNwgD5hwzZoz0KJMyW4w
5vnNh1/BccxUK+o0RCLg1BdFIzb3S/XpUm7iu/HhpngwpEDWZXw3WfNiIfKmhtKu3TxV15XwEaZZ
yYxxZlELq4fydLkX0IipD5QXy6jtxn7xcaWgVAs1nWEK+YKSRA2t1ZYTTP7sCsdmR/lH1K5xXKRN
RVFjLhvsLjRPuZnsMzPeEfa2mXlfbRv7DSsymscQ2k8ztg3ZUAvtfdW9iqIcOZqP1hDdGRYGuMf1
czpNzmgszm1w6pNxJKWV+tLICjZTxU1Vyund1Om7tM0JkWtqGznSWJbAyguZHSkhfxQV6xhOuXt7
JRQExxBlMsZTaGElkfYjV36MGvWZCAqyOFoQa1FtA3aAWm/0VN3O962TvBnsaj/7i6d8T06NE99T
7SXUsjh2iNV8HCURqEaQHuoYgpYNVSqz/Rr9ZYBoBH1tgGpi1nM04OtAU20nDfZyiL0SsWhoT0tP
TPNVQXfYSEls3eY9PEdfowaDoJohprzh4caKZ36mD3OfisJsey6r1XGeS2FaWRLVwFF35R2L+LDa
W+Zk/oMpjuxv/ZmbcExfr8nQWg1zfGCEy9fRY0rHyfveZyWreHc8UO/r7ZeiAfVz1gkqGvy4OmNG
WrQtYBuQQ3sZBYohuK50N/voIXymujS3meIKxgx1xVJZL9RjkGMbQ13z27jxrQUd/hIl8EDBcITU
lYHM9N5R6QBt5aVMnQXqXXGm/c1DarV1HCH10yzKTYXVCKN8QLvKg2qIRGRi276vG8YTEjRNQwTb
cXKNL0Xy2dIOfVfaZp24vfxcwhUUvdsMuE1QV0COoHJhUEylB6Cp+aX1o5J2leUkQUxs3fbbY7V3
HCVN8qKLYwSc7kN8F57SY+lU763L4PVvZcgzU3OQCYvgw4CavCjp0sMizPGzldzX4oNsfPpPO8fH
APM2Qm/KgBWF1YMW+xl0vFVfpZId23H168bxw+iUYY6joofRIQNnuGyKpuAsu/JgfYI6htdd6EZj
au84PrIyFWp/zCSGaJcH38POk2nx3u0r6pfd8aWchZhFss5AIPpxXnzDLx8TV3fTc/cONGunPkl8
7Gf/TrNXRI4k9GDIU70EIruKMQGOCf5dDE87Mt2z/kQmyIiTxRd61nnb1yYjWrQBvvSnY8hJ+6EV
bLOyVQi8sTqU+YvysSCFkam95UgENUNWPkxAZs0q/ctcl/fxYXQbO/Hm99+yv3IHrxvLUUgWDegV
zLGx0fLQiW6RvBF1whUkaFHn2CPUpmbIf1772su1nx5YMSN57ROmz1eBKrnVNhY7bKnpCF8jaGvq
h+wH5v1cmDA4dN19yx2o70UYCl8JCjG1JJJSgA595sn5F63rnaK+KysifkHhcD5NADHpFkMo8GTo
lLNi5hgao9qdWt5F8URUkFD7yFEIBqxmtSQAKol2iemLxl5oCYiNcUIsdvHL7AzOt1BkzGYPImyb
vAswbLu6z3et39q1EzyobuNNHtNPDJ5qP0VCRthTMnjUEjk6kYclGhdmkrEou7EhPNRK6Q5iQHw0
4iwb7KOuPKhCVoxagViR202nYTp3y3/8+xxXFFFZKYqFZYTSeE5GYTcOwn/jB4PjhzruBcSfsQSF
ie6qd4r8qI0EQbykoW6wu8ExRI/h9nHJHlr6hcmQNg/jhcmJ2drji+yjax0wfeIfjJ0mmIlvui36
RgjkCotjWn7psdujuNWDDOLhtrNBue18XV6LCLRijuxEHYJdvi8dDFk/sukWDcpq/xLNMHVJlVQL
U7VfW52MYcxFOeFxx6T1JTf2IrfZT8f2kPvZriVMcPskXcE4Xhp60cqmBVFibXoT1W9kCPuNj7e3
j4Lg+EgwliibkRZ2i1y0h+IxjzAeJyS+0bb+qHFdCMdIZobJEmGLhUyWPaOYiE2uMY/aKXrLKsqh
k+l2R/Gr3jv6V3QVz19feppcKtn4B1O5/gyOmZRhQfEKK0aESLQjnSW8kpVdjcFqbPoKlR+mdpbj
Jy1HjEuzkCIJ1A+L8Q01SHYTElT/f6R9x5Llug7kFylCokSZrcyx5V2bjaKtvPf6+knWnemjYqnF
N9WbexcdUXlAASAJApkiDC5HqV0gx8OIdSXTrT54GXlJRd9OBMHlKD0o4pAmuINXYb6DwuQhi+tn
q2ie/80P+SwVGUgWzENy6g2DJ9fHQRN44Xpj1sUL+RelTI0qPe7w+fG2fQuO8AzC1awHv4Q0Brmd
nRDyJhTzdOJR7L9UTf54Hv/ARMKQZqoGZyCTvm99gmNMZOdm4PU+3i/KobXVMnHiKtJsOYiv0159
3F7fv1wzL7+AyyV1oJSZ3mOBw6vJUTDqOR/0u2hfgZks9/JfH7xUXPC4xBJklZaFFfBYf6QaggUq
qeweRKHFsXBn3HGvRcVlgaeqXJJpJ0mbJda5CI7C0G6C+NsEjr+5DgSDmOsHj4tl7HcsDh5pNElk
Zp2YafhQaTehJsj6QmfhMoecGcXcBK9Lh9dIY1ft5Tv9h+poEP0RfieRNVwKqaDHJ2nsDZx1K0aG
nUBODNMAbnbXXstu5uZi2jX2J9+fSC4LyKUU2ptSqrCu4+BFPnUvIYKwPbCXIemGYKDVtCE/bdpi
3hthDHBJRonCEtToiEJI83nFA9P6odem7dvEJmcxe8U6E9sl4WhcJZj4WiT1LOaYlMi8A8ccDuGh
q91VrrEfrlqwNAY70b7zl7rIn+XVuCNKLpWY12IbD7UrsK6hBbW6n88YLqKQvUYBwS1/iUJv/QJ1
geSSi5SZGMZh6W1Ircy2xuJg5f4xluefZtwJCoEK+0ob7sMzz/dzkEvdDLAeI+sh5tHmo38/eQaO
fpmTnkdn/h198c+xlz4rgtAXnSA0Lsdoqp7oKXvMzK+al/96vjS7i2xWkg6EwSmIzXcMHkWslQPr
MVeMB3P8JItGm9ZnOxcOymUaKTAaVEMAUCWPGX2SyXkuajtsUqeUfpXhsxUfaCwYJRauIZdxurgz
xpgw0OqHr7kSdFqbHxU1nb65qq3PY7wfp5s+PUbmv511NS7vxLSak5IFRlSeB+MlwOE9ehFss4JN
iG/+Rn3JMoMKGPFxvCKjDSGf28izAttwCoJMUzsK2U2NI8rjgqDgW78ztR4LPQcuq2w1+2Rfe/+T
ViPbtjeCjyf2qIIqnxOKlGY06EKsVOiMF05uRfeSFX5Vo/y+BjsGZJx3xWReKcpkZ4kR2FpHRZ0T
r62BW7+Eyzlq5Gdo2IbFg4PBSpBNlrfSA3tF9PGCHfX2f7dbCHAe6q+SKyxiihaCP98oUTJqA+DT
yC6P5U8ccRLcY9DF4UmZG0HWQ1ioFfgW30huRNY8psy3zAE9B3Pqlp3p+t1ob/vwKoypgBxfBTk+
1Pjenm8UIwezNdpe3Cwzd+10RZrKHYWHnFWHvaDwDRRJPxpaZLIH5mN5xfri5589FGdKaCpZ3yg4
WOW7/4Svk51ot1rPQAtsbodMQE9jhQVKIuwcUN6ZwwHPmAFYepO7dt8PB6gb/tOSvmuywLBxTtmz
c5djFHjKHnDaf8knKqj1iNaU88l5trTBzLGmbLKdCbbOJ/SvHUSTigIHsbhNMElrEIT3rKLEroSj
7o2F1/S/tpds/RS8+EjsVyyO2UZoQOlNhjH9LrwrcVRL0FxNT9ievFiwbizxv0slCyhuGwzLPIwh
5IONIRy9OfLtyqR7OpqPHXmQu+ykT/1RYN3qGXgByW2Cfhfmycz6K15d8EvkgcwF3fIQfXfq36yF
PPTSX3irFfn+6pFigcvtgWYFHfHYAG6bG/fgdz/G6oeGFhcQXP5ItUACux8gSim1S6THNHjcXj2y
bQXlWyyGKZWN3ocH1q6/p3ZxgGYpWrv7s+WU3niKHHoTnMBQ97n3kMKec6c6m8/R9+1fsR0GIJF+
66D9QNSQDrBTs2706VSRF0N62IZYv7H8WUukiLcYWTZSfWShhrSBHBnDIY69o+MgER8yvM4JLw/s
D/49FECL9xZQN4LQLGYA0lsVFGvNr8xRb8itbrNEMhWuwL7tyKMyl0omyTfTTAJceNVeTYfCw0i6
x8gFu92I/5vH9lSgPg2N88M28naqpLwEjImnAzK3+HhMQEU9SB5rExRzhYp8hMssTVumpGZhnqWP
YXGk5mOsC+4kIgguk1ST2mEmD0uIOt1+jvLnXtKf1bbeby/YdsKiMpc4ZD+bkzmAJVWOduw6t2nS
2Dp5jJPY1gYhJy/zsy0/5JIIzhxqN4ewqvHaqxbS2fEugtSFVxzxbPXYXov8Yb04eIm016vSYrsJ
9aEjOaZ63fFzfTTOZQiZ7Dqzy0/+Ad4J57eepn13jE/G3SSKckHQvW6FC2xZbYZcZWehdjfvZPCD
hIgA6xlsnpgk1gVoAn95PRwtwKKq8QuzgaFR/w36HgH5NYkkEEQQXBJhCgt5y9qLteRT018bFLJE
uFf+k0O+lkEWdqRlNo7gxGMd2rpdgjscJ7ga8qIkugmlytkG+8uRUTMgeacTalIuyhoyQCdVbf67
X8l4QYMeSmSbmIHJXLF24Hp2uqBxwaaEQ9soU/sfGrvNMS4QcXYSWsVFWStHowIZMRZl1TfGIlt6
4c3rxWkn5mdc94o/RvGdR1C3ra2YAKzDkN5w6nonLZ63P9N6krpAcFtyntcpOLcAIZWmgxZPO1J2
EsUgIqZfu+pxG2z9ZdW8oLGwXnhgWRPM2BZAo6oHx2OBywghpF+Qo3YIpNh6T31t3xeSDzA73mfH
CzIXYFPXQes0hDdiLhXtg/vgmW3Rs1eecFsSuP76WeuCxW3RPnow5tQEFg0eCnLu1fvtZRS5Bfv3
xSqaYa74k45VDK1DWHpBfd12gvO9yARuFw7pLJOZed6YPgd6bHfm07YNIgAuO9SBPuG1GGsEBRu3
S6YHswCX+79hcDmhtrLWGlsYkWBvqovYNmuBQ4u+BJcN0PFdlsorfUD3bLUYGYf4k6A+9peT+x9v
4vuIZmlqzb7AFHL7I3+CEiUkepvPqRvd4JkDLHmWN302HwfoULLHjsAtIDCA8R6BP/zlWH35FVye
oI0+lGibwnPcfX4kXnZvuvLR+IpCK1qzq08fItO8JAqecS6dVWJpLC1N1s1Q7lLpTu93297xl+vy
xSQuJRRFH4NoAxhsoqy7qa71IzLtFXExvyaqwLPEtpF++AajwiRBTtkoPiOLZ9NreNXY/a8Eh0LL
uATR4enSx8MNs0x2iofkFO2jo4nJqOzxQ13Ziw/FJQqtr6S6RHuiy3SuoA7lzfHgqH4o+FiCdMET
+g8mYAqmjKAEmGMLS8eIBEl7fQhhYQmXLYiS6k1oAiK+Qseefsp3wUl3U8Ytd0vvrT1awG5FNWi2
OltuweUPEoOgFjsi3vXmytMkGZ1ZNRC16WR2Ir59wRLy3UUVbsZpzXgGIjwVZmPtWb0heIcVpEO+
saj2pdqMmN8VfWrnLa7AU2aPnSnI64JV44UEQ4xOBk0KmDIybS1xe+PRKGPbFw1pCs6UJpcgAvDL
FYkPHFYcVM9Q/z3GB3Grg+AIxqsHVlmJ0aoWIaTIBdhiW7tpFVumgVvR/qU0e8HtV2QVlxwMs8ha
n+nT/Dfuxxp62GVNNDckguESQzQTWiXKKwwrF7DF+184Q9cf5C5ha3IHCdKGfj1aCCFt3191OPgz
Zkrtf5itEcUPlx+0VmuowbwuD74NXWEn5GF7QxJFD5cMCj3ow04GQFLsq/4wQupgFOxDgo/CPyHM
YZsZIzvWSc2I6OzoMa373I4D3cnzYZcYhp0NxNVU1d22TeDj/GSmPyp45kvxlYh/k6WpndWBXZDK
VmLVq/2f22DrXQSmqUDcBrRSmCd9e0BufCP3FQmprvF6l1UBk/sCZTnlhvzQ0erdnSkKgdknAer6
4l5QOY+fc5/2aQVU9VZ/Zjvv7GpeA4U8zQ3x1AVd9Opo3aPv0Y0eRdHGnO/9RnLB5qIAQr+z6ftY
3zK00DlkKjfyoHvZ3B0K1biLBkx7jPJOYDBrxtgC5SKiVOc6lmQYzPpI2XtDe7L2jCLMFIzcrkfG
xTo+MuTcaqQCQLnWOnN706Az0CDBx04Af2D4brc5bao6ULGI8612snbNs+/ON8Gv0pud5I7RFWaN
MwuyscA0vs2tzA09HygwI02zTfNqwgsAVUUNBALX5MkTWsUMa73EAmr77tShtea/mZXMIcduZ+xb
m+0COrhTu3MkCAuRgdwmmiuar1QWoEMqORLolof6AJF5wbdbT86XT8f+fXEljqoi10qG4pcvrfxN
FtXn/lL3uQBwKUWeq7ixWEoZTmj6Oszn1iaPGRrzEhA6T3tBZK1fFy5oXCpRFXCsWcwc1mJG8MqF
K3hrK+i81Q7ptYgAQLR4XPIw4pjOCgVaNEvJfdeP802rJoIYFmQolUsWBHXHQc9AqlH51mHslR/h
0OxCJb8y0/wb6UCOE+nq8/Y6inyPyxtdGYVppSG40jb22lJx9Kpy40Rzt2HY19jIg3zT2jx2o9Tg
HO9GEC+m469WA41M0Nud6BbEPsQWEHcJb/NBqVsDH6qiX+S4dHOjsufJLWuHqqIB1fUO9MsmqjEf
XYRUIregMSpgVeOBJhi87yjUKQ/oALpT0cSf7MvJZmpxsTec0cn/DEkNNxEc9P9yJ/sTB3zj2kBn
Ux2a1zjw9wOacDWvuGbito37H2lY+iysFK5Gg6XoMlUx1055fWDVDAPQsdU4qmAYfezRozIf6M10
m7+YdnnT7q27QSQJJYJk/75Yaq01prLQcQOwus9JfRgGwSaznr0WNnHZKwFrk2FKJXs0jG5Y+dNH
9WbYQQIVEx8fejBfgHHJK7XG2JAiHDLb4AbDskUkOnewLeNdGCwAuHylRfrUBkwFpXV7t356LaZg
7Bw0PTucPvbSz+3wFq4el7qsUWkmX4FHxMfuG1OdxGROYuOY4LWMKFfUKCXyBi5rEVITeTYA1+gQ
dj9PoqKlwB6d7wUwgkjNYrZ+FtHtqcxdiYBVs57cCROlg2I5uq8fcguMZRTyU2Xb2ySXBDeR1zP4
3z+izvcC4K1Sb00dVhYeGh5I6FifjXOHKZfsBko9u/os36IWd4W7Qg9FkyvdbaERrB/AQCc4OrwK
XW79Ei7R0SApja7BcmjX6VE6sxtDvE+vSvauvoNuw35wVSd4ptd0/3+JW/eiOtD2J9f5HgJ5nOJk
MvETpnYXkwMZXrZdeHUj/BMxOt80QNOh6bICi11riqP4Z3DuOaOI6nt9x1igcFkmyHPDSmWgRL9H
tG6HYLydXelT4LXn9JNyb3g44WLKrL8ObhmLa/dJlLtFZnKZp5TBMDSo+AFm9iuaTgH5GTZft1eS
/YktZ+FyT0jH0YhZcLYoRDbBTlKv1SpCmToX7H0rtiiQoaGablGC8OCAlITQTG+q3s2Gb3oDTTP6
Kxdyza/cC96AcJkNUvTqSJW6d3Xzpuhu+zK3m+wUlphWRkT26t6oi3+0i8tu+SgHc1QBUoIYjhk4
NJ3sXtThsVYBXxrGs2RKliGpaQMUMz6VR2vHAlmrIJeqevJBtOEJ0bhzmaGOUHvq8a20/eSB5Hmv
H1tP2qenQciivpIp3hjGJauw84OAWoAaqthWK2xDH3kXeQPB3dg0P5ylMsfaoQp9Ug7WTRyif0px
mMDdJBKLXGtKfoPGDF6cffy4A3Ec+1KMiZY1rfgn9nzf5HgRnp3ZyyCV6mPc1neknXQnYgxbuZW8
QedSVqegIBYSLKcyPEbFI0kMW83v4vou73LbL/fbyUP08bj8VJeBYSYRbFVAyGeBBqgXcqOs1GRg
ELgjCTZvTeXLoYFUzoqaFT2osy0b2kYH7ZgdVW86hAJbWP7hEuEbIC51GG3Zq1qbI3XEOEhOZWU3
5vyQjcnXxpqOGXqCt9duJfG+wePyRohefT8qS3ilhucL9b43cR7LHmOhxt5q4lVVDcJNskzekRrl
cQkVzhgrGNQklW1TJsMxt0otsCFeELnbVq2dxRSi6ibV0DiuvJuODkgSDYM6QmL5xwRRBNYNMX3B
SOOOuNIX0TFjdQ0XYFzyQIWZaJLV927h944ffdZKzdYTULgPpeBQtTZS9cYuLolQdW6nrIZoRYye
nxrXRwXvJ8o+udYggTy++GcibLJejeWFdVwmaZKmyMYMSxkp0ye9HZ9qTT1V0EZAN6gTyfHBaEQl
0NWA1lSD6CZUxk1exDKXoj5NMLDmtmnqWpW+n1uRzrgIgvP7iJQy8XVA1Hlhl8mjMh63XXAdwFB0
YkB74V2xnLRS1/kDvlTY5g9VH/zKdEWQK0QQXN7LQzWt8MjVg4d2aiY31PoBZE3+SARdCqs5icoQ
bzZ0S3t3dff1Vp7MRsbmaMambSaoEviyTZsetH/BV2j+CRpxVu1a4LF/X+xdZTcnXVeRHoRa0znK
9UORBYKlW81GCwhug4r7JkJyVeHU8nXvn3PDHoWCnywW36XyBQb3eSATQKJwUHoImNS9PR7RVmKT
n/MJLD8n7Txg6932OJFN7DMulq0aq5DEDZatIV/UEUrb4f04Cp6i10pHClkYxe1P/hgrmdnAqPio
7NDruGsNuz6zRmnWIP0qIJc7maiTfzXDUvDuaYaGFhWeYWssrCBrJXyuckaf47zXoD9MizMNJsEx
WgTE5ddYC3IyBACaKbqJkyOu7I6vXcmdSEVn3ccvFvE+3ufBmMgA6hLUnpvousAFddsf1iEMMNwZ
iqFg2d76w5j7Y6lNCNt6fizbh3IQZLj1zYj+AeAfdhLF6JvUmNgZU9kF53yXgsLg0HrNsd37TnUI
ko9MF8L9LpDclWBSa823hrmHipdOXybVGJ3KmmK3LMHRlU1Gv5vGObK7Uq6cpsx+b6/o2guoAsE1
inQOyh1L5kJM7lsphQokEt9tbtk5KDWhfhw+ovTdO4MbOMHP2m4eJVdUTFnNwAtcLuooKfs+SYFb
64gtaqWO1WrOnASfpnm8rntRK4gIj3MdpaqjBOJ8yPhzVMy7KCfR13bKj6kR7orCMNK73EoMSzSd
JvBY/j1tUqIx12aYiQct5dirQfIck0YR+O16nrz4EBfjeq7TihrwIYjS2DImYqUixHToBzj9FVQY
LFnXLdnSLc5XjMry0yJDppzoeOxwprdrg3zfdshVU3SDDU6rJu4lnCnz3A+yUeKQMRqH2Xyqun0q
mvwRQXCJStHxwBlU7HCL9uV+Uq7TbHqpfSENLzskv9stF6aw37HYvSQfwhtBA1PaAOR/GKJ9LByM
z6rO6PU35UdKg/g6l5XjNme16SmGVmFWL2NH0X17ErXiri6coenYLPF1FL7BFJdQg4B4D1fG+KSN
bqK8xMl++/OvV0gWGFw6lLJgpLLV9a5/re7+Y5HQXwmnQk/Ecrl6DVhAcZecnEi+ZBJcsjPrrmyZ
epRmhK5Mf0Tji2xE3rZlq5lggcY5tjWQMprZCZPoOzU/meR5+++vtcwrZAHAuTXIs5Tez/B1UozH
gwr+K+I//w6pnsjBBfih2EWueRPlNkGnnSo4ZKxm1wU25+pF2KYJOmTh6hW1FfR4hIUb5V/a6lkz
vmzbKVpHzs2DGNOdtABU3x4NelZEagir56WFKVySC+LCxOwh/n7Qz4NrpbrmEqUN3X661qn6sm3M
ekSZsqlTVG5xHHybIhod4iI1u/wGUEkxh2MRYOigy5xtlPXagXGB4YJK9dNW7lPANF7xjc3C9t8z
p65taZ/t4sIRnW3XP9EFjgssOZLKftIBl5BTQB/95EFgz7q7XQC4WGoHZc4VZs/gFC+YTkU1JLqe
j6nbH7oSs+bRz3HPxN900bv6unNcgLkYi8akThSVLaTUoybtO6qSg36326Wy6IAkcg0upIg0RLgw
4sBiGc8humGqbEdnkQqRCIQLJjWb0r6gsKcOHkj5jeaRS/0P6H0gMV0WjYuoNM7VQZkAEmmBozSh
3Sogo62JIAeJbOFOlEMUKUVgsqrOEB/ZHmIbef6ziEXzaiIf4E6ScZsR6JbBHDoarpmUrpGdJ/qr
zwpv280FBvG8I0abh0x6DUDRVScFti7tdNF7nyBUec4R3UrisA+waGglTZpbwxIkOMFiUS4V+Mo8
zP6Mvz8FGJ0IZa/N60Pczl6sjYLL4SrU5UbBT5n2BUEPiIajdtxau364CYbEmcCbSxOBTavfZQHE
ZdOJYKzKLAGkTI+Fj++SXhHRANzqdzE1C+OQsmESg8tweIHV9cbHZl6Z2UlK07up6gXutTapg6vf
BYNLZnne6XE9AwOcfVfojbj20e1r/wDDt0Ns8qkdBNvQ+ge64LF1XZyH0bhu5pQAz8/OTXrX57Gt
y27sC3aH9c9zgWE/YwGTgYpy0hTATNPXNnlSatWOe9G9TgTC5TSLkFiZfBxTw+qpGJ8GFHHI+GM7
/kXrxSU0v0tAZRIh/vM5h7Zjb0y27De/a3nyaGEK6C5XD8OmqVqahi4qqEy+XbWehrnfJ3BqawYZ
iNV65rRLa8M2+tbW5rt+eNo2bt3BL3hcYshjdaAYasFXmttnPWs/K2ooSAjr1ZyFTVwQ4XkJfPwy
MEgl/2riaJeX0zfZx+N4KWOotPebg9zLz5aMR/PosdHn22I2DhkYYalRCn6MyF4u2LoiSOQmw/qC
Asg19SiyIe8qKsGt1zIXFnMhRjOIbJg+LG68+op46c50IeZ6w55SfBtcxAfjp0gDbd1LLx+SC7eu
RnOOZiDckhC3wdrvfmZyONno4SxtP9U+VINYWMgFHq1yvWw6WBiFnw0ZKhWaIThHrF9BFxBc3OW9
4g9WhE/VeMEDm9xOz+kN61YP0MG7HQXraeSyeNxZYhyH3tBnhLjZfpcTSKln9375uI2xGtmWYqqy
Rin4XDgMbchUij0eW0kM0Yvpu+LfmXi/mW5qiL6YicCiVT+/oPG7cN0pcpRaEhqILGip1m037AxD
y0R96quv1wsYLl0NnQSeJD/sMUJhntSD8ZDCxZmslmheYj2kFkhcouoHvMiWFpDk+84LDgpUvMbA
ViF6+4rYPluu/ixCXfWLBSiXuQx5gNppjG8W+teT9CBZn6zk+7ZbrF8KFxhcRpJCX9LlGhgNOnX7
Y7qjGUoFxjW7FIaJTR628ZibvauGLeC41AS6/wkVVqxjNkjWDmkDnLxW0N7GpDOPilIWttG15jnq
strOx0YW+OUaCYmionapyCrR2DP62w2ukPU5LSu0BeiJDYLxz6xrbzzk58R55SPp0UPifzYjG+xy
QhXltRy5xOZszyTNkn0ZnQLDfG2Zh7y3nAJ8s42oyL0WfEscLhf7WRDIugKcmrZnqTEfeyz19mdc
dZslBpeASWuCN0lKUbJ46TzWIWw8WKzHlRHQp47xtA23FghLNC4XB3U1SWWIr5ZYAZ7mvSw3nVrE
wy1aNi5DZqPeSJWe4WBqdcepUc+99JGGioUdPEFHTWk0VCqaYGatPatGey/59L4k0tlK9Ebg6mtr
RhaRxnmBkqW1QusIX0i6m4efcnGbiYqNax2cYDH8s6nwTYdkDNREnZA8phPTwagcMGMyFQw3P/Qe
wX+zo4FpKNPu98NB9/Q9rvzbnrH20QjreMTcHqb3+EHvOjaaWNNi1AGp/0nVu9tu/FAJZgHBOZ/W
meABiRIsJIaGG9yNpMiJCsH78/rXMg2Z4OlUMXgi2qQ1YslAVd1t0YlgjL4XyhqUywyBU6wv1wWG
c4pMH2UtGny0cufXSXM/iCpjq3mBoJ/i/9nB5QVf04opMQDApoU1FNPx2HEj31bH1Es1WxRP62f7
BRz3baQ8GCSzwDlDf27d9KmBtFK4I3fBVWqDBPYoHlYQGshlCd9IkjSwYCDO1sfcnc+EOq097TCX
usfT+iQ6zK85hioTBVJohiErryuwuMf6iTyOvYYQm9Vc/6rQ6LmYleDWnOTB2w4lERL79wVSFup5
LZtwQZrFbjEa5wC7cWTo7jbM6lvz0iLOBztjJpOUwKJigk6F3V9RkIMqmU29Flzs96OH9i8nPg1n
9ec28przL4E534yN1jDDGQZG0z3p9j0VjM2snW1UmeIVXwV7m8YP5idQPczzEIlCTfK7JKAe0Yq9
XGpnFAl2vkpPnZo9D3kmgF3/bhdY7ruNPhol6hybSpIcB7XCNO85C758ZOkuGNw3k+u2L6mFNBvI
tyUMEYnkimzgPg0aXXONxNh7w/I29itbmp1GFbTir3/+iw1crlBpq/hRjCMLEvBtQqs7PDJ7/7ZM
XHIoo3aSowQQeXplhLdz+W3776/mu4WL8QP54N5qGr2Di0Hz4be/b7Dl6l96RsZMdpkbnnznIxf7
JSJ3xcJ0Vi01ChAjXUZ2S+zYujFMd+6etk1jX5i/GCxxuAtWrgelbzVYug7NC3OSgMz7Su4d8HDZ
bSiIGIEn8CN7QWsqfqzCJl+2jrpa3avNR670S3PYT1gkU4xCYoaGObSmnLrkJs0eG5EercgKLu4J
upsxLA2IYvwSWPs6/rH9RdZj8s9ViSdaD4uhL4cCh+4BVFjlcNfUn4dUUG9ct+EPBv+4AYW1HM0M
uKpI1XWqHktRs+pqFWdx4uZfNiYljGIJXABu5aEVElRKyQnU9DvGQvWR2/oSivPgoMcrkGXBg4vi
RUv2efutEWkRsjT7Pkguy6W+9SqrDPS88pHqx9cJvGsLQ3dt8WIpn7c//Wq5Q1WIpuk4zFH0Kr8F
kvts9BWCfM864DTPh8qFHXjkjtVXGnDsQ+MidxQRAdtqDligchm6QC3HMnp2mA8H8PrJ/ksUdnY4
Nkel1q/N3BLUj1aXc4HHpetoHmU5ILgiFV3kNGSX4naphMfAuBcsJ0uS777bBYgfL4oik8RhAMOg
BbgnGBAuz9UV008LMKvyj1hcwpalwpejEFjaxK5jaKH3D6NTfoPmp7AsJljA1/vhIsupMkr2ag+X
DzBTLlFPUqgTF3vS7baNWncMapqEGETFa9hbdwzmlPoKRcLWQYkrY3a9mndh/X0oXWUUuP5q1lMu
UMzkhUmjUYbxbGL5BpIndqm1jdvRbHS0ycq8batW7xKqYqmKiVqUYvF62FPTZLRsMJjCFJyY1J3/
k3q4OjF50bMi2PTWv9UFjNuREl2fpLBlUzCxbEtoyk0z/2BKvj1UmaDIt5rVF3Zxn2suTSDVuJU1
Te2WU3OchD3Aq8+Wy7XjvpPe1DLGAl/vYQpotJVDse8P0X50wLy2T3+JKGVEJnEJsQ06SctUCxPx
HXKFLJX+LhiyUOARIhQuAeozMTBgBqNMtb+u66iwKyIaQhD5AZf0YmmoSzmDH+RGt0fx/H4wzNbp
SPOYzbGIZVpgEF/wQkuzRlQZYGX7SQaVUSrKrGzHe59Z/3i1zmW7Ip9TqSQAaHeyM4E+KbrXjhGc
oNpJ7nAQ9TSJQpZv2Fe6fgatBr4QEziEyJw7wulam0m8Sa5ISZx9ii3juO0ew3mKPk0sZI/g08CU
6LDT/weSYoFH8HrYxcQeNiLY1PfU1SDag1PZzZBh3NZS/vV7canBr/VmHpmHjzsWtvGueIZE2A1j
X852KrQCBdsh+3tbS8ilidyvJY0wB1Sl25Bet+S+6kNBDXK9ooGtiYI7TMbDAueEXQ4iHLVEvmuT
XXAzu6iB7gkIBvHCBjG+3Euu8JqCuVRRSl+NrgUud+KkQ1cnsw5cbT7Nxm4afm1vUKuLR7AzyUjm
ps7r1AxTJEszW7x2Ul0rUN0EnExz+6FvdIHhL7WGGak1Sp3g9g2vZelQWLejqAFpfaX+WMLzyYHY
rNe6BBB9Cd5qsymkY5KgzPVP68WL0HRWkTWzgfXq5PKhT+ffcVlkrmE2gv11ffNbrBiXGOYx6UnQ
AYhpm0QHyGmfsPk5rAppfg9cEVvW6vFrAcdWd3Em6upYsQZfB1sWOWVw5bKzdfq9mWJw8one3QU+
Z7F/X2CZuJAEhYkvJZkwLkl2FWRzB23Yb3+q9US+sIlLDJpG5WTMsYQp5r1k9OUziURy2xwT8PmK
tA9WE/kCjDs9gMosTlMVRhlyt88o9eIB41f+5CSadO3TZi8N6q6IDZGRq7vjApc7T7QBVdOObSDS
YYSUXw7Zg/bsX3U7qIft8muhtglLdO+y7QKPO1uQNKFpmgAPvWTIgimkX6O9AVXq8CRa0nU/wcSc
rmDaQeblAgoUYOOwwkZSTcERr1CnKqh/QAlEcEVcd/0LDLeCeUxq02flfr++QqNfmdxq3ZPVtLZs
zKJtZD1JXbC41ZvzIQHBAM6Y3Sl7kXaNZ+6HPXucLlQMYRFQx4mYKASLyB/PBnTst1mN75VIV1Li
SO1LTwQLKDCKP6C1QQw2wRhGtbpVDYeypaTFqHxfCKq76zlRxZWTQDgcOzGXOHS5lfycvXfGV9Xv
/K7bw9dtdLdDrdIb9+AB8rYzyOraLfC4BFKheaxuKZ4xemOsejsvs/x5xungGOTy922o9SrWAovL
H1WPEhZlfS4s36tXTOI0Pxh74sb3Ip6G1cMgWFAtU1GoavC1UQNdCinxcf/VgwRDxE+aFj5Kjb7H
u+rLtlWvVY932WIBxW0rBUmolYyAmjAVdTQ9tYPOX+YVewV6hig05Q+Z41/5d/NeBuMT02ISEamt
f8OLsZzPZL4cDiTGL6gn9WT08l4qAswZKcFH7t4LSzlfiYaxzC2Qabtq+DzKUOCOnRKSI+S4vaLv
zKHoIDFlWUaRxMIQELegySCNagSSF7dupSNVK49W0Q7dnAKYdyH9CqNqmFhWwHnHdyXrWQRBCYhU
upl/pdcHSTSZ935v5gA4OzJjmMD2BYDpvnXNEwtl3c1/TxBLjoTNdyJrOB8oTK0L0COauK2KJm7t
hyZqxHh/PeDM4b6+n4Th3NQwh5V5htDx992+htbsTv2KExv0S4JH+qTFwgEc4TpyaQM9C7OW4T0e
aQPdr7isFo5/p7nsShLtRKpH79+mODO5rVKJLLMaKqAxyTimyTrGTvTMWHmUVyK2oXALwebCdsQ3
GYSD5HbMsQ6H2UzHBN0GwaHbm0d13xzBuC6AWY+rPw7PU+HrXaFZmEhM3FEOnUI9t9JgT6LEK/pa
PBt+rtHRCrTXr6Wd2Py1H4MFWt2zgtb0qTps54r3++XbteNZ8aOyaucihFGorO/bp9SNXerVv0cP
XAfQBfn/Pq9xcNyVJVXa2jAnBAFBO7mp3RH1h/CsIbSJSxym6vtJ5WMJo5fud3AY9vEuQ3dGU9jZ
k+qIn3zetxNyVnHJI9bHfNS0IXGVR4J2l+m6usl3vhugDlkc5aN+V4M0IL8PMIfdCo6LAt83uawS
WqpVawUWND5G6EetDxS8/OFJ9wR+QrZjjGeI6uP/Q9p37bitNN0+EYFmJm+ZFCYnj8c3hGe2zZwz
n/6slv/Pktuy6sAGNvaNgSlVdyVWr1qlmqVZ4ky1L4sLyEuQvUhfOw+vJb79RrUC+I++4NCWEEO0
Sl4wjAJhy/xV7l+K9FO/PijkZjPKoYW4Ma1Y07CCjQXTnYNrxOCzrr8pA8FgTAgR2xpN06jNwm1j
0oxtu37TR0Aji5xocFE2L7Y28JRhVjg22ME1egFXeVAb+8zt/dBRHO19ajYU3yilFzeYky/0LJLN
qlBxeHG4H2K0a2InjChcH7/oC4YglqHz3E12VSI6pekXDAu61vg1mTBgk7llPrg2tZaGCr7ixl1N
Kus55lbOl/sobudGXyQ3d0z0dTETQsVewqfEJkeMqc4efBCoOTw5yLbNxuq99VEH2yD6HatHcaoT
ocIWQsU6Zo1tMNzYcXX5IU0SalGGIZQbWapqRaRAq1lLHHP1RnV0FmpUkaqmbCFE5EORSx0vanRn
cdUnznfefMMuMPlxdfW9guXFKujrinciDP7WSjlEesMyAXcFWZQ4GRUyEGKFC+MGwhv/MVgbMW68
+eAWUr9QwMbzcfAoTfAxc26ZJB18TP2G+TKnnV/CZTvXAaHV+eL3KEfIypUZa1oxwzLazxw/qbmJ
z7Va7vDQ9ajjxbghSqk/ONpRopCihw5llmYcztHYqAFgeFt2x2leFSDuqQeUP9SkR2ncZE9ilS2V
ahqm0G+UAo7+GG7iYHnrfebJD9E98+gn8T/E46NI0dnCZtQyGQpqUE96zYP+StkZjvKZQ+PTm+Tv
6oCjPMHroloxm0yHilb7TVo+suWqMLZqH2Txm637I0qPyzZz3suP8gT/m4opxAs55OXpS1zcrMU3
jdxMfj4+HmUI+Vmf82yNDS7j2tqAwx2bydkdZ+FKgtwlKxxCIxGE1HXd0Bs5bkx34meMK4Ubvq5Y
/oI2BJBC2BRu9E4SkAU4oaQITaoAQ1QbDWLDl8W1wGIaesv9EIAlHCTrFDiJcHRxAnuuu0wrLJxo
HWOjcFHe6WRBSh2jEEumNG2GqoI+Selp5dehCNrh7Z9sT5zeSRullwf+EdFgorCycn9MBzcOZaqm
oq5GCBtr3fWrJUMO77etHpgyXmuAaHjXPPLs//5NKSFgDGrfrRF2P3s1qPPq6yivHI0aJP+9g/hr
+hLb5WUpKbmBoV5MavAa3tpFu2bHd9TkdNuBSJUiy+U4JVGSm5DF9piOx+nx9o1+YzhaAP40n5wC
pOQJ0UIb7HTKeLLkdMqGm+0jP3xuPM5blj9gw+X75fuiUpjYNbcwWf6jPaXfyUEBNFfvjAeOwNjP
XYo243zt9jMUiv3zFQvkWcdNUbHvNfMq7zfakHu68hCyIBn8XJ2cy+oRbiwiHEBiq+gzP83U/LC6
wh3a/ZhQmzoorYRYsdZZKsu8V5Rh2WR2NWr3pXJtQMzSjY4+3Ska8TxAaSWUHXlisTbjX3xWeZVM
W1veW+Xu3w5ODBrguBhGBp0KS/mkpO3eMLsAqHnifojS0BDCxTQk/9dNbEDSnLtJ2vjKeKsrlB2Q
Zi4UFqOBOls7hAx0D/kO0uoGZJiHT6LY14kO+e9bFX4NUIZQVshtFuYx/4ytMLO+esXW3qa7BR9j
fKwsnFzNW5GJ5z3/rJVzx9py8CTZg6MOVwgljZEDuhYhh5m9216DBx5cQnbnTNgFjA0IoMQo8W2R
vKY3c0nkHMJARVY1VmlJuPJ2TlffR+praV6FBgW+IbQzBZyKuvRLVSTQrv9s7A0AURfNiRleyGY/
vMuuD2vJsWyupSg/KFMS1/NKYRzFYQbl4qLzisy4TuZ0a2QfwEq4VqzvVlvagV7btVJM47IeKd0i
nJP8CULEWUY9H3IV9hXvrI3qrdvRqX19/wPJTMLEiPgm7u8dx0GXgZ5BX/Aj6RzNVb6lQfu+yFhO
wqlkhy03Zv7Fg4Lizn6+HIioaxYCUTZqodlbXNVYc3rlPl3v2qRx2jInQtEBBv57l+ZncjKFWJTI
bZPhIRx9tE/r/bDPbrECxStcbSe9FC/GswZcXO4XsaMS0YL6rhPHPlctHeI05OH8S72LQW7n27f6
l9WNt1Ow4FCXV4k4VJ4gLqkqxCelb3NMPEPinD9P1nbqiW7hH1rJx7MUQk9uFqpW8e+4FitP0ILC
To0HyY3fe50DybBYeHU5YrxvOHVfT0HvCfXEJ47BGNYq12EzS3oTmq2Tzrl32SplwifE940ukjEz
PkEERvsZ1vbwwD5uy6fQM67HPecb0rbmbvVzP/Kox3rK/cXXDrlTJaRnCGebAYipzO9fw+cJOJh+
AzAH6f/UcQrRpojHRRn4EylfQoZ9oj78rwt4Bcz3nqWuvaPqRMp+xOlDVZurJOJ1W77jxoPM9Zr5
ZlDhVQxsDg+mO/pGEO/7KmCE6RKpS0TnYyFfa2f8qyxJ/9OL/2RM3rYUrRt1oEKkacohWzUT9xfr
j9b8HHf/EdbJb+SCf4vPHL2sdGNZI2JrD2gAgzMHlJn56xD8oDSwTIdqyp5vFNn4ytexPM4E3OLX
3lQLrgFseMf7gPUFY987eVu4FuaWzQ37/3rn5uXabwqeiFN+Fac2xthOM8S1LV76TDAcWV1QNJav
hKtrGC3h7me9/USc4AHmXFhJ1x6eZvkyB9v/gV3+u1b6iRxuOCcdvjbWlSyUoRbD+r1su24zd92o
+8iN/dIlw8jZ1HoiTUitSTElllxAWv8hf1j7+rDbUPLjV3UzXMv7eLu+JAHVDKaOUrD9dImxo0oa
Mm8tu9kZltqtzNGvBm3PysXP1n5fGogwlUFwEpz1uRNlhQ+AutRzPbGhbCNvp/JuTIm4cb6VfyJA
yKlVgqPEHgF4wA2gTV8Lv39vQUuLcjTib9CB4jAn3yiU2LPx6kSskGmHGqQBYQXTLK/5CC24fA7g
T33DsCJpowFhz2SfSgmE+4kjYLESL3PccH8AlRrLPgr5usiuk+U7AidRlh3w5hdc/fDvJz5RRzbD
Dg2cq7JZDkMR+pOxMYPhJvWs2un3sxvdN/ieUoHLHG/CW2pZH3HA4lhY3ctpIWcwnCEct0pYuqwF
GfBM7br4nX6EfzMeL/LwTXmi5xRLeYYdLmhVJM6ERVp89WbxcMC53tXbZLe6IBb041v5U+0mXvFa
3lDcINStCtFnVdTSnDpouqTsaTVlLx1mf14R6yosIB2o+PM7ZE7QWIg/ca5I6apDXvtZuU13zNWD
6BHPGoCJSm73Obzmi06tu3g7v0Qe+dT8G7xXkC4EojA1yiWtD/6quBLgvZUbYcshnGVP9aspExJi
jzwAJb0uUDQ1MNn8ALKfvCNmj6kErAjhR8ekn51oUGdBn5L5vAEPKEDu8DKt3YS31HfZgfXskl8K
gWdejCSfTSjF9rxEa26izYLFTTRg6Xy5e/QMcYMFEKkziGTgGb03oSWae9aEhdDqhrN6NVhS5V6u
nohMoQqlDBZHmDWWNSNmN5WfsNq3R8rZiSQorlBQCn1KZQuXNaSvXfEp6e90+aYZmWv2jwX7KAqD
0ImKouIOAmYncRVx85gO5lF6oLE+pIp2Z+Cd1NppT/pe27Lr6C0Cp2JMLCeizlQMLXLBcqzHQPaV
7u1yr6TB5TsjbUSIJZNhDW3Bo6f+FN3ySWHJZ3f2A2eITAIq/RGFkyqEjlSKZlvhBhkt2CU/+Uy9
T9U3S91eVooKkKoQN4rCVGYJBN1YZFI8lkG/zfYxZhDsG3av33Dg43KVA/woBeFN6Eevl6VTVyYE
lDCdLckEf6pnKSywwtFvS524NcoNhBCyTJEVKTX046/Lw6ZHvyPethsq0RDXJTLS26verjlWs3jd
PF7VMqgTCtsD7vdWN6vny4dG2aGIrJiUedYxl8xjVX1tgMbRfhyCasebHVlg7ghplGbCZ5DZ2Wmq
mNBM2difo6+rN23iIO5cbGgO7+DHzrLV3/IvFISUuDdxM3msD3aT45kKaD0OaC6w285E8CDV4z//
QooRIeCrJWXpoEBO7Q1AG5de42Y3bGdvKk+6pz5MuD1fEiZEkLYFWG/G1IqX1rWTLagGrM89usfz
BA7T+anUn4jLI6oCTYgi+TwxS7ZxeT+ATDDN7YRGB7CW/Oak+/hlvVMoBi6qTtCEmJIC2KyuHGXM
X4N1tHOifbL5sXMx9sEG6xNanr9D1dRlWQUvgNjcDIfYtupDYHYMoMX32d72x72JyDzf/sUcy6Go
O0oTglZX2EXSSOis6HboDG17VYWrFyY9odX5qzuKEQJXmTB5tvn7zip9UcPaG9cvykxtOSOEiF1M
uwPr4dRBiAqW7FbGE1G4kwciMZ/vets/VREbmfIQtVhLDCltwLkv+Xoa9Ta74e/cpg+mCPT4pqsk
dta3y4ZxPr0c5Qqhy84lRSt4S6XJUQINaAJTC1z+EIuPIoSujdZMKgjH0crjowocDda+ypsVKrFt
7q5UF5+6LqHEUdraWmReD/cBuvhA1P1oCUufDDwcNEHtSt5MPmtyFX4PWkcV+Y86+Whc8whbKH7g
3tnioBgB1NPG6Kz21H7iM3bmf5dv7Q/h4yhQCFoM7Ya4abm5oBYv3/JgfMe4WIrnxPQW66Wv6pEo
gshbFAIWqFIxasdf1+eANzjKu9CzXeVOwiCBVJPNbv7XLh2oEEDCNTesOOVOV29X431Jby3rZh2u
q/H75ZM8n7qPBymEEGzw7RuL922s+HMS3rDxLZffQnxwXxZDWKWI29aLSQF+BWKi/DU0rlXluUuJ
mocSIXwvLVFh1gPvrHXrjZQEbfI6j0SUOp+bfx6WOIteTfmAGVmetNrcacPFmYbQjbAXp2pfzHSL
JoLzb8cmhI4wMayuAUDbq62XfLhVus8rNXhGuZKI0l5So45jnhn5QBMWp7szw4iMBvI75bp1p+1M
tQgI2xaB2ooRJ+XAZ3J4PESXCfCsLR/wMF0mOxOApFpgXcX+sI3e/+00haBR2+uosR6aJpGy77IB
NHUYCZoowkLKEIVIEatT1mJCHI9GWHcwdc0umTt3Mlb3sjZE5hIx22E9qVZawzYq64qvkUgpVDEl
QAgNRatYrcnz1npX7xhICr3Yw+vGLnTwFuzxD1qq9iWCLHg/fs0jsz0MrOINXeNLCRLx5MsyOeqX
Ho9s7SZunOL18hH+wfZN2TJlzLbrIkNwpEVph+1hgBQMQKjWGOVnkxO/gyOo2lVevdEeS+mvXPoo
UjBCO2UsxSZIlNvStdW8NOmLSe1ZO39xRxGCAaZzmtpLD62G7rrWvmQ9ZRnn0/1RgJCdysWIxriG
AB0rAspgftVqh91HuwlU5fEe6LmVLKIokYIx2kkzW7qKYxs/TGwy7zaHGbSgul799v+jtXLeh39q
KMKXE4YXBYm/XGK79L6Ilm0fae+rahDVJ2WAIl45b8fBKFecJB9aUb3Ix7xsveX7YRUwjxq31AMp
YRoiZFkL+xI82dArk3d1+tAYBCSQ+vtCwjJ6PY5aUJuCQ07zjSQMEov6lKNE8H8/qTUlwzBi3YCI
OsYojBTutCm6vhwX/tDxOl4/N48TGdliLBFrICPdzUDb5oH9UWISTPObje1GO4B+TMwVsStzr7v1
hkKxn0+QR+lCiGDmoK8xNwq1stxV/9b3iqumDdZt7TSSIYOydCFYxKXE0K+HsMp8TYCrUB8KmRqn
OKeQzMAiAVoyBdz2glWoLJmGddLwKFBcxTp2ZNtOll1/BXcQEVzPvn7KTMP6eQYbwPblXy+uNGIt
tQ3kXuXHXCUyVuolsocHFYDDAEF8U53Gb97V58sWc9aRTwUrvwrG6GPBDF7UsL0e5N78PgLBrN0B
BRDUG+m/v/rMO5UnHKm9spSlFq6Nc37VfF4Lfcs+dUMsCZB9tgXhrzk5VAvznLGcShV8bzSlBusn
oWUTKjejnXgAqQD3S3WcKTGC+5n2uCoTF2O2o1t35jbrn9eJEZ90lBTBzbJaaRR1Rixk7GaJQMeL
De4WEeB5WhK/404PTPSuwUznOUcN9aO5hitCdUsPSJ2LiadihIScLkbNJD7ukJlXq3VbUITV5/++
ic1vTLFtcHv8at3gx5b1IVYAM5M3NsvdoqewSOcv46cEMeGW+YReVgh7lvu9IQdldFNSZRElQogN
ujFodptBiW4tt3kVYeq1B3PI6F4OBZQYIRJoeVQn4QJNpOZZS+5T6V5KPi6LOFsngyTkf/chkpxm
S51FGAtFASZ7+Hjy4iC1gtqXC4xntADCSYlHSDz36SvLDKSQoNux2KF/d5IRTaa1adv1/Ctx+b56
JaKOhifQ9M661/3OkzbKh/Q93RuFszxeFn32PE8kC7a9hLGGUVs8ZagtmlnYbzBVna8vfXBZzFko
5amGgo3bUZyleQI5YMIFMDSoHrOtipVUNppK454FpT8EfAFLdWd71ATnWf866igCWZA9EqseIbtc
b2ews8czEYfOgntPtBPhK1MVzbGFzVD8QUhxDmDGwMT7hQ80s6+6RumguSoTzUji6kTMSjixUY5r
qLXqjwMWVrPWIXmgqaMTEqEyKPMYd3i+GCR7VywYwMqWzWXToETwfz+x/TmXl9hauRr2tEcv18dU
+9/kohMD4Cd5IqJJWKnOFUTYjYqMNzv9rHlJ0xOx6XyZciJHyHlowFeKFkPOYST/a7ZvDyN4PCuh
LeLJlNmdrfxO5An5b8YCKNmyYXbxDkRNQYkvHPs2mx3JH4GdVf0GJB5euZGA3r98Z+dD5IlkIWyA
M0/KFH6i88fgh5gEzTbrQ3zLcaDSjnqJJ6UJwUNvjbGTcugZvvQDyIgmjGCvjzm6hF/x5kpyhBMW
KUJRwjlkaclxDOmwn9dHs335t9MTwSedoqv12kCfH3VL8cLetLtix1kA5LeeshLe1vmtSjrelYhD
qQc9SWcFd1X3WOEWwipTnJrWeDG6WrIKPJbUBErX3WWSSrR0iRAlAlI6EMxnoP3EQ0K4T2w/Cm8m
xb98mJQIIXxEgCrbzMRZlileVXtwEBXMNzJGaHL+2+fkFPnvOIkhVd3PlaxBDtMdWQVPvb617rFa
q/ks72V8hxTPaGm5pTtScw5UVBGBKOWQliOmRxCDMVexKfhk7xUmvDhuLnJTjIuS78fUmQpxZehH
iZUrdB3Gl2zdN3HpmOrT5XujnFoVQsiyxGMM5gF8TD5wRthmox52YaZbxZFIUuWzswYnGVoVQkjK
1jE+mIm9xdohbBHFUQ4b+3YAL9YdJ1zMEaTBDntXbsjwRYTp36ApNYxnGHCBbD/5/X3ml+0Ga9Ft
X3syHD7z27+YpYtgnX+hSEB4xrng+yJSpWKgU5M5dgTsNE6XgliqeGstUFlRzw5EzNSEunyIwmnI
8J83BoBK+bnXv+ZIR2ynOd1Ou8IkMAVyIIxUxKcolY7vsgiqyb0ShDZwDYbhD7JJpTpKMyHATMts
ZPYMzXiwngD1Zo752Pr2Rr4J8RIbdNue5D6grk0INhnoHaJQ5w4Yh042tLdLbfh6m/qptRBFC3WM
Qs2y6Jlemrww7+27zlxcZiROkVHbj6kKWUSkZGYXdoMCjTof72CfppfK/Wj9FVOcoDRxy031SoQX
Hj4uWb4QXuqmm7APGQL7zwu4kuWtflvgRcxwKzQZC6Cv8cbS32A2LXep7w0qtIkf9GkMEvJ5hmwO
v+GPfpFv3naH0a3EozC6hK2I3/aTlo/zIOMC4+J61geHTfjCMbdyFVw+UcJQxGZ6o4NUe+FFmLGy
YFVXR1cwXsxGojt8FnJ8EqnFJno5lqBHKKBPEg2P6TrfGnYeMLPxKr33U73YrUYV5FK/K+vu4W9U
1FTDsE3TUMWxMG1oZQ1Dk3hHr14V7TWbMIIqNYTD/cE6jlIEj+sME70SDvhcNr3HLZIjc5V7ToWe
PvwNKh0rGH+qJKRyO4560JLi3X6wlTfshwkKu/IiSyUGb3j6/N3bjmIEb1MA8O8aDlHRNvz5SPI5
cJvG2J+39aMYIYvDpYdMW6GNWsxfp7VzQz27a8z4ymrrzT/ZgoipmI1lqJsM6aUHT2ESJMq1TaJe
1MunJhLhSQ1brGjGqc2YiVh87JS+k4ANwKQ1MC9Oe0OOnp334Z/nJ0IsWtuuuxJwKS/8ViZOrLl8
AmW+0m/r79H1FFShw/jD2F/1mI5S+TGclM5jGvZD1UHNOh2uusXcR5Z8q7Hh5d9uTEjUZT6ynmFn
gmckr0XtdiBDyjPCKv5QjB914Sd8ootU9ujgjbBAtmmv9QBbDDCU3/qy2+JTW8Kc7GWdCL8SefCi
TjfLljMyjkG7G/CVPQRoBpKL4HgUuOC+thAlzFqtQzCewy7W2bUsrwq/h9isYnSbgfyeoWxQCBUW
uqCVlvFQYfv2/JirV4NORCMqxNpCnKitbGg6jilufM7PLW+lRwPkpnzwR9nKvXf5kgij0ERgRTZ1
eonvwx8lYvp5vbL+i4C8+aT69SbCqp17ikX49213gMAew7rGhG57HUVzMvIpLnwTttc8iTTu3DvS
bbQxb5rEyW9B0xA7jKIf/0Md9z/715hQ55eF1lTjCFUnkAoWj8a+DuYte+rBwlsFyVPu2lQ9cDnm
Y9f0rx5X9mOaTIyr6q7oiqPJ9VBiRtx2Zbw6qm5zl3jdO+V354v+o5pCLKnmpe4Lnmhqe1tWH/1C
sYWSNygEEgwcjlkhQUK6677WUMh41jsn/sSCJogfSld1pNjJ3i9bKnWWQukxroksjzycmBE+6ZWd
md5py70y/Q3j3ql5CvFEnTqji/nQX2YExvBgAU6iEjOxl8OIxoQwYoCrxE65z5nh8qArH1ZZXrG4
JFybkiIEEjU3c0WWUAWs7LvZX9XDS8n8y3dyOcRrh3r4JKOoWqRrEzeEuh22yJQYlzberE5/bNr5
qlrZjiWjix3NxPkRpiDO8vesweG1ENvJ2ECXPi/ZtTXWTpTGf3WEpoW3TV3WTPE1rW6zqOoSfDdE
+ZOaPcT9Y1/+VYFxFCF4q4VH1dlOW6As2g8QunpJ9UUmXwX5H/k9Rx6FCA7L0jy1pwh6sM2n4pPy
SQX7QQLW4nEBFShvs1N4vfO2dxQoOGvVxlIm8yZAqnxnhmuubzEVXCmdBD/F9rROSiUcnBJ9b6PA
+rvXxaMKgpMuxlSXWtThYtatNAZ2WDl9rzmXHeh8KFVkRbVsdM5l8fUtmtZlTHVUL/bg5KODYhqI
Vzty2Nu4z79K2Nm+A2vgRn8m5J51oRO5Qi7M1iYN5QUXNO3Xz3qA91MvBNK2d7KdfcOxKXy7NTWx
R2or5MPYbI2kkSGVA3z5GsnwbZV9Pg8gbSK3ip30W/VOPiLwv/qb9WPnp6nBm2T879csnJTSzBr+
qaLeYfsJprQiP9tYz6Pb7IyrKKDoks7a/lGc+PU1ReCjqmpgVIrha6x/NdebmVpCf76UOZEh1FCA
of0fuw9qKGNf+GjJrqajgvWR1zIgNd3kGOQmjPWsx50IFWzGmpVaRXOIY3zmu9xkD2E3e5ftkjo7
wUBss7ZiK4SIDM/5NXuc4BMWucaS/9ALBiEC25OkAD9nhBviwHbZ+9HjGoJml++jQN5dVonHiUvC
hNjbrr0yRTJUshvd6crXVL7po7c2/2asVyUV6akrEuLuahZzXyTQbOgfszpI1qfLylD3IwRd3TDl
TOOk46H9OrSuvtyUxfbfRAhxVx+tpov4OE2PjRyJ+hSBx60b/7ss5Pxnz4ktCzGBo+Qwm8qlYEyI
41WiBzCpgYGYj+2AdfaZkHfZ5HTxM8uUonjMOArwR1sVHLfgdsT4GlAJm46RU0KX70kXv7GyRVXG
IYY4Vb9eM8NtAT7sqPURly0bALBf46qRxHFlHkhW0r2V3/dl5DbSJ7vLfKv4Uubvl4+QUkkIDYsx
r3Krw4/KIffZsHhrgj2wCgXSuuxBOuP/flLSpsMYRhGf0dDGa6N+Hql672zJ/NPwdCaEg9EupgVQ
Sf7t1O9Ax7oB6TU+7Kne6fn8DporZpl8qbzgqKVq51aZAcJYraXTWFc6sJLWnDgp3n8v38v5AztK
Evy1LMNyalMOHM/yrd5qXpiX/r+JEJxViYsMfSuAGK0p3RSpsY1jikCL0EJkGTZTkDjWnJq/B22n
EyrTNtclInhSMoSk3cyLVVScXLju91p3V+hEpvlDVfDzKkQyYUOrFWPmHOfynbUZd+Vd9hJem52z
YCqHOexVnRzz+fLVnPfKo0jBK6UU28fZAV9auzHwaXWyXdjLv8ng53rikkoHTDfWJ+FzuXBjPfG0
KWhy6mnjbDADO5xmWPhPERca2mGS1wavPNhaenVWOJGt+eNkBPrCvGQERJxcyXf+Yf9EppCtjSZn
MeOMXJ3PwRGRn9937goIlHVdVGil80FgMGpvyxeqrX02PJxIFsJDx4B37Ri01aTq3howLxHLAxbZ
hY+TbVAMWedbmifShBBRYK4kXxT+HhFYG9kDXKJwLPTsjSALmlfl8S/M5USaEC2YibyEJ33kvqnE
rtJoM87LRgIN9T+JEZFWuVXpksEZ/irLvslz3V2zLnLGTPEuyzkbNY7qiIAr3W6GvOVPbsNkOa2y
YQs1x88v+7cK9USCkMfnqZWVlTcMhzaw1NpZ9dVppC9l+i1cqH7zeTfDvksFrCyGLm4aiuu4NHpO
1blMq2MNd1PmVNWLzW6K7mo0iT7R+aM7ChMCh2xhkacaQZhmju5Q294cS9TEGyVDyOcLevVSw4ct
+SetioGgcZu/d97g1bcMjMP6DkHxskGcxyOrR7WEsBFXccgivj0pT5wRKG8+8pa4+fcVC96tHR8R
MwLwquzA6L2lJpD+4MtH4ULkwBBXOANIyxldOI1X6RU3eBBz+Kd0vqG+nUhVhcjRtk1f53yjjA5N
ORohi9zQwzMj9irrm35vom2QYoVHDTBLoW2Igz6b3E4OWogk4LvDyBI/6PXO2OiBepW85Ff9aw/O
MmlT7+Ewr2SLhDvb7874v/M1xA8FNJ/DNuP1IYfsxL2rvbURErgRVE/Da/bavBI6nkVY/tQRI62/
JteK1X268oWc2oZPbI5bDcwFQLX8JbLkRJIQZroOZDVdh7ucA978SQPJ9hIYK6fAwvI56uvkfIo7
HqRQmXRyiX4wZyfJF/bcYeDQmuXR0cbRH83ynwKNIX40TPYoFVhUgW98+26pHjqNquwoqxCiTIK2
SCtx2pj/oXLmq/aKN7Byf9pSDazzdeTJTQkBxkzWYWo4m4FRu/11sY/2Ye3Yq2O6hsOBm+NL/s0m
X5X4hVyyfCGy5GbSWSv/8OcI9PI/botYKf3dckKnCKR7cn06JU+ILXGdJm3IDaTzsRbuCqx99/Lt
7HLSvvKme6UmEPnPv6SeEEwwHNfMhcrzePo0LKOj9LU/qL62vkvmTKSIy0nJEN9lktZIlYgPlynG
PWu2KvkESAkQooY1t0ipC5RJlcxN8u56aMy/Qi0frfCQiU7KfrlWDYb+OGJ/7JhPPzZTGaqDrU0f
5VWx42PQoc9uKfQdcU+HztGJWAMgD03iI4aatniJ/bR02fPS1b7PNGp2nV/5BZM4+OGJKK0NB2y5
g6h8vuoyAFyt1slRRNbq3kplx24bZ+iIgH85p2E679d4n1R6yhITN1copdNpiztVn7ORekSlDlGI
ID3A7PVqQ0qXfA+tT8OwUUw/717UgXrtPt/JOzET/lNODtGSmiqrG5hJfl35fLYXbxkB8BIPi8c3
mFEvW0RaOXzTnYhrZ0NnPa/3luIpRSk+VLafghqq06h1gWdvylA0kxmgJsN2+F8Vi5JSs+JGxZSy
8tzIuhMtV630cTn9ny3HT2QIMVCxilTVB8goldnJgKtSo4++9Ut7copw9Crp7bK88+XjiUAhCqag
Ls2kRcHeitbpvltg1sDcjz9FPii2vdin2mCEfiJ8HajdPNVj6KfJ+zC/r1MsPsBrbhzkxZaFny8r
dzYoHnUTAetmgQXuxQRha/KYTa8J9a1BGISIU5cGs5anVAOttH1bMMm3tbdl0NzLSpxP/ida8LR5
auDhNIY1vyGpdAw+tVGDcS19BZeRgZZE66wvsU8xN5wNFycy+cmeyMzmsuvLml9T/lSa+xzM8hLg
Qd8saikPdUVC9LN7AMZzBkG29jgNz1O1u3x61BUJcW9ehryYdRzenHhjfGdiQDQhas3zAe/ksIS4
YA2hlo4KdChit/dU7GB1+eIkvfQ6rwE5zYixhe1ltQ6Iit8y1YlMIU4YUqqZiQK9tAQLfTS0qiS3
mcEbKt/Q2xOpQxRiRF0nSxVzp7V0y4livAJZL9JUETUSFYpE8Pla52pcqlynh8OXzzsom3PwtIO0
K8DOMuphgZQn1Ey13mTpIkMe30D5I03VQ4A3J8/C53qqeZfvjDB1EYs+G21ltDWiBTOkt76o/Nxa
CWs/y80oH81CxMfEtb3EuoybUjaTz3cPtomDEXAv3CU9iEL5BkcsRaox50V93Z0XbdrItprFkBwF
L1iLvGdduKTehFfV3JGeWoAlw53uD54WSF9yjE3sOedQ6E4Plw/2rHmeSBZ8Yc4MecKmNgRIdEqV
eBsxLGtj75eFcBv/zeFOhAg+IE+LrNYKg7Esuzx9tO3vtnQXG51bVJgjfVdjohA4H/aPAkUyz0Ff
JrMDA9Xha4h/nQOEgvxyr2/0T7yRZdzW1BK285HsRKbgEZXc6w1IZlP0hfkjLIAZe2OnYfmShEVW
5c3fLEqQT8Txj+yTLBOmLJ6kGOLS6UrSN11yPS8UevdsJrPAZmOANEwFY9KvMowwSdI1h5OrTz8G
JJSFj5SBP6x8BblNUbjZPeDx2KZHFsL85/9mMieihdxjaVOlAf+C8uMD9Ppu9xIDzrM+4JHURzlH
OiAlTnBAJdUs0Ejz09xFj9z361f9C+djxVDzCwka5lXHJeUEp7NRcU8t9wc+o3dA/jt65CRoSPDv
9ejpr9BlJ4cp+F/Rx0Od1LjHKQwBMZyCqFqJAH02jhxFiPlHkUdLnWrcF8tDP5zNqwh76Zki+5cj
yfm8cyJH8DIrb6OpwVj4wcuAdtmg3r7HxvFtFtgeVaOenzU+kSY4WYuJJ00bcXC8Y3vYq+ZHeDxz
h+FQP4JbZV9vivfKdAg1qeMU6lbse5Hl1Iaa/8dW6aSBkTqj07392CSZBGrqrP9dlsrN7oJZiiuS
y0IFd2QPbY01vqmWxItajLBZDAyFzbLDXMJtGBqbyzLPJvaTExZCTJrEQD+MUFTTR6eSse9volov
3CQuqSWEEkCHTWkeYZoxyst0mFxdid7XERQnA+De5viQ62jFW+VzrqYPiUFtOqSuUggthlnmedJC
vKnXG8WY7rTJdpQwJeD51EEKMUUKlbjrU1ye3Jme2ZR36WARd3U+xZ1clhBHtH4ezaKAKt1+8H+w
maq3prtiarsArQY5vknoJOIY6txSszKGPP2Js2VjnG3xxsKRvvElXZizbIDL7/8ukR+1FNcmp3Wb
s3yGSf54yK422o7d/+BsX7aYwqE2oFAxTUQ6TNJi6j2vHDqfuRzBNzJsXOFsQ+NG8mQK+fj/SLuu
XblxZftFApTDq2LHnaNfBEflnPX1d3HPXLfMlkUfDzCYAWYDXSqSVSxWWItxIFXatyBDM7XEHsrG
DmLNVNrnUOCcbbtezSwtFpFs7SI8SbMk9kMOQkLpB9/fZtELV32f479B3llIobyHWmVtwcFs8Xo8
S6doOE7yblsP1mJRzgN0Gfw8NDArTfxRBI99/KolL9siGG5XpRxEmHaCIqKFzw7LwApS2Ta4zJ2S
exnD0al0L/Tv2/JYt9oVX7Jcyk1NfG6UokebcIEQ9PlgLz7FX/IJeRFSoxh2neZuCyaKbDhilXIf
gjZHqULejGKIRsXZEXoMBnKvQqi7jcSC8mJsHE2KXPA+36UNDmBueJ0/miNSTAWrDMLyiDQtMgjY
MqkVIYX4ityOXf5dPckm5qEAIVPthG/bK7j+sLkceJoN2S/LWJFrLOGEZt/0W+bEbm8G6LWBSNHm
d+1gsUaVmDpS/qIuuZZvWxwXUsTVviBqNePX6e1j1uI7u6+enIKNU0LzHytlnLXxiCWNcm8KvytJ
bmXGbaHeRoIXqZ90iYHlyjIHjXIigQrUq0KCfoOle+kdrOE2AgPxdKve6iaZHAQ4sga37zD2kvHm
0CjXIqZqneXkxlYQWaKEZhFIBPEd6WNkohx2Jopxm9JJhlTKO0UNsLB6B6IyQTXjmrGULJujYpCZ
k/NWKrGSfVyYepyYAybpeJ3hRphGQPkRHz3VPvpnYwwymeo9SZWMO9/NAQfkqSbB0NZvxAfGZjFU
ozMKoYznfaJDNcBmnDIndHPkEVDbBfWwAr5QFXUuPINzVjDCEks9d6JE7ItJg9iW405iCIa0sDg0
IhNbhREj0xzHfIJ5N4689ImNVwekgyxCZ6kf2ckulkqUO+kVlBYm4pgzfl8kiZloX6WKcRCJ6Wz4
EJrQuAMb9lAOUAe9joeeDw8i35hli9F6mUkswDBjGquiUnlFqUm4OIHdB+1LZO5IvhUO0wcV739N
jOiU12jxFJtr4jWyeAeaphfCR58iNZJ5vMuf2BhsrOiUZjceG38ocgX6cTvdU63hWXtQzq1Dpt+D
W5adMXyUTnmQrBSKJIqg3YArJn3QWE6XEYLQ01MSZzRhQB70KIQ7ISColAOfubFy5pq/orwULnc1
PTpV9LzE1yQE5g++lzjJJzkGQ2Rxkt3+PDEzWAwLpiEs0jEtop6HtKlqzTZyhhE5ivBQ16JVA/BN
f5fA/S70D2rHcsfEYDeMjcayaCR0ujQJJLdv6mEGaxjyvKUJ8HCCxUCSgzJr+J0RItB9l0HSYjBu
gkQ50na8Eu7KqT1IvHwn6vLO4ECmIOSxmTcsueLV8VQNVdN0/KPomqEoxLctXjVx0kSCzquSpZjR
5/bfi6c4B0dhV7/K6FYcHQUPU/DdudEtYEe9zDb2PMO5XXdaU19BuYBYmzJfNzQJM4ZWfAf4u/d6
59vqExJhbmQpgGzPbmMrMfE+Zr0drpw3Ea0rKFQokqKKtP2gX1LJeUmWLDGska4ZTA5TZtLn7ct2
dZUvQmjDMdJWHSoJqzwagBXX41MdBc62iGvo+18Voc1F1nIxKyrIGKzqpbsx3gQzcoLKHB+CfYiW
V9kVd8qdcQdyTm/6wnJDjGWkTWYKDC4uckiPB/6o89155EUL9VZGPy9rIamrtoxLJe0GiGnxeEXb
VMBy19eFK2oZyRcsDKJvc1WsDEhonPCOZLIzLz1GDrkD/01mu7rFvbO8HWv9yN8XYtOx7PNah9hK
3KdgfKzvK5lhZay1o4xM70B6NHGKZMmacPQ77YjwyNo+hFeXEbV41MNf4Ka2CTloMcy8LemdSfAd
g/bY5jeV4v03WdTFikqSH47Ec6XBbJYzKO7aUzF9k2oXACas7DVr7agAvYiB2ip0WLv5lnv0D8Uh
cNS7FvOIqHvztrjjbFY1bFuiRDcaV8BgEcIW6oVVaZZKZ3GqwNCKbPgv19wvuyXRvcWCr86l2kPE
LKPrNgWBThedJ9TA/HlgbBZLGxJyLo63XqZ81Bjwsv18oxb3RXnYPgzXLyhKF8oxFFwmzVWGDWrt
4oV7I/jfyg2eUOTODqzsUbtjlaC2LRZ38a8qdX2nSQbxtx2fY66qNIe5AEJswjCpdTEGKpYKb2BI
nnIMnM8ZXDMbOAdZbxp6Y6L31y0Thl9dNVxDMRSQKWmCRKM0KRwSWFyKCzhBuqwuXC0GnVhvWC0I
innWZq0ehoUwynL9OvWRooAwnd/FzU1QvzIOw+qaLQRQ1hpnc5ynPrZG9HwE+Plt4AQAjisd0vEA
LAqrPrM62a6xE8gB/CnzCqhJrucwkCPInA48sM+01hx3Gdr0TtIB7H8ut5f26iflG0PTq6caJZV6
TRvBhKiYXBvivQ7s6uJ5AnPJ7ARWZA9H1ktte1mvAJo4oN33so59A76AOr814klhpb+v4mBKH8qM
VTXK5z7ScQ02kTWrjlqcNb00FfVclq+6cV+1P7ZXkCWQsmIhU6XRIDeW7EV46qL2Cgrpkon7ff3m
pBSjzBgzdroQK5ATn4oX8qhGgtryBXN2YoezQ4a73TZnmaeu+j6WkkkosFN8hzGuJHiKomKn5Wji
HMbvgOZhwdNvW7TMk+9ZuPehK3qgikG7ufNmFcjmDPd+TT9PLR/lMrIcvZXcDAHJy+T1bvXiW7Vd
7oEQ9qqikgWK1M8EN7dwCQ4bv/uf5zEp8ZRDMYwmVpUZ69lLoZkD06oX93PbmnHOyr+v3smGIRmy
LPEGHia/rmRS1lVZKZBU5PIuzdX7JG28tpdcbuZYZbPfHMqLMOqY5CiZVOoEYbXNW7NNgDYAp3Uw
SHsPoP23Le06K41FxFQhL/AibkaDLpbMSVynAY8Bd9lD081ZhJesrMKa3rWbIbV4V7SnnWanwe6v
5Ko6poZFQdXokf6iMoapF2cJgxDoeeBfVG+0QyCjcjeJZTznL/nD6ImvrAthzVnq4kUqtbZ+L9ba
2EOqwOlOXQjfU147CFLOsPS187IUQ1meYPAhpqggJtdvo3RXaC+Dvg8ixt6t2fdSCmV+Uqhwg5qQ
JVQBu61I91LiM/pmWetFmVitqlo1DBPCqQZMX6MFhFSzquzts7Dm7Rd60IM3fpOHUqtAiJwdOf0d
e2TKfm75tW6F+ksB0OaW1cfKWDoaDC0Qmr5q2hFLx93k5Ysu7bdVYv0+FVnnmqRzAzkA/PQpEE5x
9d+2/qOWtnDt6GDnBK7G78/lfcvbk89IjazuuwxGJGSZZPWKYi5Vq25IjB7vbWy4YrwPxueqZxTV
Vx2dvhBCFnGhBJ9imdRgkCzpdnb7fXQAA/QjmACtzGVjdK/uyEIY5cL9JCsnvKZw1ScK8hTyri8M
VgfQ2gW/VIjyLokaZQmmr+C5Xfmjtzd1OSc5KDd3YEACdGVhF4++xfJpq+az0IxyNpI8p3MTQyoZ
RiXELILX7JFVYhzp1cfcUjvK3bSAHNd9ol14im4IKXlxRvXmPIMNA2NljmEzB5mvcs3kblpoRjRf
HpCw5AOZwyn0zwHIo9qj5NXA3kNHjslaxNUMk47HnATAUV25ojpsjaZJADhOEnW9nd8VzuwqLnBk
HcVRTd5N9rytHyOXlWFaX9WFXMpToEbayYMEueqZ3PaEGWPeYeTWxsOSt0F7xux5XbUE0meLS1+U
rtjn9KYog0brYNvJa1e9xfr/2iFGdu3y+3SLppJKfIBmE8nigoeYt6v27S986+L3qddVEWv1II/4
fXFsvSQs7ntfY0S2vzkNP9eIngOogVvCySpkRJPZf52sKrLE77GdeOqjhP+DDlrZVd8whO1pLDNb
PfQL9ajHVjPks6zUOPRJHMo2INZ9V8hkEfNyeHx1vd47ZSOWtmK0vZWKSeLORVfZOieq5n9bZ9o9
R3M+FQNZ5zI2s+jTHLBUJarQqa7lSaF88iDNSHXpkFC/Ebreysos6Z/+ZN+Mj7mnMqKZa2QE6mhS
DhrXXSYEOQSOgV3v/XvCW4JdtfKddvbhq3urOaGw4pJ+ONY7/XociBJO+WlR1HNhLCF8OmQ3ndcf
+wOKm2bsBDbrvbJ+tS4OEeWrA39MVY3YyHAgiM2BE9rJCS8xMBaxpa0GCwthlJsWpiarQESBYEQI
rTl2C+NBVH5sH0aWRnSPZp4keddzEKKf1YPwBBz2YwMCQVlE6S+y53eGOIZOdHNmjjptFPQQJ91q
9j+PWnJQKlveSx6pvuEqcBgyGeZA92cqTdj6Y0auOxRQVKNyZhnET+J42876p8DoDXMCzH2uzfue
C86pyrt1ilC5qx62P4Ts14ZZ0o2bslpPfF1A93RPciLtTkGLBpKC3rYY1hJT/kWYuUBXeYjJ1KM/
enFxlFlt/IyrTiWfsAgg+qL+N4wdte88CIma+H+mQfrVqFXKo8SBwEXihKCo+AEapBfSKMdZAB+p
SX8jCKYOqdcxu/ZZatGeRBMGUcuwcr2rvHU3pBdkeC/eVLM71eb47Ds9a+ieaX6UQ9HBQxRrxHNK
jyOYCXJg5gifCJ8PIUEIGYH06gEE37QsGMByuaJl4QStQiugRCJaQi6SeIRcBJCPjPT6ulILOdTm
FbLaVwiEiJcs99MNel2s4ETaUrvHv+hHIidlIYzatMAwOknoUGwxmvs63xXxswCW5G2TYmpEbZMx
Dn058dBIAeWqflB2/U7wyJMKTTTs2JXEpleOYqES5fgLjPQriQhp4V49SBhEA/SIoxz+bFTrg950
QxpdrgdxtTqlM6RNh3w/f42fop1whFRM1cqAf5PNzhbt6oRIelftA4tH2oqxuqsO+qIvXcwfwyop
M1IvS35MYKUk/czynXSWPFLB6Has80mO35bCZPkX3qusikb1MyhcJ89z92OsJJCQnyMQRm/rxTA3
us0l5ktNghg8jfdoLga9g+BVeECyOERXvdZi9cjfF+rocx4ilwQxLX8jtJ+N6GVbjdX7ZPH7lLPH
xZkV7SjirIPtur2TOIfzd9siWDtCOYw2lfpYJCpghOnQhqXTF7iQ49oLEpFxO7JWi3IXZY/RLFWF
KEH+NtRvXck6zOQHtk4X5SqGqRM1sYIAguQT7fpTg8Svbqex1bn/tLcOR8z7HxWGYNY2UU6jizFa
nZHWnkG/KSp3atE9xGqW3N6nq7LfMHRjm9fQjS9Sa4w/K3i/lfn3avy2fR4Y/vaKlkXVtTkvfCiT
npKHwdP3/i64K4HNReJs1dmWtn0krip9EQAHRT1QEGeHD1p2U7K4jrZ35op4xU+COuF6KAM/oPKY
68crTGX4GnKqrk8dKuaaIUm6Rg+/47knAUIfiUulRO8eOtJV4X3gv5fiQZ8fjIpFFbDaf4Wx4p/y
yJounE4188EcF5CHKdGPYop8AG+ym3jRIbOm26K2e4d0D9bAflf2Kce4kNeX9CKe/H0hPvF7uVZb
VFeE8GFob9PibjYYbm/9VFxEUD6pE1Ca0nJoOIgeOH1Tn/H7vznjFwGUJ4rmSUeHKY8tAxOA4gKo
es99Hq3u1HrdjgWN+5tb/iKNcktt3cj1VGDFhgPBzCBgibon2cIxdMU9/6iak92As5VzQ6fat3+A
VbTuFy8fQPknsfczQJQSdYsnQ/+q1g/dBFLcxBKT1N426PU00+V00o/aJETzOIh3EeiCEld0KoS6
2WCJT2gSJvniFiEveku0x+bAMwEx14O3n3rSL9wQ8NfqqEJP/yy42m7cRRZ3Fl3iugxQL21ryjik
9NN2zDJlEkm9Ane0KaiVN/ujuy3io0x07VqAqiyB/1m7YgXRjFiLlAb3P3k1DBjkT6xs3z2FB1Zx
5zcWcZFEBWYoXDZcpxJJ98SpCGbgyKh36+YAYHrWM3k9OrsII0HpwoUo6mQIagBhPQL6HEmqBnD7
6YElZt1TXcRQjtKQFG1SIojJkO2TppM8HLV0z9iide9/EUK5wzBWhUrqPorNxY3s5U+hJR0RwDsR
tqroAVooOcD6Q+MeM89OlmnrdFBuUpilqOAU6Fe/TRZA5DHLE3myKR1GR7TZiGes5aScZp11SlYa
EFeNsyll8w4T6GYjskL3VbvSAMBt6Dr5N7WgzTwIYEpDSBADVqVJbpSB1YtO1uVq3RYSqHWr+yyZ
2ggSxji2gurogxGhDTLkn1nwd6tLtpBELZlcdYJQE13G6ilNCrtWH0v/+/YJZMmgbpdYr7hIS1S8
EVRQuXO64PEhSLdCmVVgXq/rLLShrpEw93W1JH29wIcbbdLGUQGENz2O1gQUidoqmfRR22fhii2j
auRZ6VPoZsS8V/DVjZixukW2l0+he1PLih/mivSTq5iST77klTtGjKQMSwvKt/rpLEpiinUzSruN
7wWQ4m0fgXXv/XNnFJpfUBXSMEY/+f+HhKn9jycACpgLWuodQ9q2/QB46Vf3LehBUgXEfmSvtPVP
5dfoBjgXjpaZ/B03mkpoNXvUu88ssirWOpKtXFwbLVfpeltp8HfTMVLY4zis36f8Aq8VXRKP0AsZ
XFcb5kMj/dUrbrFRlEPIxJKXWpJuaabc5BKrnL7Ew3OjMLKNqwHfQgzlE8qprIKxgCZFOLzplVqY
tRGJpqL7ul0LAGKoZD/1to/F6kW4kEl5B5EfYyNrIdMX7oOhtPjGSQLR6itXHGerYfIzMtyRQvfY
pBkf8yC2J6/9yZGfg4O+z3eDHVikeiLvcPAZdrwe25IOEkVXFAlvsF8PYDjLjS6QfuLp8DE6exT3
wVPmifvWmWzSyqadQNzmMrF01n3URS518HtRrWKFtBmXgOY3s8+Cndq+Ld1UNu/2FncP+nlmjLa+
nReZlDG0PZ9WrQyZmgCIzlavDoOagku8it4ylG2y4IvYZQojpl73LBehlHkMaFmYSzJqIceiFemK
y8f1XsgiN5xYKBvXs/kkeb3YTMpGpnzMM33AZvqJSXD4soNv+yc8VGzc1U7q8axK7bp70WVR0EUD
LYKUQBDtGQGm70i4lu9FpzHn18Tinme0QVYgwPAt1rlZbWbVtYtEyiTltu1b9NqTh6fspU8VALwj
U/dEOGvfBhn93rBSMwDboCPv4vs/oJ9a90M/P4DmxggzQ08kkrTSeh5Thvkhr0UnQUeqmWRdZkZT
yBqgYelM02R0/CzXAiRY0UvzMjmZU3iaVb6S/+K9e0taTjmYS3OUnBBl6r9KBV6WXKLueqXTUzHV
IL6vz6XgZNxBEBhuaN0bXBaVej0JRZzpwDqRrKADaaE63aYRmDV5n9UwwjivEuXtQO8gBMBGwumx
8n12o7nBIUFZInoibf8Az7VZaD4sxSg3F/VRleYhFCujZz1xjOzYdc72JfWbS+OyeJRb04ZCx4gV
ZDROvSdRiwGGnxOGJyzStoBH2gOLKk9cfaYtjgTl1LoOGfY6g0i0BfOWSOANHdkBhtBesgsPpB1e
ZePa+iY48wvhYK3PKLAyIkTW0tK+Z1JBMkQy1G1xK8HYtTedVZhmiaCdTSxNicTB1lujtztNMOWg
d1UAZG/vIPmZ68fbzw2kkZx5oQM4DYmgCNwCyXoSsAX29cc6KDSIc5UkAIAPIKe2NXOCt46cQjan
wRytYu+b6NH4Xsb/UTfKeQQlSvsZOSmAUvzQrUNehM0Jx9gpmXIgUzTGRRtBTBXv8urQ648ti1SB
JYLyHZJcZjmXQERQvWi924UPyd81b17siobY7LKyLhVyu+ECT17IjEZwr9qCF95w5wF107/MgOgC
0ogkPXxFWoQypSIIOQlxs9Ccq9EMuceeBSu7HmUupFBrF3V+DtHkGeLxaHVC/9Fu8EY0UA5u8tQ6
aE01Q6d7ZTVzrdcVFnLJni6eVyrIziuVPH8aIOlmJsFtnG3uNbwV93JuNe5g4wV7nh2E164MPjLW
B6wGfwv5lGtWcn/meBHBn4GZQHHural8msVzykqYrIIAILf0cxsph6y2EaCKZyiqnof76HP2mRAK
xY/+qf6heZ07YjQLLsWaTCZp0upVsJBMuWG+RHt4UELyiCvgYLihG8D9h5OpvhHwg2HHbMAih+XK
XS4kUl4ZwKJ8F5HD5H+PTwSIU3Sm75wzfWtTkzTPhfesloJV0/8p8Yq4SBDGPFbJ6op8YRoY80ne
kul1+xJY73pcCKEaZiU/7yaxghBySitncLSPxuYEqEIGWocyq0e1gbSMx9hihuztc6rSdKdxNHJ6
S+wk3M9uCdArwM/ZkaeeNMTx+ZnEEanFiivXWy0XGlNOWxImMHgS3xPuyduTtIgQpmJiiKxgQVwN
2xeyKA8E7MgwkgM8jf7Bbm0ww5Q8p9BSt7WzateQrdoqAMvjXYY4MH7WLTIsJ+1bl4U4z/wWyitl
QdrPMkG06AOH9xpHetSw5SR+Cm3V9ncjuvaBywXUhPxzt1fhIMOHm8+kA5V14RDj/L0pqfSs4zhn
9SxmWJW0FB0h/ZQE0WG+mTHLCQyCKEj2jHPGkke5KUCSTkGqYsfVTwA2125Jd07mBd54BOa+rd0b
5+gO1RlSL/y2LZplwpSbwkO/7GcfkpsSzD6d4KY8AHC0xvsbMYpoALVd1Q26XAfwbLkTWlTQwvhU
FrtSOOg5YxHXNbmIoCIqIekCTmsxhxUob6HkiNVgBsnTthrr1nKRQVlmKQloNxLJQFknocPgXEu9
mQTHtnsaB4Y66978IooyTINPm3SMsWKCEgFE4XP/d/3rGBb5/z2hzG2W5J6vyQBeSV7Q9Z5EHvlO
BjkL4MNDh4XmwlKIuvPHsMx9MGKhBVp8D4bHlqXP+v4T6mNN4RELUvcEJwb9gBoMBjfG1zy6NUDg
xyydXjHnkUSSfpFBnbEeREq1OmPJiiYsLCMoCpsfi8IETs5g+aL+HiV1d6NJnWiiX763Qq6Z/iq3
tPgG6gyGBdYRI5PktSK4KvHXXvYs7ht7skVC+PteONuHfn3jLkpTJ7GPjLmZUIiwmv5ZlNxsqBgv
1vX83EIl6iRKPeoZATp6EKXp3vxUWbhkrdaRfogmST6wLr3fhN0XjaijKCUVga8iGjn6wcfkkuZW
XthY4RcMyBxQRLajx+5YD+w5LRKDXV8sF8mUozeyBsyWAMuwuB3Sx2hPB9pZe2gdQwOwvX7rfyU8
JOmbcAskZyYeEGsjKV8va0YD3leoncrf0vFTPlrbB4W5rkT7xbNC4/RQ1sBigZKHidYXN/qOYfqd
dDY+5TcioB8Nu3YB0MjszWQdIDpTUOUFWl6kjw0dcH+6ZAYNpKh4x4S7P+myWY8Lf24jnTGoEz9Q
AiDXWchby/IxzN22qq02ZqT/GBtGsz/5Pab2ebxPkVO9S5q93DJmWBkuk84OpGKf+TlpFgrVyFQj
0dZ7rzNYAE7rrS0X85YpB1JVSsEJxGP1OPISmrrJPCnJ5LAiSNa2UH4k6uexG0BOY8XCD2n6pvMv
dfAkswCaWatGeY+JF3MgYUCdgn+fyps2TSx/emGY0qoQA9gCiiYCPocuvGZ8HYLOcUBmoLRIviMM
wQ1oDXeNK9+SwlfsdLypOvP/TslJrriFYGoNk2IuDQldwpb/af7HQ0mm7ybQ9qPCjNkM6YmhK7mx
rpziQiS1oCCjDUtuwDh78JI+Kbv0kbCYdPYAtF84jdxiZR/W07QLgZQXTrkgHBQDAhun3Gc7wfT3
wR40zq8RsCrIzRPs88wmpZIO3RV44GmhGTJ7ltbd5eIzKH9cZuOchBEiomoyw1OH2VlhxzvCLrME
gIfi0RVhThM9xkzoEdbhovx0IGhiUwrQf2i+NLoz854m7LY3lbXGdMl2Ept8VCooB0JZsAo+ZDvC
iKNZXWGO98m9fmfAPwsWf0oPoCRxAQCJ5y3/sP0VDEVpoIR8lNNMFaGo3kiurnB3wWi4gjIy/PSq
37ls5EfPxuLey/sMQAAFxPSSao7DnQJw0W5+jFgjFav3wUIOFfpVYvUvCsAQALvoMZsYs88sPShH
HfrgGZkwz23lEhCpW5frA5sDnnjPLN2tBtILTSgvI8hVrfMFTkf+BjzU++6FvPI5azy0h+EZiKV3
lR09GSnCv/w5sTXG24p1LCiHgzBeBK0ipHfdc8rdymFs8fXr9tEjxnvt1BSwa6uGDrQkyrgrfdCz
VsKZ4MHFEbRoo5LOgZBYvehOwqnjmC1b5O2xJZAy6iga/xUIinjeItP/6t5IzNZRUXEGaBhDv/Wz
+FM/jezw4sx30yhIaY41bDVw7MznjHe3F3C9l9q4SKAedApniIFW4rE1WIILqjBXeDUwJ0VidTIz
FXyQaqVeDZAfwak9A3wr21+wir+mL76Aeu4FcxFq0YQ9xDCrOwPgh8zQF14P3hHpUJuxGX5iZZ7W
Q9mFTMrGfY4D8zcPrfUzcCoaRyvMbBe7hlMDrBjwmuZftt4tRFJm35foVfowh7LZJ/kpUxktSqyj
Qhm7zEUYk88QMEVZ9jZXxm3F/11b3EIHyqTVQRLVpsdWNYMxmlkl5bfZGFS2MKn1XgXO4XluqvqU
Nlro6hrnmwanV8ADz8K7QsoY18562WHxNXSA0choAQlJxGuYsWiOX/VDdtDc1O6Psq147YummMqE
YYDWY4c3rOWmPI+mhFwbcjhBfgmwSh0cRGHMuN3XHejFNClfE0hBxvuk878W72r4m4R3jZTVu7ve
6nhZRZpNYOyqruYGSOHvVQ9mD8CW0omeSNcXqGJNhrGTb772nwYvaaomirJEGR6n+jyIcj56IDDN
YAlm5UUwdv9JuplQm8VIppmedZhl7oms87IeAV9kUxaY6ZPoJ92/sj9KVC6Geb3UrPakh0VivPt+
42Qu8iiLNPSJ79C4hMLNWT0nnwl3YODURz00xTdyKFmBy3pJw7gIpMxTQ2ouVsBgaylaYhbxjSBr
Xtsd1bRBSdfRqqPYc3aGPqXgfXtb10/qRTBliYJSR1FHVrYGbZDe52arJW4a/pU9XKRQJicVVZly
5Oxg9vsGY6Je2E87LkxZ54SlDWV3pZD2vE+GRMnUY3ia3XYvHPMvkgcsFzxb/qg7gqzQhl3QuZW2
GSMOQFtkdl6+VzHDgdGUc45XfLkD1THGz0gVzAcDnrO9c+RIbMmlrv9ClPw2aPCYRzf9KWzmncoT
uHpff6xGIKFuC/uNr/m5g3SqpazBd9DXWNnWBV8ExrbAZwsoqgL2BxbB/bY0xjbSeZehFEu/IhnV
zh/MEsjSQ4MpHOZ45/pFcNGJ8irC2I5xRXZuOgxOeZfbhcVZ4r4/9C+5E9mxJzD8CsOF0m0amlhK
opGiTYM/BHjL/ifojYszkSlnovolr5Vk2GdIExWUiK1mjY0y7XihCLztnWI5LpnyH1xfRzMaG0kt
FkGoExz8j/H8P0lLsLyyTHmR3JcEISFeRPdvpOx9rm5r42muEcOPuxpz80WLTiu+tgH4mA8HUWfY
AMvgKOeiyDkXAHQLbzLjnAj7cPrSdYeaY7jKtUNp8KIMcDxZRfKSMutYj5VajbCgAya16ui14WzG
lokrjmMpgfx98TIphbBvFTLmnvyYMRqeP+rgpZb+gV6L/m40aymOihvKyogTnkP/E+kUDy3EeLvO
5V0fY7l/Ale0+ihZyqOs2i+ifPSJkbW2D3hmGZHKuOPvenRDpB+IJsOOxWex2i+0lEkc2mJJo7EJ
QFkFmf6zfOBMUKZ/0Z/qLwnoj+Z73Uwfpj3AoU3sKHrAmHULcc1fLsVTBh8GScgBCZgYoXZLxpHE
T9LX6GF0eSd+msFDrL7rucl/JZ2dJHEmAZoqn/8A3ox1eClvoNVFExVkDG+s9TOaqO7GyHe3jy9L
V8oJYNAPRFYyREhBmzvjJGS2WCF7hZEsVo8SSxRl8MKcRnNFAFAk/tQIR30+Binj6bfaW7nYOjoN
qM6GorVkxcB11r8FDzPmGQIMTPaK6T+KrvIHk2RrfmwpkvIwZVflQkhwcTR9MlPfVcS9or5p4/32
Rq2666Ucys9ghEhuVGKI00H5Su47tMqc5Ec8Fg5o8XdmxuXKOHsfn7Owwc4ApawWo1NDTA41yII6
ZrywFuktFaI8ixTmIh/FUKgDca3iKrvAAWYY5v4A53gCb5ZdIx9n2CML94e1YZR34VuuSfyJnEPh
ZPj2nNdmJNk+i8Jw/bgrBo/2E5Cia9S5UNtZ7sBYi36HvDQn0sDRyjYXMmK71ay+gY7R/xdDHYta
lhUu6iBmTC2CXueDdyi5R/vfKX6JHwjSTnLbHMEY4Gyfx/XzcZFL3UNpOMdGTqpsmvygJW95ykhy
/+biuQigjkcCWKsGUNhYP5iy3aNg4u990CkF+9kqnkQzsovXnnU2WJtGnY25lDQdr1WUn5JdzB1D
fj+OjDQf8aj0Q2O5YdTtEgeYqfRlknELqtrkDOGg1sKDkM2JOWvhTpDbs6g8b2/Waly5FErdJCBg
CaeOHMZikmWvEibeTVtU2RLjWygMGnxXWVtG0qJ4Ik+V2XQ+BvuSZGZEY6vvnuV3UNdNHUpdPpDT
ajyOaLULDo2boec9QOzCzkwxtaZunKgVRjGvIC0/SfAv/p7AXgEcDdyQf4MIsFCMTh4ZndhkgQhR
Uv7OG8Dl5G+K5O9ut58moVMupWj0rkrIQ46ANoT7f+BvMXv05BsmyUn7FnO0jPzkxmmlOSglJdM7
0GCTnDSZMCEt4/4p26soE7Lig9Ua3nINKZcCyK5BCojFy+AP5YAKXexaO71rgNRMinmqjWQO2b8A
dGpzikQAuR5Y1VqGB6BZKodp4oBchY8Y4gM6MFX98yCzfDZLBuVl+iiPWtIqbmFIDbgtYOiSUYed
7tRb7r5DFwmhEUA70LYPYAml/M4kRfIY+lBMUVGDxfRMVxUPpZG8bYthXUg0NWULN1OIpF9Be8yA
fM194V5j23Dag2pm++COjPOPKKfYyeu2YMaFRLNUNmrMzc0MuaKvuIC+21dz7v6NCKBeKxiT0BQ6
ayMZXcTlCGGBWXkjGueBBZC5rsLl9ykD0CqUC3qC+CGNx6Q/+z2jmY/1+9SVGnJ500gxvh9UVveS
EN77XWBtL9F6UHdRgTracdkaKTdAhI679GAkVYdsU5FYStaQ2a3xIGjlj22R5OD+4qIAX8OTGIsX
BZmXP/ghF5Gq0JcJN02DbOmj79b6aAHzeqfxxUsH2rb/JorSru4yP5BFiKrj4SFuVQt5kh1gRN7A
YMByEldxAqUWZa8JOjqlcB5lxPvB5/akWtUz+ErPGgZroyfRJaM6BItrOrLGLK4fUZRkKlgwCk0f
SgVatm/ZZzDTqcjWc4B9zl94FwP/KIgA/Wt7Ya8DA0omFRi0gLetBBHajl/V+/HUgeuK32ciqVn9
AWzVdbGXEkdFBtVUNIbRQ9xgcYCPsnPbeAOXi2cA/Vm3pfNo6dCzPdc/0J18AOoeqiIMf8xS+WqE
WS6yKNfIMgNtjdREsmcCskMogNJnVq/alff/VWG6XVkZ/CHqBbK+8ovAF1Y/ngFOwlDpyr9QQqi3
SJBI7aT0PXJEmvqV940juvud7YPCEkG5yCbSukQeoUddvMvc/STv/tvv0y6yEGuxGaACWkaAExTZ
WcbqeWOpQDkRNKIIXPl/pF1Zj9w2s/1FAiRqf9Xay3TPPmP7RbDHtvZ916+/h5PvZmS20owdBEGA
DNBHJKuKRbLqnAjrroi3mfBa86TYeb/PBI44U8xgXjCEOTtmMnJDThC8vIlglpmJD0uqZkoZYwCD
BzEiF5rNt9jfLQnXYLlnnHl5IW88TGiISdyD6QhL3pk7Q98bvNdC3u8zscAoiBAXyYz5ajsrF75w
9Wc4vsc+acmBWo86jeTx4pr9ixna3DXhQTAng64AC7o+YUmIpruxmR30IXbBh8sJ0zwYxsEjgyxx
S1deip/D6rkPTkbMIwnn7Hvsa9WcmaNgiO/WJYPqx3DRT38zOS3uNFS3O4rfR494y0l85d1o/ENA
RlqnSeC2uBAua4V6XKKyQz7+MuJCKj6EvnpPq19pKxqv7W47a/kAY7xUK2JRU/sWO1DYQYRQa62o
0PxkAsHMhPrP61HtH1z2A41xWVMU1XgJMTTpETUiFfgJgn2TW/mn5AW9jMf2yKVy2vaqD0TGa2tN
ydDNhvG1PwOfapXJznRc7oPH/qY6FDiqEk5ye3nweA9LH4iMH2u6XOPkBsR0toTawb4eESvwwc9h
D8foG/gljL08OpSFPeYyTPxD0vQ3Oku4HUy6MFRRr9jg4ArP7YuCp5kJj9bDYXzrXuiJjtcJz7NX
lmFbNKZmqkwMuHFm5DARLk9zuziCwRyEQTw9xm3X/xgf4/r5CL4OLQVYpw2fBUW3Riok2AkGZwPm
4TAbfBYKrTh3sFSz+9TmD1pw0FCYfN0dtm3TMDQUvONiluXVFcdMG0YJO6RWRJZUe2r/u5Wt76b4
AUA/YHUkMYV6kpsCMUxuP2XZbdP29jKeROnr9XFsx5APGDqXKxidLGlT0HGIEH4X5VcheWzxMDb8
uA6zvSQfMEyo6pa8H9QMMLHe2m10inGhbSg8jtXNwaAUyjQkWVVV9hinzHlXKzW24UnGq4383Deq
FdafI5XzsPH+QxfnxRUQM2u9WauD1AEou6n2WeTQ8otkX4E4KXHCZ3HfuNWL4imf3rsevMWl90yB
zaOk2bTB1Vcwk5orYlgPApKCdM6eQjK8mPFvd9JRK1xBMEFfEoSsNXIMtBfGOxR93XeKyvEkcnE/
yGAwYb6Nw1oRZAxDrZ3QQOVshcrV8VC+EyRREZhgl+5z8CH1qLaWD/ONyNdao6Hn2oIygV8xpzgJ
6DeghPwRXIt+8U287VGlm7jj8beLaX4dMHtqUzQ1DtUUk9qW0YOkN06Od1NTr93rPre9Y+tgGVEk
6KwZbHA3IGwVNCZwBq9D+kMlkGI73UNrgHa27Xn1iNvmiGcqUTRkQlTGVmKyoEyixRzOy2lQ/YwX
EekaXK7Rx+8zdiK2S1x19MDdR6mThp9I9ZC2pmOMXpbeC9FJmR+uTyBvQIxRBPoULpqGEFyUg62U
Bqp3ONfxHASWj1rThgWC2ViherhVxV3K6zDfDoh/TxnbxJ6SENW09LIpCQtrJich+bKYAxyNlx3y
BkL9a7WNjJIZ40wKoHp4qINT89ut0u8u8zEQZktPmkBNohprPynfIY+piY2lD/f/ablZAkUiZ9Fc
0cuUuX2QoHklcRb78jmSGQSzaxA1NUHQg0HgOXJ2NTvxUK576qzKRQuvG6GrqOKKVfIWhtkjlr4r
ppRexIWDbpUZSE8q7/q0beeQ+sfaMH5fTUXajxqGpaLSBYN7LG3dxS2tjdrHL7xGGE4QYJtUwkjH
E0QDMNFv9vLO2FeUlp5b/ku/+UqsYVWawaMpmpWCaYNg6q2cF9aggM8yzR09NsFxVGu8SaQGfAWQ
bU4ZoPxbaRHGFc6W+aidCpyvwgPZNxCXciU39XivjZzQwNYWDMnctjGdyD43FC9vDVwgBlkBRpwe
nP8LGR2OmYicETIhIh6TpdPQ3wZNbzfpbtXwIa3fxN4x28hKAzROTcdi4Lgcx/p1Jmz0Syf2Gr3X
L7TI6oOvAe+MygOgf1/FPSJVcQSVWwyqWmwBuW3JU+3lITBBo4/muIkrTNuQQRIuUXaoTHeuLw0P
gokR+dguskiNfSLS2dTjXV3wlBd41sbECBRUaXFN746zAk01CiqOotes0/ySV6awCQRxa1ET0YOs
vRfmrRYkEYSwIBV21DF+HdTIEtXXealcZX67PmeXhQE0mK+AmElL+iBe0FKGrVV/TpQIrSu9FeRn
UXgp6/3S3A1NZw31j3jhJCV0vS8CxQqXmcmuEPq5B9mvXSgLdO8kc341WgEPv0PF5aPcclkiI/1X
DN3UJZOx7rnU9FbIVGCh+CEHg/8CoarB52u1bVngGogx8nRRSi2fFGy9ktHsymZMHYiFJ0/X12xr
6tYozJKVIgHbg4bhkPpFTk9Dddd0vKtHnv0xSWqjkWbIMtjf5M3+8ka7D3Jo35gP6PHSbiU7tMkr
Wg+EP7ktWFkFk6pC1GQqBQprVKmVk5OpxLap57Y+854etiZxZffs4aWo2iHOWyAtMrHM4ClJwLhq
fL6+UnSWWCPHg6wsSpKk4iaVsQdxMCq1I1ipqDMdXTiJamKJxkvd7IT0tTY5aFubPa5xNBGNB5pm
6oxLmY1eBfOowfryYyi6Y3rs8n2tP4i8dHxr7giBvLtmqgaiB3vFnphTXmky9tx2OcmgroBIugO6
+j8xwjUOs9VCynHQ6wjuJN0Onwy/PeeH2u5e1XN6M3sVGr59dBTZE2cat0x/jcpstqOpmCQiQA1k
qAoPU3wWlT626tiw8TnedQvZjL9rNCY2NUUnSqh/QYaW2cGBUhCYdo07Mjf3TIf3frT52EtQskO5
p4iosNd9+P+BLlcSzXEjX/HRbHcDBpWddP+ANN7pdubZuGkdSsxIrwxqyc6/XR/v5uTKtHQQ5U3g
h2RsNNTMQhJjfIAgoZhcOoXCA5kKewk5MXLT81Y4TPwyoPi4oKUCBznzUREry5SeR/mhGnFKiZ8h
3mldHxaNSxeOvoKjf19t1wI4uA0jBJx4iHf0tQQMebvowLt53jyjoC78/6fvvV1ghUM60pRhAJzW
jbFky1Fzkp8DGs3nneH+NocDUoM1GOPmkQIhCFWmc6imr1oUnTHEz3LJK2/dvIVc4zBuXpYghVpQ
0ILXfyhKOaI/Q+OEakmpUECpD7HbvQ6lY4J2stxX5x4MqbTBQ+a4/bYnruaW8ftGVsahGQg9knU3
qB6+k/z+5t/xoHC84OKCV0qGtung9GVR7YchvJ3z2cmHZR+S4st1y+Q4AptI9kVkam2IUQVDdZO0
qGCXRCeSUrc0FysW7JyEL9cRN3eH1TzSwa9sNI9nE1cQGBw6w1pLKYXR7gJttMZqyrzrUNv51oc7
MNGkw4FiVGdqOeRFXD5hIq//Pm8oTBQpqzoiYNlWIDVtWFWOB4zHjnz6E4yP5JQZQ9tkIVomkCNo
xZ2KLsH4RuzsP4AAEwa6vlT6oMCkIXOGxpakMZAwGuh9T7L4ayt0JbinZM7D42YYXAExS18VtTmp
EjKQYijuAeggMDqllj2WYrdPdDwC9uJeUdIf/218zBRKglmhOhewYlPvetWwRQX3XtnCCfKb1rYa
HWMNtSzJxlTpgEGFeNZFViJy7G07vq8gmH0kL4w8gNIUEkbh0OLtPZKsTr7RezT5yokVp9+EZE/q
VyXwJ64I9PbwFHRPGESXQRHzq99Wc6kHIcS17XHprWlGURSnWoYHwMR5FH4gDmhIrEifuvWMAv8o
dq9bAjWwi31Y+RgDE8Pbvm41VPcCYqEaoXqvedOgC26WtaVf4+2fYxI8PDrkVawzGjlQ5oQm+GVo
C3Ni5Wru1JKV6k/XB7YZiVYDY1wYFQtJB8ULVEolKPVWT4WqIuhxFugfzO9j+hj/FQSjFWsBJqCd
JkewWitx4lPtFOcOh2VeziTxJo9xWzQtj7IoYEydQ5kQsCXRR/ud4NaO6RMHpLtOgqKX6xN5yYlH
s5rVTDJeHEN0qJBmoKpQpKHJWrObPcmtuJx420sGqVqCXlso0TC+XEnEaJoJtiEOwiGfdnkANq68
4sT2baf6G4UtthjMCi/SNVBUU/NKDXVBXfrCmTLqmJde9YHBRIYsUeRqhowgKDgkzwTHo2l3Vgo6
EMoRylVc3DaLDzQmTCRhJLfqALTxkJ5BAg3Je1f6kvrBIy1AFfbmjXzbQNJ8f32UnOVi1cwJ7skF
5ErYu3Dqk5eHuq6shMdrzgNh4oXZqcOUFxhbLlSW1oyOLvZWnDQ8I6dGfG3F6Hes4hJlgBv6FoPR
O3DA0aqj5rE8GaA8hbSGfkjOslvi+ZRqZvJqpnnLR/++gh6hCKDINCTKoKeahR8tjneh6LU6TyOZ
Z/lM+ICodtCaKp1LJToF6XQYMp3jXJtPz+iY/38fNplgoWm5XkAbEfUemdW7iwMOu132Tbspb+bS
opVMpc7ZUXgrx0SNNJlJkVPrV4yhsoJw9tI0vx0z9WWQqp9RXnl9pz7+gelD5EPV8I8O4rRfl0xs
5mQUCxN3YR26p8w9EYhVarwosmn7KxTGr/FEnDdDDZThEzmHL03k4EIHMT+1+7cpxTsb1Bm4vZmX
DfQ03CPtxb+4RcGx5NexFSSPBMFERjXaf3VtUWcovOGb8Z3sJ5uiltCF7nzBiU4m5zpze7NZoTP2
I4al0avCOzrl9MTp60h1L7oT7xls+/S6QmLsZhhirZ5FIGndTVx+ncXWHsYXQ/pOoNjXPGslalGa
m6HlHC83nfADli3oLXJpISIyE5void1ofjTxSGzpAl2EshUCY5yFljfVEOPwQs9gpA/sWHyVoLEG
sXnzT7aAFRRjoUuZKEZJjy+5MFpi5rYyeEB5ILzxMCmqYo5VH/QYjzh9MZdj06EyMxUtMfCboeXE
Lx4Ws90YyPJVvIjgKC4YVtsWh3okdjOUuzCPn9WMV6mz6eGr+WN2nQ5P2pVcYmh97s/hqyFAL0J4
uB6rNmtbCTiNcVAADbQuMiBxk2lJQwAyY2fD1bBV29T0jqZt3IR70SsRlWfd0s4zryxv29Y/kJmd
rRqlLlQqBDAjz85ZvfhT0f6RBX5AMNEqTed6aCNAaEvlVAvE3IvZkobavz6JvJEwYWns5iyTIPBl
l5CNnyPhNpqS1+sQ/xD6PobCBKQuGvSwa4FB/GqvQie+93onsPDw+9/mjCW6yCG5ps1098r1Y1Me
Ju0oKJxCye084MPo3qPvKqkJlWUZTbp3UbGWCRWSBejVoQp66r52oMQjHCPfdqS/5+79nLaCa2S9
DyAdg0fZ7EZtkY5mftU/XV8gjg28D3mFAW3aRE0pxkRuAoTVVik50YeHQP++QlCNMImFGZPW1E9S
cTel7vURbB9XV6vChAIxVlET8b4qt8WespNKD7RbrbG0XezxuqE3E7MVGOP9SxGrVUZjqZYtbkk6
J67DfZ8kvlj1O02JdmPHe2fjTSATDSLR7KoMGRUCTu5WQefVNa/wgzuHTCgIhUHIFbx52eSeHGjF
KBpGT/3/WgP+6GywmkMmJmS9otYadVWiGlakZFZbqxYp7iU8JV+3Dboal1nD3x7EPpQoswC5kBRI
8kR2k/A89DEelKPBqvSSw2KxHenQcwu+eBG9MqwnqUMu9L0BLMk8mHNkyZpbI9dcIttsb4rxszHv
24WTWW6Ob4XJ+FZfiv0QDwHe0chPMzsVioG6SFdoeBeSm6UTKxzGxRYhL+OGAMd87PatHz9TBYHm
TLVdry/YZshbATHuJehRCpJFAbaevKaGW5Rn0fSuQ1B3ubCJFQTjTlKqpznKo1GbVgWfhDE5ggjt
Tl2Ik0W6XRR/Ev1WaIxjiS1IfSqKNo39QcvTJ3BhfL0+oM2kHw+p4LwxYXkSmwvhD6oSTZGKxmjJ
kx3KkffXsZ7PILKxPiieUjR0g+GeW9OY9dFTAWVCQqlBa+M5C55maCNN3NyO5r7MCv0CwqzQGOEY
o8QVHjbfpsih0Sj4rj9PUN9WvOB1fuXFo8tBqSivojUMJlUuIkw8MmcjKoqo1uy+OEfhS1idku6F
s0abGLg3kjWdMiWwB9Aq0XojLDGmFPoobxN6kzIvKSzdJm+1094Ih8w1cut3dyvFlFA1BjJdyGjK
9ALj171XDHMpT7oIt1lBuMurzIrip1Id7VH0lrmHdBavnobdHllAJiDVepJMZhWjMi419mL6EvUv
JEvsWd030pMsP16fVbowa0Nh0eikr1ILMS7lMUM2joouELGCb131JZcv4nrxNM3iMFYfKwEB3RRw
Il07tpXoqBOuK3DGHTrFjVLDmpKvvfzYpqWVZfdSv1hVG3qhFNlz8L2HDlXbQaPsKzEgRC4Vjird
tuVOjpCjmDxbpp9ybUoY3xnyXNUHUwAFqHCn6TeycpzSXcOtm7qo/manhIlrJgR0wVyEhYb6cLWX
wJFnLTsI5tmil5yDtw6XwuBIu77cF1ssC8o4amcai9HkAJ0PdL0F9FirvuaJO16FBeutDBDbyYAc
Lo9IggU3y1st/dZI+yThHCY4C8U2M8yoizGVHhBkKX0ylFYPzkoUoQkpj8Lr4tjCjob86ibq1CRJ
qwKqcdRP5EAv03VX6a3BFR3o2HDlbS+ySRaQCTulPs2auACwc3L1XcQmgKIMCd38DoJt3Lvmi9s9
Fo+JOvFsyI1gAE9FPa4spFYTftUnE201sUVyw1anxM+gKJN3EJsIb1L1U9Hkdh28GnhZ1ZK9kZeo
onRbUbNiXjneP0yGio2ZNi9JhAkeYd4keSAluA450Ms/WtsFQkT/3/F4XOQCf03FBxrj/2O0qHnS
Uhep3obw2EialQR+AmK1JO+8THkZMsmuzNpH3uhy3JPewV3Gng9sJib0dQPC+AgjXd7MGprrOXqq
Qx33Z+9iU3PpXMe7aLVjx8qEA0EpkqhUgCd+Gbx3kSYvPKmlm7yOkPtV9rVDPFRaWsF59nt33Mmx
f/0LtsPE3wNmq0eDTBjSUsNkN9LLHD2qMrR1xt11jO0d9QODufjUuiyPwwaDxE4OZuDPQ2TiP+fE
RI88UiIeGR+1jytrKDOxIulnPZhQmG+XxJ/LG0W615dvfVVZYZtz1m979/4YGRMl0rJK05Kay1j8
kOQ7PG7bjbHrevB9x8cu+TIm3vWppGHg2tiYMCGkUoBDDLIhkRzC4Smbnq7/Ps8c6N9X6cg4FP9b
KrP8LEDJU/leSJzz0fau8TFnTDAx9JHEM52zpp2Qvn1NlC+heluCSur6UP4hpH4AMXEEh4wwNmXM
lXEq8So/HvoX6W35FO4KT7ub75KvQwMqohI9pVlsKzseOw8vjslMLBk1KVBkA66V7PMH9HruGlf3
caVz5J9pLioQ/oojpizqiM+Swj7RD+GoT0OE7UPxxXTXPVGVY83pP0VnxcvO+j1xyFFweJnaBUEC
A8u+2S9zrlcyeoVtMXOSJ9zO2zRoqa7yqEKREvzSPu+OdNt6/h4o20Ibha0ilSTAT0/oOKxgN6Nl
tJ+L8Y8c4QOHCSJ13vZaowCnSMAaNd9DHcZRJJ5mAHXXS3f+QGHiR0uMRasMoLS6Pdb7itcXv+3O
H79P8VfuPMgJCO1rrE+oVZOjBnNhD03QeJUh8bhPeCZoMqEDlAXFbNKTjHHqf46u8TKeoAMMSYni
LN5QHc3g+C8oOugMXZtBJpqYZd0muG2BBfpInCgJCmUcVlP0dsgH0A37vPfJTQOUCZ7+oahoGmy/
o16SSiwqRJXRPEfTTRUdG7zajGjUux6+tsPHCohJDUZJCWNJAJDSxsOtLlWTO2Ejy8dYt6QkgPZr
0VdWj91uT+JcQutCHhy6Dse76x+yaUMf38E2QpIBGaagYF2F5CbT72PVXbhNOptp1wqDyRAKCX3R
aOyk1eDI9KiYovk8uaE9/RD2XE4Z6roXJrMCY1wbBxUlkjKAkVPv4i7wRAlWZD/agX8YVdvXZ2/7
5LJCY1y8UBISQUYKGeUtMtjmRnHzk/GkdSgCF/zskHEVNDazrRUg4/OqrPVLRreC1KygqjRij32c
CxTZmbYiEMcMUo6l8gyEcfxMnCcxofOpp4Nl5rU9qqHV8NKG7eP6alyMp4OwpKgbUDXCRkY3n8EC
1PuRF3wXvzc/i6+FO+/07zz5ts34vMJkUghFM8WB0FOgNHvl8NQb99etYzN/XP0+kyJEOpHaeoKP
zyi2bOdT1+u7Ofoyxakn6Tu5zm1N45UhcAKYzsQVWYvUJqLzSFXhE/V2SFtLzfZd8P362HiWz9In
S1UdxyDfwsvFI/S9/jrcKGhgwdn2qwzxmMDVOW8Jm5n/x3Sy7Vy6NglKq2NoauwGwn5Mdnn9pYRM
VPDz+tg4c8gyKPeJUYopvY5QAhfsBwFUr+L21Yy/XYfhTiETPPQ8bKZ8BA54XpxwB4OH/Km47yHU
/m8oNDmezPIkx1NmFlMOOLk9NMQN0FM1+9eHxIlOBhMsUlP9325ixjfptK+bT/IMpW/jq46+rcZ0
r6NtJyUri2CChgD683KuMKIBnLXvGpCBjzYgqMOLnwn+Fy5XHBHExVweL54pMpGjWrT/HT5Sa0LP
XwMmIqTIDvSIb8U9ereQvKIyuPJrXtkdL29gOZO1MZzSig6ZiPtgvC3LY6rVjm68zoKTov5+TL4p
gZWqv9tU8H4WWE01E1fQaGgU8QxcsTwv5W6qOS0ZMsc62cOGbNYBaj0QTzp9cIl8FMvBNYzeiVVL
rsqdMEH+d/ySlackOymRk+mV0+Jz+nTX43JDEve6cBSN22oJXwyRWHp4L5aH2TxkXWfFM7FI9Vrk
oZ2RFPoHUHprf+ImyNKDL6N8I8Sc0VxU/zDTxR5kpDTsKoNuLcHz5DUowxh282ftLvlmPqvQYpNd
YT8/jMeBS1HLsUyTSX8EvUL+836z+TZAB2f6LFvKgabNxmf9Oeit6IGqI/6LcujNvEsxoQmIwll0
3DIuoSpl1BT0sEPKxkkkcAeKEe74cSytQMYodq6gZc4YgBZSfQ4NcCLr3GRsM89U0YRkqoohgozx
1/OQuuT/Cwfh7IKkHSSn0kMLVawbw4u9+pUTfDZneoXGBJ+elItaU09M8L5SlpnV5ccs8UgGZWQR
hqZ9MntPTp2s9klxW5gutHTsEL2qWjZbWlpb179nM/SuPoeZ/76K51IdcFRqhcHv5c9SBTXa8gU6
8Vabf1ZlHt7mJrnCY5IbVIdPU1jSw2cQLrYePxvScIOyXb+Yc16VhLSZSa3AmOgDtvC+niSAGaNg
hTm6joujMqH7V/0SKgdDAtuWMJ1B6GgtdWYb0S2pnirpy4xZDqRzmlVeiFv1qeOk/xsxi5g60RQJ
xSKGwp4WlShc+rJIadn1I0nOJehxIl7VxoaZ/YLBDF2bjXYW8wyRrrG60kqeIK9gjT8ou7fySN6q
M7hQIPkbcPZWDix7LjT7TCFRhaGB9s6KMowws2QFR2HEELHlhUua6TCHtvUgWXacpQtn06RojTO6
EhSgNEpE1zsKqtcpl5/LD5Qbyf8vkEygVCrJGAcBF5WQUn6d0vIJYiCHxczeoJ/mFzo5zEG2K1OU
GKUoiE50JwlAnpOqbtegIOi6726Y9y/fwiSCfSO3Ulpi+GONMkr1ZA6vKQ5yxnBOjcmS5c9V+LtM
g9igfoGk07O6OzKDsY0EA8Ovum5vCtIujEKOd2zdH/6CwcRjzSgwVTqG1R9wdWO3X0K3+oYMydM8
yR78EXfonInc2nd/gWSCcrIsjVgTDKtOduT+vdoO2WBxVM9q4aR7HfeWlDUAu9LT9SXcSuZ/QWbi
79IISzHrQC4kJ/+pHGiZi/aU/DQkPGPSvi2eh/IMmAnAaRGQOpgwuxJ5iZNjZnBuhrjLx0YeWRdG
M0LkWd7yc4OHX8gKSDvDIY/R1waicw5U43n5LSeisqfKHGIdibRgUPJSuANawMvIV2POyDgzxx4k
u6oTAjkFiKq8VOSzHO6u2wLv95nQ0uRaqxcJJi6MP5H4uRM/Xf/9ja13bWoGEy4yBYf8wcTvq7Xp
lUrtNuVbuKS33ZDb/w2JjnQVJcSuVEozgFEPaDYrzMMiq6C82TXpt+s4vGVnIkWsD2mfhFiR0kBv
jV47iS7vDS1wrsPwFoaJDvoiSFVfYOImBcVh58h8uf77vIVhYkCmRkW1QO3AnnLDGtU7QcvtTn2t
uEojPCDG95cq6aZsAJByavRdDNFE8iNxBLf1xDe9sUrVhXQqsnxeudZWrcAvpsfEhLpBZbFBX7SJ
Ty87l52CqEpplkTobfDQOMvFHgnxlJG3nY7lkjIvjmQrTyXefkFd8UriwZ7TwmkMgiDDRA6e7ElO
4i06St46MJVUvv75d5lKmE2XPZzJcdMpHY2oMhLGRqiPsdnftP3CuXfc9iYNr4WGJmkGK1Rfdk1p
jgYGZaJPTqhv6e3t3E2cudu2wQ8UJjZ0pVzKLdJE9JQ/hf1DFQeWKbiG7l33qX8wuQ8cJjbkebn0
MskR7dDaSPegCXtQBwlXeiks8NC2894PNDrqVcQLe4hHpx3QBm9ERYawU6DQCNeyJV9EL0V4Q8Ve
Qk9z/+MomdBhhJVidgpmc0S7ELFbSOhG4CvVUS+Y3nJPytv59scomfhRQDKtGXSMMngWbuOdfIz9
5aA4iy06tSdwe6V5BslEjVBJw1YbMLg63QfRS7zcJT2P4oBnJ2yLn54vRV1CSgWc0sU+3i271K5c
6Jeh0E/gkwLQGboMHH/PoMK8aQ292cphgBkER9PoIuL3xymwyPOyUx+oBIU4WBkicH/8KzTyus85
M8rqmgmVFIxJDPhk8CfynATndPx+3SQJe50iE7SjgoELtdQSyLjYhqWw7RWIw0etM+AGq8PBLN3V
J0OwGohCwAtuFheXGz8iV3dqt7eEPW+M7KmIxWemWC/iWKxa4Cs+bUlNfdqSmhx4T74XRZssDt0j
Vi6fl2FNhBk4xU24G5+1fbpXvOG5sLmXc+yGxiIxidtYEF3P6YiEo+bHu/YkgKAAJxL0KuAxG6cS
HmU9a6UsIBOjq1af5G4KWydvH4LpFKhflL6wjA69btVXDWxxHJPhDZCJ1UKtKGNbAS/+SW8f2wPa
j87xA1XWKO3u+KZZpjvZ9U39Fu+pXJfxLea2Ul88JdJB0z5qFXeR2mW3AcG5FomD0Djxi+QtT/Q5
QHXjp9TPrBEHzxL38iEv+mwNfI3JbBtNKOizlACz7CtvTJO7xZz865O7CaGaiiGDEI4o70fflZkm
3TgYcW42TpHdjMVtLnBORRcB9H3eNGJKhqmjzYB9vNHSLgq6VsUVjD2CQ6CFAsywg9Asfcl45m5B
W94tr9CYGROirq1bIjeOFLriT7QduFQ/jrKmLWfN6m90lx7VxV1g9zZ3l2f3P3aozG4rBfkQNovS
OMHzbNPrebrXms+aRbzMFRweXejFUZrFY/ZbIqWG0TaYWu20QJM+PUReAc8/TCg87fzM1+803pUa
m9mykOyeq1ezNgsYIn1Qx60ERNW7o+oicCNo80L1xb0Lg8am6lkzDGNBbYcSC3Y3+hHKQaFlnsid
+VWxJFt25+PQ0Yp7nroDb27ZFH6WtEUcUwxUPEiPA7RBJKt9NhzzOTqLzuD/i6IPztSyaXyiJWU5
jEBMX7TDfGpPgTPY5j3xmnvKb/gHbv/hJyzfSzeUfZYWmNlEXw7NvFhSIXHumDcjywqC/n0VWWZ1
Uaq6hSu2BrR8nEmB9DTU9MaKcy7hLhWzPajaIsvBgIkj/uh2gZW7kSeFVvQ62MQrvWiyyJH3TsNm
SqxlMnHGlNVOAEE1XF0IIZUtWxr5mSq8Uj8eChNQJjPIF7HHKum4w54Sayjdcfj+J5aggWMPm4B5
oYG0iEMPtWUDy9SWd4Ja7NKc10e5PYwPCNYSRtGMI+rGywxegtkyDL8WeZe0m5EfXWxEM0wN5Kps
ZOpA6FcODc3raJNMjLxO8xqu/NXFjez7yuMdEJymChTiWErJJBsjVHHUrdN5NOj2fngfP+s2yArs
/nE+8ooCNoe1gmMMbZmrIm2EqoVxyx4tCO4pgwq3QnF7m17hMKZmxHXRFDFwJi97ggKS11TuYEOT
nl5ZCNbw+Q+sbgXHbF19HCo6WBhbJy39TnoWJ45Vc5eJMYeiM3LdEACgYN5aW/1GydxaT8X5HvQm
/ZHL57YZvj9GxDZFpHKdpFmICeycyaGPTSi7OVcu6vXQavTbB3vGCmXmFBMIeBbvp/fhqZ8omh5a
/WdYiYc+wNLmbRebpxl5NTo6+lUwn1q9a3QDeGROitarp0VHBZiWyf5chHPiiWTJvaDUqtSrs0ZD
qIoTtIA3Y78M1nXT2TZVPJCiGRekRgrbjCuHuNSdw6J1on35QjuLwlP71ju0qSt0tIf/iMY4Rifi
qKOVeYskKwPNQnuK/WS2ZgQXPL7Y8tN1uIsGBLqwiiiCVlUDwcvFLRvq+kKUjNOJ9lWrA2N/im6i
wTIc/NeZcqt16L1oA6uKnai2FM5wufhMrC5qLRoaaljal/I4U8KPxanv399NvWqnWOU+3s/faRJN
0P0g7a8Pf2ungHS3pIKuVYI0A2PWcysK6WSmrWMkGbkrIeR9N2tZitKWUBVfr2NtnugUSRKxZaB/
HO3Jv9o0mBCDGcLkLU4mlEsHrcm3pR84ikUJ4miCh8jncDC3jghrTCbujeEyxKKKKDGCohVnBJqr
pPZwCIk1uege5dcSX3AYUIOSFEU10OkNMn465SvPRbNFVpcEo8ygHoaaggN6xfxkl3rc3hVqGuvL
q3fTlXT0b6qqhl555h4iI1OlaSX8EhzWKJvDfDrlj9inzcmpp+z+xXUZjTrXEBljnScVlY4ZZhNn
V1dxS7/aTfYModbU+YN+GXZ8zEyOdRGUUIGmW0p5pkqm8bH2O9FKbZxFGiv8Tom5Semo3zlGs72E
HxPL5AC6ZgpDQCeWpjbyjpLGqT4c8Mi7tNp0v9UKMh6xyMai1DKcH/IrVi+/xs2TnPIeY+mPXCwa
AesAqAVBv8UKNYDWpdXVcUYgk6xCNV/muvHMwoC02WCck5wT0HhojMMZjarOiQ60uv5Wowpk8PRa
t8LCnqKX68u0OXkyrjiQFoJJ8D0jWTvaoKhhXgMpUr/O/T6FOgMkYP8AA8IFBgGtAdUs/dWZp7lL
5DyScKkoP0wQdg6fu8y9DrE5YQrECSD/J5ome1/TQlAq6AUZEMZ4XARPTdAhIpeoEZJRRqzzOIs3
Z20Fx9h203Sh0XcUrnxq0s9TRKz/Y+26muPWmeUvYhUjSL4ybNIqJ9svLFu2mSOYf/1tyOd4KYhe
fEe+D/aLqrY5wGAADHp6QF4WDNvqaRCKab+N4sZtNtOyVxWgBI/h13bfbdFJA68u6b59Qi+XnWgd
icaQdzoFVs2TirjU5j9oRy/6yKpg1+DWerKTIZ52fs7eMdl+HQdBj5TRws3WeI5iVWfjGM8D9s1L
07E/qT5KcrWjshsd2yWO/ql6okemTdBfycJUwjvy8Cv44jzGpnjh+AaZCCI/TkjUZzsMbkSHYMPy
e+m9cI9h7vAueCwmkjvWtwHKcDQVE4nqANO5rK/QrMslN8Rj+d/AaQ47lHQINu1VF8WWZsu4WxKU
V7y1D3qFXTunGNyeQrd2xC3fMKUnqZgFK291/zTAoCIqIojM32CVuDKKsaEU12T5qTLUi6kRSayz
4Xk3fCcIPqGWFLjlqRUg2K2I0Ye7Dd1Dzmh33h9XRwxXY2iwKOiEwzcRJRLt2iZtWYgH0SyPnYZ4
ikhzZdWWBQi3yNCELqQzVCPxkMTEmdode8gR28J+5t2QLWA4j0vitq2DGLYMOW52UuJoPXGyInCi
UXOm/Kg1AlHRVRc/AfIiHBapO2KaHfVMMjlDnTiQpXfM+iVLBVFDMEu8FAcxy6HoVVhGlM8DmMag
CjrtIGjetxoKCSSaLMWWFYtPlxS0nYk5jni7KX7oyq4vny39LrcOxiBIN65eC1FcBRl4iJTKiIJv
l6kWV8kkj9h/cUo6zp6OTmfa5YRiDSfyM1fUTGh98E5o3NHThJi1jhhPPWMmrgnhhRnM2YaINq5V
Z8A90JQVNPow+DkyJM3GdQxOXn3qWHT10S3To59sPGPM295HAhzhLnw+v3xX52wBqr4dyaIMQ2sM
Aap2zWaewfYYyTFpUncwp5tSD76dh1uNews4buIgv0dp0ANulq/C+CY1BQtqdXfUFwDcXNWZVCS6
DoDsiEoe+IXpoy/YXr0heCItIBrGaE3B1fjZLoQ93Vb9xMS9C/dZ1C/wIlvjpEljqMJP4k51NRWi
/tmu0gUTtj6Cv0H43JOZagmoW1hkTaN+CbJr06IP5+doNdiezODzTc3Qp7VB2AEjza46e7xIVM2p
ierUs3nf28lBiZpNYYtkOdYNA/sLfdbQCp4v/+gSOuVqGyOpFh71EfkIUdBge/e76M5EgP8B4DYR
VYrksVUBEGSehTZ/TLAnqD1pi+qSjShmiKzhtpKCFr3eD3ioL/s70n/WTFH1xHkAvOi+Xbhlapdk
VmCNphCXRqWfqiKFjPWj9O8RA4HjLUZfGVKUp8Co8QLI3nOTjbV/6TbqBplVTxPIRYks4kKRbMSJ
YY2M26Afp/oy+M8ioyw7srCGjz0KRM4qxkaJYyPbTHjU8atESbzzq2eV9IIndlytoVYI/UAWJRZH
5LLpsi7TMGjUVzbkKxpKesm1fZc9x3toHDhQ23IsR0bnaFbY5AxiXZHVkL74AO6aJRtRL43MM1hG
D6R5p9lD8Xb+1ly0jnVvbqsriN5f26YvfKQWIbO/L0xPmzE27CxhCcUKTBjz+lf1PB7o0JhO285+
D02oxkW1kzBpvRp7F0Zzi3vMIiLJLaCpr06oV0a+TYN6mu0iWwPNumGDih8v+SK6/a0vkQUut87N
WrGzRkEWM34afNZkRfJjZGzsLe6aILR+6H5yguOLapLUUDLSwMyEtnuZogtzMJNDZtkiIo5gPPl6
mmauBwwn7Gr0nz0pHLCSnbgWnXlWl/zCHG7JS4Xd6aghwXFgvI/1u0lE1149Ui1+n1vybVeFGW4n
SHLRFyu+SVDzFWxD6+H8kl/PLi9gmJkLv69kLazDDivOvi8tN3uIUEGcX5qucWtupQktLjM/2wop
KKIp4gJNX4d5J81AtS6trYl+HahV651uM952Htnk15ZvfhZV0K+fvBemcsElUv81lfrmC0vD2ng6
tF5Clz3ICDVj2Py827IXaFxAUaOYhNOE+as+VUcVafvkHoxWqDZHO1bfLiShrOPhPUKXQQDDv7cT
aSn1oFMwWz1wpPbtHhXZ9+3O2EpYzcmtmJ7+h+hxwuMcJ0hJI+sZ8CDLlDnxReJBOe8hulLc1s3v
gyvRy+X6ejvhcS5D5zk1JgJ2nRFn26yyNtkoHMPV46N1wuA8JCA2LXILGDiPxF9ZlohedtvSxcNW
hJ48aG3hDS/y5pfHiAj/62viBM45TDrNWmTKzMDwagi+T/Yu7n4KVjsLSu+ckmkRy3i7k3H9fOsk
+mxlipTjHDGg0Up4QbcpNEFNJOllJ/ZE5KRVgxZgXITMSYJecgEM0vLSiaPIoekXPRHlV1b9wtZ0
y7AtvI8Rfhfr50zRJ6T1pkr/Vmnf2pZ8KJ19guB3rqHTUXJEMup1PUq40evE8Oa6SzyQWXXnQzP0
2xx+84oCdSjHCI8o1CcHyUGVyUV1ke9Vr77/QN06y4kasoZXRWQNNahGv/WHWgFf1UyB1m/Un5pH
H2tUGJeo2Yt2uRfkTmO45+1b84klIBc1wHqc0AQSsyXTeXDiPHazKIAQX+ifx1kN9njkUFUbPgGN
Zc7TlaKw2zFHeGInyV8lBfkWF+pt8ZEucq/DeALjPL215iyQGoBJc+nNtnIzhSjGbsv9eaPWB+8E
w82WbpagQYUsxKugExqD1LmhlsnHrDJVkR+uhcLl+HETFUl52pQkYHxYZYM4uI1TaM14IKlsJde4
Itf2Id/UMziGkY9GniLu9ur2ssRnY7E4l+h0NmWqA7/2ZyROh21eO3ik9Wc3cOh1UTuiZPDaeWsJ
yMV+8GJabYQEpYcsWdwNCFoJMgemQ7PZOz+Nq4meJRQX6ZGfIGqDAi+scVZ3ZelOeqdBQUW6kj+H
R/kT652c3UqgM5Vu5or2mbWAuUTnrhv2mCIV3gI96zGXEHeTBipYfSJH5WLyVKthbJSAaOJqhyfW
LVh1u7j6SGZ4YYnB5RHssOlzUwNM3oPd3l32YNjEn89PlmC0DC6O9JaRjo0NjBACXcZOTcs6hc6M
LMcir1h1QCgQW8i/abLFv99oYyXnpoLtsn0h2+4rKhsP2XNjOHGMeBy6NejgnaM9gF953sLVyVrg
csFLVUZ0lWW5iz64lqZvGtl0rYCPvQ6Bp2ATPQlAsWd/XyxmHDgGWhp4sEdrxUe9g0yWWVHHNIKn
86asThZ7cv4Hh1vDsxQFMVpoI7eOntPbKO00yAkmqiAMr6KcthaDGzBNT9VmpK/e7cvFcWqeP2DF
4ve5MF8kYY/+XPh9CmqT/WQ0j3/3+8y+xWyok6xPI0EtBZoebNDqAW2Lu80HINDcAAxXHDWJzAUA
c7KHYrCxU9HqW5E+15pINGLVoxRdYW81Gko2uBCqx1ElVz1s0Lp6Y9eSO8u1r4O5fd6O9WPEAocL
liwZlssZG6vLag8q4a7cWkfrml1yUk/U3V5kFDdqIKDP3dyA4xzYVxq9V6rvSnEnMGiNpGOcDOI1
BqSgM/VCMn/VuQxX2Ncvrev2Sr4QZdRWV8kCiAucdkFQFGEDyGj3OfWnXPBiJ/p9bhXqU1t0rYLB
yub7EL0U28Y5P1QiAG4ZDqTXwBSFAUG6i4ILSgQGCGabV6RLI0WPTDYTHYVwlNFFPyUyNG6rBz/+
zhD2IYv1PpRmY6ktgGwDrOmc7o0oFqyTV5l8/mK5dCsu8qaQ382bFuskQ/VpI7l0l7jzBnn328iz
wFVsnkJWgQb2a3y0HOhk7bpviTteN5eGIDqvDutr72hTN3T5nb7FYDfSpCEvZyfmJlHpbV88p7VI
9309MCxgOPdr6NwFBYOhvuzOHiuTZn2xy33pxfei1OmqKy7AOFfMgrbJ2xwX0D4snLq8y5RC4Oyi
UWNfsPARu1f0qhthThveQXgk7h6iUeDv60ZAKcowFRvGcNFN72YdjC2cb3J7OkhJtUHzLYEVzMve
eeHpKMPzzrR0TM0xQVqx1m2kl5PU7wuylar50kQr4POrat0DFmDc1tC0iiJJHc5N7LFkuGJMemjE
PkpbshsuPvLAZCzA+MFToqyJKlgm06M9HtFG/Lw1gpF75Vsv5z8yJr0g+P2mrRGQLmbzS0Brp+lS
wbCtOtriiMZt3F1azlFR44jWyXua3HTddhZ2qFJX3eB0DORmJqFyVaUMQ90yJTwIF2x71ziEbuTb
XuWdHzmRQdzMTJ0Ua8ME4nIx6H7WFJ+KsHbLWCRVvT5Bv23iKVEZjWpbJYBpDAWvUPE+7dRNVY8u
ET02rxsElXQN/BTT4LtSQYchi3KbIUF9jOiHeTQOvfT9/KitsvFAEP2NwgUcCQd1VQuAIh9Ycrze
Wt6LsdX+h+TMHxbqCYoZvPBtnXQVOsKi5Kr2X+uynQRLVd5PG4b2kcfzpV1sHhdgbUrkSTcAVgxD
6qAa+9aeRSWLohni1lBThLodV8BI8/uhPOb1rSlid71Tl33NDC7mh1tDuR23KNgHxuCOm2ALDcHb
YXBCVCbn++Hhl+ANeCiiwo7VKsnl+HHLqUupFVk6cMOnybUO2k5DyS7en82DvqvcYZc/W3cCV1zd
mFDMgYI8RUfdPHdSlUCpzFuWBB0OA8hLkavtgv1L9MR0CfBU4ymfBYBsu363TS0AWfxa+EhnZ7OK
JlZ4Cd0HW3V0Yj/8EW5J50BDw8s39uBoIsl9kY3cCWLS5iRImY16kzrtfNmLNpDVh0RjYRS3oOc+
kFFTzkbRTa/iXbYxcydqHeVOfRm85KJyC9fQvFxwV15f3AtYbnFLREISWUJCuX/pmHC6gbkb71JQ
EQ+lF/mix/rVpbeA45Y3HlaitjVgZa9B1rzeKLRzg05E91ndwBYo3ALXm9BSggoo0b7oHdY0V4Kc
izZBNCL3wM0SnN7Xg/ECj1vsEy2mWYU4h5d0IB90WytxrO+NX+/nL+IIuZ7+XKBxS9y0mrqQdfYG
cEu2r+3OXljtY7JJvqkPmUNepEPuTThCiRnvgunjGWhUmZW67JGIapTB8qdEwqYQy9PFUKMP2flV
LlhxPBWt7tt/Xjo0a3I0+ZAqAs6RyPX5ZlAWhPBMKLCyA2h8V23KbewOG3uLXXsjLisSmcMFkN5A
ShddiOEi1jeSX0/D5vxwCa3h4ketoQ0etLtYUGz2sl8egj2TLLE+qU7lRo/n0db9wJBVAyXYusqT
cEGVbielxukjjW+DYiM3l0XydB5ifcBOEJw9c4BK+JpVKqOI8hpNaW5xwBY1/mU70/uNBNq7CuOw
Q1+Y20haKbRKCdTotCezr5jmLbqDFV6ZlpLXyFPkoZjkexbOqPs3lBmKiazTzzQ3Aldf5Y0Zxqt0
ikZQqciGe7GhVYZRKFEN5ip7bAsvare+TP3SDR087e3iHvd9qBXj4Yap/OTPceIKxlphAerdQCw+
gAvLJjrSWkE9sKVQ7ZtNCyEM3YeGyxdyY/rGtnwwQYNoXPlCF9bsrMbqBTQ3B/LY6BF9LbvYhHea
x0QBlQMrfmU7npChIELjIvVQ1lUZKxhpJlMDmtpzBKlgVrpI78WFiywQnxtVLlDXwxyaRolRHa3A
mTKobyBwzt+ydGdLOLXox6wTHI3YYL1HhIIRXqVtPEpzjkS6LExt5tAWvSvSBy37ERo3RXiP7JVz
fnmuxxvcbv6F4lzGpnMAaWvUmISmPm0tWt0qWd9syUTBwUvy/hjYwfemSQsHkhR3CVGahwavrzt0
5RI9tjKoc1ZzLjSYGvLZCazW5c866E+m5E1Z4YAtJzB6NSahaxzKDyzNNHmavhKmcVaOqNlQ9eml
nYatoYrkZdfPgQsM5sGLWGBP2lhqOTC6gwF1vcKrXcmv/OYCO7sT7bLb+EPMQgTy32Zxe5PeRwE1
OywKCGa6TXcYOs1TQ0EDltVJMiFBBdEUyMLx1Jksz6yiZ8IJdfstVhK3i7ft1Li1iDWzOkcLHH78
THPqjAn7YB9/LZsvsibKwKwD2JoFgTu0u+YJM5TKLeTkccOSxi66U6mpXwdB/JFkn4XyWQX0bqLx
Reu0GmlWSDibGPp8EZU2lAIbgWTXanRaQHChUJLQOftVgqBKu8PY3Zu08ial2gStuTGa2CNTfje3
k2AJrZ4cLNQ9QdhB102+Tr0uygEyCzg5qDT2ZvqczLrXWwJfWzftBMLFJmVUskxKMEW/1FTyrQIe
Xyusf1v1hIUtXNxJS3TzJBZsmaLWT0v9TpNswcuvyBJuknJakEAdAaFvmdKYtR9eK/mEXOY1HBSW
IK8MnhbYU+zvi6hTdsNglVnTeNYj2Y5oOOUw5bvim31HvOxJ2poQbWRPdmiIsRNertd8YgHO5+Yg
IRVJrV03XkSM3aSiH8Oc+YGu785vWWub4xKGy1Moap2iDyFsNJLSIfH9FFZu0z+Z7ZdEvT8PJbKI
C0JqHI04ZDAo/S4xLwP9TqoEPr7mfEtruKAtp8oQRSYGTZJQvT3Y+8hS/Y9Ygep9YrE6fv5Y2s6W
LQWkBIStHBvddGneb8Yo2JyHWT19Euyn/+Jwy7VukbZtx4pRb7vXWpMCvePBqHxE+iPCwZeVv+lX
EPPJnelClHBcn6oTOLeIlcwsIIwGcKJbTlS26Nf4pVO/CkwUoXDreNBLKZEmoJj39MkAYRskMD/d
MvFO+wDC73XoiQRDVyF1iK8yNUuwOzkHQU+duTRGtqoS6oJsfJMT/XGorUeBaauOuMBhf1+EDiLl
eh/G8HWm8qp4sR/hgTJ32HEF9xZHfu5aR5S2EtnG/r7AjKfYoIoE25DBTZRHS77R44fzdq1GC8OC
YSaqtHWeDz7V1qQGiYrhM/caWpuz5h32fV99C2KRkPj7EcTVE1oqYN3IOspauWhRynY9l4k2en2/
Vaa7Of5+3hTR73OeoNK67dURv6+jm1O3s0PRu+E6gI2adsNE7S9f/RhkoUGlVh49m6DkKP8RmYJc
zfv5ZiP0G4DPO81DC5FUCwB0+BJNPwf1R1rcnh8kEQS3O0jJVKl6DYhK+tJoX1EH68j/ncf11gxu
ogtbec2cjN5U3Jdl4TUleq4VrX/eEsFs8J7b9JNJogSW4LX7siHyfZEQweazckt5awn7hsUCzIYs
H+xxBsam/AqewMbyug4U//GX+L0XHUOxbDbz07f3vLeg3KpPY7VpzYJ5AVrB9t/pVpWczESSqzs2
Tn9ZuV0pyCSLnILbmQxsgU0MtpeHG1LvtEq2s4f0dlZ17/yUvT9+vbWM24TS0DbRqRiWdRQFsF+L
9odcfJZTN05uw/E+1ASJL/bZ5waS242iZrJppGL2bGNyuuy+Ny4V41YxRG/8ouHjTpUJkvBJPsKs
2mw3cTW4VpC5YSVS+Rc4vM7xWGeJ6kXEnNHUj6p2bwlrJAR28GT4RC9NvFnADlP1UEfsBMadYYt6
5a5kVN44AS/Lrs8FieRXlNDrj6yDLd5/iIP8H+qUIawvSoCLrOK2hWgYq35gXhBH3aatiiNEy3D9
p4JYIZodLlQQO2y1lqLLGnJJF2ndHNNB1PldBMEsXUSjSGuNUc+ZnzU3gfXYl39pAhcG9FlS556Z
YEbVLqaFZ4yWINKsHILfzj4XAvTMNklawgZ713rWlslADNv4NrqmG/SyvB9RSDjt5J34ZWKlVOAt
MhcNzAq1CsSGH/w6wCHz/Gi7L8VXtKR2i62oW49orriYYCMEqBCNxFyFml8miQthcsFYCiB4Xvtg
aOkwQCQE8YA4kJB00EnhfLwWBFCe1Q4ZD7tAEeHooSbSIwUeWsarfLSdMfzvwllvJocnS7dFDElf
drQyUOermJ0bSYpj26MgLSPYgHjSSpllbTBXgEnAP2QqO2jM44tVdgQhx+BiQRnpaptamHzw19wp
MvzAsvxSawU3fREMFw/qVlNCuYE1FtlY+rdU82n5fN4DVggebyeGiwlJm2nqwFYNRYFNtMVV5AqU
efR6sY7y9XxggrAo/BUEolXDkA5EtZ4BKQteKINOFdgdBTIkRLoxQDMsP0+mYPGIILhoEObxbOU2
Yl0/Kg5JvrXSVRSJSszXR29hCBcFtCYwspihaJkr+68SVZ1jXiQbVO1v6R4v13f6LvBl0VPb6sL9
jYviyrc7hVGorV4FwLXKpyC6tMIEvX0f2lbEB10Pqgsg7jph6XJg5wzIvJ98qEge9JvW6X82DnuO
zdxRcEFis/LuREfQbEU3VFBweOUJbbSmnGgdwgTq3h0pGjeJVl4giezmsbqT0hDNZA3//BJ4f0PG
ClhgciugkdIsthRgasFlIF+0A14HYzzVd04nKrxdd8qTedzmWOukquKoHb08mV11wEO9FToqEd2c
RDCc77cGAbVigkUFqV1zDj11jPdGaQpihwiGc/4qTjskI3sMXAFOJX2Ytcts7Nzzs7Pu6b+HjC+6
1eisFnoPW8Z6j0hI87tcvlF1wTvFimL0Gyfg6211KIorEKUYvRRP1/0+PjS7acOUYKlgyxUMmsnd
ndH3WA07C/ZQBFdtOwybsRBEV4FD89W8UlvMky3BFqqj9aJL6kfVvjPUz6oqKr9Z3W5PS8fk9kHL
wK0olWBMsmdyRP1uPNQIeqIxWyEWYHZMpG5lNNeGrhN3xK/TKrTqYsDs/Ox8pmbLqJvVLmmd7AJi
SOBDDZvJK9CrrDuotwOKDs474eqkLfA5Owti971qwk4oi26Ikh3zgqKPV/sR31jAsM9Ynv8Tu2ja
EQuKjNZntaA7K5avx0q7/ztruIAnoWsqDXTA0PJFl35qxqf4by3hAl3YUYno3QjHaD8N/U5CN2yT
Cm7/65vvYri4MDdTE200UniFct+BBKFd9Duoo1TOfDVt2ivGu7Agj+SIvHGFJvfWG7m4pyOjas8D
xi+16YEkuOJY4Wawgh9929+EhoJ7la0d8Ra1o7K97ztJcMhdXd8nu/k8QdC17Wzj2uuZ8V0zpFA8
uJbHY1bfarogwouQuN0/yeqUdB38PpaCTWJUF6ZpbFR5ONTVD5onm/N++VqX8W73XxjGxcYWb3ch
NMBGL7is8ITCisxDdTMpSI0pvrrT9sWlfHWbibufiezk4ktWREptNQBO9pDKnB8yFPFUuzSGzNXk
JV8nD/2yHhNX2tmCUL163llYzAWWHAX8mWlggCvk5qm6neyfiQLhBejvTprfdnvBCAsCmc5FmDEv
LKkugUd9qPVDamebo5gehh5nt3JKr/1xb38XYK5uEgsbuXBTaG1VZREwS1+/ZVTudiff9zvtOX+c
t2gt7jeHLHUCd/yMV1lBRF1PRi3A2cwvQqpuVmohsxjB9AuMDavP6p3xjh5rNLAUmcpm65z/cgEp
LApSTWxhWtJNFX6Ok8/nh1I0e1zgMRRaQ6oDv2/bj+2YOjG9jPKvf4XBJx2K1JxJxWzQa2gLQpS0
ir0u+jtD+LwDVbSsK4z/ZohgafEZhwHVf92MriOeWlzF475NB6cc7tXUJ0bm4OwqCMrrcw8ta7x/
aQTd6d46mq3KMrqHNLhvptHO6p81s/DOz8z6XQw//i8EFx7HjGa2puJcV6KxYLtPD5ZX7Hr08pEO
qvM/tPhil8j37nzC46KiSazUhHoDXGFb7SEHuusvtG0OOna3O2+ZaOzY3xeLdJ4zqxs6XIvCtN8r
NdmUiuhMvHqNwBGSVRyausaznRIqJZlssTNxiHxg8rmAarsc4mG+0bbnjfnDseQ3FH9jqUqraHV2
KNYZDbY/4qToVt90p7pQttOmcpJdvhl25bfzsOux4YTK+Z9mIUGtyxjDKv03NkiZIDasz9MJg3NA
OrRQoothmTkrV1NKrqy6/tBJ+wTB+VwXyFmWo4eNZ4eGG8qSHyGZb4aT6KjBPvW9b59wOJcz8q7J
VQs4gxtfMV3Q8KDe1J69tXbFZSnw71eGyTk0btuF71V2WQNtuu181c0qR35MfzTX/UWKPtv9E5av
hwSsn0DXsnHjG8OVdwRqdCLxNJGTcFuxCbUqy3hdaOOjHGdOol5O2pe/c0Rux53b3s6y8Zcj/oMh
dETBaja5jXZOJaJRFRiFHEKoSnXQDc4hzeCotfKXDsntufo42TYJ4fMZkdyEEkdGPrGfP50ftD/c
KX77I6/HENUQHSp6nEAZoVt59cdfbbYLYWniH/aRExYXKmaKljhRAJOqT5Mb7piMsOkrVyNUHlFW
dC26PAuihsVFDavtNZu1//KoPG07XXNpJno5XT+/nyzio0al9XHJVvNYVY6kPI7KFaU2smyfM/uH
YKYEkYPXayhbuwejGlgsurPIMe5sP3OYotj/w1xxkcMIqDp3LKzj0dlwggNjXMl75RbpQ3Rpja9F
8leCCGFxEcImkm0nLAVhhsolGdGnSI1vQ80URMQ/XPVOM8ZFiX5sNDKwjIq81W8nX/XjQ1Q40BY7
EJQ/VofJU50JmfP/TpNjd/cTLhc5TKqh/NHEeJrJl7QunMS8qETiKqIx5EKGrI86aRhG+L9H2XXm
yskQnmzalTF4oBJAptsBnev2E5QH+l0TOvOB7sk92HjbcKMKaLyCpcy3mVWKwGxIBu9ocslvpNq3
89o/v74Eg8f3lY1CigNgDIj/MHgiM7hwgSZLkUlTOF/RdN4wjJuwIIJtQxRkbe6AoURJPYAOzBzc
gIh06ufb4KHbKAd9k2+6ncivBTsiXzGDuq8k6AhMGtPEDeDYebcfys9dMjjn52c9Uw5hcBUFcyAV
8pR+JTKtpJGQ2psODRqZ9BeM/Clt/4ee9KtRfYHErVWUR/foY86SiMcucyZ/mJx+Tx/jy6lz8K6L
2qo2cxRfv6DijpWrbrjA5tawIVltJXWMTPBp/sT2SHSstI7GF+IobrJrt7bXuaK3WAEmn9dri2yg
SNuz9MGAOqtvQfPJGG/PT58Ig9v7sxAZZpkAw25uG+uBSBuz/xBd6jR2PAFoQh1crdnAiIZns/aN
5k4VpQpFZnAr2JoVmhMFCQSq9w6pvlojcle9qHfnapxYGMKt4a6Ip7wOQZuT+yMbqfQj4XTx+8zK
xb23DsCuryIMVBexrkOt/ClQRB0QBItI5zZ0s9AMKR/YZIDPbIx3xnyU5Ytk/pJJP8+71nqubWEO
t6cbcqkMWYThqv3JlZ9Qyu2Fl/Fe2lJo1opOlSIP4IJDZ9OUjAmbG+XSiKGu4bexYHpWY+rCHi4G
yFZnplEHiF5Df0EJKvzmBGe7VnsqCKoCR+OTblmbVaSX4c5Rqd7Hc3jP9MbOz47AGD7lVgW9MuY5
AlomzxvSJmgwoH5Jae9GRiagXqzvfaeB41Nv0ChSu0iBz7FWpeyIXLqsUwm7XpdIu4pk5EWjxwUD
2iudmoUMLgg2ZOh20Tz550dP4G084QcynVKuGYDIjYsy80l8zEzBiUFln/kuSWBpNtFR8IpGr1w0
0Aqq2jJjbjMpHLSxtfAfGm+w5vC1N/oSOuuGqLSwnPHJuii2pV89FttAYOj6WJ4+ggsXitwlUhyD
75HalUPRtrEWvHisj+QJgAsSczVJupYCYIIqZ46Wk1L9og4fW1AnFC46yCHUQKBEglSp/axN6IJW
3J93iD8cg04IXHAom3BGz3XGm6onR+8f5rBz5ER1J7VAg60HKz5qIMZ3or1VMD+vn7XYMpDnyKyZ
ccfbYI/S07j4dN4uwfS85ikWv2/P2aznLcyqh9wJ8hnawz/T4ek8yB92it+D9/r3BQot59koMjgB
uSzQpbrekn3rpA9Ie6HhiCjpJRoyLjyEcRfrM1r7edGsftXD5EFV9O15g5g7nVm6r2pGC3vKxu5r
iRH1MmO8qqzYMazeDVFxNimdp1ihG+um6PV7NQ9xChevF8QFZlIMZFJYLUmyn56Y3E2GuoXqyoC+
gbjNw/oYmmj1rRF0TOYpJUaizL3OLn6hNF7PkXkJ9fvd+TFU108qJwz2DQuDZrRwM2WWAmsyl6BZ
ebthHXiyrfK92AeHyJ131a76OePYH+ENT7+eXcszU0e6xNa/FVWSrm+Xp4/hgrHV5LZWMo5EY+4U
+YU0n2h4kYTfz9u8zpa2TjBcuK3HLKgxk+zI1DOxCgigkRtjh4PTo4wlwQT40033DJ3z+fN56PWF
fkLm4rDcouGlPcNArd6b5c6uNzkRrArRGHJBOCzseJw6GGe0g2tqsydFylYLqTPIin/emj8cOU7m
cOEYGsBgE9owZ35hm2fmpV/aC5CCYnCDkFH3PvTccpo4Pl87BRkZoG2M8D9elxGUbRVHmj4Ui3/b
xEuYalSfQ4XAphzyizG2Sl1KnUJEZBf5IJ+fjQctQv8WwLQeBCy3TMZU2cW6EzyEx3xvH5Bm9IIr
60rai1qFC1a8xUfmaoBwQAXkKqOubVzP6S6ZjmZz1EPNPe8g6xH6NJZccCkNNaeUBRe80jr56Fth
59p67LT5Zdwlfm+Lio4FEZPXOk8HaczkEA4SIPyTzvTleRSsrz9soyejuOihG0Vq5yaM+vVokHmh
/tpBme6LW9tLn88PIVtC7ze5ExqbzUV87hpLKgbGzmkoajhi0ylbbVOp47VJJZekqm/IiVvPtgB2
NYrYsqURTVdBDOYyFnZkxFI24Ram6NRJ0g3pHuzyR24I9lP29e+sW8Cw7XZhHbXRiUqXccKPJxSR
fbG/ZuanVvphUQHDeTXu2rBE1RRC0LP8LY4R67Sf2xg4ib6rQ+W5sW6yoRJspgIU/pgY0jHKrDBC
midK3AhvE+mnyhSlR9YfrU628IfFAo1Xa6OELaxTae4n9/pe7Zxyr4GImYlYb6sLagHGTVA45nJk
ajBJnr/E5eOsCKLtup/9npjXHWbhAFEw21BRgzG9Ebm4Mgz5dZW4xiR/5K6/sIOLRNbYKH05MTua
3CnRcRrvO38JwbxjYUofJdKQNjAlaarw0GQSBAeaXP7ITW5hCBd92pGUVclQUh3ll/3wA+EVT8og
YJ6POyJf5uKOWdnBNLGJ18rPcXFnZM92vD0PIfIttnssBkyX+zpVbECgNHcjJ4nXTpVgAxK5F7fu
lQFCxAZzL1t7sYhTNZVXQzChE5WkrI8WHoYsZAugsc2NVhonSofHBxxM+tCbW8XtSxRP9KJJWT9w
oeHCvzjckKmoTmvzOWXJefvaAFOz36Gc4YWR5hsc3pX9+RlaM8uCPRbrT6Vo/OpsSS31LFfqWbmH
Gklnnn1bEo3dqlFLFG5tBmYeSmkLFPtedo1N7BeyM9+hc5nbXql4jdRFrLG1XWcJyK3UsCQFIRZz
vLhxJHoRaDdhhKOX4SO9KfBA0RBy61WTUmgzQNEFVZ9XsnRvToXT2v75aVpbSJYC+VwV3V1gGOfl
vRSjsDwosCPMNwrxVbR4OQ+wOmAnAD5TOhpaYioNAPS42HSDT82vNY5xXfdMRNXl67ZYGpqGoVIN
7czfBoVWkypNY1Btfhy072H/47wpq0QxSzkBcBOSWMpU0CbDUgXVmbjldvIJcuajI+/t2/oBOkWb
0Ps/0q5ryW5c136RqhSo9Kq4Q+fo9otq3DNWzllffxd9ZrzVbFm846l+7Kq9BBAEQQJYkP7cR+VJ
xfgHeQinZZQBipJczHUbrIQ3E4GHwHgGoRvT0cygtxldt+RuGTkprM2wY603xsgiZcKI+QoA6A67
q9B1gh4XS7JVu/N5HdkbJLWYXXNZIzbNLvSiVpk9sFSrBOFN6navHd5ZNGc6527k6S6tmhGf5ANi
3+HtPy0Vm21XhlBJkxzYcfvcd1+a4Wn/96me2JB3LZv80cDFRlGzJcXvyz6mHPv0vky8/0cel17j
9nDo/1en69glnQRKaHpNEe3kTqEjznIr9EcnvVuuo5PKkWvzXrQWjFroCnBuOrmUMLDLmYbgPHah
Hyn5cz/q52JSXTMDj2yRO2JX3DVgkqly46CO8m8ER7i86iAIFHUF9PYfPyGaCxTQlObojOWNNvvZ
9EBGjv/Y3GcrCEbKWjDToQgBoam5p8zasa8bzqWIurhPK7eCYFzgLLYJuH4A0baKVWYv2jzhKZ3X
Rbb5lr5WFuMI9amRSZwZ4Ac/hosF+/Dy0Q5zEGZVPiYc7lv9tvtYCcV4wC6uUKKoAW2QrOpI50Is
uYU82A19R+TVU22HFCs0xhsiSCtSlASPTozWNWxlDFvtDqRD2SfxGh819rzE6GZl0FqbjHusk2bU
xBiIqtU1IFEuvNI27Slz+nftcXAlKFUOuYz9HGvUmI5k1KgVUY15X86sndPwz2zkOEOOKbKcpcpS
St284PcF8pcuPYeYJduVvFQBD4TxiNIkNJWUAqRJr2aEl1XoRcrrvv3xMBjPoCiBVBd9AIMQC0vr
bstUtHQ87u2j/MLuVAkUpQjIEI99dEBqkxI9CITxBxtG+0CT8bmtPy92Y/W3hW8+7eNtXW9AmfUT
jtFcrYZkjOIQb5WYsj4Hk6Wad5XsSwFvgsG2+i5AjPoICSK1zCCXMXzDgHdrzhO7m3qOk9i25gsK
/f/qBBETQdGWBuLgNmK1mmrVGY/DmacxKugKQjYqVR5mQBAEYWNTOAN8bKVj0GPKCZh4KmPcq5bJ
S4m3GlzUxbcxfzfgxIWQR4DNA2G86ihIQ6BSA0CduzUvLqlGa5oO+1ZGf+TzeWRo4CQB27LB0nvW
zYKBy6KOg0LozkOY2Jk6+5Xwpa1FV6///ZBixH7yTzQ29qunSZnlGmiKeS1Kx5DeM0xvX6JttV0w
mG2Kp5pBr01g6P2XRbufA2ILJU+QbVO7gDCbE8NLJyT16fk63xSYea9PeKZ5S3/Pzi4wzNYsp6AI
5lEb8Zxvi9H1UN7xiq952mK2JeikszZOoa10fNaMF7O8yXm56e2dfxGCfsJqW2ook6lThepqjJ8C
VfblnveWwVsOZj8uZjcHoLHGFLzptlCPfYLe3cdK+Ou/WRazIYfQjFJVwmqYAvGTGTXCTX41S8Te
h+EJw8Q3ZIinTh+gr14TLRADWiR6ToavgcJhaOAtPRPViNOc5loLpYXal1IM7aUHYx5ZOMfmPson
XhU562Kp7iANPZzz5I4EmTVUz/sq44Ewe35WM/SQEIjSkhK8TsfW7KxCrTmi7Bsy5rp/NOQymsxM
pyhjVtWWJudvtRj4+5Js37R+ukhTZLZ8p5aYsJtQUTD8TrNjN+ss3R5c85Sc8Aj45z4cT3HM9pcb
sTXDGaujGuh/EEM30ASn4M4g2Tdpky3EWooJM8kiwIDi+ybA8O1K7g4jieCZJ3dfos1Fwmmm4V0T
5MTs5A7Mi0cZ3kSDQYwqGjF8ZtHM37GDFQSzQXGERWLSIWCq5/mpGLJDJWnOvhSb67KCYPYmJn7W
BSmgMLAuWfnskPY2Vf/ax9hclAsGe78QjSKPjQiheTDfpouv1pqV1eeh5ya1trpe8Sb3z5KwFw2z
KBVEY1iStBq9Zn4po7tcdYbmPU5uo/wY9L4ZcWTjWAFLnFstYphUMvSXGNd6mVhRyrtib6+QCgJg
UZSRdqT/X51qs7nMbWMiOhPGcz77c3LVqjxfQN3Wp+BMuWAwx5oYqZgwQ2PmfsIwM0wStWuhPy5K
b1fj4g1DrlmpkJ6kaDh0S+mKIfH2TWTbG2EMtEJJYsAUw3gjM5bCvm+R++jeezc4pfeCPd0bt4qd
ucLx3w9jRXS4AmOcETG1GQlJgM0EbfjpfFvHCSfc5QrELNtU6d2cEmAQPzzM1wmGvEwnOgUePdhn
3oVk2wov2mPWT0vUIogb+moWfRPFuzblPCZxpWEikixXQXclQ5ostiAS2qJDzN5Cw5J4lXrZNe8h
hCcP4/jiQqiGTAXc0D6NwXXMmwSyvacu+mK8nhEUYdbQxZHi50lz+97EWzrn6rYrA0aoM68qU1ZP
YjkCQzFkS0Q2JVCe9zeNTOOAz9v2bzEAwUQj5ti0Y1Ni2QdPRNU+CMkEDE7qroITHsfszIsczYmQ
dHP1m8YV/PEx9Xhbia7E3icwoQqqgfU21vEJfR5YSoCiU+mtD47mfB0EbzqvrJ+a2R4a4yXAJa8U
wgCd6si0hSLKVk7lWFp5GtimzIvCeGCMlxDmKCp1CWCq7ium13WRlYoeyGnjhud/eQvJOAvat6kH
1N7DGwlEJznmwHUunQNX2eFvtV/89H6wGsZZtKMWqDm1mji4M4VbI/4qSBzvR39ib50Yd9G2VWr0
VJ6gjKwag5znwc6X4zK6+ztgdx9DFMZPBKKqqD115EKfHxI0kNfm4CL3woHZbHldq4zxFwMJQqXs
gVOVVoNhaHjmplRmmVPaxBHf1XuwtTlBZ4UOl7GKY4VsOZCRlrPSVIAuSsvwVU8/1C+LQ57DE3F0
X34XI2f6gx6SPD7HzeLCldBsiVDfJZiOLQK5cwZnvEHFt1scZTfDm3To6377RTkJp+4andMc5h/O
qv44jFYRTxopipEUyHN2EsayKyae1kpbDIffKOday8c4kw5EMpVJYeJwtEl9I6NFSNTf9y108xQg
soLRAaqoYLQedspKli6dO2KOCOGHOrlbNDRlS5GzD7GprhUE44KJURS5TJ/vIq0LbdCxvMoy7NIU
ONf47V2wAmIUFhWlqVcpgILU0nwcMIqVur1mp9fEwsuRaZMvswPCZlsVuKmRTY+CGhJJAg2MpLPz
HWp5WFAWhQqIRX4xtJusPfdaYhWE1yO7vV4/cdgxD8KcyTOcFmKcpT5IMk6Z/nd4UkCS+o8o7FhR
PdLHqJMAEaF0Nk1qN8sTi9uowROEsYouTHQjD1G0lHVuVzXWVPEyLjwExhxSABQiVZWG25YQ976W
FRzHuxldrFRFP2G1e1Jdknq9gsVpaKvNxzdFOlXFl2r4Q9Ukqy+d/Y3EsTGFbrQVmhIn2SDQUjLM
0VW8dOg6awzK0q/KovLSNhE50m1vXNizbpiGKLJUykkZKFJbgqTJyGI76AYrDW+KTPX2pdquVSEX
GOaQ7DOhloa+Rg7/NNv5TY6sKQ0N5zvJX+zoUHrCW+JXHF1uHlsrUObENJS0KFMBoEo3WpJs2s38
MMlvpF2cOT/uS7i9bv8IKLGRdpIYAbpXgVXn3yf1WSi/y41rRpyYZn+1JDbYRitaHHZmhao5klhB
+ppHMh40ebf97eTfT8VhEutHI2yWWdLUDkZBGzBNywNh6i09bmVntiI+Ieb2Jr7ojtnExTAGAwr5
EeTeot/zCkVMXndQHt4HN7C6r4WvcRpztw8RVdZw8uoS5t4ymywqpXjstR/MZIonRigrEf+gGU7B
Jpao2OOXxda85lpwVI6VbK7fCpha0Wp394s09fECKyFz9zaF6TFIs6t2DDgw1LA/hb4rGCb0jbWK
JNL4Q77w0KNg4H/j8njFCZvrtoJhNnU7xWjCywCjJFdxmlq98m1/U/HUReVcqasOlnoOqbqWRAVD
9KucD1ah83o75M0nu4scLONauKiCVhXg2gDBO2VP6p9Tv77WbOkQoe14sg1Ldpob9I252XV5y2sV
+9Hdt7NaLHc0iohqzMeFGqOj/H1xer+0u1cYogeCCp/yIXMR6f7dQ2T2dwJe2RhjYf++s7to/HDl
twqXvc4XHB6r5bbvx2EomYg4sOeY7Z0vITFyUlJaVslbjrEbOGNhvy+Y5Iwh47coi70RHN5r1Lbp
XECp7a5MB3OBc3Mc4VOy+k1WVSuqO0cJeeWkPBT6/xXKMDdyq9VAGasXKXxpmsxqSGjv74LtbXYR
hXEay1gIPTIleClET22eiFbBG+yyeXitVojxF1FjtGaxAMEwRStJSrASj1eNkfyVmKW3L8xmm7qx
wmKcxjwPhb4UUFnjVFfkmjb4R3jKS/3WK0+UXRXpfw/P9FbhRq6Cjt7I5b0X8VaNcStmuLSmGEBc
OXzKh0ObPES8se0cCJaLBXOptTaga5YIvS0OhZ1no9UIEcc0tovRcK3DaEPJxCwM5mpXFoHY5Qa0
GeCVBhNL1NCqDp2LUrT71DPc/bXbjgtWaIzfULChCo0AjdzTon3pkNvvSQb+HtFJXAF3cw7etp+6
SMd4jiFTqllUgTd4gyO6qRs55JheLS6lgeCl1bnSMS4DrAVtrTdAo3PVMKvCVc/hyXQJOpKka/Eb
b4jJ9nv2SpvUhlbOo8BoHinDiOMf7XfEbtGh3BwoGuUW5qFtO5GLKhknEhiBPrbUIDGR2DJRMlRN
T/9xtRgvEmIa5VQjx4lsQ3LX+zTb0LjKCdMvbYSNnIeA7Q12kYdxIx34GRqtg/IW05/SJzO8NnjT
Sre94gWCcROToOVEjgABBmh7kh6kurFJcAgqHkfkLwKQn0js+1qqqLGo5EAivmxgEMzwiNumnd/n
fu0sswVeRa93KKVdlYJk+3cPyws+40W6Fi1Y6PWCpHnv9CB0yscZk8l5TT+cNWPf1NpGDcOEKpQW
+WU96F/BEVJx2GN4IIzPqOOyHVsNVlhL90rxRUy/jjnH9nhel+VrmDJ5NPQBcWlx1RzzE3jzXN1H
Vg00rLwYm+clWJ4GUDu1KDYGVvDVOIHQHknJDiQuyws58wleuWiMm0A92YJ5skCj7JTzHxnmZMhH
/b4/Ns+Zzbufb87lwEjef06vH/e0lQcciyUacnqejKfBIdcYy4qEEd4GUOQs2O8gZ0OIWL9TUt38
MfN55O7bqasVPONDMvTtEbECfOMga3mVuuE9SJYPuVtfG07vUaqIBK2owil3THDAHPlpEO4nMD4m
CiW1KmLouz/R9vkcsXjkIalJ3AXcvvNdfpxOCwrZ5XNCrMhXHk2HFw3JnKPhh3darUKjoWKpJviG
yrSEW9kmOPpy23RLu7+pwbykwrijV4yQgwNKTuNZdjq/8FVn//jgfQXjg5qwEdpxxp1kHEu/LmMb
7Amcfbvp0DUZ83N1U1FUlsQbJaZ/j6Oo5cqu0VZBGulhUYSvfc5rlqPr9umGdYFir5SmaeAi1IMv
nGbeez/1KY+ZfPit94QVDKO0bEwyo6QDoaTUsAbjXlBKq9U5jMwctbEjhwa5w9Bzyvqc9a7YfU+l
whIb08ojTi6Eh8N47n7UYrOiXLWD0F0H7XzsluKKSORZ0nkzu7ZP3JXiqDWubH4IOyEZKHUEnetQ
XSF5Z7W2dM6vUfJho3Lrxyzd2ks9E86BF0dvHlErcPr/FXhCOrkpZJBtBpF+aEntSDJCzmk+7u+o
7YB2hcM487EdlCaeodDOEW30EeGalduxX2E/F674yn1WoP5yz+iZALDBXJmhL2D0SWylf5jvNDnZ
HZLv6B6xcZXLXNXHReGkO7+Tq9M09N7rmi6hfOejPpXc1DLpx5AO6a3R/CL/q/kd3kvjAsHe58I5
DKOZ8n/UoL4r28GSgpu6zn/HB65QmO2cLGNbDRJQDMEl0xduTe/2Av1UFMusaeTZLJjyCMMzRrdr
fUU/qvJzGJ9jSXLC+TvH/ujnfraHCxyzofW6HYXMgDhBWtqjBHr1TH2Yy9gHTXhW+VnSOkaaWL1u
j+nyvA++7Uwu2MwGNyvdCPUBovZL6Bp5h/wtceQhcudMu9+H2g6aVsvG7Oe5nKJQpMsm+//rZTcc
84/4SBu0Qk9/2kfbPlkugjGbWklKURAps1RvaAexfjbKr43wKDXnNnoYtaPWcbwyVdTeIjKbeo7i
uE0qKFLLDllybHnDDXi/zwRhbRpLaTpMOMJm2Z/G9liFpf/fVMb4h2IUq0xKqAiLPaDPsU/sBJSy
ci46Yw1uxFS8qyTV2gflyMV2mqtaXJZBj3WqxaqwhLL8lqs8D799kPy0BZaU06wK0hsiMPT0KzG/
k/QqkDj7aBsC4YqiE0lU2GJmbRHlQE7h0xc19QcNRfMCEnZya+9ra9uqLzCMVceRajQhhaHxUot4
SfHp9uHdpn5x7l9wGGtWiZSPkYhYd+gt+YRD30puY4uAMVPBI7iwWOWXAUfV/Cg6pTcfeJt32ytd
4Bljr9u5T9MIYopFi+5KP4ufwAvXcLupqBifN+0Fh7H4eQAzW1cDB7WFhvqq598F5O76IwFnyP7C
bWcvtJ9Q7NtFmMZFvmSAytsrcsoP0wFT4a/Jk3o/PUQ3hofmAV6gsb21LpDMMal2GLY2UmMphRuh
vSp5pXAcm2ffKcIB3hwP+wh4x9elO+caHqPj93298WRgzsY4iFoMGAZGlIgHo0GfUNV6+xCcPcW+
UoQp2DQKCRDEpy8Hqd+47TH3eBwHPG3R/6+i2X5JB7hwwDTkIRNfB+m+ir7sS7KdsF0ZGeMepqVB
b22AbUvLwLK75YgJe/74liFj21mKr5/mY+qYxW9RqmPy0T/ej32gUBW5UOoRss3LsR6vh/YqFB/2
ZeOpj3EJqJme5DbBvVdEqcds/hWTq4W87mNsuh1dwc1Xl4ihsfSboxwUUa5DjEF97tobOTjp6TnJ
c86RRz/1o9fRRfw4avgljRg6C5MmWiJNBpppwVR0mNuXUr3T8GxR6TfjaKIrgZPG/yzVRzi6xVaG
J5dGXldIqDti2didcF1ML8OA4t/h2772Pm/VjziMgWdp2RemOfaO2ftheKhrzovl9u9ruilJtB6B
vb4EmjSLS7T0jrEkx7RR7SHmjXfYXpmfEOz1ZdTHRjd7sUesgwR3NNzWUoQRkWGS2b2hfO+qAv0q
8cRZII5ghPHThChkiHoIlobhFfhw/NzkPE1skBXQtbkIJn+0gbRUCwx5AEsu8SXP9MLTAL66R/po
adxGhxzZXwsMEP8+Zv2IyjjvqTBELRuhTql90traCo1/X9cGBDR1yaguQ3qaPYLKpUtyM4XNRYv+
R1jiWXLIc87Rvbk8KwxGikjVs3kJht4RjK9S8DiZL/v7ZnN/rn6f4q/25zSmGDCD+a/OrKp2XeZW
3GEGavPdwOjJfaSNAWlUXYqmKSJ8tcF6njGox64Q5h7nQ3pDrpG+e0IWBall2lNID74Qs0K1W7wm
ewpedVUfo7md+fDvk2z0MzAdyBQ1rB1hNDobpVGVqdo7pXJe8mOscCuzqD1/crF44dBRYYaKvU/0
bErXitUk98iIUs6n5WwoFnEW2zyJB8wK5lWifj6cINAKjjmc0CYlhFlL4arWHoLgGjQAtiRInIfZ
TUtcwTDhKikHUgepAr3RKssIfTA83vONt7APkrCEu4uU1KqWA4JGEJIjWTR5HcMyTD/3zDfeo/qW
RDp6AYhMsxtw6h9tPy+rCO9FRg+y0/tq+srtAd4ojNfFNQCzuXDCSm2iBr2THVGPfya2ZGWFZRy1
K8UPj4tNPPGgFjY5C1wi101drrGZA1GaE4JePWD3Nh1HSPMFk0Up2JMbxZ0PPG+76eTXeNTRrByJ
nBKkXmOTxhWW9B4+xAdasZTawnP+BR2jIiaZpY///mn9o4KZm6Igqm0/61jBeH6rgnMXPxrJv384
+ojBbC+pHpMiValgaH8mNq1vaM7plezRAUHkYd9JbrnjtRaZTTZPUi8mBGCGaDYoKZ8Mq4nS4L5Q
wtgDs1Xs7uNt0DJ9kI7NK82jkIwyXTYpuE2k89z0toAi8FnxdPF6UP1W+0bGLxxQGlOwDnIl5Y+U
48pWlKDQtaaHbTZIp0lO7RfIll5RWknxsPCIMT7fsD5KyEQfpRapVRkCrIiQsxP7Bu+a7Usl5Sd9
ks+KotjVEHtTrz9ypNw6BtZSMu4FF2BEPQ2AafoCSVOMbisOE8ZoyQfTMQ/7aFuHwBqMcTViM5a9
1mIdKzTIIvVTilafoaVZKfx9oM+vFh/VyfqVoOuCVodU5QKt1Y2ljwv6wTHaSL6fsm/7YBwPLTNO
JZTrbMxKSLVMkRMWyQ2qwo6/A4G0hGHKJgGP0ke/VWYquKebcAAd1GC10Ysgc24O21v6AsDYnwLW
s0CXBdxM2tqbszthLCxZFexGeNiXZNsELkCMvdVdV2ioDIC9Ca+xfO6G3KpV3vWRJw1jZ10pEXFu
ACJRmjjTH03TS8L7cOJxjmw82FNDu4jDGNrSZWoQxdHgGM9zY2mn3A1PgltL6FKdj7HHqzfnCcaY
Gl79uqGJIRgGmjUgha3Qtzx4Eq/QdtsbXaRiTqxGF0JZC2DRxA985ZD6PfgY+ZR0PFtgDq08NCrM
mcMunYfYHabwJTFe23HkhITbvuAiDHNaqSgk7iIDKPX4tRBOveyB79pWyjsVQ2X2jXujnOeDObBE
TUIZq6lEz4zRVk2rvWl9wwlDd/zBRdwN7j7ctuP5KRlLy6mpSdYJAqyhKJtTM2JOR2Q4+xC/iNAu
GIxjCJMyUcwUnkc0RQkMYYtpyUP1KBFTOuhxZzyGY/1diRp4vkUbvLaqykNVDLMN3hrNGvSClw3Z
KAKHjjFPRpYN9BohJP7oCwdpNkuB4KJOT6zWqrxWQ2nJgFx7c5MfMVPdLnwFBGY8TWxa6wqXsdbS
CIKk0oA7n0Q7Di31HN2a9ujR2vMFwzRTJ7oXnvbVv4mJKUAgYTJR3vSj6GcVg3RhEbZI0/WOHCSO
KsunYDS9QOW96m08vUOnKxzGK8tFZsxzCBxKjEonwKiecm6+daHV/GCHVEebR4qw7TpXmNS6V7KV
SdX24wDMzkEfKSKP4K45tA7edjzhSDgPSJsebQVGFb0CE2apFTFvrkcL981AjoHQ2W2o+GBSySTD
VpJ3NeE5g01fvYJkfXU81Ciphnx5cg3OGKvt/SJ7H3LOgUrV9ClMXcEw2yGLpFjTTMCAv6kEa4Aq
87paeLpjDD/P0klJFiCIp+5IJ2TRR4/kxKtl4QnC+OkmnEejqQEjtE9p9m3UMnt/M/3CygkdG6XL
uE8zURRigoLM9ImPto8gS3dSHnLBQuYHuzi9K/GMEytHDib1j5+W5xIgsEwwdV0WphoiQBhtPMy7
GNJ9plTNolegzF3hZNh/cb+9eGtmTzUYrZl1Gg5u5VY8IV3j4klROw6n5aGjjBm3tAqp+J2nHbgP
JARAuyUTlmq91AZFTEfcbzuSHmfQh4VaeDumkrOvyk0zvMCwaXAdLZFLmei4dc6lr8fxnaDM1qQr
3rTkp17vDrnS3aEYi3PIbrrgFSxjNNk4CUpOYUftbAiHKQAF52xyTJMHwpyyZm0IuaAABHUFmG5j
CZjSLHbWvgI3HdJKEsbJ69pSYhg4QIYuR3BCEzdEvJONzDPVmSPQL+KGn0bBzqksjSWXl4aCeT/I
5L0ZPZiH/92ehSfhTXn6b8IxDj5aJgxa1DVYB8iXTg2m/rqyXn3rOkQt/WIkHF3yFoxx7nqgqEEr
Q7yquDVbJ6kxQnLgUedugkjgzBWRAsOlj3HtTWuaKqEvc1LcvESmbHUK8vtxVfn7utterBUQ4+Fl
QW7mvqJvjDiKBQtNuk7+rLvCPY2mYk9628fjycV4eiSsxVCmcHOBILJQH6vqr07nvQFwUNhHoyjO
BZg8tEc0E0OygzH8MjY1yhXRpODuC7S5sy76Y5+KohljPjsJbjcPwZqHmaqTrQjZlyGfvUHm8YJu
yiWj+VHUiSZrbPyr5s3UNhMsPZRPETmaxXkZOKfWpjwrCMYeiiTRQYpG4I5GwRoLt6wDm9ZT16/7
eqMG/OlwXOEwhjA1ehmoI3Bi6SmPDkofWov2JmGk7JRyTg968u1Asax9i5xGGgibsWENXNY7w29B
2rsvDQ+COSkKpZjzUgZEO8vItg0nY1o4hkYVvycFc05ggHZZkRhrr4vBdCJC32d2OiutAdfQqU9D
McSJZSzlfFNWXatxnB5PQOYAqUcjiNIK6E193cSSVXAHtm8iKBhWoOnoQBRZdsAWJeiBUMKtyuVj
25mWxD2YeAis467mtNdCIGBUwTIfFZUTgm1unZUEjM+u21yQ8gy+LSMPRngUktYKQ0duOfeZTSew
gmF2qNBOCUpRIUY6xqM7NKD5mMLyTZpI7OxbNQ+J2aNZlQhEn4A0Ee08NOH3Uv2udrwpFduR60Ug
lqlGMQZVDVPABJnbXJnoCE0cvbViOm3a0ytkoRpfC/i3UGqzn3bUCpfZtCSB0wloeEfLBfVzhFFL
kfOOXBDxkM076v++cw2hsoL+WgwBVfBH1b26iBZpvBQI9ZDxaha7QBlsMJvWGC2H/VXbNsMLDGvm
UdJRZmmosx0eSR/9qUWWRp7lluPBt7fTBYc196wAO1oHDx4ufhg8CNxBCNS8Pq/PBYAxdLUculDr
oK8wAj1jU/pa3d+kQekWZHhOqsEFN/pr3vHIbDZameg60RIA+CJ0A3zydcKY1wZ8HW1foy21eGkd
0fYQn2t0lAUHWttJ0K+seYf5MBDHPEbXvCen7UW8fANV/spW2jI0wTwD5YrZIcy+6cl1NmHecMF5
+99ewwsMY5KypIUjpqjh7V9SJ3cpy+6o9zOvXX/zrCcyDVqIpIEj56MwUjQGkyGo6AUkX2rdy7ob
tf4my87CnTix6bEuSKwryURVndKUDE6fHJX8Ogxu+5kzVGdzZVYQjNcotI4UoQAIsb1KEo90lYvp
UqGkc05cnijMeT8I0zKVDXAk8pDGL1rv14a37yk2V38lCmPobZFPzWJogyMkVwW5VUyOqni/zxjx
TAZxTCusO4zZEgJBtXpD57IXbLqJlRSMDZOorkVTBoryqJtW4NNRM93BuNOO8pPxaGD2MjkEN6lT
2MENL+7jLRLjawUpyephAHYmmyfw1npZ1l0lI+HYAmcDKYyrjZYK/eIZYHpSnYr5z7yKvDIwLCNp
7ZzwGgJ4y8b4XSU146SmaFL+FRlJME78uW93PK0x/iAa6nyRWgDIwo3SgFO2fe2Ml32M7XzMxSzY
asVsSM1emAHSuuoXOmApOORPoIqBHfCsYPsSvcJifII65CG6KIFFL9GKV3jTa3HWcESodnYfetyX
RboCn07GFR7jG7o4WqIogW+Al/NaOq8dbFepP991LqVCC3B1zwtLd7Rnw95X6/bSoZZQ1CQV733s
0mFgMOat4h5VLJPVNi8kKS2h//ZfQMCG+vG8mMYsVuVFB2tYeZvlTxFGY3GZwvcFUVnOEyRTy9yI
IEga3AX5a4YigVjnpB+38xzkH22pLAVaXbS9GZgQRH/Eiyyqq5DJeRg90w/QA80js9iOo1dojDvv
x6CVtAkiabMd3elefl/alIysvUJlqXFrWHSUmcSLarmwjJcXE30RRAVCBl+l2JKu6vv0FDixvdhT
bfdH41AhK8fLGGyfwhfN0uVdxUdJXShzPODoauTFMbQaEz9wEcaIejP5nevWSquMi4+mIYkKqtU8
xhwOadYPo5h8xQMTZ2dxjYVx8qjAEMUSnY5O0tsghMBgR3IsziAO+wICowNPgdsZkZVcjJeXi1kT
Wx3Lpl13V/kDbNOjhTmPmKw3vJTeeBDv0aW6v7F/4ZQvy8a4D7lCi5aaQEZdwklNywua0ALnpp+4
ocdj390ODH6CsU1FuaF0EgkBJp4Cv/dzlDIUmKDLayTaNkVklkDFb2IMCWOKeZvXZdQrcIkFSrVi
dykEOwx7i/R/cbS37bMuSIwpNrKuSlUApMFDR+DNcky8prMEu3byo2JLfxW2jicgl4NKve3nw+aC
ythlGUUIE2egYjDiQT1Qn6L4gk/OvB6g7XJUmqP7W5OMSYaqMSpthmNN9oX38EZ/p118hhN42q18
jK/KK8oQlUdWds0jeuNCM4apqP+odrRHd2zA4Kd7C0g8EsdwCh0neUcJNGLw9vUnngH9Inz4KTfL
85DKdRMNDdUwhnu9pAcwiNziNJcs8b14kA+GjiYL3k7cDvIumEzIUo+zYYgxdJ1djW4ElkKUOdpw
OTAl4VR8/X8ESdtBywWRCVqKXFl0YkJK7Tp56l8kBywlj6arXLdvrTOCFqR+BHuwE3pct7MdPl+Q
mYNR0o1hqTUg91ViSUpjp+1RLK8j3RIIL/vF8QY6cxrGsWJqVYxQ0FzQNqDfobLT7s3jzKMh4a0f
43WEIcpjOcL6pWLg9VrgZ3XhcHY+1cvOztdZfzPJHVnoFRSzMuIbOp5XcDEZRrjOj2A29fuDyDlr
t88HlClgCpGmSDLL8hhUQ10uCY714spoLNmNT6kdXwW381PMHfiwqcEVFrNSClqVWlQsY6Wk4oHk
k90pGicA5EEwi6TEraCWCyDE/qoNTkl43F8h3u8zCzSF/ZIsMhaoNu7a+in790PC8BK2UhHj+vU+
z9pIw+/H0r2YuvL42PE4bjb3ywqC8fmmGlWmMEJFvV4+q0NnV6S3l065Aumys6+tzXhgBcX4eFSV
RLGmwLikKsEp/ZZG9z0mjeghOMWV3DK1czxwDHrzxL5AspdQWQzERWsB2Y1nU7vNhNfyt1oMVhCM
I9eHaSB5B4hMSK1hKe109JO+4kSnPEEY5x2PXdz1KlBU4bqPwa+peeB+5RxKHHNmO590s8bAzRDm
1vXZe2UQJzZ41P88CPr/1b3BbKdJj1SYW5qdxvC0RJwdyTFnwux4Y8r6rqbmHOnHOn9M5pemy6y6
/LJvytvLAbpOQ1U0TNdlFr2NZq1QSIB0pj6cTCSBxf4wS+FhH2Xz3KSkoH+jMIteZnIy6glQxjp2
zEy0tPmUz3cD0d2i+PbfsJgzeuznWYkjE694ujLZZiIk4CkE3WmRteCELqPCintep91mRLKSjzEG
9Dp3HWavwj3nud+q1b0pKbcRSizHOrmWNMH/P9K+azlynef2iVQlKvNWqYPtdvZ45kY1UTlnPf2/
6LP3tEzrNOvzvpm5cJVWgwRAEAQWlsX0L4u5rX/nJeX0g6JVp6cEYlrlXVDeDKJyhLd6gw9n9kom
7kgg4Dod1Rl7Bm6K0el8aOIduVPtAkPG65t019kI8Bzrukaf+6H91exE0axIabgzYyyGaOkK/ACt
jd1YqfZFAdK5Or82JxBE57JAb0R7yP6+MmhLjvo5lHCNzZXEqePsTxtJ95pU+0U5HKpa9ZJIFvUB
blsfcsoa8mAm5Sngwp6AMoVCRLO9bwiG5XRPUiCqANoudkbh7z8o/K2grfPeGCIJC7nTS3s89TfD
F/WhRXtBhqzA2xul5rZfhMnMbRd2xuV8i5kYYamTcARuaYNCj1KbsfSmTna1HFHObjmKq/2QhIRm
2wmQlcCcu2knvMWB7AlnjM06Ahmhc4TLn75jeStRM7tISs7foB2wrAsdYHHVIr+SDr2Tpj2mzgTS
S9OqrX3Z7rfveCvhOF+jG0Vd9SnwGjQXY+wRbpZoML/TbIzk8pJUSG+yqaOoEaKyhtkEKv9kACrY
XsJ8SaS/a1AwVs+kM53gc2UhKxTO+up2tNSmhAcNmwwXgqGlbheYovllIlm4wI0OFe1TEHG5YfpY
qHgyvwsSgV/evnmcJeEjNUxz/yeLGR2CXeVP+/BAwcbKxpaJ2vIF4vCMBr2OmY00gTjyGO9nqnnD
jCFEqSQSidnLh6NgJRJnT1LWzDJYSeAa/8zIKBa+cRd9aV0QAbupeADB5mVxhcYZlFYlqLFGS6G7
EJeBRb7ujaNdofi4282HeR/tLpuUaBk5izKIGaD3jnn+5pexnNL+vhK+J28e1yuh2G9YnS51MsRq
TIBRVJjzPkt2E4iCXpEYzFGtIApwZo3GhIggoLrTpiEoXEBZHyyCwFQkCXcs0wA0PkYEZeib7G5U
yqNetJ8pJlgtFucMimoJYuwKLtThd1OCZ/tcjdgKgXME7dRPocxuIfJ0nw47vRA8WG+fuWeAD4Xm
xvzPZar2Ro+V7LP8n36V+JIzYKK06vSIQ33j4bImbz+hrGC5I7ewaFZ0FXQgOZQn3W93ka+eCAr3
3055NHHL+8ATYArsVee8gx5Nqia1TLUjaT+0xam2Mi/IK7dIDRsletc5qbzGHPy4lY/1MHmtNOzC
sv+UFaMoxECnk2by1HCTIcua2UD0eAa3B0oYl2q2ce+wL4u7bWVUN8CnoaB8lvNOkVJXuhYQBFNN
vZepgeo8NHE15HM+94zDOaW26ZqoYDjlH/M23Be+5C0PBWNfB92xI6qm3o72MUMOQ1HwIKvxR0nb
TtKSWAoM4r7H9DVHf6thw8zNfb2jSNOPh8GRv0o3jPy9eUYm8lNVKqsfwGlRL0Nj4CNx3bBm27AK
p0humkRAzcp804eDbAXCbV6fWGkRvL1AJFXlSnoLwr1mGVEwTA5Fi/K2elBD97LCbPpLDHBWNdXE
8sqcq9ECy2jLREa8hnGVUfClmgQOefvJ4YzAP091aTeVZg4E68Y4FhjEWbhkT0O72C+n+El1SqRY
TbfzNdMWMhiybfm4on+le4uGVocO4zeYIn1BpsVVX0H+8ZifpMdwD+4IP/An0zG9zqtQOVM+Ynar
G7vjlYjbZDsgXonPaU5eTqBT0fATtF1zWPzFRZ3dMb5RgFj60WSLHN72hlIQ66i6ioYK7gAcR1lp
zRCWqZr7Ib1Pss+k+tCq+e/3udNvVLqgxMgzKMwszdfdWKZHUMeaTtuVoqfiTWe2guJ0s4pabQAN
DRKZxnMR7xQQA1SiRIIAg6e6KRNpkmMd4owtBlZIlWdJpYOxHyIrEGwLT28gpyjmDHR4MOtmdlA6
g/uKjRymU7+mTyEG94SRvXy9bNoi0TjNUzH1I1BNGB7SP7be/u6JXdXPlzG2XdZfbbA4l6WnPdHA
eYrHLunOSl7l6qUbMKNKiWySKM5lLJE8bIlXxtx3vTZqCbAC+atGbqQSjQHCaRWbArHOE5QOmwZy
Eu9BYsMCSRFFbhbtwJgbjDHjg604hlMeUacN/kQCvvPWi/bFN2QGBAKyEPiDt1ph8yFymIPaMEdS
tQofqBraWvYjsmSnlwTnzOZCrnA4F4ER5JYVUeA0c/ktBn0USc2nKSSiGfSbL+orHM5V6KmZh+jv
Yq5vuG53wz6zUYTuf5JlYQXEOQqkxMDr2yBelmawOIUHJdCcmT59Qv3OIHzMHBaDpNYBNCNqX61l
N5f3iqgXftNJrCC4+FgeUWRRRliwVi7sLP8dG7vLMogAOJcw42JhTCUAlPg+KL9W4/3l729rlmFi
5rDM+BE4d5AOIylGVtFWqC9Bf7sUfwpD0H0iguC8gBpVLa4QgNCW7iUI40M0Zfu0F/FoiWDY31fO
ZtFasLmNgBkqyzGr225qfMUSLNd2cACO0X/Xi7N4kM5ORlcgmcBICVhoEEV2jlI25TXEIKhiNwiO
hO39P+Nxlh9KVY/pJTAUot9G8t7UBJuzXW21Eogz+UGSu1gKAJD+mfwltiW7cLNb6imPXY3BZyCQ
wESDyzonkokz/kDNNbRsYQ0x/9fWMXbYGP5cRhDoAt9mWZltkMdMqyPlJbWuqxycEaLyu7dO14/O
/+/W8A2W5hQr9Zwx07k2bt4Ga95YIwbLgELQ0a4J5iV1O7xOuaJRMhszBvH4DWYT00JdlarwkYkB
gjorz99OvNELji0K1jDf4Jj9OFgI1yPfdMhsz4fJmd3+LnZDV61sUUHE5gqvfsMHv9RIGHmNSC/Q
WbU36mPS1qHoBLm8kZuH+wqGc0+ymnVzTwCjFZhPn72N2SYZch7ZT92aBGAimThHZS5tWY3oDUB5
+b2aPIf0t6SLeCs2I4aVQJyXCqlCGhJCoAknHilex/hlDALbbEXUsWxlPmjnCoh3VKZl9aoEoNZT
ZtZ84KqdPewHJzoZkZtjzNokKqLctOsVJOerJj3t9LAFpFTeEv04qIIoaDsbtQLgfFXetGGMzlKk
2y2H0Z/23xI3Iw4b0ahELpumWTl6YosenkR6wfmrxOjjbCgQxmp4AO4bye3kY5aJ+MG2PfFZOp6n
abTQu5OxlEl7NHaKEyPrdCyIY7gofH2bjudUlicqohToI08/ojZ9iHm50HlVRkLhykBpw2hHyuNl
MxZoBuW8BVF1KpsTNm4OZjclzZ7Wnf8/QxDMcKCaKsMjgp32/fFf9rOupPLcuTFt7/UxsqtSFxz+
G87oHQRnu8oUSqRKASGFD1rzWy9/tvJdphxS0VCSDYV7B8TZbqNMWRiFS+d2qeRlgd9knTs1/3ta
4B0IZ61dgrl7pAaIXKe2Xrk1nha1XgDCTIPzQu9AOIsNlrCvsxQggwx6/ubLaOhOr/yKatjt91qr
dlHwclkPtt7L3kFy1iqns5yb0tQhZV08sfeyyquvQbwB32AJpNvKcq6x+K4+OHNw6QTAig7GbvZU
d9q/8VQ42Zdpb9y1eCKe3cQefkfP5rV0J6po2DDed/Dc7UOtLZIpJeB7inYG8Dt0f0zw0DTy6+U1
3TDfdzic+VKa6qAEh+KnqMZdboJA5NhFANwxr6ZogJeZ8WJQ2L2yW/zgSPbWobpCAkl2rSvxkOSt
QP6dTJy/iJpKlQwdkLodnirUoCxXgT+ALxlUqnhJEZ0hIgk53xH2QYpsErYqV56U6ViGAlXcdhk6
UsKyjFHJFvf9vjHHZCRy587TbaZ6afPaUoGH3Tp+sWRnDM4t9Ukita1EQI3m6M1+QksNKqWnKwPz
5EyHZq7i41BkqeHL2ifE5T2V1Q0jLSFb7aXfs7vmmhGzRY+p07qG6rB8dCIsfd/er7OsnONK5UrB
fFzI2o4hipHwpOtnaS1sLNhIuLxbUs5ZKUZKyrBUYFm094ZudA2lQvpqQBSjxuNpIWCQypu7mebf
dFNg1dve46+IfLwh9WNR5BWwzUK2pyJ1tOK2QbTRiXiERUCcm6rahRRyr0L3aYVuW9s0bXW+McSt
A8wPfTxtzhJxfqqStBSJbmxadLB2GlhPO1AFyn7ooHhfWCwh0BCeRC2owE47MQ3JssQpuu91cLis
9yIA9vdVQmO2DCWue+xP0492O9+l9H9/Fl8rH0/7oBh9kM8a7Mospqsxa2+NsPD+mwycywBn9CSl
FiBorj+BZ9cfOuXhMsR2VHbedM471E1jyEWEZYqtU1q1dplmdqicWv2BSPvLUFsvY+9WjPMKWUEn
nTTQ5OTajRvb2pk+BmyBnCN2QOLjmU4Z24qv2JFHBHmaTWUAmaYuU40i083ZkFItszTGWEhtrL4s
ZfdsmLEjkG7zDFlhcOaj95GKcT0I1lpv9hpI4tW73FF+xQfWoan4iVfsFoFc2859Bcod/eM4poox
4Rymobv45Hp+TjD2KLvKB9u4HV0dtkvFV7rt438FyxnXmCyRVs+QVdobR9UlPzAZFZX2NyrSNhma
Nd3uq2B1N53TCpE7oZuw6IyuZ6GwP3qLm3rIrqNcUvFLzKwSlVhtbyXFPQhTNDDWjjOKtswTdHd0
EC/+li/3ctDZgS56LWCH0wd3q59BOGsI2sRsGpSV4612AU07SgpKG4kNtz5O+84ef+ZP1hV7pY28
6Jso9BUJyB2cBS1wbw1aYON5f8xPBthgg+nl8p4JBOT5uRKSZRrNsYpgxEHpXXAgmMXV7URRgEAW
g7PtdIlIEhSAmQs8Ulwb05UUCyJsEQRn2lFkFF2RAGJQf9H8ibSq3QdPl1dLhMFZMi00swslbIls
vprjSyV90VE+ehljK+mKech/dc7g7LaIknhAdRA07hZFXG+1uM+SEzvGV3JqPLyMBbZsa1/aq1aU
n9mMYlbITPzVcTxEk9xMFNqeTqmX9Xspi2xKcyfsBHu1VW78Tkbu0OzS3MBoAGxWdlAym10qqUNv
9GPndDeSK7qZbG6bgSlMFqZz4e2XQ5uVsDNafUQUQBACRqmd6rEdTIFg5zaP6RUM55HiFs9xlMHU
TWpnjZcHe2W+UtH1LHrh3rTaFRLnlmhO1V6OcNUa0nIGv34duhWJvqAwJzqSqQndsFMKJzdmBWlX
IaXQppqs0DnHJBNDlfG4Cc9Lv9fZnSWHIBw/9amggW9713RKUUStUQx8f6+NbWiYS5zDDqweXWnJ
90lFE4wmKgHdykmC+O4Mw5mblfedNNaAmW4LjBEHbemOnvST+q281nDroof0i8DAt9fvjMiZWYEj
rYvNBo49BD0KeV3YHXMvfR+O5r3mTs7kqS/KXlR3tG1zK0E5KwjTvgp7CbDGDUqe0ZBieq1v7lj4
EQsbCpgGfjg4V2CcLaSKSXOrw6pK4CrJ47s5UewZxU7NVYEbkq4VAttju3QJj7MI5AVAhcyUpZOV
1K6U5HeRi0p/RPvG6X2+JCRfKixgvRR2FeV2rlyNZbuTdWGcehnK4llYhiFslngCVHJg45nal/93
1aM3A6g9Zpdd9+JHUZWWsu3A/lVMi+9skwakZWMNizijonH2cq940lBkUr/x/EcYEmU+xAcwAtjR
AysPSu47zPgFe4Tb7j9BX4UyMTA6YDIgyFZV7jRXe1JmsYqYOZfaY2Sm97kVegI73HQwKwzOwaij
kaayBozwJbiZX1jPS+D+XI7tT3UX7ZlcoglOm357hcj5GpSAgCwbg31BxiY7SjL7QRvvU8tyzSC3
0RJ3JE1yWJrpQSDpNi7CZMvUwBXO02S0ZhYFlQKPjcgF3QgRSy75b/+6bPpqe9Ad1L0jKxi6oo3c
djvmGZtzO0Gu6R165VlKbfSaX7WTO/Jd7yYPbNKYqLxs+661QuP8TiEFQzQaQLMyVFfOul2BzYUV
kk/yjjQ2OEiQJA9OQo57po8f/M8Kl/M//WhWg86kVDPHOva70tG+JphMg7ty6fetI8oYbjqIFR7n
i7pY07NYAp45oStHxXTWIR5AQNLIfiOLCBE3nasFtk4NZPM43TlDsYp4lKMMgU3RHvpRtsdREbjv
7bTDCoKzjH4x5apkeX4zsvHPT5Z3DQ4gPLBc64465WvnzW7jVM/TaIvokEXicedxj8TDAqPr3CAx
5q+5oqvXYWjVjsAI2Sp9UJGViJwhzHqbBfMCGDbYLPsFkiHUoCwPma0fS78yHNG7J9m0enhQ8IWB
TwRJc/ygVTgf12Ynq7MByzuiguMJrUHXaH0r8ERe7dmUdN3JMQ4hOlpX854cLku76VtX2Jz/nqVK
D1VFh2+tTgbx6+WuEs0W2d62s3icVppIJGFADsSTMnmvRerO6GVBCLoZxayk4LRSUaVgai1IMWGy
jl7cTNprnt1O9U9UNsSieHcTDG8bmgGZMAqVM+llAkPLQkwMu60xR3q4VpXQX6bDMld23exTbf+J
HTrD8S2ulaG144JKLzfoH4zkZx78kIb7yxACiUxOAVXDnGbdBEQnXxsYVl2ZN7T9vsxPUfmEqF9g
YJv6sBKIU7l2HkHAnWL9wix2i4Ze5fL0iZITgpuIZimGqmNSNne8lJgIIEWGyg7S/Dsyo6BI3g0o
hqJ/cgTRiVPO7uUl3BbqDMiWeGXDw5KCkz0AYNj90OWvSuz/t+/zSlcaeCQJNVz5Ud05Gs+ZiJRh
Ow15XjK+ubNt0LAtDZCgcQNcOzJGmzU45j2rHpu/BI7oeiVYMb4thxQYdBiwFbOk7FslT8/BIBoA
tq3XfzdF4zRtUaYhRB8AEroG3gnjb/JiJ6jxMymqlpWdJir1276iotWdWIaMKQZ8n1aptPLYVLAj
bcdGNoF3FLQM2snAXZHxc4fyQ+Z8Kr26wuROK3gpTTcruL4B5R9LMCZo9CmvGykVpIK2t+ssG2dR
ZlUsi1UzHxHsyiyzUccpiC02j6KVJJwJ5Zapd0uP3Rr6+S6rw9FO267FBEz14bItvcVB/AlvYaAX
u7CARZ/vW0I/BWlHzcKDeyMZT0NptrcY3IasRaVimLVphAdjnobfeTkPh47Os5M01EILrQpqSF2P
vKyryxp0m/n0mpY5tpkqFUha82xXRSW418aaBm5CwPEAXcuH5KpME8Ndwq402PQLQztZclvglSht
vqaBFNa2OvW12yWBrNtKVbYnYwomL6bp8KtXtVLU6LdZmLJaAL6tylimYaESWwBkyVnpcHlT7c1d
gUhfRL2zmSZdY3GHixZUHe0osOSj9IpC/is2KTx+JleI9Z0QTyt++ZjUdnQMZYFCbamshVGWaPwz
LYPy7RiqPNGoq5lPVuenwax32BH3sipt3prWGJz5WVJsJaakIBS+td5a4tVvBhK/ulPtMkdUV84+
9kFvVwJxNpgSdQraDGBRv9ROrWmLp6QhGERK+jCUXSkQbssg17JxBhkQqQDRDJ6Vi6l8LNVpX0S4
i4JLWbBPm34T3Wa6qmk6ova3o2l1eEoBVXU8MSN8e2WXXhCGgwY29Aa79+O79FVMa7Yt2RmQac4K
kLSDkkQLXI2mlJkrl0Gxw7Pm82iQWBCZbuvgGYn9khVS1c/WgGZbJIj6q6W7Ng1BN7ZIEk7/xiBu
xoItXVErPi2oLZelnyWie7NIDE7ziEVno9YhhkQMzwqnQ1+I2CVEknDaVnUYZTmwkE0jT9Z4L5Pf
URiLNE0EwoVRmRLoUUYBQjCX/pU1cy6tA5f0NDnx03DSrpJvofBZQ7B4fAsAicyhXkZoW1juquYq
HEQP1yIAzsUSzD7Wh4Ut3U710Z/jsIca3Yu+T17pxv5oi8i1RYDKe60uI5PQpoBEbbbDcBC7p6J+
PRECd2mU5aCcSw0i5cZjTE6V6NFW9H3295VdIjJUopIptKY86ephsD4RLq1cmsLZvZK0SzHN7Ptq
4ujduC/z5eHy2bMV3VoIXth8ZVDy8e2TSRhJtWzgFT8otce+sF7MsfbNmbx2imHZvf5bKkSVzZtp
uzUmt2wVSdJ+KYBZelOzT54Uh7VDa5U9NDYKJI1XBbTqmCYmsNvNg28lKreahhoaEeavIvjM6SnC
wKBZqn8ECYoX0uYTCZG1hJxDlchUKBaTMF80t4rAP6QYdrz0/uXN29Q/DIOUDU1GBMoPhbSa3CBS
i7MVeugmU+ANVvaZo+EMwfcc4g6saVYPCEu+iYcbObnOPjGtnGDK8L9S6JzjWVJLySSdHdzZ7IED
40/RygcrMgTGtJkhW+Nw/mZGqN01A3DGIwpzXLwKs0cA6UFC3eXsSr/V3eJlXvFbvgo8UcMrO9o+
BF0rGTlPlMVzNJKM7RQqIfPuZz0dZ3pMm/t+/n1ZJ7a1/LyanHEtPcZFVh2kDPCsP+snJHOdpL3L
JxHRlkD5dM6cCO2sVGPFiVLfoN4eDQrJy38ThbOioJqqBN1FLOyh4FWaKt2WMz9N01MmtyKSI5E4
XHCilnEYFinWLW9KCan1/F6Oe8EZy5bkkhZw0UmEfrJhYBWq+lQ4i6XehIPloJNE4BZEMFx8onYy
uJEtrFtB7jQMRQ71a/kzafSVMfGlRHTsAzMcgYEe/8egAR97FD9e3n72My+sFl9GJCltoWB8CQtI
wn2/6/bs7UoWPpVvn4B/Dcbg3EKnF1I3mIChEiZTJKqNiRX2TPfxDArr9pgmohrS7ZuKYlroucUL
nfZ22V2FDQENjcRgFwfWGNWeMj+u7eApvkbJJS6yyT0qOkS32O21PENympekM8V0aXZX2VlHUL0f
Rj/a5yjUu7xlm0aksocjVHSaROfcnG4VXZnGCFiqadllReomnfwZ5V5BcP5toHWtzODLxpmn3DZd
suuU4GlqRY2aIkk47zZNumaiNwt1WVT5lraSJ1f5J1ocrJUknHtbDMkyF3aNiLTIQYIHhMyl3XyG
UBgPDOc94Rwbrtr/SDKEuT1KqdMoT0SK3Ms7z37sB2NdoXAK1qUzwfBcCBOkx3Y8hF3uxNLTiArK
yzjbp/gKiHNuKIQa9IKy/fezp/x7eWqd+B4PiH7ggpTDRvUQcRBGulYALh3Rq8OmZz2D816v6Imc
EJDZgoTJulbN8JoW0ikkusDzCZSP93xT2I1JmsNa5XDyqjq8Kq1OUCsv2C/e641tH4c4JqDf/bEO
QjvqEXSjtyyIvMsbthn5gAYIM3morut8oXeeajUud0gtl8WXLMP4GPWuSw8BLewQnZmXsTa3RyMs
zYPBj5bF6UYZdmoTalXvFrqXgkmnrY5T0DmXQbamFhLrjML3mYw0aYtSBYpcoWtXcwZq56cWY9Ld
9jR7lW8dkHJYZtu8Ic7iFd+XCGU8qpNgFr2o1nE7c7j6LVzsrGc6zcuUScx+BOsOhB9pclvH4COU
7X+bP5Nft1Cjp1tw8DLqAuEHVmeX1Q+ZPk8FZqKaiTN1mT9PzXUtpNTctIAVDOcbc6QN1SQDzGy8
LqGOpIcoLylC4NxiTKIorLocc3a7vUZvLFEPoOj7nEPEIDlqYfIVRroud4Nym1X+ZTUUfZ/T9ars
glzvsELEyF3dQiXRMOwuQ2yb09+95rtBp6UFl4qZYXJ0vtyk6vgQgS2szdr/JonK6fBAg7KLUkiS
E83GDc1Vpp//TRAuxEv6QgK7ORBUerCUnxU6/MovlyG2g7qzxvJlM1LbBVpSAGN0ssMMQsv0yAb4
BP7sq550yP1PJZ9WgExBVpbYo915DiwAYhyZGxXmTTB3ggjl/+NezhrAWXthUCvqmFAtWDrTPbHL
XXwTg8+8dGXUpAuWkG30hxhCRxoYbe+yRfka4C5JJUlqaoZGUAvvLfvgWsFMruIYu6KSqrd86SUw
bvkWuYwR9ANMQfmj6TaZUxwUr72RPOU2Bnn7CPre6ktnl5irlvqi6stN6zUUTCgmRNEIX/JZK7mW
xBnQo+VqwbjORKeCs3AbAZdH5FVkGZRO79VDSwe9DYwU4+XrUxONttWPgoNw0z2A9vpfBG4Fwasc
Gm0M95Ao10O5j+bSMQZNALJZUYB3t78onAouVgHmxpKhHKon1a13yl18mB7yg3YdHQOnE2UJN9cN
5UTYE1WlGJD+ft2KwZDowPzq1L4a03EYHi5r+fb3QeCGXTFNnS+TyVh+ZijjHqQLp6Y8UREB1vb3
Ef0QXPF1/P/+92dlMqMsEuulZr6Vfw8NQVXM5q6jKubf73PnTqY1UWaa0CsSfO8SkJ21u7r7c3mN
tp+WzyB8GUlP0fxdgpbfrWdb9dV95BJMcyxOGFrzmQGHxMLwCZT66DrYNjgFw1NiGU59iVADj+7B
NPhyU9u08klRC87Tt2qUDz7HogZ8m4yaAX7sSiYNdVwtEMsIVbndBUZU/B7qqD/pPdGJLSmadMLg
cvqzyYdF22MsaPBSjMT0hgBP0Nd5UkQIK8kSYWy71GPcSSFnMvXiClwGjpa0puGoYYNOx97spNhT
pyyJUXmM115vUq06sbsFMYkfdFYS2nNDgqMSNAGmXUtB+EdaQsw/67JFMx1MHJdTewkSYridEmsI
j+ocL0A6AbcPkUm62DKGun9VsiEb3cGsmpt+mdIKxaJxmLuFlhKRP2MR34e1o4aOajkdhmNyejeX
0xxHqHDAKNviF8ZuHOXYSB2LyMdkDAUbJcDiKTlHmge51QALEZCtUxPNNddT9mVUVYGT3jSms1A8
85VJRlNTiwUnXrEzmltzwuIKoqttCEop2LU0g/D1C1E7gIR5mkF7mD0u44thPdeiySCbYQJF3alB
UcWvWBZ3EoxGaUWFgvUit4vfHciexT36bvI6JxVOE9vaHEpk1gQKeRT+0UMuFbrEjdJjGKmK5Kn2
RU4rL8b8kcoSlZ1srd0Kin/8qLQ2HGW0+rskIjGaE4wCNTZhvJcUM/EuuzyBVPwjSJuFKDNqCa4j
gV77QaSDBa2YazzLmaFdU6s/XMbbdLFr2fiYGBPDq1YHoBRYp2EuXWsOnLnvn+s2x9tvh/HhZVxe
WyX1gn76Dr7v/ygxF6C0nYpkQ44fMCi/igYE6JI9ar8t1LULJN06EUEECTIlPChT8OK/PxGTaIxT
qkBhRmdCp4CNfp70N+ps2UQQ8hL+LJ7Np/zHZVD2Td5brTG5UzgMBzY2UEN8F0ynJZZ9GYlQNa6p
Xc/V1y4iotiZffASIOceCwptQWCNo+VbtMODDDjF9uOufI7ccGemiGZDR8f7VnOUXNFIT/bpC9B8
ZcICMiwtxRQUd7ROkaQ4WX2vRTEoVTAlTR3tfHlMUVD4n9aXzyp1Her48wTi6gsoCnT9eqglH2GJ
16X6cYxb9zKcSETOWCQlrItAgwppqTLZDZ47hhbX4rF3sZWZM0y9o2JKfD2JKn+2PdBf3X2jTlxd
8rpSixuVyamWt4HlmfOtOQsygQLz4InGms5IuwCzAEFY0LwskXyTzpHgDNq8HK/Mgc8a5ZmqDlSC
ioAPCWXBKN3TbDZDndHAxY/1VftDFMaLFo7529XCGXoRpUsPRPBbeM0ADj8iu2AfFSjGtts+7w/n
W4JwHDAsADB5k9lJ8gDac39qf3aaLlB4kTycQ8mGsQL1PoBKXI2bzglbCnZmQZ2ZSBrOicCWWkyP
YKoQP5vqQZ7vUHE6xILoattVmej4Q5IW5OpM1NXWtGh4t5QSp2pR12DnGRwtTW/iUHkcp3E/Rtq+
jz/zOkHh/v+F5LRhrJJ2GlXEWZHkG4ajBT/JZMuRgEBie4/OKJwyyLXUGXmCE60yvG6a7WLx2qwQ
XIg3zRXzpIiKbkn0JXDHZpCYpW5mWL1Gru2sCvaEqoJnahEE+/tqg0jY1EMUQg5ZmQ51RB4kWRRh
b9YA4Xb9VwxOCeZepREmBbDzKn1hQ8OHK/WBNVc0aFGUdo0z26JoblO7V5CcEqBNuNOzGk68a4+j
7M2y5WS4PCmfCerXonFqYAxThko9FqBWD6T/lQa+mS0CdyCShXMHVarolikxG4r0F5N+k4zcmxb9
tita7/LRJ0LifEIlmxVJGyhDEiU3Zk8OSZJcz5123Rnk6TLUZl/gauX457VpsEJaE6xcMlvBzkos
2Q4S+suYCEZWzOGzBEpb9BXFkY1+s9mmUyTZU55M9mwWjR1nReNPeY4/DPSujwPdwfzzyi7hKwUW
sunCzqrEP9ApwWIYKP6DhfSNaudqgYls6vVYypXd6ORK7oIDGn4F3nkzFUYVVAxQQyOayQcDQzYH
Y9P3MH1QkrhsepHltv4AbuSv6YF4za5LXMGOMG/yIbZbQXKuYLaiqVVKQA4+ikLv6h0WNRzBDw6G
WoyI1+pdLXphYp+8BMl5hiXOpBB9jFhbyzX6Q1Y+XJZp00srpmYhlaCrMs/dOhd9u6hsFa35Nhle
xvqmrB8vQ2yLcIbgfPQSSjPGgOE+bKXZfpF1fyafSSDTlRTcxuSLEhq5iQDUqH+BPtbWcaG5LMS2
4Z+F4PZhyOgyKTMQJHocqqOkF7aCnHwlyCcyb/hhu9k24NmWIj3BecvcJHK5tNhuKv/GlKFm+FUN
z7Xhher+sjybm7IC4lxmWOhVPKUAwryJHVI5oFgeBb5y0y2oyE3hWDaQIOWWLF6GBC+myLWY2s/R
qpx+PlaYd51JgYN6mFkVxBvbeZcVHneiDZmW1nUBPZt84qMOwkt3xrXOGD/3mTML7GZ7o87CcRvV
ZGDxNVgCblKCxyZRdpWUHOYh2JcDuSYZFWzXhysXOtBhoIZC4egwp56TrR/1ik5SPLrzUfVZ9Vfv
s/mGQqKUDx6Ow+HFqhV5btUUWUysoWTX98GhuGpdNhspe459UQXJBy3k4DgtlCWlMVszGd1MPhHt
GwnD/9VsOQDuvDZiknQjxbpV2s8l9jCMybYkVxb1L3/wou9h+CIIUg1yJHeQQ6e3eSvbmLczJD8u
W6wIg3uKSeOyjgYdW0OUdKcM6Y1WNceU5LvLMIIt4Q+EdCwtq2AaMOaBrYaK3baC8+DtZH7n5LjV
4g4Ek2ZDh6z56PbH7MBmLy1X1l3iL9cwWhDY/Khd2c/2kddfNQ9gnfXSx3Y/fb0s5ls/3qUfwR0Z
cWHm2iRhyxK8B5hpfACl/hFtOG5DuzuimH9CWl7NBMUWUSpYYtFOco5RbbQWT62QP5xuLcO2ym+D
4l8WbxsCWWgdWWgZvVLvLy2U9OE4mYBQ2szWLC8evxDqXcb4mDR928czCLeEGUYdUKXAk8eoYwQB
Y9Arrpo/s8saZP6PtC9rbhxXmv1FjCDBFa9cREne3Xbb7hdGr9z3nb/+JnzuGdEQj/C152UmJiZC
6QIKhWKhKlMUKTYNYgSZimHKIIjjvD/po2JKi3p08/yll2LbWr500c/LBm26/gqDfFy0vsHoVzuW
o2vGz73xHBSHy78vsoHblKakqUqragTxu2wPqaPqrWPoggxi86ZYGcFtSpGHcTt0MCI6dIf02OzH
nYFBaSHDBluMs/OzwmHGrj6LM702l1wBThajvMrSb8nRF3t+tWziyvtK1M0m2hzuBuzkUtMgjYjw
l15LyZfJFIx2nKcPzJtXBnFXnxH12YxB4dFtZycDtXzyJcK0foPcfvHKXbwT9Yyz37u0gNzdB2l6
tO0n8OjJwEh7H9uZeq1JhrPoMgiHBcmRyPW4e1CvqqLTCrhegPQ7+Dn+qkQMqAIEvj2KLE0rdTIQ
YvUhHw5Vfx1ogrh5/sn3cYvOeqP6qbEoO6Ax1IyGQ35M3O4H+YWK/rxL9vLeEI0Ubd8SBI0DUIzU
kP1z65bRMMfMXDOislBBkX6vlh5Rr6PkSQaLrnYXzLexJQjdzJHP/eIfSD6XAHFtHNVlO7qq9DDE
jw2ou7vyVkpFZJvb/nfC4SJqBk75KVDgf+bSOf30pE5XhWbZRf/YiYgO/sfGnbC4yFrnTdVoOpZx
bNAYqritrycQW9RqNz/U7z3+QeFeDrbb8eIEyQVbohbJMDTgXJ+a9Fi1DdiiIsEz07bLwzdU9gxv
8R9rKl3mdqgL5DHJsZMcs95FIopGEQQXJNCTFXcTi3pxlbraNL00Y3OlJKZ3ebH+xwadTOH8fNKQ
5RgWcMAGh6ZdqEx5oN/H1H3nQIXVFt0eArP40lZeZL1FewQLs36otBxDJgc1FrTrbTqACuFlXTfw
ncn3z6n9YuSBMSLBU3/3ie61EBUVrBo7ImdHdQXB/oTVHVjEtDehcIbmuLveY6rLgVtLqNhqOwyT
iAqp23u0QmOLukLDdKORSswg7dvsQPJpF3rUA5FFv1vAhSLvFRHi5i5pqgIaAUWlKuGcwho6nNoM
gJ0VOzNax7XlWkl0QbzbvnhPMPzNAX2Col7qAXb5gZ+CnDP5MRwheg56rvwlF5zZTa9YgXFRL9cr
ZAETwEDpYuPFJVaeLzuFCIALdSEm53IZ7YXo211eg1Tz5jkTFAO2PWFlBBfbLAU9JuDfwYrdgFvo
UOwgjxXa5NBCpKPzDdRYnE8YBS4JgpYw9Fnx7ZNyLE8RIQTnVUptVatulVJ5vAyxbZSBuQhQNcLn
eA6wHrp3tZoouCMcBQOpsTdcyfestMoKONQVfQCyyHl2dk9wPAfYLFO5h5gQ8uTwsceoUVe+VtWX
PoM+h/IzEwXYzaO0QuPcrk2buDQCGJdWtyjAe7phy5jJubyEIhDO9Tp5rrsggEnz+A2EO7SKHVnp
7Msg2ynRyhTO+fQpaQYlV3FVgEkf83xflQwpfxA/pzr64fv4hmqtp0q6qwXR02Vs0Z6xs7eKgGFW
1PrYslUEO3eNV+UoUex0muxwvG/jwomL18uAymYyZuCGV8F5RiFD8RGxNXp8dKY4zUpvZ6Ot/GSc
5LFnHWrVLq6k53mHLhKbXIle5zajyAqXrcTK0mye4kZpgTsaV+ME1uBI1DOyHXZXEFx0R6/YUOHl
lF35yo7uQOUT2nGMTFr1YnR4N6IPuPdP9PMT989a8m2sWV1IyDBYYmszcdXISb+yf5Z+UKH9Aefc
cTAWZH51pAMRBBfBNr63oq6Ws1TDTotLJsCDNpxxPmJUBwfeX/q9wF+2j+DJRu4I5hrpqr6Bjcbz
7HRMQ4kRQS2Jg3bTAezFumPIduHQX5dxBe7Ct9LqGMlEWzhgi752hiBzh0HU1ySCYP9/tYTt2A2G
oWEJB+obxXU+fCZdO7kj35kpB1VqqQ0u5jmS73VZsokxf+Yj2DBxtUBPHFJabPNWJlA1mWgqA6Jd
7tL6GXNrdiXKOrePFWbBZLymaQYxufCIOfAmKy1sRXvsPdb9mTuzarfuf+6xUBSON7dlBcdtCyPC
gCoD4Eh3HWr3SSp42z1vVmLf3CsAbtEQIxbLjACg48S8l/mk3Ja+Qo7O6ZzoKnULX5SjCTHZcV5t
VA6a0Kiw8LmYgZWeEVeZCoaH5HvlAU3IHkYzfy9/3XHKmckFekMBX2yGSVO3QTUhs45S0+PM7qrh
4fJJ3bzCVsvJBXZtztClnrOTihqg2b02uq/GL53qD+mXahSFI5F3cDE+pVqRSgEWMjXd6JfmJOC+
HkI7+4MH6x3GB1KwXot6zbbvzJOJfL+4PJfSJJkAHX5aPpjpvs9H1tIieeNb8QfCP5NX74pn0RPw
ZjljhcplWIo2UGOQsbD1COKpkti9tNzncnqnqvGxK4l7eR+309UVHhfpTQlf41kIvOWuOLyTqz0M
9uJLD+CpcyRXVP8W4nFxJS4HPUYfNPtKmghkQ5QfkQtOBhQoJT8HZ4IHbjzvso2iJeViizYEeWey
y4w2066njT32T5YG99GvKP16GUvgqXwb3FBMmh4WwJLm2z66j/+a8vfj+eYfUM1inqyqwu/P1Vdd
/zZWT9bw+7IJ2+8hK5fgYkiiZmmqMsdPDvG+K+zETZ3Fx+wzuvH96q8Hzt4tQv8LHqMsUJJyDj+p
ZisNCywKglt5eCLWIQlFFjGnOkvZ3lk5/oPBObkSznlCGQYjsGe6jF1nd/bkWHYItZpwRwRJALtM
LuFxTj5AxqhAVxNWsLozu/vZ2iuiOv+2o52WjXNqTL/KwfuFmcsHufrWaS8CLxABMBtXl5dk9gT0
o8irNb87gMndTR+CXyO+ZMtD6Aw+eDkbURfkOSEo5wvchdll0yiZJtYtzuzmpxl7+h1xDKf2tfvo
j4XEE13Znuz+X6RPty+003pyTo8qRDKELKvv48WT9Pyxj9rnQo6vzSX1u7LF82a2EyyxyE24S9TU
Gm0KCDAnameg/0eOUD+EEOiD4FpvTxGTXUNeYnj/Epe7Tg3WZoT+L9Ydoe6kO8Op7sLSaVDKvjbs
+bq+q5wF31KClymBtfzczZSo6Gt5Txno91h34+Rb3viXLWP+cXbuLLyrqqBew3AIt4mmFkqLHOPD
uop8jUCPMoAyeQXxkVYAtF09WCFxW5flRit3DWoU9SIfFDN1SXBFlv23wAoiW57a2p604sYQ4W6u
4QqW27lwNOc0jhccyqnbRTR8bkn2vNBa4JkCGD71USWIcIyYJXKbKXkcwxCy0bkGOgxdBdvMZ7bM
NC1dQcFMec8XVmFmKjKt1OiM8B8f4vCAeX676nZz3wpwtk064XDxUs+SgpoBcMzqqcQgS6uCj+nH
ZVs2MZjqGxTK8NDGD/6VRM3RhYguHT2+HiJfVV9TKsi7t/OnFQZ3lS2Y7RwbGRg9vsvYczUYcRJb
czHFwnjE3UlYYNm8CFaI3GVWoccuBLXQ6GLOo/+qXsde7nR2YV+jtwQ5oohtansR0cNrojsCTAic
iw9qpObpAgOb7hhj1CncNYHge2IzTGBW+/9D8JGoGFOprXX0zITpYSgUR11uzKq3C/r4GX844XCp
TTFoZZYXwLGqzkbos5ekteEjAtcWmcO5RKxWSRamgCES+iB1TJtCzp1+mTpLALRdFFgtHOcKUvDf
hQOfVYmqFxq44Qx96KpH3Mp70beQwBV07swmyETRpQzDslyGEqT2bZi/L1X69O92if0VqwiUpGWI
+XegtLkKtY7IGU35xgo17zLM9jE6OQPbxRXMHMPj2hAwWnBfqN9G0ZiPcHO4yy/Sh7QtFAD0EZ7V
egQG9bZ91d9f8agrIhwX7Q13ARrQ6ohAS4CrFn3K/YJksMF1K7hmRSBcLOhmi+gmC6id0dp6fWXS
L60mqKZtVmlMWdEJOsAo+pW5dSsi6E0NDUCm0AsfJbt1Ijd3hsYpMlt6YE1AibN8uewMW4atMbnV
ayHSPpWsD1aTpscRLwBB1e+nLBb43GaaAhJgDKODCZii8P/R6SRNNft4QmsbsfKjTOLjuMz+1OdP
cdIfF722UWR9jXrd6ZI5dD9j4wmbO73DnKFNrEdbAVg4n5Y0/ZoF0dFY6k8E2bWJbKlX5yqiGHVu
1Xx00ZE/jNcypFUrgRtuHV1TtjQZJAggU+ab9rSqC8M+RVfBUL4l/Xe9FKRbot/nArjRWI0RNDAh
Ntwmfin735d34n+4+MkAzg2MdrAiTIADYLbByOsOh97P/fDausu+TqDHDXe6YPNFJrH/v9qVCe0M
CTq14HitakfGgyp/7tiebOL2XVmqSg1y2NT9nB2JqY3ttDe62FYBnjQ2N2OUwsdW9pv898XaEbgY
3jWzpfXM16xm1/Z3JnmwdMHgLjv5ZxDKu3gU4hFIRT4unDroprm833lm5pgh2UVqdRUti13JmZMl
kW2Mw+Gyewgg+U4tVM3DUWEtxIv0zcDEiaXMzkCduruPrOch+XkZbTODhYYvk8diFlIuKwob8FvV
7CJsddukYIJJvdALnpQHKH6oR/ZKLnqF3KxorSG5A5YMlZ4uM7OQ2uG+9VN/OBZfVQeKTzsRex+7
Li5sIN+vExeDGS0JsPryZ1z6bZs72nSrRodhev2XK8kdsgHyrIYRIDNXwdBBPGUPitv71rVsxUt3
oVvvBXgiR+GOnJZaUhexKYTw64Cobs+gXmCSLYE7PRLFtu7AvND5gUMP6tNlaBEyd/AIvrWbpQOy
ERl2SV9o9xpWiaf2z9niJ+Gfy2js1y5tIZcR1CmhSVRhC/HNCwe2OwOv5ip4cLLOu4y0mbStPZMZ
voqTFJ012cwmLkjlgF2HSV2Gx/F+1Dx5R9zKFzGkbWcEq9PHxZc5ChRWgmfFXZYk5jgJ1CegVq0/
0aF0sszkydAaI+lHTJeObkn6K1C7PrToihF8kGzeMiruEgIqNMRKbqPCycynmOWHKfhM9OspEDjC
9vasALjtqVQUrGsNAIwqT3UTRuos36cHY1f50W+h9KnIHm5zTLqERmACjjXiDdctSu9QGbgnd0wl
LMeRNgSF6k1AEO5Qw0T6eyZYGIPcnjRWjdzXPMTpVZULbjPB7/PdSXpgKH0p4ffV8DEuwVu2v3x+
tn+fGioxZWKdifnJcVxZCetrbgvcjAsE3KTfn0CAXirTF7dA7cdtyQS53yDO8djeyKCcCLrrpRJ2
Dspb8eaE8X5mV0FgMes5MhbUY0dQz3aH1jcOjRftyV7U17GZv6yAuKu3H2NSKKxr0Bqfrf4mqJ+y
ROBRIgjuqm1otURBi56+lByX7rbNdrLoS3cDAqxXUDcxwPuDmUzOCvCEy1miaLBCkp2x1o6aNbkd
HQQtA9swGt6l2OQnzsfH0Bz2cZk1uYUABjKa3voaI1+hrYj6eiNdgDH/oPBdo0psLW25GHicrDPP
GGU/r6iXtr6KyRNNrErO1oa72j7AcWtXhGUakNlkbRBMDYjRbIPJwGcve5Kg3r8VPD9gca4g9Xoo
5RKw5AV3DZ5xnNLJID2suPSPjiY3W0SeunW5fUDkvnOqUEontQai2T6h8+wGLSEexF/d0Pylxa8l
JuQMo/OqsvYuBwmBq6gsTK0O8DQZOQkINtE0bpK8A1/f7wh6A58BwRupRTFYDff/CGJKNAfHpIqP
ON16GS1zcktDx1oGeSvgJNg254TE3XrKMstxpgAp7K+TLrRp4dFPzNlgq04Y3OnKimHWJgMYSrfs
sqi/Li1wPXXoZbq8atteCF5/IoMbwDqjTDUKqgRpEeCA7SHtvcu94DC+DY7kZ6Du/mtBYxWiNysw
3hEUVTEWHWB6eN2Rh6kVfPWyVTk7vqvfZzu3crRMs4xiJhR5cGa9xKYNhcjKNeYAY13tgCHuWJPQ
8hNH+yyr5MW5vJRs2y+Bc0n4EJWakZUwrmq8Qfk+F38ggikViT31sdNYk38ZbqsB58Nicg4/RHXa
1SaMVVXLozWOlRZmtqHAX6zGDQ2a2KlkYpIyd6q59ZolOCphcDXM1asUlscieC2IJhhL3Pg0+PA3
cUcjC5dOCwtcCtoS3Y4WOUipdTPFSepIGNT4t77LHZKRLtKiM99VICEZXtU3yuN/mhaq/wN5ssA0
vq91aGazHE2YNil/iPRzwZtFSbx++nF5WzeDy8mF+X4POU8lRc9hEy1jv16goF7FtqQVAu/ZyAyx
USDLRcEOeq484+805YGWaxJg5j+UHE0RF+BWGeMDAOGOYkLSaiQAIL5xVK4hX7pXb4fjuGsPZG8m
tqinZKuIAc1qsP8SS2bDQJwzGBM1p4lgf8CZjFmJaR/s9SOY1tzCEXVpbZ70ExSfthdEaXMzA5TR
/orn2xFMR1Xw0qrXA8TCZMW77BGbQW2FxuUkpZLHcz/h1h7jXrfVJAh3Jqb2jxF6g/ZBQORDPdd3
WZEre22cx6fL6FtNJ+t1NbmN7KsC5EQVjNVt1hyETvxv8U1xz/RoNTBG1OAIhTB45uQiTpxtF1oZ
zqUrJCNo/M9geHRYdpqX7IarMnEHCEuwKphUOKIyihCRu5+iJuzCmtk6vdLGs/x3/fPHXLKjrybq
KHbji3KyzeO+spG7sfRUnwMJ82tuvECsrIqXNzVJWzuqTFEnwVaV+8NGcvdTRzQQdBa4L8YHzWfj
RNMefUM/kq9sCKvytVtd4Doi27gLSm7UkSygtQYB3Y08vaqKH/Vvl71zGwIyKxZaFzC8xkGUnZYM
WQyIUDkGmj2qj8ksiJT/4wCcMLg7jZolIWECDOWL8VAcJAVlqGqX+8oj3vRyEBNmNoRO7MgLPFOw
gszfzlIKg7X9mTohZzTdbYUeljJGo8mUg4U3gn6fVu0/sYLgiAUxOzFkg29kV6x+io0cX4uF5g3a
oQ6OWSn40tncpBUEd6qI2TZ5w3LZJafQGEAEdxuiFHtl0AoB1HY6u8LizhMy3HJoW2DJx3ifudZb
Uuy1L9THgOtuGh1V2CzGwt/ZFq0AuVOV12QKlgjrlx30nRJBfBkMXnZ+iPY91H5c0cPRZhYCog8Q
IYLeGl2hH6/VcgiGQpcWvLXlb2DXJSF6XPS7EHysl91i0/NWOFzUn/OhLSplRpl+yCFGYy77Og0+
0ctioeMU/NnwO/Sfclc2CE3yMJwIusS0t1jV7alN8X4jUlPYNuUfFL58FI3lNFY5UPTxC+36XUMl
9/JibW/KCYHbFOSgYa+ysb882c/GzpJHO5h3A1huLuOwaHbma6zKZrGAAD74j5tft2ocDqaOCL7E
vya9djrGZFOVybWU6h4JRXNxm3nOCo+LfHEDffjIAt6cHnoFrMaK5ZgE7yfRr6iJ3GYOBV63fQGv
EDmP6IyRBmqL6xCCpd5wX2p26gxOfcj2aN9yxn344/KKbvoGPnxBKoJuqjOieEvK6QiKc3xDkfyh
V4eHuRdJZ4kguADRJoGkLuyGzzAK0oK/dCwPl43YjK8rIzi3mKkOJaEReVI276z4vow8ufz7QjXU
IiBQI+sUQvPv+7b6sJap1fVzhDMUo99W+VKJCgPbJpx+ny3i6veLUIMahIQTlDSvGtq1Cz/RBId0
cx8o/nZGliRbfPdhA41GRAG21dRv0ZSTokX7E/uwQuBiptZ3U1OznZaDwRmsyi1Bszj/vAwiMoNL
itukGrtMAUjfKbVjBFQ+qqAC+noZZfsg0vfNRmfMmeCANNExs0Dn6Favhh9DiTT0+hGDuI5yJG50
nKGD9plU7oTIdx3WmWw2+hJN7pwddeupAMmG8rly8gqEi9Tq0i5zriQTaq5oIpf2pHhaisaJx8iG
iqfAHzbDNRSdLDTvgrb4PbFcOTWiTdVNUTphjjnFQMqzvhRuGTxQ62YcdoL9Yr51djWssLhQPfbN
jMFHYP1nhENhUyl+u6PvZTzR2+V26WmFxoXpFDpcSaTDO6S95rMxfoXlPffU0+zotj+wD0LqisSK
t7/wT6g85/4cDkXVdrARpDwQ5lr2CdQOd+wheN6HIn6e7XP2z+bxTU1NZarRQGFiHi1eMGCoTSoE
LyjbX2Qrg7iAYVoL3lUIMIaf5mt/Wz9TB7Pmr/iaQetFckRXouDReStRUfGxhBcVzMWesZBPQamn
Q4OcYax+Z/pdky2gBPqVpq+XvZFtP++MaxjuyoPuhN4jnCOah+RA5re5oqCZ6dSdsWD0PFMwsGJm
t9MQiTpwt07cGpi7CdU6HiolRwxprHAfppU7YNjSjL8nEjrO2/bXZTNFq8mdOcsYQ3WmMHOoIi+0
GjshD4X5FpuCy3fzuK3N4o6b3odBgUgCPzF7xMcS7b6GMrZ2rhvmcZRAspT3k+R1qhLeapkig4N1
VmzDrHIH2kVPbLT3OoBajduNCurhEGjzLq+EYN35FinVbCHaWmElUuqa0dUSeVF7FUKfaekz9zLU
VqagQoPTwNg1KEr4pmc5qyetz7AWOZSrZg3UFImdiHQmt3f2BML+iFXkXnqSG3TGOVE0FGUwCjHg
qq0OxHj4d8ZwByXp5y7vZhgjd7vU+JFi02IBxFYcW68XdyS0oBjirAFESa664l4DNe9lG0QA3ClI
4olGFCKZSA21LxI1XAWs4JchRHvO+f+ijyoU8bAdUwgZG2O3qLKdiWietn34nz3nyapMq9XyvGB7
UTdOi54MiteUwrrt5y9R+Jmyn4rXLvTOYIwDJDQfHUyZ5CLN+xJgTejJ0KfuqgQCZoLnsM0bEzzC
0HkHswnaWLhk0QIXRhjVeEzoSflctVBa7+TCztv6StKU+9GqvybW+DVawrelUa5CyxAc1s1ztMJn
vrM6R5lB5maJEBcU666LPRopnlnbVmKIvhu30p+1odyBBRNDE+UyM/SdjqH2w+fpfRYSuZ2whXHT
44lhQYkCCo14Qflo1SyhAU6yYJVW+jT93RoioYNNf18BcP4e6XmeZir8fc4piCL9vFQdDSnq5VP1
P7zjHzv4Z4xwNru6Yie3RfvOQd13+0a3c5Cu2qx/S8gMI7DK5HLvekwHCu5VVEkUycYX2q5ARV3r
ROWezU8X9bR6Zw8WGnrFA4rV6/AIasfIE9vRlnubPoQOWFluSGhPgoMm8Ai+iNrVcwwSNZg2Sl4z
/GxFHeqbS6dCPhFCc+i34XttSCirZDDZF37T+nKnu6jl21oiuCoEKHyvDahf1BRiFEjbuqOVP87N
Qft79nZ0AICW5b+W8Nye1kzaeZHxwkL30y7cK1C5TF7UbznEded9ISIj2ow/aE6Dto6uY+G4k1rF
Fhq6WPwxJ0iszNdSybirMi82RZFu+zCtoLgzm+kl9CtLQEVo5mGa5GPsQ6b4Gozq/lDsLh/dzZ3S
0eYCbwBBHP/sYUgZQvs8ocVrOUjLAmGkh7QlgviwuXgrEG7xpJ7okzSMeBkwMXfqkvRHnFyDv00A
wxbm7GNhBcMtXKVnNJiYLazjVt2nfuMxqotP9PZZ6gmGf75vi6QMQAWOWnNoW9U3S3usZJFe1eYH
HVJS1UAtG2/rPPVQm6Em0yyomoezzZ6hczxa6rdRfphAexU6qYt0ggru2G1fOGGybVzdsUmjRXrP
Jnej6iYb7iOTeqSZvMsOtxngVoZxWWSWDHOYZHiIymfVbgYKYjQi+MrZzL9005LxEgUZXz6Gmhj3
ryC9jkd1Sj2FgLomLt7mQrtSatOpx/kz/WLqCo+ZvFq3hqpDVysDngUKy4mKZZ+qva8PveCTe9u9
T2ax7VvBjGMZUjxSsvchFu6gsu0xFk9RQrm9QScYzgvImGitBcE0iB7sJ/WbFb59xgFOv885QJHF
ydy0+H2T7vLuLexE0Wbz5W69H1y4UXPMGIK6C6kIBpa6azagGfvJDB6hclf4omGNzVMDJVUV35E6
6iFcMtL1NRMTZu9o6tda+hm0nrX8uLxkIgjyceeXIAzH8t0g60CCPV6EUlFryPairczgEvwFRACZ
rmJbghsWPIe9Zr/gP+zO7/efiTOGhk54Gf3wBv9Yl6Z9tgwNngCGPnKH7hApGsSovl9es8075wTC
v9WRvgT/Mt7P3K4E/REtjO9dPLgttPLmNNlfxto8MisszgUkrcbs2IQ3h1rfJeFbSZ/+3e9z+28p
AbruJdhimTOuzuQZF6pgT84V5Vg6BdUd8NxRVYMS8Ucf6xc6V9gIYDwbD9UBTIT28DK/qd/KayYH
QA+iKv3mopkKrgLMRKgqz9/XDUWSSewi0EJMpaGNUG9FtACbPrCC4EIZDWYzj3VcaEEa2JK6V8be
DsOrJhZE5s3zucLh1i4OQrJEEHtyVe1nmt7P4eOYfua7YAXBxTQ8NrTBPAOCJtd5eJxFfCfbWecK
gEue6rafaIGmLzc2oX1boCsletGh04COdaTTImW07Z2xNDTZIbmR+Se0VpozZYgRbRrzRxa9pXJo
p4GfRKLOr81UwMLUkmmhHmPxDycpMVTJqDr2IULtObqpwXqSJt/M8EYSNRBt+rNlQW4J50gHv/vH
A6SUlUVnmUHJ9xO9z4TdQ5sATOgLCaGs6joHUBr10A4hc4HCHqgt3xYHCIpdGRXG5sALUe6ifboT
ZQPbfoH+EBBG6RbIlrn6kpUHnbKE2Cn1C70L8XyHlgSI/CweGMvfRCOdmwdpBcYF0n4gnUVLgJH+
e02uEswaySJRFaFFXDSNsz6w6u59CEh2MJlhx8dqb/psCFD00CSyh7tUjTRCC4YGKGm67bTD2EFM
2rt8N2xBoCoHR8ZsC/Jdbn/QtzzOmINF8tk8xXkOeW5/aTX7Msjm54hmyJaJD0Ump8MZooP3upGn
mj0KDm68r33jXgedwr3uUb/wxn2U+Ll6uAy65e9IEsAlj7ofWH64iGSRUQqbBJXNKm8RlaIfJFMf
L0NsduRpmFXA6DWaYCy+VGuNebdAghoVnp3lV5Ude51s/06dwlac+QBVIg81W/uPcDiU+Rj/qapj
wB2Urxq1zkez03hOKhBGvD+yYqIe04fBE5Noa/zsRhEs5JaLrME4h0/qyCxoBrBKM2xiXhttbZeK
qKVoK6SzTiKZqNTErc6dXSOaxq4vUCwLejDlj/p4py+xM8blddkYu8v7thXW0cxIWEwC/RM/BqTP
RUcYP5Mrt99z+QYzEr111zSxg2gvcP0tswyKwVddf0+NuLt9kI1JnxWE9QBtBPH4wN7IZtWbEAYv
23QOpGm4DXHKVIR4nWcQadNkUOoszj2l/6KFXzRIuOZLseugh/jXQKhegDEfvRhI+Pm7tym6rknR
9+1FjeSOWnyQF3kv02A/40lXYNS562k6qMbQyqWqsI0nWYCCkJVG85BD6nSxF+OtS270eRDU7M+9
4QMIf0WZcx0vlHa5RxO8SwQGmnc9vfzWB7vReLq8dgJ7eEqFCQMVQ93BHpLp3pSmTk1zO2kH/xMw
kCfFmz3COnbpYy7RJpEUJIWWe1lzzNWXWb4fh+AzW7PCIB8x+hyHuNbV3NN7dFl0GPDEvyv8+7Ip
G26NAH4yhbs5lphYnbQAJmlB76h8H6PE05W9Ev66jHN+W8AJTALdEYuCbIf/nJgzkEpmdM69sRxc
cKoeNW35zOZbODkYiEX+xWd4ZKS9Xmhp7vXlvJdH6Y9RaDaoukQFjE0noxRc4Ialy2fMJD0BdYCu
5DlEER705E7P/DYQBNAtCIJVIjiWJjjHuahWLrSR57nHucQrTdaFjhZBhNL8e7JxBE5MtoMPCW6s
8ZW4RWoio0fPtqdISFotQ3qUaOVd3vhNU1YYzDFWZbG50sO5VBhGM9h4Jr0yo8kLZhH70Uba+NEW
9nescEYydbnSAMewpkNTtbvO0h5QKbszsvZngrsnQ9HeNQbpWM547sfl9Ak7EUwZgQBBZwWXDkWJ
2SXGuOReZ/qGcdVnvW2ZD5cxtg4r+hr/i8Enk3oHmp/EAMZYBTvIG3oa6RxEooORT//OnPflXi2n
tgwYF2gAleSWI1eZHRbpTaDMgtxHZBEX5RZQfRV9D5gyepVywxng70t4FxJRAY19gH/M6FiOYMkq
kxgnSBg+uscQtoPUFBOAjNZRwvy7JNV3En0luuSWsf5CI/XL5c1iG36GiLRYAcmISfFx+xGR6qMc
90HNzvAvS75pGsNGU5tDlJdg8LP+rahERGObi4ksGakQ7nMwAnxEnKkCTbQWUYPOi2uq0HfSIZU8
DzekrAUdbed3OqtDoaKKh0oT3TkcVKCkvUzqsvOg1uLU+WSPBEq8hfkCAkZHpuPr5bXchkN/JatJ
YuyPW0u5hd65GbSdFxtXOl7hk9ClGM+Jsnvc9gLPZwHp477BNHyqsWTPOpeIyUeZ0iFeOm8K7tT2
URIpE4h+ny8VBXEwTwl+Py4VP6xavxN9Dp6H3I8WcKGoDBK9lOncoZG39tDpYht5tDOml8t7svFx
9gGGf2iriFZiPn7qvK49trOto4LjFS4TMcsyuwZbUAPddszwqQ56M1zRN9r2MuKmR1MN9OD4u6tR
MqLU1th5OsVkYtxEoR/2k+ihbxNFVzAuJYNb74yUfZlL0qhQmvGW2nBkWff7QSSffH5qsYwrCC4E
tnLQz02cwxD5PigLO9A9KdgtiaAIumkJ4+LFcmEc+L2EsAroLZGqOa/rzpvpdNWMuW/pQSjIWTde
KWCLgVcWSLLQc+LfKdIKEldd5yGdMI74hLkbR1v3ku9sjjO6ETFpby4dGJN1jPsrYKzkgrq+6Flk
1DhKvdkc5LB2GgmqKZl06K1KsHybUBC9R7sKyu9nBJJlSIxCrpTOk8arIn8Fa4PdNy9dVQiWcHOb
LF1DNRSjC2cUi8tkzHoQwK3VSHYkPMibJNpfPrjbppwgOIdrCIhWwJ3deZEiPw0zQeoPsrIseSoD
xb8MtRmJLAvFXRMTqWepcmEkCWR45c6zqIVBj/bQdPFOGvLdZZhtvzvh8J+YXa3HCOUwiUDVBrxB
zQ/oKEaZLe+ga+DPexq7lxHPDWPP13hSJO+1ZL5PJ1kMtcX3Bk6TiakCkOZCwiOsJNDmWrp3GWqj
uMewkJ5jGdGDxve2RHFOlaxAnNXRB+uA4M7Rr6IdGB5/RrfszTR7/vs670dE7gLRjSm38gqImn5b
xU8SCKtE1cNtq9Cpg+EIHCcs48dkBeONmA+1cKV3bnVIDkxyWtlbrnrTxrbspi69F1m18YlgIYqj
bQOfOxiC5ZMWvJ/hPWtuG0/Nox9xPBWHUJJVRy6nGYWw8Q9Bv8MzqaXKrUIy2RjUzfbthA+9yxu6
5TsoBGv4HMYJpzx/gVYafZgWC8bO2cNq62T5bJsiqaBNEJYI4rvOIpjv/Li81UyyrO/mxqtifARr
fWo3DSQlDeWvMzOsqaEjrUaZFKGYZW6ra8UkQdawdj/PBAMDLpRwKXc53alt4Eyt/NfBEWCYh0Tj
CHjYz+ounaUWEySBsIFS3is2qZQyclojWn5f3qHzCPkRh4uQZBrKshiHxsusiNhRM5KrWml+z5mh
O+H/I+27muPWlW5/EauYwyvTBIWxZEm29cKyJZuZYADjr78L2vfbojA8g2OdKvlpXNPTQKPR6LCW
0i0CmKFtw1zpxW0WEpj6qDjQa8TxZhxjUpB7I3je6Y2wYHR+wUA3ZNJRLGCRtMltGCkntTFsyGKz
NaaXhTo4+u4b8Jmx2fbhN8jseoHBb7jnjzK5kLdxpKF2lKkN5l11/Q/uqHbT+/MboIQoMHx7BX8M
4HF1IkuLaay3C5sdjZVJkngyukbNWlwGCnFLCjp28AUOfqTWBl7n4IkwJtCrdnOd+YVCurCPHRHR
+JYFIdRitHGw0/O4sVFnJZ+TNkg76qrqLRCtpfZ2UGrBidg65ms5nKUiAMeQyBy3CB6fLBrI0Z7M
gjj//B2L5Vypwhnn3EnaMC1QxYryrwawJ12rse4zu71NJfqFlPZOVWZ3tKngibllqLaCYAuY3ejn
4xMqpWknGh1SeDDzT1vYt5Laf718zJmpnxkKYw8E/hZaHPieipbq+Kis2sCcH9SUunNXe83822R5
COvpsqztjXqXxR2BmKIvJMlIGyzyAtSPbPEnW/XN2RHRtW0KUgFhabOs+3miFUCQc5s0WDaqB42U
+HkCb2KJAqBNq1iJYQdgdciielCoJgEAC4sW2lF1u3RV2OpgxEyG49SmAcnsoyqmCmIGfbZnqoUk
DjLJgIDjMgEOeKVbe8E6tv7gywEQ/g/6oQAXE3p9Q+H446Y0TUctBgCnBupZH7WsGhAJWBTHiwH9
MsclYQ7RPIEj9r940W7u3EoYZyIaeIFM6kBYakbHxpl2BMurpqUAmHLztsEj5l+luOjOpLMzdzIO
dHWtehJqqvHRRCOJEpSnbn/Z6jfPMArfGDTDe+bsNSObDfDi8xwXdgNAAWIdEunv8a3gnuDo4WMZ
oCc/+QLUImeWFgR16AF3TWO4nkn7GS1wnhh0HqrRPOBgvcgYGNIhIspJEDWgepkMUQjAvOiZXWO0
31AcA8Epn/Gvc8SeRY4N12j0ZYx02x9MGodzo/QBoYnmxYtUPBboNPTqJWp9Z7IiVzM6y8Vd3vrG
0IpmsTb3DkPuqBfL8CN8gkUu5CZZIuxdmjyMmewbi7y7bB2bBr+SwH7Byof0qKdKo1UARA/Wkfbz
T0y8h42wh35LEYcV6iyTJYr4omCFV4ahFBG2z/Ti6qdDPuFyUUQFUgfwyGCFfHZSGyOZ0NQBZWMv
1V5kAwivUAd31KNff71gSP6zkAL5DmwK547KbFHlSVcboA4mwKQ7kjTzPjMthPSQjSQr4nqFkQ99
3JZIizS1MHHx5k/xXtcx8J17Orpzq/K/gMXauIMVhT0CNTxuDQwrfxTWFZG5ODqsLEot2807OwuQ
7UVI2rVoU5AaapRuuZi9wAlumB6rryNXrrBQny8HoO0xdswW6VFAFHVj5pH+aohFAw8bhofSqsxy
bijmneWMjC7KHFCYNkEc31DtBPrZy+bALgTOZ3z4fu78dHiJGPqM788ABZkQ2dPtxQPWrG+TZmfJ
2S6rupfLIkUqsXVdHVlrGs0q7/omsIfHUn8BO97l79+6nD7oxMUVBgWpeJNBp6L3WrBzSIER2L07
+8SXfBEH9sYEGeZqEPvhRFlo7eD7H2oQBRlK0jaB+fwP6WvyFbzEJ3RVgrm8vhE+TbasfSWPt/ZW
BuA8lGvw0KsPQL45qjfaiU2PYGQSCM6+8yyHVZDciV5929v2r568C+zztuytDHpGqH5Rmri0FMTS
oqV0uJdINDZqbrZQDdQqWuzrR4YS7wTyFDo3aqi6YoK0LaU0WQFVpcUypXwGqcj6aJAx2hr0yg9J
Jm789/jaeH/IyJ6gARoPZplXCZ2IrQVU+KDFo4fE87FDNwlQ4v566JnleeGHTEwngHaJhQarMxV1
jqSTqCOBvAzzqxOpmE4BvsHOLOLi8fLx2nB7GnpEUR00ET4jXPooKovnKrLrigR50bldss/MO6UV
uNatIwwhyIwiQcM69zgf0SWtU+VVTZBhUAAzTHb56DG+9AqdyrKof2XjREEY2trQ8GGhBYxbvGk2
ZauUMhKoTh4fwIapPqhKFj82ciOVfjIUw/Oi9LbgIt7KMaDCyvZNB1jfWZMW7UYr15uUoFTjeLQ5
VfF1Vr2atPaGZHLV5Lq377r+9fLubemqIWkBunuk03E/f9y9qJrNPCVRFagjcWWAVY6MbCT6sUSv
qCX4l4VtXC7aWhj7fGWVpTV3SUUhrG2/2/kTVcqresz9vnyWFHmfRlpwWd7GaQZ8MeOVYqg9AC35
KK9DdG8sMYBeZLIjKCBKuajZnF0d3HUJCWwOCAuon1UMyaCBrFQt6oBogESJ+yGq3TKz5y9pCzg3
k6iKd1mlDTgP1lcH/wQ0QgUpFO6lVSXKlI/lVAfqXf6khPCI/uQW38wflseg5ser5mvlidLcmwv5
LpRvEqEwS9CuQmgd30fTcahF55u5vbN1XAng4kN5wEy8pUOAvKuvWbMxanzqIT3kD1VQ7XKRPls+
a7WIb8nFlSHqZgPqEZmJk57iZvYKgDaYImsXLRrnRhYnJ2meQMggPRvjtd7vLpvClhI60tZ4P+Ip
fMbuulDFrPoB36/X+RfJiT2QwHr47389WomHPcvHm/CFKnL/Hw9R0+d0KelQB0sNSrt5vGlzW3PB
+eRVqoZhaPS/XNZryyWtBPJYXvmUS5FlQmBV4OUmu/USSuYPp7iajV5wmraOrw5EI0s1cH5lvtKQ
50ViVx2tgyj7ag2o7jnHqgfyeSdqfRIJ4jxfYkw1NVXo1Cpg4I1j4sy+UrVTA7Dexch2hpxnfy4v
45Z5GBrgEDXLQBs/X5maVXsm3QjXZCrDzkB8Zql32TgLkgxbimE6HvNcePawe+ujdbTtDIhMRakD
iSqujN0y632ZPdbS/rI2m3IYiiCAFg0EAdw9Nec1OhCIjMM0hVFxlPFY1Us0kQnOlEgMt0/R1PZ1
aUEds3mtNQCRFd/S/qlUf35GG9ZTiqAJlxDnGsy6yWBrcx3k5VfbqN15DFqt9mbp4e/lsA5zkPhg
8vGMgqikkmSaDS7ArL9rfutx9KwstjvWxdNlOVu2hqS6A+oMFNJQhfxoBbNpGlUZlZDTJE9SbO3o
ku1S5Nfcv5eDtD2OrKxrGPDirK0A2I2qzpDTjLUv29ndtNg++igExrb18EB5QMOgAcuInHW9WVEb
q3KWAyEuiHZVmIQj9QHLOHl4M4bOF7Q+5d8ua8YMi78A1xLZZbK6kWwFI1eRkeJGgjeHV02QvZJj
2esSugSDBfqFeIkyv+/U4eWy5K1rCkEuGEwdDOYhIf1RMlAnaZI48BN9fyq7o4SBok8IQOKHFVgZ
mBS3aVHZOoXcQcCooj0xH+sayF7yJGim2VQDaEiwCxvxHp+zBdqeUdf4C/RE8XQ9v6paEZnxpnNY
ieD2qDCWgpQlRCTwdS05kE5xu84vRJyRW7VNpA/edeFWTM01kqVqgxXzxoCR5ma+fWB4jGjMuBGN
AW+dXYOlMA3c88YZFRNSVrM2l7C8EWcqauhPx5bdhlr3l62AuYAzA38Xw+PDLA6exKmcYPGaG1XZ
1+mp0SOXlEAtM39cFrW5TwA2YXk4cJjyufVhwityKh0SlHKJHoJ2cAdd/1bWBXJytfnXU7pABlkJ
426MYlgMZ9EgjBrtvrfJ9ex0h8v6bO4Q5uGAEY3rHEWjjydUI0QBtFgM057AlWgdQZ/oOmp4Wcjm
+UFZmSnDMhRcmLdMfZOPvVEHmp7eTFV1RHpHhHHLvoO3Acw6MW+Doi5gdT4qMlmEDmOtQZEd60jI
dzmQztHEJ7jE366bS3KYgaycqapSjaYd5GSHtgi1sNsBdMCdT9KjFTAfnlwhUHbnvfL35WWknC0D
T01MqeHu+CjX1hd5NEmCXDpx3MbsdiQTNUlv2QKb+0SLqgoD57MtRgMkOwTrCFCI5mI26Us1dfu5
XARLuHUdofoF3EgkMdFrzgUoeQJO7yjVEaBU2UHpgYTlAGSwaILJgQcq6J4k/d1lA9w6tYghUYSw
MexwhkaQ1GVGMDzSBNTeadFDi9RHEhBddBttiwFlt2kjKjnDIMhmUKc1dVQHqS0/I9bbIU423Ub7
lfXdr8sabYYRJpDzUPlQUK/kC8u1plaIixD1ywyUJHkjaXM85dl0k3vD+wwfCGI8KAUGINRaMH7z
0f7iHrngcsSLcOmyZwNtAM6gPuW14l/Wa3MJ38XwD7Q404uG0boE6iLtmlr2JUVrAKcZX0uTkJlH
xW8+O8sWWNlwqyPxwYcnct/QykCTS7CcGExJDyog5yfgl0MSpqEwmc7s+kwapsnAnYyUjsx7qDYy
0xlgMnVgP9rPjKmD3EhelLj1HzUsMPRMBJHmltc10eemq4jPLXCQfNwxq1mQg846BLTF11K/l0bv
8lYpmwd5JYCLWSbEZbMkQSGWOFX8NFAz18xc9Bgnfn1Fg/G6CArTA8OFL71GgmfOBsIIe3SwTl0E
loZlss1dOWLL6fpWRd42UDFnP3xP/yQPjBcxPsqHWA/KA3D5haQ4m9a5ksktKcB5eqsH/wRmZHZN
9Qub6VVWOM9UcAo2PfFKDreyNI0jJK3Ym2cCWVTUXiXoxJpi8+nyDorEcHcmSWv0IqZQp7YfKycc
EAKkohmwrcbZD/vE1nS1T5GaN43C9kk5xffdfeclvuMlT2OoeIZHTqj+CexSpBWLFlcCB5ommm0Q
LJ5xjxSMS7q7Ov1MUhFvUlTh0AvMqEY/CpFV0rVVDNsvrlmitNk11AfNj89gH5xX0QtuM3+/EsdH
uLTAqJFtM8PbFWC4stFCtHjSUWzhW07DkpHvQHuADjoPziRsZ0TmiIw40zpy9uDJy2oR9+/W/qA1
hYEtYhL+rKhj9nVDugzRYBElh67YK1T14k4TWMHmBbkWwwXP1tDFmTEzMcTNWh94DHhrA8fc8jCz
J4cEFPKfcvFrmZxV6PVglkoFmWnpY5+AdV968S55WrzlCRife5HALX+0ksePNA1oqHEKgojNzgaw
PxVRBYpFEgNxr/uJl4OoiW7TON53jscmI6jaDBGFeob6Z3K+TSKWlW3LAGUzolDGDM0ZXwOUSklp
kYgztf67ElVfSWPELh0GQQVz672Ifvp/5XAuaTEzOXPKBe9F/T7Kd4ON+kb23VbuNTsRePLN9zba
ozAwBSQf5BY5b5QBKixBfpjd+tHbrZ/4kqdZHh7csEDR82RzBVfSOKPvbPSHahSxNSY8w+xFc8pw
VkUna9MMVkI4K1cbamZJBJWsxpe+Wi/oafcwn3U9/dFmbwqoV++EnQ9bodpqGW2u70aLm6qcEyim
nJYXFqoloeWNjquGjNNBdK4EGvLBdYv0bCqN0JC0hWdOptfWj5evXpFd2Fz4Anx1m6JpFAoprvJ9
AWYL61tSY38K1P/GNbFN4aPP9QJyoUssWwkByTJs/tp+7gMtdEJ9N6MhtfClgHVypA+gkzghv7UX
sWmJVpN9vrqQ52zIeqnE3vXAPBntn4UTCBaT/fgz5fBwtVUFQ0dneEJpNg2tFeFAZwdy2xyZ263+
2G/sd6kf3YtKfJsKrcRxCrW5YxdpghT7mOZeV9unwsqfL6u0LcKyFXSKshFi7rlfavYCKdBoUKpT
nuh3aWs77mUZm24Qz7n/k8GZIALZ1pxmuNtRIbdmSV3LTu7skhxkOz+gUPbrsrhN34QBbANvfzZt
ybmNaMjstIkRWshS40pL7nbgner7Twx12nBOGOmUgT6I8iXnKhSFRtZSY3ei58lnvKDLvv02hnpI
7yRfZAqbxwrtvKB9wE4hrvxo2x3jOXIqHCtdJre9EYVy3f+hbXVtSIA7mMxQ6trbhb5cXsrNnYOx
I2kHprOzwSLHqoyZzAsJ4pa8LjHyTkDvHc3xXoqjm1avPvFOQHrwX3GcodjDMsXoayKYxU32Q1M8
VRZxCyQjBQa5afRIrwP3CTU/NFdwi1na4+I0PQkq9WVw6LVBRCAHWzYIk0DbtYVaH2YpPkqYjEgC
7dmAjCqRgjh1blIQCAKyOhVosi3HVFmKCzkTPpW2jHJrFBElQZPR3JUXEySg4wkU98FlQ9haMdaI
9X9yuPueRI02xqwXy07IPo7zUCvjh8siNlUBIwRaXUArcNaGguF/BpIzk8CqrPglSiZwMzidej/0
3SCos2yFszhFWC5ULvEC4fZfUdK2kmMFq7bU97mUXHVF94gS+36w7dfLWm2dIDZthU45eImzVhdp
jvVOriYSGHMWZPK4i63ag0cMJlsKFjMJL4vbXsR/xfFNLlq/0GnQIa5RjXrXz0vhUclabkmRFwJR
W5EFA/ADNo2MAsVZtj2Z0rmWqgg27teYmNBxw5ee/TBjPq/8+olOTV02ZLSWYZYSATVTfHW3l+BF
LEcNTn3MhqPe/JCcaHd56baN4n3pOKMwVAw3RvUIE9cp5pXNsIqMuzIZPJv+PbId1Hg3ireVXSlD
K0uaBwPeIa2IZ1ooH4FM0rBnQQAt0ogLxSS7iuNshDHYZub1oEaSMLBZxJ0bZ8uPy4u3dT3ZmCWQ
HdQMcK7YMVhplABcIDMnXBTy0QjzY74zdnqYHUVWsGneDDYSU/ooUfC34Ag0GUOdUefr6tkliwoe
8Ie2F921m2cWaQkTdw18Dt/ZMGpyr2ujTQKT/tSQaMkdcOOBt7f2C1F+Z3OLMI0M/wCC47NBIKu2
9HmpUVEcOsefR9utafMbFQa/krWfl7dos6IEYK5/ZXG3q0VVJzErLB6jFtX85NUKAeAYKqADuFZ2
LIqlz9KXTHdFibJNJXHNguYWM08Kn0GV8rGtSILyouQ8SqXiRUvjTfJT04vu9U3zWAniDJ42/Zik
bOOyEhwAC4bSxm6ntpWgm2wz5YM8GFwRLhEUejhnpMzSBGgSyGkCPET9xJsNvKpSzwAaq2N64ob8
zesX8TPaoQF8ho4b7ngVdd3rwBUKbDvv3HEx1CDBZGYosBBmAfzzBtPByHKzuR2Zj4sACG/2Zoq4
yE7B3cDaMnMvHzFOhYQjSwLawWWB22phQB61WgsEDlyUVEpotG3kkgTtBCy3Li76Q2x30f8mhWf5
Qf1M13SK5u6MgGsFCFpTRT5RNGUwG/9fEYu7O8oszkeEyCRYkB4D/O8B1Zn95bXabB9fy+COb62m
aqIukKHfMSiP+Gj7bZDspxvJ/8TgFjpQ3tXhzI1UmkQaBZ3qjv5Sk7uojD20+AlC1+1TtJLCrGN1
Z9BeXnRzwL4k12qEHiXNjw7KvQy4pO9TEHviwYhN9wCI0rfBafQdc8cW1IszePpwww/JfZUeyn5X
iwoqLA4+O0ErEcwVrnSasjxyMhsnyCAPS3QCVKGn5fva+JLqr41oDmPz+KyEcZduWqDyNqTQx1i+
ZF2MNsxHgc2xjebVQQWRHU00mAL3/KM6VV5LNnqrcEDj4B+HIHmV4UZf1RD1N0/cpL1pFHjJsuYN
BqPGBxJzZQPtnsAoUhuQzZKboG8o+hL/1t0hiFTQOohGcbeMYi2Qe9lYWL+mmjHAmpb9fbxUjTvV
yQNpWlHf39ZuOWgNQD8PUiHotvm4ltaiN9qiFTi/TeEZqYHiwJi/Xt6wTWUwW4JWVlwVAGL5KKOs
8GzKFYRh2jK52gDM6+VWigvvspStYI9h07yNACHW4+xOtydQxygoEmUHA30p+Y4lPT5XInJQMseY
NJq2UQD7qAxxokoxUsQrfWfekHrE/TqCPO+yLhsrhiAPdzieZuDP42M9Y2l7mgxvLV3msYlVwCw2
3TECnYxA0Nn2I1xlhS4UkGUYAX+FKxj90YbIyn2JHofsoW4fLysi+n72+crzZDYhS5nbAAgqTrX1
w5g6wa6frRSnALcdit6nSW9DgWnYOcV3Tcf0891lHc4CRU4E5z0x/tI1hQ4RFNMSZu5jrNdt+/sx
FrxWzp+unCDOglXw5I7I8uZ+cd2DSDkP7MpbbntfD9V98SiL+nVES8f7mJI4JSEQJ+mTP1QmKkFB
4vz+3xaPC6bM3snNiBlYZu8m42CiRmL3x6KYBHZw7qI/Lh5fDGxHzULAA220ryAY3Gt7zO78ch7Z
6gEG3jMEPu28sM/J4y6hcq7nEXP4ua9a3uxJL+0pDqygB8mPVfggykEZSFSXEerIOdJpHGSnn6Fj
+oROLt/YZ6imTffO8+IpQbujwh4XwfHVuduhynutSxIIpH7ztOBJkR4T33wYPDb4Sn8Xnij2Ftik
zvkLmiMLp7Jd1MkLsf0sPSnjz8sWuSkCc/L4A27aGflqm86LjS5CWGS318zjkO9VU/AUO3uqM9tY
ieC0QCK8MnMLWpAM84aY6Wll+6kmyl1W5G6c6IKC7ltO/0NAxMljKq+8bEGWuqpSqNQF4H53nTAN
oi/456PakLkUzRKRq7qm7Do+zdxxL6xPMju49AM4F7nI+dAoxdsPmAPda3blTrkv3MljbEfWQb6/
vIVn8SynL+coE2rJQGuCuNYJK6AqVOWNtBRuNjzWRdBNn7okV9vJOUotS9s8qiBOtfw+fUqax8vq
nD+iOH04J7mALkhtrbflG4P5drnKvX9mDttHUTXysvWrMlcesutIxRMKoiJd9gYV7cK96iWz8NF+
Fo0xldBSjcFXNLQiQf/RJEsztVJ082LNdhGi4/ypPRhXoI7z4ofZ7zJfuVd2oMEJpEOMrrVvlxd0
8/ythHMb1rdShc7uKPdnQwEhjdP/7uSvg/O7758uC9pcTRNhIGpgmnXW8qpnRra0cYUisnUg0l6p
rmrRyIJIBHe0rFxT7aSEiIYAREkC3yemZcr9ZT3O2wnZdmH6G43wLL/IF1wr2i7LIBcFAKFc6i/E
Ra7PL3cxY67TX2Y/uwI2tae3olub/fozx7GSy91ojj2VGKOHXHbB9MclNMJ+l/noe0k96YbAaYX5
CYIFDmTTQFZiuXsNEDOzAhYXJBrRF9pHv9EJ605THrA5yB6PLcHqbvqrlTjuPlis1piIDXHKCfhr
gI9Ifij70rOCMUa2hF3e8j66VX44X0T36eYFvpLMrGt1M1QmNelkQrLcPKX2SctFnYDb5vluOJx5
EhRFWqsrEfJ4sqeFeZA9lICoioAj4cwuZvoDnAyBtYqMhvMtY2mRZmZKKd2Rxl9y8jiCgL5OLYF1
ihaPcyO5CVohK4Nus0TDeYFxxiLCKZEhcp4fc6RyRmuIaJRDRB+s6Ulp79XpqURCWmCEgp3i0UzM
tC4TJ4Yo9W5E40sVprlbetQFi1GoHJUgC5yDKjhn208aQLY4BnCm0a3P2Z9sTBjG7OG9omctrJDX
t2sXDedAryRfJV8XWSM7t2fuZCWOs0aboHnTqSFO3w0+PeRBdJjudFfxWrc4xqEI0XpzSVfiOEOk
MdWaikKcKVdua6peQV9ANSxwH5vmvpLCmSEGtiUpYVLm+mlpvsnDFcY35v7PZfvYvLBXUjhLVNtY
MQt2A+TaMV8yr8vdJn7t5S/t8tBorTeLBoIFi8fbY67NKsl72GOBfg7J7eVxaPwxT5ov49LY3d8W
19kF964ej6kzL40xzyqz/ll9bPXczWh5rRP1UFFRP5ZIMfWjz1XMoekzGaIc+0VJaleSQKT0uaB0
pRB3hdVpgjZitnwNiYDf34ToAttdNontd8VKBndvDYkuYVaJILzZM8ClIpRv0rsKBRjJW3YMEyP1
47C96Q9ZUHmiR4XAIB3OdYwt+LNbhdnHgR6aHd0z0MNWmGk9L0BylsH7jIiMSs22K3pkiYMqdO7N
B/1HfDOgcoZZIqT8o3vzXnu9vLiCU80HyCqDKrKY50fXBR2Paf4iYTxA9FLavF9WO8j5jmJIqrZi
/hewz+CeubXbX3mju1YGiKc6vKzRdnoCiWQN9UdAWvBZS0eKpyjTIUw56bv2oO0jH46j869ZCubO
0gR+cfN6XonjrNPRl3x2bFgn0a6a4duSiAQIFeJMMI8TS8tn5t9vAEusHnWEbpI3/pBPyS1jF/zr
rD8zRTybkI4F3sP5RFZMaWpILMWo+WWuguoGw1iqISgLblreSgrnnxDnd63W6MixUABlJZYnU/1R
ldLAjBrBCK9IFOek5JkBuMtQiGb3VYG+RxURR3Ot5jQQ2B770Wc3/0opzhgUVDFmahq5XxcAa2NF
Ysmzr5M//zSaizbqP1jG+05xliED7KsrO6xh+x0DiIciRFrsdfDm7yZI5AtvEmwZ+7pL2rF1XoXx
OsmMBKMo2DJN9qo5c1sMKxmjYBFFu8WFM44ZG0OMzJXflE2AjE6QjLlv6hjTsz7pK94XkHNMJciV
RmBLsZQVARPIgwLgygysaQ6K+skVfXR8RbCG2+7iXSIX4CC6mBunx5aZ9VNkPjmi4FOwR/yQkrpM
xEg7aGQOP0dAPaT1iaYvAjPfDHDxSMfwEKZQAdry0RBQAdKU2kTWWbpKf7LLKvHjm0ZzMU8GDuHi
Jv91WeC2Uv/K44O0qs0cS2Ly8mK3ZHeKGSq1oNdbJIJLpBMwJtIyRqYoncExeW8PxXVLRaD226b9
rgfn84wyrcqkZHllFG9i5aRkY5iYvq0JlNk2snc5nMObawoeBwXr1WUIJlS5cdt4fv3f9oRzdVVi
N2nBSipJOoQ0MTsXOGoeKlSCAyPaGPb5yumYwMCqeoo1G/N92g8uiUJiCmprIhmcY1uIPdS1CRnJ
nIVa7Pi6bl5V+bD/xJKB2w3vUHRymzwalW3VgNMscPYd9Trqb2qVuEYs4mfcLgmtpHA+bS7Q/q+X
2j9peMVvvBh4Jm6r7ifMBQHd5lCgQCSCVNy07JVQziPEKlicugyqDe0+755V1IqL2QcYhHt5Cbef
8u+CeHZnvamKccohyJjCUrsarSzAdb6TssaNx51kPZTDrU0fMXN6E3eiStTmuVoJ55xE1ZIlHXIs
7QRGHfkqF8XJyuZrYyWAcxADiPMyE9O6yGMpoeQi/jpKt8pV3Lg5wImaQ3Ir+3gEX0k/1NKdBGGS
SDvOa5SyGUvjCO0czZuT3EVkK9q9zYfASj/eaYxy11jMTFpf9uZAcZtdJbvaNd502dX8ZQ6tI/Fr
OyiHUDO8y6Yjks05khwIRTJaZ1HXHr9l6a7Pe4/Ov/QOz2LJ9C/L2s5krxTlPIqsN3mhsEOYu4O/
+ABOndxyl3qMwIQi78QIpkShxXY4uBLKRU5tIwP3wnk7+RpAVEsGomo9dhBJwnE//IgTwZJuv1pX
EjlfI81TNNTkTSLrUWvQ72KjPwgZvcYvbhGFXmWPzoNzKAV5FOH6cv4GnD6NGRcQbD/bdxiEMb2U
FRmn+zFkDDHNgYTZXSLAwhMcEL5ZUo9AzGJWENoYqCnW9KA15CAwHIEj5bsll2mI625C/Gadluvm
ecHrNQaMTnvF+hnVPebodtWjiFhr8/4DvyleywyWikfFqMta7iKko3xiVk9ZVfoallTKVNFYmEgO
dyqmqpeMXIdy6FeKyt4d8luaCOKF7U1614U7BH0sqxkF7bk/I8McpW4m/bm8RSIlOJufyxF9eDJb
rDp2UY4LHHK16CK4pm0pGL9C2RLYlQ7nKWsJ3E7o+cn9cgbra+mPsAfLEbgpkRD2+Sq2SlA4bJKM
xaNRZ/iKBEC8jCZ6YORpu7u8av8hLHlXiNt720rTIokgq34p//zf21h+tdHG4SDBRR9F8xDbhvAu
kDOEfJkt2r/VfpPYJfZeyV4uqyRaPc4QctL01BiwRSC9y5ZfdXEYp/vLIoSrxvm5Ll000keQoZxY
7pNBq0iesrgMeiLb518LTxa8Hd4Ad85e+cCA+8fyAED70SikRcqWgm2UeTMGy1udJt47X1kzk3Nv
X+fX8vf4FfANCgqG6C46jIJg/D+EeO8/gIuyDCkBxbgGnbugPdgEWCWSl6dufz3cyFf9lbA6dNlQ
MEDzUWEtlmq0P6NOPzluectQnNpfbenKiovksgdn9a38JeoNOAcTYUm21SpzwZaaDFrRjlAyObQH
lswe9tquP1AhXI5IO/b56ozneVlkXcu6EKpAln9rkmjM8j+EHe/7xXkRO6EERLGQUFxHuzLoHkGU
Np+U3RBoQG83Y3f8VM/gavE4XxJ3sVnH7B09D8tNkk7PhlR6RSXCg7x8wAFZ/HHplBRQIjEzjHKR
XENF4G39AnSjKIhi9nXpwHF+RNINe5goTGEIZ8wesY4p++EFcCWBusd09mWPItKJcyhjrvazNkGY
HqtXWtV4vdNfl3ER/E9i+FlLe4FCBbou/aV+kObrOQ+zSNBvJjDst3amlWH3jtzXyYjd0bLHBS3J
TpwI1krgfdFL99EAwOk9ll0HLeQjwyzvXLRqoHnIdLtrdIT4414S6LTdg/Vu2W9nbaVUWmDwIwKy
OGxhCXUvD8AeYd0YxwrYZKK5RNECcp5hyOOyGmzIsoYjQOddLRXBb2+6BgymgkYJ/MesqefjAuY6
fLkiMTM4/VPVym8KAH7vwRKLYkx8wiv2st1t6QTsP3B7gHzKPIOEkpZhMC3mGYzpGzAWXXv66zk6
OO6VBD7BCtiVUgXlLhKF6l3XloCi3Teihi7mWHiPsJbBLVuf9nY6sK7euXol1XFSCjcevjXmn5lM
ggX7D1v074ppnI1HGOXTFgvxcv29C8Yg3WNICxSXHknd7kAf45No4nHLA62V424+A+xuRrWwQJA8
zNMj2Pn8digFTlW0gpxt0yXP45r1ohLlgVR4zxyrenJ76UQl0Qoyj3lps5i+qyOr9bgZqc3qFZlK
fbmLwV0/z+heiIgX1ZbqyV1PvEUCu7RW/zUwwJs1otbpsDOm8/Vbk+hx7EiwlEj60lvXOj0aoooC
u37O9AMrJJi2VICg8AOdNbrRnCxWcL0v6NpVwTD4qFW+3h7TJdQk/RMXh7GSxl3tswxkCMNElqan
oaSl3jiGhnDciH3JJZW4i53G6mhaEoQ0Uxl5FFTxp95UCXDJ2nJXtJX++gmvtFKKu+FLZ1GMWmVp
Pe1mkn/Gxqc6GNfLxl3rw9zOKkAa4DGOwBP6wc6wfnBuljeS3tgDz/JX6UFUD9y0/He1+HxIps5y
gbcwbuD8uU+OhZ56RKq8Vg+7BOjwjjcpmX95JTczTitF+fyILZdmW+vIwUTP7SHxlF8R+I8jr//B
Ej9FACTD2+VmvjIMb/rxP4rmPGXaTKQfdKhLwx4PowpjzdUv+wcAN1Pdp0dnF+OxEFloAN+3oubv
zYTXWm/Oa6qIECug+eGRMiZ+NzT3ajLuwDK9n/Osc9XBcZWuPXRDdNQl+0DV4WiS8iZV8nBpLK8p
ksPl1dj04qu95xysTdIxHiIsxijfzFkTWBKa24aHy0JEBsa51jYikxEDYNRvbSmMqOx3cnxy1Blz
aEVQZ/LNouvHSRVB7Wym4Q1A0wDEykG1ROOcUNnNIBKOYGT/4LPXYXbSwXPtMnDJyG0D8BqCtcbA
AMx/wTjPVu7cOb0L55zTomqZAkgZmFLtZdd4HIbEQwEgol6BHskiiO7pjahBdzsKWGnMeai2c5S4
WiCUgiJXARAa2ZlfXhgML+q5j4bAeITi2Mav7swmMnMgaWNj5R2DQavCyZUljIiYrrTT95KviM7P
tsf/d1H/H2lXttw2rkS/iFXcwOWVqyTLltc4yQsr4yTc951ffw+cOxEH4ggznmdX6bibjQbQ6D7n
Yi4rj8BLTiucqfm0VA4RQkcKPbXmVsS318UZiDm6Cc2QRj2BZd1nTJjuMm9I7CG0BhvUDph+iQ4j
9O49XgGX51CVyU16LrdDMQGW0gDPdxLYfwVX3tM3I+3GyC1eW9xmkWa1RNiZrCARBbMUEDCt2x0R
MJ7gqs+KT++smZ+/Xs8DnCXBzmMlvVkbWQWwjKi+EKC1q0t31yG4HmRyTZJSvm26sVAPgk0RPgxd
+b4CgYWnoNAFLtv/iMhkGVPPMXsrAnEETwYlHxR0y4RqqvEZnTU2+SJy+pJ5XmQSi1KmlFQceERF
WXxYXKkdHY5NvPBn8sgsQfHXbIFB98j8UXFaG9nrB3qSHLo7Nnfi7r8mE5bTjjRh3ZjQg8WXUzzI
9R4mXNVHe7ApE/C8y4Zb/ZljJl3FV3I0y5A+VHUx5RmWG50rqjzMpzj9kU79h/+eb4Ke8M+ZmTAJ
BfNlNTiOYZ0R/1T6yFrSvTD3nO/GSY+ESR91rCydTtP/nDtGb1gLpDHb4EGYeOc3TnxcNGeKwZhU
NW6bdTZC2kBtrHgudxiP5PEqXuroMX6jq2G1xTRCQGATTEIk/OJK8FL6jF5Dtlw5yA6al0BZWvMK
EDwD6d9XsH1gyF064HMl3aGb3jrZl1POMyTvYzF5Q5jipEpkWGZGhSWR21F6mskbWBWsD0U5yDxR
SjHMC43qzlQnpZFn1Ap9aGzY4wt51I69E+1Sj/DIQbaNOmMxEagKMi7HIKR0yqm31fBHnYuuOT5I
xct1o2iSu1y5ZxzmHN2bZUvEBTg61FJLo78dE3Cgl8FuyctPIG74dB3ub7aVMx4ThlEmdlNUvl8a
DL+9a33B1o7hsXNpF3lwx+sg2Q6/MxwTfvkQRqSOcE0IxP5nbaJwpKvFD71EpHAMo//4NUcyUSh2
ghiEHZCK2Ar8yM4fSttw6s+jMx4HP3b6neBdh+TZxuxfah6bBW23diblWOePuGOqhDMyzf1czP7V
g+41KhWKEcnf6sU8TfGygwTpPo2JO4WYppiiB3mu7EqGoVnkLYZhSRFPFGDTueirpCLTkAJlC88k
bHU5G1DWwWPzJ1HTrVbg8TxuenMFwSyECKSzRgJFWifXb9B8Y1aYchRU5/on+5ssfI5H5qCvllEO
siGkkAkyPfoNHctOD8HzBC08T3YaXzhGP4Q9t4y+6T9KQ/wrc7HPD5nUhBVoaemRYHY10OQMf0AT
3rQHV4KkMKRoseY5pvIgmX16aiSlTwa6HiLRrvvanyEkdt2bPAgmR2p6I0RhDIiwSS0UhW1V/9j2
dXYcExVZDjawJUe6Uru3QlJAm3RXBTwGCU4Ofn92We2RSqEPSl/ADmmQbrWSPLb65EyVtl+0ZWeS
lvNlNh9VwPcjghsO1IiQMfzrnkwJh36V3ygl3TsZ54ncUSpO+Ybbkr/5jc5YbE0sbEswGdKrCuR7
v1Hq49oWcutNtTQFVTjcYCCUcj0qtqsVK0gm8hRhGItShjuTvXZYTqKN2pS3/GHc6y4tWBBb3ukP
GO61IHf5zMGmIXexC6ywmZAMx06UiwgH4eQY39E3smZHHuhgZQPBGV7cbGfnFRoTnQbkTs2JFsEG
b3BEF4OVhZ3iOU6yQ1t9DT2eONH2xyR4u8IwEaKH2XGyyoyLRcRptZVA5zQaT+OYP1734OZaAGXn
nxDMhjOmC2oJdKYijFV7GO6TZU/0BwiAWVPCmySiv3X5sc5YzDpQURmcWwPm9Hpt4Qxkya3fGXdJ
fSThQSXcIwL9HFfw2KKL0E3FXCWwTfYXT3RpUUm9J25m1ehz6F/r3XVXbu9ov81jCdnqRgdBNoVD
P/dtIkwPxgg9hCThHeloA8w1s5iYV5MwDw06oJLsFY9e/t56R/Y6tMJct2fz+RndX3/GBltjaWdQ
V4C4iF6moa80WA30qgSXuMmn5Bvl9olcXs8Uz4V0Qawzsz6NVaQDsZZisKlHTz0G2yQyPFy3jAdD
/76CycIRskcdYIr2ISs+4y5tzcloXQfZbLFZu485oaZ0DJD0CHctaVCEmwsv7CtLnVtPa0L0cuge
hO5cSDp+JVDF5IBz1prKpo6mynuSwUTyFN0vn7t9cTLvul2w057iZ/U0Og1qPMUtntR0Xg8Bjb9r
8cmkFAm8I3Fe4GRHDz90WDBw5vvei3bJgdzzWBB4n5LJKcMcLeYY0JxSoj1t1A+mLu7BjcC5826/
+5zXAltxKdOwGcUB/gxuJW96rtEVFr9ErzJayI+0smR+UfZ4deErWdEoufTm76M4S4xZzrLeSRG8
KcsHSf6WxabVKV5Xzs71iNl25BmHiVa1LxStDGGgIX5pNYKLfWVreWFfR+FZw4QlWiLnFNrDeHzH
g4ae2p0p7bpetXKV00a4ffI/3y9EJgoLI2pzcBLig32lxy7UAtHKLN4HojMdaGeYsG9v0j+GL9ft
295Oz15kwjGOjSzV6MWJQILMmiFQTfTcnZsxsophhrjGyBma4Hw29qYxyJiUNUp8NmmIDsoSojFT
1m8WMvOakbbPIr8tY9udzLxvSUzjcIz2sfI6qYSTLzdDAzSPuG1qGOBkJUErZemNykDlKkyxjsSX
GuL1eXmXVg0HaPvtYIXE7DIQzBT6gACJFr6pXiC0YnyodoDNbd7VnFGBzQ+0AqN/X+01AimquJ8A
VnSfTe25FQ4D75mSB8Eu3a6S0omOMsutbI/QbW2l7gZEHN712N6MgJUlzNodB0Eu6wypVjCgyvnS
m5xdeft4vQJglqxemYIAKmraCtSUVvrY+1QOKdjNb/GzhIcd3mmDZxCzWDV0Z9cC9Ru2YTX4XuKd
7D95jBWsGhpJDoKQngCgHzAt4l2cpm/XIbYPaQoBgzu0xdDpRnfjVXz1Rm4aEV02tFu5tduX9KXb
0WktPBRbxcP4B+8xbDvazoDMJWiUWmgTKwAk4eNQHcLoMRl3HKM2j7gro5gVmsaiGA0DHDd3oKIS
g5eGKM9Ll9z0dX07pxADKdVDIi/OIMcz56P9TXo4G8is2AzFgayLkVLLLP5RCGJjo9NzsTWxK+7r
QZ+tmraNBS00TuVWFXZGpSkPaVXF+6GWPzLyB/GY35+XWduzVBEpg9w8CoKgqzaqh2qIOQe27cR7
hmDW9bK0tWDQsVCimc9lMvtR2oG0SgN5J7q3OQeAS8FY+i6yMohZ5KkktnqXw7u/RDOXHVadPLjL
TW5Xbngf2tBye6K39/o1EN3rcbW94E1wZoP4El2u7IKHrLA551HmJI07K3cpduUPANDhekryZFwI
/eV1M7cjSTKnCO+7+VSUj9d/f3PtrX6fcV6nNkNolPh9aXzKg8lqS9CY87LW5hlmBcJ4SahL7NAS
vDR21VHV2lfSBIXVickJDz6LlfQ1r3a53V10hmQTpRwRLWo02CXc0NYm9VuNPTm+Vffhc/IYYlox
dj40DIaWwj+/FUv2N4IVMtIN+q2E0xARy5ROwcjLzhxfsgp/QmC2kMcBSOsGD/kOQvFedZMfAif4
LvkzrY2J1nBLvvAqR9s1x5V1TJZuC21cev0dOL/L3Wm3+OQgW4mb2f9akoWu6BUUk6wXUQSpCXUk
pKCtCmXhTnskwY0GtRIIcHFW2PYhYYXGZOdWNINIV4G2hE61pyx7xQ3o1AZ7wRyX7OQng9O2sH2T
WCEyKbggtUkmGetB/FrmbvoN47SITgG8++gXgghDDvp72cm4gjqbeXmFy+TlTO3CTBNgqYk9Z2nA
5KwaVlY9ihHnDrG940FSB8/8xNQIy+ZeqLhg9vR16deBGATHD6kPKUC/cNMnXol6O4edwRh3RhIJ
8EgNMEPaE9MA1+Y+FHnPudsg0F8A24GiXohBTjirJmYPkLYunL5/GvObseI91slbV3P1DMIEfqIT
vYlx5YLbfmmfV4MX3/6aAEbPsMQziibei1LACo8J/Xw2szGMEBBz8xiYT9Dgm0Q/n49mUFph6Aco
5lzfbjb3yxUg86lGIkEBuoaBSnVbjd+7jLO0eL/PRPgAmbJULvH7yzTbbYx7umH61034m3xx/kjM
ljmY0lCYFKNzaF9V5qE7h87BKza6nH6Ajov3JsELPWb7zPoAlOhgRnKm4GTMoR1qbq3zVGA4nnvn
rFud+oNkmUH6T79MgHajJynl3Fq3c89vr70Paa5+X2yjOm/MGJsj6jStuF8wZxwUD0HLiYDtfQqv
zIYOCT6Q+DKPR9M0alpKT0zTe78iHrvvqk906vEfKHPT37pYPyssup5XRqHBJJ1GAnJH/YmKbFGF
2PGL8EBv/TyCgPeR9WtYzP4LcoAwSALYRdt/OrDBYuP34slqXmmLnelnbn2kDZkiSobtDVR2Hvo9
uuQ9bqPk5pdcGc0kqQxtVWaTpNi9DiHOH8Ze3E+6Jd4Xn9L7zg9c8jy8mc+8IjAPlUlVZgLBvqkC
aiXciqHhqMt9Vn/LFd6T0vbWtTKPSVFiUxSyIuCbEhBd0FrOshPQeqdDWbvyP/TCswJj8pVhQo0m
DAAmZ+iinQYrlj9JEW+gdTOBrFCYjEW0IqijlqKkr/r8mES3Oo/8jus2JkmVeYoLKz1FNc4vlbQY
uoCdRfxkJ+7+o9tY+qxuBCu+FiAY6gLvfQ9GdFeqvEDY3BvPTmOZTYeQBL3aw2mL0fs5pXh02h5J
f+6taWxtpX+c0w/Vq1aYTD4xB7GPkxiYdI0vDh16Ce5Vh+oMqLvY41USOWvKZFJKlkl6V/b4Zl1+
glqfETd2mhtWET9xtkxOALLcDyQy5awW8L3wgPNTcnofLbQlHrrDfb3P3OSreZ963Ld1GtVXEiZL
dBqmclBinoc6U7TDneaLbusHTuJh+P4o+KgKeLSDgb8t8KxlMog6GXNNKgCHWeC2ab/vBdUmusg5
ZMu8z8ckj6YyZaWL/h8t6MQDYwxljek7B/KVjm4rTvhg2u8Udo55D+VW1EAW1Slv+KSy2y0bq8hl
UsxihqaJuRZs70fJK3qr9HVXaW0TnxgvyTacvK/uSi96qHf/YMJk89xMNFWGkpgkXYiAL+PYkuSd
jtWhDVno3b8j7ugt4O4LHV65crvgdEZjX+6mknK/z6CYDT9Fz7MLKqTbqrOkx/G+c9u9uqts0zGP
5j85cNAVeRnTvw1le6fTJjCDMAFzaigE9iBkt4RqKc796Ax6v1iQHdpVS3YUNNMNa7yvK60H7gsL
U+W8whQNrmv/CZOq6iHLkkTDf6Lirhwkb033RzQf++Up60rrQ+njbDWTp4Q6masgBlayH120XWAF
667+iBYkS8IKTh4Cd/kA6Q60A/+MKMIccuQ+hLoS5dwlzaTYVUAHDEj5oS71FQpzqDHAhKLOGVA6
86SC8jkkjgpNySXgsRf8zfZ8tofJSbghB60yASmCC2VX2sW30yMdKNC86NDwOhW2U+8ZjclMukaq
OaPrcRC+Ea23Y80NQ93uJIihVQ54ce3rEbKdCc94TPaR66gZdMpCnpPPk/a9XkZo+D6iEYkTiReZ
XcejiIEagobitmGYDA4pxalXSI1RzOGzEb0JOVQ99Nq5bszlBZOimJoM/iqoMV4Is7btaAxL0RJ7
PFRH4kk7nHYdWo4CxQDNpDy8i+wJPCqLaqJvkFZRmChEE5WEKybo6eiJl546aptydJX7EsMmvOY+
unD+kjcoGEYQoY5uKLrBHt3qOGyLWZCIXWXBTREbB70MOQbxIJgb4DyHkyAlgFDNO0H5OvNYVC5S
37sJqi5qIoHAHzs/bkK6tisbmdiR3FqJ6cfN16DBqs12db6/HgtbAaeQMxSzbPUlXiDEDahMCp/K
+lsYkNe0mzgO2zYIb30YzpJU7f3qubrG9p0ZBUlZEFusQU5EGqsybyK0MA1Nb0m8Y8tlKnp33xmN
sQmcy9g8qwru21O1tdpHF7Od72nPS+jw1Cu3HXgGYzJRSKZUUwqAxeXPfCjRy/AlNXm1Ex4IkxY0
qW7jMAZI1dI2xJva/F7mL9cj4SLFUa9pEnhWRRHnLPasLihFH2UtUo/cxbYc/swIDllabKWGzEmm
FxcfBokur1U0SIMpF7ECpCqO94s6HAdjObWGklplVe16g/j6kLt1VnNuPzwLqZdXuHkJiixCLaxx
F24GKGh9b6o7DFNdd+RmsK8cyYSfuuhVG5n4WHULBbdqp0L1IzD8QaqsXOAdXTYjYwXGhF+gTd08
vX81kDCn9XJsR8joThKncMyziQnA2Mwkc5kaBMf8VVseChPsTkroTP1Jab9cdx/PIho9q68kofEk
qwy4byyeaJk4SI+Y0PnAPou2HaiTQ6sVr6qM26R4bDQxww5YNooVZm+13NkFr/tk05IVCOO0Os/N
KF/gtMVsRjvF6MhuJFpo1cWSc74PD4pxGt4UzNqcYY8OLnah8SlRcph617/M5rb32x6JpblThw6U
ZdRpJuSp7GgQJKsjAm/e8fL2Q9ODTvDgbYqiprK7Xxa15lhNgAleIN4OoUckVVBHBHuztYir+Cax
jKfpp+Smnun864mpd3AD7yCQkFcvdHWbcSrnBc/FdiRO1tQ9xQoG7MnrdUduf60zCJMA0wyPB6Bf
RmAYL43gaIEnR5xqOA+C/n21irJEk4OooblOuA+ExwZzcwIH4rIQTn1l4DMpEL9QIBj4V4ygwehG
kOJDRXvKThkeukO5bzCxITi8B9vN1L2CoifMlTlJF5Y93tuJXYSogMeJReqbRv7ClV3ZdNsKh7kI
9kZXFokJt2FOCMwsPzscUrTx5wc+/wqE+fztCK3yMqZ5Qdv3emHnYNyqZE6MbS+jFQoTAYrRRbJB
D/l4dR6c6L44ms+jrR4qb7mB+Gxu9W8hhFTpu4XzrwmrmMhgtsBQL4U6hqYCqPJCMImK4+PSjV6Y
15yTxGZGWtnIpPHORFfXTODJLBHdpNDcoOE14Fw2esAWMFxik9DwKKuyHThFPGRmIyAkEsgZSUeM
o7rKbYqh3tmpwchmOuPDR6J9Bcl2yMZhSrqFQg7VaNGB76y35zm1++nH9Ujc8h8s0gwJRx+QzjEx
MgdNkuliiWXVBD4BKfys1JxNg34C9jq2hmBCAQMmS6Q3gFiWe6+SXurev0sGTq/71rJdgzBxoC/Q
IkhqnBnkCf0/yYLX0k5JvEKaGve6xzaRVHoxU0V6b2LMaaopjEN6QS9NzBtNkaXIk50Ij9dR6K9c
OG2FwtgjpEJqjKjx2rNQg1T+FLenAaWAuNpfx+FZw5xQuhEzF1BXwUl8wuOT+JbGLahXXj8Coooq
lFaxX7D0f2GcS9ogIxno4aNc36U65At73l60VWJQ1TMIsxfpkzlBC7QntnQaIAYm7QS32uVH0ck9
Slpw3aLtz3MGY3ajNBwpSSMsKtvAyaflR9KrvrQstx1YCK3rWNuf6IzF7EhlNs2qBtZkWylOVe9O
0oMqcsy5nBShKW7lPJomVrvrKPRL0s/A6DCFKFuqLb9AY5JW9nVfP2hvjTX4IoaPK5/HRLKZgEDD
h8BAyeZC07vsAh2U9EjgEA60ZRMh3nEufdv+OyMwtjUiiedKRGqIZV23+rnobU2v5P0icc/7m8YQ
EbsECiYiYak75XZWSy2DMVWsWqIcWRhrvh4Mm8kUHJ1gFcS5WNOYvDA3fW5koGOw8YjnFPK3IYus
YXKH6pte8JR3NquEKr0cUapElAmZVGfIUwOx7gWvHcdfRXH1vgQXwy8mhhwsTc514zbrNmtAxjpN
xCS13gGQcohNx9xNnNQuP0NKzYs94fk6mkwXzkWOXZnH5L4B7YZKl4uq3XyujtV+cU5Uuw0sUCbo
JjS8b0U/e0cFmdfDaIkheh4aLtH05ufUqcq2hH9EZ6eskyCV5RFsBpCaH18lY3wy88AF0aI9dKkn
9/UHLolgRvgTjh20lkZlQBsi4ObiTh4f2uTIb4PfzMMrDCYPK/JASlMABtWE1j0IyuMlJTjR6Wb+
rWDzBrK2iEnEsZ4XUN0DmikdFw085BG4FOedPh+E6aT3j116L8q1XRre9eDZTCorK5mkjD4ZSRbB
2GrP5XchexjKGRNuT9cxaPxdxOcKg0lcpBK7qn/3ZABGqFy7FSTtBA4xPwzGvdl0ILrQOA++m3eG
tT+p3auNALShMSjmqF2HZD9hXryA6Ixq0zYBKQcJcRC685FOxRO0WPGIFLhfk0k4qSEuZpVKWA5A
fW+MeQ192iFbvATudefSesiFcw0JDwQixOpw1f+roVUZJig6AqrJB0uOZqsRT1X3rah+VOC5KU4p
+XodcHuPXSEyrhW1oEwKAkRKUz08o2/8LvoCGThP3lNq5+W28fVP0YHH60ENuWYo49Oik+OgHQEb
hb2lVg9StrtuGP2BawBM0g56pUsCGqYCHvnAnG8t3a5INEtTv/03ICZfq2aHF61KxnbU9hBt7OsS
9MGB5jeqoDiz1CzOdbzLJmp6Klp9MaamFvXBOJY1XCc/0DZMvUPPAe2GN9GqpXlUQRd8AKHDa3/b
/mIEPCxg38C+y+SWVpXyhNJy2GP1KOk3ffmRXcA4/z4T+ljgZTrL+P2BtFaJ4pqmfhfHH9edt5m8
ViBMtI9aQsKsVFVbqVrdjctS9QucaU4SSZsdeM9ztx/i8iGuAl4W2dxTV8hMwKuFIhbSDPOEyrB1
8lVV0O5+K2ZfAxLb143cLg1A7RXPqKDkAVv7X7NIPuWVKofAEh8m7zNVdZysfewTtwWjEw5pHi9t
bS62FSCzBqIBAr4S3qJsrOj6gEHa0IuFMXmKpPlTX6YJ51b13pPLLm4NCmrYzXBCMVnqYEqPqWYt
XtOVU34nPJWPqRu66H/HSI0HQdhD52Z32Y6KSLe75kf8xwf8i+dPSdVNE6VGmVmBWlmMQdU1yNLo
6wK5PyYnUptyymqWYXU27b3hvbRtHkJXmOxtFYNgjVipFfqpTrSPYdkVN5NtWGBesgubd5HcWutr
MOa0lKdTjGgFGArBBQpk2neOB7eOY2sA5oCklVOejwYA6JhEgv1m2PWe9FN0ZBxoeS0tdFFfRsvv
z6UwmUsoWwiLDLVqB8LoppWIUcjY50skbMGoq0XARMVkoHWmiLERDOOTNITW0j/mvDc8DgY73WVU
oyF2BBiLUvmpMHtdVt1H2sDJIFvff2UK20oejyOBmgTWsxGJR71tXIxLvl4PgS1LaDeEJmLiScKM
319zlJbl4I1scanSzPmQBd0dIiK2CBiv/xsOk3cxZ5cvGPwEWdmUnyITREOto488+WGeNUzGlaOS
lBBbUu24uluS2jbkFyHiNPhvfZS1x5gkOy7ypOehCG4OVTt2I5QHW41zGuRBMCEc910wmD397qL+
XMvNrg4ETmhte0qTUNwFgdeFpnveN+pAilm1p5SApy4RbJLpd4EUfiTFEPRFalA3hswAq2zcj1Or
K5VGT+2jq33qIWioPJADhlUOwSPvcLR5jCboiAHFH7iF0SX113AWwaJeqLWOMMPg3hHdbH64Kw8y
iK1SX7/VToMBAm6MAfsfedKgbRHQNJLBGs+2sBRSTfpUw4kmbLLHNjd3aUd2qaE415fR3xh4xmHW
kTKPZMo6mnlOWoUhrcKhrAKCqz2XeKu5jfe0ITHorMznqVZsHS7WFjJrq5DEIolaWBgshVM330o8
tSllaMW8h8PN6Cc6VLAJ2OIvThXaFJd9LmIR18nidpJ4Xzaqf92Nm9G/gmD2PXRejNALA0Q3voId
bxK/pC0HYrM+RlYYzHZXd3FkGAIwaH2MkgaFt7RwBMJE0CUG9vx43aRNr5mSbhgylttFC3JXpH2n
jz0OtvqLJJ8i/SMJ4/z7bNNxpQrF3AQ4640t6iY11Lv8bOBsEts2gFhQlWUNZ0omxMxSqYWwRFJq
K+nGbPRPfSZwronbCwgNlJqIcWhRMZgMIXTBKKNfCodyf/icPMt+sx9vU1910v2QW4rffcvc2Glf
eY1g27adcZmcLiVCP+cy/JcUEEiZcGAUIvd6CGxG9dk0trWx0CCBV6uAqOYxWixda8NPYbJIoWOi
Vf+P62D0W1yc5uBDU5PwaoN+jL9m2qGIyr7MBxy+BeG4iIM7mOKTnpNDnhX7dOFOPV4QaOC6Tb/Z
n3jUv6vaU9sSs5AH4K044gS/8//1MC+DQ528xpFRretE4OTFfaZ9TafXcfq39BQMBJPD0b+vmEuP
pZotTWQZevKjbYpPIJO/TWre2BoNq2ufiV1So6wJ+YSYGDzjQM/3o1fv+cQzvGhgVpWuNmXW4JnL
xsuHnfaKVUSSlZvfKii6SuHueuhtX8JA5Y+AAK8SYSdrIPkuFOBNQdUK/Jz6LjxUrnKgG1/1D6rI
W6sK56TfYMzXirQmaeoFYKZxmiGhFBz1mGMQD4L5SGKtTGUzISd1080Q3LTpkQQciO27+soM5gst
xgTVuByBML2Bvf1N9gfHpCrPiWM45ouW2a03uIFVetSPcWTx7rKb++Haj0wCbCIRHecZ/NjgIEi5
KxNQ26Ffiy7iZHQTvibKVso9I2psQ9qkl2ZOZNQH1NtfWnk5+DdaDyJONtWfyLh78OUUEl3Z54II
+8QHvUNTCGN8SDo/Jzmpqx7kh8X71Z+mz87yQJffdDvuMpDTcHbPS+IkBp051SRpZ4gNCHyAHud0
EOl93gzC0JHVx1a0y51/cOKmef4iwaxMZvYB2czrPJ0BatzOPwledCLnzbyFpIJPj9m8KNr8pCs0
ZhdQB1ntChrFerPv47uy45S0Nlfi6veZ7B/PUipHIqxpm6Sw1DB1Y6XMrGnm9fBsvmasQ4VJKzpE
wUe9BVI0e1TxIvfHL0YI2lMcP048NSK6uK99JCbBqEoYVTrUeuwmQPtD873sH4y+tubyVhC/RvLT
9fy8dVNYm8akGknOU3Sw4SPlzdugfQ2yR73+2XRfrqNww51JKMSoqiWqAdN5k1ftp6fSzjHxO9n5
s4Z3WT5bMscu9oE0m+TSNDV8MqnNC8tY1Js+lr/rfWJnZPY41tHFevnJztUyJtINJRyTMUS6FP3m
SAemyN1yMCzRoVMKPN64S2bX99RxRmPivtSielloWTPZx5ipT31MbdogVOUer7YX8BmICXtBiUox
wSnVlodvS//S1y7Hb5vnxHNRmGWYJjLYpAwB1Kk9eZXMU4LttH2ryu+BcoeheivuD6gdWBzQ7SR4
toqJ+K4Jow7ymDTzyodmj73NK/0UDTIQ7jvF3Deg7UA8wzGRrzcg4c1mOHEJH+sKD3eYA0qD5yXj
XJa208ZvHJZuWlODbApmmCVP+edmCtxUh4FhbKla4daleDOnKm9Vb2fgMyZT865DPZzUGqmKbqH9
Tva7I2T5HEpzLdxOLrqJD7xNZfNde1UGZxkHzUpqE3BoIpN8Fk7Z8+KMfmZY0WfKp7Hc6X6KC+H3
Gl0m/Y5XFP+bLHa2l9k/M7ChYwOFvdIT5WCXbXAVfTXdzkoHLHZKpvGhItnaXCa1DJIA1QPyHq1g
C/UNd8IOhKd8V9l1u/EtMAGc4/2SS4rGWfxsP+nUDHMy0SzTeaNL38MCaD8H9x2u3ZiH98JT+Xp9
YXIWispkG4z9p5I+IRmIg27P9TczHC2hDKwKrG/XkXhhy+yw2iTUebjAtKW67bM7Kf+hcGnS6W9c
2RJUJstoXQs2Ubw+4T2xrdGXRInlIhzgI+e9n9FVIFT6mN+DlHp/3bjtC9c5qbKCYOnSSKAcQsKR
TpNHNwh1nx4XSJDReVDe0Wj7qiKj70IxNRUUjYwv1aGqarSa0puC6geplWDKTLP0zBZdfRd5mlPH
OJHZ4XMMtpnP7b6BSBiPmmI7VM//A+trVUzqJcCyJHpgxRC1khBFHK9u7xpnDCaNT20SihI9r4ef
xsaqP1HFutA18bDgip6IhjLeMfBvks2fiBiBRYStihs5vN2ndPcNXnp3/NRCSyNygiO5DZ7e5cMd
7fG6jdshewZksnlomAhwiWa3XHahRyImf8hoDprmr4HGaVy4/sV0kR6oVrZVrTwtUgOo3MwVzzQT
YydqWcr5aNvr/GwQk64FMUxyEDjjgkBuYtNVpZ+NxLmD8Ayhf18ZoofzKFQjPpIaPpTysQk/tprP
NlAbVwAyioNkoACUNSo4IHlACLXJrH/Whcczh8nBY1b2vRLSKJ/y4yDOjoT+++tRxoNgEkYxqCBB
FWFQUzz04n3YPF3//e1z0NlhF8mgDaNUpV9kEaxJdgf5JKBYXM1+Nt5UGef780KMTQtjge6lHCHW
CJ1Vp36bfJ2NjywWvFNJGOQ10LvLeKw16oYMIR4nWhl8CJJi64vhX3faphkrCMZpXSsXRTfQYn4d
3GpL6fVK5S6CwItm6o6LXXGFw7hrNtWs7ELgDF64IzcRWl6seF+i1NMgjZZe5YOC5aZ1M3wsi5dR
OUayV8KyGuU4USeUcsfXwbCq9h7y6tf9uHmGOdvHNtn0c7+oC4Qd7da4U2UvQWFViQ598nAdhmcJ
kz5LOcwXCcMEtrbstfGLSL4XCeflnGcJkzvlaVaWWoMlUiW9tYng17WQWIFUHCQMAH3EHNMAbbGB
3gZ2+FAJK0GDNCa8NiwYdX2Ly5ck+fnfMBiX6Uk1mNMMe9IysTrJEtBun/NowDa7yPAg8NsSxmuY
Bi4XSYMlUEIIiFXeFagVLY+GIz+3TnxfOsVkjRbvELa5cWOMSdRBBYJZXmZVTVODnVvGM4gauEPz
ugyJVZsnc3SrReF8qs0nObzH/YnFzrMpekUyacDjQfqTXoAmL7tXsCfNX9q3dK96GuSrEzv1eE/2
2xXpFS5zONFIm6etAFxh1xzTXXaK/cU3byVomYqg5p847dObiWoFx4SLBqEBPWrhUspbKO1ojUX1
+E8x27WcFQ4TMAHRhFAOETC/ajmYR/RpLSc5fCj5rYCYg4pWmk2UKtSgDNwwELkV1dbqoh8fWGUr
FJq4VqeVcAqUIaRfCaLVVjHfoLxoKTUHhBuDNHetUAQtD5ZxBkrdWItHvMx5fxpJMOakPESfcsRh
csj/4HOH8aKC2YnTVmnHWAZw3i8GZvMzL45JZZVzv1MGxYnG9KUy0ydlDj+yP6/8yuzPYSQm4hLh
60nNZ3V0TeNVIZyEv31vXGEwWUQX2v83JWi3wS298OuhRekEJXu4A+uFez1SeHDvF8vVR+yaqavF
Cr4cD4ZPmzOrHVpt33WyBX4rKE0PFwePs3Eso2xLurozSjgw2dOn1dwP91SnL7Eil3sB50SJzOSO
MhbKRKRYOYizQamq3hq31V52Ew+vdyl4rQer2IV75bBABJdbHaa/fs1SJqOMtW5ESgd02sMlObE7
7Iwjsgqw+h3vxXrzlLByK5NVQnkqp3IEWJyHXjAcTYFYQQ05wo80cUKDEBL0uCyais4EZ2VkcjbT
9EXkT+O467PSmmNOzv+bkPwNwnaKlrkxVo2AZKz6+mfK7S757TtNLi3j87qTaSq8/E5nMGZDm8VK
jlqa+VuJeN1y8z/SrmvJbWSHfhGrmMMrk8JIkz0z3heW114z58yvv6flXUvuoQXb1w9+mSpC6Eaj
0cDBgVjXboVGZOKYrabYdZBwWLqhGwafxgNxexNXIwov4n5CAmrZqrt8x+5MiqvrJzf0WRLnlbNg
zqWRFRejg3Z3AtBv5R1Y6tnNKW7Nx/JPnl4XmnHOuIhnK9JyyBOrxO7NQyhkdtFTNrHuOM5acZ4X
sNf6RO7qJAcTlb8MWPnKS59Dp3KoiYerL+MLhTgbNws1bMIFW9Vr8VM9Dn4vUzN018/rd214YFhS
FRnYHbFm01DZdYNJ8BHooPvcmdOUeLWu56/O6vD0k1nfANzNwFuDP3vxDdgE/eCguv/NK802OWEQ
xPppnN+Nx1QQLFalVTAUSDh0VEp8/cSeF4/zrEmml6bK6tlZu1SuBpZyu66R8UnS4vP1U0tJ4tyq
udT/1ukr+dDJntY+6vUfRRRnZdhPuLh+TU0rxpad1j55lYYXq7xvqMthtesKjc3/+R6N8wjCgqFz
JxhdgDkjY3WPjE9ovYbGTZB44nhjmXZsJE487qToWWsaJ1Jv9Ez0pOT++nL+xLGffwjnKuI5i8Ky
grLBh8FV/H6jYzpw7xp7VKjIyIZ97L1jPwvjPEYHxrDCjGEm0SwBOIiBTZJs53PpdqInpwRbBiWM
8xkD+r+UgZXv5Ur6qzElr52VmyCNdyKYNK3Yvb6Q7KdfUU3nUtJ6mZXiPDAPle4r7Yh5xMh7oaCu
+YJqxwrhe4nzzAN0ehB3d4DXQ7dyk1i3YkD4C+KU6Zy/yObWWpQO36/zxSm0bZCKKF8QG0QpwTsN
EbP+ahWmp7Xac1HqG1mmOEBX9UDzq6QBSw9OTk5EOw1toAtsV1A4M+N9UeLKpZpe1/QwVB2QedHQ
GLTzR39RGdkoNIyESmhacSNrS2VrlkDN51pT5UIKn10YARJp6whS5AZTfFDEDiLxQyBTnmnt1FyK
4WKvqgK3TNKCSMJqJ19oDMcaNbsaFycTMjcul831Y7O6dppuSJhlrGsKv0Hjgv7vXACZhN4qu66U
vD6SCJgqJYL9/cKdy3EzT6EEEUYpOnlYHmIpIY7j6t4APmypYLRFMztnZoYRo99Uy0AwFAWOqTx1
iWwXVD59dWcuhHB6pFKnziANBGNgrfhtI97q7eiO1XwItQbExyWxM5RO7O8Xy5YoVt42Yw5xTeCm
YfgMHld3lKjYeFUMY4UAO5OCFeTETFk5CmKWgjhJ+FDrWyvdZePDdRtbFYHkH9hRFNV8R/k59eAG
HhrQskrK12Y+5HhNdFi660LW/D/jTLfAZWtYIID9cbnmRZl1LbdYovE+UW6L+rmR79XgMY8H3xoo
Psw1m0bPNhqRMMdaw9PvR2mTns3LMJrIEBi3inXbUqNyVsMCxjhmmTiYDJz8o4CmiTDcUWAC9nVm
h1tla3lmZP/HR2htr68eKY+Lh0oxSvU8wfIFoLeObQmTvIRb3VUF3wKiQnCpLqC1w3SpH/v7hXWj
lpdVYELDCwnuwesLAX3MhbBs6zoW7bZKJBtUtC3x4lx7YlwK5cKfqdDjChRsCH9At9hNL52k2kvt
6x0R1K1ax8XmcRdSP88YKxOyzWt1VEejJnIxR+/z9S1jH+EDngtl+PsoR+pD0ARm8OhNY4j8eBdt
aaDd2uE1MWtNUhlLADqpftyoLDO1OsHRdmbVn2V/DvaC4V3X5JTheqcK+uxMILeBVOBhIVq/xGW0
YKkipE4A10qwZnaxUz0QeO+028bLny00u1uP2pFNXhM+UsitdSW//wD+7bnIZZMKIX5A2xi2hPxU
kdhjStyD62fsrCb/6mTt/WFpad86ueQT/X92Yz5F2wr0flT32yr6BQQFloweKABgTpnqixOW9mJc
gc8Z7H5gUwHTEcT6EpAhAUjYg8PkTJ6B0RLpfe6DSYrEZ66u6IV07qjF1TLMWgjpiojcooTRBmWC
KfQj9ZLn3T4m2MEwFfRugEYVJSZOTo7Qs8ekWxS5ffNhcrGDeECd8GdvmBchuolnwZwwSI9MkvHn
j5fMH/KiQlk6geTiEG+lm2arga4j+u1Zhz+KUd5BbcKlFep0QgRdRKhxgiRqsfPltkh/G3x6koSO
V7yKgZcS+b76MG2HXsjhtZLS7jEyufDZaJumARIa/ZPoiKFO3bsDwUvkI6q21YdcgW9pPcnPtzGa
a9UnTI70G9TajefrXmbVUi7UYxZ7cR6CWKszQ4KwRXoJpg+IeNJqtsNqU2IuUkBxHPFXAK8ad58a
CA6arIc0Wdot4nGmqKH4q4z/Pnd/qqkwVX2I76uRPByaVv6nHuT0doq60UbXOXHXkDvFHzNDRD8/
U2d0ggfWhlI6mF3yodyZ23Er7f6/neJOli6BM20YIWxSZDttErsCa6j4dzOXXi2+BL/LVMMtJY9O
Bs/PJPQaxOUCZhIuG1GKAMn5zbc2L4R71olDxSrTEFLqoq1rTzBH5/qqvSvw8yK4nEHYjfNUthAR
HdCZZYM0FI0MGBI/uo3dbTD0/BcwloQZ8nFwJAlBCEwswrg5t4MejqNAib166mUiRiC143yFIWPW
sljDO8mNX+wYvLn9x/L0ux6agqr55OpjwaFq05Tl80WKSFezpp2hoZnaw5u6B4jcNzwZpPSe4v3B
EBN+FznHUZpRrHUV9Aw/Da7mx3vBUYFlwNSUaTNvm4KyGha/XcZevDzOkegLHlRsRBAj5RwaZCCV
rTo69efenWondJQag8UoUAgfHHyTCSpghZXMVB5UM3WZhaeoCoxQexi1J7HZSvNvvjl5EdxhEM10
GYIYIvBwRjPs2D0M0+b6gVvXwlAUC0Nn8IDm3JQsLGmWg8AXL04knKaDbP49Uwwe65fWdxk8Lqwa
1CVJQaqKrXkI4gycop8jFE8bryw2pUYFqIRGPEQsacGnZTDyidabQN7iIiPoWGxuz33sgKoyBjOw
LW7/MAw4K8ntVTdNxpTIiL5ZLTrdLlvptncXLzyROZLS1g3+LI39/SIOANIu6eEl8aAxq73W1BtQ
4/gVpmZMaErptMoTdHWbiPlLlaIAr0yPyLnMdqaUxCPxXQnim4mefwjn0YJCrJsRpoXVVvcRiFbd
6ab/YO6UB2NfvSyeNIHjXvtIJRipTWZ/v9Af94/YREzspI+O0mJIThGA6ePp+uF41wvDa8f5Mbwk
46IfcToGv8Rg8Mgx9yw4D73uRsF89/A+sOu7Zk9HleuR13lZOYc2SVZcaxEEJ81dnv+dAu9PqMbs
8b3LPEvggqFxCWQpryDBQC1ZDZ3ETx3jKMFblr0dPv2ZtzyL4/xM1ElG1UkQ1+tAZ8yfMbze1q2P
hFKsPnJFKR5gUIcmMOl4ZGG/gs34V7if78Gu4zW1TTEjEBvEs1EJvazEUYbjHmuq3ae3amHahDKE
2zQ5jzLI0iyMzAZmvF7c8CZytJsBjG4OmHcF77Nuh4hk/dmNR7tRfxvMy5m+yXkYPYsBisc/R6qP
UbVX6wfQkBAasm9c2y7OeYwimCgRIrOAXN+ouasc4r3u9m7D/CZGgpKjMahd49yGGIL7vOrZscJ8
lEQ8ZjNlgeux5Hc7NzmPsfQWpjeA+wgqSW/l4ggRXCJrnVMRWdr650q3kaX+EHnklcBcwrXF5FzG
UHdSFrINwwAEIFOt3fBUAwkF+MEMiFmyAGs2+/Oh+4vme/pJfHnWmnMmaZ/E82RBNlqUZlv1pm3q
WEflq4ym2WxD+RLKLfM0WlMgRtWYYBuHz81hAbNA/IA+LCcC/mtwBq95ZNCz4G+ab1RiL5wri8yz
ykThMFpBCslA8e8tP0HTHuZWOdOLuv1dtAp3APmRx2pnqlPL7h5N+DuRjl3z4frpI65Qi3Mv4Wil
SsEClk5NN3U3umIK7nCLokp6h8Dl9eAcSZtHpQJOb7ZkwSb3yk2wLXf6lp4uR1khP9hYz0pB6ExI
ymJbblBvQErElXdhhPEjndMc/887gK86FeICJiGW8W3HxR7FF5EqaxHuyuKcidDr7RDUMIG5uo26
m0Eh3vPvIGX83nA+Q+9VoDZaCGCUl/LiGDfTVnU7bwZhKRYM09GosIPwUnyq09C6MZRqrBk6mktb
3KuzN37q0dPcbJcHBZsW2HBVDP31C8Ipk+eCEAkUAp3Inmxstua8OPInlkm2nNnXS7u8H9E8GdPI
+uu7iImB8CkXsaqyLKDN6E+3HIC4jmC3IRoNLTyH+8PwGHnFkZrI/g4a9uO+vmv4iKVR6EBhwJL0
Ba4erzxGrxM6VMGKhznMoAYiuUgIz2jyHYejDhhGxa6fAZhtBxQeR9XNXiZvOdI96tSKci5FX6Q4
7phLEcYbMblp8u1118js4Ode3hSZ/Isdi6WhiAOMW/u3KoU+cEAsfwFKfD3+Mfn6qD5URQ2uRPZ4
kg0X8w4LtLwanoTykZd/6e+qDUVxfv34mfycilEN2iqOkCgBDfmuUxEpiIWztKJdScl+MX570vHJ
EHX0zQCVYWDYB+dgkmoBOHZBImh0GkzPBTm/o91qaHBPEBlQbcrr6bULaXwYgh6kUa9QTTTusnvI
+iv0mhzX8+xaD6Zt+sUm+GR9uW4rq7Z4IZPzKZEilVMVYqa8YH0aTa+r/rn+/fVb7SyAz+wKTSU2
egulOowmm55Zk3J2I/oMWz+/kl0Dqy+oC2lcijcyQbIuywGyWuNwM4ahp8aVl/Wzs8jmCxjnXExw
teNWdNpW+Pv/1JSLSMpOzCQQc7FiVLNr7ljiV74z0YmLp8AdheMn9o1P+orRXERNCkXNSdqAydSp
S5lwI+TWcX6k0aeoKmdYP8gs2q3mL9t4I4NQInLBXANCbmog4+rj42Lz2P134bfaQJuKbmGmMtZ2
Fe+sxJ/mu676XX4H7lTzTBKFpJRVpEIvTfMs+W7IvKYn1o5ShXMcpdpMejJie9pYerNa3cUoMafq
Brc1KyoKYnb1zt1fLBvnNrQ4VdoFrbOnKAgthS5A/GBYEf3Cq2qbMrzVy+VCGucwzGnM8pidZ3WD
GXkgGWEl12ZDxY7rsd1ZDg8HQD1oKgO0R6Ajp9TtCIVz9iqbHABmFY9RqVCxHXGieGTAkjd9NynY
sqg85tNNbhLZ8J8cJ1WWwBwnASTJmbeuDDG8EQQk8A/fIowWcHeFcfT5EWUV657wLI0LvsVkGds6
hzTGvRNvsycMK8B8lZz0RO9ADt+O01kSZ+t1XApaVeAKmXzF7yq7ego91LwizFWKv6B4iDRyjjmh
2v2IvQTfFRGTr+/bWTxn/qFRpUGmsWXVXpLqS0dNRlg3+PP3OYPXrKrtWmYXDOOjnFo9QVNCgjVW
Qxv9uxgeSoQZGqlUllhFdEC76mChnoy2FcNyc2PcS+ayI26r1eDtQh53UxpVuyCBCnnBX+aGZYUX
oNs6W35Lthh/QAfYhD2eTseFcx87sVWECPLm/fxS4TD3vv5W7elnEmWPPFqqVXs1mTJIwsTd0pZ8
5YDeEjc+gqfeNTwGupluw53og9PQyT5QjEzrnv+8j9yl2RrzAvQlzEUA6eBUvUbFjRb6Q/D1+v4R
Vn+KJS+Ws0m73JACZpXznSndxAuR3DyRnL+/Vc56cP5jktty6liAUWMcx3InOrPXgp+IzYlSwFQe
T7Z+3+3zXfI4PILfBo0SSMJ7CAqerytKbifnXsa+axATnM6fuRG9wVdnW/NTTIyznMEBGSaKGKgG
D57olgBJUvu5vtCouBmgosf4KO6xVijzIM8MdbG0e0nfxMGH6/oxr/9+nc/f5+wlUWUtrQI81pL2
TRvuu06x2+53e3e/ueizEO7qifquazEFD4V7vdkt8oxGOHnTy+ZNnXe7YAg3VR47RopGuXRZngUJ
pPBF6V5XdP2JjS7D/1aSsygr6tR4zrGSIOEE4+dGCNGQrdduvlO8eTtblLx1x32WxxlOogTVWOLP
oK60O3ca7NZGvuReQNWhRpYevRA79U5/CzEWGalWan4jta/ctZTU4LHRZ0g30NMrFTvDRCvT8HJ9
TSkh3N0k65bSpzEiWRUZ1ukw92DsJgIJQgRfkzJqYQpSAAUcZRbKY2hNY+i0/QBGuwCMbL87yoIz
VL4updVWJaYCbCQCX06a3koYilu0f11fNeJI85WpUY3qGtzkwCvKBy25a6X/87jxxSewqVehsUCL
eaM+MBCfeS/vWlf0+x06Xb3r2vwkrvxu5ybnQQIrz9CyCXVYWhCz9Oz0odn2bmVn25ls46XWjpnL
xb2jzXnUth1zh8qnbvJSCgj2k7j/rA3nJdpBlZOBYYwGRJOoPfmd6Yu72T8hEUZ7Gu3fnbbA2xzn
J+Y5S0A6BZUQZAn1ppOItyC5QZwrAJXMoi8ssR/t+hcLz2i4PVv6yhwPHf5QbpavLgXoWEsnHeok
IFRngZ11C4S9093K2z+qIJw9Ol9O0sug7ucBexU2ny2tsMXhK2HbbLev3I58FSmRymaZJywdYCEM
GFW4wU45Fn66yRq8L1IweYZuVNvT/XXBxN3BV5eWqZNaI4dcFvR/49D9pRTqakHuYgW56KJPoypX
GXYv2bErkXEeL06964C9pQgFqJPF15fGZhzqkLk946l/YYwapstYLgw2vwdj3ajAido6zlNYepTL
FUOQRh2yOd12mB4HsbAlCgJGeCS+yoRJXZGUMFSn1j5htGchEpEw9X3OPQDcLgLUie+n2ato7DLd
vW5qlHvga0paHcU12qTZ+9l4U9xpa3xg3hvNOG74RBIlrWeLvvtXiwsZ4kBNLb1g28LmLfhs3kK6
C1Cy+hVndH3tLL52pIPAwuiYDdTNS4huMPLuW39V/qcNGld+vI6kBJPQhgQCqqi3s/w5HXZyv1H7
o5z1bqDsVKm025643ymtuESvIgjyErMrSqqeRXA+9H8TFnHdKwCi+aNWcdI0vd4wAbWLxzkGMSJo
lWwTs5U7sLQQ0q4fVMyg/lGaIFlhlU2Q1nqiE2/1zfzCpgDrCcAX0e3imX73K8NPCX8EiOuPcuMA
aGyd9TpEO3OTbmvky+d7Rv+AXhhnvPmzPNHZVNgyXEQuS2MNZn4CDHTbeLmtqW4AUh/OUTRjVFdK
An2KQ3Y/PEVAzQwOA343TguPTgEsCL9hiVxYobWJOGY6/HkBEgjb8Mtj6rRumTtM4p/mR8/rxzmO
MpFCPTdw1AbrQ4r2Deqh8a4D7cc4DL2qP26QkEQYJFlg/aynRPNkp3Cz3ezpTvaUn8a01zskmo9a
Y6tv7KlPZxJ/UoD7ruIptLowETnH/B4twy9Ynjo3eUb92bUAqfe1TbhRbTacHjNsKbuk7Oa0zxdS
rdgSoozNuStim00Xy/zITREhDug5hVem2a6IA3/6QRcCFUmeswGr4GTgQ+66m6aLbE037cz6SriW
65cN2sR+3NIUnQhLnEG10TE+G4h82ToOLw2SwrSBMn/x81jR4lNigyHkUcEyNe1cuQC+ekFvuNkS
Uf6ScP8nTPHF8uFRL+sza2JqvQQTxZ1uZ34CTN+LgRnLcYv/FXn/562N8sGPC6mH07+tK60X3efb
xWbArQJLOSBSpCySsg/OsaRFBspu9gjv+9xW+7+7+bFNDhLGP103D2ohOY+SqKqSzxh/h6afV9M8
Rop//fvrQLvv0TUa0n9cNQC702lhFsHGFMEIN8kX/H9MXOPWcjrgah3d7zY5xnDEknNdNrGGPKGc
0JrBIrDLQJPRyTRJzrzktr4Ym7yk+uAJu+f55MIh7fWFdfDFmogxN0+zgt7x+fm6PtRtI3MxSTWU
ZWOxMFi40TfD8zei6e4rg+PQaFDCMmT294sj1opNbMQsgdKk7ejMvQawulknhP1df+RZ/JzPJmyE
amE3Wtw+in1ml8JkKxiIuWASZpMOTpXtF4mwSUozZjcXmulhjE5h5jw0/VEC7/Q0PFzfKMrwOE8R
DX1U9Sw41YcPSfs0zbvU2hUZFaISnl3mfARAFoCQs6OlPwhvbOJRDBja9AISf/sXoJGUiXOewmpm
TeiYiWPCxb7FiFRWigDIz65Lu0Fiw/SWOyq5cfKpV+4Tfjy4IOdtJbLkau2ZGwwda+HrkRjHQJ0Y
cOjJi7bhF9bVRwombEThHjVT3OhWylLHnT87ambn3nLDlO3dEffNLw3Go4IQhe33hV1WiqUpBnsW
jkBfM+aJEMSQbACTtck8gZwlQKnIeRNdT6RiLiGuTPd4QqUCQUZDfZ/9/UKdKdPipWFLKMWHYT7U
IZEUILJslsI9XoI2khYlhgLFgaVc2dCO2MkRoVY0Low40grnM7I8KIUxZJCLB7Y343GCn8eoPxUZ
sNBZ/sFEm20MItHrjuTdADwuHufBb2aU9XXG8kWDL5oA2AKDgTMn74ZXy0k+LZ9Eu3DKm9BhYAwq
WUUceIVzL7E5G3LGQgOluMsEJ+zctvcI/ZgnvHa+OadiVm0wtSzujmQ7cxTbukNTtT/eZn71Kt7F
z0nsMO4C4yMVX1GHjcfEAQUSakbLgoO7xWdhsYnZOZNj2hJuU7qflVhMlfMn7TJmi4oORtymFaiJ
s10mtGgqVYjAmLhO+clLaEyRKoV1sTIO3XbzDXYqbymMH3G0eeRbWzTz3DFPVQ+xozV/S9nuumGs
HjdDEk1FBr5I5perqpVQAd888qTaLgk9fTg2/SHVCA+1bgQXYjiPmyiGHEjsesFypXYFRNAENNX0
qGyszbT5BYjzqhlcCOR8LhqyxjmIgYvQ7iQf75TCFh53AjCKxhEtpW72oCRk9Xwdyg1aWUwrlRRZ
53nhdGGwllGX2b0i7yUgaIHC2KGxuXxmFxmd5V5X8rs8PomQyqlYpECBYsLr31XzWk0f1PT5un1Q
OvFpAoQig74MCtNp8Ytn64alrvK3HGlUplT1D9UctZ4aOa8inyIQTUx0AN0Wi3/6vfImO4zQHH1K
hxys0fpH1jWk+uOdLOMH/EruZ/VoX8jnTKcpWqWa65P8Zqdszd3oMwwUhS2kNo+7tVNTb3qwzmJh
1ecxuTGU55BC4a06fZCTaZpkGqJlcOFxr+jZYE7A+ev5RtPvxMlr0WhTfWxJmu/VCPlCEneFzZkY
xBV4c2AlogEEnrQFva2tmOjtYr2BZIpgNWl8IY+7zgBy1kXML/n22DVZ1DiBRXx4GZ/ooYXrG/V9
FXlQQN73qDJmkDWG0abWg31fNC/GXBE3yvqj86wTDwdopCRpRXQFnsDjYWizChk6R8tn6fiHj84L
YZxDjsOgk4MC7QxS60rqMaFgB9SicYdobAC8iQQYRMnadVJlkwJJrZSiT7gnwhB4PECoLf92z0So
KYJM1wVUy87sCu8ksnZA6cT+fhFna4EZ55YOnaLdjBCRuaVwHx8Hx9hY+84Bt49L9c6vI9Mu9okL
h3tjDMYiYkf4YXBLtD9ldvsCeo5d7Ane6+fuC+O0j0HWgeWNWjuv7Pa5eYj+En57sNwpQr74JZwz
WWQF48NYI6dV3g3lXlsIZq31SOR8zDgXoiiVBp5LaKpmky21b0F6Y4yKp4Vfr5sMtYuc61gUuQki
1m+lBJ+K5XOtvijl43UR67n181rxWAG1znRtZO6p9cBFgLkHOkuZbqSNsakVt35Ott2m+EDdnD+J
sr4vIQ8gaLM8ilsNBmp1GzGz52MMoepT76r9hl3WfwrAMFVTNiRFNfDfj2eila1qkGuEIB2Kd4zt
DdzEd2wmZnCre8Sqrl4yF7K4G9MqzMWSY8hiaPx6M6JjdLCjT2zue4WWdJsQx376uyfThTjuuBtK
1qdJzqKr0O12bORg4M4f8xipCYC8/fGVvNUoBbnDXmsh2M5RWGB5CYb7ZHlHBexrBzawInikGszW
Y7sLDbkj3cWWVgcVNNSP0XPwlRmpfK8dBw/u066faHNZfc5cCOTOeFkmSydqUDDMt4L0EBbEa2b1
bF98nzvb3VLhPoigUDE/JdmDJR7j9um6Way6qbMIPs1uSOHY1GzNukL2xLRzhDzYWROomdRxc13U
+nm+kMW9ZeOqzOeCxffmkfVIP04HZRu49Yixs9VtzNry/igovZDILPTiiiuHXF4GZoFBf5C0vSE/
VOYLodXqlX0hg3MZZhWlS1lAK9TJMifA6zn8R8WtjckL9FApZlFXDjGfXB81DF5QQEbtWBHm6CX1
PTL796MWO6OeO7Wp2EKduYSChJXzqXbLbEajwlsbCjbgCfvKxjKD9cftfcNAWy/rD6HyV5RIznNg
npVuFszzy/N20rZV+EbotIo9udg0zlXUlooWmwU6qZsZ1SVp26DRVvKyPZkQpsyD8xFFMi1NkDEn
uA821g0e0CMogSsQ91CpKWrROG8hGgD1mmzRKvHQRcciJCKa9ZLcedH4pLqidMYkgPoIWY/8FpU/
5DMj+FjBCXz9TnKKxwbgD9Oz7qmM4jrV04VkznOgISsBtSa260R0GdqSXf5jPIIG28Po45PY5B/z
llrQ9SfMhVjOfWQdRp0Z7IZW7npv2MV7y/ssv6GT/Rf4YdaDrAthnB/JAilsjRLCxH32zPLSGaDH
waHxqpd6x2A1obtQQw2JC0ZhJnXhH7s5luo+gMyqPsrjsda+0NAawiz5bHsjpP8uYgfvuNEdyR5u
QBKGZDRmgh3ULQYKUpEVcbr5pHtfxvAe31zyt5kgIAXDm4a+X6grjc+zV2GRC52MIzE/TH55i5QO
WJYZDrT6hN5ADC+87reYW7ri/vnUehfEfa0icnWKtrLH0m9nv8JqincYn0jEi5RpcN4kK+MiV9nr
ULHutOY1DT5Yw/a6NtTq8bl0wWwqvI5gfsK22vWPMVoPWZuoCA6VX6qUETrx2eFc0qZJYkdsVjDT
ZDw002J3DYEwpLwGn0sXIysFzzCk9Hs2wRD0f26ATltGKyWQqSPidPEZ9ToJBUnusU1N8mhIHxvS
6RP3l8q5iLwKDKBcoU2GztfxGOzA93Un+ww5QHHak/bA9u/CHbVZr/VZA1nL5/wTWzkQW+7ZNB/U
iX+FOIR4oPDN5EmgV5iNjMWb3liJLPYiX7llI9TKO4wodghrp6RxMUdQ/rdVnYv5sUw9ywt34bPi
1D6dEaPuTJULPBRWoWgCFng4Il5EI1B5rbO8gpHaU11j09wyxhmS/oV99YqH4qnoQdn876NW2PYe
SyrFnnm/2CzPHvmsDF7cSp9Al97ZVMy4XvM8X6B81/lYRdpYsJhOQzlQfBnczu8OoLxxhtdqm+6i
x36X3Pa73A19iv1g3bGYDP4hsjHHXHwi13Hc96zVYQiOcrSP6pdsJJzl+kE/i+BiET1Jhy7KkK9C
kcSucQALCou0Xhc3zyK4CESJWykdQ2ghoLHvtt8M2xENjW702OyxY0QVnloyzq9oGqbYGDGEqUV2
nDsEOGly6FuqKe0nQetZKc6ngBogSJHmYxmd2TF8rbS1Qw3y7WILEiZ/3hmbzpvQ5B77w8frB57a
Me4RI1aqHg4aNMzT1yDZzH/UfXqxXZw/UXKW+yvx/XjpwQH2pqe+NBDtdj+5zM7Lx3mRus3kRWXb
NO7VfXqznHgcqk/f4lEq5vhJBucsjQs6WpBUzzEj8xv89JPh1xvB0bzZ99oduAj8G5KJdP1y+y6P
T2wK9YgnE+utVTfxIyjbdr2v7BnTd+VQ9k5YA5/MHFOpNsYZ5zcQA78eyl0sJP51g2Or8973nrXh
XISYRpYgMh6sZNeh0seK+NE22VNF/PWu7rPhWZyfGLVenha2atqT9LY8WZKLMtwja9GPne5rYNnp
pnUHE9SP3zDQ1LuMWkrOdZSqHiumBD1NQdmEGDjYNDMRaFMiOK9hqaFioSiHsKrBME0MXKemU1HO
lm99qqNqmIYASjTu5C7INOcf4kO9y7zQJ+MqShvOU+BysrKBMd9NrAGfjWSWthvL0R4MpGXBEh2S
zHOURM5tzF2e5CGTmNf3fXTfiW/XTf0nl/3Z1jlPkUQG0jcKjpO66evT+xwmfyPvO1/y2WgYdMAU
N2B9RxVr2NMPsZ9EV//Jl/juqKIzlhYIFJaR0HDn47nefuheJbRrhs+j7AZ26auvf4it+n70JL5n
qqrTxTQZ/VyYPzVgnjHeJgrlSrh8iafTK9PCSiXGyz74YPBjXrgAgx/yO63d2AhuiKN2PRCQ+Iap
WdP6WNIgbjEnV8sehAgIl+qVsJfrnl7iG6UWw0wHi8U2LIPEGImCZyAIXECcnN+dVXuqLF7sEec7
GqtrgulUWVQeRwD+DMr2mX/9uZ+XeCa9WJPKdAH5s1O8aZ+1CG02iYumWkwkN8E3Nz7RLLvXbxZM
ovvxYWY0cZ6ZrAu6ODAeHR0YEtX/hZI0pRnnNjBfVRZNxjttHhccY4bXrUGzNJ247AuHrDCyEOza
SnJeRATMJExYG5aGuVlsJsYCLl9Gc9fZjCmwAzOKdU8+BInV5HFOxiQufcZiqu5zfNvtRBTfGVHz
gObR4El1J2f4VPoZ0EI0xIo63Dz+aRYDs4tUrHCyU97Y2VZ3BiNiwTQfP/SpGicRKoA960fDsYQ0
DlXQogMOPeCWUz2hsKsDTiGjpAGlR37EYLK3QtxqJwIakkmLGeaVDT5lHC4yChiuogizAPmNq1l2
jtlIHlhfbwFA/6A8MtRmshW3+bChkeCEWzuFuheS06RSo7jABSFEj8L0WY4+dTPhCCgRnKPJkmAS
G0ZsX2jVJpxGTzfh14bJve47r9/lGBH54x6aYhG3nQxNsuBD0z0OqXf9+5QanHNpxX4OcKXBJMuP
eRLbpTzZsvj4/wnhPEuPl7ORVDhzeRf7VWbZvViiLWBzXQoR1UmnsOVi19sKTKQLQ32I++K+Z+0G
BxMkR4kX7Un8DuG8+NLtJMXRANPGYVp22htLdDCWPekB57k5NSFOXufQnCWEOZzwjhcqKqlVD+AG
h9VNT/roDfUXYg0pvTifMU+TWi0YAID4Y5Dt5SDZkQvmz8w2wFaY+saORcl/Wj77HtHxTVKJrvZJ
jf8R5xyt9EmiRg4QZs6XbkWMQ1FKA6d1Tl7l8G5EhCrFRImOksH+frE3ulEMSq1DxjKrXp++dEVo
y7VoEztEXNMy5xG0YI7ajmUeRgwM9kRP2cbHDiVv4QGpewBpSbISSi/ORUSRWSA6ZAI7gDGFySma
0Z/G1iEUY17gynXBd0ZN1lwnY4f104/919GLt6h0g2oqfPjWDo7xPcYeLYfoX6ZSH9Sp4iIRzCgc
KryXAFxv3yLtWObEbKLTsbyiGl+8NUsD7MRs/oS6UXy1tkNPu9Xt+hBnQP1Jmxp5UYxHYfSB8mNi
yzeCi5E+15eX0JHvjVLVKdINFt1J07RPxNbLzMS9LoIwFL4VKhKNZFQCiEB2xcmWQ6n8My7UGFxK
D3Y8Lk4ZkIOW3rOgxirujOapp+ZIUd9nf7/4ftfVelTDxTqlVmwFQ/EAYvGurxMlgnMUYz5U6sLC
wBR3RbA0mIxJlMFkIvTii7CjUAtswi57ccWPKYh49OPy1h1AuY8XGLysH3zUT2NBpK8dm0wSebU7
eMXjn1d6MOrBAtUCQhW+LAGi0c6IWD5Cuhs9VnpJwdZTvShIfvwCnHv1BjtL4ysRFeZjBdkAaZqd
YZA6cpePJ7zdfXxk7HWybPeD/Svd3+vZ7gvJXCEiXIo2GZmjBGmeq8h2eBPCh4V7FWIrW/eNzeL1
9/oN3ai0alEXkrlbe8rbXux7SC6bL0Fyr6Txn3iPCwHcqTPETsHIcAgAXs3OM08bqAmuq87Dwohm
8PvqsnlqKr04d9UyKVUroICExrWg+pTqn/Xl8fq5Ww8QL2RwcejS5mbVsW6MoAL5gLJlvaGiZS8e
q8ZRJTFKIe5SmTNtBhMWLpVZ/qiOH40ysmWKUGcdt3LWiA9DC3XJ4K5O4drkohN7cltbuzE/Vp4V
IR3ROaAtPlLX5Xql4EIqZ+iliXHTs8jK0hYoKbX4SwGeRnMQ/VmfHutUPg6Vdmcq/VayRvt/pF3X
cty6sv0iVpEE4yuHYYJGOdkvLNt7ixnM8evvgnyuRUPcg318qvSmKi0BbCw0OqyOYvkYhQuECduj
Pckip3/THVr9L5zpp3NhDMj2sOM+uPLzeGby8WhBf2aFw9JB+KgV4XEnIcvMspTb9x1v0MFa+Sie
31XezMomYi8XTk7ZfsWvFshdSIVlxzYdQOVqgDSy1wbkAUUhPpq5d+MtAiXHwkdnBxsM0IilckSr
5a4qqUPwVWVdP2rQJc78DcOWXA21Q0UI+W1WiSU6NUKL5txbyYpJa3ZAHHfJtf6D+BjY5UqFU+xa
f/C61oH6sHCd7/7/Jwdttcmcj9vOmZrTEagosn828YJDBURxNx9ZrXbk2VA+ZePpc7jZy7P6MPvF
rZWgZFb0rBRwBu8Cyw2KfjAFGiVhRemo0XGszkV4J2BB0TfliKnI2iSVWNNC7aFKAJPC3sd29W6e
7Ji+zB9OX/vYXN77pYWRdTKqfnaVghiUGUIngu4vL2ozqreC4BipIUUEMQ8w0k+tcckjAftgohIw
EQxHNqUujdnAejHoVX2dHaOzHqR79SSC2b7Of92FhOOYrlLLSWENVVF1Mum1KiptFxE4X3rYak1W
LAPWAbUmjGUMHRbAWE5M28XU3xVD/8UMtc3CwNU34riklewozxmXsGNFTgPKQiYPrx3hg3U7zrpC
4jhEn/tOytlnmvwYL2IoNhqudI7+epdCFZb+bjucH1+L445Fl9SqYxkBraz3SjG6JcrA51m/Ltpx
d9nMRVCcA0MGVMBozKeQrHFn5d+bfF+oD9IsZGEBRxCOI+Iuj+qK7SB56L36m4G4PBtvL78y2Zo/
9V9/bSFfi2imtdmErF0xaf4yppeu8i/v2z+45h8AHD/kS91QwjaOPcDb4/TKSlOnQ70rnzDewWs8
NnLBwB0uHOe3XVf3YYx8RWJqUIqHMaAx+tjrbttzjImrGEjsphHYlgozYII7hC9KVEg2a20Itk1Y
SAGlncntAKHXyxsqAuGckirRSNczL6hIEdbXMM7tNsRozcsgonOscYyR9oYd6mzrWENmj/G72W44
shmPspO4huDNLCBdvh7R0sgcdmwmXheeZ/NWav66vBqRI6dxPKFhJbPF9qxxZ1Tvo59un3nvMrl3
5c5y3132eJ/jFV741Tn6fhleuJkcd7SkbWUEZ5ijjOb7W9blzGqlw1do10MH5TKaaDM5/iD91EsZ
e2nR4msqvaSZyO0XAPCvfBLbM+3YgZbv9B7im/ZJORloSUD2bviPGoio8kX0fNQ5ElGsjFTJDEwm
X8DUyaf9D0RDrwehPyo4XjrnZ2CGgBoNJUOib8t8lWhvkS2gRBEE52M0NNHzPsUXMscHVY/cJjEc
oxdFHd/7ky441jr7jqtnfdzKcpKx3u3+CCWo+/Gb+ZA/al5xrbj1OXRzX8PtTDHTZPCSv5pv9tuw
/KtuQZHLo3NcElcVzRQI2+2GV4yHN5BsNpCySXYYuqcfSz+LURNb/m+nQGfX+Xrxodb1Y4PPGBYB
6W97S5BxEN0tOkcpRRZ2hTqBs/BsqXfKVYuBmhKK+EMCgT6QpC88A6Jzx7FIFtoLSd/LvzDufroa
AzYihp6WI/QgbiFsdBaWCTBbv2RBHJXMw7zUCyusi75ZwXDzswgStVOsS0Esvi16fxqc9GERk7TO
WEQFimkBPAQ0Buvn6nsOqjT8/FhB7nsRnRLBWTQ4Yqm1qLGl95hC/ZhnN1Fzp+uC201E/wZHKYVu
YnAbe1cPEMtm5M8Gkeb3/3LiqsBRNTh2qe1hUhvWwNL9KJ+Jn51YeX/xmhzZgAXNh0bUvnrKhLkx
tlEXbMXg2CZcxqao2LtmvlOPEIR9YB0FP+tXRXYp+mYcn4QEl8HA+KTT0IPHRrKMeGSoD5fvUdE+
cgxSSH05NKzFKQxHlxL5L6OzDmoyBr0+CsjkPcd6afM4MmnMXiM1s5AFitlwEqBlt7wsbulF96af
+9IOhemPnaMEFoZsO6lDjhhfJHxiCw2VY5iuKP/T1cXUrTUvOc6pswTkCELb57tOpGUp4lCD45dR
6SzdYM/S6jW61xHOiyEndl8cYrQnoRRZcqOXy9/0vcTowkabHMVguM5EZLbRoxQFYT/fk3wJZNXw
7K7zVVV38IgMtBglEooojr9dOvnxGjE5qpFJUdK4B7Zyw6bbKXsFSmo/o4kLanKKR7ogriU6LP+w
yZYOFS0iK4rFnZaMLGOvq7io0oMeI0aNJoD71gelquDx1BPHnP7BjD4QuZNTWTQ3o+r9akRHJ8aP
W3RnoVTfVd34qEaO/ij4qtuE8AHIHZ/axLFUFgAicPnNyJ3uytjp3zGUwINXuqAahN6J6yb+wSf9
QOVOSyF3VW2yRN9SyXjlDTXRvWRGP7raWJj0a6ffNCXVnTTp1Z1e6bY3o+zueomo7F5ev2j53DEq
ZNkaOwmG1Wn3TeVW874m3mUIkRXxHQMNhpnpUYwsVOsRDKhT8fJ0wtSR0FWl+kruqf+CjwTr4lsH
qigf6MweGtniJempk7wxFHTjiD4iPzQFPlwfZSynLR/DIxwq3/Z05AobRz6JesS2L5Rf9sK3DywU
fr/GXrlyYX1ZBuN1wdTuKQrBPZnA5RDtHHcZp1YYN5StitrH2byK4uuwu71sEexPfGbSj9Wwf2Hl
YJcqAFDrh3iYmTqm5RfG22WAf3g2fCBwNKKrQxm9lxvEV7gTR8/2ywwlUTYGBlTLe2WsWEZctCqO
SUgkh/LMasCjsXQk+TxiQvjlZfGfhqi6bsiQSybI6RomrypR6GppTxhB7kq1/EIVjFkksxdXy+tl
GH4hPAy3eWVhEytSAZPTsxreG7ooaczYbf39eQBup0olt23oxdUuCrGj7GzEBuSJ9rF613bxbmhF
ypPb22ZAjNHC1A2ZnxDVQqaxn0dSu8vN5IdBgfki6ugoKGZAt0N0y3zpVPVFLT/bu/gLlWc9NU/I
UI7YxazOHdlUDzSkd5c/1Kfb8udGfmBwboFSk4RijDswnmEIO2I55VMUICfEpGG6J02kYP/JB+IB
uefIMKTdnBIAsgBY98BCe+WVdOzOooQtT3jvQMhSarplQDSQfyInBny72cC0RKiTunq1V8O/FQNq
DsN/Oe6Px+Ev4rTX6jo1gSOXZxma16Q0zvNQuJe/1KYxrJbDXbNqDWGAdgZMQl8s8kxFna6C7eKf
v3pTmq0W4u9jtv2XsoaAtVKfh1Zy+tTYXV7Kp+v855YRzVIstIxZPAtNGuS6O2JBScQ1nQjxmGXf
nDRUmipoCaVBKbhmN08v9Bn+H45jo15TpaEzbJBFFftNDNk99JYh1LYXLIuRzidSUolp2aZuG7bK
faIs0wakTtLGtR/G5/BZ+o5RfPv8xjrQU+92LIxQPnS9a7uintfNBRIN4pyGpUDVlHt0x1lN5XqO
G7cKj1Ya9CV6letJcHV8SqW8f7UVCrPQ1Z1LyRJGXYblJc+jl1fO19yPIvT0dg7TNu0QUWBlwuzp
JMqOb9o+MXVCMFBW1vj+q05pVKrnReNK9Gyh7kE7XP5ymx9O0zQUIMlMg467TaiaWpExYmV9lTm1
ddUO+S6JU8eu/lLDRmT9fDr0fR9XaBxhYL59WtcF0OTjcGifWC3S7Bt+cfPfNr/yQJw9jtRu85gB
xUZ3irThSqW1f3nnNi1PMy1N0U32bdjvVzYRdxRROilvEEVGZQjSeT+m2rweQjy4/jcg7gyTAkq3
XUphAksSkKZGJavhqmZ/fxlm09JW6+EsYW7DsdZLWJqez1dWRv1KKURXoAiD+/4xVSWzmbBnhoni
QKThlUjEROzAf2IiXVFNE9+EfBrBrM9RWLUJBAVarzqkKHnfh4dsR3SHXmP+whlVxiJNo80jhG4O
lPGpmvpJAjy2mm5UJ1BQPUpONer73Dg0XeVaE91RefkTawAfqDaBE/upsLTv8PpNFlg2ZKXdMiGO
gWdAFkeCo7pp3aYFyyYaEux8aWJNsjTvjAX3VAZ1ixLqecZNGVbuZZv79NR4P6crGM4gOqNu5VgG
TOsNkHrzMoRMUWZpemy0G/teGIQsSvRvXvcrTI4bTFluewzcQfEvhEX77FqiD2kVuXYvqu7fsnbd
tk1iQhneIjp3N410gkOhwt9rCswX1FS07E7RKLCHTY9ijcL+ixUPpbTMR8x2xxX/oB2lxIGoEZuv
8kP29V37ILmiuNaWZazxON7rtLCTqQS8qfAH6xGjFmgqeEWLNo5jvFhpbQlFYXhzYJxa9kAKAdWJ
lsBRnarndSNF7O9rnRx0hRU6eaXnHvSARL1mn4KPnIXz1aqpPJdkGGbEkXMUa7JKcHkKzNZhAnas
nDCvHfU683MMFBZYxtYqjQ87V7n3jWWFcjPNQB7HJ7OPnFA6avGXywd460utMdTfja+y1bFpNZwl
PR52RpsfamN5/N8guFOUpPg8pYJl0Mz0lWrwBhIFlyE+BaP4j8SdoWxC1LRmGBE9WQEUhgPzns77
8kA9tXNEwxgZqX26olYfhjtBkLccslrCptGycjq8mDB+rpLv+ultab8M5OHy4kRmwB2mYZrVRmcU
2/Ve1JcOhNe78O0yxiYJGZaqygpR0I7Ox7rnosiHNENQIj/ESCNCD8Fy5ZtFRhHp7CLa/TWMfQHk
pi+5guTWVaWZkRsFIBXM+5ZeKQgp0vyYHMth9CS5d1NE+UZD4C9vm8oKluOOsSf1JFcs/ILjnGAQ
KROm1gPVTcVSnsy0PxnKCou7HcNMNTP0brPbkY2kw6wZBR7zhCL39FSgYXv5S7CnjBIuAXJXo9pg
lpq9ADDpr0hqOzbeOnqpuBpiCWZ21GnuYPqk18ZBFbeCXJzIhviYT6z1VTGywFYLHS/Enr1sPNhI
JMT70q12srIbJAFDbrLXx/7ycW7bzjO9xPvR1Ul3baXyTtNEAvTbHs4Kg2NIowvnZkyAgeJFyG7n
riI7jeIxZTKmgk0tD3LEouS6EJUjzWYp8ExnVsrUJxqfpbtQdsKG9BqO+Ya5H4FQA3PbdnQDo2gs
C843B0kVTZGKZQTPqOnrqOsnJa+fUqm7amkbjEnidEV8P6qoBBzjoMlF3a7vHuln2/3A5zi8MMO2
NjLgM/k5qXHbOxlRvdQfUGqDInrDCeFgon5ifhEVfr23n16C5ggdCnTpJFsDg4aiiIppGhjKGiBR
A3FO0ykC28MgUw8DaY+xN3aYAmcHpU8RK4ifpINQ7WGTNWyEmZFzhO/Oh5iaQlnmoVTh36Jgi9Xc
TXsUvD8sOzaUPt8tAheA8eynxa/gOB7Wst5MRhZXt8s+dvWUHrRE9yuaXmXyaAhOrAiMY98BPV+a
GWNteRd7U3s7D19UEjlS9uMyE25emqtFccy7dGaXmRDmdyf5VmkfaHUrk6f/HsKUDVUnuDNNky8X
ySEEOUUDjCYix7a/GbOnRkQ+W7uFuTWGhfnIuqHwUbm+bGSLYhaPazRXWnxQddUL89FRB8G9sbVb
Kxy+2SFawnZKbRw9auh7yyKzMyTZLldzXfD5N+8IU7HxqGLRKpUP95GytKuUMmfGVfzuNvO6vfww
7cYrloeIHsjj5W/EzIm37TUcxykaZoDXDXsF5zM6kZYm6Br5RZKW7zmpAzs3BHCb+wg1dcQyMQdF
NnkKlfHoN0cEh2mnOJ3tR9a3eN5fXhL7lz8tCfE+zUJ1r23xM7bMTLKH2sJ9jpqEFEm2oRTFqwQI
vNpMnCdmFA0Ip5MpyWonJ6TJnEXNO0GH+bYxfCzl3VVbvXwbWs9VYmIpBtKTj8k+OWop+paiAX1a
PyssZFHybfNEaaxsDCER/HD8M7ExvYtl127cPI7Z7aLc2ZEvJ4Kk26Yd6Jh/oiJZSdAYim+4Wpht
o5BY18LaVat7s/TiYl8NAlPbWIiFQScKokgKyIHPiZsQvNf7KKEII30v5oOs3UbNYz8IHvJbKS/L
khGJUxCx0g2b268WCiiFbqVQG5ISV5/PunxQUpTC4CJS552i32Xa34tF3Ms2vrF/QLVwWHTZ0GSD
/X61f7FkULBiTvEiyB86ZDwi6A9MmSaA2fKyfsNhm7zCCRcydo0FnFpCIW1R7qe+OyiWESyhFshp
GpBhDmQzP6Y2Sqez9otpSI6kPw7N6F1e8dZZ+O1f4Ta6LnNZL4aCus2r4itu6pvpzvSkO+Ixpd9K
WKIq2mLugtTNpGjKCXhaXDfOYBBnTLR7XRPVbohwuBfJUlBDUhZsMWYn3fdF5rTddK4rURRt6zis
LIYvT1OKqlYTZjFqlLTQA28gCBR1O2mmTqj/91lT3IG2hQsZlybhOcQkeqwuekXd2D7Y2XkwT1kp
eEtt7pqGGDGLEGMoNfv9yjCXRZfLwmioq0PhKzvF9vWQB39icSsMzvjLtkonHcUobvRcQaStDSYn
24Uxnqd417jjSRR3ZBbMXVzsyvq1Js7CIcei9h1bkyS/ydmhr7x2NJ1GhaqH/FWwNtH+cdZdjXWY
SjKwyIN6VHeE1eyPjvEQonzPQolkepc+KaLIwsa9+dsCOVPHEPgi6nWAQrfClz39hB7g3XzbeOy1
EF6Lu/U3jV4zTEJUkJLyzikrKzHKGIWLMoWVtG4z720MFs28iAjWJUJhy16hkKFAS4Bd4rspnYfi
zwn98QaUIvpFRMfsKf3ZQj7Ww1l9PNlyPtc4WAvqO8Mj2Vfffyy7GsNDxSMfti3kA4uz/kTq00WT
wH9Gdy9pX60oyETTJ7cKVGAQHxicxceylmVDjPVodwgd3CbHAdFCl7XRISASNKZ32eq37e8DjjN6
zOVQIpSQ4gpJm6clM79WTSOwBdGucSZuRlPf98zi6HhKrJNdfzdHAbt+EmqFn7HeNT7gPsg9FOlK
7NrYQGORqUc2HZhJc8oDS4wMbwRhF6anlL/+96pKPDjnualKmDYspuSa5neSvAjv+W0S/PWNVC6a
1PYViZcMG2iS+zALzPzOsv82FepYlig49qkr5H0tBt7TJqjB1vmYbmlkdVaFLXXnBkFAB7EUdzoZ
hxDdDLOL0RKB9SKuA9xcoIESPQItTDio3BMIDJjYFgOVw9Gp81NKDrHtNsZdQUWGshEngYToBxRH
TFkBMe6460DyqHFUd0wRc66dbq+59QECjeVO1OK+af0rQPb7FRMWqj6HWtRTDAyd3GIsfHs+56W5
u3yMt1BsfC9UfykIyPPKQ0k7dvD8jcJd8tJp82t7Qc+LdH8ZZCvkBf/6Fwrfi7gUUEPJqFngIQ65
oclVXPsmf5Q9ilF/CuJeGKQRTF4JvSV63fvRVXFI9xiEcNOcRbu66fqu/xXuzMWhuWASMP6V4o0N
SKcP2c5EqSp6R/7dEI8tnkRC12ZvaBwPPjXeJzSnhqIXiK1ad5Pb3TL9VmSsb5JbAlUdDDEVsObm
RbBG5Ji5rI0ih+ZLgYietA/P1rE4hhhU+jp5w7XYtd981qzhOJZuVFWl5qIVLuuXYCK1aIR/Qt/s
0cYUzARVaqIOuy0XYQXIUzYdI6VC1TR2NIPWCUHFp9U5zXS2WtF7VPDt+JzoQqa41SQgJTNkYVm7
T5ahlp5A1ELBVAYm9yi0T/Z1eLdkvTqOs5FgiBcjY1/vFV9uHx1N6EGzKWY9vBOyo8f4jk0AkA4i
j/kf7AYReUPTbcvkGTysUmR0FCA3aMOXHOq2TxIkZfJr6iU++XKZEjZ5B1ot/w/GeUSFhdSvwhih
bu9rSDSGV7G6vwyx/fU+IDiHSLbyNg5zQGT2w4RugeLh8t/ftsOPv8+dMxVSNN2Ewwad1trTe+Ki
acC1Je12Wjr/MtTm7Wqvtos7ZKZOQaER1qI71t3sqU8l6glDn4m3qo7sDkEirNwQLI9PsGld28ky
I0pLfzWmp3F8DMvzIgs7Erf88NXS+LRan8Rh0ZjYRuvMphy1X61bvAwfYOQOyjN1QT+EyMr5TpJR
zZJKaQA3Hhmcsn9XpT2yYRDxUTipfctBWS+Oc1CiMf0P2uDnj2mgBiUG1yDdg34c1LfuzPPizYfY
E6bXRB+P81bCIq2TscPHiw8YahfIEMWKfc213PIVvc9OtMO4Vjf7ftlKBQfO5jwWuYz0Zkqxta2K
R0ePMQ5hLXBXROtiv185RQux22hYsK5Oe66MMy0OOrRdc8FCNgORiKmjBQQRBJZ1+R1m7klYJqMK
I9mN3nRYTqE/+xg6eyMi3U0aXAFx66kLpa1TjRRumb+EkN+xg6alzuXPsk0eKxCOCGdbUlWo+2LT
foSzMwYpwi4YeI/hqCQYXX03nC3EC0RL27SGFSpHj0lhNXqZArUJv6ftd0l7ubyszYty9fc5SlRi
kz3c4HcQc28q0ECrb2R63ymlY8XIpQpb0Lc9xw9APm+15L2V1S0WNGJwXnRqg+Ss3I+vyg6jgc/1
i2jGi+izEc5TLeIxMqkGI4wPyXU/wxKjvb6PH5T7FiJ6mF+DMdVoaBTNqRaYJK9Ru+Ral6IKDXwM
re4emZHy1kwTwTne5MXVXnK8qBsLicwGa5uLN1u+VyevtuluwNM0FWKJFsRxYdxFcp9pClyNLtnF
KFi3ZicX3dCbxLRaEMcYpTb0EcQzYI3oBIIYqCMrsQO1q9FQBVsnWg5HGSRTegResBwy5N5I8iBr
xswp40Lk/YqWxNFGWs9lWdkA0u6qgwlJxWhP/ditTvIDpq6hfQfEIR5aLkLlaIMaiKaqFSwjre6y
fN9DyRENULpgE4WHmWOPbm4KPSsBo97Jx/gvpn+bBEYHeTfFS73xuyiuKWBDXr+ry0ots0LgRdA8
T/SX0RBVy2/zISSEVSKrFqoRfr+zSBMOuaXjsaJhdob9RZKOc3/ojUDqYscOY+8y+25b4Qcad6gk
1SqVJgVarnaolz9PmFVqlIfLIJ8EoVhQyTY+ULhTpRRalEcDThVTZNKCMDBPBM+h1LcOw046K8GC
sm/qVQFkwp7+7AL7AOcOmp5Y0HGhcGfU/ka2buxJVHe1beofANwBC/U8kROIrrm1IjnaiEqvaHLi
5jqWB4G5i5C4Q1UaOYpWc3yt2A4U6YDqDlrMTioae7Vt5B8L4g4V1O+TmBLAyPkLId+isBC4MhcB
bJkfayVlWahDWRfRqvBQm1eFmv2PANydOxSlHisMYCBXSnOSqj+oQkDXm4wKf9VEYJYXslmyakk0
eWHREmh3QGacKS9CNfW1waP+X4g8sFP/KZywwlN/Z4WSaDSxG5D4FHaQJGnDm7STj2qr76a0xyTQ
5JFW0jE2yzOZrWPZ0uMY9ldq/wddmb+tm2OnZlDirorYJSy9dNpXLXy8TBWb7LdaJ8dHgyXNvUrB
r7ph3NZGeKRK9VdrwdNdFi9txtssjp8uQ25S4AqSI6dEV6xet2QMJojmp7yfHBrPT5UqYoltElzh
cDwUTlI9RQVwNBPCoM0Ve7bm7rSP9hing1AihuW+sSdd8jhedULB3e343gqeY6lRgXy2QfHl5Dt6
UNFzk+IZae/km9lXMaDMPuju5X3dJKsVIEdWC20MHHQANqorJaeieVYjdBtOgkiA6PNxZFVXZlKV
GSymHu+1/tAm3/Ti2+WVbHWCrq2eLxSgmB9utWzvlBsjsCCtGQaVD/EKCEtNXvPSoF5Z9eHFnUQB
AMHieBEbVARZtS2BZmCPnqGh5jy0nCkUNiizTfpMLwSN4yp6Gk2+ZlDKTKtRezzCmtfmqjsYO6bO
kbrmtfEwQSyne46YEuWDvI/c+V6wudtr/IXNv8dao4i1ZgZ2foDWyeKaL+EBQbG94fRXZkB2yNvF
jiFA3TbOD1DugtCTMcxGHVbTaNnODr/Q7KEixy4XVgttNCzAdD6AOOLW5dyOGgNAcmcEidycbTl9
CKEYgxScX3fWrkjCr6NMvyKGIWrn2/aOV+AcWxt9m2SqBPDB798S8Ix5be6MB/qseDJGEooKJzev
9RUcR95FLqlJzQIU4YyKJ2g4GMLSMhEER9ZtTBa9Y1mK+Th6ikv2SDq9IG3gSUHuNU/9vhe4XCLr
5Fi7N+W0gSY9vEf1zjIhPWh7VStSKRF+KI6cqylsU8pcyPFYHZrbFFKDuPMMh7XRxF7/Isq9CAE5
cjaXKU1S9o5R7+CRewskRVG6GViYkJJ6oScsTxcQDC+zXMi93MQ5O2+oRUepWubVtWMdiqdmz+bj
WXvW+KnuWTN95Itmf/4Df/86hPyrrcZwuUhmIR82BTfbs47T9EaHMLd+bk4YIvytvjEP8x5RGFF9
z7Y/84HM8cyUduMw5jAfDW3VKPx2aIHVVl/nqHA6aGck+etlOv00EOf9rfVxCHkV5t4uinRkVM46
Ivpr8jihrAjVPn7usmTDgBab+EbFPAVmW5AlPzWIQMlOdpOLxdAELMsrNIealJQms7L48LMoY4CY
TOVHd4aLETEsD5ZiELHoyAo4QuNoyFAKHY0wQJWso2Hu+1ng/Iu+KcdBk5xFNuZLwRcvz/NUOIs+
+kWBeQJx6clp76HST0BCW20u61uEl2zWZ22OZ5Uxq9oeozg65lV6Hxpw4bR0lyjQA04aJHWgnmhI
V1Y3BLOJOlTMVYiq7hTPixdK+Rcrpo+XjU1AjrzQc95F/UBYjLGzAym56bMrkwjCVxsQNuqIZRvV
yoah8EWNaqTOU1hkgIDSnG1+qeaDOQrpcIOefkPhWD5CW2EWaimOaaBddz5kvr3UT4I2KIMQvUTW
VXGFCwbDFdHI8wc+3m/YHPenqOYkgw3sIb62zOcxPMz935e/01Y/8m8YHN1TQqtQtoDRuc2VcYSu
3C69GU7ZLv6moGo+Q41GAS2Ty6gb5+Q3ULbpqyQP1jUowwRQ0tuOHgf2cjdkLWTFrtRsdLRclFTa
ygmuAfnyFIxqCiH29r5K5hywHiiNBZgCY58HtoAFNljmNzCO2SN7SZqyBpiuPie0cFrpy+Xt27q1
fkPgXMd4pko5Epg+3hvHzCufLLd10xv6HR2uGP2tOt3f+a7fWf9C4pH9ae498Bs05zhSZLMSXcbi
4kN1sE9s0tCPxkvvmRSxSLdq62X6GxjH12RCSmZUARaetSO7myWvDyAk5Fg39D71qFApa8v7sdEi
p0EqRIeAEF8thTrsCg0+2FmUETON7sByR/+nt4ULyRV5PxvX4Bruk13KarckUw73A7GiOSAYMETt
q0EVUOWmRX6sildtrwxryOISMAP6lli7ilIVwZ/Y5AqDs8kUBXqKPgKDzXhAc7KLcUlXfVA8ocYS
qpTducJLmFmJiExEe8hZ5MD0/eQZn0yqD3L2TCaKpoCTJT8JFijC4YwxpJ2e46gw92n0KIqF0E+C
ebfTLsNQPaauITtS6ogsZPP+WW0ruwVXVNkNoRamHVYnH9n8hyyIMH5W3aeC6kd2lXw61isY7pqb
mrIdjBqLS7THLvaN5Y4sh4g+EVF5hsgUuTttMKiZmVCwgnjbmyw/myLxNtHf5+4zO6EyGZkZlhle
0mazb+LaE1iCCIO7vgpJ0dU+xDcxH3qMNGm/sXBdsUOrWcOauHFlCt0QASSvSQcFztBWBiyL1eBJ
6ChmkwNaf0bNX4fBfblwhMr2lflhEXwcGy2X/+GM9o2VcLZn894+Tx5a6fbxUaTPxaz4gvnxyuzh
lKHEjy0vb84WFNkR2cnuLn+1rSjrmms/NdiqQzbbFBjjLn1keuz0RvISzzgYmE3JOgTLB/bwkR3b
TcQPzc17E53waPQhim3wVaK6RGYN2cif7MHoMXa7U+uz4CA9i/T3tq3lA4w7BNUwGHLYA6yxWqdS
WjTZifIc21/sA4I7A0g1yd2oA4J0h6xDOXh+aHKRZI1gHXwhqE76IY80gND2QKZ7W6SFsqXeYcu4
IFDUDmErk6//jFAqH7dmi1z0YUHQPXWLwPTSa+LNe9F7f6vk6Dcs7oKsVbxXDAtYKoLEfTDtW78+
aIibihput4/ualXcjZigA3OS2o45MaNH4O1KnnK9HFk5iS2O0m5eHSs09hFXN1RVa2pFGqCBCXNH
0x3pBysRtiCz1r3lJz0gbygkeBIXEmyaoGbICtJtCt5/3FWCJveqJ8YM71B/behrOUU7TbLcy7Sx
aYKaraFSzNTsTwKdOTpWO6IgwN9JZyM9tZbg4t02ixUAd/NKMonVUUfyZ+qgOGomzmC7UfS9otLO
boiT5j8mO3cqTeASfhp1gGiQjW6AXwvjdq9vh8QacyyMCeMtbvUwnaQd9FxuUJ5/jJ7ofvZlN3Ml
zEVKbtgdo1fOH4SFf/sfOJ4aUuTx8hprH8uTlVynuWCRmy7bao0cSXVJqNImwd+fa8yzhNiRbbkY
reno8+v/ZCV8pgL1pnESKgCKh0BWToUh6ABnG/HpfvxYCF8pRpMFoRr2sYrBeoGktZNayLqEk29W
8SFt9GMj5wJIgeHzVWKGHtaxxiDD8dzbQSUUaBF8HF67YYY0Zhoyw8cA8MBAyUfyd3NCH0O1Lw5s
SmF8jB6s61zYxyTC5fjKiIY4wWhw+BpXiDdjXpC0U66lxWHjbaZn3DVQGJROg6ileNORX31CxmZr
mjQnSSuYiWAUMGZOZMHPeaqi9gLRZ+PoJCwlXa3YZ4vJ92a5odLbZUsX7R5HG0qBXDWJ2e61UzCF
BHUUkAswLA9OgH8Zavsxvtoyjh46NC13McsT96jHHDAvU9pJ32q3vGJJKuWLyGvavk9+MSKfiRiJ
Wdczq6Sg5r4pIaF+nC3RkgQYfL6BpFU8dAkw0kOy11/y2MmeIBOqYWwb9IDO1n16NL+g5Vywk5ve
58dOalxIKimSOTJNfDXzJgyoH3kYjnFTH3KPzXISPVkFJsjnGSJNnc14Yvs4Nlc0rA6jLAq0i7aR
83DqUitMyrLfZoxpuo8L9Szz8fKeCQydzxUMJGw7nWX2x+Vbi4kwenrAxAAnDu8v44iWwn6/4oUw
jqldmFhKp/8oxrtuvqGT4OkjWgr7/QpCjiMVGoNIe+Tjg5lfjXGyW/qrMREVsmw7nisz48gh67Vq
itlaLExGa50MYdb5pjxg3AyLnXmXN247dL1C4+iBkDyU2xJGjaloR+obt+2uxIhW3SsPyQEpJFQN
JgjKC3wK0ffifIowDJdp7oHaWg+p8aYVmARuiAQHBF+Mjws27MGC4jj2WpzcBTlRLNBVvsc36E3T
Hc3X9v2+QQvzi2BLN2oS1g4ZHygcJjkewugdV0alh7Jv9nrAdMJED/6ttuzfkLjXUNuNS2Sxe6T1
eqRvEodV21cPeBVDQ918i7/NbumzSt3I73zhxKv3xugLDhXfV0yt2MgL432hit8injK89s/U7c8p
Kq7sJ80ZryYMRWyuux0EUw7wRESULGBJnf1+dSiHDqMncxv/weQPaJelfrkbXpgHjnmkTnVMbkSF
LSJAjmigeRN2EgFgbyDjvBTqvRRnolUJLhp+3CM6/qLFTP+zr3mKzt/JMR7HBNVr9Y10EJUIbQd1
PjiAfwOqsm71Qw+WVhR0989e8mwcKwwl1VxlH/vT3YS+r5/Sus1X+ocJihU8R0HhKNn/R9qVLceN
I9svYgR3Eq9cilWlKi2WZcv9wrBlmfu+8+vvgWbaRUGYwm13xETPgyPqKMFEIpHIPCduF8D/XfTG
lDotCdsOgaDmtLd9UZIiinoGE38qfL3KemtK/Cv7YqKUMB/AcOGEnumBVDH9Hr6A4+dYCIQjBAGJ
rT92w9wUI97QvKFZHE2y3IQ8pRhkWoyn6yFIEF7ZsmOUqO1cjVjRSAvG5cfSu3nych3irapzZfN/
qDZqhhkVHTDUv9bd/EI8sKYHf1m71cGLbgqVvzr0+1+zb4CPWVwwoYfgNXQmd+ktIyEjzV3k6r6J
7tD+4bbrpwxsvK2oJ1d0IJtMkFHqqprrCpZSdtrulu6JlxyEIfk+PYpuHvzXOgOTCYoJNjlQib2P
aE3YheinQT1GD2ZUqe3graS20ywUB53xyxws+0JwYHG9hc7wWaaqmuA0fA+5GGFvddAm84wivJHS
HIzG5Rfc+FPnustwv9kGhzmtcrsvJsgs4bQKjcUhUCIuzfqz3hCnn2X0qhMBHr8wuQFk1rKrmhIv
GXCS5UgJqKk+cPdGavj/kHvlHgwbLMZJCmI0LamAVfk59CahSgwCg/oHeljRdZw68VFEEcqPYRtE
5igKy0mSovnNumpfHsYDCobQhAfTxsk604HFzBu+isqiIl9hsuBQmxR1zQFaLE9l+lltHiIMv133
E341b2MZdaTNqa5G85x1oNv1ytMbU8JZPfz/5kr5CdQGiTl6rK7LMlsFEqX0ne/+UnaQu/fBfVpA
LgEUH7caJdzYgUzAFfVvi1aSOYKMqSzQ4wDoVRq/hK1ZOXqExqJ8igXLya2ZXGxku6sXu/7vLshP
NvibknN2gDrMTiSqI/JHtpl6lqcxBS3if9aywKOQmkLPTPIpTW+NsY3sMQ3kW/NPbhIb65igYnaG
Zkz0ILCtNboFkV0PrSJFC+rQ0P6x6OlbudeALJIGpmedaMwm7xCyzQyHuLegy1J1dVToscn30hkE
A5Qs9dde1HTA/3gXRGaTy5ExNFqJM42WOrpzj5uE4qs3IrZl/hm3sYzZ17FitRCrAU6dOBrtZQx0
FBF926lvaQoW/bi+xVVuuDTxiEcMS6b8c++3uKStWmkteMeJT/Uhfp5vLF+97/0FNxelAKM2jV/0
oWVwyRs3in02ffHjB9/szZ/B7P8wycu+TjHGE5/aE+3glkDwmH7XUDkVa55z078NGLPjuzad9BqH
oNfk9i4ksSMvs0PWu8ESlCoEZoFv7v3qmn22FPOM1aU1P2pWdB7Asqe5YF8UMmDwuicx/f/3t4Qs
73u0Cd93kSeg6cHim4ifNMwoFja/7hUHevqBRqF2IMohUp2hn+dDFmiadKBY1yFAyeyOlEi2VEL8
ylugAdyiK2a+IfmDacS7CgI+SiJqFOV77QWP2SV6aebVQPHC+UFZ91MjyMREv8/sijE00srs8Ptp
c47izIlaAQDfBS8GMP5eWo2FpL2GARXG8SE42ZLHdN5rIg1w7uG2+TCsq4Msq5Nq4FjzV6JC/ipx
C02ofMYNjheUDydbCs2hJEXQ6j3ZpbxDcemY30zNQXpuBfmnCqGj/xa+XUA60ZAlP3fYoDNuv7R4
eFMrfCwq56oH0t4MpqMJGilwQGNQOnWKU/Z58SJM2EheorjXIyj/uEX9ylIwQSd/FOkrR7BidDDe
uAPTWkC5iPBK/WB76p1+N6EXo0OpwPSvo3IddANK/32TmSXdmht6jK2+VK+m/hLXu+u/z2/K3AAw
O3oMta7tEwD0XnareF2gVDgSZldxDawjnV+gp0B5EhNxcG5ekC1FGzj+i0gC7s73trXpalf12k5v
5ULtpN00IHaivaDzF1A7efYnUerCCdPvEZncJVkKW9PDbkLgTO9hLJKJ0Ul/kaAP0ldh9xP9tffB
8j0acxsq8zSziAW08lR9xz19T2UkbWc50RkYkdas0DbGUwaQ8jXjDDS0d/kYxQoSNN3JO3qySp7o
HODc9N7bxriN0obTtJT4dtYj0gmkZeQ2cU0nu9f3wlSJrtO1dWQOgUyqwY8NeTpveWhP9a68o0RF
8h00crz0QZyjfAyl701jzoQ0jjK9ogvZpF/Nyk0MCFSP++vbToTBHAudrMpT1QFDXc/TeKeurVOL
9MdEGMyRoEh20TcRlq2tvkGEZok+DSL1B5EbsAeCZaxJKJXAiA9vfZ5nTcb1Y/bnAERwolhIF/6K
H7D3nZWoA24JzeRF1nIcUDwcKi+LPD0qnagWfCDOK+47L7CYULHmE9hMWoBNLrmTIQUFST9nup/d
7qDfhL6oUilcSSZYNJWhainIPL1pgcQOLQY3ktO89L6+S4/Lv41NFhMtjDZM5rWEA/aYYELP7FGT
3bx9i/ulP+2zUrSeH1OH9+vJBAwt1usMBxmuGajp9Z/puKPqr3sFE7nSWb3LocMdgjKjDKzPfSk4
uj8eou+xmQCSjFA1lFsarNqHUg6kTFBm5jsLNA6wbcGnqbK8XK1sgbpexzYIn+igxhCE3wpXelJc
6UjZE4QPXvRk/LATNniMQVJlJ+qo/HcxM0hGRIHp2I65W/Yi6nrupttAMdFwUrI41RqYlkQ7zbAc
HYSCU/toW7drJwu+E/8M24AxYbGHWErTFwCj4lmKl3s2xJ4Og6fuekop9QdvsXCMDR4TIo3OHqRw
eMMLg9GjzAVgINYP8qPygKN6V5+V1Bm+ihrIRHayjVcYaUTZScL3Q1M+5piboN3HX0Z0KUP5Q0ig
yT0HLkayXVg2ZM3JYsHIIZTdbAUhg/1Ty3Pn+okmtIkJmNIaQj22Bsx/H5V29uTWYFnG+MR+kB39
03U87p4GB49mywqG/Nmy/TyTRUVhFHm39iWpz0KOH9HvswES/cdKNuL3h/isF59I9uX638/7KlCD
hzwOgeQFWquxxTeJ/dqn+lRr5YRneOh56Xdr+8MqflzH4MXcLQbzSdZeR5QogZEeKEdWFgzQ+W4D
0ROKyBTm6MqLOCXKWuFcxgutIp3B3uKNo6jjlPdBtsYwH6SoSTq0UY0FW5wBTNcmJb0tXIt4L+2v
9rYNknEnOiZFmMyhJTVDZ5ZSMXkY0HDi9BFsvte/EPcOtLWKieRyN8Ukt/GJwicM2g4uDXp4yndT
XKhBLoVOAnIvSt5F34sJ6WsqS5FEgJmlqz/rlqMlKppLRQyqvJNjaxoTzLumXmudel+nNn5s7OfW
csh8hBCVW0Y/r6+jyCQmkKORdTDDBi6Yl3e69k1pUGhJBCmMwB42163izEbvNjC05nm1f1jzz2p6
1KE3kXSP160ReQWb6RrLaFi6DiipC2RXdWvUFDt33sey02gu/oIc3AL/chuzGW+fytVgUVfUlwhq
u2e5+GYbr9ctE60hEypqCCmtdQsMaR6f1JoEVlwctLZw5nE6NZj3/hM4E82RBLnJB+GmARKCc50i
iIfLnT19G+M7Ox/dOvkp1yJNPw4tJsa55QsW4+56OldNbmU4/16Q2rraXgInQwFCXfLQQWaA1rcN
gddzz9wtJuP2MgntGi05SGxRkrJ2VVDv1yOt5NPONdH7GT8Y/m0gSkbvTyxU02cV2qnwvvZgxved
JMqi+c5xAWCOxMrIywlcpjRNP47oH0ufUdn2oNYqfWkmNDqPvuxR4+S9iAWRU9vbfjzI8r23Lc5r
PVKobQsKiiUeY0Cm8aO9UQJMk0O2FXW9mzIQtQHwt7mCoV2FIAP4oPBl2qUxajnuJT3IrB1j1wXW
Lfk+Hom77MxdHQw/EkFGwL2p4E3wNyRz3oShFC22jWumubjjifbUyr1nPc0YKs+PuEh3P0SnjRCS
fvZNppPLi2IYIYKZeaYtY0NQnWnNdAWztbovzyJ6RGoBezfaWsjsw3y11Dyl2Yi9yh4kOIhau2l/
ag3BO6jQLmbzqYSErS5hKVVcHeiYd6I7EAZCF1WEUjD4T79eD2b0D79iGHv+WFUJ0i4FCZASf7fs
BwN9D/leJq8KOa2KUKOSevw1NGYz2kVeNzN1FMw5PIBQBzPDCcqJb/PCnijP4u78i1eyRw9eJqNl
oC6iVHOwZoYjF6dSRsg+SmPvXF9G0Xdj9SnzPlRNvX77bs13qKTTkVSU+B4U18ZVJX6aHq4DcnOT
jXE0rm7830BH9lLlwCNmqgW50cuOBhEwH5Od364jcYtIUCjWoJNq4f9sxvczgmnorg6RBh2K2xI1
JONsUhnJ/QR2rOtYXKs2UIz3R3ICUbhEQuUv+6aplTuEqKuIZpa5R84FhOX6NxPFiKYumj1rPc0Q
IIz+scIcpWCBEiZ6v1CKZ8lY5lBtM3MiSEfSymn69kzpbyND8a+vFf+7bFyALubGBZSkl5Z6wdZN
QXtv7MebFjIdVC6jdkXVck6bIGzaYDERXlOTKCpmYEFc9ll66VGd124iH3xYJwn6Ud3JOJPAcPun
0G8hFCKqqXD9YgPPRPthNBdtjOHtU/ZT7s/9eIrqVrCFReGCcfPW0PIsT4GRNdpOK59bfXSi6GcR
/Uh1USpO49y1OMj4uRKtdTzTOjDlTqCztuEhCqwAD1R3ogScn0Ji20KUFe9QOjtbZoH7kXS0wE1p
vcLjBCLW+rHft/7q9t+nA2bnPFX0qspfywsmE53i2sqasQFmvCynssmfwjQ/xuPghF18O/ZNINgK
3C29sZHdChB/UNMepS/6hKyCtydHCzlkxukYm19iglk0Mvo/sqyLhcyGmCtwSGUEFvYvtIdI87Jj
4WLC4rF0rONbo7x33Ub+FrgAMlvA1ppiQK0CJVP1KA33qXmjiZSrqNd99MoLBLMDsjBXW5NWtMFB
DtFKOpZH5x2EHvlxsoIGkwsO4/2WMYBuZgYOCBe/UIpQ+VAd2uP/40GRn2/8RmJHzLJB7ltlgF+0
3uJTNarCjU7aUfZkR+wTguVjB8vGqUksrYZZ+WFGElwE83E6qXvRuAg/Fb3YRG3ehP02kxu7T1AS
LZZwl3c3tjq5NhTlDcHQK6d/891nYnnp9GjtUoPWXunjSrQvHrIg/xLv5RvhZuKHQ0s1wDRkqai9
vjdJKlQ8pli0qONX31GswtzJUEKvg4ItohyDu34qxjAp+4SimIz3jXZYE13Bzq2Sw7I60eQ3QxCJ
Xoe42/WCwubVgxzVRl/jwLSkXaTeLJr/83o84N8uNwjMohlyU6wTRWgxRotMoz7ofgTR9/VWdwhe
6WcwDcXHPzqJN6iM92W5BeH0DKunlz8N2xlwu8taQTjnnh4bDKaeM+VVhCY7WKZNmTusn5MZ7LOo
AscQW1RERzE3GG3AmKOKSObSoqKI/pDdeMLs056SCtH3NRE3E98qXQHLP7gGDI0J4JodG3ERmygb
tbtyframnWyBQA+0k7qwZZ4b99QLFhPJ17TJIqU1cFj80oP2UMAx9EPzjDQN7ZiiuzG/YLRBY3ZU
uxh4j2hg2bD4GuoNsVfo3rCjnHmR4oh7fPh767d1bFSX+qqe9AHWmfl0Wy6YmMf7QBuJxou4ScXF
LDaeG6ssZTgQkV+Tn/OYO1r9dH0L06/w4bzdADB7SSNy2aIZEX6eyKBunx1QUs76XVrey2rrF6KB
NIEDsvE8Ciu9TiQdcF3qa72fVN91A7cg5RCZf3IF0mQQI1mGaqrsbTgJc1MdKg0B3b6t6z2Z79Ys
uL54fK/bYDAbtxk1ve0MdfLkoPpi7ZQ9JICdCn3PLgi1hOx0QjjqlJtjtzaJEUsT4NLDAE637CY5
5l/p+7jyfdlLn68bxz2jNMtGcRk9gbLM7KgVikGL3uIKaavfDPtbEUJikrh5PzrXcfhliwvQWw6w
sUoeSGW1K4D0ADRQqC2vlrMGy279Qhu8jENmCRC5m2oDyJxaepaPkpaimJApFoYS1wytXXFVedft
4qJcrvisjnyr69BnK1BHaKzdpJ5GURcU/1K1AWACbF22KelGmEHfpRXUyVev8FGC/Fz+qg6UHTp9
FeUt3GixgWR8IpzNaKha2GQZr+NwX9nfVxRXm6Ardha60K8vIDfEXsBspiy/KCHo2jOAFbYnDb8m
zRtsgY/zfW+DwbhCZeid1c7A0IPx0EXQ/cSsGnEr1VFREcx2iuSMmsAuftFkA6q+38ZQr5ClfkTx
p19OQ5c52XSiGtjzzTDc1iW6zUG9Ov3KzX/Mg0prQpcaGpPSLHGxWBKBrYPxVTN2+vjl+vfih6cN
AN0Rm43cZFm1DBm1C8OGlFMt053EhRAo5p60SdiyL9hgrHxqtHQ9sWfAdfVr0ge1LDhAhPbQCLmx
xwQlf4Yr9lszC8Jtjft8gfZMAgJ7ydPuBatHXe3DSbxZPSY3y2a1x1QjzNED+6h8Rj3GUx/pnbR+
MgRY/J11qQ6yhhkk0XrNpi0au5F8KyV/TEXCPv9ja11AGHtKaUzjmob1yc1uKTtn7IFNaMRETnZf
7dLXRvDKJjKKCYddpoM/Kwbeap3T5sckeV0lqs/xXe5iExP/7EnpYw04XtedSLXPZcF9V/D7LM9E
b09JHPWwoYtjJ0GFc/p83csEi8QSSoRJD20iBQakhWb5em5Vbim31SdJKSv3OhQ3fzAUU8GEm4Fx
Nia0pupY9zEVJo3NEAJsumMvpl8p92a8uw7E36eGrUNsDaVFleVyLDHUk6fxiqTyTod6c3SEnO0+
vHsbW92Lxlb5x+4GjfGzOsqXUbcW+PVRIU4Lh8acUuWaqDM6aD5TdxhpuOkD0dWNX+0zFaJiSgOT
Gh/C3RSCXd1Q/q6MVecBczc35R7KK750GCwnPbeCleW64waSiRNDnEqDgtqO1zWftPCmwTzM9U/H
dUcLguVEh/ICyiHvI2yidpGajrgOFCTbm8Z4b5mjI5vCWRB6tH2IrRcc9rlFWTGw3pXAwVwZyPvQ
TzCCdW70TIfKEGPa6z6eRXcD7qV+g8n4f25IePLvgBkfZMx3Zsf2ZgKDSh+IHka4X8kCvSLKmaaG
lsH3i0jMOdH1Lp49u7IsL2mXaa8Umiid5X+qCwrjC0UdKnFUJLPXzo8tSNrsr+H68ifecIFgTox4
Lo24NmHIpBmh00967tqkqu+XtSSCN26RNcwm7mVDn6oQh61S5McxB9VsJ/l1YfnXLRJ9Gsa/Sw23
NUmHRSiF9N5cG4ajKJHoFY6blV8cgG26zY2mSMYFKAlmI5X2sZN/VaYf1n+V86HJRBJU3KUD8aYG
MT1Zsdj+1GS0En1R09kz5YfeeI3J10T+en3ZRBB0WTeJV5qoepdE2ezN3eIaym2FCt/Qi+ixuB9n
Ywj9KzYo/TgmS7XAkKgOjPVQ6IfrVvB/H5PQmqbpMg7C979PoHkexdTHmiW+XfvoGNoCXir+Ol0Q
mIuE3YSg0wTHgafZh5R866AsMn6+bgTd1h8ip32BYC4NsQJlc5Mm2WoZ/5WE2U03lp/mRnfNKvl0
HUpkDfPVJ7ywSpZE73t5MMSWI6tuo/xRVrKxh/noVdrjN2u6ZPMOZV1JH1DdTRx5EN1eRV+fiZeZ
VkckNwG0lK9SpzpYRMHhyc9EbKKj0V+2bIPVgrMhMjuvGva94VRIPBYnQS80lQ6qMc2AZ0fZQ7U6
9kWPP3zLfsN+CDexbEnTDNileBzDr5khODn5Lnf5fWbfaHIHmmmVhrM66MdXNf6epXft8PAn3nZB
YfYOSdWilsGL6JHu2YhOjfESt0//DoLZO4akdkvW4Mg02xRvPKmbr6tjl717HUb0PZh9061/u0GH
8B+2x6IQFA44o7SoHFwcTWM2jRbjyUVJYIgekNZTE7cLMANhe7TZA7qmr0bu9N9bx7yRvNxVBZ3k
/LBw+VDMRlrTWlIWBR9KT+P7NR78fjBeEVz3/24VmeSjMLrVsgoKg/HL+TGVBL/Pr/psFpFJOUpz
SZO1BwBupfUBT85U1TPDSCF9qRcNzdK/9kPYJqqtg/9JQV7NWJPlpKJ00ijFoAazGMoDiNX3cpje
z6R6iGvZu754IjjGNqjryDa6E7Fl+95B+q5YD70qO4p814Di+ToWNzxsTGNyqrUxZS2vC0S97qBm
nTPLnwx18WRddDnh3yt/I0H9+P0BniVzZCY9kGg9S3Ks/fw1v6kO0wF0Qpjmu24W1803YEzUM60p
VtcRYEqpnPNpPRIMNZlRKnJDujz/2zOgwPDeqKKqhwKHOoLSGfJSPqXZaNz0MXMtF80/C3qRzR2k
fFztftivf1J32tjIBMShWCXk2XATs/s+Fdhmkq8lliAc8gtPGxQmHpb1WpQtXUnacEEVn0kEEkDd
oaJI2S7ayYK8he+QJjaaahh4amKi4yrVJZmmGm6imK79vU7vOiVySkvEWM1vgCMXICYSGr2WdZpd
Ypf90p77QwN61Xo/Hho0V4NHTr1Lb0MHbEyHFC/u6auo8EH38EfHuaAzIaUzOk3WO6B3I+ROwmbX
R80hUVpfTwdXasPbqYoFFVgOKT4Ono3FTFwJR7Wx5rel9cAMeKC0svEdAphXfu1vpm9UzFeFYoN2
IIfUr5+qx2gnolbg78uL2Uy4iZaI9HFfIQHuJceoRr+YkVK1q6B6yY+gv2HYXo0pWu2onAAzkruw
OObhZ0gyOpH+Za1EwVpgETuDE/fyqCc6PmSl38z9LUnOo+jWILKGCTLLPBVylWBLJEVzqlvFnYbU
BzGUVw3Sfi5tQS7Hz4QvfsK+9UqEzJZM8Tq/P2GM1+8c6OZh3ALbfv5FhTZM3CcE+160jkyc6dHT
aEca1rGIno3l1I9PK/SPr58KooVkYguZIj1PDLgFKaQ92k/3g5JD4mW8Kav1phiJwAs5BEzvNpzF
hJhaHkllN1hI6xEb7jQignYob0pu4zUHLei/aKDAQV+K4EznH0oX72diSw3NzHkuYGan1p/Tod53
ZQKq8vV1aKvTvBKoYurHWFieEX1BJrxEUQgBNgVfcCpe5OSlJs9FLJo3EGEw8aOW2gYkWjCtTktn
Sn62qg5GjH+upPruu314K5UmxbboAkZdL7lL1eVOktiWIHmgHn3lCGBL+nIDyaTFwnqVnVePr9Io
klfm+wGxFNRNoSLK9glDaRL0DSYuGvOuPXTBuJ92GDAT1tL5u+oCw+zcIZ7HdgX9njc2sl8ro5uX
qWtOw3MypbernT3/ySa+wDGbuIoTbSgiFJpytKq4djPsR9tyh2Y6xKF9X2nd4ToePyG54DGb2Fpj
KWoI8AjkPKvmL6VDc/C07//shR4NNn9/LmbbmvEwGRPmA72IhO6UvYRWCM29n9et4W+gCwizSXU9
NWO876CGikfyZPrWFr86IjhA+I59wWA2aTuuqt1Qh8isx9F8HuQf1234HwfUbwC2XWyIK4mY1IgO
GTYkntu78DA66l38tYcgerHrfkj3IkpznhuosqYYoO/A/2TGy8dstPRVpruVnEvyoywUp8USpqmQ
PY33ibZIjIOb0qz3xYrlKwe3PjUY0Flrv3eks+2oToupjN4t7kTPHiLzGC+P5dTK+wGgBVoomu4p
kXonjz6HseBNVmQc6+SlPBYDvW9a2hciVY4Z3q1NKTjnRcYwTj7WJC6NGTejsKu+LYXmJmPtkByT
W3rmXfdF+lNsEN9+LMbXrbFf4laFPVA7d1M860VrerCK8CCV5qdFtTzoFwmuZPwlBBMaUaCToLHt
zppWVxJiA9rkupcR5I1JVTmqcHhGgMKm0HOdkCijDVdSc57qv6o4iHrBBZb7mTD6rxoQurYttn+2
syWrsg0YMi9m65ClDcJ0fo2qeU+k5Pv178SLSeoGi3GJqdTSplhQQJ6qVz3+q54/X/99kS2MH/R4
VUs6AlvKsXH65JudYBB5BNeZXQs8jvthLpawwU8aUPeSaaNaBWkJkIL10uTImmj8kb9emo6xDlW3
FJn+FZvnnKGO6qWa0NqgkO9SVrpzJkLgr9gFgf77BgHUpGWjyUBIICsQqYcGPpDpr6mIEYS7Q9+q
djKxDZ29zTS2HcNKdIHU9l3eeGS8ybUfsn2oM9T0tT95EVE3aHRdN1bNVqiXlg00C424XfgT1Mu+
XZxDSdToyf9AtBj5H7OYD6SWSatoI5ZvyPaSeWxEhE7cDomtJcz3SbQqkdcRlix0WmQBXxXlKiCd
YzrkYTqBjX4nIqziu/bFJuZw0CtrVMMFkLH012LudOOHtPrX9ym3cLw1iwkEmjLMRKftqp0PsSgv
e6i/Ls/xPtvphSPaqtya5xaMiQrE7HGNzgEm7e2AEi/I97lDKTNbNxJe+/gb6vfqsbeWgdC0mHpE
Yc13pDgM0eAt/eJWfzJuu7GKvbhoeOVFeMBnUuy7IfxS6oL8UfSNbPX9JsoXBKS+AID+1+CHxy4w
IszhEUzhLcIBZdE3spkyat/FUmPTzuz6pfjy9pSwCz+PhhODpnbZE8Hrj8DFbSY+rGG0DrEMtNyW
z3mdHZRMwbvc+ic5AvISDW+Zqmazkw5zuySVQR/LCgRXHcQpxjQ4dvQHL+bqBoX5TvVqGI0UASXW
TpV9SpVgFql7cddrA8F8HZIZk9pCRd6rpfOi3s7ZPv/nGmUm9DUua8V8kqSVOwOTfsi3K5TTMN/Q
J0XQRPPj9cjD3Z4bGGrp5mQo2iolqwEYOTT3s5XvCenuMw1SInK0uw7Fu5FvLWJC96hOQ6IXuB8V
8oMhHZV0csZZchI8SdQCF+AfExuzmJhtYNihjHtgDZNFgqbOes/AbnIny4pdEst5kA5ZeqOodeMY
JbRS6q40nEZfbb+WV8z12hZYTNTon1OCv/+qTJwnmjRUVonlNlcTkrPom257wTJz30a268yEdyW0
lLqpgDFBx2S6XffhifbAaWd5p3ryfv6THhtV1cBQJOvUZRk8TZ4yC/IvuFjLx64/kl5wOeO76O/f
Z2dHtNDK47LG79vzir55yU3Xc0ZSZ+1Ed5j/sXQWJKxAhikb7DxHZdSZ2v2nu72PPd3vzjHYersX
tXJopylKv6KqKD+SXBAZh4j1pEnGBheavgdPSWjsJTInjj2KyKS4iZl6wWE+0tQPNVkrnPk9uKtm
oz408Sg4RN64GD/cOi8Y7FFfluNA1ILeZlwz6A/QW99R5tneKQ9U/SLdzaCYMcB7F+Cp7s6ECobq
1Eg5ZgjenOZvq98+SPcidhbRN2XzglYlrV3Sv4omjBpmVfFoQD4Z/uBFEB3B2KDozYDvr7+Xms0T
erXQQj0FoL5kD+kC2ZsRAx9dkz8W07T/g5iqgUEaM3AaGg+YOFc081SmDRoOKO+MnZGHpolfpmHY
q0N8JHoXXIfjeisa3bDXTcvS3tZ6c1pYUQk6pHnCLLD9FKt+U96h5ngdgh+6NxjMwWcv+qqjrwGZ
j+ZS0fYQD4Gl5XTecEqdzAMZzK3ozZpbulM3mMwpiNQxV9JsQfp9HPBcTif4wZ39anqzu3jZS40x
XRE7gWgpmdOwV7Ok1u0Z5AR17Uyt7ZSlp4ne6Lgg8A0dVRkD5L7Mrrenxl4KMoLlKTnP5Gud3Uai
cTHu+L4Kvg/05tsEU6aMCxJDKRck9JRjpD9oe/uQ4y4mHcU90HxjLFuV0QJNm+HepypGaxhF06E5
Ppm+l8a5mW+iTHDUcB+jUVn4jcF+FaWvbTNGNzxITCpnBePX4sanxX3jqTibp+Kg71Q6uYh3aYw8
gcL9z3oNVEM30d6gyJhrVd7bOQ19WdfUGat1Th9APmY/LWQlwZAqkh92g2jH0Q/0IWxv8Jh8OSvK
OFsXjFY03ae52svpoxq/zn3ixr0gLeN+QQM9FLaFriW4y3vLJHNq5YLgC0Zl50QgEVpa9FAI6ncC
EHYOoJv6rAhtgNhLdFSyLJAKSDtpjSyq53KBTAVzLxZGRVSDcfzJ7OU5TED6USx+PN23yjdSCuqD
/GBoGm9Uu1DbUxl/HNR8muwMG1i5G/z4JyTbveRMvs8uUO9zEI6LeNr4Rl0AGaOSPMkxKgzAMv6E
xgEMLBoi+QD+3XZjFJPzyKGUyIOGCB8f6oMFoq8R2lF0nFV2JCE7G//836AxTgeJnHroDaAlv+Qg
vp+CeKcfXszBQVT06j9jKUCD0N+fjG2dNcC+sCglVnByZbe+zz3ofh+sB9BjU1k/gbPzT64NGhMs
5jqs5mEBmv5ARUGmIIHOuHErnUHefqZjL5InahISuIjGxAvDDFtFmgCZ4AXa0E54WAWLrKAjlBuU
NnYxN+wQ7dRGYw94TqhIuxvbyd5NiwFCxGXun8tSSoOl1YUqOfRP/xAKN6hM7jGkRtXOdDWlfX2g
DP/1voeqmUxZNP/1OtJ13iRTkwrq6VYDWEnucvSmV4YvdYIDjZv2bwxi4sc0VQkEprGMbfMtQaIx
5M+CdI1+iGtLxgQMg+ShXpuwYrDccYdM36e9ajK4C8AOk/v5q+jGJIqJGhM+yFSqit4BsX4xoXdq
nKhaTO9bT6M/vLVtiqZOuYtooblCNS2k2ayiayOtcaRLPbJD9HgrEt622q/XV5G7pTYIjCskJDZb
a8JnUqtb1T513fOciiIFjQQfPtQGg3GFcSyjJhyBYYaSEqj66M6j5jcz8cdR9+TolyV193Ga79CN
fWja9vN1E/nl0w0+4yhWpVQZ0YE/7xYfJAZBnUK1mVLUgiJL9FzN/2QQxrBNDDFZ7NgE1FXVuVoR
9BfM+Kt3C8roAnOol31czt8IbJiXp7YaIfZAK/bl5/DcHlrcJSGGYHujq7+AoXk+Ugm9FHObwh1A
P9U1bCboG0VZKSnFrgfXeKazqWsJ2e/Ys9wIGmK9S/Bo9Ux5Na4bLVhVNvKPy5SitARcWWl3dtoF
qSR51yHeJhmv2cYE/qiqWluecS/qd+tu9TSv+FQewmN0MwWUXH4NtEB/7g69q+4ikDdUHsoGbhmI
5Hr4aYN1+b50LTbReV7UsB11/B3yscpAeZXubE8enGXXYiYCZYvEU0Q7lHvmbSCZKNDWdqQs9ErY
GRAJGL73jymSh96JPlcv0FiAxEzlyTfEMz5fX3OONh2qkhtgJjTouZJrSovvCtL+HXHGQ3QLhbwT
vQRLbu5Uh/RrcWh+mmBitQRFI5FLMVFB1WpzJhpsnhvJt03wK0PN7bp5omVlzotV70MlUmFdKq1u
leyl6utgZc6qBWA1uQ7Fj+MXp2FyzUIqbTUJ6dFEWxsz0AR1bi8S7OHvfhsc+vhoUIBhlgyjWfK0
anQUvjta/b7pO1cxb/vw55/YcoFhli3TuxSUPTIKFEqv7qFcmPhgTBt+2Km5+P8Oilk2DTzwMTEA
FS+3mCyJ4qdqFGwurp/ZKrQPMdCKlWMXTdKymtB7jbTYp6mcg8QSishwT9gNBrNiqRlFyqgDI4ID
YPon8m2vR1nuTvbE1RB+gNqgMYvWYHi2qiugUUFJySkhIV4Elt+cQgeaLIFIsobrdTbk3k0DNQmb
bdvMtS6PwxYblSBHcroyv4kT+xjnS+SElYhCjP+1LmD03zfBt9Ygdl0tKIEkZn4DUc1dbDeCA5y7
VTf2MME2JlZYyDjRvGJNjyZYS7p2/j/Srmu5biXXfhGrmMl+ZdpZWbbkF5bsYzPnzK+/qzV3vKkW
zZ7xnDpVflAVsYEG0GiEhR0aP+xt1eZxwrhW3U8HpQ5grIYieLNS2RWROarN44RR7SHW9bhpwEmt
hHZPvLJM7WLgTaKuUyGihtQUkVBa+3gkPpC/41HVAKiVPlbmefLf6mC/Lat1FbuSYE69qxHXaxS5
cOpLHMtuEoxDQnIrE5+3CfF4oX9fqJdYpFEFUCgKat6eSCvd6npoh1PhbZP5g4leGWIO32hUP1Ny
yKx8UY+ChVTAz/xUfqGAhYlj3vAe5jz5MYpQpQUNhSE/UoVuDs8zD8KuxXxwrHzd5mxVgEj2mphI
loH8wvgebQj8sMOLxSGabDWR7OQ5sXtfdbfJrAvwSodt94tJOYlVYNItBXRlrw7srva76swI/nIE
1rxOHy49JrD29WEMNBN8+c8qBufyR99RnUS2JqdwQje2pQOHwdWEA9HAooqKCkDnP2pi102pnqIy
DrQ/WjBrVAqe5Ew/ioMENOlUdbbp0c99Cq4X5Jgbqk1iNZsrKKRGl3aGjeDbfdztxrL6hSJkY+Va
sdumuK4pVwYZTYk6IfWlGgiNEzBwjfRnnB2FiDPRwqHB9h6iBCbWWgcUlil9FJpfUnpUuqdtNtaT
DlfJsa0r7ZwM45xBcq2D4a2d+UafWxEesIH6bs0Gd9HVH5Txt+hUqjsLL1W1QYz0NWWrtEc8hUI7
Ga1olxVWh33N0gXw95zLaj0zS1McompgRzvbXzm2Y1c2IzwIOiUwVtnA3ogr7dDcvQs8geMe145N
QTihosmFmHDtH/kL1WnMfRNXY4miVNOYuzxOMammPG4fHY8M44QbVZBzs0I9gERnyTiK4YPAc/Sf
HS+W7mjYhofVNHCHImPFU9HOQIqte6fKAOmlO2l9QpU97zjJvJXj+UiHMd8xEKd2rJseleW9esT+
7mO9F55FyZKO5Q22f/zXtvuRHGO7yZQXqlC3vSMoZz9/UDD7n37fPpz3YtZHj/SBBtvcUYaz2aRt
hXmJW4oniPjoRkMWpd3LB5TZhHu6Z0I4YADUC4/3vAn699rkFnXG30voJTaUAgLNX+T7HBAhaFMg
3wEU/0+yA0DjoXbjxqL9fbybZqXQ+JFvxrjrPlW6RIHK5GdJQgBfH0x7OJYHBeubDHc+Tg72XTjC
hb7A1UfaudM+d5x4a8WpffwRTExHxtmYe6RSKWQWZsSTo3/QkLeVvcLLbcOJPF6xmGMo7z9o4dJk
MawjooFrpamsynRU7IQTJnfk4aZ+jro/Msa4llmchUSihkKM720gWz2vMEdVf0txGKdCplhVyham
YfSKE5evhvIm+8c0eWn7h0ze+1XAcc2fvdhHjhgX0/TwozpG3p0mCXe1ZlhBBpyeqne37ZFHhvEw
fRGjgSSC4NBEOyjHMP8n5G0i5OkA41WEVh4zYwAJjIpasXEZo8pS9Qdl5AyWc3RAFj9eL0U4DMDN
AR0RoPhT4J+wuOTwN9LC/h2gD+oGXMVHEnFQRbIcFFj3hgpzWCV2WvyS/ddtIn/w+lcqlNGF0UQY
SJqzKsPRY/BZcmKKKvKUftGx/6bZyw//IzXGdLqp8o1Szik16g1zJ3b6k+oUBwCivvL8AVWnz2Z0
ZY0xo0IYp46oEKCUvwaVF+qNlbWZJQ2IFeXRjhveE2ldv68EGTMaMzHv5gbczf5zWD3q5a1SPG9L
kEeCMSF1ig3DmEAikI5teBOWX9qIo9rrJnTlgjEhIE51gL5O0aSLPupxfAxKTx0lRzfvt1lZN6Hf
dNiGPtGXSF9kJaQVvg1lZiVKbG1TWNkuQf3alQRzAxdyKdXiSE3oEWOTkkdDgLRE0+V8TyZUh+gi
gep7vuO2BVIZbage26Vn1jmQu0QQnuwJhNHgCWh3mm2Xf2A6IfUEO7JpnC1bsgjYTW7X7B8inyvn
jPOYcgnd0CL0JD5onvG12NWPtNk0QWWMrtYQdnhVB3Zum3a3T247LsgpR0/Znn907erJFIJ+OJ2i
+ORrD43CCVg55s12bKmB6PuVDD0dBsEqBbuN97p4iJU3AFhb9cDbwM4jx3iTCRNhZa3BUebJOTfu
NXI7BV917PaYuheVKO626vKMg3ElQi9jIjqF/BLhSxec5pxTGXm/oLY0lHEk2EWW9UkAAvJ99Obv
hl3x3O16bEMT7OBQXJAmAHz5CKjll3zXnLhTQtTytsgzTiYilQ/XDAOh+7woMnZ0LE+Tp7jyV14v
JEeUn1q2sHRFLX0cXOs/NVhzFXH0cKVLhnoZFEtkjJ7oaFL8eIWqZtJpRQpHNmF2WXISF2/3S3bp
rdH2f6BW6gSexIWWogb8WYBXokyInxQZMfMCRIXOohKET3HnU3mi+4b8r9OJWxZet+grQcajKEXe
l2EEgvWL8iO/Q3Ye7WKmo12UX+0vuq4CiFbOthGsksTmYMUEMJCKYtRHweZxkbcKgO4d7DnErOyX
tqntueRYwnoEdKXCPhIrMZnKOkYoB0C6XXcjodatHmjvgHoW97zNQ6vKuCDG6Epb+8mo09C+HH5G
kVtJz9sio37hk1osvs+oRWDKZiyI+P48fR3CYxNEdiD9Y5K7seDIjXM47wmmReCYCGRu9bTDDdOr
l0FAzWuC7ie8+Q8eGSrQBRlT0edaUUCmj6obKZLvm7y+D+eWBxzCVQP6QxaEoqBBo3ENQukZTsJN
UZEvYkvbSa64T+3+dfuceHrA3CajOMr+OOKckuKnKdyTcL/9/dXbaqEHzP0xZWLdiSK4EYzgdpKD
nSQk+wlDcXMXuSQtHGMyv2+T5EqQuVKkqMynNu5pcI91Ig4aKl61G7rgWz8NJx7aHU+AjG/wx3km
8QwGs7h0Sv2xBtjVNj8czWOfeGhWGrKxAIUueJkCIMBFb2PGK+vyiDD+oOxHv1Am6IGkJ1Y53EzS
P3XwdZuRlVwvLqirMsiMU1CxRQF7FKhTeE+DZbT18KtqGTvVU0/Dnhf9co7mPTu1sKQxz0Y1piaL
ZQQn3cjv+oG42yzxxMZ4BaPxiz6ooGpz3DllEtxmZfut5SM4cszovZ9owUqgNLIRtbgbsMe3dTVB
+VLn7WgpZi3usbPrEsZzgwn+0He2+ePRZdxDk4clkgI4sVpprLS5tPpTrZ9SbGKMvbjjdMOunxfd
9StjNgEV9o+ej8SNFtczhFmrZzKcFe3v9O83AfalN9TzaAz9u2PA+Nm/Npsml+CgAsQDzU75hVdq
WH3C6leCjFWJfZKGRTTAqirsWakP2NU6ppOVoGlm+5w4omPfeUkdFQArgKqHwiU17mveuAHv+0zQ
JY3NYCI5g0tJRXelO1YAWnCRe5wie5uR9WytqYlElGRJkQi1uIWma7WuC6mC19Rkm8CY98S3BCiJ
hj3WViVbMkIh4vDSQavByoImo+VSLo5BaFCa/o1ZjrZc3gj1iZQAuu9SjkWt304LYsyNOM+DQnpK
bLChF45kFagDUCdIa71cJAnqUj/FYQtqzF2o6fGsJDkeHYNPLlgdcejU3q1nyTMUJN9jxRqH6JIL
cF6y8lZL8n42eCjY69kPWkRH5Ay4GY1Rnjar6rJXEbFjNdUZ2EZtYivfZ8t/pcuuCQIbxVVGK8X7
pOFoE/UYn7m/UqZqvVCmWPL9acjfKf8LhU3ZIeOw5wE4rd4ChMJ70kWo2GvykUxWVxouGnhnFUi3
gvZNQgc1yXlX9EpvMa7PBRnm+mwVUZBiEWTMC8b+AV1dXFAoPbQ3iK//62LzR1LMkRHAyfX1hEQ8
0KkDzcISxVT2ti191TcuuGHOZq56s+9McBO0gScGh6h9JSb6Ahoeqvi63NB3IOF1DJ/ClmAVoyn6
PKNVhYpIHnCOZBvPuc4iRBN28RQ8GGM3eF2KrZSTnjR2KYgAh5Ry5bDN8brpY1kplrqqMl5AzAUX
tJKJpSbIdVRxVNjapBpekqeGNeBtcUjl5nGe1NyWjT61y0hLHLk7yO2gWH2FRWrbv2U1MacA59eA
XGQsXGF+S6vPTSSi0/G9sS4+0LVWmLraoc/tGB2NG39P+7rVPWbpLfGrwYV0W7tQFuTZbgaMK8+1
MNad0yffoF0Kb6El7/uMSeK8KcQR2Gv9tyx7a/ynbfmtmfzy9zO2mPdR3GD3cefU5HtDfknyReOl
2NdZQCOnAt9pqmwHbK+r86xXbeeEgXYJh+S5RPfANherETm6E37TYK6HOjAk1Am6DulZisiT3voO
sbV7ya6t7JE4vE6g1YLwkh6jdUNFZmMQwJOwnz3xi27nj5iT36eYVQ+O5b5zRIfO+4lO7A63NOtR
7rjlcOq72Evh+hswwvbRW2NP7DwlUdPhOiozdCoCV9unqXig9RzqGZFglNi83N+qs1u4IPr3xUVU
6T3GYGnvxNgepVG22lKxoqqy0FXHiQTXFJNO8Pzb2THhhWZUAHHS4VYH8rXJjkYZ2Xh3cYis6o1s
wJcCCgMrVdikS17IRJhjvAtoR1djh151kXMkbDtnOIgnI7d53furbC0IUmNZCBD1xwCRDAhqybcu
+aGUd239zDGGNYNbMkV/w4KGYeBybWnOqnYSpHis8RAc0SlwGzyhIcoubgNH4OSu1kOjBVuMXmgE
pWgtAUl1F+wTN7qvjtlzsBvtEZsmjWPups/kHx7E7uqjbkGUUZGkCYPZoI860gNmJJY9P5AOQ16c
9ITcpAQ4T2PGcZfraX6DzpxLBNcfi09RmGob0XW1yMn497j2juoOcA7IzRR2Yutn4g53GNVyhwMA
Kckd1n/81dle6TP+ujKaWE3jd/qS13v6TjlLpznAEH/yVD/Q2RrubU99Getn5AXLTAw1DL4UVTlI
0tZ1xSsd+Thi2iR2kh1lNd7T2gadneKjUK+/oha0GXMxRIOIiEBRa3Dqs7j712h/6IBhDBZ54w2a
XlyOhKnb/MwubdWXsE8LnZ4fradRe8DHFbS8ock/sZrRE8WWIqWjK0EHkGUZW0CBtKoacBOGzykV
r1vub9rstsm8Jr4m0yqfXImPiikdq5pwSKyeJjaQoIqLBAV4/MieNMSCGhgxSMQisc1+cLOpsjW9
95pG9bJYrC05w2yH2XBMZ93XXp9wbH1xChW/VEMIVsFmZA1gM8FPCcguyUH36ov5wMsIr3raBTnG
JQ3KKEiDmqBzZdBuk3r8kWmj1Qdkz9GX1StxQYcRaJ4HZthnUNHZeBZuE6wk6V4Hj9yHaJX8Qg2E
bpPJbV5ScL0bbkGXCXkIGeKwb0BX3A02bQjLjnNrYQ+gS/eGVB6yDKYXYf1PnXNeozyOGQuZu+n/
KQ8ABMs0Jy2xK1m6KxJOHm29EHhlka00IsNV9sIMFhsXU+Vws7REFv0EIqo1nFt4nIALQMDRGsLE
2zImyqW0hZJO8tGP7pr4OeXFwzwSjAsXgywddBFcleV9LgGe+3EwedcE/ZmfnNhCcozP9ns1aFJa
y28dODC32amAb8OI6+zK+5E3NcPRB8I4abEy5mAIQCyK6l0kBrvONO5Rajw16cyxtlXZXV+erEYI
gh/7Be13yorIQp+VPTUl8sXftm2aR4VRAqy9VFoD9XwnlcXSqcU4cDM1Lex66gtOgmLdjIlpAs8I
nWkY1/roj5GE0bFM7j21gzKZ3T0U99loFc9YkYPyuqO/iOfartB71wGJj6cmVNU+qcmCOONDJlNr
05hmtCj6xezQDR39XnNFzGtMe95g/rpUr5wybsPUUF1XYdHOLD/4cgXo8zsp5OVdOUR05lE0BFGv
xTGImLXptUa0R3OpM0W8tMO6a7pKjl0lmYSyX5B/Sy7ZZw/dDvrumVZgq6fJoUhlvOr9yuAvTWb9
FqDOOI4smJuejO+qMp4hwA6oV3RbtJNUVl/g6adbzWF8RmdjGGCHotPkFnZI97wuMKoUG0qjM74l
VuNKLinrWlV4AdyK5sqxYWMu1A4j3kTKqm9Z8Mz4Fl0fmxIr+5BqStSdP6PNG3mmNpTsyZz+pu9E
EQHcQwjeq0iyfTRF0Uz1TKmQCxmOyg/0gLjJfWETuzj7Xv4W4BbHQAznKl1T1yVJyv7iqVZ3kijM
NUgS4xm48tgVGJe7bWe2+jZb0mA8TFwZqQwpIsXjyLWF/DGa9tQDHVbHRXorAOumxnw8/6my5lwU
kUiqBLA7yWBNpKpKouUTUlcoEKBKhW4a3dFvtSOAAJzc/pvxhyU1xjjysSRCX4GaLh1TzAmSG4O7
QJpqNqv5SxqM5ue9LhfAYH3nyMnvcq/fJ2cKOFNDOQIu5Mzaa2CRm2NhMeqmrgOhrDpn9L0ifIiS
+23N4Hz/EyhGO4QaVgsht5g/qeQtm3ie4g9psmtylrlIW02JJ8BXoiqDMhh81nF8auzimcIUKDvD
bve9TfUBJctn031U3NDlXTpr/mMhQxYEo4xT38ioDKexs2biaYA/0pt9y9ONVUNepKEZ1UjbPE8H
quxiFVt+8MXvD2GvWtsHxiPCOMO4Eqs5MEEkLgO4fs3TYyT+ytbdJrP6UlsKjf6OhVcSsLla6QoI
TbuVvOg0n+jVEt/Qa42aLs8JrmwzxQ6KhfAYL9iZfVjmPfiqnRbwfcK5JejBk+3iPnDrffci/yPf
yp7yxo9JZOr8Ppn0gjTjHJMSXYgdJT3YGJTXvGaX7bRLZgfW5GK6x/YPkZ0ckvO/poAFQAMEjmn/
KtCdR544Yuf9FiYaC8JYSBMT1kLn+fK70MZCsfv+1KLvUbH1/Uxfkvfxhddlv5YRWOaRGSMlneo3
sohcdlR/CcTnePTE+BwJ/0zG9zrwsuCVw+aqF/2dq8c9+1G7GjmWpb5F3jr61ToUJW+2QmTrFXgI
N0einNe8sJpEWjLI2GYRYlt9lPao0Xjdl2wfO+M7gp3q0DU4uNV3tbfN4rqd/rsaobF7fkSFKDVW
eXRoGizdITyg0dlWk7dtIuv3+kKOjJVOxiyKwoiaR4oULx7H3bfYa9GvKtniC4XZoTts+VHo+qVx
5Y2xVYI3UFrU4C1TCqsuHaHhLfXgSY8xyb4y5SQkKKn54lPiA7DuZ+JzDmg1lF6qBGNqWIiTtn4I
nZdLmwIXEST+zUN16U/RAakFoIXGboibiUZGXH1cDYwWB8c8hOI4y1TTAPHhqGOjQ7UDouI+O9Aw
gp9CXc1YL1hl23FbuW6lZAK13pM8c7JlG0skdIuCUwoYH/Rvc8wsnKODaSV3iOe9mWPvnON8r2ov
LpNJixNSSqCPp64tVbMDHA87Hbn9KGt52yWfjFvJ0ZCELbMwBxVo1t0l2Q2eZAe2fOJ1Say76d8W
wNaM+kaas9QHQya21SvobNVDjJNld7lMbtWkdrfNnGNv7BCmnzdS1xHY2xTeT/JPo+McD887vr90
F+dTB5itCQoQqADveqATPQlAv7F8WASuQWvXz//Bhc87K8aJyHKXRKYMEcaH5iZ/bPf5l3CPEukN
N7TgXDaf0t1V1gR6Bq1Ap+ns0akhtCG/JDtg+WMHqR9YPIo87WA8S+ZLTZBFuGyiBqBj/cvQvYah
btVVY1XDP9u68YdA7aqKjCcJsYM08TF3h3qBF/dAQG6syAUEN5ppflHlF/fcGTCOObNdvPPQi5gu
gEAJ0e8A0gSYnNTyh9nZZo1HhglKlLkdBwE4+I6ghZaY/MC0hGXW418F1L/lxzbyBmi4zxIAsDtZ
QmxAfOPfbJ8aAS+RzfH4bAdv0o9T1lJ9p53cmC1xzFeCnrHorgdSg/iwLbq1/MzCEcrUoywMutQS
sZiow0WjZqLcAg8v990KEUj/VUkP27R4x0T/vqDlj3UsRDVo+VqJLCWxBCxfSJDV3ibDcYIssHIh
GYHQ9NBzUdwH/YEkN//b95mQY1SjImlphCjPhy6+yXlT1BynIDNOQc41pU4I9Kx+DcKDjNxurXlE
eJjJz21GVvOS6DZF2dLUiA48zY8HMpMcRbYZlFrsXK7vgAmSWMopdnSHYPejguq/6HPR8f8Qil6p
Mv487+KAqCPkp+6at9kpPemUPBMXyZgX9IhcdA8vfFvkHNq67l2JMocGvEdZQLMblELNMjus/MzK
fJQFIiC/2Byxrh/glRZzgJWSxFKgglYNrDg6Z+075Sm9RXrQpcFi5oX3tMcn5DmO9evrSpdx8LFf
jS3KOFDMb/nZ3JUeTdsJb6oV3CFc3PHae/4QDPymx0I4NY2UjTE9yPyFgtigV/4xQIdfYrWuGgHc
o7SJE/PqR5yD/Lz+3Ffo5BMaxDrU9M3Qmlr1UgeJyznEdS98ZY7+feGsgiCJ9GkAc+RxcA2PrtqJ
DiIFJnV8LrzXH+LuKzXm1RlrTaMZIailB8UzXgA84cmxJdxgm8rj5HUeECExnKkcBIcgPSbyEODW
XeaVPHMLJJFmmEE6QnPSQxS81TxQMa6qMJ4GmBCtOKGJnm7+qA8dgNrRcbcrXfV9DQcCxwtv1o+n
J4yXqSJdz1T64FXafaE86v1R5ZWcOXbOrhSqYeN1q4CEWH7JhIdBdYvyTZIOeGxzrrTVJtqFpzYY
lzLUhJS9CPlhyyfta6Hde5XkSTt4Ta/e1TzYI+6BMb5kmupkIjJ4G1Pkl7CA2qmQiQ3O0n18A8zL
S+D8r+6LHVQxNcxXaJSkulO86TlwE5vuDpCOCpxlauvP2xbO0Xm2OSsFzMIQV9B5JTpnkxMOvJQL
xx2z4ylxlJQlQOBxQveyHdrVTsus4bWcLFoxHfbCOf1fbx52tWAZlQaZqEZONmY2n4pv0VG/A+LQ
K8Ygjil6rvwbpEW/dzz/8Ye3xW8HwiIOZEMoYRgHhOmSy/GxsvuvrUXdVm3pp/JZf9g+O2q8nxOx
V3KMOynzNgqA0A1yhmpJyiEJVSvUv0bz9206PB1hnEg7SEYnB6BTqK+x/1XkoXBwnJTJRCVTrFRS
SyOFYPimQinML5HPUXNekGcyriM0ap3EJfR8sLM3OiCfAf+K2Nn53BxkQE7/97DPND9/PRvGc8yT
X2tCCZkl48UsLzMPn4lzJp+6OkpBxduOmtV4L8dnaXrZPnPOmbBNPdmcq2ZO8P0q7w0nxEpaK8oV
Y5fo49+0LS9ERZgYQ1dmBd36sJpwvummXVDcJup+mxvOHUWYwEJI5rRScpyGVPV2aM5WH45WPj3l
5cXkdbfxTob+fREy+dimKyQTJEfG06DcRcnT/8YLY/W6Icya2uP7aXtIotbyy8MYeUm/8zVemYMa
xYaDIYzhR0ra9kYCUlPhO0XhW3qkWmrWH3td2ospgGsNXkcBT+8YX1BPcq5igx+i6WawtEq3lPnW
5w1u8wIJwngDYEDFVa9B5XovfcKlvhNf26Oym206aT/zmv+45BhnYMjTLI0+1A9l/Q5xi7SPdsUL
bOsgO/GR+yJZTxX+2/cQdsqha6u66pCjge3OdiWqljneR0FrpcZJFBSrGypMD7+FIadNdvvoMMT5
UfHVXskSjSCxgcSD3WsYpIw7DyNZh239f+8p+bNWErYYJmHPXYeNLwjKfrRn1b6vvrZI0xdfJjf3
sktim5LloqCDVH1+ynbBoTp0t5HHKz3yuGVcSl22/dhS20iUp3AIrZGcNLm3t3ndNkCsH/0o0inN
Gh07gpCamJRbdQSWYKm4aT7usV/4pAu924yJs02S6uKWdBn3ksc+EWMVpqHuzCNt1wgOuCH3vClD
+su3yDCuZR7FEnDrIFONFy24NH/XqHG1AcaPiGpdJAP1wj4gc8OnrnncFtN27EVExoPMHRmCPMfv
7wS0OVUAyPtWai9F9FfTC9fbEa37H1VADLoshcJDBbzyLNs93TpKm/m1XfUkW6IVcNd0cDSbrX6p
Wq4rak+fwZppDdJPX/6S8xCNOS6RsCWuYBSr1Kc5f+WWovC9dyk/0xHd6pZfPOFxxEQYaobRcpUm
4I2isoTmRtZ/GC23mkYtfkOl2SIXeiirWDXBUu1gVADYwvM+2dFOBMmmNXrekAnHgt7fros4Q25y
YRBpTJM3Tya5NVWOn+V9n3EEszwTXZjw/aDHwJocWG3KyUZy3kvkPUe6YCEHDJFcy5DYYI+OdNa+
Cy6VV3WYL1BsjztyxWOJcQr9GEh0IB4nVGAuhxYV5pN8aF0d6I/xiYJkFfttN8HTPMZNlE0PELwZ
FP1xP0MHkgN3j/q7qXzSO1mmk6KKogEA7KOHiOa8iVoNxf8YW4h1u8CGphavaywCPmrONjvvtr9F
i0p4cWKqrqd5Sds0pmN7AEyVR9zaVb30yIPuXRXcgilG+5RSEmRjBlNl8DAaP5r3gRvO7cqjwd5B
nTgZwgQalSjsJj12qqDcl9gbti20Va1bsMJonaCrEJlMmzMar+ru05rTer96FS2+z+qY2WSNMSLu
kjFDL0Tnqcisuon2dRJwjp8nMOYuKnIFOHYqTj/N6n9ioMFMBcYkAEq/LTAOQ+yAOOLXJkqpwNKa
OL1w8VPZNeKDqnMC1vX03lVyLGpek5lN5AOlyjG/0ZGP5KgDvAGQ96OLpt/3twCvt5JLkrmKSs3X
/Q47bhFeYfLTxjrL0QJuJDBA6pvank7+Aw+ClidN1j0YcuhLQBVzRgHQW5jr6h+RMFB4CQ8uZ4xr
yHtVwLQa1FDdeeN7VZ1u69GxWgLoxHueY+UYFQvskLZaikcw5GjqJ1O9SQ3e3UQPYsPTqYxzKGXT
z2t6UOaFFpGKC1WM7kxDrtzmnRHHsNgt5wB0NOsoBTFJ/hVFR9W8rUxOXYxHgvESGbCqMCCOBtW6
O4rFvVTZrXq3bbfrSbaFPTH+wQDg9TTlUIHGJT8oen+Dix0LxtEghhQotozs9ZuGu6hwnTNdobuv
MH7Kvju1FEWOgnYkxJEFSBFUBSIUUtsj3ZmJ9TA79HMEmOnj8Epfs5/140qVMeRULcmA1imEX+f0
SdvTntPWze4omNTf3YVXUowFY+eWViUSxKpJWIA7yGdZrLxMGTwOS+ue4kqHseAsiQgpJirIA4Xz
TACgl2PHF7GnHxLaaal7Ch55rX309tuSIz3dRUShdAheYsqc3wDtxD/VyR6rGJLmYAR/g6anyFf+
GJMO8lo21Qj8FeKFYCNno/3s+HszeerIXPdlJOlmTPs7MHyzC5/ac7Sf98hF7Odjcw7s/v4/GMCm
GrAlRMa4EyMZSUbLwfJYuVGiWLIk3hUY+amQIAQgJoDGdXdIwn1WYK/kIN/Ic/+smNovjgate+Wr
hBkHQPLZnFUTvI8/MKtJBxfszNafkIEC3LN5ou212xTpBzcYZ9+qsZKpikB7N8Sj4g07Ewst0Iu6
Mw7bZP5wuf1mjH2uVlGd1DXtRhpsHegFLZbfAbvLahwphV+jr3BeUxyXJONgDEBL58kMkq2TPsWv
DYCzzMPgoVlIdJrb0gYwD0eYHPtnH7BFpElyTbs0g+ZXnb1gZMxqtDc14a4eper46dQUZDUUQ9Ow
HIcxkSFK4zIKcpza/ei13uBSNAj01tr+nWCH+Bf9Vw/Kz/9gV/qqcS4oM4YSFFFeSzEoo8vQBdDu
Xj2IP8oThVhFa6OtWMaBx+36vMSCJmMUoTEPetpgXsJ4DB6GG+VkeNmRdhJH5wPxIleAh60wLUEH
JFQP8yJecpu68X3wyNOpVfO8/hI2sJ7nEn2dErgnYePEbXwger7bthSOgNmQeg47I25rkBi7Y14c
h/FRGF+2Saza/IILxjDEGt29CdYcOKoy2nokWVo4nlTSWz3Wp0tBd4799iFReNNyqykrVdNN/Ad0
Qo2FJ/RVqYo7CUPFwH14K71sF9nDC+33pe0ovN1Rq7mRJTXmsuox+2sOBNTMS3YjXrD7Ev3Fw0v4
0NqRh/2HnKHqNdVYkmNMMg6FPO6QsHdi/zJML9XMg7uhH2BtfkmAsbypC3xsZkso6BjNjmHX1z1d
eIzpAbv/RWcvqEcbvnMngNeuxiVdxvp6IE61hNKtfk1I+XQXOq8tPcwIS8eL+vVvOt2v5HS29hJk
U2Ki8w36P6sXoydYAq5gD3lQW1ocAvhwlDgNFtsH9zn6bVJBVyLwNyqBNac/a16j55pFLzlizE0X
skIR85RW/z1Tec3TXypPOd432v9ZOXR292appnkgw7qc4Ev1RbtFE65lPA7HJrWEE53skl3t/cEs
uvUt3SERfpFxFYpY42RaHXru/Udhh4HPQ+NNLxQ9hD/Dw5MCPYZFmKpOVS5EKcSsx8dpOirlD1nl
vNB4J0l/woKEoeuShAWGEHRVqHd13GtuHxfkr7AklwfKeJZCLZuokEFnDjJbw6Xb7XP0CAt7M3gi
qm+bqI83xY8022/77VUR4mxlQDFhXpzFAk2LMPf7JkRAoz9k0qkLHwaZYwxrEQxA+n+TYE5pntrW
IACZAxZumjp1OWeWURqlq8xG5tYq7oxtlt7niT8p7oIgc2a53IvKnAZ07HPE9k66wN0/0nldxQMy
hAfAI2T/abckABUd3QL00/s4qIzusdiNn3kX/LqIFWxIwP8mXsQfVaiX8qAy4ghFyXi0hiC2IuG2
1XibhdcuYCyYBuipARQ4wJ5+pDJgRtknMTJKgarZfhlZeuhJw68k+daXLsmw0a7m3B7vP/yznH+T
ZNtdgGPrhwLB+Znf6F7A2FNOoaMf6MaJiEL3QM60SpnupLvAkfe8F/jq5XXlmO2GaQd5EtsRY6Zq
Ju3b4mAipzDOX03pi2/ytrlzpMu2wwSkAmjuhEQNxYWjBVi6ToPft7zqbRYsMUmFPG0TrIEASw3K
O1qtAImUk5deV8brmTHGWA+Z2QsaGCnNB2F8mJP90OrWtgGuzkEvdJENyoQwmYqKIjX0nvgw2HSp
bXCUbqKLas22gU7zcE/bu0TufiWe/BgvGvdV1wBdEReCcCd1zwkvwbn6/ltyxkRkRBUz9MCAAOUK
xZa9fyB27ZL7fzmUwFOeOLLkscSEaO2kp7WsvQ92i3YB8Ehsakq/K9+K0BldmtgKf+a83ph1j31V
EsaXVLqWmB3av5zeiKxpPEbxWY7cTOFcDKtGRTe+yoYIjCeNEeaYVO0kGnBZ8SHYK/t2P3h4au15
rTer3CzIMBIME1lMzQZ53KjxL0KDumIiO4ZeuW3icxLUq4dlqECd1k10vLDIK4peBcRAB4IzKa+V
dA51zvfXWbl+n9HvsZtDoBhnUD8yfR/74UnW+10vC6dgbHhKsOopFrwwp1NneZ9FeJo6NF42Acfs
tTHnfbP+nlrQYI6G+FWmhtil4ZiBdgL6+Us1mbdTph2MAmBRADJoRuVWyioHAHi7vEEWtwc6Zm1w
nOLqTbL4GYy+J7VUq3UNVuUkcQS9swv/Vg1ex+KLWn/l2DOHFgtWkvdTVmDfCsT6oztqGHgfz2jA
tmnBSdllWKyHekZ9RNKBozqc41SYKCSp0jksKN2GPI71Y+0/Sv1hmzd6Wp/igasYWYwSPRbKcqQQ
1pI2mE9toqCRRM3wyArN4scYSYe+MH23yAPejh4eb8y16atY7hqP4C2RXxUzt4wKkTpPV3ncUdtf
vASIWMyT0VMBukB7jy1jL2EdUOwlu/8j7buWI8eZZp+IEQRJ0NzStVHLS+NuGCOtlt57Pv1JaM83
zYE4jT801x3B6gIKhUKZzNyL/HBnXKNc+GDVjLnP+Ofyym6HWqulZSuwEl5hxD9UmHBtl9zJx/yB
gR+x4Uvz0QBSsh1lAO4fdtaheW3/pRhV+5wT/eV5VM7zVJZFCtOAZxtoYM/9w9SDtzgx7UIEQy/a
S87t5IYckYE9Cqb4Z590dlO8NYWoZv4Hx2MA0kKnOjH43mOjRtYttnCPy8fobrxhtOqdXdjNT6Qc
kTr6TClRM87iONtJDWztuOBk5OVdPO/ASJjru8smsjm7uJbBmchUTbGpl1CJQSVaj9JtcCR74wbA
HQDxVl4xGbOTXFF2erO6uJbK2UU2BY0ZMqnRIbpj2J2Ju5RujqKfV98xgizda79OgprmZuBgyoi2
wBYPuEHOl8m9QRa0I/8Xjbe7/0XjorTRpimuxHBJlqlTg25knUmDfDeTq0k5GiKvItKE81xJ205D
E0JEJ49PTdJ4pDN2uZIjryN7va7czXJya4XAO7tsLe8T4R989Uo3ziLjvh37OsISDt/SG9mjaMpV
99Ft5sY/gqfgjt7U4OdarlXg8pVOfyX51adY/DRTw8MYb3VwgnC3rkSHXJPYBIuRnurxyVxuZiq4
2JkWH7X8JeLDZdskgVkOEGEWVb6zwC0Ptt9wcC8vpkgKZ45SrZAJ3hlP76i1RwCRBKLt2rx7zkvF
36wmWYxmlCAhbk8ROOvNm6G9RqsrWFR/zjVxLuuzbfeG+Q4nhUwC54LnIJJp1SAuj0F0l44HzXyj
8rfLMjYjWfMsg2m8utDGHGASSwYZhjnf0xZFtMR61qvpKulygTrbnhGsGppJQXej8LPkVhdVBk1Q
QpN3vZfc9YDGWm4Kf9ozSKzRDZ3uuX8RxVubRrESyjnGPMO4CQq9SEI1981ykESed3OTVt/nNild
5EIPGfpUt2i+OtwkabdvRUNg2+9dS9NNjSpU1fk2RjSzIrlCEXcsjxMaiDQPYwqMnGFyshvzG8Db
XCrw7dsVnZVItrAry1DgD2eLiWSDgsl3lmwZnMLOHupbce1RYQ72g4dYSeNvzYBKc6AhkU5tEPei
uUJ25J25i0GBESBTh7c9uz4lNjjOioHVrt9HR1Wg8+ZhWP0JzlbUJamUvEEeu9K7K1SYd3AkPweG
zt6JYnTh8nJ2k3V6PS8plrdv3htz2PWZOpSiJQxc68IAYfsYnA2IO+e9HqdWrUG13PKM+UVTRYS3
IgHcLTJkNE8JmHZdOdIdfdC8zFS8y75KtGZ8iTbpJrOOLRgJEMqCnQaaxAAMt4PTfenuxbhamxP3
2tkc+HLtrILoKRvfbRJY1PsMVU3VJVfjdYnXqRPsZb9z8tv5q3kF92IdRANmQnW5uCecSB4Arhwm
Mtv5TeugGp7bg7M4A/B/UBIUjVcLtlDjgiCQdS2VaUCe1JmqR8el8Yo4E4QCQq04vxJbfRvOE6Sw
91u4r/zwvrkawDFT+hWcmshm2KV/wbHwvZCWUpNFinHOWKmMIW0se+XASOXkvWj4avs1szIYzn/Q
WV+0kcligBDELe9RmN5Zz/SouM11IXwLMhdxSTXOhUgjGSslwEqmyizRPVlAFbe0ufJvbuShD0rU
4E3WTHMUxKzvGFe8XCqboOrSFNkg78uwuhmQQSAhwLeZr1aO8xdU+5/7nwywQf9H7+36oO8rwEQ/
iys4mwnttWTOdkDzpvz3+o3Q6NMgaRPuWRRBblDrAPpwfZJR88xCW9n/IzqNW/f8WjR3QfW5BkRW
1imsIHqJDhO5b8uDwL9tXYKIjPCWUnVTNXmH0wFqvFtYWlHBNeAomc24x0w3pk4027Ovo/elIb5A
6NapXwvlvAwBzfFgLUzo7PRoNtK8/tl01evF0b+xls3UF4VMmy5gLZJzNG3S0LJm5yT8ufjvHYDO
cvP/AQtvRW/+rUt9LYyzGbVRuzljXU2WkfkjXDew9nzSZk4vPP9sqT4cjNX+cTYyzU2rjuxAMopq
dj2lTuvnB4oSZ+iKmje2981EUy8S3IrCz751ulkuQwqDrA1ya7XdMQ9FRek/ROy/ogaNixqCdhks
KkOhztWO8hFDpICwBUa8dqCIxyRGzTna4q78LdXWFy8XS3TBYjZpyfoJ1ONoPVjI8l02+i2bAKIV
CP400FIidYGNXHmwnGpFlLEsWki+d+Fil/rg9dFVHT9dlrPlNNZyuLNVKrFSDynkjNXrUnuGdmV2
+78TwZ0ljE8bqhlBhKyXVzHVd5pCXrq5cv5ODHeKSKYq5jhAjJIcabmX5n0zepdFbO/6eVO409OP
sVwQA15Boq9GGtlkvL8s4A8XF6FU1wwVPpazqzJOlmBgbWOMcLW5y/yksNNrNAEfKo+14odOHtnq
9/5F5IPYOfngGORfgnkYLB0vYrJ0EByV37vsvsnfGrQ1IpRsvFoR9fxvrSNdCeOM28ytIDMiHFqt
s26Htr2pDZGIrfODnC3OjgbnYPA9qmkSKH2ZY6vaZfYt8Ij0amsvTeOY8c/Le7Z1gtaSOA+UNjnm
z9gzaa6/FNl1LB1zEb6hSARnFSPtA8WUIGIsi0dZMXyzl79EViQqXGzeDuewSebsWw5i3D4BSv4G
UNArpD3Ua90ObFzuwPoX3rHbWv0K0mS2hSsX16otgy5Cqtt4pK8UxHKIJXzjIbsiu/Bu2pmybbmi
svy25Z1lcgFpgLS3WijQcEqedf0wJ/5lYxDFf/xguZVMZFgMCGg9toTaT1ADvhX7xM8dcqPuGKD8
fAVUz+y6E4HKiXTjrKQdogQvFwS9iq4sdkbkb4SKcL43HxDrIFP+fdPysByNRWMLiL7v5qTisZI6
8iM5MjOJfcwZX15QgZHwnfvgTDaKtoSRDOZL0d8gqB2X18siNlNXa524O1Be0rGTUizc9Iqu8p/s
GWu69MfiBK8UlFvi7uDNnSK/AiN+7EEPhlmaMghc+hzcCdr0SJtFcB1uXyWKQgyFQaOCLfj3naoD
uRvxYGaW2ByGfxCmf48xVJXZCP4eEBYxnrTn8FYYYm69+ehKLucPweZnlRnAbNDSY7z2N/WxB1kq
Gvk8BAAuedN9gHcB7U3Mh7Lp8leCOfufLCNY5MbAKFKEnptxX/dPZgHMjeDhsr1s7t5ZDg/xlk+Z
0pEIcqLseUGCeDpc/v6mya++z92OjVJjSFvCxpGp8pSQ3GaUOoDaFjTlCZaLR3Zrgzg2Bg37ZClf
JpLahYFKcfB9EPX7b7+lVvpw8V/XgX5xUnSMLr4GO91Rr+I3yVl2aMPzk9QWlZ9Fu8N+X90qeWgp
uTFBWk8fQ8C4EcElyazoQ6C00oa7IzW8jTUqoWEhldKvZMx31VJc4ZWz7xZ9N4YIoYni1JmRChyh
aLvY7yu9UBnT6EzYsVLQQK32p0wK/Zbm96DvdC8b4GYsuFKR8xxRb0qTWsLAjTI7BVV5bNvRq63Z
NlvipLPioiF+d1mkaNc4pzGg5z5uCGy+rr6M0bG3Xi5/f/veWunEOQcpLIiqhli+zi0O5r+AnjzM
FVKVCprQAaMrbtAUnGK+5XWOoxiketAoUO/r8jmarw3p7xaNb2vV2SSUEcHUM/qwTGBWFjg60cnl
e1nzZaHFaGLRqAHwsOhotXdxeWX0uOaR283cQjkF9NinJ70X1Dm246jzfvFtFzlA0KPKwvKpt+GD
4sXeuJuuzFP3WO7iXX5aHOqo7w007YsojyayFZ7dsQ2zhtIYaidIknSH+DjsO1u3KWKc3BXzVWwi
gKxuTL4JNmrlEsTLzEG6aPJ6mvYNppFLJCmj+880KqxFcV4ksFor1GuImvRDOFx31T9NJsJ5FVk+
5z7MtEnkni1fZSzu3Na7aDScJhM5YqF1cj7DLPogbFPIUXaMXRcmkqA1R7dZZ6iZ2yL4GYGLsjgP
0nVtK8/sviwNPzb2ViJou7v8/Q+jR8OoGsOElkKcqtAeZW/RhRypl++QD8NGvULqKl4g4n9DXE2B
Gm2Mek18lx9AaG3HSAMGbwLfe9kgQC/1+9XV6fGS0gFiI1BdBbv6pnDBx5fYmt38OwL6NwMLmhAN
WnCK0Tjyu1QwliRKXcCDaPfZHZv3zQFDXaB4maPUIaauE60t297V/Wz2UUvDGUrqMtgHvlvLT11x
O5K4gsVkf/vP8QcC+9/lpHOsDK0KM1RvQUdkXA0vlWGXJ+p1XxR33s+g8TIEoccflpJiJgU9w6bF
V6j0Iu4blZiIqY76MfnGENlBY7dTHTxmXW3/OSd1Fsc5KbWPUeQzsZTqfNNKe7ocEmHygdncx2U8
y+CcVJwnVidRxDha5uY/GZbUdCU5PXEVH1BSwoLCez/3JXmcsxryAGO1KnTqfHM3/VNjTro7qvsQ
IIcM62nypC+6TZxpJx3Upx51xxRnkX6v95fNZ9tKz2pzTqysQrNWeqjdp5oT1le9ldoNenfM6nhZ
0PaZ/yWI53XX4pamWsJMZtk1iBFGfyoEDxiRCO6dFEpSjvl06AJwOHSXOkX+NgafCrHOanCuq+nk
PJdaqEHlyOuQWbZkVfBQF2wJP1cXaySrxxyW0VZvSuRqpa+0xyz98nf7wbknA7w1KP5CkaHfDeF3
FSQsisC2RG6Ccq6Jps2yTBnTBPYbAH1y2g+28qgDPKLZhY+iB+xm9wOaAWVNAyqIob7/n5XLjQxg
dXfAd0dM35xyAIhWPpXt6pFxVMCuUTtxlufoivHCmTfF9acK92v53JrGZQc2USCVu1k27Uui+nJW
JXYUwT8SyW+tyZXy5EozwrcgUu67vvUu7ynzUR99yll/br17aTYHVD1QjshbV1KNl7g0r5th9OQk
2keliEKOqXNJHOeWrazK+4YllKzkNA5P5iCI+ZkLvPR9ziW3FgameradalqFtqS3P0gc3bXI/6FV
UrKVqt7TTAT3vO1EzmvI+eVMicG3HEMp3XwksNLqaRahV/8hUD3L4JyuGSdml1SQ0YChhoGXR67x
QACWmXmALPx62SgECr0fmtWhkIy+kReTKTTdyqiD5reNEEZQYAn8nKoyGT36J2H4lcsYxmIvcdMd
ykUu64DLQAtADpeV2gQuXB21D7RVoGtLlgUS5WO8L267/YSgdTyI+WdEqnFRI7gHOiMYYIS088rg
QZtfL2si2h7OZ/TTog5KDUXapbD7xkmK2R4NweUrXC7OM6RlBPSzEkbAAv14Hx+bPcI1L/VF2V6R
OpxPyK0szixQ57p9EdlhfVLbkxqKWMoFfu4doWVl0gOafpEfwp6wBqnpKfOthwFgCSiHznfzK8vg
ZLs8cbT79OXvNotzDhhGqtVWh+BMuo2Ul1ZvbasXjSSJLI7zDqUpL4XUQ4iMhwPIyz5VPDzfknxn
u7bMSaA1+H41jc4sU5voN2mZ+X+1VPzQ2GTmmOTNYAhRfZ8XL70SOXEoQlP+QxT9y5Py3e3tnJCM
jO+WIIPWM3La53CyU285IMuAZuPKGwBB24CfKtvLrH6o3AzXsd/uRXG0YNP4bucM3Ar6SPFHAEAJ
jPtxp0+LINEsOFoq5ykwy4h2oABneCCNHacvJR5f49vlXftDyHZeUM5RaAltgBsHPeYjI4gi+wyV
8u+jrzq5OwPW0u2+CyRuP7zOEjmPoQdtCyI3SGTEgAAG2TOMMeWxPhRHzEQLQgrRNnEhhRrIbZpp
sEpjVmyJHKdYCCTIjueHqAWIFaasAA5L5xl4THSc6ITlSAdf9QuXvhQH1i/WfI3BIA7wzLf+1KGI
GLrqXS94OWxqtxLNPU7irgunSofo2viqtp0dDyLIve3U5EoEdx2WRVlOJivm/a831UzAJG3tSn98
EUEJbnbY05UwzuJ7IOR3jQRhnVva18qXGsR62lt2m9weLG9wqp/RPmCUbBIgSUFg9vB/SMVuWufq
L3DnoWqqZA6M97+Aq+YdrB24PJXXHrod6HlEgB/bF7VKgZ2tEKKhXwXWtbraDDCnVslksX6f5sAa
7OODtJPx9BflVLZP+lkS/yCXxyhAjixgO2lkDvWrx8ivXkA9x1LpRm2PeyFNx6YHW4nkHuiWEWck
aqBccer87lQAUZQCBoECVbYdbG0PXIe9qOdwu+y9EsodihbAnvkI5klXRYdzsIu/oDVdR6Yl38n/
zJkjx7Z6ZLzTlRCDazvOX4nmDkvRzllTZRDN6gaKR9AZobk1QCNzVwyKz/zkR7/zy3Iod1iioZrU
tMN+hup8lWSAUCmiXZwovmEIpxq2Hc1ZFncq6KTOVKrfrVQ/Lm56H/6QkSu27BHkWMpJ/qrLji4q
I2w/71fLyd0UialMYau976TGQGMweYs8na9Ldnyd2VODRD+qUJ5pN+imDpyucwVXFetlubTE3O2h
A+DebJj9KjicOSin/kO3/xzuBFUtoL/jplC0d5teeYFkSXpNSyVUZcrKTiPwAmXIyN2aqiiS3nxi
a4oBCDxqyQYP/UPGOAjaEBpRxemd5tW4ZUFUdmvela9sxE3ugSqgOqYvRuDanP+lZ9l8QZSmaTIi
w8yqAK1n7hQnfSfSMR9rF4fVKdEXIsrybtqtpitYUlWx0Pb8u3et1bltpAAi1TF7Bcz+lRyJWkI3
fZxmofxOZB3MfpyPC2mcqHGEcGaQfH08LOWdOuwv26FIBOfRSKNZErA9MRjVV8DTV53ATN02TrzL
Yrbv+pUq3GpZQVCOWQo5o9O5ywn0AG5zJV1He3kvmuPZdF4rUZzzqmfaNwMLO6fg2NR703yzJsxl
TJYj0In95w9HeCWI81whCYlSyO86DW73NL+VyFMwUK/mZqoB+yqqHYv2ivNZsjY3jTpDXoLyeI02
CbManDYwBa5JJIbzTC1FV2s7QQwNjrN+19WvUvl8eek2H92rlePeviFAAxdTkXFcp/JbkqKRqqLT
sz4VX+dWeiii4i+tnIuE5BjkZDSFSQAB1FAPRvq49KK3h0An/imcpIMZLgqWDfbtSzY8H+6Ufhe4
r/Lrf+Tx0ulz0+v0vJL807is0ABfss2yQEpLd131mopI5QTniX8XV7OkyF0BEZrma/NObe/S2Ovn
h8smsR3grDThPMQktVllBrCJ4Bkjtyd1b93Q68kBSjtaP0XpdYGN8+/f3lyaibJ0sDyFS+SrxZSh
SY104+ipoMUVPeRES8j+zuoOjnp5mIwSuoHT3VO75WCVoGmaF3pTFerj5YUU2SHnJSplSLVQx3aN
2R4IO9nUHkj0b1VU9pwtAlch3DTOV1RN2nVaCWHBNeN1ALlb5LO3KYqNN1r3uf67lY1wfqOgqV5m
BtZxRFIm+dLUn6n6rb7P+Ym5yqvMZB5dW45xe9QU1xLlKATb82GI1yQgZwohIjVk25RKd9R3C3ma
O6fN0r+8ofiJuqbTjGRg25Od6i/9DarRjuUYP4yddEy8+FOMRitnpHHBBAA2Q0UxIK4qasVGO7dh
W2QBuq0u8OfbsdevwIgf1R2jduoi5vW6YBfIV3MscuYC/6BxMYSkm2FXvV+1h/AhvGJVFfoAbmfU
VXI/dOsrsN79pU6cjwBnVz1ELFWrzbd1/iCNh8t+YXPNqI4ciExR1ORh7ox+IZS0C+5Aed8Nb7qw
030zHFoJ4A5nNWpxN0TscDqACHwA4SJQsPG+8SlaOdBv8Jf6cGeV0KEzl3GGDVih4aRhkXl5XoWf
2ZWzUjp7xq0890IWM4wHrNoCot7+rv1UiXD1fS7En0sr6pYG308xkkmK3E1kj8SiJpvt5+5KDHcy
Bwktcirb/OQEfjPVzzE0YnlJhNducGIz9apT31bPKNy7GO4XEhYIbE/n7nY9zSeTphBvSD/64jSk
AlvYPK4r9bjjmkrmGBsRvq8D29aMXoGwOMytwJuKhHAHdA5SeSiZkCqVPaN97MAPspiFe/mYiqRw
13dEFhoo0oTou34yloemewhEZcLt1/JqubhbO4g6Grc5NGGDgKileAydmEGPAb8tAYg8OEHe5M90
IK5kct5haIpFTzIcV5kA4Iw86SKg8O1050oC5xDGoLPGIYZW87E51MfgQHblE5CDUKH5qy3ixxmN
OG2igfkE0xqOwTycZqp7WdILjHozaDzrY3CugXS0kvTlPdgBkWd/Z1r/9MudPCj2ZXU2QbgwFPq/
m8HgnQNIDWpzgT6EgPrQPAJ/3xu+vgQ7CdWvwB2/t6i9q85wrXxTThhZuhPRVQps3uDcA5UtK15m
2AaGN2/lOdxRK7hpqSgK357FWinKuQlZDiN4W6xocui/UL92kkdANu+BEH8sb5Wvn8yjrgRyLqOm
rTx1BVaWKv/OnR+03wzTtzJBMU9k+QbnMyqlDSPU+lnZi5T2hHqlCuJUZFAPyTEtBQ6KLdKHrMdK
J855hL1ctWqMRaTJeDtWyQ3qfAIRInvgfEUaGFLalVi2Lor2heXr7PFSivz5dtWCWpaO8pqJuUVO
TBQay9SwF2fxbXaaA0DZ/MA3PONaQddw6IvKuptkLxRwBbImywAs4McOLLNsLPTJYeUep1vl/noA
6CpYv5F4ZnjwuRMeAnTnq/f5QTlkNqNFK91mN6J6Ispdbr/bVn+FOwlxOKVVXuKvRIdgh+mHfXdk
3csMyDn0RYWoze1cCeNOQZZl86yF6KW0qkhxul7xAgPcSLJCXi97sk2PCdB51bIMaqk8IONISiVX
UggKm9hNKrB5tNfLFPhSQAWxwIYkQogOohfkuU2wFvweFpbj1Gd6loxup5xm9OY1o90tdiJizds4
awQoDbJKDB15h/eDv44+gUUcqHM4ukVe7EhdO30Zf6Kd5zcZ3DWjIUEgxxNkwPE2d3IA4NqGWAhG
u/FnZMTDUanAsdlWlWrncVyc+lQSJaE3V3OlJncBYcg96qQxQDeREgx2NS+90wfDA2g+T+pUfLls
JKI15S4bGYajpiqEKcCxPuRVHHvKuNQCA9k6Yb8tK3/CFkUa0UU84ITN/1K/xWSR9Izzts/w8Bad
540T9psw7oSBzFwbqhk6ZQaGfPTGbQuEqFEsUEokhu3jyhzzTgqlNGPm2NX2UqZO06l2C4O5vEMs
UONuGGgD+ggD0AqaxQ8XR1pmLWDjGtH18B/LQQOuxk8Vxn4Tw7n/UMfsaItxXtDAa5NPGnW8tubR
stOF4L1fJ6JerO3VO6vFxadEXmSFjpBnmNfAqhlCxc7Gp8tLt23cv2Tw48PNQjKjiiCDpD9UNbet
8N/LArYKOetV41tSygEcFEoCG1BviwNFU091VXxRHZakFd0bImU4t9CPylIl78r0u7E46bMg27cV
APymC+cKYrmB427Yaj3qFBhzjNESIISpPb5OXgm4qU/MD/8mkHMKkiVXkzZg8aKSHtQGHIy6iA5l
28p0jAowaDKVH6dJGgkMPgBScOl8I6kHtPtHiiDe3HbXZxGcG+hkHTTfCkRIYFkhN0Pf2mnxIw4E
YkSacHdshou86rVqdNv2IWvA8nxsRRMYIk04F9BYpEK7LEQsVflj0BsPhBOnKp9OaRwKfOe2MZ8X
jTv9Sa3WySBBlNF9G4vvgbq/fDAFqnxowRk6bcxpDW9W/rNYfj+lToarRtR3I9gUykULhikZC6mw
91lv2XnwhUihI4mmL9myf7wAfq0V5Q4+bk1aBTV0sYL5nvSqQ8billYLSjQo0xCS7gKt8C+vn2B/
+HJ+lqR5U0fYn0ExOieQqmhfJrkksALR8nEOoKtyYHOkWL65uCknL67uregvDYH9hdUl3StzS5Ia
IgDX4kYMO6905OQkfc6XnTeJ8wKADFfLwSzgBcjbgmGArvp5eUe2QygAVal4oVFivLvvlSbmlKaa
jPkldzzqO8NfMPCz7Ga0j/5fsPGF0rit0SQyq4YJA5iPKXijIE53jXu8U8J3eZ+63EBvirZOdMvI
/D0azWGP8R4s39y9RO2DJkJT3PQHq+9zZ2jOW/AKxDADQzlNww0BF2aPGZdWEwRrmxa9ksPfoYHe
Dt0COWY521P2NBRvUf7lsiWIZHBbYwZhvMRqjrPZ1gdgz9xWinZH2vrx78RwJ2fp6jyfC7ZkVoDB
FnJb142XW7HggG56t9WKcQeHLgkw501oY1J112eYz5zqq3yeAS1jXid59MPSg6fLmm01LrJo4Je1
cXcpMae6TAxYG6vNsLas2au/aN60B21UY6N8CyuvHET1Ii8h2jq2GKszHCrpkDQLBNf6VT3JNhtz
SEwRML1ICne5GgOdSFdBijkoDnCS3ToOHC2O3MvLKBDzocssTBN4UxiIBltXksyusmPdCqxwKzu/
3iseeUNqU9XsG9hH5wb30WFw2etRcrLSLb8huY320miyG+nvzjEPx1FSualjZiE0lfY5lfZ6P/l6
ufyd8fM5sCI3lDxhZyzKZa+dntQema7kpamec/N50L5e3jDmGD4EEmez58E2mjg0J4NJG+bmNAzW
YYgbwY2+BRL623ZxXsNCUQOAnVg4o7fj1mZwIl1nj6P9Oniz2z/K+8JDVu1W2IzMQq1LynF+xDTS
Tk5iXFgdJv8ku3Uk1kyuHodd8CAiON62fAN95KBJMzU+7JPz0Cz7mckC2c5Yo1WrsdH/KLDB7QeZ
ehbDXVr6EC2lRLFf5rX1yubmGQBc75uvocNQ4UW4lH84amd53OWVVNK45ATyRgdl0fSGreLyVQce
ZvKTOIo7PItroduBhqaBg5OaMkVT7u8u0dB7NM3UIws02NlG0/F3FY1OjIwwdEXx+rZ5rqRxVhIg
S9mMFaQpuwg02AMa0wCk7vTf62/tiYHtBzcdAHo/5fdXYrkLJzb7KmnRTuUG5Bgux1KNbCrCStvM
E1FNRfMt8ukKf7rTYpZjuYSjtIwZUOP6Y5CZ+6wobAxQGU5kTVdyU7nx+ImeAEJWcrkNJLWpD+ac
IWNaaY6idmx2X3DTbMYIKxHcrtGApHokpQiu08FWpdsMvLsW2c35z0J61AND4MTY5z64Ep1g0l1D
vg0gn7+b5DijFS6Ikc4mGmbM8WZoR8cq3qxOhBLDPnRJEBcOmHOvSfUIvZIwd1L1uxYCjCjapfn3
gAr60Tdd1konLiYIkpYYLRM1kTdl2aXlU6EJcucCEXzLJ9HngCQhli1ID0nyFMY7/RPEz/C5v3aG
7++cqj5sugUi5vQomX6UHT5xQ2KwTMWIALKtfMlkGge5TEy8sdLxobVus0kQeW4ukQk4SkuxFKBF
ch7WTAPW01kjtd+dpPB73VzrqYAbe9uhrmSwKGAVYxYGraauqQbmxU8xGv8ZlUh+WLziXlzS3Soi
E7KSxp1+Oai0FKM46Ph2B7e9KX8AEcIBjSGanGQ7ug/9z91SK4mcM+jDXFHDDmvYAgYfM/7LHjMq
QCJX7lijZXIV3Wt7Q2AXW1R/v6nJuQTZqK0kaqEmS8KzO6N/YIP4uRcCv7TyZr899AfFLnbSPxI4
3UQ9FtuhwEppzlPMU5cH48CU9maPsTpXnR1eV159ajClVzxrssAHbrqmlUDOXxSJWbVglEA5ttCv
+zL8WiTyS2spiVObylGqptfLJ2+rar9eYb4TtC76VgU8y/AOO5Biin72iQdIUVfU7LwZBZ8147tA
Mdi8ULODZtGwU+KrMBV4WtH3uagtTBZr6WQoYsrDjWakhy6S7y8vlmBz+IZPpPyKsaDMGjDKEfVe
bJ2UPnFydbLjKfhUGLpaMM6hWMRajLZgC/b++sr80plHmxG2M7AZK7FFaDOb9+9KIOdTqqyCNhEE
mhN1sib/0g+z6qCp42bQpcfLSynaLc6bDN1Up6rFdis99pFhT4VouE4kgXMdAKvJUK+GhEWPdj0d
vHjQBSa3vWBUZTxqoM7kGQy6sCRNI0FEGF5rlS/Vul2UGKIlIlNgtvshYEEi5n+CONte0jqOCrMd
AK9CfB1S0NUaHlrMXY7/xK5odGmrFQs+4SyOuy6bBdkSrWV27s1Ocsc6Q+L7/Jindn6tdG7rM/4v
+VQDD6OwSQJYbKCUPIv6sbY38PwvOPsv83TRC9Lg0p5Gr7DKwxybz5etcPtAn0VwFq/PellmEta1
zCeb4GGZoYfONNuH0tCeAUwgECeyF87okzYBZ3UEcUE++lp/O1SPQxA6wAEVGAz735fshbP9Chyr
GOVnG9j3b+PYf0sSGTC3Im7EP8Q85/XjrselC5NsyTvEPMf/uFbM0+QwEkHGtSJqLxDZA3c1gkVp
QXc37EEm16rxpIhax7cXzTQoyBFlZPu57ydKRVvgUmPRQEDRD3gZ5D+s4uGyxQmE8F2bS2dgdo4J
CeZ5py8/ATJUoKNFFYj5Q+DySxm+bbOR9EnJzByLtasO8RXZFy/hLj7hhbCf9+CKEMEXifTiPJQW
ygHoyKFXR0rq5JVV7JY6/Go1neiVKJLEOSdwQlBjGsvBVevbAE/DJL/RSCc4QNs5GfO8fpzzIZOk
qkkEKZMPkrs3JCu87tj7qdN5DES0uY7e8pe/Mw2m+OoBYZVtbUglllBpEcyXhzDJnX76lGuwMIWN
fJOGlxDnGtQpjEM1gGJD2e7GsfuptqG/LIqgq2HTs67EcJ7BrKKchCyWCLSu+E7DQXWWXqEHKye1
U+Y0dIPR+nF5ATcdxEomd4ClRQloNsPrTVnr1rV2m5uiqolALT5aNhOQKtYTRCzWNU2fx/F+ku/l
6Gee1QILFEniStwz5h3TbMY+pQ0w/yzrzsqjfU3A9pZWo13UtSwQuO3Mz8vHz00pibxIcwndGGc2
cIfQj2kAk4RhuEkHXdCIv3kVroRxp7gYl25QWIiRBdf1cJ1Pk02H67n/569Mgp+gCvuKzBrTKcwm
W8rDfat+YlqPkJUm3LGdB7QMJiksXeomX14ydwBJtFSV3mVNNt3eSgwXOwyYJQdxEjTRq2y0wxZ0
JLTFQGUreOOI5HD+QdfmYMSyITBvT7F+owXHbBKkSkQiON9Qm4NJwQc8YKxR81op3zdt7BX9sLu8
YgJ3wAPPSAsJlJJAEzTqHrN8vLJ6UcsoYS7lQ6B13hW+30WLzCKoZMgAHsqr8UpccIY/t752CJC9
1zHGAopL9DPHbrYTjbKwVbokmnMQMubOImmG6CU7lVFnD/qhyVt70q708cecivzRdsZppary+/Wk
l4qedZj1dy1UmG7CvbqXAJE8+8Y13S1e48x7UW1p206oDnYX05QNHgc6KptJonWPBwDVgH77PARe
UmUCtycSwp2r0YjNsI8QwmbKFxX8lUEGR7S/bIl/cK1nTbhDZVZp3Mbje5zMii2sx988pSc2xmnc
ieYW/rBTZ2nc+SrKtKqUAs8MNoJEr0ADAY6fr8OREa4WuxowgrldCtrktg/bWSZ395ZAreuJCQ01
LbrWJO3/kXZlzVXrSvcXucqW5enV456yQxIgwIuLAwfP8+xf/y3l3ksc4bN1PqiieEmV126p1ZJa
3WtdIMEtmCkBBF+GLsU9+GUUmKXoiBlSL9cnCfw1zu25EqFwy0pDiYrSNiO7Ej4V0rc8Eh3AXho6
fl24P4fqxVm257y0sKIlh1svp8JmXNmMpCHK7Ojv9xOcD1yj8VN/QB+UU3oUMkLdRfGyp9JLH9CE
YUv+bXsF/v9ykdj8mnyR87VGZHSHJrHp+D5J8Ljz4zaGaEzZ3zcYYbGmRm3g5kYH6IU1BdTqfqOD
Fbvw66AyMzcQUUews+dwDlN5XwyfZVCdS8c/s4KLFLmklgphI7XEkT3mp0HUESmaCi5KGHpPJZRL
ja4xP8WoNdM+Lblgd9/fr16HiQsNVmRmUWUCYq019QxhUSRvqnD2ynD+WhELJW1p/dFKVQmvl7Eo
XSCyj4sRk4UwT1gUHOrF7uPPCqouJFHtuSjW8uzAS2nIUst2jdHHclLcLjDxrGQXF7D8nKvert3b
brF/1bYstGzgiQyUU9xR1pQmiAZ1iBhM24Q6xgEdP7Z6ZwUKdsXpUAgiLXOzX8PHKxy3mJq4sMw6
mXCzQgEOKZUTegRO60BBcNAJLnH76/YViltU81A3xTTAsi76RHHhiQQraq8hHKv2FYBbUl3S68so
Ya5aNwzGT+0RTyzQHH2eny2I79isdIXYUM64jAGk5R8XkYTm/uvH5gdwSy6S1AQlafgBKHa6tD25
xuOnhcreZJlXxepsPO5foRp6Ga3Su+027Mu3ppFbiWZBh3CGmqtbROm9bEiXpdffl/166QsTsgW/
F+ZfR5pbe0WFR1fNAFxeRU6DnhxT+ztRBDbtL/CfIHzfBzQ8oxFyhiN4eJ8yyyvL8xoLXEbgknzB
6hqXnRQRQEzWUzc+9KLv/0P4eLWBP+Ym4SDPFQaqtOwa/hh5YCv5mhxnj7hg4hOMmMgcLnZkU5Il
MQv5tLv02QPVg9teJpoRLlhErVl0vYLhSpprMR4gltmJiJlEEOzvm523q2hqKRQQc3vQ5douwJ9a
iYpi/+Gi9TotXKRIazIXE8W0KApU2WdXgb5O86G4M92XYuy76gjCgABC6ZD4Ft20RBZyQaIfDbDv
mbBQnfSnrrW8OZkCFbwvt+dKFIxMLiT07ajpdQqc5RQGQ8C6gNSgO4p7zkQGccGgJmqt9SsGU2vl
U5SWh2wdP0ChQ7BT7b/ev0ZXvlJ1VJspVRR4N0oiEpxcqx8tsVfckZEgcfrTeNKC9AByy8P0CZ1O
rpiXbP8la/MLuNN8bpqpSmcMaX4h196tjxr0aJbPlVOf9c+aB72CyKY2OqD88q45qO/DR/W7YFYF
S5wvaaU1OjnqaMZ+jW3uaPg463tLautPRqAEFpJr07MoqvzDDfDnauHrW2nTkyWSYXbjzT6jxOqc
Ksi8/qDfS4H5nDsiRIFH8UVwobxaeJsB4Cq/69SrhTIb/c8OI7yEXE3AEjnlgJCqJKBTd5AgRyKY
KxZub2zKFhdlRsXqLWkBRusygSJWiFk52hWPdX5++hdVPKJh4yLLMktDamnAg5T4tafzOSTRYCvy
YudmHiTj4q4jORsxDrNyG+RSdrfI38spv5jtchk7UV2cKAJZXARS1clEygy/J7xb3diJTuXZCEy/
DESVvOxDtwaai0BTO4XzyiYzVb9P6oNSeOjuNtRPWYdabEG6UbClKzLHnjSDSXJWKoDRhzAoDrkf
gkcfLEA/ekj0ijpqmIv8s2UKXxOgFHXblSvApORLp/o5o8KA+psopXTbcxRecK6j7QJibUSVWKuD
gs6HxArRM7x6t1eECIY/n2QT8jgjrFGnZ1S7NMoPogtebfZ0MMEuQKgFPRXNoHxh0KrntNcllh0I
ULmO8ZK93MdZpbO1ID5Q23hk648ecN2xXEUkuLDniVt07rwXhyqUNwjQcdNBYXKw6pMv92c6Pq9r
0NSzIIm1N6BbOG5Ao3lQdSPHHXiZvubjYkdgzQ9FKaa9LQf8asiGKbKF8m5udelhs67s4uYmmfZg
dv0T6BF/y46fEHwyLm6qZpkI7OgT6Sma6YcqGR3Lan4nIm9MeWkE35wu50LODRpietb7wcPzDZhM
8Sh1YroDjMJAlDvdn55XszhvUMMilNYUZpF4OULQCIdmxZ0N83B7We0G2q1ZnBskFvIstMAMhX10
RL2Nv8jq0SqJn+myVyrdaWq1O600T/o4CU5lu0/bW2zmPZshHUNtnqwaNjJ5iv9wbkVBeOxBkz9d
UEvpmFdDsHeLhpX9fQMZG8ZaLizzM+rfFCV3VFrZkIR1bo+qwO1fmhA2KCQPzaVKMKj1NON1bPS6
SPhIyiaGD+/bweN2bLJMkb6WsGQ4rbmjn6C66fTnNeg+0U9IVgj5GEUjx+3IBm260swQgBewRU13
2vSBimiJd9vytjZx4cKMVzQ3xC/H9NVPHplLjIcmaM+MRVoHA33p1A+/RSSNuP9zrfGJukyOTEWm
GMreOBDtmuchhOVEmuK7nSdbFO4GYC1pGvUVUNKjkdjdR+JFJya1Ydrxof+BKHKIPcsVXX3YkP3q
JiD/MdBgA7Z7zk16pJUaSnOGmuClrD+sJ0YyLmKf3PeOVxjOO2jU4YE7Boy6+BK9M81jnwjChQiC
c46qUKWcNIDAc7NndYVXkWuSfbq9cvcOTeCi+t9w8YkjoqFUKYxQraSPH3TtuozPZfEkL0JnYJN9
Y1r47BGovSFuBY5shD7sJXbxRSnsEE8tug82UureNkrgAya3l7TVikrQFmBFseI/I0V2WC8uYAhM
nImGD1aPSmg9tGKnGpRVEAsF02ZyG0yeRrKyRgCf5M+R7qO20Wlw67xtoQiE20nQErBQKca0LeG1
Te9Je4jo19sQIs9gP2ET041WTbH9wo68vuuzD+P4LQd5+ni8jbJ7Rdg6IPsZG5i+peEaZy+Oofiq
iyc4F/x/D9RPT6EjCg6iYeOCg16OQ2R1WFKKNARS1B4k0geh2osOGfv74euq4qJDXusxaLiBQ6Ee
vrqdo/4Vgl4zx6sIBHHyL6E3CwqiRZZxwaJYjAVak0BsYmjf1KBnGpaDstYC52YDdGMZ83mliPb/
HUC6zE5leW1roAnaI7NPREXIu4nHjWfwfdCzqU/dyuJfEzu4l7+w5MXIC8Tuotp4MmWk+oys1vSm
S+WCVEtg6z8cFX/OIp8/UrTUoFWBRWZFhR/GldubSH/O2rd2sBzkj31Fk7wyrp05/sMgwqeRstHI
TE0GdJcfq/RakoBogtufwGP4xFGfdXoxtxjepTiV0qcm8brx++3FLVgGfOKoLOhoQqUcMzgWdky/
xGpwG0BkAxc8JGnSzJbAhsE4D+VjEwVS/tdtCJHHcyED3OUqukmZF9bftPp+6Aqnkb4U9TEuRH0T
+ycmhZiyKmsG0XjupqzRGx3ULdiMExCUrhaImkFJdQr9gXrJu+Hb5CNz6dWBqEFodxg3uNwwtnW2
mHGEAiO6fgmLR6X+Ppifbw+jCIIbxkmn4SiHrMRb/zR2Tw0klJNBUNkowuCiboEeJ4M0wDBpfSrL
lV3Cg3D9HaYgshktLtRKpJGiSgOMjpIe+k4TvaPvrprX7/OVbXkVV9Es4/vxOuXnbo1kT+s7kfre
7va+QeFO55IyZIXBirlbOnqSpp6qzvpIqIoOf9Eq3Q+kGyzuPKZlKDyMelg0oOnNXizZMdfhsqLR
OApjr+hjTyX1damXi2Qsf/+R4/G8TlNjjJEcA7tuH3KcwzRyqiZR2kfgebxeWmiUixRLCNdt2Nty
/bXOfyip6My3P2OoyQO3G7JLfL1QS8yFkJZF0/WoWqk9NokTjxc5mX7ncAnRwP8BMQfdHMlKiKHQ
jiQoxAqrd3pLXLXSJ5sqIh65/VF7xWF/3+B0uha2ChhG3cooHH2qHVSNumX67bYD7J8wN+Zw0W2y
JjxfUMAwrt3VVezsiwQ5admH0OPTb90LN2BcnOuqckYHJJukKtWulVwcM4sOJ1KtovTp7sakWNAF
kyHtSPgbVdmWsmQq2JjUTnm26vEw6Gow683X1JDfma3i3h5GERy3hit1LObOgIuTMrWl6CyXX1EW
bRvRczcIlux+AHy1jLtBmVMbhRqES9wqPyrD33Iu6uoTAXAOnlRFmIKVmAGAIHgZHrOE+reHa9+3
X23gfNuIi2zI2AFuHSZ7XrqjQUo7nNrgNoxoVjjfTqKFkgFvc+7cQcAwezcOsT2Gk90sj03xO6nE
jcOx37JZrtMUxVEbIZKW6RdzAlXi1yoSQPzDWn0dNm4LH6vGSihLqxiwAwWaSPIF9dma7epY+dG9
7t0ePrZV/3KdQZEzwqlhGjpPa5Mqc7d0IzZBlixSDpanBRQJCdEb7e4sbWC4tdOAm7GIWcG4NHW6
hRYSqQ+GsY6Dceq0Zz2FIpRbZdEk0v9ho/WLeSrI86hpUBCPck6otVpeV92CEFHXYN56XtMjDkl2
DaIgefXr8HB7NPfTmRs8zhtVompRja59cMOiKdEhH1K/OqWu6WqedMc0Rqr7JkNOU/Tyt/+QtQHm
XFNXs2gAIQubx/5YHqkzBVVAjuiZPdYfIzAzlI51zO7DR5EkH7Po1ghz/hopVqK1E4BJ9mSpXyst
9ggI1Un0O+FkYyB35iymrmEaYjAw6Z67Igm6rj3pdSy48u5GrVcYntCE1mM+gTyHFS1ltlGWThzF
Tj2Kcvm78XcDw509LXkd5JRVeunK0dBRhycKI2yH+GVaKCiBZJMaFuWlSA19HXoirwC4y99P18YJ
XctJjsYP9aU/VuR/u8P2CsdnRZQxWfRWA1w6q66+on81T91qmd3b62sfBvRYukkUw+QVnEIyEFKw
moUu6p0qqt1Bbpy56QW+tuPTOmiAmFIXmL5wCMTgbuJ8hgNMP7bd7MaGbtP4OwKyU2tPcvpw25y9
8t03QJwbpFpTVUsGoOQjCxfooDlLTu1l7xnjJqpOBc69V5vzBo8Lw1I9hA1i7ez23wpbu+8vEzSx
NU/zlNaePQ0M1r/RR/MGkT/JgDkkKnpYOJhPiWGr7aUXRYa9y9UbDP4w0+tm1kTNDBoRA5ImsZsE
xVH1loOocmTH/d4Asb9v/GIOkQ2TFQxf2we1HoTR4ywJdpCdwPAGgrnmBkJODKNSc2bLanf5Yxl9
F7icCIDbKMa0Gyc8ns+4C0TP/UvVePYwHpbvszN7hUvOIh40ESC3QeSFnhjVAA8AD9oKXRZdsFh3
J4WRYIChwgRbPjcpRgklll6vYJCRy04ih09D0/4lDtnqblTYAPFTU4P5fW7rGfV8yuA0Ht4rD1Vm
925/ST5i/wNjbvhAHB1MQals53jShqQY8lW6P/mzFzl9oAUa8t+gMPovS4FoLxYNBTe3fUisPlcK
+OdyHSJ/rD6mojI1EQQ3m1JW1CE6/wARBbIU2013GIbo/3/91ulmpLm9voGggrnmAAmrH41VucV4
iiVRs5XAEj7JlFYl6oEo/KbWv1ljAtGND0P1/6dH2xrCn671KWnXxgTGLLkyuWoz6O4Fe8ju8nod
K54pvKnjzkg6jNUYn2sIxopII0Tf5wK4ptGi6it8f0Xqt74resEb7/6etDGA/YBNxFsSqwwzC2PU
eEnh9sfsFLrKY3Zh+xEyFI64BFkIyYeMTM5MOYZNkuzirOxlD9K1Pmt3yzfZTw/sRUV0zdrfozZW
csGDKnkthxaWpjqeW2g5xQSCZtdIwQNsF+TQpVfCj7IlEtwQTR4XEIrc1CkaMrH7Vn9H8UHXv//O
brIxiwsHwzwteEQEQH5cY5d4DRqe4h+DD87Br7mHe86d6FFMZBIXG9SWFg1dMJBheoqmYyQSRNi7
SW3XLK93SShUUdaQ7SdIljEVa7RUgTHMXqTjCH4ZFYQEaC8t77TjKNnzu9sDum+dDmksRSXgmuVW
GymiCHSHLTxTKX2zJF41T6KSVPYN7moAA18x2G/YLDgzCicN9Ksz+FBXX3G1Q1ZfWDs1RG0eF9Mu
0Zvj/JlV3HqLi97sFwJEWqfHyFofWioHtyH2KsveWMUtsLIECzvtWZxqPcaVD3XPwibfG7c6Iino
oTsDqrWiDfcflvXrWHILbIFKWwj63NnV7hcPHIEn+R3jsGvvhGyAIs/gVloNbpGU5PAMxl/+ksN9
aJ+lj+RFp0U6rve66DFOhMitNPAqK/06YtbM5T6dU5sKNYYFnshXYcmzRobZAMILtRjOTeBenc/o
D7tH5VcwT44qOFiI5uula2Tj+6VcgZyG2ZQpq2GXo2aHa31YreoqK8/1cM7nxV8irxRp0uyfHX/6
yUuvyAa3SxZ1Mtgml4MWO6GpAwYSO82186C1rmAlsNvpjfVNuBgSGz0Y5xu22oLoUJzMIzt+tnZ6
EmX693KV2zVHuEhCq6SWlRFrbnIUv3rsgv4wP0z+cGQK0fLvnQpfx5CLIlOV/3etdUoQF5+oeSSG
4DAltIiLIhX5X2yEHJbfOU2QyyjSguKGF5/SO+W7YKrYor01VVz4wABSHBExVbO/oBw28Yxrb7ed
Y4DbQnVwiThNZ+0oHdI7UUJWaCkXT3K9HjM6vHiJ6hvn1O8P5YHcs3q05QAORoGl+6ft18njgomU
d2HZsnsDBSeYEtsxeEoSrwhqjzV5VEc0QQWtiENaZCSfzasKK8TZCkaOPhSfPVCo1h61mwtLDkjv
a5GCgCBiqlw6p1fbMaUL4DqqBinR3oWaJdrnRBhcCoeGPQXfPiIJq6CuHtWDLtl5aRvX+cT62JrG
60DCK0AVgXIhZarHivbMsFz2l+RchZ9vu4cgPKoMfxMek9rIQbYL71CGIAbZip0Ndp0JiiP2s22v
Bx+VCyBKWvw3+Hce0zotAvrO+jCjGhfyBIHpQJfjtlUCn39JKGytig1VC1kup0nuiuIrKmRVQyQY
IMLgIkih03ayCHOHcHSK4nnUa1sFxcFtS0TzzwWLuQzHomTBogcFnf5gWB//7PtcdFDWWO6JiflP
tcvcvTNG0UVI4GA8d5oMClW16zBMkXkto6shRSjD8Vbhk7RgOvh+IkPtzGodgTNWx3I5JLkTaoI9
SjAXPFWalVVFRBMcBMPmB10ypxYKGrHRvrEr8VTDWkNJjPMmjJj9tHeaFkq10mwj7th1sToLMWxD
F1x8/uFO/nOD4NnSumXoqoK52PoNNxMvOWXYBSe/9kbkAaBgfha124hcgosGCY56pcXuxqQ+h+o1
uctCP9QEly3RULIfsQkBkWnRKlbhD+ws1gVZwNrJ2kCUYxXBcFFAKquxqGMWaYxrhLdiXfpSg5Xc
Apco8dw/WquUiwUFNc2ikIFFmw9d6ae18FIluBbw5Gm5rEelyY6VTJW6RqSOPPKZutTOryojkRJl
oAR4fCaw7NN1nZjraTae3cGBNP6lRHb1qThCB8IzC1sWSeYIzn18XhAF39K66rCwXt8l7UXHkzhV
vxvDZxP5r0wQMERLi08RavEaqV2MiMGODOuldPEg/a49jM7qhPbwFD1JotdH5m83Ighfcrbkfaqv
aGB8uawmBzCYotdBtfvaS5zRU70WlCr0mtybj/no3XbPvRLS7aWEr0RTk2Ee9ALY0qHGuVr1Mw8S
My4OnN8JSu/c6dgHljuJ6FwEYVnjw0kBYae+hBPFU7CSozZ+vm2XYGfRuEiCjsoFTyn4vlxcM+t7
qoN7T3TjF2FwYWTJJE1uNESrgp6K5lNqOYuwD0YQdjUufJhpNS7RCjvG+Jrlf2XdiczvZlPU6yp0
ehYyN5E3L+oopSxMKWjeZPph9TNqMBxqZ0cdEbh6FrHcCByAzxuazVJpPYsiVnfQiqMhOr4KYgav
U2LpablKKr5flZldSe9adJOVl7FdbCt7t5ofb7ub6Oqkc/cMBR086DwAHGOWWsF4kvrmsfOJX/lI
j//h0VznLxhVqMkRy1mwTAL4Xx3wvz5+mx3qF34uZHcXbJc6m8qNb6wgRNRSlivMymDSTmr2Iaq+
VlNtN6CRyR617A8Xls4FhzFNu6RNYJ6ZvTPjD3F8WAdRlBfsYjoXIEa9kqOZPdSUn8w7VjeWuhK6
onGGYieOyF3/LCDpXLAYujWlFXt3zXv0y1+XIZiXT7edULCN6FysmGXkV3MwcbqZNNlrd1ggm9im
oa1al3gQmCNavly8GIiamH2GKepbzwz9TERVtBf3IOFqUV2HmJGhcrYks4JezXaFZFZ5btJvgwQF
SlRhR5LoqrPXNaRrhEJMQ5dxvuQ54dYZioLUmiEogJI+ML6A3Tiyp89oYMOGL7vNffVUOsb74aza
6Ev9fnvK9raQLTi3tFJJneRSB/gK6k8rsofuWU1E0YLlUfjjxRaEW045HZQZJB7QBjuwR/gmmFHN
cjd6LHUlvNLtRkKwFuoKVfEiA8GBt9ECCopS2EojNC+D+UKdDPV8ktN9A7/uyXi3Cu5Bu+O3AePC
rtZrmdZWUI2rFq+sjlIH0cbj7Sna8/StPVysNZTJbEoLEFPjy1KQToKV9MKL8Mv0bGzgfCDs2zlV
UWWC82YIglH1PJ+jS4Py1eW5Ody2ZTehvzWGc4UZzaVQNABW3R3N8LvWHC3ijd1f6jCB6h3n6djB
mvRuo4omiQu1mbwUY0ngEQZxB+k7Kkmz9a/bELvJqq1hXHgds6JCyQsMi8FeX730/lWO6S7f6x/p
I7sRi/SuREZxASrWi2gmFowy+8dcPcTyMZ8EnrcPocsQK7SoZfJFiWmn6vmwwqaIvC/X3k4j31J/
YwHpVME/Q7FUy+TmppNzE7stzLDoN0sr7LTL7C59f3t29pbQFoSbnDwm2jClANEs0536J7UbfyPj
plOIfqs6+vihl/A26NRLHULfBwjKGCzdKZNEl14WSPhFiipK01CprEGmkhunXBpMMw51mIBLb3dV
D1nAMsghpMUSVxNMCts8b4Fx41VpVKaYfIgeHiNUmf/bNMjutGxs4ly4S4aspSDRcVd19SYojQy1
6N1kbxvfDhuzdHN01EPUV1kWIEb1YzyCi1dW0QvSOqR+uu1iu0MGFh0IExLd0ngendiwdJrkJoB8
88QyRyoK88WZo917kv6K8xJgNwaNkVpTQ7Ymd4CerbNespNZ2z0EsanPeCMyiPkpAm8QYnLODakW
VIUqsA3N4fVV/cZ8ArxqT3DG+h0Enf5Fgfxe6DFkWdZUYlAdnIlv502JdKMOU8wb4py7Ggl6fomf
xr/Bu4Dl+grDbd+lRqYqYjDyCWmPEz2y8r86EG17Imu4LbxA106TRoDJs0uZ38nSqUxFAWIXgyAz
bimKwWpS347YSNNWypMXU5DUcCbdKZzeLo7jaXBlt3emv5DcFj2Z7K1g4xWUT8WhRiRuF2ZYltTH
bjbORtV4txfW3greQnCeUEzyLI0Fg5gued07veYP0w8T2tW3cfYYKPUtEOcLvTZbXVxTHOVyu/oq
e60bXc2Tegjd8DB7yyXCczlb1BmePwkIKEWPdoIJ5JNwRRfpy2JpKMWKKntRFbvLHrtM1BUnQmEz
uokfK4bT1CugrNZ9CyHCKTqPog70vVi4HUn2GzYYk2SEA7iPWLz4TxZdZfzWwiz63nXTIIZGFRnP
Qb/IUrcgo4/GUUXITS569IloT0PxKJuhXSWLc9s59kftFYrbfauKLFKBu5JrmQvaWHvHKH5M1iBA
2Xf1VxRu29UNUGiXM4FBGeScot5W8s7u0czSK/5te/bX7SsSt/NaEYjL1gr21B1oZU5RLnhHEY0X
F4wqU23TQsb3DfoYTbItG5lN8vJ3xktTNPSSsv4SPsVWR2hhliakUFaS+3JGHLWIzupEofOVCKB2
b5WQe/uJxUWHAUIMa8cqxzpPeSlNMCzwo4yoE0/t5H7s3dsTtOsKGzj17RJatDhrDFYmTLMT+ar1
P0zouo+CWdr1gg0IFwukdClwmoBNYP2JhveKKEezm9rYDhoXCEpVQ09RDoDxm3pU7sujhbeh9hyd
9GPiWDgirQHxQcZ8N9mig99uXegWm1uyU53HZboCm6keMyqW/N64FkHz9wgW3+poPSioEZLed3+N
orZ3odncOqYJToPoFGJtQvllQvGC9C079EdGEGu6jYuiAtnXFfc/Z41W1AwvdFVucZel3Fopq84g
X7Qnxkv+kgBpXCv4N7ng3Si8cSJuqa9NssxjD2Nrgt1EOlb1+yW/FMZJWyLRImR7PX8v2cwpr4go
R61OGrYI6cPs6s56sK6JYwTkgpn8nQj5ahYvijgNuM/DfZEurfqzkViO1KUf/miNG1xIUXS1AOMz
IFAgN8wnXX1EP20ibFrbjcWmZqHsG+R2v3Kmdmmm5nOMQ+Fl+sH24wI63OqXBrWb4Oyr3OWgfhZm
4ZiP/TJTG1DOthlH0bzvI1Q9mMp9JLX2YIzeUK92q/e+0lnOXNcCQqm9aAYiGty/0D5p/EIvQFbD
TKQCu6eFbi9kElSR6OLuusb9Drdv1pusmlw460opHutCxrnmbn63oNycOuWFVfeWbhGY7+fT6hSV
bQVjgHSPYEPYm8UtNh/O+pKYUqvgSt43NsUjvhK1dv871BP6FoYLXXM86XEywMT0iEc4p/k7+gC2
aWRq20CuhA2Ou0ahBwytm+AQsvgNPExBWGUVSDD1Ck5wTrlUjviVdDcemlTGKYHIyDERLkJ1hjEm
Mctxs9QJ4zabz7oLBlqEw8gX9TvshcMNGF/C2KG1PcxqgEXkrpmDXH8cs0/DbNl4wBKFw93hezWM
z3TXkAHtZpClItCnx+zr6mbQui+fyTE69rndHaGs64uEv0WY3MKWS6UsYrDCumS+D1HiUX2UV4Gr
iyZM5Q4/YRwlpKHAQE4YAicgxcyCxMGOuXqpJ7m/E+q3U8Ydg9Aht6YQNsJhWPoSjvfqICxjFzkF
G9TthShe0qTNgcAOj9EVz6bo8I4h/aPb+jcmaMBUsUNHmDSUd6Lw1jIuaMTgP4lW5oz5hTHUl/ft
mfFFkPNwuL2VibyCCxtmPOO4E8ETa9VV0cxbBlS0j+2G942zc6eaZUAGqh0AYZmnpXmYRLXkou9z
USIxoszSQ5bAn54Uet+JlEEE3+dLGikUGNQeDViunBzT4i7Nj7enQPR9Lk8yGWiQnFt8v1jvqtpv
QsH2yuznd/SNL/F1jLlB0qhjPmzcR4fs9D9PEpXGiRY/X804VXRNJhatiwkaGENQOZkTHhoskvba
BqJrgmBl8mWMRb5WRmgCjUqeHl7G8hNSxraVH9Yk+I35AWcLSKoUqqg8zW8+WqHUzdhZW7N9VqPw
EpPcvQ2xa8wGglsixapbidwBQlP/NrRjUb+PDaeSglF0TNj1tQ0Qv1Y6iMBULdbisJ6K8iKuy933
glcEnuW3KrV5jDU8v7fu6qO81EsVZDPB7uCTAxKool6VXYOQQ8D7j2lYvzSlJ9CAW0qKkcta5V0h
xV9XqRIV2f26gECAIRNVpkhayZRXe1hNSUXRB/1PkV312OCNANXzPmSQqsvoZFCNYpKb0Co5D2dF
xL21w3TzFp3btw1VX+UoJ7gFEOhGMuD0uT/358GHqI4dPzI5pPSD9l4k9r5zD38LzG3mBEQwNNQA
3Fr24BFPOei4CTeOfkSFkit9AcvA18wtnaK3RSXDv+5KgCbEwrUHSX7UKr/ddq15mI01UmbcuE+q
5qXltRRVhu6P6ysG/x6jDoOUZRIwitZmVTzzQXu0HtfIJk+LT1z5QK7z/cO/aIpm4/Y2Hr8xjlc7
QDoyV3IC4MXRvhHIYJiu8WHyF589YHQHES0/OyrcguP8pyRtiwvmi52+pAdL8k1Zj2MqPCqx79zC
4dwFfQWlSmLgTCczIB6u+KhBbS4vBCtiwtx9NMuwCGp98LTKHczyXhpoI6+MikTzQQ4xn02Xuiic
Hz2WHpJjQVZhp0yAzdorIHciqxJl0hoCoh0a9MfcTUvIMjpQEymOJXqcOsPunoX5qP2pe8XkDmdG
DcaNboCRZXKJIzeBeanuD0LdtV9Pm29t47afOqRr27Uvg8kKmQqnPSA3g5cSYXPtr3mgt0jcwlZ7
mkdkAZJ5pwesoKg/mCUqRRVPPoSiYsCdvegNGv/IFUp9keBUgjCi2GGAUgvwg0WX6rK4xb/QIRPC
cQc5NUmnJU9kLGxIu1l+eCRPug1eBYhbhp4oRO4U/7w1jlvXVdg0ShzBuA4iVkxxzDwqD0xsOvJF
us/74finH/IPXCWKYSc5ZP6xHqn0vaGXdRIQeDAX+zV6vEKwfX5z0eonK5OVAhBSbNrW/J129zVF
f11/nYg7FoZ3+8AlnCsuflS1Gna5hOU8+pNHIYYxH8ixe8m05oFo/IRoXPBocXtQLALrltLNDDz7
t3do+bbjQnEWPBjVwTKdSV24bXaq1ac/NJWLIskIPvGxB/jgsO5XNM97I1pQWa+tfBa9he7Uib11
Sy6W9ESvizbGIsArYjE+dNY5b+9I407ZmZho9iCzraay4Pwsis4aF1fQp7WEmobprMFKQMfsrulb
rL1Y8qqpcNJS9Sbc1nPJX1u0Z/djMBbymRZzYwsGWxCy+eJ0TcubKY9gPluVaAGBDBl1jchGFsRW
HPki24lvuX8c6viEHHJoqglVu/90+LOHg/YZDEgvdSWWK0pPiIzkQs+qpxGRUxhp0G+sVFhSidMh
PS0RwbwKogJfrZ6QMJZKBa479rEbJ48RwGJaONPopQO0jApRLcEOu8Ub9+Ur1uWlT5OxBCJLOVL0
4eFcuNyvTm2zc/ZL0ZYvusqKhpOLRWFhdiTNgVnU3yD8UyvoyxzsNRY8GooWCV+4vlhFm0AHiD2s
sZg3BH1vZw56DhNcJFonD3rRg9re/JlIj5iqRYnyywsGKEEtKYpm3F0gcoVLJ70btcuLkEPzKImq
lXfqQEzooL2icW6pyu2yLhbQQLh3RCXX3Yz7CiOU+dy5yIuf2eY4HeQv3/sXMQcRNePeNXELzx2A
IW+TTVoM+Nln6Q9cEn2m6yo8Q+3txlscbqus5gH6YQkz0wYN26P8kf4doeFmBK1cGdnN+xZ1XUJQ
Nnb8/rwF5XwUiR0j1lSAqk9hoKNHJXblz5DtC3D6FUqb7kiGv51Jfr8kfV+hsh5veJfp6/JAcMZP
Tt01ORXoKwI/fZXYyNM7rG8QN9C/RU82u/v11lpuy6STliZJAfwWlzR4r6McJM9yNFYNcydMnLEJ
uzW23JaZEHPQZOY4eYKbqOaP9+iiQ40Cta2H8iq/l1yRgeTXhNPbAeb2S2tSOyJpLwbKyNMrNstq
Z87slH7sgzf3wLT3NA+91WBhqjx6Sp3oY+/IduSKls1OH+Gb38Kf0uesNMb/I+26luvGle0XsYog
GF+ZdlJO1viFJcs2c878+rsgnzuiIM7G2FN1al5cZy91o9FoAt1rBVDvxOOcvlvcr/i6QueWrxY+
heJziS3bURAJi07qrY+e1Rrzo6F5XeXGHIysAqwOFbQoW5+1zv8LAwVZkB8LTeaxlLUCzm49Rj4i
PxEbVFf7PAFFRu+yBqt+DwWdm7azA+d8PbJ1tJhEUTQNTeDmJ4mydggycD0PyBXBixy/5siGypLY
UfrtPM5mTlrhcCEsxVM+xA2cuWj7cn4m9amIns5DbMfJCoOL2W5KlYpOwNDsaLDZrmQa05h21V0F
+iX4zgK5hBfeC6v3rY/WlRP5K00pDyt5GgEsg1Jl3E37ZacdFZttBmH9IVgwnmpfbvt+QsAA67b3
qgPqKpTr7N1fuuz9xWHfyaErGiMWrB4vYkZVC9pkKkDLITwojXndTrVLjMg7v4IiGO6AjKpC14YF
MAa5qDOvtn7W04/zENuZ+z1ITO5wDCMpLIoOGBR3lixGlv2wT3FSmGj/FPEyiQxi/776aAXpCM3K
HmBZf8QkRyJ5iojXYDNRU0wPEAP//dS5sJja1I9NxzYwZgZI4CpQBZIb6TbSbodq9ATu2zyKVnDc
wRuPCV66GPGuPh+aEpcmhbuccifs3Ohl7sGzmrtitmQRKHfaSmMRq7XJiGuX66L4bs53560S/T6X
nJqlqBKF+bCQCy+LF3+ah915iO3ktHIcl5xyhHaWxsAYnRF35dF36k6nqLM7jHp0jv5c+rEbPYp4
rTYD8B2V58+OUCLpVtnj6AyuzKqwG+WyVAXiXdtbagXCXWtNQdKZJTPt12cDrkpObEBZgqp9Iiy9
RBaxOnS1peagUPvBQizI5auS4kk6sdHGJVgslmg+FVwri7hEZKVBMvYKQKCzZTeHHM0Xzcl8GECD
WrrJrbDAExnFJaVyMfOUpPBg/MTYsdiV03Ag++BiOXY1pOVydzyJSrzNrz1zZST7o1aepNDmMEoV
RrZefEddvFo5WuO07gK11+5H4AyilyqRlVzuCKo2mIKSxUm7D2Q/UnaSiN1V2SylVkZxqULWQM5I
WHiUP+M79WvnzoxnAx8jeGx4Ix0o7PCCMU2F+AiK3eEYHxg7NHTFvcwp94I42iwMVn8Nl1hSFO4p
yWGxsmMiwdN+OGLCwK4ctPwKCjlBDrO4/LJETU+Ngjm3O1rJwyAiBji/eKrMquVVtBQzbcOChWgR
9naU1Y4RXKWG8Eb+/M779JQKLmidWDJgJjU60MFyw6zztUy1SdRdakvhWkl80ILYI6kh22qI57fY
uNVm0YO7IKlBUOGjvYoF9u5Qxx/SOyyIWEsq3gZ2v0TvRDcv5xdPlbl8Y+RtEg4S0rSiX9VQP5YG
UZ0v2O3oc/xoj2XK9ZKA5NPVb1nVg5qxdOrR0e/Zd3LjSH9Vk+DI244YncqGgdklg38UwLBjDc1W
IA7zjWleVP1jpgnmz7f99g7BGTWjbb9kzKVgc9hT6xTnghsxkQns31dBH6dyQMMFv5+l11VyW9LH
tBGcNSITuKQ4GoNiBDMgqLWTjL+o9PN8DmL//89H2buL+IS4KEuPa1BsqMyn00WTEieASpsRvJ7H
2bYDDRbQUpE18nb3tnLVBEbtVB6QeGMmandLqMBP24n9/fe5/agFchSUPfbjMPuQa7HD+DLrrib0
PKT6o2GIXs+2V/4djtuRYTzNMWHCI/JyNPSHOriUiajDQOQyPnpjMAUGMzCM4dga34L44fySiGzg
olebzKKOIvy+Pn4164s6lUHlKFiWzVdG3N7+ve5c/DazprUZo1Y0jH1JDzX5a+huyXgxodEqeJ6U
BxPcT+rNecv+IZu9o3JRncVU7SUZfCSjhs84M7M1UFuljn7RmA6GCb3Yrb+chxQtFneUx2PwvxIt
VCC3CrqQXrBRRQDcAd41S1BHrHJRotimrT8rL+ctEIQD37+sKVZB2gw7SCWXSmTYmnxdTiJ+yo1O
elzWvccD37nclIpOaw0rA8o7JsXR3tWXFe4MLWc5JndD+Gs0wc8ulVPgiD7k/uHU/jsuKJcl5mAZ
0jSDEwcfMj6gme3aU3YydhRHXPZDqAstcimXJeqG1GOgwthCbm1Kv6oYvxha5/y6CQKDp2Q1VGPS
NPYxggltqf5mdoLNtH1CvPuMSxNFryayVSMuIGEFgoabUHotLGIPQsEbQQrnWVjDUFKnkJHPRxfR
QT22x/nI7pZZXdygb798VkJvAdGUvB9F1bFoobh80Q2Y0x5ZqiW4V9LzpyjtPDIW9vmV2hin/xj8
XJKQILNoaAXiIYlt/djamWvkGOFvvLi044fSlQ71vhbx3W0+Sa63HJc5ILmolZB+Y1dabAoCClm4
rganrqu8Lh772rBuRP4UJWC+5zmhVmBSppfFaMJUlJOh7mD0x4lvWDdL5nSjYBewFfpcx/wdpTxt
gFwuUImRYGTaUo9ANDV6VVoLpPFflFH0KinYEXxDdFlSCR23LFq0zCmK+SKPpkOcFjeSNd6dDxnB
5uZ7os1USrWqAlQIEftQLv0mNURRyZLeOdexv2FVmtElp0vLXDdYdninOsSOUztXMa9Ij2hMHT3h
Y6DIgVxKSaqyK+QUiK1nXQP3gb0emeANNe3Arn6yW5RqR7+fd6Vgj6vsj1qZGTM1jYrlybQCoY30
UFghBKSF48Isp5/zJpdK6rYCTXzAdlvVePNQ7kw53TXQhe1of5Fr6TMNh7usucOdjj+W44vR6e6o
JKpoVUV/B5driqWwgjyGuR2UcwgGhPJHcKXiT8L3nPItdP/oBef9YOdZKAzIvZRJyzagdhrMb1Jb
uTR+Pb+EorTCP/VpiVagaxMgmq1ACA/jd8k1iP8xL39c8Lw47yH4ch5SEDX8K99YaC0JDJx+QXrf
h/cWesrqJf2PIGyHrkKzDcPG0hkFJpSEHSKhiS0Z/T4XXbAJ3cdiZoVTD2qdLzViAu47MvrG8quq
obteeSWesp/QFOOc954gK/MUr8Uk0aAM2Xq15ZEsyV4vhqNlTI/yANWESTSpIlosLq/QGWO9LfOj
VB8idZ8GR2kS9BmKClie3hV83uHSsdts2XD0Y30MPeOufC3c0FMPKqTkor11G+KhO3aNm/6/nuW8
rmZJu0rVA6zg3NjZDQrnyM6dWrLL185bPHOPLlgnP4XCwTzRQnLZxNLDuEgoFrJ7XdC/ZF7mug05
A3Q9BvsIOjDfa7e+IN6/kC4R5DG+M68N9DCoVPh7dAz0q3z7Gh/jS9brjsE50UW7IH745ruuG3AS
LvCuOdxFxoMqX9UiwXARBPcY0kTjUEcmHLl0xnWXgaMwN/3Y1N3/tPF4UtjSmsBhyQ47XZ4f+nje
dwHdt2GCSexpn/SjAE5kFZdY+qFmzNVsn5v1X43c3kYFxh1loaYGS4RnDle+uy7N67IN2eFalXZx
aG4ILl2lH9LsgLsH4+zo8zjvRtEHI88H24RpZpU1AKfX3stuWqiwQr6h894YvmpbNEMsqtX5Frty
UpSpY9dkObh1vXBf+BposaHS6wxoJEJyqa9jN/AEVrIK75xbuZplxmivVViwEhP6mLli4znBDWZU
79lbT3IbON1fAkTRQnL5ZOyWBRyrsHN02sxms0GGB8WXZ/aWZQkfP0ThyX0BSYmSW1Rm+9q6T6RT
VV0V4/68RQIInqCireewDdnNQkHNC1qgVbfFDHhU7s7DCFaKJ6eQMrPLkxEwQ6rZmvFMDJFOiQiB
q0XCLJ8xJce28lJ+XSQQLOkiQU/m7jPhxvPeDo0smTSBEf/PEvXvtBZE5Y7BTF2VO0O+4IO7AI6u
2b9Um4LONaBjFP6lORi4k21RvcPC9pNlKgV7sK6p9JOYtyn3ZViOOKww9G3H4W1SEaeqYnsojrnq
qIOIhW0z6t7x+Pd7KyMYlmTVqanV9pQUTm/2ToYxn/NRt50GVzjcqTVpdYdnCHiy9swdwVswhdbC
gbFDpOhGp39WqK7wuCCUwXkJsVHgda50zYZAQXUYXvTon4YY223mxN/OG7gZ9Cs87vySphaUChX8
KC9erHyZgp/nf387FFcAXCjmTYJVmgGg2WjvQFNW4lpXjI9I8dFS8ih6ntgs11ZwLG5WkW/GZaI2
LeBon7t6Utq0dDTzZ6u4Y0IEwSHyHfddLSlW3UQRsMLyzpBvW13U0yYC4E4ncym7iLL2m7k8dcZD
Sh8FiyPaRdxhFKUmRprZ25F5yeSmggPr/g5csEHkF0WLzvaKzai2wmJ+s7RdrRJ3LIGgVM3kN89l
6NtN9+QbmhFxBY6oeB0f5L0O1lJRRbN59fI3psa/07ckn5eABWLByN/cdH7OpC/EEsX7ZmfDCoZL
GIlG+6iSAMOYpQu/3EUyiL9Zt7d0aESadecDBJzFH6O96kyplzBi71rLZNcUXaru+QgROY1LD6Vc
JwVhUuxze6dVYN8xJ0dKbqRAdDKej0SNf4XXYv1/d+2GtlfiU0EuLdHSiJzFpYZljrWh7+AsQzqm
1g8oLAvyweZgtLlaey4hxDQvyoV1tWjDiT3xWNAstDy0tsS21trVqcEt/uyW0BFU/+S9f4XMZQow
cQdLwLpDanwS90t7R9tEENmiFeJyRTbOslmyPheqQ2hVmZ2eelUQiXwoguFSQzspC+0swEj7X6Io
qurqD3iUcDr08DaX7P5OEXhPgMkPtC/5rBcZa2kJ2oslvSyg8zj8SZX8vkD86HrRN6OUGwi+NvPa
5JspnYJW8FwlsoJLBlPRSlrNjj6TjrYWH/TBLodAsD6ChPB23K/O10SKU9KyKJjlAnXXw7LYwdTY
miKaBxRZw3bzGsiQc7wYAShpDvNwaYWXjYgRVFDc4YrsI8aiGyrreWaPoqy7EPwQMAidTKUbHbPk
lIqKZJFNXH4Ier2kOnvT6IKXSF/sPnnMcmGnGFvnz6U4JDzAzQ+FDf6mrM6qelkkDE0M+KYlbuan
Ox0V5OIxUSnR1nmT6uXQdEI1BZRmjOaD//xbcqlWErnCI+ktI4dLvURyAjfeZV8Cv3dn1/St3a+X
r/Ik7efdTwtPfecPqQ23fvgTuCM3tdSoq2v8CeC0siXTjuvnsvuPGPzmslLSFRQYc/4T9FK20j7P
vSj5iQzhTtugDa20DnGLG4e+3Hul4kbCW9yNDfzBWdy+ipRSIUoBQ1qvfVIdph3fgZ0UdOq+jIo8
vAe3q2sc/tsKcRtNnWddnhIYVkynNvzB+O8TwxDUKhvn+wfLuN0V6V1ZF0xhMGn2NLzIl/v/ZgR3
xhpWZEWqht8n6YVmxI409o5eRc55FHaMnttP7N9XeU8ax0G3KqCEw3gxqLFbjJafyspVUmX7tFZt
dV4ErUqikOCOXDBKh0nDwm5WTLuMfupj7ZDC60V0Y1tdAOsV4seBiim1gpat0HRdWbjGZEKGEFN/
rNCrVNq6z94OrO/n/bn1AfoBlMsO42SoU8AuMqEe8Ksin0cn3LFWZ+rU9zXUswVLKNjG/FCQZkUk
DJl2F5npkczdsV3oKTMkQUoSWsalC6tBPu4l4Mi3M9pF2p15E2N0dvYXj6mb/0Gj8wdHcpmjGsNg
ntkmTrRvSXWQzZdQxG4t8hyXJ5rIkNOKKRTq/YsEBcapcObhSRAQG19oH+zg8kQdhCmNWSpnAycj
RmNVdLqDxu8o70WcDoKdZXIpo4jULqhH2BPHDnmQDH+GpuXwcN4gQd4zuYwxLVZbBBmzJ7iKjcel
E7DgiX6fSw9hnaQJPgTx9BBcR1JtR8HdeQO27v7XK8Jf5km1CfogpjEvKY5pgGQWjKW3IS7/wXCD
JFv8/MUWKTowmPfPpFqLywyqkWdTMCAzSO0zWFMCckmqndKEziTFgrJZBMWVD2NjoMcrgIW9XKm2
nijO0hudbfX6HZhif46aiEx9i4Psg0+55BAFs2a2JfNp6svOcDDuB1f2Ui9gw8qzU7wkaCN4Ey/U
DTsTZMCtyvoDOp8rJJqkOlMTHB0JfS6t3aLPhdyx56PhUdRVI9hlFpc1WkKKeWoBtuj7ur4LlpPa
7vXoL0GUCvaBxeWNPhqUPl4AM70WB90BEyxOL7sf7eEnu50NYr9wRF8MohxvcRmkzVMaWsZbspId
BeVaE9kor8EALqGsVr78wUDrh4XjkonULsYydjAy1stvmVUnjtmE3pymu/Pe3F4zU2faTvgsppxd
RVE0Zs2Kqal8oOFXSE3YCrmyysfzMP9QcrzjcPboqqRPHWvxaj3KnhXbXeQWeG8Dr2KAUSdZgnyy
KK+w3/ycV94x+YTZp8YYzMAcQnwjDzuQ1kE8wzPol6l6ymuBJ/9hr/0Nx3ccYhp/SfEVxvYaWC3Q
7h38VY92dPXrZXie3fMu3T6j3+G4rNksc0SsCNbh0LEZLMHo5Pj9PAhz0RkX8o2GGM20uoF1UbKH
svzIVGiifbNrBZWvyBYuSeaqUZYxg+lUT06vAuVi/CMIVdNUjWrEgpbZx3q+mcyyyphSvdx9i7rW
Lhd/JMJnKvYrn/y1QuHybVGB4dN4Q9lJ95pP9hh8P7Cxd9bfLe9FEb65e1dwXMY1UjUtC3a40OAY
ZDdkIP6QHtRi2Z8Pg60hCohavnuPy7mxLqU16QGUHBo8TeSXMygYnuoLdpsei+r2rQ6nD2hcUqKG
kk0z+/bq/N4LHpfX/I3fMvRMl2boMrdHHzxG9s/oGLraw3lTN0NxZSmXqFLdqmnHesBBBWnjbEkl
3c6pKFBYHHyKE1BaMI0xkBPwjLxpSgn+B5SAHpP+Sc3+4NoOF0/vAJwZRVmEs2QBoJ33kBkfqtdM
8c97ajP4VhBceq0tGbKyTGXa6HapdBdF11Lt1EIV8O2j9x2H/1rtjWjoY1b3Kpedy0gQQy/eaZc6
Xi5zt9iJXi638/gKj0usIBaVlv7Ndd7iM87+8BhcgMmGcfZfi5izhGhcRZq3+CgmrOZOLAS56qFd
97vaHDu0yTKup0oSHFOb8b2yjsuDcrGoiokeQjc0r7T+Sqv9bhFACG3is6AeUKlmNuU/f30Qp4+M
QDl9oE4nbJkThCGvjNEloDaR2PknGbu68i3ZsPNXMxI9MgvDkEuBybCYqsVUzudbxj3WglEJvBy7
9AC+ql2xE1Wcm+uEy2OdEEg6yjyNSqHSOZnrAsXLd6o/EKhTNILvye1lWkFwoacvLa3mCSIwc/U2
kRF64Q9d9lkPKWMPzkTNjZvFxAqPC72EhmprMZMYAW0L4tQ3NiphQIg8x0WfYcWZ2jEJpJDm/WVR
q1lnx6UBZetWNoRH/ufwswhTcTR0cMSB3YRLtPOUGloHMipMWFHXLF6a/lGrn+REE3y5bqzWRyAu
3VZZQOqoIq1Lrxk/B9k3++hp9pm+r+XOgi3MTtiP5xMDw3S7QhmNtcJ8vLr9zM2IliTTWrchP+V8
P9CDguPQAHVvKWpnZlH2GcpQVbiPyJrFRUVWp2bQDkuLLwPWEP7rmeR/fLrOJHib216tdzA+NpoF
csM6nIgnVHuxDup4q0rgXxp/nj8bP8cg8987Due/DFzSVavI8B9t0a5/rPLZpqnAmE0Qk8qYeUBl
pvMaydFYkFStptbtO8PutasuHJ04fz5vyabH3kH4OyF8arelPo8tmnjQDNJPP/SBfIO+lqeFjX8e
ajPoVlDcwZumTVcTcwbVIWk9KPbJ/WEMQA2v7LTh9jyUyCo+9elquwQaXGfGxb0S1k4ZVu6cTS80
Vn57RB+hsLKKi+9yNOhSZMwqEw87S2unI8g2QgHFv8ggLrADmiwaOq1bVyMR9H4uy/4yLa+TRgCz
cQoyaywm9Aq9K5VPDFoepVOYIxymyZcbm/pgUgTdNng2psCDrJ4HMRnv/FqxP51PEASZgclt4jyk
nAMnog1tHvStK4V3fft1Ch/O/z7L0J9/36AWhMaRw3UusWL4rDbkpm5dmTzk2SFsVFvCKqVfM7zf
65Ugs258SsF5lmJZskVMReUbaBvSZyktGlARvV0TMKJExtpBvdgXXchteU6RoTplsulLjbesAuvb
3OY1VAjDiyV5tjAncd51WxlIge64rEMBU8F/uGMiyPRAC1r0tKqQc8v752EKnDpYBFvoU2JgF1Om
qhFQAGqQ/GX/vjqNKnhsUMmIi9MB1C6JnaffLOsmmH3rt6tjDok7zdH2mWeWCSRwwdp0vu9GzZt+
W/vyDcSwNNXULdy6cQGtj3Gaybk2gHbgLo+e8kYQYp9Whft9LhfE+WCkZovfL4rrTnGSWrFnYePv
p9hiIBahlmzig8GUuWStmFYcTJU+uHMY2kZ3ofz2nAoHwKXoVjdSQzcB0IR3muYZ2W4KBP1GIhu4
hahbGV1iCiCy9Gsiq3YnnCgXIXBLkY9x0hmxMUDcxe4yZylt9kFZ7uSb+VUO3yaWmp2I1O/TWcB5
jsXHarskmFHUaQuzkhqs5SXGlqLxKjFTt5Hy300Ab1CqqUC5TzcIn2FwvzGOZUEHl9RHMn2zNJe2
paDy3Qxn628MvrNl0lsL16oqVin3l/i6xoUMaUS8gdsL9Q7ChXMRmT1oEGEImjv3zaScjFHE2CSy
gwvobA5aheqAmPPvRvdMytjNRkGm3F76dzO4iM60IenlEL6Kl0M+Vk4fvEqYMO5UQekpwuHiejRC
MiuLAlugBxCnB136jkPCnqM/2qHv9nChPJYaGDN6tixF9zyY/Te6mIJsKTKF/ftqt5RhO3WTBlPy
5sogL7K+n4NHWREdlZ/P/Y9bhb/yC2mdTUoCU6wZvAtBuJ+y9rnV80uDMm3SvnKDGIzwamn+jNH1
ERcirUGRodzZNhbKUgc1DFWj2smo6aWTvFuW+UTNQhCGot3ElVSyVnak0RGGc3CTxLjYmkQMCAIE
/lIwCWdrJgu8WfTJczaj6J0Cy/3N6ubjivFXMEQex7qBcpabm/eWdMyqxmnI7758cBhcUpjKpeqk
CBh1+DyQx5ZinFY4ILFZP71nUJPLCmoegWUpBAioqSIZ4rvFzwy8wxDr6wXmfL6leLMH54FiQFVQ
498TMdwd0m5G7WHNxq5p/jKtxoakzC4bjIO1FIm9aMtdZZSBU6TKXaZm11Ws7/9k3d7/Bi7QMQOX
aBZLglN40uVTCBZw0SP0di5/h+ACPOuVXtElmJlWlT9GijOM5S7QlT84XlFa6Xiv0lWUWlz6C5u5
rFUzGNw2PlDV0bTbJhLcv2xZsobg0t+QmVFgLoAY03tNuzbjx9kQQHz+aERQrDG4+l3q9Tq3DIaB
Tp/FZaTX5oFxtVtgYA2vRRybmyYRyE0rumYZn+QOJ9qF0hIj3LX4sR6uSR7bVSxKQCIQLsjMNiiW
MSdIcbhJijs0IYBIRBccsyIQPsyytJ+VESDp9HXRryOKT1NRBtpKDua7t/hMWqdaiRpfRnmVyDbe
c9xp/EH126F/aaReFAlbZ9AajCuzdC0NAyWBQVJhz0dGAxQcWmoHD/GP5Sp7aWwMZTjWoe398ylB
hMulWauREj0kwM0r1cHFzy6kjU2y1i3JItizWyfT2kQu2YYB7nfSEMes2V5Yw5O6CK5gRKYw/FW9
UjS4rmgXrFeVaIcxTZ7M3LowzeiQGo1oyuCzFhLbuavgYAG6AgNdfdZ3C4vyI67tnfh/2qvySfQ2
IPIas3oFhLahLNFHVlC2vtV9HwdR55dgK/EtgCE4K8ymAgCZJjtsblopc+pGEN8iK7ikABpLCzdP
cFdm4NJFLr1p7N3zkfy5k4ZbEj4nRPKidxYwmtcQInDQE0GzP7tDap9rdBm8NFf/QvFR4D3+Fnig
atBULKjjxpbLqy622QsYUxxLZnsiOym1wRvspr6IeHazoFhFIN8cmCxm3+Vs5zYueLw8XJf51d66
ZPQH48kSVA5CNC5PNGGYNRmLEqVyVBAiR756UK6tS0aBHnmioBd5lUsVEBwqjCwBWqUoGOnDBM9k
a6KnHKFNXMJAu9zYWDNQ6p+sAZFAJXTZDV57UPexL5oB2T7r3zMG3wSYDLI0WDrWK42c/IVFSXYd
VHagOHOMRq/GGffDaJ/fEyI/cslDoUmV9CowDSNBtdnj8+rKCEWDqyIUroqBQhs1JQN+7Fr6dckW
lNLqDahA/sgYaAGjeQKPb7wuqFopSZ6zL4Im+TpajpHcp7L/B/5SFNzf63ijIm9ruEq2YRcaEmOi
dHMF8p/J1049xpngE3DTWysMLupAUNTHvQQMYh7m8Hsfe2MseMDePAlXEOxPWJkxNVNMk3IGhPpt
GcBNgjjL+8L/k28ac4XDhVfXlOC+C3HiEry8aj7kbg/kar5mOq3/QvNzsx5boXFhVtUloVkNtGD6
auS1LWX7BjJRkmfUX8+HgcKqrQ8vH4gAMF/j8s5QLRM6tB8dOFRlHyZW0/+iwXDSr4YPXkg2Pqao
0KMdMIs0u51THuZn1TdqewZrwO7837BxYn74E7iE22MQXKt1/AnSdB+QJ5V4539/I0Y+/D6XYvMW
cwyxjN/X5MkPpcZOLJDbp2B8yX+f8I6503jzKWggPzV1kakN5DyqmTu7Abp75W680cEoyMTaQLHk
i7r/tq6UPgBy5UaVmfJM1ap36wZsnkz4KniYjsTBXLUvWqiN/azKFsUrkgZidMI3QNOpMXODFL3b
kR+qNjtWd1FYT+cXazMYVhicPctQl1ZVlFCUwljSDBUhJzdjUUc+q48+Bf0KhKufijbW1SiH09Rd
ABV0JnLHZPVEo3bnbVF4moPIVGjQUdgiyRHkbgjuRgUHxdZRqxI0aeiqqiuywjfCj2lftVEFS9LZ
VjBAeKgO0GzZZyeS70oIyzUQkzq/QEJILjlFDZlDE3ot+JLHN5zd2v1k57va7V3ZHSNbOogQt8IO
j78W1RF9TLr+Y4rKA/DNdSzs5u4iD2db0gN3lHNBit9aLDwAG8TSFfL5CdgKUk3t53Bww+U67w9G
KvIbi1w+6FYA/BtG25SlLCXSL78tLrH7l8KXrvTv0o+6tLUjRR9tfRpex84W2bZV/6lrbC7L91MT
xEsB7OmVNRjGt8rNeFNkkMdjqPlvN64hAa7huIzemCWdog6+rDWIw6kZxGq/zcvy+19aH1C4vK6F
w4z+VqBMRHopymhnjIUgG20G+9oSFjWr+sKaMRxRYyrTHTPVMWj8YgXUb4ZkJ4PfY5oKr9Nkp4/J
qSHgFU7ySzIX+9GkouBhtpwLHrZHVn9HQELTYHLxbpp7/fxGJMV6LqyXJfDYRNafJXsDmgREo2wu
5I1gY4WYqk1shMy7Rlz6GZqs5dTPW8HRv/Uli0H1dxQu3ackmMMxB0qQYggV33bXjJcoPIJoInPo
UXOUkyKkvNlK/2tQLv3j1UDKQgaKWdef0ff5Zb6ip8g1HxpP2tXXwf3kmb7yJfMiz3TOZ8+tXLaC
ftMMXXl16Ko2K+QItwOaN0t3KvmhmJLgUBBhcJs9UE1pUHu2csqPUbvKtdbOZ8EN1Ga2fF83hdvh
Y1N0ZCphh1Tti+4qGkUvvltF29pR3OaOqskI5QVG4G3eIUbm9Z3s06Tbx1GyP78mIihuj8dyF6BT
B1Bjndq4RBtn3etlt19ENL7sZPy0iVdO4zZxLElNlJgAmpYTQS/lEHvVMu+m1MWEjSAItlP+CoxZ
vYo0DcxbLXo4sbNiFAWVH0L61TKc5m2AMxUWoptONGVLI9DSwYcrZ5tG67YhasqukL+26U6La0i4
PGbkjzbQCoczqyp1uZyXZIC237US7tXkoviTegOtRtQ0wNlhIP999FyjqKnV9ci1Kq3ttpGdJTwM
de6fj7rNcmCFwkVdkcVQcCNACYfFHvTvWh0iGqCqZDmtepiNyj2Pt71A71ZxC1SNDfbsyE6QwbCr
5duAYNeH73Il2E2fZY/Z4b8yjFshK5iHYdEApEPZLL8y9vHV7EUO1J1DO7xU71md2N6b14vXQNys
FG2yzxPMHD5Xn7ZRJCmxEbDinsT28mCcwNwHETVG6y6jPt11IO0VTZdvHikro7lzrJYqK4XaS+9m
h+AI1e7d6FtHsWz2ZtpdwXAnV2UaPSQmAaNWT3L43dDuzwfJdr2D7atQqO1CsYM7O2RNj1OwpuFN
vbTzJ0b9GriWoxPMJ0NXGIT4osvCbYveAfmDZLIqQ2eAWnPIknupF9xBbefBlUXcbp6zEGMoMQDk
nXHNhk4lr/X1a4zWuJIrGlvbPHpXYNymzttxIgoKU7dF/OVm5cxWiqZfkc7Edtm0wuE281QY8qil
MCqM57uqB+dmNP/Qy+IkDeWx0qSHgcj7pczuhrIFk1LvT0vizgbIKOb6T/KYBassRUHvLN+BrsXQ
MpTzDAe1hneI/jVZZFeWL6qysrvBKyqReM+mi9/x+GeItC+GdumAVxHijP2DCsWoQEhMsZktVyjc
PsjmJhxowqy6DXZ4XTku+9fWRyU1OVfZVeGNp0xEILgdqRg9YP2tFPMWXOIygqjUVa1A8GAKQodc
CRJ1Bm1t6smQIRr+Emx1trM+VSMrOC5llWjoHMwRcAWejCAfGvnZNz3CjFZ7oe4lV1x2b271FSCX
vOq5DsDODcDh1YBgKd03X0DImD9PRxkjLIkX1XYlYjHZTmjvoDybOtWHobOYlYMf7JiR6c6QncAv
D42duuF1kXj/za86FzrlMkukUMq39yN2u1Q6HejLXPDhjlhKsFqIepT+IXBMQtGRb8g635CfUTYE
PMd4lYCglOJlvuSQu/yCTWkbrvEnlT9U2P8fjDveoRYtpWOPAmxKL4L5ZqaC+mE7St5/n9sFSqQG
kx7j9yv6ZKknqxLkK6G3uLiXNFnK4wYATBWIbTMFHUk7lCu+fGpPvz36waqRlbu4oI+zSKvmEWhz
fGlKh1a+oaIO4+1c9bfHeM20RZuhO2QBYgleCgxlN8tllu+XUNTuIlgZXjUt0fJFKhTgFOOpo7jr
exHsHHYUf85I74ZwtUATFb02pohj7RoT5vYbz/3etGVXA/ktCD12Arzto+QdjysNRtVK+5GtzXiU
yU5xiEtONITaNbqLZ8C21wkkd//o8+I9IniptLgqG/YdiMux9lvaPhkVmKTVx/OmiUKCWb76+MtG
OS5CHV9jcUG8OP9CG2ovU+UuQt5GUVBw6UBq5tDQU1ijaHg1ivcEQuudXV9ol4uDcsMd96LhbBEi
lyBSLQrTKASiqj/35KkRPpaLwpBLECY4Soq8A4AUuhRcaA4YindQ97mtY7uGQFoK7ZHzy7X9zbKK
CS5LRBXmmzSLZXDXsGx8tkB4YRfWtnIID8rz7NbfE694FPEc/MPh+PcG4G/WU6WyYtwMIxQjB7hd
9MYaGfnx/5F2Zc1x28z2F7GKJLiAr9xmkUabLcvyC8uRbe77zl9/D5R8HgqiB7lK8pAHVXimgUaj
0ctpZypvwjvMaNqLRBVoJj8iLczCYmwIIOdito30QLKvS9s7iRo6l9dUoCY8bYmZgCM3SNguBp0d
WU81cS8DCKwHPxVNGoagnpmayC29mtLvKOy/o/HHvLTzFjExVyc5zEp11HKs1wQGUQoPqULYN0Y+
NrkioG0XshyJlo2zHLGy5GU/Qaq4nO12TJ2meLi8bkyXL1h5jbMY8gLSi0SHbWqX0guU0U6CpzlB
Nd4XNeucrPxhNE+XEbd2CrWnOrpTdNa4yNn5PE1bM9DYk2Fp7KU8WF1mt5JAHTYP0xqF26m0Ljuj
ReMVyAF672/y9mpvgqPibwpAUcRh6yCt4biNGqyCtFKNZUxQwhhVtw353meDXZjCSCLLr/Ebtkbi
NswsaBdEKQRj2dICgzDjg+p3O7HubbpmayTOtMt4S7Z9AiRp37nELxC0VJ/Nk+qDdsMtBVoh3DDO
zk+qFFMlABqGaGmoafNYV1azn0NXw0zKxoF9ErSybGbr1wJydj4F8XSts8ey+YnuyDVjFaHINujg
BapF4m29735jWeAneGs5aNB0Eq0hnnI7lHa4R4Wgr7nFr/5adhsh48JFdQQa9+rRo4WGlgS0tifX
7ZTB1YhvZcTbMivzLh/ny2oCLM5PpFmJUh8JqxicpBfiLvvUKb8uKHpgeTAMSRDAbfkD64XkzEdb
j2Y3q4CT9nhGXuPJcGReIl7mE2aPNCcisPlbJniNxxkSJSjLINewlGp4WuTvo/p4WSDR9znLETdW
nKYhvj/Gp8S6MXRByI39/3+0F9ied/bCQn6NneJ53lv0RZGuVUkgglAFeEuR0CiXTGCUv4xjv1ue
qPsCypLYhl0S8rBslUBrGBgvo90d3dqEf9KHct4HxWT1blwltpU9q11vm/L3tqQYlLiXBtScNccB
LOyXN+oP5uKMyyk6+le0YEkRSiSKzXI40kN1VX9l8adiJ2Ib3NaKMxan5bHagYnVhIxJcU+np1wR
bNn29xG7RtM7iNBVzvRNhiWFaYGQZaMHB8xBPebycBCs1/ZN9RuDfwnPkqxXXYLwq9Egk5enTmzd
xPQqiFvXbJ20upXDo5K9CFC39f2Mypu+ue7R/gpU0tuLH+/HE0s4tP7gyZgXzUoEq90sSmKLQDnV
6Hs8ggaWtIzixCHtp6H9VcX3Asm2Ld9ZMk4nzElWpiCA/oVfei96ZgTlloeOxRiPYxVDHkXtie9Z
3xAtoegm/0dJ+LexWs8kzC3kNxp3dtiU6NrJnXKylyeQ6N11xwkzOzpHflKvktIRzeb9wzE/o7M1
X/naXUXLAl49ElTH6jPZxyc2EoxeSa5omNAfzNcZiTORkRGVrYreGrz30A9uokww3M1fZT9EGDR0
Ra6i4OjxDXlVPMdSxFIgQf1LasGBpFqOQFNEEJwvJU0dhsBJEGi8V14w6YKpiuSRUzjY6lccAz94
+EiR0VpXOIMSVskyZik77EWExB7GKZNnVTgHgH3l/WX2e6f4J7KCiHwtxUBhhFUFose93x7EiT2R
7vHvYtKYhiGHwDF7MKrknoHBpr8Y3xzKwT5UNLpaOv5tPAwDlZcAuxWYT3qeuD3mvWPsqK2lbtH9
hINqLxjNvnwZ1f1/0xP+0RwnYf1Pus/uUPTmMw5YktvLPYuOozUgtcHxIKgRF502jSnv6lybTZlK
Ert6/qGXcumzsjNszU+QxykFdYTbjvBZYTgjItFGbkMVGylXqV1bld3kp1ABgaT8U7CWgiuAf0gP
ZjyWSgixRgc2BN04kbNcxTvNZhOuZiwkLPRlSHaKLx0GzusKWoXiwQ7Z4H3bCUZDE3IwMHKmD9Bv
IaOLT8SRuZnoXGsqZ1fATdfJcwTE2uvRNsomHFtOdKt70QPL30iu+eOyiAJDxk8Qt1Q90CoZd4AV
2EX/pRFG0TdjfSuR+PHhsjb21GTuAsbHRjv1vv5eH9NTZdpxjDMAjpBTwQrPvMty/eG1+1sv+UJ/
wxjqyWAloJ3bYyzkPvOth7FHPlNxUDn+pN+JxtEIVlLnPJQ8sUqaI43qJqiszu90IVU986suaCNf
p9PqSYrcHiQqrhkbdw1a82LPWJQKYXnHq+f4DktRqKnLpoqKa06YVjXCQmngHbfoGfVva7twEBqd
/Nh0QYGVfEawwsXIviMmoWq32qF188GO9olLkaEHbeixsSvk4i5v6eYCozwJtdEo/tb4Mb1yUchy
W0FVe6Wsd/UQ/0VNWTQsa9t4rlC4M9+Hk1bVGVAmxWbtcAlI65PEySBVhpUWDh9mK/l+pc9ScSe+
SENMHINBAYuZG+4J2JOVmxCD1Fxp1+zIKAx4CgXk/IheDaUuVQE4594rsfGuyu35BcVCbnEsdorg
kSLYNb4MfNJNs6hCwIEywA6nXUwE94IIgHuOmFVJ1GRkCyiru6imj1OUCmJLm07RWSdM7jTQtF6K
kb1LmVPUn7r9cuwP1Y4KwmUiSbjnR65m6HJuADNYh768L63nywfoD1uPzidTRncGyCffOgaEznnR
LLhBSaggBmiWNhLD3tz0T6rc+nNu2I1qXM9t/GjFsjuT4E4i4YPgR2xLef4R7O8r70Qy+tjo2DWO
dmHkX3KvdoZ9Z7/MPvXHJ+Edvuk1wJD9T2b29xUcCYkyyizJWqFfJIB1quB0NfNngVTbx/gMw71w
zLGuwKgH609Pi2/6C6hKx1cO9NyPhaO1hRvJGSkV7bqmPmENrX1xIH56lLyZYFgvuw3mvSYL/CDR
GnI2qimUSYkkwOVKsadaDR8PDqUlfCZu+lurveJME6q4/1ENllvVvgT3GnKRwSG4rhMbvJXopa3u
ZRepwR0Vjq5jS/beDv/eQP7h06nSVCQDZFR3vTd/yb1KciZqD52t32jo9J4PiJDLdpn4/ZPIz3w/
MYXFAc6C86+hcsqLqBuQhYquZ6e5JqjdMSIMVBh3sWd56TX6iDG+IUBjnbYXlQUINpd/HOn9gokY
CQSn2ac0uauKn5rwVSk48++eQZWC7pgRGANKylKUyuXa/vIB3DTRKjqZwDJJLJWPx3foPAtNtoLM
RGc+I1rW/EoY9t9+t65wuKsgSWVw28/AmY+sN3/ahwf9mMA1/9C2rIA4W60ldTGPESswzwfHQnlB
0YCU/6/Lq7ZtSFYonDFOpbibgwDiDC8oQ8HzFA7cCXl/9lYM/dK7DLepBis0zhajZkuqKrZJWfps
0Md2/ADjBYjTzlrAWeG00JZ+0QBg9AU64q+UeB+motZ7kapxxnfOuy5Ra4AUY+bJYWujU6iJfwT5
tZw9WtHnJPpQ2+NaLs4AyxixkTYFLjGU2KYPf8cloQ/zC4XXjYZsZxbc0ptV7WiPNhRqGeiq4GeH
0N7sE5UFuKbbAVV2ppuVdnXN2vheg70v8efwMbuityClQKmSKDi/aZNW6Jxadg0JDXPGbdr0+r5B
J93YUCexhDnszeDFCodTyBlE2CD6hJTsNM/fJkRgGTnteMdo2hHPYOQN4qrp7bfpCpZT0ziq5qqt
4ehNL9It/aLYIIdy0XSR2WAywctJFBD9g9U67yanslGy4ECwsEJehX6TGl4QtKeq1XGd6Z6hJD6o
EQ4xDRDAIYLsmFBYTnfzSu47iWlSiWKEl9d+3av5Duwp1S/NV/eWK+r+3LYyZ2E5L2IuY1lvQWuL
PLd21GNrl9aTwFPfvrDPO8gzSCEQ22EWMTA0NH2w+fWRH/1lXdUnNmpsfBldzUdB+mjPnU3uLhtR
RaC0PEdfOASBmbNOmsYtDtHBuh6+VqhnXvbZX+QkW/bkqW5ybAUXLNumd/7RSmLu4utaOUwzFk9R
MFWNPEzh7Khkcbv5WNPWmTNREFMkJXf/lUmYkJnFbPMvxVcVVEyR0/+MXNPpjjLWt3pAN40vopH9
w334W3coZ3h6NPMEC4tmjs7iaw6CHG6zV3bWrtuF/oeexqsl5ayPAVqwcWRP/8h8mOebVkhCtxUx
sjQVrHDoUVPfDdRoo7JOtLpCSAojjKTW6RQvu5p9xuGBYVOi+MymYq7hOBUZNKRF0rpmi2fsUL7V
74KDZblG5xS24rAkbtA4+qESXcibUdM1MKcrBWb8Dmb5Kudw0I5o+IbXHP0KD6OreMkRPVeizN3W
BWVpOlpSQNIua3zYNFBUdM21ELWf8SCym+xnLqJ6+YNUvzH4wGmlZ3VZLcDoQAPFCiSjwk4d7TVo
Op0klwpTTFuWcyUVHzNFjUQpKxIQ5WUfBaUNn9q+bLy2TvUagVORGcX8VjsCQRnqAw2lqwxkumQ0
bQxvEiQmXju2eYu1xuK0IsiztK0qtn7+/waTQR7MjUhMJGD0Y+n3+/EeL0lwLESPl+XcNCSMXB/0
KKpO0VfJhR26MdQqVrAx+Rgifyqd1CG7ySMoMc2EBRvb+3YG467YUY8jlN2j6SMeNVsxQHfaj+LX
uQiFu1dB4xxkU4VGjylzgh2qM7xqr+R28iR9Q+MT4g76XW0K9GX7nP2WjO8fx2tvpiCSYP3y7Uuh
ja45fR9MRJ0vb9e2Wp5huBgiUdCAQUbAmMOVtLg1eSGpnUiHyyibwmCmg2bhH1Phe4bVgXZ5xZS/
zHezejWjdkdEbbptNFYYTNJVuEvPqYqeGUiyfJqd6A5ZVbDHRU/WTY2A8rCTnoVWnx3Zd8dshchp
+mBFNMl6SJUchkPs4fETofAOVBs62l31Z0vE5LWZUELP2O9l5LR9aRNSxDlEZNMkkh+aY+hueDTc
+IDhKSmYgOrb2BeGaERictpfUnVQqhJi9mlrD3nlBG29K9vaJeBtDKzHpkoxPqp1SPyiqq0/fiiG
shKbbwTsMzC/vppOSTpFxlUnmm0n0E6edTAv8rLS2ZUmFdSpYRWH2okn//IR2PIi10KwVV6pZwgy
uXyesXcKKZwuO8XJNU3cKf5qGZ62iDp4tq3wWVX4SuiMqvkgGZCpcavDazr1iJlBNpgVvOibyEMW
onHOI8yLkskmhAseZ1hIuD9u9mR8Wjww/gpHom+arJVobDtXKzmDjqvSO4DJ9Q2JbmnqmRNmO325
vF+br7f1hnH2RCFNnRQyVhAyYQIw3hnDX9IXzS4MjLDvdpkjDAJvOq0rwTh70vXRDN5NOHNqvmN4
9E75Z9JOidGHqfBgb15rKzzOnESZpY2NhIVsvTGzs8FpEeIwEpSjoGx+dod7BDhqW1Q2waS4YDUt
zpyQVAt6VYeUUzvaIB2mWW4X8sOsNHZARDOxL4v4jphLn+U4TpmITfY415/nQXCq/6D5CBYx8mn0
0XOulhyYemNpDZQRhdCMKBXJ6U892Gx6u/xc+q3ifPDaYeRVFmNF4jv3y6oieU5GyPS1c1nIlx6k
xwX1cv+mz/0Px+CMxtmteCFmgL5axEm/4l3opfeJwrLC+o4NuS1AUV3Zy4/LR2/bHp8huTXV4kbV
0XTDaOVvguRGS31VFz2ytxXjjMH+vjIiBIyASYOWYVc7zeApD68Uu30s/iKInde3tf8vQl/b1+gZ
kTNbYYPMlSYDkbGpMarUxI1PFcZolb51EJEtbB+yMxhnvOZ+ooWENXRjbYrtuG2/KEg8VOF0mNr8
OitU9/KWifA401VEBVFMppNan9t1f5vrkRdLJz3ZFU3lXMbaLJa29LNwnN0KlWWKUw1g0Vw46nSf
Bj/LMLKX7ueYPYYY256Nz9r4KVc9AbBoC3nT1RkR6ukAPIKs8Ltkp17oLZhAatn558KrTqgBu4y4
qaUGwcBJHHMVY5beamkbNTQpJliXRLolxZ1VClq8t0/3GYB3rWZD7i01AsByO/nRj9apkQehhU12
r3c3pkAKFGXzbK8AufdGEppaFOq4Vbv6s2YWjj56s5D+W7BsFmezglpeUOjYItuCBpjp1sy/X96W
7bfGSgrOQklTU0x1BQBWZ8jOcuQaulPqjoLeFHBG7OHjCSdli6Rif1+ZLFyOoT6qWLoZ6QcL4VX6
ATZizVqJxZkoZVSLotOhDbm8V4e9VN7JmigoLpKCs0zouQ1qkjOM3NNmO/3OnNPgIB9k4oyKiw4w
+Dq1ICIiAuXM0xD3QZMwX67LyUNZoEJr+Qhd1XrtOKNUDrOexgog4vpLT78k1U1LPwvUjqnVO9fJ
MNjkQowJNnjeELT8g641hVVHxyaufxZ8R42W9Rh9x3RsP/RFsb7tZTvjcTItM0Z/ShbUfFIf1c4L
RcrA9vqSPJx5m0w5CCOpw5soBfdWj3r1+mulnOaqE1huARDPDdK0I6qR2x485Ql83NkxkKDI230j
Sl3/wZ7+XjG+fwgstoNkUkikfcu/m35+n7hDbmsoX4j25FFcGbjtf55VwuBM3SI1koGBicwSTWjK
z9zpSjtMjoxGyuyn8MWweQGu0Di7ZwZ5k9IK62iBWgskjqGX4tDao//3sf3AbBfYo/NqMv1cWbxR
0szUKrCa1oLwZaoeTJrd9WMhuAW376QzDGf2MjPD3SuxS5DupvrTJD/XhvBxJ1o6zu6NzahQGU0n
rm7/byyOdcPcP9RWnkS1lSJ95+wdxncq/TJg4ST5SxHeyPPi9uXBMJ8FBklgIAzOQKAadexBKc7U
fXaKz3Af0MWTOua3/JpRQhQ7ESWEUN85k4GxuoNcZUA0XiMNlZ/vptBWbxmrM8o2BPeGCI6v4VRL
dchNpvCtFz4YbAq8XY924y2O4kVHJHUEC7oZAjhrPD8vtkiyFJSH2Lhm8rv2XrV+9tJx1nQ7qP0+
davsVzog/pBN/xWYtyOVZgxTC+Dgm4zyK2UPNrjF1u9ZonoQsZqxTbpg9/kSC7NoMesoBViYPsmt
7rSm25LYkXPXwji0DlV8hiLiLxGoqsnZknRsa6U0gZlNV21/UsuDYOsEl7PJWZHGSDPwV+OAJwc0
z7vZrYJXMob/2Qu6lRNP0p1CxP+6nXdcqQtnVIwu1kdLwgXNAsKsND72gsNwJXeuBlgDZWBR6fQf
6cdamWV+uKHS91O8lDgU6YJhay9RY2fqp8urKdotzrAMNZKaZMZuKfpDEIPAf/j13wA4O2IqZUtK
FSuHQR9eKye+QvTdf4LgKyWMNM4nM8IyWfrDrN3VhiCGIVgjvhpCpWoTqCVEQIOcTaInKnrvCu5F
ytmEdszmRdcBACoXmxYeJS9V+h+PDT+usIwls5tyHBtpj9G/PrOw9LrxyFEG/Q5oeQR4Ipk4M6AG
WV7WzEHL4u5rN96oY3adEtF7Y7PsaHVE+ISXNSRmAyIBHBHUUvWF2/U3ofolML/M0zfEyu3WeJkC
0dua6ewFs0o5a1DmWjvqIWQrlNCm8qmSriSkbHq1xXDoxp7o9ZQ3gvUUeBr8pK0l1VM1N6DksVk5
A/G6tvCX6KeCAUeXT5PItaacSUDfaR1NzNNls6FYtVrwHD52YDFk7SLjU/6XAI9p9/vVtDC8nRrU
Qi77rfNJ0742ixx57FpHSz5BPxo6k3/EB9lXXWTZvP8Ix22eJFc6KFkBx8Ymao5io/3mpLn1wdiP
e9HDbjuEZpyF4xzEJsL4nIExN2g741eOYt7KU47EWU6xK3oY/8GHOmNxG5drcTYFDbBaj12MyS20
k82kYtdTchpFhRZ/UJQzHjsmq1cDqeNGrzKweLCVVDCAEvPSHgfnb0UJbkS1TNsn4DccT0UgyUad
dow0p8ZZmxbE/0En3tQv0/BwWUU2TZdJiKFjCDsC/8wBWcllZXEljQtyGcp0VZbXtf4QJ58vQ2xe
KSsIzjrqGNbYjxTlFJWaHsIstcHxLJjlsB07W2Fw56qrEc8cNIiRNv4EKrJr1mmWO/Di0azYHVnb
f+wLlXDTO1uhcserknorq8lrIsgJF0f2ClQHBKhbdrpXnvR/caJFi8mdsclsOj1rkejSdoyTZ9qz
+TO69zI5mMZ2pQtZZTffDphngiGoBkrf+KE9oFJHilkCHnMGGaVCeGRdkv+Gy3lT51dQ3JGWo1kK
KSswCotfgeGrRuI1euKEpBI9wDb3bYXEHebAsGTw12LfJtRiS3bzKXFR5GOl9gwzLO/lxDEFZ2Dz
mP1GBE3K22NWxSNNlBTRAK37rie3KkXDuiy4XEQYXBS8tNRkCVm+XB0PxXLSCrtTBB70drHISg52
v63MRZ3VYWbmUIeA2VjdrvEScdkLXXJyibUg60djL45IiUTjrFRHpUyKWDFFIX3rR4SRP5WGwLEW
QXBWaomMcuwa7BCht3J6F3V/maZ32RBuX1qr1WO/YbV6Q133faNjh5Ab90AMicZmG7wk6E41UN+s
iOZUbdqKFRxnnpIsQK1BgVUr06NKbnQRF67o+5wtmltDW9oGyhD31wYY+aX9f1wvziKYUTyVcQMB
JpCqHTFaDgQa+Whrn2Qf+ZAnkat72QDpMmcWsqJL+4XV92JIxM4q8eTVP2t5eejREWtfFo398nd+
4HlrXl39lSYYcRBkPTPj9bzYdURtY9oXOcLI1aEpn+mSCvAEW/Xquq3w6qEzg4qpghUcI7LPDPey
PCLVfv37CkCtOsSMFwDMDbIIIWI9kocuK7S7ezmqx0T+EVOtS+vHGYQqwEhKjaleNzceGkXtQEHj
kIqg3fKQGj8uCycwDa/Ox0o2osy6XsG1dcPwFKdekX7SPvSCXOkDZxmKuSFtb2L5+mBwKoybn75G
izBcLFDw18jPShCj6jo17iBIQhw0Rg52ChcCNqiv0A+afpZd7elfFnywe+H9fpkYw2Zijjs1OPlA
2qWTVsGrn2AAJuvnTZ3sCjMp/xVh0baYZzDO7ul5rsZ9xULv5m5QCqfIoYShK4koKra9TnoG4gxg
oOVaWLJgiaTY4Pn36p8ZBl68YE6OgVKnxO4ex1Jw0JgNurSQnEkc9Az9RgtkmwZnKENnsJ5rFLK3
03GSrpeeVZIJEhl/ONpnKTmziDLGfxIm9JTdoUfzqk9sVbFzDPRAkfIhEwVyt4/bbzw+PB7UeRLE
BlbVnP1lsZw82llB7Vw+05sG0ZJ1TTcVxVL53v1SG3GoJTxKGokkdh3IdoSR6AKru/1qXKGwX7E6
cPUQ0qCdgTLf66zKO0dyy3L6F8zO+3setOgK23bQUKyomKhfRTkLt1lmZIyLPE/sfaD7YeZp3us7
6CH7DpqWfeEED2UlZAjb3LEzKL9j3TLlqAAC6CJ9M0Ehn+adX8jx4fKWbR+3FQzn4GLcDGYnRwwG
XVlue8PiNc1fWYOtszvMsWOEIqWoZH7zplmBMsu22kI1SPNW6mb4bLJDA/S/HqLqUzafavn7ZfFE
i8hdabVqLX0eAchSjWOiqMdxIa4uiQaubCv+bwXhUxZGodXdsmARSXFbjvtIEvTyicRgf1+tlzFP
aZgoKGdayA91eF6KO5K+XF6p7VaU1Z5wBr4JiGYi2w4LoWASCCtYoG5wZ6EUWfs04qlf4bGvYgjJ
h15xK1zO3usqNcZoBG4reWpXOVN2CCXR6DrRAnIWXuqIUbYFNqjB2L1IpY4eJ75RSfeXF3HzklzJ
whuKfFa6hkIWefKS3qsa1R7qm7T/cRlm69DiuauhzAyTwlXMF3mrD42qTLWBmV548xB/+Fx/Cz0N
paXUzh6qY3HSQvsDCf43iNwuYTJV28cmELP6ng5el+z1dHdZqo09egPB7RFGXqdtl2DxjDx8GqPK
nUzltoeJvwyzcVbfwHB7pA0070aKODiR7/rlLhQNddvKKKwB+GdIrSrhZE5YKnXHel6nfeDrR7RM
O6JZxltOxBskznaHltkiWgak/sgIXerd/Dw5fycxLVfIVibYH/41os1RmdcLUwHL1nu7/sI67ae9
tGBeEL1VwWcNGyEJiWQE+/XqDqxsX1lLZauw+t8u+RaRQ0v3l/VBJBbDX30/ac2hNRV834gdktw3
phOnglK6bQjTxCmhYAbjs+j6RKU5S2F94uCG5IubNC+FJSq4EIFwcsQYRLeMBo5P0l2BEdBpzGtM
WBccHnY4OE9Zl1H+QgiYqgyMNnq7WKhTjuTFgiSD+WhUj4ZxLcnPev51LG7jwnCm5K/Lm8PO/Ds8
VcEALlw+GhzLt3hGDD59UimIUXXHbNgH4S9pQLpcfgi7yJ5ED3r26y+hcWZVjUOlbCjQSiNwljZ6
ktraDpcosSdJee4UWZAX3kruYB3P4nHLGdZLJtMZgCMOMMjud+DdlG8ZDWbuzyKna8txfoPGGdhG
7vJc6YGWHBgjcvhNkj02zAwjyZ2qdPDQL0ROhWj/OGNrtQlmw0yvkCzDE3vljQaudoR+OniXspt5
0l17YNMfP/D4XwvLdybHA7iMwLeF0vNx8kM9uyZ55xa1Igp7b/Bbv8HhbHBP2jRTGE52TdmUyZN1
knYyrH0kMCIbvsUbIM5n7loltmiHpexTZYeprkdFt76rVv+jSYSJuU2be9ZLvlcmwnByNQggVDzb
+U3lD3sTRO4YKC/7td/sQId8UkXsVpv2S6VEU5ASUTDm9e1Rn5o4kXUd93JQRnY1YxJqc9BSRfR6
ZMv0/oyfYbhlJGqjT1MFc09u2WC2ete3ty2mBpQYi0SejeojTs1KKvJWqmpUA1KxCpxhvhqGH+py
gynsApm2NeMsEmf5FWXqggSpOnfoNV9pr2p624aVs2gCHNEOccZYQ3QhVVjriM7ikdQ248AO86+X
Lf4mCMGzkxC0H8t8U/qghXpEFZRGWO2hUW/T2I0GgZcuguDsYJiaC/4FRI7alfimrz8rk0CKbdcM
nBYUrJm4u/gTlA5WaIbdck5tVzB4YHZlVXoIF+wvL5oQjlMBzEBIJKPBgZWP8b6GFULmXr1b7l9p
h/dEEmj1pn1YScdpQpKAg5EUkC4Ob0PjwZwE3990M1bf5y/ilGpWgmEEuKl0n+zT3XJkHFJCziF2
+t4ZgxUOd/9O8hy3PQpVUakS3ek+avLcEcQEPtsneU8frM//cZ841UuI2oHxB/EIkMy/tqMEh2o/
ORO4CWB+DpfRRLvEXb5Dr1R1GOLGMMIDSfdBLvj+5jk6rx5fq58GVQgWLGhB0x5i5Soy/CT8QA2C
jofu/84RX6afLqaGhyEWrD8au/iKhYJRfwBeL5QTRfsMrMxN4l5eNpFY3A2hRWOWGczHVUL0u2a1
U1VXWhMJPOlNo70SjLsYSFmWaRFDMA1009mdZfhNex1NHzF1KxSmIqvHjSUHKI0ysEVaWTZOm2H0
MG1AMrqUqujd+14gQzUoNYmmKxqh/LM3n61qGhcaeYte+8ZYe8uyeN1S/giM/7/ivYXiXIU+ngiu
cEAp7dNY+FYJTt1vl5Xg/dl5C8EpwRzRpeiVIPIkEw0NGvGWQUR9tAmBbkFT1ijFf3jjM5tBTKsw
9khhl1Jsq5WoS2zjfQEpVhCcuYk1tcyLGBARiHJ2hlPW9ljZ0j2UzRn3IgrijVvoLRxncExU6Wpj
CrjSY7PCGAfg8Ffzyv+dfBN28LBdfmu836DxVbupnhdouwTa4LPpDJHfElywo8syKJit+QF9OK8k
753Go9LXGUZ2eJhU65cZxaCm7P+fE3orEKdzHY26sB2hc0vjafI+7h+r7kSz3aJfR0g56LejuQvH
8VC2guv2vcVjwLohGyAtZ+mbt1ZiGcu5MSQ0Ai96YCuBP8gEDKj/b1PEQCwYc43o1OLjOLNuZdFA
rMirO9yzwewMSXCipqjSfluWMwxn8TTFQn1GA5g0/1GWXga/a7T8y8ogwuDWa5jVsQkJ7E8XD3ZW
+JUVOqXopSIC4XygaDTjpAZzjTfFGHia2TqLDRCBzolAOBsUGnHaosr61ZJiJL1U7qio9UgEwdmg
dMGop6kHRDJ8AmWL1X2R6g8dzvOec3aHjgbtewtLtQQlkkm/rDoTJGC2bDUIyTWTaqw4jz/+oM/q
Z9OErWnC4qRqLQhoZMFWsKXmzdkagjv9QyqnYzbAwmAActrbSWWad2SsMaY8Au3z5GcxJpv6KQ7w
+AF1Ni0FA00xAkyDa/32+Md6HYVNbQKZDjYZVLeq/fZDB3OF8i4g04STsgRAqWS/lb/UiB1HL///
c7mG4PwCkjT5ssRQNZ14I/EN4mmitdrycsDoZciWpimoNucODHpgmzGzEliw8qVLr7v2uRsMV0ue
L0uyrQy6xTwpoqPh8e2WhNLYTTEo4XHd3KmSZc/J7C1ebPmLqPpwW7N/I/Hbgi7/pR0XICnzXUIe
qSKgAt1aMFM+f5/bk2UyZzbGLvZ0TELVMtWR9Htpyu02FgXAt5EsRKaJDn4OPnLQkWVppxwHKANZ
7FB9JfnPtk3ckAreJFsGzVQsFHerJu4xntVl7Cw9jMY29mrzU4F5qOaXPvjIiVxBcLagm8cgDQNA
EFzISeEXuGBGEcjmeq1AuBdItITNkjcMpPhc0MOg30pFYi/L7rIqi5aLu5BLde7AAgUYHMomYIdy
IB9ZLg3xIlm2dNPgD2VuSnI7qnnsZRgCGmIcngFa5PnHZTk28noGCN3OKNxFNsF9WfCWiT1VLUvF
L5XSeoj0WTnkcSBljh6krMG60SwJ93RAr8pgGr6EcMA/CX4I2xj+pgBdo6LhxrMQK+VskBXVsTrp
Ey6jl87Nb/pd6Vgexg+MX1mDjfWBDL0BhmmKeRwWal8wY+StMULr2qQVyRh7XV1chRk5JCO51ufM
vSzXpqKs1pezeXGDUZdahfUdlpuC7MflLtMFxmjT2IF54TWwqCK6+FaSMFYU8GZk7OjmR9LW+3pU
Bb7IphQrCO7oImi+pGkFiKxOUFPT+42VXEt6JzhVGyUA0MYVDrcpVg6nPYqwWnFdKbalKVcqMQ4t
CpEwIdJXp8qTygUjj0A/ok/VPtWtvWnIbmsa7hiWgkTWpilhNV8mpXhD8LMh8MAlcqORyMv774ny
qOXHsL7vp5+XFYQdMF7vzRUKt7RRFqdDWGuR1xZXenqfDyF62fxSxuRrFAlKQkZ79r1LeNwSZ2Ys
GWoDPERpWNOufh16mOY9u9ZuxmgdUZnZ5p1vagYh1JAJTNlb5UQC18BUeUbHpIObe3lcoid1/EUI
pm2K3habgQHzjMUHa1J1WVAIbiB6VrvdtXUVe5KDKFF5oP+i0WB7334LxtdJJ6Fcm5MFwQxzesjD
8Ws8VmDKLw9p2Z8qDfVmuiw4HoK1fI1UrOJe0dzLeQARvdb8NEmzXREwvk220SWOnM3eZb0Urian
KCkiPArupcgjqqMdl0OI1ZxZsowNvxbWYTAj9V4tz8vJX6hdSZSWAE3bpQ+sviR2zHuwf6P2QvvI
s2elJszYrZYR4ZwlbkYm2ET3SmOgFlHUe71tOs7SsL+vIBBxmJXKwE6ZY/As0ZchjBwlMHZzHe0v
b9Om8QcZtmGxVBnh421KrDezEsJIYQq7rXdfhA7Vpumnii7rlE274MMocYJmA6mDnv9HT2cFwa2W
aqVLkcwwSUrxuZc9Wf2hidp3N0/rCoIdrdWGZMvczvICiJq092UY2J2ag55Lv+lL3bDpgpFDlugB
v6UEaw+DU2lrsv6PtC9Zjhtnun0iRpAgOG1JVrGqVKXJmuwNw3bbnOeZT38P/N+2KIhNfJa96F4o
og4TSCQSOZys5zrtEae0bmrjxxDifTBdz8V+WwPWYCxNVRkZumUq/AblmB4xWmMU76xZcdA9ZkdD
EDtKIjmqKYnqlNdMEN6JqBmm1ECEl/M1wJphqubgYxRJSp0iv6n68GCC4q/Wvhnjn9PP6exR+huM
uxqlcirkygdYPaNixSBHcxaRGKxpN2izwEhDkZxF1+JbvcBsdxVsjyogFDDHWqqrGqODQUfu9h6t
GlOLxcSpivc15pK/xemDBp4vCp13MZkKu6tbV0qGYxljaoVEr6rhpsnj+1Sf9n47HdKietjGXxWT
kXViSBLy9ryzq6VROpQpxCR02NWmYU8Q0SwGextmVRWZmSAEpewyT+dXVaaumr6JUHkGBoD6NFSd
bVYXTRNd9avyLIA4NYzH3OjK0kLAgpwM66GQdYcWomTWqq4vQDj1y3WE/aUWIKCk2+dKcz8H4T7L
k9uJjhdjTASWfF0mCppFolPkmzgTpYyyEeuthphF/pAVO1n9LrSCq7kMC+3b/2IwM7kwg7GvK1I+
AyOLT5MzuuORES5O1onNpkj2omyGSCTudOlRpyEQQ2EtmnPT97aG8eNU4KWvYKiyoimYBoH3HN7J
b0XqcoL3j9HhgSUTO+oVL5czoAzHbdVeO8FLHL5zoZ4ppsz2wJHQ/HSSLxg77vgyvOYUOXyR17wq
FEUZNJg3Vfpufkjmd36kBDPeW63m1vCU29C4dHIpqL4SwXAaXuoI0lXxBJlI7lgEkpj6qdeKP48t
4XayNOyDjqG2vJGVK+qX/gBpZiqdgzA+xZXvZqPqbG/RynldwvBBv9qKBqNRSbQbYvx89FTokd2U
XoGJAkogKk9aBdMQWcaDQ8EGcac1LyW0GcsIV2g9WmeU3tHKyMZ+uk3wOIX1blu01Y3SYDwRqKEI
arO/L85tmyLYOGlYwUIvLhgxga6/6lJLufd3MMy+L2DkcpZrOQFMY8m2L32fs+cBTTrbICseKxhl
X2XhVs6PkhBTXZkspXyWQnIiUSpYrvXNeYXgzNwQdvJUhrhtzWx2SOofqd+j+q7ey1FxJfkidoe1
3QElJpgPkO+W3zlFhRWRKjNrxGj/TQapH0l6U6waQQ2ZjFpCvto6GwiVrBQvigGB+ZN1tTA/H7Lb
ALNQ+ACNxW3EXa+9jqc8PEnkhWfdTaqXVH/xi1xwXFecBSobuqkjAIZ/vCuptighrEDHi9cstS3Q
N1Qj2hLPlfK4rW9rlx5MKIIPKk4OeZcJiq0oNMiM916iXfXNcE/C4AvEv9GH+Co0outUUW6QksJY
BKu2jWb4JpFUYGhXFHL5CbxpytQkHZUGu0eVU9x81sL97N+a1Y0pYlBZUcU3QNzOBdSvmyaBrBay
bShujdTEkVH9tb2kIhTu3iB5L7UVAUqeh9JNa8aq3fiIQEy6aGzFirGAPCpcV5NRUPNm1m+NJINT
iYd0CH4PIju5JQtu9nVhDMXQ0GxsabxtjVSz00gIiM4v7RChDf/QSr1gxdbleAXhLGuVZtNYsygf
CBZ/JnF6VSrxP9ubsqZjCsKnuGItGa8MLl7TV7JfD6ECNZ8eNf+QpadgaJxi1GxDFURQ1pZsCcWk
XdwTgRRSdJjILKiXOVRv3LoNdgSPmW2J1mGQ+1VhgzDsi3PtyjGb1Labwl2hYv5u+EOt9iH4/rdB
ViIDyHn+Bnl3NA1ZViq0Ae3wDfZMbwiFBjz1xl6ycrfpn7bR1ozeEo07n5oZ0sG0RiZScCqRZmlr
tN8m1cksfMF7QgTFHdJk0NOQ1oBCqYIdSLc1bW0SfilzUXJgTbeXMnGKJ8G2jdOEFZRH1Cil+kkp
RLMsBZqgcQpXEgtt3hJkkdP0NsuGQ1mGtyn+v707IknYZyz02lJ8q1cwp30nw88fcSXRQXByRAic
HVC7elZiptIoy/iUlPmtUo2Ce1W0Vrx/1WWaVGRYK0kJbWV6UtUXOv34yEIhcIJ+eBNxYA4j11MN
f8JCoQ3GZzVPGCwtNR/xEBT9FYVz46Y2xZskhkVrmglG7FHSY0dtYhs5SMGarW/LKxJnaapKRY8Z
hUELfBQTNmDVMFRBT40Agh+oplHwPGsUwpiaK+c3qcgmr9ux3yLwCXw/sDqz96FZZlFegZ7mpVZl
J5iSBITj41WUqec+eN7WgrXkMWznKyZnYjS/TvqRnRdlaG50/1Dn+yE+dOXXOf/HAidDH7eOmbwI
UJk94VIFb1A5e2OCSi2IG2xWgvGBCkaxMrofyYGD0Gr2fJIwMlQ0YYrt/xYk29yFYaioFChtCshw
qJ9mcz50WvDS+8pPtTX3XUP3TVHfYBS6uy3q6pUOegZFwZPPeJejrka9UsKpBazpxfKeymBkrm05
i528E4RRVrh84ecvsDgR+3ROjJ402MsUvIWzK1+ik3n0991+cGWXHJpjgLyPKEK0eioWqJzFVcY4
1KocEppS6XRF7pWyqPJ9de8MCy919I5peD+93bsoyYPIMCtmRb6N1uD4iIAmF3W+pMGxqRqXiOYk
rMv0Csidir5p1BCGHnnjtovdSgdZfULRu7qtG6sooAZVLPTeEsKHC0P2YvHNHmYeq4bQIVqLYkHx
3upNsoDg7G8oN2TKfNwkOjU/14bvGFJ43wcfqEKmygKGM77gKTZRZgJJTKP95ofRPsjQ6LO9WqvO
0CsG39WRxmFnlQYwcKQmJ1Gsq15Nf4ym9bXoMTJoG0ywNXx7x5woklnBF991eYWh9PMpy+huG2J1
axgrrIbYk4ywwFul7imzvDG2JukfVf3UjM9BtN+GWIt4orD4FYPzVaZ8omr3y1cxe6fQH5r2xsgf
yv5WySKMjd3L7bXRf4lDgX1fXb0FLOdbzEWjyWhnRKQj0v5Bkc4+mEUBSREEp9jRVDepHwJiRtyz
ak6VEglUgP3CuwtjIQSn03OUEjmacRsXreGUwVGqd1p+N0iqXQ63fVcIjIFAHXgS2ERpg3QeIZCP
mFoezF9GCX2mqfVjWyVW76NXqVTOlMpqUgTFjPu+t+pdq8cvvoqcNmKrESFf6RgIoiaCRVQ5Q6r4
ciFHMqSK8p9l+hhFZ4OcavOLaTZIYH3elk2gEzzNU+JbyWSY2DEdo/QSTE+ygmL3dxDsExZeRF2G
fkcLyBPIwU6tWruIRKHIdSlUFLSh4wGJRs43soZAGQYT92k5x5dYDTAju/25LcW6rr1CcFKoVlGw
OQNwSqQvTe4a82d0lW1DrFprDOoFCQxB7xVvQOumSpMshwFV9MamSGIP+kEJ7iRLExxTERCnYShO
MpJUhSyzlNr+7Luk+WLF1bnvD9sSrS/aq0TcvlSSOpmZAYl8/7km87FV+6s4+74Nsr75ryDczgyz
T5oiBkjZofI1xZCQUFSUugaBMZYI38u4GBBpeqvCTYOHX9uEyLYVDyl6FmVDZDnXbMwCgTdlCskr
XTfRlKDS2M7pTx+TrpP8xjIyp24E9mxtVxBdQj7eQkEDeiDeSpMRfVQMCWXieuvv62S8LkPJiTuB
GVu9SJcw3HWjN36fjzlg+lpyq3FH9eNQ7JTsKPmf4nofJF5egTFMROIoko7fK4K6Jp0Vqct15JDk
u9V/abrnbZVbM9EEzb0q0nsIWfBsjQNGhKtajPJ01jRU9o4x3sbzuVMUMEU+jB+oukYc8BWN80ha
aZaaQLNQ4Jd2Lkbseb16oNVwvy3TrxcBf3mDJ0KVWSsEaia4ay6fQNagqKh2JZ4JrsbxEBbu6CjO
fIi88Gfn+jamW3l9Z3c7DD3BiGHEpbc/Yc0uEYywh/3RUQDOJ2DixkR9gA9Bc/9U9fdWetfnSGbG
ouDnumougDgDaCQ6unUVAFnJno2Wx9gdxxz3bCpo6oka+leNBzSFoOIcrSa/PmZx/2mjjyqvzMRL
rP6RpbItBaLEBFPpdzvHmktAtYnMLF8NhzIXCmodgwWmMRqxfZ6QlG0H3VYwGpOEkm3NFyX/yPsF
YbDfoNzxNlpFlzFiHjkKlJvW99oHGoBQbKVRrBk6ARBveWul+rCc5y7K8XZJxq+RWuzQT7lTjUH0
bFkN5yyA+BIHFVNNJRTFw/MGg3t7nK+snebJLvL13rZ6r1kmakLBCQtroFTorURREyQyVRPUIE/S
qab1d4uC4y1MH7ZhVrV7icPZiwQhsIj2KW7dywR+SxSVni2P2ImbO6KhRGvXFoU0qIlTFfldfjZp
LDMmaAZFy8KnULFcCY1BmX4rW6lNWxHd9Zp5gHcHrh8EX1FAzRkoKa8apUD3PhJusXVdFb1sV/KI
4c9ma7iGGoqIP9aFe8XjrMQU07nOI8SGkuppSp9oBKYj1KhXva1rkcD0rRmJpWycp9QbnRQFJWQb
OxXz6RsMm+wEQfi15cP8ShVF/TBE7zLPVj2MtRFjrwrlc6UcZvIY+p+M8NO29q0t2hKFW7SY0i6e
mUaY/mCPQW+P1bFsMTG4zb1RWJi5muXWUMKoIpcFdlM+JB9bdJZl1Fbs+gEc+23h6oWE4Ou8a5AF
cmNaOn49XtXpvM9JbseBf9/Vk25vy7y2ebBQSEGyUBsSqm8PdpoQaS6UDMm0OlTdlDaWjcfC5P4d
Clv5xT2SSKEyyQZQhhANQubQHTQz+POmGqoRFVZXo1hUPmroJ01tpB12L24br1Ix3NIU0c6tWcEl
BKcgQRLPvdpjx0IwHBWjchUUvodA/Z9XX0EGRMxltGCgfoS7PpK5sAID8epdIumHCDOcmzkHAUQk
gFk9VK8wvN8+F6GexDpgQin9VqjjIc5qL9QMZ7BEFPKrWraA4szf0EmF1dd6sIuGMx2vStGMGJEo
3MbMBBTFiGwEOLnPRnDOkX3u0IbQ//MBNV6IwVm6ukhRelcARkc53JSjDlOJBZZudaU0BQl0VUVC
jnfPu2rUSBDRYOcbV5F824tqz0W/z533KTK7QAe71a4ZdTfVUzfLRVX0IgjusMedUVTBrIINO4+8
OcCU5ko7bm/E6kFcrBLnwEVSbFaxRbBK45cWJPeS3MFgH7ZB1uWgFIUZsmGgH+qt0TJQ8KHnMnY7
Rf7GHvsOVI+aqBhWBML+vrCMjWZlWttiP2gw3mJKxSX3dcFrdvVwwJ78Kwfnu80p+NjUGXJU86Uf
Q7dtPuUGNh4X3PaCrXpv2gKJUy5aJHqT+xAmjMKrUPkna0Elr6pI9CHoMGrTXq4G1wpeItm/KtpB
kK9dV4pXOTm96/JBakDgBDm7zvHJpfUDRyoEPsLa81lDjS9jPYaB5l+a6qzGSZKPKJ7RrxLrGZ6+
Wwcv/nDWyF37Ea9b0zHtgoX00YfAXQSTWhlpaMwYJDf1hRvJZeCaQS+7Uiw37vberS7eKxT/kgiq
rknBuw27oCJ3mN/r823jix57q8q+AOGuAZoWajzPCKXmmHo2S+rOwKTDj8iBl6SOjgY49ZwSlEi9
mUTuWXHTKZhPcXKitfd3EJzxIQMI3MHOFexGUu0TpTyAF+yq7lNBfpdtLv8yRjX3b0m4zS+ScJyI
BEngl8XVMQPvXOLUxXWgPRftqR9Fp3d9c37jUcYwurBEaWmNmaIBj/ZfW+UhkD+0M2CYIoisgX6Y
M0Oaridlq2PZcm2Xq8cQ855FWaJ1JX6F4O2P0udKmEOJ8aTL/JemR4VoMAmsnAiE07DUxFYrFHKQ
eUfyc5LvNXm/rWErkx7AMqy/CsKpmNmglUUPYWWaXd4c2mO6l3b6WfVUJ3OjzPHtHuSnogexSDBO
4dqhqc1ChmAlHqR2XIxnfZzvlEx0RNcfPq/S8V2/pI6iuq4gHb0rj8lhPlgOChKfiF2jd/QjMdXF
UvIhrF4DmfskTTit8XBfkuHSpemn2lIFrw/B4v2SeXF6ihI98F3D7CfKIqJ5bzaeRkTBv9Wb3FCQ
vEfdB8ojOI+kLfw2zQy4PfocYTCbhBHqqI+3i8w/Db0uUMLVm85AthpNwzCafMjCVDqi5RRuXJzF
t9bYjHbRJ3fzEL7k2XDJ9eZuov2DQPGZBO+M3gKUc+T9vs3DaIAH0b5gUAbohzDosQeXfH6f3KJZ
CIS/24CrRm+Bx60oVSdVrkLmDqPIctSumlnUvr+qGAsE9gULxciboYzlAcuYKSdKvAb01qnubEux
QqkNe7EAYR+xAAkQ5pc7AjHic7cbz6lbOJlT7uSXAJzaYi78dT000cCFmw6FuJyl8JNR8uMU93g/
oM8z16iXk/AyjNHXrlAEsjFz+k4j0JQLmgwK14Hna1OlBtVsoJjAm2tP6AMpUN7k388kQ1meJcBa
lWuBxe1VRuaS9LqE8xX4hwmTaJKJ5bAQENQHweN7VfEWUNyOybpuNU0Psbqm3OeFddWQ+SP+8AKC
SbtQChIOUUt8QMRgHQiT0h4wH7sSjTRZFQQJAmTjFPCy8E0hwZgl2mjhdVFXpT3p3yoi2JTVA7QA
4EyCAqZAPdcNREPQolokLqLDdtYK1mrV2C1A1LdrFaHDdkpDE1eSbtpS2NuT8bWod3XkKfGIStmH
7QO7LpMGHkIk/E1Z4xxhdBb3SiQDbtAwDjA20kMuW0dUh33/Oxxu7ZJ0kMZihEKPpN7pPjkjvXhd
VongqvgVquQPKcrnCNLLGuNe5XwiI5WyRq77GHybA2ZRp26c25rvJP2B2v0ugNcSV3Y9euUlxXAG
gUO2YiEwfgQsOrqpoVGWt0boCG+SLMnjXWQmhg16NxRcpvmjZBpOEXS2LHdP26v6TuVRqAF2WULw
LjMUVedWFT2/xpzGc+QiQ3zMS/OkSqIRZu8UhIPg9LEiTTvDWY7csvOvzKmL7Cmk5xYzkbZFee+L
cUBM1oWR8HNNSRsFQPQOudGdgoSpcjf9YgwJ3D+e3sOBcUYvMAcptLopcivlzsLA4eZaGQQX+vur
kMPgrB612rScNQg0vvhe/4AGsoP0ZF0sr/foc3AjypC+V/1feBQNdvgHTkbuLswKKUj8EMrQ+Lvs
ST9Vp/hT9Khca3eDC/q/c3VWHTZ1549jA29x+egtzXyrjEysZTSXblpEbqJ9naM/9Wo5EM5OTaSQ
al+RoR3V17D7EVqO1P0x3xaHwZ0mFPROWjtCkC77YeWXhIS2PPylHNxxasM5mdD9ELlzTI6xvpsN
FNuJiOzec2FxknBnaUb+P0tVSBIfg4P1Ldyn39rAli6Ko+6im+x5upP+ERxf9uFvDC8HyZ0oJCtH
qZkBWb/onrxTMZm1q1D6MLg5BuZVB/+rAPCdseUAueNVIGyndXh+uOFxdJG//FJ8CV39s/HY1nZz
xggXL31MSrDI//HrlAPmrpiknxo6TwCOilt5uMljYnexIOTyH8bj92FWuXf3FDe5kvTQ9+CpSO3+
3HkIlx6KF+OuOObYQ38nWE6m3Fv7x1mPqZxIqjHFlD3rk7bH4BZvvGt3bFLrJOQoWL+3fkvHR3hA
S6qhNgtgfj59ThrzPi4rgUAiCM5gNJkeBf4AfZSN8iEKldOcqAII5Z2v9lYTKGcwNG1C6t6EGP13
eqJO7o4um1MOBxFhBBPjv0wL/8ncwBWRPIik48yIqipmUadQDzPobiY5fSCEiLLp/3Ejv+4S+4jF
jWzFqJMxe4g34UZms3zMY4DQD9lnLl5ynkAB2XndUECei2gcSgwFK4GGOFncOfmRDRUFTwYGzH8D
R7v84tt4d3/qnkXnWWQtKWdJStkqEN3GYja75Hr4mu9jN3Hog4JhIarTfGq+yYLUmsB0Uc6CBJ08
1DUzz2UO8ofopogPfr9LjQEVfqKaSNGycoaklMMGs2+AhcJYZzKuUebrtrpsj1PvbO+gSCc5C5KN
ia+XEZaxp/cBvaV/PE/h7Wnju20HNfQVGuD3jcT/iRq7QxtVN4VR7mg5H/5KFP5VNAx+0BspFg2z
e52yIY41v2wjsOtwQ9s1znSErdlPagRtL+rYljEByar3WRv+3Zbw3E2K0YbB3EOO2UrOkaQcI78V
LJVIEM5IDNrQRgk7tiXxbzM630l4t9aKiKBFoFwa+4yFLQoHDRmaGZs/Bl4xv9Do8/Z+sGOwtR+8
DZhb0O7JEKMZRifWvlfZqWpRo+RbjqW/9Mm3bbh1C2CiJg+0ePgfZwFMJepzy+oj11Lve3DNVNK9
PoUOkVB4L1q6/7Bvr2BM9sXaYWi9FpYRwKbTADsOetxL4pCjdqcjKlc6qffnXUy/juorImcKSPgv
omxeReo5FjEqrWvDv78PluO3Es2TghYIFRKV5Y1kXudkv709giUDbcpbgLYKCaJuANC/kJPvdV7m
JE5/mu9bsI63oBQWRe3/w+F7FYkzCGZpzaZZMpG+dz9rjElFiYrnh7YGJsvCzS+ibo/1c/uKx3kQ
UypZqCroIleLHsPhH4k8DNUnwSqy33h/qF4xONvQTnOKUivIJFUuIzt3kl1/mD2/cv0by8v2wb4Q
RM/+w2d5heTsxKBnnUJnQMoeOWGA1UlyguO0V39Fn32BeRVuGmc1fILoWW5hEWXP6OzoHgEnlEGX
hzS1kwe8tg9CL4mdnK0l5QxH0JuJOWi/5JtOpMYQG8Z2HTwyvtryMJ9A/eupJxCyucNV9SFT/7q2
nB3JSdL1WQZs5ByP9Tw4IW1BdSELYESHmzMeUaersRwhbiJbzjhdSCAw9YLf55N+Rjn4vSxBDG26
zaxd3Qpsu+Bk8Xm+pqt1P1GhFE0W2qlyXWMSsO4fBWdLhMLZC0nvo6AhkAKFLMGBjYTzG7d6KY5s
2k/oqZ98J/dEKUyRwv/6++IqGWofiYkCqNKB3o3n5GTc54d617l0H++mg6i6SojHWZAQxfFdKWEt
85fJ0V5Cp3Kyi3keXrpz64QnEZWwaFE561F3hdnIA1TPGK7UaI8GG50KtHvdH/99iH710i9WUA3q
MrMMrGCQnHTLofE3rYQHqOe2QEFEas5ZirRKQ9JOAMJjqntCgMQZr9T79Gec2vKeuDI2axScLGYA
NozTr/fyQjY8KSjq2AHZKaOj9c9BfzOj3zc3UEBMXFN4v2x7UWBbf3tLDxIYYwJmKSzFxvDK671k
K/Ye5DjP38On8L6+TnfTVSa4YgQbyJNxpJIeJhE7AkOp2nV69mvTDuvvUi864YIN5MuI4TlWucXc
NumQN7sGW9g440G9WKkrXcYdcaO9KKwg8nsIZ1U6vY9HjIKHcE5b2O2x8cZnFA98T5/mnY5JnelF
EZUS/EcU5feJIJwnMmjyOOZMUTGc6kxxpZ3KfeFgypz+EJyVU3dGdQv6LhDo+yEaCCnE5uwLYuZF
FsvAjn5S7//G36J1sPkh7QxH/j47qjNeg6LzNryIXrMi08a34ZdDGKuSAuj4zGhIolN95R+io+Ep
O/ngO8OdwB6wrXt3OHUQgWD8Kvo++HreAF2E6FcdWUQx+Fof4dJ60ldwVu3L00c42dkLYIHGeUah
1WKqWo6X5+9ZdLmjev831jMXkf28JyDh0Dhbl7X11BUB0K5ClB1k1+yeQLzUNi4V4nAshikJQ3C/
zsLWgnLuUDNF5dj5WFDyhY1DKPcNAn6xrRm2v7cu6k+mtJY731hn4xjj2VA7uFEEHujqhbVYZs4C
mnB15VHCN0hjuotlcgKbt+OHnbetPOxnNkTlazLBl9xpIQR2E3SOUVijLromptcON22PB//V0ItS
qe8reH9tKQUzJpLhGJfBncwWhW1KSJUIY6mZss6HzGnt2cluW68TXMnri/gKxd36gT8qFdIxkK64
NnSPlg9FvN9ewPd9oZw43HnAxNFUl3yIo9+Nro5ngnmrXsmX+Vm/RS3lrsGcsR09BHs5sKdvbKC4
yN6IhOSOSMLoEBUJARRTvcukn6H60EWawOcQYXAnIphGjAOSIGSUHiZkO/WrRlRYuX5D6Zg6x1hT
1XcNtp3V0qGXsFm+4YwvbBZ7uKeoKLkdT/TFeCqd3BE9KtfFeoXkLsVMioqw71Q8zeVrZbrXMVOp
lr5/SEFeQbhbcNaI1o0hRf5snx6zyqEOisa7p+Jpdst9dqFg+4PfBi7a6kH/XjaIhYMR9H77I0SC
cmeusuYUxB9YW8x0Q9ll4nT1cW6/bIOsujWLDWQfsXASp9BHVXwEQQNEoauksI1kt40gEoM7a3Km
qH06YL+ocpcWh8I/0fJPi6bYccY4dnCLGmAQN7j4UGZ0qapE0HSZZg6a6mzSiMoHVu/rBQSndYlC
p6FNAVH87PHCYwm56GzeoIH8f7jMVg38AozTPq0rwgjNtlgyrz0qB2s37NnAb1H4YnVnFjCcgtEx
zaw2gUwT+n2UdlcGBWovHre3f1XBFiDsI5YKltUqyQKAUAk9HkruVqJg8boRAr0xeF8pKCDeVRmN
g6aUIyDGfY2S6OIi47w8K568r3HpS5/H3BE9O9beOmgRtrALKHfEuMW3Uqm0L2OzwPi+kvwkmqvX
LzF90sMc9XRPf75+Gup6wQOjElDIc+tHzDCwLA3DupRgavataRDPmMzA3UZZ9X9RooWWUwsjaN7x
1OflaETpbOCtrdgJWOl+UfHV31RMZ7fTa9X5ABMfDu0SkTtRWRlVQySZ2DVaXSlT/1QFYIgxQYoO
aqU+OOlV82PAODCBoMzc8M7TEpY7W1YQxwam48CqoiQNbO8dMozjoXf6yZbQUZ4ntnXCmT6GAqdN
uMLcadOnziR0grzEy56YBWGl+8yJkt3e+x8ejyJBOcUZrDAPCxWCYg6ZdTO7ih2c6C1yWzIKuD6R
feEOh+agP86CmppV93+5wrzBp6VRJgoE7U7RV8ybgoOF8R5u5EwgICwim/ne4geASFzOo5LUJIpl
NMO6Wnkpw289le1a9eJedBEw/djSH86rIlUVN7iC4Bm4FZqVftVUg13hC3npjsVe+lgqYrmcnKnR
ukkz0xnL2YCV3o4OlSc5ynUKxYFHcitWnFXT9moJ+NEvdVMnLcaO4DIt/8mqe8O6zcoTDUunVURT
ZtbuOdZezphEUMj9rtO9Gis51nW8l1o5tbu8+YfG6XMn6ZVT1f4Rs+FRZhvbZVMLUv5rygKjjQGp
4K7A9EhuTYmeoqNA96EsSeak9XPY+fY0EbtFimfb3qxdf7qCNyFaRRUV/XpvLwqj8lsLtPhMLefj
WMxeO4ua6NlP8Bq5hODOW9zS3soxKtuNJ8uWtdu+/9qL40LMh3qHQiABSlsZyRLnYym0m/IhgRsX
DdkNmACOlo+AVK3tVfS6h0pzjMn4mfTak8UmEJL8I+dOX+Bz1wXICILRZPjTSUFksfNAwgSzrZ6a
I3qfXF2gIe9brXA9LfG4e4KapWpgsgnD0z3i6E7h1Vfh3nAYa1CA+zC/iDI6q1fEEpO7IsrIUHtV
AmZW2/HRB2MRyuev6tIZHZZJ6q7+WkpOPVETW2eVBcTuRLze7Y/5QwhrHXn0RgoRb2Ohmg/l6ZZi
cgobZonf5AYeNsQbdsgKYvT6vrUbrCtavS6S5gjvXpaB3lJe7nIwC0MHcxfEVNEf1YdPaf05w3NV
dZv8sx6ltplffGO/ffJXj+VCYbmLogblIXqccfINH9bUbqlRXMbe6Afbj/XmeRtsNdO6XFPOomWD
TBqJqQ7NvJKFEy/arvzZoJbhyKqMjeM2nkA4PgTVln3R5QbgjOZkmrdhc66nz9sQohPIv+oMvcvj
hrJNu9FP8iNr+aI2vel3qhPjue3/DwG81Qi0jp4VEJ7gSlL4qm3axLLW9dg0pHPx6I+uQY6D+1b6
Gl206/FUHOEJO+GdjBEW37bFXV/R38h83XY1T3KHoUiw4k3jJkqI2b8GJrbkAibg1cfSQkKe+VNp
/cTCaFWWU/j/LRk3vqujNLg7s9dS7iUC1RQJxhluzc+srG01GLWksY3xSZZ/DvRxe/H+w3K+rh5n
rRUMHTWVCSDtS/B1dEOnuUiIUBqTw8LNYidp9VrHU8lCPaauU75iaJ7HfPQ75swX4JPT90Moit6J
EDjzoeu1ivYVIIxJ4GhV95gaGH++vWwiDM5opFlYZY0ODD05zQgak/H7NsB/7Mu/64R2nLfujw7y
3AxzJlkkQ93PR3aGTe3MCpnrU+SmTjYI9Jsty3tL/wrIuSmJYQ2ZZMA9r6ITchB7HAU7zSWM1sUI
Bf9kVIL42bqEoAoDdTNRTIMv6vMLsKaMIIBBXtD0FLe7SLvA6zGGj+6zveWKTtO6oV/gcT6Cbwzd
lFXAa196l1WGR17znWX8E6BJgjtsVUHAVGeA08KCQ8QpSJkEdIwDgI35zVCcy+wDgTv88L+/z781
FHQIGm2D31fqg4miu+4D2eHl73PaUIBk0syrJHYbCcNz2tNEPs0ytdXiflvPmcfyTusWcnA2Dlz+
3Tz1wEHRoqs1h7FKdnXuaaNgvVZt6QKHM3PjMJBBMbBeoa7bgW4hi38K9cn5O2l4FWunBNduFrt9
c0AarXOsxKuJiA5o/a5dCMOEXUQG86qosqrGoqHEHAHI8oUFnYKTem89FufZU+/Hu6Gww0PpBK6o
NuI9QyJz7xfgnA+aIeDVFgpWspKdLr3H+D/T/4HOfCcKjqFR2kFYgpkxO/z5yrJRbKA+1TBkjn9E
paGuVk1UIn2e+fbgg2y1mOy8k+1JdCOundwlEqeRI8nIOMtoi5Xbe7O/mhN3W5JVu7cE4FRRJuB+
LFsAoKCFVbFOg1MMTnQe3MktTzm1U6cS8lqyH+XP2RKU08wix9yvkIFCZUxEJM50F+6DS4GObMxs
3Ot7+UpUhLTqhi4xOTX1dcmQMKwR2WNwSSGWVXn0c+PErrGrf+bXmlN6uTOJMsmr+rlE5fQTg8wq
0B3niZuglqZHEoAesyNxS+FAFOFGcm+jzBxBmFUyTTlFB+UgXWPI3HxvXdJ7xhyr3ESFQHXWjNhS
NM6z8WNJ6+cOgH11serntBhtP9T+EoS7uZqx0foiAUiTNvY4o6I/PUmS93eHgH8G9ehrMqoMKMqn
8sjCnEbsWLsQ8XLZJlf+vejpzPR7Q//5J5GW+m2b5myvyqsgn+18bgS2n63LFgJnNzIw/9Xggk7g
sLE6RvOoeeGhFmqdQAd4xhJShT2mXgCmbEGpieSxjO5sSxUFGFdj0QtdMziDoRTd1IwVcCaPBVTy
veQ75DMeWA+MASO66ewS1dzCwi2ReJzNqEkvGwlbRUykSO26sFkJOTjpP6tfUPCXHCWUW0/PVBSz
YpuztXmc0SAk1MuOmSrpoHvjMfp/pH1Zb9240u0vEiCJmviqcU+eYzvJi+BMmudZv/4uOudrb9PK
5u00Dho4QIC9XFSxWCxWrXXAndWxbOKMwV+Wcc7XlgscKl5R8pRtsfX7+H08YVDrwfphxbZmq37u
VZYtKjpszlSfI3KRw7AGo5h0INafwZvsNg6yhWMJUpNxpwSL316PdylIvM1Pl7e5aNdxscQIiWRo
MWBlqD2qO+vfC+kiGTmzy+JuScs8kkRi27ohn2h2FVmi4qlgV/NkHFSdkqVRANCjNQpSha7iExdz
2+CVdcmVGZRe/WgdlyM8R0gfJcLmIkq6lIlSJ8BO98luQOtEsc93dSCq8TFvu+D7vGimTDorbtmW
q4qD2X1RV2ddc2etr/Xy5bI7bCX751+LiymaVjSQAgKSXB1N/apJKzusMQa32pdxNq9650BcFBky
JSzNCTlA64YBcSG5/ph+az3GHyDtK9HZIohZPOMvJBNz6DcxH5krN8xKN8Y7QpYLjBKhcEHDAIWy
0bHPVNdXQ+at8qHPRKeyYL9aXJhYtXIBwwrWLT/JzuJlXoOBofxZsy07tNeraacKAq/IKC5AdDMF
pXwIQBPPII0JOvzdTH8IvGE79zV1vFrJjEGeWzlipZXa6QCR0GWwrzGQWzlQR59QFO1O6CB/FrWH
bO+oN0BuGeOZ5iBDByDp49yJpNrTUcIO19GjJglWS6Susb2Kb3jcKmpRATpQpWAOeN2Ojtp9af/S
Nf4P48OoGo2pAkIl2FSeVKezQYil2ZJjZjZThSAOkvwvoy5Iqf6QYb+BclWIOJXaOowByloOYjZ2
9Zw89oBkJSIyCRns/xA43gC5kJtTKaUZ80dyU+9jpziEewxP2sUn61g6orixvdvewJjfnl3jI/Q0
tCvFZ0vIF5J7Y76/7PiX3QISGu9/v+omLe8atnrmDjpptl78AlnxX4WlNyPYH3FmhKFkhhXLAKnr
L0Or2GTyFvnxvxnCZWdDZSbhQLBQGpIV9PNrnRsnT5cx/nBvfDOEixJhtmpJE8EQdtqWD2DJs5VD
vIvvREKaos/ORYcadNho7QLQaBV23dymleCYFX13LhxYWkijTMdyyfmvnOD2jURztATffdMKqNaz
DnwV8uSc85ZRloO3IUY8sNpnvaf7JZRE25/tNj4zobJCCIoTFHUfzhA9X42yNCNkdx46jtzMywJy
PbjsRZe6VFD/Zj92AYy/kcp936KvCmDKrPggcHBoIt0s4PQGEddhgbx7LVuqbQxojb/seSJgLsiF
sm6paS6lbjvMV7Vs3EBfyivi3JO0KUAH62Hs0r1K+lq0vFuf8Gx5Tbb8Z1u3Medq7BHx3N5X/PCQ
edHP8GS+DsG1gXGfP4pqM1uOeQ7I+YySQul5sAA4p49adFD7IDMEhDMim9i/n9lUD5ieSNQwddWw
c7pRDuqKCLKkbQjQ+kL8i+gfmiabsbeWTE8yd66+FNXjIDJh89QDHfY/AFyA6FV5GMIBW6tDARfZ
OEpnVZA5Ru/gCoxXaTc+iO7dW5n5OSS306R+TlbNhE1ZusuKB1zc7B4csprgOiVYOp4vh8rxLFET
lmVo4TNjt41NgVOLELjNREZlKTIVhtSGNxQvkdoLdqsIgNs0ct+Oc5+muC3RZI8mcGfNFcHby1b6
ePYxNG6bpFBgHGILNljJDunc62McvWnrexn3ssuxZ3tH/uNqGrP2bLsY4I5bFQqoZn7Ml9PU3A3z
j/8Gwf6EMwjFDPNZj7BgZVKAEOcpjF4kcSwTrRmXIlgqJD66EoZ0nvm9+0X8IQgxUmyjL3/EKAor
cO8i2Y4PuXCsYnvvgAMdZInQZeNpuCE80tTjmOHgiB8L+UajT3mHHDV6uLyOmxU5NE3/g8OZaMxN
W+FigYn4AyuKdfcNbjGJYwz29NoAhD7HXXwQjS5v+/sbKpcWZfVoRI0B1IJeG9NdoQuO3T9EuzcA
LtpFYQkBTAkAwwFXM2cI5l3oJycIljlg6HfB7nt5HV8HWz8e9G+AXKyjUqE20wDAziM+e5VItOuo
8vvaC3cyeBqLm0q2V5BffotP0zNobcwv9NPlv0Fk9GsyerYptFGrm7zBpkj3/b5xhsaO3SSgV5Pb
O9ozvRXdszcvNmfOww/zE7OONRWTkzBa8WOn9MN9DSpRJnIXuc03gXkCp3n9a87Nk8oCtX2gaXey
E4O9dN1J99oPeqUfIhT4yytNpBYoXFEuaJZdjcm+8NVAJt2e+5CDfr0qSkHzEF7/TWXzfD3ZCpxZ
WFZ9PdEacDptvi9lHdlJm/uCZWSH1QVPfX1gOwOZplqe1zgHCJ6yWCfliscsM2AJgKhksX0Q/LMp
XoPPGZQxG7mssF2Y946lXhMkg63gWBM5BRdJ5KkxFLWDz8vGbV8HVS56F3/tMbu0XlwoCUk0KcvE
PgrWK/1hOZ1XefrNb26R8Ef9q7czzLcWj6HfuatXuRhRtstAuzb84v/nMYP53KW/h4s02ZCRvpXw
/crBiXbYc27+rR18DQHb8JddI0MJW3CgCxaZn+pvuixUTRauB4xHqk9z9Bd9FGd+zw/zx3hDGCco
trirhAkuzfJNeXxuFxG7hMAd+fn9biBTkoSAyaPSzhtXSRo7E+mBbM7mnhvDxwydZuiMxmJJdeSs
lQchvLi/VsloW+Q21vexcjdOrUOsVnAGbRYbzpH58AEOeGtiO1s+EIRjZRddKYdpj+K+IOMWLSSX
fVlFXsp4MUZyQn7NoFbsiV8m3y/HqU0MBSIKUItTVHRnvI+FdFQgbbEg98oq9CkO1BlCf84l0Zqx
n/mwm85guDUzuz5UQQyMNXttfm6C7Gd9HA+Di0aXAOSG95etYsHiEhy3cqRIZKsoYBUdZ38i/a5R
JTvM26uVSk+ZeZP2op4r0TpyCZ6kqqSZWQ5L6ru5d1SzcYgcOZfN2uzKoGfLyIXhYu5DOkxAUe8Y
0VP3FdIQR/K1fvrds54G9aOo4rWdup5hcoG5M3q5oyM+nfG1PXWtTT4zEpDKkRz1piGOeTd7vZMJ
aUBEC8rF3woiiXn1CivfKaonK6dFdi8vpwCCf4A0iZWriwTLwuKYoK+mG90hjgUg29nb2/rxr5BL
U61zVAGFZW8sZQ1dCwym8Y61LopSG5FJ6vvtbClrb86Qp8Ur3VMbflnMb41IfVTkEPybYztmRgLZ
KhhU5fdj2zu9mhzqNXqqF3KkZvhJadqTDN1uqWpvqKTcyxSt+Hm4p3P+KaVpMJmhYJE3b5Bna8yF
F6loJ7wR4U/K1V8duenAzK0QOyG/qkV05WEreCG0WOwLnCVb2rSYpKvYRu//Ny+aBENtQzocuV3i
CzmRBaGMf6BMI3lA8zrcJ3oq96s7BdE9yyYjz7xeA0w6WP7s6c74KJYE3myaP4s2FhdtjLGSpjGB
qdaV4hc7drdTDosbvWqGE/s/fkMuzsgYmKslZqgxfU2aU21ltkWxzPJNnAqyWaELc8ElJXMUhj38
ZbqzrsDfcGIqDfNOwU3gqvZYI8f60gZ/lae/eSnf96uRsZSVFRam+pNlPo3zI6U/L4e07avUGQZf
Q8M8WhOl+GbtZ/XApLKM26m2a291FA9s5Ffrl/8IyEWcdq4tSmdm1Ali5bpf3FmuvDfQlwgVQHiK
aBE3KzZnBnIJy6x0EFVegAeiL7eXcQ7h/2uZ06imfdk0QSylXFDR4iyX9QVOYpECNIOts6yZk+iC
Vnr2KxfiCeXjSdT25lADpWm/j9a1LGJ9EVnBJSaJZuC5iqVCukTsYUIHUWqg9+zvsmIMfEKYCA3G
Mi+Q1RtJM+oqsv5ePbXKvdVdy5YjWZ/G+gGMtoyvZIwSQcj4Q4R6A+Wcb4YGRT2XANWuwqt2X/rj
N+p1LtgIwfkfOaknasZigeHj13oD5LzPWJuipez9QKrVBzom+0FOvKzSjmZmHZJoOIZ94kj1Iqgm
bDv9GyznilLYRbRnFaClaZ18/t5g2js/zKlgiH37GH2D4Xxx6fumbAisS0E53LSPtfJSlz9K5WqU
RJW8za42euYvnF/qowYK7ZHdEk8YV/KiY/159hlBwHhU98t3i7zOMNWOcX95V4ts5A61dl2adGWJ
+lx2n9Kl3Q0ZiN4qDfW0KXspF000C/2HkPy2qtzBlhMzTeQYlsbouLCSTxW4Fuf02ig7W5quVXoT
Tf5Y7KVotvO1dEPRa+92BvGGzx12GcYJKbil0KcT4gkq3o30xRjcKO4cI72X4h+X1/cPd5R/4HiK
dH3Q5QbDLax+GP8YgvEbtr7yVXos9gpm99EBujPuB9E0+HYUfQPljr1VicYlkwFK13nXJOUztECe
LxsmguBijal0SQdeSdwW1tylpbLrmlmUXG4H6zczuPCiZQmlCXugyk+Th75BFENjNN33u1DFNHS8
K/wwsguBYYKYpnPBJSMx1VCywQm0NNROFUh8LLIzrnJsY7DMjlFFCY95RgXVDVHw5unUZatTrJrF
0lrDRIhd70G5GOjeHIM8zi5fZLcFj1YjSP0EkVTnwk46GWU6MO+0uu9G+BMM/uGCTvy5dy97iyDM
6FyYUbNFklGdQjZbliCxIbdWph0nc3xs13aH3lCBWSLn5GLMDEmfsmUxRqPVXVcbD4SM/mWLRBBc
GKkV3GRVia0cTR4g1u6aki6AECyawXUExzq6qgh7WVGLY1zjGvezlP0aD3KDsPVJ4Af8TFLPtODk
EM5nohWNRoEuv6jWS2YGlxdNsKF5cbSkzJhgH2CIcouPPprHURcc2oLta3AxQ4LiW0jZ9i3L5Dke
Qcpqyu6iDLd4U7WpVp/mdbSHWhNYJjhVDC5qyEkBbrIZ36qojqH11I33kRo7Y3bUtCOtRIGRffkL
eRdPHFrNU9eXFfPvIDyUD2Bwv8fdl4DuufqrRpe3xMTgIsRk5WWxsJzSGhZfKVNnkhcUsPX04b+5
BhchwHzYyqDvggfKsROXV2gZt0ftb0r+kDFUMKULHUU+DFVUztpQ7ZE41tdtf52uN6b1dNmO7QLX
GQYXe/oMXGfaDIzBWRw2K5Yc+mOCeghreBey5bJj9oMnnKFxYSjr8miaDaB1i83SRcnT3PhpcGUX
XP7uf4XjQ5I5J6GUrYCr3d+ncfezPfY2ozhPv4puF1tLSWXIC7PZYAxqmrxPTJhzjueVPS2zpjlG
eoRxUAxVt0HoSYIzQ4jGfbhl6c2kjmQ4ByoFXZBiiOXT8Fn2CcTSSGrnn/+9o7yzjvt0UVxJaUQW
1hGcXa9oCaT34alzpcDYRWCo/W9ofHVXJxBYrCysJau7Km6OIXwoD12xISS6FzHjbSUz57bxVd42
iapW6bGW0i5HD+o+R9LG3jdeXhjtl6j7WAjHJaMRupjytoRxmD99QnHOyx8mDOM/FSfGrNYH9c94
9P5mQRVFtUzTUMFexd0O9aZVJlLBxN+9FylkF1zNHT3LX45T6IhmGbfd8wyPC8RUz8YyH4H3+xU4
3PeHFWLvPRhQIqEw+tZ9FO2Nb9ZxW6/JRmWkLdAY+yQrBlZ3TPpL3oO7DRQ9bv+zeV6CRXCKbuQH
71C5LRjOQ1SasfpaNWl0V9c/l6KC2fY6qrpMFENHWHm1/KxiLc9xFRq6jm0egNMJoqb1ES/or33/
4F1xLnvJpkEqaLdNHDrgzOKcZJzXZG2aBi122X4tPktowy7+YpqGwhr8Z6AqjLowjogzg6oqzfW0
6vCphvs4vyuNz7QUDV1v5IfvMLj0RtX0whpWYNTkh9GUELfdZ2BRyiPdu7xgzK+48+wdELdgmdm2
kRW22MlJaFMd5IyRXaYY8iO3ifry37C4HTWr5kp1tnCVda2TJ7MdvXBKPTV0BxBBXsYSLSC3nwxL
BmNgDazc1Bw9CgwQpM1FZ1fq42WgrfrKuxXk9pDVN8YCfSk8k98sYPdRXHh4b/eQGg3t1sa+FZ2b
ItO4c0xSjBnTYvhkI3qv2YQaa1oiO2NvXoU3yEPcBE1LwpAvcBQ+E4lSiB+HKczUb3q/ehpPJjQC
o0MW9J78oN9Jd4qnHuNHUQYkguUrK9WQo4YMY2caKMNTP9625XU3XXdirUe2by9sBf6yVIEwMVTY
njOumAwCpvLRgPat2LegG0bHzTe08112Hba3LgFygUStzbE3YyR3mlxiqvybbHyzelUAIvJP/qaE
wnhh9D3MYoNQjHYdvdO72jNsNgg1CMfyBN7JX5XkSa4h+ww4KZdtk/qmVXhDdTW2wgkvlmR8XD6d
EKqbFDd+zjWyPlsnk7FtMC65QHNGFSPJFnFHh7UmztNe1Iuw/b3eANkfdBb4RxAtWlQFINXvzai2
w+QlFc0SbZQ5EE3eMDifiNtZTecOGEsfeXVGj1UnUslmAenSuvFnS99nWWVgiGhYb4r81mobXx/c
Et1SRe/oovbR7Q38ZhB3wJRFFGaNBoMUelAQEZtDNKCxuntShi+Xt9MfPP0NijtfpEUzmp6NjIPf
RQeJDRQwRkRiqKhA/0L6pe0Sv3q+jLnt7W+QzPozl2gV6DbkbCCrqG679dNiNU5p6raSCIZdRavI
HTIRmmCWmc0JT2qQd5JjVKXdqNdtfaXHmnvZplfNoEsOwh0woE78n1FscD06/u4frQLToyCLRsbd
X7OgCPb9O/T/ijIfwQbgKfnCVeo1pIwI+ErjoD3mW9hnPwQGCiIHT8dXGhAZMJhPdl7xsrqYuvbV
L9Ije3gfZFt4dG4fLP84CeHiRgd2Qy1OkZT2PsbWGVHkvEtSN7fLJ/YqLmO2wbls4Wvsu/AJ+RE7
MjeQn7RqdkGb0f6beVDohqH+eAz3TenMB8VB21Tt0D0NxiDyJ9Hrtegzsn8/2xg1JgeXMsQSL923
NP+sxYL7tSAWEy6sIG3tQp2xUvQxenTLJpiS4ShL9O7yQopguJCSq31t9ozKhFgv0viTzl+nv0wg
39yDiyFKKPdFl+JbyV971zrUN7E72mX7GrWY0IGor1MUJ3lh9WloFjlmwUTqMA4yQVa9cGrcOZ10
xSMP2LjAm2xfXkdB/CJcSKFTrqDaCMi0vBlyLypfwAMKSUA7yxqB7ws+GT8oFo+LFoYKQrI0TCCA
Xe0eifnw87I9ojXk+w3kCbVnkzkGVZ36xIjeU7/+xpgjwRpc+akm3NNCSC6MDNVqLhk7t4vF6Z5U
R7GrQAb7F30lf6n8JHNEPFyCVIEfJ9NJakLgklm5PCeTbPfTyapuyAgVNiXQqOhmIwiU/EjZFFmd
ObCdoL3eaRC1bpYSVAvhjeJB6fAekiyXP6PIV9i/n0WpuKm1qJMAqJCnKvneZjszFmX5gkjIS6vr
TWeqPSPfSPP4OObrFVR7/f9mBhdBeophQuiI4M1AA7GTfNfJbjqKzpTtEhVB+Y3VPEBGz+1hvQ5H
0qW4inUeSJ1QHabX+TGO7XqnB9lJ9pmQcnhtyc4sih7bbvgPMt+5NlpWm9YLkLMREHO+M+QFQ6Cp
o1mxVxPpEx1BRXd5TZk1H0/QN0zudgGxrzQsWSXJNGKnlcL9ZFaHUFdPtLHcxCgCY2quViN8ugz7
h13+hsvtcmlUDKPJYGt4xTjowNZyZLwV4YN5qEBfJaQ23XbPNzy2J8+2wBqleG6nsFM6pp8kGyR7
D3pk9+Zr0x4TwDFSxxR90O3j4A2Uyw40GqmZCTNdyLSl3WxPKSauQQlivlARwckW4yVuVG9Y3B6f
OjPPiwILqjwsTs1UpQ8wsLpSvXVnetlJ+cVYyaS9OdmKaO9vx5c3bC59UJK1UyWdLS5e+YnqpW3i
dJYgRxF5Krf7hw7iAE0CA0Hovie7fkcCKUiF05yib8ZdQRp9bgdJZt8MAmrFqRhv2mVXL/uy0QRb
b/t54eyTcZEmIXED1TNAMT48Q8dDm7Iz79HWOdh4Uz6w/MH+Gx2AMz8hPGuyuRAjadkyMo7u4r7w
erwR4fBhVG5TbFNoYorOO/b5/xxjCC+xLhXoQAlV2AnxVqbsm7tslHO+zzDCGt+/jjs66ZWyvxxi
LjslxCXe7/iBzL2VsQ+5WLWdo4W1b57W9u8+ogZ+ZgUiUTJq/+9hQIUj1U0LAhFWplQ9aGrZqTsh
JStsHQKfbSCV4sCy1VqN+fc3VM5L00IurWJBTU29Y2xNPR61n+td8RidGNkQdnpQ30WxLeYO3VzV
M2DOZ3OIG1ZSwR6GvcWb96mfBbSw5Vs9mE6yDQUPsGF+ESnYb+7JN1C+KFuFpkGlCqATOQ4mukFv
LFxg2+IJTReCtHrznDiD4s5DzSh7LcdYoitp37uE2Kol6EQWLCBffo1DMynLEba0DSQbJqecXow2
Flix1R547h98u0phgZx6rIFCHlY/2Wle6oa3hZOmTu+xd279thRX7Dfz2rO14467njTQ4uv+5xvY
5n7fOdQxoH1VubUzPFffLu/w7Te3M0C21meHempqtSGzj/V76Cc50HvjxKbd5CP5IuIrF3047pBr
i4UoMytjd8vNkGZ2lz5SUW1P5H1cMNHGTl+1hmFkz13zVdEfBCsm+kRc3CBG3XYL6+tgnPns4hF+
6Xf1jq1Z5ocFSqOiQ24z+J99Iy5gWE2YkVkDYuORz6tb7HI3vbH2CTSCmeKFseuvoMIh6NbamluF
/+uGZkIXgH6QRuqnuBnGfsZC/npt7vSzq/zIuCjjr8LZoe3o9IbFOcY66YZaQL/o/7zQKx6N2p6f
UZP1IP20ZxqvxO6+RcK13XaXN2TOXcosXkutBnLvji50CECEg87unXbD2vLLr5MtIsHZWFfMsGJd
LUxammAKZP51tuPmUstrOpo5JkzxFuFVgbonICxAW5yQae6j4wAKQ77Q1JQhHahxjiPn05jVCcjb
pXr6XhXrQzrpN9aqPFii6va2VSZe0mUQaShE54J+0Sld0xhajqn4yWMVh+SggkWAUWGKqEQ3kj6Y
ZRqGbMiyQqHb9X4F6z4x1amJitcJfPAEOsoR9ea1sOOnBXdLDB48lqYn2PbMgPcZGEAtGfMiIAmz
PigwGslc9FGfMFDWX9XZK8apiz3xEl+U7X30SSilyOCQJJBzNj7kQ0qU9WXdWPhsmlcS06adKOXa
coxzBC6GtYlB1yIFgjUW9kI9CCLYQ3eTEVEHxOa3OkfiXDBN40VXMyCZD1ZA/fgBn4m0SJZZ+0/q
IbNTvsyi0PXBPIi+gNFNNiwL9QeN73FCE2axjDVFNn4wDt2d4UwvHaZZCw0Tc3jCOoDZbY8bnCmo
NH/4boBVTE3XKaSedMhUvvdLQyY9VJ011THbuzSEVu8oi44ClnG/88L3EHyvWLTUWj6YgGjBEYwn
WpeSnXL/OyHp9EDUcb+1kOig0qHbi75Mla9dzjNNaAi1ZUc2r7tf1XqI0Y/R+4Kt9eFEhVEqVYil
mkRD+ODWLeqlsapioISzrdvGYbmqnMKhmDIBdcwc1IEwBn/o0n1FhGPAMNP6sMOKcmjaNjTwDOyX
nwoPkxifaQDlKO/fn6JAQgkMvqhRS4dXvveJuo8bXRrxwTLw4bwODoSf5vv4HkMD/55jGVhoZ8I9
ypIJTm0ul+sHpc1AlImMoL3Fi4o9DJE318p+MtZDWAkH6bZ88RyOOc/ZQaa1ySDBaOyy15ejV8Jv
SNPpAYhOHkTNYRueaIL2AbuZoGHrQ8zPYtmccJ4RR0mja1Ktu2VSTkMj7+aIPPx7f4QEiGWiGgPh
6g9tW1ZmNGErzcRpP9en+AdTkyiC+Nt6MHO8ZdbBv2a/wlc7x2Nx5WwhI6sx6swEHilvSOIniige
fji7DAsxGCqe6H7QVYt/AsMwRLvKfa060i79lOxy3wI3HnjuWdGOlI5g+T5k+UBTFILEUVNQfKHc
8bzmaqFB7htBI+g/h0HtJ1Ab8Wew4gzfWb8F3SP1F/nHx2ooh8otogERiXYqgIogMkHyhAURyRmG
1ycPC6m56MXjY7RnZpqMlRRCyTpP5VmGUTNYo4oYUlWQLPqx6oKX/I8uDwBkiiZQ0Pb4YTuvI9EN
8JY5RIoPXdkeI810rEL15UH4nrLlIYqpaxT/U5DccGlwvazo9a5i1QEvreVqiIgZnn7NQGpQB/mb
lVMNhVANLbpI4TiwsgozRalMFbyTQQzOHS2cRT74MTYx3W8Nul9Q/4aCGRcK0WpXp7RH2GXX2gJJ
dijtk/1vanYFojBC3pitBTwH5IPhkAydNbwCzq7iJt4iobNvBYe0vBOWkLZ2mAoiQM2A6rgFdtD3
AQOCbWWXrfD1BnTp8W6GZZN/eRd/JLDDflKpSnCW6AqyKO5QHrQkjRa2n7RAeVAPEJLdQb4WREL6
LkXpsW/tEOQgFgSgaGMnvmj69WNh4j0+391Bcx1dn80KG73187hvAssNd9WJDdstO2HjxceE4J21
fJ+HGlqLvMhAS/flLdmNqIxnty0SAlFn2MdHBs4u5rlnwb4txkHqWiBNh+xabTHwdK3dMd4uFHRB
tagEOnQl2ztmJ6rnon0hspPzHGWgaiZXQFcDpgoleZ3fQYF0sYfdZf/5WD7j7OTjsZZImmwAidGk
sc6Z8lMNJXew1Ac4WO9zL/ZEcWVzW7y5LH/MlencGl0NSKP+rsguMf2u+XLZrK2gf7YrCLfNIS9u
5RKKJU5Z+Pl8yue7//b7XGhc1LiuSxUmNHimLOMraxLNs4sWibv6dWYdpgU7nSW8kS/zXV4/qeO/
Hebivj0XO5RmrXWrxSrJyqEebzMMVne9IKkR2ME3b0hG1SxljpUyowDEmtV6nWWiwd/NU+TNofjr
D9rnQIeaY63YQ0+yY4mgcau51X4MshtJcHsU7RiNiwxVKVtGyPbm5AyeGtAbIF4Vzvclh6g169YW
q9czd3p/ncQF2TCpTFHlw3HMFvksGI0LGToaAXKYvob1T61I7KLUHElq9+OsCoLP1hc7B+P2jmVh
yK81FgyIL7dh7Y/DI1EFp9ZmFniOwe2fUm9UpZZgEJtLI6cO9EOWKz3G96qdenmg3l/ersyRL60f
v5nk0TIrGSsFlnOX4P0dcsvJvVlizuMQq6WN13/7MqLQQm5vdUnVpQkF5Oy3e/MZV5MrvD0+ZHtG
UKemjsgtBSby53Bcqnk4msBjZz/aAneDD3bwnWiiUOCJ/AFcWnTIOxXOYcVxdDevWuSDndpCAj+D
Trld1H0ESgPham7t8DN/4Rsup2HuB9WAdZMjs9IvuswgOMI4sipffRZd9Jg7XHAXvtdyJOgnXVSg
DUNvT80ItgSv0TpbTSd7SL4RcCYIvIXtqUuI3ClcaUnU6wTLqt7lewUtpRAagQ5eFkiPZrAk9tgi
gcPMpiO6c24dlOyaDmJqyC/j3vk+sqjd0JM8xhEwLg9GdbUYgtgs+n3OsCIalLiP8Psr5lqkQBb1
Wm76o6lBWVdTIQTKj93LYKlV0gmfql/8kDwnJsYETloYtHjQvPyNtiyh1ICgOcqVssmLBkKAecHF
bCFO3EROknzNqOA03goZBi6SGsYfDDCH89+CfaFssoCwoC0JzFcdcmkDjQMmclzGiCjKwz4WfQ3r
HSD3cfRp7hZrWYlTfi4T28jsEg/sqR9+0vOgc9snw6+DVbSOG66O74Rrso68EuxO7IZ2dpaZbdxJ
WQnQtIeqhbUra8ttomtVF3jexjH2DoeFlDOcoU1j06yBg5Yuux0wMwC2HL0XSExs3b/ewXAbSDNT
M+tWfDTtavIkm0VePPzdSJ58qz28juSAxRu9X153QMOJqIVvwymBbmmoypqUQl36vZFtKtFIlmTi
JPI+Vh8XUbf01vXuHICvnjRFHfd5pEDT6Wl0TZ8NkEf77hTaLM0RWbPtGv9Yw2+xoY+TjCYAS0rq
hJUvkSCBoOVUCFxjI2i8M4pzDRRyJkyxACcqnkPl1Fu71rqL55fJXP990IA0OgqijAkXLGZc4jZI
qYXRajjhMGR2qN2X8cPlqLQZNM4R2JqeufksjbFWhPC/3tVih13/syDcSVft4ujoL5yOVNQ3sukT
qgWRdhmCPyro2d5DliQvy0gfoc4azN8NXE9ntN31i804+mNP9AiwucPO4Hj+JwPCLZAkARw7+0EK
uB9vksMCBbDEKxxyhXFq1VfRj0MPGsb+Rb1Vm0HyHJ6LVzRtaVe1gKcP5LOJni7Frn6WRyRynR05
xrEW6p5uRa5zRM4947inYdgBkSyY4F4iNy52QyU4bbZACJ4u8ewBIW2o17z/iGpRoWssZ2F4fpjq
eyuqHS1VBO6/uXioSVFLBQGKqvGqQglYi8plhnfON4M3FSgw5CA+TxyN2vUvlRGtC6uWW4axtxwT
yQBewvh+oNUC5U/Y9Yj7VY0zbS8n6CruBY1+W3H3HIQ7OSHIZDZlBBAtP9AhsaNW9GwjQuAiR22p
kqlqHVYuOlrL7TAI7uVbv483KKpo7Gr5QbIL6pF4cSsafH9IHmZ3adSJvj07+biclj07/YPArVGE
wpJBSf173zKZwMZBY2kUxDkyGhUDuEXtCYLhRnX3HSS3aGFbpvEIxkFEpjAo0GjdQJneHdxpL+9y
0VTdlqOd28dFXp2OVrKEsG8Mb4ZF9sB7v+IkvmzS9mcyCCjcVBPaalx6EQ6RLuddi0Wsr8c5sydd
dLfaQAAnLwh9ZIp+CZ1n4cjXJZ+jBq5c1IrXjMX3XB0EjYAb9ylG+6tDtA11auQq72ONmeHVR24H
nOuGT9MYVGmpE2V+KU92ov/QW1GZeNukNzzO89aB1ksmwaTK7H1ZVT0q7C7b8LR3JnGepjaKvuYl
TBp90P36RRBh7o7NS/wFA4bBloyY2KWyIps6t3qWNJbhZCIS6ChDS7FqT0YwEUEeu3Wogz3TZDRB
Cq6B/DuCmYBnsYDUgmNdRffJjnXSp0+WzViQxInexwQMjdkEHQSKYYIjhX/2ybVOCTMVHyhOwO2k
DKcqM0/hbHxJx/gq69uXf7uJ3sNxO3XEzNg8RrBtyPZK9CWbf/7F77MpGrZuuCNyCdFsmUZLC5gT
lZhTJlf5Kvg6HxNjGEDx3AceJzSV8zROVh5H6PGDC1hl4ucSWBvDxCtTsHdLliAv2Diy32NxtTKw
M4ZSmANr9AnIKFI/f7a+xD0IySdIpOCFU/H+/ciKgRZGGQc2KMVQk+ZjkGIlUdsU+EDFLyvo7qGA
4YXobsWr1XFydVx9Rc/QH2P3e0DOI1J10EMjRFhtdbCmRqP8iej1YbUk97JnbBSL3wNxadZqtKjq
hFjNyRldTD2ApKr62U3OcsNkyOpAi+y4EqqQvT7Nvj9738NyH5FUg6w2OmAJXnWmF/bQadxCJCOY
neY0OqvDXpMSF8JWAnu3dvb5l+S2ghRLktytAM739af1pnd7kChrtwYa9H3iNaAJ0nx1R135/jIw
+90LBvOXhHrpkpiqwAWfX8A6QydfCsSM6x/7J5mn4p0V7/zo9MXZ8f4oa5Y1J+OK/hYobjN66N18
mNzWbhH5hbQwH48xhmWZVMHWYA/I77HIPEf1QNjJ/Ot3P7Gys9zoZHwnDkq7trwTdWxufrwzQG5X
KGBel/WRheWGuviId/+PtOtqktzmtb9IVcrhVanDdE/cMLsvqo2SqCxR8dffw/H1joYtN+357Cpv
lbdKaJAgAILAOZI6/xirAvSGUpigYeP6nm0ewpU47mxg/FRdTJapk+W+R7DBf3PBTf9ybJ7tl4p/
TMd2cGXlgmcskdxOKWRYT8n98jRiXqxmeCmflcfypvGlr4vXunmAo+iN+/H4jmdkLBnuyfCppoIE
i9tDophtp5dwNNaTecRgcUg+MArPOHAC6Wt0196yY4H+SiHQ4GXO9VYwt5ddM0hLOeBANFP0bUwM
twb7L2jfPNNCmtfJn4y6PVzfz41axFuZ3IYOjWlbkQNlzSjIP4CaxEt8QBs6IMrFHb0KO0w9etdl
btnQen05R2f1o92BaQg1U/lQxMSd7QOZRcONlwxN2L+1FM6rdSkx/8rC5bZzWzsOFAo4KDwD9PnT
pPudE1bVnS2Lut63zuNKLD8la6P/XFETppx9axq2ZxrVccl2pNH2JbBYr6/klrdZC+PqHNrQ4MLJ
cgxF0j8WjnTqyjK4LmIrjVmL4JwnJifb1CbMJgc/m06z+VxJitfnoiFwkSrcoa8MEtl6Czlxeyrp
KRPNZ25+H3B0aJpjkHT8e/McOWYsDWgEzKbzpB57Kugo24wyDJL0bwHcQlGg3uV2CQHqbgJgt+KC
lmlPg2Sv7oUe6rLVBLbNGnrRAgqIUD73kkwnX8aEFRATdOjbx6Z5MCTfbPY52r+bfSsFs6g0v+mV
0TtvmOhyxHsKTxKmSKNBFVbSawJLAYiV/k37XHk2eIzaYPRVv0vc3qeIrGxiMvXznajBZutkrX8A
2+FV1ZRGEZhMS/yAwah3BfjQc9PP5QfgTLiaqE91y0WtZXEhoFnKKafs9lt3Pd4QUyK7EgXksJH8
56KUg/bl11XlXH6ZqOB10FilcvxclB9NY3f9+G6Z/fr7nHvvpUqhkYzvzyAcKOqzvITXBWwGkLUE
zpunStPMxoyl0s998ALGeyvX7rL7qz/POQyicW6RSpxjjy1A8Q46BNLlJNtnMxW5oo179ZtN4ScB
TB3z+IUGCWyKlDxnjUtvGJ6Z4WFEffREMynbxgbkWNaEDdYU3vXl+gS+LngOU6GhoXeeTZxgnB2B
KYjEcOdnUdWhTQnElPoJtIJuo9xXkSgibbpB9OP/UYY7OdQkSmQyZaYw2k2ZF92rB8amVIWy4jWf
32V8r9K449MXs+SUTBoNGUAW3heODrCgGfdww0gmAoE80Rpyxynr6qh1dFwl1F2P7lcdPLxgRYnC
+GABfLEEZrL5UX28LlQkkztgMmVmY0BmjDqS7JDApg+OJDAO9sP5uxg8OyYA8CTvILC8da6mSstp
UGDyhVF75XCrqp9J/EDlL7PwgWEro1iJekncVn5cSdR2GJnDSCviZvIdgOnccnhsalFV5LLeh2Ns
YMBGw4yehX/e6hSNfbH0hDkKhCvtFB8Lr/FZGTt7xwjFW1HcHpHGXubUxJVFHb9mS+/KjeWX2q4Q
Ae5vu6aVTtw+4WGPFHEOnZLDhJnKEsTM2Y5NfLFBTlHFZbMSslpB3hEqiwxzMKBWFwDADHWyMD22
e8tL53ACNU8ejPupd01RKsVSpUtj/LNx/IwZactCVlMoOYTm0UJPdIGhNtPN7sG364m6ozaP1+uK
2lzeZulJWpusKpz23wsyuJXsyyJGxm2vuBLCufi8LuScsIWkYXnQ/PSIm8+BDaaK67TbAXkli/Pz
qRFpemlBlvJk7uzf7A2H7gnakP0ZjY7kQWglm9uF8TyQCzBEIpsTOKNjpXZmOOHk1DOEib3klXvl
CF/yb9Tb9FSmg4o3Bm8VQFq/PdXNmMf5tEDafMw/9AjQndefAb8rualn/mgxRUSCtgFFucj5v9SJ
LsxyJZm7bYFhGzRONiSTA+pVbuzn3tCjVjcHdbjc6AeSu1OAN0x0uUV7FUT073lmhp9Z/QTOWPWk
akgxI/Gvo6Mm/6CYLc2Ez5ibJ2IlhDPWrE5kKrP2GIJFjFR3GPc4jt71qMY84sViWhgjwU0GfTB8
kaVuhy5pWd1Bi/tzUVh7zF6ecsXcyV3ntUUVRHotSFU3A89KJJcsGHGFxg70znkd1X27RTUgXXaS
+kHIxiISxAWeHIVNuxghqDGT+lNR1PTLrM2ta2mLHAwY7DtcX8vNI7FSjIs+NcUEInFwd06s73KV
BkN118V7oqEnTdRctJl8r0Rx8UfqwOWqZBDljPeRcye/L6N7FcDXT0DoaP/1Sj8e7Z2Jo114mYeG
fWDx7GUMp8jvCjYrgdypdsZS01umERu1RK+Dv3y3/c5n07HSfSW47l0i46Aqhefuv83e4Q5wY4w5
QWM4q3nHe3X2tJBNioxfmtivnjHTj5CQAi1Hc0V4k5s2gpYBjDXJCpo6ODVrYy6cjPUOONN93H4y
8vPsJC4A6zwL+dd1e9wOdzaa30FfYqBjhfPRg2oYNLIRU1m40wHxld/8He5EVYHNs4apELzioaPu
gtxGzluzojK7AcS2G8XP1MIFwNnV87NAJ+b1LhzWShB/yHqpBCw/BMlo92X3XFYn1Z+Qeb2MD4iK
pOwgXRPHHTS8IUijmkAcM5RuR/E4oofkKOon3fT1rKMINR0VLT/s71fJeIaamFGmcFWG8tORbmLy
dRERlm9r8iqCc7vlHKukMWEM8pHNYtkHxnut7kVpiEgTzuku3TKlSwUxS1272fSQKpJXTbogbG2b
26synBXMQ5IaE3v1lFTJc5onI5/dUToX8Zfr5ibShtt+wwaHRpxAjk7Nw9inoLlQb+e+86+L2XTn
gPmQ4ZBM+2KeOEvl3pZMlIeMJGjVO2X4cP3721XDlQD2A1b2hctrWdds89WH5D7+poX5jmK4Avh/
gQOwJ9lHo/5+/DE+swqBeAhHpB9n3jRyqFW/9CFqWTjNzbe0Fqm4vVOvS8iZd10NjWPEuJ5X0uBl
xT3tbH9OBeYg0oMzbrur0zl1sIyVdkQaDj5GUR+vSA3OsNVW10FqDgnTHI75d6v6tAAl4ro1bGmB
oWQ0kWM22TT4xn9VXoiOQWj0dOTVbV85IR2l3+8RwabjAUCBmMAt1Iwop8QqWiTj6ueoH2NZNIK/
0drqyAAiAagAItslA1KmNm1UDjpzzPRgULeU/fFc41LHrqnyz9wdgsovH+bvwPGnjVt/FLnsrVVE
WGWvzCBhQjR/e6RMB3NYVVbhejV8y3LIKz5dX0O21XzocdBUZGBwTdFRDnorIImzsTNyCOgGjM3i
VqNDDwnJUR3qy7kzBXWaTX1YWxEeFRDE+YeFmkhKUrOUSC66G0NVbsxp8K9rtJX84C35jwj2E1Ze
aJBroyhYf8yi+u0yuuAlKnvVn5YgFr2TbAUIx1ENxzbBf3TxzqSPNFenDqLUOQCVq9fYo2fIqBGW
h+s6bT5wriVxqaQypYlqsR6zVqV+VOHKmZq/kin+PTTWJ6My9zaOgTyAD7IuRTF9qw6F+XgNIACs
JwxAAG9XtJIse0RXBesZifcsSR9c46FGczXrptMFOfqGb4IwC3hNwHoBng3nxXO9VvI8R5JiDcdI
vsmL28gKr6/mxra9EcH+fmUh3dDU08Se3lU97t2Z5mAyScDeRpPzrEWCDocNi0fElQH8ozKmdH5o
aKrNljo1Fq+PnuXmwyQ/X1dmqwT0RgBn751JwPbMGgMNxWWM6Iwy4ov6lLv021/40O8YfUbHy0ol
boukypb7ZmIBKk9cJTmV9Q89F0zxbu4RfBIwmODd4Sve7pHZSPpoxmjXrdCy11rdoSzpLTWlGxWQ
VP89VEGfP7L40UyT1tnQVJCl1p9ygBSLiKQ3PNKb73NOvF6WmpYdvp9oieVFOZo9NHh736wHVFZH
k3oYXUsEyevWOcKlDK2iuoJ/eWR3YhSyHU0IXbncul21uABucOfh93Xr29qmtRTOFAqlSsx8gRR5
bkM6y2dn+YZeH4/q/53e0WRW97pLnAu0METO+Pr+qvBbQIxM/PJzF9a3rAF2Ej08bu4ZJvoADQKY
Op0nVVrGXnMiNn7R1trX2iJuZecnrYkOhmweTGLvrq/jtjjEYVXRkZzzE61lg/6yklXICr3wzHw/
p7cNxuIkgJ60grLElmGgmIpGbwXoagAWenuy5jSZp4ZVxpTxc4v3VKIcZmGDxJZdADYOlH0yprUA
wPdWSO1ksf3SrAJ+jV3UhPoROdMTsChh7DEbCAIM60eGRlkLov+mdph8MqEYWqX5BKPErJUes5v7
0AxgC1bMT5Yk515LNBFc/bYkDMNhsA9wy3yTSV2npZHWWEdbGl1t/jEvACHJH67bxZYQ0G1hXAaI
iUDI5txgR5TOyCYDz8XkYJP7eQZahkDE1lZp+DY7xkCctFktZB0N7XG08aoPR5FXrjGYboSKel3F
ALXIBJuzJQrPlyjkI6VVL+DimsVxGpndCawFtIqznlKvSqWHmRqHYsg//felWwvjLjlZNpFc7xWG
4lZ970gWFKZ8HuUkfI8YQNIhSNmKrHKWbufm0o8WPGCJ93WLdm4Stx5Rn65L2YzyJlpM/xbDaWO3
gwKSCIhhQEwJoxfys3MdLB4QjcNSCMiwZXdrcZzdtX1NkdJAnKGnLrEl16GP+nv65xQTQKAYbGf4
ZnxuhB+QTY3EnGxZ3sROeuwtaTdiKNMtJunkmImgTX+rIguBWCZgFWCWgp89a8ams2cJBqjuBl/G
a9Ly2bwv72xwyMT39h6NPwdJEw4Bb5q9AexCoO9qbIyfO2GRk+ikszQvKmbXVI9Sd5OWXzRZMMWz
LQYdb1ANvLZ8DEnKOMv7DAc5rX+oZTD0P0fpaGv765a4FalM41UKl26OBBDzUWfiWA1t2I/fsm5w
yXJIJepmscBfbN481sKYma58U501ICIcoNJ4rDHEh9poBKYmuweeJV7chHiWm1a/0o2t8EqcPMZG
plQQV1I8+iGftkoFyLGiCxU7PNydG8NWr0vI2UPfVVImtRCjIeAP6LmQzJuSPJvxrpk+qelnmbzL
7oHlqjsG6+fmb/lalFjdRJA7xZ+mys0eda/zyJ3jIf1U3eLExogYbrKorr193l7l8tPpkaTH1cyy
+Ajt1APuj5hQ9yoP0yq14VaSi1FDNoLf7hxfxILI7PBikXHCcYMANrR8kQikGaEOmyFPps9Df5/G
99fPgej73DlgE0t908CVmHmyA/aFp5JZYP6b5rhK4blMLR/sSbVnOGHdirwyb855QU9Dqb9Lk9eb
ApdYE1LL2QL0Jk+f0ENQyL7tCAc/WYngcjdeZXBJhlIsi44SBWTo4dgugaM8OmruKdlTlXyNoy8V
CjWN8+X6Fm2bHyqDqgNqE8fmsydw+sj9kMP8ypPzrIHiuzzRQxokIT1K53jwwOD1FPsidH4Wii90
fZXK9zy1Wjsqcg2pTnnXNN+6aO8oH4j+pbQ+WpqgWrJVoQS+xB8VX17nVi5Lb1Kn6Ut2wlCXzA9z
UIbRQQ0YnzkDfU8/IK9D5051KAMgAe0EC8ws8JqqnOm0tgokZVxdgD7RgginOkvA0neOE3D0RTXr
Tae5UpSzoJkOaTGzVSUvD3J/vZH9izaozfi2ksOd6y7WcpqxBW2Cwe+O1Jd+WGEO4Fr9A2uDUo6E
0cTs31HofbOPXKQDHeFYyx1zV+onMvxKdMGt7yUPvbZVXGxTzEySURNAApl4Qwq+VOT6rvwbDEnQ
bdkxVmsrGH4rQXUX3UUo7oE+bY+KMxsqRGz4KIwNmy5htdBcFEy0gnYtK1umBeMnx5RGov4GjsR9
Y5AHiWIiDe+VhyWqzl2fvsflrWRz2XTkTIO5sIpMvVCCaRsQ+dVZvQiOx6b/XknhkujclMx56qGh
1k87ezHOk6kdAFop2Np/cHMolgIoALd6vvcxlWI1yhksy3RnPjCg4Mi3brPRTcIMEFzkVgvqXXcj
xGrdPpGvYrlFzPK4GFsJYpVCwbuB0fgYwPUwtuSj9dRrW7LrFnq2M1wlr7udbQf7KphbVynH6xvt
ELAI0OIAkgwEmtz5hk6Mp8QaAyoTP5kSRyBUtMp8f2SpJnpfTixM7orb+JYecj86WI+pNwLIrUO7
IiZ/AQB2XdVtE/qjKt8d6URNOiwD1tgC9mPtPGCMKRE9AW1mMqx7A8V9VuDn0gzcWx1dy5DR19ON
DaZoFXhm17XY2jCL1dEc1r6M52eEkVWQahj4Y98j4UXBBCi7s6867b2jFoFBSl/HSbcjUcvZllIr
kXxXSpXSuSEJRBYL/QKyuw/tnL/jeK9FcOvWF6q6pOxKbsbJLjH7EKxcAY1FCMKbV/+1HC7IqmBV
0TK2ejRcQjlghU/9oOPK2hyKMA5FhdbNlVMt28H9HmDV/KUchAtDgf5m3LnmzNpjgA/Yem3y+7pF
bArRgJoAYGmgYvGvw53s0Lpvbdj19FTFP1Ppy/Xvby/aSgC3aODboRPuYKzTq8ndOWBNCOlOeWQw
EHlQNmI+mi13iDEtC901jgFuYRbvVkbezaPRlMhEvcFx8w/DyQnVHbCQ0CLLWsziewX0U328Y4DE
4kZgkXDOFjM7ac2cqcs6iNjY81/j1UI04q2EDzgKmg1IcBt/ckHbksdq7DK8ZjG+WB0de3SfoyF9
BJLlO3p8mMuw8fiOYgY6R9+uZ5mABlpaED17IEiR+Vfb/rBENcJNx7SSwSVFDXo54jFDHoAJ57hB
Xbowfbe3I3e0FY9IjwKj3LT6lThu9ZyUpAowq/E0rZww7YzJwQbY+vrPzjrMz39dg4UtjyKZXJRu
4omSgSUh7TNNfPU8eqwjR3osRre2PUaggQZSQUYiksn5+zyKozox0FSM94U7i+hhr0gPgrXciowr
8+BvWRj0XeqKlTSmkKbu5OtecexvEZPRqWe6KeYEMzcJRAxbzCD4LBqYQqqB5378YXFGaWhjkrzg
+Q15mFXox2h+DM1HGu+va7e5gCsxnF12WdraMsCGPDI6t20ETKZaEuzRZj6zVoUzxq6zjCJnxtgF
Gihwuo8ZOra0vX3QwWjRJMESFH4ctqMgo9mCvgAPw+sScgZZOOOwaAVSGvUBpEKestdehrnyECcB
rsR+Jvvos9hDvkCKX24dII5U1kiDsvNbf2LKiTMqDnq39K/WDzmovuZPhdfu2SCZcTcyKiovftR8
wPLj/4NLDJ6aPBre9Cu+hyF7M7p0zRCgSLfjv5i+2d7w1x/HhaspltVJZvN6WfOJWsdSEdSGt1Bj
GPvFH+2563PSWXKmNRCgGq56O3rZrRMSHxO9pWs/aUfmfEQO/IXV/tqKM6VXEbFHl06us7bW1nfu
QNEZyp4adMG5cpdT77FcJvc1UJXSD4lHwhaIyItXu56yG4Ie5/dTCrxuByNcDiiFQNp407vXT9l2
krBaFO40Rx0ynJyNcSt30UN5j+cAVwqUXTa4bJ4l9UVQidu2z8yPvY2iMskJ7OdsklvWt9rjzhKA
6ecX/c4G1VhloXXBD+tXwF3r9oZ/XVN2li92wgZLCIAunUsir5rOmTrkLdKtLp4C1Soxv62V0ska
0jpsECFCAs62w3Whmza9EsrZdK3L/YTuMtYsad8rVeRraiTQSySCs2o5m5RItSFiMYgbZRgF7bXw
uhabFTY4ew2o8agj4733rRVrVjIYKRtQa8GquKRs3B3PR1R1VaTi0i1140Nxqn6MYfwTHFtn5ct1
+Ztx7lU8PwI1LQYFZw3EV3HryvU3gr1TRZMeIiGcb5yMMe36CEI067sT3TTNB0cShLSt+UJltY4G
Zw6pMatyGVEUY58Z8V8dVmc2PYZBrrvqUPjFk7hmKFKLM4+GKk6TM6BOVSt903ns8JiZUJFr3T5c
fwzEYEa6cnOTnQ7WHGPxGEPHcLDcxbduyJPj9Y67HNN7DZPCxr16VgRFrM3XsfWKct7ESQvwbjHB
5NSe+tv0aAQlIOGMfzWLJzoHBpeTkAxj65EBadEZp6D3zF1+YtwndJ98ih8Az5C75eIBqOccYTgw
Dt9TCllry+UrqFv0Us66y9Pu1GWqu5THpYwEIWGrh53B6zG2HgNYfvyomlJTw5AYHhGp3Opbum92
JZp9JRaUXniIUNUHW2UDvsp5T+AHNIHT3N7U1Q/glnkuq35oGK7ofGRQSPGxDuYQFRNwy4gPCPvY
RVxYCePXtNday2QuulnmnTrVIdpZP86l9FnJVUEf5OZZXIni0r6xnx10b2Fh0xTPP2gzQbqzB4pu
cN1dXsZ0CyQc6C8B+Bf+uOCsbK0cw7ca0T3zrB87F+Sft4ObvoA/ghI8FD1LXKjFieO8Wk9hTU4G
cXp1a2b3ibKblcfrKl0EOU4E58WWpKr1XkeTql79UsnXKRMsGVv5N0bAfZ/zX2aREH0sM91rlIfJ
Ok7VAym9WcIssZm62X8f+uPEsRVductYT7TZJkxckOKA5WHhgXnTtd32FkYuTH1EG8Sdp2LKNGuo
sXqJdMzrFp2XN3H9+foOXeZ1nE7cOSqJHTVZCSHqA5sOqBPkkWkgARvYtc6LF7ngxPy6ELf8KEop
RZvHHasuy5MmSSDZyfpj3i2fEts8AiMhIPH4e46VJ4Oa++vasoTnmr1wCVHW972dqRAJ7Ct36s+6
fJCVp8JBcnQwMGmbid5xL7zU29Xla7kzNXu9aiCwSw/q5Fmg4KT5PukFmdZlhsLJ4bIgPMDFZoxy
BVwHY6pPj6D18lmOMoEZNtkXT/lZ+3l9LZlhXFlLfkTUnOlIehmqYYjzdtTlnWr0p9JGo4adBGNT
/teuak5DzpX0Q6mNjQ4NM4qh6wh9HwP9lJDBcCMn9a+rdnnl5IRxfoW0mjxPzK8od33uSi7u11/t
D20wg+G9xZUuFaYIKvvkxXKaL0DJDMyPR9dhZ9AsikrH3Kb5YDzZD/SESw+Lo8S3HpfbZTc/y6F8
Mp+cHbtmsrYXcVTdNqTVz+A0p2Ok09gqdFwZQOIdRMgh4sydHl88wW4JGPXeIrJetnfXdOf8amrO
TiHZYJ0yz92ndK/snZeLpfTA7rLiesqm5a505PyqXFl5pKkQZ9BgkI8ZCIep7A6lr1qxIEBtnv+V
KM672nVnxCXo5b1hybxqPo70nGZfTVEv+2XqxQx2JYfzpRHe2BKaQs4UMu5JZZ/4GW4nakh3cSji
LbhEmOCkcW7Uquu4IR1sFQWZ1rXBVFbclv6HOGj3uFGCIo0lncBIBcLaCNoy+UaILCewGP5qOTaL
pdII+oLk62HGMQGD8430bUAvJOQJC/qiY8Fz24NnqBoAm8c0Hvz+2AFBrEdDH/lOWxT+WAmquxFx
iW+G/9c95W+dM5p+jSlmq9xNRztJwyzpz7JShtedncDx8DCmZjqXRcLEZOq5pI+zcACMWcOV031x
yZRrHAMCASzDkB/i2/6b8Rk0l7e4CekhWgs81GvD2I/wuCS6eYkOhsG5FjkmWtIxQ+mP+rHAncgK
7KcX4Gc/9kW1qu3TDpIlDcNSoC/hzsVgVnM+97Xu5fSo069pBYQl4yNwggRXPYEc/gGhd2iUOoiG
eKQ4OfZDnqduFYW1+vm6ZWz7yT/qXDRo2faUyQXE6PKeDj+1NGiJ4uvkcW4ywXDltq2/iuLuIvlS
yNVYYuUM/acePSrqsR0Ft7htO38VwSUQemtFUo/7iJeVxs+xNpr9MDnZuw7TqxAufFaO1i1SA1vH
zTQkEdrOMwf0PNf3ZfuiaL5K4Yza0udaMRxIIQeUbT5oe+lWQ2wuDigX4aqtvS8+v8pj9ri696QS
cMvUGksXnRn3RYU5Sh0T8fTY++xdYaz8/1FBLmyaw2K1eIhDOAPMN5sMjIPBne8mDwENyZcInENk
Glz0XJLWAFgRDL0r7FA1ku+tUn34H1XifINu5NI4sj0bAel9YM+n6a82sO+WgLjqPt+JXgi2ve6f
PXupia32LG7z1LZnLCFsBNTJ5gGku0EWCiPxthzLBjsB5qIxmfDWNiZtnPKogYOVATXIejjRqurH
QbzLPjY+wy+v/AzOvbkhR9Erzfa2vYrmti1ru7EdNeSqheQEQMO8p6QT+CWRCG7XqkIx0yiBdiDA
dPHMfsrTQeCXtl3fHy345qzFyTXV7CGirr80HTAGjcqVFEPkM7ad+asY7oZoJ0WWOimuawloURUc
Km1vkl0yu53fH9qHJHB8CajvliScIREpyPl2im6jyumg4ECfCcoYtRXqRHC8BPvET4LVVjzUTgtT
0OjoOg1121FQOhBJYH+/Ok+5gWqMSSHBwOB1OXw0nOC6hxAJ4Jy6TXtlHDNWm6DHzjo1IvYN0TZw
TtwykiWK2BJJ9cNsggAMMd2/rsI/pMmvRsY5AwuX5rKPoUN0Zo/T9k4P4mPqaQ/Vgfnt91/mXkVy
TgBFMr0dKayrKJSdPT4Q68vSn5rhSSq/X9duO+t6lcT5Ak2ppF7NIYnEEjq/5MOgpeHS6xgA1B6v
i3qBCrjMmf/I4utGiW10pT0zWeiLP3deuLgMYAyPvHvZQ58jWp+J34IhIt6pz2CeCdQbp/SKz9d/
hsAkHc5n1NFUTbmJ7dSGYzN9NqngGUhgknwJSZMlI9YrmOSk/VK0vTyCLkwgQqQCl/XNQJXODGb1
hn1oyE3fi3pRRALY36/8QpFI9tK2WCO1y0zfSlG/1Kq0uys7Ow0mgpb12clBXzhFmR8nabQjff91
sPUOo1M08ZaundB4PIli4yW2Gbujs6lYTGaDJIjvhTRUE3GrQ72M+tozO4b0SD/FXhLEvih9Ykfs
wlhXorglaCMnyro0xTYCpm3WQsk8aMZBtc91PPntvLtulJtGs5LG+cmhlKndzwkUs+9q82xqQStq
j92MlSsRnKsc9CkDHRPWLp9Kr5OeFvlj43xTyt99/nxdmU2fspLEOUzwTi+FMmLpal29L/P8iXRo
fKek9vJZFqQAlw+EnElwrtIgktErBlaODeKaX2ePnqywPpgo2MS/AKGDWfPAzlHyJ276lHvSjaji
f9m4xf0CzoW2GAPIFvbkJJWuenTCvnEruLXJAyYeWremgBGmpKFI7maO+meVAe309oxardahdgKx
RJ7cKf4iV08zWl1jEFCB7YYey1pQrN6+oa0kcp4TLdW1ok1Y6v7o3C2nDPX4F0bx0189tMIyB9Pg
n48gEFveaujM/bA4oGv1uhF4QaTDI1iJLujJzcsCvOK+DcLKrP5qLiJFRe6PO41qWzsOLeD+pMRd
fkiVy2429MYCaNpioSmIoqgj2s5ND4Auxv+/cjjc8ezb2B4kFjboSyazkLMjcjLbFoOWf8PRFfYq
+3Y9rSy38yHDbc1emmDp79vRpwCjoXi1V+t9N98pjSBQbXuCV4mcUiTto7xmlQPFHL0lCqP+bMqZ
l4voBUVyOI8TW/ai9ixfmsrB0+wvI6A9I4ZTI9Bnu/JmvSrEeRvS9XMTtVBIAz8r60aQvC6sToZH
XHGdb9MkwNXOWE10PNVzYb6z7RJxPkYUjptTkRuhHMdnyVkESm0v3qsYPtKl9pDFKcQ0UxPU8F5y
gmc97a4QvRuK9OHsD/ASE00IznOTflbznVL+VEX8cSIRnMFVaiovxghdEj1xU8txleaT5Yi4ZpXt
5OB1yTh7c4y0yZIFmugRXpOSDwqgayN/KlzrVtmBoedghzZ6FpEwvWOG+yXcvMrmTJCaMUkIhYpd
QD7MR9zgMYYvBSC+/4G7wsv0duQVgoxw0yP+cf1oluRcx9JTElGEdLV/LM1jNglsUPR9ztWr0qgs
korvj1hEZSjA27q7npRsW8af1JG/TFe1li5ahy1r8WhFybcRGHtG+vS/CeGOEo3roY8sZhcyhu0e
dIAwtCJANtFScadI1SZ1bkoslVwOvhGBsNVWvf9NDe4UaeBwMlIDIiq13I8t4D/K+TQREaaTaEu4
U4TuxLwuZayWPMu+ZVrArSjdyvx1XRn2lX/OIkybOy/ZoBNKmGktVr8bJ8utlN/a3Ht4L3UrEe+F
SCUuF7TypQcfIMsFNXrj6NQvFQ2+rhcY8z84oD/WzF+l9WnWa5MZGmgy+11+r7jEV7/knxw0p7Hu
Frxp7+SQDUaLZswF5sdfn9uO9nKN2UtPtZ8b+2MuutsKVpC/PlMLA00jM+8sVW+KuPKURLoFdLdg
Ba+LsXieaGlOszytIaaYjUCKvsQKCTPZv256gssJBvjeus1BnYtoXiAl+lrdlMABcL6zl2xAHvjl
jXJcbsm3AffXzLfuQbj9P3ptix/ZivK4MeoB1qhVX9TqHNeH6/ptJ5R/WyFgZd+q145ys3SsowQ1
6sqtlcJyx54etAqF197cNXO+r5viAEBlwa1v+ypiGwDgsjVT118awFYFCqeKx9wEjI+nP9g71rzc
nDFkfWYwNN2duLli+463ksc5kVHBZLzkSGhDPVS3yp25c8LsqxOUe8Z6QT0FT1TqXjTdt5mYrYRy
zqSXjQo9EBAqw8t3Y9BqtluhN2FUguv7uN0a9CqJf1fRlnyIDBWSzDMYAO9zv8IcXBtUh+bEZm3E
C7rpRVYCuXyibBaAZEjYv6IB9Pmp0wQabSZoq+9z+UQ/a1mZxPh+P0ruEN+mdZBazzrokfs86CLB
ORBslMol6sooxYRWkNbKJhyKH0f7ygCmgyZwWtvXj5VanD9pB7017QS5n/VU3RaBsi88IzB2gME4
ix8QNwPnShhzoaszpkljtJg6Mz/tC9E/ousviMmdXPxORRfuy152ltOCvEY3XiDb+C7vYkkAraPB
kei7OUi8+q7atTfGHv/93ofZvQrqoRyzHOZtfpaFBZzNULASznkxI2+VumReUmqfx2XnlD8NUelE
JIIt9WopDaNPiiaCiHmWdtOsBlM93Axm/654s1KFc1N9o+hyzFqTaTh7MkAgvA7wTouPnvlQu2Fk
VT1al0hQnfRQ+5U+iYoY/+CXXzeSc1nNaErItLGRBvUY2RK6pgq3BLzUXu9dcsv40E1HoPU/OOc/
QvlkaBoVvVNnCLWeis41MHxqgSsL6CkBeg1vtKN6Mm+SQKSrYE/5RKgvSaqOBva070EWbt53KL7p
8nsuFK8bymdDiYaUeGYtsIqTuXl9bI3nfvwt8P7bB/11/Tj3VUUd6Sbr5fRpoR2x0Uu3+yihXXH0
x1N8ks4gnkUDmiSos22mDyvlOG82EjUGLgiUAwf5kW0YZbzSwrlH0Uaxv18dPhtsohppoJ6pPGja
vmjOs+hyuR0AXleQcyGTPmtFzs63pj825GcvHRx6SsZKlPawsHVxl1mtGOdH0HSGUUETqixPbByl
CMiT7UcKqK9UzFKIMJC2n1tW4jh3MltVGUls5f4Cuex3y029144Yq/vvwPpvI4DDOQ4jBThYV0FU
35+G9sYU8d1f3yGbr5Y3JI4kKrOVi6hrzDcFuZGT3Ceixoft1+I/a2bzcL5TRUraFhCEWhocYLMz
HgFLEwwg52Xer9/XPgYPrp9gdlD+2Swwif7WwjuymG3BnjTjrDvHSo+eX0UAbHb9ENn8fYlYbUEN
tj/VbH+OeueUREWoRrWgb0S0TZxLcJapsAH6iKejTHfT5ahOt2pWeGnWCJZMEDQwXvZ2zZQ0NRI1
gSS19uwHlq256ZHepN78bANtS/2B4ct/8WojWkfOUyxSVKYMIv7/SLuuJcltZflFjKA3r7TtxvXY
3RfGaqUlQe/d199E65xtLoZq3LPSi0KhiM4poFAoFqoynandk6q3284zwZ952x+2ywMrJ2TiRDSn
eh6aQBED/YAu4t0IJgbkbo95ULsShpvFAvVqyGS+6mcONPW1W77IxIxOjZJCULGuDbT58Njo6old
eRPaiXPfPPPG83j+woSNeBF7faSBF0PWj62QHdS8OCaJ5KAS5922jAPF9qfKcg3eZzqrAXbkYjxh
grUaj8qwu43C8Q+2PVWrwcA7pVi+Jf3adcdWb+2Ex2Zx+R65sUeXz4zVjTiVjUi0EaaoT9YufKJk
HZObQdQUdWzQPqSOKaHbDe80byA5cgSIZf6G9OcvAR81hF/PX0cqFV9L+Bty/TjhFUoDoazBo9Lk
fFiYlw/flaVNSnQMHGM5qYiqYE8flCUH1QK824Q7EugYc8P3jT2ehiD2TE7M5GTDYBj41cYxFNC+
RdEXC/QCmLixpXflfjhELxpqPvFXHhsK5x64xLyVtZIah6os4R4wzEBZzkrGM4h+lt9yHCauGEo6
9xZNCCafnGlXpPwAQojL1xn39XczO7RAGo86sCpJbAu/ZUSQPM3xphfdC6fxIGLaHgTRVOjHPOWn
7817sRP9+Jh95fd+bB71FTRzCy2DHPcN/YwicVXao5z7Y0VJsSq30izOgd9MvldYjI8kTSOFPW1h
jDrDVkS3NTKvrx6M+L4XeT3WPCzm8jHKecnqENs3ovadyv7SnRIj6OPzkv3Oe87KKsZRoLQ4Nm2F
zZOrfE/G5qxgGPF2pOQZw1w0RZ3m5ijQ1r/OsuclKPRj0nhiM9pi+OU21HYYWZnDXDO4WGpi0Est
Bt/EPWX0SgPBckL3LD8OzuLQEf/+PXkyXIwqccA3bwRLUy484hY0mH4NImKzxO0cAVvvUy9TJE9M
QvR0p85tGzdjxwqG3uur2FGYGtLWCfEY9N62Fd9ZHe/rhS7Sp+CxQmAifjxrUPQRgJDsUSM+drt0
n2DwkNu8TTf+Fg5zejWzVMgoAaf1uhN5o/T8kl2qdhSQvXLAo48rgHJOcHsQBtxew+0ZspWJzGEO
9ZpEhOZdwg5toii+SG4bGGfVlg6xr++/9y54Q+jwGEImNvEw86g4ec7CnHBp7Cx9mPEHNOkrKSAP
3u5mg5de8lyFOdydlEnaSB+5SPo2m/uMJ/e5/fsm1EsNeL3J0lMmFkS0DYhFQIxiec8zUIUoCec7
Yzt4/IRgS0ZV2+lq3+FQiVlkF6Pfm39F6ddBd2b95bZPbCYBGlgVKYEjBAc0JnYsYSInjdighHNp
GUHNNqh22Y/Bw0neoZuIk4BvecAKjhUHS03oObe4vRy9uCejlxRHc3Fvm8SDYCJSuxTSTFpMloT6
sQOVe3IuS86IwuZn9NoMJhw1BGRv/QIzWi9+VINi/3ezjebhjfNJdOkEKC9wbN36a0gmPilWXyxW
CkhDTO4Ukvh1Vu6nIfL7JOdcj5uVlTUWPQKraFvKqFfqdJcGH1yYu9pBIy8YB3PfeuTRn/PMYmJS
bVpq1QvYLSLeRdMXHUzTpH4wIsO+7RVb4X1tEhN6BHVo65LO79Hw/l/RXD4N5VZwWMMwwWeckqGZ
qGOYOLny+CQK327bsRUa1gBMXtFXlmAsEwBi9awpr0tS2035NrSF3VU8qiLe3jCxwSylKl/oSdIN
J5Pt+FRBsTlXwWwjPQ2e+lDUl+GwlNs8uvmStLKSVYLIiWUmMYRHHfUOzzqYTu920al3/yYZ5PVS
c1zDYAKG0BrlEhUwU7Uq24IgYytWtqK1zqSC1Wf0rfpD5hX8/iGC0IgLJSUV//r1iBlpLidC0ang
t0qITaUSx3PmpkG4M5/BqpyBNj71eR3qW7mHdgnzf4MyhyAjxICaYYsNLSVs5KEjp1Y+tjGue2u2
84jnQDQMsrnOGo85DYqljmVSw0jzTvINvwxSVO3bE6bx8GjLu/d5xjEnw+xNPNRFPYwbXqX4PAr7
+I9aximUnbbY3T6Fm60Ta8uYo9ErhJhWCsu0Z+GYN7b6VJ0oQytIEvfzY3SafdVNUVjVnoQgAbMo
jzN1s4a2+gNY/mDFkuqkzrGV6tPyYPV4VQJRv4u3JUTrPEDWv+zUB4RskHLWHOO3z8tP11WY82LV
TakPIqAzhFLKHmzdwcgDT5aeB8PcsQJEN8VRBkwnx44y+vIy+Mb8VbLehuycKIc4+b1r72oYc8Uu
5gQa4w6I8yE9l08ojDujS75QNk9tf9uBtu+JKxRzwyZQ3cmMGFBiZ+27cXGXVHm5DbGdB10hmAhD
SjMpGg0QCvnaC/eG8dwvz7ch/iFRuGIwAYVoSVTGFCPe08EzcghfpvPs65CjbwTODb59G12xmGAC
kXrFXHIcuUR+i4WXRM8dS3fSlJN782CYMNLPBBsTwSQznsHYOxUPap7cmUrzFqG79Pb68baIiSLp
KMek72ESZI4dwZIdSROf51T8fhtmO2f4uXKq+OtdQ+YkVkQahpWMQLJHduusFtGrs6AVZLHB6cGT
SN0GtKAbiekSjAwwB6lDcqxpdO6/7E3XSArPqnM/aUq71/SjIGfubfu2l/EKxxymqioXkLsBDuUj
4o6gNPVUUoKMJdOVp38HxRyqthRLC7L1qIe16LUStKCuzF0i8pL9fzhYV5OYg6XWtQJld+CowUAf
UkF7ljrRi+6Lu/L9N0ySZAjN6Xh4gybIr95RKG2pxAVyLVEjD1DfK+wxWp5qo+Y+alE/+5QOrJCY
iE7mqBaFEUdLS0Vb1Kfj0lmuSXS3U/qTPmQPejeBhKJ7aDHRd9tI6gK3oBmPNCt9qZSKps39Xqoe
C15mxft9xgXLVq7BNYDfb4TUHoXY4SuV8yAY16u79D+BKZUhsFgvIKbjPQlsHqTVBjFeh4/aDkxi
2KA82RvWlwr9uSmvSE9X+tNOUHVr6E9SIXTGjKyzOi2miYvUg5ShD6yzBCYNzVMwHUBpMs2Wc29c
nr5uITJWIQ5leCAGorjslfFHPSaOmd8t9bOQdXY9u33kJEi5bzvc5lKuzGRuqzyfRsiFI+aiTcGO
wHbaDqDQF3h1UR4Mc1uFctjEGT1S0eL1QmTX4qnv/dumbEbzlSnMLRUO6HGuCTBCKKKqz3Hx2E3f
6/KOGIZzG2mz0xNjsrIqgZETohHMMbWiIo2nCTm8+jSA7LvwoUGwTwP0RASyr+4il8eXTPf+s29c
AZlzK0SEtHkxIC6YgxdrJ63rHRHfQqTkJM2bp3dlGeP2I5VrnhVYJovQPTMVWyHR6+3V40Ewft4s
fZVBwg7veW1Ayi9E4ehCbvsaKEcMiE5DYpi5KMJBILk+4dUkJNqxyuN3o82cruC2kW4m/vIVh7km
pHnCqE+IKTbao4IXLuNlBNsYuvV84zw1oP23IGI7+mAAcwqn5owSbTvEFZzxQIieaaOY4OLVugBs
50XxGBVOMfIKiJswioI3QjoqBaJ9+OWqwgZlmF6zYtQcBt+k9D6B+hg+Vjs5sfVT40lo7iiCLNpF
f9x2ke1y7xWXLawIdWzGhQnzZkjaKj5eLJFZzI8Z1pRK/v1OD522gmNcppEbtDpH9Fps9MieJsOl
17xsWomdVJkdqZ1fCsvOKjqfYyhngQ3GiYxOKMaK0hlh7Lk4XR48sMraffw+HAw8tbR7WoPgyYhu
F65WBjPuU/Z9WY8ZdZ9n+nWs7CxP+dpjKDd34wOvA27zQK7AmOBVd1Oe6ToOytidpPROFtBfsues
42ZQWWEwcatP0ZU2GHSktL8UAHOPzjKg3dN4GvFchO4Zh/fhz9s6+v9XZ4M0ihALEc6GkiRuWbia
Crb87gD6sN+5o1e2MXe0OsdFMqQXH5kUdxRqDOBHU+hUOuEmIdTfPl00Kyzmoq6HNinqCFjJKX4x
6EDIS9/bvT+CCig+pDw6L55rMPGliCdtqBusYWRkbtMIToepxQHUQ//OPVgmpaIfhmoaYZb+tffa
NzppKnjyS/JmgIwy8TIu4znHH9lRz1CaYmVUANhqqp3H4G4qzxyb6FZ83ipdUy0VXF6WwrhF0oIM
eaD9ikbthq/5N9QPL/yahqM+pK+qS160+aJ4WTi8J9pt667QjJdYKZWnoIxHc2s9qEv/bMWEk4hs
V56VKwbjGm2adqDUhnn9YfKjnbIbRFt5jzzLsb4KQe6HiZM/8870tj/+BGVLEG1qhrMEfRdHLVDt
VjOnlB7D5fvtneOsHqvZMyHLJ+2I1TPmZ2H62kWcW5v3+/SMrwJTF+ZTVU74fU07FwVm6svX2wbw
9oZlJIY472gQ2iKVh15H25ovMwrO+EV+Bu0+yDsvbINcWnq65Tc8XqWGrwwz8OFaZwvemwvwCipg
ULTK7/XwBMXv+YFoByXkNQL8Qx5y9QfmWkmssU3yCEuZnMygeqydGJ1Tk9NDth29Z/y5dJ7/MXdK
mMSiZi3UNcxvee3Hc2EvPSc/ljc/lK4nS2UCB9RoC6kLsXvzodsneLuKznT4z3yaBtvyIQHm0BCy
OJRiGeIXw5Pq9uh3pf2L/FDC+2OYUDI3oyplNSyGXK2rj6Ld6qldFT8yxZeNL7f9luc/TEgJq14M
zQ6Gt9IhXCq3F77P1Uk398ilbWkq7LrlkhzQTOqGz7J0xDgqGNCeL4td3ldo9qMC1uW+smUoI2UO
75GQs5wsG3Euin3bK4Azq9GXKuj9mZOXoLTZmcNHo5b+7RXdvoMsy9QwPWoqbP+3XNT/4VsxiGrr
8XJvCWDtkS0vbywXE0WeVpA/bkNuf3zjwvsvJnNGRGnurDrB993oQHoLl54GnYXRnr+kEHBxL7LA
mE/hfG9tVzpXqMyhMcawKgrKKJkuX8P4WM+ljRYhO9TfWu0xzu/bea+374UseLfN3Y4IV2uZ89HJ
w5IQell04/NgHIzqe84bt9+8L1SwEkt4jtN1g/kY0OZCMlPaDDDq4kOkWAdjyHhNk3RTPh2DFQYT
uglaXvWsAYZmpDbeJN1cktETmtlJWzm3V2zTJ1dQTMweFiGqmgF1IEFtv0lRd6fMkdsXkluQzpUX
08vikPOCzINkXJKU8QwNa1jXj6Ez9so7iQu0Vug7MmuvU1idwADH+yrgrSjjkKIMUZjaQuos1RpU
z3+kyR8jnpETMeKsJ889GA+c0iWu0C6C3Lk7pdWTMnHSle2P0dWGMWG5JEQ0TAEAczA7VFZg2pkv
qi36BUZHeIUTjjXsl0ArG3Jv0mUzinSvWIYnibJ/2wG3swZVNzUDt6wmsnkKxgBJOtFKLm1WKx5z
tC1K0Glo0TKJJujO5s1v/MMKXgEZl4+kts8IBezcAQ36rRM/WB4tQFHKNJ1TGt+MSCvrGGfXpew/
2yUWwYyUSySekfM+bmjF5XO8uFrEeHdXJ3O8jKhLt172MgbT7m/BKH3Hn6LfzApW9jD+3ZVCHPYh
Fk8NzAMlAZICVF0CY/8vvYJx8ykbanw40VfUZ3xcUEX7/M4C8RVIH0S/xOQhb7aWYxibeoykKSOy
AFB4puxG5C7dCwe+Iqa8HYl+7hWbc1imTLqQ9iPE4ByfXAU6CH/XxDubSkAWu/Ag2bGrnPMTRC+D
frc8Lx7YyLkGbyY/151kZRG6CNTnIX0Tr8XetqrGjqS9Lr9V87eC+3CynYaswJhbU2qLReyki4cK
D+obOpQj5CCqLX8fwbnvCvtptFvuB8lm+EJLLyS3JdrMzjhRbiqF2luIlepd+6PCu1QeFIYtP2gg
qqGTdvWO15+xebddEdmAWdZWohQGAqZQhJgKKIVjNpRepvZuFra7wRpPRsqjMtgMMStMph7bxhBr
H+iN0DTFUSd4L2prX8u5qr30S/hTlFnhMF/KUq1nUUNlDP5LRKfuyX5x/n9q5tsPfCs0xmMsMC2m
Wgir5CAMxiDc07IaZsO4zfu85WOSrdqs61oiABr7cy2/1xoaGzgZz/aVszKGuXKyVmyrYaYYB8lX
UbMOffqRSPVe+R+JPIOYK6cRVE0R6NNePNS2kN1F4TdN41xrm1FsZRBz40DCPBuVFL5Q1K07y7Wd
SE+S9TEvnO+X7XC5AmLuG1U3yBLT1tjwVXkx79J7dBzeqa4EL3+NwOVc7Qp8xxgO5urqfRdYrvJY
PyODtW/fR5v26iBGxBOZqaGvAmdjVUwB9XCIXm2L8rctj2ZpvEsTHhqG4kdRYVb4Nta26xvI8TQ8
Ikn4dPsVjCSyMIx0IDNrajwv+0szg6saj9pzdDeXTwVpvFgsvduon64DjAmgi1SBNLYMuk72uyaJ
8lw39Tl3Z+Gx0B/0EH3AZtBk92gr5Rj4KUgyUMyJkyt83dQNoCQFjbllNzqJASH1Sq9esi58WLR+
XyYqp5DzaQcZUGZRpaKMh3gEaKg+6aEFNa5TP7/lc+reXsdPdw6Dw5w+fdFq1SJL7i7ZKRf+qnWF
44qfjjcDwBy9SLAmfY7E3B2N+bvUVJ7cioNtmgsH57MbMkDM0ZuNcDRAh5u7KJ4/prO4N7rRNRtw
8i1JZYdD+FKYUMyxpvykxDxFSt4yMgcu15ch1TqAy/JwP9UqRBbS/e2d4rghe1fHUWY0lC7NFUhh
6+KhRM+2rqCS3X1V5NxOal4Q2bYJLVmKZumqJTM2qX2iSwWuULecDA/CeL5WzRzvk+hv/HJJXzbt
JwbbQjxUQxhNYp27nWsG8QCmTgUaZtFdEWMuPnYhtWy3e32XumZux6884abPLdQMPJOLJNAt6CoD
8KODsWevDuq3xdUdclC/hDvpMD8YQeXhHgcthVLgLdDm9TFvn46r/fKvsbOZFK3QEqyxMPmp9tzL
JzF9ue03n6tbjJFMajLM+WRlM4wcoFyvO5lfdba4R3c4GvkiXrD8LCxK0cC1bUgaJIlFhQkoWkOm
3kJDi6vZdYaWcCTsTn2neTFKzxo+vigRS+qOO4tDlbPprStcJs5kJGrGJsdKDvJbmP4RmZye3G1f
WQEw8aVUEr2SGwBARDqoPTir4uOR5JD46uMASSTFGQ6LI4FWktJfQ7c3uL2Pm66ywmeOYyeJkhJi
AtWdW7/Sn7rJLVrOpcNZQ/aFrCvTgmgF9q7u/jCbDwz73TZh+/d1C7mCjpkTtuMkEZo6MYUxdxuC
1etjOzN4JdXNgIJf/g8E21yik2lKdB0QVizuTK1x8nbYN2EaSEscmFJ6NvTyddHUj9uWfSZLubj9
FZeJJKVWilFvAhc6T7M33mMKH43hAXHSPXWHFEWAJrUtl9fT9TlXZ4CZCKLMHcYF4gnAB/mg+dIO
JKfQJlScKeB/hG/74NVKJpREodGg4RhWljMaxUPiSfTBjggcV+caRR1plb+Ck6ImTQGjao+qPMrQ
sWjeOzvfy678zive0Mjw6Q5auQw1egUm9OMi1nQFSzV+VPT5MC2yE5aWHcuPjVlwbNu8xldoTHxc
lqKbTIpWmIltNood5fdR8mbKjS0Xp1LjFec3rQMbESa8FEuDLsiv1kVhBu3qDmc671+T7KQnGCgQ
gyrbq+nT7TOwefRWSEyAzIR07IQQSMk+vNTayD7e8ccbPxdnqMevcJhAGFaJIojVBQfpwhGzP+CO
InvasDbvpP3AHXvlLCEbFjNh7qREQuSNykDvW8ce65ehewjHf7lXbPNA0cxJm7ewTE/2TV05irWX
JQgCTI/8lxSeUUzcgMAB5GoiYJF+9PWw8Mxet5GM7bLxIRR5PLify+a/bhrbVRDOYbvMcYc1vFd8
bZc89KMtvA5IBsSdfNYe1fNtZ9wOIZiVkvB6qSgYU/vV78U4SaAlOIB1oi6kezwIxI4oRed6kJ+t
9iyMqAQpRrQLSbGb2/w9mkPdFgswQt7+O7YPxfXPYI67NpVRNg89jnuWHYZitKXEurdm8jHn80mu
0udGHu6miEeSRH/2U0xbWc+cet0YtEhLYL2CL4R4wkCzdIrC1yz687Z5m9FshcOceRCCQK1CxoUg
TZYfw6Q5gwSx1r4aXYaLITz1QsFJUjbvoBUkc/wrrRVJV8M0Yz6Gw0tR3y88XXXOpl0+NVc3QiUk
QgqalNydzLsuPJbxx4LXdqGIbXF8lBSQhuu8jy2OVZckfgWpWlKu59SqcC69RVtaCJ2LXl5Jz7c3
bPtrAEM9Jt6v8PzFxhgJ112hmAKu1jn5a4B6mFHPJ9PEi3ckubmZHIZee7C0aA8tlEOZVtnv5IAr
fCbuDCH6U6ucFK46LH+qJI9tqeCxim/mmSsMJk3BpwmqsUpUuFZVHkprPKJY5N1ex20IVZIVRcEM
Cav5K3aJMiadkbsiHk6Lb8P45V/9PuuCciqXBTHx+2pU23WjnQ0icsq8mzECOjf/MYF1uaTr5qbK
LXx7toY7TKHd16rd1D9GLecEwe3FMjTNUkRTt1ix0F6RNa1SQiTltXiE3r0PoR2OW22eH+sKwQSi
UlBBqqvArQcd72/GQ2Eeqym4vSfbC3bFYCJPmxNhTGtgZFRIcXoXmwr6cokj8iarN+PP1Ri21EPS
WFl6EUCTZnqarttN921Sd6F2WoY7KUldor3+K9PYllbQp+ud2QKxMPbTfCoKcGu5mujfRtnOAlaG
MYdfbpXR6lIczOKjcy/srG53lM7th4BxisiXz7fxOH7HKpr0sgiJ1RhwfSefR508CXXh3obg+IRJ
/4RV3O7x+wnezXIXMcIpNIKm0h+FfNeoEucMbQFJYPMHv5Upayi2/wq0ZP1k6CPi5tyedPmulI5j
8mqFb7fN2UyuJXQ1KBJYIRTMYv4KIyhilhsqGIVaqPpCIs6XKxv8lIMzeMkuPuR/tMf/WdkGqeEa
kllCoV4SUbWSwh3IGbzwPW/OfSs0rH+fWTmyLOkcVWnhNsPkd1q2k8cwyEbeBPCWs61h6AauPEFX
JT3XZcCkMvFlCwyAUcNxts3zs8Zg0jqxUEEJTU3pXMmf/qyd4Vgcezf6U7bVHVgo/7jtDTyTmKBq
NpacQAYEPqf6ZnkeF17jHfUmNk1d28NE1CSsQlONsfXkm4IhK3CSR+CN0IL4SHUqqoBH/8hbwAuN
3WqTypksQywBMHwVwfpe+emTcN/6tF4yP1cBr0uDs4CXmuIKTpgE2RpFnCaSqLulqA+yEHm392g7
Lvw8sBfCtRVE0lVCHNM9ahTjAwSMJ6M1X4dJPmpZ9edtKO7qscGBgIhRwPODqz6NnuYvEFcYUOCi
7H4i2HL/50mES2AwTAiMKyIeMpmamlUtTbg0gNNiS9mljVxCuLrnJA7bW3QFYa4kKS2TVERLn6tE
oGtu41M98rxu61NbQt/Uf+1glk3TByUeBkBUkvWSiyhJPnRd6o1d7Xa1z9mjTXsw0yfi6VcV8Sb7
axjqw1TQGgFg5MfoiV6NEN79obuqbYKKRd6F59/apRUgs4DaNE1hr9KLSRPtPipsifdGuRnAVwjM
+qWmtpRZAYRC1aHFmGA0AIq+nIXbPEcrELquq3NkDIowG+CJcBNd8Fv5SZ2DugEDtMnTY930hhUQ
cx3VSjtFNd0goyPzQdNAJJzgSic5ZhP10tEEtEHc9ont9UMzgIWmIsoW+6tpfS9l5WBoKIVolYPc
0o/E+hgLJLgNs507SFcc5rposjQUux7fLJSyTXKrh/ovEJOD/DO0zeN8BMvTjoO4lShLK0Tm/pDq
OKvyCIhy0LnCR34Yds2D4IH+trTRf7AneGhq0GVh7cBR9+9Wlb1KwASayAs+ZtyxPpoYEZTDQCCq
e9vC7dP8c0k/XSDK0CT6ApA4NJy6P0pczlGOc7D3hxyHVdPTJdTCKbabBpMTYvdVaiIOsxHPEuYQ
J1LYZYYJJ4TkFYl+SOA9uL1Umy+PK2eQmROcxHmYST3WyrwTHfTye9NR9LILTTfZW090yEXtbIP7
BMOzjDnQsqCaBKEDBSkT49qnUON4+WcycnoPXr380nS0Ck2RUS9KuVAv/yofTPSzDcRGp6ldBpaj
PKkf2r0V2YZn7i3I71aYXlLfQwhtvnDWl2cnE0byosrySKfr+5VyxRU+OL7s4ZAhAQUpni+4XKb8
T2QtjOFMQJmNKcMsPAw3tRdiQt042w+JM3+vEqcYMMe0/FWUnGfk7eh8PXBMRBFHUZWHCUZO0l9T
tcvVIijNXRl/aQWV47CKvJX9XveVbX4I0U/RiTGw+kPv5fdUQjn2LScCkycS1H1r1wH4pS6NEFEg
fsh+5o3H1B93xA291AUbome5GmebOfGAZVaruxbVzwprPoV3g35YGr/uOGn/5Tc+pf0rw+nCrBza
QiE+zggwRrDqL5jXLZ0cyhw2CaZTsdfQcohndVdwooO+V+3BE0/FPV5yH0KQ9iWHDDQBqT8l3m3/
3k4Afu48y/tRd7WsqVCFcCNobErxl2n6StTHIix+J+FcGU+P2cr4SRC6ri2BA4J/PMXtlogndrK9
hbjn0ZAnUSXSXxEKwRo0kaCwh1ZjWy1fc6l2xIqnMLjZECFJVxi6oCtD5q6OUkgM5igVKP60z59Q
+Q+mY/NOuaJSiOP9TSINqV0/G+GpPNrWzTf39R/ABCSBRJE4LiYux3022N0+PYDp4EndU1GGyGmC
zNE9fm/lZgV9DctEpT6apAXkebTDZXCHfR2E7nctAFfxkdfysfmItYZiolGUdbFRhYDqinywwVu9
NyTL1aFg4Cxz6otdCPKDTvOmwrQFoUT/bDPex4K8v300tj/8rlvNkkFL3dj28YiVzupxL5u1N7Sp
T6C5qGdYZCs8ZpglVRMlKIjx2hDoVJSTbykapweH49isoFgsz0mTFvgzOvGRjLske57+Z+3gy5Xz
06lZOTEB/OBKRwBRindkfJoIbyBq+067AjB5kKRNzSAUNL4SbJ6plYcplT1TrNwsNvfJ3B1IFTV2
llX4Lpg4kZe65ufAewVnYo+UjkVbzHQfpcYbjSDpjqDOc/T6q2rEdjUnLsdxtq+4KyATihJjnqCb
DsAYgZ3soJ3iKRhVodPH45H3JcpzDyYgRXmY4NkHYOBZ9g3Ur8vUlsKWE795KEzUKZspDOUIjxkT
hkKE9AnNwHaPsRDOym36iSzpkoRKLP5h/IQM2ahHHfJl8SA7MVoSq92MKZCKO1CwfbhXSKxT1O00
5SmQRkfym8c6oBpPGKK2E9rvz9Ux27xnV3CMS7REqUHXoyJ8gnBSMu5CtFUm5kfY/84HxwqH8QYD
Agd9VClofJnzfT1q7mIOPmeTaDHl03laYTC+YImpooslbDHvKI9cuE9BDaXb8yk5cL91N4/SCou5
dkzTRC0Wei/u8r3ag70Fw2zFcfkheYknuLy+1O27dYXG3Dya0CRCrwLtbwYI4gle7epfCNhoG+Ri
hRMHPZdud7uCcEVlqfmnSUGeQl1x8GlimFLSSWgBTA4VIcoOka9wnGQz3V8BMtUyzJpLRm1RJ+mI
I2Qfeb/PRj/MRHsqeOSxm4FjhcVkvbFZFU1NHT9O8SljenkROXXxcdsleQYxYUNo8NyV1QCxltSZ
44OkDXYjvgqpN0vfbkNxDrLOxI0FDY9KM9Ev+qj8ImbNUZ3w6Bp2L23E03nezjVXa8cEDbSYLENt
wKzRER7kgLYVWw9klz5Z98p9/73z2n0BujJtL1+mLXmN4pt96tIKnwkmqboQxRrgJ+CCI/fZvgHp
dB7IX6DvtNee8ORc7ksXErwO9Er+vL3MPLdhYowc5nE2yzA9q17i7EWZv448kgDeFaAzsUVdmnoU
c2wlffUzKE1IUB2ng2nHOzyK7LnM89QLb8RNthFYn0FQllO8ZN9+qw/086+zszfyiAVGuY63fZwl
ZJuCGyUOFaPHEpbGR2EVttG8Vcnb7W36rGxDM8eri7AU/sWYR2ZD74LBHz0FCvbmwTyLweQvJ2ln
nGn3aowHExIoweLVX4gfc7JjztFn6eb6pcPL7QQfjcrIVuPYLuq7YXwzBuK2E49MjLekTJzpEimz
ogQ7WFnfWuVZrO90nmQsD4KJL3mijmGpwR5x8abxT6HwhIITwrZrhqtNo3/D6hs2aVpJBbcD/YSM
zp0vffT31UPkUe0742kA2zGEVL6SB967ICd0Gmw4Ccc4A/MozcMf80SxkVDaIggzNIUz+PiZo5/x
SiZ6tK0oLyOBgSIq5PqhBaM8JmyeE4gYLmeccAzqwVHuNDd6IO+3TwRv/5igoitKtWT0QCjmH3He
OV3mDRavCsFzeiZPQS/glJcVrdfhxT1dAjH8Xpqvme5b4flfmcM25UQRfbcp4PH9siNVDuatH3Py
dBuD4xfsiyfmHK24F+AXizzZDfqwtAaMEtOTOnAuFV6mZTLJSJcNVdS3sEYN1MPijq+U4TbfY9Dc
aRwCxQYeUeS2aSDMgKqlpVjsS0apFvGY0kcotTtP41fhDdTvouHfXr/tyqJ8RWHMGhRdiRU0YrjK
g34YDyZGlu0ZnzXoZHHV0U6dPhiOHUZwqYKtuNPvc/dLc2zxnznunouWp8vTadw+B9e/iQmVmaUm
gtJQF20TT2nehQaN6ryvnX9I2K8oTLSsIYoqj/T1A1YjD2rc/D73Iq/bTSKG6BYUxMoHfv5Mf/Xz
RX5FZeJnPYydVIfYVYjK6rIfSZz8nPf7TKC01LLqwgFWGXjRs/rXwfJue8xnurtLgLxawARISTLG
sVKBIOsuJiox1hUGYLx7IIHqVj+KBOM76JDkOsU/pFxXXCY6lpMGFRwBuFQFmM5LoHZ67kC7m9j5
Q3ucA46d1PNv7RQTKFWQdkkjrbmrwfhGqSUMdG78LU36m5WY6zFkXzayhoxxTl3eSAdbTIO8wgRu
5d42iXOu2JcKy8jUPDMBMoePZn0S+tdR5/Sa83bp8oSzyg90ShmZplg141k/CO9UWxXvTiiqgyc+
RnGZW9PmbBP7CjEPopGjAw+x6Bkz5opf+WC6hRopVK5k5Ma8RIS3hkzU0CWlCy/x0pwWu82/qOkp
4/HI8TDo/1+t4WhlghUa2CcB4/Op9iKJL7X247YvbMcJE3TtIjgPQN78K0Y+EHS8x2jDDKM4aOTe
M3XOAdq+v34isCVwce7wfi2h7Fdmpj82iz32vVs1+V41wt9y7CsUU5TQ0rRGgwigYsv4mLPlpM5J
ZGPc6MvtRZPUbW+7IjHXJZgbpKw1sGxgG/PRwvQQt4It4OFvrDyhkd6Fato1dWcPpoyG58qLQMxq
RW8CmPBCEfLzzVsvohBFzqGuu5hk8bMeT7OS5Jq16eotXvQgr64H/0fal/XWrfNc/yIDtmXL9q2n
PWRukqbpjdGetp7n2b/+Xcr3nW5H9bHwpEB7FcDclMgliiIXgzy2i8jyiviqtM7R+DQH4EWKo0NE
C2esUNBTmE5ttQ4abDErq7YVabAX3KhsvXxpiifdGtxad6PpJYowKCF9GLvODsAw0fTfjW6xk1nC
f8cIl3NFBruNZzdEHcN0p0uTPVCc9b3k5JpqT5EC3p5zLpcYVXfolS/VULndEtlxlh/Qc+bmGJnX
t51TJ41NjJupjvzJ/GqYeL9STwHooxT1mOqa3fc4J9T0RNNP7VS6ZfopUBSwGsR2bn0L+xvQNWTk
KmxASDe5Y5q41jyBybT1khAjrsfeCVL0F5aHoSmPU32myWJnuuz0Ye/k80sOvpAGdf+x9lxgDv1C
JG+aMGa5VX34kDMPk2Mlbq2AZS//Ni4VeDVvx+4GrQhVfxtB3xQdP5N6m0bX2YiBkKjhjZX7sfxW
LF6GfqflUYtvZxC/989p/5jqokGHmx5PdAJ+NFW2ZB7+1Tzp0xGz0NyFDl44KF4GUpdpVgVv9SIx
nJ9kmKdotDP8JJeL/mZo9O91Nta2YXWtIAxh8PHH4blSiPMTHdOLlJS9qIbpcWx6W1ZuuiG0lfa7
2d1qyXVciyaIbr8yrkRyUaNuBE2IjAJQM3RZsQWmULy2X9J7dM/fid4ZRQvJnQLZtKRGoEO90Vyu
w6Rxo0S/KktRGmbzrrZSiTsIejXN5jTA2UZVPFf2V5EFt8Wc7UC/W8zP+9gmUokLHIu6b0iesJfT
+SeJa3vW70YtdvaFbJ46K4W42DGeFTNOE2aAjXpVWNJVrTWCY0ckggsTrYqGRbNADw1ObC3HmQjr
pkRLxZ2dhtIOTSixkKO3BxaNGj6i0WfQNQQeBlx8VrwKN8L8ZX/ttgNvYhoW7oOs6oIzcGkO6kFR
cfbI5/jYvWanxcU0aPA+e2lpRzUeGlhv6CIqv9jW9iKWs/VQpSF6EyF2MGXNnxhbpESiyI9rPFvv
qygKGTgNwbSaLyPbO9DS2JHS2FUW2RIeGlpRqkwkiVOqk1Eo1UoAi7FTwU4EWnCw5JLmqIuQYnvX
1EvEwPlwYYWY27bA5Gddd5o4c/XaW+b7pRowsiAC1c4TafwxOVgd2gV+huhxH9pPcyIabS9SmHPv
pJi7HmXOCJFkch7mqyJ96PPWncZS4OLb5qJYisUyF1Tn/A/0N+pcT6yVUP0l9fdU+ycStfpt52LI
RQbngKQfJ73SmUn6KJK0ZcxEL/zQS8DBcUylG8ZGHguL6wWK8U9t6QzuqoQ1Lqm0fRiWwFay6H6K
YnffB7bx67du/GS3GB0k6lBj/UjafE5j/UltOsEWbdvkZf0odzoPUZyFBSrP3TBDD6NTflJsEFUf
9K+6jrHy0pnd3w1XlG4XacZ5t5K0xTBrWMAm+haV93jM/ruV43xajebBTFVo1aXPRXouRJkPkQHw
nkzyMaEp6tCLgKKazm9iIGH5a1+JTT9dbQ3np6lljsPEtn+Iv7bU11tUmWRnKhqGLtoL7iA2aNJh
Xgpbq5E+Unn4TM1CAOYiERwQBHnS1QZmNLtR9WoW16YsCGZF3+dAoKfIQ4XsKoZxli9jQNw6HQQi
BDvOP4MVNJhTXHCAZdJZ730lPdNYkDARBMr8SOl0MbKoYBVaSxZcxXjytjVrhu9HL2EE38/Kq0EJ
3TEORS3G27r9vnLwNdKFNvRpPUCwSRC5PivE70RcB9vVeJdw7232wiqRoVRVkhYBZNAb3Tgy2l1c
g4+mCcKn6RB5otyMUB5ncrI0R3LBYtgZY5VDXDdQENwd01N+vzyHQLR9V2Vf27nj8HRvaR0ZZdtB
O7m61TLFm6JvVnuVFxiwNIEPJxVYynZqbRX/cfiTZkFuzqybuv01e5GjHOOfGPbhgMHRR+PfJ5F6
20h0ifs4JCJx1C6LhcDFUqrDaHlKiXEzSD3M2Zf9dWRY8+c6XgRxWCSZZmDSEXrNJTrRE7x+3WqY
jL3cFa2ggf8/DOQiijOQJKPq1DJRrRcc+kPk09PygDyDx0a3aR968l1tGIdQYVSDKpAhlGnIdk01
J65OQSzqc9525H910mT5fSavnCsqjexaMJfWw2BUpybRHzo1E2DhJl2k8lsbjZ8kSKKGNISZn3aY
PTwdns1Tempu5eOH2o9XgrjopK+7LE5aGJ7WN5kNGke7GPpvwfyh+vWVHC4eSaV//ale6CnqQOyB
0Yh9Od8ktBG8Kov2iJ1lKyBMm2lE5TnWDlN6vWJcTuggupIVcHnsu5LAwDWexAdVqmaGhgRWao2H
GVb0Znn61w6t6Gxynmh8gFAchxFDEiu11ANwwcR0XSqom6hyaiep9LWh1Sd9nk41anbnrnJUI7fr
bj625EMP2qtt5OBDleW2yVnFbJglyhM4/xq/pXi6TLLwWwC+FJsqlSoINTdPbU0Fka7FmN75ID0K
yjIdWJuy2tRHGmMwqHxMhh91gMfnDNO6j7WoAmgz2llJ5JyC9D1RwrBAm8uMpEPxI2y8fdPZNNGV
AM4bUPm5WBoTkIWHPL1drMdJVBAg0oH3AloOyDTn6Lzuazvqn3vi7uuwXZ2yUoIpufKzaOpVZRwg
ocDAvsmNrxQ7cXUU9+A9N7A7p3cZm3l6J2LE2zwrNRCLgKYADEF8KGDgVrBMC3oawQHkK9OP1Lop
ELYVqaAcfTsGuAjiE8V9CjrpVMEujU5xmtzcm47yybTfHkH9UHjn3U6qruRxGeMJxKXJoL7JY+3/
ih2irNpAP9F8FBEEbYOJhuyWicE7oODmHBmJ+rIKCbqWO3fK/BjRounqoHUCy9IThp88Nh/KbK0E
ctFAmCySmRB0MPflj3G4U8NvChFs2LZXXXTiQoCmyDTdHEE2QKRzKX3Ktet5Eh3Mm3GozihOTEsG
XRBn9P0cJMU4AIymL4Mb/KLnCLUbaLFR/+m+41XowbphA+hy0+5FAys3HXolmYN/cFFh/lwP66jK
wemnGk9Gx32P/nP9qIJHEVPTkOJWMGH3vUOXNApxdg6FK1l3GFVjd9mRYC73vpA/1XgvhFtAjG2Z
chpBCK1a+mBQLbPHOAkEjSwiKdxilaQx1BJcYmCOiuwpOyWJIMjYSIu914NzoE7tK5BbQI/BjwJb
9lIPr36613nyidrGuTtkFFXof7d2nA/pqgRuWA0y6zb/EhTmgzXT578TwflQWWQm2iuxcOUQO3Pa
PVXUeNwXITAznrCSdOyMZ2ZWWV+T7pYuP8ZAgAQb0P1ud3geObU3tMJa3nYHLJySM7WOhMoI2Ve+
4clyPE6JLWyB+DNOeS+Tixrq0tLHgi2dfF6uUy+7q2+J2xhnjJa1m8+zO6Q27j2fplvZ7npXlPsW
rSoXUoB7H9OcmcV3aJ7KuzR2C717iRXz6e92jwOJjujLMIx94ZrhFzCGOFX3OaL/+zXr/VLyIEFb
xZSYc5XaU1bUjjJ+q1pdEFeKVozDiL7sSKWwFZuSa9p3fqrey7KIHWTjoH2vCocTkyyHeidhvWAV
bmtjYrqmOzXGWrIus0R368rb3yAB9GkcSBS5GsSygrVDkHmOQ+BSqguyI6KV40ACANHrYYiVS8A1
Hh2l+ZhFf3cW8ROk6KQlpkoggo7kMOuqV8mqEweVoKRVBBQ8IY2um0uJSYcsDhrQttE6U4c6TM0O
7xu0cyMzX/3d+adzKFHWikWDCIoZrRdjNlRMRCfsxovDO5Pjm/NakhOVpG/gR/zkn8wNymvTLb8s
GIlVumntUdkOMXzi7/xJ55Bh6ashzyRopij5kRAQ5lmdl43/O5X+e+04bFArPNi0M7MMKv3K9PK0
VERgfNsupKmmTFEiIvPBcWqMWVTWHdNksvvoPhCl0/+8wjAdLgI4H81iQmtda+CjdWsXCFHGGMRL
1kMnnCMsksS5akjGeMmGFg8DKHVP0d7rdLV1lZnavVmg5GgferZPwH/VAh/g+wCyNptIJxPU0g7h
sUfNKDngiR5j1/bFbMPPRQx3T1IzuQMNFnSyctletG9N8UtFd/m+kI0U3HqPQEb7XpkJZ4NVW1Cm
AkGBbjUOUb/J4aFPDrQs7Xa8z+YvS/JrXyo7Dd6nZ98L5U7xuonrsSyhmkR68HrMP8w8O3e1julF
ja9OoeA6s2/o4Lp7r2NPtT5v2IYlk3Zd1KlrWSLeJZFNcO66jMMQZw006pLrvvKtFoSxs+W10k2a
PkkovWvy/73w5f0icgd7h+TNOOts5zJfMXtbQT/E/jaJLJA71Ltu6GZjgITIwDzu6lkZPmVUUNUl
ksFhhBrIA4bQQwarz4jT1M4KtOHUH7ooXXyJw4cyI7KFqfBgsaufVLDvx7iP7a/VPgIpPFdwPoIe
byoAprNROYbla8EPs0CB5fhzX47A0N6yK6t0VNg3Yz8wTB18VpE2HEdfOohnTv7Hxe/3ir0FfCs5
kmXWg15BTus1uPG7LAGAQhIS2jFoSEFvhM7W4/K6r5zAUd/CmJVQ02xJn40QGpdXUX1uFEFEJ8Cd
N6VX3x9KvLcHAzbJUKlTx/OVNaEFcELFteVIkmhUuAhb3yKYlbhKSbPG7EB3C+L7KxlFulVMHoq5
PFZ9fuqRhCpmy6kD7ajOoqvhtqaGoaBdSTcx6eU95JEug89GiMe76XbRPaNE1030WUcTnzELAqJt
i7yI4nCIDKUcmQ1EhZrmJppywOAZL6x0n5Dk1M/RQWsM1whbgUtvA8dFLAdOGq3bqpgR/rVJ5pQh
sSe9daP4n32LFEnh4EmeCtJUFaQENUykndwy/iZTUYHhNnhcdOHgyUqzhQYsVyBXv1ItdBbZo6Vs
aygP3ldHIIivPgiWaE46llpZzLMk5V5Q3oFDz07Jx6Lk3xrxjbiyoVbRFMDTMNLOGH6AJhmjYwWQ
u33ppMh2Yrwi0VX++TDKqaLFGJ6KCTUjuA5TL69t9UQODBCDT0QATpumYCgaRRGaoliEM7h4QOls
h2IAmELuGXqGt6fC04oPXdWQl6QmGvQMmc/p5FJR00KFUvSrbptnVnQcPhPZGe+Ng+pG57g+7NvE
9jKuJHIhIIobyinUIFF7CA65VxRoNfA7u8XdvUHgafemvy9xE5xWAvnwL4i7ORghsMJxohuFXWZn
E6TT9GfUCJ7nN0+UlSgu9MsNY2FUDIg0h+K+iqeHqem9fW02fWolgtnNCuXTIVGmtIc20ZQ6plm7
EejowxAj6QXJWJEu7IesBCUViGrQWw7EU46N8hpQkemxG8UfYflKE87CVbmoZj3SkfRCc0RBPnXk
+zwe0rDHC+RN2L02zW2n/gipsPp5WzN4sEYo1TV+kEPYx1abUQgmj+E380yu0mfzGt0vX01btdWr
8Ur0yrxtgb8F8tGaRaNWkRuKk9l6bqdTGfzqQQSSZffatHwEcgFQ/183PmDTg9FashAWSJb7evTG
tnVy/WTRRoCGgjXkAzZjNOdpybGGbeg3tLfNIhVosgmAK004twXRWVBJExYtVL80NWasn2u0y+87
k0gL9veVjY9jPdOuhwyp83TzNjIEV8HtjTepJhP8M/gpGGasBqU6T7hU09TOFzQ3taptYrpZkDpl
Jmq22GgIxh3NvIjjwoclrfNe1iEOVcWHyKkecydBXpzRE7noMX3MHO1WPCFOKJaLJ6bEkPN6gtja
61zV0f35dvoeuJhZOKPtmqVki2f93vjxkb37rSzfnG8k8qiYKaTGWQT4aNx2FE3a2zbBiwguJ6IP
QbrULPmWkGvdfNL6g54ILqTbFngRwZ2GplKgiLFjibfwLg0RJYkcdftqdTEKfiJG2BVW0JmQ0LkY
eOqApAQFBS3GCKAcFCfuGNloGRBFL5tRuqXKKA9DC6LCj67IcfmVllDB5lhfgurGMp56ci1Zr4P8
PIID05I+lKBfCeROqwWdP2E9L4gA84dMvptkwePX5j6tvs8dVkZcLvKYIBwbwOQUKU9UxHy7CRUr
AZzvjinBmGkCAVoe2Gl0jqqXfHxMCyemH0rlrERx/tp3VR+OJdaqm5ABwSC1+66dBUHX9hvARQj/
1lBOZUPVAkKq1lv8+hZ0DKljeE3usft84wyl87/XsAD+ViI5d+2qSm6GFCLnntipcWqGn1r3MCdP
HwCelRjOZatmCEHrBTGBfNdkj6ooUb6JOqvvcwdflQQF6dnKTca3HHWxrWy3ieB2sW3OYJpH47Qp
Y0bk+4OvjgdzkWXczKTqwdTvlVhATLStw+X7TP7qYE371LR6BaCzNOV5MS30q86R0y7Sj4/sxUUO
+x0rOY2pVM3EHn6Idj01V0b1bf/7Ij04WKmKKIybDIcM1V77MLZlKbWN4Oe+kG2Iti5acOBST8US
zwPTAty1Z1D9HRPXpq+R4cp+dkw/MFeYOcpFHoc1ZI6qgTaQp8y36fxQaj9r0dG5fQBcRHAYM05x
XTasVqCa/ABV0RXxOnT66ctdp2DwXPoZHe+CYG77ie6iFk/PT9qysaoaaum2eg4OKDH7GXqyhKdH
iqfH2UVtY+h3oyBO/Q+k+60qT3MTFpoJmnuoGv/q3OZUngOw3HhsiHjo9AXKE5S/c16ev98ojb7N
dAhM5hGzZNMbTBEUYNxGHeI7E3kjqF85VjLoOZlirKVmOPGt6qlowvdRiXsgTnBFFtfwZl/GkC1n
fhHNTmE+9ce9cLWNHHbUYQj4mCA6jFXbiF/nAJUlL10i4sxm39mTw2GHMsngwcixjGPo12DkNjoR
3ft2rmOlCgcfqpSQcDQgQj6P3xQ38xcCdvPpbWR4Xp1FDQ9CeRyQgJwRBbwWkqOTT3zjWB7y0o8+
D57uJF6tOPOH8m4r/TggASKmcczgdyD/jBOxkR9zSu27AB7ZYbS3URyWLEU4j7UBrTq3QMtw5hrk
KDngeWDWmHjR5ATVYV+mwDb4KlU1ArVSWEAx3VicUaZe34THfRECMydctJLIepbUDDas5FqenqIh
OuvkIaYfuoNe9ojnsxmivOq6AKtHFzC/kdHWyL0m/6CY/phogtvMfxigaWmmShXw03JKSbOUgzQN
56WMweR96k71IcWEiuAfFcTCknTUFgHob2/URSAXjOVlTdJ2gMDMyBocLGWmzVeJQel82t+urUiA
KiiXVxUdw6l0zpVJmaOKr0d8Lgf3U4A3lkdJNMF3E3TXMjj3lYsabGYNUm7EVr9Wp8pP7oIfkqcS
ux5xk+6viSedjOu5dEXF+ezLvIutJXOOTEIjjCeUZbtacD/UjW1hLBHJT9PY2co8e/tLucFQSJE8
vKwl59C1Cob7sIE04645vfG0YeIFLOUm+z6A9Qi0rjfRc/MgHi8mUJPvgF6qspJDCsFThoaO+Uta
vKrZgxqcddDG7SspsBe+waKdFbBIZSpyfoPptB30KxM3paIp21tidNSb/+twXCDfZKMWLAvs31Cv
l9gP6lMjKtkXieDOYzNvMhROzDiPFbQk+8HwWIumn4pEsL+vog0roqOxDBCRyzckrdD58pgYwvhw
+xy5rBXnwho4g/pFgZTGJRg4kvlhzfoqzqy4XH4JnEWAhiKtOHcO5Z5Es8oWTgdBMus7fMbYPoGd
bR8jF6U4z9XQXNtKqAVwu/bcEbwQoV2oeWjCn/vmLMJZzmXTsdEtLYcYXf0UUsse58nbl7CNCrJK
TA3waqB94r0RpGYwkEGBczZucFCADG9FAK+myxjI37KIdmAX58L534cIAI4ugv9IVSjqSEZk4lxt
eqJG4cyjP3eDK1Bva6PWUrijcUxIjScASMl/hbeMmjU86tfIxp3U3s6uql/gafIKzOwTLOvWxq3F
cgekEkSUGhLEDiRoQfgVN16Im9jTvnZbpr5CdJ6PYQolvZBbSMm6szk+hM1NLGSsZr9054yiHNSF
KJuwDBkylrvmurVbJ/zaBA69S25Nfz7Ks2jDRDqxlV2BklEWY9+VQPDsmnr63f+bXSw50WfJG5z2
Ghw5B1G9+Wb8tF5H9ptWMpuoipSohkztYXB1HyzSt6zzSzp0TirkZ900jcsxTDk8NJq80doI4YZu
HsBUb4/Dr7+zCg4Ax6qu05LtWBHcGdrJmr/2opNDdKJz8CcH5dTOJsvL5ndNfYeBTracwaFQ5b4s
f+lKnAEikV7JClMnDR+W+K4NHvaXS4QQnMGZzRjojYbNz4vR7yvVDrv2QGJw2Baj4NTY3PoV5HF2
pluSQmcVqlTByepCOzNF5RKbG7OSwBnXrGSmEbFqibjIHH306+JTpPf2aB4XEQ/7ttesZHF2Zqal
aSUE2iSnATMksIAH84lFkqU/X5WCl4BNWJB1E5PEZUunb0H8ykXDQpb0RIFiRXBTyN9T6xCVn/YN
4T8UusjgrBp5iXBsC8gIntk5waoymmP/ZfLAfiQmnRBpxB28RVwaVk0gbW7s/LY/hGclcZZbarMF
NF4ZOXR2Izp0N18N6WUd+WwdWuSrgLA6EPpceuRu8TELOrUlJ0MpCB4OF4c1usZCzovNdN1aLncO
90pj1XoLucpjhLzkKcfAXMlJR/QnTF7/NB9FDWaC5eXTdYHSLWaXQ6AeeblVOA3xx17E1CBcTg6c
zKaTk7yCFEzqckE+4WBIWWV3ht2/ZlCMPbm0362nVER1zYzjj1N5tY0caOWaLsUt0y45dSfl2B11
lKejl/yw7xLbgPXbI3iWGTO3lCJh1tKk133xPI+f978vcjmeTcYMYklpMgjQDuaZ4plUwTzNG4w4
gzLGSf+xL25bHUsFfoD03+Ln9VXxqM90Ya9j3blSnxsqKN7ZtrnL9zn0lQwaLVKFY7HqNYwc67Ur
OSL3fZUc9/UQyeGQN1M6Iuc99DDI4rMmiKEnXmpU/r4Y9nP/NLKLOhwexrQlbWZAnax6UEsHbKtB
c9JE86BFm8LhYB+FQ7dQKJOhP0CWLB/m6O4rsp3ikX9rwnMKUzpZlTJBBv2qndnIkPCsXxmJE2Ak
wy3onp3oTE6Jl/38UG6YriRzuCcX7TR0DdaQzfxiBh6WjnI7+5hieOzxMvKyr6lgy/6YqpdSqdBj
ZoHoqk5BZTv0z4bc2zkVVOaKBHHAF2O+UtZLEKQVsZ2iK2Gkx7w7dcHnfYUE1mGxv6/P/UZVekXF
zunh9ZKcMlElyFtp1o6RW8zXVgKWxrSGlBm5dtN63SnzVcPrzr0bHZsbpRMYokgbtqorYXmeJHoX
MGsovpuzr2ff/261OGCo+pmaPWXfz277+qEhAvMSAI/FIUKlWXreMT/qqqc4/SdNryn9wBv22mE4
OKApyJdbhqFS/trrIG+46nNBfdiuFiA+kt/vAjoeLLOpoAUeYo3mZcoeTU3QhLD5KvpbDcjg/D7p
szw2YgTHrP4Hb1BueJ6TqwGZrxhE/S6ulfWht1NRfCdSjd3mVwamdmNEZrA0u4uiH+cM03vH5aZo
RJSGu94P7TjvD5cl7RoNYgI59uIYA1LV9E7Sl0NaLP6+SW9qdLku8x2gshViKLeK65ka3OfBZ5OC
6DQWpAy3d2slhEOZLu27WWXXpsGns82eDLur5RP5OnjRUT6i9eAY+6LSI5Fi7O+rreqDqpQSVukb
L7Unz7qjROB17evq9a8WkB8B1qiTCtZaLGBipLaV3WhlZeuK4Hq2CWyXBeR7DlQ1IDEasFjZ6INl
voTaaV+JzTabVYqG7zUYs7nRugZaZMZdELykI9jn+2O13CnVs9k/BOVrlhnevtBNK18pxTnTIEuY
g8uUAiO5k6Wlq5rHIfkSRaI3cYEpGJw7of4MBavsMB2t9KWKWrxYSH6ijILwdPsStlKIM/MRFApI
QQCU4s8sz5X5xLCXT8sbc2vkJTedwPSEAjkbT0fUgfcSdo2Nu2N5V+ZWvcsqILvn8WoS+THbkT8O
85WC3PkatmQO2gry5EN10kByxKZjo6XClm3xs5bI5rnDVlVSuYgX7Jqln0LzaBKBzYvMjzts6ZQ0
asTSESALHm2l7hyyGKBTpO6yhIJwToSAhvUejRS9GmbUTbDcx4hZTreao9hvNIfnyXBGn93Hgk+i
pxqRV/PVxGaoLWGIgkVEx72ngw2dorMnOiZnUT5esJb8C/mA+SFmwTyMJF+tCkRioOA1XakR1p6w
c33HAvlxX+qgZbPEzn2cJLhpTEcdlZeBXYJk60M5gIux8yXGZMrKXkuxeKxFnRwZrSJm1J5FOQAB
OJkcaExdqJRtz8TkvzT90eq/0e5xH2iZp/y5aIB3UyEYfsLXcnULqWdlAf3aFHxLky8HFTVjtfS9
1wVWvq3KRQ4H6GFR6znKIxlx12yTJnXGznTM/Mu+NiIpHJobnTGCIxlSSBQeysk8aGl/0w8i/i6R
GG5f5gUzrZoWi5bLrxpKby0w0mf5X64Y+xGrIKXodLONDeiyWIs7BMSnlLjICrj7S7btnpeN4XBb
SbpBBeMQ40U07JlcGdM/tfq5nH/9nRgOsdFclWTmDDFpa+Bm7GX6SQu+UvPHvhjRznDAXTayEhgz
HkMq8ssaPwfJdTc/7IvYmJPLijkuK8bhdRxN0YC5ruxdkyXf5ZvQG1Cg4rUO0rls0J51oEcwVjjo
d9GQjrT35TPj2vFYvlIrQOq6ozVWcrYe5fEk93/nQ3yZVp6SIaYo/nHVtnes9piE1DYDwSVNsE98
jRbKbKRJbSAkVg4qfZn1T0MoQDbROnFYoE35UINDBljQYoq3njnjICoU+Y8g67cp8Fx3YRjXKfhK
cWOexifDmOxs0e2p11/TOLSnvL0hWeMN1eIMTXzqEFVGS1Xb5vKh5MbFJAmHFXOJQgXcM7Cc/XUs
HT/AifjO5AkHEkQeR01m26U2MYYo1HauUfRg6n9p2hxIoEe7Uyxmenr2LFuZTUMRb5LI7jh8iPvB
UmN23On6d1V/iQmmWseC0HtbBl7KNFChWDI/p23OtRSPBNgMs/iuxrdpfhdqXz+CAb9F8EnVcprz
VKtAXmoE3xPzlcSZ83cCuBxKOWkyTWIIyPEYoDxr0+f97zOD+RPELgpw4UAdtXOsoKsE7Rh3/YhJ
Zcqh1u4rcJbvy9nOMSoXQRwKzC2NrD6BoDbQnaJFKrh5Rp1fOPk5OZLwUPf3ZLnLB18glymwpyBD
p9XpPcVJKKcsEmmI80Yk8pI7TWgbD4vXHazEFjFwixaUQ4BeMsxMCrBhUZDaEcVTjvLa0Je2E1xk
BcZtsd+x0issMEmpjSBHNkuvmno/jaO7sdYF4C0SwyFBFmX1iNcihAvVj1CXPVn/PEQiIxetGQcG
qobuUSmFLk2E54mSHgO1dLUqdsr+Y6m0ixlyMUOo5oMysWAukSSnreltR0avtZTjX5ndH9xZ0jQQ
dWJmMPmzl3vloas8zR489uYxB46IRY2t0H9bOUpB3ltDk/QziFgZ1M2YFYp2VEs5B3VpG3WI8OHc
5KLq5+1X39/+/AefljWTeIgSKGg8NteyV/jo+G0dkKZa3ugHGHisvgw3yXMs6qFnG7SnKYcj5YyZ
biQCjrA67xYjKvSD4ol5gd7aTPbkcLhhpEbZDAT6jc7oTYNNnf6Z3qvPmZ/egErVn08o/rd1J/L0
s+mjWuC+eLZ+7FvRvvMpPCN9E6kElxv8hrm7TrTTGJxzUxBEbwdn//qDInMwMqphQjD1DXd1uX3p
hvYmsjJBiLnv3bjbvrfNIan0upugBVhAHHNK7/NOPpjWfNJIJUjBbr+lr6ySQ5LYjAMYJmSxIRXD
XeZnLepJMDrTRy9b6QitUaQbBydLZJbjmEEeGa4wqjEwI3+ZXpdaNBCIrdGONfI8DqpRSOZCYPV1
12O85m1ZOtQ8KAamnX7Zt7n/CKV/W8TbQb46WAq0thsgDgCUVJgEo2KIee3II3KIZMajDQpjfPKx
3O9FJBeEaFLWISKAyCb+Vms6+hxvC4zT2ldM4Exveq/0IqMy6qmFrermyJ3j6VREEehBNUG2QGSC
PPeWJkeqpbOQsHMVP0J7QRf72j1LH+a+Eh5Fr+sitdjfV2rRMCkMOcXaRRaaHbM0dFoZOCFjvPj+
+m0ihUrwVCgbpqHpnBvLepjQWEoAiGVyvUypu0zKYV/Epi4rEZz31rSNNTMA43u8NH4hvSq1YQfo
NNyXsh2KrsRwTgvS93BJVGgy+Jj48ojhtqOTXi8OwdlcfoQegF6E8Y0fWogURdpApyBDCt6c7YYK
Mv6CVeP7PaZWGa1hYDz5xatUuW072p10FKyZSAjnolIRN0A1tvsO1fwsdyaUXEX+gJNQdWs2lWq4
FdcJi7aKr7xW60WWlglis1NwoD/rg3wPdur62vTl781HGKTXW8Ud+VkWRm2EqVu4C4WOrF4p89dR
F7y7MxP+A8hX5sC5ax/HlMwpZHSp7CnNndKi50Q7VcUtmHqOs6hJR7iA3PmuFIusqDrkZSiSKx8w
2iB4DGyQId9onwQmwiKvPdU4gGjbUC/QWcjOXlQQs/k5A0oAl3N9Yk2g7YvonV8ASJRDi0wOM6th
tmHNvmE8ZfXzvkKbZ/tqqziYSNqGlRJj6QolcuThu6m9yCSyh0AWARJznp2V41+O6zqS4hyTKN5e
MVJvecleBnTCHfBi4ucvxT/7eglcmX9GDkiiNSXTKyoweOJLE51N4SG4Ga9c1s7g4KIMp7kk45st
JIM9udmrfhX56r1mJ2zYLpsyCm7kxqkc0VONYNf4d2QjmaKlW6CdGngoDXR681ctg88TnUP7yygw
P4NDi6RVjE5nwG4UN1V1X3SCsHnzorNaQg4p0JhmjkqN7ydF9Qg+tIOxjOchiw5yiNGwOrVpppzr
MBCcwSLEMHjE0DSrDGVsna7YwQH89pL9z+TkT7KrXol4U0SmyEGG1MkKbWLoGMunqALN1rVsCC44
2xfV1TpyMEHzVsmymqVMD6Nngs3QjhyMbXS0yh6/MFOkxwwNNaoInoSCOfxAuK7HeYqF7HywgU8Y
rDh63f1ypG71C0MQkk/ESx6sexEbq8D1+PdkoiWaWhO8vIRj6Jnt2aBnzQztcL6qW8nZ94Hty4JK
QWf3f6Rd15LcuA79IlUpUOlVseP0RM94X1ROq5yzvv4ezt7rljna5i27XH6aqoYAgocgCByImGVj
sMXRQpf0XUDz7sF5/FQ/BPvAA8eALRxkq7LRMezclrftL1dxjG+OU9qYggJ/QZGfQwQTXd6hhwJq
97aYbRNexTBuGYfGoLc5tGq18GFMOptM5bkciaUKzVHVueNetzHrKo9x0XDsokKMIC8rPxczdrb0
d5CehJE35ff97vHxoLkKYlyyiytidAoEjQfhIoIvTQKdQXjSffPQWHbl89ZrGyN/ymOfyJpglgcj
pK+A+mO07HWVkwTl/T6T9krQ+BchKMXFMdiP8knOOIWYHEdgX8dSogZNQrMjWvAaKfsSJKFRH9vg
brby9um203F8W6Hh1foiV8+qUdEXETJfJtU34pMm8NIj1B431p99JiOtoiyRgPWQvk2OgBmviVO9
mufmTt7xSvt4S0PVXaszBX0jNTBdLz8UUmbNY8g5gP/lpLp6F4MGoKgtjZ5OrMvBOLg3PQQYidU1
6DnByLMLz5e3u4SvWMfy4kqaHqNzCOJ6ZCgQ02i2WGP297DrLJrxHGntid3Zjc+fJcfzQwYgDHFo
J5HCrFoLThsf1AwsjstxHo/Zwstf0MrfWz7CYETctYuGaZ7w+QTD5CJ44fcsOquLY4ifjOWoTm+V
yAl1OK7PjpBCpYCkwbDv7Y06GP6X7GAmvMQxTwiDFTWGQP5TkSBL4r4Rv+t4X8hl4t7exdvlXFcv
IUzku5h6ogaEmk9V9maSfZ7mKbNKXbZaA1ScotRYsmTY6gK+GrPkSOfpyGCIrBldOkUQjrjjVGjT
uQuVZ7HSPY6SnM1N6N9Xm1tQdAWhG/yxQWX3AkJqPbS+Ne7i3nVn05H2t8XxpFGtV9Jk5HunJIM0
RbrTyGNqPt/+fZ7VGByZ9H5ScxlWC8zRatqHzgjtKOHsK84ZT5iYYk7qRBvpQ9o4jXdIu8d2mA6Z
lU2BPbRcDhCeyRjAkJO5zSQKjROm0WjVRdP/0GYsSoDfbzQpIrXp4s7Gfal1rlQ/3l6YbS1MQ0fH
Kx7xTcadTbNO5KqpkahLyWUAvU6Vixzf2l77qwj6CSvfQgNqnWP+A07d8i7NjmPwBVxBt7V4b+D7
iKhXGYz/mmlYoeMUaogP0rcBnVamo7nFXnEutR05tDgy8VKfPEcX4ug+Xj53TyhV4A4kpUty6zMY
Ny+bQNO6Gp+R7ONd+tDt8v24r3zeA/i/3Huu6jKergQTnL2AnMW0hEuYgy8hcorXwBsOA4aFJ4fJ
7ezyiTuwj3rDLf0YnwebfTUj8w6fBwWolenCXtWKfRIRT24LF41avtCjy6BAcmpQBV8Hu2UXLZZh
VJ9uL/jGVleRH1eJBoZLSvDxq0+ZmtKRdFEGx8ieovFHW35eol1LOLHp1t3rFzHMgTblMdoYRnn4
2VbXBY6871xa8VbZeeD8RjvxLwKZo20s9EEXGuhlTsd+wqym6DxgWPRt43HVYjZ9VaWdoKWEqjW6
8c44VF6wJ08GKFiCV/4VhXoF4zW/KMUAAAZDm101QKnF/CYXPcDyDaYTw0tWfiGB94fKMVCAOCeT
xxDKaX/JDaYe9P7wNXvFfLpn4o1P/JpvnnbMnm+DGSd1BR8RW+TszT74ghZQK03fKv1JGMWHVih9
joobseovBmW2f6nnmaRnMGi2R70NWizU18gT98Oucv/b9XAWMGH8hVfevoHkv8hltr8RibVOanVw
eumAulYzfVp4NOfvs6hvOQtz6lXBJDSDjOXL9vWdujPuu339oL9SZsDEGawuB8MibdzW/RBbMLxE
0DI6iKfEjb3eAs0e5/TaOCDXOrOJ46wY9cSgzqtgbP2I6XYyxnXcXk+eCAZlaItW2BKI0Ob00xiX
pywzOVpsb3l0ChqygYG3HziBy6rEm5wKs5IHyj03HU13sg1LQNNKBSIGXmZuE59X4pgtn6eDnsep
Njht/6WS3a64b9u9wBuXsemPKynMVp/auG3nCUrp0Rc1fhaF88BLEfNEMLtbLBaFSBMUSZfe6mc/
Vb91GSfFwpPBbOe8isHqaUCNVngNkbNXCr+NPt/2Md6CMFtXCjRZE2boUS0NBhU4Y3cuk5eh51wz
N115tSLM7s3GjJT6AlWkTrIM/aSgWum2IhwJLLNIXtV50I2QgI5TLfUN5dPt399qUUJY8XOnsF0i
UTBIfdwD5JTMju7DXXOfurFr2uE+W2zjTcW7irDnIevmIbISypz7qSJEcSFAaBOcDaV1xdSdKlTY
Z2+BktoBL+nGVZKJAObAbEujgzuo1uhiIt/ot2c5wVQHFLSl9w1KrhTJG3e8XiKuXAYX0JQ+LOg1
opGH8m12ESg7uT3f00nT5T46ytZ45GbkNoLWXxaUQYk5IHo4jrAt5UZ4L2j7Gp56J7BkJ/dMR/l+
24E4u5nlGlHzKSfGABUF8b5aHpt0l0pfb4vYypP9ohKDGEGiV6ZED8nKKU7Km44qvfis2aU/gw/k
onkVrjjzrvOFPQ/YN0OPlaMyOGLMI2q+W0gWQhHTzjOrwrzfRoOyx+oHR0ueJRkwkSY1aYYSlow/
tZ+6Z7znONRRMAFTehhcrN4FrxOcSg/ORmTT6WnbiOihgLMEeWglDd7LRlRc2u10NyzP+tI6t3Xk
qMg2oMxLOZC2oPuh6qwA77bRp56HaNuISQgoe2X8Y5sSZzHPOqXQRjwHg/rwomMsxG0l6Dp8CNm0
qwAGvIZlyIQshoD3W++hwa0X08Vc3kvm1q0XXn+Vw4CWUuVzJc/q6AhHAzmw0S7QfBs9gVn2tXYW
e3I1jxy5d1769be0YyBrGDHFqushdbT/mXe9fE3t1snuwGTry4+3TbnVcPWLjtRhVskSERPUUEwC
aRkYXy3aQD27mt36gYPi5v1gFwjZ0ufmMUHYxjXwNlJeDcwEO9hwTd2lWMjslN9VXngAh8RlQQ0u
DRKLM+8Zddv5r+IYFJOTxFD6ALoa2lGVXoryqPScsIfn+wxcLU3TxSA8gGui8VzNLRNjHm6vmMwT
waDUUE2VEGUQIRxnu/4ChjoPJNLe5LR3tCi9eO098ta506fcac79LtmlTuzw4oeth5q137BdMqKg
zJhIDFuKB8mjFaXpWcLwQuPIbwjmymLuK/lURVElQJZyCfzuadr1XnQ3O7JFS7Q51t14KvlFLwZb
irnrGp3uB/HQePNhzixi17Z0xPRq0073k9veV7vFrqzai9zgkRewyNu7X8elyRBlHKnM6o55UudG
aowIlHDmoeQKx1Dsp7vigvLg+/hEK4jAFvnVsDXkhASHt0e2al1VohNMkdWJqX8gEwt1KQ2kBgYQ
dpofHuOD7uan0UF5GaTx1N3ckSthDAAsQkvA9wVhE5rFBO1Qm4eIx7W+bdKVEGbbo8yhSEO6pCOG
T6R3i9P7Yum1d6gZ6azCS5zgu/oAg9vkWHYYLGQRysbKfWukXvoB11efwUBDO81iow74jOIEPiYw
lMe+6ouOhh3DC5q2iMHWi8iyP5G47MAvA1nEVzyUjRxqYIN0RDLh8+KLXmdjDmL9FHu8YSLb8fZV
SbaFSW2k3lBFCG5d4aK/yW5/jpwR1asWnQAqv45P446n7SYg6oakyaDS1xSWSodMJkbeSObo5Lq3
1K8lXvJvg8K/mPMqgTmS5XxqkBQO/jmSo8oqH+baCuA30yOx6r34jCuak4qWLFq82rfNWGelHHM+
t11hoB4HytHeGDSq+A24e/i9MdsR/koOsxNF5NqqRYScZK961VOwb3bd6z85m2A3uJM/78zv7d9h
ZHE3Bk9FZn8inFtqjaqY7CXP+CE5khU/DEdcLSrXsFDGAho7Cj/zrnlJedf77UTVSnFmW+rCqLTJ
AunCrndp01M4odE8Pgl+5saFhQPUvu1N25h3dSYG4VthkLK2h8A5eGr12qpazcqD0b8theez7IvF
1OYkyGWIoXNORDdz0ofhldzXDq2Pk4+1h2SmV+546cvtw/pqT7Z0vTXLvpnobqST2oY9KoaPqZ3v
xZO4i37ruWQlizmsW20Qsr6FrOFteie4FuzO6j3RU+zM5Z9W2xcCA9OuDM2kIMcEImGMoXqRCRyg
E3Hmc+w2x+wYIjIAhzd2qJMdsh+zbsWvnLXcRLiVXEbPxgSvthKGE/h/NB/MtgdyH2G4xej0++iA
zsMd4WQIt71nJZG5+oD6NUmHSqCrmGPWEEofPvfnTrR0tzxNQIMFvJmeeTL5R9dmALSSzGBtU41K
V+qwceeItoDCzjDFzC3cwp9Lr/B5b948y7LwKiiFOrWQFsuFRUq8MajcduXNK/5KIwZajTAxS+0f
jZD7equ8+sfwWu0kHP+91yOykq3mR3tUP3N5iHi2ZJDVjOIkMalkGkzWdxh05A6HxaYSowPvNrfV
Xomo9bo7GCQVmkLRgwA+k+qOsq9dOnqu9OExh9gddoONbelKdrArT0gHOx1eU+ZX3mFCNfoQZK2+
gQHXSpCnWTLwDQHJ7TzfNeSM09Pqzd1cP93elRzXYTM3VTbW0UwgajH3cuzXA28Pbt6Or7p8yNUU
UlnoDQRUpbV4Jgo7I6/aJZklerRHtfCF59/RSMV4YU2XlA/kCgaILkpd0RHmpL1XZaB1zWTesbQZ
BSME/K8M9t4Y6J2UyxXuNxhErx1yN9iri5V80t7oNKKcUxz5Dsgf3eEqjQFsddGaCunf0ZEuvWsc
kmdKktu8dpjTErqCrfiatbj0SiU45SufDH3zqF8py+B2SUy5MxcYdCgvmN+uiueO9wCyHb+sZDBI
XfZdDDo1GLRx8KDzRbOLpw716K0zuek3ccdNT22j2dWkDD6jN7HseowARkAa4y6FOv+77n24CurF
es98UOzCBTX5Z/4NanvDXSUzWB3NkzrPGqxpTGcpuCM8Yjre7zM43bW1WFYqft9MX5r2KPFIjLex
6fr9DBrLbYphNRF1ffk5rYmtojQtN75KcmWJPHD6F7cwiC5qeH390NqplOFctAKEta76DUUJkxU5
GvJ5hkVkq76El9+6yhtXgQz6y3OGYRYmBOZ1ZE1NZAd9ZYXL19sQ9S+ByVUMA/CLIZt6rkNMdkKF
HeJ1jCqyi6/pmQa2Ec11eeOepipiyb4tensz/5TMBtRlrYkGau2xmSfTiqPvKV4c5YbXfsGTwiCW
MuSaSGqEtCM5dPpTHPi4ylu3NdlO+l7Xih2wYy4RpiDStereRFty2vOIKF121R2mcmK8qYyxnJbm
hd8QJDgtVzpPRQax6qZVAvQj0yhafYt3mFp0T7NMdEJEQN+S7MLHXZqj8iZsmapCZAx1Nj7UHbad
uCwYbUX3g+Gj9d3rnOyZoJU7cDQnxSxeLz6BPgat8L93I1qJZhBzGKcuGQih91vjgfZQSo+q3+5z
pGV52YJNCFuJYiCyF+YkrQxoWQ8Xjc5w+8Qx42ZMshLAYKQ59QLRAgho8E5AzRd54FzxOiQlUrxt
8g7wrdJrFezbP5eNwUw9NwZhpLYbbdHu9jEeeyjJfOrxotdtyxk6Mq+ahlY7Zt+BW14zIozAdfSk
P4o4r2uRN/Fnq1UHylxlMOEA0QqSpPOCPPaT8RDuwHSCDEtx7NzZyR3t9f/IA/K0YrZaiQKMrMqg
VetS4oL8EHk/UlQW0FksNH7c3XaPrZ2N7J6G/xJRgMS/Pib1wRTNAk3UJ2AAz+ajkP2Iat4DCE8I
c9CIWZSEGB+H/Al5DqPvnXaM54ADF5uB41oT5pgx6jgOhRyBo/aXpjvN9xlk5/Fh+Foc6WuwjQFy
e9GZkUkZzuOxOcQeL0u0idHXLwBHw6+2bKRInFMDthw84VvwaLxMsbU4rR3sWwHNKfrhW3McbPXQ
PQh73hys2yZWRGYzCFnZptoE2fLwEiUgXDkVGSc03/LMtXrMXmi0jpgNfYvL6tDGFEi95l2fKBSx
sf9aAuP7SxhrdT2/x/7JM6Y5DKfxrN1Lf6W+8k4UNrkgb/jKQ+DN95O1WKr46kE118C9hhJiivaB
H9nSLvc7lBBWVnREBsz/kw2nsGxCdZpJIEKDsELqbLU/DrLo1A1HCM+QDOZjSh5BoxKWSlEEW9Vi
pxsrJ8vcfpo5247ndwx+dGKqNIOEra0qmttFyS7Pqp0q1N5tq/EUYhGk/B9M1XnqhMHfKkov5PQh
IRwf56nDgEgOGvy2i2C4GKNKiH7Swi9my2Er3DxUVv7G0gjpQyvOLVhmgROU3hr5soNyhwsuDeF2
kdvvfoMjVV0LZMChA203eDlxTaqKv6b5L1N4vL06dJFv7Nv3DbbaQHOFuZYzBT41au1WewqR8Rjw
KlG0aKL9clsWD2Xfr1ErYUGUL0mnU2FP0luFwWh7jEfz5O8oajqVJ+JoAPvQXn4UNhJ0Dkc4xw/f
l3YlfByjcqxp+QNNz8lufhfvpgL05KZdlghIQ1s6p05GuC8uHOx9f8RbySWyHLcGfbuP6s+L8bTw
2Gv+BQNBz6kRlP8gnPoVA8cuMQKVJnnoiyuxUXXndTtxb/qFO7/yShG2tbkKY+CpCSWkOHMqzKhO
pM9tuTH2t1eKJ4LBpaBNdCOnOY8x38XKSRo4v7/5sKCKVx0YRCJhrkpFDAGdU516u3PSR2UXObFv
nGJUn4tgUkV9ncQpdtjGp6tUBp/iIm21IoRUoXpOGhSdKZ8iObRv246nG1vQbnbSoE4ZpIg+AlHV
w7SEfXownOkwX0akZp3isfPrr/nX23I309Erm7KcKMhfjnM1QG50onVbyw79eYuTu6D/f24x/tx8
J29UbUpuQIts66/RA883t3f4TwuznClgXSsDpcE31ENst0NhJe1pJkiUGTrn6KRr9QE1Uakly0ST
MbmGiXZajBuQMUgEASvp3aU7y6GXCaDeOGXglQuU0OoKDk5ves9KIt00KxRJKzFoixkSxeaxUByz
Qedj6t5exM00loonBdUgCv6zkegygkS/p4cN7RySP6mv/0RTkk0TjOORd7Zt1i+oyA6YhIimprNT
ZSYx0/K6jicHTK8zhrrToTmOMVp9YtVvwnlGlUg2WaHHY1raNuZPuewm6cRglJMeL3xN/yYpl0g6
hwrnrNv0xatq7H5oygwcVXoEEdGj0O3k/DFMHqvp4faKbULlSorMeMWc9XkcwoBV/AJmLMsUeDTT
m54uy4YiKoaCxhIGjFP0X0x9nE5OkSU2mV/04pOiPCvF92yyG30v8iZ3Uez9sLNW8hhsDpU+N3vq
Enr5bGSHtL3P8hpzgS/JVDkdt8130xNW4hhQDjutboiSTE4vTrYqfW063dKT36BnVIEV/zMi254f
9hin1w8wopiNfiBFR2kAs0wVcTqkN71hJYaNFYWu64cEYub2R5yVFyVNn2/726ZXryQw/qbGRk3m
AKvTV9+74gFXFcus7wLh7c/EMPBqjqIc9ALEJNW4rzv1OOv5XVKCAcucdrdF8WxG/77C1droErks
YbO6zv2xN70uzjmwynFpQn1wJSLD6KxFk6lLt9OrniUnMZ5ezB6hR9y5y4wzups4Ijej+tU6MVGa
bprtEEbQypguvXIIiWHn5AfYY6KZs1SbOcO1b7MAsWRpEEwQ1VVnHcnexF/2rVGh0OYePOGdYonK
y+0lo/a6ARGE2ntlz2CY2xLXlMmJFdVd0sVfWsldCtH7DTGKIgH3RFWUCbOb2rmYZrmBmFokVqfu
A5K4oilwIonNHaVoqk5k3TDQevGrMrVKZANksZAiq/YyF3aqm55Qfs/Cv39HnZ+C2JtrijJbpc/K
yRmkv7ultVDpZofz99tCONq8lyutlqaXAiPuVGij1rWjG4IVqq91esq4XKqbPnA1G3ttLepsRAgE
bYwp3KP6CmNlBjsjM2cf8cQwQDTUZt8YaQWqmvobqjsszC3qA14YxBPCQBCheQvZhNEWAzR71WGa
Lzm3C5UnhP59tTLKEMySWkJIogt2Xp2bCjk6g8PNuQmmq1Wh7rESIjYKErnYN468/CXHL83o3nav
7QQCZQWQadSNsolfBfQ5Wr1CWjc5vElPkqc4tW3cJ15zJIgY0SQSWDPqbBNfRLF6wBG+6dsr2cwy
mTr4ewUV5T1CWNlidWrD7zVKFo0x4kDCdhi+ksSsVdg0Rt/gvdohf2W4i6JPOnJQlOXUb8UXxe78
nnMG0t/7AKgrecyypWG4pCktXiTxHqT+jXqceCu3eSDhMV4yJCCdyI4Za5Opj0gM42WG+CxE6PWO
K78rybfFqDFqRualo6kjfFBpJY9ZrErLU7XIUc1D23poIj/xhvfBqaafHMfdbxDsqEjT/VSPWbGo
CuMxjCEuL9RjP9R3Q/wbzES/iGAWqSLDmNeY2OQI5YVgeGQfvPT1K2d/bW7glR7MYR6Tyij6Eno0
bwv6TIgrYfihbutn4Sw6CYo8BQ5ibF8BVxKZw1yNhHxOekiUQpf8TfNXmReBCQA5XM3pnfB7+Lnz
f+f5cb1czKHbhAP6yiu6lfvaMePU6X4vKXfVi628GsfAmAyCK6Z2LlDjTWkCVZfW6/w/jR2cZTOZ
UCUssjoqKvhGlr106pvESxJvQt9KGSbsH1pFimUZyphh7/RKZU1T9lDWSNOK3EpquuA3di5LWZTJ
iQ5yXayN/GD4phf4xG7t0A19FU5Iq6nB/rOn5YzcWiuelixmBEMFrmxo+T6w4r5zhhO65B4Ed743
zyJYurXXwua9PHKAke0dGXCcBX1Ldxw694XmaTZ88CfpYDXlDVvfRPnVIjIAYiyL1hkKJGHa4y4a
ZW8po3tBzPzbGMLzRQZCokmRiD5DTLeAryQEX/HweFvC9nPxShMGMwJSLbhMY6GCczZYYKSlQwIE
FN1HjmmjleFSfaJN0trjfFQOkstn3eUtGoMfuSwUdULhPmr2KubVS50l5PexJlsLqZ3b2t5etg9z
cDSSTnKdQ1l52ZuoKU52xbi/LWL7VeunQT8Mv1m6Vm8aWn+eYH6Vgy482pOa+sMhOxZ/C2c6vnrg
XXy2ny1WQhlQKfNqHgpaPCz76R0dckrH7JZ72nvC72q87ZUSO2s8CmstIyhuwT2BfJJM4yDPpveH
VmTwQ1Em3LozilzgSRbd1O129CwTLxq6enNPGS1eFSDXhkzcYWjLAiY8AH9wljw6qpg4qk+f2lHW
Zf9Ws+L12Pww6oYsiUYmilWtixme6NdPz6or+XTuQ+VLvMwjz/EZIEmnXtGWBo6fLpPdlgnGwhvn
ppw5SbPbqC+JDJhEkWqmZQQxJpCjuScGsUPTarhTrHkeyGCG3KSdlhfwjvBLszdfS1/AyIwaxZOx
Q4MCNNf+GXCwF34tGsJQpy6vyKk9K/e59q0dW85d5fZpLX248PdVKBQLtNLiwIoVJEp6Nx/2Cyb9
luOh7zhItW1EBcxwEjp2QaT+6/0vjTV06yd44ZEX5XVIDLsQMMbx9j7myFCZUqAKJWWR1ELGbIje
1L9GscxxuXcWm48xzk81VCZeC9JhCJX2vWpF8Ub0GLV+6YfgGrWmg3pHLFyTdvOxfDVaqz/GHs8z
tq/R6lU+A70YCj7HaQ/5tTs4yEueiL84iiO9Gk7rGNZ8mu+RmXRzzJuud7etu72rr6KZG/ywhMWo
0ErpMdWsWZW9OVZtQRTd22I2OyyR0fqfp6h0lVepCBKEehxOULFxFg9gfBgQSvZ+dOksWg5Kx2kb
OxqL84qEuIvLYHIiDk1VVJA8fIvv8qNqERDwYbCu1R1mjzx3O93V8cos+I0PVnnehWobzq56M1Ge
pM3zotEmiKSpUHyOznkNXAXqFz35etvC29tEl0yMPwH3yHvp+MrARt6mbaAgaRAmBw3Hj865GdKt
/HGPXH+fweWCLHFe0+6/XjiVmPxTIe9WihclQ/VQdenSyE6T59sqbfvmVSSDLpJYqmlrQqVUUvZz
h9xO1luhwmM45liO5biK1JoMBnpQnX4olzNySJ/Htms55uPo8h5Dr5aHZEEcBLTVLsdN2gif9C6z
Nd6VYjsO/mmwdy6AlRAjQ2XvNMJg0yA4i/xCxE9T+ipHfirzOod5RmNwoypiqell6ING0ZdhaTur
1HjsQNvFE+pVH/oRK33EAuw5oQZ9ahczJ3e0j1d6jRz5ebJlL0O7g7mvzrwuft5KMXhhLDJR4enA
C/E1qp7ybj+EvAdInvUYVOhIJUoKzSiKk3AMJdEi6vR0e/NsAo8mgmhONGFCg1EjVTW5lDOEomIs
W6q6q4XDErxl9ZfbYjattRLDaDIJKsl7E+EaCdqdWChWrwherTacIGBbDEYDy6JmIu/GuFusVnO3
4OrlNHp4qWfDQtBxP2S9/TvagPoDwYyimOwuzZUg0pQMMVrZNvaSeNGAo4FwVmZz8Sm/yH+FMKd9
rLdhYNLMoSYmXzNZ3Fck9v5MD8ZcoGTtQkIv/cOEe0d/qZfONhQek+Zmt7u60oTZn6DMboaOmkvX
99qB1g7Gg4sMnp81NsZT+reV2vboq90Yjw7SMG3EENI6wbT78EEn52FGxWD9920529dvHSNgTNPE
rYodDEhGcSlrY6Tl74vX7VsLrMeiVUQ2+PUx+it1NN0aFI6Hb2dRVlKZA7aZm1gq6pn2djUn8hK7
oNjADFpkfM+0oLXa9Q7xqkPkao+CV/yoOeW6m9ZdiWcO25KMqVmEE5TuXwJx12AmjBBNKJziAAbP
umwnWYg0lyxkEDR4kge6CzymSKE1IAQrHsWd6fRcUtlN8Liqxna3BMogxXMFiZ3gSbIbGJeJR4m+
uadXIpg9LdaaGeFtGt2Z5XEif5Ujzyc3w6+VAGZHEyHtojiGgBjZoIPsijbx5YNs45YAqpLk6+xp
XvCUtRbmdZzrr7d3BM+AzD5v9G7BqCS4ptq9FcXemJ/AV/lnIpjNLdRSQroc+gmh/K0a5+coDHdp
vnAwZPN+vDIj3QWriEJIZtAp6hCj1m96P1qyHKH9dDc0ftzsiPJbURK6qkTV1IgpstOkzGRMUq1H
z5MQPIvNOeBSptOb6YeofCWA1ceQi1QqsDKTR7PjwxFNyKBqTvDeyuvk23aCqy5M/qebZiEPDehS
KSeV+PnsZbz36u0DZaUOg4FJP3RJ10HGfOj2GIuJadgj5sySIz/R/y94e9WHAbws6+VUVSAr29PR
Qb0fp1b/mLr0tcs807FfMpgGQIhFOeTM+3LHq3rcvpletWU5FIoxCso2FwEaL3QuMV7PX0yvtfXS
CU/piZbea6/JObEErGV35h2n25D1U3+WYAHFaLmYBdA/buuLINRuhvDq9qbezoeuNGRgcci7rsoC
bLd/nn1pe0aMhiDdN7x5x+tg5zgoWwRcDVredNRBi6K9mJiSoMrDIZcXzkHJsxsDhj3JzD4WsOVI
hyKH8Isq8jKt2wUHK7MxYBiobTr2GjShid3uPvPA31/hiJzsaFc+oYKaNzBmOwO1ksjiyKShboIq
1f49OXi+eVrQoJlALhiFkA8FGZRHR0FlD3wCM96ysbjSBlJtNFBWzg5j9F3THxeNc/nm4YrC4IqM
mRmtOmCnJSeU9TjKMdin9uhVd9mB1z1ILXUDkRUGVog2pBL6XJHmVU+kvWCilZD6KeaF3d5aHC9k
S1grueulgR7J4hwgo0ystOfdubZLCa9OwVbcQY+R9DqsJh5wWbGXHdmrvoL2Y57NeA7PzpiqZSJm
TQYfqBS7/9Jiilvuo9zgGyjAreVL5fOwj+NzhImm6qGpe8mE9TDAaNek6I9AuZphShz84y0SAxVj
X2cDoQBfKKdSm+3e/K0L62qJGKSoMZIunGIokgvKTu7QXR+Ybl7W9m1v2ySeUFdyGHzQmz40G/KO
SJLXnLrvCxgAxX18Jlb8DEo+O0H3SHj5vSeulVwGHHRJDHKlggWFHTmku+wJk2+rY4upQpqXeuHy
hwvG4ITSqHWV012lyJJdktKbG839Q1MyACGLAQgbQ5iyc2BK0NOlu2Vn2p37Dcw1lmHR4Rqho3Eq
sLYD35+nPfuKks3xGGQqNFuK0hoz3Wqau9L8IjWuHPiz/nBbSV5ow76oVGI0zzFdN8pccEa3vxW7
IeoCKKe4htWTHfSe4mCh1JG8Eg5e1KEyUYeRGYkkUOEDiOoUp/Sr1/A00DFC597Coc3RlRODs7kp
va4iJFze98boBkiDgDv2gBf7l2FnOATnp2rnzsvoLZgnZhX27z06X/cI+7RSheVgBirUfW+kpP2G
QE/iUMKx2OOyDlLj3TjfVBZxAinGeBNImw/NXn4pbRQookxgduqn/2MpKRDfksbgztypSkwK2LY/
LN60p4O3iJPuaXto6vAvBdu37OsuYeCmzKYGbLkQl+ynU+sb+/fbx45X4MmJEVQGZlJRm6eZElMY
tafW7pQ8KIXbBpxAlXeqqgzStGJYBqYMbUYbDzbIGNjhgJoc+TPVShOcyuf54uaBZ4C4GT1Qhq6w
xWKqmBlmVQ/YeYI357tM5PV7b/rDSgBzopajofVDhNScKlnjbPWf4iOt65AvaeQE32gxLrcMjSeS
cfhqRu65zKFTqosPqVS6OAmtYEbyUTefU7DsoSXR6brwNV5aL5EHe46J3ekK5wimYj7shJXmzE6Y
4kwPBxOfUZHIquonszv1MydO5slg3L8To3FpzB45wPkvodjPDVLtv/Wcv9KD8X3ksDRFpy6iqo+y
7osi5wjn6cA4vTjNul6G0CEU7k2kvIWosYb4223Mv+3nhKUnCcMyXmQJSoTaUZaPgcAZ7LMdev+0
0ofOz1KOlSJqIYASH9Nm6AHP5Jj7t+OV3t42FxGZsxIhgW7MBgRpEdpKg8fUkC0Jm+u2vbahaKUP
3WSrvFsLnpNCErEqoq9fcCij/LY6olPIpuQ/xZlXUcFbHwYmtHhJlUKEVsaQW1FzrHQetm4x5asr
hahdVwpJfSZWuEDgGFQqS4tU3F7Hw1jj/Stp75M0cPNgOjaJvs9TmRNc8ZRjkKBviFSM1Dea6IuA
Bigh471F8JyCwQG8jZWYygLllLH1m7DZDRUePWYeN/3mMbiyIQMFoWEoeLqEU1TgxbQwa+TzFBkY
AC15qJ3+/IceyOCCUM5FNc+wGh1kAnJWr/TVO0pwEe0yUDbyPHA7vXhVji336qa0ibQR8siD+TY8
JY6BqcKJE58rtz5ln+qT5Io7HQmJ5Cwes/+Qdh3LkePK9osYQU9wS1tV8q6l7g2j1Ybee379O9C8
20VBHGJGs9FGETyVQCKRSHPS5znBHCV5i4is9FNohShKa2zhIt2K87WsHjnruen1ruRjDEcwmFqZ
x5APQ3Mtuf8yFiEmE33rwse6AKepfMqby8Bo3Hjg1bhtB6tW0IwxGYo+oIzCf/F6TcflIKI8Kr4j
jnFF57EWJziivmIZP8Zn3rbyDPNbdmu1rkjQkakaobPZsTli7oc/nVA5ZM8WLybC20DGwIDCMqyW
EkKOQelFuWpjLIa3v4ecY/5WfrGSJZlKExRKkIWAfIU4nfiY5TzDz1MTxpTUdVardQ+MApG3CMNE
Shh+OrEIDKkcleStGGNO4mrqdVEBVGMsjlRc19rEkYb+2L/3weDkvjf6qpILaAzEnsz17SiOFiZJ
YiKXGxJHV7grx7lh2LIk0NqG4JTGAaOpndYfDo1rYBrAP2i04CwcW/Ug9rLR128+wJWR2fMX5UDj
vvmxfcEg53vN5pPZbgdkz0eYrVQa0KRcphqEo6/I1qYU2RmS3OZJPnwq1reCYqwFUQw9KOiTIcyf
Sf+ohHckfflPB+ltaNHqIJVNh1t/gDRjGVmycYuYn7WU9/sgPNPDJhNRXB42dfJmerpjfhdhjzRf
crM73kHieWvsUL1SwRSnpQRSi3pUGaxa8V1+FdvlJZ1NJb7yaiQ5x0pmbEQ2i6CM07F8sqZag/ia
gcZAw3BE1N8avOIbrmyMlehowZQgAGzwwCmoealr3vcYNgrG6NDG9gXuzNk43vFirAZYBkIzkIGY
JNFFNaCZYvgczdBZydlU4qImRtvH9LYAUww6cLobGmmLkeMQfOmk2HRalJlYvOuQc4OwOcSwLeol
Xqii5JKfqahSQTzdSHiMDTwY+b3dJShEMcIZMEb6zaxOZvJAeAUWnE1ik4eI+gTCWwFHlt0P87cp
e90/vbzv0/+vTETQZ2rRiNigQEl+6Q2Sy2LBuzJ4y0T/v8IYUf6p6+jIdvpZsFS0XKkoVko5T1Oe
IMzrY1B0Pc3eIjDq5VTeLiUnBrFdH0RU3TAwVFMz2GqdsexJkBo4Lo0jn0wMUWpt8rVy20v04GNy
gxvYmrO/N9vrdkZk1Kubs1SsNGSp5/KnKPxSSWoZvNF4f2N3ziDMNZSHYj8sHUBajIYAnarbPRMw
cbVH2hxkKNbnHgBnPEbh5JpAKhXKQOCkiCpMXfiptonVTjH6lgymAVITCnFVHUFlfaKtoYEvo7q/
ei5+Ywet4hRcS26XwvzwckO8XWMUsSu1LKtMLOgkSNekaLxIWK4N0nASJ9uX03kdmcspGZRExZQU
lIT2r8r0w5QOrXjR556BySz/TQ2Zm4lEwTgpBqLCafA85s+1isJDkbNn2/3dqz1jLiMJtJySQNWw
cyil2Oz2fu4nz4ufH4mFwqFT/GDy6hk4O8XSe01Kb06xDD2R5OIiiZODqKL9X5w5A5G2LdOfnWIp
vkajkgW1h2hCdhminCfkWCaeGIyZSJS5GMuFRu2F1p7Hgx7MVjdxhPgbz/gsBWMn5mmhlFFYLFoy
Q1nGpYN2Tf28/IbnGW9ndc/KYDA2IlrSbNB1SKR+m0/1lxFo5gVad+3Oir4vPsirEVG3/wHwduTn
LCRjOSqQW6hqia2iQpJT4UiiNRwo2WNgDX6AltPKztAwvH/AeMpvMCZDHHQJM6zeYDFK0xvd9FBe
gX7lsqPXCzJKIbf9iKc0jPlQck2fBgVLvJjmqWvm29IsX5YodDmibb8WzyvKGI9KSpe+o/lduqIx
ind01Gqg15r7nPqbZ8gZibEgNdGnACEeBH7mh6l5GEXQL7t1+JAh0EX83LjRFc6Z4JhgwnQAzqIZ
ovYQsrXhYtfjQ94fjPCnIR6D4j+aR3Z6cybXXZaNOH0DtAMxF1fGlUbzqWDrdCQb9TwHHskHx2wR
xqwMHUi5OhlKKQvEGmvRLmr9wNEOuvsfAxd/9oyle6kTvSyHCRg0I67b6V0DF6RGMrW5oVQ20ffi
HmF/TM+5+lTV6NnEEMbEgDYIxp9eau1yo0juUF4LE2/T6ArtScdYk7nrjYjAZkL3Fy88KM/dIcas
2sTKnfGCZzR528XYEKE1yCJiMDtGlvtCf11xVXA7YnbeK8ZilHkNviUTKtjp+oOchhdSI1hdimr5
PrCHqs2tdmqe07g/dKp4RPcmR1l4AjKWRDITmYi0Wj6TEg9BALeWeHWh1ETsbRhjQjJTUfRpAYTq
Y7sOqU8T0v/AVHEUgyV90UOhzcDGSX3uwE9+kK/SXfM9tEXMfwsd3oAj3m3Ksr6A0z+qFoG6OT9G
t7d7lzL9Utn0ywl5rt6hHbzBNc/R3y53OR8xkzEgixx3ddbTI+Z2l+BWsugNrl++Fdk88NR/u5F3
hcb4J40epeJAC/WzI6YWL7An1JKQ2+yid2KMSo6/0kdafRFc84oLOFpjMqYknNKuQYgDgTyjQOEe
QZZIsyUz8pexsPD0dTAg9xiqvccxnpwrnKWEKXOxHKQWEidHDCvtbmkMWz2a16md1HZ6q2E0qzTa
vKAYD5WxM6qAWQNExK6KwbNRHhCTs8L8ZV80HgZjajRzUupkAIYiJNainbQmtMqYEzDgOQwmY1CW
OWgnBNzgAvXGHea3W0VeImUUBK481V5XTsckRQGHkDrqEHKMGV2lHUtjMpamqLUKQ/foKoqPfflL
EWewIgh2OejW/lJu96r+OReELQkQJq3Jx+jtFM6ugbBi5BjXGPyI6Re0IyN1YHO89JWDum/hCMsQ
HSEjoY4EupljMCIIvtOTmljtC7F6cDIJDo9WnBPFwJB2rPcqxDQ1sRyI1M0Mv6Pl056fhPu3wfDf
0R/n03kL+/Jte35EAukn2PQlmdm+MTdqtZJQbKaiwlmcjpP5rLYXQ//Ulsd9pI9HwZAxN4fOi1PQ
q8N6SIMq1lkWBb1TT4KlV96I8QsDL/jMA2EsmIhagTmcSI/5nN44Xo3yl+Tf85K/l4P+hNUGpZmM
fosaEHHyEMYnEzW5uv/vl0qXUOQFlnCk6Nl0UbGg5ljOZywVMry5YBnxoRF4FccfvRBDXoMwihYn
dVL3CkAK4XHSYrtRBXdfjG0E6JauvM1sYowfap1GBf2rvTMsslUq5Ls8pLW1j7G14To4Fv+HwZg+
RSliE3L0Tqk/V/VkjcLXovz3fKV0qc4gzCEp5iALtIUKgjE4Y91eqlJjzTXPlG74Ge9w2MbNUUva
Hr42ZvY6ga/btR9heFx+KXudbzomJ9iyYWneo1E3eaXIJCSTgUnhPbyayZEwQwNMxobdO7qXo2Y4
l+x/Pwz5PSCjcXMbpVUXj70jNSeluzS5zxTqGb2/i94DMJ6TbjR5MozYJzDZoQklQ51u6psY7qyd
Si/0eFOsOfqtM8amFqJsVmbAJeQwzPfcNvaNaArkkTG1k1Ili5LOKHfcSyDr7lVYs6vukpxKDAgr
Batx8TSypqv+NboSjjxnd1MoRZNNDHTQdMLOWKuKLEvmQu7xOCmOcmt4fZPa+2d2GwLVq7Jkmpqs
M45XpXaa2UZYN6U5Nt11tHCeqx9dEiwbrY79/+8zdicz27AeMUXWEUP0WOvq1yUSrkA73VuF0P7c
l2XT/qywmC0q+7pOQZ4ElVuyH8jUoYzA6DCMpjGGu32kjzc1pFJlaIFk4PXG5s8CBJXnia5aMjTP
ah2Xx4mk3giCKHvWlN9m2f7YB9zcphUg/f/KPohmntZVAsC41/0uLVwp5LHIbnQxvBeKuUzrpiZ1
YsAG0Xeq+Vr7mPcLwsuLCcPnFbuFRw6msPEg4PQaPzHfjBP32ty9lYiMJia6AJKyHiLmmuCrYXaR
hrU/TDxS7W3DvsJhNLKp1BFMyhBT9gOIKF1ETvik3qhe7rWdxWuA2dR/VcMgVwncMCLrsrb1LIY5
stVOn/+OQHzekMzJlAst/76vINurd8Zh7LlYm4o+TMCZ6qNJrLJ/TEbOBtGb9YNFR1836nNlcBiy
81JkPTH12MRRVtTKR8mpbomD3FrRpKP7L7pRQuPntDyVsc45bNui/cFlEyrapIsy+PhAx5s337Ss
ku1wahdUUIqfsR9nAT+kVAIdNa70ytfF2TdSEOOV0kEyea7YpkposmqAq0aFZWQU0DD1tBHUCZ0y
S1hi8kNvVWIzW6Q1r5Vs4Lwptj2LFRpjFPOiHcNFBFr6JfAlVGWGd83F+CLZtdf47TPPPdt4/8KK
aBqy2aJO0LHGWBGitl1SKQvuyUi7q7sZtYJyllmGVF5jyuWBkq7Vgfm7zJunTGud/VOwaZdX4IwN
ybO2GcQO4CImIQnlSyphPrUQ2m3g8Ucrb9rkFRizjzUilG0nACzNyuyiFsThulhK8zNOtWYqlHEQ
FUEG40dlWlOM0ghHrWoey+VlGp8SgTemmerAh5O9wmBuFyKNygiKHvi68XgzgNzDAuPVwYyqVxLG
jqCIdi3oL/tbtZH6o4pyFoxRlBgEEgVk6xHHxrjfR+lAZ5wqJ0r3Wj7vY21akBUUqxZTFwwSvVp6
OTxFpeIVIgrJe567xoNhFKLsxkwIDEiklV+jEbNjMRZU5OXNt++vlTDMgU6nVKjNDsI0PybPQNIS
3QWdhY4gxS7xVuAVPW0Eet/vE/PgqmalBlsPrOKE6Od4XV8N6OAMn7qTdKLtDALIJA4E+UteKxJn
Ndk8WNi0SRUpwK0wMyImhTvEsTVy55Bun+I/asjmwJaoSzWNikfEXvXarG+8ErzY3r4G8naNzXvN
faaTwsSu0ZI1WjmCIQTgyzX82os9Xvsrb+kYm1GPs94G9DxXYvfQmoKjTNl9FkTuvlA8GMZsVDE4
BsYa+j4k7bMekKt5AanRkH79BIyOVxccDzwlVAZGJIKSIdSIjEI4dtaoKofcDA1LHZbDPtCmKqyA
qLwrJ5sgoywIAaIwregqGFtY/MfvM2ZoEPUs0AV8H8Hgybibc46Dxvv9jP1pyziSMx3fj1IM4cSE
naQm/n9bIsb4oEFOT9UEEFN2qcmHKPuy//1NldJ1+liE/Yeb+X4LpCZVuijT8LBClud6TOWruu4m
a1gyXoBne7HOSEzERRcEEjYGkCotMX1RSWMrItrMWS+ePIxbbsajGqvglXCGoUaUFUzLwuKjnZLz
iufBMAd+zFMhmALApFHh5fF1NsBJ5tVCbtuw1eYwBzEOsqXVK71/oyeovOnCRMWt6f/F9/2py9RQ
RBPNtQYx2bll2lyW4Twh9qFEA7EIabwmmH9ihN1nNG6FwxzKqlELxaygB9kyWXEterl+kwS/9tV6
o8wTl+gKhTmaEbiBEky8xqWd2bJPx5NPuEOj1+VOv4kOqK8bLR7F3aaCryCZoxonBtraTCzgAAod
XXut2weOUFR5P7iN2B2RtuObEksFsOhCWyemhJf03WRagV955n1q542DbD4YEXmeCN2JPThG/TAm
ba7yHnCLPtwoVXSo9aFD0SBYckPjM+d2JRo9cKuroMhHkOhUwIrF6jGYWzuV9dtqET/h3JuqJJrQ
cEMCadp7mMToGjIXNSJWxfzS6k3pZ5P0bQgL3nDVLQOxAmIJMbQlm/s5b5DFUB7rGGGO5soMfnP0
4WNVliGvQRiTqkntogpIADhLGTyQooisaC6/lHP1tZYbd4bVy2fZLrXOk1ST5xdvaccanLG0GuZW
6coEcEO/b5qHIj6qzaNY8miCeDCMpYV/0DZLWiFGIN8JUmYThM+zYxTyqG42481reRhtr6spFwwB
8ugoX8rdcrLyJ+U6Li3KfVhdEeSU76srHn84T08YvReXKJWHHOKV87cyva3NzJKWf18hS/UEqUfE
ajFS5O3FsTpctdCESQTjhNhH5Um5eYKh99pB9/b1kRo41l6YKsIpJnxGorCcwPLSTEZhFlDHrrhW
aqm15bL/Fc51Zml9odpDKGl2IMBP2sfdVBHE+hAe1iUdsfv3h7o2W7UwFOAmiWqZ0mL3wUkabyQk
rfeBtiy8uQJidLEgMZGbGkBKnoyHpqhkS0ZZDic3Ra+mvWWk4q52K9eaqavyEl5lok62nnff+1Y7
lHpmtaN02Wg8ctHN5VttG3NVZmEg16YOvEUT7KlM/b6tXsYaoatK+ETQdK0hzBXZYSZRs2g53n7F
zxTdoG3oZz3HKd8+UWctZEx8WuiSOdYQR8CpIgq6yrTI6lPlfl8XODBs8VcPtgFZXyBKZj4N/a2R
PqT6t32IzY3RMFUXTABEN9jrvi36RRkVSFIh85pLISqmZVDZohchzNMf+1ib4qywGOsXVmWiTyVd
NeVXk4G2yfhhoCDwv4F8MHYIZ5cDTKyUyRj7E4y5N7dBYg/dPHCg3poiP5yilUDMKWpzHdX0C1RA
9bPbyFaeIy/xyDG3+6vkARmIqxYFt27/mJ1wnrXRir0AVXX78m7aCw0zZCTDlEFXzdzPQYRNyyea
i8szDISbq8FBPTzPTdveujMKY/6ySa/yeabWXcFshka+nIrByU1elxxPGOW9WVqIOKKVFzAl6AW0
+4Hnsm/eHuD5NQxD1xF9Zc7tFMgop6L5azNBbUzw2mVXevm4DPfamFvl8Gt/a+jXPqrHHzT2+LY6
0nslrWogmnorTaVXyPVF2g6nvu1eSrF2hLbz656nlpt7pUsYZWoguIIBwO8XsdKGNox7uIVBNywW
kfKvWhBck1F72BePh8NonhLgfu5S4ITdZS5fSOVtzGPz2dQHnWgEiXKDID76XpRFbftq0DKIkl6k
8Rf6aNyXgQdA/7++B0GlPBcdPZ3pIy6KUXra//7m89pcSUAXcQUgZaOOcCckaF0JZesxWnWXe9rW
IB4wh+d5H+2tzfiDxq3QGIMkyTPYGnVcGH/xqLU2hkC79bN6r6G0jvYBtFfTc3PQbyW/P6pW8Kjc
0dqXILQwzsPZ/zGbN8vqt7BXfmxqU9Tgt8TD7JmhZnUVZi6O6Et83AfafIev15i58QuiVJohAInW
2ah273fP5RWm21rxbYPOxFr6xIhFOLsr2Rg7EoPofs4LqjbVnRJ/bYNDVN6Ksl2kPHdw+5D97wTo
bE2mJk1kyGbozxLOl3K92OKSveYCt/lmE2fldjKHOTIHPIqp5vSn3o1wmdWYkDkn7g/K59hYy1Po
LALn8PEwmcNHUjMsugmraKACGoUKj9VCLCFRf+3rB/3Mh0OxEo3+jNURnLUFs0UjwGRh5C6qeCdk
ye99iM18ytprZw6eIctoCCiBQckglh/198VR3fgERhKaxKnBQiG56M2KLIGj/NtrqKnoMlYwU4Qt
L81VRYvLPsEadsk1kYq7TAyPmAl33BeQA8M258tx2KSiCJg+6S6DJnlG7bMFOmJ/H2Z7q9AboiCN
TodXMFslaqOsddBCo6ncJjb9If1U7twkMpZKQ+UnZrG8x5BIQdKggtPWYiIPkjY+SiYNGIvJRV0e
ymAmHrvm5tqdAdlSh1ZTI1ApwSPVjKOhHEYM+Cy9/XXbgFBETRJR56CZJorZ3ss0xV0XZ2oIW6td
4CZTksDKpJFzXOlHmHP0DoQxs+gbnQ1E6LBwgnpnxL2r4LFqx3J9l+Swu9HIK6DlScXslFqEBC/T
GO+FABweknhI1fx7MMq8DdrQurVgrHLrxmIOaDFH/kNBu7cWu1XEyxJtXIbvIBjzSupgSUYqip4J
p6w/1spFEUfHURg5z4GNIn6Eh8+qoDCeeqkO8TwTuktQ7xvwnrhI+N/SvlT06R/U67t/UB5Cv7mj
GWzlnIFuCLM1sICUD3i4WQ4YUwryHQVzcrMrXiRm67qHhIj+YNKrAooFxik0uiIhAl3LziP+8pg5
lMBVc2W0NzZWeSM45etnTtcZkOrP6gJR51ZIowzGr2hflsZXG9GWxszZB9nyFN+JRU/DCiWak3hM
R4hFfTc6X758Ml20DHglIoO8PML20TqLxNxX3SKlhoIp6ZhL91VRD5M52FFscAzGNgiepYgHggSD
LUNVhlJrJVnoHBJfjR3mAKsXgvlrf9m2D9YZg7F8utg0SjsAA2VsyCh2ztKAhal5arvJ3UfaaBuj
J+sMxdg/EZOaMrkAVCM5Xe3oGLK5HEhlCd+1K8OfbPG2eSOMoCMgeZXdf6P0Z3DGFopaXyVqAvDW
XTzTw2DqhxTF5OlR8EHxbZnOwrOKnN1jr62lqQ2p1oA4z7MjSKOHUYaWokQcGspN44u3nQJ3WgRv
KmMZVaOoGkEknYNWjRlmKtZALTREpfzC2b4tIwVvCO9INOHoaMV5f75kkUTgJIjpLPYBr4TIXl6J
k1nlsXTSB17P8FYhlLJGo79mdZoVVUJWdXlDQ1PTZXxqLjR/dhIrOfHO8tYRWEOx9lDN0rrNAGVm
5BiYk13Ipl3p8uNS8bqw36JJrKVfYzGm0IiLsNMNYIVfyovR7i6NQ+gSJz5NAVyo8qjeFBYtIKpA
KIiX1wWvQ5Wq+R4+VdrVsnZSjfiJBPzsiNlKp+6g+bS2jFemtJWoebd9jH0cIKQYN8BpZ+uttOcO
hDCvzSE/Bi/1Eb1wnvm15JyErQO3XlvGlCmtGkSSSGUTvVm8MEG23nIaGbn7x9iwoRP1NJ+AQS+Z
8II+mGUXXfQ3TWfRwiXZidwMnX6lJzrVPxhlu3nLrYVk7JgS1KKBOawYVxRZtKW5wjhzLbQWHz3H
XxrulIwt67KCY1OkZKmKQm0BJ0WXs/HaDl/2rcrW2ROJhKcfQTPZh7LfMmqTpI1gJLvmRUyvDbGx
DfBI/HuyZlw9iBKKxDCJgoF+79W+FYO46COjc3pU2+otucyikne9UTPBHq01BqN+CWiCglQDBt2W
1qoehMTOXhV/vMxOSW0JR+7DaFMZ1pCMNuqVks1zBNsv+wt6sDNvmDH260pBeKzxFVpgzHGyttRh
DchoXyJWyHWIOtxUYXBACnBRi8NxXyO2TvEKgi12KtIxq6fC7Bw9jPwi1d1Q+5kuv/dBNp9iZ314
u31WZlDAwCGMtgFIX8VWPQ6Impxq/QYsuU3EGwC3reJ/dO9tE1dYkqrHhhRikyZ0IbRD7mFGlW6B
EcmRxWr5jMtICHK7hiGjuYJRQimoikClPta4pAjNm14YSpexFnD0YHOTMBkTvVEIMyC8/P48gTN2
avUA6xfqw+WRVC+9NPr7W8SDYI6s0uYoW1cgCVjsMh282lf68HMfYqssH+l2kU7lU5FmYJN3dTiG
atPqqMwh4UHF1WhlmllY6XCnpkFiZcLyQxruq3R5MbXgcR98Sy3W2PSordSi18kkVKYKqq9ItmZy
gYGYNqnvpPjLPs4GVTK6sQhm2RINtYMfElzoBl56oP01G6S6re38Kb5D76ad+wN87haFSeplk8IF
nnMLVVH78FsOxxqd8eMEQQlIrQB9tmcTo0wxBSvXRrtH9CO6bhV3iDjybukNSigMQ1VNdHOzVBgS
wgLV0Crozmpf6vR1bF/m/te+TFsQuEoUE+9nlCixMWU1kib8T6b8LxdGezfhxaRoz/8Ng/G2i3gi
kZQAI1TIQ1Vrr3JcICH172duGspaFGZ7lEAIUY4JGDl4bio0YcEUhpxjxlsuxr/Ou3LJph4YY/6r
nU9L9530HIY+eljYu3ctBnOYQJkXTFUogfcNbYdeWiay16K1m6PLPEHo/1dHtjDjOIfCgVxTry7j
cLkupPmAicSH/a3fvNbX0jCmbyqEcgrAluckERj6zMFCLMMuXskDTlGLp0HgcgA3BaPGXJYJXnYK
Ixgx4izp6Pig5qVKrP737GKCkGfcq48orZJf6HCvAo+RfVQeKCNlKZdkqHuA1sWvhgjWIPsab9Lw
pl5gBo2EckJFE0XGX4nFJEaBDtzXRUaDf/7d4PVn0h/5QfEQL8a3DZhZg/HA8qmdOzS+YuWEb4aE
7v5usvPwHiGvT1yH6gqIkSTva6PMEe50YqO6RB/DoW1AHluNMqewif7gHYHYBhOtb8owzzHMHQyE
h0F0VPO7mUjo0HyotV+KdvsJHThLxfaZRL0wBI0QgBpeWMDvcFnmstvFHPuzGfvBbQDtxkUvgknk
/bkVBjKXE4o8HOmm/d0dCxCe/ZBrp3WIhapBX/rKK3DfVLsVIGOOunIW0HYPQFEkrV3MdW+XQcqr
GOShMKe2VXVFlFqgpFp8kYT5lSoHnPcud+mYQ6oiBa3HGMrsJD1oXXvwPZjwG7pDcTCvZERWw4L7
xti0CxrKfhW8CnXClv/GadaGJbjcHPzTEhBYNTE1oOaUbW3b2DMK+7CdVTxsxQgo9LWmOJFntKDp
wQByF/R+h4m3jluPQzQ8/08odhheGcRaqcvJ5BRYx6fAV93QXSRXv5T85nvhqqgs4NwinGVkJ+CN
aTMlgQjEJP6+oO+ulG618Nf+8d10oNdiMSdricu6imEpkLal2pH7waE+dv4/mAJH/Z0Pdmm1gMyR
EssKtdoBxFH99D4Hp1p6KXp/sYQqHKO0adNXUMy5SoYyEicDUIN+UIrEbpXaimh9k57ZnPWj7tWe
VMzxQv25UCwx1i+6XLzhGJ8Ga7mnZO0N1rDmaMSmaUd6U0aGU9dktsK4q8ZiSBSAgRMaPFtXS/2I
FhkrF66K5BR1nBO2rX9nNPprVs5S0C5BboxAQ4n/xYQCBV3TvU413f0l3CJoUNSVVMzFWEgY14fi
cxqWHl3RRQzkEiF3lxZgpFedVXyprktH9t7oZPm5tO1z/UdKdkLHkC+xkScZNSM0ApO6JWZb5n6L
DqDM7V+51Hv0/f5BYUCtgR5hGR4N+/CumiYNZxUXJvqDfc0yfyyXdFSumdi5bSnfZqe5ztwstD8x
DwIPhRUwo6mFUi95As5eR3sgPq2Eit34qcO8juVL54cOr2N+U3t0HZwy6HKSTPZljqaSSG5luCGG
hke5+bVJZAvJPY5Dv30LGAqakFD/SRDLeK+kKFHqJbHBcqpoP1LdyFMaW7wxQNYmWubXueGc983d
W8ExRkzr5DEsE7p7i6+O35rWMZfvsvkqFRwvbtM1MNBHYBJJM5B0ey8XqPbEFlhwDZTZE+b8oiU5
x33fTJQjwPQHgzngXSKQxVCBIRwmr/tRHdH8diguzKv4Eqa5wECt3vq5f9i31+8MyZx1king+tEj
TKKusU9B4Q8ktJBKPggVQpKqcNyH2/Z+ziKylaBjnWqKNAKPFh8uj5TQz3QTDBT0Oz+zE7/gGxTO
zrGjDzr0iJQq3TnE1FyaOVEuhkP0Ot+gSBrlNeZt/vwfhWRCAGFeBkoEogMICT4lOz1EvUUrAmTJ
QhvjZeoksGmc9/rfHLw/O6kzBy8Cr5usdgClJMsLpkJNB+O6swy/cKsnwrkjtpOJq31kzt24tEsl
LVjUpTOcrF58US/oUAS/D7MXkkvX5mycRnGwhgT3Yap6+0u8acxW8PT/q6sQUcbJLDHPzhnkEpQm
6M1x0kQKrbYKEg7UpvoQVHdoaJ4DYxQDVUtjXRc6fBcSXEfldaxyfIjtBNgKgLkHStVYcpU6R42A
nQsP0aNqI5nuqcfGNf3Wib6bV8jpqzfIR8GVNo/dZ/Lq4P34IyJj28iQorYlwpVLhNtYe170l4BX
eM5bRca0VXqHHFEFnyKJlUOsCZ6edRzzuakTKykYUyYZ9dimJtZRNB+6wSuru5nc7asdRwq2LEup
hApzBCiE4pnyUZ1/7H9/s6BjtRPs6B+ZIEZpxAD4i74hc3LVqg6UUxwjN5U7egnMB6OyiI2A7yf6
VCj9y//UgK3TGjBYM2g6hHaU+rDM8DDRFfO4LyBvARkjBb8cczVVqEGNPnizuyeYJbuPsG0HV1LQ
n7AyDaUSkVqiPjldQrCOwmuFJXQNP7qYD9yiCno4P3iPKzTGOogCbN9MrUP4pXfVK+VFQGgxdNXR
Ki56L/xZuKLD5+DmqLrCmIxUaYJ2pCnrVnoMi1M23zQyp59su95gJRljFCI1UFuhgWRSj/FdjaOf
6KRwHVOvL8jD4OZHsPid0Ji1v3289WTsRITx9n0nQzIyH9LouESSlUxHlZen2nR7VsIxtqJb1NAQ
aygJEmKOGMUW6UH6vliidFvxKCq3RVLgN6IgWvlQHNgsE6lEkXp1RuvNQ+hXVeCI2u9lUTkxkW21
OCMxqr8kdd0GBZBaIbBH4V7sDWeIee1d2z4ccjX/E4jRedCHiuI0URgEetAy7IdP4XRC5svTbJCU
Y0wkbivefFKebIzKK63WgLcboGok2Ko5+UIqIS0RcG7jv1F7A71rKJ1Aay2TJWoioqC3ATjTC6Xt
y++o4zbY/aX40/AJYptiaE2c8IhMzd5HK3IGZRzGCYUFlUJrQsLvLxgi8Zi8FZCOGPokWblfj3YN
IjWMjLRDh1x0vzI/Qt0bzwvYDj2R869gjHNfznMW0Kot8RSc6ACBzEJ1PUp0eYG0LbI43DRnJEZR
83acy7bFIo8NapkMTK4O3UB36xIl74U7HgbBWn7uG5Zt/TlDMkrb5HojZLRMa5Ye9fFKRwPEpxKM
K6kYFRXlwZR0TNVz5Kqz4vQIVilb1Tl2mRrAPVVhzHJJIr3J6eHT2lOIBgFZQwXkk9beLuENJrp4
+6tGN2IPjTHHfTtlwtBRtPG6m56Kyd//PlcTGENsqHGrGiiDfHvyal7m4eZcrtGfaMmoS0yuJM5R
2xTIRDUMyjpBGsg2p2hxHHdVA2p3Uv9I5diaxsd9iTgArIvYK6ISz3TQhzqWlp5eLryGUboiH7bk
LAHrIqpyWYoTJd+flzQilpQ1+WDr7SxeLYowXID0EPU2YomJZKBVzfX5qAxpyWHb3RJSkxHwVJAE
Ascp/f/Kx1pUqYzHrMXkm/FL1HlKx1HyrcOqIdcCthcUaWNe4fvvi2plZpOMqE6aHbIhtgTB5XLl
bL670KEEOhQdJRwmG/jrq26ohRw+AOWhbZzFo8XTgt2j/C+1WwQ48Xw+qZb0lsCIRSt83deUTd1f
/wDGXpAxaKWWhqr/asTMvNTXHR1NkAP6fsSDxBtAv7VrIDZDx56GPwobASzySR8mFc+8Zb42ahCl
PO8LtLVr6+8zWpFLtS622DgH4aM5vyei0wacN97frNlZBsaMl7JJsswARnaZPdIN066Hk271GDRW
oVSTF+DffE2sZWL2CNQdMOkj8DApyMO7nNqnwaYlvs1VZi9f//0KGsisIxKNzimcrfd6L8cCiWb6
Sta0xCozlyAZqBucw0t/8jsDolHuWWRjaIodRTWMTVersm4TzH1xZOVlCotbufk+1sFT1+Uc4/5B
HxggRppxnit9XsbUiZebLpzhtR3iIeI8GD4o9XsQ1t5WpE/lSAaIGgyWSMbjELWcO4MjxweLa5SY
HZUOqZPmodWNXqLmdhL9/Jdbz8jBuIBzq5hJTuVIUFfRJzG4ZE89j+LwY9iOQWFcvHRAJ2OTAqVz
RHs4Fl53GD1URCE7lvwfadfV3DbSbH8RqpDDKwLBIIqUZFmSX1BOi5wzfv09I+9a9IhGf9d+2H2R
i42e6TnT0+E0geGEmSkcGqBJXlVRXZG6Q3ozC6gJDXbNeIioSOTrUPMVc+YrbdKiMKwcISwMUEhv
dQx2LCqPZVGsTf0YH9n8c8VJ7PkpOSZo/0L8TLHF+/W9o2yQAwm5a/M8iXGiJJQ4xkK90TWK354S
wd2IpSWFEZhDUsYZWSV7syaw+z3QcZbBoUKmpBj6lEOH8KPpW5vlCaHbvbJPbP1AT5klN42Dhma2
rDFj0MAGpjIOArVwtMQpVTt9ZIKLg45QOSaneuOXCF0cX4LP0feAelMSi6qKv8Kt2WMsQVvBdMpl
P4nHkBrSRP0+95Y0xWapkVvBETAfB9kr48/rdvf+Jf7rpqkcaGhxmCVRjWVcHoqbatf7KXIaqPN2
NV/emFsMXhfcLnHXpRIHW+UwJCwwYjRiWqnJbmhRr/6Porm5SAXyqMVjf7/wMSN5iIS4gm7S1JfO
0siiHw0C9d6npHD+hNGPuZJNkDKn50HwRsoEiLtD5aAh1CRtMBL8/iiCCQ/hSOkcD//83YZw2CAK
qZ7lM8xY0VN7GnyQ5JcIzJXU05PCCJXDiL4LSmOyoExyo6PeJt6DOGs/b4CvXuhS0ej3BAaccXMY
kYhiUc8t1GqRFCnQGtR/T1UbnIIo2sS8CPh7bPRf9H2husoJm+ALmRQwUNUCszwBaYroWz1/XN8v
ah350iVVzuZmLCGgRT4yQrInZnpNjuCzdCTFx0Cpw4FEpC512rELMojQV3DsqBcvYeL8s2KWcjFE
wAwHVdPtRO9tuX/Sqz/yJfHsVVQDTU18WUG5GH2j6x2cVmt+CtXlNCmKLZfUaKnra/Umhv39AnQw
G6mwFquFhbfbNvpaRy/E1r+L9L0a9ZsADm/KPE2KRoQADYEvsLO49aO+G5zw3GA8c3yiPJP3tTyc
PA5/FKuW8lyDPOEA3mzMshPs2Ju2+XecIzxtG9uZnMnL3XRDV5xQi8nhUmYMcjaAj8kt5sg2haNI
Oi2UBA6Q5B58LY3a4CryUYQ62LIX7qutcSwxMrO6RdXcTibS7JREDpT0sUaTDlxoUPmpqjfXw+JE
Qk45te+fuWzbEGGRwF9posGbs0M51+JqCLB08cfqJtxK29z5an0CA6Mjg7KN6kFjH/3Ohb6Qxhnl
orFG5LxP0cLaoWIu9mdMjq18quLp6tpdiOFscVQw77PAPDi3rdpDkKW32qJS8QFmU2uqcDbXRFUy
jgYWbt6zUo/eF55ZBtC6H5zRLV9MO7DbB9qhvQ7pGNKhoUJAfj9TUYwlSbAwPemnQ2u+hDeswKTx
yy/CZh1FriPufyCi8t0yJaYyLCmS3a4Q30jJCVQueF1RVEi/uX/fpHDeq1R3CuK/kIL0w0cZlfGu
6SubFk3qgmd9Cn3JN/zuFgOaCKi/vpaw/x9Yr/LjMKtw6bIqeBWcfg6O4TbbgGBl/pp/GHeYCrtb
X8yrVnkhjXNni5nR2euQNkd3hvbcLsTjkNos7igH0zCJbYnfb1IUo8a1k1Wz3VO9b5QW3BFOjVa1
kBlgWLsxlEcpJ3CP3BTu8FYt5gG3KdTIekfZ9H7pdDYmrYGhxsu84khBEqUPd47NMpXqSoI4GdO4
Vb+siSAYtSvczREbiLtqMcMJxe/Gr1a40azv64Z1FYouDIu7KmLMgpGHFirEZvqoyPOuHo1NEdSf
THBhLmD0ddblUVv0mt+7cF6SSKpDQYVObB694pY+xoiy+DWr6Q5POvV6JpaQ7/idEkMPMYU4dQ24
5dFw7gcN7h8Re7t6Nb0t4qvOFzr1tR7HYwUhLEjfok2CDTXHQKnt+toRe/V6H1+I0cRQijq2V0VW
2kmi2ZqaOGZ7VyznqCCRlSHnu0vqQikOEgy1RIt5icMqYjSc4qLGc1syBgc3dKmY/29CBD/B9DXf
faGZhJGldfi6SydpYx2YrHQn3YLvEXmNAgHzlirhoOyCQ4pMS8OlxrgbcHuf0vwwduBZpNjF3qfp
f/Frka3/1VFPdTmQBwMbhvvBBGHEsg1uxFP28cdU6OC+BFcEVSpOYNJr8dbFUpZRlle1yWTG+zT8
XFGUCqRSHGJ0aFKUFQt2IWxZ70LqLQf09962Gx1uCyOSCl3j27rhU/bBl9u3kT7EFgNCGS40iu0f
rVvpPr5pb9jAIOncH7qXdYls+1eM/zUtd7GKwdg1rSJjFbNS2NXVjdj3W7l/oLu0ie16jUFeCIqD
PJxNVPfDJVt6R9tISO5VnvyCsqyz5FV32ZEq4CYs/7XM40KiKP53aRnFspNixRVQRqeXGeH+UYqx
v1+IERK50geMsHELubFrjBORB+oMX3+AvEEUX/Wax0Gamuy9Le7jbR+CjkX/0GgYCsBIWGbRHkYn
flo3DOr+kjngELJCkRQGwrVmq3sFk3xzR2jt2hU34y7dUMeZ2q13EKKmGJsDcY21tYaPo/klkql4
wm8C3T/hl0+2ZVmDvnOFYcYxOlelvWxkp74XDQx7Rm/LvnsKtpOXVnbyWck91Ph8HI70Q5xcWQ5Y
InVAswk75OZR2oSH5RAjcMeodQA1rkn5IcSdzafkwkgYI4nBWLJb3AL/pV591DZogHYDVz0x8lbU
FJ31LcvYEja0Hl9R+VydpdWZqLNHS91g8p6dg/U0wwS0MkFjL1L6cFUfqUAlpS4XX7OsMgjRlIot
RkdbkNyNxqEZWluLJrtNDSc3PlcDNdCFksk9Wqy0MYQmh8yqGW0t7OxZfZlAiVOmraMWvV13D6JB
wA5xXviEXh62/wJ3M+yXFGS8g7/khbu+gQS28dm8JNdLBSWLsFTMy5Dy2Da6v1SDQxm0k8e5qNV4
1mbmXjE6O8nbB2FqiPQntVocusjjYIqGgB3CjOYivBnTT6b0ZX2tKJBWuEdMEGQTNh0yENhFPD7Z
TIadPA3ouVU8zGx5NCmX/z3zya9ul8IBSdXMmH0eQmIi9P6sRW6htZugUr1hrA+Zqe3AGOkmhXoT
YYZRIknnCJWoVVS7NfrcpHrcZoKxmRrtGBeVM9bUsDWZreqKc8Fn9KoBk7lV9lzI0HcTOeG9jPZF
RNf1bzVOf+wFruF0r9U1gVN7g4t2Ltc6Gx8bP3Coqk62+mvfwsVPlrjPhzbGtwhKDtK20as7hFDi
YKMr0U6uUOPZxUSHKKU+B0VFE8ThyNAvQv1tmUR2kJa2UH5ekudBfF63PsLA+TSgJetSbzDjy7sb
ST026HIq/789d79GQflaXAVefjtkAAMrPZnix7nV7XUdrsLoW0SSH6EjlZibCkKky9cl4/kib6Wr
pnAhh4frbJzlPIWcHyT4krtsEdHKXtrHwC0OS+RUbOj5MZecvLCVb+tKXjWKC+Gcu7jUYVwtM4R3
+v3Qj45aDrbZnaP5IauJDbtqExei2N8vPNPZmupssiAq0b7OxZc5PucllZ27/kq6EMIDuFKUaZVD
CK549JMy0tPaSU6mG2zSm050stt6I+ysv1SNw/MpRZ2ivEBqNYsvc48aCaW9y3Ky7eJqbOBCOw7T
c2TXg6GEzY+OhPbn2NMTW/M6j0U9JioSwZbqHURdCOPgfJbCuZV7KNVLezmK7AxzzGLxQR4C4qBd
90DfJPHUrVKRDOFrDZV+HNxuJ21jP74ZPLTlO4VPeaBXnYgLYRzyTvmYBeWEREMGYtqqc9C7S/i4
1/NqFyI4pI0Mqe1kZoTNkG8j9Dw0jeBO47MW12dBwx0ol86UpaB4EV1l6DdVpniC0PpgZrEx1/4w
T+pumMwN6nqcaa48pZvI0A/7hpXd5Ud6q42cWsGEb5z3zD0ofcv5Gp5lW7QLh3KCr/siFwvCoUzd
160IJnZmt69c0Xad2vD23XJX3aLR/IFKxBGma3BQE7ea0WjsPMZD5nT6PjBR6iUfK7LdhTImDm4i
KeimXIIgeXjU0MgahLK3DtDE7WBw0JJkY9PO7K09G7elfhO1k1uKZ034GOuF3ajS355FDmKSqtNk
kV2rrPgqclLPPFfbyVE3jHaAaoamlo+DmLQKB31mmcw52yrqMW6f1hePug54eqW4q5GU1SAgeJT3
ooeyFA8On+U03uBpqGuUPHlLkSwRfgNPspSKeWk07J5jeWfp0G07j3H+UglT4jo1OZAx5LpsLBah
CALpMAfNXTNI23qiMmDXq0Lfzq7JuSeNEAZdxApclRMrqo73xVNms3RpSqaar8cbL2RxONFb7ZjN
IpYuuhlcBUEB1HA0X1JHQcUaXud+fqK48kkL4aCilRO9DAqIjDPbeqh2BdyvrgJT0OiKLrt/6hM9
G50CRJPDDUnJtchqsKgjRh4VGF+D6MeL4aFcyjM7O3SpIQTUlWRyMFIUjbSMDEbU1zQt2l7BKZ7e
jT4jAwj35revGBdwq3hLuBNczV0/hsQxNzlMkcQW3IrMk17SD3XnzR2RByJtlMORqjdANpwAtP6b
I1U/yjsRizk+UblH4tjxQ9ISRR7lkO3crKMWNcLI5OgQ/79byX9921icj1IP9dAGzIEw0bswfhMx
fXx9RygtOPCYF2SdFRkC8vZeK7fLclz+ctP5oqy2kYNZNiEisXbtgvlxX9dVuH7H/yyq4AOJYyAl
UTMXqTvFj1Nwl06zpxWKnQ0DsVa/QaU3SdxuNKohlFYJScbDgjaPalP7quZIlhs7gye74lYNnLby
1tW7fou8CeV2KOiHAh2JJfoKgvKcK4pjSMOLNVYfEivD3K58Z3bVtkDAYF3sdcN4E8uhfRth5i+m
JuP9FIV2Gtx3yx4PDmJFr+PBmxAO5lMJ1MyFkiH40e3q5LGdiOcYtXZMyYuXZoTYfdnMqLfJMTHB
+GCEuV1Evd+0j3N8ShLWekfF8imVOEBvsnwYpA7rxprSjJeRosig9oXD7y6bq9gwsGR5+T0IJruZ
P8tU/xR1ojiYjqs2q8YYyzaqmLUn7jV9j85jb4DxrRsZ+9j3b4+3/efguhPrXJrZgTKF2Uc/5Ebr
u00mLh/0YfCmvCI633/zvvwpjw/8zaM8D+MEeclOeG79aAOzsEXwrIoogbc+rCv3m7v9TRoHF6WF
cUZNg5PLphWEW2ObuAL8CctPtrJd+CXl4zIkWFlNvs6/KLKilyJoxwqGdRQMBwoGhLUoL5O3/dNC
3LWEIfKRPVGO6gCVerhqq6MACvf22UqJOr3rT563BeTgAfMJRE1UIUIdOl9COmwcR9eo8vuqE/ZW
gO7LTnhe3zRKKw4xjKRdOovB3ij6UrAJjdROqVqv35gheDYlBeSoqsWd4TKapXToIYQl2tiT23Qn
0VGOGOmyGbe66K3rRMrjznPaGfrQLTBE1dc2INN6kPG0386b0MldY0QImDjW1xfxTT/uWGPMXj1a
GvQLpV3WPFTGs0TVB6yLQIvir8g+ijE4CNilb4T3YnmfTg8qNcP1N+f3PzVAYPurDDGdK1TLYdnQ
9ojzW6DlV35RY9c6oqN+O25lapTFVaV0TOQAqQQYanX294vrqpiUyZRLYHsd6nZe3yz9Yo/6H4Hg
hRTuhhI6cxRKI/0BS8h8uOlR3oFAaitvQ1e+J2zv6hV8IY2z9d7E7Ls2grRkN90UN6A9QBUOSJFe
lFucrRiMdfom2o+gk3vJHpXduvSrAHIhnDP8qRPMVJAgvJhBIVH6reGpmWiP1rNoJnZa/Um54IU4
zu7rRBDkVIe4NKwOtW7uJKn2YmskXLPrhvkmhw+TBpYaxLMAOSO4gVlfnNBvYgczPNHxwnL1GVlI
dfVquZDIHYW5ESLE7iCx2xi2jqqL2Mt984Y9U8sHqszu+lP8Qhr7motzYBjmgkw5zsHwnO20TesP
W+OxekKCzh5vGNEIzfhw/eV4IZPzd4sRk+CGMWENojO7PDfavX5C/7ZvuC1hJsSRMLhrragnA9yG
ECUXqDE35uOsjYcwjje9np7mIfDyKXKa0CJyzdevgQsVOXiRGmXQcSBYRK/P0AUR76tD+8z4eIAF
T38W670Qx+EMAsujOrQQV8QoaGGVVbkT+nOP8iCWPjN2KeUAsT165wBdSOSwplImKdACLKx0mvfd
rj3Gj4hm4MWEHtH/IV9HiePQJcwbTGzroGCY2ebdK0v3RjwHHTLrLA9jkWV47PvX9OPwZcYIM2vO
cC4W44tgxm6k7MrpYcIwG7Una7vYkV4RxkdMm0xUY3OGdoLsVDtG4KR+q/55tZYN1clCXHx8pNSw
slReUshK5TuretCSnaRQpenEbvFh0qCVYZEDZDRf1TtGmhrs5LN4Ch4YY3C8oYaiXQ8WvBkjHy5t
o7zS+xzGuPR2tRv99Gi1tnG73DKa6dzNvgs3FG8etYwcsIRtXHQYdoiMVtDZg3ZaUstpzZf1O5VC
Sp4RJU/CdqyYYSzzWZc0e5JvWmW7mHur/V6BEUtvHUPYimHjEYKZT7dmkRygCEZhtOYIwbMBatbx
22L58fBBNf1Z/wRGb7soHmLqSie15TBFDBPZ6C22prthh5nLvnVkVbYICDsCEa2gto/Dk15T2zJR
ISoNMf59KZ0ydlOTeJVSQjgMUSN9btsOGBK2ePqiQzZ91gTqrBHYwcdGGYl2W1TQhNXjVw/LVj2L
Xxnoj1uNmsbAdn3FKvgQadpXdVYxWUi5YYDqUyI8B/DxGqpRg1g4fr5R1M9iarDdEaXCFuIPifJB
Sr6umzglg2HYheMjVrmg6+wCM8zHKnzp6luTapGlDJpvGkShaSm8Oo/ZLjv3cK1AnHAjYOxl7JJs
w9TeMH0v9EGVXloWFfRpvs64RPCC2lSVVxymPcZEeZXfHuD4003h1DJyQKEXRWvG7DoJ1X43SIUn
mKU39stufbco7ThoQJrB7LsBYTJ9Hu8KQRZE28QMIads88emCWeqpoXB95qlc/jQCRiyrKLi2kXV
rDPFjY05XPa6Suz0r4ng0EGxtAZsERDxo5Em9RX/f2mkWRdj8a/3LogiTJf/Rcz/UlG1vmAW/4BX
iy5YzAZYZw43lng0dcKRJx4qYEn61b7BXZMiewf7Ztxc9T8sUYnKjfBxPoEqBHnlEkjhkqPdrqul
y+AJVRVL5qeWy0kTVsqC2Icu3UWYEdSSI5R/81R4E8E+4eLggu2ijWIm4r+Z3jHiYOjlY0OHxS8U
P+718/omjYOJPpmLobKYQtXHKL0L67s2e1437N+4Y28yOExIp0qTMZIPtpC5DZBICpD7F/zY7zzz
WbZRZ7qlYlTUPnH4UBa13Emv+GAgi9LZ1p/lT/Q3pThEkOBg/oify9pt0B0XsoL8/bABloC8kMAB
gpEqk5iwUCXgBqM2QAygfYlcVbElBgwgcg1sBFLIAgDCIvhAfRqFuSixCEdtPkTGPgyOY+USFnFd
BkjfMabMMHQeHTRJiaeJlXgzG4+3CJeDtM0AwYbkzM+zK9uRbZxVKhh7HfrepHKQAbIDOYxntD2I
+2FX+/oOfXYeBkETofPrT8U3MZwnIchKHg4ClFuKxA3x2Ak/Yv6ck6kFuF9yZ30prxcV6G/SOLgo
0qRTDA1K9fviRt9Xm9zX0M2RO5bHajYsf/DDjbLD/8mChuvF5heyOfCw2rYw+xmayp86lIp0Z+Mk
vk7lRcXSS3UYz9VHDPZ+iV/oCABlQRym5OgNNusIosGuXbAJJvKXLiQJd9lWvb+T3xaXgxE9zHRl
Nio4uJ9kR7ppnephOIACayf4yyfxQL3FGWasieMwpa56ySoSlBOlauJ3QuAnkuWMloWolOYYrRLb
XVP+SS7pYg85lIliU88ChS3k4qnh96DZdQIZ0CB2i2987rNMNzqw3PybHis2hWlbtzVIZBVnAFVj
jtwLenPWj8ZvAPTn7r264xc3aSjpMxYUUpcTJrF6VmDXTgDqUPNh8sZdjGxg6c5bhXoV/eYGf5PL
4Uyc58IslpDLyvfYqAjzHPqTw6aEZT5VZkktLYc21hgPacQOQirvi+6gTk8hBWi/ebe8KcRhTJdj
ss4gv/aLzR+rB3OHMdumLbogfztIhD1e9+zfZHGYgpK63jJfTQX14tZhjr6ZxSlNP6zbBvvilZP2
ajoXptEvg1EtITRSpGIzmU8YKk45qNdDJm+KcNgxTyWGLw3stokHL5g+yPOTqZ3S8tR1/3TiLl4w
kF1119WibgO+A3o2gsGa0GODg9bszLvoOGysZxX8Kq+UuaVtuuXzDz6hGfF1qo2CWlUeS5pQjFmu
ws01kOgLiDrn9Zd1Dd9zoL96RT+X9XUFLnYuiAxL6wNAMnMdMOd732zBped2RzIVQqAx3wdttqaC
IDM2UNjWH6sPqMPdNzuQgeEl/XVyxNgebusPyPqQfa/Xe1LfMJlvjB57sRt0k0kONvJexnUePvYI
p2tefGCDZyy0SDGinBrMoAqI1mKXLMlkGLVyQPhO6bwXtTBmsDK8fkG6H7bWo44pUDl4qKSX9U0l
7EZmf7/Y01gdrFlidhOlN03/z5J+Xf/991NbOKPhQAX598aoGSL/qLxsH4cvmRt6MYb3lLjLkaIA
cb8y2oCz3bpoAp75lum8Fia1Z0wSgXCus9gZ8SStUoO66igxHNhEeTQNMcMz+ai/Vjw3T8LtrIBd
BATkXrWPN+Y93WxIuEd873TcFNPYiJDa75fN/DFj/cMfGo8ZpXmIPKrskzqQHLz0iqBIvYCjH8+y
W8nlTV2n5yDWHyJLB1fyZJfoa1zfPsIy+QLHcqlrSzCgYTQdJG2nLk9/9/tccldfytFMY/x+uBR2
bn1bUv/vBHC+SDkMhZyPEBDrB2vYN3JBmB4FVnxIRIxUhGHYI6BFuyabkggna6d5irscArd90XwF
gwWro37fPDc2Eghbyiwo94Tve5ZFo43QVw5/S/82yP+UQ+V09bciv4sV2Z7bxjYRnu7yh+EPc/M/
LyO+GVoZxUILWCO97EsbGf294XflmL++KhM//rK+lb+pPXiTxr151HnBbIsAerLBSRLa5qPCtu7B
FABeysbXEvKBxw7UyiWgcKhiZEqJOsdX2Ay3ynbYKoxWnaSdo+CZb5NO+2YMxAjLWP6T30ZgiNZu
UOTgqC5zVZpbHa8EMA3vsyNVBEvAJt8tLYqZkkTsXjCRkVELw1Z1EMnPf1SU9Xaf8yGVYGpyJSyg
n7KkzgBSLrE8ac0jYR4EPKoclgiVppt6AiksgIy2jSMCK5vgG1KfX8GBiO4XlPncIdNwTyXPCJed
L34MpiAscsyOc9v4aRE+ByZOObK8FBMwsVl81WOGDN0yWRAzlR9A29Cb//QUGyclgnNEMOgiAvcr
7KEtfX3cC4VnatS74Oo2GSBKwWwTScNp/tXZyfJIEVsWhdKP0tf8VvU00c5Biyl8xCxur3Sbzx2K
QoLb7kiFF64TBr6J5ouXmlGJNZl5tK8pBifZKIfI7bbDXsL5UvYyUqvB/fJAmf/1APCFXM4yNcy9
bHpGtcAmX6qfpdTJazv2e3fx6k2K7HEKz+uvpXJX3xR1ktIZ2Mxpg0N9bnasXAvNutU2H2w0crtV
6MQdcR1ePQsXqnLP8dHq5SBjSzxjCKRS3RrDRpTcYSIbIihBnKmaSIAUU481ZfmP4WwMtrFdDnpl
Z3b2ObAxU3SyqwluLbmuV72+CxXZIbrw1rM0m4dkhuReQ3VFjtdJ1jrjS+syK8JWmrlNybx6Li9E
cjdfPNfNMDHioajQnLob/CBcbDnuCW/v9aHx7sK7kMNdeO1UiZMlwWRC02lQcsBmHSVO7Vo+Sncj
20KbdwAigOwuOeIfuBJKjVj+oqhtyqm56nhefAlDkYtF7gNj6RRGnKvVd037UHcf1m8LpsmaphwK
KYVolkmCziBdV+1Yre20ftbaxxEHs89367KI3ePLmRDVjIrlVZZ17tXSbiQUVxhkuI9YMr6SKbUQ
xKkWGMlywlBfrz0OTyn4xCaMlzAP6SbzKaukBHIAI3Q13lyMP2QI/FE6pMLL+rpRv89hidrVc/BK
TZXFvpTeaZhXtS7gehL1zcpM9gUXVpaaWiRFDTRIbkAd6xYP4WQjO8eoztnkZfEGrNNghqaa8ymD
4BAk6CtrAPUK/D0Mjo/PoeYUwT2hGlv8FQPnuzu7aFYXmfGTYmo8WLULN0IYtvLqXbUft9Z2XRq1
Uxxu6CnotGaGG42+q5ZTZRDAdN31v9goDg6MvELpS4PjOmqvDGVwkr/o3xgLoOSph+xIVpBSW8Th
Q7ekedMzBmPzWO3CA6YCVZU7v6g2o3qrbpdHAbRWLxSzMCGVL15K+/FfktxULb1ME2/mMfbDMKfK
cSk5nEOSDtPYqi2Wc3ZiEJCliKpNh/lF8Ue3ua32QHSfci2vP3LetpAvYgqWJhAlhuhNac/o6mcd
SXXoDAcdNBt43tjpqdk3CGOGG+qZwzZr5SzwbaBKK0atzDpNf5R0d+g/UTG/jAr/UqvKoclcF/9S
Alf1h1hIHXU6mBgCsH7UCL/HYh9xAVmVhf60mUFWE/iyELmZldv5UjhNG1OHjoAQi/M6VCmRIotd
KKrf7JTUCUtwfbIcdejMpo3uHWq6GAEjfHNSYOgtOlQgUNcOWX9b5X8HUxaHImIeJDOKZuARL0+V
cB4i4vcpA+BAwxJMs8hL2Fko7rrukM4PZkGIWN1+DMpjWZeL7U/mqRoExqtnDH4iBp4CVlnpVhVi
Qs464kIQBxFLkGQl5v+hDAJhrQoT36vC1u7hUJ/LM8b2BI7urRs2W/zfHlIIZNZ4oRnSDUVasMVL
ZzedEnuK7+dZ9K32k5Z/C7TYXRe3amsQxzkXUVssyjRCXNc9pNnNSE2gJBeQQ4M8adDqxE7PsEnO
jOSxfFRCcIUi67rJUydzqLHHqygHjThkCM0Yr21QoKPdCQ0IqK5c9qyAjuL8IBXjYCGdp0gbWZY+
+MTqLZIT3tCgWTf+eX0KOJSXScrjnItWKlt1YRUeE8IFspffBefw0UKnw+xq3+UvFIpTy8js9MIO
O0QZp5yBkOoH+//Sa6iSIQ7Y6gMEu8VjRZbMocWwKBP0c5tqG0UAlXKDSiorPlhLTxTlrEITCo44
3MiEHnMIWSA/rr/G/SkHoFMT4IiF48sNJMGUwprt038FnA04Z/4wyfqfHwFNOJzoAm0IXllxMVXC
CTPUFLR/5obpmiHJuqZiJPqvJiAnopWYCiJtmXVKGn+Jd6Xur8PP9f14E8FZWWGG6dCKaPBcOmdC
xByZsZTw8q5b2JsIzsIG1KD2oJVBcL6KPgkGIq9Cvouy5EstYn6rLhLuAqERH+Q168nE5YRFGzsM
YCgLZ+5nZ1y+rq8boRQf5C2GuCjEFC+NWgQRIapPBzDXTI+auCGJmyiFOEOrJE3M5wYKydohT/1p
OtUJ0RBLieAuoRKw1poSRFjBnTEmdoKmoFF1/m7JuIuoz5tFFBKYWgl6vta6EbLYrupNEN/0FOkF
pQ/7+wV2Tqh51jATDzaQJTZ8bjs3TlWrEQpdB5qfhq1yF1DQW0atLJCS7NjIBXM3bv4XoKGU4VCg
kpURZaBMzFQ4YVj601C5Vl8TSHDdEXnThkMCax6aZaxxTBv01fma3D1aQ0+NSad04bBAMhQ5HUPo
YigfNfE+byrMif2wbme/Ca//1IQfSxemZWKaCjO0f6zT4vb36A6+HRIUa0iefmJj+FBvZseAPJeQ
zM7Je9/xTTLnrAqYyIMBR1jD1ms/smBH1zrarWrXu8yTUf18puIDxKZpHDaEk6G1DcvF9PpBUXbh
tFnXiPp9DhjqIV/ahTHvZPG9rn7JqTFv1O+zv18c1HTMUhg3fj9IBCeLrf3YqR/+TgUOC8xYriV1
gIhY/lAL36Th77BT41Ag1ZK4kRmzhJzsDdPO+tYWwtheV4L9yJphcRiAvg4LzCbY56r3hnYf1JoT
ymdFoSgPifOpcSCgLZIUGKy0owp2QXybCGerp1ImlAwOA8S405uRccJI0cHKd7m1jYT79eUiROic
l5n2YVdXHW7nTNhI4EjBVOUu+r4ugzBdnnNZm/pUjzuoUSrHKjrO6m7996+Xrxo/wYTnXM7kNtQU
Zrg/pt7XvpZj+CUblYb+/ydqgDulDnfSASOjBk5W1LqZj01ySk1iS36TfHxThzvqJqrprFwGNqrH
3rOeWX0KcjoxCBTaDfhtvfhkNsQFfdUMTAQnDEyDkQ3+JRpJsqxEA6w5rb4GbWGH80aoKb2uYv6F
EO78Gyl4DDpW8vUv5dBGQHSKUcuzngaaLJ3SiUMCI5/AdVlDp651Tf2mRBUgleC/agoXGnEgYLZK
puesYlarm4+N1jrz2FDZ96tVuRcyOBCo43xU0x9FEhgusBU8yRd8dWu5VMz1ut29SXr34syHTIlU
GPZ0mjZWab8WRoGuLmETz3tczPSYSGIB+Rfo0nZWP7Ha2DhzxyCyJ0X7k/vgQin513uzksH2XhRQ
yrD2ggJUSD5l8XbJCeN+LS99d+9cyOFQYc6SVNTY4iEI4Qt25koYZlfZ4ll/YYR/YAVFP4u2S9HB
qm9j19jN93Smm9nb2kdwyJHUhjI0HexRaKPNVBauWKDkeFBvh0reN4bpKuVAtW+zBVyTyY7hhWOi
Y/JsLTLFh80CdnHkJbbymdkoq7v9syrfi2XmMKRLLD0PU2g4nUYkvHPPHG1Wh2L5nf8/pPEp++Qw
RKwEOW90KNcFSK3vzeZp/epih3dt8TgA0YwhWDpWR6z68essOgxRAxhSETL2mWtiOAwJFF2qgwar
pujLJsHtIev5sSpRco/hLplCIgmBWXzJuzlnQl1OkMdSmfE23oPKBTwu9GBPYn/4ivepyKNsaCFI
X/xouonJ5lbiEuEL27smqs2YrVxbfDeyZxkB4TQjwj7X46VvRs2Xrmt1MoUj62gS73pP2+T7wE2e
8NiHA4MaQodK2lz3ly7kcTCRWXE8RMyqG8yMipzWDwondnQbE3rvQpesMLre1nQhj4OIWGgaFXPM
ABGWDU5Xe3J73442MazjNMz2BDrUeaveB5/XDxe1dxxW6IpqRjWbLFOLn4r8OQBDn54RjhO5dxxC
VNOS9NnCDMQL/NauTmHosJJyplRt2uFmJstGKL040IiLybAsVr8M5ptNvoV3+FQ9FVt0W4AspjxF
+8AjJzBSB41DkHGs835ino4QWhsjb8GYa/rr23W9KvrNTPjSdT2s5wrjEMEBdcMm7WAclKfuXkeK
nahiJQIQFS78YNXFqOFcYwmFyesxE8ZO88RTc6xlhzadyHTXdbv6Kr1QjfNC6nCI8X6BPKP1x/aj
UABGyk1CpTMpF44vbS+HNrdy5mLL/itVN4qu472AumQ2mT1/wSkjrn9qITkoGWexqIwGe6ZIuqcO
qhOowWPcY+zcEu47Y6aOG3Fh8vXrelplbcq8DVa7r22qHZvp13S2cigd0228+AO4IRzxILYoJKSG
ZFOHXeEQZQjrRo3ZdWN+anaqI35HSYSz3JsPkgMir+85VZt5vVXhwm44dAE/U9fKrPSWXaRoVbD/
j7QrW44bR7ZfxAiuIPnKtapUpdJiWbJfGG7Z5r7v/Pp7oLlj0RCb6HF3xHTEhKLrMIFEZiKReVK6
aZ7n0NY9FErjES/91J3QL2OL5wZdVYpgmYKV/rWvu5yjz9a6V1KfGV2LJe+Eaymf6/K4//s8FWJM
S7wsQqYS3AGkTncS4oe4B4wNmnEWWw4mjgJxbCf75pHMTSz2IoQZlLM+z9ZSP0QT58rGWTD2xaPP
dEw+iCBQrt5P0A7EpfsrxrEmbPl6Hk5Zl9MgWCiudXY3SJkVk9hCKzZntXiSKL/H9lUkRIlA9T3r
O7DvZNc5lTgQHzaEmJIOUgVD1DRR1wxm97VxRrajbhU7Uc5a+KXKH0Vyv79cH6R4gyBEIpqsgiCY
ObWRLExSaPSKHSPB3fnJ5O7//kezwAAwpxQjYSv4x0GxO69zRJdOpTRd3W1cyhZX+DyiUp48jP9P
pSIXRAXyVHgUKOfb7n+uumHkYfZkHHO1iKk8ZfU9jJ+W1NlfMPrf/3Ydwe9To4btMA1VYSfBhu0s
KnErK/Z/353/M4Gbd+v5GOcSkBpJaFqAekmi8fb8sbqaSmIoNCDuUOzoTONq5WA43Ym2d+X/ZEYp
jRkYqX5DY7alFTtTASko1GwmlyYMX6slcVJCDiTWXVmvZlRd67eDNtuBUDhE4ZjpjYNEVJ2okmyY
Irwts2mk1WYS9rViLyL6CrPPi3Erll/3N+5jiIaeoBUI24+Rg3iHVKSiO9d/o8wdndU6y+d/xNVB
jQuznr9hsTFanE+JJEIg8ITA2dZ2fkltCfwglLfW/IMugTfZoJCGgVXU2BoCvB0WeRPmiq1ZvZvf
Kk54whu/V2DWFMor/6BKhuIZRJehmRKlcf7duOaVYqaT0ij25NHqyvyedrwbjwJsBgyuL3DqST6W
czJ41KysT0MrFEIjAy85J8NbQacIjokWLSbpJfQX37i2n0pv8v9Be/iHfAADTXV3BY151eVUBjDy
RWYHlyG21PuvpqWgMRzcZDgXmB+PxAdYsP7hUm+eDTz9aEQ3NPQHsKpUdsqS9bCYsh996j/T2wWq
u2x0U3thAFqI7hJz9Yke9w/qu8JkQn5zjOYUw1JgfLLAT8ept5cwcqYuxmDGYDoJqXqQgvF/fWKj
C70CZXQqVkGnIBYQ1IzPNXG04jaqPY4N2DyXKwxGj+RRbOQ4g2DFS3KkKbgIUxiswBu9+theswsv
6uZtHqM8TTyNwmxSvMRCt5Asfw/aiBNRfXwJZxaOiRGaKjaVogLI9CqfwHt/ihzQNMCF0zFmlN8p
uTcx4YhXU/YxNcLgMqHD0JEOZM5US+CiEjv/SU7aAa186Oez1E8YOvbGN8srl/oQcjOojKsKw2KQ
0hqoivClru4a8alI7zLhttY5ode20VkpC+OVMIKmSOIcSBn6NfpD7ZITWgfdwerBBBE42bN0T5+0
Kp/b689RG7a2IZ1lXV8GIBfiY9HcFNlpxrPg/lngYTB2pambuWpnYFTFFzm7DfSnnFek9TeaqYAF
VUfs+rHssMDtKFbgBsn95BA7wjS15QD7fS1uRg90RG5+NY8z3s/2Rftwx3hTkV+w7GOQmA1KVbTw
FkpQoZ+r/5HKqVUswWOja/9rHRoDxaxi0QyjrBFI2ESqJajXtoi8Tkw4Qef2Xr0LxNjjRG2VaEyB
Mta3pfmdiE4sfdtfM2r5Ppr8dwjG+up1oSqkx5qBDiW+6eV4clUCorh9FJ4gjP0N1JDMeQ1BzPJ+
bq1GvmYVZ/N5SvfWhrVy2Lo8VXFSAWPworvyRn8M/NxNHsOn6pBiCkPwAlpjv7jwKod5C8hY4RAv
33KoATatk2PSE2vKu8P+6m1D6KJs6Ar+YSdj5iLec7KK7lEX2yIKos3jPsB2jGy+IzDGFbMPcpM0
QFjGx1G5EcIHSYAxHx+n4VNB7qGG4GK9EzKO8n1sjXs7Ru+4jKkFs7soqwJwm5fw1jhRtl7tEvvB
UQd5ZXusr3pi8Xzz3yjKL1C2UzLv6mzRQ+yY6regVKm+U94yegE2HHKGqpSIrtqr4PAYvrY92Dsu
YzMigu6DRQauoUQXUcD46Ug4GGbqNmHrNQvPGm5dJRFYveMx1kNNhCGocywu9dO0hpEcW69zFzd3
CpuXnd62ve9gjB3pFjSS5VRHg+AuLo5KW1lFh3mSPJ5THg5jSaa4apqkQFiuG35dfx01wWnSm7kL
XM6R2DZZ7wLRv6/MiVgQLQxVCEQuIy7i0iG81AmofhabeJUvfBI5WWmeYIwd6XQxCxMD2pFPuaXq
Z4V8afTbvLvbl+vtefGjwX+Xi4neCkUSyYjSVts8aI9t4xH0OsJHh65gB15Pi3V8zCL5rLuVG1wX
UJr3HGu2lXr6TS8ZYxOoSmImKVZ2khxyav3pIB7Ds3khV9pJkvk57xZJFX1PZMbKmMpcThI9eAml
uH+aUGjVokPG8ERUNnDROMecba8kQzOoM/VD8lf9+h+uUPW7eZM4kxUUoCKn7PrkuW1tXo7t40vK
79aUZYpfdFT49fR2LhSW6ot2eHgzqA0yEDoySNW9cOQxb3FcE9tvSQq8ZactjqOUaMc8Sw+1sPxR
7PBLYdm+yrFVCjM3IVUvpz9J3b+kdesXRPb2DwbPB7K88WK8SHFcAIcSSkpObZsPKXjjURLi8VaN
Y1vY9spYlbWOZIBKFEfLQeCH2yhH6XkQjDlpBF1VQhNaiHmNNpF90oCgvuOsGU/VGVuSTHJOhBEg
+lg7rWpaOgY75GaPtP5l4TUL8iRizMZYRWQMBywaWXSU0OS22LvjELkcNeDJxBgL0cgVHUx2iLk1
S3oV3Z6OEfYDR7fzo/Z1fmkakIQX7ogBHZwIdh9ZZbsul1qWUF4OZGXqHoemPMRV8jDGoL2IJncw
eEmRrfXUJGRfVU0nisaOOSED0XsyY/OE4ksjPkto2Mj7hnN4Ny/TaxRGDwtNx5xrqoeiryGBJ2HW
XHGmhin1a0f4LGBZ7zofwyn/97HhsIZrZEY5K2II05xgOcPqthV+1NNNE/7YV5atHVtDMCoppmbZ
iNRnZ73maCLGc7THOIR3MZZD3Pj7YJt+c43GaGZvxGOQUquhfp3tCKO0KeFoc+gzW/belpBzx6Vb
w7pNDQUnsgoV0WCTfo+AlEwacImGbc+CyVWWvzI5t0KUw5Qyr918cx1XSIySlPGg5SkSnraujnaZ
H1Lpi4TBGXoXux0YfvbXcVPvV2CsXmhar88FwOp8DOykrWR7zGUT4/MWXjH8R+5uqoMrLEZBJiVL
Kq3CEsIjiyda3tCj5IayFQdOcdOhxLKvLONxPHd+f6N92heUt3+MvmA0EwKRGOCN8S0K7uugcpf4
u9bxpOQsKFsD05aLXkz0ObScQQOjLlaBOKviKOPmbWa1lGz5SyxnGNsrAUX08bQCKi/iYLDLEf7G
4Rel8kSiEeUq+CeBWXWzAh0Jh29Gh70zO0ua2z8w+GuRmDtTKRED1AdAWcyrOp9y42eXPPciWinJ
v9N5lrxR7I0sbieKhMFZmdFbWgRWMJNXqbAZga4lYkwGaZOhAm+EYrdud14+0QcLsAOBGxJ8TtOT
4BCXl43eVnJDJqIqmQpoiX/fqS5S+0SjD8uDmlgmKM7Fn8NyTXn9c5tJb015x2FMlGpUTdzRB/nR
zm+LM70Sxqd+tNKzditcus+FW1y0Y8nlnN0KsNe4jLUSTK3UsgLv2sVLc56+U15k0w6P4kt7Lp38
Gjq8VpG/OWjvkjI2a26MaJZLIC6vBsbpSoeZXnsNqz+q/4BudvukvaMxRkqbOjEELTH2j9KIjodQ
OEbal31DuC2Simc0Q1FFwzAZkEbOg8LAw6VdUFYYZAUdebTEK23cy574FLrbeJosiqoiqTrau39X
yrTozTGUZyyhZGmPxTE9JI/yHenAawG2HW5B26aOrOAY3cS7VtFIsFdohBadeZKfM0Xj1PtubtMK
glHDolzyvs4phPxCEOiokV+0vIwVTw5G88JcD0R9xjbV2aNqTJYABvx9TeAhMIogdGIWzAQIWd6c
KiO4ZH3q7UNsGiSESyrStdA41tSiIExOUd+N6zZqGrLxexl+qzJ/Efx9mO0NMQwdw3Fk3BWYZKJu
xuWs5Dg3hXCdzclSte99I3OWazNZpGnvKIwfjLp2kmhOAS/g3Xm+fFoO0m2LV9PqYNzRwSfgFLBB
qlTZ5jHxpZgj47bRXcEzDjIRwBo7z4CX/d5tPM1qjr0fokwpPQYeMu0g8qwwv3Z/ZTcTAWuhqRKt
nH+0lEFZLUBV/dlFbSJK2181fz6Lhz+ztSsBGUNR1UtB2g5QI+pF6CMZHVRNmb0TV+C+7m8r//tm
MmaijCfMZZcBVoaXQrukvHbizWz+euEYI4FpeGH0FlkXL9Mr8THMBVmU0lduK3dG6cSpcOdDedjf
Ld45YGzGEChlW6uIbPR2tCJ9scq4sDKTd4/dPtXva8cYjiBUE5REURizOYRi9VWfUzcsFLfpVU4p
Jkci9hWzH4NFREcU0vbtKY6OGUiT9eF+f9W275Lvivd2BlY6HhchRuFVVMfRr0knUAcOrafpHdHJ
XNPhPd7zZGLsiBkMIxhvIFM19YdILm09yv0gKzlHlwfD2Av0dHUikifIoFTpTWkIzxUazzU15DhD
utkfLsarxWMNRGymyzhg8YJ8wo34Phz8dH4pyfdqOvXLQeh5jnFTLjTX4i4uod+VLfNqc7xGxAp8
ijQ3Fkqpk+RxHjhqt23rVyDMSSrmUcDSAaR0p9f0M7kYvuqWTypmyRnHyU4Hq30JvPK82ArO8fTF
/LSvkzwhmSMWyxW4fTB/yc4NxLV6dCwkxQ27gaMjdHM+bB4t5lQlQzEltm1YNWYzk6QRjlN7TTsU
AYl//Ykc7wCMmQ1qUNL0I+JnkkWWPN8LeWylI+e16COJLs0srMRgbK3QxX1fttRzoMq+vkVp/Zfq
ML7GJx2lKoI92KNDuwpipz/It42TeqYjHeWHfVE3n1LXX8HojJDGJe5l+Iops8OfVGGmQ4fBgwek
NYY3Dr/snjqzzA+fOdBb9XlraEZdQl1AbQz10oM3nOk7h+LT2U/8okeOwrD2GIWv6axN2M9OuCTl
qTI5mQ3e7zORnNyngUgSKKSgnKfyc5NwVIXuwY7Cv11WVqbe1MNO70N8f2Ncy+nSYFp91x614bvZ
fV1UzvPi9iH+pfxvfmcFRtR+LmUasUV4uc9ExSrqu7jjlr7x1oz+fQVToDi/0SXIRLV/cVrMC0Iv
zTFGY35gTZfiwuMN3DT578eNLS5piFZKgwa5TOMbSv6V6SaKKsxgfgy0Q608tfKBo970/O7tGmNF
unocZNmEhD1ShtPd5Bkn9GejVTlwEHxfhUt2q2EqEo+9nrd/jFnRJ5kEUwllRBmVJQ/XcS4diaeR
m8HUajEZqyEquToSGoia6muMAF5sbK1Lrblrrf1V5AExNqI3tbaPOixiOcWeUi5PyhDdGUp7U2Fq
zz7U37jPX5rP9g+rZqkNCbVHVCWlc+CLF+TnPR3E5qKXYbhs79DHRMnFSNHb6MzbOM6JePu81YnA
4HgphwtH6COj0VzW3SmTOBHCdtCIdIaMqmRdV9nqbx3vUPqk4fa8PE5ed1RuhhsZL/ezh5ISNM4L
n/aXdHP3VnDMITeboh/7mF7Wq4vWOnkrornjqE6v+zCbKr+CoX9frZxZiKPeUhhjdDLkupT4kAec
19jtm+wKhDnOYzUu6C4EyPQqlZb5iXbe6ofAWXSrcqufRQ0qcDroj/cGwBOOOc9zOA6BGEAtuuQr
svOd9rLwkr5b2wRqSUnUTdVQ1bcYYbV+8F0iSTHjxS6XS5CdzGmxjeYShryJj1sajuYDWZI0/Auu
//d9ShOCfpG2QE4+W9ysIV7etd6+Kmwm7lYYbK9IbLQSZqsDQ/UNX3Rb3F4Fu32hFc0CV785AumM
4+8lMcMzA8ACzRvEb2L/c1+aLZ+1Fkb+fcFGEudZhzuqXQqD3SuYCK1asuGMzWhNhjclcNAY2ryP
yZOJuYGNUyONVQPMLMCkYTBmaci07kNsqfRaLMYszEbbJloMCLBlqeJPI/aa7GEfYvO4rjEYm4DZ
Iktf9sCQv06vikds6AJCTFS3h056Hh3ZiU7tDfdpcvMo4SVeQtG0QghrYCsduetQQatSZGaWuLgE
03fK66j5fyLeCodZwr405zRSgYOh14NHw/YaVQZP+ZPqJBhr8jb22ha+cDNrm9qxwmWWNU2HAncv
4CZn9CKnlgpmX6TzQmup7OknQT2W4OTP+8Ju3pTICpQu+so+tSMG6E0NHumR6mgs+Rbz+k7Erq3S
V/GGjrbH2/a1+gYuCaTeKOt4hSFYoWN+3/+MTee5/gzGEuMVsZp1uub61YyszumOzTW94BGit9sj
KjK5LZf0B9kIcg3IRFkDzaYbGeSWkvPSPsrN18m8I+RhrCdnX7bNE2miOtmUVVlUNObQC2Mcmm0q
I/QZviXDT2F46niVFpsnYwXBaCxNiIHzBRCR9NMIbUFFr3xm59Ef9CKRFQyjoIo0ZiSaJLhLLb0S
PXvM09mN9ZkDs5liXuMwOkmUOBLbBOIkvR34tCkR+WyUTdmywyes2roArsEYzeuGPE9TunZm85IZ
r0pyasbPWdA7VelXCe/9Y1sZTF1DgyCKj9nm6DCcYtkMROwUKs6kOQI7q2pHOfdhdFO9zV84bJll
shStmrXAkXo8CxSgFkDJ6l/yXfZzvqPjA9Df+ahH1nKncK64H2mzkHohK2TGb6sZLoIjwVsYbn+o
5WjtFkPgoI+u4Uwn4yp6oiOCgDSwUyuzoUq24PyZJV19A+PblaTRg06GoraujLoSMKr46nG8G18k
sJ5RZrqBF35tvu2vxWZOuTnmRZVPWPDWRRaSkr+nF8xqAmeh+MbiInIruDYDmJWQzKFX87jNomCB
Fw6lOyNdLCI+qhW57frOEgLjgmFnblf8Sb3pWk7GBqSaGeoV3d45vPTCj2a59vK3fYP5dhn8YJtX
kjHn36yFRJWQq4YjFG3VLrzhBm8lPt6InThGifnbNM8nzAhC/17/F69lZTvMXcEzFiGfFFEYc2jP
7BNfxxM/EnbobUOKCLrKQ6O7tCcr44dEPGBW6BGjNVDXJvkk8Rjht1yDju5xQ5dQxohixt/9u06I
oY8SzJsWjy5a6M5jJB6aObyVCWfbtiRZIzGSDEURyOGCZcszP1Vem4iXRNiMO9cIzB2HlGqGbAgQ
wNuG0WfoOsbcHBdDlb5L/nQyfQ1cSfwM55YpXaGyhKpTYUxiXVO5EskVStECvdtzk492jf/fav9u
FVlq1XIaa1EsFTiIKrkr+/omL3hXBN46suyqSzUnaUb9ePC1OM4nPKFhWKeX+g3mQruIUEBGqdn8
p2OOghDGRGpzOxQI8eCTSFZaaZ94Zjjd79uOLf+63izGKKI9NExqKlqZ/yzTz0n3oC6cjPSmfVhj
MCZQLRYtUqhCjLbyCubJAx4UTm9pHucPq2V0SVFx6TE0EUU6vx/gUlPIjCo4pDpxGwFBUnHF1MqX
BfN2O+yRYe+v39swcNYereGYM6YlBZgmF9gL2R9d2UVF1VE50nFRqDFQvNGX/hLc/svia3743fz8
H7uIDwE3E+9TtgKz1Zew2QYh6cOlpJbLqF4jU7YX+TLXRyW5UxtPkbx9ubfBCDLjIp4uTbZKU8cD
oqr0Gu0+w1T75qnQKqsNfG30++ihJJxc4aZRBqHHf9Gk3/c0Gs2h0RqgqfGx0/w6FZ1I8UE85+xL
tXniVjhMHNQNVRIHggrTNWhukJQu6WV3H2LzwK0gmEMtF9ocgEAEoiy9ZcZXoeusZTjug2zWTsCB
/Vow5linQp6HHd0e2S9vOxDZfqald8YxOITHPnxj2OTTDW8FWGtQ5pwHqFzWwhiilUl7Y4SNV6ix
n9QYxtkrp7QOrQ6peX3kPTVzhWXCn14w06JO6JLed+fWJX53lGBjOmt+LeHykE3W73gEnzyNZMKE
sh1IrfbAjNWXoLxFmRl4iCokEnm5I6oPH+3L+04y5swQq7jWW7qT98KVllYYjngUnug0ODoniddv
xlNPxpzhZUqJwgFwWVN72jx5QhseB6niHLTN8H+lKywLmZ5gWqEgU5xzdTYt1S5Py8G0tfvwk2HR
YcpqaHHOBDUSOyvJUqB0MRlkhRoR0V886oaU2/wYvgWpf1JhAVYbhcDtybrMDoVbSBjr2YSgv+om
L5bjYzEqrtDwhopsJqPWOIxyJGMoDUIEHHJRZ2SBBkf3EodWpKY+pe3A7Bww6kw2CPLc4XPpxOhC
RuaZ5+A3V3YlLqM0qJKtMYYbzxGg00UeKnb12wWkFlRDwz9gS6OEQf+/tMqHtqYqUOSA4BaHg2HV
4zO63ZLwsK8qm4dghcG4m4QITaslWNZEW5xYDW/TQkAXicIp/Nn0NisYxttM5lLHgYRl0xfUDsvk
MJGS46Y3r4br5WLcTdROeCkqIAqlWKJ0Q7qr+Zhx8iAjrUFnWILY6QLOYMUawdPGe0bctJIrCRk3
hEFY45jJkDBaRjuRk8MoBY9ZUtqKyS0X3PQ+KyzG+ywtCITNjl7vfcnT0SBrOK1VfhasyJ5uQFo8
WI27GDat0i6eBt3dV5ntvVQMERqJShq2RnuAmxNkA+hGdQMSlKLg+IHtlXz/ffr3VdoZdK1TZZSI
odta8jGV1KtC3LeXypfk6mVflG3tf4diXFsTV0tlZIBqknMm/TUVP+aeZ4y3N+sdgzFcQzMFjfGW
sThSVjrT7d/GIfHaOXi7whimRtNl1IHRXRFLN4yHQxGGx/3V4mwMG3UvWq4GXYTVAvekVYsHFbG/
qWpWO77+OyDGKGlRWJUo3QaQhBTPgOpXU8fQSR0UmIq/D0VX/4OnlH/tjs4YpnpuZ20BQ6Eta8iB
BORMqvY+M8unsUEfMxE9ksv3+5CcnWLfqgLcXnS8CsNOFYM1jYtdJbr97yAYY5TMSOsMFaTqs4Mc
3WkL59xspwlWy8ZYoHgYW5NUkAH1GF8XT3TLk462HvGL5Me5nd2igg4WVuYUZG12BWJoyX9Nj86Y
hrYhglTQsxQdDWQAids5qO7xlmNt0zJc/UHsrfSIaWP3bWfx0nEcY8GSyTR9UmEGCMBhllIhtAL9
YNZf9zeOh8EYC0NP9ZQ+cdpleZMMP4bSLzrOEwpP/RhDoQ+NTiYCCLUtbXVuH5RAePxXUrA8McVQ
BpGQQDuUeMBzeeQ2UnTpB96oU85iGYyZyMq4D4ORbkh8aaRvGfGUlNf3wrF5BmMfSlLLoUETOmZ9
r8wPKthudNESO56X2M4cvau2wUQvBkaKzS21CsLj6JpoaAAbemoRK7xDg5yfCNb+Fv0NHj1MpiHC
ljJ4YtZkhkCLd8ZT74LG1muel9sOgSwoFXyZ49K3de4djLFHkqhWo6KjmKZR7Um5LAHn9zefBXVc
P/4rDWOPekkwKgnZeVvsnoxwtNP53lyekvLHBNLs6tUYLN0MrSLjVSfRVfrgPhSR6MjBqXBJjApq
RSMMlYCYcz4NIAOmGecMDa++7Ble5GK8wl+cbdsq3tVXgPLvwRGdP5BOOdy8JJ+F8qsgdQg2bWkB
DToqlvG8FBZexov4Ng/aCpTRlWnCKLe4B6g+oNvwGqKMveGs5OY5W0EwGqIIaTgW9BrZK4OMTIOJ
koKJfM505FTGBCMI9tdx0+2v4Bh9GYnUg4kREvWtjkL2A+kTuzevs3IFvT14wgsO3uYBWOExjivV
inQcFuinpPwU0h+VyHHIvN9nAtk87mQhGfH7SndaBtPuMAlvf8V4CIxnGuoqzkYDGxT0T7rwErac
QGz791VJElFFIOpskVpCkIoRVKR0A+Fuls4Nd1oCPRkfj+ovADZ6NUmgdSBMo9klpM4ws8m4i5Ev
yB5KVGD+UaygvIMxdqEJpol0I8C0EFUyi+hNc3RpMA15f1O2D+Y7DGMNalAcVjJ9EarBrJlfwuk5
4HGvbR/Mdwjm7A+DKYC8mz4SarEVho+1eJMmuV3PC0fBtj3Sas2ohqzufVmSz3Ob0A1C0krxCrTA
57b8SfQKV7j7o+v6CowxAHpsYAZPA7EE6UdaPVSY8JzFl1niPUxu75CuqQS8qKbENiAJYTcV84I0
Ox7WDvWkHIKs9ds2+pOrmfIOw5xO2azlSJ2ovpkYByIehGg5jBj3I/MmrG0f03cgJnoE6eUIIjkA
5UH4SQiDs7j83NfpbYX7hcCmS0NUnCXpiBWLoidBvxhhYUkjkpf7KJx9YTOkeolyfWEAihKc6vgu
WVyB12jMWSp2cIMgxXOm0HS2opwF8ZTxruM8EZiTGYpDopgGtqICgYNYeUv2M/mX260yZ9IUelAp
0e0eZfGI3u37dhgP/24nmJNI1GYBkwGWSZMiq4lBTSKlfjdyLt3bWfj3E8JOpY6mmrRSDEnCz9qV
lj3lfq/ZwpN536BsU7gTzsqnfcHomfvocN4VmfHJYqbruD1AxdoahbBZ5ZXpMRFepkU8ZnVmpzkn
x8rTB8YGoNldD7QEeMsyWVL7XEiTLVfuvlA8pWbOf2EMyhyXAJHTu0nzxpSzT3RRdhaNJXJuMi1c
IurRCEoPzOBJHTFWERwyQoWZnrzKLI4wGuOlhYKIYzZDmEonN4YZ+IPCy8T8jVf7pQXsKOpaFRcz
BXMj0hWGL7vLIfR7T7L/WcUQR+XYetJGbvNCy3CWkki6xFpz26T6gxyKXilBxxfZaSrz4Q8UAjxX
kmHgDgSe3d+99kzSMGwwjB1JQXRttpH8rQ1iZx9jexFXIHQjV6GBoiE01ANcjouz5NFWSTobl9JB
pqAw4r13bj+yrtAYiySXIZkiDWjjCf9SvN5vblLTotTwnT0f/uHYArpQHzR/hcpcEVqjGw0xpIGW
Fd/SuTI0/CEOGGtoAORET/truqn7KzjGOjUq2jNrWkJRJE9D/Kzx5rHwfp+xRhVaP1MJNRy2FOOJ
YLKq+HVfgL/ZJsx4QGuLgss3gzBG4RihJAMhXGTNkV0dK286EDRO3mDOuPoKE2XFnqBw84CbBelo
4voFzNhAkOiWEXL6EA2jc8ODcuhuAi/4pF9GBwy3F9woOZJuXl3eAVmjGI9jnBJ0tyPtKXnUhuSY
OfvGpxudeovbTLFpgzVKv6PruI6xic5kUsAOGQMuNB9VrGWWvjTzdVxeVfHbvmSbsd4KidnCZh4y
LViApKt944KmtD+ogUasIMEMbFlcCo4h2VTKFR6zc0JX6n0mopSBTNrV0ErEZSMHYls73jHY5CcG
34fjkkKm1p2c4Vg4yw3iGWtGcbNsNT/+6Jyt4BgfFgujIaQj4Maiy9A8pH0dtIGTnHnr1P5gm1Yg
7D2zE6N8kLFuCjJM9fyQ9bUl5J4hRqjVO6n64MiBJTScTPVmQLNCZVwLAtwR771AXQRyCvXJr6vy
nEo8/miOUhj07yvnUhhGUJUlVjBrPskxmI0NXvaHqtXe8jEOZSliRUATHlLuoESlBJ6NK/gyd/Av
V/UYFyIkQi/N1E4YFzpECap3SDHplby+vX3bvNKPbQu82iDGhwiRTCIzhCGsXfHUnaXjaJMTIuun
RreKn/XRuEkfeU0Em8wJCKf+a50MxmYsc06yLoOQ8v0AWsgWjUgIrf3BqsH/IzqJK6MbqrJ576vb
McgKl7EdZheNi4zBTrSK3wUuuPYplZKJitjQ403a5Ogk26Oh9Sbm6MK74e5Y29qA+uWm5ZSycGwv
y3mdBBJYmwPEiuDIO4E5xw7i5AmzYrySaJzGD85BZrmuBzMV5iLB0unRU1efBlW0Wp1zceApP8t2
baotmQvqS9BQi8Z/Z8Idr7Sr5wXsuY7yDU0WHEvPW0DGbmgpCbopBGBsPsehpyOF1GR+mx/3fSTH
G7M8jWbeygURYDy0ujqE6nw7CZgsr5tIKYIwtJE+78PxNI+xIVI3CpmM0fK2qIDiPjBvo5B3x9t+
rdEMici6qpqKytjDWRAiSUig3UY2SpaidU441XYlh+ewTaxWSb82UX4T9p9QCH6TlYSzcdvq+A7P
iGjqVdMiCQ11DL4m0u0yfl1qzkv1tm68QzCWEbS4WhrWJg6XHFptdjs1iNdCr+w5J+tvtP4diLGG
bZzXg9kAiFol3atBR6U6rUeniTe+6aTP+9rBk4sxgpESVbVQAU6bX7MA8z7QJZa6g8Y7W9vWlhiq
LhKMcFMJfQdbOeUSc/QMXQsoSc3otg9oV7oRv7fOfJ6ewMfzfV+q7VVcoTFBlFYPkxkXQKNVfb2f
+1pq6eCdCKzSGQ/EDX78S0AmoFJGDW3eNQDBHT67aKrN7iJHyQGq+6XTq08xv/Nt8xahg2RWJhLy
+SxteTP0Y9TQIK4z35o6MJDrr+WhhaYYNzBfn/ZF3C7YXMExp6yfUlkbVMBhcHlsDaBExRTnMwqg
bmsHbFi4U3d43g4ov61be+QqnhO3P+R/7X/G5llffQVzEPWYNHokwcuFwnMx/CD6X2TgaQ9vYZkz
qGN6S5oYwPjP/IPMISMGZYwg9+j88ZnHerQdda1EYs+goDV1R/OKtPpPdhNP/ZI80/Eqkpuc7nVH
4aXJNhla9HdENhoRJZzQSgXi8BrcLwi3ujs6hz6/qN/nV/2knGQndUpPvAFl1gOKFez9Pdw0Oit4
5nTWWSdPE5j47aW69CF63senqrjr0fa7j7NdQboCohu9MjpGuITtYAAoeAr8+KCizUW1x0t90W7H
V0qQVF+lrxgIAhY38YHH4rZdU7VCZ647SavGWk7FRJLramCdMSb0KwFbaHycr/ILnSgTRhY3nla3
LicrWPr3ldC1lFRpT8vgO++tEMSJrt2BOLSSenHxNurxBOVtJ+P9l9SU+qSEnNrwLJj3aGtylOmL
yt9Oqhcfrl0ryRgLlIhFVmoTgMhlMq3mPJ/qz5RYM/LU79nn+Nw7zY3kkxfUF1r9IfY0TuS2Hees
PoAxPplRdmSWcG76EzlFNmh/DsNJP00X/oMzV3cZI9QPjRqNtEtDgN5GfnKmXO+ofr6tnsHt2b9k
t6B+hTsrfOkoPda8DAHHBrJE0UsZpyqqhenzSucEJ+mQXvA2+ErvY/oXnkHYN+pgi/5dZdF5UzRt
DVkNNb1vw+SUtfJTSBJO/mH7zejX/oG86XecOemGZOixf+p9j//RsXihiyFrXtdYskeZbXiv7duR
yAqSMUFdmSdyTr2mho4+qjStXV66AwbmussTf/gYbyUZmyNos1zL4KWwU0yMyNXBl8rgLE8Fp6mN
B8PYGC0RZ82kT6E9US1wtThJM/8faVeyHDeORL+IESRBcLmSrFW1aLVkXxi2ZHPfd379PKhnWhSK
U2i7Tzoogq8SSCQSuby0h6ReXTfg1y2LyjNUBkM1pqAuQyyMpM5Y3IdJahfeKY0FiiG4EBGD+qwY
jdE0XlcCCCQCv8bTBHvZvxj3fw0ajh3MZjE2jLO3tevVRGypB5vCdVHZJf//bZsqc6YFVE/pWKGt
GyElFoGONwQagu4vgQlbvhxMA8FukJRQPqGk+F1aReAzc+T0V1KfIlmwY8uRReMDgNOMpNGC3Pcg
h7xXoeuMjMHYqCCnFsVv2IJ8WjBDtsADi8emQnXFMrktI+GQFEYca06hw7dXKjsr7F765mNAo2/9
rroDS1dUBZT5eFRc1Fb6WS7XSpdgWgl40rWzhID9b7M3cxDcusWN0rZjBghPLlyLtq+9EZ6qVDSn
6uLgcjDs/zPnoFeCQq57wIRWtSP0u6SS0o6qPhS4XpemlgPitkemSaK1bMlASoqabg3dxeB4uwcj
Gvq5UhdxRIFmiyTjDtCQtkWsRACsqnRL0MxrZnSToJby+jm9OECcXNy1HEoWbOwAGEKeAuNmUB+u
f18kBrMTsw3qxnSovADfry1H7e5IvdZEL7nLiOtnGfiKnLTu4gSV1VBnkE+Rrf8t81wZ3PXbbMuI
n9hp9bu1bth0V62viydYPr5MJ0v72lNqQGfBfY90TSsIgl5O2eJk4+5bRatSajUAkDcaRoHXG2tV
rwcbt65T/Agd6YhKJ1f6qki26ARfhjg4aO7utciEaCsBdPUy/pVlfsaczAbxa3VruYgbXV9Kpmm8
AZwZJb6UJ7S6oTMKwPXTsUDveniu5X0YfSki3Vazl+tgl34MJxxnOJpMAqU9s0/FS/yleB8+gMY0
bx0eKNjsqyeRr83sw6V0FAPZTE29LMRWMILKqk22mEV6Z6ENZKTeTQieQ3CaPP+RbB9YnM5IQ+GX
epRqeFcUB9ZsjjLFtwQ0/X/F3ER9youiQSbNNDCA5aKE0Gx8FSYk0pwU5Vcwv4N8TNubIYgFCrJo
SlRQHGh4ZBrgk/hsSkiTpKoeZVhCY7T15Ltv7vJQcJ5FGEzWmbka0sLspQwYMiYpKLkzmlu5GASC
LBqNmSCcaU+9SUlSP9ccv/6Rjhsv+H5dAURCcDY9r31wT0oQwsqPVrMN/QKMil//HQZn160q7FPT
hI5lza5TzzVxi1rgxS7r1d/7zdNzm4FOo0iDGDCAdlyuK1o7iFHL0d11US4DVswWfOzH+zN5tumd
0Xg1NQE0nTW0iZFn07VqW92xB2nqymCSd27GewEoO4QXBmEGyv4/A616TUWXLEANFSP/8BS+o/dt
5rSvA8YQV5tOcwWAAq17t4gzwKjuil7zAGjGNkmQCC0wcco7kKP8ihtl1TjJXjgQWKCJ717VDLNP
piiPWmg6fZAeskeFjeLeFatm5e/UFw0vVG8lGgIugmT/n0EOmaFJrQUx9fqHGb6G+v3QCxRGtJKc
kUAOz6wkHxCx9xDEd6FoBMDypT/TDc5AtF7jSbkKgN5hA2trxzdXKByqtvqBjfuNVqZvB/voafpa
b0VVoSLhOOOhtk1V5QnDjmowsMG50r5hQposqjlY3CeKmfcqG6mEV8/nfYpBVon5v3jvVKN0Tr3o
LizyfW6SJ4Has7W6OGczHO6cgXJYSwoKnDxd6XfWK8vIeztySioUzHl2t58YQfM2uhM96EQCcu7T
oPQmqX1YyGB4zvRvpvpF6R+vCyeCYHs50/XJGsasViFbSegqUBPH01N31JXVdZjLyC9nIDljL4N/
YTRz6ISGugXwW6OewZGcAQ1rW0N3Edh3cjTl5TdiLkiBNr5HFWcSNm1c0RD1vO9hBDzB9yH4ELNn
8PTsi9IBHePWE7VeLUNaBDELeBkXBaNe1+qWFxYY6Kk+eoXhZpUseHMtbhvISKhuoEFc5R8NCQaJ
VC0z/X7+GqYP4RA7fm9f3zMRBqf2VucbZZ5C+4h31JXUyTwUGbSCG3r5iTCThNNx0lfREE+QZGQT
vFjNenJTv7IuzQoBEuGLhH3u4izP4Dh9B+v0WIxMqN5BN+N3xfZX3sE8sxxdgB4cYZJ3URVmeGyR
Z9oXm30dxhKcdhD++O74JcfAMO8w3aU7vEmQkNj0iKBd37dFp4cgAKTqJsXsS+6o6XpeBZYBhZfk
gxZ6KxoprjShUZM07nWkZQ35G4l3rzJaGyD0hp4n5g8peiHjt3H8cR3iMsHADMeHNLxnpZiBEmkU
0rDsPwtOK9mWDbAhq/icDJvraCKBeJUvMDbHYG6vj/d+fSb6ugwf/x0Ep+8Wsm9mxnyoMtnLU+cM
xW1ei6aFL2vdx8aw/8+0joKjNqQUIGnynGtwX3bXhRB9n9PqlvqZ2gXYFKK9DtV9KUrHLj7kZ5vO
uUcBrqRimqBY3bpR3o6ZTlwzVXdJTOBIXxdlOfQzw+I8Ja+Wq2pgskQH5JX2jMw9cJStd2j2wy8K
QikfluhOCMtU6dIQfWwR5yR5sZ6odQxY9U55CbfhXnKCZ7qZVsNRzPK8HKuYCXlhE2RSNwYUonHH
0WZBIIwuWIM19I6lr3xXFKtYvu8/AC9uXQ9hmHwAYM14G0eMkWuPqWM4YO1xmn2LKheMktuJPPfl
GOsMlnMJsZNJa7HbxD8hZ3ATH5V78o0xPpdraUd301m9v64+AmOrchZjCDGfVmuwjV59wBxgR0kD
V+vB1iFKmy0eOQ391ciMqZcFZR3tJSkuQ7yDgkMcfJdFr8lF0zf7PnfkioLEJfXw/b4x3abfyIa0
NkVuoAiEP2uJ1cVTBJA4vw2tVYJyIDUt7etbsgjy4a5rnK7HtFGMWodLazWlbWapXRLdHmMRzOLO
f8DwHQs6Ou0axQKM2hq2Yk52ET1UmFSU579NksauQNQIgAFVNVXMuftsza2A+CRjzl7WPHZ1YGPq
I5JVqXt92Zbl+UDhDFKcF4OSj/CM2i61yfgsq6HtaW+qub6Os6jIM2m47anLVO8aJICdsjNsWZpQ
ky5gmBEg8LZHkeM2KUMgKBRD9mhkm5rAa11Wsb/Xih+oxAoBiFoAofA3EXlC87iNebsCPRaJwZmW
PvUVrZPhOvrtfWqdG11w8wk2/J3KfuYk5J6mRwFyUo6mjS5NCmfKTrlcrEJRk8NlLvmzAr/X0c2Q
otxSSTMBCcTHloIOWDBEZq6/0l3vF0tDMHZPi9pYTxUc9aqNBgUw5F9XO3ZILu7bD7VT2ZbOfoPf
1NHgt4DoG8MOqBPJT5Z3a2qHmv5JanSGxNZ9hlSqWeuFTNpe+9oVz4322MU/rgtzyRLFrShvEoxc
qjoD0liYIK64ZDusB7AjI8yzp6fIQNVh71In2zcYlH07CBLzIsXkLIVmhEWfsTfUND7XmGnw212+
nHCchcgzNR6Dgtk78ylIjxRDCcdQcIKX3b6PXeIpjxsJYXrCtL9rbS+2JcXuR7vY6ZjqRE/6obbs
AAvp4onmiP0xgf0gnJtCx6goTQPgCJSd46q1dWm6T8tGoPPLUcCZkJwJKaSwwTgRrGT4K9h1LtxM
sJiVToz+XNZIQo8tBoGmqP8VvXsFtoWnXhrrsEkKpiKxikIw9AyoFZoXQcPchaLeJqYNVw42P1M9
typ9GFmQDGPIET9obsjG2v+DziO2VtdwOAPSSy18aKYwyoO8r3Z4ipb2eNbs5AQy2J2oZlFwxghn
RCa9G5XOg1SVtWsl3UGns3vdhlyW030+ZjxvBw4Y0rM1g1gzOhIWICPrCd2eiotCKQf0vUf9jMHc
p/wWoRhRNd3iE2+mmpwRyb1ksDwP7pNMbf0uPZHX+herPks3+lua28qv9NCGtrRX7WD12w2FnOSc
gQl8rxxGCZKr8atZHhPp7frSLqeDPoTjywkMrdLiSQeA/8U6BzvWMebtxsK2YkSM80fWXh08icyy
6LTzQcHGHKLEY9l2xbKnNdtFhDqdwLXAATRheJW1YQ9axtklmoAq0FaeB0QbxgGdIEDWZe9F7fNv
TSevBWsqUBiNfL5Ww6FRypL5pzo6/5pduZFWvYdQ0LBSbQwRRjfceEPdaKefhK9K9ukrR5+vK7Da
OgpQQ8Ogfd1OT4FTOh2414sU7RP/5H54fzZeQ+SMDUb/0VrRsKDqRv6mbtLvzGEathP4HyNMedVA
Admtgu+sMiV2e9vYCUvwRTJzBkhVilyva/yCetUchgNrPCfHeKeuQef9IB53ILgRNc6hkbQu0uMK
N1VV3EXtTeih2OC3R8t+PvZ8N31bd5FnsVM51IptUlfG1CDFeEn+CEeXUc5AZUyk5LtQNBqrlhyi
miEkmZ2Op45szfI8+l8FJ2LxRprhcFtUmHIb9xFMaHIY0CZKnpnR1mzTHg/RnSiis+g/z8C4DVK1
xkgrFh8An/axH2IUlLW7wlN3chtts1xEWrscyZnhcfeDZPio/pSAJ+/TU3/P2E+RsnHix9FNVvJW
XF6+qIEzQO5S0NQxGI2C7VoBmEF3unDbjC/X90wAwreZTH2E2acWK3QxCntQv5f0Piz/5P3xIQjf
9YoBzaGsj8BIAtQGSzcawrNd/v26IMtx+RkK51rm0xgFE9sf79h+Z3wlyomxh4Qv4Vo0CmXxdplB
cZaf9kGD7jlA1cUtmneLTlQht+hCzgDYD5i92MbGr8xIw4p5x3qf33TrbCevmtBmefPANU7KvfQk
fYsf28f0LMrxLodmZ+CcqY8TKWwpq31CqRWoFFgHxV9zZVB06IRC2j4hHmc14iTICplZDW2j/WLT
BSnoulnnDwz7P5gfJVpbzm70po8nCCaaoUfO32Is3KZfS5tqI3Lp2K++uDCRJwLRq0Etyg91apQ4
NAPmTgZRjZrknSenbpM+jLpoAtyylzVD4rRRIsgnpwRIlRs8htsCqsL8geY5t1DZOLrtbbzut2Qn
HsUlhOb0NNUr0vQd1pKUaJwgiKBIKytf9XDobDadNGKk/+itihE90USCi1aY01MjYZzVLKxqyHB5
QsMZqh+hckuC0BGYlkVPb7bCvIZWvh/oNZD0u+FQfmEtv5Ij33oYfkE343nYd6toWz0R6ojqEJez
0TNoTltbYo0BwgJY4bPVOgzZWmk22mMoZkZKwqDUsmX70FruktOlDEMwWdlxmaM9FeRSE8o6r6/m
8r39AcFda6NHc1XxsZh9avQrswqljdHnJz2UC4c26eh4ipAKVqSoPBFpkEzEbGUoqv8931Yuey2n
R2+bwNo0e+M4Oeq628QuvVUEoanLZgvm431sID83O4rKojMTiJvmpwwcJPXXXDlWeusoiGq38ikK
92Yt6IT/P77K32vMM+zng+JJjQxQotjZAWT023SDOufaldchPOZ8nW1EL67lJ+ZMUM4MpSPJvCEH
5nQeHdXR0SMDvg7XPEz7adWtkLgUzv8QqJLBmR+57hovCwCJdrSoxx/5ttTO/U1PW4EJEJwLg7M1
XiSngZmzS6PLz4ToWyP7bdZSTlE4I2MZrdYmTJiqcj3vvtSfeiURiLH8jJttEmdOGFVhjKLjdydp
zzqZi4N3NPfIMD9ou3TTOd575YniMEZ/5Uk8C3bZ3/zQTN7A6D5q1HssZIUmICI3diafQxFDgwiE
MzF9p04eYepfSHi1WeteC20aCLzaS+VTZHCgyRSDa1VT55//bW9ZWkkb6lhoACnk0O4jGQeauIm/
Hof760bzUiIGZmimqYD4XOZLaNK0bQbTBMG0Ph3V7pgOD1EkCoCxA/rZYwGGBipotFDJlPAUZJ4n
a42aYYpUsKsO6ircx07n1C5rBqrg9/2+E83gDAMDPZBEVPja3aBG8f04pdQZ6P0o/Rr930664fsU
bHroVVVljZ9UMCA8qnleCLuThularaQcVCCBaC7Q4saAaVg3MNyZ0TF+9tQTvVAxsTqhThhVdt5g
GF35tSo1wZ0pQOFTu71CNXTkA4Uk3VrqoxvaGiez+u2WUVDPqR/C8PWrAcZG9HoRUydJk32th/sx
kVZlOW2uK/OlMQWMrrEFswwCEv/Pa5YTFfnwEtIo7T5XD7mopk70fbaas9dTUreWiroL6vQhOgWm
8bag0va6CAsbgipHnRC0bIAgnQ9V14HVTV0n4Uk7PHf0CZlLe4hFt/jCgfwEwtlKjLCWaquDBhsP
8b2B8RSdrR+aFYuxNWhnFyUkL/1pVrn5IROnyro/FiRVIVM3TeQ+9wmGuhkol46V0HNw+3UC+RYM
6ByPj0kHUt9TtYZ4bfdUEDvujll0R+J9PniC47Pgm0A0wspfMeTHQhHsZ42gYaLocezD1iQOm62b
O4lsd9v8tXVJAiriEHT0dJe9XleSxQWdoXJ6TjGyKWwkLGiaTE401Xaq/CR9iAktAidzURtnQJzC
W4FUy4UOoDocXJw618sKjJrp3OvyLDxG2DKCGwgjB9HXy8fzjT5r+5wiVy1vqoMGTszYKd3oxJju
xHGBZaE+wNTPe6anAXosmTpiAIlttDdK0zqZyBQtlIVBJI1QRUPKX1P4Sw+1oplBU9xCMgbqMgbY
8knfxT9jhC2NfXVicwqCp/D5+kIuGKhPoNzBbpJk7MC1TB3NK2zSPdWt4C5fXDtTwTxbDBnXVZUD
KEGrhFLtDG9E9a3Tv5eK4jSiQun3AgXOX1AouKI0hDfgLvDkb8NElGTqJkSv18q6ukUmF9S5rWWn
6EYIV56L/vxbFgZAacOqvQk21m2wATMs2NoEx3vJkMx/CHfOjKAvakPDD5FSFCP1ZHLLvF2parIK
0rfRFL0FlhZ3DsedNhSaJmDXkxEN0DUwqZWyZYOjEERjciwa0CGC4t4EbRVhZlANyXzvOUy/KwZq
pv/gJsNZlk2UZ1uqwsepIkxxl3tQpjtteVuDBUf9GiuC0OyyFB8QnPXVwzQYTRxDtFpENkhL7Lw6
WqK+kcWTPBeE0wJZ6/MAlYosHY635022Ux3GUdls8xeyoaBLKr6JnzMLdS+gfZgtH6cMFIMG0dP+
juodGauYhvHAjAoRrgFGuCsbv3Ktu/ixxJNbxLO1aI9NXVeIZcBhhxn7bCJzqciKzhrxmHpt0cLS
bgIXb5D+FTmxjfFVNL5jIVCL3JEORgc0eViKyT9C+rixOtOH4lsYl2VgbZmV7NFnVyHfKY4uqkv3
p2mA58rQWefARXrMl1i1I7S/d4LHl2KX3GqbYkdeMXR9rSboF49ceiLfwMIBxgJrH5281qkfh1MP
pqjfN9jzX8K5RpOXjk2aDKyDobwB6e9DGjeCSQLLm2kRxs+IJxExmZWbea3Y5a5t8g7hzDOSyc60
9dzXdCftUfi/FsXglrdyBsZdEH49SkkQtKzGvMTsblZ9TVeg+sPY5wYJeVH1zZIFwBT3v2Xj1s9L
cMO2A2RrMIqpVG0pRznv4/U9EmDwmSyTjGOSMpES9aeCm6ad7FDksi5d3JaBDhZGMgKyEW7ZgipH
IJiWkGM61eNtKXq5LN6pcwBuoWpMq/GTooKpPCqvyS3IWZwUNVKm+9qt0DC8Z5OXNXf4hUznPlgF
RwTWV/FaeNKXTt7sZ/AFq1ltgItfgpwttallk3W6YqN9003ohIfki2YhJlBgPLghSnyxOjPep5gD
c3Vog0njTg8APCZ64IwlccsmuadK/5Bj1hoNp02qPCdyc2cE+qHtR8GTZEmH5vCcz6mq4BGXC8BH
2r1m3BB4nkQUZxFhcEbbSnxU4lTY4mRIvtK2eI0CNbMRwRA4mSIc7j5sjVBrxgA4RfRUNDcFRnw1
Ajdz0YzM14v9hpnNykppDNQO6yXdYDr4gV1AFor5yF25Y6xnpcBXWagQU5Q5HucPVcMQqZnF1APN
cuincP/io05X5RHkKLiMUB4Zu+Gj7LagGBJWFYmWlDPRQxTSSY4An4wnP9kRHeW0gptmIY0NEU0V
zfsmHAsQZ31e0rrDoGkqv7fhjO95vNwxH9Odgu4y0TF/L6i+OG0zLE5FaF8oiGgVLBXa7KSthEGu
92xKW4CiRbjy7oQrQV2Pt81qQlFmdlS3vS0KAwoF5nQoH7PBzN8FxuXO0r/euj2A6cb5B1NG5CXz
MhOY0x+KIRJRnmBxfVl24yqygyBbDcExRLeEEe2i6K43f4wiF3v5mMxgOb1BnzEGZRpYZ/muOIAa
wYnOkhPitY6GS8yIEUZyFq+pGR53TVmJWgW1CbwSlcrl8JIMq+t3rQiAu6amfizABYh1TJrhe1jE
j6lu/okp/pCBJyNWjSCQBpVtVa86SdFu5Cbc6GkjkIQt/ZUjoHMXTk60GNMcANPprzo9mfGPVP6V
Ja3jTz/+1ZrxDy2ZlEFQsf46vX+Ki0Oqf7n+/UXjNFswznC0bZ10BmWbXox2nbV2Nn0bp98nrPlk
nnTOZCR1J/tWDRS9xajXnd8/qJLoVhFoFz/sPs9JpRtMu7QNXFM735Bttx3Pf/Fr06/9lrr/buk4
s0DU3pzCEnY9TFBDkXaPYCpbJ2Pxch1m0cWf2XadswMhxqq3XQHB6EOLBsR64x/bdbp7p7sS1tWI
9IEzAlTK0kpmq0itdaQdg8RVRHOoRBCcGVDzMK+LAcqgpe2jItc7jEO5jyRF9DRi3+EOKZI4hBqm
jhyLwitE5g9NXTPKlQhkaKgS2ie3ih25ktOjZm0/bSj6Y9FQ2d9Y2+RgvV3fNRE4pxx0KCyYb4CP
e8b62Gx79kgS1gstrOUnGTndMFAioMXsamqVu5KsI+ngyyLvmrmvF+uoyKgC1RG2s96v4pm7Flrx
UDVdytbRBNfytIVLf4CL+34JiQhjF04x2Fs/wDhfWpfwhEhKgCXeWY5+yNXz9X1ZCvh8AuAMnlEh
XfVeBF3Ea//0fq263XYCAdC2fvEfWf0YqDRWrYjUbXGnZoIxwWer6JmYK9Owxq08/ZVOe92bnKrN
bYF07Hhe2yv2K2YoEc2zWlLe96o5NGcQnOMtOPyA+rW2dNTAV2fs8lUy2NZORNMo2jlO49GHlJTR
AGgz6E+GVtz2mqgQYRmCmOxAozORt4QtDIXhaYAYyM9R+SJLjmD5Fk+t8gHAWb+iHf4rg9E403py
x5/xxl8Zq9pGpfxNeGBhaf2GOtOfNbcrKnLOyLSgP1ZGyunz3g1FNvkhC0Vox2EdogwGNZsrbzuA
lSddS67Ij2f7caEqMzjupGVG2A4FOJPxaj1I3lqhR1IfikSQZBKhcMfNr4lVeBWLr6RrT13X6i8Z
pQGBAGXxcM1k4Q5Xk48N6XwmC2bQds2d1JarVrYE6iGShTtcZVH74Cxu8DYuH/PklvYHXb4lnegQ
L2r5TBjuIEnyONGBACbHq2bal63IoWBrfm3n+UvD9Mx0VAHQrccVcdlYAopRDy2bibcJnujb9VPF
PncNjjtUFahqutYAXD3SlYHZnaNUbNWB3EQY1YiJq+51uEUTOFs+3r2w9HoswGbgmNMutUPzVlIf
A2VF+1Um6pAQqB1PHKObE0VCDpJlI/j+LaO8Tyujs42u+X5dJoHmXVzBcdt6usSA9B/UuJ/0wq6l
45jtrsOI5OFMQjR2vVd4NWsmxfNSQRVH0rp5L8wILysguCtZlbMOqufPlo706SSHMXCCXfDY7JSt
5CQ3mJ2AwXvJ3ndF8dGlRD4s6wceZx66YfArVMLAPKCHzdiC3dR9HfbPE2a7ogYY81tErVbLR/gD
kLMURZYOsSRBQNm4KeqDpwuqyBb1AQTZKIVCGQkyHZ8XsEJZIdUK5DhIhVHlazM46v2zHj1eV4eF
5mLcSCxHayJXhKAOt0+0BPl7lCOB4T1hbqAzHsun1GHzUtTdX5X20d7YhWuRD7iohjNYbrv6FmM0
kwCwtVTajV7vugnFZIrxcF28xU2awXCbZIaDpwYeCkBjDWUxSHsbnrq6DrEUw/m0gtxGmRjdqjUW
MIyH5BFIqH5Qb82H3g22DTI0uiD8IRKJs+wDhuiEZg84LdXtxodlH0QFjKLN4ay5lvp+FlXYnD7Z
ZsmxV77kARW5sYtyaCDQ1QgrLrvIGU79oE8NUpReAb5lVnmjeI76OIAwK9ni4YtZJ1PmXN+rRd/v
A5M35niu9T3uKtjYA0uKmrsWHR7aVsQEKhCNN+VVjUknI0ZZO8X4QKYjZnJdF2PRNMzE4Gx435Wq
XpjYnzAYa7tS0puotXxbGtElb6n/cqPe9X/23hi7/2nDdKaJE7whu7oOXP1tQDe0De67u3/QabQQ
jkVe42/l4KlUPdBcjU3NlONY7epNeowP5U7FaEdRadui4zID4gxEZYRTUeQAMnriVpNxmBLMXqTq
XamApcIjIr+Mbc2FozTD44xFFiUxbSvg9RiRPLmKPd1g1NjRwoCK8A9Y9WHbZ2Ccqegybcw8C3pS
oMwZ87Za8mZhPPN1ZVw0FjMQ3lhYqZnVLAMOAjfLh9PS7tGWIgARnSjO4YtGhOPHDssmN6jV3RmT
YF8E3+fTmp00+mY5QYjRjDbG5O/CWvQWE2gaT8SDpvNmrFOIEJYeattzuMo3Bent0tzWREAZItgT
nuoriFI6DUyrPWWLadX2FB57IavUsuvwsfM8K49P88H0YngoycE46EeQVK76zbC1UPrnvTU22chr
c50/iPgYRMKxvZzZox7F22Cjw15Nw0n1X/L8MQnurus009krp/Q9GT+DiEFYg0nYWL8iAEO2RVaT
qdvm2L6UgwLaWTRbFqYlUPFlD3a2nJxp8BS1q1SP6eC+3o/vs3vRNeeM5/CpWNUHFsXURBGrpRzb
3ESonIloiiZW4ckiFmyre+am+8cEbdnSnlGaXl/UxX2jim6qKCejhL9HahX0hcSEuijGRk73Xft9
EJ2xZQgTHMtoVYBcnJnQqkLt4wTvwiZ6kv3XonKUTBAqXbx7Eb75LwRfcF8MnaTTBO5Xn/6q4q/t
hPEUzUupiUoXBaLwFfcpmZQ09VAYY1X+21gYoP0ZX5skF0XQWcTpQtVn8rALa6bqtATva5xhyTCU
jUWxpZWOunt2r298V0TVIBKKe2zgRWiUWg+hhmobFdvKOul/klLFrKmPDeLMA0bZhn2tQSB1k39n
tfHRj/DQ+WAzQTwbU6DGYH1dr5cP7gyRST1bwiYgU92xaEQ62squW1eHeOvvkx/GN1rbw+jQPSOQ
VPOVAFe0dZzBqItQ8oYAq0nO09pYo13wIN2xMgdJmDISaT1nJmTdMyR0oWHjivApGXrHt6w1epvx
MrW+CsRiSnBNIzmHYsrSSFIjiKXdTaGtf4kQu5d31t3oRlvVTh9E3rpIKTmj4Zl07KwGsk36Vood
ebwNCoGKLN79HxrCp6xzRRoVq4BISp/dBxH2JzROGIa6mnyUcqD/6PoSLl5fMzimODOFtIbIqxoP
EjWWZ9fROpWPgfRo5a+9jiIOX/DGFuk/n7/2zaxF3y6TTgEtGSM+zjBFYqs/MLJ5xn9RuGiicK/L
uJQynZ9znbMlQxuOU2FASEOx2WMufkLW73ZwDEy0SX7+UbxitqS8VSlQfJcyNF17QcudPXmImlkC
t0OgiXw2U64KPahGLORUDNumJfdjb9xVkvlHF/HfFlLn7IbaoMlaJ7jCUvWuDvah9ST9QRfUp83h
7EWA4YVt2kGSMlEQk/U3YTf8RB+KwGcSLRhnKizfIp1hYleG8qUgB9+7V/XX63omOrqcdTCtxhg1
CxD9MG7VzHC6LnQ62XqgEt1kUik4ugKJ+HZ0rcM8+YEliHLTDa1ffb/2RRNgBBLxfedZPxphEmJv
rLq0abuvu50u+6C0/NJ1AoUWQXHOhawGkYGSGSi0nyKYdNMW39TsHJW3kSaIionWjbMG8pQMrccu
jUE2D5nkr8a4doe23f0rbeD7yjWlU8qG3YOJkrul74CxvGtWcVI7VERbwyzKxTUI0m0LxEwaXvHc
EcJQKyNtMLPbiUdyGib/S1mIJiMusAEgQDDD4M5PYiaDqvvw/qu18cAoCcH4/+Zvun2zCrYq4mJC
NlC2D9ek4o5T0ARRFrOHNrVz02l28f6dajtB5vqf8ZMtquCHiBcve4Wi+xrzh5wO3EJleU/Khyb+
1cjfFEsSXUmLSjjD4u7doP2fcGySTXqvO2mMnicDVCD1jpGcRnADy+frGrkcfp6Bcmcs1qaitiYI
WK8UeIFs/pkP0sy/xlJYrqiYXqCW/KOfSN7UEYoNlMvyLDXdyghEk34vlhGNDiZGdqKdXZGRP+J0
hEga5u7G2eBW8Tkg56ZyUkUUULosGH4HYS3mlqnhgHEgAYLSWRZHg4tC9mntPZkbbRWcPWLrb8kN
yxpZGOEarHq4nKzgVORPsM9/Ogef4flINCq8hxT8OOgGGiQ7lVdt8VTJR6U9qdZbq5wSsxQo58W+
cYCcbsZqQUctSwZ3oKmtxBs9EMScLg4aB8DpITXiUPJlSGQoBz/det7PsLyTmq9E2V3XeOae8Etn
QS+IiYYjy+AbM41ay3IrhyRqTx2Md1hZYWljWLw9Vp5ApqVdmkNx9pFWQY/RMoAyRxSQa9q2Dm+r
6LU/F8rG6Hax/9v8FFjEOSCnlbWhN5jCkkI2/SaO2p1UOqZfCfy/pZ2agZgs+D57HoS0AU0riQc3
wwAlE2YwN1FA5PVuZVX76e36bl3S3HwW6YJtgVRKIetAw3xLcHzmm3CDwkY0iYjigiKxOAUctV6n
Piawuniipgkqh+6JEa6Ihbq5TqCCl6xBnFCcu+G1RjC0FhTDVz3Mt3a65Cz7+V1uIDGCdnXLKxW7
NpLvmoeLQCV20SmbhLTf9LrZDSFdSd031Pm/EtFb9jKe9/7DdA1qRBRT0Zhtne1tkfhj3xslVnvj
bQh4OL01anHRhi3uwhNice8ICFxrcVkAq6XRwfOtxK3KpjlUGia0N7JybisrdP0kL/ZaHePyG6WT
MZjN77p+nMhML2Yil2XkR22Pn4EK5NGVEvILlKSVY5hx9gc21EJ95P8WlzMHeuJLiDzlQKI3YRTb
laiSSrik3PlvjaEwKgXbZ5xZ2eKEotKGsXtvpV3+28XUn9eNj2R68dgrYNSCNBhXxCh4pRPeHOD3
aXfVxnPy7W8T33GA3BU0Yp+Q/8DyddVW9Z/NBuQR4S8QsdjXTc7yBYHhrOjGozrlA80oPfKrQa4G
N5p0x280W1bfFG1fdaLY6bLF+QBid+5M86IoTL0ciXI3AgFBZ3c74webEACWQndYISHb2KzcxcLx
25SC3WOqdnkJfkBz53xA3U0dZIBuhzMdH2j2Ujd7Su+69NkQOe1LroMlf2Bx5zzXraAcinrAZPOz
aW16UVWpaBm5A+zBffU0bJkb0G1hnlTdLuO11J4N/8t1xVhyLOeCcOe3xmOrCBu2X9bRi26m6WiJ
Qm8iCO4AI+giTSYFRAVS8BbtAnvD+nldCsHW8y+akEi9UvnYDoLJwIH3ODQ/qxyMTPlDETe21woW
TXCa+LzlJHuJaiiQqMHkyhZEKUrmhpiE08alc10wwdrxWcs4GUbZHIFEyxcEvUrp239Iu64euXGl
+4sESFSiXpU6TA72ePwirJNyzvr13+HsrkfN1te8nr3A4j4M0MdFVRWLFU7V0e4yhECV+ddLH4IT
oxkAkXXVrhnLXTURQYFIJAXnFCLNTLTawufJUjZeUX6qp+Wq7hfvA5IoaAwzqGkx9q9T3zOWRlLO
MpxprS420ZadaoYi/3b2WGcOe4XBRVQ0LIuxX5jD9ofryKmeIndO7N6nXxo7dS03bD+iAStALqyK
SVjHkAvWU4PUWMo9KmO9hWjryaa/WaFwX2io485Me7wvFTz3siI9zIUz5J1rWpGXi9ojmMGfOWo8
ZbENCZwEhH/Myl0XyQHFLbugpcVu0qj08PQ17WDsEi+qyXdc+OjWnyXJKTMl/HVZS86z5G+f8Df8
2SUfJ61ZVVB4VlJWfNUtdyAJvpX9wqtuRMTb5x0BHBqnlFnfBr2RIRTrXMWX3ngYwhK8xEnpsr4u
cs3W5eig9/oh4mHYtDoVnGGgoTDQNcndIRE1TMymh7M7x/u8f+3kfW2IaGXP02VMvBUId39YTR/r
lACkc9mm4syniZ1iY0F7XaJ5Xz+ggf8jBrFC5K4TXeqsUserxjWy/aRgzt86FsVfl3Vk8+g0jTDC
Hg0kWJzRUUXSFxAVT25AHTn9VsZeMjxfhti0uBUEZ3EUufLcohTJh3xAAeq6mveZ9EIHLP4WTAls
PzdXUEzaVUyGyq+h6xGk0YPwiua6nyfmHiteUvCLW7A64tZ1cR1G074ZQxH45tW8Amd36Qo8KkF1
QVSAJwfQLd8NV+rjAFICkLOZuwZsYvAuhRPdREfymIl24J4TzjDtXIFzJkAiPIPSGeB95rJsFhgh
btqbyFVuewzDOfUBJo8NkQaWaqT+h2J7HXZHEXHrYAE7lRx/CMK4XSZ3pLe94UtyZtfBTY7r4rIm
MU05c6crHM4EF7kF52YzI1assSAZCaBCUT/ynlxBcDYXlmNUDwNEKaxP9XLs48Jus4fLYpyPqLGP
9RtElbkcDJVrSowZIATjdh122eh++pDekENa2myctfRZ1nE2Bce3fR8YiBfwnynD3E+/k2GOiaJL
sMQGHjoAvStouf/Sd4YvX2XO9CqQcvNrrdC4ACKVUTW1LKAx7qP0ls2hKLmtL7buzT5b7S6NNja6
/UdUzqGFWEWulExGbTejDmQve+MQO7KvesQn9rynj6K+o41LXkdGUjEgjGWhIez0VCVM7wa6MjG7
1311H4M5Ht3sfz4JCmo2WTcN3TQp+Nt4bklCCgPslR2yTulBrxo7Twq71oUUQBtf7QSGs7GutrQ8
0RDBdl/KfeeyDeiJSw/F1ejHz4vXCTvDtrTyBJEzORUPF+wRBWLzJfhaHfpd6aROEb3l4MW+asv4
1nA8vySJaZIrE84xorviwDylFNrNHt06IOv0NFDU14fEq/DG2QtUk5k1575OkDnzC82eTMjwImVW
fO6mKxLuc+ObYiZ2pxzHCmQv5d08pyKDYOp3CZUzQ2lOJLMM2JME072aV+4GO7z+m4DvQyuWTtWU
Hylp2qGapBHHm2pPU+HK+UFwiiJ5mAKvrlmFBKGUy5AnuWZNpyn4BYMfGWZWpF3mSa71fBlvI0A6
+WhcSNGMbS3lOuD0OkxspUvugoIculwSOOeNl/YJDh89gJtd1ylwjCl2ZvJrIlej/s2CWlyW57xh
h/tA3GWdZHHRjuz8/s781bvmyvQMO8PSGpaYDxzRxt6th8GJaJxLkWRljvE6QGxyZGvbUg9zr1iT
k7i5o96OPttpnzyELjbNXBZV9Ok4xxJNQ0DVBLhSQZ2JJDZWfz2kVS0I/Ng//4KB8a8so0iRMzYB
M5KjLGFRG9bsdp5kXakJngrL4vwnqfjeUD1qu1SuASfT4SZJWz/p4r06hrv/BsO5jaTPRtKCXtwF
h/HQ/Qwlt+kFpiVQeZ7TyAzbwVKZaeXLYalf9ahzl3Q3ENEGZIEe8MTSI9hcsjSGKG31YzJfTeVh
CX5ePi3RJaZzboJamj4EA2SJPzMODwVhQIh5RzZ/KCby2aoUrC1K55xFSXJJIiEkKpGYATtS5DdX
2S8TRev/4cLcdLgG8umqqYN0UeZEk/NGkU06wANiQ7rpZy7yf9q9fGAegw0UV6I06qZerAA56cJe
ixYwXCNFkztZcb0sj2F6LWmCi3FTK1YonB+UzHmWtHxEDi3r7Fb93PX7SHsSqAW7jM58wwqEc32q
WlpVk0EUFgNnLqYxBrvJ35xtYxO7uJFNW1Tb2RZMY+8wQtUzVuvGKqhZshzkRHcjypHpMQsF46mb
IS8Yfv+FYGKv7uByqNQyZpZbt6YThg8mOSiTPYc/Bus+Tb9Gf0xax+6sFR6ngpGmB82YM+sC2/M4
P0xdblNDkArZVrt3oTi1I3GxgAwcINiW3rsxVVunVfLeqS36M85NIvDjTL/OVeMdjtO/Je+VsWeF
qrR7jEll6x3BJbUzk1vgXVZD0efitFCrymQMQIziRuGVCnIcY3GoUbvt6JfzPTWfJ1F3ukgFuZtX
LnNdpiMAF3Ofhr9K5X42BY/obcv6fXx8H4PUd2lcxIBQZExU1ffVOHwkfHhXOj7J3hal2Yas9pEU
9BAVpYuBusMSVwJb2r46VjjcTasgZ5UneNsh0R7u9atlPyXYsGHuAjiI+K5JBH5vOwBc4TF/vzLe
weiWVJ6h56NDH5KD4ltXWWFTLOvsQjB3OMk+vVPuTdH47VaKam3ElHMa4AhBbeStluQufntFbxQf
zxGUTFOQqoNhAZNHOuYXRjv3LWHBW2Dc/K7LtsUWbcPCIZMyATl3g1jwRmm/B50o5S9Qfcp5kWGo
x6XtcLpqZ9lT7OaE2IGInk6k/JzvIFlcW4UKkJl+ofWDPu8uO4ytROrJt+I8hjUaVTtSHJeJMqMW
HobhU0SPlXHV9w+KYevzUe5/XMYUHRznM6zC6PuRFbVJcD9nnlaPSBYLHKFAC3gyYDBe/FMDnnvL
abX5Z2PpByKhYbIcY4H72CoYrM+Q32/Zpro8BuweXsA8jlT0sXQYuUJ6XR5mly2XELUVChE5T1LO
Wac0KRAHX/XrY+IPV9VVfj2+bf+VXi13ErTICb4Zn/rSwpykKea13W70x3G3FI/a43/SCotzGtMS
Z+0oASGfe7sPfzbxZNeisTGRGOzvK49IozlNFA0gVL6pmiezvFJETDLnnbqnIYzF+YVM1//x8sHX
3itAVBdid3mxJ19UUNT9D08E9q0vhBd8Tr7NeiJjpyVrJlL8yCn80FNui8/sUpn3yuvlrySyK85d
oLKugOkBB2hJPlFfmvF+NL8ntBGZFMuQXRKK8xFomQXPNouZRke6YwOLxv3AOP6w+F1U0xB8MIVP
0htJWqoGizmDT7PToD2+dMJP5DBhJyAb1xdxoV926Qqfm68LEksVa8gy1LBztW5MPLVsMu/yh9rO
fv6+/EG9carqbcmkaiAV2U3XLCU/VJ5R2cotq1HVvvxiHtRnPEpEfbvC4+SiDqnSkN9it3//RryW
sgoVOH01m6XtQl80EiI6Ts5vZA06J/QMcIX1PFiOIgtasLZ/H1vKsPIDIxr8zpsmmaZUjph2GF80
5cmaPhLemmhNR/eAbp0tVVDGKlZ7DUWFqimPhabs9FI+XNaFTa/3DsF3odM2klGkQjVtqvdJ41mW
J03uf4Ng9rxyrEOjWJkso9BFR8nWQ+qgI3+vDb1/GYaZ/ZlbWEnCKfUQSHNFTMBob9slwTS+Y7OH
IpcgguFUuCppWRYUMPJxuU69YZ9em0ey1z+ST8QQhIodFxY92z0U1CQqMN6I4K77Bku1C4LNa+pL
RJ903SUmFXyj7WTSCo9z3jJ6CWWsmIdLqFG3Kr8G2n04vZTZ49h8ic2v/XJbyg9iCqDNC2oFy/ly
UCHKZVsC1ngYvb/rErUb3od4AvwP7cqbN9Q7Gv9cDLUgzOMJaIMPmwLbtuoq2ENPnzu00e2bXeZQ
Rzw4uuklVqic/geyPJGBKaY53xrWY6AJTHj7LbcC4DQfaZFuGAkAmOYXPmZYnov934m57Fg4JmLP
D11UK0jOClqDoISlMJn0783wPRJOFAsUg38nVrr1j5lpD+WtvpceFdPGCDhoctp7+QU59cvOY/tm
WgnERX96PKhFpkGg2utc5BPcGk1L3V5zzR0oA65EXmRTJ2DWcK7WW4fdqU/MsEGvBuMungVjWLok
qyunaZRRINUWiqKwtX1YryITnsQEc3+G1i4y9D1P72KCLRmEZpEgmtgGAWmwhY2HVOfD/3yMiWUN
KoJzbbB1abBlEem3CIH9fXWBNGywqB2BkBjzwyLV+yCUBW/dTQiwkmgKsqW6Sjg/1IFgWgtLgkhB
tUlz19LXy/q15XnQb4jmPwxFy1g3eCpCJiWkTlT8fh3jhRRHBzXzwM9jN6IaxKYgKyDurMIh06qC
fQ0aHyhem/pHUhtrSThDwcq0bFYCSNIamauhoYpKcDqyqGy3aZBrHHai649uTo05MpzowBZKLXup
xRZdLJ0Y3QKb49XOrUT9U1ux0BqSS6h0ZUS6tMfZDbNlG91r3bB5UeH7RfSJuKu2GUI5ABM8e7/I
znBtYCGe8aq8KJbbusmjAoKSTPjw3HKna9E4/abWbEVFDdFGBz7HzdzQ665an637llzRc1307fju
CtOywkIi7CC/o7kC3NTR06ja/XfWgDPvjVss17hsXhtHiqBRVdhGSGqaZzNP4VAPGZLNMF/Di+P+
QOko8BDs43Ph5QkEp4+1GjVLSM3RTeOjie9VHgbDXYrMLguRhmw4ixMoTg8jYqS9Phkjq90oxlda
FLYRXtflJDi1raTzCRCniVITlUPeQqYWG+IKt0B3d3gTH6TdgBWy5I/5jMDNuv5InA62paI3TYCP
VBe3JrWx6gh7XX9dVgTB0fFl+ChfNJQCcHS9/ECUvZUVTrw8IbIVHJ0Ih4vp5jEZRpDfYCSU7oY+
cvIWhD+k97VScT4gEboDwc7K1t3xBQgracsaW/dG16wfsuDZGt5md6mIEoJ96jP1XsEwB7Jyt/Gc
FJLWQCClHOxx8GJ4ogn7NZTRjq3cHnsRPfCGs8Umu3e5uBtxbBYN/FYAhCPssi/Z4qF/VPCVtjEM
jIHh5sVKNs6QKDUromcSeFjJdR7+mAr0NR8uf57Nc9NkDGGgDGoh/jk9t9rsarNEXcGdjOm2k6k3
NYY7k+xak4sbNHJd1RYR6PimJwJlKljUTAWYHGQY9yCJHqzRtWLJeDYMGW2bLWkKB4rfP5ntMF5J
Qx7/uCzopovFdjuDcVFAVO57pV3eWzGBr4hURbLTLpH9uqeGexll84sZGpr4sfMT2zw4u9KioauC
iPkI9aqj1JXSW5IoAhDCfuVM2VconLLXIfYFTaDQRTPD6BGndfLeze6S1kl/mg7WPjvENl7iu+iT
cQsqrYNxK1ryu5WkZ2s2fsvJnWZNqVWGBU5z+NIc5J9JZGeJYz6E12wsAyynbgjqAcEwz6berDDZ
F16Z+JyRcRgCYJr0k6rfFIXhB8PPEKutiCpwWqLPyKloQ7NWi3RA0dBXeiwi7O+lTlTp2PTBK3nY
31fyBFYQ1osFEDXqbV2L/NJoHmqt2vV1KijPbiq/ZhKFEk3HolhOLSmqUnD4BNdKVJdev8TJrlH7
2Lus/FtJGANk6b9hOL1swQzbhAaegWrn0J2JntvAnWRUgbM9NiqKrID92pkVoDgFHkPFwhAZdx9j
p2oz9ZUGi75mT14TDMxogk2erEfWBvvE7ABJWaQOqi/TverJtnQQ/Rs2z/X9n8CX4lJDkquiUME7
QA3wtSehsYdTqAQ+elMbVyjc1ws0ohugO2Dx1D4LYs8snmbTFKj8tkmvULiP12NBEQVt0+iGWNxN
zMot9OIYaMrrNA/PORYixIa1y2jgLEX7GUMq16mqu0PfP5WlLLB0IjpXzr3MlbGQNoDE6PNEowe1
sxl7v+hOXz7F0S+NvBZx4pQFuvl+ae1R62Q/wGBKEHxOsxiTMbkdxN8qciSJ/KKrV7FSw+FLTlOH
jwKN37Th1aExQVY2rDaSSoMM0Q17l9xItmI/h8f+k+S1WCKCltAG4yrVKPpUTPwLmm9x7ilRm0AJ
KY5n8INda88/46N1K6OqI+1yfwxckZpvBgkrKTlPZcbyNLUhpEwKmDQWg1PrB8XuZ+1Y1L6ZTwL5
tg8VtzQb5VLBR3B6qLmFOQSdLqMrz5OTNdpzY8mYx8GajKx8uvwBRVCcD8kKiwZjBI81hZpfyc99
4LPbpB5EL7zNywtxLmGkQAos9lSmOSc0smIA5SZytL3plmbyQLLZiQMsz7FMUei4bUHveNwnk9RY
iwpZRtU8RQYyB1dVtuwvn93WM9nAMMdvmbjwtIkbgoofZGKV+uVQ7xTZ6X04EMQf876RbNHCiu2v
9Q7IKYaFG3NAIQvXWLp4am/c0XQGn+fktW0usOxtn/sOxSlG3zdFHtA3xdhV83c49lHb/bfzU7kJ
KplNJmsSMDpXdlgYl9V4t+zMm8Ejbvlkam4tYnoVqIXKXSUarUm/zFCLWcPkjRS0iYOpt8gVSCaC
4e4S1ZIK3YgRb9CUHrEk63MeoyWL1C9GjSG+XjlMCVac5NVr1Se/YvD2YqbkqBuz27eilcT/z732
+0vyqcuCZJkWdDjl6svs/L1IPiiwycWwWfYoOvbfRCOvm9KvAjvOLiqtjaOCBaqk2BXJcz99vny8
m2aw+n3ODMrKHKaGBd+NQnZhiRXI6CeJ5dpWafHnk4SI802qajLbZ8bnlWkV13mQ4KYhdd85GZaQ
e9iPVNhz2Yr2Vm1anKlgiFc2CNjTuFNbaIiddyMe1As2JjS7AvmbMBANqGx+mhUId3QZXtltSgBi
6ftptJyoML3LH0ckBuc48mnpe90CgqLcLuST0nym/a/LENtCoIkdCQgE8zzJajIir6xkMUq4ceoE
dXutpsanyxDssM8iDAx8/AvBVHAV1wR5XIGCCRB98pRabqYdivSLljxaH/KzJmie2LpDBZWeU6C6
RapVKRLIEtzL887KFAeLXd3L0mwf2DsI+/tKGqOah7hTAZIVr1LyPLYPl39/q4JpwEA0DaOTuN/5
sUa1CmnbduBjaD1UMR1M/2l2edMnNvKrrx7ItXbxnS6J7g/mrM8+0gqVU2bGfGR1MujC+qnu/SpV
Q2cyDNCTzXHlSJGiPKSBqt3oVdjZJDLAFNEMmt8mDflyWf7N8139QzidT9O5nIII4o+ge1LvDGGF
WCApn5BH8hoZrBIAZPc3A0RT7+JrTKYgHR+LGukE0vBdMeUw4vlR41jNunYUK4jthlaqffnINt3E
+5Fp3A05p5OaxzkkMqx7ecGs1aexEenH5j2xwuBsy8i1NKx0ULxhfz20UrFB5il5g1PYilNiYg2d
2aC1zgVNRdtZ+RUsZ21yK+N1qABW2wXHxF1kO97pN38zabedLaLz3A5DV3jsqFfWnVZmoBjZm/HN
nvETLVkGZm+ln+R7AMKC+SX9471mrBCwAuSco5VkJE4qpo1VZyedp4Kst5cOUyiakhOKxt2JkhQP
RMES+bepbFzwiVsPXuWxtWbEBiFEVwr7b0XazzkVVVqGMmG2vNADesJSKvCVIsXnfEVtyWEeTPj9
Iji0yecoP07Sz8u2JRCBL6L0ZtsZVQwIWb+S1Luy8S7//qYIlkLRLCCj3Y+fJeuH1kxBeY/vb91a
2k2W7nVRwVMEwanYYo610nWAGHG7j59V63YRQWxfWisxOOXKl3Yc6xhUN6yOWz4WfvoJQ2QZnEOL
R1yyl6+iT5PI7236pBUop16xkUuLNUCwQOk9GoXHXKOD3ZYIzXGLfcTJrsA4XRs7tIsQ1B3dtgTb
4a2W+Yop4MoSyMP3H05pIZsRo24s6ytT3avpUxI7Y/yB0j5qF79V7i3zuvJx7RypoxxApQ06HwGK
si2VcqTEJtFEF/sAZ0GFhRYSBaxcWNrIXRoTwZNsyUF2WkvXcxwj1TPZFPXV7DEgrjWb/kds6R2O
uyzGLKXQQYRmc/ig9qGNut2M/7sMsukQVjIxa1udnlYHE1UKyKRlxNa6/sqqG0HKcttg3+XgDLYd
ayMvLBbHpsc0+BxVkTOWookZEQhvsYk8NGMKOazpc5jndm31diXiH2I/ckkBOAudw7EPsKARjSut
YsfFS6X2TkevNZCPZ7HgebmNhSZmkO6A7JUPtXorrbuJQqCoNH+QCJvd2jZCV0LjyWT6iY0mPy8r
wv/j894BubBLx3uvX1hsMjoD+kgUG8wB3xrFUx7MXe3P+/FhrDxR2/j2Z3sH5Uyq6zujtwoYrxY9
tPhsvXEwBtGkzrYjegfhDImYHSnCGiDxeD0a38b4ChQMKZa0XT5BkSzs7ytTyvKgMjp2gLT+pppf
u+Yx6b9ehtgub1rvonC2RPs4s1oZGGxWm5HIKlegKUPztdG55U32QkHFRm0W3FWf+r15H2m36bfL
/waRmJylyYW6kIaFEDq6+500/Bn3gjB52ye9C8mZWcT2V5gSXhkWmQ/JEjuRlXiXhRBZF3f9DclY
L4GBc8zHr316P1EJFoyCyLE3RNUjwXnxIdeyTG2iM7VYFj+VHqUFtPcvl6URHBhPGRFEURJPjP59
MKzFR7/UtC+plv11GUUkCOcgtAWtqNIIlDF8CI3ZqeS7Npw/YESYWkF1gyLddbY4lqR5APJy1O+T
ijrg9/CrWtmn9bK7LMvmS4xRCDO6Jc1AjfTUWHWajb2KNsR/+qPCIykccAmD2Sk60sdQYDObr5U1
HGc0iZlWnVJALFYPAOOSH7VOeGB12MaJUjtzPtAsymgJfsvH2VDeRt0iDZBvwnvIeiSirldmIPxV
uP59zoBUqU9kBdvl/mlM7/aNp/lEOJKxWTdf4fDWI7dNg8or5GD1PGyfOoJfTMMkMaOyqUVtB6LP
xBsS2jcNdWJdc8vT5Md7RrD3Xb+ZfZBCOsVOCMcs5sIh6pxF5UqbmLEKuM7vQdNdgNG9eqldGcn3
2NVfL6v8lstbnyR31UpmrSpajy9maM95PXloobrvpdEJpMVLm+mPg390TMlgdUAzkyKfdSCYYVnX
Q11DNHpQlA5J8ucQF7ssogY9l+oEh28z0NUe2V6jhB1jP1+QWfuoDq7TMXV7M3eUSmDHIjSWjFtd
8bMWyn2OPdOumqVXct6+hnWzl5rYD1XVlSNRN5MIjtMPokuxpuSAq8BoiS5Yx+jib6QvPENPfKtq
BYNJG/Wg08PkVERfsHQNr3d8tMxpsbXHZhqZfBtk0KCmz2+LBnZCWuAN3oBTVC48K5NBmWQDUoIc
47r3wr31kvj0kGEgs/hmokWm8KIHepU/iceGzq+0U2j299X3LBpzaDILAk/ao0x8q/vUlI+Xze78
bj6F4C6ayEzRdkQhXTl+k5d7sxLcyhs+6xSAKdFKhkohcTwsAGjc+cimZttdeKPsyuv2QOzUF7Eh
io6Mu1h6LTZNDCKgWXp2cutpmm+61r98ZCII7m6ppjLsJ3ZkhWJr0b0x+Emwvwxxfn2tDw11tdND
U6tknvsZH549GY3KcLDU40Eti8Nc1u4sK2j9RhOkGr1chmUf+9Thn8Jy/qMnVDP6Al7RQEEnTo4k
ot/NSfYbTd9dRtp4zp1Ccb4jprVKRgZFK7znQE/gZa7kZaY9lS42HGIHUuckkxNYrgCYOYlLMnJO
JDI6LM7rARzcMEqknrEioBbX27M77dgg3iJkHhEdK+dB6sVIimyEwjC2k+lH5GOLvRt+Kj8x/mY4
a0ctnVlx/pxv/vSIOe8h96TXS515j/HFAlOnMj5fPsvLhoCK46mWRjHGkEkBuSbMPvRV6Mrm4I2h
aC3hZRdlypwHSZUIXdAzYCwsxA7z1A8K0XtrAwLhKKbFTCQz5DNy0zyv0DLSFdDG5ctCXa0VZEu2
vOAJAOeWBkXqioJ5cvXOemoO8IFH5E59w24+y27um4c//jIncJyLsiQ9qRQVcD2aRiur98ZE3Y1B
9fk/wfDFvbbUtdSomZuqv0fDfar/oIp3GeJtKwJnr2tR+ESTUtfxbDFXaNxUByw/d4aX1hs92cvB
4whC76vwhjyFPxpsSgO99c/8brwS7TsRaAdf8ctyzYwVBdpRhg8D5jq0QdQXuOEhToTknNLUlSW6
JiGkTnfheJDv++4Y64JEp0gJNSbn6iru8grUbBlQytlG+9q+wKip5clP4WAzxmDLtQTX2Ab1JvYJ
vNsVPx2VqWgeSFhAavT1XZaMXlNkfoy2yli1bERyWDSr7eJgtqsSM69q4bb1CO5b5RFb3F0L5GcV
XfzBGvzLSsU8xiWd4hxX0TBiDQ0H0Ujf8v5m1G9T+aU0v1a94MiZWZ8AoQcSrRGYhNBVbAHgKSbr
WadVQns8Q2PrweolvzCq+1xR3S6s3REJyzIzWvuycOf7wQCK/fPUIoRoJnihTz+zhu4tLLUB6HSX
PCeH5mBgDg6tpd6yWx5Hf3lQj6z6HniNqNZxZihvyFQlVLGwbYZvprCUPjLjBOvqwOdAyodcWA44
i4sAoFE2ayejxIFVC6eikTRW04i9OOpst0QvaXctFYfCukXvHahmJp0IvM+WQGs8TlG6oZ+ykvlR
1Txk1TGUBYp4biCcQNzdFo5SN9ZMoNIjO+uOPbLTr8Z9Bx52liVlcVB1jIUbIEVycdeRKS+JnLI3
DSZF7GYZ9i0VLTo5T2FxonFqOKl6s4wVMFiRkuWC2S519l4i7rwXbv9gX4K3tNWX4hMx3ciGpJin
ITe9Z32p/Phrd6UdjGtQM7vhK3ZluMVuNEW2xiLiS7BcxBxRcE33DWC1Hd0tbgHKKxa9VrfdTnSn
C74Zn43pO3OcgxiB6xjeTdj6Eb9e9htnTvH0e/G+appIlswpfh89l3egDnueae7EqbozSOTqWiFw
jZsfDPy6mOlijYP8dGExtP9cRliK5dbEryVim9JLbcbuZbnOolQml2VYuoz/sUavU59hGMXYqCls
eDJ/FO21rhyoKJskgOCVr6hyENcCx02iv0jwuS5f4/blshTbnuJdDD73VxqDVOfs8h58s4c9scsb
fG5H4zWGTSHfWNuIJNEVJEoDbgmHs1PRM4FUNJgjuPPrQW2ZgbPbHZJPHX21qntNFfC4bV2TawjO
HUVKmulm3SGvWQdXdKjtVtZvMFDrG2q7q0a4qUlULdh0T7psEqxxJUTFZXUqVqrSmJoKxApABMmY
qLr9/Do51gO7G4XNE+exF7RwDcesexV7FaQz23aCddXgLjgy2v/IxeBd9pn4zDeFrmhOeMtdrAHZ
Z10BliVKwWRi8kVoqiqwkDyZRbfX2VuaE4rZ+AoD9f9pNOoGpoXsd33MniasJFoeFifa5z4NbVWU
AWRZAd7droXidDGVZqszVeajdvmtgiJwcJhfW5f4mddj/ZwjsDmRfJxeGo1uZBKDYzNC42zHewVk
9XqFSU0Ze2z6l4/Z2rtScr5qlBZETz0ONG5Su8VM3GJ+6f+c8ZV9NsXEshyqISzl91UtViynUYhL
a1Jc4wjaHndJHFqgcMGmkJBzF00hndO+cYjcQZphCpagGQ6ynp3onnjg1HBabBLxLE85Gr7WvQ1c
SULftW12K1G5A5XzuQqSCcCa6UwgWcJo43SFHVDf8syZ/f65ePjINb06XINL3cVdPdZmCMRKjWx9
SsDtLbKCratzDcEFHcmIF2n+JhRYl6rYRtzhtrvAne+Kb4NDv4cOtj519iiiUTivdrHPCIovtEkb
iO75Gem4z8NUYc/UMQIlYbvr9jKGNf9O5Ip0ZvPaWWFxCcJWNeUmZMl+dbkN28KewCM+yaL4bdOh
rFC4W2Bgm8FIBJTOnR3Za7H1Nt5ltrkr3cijgiyQSCTuDlhyC7O8GtxJMd8GGO+WwWgrCHY2VWMl
D+f11a5uozqBaYfGeC8PplfIoVuX6R4ByuEj3lFVVMzkqxZR+AkTdQrVIqVwVsvdhBVSBTZqxDsV
3p/Ry4opRZmpnvn+dzh+5irSpBHtc7jQou7YxK9ZXjihcT101/MUop3udmwMgXZsfq8VImdnIEMp
OokJGAx3Y6vZEajzzfwvwTGyX7kkF6foyUgMoqaQq42c6brfpbsK7YHu7GZec/PH7F/Mglcicfpu
hthMCCp2WHBznWP6LhV0AG1Gcqvf51RcUqehCBsIk09gCxlau0v3I/mrlK9C8KGItq6LPhCn7eFA
VLqkkIZaL732lHSPsimYv9++QVYScTEO0jtJEY/AwGY79o7t7t44wzMHS+YOdB/7gSdQiE2ftELk
gpyQgMCDakCcUF/aDYe37vFwl83oHjf81J9Eo1XbsfAKkbue0eZmqpRpxXJXZvbfZLOWM83gmu2c
eS9y7SIl4S5lDeXAgbSAKxfNrWi3r2ZyZUqlb4aVS4bU0/NYEMqxM7tgZHymOlvwcmpZNJxnLyZ9
lcvPmJh3ZrWx59QSuA2BeHzGekxqeVAliIdFj27Qll4ZRTd52t7VhXljSdkuCjOBeKIvyKeo0yiL
Cj2EfIPf/oV8305OvCCyB4/65Z3EOD0ESrp50byrDL9nq1DAAJ8pEPI9uxOMtuRIf721vzg5ypQI
yKs/nsY+dWB8DrsPwBJqJBA0Du5161PTRVg+/X3BJsHwI4mDla/kk41RroRBxL7jXOzk7i62dkPx
ePkYBQ6Mb/PqurnL9BAQeZjvgjy7Kgd8rmQQOTEWdJ6rP/ZA6Sbua42f0CTBDHYRVsHIDrOH3uCH
Zv+WBL4S5eG21eIdiPMkhlz3fV8DaCHjCyk0NwjK2C4DzQ3NX5fPbjsaRZ/7v0JxbiQr8r7TBsRu
CtFfaQiuPg1TNr3pGFOI12fr1UphDzKWIibtITb/uLz6pon/wiN9gTNfPX6HstH6NoOoCQntcjxE
paj5XSChzpNyJ4ulY14UEN0X49jvlhfJUXbgSHuIXZFP3tbEd2m4KMRqUaEJCaC02s9lJ2quNMsX
fLDNlMTvD4beq9MTo1poyrEODOYzAskzS5sR7+p46rod2RE78azRFkkmQuVCEmzHRId/AjWRFfTc
41HUq58Egm0fHlXAEAOqFbyoTwUzI2VWNexweBvXY6unZ6/fDXvNHn5JOxYLY92IyONvW9o7Jvv7
Sv0ikK6GBcVjQj7KtZPu34gV94MT3bIEdGCPz1hHeBCtIzzv23jT+ndYLjjJZl3FGmDARo3b/sWS
+vFPdfImR/OR8rmNjgHY1EVbQbdv1HdQzqs041ArwYBXTV/9Mufvs7T7P9KuazlyHNl+ESNIAnSv
dOVU8i2p9cJoM03vPb/+HqjvjiiIW9jpednZiI6oVCYTB4k0JxdlT+ih7w85Fv5e/prb/vIujIMV
rc8WcFJDw7a8Xsp9VQtegSITGhxwYMCtnqMSArSb/HpxIwejVGDzpjbR8OUY80xznkSlOYGLGtxb
pjGq3LRGuOhs3pr0dmifckX0kmHn9/Mt87flDB5DmpYqA/tM8nHGUzq+C/zF+Uq82H2wxKkd9muX
pHFogspnnBSsq4YtFh135U6/Qr8QdvggPbcXBlgi+3EoYkp0riirmGnYZ0GdzJfPbIFk/5WdNeVb
g/7bRRTriGRysAKiu5rQBNFBYu06+m1szpmI7VokgkORvIuK2WQoooF5qytfpK6zdVMUfgiOlMGB
xqQXjVUbkIJKzxPBaAi2cB5Bcf2wONk96wIUYf52uP/uiRxg1LNFwpzga9XS7Rj8yrvWVlTqJOiE
qXtRmkCATgYHGGXVYxRKhbBQ114WorxUbXI19bI/qYuj0t6xskCAUeyzXPB9nk6+lgY6wjvQVzFp
XtPpyBNnCLW+WTW1L6OhSBKHG+ZCqpm2TLn5bGHLY3Q3yjtNtNBv00EoSBcNtEoYKs8lYUZKmGkW
Cj1j+VNLFZQdFYEemx+JmuiKwAA4QR3t43VZtl0iSSkkLMriLs3XPErsKP9VE28o/FjrBNfz5rli
9J9Ys67QT0sUBq2z6JiiB0OabrXkS46BPEn0adTNqH4lhPPyslL0aOhRNtPQzhPuI2f+NYOwetqP
oDz2ZZ/tMtBDO7pmd4rk6t5l19j8aCvxnEkV8BKDGATiC+3HlCfYICgoCwoE8F4etalk5CWM2KPb
i9wPWF95WYPNoqr2rgJfhJ6ihs4DlmK7beVg1AATHOTlNwG/iZEAV7kfkAIp3QQbgncC0ZtpP1R6
KKMUw384cNdDZarxgoBoj/ig8D3mg1e+lIcS3RG6cGv1JiBik4uBVK2FcWTusuxitamy4S0/ACIl
UJ0QN72Ld4lhdxiMaXahu9xiJ5grap3bhI+VXPaJV1FqX0oIp9hzvZ3JVWq0uwRMWQvRHBr+Y+ZP
FpmuRHEGnTqF5hHBbRlovZfNP3o5tEcqdJnNsGMlhmm80qhp9VRX2eQI3RW3hVvu5nE3OZhXOc12
iLEOX+Anm4dgJY+7O7M5l3C3QK34CcO2TubWf3X7zpvd2ac+21Vi/bwsUeQqHKr0xhR36sJCgupx
QjFp3A8FEo+5P4dfL0vazlqtdOMQhGRLr0Usa0V3TLfYG76bLjlraGfIb4TjUwJffIPT1ZcjuTnm
4QRLWgpaTap9YO4CWbWX6stltQQGfBuSXcnBItUxCljeKBhVNxv9yniUdFsfX2RdAJAijZivriQF
Q6NpDUvCzRJyb+UBvS5OXt2Miej23M6Cv3+pty7dlaROHnNJzgCUzcuCWs8InkzlOi/txesQb1so
IIugeRsf/0asN6LRlUQpxN5ntYEbdiGK1PWR7atrQ9faTTsxI63gkPEcj0Fb1ZFSwZAkC46Yhj1F
qiqYONtO5qxMyAGHupBcJtgj7E4/Ro+4yz5CqI2RzrdRwed/54IcaES9HlWUHSxJPyjSeamOkv41
tfD/RTkqhqqfItGVVhxamFmAzYUWO8KLF2IdR7ErjbvLyjAUuCSCQ4mWlrQ1WYEsQi8ruE7Ojcf2
Xolu5O3DhD0saP9HezEfCyhlUckWFt+hmBQ6oxztkUUksp+iunhZn22TvQviTm1eakuj9NDHytDd
JHVXqpG7SSfqXtnyaR0tb9BF0SwEvhw4gAWzwiAeGhGM/URvuujwz9VAczespRDkYHla9rpqotmY
M3z59oc2pXYNWsq5D/7AWGspTMsVDNCoSUMSQUqleTF9rvJjJ2rS3sLrtQgucIiGBY2jNUQspLGN
yLKb9BjPP4rOT6mwhWLzq8BgBlGwH8nSuUAsn8b/72CufqhHw69fQ0/9Kf9QXzRH3geOujPv/+Qz
vQvkDJgVcRHFBEnXSsrsGTx92ONGBIwIn/f1IvbSV1pxJjRZBTuv8Upkmd3hsOyrPaN4q3aipPvW
2VkL4kB0oktEpwLaKPU5pw/ldJLTx8sG+zzwySnDgWdaYscGZWkstpvkRbPBFuWlR7TrKQ65ntDd
EDqgrE7+So6i6sln9mwmWlMwcWmiJ1GWuTPb9UTVYlYZBX/GD31HMClWO8339Frz2515GBx7tOz4
ka0JiH3kCNngd+wLc8sMgXjEXf0ZPDUS/rwiXliMm2DgNd7XO8mRD9pORl9H6ItyNZuf9F3nt3tz
dcIjzWy1iemsVk/G4nYakgwCqNoMNNcKcZBr5WQcMxPZz9ZjzZ6Zax5iZAvfXj7+P6fR+/gV+cfW
skRTHLKRV8beFxwLN7oh5+JbA+a38TQLzvdmOnmtG3fAaSnja434WODgQWepo9gREpMEHXbU1RWE
GDred3H7BwmOtVTuxPcpOOQDZlFdfiQYpJxBTRiJ8oYi1+BOe9HAC0sVQuQj5oad+sx6jFKn2ish
mhWtOxNbNpthf/n8i4Ryx1+RDNKnLLeG1IbdZxn2Y+i2Ff5RgLu2IBc5GWpFirZ7g5nkUXUoygD6
z/xAvOxVFNoI/Z/DlcHMKEmVN/+Pbqk37TsbG1dRcUtd8XCJwID8OyuS52yp2LymWnj5tJuQ3OhE
NRT2B19AKP6NJVVNpmgLFGIE3ORKP7NXSepJ1ylYFTDU1nmKY4LwAxf4uBddQpuvodWnUzk4mcxC
aydWelheUCp18rvhlKIfCM8HT4dLitanbN9I7xDJv77iSrFAXfum7egVmVMdWAN5vNPZacjwhijd
9O1SSO7EJAT/RVvcRtRApx8iiY8hmLK08pQzgG5e6LHyi5vIN5zlOGWotcR+5pSCA7gZIqFZ/j/y
uIMBHktzJgEOIAXDpHyWRSyxm/He6ve5w5DOGEm02ENMnV8V1YsKbJ09kvgs9d5lJBEowucvRy0y
sEGLKZKZfk2xQHASscJvn7W/bcU/WtR0jknNyrE0bOwYpXuseTDUh8t6CAxmcu5uJKTP+wwPFl3e
y+l3vertEj0PPfnWz8J1qCKjcQGykpgYqGJfR+ocFY9lV35CLf1kOKN56F9+M92IQpD/go/vZuTu
0KbCJph+ZK/Yu8VXPVDL7ZcjG777XxpZN7vh9XcH5Dd3JRaWg+us3a7qndFb3Pk6Pk6JM2COp7Gn
3XzFJkKys7CxUGRa7joFO1Y066wJ7jfXdeZO35FStxyym5DGodhisBPFQiKRHHYYmEMfZxmq9vXT
nN9MqejlIRLAgUVM1dwYWKZD3ZX7wY1jR0GMYB7Afdm60i5+iYUB6/bd8+4sHH4QvVbNkTUIJAdw
MO0sj+wULzkKnXIrA7ZyE547qB/zMZVYd6vy0Lks89E9ty/1oXPQmS5AKoFKFvtTVjF4H2bdkv62
YncobliCmfr01P47ZLc4IFlGTQpSNi9UFXejchuogt/fHH1em4wDDzpOYOtheoBeE0PuwY6CVqQ8
S47mlVfzV5Y4yo6zi9fTjejttpU+WovmIGQBc2wxsWK9mhyr/HEmnqUecpEUAd7z+4PUIaZp30LB
SAd3xLyvtZ9TKchUCuDe4mAirKkkl8zv0oL4JP0mqZota/U+HDHRgkyJffl2ERmOgwjWRCfl7Aor
8No0T00W2hX2w1HBvKkAKCwOKDKZ5GHNQHfo7prggYi2lYi+DIcKRdeoZhvhy/T6SZ/uouxBzl8u
W+ozAdbbw/I/yEP5lsNGydLaZHdj+mt2ktvoba4fjfbUrq8WT99LwvrdZa0o34EoKXNejuzKMIJv
SXdtBt+IiEn28vfHNDCHPVbelj1TSkm/Rs3kz0vv1om0l0ZLgHIiZTh0CKdYU4cCknT5oOh3irKb
6lfBJxJpw8FAQ/I+zWPIiA4hUjdA7QjVGZuxc7PeJOkc7ZtdcC8aHBSJZaqvABzdrSW2YuM7SbNu
9zPa/+T8mFtocpga6Umg4+WLifK8PyA317OOFbgw9H6UQwcbnW1TsdtDcaSBI1JNEJxRnv9HSbI5
RAcRAOJlhEXRK/c98CenvqJ4a4muqO3Xjg4KbR1JbVl5+/eVJdOiaOq0hDQjsrHpG+JCj35FFuAJ
9XkMhQmjMuZ1n56yK4Gcx+RtsNBEAv61XvYoexkGkZNfvctyU5kj+aJcwCYOskWPVNexFogf59by
YZSrAG9XiV5Jwe00CHB285Ctfp/DWakIZ5SsoU5Xn+Vkl5S3k4j/XqQCB7Upmv6NhjEhdM25CU5F
dnvZwTejoXcV+ARGLedhGwQ4TFZziKvncKT2VO1I/ZgU16X1fVRmwRW4bTNNV0G3IZNPq3w1PVea
KUXpabau2/Gr3iu2Fvy8rNT2McLQ73+EMAhZOXadSSArDSGErZ4t72MP8xoUG0wdHCyvOkciTiOR
Uty9jmV8/SAbsGJb/ZTbwGmnX/IoCFU2i6o6inWyrMkW1onyuNeSOFnYlOiY76oDOjH2PZbXfSlQ
WHXVvX5/2YabjreSxpmwKIp8LGc43oIR4uZUUFEstI0+Kwmc0bqk15qaJQU7d/Smx/hoHhgXDPmF
YooTuuTxskLbTrGSx53WpaqtYGa5Ovk4HOK73PkxOShzvAn7M2hdCePOrRZbWMLExoeH0GPAWuPt
FHRO+/I7Rx04k+AgbwdM7xL5mVHQDGMKganHSjnqF/RIukgdN560S+Agidd+z58vW5R9oE9ovpLI
vaQWo4h6idGVDU1y3+oYxWb7ThXLkbJyL00iUvdNqFqJ44InOYqVNGGVmk4vX9nCh3CqMesS+IMZ
Yp5iTn4ui/yYGZUoztk83SvBXCxlGY0cEpYCncAYPTyA79WLr8xHig72xq794kvmFMI5xc2rciWU
nc81hAVYm5Vnb6ejurLs6RAeU9Bi9zHoA1J/tEWJXpGSHLo0SqINEevsVUDWqy+2nN7EovrNNqag
QKpTE8lVvoxuBPKgDqzc0JB7RX+Nl4fLDrldH8Ly9P8I4IyGE54b0wIcNs8SeJyzW7JnAVtY2oHf
eSwc7U+i3SoMNj6fgneZnOESbNvoo4G5pdTbWBVhT/PNUj2bxLCH6EGtRS3Y2x/qXR4HzKgTmW3F
UjLmnNmq8jw1132nCm7p7aP9LoTD5tLMidKyWzqq7mLDTqTKzUAV09/p8x9ltVbfjIflzswii6Xc
rQFnadFRuU9+DUptD1a916f0hrFtVl1yrcb9dVynO7CUtDZYJ2y9jl/+pQNxsJ2HVpi3OhwoVqtj
nUaN0+kUaXOkN4L82pgNx5I7N1vmHVqhn60QC2jy9CzhDwqIbNdFuhP8QQzUPnsXSh4YWkSYxtNQ
SPUk6aaEJgA2i5HuMUEGFhEFkzPYneeKZo+2XetdGIew02I1YWFA2JK8Yg+7LS2vnWhxi0gGB6Yh
Wus0K8/xoCpM1VbQMmu3kRm4bWaJhpM3W551610fDg46NS4bhRmP1VQZo2bmRn7qqDcq+P7Z1Z/7
llvuNcFVvA1z72I5RNDiriC9hXsxDa6H/I6I6ONFJuQQgFRkmCtGpEeUeyTYXexLtKPWFECASAsO
AmLSBxQbcgHWBuqa5yHPBAL+S8Tybifu5BuNsvSUTSt2rnnXHRQ79IK3W1XxHDFZjchq3NHG3OKM
9nToo2OciR7YzK6oyXdzSmHlcPy4WzKVsTo00Kiy7OxRemATb4z9iv0vgOvL4gzfTEwCvXWXPIiy
BwIN+bm3rtKzdAzhFzE5Ud3TQp8mghcvc60LcMSPvXXYUNoEbPozVY7ddNuCyE4z3aEXOZ9IFQ4l
4jwe2qGAHKN5NACw0nNYP1+G1rfK9SVdOHSoLHSIKowPZ/Crx+oq2LGu7OBA8QpR3NQDi+gbgSN7
i8CYeGUJ2zAFR8xgVljFeHMlaUHDeO4kYxcXDzgOgiMmEsAhRaMmWh+HEKAW12l/01LBm1T0+xxG
EInWqc4mLbPq0INjKvuX7sYhRJHmYIsJcGbL/FQvN7S+KltcS9P+X7oChw3WOC2gV4GckfUboEHf
QA9adxqvGXu55QQPfWkrCPaRzrzW92wfqSWwpAgM+QL6PKKvNWQD48VV/7TA/yLXuEfXORNbYqa0
x6TnZa0FH4+vp0tysRhxBLiYol3Y3YzK98u/L1RJ/ejeba6NXfAWTtzod/M3TMmCA017ZdXmGUTg
0Z2wjCiAJ5ODjTCV9Vxu4Y/TD/boTm7as+QVe+k8gH0+v5VBnN0+D8L2JgFamczSq3NsEg1ZG+Y+
ja/v6FO+ZzjSPFvgtI3uh/vUb7GB1blsXdHX47BDXbDScbYgs4vNXTv1+7gWLfJjp+sCQJocephg
OKoSRslQqD9T7B/RjkrrNu21VT+1zcNldbYbBd5jNZODkqgpLBosEEZ7ENrqBpIJzau89Fe90Ryk
MDguiYLVEIGdSsV1E1ZnjHhdo5h2jrT+ChOPZ+xs/5cm5tCnltV5tJj+avTStN9V9ctlnZlKvH0N
GST8oCbE9CRPKkZHEi4989ZQG+wpeyHqHY2vE9nrjcfLkrYcdCWJzw1hhlY1JXbU+yrCtsRvcvlY
aMJW2i2XXEvh8kFJr3RDyaRoD4zCg3X0lufcqbzgZnbJX2KatM2U3loihzAxCfohYhYc0Vyi+Zmb
fqGH1q2uSz/baQIjbramraVx6NI389gMrBGP7roD+L4nn3Vqqh5Ouzv/7E5IfD317uLRfZF6olqG
wFkIM/4KY5JBzYOZBf1jHtiG9hpYX6TiJWp/0D+aH17ryUFLIplmhw3tCIzQ+ZQ2V33ZI6lxKGbU
BoyD2QmClM2oeS2Pw5l6QB5fYe8AS7Grg8ESmHcU9d5p3yJrs8C64Dt9oLbqa+gHERalmJNcOIY8
k/uconOnZ9w6xDyU4QNIlhTboAdCvg09iM+01zq+GuLeEVEkir4oBy+tNCpjyFLEoT45UvAyY7Vn
iGnmPPELQ/QW3kAAdFqZqqIg9YZYhvumZi7Fic7gNdPBUZT8aNRHzNULvqRICPch0yFXe4tF1EbU
2zEKslkW2FIuu5fRbGsEA68skxqYIDA0leegmZdYypNeHRArzV7lD/tlVx8aTICL0vhbCq0FcQqh
7xWcFBSC8lS3Nek7Wc6pqQiumQ0hIAUHl4yKtldV5vsO5CbX0prMA2hmimu9AW2Vpnu6FAhiaZEY
DivbTBtT8CJDjBHbXfMwh7mdhH9d/jQbIcMHXTiIxFL2WIurZcBKqhCLx0/WiGXJ5EcEKqKQXo2B
IHko0okDRaspJyPQodM0giGzTx9pDwI4axbMnm6c1A9asT9jhb2ZhW6KVoKYNlO8dKnsSDHQEvoz
AMddWfzzQ/RBGOdzYRUGRhLBhKF+ys2r1jgIF6Ft3ZsfZDCFVwppXdmETQ4Z83FwZS8FJY+CcR9Q
r+xCXxI8bbZ8QtVBxcYIdUFJwYUFsJuia8GIhsXQV3VUTMK/wANnR+Ru1AIHSc8/MOBaHufoM22M
YjCHwa0ScjtEIIMgw5emCER9+cyXuXvDULGfA/zAqm58otkgNRaJznrNjJg8NgfWSmt59AYb3N+Y
JEX3FPPlz+IsDGyjKUpH+eTjN+ujZJxmrcNCaPpTkb9Oqn/56G6dJRWw+p/f566jZkzSWmr6wbVM
7E0GA2hDZFeSNAF4i8RwT+0lV9JQTqCGXKf2UElOstxgr4vAB7aKy/g4f2vDk2BiSU1hBIhHXWlf
AO4OZB+4wVWwn5zFy/biVM7mkVoL5Lwci7OzucshMIvfSH+UvenKP0c/vc19+L3I+ZgTX/AGngSz
UOiQg8t0cCl2gGAWGZ008oFRJbAhOeG7etvV363JwXrcgrOxRpDk6q/6rrWc1mF59GS2U0xfecld
+130vGVucEk/DtmjqIjAYYNDrFSLZqdz5XSyeQoU69gt3bWkGtcViXfFVO/+1SngqUrSUg7UUIVd
R+znUE4LeaxNwUFjAH5JNQ7gBwoug4W2wCc1tq3mzgg1u6m/a2roXNZFgBiUQwxt0OpQC/HV5vKU
WmdrOFz+faHPc5ARGWgPD9u3Qzb+Mvz4Dkv+7oMb4iSedCt0QvbnXrIbhxydXMdVyQAwu8oiNIm3
oI8G0/3RuEZTOlYoyoBdLCrYi1xxq/FmjSX8ypMl7bQgphCsgQUZbdbRgwR+5yPrG8/9WBQOblWt
PojjkKQrlDiSCcS13uxNP+udfgDplVN4xpmRvjWgjsx26qtohl6oJndvoic+DTMZclk+PMfgXHjF
xkJUWxY2xwsuAX4hiY4dNf0wQlRn/IgkrzP9uLi77JwiERyAJEMUyUsO519C9GnOza5IRmfuU8F1
JrpoNPZ3rEKpkKZN2jMg7ixbZ2uRsBjHzp7VH9Gv5Lrwil0u/FACANE4AMkMaSwxmASMQtYjuqK/
1LvZMY/FjeSlmSMTXHG529S2aHJCZFIOT0J5sgY6QdUm+iJ1+zIsbGMWzcEKrhqNwxQsex2zOINy
ceQsL4xbMfFVyU4a1hrmBM/pn3SJfjhvHK5UNCpiRYdaaMrP0x1R/uDhtYoM+C0ZaRYXRh7i94fI
a7TGNfSTCf0uu7vID/lGARncQtM04Xc1yR+Kcz3bUrijklv8SHBnGpB6R9s7FQQpw6NAtMAvdA44
8kLODJNFB2xZZfRo+PUupW6U2cuvwC79cd+CsFXYrCA4BTy7xGDMwZzKkMrWi5upl1WpHVupPVaN
KJhkiHvh5tE5LFGMUuvHCl8wO6RYxUP2zdvmM+VJFS53E9mSgxOMOFpqyZwlrm5BRmKbw9GMBdC4
7Ssm0TWdWJpl8tQLukxjgkEURCAvv4NHtl1Ue2V8D5n3P3AsbNrvXR7PsTAnXUGrAPJqtkul34Ue
uW8iR2LPTVe9F7ijSBr79xUiR1Gnk1mFNNZXqoO+VAJPB0ox2CdwMwkXHjPn/uQbK90450fFyZyw
PIM5f/9U+cEhxJIaXNOIw93AUwQh16Z7rKRxgXhdpZLSx9BtSUs7BXOGpNmZ/s/7Vwx1JYRz967A
HhA1hkqEPEnWsxHuL38hkRKcj09mmcd9ByUC+dGMj0aT2Xku8nHRd+EuSXUyJKOgEMI4B7E/158T
e2DLRlgLeLHrRdPJm3BkGrKF5kPL/MSCiXx5kYIkAs9nGtu1NNlTm9ndcJOl3y9bbzs+XEnibkgw
r2ZdmyHv0FeOqdmvv9Wjtw3IALDLJz9cV7a6D8UsxJtX80owd1Gac6mF01ABBlv0NFd+eARzuu6N
fn9IQHyc/JU+X1aVOdrns/W3TfmaeF2otJwpbFrGZzW6J9Pu8u9vVajh6e8COKjAGHTb9g1MmcX9
eelrB4HVLtWLfaIZ95pG/aBSvdJUDnqePE5VuJ+z5lZbiidqEPfy38K+2iVdORwpdX1RJywLcYvl
1ggOGKXf97mvtn9V0QPBfrnL0rbKrR8054CEhASNhSPE9cfsManApiLZOl71zb5108YNA7QZJzbi
CNFrSvRNOXCpwJpt5AoET0bmW8nszLX2bz8rBzC9klkNdqxABrY1WTYjFErP8oHc/abBCbzyD/LQ
qoUSrkkorlU+a1AEDQhUZPhRS2W3S/VT2xe7UOsEwMkC7E8+shLDYVpczBMZ9AYB+PQQ1F/yGJUy
c7HT4nawngQOsgnSK1nsb1ndorGkh0FWQiX1dfKHq/Ke9bCZbpQ4o6840QmM+24pgDaRTA7Z4nRR
JalCZsSSXQ01R4IK5NfLem2630otDsO6IMiaMoEJl+Yx6n9qlihY3LwH3gXwyQIrTfQSjPfIb0Yo
G8kejU/mGOFWeLisyFYRDNx9f/scvyRVUSolIxkiRfmo+YqduN1e2zH+oz8ogn0QxCGTpRly1OXM
E0JfRyPUUj+lCOT+pTocIE2MRG5R8WEIAc0mPWjGgyJfEZo7Q0qwuehcFV6YCqIEgcNpHBgNFsEk
aQEbjtpLkHpd870vBRGbwOH4/EA+JGbcysyn1aucXqeN4MEs+n0OE0ypU0DoCRXCcDigFeJgJb3g
24isxEHBWJT9jPUbUKE9ZMVhyo6hJngjb9/EFsjK0Qpj0E+kzUTpohJkd8hno2/EOtW7HGQ/cfz2
6Jft6C5xRMMo2/mulUju41t9ZYxSApHZ1ehJdgYujfA8+tZRPomaN7Yt+K4d+/cVmAITjGRWEIzm
6nBWaWHH8ni/5JLgGtpOyK5U4pyBFn1fVDNTiRUhAAt7y8Pwywj6ZLQuOorgoSBSi3OMJG81YuYQ
F6R7g3RY6lHaiZC5nEHy51vv3XjcrSDFdR4EDaRYylWb3/bVlyx90GSMKUcPivXXLP/RLfQuj78i
El2JCxXy6qI9L5NqB/rk6xX1BYgnsB4/ettLFeptFeQ07lDaMshcCn/Zg+SqwQC9gh7x3B07W5hG
Z3B9wZw8nVi8dEEzsAdrAb7HBmF8xFZZvrL1d39ENoy7429b8uxhIalxechw/HI5ttPJ0gW1ZZHH
83RhnZaFksXeqgPWMrPV1ilCVpBEoJsHlJyDJoDCbbR914fDDLmsZ02qEVliofuutiwnnXJX4Bfb
EcS7DA4sRhrVWt9CpeTKwurFn78Dr+mu82RXuWMNZiivfP2j8vLqS3HQsahy2isWNGvVr1Me2yYR
XIQid+fAIgxV7PfSoVaZPaio2gxfSl1wFwq9gYMK8NVnc1xCCRMkeQZOU7gjOzRYoTWocIR5eBaS
XDpJHFCESWctATvAKFDWDj3G+8zX0DGXOekB+9yfTWyaFvifwDf4Rs5onNtx0nGekuh+zJ6q/id2
DSjC6VOBmxPuXVzqJElDliBUYtOWi8ruVYEi21mMd38jXFRZNXmW0gHGswo7NR1c/M6INUNI9WvX
1O6emjv95ve+eOEyX5F27LuubuNukJYiYLdxkGKZiPwrctAAcxpsLJHU7eGpc5LjnwUABmhsVMQ2
nwi3c62qCQg+4fzSc5ZYtiR5SfMnnUOq9S6EM2mSL2plVfD+sIvdMd4P02JP0YsAnti3/+z171I4
65VmiHWYPVRh/LLjK1utMTnZNTabP5Ov/1IWB7cztWYU2JAsAIONzxgPVJRCFWc5i3uJGfxcUotD
3bBJtW6KYTyqnwzra0+wUOOv0Py6/Lys0/YJfjcfh7NmkINMNoRKan6srOfIcMz8pIooa0VSOLAt
Iqx8XSZoMxovofTTrE6G8UJTUcPnRgxtWAqmUrHUBU6t8jFMXtVhnIZq60UEkzOVz/YFzwoomhgl
haj+uFG3YNIs0G+DncnS+BmBrGytmAZj6+nnvjhpPyQbfMO+5cj0fvBUENaIju1npIBA1TJ1Cz2z
VOd55dMWZ1YtBxTig4eu8rpBEL58vhM//D5Pe6dpSdzIRt96SRgfsGTzFE/UH5NaEKdvfybYzMAY
MTai8oP3fWiWbVPNkAMaP+k58juESJjCOdBnkck2ZvChE1pz8Yiz0JrLTzWYTZS3bP+O95sfnXUm
GX7i627xy7xi607AlC6qKLB7/ePh/SCTvxbHIEInmQk7WsbBoDda99eUOsVyjlUHZJfu5RO87Yaa
TE0sxAaTAU+vJpuKFlrYauAtD/pOirEDs3S6/XQH5Zz54X9ov9p0E52qSPeAPAn1hY8XViJZw6ir
cQeTjt7bFLNbfDe/1sRmJTtWzhgwQtval/XcNKpugDkJPD3g3OUwZLH6rgW1Vufp+mT55q7TNVdP
lfo6KrrZC/uS2ErXEYGvvkHGp2+5EsvFcCY2SisjOun+X1lMBR/1Q+IHX617lHCK0+wjxborztk5
DFx6LUrlfr4H4EqGgm1eoKTXMJbz0dZz2ZVZ05ad18VfQh2bBE56+KVfoLSI4uMzRn+UxN0Ecz8a
U9BAkpa+pmlm69o90b2+F7QKbmLYSiHuM5I2o1FVYDistNLXZMDwYj08X/aUjVwkVMHCOYALOxY8
bTKdZKlrUXj1yqkkHpmnyZaltD/pNCQ3RSo1djXlr63UxY6UptHXsrFyAZRunkoCcDMUHX+FSrmY
VTa0tpmzkPnNby7M3AFhijv60o6N+QvLzJ/f0cDRlTwu2mp0K1rQFwl5x+LAEG4EcxqiZVx8ofvP
u2YhDBtODJZtxagA55VVWdNM1mDgpLgJEvAmNCZSygJP2TahTjCGoFHKdp189H01ksYUMy848WeS
Ofk1S4pFvuYN6AYDa+58EiUjtoCNrAQy311F4phJiZWyhEAFnXXlrkofSOVf9k2RCM5yU6kEgBOI
UOcb7M1W65ciefrnIhTL1EwT3FwqLr6PWshSA8rQIem8SU5sycIi8CRyx/GfM6cZlorfV6mB8BGL
Fj+Kkaolr+cSPlDlTh6EbMliOfyBKmsZHPgmum5gFxWcmuqtlyaBPwfIdeiGIFHJLMJjvIp9kViA
SQ2MJXEfRSWzYlQJLrR6LL1AMTM7ouqpW+ieptlDmRg7bHxWbUQsomfnFhquJXOgW3amQmPUMzy6
w/DeLj+jsHAKrxgbNciGj9rjLFqDI5LIfTZKpyWsG6Zrd98G99MiSHqwv/izLU0s+8SohKHwvZRR
YGKlp9HgDPUPZkjdOfKmYfRCUf5GJIc7qwPNlHRUIccKQyeKKlxbhwX06H3SeJfP06YkRTOwYByB
NzT76OjLJJGoCKrOG6a8secK2aIqMh+aqK6PUbiQp8vithBCRawqUxQfVFXjPpCR6nlbZFBsKvNz
JScPo6Sg6J/9uixmUytimZCDHUGUH1qLtFqPjRHXfanMz7li+EVXV3YR5m42TY+XZW2qtJLF/pYV
rqZTNgQhgQWT7EtZkp9VO9sJNb9dliLSiDMcrZIimWRImTsc4ByNVsq+Co8k+HFZzqY2+DSaDsDA
RlvuWlr0QO/NAviKZqsz6DLUUxUVsq9E5vJ8WdJWyItPA5ZFStBox48qTSa8q4sLhGQyWq4j6slm
gH1AdabZZTzY7VT9SNSlFfj7pn4aYmxK8HSw+EA7kHt5pnULz4gX15qjHZpsfKsSUUxsikEcL5uq
oVuU7/qLWimN+sBsvVAzvCLW79TJsoN8FGC7QAzf7If6npnFBq4Py4hkryvUydFoVTphseR/YjiD
Kqas4qspfFRkTjSupt6AqHZf5mjzkJ91IxQI2fTylRDuLElR2DVDpOG1pwSYzu1SZZ+rMtaX5X3p
ScYy+Zd9UCSPO1X5GC4JSaBU2wevzdgfrdL0wmlM7UgqRd04mx8LYbuJaw9ZHD50KQoz6PDgbL1u
mRCjG3vFdPVY1Nu0qdK7FL4nopSlrEsySJlJ7sz55BTYihupp7H767LtNtWxsLtFl/GCJPxdWBSk
+z/Srqw3bpzZ/iIB1C69au3F7T22Jy9C4iTa912//h56vhnLbKV54wEyyAABdLrIYrFYyylDGGTE
OUiEnpqodGc9AC90i1N8GWnTV5ZWUMx1SKQJV1QDqGzf7dvUEu6HQ5I7kpfhOa61VrTn1WFsOhIr
RCr8yqiXTVq2Qg/EIVdcaUxccO+4l6XiQTC6Hs0tMAxARLHkd92wr5SCs0VbJhYmSMVsZg2RNZbF
tsd4X9UAV66boi9Pqy0pmCwDpYsdsZvRsMKWx5e4uVMoHjExuVPWDJENfukp5QlWIFS/nJorTBNC
xLBIdjPl1oGPCXonHu3SRh4Kz7UVJKMcShQluiQBMnzqwUvR+mChUa18L7pk11vDX3++a7gddbxB
ZKTQWM8iT+JpHFuhdeN4cuewPFSZ7P83CEYxkqxVDBIAYk6eh/ZXmXA6rLcUby0CY/S6pcybMsa7
o1MiK6wKXLURJ5y1rQerZWLeNm0bj21AMSblrWPS2OeZbXR2gWQxnUQenbjmdTMwspaLcWWzyDD0
JQQmQXYwPdCQxJsWcCtMtkysjNySisMDJ4n1kcD2j0Y/hUZgkl1kHDTVtAayn0beA2rz+CLWb5o6
ETG2kTFCqhaReukRnesl49aoAqvu430cjbfGrL9MRX4QzI7HFE2/yb5wEH2XaRRSBVs94/9h2nnT
kN7ENZ8Nr2A/PeWkciMhIJ+x6etwBKPlGuLWhobRz25yFV+HOxFzBbMjDZSjU8EuuAM+t80EvE0E
XES8C1gGLq3Ro3SM6Ys+9WgMadmR2/YvNBCAndJtfF7+ZHMdV3BMxEqqw2YxNChjND6rixdTdheZ
c8p4GMxexSAAQvwAIuk1prbFtQsiWSc3ZPeyPdpU95UojIENSlkuTQP2KA1Ce1Ye+2FfxM9qyqvm
pHbnTPVWOFTc1Z07lC0CLjnE6ZLB0jTQzt7kwyOmS+cVR6JtZQANjoHyN9xHrCtWCXHTT+BXdOUb
CRWdtY+6HJu8UqrI2OEF3jaj7LIuY/QqXqLw/hiDi/EZIglks3GVr7QKKHdzP/Sr58E2Hhc/wPTV
ySVX9G7sEqv8zitU2zT3K3TGFGudXnUxRU/qQxzfpgkvMckDYOxu3+ptEhcAaBcQ0TyZ3AkDVI/P
FAPpNLDyyaYushEsZS7rdMQwLjecwVkkO9MOzSVIyPzdqTvvlOvw+bLKb56sFSJjnOpYmUltCo1L
5OV6Dsdb1RBvwpTb0LSp8rhEMGIABl5lfWihDFTEL/XmLX8nYeSj6CmgtggeyUN+1XuD291XdmGr
vEfC5patcNkjnYM9OTc06IT5rY4OQ/nr8vrRLT/bsdX3maOsjXktdQXkGrwGdBDDjmYGPjNaHa7f
CobZpgo1QbFBxTDSIrD7sossOWhbezHTO1WteS0s21Jhp0QYDoQsmKxHGgejWacBaP5VcXT7Nu51
9JkSMXTaSV5EeyqIMdqSOASSraLEIbLwhug5qrlpjU0kzGTc0URjI2j5EhdNOaQYtdeoVlHnrZU1
1ausdqCRz4K7y/u46YGYiBqj20KCyMwNo+Sz2ZUlwOZpvGqy5pTEijuOaeKGkfC960D3Xk+c5BIP
k9HN3DAxqFNCu4WIl7mK0eJp0nqFlOHdV9VTKnxrlWKA05rp5lM5NYnJialsL/C7zKzulqacNgHw
c2TQhrB2ihqRqOgOA9b/vIhIR2wI+oSaDuwk20csg8cnDFrobxV/Vca9oqZWyR07Tj0N9iyuQRhP
xJijVFg6gEA1D3g+n4bdgCpl0W1v+KzmmzfrGo3RmFpVsnrR6ZFEVeDfEy9ln1IbJC6/KnDLTMM/
1k1kQnUJybqPHkMlJziSc04vhs6a+vCq69Pdp3gHsE/UIyamqZgKm+5MyjQ2IzVpXf2hzCyayyjx
uNBElAQsbnGIPV6oaEsH14DMngVJEA7zgnOXGfm10fQWYqO7cIqctkjty0d86yrAtSriEqKkdWyk
shvwZjdFrOFCYksqlEMp1feXITa3CYxrCmI4knbWrtmbAQYbRy3eFPPz2CpWUh+rkpf64YEwbo48
J1OsaXXrSo1kN1P21BvpvlcJxzptK/hKGMbbCUUwJoQScMhd74JIHVxH0qOMGfa5IzjcCc30Sjk7
vO9obFemlORxLVCpaAqtPIClsXboJJ3CHXdJ4l7ep43GEOj5Co294FSzmDSdyubTudfiDhWiqeRJ
FYrk/yZSj0I7/0Q/CoVVcc+YqCc46+jTOzC2TqTDA6OxAt2uMHZlRwuxc1t6JPqelpulHu+Bthku
UAzk8fCGRzCWNb5D2ERaaciNK6E29kqt5zGyEWacH0tFJIkr5cr4SIay+LmA3uS+n7T52hjCjldO
teUC4kUq0mZGneCS/WjDBrlpmmHoYDBDW2oLJzXRRln+KozxnnOZb24vUh8yqPdlDeyUDNTSigWp
GgkS+71d7BUb9T53iqO8gmwb755jxjEtm6Khl4xaTUM5m6dhpqi+FUussLyUTpLlp77O3D6GW9Sb
ztSi1Jmjv1unRV0BMmZzKuYiVkMAigNGjyFiuxTCvpFEvxPAf4asdxpXO0PP7ySjuquD/vtl/C0T
hFscCmxKyG2y1Xi1qveJWOLuK8h1axS2BIOQL58S0tAQ1QWVMQLvzC4WAUZ4mCN8a+NEXwvTcfHb
qxATpfld6JsbiPoelN2JOiJdjD0QR4WEmBfSuKoJ3l1ZsXStvM0VGjZM9Z8kTH9cXsCta09d4TH7
VzSBHsURnl2FPltiYS3yYgWqS0pOGn/rzlvjMEvYmeLc6KiUcpeQ2AjzukvG6+PjicJ4sWZXCUsv
Y+lq0Y+qQykXd8Z0q8zZt8tLtqlzqyWj/74KmsRmHCzLDFGyGqESNOWg0nkcOAd5s84U9hlHGOoN
G0UVZYUizHo+NyjBcqO9cEMvhtg3UAV5NXozQibVT2mn34ac07S9Se+YzIVeGiRbUjDMu2X+q0ge
MLvwz1cOFaU0tIru/LNShKLppSorkWtUKtnrAtlbutzNTB5XxZYYaxhGjG4SC4yVBIzQHWb9atQ5
3ZxbCrD+PuOPKHrRJoWsoDtdku4jMYxPeGdolj5mKSdvsNFGgmTf+4qx5ErKUiKqTyCK9nVoHOMQ
HGg1bgTG6Ojb4Mo26emsAYcfQePIyF7VgdiqOXYQT8JMdUStPSZJ7qrwVT+hEYjC6LKMoCBmBn7U
8kAX5jEssZRyOflVcSJZaPcqr/t6UxhYH7CX4FEhs8JU9VAKeYB8VS0edMXOgmczcT4jyDsEY0dV
MxG0PIcgSa1a0kQstV8OxZLxfOGt+wEpMIQ0JQVkyiZjFpZplNRKRmTYfCjB1STZYDsuHEzMdFvM
jTZ24i+a8/vcu2+Ny56pYppLZURwvY8iOxNGq8ZUDXl3eRE3Pf01CnOySr1Jl47msJbX5Fb6lrpv
jz4L9TdxZfGp0Tb1AmeTOsEYYsFethBIlWJMgnPb4btq9A6pdk3HSylJm+ZohcKoRpEmC94UaCLB
GXYEawS7vmjFd4Fj3tCWOpqEoa/10gvulVfa/djdC9yI+KYlgUtBx9KaKJFhq84SQ+lyeIaoOvO6
K9lZdqIOHh9LuEbExYWL4QETTUF3gcujudla5RXyWRdI0cHHXwhUZ8ZUyw78z5YiijjnRsZ7WfOg
GO+JiF0ZNoXSuUWoe2pVXJF02ukaj3yRKjv7RERqgZYsg2qesEl+PWjxqkeExwXZKeqohjtTMCtr
AJ8Ueg1+oI/I0cKcU728dfDXmNT7WfkD5qT0ch+KSNVopT1qx7AnVoksclE/SVH0CWu2BmOsTJI2
ctoV2LJuVK0pHY+TPniFwLPLWydjDcMYlaIyJqktAaO3L0n8HKWcuOKmOlDfCUdbQsUbc7tkjTAv
ek3VIXgNEEvqYEiWoOTZZHqAz9XhHYaKudqaslNafckBIyVKY8lD/yoIIio/isCa1VzxWxJkrpkq
qUWkVrJbcA27M+lvkzBo7i5b0PMVxSQeZEY0vP3oCFLmp+RakZqF0DRuHJ7k/inV//i+xvfhzOBh
glU9e19WY4dofNHjPSv5cv8Tb76h+POw0kcMxl6OZdUIIJtGJgghf1Pr71W0kwbG9JmlWonCKMdU
tCgCUACTSua9KL90dctRjHP1o4LgyGsiGm7OHqcTog8gX6kbt8mSXTPE192iOQh2xtblTd96+NBc
wT9qTn/HSv/0xZDNuNI6NximW1Fp0DckV5ErhHlsN0KxcJ4mm5YINU7o1oAqnIXQx7QUJl0GnJnH
v1rNvJHN9JcsNKcs1nyj4fUzb0q3gmPUIcQzaAoqvUPGKXipenVXKpG3iLKfK7wG+20oHWz3poyn
Putc6arRYBg9DvKSDygobpylVF+XTqUkXq+X9+z8oGL1VENCwwsKwc/i6Boe3ZUa4TruiVuGqK9b
ePTYm84U3SAwzqhEJ2yYqxwCue6aCcU5/vLa7AswYaS2gQi6WyJuyku5bwq0QmMszzhrfSXUuBNz
zOwhiOvVvNQNVyBGz7vRiFNDGmnxhRP4YPbwdDf7VV7R5p3I5Ql0fnqpfqMHEklpREjZDITUjCEm
hFGB0oOkOmR8EHjZTR4Eo9pGkpT9OAACjKXH2mh1RytRvJWXvNIfHhBj65KpEWKzwkWrBYjW64mL
pIQ3Jbr7CaXWVUV/K2U/iyrHyOHlZQ/LIJunrtop8/Mnvm+aCIcoKK4U2WywbJIkAXMb1qv6kQWY
ek1Sjind0mKEdkztLTaM5tePppT0Wp1LHY5lgKK59qZKOO2fnO+zvrBS95IWpvh+tlQu+uuOESH+
5UXaMs9opEUBKoLmKroVP4qgyKM+Cx2MWDQetfyhwySvGgTJyuDNEW8OxZZemcgCYrCPCmeYLc00
WhRdSU0LR3g+zmbgk6K2YMo5F87moq1QGNd3UrJgkRKgwK/J65PWfMJNXEvBrJgcxXVVlT2KCxfl
aKZLZpWNdLcIzSds/hqHcXfrMsIrtIUcVeGBkNsKwpmzUlQ9WU90jcCqrxQGJNEhSV0avVW3vexP
KjkMiar9zLJStwc8vNwqWL61sr7wXu/UinxAVxXcaZqKwisMqEGh10fNW2bJmAni1iCMAf8DSmvK
1KLDzSinhXLVnDTOk+hM+xg8+u8rv2cOo7rKRODNs6tKGSZYuQmv+Pi8rJYBYZRvzjCmNy6CGHTL
4ItxKF97bjfH1qHThPrvPF3n4p0pY9UFoNqNnWiPdk438+IvipNiVIHmVX7gcqf+0Tvm0qYxSona
8awjMxYx2qNuCIVesd065T6xUpCa85Ls2zsGvxp1FrSphWrQasemCdH4ONBiTGBXLFk+hfPzxDOx
55Hztx17B2HUkKBlJmgTgNA5hgVofMEd/D30RZ949V7bzUcFRXPfLxtdnmCMKuZ9TwrkqcBL030v
pWcl9DPh/jLEeU0jIxejiSap1SiddGDQuQgYcycdxkPgCzfN2+h3wY3toLdMfzS+6IfSKfyaYyfP
s5nML2B0s+46EiQ1foH4QA6jq9jFjbGP7WJGqnpBRW/oiJz78nwoJQPJqGfSLlVX9xQStZqolrAx
qHWXPZc/OyTIq6fxRbTHPa0DMFwTc6wvL/nZe4ABZ8xpIpBkMBKAS/lPQbky8+uufsUYtssoPBnP
+odQc54IDZSncSbwRLW2+B0zUewQY8ueX0WQrQfP89HREyvyOcjbh//fo8KSrFZd2zXSAAHbbPTk
8i+TfK+F2zG/0U3wRVZ2XN7qqldEGJLCG4F+XgzwcXFV+ttWtkAuRaltFHpkbBDYv427ya+iXeNz
Kzp4UjJWZ6g0I0N3LKSkAxzsHqXHym2P8kjtOO7y/3hIWNJVUpA5kjGE0NFOho8+y9QN3eUaueOb
/qp0mtN45G7jmYPELCVjfSZTR4EiPZfaHeoGbVScgV+0syyYAzrghk/ZwgNkTBEI1KQ+LbCihbEr
kkc9ePqPislYmqA12wJPSty6Xv+LdhiFX8S7xVa87MB/unKOOTuTZW7FJSETwIJgum+Kwo7miFiL
EkxODn5Mjmi8tWOMijLpTYH+qRij26r9sAcFBZ7ldHKbYakg8huPXCI/jv6zScTOiEiKNCP0P7K1
w9/vZuELGoUQCEi509TOfNCPysgm22piRpNBt64SRjuqBEcJcks0NYvonYeymx+VENgdWic467rt
ff5ry9gxLZVidkEfArd2k0fJpVSjrUfnIdBVDXE/XMbjbCM7n0VBSUaaSNjGPLhSpGuz4FWdvNWu
nHtm7wLRX7AykGCTAZ8k5tk60h3Gcj0NkSV6GmjIEEFGpZZwb7qDXe97DwO8nZQOxnMmP7BUHzcx
/j+quTPZqRm59IMYM2OAB0RvQ4g8kr3Q/yDo3ZA5Lv05cT+jPYxlSXvBiIcYQiv+6C5O5rXhbsHo
afWu2JV7ckW3Ug92PDefJxpjb9S+UPSZKm2IBByol0xfkjm5/LfoxKXlY1yZbJTb1qSXrXJX7VFM
7kz7bC97hRMeUhsvW5Bq5nvtQbijtXeBu3BcKZ7CMnYnH+YhU+nuKdNNLftzXvIsG82uXRBQJx8V
dpj7wihEIGDC2j6yq5vhKHyRvMHHfAeuUeMYbZ1J9aWFBMamFDum3kyOZseu4PZfMGsNrmhlkcfK
1vf8qgjOGurU0q6OpBngyS5UkFBTHlP5x5B9/09GhQ3ZSsKECkkCoabwm9YSKxh+XgbgGGf2iV4K
XQg9fDte5XWB0dLhXvCV4x/H7D+eYp2xFNH0j+lSUcA/yLkF2q/Z2GvZy2Vx3irvLqkcYy4mrUE4
osGGZFdibKG43h48qbFUZ36jXBVuUO3hLM/UG0JMz0P5md3vyU60xcMM7ifwRp7i28KNH3h0MiI9
zWe/DGFE1JyAzggZoI+qIkix1CQV3tXGl/wpONF4dQkvBoW90gOl7CUWVNfO0ZjLg+YhM0qak3A2
6xrIY46ngxlaUf9Sp5ijoXwzluthJJxzL1HjeElU1r/OZrmuJAA2L5RpvveNv0yPHkhUFX4P73oQ
m9aOeSdjiCXakL+koGuH23Er3hYnnuybdny16syd2WZRMdcafooWH/C3Zc53Wcnrf+eBMNpN9Cxr
FxqiMZNvPSZGDGBTFWoeF/d2JGglC6PbrSQnUptBluiKlr1n4P5W9gGmYFC2e33/x/wp9Myu4Jgr
MOvknJQL4MAdbBldaZWF4E46j+rtPIvD4DDXYLf0pd5SbRF2tOK99tV70BKjlg1ei8cLp/G2irn0
Kh22ITAAVtaFVyw6chKp3Y/at8t26O00XzgCb7Gb1cUgiiAPQDqeui3hLnUTjFBdrtM9ZrJ53Whz
wDavvvedYtMgZSzi/aAAbHkoMaP4W4PrVnFhXfzRa47DbAt3mInIHZSyHf5Z4TKGRZDmsShK4Dav
k4fQGu53Da20uh/vMZLTC294D1uOJWPZ7zHuYwrDEYCR2NliA1Zcwy6qaxDFWL0a2wYvwMXRlrdK
rtUullPbNjkVMEgPRnK7mNdG8nh583gQjO1Ikyk0TSrSEM1uPNSgV53KQ05kTo3qpqey2ivGePTx
EBgjFSUvj230qi8vl+XYdCRW32esxbhogoke9b8Vno4q/nsIB5dud/NVt8JhrEWUI6lsJMAhPmbn
eLQi0HCyY2bV+xKDx3kDCH9zkDVDUcFDaIBu8+O1LeUYzhopAg330wBnawv38VW973zB4Rnc7S16
h2JES5Y06ecZUFW7N8VvS/zj8hb9xtK+AzDGT1XHJe2XKIFRwvhcL/fJzeg0Fg0IZXbpctC2Nftf
NLZvSpbTaco1oEm+8TaqAuXq7Wjnvv42nDLBicJYaXv66zIuD5bxs0zDHDDcAbD6fF2Hu6m8nnhp
es5GGYzdy4N+ShMZEEaqPGAO60EnPD3nScG4ULlkKFozA2LojkFzM5d7Nbu/vFDnFaBvF+/7BlEx
V9atJu0cVCYwysYSbhZHtJbdffql+r5c53vJu66uEUffTzzKDN7qUdFXsFkRYoC0GSaONie2qXpG
ystCb4eStXfJGGM3KL0wDgIgYCy+t4N41LXMzzOyI0V5jIVov2SB30uKqyUa7zLeNFDoIqP08Ki1
YUnagkkmg0z1DwVxr7Q5UbA1p3ekF+rQRC7PodlczRUcI+rY95oyd4BTm+ZqKis7T2WOad9051cQ
jAkMIqWZ0zLGhml4SSuPEdYUNWupcTCJd1knedIwJnAe2iYxckAtADCXb0P1pyV4VOdXsjAmUE7y
Il9ULBc4OPyyV6wgWfZdweOP2vbV33HYFE66qDJYg4AjilaAuH/lTTvtB31whrfZjl+5ztkjNnEz
hKSNBbiBTh56Y2ra+XhTdwfZDJ26Ep3Lm7SdUF0Jx9g/sUTMQxiwS8lV1dsTBm/1YPxSfhi36GR8
wM5Vd/NR/XEZddMirkAZi1iqRRGlFNQor4ewsprClSMOBkf92FSN3i1101OLWFdPhDxls39Zhu1o
JgozQVxrosnlbWVXtq8AcW0f5bjik31+T8c3qffSXqmsDg+et4v4pnwWKkvgHKvfqOM7LmMl4mEO
tMXACzXZB4fMy0/hlzKxlgMi/nCaolPFe6xu79Y7IGMztKnJVHGABQ7rH7XyYJbiriaie3k5eSCM
tei7spibHiCS+iKqoDcjVs8rAd1WiXdBGIORp0NRTjO9SnLPSBZLGQLrP0nBPhVzEXNHRRN7gxLd
OfgxSw4ROBZ82/N71zv2hTjkcSzUoFxyxrtsX6EIYtqpxFbd1qEJ1ljkXIJUnc5evys4xkCoZDBz
sNbHTjyCNyF86ZCprxFfjsvdf1s7xiggSYeapglyleEpTFJLTZ/TkONQ8g4P+wpswwAkITJAaqSL
UYHj5D8xexRzoCmfTvaFO/Cars6l1aNqvzISWWWSaBqhcsapkt6m+Ta7IXOEk+ySo5hYDcc6UBW+
hMcYhzBLG9JEUMBsT0ngTEhGI0o8Pk8eDGMS0mUKYkILp9Lo1In3oF53ss5LyHHQj5MoWZn6cFk5
tuMTKzVk7AMqFOUS1MCoFTEtBEZoyDV0yW2CQeUH4ZTcl9640z/lYPxrL9gG9EJQ6gQxYGCWd2Xp
pvNkaTx6nu1H6btg7PyXNMv1JqSFdQkSxoWX+unVX+j9RKMfr6Ru26/4Vxx2Mlrca604GdB9RTzI
868yAxtFXFihlFrmxK1Qpwmhc02kpO4iZWw2mOOsmWlbgfOLJoyMA/UpaDaiQxkRr+5s20C9A1Gr
vzpieln+76mtIjpWqYcmnKwxvzN5BUPbt8c7DnuUy7TXwcubOGZWWi2qpNRPGcB3AObsClE3TTPd
HzMpLFraWzTwzDtOFpYnBnN00UIiR8SARaqlvWSeBuWZc1Lpxl7aeOakjvWstTq9yZWT4mOw5Q5F
evvy9e/rKTnxqsi2U68YnfKPojG3+qjMfd9GwIv25VOzxzw80ZZ1K7kR7Mku97RIprLHHebu+A3+
K5951QK/8aH//QVs4bcsyKHSx/gFwVfwH2CgdW3HqGEjrzQiQ0eTGi7vsvyN2XjHZEIjihYN2dRD
WWjBICqs7PCwXJd7ENlwy1a3XbN3KMYDaJRhaPIc4rWKYkVT4GIGoTWpEufq4pxjtqGvNoo4rhrA
jN1TjdoqLXLzpLaU5nNXybs8jMEgxYzAUo6DnFwtnniVugamru7jqwklSLmn74ufPA3ZXEEDBfuY
LibTMWYfTVSGiWOY2fRWgfBVWl7k8Yu23H/m2L1jsK/UoNMqdaCFcA2Cm4uTuhrMO04ALWWed+0z
z+xuugArPEYBp0U30/DvYg7K4PX/DhJv2iva2S/TflyTzRMsJJxiaTZwCd8MyAJbslOfQLv9o34x
HqIdxl3WlvnIWUtqos5M2AqT0ZB40kGVT5OAuRX+6l6Ug+yEbnckP2J/QGlqT4+1//8Z2relKCb6
WUGXgEEb4IH/qChzOFdt3iHlrYKNMBtDjJFZLGPgnLRzFDAdgnlNRD8imPLYzo4+qcNx1LXEaQJr
mkw70W6jnNfpee5toDFNlnToNZqGzgYy6VOiZLqq4xoYOh+8YZnwMoKovw1zK0o55S88LGa/UHa3
YBq1kTikxWjt/I5Er31YWOrkyNlkX1aODSwRnJXgi1R0sGyxSQQB8YCIRKJg69OvRfCT5aEzJTsm
klW0vK64jY2CwSCSCDAZbb/0t6xdmz7Jh0IdBLvNGjsQvpr1tyjLrMsCbbyJ1A8ozIWdS2KoJQFQ
MMzbWZzord5GdTHIyAGLLreGcCNw8hGPsYapLE+tbIyCjRLCx+hHCnJx4R7M2HaAkr7ZCU2LHGcu
y/jGC+IDLPs2r8JlCdtworATOlhArPF1QUAXY8r9wkVDIxjgOKrCW1n2qT5rgtbWOSQNvtAqEVqc
rF7XJgyI4hGMWps45+DcVn4UkbmpW9S41oaEnay6lyl5aP484vrx+9T1W+mjQItPlATyRMaXONyL
MbhWOCJwVJ59oNdqoQalCIjFSK02uTaqU89l3qHr8NG+f5SD/oiVHEY1G2OuY53UG+FGR5lC7I8v
dP4dEt0Ot5rt/KakaDi/mKtAZ4YxaJiGgxLEmkDxDgQ1ugFy+AgkQxsGDN7UMweUAn6D6hmo/mfG
2KsUXQdzAB3ffDZjq4+LRB8XGYq+HKXyhvB4XbZ17v37jO0tkQIKQeCL7+u7Ij+RYH/ZPG0rxPv3
mdWTp67V9BjfD/KfxvQYR4ZVJLw8Fg+EuXcVeUglFB2CrgXdlGCJw4zy0zy/XpZkI3L3cSsYc24u
SiYvJlDmO+nQXtPRGtoP86th0f4aSefZdZ5QjF1H42OHEe/YeT2yJm92c5rz9gNH+CbfideDS23Q
yNP2cy/+o4yMcTfkDBRPFWQ0yWQJ8+vSqy7mX1mtxqvU2nh2fYBiS9/HqVVJoQFKKKwYcSCH2BDw
a+4LTyK6wBBuSF/GnXTP2cVz5/AjLOP49qjQKXHdYxf98Jt013jlU3ld3zcPoGZwDIzl6K3lV3VN
X528sBtncdky+EWKTLGivocSeuk82CZie9VVu5Sci4tzptn696kJy6YXIaKeJXd1Pz2SABNvOOt4
HiD6uI6M4ciSoJfnFiASogQ0pxbu67fWRN6qbXps7xaQdXdzjKTEmwxAYL7TpNNS7AUVVfbWMvxx
K/5HW6sxZqQ0kl5tBiANhh8Jx1660ntO7Q9PGMaGyEMGU0W1bwxPJD3megpS7QfJfG4MTvTzN97L
v5ZXY+xHplVpXc6ACr+N7nSVObQ8R3tAWRMcQz+zefU5PK1jTEduzOWQd7BXoVRaxviS83gXOSeX
rWGXjRKd7jEACkTwEvRcDOHXagm8FCnIKN6F5NtlFefsFVvGjgKFWS5mHNfYfDCqn33xPa3u9D7G
JNfcuQy1UZKM06SAiEbE4HK07DOnyYxQxyLFC1waa/FobZMuuvGdcps806p5Wq9AnvtncbTwhxcZ
5YIzd/TQlGZnBABHhjxH6+aeBufDk/5Fvq+epT1uAcpYbs1HXHJDwjMk1Os88+ZWojOnLgpncUjI
DA8EkQ/RiV3ZwJgsMIlkFg2jh07FY3be1NQVInMI635U1UiCvLUYXPXoG7CGWvh1eUd5GMzpa0I5
LxUZGJnQWXlN7HCZOSv3Fju5tHLMiZO6sUszGSs3o9cYA0BO5Bpvstv4SX+lvSvTrjhmYI6dXcmL
7fyKslHSZtzLgm4/zN5Xk82ALHizKOJMH2YH+SW/f2uAsslevBtc1W7uxh1PXzev0RUgc4PXaGFo
G4xqtTGY4kpRMkeReievun2U82zats+3wpI+PjWSChxNCcUaD3BQ4INFXnAl3bwN9t5zawPo1y5s
6FtLxephE4pjFgsGlCb4OtuqJ1M29R/BA41rYij298sbt+lfrkRjTM48ClE6S9CeskqsrvtF4q+j
xuuU26hs+2DYZMa2mKQN5zaDSOi0SC3pUNxWNwHGCy0gR60wPWA/vbGkzrs/r8b6CMyYFQnkrDlp
6AFUU78UjF2eRRzV55xxlgd4kiIpDVSsoK6kD5iN8TTH2WeeT6tNYsyIhkl+utgCol0aTx7sZKpd
oeZcdDw5GDuSDpnSjlQTqrFws1R0p/Husq5xEBTqTK4Uuwb/VDYK9Bgle2l+Ecv7y9/fdnbe14ll
hCLCoJmzBgDFl34pdopzajZ274l2aGuYy+LwTs+2RDI4wiQZhOAsG1FTm/qspYgKRJpb4XGE7AfH
i/+NYf0Xgs1L9e0QJLMODUbjuEvb6LpnZa+6tB8D0cov7e5T8SdMv/ifTCZjWKMS43nRXo1dKgj4
zJPHxZT/q1CMQQ2LoanJCIzgSz9b2e3oZ7ioMBUYrKcQK30wHV53JVXfc6v6LhZ1QFbKF6cwBG0D
SLU3vg6q4bWCeBCUxh7aYR90ME1teRNOHAdg27y+o1IFWqFqc1ZpUQHvUUv3QhpaPfKZEicZ/Jvr
6R2Esa6YDoZp4TFEE3bZHmwQXrcjP1qEJ3OvP5Y8+oTt6+kdjTGpedwPedZBJONUP9HO/wz1yTqG
fWQHfrvYRuUwNeDvaIyXJpkBRn/S13Je/GiUq6Q2QKjcY1rCPgiPgSF4aMKy0pE7rJNq+SV1YUxu
nvxz7JJ9vIteUTAA1h3RNp/Ijve0/Y3ZepeRsbz9IlbEyCHj4IU78iV2c8ThLPjbNDUmj7bAeRRe
VkpQYn9USrMsSh0lRrgU51s1R2TpGaFajinmYTBWxNRhRWSKMfVW8FV+QYDWnnbLffaEB8Ud9ZwK
n5fy42EyVmWJIlHJMOwZWZYnLb/JMl/Nv12Wa6NQYa2PJmHMSNe10WLQ0Fj8FA0WsY0W4r0N4Dti
AJ/oC3dILh6HXXeonjRPOgq3PNrDbcf3H23BlKePuzciq1hhJCk1KYqtJK+l+GvUfi3xf7MqJjtI
StTNWZ1arGaFjNLs0peEfo1wlU9n1fIauzg2DPR4H6UqJikO6w5okh/e00mkqlte0Xub8gnwhrBw
LlWTMFZlDIQxVlVcqoMnvEaqq6EpUNwZjvBTyBziYJhH+fDnHSQfNYe1KHPa1YJAJey/KdNjqaFw
UOMkXrbDqSrow03R0DSNJb6Oy3TpW7l4C6eaDyNchshO/yZ50++qnLoNLnaPF6amv/3MWq5gmd0T
MtQLYmqyYMuZfoNJZ343RX42ZCfIfNCr1hrM4PHySdy8z1eQzBb2c2Fm+ZwLNp1sHB+a3exRAjau
cd687lY4zLYtQT71WQrRRlt9pUgobgnf5i9VPnL79ffLYm16lJgKRnlNN+YttFHb52RI4O5NX5P5
vgm9y9/fDvOsABjzQXK1CAwJAHKIjhhiExdlR67h5Ad6x2Uoivi12MmufBiPCsekbGvJu2yMnxIg
g6XlDaADOhXVCK4rfX4Jl3RPyPxVEiOvTesnjrjUHp9r5jsmo5maWqFePAemaoH7GDUgGBeGGaKo
FAZ/3shlYKGfuwTHaGUkiyUImQEX5j+L5lHOTr2QOgOPDeU35/xdLEYr/4+0K1uOG9ehX6Qqidpf
JbXUq9t77LyoHCfRvu/6+nvouTOt0Erz3sxzVzUEEgBBEDjHEAF+G1aJYMeRpb7M78E2d0twjnyL
n5PbOrWGHa2ZGdyLPG85mVQFEKNwdBH6DXtKLE+HqaZbHwtK+aJ9mwd+eNUbVJHNVAQM9XViBzWH
qEy3Xd+qXp60Ggf45TerqQMmlVKOfaIfEQw9zxQ5xTVu1xm2XFgaQCl8B7RrkxUbdnhDI4t2w5ug
4cplEhZ5Mqq4BemSLZ9bDH3iCMowAxA/A08SEYYuqemIgXXdJdbX9KIsk8EoSiT0gBJA3TM4VfHB
582Ec7ViIgwZMiklI1YTlZ7TYH8Aa9gZxu11G8Vcl6YPXMyC1dQPfTx/7yATWko976u8gszW1e6M
PZBNbd/p7cH1t2ANQUuA6fDqdOuufhHJRJZAyNuqJ9i8svEjW5tVT9OJE2TqYxkMnAej9YRloR8T
V5SM6JhLgd8lPxUVtflsg0lUK1GRwmNSSdqI2+Ibb/yZpyATY9oElRRCDSWURycdfhjhoW/uZV5x
i6sbE1OkUEhLIcbeCQeChrlHxa7swisPvpunVnwTb8Utt1y9Hsf+2Tz2FSkvy7gAKj50O2onSj8e
ujUaOUbQjucbweFlERzzZB+R/EhRynyAuFH6kcmu1m3mgXMz4bg1i3wExO+2nzvsllG1liQolqHy
wiQ1ss+H22XRmMgRhbHQ5y1ESOf5RTpP+/44eONBvR/vus4OjtmOGmJ44vHTrF+QL9bPgiLhhUOW
dXraTXcJTOIWCHkOjtij+jW9oVGSt13r9eqFQCacaL6cDVENTf1Te6QZEoiWUUvE84nqCYCppbMd
wEeRufkDL3h+ah5VsrSIaVQRDu2LDtZRXLyEe/VG2JQb7Qw6Wjxzth7vbsIzHia8DM0kx+C0Rpak
3Cvm9yLmmA7v/5lQolZdBuoGuHiTPZRAycnu/tWZpjMhRAvUNg3Bg23jbAPTOaAae07uygmGLHjC
PKiNgLd01KFoQSP9IoRnpd6GmA29rgnP1g2mcFKEopymIgRNe/Ms/oy2lWc44rkPP9IQcTv/UdvU
xdZZ8IQknkgWY47IJvMprD2l2WuR+y+VYiKHCChGvRaglLAtnoG/s28PjZvAmSSwaaUeD2RqvZqw
0IlJQYrOj7pGhbz06HugCD6E38xTsSNIPZpt+3pdO45xs62BWqSRZEwgrGxUa+h2/fz1uoD1IuhC
HSbV6Iu+qoqEhiNVBAmv4aKJYBtF4b00TnaWdY2lgtklx0yvlDbPHOE89ZjYIGZCUAcR7CN/ER6C
LQUOo/NtagPANsWNN8Ir757IOWcMJlqQeaqLpMGC+oPgNUApG0WnC2W0gs9WiGFBjoKcw5l9xJHT
hkQidW3lbthEW/oWUdjiK32SrOklcRfv1R1HJs3srxyl7KtObIxzGNAbB2gM3GRLe5jVU3gjOvH/
gJLNsx/2ScdQahD80mxndIsboL/tIkBZ5nv+GB/P8Uyq9+K9Q6yACRzAZHA/DG5oTQ2r6qTPMnD0
/gTsERW1i1uww0aaXBa1bECtLDK9CryRjfl+fZ84psGydVVAwRWaDtuUKOVjT3SnH9ODUvr/L2kX
bTlbKMKkG2QOpdqsoYgwfhHle0nYCIP37zRhQoivxmJnxBCRBvd9tw/0p6HniOAl8iw7UzuCnEn/
K1JMe7KfNvNO3mq3+TbWHQn4Y+atdv/vtGIiRTbUshRm2J9MLW2lOw5BBsJw3uWLrs01Z2Wyi1Dp
pKjLYdRxYQ0bGc1Jmac5bYNZhyJCY1b2SAeXm9ge/yRtAjIlxn1FEDSys8v1CMw6CWxedpsGp3qa
Huuhc66v4GqsvYhg+3bGzhCmmhaM5egN4EkGUCh6kEvomLYUecAK6waiGWBFFVUVgEmMnU+tUrVC
DGF6tc13uhu7+k0xWKlOMWHf5E3imI78eF1BagKfNm8hkzH8slfMYQC9rO33ut0IWz3/PiWHYb5N
s5uk5x2Wq/fKhTS63Iv4F4tJpQi0ED5LVkdRnCgWdLAf7xoB6ATpJnC5Q6SrMWohkvGBsE8wayFA
pBCgeVp1tZ+0+apFfmBpqZ2/AQTaU195GAU8qYxPiEZq1MmAZY3902RshvxMeJqtJh4Xxdg7uh7D
ioIJimnCQ1y9awnn0sBRgb2U10ZQGindK1V9H/tnE4izf/QiuVCBOQ6lUtDrOMcqBZhpm4RnEe2w
Iw/pb3WddLySg+jU1AyZ/r6wuVEU0zqe6FY0dwU5dsr2ugetu+1CAOO2wSQHU2dCQPsyvzQ/6dRL
5vnu9C6UNnEpYA1v61e3ZiGRcVo9SyKiYvVsNKQeu7bbdVJyzuueoxlPDOOtTSQVRZZATJbhzSPy
JHOwgvzp+vKtRtiFLox/BpM6m3EDIUMT2YS4fnM/zS8kC2x55iH98hRivJJgnrwrZ8hSgPeJadBB
BZjRw7/Sh+3iGpo5SwaRmpvY2kX9rCk3qd7YPThfUo6Hciyb7efqKk1o9LBCBMgbK2oGULfyzvbV
gH3ZHYXx0K6XyVy31NJOJqbI5kN/yA/iuTrSupL8yqup8jSin7Pw1dI05p7QsNmOD4HxZhScTHIF
UgCp5EIfJhjo6dQF/gwB+oPkKpv5oDjae23Fm9zmTUZyjI0F1ovQD1cY1Emb4W0Kvo/mjVbV1nVj
460XEwikUdWjAn2DdpcFX/okcGPNd6+LWK+4LJaMiQKBMZhNqkOGGVrBDe17D10MZJQfc/c0uvHu
t/SjP6UkC4FMRFB0cyQjiDfsMvlaqh7o4q1Svcmix+uKre+PAiZ6UaTk6Yxp40LRk8kPYQp+axH1
Nk32YcyzN54QxqBREsvCMoIQcbKnyRqPEALyHiO0lM6iGO6q3T759+YfRe6LboyZEwSGSKFPyVMW
WaLsyRngH6T76wv4m4PvIoUqv/DWOSuGOI0hJSwsgNYTu7yVD+02k5yaMmrF29JGKz1vAGndPC5S
GZs3wJwQiWEE8xgOQe/UbWhFvSfwWpnWqwL6RQ5j970U1qSssXW1020o/Wxy6tzklmx51WVqz6y9
qwDOEBUw6YrqhwMul7Ghd88Zk7oBwbNEcmOqkTVUhhULX9ToudY5pVp6yF0Tx9iGLBREbOkANYX6
pmBMkkdB1biPBGumv1SLsY62Q/OvT0fuxXkrR+e6yK0Eb/B96VSYZExOY9aCRudrRg4FkFBmEMLF
4V1SjJwQuWYuoHMF17dMANWgMWe+7wtpLzcaQmT4JSGBrU7fBqlzVfnLH3jDQhCbj8t4rPb9QcXZ
5VB6FNGOPupWwc7HAZM5uc3rdFtd4ItmbILeVIPUGz4E1kXklVPiJB3x2phLTERL6p8MZiGHCZRR
GYCuvYIcUX0p5HMjbmLlDLgwLbiLoie1iyzDPJsNd/Z1bXhyuaBM7JQ1v8bYE+Si1G8ptrStD7Qi
zjdV3kIyHoHK3+iPPQTNYm3N2j5JY3ueXq7bx2pr5FIdxh/KvJLSUYEU/6taQB9ASYMsD2+5NqpO
CJeiA1bdn+j7t2kdngQWb06HqnFtH5nA2UpqILUT3UeMrYmPWs45dHj/zwTMwFBiZcrx/0H6UHRn
onPOG9420Ti6iJOm1A1RlsKTW38vVHujemkbzlMCTwUmWKiZ4gs+gQpClDpmlDg5byRiNfpenIl9
KBvkoI6CEkrQ6Pt/QApRp/y82bqmEmLqtET262IBEWGchcZA1vYgEStEw452m70kk2sCCWTYzrl7
3bzXV+4ij9mcKu98APFAnthH2ylr3XRMOPa1+virAjDob52Y3QFIZ1oqBdYu3Cl786G4oShkwkY+
SZ5+l91SylCez6xW7Bcy2escQJJSHYcxrqcfhDyaHZ/JTkeTL14+tryIvn5W/aMge6GL6lFGJqDD
gybDqwZ5p2bSD7S1OHFRcmqn63Z4EcUEdWkIlTKlxyJt4L/0h3K7ndYukMv1Y4J4GWlzrFKnJZ76
TtlSoJzXOLNt7jOHT3rPMUOF/r6IEbLkJ0lG3WvIQ4sYJ9ncXLfz1aR3qRATxucgSKvww7FCTCFL
YHhLKku8lb1+Q8FNEDK8jJNaUF+94ssKE7iletZSIaNKkUcRrStDeIrSyZnGL77Cu/DzTJCJG1nk
SzWGuRCfUMTfq9vM6171+3ZfHEErrnqU96m0U7vnPbOvXjOX68oEELmV9C4ENKSNuXWQXx3lbf8F
X2EFj5MTHxKX1+NE/+/aojLBRDZmDSTLkBfKtw1gf2tyn8uljWK/Yxa2LhTOdcPhWCaLXVfLZgGO
dsjzlccYib6m85C0eEvIgqoP5pxUPrUT6ZzvTDd1facEL6eEQRmwK3K5iXgaMSHEADBJ7aMGhQS/
tNTypkImeH3NOIavMsFjEIEqNKVYsw4UzVXlCnlsqSSyU+mcxLl9XRh3+ZjYMakoEoBrF2ngu+GN
ANkM8UxQOSNgV2xy4BeIuAKZUBKQOC97oNXa2h2lAKTvEvVh3DdHvEng5swb8eOdZSoTR/K2ScKy
hLzWySnltiuAUk44zRuyNZ2GV/rgRH6ViSRBHUczqelyPqDulYPhKdhjoCqx9BPFaxQc7ugdz1yY
EKKh4CaYA/RTLQryhpooONyCu+A03qmeYQUAiAjOkmxxKZNXbyr0EdIgOmySnQXqGqEdSpwMjkgA
Zzu3GzE7jBi601vlqPv1rlP9TZR3+6RqOUa7Gq4XkpktxTRqFaijj0A5fm30m5xsQ/8hF545rrEa
LBdimL0s60yqlFb4qAEOaLqTt/OOjtrOGAoa3I5Y8Vb3AH+BBzz+dPxqnFkIZ7Z1HocsDzToOJ87
NKDkeGBGFAWOXm51u/+FHXrdURYSmbMhmI1Gk2TsZxrBcJNtcIdRKFsswEZNGzV4U/icTfyoRC2S
lryf21nrqLgwt6TmbjYPovLdrzgeyRPDtM4ZfdKJfQgxtS6csqa0zTo4mZrshTUPVZyzZR8LvNSo
GUotbbFlYfLU6ne59nDdIFez18sGfUTWxf93bRAWDYEqBcD6s3MuHnXpMVZ2Y+aV4V3LnSfhOPhH
UriQp/edX/YN9PHRDS1vkxO9sJt7fi1wPb1caMacCboU+GnVQZL6oHmKXWLUrz7gEAIWhGprBz55
+PoptJDIhJB5jExfGbCWqO/3L9qe9s6bG9LaxsO8ab3UI/fXN4+q8CnzWghkgokKQJbeoDEritU3
UuX3YSY6xhQ618V8DPNdk8PEDaXOxCHyEbRo45pm+3f+U/siubPTeQWuIeB36ASr3ozP8h4YLEAB
xUyQXYJ6mvcSxN1UJp4QyZySbsKXEJBCEzs5gPfGDk69rVmTo23Dr7zklieRBQKdEqUC2QQ2FQNQ
7THb+LBaZIOb8K07oli+S+1qe325fyOS8s4BaUw3PnP/hu0wAaTcUSnyIwrLT7lvG7t2r4PVu3BA
URsDGZeTIa4+6KE1zNSAIAs4YfbKjNcAxSAZjGnEwGgjn00psAg5ldF5aF9q87Ugz8T42eS8dP43
bnMRzGS/YpdJYxJCcOti5OSjkn7SnPKZktT8Lzfb1eTGUAwZlWwNNR3Ga0hjSmoiKTQXbp0p1bZy
81QkL7FwE4ov17eSOsYnx1mIYhzH7IKaNLSQV0fTppBay5h2VZdYgdY7xAB/0sw5mdZtZyGRcZAh
TYGNZAC1rHb09+ResFIHnFqZRcNe9Fo98HFrV0+Qi0S2Dtd1UqlWYEmxiTBY49S5gf9db3R7BJp4
+JU0xALTNCdZWx0uRWPX33vINq/rRCtzaaZ7uFcxfnhXvVEQ89A1vptP894/++/NBzpg4PCK6asx
dyGZsdaYSH0tTpDsN7Illm6tiXajcGpKqwnGQgi9ESxOyTGrRXmsIWSYNz6u1Em4nabbIn67bp7r
dcCFHOai1ijFIKB7jtbkgHL8nLrdU2ZTHPjBMb2nt/KrwgszHI9ge9hj0uahQkvnAGq3BfMgDWi1
bm8V/R5EPkMZcgyFt1vMkVyKrdEGJRYyEHe9vM3afdXwcEp4Mph4YnSBWUX0VUc4GKf6SHs7/Ec1
syK7IJZvESDZqbc8LBaeUCayjIlkkrGH1xXiSYkOdbIXuWQz1MquRC+2X33qWqEc6DsLplVBgDTu
5m0PwrKhwAUwAbYb93TnmD3brJ4qEg7bBrsVHqM3ehDQ0dhxa9pmAhTsEmLFg3/Dy6J4MZPtWu+1
KTRNlRrJjb+vTtqtsptvmggZRYoCf4zWeYk3fbP+hnXxPLZ/vQzAYaZ3kDnttX1+HHEhm50euUXo
TIPVyRYFgRH2mRujtYGypfOYULhaszEmbHs/abC7DfaWElv4gyU+aBZxW687kAPSWA4cDG97mWgT
+1GCPhHobIzycUrlh0iX92IjuT4PDWn11rRYXeo9i/hZlcDWrmvopgrA1y0e0pjn9DTMX/ENkwks
o1TKZUlfOkOcb+D6TDz/qHxMyPYn/gACx9vZhveqLqp0KCBtUt05OveAtJE5zQyrQPuLI9VkIooZ
i6MIuh9ElBBPXZRHPHzot+VhvJM8CXWgD0CP4sv/z9oLANLFVjEJix4bBvAqoVpa3eW5KwFTQNQ4
j5Hk6m7Jn8b7h1ydREGD5cW7epc686G7z/ZkU9mh428H4HkUu8AmgASj1V35NT/xQtvVDcQHMBUD
zZybOQ3wAX1GNl1rotc03FRi7V0/0HlimORkLFVfIDrEQFlbKM5tAWig+ft1IdezBijDRI4gDZq8
zLBl9CVvdnInfWgPynflQb8jLn0TjTCh8MoRulo4+NtOIJQJHm3YkDpvoZomBLaQzQ6a2eJ0P8TP
hpygy3GfARaJ8BIx3oLS3xeBxBSq2hwINZzwLdb3vfQqJo/XNVuPigbRDAm8PjL7JpUkYlnJAaq7
qnlqs69iCPjzUAQAPw/QeLUPS0Vl9W9JTKIS18Yo1PQ8L8r3ps4tbbqLG1c1DwSHjXDE7JDlN7fX
tfuNsVyEMmGlSlq/MwwI1R9mlOaR7ZFN5FXvAIYejrRaYN6WrcMbaFnZN0M2JMkAGKxKO89+3bda
L6NxqgKAa6AffkayPqJzSOdctlZ27hchjLepjaL7cgoho7bFsH1ZvI6jYCk8MWsX5F/kMP5mBmlX
tDnkiHu9sHKn+eE74vf+p2Sn2/jOdDpetFrbNEhUUAUA2iQ4qJigPIYd2HdydG4Qf6O/j3BxILAk
HnnAQaDepffVGdRonCN1bTXhAGjeI6oBHCRWZiDFMhnMxOlyzGIGVmEkNsp3Flojres2uWYcC0ls
mtkQs4uyBHA5WXufdz8mvDJwc+eVE8cAjyF6LIioSQaLjzXGhRqNgpY4rSu5YKHyGqBwbQxLc6dt
ioec6xpRz2WykV+kMdlIYZZ6GYtG4szkuSUPml5aXTk4CfDFgpT3sE3N7ZowJowoahHOpaEnTvkC
cHyrsecvmoMaIKUACjFVynsUWrky/qIcE0GkuvOJj/FLJ8l/mkG90cZtbLzK9Tdj+Fka2fb6Uq56
23LnGDss9aEviwzi1DMtvoUPg2qDKzL/73WgFNBOyjHItVx8qSI7HCcMtdRF4LBxpt4xzyNYlUBQ
6MQ+hclC5QbF48CROCfqur/9Y6EyEyLHpCulwsQ2ZsaL0hZWaTwoxQ5YFBzl1r3tIod6yuIILTRf
yvIaukk1hgOis1xFoCPgXC0+PzTpICmTcUTpiFaqzKKSdBImJ6cwUuz2PXijs8ehk9iT5OA2Qx/s
Nxwj+eTejDgmJE/z3FRVEwL696filbvOQ1m4sZp36gPTduT1dHzaK0Yck/woeacVsw7tSJFYYrKT
0ao99k9psLuuF7XtX1z7Q46BBSQESCesHSpRrzZt6AN1pIzyH0JQZLYUV52TlAQRRQ6ybarq5wgk
qm6GiWiORf5mEy/iGZPUyzma5UqQbf08bJRN4eWHGYNfxMKbAvet8JNdMroydlmNJbIhHOC2kqen
MQLQS1a6aV5wTGV96y46MZYC/B/f0AvoNBS1I/meqd5FKLAbAef4/HxmM/owNhIrSHWKEIKME/qm
nSq1aKs9ZeEAiPOAagJeDlwegc/nyMVIpau88G4ZnbC9JkCqsG3Q208JFZIfYK1Gudm3pke033Lu
qbxtY466XDbr3g8DxZ5ngAcS0SuU0kskn7NtPDHMIRcWfherEwCp5/Ati26l8nuqcFJjnrOx55qa
GblGLYNGkNLtQWlDOY91jk/zDJB+xmKHutyUc3OGnRcB0MoEDOuSHzHgGHWO93LksP2dZTb1WTZC
DhgTrDp5VauD4r/1JRcakLM17ENVA9hDs0tgAWiG6QsLQE0EVE7ZXeYBcBH9Mc89RmAdhQuf/PHU
dyU6siN8QpXoRDChofwATrbZJZvkmYqWDrjSbPB+BWIpV9qkm+aY3LbcORDqwNfEM5FEN7tSB4AZ
XC12Y+F2zHln6Kcr9q++zLZ8hlkZ1KMGAZKIcyzbd/m5RXtT3Vq5/trX70Z+02W8bJLjBexwXzYb
fTnKdFED8G/iGQKckre0m78WwUibWqannWs8A95TVpo/qKxRnRX0YZqSqRORrayBiLlApwCMqUHh
iWQPdSVbNQ95btU1FkIYTxciEbhRFbKFIAxUy2imH7063wSSspmqkreg9JD8ZCYLYYy/j0o5qGFE
A2Rn9ccSJwBmDFV4RGvzu4Q/Vw1/WT8MAP4aXRrwVWY9Xb/2fXRLdED/RchSbqvmvxjAMd7oeJws
n9//PsSquFdJ6H/4BPAQtoI+YWJHtrVT8lb97I8hLCYE74x6o550L9p1xxyITzkXwGw1+CgXwczx
k+WypBQgA7bH6WES3mEqZX93PQlb9fOFCObo6RIwgSo5dNPrHcYPLYCGclLy9URrIYIxyLhL5xxE
kzJedtAf7BQeJXCVbIpCxH8x5enDGGSvhrWC67Bs+7F4NDp5X8eac33J6Pd+tvl/doWdGCNjNg1x
R3dFvY9CJOLhu4j2hbQ6gHPa1niT6bz1YwfGdCEnnf7X+kU3ZEM7ixpncND/aUV8CtzVuHzZLfZu
k6ARuTYqLOCgtfeaSY7SpHyXRb2zzLZ1c1mzpHm2hCx9N6qIk6R8vg7/6mlsM4rZCtNUNxDeu38h
FMauhoyycwGw6g7feACrHP9iERiHoDVAZoWdlIL7SQzszngKMO573Vw4FqnTj1ikRABUjYgsakiV
4z6zG5ysnlCrvAEHnipMqIhjUc+LgRplfB8qniLejn8WKkwCXB0FVU6ZSQnkyCQD+pBlOxXrY6GT
l8HnPm/T//jsWxcZdDEXi6VFtR7LFRard+mURgJMIvARnDULdJKADeY9En6uUn8Y3EUeszlxkPV1
D7JwOx260alV6XXMTUdVm0Prg7XFNF6nVAWQRq3bicRDr1q3jItwds/wShNXOlW2Kq0he50077rp
rSeRykUCE91F5DpGa8CfWid8rFR0xVIibUp7kJ3eR1tzeuDRynezLVU2ckjOLXE9E7lIZwK/IuZi
D04EnC0YizTi9zzsHb14nLhFQqrGNathgr7add2kZ9jFCeHe0u4E17jLbiiR9rhVZ0urnPYnDAgZ
nXLPWWF6cb8imr2INLWWl3MH0QMFMKYQMvO9SRP0jewltvk0gKZJRmpAbsA+qOOiwD/ypNWs9rLL
7B0lTpNZHw2sc/0ivYTfG2QnBmjI+q35hi7K82wDF36b29iEzOXOi/MWgP6+8Fg8twKhOsQCNEKz
LbLIASKwratPoxptqqawiyg8AOPZkYlqd4puhz2PpoHnxAoTmPoB8zmRisAkBfU3Iuk2xsq9mSR2
khVfE6PfgKLCCiTxMSh4tbnVsKsSjQ5rGjphK+8h9j+RadhN0sCKqjcB95eq5fjR6v6qaF2XRZOo
KjsL3xs1rJvamCyHz2qFFwSh+FGNRLYEyfQwfLjpfcnSI5OT3a/KXdgVE4zbadJKkea9aj7u5YlY
wdjs5bj0cLmxJHPWrQlEZOksbq471eqiLuQyQVmb8qQBWzkKg2jyQ0rVST+Ldntdxm/uEv8EJ/Yl
NE+itiEtjAbzHc+qEz2bZ8mhpBF6YE1oR7krb/DocOKhRvwmxbnIZUJyNBVy0ilw1t71PR1YA8HG
tKd336otchi2IqeCxTljFCYG+5PcFTWNwd10bpSbqd1x1pFzYrOvd/og1lpUYrNAJOuJp2CvOOEz
DTmtnbhoZ+Low1s/diBPr4xgBm88Au7eoNzMBxPThpTElTaB87E/ObaoMlXiPv87trbNXm23nXSc
I44pco5JlYmg8fy3CFX3gqCytOJOHt704fH6Tn3uAvs112HH8sahneJuoCtn18f6RdxLroajIjlJ
XxJvukUSYBNL3FYubmebP+GcYeQz4aRMMIM7SZBfgopij5c8K/kxe/EbcdNNuJlfr6v7m2vTP46m
MlEkTDWzUxqIm6Aore+baDXFCtOZAYdbml49Bi8HAdtzo0um36U9DgL1TKWN2+EWNyUMf4SbwPn/
x7PpUi6kMSYzJ3kxGiki83RHe0DTMzoewAg5OICE+V8KL6tOvpDHnLBomNeGKoF2xc/eoQC4ACS9
TY7SniJdC9y0fNXpFuIYSxH8TunFWUbBxd+k0zHyz13NOVNX4+JCBGMdoxmlsiBAI1/vdplaHMcx
c69b4GpWuhDBpPdygOeYqIGIDsdY5h9Kcl+GpmXIPwtez9lqCFmIYg6VTCzwJo8bmy0kaKkunwqj
tWLzRe4a+7pOnzkEGMtjzpN6Hrogo+WBeHeSHiYbnSigLYhO+sYznzBtTkePbPM7Ryr9109Z9kI/
mqkskkwMrvjSGGMp6/cWV1w8WWdf2wOGUqmPRV73MtE2YaC7ghiS1+7AWduP7HMhewi6nhAQ6eAC
+FjJh5wYVljaTfeDoyNPDnPSpGKkhtkIOdPdFNotLab+qL+UG2mvoGPQtwyXsjPwAhdnZT+i6EK7
WAsytHBBqpIA+jyp7CYCpk2enNDc9yhExabW6/frmnK8++OEX4gcwyEt0wgmJGbf024jY1qzTjf/
TgYTQRS/iOWeFpKkMjyG8nSO/QaoagnHHThR5OOZdKGKEqst3q6xelLytW7fYoPzSsKzCfr74v+r
OcxmDVzrdtUHOzEjoHkVrNHAeEHAu0WtJvsXF/tw/IWoTmmritCbjOL5+8YD0u4u3BI+JSJvyZgA
4g8SvCnBzoQ7R8Kr1ry1yE6zSksENktu8+ybZ2xM5NDGRE4kGoTr6pSTpzR9SNKXf2VrH0WYxcoN
NQBXFXqUAAnDAXK31wN3NRs697oYzsJ9pHcLMWGfhUYWQEwhvUZ4ABc4tz3e/zM5RSFLEhmpW9bm
k95GVi/8vK4Ax5gJk0RUTSKnhU7XKYkBar+R5XOghOiav78uh7PlhCq6XCilC+MWHE+2lH2dzNEq
49OcZ9Z1Ievp5eVSzr4CjOacBzlNwUTP8KgZk129+Zvakzdqvn7rWUhjDgdhnKeiJpCmnboNRaDS
M0v+2qHRAox/59TmkROtr6GJWoOoabIpM17a6WWaAb0fCQXBaYuX0PKLXEfO9TVct7iLEMY3xW4u
W2GEkHCq7Lnq7LB6+lcS2OqcSAJNbGNI0Il+7oXeS31esWK9KUX9Rwu2+pYTNPzHdKnICPwWgjHs
8Gw49WbemJXrP9AJF16XxW+ysItMxlfTapzUjkDmYNPbhrYHwBV6+IzH1ip2856SqE9bebB4DyZc
ZRkfDkheKCbdMqnegDdA86Jt7EY/+sAKdSfb0XdfgZuj/MbXLuoyHu2rSDnFAVKD5xbXD0oFPt91
zuRkGAzjnRhcHalvLOJHICY1utIgTX3oHdlN9mNsq19RRbwJ97rTbHSHh/v6G/e+KMic850+Vqbv
464KvFn9nIIKzEdHYV1bFJEVc8nRmYdZxtWSuTK0UZSD/glamsQungG7Ana69JuqW9pjapVv+QZQ
rbxq6arDa5inUEVFxKMXs7JEAx9yRTv+qk63usiwTF55bTWdXUhgFnKs+rZVUnSVBEF89MtnJLIK
+ZmgJCxv9KHwroeX9X1biGMWsROEPihaiIt+hrvmmaJD9lvtiMZ1Ea2gpfdvF5AJy+gXqQdfx6bV
0mh1wX3Jax7h7RATkgezhBmm2CExUd/kSj6GWuBcX7TVo+WyZux9Khn8Qk/BRWdLErqYksYOY8kr
Jc5Q88cp/+nKuBDDnpjVRADvj6WiIXLaJzf9ewcQB8VOzwCIQuOWfK8dlXPUW5TeT3fCIyafXZ49
ctaTvV5V6NsFFyq+Ipm+FtJzPnIuIKtZ+0JLJh5LDcAyBOrFePnCPKe2G9xmV/9ZI8pCDFVzERKz
UAB9FXWrVN/N5rcaBQ2D98rBswsmOGAs1mj0BDIEeXYKJbbkFKx6HI+lDvnZKjRFkUQMQGnsY/w4
GqQQepTDZf2bqkUbo8O7WHifp7OVK+HmTyz9IowJRqVp6pWGsVM7NPX2blTM5M0wfBmNhK0S8mho
Vi3NwEiLYoomZpcZz8WWREMYoGtbMPZF/9DovFbI1fT9IoAtvPdGTppQggAJiCCdeUwT8Al3RzEa
/ii1XkhiXLeOiVD3MlVlayDBoKgv5SbD0GRt8y+IPLWYVEqIwlmamlixDbOyRHKHgr9jkn2qcnpb
OPvDVt+7LAOSrwCl+ig5NHLj9cHjdXNbte3FsjFOGmUS5oxmaBICiTzoQaHdShYm/hxNS11+XxdP
IcZfSQajjnsoJHbBbRrXjqn/URVnoRHjQNPYtuUsQoRa7RPj3JQWGd6vL9pq1FmIYE/wCuSvGZhs
Qd70kqSHKQGMZckZ3ePJYE7tDESeSVBARtxsw/QUGNt45Ij4DKhD67ILPRj399N8bgw6kjLYFMK8
scaDD3C3fDNtuZBBHEPTmDbMvqxA5WqiwxTg73QmV93SxCd2tNfe7jeBbWyHIy4gFu/aw1lHjYkL
ZTa0aUXNoTTOJEmsKBGtqm844WfVrrVL1GYsIq/ioO3pi2ncbfLyXSJfrlvcb5JG0wCovaGbInth
JIoeZOjKwSXtNLr/BZ7YNG6LGyO9z3DnK2kO8PnMu8hjIlysjKVkljQT2gtniuWr7eQTxfKVNomb
2vKfBDqq2n/VY1KSEefCgOlf1KmEL2G0a+rN9fVbDdiL/2fCnKBEUpbRNrQo1KxUshTDBJOFN2LY
4Lqgz4P81Kd0WZZAQCXpisj4VKKGFXjqEhj3JrwlNubkzmpgxcA4EjbzfXaMvMntduFevhW+YxZx
V2x5Y6qrFn/5AjZXjppw1hsNX2COh7L6NgPlqOWU/da7hxYyGK+qjVmqJAHHhojxlk167J3iRvkP
aVeyJLetBL+IEVxB8sqtl9n3sS4MaSRxX8H9619i9OzmYOiGLV98sCImu4BCoVioykQVQ/L1x843
j33Q5C650fH8ULuN4BlOZCDvm8osm+oEAyv7Orbu8uqtTkTzbNutHisLOY+sknSkdQ4QRpqt7a1b
lCvqFzSGRYcJ4ap2y13ox50Xtq7Ag9jafTp6K2TOVxVLa7KqA/LoYsbMNaEPuHjSS+WiERSvtZqL
vvFjdon+LEfy8p0oUotWl/37Km2PoX29pBTwsv2gtqFb0IdMpMez+QViEiiusIlI8xPBmdyroT2W
+jszPtMl6QMdJS9hn9nml/0Kh79EpyrpLQocu/UrzNyghzEFV3Lk13vyMPiGW7fOHERg+pyFBO/b
IXsFzkWCUkKQiGwsJLTi2CSOD6ppf36z8GjBpG1F5d7tfftrTXmWs6rOlLmeYKu23NrNbplv+n+t
Rfce204Q3Kkfq2ZOOh0Q1JAPo24dKn3xFiLtz58Awa7xMtxdjd71qiuwcFp/qcboV7cVl1bkuWyy
J6OoARu+nYfczE5Oe2Vxp70sO+h8ytgrzZr8KYz8ec4CEkeOHha3AzX983Cbe3VKvPiRIiKRuCML
kpIoP8rDXSn5RS+4Ubfdb4XB5cHGYuR1mCNEKzfWDv9Fcme7b+3zO2+9UAFtcwFXaFwCpJmDAbV2
oKUZ3dG2ONTVdFnMk28T+0qho3d+AUVw3MFGGVvusgILqNcKcdB37iXa4Op0fOkpxaeYSJZ4M384
mUe4K2fK0qTJamSvvVqBrcMjM54HpscoFFxtol0jnCPqFKE/tGAY1KAOlGle3KPnunpUcY/+A1py
kV3cXRMTXaM527bxaN6Qp/YVroJrvHDtr9r1mLsy2HLkC5Hm92b4X60md8Ukkmw01MBqpoXpgcb+
TR9b0HrF6aPeySBNKI5dOx/jrFQE2Rkz59PVamlgvIBLqJ/ktzBIt9jRiGPeGvehcamK2I3+ZvtO
ANx65nSe2mLKMdqmOGwpp71suPMfI6430HU/lTtRLiSyiFvKeQgrYywBmFTfiXo9i/qRRH+fiyI2
uMCtkP39ylous85+1KxUEAy3z/JpzbjQsUxQf0oHQGhS53Wx5oV9vB+WXQ1ydWsQhcVtNFM2iGWY
zA0+pje6AlK7OcYdBvpRp7g399FxuS9fTFfZZY+qJx2mW2kfPYj2aTvin2A5x4jmuIIeUI07jTaO
0iF1K0Bea96dD4ubN6d1QuG8QUlCE8euYt5wIae5U5JdZj/18tFagoQIwLZjxwmMc42w7q02bQBW
qrFjjQeF3qIbyclDQTogWjrOP2KaGRT8cro7gf+zu5ii1qlEC7ft5idbuPvEsroSen3AiIbLcb7W
ROKqGzaYIHWD3rcJ0mSNL+QtTKGpajGESqTLUt/Lzb5YBG0/W7HnAwbnYkYuqf3Epq/1XXYP3g8/
9KTF6QOmhlB/iZ9ErDcimzhnmwyVzmGHKD4ZtvzQVfQHVQetciY7/w2ugw+mca4Wg4Ogpmz5Yqo4
eQUm3/BG6gX+LLKH8zNqGtFgT7BHp0FcHgjUvFMBxMaR+WAH52ZZL7WRbGOLKqn3+vk1Hg2fNr5W
CegERabwnx5xmJbpiPVSy9syRt8HakRd7Z4PNiKH40t6SlyAhIihMH2z3Mu+ZLvp/YUd7cSZE/qS
KDkSLB9fy0vorJWVAsDWq55rj1El9rvuIn2hnh5YN6yDIfFEkXurSrreND73CyUatZSZSX3WN5H4
WuFEu85HcWM/jYJF3QhEH8C462kuiFyZDCzuj7L8sxAx2GxN930A4KKEQrp2TO1f1hyMB/RRWjvN
W/ZL5ESXBKoXaommcBQXQK/a7Fnzwn/0Gi5sjCo1MD7OLLxkXUkK+GTV7wvWkwQ12oCTb+fxRAvK
hY6plAubMMaesAHxS9h55rw7j7BVDMOSgtCAgNVbNfkmO3OgeR+xpyfrqYnd2huPdo+5PuLiqdBL
0HuJ1P3rcvzV5/UPknj28cFltR/wuY8Tbe4YTTbw08sSxapml7/0Qe+xMoN0EBEbbJ/Bk7Gcg0pm
GTZ2hC+GtjW9tr7RSLNXMSWYTbbgKGzxBX2wi3PVaRlUuWFfyfklk8/MvpqoQ0e7Bg+xV4x6vwrK
3SiSHN4ibviAyvlntfRLH/ZA7RqvuxxdRnuMuZOLiJW/UbwFeTveSNiwi/BoiDaS81Vov5Vty15L
24CpUkFubqegX08PisD2RN16WxXOD4Zy952eG6Paqr/QTLc+IBX20T/kz9+NK/3Q+UwpGF+AoibI
7bvp5EDcHWgVMl2mGg4EKgDc5wdjhLSLiL16+9SfQLgLMKeTlLYzbBu076r8Q1gJE5wCnoas1hOK
dBF/P8c0HgqkkuY0YRCWIkXjrS629SZpysfPFak2/v+sTa4Gj53twjXQ3c+uOnEXm8gqLpDYc9GO
fQar5MJr6I01XBrQRZXp5Asi5rYPoN4GDS1ZgYzWR6uMpK4Xu0E7Dyh1mp+QwQ5Sb8Clqj5QKWAd
sYyjrhI9am2bd0LljlcYVZFipECdsowGsxQlLvjcpL1eWt/LHnpM563cqHLAuhMcd760DhyUYfKe
j0d4Qch22o5VAYRF7u2occLhDpRWJXJvaMBp0XjIQqT8h4I4xa5T47AIvp+31lAhBjZOtwmEWLid
SxSjpho0DV3IhjhRcW3O37T6ebQFifKWgyjEVoimmzIoXrm1a6KwjKReQ9nS6vwizP0mC110zfnn
t4j9Gf7mXMNwS2eYuVRnqY4wUddOPN6m89tiPrRTgSHlRIC1uXKmati2ruuqyX8Cahp0LNA2oruh
Ld926PhXaejYhQVaUrv447xd7Hd/smuFxd2c+TS1eAuQUa6s31KIIUmG15C3vtmnyb5Vf6OqZoLV
8i/LOJ+Y41BJ0DjFXllA/DhG/tSK9IBFi8cd3YFOZZPEgEDzt5dUk9uMpldqF4VoxG8z4K6N4TwP
9Fd0otaC9hEmbQSWzkA/VKlTXf5SI1cE52nT0Vdrx3kgUVqlWkLAKagL2dlNhV4SRRN8OIlAuNuQ
1ubUSjVcD6qkx8GwgqwjD3VJBRWIrUt3tXT892AfpunSUcCM8UMzvbThj/Neve0ERNYMXQFzNp9n
K8VcSZUGJxjbHjr094l+0XUZqmh1cB5oe71OQNw9ODRDqdcFok9Sf4/q3mnAUqw0ovtBhMJl0sZA
WrmUYM5gfWn756IMjFg0oLUdCE6WcIGAdWDWHRr/XJK3oDnrjNStBsOrkuZCqpS9lum3ZhJ5/235
mOGrF2QCNTIzq7B8FR5LxglcPAO4S0Hgex5m2x1s3VQ0UOOBU/cjDNXnYY47BG8CMotGwmdrhA+t
9KoSUdJs3hLmCYgLPrkkSXa7AKgvq+GWWFnqK2EHWZIaHel1GqP2kI/d7rx1295xAuXi0BJ3Wt2z
q6npOydMhn1ZECcBG/5vwFh4LjM13OqWwYWGjERmb/TQYuiXyJvA3at094qooXmzUgSK8T9R+MhA
YimMJh0oQzBDnq84hgf1QD0L/BXNDXgzHs8btZV5reG4pNmsdGvUGVx60AIwZ4ELTNoVQb8/D7O5
RSuruDCRLla40AEwJeQXqsoILPi5Cnf4HRhkQpqm2eQTXYxE20kvQxynVrmU+299IjvR/PzfMDgX
H3RzyJoG3mailq8NP3rt55AKWDjY3/iUlIBR6E87OI+Ww1RttBR2LIXyZuh4Zx/z53aApKfSCRr5
/8bhTlj8tQqyNKNlp6c/2jds9K1A7wV5wJTy+/iPcMRp2zYo9dkaBDLQO/8xFpmxVCUkhyvgAcS4
MV8ZPWjkRyDd1m+iW+UYvgtSiVL/TVSk4YbC+NXQTvIRFe+jY1v3seGWE3HH0HJyY/gK/YJ9G2qC
mM4uCn7zVNy8qsbeTtEE/xGK9gqIeXVAEZ1cNhghMYpOEM+3jhOkCGzDxtnFwzP7Catro0col6oC
zGl5OR7MQnHqUNs32SwoK23CqLIpg3/QtG1+nsiKpWg0ShvPjSH4DuZn2jdOngvSuq2dUVcg7N9X
tphyVDZlBhA7uu+T10T6gVEtNw+F9QHmWJ/2BVKYGgzBsvHkh3oRyWPeSO9tteXluxxAYPrJZf6s
BqwxVDRMtG2YaZgGvv3Q8MpWd2VYnCa63BomcrAZ8tdVZ3cg0Opux7nwtDi6Px+VNktUKr6V/kTj
ljFpFkvubBwr/Sr8orcOk1AsnvCezlRy4315lKHnkO+EUqPbPnLC5bx91vuiR2s0svKhfLTn5Lqo
MVsCXlVBB7ZoNbkw1SXdHM8tVjM0PCs5LPpNXd/a9dP5Zdw8u6tV5O74mIxDP8ZAydQ7W7upyOH8
3xesFj/kUXXyVEIrDoE9pRA+ApkvfWt6we2x+WG28gWeVEmbYszkoyyBKjfB7DRTe3mz71D1AEOf
aJxTsGI8u1I+kEbramDV9d1APVmLBbFuE0DDPJFsQ7hP5ruEO3mQKkh8oNI23yTzHQ2//caWoC1O
ASkYU5HljukC3sksmjrDXfA9aeEtoHrMFUH6ww7Bp9CzwuAOZ5nPZltn1HCV6SXWKzxt2yBfu4rj
vVGLqvKbWMhOLWJYuH94Emzw3Dfg1wTWaMoOWn+P0aI7zSg3DtodbjRzEdSfPiUQuo2Khcbuc3Sn
gj+PW8DB6PoSn0wGxomWgMnnFe5yrzv/b948iMLqp+FsHo9bzJaold63ieGaihM/RnvzYtmzkHPP
Hhs0v3bz3XyA+sr+3z6t88BcqJuI3DamAkOTxT4Ymr2rtHQ/Lpl33iH5DeRhuEhX0TxOGxkwvSY7
4fIlsi+z91KH7sjj83ks/nDxWFy8ky06DE0HrCVSrjJTvxzV5V8mEe8QOlhHbNPAGX53n9U1qFr9
spQ5cpUE57f7Mi+TowkLBJt2rEDYv69ArAiE0QPJ0ECWyge1r53SFg1LiSA4N8/QkxJnEezQMfpM
SXgB/nRBqNvc+ZUVnGdHJQTl9BoQXVmU0FaDGjHuvB+w5TkyGmk/ZIbow2z79K4wPzl1itI7YWZ9
YQPW1V38kLll68TXo4fppgtTNC4gWkfOvUFmGhdSh60iYRw7SWHsFgJJ2PN+zd+zvNNxfo0Hi7yB
KBhA2m/xcJtJX2YRJ9inCX8Og+elUTQjazD3gKD+AI0WtFfEnnmtPtb+4v5iUxY9Q24bpeMjhuki
qbwOnjYRlS4zMmUluY9QZR2elPLr+XVjHra+qH7ZdIJQP56jrMlrubIAMSWF006hk9n3cnMz9aJm
SZEt3FdgTcB3OvQAsqrrTr+K7F0iqkWJILiYMNrlPCeohmH08K5tH9TwqyJSffmUab2vl6Fjigkf
c3h8Yb9hFXekJWq0km2JvlsgxuIa36YQZBYaiPu6qwbKfvfn92f78lsBciFC0wp9sRdkQ4Yz+v11
8sIaiqCFfaXealf2VTM4mp/dlG7ych74nT3ok2esgLk4QeQsz0YTwNK++dn7SQkdQQwxubrHuDsw
zeekfgu+OO3auiGBfNE7vZiclLnfuR/BxY6ChM1QmUg2G3/wSO5oXnTsHG1XHbSvYq7+zUi1MpkL
ItPc6uEM8jY314kzyEeSPZ1f1M3TdgLgtQt7OugGrk30TxAaqNFjO/VOFfeOkjycB3qv959ZOF4V
u+6sRZXfjxvxWINI7oGI9xJUWoHsKl75UOxM6hho1WAknhLj0RYNl4qOCi+STXuDmFKHozJAF9jT
/ejORgeFaXqMwzN3peC8yYLN48tMs5WmA9jZ2YzPS17fGsJWps3wsto8LryETVcQK4E9Uuz0fvcI
PSZX8qXnd9Ft/1fxTNhgJ7KKizcW6Ib7voRV0OeKdmZgXLBGlKGGQlfxiOwndsqdLvqc5AsnXJDj
5bHNKGylPoal8x3oge5jeI/kl/v5jdERiY/d5sJCZlM3DBAtfHq7agkkhGawNbpzdZuTp6G1vLyZ
vfPu8alj6t2oFQp30yUgkzNS8LGhgUg/Nvc56J2INwfqwXr7pa3W+KLS5+ZxX0Fyd55eJmQcwc3n
mvQ4jEG2gFZE82JauOdt20wjVzi8Z4ZmlhTsg6w1n7r5Qi73ipE7uMN9gnne81jb+SMxkI3g/NqY
Uvx4A+pyERGmceM2s/OL8PgxiTDHkX+FOqqjU1dUyf2bnbPwjo7HTbzDcDeR0eeUdiEQGc8yU6zO
enYPQbJ09hjBcuIZo/NvG2Le3cVG/UxhWiKA/mjm0shKp9EGY5AyhHPR8Fw3Ctpupoe6yXe/saTK
e81VxQgCPiQ/YmVJb2ahgS947aGGgcSlO9uXnqwbNsAeBUK2Y1b75i8HRUZpHHM+2ucyL8ZYx16b
a8ONSvN6KbPv1mg9pFoU6HnrmvOcojQChfUMpIUSejCsVhdYvHUw1j+A/fsqizK1XsrmCIvb08RN
tSfdnPFhEGREUENkC3fOUM5z1Bg63FoCHL2k+nHKrEtLo4o7l9AkqdLUPtBZsvZ9IVuHpSVCbl+R
mVz2kncJ7XsF8IxDwsrYrXGojjm4yMCS0x0Xlx46t61c0Zvi1qWxXl7On0xJTc3Bwv52WuQM9m2n
Bec9VmAYP0Yf2opaNcwwKnXPWoNCd6bNIOdO9GpPdVvEZLRtD5qDbBQ5Pxfyu4bEWlHhfMBHncV+
wdj+eXs2cxVWb/wTgY+gpITguNKynWJz5bk3fLN96jFFR/sgInTYuu/WYFxoiQojLWSoMrlhl/hp
rO7BBHXIbFENUmgUd8p6o6gMU8IuqXeTJznaPvphPTCdMEb7U70IlnAzqKh4+TDBlaRpFoeWqZCZ
LS1Y1Xqdx7iz7PvpSA9FEAk1tTa/TZQVFneu7VqfoPEJLAqqxmjfP/8azAz3IRRMpfdO3dHrD91O
9rpdEuj3kfevG5LZBbH+DdzhbuectgvbxbJyCgykMqkaEKDlkLzNQeEumgvddBoNbK4mKKkMiK58
DJlROBEjLDXDnQrZn6UfbYIhkuFRsIlb31vKCoUzCtIrRUknoBiOCgK0Yh8eOmcMyuv6KCZSYT/5
U3QmCqSvLEx9oZz80aR8ptLQWBP8U7LuKDUbp02WzNEgwDzN2WWYiKg5NsPWCpA75YbVhbKVz4bb
dF+hTjaS2B+zm1l6FaziZryyVCZtiA9kdPF+NKxTMnuulRJF1pviuYO6oeIUV+xGH9FrQS5+Q8j3
3RlXiFxym9ltX8WQHXTrVxl07sgg3KxxzKvoNnTYeHR+JcqPNq/WFSK3eWm+pG1EgWiNkpOPvhnv
LFK7Q664I15cy9sF6ueCdWV/85PDrDC5/VOTrE+0pWDrOreOdWQVOP2WXFoP4Wvnoita0Bu4mXni
5fivjeQitTYoETgbYWR8wMMDdSSHuuGtcm1+WX5210xATRIKQG066QqTi6OJJqfLkuHyTofGrZpr
Ul6SPNnJk0hHTwTERRSrbJW0aioE0Upv0epm0dgJVYvcN2NfNI4l4+AK7lnRweDCCxmjJZdVrCep
rpPxzhQ1cwo3jMt84nCcGzb27aqzqx97V78jR2ja7Mc/CIx7aL/me3lvib6XBWbx6dBUalbcMzdR
d2XyrmdMd6GnO/Pb4DNOXbHwrcjQ98G8VQZdgZcgKVmIQSn1pX6VHiC86zZo51KJT9+YvJ+6RzPU
+QO4badhgOjRgMQ8L2XZdWne0QlZUq48LEO5h1CY4MSJELioYmICNCUVUhZ8e+yj2dylseWdN2Lb
7U9GsJ+wXrm+g7ZjCiPU5CXTgoTaTiN7lvx0HuYT2dWvkHzC4WJHqEMNpVlgCspFzU/GswiBpeO3
focXendEskAD+Y2+za/kFWPJ4tEHeTNYnvC5OLJEyaBkBHFkxIWQXETHMCgOFRS4RJ+Toj3j4kgd
h+GUNzAUDTeOEb8UItXFT1Om/FJyYWNZ1CbuUyDYZNlLqelpuhSkqXSVpWQ/ter9MNEDHW2niI2X
qEtEjF7b985pKbmo0uVTk1Ts68B8SCyXHMtAuu9AJe2roACZnZ+/l1uyp3xC8OZnatyS6sjbm7zD
S9MIqSX0c2DAzn5i1Vp5n+6Mx/Oeur1/JzBuddG9lox6hFCSSKFLZOXRLqngMHxqVvq1gycMbgUN
WtPBlphBrrUbDrkX3mr7aS+55Z4mIAxudwXEWJConzeNnbHPCcNfsDxdfdovkrFQwNLqTbYv1eqK
KoLgv50HnSC4XG+a47TsM6ye0YEvHiegDoMk+TLLtxKG/osvhagvSmQTl+rF4ZIw3kYsZf09l15b
EuSVYFhBBMFF4SSS0tQykGeZveIY2Wsl5Y6kvZzfG+bD5/aGi8NlaIL+FoOW7rREf+hzeVfq5peu
Vd28mu5AWZsLLq/tz+HToeLb88Kk6lHXBuB8h0LioQzY+Ip+owaqI5ZWF7kFF33NdszTYsISMh7p
7Njt/xmP9GY1VlkZxUUKczHsooVshgvxADwRwCr2PkA698/RWNGQm8g3uGghWYMOikEA9gZC8E1M
A0PUobx9Q5+OFBcsxtaYW2tma1c+58MxtpL9GD6BS80774GCPeJ785ohK2qVyRGjkcTRaO0s7X2b
7BXzUVuuJMszZUF2I9otvk+PJp2alDEQOwwxh1es+bp9aVJnOhIn3mMm0RAk3Ju7ZaMHlk2g2Qrf
0FtOSld2C8uHLUhsmXFQV4pP6n9LQ/Me3lcwnLdPs93JtYkgGBWhk1aFN6b3aiX6/tv0ixUK5+tD
lNU1ZR8sTfFj0p6V+S2eJCeTRMNH29u0AuJ8vE3wUhXPAJL26WHypkdlb/rgtvwJ2nkPHTICP/xE
ksAvH+fwNbEGiC0zvNhhn+/ybgnK2kn8AWPnkgtyRh1zvwqac3K/vhLBb97/J2v5rxfJVqO6KJEo
TsvkLXG7WyZ5d/6kbd//Kwzuloz7su4nFRaCDhVCbNOeKWRA6C5Aixjmmb3lKgtCP3o5DytwmPcb
YZXq24s+dm0JVCrf1eFOsUenbd3fu5Ftw9LxNIXaGf9UNJUJVVUL6amVVG8ziVxbCqmjF7VgFZl/
f7oxVzjcKRuLXCW1jjQ0MyPQ68e3zUT3ZCne5iEZ3Sw1BsGVuR09ToaxH7Ravxq6clnaA1A2l2tJ
NY5NnXpyPwj8f9sBTzDccZO0MjPaGJVUU7nt0B00C16BROvGHS+LyjNU0rA/k4ZiY2KmR2nsf4yy
1LptghrLHAnyp78JIH9ZxPON0iSx5pa15LY5yCMKtD5ET4Nr7+Lr2UtRjhN1Pm3nNifX4DvFwiJK
k7p8/0JZguY+OUY7+W30GHtrf5ELLpXNniRlhcaloLVFQjIlQBuCEQwgpWe+Kh4b6tFRjouf8cCG
A13Fjvn9d87zaVm5vLSy6xpTZVjWznySmqO93KFapReH8yhbaQHeFkxVRpldV/n+81xK+qgr4S7D
ZDvZiFaL+aEnL0W7r+qnvo3w/9vf+cJcYfIxGDFlAWMYMLs3RgBfgGcSgmTm1YLXmuXHP5C4Z1vE
x5I1IBeQ61SOoqkFYHn5rvq8R1vXTkFTF9MMFN0wm+65RuMcBvK6gzpPuGLCq/c6Feiau/1bc4mO
gb0kOHxb0WSNxTlJYU+ZqTLLBnqky7Fun8+7x+bhXgOwH7CKimUxLaXB9ipHbgCJc5T6MnQjyOCx
lPEl8V/tYUF6BScrYz+HMuDCZT/XpVOmv9M7uzaIu1cyeZYblb3Ga0vrmP0PBV+x/SAa63invzjn
ctxtAtaHvlY1wBgPIF10yQ5NTXgSR3earwWlt1yY151j3JlHHWwn4BJ6Lv3Mk/4Q9qWJHIS7boby
z/2zrvTZAfk0vs46p/sJhTlwq6h7yRNt4dY9ul5g7gLqp3CcRla/Ai+gI1dXqgXtUVEI2brlViB8
d3KUyzRRYwZyQ/0ETVuNa1/XPh2d8NB4AyjZQFhWO+G16CVIdCB47gHZyrJwNHG6GTWTcokbFWWd
Pzm9IuGYnWD/3guvqwOx9H1bTyPg4rAcH7SwB6k+KeRXwTHfSh7X68nFkQ7i44MxYT1Bc5U7+R+Z
H+Oc57lT7TIXzdhgGRpASyHmnmKh98w54eU2C5JWWa7APn1X3Bc+xmTxctEc2CyXei8wUnAN8JQ1
ddOOtGJdTvnlL5V1RnJVHVr09kZC4QzBMVC5ONPpjRlrLJLJy01XvBbNYz/8FBgkWjwuyNDOMguT
Xd7U758VL/fqzqGv7Os6PRqlIBESGcRFklFPZK1mle+GDJDfq64puqRNCASdN0oEw4UPOndESdiF
k0WB1LTOlB5sSaS8vPmJhmTHwFcaREptvjyWVnlvLWzcZcYr7mt90NDtDa5rMxjAdN258bEJWlfs
FNvH7ATLO0XSDJiuQo9kMSD6j3hjhToGpS+gInbOL+N23Dgh8a5Boz4xF3RJooUlaCnoFMUc19vu
d8LgPEId6zYPc1ijJ9+l5aEpL5P8nRQ9tl/0/G5pDnlzmWmtwENEi8h5SFO3kkR1wDaUeKF2rNUE
4twDAlcjWESRm/BFMzs3pbpnFmIYDyzsu2Fv4t2xcsNgOpZoAQX13wFiyvvze7edk/+1rnzhDFRU
//eS8vJXOVXbMTFtUeOcYB352dYo6mzZGmHc3CoX0sBaA3snp/bdUNG38xZtThOtzhvPedXN1tAP
IbCGVyY3q1xM+3BfOqFTQcYELLGQRRUgbgf70yKyA7K6ONsOHzOFCUQbOqw6FJYzNzq8S3wE4uYe
wWnjh0T1VlKLXGKDhrQ7YAB7V5uzwClEEFzo6FF4UQ1GilBmIzr2snDwbHsagvPLJnI9LmyAbCmX
DDbOuLRNEKlFkHbpLmuTH2psHNBz4ymS5PWVLUqrtqP+abe4UKJMs2bnKRZw1AcnxoRjpXV+pIuY
JYR+yMWOpaY0M5kfzne24jFBz/Im9NAW33jEMY+VJ6WO0BUFi8qT3oRSIY14nsazxaG5aDFMVwfL
hX2te+ZucNDG4C67xV18dW+kjogBZ7N8oaKtW7VANsdIST6eg64oewrePNY7Yd5kzvQW7uqg2i3X
IDHFPEeOT7nKE7P7bm7oCpY7fkOe9fJM8KwxGrLbRrNb6N/78ed5bxWBsH9fnfEQOphVpWFhs+rW
yjxNuiwa7zzEdr6/MoQ7d1MsW0ZEYUjX7fQjyxMkd2jdbGei6QbEz/lOFjyysr/4KSVeIXJnEF0M
US5Z2DGQPF3JJOip7Ghhth/t3znsKyDu0I2MqiFhe5QfwqOyb/Fsp/jqheg624xcKxjuzJFITjvS
MVeYrV3fpp6iVAJLth2BDSnqCjEJXxEcmyi2ChvjLtJ8mxFPHx9oJ0h/t604QbD7ZuVrsjx2WCxA
JC1a2Y3RrRtRzrbZ5wSOhr/M4M6qDgHqUK7gzyaeRo7mG+ot7rRf7imoUPOvGLuF2thvVVPXoNxJ
LS0VfakmDGNXM8WHdPsSHVg1tTzmoP09f5xEG8Wd2ALNovUYw0KZQBCO7AqFOGFPBHmbCIU7s5ah
UTuLgELzg6btMPGnhfe/YwjGSWQQ7hCZF8zNTDuUsgkQKPbtskW+WczabSdZcOtvXh3KXzB8Atoa
0zxNMmIBDAnQZe4zARmxQvO2c59guAKpGkJcdq5hzTS/1OMXTX/5T6vFp5rlkiSkZn/ftHZWeE9R
EpoFG/I3h+dkA3d4TFJLU87e6hfbsW1H9ocbZW+BHqgoXOumeGR5piTsjN92tRMqd3pqNKdEIeTO
XZ3MF+1UX1C9dIkhIqLcTlxWjsAfnG6aqMYcgZHlL5eg3PUHp8NburljysbilFZkGHeGFGlB4wMD
rDWQzV2l3aWpPvw3r+Auui4NIxAOAoKUsVPgObiaLvLo53kQ4cpxt5xOhojYA1DaYHbpV9RhIWGa
Iufrfs4eS32UVBB+tl8AVpvF3XjloKg5WQCZXi4gYk6OIOJ6D6n/ZKNEaHx6adl12iNvZzGiuAZ9
AjRG6wsWJ6arSEiIJHALXnmjIoXVZyrAoA0Z0Ex1l6YOcuvfcrOxJgH1tIK81IYtGUlbsmFSQr91
2d1Mj1YriEmbjZZrDC5gjEqSVBSkI65xM/sUGg2hl18YR8Y4rh3OO6Fo1bgoIWVRJyElRhKpZ65q
YyJcGf1ME5AdCi4LnuvJlpTZsFmLj3xkREXt/r2JUtjBwU7+p/xUBQclAS0EEi7u2EpjrPYDG7+o
ZsmB47lZ/qVPLkkdC5IFERB3cietbBeJ9fOMkq74IK+trxQL0kydWc5+m9bfz2/S5iW4sos7tWnS
ydLE+nrMVv7WtFIwmJbgOhdA8M8WBLeFpLKlM7UfhXIZTcF5Ezb97GQC/zjRagMu2grV9NSeb/PG
DPLavG6pvTsPsx1TVzjqx2QYzA5WM6fYmRLM/ZorQ9M09GLoab+aO/qqBlUA9iBRvYr51Rm/e5+T
W2Xg9aQmeWRg8YYi/TIgRY76RoYG43DR1KCT1VVRHBf4H/82kXehGlUxrIzsa0X1w9pwtAqNZX+c
X83NY7taTLapK7sqecZA9Ai70kOHGuOf8gCi5RP5HrN2BQPZVJDsM/culi+9GjtdJOg82XY+ApY0
DERidJWzI5/i3h7YrMGkJU6p+VIxO40pANmO2uoJhTPDKmW82NZAKS+1gDVX9cHgo44YiO+67fLv
CouLdLQCV2fF3opB6hFIwfRqOt0l5rBubHCGoh8+dR6SG1G5SLSMXNRT1NpSE2bglA1Oq37ToYky
kZfzPicC4WJdWWfgZ0DnPRqpVMcyPLtL3Kbxz4Ns7xVKT7IFFXQFs/4fXQ5coEtGmcsZzuwyrXrJ
ve+DeI+yoiAibdqzQmLOv3LuOrboGMtAIgSyHhSi4EEGd/SM2m4Et9J2RWiFxX7LCmuiTW4nbBrJ
urLfVFSWC9YQ8d6A1LrjXkRBKTKNc3hDGiQ5LQDX02/yvIuHJ0t4qNhGfAqtK5M4R9ejTmdcuCwV
so6Zn5YOSM09+Xt8rfjxMaGuLehbERnFOXk+RFJJBgBWhDUsph6RvqapqNwrQuG8PIrTxTZKhqJX
TtpMTio9dIMgfG9/eJ4Wj8+/qWWmbcJ8z3Dqy+aauuwpscS4h+6k15ErO+O338onkYChpAsuTHRu
cS5YNHHZsuWDoLLTdLNj57ZbD1/On9/t5TuhcLd8RctKG9m0B6G5o057ArBYRDz4N8fphMIFiTKC
VmnOUJQ36ydr5OigwYpWMDyvQcUvMASEzMyVP7v6CY6LFEZdKH1bAY5qfeHStPnS2YNbmVLvmFl0
SAqRtIxoFdm/r8JFo1EU/BoAxvF9Zl/o1HDoLDhO76nIOau4IJF28PWWdaWoOwj5KTbIajwMTz3U
h3GXBqar38hB4dZ7Sv30WvbEFaTtlBDz+hZIEWwTQxofzTTkfM6WYcBdaTvRNXssjQMM/f2hPhBn
8XMfQpCioM+M+h9p19HdRtJrf1Gf0zlsOzKIVLIsyZs+lu3pnHP/+neLmhlxSjTxvpmlNoRQDdxC
IVx8VvpvkTzBWG0qat6kEJnku9X4bhSHZCwdjcwgMDu/JofztrHOJLORwKGbbsOg2rEiMBYSo3hZ
oH1QJ7L/F8O0j3PkicTARjWvqQhhOvoFjdYWyOYH9iWuqcM5HFZu6cOYTqzlhpHrsWkd1U931Ne5
XHlSFcAT+M9VnW+30UG8bqwWNKm8DvXdzmPNwQwbRwcsYnesiZC9tan46eIBnonlXME06kWYCojt
8hncEdXGihf/XwDjmQjuuozjZTFzEyImDNnpy2jriegVUen+NzHcJdmtaTh25YAStnUoFreU7i0q
r0gdFue1YluZRsTIZuJmk+ePfUKg7acliqdEzsdR8fvxmhRz92UKAcOC2FlylefYTwFF0lEJzFvW
VyYi2zL+ordhXkSHM8mc1y5THo6yBcn5+thFD0u068LtQj3eiANUuDtyTq0+blV8I0Udn/Da/jKG
snfdDC6H0WeacA5bWdakNUyT1rJ18ECE4HIrF3tC9pLmp6OOjSl8dl0JomDKgswswtL9VHiK28Gp
ou/G9EBodWlkGxuw/4IHhbsXE7O24hOqimKyj7VNh1KQNq+4vLy1uR9AGyX/sU7EWZ4io0/gdyaV
QwelkmtZjOG6jGE0rnFPyl7qtxv9Ntxajj7YbDNIHyCHtjG95Kt1R4VuF9H37B/gsKMUytKQBZyv
atY7Wcz3o6a5SiJ8k8rMr8EGOC2CO9U5AVmUnXJYUmj5UGPhJp7NZb4b5W6njdQapsuR3JlqHJj0
ClIwZQ5fwMNfuF3RaVD64XYA6yd2gXvdXR1Qd8zFYE5TMTYuyRihlDmJHXZzYeGKBM8Q9Tctj71k
g/zaxlAXFyQVxEAjM8hPpoNFF9j/roEOROFMx5oymHPOMg8R+tMHV05u2oza40EJ4cxDH/pKiRUI
adWHRHcz/U1Xt9c976KHn+nBmQJ6Uk1NZwR8alQESqG4Zq3ejiYob2WK/Ovy2+hMFveBhnGpmpll
UBgpnH4ID00DRlaWLeztONtYO2ykJ9fnXrT1D6H8IDyIozp8WCg4yK+L8kMaqe7ziwHhmQDuaukH
bOszMnwk/T57GO9SF0xciGnMl+Ux9igamctX6Jk07ooJ6zKW0BrAslDJMQx6d3HKL+/0xI2bfenc
NkeEjRXPLkV2cdG9ziRzF0+eDoKkdNATWGUrw36tvwrxbl02kbq5bpOnmZ8rzqVy147eW10hlPhm
zFBGVC+SgG1aTHcNIYkyDu7asYbcCDsWkChVvAfPXpD0/+rFd3ZsHFCsUpTXegMRzVjYoenp4M1e
g+sHRqnB4YS1RlW6KMzGq+MQ7QqLOCYCJFQOJPJ17ieD+VAu/zE2r2H4S1xKgNJkX9eDwDu+j6II
cVIzm7ossUW8ihJ3WXSvMRL3upjLz9OPb8I3UvSGmYoW+ybqPei7/Py2cka7eJkdE93yfRAeZyry
JZyH7+IN9VQcGmZondd9lZ0YBcZ+L21G23CMYLrpAXyaK5JrPBiiXnEkvtUiDrUQG2WYz+J1V/rj
RglA+kASXhPfjU/tLplUVq0GMbVabrsYGYZG3Df65BPf7WKUePbdOFyQjbWbEzazIczKLWxjM2kS
tk2h36FDJVUdgqSq3CiJN1mh31+XTanIIYUUVUOdM0gaxbsk3gndTZ8RRnIKUK59LQ4q8r5tCv19
uJSNpFSH3mUjkSBem+wMKdjCSTbJDl2irnAveeMhf8KkPLJjSOE4y958mKl96ZTSHK5006gn84jv
2mfxHqUWF5yyfqpa/83tNQ5eWlFrBcuAmDGpHWPs7FVHMo5u4Ge/c+18ufgjnFdZWtj5Iutm3SI6
vMU0xHa4X/fKg44XlBQoEpiGUq9sbGqhzuV324ft8onhQogMI2XEnQvq8e3tDN/XsPm7u6W7dS4H
WiAjBcOxxciqOUW1pP+TAKt/qbBL0a6OOgBHcHpbAvJ8CV8ih54guGgsH0IN5rxnb8VaBcXsYiHr
WJkvjSLbhXnUqH1BlGYGF2yNuhxXOhv167zie3ME+Wlst3vpWGybu/Vr4daO5ZJ73y5ef2eacTFX
LWV5OjFqtijM3Xnw1/BZ6x+qirhlL94RZ2K4ACtre3UuBRxgI9yF6X28/qiH72MVWNTWxlNnwSdH
OJPE4agStsuAzZ54194jQdzeaD74rtnIWBHkb4PPdgQmXzARy5IKbGEBxQ5/SVNFBd83FtmCRp1/
qaXqvIq9PmIFD1j7queh8ZviIZqfE5KOgH0aXtMzSXzGSR5104pFSBKDcmv4TVBv2FDX/69L7lIY
pqgKajCqauL9ycGlMK2GPBsz1jtmN2n+OBve9Tvo05sapOWWgkSpZBiKiU5TzhDLISl7sRCwwTHC
zSA7MxLrcu+Ck5Ot4fmWlWRW/RNs8SI5o6x6XajqASJRK7jTMe9kYU7tgFSdWwdgq72uIH+AvDDO
Lqtxakp1DgtXNV/S6k7uHq//Pu/I/O9zl7hSSuKodfj9Vk/sQfiVKDfpdJuU2+tiPjXh8XK4i7xX
2zQpM8ipvAWkNhImvDVMeBuBjBwdxcFJHRpndQNe1GaZ4gvJErKacu6na+1cV4j3V14f7oJumjg2
Kx36oKXWH+JNE/0Y19LO+u38vzJg8aK4q6sc50hqZqtwdc23qh060aPifv15XR/Kqvm7yqqWORsU
SFFVn43AjBut8lCDeGH91BnJhs+c5ByFOKX4WyuyBMWIS3wi0XBGN9pgIwyoytBwUdxg4MbHpL97
XUHC0Hm60kqU+zGNoZ9ch9+WfLUbDRz1q+Gn8khUGy+eJZJEIHwGOGETMIcQqHRMSq5LtasGkq+4
VVBNtmpLDtYTBjX1Qvx0dbGjPJfGQcSg94KlhpCGRvsjnm4uFquF7o/UtY6YxrwRgjYIPSxveco9
uopw0bHPpXMAIoD6WS9KuQYazq5yg8h8W29aD+sR/Si2qfWPfER10tXCieJCkSSLD+NESUrKBvRi
rjXs1HCDUKAd/w1UYfD5Lxm8J2Rg+5qqCjJ6V3SaIyOjyAIR1IClF/0/rpPLKmmGoWmSJio8vac5
DxlI0pTabX3rcXY1P3lgOwfMV8vJbtrvcWHTGUBKJodelrnM+jpBZiQc5fGgqg81me6mZHCw1ZnN
iLwcZIhqYwvlT1ELLI1igbsEw7D+vw6PT2Wqi64raQ4hcn7XmIJbNse2DwS8gaX55TqAfKrXvtve
hywu0O6LrFMk9qHWx/am8QaPJS2kDetnMbeGV5sg+8c9+kQl8S8h17mOXIiTZqWlqAY8bByDCXwv
mlXbqH80M9XPeenaPBfEwVZdNKaSWlDQrPbJvKtzonR/GanOvhaHVLmSRDVWetRuXNkq1lBIbnQ0
A7arOnb7/XQ3vTSJvfhssVT6zaXem8yo+SvnXD1msGevMbXXlKg3oV4e7gZzL6T3mbWxrC8VdjY0
qGxdNxfC/FUu4MF2q0jST9IGb8SnWsqDSWVgLoPv2YFygU6yJtGSM/Nn1bruWN2Do8HTbxcX9+ij
8OW6Rp9emrwDcKihhXKixTGkdR6SMTvG9dU8lT0SMeOObRJpbi0wVbmEVD7DxUvlcKRohNpcJEhV
g36b3/YbHY0RrO2OqjwS5s+nQKWhWEQsH6tdJI7dfhm3c9H6hDLMV6/YIJ/0LFW1mOJaZcroO4za
gB1He1jQ8llhayNVGSFMkE91GhgQMfQUCo39TlkXe8hupJbkx6RU4lBDlJJcMNj36d3Jk7ByxUAX
sK3b3ba6nfYU4yxl8hqHIU23jpbETH5y2EOCITDYwySMpbQBtXCPsggOMVJpDbMmgiwJK+GtGSFj
4hAGwU6HNwhdlHW8+nXZALv3P0EpC3MzGyYEG+sto4IvNoxd1MBOTdFNvWlP8Qh8yvMzbzqXxx3f
IgjYY8aCRbb7scIKzXWPuQTWa8T4xCd7sLWf11W8ZIXnErlDtKpwnGt0bbtLsTeXnWjepjHV9H7p
Q53L4MDWnMVmyt6Rqfvao/gHNue7mrWAtGhCS78Ne9KTKZEc9EZ5tSw1c67ZL7eruxzY4Pv0o7th
c5SJmwcFUV7/tEOA/3Qc/OqYQy7kDgep2e85cM2WtmA2AmEatjk9da8a9p9HQQ9yL7ZnKT3o3vUv
eTHZcn7MHBTn6ayXVQOd0218w15tCnYsKQ/JNn+Q7YxsWr8U3J2J44kzU8McBnmErQozqOiWn0uk
2Pn4ZIlP6UAN4V8Kss5lccFdqMdrkWqQhZVHNq4CNwx3ifhLoCZ9L74NzwVx0dzaLTr6QODwbBOD
jBsgfgx9EW+L8n/excAZjMlhyzpbbdjPEKWgQDPdm9LDdXsgPNvksARZt7wZGxhknvpWeqhEV5WJ
kT1KBAce2QRmDoUhsJmCijhKUKUYlK0wD1Qv4cV75fy7cBBSigZmwiwo07tmoDvrRn1dH2aUkvBo
P6Bt9vrREehhcuhhzSuY2nV8mgp9VP2tZhCFM+rcOKyQh3roQgbzVb4JMTcQm/tookgcqcuE72lO
52me0SADaGerYVFNnd+0o/nFOozfU5Bfhp6+2v/p3PiW5ihPm0g4Bbxiu5EWLPApqYCGODp+WfKK
7Dj2eOHowCouxqBjXwp7NL9e14OAG76L2VRBq72KECKr/hh+wWIKWxK8Qafq+gSE8lvVRG36U04W
T7s4lMFlNfttX7oY+sZDsthcV+tTm8o75OgYaFIVHTl/DkbHyhzjooNFqEG4Y2So7yU9mjTlsmIf
gjgY1UorwWQ1AulQDKR6twpbLT/E1TE076+rdGrD/hyhfUjiUDQT+15Ta6gEaqDMZlR4VQCPkm8N
VE2wDRktfPJjj3iN0XQNm26Xb9Ghc4+sNoEZlw3z4x/h4LadFqwWYXC7pIdOdSLzu1ZSr9bLdvkh
g8PbNS3rAku5kIzqdnP4ioXzdmztewwnXD/V38DthyAObrOp6kOdGQp7S7JSbPvW+e9rKoaN8YWQ
dhluP6RxcFsk/ZrK7DGu3Y7IsOV+Vjlo2ZKOLFiSN9i6GjotlZgldeRAeLSw63BkqdHeHzzN7wIl
RL3ZvGUZdeNupdI3lH1w0Vll4TGhFRCXVJ4oH8U2mCjS+U+7Nk/+LSuyriiiZmDt8z+fK4MiliaW
HLLPVhzRhwEuhdANb2K3vU0xzJJ+TZzRYxGw9Vp68b32c7qn0mGXb52z/4FzfaNtk6KKgJ2dd1rP
iiUnKqiq0WCIhL7TgtTB+knYD1PrEwacieQwYBTKRujiFfnS44zmkybo9++1q5hU7+JXPBPFebkx
183UaCwyWNAVnEp2XP6QQSJwXaOLDnEmhfNzuRHQH8eeneZ8GLBoGoQw1wVQanD+beKVPsgJM5T0
uYp3albZ8URAM2kJnFvXfb4aSQ0hKp7OrIFsfJMnZ32QdphF8rDbGT5mUMUdSjPOq1upg/EZJ6HR
RndA/eLLeDdjPi9gr/bCz1U7kZwh+o8nyrl3I2ltXpuwwXj117JxBOsmjwlDvwj/H2bBh1eDPNdi
t0K3Urlb0DQiFm/pEgfymFEvduakVzyKj7LmZVjEuV3enXi4x2osQOOMXQHKU3ug1uV+GlTnYIsP
t6RKWA2dOdWEYmOyR4nsVtq3HaZseuxkZI059ox8Ep1uYcBwTU0OOETDqHO1hODeZddc7uusb411
Vsm2+hb51Nzw5Sf62Rfk4SNRp3ntYSV/3ath79aYYFPA5l88Dpvp32WUziRyUJJlxqj1Hb6kGuR3
w333hDnKff6HbmMiy4tnO8KQOeEK8sXo70wmhy6K2k69kEHL1l08896661GzNnzJNlXX8nJ/fI7Q
r+bj8Qa1a2ce0XWeudl2/I4V3iSVNXUr8l0uXZhinR37yuGBUWbiK78WTpViV3IXROhOHJ3J1cG4
Hh/APBOED6aD4hGFDxfT8/rZoXDAZGSNMUsnyPXYGOa8zX1UgmPsaEE2VgjyXY5NwM9U49LlKOdM
LIdLU4GFjA0rl7IaBGvNfB/vrrBesiQzsp+2I/3TkxWRa6kzo1osLAb54aHeyh5u4rd8n+wEJ7lB
Wxg6QlenuGuDEns5Aqpl+To6KvwmZ1lW03AGD5yLFJidgiu3LmxQYNiiLnnXb0/iZsPw/D/jLKUv
0xKbiHE/P5VbwcbY9y/1tcfWTjDpYz9i/IsMca4jFVqq/ilxHcapbVNInOFKkl0/oiSHnSODG2NJ
buRmb9c1vH6LKiKHU5mql2FXIYhTizdFeJmLN5PavH09xkG8+k+NLNAwFY3CQKK4XwbPJJcIMsv+
PbgrIodCsjIsTZRDAKtMMWKaCYWczB+oRzX1abgwJ5nmrO0Y2k0OC3hxbb0Zx9EZv7Y2SNh9El5/
49K6blmyYWn6p6GDUrCmSsBLAm9N54Ro7rxPgmIL2zuQ8TzDpc/H+Lc0vu5malUjKu/xPCzvS+4L
x+bAtnDotv6l94Zt/6QfsfzDVaiFeJSifDnOTMtVyXoo+l5MUsGuELvakSXS4x2VYr5s8h96cj6d
NW009ez9PuVHQS3sRXpIwz+uu9XlBIz8IYRz42QVDKvOISQMvVa2wyWowk2RbdLG0yPPaB7KiDBP
6vNxnmwOIQYnBXhyaN1NceJWwlaZ3UHHTnasTYzHL4SG7JiumQvn1l0WzSN2HLJv1t5YgEY0IIPL
DRXAm8yPqVG2y773cZ6cj6+NVKvrKRsIWBSfEi97OkscFKNfPV/Xj7ISztlVc1rh61CvmVunXKVf
fbN6/Rz/uC7mMjh+6MW+6lkzRNah2S9mkX4k3WrrW2hRmVpKDy4siNFQNA7MEIv1qS8OVv24xol3
XYnfXJN/a8FPEFRZ0VgzS3l0p5AHrJWjp//EuJ8T2rKNCRiwI1Idub8JsT+EcjmQbNawEZ3V4TqP
1eEyD+Nlhx9S0GwL33ql3i7Eh+IbnOPW1K2EuZdgouPtV6i1DnGIl4PpD304yKgwAdIZPSR0XomQ
qtrFt8mTvh2dbrQjhM15IB9CTGNR+czL4dSHXA44QBreN5hdRqaj/KPIPWm2nEZM7Dz5SihIHSGH
GIuawhClk4IYuXalvX4X/hxZaQf0CsszoFjwr4s8dXheASmdgw0pUSO0RUK3LD8Va7VN/Ki8jY/j
zxJLddAJiueg6iy/GJcPeyl1j7Kvbxibj4m9YRMyFzs0k8mO8XURyYo86TYcxiSdOgsJJv3RdNC7
YTAExS/pYdxgnHrLascGulUfrh/Ib+L2j4/N4Y2exE3ZsYCWjd0tRzzRts1T7KJxI/YxG/wo7U5P
tacx2lA5bQKJ+J7Repj0umW1sER6FaavBfZXLzORFSJk8D2jcSetUce8tMufc/NeNzaDQbBNfeIw
en/6/H2EfMu0MoTg6n2v/0+o+aueHoBYcie/Ft7wxCgmY9dyxJ/GwQr6IM+84VaWMPtDPvgId+I7
qZcxLOI2g/Wk22gD9Ls3XdWusbEdr1zJK79VbyOV2qYCNb5NRoyGWFQGyGTjzyzvvL6xhJEIhpz2
iQrUPk2U8yfNIdMqxIYlsEemyKbJPcVN7sfn5mBiil30WWoxPCpO75QBtRuOulv47bGT0RXtbMCO
pEd5l2yGIHWTQ4Ux3Aqxd+yh85PwS8pwOaBKBbmUzeR0sKObbTCD+7yCms36LoF6ILXLpwg9akTE
SMnk4GceUkGQWXt8nd+U4lOhe3n1dF2vy80yH3GwweFNWAxqdLo221PtpfTLG1agjr4JR7BGshYZ
FyVDT4psVrrTn6NbiQoUKDW5CAiUIv2sRjjadv3ay7fTsC/Wt+tq/ibn8zcm8C0ysTAJVanAUtsf
8Zd+m3hVY5uTrbsDtpe0Tn4v36DWtL0ulVCMLwJlJtuXwi63aCw8cIEEhSX4SpJ518UQcYnJHgJn
IWqHFXGNlUE3c90OYWzL07YR/8i0W9DrEjEQAWl8p0wjK0k7sLJWOG8NfCqZYlq8bI9IGWEcRGPT
d5zNY553kvQSuSM5CNFeIu1FYROWjnwbPSXY6T2d1jwJd+8E6J2HgZu4clqBcncWy32KS87+Dc4t
YlWaclXBvwFCYI/NruklYHQAbqNauB8c5fX6N7x4sGfyOB9YpTlXxhTy8GjDziKvaZ6vC7hoJB8C
Ti3nZ0bSY5lzpNbIjVjYkV4rT1Z4MzVe2R2jlpDEjubK0Z2Yk84khXFZSrM+o9tJ/ho3bpQZ9qRZ
dtLdgwLK1hSJ+lYXi45nqnH2vyYYLWsaqDZMir0owH/J2IzC7K3L6PYhZlP03DNa09bz1BEXNbh+
spS+3LMAm0eSPmXZzixERnfNXGw9syRAqII3QjG4xjJ/uS6RGcO1E+auXaHVCyNn35LFiNmOLfNg
w0vUi+py+Ht2sAzfzr5kJUhhKYf4kp23gOsi9bXUiRFyn+p3mRsarH5HbS0iPIHfd6l0aqf0K4SO
CkgL5zaozZjoEL2c/DlTjDnLmWLg+C0ri1kMi5KkG2mjYqOb5PUHKkKivhQHI/XYpnJnQhlT+tIs
32fTRFOK3ZlvkbjYenfXUDwXl09P0QxJxi5uhefOliKMHpgSNDOsw5C/VeK/id+Vj9/nwqCw0KY8
HvD7zTrYCqrurfUyVoSQy1HsmRTu++jIuvepBimd124Z+hoP0Q1remETeiJVELpcljoTx30lTEaB
Ahddym7ydfIsvzpke+1Fx7wNW+ZQvqlIk4zf0azsS4EQqJvlEfWazXWXpr4bh/+iKK+h1UJjSZvd
pEhuTJUiYfqNO//97fiiddTmfVFgwhdWj/XRX9mLRK/t+JmZfhvMkw3uCsoBqE/J169DKarVgmEV
a8ZmzQcNNlEZ3uIrnkhuCCOlcVdBERvNInUnFUdMTUl2hnw4eEKbbb2rG1t/uP7VLjcpf1gO3zaI
BpsFrV+Qhy1b/vSL0WQA8LH+T9xLRKfq5SfPmSwe9et4WktWP1ykg4qRUau7sxKni37WvS/Hx6p9
ToXDKOJ2V7/Cd4hbljBQi7sLunAxwMIKH0FHsd7datV34igvBstn6vHIMiT6VMh47KiB4mMYOH9U
X1X0C55yT3sMCjhTQehEmguHM+bUYt6CoSWbCGbbDPM91ojZrd0H9M7e0831+dr+8D8OZmRBFUyN
tRwsu3aL+GDHnCE7JI7AxpvQkNP5rLFDtuU3C3+8IaLwrW2PzGLpULkeUnUOcOQlk8NMxj+Tb5MN
KgNvrYg2v8XX/fzeKJ3i7frnvW4+Kl+OFow+r8cCxjtiF2dW+I1OfUxKApdttrppmAx2M0ll6i35
6KsZOdchXwy8/vqCKl9tjkOE0Qa7l6xHjNhh+WYGbvbqBpVfEIxTBM7M4H9vLipfaM7U2ZpUFcJU
pDa79EbRDqNxpzfxv3nT/e14Kl9hXpJhEDTWlJE3m0jwu+Llv316DjlKEGCCgBjIofeNZ8miO4y6
f13E5TDr47tw2KFqQtOICzuqU4E5QYGZTWlRg7EEBKsihxcilquguQFy9MxeQfgqYWbA7lGARRoh
fAn3y0amzJq4tVWRQ43MkjWxZbd2+G28QWNKkB2UIx6iSMm3oFIRN1Qown7wmt1xyKBjAWw1iRC4
WL3PmF4rDIpNs6eLP/Mks8fRvf7xLk47o0/2z5hVPUXrZ9E4XmmFPJ0utsA86DttE31lM+OKm30L
f867wa2P1j3rsMCe7INBZZ+oj3q648/Ed3lamDrrGmC1sSKyWX44wyNnehGQH0Z2gVrE8Zvnx4fC
DGbOJGLnjdyq7JN2zY242ta4zdqj2t8KajCBcmvIDwqVGL5+u6qnQzgTOVZa1k01btep7O5AwxZU
VYfdmdN/lcNQ+kyOUi262DUAE3F8WGO/WPayRpSaCaA/pfrORDSz1iYCe7wl7U3b38gDEWhRR8WB
SVzFWtkyc8yEZyG9XepDk75eN3lKBQ5HwlwUxHaCCv2o23kVxP/zxpJTZv7MpzjUkLSlriMDEsp5
r2VfpnYrhV//mxIcTrR9CmJDFjylfYMVw2BnVqiY8HJm529H+ZS06tNOjFp8ivQUpCBnKzjioxYA
CIJWJXCIAoJPiavOFCaJSRv94ohahre+ZY52qG7Yu9NKbXJEm1nSFaQ95ULPLBnrFuMRbYFISmMi
PMLOnxlN7HYUsCiwd9DN8zI+oE3qmaq6npKo1wRzKSulUgXM6kAwmsB90GE66V21wwaCn02KnD9a
ID3TwO1SO1QPE+Fb/Ca0cS5iLLiH4AJzv8JW7txaJdyXujBPc0pnpzrrglGM7A3IiHZODDHpUXAM
Z96x5tLiURs35OuIFMqBRiiDXI2tvsWJjhCKZpsYtqqiNYtt90o9hIcP192PiODVU+/vmZ5yuTRF
ZEEksx42IJt9Y48J1k9alORDnoAsmQMUHUzYs8UeL5r2VCAAaTIiDCWPkMOTJZoyoZGgz7JjeQLt
VLhk5zd6kpe5lktOKBCRDs/wJ4WrJQss0mlR3F9fmmN9Oz5nweBbu3pT3DCqjsKdNrphUy0dlLIK
91oJDaFbSxaxdl5/k2wYO0NxQEO4h0lar79fnqlEDIE1/H4JZaorCy1TEGg5MvJc87GOtlZEzqsR
dsJTeuVY+jCV7BmW3ug7BQmRHv3lSjCBaaX/1j9huZ4nE3Q5lCco7H8684SmygWtfYczEW2YrNMt
3EaBEegbcNt6hN9RGjKMO5NW1mU9hBE0zLGUVwKhgaja6B/XXSMQb5Rf5nP6RM4OEBchvzKgzy3D
GlgWjSWsk43yzIr67LFOsygRaQqV59nCDt6qE5ks8dviLF7hVeBKbYIZWQKMqaILZ/UUb3KtB9bH
ENpY7eaAMC3QjyR5KnVPKRzoFPpQlh1LUvzFAZA+GhgMRBuFWNk9xkhZ6T3xu030THxk4qWvcGCU
rXJZrOxqPuVKncxbe7vczEgkVv60WakRSPZzVy5knp4rEeSwridgXzQatir8EQvbqnVAIRGMmEEu
hMnRpvvrKhJmrHIIpE+miYQJop2ye+w0T+ype5gFEdd04l45ZZb1pcQgbsbSy85pHxHb6FuQTu9Y
71Sp2mSTBqUSF9ZIah+uNXvJleaK0luyEwU9uH5qBIzy6wWisVNkqYQItfgari+69KOT0IH647oU
IkxSOYgpJHESc/bEEZSbeX3Qsk0Uvl4XQSnCBSzlLNRlxAgCZfVLbN4LaNZt2kCdqSiF+ib8Uwcv
tUJj0VjryjvWIiTto/v2mXUVhnZ9n2KXIvGJqMPjQCPsIyPX2esaXSVe0mjfQCjoaPnydv0AqecC
3/wvp/raRqxbUroVHlnPTIwh/upFOCxujh0aVDWWHdQVd+K7/7HiqFxDER9MKKUbOO9WrwS3W82g
UMEb2CbNI6GfSAjkAGKSpL7PLHaOWErWDfqmVArHSP7AsmR3SBs/ymVHE1BukEf/umgCDXk+rqlK
1kFksWbOGud2WbDudF/cUCERYZr86gFh6itBZIOi8uqV1U7OCYSl1GDyzwKFUcUiw5kBYDZIL9ab
3gdqvF8kOTDAxS8YGykmF+UStq9xwCGWVpWlJu6R3q+3+vf+ESxjx/yP1ZmwAwU9M6mtRzYVnVBC
OShR8ljTO3ZXWsVo18uNPj+Ozb8pCRtslF7HymZT4hNYNXh3hXyawNFzy9jTlE3sMwIVIcBVElCz
BZe+3Lkw7svNohpVUT6yvIPml34WsEdxG1ADS5cO7lwM97Ww1GMy0xg6Det2VXo7EXadREXkl3Dj
XAj3dazSjKxmgS61mka2WQqC28vTKzY3VVtDnBp7ysx2e92BLwZu50I51F/qdemyEZpZvaPvCnAW
aw/SPnuSjuPuxHh7B/zwlTsqbqNOlMP+SSjSVqjRb7E2mGsVGictWrseyQzupdjmXD9mQGeuLXa6
iV3KOFQWHq6oM69vljc6FuahMIwSUJkiQi0+D1aBcqvVdYhbul9NttppcaeF//M+apYzPFOKz38p
cZrqUgIprK0od5HBWAdfRcsdJjft7FYrncmwrxvKJQg+F8nFiIuFdRPyCJGVvNO640AtpKYOjosI
RyvEds0Gvx91fpjcZbKbq//m9XmuAwcWplRrGJuAjBbE+qKXuxH28+BtjeIBkIlqXaJOjMOMWDLz
2BAgbfRBi4Z3mSzYltd6yq7FJM+yF35S07wXA51zBTkEMa0syySGhqwXUnFTP/o1pmiqKLaKt2wk
9DNRN8rFF/25SA4/tCZLSzxPmH8xtM9dIXX0bed22+ZWS22qnZxpwMdW5+I42BAEaYpbBbChNz9C
5Rlmn2merOSEtZNqcbBRV1KjZ/VJrRn98qU7PxvgjreCMYgeyX4fwvj59Fao66owiPhujJ9bdkBC
G8ydM72aWKzs9MGy0bb5S/F83aMpa+EzW0PWVXqtDO+fDnSg2GvPJqSRVINDLHvKISglOQTpsZ61
rXMcaZYfFTG362KTShr14Qi857NauM/UIo1wlIwtgpUGosZuXgYXy3Ds6DF3pJ/EKRIWyae0kEle
sbMXavVucmSLDtfVTX4xpvMFi1XKb5pgd/vIp9pCCHRROHTpF2Guox5iK/FlLt2KGv8hAis+jyXG
Kl6DLc4x375PgifbbosxfaJEeLqqrjg0n8NKszXNxwgO/V44CrfYFrlRVTw+22fxtUdDH1uClUZs
Kjy1cbNZW7JZ5PJZWpIu65qkq3z3fx8Vk1omiMUHTPgG5StYdzYWsh9DZTP+pdSztv/mjWiIHyI5
ZyisTlF0lrrLO9Mp0XVqPIXdtwoNfobiEBZ62fE+ZHFXqzDPeoeuSXYrvBOTWeiHYdPo63u3nVPS
80bsyfn5s37IZEd+FnZhX+qfXfnabRho+3HfetWWTbDGHvU4vFikPz9LzhXSBqQL4DJmrX0ortjd
U4KEMh5RB2pK5LJPfCjFXa9CPyhN3UAQC7u6QMBlLgT0ji3KHLkrNZT6URhYM7fWPU/ZTZd++Y8G
wV2iYlLopV7DIFgDX+yUjz2m6pAuHj0suMc0WO38P5gJKK24GzULexnbPplW1a05blqK2fo3L5m/
vw7fNIuUy7w2BrQ6DdTdnAaHNAM1jcHNfsp24oJFbVMeQi8jLtKLkzBnBsh3zhrCbGV9DtVYDGR6
HXjjv2L/izME6x67Q7A5xNxIQfHF8hg3U4FtW1SVirBMng0Ku8LXsZpZuCJM7qLGG6lTvCQ17G6p
bqu8P4rIaxjkmnKGUle8nG+qbWJzyQ1WltNrhzVK1ow5H1RQN4svgry8I0JqSksOVGJ0Y5STePK/
fquAJJ2xk8hktuk3gdGHJXGAgtTGVOlMrWVXb4cjq6bM9zNjXtqwnbsUS//Fkbdz++FwRU3GcYnf
ASzZoEalpOi8Fr4vPgqM3xib44jx5W/UADPhkDzFk1nKTYLt68j6j7GjR8dwpNr1KQkczmR9L+XZ
jO815HfJEBjWVwLIKAEcpvR5M+cSm8VihQvFDXfKfrbbTSTj3k5t8Gq72dt1kdfvUo3vjtXHXkE6
HirFrJ+we5aU12WSqSCWIfzv/UrjaZmsJcz1QfwToNPGTV39dY2wEtTY9YfhzcIEJOPXFrYpEY5d
P1CNb5udyzXXkA3FCznap/lhFKgvxkz5mmZcLNKu+ZzpbIDjNBDlFYfMG/fJ4cfsSA4UQo4wpDec
/uY195dDY5X7P6MRwQjLNWoglY02aKApWP+PtOtajltXtl/EKpJgfGWcqGQl+4XlyJwzv/4uyOd6
aIh7cI72s6pmqZuNRqPD6l3qf+9c2kLNDUeoVV8TkfEeRarXQZACjNw2J+JheMM17fwAflbKQDE6
otPeZj+bn6HHS3bxjJPxI6aiBUsUATmTbtIidBTt62Dw9hPxTISJTmKSNUJCTUR6q0bGH2nquzhD
le2ilWY5jPqInrDomyId6/ZVyT5C5bnGYP1GO6PSZOK6BI38KIe2WR6J+sGn6B+rY7tlhylS1AH8
k29MiXlupfdoPsj9wcZIjV1KlogtFbwUF+frsC2yJl44RKPao4OASMd4UXc0nBZNyKG91FZoWGS0
eHbHA2UeM3MRt0JD+RLr5kcsPGBGi+MQOYbNlhTyNIiMBjs3nKqfLAGzbCrmU6tO4cBwXhLqWy/Q
6tViCKohGvQhCE4KbHor2p3QSsc5k72KmMdoUHwhkJ9StbWRfuW96DkBLFan/e2lpmSp25Kyu9H2
Zgl72Qo0ptFXmuLpvuHFt5QEMLMb/kIi3gdkHIdoio0QBTgP+S+6QLX/iQtnP/8gPjWbNrLGIy9m
5n1RxosY+Zi3AS1/iTIa7hakKMPOK/KJ8/blwTARyKwPkdrQqU6h29XZt4rcRzFvEP56VKq+8cSs
jGbEHuuwniAKnc9JD83uN9car1i+2Yi2clpsaUFfRAGRIswjzKzcIh7affzH4LPuql/6U+ZGX3iT
7pscs2tEpq4cT+bUDXTUcbQpt0+BfLl2t2Bj1XCsHUqKPX1JQTPL60znRD9ss63S6MmM7cEIQrDZ
mhyL6VY3CyvuKysoOo6BcC5rmYlHwikOF53eZoroiynSPyHomiS/nQ7DcOpQN78ePnKeFirbVht2
aRrISN298RSBGMgfdrGvWPl+cfFE9Xirxji2yXbYCmYXgcwOcDTcoi8mlSZGfJ5tcvwHOwk+aUEo
dQ1gRuIL+mKVtcZR3D/kCf9cpmwPrVHOaC+jecIWREFSZGVOgqfmHcZchBzLwRuXjtkU92S0wzsZ
BLnti6Bzn9k8ORl3kky12DeUa0IZFCuUbhLh3z2ZVHZp9pD2SiXOEDNq79V4r4Z7jgFyPCJbalBH
tcXiDIgw2ro17PvSTg85aGanGZxduYPznNnCkfdy59k9W2sIscBeKWkErpyLvWJX3rIbrM7qMhQ4
REtweCEJ7zJlu2iFuSmMmvquxklAIwMOX294GwKkC7Qa9DTR7eAx9y3PsRC2/FCXqp7FNOab5mOT
v+LhwItRaDB15XnB1huUhqRBQ7O5v6lTKw+z4XvkDA6o04Mb2efYC08gJigJRGxFaUvAdW9dYeAT
9c2H1J5sw5r38u5fP2LYwkOsmuncjtBgXVb7UZJfgjG5Q3/Tw3XBeHIxAUjUz+M0UPKKan4eQ38c
eS9d3kFjfIUGCpdc76A4rB3xRFc8T9+0O2VPfBNDG9EhOf8XiSuebTDvmkIpZ0yiIo6rToE/gmkr
BYU/Wh1wxGLn355pthVWIWDcy+hbvnEq7IsrPAknGY3xHXxxc6DG+HT9m3GSB2wjbCkE+pTRb5aM
r8SU7aX6IYGzRhti3iHjIVFFr2K6KOyqUKJW3zhH0BOgKXZ5Wb7RMRHlO9VmZfffeK1MHItU2FAk
0cOxMfDxkmDB7OazWbbudf3x8iBsT6wmp3lZ05b/wcOGPac9p2dxn1ktaD6N0OKVSzYFkjSRKKpp
otmWOWJhJBO9pCXEdNqp40nkslVvh8QrBOaMkUXUO0WHyuiLCfsKvdxuR4uSpfZ7+Rg9YT0jR4Wb
p3qFyJywvDCXPKJlVwMEBOppji2J1Bzr4+iNDfSVbJybhnYDVB0qWeLoY/6E59Y3PcVFjrdwa2Xg
fT3ESkk9RXIy/PC4HE2b3Ou+CgqD0OFdIjyBmNM0RE3Vq7RdKU9fzOlZb7jndbPcuBKHOTtDrA5C
SLtQaBVZP4YueHIdekPxqeK2Q5kVFpV2pboxC1tzCIGlWjMmPDIv/9mixu/NqJw1tp5YJS+Y2Yzi
V4jUKFeIC0YNtFgGYhbMmltgd5cXicVkKyCJeTGWTDl0aoEqRSDqtoomQo49bs6Z6Ct8Jj2ga8JI
ihLfr3X11+XuNynGtKuwMQj7YRKU2N56zyJshdB9mpZGSfuk3GA0mjsPybNbxqcogQHqEZrfkj7l
mUVrTpGH+SEsxHDplAnv/cQ57uwsXTekctIbaJGJFeGYFZUbRfIhWXLO64b3gRmvEuUq0RtsOPxT
WCY+LfvwnNe2/yeahgy4ImMnJ2NIcyUGihEC563ZwhPwiqIT9MJZ85QXXnywqbsVGGM1s5pLMnjk
AEZqOxgeQy2ygg+tCNNXKIxBaHhqVsgGwiDUXdV7g+H0Oqc7nCcIc8uM4PmVQ9r6qDevonGapHud
t+53M95YScEYQBcSRaopBPrCbXkI/VqTPOcjt/8FhH36NcacDiE9xpPn0PrpPvWnty3nyYHHiLLt
JFdYTOpIUoMCe3uA1X2nPScSnnpooDPvaQtIcj++8A7qW2L73bNoBcjcMabYjjUIUpAdu+n2YPuA
Wav37Z4y8ki8eanN+2yFxdw2adMPMbgwEAScJ0ewJOvxUX/Qz4FFH7M77vjw5uW2gmMuHEWXsC+e
iqbe0pFJaRef6UghcdNbXiJn09QVMHrKxBRFSWM+W6YVdaWRBt3g7asAMjfps5Z9pMS4gmA+1Ihe
+mHSOjSuKfcxKA/GPcfMt76OiY19iqiqhmqyoQ1i3DAotIjeVpKXfI8xlUITbCVNC/k6whue7W0p
zTTRzAV+F9pCxrggLCXGNEQjlEgyH7X2c9tbicQbO3y7aVj7XoMwTqgbkliZw5C67vBYnAJ3PNCS
d+JhTxAWFBrOeM5944eKNqtx32BnILnTLMrIFWMemxs+bpnk+r9h/NWcT0RceojcOLSrPrKnY3Z8
W/nM5bbkaJddiJCmWhjWMQQv6weh+tTXuyLgZd3ov3tFuazZd8gEzKSAONGe7pkadr3XnxRuY8mW
l19pjV18oBUSphJniALKx2IMLS1F3Ki6ppm4nDPwPkzScHwlFRtAFVM2NKrUVcRoJDJ21jZmiawN
JTmgrGWCXezeBjo8Hg3RBrn432jMTV+O0hxJYVCi4j3AH6LW/TQmWDpDo8LFVw8Fms/JPvO11uIu
edqWVDE1hchEktmE2xRqRC8UrcSlRqnby7PxqNxiF51T+cLjxNndvdGpQyW9oDGueJCW1ghEoNEH
dPQdEwTjfrkpT8tXJJ/tKXHGDnwOPAVTB/K3ef6NynzNesTmrDzVS2cetZuBzLdZZ2AFlASKNvWc
Dhi0vm4+7z3o33jM9xxrwWhCGVKm4q7pn0tubowHwHjMGTOtYxZDoGhP940UXo1MRHAabEpoEjwI
d7wX1D+YKG4FUTY1U2M7avKqVjFYCkTaAULHgLD2xp+OYPMJerd2Riz2m3cGBrkxP/PCpa+gAcH7
D3hBZ+68OI7kojWB/jvuHl6CR3KePfAX2vO3ObS4/pkHyEQo1VTkWpMa9PyPbv5AX0lKhc5+yY52
HRgT1Q9wc1GbuYjInAy5GZs0CYGYq5ZyUNzlKD1odzWyuBZdt5bZ6uN1I92oTv6NyJyKINFkPMSh
VNrWTDAyMWIR5U/TLY75vrFgWwe0zYEE/wcHl6db5nSEoSC1KtWtsMtQwwC7YOCMn6tfBugWUFr7
yR2x2QREPIZwjJimITKXbT1kdZnrCMrQ2DpbKjqKBFdvLfE75b8sPwUu4aiWau6duV4A3zWuGEIG
TwvA2riRFz+SPse86fxtT7rCYCLNtJAUIxNqWldQX2V79Om+bBMjNm8ZhLv6U2HzFPn++oXBrCCZ
U2gsRTzpEyDjDEka+UWrz5PeWIPyiWMhm/56BcScvlAKk7ZWob9k/5vjZNr158jLsGL9R/Sr3Gue
sMcklgQGIl7tfOMdBCEVFXu4RQMLYFlCgr7Mg1YUS6pXOo8VuxoWBqNco3idz2fk25R0hcacBWmp
1UHSMb/QuiraARAIopqooAl4AfHh7Iyf8rdi7LgTH67rmLqTdya6AmZuECxC1BOVAteaJ6kHzbj/
d7/PhttGWprCgN9PQ81KUGCoCAdh44n895dijnVQdcKw6PhSNOjEIt1buuwmPlEeJeqi+dtUqX1f
0RnLSyBgjUMao6oGP/Kb+Sp0jb3+lrLjc6Jui6eaGpFMg+BqYL7QPJvV1Mt4hmkgpwl8sst9bT/d
p/u3+ewjr4l60yBoZouYWFupsxQBCIYNuUOGzsmrG02qraXhNaG9fyTge60Q6H+wiqmlMkQvkQYE
Sl2KR7jfudGu4vZSbHqpFQxzrc1hpofmkqFpuo1tov0g0WNufq26p+sGzpOGObmpISn5YOSUUJky
YgQoTFISTW437ObltRKHNYPRDFGWpDj3ok3r8GAgfCJ+9Uy7DWJH5vgFnvaYc5sEQtuJLYWLXosJ
A39i52iifBfFsXddgZuubyUYc3wlodGluoM5tPFLFR1N9VxPr2mKnr2utK5DcWybfQK38SIV4kyd
UbYP8pM5fL7++9uh1EUW9v0rhUKtkxxaU28XT0dvRuwnHlIKnnpPF2ChWu339gfIwP46UOxzuEq7
CkUNoFJ/9LZm+dZwsrcAABMy/3tn7N9ozKVcmIEm5NQQLytnc59WdJtn2goiOKLO+WwcC9FYh5Hn
plE2QOzTXSq8dv2xzUO7xyxQzBGOWvU7z776fozPGJc+WAoBPmPAJrgWKeritpRHq8zPZTKArEK3
rxvM5inTCdFVQ0eGwWBsPwCFWz+WKWy/1q0c++eFXVxWll5xztj2JXIBejfTlSst+oYgWPprtssb
cIk4yTf9Kd3jTXHkr3DeKJDASFZ4TFSal7HZBx0Eq1IvQyds4um51SV2NjrRDZ2hL3j7izZj7RUi
vbRXt4pmjEVhtJAwal8l5Uto7BvhIz5xBcFYfmoKpVR2Ca7G6TaJfFlP7TDyW53nRahy3lnhCoe1
93qUs66G8pJ9cVd4OF1PvxdSxp75eN0ANz3iCoox+NDUynGiDisx98FyrBNOomfz6K5+nx6A1VeJ
K8PQNGoHWfuqq/dCt+/K1CLRT4m3tZZrcswFWerJMmGyjYYVxGv93G+RSMKYSOGCve7z8um64rbf
ByvJmAsympe51iVINiBfBrqXw5Rb1duSj8qvRo6f4KIxjkJIs0nFTicqHH0cLKjLYEQQD6DowAsA
Nw8SMu2qqisI/9jOSdxhiYHB1hLk9b1dpCUI+urj3OWcGcTt73XBYatoRipHPZLSpTMeft+VITiH
RvALpAhneE/WTTs38eqXdFkiGjuj1+l9LrURwBoRp/dVEXmpvu13+AqBsQdRL4csL6javigH7bm2
y7OJS3F4RqcweiQxCrz/3+slcLIrSMYomljEDoASkHJ7kmc/y3723NagbWv4f8Xp7JxeSIpemWtg
JOSkKue8upX+d06otRj6u5Ti2C0Z6EyRYxtflgV9yHh48DaWbfkhSVI0UcfOemQUGD8nT8uk5PNY
0ooBmX8q+vNIWossB1PgdVhvaUxCvQBTLyAXIjrjh3pSBEYwiLDruLqLjOk5OOp54Vx3P5vyIF7Q
dCLKiB4YeUyVCF1L8CiUm5OmOiHm8GrRntOTnvHWMfCgGBfeiHWHje249ZIWScgMq+XuxKQ/iP2N
GvCmCLaOKfJVf8RidJflU1GpeYzMUujJYOodEHxdV9ym21lDsOd0kU1TDwFhEuy0pjF6bpejZcg2
3bYl7uaPRK9rQOaUirHY6xF9v0v64CBhVjQInI29TO7yseVIx9EfG+bFWJakZQTfKjBsVfkSDD+v
a4/3+0xYFyzqlEsKZBESLx0P9fz9+u/zvg47f1+NqZQGJb7O8mm2K7oyyI396NfkggHG57XTcdGY
gK5I63AMU6BRpgOaYUyc4aiA1bjEvcorPr21G7Jh3coQTKrcVSwkpiPBeAc+TusumAJCy5CnEFpL
wDY+tHR8waJPkKYvnwcvw6Iw9K5e1y3v27EuA+NAM+JyFE3r5Aahki+nIidMoaZ8TULGVWRCHCyT
CAjFNO7bMbPjIjkObbiT40KyZlWzYkOzwOZ5uC7aZni0Vi3jNwSpAFuXDNWK5Q95+hySfZ7upTzF
kgawi7ciuIR3ahFYPY8SladUxpuEadqk84IDMWpHaf7WNy/XJeP9PuM8olTL0MeP318wYpGck4az
OZx+kX/+YriH/7ZJqenGYoqhOEXNbQPpvhrp0rFzh4oDtHkr/vHs7+qGY9qqXR3BNAbtm67f69X3
krclhXOckY36WxhVC5qiJcBoXeVAU/aBk7yMHuVeNh0e6xdPc4zv0ALTHMC9iBcusUTVFst7NXWN
7vn69+fKxDiNRGozqVcgk3ZeMP1AeyoEUPM49b64Bw/Lj38JxziJqEgaKe8BhxE+5YC2GBAmzL01
oaCcg77S5HCcbjoMdBdhyACtlGht//uLGVrYNHoMOCK3Vr/cYo0OxiALOw4CpxokrzT9gtvUsXmm
VqCMmTSpUnZFSC/kOEN+O2mmfTeJ7f11VdKT/+5krVAY+2gTGdX/ESh9cRxQvAX56KEOHpE5cxQS
WQrhVY43DXIFyFgKssOhEtUAzMufczM4ifI0V7pjNJ+vC8b7ZoyJZKo2CN2C5pu+rm7aObvVU2KZ
cfqclLo7dBHYmhc77vPH67AbMwrwGiv5qPyr6zPKhXKMJsgXfpW8yktum8DGE791+hN9XoWpHQnW
R8pja1DmYiFBUgpDT20l/JpFo9XFnBPH+2rMBTLq5lRIOgDECo431G1h3i9RbNUmL0G27UpWCmTu
kkVZ4sKsADXaxZ6clmOz+067H6kj6TmRAOeMsY97PR1Mo6LG2Ec/9RL12m5yr9sDD4FxHd04BdFI
X0B58zwZN+nCcU2bF9ZFW4TxEpIS9sHQ4PfldFdOhzL0E97S320RTLzfsEJP1tjsr9bPgt6npHSW
BqzwhdUUvLfbZrsO6Ph0SUL1UEL75N+HptI1NHYECm3XQTWleFSQqMoxp6o4GuoDgm/eS7aG4hvK
pA/Xv8+mYa+QGcM22jRWoxJdJZV5ng2HBK+N7Cvy7jrKtlGvYBijLjqd1ElEkwcO9jp5ZEdHVuj6
4hFDlf97Vy9c0AXsXf2oMRK1RKbHkZOXrjpE8UvE8wfbbm6Fwdg1qbqsDUYkXBQ/uRPd2K2fcpt8
mez0rrFSJ/n5vzNI/C0UY+hGAcZ7QYVQWnaMhdiKmhNmX6zr32nzNK2kYm5DTEuH2YwivaMvsZVn
6O/DG9JQnesomwdK0yR0cuuS+W4so8kMJckmuXSM4Lkr/DZ7vf77/2BtFwDmDmrkVDA6AgDaEi09
Jk5uh6flF3EjN/F5db1tnV3AmLNb5FVcNQYFW77ERW9J0rnlT2hSe3oXp6x0xpzTRRHSpUnghLDb
B5nl2s7Pv3dVN9zV8Nsu4SIQc1aHWIu7RoVAc3U3yU/1CHptZV90A8fYNiMUzURYiRScrrNsepWh
oXmHwOkpfoPxjNQnfrTjkzVs0BXSk3PBoea4ikjEpK5bOo6PUYmwtbzeT5+K3ezFZ+mmQsqCZrJD
x7BTD/erZUYW4cxPbJv7BZ8a0Aq/j5Q4hMnDuef9ISjLfVXxGNTeIvD35nHBYCx+Ejs6KQbzAM2B
iZ45CeqssTf92zxav7chGaggJrZ8xiXi/cJYUsU51NvH4PIfMMcgb/RmXmKaWE/bc5709pTVt2LZ
uR862xcc5iCQsq9nkkGb2X46gRXjE53omr/TTYjjUf/BQaMO75pembOwxKGik4bm7v3SAi+2t4+8
xa/3b6Est/yxqUNdU1QV9QLlHRvG0s2t1OdoLNeXuyGSrCK4M5aSE/NxQNiYLyxrvUPQBJCuPvbm
5JPF3AmJ+BF7uMjCMmCUIJVs+gIwavjUiTdDalpNyxuE3TxaKxDmUkQlR1YTqrCleRxRkZ/Dz9cN
gKcs5kKs5zmOBbQ1OEtyimVv6RYsbfhI1UtaSUGlXDmIquzTpZMwvTA1tygkWKSrON+cpycq5goh
6EslGUfoaRI80oHhixOFb4dDKxEY/1NFYoPNOxChGaRTY+ZuH3c76M5LRNEfEmNftO1OKcz9JI53
U5ztjARTJyQrrb6RRM7FwpOWcUVlJjdDPOKfEfrp0ArqizI1/nW72Kwjrr8Z44aMIAPlbA2NDl5V
gkU7O5U3GFP24ItuC8lfbM2bdw2v3XXbHE3DlNDzJxtsfVRZSDMQBLdOIf8qwAunV89tzwsCt8Mn
/YLCyCa1eTI1FVDonlLVA6meYzxi4QYSdPxcFv2xdx7WIETWRUWSME72t2nqyqSUoUaNPzg06bnr
9nXe7jpSW2kcWCG3dLEZSK3wGEuNdXHujAl4dZB6bZk+qEW+0zLpoEftuVa/trromTI6Ek7gMuSt
vNm0zBU4Y5mLviRlHsFqxJ7cGHNyL+k8amQeBPPxRLUuOoyNw/izWxVL33U5ca7b/mbcthKCuRNT
OS/NIaZfrCe31TC5qizZQ4XBGQzlt1V6XsDklBgipxNh0/YvsDqTAy9VbGJXqSsOGi9rPpnlXWY8
X5eMB8E86gS02uLoQTIdxZ4B5e3v0nh/HWKzxUsyNF0jb4NV7ABX3hbK2AUazX4HPkpZnrEnZ8Uy
LOowMps327DtmVd41F5Wrj9XYz0sVeCJBzoHhNF0Af3qI00WG5jfTdxWREaDc99sK/IiJHuoJUHQ
p0Gnc7XnuHxSlJPBK+lse6mVYMxBVgsjrhtDpZklqwMjD+UHVPbt93yPpbweL6fA1SNzdPO+zRRT
hEitK/6KfgjQZITbzdJTq94bHrphDKv8dt1YeGpkznIYDmoxm/h2RXAY9IMw3fY9p5WSq0bmNM9T
LIeiQu3DX7xhv4A0TMI+AdojGnofinQw2YO7hU5ssD0kYao14yiYGG7N5tEPsad9T8KFx+q8qbYV
ChMVKkGZ150QYFhC/FJJD12qWU3CcRXUut5dWysMJjA0hVrrUwmSZPpTF6GpB53xWP3a99FHgpkV
EHN+K8wVBHoHYWLDqbvbLvx03ca2DWAFwJxVzD6mikAlGbzRXUChGzjZy+9ND+OOOxq4eT2t0JhT
q5Rqaxq1QI8R8QrHiw+Boz4QH7NkNlgOn3idk9vfiWiYC8asOlrK/nZ/85Ka2djAS6Tpp6o+iPlD
QB5SFPSva3G7a8D8g8PeTkhz1VFKvdFoY8DSOmu2lXjaPrlVd7GLSb3iF/oG7BqdK2EAyg4O/D98
RF0EfSnR8CRlvFOtCarZtvBOv1skMAD9xcBGW9NXTtE9d/XE9gG7oDF+KY9rmvUC2uD1rnEg6IwI
XfEz+Np9zCG6YNBFQsW9ruFtw7lgMh+ynwZ1MDqYaRSdsu5nFPNqIds3M/bM/UeHLL9bHXaYgZoh
VbJH1hCFl8HSn8Rbek8iF7ZTeG0YHIlYejcs0UDJqqY3Si74pBkPWqxyY3nqh977qYtQjC9UZew6
XKhhpLOVPEYYjadUIeaTfj+5GEjhcrJvkCch27bSIuMY84auQRhxn3SO4feR3WeW8IqEpY8BohNI
FW3iLDvBziwwcKpYDZc68u3waz4t5+Kex8jGOxYsAZyAFXhDn1AVIxFcgD1CK0ALQLflzDuUu7gL
6ag2r2mb8aVzmcVKSIOt+W3kDCycTodOpXo//Dcb93hojC8V0lgWi+ZNutnVEEqaNxJICGgoGR0+
1pi0+rCMi4maumq6ht7dSXUwWmIvs7i7fsbfhuSu6Y9xLIE+ynPSQ3/CcbTN7yoKyJnTfcOcoF3G
YFcgdv+JLrbh7WrbviUup4RxLoPUy/VEA60MrI765BTk6ygYLrdPiOM42ZHEyAxzsQzxxbq225dx
aOWtiqR0ZHP0yHEtKvOQEec4EcgEeajdazh84+RPoCvrHdFBtruwnIHHwUE/zZVPx65GBgES1jJX
MA8pOY3ZUUZCUVduQ+NWCn81QuBzJOTYPjv/WHZoZ5hySNg4WLiFHEX1rThONt3Zlj3xtpzy1En/
vnpDZWEuk5EetGC+XcjOJJzGON7vM25jalOpEHL8flneaRlco8YJ8ngfh/EUcZoLaCADQGP4c/1Q
No9B8Cwqd3J4E+cfWNf61xXAVrNroQCTI339daASJafUjTxxr5/pczO/DZ3827+0BcZrVHOtKniL
0v1FeFJ/B2OvHYDEv7ToBNP8wMPjfS3GWYgGafRJA9xAnvXuZo54TzKON2Lr12JgpBkZob/W1Q6a
HbvgsjmS3bCT7wjIbRs7m6xYtHh7AbfkkkURpE5ILxJ0Ifxt5fhqcpTJYe2ESWpJyVnMeD33VDOs
j1gjMGZoxnk7g7iydlTzdspvFUpHotokwQ5EpEwjZD/0Z45tbHncNSRzay05dsQGIt4bDRoPZNTp
h5dMwnXSYfcbCLJ+jkcI+sAB3XJOa1DGIIM6Jjnoomg0/nvxbuI0WCFA6YgEh7cidutsr8EYc1Sb
ItF7HQ/EtpdtsB3akuIZgyca6Oj5qve8/BVHNpYsI027tBU0wFEqLMpsHh50t7PKfeGGt7wAjmOS
bw3FK8cLxtalng2ARbWzSF8LMlrXPxUPgEq7Aliw073vIgAM+ng2y8CqpIDj3LdO8+r7vD07VhCd
1mMhXQhj0LEpVYt+mXp3CkDVEmkF51LkWMJbCmuFZKhhNE41hBGqz0PzghYZOx6PLR5l5YLGNc6d
wlMd4y7Mrp+KaMJhDkji1MNhyLmtcDwIxl+gXlS3gomYonOK/YBVqdEn06XrRhpbPn6MMEUGoYIi
G4aC7hTm6TKmJnZZldg/pqmqneFenIk1Ee0UjTonl71tExckKvjqS2HtWNIZDYy6NyQrHSpbHZ7K
sraSdnSuG/i2/7sgMV8pwwayelKBlPS+kviLdKgSjjCbr6y13pjPFKB1rdQ0YIg+ch83hRN90iqr
ceu9ssvAcMMRafOhvsZjfLoqj0GuicCjrGSqYeWanaOZjPLxid8kUL99qDC/RmQcuj40UiuaQKwi
V6mepBKzYg/XP9S2rV8+FOPG20AbxFSgEPXkh4bsDWXO8Q+bRcuVGAZTQlHrWptqOa7RcUO8+Swd
6VpX426ULCzqPGWH+tso2eXuumBcVOYxUkuTMHUiUMXGKvY0Vm++Td9yFEq7X5SxsUit5CeX44Ee
1vexxh99GoxnT8FXQcQIqNJtD0owyUocwTZOlM8eSy1B2XxdSs45MxjfsUh90mgh4CYz82r1ptJy
Wxxf/x0I4zbC0CzjtgHIEOWWOZ+i2ZUrHh0773ixQ4uCOdcYOIclNk6HZrPWnl7Cpxr04gg9vxTc
/rlNNo61VTLuIyeZ2YsJpDLxkR6T0kpvFFuySttw8tclsuXbyVVOqcfLKHKcsMG4EZLLWls1NBoN
K3vOXCxac3OCuVbOTM1m6WgtIOM9pKEahZIqVEut1hVe9R0lhWlylOCWX6AAPISOyEv8cdwJ27Tc
RMpQlTMwRWkfY6F49v26KXKUx44wKqWwLJWB35fVI5EftNlT+vt4/sik5Ep17KphLDhO5CWmYgi9
q2Mks5x5ZrCtKaTMDUNF0wObhu2xQaQUYwQZAWj7gmMcPF7XFO/3GUeUh61IghG/36ef8tkXY87F
sf2ouvz/jOchktZLtYzfL/ER0Kx+DuL2VDaLZmVpE1od/EQKBpYwDzmOfdvlXYCp4OsgJiFz19cA
NlW30D9Hi693HPLkTQhJBDkTmkQNmaUCVHJhGHsdsbOw/EiVl6bNLTnhvGg4GOyDZjRiLIjKgBFN
IFSkPSfD4CvT4lw3Ax4Mcwu2aZgrnQYYI2wsTRktvdMco/i3MIy11cFcjZGKN0BfgWlwXGzD+FGG
lfXvhGFsbpK7JZkCoBSG+TgoxiMWfzqzgYTmv8NhTMw0C6KBPBVv2zKyTOGYLPuq+Xodg3rfd4HC
xcbewpeVGct6Oc6oRNcOlmpYKqL+0tgJip8JriI+ZPHzdbRNb7BCYy47gj21eR4DTQgGp9LkY2dy
s+hU+9ckYi42ITMWc47gNNu0eW26yVdi1c3jwcmF5m5RNDeS5C9F2z1oGHXX+uhpMdqDQdr9dVE3
m5LllazMvRerejKmFT1Z+9FNbDAaYU086hTYL47NGY017eqz+lD34PMuXMwBHBvVvv4vbMcyEkYM
RENUQVXOqiLAapmoJHDuWKR6i7GaL7kdm5g7QeCJSmV/5D1Otq3pAsjIHOCQJ82COnBMGs/E6ESU
9Rbp0RAZGOdlxIBoq37iCLl5F6+EZJ8OylCLagrM6IQWjsGiKcPwSbppQP6LrZWIsH9GbsYn39x2
aX9kZZ8Tw1xWJBUUtI6IhdXJbrdMdkNeONLRR8l7a76gMI6z1uQ4ynug0NI2bVBRXd2XUbrkcvdR
Y7iGxPjOIa/CopplijS64tcmspJPs2B1Myh9k//sW0lO1TlAVx3ndtgOgi/fkH0/9HOgSFkDKavv
1Um0Jae11M6ive3NjO199T44VufQCb9d1y7HXA3GwRbBLJjxCFghS2GnEtjzpfxBk7Hnps93Q4+i
cR1zmoV5ZkP/vnK42GqZm4EOzLwhFkFL8PglNDly8Q6+wfhZsVQxjd3jW86H0SXoalFQUHzqUUFE
8+W3wO55M3w8qRhPk6hLqqkJDmGoqp4xP84ABO8P50LkHHWDcS8dnhFmnVGUUba74jzLz6mQ2bnU
cQySJw7jU+auSkI9h/7k9JCoX1UFbekab9MSRxr2EVGUjVLHMrzzuCS+UamWmn4utfTUlrxYlXe+
2IdEPea9sIiAIp9Gt9uDOR+rxqzQHSxMIf7CEZ9cRDC7SnevHzCeIbJUKcI8pGmdQpGKr5YW7Qgw
9kiXn7C/lTKCeryU+XY27uJJ2LGqRA3AOrQA8Df1+29ExaHZsf+C9pb6xCs+k2VLadFc18cC9Kqc
kz0d48r9+Dx/n53MLc48WnuOUZr07yvPMYRVI0wDREN3qSuYyS1JGr+deTPLXBUyzqOO86Wp6Vmm
i6Cru8KZjuIn0Sud+BY947vrFrIdEf6539ie/qkelybNAZabNxN6OBZO+oH3+4zLaPW0MxQBSotC
v5ePS875/zffnyt7YzxF3WpxEXewAGxqAbNu6vfef8Wsu21puoaWX91UTIV1sOlMyDhDTxgocWbX
9BIs81IeKU9l7NW8+2NbqgsaozXZXPBg7oEWnA1fceODph7TB9qvHTjFzjAtTOEOVitb4ilx5yPP
KN62qL8/Vxd8RqtZuHRTTx39b17zzBl26CJUaDH4Ie+dLreW+9nLEJfU6NsEZy2vy3/bbP78A+9a
VdJKNWcJ/0DVu412P0S8WZbtvDBmaP7zQdkmlXaaiyjXgaBa0aNsp7v2bFJFO/Pr8JztKtvcY2nM
9cO27UEumNTIVh4EpHOTMlPMgIz3iLhu/4+061qyG0eWX8QIkqB9pTumvVFLrReGLL33/Pqb6Nmd
piDOqb2a2IfZCEV0nQILiUKhKpO17HppqCnF/YPt3YxwP15ZqlYtB5A8/WwrKLA/oVjiTaNG3G8o
d/hH3LjTG7WmyxlaEer4scoO6fCF6cT0KuWKgLlony27QoYroGfqMXLUzLcaaJPNPxkZgGbq39Eg
YG6vjaNS866KVOvdStVjT6nTL+Aff/13ESDAiArywalYYEdVTstwrCt/+BNqzq0rAnagP1dlBUeq
hjetDd/0LHSMviVCef+28r5gAkJUqRyXGQ9lpT0q0bWOV7C1fWyNJ9OmBvaJMBMbUhRd1md1gilJ
a26bCqytWuNAI5CIZgoRRF7uvqilPOlhh79PaT/Wo/y6YpTOPJt4852u7Ov8QLVsEuEtknKv+SgP
mHbHKlonTfopK99V46a2Z+Jjka4JiJBqpYLBqbeenvCgoBN1hrjmneENaA7tXSgsfwhx6yP2LvXd
BHgw4wTCOBJ3Tr0eoP+jvNbjH1Vo/45CcXzPCMfYHBlMzNWrwW4LE/o+xI7dpY3b7CdDgIaOgUJA
5RAkH6yDGVSH0sSD5epyDaOGuscR28oQ8GGx8sWSUuADVE8j82FsT7lx10pgF6eoa3ZZX7Z+CThh
443S0Hm490GxOPJn/dtfSk3SbXKjPsVfwfxyHl+0I+cluAyClJMCdkhhOzM9RjROw90Q3+sg2GL1
k5W8VhYLLpsi8ghxMEKKqg5ULHAymV6bDghCxPg/JOt/R6Ap1IeMrl1UPcEH6xaoE3UH81b5PAQG
ajbZXe5SNCxUMJpCBjHX1oy+l7eNzNBaG/mQuemCEbfH+jBQ81IEOokdKX2Vm8vCp0pG5Udnu23x
Xe3P9B2V+kYCToSVPLedgiVsA96yWYIzzDEfddA8g4vxCUPcN5RjBDKZQlYxhy0YZnjiYjTG9dL1
X6xavWaLNPqXo+9N4vdCHm0K2JGaUEGK+HbmNb38U5c7KmYgEghI4r/QA67QOhIG+Uv8Jbvm7rbu
dFSvbLJLb/8R+D2/ESvR9azJysqP69bGuDhuFBh8kBx2M3jDSTpz3crhKymjSX1YAWGqZp7njp9u
TW/+7GVwIfXK4fIKU19SgBI9Kwqj50VgO/4M/uRYi3zWWQReEUbESvOK18FejvEVq+w065+r5q7J
iIPsHypEf+OIJeDIatgQHeEd5VbtrsHq6dfJWXJHUNPrrvVUnGSvP9CdRcQXEttU+qFqmjLEF9LN
r2N8Z87Hf/V5xLpy0nRavLylAPNtkt+a4MKaqJWjfBDgw0jVcUBHFr+rcj3MIODNNnzuhTe84ogm
+s2oYOD/vrn0SI0MzXc+1JMZwToErR6U1Jgi5ZGAGoOEqjgLEdRjmj7r2eqF3XS6/GH4vrgATGL3
Cdiz9cHkBYY1Uq+TJrtVWINBQbNxujEN+inxi1x90AeJEikgzn6xhFx39diMPCJkq3MV46CzG1AM
O8p66BnRyU59KQEbBpZKgzTz4GY/2+rI6tRJqAFm4ogUa8iRnFkzqxF8s4Xzn7WuJr/YeI+SE8W7
/MUIb8QSctrppTHbCIqs8CIbz5egCAUP/mUjROSJ5eJu1YpZleGOlltBr8nXSy8Fl01QKyZeRZIp
XRJe2Un0T8ZSOErDnL59GUcCevjh8luEq+D0AHMiY+ytMr7Zp4M04CE0QmFwaa+L+ueUZ06YPGrD
bTc8LOXDZad2t9PGmIBBdWvH6VLwOjTUyrpDdphQhUwh5HTZzG4MbMwI2MPsvsZ5qmDtzKsiyxxr
vuoTsjLGc8hLKyfAz8owSWw3sMKfPI2fhd8c0C75vTkN98uRGmfZz0w2PnHA2HynSl+gh1WjQPzX
uE6YQ+G9+ZF/7Z3kGWqDkx8FGgEMu1G+MSnkJfbU2HaYy/yxTD6tueLkoUzg6/6Ne2NDAJ816tup
LrGIZuvXJwaeaTz9S85oOtM9Z5vmEwv5Iabm4AjX3gbFN6tpSrKe2BFWsw7xoKqex4TSMCFi8K3t
YmshyyX0scExa/hs9Liy3fxhg8/74r1x6m1sqFpo6qA4ghcyWllvlvDDLBHwsF/i3tgQcKhqolTF
uwK2bO0mGAEK6mvF43T79ZV2p7itoxyWoPumBhaYT6kHd+ozCXiBzkhdr2M42KU/ZPuLMlIvtdRX
EpAi7XvENveO6Udpuq6jYKIKI5QJASZysOzlhYZdZLXKIY3ss15PAej0iRv228e+AEeqABB5q0gl
Grz+ukOx6+YABrGbCNupDMbjfIY2t794vRs/DFdakAXQlK4+XoZdCqNUATAGux/lnu8qTJCjHeO1
f0JxMHXkO8NR3PBqjNzkjmoM3X+63QSogCBNG4aNxmOEw3D5nV2NR34dwBSjxy8D1JvP7rn8bk4k
5kMHgSFj0hSJWV/5zJQ+LbXiTS04DrOamEkiol8k50uiucn6EJGTzgZmkJ+H8ee/+2AiL3MfIktP
Kziz3nGC+jp2JLdKvW+ziwZLV4NEdrh4hE0OGBfiVKRWkqMyyQ0ep83P8T+8ZfJ9jUIhwxfL7kL/
sj0i5WAChMhKYWljCnOGoq5OrtbfYiZ7LUuvzQn0xpIGNpjqjKbWp8t2qY8nIEsyDVY2THzb65Oz
mI8r1XJFGRBwxQZDT45qBR7JLNxG7BTDoASkUNgv8pVMTY9eWAtrx2lgDD89FbcrxFKrm/4KJMpn
NaiCDoLKABV/pMbKdikq1M1GE8BEWsBKPhvwTztYEDXj7M0YzbO83u+v1thpDmj9fGbQA8ODv2d7
KxqIXqUTcxY3Q0sYkVFSiy2ATNYuuCVV+DGzcarCozb9CYHQxluR1kRas5DpGTJjIz1Gk+UgYok7
C5VqiS30+rqA3Y/BBwUzDgeu0JM8lHeSOzCntSDFnfu1C5UZKhGiTgWN59GbLKW3k1CeO0QR5PZi
b35uUI41ThinG7zsPvuU+rbXUxOj/LC7ADKakLWEqpyjIRHLWeu6HSz20Bxru8QTdlXdqvG6oH18
opq6iZNBpDFJ1cRIwx7ry5pTagc2oIXJRyWjtId2+Te2sSJASxMNLQsLQMsEVacx4AR1eQBiNTf2
xnOj4qztXWyJe1LiiYBuTYAcc0HTUrjCQ95E1LnZ56RxUFf3pIN2lO7Bc567l0F0v9z3DgJiO4mk
T9OyGIid8MPwot9N/vJiB/VTeNK8tPDYz+wVhFS+8XjZLPUlBejRa0U3B35mDPJzulylaCDJs4+y
TvT8EJmhJoDKNMztXJcwk0zFXa6g9UyfT3kRepe9IbBL7BHp+lzv0J+LmnbzrCTP/UjIkvLVuLDX
xA6RZbSW2ubYKKWjk1WRY42vlo4pQuNTOlsONUlPuSPAyRJbzZgNMBfn48HWSvC3asSK7b9WvYed
yFuip7kyNikvioAaYHzmlYoRZATgLXHrG6oXkMhQdO7wBh9NbWHrxJMw+dyesnN/1A9a8Gd6CxvU
0AXUmAGHTdRh3SL7KW4/qmqMzIfq3CFXToCIdSo1KVHhTOOPeLzBzG/mZIfEVc5GUMQOKaBNAL3I
YoJpcFZ1CuxNbnudvnYvmr8eo8Po1z+zZ91t8LgY/g+jxtStQxcgoh2GNe8UrOYY9KfcU77mX+2b
0rHPrQsZna+UWAK1xwSokAxprTS03njj/CIV10YnOZM1O22heZMUyAp5aO9DIDjOLROCJ4b4zqKW
c1aPE3YAZxfW8BjX/ADp0tG4B8UDFFhRlDnHkUuR8P/Dsr6bFTY3mIezeVrfzLIgdotzLzvhdecp
ru72P6SapFPZx+B3g0KiYGaW0cV8p4fGJzZf29VtORD4+A+H2LsNYYPnQ2eqMx9v4TEaHfun+fjW
0IxLVgvaOs4VUx6ojJVyTNjuTZhCDriE0axJHTt/0KGyonz6k5Pl3TFhszcprh4hb1qVoxtAykCV
i8lw4Lt/A41WijuaYsMJ3Zn8v56E42B0Gq865egnpbro/iFFfndI2NVTtWTRyuvTvJ8zxniz7IOK
7yTf56A1yx+5+vVI1ZH3EezdprC102YwqtHCg0Vomz7OXdNROjw9z4bfWZ8hF0zeA/ge+v28/tug
+BbTK2EJ/hF8Nc5tDKW4m9XBFPyJt57XP8jyzD5yvVsTHmxTS59nxpeUk5zxozR8VW4zqAmC3jjg
d8fMs0/5w/SVql4TG0B8o1lLvP4keHTyJPtDO97O651BDQ1T8Sl28Vd1ppVLAxsQGVMCLkManbMf
lje7s18/Vk8GUZEnDQpQIs9ox20ZDE54/Y6OOVgaswOqa2eo7aI5gcRj4hgQe/nj1Wr0hDuYf+rB
MwAeIT+6yQPL676F170fo0Jkvs7UlqBiRsCVXjcjueKAWWnPufokZ70T9f4UHaX220JevalAEUCG
TVGyMn5XzOL5Oq7tg6qP/lKsx8tgSZkRsCXKwfEiz9h2aXhAO82KOXaqy4qAEluAkm7J5miQASWx
dBPltxrqn3HQ2IcloY60yxjym5K5ZOR923EM0Q7Rscqc4TAe5RPX1aoC+xWknZfX7h/Syv+iyG+y
5q0+RHOfwrPOX3ykIzAXBn8JaU5XFBcK30T/DJCmKH2KK0wfNSqM5b3Plsd0fr7szeVIQM3l11PN
7plhri0CLm1PaXxdJS8xWe1R9+/q7ysmIAUzkzY0ExiJrxdX/an6vOxSHBt8LwhB/8iv4i+8xotH
nbvyocFxCr5Jqn+MgCtTJKtT+jQdixw/gp/fYK1GnqydOpCURMjMo4DqpL2MVqYs4EbWx21Rc3NJ
cz2az2ZyLtPrnlIaJL0SAGM2baWuB5gZAwVsdezISYibTzyTGz9Aa50AfSocBeDIQC7fRXx0R6lP
bX5WqA6AfyjQvYeKABtrHxapFcIAu5sDzlGb49aOjMA8gKopwBDvnfnvdoDI5lDI2TquvCRhFJEj
yV8zW3Mrg+SK3t9opo0xJFmRZbHAAiG2GYOxFqYIbqJb61D468cRZIbPoxveyZ4KIU1Hf6W6dgmj
YrmliVNFiQc0PtnxodQOMmRSwsfLALJ/Pv7tl1hx0TpN1SZOpWkOV7kNFWhX6Tpnaj6vmZ/1Q3DZ
2j/Ex7s5fhhssvAWjeM1iJpQOXjRzrxvI7zvj+1RQxEV/bvtDQRDPxIm90+yd5MCRLZd3U8KJyed
QEhQPFaf42AunDjA13uaz3LA5eCWY3eVU40B/3DSvFsWcLMN10lZFFhWHwYfbHYHyG3eKGfZS/3I
oyqqVKzwf9+srFlXGoTkYWyUA6m7h9Cwoj5dXkrKhICJ6Twkhl3DhBF+7KZjZn0oa2JUnFwzARAV
lPnUcYaNPtDOKlRRM3cIMP7vyM4f9mJCjJBBXEkDEZBgLI+Wai5L8FXUpXnF5a61sCcQd3fNNiYE
xF2VlmV9CuIUs31upufJfBw0KoPaRfWNDRF0lyxjJiecDDMHg3tedNWBYS1YXkPFGX9OpywII4e8
PxCeiX0vpaZOLOKUMPF1edLcBbIoEEiZION0Y7t97jTfDdlJaTbA3f387q3YDcOKpO+WCixEoDKI
MMXTh1+U3jLRWG6qwVQzDG6o8x9Q9zNbh3S9gbY2m4lP9TkGKKJZrzDSh4JLeqpyqqV2J8diEKyA
TIpqKIYsjtXIqwya1brALdZ2klten0BLfn+MQ3/wYrTDTB+Tzr28nfeSj19sCvsZj6JRx8Z88RrU
J5B91E+R36Re4spBhxklkA7HH/6lSWHHhW09RSyHmyOunMwzP1YfeB2Q91h0EFr+QVX436JQSMB/
8VHYf+PQmuOSw8fOb0/ag3Xm99wcGpKYB3ji7BC5j/su4D+FMAHV4LGzRX4xLmzMrplSG+LRixdn
Ac7SbvB16fD/X1FN1nSGqGEMWtXCilqmJUPVO+ErOnrzNRJyv74a3exknsGMfqBKITv5wi/mhPUM
8SppMTtePLO6G9LOWbPXbP405p2Txg959eWyd2+dRsLn+8WcsIJtFen2OsPcW4GJi0q8Zf+c46CA
HgEakTAfDTbi8a+veOz85Mm8L8D0w1KywLs3v6XJkOHDMLqqsd+Y48JYyWO8rs/eEPozqEgnENHz
+lN5pd8Yd9XJuKvfriMgefAuL8Re4gSGWh2Zp2VqQCJhIaTaGmdDqmYsRH7iw/BouQ/Ca/uGS5Ny
WgmNSAz3TuKtRXGOS7dmfUzLZkbeJLt8hDG/q690KGlUT/R8GmlNqO0ti5xbUKbn/k1+dtXxB2hH
+oBZyUP0RDVE7xyYv7gmZKGR3PdNUcBYC7Uc7ZRS7PvU3xdSzqYtx34d8feXJDpasX2jjOofKKH+
4gP/DZt8T280W1GLGj7oP1frWVoq53LI8YgSt94m4sSJLfSDgjlsaGfo7vYn5ZigwdqA5i6FkZQZ
4RBKq1jutRl+8PIPfx3lT5btgSoe70DxL8slwKQG1atyxSO51/anpHxMsg9q//PyglEmBGjMO7Na
Uwue1Gl9jEAH5BRrdjbrjEgp3660l76MgAXmWg8L1Fn+WjIQ23xIP6ZfmF/fGFR/yB7ag4pR02QL
uGOLXVtp1yi5nPTQRxmfcg1kGMZhrHNXY8+J+VXKvl9ewL1RS3ykd3PCChpLnVZJ2s1vc0UKzrIR
N8PVre7bA/VSvtf58ostYRGtucmrJIat9ASWdncO8N0waRwdMG12sh/CNwmo5mgQGRCPs9+/3d8u
is1ZI0aNy1RGHA4hmCetJH9aKv1eXVOoJhU22BvtNPcvL+seLd/W1d+6tax2zWQLNu3SGfzoMb9H
AQOUuznWt/xouvFt4zGU/Q20C+QQZKe2+D4cvvsswK0y1brcjbDfVQtc/tZRqt37O+/dgIC3nZxB
bj1GmKbJF1DvO0t3lCLqJYGKTrEpqwnxCKQ0bxEzXpvH+YhDn9fpbvDiSqTm5CfjHm/Q3QLJTgHt
X8DVp6hzisc6gI6LX3rVoT22fmg7/L03OzUnhuqF5OHpxLscNKS3Ai4XaZrXmcFB5gHPUf56FV1z
Ugb+NETakolNIYCzFE9tVDPYSk+8l7C7qRGJBjSt9BPhFRWKAsLMipTpuoR1bXy+E/QA4j6P0cEY
HOmAlmHIHZPEzASGipXD3qjSahkRNqbuN+xWbr4xCJKUxisLzzbJO0E4KJYM5XXKrDqFgxoDKd1t
mhKHD//sF/BLrBd2bZjjQoNPtUZf9NWrYh8azupItAvvJwV/b2hdQAwjTaBQmvINXaynqM0Papt4
OVh7zBbqkbMZ9DLuc7YaXA4PavEEHIF+r9KPBT4VswYnAov8+P2yAQKoxP4stmZ1E3MkZmV50Ivs
xAYWyClF37J7UdkcpGKD1hK1IKHjYb5+G869F3/nUnjZTf6xx4FqOKuf+2hcf6Ap1qkVFFBDMkbW
SwNWUG6DKHpaG6o+yD/BpfgToMLES7zW6Yg/48a+452jK6ok9ofZHU4YqadVgHmkXbInAIbFpH61
JjjEb0G8LJM9WCCzXYImKD9QQKhScS8kJVWsGf0Y8eU7L2gaaXwM0M68UnIE+F+jpOtluO5qXpE4
Q8CPbcPpTgVugK2rQCNF8igCvr36yTZ3EJmAbKi89VKNX7Q8sLsO7OIeFt1J/M4JD2VQuZnb5G4H
HdxrMIh6f5qn6YqFOX0V1Tfx3U+T7b5Y8PqCDzDy7jEneSgecDl0Dcc8gwmO8w6iL496uN0rjmnK
xq4QyYmmNMlUIZvnrIrKdXGuIKgHBUkXNcCn+tAcLyMDaU8IbDkySyAP7OFZ2p292MWwaXscf76p
VrmRt75eNrgL5Bv/hMCuoUCX6zHWtV2erOazvpwkdu6QPF02s1+42NgRQrqQ0s7Icvgln6WjfC4h
Sdq4IMKQ8XhbPfOljIlaqroLQu8mxSfBtRvNympgEk+QEKhRXdXvDtWH7PA2a3i0sYH6KwzOobe9
uovPOF0e4weqnXQX6jc/QihohON//VabFxsP4+1LHRFDXXvdgNsYfSuqbLLEXpeWsq/hKN8b7TOm
+7+at70zgNakd9k5P2J3uApxhlGrKxyS5aSoURmXqAtIN3r9kekfiYihVo7/gI1XtjK14dS/eWUc
eO9vcsQl1+WwyyX+gHV0Cko5JeTbc1hAB6/AboiVe5Y92PnLZaeI3fb2JTc+LZk5rCZHMdm8MsJH
XT4a+WGQvMtWKC8EDImGyFozBSu32qc6u5lDwgsKpN7yjo0bSlFaFUjb+AV98qtbKLqfa185Q9YX
3R/SiToPd4/DzR4SsMNoWWytHDuSunK1+QMEd3yrfTDQ0Z4ddesFwq2XF5AIPfFNSxoGCB28hQG7
ntlxbgNNIshMiG8kPl8ViINsaOET2F/L/mdjPVx2Yb86pOtMUU3bgAymsD97rNgIiuUZDwL8OaA4
KAfocl3lLtWdsF+z3Vjirm6ioanCQgHvMIcf3pLDK+HGaQigZIWHB/JA5sH7Wya2sSZs0XWo7cyS
36zJbnJE75G3fpRcEKPGXxQktDwL0D1IEn6/vKC7MWHbtoVXFqjKi2MBrcb6LCwWHJSd7gzNB71+
mWIiKHaXErI3mgJCUhnCJ6JzrFyyLlthBBuLL2XsqfetrwYofweU+DFpjaPV5sO1UVWvSQRr2mF6
qVEFarzitHip0x7o0v5ewG9dE0AJGiEJU2MFic2El0X1pdKpO8Fejr61IKQy+ViNTSbLvFQRHopj
fNdDi6565h1pNpkR7+6vrTUBlNoxNNNSw+LxxDA8/1UZRwCS1CP7C2dYuoonMEisCxs5T4ZmjboJ
6Nd/r6AfmSpE1FEG+L9vwoDhTYn1NQyw6VY1jyoFRXs7VlVkiCsy07R0kd0Td+ku7VPsnGT6EJmK
U4U3afy9q29K6mDiX1jEhq0lsV7QVWq1yLAkSXezhDnC+ksH5eFocGaw9eklEXF7kLA1J3yZfpFC
qzNnnjsrjpFkTiF/lBnVqUpZET5PNNdWbsZwqsTHV6fRKaTFSVqKVpYyI0DPMkCV1x5gJp2uFCNx
jHV2FKoGTRkRECe0qrxIOqxYbH0I59OkZw4Geam7xi4QbAJOgJo+afpxGGCFvxZPj8kDiEVQ7mCu
/mE5qo+XzwUqugXUUaQVTP8cRK3MPmjxsezvM9AZhsOVJJ0um9rNu7YBJ2BOHHVtNWRwrP+knWck
+jgeICqgL47upufSpRIv4nOJb79TMuVoqoQ9qa4dk33p2E+dal2mnBJ5PMc4U3KLw0PnRwl0hbNz
jN4T+6Y18PaSeBHIKS8v4y7evYeHKaKEkYTrGnGDsxw7M4gL47omKpeUDQEaMBm5KFMIG1kzYfKm
8uyi9i67QX0cARdkrZ2mcMTHsaT80E21W1dToOqM2E2UJwIuNFo1sFjF6aBqyzPKBYd5aQlPiC0k
cnWu6swSFYyVnqrqbgv5CAjUt02wxkdjpnjWKFsCNoxlJw0QSJw9RX7CweBW7N7qb/PmQaN6uaiF
E4BBXkIQb1bwCpLgTqPirWhs/+Tk3kSygAeFoa2mzaNMkT4b2VezICoLHI4vnKci/WbfxeOU2Pj7
w5A7aMa01bulfu0lAkIpCBBHQ8vUyIauxFLpjoqKpw1t8Q7dnnxEMwMAUNVMyi0BAOYSzW5VAnP2
ggnD89J+DpPPOWjqLm/QPf4kbQPXIgdnzsCgJGdYvuTn4qI58gWzy5/nj/wBL0bfkvSDN57xph3l
hp1LH9OvFFUNgRGizFOjQtZc5SehudiL0/aGu8xq5SqlTmAqtaQCSgxVVOUdB/E8HRwzvE66Z1P3
avIE5J/mt4hEIsxALgjub5Hqx5YmtJu2KnLVO/MTJlAOpj984yVnxMkddfztOrUxJiCsOWhDxypu
zA7k5a4uT2p4F1N9HLs4wWQbpGCqjPq2sInDroJOC4hpvLW9MfODkhEgsYt4739fPMTRvGWFKg4K
r14td6kz31DzkxLyntkK6qDTj8tRT5kTCp7MStK4W3FeFCzzu067UtbQ7UzJSxS8YDch0fW8G+Eb
74S9nFbTnIYpvGPTxzK/rnA5nzP/skuUDeEwnwytqOQcLsXyrRX/GIzv8vp42cTenLCmbvwQYm0x
VUyWLLAR3ihBf5/4cTCkjv6weG9JUAAhv0NBRAYReWJrV7bYa1jwyBja/Jbl+lU3/7zsFmWB77DN
1dK0SnPo+BkYDb1nz/FDpUaECerjCAf6KrdZVfDrsVFegYuEZUfFIO55lBfCSW5ayjz3fJ1ifQ2m
NftcYfr93y2UAAJtG0lZvmChiikKShX9q6kWXDaxezl+jzDxMJ8SWR/1Bl5YyusaXc/2lZZYjiId
G+UhpwY4iK8inugQIOaPz/gq8lqio+mTtAxgb/mTJHvjkbD3q6aIstCGkX7+PoRBT502lBPCvu/X
nDUdzxPaunHGwXQG+czY0+XPQgSXeESPraLq+YTPUmlnXb4p9MPlv8+32G8nJtMYLx1ppvJb714L
zlC24OV2lRW3iZ6a5lNjJo5Gid/sJ3EbQ8IuUesBKj4dmg2iL/3oqL6COfKOOdO35lrFizC4nCKK
a3P35Uvd2BS2jZl1U4seSBS5paA+8VlyG2qP89F2OcGH8cSJyOHy8fKS7sfF30sqNu/Ng6FJRYS2
FN20/CFnqJMo/trM7mUz1IqKDXuDbK5Lz+2kFQZ62pN+5Lqg6lP6MvtWkARUtrgfiu9+Cfspra2o
XkKECgM8GFdxT5zV+6FomiaGFCwd4kG/ngYgi8/WuBmQD2NOwIhPBq7fWfdcUgyz+3682+G/Y3Pq
TF0/x6zn3yduH9axw9mmEt+GMiGcOhIynCmO4AoIUa6bxYLkU/T98uffjTJNUfE/ZAaW+IBjylrf
DPxSNKuqY9iuEYEncX65bGSPExFDDO9WuKObtZqZIWXgmsfZBgI2/Trzi0MYFBjvth5QIIFQxnhU
B0f7Nl3z99bia3ZSQNYT++UPqpDG9+pvQKVphmYpiqHiN/36S8aoyliaonyfnhJ0gCfoAEczC9kB
vtvRqG7siFEe99pS8YcInmnZwXys/eztkYB+89j/hO8uCQeIDh503VBxK1qim9Z6WOarYSFyE8qE
8P3aNDEKzUL5cWatA02hoAcn6WAa3uU42SPuRJy8uyLsXURoaK+Q3MRbUZa41WN3E3rTq3EKUUFz
oWnqyFd8gjYKQCxPt6HuIsfGurCjoajHjHpCbCx56HQSNL3X1k2LY29Tb+f7j2IbU8LOtpq1rvoI
4WE+8ROlQhNq+DbPw52jKhG7bTHbZRUOzaSLaiVZYI2/pPc4wwpfuYo9213P7GePlyuKkIjHw6Vd
JpyYqbH2ZsMQL516U6gflZR6rtg/td4XUGw9XdY4LaMMLhkPC/rD6hJq1r2Tnepb3a0P4S3VJE3s
ALEVdRmy2OwUxEZfWU6R4zkY9ba5o7rXiRAUe1E15BldV8HMLJ1T89xEpivLH3OZEScLuX4CaEhy
nQ4r96cGQY6Fh8XKtX0LjGXNiWtNUb3Quz3mmxAUm1GN2JJai+OhBcXT6TZ7yO+53OgMJvYjL1CV
kVODga6FKtR0F/vRE3u+jC37wG9htgRFENmQhZBcbOSNMy9S/Xf0h7P0tyR92e79R1d0FTYYBiSF
jT1JuSl1MSI/6R+V7M5qZTe1IzeygwYyVDbFkbl/zmzsCVu7zKXFbhjcqm2HI4mVOqYPvvbb6VT8
iZgwlITfnRPWcGZdFxomh2dctGKWO2ykypm7G+DdxG/3x1VNwmKFidDKvcH2Z2jjac2zRl1YdsNh
Y0fIA1SpUKWVP0SWZe0kza20LM5qXCXGbcRe6uJepmbzdyFxY1BICKy5G3otR2DY/ZWiB2lKlFn2
d/TGgLCj1VUKQUAIj5DyHmS/DFa8B7m8hdQI0NjhMerNZneqaRMO4qVSjpR1Yqgn8JtDcYvrGO8l
kSIHaJ/jJRTj5TmeDMcPsR8/UDSBVJwImUKmSj0DwwxPjYeXLJseymZ5rYfkdUoLYgphv2pmoFEG
l1hI0YtlhjDXJAxASpgbzx37TnJAQP05cxNXP2fXq8urwtORPLP55/rtCN0YFeLFBHdOMlgwynvB
03vFU47hqbziigTDXU12g++ebyaQEb0Tmm6LnWKVZHay3Oe4lZmnUnpexy8ZNWexHy8bG4JLeiP3
hpoWOEMDTu0k+/rXKHMkwJX6iUFtk2uh8Qo7NUa+n21tDAtbI5MLpoUMhjktLicFxQ3e74LZ58SI
VIlidyUtnHXMwvA2SBZ+vWH0tpKDOdyCM83NnD7EfdBoRLVlvyLxbkOkQkyGSG+y1ebBsX6a/OFW
QfoDRnQ8Z2l3k6diuGg4Gv4fnKAbowJksrpHFSKDUU4dC5XeQ3LqTuqRqnu8tZ/9FvkbO0KYTEui
aqUGO+xp8jGE8ILzBsxp/VV1SK7jIHtLEiI39fvz4FX30Hrw5QebVDHdj5rN7xCiZrG1Ro5T/I75
jVyqOtgrbiFgy/J5G/n0J7XZjTV+fmyuyEYitaU98bAJX8v6kM9UzOwCysaAgJhyz/7jTnnd3E7g
bOGkBo8Dr2AdQ/AT+VS87OPmxqJwn5qKerRNKUQ8HsLDCkqi9picdBOCpkvA/PFH6S6Rsz5djlLy
swkZWMdCtlYtPlvj9x7OQY+z9isHThOaBNRm37+xbnwU8i+16nIbrKTcx/je+NB76TOn08T8RuEM
kTeB3MQ4yo59Wg4YGHIv+0pAjcibWBVVHfcxXJXN+zZ9Am9iipvyv7HBZD5OuYlLK1PluapxDrXK
N1s/p/Gnqqa6wgg8Q1Pqr0ZSK8oKbYYjvJcqPyGHAftGBHYfVFi1IL0FB3cgedHXf+eaCDTGXKxm
BauGctDWTys7yzNRONk/8/6ODyZyJhptUsgrhrqgVLO4tqNAKGwE7zY6zEG2mt92b4QaNNkUsQuY
LMAJQ4VVGfgJoT5MfnLVHMJrrjkSueP/IDNKeilgy9rOtl7WsIYdh8E1EGB/bj6E96MTHjE9NoLj
B2WbwAjdlNKbJB0VQCZlidwryZtpJeAjtuZjf57d+AjKmCOl3Ll/3dp8TgFchqxH8M74nPH15EuO
BmoY6145ZPc9TRpwGbCZLECLPtXqpFiAFutm9Fav8Gf4VmOmEh32x+SO4mDZvRFtXBPyFsW0ozLk
uPnfCzIDN0Z6prgx9isB73bEgam5AgnabPzHTvLFAq1Nc4jBkMevKnrhjPg/7YviF6iDVVfpmSRj
4Nv6n/ML9vaNN4iWxI0pDzEQjQdreMYkwUk+GY4MVaD0x7+DaMxJ/IpsFZhZlKqEsYrdjCNGpfLD
VDT/6hz4TQszySppgMwijIT36/JNHx5bSup69/q6+WoCnqzqGJYND8aquorSqzI+XcZiIllgb/++
+SqqWkVpxQGrxVfRACHSnYnAMB/Lq7cGpsGhq1LUdn47l7ZGLaO2kw5GuVrA+pwjJWK3nHmg/0GG
HYeGS2EnQEcZTzKzctiKXpSnBUMszMN4r+Qoj5x2JHTkT5xVPD2TvZX75d/NtxOAJEntXLVkWAaV
+IFfX5ubuvLke25XOsdn0FQjEbv8PXfv5xubApqELd60/4+061iOW0m2X4QIeLMF0EAbsptWlLRB
ULoSvPf4+neKeiNCJajzjmbDDSM6kVVZWVlpzkl6OMqxXJzUvJlVZ8oPk0xQ0RBOi5+hKgorinPE
zUCVa2xxKZ0l8mP5sV52UvI0ovOgWV6vK/YHmwG/BIZ0MCTMj+ioZalmsYzDBlooTOp2+wwzkIz4
xML8IyFr21W9y+J2zgBab1l1OHUjpnRRr3LCYwF52nHyxz3VqLMdTb4L47ZMN/JOX1ikVwcYMBht
SXpKTQrkhxDCj3hPjYSIdXnzh6o9N6qdSbdp8On6ulFCuHCymZQaVWAIaaeLoTpN+TWK9tdF/CHk
+blaOufYI1WKQfoBGeIxuxu+Isja16hWsWtscfKPynG+wZjYM5VI/4NcCw6SVbjFt9fzymWFRh5Y
k6Wz24tRPbRvOAHxzsQzxwAzWQdsphj5qPSF0Hc7GnmXy8VZU2GGUd7iQDcuyjoPxlv9SL8UZ4YH
EO0kYgu3S8bmuzzOXfaDWAIzyRjdQJ2PWYKqjiDZFpoL2yJ2QjNwyz52pSayrUg6Ltpw0FtQXmTj
WZpEdzYtW4tquxH6hzYoHSPRDw3g3kfZ9MQq32d5bcvh+KAGzVGKW6KhmZ3K3z39+6dzpxZQG/pg
Cfj0QvowJd40HywAU4NWrYtuMylxr+/M9r3yLo07tkWIvubJgEHUbQEKvu/GkO2StLcTfXpOzP7j
dWnbfv2nNIV7DjY60jN6BN306SDI4Itz4sZrRmKq/g/RwLsY7gSnYhB3mQSl2p3oSK5+HP3Enezi
VLsFEsv9Jb+Qg4rbXuNdJneiwylpm6SGhbNHaL5f9rlTC8hkL057ANe3k77MZE5te8Dv3cz5VmND
qLtYiqCoZjwX7VNWH/P4blYTO4/dWb9N2oOoZsTdvInYgsTkf3wIzy06K0bSRyGEmp/B2OIobvKo
7Ae0KLAe59yz/MZGwzjIKU3iQqOWmP1/5bySGKhWgQLrkcSzlh8a6bam6ix/eF+8K8c5qmoUpjmS
sY3KY34enjBWZI/fcj875TdmhM3MnxpHtDM/u2kBdZsdW6IQs4lisl5dznPlQ1jonQEl2UNq9KNH
UAmH99qDco+BLSBpiV8yZ3RiAFsqtupb/1w/oNQFoXDeJ0ymPMbAICxqOVfZaAvhWc9flfSujf0M
rRTNBS0NDDFHdtTwoaicKFBcM7vpyIoU8zxX/KDCeaaolbJACGBmQeXMyOQWB8uLPw+5LT8yohkZ
wKnpU4MVGffWXn8g1oHwVHz/nDSa6rKwdcg/GAfhFD0xQJ3lZN7pT8NR/ciw1AQ6aUxJ5RxXFsRI
yoWQygg/dGSxrF2oO+KdeWFpY/0875e7fzFkvf08+2n0PFdp2uhi2hZY6hHgytNTFYE0YMKktXIc
lGPpRkfLpSbD/pB5eZfJIobVYdbypBQi9ngC/QIOWfNoHlKQDUb79vIvFpZ53yvGxAPiVaqKgLzD
wrJ6WPnA4BqNW8T3dnUfkn6K2kXOT+WKVGtVh+XUp4ta5bZV/tMNbq8RgcIW2QmrEP3HEaucr7Km
uM/LHkolN4snO4aXHxNX8gB/i+44wykPaMv35MtyNIHB1wFyyTrI1DkhohWeqrSOrEwPNXyD6g9f
kyfgogJb3byrHllOpner8+gJvlH/Cyi+N5rua3vKuapMypKh07HM1n7xUDw+TfsW8H8ZyIQRVoMm
CoASDPcp9svbFKXs9gZsev74JcX16DIIBvkFb1d5T3XhUD6Uh9Hrq1yelx+nWPLqY+2wb2CUVayg
znASxlO9zy+UXMoe+K4m1ewbNR9wd3Xu4sUP2U2FukG/G1+BhuoKu8Wfv8Y3wmeVkRSg7NwzovMd
4TdZBHdlU/hOJ2XOQII6wh767LtQHaXR70Z/asFcHfnScBqrp4hM/jCveE0mO/wrV5JJYoCn55sN
al7hJYBMTx3jHnHXTqQycsStxHOkisFgyXoGWZmW2AOa1PXxXssOjel1nWEPtReWxDEnnDPf+9TK
WaxM7IQFxVlI7ydpf33L/lAx/elGeAQ+NVDRy8Ii18kDEyscv3wvOotbuLnP/jLK8daddlNjS4Bu
y47ZrbQDLchFOlz/ECps1zh/lrexEi0FNB08xivwRix3r521N2tlFhuTrpo6q3w+ptTzBDyqkMkS
h/VD+xrnaCgOXHTOeVFo50/5nWxHIOumgllqWznv1aZKXPYsYT6L+9l6UJaPxGpSp4KLnzS5G4eZ
RbIM/IPVxNKjepgBjI3XiH9dFvvWKweQT8tk4P0x1QaiGvVBFfZz8W3qz7WQYhjNX+SX68L+kEL7
aa88VkevGRi6lLBlP1jR+tvgoABbHkTuz+SrjtKMcy1qIJdofoesDhfrfERj2TE+Cs50VJ/Ug+bX
7oAukNiLbqeCeOyQanIBkjXorTiXuN4aiNbR7ajktuIvOILifszt64tKuDWdWevKhQ59GmoJe1ol
PxHUGdcEZSjU84rnDpmDPFUUlm4IzxP6sXftTvmI5kY0MDMyx85H1egpPVh+ckp2gQMGNWIciwo7
dc7HGEI6hEuNYxfPO9OvvMQLb2PLli+sgNN3NBkcZUHce66N4jSeRmjMmECjg+Q1FSKkcFecZshU
/Oa1QwIsu9XR+UaZEPvta+eSfdtqV6tGmyUxh+wOrycGyFk6gx0eBMBph2CiQASMzik8nxT3ujWR
q8z5HqRpIyTV3gRjGvEc76yz7jKsv/4x9mriyfyHLoqfDoGfHp5DOV8GkOYiDh5cRnMxibaU2wFg
R1jDW2NPzywx0e5TYIKSoMlUPoQHB6mnNOsK9lRkOyzhvgxc4Jj5DAQQpxVjB/Mp2Ml+4ZNdfsT+
8ighQh+P2sz2V5LQvotEzKXwItdY7GrHqIJnO7tl/fmhS1kWcXnxcz/zEJqxOkDlMQSiMriTJorS
gTIhg/NIilVOcjpDN0aiCE6PG1A2oerEgoGJLK/JxCnlx4zbQtWylIV1ycH8zjr8NNB+a552AvPr
c3kbPsfYS/boZ01A6A7wAGTzqUIwjyz9LTXTT60u56N6a26DCrlSNwZPjXLpp2/Xjyf1+5xL6qtR
ElR2XpTlq2n5tfl0/ff/0JDzfiA5v2MCkGWaaigAwoLYru4AZoqIHF3fqHcABxgznl546e2ZeowS
IY/BuR0gIJe6bkExFvKwRpLwKL/xOdKpVypPx7eay2C2Hc0csvDUfFA8+bggxEoex8Sd78pDsRMO
aAbHew/46RhEIyEGCYPlu4rlVm2lnBVy2p3e2MNNf2atarEvPmpnFRxDzRksUWhaK3yD7NxmQc+V
a8XkgiIAIJuVzjJz8QcG/YyAKMTYgHKczpj3PFPYjSxbck0aFwcVVqHoHctyiMJ5QeWla1/VgLhC
iBPB96JrUsqAcKBREfnDeLOM1ImglGD/X93EbSrKnbVAiTyzw4dwL6E8IB80pMxZZmZ2ZfQnUG6E
ek+ZnB/pElOMKhNC69lOH8IT69mUFVvbsR6F5vltFs4lpRKH0OS8SyEuelPNLAsBWkTGUyIeSgCe
A3SVzJdS28b5GcWapWRmD0Zh8MfmYys9E46MCIv5buyxqyNDYuFq574ha5+Rk3WGU30rOMGeEXll
e/mkYeg0/DtSq1V2j+/STseqwPsNsqVLv5tuUjw7spPii27JxqqJUJFQ1GKburJPCZh9RsVecJb2
ZWp9GXZZfGoVXzcu2nAx4g/EwhI7x9PUp0rQpjLLOaCE8VF1gPmPBNX4ifWUhM7yXNxS/WlUlMZD
VGpiEIgGu+E7T/vIoJqTf3Tc892+2I+eeBh22UO2yz7T2WBKVfb/1dIuuWQYlYp9DJdPKjK1IdUs
Q70Uebr6NIiWRS2hGktus2tv2Vcn1iQNrtj99Y0j/JjFuZQyWjotzaCMHu277vuA2E8m9SHuF4vz
IBjFAH82C6h76JM/pDuWOx0/Tju07R+pVgEqWLE4J1IrVgqSaKhkPv9g684uCkAMdFfxwUtoJ8fB
LxwqgKbeLHzzdVErvSCy5HW7626kHBMKptsUdo4HGqtuKU6JLG2PDKb6ZQTl4/VdJKSDJPpXm4yA
DJBrIqSLSGmoDmDTEs9yMsRnil/ZyR6Pb3RQ9vsEbrsnTOi6q5H4bm1JBT26nGJ3WV9/D0r7HhWC
jhyl3HwbWbKhSSAhtECE+quKc2oaIITAQ9+UNCdSGiefz2r+WuqXaLgnlpNZ/W8hykoWd8SnXA86
wLwgl3dkaUv2UkHe1MlBORFcdC9FLRxTxbvrUimhXEghJtnUTTOEmqZbzF90bTcbj/PiXpeyfTxW
unEn3oy6SuqYmAEskrqTeMo5x/XXuhooLcS96SQ3hUP1KW1H1yupnAvIhB4w0yKkRihiSC4addAe
dVAehi8x2DTKg+aIe+2QnFlcUQD4prKvq00tLucUrGYZEy2E/MU4zOFBRtYA6UyxerwuZtOdrtTk
HiyZKABSsMM1KE0ns0dfwbJbgonQ5boQlT/spqLnZcu6zuOytecowaRqaY8NocrmNfdTFSD5/Hre
GhRFpNKElN4I0VGVnVSdwuDcHlJdyeAeHqM5L3qdYFcYirtgK2741kCpo6edPbjIgsTmRbSSx/kQ
S87mNpkgr0FBbXEhb5c+s5eOsotSm+ptv+6xAKT96woWYVjUKWvxLZfban6RWj9qHoX+OStI/ANK
Mc53DGK+NOIIxbIDy5flz8ETw1VnqWU1t6nW0O0W4tU6cj4E+fq5zQaIE4+G13+TvghOcZIvGjqF
ZLup7bKzqYF9yug5B6IJbWstGhZTC1/l8kaQ7peZKMxtv69WanFOQo/iflp6qAU+4xsJV6j5KRHt
as+6GJJj/gJu3TuKJXrbMYF+W0EiQ5feaJlW0WSr9mZfLQkm9g1cKwky18ZhULwsIhlbNiu51k9J
fK+eNOhhtJQpOofj0WmGs5Bhnirzxu6uNP1Uu4SIMEuqDrGlHijuGW2wqskmXx9Y8hEs9ynUiyTl
NOftUW0SR1MzV0IP5n/ve9eiOKMcFKmdgjkGpoRo7AzlyxBpp66n2Ni37HAthbNDpY57MUFXlavN
wAY49dFD3xHR3JbnXYvgzLDNl3FOmYiqvY3k++lvoKrWv89dUoZe1kPb4/fror3vY3T4NSpxlAgV
+Ax+pIW6mYfYC0Uvjk06HMDbvbu+3YRl8Vl6QS2m0FKZFt1Nfy9OPpg3B4qVb/OGWq0Vn5E3A6XS
chWKsBtKddJdqjs/gN40pyxsyzWerqu16VvXErk7qq9LKVOWkEnEEMrb6ON0yh32kpacya98gZK4
dU+tJbLNXLkgs8lEI5mxkpNXfCwQn+XAuE1vxQPwl33hlpFzsHlL6slEbSB3Z3VFLeWDhqWVW4An
ROBSyUJPX05a4V1fUsoYOccwVxYoPkcIWtSbQTr+Fe7kev04l6DKRpOqPX6/MYpdDcbIJBr9SiFn
b0lj5ByDMvdh1+gQpPpIw49+6QOH/5aV4Vjqr7qlqrvUDnGOYlBKsJV3EVBRkudw3OWyG0qnWXm+
vj2bTc+r9eMz77VpTMqQwP5Yln84xMdqz9oa6AEvQp/fcuxZnydWgPUz430s9nZmAb1xKRx9nAjn
RJ1iPqUeYYS5mFWc4sadd/Kux0hj8MT4iYAN6Rp4PUb+9VUkjJzH/daGNjSNDItYhp7ZXrr28/Xf
32ysWe8S5yX0LJqbCgjmb0kpQ7Kli37U0KIHWs9/1HAHHJIDcGU84UQloKld4/yEVodJMDDBavrY
S/sW7MpL86G2nggFqRXk3EQGoF2prbCCwedxZ3hsKhuQaL6JxwgYAv6y6LpeUc5vWEFZhwu7W7T4
IQDZMgVqRCnEuYugDtSsZeYeyoWtdrmTmVTTE1t7PlECMFxUBnXJkmR+XiEMGykpp5ph5D1Omj8N
rzTTIPvMazI4wyuCIM5URjmfHJTYZgSgOL3H1Mm+N4B3PeBF8AE5A99yO8WWHwij2L4b3xXkjE/p
l1CchQpW39jFwXhsDoUXfq721YsKSnFb9dpLjJsxvVDZoD94kHfJnDmCaiMcchWSowOgAj7qyChG
LhPLmj2B0EFfyJsl+vVucgaZ9mBqVwyIBJgdiwISFHmBCeKhlQYQMtS53kxzr8Vx9lnkAN4UAmys
dgHNN4PJcGT0A0g79USO226fhffV5K6ysSu6NBfejEi/HcHL2aKFVh5BZWv5QHd8pFeTOBr8wMGM
B6vQZEw7IdxPBZqF824va7Fz3UKJ08EjmNZhO1kDo6Zbglsx8hRVd7T4Plkab8jO5vD1urTNZZQU
RTcACmXpfFIoVaoh0WoopUjZP9UoX4JSJC6yzXVbieByQnMWg5qgB7xyjlHv/CXqkSA0vetqbF4p
Kxl8jF31WppbUMOQv1XWfm4tu6u/xo1uX5dD6cK5rn6wOtGcoUsb3ksY1e0fLIoPjNoRzkEJVlWm
GUPALhASLtlesD5c12H7mK4Wi3NEeV3GStBjscJXNGEAYjv0o1cRFW4BgQwhayuPBcCCn/bFeSBz
EvVlECGr8xa0XqGacFrODPSl9MwHEpGIWjvOAZVTLqu4hPHw+Wr6rS3ehkdWrZm96AEtGEBGoaqy
lD1wXkjMDL0JM4Bdm7GMiUw/NVM7SAjjpjaMh9QwMrVUe3ZI+yN7s0o2ZoHPip/s5T2V4ty+pd43
7O1bVm9HQTKSVuwgC30QIyacwmPsx7dsUmT4UOwqJ3MmquNz80peieQcRGGEyY94YHRMv27t8jVH
QTF2lMyVv9ZvMzKZE7yCqPV/80xvz7OVroWEPogkwVHDG91ppNQG6ppd9AXhNMg15bzGWM9o844h
x0i9AMVf1rl/2+yne/mSItyZdJuurm2H94BIFxVN18HeypnmNKVi1COngvpl4Csf1XnH+CVB+P6k
oooIbr4qxzFMPcsle7K3vfFP0XyyqGgEo5IZHp+M4RaWlVe+pG+xR9PYbLpGgMjingoJNsckELf+
R2M+gSQVi6k0A3iRgZVagtH9Mg22eY8WZl9FfAAkDrT0mDfmI+sTrD3tuxjbyowBAvbW/hvG7vW3
cDY9mlaTjwK+JSkvmbwr5ZuKgijYdnbv6nJ3XiQOgaUXEDEulzg6jiFxLqld5Ky2E5Iy1tkuCoIn
qudmmO2p9qLGJI7Htg9914O78MBYmjaDBj3mJLJz68MiXuJ4JqKqzVLAekO4S89cqqgH2gZ7DP6A
2sgu4HFH/XdAMT/9iOuPdC/b6Z2VQfKXnyikoRlCpgDgl8PitraB/M45/9jtqofglHqU96aWkrv/
uqpNFlNkJjE89+H3UovsgSJ6JVeScyxBOKqtheZf5A0WVJzV18wTkM3U7hntr4w5wuwbdc1uZ5Te
V5LPKCV5MscgGmYviwAzAQKI6Qs7eaBRuYgV5DNKXSmKYc5WcJEBO3tK2hthopoR2Nn/7f27Uobz
Ddm89CEw9yAjdH+8ypqXwMs+tDeiS6PeUxpxbkJRqqLuEkhrhZsU88LNl176304w35wpWeAoSHVc
NUUy7QMg+4cCxjpTMpjcDBRkUVYswPTqGEP5Na+tSXqBnmWoEtwGvnFiI1MZutK0zxjTcFg3zI+G
Saq/ddPRrsRypyoNg6nXaoitg+k5DDWvj3IixKNEcGdqEPJYqkyYXT3fBvJNUj5cj8M3jUAxVLD3
iJaJfrZfVy4u4mQZgCPi9vJRHPaZfGx1okJEieBWySpatR4zGIHW1/acnpfhWdIJqObNZVqpwS1T
EKpDuxi4koIZ4HzyP/JfJV3fBfB+JgblXBBVgEmeUf6uc1s3vl3fiM3GLljuf3aCdzCJmmWLWkAF
PbWzQ7g3LFt00n12GfbhMxuHGTDg6Iw3P0yZKtEQC8hnsUujwB1RQ3oBTPSujPxIjwk72E46rTTk
HE5rFGY3CLA11j5WuNJJcLSd+JW1LgQOOVFAmB3ve/IqYI1y0Ci7KQ7iDmT3FzZBpbqqbRw7zPRU
bkSg11Ai2f9XzwY50jLRMmAkg6J6UyWAUGc8GEFHhSyb98RqIbmQJWw7rZYULKSwZ9D/wyl7gwf/
d9OulFKch2hkAfV+tmvo5T9llfCsWl+FgGotJI2D8xKjlC+R0GK7ekB157Ej46UnvLKGyvqT+HeV
htUKcv5CbyJzyEdImyKYg7lv1IvQ9SCjoDpiiXPFt4LrRatn9QJBWjvfqIP5kAP5j/Acm/H4uzJ8
B7jWBaLYBtghADm8NbOod+mtZdjLudvpnrqPdlpll6JNtfoRlsF3ghd61TdDBN3SaHTqaB+aeAhk
RIvEdo5jpR3nNSZ0SJQZu6HiD8As2iWP5g0DDO2BNUJFk9Rmsf+vzm89LFo81Di/WtjvMrAdDUZD
XFSbrL0rN893fDMivXmWoI54HG4Eu/4cAfcgBxlKByBS3ZvvgkdGTCzv+xfNLW4+KFR/JKUk5zxG
DMwISc2u4+VrLHozhcNEnWS+BzyVqwp0oxDAGikYDve0b06DY/msG7t+uW78lO1zbqNsy1TvF2yZ
oUR2Vh1k/UZOn7uUePJSps75iyQQyiwLodMg3gGwwl66h0UZiYN8XRcQyfxqfqOeiPFY4TxVqrmT
4YqSsfFU2U0KIugjtkjmk/tjURfqzEgfktAAzpllPQZqAk6eyu/a1ImSj5g9ctqh+1hP1Vehm8G2
HBJ35cZr0QBVjol2OJASo77AdZ1KaVRJS671b6/FeD/czLeJF7jTsTwEdu1V9/T53si3/SqTXayr
Ay7nyiAHC2Q2rnEzOuzyxPF7Cf0WgEklavXkgPPvhvOrRM57Gb3cAulNBz6jK1wYxE57W94PXyyk
nseb/hGNRf+CQoQSyvmxoRjS0BggVPXbGllFBssdHOqvzG8ur6zxOixs8hH2u/n+qir7qtXimnqs
NIGGxRWP+QMDHxn94DB/GsCcUB8Gv/mWALuUmmr53Zv9KpTzZpOgTqlaQWgiW56kopOp7nfXXczG
aflVBhcBpYKsdRWz1PmI6iVQVlJnRDERU5rAIqICceawfs0B/CqMc2hiuMy6ILFVbJF67s+W8XWU
bua52LXG53j5QujGTtk1cZxjQ7O+IXcFxKl+ecZF5Ad7EF28IXtSadiNrNcvqr1NDqwMJG6SbgjV
N7OUvPAEyqAzwJV8YPB7na8mgHW6rtwGqtKvAjkXk4pzokQGlGt3DWbsGby0dQL3tRs8ZR8kREds
glM8MRSHYCfsI+DCUdtJ2OdbOLDSuQqCtptifEKnPfRRbPcR0a1DCeAczCgsuV7VEJAb7U6brL2Y
9/71ddzeOLR6a5YB+la0L/96spc0LoUJ9yy6pcN94VpeeBTvuuNY2hKGnQq/0Iid20jrYefeJfKF
AsOscyXOIJHNxcWYuWXD4IyfjnrX/0E3DW3LGAeVDT51lGXWUI0h1m8C7pbisrRRsY9B76SCeqI/
kU2fbD9+O3DGuzz+fLe51JiFCmfiCI9s4i8+Ni+dbV4wunW0Dv994pct5Ls4buuqVgvlGq3nbhKd
pu5sTqdE+HbdPJj7u6IR3/4glyiVJbICQhnROoYi5pPVfifkzU4IhFM25JRtsEv6mjzuVNdx2CZj
AJXa2Q73jFJWPBRfmh0rIMWXkvCQm3fp+wLyAIujFGRzIUK7Qv2n6PcxxgQWGP71JdwY1fplm1Tu
FDepGcZNDp3CD7qPBMkOwZAbAYcPraUYHEZRPPps3f2Vc1rpxsUJjRlYoDiVe1eoPnVlbE8U9xC1
eOz/K+8nF2Ya5yoWbzDrc132O0bAYCuC+ZFYv81rbKUJFwZUYxJLQwRBE0aEK7DuKrdoL3KYZ6de
HJROXDRQlblWWxkcRr/sx/EgoHeFgojYvrhW6nBOIs9kIa4aqAOIiGOGGANQgDvErHb7gWW2U9ya
+iV50BFcjW+dpsInwbu+pBt4T7+aJOc54iptApE5RpSJ74HDDJSK2hHOxi7CvGn5MXhsD52DORkw
gYE5zidxxzcvtvc14CER0VWdmhKzndGJnhQPVK+X4BDjGVm78V2OegjVHU8J5PyKqYxlKFUQWJv9
IcqkfTxQXUKUCObaVuehVnQtXtiaWoXhFkAWVQSRYEEnzJNHOez6SFraHlqUw5equ2uz59K4v24a
21ow9FLdkiSJJ1qHt++mcoQWzXweZMxJPFz//Y1UODO9dwHcae4iOZZaEQISRs+BudxjhN6WCHhf
xjPDoNG96Sh7QIYHcSwVNP4hIHgXzp3vcRGSPlHhigdP8qpPLcac5UN6kwI7aHjWQ5saVdy+Pt/l
cWdd0CMrVmQoG7ZfBOOD3pxDcMfq6neler6+rtum8S6JO9HqNEbYO0jq1OE5LEVPi9vDEFN9ihsN
Jr9sH9+VVIxz1ecseOuPySE6sLosq6erqGEYzrCX/GmHLtMLFer8IWj8qR+fUVDTQe4kFfoFt2yW
W9obAKCUdh05LUFK4s7x2KmAzmIP7CQVDqpmnFvN9EpBPsdj4Dd4yhi1eBAz+dCXlX99Ezfmq39d
XS5UKLO8UrMAsutddpiRXot3xoMB1Cvky7HGDD1MOKC2sc9dgaxwMGP8PfZ6X2LmGlYOrJmragGn
JqIh/YuVtY4eto4VHjTpXkntlIpPCIN9SyGtpCktqropczRz+W0eD2aFxBuF70M4s7fIbCXDCsIc
FMCQMSznrHqUEiJzSBzvt8Oy+v1sBj5LGeH3p+5j1bzUQ+0Akn3MTwqmG66bBju/1zaH8yRBNKVB
ygJjVj5sfQBvAJ7hX4AkM+u+JofzI2KZSmIpQg5D8Uz32h64s+AUsvwSKKL2X77QftocnzYApn+p
J2gUfoNCRK+MUzximNtJb5jAmRFYXl9GwiLeAqPVjnXi2MzaBHlN+6JgEqF4vf77hFXzKYHGFGQM
3MMiwuRgyLtgfFSpruc/vCfe14xzEm0FdG+FXWJATTxjmsFjqN5ItiAXF/o5rrLcwwAPxXlIGKDM
eQchbfq0CKAZkFE+sau7O/Sgix3vJKCyqIfWtXx1P+0AbOiXL9cXlYUEV2zyrQVwtWmD2A5mkRm9
ayTSrVbP92nXVja47bwh76kXKLWDXHxigeRhGlhSh5GULC7abveoFe0HR/MFv9jJ+7/MI72HRDJz
Myv9UjNe2oo53t6864PXgYJ1olTifEdliWkh4+HOgAuD/lOYPkTK4/Ut2jxXJqbfDR1T4iqPPKnH
6QR+k3Jw0/rUBt/BOEX4v+3AYyWBs79yrMzcCiFhfKN77j8AV9Md9t0xB2l3fTA98KTawoF8qmw6
xJVctrirzQmnAtmxFHJZR+0PmmnzDq0NAPFL7qnomFpGzvj0OhXKpoawRkhtPQ8dkZw0eTuov50m
00I/FXAKdFnkPPyMeZ1iHHIgbR1YimryGoCose5k6RS4FTItrILB+K5m9weGMlA1diTU0ebV+f4V
fBxZTTWGzuaCbefidQfhIsH5Axo2tBXAULD2zOm1dHtgthJ39vYbYCWZewqmsV4moQb96+8D6NeA
o+6EoFFlmfHcHU9UnLNdl1rJYwa2MiBpkGdlliEv/ACZeGmX33rUht3iFcToXuzmrUP1rm0e+JVI
7oYYu3IoRwMi5QEo1UHlhmLt1Gmz/5tD/9OS3jRfaRaLcWOEEvYwju/B82hPY0t4Y0oR7vCBWlGo
tQYSgH9nKK9WvBcD4sG7ebms1oo7ctYot2ZSQoRgmB5IlHbDkLrAl3G1pvb/t/Xi/DzYdKNQbbAt
TQ6E2rm+MYaU2BJqwThXbykF+j51aJO0aMOa2x3AhXbZ3BCNG9t+6n3nOR+ydKXSdMwZ95PhxGZm
N0lMOHxCBB8Zmto8p4UATfLgbgq8qU0JAZQj4GPBvA16q1wg4QcoRIb7JHJDf8Jtou5Dj8oFbJca
3y2Njw0XtOTmtfomD47gjewms7vdfIP2abSxXrc1UhrnA+RgEpe2g7Q35l9HehEc+Yk9mRvfPJNo
28yufrtUQLFhaJqJljG+1RTVJbCcSDXWUhGr4yS3vpYuiVPn5TPG5yVnFEWU4Lsg3V1Xc/P04iKT
JE0XZUvlHIQxDPJYpozGB0qlH4BQaMcKqqmfrovZTgqs5HBeIhJnTZpmyMmk82Lmu1E8qO1nTTFt
vduZrW636fchkgn3t22iK7Gcx6hSJKT7umfBx215RrztfAPBJl5+CTruqZavjW4sZB9W0jjngYaO
UUsrSCsmPL7k8j6rUydPzH1SGbejGH6b++Qyi5jXWIxdbBHFzu2mkZV4zqlUKPZbmYg1ZpApw1MU
usUlcZOX4bviJKhfOMVkh+5/3138i9J8KlrqGznoI0gVxUuESbA+JGxn0yW/q6Vx8UZcKksgDi2A
aufIM8BmW0bgBKZtZdNhruRwcYbVNUG7hNi97mO/yx8i0BulvnTPAP4ZkW10JJtCKImci5HEUF9S
digGj9GiJS6r+5sHrbVHT/UaXwUhzf94InjaHWE0grhSoWUChBtMm6Nczfqn2TwXQ9SnIilKRc6/
yKNWGbHErEO4q4073fjnumPZ9ps//RfPrWMY//ErCy7RpRrs1PwyCw9d+SEO70ayfY+yRc6fyE1k
xHKP1VMkV/3OUJMjt9nPX+uPk2MdkVQ8ADpyd13FbZkY3jA0RZV+4zFPx0UXxBkyhfreaE9lVNiZ
EBGXOSWE7eMqFF20OtcRiSLiFf15PhrFqR2863ps512sd0XYN6xkoNs3z9sBMvRbc3bKVxC6gZEo
+WIWKONKcFGAZ32JduQxYwf397v1XS5398hR0EoTBLvWY/rAWqctFAarV0bRG5JtstRCchZSWKIW
gIwFr5Ws8pZI3HeRdR+HX6+vJSWFu2mQk1XFToQUsbqb5Ocy89KZOFl/uE7el427TtI5b1pthgxg
frDuIAa8oR6yxxikEV3uKsDgVyqbYurcchggcLZMRRMxf8tPeqCyZQ7W1OBNFN6GFZiwgUh5fe02
H5RrEZyjV9rFyvsYsVb+HfXwfxjghvlPCRYM8Lwmu/qLfKJGpjfXci2S8/Sq3ubhIEMrFdMdDHOD
TWExLpUclMxA3mic+SX47zH6DHEtlDvTaWuGepRA6JRfisaXzUuUutfXcit8XIvgjnQS5JMkIL3o
dlYHavSHuBbcJToKFRHbbNn7Wg53hLNEjZUOqBtuM8LlloWzlGCF0EPCRTGT5j3FWgx3eKtiVFop
gDoySGrzIysStIeGxHCmbJw7vVEqi23VQYyRBKdWN9xlISPfLae3VoU7vbmmT33FAnvWJLbc9JMd
f7M+sxwzqgL9CxlXEDvEz3I0liVoswZj+4HXh+qwB9ycW+XM0LeBzPZ13MvEuADbjd93S2dDYaZk
ijwfpRIN2gyqzMEtJ8GWp1fBejJmRLnz82wSSY7N0F4CgOf/y+KjXDWu62oIIEu/Vz5iON5ZRLvH
4MihOUaTQ/qLbQt5F8fFvPMSJ1XFIkPV7z8ApcdOXOuh+M5ybOzl0n+h9o8SyPnEIhsnDbPeeFfH
twIAMoKn645i8wGIHjdT0xjqvMqX+lQ9Khsry3C0zEdRAWrt17L1lupFBqJS/tKO50klEpXbFvku
kTtl46wPoipCItj7suFbGT8sFOrMZpJgrRV3yvR46fOph4zihll8/n+kXWlv3Tis/UUGvMv+6uX6
LsnNnrT5YrRp633f/evfUeZNr6t4rPdSoNMCEyDHlEiKoshDjw5kNT3ahsivfuYIxGZ05kqbDUFP
cIdWQysnx8Y/Ciln0db14PeisTkddVAMKSmBYQTlXZ5JnjbzSiB4EIyqCUKbtkqPNRuaK6LuBR5F
Mm9T3gvIFnEmMdq4RRkAvfRriq3t6GRDyZM7EFjErsCdeLl+aFyWjMq7gPO7fAzTEllJmihSQASo
oWabP2OQt/v05wuYvignQSPYmRkzIZvruE0t2Xc4Vrp+nl9kYc5ZISpauSro3vzvyA1aaDmGFqav
2cRrHunYNXPgUoTzYJlzN517P9NBpQ3Zst6qElSoaPltOUa7fB5cjozUd348Ni4yMn5BndRaNlqA
aTdgQHODY34KbsHX/SlqQxqBXaAY9zCCHafua0Ap2S7rH6uBd237j1j2NwLLZp0ZlSnlCrSiQRFk
G1najg5XNxQ6CwlOqPvu2yInFuPYr8KcTeVclNFAIQf52JunhBw5G8QxqPcB2QtNjzot68iIVXsf
TnrGfY3OjMdwBrxTosO7piyHV7lLGXF4BW48aCZOjwpV0v3k3ZaTewSA14pXPSL3w+vvWo/OLtvG
+Ay9w3BHTaNriPpN5GHANBx+l7/QLQvveAkE3oYxnqPuA1/TZaxnNjzV41Wg7zkbxrEohfEatT4Z
+jxSaar0HJWplYIsYy5eA9Qk6UPuVWpoq4MXdqlliN854HRLNsyZ7VEYBaKFM9UW8S45j+jBaLwR
NFhDh/fXzAldHtcn73hRGP9RxLBpmZ5fkrCj17j8hg5EGTVLLug8eo/3EsHbPsaJKHMYKBP8oiMg
es+vkvRxewU5BwvbohDmAhivaFghDk++/0OYbzrj6zYEx7+rjMsYkqTNS5QgOlEejpYod9dCiQKR
xgwtVZqsbTDOerFNCT1ow0NwasAlxtqx6aozCVVnG2JVHkmRTUnFmwkxGIuKMhLVYoa3odGXUWGY
l9pelhTxvonDcYfiGvF+G+89tPug5AtAxsLiQUn1UMd7oWZF37QdsrblrrvGqTxbtTs5BjruaOei
6fjfcMf3z7zrwfo5s/gA5oQG0YHYqPSVl1Yu+UcUVt6ZsW26tNBAtnz0zwv8Ob+rpr0AZSxNM2jn
TAzQ/CrYV8cyt4rrxI5/oVLri4wGw0+1ZEiSjlYnVVQUia0Pb9CmGctVjFvQDOIz4RTEma13nBB7
1d4WIFR/F8db2RJhgEXgXoJ4CrlPXaotpRU5VrD69LWUhdHRliS6T5Kod3y8yYDJbTw0mOAbxaD4
MO9UTEvvY45VrF+SF5IxWqpmxgxyZEDOJqq+aHF4a0W9NTk1eiF4KslbRkYj6VAeMxsBNuinqXfn
/CTmh22zW4VAAzglTULRIXsZksquEE0f6kCqLzE5htONWnLWjG72B8NeQMh/KkMlSWOsUIhSQZnB
fdl/qnsKq66B9FdDKMrOemw6vRXTEtnO5Ff2XB+yo+/oj9E10azyZbTBAYVxevq9OnP0bzWSusCy
+SBDy+PCoA/aMeptcxQAdkilZeiI2d6i1bK2hXgsv0cR66mk1cgM0gBYR/9P6GCm8d7AkOzRDvcp
OoTUMz9QXD0BFuIx+xbmhdGkLcQjxVc5PlfBt7DaFdqnQuEFDBOPzpWgmSgIoHEinQylIpoZMbEJ
E4DdHoTzza53Ffe91Hef8DzIumr+VhyT/nzhpxpTE8chAXZXnILsq5Ddb2/dunVdfj/joPomrKM6
oIqpSaeqfy3C+JF0pb2Nsh6uLZaQcUq5JIB1egSMeBRAm669ZPY/89NT9JTyKA14MjFOqZ3jSZMb
nNO6GR2GHpyM8WwJ4viDIxRvb9iT0Q+FLPOBE/0SfxHZok8KwVMKihk7vJfc5qF84t0i1r37YiGp
xS/0gcxjHIsSMNMgOdW+DJ6E9H5G87MtE8OVAv88VoprCLVT675ddqa7LfS2zCbLADLhfZSYMvRR
kEGV0vi2rvPK6en2fPTG/6qkyVJ/FF3mR10GiADExD5qzIreHeIrKTn5YsFRTJ44jAeZMZJAFgXo
ZW0cuvA5Su+2l2tbFU2RcR2yXCRlSlVE8q+T/L6e9238vA3BWy4q4kIj0jHDzPUCy6VBM75C8XFh
L+IezF7lYRK11hmi6VOPWoqoEswIM3RdYTAp2VabE8SEPjL94qMKRpbucVus9dBpgcF4pg7VntOg
48alv+LJGE11eKjOvCa2jMCJ79FufMy+b0OubtYCkXFShaA2vikAMamejPCcCz+Vwfs7CMY14UoU
CgGtw86FY1VhEgYY/6Vv2xirp+JCDMYtgRyhNlpalByanjJN1lTcNY1XlSHHdlaDiwUO44oGjH0U
xRQ4yYyq8vw+zSar8J+n+DlRA6vIcrvkvRqvmusFkr0l60SKzDwBpBC/poVgxzEvL77+RLKAYG7J
ad0UYaPQHbr6h/tAPtBpx7VX7f9qm9gbctDJijg0kIVMZxnMYfnONx+F/z+XFpKfC3EYByRKY1US
DeK0+bXSfJ/ll20peGaqMq6AyEYyjSMA6jfNqtFNEzoDOGgsDCTpkB8c9p3pbENS/f1wPixEYhxD
Npe6FIFByMnq76IQWKH2ZfRPU/k463ZZ80IXjjWpjFMQ+glTEWkFalDeyuFe1VW7GH5OCiefux4h
LaRiPEMwCKgTpgd7kVqUCzJvbA3TBvKzupcGK/d4N7fVQiAw15sgMSEynWL857lRiXFoFBMAh2OD
Ct5DBUpp6V55VTy4JTydpLaCpnke7LqPvaAy6pI2uqlhk2DBY7zrZ9M242A3TLwOuXXfdIFhdEQk
ui/5tKi/bKSXZkZ/pjZ7rXKbxdGxQdVCn5teZPLukSvUedTaLrCMsoy5IcVpjzWldX2hjXeoh+BO
2yfH/qRgNhrtzZj243l2UWqy1zMUgn5qfVWRIAjDhZawIzyjkHSgBJwRcITzHWZlHEu9v07L7rBt
g6uO+ALDvnikXes3igCYVmmsYHTDgHe6rLbYgw7rX0nYF45+jDvUJgFivjHuaOYpB2mG6viKFd2p
To+K80xCyTk5VHt+XmPVxyzAmbgwHMVCSHyAizOIn4brQNoZ7UHKDgP57s8/theTmvYHh7YAYyzR
J3PW14mExRS+SfEx7G81ubfqvrQlhZP2WnfXCyzG/spY7swsgGD0bbE+0HrX5NrHOPgc/VECl9yH
pyeMHaaJMKNvA6IVOmIEs9uXU/qXqsjYnAgeR3FsIVEt1MVxJIXq5XLLq1/k7RHjnkmpYz6KJMKh
JLGTTeALEJNDng/W5OvHeOQNHuKtGxPD9a2SlVIAuD55Upr7NPjLRaP+c3FpkCN/TOocv19NX2Lf
LWpOzoTz/WygpuV6Van9hLRFAKJmJQNZs+ZuW816Nvyiyux7Rt1UmNCDURI0LfNLfKZJpzaz6IQQ
EblO+Tu/9mP9kF5AMm7B1Py4mQSIJXqzYsugAEaLSGbVv6If6Z5fosYVkfEMZZ35caFAxNaBmOcS
beWtJb9RUrhk18Dv8Z5eV4/nhYCMe2iMLs586vd8f7AqSnKciVZMODVjPBTGK1S+PIhEgFim8iZ0
xyB+VRNOpzdV4I8+VZUljfLGg9P6TwXvqsDsAlqv3e8ou4d/kND4/JmZCzjw1QsMY6eZ32ud3qE8
V57Eg05eaqN0lJyXEVm3pgsKY60FEdKioA00uaTt81FGMM+991DV/e8Fkz4kdpIGQzVlYPhP+M9r
POOreBh29Pm25tKTrCvAvwJJbIpnNoKKTBHA2hzVdFO6D5PaA7ExRwl4MIy5NmmjjCZtFAjzm0h5
GJMHqeGQGa02Iksq0TX6zGOo7FDxpDT1LgODBgqPxivdbcEoENzTXAUdDEmnMyM38gvZOdwhk4cW
/+KJ0OOVMqxeUhYfwZyBelRpaRXCL6V4AY9yFGGWllDch/49x+dSh/NRSy7SMmYViYpvpiqknTz1
GJ1o5wWt40/PlOqI37iyfupe4BjzShIpEpuM+lvpJhj2Uu6J/UGaHhuFs43rteGLFWRMbOzAsDjq
QKJPq13zfpMVXH+vdzhPqsf3GoZ7bsPhumH/lo8lkexmY84mg8o36l5fGhhdqjmcLVs37AsGk9DQ
8r5SUvldsuaZdsiHOymwyvfe/0nkkuxytowdUi5mwqzOATQkwZyLLjxo/bc8uY6EGy3itO+u32Av
e8bSNYiD2MRxgsOKzuqqr+iLTH6ToDFitpNbnRqcEzh/vZ7METn2sapnMQT8Zzp5gWpTxaMv/yIm
sKf29u6te7DL5jEnZRb7US0p2LxAvROKlzo/xh2nDIoHwfgOjJSXyyqBPMqcui2yhF3TgKtYs7Yl
WX+5WOwW4zrAh1lOKlpZEK5hx8DZML+Ue+WouKXHu+Ws394uq8a4jYHIgTDRLcKDcujNoYly7WA2
d1Ne6LapNbrboBjGqruaS0TLszbGj6iBXxfmOFI/Et9SypVmN+DeT2dL8eNRjpzsyBe0yRsZqemS
+sRN4+Iq1srrhvSiJbajVZqqF8afejHRJNEgEsrwDHbKchIKvRINMlIcQmMpKCarsZIcVVl1iwsM
xsQwUU2W4wIYQgCPiMw/ZURWSyu4StFf6MZu+5Rf8yq81t3JApWxNTmsfKEncCfkofomWKC4wKDD
ZociThS6ONEutUtuZ+aq8S0wGePrMBozUUJI2iUvXfqsoJ64G35tLydvNRnDE7tOrJUJ0bYm3Q5w
kDrHgaynzBdCMOYWlT5CghaX/OkoPtP6+9LVv5RHPsUQb7VY46pyYuQ0m5DKtTVVnUX61kqTt79a
L/buOppG00sJ9qQcT2F1rAJODoYjBXtvzXQEpYOJ/Ujyc5Q94DnI8rkUxKuB2mVP2NeFrkeZutZC
iHE3ZI7xTPmtppvRLlGU+UiLd3mMsDyp6ActMgp1GLR6lGJv9MG8maPUlTr9up547CPrpSYLwRjf
gCLamoChmsbb5cG8mVzwU7u+g1s4sbND8E+AbaNfkdsOxFtSugILCYUIBa5agyVtnQbtQJTmNnTE
r6pFyz/SxOJV1XDsln15qJKyUKoMeHl/msRbw+fET6unx2IlGb+QDWC7N+nvr+PsbQRT6jAPVtM9
iloNmpriOQv779uWta4jqiYrYLrQPgz1iKckIbkMxF6NrLZExd3wrWk55rUu1gWEntCLbYpMMrRE
VmgKo7ZUP9l3Ca6xQn00SiurtHMI/tJtsf5DJy+QjO7rwSRlQwdIdIT3IKm+Ut3slRKKVg4dVy/d
RY/GrraHTzb8oZnr3xVlrEGeInVC6wEt8PI9zbASt7DV29ZVd8K1b2Gu8xGWkL1sy8vbRsYQzCKe
wPAJUKXPnmTFk/tyLzTlbhtlvdx2IRtzNpIkxmR0Am2JnjFHDKJlXnUcfg4eErD2ePQxKI0OYhEf
mxsy2AUvCuFJyZiHpiiThKJlWkX0IrRuX76VvLfF9XziQkTm5NSSuiEVxQi+zY5uN7hOy7e6NYM/
OL3jBTjr/uSiK8zpaYxFOwUhtq3F65R+rQccM+As2HuYsDA8MxnSKUipLur5QdfCfV6RX1LG41F8
7xz7kINAlZFmiqCP1NhZD2o4mmopI06jV3WyAw8gHjFC8LmAW7Z3S1hAhk4zdLvarZc+lZ5+nk68
W+B/KOfvj2Bv7gQDCElGE6Wto73Nb/lB2mm7zI1cMEBfBx6Gozj6FzDfWaLDzzqu54UvS8COi1Z8
naQDRZ+O0bk4DzjtHHKfRNbQW3SYKF5vPV7Lxfr2XiRm/OpMSiMXae5b0GFt3Y1ZpXabPG8bPQ+E
8aSxkmraECM2MnCzqIT7UP6a8OJhqucb+kMYnymMY1iiGvAfn9mhPpqmhjHNbL8tCnVPWzBU1IU5
xKFcl2ICUcjUCKesaYdHscqHu2wi/msQG6m7jUf90Qc8XTUUSVSIiL//xIuKDDR2CF2duG+cUSt2
qhq5mHzxDQOubs3U5EX9q8u4wGPySvmsx7QXARaw0z3ti2Dd7DCt/Csl9qDd5vFJBpll9uDbBUfQ
1QN+Acwoohp0mR4LaMtu4kPcPpDhTSd7sX9U+7OKmqDtVV1VyAUYo5BpEJZJ0AEsF76Jo5fmkyWY
o7UNwts6RiNLJHgCwaiRFqH8UNJ91n0tRU+vDbvMeVxAq2q5EIhRSzWVmmKkDyOmjtkToWZNU2XJ
zYOv320LtZ5SXTgp5vzO/aSKph5OytAxWQzTOZ3i1XdUB50WqJEF2dhBPQmO+ciBXRVwAcuc2+nY
p50awE+ZGFF9pSMGtHMUDiJ9gPkh6o2EenQ6qCc+SpzAc1VVFsDMYV4GQ9m1OuQt9ajA+3Aa7Eaw
jzu9NBSc0H0VSpcwTBqzpCWTbbfz/V4dalDPOEWBt0B1X6MNKNReOCu5GjAsUBiBiFESfdKAUv3S
j8oVOaFWwANvBcov52dMVbr+1OvjApCJUBqfaFJAXWY2zlZGHiZFsEuh5ljbeibyYgLsdIixzxpB
F2ECtAYCzzSvvUVHW6Z4T+U9zHB8lcjYgJZIxE9SQPnznkSgjTqESbNruqMvP6Udr1lgXS1+HwEi
o/p6hWqVlvJjoN0zSM6JcOx5gxl5EIxODHEfVlmHU2YMPEl9VXvUqHDiyFUDXmwPowUVivuqjjLo
lSUYjsah/J6FwXUeIQUo8Opx15wUeMvQv0GIDOJnluko6SQwtGTRiHmLvpdgVtN8Sp5MRJKmVx4D
5PPF77xSkrWo/w9M5gDTx0GJkgCY/iuScjtpL4AsXn7DaYl5CJ+wqT/AmANMnYxUKSlYWe+j4l5W
7wuD53LpBzOhxx8YzPlFkKrAZE5gUIPqr3RkZPoX4maH+BSFXPb7FRX8A43+fBFYzRVGuyg50JLs
KBmdJWq/1JbX07+ihH+AMIYbhooW5UaI2dwhEtCmYKXDt3g8GEnhbHtZHhBjs2VdaRXKWDBtN0jP
AYnvpLR3pVi3WqQstqG4ys4YLzF83By6930aXNVGssAzbiO8USO1/j5QEXyxnENxJUrEOsK8UHYO
mm6WHijFg5KU0Dmu7wSumPgAkjkUU3OTcytn1RKHpQaKdWNuUzq0OD5E+8aWRAtTrHUnR5sqrQbK
MUNbseavnAXloTIx8BSjN5mMWNB+NzzTBQ1cw2nedAtDDGz5ZDoSB3FdW34vp8a4DnXGCakmWE4x
8n/0eek1kVnZUat2VlUEkbct38rp9ceiMr5DKttaDkUsaqcXO0FTbppevYkizSt68yrtamSTjYFj
D2t32z9A6ZovzBv1R7OKMt0RORE6yzQGn6kndqAYluzcza91RAa4VXPOnLW6yD9QGadSgPk3lkOI
iurBx3eC/DsxBr85fbxDG4PgKJydXPdil51kHIw05jFpVACS5HXW78LwOlE5RQ087WRcy6ySWRAz
un21baTfUoMXSfEAGH8ShTM41GZsla4MVtDclJnI0QYeAnUvC2UYUxTcRA30vR4Cq0bt9MArmJZW
lVyWDXAGg0P3IyfWKPeFGAcYBeIkZ5TBo281eurRwPKm3KFqB34xcnw3eekx34tzh17VgQU0s34d
qUxNyQFdYN5Um6L9+CRNPecGu+oyFiDMEjb6FCpKhwNGLn1HUVvL9NPbspktoLvb/oID9Z40W+xW
LWU1MVJA1VVlCUbo6JWxC3zhuy5X99tQnKVju8IrxBzo/QVUO912k5eKHq7PfwfB+NpcUM04VbA7
ijnfZGHkxrJf2kKuZxyg9WXTZRWUbIrxgciiT3QJnAcACsozUTNr6h9IuPfbxtoWaC1z+j4t418g
xudUQmwY0YhF859aJ9ijV+fmvacOGfXy1H/XD70teKkbhJZwVT8JXrYTHF7b07q5XYRlnFLkZ1mS
CPiGMvDy4VmIC0cFkxrx7/umt/SRUwK4dtn7Q2bGxrJcypNuAp54RHh/FFBAS7wZdBnTXjlsry/9
9A9hMIaR/Lu8jKW145hjVjX2cajrfh+Ttrf9oPxao/7xUGFgk21Gc88xubXH96V8bIs/MTosnwT5
+kyxpeln3oCgqX4l5Y9B34/ardQcg5ljfOunJbg5JKKZ9CWPiXuCJC9EfZqR5UO0le6E85iDnWwa
rA7VLtI3da/y1nb1IFggMsY4NsNYm7KI2u6idaK2O7WdyVGVVZeygGCiHUwWEbu5h1C99gvDpK04
f5nI120VoSrwQUUU0zTg2NGhozHaaCRC0JbxNDikS2xfw5D2wUQBbHzSxxyzsdN9aTb2WKYBx/R5
uIxqFmDOjBUBuJo476r5KdHruyEXnsHegbwEsdFF4UXD+Ik+YZrO+VdcnclJ50Hsh20D2GrEXB5D
uWtCzMUU8oftVV3dOcz9BlsXeh11drRWpQ2+oUZQDlnsSzBClfJuTvD6qwwTlxeNh8X4UNVPwT0e
ylD9q+ibstPtOrTmEx32MzjluT37J3430rq9LQRknCZRmmmSRoDSW1Tihg/5TnCnW4U6sn0xc9kU
1563dIyu/b2ijJ7KGJetBiUANWtwyYMEOSsvqkBxEOLxtdnRGacoZkb9HmYsYKA7R115i8yoa1l0
sYkis8Exe1iGJYmPJvfGSHXvgyleRGRb2JS+GdK0AUbof6vJzxb3xSLbmcZzLX2VyV0oP/b+z209
Xb/bLDAZv9lUmuKXNTCNp+I52Gun5KfxmP6ig6BjK7vBND/O9Xv1tF0AMm7TRxVfE8oAbKOrJj2k
w5ti7vT8pld2MiKNbfE4u8aWBmpiEZu1SKWLH1AjbuXJUZzftjF4psBSDyBXp86DIg3INeF6iBoc
qbXUW4xy9/6p9wVn1DYiTyr680VQazb9hFdoADbkixxGYDq4Umtet+Pq8bbYJ8arzHE6awZdumho
f+Yisaek+fJ3cjA+RJYqWampvs9ibQ2NYdF56nnLrWmgx+SWXTGuA3zXGUZ4AEe8o0Em5buKXzR3
tNUdRjpy33t428O4ClWR4yEVsD0YOzjEz3360qiEowKrAboGPnyi6iIyWYzZjtOcjwM9PWsRbi/t
roQpuMrE6k40DNX+xDYtsBiLjdo+x7QcRCFmH9eJFRiSL1sF2qZ/JEXe/NgGW41YNSTnFOie9qFb
OMeEtUQw6OLl3hSjUqiurDl66TC4V5J321irKn7BYv0tGnGiwp+ANY2yXUzlfvTH/TbE6j4R0UQL
Nt7AP1SGEKWUei0aEW40b1of7vW0PwpjeJ5anSPMqtYRLJopE8TA7ANcqI0Y/TdCmJE8xdVoGZ3X
8ubyri7YAoMxJAzwFOquAEbYEa82w8eeqANHs3kYjPWMipRHGHk10AxEll+1wc/tHeGsE1tLq5la
IAg9IrNajN2hq08SpdzLfE76bhXGkGQZfzTM76I+aeGjm16sAlkdEACqpWlX6jhYIubjWlqlf8oX
0D4vIpmmhHzRn1B9nkZ5JmjIC2bzQZ3ruylIXEpkXGr93fbirVkniiQNlHPohmywb1NIgw7GVAq4
LAhChBBdjKy6zTJLayLFSYJMPndp8BnGECTqL6iMAwqHOhNGk95iy19D3NhKyDvC6RKxJ8QSgdmt
qg8MMFdBrrmRwFdp6olVYippfoVqn1i9KaSfJo6mEZJur+f7CNotYGoNCzUZ0GWYjISKhtlcops6
/SlC7Vj/Uh4kJ3EjTGE13RpUbpSjPNiJXzRk/0hs6Q2yBTwqrzWdXa4C/fniY0g1+2qh4WO04dSM
x6Q9ci/Nqy+NSwzqMBcYYCw1fbMHBligXMmR9j5GA0YHNCHuA0e+315e6o+2VpcJMDSighlfRCZC
Mr2seW2i29Z4ALmhetUVo/N3WIxv9COzGccZgpkCyo06d9JNJy5us/TK13NrTLxtON5eMW5y6kMj
NRvA1U1pje15jmVLJ58ozVla3odUjmQI2ZwCRRBOxXgcaqe4TbhR+mrGaKEULFkjuMIiI+mxT3nS
2GnljMphLp+J/DSaJyJ/VcmxxZvS9gJyQRmvgid4pB512HyjqlbZgjFEN4+5QAb0D0luFb7WgXmd
1rUzj8JXDjbH37BMN6WfyBiNh3XN2uzQjiaec8Rgj+mfO0luQeis3XVmcoVpCIc+FDDWduJNAV1N
Qi6XnHE8hSTlYkb1Z2xyz0gTu2/wmlW2rtnPR19v93GnWFOt71VB3w2jwmOB4jkCk3E2Y1p1cVDj
A2SP0u1XHmhU5JvO0Xelp32dObfOtThsKS7jdrKxiOvaB5qh7cxT1xwT/ygKX7a3lWOTbId/HU4B
+AABgqx5przISCdrHDnWWsL+sEjGzWiDFsgtfRtKwZ/6TjDxEO9IYGG3hGv6jl2dQgwLPAuc8HIt
LJPRYieC/VDDNETGlaYY6IqGLROXgOgJnLdJ+rS9dusbdPn9jFyVOkhRGfoIXxNUuqRfxBEhrP4W
Fp27DfQfmn9BYjxnqWtFhLifXtdpyQHW8Ea7rsBBm17z6kI5i8a+PvlRnGlFChczxOG1OCX23ASc
I+4/7Oi3OGziuyyEKOpbbAx56K8UR/puOPJDE1kdRg6mdseLWDj7xA7bjYI+xnsD4DT5rQWfaHgj
Gz98idfTuVoYstC394ejRZwwJpge2mbYpfiQ36IP4ak9SWfpLjvUlmyFd+FTduLOaaUe/2O4cFlK
1ifOA0q6SmDKaOQCnw4qC2noFaOPmt85yJWQcYCDkCbjEAFN9YQ3spv36u04OSBqPQd2hfnl3X5+
j/O21X9VJSUZDCFIgRNMmvgz/lJFsy7TCtefWQAN5ylSvm3//tWEIi49vwEYT5vgid8wCwCMuxAb
pyDAy1/8fedIaDmunwJUFVnbkKuXEgl+ScetVyWsBUhyKZmlhvzEhI4AK8k1zdaNfDgInaT9iIU8
vB31hpfGpOv0QVcWoEz0IKPlo20TiGk0r1P1Kg+/dPK4Ldf6Vl3kYi4liqGnA6EQAiYTJxVuJLxq
ifUYSDYVWTU0wzTYZ4qM9FkxZgTJWO0tH7woQTOzf6vod2rnJf2zn1x1M6+LaY1GTZcXoIyGiLMa
mz1aNhz/57hrD9316DRI4xdeKNnNl9FF4dd19zK7BXJzn2gZ0WXF1BVwD6P0iyWjkzr0+2H2AwpQ
pH2h3Rbiucw5FrDqIS8QbFbJNIahE1NATMYX/GPVpLfk9HrgdR2tW9oCiAaZCxeZKFKpYCwTvTt2
v9CcMl5Je/OcnoTX4iA66qnlkuSsauQCkVH63O+qOq2AqLbBTh7jfa+W+22lX1fJBQaj9WVHYhXa
PiIp/OznP03j69TdpbkLI2vJqZgSC4RGHMxVx7/ApHIvVlLrp75Mx/eVNO4QFODeHb4Qjy4iv/yV
RjIfPMcCjPHATdOqYhGWKDdoUlf0DavWxQRTJZSvXV1d+71ga5HIm0zC2znG5hSVhGI6AJSavD37
GrFVUgecO9Ua9dDSvNgk5DQpqCdQsZDKTXmgRo2JXe/DkP2dfpPjTXK6HY/FofeCG8POC2vAtI7c
5l3714/WxRIzwWQtR2qSS+/7iSGXDljQd+TsO9NtDyKW6lDspv3Ae1jmrTATVo5GgcyeBkx/us7C
vVxwSud4QrGJyzDzFaQZAUBu1F8DijrhMSc8M9Eh5Ak6a69qW+THRByx2OTiSMomF5MaLtpVdt8x
vHOXNnYbWI1DW0Knvfmj5Onq6oPawkmzTAFjAo6UcoKkjRve0hpWNbb8fWrF93QYeepNvAhi/VZ1
URiVcTqxZjTVVL5L6XvkhFZ+dL4GrmmDvNe8C/AUmoRWOXAb6nk+nOUq1kjV91GOZFTlGp7spjsd
bOKPCiYF1h651Q7/h7hzNfewkJXxP5kmpLEpwhXkV+OVso+uVSs7AM/ObZ2TBF+/ay2wGLeTybKf
iT3Eoww7WFMrfij3/8wWaTgNSFytYW6oshEFIIZ/1xoJfa/g8o1RFgCi/kPioOz5dn7YPjV4lsE4
mVGIKgOV8kguppOdzZU1TPfbCFztYHzKhE7sQmyxfOnhnfnb7b+Te6V5Z5TEFeFh1GwuJucsZMvW
UXEsNTM6Gt4TtP2B9rjnp+hAS+/wVPpjW8LVKPqiHxoTwqSdX6W1Bl1UCxTjPIN7vlT+bpvY+nQR
5EPtVGEN48BTup+k5+TyeCIwrqPABFtlNKgIuOKLp1i+61QOE/eqpqkoIzKIhtdjNq+UyNVgYMA1
CurMQykUVhkr1if2YYHA6LKok6Ef6dmSR84Mwq1ydCXxMy978gKE0Wa/KLTJj+FkK/3Ux5KlZtVf
iaGwjJFqMyuZZEKMQQePzVfFcHvz1/ZKKav28VsKhSWK7NDUoKMkDvvtDc+0ryiA5Zdo6azwbgN2
RU9wJS/fhQ5xO0fdJTvzIHu1LTjTTqPjf6/Nx0K0xttmv/1hq9eOxXfR717EsH0at0naYHVx2bMz
BSVR7eDOY+GmvfopV7vAYnR+DrKyjLv2Hx+hYg3iHX3GUbzm0Hqmk7xsi7ZqYnjfxHQP2ZB0ltBS
bSU1CwlMOB/ryB2C3D/L6GN1KtPkMdysr+IFijmwRLM0s1LIcXmbD8Lo700i2gKqj6Wa11VCtf3D
NWAhFHNcTXXXTnoFJNXrwXSvHgjakMKj7m6v3fp9aoHDmHbW1qYm+O847QHJzp3uaF68n/afoIRF
ofFl6Rjzrsy+CscBQLm5j7S3jMeis34aXgBYgoukHxRdLgGgPARnZdd5BsIy20fvdL5vXfpuEDT2
9uqte97fMrGsFn4lyX4TQPOi6q0KFKuMOAfgau5qIRNjtVI3iF1FF20WdVuNWyssboXxIOMZWgh4
hQI8aRizbWs9CSk5uaNPvRWRyCLx9+31Wg/CFvLQT1h4oUBGkWtuAkIE8Rqo3HfqbX5Cez3lh4Zy
nz91+i7wqOtY4EWxPqetBLyifivj2p3JFyHhtfzwbIgwXqFAyY2vlVCDKvOC4IYyNQ6R6GiC2+TP
WeXg6oD/wQkseLvFOIgUebLeoF5vILdxcih4vVgcr0oYx6DPutrJBEs3jXfZ+KWbr5L257Y68CAY
l4BpxkMUNYDAAC0r76LOKrTME9RPlaVctIBlnWwjH/QKmLfu5MXdJBjXE9FsdUxzWwylq7GX5b9z
C2wZjIgOh39SOD70obwSZm973dYfdRYCMW5hnlpFTqhai0eE4K+C/RaeKXkWhkvc8t74edptMG4h
6EGQW9YAk8Vjqv0s+3OKCtYx28fjTdD9Sskp0DjJDM4xazBuou9CDS1ugBynXdjf5u1tGj6IvDGJ
HOfKvnUMZhtVNUURFPg6UbNE8j+kXddy5Tiy/CJGkCAJEK80x8i1Wu31wmhL7z2//iZ6764oHO5B
jDY2JvZBM0pVsVAolMnyafqgW/HZ0VVpbYWtO5KP4PVk1YOwdaPObptG+7yuIK9rx1I1B/5fjIOD
RJ7pRMdC2tc+j451TPsWUe58EFyD9bvm94i5ULHusXJc1bt6X64XNOlTGdZKmCaeaKb2MelQG0u/
oyE1uG7wKhDx840bT80szecQvi7CWc10dmsamKJnXFE93ze7F1mkb9S0SWJENTQHgnQX5L9+s3ye
20M+nv83cSTXDbZdbsYUOust6uksOYZdgz7qRJFe2b8hXsSRPLhGy3JOMhGdGOcCPLRapNqZ/V9i
rhcIyYOPfK3BegaNOfdDsPrT0Ti1PxJv9sKfFPvu4ntVn4H4hZdh8X8A5Swn4UmT6gQyFX3pRsZn
vq7e6HzAWy9I6lPcndtK5QAVapRTnCzr4rrIAVkmNXoOjnGv8HYK65bzmRXE0VA3+fudxiF0FyzQ
SnP3us3t54exNev/3YKcw5ysdswYg9G16Kxjh84DE60W+hp2caM0etccStSWK0/VNKjSnuQfmrBw
JsMStl6/WzQcK0MpmXBo12xC8g7lyCp7KKE/scvX9NND/YWcQUvsE58g461MgSnchExzmqV1OWUR
8LC38iBIVflDkrnJJxYIGsv2GD5oj+GT9aT4gOJSvyam7DWGpbJ71GP9JHdrbDYfMKcwpG7aupjG
QWeP0fvXEVV2KfkPsDWt6FIEoFm/D61HMz2bLLgOobIOyX/MK1rruUiSOrP1287NIK46xZDkLgS4
LxlFfcWx5ISMufS9xaMBEObHqv1qqJred63BBg8PoRYG8mVyxzWzszmMJjzU13M2vjNQ/KiLm7VQ
bcbefzu9AMnv27GPtH7OAUSOxiE7CQ5h46E7rBhTaY8WWrwUUezu59/gScnXLrXa1YhGQSiTnLsh
v5u45jVjeXiDCWxgpFh21JOyBQkgErAdBrCm6Qaz/x+uQ6gkkSIitrTjEKXQHO0OrXXMigMt3nKl
b6SQ3BxJjJLPBaQwkkArf2b97WIquBf2L9sNhhBzEwUtFQ3rVBiA8Dvl3RT8ZWJCzRTPy38lOExb
YQMK45ZftlPUl4vBcXgoqdCk7PERV7t2S7giZaj6QpJvKwxzWst4hgtn46lwui+xpR2bpvh43RD2
C04bFUouLVxIP2sZVNj6WNOHGumK3qPqXPna45suvg2U5NrGJK6WsQDUPD0s9lPUKox699NQHa05
KKljilhSmV7zJTEyJJpN63NKvlfsR5wfsapXETfsfpkNjKQxe2loRCLAJEv+ceLzKSLmbeqo+jp2
vfQGRtKWPTh00Fakp43+VLXnrlYwSSnEkOPGumRVVI74/VGB6WfM25nLs5b8vG5eik8iR4oTDXlh
OCIwiOcTG9l51HnprpEZgHn023UslUCS25yGdDLaGN8lbe/15nnu73rt1/8GIblNB/dybHZI41vF
n3k8MGguXo7XMfZP5MuHlyvcTa51Jjgn8WEejMN0LI7jzXCHjVPYzaQkztmNoDZYQqcbB2qz2rab
EkaQn83D9BsMxJHLMOfp4LGin4o6UMi2jweOPsvmzLRl2sbFIt08zlBgmYJkmTV3cWPeDYPxlCb2
7WxNd1HfPLLGwULg+V5Lp/eEmYrbdddMkLuwKUi74SyEyW5Ejvs5RuCPGI7aD838MNcHNn9ViCk8
zUVgusGQPFHPSckMkSASZHqiEJ0e6OTS81KDM3X1RHsE3OsT/2i8yUBf9CsJV7M0GrQZtjMthWuU
586O3Td6jhcQSbq2tHOLI/LynfZzHFauFaG6pPKy++7vBUTysmmZtUWaQxJsAXIjGjj1l+sfadcO
6AuA5F+raGrNthSmuHzBW9PNjXOimnRXYPxNJG5sjawrN9sWGBr61EK0mFvepKp177tYZhAd44yG
I89NkmhtqUML1LqnW6u+C53vfEYX+/m6tvZjbSxn/zeM+F4bUcyit0nLweI1HqJT6Rtf8HJFi9ip
uhMvrcrwkOK/DrmvvBdE8fMNYmIlaToXQFy0IJl013Aec9XirH0re8GQzsvaWl0P1i7k27vS1bWb
HP2816VQKk46LfOEGBjbOYTizMNynwRYcxL/sEFuT9zig2F7b+rY3Xwp6eSMYT2vTgiZet3yZrN/
X66VG7Pk83XBVKqTzk8ymHpehiky7mswTDdcNbij+PxyiSKpzM7pBRskKf9kne62jl8MqtTwfv/l
i7LkwsSQTN1cl1AW9is1N4k9tx/brjWfx6kva5cPa3VrV51YRROybHLBbL8isbGaZeuSKQFp/2pq
JogqnY5+tXSw1uDd3hHEhg4ZMSKvz9WHoW91HdMDhfFjzQwDtNWJHn8kY+4Qr8Fi2Mg1IhYWqoE1
8Zmv3UGSGVR2TqeqQZqJhd8t87YYT3x6LozHjt04qrLVfoZ9c+FJxjAZ9ZpPokXXOoqaefVbw8bM
CURSaEM+KflWd03jBU3uuGobTptO1ICX5jsznxc7aBymeOeJv/iK+uRGq7ZNCp7MwLDCOy060uoT
obbbzLXL2NfE+hSFqqZqlVQidtr4uzxPmGlRBCYOCKcxv0AoNvdW5SGMcv4mp7TRoBTI1noflVUC
rPHQnpnjNl7o07s2IBiXHu+Td/ab+qU2gNL1MXH7330BSeKig9NtGswYx/51n7TvbDcw0p2hlWOk
z0Iu8ryCWQbz4BmYZeo/+YOJVqIEeTuFJne94AZQukBYhUdgmsNM6uGmKd5NKpq2faMA/RaxDceh
cgSR8KLHgDm87FxjH0lkH6oV38peFAn33SCCvcBIma1+qlablYAprfWo9am/WvXj5KyHroxOim+0
r7IXLMnOw5Vh4KkRIg3u36mxT1qwHhEaN+iQFlyd8ftB1cihUqNk71m78Kw3gFmQozO8LyxvVJXU
98sJGx1KJl4vVT8lHBgdOpNNbA82Um/9UWOQa/EFVWFVurnXqnoEVZJJFj+SrOl5DP5WqwdpWV38
yVvyxNv0LdHyRjjJziu9CRszFgYS+chIUn5g+uG6YagkkQIlqzXjNSeAYDx051i7SzOCXWaqGuD+
XbW58iX7WzJsFa80BGT/brGu7h2/d0XOS708YFeoDZhkeMM0xFkoKup0xpaCuMvcpp8PJTg/FI5I
BSRZXzzleNS2IpKdgYOVimAzUS6AVYGIn2+uqCzKOKsjSIOyopl+7M2biCrSUvsufKMxydJSatMJ
e5nEMYJRw4WH5/YLuiu8NRC7oJRFJPEFLi76DZ5kdkbbWU1u/8UTFHnGLep/4MDM0OGvg2HD/njd
yne93wZOCsuiFos/JorvNK+3vFz9dVSdo/2s+AZCCsasKWNWKwxcVP/Q7nCovP6W+hYYzU2vvwcP
tqJLYN/1vSDKrBeh1pZDZv7/keq+ixnx6tiAKV6sFQel6W/NVzVP7priy8UrZxbtQtApWjDFBWNg
lARR13tW8+H6x9q/Fl9yRZKrMEqMK6B7BO93/i5Nvpn5TTkcykgVqu/b/EYYyUtgQ0tGchCU4YuF
xwma60/Tt9EbfLFZebhVRi0q5UnOYrT+nZ8a+5tuPC/OmVjH66pTQUiugjhNiM3CiMSwSTyITXIz
TYbbFIXC9C6Ok4kCpi1U5+i2dVHLZHRo56Ua6mBKWOlmRfS4WlbpX5dlF4SC7BU8YSDMlQsLTpP0
1UD0Oogddjc0+bkgZvlP/bcQhKFDBw3SOrtI4zB7nkakV+rA6OejmSXPjdG5ut4oar8Xn+UvDMNZ
xXYWC3T5rz1405RoCM66Oogwn9Xz9E7nPxsnVBXmdNmpChgkeS1TUF+Al+41DKhQms7p2jpII+wq
wZJJ3BhjEFlBxD8V5qeePIyqKWLhp1/58b+QDCP6II3j7O8Z29xNFbexuzCHJQzpep/Psb9m+W/T
HE9t0Z1TPVco8uJ5LcFJR6jIdFJPKxSZ2WDc8WMb873sc2ndGnrkrcPHN1ggFlGAqBn04rqcpmjj
fkmQSMJixIJ9HlY2u+mqmj3bVSDHXLthG4yC7uD1N8MyOBDy8aYOEv006z96ZHZt5i/6j7hWGfvF
41oo7wVKfsBPeu6geQ3Ks5oUG10dsD+NU/yJ4pz5oGszb5qqMU9jgVwLwetKEWheePW/6GBjYxZU
itf0a0FrtqTjovV1wOmnqf+RsyToyy8kff+Wb/YCI930c5nhD7AAk+XhYUBLt0GqN0hiUN1AJQV5
WUu+BIuVVksZlzjN9edmCir9ttAfuKZw5Xvub4si3YLMWTlLaV4HoMx0qe2cJ0fVZ7hnEAY14cjR
jmU6pmx7vdOTKUrrQL8BOfINrr+DgXBPNaxyGfvj029w5KLnao6l1ltJHYhkbCFoz72fDSoYCPWw
JurpugHsHShDLKTA2hyHGHK/OFv6sQpr6K0YM/sD/sl/8CpfP/URj54SbH97bLO4/3MddM+4DaZb
FuGWsAnJ81atWULFdR3Y5u9wvF1Bg7Eif4767nWcvYtkiyP+jo27xTW5mKkGHLhXH709hzxO77AD
UeFmVTDSWXVAU68NFE6pmaYWOw4zdm6z9Nz3oOC4LpBKcdJxHde+aPK1wtcytGOtaa7ZgYc4zupb
vQoz7zrYvlhiUQS49/GPFPCxjk2Z1sMB1rV9zov1s1WH3sxzxWNq1wLZC4x0SWEYNio77G8Kpvg+
HogbJT/18JmgopZGKuqm3SPs6MzWHRxkdH69NohK13kxZdBfsr5rss8h475d3rZR7uFJ35QPY/Xp
DTp8AZQvEWNmjpm3sMAJQwtHx46Sm25ZF48tygBw93MhsjDRqE2Y5UiymWCViZsS7glBz5Fpww+z
7F3ar6rtHntBBUjXTDTm6XCktmTtcRa1aZNDh2DoOcT2GrrONH+JstrrSdn7BDusSRafr+txz71v
QSXDH8DKozkcl0hfoeLRfXdGhavYO1lYGwbuawoKGbC7vraMuuU9oSOcblj91DF4lDSBsXxyEK//
c0FM4licweRtS66EpsVoLI49F8HEHM9e4mOkXFlzSaqPCwSMwXgE2I4hepley1JkptUl1VQE1jF9
1MDXkfrtbXs2/fA8peB4sCpsDUOrxoH9wvxWoKKw2ftWW3jyGl4zunp0xrEIaIQNrPpTXqtM8HKX
kiSh5JqITgZE74BI78L13H3/F+1o7jvn5itCeE97jssjv8kDfjYUlrh7PW/Fk/zVXFRT3QzQrvnO
OYpevvyH5RrecMYCp4Mqg3D56pYklezSBI9xNbewF/HqLoIYwQDmkjvwbolPON3m/zhXKwFKd+Y6
dVUZ9VBtznM3dLwqfhxrxYN4z+WbNrEtbuOtcLGsb04z3pThUgTtYM1ul49ekyMbWMA+aeeyuFBN
ouydbtO2QYxmE04udm+lua7HGhkKTI5nfoYQNy/Yc9H23mDXCo+/a/0bKMlTkWkojMQW1r/kPgom
9+M0/7zuQ/bNf4MhufqlRa+lNfVFoD83f2IbHaXIZWEbvf08+KGLjDS9m7056EG5pVpnsf/p/qNJ
mfxwakk4sQKazGl+yPLkR6ovgZN2x8j5SdJWUfLZP2wvkhLJlRmz2PqSQZut/69E63hCndMlB9CI
HarTdb0Ktcmv842VyCyIFTMYT4RsYvtJeRABvmjSVqlw/0xvhJK8V7Na5kQ5Pp+FvazJU/yXSynz
5hjfDD2tPvOvy3XZrSfO9AZQclnIu5dalUCwySM3goE6+i12zvXHyC++XMdSmL98j0bazPSqwweb
wtltMCtn1/nxOoRSHMlFmWNo0S6EOOWdA5+4nnqwTxGQTmm+aopoL6jaak4ch80LYgnXyiJYBB+k
qbs4szsvN1P69bo8KgzJY8QtJrEGBgx7aYOK39GRehn9fh1E9V0kl4GNMLnVp/gudmX8mkjIT1VR
1Irjui8J3nSGrSMMlUcz06map9XB1di2J8t6cCLiN3l3eIMklCDwtDC2YdjS6WlDB90rjlEEDh3v
F52cyvzXdQSh8As/sEGQjgs34klPYoEANnbrocpvqPartjExlPlkKVTmLP7gSziOrRgWVro5cuCe
gl8MbA7rv654wT0y9e+4NwaLnwbDj3R2EWtfF3DvO0F5xEJyFfewTD1DaFgadriWgVWuuH6/Y/iO
ONS/DrJncVsQyazXZBnWLgNIBxF0J4vcebXTN4TTYg+5gYob2v7kqdk6L4uu5GMZtKaBVk9sjXUM
RbCyqywkR6iOfXv2RTsw5htMLWNmGdACkVc6TYUH+vncraKoUZj2XpiCaaT/QEmObakNrdULuwwS
23lMu+JjZcFjx1gbn9kKqD2pbB2rZrAKUsfjWzpF5YSpvtl0Sjic3J8G/lSA78rqZoWl7RmBDXog
yyGgeUEv82v/WbZZQ8vcKANzDb9VjHydmlUhiXDB8vHZQkghQj12C1rI9DJA53ugGc1TAsp5y46D
Fsun2m5WdQntXt/IY0JzoM1GQ5V0JyTRQvOO11gS/HXy6E2BZcyY1AarL3a5FyjPqziAdgXc4EkH
yWl1Bx08wBui+369oyz28/kZDbR2Fyl80a5V2OBKFhzCOFDSLRGBLyq2wg4NcRlzRUchX1JPU/GD
7Zk5amH/RpG5VOcG7UhxPpRBGI1/Ktr7dYLtCo6JBURdP6iatHdlwsFF1crEy1vmGYq4M3bmApkM
C+x7Ccm8LIqDJpt67587POEh/g0knV5qr2ZtVW0ZrOH3KvkUqQhLdu1g8/sluyt0DXcrJiGCqao8
rCF8TylvfZ6SjzpdH9haqyxdpTnJ8KJ5avJwhUCjnh2j9o+W5ajOk/IfE3whPMVSKEt0j2E7sjzr
idVTy4gFUWUQk+gdK01fs8zDSjKFL9rV3wZGyktk2hrlVQKYfDkU8+gag+aW9pcx+tlbihl+FZTk
XWlFrNBq0zKYp1ukKbyORG5SHWpyRFJIcc/ufiXMyCJPi3wSlydZyySkBrZOwP/pk/PAjY70bsP0
7MbKjZEo7tt9MFBLm6gZUYznvvbnGuIxPubQYYRwBeSP8edZ/3r9GO1CoIuQ24xRkcyUILLUMCYK
d4efuwOr7qJuPeFfVqht9xNtYMTNtYnsndHiQ1YDZnSeTPa+1xo3JH7fPofdn/9NICHwBilKTGfh
Q4UAokNCNqRelB0yR5VY3HWqG3kk71PoLStoBe/QGcilxHNeew1dmaubHQ/0lZTBdal2X2EoC1AT
y3l1EMNL925V0aJhNWw8xuZ6JBerI3tIuKsfKj99Vo1l7kv3Aiad3YJoVks5wAwj9qLIuV276c7o
sRe1XiOFje9bxguWZIC8KbCwswDWmHmdYbiL7VUEvfFHJ1L1OO/aOjL2lDFQ48L5vTYNWhC7XJcC
fiJ9brQPBCm32VLUV3ZVx8F2ZlLOHMTIrzEiTbfTCTxKQbVEfpckXhkXfxwspyELqNYURiG+w0Uw
xnHTYqYeMbktGUVvZdgfi6HgYLpBd8O/Jp07ZNx80TOrZt3e0x8q/mIHH/o4uJweas1wcIoYdztt
3AZ74HXzezOoOp/2FLgFkWxv1teQIKMOn4dVXTo67/TvoFZydWIojpQKSPpSFTYFgd2oBxArvHAq
wRbXFE9VbX20U+Xk0l5kjulCOGxim7olv5wG0nAnL5AQ6MYWZh5/GDv25bo17H6dDYTkYtHfl+h5
jzwXq4fjmjmm2yfLEWtuVIHKbkhOsb7GYaBOQppOMrupLCveLF0RDLUHGihwLjdHM3IzFphHkeeK
qRd6bxBuAylZRVd2GdjJAFmkp6T0k+Q2zxVX1F4+kqKhy0BQhBeOXMdh6BRyihoQ+o0gRsyOw6E7
k5MqH7lnCczUbR0VPWYhHfDaQaRLEU+8piKhoh95EZ6iPvt1XVl7lr2BkCP+OB4je2U2lMWmx8oa
PcMygzVN7zSmna9DiaBU9kBMxOBIbjjGRYGtzpPQ1lYkbyITCzkdkDgn/Gu3zrdwgceq4d+6lCk6
yXYVSB1TR1SEL+VIj1y9aboxozGOUtN/y9t09bouUfF67N1KbAMimTiL7cY2+qQIsjW6GVgHbsRZ
d3NcTgaZb+vYVOhRJZRk36iUcrNLU6RXk8JLm+rEo+Rw/VOpICR/16VYSE81iFSt/XGMmk9Lkry/
DrHngpD7drgJW8A1K0Es6LMsBlKKtGd2ZtPwBO6agIeOImbdk2QLI36+CfFwi+epzgCj1ffYu+3y
SHWzqgQRP98gdOXQpGVTIRG9HNL2WM5PzvDnuq72DulWCPHzDcQ6m6vVTYAw8sNq31v96NZ5YHNV
X8m+stCkgHCE8YvNplXOdCweq4sgSRfXSrJHu++/XxdlF8LWGZIzcNHI07wWpUcrGo5rAQjjW6k/
1bPi94v/XnYyDto3wVsM+mJAvP79TRU7WEXBi4AkQ3iI9dV+cqyGHuB5wPTPS8Nrydy/G1O0NKVs
cPw3iIdYzkZpAsk1OQVujdo443WEgzMl/kzsx6lYP12H2L1S8aT8D4Zk0g5St0k2QsQuECMH68kp
PTyYGWjHRMN3hafM8haxoFIHg3aUMLn+ZidoKc7iEAa4Hkh5cBZFn9auVaB1lCCLqxu6nGjPcWPX
SZggWqSmh+7cU0HWjwq1CV9/YRmOSJ7h6uFIa7y2jLwrEsQF2GyjVe9rO+Dm9yI7YD3hkB5j/b6t
MnewpuN10D1rRCYSVzhCfKxgkq6GijEt7TRc4GP9LmbvaXzKs5s25W7FYzcdHTdf49N1yD3zADsG
dIhUAGyESXI6ST5noBdtgiag6z1tXbHmNj4kXj1+0g+9lx1UD/a9WvArSHHzb/xTH3MWOSUge0jm
eO0ZAp+Gb8QKsGcWeVcV4I7LBR6SEMhLIZj/q4IN3jxWC++6ogkYy9y4PnVr7GnJW2LXVzDSQYuS
fACpJGBa8ENR1ILt1Es8in7Pwhd8Krpq2Z9KLukqKarGXjHk0ASj8aclXkJDtzUUzFD/xT5elCdd
Jm2PzY9kAgg5jr6opmO+56R9ip/+ksQcZkXl8b8YxwueZI86rex2qMXH+jAEyak5Fh7z8s+mV6Aq
rIr9dxzJq08mWaKeF/GAhvAmWKYqwDvtZlyn4PoBU30k6QaLsLTeHHpA2GP5lCw4w8WEjdw8U0Qu
Chy5n2OcETmaQm+j/hhXZ1MHq+mHfywK1TEPYFkmx2iKfFsluaH3VqGhYRDbaIM4LzQvxOQ6gmRi
KB5lOyEMoBhSDyZ6iy9KqaMJ/v0udNAmyKs4KBe7xdZri3irXnyt+9xSwO1ZOdXRaGcTE9cWoZLn
7aIyCjMLovU5cmD1IT50qQ9B4QCXW4INk8rm8B1f/wpRCsuxO3CyyQBE/SbBqerQeoZ+jtAnZ7x3
eeFy7MISOxnzzLU1106V7ek7BoOJHBu9koYJYhpTclfgZu+Q0bTQnW44zxphmFMeJr+m2j8vu77C
EX/HxvvWtrGwagCOYf7qrMUDvc7whoj3FYbspMphtDRm4oNpqZdT6xTbncciFPFm7en6IRD+R4oL
qGWgy545jomxJslSetPAePICKCcrfDtJ35u8ab6WYsUMXQv9MLRmpUj8XUDi3QMuaXQYY/SMXyTS
18RCwNOkzDenL3FluG3degjoSfbVGBTu98IoJCjJKCornvusBdRYxQcrSm8Wmh3BEBlcV+Le8d4q
UTL+vmZtG1kEtrf2aEA7oxPo1NbJYY1GxZP+QiDs4dwiSe/GzG4WTrAfOxjAoBjrD/P0vNTfrkvz
95VwaRPIXXJ0MJgYvnht4izTor4ojTroEDolrnUE8TdxQRLpp37hab+7LhgXNIIQHyGkQpWXy9H+
SvgCLt1hXZyuXThDl9GfyPGYOx8wSOBFN/qZfMAWlsn/jj0cStj9L/iCKl1reTRxc+0hMrVuZ91P
QVDChmeDK06b+OMvNIvXGeJwhuYDuQttcoY8qpylDtb23ujvZ/t3bqVeWH7DBJxJ3lC/xCiaQYmY
V0SPoGQsUTksmAbXa+Q5aaA7WGm3VkGLTq7r9nJhkxZS+PhqqJuL9ns5Y7uAR1RLaF4EPbxiYc2n
flhc0P0ersNcfCIJRjrLSLQvS1jg7WxM1kFbQhfZ4y9OVfl1vCg8lApKSLz18RnGH60RUFX/PUTT
Rlb64foQ5yoSXpXmxN+xwZlBi2RiwRCe68bRNgtXF2zdz9fVtouBzjeRRcXtKBexB44WvrwCxpx1
X8aqZo+9lcZuk+sqcohdJJuLVgaEVJgVey0NSqMMtMkZMoFNO97zsI48O1p6r2zH/i22sIGSHG6s
gyAQpcQiqBfDL6r6/aihY6zRjTMaNf5HLOkU5U1KLVYh4eiw3A/HbyPyaGv9Oc9UmdSL6F0Y+EYo
ycDTqSzCehRCTd3Rzth9HWkfrxvD5dULCBQkwFzNBRmd5NmTyRhZbSKzOdufx+VuWQ7Y5e4u7L40
VExql9KgFI96GzJaBh7jcmCxzEZRTBQ7MEYdK0TRDkkj3b0uzeUxxbQjhmIMHak0Bx0Krw1uBMMU
zyNALJgIusHNQd4ZtArdbhl+22ZMgutwl285WLUtZszR9ISHg+zo0togaxwvwLspP+qfcr8/lTGI
BuLT+Kn5oiK7uNyUIsFJ9oAGGttZB8DZJQlovB5zcEK7IZvcTi89g+VHm6cB3O+ZDeXv67LuqXYr
qqRaTkvWVTOwUZzt/GQ1npnRL4GuV+D3r1XUU+K3vboWISkqmciEWxT/k32U2YShUWYD862hACnc
Z/T8+TrWI1yX6fJVJMFIXqPUG6PQ85Fhh6bnfHJAFjFjSXB+Wy/u5LcP6o76PS1u5ZJcB+UWKO81
yBWm58k4WDwM8sFfJ01hmXtnjWLojaFp0hHdx68PAl9Y3rYWBAML1skaxjs+qjrwLolR/irvPxgy
X3zk8NjMjYn5w+LNmFP5OwHMH7TPPR6ZN8St3kXKAYF9/b1gSjeK4QzxCrIr5vOiutNqzAHrNuZX
bLeI//EgnySeZBtOpa9xlUI8PRl9xuL31Zz805ejBCFZA1J2hRVWgEjtzK2dj4ONji9VbValMslp
MDMqW9uBybU0RlPPrzb/spLbvlM8rC4vEpxYcFOgxxn/f9F8TAcrn1ajxpeJPmnau9V80ka3MsGE
PimQdr0uRRZDjIpwftER7LAsc6Y+h3O4N3+Wj2LlZRu5Yfn/JPVD5V93E/uiveBJGoyXtdbHEng1
usjKCm+fxn6XmvVHq5jQm6JKkl8+eIRZbOSTXK09ZNWYhhnM4pycBuy9BtWLxx9y9O1aB8F/Jub3
UsU7ct8XblCFHW1CT1LTUTNbSNkfRn8Jyr9zWuWtJai8DihIn64rdd99bPCkyGPoMFzfCK22fn0m
QYLktSsWKYpBpupL7SW+chelOE8Xt8oGUnpJhp1dhbYQcXrf+yG2pIqNqfNTjimtHipVvlxVeJIX
JrTSu7EGXvQZaaFTh4UqdlCDEHwNikPyNuf4Ip5c3a+rltd5C7tBbfRHNU5B3if3+Woe0lQ1nn7x
bH1tonIsZ41YSzlP4uOtj+McuaKGw4yPevywZhrIZRXX2S4cGsLE3ASCSPkhYc59O2RNyXwtdtw5
uh3K7sQbl6JfMH83DL+um+Zu8LFBkzw/KeMhS8Dp5Hfh5Oa14esU9Hbx4l2HEW7jwho3MJL3jxqt
G0wOmGYaT/oYH+pe9Sral0Q0naE9lSId+/pMz0W7jHPSwynrBai9LEy3sPOi2hR5mR4S1oDeQIIi
LDbhyCwZjGSlYyfw/fXX8JneDMfYr7/k2Mm7PBo3HTI0mADO3PJIFM3Lu+JtcCWXxcbKtpoYuDEN
kuIpMf1IxVmmlE1yU30RdY2ZAmM+0JvSt7F68ztwxNrlKGBBde4fWm9hN4lyncDfisaFgYDqhDKs
4ECgJsTfeGSDdzmvU059/djDI1PPOVbBEESnZ3HldaY73hTnNfCir5rf/LhunLuqdbiOXk9Dty86
3Zk1433VMYqljPfE+TzxY6xabLR7qDcQ0jGrKhSOohUQ2dwEnB/L0HLJ+DHlWNKSoWavGq/YDYQ2
eNJ5w65bLKnuMD1WpV/a/hRhx22/BqalCOp2jzVGt9HahQDlosu9WHJSoHkVcWOqj0eHs9AfWfr9
+ufZfQpSrL4z0NPskIv29n4pQnC5FHgKLtm7rFw/rFZ4iKrVx38RZM5jkmonwju3LltFoLBrGRtk
6RLVUytcU3GpVX3Mjku7Zj6W5K0ehLbd61Luq5KbFigoCHKJ8gEopnBdqxgvDORA0nnwBlA8/m8Q
kgvJogqkUjxiflmQw8yT01haCgjhZOVjjHQDMdBpzMFRJb1ZlrwvKTb8Ie/B6fvE4aeZfjeL/LNW
4dWZmraLGMEfqfbtumR73wmNPyj6oUMFRAKS4ypCSjq0WzC/yDrmjubaocsUbljHYJviO+1DcTSi
2+iwv+DfoVrHlohr1MdizrI7mnNQdMc3SAPGE9FHRPCqlW6ymKc0yQsc3rFwzmviPGR88mZHRfGz
+7ZgLzjyGKBhN2NOVoFzGO/ad+nBeBh+joFYWG6fVftFiPgGF6axQZNMY9ZKY40EmvFOrIuyT1EQ
3sEL3hCPgvWz/ZLfYlHj6tFD8SHEsD96knEVDBghVzeR7B22reSSO56sjDoR1iT5Vfe5gQPONdW4
ggpBcsCR063WzOHw9fax03K3DZ/+qZGgOxwxiCNaq3FlSkaSRcXUxAmlcEjlUxYuH0gR3TtdeL4O
s+N8X+HIBK1OZCQLS22oqiRPdjN8ykd+ay3VAYf/F5m4r4XdkWPrkBuG1pfr4Je3GMpEBkUeFX2t
OHKSjPXaOQ1GMahvkl9D8rubH5j5cZw+Xke5PNGvUOTcTq/bBW1joBh24ubpO6P87fBv1zEuzUEU
vMCCiIsSaVt5Qmut+9YxZnwt9DmfUks/YxBNEWLvirGBkO4q+KvRaYXFgTTQzeLfodlBGlXHq0oQ
6ZNQ3V7MGYUODJn1p3QcDimdFYIY4ne89hRQloVAEC4Wne/yg6uJuBWDMxwY9+yDYLVNbpzHEnFo
+Ks8lS4m8N00EBNNmKlbFR9q1+Q22JJnIF1F9XQwKG6S/v9Iu64luWFd+UWqUg6vSpNno8P6ReV1
UM5U/Prb3HOOR+bIw+v181ZtDyiwCYJA4zgJ/TYJBr8j3VmwGv+2T3DtZDkiSYYgxNhijL4INqqn
fJoP6UbeoQ7fwRDCTYjmnNDXPVpuxhv9u+osVOiKHjGQ8GIOTEUfw6qqYSYGbRbWw2ydq5JDUNet
aHgHQ//PLwzWIXvSppisrruBDgFfrc00O8sgEaZaFaZ35RgzNQVK4VVahwkLfdA5AcabeHGJWW+3
F3rVZ/Ho/Pa6RCucf79bQDIJohropXDloJxcsxs/xEJZcg7tlcsTzEXITctkcYtg5RtC6OFYedfp
LmZ9ZHb72DxrR1QQ4JlE3GF8bmxbjR3YpR+h/ZSzY66P1t+hmZWOYpJkgUB0zNgenabD27BiJ0Vs
J9kmjjlsubpBFmYyi4kXOqErBmCRBBJmMV4stNI2io91zUl93gaCFubvX61QyID1BFBfYycoHyLy
NZMfGlXhLN6qd2BIhiKhXwzdCHSrLG6eGMgZT2XV6241a66AaTCW1rm3HXB1ty0gqKlLiGhAOGAN
cI3xoCDvN9+pDae0kwfBbOgiqkkma4CYh0OhnWZpX2qcyxD1oitaXljBeFlmNkoIdRd8kAA6jVH3
3GbfVWU6T/V3ks8KetCbv815QI8A0/ZUFFGbVEyE8bU4VOt4RN4UpybOsnoLHnHU/uftj3PlZ7+D
6IyfJVkjpoqQZ5iCVjupjK0qF+e2+qwR3gJep4EZKCYELkrM1Cpm2DP6kg9JBWSC9/IOQ4c/j3h/
Kxz+iPcr52YQmeMs1QpFskQgxu0XMz1K2V+TPAPAnGGmZYaofcTqdQ5xmx1VzYpPnT8cyYanuMH7
UNTWxS4qp7wUCgNQJEmcIve1GIN6rW3af7/tENevA4xNDCPUOcZ4GRjtBU19jBuSIWUVb4jd/5Qc
DRX0mcN7Hlj/SND2sCBGjxoVdu8GtZQh70YVX8KdFEgbJeJp6l+L073ZdMFgNi8aiJSpwFhEN/1o
bXvIttEvJZwTP3J72zhZD4NLtbriJ95X4xnH7OEuqrO66gGs0vNPcNP+4+3PdcV8v1vG1koLsz6p
uRFn7jTIezFTIntShm2uSQ+3cd7K037jPwaI2b1DKkpBAlFxXJc/N5+LZ+HYevre2EY+ZjmfRs9y
xDs8yxWflA1qfd0GOm4lLtK3fwXPWmZDSzGS52gAzFxd2if1aIfWTux+3Ma4TgwwljKbGslKeGIN
kOLY7FJv/jQadrjpXNWXt5jXyNNy4rjI26S95caWu1iTKByGljVORgJjVwuEp620Th+/dgBbfWig
ESGVauonfWfnTW4X4rMqf5yGn7dX7yoYYxaP/o6FNVVkDChahjWa2tpE/TKL567f9RgcZWEE3G0s
njcwzCFiGpE1B8CSoFFQKV8H3PlGbi5Dpp59y/MZ8sitNpqDMaWEmJ7b8/ABEM1r7Bgb01e+GBvZ
nbaGK59j13KTY7HhPYnxzGQ4JKyUYtQ6fLq29rP4uaqcTvr6TyvJ9kIX4qiHkgwIzFsVpUOcoCrx
9TYEx83ZhrAhlyRoflGIdhdDq17/24D5d8dTWGqIRjOvcRNw+zDbpKrojX2MVrfOhvqD/2+mMARB
O7CaWIEpI0FEJmqbUOWV5v/hFP61X9mWBmkstciMYE6716H82dKHtkPr9h4mETnFhjfQetXHdFwO
aRcqcjT074tta+joHG0G+HhqHCroh5V3rfl8e9XWTVpgMNSQkqGXpQYYNP6z/HifO+Gm9YnX7fI7
PKI8cvDoF7/atws8hh4Grf8vXuuRo+q0TrCbH0fH2lCN0ZLj3tcXYOp/CzSGJYKsTOYOtcNutEvu
aXhh7iMkdgO3zZz6SCfZRZ4e2sOB9+no9r9lJkMPsUr0BuoI9GAmuxaKDA0KK/iKDNezqn43kE2F
SrLQ9AL9fK2XPctYTulQOuKLiqS16JZPeHXe/nWehoFkYg4Mpun7njKvIEOGDRLJvfZMap5K0brv
ow9fgvYgCqWZ7Ywx7vOgpwF0NNXKaUrdMdrGIfPn2+64yn+ow/4fCv37YodBvdO0ukxI3SB2BHW2
O6l0biPw7GD2cFS1iio00AMlFiKInap5La99h2cEs4X1KsdkL4yEdIlytPBs2+fcsc+rp+1inZhd
G5SiFRedmbpa7ZrIC47bYbB7Rywxg03edtvba/YHr758FmbbFp2gKxPknLF78jP5nu7Tk/mcHea9
sIE2GmSxHPPMc+s/cMUFlNmyg6GpApJpqVt81mwqoT6/ot3VabbFVvhCqcJpfkQ/CE9GfT2yvawt
e9kXh8IaZ4K1pdr0dNhc5BrnxqOMmG2Ev20Nedu8v4xk+xCVqK1laCgCTHsUptnR0l2r894j1292
C5OYY78czMKqVaBEpa1vRA8t+ntpa+50N7ONTXDUNrpPPiTe/0PBevV8QdsLJA1pP/Zb3LjY0a1B
tKwh2NG0SVpyoe6T29AYBh/SsTiByNne619vgceYWilaN8sT8AaHfj3JDvfxpsd5VvrD4e8r6Ojn
W6CxrAg95qknYMX44+xjBOe+EG2xsgdfR9VeeBf9KP82h8cAMgQpEqoJK+NLGvOTaSCRQp/MeZ0J
60mohVkMSQ5yPRiTArOGvYnypXybuIKTHhu8vXq0LTvhli5dP3QwhjGkmVlYSG0KMQniNHiyVz70
h95OHfram6KDgD53qIfKsdz4E4fcVrl0YSzDpZDFl9vAgMeE4XAKDHNX5WRn4i6WEqSsI2un6c1T
bGiuKQiPepE/c/BXj4sFPkOuCuSvErMBfrdPz5KrHZB0eUxe5afemz15qwg2LwxbPQMXiAyzVlQC
C4KUqSuWP9EvZk/TIRJ+3DaL/uqrgOuCwV6WSN+LcjbChRocgt0urWM7LgwvD1EFHR/nhNi38ah/
3MJjoiBcAiDHHcJ/gmKyp/F5Jo2fd7ptQPr5NhLPMoZhRsUyOsuijBZtTGyJUUXPifo463sieoIQ
ceCo+90yjKGYJFPVtg0Bl5LYSSFfV8SP4fQZ4awjRjzbrmutf9+G7I1qRq11beByCPoMHqIXWhIs
eI/hZnSO5bN6xGujy0vtcLxRYchG1RrJrHR4SkT2xHzRBC/gvXxwzWLYxdLnoqoGYBSN5U561bhJ
V7tFFNllRzZEstysIk4f/Qjn6CCokzvNgt/Wo6+i6cYOstzJu2F724/W972iQ8obEo+IZH6PdUUI
v8yxZqRuphtHKPoBgnDaNP9wGv7CYK8jGCvaGUmOWOY/WkCxFwVuTOnUE7fJD43rPtT3r531gsfs
QoiaabUuwCaa9pwxpTzYTfejU6NkPvnAixDXHecCxmzEHnVRCUl0OA7kMAnGjplx5fRWwQkpeDDM
BmzTUcWlH2tYdsdEyuyu8XqFdwhxnMGif1+ESXKRWlNraqkLaRIHGvUabv6W034efNFHt7U3bGtO
JHFdtfO21S/Lx+y7WJ91M0DzCLa66MSHeavuaJouevhrOR4GiNl8aZfLQ6lgAYPZE9QvtbY1eJ21
vOVjznA9NUgXFIDImgf6CMyr/1n//wZiKzqECCHf758HlTlBnxQ0gJ608yAa9ykKjd5DBxcIJgyw
Ui2ftQwUlc3TcVSmuypWv/4bBMM4bSNDrVvFKlXlnV48qhHnMsNZJfbmlBiQREol/P8iKz4aqYn5
LoXQcEDWD/pf68TemKR6kGOTToPSC1O6G/EMZ8uqjKuTpUT9oyVmEW9A8zoBXBAZnrF0uS4IGpDc
dHKR1bS77KHgjeDlWcWQjDSJVtlXWLqxhfBlXt7HZW0XreyEQsJZQJ45DNUkc2OIiQFz1Lm+U6f+
GOAohJD/x9vO9odLxGXZGH5Jg25MWhkmDY7k00FXwU59wbCk/5QunbIPfy2z8MYzF0CGZ7R2TrVE
ACCqM44YhvaK+jNfhE7LbcN468dwgdjNet5QB8TY9kn4oTalXQc8ocD1PLBxMYahg5x0mMlB4+f/
ndzpJnlFs8Xb0V1+4g3Hoz/6+uC+wDHUUFtJIg0FoswMj4Xa5GTJ3oqdwfpeV7xSq1VXx6hGOukS
8mxXj2xpEZN4RIhZCq2TNX4oROjFgX5aKnG+1KpRCyTGIcoS43hHCUgjJP2UH5M2oKu0dVT90VQ4
Dyur1LeAYpxCars0zRq8duSJtQm75qAIIideXN9QCwzGJfS+KUN0FdDYvNh1HzvUPApO+23yFaff
4HQ9c9MbvE/FeEWXZbWlxljAdm/cDR4EWF/7V/RvOKIfOvrh7Z2FW8NB/+mVK17MZG+O/Sh2VTLC
zGosnCGRHXPUHSXdlolfSMex2Ayk5dyxOHayz25iAmV1cQBknRK8V0WATU91WzuV+teF+5SkFtYx
h0mGdvda07Gk1fzJwBTydB+K324T1Hq6b4HBHCblGI6pLET0EWJ0BXv+nJ67n/959pgfjIduZz0E
3yAS5GqcXp9ValwAM0dLFpmSkgtYxzH/ItMe7sqhU9Y55nG2NXthHHpMMwkIRfGDDX1hobdUebAT
iFiqd1GMwoppm4q2dMfVXl9PSi8sZCglK4O2niilGHfClkAfUdkG9/J9sQ1PKlKptFnXfDRDm/d+
tX6TWwAzBJOWY90kHYDVTXNUUW8ko2JUchI7Q9aWJ5O4fvos0BiqKdWqz9MeSzxh6jEE8iw/8Y3H
orFNZKVKN7/jSZmve45iQdzVQHzNKjGpo9RYLa09MkL0daNnNhM7u+8n77bv8GBYB50xgVDWYJeu
HUztU6W8yMXuNsT6SXCxhP6ExU1OTCdRC2iVwCw1XhRlXqryBsesv8dgjv3/VovxwqFNU11KsVry
xjjKG+g9q3hLpWVaeeaodvJInPyOV6W1TpIXUMYDM2jFDXUBw/LZS/S9UnzsRNck3/9t+RjPG/Cq
BfnCNxSyGU3Th8ql/28QzKmW6XUuy9TXNHGys+Ac9SKHom4vlc7WJVtjRgwSwIgu/2gYT4l5b5bn
OOcU2/5hl/7vi1w1pWK85SAV1JsxzWyjOgUuD46AAHvALNkmtYV3jFB+O70uiMzp1WE49TBQgheb
oxB5pBD9Qs3sAmrZpbVThYdZPgntWSjvifGea8svn4dozO/7SktUXRDR9OYq2rdawjy/HpLF3Dqm
644ExkKGIWZNajSrpM6Bl7K3Nd0qJ/p6JLg8of4/BHSX1WSoIh26dhqor/ffcImg82QlO3BTJ4IQ
nelE29QPvJyT9llnQEPBjAVMRbTY6zNELtWyNxHoq9JJVe8D1SMJJ/5YZ8ALBOMks6VknRUAYip/
1P0pzz/c3r+rJkAWE4OsMGvqqlej0JqwmHBOuAnZ5v1LgK/D68XiQLAxKGlnvZpkQEThRuh/zv2j
nHPOiVWOuFjBxpwSSUjUCICIDUdv9tr0LYtPhsHLXlK+vIqmFzDMx5g60WpVCzBlui8VX4hKNxNf
hfo+JzI0CHmv57yFY3Yp5A9nrVIQek4oEuheasi1dN7tz89bOGaHDp1R9UOGHVrnT1X0Ugf7QnNL
naMKuE6ui4Wjli7O8dDMyDjQmuFuTwWC8w85rjtoMbAlR/GmbVb6LU/fe3XjLCCp5QvIAgWUWkbv
Bnp1lotHQf90e+XWU74LAOYI71DUNjcivk4Sb6IXUXicMOe5zr6IvS0bgt22j6m24WBSB7vlgMyB
nndN1QvUz9Gf7NKKqMTtD9DXB6VOh3rLQeP5H3O2T7pOjCLDV6u+afbszy5SDHjBGgoHDS+gVPGQ
OZj0cBuVLtsNE1WmPaTW9d4aZCxrKj1oMTTgvDjaz3nlxwKv8ZHjIirzwDLKpK/NGPaZ6Sd1uu+5
4wHob71lC8MXFlQ9sYawpZmJA70NdzQxEkWQTD+u+60ZZC+yWfii3PlCwK0zor/+FjjDHgXC5r4I
AS4WamjX3fisWI1jTNUhGmSnG4Z9ljT2LGjHCGp/0GnkcDJvdRlq0aAXBNUN4LeF7JZ14hXNxAva
OPTFisOoCSbvRTEwiJueaXkR9dHayZ3odXbQ/Pci7Ib31QheNr7KMMswzEGT0UQOqXuHlJkvoGar
Ngzn9kbgkabKEIwe6jidSxiHkrfeJTtp22/147jvXPqIhTIDzmpytrvKkks7tuGQULuiD6V2nrsP
hCd1u55NWawdQylBJgtSTllZ3eh7/dS7iq+gdip46dHwEE22eUcrmTTNCe+493DObmTlF8QwJhD1
ecM294XfbwefBvfylne5W88vXKxk5/9pSitArQPE0npQAnMTfypwkzBt3Z+2GGTBbWzmbAON4RnS
F3LaUMvkh9GV8FJcnmj5dor5GZC0+ii7oh27+afb/snZ32wRqzKqcleJAE2LH4LsEcKrQlktY8JF
DPOloTFyPZxPJ0WVQV0QDuknz+VPc58dR5dOWAnc5pBFjrIRNiiFkTw86R5Kjnlru2EJztCXGeRR
MOoAj6VTboXIn7iEJ+fDtZCJi+I6zcQMRbpujy63j8EGvT928IzXKn1HnyeSbbujenwiVeXjSrqt
Xs+WJjJE1medWBMF6PoD2Rmv1GFosV33FHOTYLzVZLhMKtHMmkc9DqNk9qpIcAd0R3Zm4N72SR4M
Q2FqT3qh1GDRWD/g5deUjxKPwtbcfrloLIPVM3I3dNGqNHSmSrNNNBD+kxVsCNTg3O7Rnw+v0LcC
eL5r7TLhlZdwlooNfgZhnLR+BkiL7AaG447Gs2lx4n7OWqkML1lxYwhRTTHycyKdxOwdJ9biW6hs
iKMbcxtP+P/GiNFL5rGLv4T6O8KYJQbDA4kqVXOjAkMxd2L+lXs3op7PhmkYnwYRA0NSMfmbCULN
eEj7aMbOUILeHcpjrx0sLYfg4QnAnNj6rbPvFhjzQYxZUomUj4jit9lO9GjqW33JnpTeHj7Q+t5g
Fx87N3mcv44nVKZ+6O7kQ/HhPXXaS5OZzzYXolL3+pChTuxZHR4U8pjI/u0ttBo8LTGYzyY3ZdZO
ISxFj8ox3krbyIU20B26zdGpEjxy009rR/ASj2FyRW+FShRhU+tNP6GUdqh/xKfWl/aqG53pKBrx
1YR2A+eNaH2DXZyHYXCzMrRCxwXejXK/Ts55/vCPy8jwttqlbYURiCDUz/NbC3PwYuLJErLSnuKl
d+rjbTzeKjL8HSRlHZKYeoaeQLoMV+tnsz7N9Yd/g2E4vKuavCtMwATzKY52ZRa6Vf9qFuQ9IfzC
K95yCIskRDT2UkASAE0PWuZA4xGzkcKNLtn5ccTTz3TglYdxHOLtyF8AGkQ08oQuIMYwVsqu6zkO
t35q/HK4t8h38f+FOMpTpYQ/tHNnF01j53LqiBLn+6yWmC7XjWGIKqlKecQAclwTBq96xmgMx3yR
HlUbmQ43fEJhnfcOjR5kq5egDGXgNUvKpBiUkUCXLbqf0CZD/nH5GJaI8wozpaBt61bTueoPStjY
ssBJSq9TH84SpKUxHwUaBzhxFt9o7pJM1AXYQbtEaEdgfwhP32iPSA5lZ14TxarHLdAYCpqERMXI
1Ak5/tw3rceh5ym7rbrcAoChINQad1BLB0ARHSrpa1xvu/DlNh/wbGBop9EDqx5qrFgZhfaIctGB
V3i+ioDZRpC7MaF5w0ZbYj2PytA2OHjreSfMw5ORtxzf4kEwZztEp4iUQmTbbafYNZX0YDQ8wdp1
CE3Csy5mS4us5G/eoxfICLH7OwW+e1J5hT+rb7G6/AuA5ctQD9UxokEp7SwlyHCqXnRXHEYUkbj0
8hw4w543pYRjFEuZUSIKGGMIzFLaDip0W+WecwysevDCKubLmETMjV4EQlU8G+hhRGBiy9Wn2z68
mnRYrh3DmUJCKjVp8XEG5NhzD2kjh+yzM+SR0WfA62rimUQXdcExBSR8pzGCSVT/QxJfy/RLEj7d
toiHQf++wJCloVNGmS6b+SHHuKpB90zewxEPg2GvsR1muRcIom85siOzs4P0i8CTjlyNahbfn2Gw
sieY7xwAxGhrW5iflOBIYt0WCKdubp35F0AMj5VDnUBxCysWfDG+aT5tzVbvAt+8647o2NvyXpF5
O4cJo2oVVXoVpQNdejDkr7nBsYfz/1mlmaQJm9rMcFpmaJsbHwbxHa/gix3DtlNq6EwdwgHLhYAQ
c6M8NRJtOeMYsfowvURhdz8KTyq1AcoktMc0Exw9rx3dlGxMYT4m448uDLxpSpxubncRtpKelD9T
cfbiTvRubygeRcgMRaDWSiwQuNF0OY0MUi9BKq3f/+dFXufE8pytxarM1IE4FiHl1XY+mXlqJ/SW
af31GCsatF1cni2AzbMQc25S+CCZzN2UCLtA4vVDUDe+ujQvIBiOsGQlMcnb9jXlbZ5AKh3zAktV
dCJ5OgopSvP6OXBDOdrc/lw892doI23jKk0pN1nl57Z9GFpOoMj7QAxbWLFi5VVLvaG8UyUks8zU
NnXeB6K/8tbqMSQxYZpLphOgzP2THj2J4o8u+pp3thG/3l4uDsuyZQZaqaHomXqCXNxH8QYK1Thv
n/qRWz24/l3Qt2JCwxBD5pjvYsakNLIcgda0H7z5ucVU+OYwPyj7/JlKiAZn9BXeNm09TyxfIJlP
lRuo0FCUmm7cwVO+j36xk518i3u/Xx1KTMt0MGvEkTErG5NGONHLepp4Ac58wVgt8qIpYG/WYdAI
Bi9+Qld267bHwhNfuZ1UlA6v/eWXqeygkVnKLKIJQFM3mGHl4XlhM59bV9hQKYb3tEtCy/l/n5JV
vrXSrsybN7Dpi5RK9tTtw+n77Y/HcReTGrwIYxJtrE11gEFzs22SwZYw5PTfEBhaDxOLQH4ICEJ7
aqYvBi9+od5165NQCxcWzHoX17kG76vMXRlZdhDtI/NlCCsnyHzxrwVP3xj98k0obS3QorkIjbyC
NZXqVPJTLX4urLMycch1nS0uKAypz5M1dGUKFEyBd1pN3oVpjCts7wr8V2qRs34MYSTahKlSUYvE
AmYutSfE5fbkS15z4ul28VyNoYkaBYVmasGoOvhY6G7Ub//N0RgmMDMThVY1dbTOshXIuknh7jbC
H0KUX9+FbbKlVYkplG6hsNZhFHCwqfBOa30lGMK2g3TxRud1K6wWoS8owGLy73JjyEZEnZv2BklH
adsEUNSkw8QNj3aD5EiDR/tJ8niFx+vH78VShhfCGXULYonFbIfMjvuX2Izsniccxjs52Frwou3E
VjZgHq3vz73iCYnVoLINpHAnF8eFa0EPNYTOTXRKjsbz7a/JM5EhjnAahsDMYOIQPBWQbrSekoGT
oea4vMWwhaQrPWZhwz5R2gT9g6JxOkl5JjA8EdZmoKG3DxfEVtxblWSbuOZgBvC7YrGLMzAUUQ2R
nlQ0eWOkyHRE/X4oNKd9l47c0tkZgghTtOQq1OeE0Jv7jxbva3B3E8MQSYuXrK4HQHQEldrWJ9mJ
nNgTUEg/OuV9vntzOl/lfKXbXqCyNeJGHCLxreIrkRLXuKr2UzX7J0e7mhqK6bhaU79tV3mvCzuB
WyxGT+k/n7KYUfv7udfFKFnsaIqw/lkdaYMROcjPeQnNFt1PkbjlabXcPgExDfh3vGDAnMO6w5qh
BO5O0NVPUZp61mw6sW59+hcewNzV36GqPFaklnp3XDSugafsXJ+306hyItXbexUyiL/DWBVGnkkt
LJLLeyl5qM2tafi3LXnLOdz6SgwfTCKJ2tKAKWlm5+fGJ665T/f6y3SfHxPfdI0T6m1QU4QJ6ztx
yzvgeRYyNBFVU9sZEyxUpRdV2k21ZpP4+20TOUcwZh3/voxhH9GqM4BQ1afuXG/yjQXpUQlzBSPv
PQ2sF0ZS2ZRyEU9qapQAq0LR0YvXNNhJqeVUvG661XJdiCWKElp9kb1mSwUxTbastAK36dxIH0iV
+bQ5nEyCP8rqtiokXwwx+6aUd4GcWu8J0BfYjNNk4aRk0YCgBsHmSW3G51jRnm5/tVUGXEAwnhEW
RRqaJcyTh9lWcuh3GBz9k1W+WCAwbjE1fZH2Izw/aGI/gLJ0bO0sQbM73eAs1/opsoBiTpGuaucG
E27wgvXNfKAnSPpAwzFMYf2kQDhb8nABOXX2yHlBWd1dF1i2QDCKIF01znRv91/VaWM1r8HESTny
3JAtDTQnFV24BBhCa32ooy8dCXfWjCLVFhfrKniotNLLQtmupZbjITzrmPMlTAOpEU0sah08GdmD
rPw0k+fbTki/yxU5LhaQOVJauRenqoFxKgRk8z3ZpjtUib+vvnKxlzXmPOkNWUsCuogaCmPf6hKQ
6aaXKsWrTrxuSs7O0phTJUzqKZp6rFtfvajT2ay924vGdQmGHeImtOqcXt+LY3ku9wFK/4STsOlP
PA7kfR6GI+oijxqDXt8a6VxBGFGstvKIohE/lD5U8kf9Xe0Ky+/EUEZvqRkhIkiJXnybJ1pgmO5k
X3PErbHr/pE12OkVw1hA9IV6XzzZ+ccRleBVYTefkJ8lEH+DhrGTbUTceQSXB82hRp0mABYpi1rp
wmgskeM0J9HuyLfajCDA1e0SnUMfHF9kG87yKZbqyqSH2Azpt+kp4Uq/rWf7LntYZ2iikdOoGSnE
gJGg7Tn+kmNn5ZhEmj/pnKid+tsNutAZuoBMAPR9R+wss45sISC2lg12MaVeHp1blfMOsw6m4fSH
Gp8qvb2dLb5RVLfSEEV44x80vyseiXk3hxUmIp00boZ4/StdoBh6Qp9yPgoCMtFjtyfpZzRhcFyd
B8BQUkTGzko6PIw15odRu+vC19uUtO7PFwMYRsogXhK1Ef5/ND3p9Rep+KjovtjIHDPWn8aUCw5D
SJWQ4hKiYqGKz6P/n3P+LTn2zbRpyTMqEJ3bhlHCufa4CyBDSKqZtbUkw7A4ih7UjnyttPaQT5GD
hvlPuR7YY1Jxtuz6sXuBZGKZKWhQbVZQv0t1d8hmu7I+x1K2vW3YeuXEZSnZt9K8CIJEoUvZuLOv
3FXu5Lwlzz5ZTh65I+gPsbt7G5RjGvt+mmOeNukM0F6oyGggtE5hQHbCpPPolePuMkNJrRjNtVXg
q4mxcA4j5cmaeXJH3PVjuKhUUwxNUbB+mm1kTv7YImshJh6twpe/D77qJ/uhdTReRylvC7CvpBPJ
ozEnsI24olOjhyn2+i2ViLQgI1xtrHveFuB9NIY7hKmf+w4pR4hD5P4QVVBLFLZxKj39m28wFELC
UUq0BjBCVdmBKHhGT5Au5l0VeK7BMAg+mSrOtKCZdJKbpJI/RjKHM/7gGiaGZKtokFbZRyJdw2xY
UqIALYsRblql3TohPlKwpbPHR8gL4tFPcHnp4XUOvqAyTp/oYaeFLVCnWtkQku3L0NpKan+wwvbl
9rdajwsvUIzvC4Oop2kFKHWDvNMp3sz7bhfteTXS6553gaHfcnECdylJFX3Gt6oN027EbGtJoatZ
JocK113iAsM4eIP2j1lWARMUhiNbqHEnIeei+IcL6gWD8e4SI1pzqcGKJTsd4gKaI23lxLWc4dvg
aii4StVti5Jv9F0JLq9GmreMjMtXkjrOSgHsNHoQh+cQvUmkeU9fuK5cDGQOSsMMwhCyjLQi8nNL
Kkc2HlUZ91VOULZe6LvAYU5HohXlLPYwhuaa3jrX8PgigHYLO72XbapRLZ8VTtyxHgr+Mo59Y4JK
hC4FtGQ1Ho5h/9DrfqhhaLA7hjGHOzi+yD4uqeBXU6P0JJWarTbqwczqj7c3Lw+C4QkBHyrXUhgT
RsiTTMFeC4TdbYi3A/YqbMJUQBnij4ZosgOykREMFIH2qCS7/DH1ypO5qc+Rk/iC17rpc+fPDrTM
cUjSNrX6YNzzIoD1O/LlF7CpmUGECldf4jhJielGSeHmExltPRnuiVrflQNOy1x+yEaUJBSJf9v8
1Q23wGZeCEmtxOKYwXoS5k7ctN8gLOH2ZsdpZlqv3lvgMF+ykSpS6RZuXt3e3AxnyY7AKCF0ZENH
3f4/2v9WT5gFHkP7+hhZlWYATz91P0c0GEOQwU1VG3PBP5aYH6M5iHleeWVh6+nlBSxzDJAGsx9L
+e2CWe0gDI+XVnkXIy1ANsaON+pvPb5aoDGnQZpFHUo8EaMSV90L9OzuUIPpfAtSv3NpC4tcurw8
IheUOR5EgnG3Mf2SMmpYqs+D0+wKP7hXzrNmj17m5U+8JNX6tX1hJ3MqSEHYd7ICSFoh1J3fSj/R
/Fs9NljVf9sPzNkQQjIurzTqN/KzUu6JvK/eI+dNx5D+l3DYVE5C+jzMaaGi0oTqvjTED+Agsrlt
x+oxcAFhszajZM0aoeWr+eiajeYImiekP7KxtBvkJG5jrR90CzCGRNpILNWEfp/wK50FmfnNHUYT
eMXB0DBgG7HCFkoasf+uK9oCluGUqB0SDIXGQgpWflKFcp+k2kNlyRyX4FAJm8mxxm7ASF8sZSbe
F/0ZwsW4XjwQzCi4vYxXh50BpSLMvNJMGXV3lslsrLKuyw6DlhFxo0zITjvpmypyK0J4IOxWaoJi
DDAi0VGe9I3spAfKxFQcVNljcDZGdloc57hyRMYqZkMpdVmGUZdoTpT2ftbtBOOnkGEF++BzHgic
pNvVacaAMRGX2cpoWm5hXQ59lRKzJB6gBXr7K3Eg2PhK6SOpKg1ASOo3MzmkuAGmvOLVK497M8NC
Kk/GpGIMrv/9MoGaj2GUxQBDHifdEYTP0AUk1UeRp8K9bsoFhvk0aipocp8BRgr2nbBNx4PZvWu1
LhDMB8G44FoyS0F1VGLYzfC9tQI7TTnVC9d1QFgvC1lPRYHOl2QazGGf65WVm0KlOMIBWj6xPb7J
+SRugyuK03g4fTEUr9wFNq0Jml/+3iGW4HTHLW5+VjQlmR7VCkw8quFea49l+nwbYs0fLFlCZ5WB
/iqLLcqtEqWKO7VRHDFAKX24jQQ6xPwQ6JyFXNurSxzGIXpVznvNAE6ivY5CZivdjFEJ95Fx6EPO
g+ua7y2hGMcYdEMOOgIo6OfowQ9xPteE11x3HapQv7isG1tum45TOqLcVnHmb6UXn+mYCQzyMDzz
Tr6jEwygbcdT5nqryf/tOsFgMmdhlaljnmnAbBCrSG670TcKmlWQ98J4KSpZ0qKZGRPYBgRoaMxw
hhwXwcLBD/nrlMTbL9FEw0DzvaawRQH5pBtpH7So8usUTzMUzwqbDXbK9rZzXof2FAdlDtDxQ5+/
wlbhaWoazUo6KE63Vzf9m3JX7YS1TVDdUz/3J64CDd3OV0u8AGR2XDpnEFaPesXJjspnw0cNh6Mf
tVPvUbEUTF57z+5bwFFXXmzwzFDTKY9hX6xB/ay1m+CFNI2j9SXn6n4tIPS2kroiWqjy0gz2BSyY
LHNOMNfdoQpoVO3p/0i7kuW4cWX7RYwgCI5bjlUllWbJsjcM293mPM/8+negfteiIXah273RRhE8
lUAikcjhZHWuZbxbKid80jwSaCfiKXY620thp5IIfX9Z39E5d2qVhyqn2QL0U3KTHNYDhm36mFqE
/GL7DwLs7IR/3MV3OM5ok2yJs9DAslLlpURJR+rKg2yb9GFSr6v0tguFy8uO3gdEQ9fR16Aosqlz
G1k009T1LQRUggULjNq9E30ojiZC0SId3TVvGyhm0Tc6U/YINCgmoLo8xKBy1auH1q9Mkb+zf/Y2
OLynYITR1OrAMc+yozo9+vx8cPza4S16Cq6iR1GA/WOJGFPRDSB3RdBMNoZBAmDvju7ilS4rvJ2v
EFaFiZOPvWecGOl76ZXBCJ5AkXn9+BTk8Ll7I9VGY5rZHrJZESB/dotzjx6vERMXhc9rgb4YXOYb
qU4ZNCVvWDKaQwgORI90O6tYFD0796+q93U1uGtDK6eunhhW7y8O9Uu3QolkdC3d4/UEfqsQrs3v
mO0NInfcu7yZhyJaGSKbt9idQUOAA9+BRKTy/8FEX/a9C6ePd9LUUlXGmOE13uApjIP4qr5Sbe3E
eMlFLCwiPTW4O2KyInloFKyndFBPqpc+FmnQTTgZk9vardMGE+gp1lsNEwpjr7sS3b37B9OEFWdD
oFF3zFm3Ed6akVuQ1jqsr+M1yN/d+Jtu09PiguThVngud433Bo+TV9WLbJEo8PJr3Eumo3/pcTQl
OzuxKJTkycdswDyVxU8fBsYLB6cjPwu7qXYd1c2v4CzsPJcVWU38CpZs0T4VQYjy6MzW7dBmOdrq
W/2d3PW+iClGuNqcuU1rMprlQphlhwPioZxJtrWbBB4/HOVnvcCCXD49u/Z9Iyhnd4nVaINqAHBs
DohmTn8QKjqfzLp8OC8bCM7SyuW6FCbToBmjdAsPa3lojupVJCzw+ZgDZDZ1g8TZ1LIMdQkNudDV
2F4QztMOkQrGwuiseTOIJhGh/TRciUZLivaMJwKDyxjlzQRUHRF3xs9UnOFe3VbHCJoSuaIRJYId
40kq4lldM6kFXF8Wh2r8rsfmt6ZRBb4i25QLm8aTgkW0mcmcAUVezkvzvTfA8mA8r0mQyDfy8nBZ
CdmZvgTG2RgQD+srjaCES/sSq7cV+X75+7se2rteqJxNGXsQuurj26mKDgOqEBknYRuIwrsiMTij
QSs5HhRI4rTtKzJWq+leFkOoaZx1aPUMme+VAbh/MUiqiEb+/3ip9syScJcB91WNDWpU2CxjnvWs
G0ujGUJ4tlVfBbph/tGsmGQntYJE7e5rHUQ4/4PhLvDKyIpc7QFTdwEZ7lfNq5E2wtPCkYQp04+J
jTcb8Q7G6Vo1y9MQagDTbEzddfA0gT68TUvGCBURObNoATnFG+a6G/UaYJLiGsaTZKAl4OvlPfob
pXgXiNM6dVQyaqjA0DF9BrTdkdcfVtCXerKvsPKso4hLaP9u1C1FU1SqWTpnZcdEm6pwhBZ2jV9K
fqJ+mtabZfxxWS4BCu+zzhN+wNIBBbTPVkmcuU7sqn2w1E+Xcfa36Kc0vL86pPqUyRVwtInY8nDO
lGuza+3fALEoHhwI6yE5y+3RWjYaWokQweinGxO0rxiYlTUCjJ0Fg4mTMXWcYGajyt8LUgb+g75A
vKbocqdFeVfavFTmqcj+dQYUyWUIATAwJYG4inMZqmyN02WCNQ3/DL+UR+oyfgpd9rPrFXOIMOG8
FfgoO+b7F0DOgRjbrkgkRE2dLCwcKvd2Tf0K7Mej04630uzTUnCmRICchhdraQ0kVxDTM05GN9pS
iyqYb0VvovXcsvX5z7UU5c531HArI5/mqhVzJWxnnSg9yV1lG9kLVf69qv+CwT3NaD5mTdFArEl5
qkLNjbr7cRHRKO05Yb+gcNachmmT5wo8h8bLj+t1dmP4FQb1NBLeLIsvX5Mz6JVFEVLR8nFWXZ27
AklIitAWOUfTsU8/DZqAJnXvZfuLYJwxb61Ew5QPLF/7OmIMVheATiRovaFG0+TklpiQkIleQzse
xS+QnN1Q1lhOsxZidf3gTPJk653oNO+Zjc1p1tn/NwGeoreypGSHy5h92VGc6j72yU2Khm7ti4Lw
Bw3iQ/H4r8ujfrUhOmdDhiXJomnEWg4oFOl1e1l9pdN/wyJuRePsxprFcmjlEE3DrEUrnxvb7Gq7
TqdjsdaidWS/mPNhf9kqzmYYxqhGYcEOF+I5/TFHl2F1js7rjXROH0pMM6ZH82zeiBgSBBrCX5OL
GnVSNgM2W/Ujptzc6FSU+tp5Cmwl429IydL1hILYxCnM5VPShc+D3tznMdIpyxhMa3UOJ9HInr3o
2C+YnBExEVGVkgaYrHcoOzQOJqm6RkC98vyvCXx+VUU+nNNTiRgtU0XViG9T7bNqirKgH+uiOAjO
cqTNWugNBUQJklv0NaLjakFVqnwQ9Wp8LGDgkDiDYeVItLKSDUQ1WZoI6Zqr9iA59aH34MVjil3o
FEI6U+FucTZkJjkShwMO2nTCOfaaABRdLI1B0QJoiuiRBaaezyGakrQ0NTto1XwLAq5QIXZKXi/7
a3tRt1/0jzMdRt1YRJUAspwWZ3V11BKHbn6FKC04fBa/el0xKKDyERtObfIoCrqLDjVnS8rekFdp
xnqa9LR2sa3GmsA07r0atgLyGUWJROs4Tjhgy0k9ga3fZ21f2hfdZvyjlksET7zdTaNEoTpRMQaX
JwDrw1BJjRVwZXadDs9lYXd1cHnPdhdtA8EpYTNaxpqVgEit52h6LCz/8vf3Xo4YxPcuA3dnmXIc
mglm8zn0dvEYX0L2bHnFEeVpfuKLYgmiBeMUkFCpHBIJYINsMHdwCvMB/PJW2NndlE2TQB92by8U
HcimzMa981HmhsZ1kTbQuKzGFL3e6+LMJtWL3h2p9XB5Hfcle4di/984HLNpwT+McLTUdEQbh1Em
NrpRei9HBaBAqn0oFSl4wibY8wndATyveb/AFc1gJ8LE1hVvEBG6MrX6cO+DxPd/GJxtn9auN9IK
GCmmBy35Jwkvr0VCElwX7dG+UdpAcSvXrgR+ywwovUZwk0VS1Tv5D8y37d480B5lT+AQfdBQQ2k9
WcffCDxC/98l5Q7YUE2qPrDVxLznDu5heUWE1bWKYDW5M1apnRTPLII7nGY/OeS+ccPqlhkfyT+Y
+bqP9lMV+YK4tM4js2PB7/A8vIDD6Gq+1wJW54c81YPohbdvn97BOEWplS7WlBpgfYwnxIDCjTz5
8/LR2n+ivB9jPjHcFahTktDx5RSTW9xoBzT0OFJnpy+snnU6MMF+667aQHJaoTXTrBHmPuX0R1th
blbqCYQS2Cb+rTD2iqFMzLsYB1u5Hwdn8XRE7aKz9dU6ty/6rcmSI2juEe3YxwYS5k1tZOOM8JjF
cEJbIGuPsy9d61/ip9UlNmPKaRfUhXa+dJave2HSff923gBzDkCoF0MOchscA92FfVw81uiWPVcE
RdhGEF9h5LJglQXayb8j2lrp57XENhr1/areLrmgwVKwifwjwiyVKutXtomlZecSIodq7JRjf+rK
+SDT/iBQmp2k03brDHb0N7dMaBmphlmxOGnGc2ueFtkzJY/I94Vm2UlW2XnxmGSrwEXYvwt+HnH+
KZGhGSybmIegWJ/qrLQnGh+N6uuSiRoSRbvFHbrJkJo0ZocurZMT+GUOZr8GghXcxVCJBi5iHdyt
lMPo1kJZ8lRDzRnotLzJYTEP5J9RY2vlb7Hl+CSqg95/vmwwOfOfzFaThqkOLfEVzFh6YxWJTjXx
EqSCbQkDFC03DhYhY8/+C2YDzJ30uigKNWPCdp7s0OsUfv4aGEHpJb7oNbh7EjZQ3NlWw7G2mgoy
9nLrTVS1s/pLgVSeptwbubAWSrCLfHKyNLraSAqgZS/oOL5mJVgZMkYGCFoUWz1EwuZt9vM/+EPv
4vFh6GUsS7NlWzgjOVVS3SvyO9O41foEEfZ7tRidRUQasH/tbTC5w27W+WKUMzAxg693GaV27Mau
cte4bApfeCW5piAzJoTkAo61hamJ2gRI87l3hxfWKxC7CSresbisyyryRWkX5t1dWli20xuLpo0N
oo81EAc5mBNPM280XRBoF6gmX2hpmE2/hA0gGvMxVJ8oWmkR6ql1n+QPl63Lvi+rqixbjxJB0+JO
epNmlRzmJktlsiIapOFsHfFiNgPIdJOj4VhfVgcb6k6HOvhNO/OOzh33NqSmZCQGHL9n9RQ7/W10
Kg8S0vas1NM4VSDopXeS4HbYv9U3MnMnPwOF1lqyk995ZoC0ia/clYcciCDEwYUuC9Z4P+z0Ew+T
IH7VGCMkUVuMkLLUrNTWJGWy13y0Y+m1RC9QROKvikKcTCuOVYoX+eUd3lfX/y2xxeeOEUFJ2tkC
uKXWQVMV9ph3drKKsl6CRbV4Qj6zAs1QMmBRlcC6HTF+U3ISRxlsVkQrH3In+vTf5OIOvrGC0aha
2CaS5LYrqqNqDHcrKBUuw+yb0ffl4057BppBNTUBw0iaWJ8YDdC4KfQ0RbvE/r8xKhKeWkucs10i
662MCUsqDT9FvSiEvOsYbTSR8yUGtaBmxgzLmn4xJBVW5RXxGbUU5VnZuf1oI99XjbMqUtisMpUh
DspmkQ//QRA46+Lvuaz5zZDYUfF6eZf2b9d3PM6OpE1WFk0IuYbhay0/RSJWA9H3OYsxIWihhS3k
yc1jRh+jUpS1YNp6YcHeTMhm//su63sEp1HmE7BS6SZIgskP/dFjw2sjX5St2CsMNxEB/H+zj26T
X/VtDs0x6RcI1J3MLyyGEXmouD1kTvV9+d5GNopvPeL0QXoupeDyXoksxVt8byNrUbWZZCaQlTyW
lc1oy8OjVLr5D8zSO8T3aaA/X0YUnOG3H7QBTKpYnxQDgAookjEcI0DHxBGcA4fLMELBOFuRU6M1
CDOBvT/9oD4r721cdn++bSIc5st4+0ppqgQFQRSVQdwhI+2YhahEQhhqmZ2+fqT9t/8GwJ+qbEVz
O8t6KlrvZ+VX5Bbcywj7Zu9dBO5cNc06yeHAEOTAHI/lcqu2v1H2CFX/icG/qEdKUnNlGMtpvB5Q
VF576QPqtVzRDHGBMPzTWmq0dTE6ACXdNwuUgXFpy6vAlxDsOf+cRvF4LlO252FtnsCTfupM4l3e
k/34+mbBuJsVQzTSBFQx7PFHfB28Beqd+sQGMrM0EojwBHAikdj/N6dTM8YqVliKER0HsWN8J27j
xL7hZK3bYO5fj4m+Ir9z/xp8Vwm2kxtIs160Qc5UFv6rAZYNiz1jzFighZ3m1rk+Cl4pHykhWABr
s6TcvRunFOVuMmRk8y6rh85hz/fxFLvfJ0w4jI6jt1yz3i3tCNK9QDysT7TGnKkoaIhy1RbP6ibW
vlYS5m3WoqO8C6Fp6NqydFgk3s/MuqEtCKsTa+ors/gsFQLN3zXim+8rv+4Zldg4tRLfL0EO0raa
u0TQR616XovSVdPVHsvGk43avayeIljuMOg54iA1g63q3lbnQyT1Dm28BaGrZDyl9X08iNqKRCvJ
/r/Rzj7DkLVuAGRKr8v5QRMOvtqNyW2WklP/pZl1ua4BIJOYEfrZfZ/dpjGYFtr5nGWgZVbCc5pN
16CiOV5ezt2Tp5mGgq4+TaV8zSKSGrQtJ0An6Z8VIuJqdKMbaKtNBdu2/+Z6B+Kt/lSrQ6cbSGCU
mIIeO+sVuAPQoFkHmkCi/d36KRFv9dulNeOxYiFik1zF6nCblJ1/edHYPfvBOdzIwqn+tBDMiZQh
S5WiSUqyglSxalsdFqfR9Ns+Nw9zlgkw98vHNqCc4if5os1xCNDlNLy06M2aMe0B/Tyf1cfBTT7n
nnXUni7LKVpK9v+N4o+aWeoxqxPKFPppXuqzNvWC8Pd+gFFXiGZZyLBiHtGvGJnWNFbCqnRZeRC7
aszPBuhjEShyLYE4u7q+geLcp2lEPDdh/YiaGVjzH0vqy9RtRCi7XoeuaZZmmpQQvqQ1jcoaRh0t
nrHky5YzxM8qFTi2uzZQt2SK5K1uqXw4XdWsqegrRLkj8pQa31fzXGGAUq/itZUjInxsc1HQYn/p
3hE5TYiJlZoSC+DnRLeT+ai2sTt1x2L5dlnjdnGQj6ZogTdVja9hMQqU3IUyJJNaME5VD1PX2Et/
LESj13dX0FQMQzM0Bf1bXASo0+csryiibG+FR6cIjzsdHImi5BFT3g+GYgPDvepiY2gXS8KrLjTG
xi718jMIXu9wWec2GVunNxaRY7OrfRtE3jTRHAzWsYXjlJbK6JZ1phdO2kza5wL9Mb09l3VxX1kx
5vjAcf1UJZUKS2KW8Wp3ltIZrjlrRmuj26xxpThTJvS3yunNWhpm5tSyKk22Ygxl7WVhN91MSf+a
qHFb2EtsGj8S2pmgS5zN9ZuZliJaV5FovAHsp1lqFezZlDhF+bWej+0guDv2Xe3N8nF6XoC+V6IL
MKRDeWTz5etD5zKixAIVBKIi1v336QaNu/cHsGar2YDNql8Z47PiMRYBs8R0svAV3XQnYb8r2/1L
+siO38ag623VyhWIAuD2srz+fCBB77G8PmIaYvFEaJxpHyX8thyDnoHWYEYQItiSo53zrzJoGZB5
8C6bjn31sHTV0C3L0k1OPZA2pa0F8h0ny46qfq1onhUK7C7b/Y/L9w7BaYcs6SlNa6YdNcjqiD1j
EOBlIfYTfeY7BKcSCikTo5Igxei3GKIyo0ox9KOjir7rBaXU+Xl9NNzp/jKqSC5OLRYzVNaERdPq
aho9Y9Wzx17SRLWruygWlU0Kp9KUedp7MqWhoiZYPVmdj1MYe4OUBZcF2dWBDQS3eok0gyBIw4Ea
6ElPbuLoPpSfL0PsH9oNBrdYRBmGVa8ghoY8bBhMZ+umccHd46bouA1vREZi9wrZwHGHaBibLFUJ
4KysiG3dGP26WDHEUwJVxGA+yIuo8VUEyHlJc2go1twBcEyvE3q1mC8TicAqfBiz2bm8luxTH87T
RjZ2S2/M0ayHc15HgDLr2Na6HzO6UtdqtieCbnX1GMPZvQy4e+2/A/LNJJGVkixPAUgaDUXvUfHY
G9WzNSG42y0ewjdosEuP8zoLYl77Wb0NMOcIjIomyWsTsohnf62Db1X1EOdw2wOyvj7Y/ZHEZ2Z4
OayfS0dkGffYk0Cb9PPk8aT4aTxYY9VC7ORHf61MbmWiTE530ER9FQXJdXVtfRlzu3whDiiBMKxJ
cCr3Dr4i67jo4K0SNMf9us093IVmxJwzp8giXzYmG6/pf082ZG4huIOv6EoJXw8QQ9x/Xqn6qYlB
X5gbAkl2V1IhsgLKLlWxTJPTWKMME4XKMM81UjbgoJLv9RPrLBzt6Fi8snYX87b9ysrJxPfpnnHb
YPO8ZGalyMa4IGaUEWRJE+lrpEynWe8+XT4jIhhOVYdZJdYQAyaZC7uIjkmP7Kho4pkIhHNTZWvI
iNYBhA6Bkd5HWEv17r/JwfkDaApSO4vVPix565vhcBqS1cYwy8f/BsMpd0qoERsl7s4lOifLqWrv
28q/DLH7Rt7uPKfdY2+p2jJgteIj8Vl+XLLc5ZbNi1kOiigluXvBbdG4C26aaKeEI9AmELkafnQa
bXpm4WbNyfzcERJpMIXib4EtHruQNrfAsBS4BFhhjHxCVyaoZirJnlDbypL/TeVeXkuR4nG320iV
zppibBelnR1izih5GgvBI2z3FbGViLMSUVfpYRlDIsbRER1AnurSB/kPLQDPUoBZ6ZdF2jWvP23S
h2qGai2yVmFnaS0/N9ZD8xt8iOa7NB8KFkCkzWYHMu0jzc0Yxa4ZNne1VHqXxdi7m7cwnElYwbA3
hipyACGKZcvmk178WeSzs6QgV3ixwpteVFMtWjfOQJBpUtOcVZ0k7YtW/hEmInZw9oG/V2yLnxso
4a2QVQUWrvMmVOaCmg5TwAxHt7tjG4Se6HW3Lw9CuJZGcNnyRdtjXDYrUSEPqc+j7FaL4GIQfZ/9
f3NOayotmNqCoyPnp7h+lPPXywqwWzqmkHcBODMXqrXU5OwFh962ymaZ4djPfckpXscfrE479pJO
cHZ2o6pbTM7YpZi1o9XsUcL66VAg91X15oPlrE77kj/04ML/LZ4SnKd3MTl713YT6n9GrGNR/lml
mZ2Oz+GSih6S7Csfle8dhTN0/dRqRtcBZTjprW2erO/UTTw2nyYkNjmxCrLmCIp/ccnonle/lY+z
fnTK63xktR/0NrlhpPiMI3H8ZnlLbTfu6BVPcGFc+QrTSObPl1VoN6+3weazDLIcVvGb1PXrgp5d
eNq29dC9hKfSZylM3SZO51sB6nQ/Ddcs+yB6Pf3N7flz3fn0w1p1qBtmb5rlPq9sxkxVBIYnP6Yv
jHbiHwDuX5/vgJzdbCn5X92VFYMjGbPKVtXVaXHUVuWWmL1Tae2f2oSMgdzdE0nkLgoF5syoTiZl
CUHI56RwTtq7DuUcoV//YCF8FKsEIndhj35ze3z4jiypia28o1CvCSVg+qlDA0Bn99fJVY5rFrnb
u9pjSerBtdeb9TR7lSsd0RxGatEJEy08Z65qa1AQOIHgGCLpsfYH8Clev7XiCnNa+17L+x5zVqpU
JimdKaBoeNLnQG4PZhNcPjrsExfsBR95bzvSWSUYQJEI/KSZdjE8dfRaFxV/iAThrBJt5Dyue6DE
1q2eH1T9Wye7/00QzvyQpYqHrod+LKlylUTS5DR5c7euzfdVNgU6sO+z/NwXvllUq0zVSNm+5EfG
Hmh5bNSSfBA9oPf3Bv1Wmmq99Rz8evOmsZzLQwRHIkUJy5I8leZ3yRrcqhF4LPs3/DsOp2aKKZNE
YTggncKgr0+GiBj/bzzjdwTu7otCgungJRCUANMTcNV+bz0raN8IckPB3S6ShtO1eFyoHiVwKMse
SCnx6sy7rGr72vwuDadqpdbXtGedtWF1U4K3ZhlOSSS40gR7T7lM1RKVRqH3wAB7jd2ah3HuXUO6
WUQ4u5FnhfwUhnLvfjIaJQ0zbE2EUa6v+kk+p+h8JkE12daz7GPOhIduMiE32G7l4xaXu7+6wiDL
xOINMYrqWf8ma8YoguXOyuz5ITo2x78IMlMvvKG/FSN4l5m7u0KqDFHESCKm6rsmXRXKn4ki0JG/
8WrfMTi3uUyNUB8qbCArWMb0qGfJyW3ZZy0Y7IXbHWbBKd43Su+ATGs3fnqj510xl9B7SkpMk0f7
36pcr1F3ZU5rgBZnr+gHe6j1r5cPw9+40u+4nPVY8qUz0hi4DZ479Z3BppU0jnUTohkw/zpd64fY
m0V9PPtu7jsoZ1DMWkoiawUookmuhSL+tTykHUVRP+gGtcNlEUVgnEVZpU6RctZFquTp51YqIzta
KnfEfIopSe+y9V8PnkeV2vZocPZlIbEyZAmORpdH9oL5NpNkK5UgdCo6+B86oShmlzYjllBBFNhR
Flv20Mp5km667+XXdkEbBqgP/kGXscA+q5zBkbp2YtUYsJ5gDVgye0Lh0+X9EiFwpiVSSJKjkICt
H+gT0SkHUorLCPverwKuL7ysUb5tcYdNliw6F6yAP3+dYkdFMHg+aCjdjk1wJCtolxGVSu7KtAHk
TlmftCX41LBbZn7Sp8AyRQU5bFE+OIIbAO5ELXKe0QVtj2BKYVELYmfn3h78t5Icnxwvr9/uDboB
405U3kgYEWACbAoxYtEfu2sy/kcI7hDRNNSoyYKnq6W+aAa67QZyu+irwM5flEQD39yvVheeYJwM
rIiejqUTzofMWp1C+nx5uS5uPkC4I2MsZo5xm8zE9jBxSNgQgYUTAXAnZqpGLV1ZDMnq8XLurxpZ
1KErWifuypWLqJ4WFu3tYMyi5L4Z4ApGonPJ9OZvlRgLxeTc3IH9uBQhYcF/xOB6VLY0Hm2WJ0nr
vHYInXpKT2uqupc3RyQZ+/8WUzL6IiJQtGQ9ktBfwtzWha9f0QZxx1+LmilOWX2AfK99D0/ZKQus
586Vb6FtJ/T+X79NkQ/i8+AMHrPa1SHyRUGO3Xvwf6cWq8uZiCyXu2ZhPZ6ZfI7gtnXKo5XHdtv7
aawIVnXfP9yAcSaioHpeNj2WVbmfPNaJIznTXXTO7iVPuWVtrIUbRrb0NB1E7LuiDeUsxwxK5baz
IGZfJEFKwA9VF8chFaUkPlzAKiiTqAUeFoIeLEIsTkLQpAxlr2sYoRMUNwhVgd7fKVB7xPqRBzd+
QH/gcFSEr8oPnimPy8lHmrFNhl5VUWtinsDkdDKeU9/yeq+8URA0mT8rgq4qXnl/BVR4Gymp1jAl
NQRV6j+K7CrRf1w+gUz5t6ee/z5nHmkpR/Bk8H2DvixxZIdabHehNzeCdD6vGDwOZyWjJO3MFLkK
p+u+jeG3eT0P9SjyLNiPvSQMZyiVlSp5FUEYFpmWX0qfTbIf3O6JDRq8vG4CDVR4cwm/pikltnC9
Wx4LBG27Z/OIYly0i/fgdlcGR/eVbwkRvNB5O8KvI2cx1WkxzZUpoNqmdoZQ+DS/Zl3kROsxH4Wh
frZglxaUM53oOxolHWVJzLH5Mb1kmNeDqlmHmE7E5qK5/9ZT46XjrCRdjYWAFxrE53XkLLR210FE
mSA4whh58uudExdpnoOoAnUPoGOjfuHFPr2J/drrX0CjZ4Nc8UmgKrx7yEvFGY3SXPUyLYCof9ED
VqKmf0bA1ameWHBAVLkiMBh8F6auGUq9tmwJ16sabPWiwrcPRDacNG+Z982drTczJg0ZkIY8GvbM
EkBO+siUHonHxP7MhiggAyS6P4WwnAHJlxqdfMzidx5pXRWOQqA4tU96jOqrveqIWuT8QL30VDr/
0Xa9PWg2EifFXHSyAWiLorlTSvx4BHg2BJf1hIq2jv1/g9OuvWZVKnCUYHYNf73CWCXMIbQNcFc1
9gimWNWJnS7Bn8zrjzjxCPqgo8dOAnqK8+MYqOZBHu0SaT+8SkUpeoExeAtmbH5eTOs+V9lV1Fd2
kzjErW/nK0ZyUEte8wTCsgP54/KKfOiA4XWNsz/LUlUIdQGSjc4o0GvW2xo4ZNOTsO9VcEbf1G8j
XFLJixEzpPhoBrUPInfMyAO19ls6U1SyKtpozgSZiTVIRaTDILT6S9z8kCNRj+WHRza/cpzNkaw6
Ubq/Vi6+Y6STqWseVdu8Le5YqZWoOEl0Hb5V823Wr+u1LB7Nt53SXpUXTP2DN8buCgxHsOMb4lSf
Yy/0LuuHwHlReOdlbeY2Y0Jq1X0Ojz6mNrUeleHHZRiRGr6lUDfCwZet4n4GjpW391NcnHpLurIi
00EXq4vJdnaHt+XaI3YR1QIRP6RnuY1UOJ+mUEhlGiV0xTyPLl4vXncwbkvkDKNnFTPTidfdxu7o
1KhEZKa3dES1MiJV4msRq0hmJRKQ3jxrYI/0V9Sk67b+vcFQEkaVJgRk6n/B63hLZ26We1WbElkV
AE6O7HQ3EzKF5RG8om7kZefyCilauB8FoixCslR2Ki4hc/bGlKNFqxfcbdEN9elhPNDAOomfEYLz
r3BuTtePRJkUwKTVaIcDsRVRavJD1ohXG87EtBXCbHmGNQTlG/Gtq+KcOckx+YP5bZZwy0QCcdam
N5e0i9kBITS2q+QqNgXPB5E8H3I6etOFSoJjEB8LDFI80DduFtmyketw/339Lbd8fGZHltQmjzvA
kba2aZs4UpaLXiuC+5RyHg1N6YR2LmhB5xnfQWyPV7p2XmEwUTSIWlgR5abIRPPTtxJp7KOc3d9q
kKyeDqsFJmLdZYSOlas/WoH2Itvlv07E80vJdGdzmiNa1rFSQsxCvlXKh9640kW3neAeoNyjSJLT
NUU5JByn9awUp7K8y6WbfBSYYoFxoJxxSNKEhlYMlL9odIr/p9ERUTCIYDjjMFcjyvombJN8+out
Z/AHFL+JEuRsTS6YOsoZCHkpU3RlYFumNrOT5VjTyl4mQbJQYBcoZxeyLMzBYsiWDLbHchtRfd2e
EKg2MzSwfqFYn78p5omoM8J7qtNmst1H10pq2n3mXr7+RSDcvpdmZpIMhLVOV0S2idnTxuMiSpPt
XXlbQbhNVxo5llsdGBb5ExyJqeVPSeNp+WK3xUFRJ/+ySLvmdIvH7b45q3lTFMAjt4OngealvdI8
7Z6Af9pyhWRle+cTJfDE1FENA54Xzofpq7meuxxo+rkELVsTLJJdIBi5BiBSam8wkBqzDuPn7JtA
yr14kKrL6PVBbzEBHfWvpicNszybUgL/ECzb1F0PqvsXJ2/t/M6p3UDxz+5sbqdVRtASJV3tcQjC
Iw2ma7HnsOuMbXE4l7etU4xAV4HTu1njgOW68FgAMn3pBja7GY0ohiC7tXeGVQy6UnTVxJxt/vXb
FJlWKUyysH6xlpeUrKKLcHebNgjcDYHR8ess9xQy+eqJXYTysXjzLSOM+LysEiJh2FnfXEYWop1k
oRBGCr8q03FuYoEwIgDOWFS1XCNYAFkIRjzG+WMZP16WYPcxst0PzlRoahcX8gAEzJUGF1AWDL5p
y66YOXjvItoCcTaislawT7C1So/9kVz1B/b0loWUU+z38hfRFoY7pDQdIr1uAVOud3P8Qq3bGWoN
xmInjjLB9n9oC2HOyAaMf6a2VbUmaJVTMRF0RmQF9FZHjCoIUoQURBesQBP4xymRyGD0yIFjlLPu
FOrjXKsCaUQInAOZ6OU4JswWjBbmmSWD3YlYE4TrRX89L3EMUiO6QNnyazZKufjC5o10T2z6rihP
txvh2+4NE3dzNnMJHDUgxGH6lj0ofzZOFpCg/ladQTPkNNfgbfenEd00i2jg04d8Ga8VnFUwe4yw
IOxIzX4aIpOUebPP4ppsehENqiM6/dm7KcJMbJGWfCgB4rE5g1FOIEaOmUbO36tDflw87boLQOjx
3IPiC3H91998YG9XmjMhFTHCTIoUuE2Y/Sh7rKyQ0crVfnYfuoM/e+REHDNEX6MowP8Wrrhw2hXO
qBAzxnk3AM1GZePMu+pDehwk+CDFacptyWaRKsuLEntK7PWliwIVuo3UmiwIZ+56de+XjsKZnbGp
5nSYsecVPcnaXSw9Tr3A+xWZav7R2s9orJ4TCKsG6V2JMViMtK88RW4usAT7bsG7NPx7lYwThgxr
0CI56F02KTuu3R48DCaGDJcndEFLT4JraP/SBnGfgog0KLM4R2SU4r6Q2LNOPlU32lXlYJxeoKFJ
QjkICZKZIfuoNO9YnKGr2kpdTDQJsJfrg+WHx96mAStybIN/EO8SoXE2r44yDD0agBYfkUX0hiDy
/gSFFZh8Jbf5JFjGfRv+Lhpn9OomInRk+bzO075jEOvK9s63nN4zu0N7gwZ5MWOxSEDO3EmDaWkF
SxF1sfPWMuTWn1RbflVQs/YPui1YGc+l3eMsHMGowNb6KxQdHbQrRCtt0E34/fm3gviYCPRTJzm7
lkWl3hT/x9yXNbduJFn/lQ6/w4OtCsDEdD9gJ0iKpKjt6gUh6UrYUdi3X/8dyG5fXpgWpj0vX9hB
WxuTVajKysw6eU6ByVTOs3aU4CqWdPqN+pkzibny6NZ2wMKVdVCBIyjM4vidKn0KtknB6Vq8iXOb
tqXeZrs2fyfyt3ZcCcj/4rj6McyF6xJ9lUZCCsPkrDqCyb3OEnHdMYGsFH/Ewnlj38sWeu6BGTX6
yqDnxf/Fw1x2VHNZWXH8ANs9mrkl239AZy1uSiaDfW+c3FmtBa/ZW7gZJZUh7/d53/1c7MaX2pj0
xp1BLAU4UdarIteD0T+mVlt4miCknNAzDA9CIbVOe/6ZI4qljsqmKoONWKfnlfm8fgz9MLhwNmER
8GUfwWBYoe0VhKtQBMkMEdwlSae/jOZMHfn3kqAfNhc+B7VhpZEb7P8u2E7s2ATuyqBWHMwS4ckV
lZz189nAUggjzzeZiiUfOoDhZXcdNPAXIdSP8SwcTC+2YtDND006+6dhVxvkVf0Wf+QQeRD2AiBd
qTOtHe1rQ1y4GrkSYkhaw2ZlFiIuRUqHmtLJP8y0R+s+dG2VLFyNJE2/19e51Cbxky+aqyz681t8
tbEXTgWo32gafcRDSYrkm/EbEIy6tCjtMSd21A12XwBxsrJQvjYqLdFNHai9wjrALM7AWdEaX3LA
aHDLG+BSO75BLQ/RRGGEEHtd7bn8E7/Ib4H3v1cNUGSYkIt0Iwjkkc/nU5DuG3MmiZUeuZtZis03
Jyd/8fUYVkt37voMDmt+7esHisrlz8YLmkly9wmikGo9CyNbbYB+jtdkvtbMLLxLlKZN2OYYY6md
4xKdDftkrZT4dQAjLXFQ7eQzxs+xWVA8tNljJq0hntbGMP/84jn5dZ0H8Xyo993LJG/a5Dlhm6/X
4ewg/nrtg4zkZxOhlPsEqCOYoL6Ry5C8blNdGw+Bevra0PW66x8RCujjf7YkDKoQ1nNsWVpgmkNA
a81Ig2jD22MGDc+1C/Kr9gjwkUQVKIo1yyyn6UlTRzWHuvK5t0CgA2NYcDPpigAi5EFa2dDXjs8L
c8uEh8ZDKQHZQAxF8wStB6zXC7R30kWGOvortq4tvEtbi/0rVYJUlQ1sDcpksipwEqVeWRfX3BMR
wEkJiOksXbR4WrhxYBkuUnGOUVQ8uhOEKECD9KqgQCGjzeM/pR+ePdKluYWXlzu/SPgM5tLiIIAu
LefWkOSzE18u9EsLCycPeG6q9BMsxJs58O9AZsc56Wrp62qWf2Fn2VNeiqBzlyrYaUwVyB3glGS9
eZ1DxQ5Lr7cVbya0CyBCoZlA5eu80W/F1bLOtdjx8lMsVgjkhIUuhkQE0saZPxee/RsA9LJe7lRU
cgDNXKNru5rwX1pcuHUsybTpGlhMOsEV6XAsGUDmJTvWSXzvD4UxTupNW1YeaVLnb7gWEHOKlPKq
KsrL692+KrRR1rAf0h15AkkrWuiz3WSEbvU3Q8hLY4sQUiFpFUWzsQryBzS6p5z59XCu7u6L0Sy8
fuIXg5IpMKB293VvqemaAvvVxXFhYOHzmVCFWTAbqD94AxGOB2VjTNhMXJlAKGgt5r5aSSW4JwGN
n4TLqCVrtBJzPuWmHPbae1rcSL7bAFqQcQ9xiUu+fNPloZ4XHyJvfT2R1w1LmgyKW6AJ0Fz/85ET
qYHWDKU/37/jrKHsJRFSLx0GKxZCiDOxXTn0Ruyjg1VRzpra9MbXH+Dqk7ywv1gqwcT5+EeTjTF3
yv5UFLdfv/9VXAO5MLBYKn1fZWnUY4CgoTNlbPPO1V47V76rTdDt2omArGO9TDS/659c6YXVxfqR
4qrr5RBW1dhVtG80OwR9/XeOuAsbi/OnpCW4ZgVMXR/mBi3HvVRqT//H2VscOnVVzy35sw0IRG5/
Y16aAj0H3S4uYNDFJtoAmtvrE3i1jHH53BaHkcKTohs0WM5GwPWB8UKBNDuFaJ8D6NWYTsOoy0/o
VbE5Ux5X3MvVnBF8dOpM8ifganNxNkQBa7MKukifmcfMoZ0wdN7Opec5OELe8ahx+praydUy7aXV
xfkQ8WEp8hysEl14Gi1I1nhg/1UMUAkGRmrlDojjVp7v1e13MdDF9hfpxJOpgcna4g7z1Ub2rubG
jNZOjsRoSh29Tmvr9nrYeWF0sed7YH4g1vZptNqM+8RTN/xmMES7cTCta5cKa0NcOAA+gp51kM5R
DX1LVU6vBn5lFq9u9ovxLDZ7LYg8Y/MmkSPmzj6TTqoVZdxaZW9tJIsNH4axlkcSRjKlRnhE9zL4
rwRF/wzZm5cZ36mZaMZbWSLzqvuTK7sY3cIFTJEwEI3iaSmASUA9z4nQvgpWFnRDFA5duXdZ3XmL
bV9oah30A6yBD1J1OKDQWKmL39FVYlRuBjRffFJifW2Q8xP6YoxL9vKmBics32JmQUisS+KLUtiy
+JCytSd4rdh9scPJwq8kfj5AdBSj471hN3u0YKN4QFzbaw1IK0uFLFxJlvg8ozIM5ajDYlOR1WRh
bReThevQRFBO9gpMzDjcWVcxPWtWZGgOM5PDWpPF1b6cy5lb+AxCJ6XiSjyhGV7XnNND4/KQaZhL
oJwzN3Dl/1ffSBaOI9Dqruh6mJxB/+qz/HkHqm76AnTig6V9rNeX157awpGEQxEwhWFKo2Jb5jvC
br/ey1erWgRwbEHReCLwS8hTF9MmhCLs7O7Tu/zbfJaqpqyDn76cSTA/S/UzByZnh5Zm+i9fm/+L
JfOH+c8E6aJYQ6AjXCoVzIdMbz/mK2V1o71QPbirN42zBrr6xFD8eVf/MLfYbQqpfa4Uld8yPNH6
7U65NgZXec3NGJI6ughuK7bhoUzET2bHjL9153Qx4Z8zcjHirunSYJpHHD18suEBxTuzd4DdAF04
q11Q1131jwEvtuSMGPbLDtaEw2R3m7mzVzaDO6hAGf+LwvqatcWWBDNcBT12WJP3VQRCvJmVs9NV
QSceMQrwMa6snutO+sfoFvsxHUQ5VSjs5SD3951Z0Y8eZchvKjGSswmo//IwPq7dwV4/3H9YXezJ
epAzNZi3TKDGXuvnW2liViD1569Ht2ZmcbbLNS8mcgMzKu8yzo1aL4/XztbrD0xTQM+gqOC0WNhI
KyEpIkH9zWNPJojenjmjNmePPT6udRpeH9APY4uwIVaVsuAgGGYIgVOUTj/anbAC+18zsYgVAkLz
lKaIu+h48IN3gW3V1ZLs9UX3xzCWhGTNwKSqAF0wCMmaTezMtSJq5LmeJeAkofpgiaYqWvl+LWr9
EzH2Z7lP/mF44by4elImJn4+LNRmwXWKyBztlJB8sEoIaBCD36qW5qVW7/Irx8TamOd1dOG0uEpW
RLXDmIXBzoZ9JHBWNByVYa2i+RfB3o8xLvxViqI0+qIwxgbkkuxmBqtyBq53EkPWsSrt4j7er92t
XD+EoAhDAfnlZXkJTfHrKpSyEMc61BLBpJnAiTTeZyeaE9jaSsR39US/MLaYyqFJJPyLqVS0Pcmf
eP/1a7cx76I/HXEX77+YQTEAFRULMBiKyiGT9IBzx/apI09VuqWYya+tXc9QL8wtXP5AANYYsa3B
RPpb/4FyM2dunfUpRG6uRX1XN/iFufnnFwtRZVID6BLMsXAv1DdjarfK6eshrT2ghXtnI0OuPxdR
muauaG/jfoWhYXXKFk43r6laxvOUBR+Nyb1Bvt1kRvEag3vupcGlzppa29UqMzS5IP6FCx0EeYtJ
k4okauoZEzE/IQnA3GQzmpUee6X79dRd3b6XlhZz11GlQUscLAUfuJ8FXUrzmpq+KWT6dEonZGw5
nFMW2l+bnb36cslfWl1MqJqqrMjmXi9R+Bap246/a6bbCQLyKXcupicNQolfG7zmDi8NLk6yoo6T
biznCZUhKiFsGhCWCEFmSsJ/LDE+O/1LU4sTrchoIGsZItbaGkzNTs0UvNZ3lVVuGqMsISk0KiuD
uxokX5hcxuTQqyJakMJkA84oHDT9PrISQ92NoKqKLM1C4ywDVCK2ChSD0O8crbYHXt0ilx9hcdTx
PBfHxYgn2tgF5EOt4W4GrvPfFQINDx89IOu42vktv1hEy7i8h+4eFecOPnqSPXEutIFoFo1UaFhd
qy2sDm/ho4uKE4kwr5/e6My4M8hu0n2TmoORRkbyti7cdPWIu5zQhZsO0ripmhnyUuMeWZxZAfbB
fqZqRiPXqrD7NQ96aWzhb2KOVcM0Y13osNe4R19bifKuVoIp+NFkIkFA9k/ifJQJQEGFWKEgRiIH
qGmjFAu1tXty0818PjvUG+y5DgDlS/PrnX+16nBpejGRNOCLgTYwPYZ4dpyem7iHCe47IxIxm4CY
QVNsWi08XF+cPwa8mFE/mxRNTGCVHHwnfYtR5pNBVDN2Oi5j/875dDnEhRNvBKGSwhLGys8KcHUI
LOW28WY41vAe2WtFzOurBfmHAK1A5BqLvR5HQ5viFgqVNmEHgsmuWIFezd7/zxv7x/uLP4cMPRoK
c4nD+0++F/lMZ9qTNuxa6utF/riyOub3+srWcmPzZaAVM3OLv2cvc+c7eKb0nqHdZma/+Zt+5MfQ
louxqfg2S2AueghuPyuje9nk0BP8v7vEve5FJBF8mfBPvLgsFkn9JMdVhJXRG/kG1x0Ge0c9AaVf
MIg8r2X3V9fFD2PLY6jTIFQQzcaUzgtqV+ZWvMja+y/Wnd8plM98OPyaf56iQk9K7T8/ST9lIiQR
TYx4WRZEG6SjYcuruJSW7YjqgNijf4Ia6NlwM2dy0EF9gtx3pUcZpF9EPTHXb81mz/Dzipw/Ajpe
NYGf8f6LUYZi1A5hpxEjTlGdR49ED6xxGr+tLPw/TyYRFF7UJFVT4DvowowMTbgWSAOCwK/8KDYQ
0DGzuQST6YPXm8XtH4Td//U2/Hfwzo6/jaH+1//g6zdWjFUUhM3iy38divf83FTv783+pfif+U//
+NWf//Bf++itYjX7aJa/9dMf4f1/t2++NC8/fWHlTdSMp/a9Gm/f6zZtPg3gk86/+b/94T/eP9/l
bize//nLG2vzZn63IGL5L7//aPP9n7/MGOn/unz7339285Lhz5zotXpJm5dq+SfvL3Xzz1848qsk
KQSPQQbFEMq6c6N2//7vH1GUrTQKgQ8FSlY83FPOqib85y8S/VUgBMAlCLICVgln/Ms/atb++0dA
iCDpEoiKfk446H9/uJ+e0o+n9o+8zY4sypv6n78IIPv4aUkSwMpkSUADtjLTL4l0iWX0pyCMScE+
BBSbQUpU3GW3whM4grTGUAdsEmp9TzyQ9xgT1JexWpnTO4mrbLXt+E523fdmUxzrm/wu3XCH9Hv8
XTCJm95NIVgR+ofG18uX2uLhoCAVbWkuSJ9AHC9b2nbadN/DXldEHYQQHmiiT6VHX8Kj/BG5bE92
4osWmm3qCp0uPlR3za72OLu2tENjpnOXBQo+yYN4Kna95Z/ijWSzW9EQrfQ4WuWpAo9Fa6p3GfgT
5cDQ7PzATv19Pxj4SX2adqqDQ+eh2ZS33EF6Ez0EL3Y/K9U5yQ0BHNhH/01i8ehnDQ36ER+Zh095
I20V13/IbjlN197UD47pgWqGHQgtWqqD1KqkOohsVK/0fBht9Oqg2cTl74PhUHqFdnxt9xEEn5D4
3YTH0dMO4wOmcIcxfKBGhc6YCTTE1OAtss0Piq7ohZ2e/Ttxwxx8QFzh3GUGcEFWseM9aTcTx/B2
eKPezWoficVQTG70zOnfc9+uWit8Ii7zQB9ic1bjtnv/VMVIFbb+s+ImjnyeUnM4haneQNfRjnSu
NorGiKiZ8NhhbhvuoWEavKbCVsoB8CIbcOIZuT1sJXyuYTf26BlSvzXnMTdxnPdUJ0/TLnOjE+5G
nCTT403pkpm66LPjJ8W0xJtwo9iZC9bOrejld/Uzd5Pt1SMsPGq24IOHOdzwI0rVip04KN+Zyq3k
lrUefw80g3tMtt2hd9SPcV81eveo3Qb68IgM+lwdVETPoTPhgOddDR+U6JzL30S2YPEAdLdQ2m5f
VG/0mtwwNWplW+GAlrGHBpFimB+izFWA3Wd7/L0ZgYknsOkWktK8reCJOKlZfIOehl6eumNU6iH6
l24waRlQHebghmjW4E3hbvDtMLe5zOYjo9h1NhAZkJN7JThkPmkFYyPYHzNDR7XkNrYnPbXBDPbd
bu6CQKcPYm4G8b5XMU3PzAKNo2r5RosEQbQAu1PwKcrnbA8Rebs5MNBwZ3qCt/geYxnxxrAZFF0W
DrREbS7fgUYz0KvWFuhTi6sjrfngREUftY/U35JMx7kwSO4g4Zr4+FZDJAZootwtTdn0a7PhDem+
O41ncp/FOqR5i2yL75FET1ECTI36DQSd+nCfWqpguBWzJhDHQXcGSzHdQUI571p9aPSc6HWn96h/
gtlhdPm3QZ51S7D2Ld+RK318Kb3pMefBleAFKJgKRhx7/hu7a48DOq9zi3YYhYd+OytRXlIvOpC7
8iMSqTsqZ/9GgVtq7NHLd6AWsyX+ndyXlgjE0KE9F2augMnGrg/dHtCURJ/25EG2BSNCaYcOegJv
ZDPBzpVGjysdpGh6hDhNhi4R7urDTZAafYMB7+l0JxeK2TnSXeVhB+v0nhcNoYVW06nrTKVBvJ/q
qqLHe3aUv6uiTtF5WteG6JVgmRs2Sgoa+OjMbaijiTYaGkpn+ODM0eBL65ExQ9N9gHPApIA9vQln
QVCrkV4wv/xTXZmi/EhNzTey96J65KxENhOnmFnDY+iuyNQS1b0E0MkrQJERBYgJ2aqvV1toGNbf
BmMAtUB/C3F5MxBMGm4liHVMFh/Nd4kNpg9dXMLjmIGshj2HiS7kRtKbqf/mRykag6RzO6EydBwE
vemQfycPFL/zTd4q4j6/L7NN9tg+RhPRC3BquAVumCu9d/h9BYKNZ4U6CihyH5LQpvShAScF/1gH
OnP7UOdRUoN8TWryuTk9tZpJJodRAyUw7QVzPZ6lBG/Yn/uz8oA1ZeRY3DfNLd8ZdaFzVK+85pSY
Z2UjEKMF9b3BVHvsv4fqLtBOAWf2j/Ujf+LBIGrzIvR2gX7CxSVnuFJr5vfcUb2t3e+gMsEFAW+C
Q6fYc/KLsuc5sAc/lYc2AYe/Tfx+LwS3uS0dWmRZRM+flfa+zXo9KhVHpLHBOg4dv7ExOgBQZrqy
idAU2pjRbY/yCPVHQ4GWRImFfIf3eQIa5BSiWMJ6G5sDLV+hV1ltsRe1PX3NdLytGVtoSMMBDLeh
B42R00cpiuY2SdpZQmmxUUcBTd33mWzCvWWlriDdfUipnn3TZJ02upjtoyc+fxIOVfMsALYAQaBg
V39IzaCXxRup7rUDSbatl2k7mXfM0mp1bKrW7AbjvrOs/i2rLRrzSJtjfSh1+TGYvnd7IW30ohAB
q4xCCyprqjGD0LHsBwV+NcEPTq3dxBBy7RKqRxF/xIGVg16sVvVJzR/kSLZpkj1yZtjv89ZMzn4M
MWld6wCXgrQ6ruw2iEiN8lW9VW+AHInMZl8mRp3r4itemn3qjTv/QGb1rtdeJ2gbHfFQC4Na6U5N
9LqCpy82FIeL/Bxu2leUwfpt+yode1feEuR7nT5QPTmynVqa5VNPjoJLIUUh2hhrD8kIWxkc/A/a
VHgXZDp+iIXG7BxkCShZRAYa86EKQ1SI5TplsYkjz5/MlrkNeexFI/jebnz0YU+Gwll55qG3Jxls
pjhe6GGRYTV3eznTSay36J16Ud1w0AVmU9Xuqec3R555aW9A4eQ7jztu2fmMRf+jqPyOZfh3GWj/
FJw772yOZuvlL/1/GI2Lc0Hir8Px+6R6ifL3y2D88y9+i8Zl/lcw/VKRl6ggoed5Jhz6LRgXxV8F
SUFqpqrA2CIkRpT8eyxOxF8RwUsKD34iiuoWRQHm91hcln+VVOCoEb1LkET6D2PxRRmbJ3gXmQcs
B1romoRc4efKCLipfS2rEU0FPnN8TnwrWXWMpdGqJHEtQQRpz5wDXqSiIkiXBCgEzz0YVEA6MecF
F3c3siCUYNKNOpPmUX1KI5CL46rvpISRdlJDpPi5FkOlmR8DUDCnk+KohHuA8Ii/zZURLANqh/g2
l6H+Kn0naZ/onKLlrhrW4dGfX1LJpyaVsL0Lv9OLqalwXHEHMer5A/CFmZ0Xnei2uZA98Dj6uya2
+V7DMcJEeTf+8QJIsy5S7ECp4MWHIgfrmcrHQBOhbSRmgur52cicMIk1syb+SxNz36qQxkehaj6U
SR6MCQxZDqVC4I4Bmgaknr+XlQyHkR/iCqTli32bKJKOwlToxW082DJNt6TshLuwkujW1wrNCMd+
cktlGsyOExp3GElqdKwUbpPa52+VxukKuKJK7uoNj87CU5Km+0Bh027qGK9XSdy7pcySE647j0IS
iVtQC/BmHSiZlU+9eKypmBkaGSVTTLTBm9R09IT5JeyG3gNXENg1ThK3kfy0Psh8nm7Enmp6NA29
Q6qi9RJ9TP1kp0y86Cgid4Y6tLzLhVZzK5LfD20XbZKYZEYqs01WjSkcnniXDwl/ziqZmNxZE0Tu
vmaVcG4tgWvYVsjuO4XVujr07Y76/riJSa24Y2a2/UiBFRjIOZ8QZyvB1Dgcz98JlQ99RatstWAn
DAq/q3keKjWSFhpKErSWmEVux8LpWIiVbyAX7V11EOq7mO2agnZnzve3RUtwE9ZXiLVKvn1A89i3
WJO6bdKq7VbgcXCUGnX7ru9v6z4pbvu4oy4ne2GdF15b4uAFcQbZINl+YiSRd3XE5w6EhJWbsiBe
yU+FO0IkQWfx1N0VZUiPgpw4Yr7ttTI71IGmHJp4VA5FkrSIk3skhVXKbwMq8VuN+ZybVPKmTuX+
+PnS1iVElvNx9+NbUSchA0Zvqd5DeF0XxHy8L+IACD+liJ5gwVRKibl+mrwNLNpJ4ljfqAHk7RpQ
5JIEwUFMNOQy6rmO2JucqCFEfpLOogLDAd4IsZt2LbZeEjdmi9rDTUtIa3eT+kwUbk+KYnzyS+49
LqPUjdORmApLOUSeGdt1SU5MbLHIACMD8s402ceTr7lqPdBt094FUxLt+kaKdnIr8bYwxPeh6p+5
NOgfIhzxvlw2wHLzjcmDURVq4+OIFnKtqPScEWHTg+tUR0VqPEX1OJ6ycLKY0iNrGhpxX+HszQMU
oNqm572cdYnFBVyrh2o3eF3nH2lfDp6fR5MBBJqtTghjRynekGEmYULeTlL6bYzAJuIHskNUiPYI
4AIyQoJAbEw6l5eTj6ppXTkVYmj5Jc0x0PjEBtnSbVaXvBmgh2gQEC800PrLVV2IWGPUse+bWStu
q7B+LbkssljSn3mBjromBpzTqZPNkvGe0Wj4JnDIDLoOUd1QkukolfVdpkilLaLUaEwZN5ynEsAg
WsdPCUB7QHWaUxk0XiRI9cXL5/fiipQmSmxoe+NkfpPzzWjxfMZuB204cVIz6knUprtc8eMda6N3
jPeUdjwS4I4gWCx7m5bJhAiTgTpA02IbEiPVqUiDbZVL0WZIhHPMheFdE2YOPE/tSEndmYMiScdK
5ncizZ26GEI9hHM0csaanZII9a4X/XonT0zZFrxT9/hvnnH0txcpnox6qgdr8vPYEjsq3mdwekMr
P3ZdGLuDRp4CpsbbBH9i8Z2qvOTqOFhl6lcGhLhinVOLclP05a0qD/GN0grUYI0f2GGVjreEQNOi
KDsr9DttGyh9eRbk+FC3fnQzcUpgpVW760ekOXE9vMhTRpy8ExOdlRpvKWXegv5QrnZp1jy0Kust
MEpqOpHKbtsoETFL3IUbUU1yPYzF8J51zUYKa+1bEoD+WpxkW00U5rI6f1SJ0Lq9LIHQpsurnV90
gB4o/Y51UD3geHDsQNFvozX5tA8icjeGbe+BZUA8AkYDZu9JrB02+/SQ4nvT2CdOLIEeJxJBNEHe
Up50D6Tts203oE4gKFP/kAHE5IojL5tpGjJLS1JhE/LcSyqK6V0UVI0rY9M4UsC39yJhd2k3Rm9q
NoV61jN2htopOHZzDeA3f9iVYqNZvhxnd9Wo9jrib/ltaEKD+MPwEQ2lU8aSHif88Fb1wzPONXIH
QnjIpKWT4GZCHp35oMh01qm65qfqgxqjfsYK3N2P45RAskjjbiCYg9M0VyD+VNfCNq95CEFl4rdM
iZLHDsw8+oA9d9MNQvxYDkxPyVQZck7ara+GuKpo0thu0pG99EgI2kx47hppNAW/3IXQGbMZYe09
BN04O5ppFD+/BFpadfoYqVc8qsjr0uT0+dJLLLF6XqGGoqYGTcQCCX7blvtsfpnkZDJoD8b5SArA
RtVkp1HciwS9DIUU7Ae5Yug91Yo9hXvLBDQnC5CggFsIqEGF8U0hsbIXqEvEUd5rWkb2n/+Hfvp0
L6LtFw4mkTp/K46tfFNKBTiXmFhsekqZkWa14GUl1t6k0dYshZo7Ag5i8kpOzlKWGfUgSFYk8+F5
6lthH8eghWbKzVBq0S1N+WRDtOpRycLke+FPni8k9CFDSw/EyZ/6gRMtv07ZXo7zxoijhHeDIaot
nJPGSGppM8hNavlJF9npAAYANaedVyg1KlvwnNGQdR5jUWqi4S11FFJUZjrUxYGRzJs0STODmlTG
iNkWh8EOGTJbLmkiPas3JBLBukfiekNLGrryECKBj9JJ57paOPPdWAMjIPDbubt3J/ayYlXcBJCE
mopmyY1gKa0T8s42UjGhaBBkhzbkh+PnixInD5Crxz4V0NvGT4G276A4u2+Gqt4nwzbycTxWQlF5
lHblY5qBHEnOpG9p1j8zJX+KcgnANByiNhYk23I+JOq0+SVq88qS5T7HkZVQu41bNAIrZXqSGtZ6
IaVvn19lcnKa4sHfDVMJBUYIBz6LwNXVYYjmt548tLlUQWQ8K29iLdE8UgqQwqsrLy209iy3g6zL
XS6+pnxu+VkhfLRyv/NlJXXCpiUOKxWIzAZZeccJeWAxDXXHUE00p8SNoqepXI6zkUYm64P0VIri
oGOKpNe66G/iOFYRtoG1H82/9GYK8hep6iaH7zpovU5M3vsgLdwraccsUP7d8CCz1OteCh8aLRo9
1P1zoxqT/lZQkw0V+M5kRJEOspRziNyyxpsSyu8kXmU2VxfjDQ2zp7am+xER7W2e4Q/jsc4tNnCN
WaHvQ8AavaO1pHhT4cOb0JCd6+o1yoP0kJYic4YUq0zCDB/miT0MZV4YKoBPCA7bYceF8rCbqvEZ
u7hwJkVlG3lSdgBi12aUD70FyXWk7zG/V0ActRnycNh/vowS6prQOJ2ssEzcrG88LtT6g8DR6VQF
EFUYywhLgiQP8ohF2mW9FzChtbWJgrFUCODSRlLtC5xXlp/n3Z7XwnCrpSKzBCV4xoWLZohhFR+S
ktyoWjaaI9PkA5GIpeZt4eFhRpusdZgwB/RqRS0Q3lUbWWheO1UaD0OQH1EUA4d9c5vnCMurWlYc
kNxvW/CSf+BXbC2solehw9JVO1G5TbsQFfwuGrch6SQ9FDLAeWgOSdCi7jwtEkbcJGRsk7Ya+s0C
bTBqQgIjBP3rYyHWkh1kfgXpjCzaS2HzIXdCfkBCBMVzHE8qGJUOBS3zA4iV8kNGhoM4qKP341sQ
lq7gcwczIJXs5X4ke1NVZZucQ6IkVhThKV4KkQ8sTvI5M6rkfpvxcDksTYOnnNa8kaI4H7bZbZgJ
xyTnoqf56tVoQjydNnC4UJT2VRwMSNESE6CXwK5zsbBHVlAcMogPmiok/4+kK1uSE9e2X0SEEIPg
lSnHyqzZZb8QZbcNiEkghIavvyvPfXF0u6Nd3Uki7b3G13FsKkubAaEKof8mFqsyYRf996uT7vfa
bsPLtNTteQz4UiR9t36JeUayiHLNdRw8VLKI0eYyJPg9IvtXNPrCEyyWOttrCN1Cs8jPh58dCszh
52yhCDHBRo/TepxEZ+/JHpg77po002PKj3peHIbKxh304wVojdxfV/BirUsyb01xIEpGbr0Scx6E
Qh+UFK5o6HvcKdBKRMdPQgPNrclaO/DYCweYrWDpnjAKENO/2wSJbtKO0G9R4Z+mMFb5bqHLEb36
vTP7vj9W5xoHWebLcwz32t9xaA9+OOjf4QxAPdqFK3t8O6oparsiqTfvtZ0GVHos1L3oIRKl14Xq
3vQ16BCVkK7aEb9+Z3Rm2Wx3lyXJ5I4+X9WNW/AuHsaQEoXY7WGowQUkFrXpcXgfZ56FXLBrUHN3
DLrwS+gebiiLNzna/e4iuY8AgrQ9p2riF0X9y8rs2yD1fiAO6tZYi+DM6OO+IOEz0XJ+BSwQHrwe
QfMcumIK9vHguQU84G7LQW7TrVOqf4FzAVcEQ4NlN0bsWXXRWW1JcuExbTGb1j8jWJ6/XTwWONz+
w2WFPzNRZ9eE5kTVVNHG+ZirpgHwdifQTQmIe/KXoCRNd/I7gOGj6BANZ9bhtjbpfmZNvHyESXzE
dstftFqDQojBlqq1iAXbWvux6D7K/WFC1R0bhzLcIFKIw0UfZ0OL2H3reHWAq6NPycK3aY1NgR0d
qoxBXbjz04zsa4La5NnP6nlgAGe9rz1CuMJASI6aQ/SP8aDNN8+32fwP8Qs/kgVxJqbHJjkHKueK
wNY7N/95Sr1ghQn7ZsVhMN+86DpKmZzDp63fxqyT7ZzrlEH0O3Z1ofWCBlWuqmj1nzoBkiM0AsXQ
IBeQZnEOAAEdwhaLzRpTVTCc1EdAKR+iNuwyhHfwxS6Lh0+6wXfnCZ/mS+2gYsZfQHb1EXeBge1d
rgey+S91oq++qy209yjVqHsNZN+/1zirstl/d36MY0NfI4h5M8l3zGmt/algpdfv8zI8jSwqxyS9
p739S6eurtKhETgRvaIhW3KyqtEFUrxYvobfXWj7fCFhC+Q0jDOIKc5B0NZlTfubiQW6yeceHFOX
LzYYwWCBnUCXNJvB2rTrCN8+HhXXpim4jl0WbBwXfV8EneeOdv0tIwRapI7hh9ulsPHIscSQL+GG
t86NcNI1cN4HBtgIAzIu5W0bhvQCxcU9NrMpnFPXoLG0WFsB1pAGMEJPaYMuWwDjA6Y7lF/gAQpg
Hhl5PAvUPgsp1mrrKVTHnojn8/9+CdNOnGe9pqdoLZmLTEZ7AQJX0LGUTFyNTD9QXoojeGffWsSv
SUp/evDS5mJvqzFMr71rIGIk63kUjS23qH7uDP2ke3rye68/jdNewoiozjX22yyky14Jb6m6KYHh
RHAvn0sVbv+tW/dNbIimYX/94J2+J4a9p716035EsjBd3oxHhocJXNPvOLJAFFE6ivkeB76LTsZ4
XR5yLkFbBCfeEH4MNr9B9dnRYj/K1kiajPXJFwOckjXDv21JUBhC4KUwb4NeKkBkJ2H0q14WSIOS
+8T5S2vFW4rh7rpu4VU3oBE279JvomiS7TovtM9F7b1Faj8Yyb4jof+jjn6GaBXe1/av2Zq/aDFv
M8X1jfp2zVPaHlXdlBoLSp5EI8jAYFiyGpQa811Yruv8HsNpn7dJ1Oe0JvxCZmkqIoIP9Em5c6rZ
WvoEDzAeElDIoXwgHBQrnRIZMfzSBPQ+iI4hg97LiF3HzBuJwN8phKps81tvf7PJX7N1UBLpqbjq
d9uCMAzx0Y6Be4MkFvyMqPPV1OhblasrhgkMSbj85gmpc7myf7PXPkGodYa76B0YBcnAa/GsJVzl
Wqw2w10UFiDNuA2+U38YkUPW/nFW7Wc1Nf+0gfxqGtstx6jvuG4KuSyIEeiB0KzDzwGFwogyaH8k
ZIDHd/czRfowq83mFyDf9jb97utUgQBlaw4X9MHa/h9x/ZDPTvCMd8mXc/Gb69RT6828mGz4S6tq
2du9UMLDecD9bzF18w3hc+8eCemVGkbzAWmy3sJs0cpoyTxIGHaLdL8hiBfcv+tzD+geX80uKMM+
fGO07lBO7fqMdktSPmRM+ZpuXUmH8Oce0q9wGkE98g4PinUVnzxIVGIvylYhj4OgCrRvNrsULOga
d1kP6n1R3XGYxHFWROZsDYDQr+q19uXTMqEzbfdAi0fxR6Tdms1x9LcPxN81eB56vIDGpMeguUSW
/icYGwEleEnGkM2m7HgNRnTOUrWoFyIRixzZmJQhQ+21v4KeNQyn/u503ocA47pO5V7iHwjQQMQ7
eNthDKSuPANn7Qg+WbLRHuOxeRnMjrMGuWEFH6YCKPJ8X5K6sKauT5Qs9DLuC1QFS5rmjQX/DiBU
7S09O9AT2Txx79DzAyZdbED0PKf70yyZe+smRbNNp5nxFvErDdFJ5dcgRj2Fts4AHxQjvsyQNB8D
2dXJKdYYSBkoPk+GmdhqlUN+BCDBrL9U8ARECktcFOCTXkic1+F2SMaFFukesczTe1toAG3FbBJg
eTVBEiYZsDZtIZ4H0pyNpV3Rj597syBOdk1evDYC46tsWLlWy8r6Azl6UDpEzf6HDI5eE7tEz2v3
A3HY8Qkv0bFLdZDJIHWXtGuLQc51YaI6Bt+x1uc51D/rgGBFx/913kQCjN7IE8QtRLfgUaxsWrnf
V7LDsRoNfjkAMTt4qav8JprKgU1IY2n6G7EIKkqYzBWZ7/taobrw3EmNqWGv1I64ZERg/dvo/t5v
3q1huFkw5f9tB/036bctx+UCcWLTvSlUVokVLZGEQffSSIAAGIYrULPj0Y8QxxTjrV7NCE2P9NBe
Tr/Xequvi361KfmbbuG/OAlfhLH/aCeQJRyDil6C7boy4V9hPAdehOzAghvPlYlZITqw9BKv44yB
TL1Irzst0aAy7bH6NgL4ggXS+LhNwm8zQPHCMKxqOpoMKnN3aNEJMU0AlA2yOCuwPWC1PZMnq4Cy
PeZJESQSwpoJ3Gndjwfliytwdj/DJowMgaZhZeMgvk9tgGCi9BC6XkLDEaAdlk5rpkY+4VvGRSWG
qQx5+F1zshbt3H7XmIdBkkOaKlWKiq9xzQTAYQRWY6paAOaCpQa3vuuXnUnolVYYYoB+HeG4HgqF
dU/kvKc4zQ1PwP7GM5Yo9o6vYuzj0c/NyAriPBw5fUSzCb0e+FLXR7/d7lPdb3ip1cyfAy0egYec
VP//m83Y0BuFYmMFQuJSjB90Gio9PaQqbjQXpwJ5oMjXuS+hR4qpby9Y5cHn1LQpGyavG7jrOlnH
s89Tltc6wCVA9Y+90f7zEuw/SQIjxhKFP8TIIUeggC0bX0EvgkXm7lx9bGMJZTqqVs6h2+xTauEH
U838hBkWIiyYzTMu1/uQUJGPVP4GU1MXdNoqEsV9mdQtjFD1S2y4zTjpPjc7XWyjz4kh6089Bn/m
YWSn9PHQAX9lTlJI7fq3NrXtyUoDwEOK9iWuedkR/zPiC7uGmIrKSP/zyY+eduUKYLaIG2zYu20g
Roi/x94e3AZUfNvqoZxboorVyza10FsHLClT3f7aRSItnC/nwsioAd8ChBMoFDmQx8+SNkUNSnvt
g3o7Q3G5nUPIlSJI27C4AQIbaFIOPS7fmCEsE1PLZVzHS7uApa/nmpWzonM2bbzA3kozRemUJR29
B2Pz1FLa/V0gdcBAZY+bP/THABgvinc7chnYjssmMBAQOS3fpfZh2Zme2bjBtMPT8RJN5hjZUB+8
iQyHDatXHiumS4zET1vdsjxi7XR1HKCKF64YyULzyVssbUMt5ks4ygT7bbJXGC+jx2aEhRWRFeeE
82wZ2yfnL/C7juj+VvPjTgwgo2IQ3EUpxC/Rzu4SKPc9HLFc9gaPRK71yfgfSrgdGLjGOVrH8MC0
AWgdn71J0B/fzAdMza1CzLrFEk2HtqrH9JvuoXfQjD/UcIt/WAP2XyjdVu0hHmU0ReQOf8GBRqN8
Y6mVb4EFVWg745/+97ezHzQZ5/onw9QkNhY9RnvMbyZ5wQ5XMet9dyAzXyQJv9DS92xqQLZsGp4g
V+xFTG9JDGqo9g/BHjwlg4rPPtGoOEAIRYH1LyLKnhsP51wih6CQCW5Rj5LhFI1bIWa/dD2d3mZq
3ZNmoMcAHYOgWG9j3RfbvOhTvKZrvrSiL+Qc0Osf1zJ1WzpabAmQVxIFWxk2qLuY9vBA98S7Dt34
1CRiPMd4jhl6tP2nCEBtO7hHuxE32RaI6SWYkFMag6CZVyht9qhFXznfXBFO9tCnC3trAyMK6Nf5
OYFIB28smEmnwJ9iiRinesi7rruF4Y79el9CHICQHwFzTS5kIQYfqABKB3L9EKX6S0WxenUrwcyg
QRg2fXfwTBxdBO3cfe+1uCWYwkHqvUxiGi5caWyPaecdEjJzJMMZaKQ0JDq4ziEEM6Z99hv5le4z
K6lo0KnWDKUfmP0nmjefOyzGOIZXdvY9io6lXVaEPbeTLvDnfm5KJLnnUQgth187w6ETLTW7RUvv
nUZCSqtxffDttnkgpAneg/gPn5u4VHq17y1CrjIVk+kR/uLumvVgv8mnnOMAy2Tb5JvY5XFrAWua
c2QkKiY8COvlPcWzf2KuxloeCK8i63RxGrYCT3lY9lpcVkJEb2nTmmKMoahyc30k/QCiJvlFQYqn
zD9LcCgjflROCLAu0aAWZvdXV3Wmfl9CKy4KXYAnvMk4VaGIXcKOnve5vq9dtJerDz2DafrTFm2y
mBJPVPX80QdQGckOXI0B3/tK0ug0LWjZjMf5qSNkATw/wWO37fcmVbRsXWSrJe75TdbBUIWTt2Ei
nU6pm28utQhIY7/3xkMajzZhYb3KONDWiVb/mmUaIeXY6+OMSvlsM+l4C9D1hyMqhKgVE1thVzDE
A3AG7ex2wbe1sGQFuYgNPjdzC5iWpdiDpfw1W9xsQN4Ycm5ne5stZIQYfSLglplHUI4SPyi4jvcv
i7c2t51vwIMcRMHJMTU1lsr9t63ZObb7Lw/i0JF4yS1k6XxXISmD2LIcABakop6u2gSRQltWp1Ny
FyJJDlDVY4nvv1OBr+gC1UepJL1NwICyJMIyhCQwl9PE9gXn6EqcVJ359WgwE09b2WYadOetWee0
dEOI71a8B+duG/bMskRWfRf/wM3Hs13iUkpWe6gNNsO99/6LeLsiCzKFirnrL8zGH0yIImA7vU84
xOMkbQ6tDWH9pOa4aOgU2ANJ3NPW3DdA3WCikKHa7NVGI2xsocrI3P9ww30G8F3oGMRCz72zJBNy
0tr0tOO6+ddAKjpqcIs7ErF8glgGuhapCYPnkNsKsQbE4c/MIjFCSgK1BFwz3tsc75jDvDjXC0Ys
xH6wTNW6r/xphFibxqKY++ZZj/juIMdyeLeDL18CB16H1cBOQCVlrrPJLY5qknOxjtCgAkb2IBX5
bwbQ5AYcVRbE3RWihrlIIps8cRUMV6ERPbhP3C95CzrfCXoYAUeecCj+qUXz1cK2lBlcWkVP47kQ
vg3BuIGki5fo20+20tcUhqneYIyNrCzhY2iL0WcYxvbpjJZ2PHTshwPt/kt0COVO3Z4gjvgAquRO
PShji97K55DFmPvo9NhPY7/63y8zulczO637xXaQyKKnRWat2mkFhu8pmELo/pb2b4xXB8BPO0FA
u5WGjAkmUfNzUPZCEwHFM/DR0kt9+8yh3oywDtTaqCetppJqXMJc4auXyAdK1rkFylH1m+39Vnmx
6XIl1xhjJ8RGTTujBAfVT5kh/NCJdHuJ9KAzcB6PJMmMpDh4sxjyqmdv9H4tTbCdAwH5QzyZs/zT
GsouDYa7sh2hXgnqLjnO6XSdbL2CB4TKsBt3//y/X6amhrzZql8LS0FXYcHNQIyrM3/ADsAyTgv+
RRdC1xlh5yhturFnXCH/G3f7U5cOysN6sdMiVOB8VrPFwDA9fQCT4t1rhjU7UQwRwU94ehvkNirC
TSzC5zmY/u1MvIfjGH3xCWd6tL7EW4ydeK4JMEHIWA0dVEl442eAq/orFivMYLFDAjs+g2DWO7gU
81NsogzkDPmtp555k3jQCTVlFxOIhR2wES3Vo1xqvEaRias/B6A5/zrWXxYZ2ktUB5UCYPuebv2C
5x8ulxXfyjf/Vxd59oi06w9bK/sZTP4Bt5J+pW77RVY2XNMF2kzF4qqfW3SsOhpVbdDA1OHEL67h
f4Gb5xk5zcEzSJs1R7ROX1jKLSaLMS1X6+JbL4GFjQO6QNUOkwGCyAW00lSRXysApGIaN57vfMAB
+1gHJoiNIc1iyGwHtRs+nqK3t+d2HsnLQAI0wTTuo8ETyMwU+9d4XqECZ+GUYQBrcr54foEpIbnO
4BLyGYYzDDr7CGGb/xbtoFF3vOmFNkxfQIyay//+SoE/rcbU+x0yEZ8VRKmzk5B0QLWf7DhY6yFM
c7mZyilMyiMGI2q931GwVrbd2gfKVmwjGyrsPt0nUqEFdMsBRPBbE2BAiaLXdBuv/bi2Zy9xfwMW
0woZZLCD0OZKFrDGodd9qHVpK8KRQyCTMomBktawF/8J4yRXnnwN8ElDSJjeW7xTB779SI1COTO3
WFEa7JPosFNXBe0AVjcOAUHfVQvR/O7hAuhG6902Aivuftn1HHzZqDsNPogAy0VwALEcv09NYyHk
SS8xVo5qaqBe4Gxa8sl4YRWuE+QWK4fPEcAbcHgc/P3Vn/eqGbYtUxHkENonh3lOXLYMZn1vagQW
qiU9EoZvCdnIUECOdWVUmUsIb/4oOcG1ldgtAwcO1lJVgzLIC5eQGSdqPsUtz6IRpo5NTfbk7+1P
O8cjtMiCPKWN/7ljjK4E42+ep6OsZY/vJJRSOeKt+1tIf4w+pW/rlPVjvUCx3H7PAcoF8c2TR6PZ
32EUAca2GEBVUvVMe8dp1p823obz3uFH63FeTghhDfINEdz8PnCnX6KdrHiOHdDDDqWPw4UNEvcY
/BBZLeqxAKnpnWA+hR0hnv/E0PjgO41ZDB9mVERkm/HtC8iJ7eHT/ifFYg0y6gzJ0lQGAsDMluB/
V1lkcKcAwiARm8DbBKzJXJ/CJh4HOAC4OMfg/CIBr898npKmP7q4Rl9DCgPUFkPCdY56ZQ6DzPpt
mW4AZjOch3feKZsZYfmRGl50dnqZlK5zErK5THjLMtoaQA1BiowzvoeZmyd165b+ubFDUzHS4bmm
eHRUDIdIwOPAGri5AGBU4Ka/cV2dxwkkeJt6axYr/Pt25wcztv8igbspwsDfSrLegpD9RVp3fycf
MY75zC64ZKcW8MkGfj2LfMgh+Xy0/NDsXYAlH2iRiaW+ugRgR2e2oz8e665LruG6PE0hgQwdMQgB
XmQp8qZf14sMEXTnoE90xHhXnNDYRqZ++2lDn7zjIzpMDkda0zbuupvxGk6QfcX++D3HW3IB/K1L
EL0XSnBGr0Q3INX0PyPr/bR1DuVFsLe5fTVPKHmYAbyFAAXQdg3tACb8Abx6OTVhDwQy8I6DNiUU
b2m1TRnfh6FU0EyjdZlDpBshKl+1rvCb9lW4Ge46Fz9PW8ivC3g/imDOHP2BAhfGjqfi9yhRTdpy
qRtcSWO9VzF4+2Hfg6tqPxTI1L0B6cgN+Jm4NbBmDew1QdRZoRL9OUjgTCBn5KtAEW8ZBSCikjR5
SrbhZ+cIitKSpBR26n+oDZ+sVLych+aZ0B99GySnzlsx8UM8N6b6ddygNuQzQ6hHQArsP+xkXB8c
hhnuOMsfOPQm74k/r+Wwe6KEAnH/YXzz3c3zDEhNr2WCB+ThfcpWjh8I7dxqhgXckjmMSwiANsJF
Zubk2HDyXDNizgEfkXu3B2u+afmmOP+EKxpvG3J2DiJssjRq5oLX4GD2dP9s6v0LUeRISQK1CoC1
h9C57718Umm125sPFSqmwgUqFc/dwdsBomP/tNxUlvoaVq3YkLxe4vGW7PHnzPsfntbs5UGiCVwP
RS3SMgqDGapctFx0LrlAzPWDBx8NfPVH3i/Yag2EWzw+DGPY3PqRPTA5dF83S6lFCE4s0thbwxUK
xxT6xMELKizrXamXEMGyG4brxrMVZqwZxGdjM9D4HEAqdFb/+wUvavTUzsnfwGxjNUR6Pa/sFGVU
rv1tkzDsMR7dMBL50PmEn0zOWzkN0Y2qvjnUzXKHYCw4Q02ynXoKsg30/3nm20cdc34T23pWXNxE
mxwTstMS7vCngUMWg51QTBEONfkzneJSyAXOQgqdT2q3Mu4FUnB5OsNhFePkwCWErAntzefOi/51
y5icZGDSG53lfypZn6OFIuJjAovb8B7HHYc0TFLSQdWrRojiDLbzl8gam9sF5i4WYkQYlv5uJK/i
+mGE92eXIQGmzTUFltxydGMNzfjEx/3HXoNGMl0LMK3tLtAXJg+PnZPzS5x6p56tEgcT/eXSECF8
Vj8tG+IxQKPhLEm6/YmB3OrQX7+7FJzogqHNw8lQ7U3zFjVqqVbuECgw6sNqTA+QjSKy4REfCJfR
QMN7EsyvM59vNZjjhqv/DMpDYLKG5HyoM7vOGGyQp+V8PBWoUn9ZXLIZRoa/kVyPczIGd2wbVZj2
iBVLFzh6yXhgU/dMAhk9kWEC/8weMhDu4QhTGH2t9LJhnXKs+PLIpCvI5qVHr4f9rJ/wXWW408su
gPnLb3XmjzS4tG+eND9MBw/q5HnFaajH9oi3oUNgGsYOPib2WVp2VhJe/JbBAgVGCfYl23nYcxeZ
99sM1JnBD+2P85uJGtiGOGh2QV6AC3cHucUiww4BvYwLg3Jpj1MA+N+NnS5gg+BH0dODFdjHwMQZ
DHgezyQbYN2dZgqonmEmj5rzHsDKt2+ACxqcK2s88OvEcWkNfVLjPESk6Wrjh+USV1MDS0VNQLyF
y3wGA/fqEvJCVYhLwcFc1mwtjnMICko1QD4BnPIDmpV7xKHzh1McTRjB+JNioMx3P5RgX6ue+nB0
RSXGCFGQEWhm1MZwXXh2BEogLz3ZSYkL5GKaJj1RTjAU1N5rCKX4Geu5LHUEE6gKunsbgphJjCfL
ta2HAxWQwZAHvdjM/Ifvb/CYMpAB2+O/bhtPSYp/NITtITEjDNc0QMan13ynTsFM4RNwsPVeQ+Uz
/zeCic8lkxjGEl2QBQtI13s6r6eUXBPouXLnKx8ff5PicMEeuLI0uo2hBc0vcW4n/IQqkAkjnn+X
FDRWGi/gXskDr013vxpmGDaAurTM+yUhzAJvtuEcbdsvdG0+x4n/tntQkdL6F4njHujo7hd6aYN3
lJ7mmIx05R47/th1XgWJ0B+PtP5h0+B/KWoCaHDFRyeeO0zl0Kdx/6nvsD9DbUJSs56bYQ7emJsI
TIqgh8ZOFW5oEE7BYKIbrfuKA41pCQgVlzgGJ8xPErhLDklrgRGXFbilDyyBnXYNUUM0OJs78UzN
ZYdgHjjlhrIASn/GyyCy0FvH0pu0KKJoBtarh+8thgt6Tac/HqZkUrcoFul8OOYoBSSCsZjhbSpg
YXnuWmjf0l5+GYshp9ma9SNO8dFvq2lxz/jQ4DNeIiQXO54/zW88Bf+y2q2gS58Wm2PNM+tQNudH
40HKsPTxaucjG0VpADMaPxF5TflLV081Np7pVw8yL7M8AdQdhvzY0OljZVo+uRREAcwEZ4jmIYjc
Ts4TdUkJf42T30JSvwg7MKLDr9VaCKtjjcERvwsRSptga8e1szFz4pp94iuBis25rQ/LAu0Bupba
o5da6ARn2eFgpf8e6X35XgNUoZhvq3mJ/WxaIEP0G1ERiMAra5KvaVhBNw+HGDU5nANa50MsD0wL
kPX9DXv0s5/PUfwGzwF8yQqFUeMC4ZYXTWPBwy8XP/ocIDDPTPhutq5BYCYCEHCSwKABht9NJ7rA
KK0MUccFzo7MA0Gd43bojnHjnjmT0AoSDD4r1OoSxvUFYvGD2sdPv2EfGEebYwqVT97b8F8zASMf
6P5wwxQusM2BuxmvKaffDkR45VIHVkf0h70dniydoqfAiaiC/W1C1tf6AYTay9QultwkfXBkCX8z
aR8VXU1khdEIyQuD47e2XS/It3iJIjndlaefnZt/zQK5AN0AOGZEEMnWtEDkZgptOoP2EQDqYbv4
Mnpr4Vw6w+yDVtsZJgWoMZsibbcI+D4ovDnifelvmKgtb67tJKodvZF34ETzGfjfi48x2U8l5MYK
VPmAAx13NLScjkM9jNnrLAFOXiFWOqlAJUfaag+5pCHPoyiQqPCsowsgEvj/qf4KQy8q0qgvuXNI
zZ2j325bxoJNyYeDduVdIK++adAeCUziEqcMyQku/FEb2MpdGN0QEYoZ00/vKvo7KSw/Niq7qAFG
yWzWmD24J5km8RtHsA5wvVUfltV/9wGjVvuG1WoC5ZmswYvxEpNDQwTLeOeNuQ4mZGr400u4Gf8q
Jj+Pds0LuVoIduJufo7aaiIMwH4bFCH0LbngMHT4CIPQCwYc54oxCNOqU/CD1+NAb+s2lowCa0LK
T3BdviIfQoFuYOwC+9Uf3ROKVsxOZlBSt1Xoeb9XH3/IOgMj6Gntyi0eO7w04LVAwnpUhAeCBLd8
tp9+onEaAyLJE389wlmmXgTsQ1iH2ipqasDSNS4Pb49wf8f1jE8IJqE1ia8Sm3xO2g02t6l7D3bE
LAxh82HXBkha0vw3bifJ/1ACBiTh0/eEzi+rNLY7i6knrJOvvo1++n4Eq1TSIlhCfRqvB7pnsaL0
KAlL0xYNdeOc5oKBzdAzqIhNHrYWr98I2cd1W5uSJ0tTtAuOS7UwA202mJG4fU7/j6Pz2G4ViaLo
F7EWUMSpEChZknOasByeyRSZgq/vrR52fLZEqHvCviaaR2rk36bFvxhXE4fgVLvE4/ytFsXyMccN
9SH5cTLb3RkEXjfrAM1EOrm9WS+ucr0dU9S5SjgfkrOWTYJe4cf2sbxFJKjUO5TkXbOVoZb793hL
84Yz+BSYYjjli80RrGuPZe0Pe8+Fk5Kr0BW0dzgbVZp4nhcYVxMi2KaqVg5K6lnoKy2WOva5vL3T
aNWPpAjfWr1MN8JhVXuc0kD+WlSHXq37z4T9yXl3fVAz4YT3Q9uoE0bvhhgAAZxGtDsJXaRt7+y2
isMpHeao7O4nnM9bGPCe9ORVV7QNzXH401UZghzwKukFfcVAQuxg/ounV5b76OG8nmQ7fmopUd3R
yo6zoidkUzDFIHL/jDzeT418c9AsbO7LzUqumH6gzuq1hUoKfrnzr5DM8SsvLwNvPl+OGF5NSN/o
OBeixKTC5sVF3NWtG3LQuWu45iOqb6/uskSqnI91i4zHh0u6Rey7SdF5mMna9BIwhTBCtfrxplTA
kwguhHnGp5rwOzu3Y3P9TTPhvrHzFyfvfvu0abfKJMc3Z6whyccG0oXKdvht5r7r5WGxsBOah8Kd
fs3RGcMKL8pMPonGXttlIcHV1kgd1dCSwCV+w47f15SngPBz/Byjf3OnG4UD08XxwFcRfMC2oaZI
1yYPalPExDJRdZfWq8jdDSZkDvfJ7uFMcOh2t5UkMzSvDIujcdSq70F0A3eb9s10i1A+QPuoSMMT
PEDkujkowpug4j4WOLfbnqq662lPt29kTVf3tIrpafhjCcsQMagjXyxkcp0mYKw2T2XO8dHuM2NX
gBxgwZsE+sChq575nuL6wdVZkEE3JNkXK8ZbrMjwFx73gf2IJanCD2ediLa38jQkpb9pph8EdjSH
xZb7atklaRdHdA4us9eY2IbZKV5QVezCDDu6P7zKKHX4E+tomgn6xVJuxMr8ghv1JxxA9uMKp1A1
dwjaJFFcrBO8w7O/1tzk9nmak1e53gBIiBhqfqvs1YvKxApdK+2jeCLPYOAZtAo3XFgXDycnsYfd
0GuHuueFLPJUhW0/ocAV6R+DH4oIGZqNJ8BuLF3+pdfV0zgY1gt+SrOJD0LT7Gd6k/cFzkRU+m3H
2ya7pGJoPpb8tOHgzxeqTFbsIHDKIXOvXku0LMU0FnYXb3zf/hVux9lMFeTs1hk4M6mmjUuYe2vQ
gw9qI3uS0r3SAmfHksk1yoj53QgUqdHXxKY12S/JoaSjPTzyqLYaz9qm6UrZLrcMLtR02XcOEWAx
zvnJktO4y6f0TAaw3hNijipHDXeZS/Epearj1ds7GLNRqjUoM1zAy0TioCUkNuow/KtF/TL+zXs/
R4Mt6vmwOhy5WsHgUVaSZ5iYX4VmiiDrDHZ4atzyHndkNibiKqvsox69ZWPqaXngOjEYDusuYNMf
Km51FkPsYWqN3ibRB+a6heVAlu9ddaGeBpsfl9TtJz3Ygys5AEzeGGKKxWdTB2SSJTyGzQqxL3cI
kKgxxphA4d+QHGopdmY73NMXVNYPITT/KJnp9YowXEJowuxBngxm394NXG8tgjOlxNTausJ87WOY
F5MGHwpr8m+ynezYDZ7AALDsPWchLzuxptDe9fX8m7WxSXzBP6TVQLhHH8BOWFyq3fPCQ5mNqyNh
YJL1ReGbW7uyOdu43gG9F+SzbyXHeHlQWHJ3dZZ8eOsE6XdusnsqlcxXEnhFjQvoazmxmaHc6E4y
h0USsSjEO5DD/ESMC/zSQn0oxEmUpr5p+4KPSCMN1Sb6gRoZv7cGnAhp4qnTeQPU9PtIYz8i8pBs
K4Y1ShzthXPoJk0RRzUFgMfUtQ/HJiPtefEpV9k5jdv8zpTOs+mQYnCQaLk7+pOjJ5TzKnGL/wQr
6ZNzua6/otrarnFrHtXOuSzfzE59aUspPtME9k7VuljBtQHkZtRkoI2EBSgFUp3tz7OBrOW4/U5n
+r/1avqoXdxoLuiRx6gQYYdnvFF58bJ42kiqxr34WGSXSU+OiyD+rjXWk+z119QfTGglVXvURx69
7q2nxWREQVV9sNuu5ZN4b2Ob4cftaHDDGGvbxnrRy2uROFXEdl7eaoKRwqAldrW6MJtbM3BV7O/m
ymHHRwZWqhxGdrRoTRbWrnGwh9qFYMzpZZDprrKNu3ol4aCVrYbSrs+hplrItCNSocU6rF2Wc6ji
tHQ0Y74xlQyHgTvzkTgD3R0v42oevTC3URkcG/LLQDRJJJT7JhSB1pm7qFDLPpmYCQyfgqHZf4vG
uujFij7QMHGka5fwmoIANjtllHv5KwmO24e3DHtbN5Ndqw1xUKTFfEcK9bGiGHYacmNvrWQ0Reo/
DLcqH4cbd8Pspx8qy/i2mklGyPl5oN/qxFZmnCWWn0bYfOPzCrKzikxpvhuawj5nhfk8j4hvWTHf
95XRXkbEgbVwdxlnjZ8Yr2DT+W4T8hGyG5s+9sZUCSy6knCemSaQLdpfXkPUUdlScTvntcDObgkt
tidhghBf95p629SYB8pa9sLjAzWpR3T+wlHZEG7oGvx9P9a4rEnbq3KdT539vngOQlPBbR/rfg7B
wfR2cYxed/PTKCy8GcL5Z3lOwnGjIWVGy3x0cxH2ZGBRLDlqrJeksVl4v+DsmHW/N9bF3zajkUTD
2v6JpPsUs6QjZKxfmZ6DXL5dPb6LlG5OyQcii3Z0NHY4SovMqkezfcteh3rbeTy7NLe5xB36ny3r
cGxc6zx+Vr7VH9Gb6UAn4HIMPMgdlTIAcxbzcNbF8qAoT4UOlniduAzh/Ac7BI6HspZeaCvr6Er/
zaf6mQHLrOa0PS2VO2FyzThFy9XHWEH914qzP0Bu03MG4cr7mDIvvrO8Xa0XS3QTcjpNMJk+khKL
twnm5y11WIcJ0cNLRgsiL/ijPYW0XRQ0Eqh7b5s83aelj5eaOH5UKTcYpD5tklafjsq1aeH6ALrA
G4SDudrbMQfHRQSakckeQq1pbXQUefENCrVgNMiK2XrY2MuRkzXXxFhxuFDaqRMM534XhwWp+61A
TCBOgg+uRL2ZZnwfPXGs+zUx93H7WajSenC15bEkAr0lgw71uNimhf1UxumnPiD69k5zsJKZE1pj
HD3d+mmN9de3jGBVvrexv0kGeKiIYt15QxEkhCYPcb08LZZ3e74flqXC/WgFSDqyaQoFbc4nwuGI
APtVENCR/ijC1W441qAc0oTamqrAb1vd+7FpoY/lkvUv5d//yU9LmfUZRf2XK8ANRFsO/O9SqHsd
mUR/HL9cR56A46B7kF4GmJjhEliSAh1XHQsxAJe2TMt5fF4BC9Q+OUXOHeosCn1H/PXFkgNwsowJ
ydHVr+bPWFCakQVJqb+ojntpMriDZJFvkwRXuDiixSlSyTBYvKY7VObqhk6pvZe2ZR056VKgbnkT
6cKGq2fONqZ7q9HE0n5jr9bo/IiRzLVLpsxfM4La07QxCDJZhYHg6dQYreO+mGA7lRNhTWv8hXsD
qC1zX1ciLvaUqqDVxCPBXDRVHLttSRK5hbLyYhr2vk+GdiMxhcJ+QrXvqPpv6aaozVxytrdS0qCI
TYx+z/T7dJ50uRMaUpvfHDe9+v9Hf1PsdJtRi7JRHomieGWd7DPBPOI5Mk8DDz89qHIqJ6rU2SOY
GuBbEu8US++H0zSB2rVhwKt6bqSOtkLnlfe5luUnL/uukfi2NanMbZvU5pkEPw4t24HN9icnN3NF
/BgRPBnaXSIDo1EogJuVvHARc9YCbZWj5PBZtF1gYNwSCs7AqcTdWyfXyM5mO1gMIyZnQkbObBOL
EbyXkU5swx2TL/w/PVitmjrKqhB/RoS7NCHlpjz9CxfL3ba3PFE16su+SdhCJCl4NEPYlCQAU6+c
dq7i5OxVtJLrF/QH6y5plL6dtXIMiqq5UkVPI4zTFwrrYudobRLaa/vM4wXeNgMopL8Pz8RSTRkW
9oZ1JS8VX4j2rFKt5J44cfl0Vy1IZIHpK5AbXEqBUDdiSnYYh63NmYnBj3iuqAnnd+Wh8aQKy1pb
tzFGOxIwtFMWhRLeESeDWuGGSlMbzdI6jVodYojG+x5QyLj4IYe+coOsumyJ0xDWFvFrjYu8n906
yCai3ZkOTpIIYRGNBcxPyRxAET+nBr2j947sgVOPgAQVoChl6GgaZaGYA5dP1ZLkyzHpaBwkWfVP
zTkl3cXfL1ZWn1e7/MwswvR+2sxHEwNp0QF0lkb8Mw4rwcf7Jl7cs+66hDFNb2/FibsdbCpf2ard
T0a6HpRsPrCMFuTdP5WSRq7skggIvXHFdBJMvdwtWdYdDKJgUDRO+vgAMX++92kWBHaSdYGbx/VW
ppSks6kn6ExicC2qaHXQgCV7Lsa2PfTxiuhuZAOk+NEKOcbbXFAKNNBo5yeGBCTxhgn91ZlX40TS
tdLNFAENWxuPKYMQTvq/LRLv2EkxXdvZ3HFpj4dF4/stOQrdj918WGJlnxZwIRtRvxae4Zw4UGzT
snb21bCYgJX6JcxGQph5mrDlDzAKjp3kFT89QI3QjnUvtCNcGwxmGcutGAn/dWvecu2h7cTdEpjk
dw+r5DlharYfqQkmTookekIJvV9osezVko7Baq79vm88JIvUV/t+QUG7jWfhhHUUDKNeEcsTBKrl
+McRfD1RR9VPtEy+CyMvom4lSrQpKfGxpRZ4nd512gm/CQfbBzUBEefTGRr3RLDzJ4sXm8HMZkf1
sHo74Uhjy+Rak+VZAWvldAwNK7avfeYevyizF4eJUvVQMnULg/VPk0HPQkcNDpuKRbL0Q9WVEib9
2TROflp3xlHBb/PKZ1VV4jGzun1uZsnbUifmXSHpTP3/l3FneDvfbySOA//UZtTkRFWwm4nHDjFr
TZ7TZrI3NFamUyacY0oy7jim3lnTUhIPkrmgknFylLHYTpSKz2utfWmp+IN/kUWDfRBGvEZNLN8V
wTGYpP1XplnZFmGQl+/kLMt1MZLLgIByNDvGFnMdh8hodu0w6C8uTmdQreIY9zxICcrR6w98YclT
mdiwTw0SWcuyTEHDAYrim6FvSjfzw8oigDZmUBjT0dlOU6I/1BPlen1Mt0IZ2km15XMhsUAGiwbU
6PKsZhvTZBWskqsG2KzLaZ3K4dVzMfOx2hwsEDkTPKr8uDq3/mTexiUggUtnHntm7EXVPsNnFnjN
rW9m18nF1DuCAp9D2/VXXWoxyULnpWjfMu9jSZOo8gDJghxCG3FrTgiSAh6DouU8JF11N7neue+A
IRtZ1MgPJau9PrGSTa9OnEd2CZHc1nueY7Z55IAnMUGCliZVz3nQ5dvMCnAy9zhnu4p101UF3Ypw
xNz7G4pRLw0hgFV5WyclE2IeB569uuE/G1h8/Qg1QLUH1dHYElR5VEf7G49AvRn9shl7KNNe8hoP
J3siMpUctNUlqZ0djfJiDKzyxXB1W2qRFY6FGsSpn2gUEBVAgLqr6bDJNdlW/EZm7gRe++ajgLUA
OAiaH1tC3EptUZdETt6puczZtzdYYWtq+7ZmBMT+1EBaGcuH5iEzwXKeOH0re6HOJyP04/2srwiF
3UdqcycuKcsIq+fKAfS64EuMjFCE53Q4KiO8i7rr7xrfPzF6UMv40lrnke9+aw9uOFlvulqPejsE
5TzSn1ruMeyB2A0vhkbq2Ur4na/aa5KbT2PyYtv1Di5W6FSbWPtuoO7tqR7U2Zu5vCfgfdwEEGbL
GKExL7R4/cxUAnR9i00omzAe/iqqmqScwSAESzeTqlLbomhIB0vCmt+u91S2wBoo5sTbfoLf5Wsv
rkF6qzgDOihzqvj5p4e3YRUNOFKyDasXMN4nZKrIHvvtCCKziVbkkNJjvBiPfMfBMDWM3OqUd90W
JE2AA/EGOHAzEd/W9G43CJIE9T1uDo3tC/HaqKAbzwlI6R/03ALrFgfjpOf7Tw31CcDDBlIafAn8
JKT3lNzHvKmdOWzFHaWv0Sb0bUlUEAzZIczktbKqs1o/xzkihRhoNiF3xRYQPsbVAcwMvNO1jwot
zI05KlNMRQA7E7DcrQAZViLoa1sGef8TI7X4vIan+qm0+HqIBVak/ax45xbdJwmOkFZZlKr4pTGn
3QTKi8XPWszAaTkR0LLV+LKwnhv00GL9l0nnZBqgtO0zjr62AK7F9jMnyqVdyn3Pz7LMTyMOkAfV
2Wpukl1QeLCtYzMUdXyXwkLLBdQPNOTCsaImPTbZiZbZ3hGcv9Q7qfN9wukfeAZnHXGQRDYm5ztp
nwrja4CwO1SPOiJv4T+bw7/ezn4F12yd/9gUmfTmCOzNZkRzhq9GP2lzSZ6o2498VM4Tw+8WFEZQ
nhWJEglgBmLXxqA4gsOIt3DouOD0+FK3YBHuMq6lwnEx7/PdTLEtyUONjqnpP4z9+FHWTEaIBNjZ
+2VeDiJ7HcofEt8bGr46hnDWXPXq3MBV5p7bpCaufnYpbkCEiRvd/uzr54rMimYPkLquZfcKPmxP
6uOi20ediGpc37N7ameUC1bLudWO3CBBUdxRgQgmUwUVPGe89aULp0wGcWkEvXPwymvN3vSbMKoK
EvvvNxs8Ke40HErSm7p97uMdTjKR12OhiqNLEr7yed/1yGD8bCll6ZaKZTYRMf0ihpplw3kmglDN
0YSlPa16YGh3pP92dd1vzJHwLFpf+2aWWlDuKmIONb1Kg+9j7xH7zHksahSNR5Paer/POz9sl5+b
HThMH+0AtJ4Gkj8vWwNd1B239B73GhlhwptbCp0R5uZ2SNe9nb/RRW4tYOVo5mpkxaM5hWpkkqrB
enT/MtwIH1E28S8jnG9PAiGci61unzTq1Q1MPVUMVNDOcwcXm8m5x7NAeUAypgwKfhdYuSD4XFyA
lxzd8drF3HRlenbbg1bcDbRpzeUKl4euwgj0dkdOMuygIdlAnEvERDML5GAG0s+iEVI6OIYRhW4E
okmrkgd81E8WsgXYiyKs/3ECClgmudFTiOKei8XD991Hpe6eOONA3rolbKBuxRAlbihtFMt5eKxT
+ZCB/eNNHcwZSQJB/Kq4joonSdwfOeYGPo2YRIARRslMMVaXMj08qCV/oM280xluiCAQ1O8gnl0b
gq2ESbY2eaXER6mjCB07H4sSAeXXTYJbDylpI9OHqmOeneLQImaaE802OV9RmMBvGIIu+2eo5xt6
IieXjbmGAxLVwPT6jtOfG3KlKUymhkhpafzoMX9O/dYaeVQ35cbqaY0MFH5bPFB663msGCcegPps
HAHRlOdWnT7AMGAo2a5JHJV9HBACgbh9y8CgXyxo9izeIVvWWwbcFA0s1u+tm0Ax/CxFf/BIOw+F
cfCIj8zGm05LZjVPU/KksclV6xqa+M7Z956qbKCt3e8eb+VwZ7nvat4NQnuBJIErxUvE2xAJm3nV
rrdc1jGt7DC30nN3c7VuMatx3iuyPkT2ZqB7MiMFUlV7ICRQ7BHeAHYVhVVtMEySEnJ1XgW5ea6o
HTAS8xVfxb0tz/rNus/BNEQ4GYzg9sPEY1xxUy/9EdN2rHo6UeVWMyUplYlzKwMauP00z24u9Juu
vRPWcqlCj/WuXQ5ljT8GOBb/HwXsORkuY/sT9z9ifss69LsXV+lPhNWiNMF7YWwf0hggNGX4dPm2
Fp+/3nf+nz0RJuc2lVNHlWp+7pzvmd0GjkT70B9LfkeLOzXt0dNP5iqfDPu+no9zj+JsV6deXMnM
3WhUYRXfd03+4NXZRsanzMtCiF/suWruitjdcbQ/1tm+sfX3zPnNHJa0BbH34PUXh0BS7fqk1xSs
zznwzPaYG9w1WCzF0vLjctgf270YEKiLAJDdsZEv5nAiVblPvJJQPZIZjE3vx6rPRj0eXOgrTllG
xljDVEo5B+QbUAaddekbKqhZDhF2CBNut8KN700e92nlXiCGfaQmdI7Cp77yPZbo0Deq6ULo5lwh
OFNF17w0KorlobfMo4aAY6tjpw4xynAjyFbFl96C4y//tFUEeEunsns3+38WaJ8EfXNKNcIb76XJ
dgoxP9xX9KmAwrpmgRB+6/vSEJYXOydeTkl04TXeP7q+szUm9yBs9ml5CCJEAHiqe3O6W+wdy34Z
f97bjnMT8QMEtuHaW+gaisCceksKnlPkwW7uJPSQM8NmaHg8hKu+CtucMmIXyaEzeI/Jg8ytkOvp
x+/AMSTiwPwT6csfo/ipHuWD2WbMIP4Q1fOtVOJzh1ingpvTjv88/SVDeWpzcezW99l5Lq3fOSak
qAHbgXsH7k3CUHXXh7r2Hma/3ihPC5NY+7WS9lSteKvaCxn15xkpBGPlVwOhX9gV2g8h4BlBDXDC
i0Ox0acObOFGUMFizuEduZwrjQUJOm1cJzPu2lQ7Q4QqPXVKXetzZRrjxASfiOe6o99JadI0nDdQ
YTgPc8Tn3EXpr0jZzJEnJ7UU76SpOJ1C7LQ481vus/W4EFlcFs47oP2Ij2j5K3fF1vTaO0keSjjd
w5omiJ8lsW6UhNjY+i7zd9s/xSsb5Vr5BAqXWKggXUBYz9QCbU7vPGs9tk63o5Fp23ednR6kWg7U
fgZBBWLVuPfvGFR2i2RVL8TC/NqlZVTuW+iqS2PfwTENk4oDYewl31muX12UAiyqA/DRXWe9D/7F
T/sNJLONy7QvOWL4jcY7EAtn8uyoHORu5N+0i70/EOLz2/2AQdn2/jZNbu50D+BO+1lvQakczXjE
mDsZTbwtRbqzl/3KFojGRBW+HSy0Hr9dvjqeDHKJBmREMTkMLhZR7ctJQOL81mhBN5b5XNb1E6jT
UGf4qywallzuOlQjZwJdZh6VddClT96TnyUvsr277D0bJpI2hj6IK+E+59P0HAMFus2bOvTXPpC6
g1wO5cQitIaafAOBjgfLTK8I+RwC5+1cXydXRLa1bgaC1UP5nt9+1OEenBm2cgq9rwX21iSBPb4I
nXpFB+N/dK7r+HhLhBjTl+OKk33zFpPPRTB9jmrbuA/2Sld7oatGzvm9rnKe5Qv7iNpt5hACYVzq
zw1V2zh3jiLjQLoe1uFSgnksnPtpgVSLte9rbw2sDOo1EY+fVZ58Te5Mr3vrMaIsmnw9sCaqBnVT
HZDcw1i39yb04Jzn8MLeNm16mlX9mBUxcwYo9LWOLHC5advvpcsqh4TOFCp2Fn921EjcatyYJul5
l+8a+MZvBwUYQs52Buvdt9lR9aCj5t2adZFB/cfLPgBWsrbiKPv1MLI/x7Xu+/6x6x5u+BcIw5p1
74rLyoBEaqGEwq44JqdOmCvIcQlNIIz+VteujoSx7oV1zAQMkKm4AVtNjChS2Hq+vvoW+ZuRSFYJ
1lgnpatbEiQRAbrcZR9B5YaK0wTHuJqTdBMPwXIjxeHlZfxupnGoFjZDcQ80PBsQgyLTTLZz/ioN
e5cIwvjpS2xzKDcgjDwwqQdsA3XeJmPnJWzdHoCy0tr37gqOKn7zQIV1Hr94j+a3bgGNR7qdCTnU
lqccn+dAWicZ/3WNzUEJWzB1KHj+6pqi2AUClFndQIgeVZgUUd39VOSdpzHdsDc97JsH4rcHT9w8
VFJtM0iEDdDiTQk1gWDWnB+ZGEMfQXaU12xogLWRgF+2tmJLlF0HSdfdG/oeuxIq/ZFay6nlTdZn
VcQRByhdgAvzzoGfvLIhyJpFEEoPTnyX3Xqv+nwhYgA0wjty8srsGDoFleym2vbWh4M4rGsXg8aC
SiRHQv8eZxdL2JBEs05C00+TywKomnPq+pgYRwFxSsfJyRBWkAmjIb3HeLM2XR/2YI3NVNu6/Gak
1zCa66iL9zM04ARw5TI8MiaYrQPY67CYrOTQl6BrimczuQcSUXS4LRcJJiJ2PuluEBOEdFE2b6Mi
AfI4yuTk4EBh9QR1e+o9qoe06ssiajO6EG+xGBjW3cCy+6i6HWQsQL5J1BF/rYbqC0Tsp7JODhNd
Wcd7k+aP21r7OYHsjfTZSPdrZdSb6nrv48O6EooYOos8SppTDVoa7J3BufehqnG9pX5KsYYbZal5
d19c/a/Rkr1WAQo9kIGpKyPqfY5JPHM95zHpn4qKJnaDuOxGeJB59c/RgKH8FOmn9A9zJ6/AVLYx
gn+3IlDNqDzjdTJ46IeN95UY+gG40KYC6ln2dC22MtkWrIUxupvd5gWIUyCXDkV3Nwx7N7szOE5O
YAWlVCRegcHhZ0JZSZ19ikmANRXZU7ddewPE/LRrRw+Mq/9VZsvzag7RSOeuKeLxXNTTnaVxBnPs
7k4C8QxmawKiNOpPovu1pymPIAOwVwRulJhVG/q6MUVTA3nDn+3+Amphg2s/RMVNZrGPGVAJFib4
L4VtjeBnsYuh6SHOxEVysJt5Pw18wc7Cyi7lpWAVe/oSo8hZk3WrZFVuWtzBs0Ldv0x+T04xFcVO
JdZT0bTZoaUSnRHACJe8qjdZ4Vn7PjWfVNfPV3KXdUieK0GDhG2VWwlPVDKcBHlmchwbv5Z62FfV
L1yFiWd59ZW1EmVIILEIHLQc9zYmrnBN2vziifySTMraGSMKXTV56JGCjA67YmCA7kcCq4cVu8mq
hLf1/eWt5Bc8I9u99rc8QdVtq0LLjgVGDCb+bRakUd367c8oifFktK6tZEnPELBe65ny4uC140nL
EY1hux4sh7VYK2OfW2beS45KuRutHBSQ7LeOw8zgDyKkVn5VmaP24GTorE9Tvc+4cuzep9zgv+E3
PE41UB/d0F+Q819ZOEEUim0QkLVGSUh0qJ4Nh3Gcr1uuHmUGRfaNrVTfTTujvsUNnHz3hSlhDIFU
Rw0SaJhlkxE0faxYsXROLX3amUM2svir2TSlTgsDsjpcBOeRB/ljoSZgzxJ48KjzTKxm688glH4B
Gi8ctpVVPPtjYBGDuy4XjHwjX0HHzuof+e/xSH4xDepYjDulKGgZpSEekLi/47R7GBy3+SlBOEPY
OtijUR2mkrPNlKf4SXYaLrzD5a8EqLuffQbbasnvPWBesyHMTR9/dDbAot3S8lN1Myq3vNk1Tpzs
HZDxm367ZOk/w9UwplbqtGa6NiFECn/W/hkxrYea3xRULnEAszr6yK8SQqJ1zW2oyatWM73mEHy6
MUekNdnSliX59isVHF5mi/HcnQC8suFkdeR9VZC5XcFa/Mii99k2qP0j6s18iluzceP4vZlz3klw
ZwCuO++6vfCCpMjFo+HBsRMeOoIt3DNhstnU56BZcTf6ov+Xpv7t4MNuwE4tYaOb2haLB/9nyaLC
0/gOxcQlpIGSXJ88smy366KdfGu/WgDqKsNvd50Tv8waLC47KY9e6pyyRANVjSxh2NkrmXD3aNHp
HTPM5bXNflzz3VAc+YOal5DWnY3FUTuxlqxMIkY1kecESw0UsysOlkSCjm8nYgWYS9jOs+XP1WUx
3HPZ9EfTL3j60ceVDXshCyjkmykjlQMKkaDuUIxR3hgrfXzemyp1DCSHYto4NcU/kgjzkH6BA+eB
pWZ5Zw7vEwTxWMzfpWj3XsabrzUT3uzaiewpO5K6w4qo6PduNK7irLXtTgATETarn8aVjDCENYcI
rLiKtEU0faiKfkv17iizlyH3joY5hgWh12Qqo84V8Cu+O0dAmjQINeWhQWwLdoBravyx/2yAs53Z
HL2aWimjW36p4csEqQRRyAt6T+0o5LweWQi+efKEdENLeoka3mstG/B8GtG2fKE4EhEgB4XLghls
cU2vH+3sUWb+N/NxBabE0SV9rG9l/bD9ARX1s76pF1xYfj7Tq9kV5LTXhvrCl+tdjY7oKrvyJh1T
otok9fjmpMUOkhS9nnbrTizjWvZmDzI5/kFNey5iuW8z99QZLA4Jl64NKBJFWc8+uRZnCyZoUdC/
csQpS/Wd3xfRxJIAx793hmFnmi/t+leYX4q85wyWqmGIjNGPYwRro2V5WRJfjI+q4fRw0XwvFMar
RWlGgXu/fUw1OkvjvfY6h7Lx3O1YIuaInT5+Fegu0BiRwfFb2SLpFlMAG+R+RWRgsV4lQA7mXZjy
8Fsp/+viDzQEcXTeToooF/NFxuCXdeSOi/5oWM9FCgiHONXMx03tjoaf/zgh2xTFfxydx5KrSBtE
n4gIvNkKCSHvWu02RJvbeE/hnn4Os/ht3JnplqDqM5kn2Q4iEhfFuIK2udeSlWp/Wvm2SHamsckc
Nw5uWvM62keThypasNu/hU26KSQxsmxoVpJjxrRKonGL801I1VBAb7Tj8Zopx1lcQLK4YVW41VC7
EzFwkbipunEdtKftrGP75f+pr+XDymAWw4q5odhc9BS2MF0nuPf4VIxUQ9GBmHQaT2k+r+MwcC3z
YZdnNa8RRcx7vYN6kxanAtz9pMB/4Ykaid7zC0aMaVQDh0J4pyGcLtRdjbiD1iwLBmxo7OB4DeTk
RKNNywMYnveSIQoaMvKGopghh+VWkbSbHdQ3yMB0QjunBvm5tAPmcZnK2ccew+YpX6c6rQklfv6T
6G9Ei9ALgjnr4J945kBAn7PhZRJG6/bpZ4JOKdPecMtvNVqMFpHyqpFkVj8alHUgo8wX+25bsr2Y
J3ydBmNWyoCc5kY5joK81KbZhPpRTEw0bOU+p7bnDOJfRRNfIGbKcAbsBczennkSFE6CKum/EEiO
hzb/gLEwDyiS7D2SC0x1i0IPGbzLbAqTiFuWCOqgfzqC4benE5gXVV/AapbRkbgr4lKi9hw64CTE
uwwovJJqbbO4y7MTqifbwF8Q8Y6Ea7305+AaxaQ9kO0OSThoCYqDMl4zq1x4UOfSvsUmGRG4sIgU
WPFpxeGWGtoaT4rE1GV+nNkP3Mv6zaruKjJLIJSupH004L0aDfsTAjM7QES9k5L2CPieze9rwqYO
UNWGVTXE4N+EA3RsIUjHvFGIXeUviQovEx0X5aeE3qnLuDiRb449znyWGQ5K9lI5m8pXnX3mvCJy
sEVm5KpqSfSJ4tZAPkhgkQZ+9pPIPmrF8Bzql7EEKcJQKFFRddVAZzIqLvtHDvG6MJOQ02jD+nYV
ZA00Yl4nAyMMtIgmWUIslEdqy3w5JV1Ic6ij9jJPOu2Ac+oS69zRL81yeNTzB9w/j3uGuTMIoxi/
XCWjb332av+r1PUVWHDUpvvYGl+aTNkmsJ3oLlZNF7z3SUEc53g2q+i3V6M3K1nSZpjv8CEODiVV
pKEnmizxN4IjjnMSi8CSBAdrBMQbWGSilpqyMsd2TXbQLcBgK8/XvtU2otA/IZvfuoWKSUUXna3Q
9ixlw+L8bgscdIHjFq2KSAW3XbIymc/3NdG3TkKtMxT/r4r6RsKPxDVoV9Sm+Aiy7ikQNwJ6eUsR
5ijqV6+U3z1c5KzLzkVOh8idmodiYcyzX4r3kfapKm9mFV7NL6W7NZjPgvY3I6lXi771Vt63aozl
2P4YpNFT5+WoTD+SkbAfPhkO8I9WMGyiprV4mhebL+uQHqh8kJMpKNJrgYub/S1D/4aGpo9sbELl
PozjtQgR7DgM06vK4RE2d6GjbwWwT0eudnXDRkZfFiUfspKhMJ7ehix9EW15lwbLl3nrCu2rhUZh
qIKOxT7M45ciQPVoUKPKYRfD3S7AE5j2TMWyklfl73BsTTi9brZRe1cEhF/m1UqxbHbL8W4m1Lmv
7g32PLVBwS+iS+5E/BVkTEegouqDtHjn8N6qyfiCJm/vVMKtjy+DTu9IkyP30tVUZvxymlvJGz4C
ySI27JKzMGSnheHiUFbGSzCxI5q+KQwV+uN1B3LIZqgOX44VuD5TmrNhtZtzI/VEJRFlGnQrniG4
c9FCZqxQDvEvnfPcRA+vcNvLuFtC/R8qggIrPQo8Zb5EjqsFm7A+aclebj8yx77J8daZ7kjAqWdj
5TA3JjxdxU+A8ZfHCC1BxDE7lz9X3jdvip7kDq1REh+EaW2l/K8rFH95Kfr4LaoeBo6dAqhVmGsc
9xeEqvAtjGkD2MiAonjK80tTE27JlBoPr2+lkJ/XmMfNGq8TnEjB3UmSXidjtVnD5sVKZHGRaB5H
I0hU1lm4Wckt0ADQ3JJXDm8c6xKQdawwZJlSzCNbhE0ob6lcC9TCZBU8WAybRx6BhgDmV/XXqT3g
BhuCIGThqtR56cNBBLqKjwhO2EirO+QQzV+iqc9MNQBtMfRX4Y44GOFtsCRCYa9cXROz8E1uO6sB
lNfkLClb69bluvuTsQmMbHmnKnwzmG43+NblemdHlUt6wC4rMVOJgSEod73IdnmKnBLSq6GEa4VR
icPihxuFQcFQ+cT7ZV28jvGj+3weyolWAU3o+ExRz69Rk2aNGwSr/Kr9FV8TevxLiRoTwIi0j3fT
rn0hFZmrJl3blMLVuv5gKuAgZ+7dj/C9fOF1WxTHV2dXX0HvrrC0TJgU78iJ8WTr2UuIbmHgJud7
vGRwBvocCVE/kfqWMTvBs8Q2kVpyYnE2Kt9xUDI6t/o/qV9rnwPL23o9u84eoYB40Y8Kt5CK5Zmg
M9f5R8PhQGhHYsrkg+UIEJLf/IqkDvMcjV8hvcE+Z7WrTBu9PpmPEiOMveVr69L9WHGzrppNhUUU
ZznqgPk0IgeegLavir/pHSoBOmV8F5ShM3b4YuNoH/niXPGZ+6IdDle4cQvbRvzGs0sRtKJW4Lnn
R+tngnn4AflR8JyL2atZEWZ7Muq6jJ8J1SHGOy+o1lL5wFODPAAP5xAeM3njKD4t6Wbo93p4kOxD
Hh24/appR1EcdsyNfak6oBJCByPgG+1LaHV8gZDhuTbfS687YZJQg1Vr/WLytf6RB4ditoQyNvhs
ThijsN+DhFfPZ4V1eniqre/GZnI6HkwBj2hdw8PZoXZVjPOkPdkqh9mL3D60yjPqZ8PdRTMaPqrP
Uic+9iiMS1ruwvTSEm9bjWjWYeaIS9Bye5yeRsib8CYnXm74HaoAwBhUbQG/qPkQ/LdSvUvjKYdW
byIDVn6CzJP+qs5TZWB8G9KVozsnEQJpxmwY+CgGYxfFOio2ti3pj4JSEQiQvXmiLGj1J81Ax2Ta
OlH4oThpDQ6srQFVecv2wM5POnp8PMjQmmYX/43OGAypprINUgIR6VC9NPNwb9fq0WDLGT+VYJOk
PppOvdvWmae2O6g2Q/3CQcHjHWCI4DkjKYjFBROz8BtMdhCh4OGxJ03FK7QXW7hdsrOU7fQYcnea
D8Obykg+QplyNqTNoJPY1CPEXjufKWctXgM8aNoLj0hRHfh2246/+BT026aEY8myi5PWN6vTzOsS
BicDBfU2b3Y8xKjQGIffsrcIdUKya5rlV9JIQHybibqzXWNbG5yq0Zchn8zxYJWHtvVlaW8TiZrt
OdUV203W1D7Tom1c5hIFaSzTg19IjmjjzjO5WWTDJ/q2Dn9msshLLovqNltru8KdtTYnTC9blXig
dFeUf5m219Q9mJ0Aiul8qbuNDrLkj4+C75B7st7YRKEba808w23h6+l24xntb4UiKdrqDpUZONho
ywyxUC+Deh3PrgzWoFnTfrHGlYqtMm+q5pdJNiHFabdrQsCQmwQUBqdQwipg02P0Ril3ouRkIRtg
6y9cje+LzUH7RuBHQhkKAgWxXsk20q36R0s54/xSDpLrDr2B1wZYrlOvZKqhFGfUqr5gPAwvGXzs
/oR9i4U3T0Dw03/O5H+kULBcErMEAfOo9FRIaSwuEOgumd4L40iH5clcZd8jVCdMTfFAvTW0Q4gZ
jIIIL2zYl/SBr0ptD/x1AWJLCvpVYzJPWaO+Md+kv5gbZd6BiqCA33Q9QJZtxo1YPnhr+NXJpem3
zPULuKEZ3+BrpXnJ54Lxe9cgyTl75HoyVUrnorfL+S/QL0me5v2jIAYTSG4DjxteWDZWKBVeusHc
dYzwOOxI+TJq1E2PcaQvlGm7mQoB0Fdvi6Ckl+4WgRDoh/CxwBbYWr2vNqca0RHmIxkF87NQt6zc
YrG3OYN5QTI4BcRukly5bpTTxCgtls8dh4w+PXSWmcZmZCSvY7rxk3LbtBwfa8AH6XVYf2h0has0
PIR8WO/56HEQq8EuD9cZEsPxCuaMbUotgwO4zWxl2Fo1e+aJTu0yHyC+1FG3pglfG8pBxNt9JGiW
93BChjuurXlT5zjEGEyshuPi2Zo3CsBd4pxKGTorJ7aHdy6LbhEtBEAcJDZrFcVUv40/RsednNMQ
U+H5SDkDUjr1NUqVTna1CvfnOrR8kDwV+BECLFJPFavwhfla/aMQXffkHaOA45MFoVjbnKRrrTlq
0aXlwWGwnd+dr2JyRYVEBrfchUypdDkPXLNhxE+6nY9aTUr8CFm8c+5ALmMIrFyQYnX4RZSjSdCZ
uq9kn1+tjDapvilhEbDL/zcoa36+CQYcq5rPEJnkQ2rO+tXAPgYOhUUlMZMGd/u6+UpjVhM7WijE
rLh49HeiZ6iXuDPBBXX6e1H+yPW6b+5EzfT8kWYz/LZk3lCfbHideC342todDw9RJNlXdJ6Rn7GJ
IOuvXU5buCbycEj5qucrtIhJZwhFCuFKHKX0YfJrEmwPbUjZls0uDfYsMkx6CB79wL7ozh6oPHPb
bpNbPge1QXCB9MbAfsxR3noJG/xq1eGXXbGrG8+cBiNDF4Gt+w5ckCUo1q6jimSg2xuQpaTgbbJ8
hHj65LXav5m0ghhL96X/w5cHPeCnbNZ2t52cL9vataDZdQgPjd/WBCMND604RN2RMVYiM7kEoYS0
zE8RFDTWg8mb9uS4GC7czDm+j9gvL9prafzk1vfU+AOO4LZixM3fVID+Qv4BxAUiqr0rUXRZaO+9
BjZO45vBvra3PQtuanWUGvMJOyZLz4FrIc9cHfk49o2VyjhjwzvEFYu9rIXGgJ0JXfi8ohcoeVdQ
wBhLlajOB/xYHGnoU2vgKxyRWF+pj1U3faekFpfqbN0WDOTOfNf2HbFKyeBmM8JIGA13yeKB30AC
o4OiLrEAeF1Dm/oD/d86ky8UqKJn/oMlfMWsuKj+UZTE1g/WCm4d3nwpX5N1ljq7tLrMLehbGgbP
MsmcAquyGdghBl9Yb11BJseFqAu251xfKYN2MsY97m0qesSNnfNIkycMqMhV3yHBmQNTwQN4j4b7
TjlhVwgZmPTrJlsbxb5BvFAMR50sDYQcxKkN3amKLsp4lxJ0vxXnOjEiuEYtaiT1mKBJeZmRwc8w
e0PL4zGjrippIYEwl+MBaw8xtrwXHHe8dNWZx88a6Cx90GEAatCJwb3ahs0pksmoXHgSPHTWkydr
X44FqwBoUkv5ymMVFVsKWiqA+Goy/X/XnVW/T48kR3Jw8O+MWyhleMlVjVXacxj2ZGmwkNmZmAVx
blsbbVkfMl92NTw8IRQm8nY5fY4wRYH6KOmmZCEQ/zhiDV6AVKTwdzxzO9TXOX9MA8xZ+SpVxCUg
q4FDS3PLilmWVjGZTE0w7iJH3oVVvBez8EPotGNFqDLNKdpAJLboRuqNyVrV7OT7kuYxGf+4tIdk
QKpAKIx4JyWcqswiLvwlttFgDRdpQIaX7XTGLkxJNMV3l4k2mE5ayfgEbWUBpTHYkhiJkoHHOAw5
4UjuLs9cKderWZeQVb+0FfEYBo5gp1jLFqHdEhptOgTRX2F8ruvrVF+mUdBnnIrym0Aajnd0dtGt
4WQvi0+tmTfF9JVh30brWXy2nLwT+VMJKQ+SYqN+QSCjfBptB8668uySz7lXNjLygmFnMBSrQCWk
IuGrz6gzYK9hP0otjhVelvo8c/rr/XtndZCJ9F1LfJRRs8salNOYTdhZEG4Yt5BYwGRm0qThemyM
q51BDeJBsEZmzpm1GgQBhvMxY+LDirfpmWRLANFDT+go4NZ6fYkFu6xfPuQu5Syfn7H6UzSkToSE
W9dfOgSXtkrdvB+YfUHjo47ju2uZfYbXVn7TVKxY388iu+oGsAIWjD+tfmJiH/SffWWsOofR3nUE
NpXV77L2STYWevf7HL0i+vAIRLxnqI4hTpr+2L9les24MzSAgSwx4TrtTkSFKjrCxyayFIxyNnai
JkHKsIlQ0Ie7UEZzy8KtUXD82LpDvY+Xvo+EF+o0BmrC6azYhR86bFyksc3ZfQ0F+WYjdaDNmdgJ
pCwjbnbZWUvpyDGDrQ/RFUn17Fo2dc3mrmFAy+7xry3YDXW96ls5p5I5g7mi9kDllkpsp+B8aDWk
gJoVZe2GSkMZF9iMxVC/E8g9SwnXVSDRjE8sRwnQdlNjG5lZupcgorL6r46jyaMXHmNbvMZQXULH
CFCBGLdgwq9gBA8SLkKEwBLbeRPOWo2623Rs9FWq9db+z+C5T0iSpH+Brp1KM/UDm+8glAdMjrQQ
cftWIqUoRc5K1lZgaSlXvegwGmqbYGS81Zn9Jo+rp8GpRHwSPuadKPUPXG893VDvGZqzy6bmXAn9
p5HCG0mwG8cMtkrHwCCe6X4Wg9U8adEGEApWj9eyw40elN1BtsOXXEkTV79TaOs1FNxZIoe3tRiM
TbJzFU7+Z7bWd0+maVJoXj9lB8zYO6Xu/nWBgZmcNqJi9VUUljtMEfYElVZT3bdZ8lHJocbqZQkV
LI9Br6GyqWyCfMejqkASaH5HzkyjKmeUQinUSdX5rXPpO6kY3JekeKHfwN/jdCW4rhC1i20S9ld2
+4DsWvYLS0zbfbSmo4Fjd52dijG9y8GQsABPDmA28Hy2FA0dCQNqxcAPZLru9ZbkCQl4mGLoJvNW
BjYEQaONX2qhkdM500QDRAp/eB0tGu9tkzaHFHJaQe2K1541JH7dNRJHGf35RJyZTspV349Agvgc
FfVF1qNbVlpv6QhFUOAjAPlwEHl+12RxWNTBFMm1rZCgnoRY3JuDI7OOqBV/DKNfNOmwygEEMiKE
sNYQeYOz5sgG8Ew2CWZrDhewoqQj21q/i4aTwZCtJobKCPj0S8vk6c8PUmGeVUf8Mxvef0t6H4N7
PS11bndVE7DiIaN+OOezkexJqd9nNtLtUfD7ZRuDMWiRmH9jYxw6OL+SNdxaKM4re+RUKfqDQuJG
ipw45csTrG4LRrvzfKlYDiWKtm0b6xugIBYWAmsgdaFwKlPsNIz10yD7FlbwlnLqriIEXPyIHhTX
F8D5J2WWeG/MYgcRgP1hudfa0DOUeFc5pLREIGkZDIZ3QyBjFX+MPE+BPp7EZD/wkWpddwOcTtaF
BOItoLdU6fF5jPyNRkNH6eHbbDdl4LcaY2YtW9N+zM4Fmu3DVhhfN/q26bhil+lYTL5BxZyxu4tq
X5dsNa381ETGNu0PzdT7ad5eNA0npeE8YyU41cm7tqAgl7W/htoY81fexX6svTQaNuyOCUVOu9Yz
KEuOKbJJG1rcRDFmEki+hNwm6M8EiY9kRZWUM7c+z5k5ZiiE3sfkOx0+56SHN34stB+4m3Ci5lXL
yhfKkz90BCXNzLXYEOLTQpFasE7PR2NTUYDELaJRKvEeu5RajYQT2fhLAjfBkFYvsgSuFL3+qtCO
tXwuSiytqzHCs8R2J2PNCAiNmEx0Wgnz8bk1XSEnbiAVrjztFdLc4l8r/GhabE90yhxmnoTUDOog
W5kWkAnyaqV0BcdsmJabcXhv7E/N/gR9RtT4xo4eVfpB6AGjnoE+C0Vmnx/bNkZoqK9bER6bmAOm
y3YZeO2wu6hLrKUOnChot0lueAUIslIwq5RJMmtMiLGQAUh2UHqHVTApbQS3EormqVCsdaA9vABd
BQdl+oHJtTKerejOpRZ6sfFZFKiRW4fR7x8YTDJ3oi1cww1RJ2g4tY0aVLxqCNlBY40AgtrpWI3v
su2clIzlcubiHD4mc7BPtXmvjj2xKIK0t4Kujp2cuteH4EsBLs0K4lh2M7vTgriwCd2GDGJOGtlT
AjKPAuKUlSPrlG1CjGyIl3AQLOKHgTESWEOhGe86tRhGAhJZ9LF5yJzA7IbXQzjhoAA7UFgbmkgG
LSBQ3NBpXZV6t8Qf6CYZ01VDXtf81UR+Vfl07gMdTI51VVm0dx3W7IExyNDSawhk6IHYcWpeESH5
YRptq6JgI0EnC2rqqjPcjG3+7syWp2K8xvXZADC3cmJ5GwrsH4F8bgjT5oy+qjM5lIZ0qFl/GLn9
r0YSJM32nQIkwLgvqxaQL7BrJxzRBPWVPoLjrAr+JHN4I4zooMzqw4zmPRbUo4XSkrgTqO6ktEgA
4C3lWsAgVUvIwvboh/J3G52COvSGQDoXW6fnFi59iKU3dczPTq5t07m5zCYjbXY2juLcp7iBfwrv
uzePEWb/cQTSA8nzWWBcCZHmxMiUNZJuAKvtLGjaBU3v6GD2L4/anIJ+Kc5iaNAgP5wZqkQ3fGP1
Y4qh8NlibcBRmHbRThts5sq/gqmuOXjsh89q1O2kQl8bQfknd8iG4/Bl6jKPqvRCj9fRiXQSOn3m
dKYlPzVTAe+i+/wzGUjJf3Jrn6d4crtaA6Im+waAEgPUWtKqb81QvQvRno2hPpCHSUjw+5iiYVbV
I7RLAtUHrkjxYhoWcVYgsyKU1ci/mrl/Z1FEab41rXsbaX48SqRPpKeZDTRkHzB01iNnOVn3wb1h
LmvkqJYs3MdO9V71H10/nea0fhT9/C6r8UmQxoT/HtZm+iPGa0fCaTi+SrRxSc0UCS8/OOb8pM48
Qckj4cMdQ6r0PF5bUXWHZ8YaJ+zZH7VHuFdAdMmT79JNBoSsVW68rx5qqJPA7ZDxGhqR9mOPASPH
Cl5M/C137aqOWy8M41unOuTSkvRomMMlQ7zOGplmaMD2Rp7wUyWKAaXgeZSyRzc7r4UcPgzG4AqD
Omg/u1yx/mSBh9RKqaoKIMKMkKBzV1iUZYhBziMX2osKWgmWMBSN7tyWLPoTshDZy5eZCSQ/PvXI
ivNA/Fgxjzwc1zUrHot+gn/qMhQCNGCM93ERMs8PaMv3obFenSZ+a+zaq0Ltt2lR5iRl+R4hGSCc
3Bub5gThknxi0zkbTnOdDNWN2cHLFdoqaz7UyxLB4g4Pmg9EELJs+YahfESdfaEJ40S3j01ZHi19
0Vk0ISa87mLrXoclOc9MZ2UI/DWISXYR6wvCvFLcBV3ZvkKXfeXy2mYYNvTxCQPqrSKWrhTZUzqO
Q3O26/TZVoqflwNPKWqyRvmpMjeKRj8tdcQgXfuognsQiF8KJBSN/UZfvm5S1DFPj2jbygfKpu9J
PyFKvA5lvTeU9F3lQwLTipBwWy8dG3QqP5iDQzrxsE3yL/hYXwpj9P3ngdSRGrBT2rNDS+KDuqRE
GChlq16hLYgedaacS6G46SC2QzOeo7b7N4niomeSV5j1/1JKpGPMR8OO2XM2aqQprc2A9r+xviC4
XLVltuAQRm2MH4rVXgqlOOkT4k04ftOEcr38IGruooJ08OYU75SdH6krQlV7M+eK2CubmaXUb+1y
qTqCQxmKI3wkOBCZ2zlH0hW9ksnmIHEAQWQIM8VvUL407FOrOF1sRLx5i70p/cwTuEDqX4ndDwoP
PKxf0XutdBioItrqDdw80MjXNGNSgysuRIrRIhjglVWyb8IXCOuGALHtuAUX1nIOhpwGcDVUrddg
r5EZp+aoGNqYDZX9WjOZkrDTTVqP1QaGCcwSM1uHC76lg9LY/hEMS6nwZY/MYCnCpqAHDwbzoEMJ
YYC2rCBoYndkLiEBcUmnkXwxZGRy5A8gliLC+0YM5nhr/ApmpKqgRyiR6L7FKZIFfjg7/IAqSL7s
tM2TiiSj0Bf9b9VM64FpeQWIrEOf1TvEztdsA9k2aY7tzlMGQZ9kSP2aXoKEqnFoDmA9dkMb0pMF
sN1qLCasm60CfZu+mRHH1CjoFAQPFnlwaWntpPImsGKl/XMsLxJUniYBaCt9Wkz1GvSxRmugjMJL
uoSEjFi2p26bcL1MOH87HTE4a2UkZoEGhhiGALbJfpSRpxIKv+SWQriyY7xmNIhy8aq3liuxHKvV
bk1WBdvAESWnvTHD8JIkvS/VjNCGbk/ZuwnOAq1nyrGyvAEBLOQWTqqMkZJrZD2b+a8WPplTIc3b
UJ2PE/tv5rpJdbP6R1WNe/JBvK7xOePoq/gQeqaMi0SRYIEGi39Crm3VMh5Wu41ZIyqDGxGz17Bg
eSr/Jty5MyFXHIm6cUMuoTkm+xJjW7HDwUDWUObyH4N41epdrJrHUO/36LrVD5xtnl7+Lv+YYRmX
YitpEPDnlxEmkAoGMWCASwD3KmIOVSDLgXfY/HAlrob2iL5xlWNrbr4nBE9yyPDY+BEFhV6fsQG5
BTkPyFvqPFBrzNUJ9AGEx3G3oF3VdN+bP6107cSWP6klT8j/Tv+mF77a/8MuUivf+GPT+ENgg0uT
C3m5agvo6w6ciTPRKyty6rjh8jY+EVZ2ijBVYOdsdk7IKrIW59QenwCckLFUJ4bHTBdDSzmQl4xq
B4nCXZZaH6w5NexXW/62iJPyvcVczBBvtrjM9vx/2Z1lX7zjusjfJyS0in6v4x7guoPky8KVsLGE
a84Xk1fSQedpIj9gAkkxPSCgKOJpLSPZb6a3lv0TtQLLome50LyzP9DpLIWeFZAohLWkyjIbp1dF
sgxBAZIpxY3CLNSofYApjF8VRNnaGf5dCidNXRRRwlkLpGS4OxFV+n2GUrZ6dTDYxca7hGof2zPr
d4g1XCUNmqR0PkY4TGac/AKCW4vluo0U0Bg8NHgC4LrwR411GNnecqAQs7rR0HnU8rC1EZcwXxWQ
BjT5EgUO01G2fhxoUYOnfLB82nCyiBr60WOASLEfgn0Pml0wwS6x+M3QFARwHwNFqBRNlFsozdUj
nY8um7u2ZoDAuLsFhGePoyszaRJo8OaSrU8I1bLGfYXMc1L9DCaMiTpH559XEKBVsu8Y6nRvw0Kz
BcAL7LAhk1FQWW4ZYcbBlBxIrzWy0JEl9c2E+RpPNJC4aDkfGYMBaku9WWYpiihXQUDhcFdHjAmR
2yLn9KIImELMWBBTBNFeJTyDCUxWjyvFTNDlpoDlKtYD4VNP8f8GUNDbmEmb48ctU4PUb1siowYi
TmIUBIPyMdnZiRtjQ9O4LTCWBHrhqQcGaKzJaEa8imXMHM5rQO/ECFfwcfWzRG4tzAoN3800QesD
VDNE6S5LtW3Fr5Aa7MYQL3Fp3UgBPZHSVbOFCCLoZNmwXjSlcZUcoDV5hrP8fwvBE45WpW0HbFPO
oB8Wxy7p1/tOwYwYEmVR5uSGDFBQZLKzkMciKYaJSUwtuzZ4kphaNjPIacUv0LgKpV+Tc77W0Tag
j/AJT8FrXa/4Q8Ykb7qohjEqrWknt+BD75BBvKhDX8RNHw3xDlb2supNrNdW/MtSdgb9zVqkwJyh
uvnZMmPmzS+zlxZLV5Mv+GeX+R+i/mmt5/jf4z8BJnOohSfJ/+qU7st6mRgbAQb0ip8GRg4vWUea
gVF89PUNlOH/ziPUMSagS1mnD6cWJYYceT42GfjO+F+kgl3se8KwDp10135K9FjR/BJKN3lG7MsN
jGDpMGEYCtNbYb+m3dWQfsMAiCkSGMMin+xV5Pw54CMSu/KO3d6M21S95e1rHN+G6F1t/hEZnjUf
Vvdeaa8zA1uNtWsjEaUUv4GCtOWPkp68R1M1slLJkX8P4mqIkxJvR+opJ/6e0GgDb9QtPBxbebyE
wRXsOAbyVYwe2kRtqK4AvQ8PhFVadpXFY1bfs+SfqUMNz2HnwSi9CTq/8SWKSJf1SCqelKdCmOwA
m8RCelpBflDY2Pb2P5o2PffDvMQK17lOwhOEMDbu/3XhnlPO10nEI46NW/g9UfJfg2o/xwHcsTSy
4X1Y/UvcQ5GZak+bVAQAAPCyfBuQyzGxb5gQFuQzVx7WsAgUjJViHtGqk3MdyXUxJIA+DkRpHqWw
NBERp5Rgg/uUg8bFQujJDivblE0ikw46acHX4DBiVNObPn8vCmGA4WAceK9UY9XEr/303rcA7WCy
5HRzFhbOomfSnb3kNo3sZWYWpjwxzNnSwSk9s97Uw19sfjJQ7lsWtUt9ZzG9sRH2IpoBmY0UE3U5
osNZVOhOhZuXVB+9gfTVWC9m6yQ9z6CLBnUDINKevVRm3k5xkhNCxJUREKk6nIBq8sMci/BlrL65
ciXzjQQ3HvXPLAQCcVfi31l7yCji9f6foUGG1x98ndr8kre3vvyrJojiF9veZfa6ZfwSPMc+9FID
MzFXb+vzi2TTTTTHcIlPjRwwM4D6mVVI7yUrtFZ+SaLXchMmD7v7yhHHACgaMG92QwoSiupib1k6
X9SpMv1KeTVY3HflraAmyShBHfFWUg9EmltKE9qVb5sltokUmwCjlWnceB2H9krUJzoKkDjJIwVG
MsuvZUmpjYIJ9084oOZ2ruXwOSjssfOD01yM8jajaLND+B/MwtucklNli4tDAWxIWC5SRt6Sa2qy
qq4R2pgfBuLw0unJpUUmaXwTSe8Ci+h4d7OMeWT0Yrdf/EAYw83gvZC2Tv5Vo0JrtLfR+Y1BUZSs
RKL4h4nUukuuendulu6xPApxFdYt1HeOdo6SK/+eRl5Y7lP9gjZ/lBDgSIDCkRXqdOkYrnl40MRb
iy1Kr1jsUTUmSD2TcYcRiBnfvGnlaaeL4GILWtFu8BO0ptaAa7KUzovJb253o5U/l/8pifQwRzU7
btSTdKL06v4QNZy60wkIA5B0siei+1Dxks5YXiEtKcl0VGN7ryZoM3RzP6bHcCR2bvo0VWVbg4Qg
GMsTA62WohEzqpCcqBxBPAP/kwknUMCAgWkBqG4oIBRTfWsHgk0x3U5pI89MrlDzz4DCf0I0oEHE
pNvq7nGs3Nj1fOlZsx0XSxZ+WNGZHjdslYldzGxTZuBkC2BvTnmIz22jQ16KL9ZACkfUohgdP9RG
uSPVxwUxvsmhSmbJ5MH/9fv0GWsqa0qIQmXCgLPYakNyJ6pzPw3SXlvCRcPxkFJWFXa/SRdAe1Me
p2xp1jhulryY0f4oudTMGNOdmI6WqMlVwq4xJO+tHr6Qbnrrya8esJm1JjoxNdiS8ennjK8y9UdC
yDaQxgsXYZmvKbPhW8GA28rcFwCzgiTfzqmxCyhxTJiTADLQo1t7wPdSZO+SpttpTC0tNfLDgBQX
sIMRJZ9K1EjJUBtEjtbhsJR0Vk/D7Cd28DBMnHha/lTVUVqpRm9hff6Po/PaahyJougXaS2pFKr0
irMxYMAG0y9aROVcil8/W/PQE3p6Gtq2qm44Z59DqFmQFsNwnWs2kyFbf1LEnnubLykKcfUWHmxU
MbgL+AQgPGLfyQ53EXNxOI6bYTUNHVKRBpktkU3UZdZPRRKnK5Yepb61A5Qs8Vzaur9fcl3zgKlK
FtavtuGcvE7vrLhmC2dARrEf+SYPCUqZkpXhqjdhsM/lg5NXn63Z72ew6YvjMl8WRgtfa3Bphyf/
q4OoNxEldRe2RBXb3jml1pVkPHAJzE+NTWERwGukBQeqvwaZfsLe+DxYA2yqvz7tH1ObNeMYmX89
lDpK3gpspmnk/+aCD6mjPg1KN+PHA+cxkx9VA/oYBUnEi5UIg+Mwfqn6Pn3LlXFxEecFqNeapnrC
y/SZYxspc9K7yb9iFchaAKeE21rfow+py+v5puuYxQKziGB8bCzr0eF7h+vzOMjh3HrmOWJP2CfQ
RapX0c1fdRedMXx8VjcZT9SirPuLRSUB0tML9AXq/mnkHLNz6KJ01ux77h01vbRQ9qV7HVS8D/Rv
Ci2sUsZ7a6qzU2cvLn0gSoGN52X3ro/F0tu5M3P6sn+ePfsJruTJs5PTxPKvhQPbdmSFmseaKX8R
z6egmXdln79A5fEIw80JODeNkGGNNb7GSXQLFGvTrsNkL5gZF+Dac1o5WYgNbpRNNTYbm9gLX+5s
GNMZIposUQ8aLW9shLuRNF0ih4GMB0RPQKQeStaiuAw42EFsnE1NFCi59B0XD5lawML1XWX+WenW
Z76JQ3u2v4sA8FPBZKpjYVBaep+EFMLy0oEbadKvuJ8OMyqdxAHLGXsbu9TbpTeMgL6o+eoxZXXZ
5vKF3Mk6mVF1tgvrXaXzak6uXm8cE7brCrLVFCLGt+/Wqflsy88ESBgYcHIDYlxO7EPBdIKg2Hu5
/4SISb5WvoOzmQE4gd8Yj9ZuDFXEYboAYMjLHwZ72cfddTAfVMsHfPgXeNMR2C46SGsT6W4/t6gI
HYvp4aczP43oRwklQp4dwTht/eHZDeJnOKGPYFX2RFyaiJH6OUDDigBax8RBRlgy8m6rDMooComx
vyWZjzSEzL8kw0AD1NOm0kpAsyN4LnKGTPBQPEiLzZ5bW+wLyKARD32lxDnhh+1558BV50yj3ge9
JVIDATsL5Jsnw+eQEhf25BFo3b+EnDtdxYecDUPXOXthVKcJmoBY0K9Gcchs2jM5zYcglqey/tFI
edvKxa6RHVvfx4uAldz0HtRon9xbdPbC6lHwAyTbM2kJ0NvtZxXhlKjEZ42quQT3N2bu2zxZ77Fp
/AvH7By28waEnLyVU/rotuku61BAksrlegzoMJbnVngs3OadRtKJYBYdYuReNP09RDB5EeWGboif
5R8AqQAoI2sGlxCCpeI8y8OsPgMOpCLcOfqFBOBSPOA9+SpJGKxP7bC3mmMcA0zj43hyhstccGjv
QZjG6VIVBRwpoAmCl7B+T5LvCJCayw+dL9P4GPkYCpfpFB1LWgTfOYv80CB1pX3NN2X7AipqJtbP
+e6wP1YXy/6bqvgubs5J8tmMr4xex5tVPM35ByuQkeLeedFyz+yNnq/qb9Lf5dahsw6GOhr6UILq
qf2VDB7M6d+Af5P1qiw+WsYNSr/Z4r1rwBxS4OET0cYPmCaOsx8MV8hef1IiD4bl252I3HF+s/pb
V4jPPgSgp1L8KOfF4mOLAn2xlm2RrdfINfLnOQFmdWm6D6psJ76Q1o27jOIKd6E0f5EgsC7t22wz
LyMLlIMpXsQho6ys3vjD9/EJEh23GZqko2Pcy+LFk/gvHzSJecU5rbHWYrpp6JZKP8Dm9IdXYjM3
BxjyjwTKrWwo4WnLk8sP1NiUvVDw9M2FFmkUT8I4wdho56+uvW/6DzkcQwq/liOCwZ/BCnu4z4Lj
OD2CzqgRcrGJTB80Vlg8qeJv7Hip5leRvYOanpESxiepH0r9aPkh1tj4zla/sVLHDDcT9W8Agidw
XDarC8t1RYYh63nSe5Cl1zBRx+gF0svy9vLxLsUhCtGTgo5M0WJVOfT7E/WdiXHV+XYV++53qznw
nQ3+fdfcV4CnJWiSt7D40epzhkzcD+8mszxdEDl2c4xT07EbOCOJTn7pLWBp6vFBDvvc3xrk0JOZ
3R0i+yVUjxT0GRZuVwJ7+JblP4u2D5yF036lEIatc1A/OvMG22YVkWzCCX4pK0be+tdVf3Z3qfIX
Mp2i8srA3gp+MvGqqaJZL/IMKCavMnjJDJZK4jN3H0La5iYA5zd9lc7DqJ+YDWcuzJYVDNLGxZR5
5aGZE9wbF6t7aAWUe0y9C/vuZZiQuB+D+V/knnJ1j/Cq0ExVyc158hjbqne6l9D6TLA0NzxxIwP2
IkOg8+SDvmLOxZjnyek+J3bz+ZhuFKYCDZKItcmdNaYrJ/9d+u3lnOCbB7LJkGI6++XDxFkP1T3u
weN/5e1XDClmudweDY6/4M1HRUxyEGqZeNPnD9m4jbyfcXz3xW8i/jz52vHxGhm5C0V+DfbsiszN
mBb5qx8Ad1Vrr0HkVb2L4GRAm/HWMTpsHO/GoojGyhidlQO6Za+Dp14fuuYxm+9l+6ytR+U9es01
z86yfU8QZPmufSexnlj+pU3PAN8N9ylId/xDxsFo4cwo/oIQ7IC6KagjMfRhi1E6DCfAPw+R91tn
RzLaTSSk5jk1zpO4AHmmRWBbPeKMu/LWmxhO4B9YvCWieqvFxQkfGmzWVrbFtDW16IIevAHh0VsU
/vn2KwMUD+NgR45R8SWYNjkYKh1mbiY7SqZKcHN/2/Y8htgPyrecQSmXgPJfJ/+xSv6184MNt8Z6
z+p/ywOGx9RcvG8W8FTrj4nigMFi8i4pw+6wuOuy19A+OuKhrrdz/8imbcRkLl5jTAMqePHLY56e
/Qlhz7rp3okCAQ+OMO7eYtHpiHtJ0W4drOCJxUfAvLbDZTA+9gu4ABOl7hB/j3MFDgVaTxaU3jo1
Qo8YZ/eNRPtbqFApI2Q4TzO2uim4RTQEoYjRXBJttOQu06YSOt3Kl9zwrkURfRlp/T1l6aaj2LGm
9ldSaa79/pbi/rurBDMMxXKxJfd3JkCOJb15Hj3K47Fr3/p8QHcfmhBHQjDjSqo1ISLkaOeEXvke
WdpVIjc5IZ21zh8sUYGisgC1WyEiWIDavCO1kbJAqJI15HsHte6CXjOG37SuEBHB65Z25G5Kp0WQ
HmCjYMvyB+WDbViULagDcuNxIHlo80d7b0lGPp1TMsZ18GAkTkIrl7jGmocv33m6PFDoB/cZE2T0
6jujq8+e3a2TwV7/v/AkbgMVYFOz+oy2c44AV+ooYsLh8UGb4ePhZoUsPnfbpjePGTEqjHa9s6kq
1lEV0Jl5oreqxp121fQIx9UxIfa7CQNjPaHOzwz062jHeTHcddBFYktE83osY73VHQeiiGmgqtn/
zS0ttilUs1KwxE2Mg5qsGBxLu+7iHAqE6WGZdKKJZ/hl7O373IwIaMxa5tWGcXIooliW5lSDdOnk
ZXIxsMmQ9GHkq9VPQeTvVKHIKWlJslQMdfu6Xsg+4UeHxVtP02dp4GdpFjauWxQj1UZ5r1K0kmXI
EbK831D6D4pwboRL3BdDTdK4/yMZlpsFADkXtFwNAJfXPT4MCdAlo+W7HdhfryQt26ghL8tx4n6A
XkGiiXE3WZhg2Nrfx7Uz7XXj/DVKFUQ+/Th5tlA6KmPV9WZ0mIk+32ZDheq7YcROYhvg2rgRWyad
hfnmWGA7Z3QInSvuI6t8qYemerH4gLNWBheLu2twq28Xtg1RPu09W5L22Jdc8Q5NZ1+msA0M0L0o
WVeRxhVRe9mlQBXUNrcZQ1Bku9aObEROTcteR+hLV1Nb1jtijTZTIQn1GpIty0iF4GSZ+i33OhnR
zOFlYW5bz/qrBBOGTtb4ERkL8JVViy94wqgseuPVNfwnMCwFhkVy1wq/eFR5XZOQ2e+C6l3PiCql
Ajka505x6MjjmnplPMQwBQJTDMckpvSJcABD9j+1Nl6xTCYIySOu2qy7t5rpIV20D2YfoDetmp1j
0MH7FSnvOSNvvC/sZiDSEwVVR2ITtAk8nBFT9hjzxDpMd8oazYTdALnjN6Y+iLzTlKvkqevmD9Vm
xXZW8c40HHutARTii7ezg1/43i7qCKbKVUi6C1rOu6nkl3jtSE0026CWgcE5EzW7yPPzPiY6clMF
Jr5oGd7GHB8UMCOJqiYxn/t2Rko/v4xM7XZZxTLZ7YwPJw2eKLyC+7EcgLBo3CN5bLDG0BYTPjBn
g3yaJACCuQStJXwpqavkUZKJRQ0SnuGwIcxvy3s+1ebKiFPo/OnirfacZ/Jl8Aak2UOfe+wyEmwE
Uf9iFck6c1gxuV4itnGDCT1FSi4cTCtV4GCYNYl1KWmfdHBXjYNeDxY8DPS468Zn3DU4c7eyRw+x
sSg/G3vI7oqSUAnHaHDPoPKHnB+uSGxBbNSTxVEwClNE5CI3ZcBrsnPOM2Of1LRJbu9DcWFrlCYo
6r2uAatWB1vBuA6pNG+DkxWsE9god5XHjizqx1VLGAcxiPGm6V1cFP7T2CGRb9UEJh9pFSDt/tBP
BTraZL7FERldBpj0LZOV1yT3rnzSdpRsf0yeAa7ODuPRfngDvm9jQSifAF7d3KRlfaw6KgHrJ4Aw
45b4MsjgOaCtek4D3uMkmVoeoOiQCWNgShT+1QIDVzuxlRyRIICe6lYOna/Z6ecsx0Kc5AP0OP/Z
z2G6GQEWLOYWHO4IFDMypTddLd8SHZ0C27hn7mZITmm/rG794FxACr10mOjaNFgPwhKA82tyRXlx
vQ58Xmv63xls353TJcfSZvFlMJtALRQ+tTm3iCXOseiPE6tPwBbXhDN75WECCj17U2o2AmoKT2KI
GCZNaFsIkecla7A3skrLdHqB4k8aiTd/K9v8JKXiM7e+B8ZIyeQRXQ/ZgZThZiOa8W95Tod+qvmX
Ggqzemi92D7ENkSBjhCXiiy6lZLuWYbc6jLrCY/O4MN7wG0bSJA4PlhHcJzc2Q7i4DaxzV0zF28L
dB7CMlpv0xw3qUE0R9iLtR8v6yn0ZnPEZNyd2ZQi0Xh1oU37o0u564qfGO4zAh8o6Qs7L8mdWzY3
2VkjxRydx2HOjn46fUdlJ4hrYb7XB8s2NfPJXchDdws1laMXs1A6SZKIjlTvVHJ8FDmrAi7pq03U
WeUsmVQ88dvGr/HX0StW9W/eM6cNo8rbDu09G1xU3K1iI4/00auD50nIfI+QXXJDkm2Zb6ZWag5D
1t59VsPvK85ebbKFJLnUj2FKJV77FKPqhc31oB0X8LypL4GGjRRB+0Ju2518VjDaxgqycDhBPwcD
28f21mM9YdHOrPMBAdOTpuOScqbP5fmyuWQGykK/2Qc9nTtJdPa6yMGbzshdp+SPhoy78z6Y2X4G
Nq+mIezXWJrRyRo2Gl+7kLiSpCZTrHLwprGUhCTZ4perz87I6yi0tu/cMXgzZmvV2xymXUQQYOch
si5LPH/uxD014aGWPMeB7Xwoc34uDUfQG+vTJMpbTf5HMvZoRiLcuMaz8rtwC2yel4yt7sQeXHXy
O7T8bQl+9lAlZoYe9NIH2dHVWJmGKFc8PNwJqHZ5d4IGbhh6FyP3KEsxb4UJ/lSIN6z9FcYBounQ
T/F0FcZrXgAvcNrmp24XyE7fnPPJG9YWZWNieMiMoJqVZH2lubvLVDMwvIE+O2LYz+QtlgLUEXYY
5LIXf05w6zJmCJizrls/ucS5Imcrrm4tuvF1+z9apMFNbK3NMv+esHGFQwI6PWILMyjrtzP8i+mn
O1FScwpJceB4u4RzF6BL9Nl2yYtj8rH0ffTdnbvWokswT70GxqBWtbz6CXBQcl5+J1mHh0mDkWM9
vvCZA3xRKaNRly0IL5KRPHmpv6TgAZofJeEA7EES18WD0WcEs/rCJ4fFPhV9+9nr7jFLrsx2f6Ow
38dGfyD9be+iqlHmq1VjmBn1wPLYrfEdd79u8uenNoOvjpVSiUc7XaYGPqmgncxuueddkVDwyeC9
SGycjllZ8qgm+MVT4LMiJz+rB7bV4+EBy2AeO4NlbWrasL2nLaYEAM2sivpoOoaUv21HQ14L3g1b
NQ+ji1olCfXVJQ6eCAJGNxjr9poiD6LMYOE7YR3ADvLQLynEGTSVqYJSKA2babL/LZf/rRhoAuaU
1n5w1uXkubhosMQqFGbrPEuf3IDJZZKbNv9RG6vcFQ+z06PZMQn5c1JURhUXeZLQ5LPuJfWGXF1n
+gU7hUUitGPCbeg4kZEETt2Q4hJaO6p98Eq2TfK8z27UhrBVtzg5THIUhYOlXk1vjlO/ZNWOa39j
NsOvzOBqh496BsTSe+gwdd/tReHeuzNJ4XWq1///inL5beYyOQfJ9CaHkq5J11zeNt75HMnBGIDb
BzHO1sa8DbP/GQru2Zqp+B1z2tkvuCpqjLnT0B6Qv/CBdfuHDHCxRXqNqtA5JAE2asMQr22Bjcae
Cuqvc2egvQvbrl1ZZnWNKkq7uBIklmbVpW7BBFm4c6qO8EHPSEjnETigjBR6hiT2M88xlZU6uXi0
rehwvvKJdjv68105bBsb4GFEN9mS7bQYsGDVFN7Rk/UIJapQW3LAD63RjUenirCu96i6G49Zpo8M
Ix5OELqxGFTDxZz5KMzaAwc7D0jTHSAkHu69cuqB7przluZzpqkYvgPG82GEaqnmKIgM5H4whwuc
X134Eni9YoKabFuVJ2jZUzbTcY8IFqCG9K46Nd/8EcdNQUZTK/OnYQm2CbLuveWM4o+N5qUTvJHO
9I5omgqHvSgAgPNgmt9OuCjYW++UmtE1iZgNjmGNcLrEzA/phx3vYGxtus+7qUeME4SvTmq8GwEO
8Th0EMRZbIlrR367IdUUIgykSBqw5hjAPmFIsWqzMNkpDJiGdu9D6I8MIFBXNsr376Z0ceSIYm+2
M+y06kLK8sq058+ypRkls4aZjndURbdT4wC0MO2sdQclGoU6SlOF8gZ9YwEJIDWwxUH/vlglMZzs
IjR30c1aEGnEiyFQFiQnBPLZNBLeytTHHh9G2wQSMGov6W/6crqv2q445lXNIcxZMbYnEJXwFUSM
H3uK8nt8KATANgeHD/GUMIFoUvCspFN1mCjcaN/P2c9oUxGHHvaDqTjG2fBbEFu58mtBmnT6lFbZ
qyUae53ab2itPnRcXfQ1f6IqWWg1sPenCFmTJHGKYeV2kEirbZ8AQTq8F8RYf+kYhfj7m6uuGdxm
zlq0Eth0ki4MaG4BZsrw7b4Kt7gTjdxOiXut0G/NifEjG+TTblfuCoHSYja58SsiB/KYE7oaPqyS
aSvh72AjGmPYt9ojpqRDkGVOVBYOyevKIPMip5ru4dMy6jZYr9l+vQnFo1dAgx0s5+S0o14dkya6
0K6DPw3j6D60na2sEgE3GBtBaLMVibcYBSFmkR7GJKOsz71j4aQZXLWBvzbx8pAOY+dvfse0XEGW
MGqCLDsVInbp1xBYb6ZXdttgCUpscBjOGTWH3V07OzpxyZshUoVesmx0GkcjpAVNlE2LUM1lNNMV
ilgHuMKj2e7jHpmbD7m+yQOxt7IIjpUm8SkAM7yI4/CSYuzRh9ZD4GpAMdF0LUMZ49Rx9ctstE8V
sj7DJvSAyo3hVv6TqJ6Zb33qu/B30OZXTtaSpT0sAfBPkmy+WMq6AI+lZSgiLEUWmi+3eax7UGde
jDE+w1HVjrAFDXcmOlbMz11GVU1EKcuoyN/bfE4olY2DQVC2OcISTqnnijr+6sLonW6OP0Os6TC4
R7VZHmoHdYxhEZAcpdx9w0JzKbehRcrJFPK1BhRtLCD40DPyM9T4mun6MTHm8yLEa8OR74FmIOnS
6BAbT3VFZl5RuMck7C6Nz/Neqy4/kZS9KpXNFltKBDPjaN4VFbLbLI2pNHwgkW6BqKG2Rv6YZEzV
qdxzM777ZN1pw3mel3hXJaJXHIZYB7jWa7vxOBIKPGyCVAQpdEtlz4NFWUsyWYbg41XkUYymPzrH
i9YAq1E6WcNKLl/Jx9uW9KT5Bco4/JJWBhMp1/1m8F9qzRmha4cQB/NdhlxBrv1JKhGu5/reCZP7
fOy+OGJwrKWYMpgd7HFD7hHUfQdBfypDGa5k2595L6LOePcJAncxDrMkhcSIfRLQTb4MDinhw2Sk
SwozlBntU1iJ7bTEauTVdeqLZ91iMIlNG+uqdQsik9ZL8c3otNrW9XiRhBkx1+Z0mfiwVGX7D8Nn
vSYD8xvl5aXRsHunAotDLIg2mwVVTqKYbGeD3Bh9Fa71b1WWZ9tQB1caiHdKYl+g9T0rtDaLO6Bd
mYGDeo5MjCGTdJtD8+7EYj5qgU24GEAygHWFCmHGjKGHZy2zvVvVGAtrKvIuXzyxI5ZsQh1cFNdr
ww6+fIcBkT+GL4a9n2JxQUnxR/CF2kwDvHrZkhPooMOOyDa5cxmcGCEtbuCP0Jmqa4dn/zKP31KF
7OxMRsPpEhwyspntdXRLnBhjU5XPDJgZdWtrJL+ZODGgJylTmT48c1eBvcgldA4T+VZdiWlVdP5H
NGkqsRjmbWaqbbixSQpGPEgpURGjYk/AUAdQWEyESd1IoAs4yXdve86d0NbX0CcNcrLFKMjovfbc
NysMn5lqPRAafJ/HDvc1ZwxD5rUGozTaXEtuV/81vVgxff7XujkBEZzwFhvvrIHVtfSQqLVRenzS
hDDsdo5DQVgfBpz4zlP9YaqQCbUt6xHL4wymQl1miCsAD5AmFdjJAMXPyjQCyIMkQRHchreAbibL
kqfIcIZjky3sm341u9OXkRQ3lzmRctyDUsgFZ7yvPWp0hqbWm4i7r9SUb14creAHjmieeABVDdQn
RlNNvkO/vMQCcAb86E+T2Fy8xeMJudGamepnhsyhRfCksTgKJyV2tvYppalc5i4s1oHiGDYr73Uw
5ieXEAEaaJDU3nLX2TsKuR6mSexsCzQ5rUscQkPsACj8Y6CTf4LGHymrRcDUwHbK94TaKMLC+hyJ
ax6kOSln8e8o0qtsvT8V8AzStbcFhv6ivHadwmpO9S16wDOdhgtRZz5ZGstfSDOBX1EsO1G8f2z3
IY1aHgYOV+ysKss3fmVf8MPiSUAXVswwD/BuJYIgp3iwjwnv9Hb0wElGWBRVsrAKSVacYsxv2oWn
uWhkSHP7G2ecZogf/Bk2uxkga6t8s9ySa7oMnpXYCPNvzLs3L8hfCpLlRS+eQREnj/ZA7Ikh4buW
E0jUtJlf7Chg3hMu03f4s9FxnriiAMv66zoP3p0xfw8ShKRTwAhwAe3lYQolM2puNYFOmQT+gduZ
49fwW3wVVJhJguRjHpNPgO920P2b56xB588+hmTYhUIGqsYm7Pmp56EkY+Q9Wd43XwVkukBGtI95
W+irzX7GLaGC97pExFqR/FMzR9o4TTqt/Yr9SeFQ81QuTPemK5vlG/yaJu+9JdQD11fI5genBTHX
zS6VILXteWZDnH64NUNBqeS5Lys0FkYo1pG17zvInblfho91q9o7qnCxL230WmmCm75Alox+EuE1
uWTxvidgjLeSz2dg1/ahLRhRTiisYW+yn/QmBejSwUKP/BUOEonEE6WqUdyZKYyqbJxspK3HHsEv
Q0u0ywlWRQanvLTNulegwste+HdBpRs2Zik3erytS7bLfu9DsBPshO2c/912oFSQRjKaMD1qInLR
xpvWFoPkGGUd9Kjpp0LwWZTTl1iyuQYDtN/svfKs/PSTZ6LkzcQ6Y02aEx64T6rpUgrcl92IQs3P
YM4VjmQCUjGB3NeK38Epi2iDRmhufgdlHl2Aq1bI8sSSQL0ToDVGoaajhKQkRaq3Qa5vgZdnm8xh
gVAYBMjPfECbqPyAUXAryx5MVcecgFelMiIK2C5cvHRnRUQBEzasUXkDyqURuJ9n9g2rnFDf0FV7
v7cBUiqAhZ37YreZt3Uky1ED6HvGHbqyMvx15uPQ2Na2UkTweFSYXtO8IeIniEZfjBQnQz3vGSF/
ZNIDF4bfTI4VPDiLlahV/ATBcLTdwqCoZCPez91jS4swpLSO2hjJ9ZMgoDKYKpAyMIPEa0Lm6lVi
dBgotVg2yz3J3M9O573XITMwywBsF0weGcBWfWz68dB5oIDhuxbr8S8PY7lC1B9Q0FmYtlgxGlej
mvVDSyY2VtFx19rGnsHc2Zh0u2qYIWK7Jx+QyLKVYwDttjGd8yRaGyGHF+nbULoC9MBysrZ2POuj
nSOdLFltbdUi2ig63CKzw9zCTRp2eookc5DDEuHXAsC0sxZeEyaotidptPFL8i292mTCPRrrhvXx
vaUZ7ZSoEur62E4kZmZjv7S3PJ05uo84Gagf3Jyw6gEShk/UVF6XTCGgZtkWS5RRPmamjUneIQM8
jMxLXvCYVhSRmVQ9Ftn0uSkD59nT450bkj/qpSilmYUSliNR/BLcRSIp3Qz7vQJekie9TZWnxdpu
gnQzZHgWBkAuhi36s4vjfIrPw+SKvStIWXQZMjJL8sy9RUwxta6PalO7xnNiVXsFBW3Aqn6MpuLN
0nl/yLzy5AWAZ2zDJanHsomqGM0NARqEjUystcLa+GSS99fmUAuVV30ZkQ9Gqg6uCugMEwFe7LQh
C1fzUYjHCWapkJDa45/OAe8Smd53L03Cr9F1VgNGGiQGkwwA1nfxtHGTeT/QCBPWJIZVgQEh9k0U
1PBG7cXok4G5RfSN5YOjeo2k2SAgL3PEjY78X5XMI5hO9OlzzZYnH4iW/WxH7glxcxDBEbfFjI0G
UY3zLXWB1kXu55icxolr0o6GJzi+rAfCp651YLj6Jg6yPgRs1bPXnG/uVEtioeo3Api9Faq8l9LJ
ngeDLBkzsv61XvVMbhVTCl4wrmzmsexoAyYOkIeABfvpsuQOlpdnrr5id3qJWqTr2ileptF5dae5
Z/wFi2bwrGvnZgcKePbWPY7KGmUxXzYJHujMIeyjGyEgBVfX/Fx3/mvTvxtkWnrefCKZRNwxuoNp
AeCsU0x3tZz7fc6yNXKJ8Gw87CcVxEhhTUcmTSFbenKDmS7SjZLF03kkiYRMxRZD3SiAUMwjkuFq
18/w9MSdZttmBz03JpHbZOV247QrAaQlyLfJfeYNAQjTYJDIhkPLQzmDZLTyj4jlUZD9hn5zKLrk
seYobv9Sn/tbdsw6enZTjXEUfacZvGVwpZpynbIs31G1tZRJKDZKY2Om7nMc5/+CPHxnCwj3o2e3
66N1CrYhDX2vZvZlTMmQh4V8Ce8hIEKv9M++ITg/sdTZYuOh02yoU8fiNJfXscILacKcbsprO3gO
KmU4qj7RJDbR0YEitoQ1ubbLfxnenZIayNUDesXxIYG5nyNXslAehcxhUgCtheDvChxxUt+5+WcT
n7OuZ0CHmRUDTEfNTk7rOsbyQ6Yec9tvS9t7IusjHnBkQHMHETqOrJVYDqZaMbtEAcTvP5fTmmHL
nQmKf5kF2pDPW5q6gda0obMOY2eFidXexIyKc98HNcBCuIr3BbG2MHkZlXsdbSVjK3ZQ7L5hoqIk
dAZIkdSFzhcJMaueVaBJA43ZaV2X1spB65KnK7dmS1TN0bd2GQMX/m6c5+5uyhjlkdPQr6hpzkOC
7SslsZwKENZkRIgsYoXMqF3ym1wAZMbiud81vs+l7e1r41Zhkm17icUj3laEkmWA7dKOBr1KH5dE
dh+h7GjSPKns2OGT42w70bBo3uPwIUR+0Befpry4TEezJTNV5QQTxdxz6KRNHCPWb1iY8I5V/a50
Z1O+lP7Ws0vsovA8g96ivw5QyfhhullyVZdwPw/Xrwm4ZTIQ6cIDThhgAg3I6eyzfsI1U5yYPeOs
rk/K/YcALXeVRyos2siQoy0hiMRu8cP7KdHUuHmXIxufA9AHZJJTe7Mq/SECjsXUlU9C27cy8aHm
W3RGwE0qIcxVZDNazaqYXbeRXTvH3npGsdaFftUmPYw9gQV0gkU5v3MFqElshDX5uP66Skr3KghD
E00bfTglJlGvA4nAMtd4aXNkO2PWz6fZRSnce16HasnRx5wMUXAv8HhI+6aF9LmGe9v4DJOuv9g9
oJl2oMcZ37lszG66enMSPv//F5Th031PJRdI45plY/RoygEbDdL+p1CBs+zz8cSWpL6fLWhMsgiK
Uzmw65pUn57ZHvt3rQzNnTIal9gBKByzxL2skjenaoYXQyt73duTPIR9T5Ln6D7GbqVQI1UVAQ+8
CwxjsmNVof3hQTni/pn++VIo3lp7OMqwK6/LzxNWMdiIcb1g8QtH6U8wzeaJbX9/kMR82okqb04b
vRit7TyXOsfixq/+/6fn1PNIOqnVJu47tl+6qmk8k2ifuwjKW8YH1wWV0hY5+ZB2J4+hyRNie3N6
85ySvKVaPjqNMW3Zd5fv0Vy82JZUZ7Zd9XWA5/n/TzOxYc5f4fopWlmvbBGpj//n+skYFPuhxKA7
Sgr0dkQgjynch6+61GNT4W7oq+FZ9YbYVqibXssSvnhrS80nfxONkfMjxophrdLqJfYRmRQjEzbd
xuGT1ADVh85u7kx/aE56Ru7TEBZ3jYfUXSmcGK9Sozjw2v+oO5PlyJEsy/5KSqwbUQrFqC2VubB5
NtJIOocNhE6nY55nfH0fMKIyI7JaMruWLRECoTlJo5lhevrevefqb31tRhfabYQUmKP9KenRNXdC
WeLejSt1jerqzpIg0vjLz1UI7Fp4bnNq8GtVSc9Cza/Gl7CYPgorKO/o/nW3Mh2vijuu6TCenvxt
DRcEctdonCbNhTWmt7eE/KuVq1kvRYngN82wxk1FFW9dA72OgXqBhZBWH6HLLEIQFLsRUfmDRlai
A48s0It8X8tm4NiBe5THTbGNbP9hHnDsHDNQ5zFoXx2jqY8l1lZ4TMMBSFtg+Xynkdql5Uoe01w8
j3HSEG85HMY6kaiiQhxCqfaWTD2PbO4ZsMFQz/jJtVLw5aqWKJYWeMI1TgGV19S/JCsA/P7apA4S
oSlO3S1r37MtOOSFJ/ujHXXTxp9c0PgcQXeDKT98YG3vA5I/IIHmxYgILqSLypDO8YxLiMdq4Gyl
H1V3a9srEo4TaZ7yokAGYouNKwgqTKrydfDIDJADVPQJBujIvSrIAfNW4UAYgJDwS/ppAwgDnrHe
f7f1rZlRHS6m0NlMjLjXwrSbbd+xOwdHgU+LtsHYY4YKm3czbDn93Xg8BjYMZPgo0XKC6iYWdlHV
ewPOmzMP2wNaWJOfX5SOTp1SGxiOBiWgYla+0c05sVtSqtIz2hUqQCTUdqGDkg2day90BDKTrNbU
5bemz/zzYIPFdhNK4LQaD9w17IMTA2ALnGZ8ReWHX64IIX/XUoEYm95FI6vHrMCEVDcAf203oeUo
5LKnV30aR+7jed+URwNupJt6E2WhYKkiNQRiOdgK7mf7cpAsuEb96MBZwxt1VXzduRKBnR3DWyK5
qckd9wBEInumOUYVEDevLRh6BLr0o4F6alVwG1vYT3Xr5OuAuSUjYdEsI6FDLkfmWwyp/iANhIM+
x8OHkNk1saKVNiKXNi2tP0fQVhjDItauR22gnVUiomGRs+Fpo0NpbozCtk8s7zHhatJZl+yOfWKG
+8bt6xdpwN4QmCwsrhAwhKzk7M6AGnu2tsMuyBzW037XUJ9YYbmjqYLMxBDR1h4jd1cOJtPaTlTF
ZQzAJ+lAzsB9VEx2vza4KSBCTRnKuzfmNQj7mU1fsUBxS01GCGNNgmRr3tQNE3VtQlmO8sU9GCNA
a0L8znmCpDNsuyMzM9aRRVQR7NiJsynC+7bozV3ktPEZ1mezCMoq33w9NLU4Pi8mEyKUwUmymABO
zjpNGhYN3cHMkcQWavUjFsLyzrWw/elugn+Mo/XOMfU7orrxLzlNdWzmjSgTSFBC7sIytQ6uq3t7
JCjRD0gBWLmqZLxJNAfbvjZ+NML6iKu0PCplNxhJlCBlJ4upSep9QCW7AkbUPBLy3m9l0TQM+aB0
m7ntn22UCova1vSrkga8qYQwlFZF4yUdJJgLd1MPlvuZeYhGYzlq60pBQfUbj+SqyZg28htqppAm
+IdkGdlrtX20ZZpf+pb1rBoMau0eFxfADevUwMYMKxY7rY5OLh4y+lOqJoTYFk+qn6WBNhTpnIX2
obLDdh0GOeYdDTlipiEG1IDztZU65pZvfivIc+oyjsDMG6HDRPg0Jo/uViCBV7U9zti8Qtbk1+K+
9WbNCGG3QtvkdkqHyYp0tHGkQwV6fGxwQh3jUm3azOvny9oiE47NxNqMj77WxUfRJTxvyrJHIvf5
NljE7Eypnu84nL43sGAug6S7atcpiP2YG59r5oTPq3Yf5277oAq9uPNsl4VgQB0f+wcWAcHRThg0
5Vu/qMWlYFn2kBYZv0p4FarFceH2jjw20huOrkaSXAPR62vDCIFUFbq1Lu34k08vtgCScYDGCeCa
lC/9RQ6Nd9+0+tEyo+5hhh61gdGi8DK8XRMdWy6y54JeCfPBLntwS9JMsrC/44J7nDBPnnWzlLjt
6OSQy5Uo2z5OngZOat7wftCpBNm4Il7a4CYUsZTjIiNXocHwLS+FcUrnTRNGTyO+pG0rAq+FL82/
fX036lOAXZF3zyovmx2ujzTcgPZDA7h8bb7+/eurRk5vY0v1/U///vXQEHMIkWwJ2FaVx+C3LCOS
Hint03h0LzUEWtyt0S6X+nro+g7WMFeAPGNBQ/KuxIIiUVB4nD6uW9xNto+lf/KCy5BpyNGnWE/W
bjInKNQiuOhwBy9fX/EBqKNe1+B/uHhElGDHylDiwFzYop8eouqrmEdtOlODYhd0F03QMrPq+ez5
gjvNG8bK08b18UiEXdaeE/qxpU/ZU7UVBNUsUtcpbtU1s1BMR8rhGinLRxMX287vnitb7w9aFfcH
+uYC5FNivXbCpQpslQfTI3LOTuK92Dqfc1+IBtxEcI9qjFJ43oNfXzXzw6+vKkkrh2kNqELeZzHb
IfPW3wtZTKCq2SRxjG94wq8Xor/wrbjkeRpx/dqADMVjW5vHUYi94XvFDuOoBeTfbw6QBovEMk7V
vInKqtoKyWjLsrKfKjKHfW0VEcgc+dOMiub4j02By3XnRjopzpXbiZlxitQO+gDBJ1zWWMYwRm5r
9aFETY4FNxRsoj+H0JffHBpk3ATm+aIirVZhdg0K/BtB7bZIchQeIb3UnsIJ22UYADpO++phVti0
LGQHzWuP3Sis89eG8Uq4NqcSqsrkp9/hFduEJbRMsSWEw4wgXe5LK1QlI2aykW4HMol8spufCWuu
qsYQZLtetnFQTRxQwbgnhrcHN2X9K6v8WlTdJcJMwDnN1TQe8D2N/UiTxrqiMobHpqGuMJPAexhR
cS5lQ3fASKjHhWYl8+njPsYqYxRECiLkjveS/urNt0ERpWYNkqjllgZsQ8sJCZlwtV7olxDqJSyI
p5rxMnWje6ySRKGAZ6WGwxL8mWeTuub4xXMkjILzhjqngmCYIkHYMLY/NC58+wFLuMYia6Vn0H4d
EF4rIoJYKhquvhcXoXLyes1YPPYxCo+ORpM3vpWoYZb4OsKLDSLjGFbixi8+R5077uUISd9jkIMi
ZZ04KeSnmrZUBal17cHMXGf1idkood0BTY8CZmUa2oAUHYHjItBvdEpWeuH8iFTJmqZTxt0Qk9vk
xXVC6IZvEcZn0G0JDHUf5UQ9pEPFskoYZ3qfZADNBwVkn4wJqI+JtGOXebr8MCMaSj0z3KgbvJ0x
lPKcJe5DFD6En95kamuVNcMGTFP4TfAy1tkkSOcmL21dNJHiymGhY/IOufVDKHdOzZtNb1nw6Mfy
pbMyptuJfMxd6FMB0aiHYY4NtmV+aFrMRakUVydk1WZm5IhQ1QXbKGbJkE4YcEdGahIJy7qrS4Ae
LhmRkTKrs6sQZNehKyBntSyG0+5RSFz0oiIvEYBkhgWMdkhg2vrFSxN5KSWivMnzNtF8SZI07RSK
cEStGIPwEMFektlbEhgBTjHlrjq7Hc5oUXJqUvSkU7DDHSDWfaAV+wEEkBYac2BCM74kmthoWqk/
+F4306FyFio4ki8IC+9BYqa7XG8hw7R++Nh3DkqMMtz1nku7u0uaTa874ZOhvwq7kw9ZlUdPYICP
JdThRdGQco2gc3wMRhMput//nAyo/ajW5IFJHBIbBb6fPU+V13rtVrXBuDIS2GZK5fQuwsB4nFhN
A2xiLFT0Qj6mASrRrKRVbeXM17WffXE2A1lfm0TDO5fMFxOqs20Yiujm9jmNy0Ak2ESgxKBwHw5B
2A5bZFgR3QDlf5Me7Acgz/6m7p3rwHjjBu3i1dO17kOKeVHLet2a2wWTJ59V3dIOpQ5cN1pibTo0
OGDjiUlVhZbj2u9Id+mGTwJEu9/urV+30ELDTtf3eG8T186vdRbXJCR42vrrYTomxTV91kECrn2i
8aj8dLqW2h3ZEhkoB8t/yUgbcicPL2hrb2szrfeFi40b7xUBBVQgLDBgGErfjS5i3qAJGTd6xVIP
CyPQXRM6R8X08RalmnXLnXsXmRu97wFHhlkyKZGl3KmUhEIIkYhQUEMiKKvze1FN35Je6x+5bn2K
AQxIZwX+LhOG/+Boi4mwac58M/tUxZNj4OvqzcY4xING4TcXncPMoVSLSYPfBVFau/NyH5XkgHvS
CfTnNPeY6GbNnVPCjsozoe20HGVKZQj0wCkaTr0p9G3njffR2Don130JfKTLciT7x6ljMk7tgQgV
FsT0BcnxMcbvZdS/o0N0HqYu3ShYrxvdMb1NUgfxM5f0I1mG1vehIkzEsQBTjExL0LGUCL+QBj7n
tpPioiag2O+z8eZr9R7peLYKWUJuK3IGH4MKJZff9/UGRzNX56nGatUPrM/CxbsrgD+aMJgvtHiZ
tYYOIZxBiCNJ78SusS2MdSHRr1BB0SFgz3Mhn2p1j70YZMPSacX4AqYoHI3qlEVBDWIOwWUZRWhY
Qpi2QHElABOpPkTdmHu3Guq1k7jlWvPBkczA+rNK8f+k4RtZY1tlAkPABsQaHbZ4aEZnhLPkUg9y
WFn5txzJHtwQIhzKuoYg5Br92tE6tfNtVh3TiF9rsOOK8xzakskXNOPMlx91X6YfCEAL2kQhrX6V
3wmOgb1yZ1thZd9EgVwBfWa9C7RAnocU6r7tB+YVzYhcWZaJUKWJnlj6asDizPKs5ZztsrIIPKrz
4NSr6CNLGegPBThcOr9ghGoWpI6bPPAB5xfHrMv1L3/5j7/95398DP/b/8zvWCTiQqj/9p88/uCz
r0I/aP7p4d8e85T/v37n7z/z59/42zn8qPI6/9n8y5/afuaX9/Sz/ucfml/N35+Zv/77q1u9N+9/
erDOaH6M9+1nNd4+6zZpvl4F72P+yf/Xb/7l8+tZHsfi86+/fJBQ0MzP5od59svv39r/+Osv0jG/
PqjfPqf5+X//5vwG/vrLw/v39//245/vdfPXXzTb+FXqpoNqTCjhSmHov/yl//z7tyyELI7uGq7h
uIpvZTmRKH/9RXd+tS0hHbo+/IqtG8Yvf6nz9r++pZvSUo6uXBNdvvHLf73xP+3Af+zQv2RteocD
sKl5Yt5I8dt+nt+YayhJ39zVWfvxd0wx/6Hi4/1GI23+6f9VNZBf/FGTq2gPqRrBa7KJz6BV90Ab
9ojIrc/wwVn94dP5/UX88Y9arvt//avcuBzeg3Ccf/qro6wnDNeK41ydu3I/tj+8p7h9ksGSRlbM
NClCVGeTgBy2t4oToaOvX5xldik5rl8BW8gj3vtzvg4vrSSHdJF/Gw/ek35Xr+tv2eu04fIR/hS3
sVjT4TiJA5fjlX8/7ccDfRt4IBuDPnSy4WLOgov5RH9r9oiSrRNjnH38rdrjvt/ALNqOanHrvlvP
xgmMiCu3Edlevob74ruP4EMZSy4eGYkf7t5hwAF1FETwxtsaK2+fHJmkBptZFf82rBjwrpvj1drk
39CDxd/GNXCez/FSPCKJD9cRExN7mV/S9bBLaSs9Tc2eqalDEA30rWIZT6uyAiYA9WdPFvPYnpLH
BAj/2X+2Fqthpa+STcZ/5vKsFmio98yuD/oCzfPGWcBL4GnLRbQXS8JUqjNikHPcXnGmBNgdvk83
j1YuS+onWrMMliDF3sjAXJTfikfgb/ts175mTNm34THZeCtv0zJs3UffUYARmEra+y7bYIKY1ryD
7ayLWkCIv0PvPayHcUfWEvUMMn7iu78PN2KFmISSg7PvXJAiKBGxa9wK+wzFGxWaM5N1F97W/TQ2
2QtkeVJpjMf+PXswf8Y7dguXv2W/LU7Ohg/0mZEzmDmbvcWodV2eifdZ5mfIPtYHAH2usEhg7xtk
FIvkjjEvNooPdfLWwZvcld+rrbZyHr1b+pwASl6Y6bYkgBqxcrAa13geD/ZyXA4r9iDmjyW55cer
esk21UnbMLxMl+ZPQC75knb/JnrQd97KXI3n8gxF9C3bGKdwjXTzOuyKNTTsOQpwmWzc1bQoD9l1
3gMu8UDmwga4t8bQfwXxQgDmyn90zv07RuytWlvj0j+l+3ZTn7wE6e3Cv8P7tSZ5RC3kBwUltp1I
O434lRh3Pg4p9Q0jz5NzgzJ/rqMVTnxWT2/mq38vf2i3jqAi9OOrZL5fwnmDJbdijLMx4bos/DOO
lJW/xN65ifdq3ezk1X5UHD577WLvu6PPh/QIns1D5/HcLZmbkhxH3Kv5wCCuwhmKSSihf7Wj1r2p
G0HGxGdiPoJA/YoryAYUyW1vETwQ0QIjjGThc67BCls36UvIXx6WZvJ9BgYtnSfmU/Uc8PdakUg0
k2Eh/q/6FYJEiMcjWp1oP2UUIYQhsQTkuAKbyKHq32i+MmbWPQj4O5MoNpOcpmWHKJI8kWjZfmrW
2isXzjOmiaVCcUkKQrrGSN9Fez3betOmgW6IDkBFd2l2tsr3QAJQOaTJifQYot6wdRKPxjw6ujFi
9hEiTw+d+1LLu948ZQ36D/UxiTdZvIbD7OlmHqefG3pBaE5q0AMw79SSfPWzeUSXcvNezBPUlEGt
aSXSEgbWUyRbh+blXdjsMntDfB7IC5KQZ0q2vUzdhZZvFPCgfg27JixWhrOOWnYDhl//NdJ2eKQg
YmThkSjDk7bL0JQxge8uYtPvozXTjWXYrxqb8IMV+T4GhW0NYPes6itKhhhtOqRT3KfOprKWBXQM
RMqTcavafY8PN1/V2sv/vKi4Fp/ZQ1N9fjbn9+L/g4LA/Zf1wKZ6zz4+/1gRzD//W0GgfrVMpUyE
SaCTbKEMbo2/1wPWrzpVAH5mV1iO+9tN//d6wNJ/Fa4QlhKWbumG7ci/1wOm/qthuY7tmrahG6Zj
2/+jesD6053ZMh3TdB1KAUkxwKOvO/cf6oG4tLzKKzKxSNJ+3HXGYMPEgsKFQJiaM8Sum1iVsclb
p3sAEAxQ782I4J/josLI4UzTeBnGoj/hIPAX/7ps0P/ba7NMQ+qGJSXVCp+i8+daRaRa0dQM4lAv
g5TxW0J9LK+5K4NR3OcAJfJwRGsLJALagyTbQpUdx38FRl2NLnkSonFXDQtTiJaG/m9qmnm//aGQ
4qPC3+fqJoW5mv//55ImL+FIeiKeUdIoo8waDIyYuuriZYRbjq+4K4JLZKgUeRdiNr/QzIeYOOHM
euqKLr+01XuRACPX3JR8EQsnr21AN5nNBHpZMuSLKCnq+iuNCMNJH7TrKUFOHY6i3iYmIn9kSQdj
CLinYSLoJpwjdpeytNcLdTL0Prh+bZSiJxwagnhy9vW/+RD0eQ/8o5qcPwSl60oIaZmm4dAd+/Me
MvIWPN3c9P3tTwufBmoOPXpiKO/kzoV+Iho78xFBmvFEO/Sop6W7F30y7b/eTVqL8Nx4qsLIP0f6
0gr718eQxYny51doS5PT5KuCFsqxOTH/WO+Gre1EAR1AHGIWzOw+pNfu+/nZL8zpnMsKgjpslFK4
TJPGgHosoWfeWYjxEpgBG8ausN7pkVyiqUxXU200q2FgPpvFo/WAV/e7quwrimRuPyGeWzU6Z4i0
BBEkACoB+MOjYo7LWhUnvl9fewS2OFETipoERYrM/BMAl/jCbNV4Enp2mAoEX1PbyD2B89VJH0ie
NxL9exlMT3WQddcmJPdXGPDkDfQzhbKim5p1h6afEFYUyVVttOmjAeb2+m8+yv92xNusQvgkbZOL
FkuU+aP+w6XCHExazTbDqiCofnQiaW61FTZrRA+LHAAbpHHrziNx4a6qEN6ace5fi7j+KUqvv7Zk
1iRxkyONV4TpeJW6FXg+zqmt3vhde9uOY3WOneA7KHSSpwZEwVM3WyhpwSL5N7XzDIf4x+7oDT4i
FZEpjlgKZ45sIKhW7ck0tWvigaNl4n3nV+tksvKLhdjIcb3HDPDd6+QQ0MrMmP4IYsdNXyBucvFE
b+Jsj5K0vjl2dd91Q3at0vQhnCgw7CEsSKPIfhCE8YRkVD/4FpjEf/P5osD708HqSGEbUkjWZiwR
LUPY4s+fMIEONrZ+Otj6LPoaB6q9qmEwN8j7MkaordFYWaTIT7c5ol1Pgk3RposX4y/0kfLnTAQ0
3TaoD/U3l4Ary+vSc2F9VA5ZJ15Az9DMHVxKVO5RqJxzUktKQJ3VYFfo30noCpbWQFyTTXBFMJ/I
+DNfh575rTO1iI100p4tkFFZXy0cMdJzLFR1sktkkQE2Bi+iLchPnXKjkkeoJo8B2kCnIvp5yq2b
G7lPXSQgL2tv2EvpXeZoioYqeqoaQoqK8mC0pGbbwdqypAGbN0Utsrb6cV0FeInDoLo5Ij6HgUts
l+kczVrG2NuYVNe3IO3vCwVElc4qdgfa5qZHHGbsfk+iiF2WPMSBjzOUhRN9bC0pmDzqxaLy9ac6
rh4c/WEqEmKDleMtE/pywSwXtGR0jxvkPYe0mTbbduKyCzBjuKbBz64PzW+6iQcABZvgPnGclH7n
alq0Vwj9CPLIjH0f0oDrcqs5V3OnPUgwHUd5nd1n2VkKN7pZ8RVPWTPdeZ3rIIKzFHk0nY1rKONF
cBVgqq+h6a4Yw8ArGiVK+R7glvC3kD7f+1SoTV2NV/zL8hoxev1tY9Gk5fNzSKyTZC116fQiVXFw
ShJ/0cCYB3PyQUn5pk+mEIVlq4Li6oxMa4xSt056Xqsd7eQ7y9Ldbc+IaGu1hXfnuoaGSj+pn/Vg
+hkkrvuDrhT95Y2V2vJSa3pw/drQxWe9RAsX1QUSLL3zTpA+Ub7aUBrozTFBT4sZVBzMl9yclXYx
xOanGT9jHGddKtNizzjJ/1F4ySuWp/wttOp+oSW5+c1LQ6LOTat/oFtMaldon1ozqy8CIsKQ6ekj
MSo6jDwlT4530BPTeQxE92q2xXDRO1s+ISwkg8w44gTr7hqtaR9D/M7I0s1n2FabkGyZTRkaJRoH
v37SHPWtHntna1ZTtS5og5Nmh7ZfNdZ9ZRHL3rF6RaKYX8o2M5cNyY8g2+I1l093r7rJpYJnVZeE
sK8mF1hoOxbyAYEbrQ+OoSdMy++DI/M3rwSnC2vpzjCsesnIHhx/hg7fbKqfX4/qiIzK374BGsXL
evMwiQA/yJfU4LcNAqvS8FOWs4AAVsF8jpchmbKJk0FzD+9knGZXX7blqUR2tsCoq56Vd0lQrq9F
0XgkaU7Me8gcauq5PeGxDDYHsANGLYlQE4NP/HYHb8sxhXv6bWPZLtLKJS6VtssdvIttc/7HppZe
vOvygFZyyc7pam+LlqZ/8Wphg8iU7RLMozxoXemdYjMwNioxu6Mj9VMcBOI+ErxBCKDgOJPW29Nh
IvDzXguRQKV+tRmQ92f9WF2dtLSPjCDosQT6SS91+W4TmzoE3fewdD28cpNF9jknwParj14UpnUw
IzTbc1c9C1qiYcxxuCPQDQBiV9+7BstqPJrnnKe/x5B5rMOmAY8DzzyKxxmcPuF3bHOcuSpCsS/l
XOCgfy+t5zycySK4jjLs5C8FY7Wl9EYkvp5NgSZEW4NrnRkOSJQOutuNOwGBBUVABI126m+wnVzi
n02B/HSlJap4FU3/qVfQBUFUXQODakW3MqpHKaDfuxx4XoG+Erv8oRiq5haHNuCraqsGWd9ibUVj
XN0Sv7hlhlkCismbuy9BXDUGfLye9HYRJKhD2ET+pvDdtWNG+kGna7qcxvQj5yZ8GiJP7mXvrUV+
wBhME4ZgLbS7YfhiWVG2JBwO2z6jT0xrfvCSzENdWAVN9mh1jVhPBhrzZn4YY0SmYHCdmxrDTxxT
1TWdpq2eDv7eDcwH0RUjahU2reNgeMvL5JvRqGlmtuQYPpNmicSAvomjyq2pML5gYqKw6M0O4VcI
Qs10vXfhGvl50hoqPRtHtEau29ruM7FjL/sokM3uJp0xP2DCJuqEQeMNaX568lXy3Fl2e8u1tr05
KaU7kTxguTqc3p0ZAKnyhHUcYyA2ZYRjW1B8HnuMONsx4Hat2iw6Yh2vCUeav/x6/PWVmwEdc0mJ
HpAm3CV9GK6+3ppXx8mpMp8ro+ze9YjkRtftAaubBAfPrdCC7h/ZUsMmpXjBsqjLnVFSb3J2qG0Q
k5RZ6WTCFcZEtcrNaJNG+J69ZOxP1RhXW99GA/hVezJ4XbiJHBecx+tOTvJMpVNtpzb9VnqZc69h
ELpXiWvNd7ofX+9T+MW+jdz0zuFGgq+4Iro6dKr7qYvTlVkGW102hAT3hfEU5AWLSNDahpfUxJMf
pG6VAGITIrodNzt1I/aDYurQEaT5Ca8iF9gRildfBtmjV5bkroTdVwIVfgPHV+DQfWDQtlE++MNq
lIZ+0yxG3+M65dq+QBsbcmpjyQXfzi2tu0XT1GxTl7lXFLlkpyJcj8hP3AeAlRflZJAppqZLVYji
vnH9Y23DNw9Tm+aJX7zCrzpY3Rol/NOYoYU2B7faNK6VbhD2cSdGXnlx5tzeQisyYkrGB8Vy4czZ
mN/87JOBnP0MFjBbyQEEccVolPaUqB80aw5wGPwfwFeqzdePp5UMIbfM1Ufdf2/1KTyVpSwfSNJ6
y8ewO6kmrB7a1N8YrrJWLG9yaISMHSlJV20ffboTAsDWJG5qGq4l2sIQq0bGXaUY0xo6qvxh9Hnw
aFgMsgKcw37ZWnirukvVEXLg6IWLtibOT2BQ6WX7p8QPSiZ7zmuIc3SBN4hhZ9bdZXQzjlMhgLTl
dN6M6mZyIz1QovQXyUQK3kqMCh0ZNF7pRVCEcjHEqDzCh8hcRoH5Zg6E6fYSUQ9kQVBHUwOjzAUF
1ypyJVhqDRm5t2kanoWiNE2qMxjC+GlsunMNi7nWNU6WHrNRDjJzwEC7ysv4G5oa61SzugZ2TeKa
VcsHOzK+oXirj3x2gC429uBZpGs2oD8ARBRMYBEvd4XAODeejajJ166lQ12duu+K50Fxtlb02SAU
JOw1jd55q22aErIdjobC086jjVZCsCZ02rQ72ZUTrcNmGNdTMV5tl4LZnGaDdGTvTPKMW6fJUD7D
XushvQ21dTCUBsqvVcMFYAo5lPDflEYRm2mUaVI7FoY7bPP8KhC5ukVNXrQzp+yUABt11jBG+zD4
dHHl8FND1rLpsOzPdCpDJ8+I4m41xmKFdIC7QAxZTIzjm4iZ9BvpVoPzZuY3mgDOgckTiIWclwIi
/b6c5lGiURxnSz8SPfdgkx4zJmKrAnIVA+SmLEW4G1bMRSvU3KJbEzaH3gYOEZiOZTh4D+Cj1A7q
1cYvZsuQat+sTDlLUBafOGEv5qw4GyjMqqElz8iEfkWGfFjQaYT+MO2G5McE4lbDt0eS7gQO2sp3
ZY5vb+i4hjXDsAvH5NQCXqlTDktn5Gh3YUXhMe8hANf52lKvDvcWglsKuQwc0915ev4cJUG/7JRG
0mdAGRNXBLxXb2jcet6DF3E/fGVlzVWy1xZdWKebKRk/1Qjauu/JqBbElzAxXkZRWB3Rhpxb4d7L
XmgraSAPS0jI9Env9Cr9yWkMHwOjRSxdHV0j3bHWuNd/ErLsrtH6EOpSUa2N+mtmQLnhDv8C3Z9o
odxqN2MxHQxXox3vDeQemdOhtBvmDpyrJFL0d3X80dvVJVRJeh3j75qI3C113fCQZuJNPKFNNXaq
n4kFU4apusYQHKA2KMrpdPagxw0eNqd2BrWYmQ33echpAkNvNaPpu+uOuxpK21rHqbyyQx/9jp6t
x4JRQZLMjnF8l4UFjTsgkCNojJs+skCLaS2PCQQidJ4Wl8tm36M+XWYFnlknycQlikHi6cWjpbpy
Y5fGxSra8pDQMGw7DmeD4Txro3GdZDqdxmw8+ggiTtDyFsIuiRJgyNaP4ye+Tfzz1rA3G2xYAll0
6ajqWGOUxiaI2dnQ8j1dvqcwNe/A/hEl0BpileXqMxr7RTuW1kbUqb/NHh2ZGABD5ZufM4woy8Be
eRGXUx8sVAv5oB51NOZQM+MOz5SYekYttm+vfJaYyYRaEDBX6qE/KgyQwSqdLWN6hMcaiCKl/iFN
QV+lRfSUaZ56UB2UhEjUNy3GroiQAh1V+p2MA3hNvss4IaBtN0Cbwr/T7uc1UaSVOewph50fcZLE
GuGOurbpXcgn08QhrLgc4WTy0Kdx87Z97xZ14XTEUeUtrGLYVdCvFkErGMUp7T3zwdtm+FKVVabH
pGb2lqp+WtI9/RnSW1gVwsqPzcDQBT1friUTdwPj6Pmmd58V9j1FlZBa/s4s+n5gBSfz5HlCHRPV
uEONwYJv61TZdnSpRlwDomtkZmcsHHR26gSNc89iarKm7VS6NAMb/RR05UeusG5LFlQck+NCbwll
I9UI8u2QM56YNeg21J01ZRBWsmblpgQlJV4yAM4fPkqm5lwQyj2QyJrJUArgxr1YkA6R1mc/kPrf
/DGHMjNRYtsGYGw3T+kL8cqXQBBNyu/VYDAK5AghyAsP9xR4EpNefsprggpQmGN0ihh/z/0Izw6Q
gDXMk/OAZ7JhLQ9ZedYjT0A6iI9xF5v7sWefWdWo7wxhIYUiKsIEMU02i/VKUyDH2vZWgw3fJgTJ
bhpfg6KJD6i01N5HGLicAaPI7dJdASbrlhFbVbTP8f9h6ryW40a2KPtFiIBJJIDX8p5k0esFQbJF
mIS3CXz9LGhi4s4Lr7qv1CKrCpnH7L02GZLrfCxhNswuaiTK5Ig6jlSSYkGfsxDULiso3MKcjRYc
0BG60xTDMmJoBwdZWwS7m7wGeYtgqrOSdGvDPcxKztIiFgOm9mSLMBjcL/4Ya0iyfZzTotM+bxqf
JODebHgPpuSjQR09DNV3F5Kr2aMFl2i61g4b/F1FhQ7zJD8aTnv0g/FzMIjjc/9OCXYwNCmYuFjk
Z8eyEXAN5LM3x7QwY6rX1mAdhZOjtJHEFcejDST3PbMVmoMy56fxiSYxqV/7eF6PJCqu/CkIdzIV
e5vBwt2rpqcoJSDRV5ba5JIjwS5SdzOHnGXIVuM+vUbotsheDQFCjYzY3ZqryDeXzCpi/brScbBS
cXdjpDyqlp6lKgX3mIA65mjiyaxKEvnZsPabMAbYIRYSpoBSQv1Y1g0J4JFTOuDqdePsFYnfrmlx
8eF9AEoX17i+gGxu0LhaJvq7pt3bltXuxpxXXefBhqagPTMaklfGws3AQQrcE1W1YhoszAplaoyT
yNLvU8AFD0f02Vu4vI5Pi5aQRztVHr4tE+7RiEJ2hpK+MZ2+2zYWlZHqbQzelLWjxVPhVwi8MsI6
bIH3eEiGYZMtn0pZ5BpIyfDHzoezsLM/RUIiWlkYfAeQoVdZLa4xWQj50GCakM/dZImdQJ3JA0cW
Nak4CDm2sbscaAzNhQ2b0vHZDOfABNJ36cbfpuH1G+BAL/nkPXd9/RYXxLcSoIYyY0BgNfEOuzOO
nwgDgGFHXA3hVXA/7PwQHkI3YlstQLtC5S63qWt+24y+kEJY0baVS1lnMuaOhHruhnBHcSqhhgbG
FdUZJinqIBBVPl4UXwGU7gjcS/xhpZdEQE4HDv+IXotIwtBGnth6FhwiTVhkXuA6Te1XIw4RklcQ
btXoFVcIh2vyh+2NhUOaC8gzoC5yxvnC4hma+nMLfGMhKNn8gJ6BD5Y7NU+irZ+2ilR2C7OsyZ8x
hlcnSLtTHPFcubO1Ha0lOyqn1a2HFfWsxAbvGbiOqeUVke+jnQKACSH6zJTVlxYnSmtCyQHhP7DM
4W+fS5I4XRLCcjO6UekzDoRyW40eKbGQTtY5B984cxN27qFyGOBUFWxcGeOUTjqCL4Z4I6rps/bH
R7NiuhIx02US4z61k36IfXVKXBNGtmHXW+rNKTT26Ps9Nu3iKlGYsyRwOdIQ1ftJBeRYJOgO2Ezt
LEkwJWP8Le3sS2CRZZdE3CV8lOra2LNMaza1x5SEfq9FXA/4cm5gvzV+RDwWfIR1t2R7to1fYMvA
+eQSx0thzgGIzvAQzSz5x75rKGH6jRV6tGKYS7Zp6fsbtXCXMwQQZpNmJ9HVnzXvzxX76FG58RHx
cLlP/knv0HEPsK5OTVttIqv+7DSWN6sj4aiSOQ+9CYvDsE60kdMbIBESlisyygB+7MOeA7gdIuOR
9jI5KLeMd6LNfDhEiAQj62bjAimDaYAFgJGbXRJI/kc14wLr2+43krpfdTK+ucg2enf8NoCr0Rxs
TKQspX8L0D9v4qH8ak2r3za+Q0Rbg+ABAUB3jXvx0dbVl6dijKs7OYbQG9ttGns/euJfOVkOT2Q6
+v147EFDVLJ86Wv3h2rsrug9udiHTP4NESCyGfgkBfiKMXfrR8NbCxAbJbJ3qclwolLgh6x18cKK
xwKLBSV2nOq1NrFcZqH3mU7KWzUW/bGb/u3z9D7hL0BrIcPiVhH5MkwZY+UASK81EFxrnEr5U43i
ux3gJHlRWhIEUjKvhc3w42mepzzT7xbM2TUlw0uHSn/vLpJ6UtPp4ieIIbBxqctWhOJC3Qqs/2Kh
mSdaL4zA+Nxxjg85rL8xLNajEefbWPJNphP6kZZLqKuJWZqIFR+8KtwwNKmV+dqV8Llcc3kwkgcB
xKeoTmFYAojMQrgHafaCd+3ByJ/SsKKyHRuQXkHq7gDooVatzedMFW+ZZzBK1tWtUSEwFR+upkxp
K3qjcVamaJeEju5H1d2blxATzZBpufwE58rwHBaqubq2cYjRke8cD1iOjxF+HVpOu+uNDFgzgpmx
xcJcDtZvkCCKYeAyr0xv46GzVSzU2gZ6COQd9sOCVElN6bcaByBPgUTYqsU3tY7eNfE366StM/ri
wftp3WXSItHJxozlN1NCrhzrF8iK1KXQcLlfU8T3Q3JMceRtC26XlQ5CTvuM0jwLdHhL8vIvAKOj
1O0VY9AuHd23jvk5308FXdcZJfACcKbpksAZux2cVYBIYUygkskB9lTV5OHGj7DIcQ1FvYsIqz50
k73jp80vRQkbOKn/oPYnHctvH8yWLCAtsr+jyTjBVF8h7SnFuf6o6E9XpGgxxWBPDxKfENKRWTnY
7BzOfKKvDbNwkJc05aUzs5a3p3PehsZ7iOjFc1pqMIIFT64c38U4nAMPYZVRxuT7KkbAtdPdJzup
dobVEf/nkgXUsYK9tMMrd3l0aEsfv+5Ked03zm8i9YS6mwX9VRSptxr9MtHmb4VP6KYZo0eLhoZL
EurpOsNBTpejk52HCoRTAhVeTfsaDtMD02w8gPGXaJin9g2E+QnQjMMWwitqeqKQDGkWxnzI7La+
ONLZ5G6+JcpQ4l3+NlMb1hxRyFkUyE3RxM8hAm7y5lOQZmbpP3te9h8+ou1cZzOxYOFZqtlnYntG
pmwzVlyZnXfRdvoBXopxcPPcZa4JpVKRVFwbj2ImPLPtKcPBpN5bG2cp0Xf30mYBELRL6DD+L55S
0k1zEhm03gsLKlXTQlCKyhKydVVOFOojnSCphqhHQMa6fLAcD8gvLz1RNjlTP2u8AbI5yf7VK3Eh
WmpGEiUhU3RRwGTBp1gauk3XRB6mPGhnNSMVv0d1wcp4g89gJcLqa9kzhuLDiWB12MLFVha1O2wv
77WnobbZsCX8cZGkBr9dHOARmoxXu4An1A8RZFAGl0VBi1BkBHYZV6eHztabuwhgTV3pxYJO6kHo
7wrwXli6aPs8Wo/ci17CPvzIPDhOQNF+I8Yyo809P+CJbgxOFpdK1bSe8sH9KAVptDQUMP/hIBm9
i0JQpVTqjM/CABOyhYDefwqRzm5Ti0OIN/c+lQyfqWM/pUftz3cckHCNjaq+Ey2RrVD0fIiWuaUk
D1h0K4lPE7QMU6y5OPh1RXIl/glGEuPO7vx3ZXagY5s35ROeXrXtHsZHirXebvdjUj0WWbrRSZdv
kjClsxioTvSozsMAnDhs79Sk61ADNqwB/sJXC7MdGfHF0j85SsY7G7tT6kJXiUfSbYsU7wvDLoA9
DfIH2yGh0E4Ldp6Y17ZlAHnb7UgciyrERL1yRhy5BdOxFEKzDa5l9pnJFBy6ek7VBYfZDUoeCL8J
nok3oH3VRA6y7F0pRqurUINWQ604hgPRzwMMGLPeTMF7HHtPXhhYh5KRBGMJEOL2WFJkpvAMgzE8
N5b9jAACZKrBplJk0UtAM4ZGHyHvTP5fIFjyWR1S2gR1bpI5QGoQ4vD8CuItW2KriyLbmBzzV4vB
HhCnJXWMSePol/oRC8A+0uF99ipepDrfpRVBbBnj6sBK5ndoLi1KE2Z+Vht7a9qRe2t4f6Td/XI0
ePjtweiRhtKsgtz6yJgrr92uIP2GoCKPvTIiRGfhZNbmy+RZ+9hgFCAnoXZ+1n9m83Bxszp8GIGi
pVMAa8UCKCdmiGFcV7jRkzCcT8m3XWXWvnLLXwxMKReaGW5rHT31HIltxn4VRKFYdd3SupAFHvtU
r2xEV4jZ/L1UCedmfrIMiEFu8gtkt4T6yggOW9F6TDmdEloxHZPaNlcIekGr0BvnA4rXuerpOtil
hI+jHX4PDfsyr2SMVkgkARnU133UjgQZF9t+ZNvnu3VHopo6txNcRMnH4aQhX5ezsE8gOcN9Cs8K
hPne8yKKlAnecGx/9UbPg2Zmb6EMLRxyrFrKjRzaYw2ibz11PyjgBuYSgcvYt4fePW9ciyrPsyf7
ajvZJYZ84f6B1Vi+xXn9WLc5UHbLhOrK4HJbpzrY9A4i1MgEc6ITVoQeB43y7FtUWktt/Ok6xCEO
j2Gn0v3EjGulu+aFih/56igH3g3ZrKVAT1UJz2HBpPmPFcYtMoMH5eqWPNmLRy+5jfIAyVX8W7JZ
au2F7OcYC0BFPBeiPnu4c//9ryZBgLIh3jRN827UGZ2YgDLYsT4yBgTb7tRIcAXZsxunT0rlHiUT
21G2LNvRrywS3jtjN59nRvJ+jpKUDz5ai5RVOjzMTRNg3pKkbxOTnqhTm79TQRXnfhxOuTDRwrNE
5eFNd/NoHAHmfbklprrIpGhHP7vAGbBZfaiWPbCyb3T09RBc4ey+WTL6iYlamGLCz0OJ/AB0Gxk9
jZXs2GKHxI6BNQwrwScS8qgWRAi2GwLmqe4KszSeavmRRpZEN4jKo+tn90FH2V4KXnQzCXdB4zI0
k88x1Iq19KBSLTq+oMOlY/bc5MDT1i0BsF0Y4qQO8JNNPiQeOtTFsd78rbKaUVpNLnXEVjFgIs1v
/7A6v9xaypj3PcDGbVUu6cGIcH32vcfmpVKLt6EKjgrg6ibrCQzn08Rh8oW5+5GcMOBsA3y1qqGX
V5KnjRHmNnB5UlQbo9Yg2moP8eWKLsy4jP5H3RKuaKuG2Ue4AP/r/iEb0XEE8j8gmN7Ja9qvKHgG
UILhnmsU0Ks0r66Zv80Nn0sS5Ub0Gdi8RRA9xQ0TjtbszY/Uzt8M1wYbVZX7oGPjWz0K6i4Y0+O8
olr+D5d/XMv3FpufDRzLEb57+ue5Bo176enTY2wTbkQhFyKAS7Cpbdow+Q/WYxo0CyldLtys4cz9
c8kK2W1M4EEwk5q1O4lf3LXxMc7maMvWY10DDTXcZLgVrnvQdZlto358bMwwXXkyn3eeNqwDJvpz
1Y+wPQrNKhMFgOM+FB3e4kkxIvMj6iliLKInHRD4wHHPgtgkuTQZTnEDc9oh5KzvvLMNkyXvrdWC
0ATV0r7LgtnxXHawJzuCfMtdlRONXfQJIWcRfm2WmHI9FEusmU/TawqS1ZRvFk8WEh3grQUUKAnK
sCqNXQMGYqcWZt7CywEXxLVuRDMwAuAfkIogZhrJsQBWxIrx3MFpclzaq8qO9aZMSyBrxm+WJo8W
lA9ildTOhPGVzuzZyrHm2ZiXuC5uw47cj9Vsu/WRfT1ifWBzdeCjiMPXCZejUvoPxxXhz5n9VAT1
AhZVEL9KF6pF7dvXtlU3ID18q/jW3fQwuglJx5IywDEZ98qQqz2lpm07AJaTVpc0tzWhJXgM2tcp
lS9TkH0TxtGuZO9eHSZ5AKRAypjMiNfDMpU1FNhFXljt+d0xdqdX6LNTw2pO4TRJDR9fiL9tFz5G
lhrfhZXGaygjbGJp6eI6oCqYcNziOtYKHLWVQfd2Q/0UG90je2M4iHX6lcz+Q8DYiRFNxLTWZvfc
l/dS9Ne2h6ANgQHxScbkVJrfWqePU2mYG2KaWSOT6TGYDgaGdEo2odmTckEdGgXNzTTMs5n2Jy8W
rK8CO78YbggtxIWDG+1LBeIfYuBHzxtdxsDFgg/CHnTYbPsaKqMwHO9ayCHZINpoyNihVe1a9dZ1
860m6quEPIbBo3k1YM328ds/LrPf2NuOFeKpaBNFmdSLrTY5rJLeX4/NVYjglBGn/timDdfYdO0s
HAkGppQsr7Ys/F5mkFYnUTfnfkqDo1Tef7VI0cNBOV3lzMpXQ+4R5OwIAuOi/l3aE51qzf2bJn68
LhuNJC9EXxM5wxG2CPEHyoD/LIM90krkxYa4u+4FVjdAvhmXTFj1h7LND6aqOJOQbR3of9chWjMo
O067BZLDR27KyYWUXb0SSfnomtnBb4IvirN5NcoKLniQIzai6II5yD1gzWa1y4XHWs/YGcKEZlBM
86oX9l/49MaB8Btz1QSfY71oz5bJKcrvYivonnpEeQU6GC6jgo10Dme69YxHQBR7qZFBxnNA3cg9
hoTg5DBGYtxonIFVvkPs50MbELCXe/4R9i3jE3QwiQvmhXSDYxKNG+x1Cf0F9VkOJxytpXvAc+5n
SBXz2vgpY0/D+aj2OnXPDHegNBncaDWqejzQ5YPF2BOKWoCn263wshfqnPjJG28+OZORGW/tQdxH
V5IasvAvc0usXaQPtB+bMOTkTUu8YZbO4j3L0XDDMhzAXg2qcEx4SEV+zser2yMHkPPfPLGunMfT
pkacyTPwR7Xee+fCNiCb5Rj39JYdQP6orbGujDkVYPzsi6ja+FXx4+fuY1IJsRlalk71hBBJObfa
SJ8GTOG7YExYOwqmkJkxqz0jntw0fsO2kI9MZK2akALWpYBGGacwEbaGku3UegacdPNNUt7yhRKb
c3N08ZLOl4bNfsIzb2v0UHY48MB79iV1x3TTyWhHB4eZjnzbPvvLCgb2t1H0GKwz+LDWiT4K7P+I
G8gkBrdu5AtkXnbIDh9Alp77OP7CaI9bGn8x2nofaiVou0NKZJhvMZab8+qBMfgwufW+yXK0PU6I
0FXpbvu3d2ygGK3Yd5JMtNHvxbr3U8gTTBHZ/TCMCMyGqyYotunyuIoa6K3JSA2k2Bb5OXfoEK47
j+9ZJO2rjMZm68Wc3jXbdWMMn1LbQm21FKfC/24cfYmXdjVAQb2Fknwozeas5uw3qR0Pj363m7tz
G4e3uEIyjcTlv4IwDfaZnxRmSJTGEbJ9gb2qaJmm1U86xcu3zAq4jrLVhKJpEzY1m5fgZif0rch+
2PsoDFaBTmDQzNW7YswIkb/YuQ3j8Sjqt72z2Kk6gUbBhocghndIF+EWvXa5UsS91UlQHDKnPOuE
sjRngdR55rAJI2BTeW9flBzvpfkPNtFMq7KvP6eAdVS1YLicACsT3onWYO5pOBQ+g3yrWZKzIvtQ
8S8AuugwjlzpQ/w9tUDtFYAVrFHhDw+iuw+TgAEh5I9VhdIF45v6rSvP2MSl3OdieCh9Y4Ps9mxk
Zr7Tbn/nyuCgI1kwbQUkp8r5mbwYVYvPAz2gQNd4pebqaAzL7rmfX/Mu7uFhQGhy4/gDkEO1rpqO
qszasqV/6uz4bx8b5xkPC0oU77fAoNjwQeg7EACZKNEq2LTzmsthw9oXL+IyRDaLH1E8NW+5+IuY
6bUZzYscmXHowl1g49EXKz1ysNDRpv0fgIWUqhrylqhJbJUN5PQB6luHUg/PmQON2pFoatWZERTh
N6CmyG//CmJKTexIB7Lt4rVvJFdoamzHitTajV3f8C7pXzXEqOJC9eFnkTzsvJlv2NVNQKPkw3yt
v3H5foLjNPaFoykvqmCbaiRrpZTfiuXRbpDz+1yjE9BMuYwcBWyjyfkaCuurJ9c5RIpoNV5zdCtU
V4yBwDZY8VvYNzsL5dPG4PlsQ9Yv/aTf+oE1GtaSdntH4vxRWGGwylxP7WqNds/TjF0nUxBhGCe3
JDXutgZpwwMNG7YP3//tw1tjerY6/Sfrc7jGqZdtzb75y/b/jVct23Tob9aY+glHhrW7cs0yxNaQ
W+u1fquc4CFIrVvsKQ8cFuO7onKPpWMBv2WptnJKM9vPkoaWFW+14dg9GRFLLupWEjWaknWAycE2
D/HRVulbofhExAF4gcQX4HmpTPYt3w/FIYTPSX4EmUEyFadfOZgvRQNknQscKpb/1Ni06X0wvi1H
7Wq6+g5h4O3gciuy2wFO+W6T+LS1fBiSJCn65d3umK/1efFplD2S4aH/b25oumY7K/c1R821rMvz
PAOtGA2iCyrMsyqe7RX0JL0a+lvqR78yar6ZFt7H3px57tEWNw5IXyMHJF5fTXCeHFqh2kyu1Cx8
060HJGOtOpNrpBTfrvUCaZOb22uf2GgBLejHe+LvXSEj0BVyF9KTI8WmvVNQhsOxePU8/Wi3brz3
Owi8TXIeexTXhYp5VMxsk3kzAYnveQH2q7Q8ps4zfc/E0x/W55SgX/BkW+HxE9SQkbZ1fSkgSyC2
xMmq2u7QROocNBTFlWMf7KoekZXRU7ZBTb69XayREjyaE9Ia1s8nk9d+zuXJlDraBQUGb20x83Xq
+rVtnG9UYBytMT7wqSnYv+ZsjSS7iDDgXEvSfMMqiNGpQZKNbomYzBOyd1DLdUPSE5Gz5KdYrGAa
60krFa+DPE73Jn0IASj9PqL8X/eRvMeFZm4R0kNA4iBEdv4VArCRIG2Yk7J+ZQDPzHTmsR7kd92B
KnV0gyyvtl5wClBlpOmmUekdS9adtKaZ+r1hiji/hLazHSpcyLZmeoJL6UrMEV7tkPpiLhk11Cr6
qOeYgEc935IqfSvVlv1oBsqx3c9s3c6Nb59M+H/QiZnw9BGXq/Trc96lm8kghy3V8O4xUMF87Odq
Y3tZc4ZJUTJTGh4qZP07ROMcf8aprameXHN6sXlfTI+wJp4li2DjIroteujSQ/na1GDFfIMihntw
oIOaYgT9XNutcLCuEmYubRrKoOi/LWeWe6i4xVpPyOIHqlCu9sxEdz1F5hpf5J86ImwmNQrG3qoE
tu8hB0it/ugzZzoBbLiKaMPAmt19HeSbMY2/pYO8pVoaq8buHjuLpstnPUkguA3xrmVr1VUXz9Gf
tqfHQ4/PbYi66Vi49Ucd5jeZBRHZIwV1845iD/jltRJDvyNHCiNham1TMtfWSEUgURrNn2qBCKLx
hfpMGrN022pXpjAG/B6k3bS153w6zYTbO8W4G1JeaKwGj7KRw155Q7txiv9a3D3Yl/JX15+f27FG
AOjzF88mjmSaOASNHlGyYL7y+aUT9vM8N9F6VhQ6Zde9dxNE6qR5SGr8HFwJ23C0YLkO70MNzpnS
bqUjyEk1hNLtMETECHhvnp3/xmL+ZEYO/lh1t6wcH/wwXXNS5DssRCEwBQ5ZQ/Mm1CjfXUKmQoq2
tTlSyNbNKWz6d9cjZQ9VRLCeO+YevkcagygPZT47WzsQI8qoNlnHbXIf0A7z/0/gqkzqVDyiPiUE
QN1+IznpsY/PixxHv1NJYRjjIqsibtPBRLydYpwD3Tshk7R+WbxxTCWE77TiXVvNypAO4aVqJC+A
YSfjouKSO8FhJIiqYccle9x35necFU9SiYg5M1PGAZZFM5GtYbAy3IZlaYDqNd4l7iZYp+V3EFNe
O356jf0aPpEjLgHDlIOrWf3PoMo1lzEjpCBfe3VAkS+uY4jMvmt6RIK5XMtAUmlIPkAVVayXWquh
pVXtXR6woQQGXUgSa6WHNbBDSkS5OpNGgZAgMka2T2hM1shgfuD939Kej7QUy5TxzGgR7PLyBwhb
Iuu0plAu20jus+XWxlWo1ohCmUH4I9X7iATCUczc5xagHohytjfJKmR2R9JIsAMIbxPEljN77X80
HtZdYVTfTj5wyf9KAiLXZksiKZkcAvNsYmxTL+6Z61M6LeVzbtArGZpNRp8mJ78K2INlE3Nf8YON
xbjmrb4SUU2lHuWvLG5YLHnbrgNjrmDQju0t7gj+bU2irPQNc0r2pObkaSpScXKq9HkwbjrQd6+f
Sjqg5ByrCbxGEe7pGbxjVSYfI+KWo4bskzcKTPHMx7SJTTAMrnc2yzTcT6IlhmiR9BjOu7LjYk+5
uYfqtsVgCPx2V2UtLW/l3gi2QaKq4teBtFHOVWYy7puLK2yfwU5CSw99IRojnHP6IUHayWFUfROB
J7qIx1HOmyZEWOnK9JBE1rARS3SryEE5+El+z2OXXTBp1H7s/Ukz5yBUPjEIQu41+fNVjw64eK2/
vWoPuBOcQxadRobpy2f/Lsi/e2ISxPPnH8mtTGRPDA982DBgYNOnb3pO2q0/EiEh/HXU+xf4cZhi
/fI4DMhsWFqCCR/6i5+3eyPN0723pKMJUi39NuEXVhY9R+jJJzmBrY43PqN+hu9xfppK4IU9GfRS
QiSI68uECNAC77kxmn+G7YcqBM0gXH7Wzjyj7ynIX0g75nzw5NuQCnRmHKur/BiL4sDvoYlMB3gI
nsOcZlEX1xpyb2Zx2YMRvtZU64ssRpyqZS1QDf2TilHMskxdtqU1tEo9rQYDo4TTrpMJLw7iCkAp
2nJIgAr/FOh/1sKQn5heAkTjOvj13Nx561ivOSmxUnCWYVMgH0jm6Wr0yWNuCqY7TQJpLR/J7ybJ
1SFdDd6zuQu86JkYVTggUBOb0vlSCSkkrQXY1RICRH4Piwev6DYlZVp35QbGFkrnsahJ8HX6ekVY
A8TSXR6lJ6MjBmEm8az00mVfyRvmS15o7GAWuK0vc3T/yxxMyykjUiMU2ZnvCW2lS66lZIJPk48h
xWcQoM1Da1fDGeXJnnD7nxq3+lE3zjYS1r8J5g/OiXtHhbdruVrXJgW2a/RflbeZh2W33ngtsmai
AYeAqKpMUyBbzEhWU/7CHg2f/rLLrKfmu8lLxKAB2hIH2C5NQrYFtFqtrekbZDtML7xRqxpVAtuE
6dOtiAwqQG4zwFOnsK8QmrjmweXSLjucHSVD8C2c8WadzuwZ05LyzM2S8JxTaWLJRwIcG5vS6ujA
AiawiAmdPQm3O4ADxAm0FdJBSwD7I69xbrkZqq7GrtRmA2szYHGlx1/mUFLZ6E1ts/zibyOHj7pk
VjSz+mAGLQ6daaRb5G9bWU5yxduSVWgabQWEJQLp14angkOHz9q8N53Hkmkf86U+2aChGHdVH7/2
jfyNVf2IAMPUKSJ5Y2igRUIP4FQwRgSmgT7XIz1E0mBEEtu4Za0hYwXhZ+yuZmt/VgMfHpPfNqf9
xQr7C5in5gGQIcAeUIor1ZE6Sg7itgmSKyNlOCJlP3Gno2zULxa1HoRi6jfDr+8264Z9KAjlxpj5
gjvvL1HF8VHgm6IXtveTzXCdYSruw3H0H1LlnAPG/wccD58G0jHkRJAab4SZIpCcrJp4kVjdIouV
rVbxo2VErjgYBdaWZnGNzoCvCPdhqqIgXz8UkqtGRcHeHUre10AVT+OAV6QbzO+BRpPhUXxCbVKt
RU8UhBL1E+xFn+pJPZWiu4Z6qs9V2LUVF8z00ovaYLvPfIRV7Ykrtj4YoYGnBJ3QZHXnLIvLU1AY
bJAiey5w6HUkdzSatK6iS//mykuObjDrpaNUB8dFXlB0w52up0EWMJKhKqzkT63GbjWPZEZKzOk3
1Tl/SPkzi+zCZxnYomp+0AWSSu3qixsGxiM7jO9Kaiw1yz8N7rCeXBswtKrMa5sE0W5gsh2yWDl0
GNprPSKadCukWQ1jnBjB7ZYJCApFlU7bYTaKU1eWrY2SM8oOSOKDHVsMUrUUDC1n+fLvV4NlRqdm
CK//+/ewCvM9RnzCu650We1zLbH4zCj41z3CFwsRzp1oFY2YEXgMTGB0MHa0Z57cggIIAF91Tbyv
l/R5VOhYVEFCbHLL7h8RFPpYX/l9OI/YuKj0qw1ce0vJT4IoQ1IQhQZEPg0xz+youbWvjxASNjzP
+Teqf846BHDKKOTLlM/o5Z2l/24998Uugj9Nkiz1jz2/ORkLA5Nk45soqvmt4HQbk7y7JyMRxLa/
/yflY72ZPDlgOf79kdK3/Ms4ER4LBYK8IEAaduUWJw9849pqCuf1//tHrr2bUXtvTW8PT3kDJdgq
7u7yBUEHoEmMXCZCCWfqxS00/fLsTON+iAjqXVnBuSdY6dbnnXcbHAcohg53BSrMc1gE4qhs8yVX
syNXce6fxrhAiz972TXoSL+qLReYYuieeeJ5YYlvXCeZ553/90UPyj8PqY+oy0tmcFCcFI4vuiOm
PHEvVC9vlicPQZ0TdZc3UKtlkb1WuNtVqJ27Hs3sFaDKTajReYDyGt+kPbzVE2+8NHvr0HSGvpO/
VT0V4buaZn0npStbi1yDZVowzYZdYunFzNEO/r1y87Ci0g//g3y890WWnwR4maOaQVl6tZ/tZukR
ee364cFdpEweupFtR3VySDNVf1YpF6Hf5O8YzE7lELiEhBjokePE+kwwi4PDzDmlsJmSB2sF6Ota
dldJ+5Q5/s8/hgYCvcXm+5qoEqMqkAIPIzGj/ylAcqlstzjUsZUe+k6Yl39fOj5E//dX//7RYgWw
SpLqYDEMOxhjECCFQokc5MNrMMXR1Q/YdrlIHza9aF3ke6baYY0wEdPI8c2umwRNdF8fpQCL21f9
OXfc+vq/L17Ih7qol5+3OEIKtNCI/L8v0SJPHQPz2qAbPhb/LPIoY8lCHaEZSAHOFyPVRCuAxTIb
u+6CZmnbL9BrlfTLj1udZcTKcWWWGIlgCiYbpFFZfJF5C9Xajg7CAW1NXqflb//9ckgKAgMZ+7UB
wAiLAMyJQ5ALwgXH0lbt05QhvyuqKT+NC6fFkOE3FKFqbwnfOvvjbJ1T48OuICdsg2EMX7nYjRXP
cvdEw4aOJV1gQUiqqos7nSfSeaE/M5w1NYk8pVuoB2JFnPXMzsHitvm3SaiBTOe4lXdmVl0Q1vd/
bce9ermQT6U5f5T2RI51lJh3n/MNeTqZyXo29rZ78/APvfHD9Vgy9HhxmeXmqXi3VG/iWc2wSxg9
uuOayalfBF96jJOzi22c5cLEqjC0d0ORTMcBCwFlQ0wbk5N3govlCOoHuZ224HWSsX6wcyrxHFsf
gb45+rvldfj3JTKR4PT/h7Iz63FcybbzX2mcZ7PNYJBB8sLdD5pnKZVTZb0QNWRxnmca/u/+qGq7
Bxt9cYEDopSZlaUjiRE79l7rW+WwqU2d8mM2C3eGOqOoN/bm7AH3PXq0DxCvEFO9TPCrbOLm4/di
keAeIGONDT5K3pjA0CeYKTAlioKVPhXd8vHO61NNRlMUKt5CicD/EQXE7Kqqd0Yl3mKcSQy/ZHpj
0GiuM25JKiJVklUg8YjH2TnSomDtDMFw1PHdkNlBx7VmPIvUxD2i9fWOwsD1OkXZsIoMHYtw3N4R
kEMfLi3/jmJuPww+G7g7pec80Ah+1eyQcLPt2Ld2uPCrbaEuqhLV0+9LnxfX0M6RD2c9EoDy1tMD
uUVEldDPDt1tPU0fqlBy11hetjUo/eiU2be0tpH06m2PYngqTlMf5axkwz4qZPLGGxUcfEMjKl1H
+pyU4tBLqb+tzLQhzJ28qoWTeyTQ5QQTm6P5ERc9DUIFzxUOxEul/O61sKtoRaoQia6mfBdhhVeQ
LdXMrG4LUiB/FhZjIyYLYaO1b3ZMu7fvUjQvSfpFDlKt6rpI9nBb30I5gYAYjedK9OEl4UPkw3v5
PiWg9mjX7n3BdMeJ+/jdpMZaa2MNvRGPnU+u6VFOTsJB1MHWC2EHpTkPSVgqd1Pf7MxBLnNgK/AW
OQMhd2fVzvHItFmHiYoYkNi2rVtemvSE+7qieVtW2xYl+CVB5HnBRMJzafWfIKymNTYEhC4cEYgU
C9NTFRTokmy4vw8cU5w4/o22Ho5SGl3byRqtFxJtFAEa2LbSMY1PpZa62yq0KZXS4WgC4AI8XDDU
iprxEjtvmBf7c6ZbBD73yETTWBMn7sLaDd7I+9bOD6a31FoO1cUTAHdC6uagDaECC1PP2Me7oa3F
8vGxF4S2MVxrvllaYz2b0c++pfi1aEwXiC6g++CVMxBCsk4E2OTSiINuHp3LGemAD9U4/l58YvAL
7YwronH4QtOVVqLX16hxgvxqgtijDQMQ1IfaqZB8GNJN1tV8lBhaOFETpd2BjybBOtitBPOYfh+k
sX7LtOanSJBlFb4UpyrMdSrGyno2yvgc4LxGmAW2wcS6SpwDbg93iA9gA7LbRA7uGng7ycwdRgNL
NL/sQqLF4v/yPOpZem4hRuyqVN47A9tRXWX4hfLOOwa93IcqediQaeR1wEwUcGXOkBZlfOZiolXh
ug+x/udz1AgWMmP1eGM9p7tLvccHXxLv4alRbjFPplRptlyzYHsYiFyOwEGrnQKCj+fFgTaoTrLO
YFKBRcpDMlEXP2qDTd7nEPBYoVrWwg0V8C9DhO4qiBxwJZON16BxvL0IMm2J42iiKO4xQIw1Ruwg
/PAhXDznpFrMXmubzCLdXOqdFDAfuGjEPDISZoWO7h2ipKtTuxy4WPo0VyY4xYn4EUmiH4aEDnkB
VW0IAFeQd7R4LP5jMBGrV3MfOAlSC99txfFxGYyR87ebZjRhXMrkWITM6SvN2gZm/wUNB+awKmAN
cS3oSEGDltkxiAFglLge1TCd+vkyNE59aGh1Wh50Bs7R9ngAa0+fTUYXRe9OadREPpOhKxt9vRh0
VR2KKP2SwCgjuIgCM0PrAyRa6dykQUqvruzYZFFQkE8JlrSup8uYz2V079+A/bjb3BcwoOezTw0B
7jUDfjGbGt+AGxDzIFT9lE07omam9WPJGYL6YLVNuc4EOfSj1+wt2dMYDKrhovcRemKWom3TgMLW
0L3qi7l7TDuMUYyXElsUi3FHBPGpRA9wRwIOZ5Wf2voSHXqVZWqblVDjA4qPuouakzuonrNYAiU9
L1cYmvo3Cppyk1QTIaKRgqXTjSfMLtq28GprgwHEvncOC8QUz2d6K+SwSTCfUka4NRK1arxuZ1Zd
cM886ocad3Ee2cupDKtTXZnwdWf6xe9nPoT912FeAZHv3ibLoMYcOeCAjggA7cwlnoY8uIwwuWVV
Maz0+ZYRGDl2yfxQJl2wHbWwJNvK9Y78oUSzTpxymUVgL1A1C6tuqfhy2GW1h3azoSkYknKF6HHa
qgLRN87n+MTYM9r7ZfaemzQqh8AhhDtV0YnfyPG3JGdMJ81kZSfNgBkofXNwyu1wCyYc/cHgOCPK
+cKb/HMEwctVyanrP/qpta9WTv9Cp1MJGr25Pu452yhgBNuNffZ6MzsEuvFaRcah1wb9vUdQtWla
8xkTbXU16VQbSoH5oipd8NSGm0pS8ifLfFbx4hVJUSCL1P+aTiMMJzeZdo5ecqdyw9IQjIbT4091
cBrU99kLRMBMeMX1pW6CsvSmYlR9ZXYcEk8g8/k/X0YeB5gJ7Bo57xzjB2sdEep0aJOO9FBp5atR
17Z6qORFNQzGOCnIXTRnXoi63Iwczs500bZ1GRWnaGbmYUHwjnbV7gi1o+SBbbHKuioGr+fHZw2N
IMvZapKjetHzzjli+oG9TB/7Y+zsFXvdOnUz9eTQld62DWaBShXEbYyhdxqttjwaU9XdnChP92Cz
Qa91fnd7XEohz76efurJ9GSmNjNviktXDLdkzproxhoOlYXSxh2LY6iaYx5Z2bGKWvfJUv3msRn0
E7nLvz+rbW5+gW12NTQ+DqKJ45fSsnkzfMNZoQU2t/DA4710LWs1AIBC1zxCJ6rapVP01tFoE8g6
A3f1hPfpmBeCkblbU/xBz0MuaWT3KJ+0D7qfzCws5W9VNkVLL8VMVVbR7KSq/MvjoqTwL41vjocq
rvYMXfVVTiTskgYi3M9QDog1jEh74s6jloi9u0tyAJ5ttL65PZUMDPFMR6WYVprvamutC+O7NOEE
Q2HoPcV+CC2oYUq6NXKHZkpREsUgY1McW8HIJxLs1RVNpzEKcm8TjJra2Czai2D+TOOBBdwAAmOt
KDsqv6oPUzgQVTpfVJt8sCgMbDlhfCTjudy4BUHXAzqMl5GqYY6hzdXg1Juib90dthsYvMI7tgYn
QBPp9aHGe7oI539JziK80i6/ZoDmjpZsg+cQt/myNNJg13UdIBvEU1skQyhzdRsfO62mDRGHJdJX
mdx6ZV46P7HWVuCOm8qrk5sr1OUBgoo7MkjCTh8hgiPaykPT3jYxMwGV1DDWquytbMve31vEbqKr
6PLfQUyIxPxV5079UuPstChaIpgKOqdZbqSXlODtJ2xPxXZGwyAdMs5eaD3R4qmf5UQvI4yST0rf
/iPGm9RrSQIQz2VnBaSkiZGzl5GUB9G7v6I5SKEJShvHBXMr5rvTnmQ0HCSVCFZidMqbWev2Vsef
eahUAOxi9Im/rbUleULpNfOIz9AiA2BX5TiLR4ZUS0ObNiUg7cdDDDasaFlAn7dBWoEAKV5ZGQfD
VmFr4jmd8RzTbjfcVd5b5jEWdo5/WiKFVRraaQ9G8yOQkWUX9EMJbLEj7oVpslbfugaimPRxehSN
+yZNyoqG095KTA7qhFlRv5RGpU6Ua+pkSS8kyT59VmW+iz03vE2Z8F8kkS/LqY60rSB7eJGLiaC6
oCk3QWAxj3fUqtWN8AsqUsAUCDQv46B9i1StrVOyn269HWwfC6oGdjIWqqcB8VT4vn5U9hSftECd
kbrP/dT5/zLEdGKxp6w0gTBkamX98qArlcm+dwfzAinJPKEFgzNhm1C5jZDZvsu0GFVqU443U8Xy
GjsfnqVRvVT90jY0tUvC9iJESseq4d/AQMjQhdMLLRUpCdU8FmmkQEfqLSaLJ70lZNSYu1qcWhZ0
TLSLaBtS3chL62vrS63GaW8FuI75jWQ9yj3nWm/1+6BlZNVyolGA+8X1t5WTzJpNl2QuwdzyOBgO
mxrrNM1kcI2SuLMJrMYDA9Ua7q2Qun9MPSs4qIRS3a/V3vCTz7LtVr4VoZMGIVuvrSTuGNjm7pVw
3+jshjoADo6+ldEBZjCJEnVR5SCMJ5iZo8vhwW1T0v4oJ7jkLW7sdV2Spglx9C3AAHmJ5ouq1XUw
q+xQwhORfr+VdmJduQF6EENzIxMfX3ooa0XLsVQ/ayMHtxD3wfP4vcXOsUkyflLT2+koVLu2O/aY
Ag7n2AjtrZT0yGA++cxBxZvXpP4NSFL4vpT0m49lZSQbA9HBJo1AZz2syNlI7mnLupZk32zoHo1A
W7msRehc//4wLc3uYIJm+k0+i/XO3RaMcXHyJN42UMusbYpXYaC9tTRtXLdAWnhDzXpp6o2zNVw2
3zpGlkyMjH/u4tIHRRDheg2LV92fDiS5ogpLnmfF6gWDf3h7XOKRgkDFhTziSdZeEQctUv2mNXbw
HWArI1i//jRivImdFls7kQ+02cxt0Pv0j2BcQRHA9rfyMryZSnPLda51Hu9LQcN9Gtvu4H2Wfd4d
qrJpvjCh5l51vtg1xtMi8dJn1ylIdQk4h1cZsamxa6L8LqudpXfVExmWgy3mc8qof+S65P1yw7sD
4H206+4ljrtdNmnNrSqRBJBBVR9ahySAorTGM8cuf+Ob4OE8RZQVonDMODZUQ6lVXyq/7fYe+qpr
yOF4SZIY9LTBnI5x6P2iU4Vm3HUhrbFoshijPxNd4KAdarOLNhysXi/BsgBa1rSE2RDVsLbQiHEx
NZgeqVDfMruc7lYoL2BWzatA2S+g4v5+lGCQlSLJNzp0gi8EGNNCtT8yS6eZOiT9Rg61/dHSG4I9
ab3ST8Omar6DwevW+WjL5zSCaqgxPic91QcDy8yzDZMPqY3lvsLEQxyUvSbuZnzW8EGtHn8KIwaF
jz/1tPzw5/Zrs0GmHFmh8fS4mGGFYtBGxTR/qR2c5DLPZSvlMKQsyetN/fTepJN+C9mx26gGaMoO
TrVcjQAHOh2d2HyZXAAD9KKbJTXFU69SfWPGzP/h2OVIdLDkO2gGTkiM7EVkgmhQfeDu02AiU9nn
RND0kvkv8ay5M5zEhKDTNCiHhnbP4TQ6mnM1UfYce9wqflEQjz5gkLzjM9YoBkBUhCJpzvFI9d0z
n98lYKc3VomCXUJJwQphf5ZYbG4dpXTh/6T1GD49LoxtzV0wPyE7k+5N/0VAtL4JNb97siSexICO
/ROqZU6Xc1UWD/BVcjEsIj9Kf8RoYemx1/G1xEyw4lz7o89V8dJp7Rq1HPDpxHOhhym1wdt4s1Ce
2UnXImrOV5Pufg51mp3knF23MluKKQSrzl01vIjFANIhn2+SPC6fOF7537uOeqyCA4U+od7aVpG+
lhGTexQHAhl1iKgQXIU+Neth0DAt1LYj6DOaEGAmi8+pD76gGZF/JB24wQ7l4BryqnUaCvTnsV1+
iXG3LWXwWaFmPlZUCFZdPWU6/t9HHdzl9QUaMgcArXVNxFtEiemCA5fufMO2jGzXRnVK781bd4Me
HcvBjVDT2wiNe1bprkiP1BxHRkIbGLHuPpi7ZQSy5bvHxlGHSFw8Ku91ouWHLunHL6aeNcs6dRl3
UFzEGqTmetJH9n50epNJuMyAsfyABcvg3/8kdrZa9INbvVioJSGbpEdDpBos7rUq/X6R6OgBxjEX
LzbmpHXU1GLzeNgZGQy1SjyD4YKH6DBNt4LB+V4W3TWUXf7W10W1rTUHGXbVRC+BM36TtbAudWyl
C/xn5iUdcTdlaGp2+YRkj7CGIVnHo35mFowzZO6LlnldP80gGc6NfE2z/PppMFRygE0EmCy0+RG/
0XZdytuZau3JcIcRsCC90DRprG/kUH+nPi3vDapmd6qvLHfFDoBnipS4qK+1zQKjTWGxTQ164zSi
cCzPkHGTJNw1MGRciCOd535y3iJNnttJkV8FNcs3jQ1IIP1O3S7uiCmQ+esor02XiYINY+CpymcZ
ZOnG30TebruSolGXTB+cKp5OnUmeyjS/rKk9kOYMZEgioUMOS4ZMIcvv2EJwBub+nqXHOQSMeVf+
ZHfPpPUtK0y87wxxEbAILPJ+HRlHWizpesKNexuKT4cR2BJOSP9OEQCb2rZLc+sMvMFhnrfE1OTh
GcBReHa8nEnp3x/LNnquaFrsHl/6+9cff8qDhpmKBlbJTb1+A8zGwt2kT5e/X+wa0LatvJ+R5je7
x9cD1Q0MCcSnbjSxthtpQh8H1MvHUdXG3mtNcYdB2r223yoDhSAOApyaVTMS05oyrXP0ZMGqVl09
Ms0WbuOGXzrwSCs/MOO9mHn5VVPvMH3t9IHSAiKKdfc878zmMH7pGIRSZwjgY7n7nEdIeQz5M5f4
Kny9NV+NiA0+7OsdMasTXXfOq0jyzT0hc5ucuS23G6o5km3106MpUepwP0Y8MfdSas1T7G3FG3zq
9kcxim5pRHQThMqTI1IKPg4KLmRHr+5x6fUBzgYCW17wV9oCezdv3bM9X7ROJ2R4qI1ffC5NsPtG
rq9+fweH9LbudYzg//enwX1N4AImypCuLm6DPf2k4WHsH48elxJk9I7tsGCnycmUaVq0XJUajkpU
+cqUuC47nL/IByp5oG3+VMeeeX186XFJ8kBw84Pb+Zdv2F7zKlR5rQrQ204TBGdtkj7EleTdmcr2
0OkdyTJSTRRaxq8+GssP3Et0/ydf7UsrTT/GVTLPL3NTib1dFTeKVTrDtmHea9lx+p6E+YZihk+Y
phevoZ3dp8rZ5G0xfu2VW6+xajPYhte3h023GXH0Pk99zh7tjXLzqK6j7IhKepmHvjyQfIvesUm0
RTJWHimCFUs6vaqfpkMaYWpkzc4fkUnAkfsFx2o23lU5dBtZvetk3Go+8Kxa5M8QWeqlLHgEcpSh
N6AmRugTlrFFVJm3OPKXRB7/GtQ7rX+OpoYdbZMGFyD1JdJk8kURzHfRQRpIpzW9Otiz+5iRlouO
MJnXVDSqNm2EKvjgWKFjybdoB5stscyURUPsrVJ4aBhBp2qjRd8lk+CdDB1Ad0zGEa2sAhuSqopw
n7uUmw6aOYbbGDoKYIqgWfKjLuub1zdImuqgWOYj2uqGGyTvvZkYiCTY0uRiLF1io4JQLlFLxnAW
ZnsaXTpk782T8kqG4fNfzEB+0qKI167m/Mjm7qfZIspnxL9sRTVnAVbOuqyp2YKAM3Lv/ySLj7oC
dwP+YKY0QIqrLisJhE5hGtPe89zrKLUIIKbj7HUV70MTZAkD0OJAoPDWgamydKoSRMlwoofZXVPM
a3lklouymIjRqmwDHWEarCeLo3WLHM0VNUBMDC8qooBiJ/vme7RtCPYj86eerZ/m+OEhfyP/WxTn
sUCq7JO5vWuwIyc9tlAakIehNtOnqWG5CJnnFiatsNkC75oR2ezpqW6zU+nX/bKhTl9MktTrLGSP
pP9GEtln5ZE4Qk0NYDf3b60m3ZNOwEjhtABVOk75YYFTm2qGjqU+LMIWG29gIztv830k9G0+EHxi
OjVB5pYO1iccShZ8TF0kTEfLJi2/6joAiaQrAb0Yhbf2zIKfoLWpiUtox8Uy8NGwKlTSg5LmV00n
58olLLueIuDBot6nKDl2eYhDs5O3gNntqxMofBdjS68N6bq0ES1ajXdDK0zzeyaKzvHgTKXZ0TgE
bfS4d/dlZ1zpwSRbhpELDST/3svDcN+V5C9yplk55Axg9AK/NiVAQEbP+QgqIsBM2az7ybR3pDUF
waeHb/zuQbjs2yLcTy2sANPhf7nBHnjIGjwKfiQWySz7xitjNdingNCSq2XHpx4iY+U3tEsxHZVj
C+7FtwfArYyfx0WVDxXqifgO3YDJVdr9BGP3FQgHUU+pbDZFOZDeikkOg2gycywFyqzVaA8fjhlA
Roxt0qWUPDhW/Ipgz1xDPGMt6ihce+uTQ9TaMKyfCk3EylUTJc2wMQkV38iubuYhabxSHIIXRluY
WMnSjS477+CViCYTgHHwjsAtgiBk1DdRxMn0NdYYHWfS/8ChSqsx/ySPxdzYvdFeJTpS24SWOBXN
J45z661gocxduZ0m7z1KMYtWI4NKCyPmYQiND83GRpcr6+aHIsU0hwFbC8zP0LZ5pQPtq0ujdJMN
7c4OuqcCqjBlMWGHFT6Lg7Dd+OpyQiom9yQ49n+VQbONmsheC9ZeUFF83szys3a6Ty9mCklmSEsi
F5kYxUj8GzLAwM6+D1Yyg0BmMBLU9WWAmuucz7eCo0uxtuDJInrpCBe04veJbbkjZGLd2i8F/YOr
jCDw+waoBSj2GyPIzVMYeginqwGACok1bAAsVUYB2UbC+yrRaasRR4TeJcmizsmM6E2SDLplrYrv
RMNcQqmKG2R1esYRgCO6GoAiq/hnPYN9FHNEuriiXInKRoJt7Rtdaw9tr65jZp4KgQyeGdHNMeCU
m+4U7htDhbO8e/YrU3IABUVp0J1bsqkWcYT0W+/SOwk6eN694mtXosMYS0yg3tSVq8Aw1lOVmQfo
h4ieCSgDPT6reS6Dnd3ctgnXhfKPcSl+abR+1llf7OI+0Q7V6HgHxa1HU2eaVhj4ezo7RMqXeY/w
u0WNDHj9lwb8EfSXeywbJ0STrr/zSXovQ7iFaOc2joKDYtaCMDunz8Cz8orVolrlBio+M0eRplnw
RNr0J8w1WIXhMit9zNTCALf7VhcAZZO0fY5LzT003rWscFrjEymWqEpRIVlMMNwY5ODQ29ekhEgz
+j0aONadjbxpNXsHPSb/XrloJQ0G8tR7xl7WWrLHZIiLP6hOepK5FwKfwrXnENZg3lufBAjI6ufJ
4F4T1RidtUH7NSTNtcB9ti104iPGXvwqsuydzgu6KC/+VbTdK7nuX6rJuMgALzsWncJE/kxFOJNO
Jdwbl0N2DMm4Kj+GBjRNq/dfylHZB1HjTev5OsZauLYJFeMkuHeCfDw8uVPOIL7RMwIquT/sZseE
fW33oThyaz0D9OGUkdQcskYMBRDiEM9vo1HrDxGSMCfK1B789EnZ/UWh/j+gU4AL7oWH1B1IqPBx
mjRamR3aMGw3acZnKcaNOoycM7wyvcS92mBk+Dn5+q3piqvwc+Ps1PGhrPydCjPx7szyEGQ6RFca
4VfXDXlSobaK+N5z7/kZTSuWdTRzBi3cRa6F0WaQnn4xxtdRjIhLg5Nl64gTc9ZgQ2JRMkz0IvDT
Nf2ODw/vOm7o3RBm3104PpHW2murSZe6btBtNvJmS/Z5sSy1Xl96o4++rLHWLe7ms1lwfs/AQanK
QC6CZKTL009ahN2la9C2mmQo0MBaurMdH5HlCj7r06SIv5js6KnDBOYNp6n5nhWESKTK3NSpvi0S
/6unFz8za0DNBBaB1jtcCBFdMt2MdwwUFrG21bSWBq/mJ2sD/8WWSctTpxlvUOoiJ/9uRMXXcOh+
FIOFsgZLzoZmbY+YeTz3FYhYOyl+4cj7FcnsCTcUTgRmAjtnoCLsGpfxvhsWBzFUxYGaiRHyucT/
sihcCD+yIl8AIaK1cZhVvBSD8S6gC2PlzqoV3eXEA7xNLLeH5Xm6I67FQR1nuzgETBp0zlOUIIp2
cxckEzCKteH0iMAsFGSW2S6bYtinHd1ZW5AP41EI3iuT2YHQ4VkOqzjCVs7o6ikU4BBa2qdLy/KP
TVWb+17rtqq2l6pyplOVxqirKlddrYLu7XQNEMn+7HrtCQP4uieO5rVh5apmAKWhXvhY15cSmf2U
QPlVnbPpfzW+aNaGCdShQUWSoxRuOrfYFwZmFXMITlFNWnNU+lsbe+yEX+vsUlwtmrgj36JQm8pK
ATRq+jfHL8S1SD39Cr67cTR/58KQPIgs3qCmovQZp7dggjBamfFXLD/asynqZu8jdiGmXL03jO1W
sSfuNBAUYjQr2aE0sXZj7YBTIBLH5i7ZMaiFblxAJvHk0F9TXK1pSh45x+X/FvQMhsx4Rqg0JLr6
Wr8v8aJGPqk+o04XDMZciKldoyFikcddEBOT+sUFq598UXlx7GxoWINcoe4xJHLeQVyHLIh2WWjv
OUsTy+syXGGUufNjUhTy6a5ij4O8Sc9x3Pz7/CyhSMfKHxHWc7Qx/SFHGgqSkitsw4J8N3//H/LJ
EF7Z4PcwaFcTSTNOCzgniE177ZCow/QLXYnNjoho0M/WNS816mYUAlnrPBuj9d0nft4IJUMzlCdx
OFz+/bMz/p9sL0daOv+AkNghFSPYf352oGI4+4wNz85n34ijAVq/n3hPrbXBXMhLWdvhxkr1dRqb
413IBmVD+G6J4My2o23qAqoe3bcT1gEBmoWVJDPoLKfajvgP/X3Cx4MXufhPQslMMQfk/dOr6jq6
cgzbVlLXbdpo//y8q1qB/kla0HuPgQkc2viC3xv9mTuqEzqt9M7i9A0rababqLB+a2Lg5cAH00yS
g3DPMbi2evpw1bjRxkodesetD9XQrVEjxS+mEb/47phufHTDDK3aDat4i94x1e9YHPV7i7FLq2HQ
TZi1SbGAjKCXDpDG5K3Tre7UZlGPl7g2YD9YwcpqQIJiVgIGaRJnkOfgBTwnPCH4To9+Pg2rEhcF
hZJct16Z35pW1M+8ACbgLhIgtALQVx0VzMIFHcpEJ1o1hHu4RD9nYZ3sQ5bsASZNE4WsitDadjVY
LhhyeJ/KwnF4dy2obCU2dM5azbHLIBPFociP7KHmPnfbNQg21gYjdg8+hkCIsyBt+R0GPidD20a5
rM+TyoOtGYz+MkjMZoOevjxYhQaDf748HoJRf4vQMW7+/qUkyIINvbM3WA3MxZqYNhqbBHlU8996
/P3HX7UDRY4BuTGmNwVXNV/KDAuwYbSnqSqwYOQcTQWY7pUzZow3GTOxBhg/yr52bgj+F+XcTKz8
3nmmO0S4hwB2bnD6ibtmBJLOJanhTrQWynwMbJdH66sQctyLDimJTyNjPWgZUchTSxRJaNBVyPHm
Pi5KqFf0yOYWr1S0xs2TQ1op7Z1baz/qqEvxIUP6IPQyPzwemnF4HRnHOLU+HKY0vbeNVe7o1dJH
1S5TQy7WJI1z5yIFhSD2RVAL7sdAQmwXRUSiAZj9oR7Vk1EVSDcckh7ATninxyUrk3Zd2DVYUzPQ
TqmeUxPrDckx1FlPVV/I1xCgoqtF0/OUZQaCwslY+dRSIvDtr75r9Pi2QKBIn4weY2DU1JT9UoUk
1yR0vJlxovAfeS/cybwZxTl2XOfaGLl5q8eLHZvaxmob9+AMCAr6qgFcK9XAkdqSB9JooLwX1Xi6
DXwqT3iUK1TOlg8/oK6aDSMQr11MdmieGs5l2jwsxeqVHB46TDZbOjDTcdD87EKgWMn4sPoEOkqW
qZ02eDKKpVH24jBIFy+pMWp3uiWMRemGLmlRRjSqiVPISjEs4/k+aea7I1u7vkp2JPnl712RxQuf
8Zas0uJughWEkzERpTCDBJgouScLA8S6ZzknUauEjE/GGGBd/YsjAF+YnYE9C471LfFxC+RZbq8C
NZ9hwgRaX20jZJvSemnbQ3UwsNsuSF6o0xq6bOVgpI7QVzCODQ+j4/+s2SFQp4ynaTJR8sKqN4yS
oAyV7xsnqvaGW1Ca0/3aaWNYX0KvxkuaoyTzSpeJyfy1iPWG/DKsJ1XtcFShhEYB6pQl76smj7bm
Xgiai3m2RXBCQ/HDs+KBYfaZosE8eaaFfDXJPpjDW0fb631oRxWGwLhOyT7AEjly9vTmRFhZmBxP
9Kxeh6RwbYc0Q4ChiU/UFOOXYMalu3lqwhbsGeDACK6tAasxavAUKRU6T8cNfuHaNXbMLYt9CkVy
1bPcLOtRg+nZ68UtkpO/wzJ7tBOioGVYWRSrRfzaBtwiWnPITSKwERdGm6529Itm0+ZwKjc5SBsV
r5n3Z4kLHEuqJNQljyDbjIfYiaKPdgY4jzGB0s4k6Gqgd8CO7smL4bXfHz4gAl+nRaS9EzcwwKg6
OCOiIPixVvuG2vdIw83duelgb0O9+dUFXfoUJkN5yYRuLxop2wsKRnM9NjI8WX087jqj+8g7Oh9d
j1l4sIdVijFz9FT9XmdfQhPJri85Y1R9klOfQMBMuktjtfN0Rcu32DW6q6PcgxeIc0iEytXzTG0/
Zk5FoEiw0D1J7QA160ItxURu4tQh+kzD/1Z1mzRv5xd0HlVKjGkaYQr0/9XPArbQKeqhRjW+3x+q
+WLSQVu2nWGtoZmwg9ql2DFsS18m6Nw7mwMH2UCUitIDzZQYMIZAY+5D8jFWGu2C71q3A7GTHenV
lNvU8qalP6JWoseP0jpNzyavwnvaewBNPW84MKg1fif+/vcfw3/4n/nt98Zf//V/8PhHXoxVSOPw
Xx7+9SVP+e9fU7v/8W/89Rz+qPI6/9X825/afuaXb+ln/a8/ND+bf/zX//bsVt+ab399/CxPdX6A
+y5sxicajuP9s26T5vG8/4vf/NPn47e8jMXnX/74kbdZM/82n7vqHwO9qSh1k2VVGI6BJcI0Tfcf
6r/5yfzt98z/Q3/543/e18/r+9t69b/+9P5ZN59V9qdnXsxv/+mv/B0aLq0/u1LoUJ11g6KWZtEf
fwsN5zu2ZUjluIat68K15B9/+ltmuJR/Ng2ddgVTG0OaIMP/+BOawSb4yx/S+LNtmlK4qKNtG2eO
+V/JDDf0f60J/z+vxT9V2k3LYQ+12NJH17OoLGuHegGvKqEBT/3/Zu7MtttGti37K/UDOBcIAAHg
lSTYiVRPdS8Ykmyj7xHovr4ms+6psmlfeZy3esmRaTsdQhfN3mvN5ZrPqGnR4wuoE5l2l1g9YB8E
VaFBIcxK9pQxgCQoMsUa+1ohCnVgFSmvvU7rNntz3TFY9pqV4DeQBDeKUGx6OhChwOyXlhX7EAhA
UMfj+cc0mliK4755mFuKaQhk8ECP7JOz/H6oHIBtacQOuzuL8KEj7FK4XuPYXZssT1NWPk2k0uDw
ihBVeVSpOaQ39X0jyPuIRqOncB0T6zfkNIsdVjijSEiUdPymUMc2d6211xfPaRJBxYzNiaQRnMca
kLX2jMqLmvi6JnOGTJGNHoF5s3HCmjX8Bf6P6xIb4FzGT3T97hIcEmy9j1EsNo09EemQtupg924D
At5k/5VU5FgIAg8ax9sEATT8qIWbZlb5D+iXWMgpHy+tURxyNaPYpR9HyOO0zHt42YOufwcY/A7E
tFmFrqbxe/CFXJwK6zwPztBqGRF5YSvfIAD2ANto9A04fVGLMMzAcR43w4NWyQ8lkDzncPO/N239
A57+wgVOsGQOMZZ1iAh4mO7dyvlMc4wopuX5Q+DcFHH2Q03NvIgCCZyPgyaGAI77BpTlsY63ci5p
NmecFRIoWSsz0od82YYdFXwA99gOaB/YsY4jvaF6TZxncosoZd6UVPYeBuNDkoaEli6zMDsQEr8w
nbTzdRqJ8I/ikDtIPrlfUUHAh98Mw21b2mIlvdzY4N0sj3nFVTjZJ3ZWB3AlFnlqVNFrQ/gBnpxh
3hvWOeMeK1xv25FFxYMehHlXohisRMZxPb9x7eaect+6cAZ/GqP1DNDLjiXM+2aDAABuSOTd50l6
pbcuL/MPbSDxidgktwnZuszXmZC7pG+PlQfCy0yOTdReqVHg7DrnvNQ4XXIigrNNobIria88VUQO
SKw+Okr+2rSp3KXTg3JKTHZiWgeUs6wyvPpn8vqPZv3/cUr//3C2luTU/9fPi8Evk7MfTlX380x8
/uP/PfHKfzGzurhmLCZLAav13xOvsP4lPdtyXNjeJnOzzez674nX+Jd0MMro/E+2bkJd+r8TrzD+
5WH+Nl1+/3z0Z6R//1i/rLX/b+39X4XKb8u46FpKGhdHcYu/QzJ5Ww4SH8FM/utRvA90OzRNieBQ
dnzC5jYvCQqiDSfsCjBFu/nprvz38D8PdznL/zMc69B5vTD52VmEfp7laTu6UTM74VJV4ioSyYb5
Yvn1EAar5i/Vhf8zhrRt3TWwiIrz7/9Us5FiJsfHc8Ml5DRaYzDUVvJHsI+38eJmXHy3FgCm5Wez
2HOBu7+Mff75f65sMLbr8A8k9a4FZoil9Oexo7BSNMlhMzvVa4SfFgsOp2KS0E51eB1azTLFV6zV
6Pv7xV+GPge5/zK0a3q4CWxdMr5juReXDeurKCaNoTV6pN0dpm+Etyn51NZ2JCxbZPbGlW+ZmO++
HpiX9GJcC/6P6ZiWdM6bmYtxyfuTA5kHlBTr3EW1Fpl+oLXTSgll/uXR8qX8NpTnuoKby3ckrIu3
J0afloeKodpq+rATeshGGp1ifUQnnZ1ojHgc1EBmfn2BfxjVY0jPc23bMgxxMapOTBxTIZxgjDM0
VQdDfKSBav1gTHdDOqxMb28Njvb59ai/fSkudTEb7L9lUy7+7XHWhqvVKfHpS0j6ZCYLcqA/4Sug
3vx6nHON8NfXxuK1EVJI07B5ghcTwAwHBm9xQY8c8WcuiEcVcJp0XCf5327k75dk64ZpS91xbeCF
v70pBLg6VS2SpaD0p8fvUfTj62v58wCejiyHiijfPtf605efCqfhmIM2IgGLW2SliQ09b/2vB/n9
fecqbCnYMXueaV/eMKWjP9MVGK85k96aQOuOxXOMFw5w47+87+ef99dnw67YcoVrWI6N9/3ieowg
da2ZQ+Iy7NWyKdYz7kPh3QcmBTiiMr++rj/dPMu2Ddu0BK/C+RTw881zIKcYdgU2aQjtBz72e6oY
//G7xvXwHQmDurpuXt46bTAUzSeeD7J57diZWptiWVPt+2zixVkDUmvv/+OL4gPi7rlMGfK3OziS
JMbuqQabOxcOp+B/tHilG/xlmD+8E0JavHfCofIv9YspIof/ExLFyTsBYMqWOVVzfADAWL++mt9n
IptF02W95kgGlu1imE6vDFKBupR6V+bBaaTKTDiS1Kx3wytDcHHJaO8wbUPzs0j3+3rwP7yMpjBd
4fHm6x7f76/vxzmJJvMsgG0z+u/0UZMvFGLuJvP09TC/z0e2KSzbkJYBMZZv7NdhDNToJEyhARdO
RSeSLlxV7rWy7T9b9GxiESawN/7yXp7/zovvjJcRK5Vj8Jo4lzN8XrVCnxT5ehoHITKN3g3X63b5
ML0Tg1Xe5WGG6tGh3fX1pf7hrTFNz+OV4djNfb24VCfT2wDEYkq5DY0V3mZyK/SNcIO/NVwuLk+y
EeHtR1dj46vzLjcliaEJNKRn1N4UajchlDrfE1W7+/pqLh/c5Sjn+eWnyXemC2vmBa3FtKzFKjJD
BHnlLK9Eb9Y+J3v1l4d2efcuxzv//k/jhXRKzb7nqoLoiHR/rgGlPHx9SX8cAr6Dh9PJdeS5PvPz
EBUapFh5DDE11xMh8Lkbg8yq/vJVX759XIgFVp4XHuWGzWT/6ygiTRWmVx2LuR0OB3ZxA3H0YfBj
yFPjMOdkHCV9Zu362STmLlIw9r6+yj88OMsyaMSdvwDzt6scs8koWpd6RthGG0OFIOOykWALICSL
xCv3X492OYf9c7XsApjHqCnpl2uaa2PX1cGuLYeZ3GZCt4m5I402ei6UGgi/GseDlDI7VgmR418P
/YfHaVnSZfbktGODSP71RtuzxWnDGrjRIdbbSICjqMYip8Wo1PvXQ10upv9c5U9Dne/5Ty9nMjU5
cdfMYnMpXiTJiTWWyq+H+OON/GmIi82BLvMhGuj3sV57ODWrGuB5r+6wwnXpOWezsL5peawtvx71
jxf2z/mT/Q974YtRZ+irqF8bpme4rbDGXWdPL9T7y0vy2yfB5C883eBIcb5C5+L20QXuetygZxMy
Sg4ETc80Dei4QoMLi+imStLHXkWb2bH/MokZl6codsBC6lIX9PwdoEMXs1hCubAJI7tZsk85Db1z
NY3lqRzJgsjqR27yqWVh7eBq5172/PWt/e31vBj64vV04ZDpqu3hxXjPHuBDrfiMw+wvk81vvffL
C7y4tfGgaP5ZESfRswMT+zEi1E0k3HePNtyiZP6eKGVZlYU8M4bqFOyABbPsQjQiUCz8i4ThclPx
z0+DTci1BV0d4FG/fidyGHvRdTxos3cPNV7RtsdDHuNZIvNJ6enHf36Lz5++ywZGp+5xcYvrNnSU
OfF0XVkdYvQ0iLhRXdl/u8l/eotwS3NVnu5Cdzn//k+fv2dqVtBTQ16GIvk+2OMtVOD9WcqGyIiQ
2aEz0Xy6Z+HpuCs5U359lX+6qY6FJhSBgWOJy+1MGjuDGjrCEeaosBQ6CCJL16BC6/mWXp8Z3GeW
ic99zOB033899G/TAwdIl8qUYCNlMc1ebhJJsa/Krie2e3QPBthmy8r/8gx/m/fOQzB52w5lAGpn
F8slxpQcxSWVb/gOj4mOHX0ipizsVvRin0IN110w/aeT3sWQ4tfHmduE2dkadoYuJ9IDxgh6gL/t
NX5bhS/GuLhzI+ppzulkf3d59zaU9p2S0VUtkfsKhAR/eUpoj/mRf97yIr/hexNMrRRu2IBcfAlc
jhtleQRKWhIjImsB86CO9YmQF0vvnZtRp4y20HRu8LobZ6BaWQWOHRfFgPbG1WlWLpu2M5EDz5T0
vVUfStqMoyT8896utQ9VW3tEDqCcCIDFRkTgRczXB4PIcMh7Np1Vrzs2UV1JjQJwkIsOS/qV6Soo
UI35LdemM5p+ei+s6gRx+AH23ophXxHMbSrrWzA/5rbwp4kSuVUcs4kYNyhbeRUvMXLcpcNB0zaN
9yFbYLShAsIbIklIfUvAEoN0i79lAyphRVLoUpT4sBtvMydbLFK1oO+Sp5vern3o9ldt324L7Mu5
9WD0MCCDZm9BlLUN2o2OL0B1kfpu6EB4TIOkswaGn7Z2O3chCURLNWfVihwSTeSruKTXY5JoATd4
GUXDlVXL69KNtoHzpAr6LHYJPbKFjRNfSwy5yJ7A7jnq7LpBVFH2kIQpRD3iCycEhV+sKKNQsm+l
s7QEZqgZD32LiKvdQtsDAfrYyU/iqddDkZw0zZG7sh0/vdH+xGO/sMb4LkeCquF9ii2xtWcWm7Bp
DvjGN2bsbBKZPJCB9WyQyy1AMFpAA+mKmwTMFDGsfEwFFtOnM9RrbcQMjb9W6v3Gs0EwJlCLdHT7
MgXtOiA9+JFomh97FcebIkOVkt8NOBrOZlEQCRyVgb7MpyDq9rVQy5pckcCYjuAEoK4sxwwcKF5o
3CBnVxEGY6ABpzPpM74f2kUOlbA+enKvzK3JNST4bkigFBXL28JU6YYuex4gOnmPErJ9Bz+aDhGA
2mlTeii4iRXaGslaaZbfWjVRQSEeiE2A+aKXcCTD5yL+NiIWS6CTLlgWDWKqlJEAD9X3Vl4tdXgk
LlLqCFfjHD9raf/sIIis4OOccwzhR0AwPzTBEhBMlmw8rEkRXKndGO7n9rFpqjMJC5cI5s7DbD2G
WnZV0T/r25dSvxttY8V9NawfJI4ugnNeXbu3eBfcVaYfMhXszIS0AkItRvs4a7eWt+2q+wDHlpB3
NnwGu7l11H023yggPGOirTOwJVGIrz7uqyXqd1PaeyG1nSlOyfhjlmqRoEs1jA8Ac5j8VpOxEVG3
qrEH5cNTZT+k/Us/rW3pOzC0x/iU9A5GbAgTp9k6lcOuHcdHO7oZ5x2bC4yqpuPP0yMyEFjGmDvE
MSdymaOF1zy3is0d2beoOPZG2GNnRxPcyXbnhgndO8Is8/UA1z+fdln8GgzOQsc03O/0ZO92t7Ei
Oi44jfpV5H444mEw35Fnlvx5FymOW1hXtDM40LfeM8JUxhcuGbQ3Bg4z1QB+6QHe0kPlv/RDhMhe
8WRImO6dRWrvbDJU1SZP1on1aKDTfSQ9O4vee5ts32PeXY9iz8HFBM1fjxTlcgA7B6vFudx/1weF
1ypw0Lp5wafhqRvcXN+LSi6JZn5KDLBsyL3WmTVgCFA9W5/et922v53YWvtNWxWbQAce3qEUJodn
9k0+6LFR11PSbVpQGzXRIuSTfuvdbGmTYGHHtEfHfhoxCxBP4URbldpParbg0wR7OyIchAb4naeV
N3lW3wg8q1R4Jf7OZl2Tz9QHODBFjFT6/APLSG7qztkPxbQ3ZwvUqTxJGtmRHmzbSRhL7O6cgmFI
YX8JztmDffNukUTHdLVnQtnF2hnM/abOkpR83LWFt03a6xJNcqZ2mTvvTbQkPPmSUFh1g/eCcCYK
SlRcoDbxfj82xr3j4lA5DNGWlHNCg6gYNr7e4zo4VfFGH66CaJ2Dl3pP7XVzRx4QrnC/iLZFcCdy
pmn0Yd2n0fIywfQpIBD7rBOQbdzmCUiB1m3T9zJZT/kJ/oxBXZDSz5nL7Yg9+zMUvsDISPse4SRC
2VgSFjIPV7xqbrnV2pXmEFC9VlFOhpK5aMnF0cJNkpMmgD3KdV9lnH2EYfdgD/112H/v+DEqdtB9
SLByi9V+Go4iyDeDN92Y6K2JwoLYN4CtwUUNMtyhUe7GL1VOjAnxE501QU7ENFND3MS8xtIV9SeV
HkQ3+VbSb1161Hp9LIcXM31K09fAuGutoxy/kbCZyo2HTQ/Cxnmyu+2hGDA5kpLSD6dx4iWvAd+m
fsCaOLjPoGdJdfCybzkVCC9aauk3wFNW/xlEpJkkj020Hz0/xmETv2HYyPBbgVZaaPFr6L6YYknK
j0LVlA4kkM4/wElO7g+ZbmbLZ0Vb1H23Jl21CJ9pNyzS6F6f15Z5rbUPlQgWdrAM7TXsKSzm2fCD
ZmQgyxXaiVsvfK5GfR3N+qKdnwaDRFFkByIE64cYNnHP6e7EJ7NIapA7ioKQl8rmle+d9INEgXWL
IKOJ4QIlJnUVURFexEdbm0e4dcgSnsI4Xqm4fZXhvc1PHyrn6LjZbtTYrdevQFN9lAWrLr0TybR1
dKhn855QzA26L7Pcpck+9PDJyWnZIkHtygcbfoNOKYOe7ymotCdhh9fDaNxLaITeu27cmNZx6hwy
tWCegEYvq1MN8kgV1UqT0403gCGvkxMKo9tEeFdQgnfTdNd1zOMPRkwKSHrynO66KZ0NTuoHS8dX
pow3wGsQRWeY+aS+NHI3zg4zLZjN+j0n5MblsB5cF9PDaHmojm9qXLoWuO8eSrnDQkDdPwt5fpNL
0N233h5XM/EdOvpO4LNt+JrpaMkQGq6rYF1r9SpX7IryBwtRmT7AsKrfYAwa1Wkwj7J4D3IiV7Ha
xkKCzYIzqzGPJOV1Y6DP6A3EpB+OPvuD5vHgUWMOV13+gpQPMsCBBvEmqw+zu040LDevHoWNaSKz
cMRqVZLLRSwh2VyYYZH39mS2za6xm9LyTk5wE40RowO7q5wIppZJaDY3Q3RMg2ql93LRmiCFsnGb
hiw4VbVN0CLT+IN3nm5iCySzaz+oNlhrMwFGNERWejcNbIqCt0bCWtVyeKtw3obc2AHZQ/7IXoU7
hpP1W2vtO7GbjL3V6cAD382BiJk4Bk8MDRIRql0xQUykHlsAAacUvha7XZQ9TY7VaCxekQASPJb3
B6q495H15NYP2mzgrkvXZxurruJD7OD+cocNmDCS4F4y3sPqas5sUpG8Q5fDdYnFUQuGjYp08Kyf
ZSx3doDha1h1AO6ITXlLyrtwcJ6z6ErN9QNi0CukNCwCnU8qs8IIyHZiMdgvJoHgxDYuUY2ZIPqq
u7F1UfPEzCunqJ/XpUYca2iuha6/F8P3OZuXLratTvm6eBfmGhbAfeSGAL76aztFr27W+0y/tqrH
zAF4i3s3HcMU79+sFuhQF6IuVgEuCUATPXKtjliw3rifhve+UTtlHcgKN1nttAnua2FzEtPTeWRP
w4Fi1vjJROWtqz6YfEoz8lENrOq2nIN1087FOrVKj8eM/TccG/eB3hMhvnFTHO001BdST2ogc5l3
0zt5uTfSYEKT5FwViUk0S4zl0PMGH9h4DhCLxHaMd4FkW+E1AsCEfnSTTq6sKF7Fk+XHMs83nBrW
ogmfqnOYp4tpKi+eUm6GE+k3pUPSafMPxPaWkNtrMt86mGnSfXJjb9gi5KI7CsoanFAhDijG/MbR
bngN+RA7sScQ5dhXgkxwwDHaeIuBc9m4yaFxW5IYH0P1zcM3myYWWJx1F8MV2RfjMRlBu5ZrUjpW
3YznCdu+dURCftBI+B4L+jhJif8OC2ZlPQdG9OhOWM3YrTUmEvDgahakcEen+Zxnhd0ZL9xirmDe
heW9kRUPREHb9vey2gZZfyC02sfe17ZEGEwoq0neVYgweuc0qmxVYbQOEFfLbljpLWuHe+tqBI7y
llUEMpthtURZtzEBx+a8T5O3NWXPksNpsRIvYZlsxhD32iQe+WSf86xZR5CaFwju7jyvuEH1xd6l
X3hh+dFEvU8uK/PXCBtwo8iIL8l5iTQwJW55o0iaqlh5NflW2MO6TY5nLAWU7uVEwV9L3VVDEM3w
lrfUVUd2K9qt6TQrx6uOif2UMIv2PRWxEokzLGycd+R1Ie+DnKHvg6o75FJuK4C8eS2xXx2mlGXv
ZgRDMja3JpwpK0nxi5GMQSlOaz6bobnyWrWLYwq6XejDMVyQ+7uzoOnlgMaSMOA4Q+laygfwiJDw
knrt9BlOx7R5B1X+YXjGrVZLROi1tczR3Zf87Vjy0JmNfg5xEC37GhnbbSB5JudwLnJuf4R6srRO
XkVc+BXQNW8i84A1ktTd4kxqaL9V7GMxcAy8ES6oSSOECwcd16t8HKdnQPi6co5TyBki3pyX+Sl8
KLL70tK3PIchRZlG9KpFDB/zJHFRpSQ+80aGL5Z4mckIC2/78E7Q104AI84q/Axw/MVs//Iw8rOw
ISZtGTVHfE6YZ8nEzjZOBXCq2KEcTMzVlGRbKnBHiyNK4dag7BEyYLq3h+OZb5SH1/AoR7nW6zvO
YlYOzWYpUQviNXfH58zuNnV0IL0sBVZPxhXs1fZgGzuRPQ7Osvd2BhtUk/gcNnm2gmPQ+x3y6gDs
gTO+5zPsj5kcA06LLfmBYqPlL5waIEbZ3b4Hv+lCtdPJGK6L4+R8G3mzyFsFnHHXR4EvXG7Tj7N1
wSDoF581t9vyw8pGfTmRwgm7LtpH6jYhzUrb9ZJTGcfWgl/PdEnMPFrvqyDmWvGGDyuYccF0mgOD
CKVvMYZmg07fdRC8zNo3o78RqBmjjTOtB9xOubfIy3eHCRjeaBJ/gyPlxNcmR1Ntfm4yzN+cUNna
jldpEe+8aO82t3pw3SVq0U7sx/v7Tj1rbIJp1FydGTUIse6Tql9gVCk4sRZUeLB5FPXTIPW9Nqpl
YOE7j79r+QPE6wVBc/uUICX1PlGImRQ5X0tTPDY68yf+D7jgbfA2ScIgG+Q14nzKQUfVntdHmzoA
UdXTWncXuBbxB5NkJomwmMExbOfZgw7L2V5DsOvIY2E0+07bx3O2mOvHNmTeGsD8L6zoAU/nnL7b
HN7DHFVousCyuCqCdn2WCcNqZhNFXKnBYrsKw7U93CXT7cB3MrhXo6RGP/odiQAZu5/VFLF3twmB
Eagz2M+TmpTn5rXelFegK/gR70viUklr1NkUUhVIOZWeiGRg1OZx1utVAGvbjplcLQ395WOlEzyq
46sgDYkAMMfqVmZIfI9rU+jAKTPUiyw+jGGzHBGditFPeKsTxWrcctCBEoC2zipvGpxgZnUUxmca
HM269WXFxghiWp8SWyl7tatGyyda/bPSuh+jZ+zKOd9ppMtwPraZHF/JUF9go7oiAc83pGDmlisK
TtcaUiFdx61LrAB1GgoYsC4KjvpesfDcXa+/p0O8DNprBaO3r587ceehPa3DcJdReE7i7yAp26a9
ZbvGJU7+OBO1mYYPTZn4syTqMYNuZGfVGhV3QPZW62aOPybpuAQkyEkugEegDPb/ntfEa/xCBA27
wJE70su5aLDVedyCDcz1OVpYeUdtbDjTSCl+2x/KY+8FYV5Cf2s5qN1lwH7JhLKoD7RxDJ2kNPrg
0XB7hzw4Ag3JAarfhnMqgMYvrof+fRCR8dE1OdTaYh7P+Vp1qN9XhWaTIjjB2Jnbvs6YsGftrSk6
8saH9Lwucc3FLZHeA6v3SErdxL+FwG16fdeiYCegO5klC7lWcwqqLZLTWqc8U0XMlTMSp95IGpYL
pwHyt21jQSVSNsmb7SXzlYvM+AqR6dgtYj2st6Yhs5MWj7LYtSTKP+SjLG+pzuJnGgryF1vghVvS
UMS9jrYVZsM507B3bdMv63bYaGFT+7US0xNWyolqljBPba7E4+Aa6jPPneK78gJDPcQD0wm2Uxiv
G20u0g83xM5NCEB0j6YnCFah1mTvBl7VbDtHin1NbTfDWlcaOTYlrSZyuihyTzm71VU/poZv1jzF
Fc25mkxe3HWv0olJBm2pOw6ThpabjK4X2ff6dWtzTWFR9tvAdN2HhkSbRWxTaoVM5FIDaGz4W5Ce
xyXmqO6uBECIjf0cHEaqm3wl3644RBKEKVXFvLi2vbbxqPgBetSniKVL6rocFj1W0IgKLFOTXmg9
andr+CyaiUPxoMwgXeRdTGUcoBzewN7qTV+fBgK6vKRRWPKDmB0bKNdsqmvSHPLxNjeBg7iBGAkM
iGvmr8wzv+c2sauLoBs8dQS6YyfrimwKXv0ibdvViFaffWc0gv3TSnZGIjQgYasERMdUukxsTtcZ
9+DVwK4ZTiWgRpITL0aO/FVDhJVk77RXEte1oZnpja6lDp/+hKgdwzvxrO1gLqXDKjpron0LO0N/
gEhQv7ttEB2iJnGo85ekNENK04entp6bTRTbZbjsR5cwD2pYlFktpuZ80NVj4ACnG/SmeXMGesXJ
kDFjDKk73ldt8c8iGDXXWpVa30YbDo5X1li/isI7K3AI21pWJDGS0G2QQTunqBCc4pwlO6EuXKmm
5iBRF6IGDFFbbB7JeAXDbYmIg77qDIyteAznYtdl5D+vIL8qLLV22Ac+UBB1tupDgMKULozVlDuN
i+ezOY/pJF6yZzOXV685PMb2we41ULghqYX7VFS4tqjYmccy1an86bGZpGtZ2W3GEZYD2UiM+JoD
e35wlNN/zmokQrDPCihaM9yBft0TdraXkFKPbkoipJ5im0zAty5zgyBYlROroutg+Qji7uGAAT6E
46w4RNtpIG1wX1r05A51vXGnShBfx8p31RMVT3ZBU0BOKYq63s1eUbLdqDISMeklg3FUuHZHtuKl
e6fivP4WcER5aIgqO8ZhQgXGpgrCG1CEqJCsmVNykTzXPUlgFGBzYPQxeLyHFG/ElmCYmFhkj2K5
EQczRLGUBsQYxnDj3CGcfzSIKeqlgDu2bkhfu8nH0CYEWUIeWDlNVn2KVIIjag2OxqQVH7K2uZdO
0Z+MTr4IhaUaJUHDwaNoDkFWZavc6t+mNqISMAK/hrVdoaGOcDS7Kr0Z3AAksvJyTBC6l3OKUVAo
Y3jYNDe8MKw4/HRs7PXqowaN9MkBO1s3KmV5s/XxQ++o0o4d8TvLDknUXTcL/Wgns/kqWqroMiIt
eSxGkF95IaaDreFHZH9Gd6CeC5b+xKiraNUqUBYY84cXd9ABYUHObp90nr25yHsKiHU3d0st7thi
pH3tMNHMGdsp1PHXc683r1mTIRKZ9C5aU36hiRBN9raWnbZsPDZFsXAm3m/OWpVXkH2r24mNIbyt
q/2AEvBjmr3k2qnj4i4cC9bEpuuNk2lm2Y4poL2X2RS5BFkn5h6iSaMTzQ6Znz7d+IwJlTTlJDoX
2dSo3aRoOjbC0aL72k05njYJnk4XwCPx6NMHYoya/vWs3/Z1W0Bpl0m08qrWfdNwOb3D1lbrcpLs
okJDAz8H0pKial1COdOGVPf2agx6c0nwXOHP4JFXnSkLqoJIfEQXToRAyEAruFGhe9Sh97LbhsIO
WSkvm+9FrDXdTgC5yVZN4bDnSLq56Gm9KfNe4EamDCrHh9yyggdQ7GSmWEB1BCAqNkY5Sb9TVYdP
hUPdqaqBrxkJcNsu98SLncYAvO1I9668zLpPhvMG3QpF4yyCnBDC2icAWIqrmiTzZtvXodcz9mi/
wJPNAIvEsQNc1pUGOE41miRMOlJv2KxFVDLiUubyWthpVl+ZVaTwHTQ9RNvWVna9jyMsyPDhGjO+
bhGul7f5RLpHwmtiBfU7d90p/K5HqUJVup+yVULWiH3tNZDHdhMWOeiJhKcEZAAqztQkOHb1kaxV
zqQEKijzNTXDpOPIoCdt0S1yqAgSpnNtonfqtKLvqYtCvlwpdjTZMqalmG7xElupuYqzqolyn7wO
SWxdiAIagQQmMucNlIn53rf6Pp04Zxnze2fg9hqaYlWrEp++G4bjR29FZwC34aSwPzPjySyFus1a
r31Bl+QcE12IXZLnt6P01K6JDCbglKnkKTC89nbsou+d0xOaqrsbs2G5yuOIQIlzonvaWdb2H9ev
m1vNW2jWic9JCV4gncnNFHEyYRV7Nho2T05RMWHostkkXnHdmtQ5qNOckm74MQNToVl5tpDLJdC2
VSadF10v1nFrHxorPwKSWoua6icQ4PdSq0bf1KFiDdBLFkBmz/GU7oZs71VOnzye9GupsYnLRcOO
UIqNPSkCbFiBgAkG48bDpOUD6XZhLbenAX+t10p/aq3vpApkdI66vdNqsILmYSFsNm+E7TnUyevW
IEVJADl9LbCCk3FIlG2OQI707OnQWaeRuBMB9qNvSYcLTToe5Q1+NT/AGtfA1SJgmMJSfz927Vtr
PqL53uTq0LFFF3CxiA7cOml8F3KK6LJwLVkNNezwQdzchtG2Je7MGH6o2L3Ta8NX02MQiBfUqhS0
5Mbw4qXT5xubro14mpW6EgSgppb+7iU3k9I3Dh1UbHF+VZo+jb1v7bh1TarMOhnUGP6HIN2Heb9F
w7mwOnZF5lUUQ5JTV247rNoQVlE17skbIT6h2Q/sxxz4eLXWra34c9LDG+wWa6IplswAfqWmzdCb
29hoV3YyUDLlyIbIndOzs7JnuZew0qOI/Ydmv0rp+mmnXogxWlWqWY3QP2X1TO+J6F/auzEpz9SX
IUQs+7haIFqCLxmD1EJeIrpVyJPDaKrNkOQb/lS3kmPkD87ey9VeljVn3WCvO56fusciuHYDtTYm
thyOSW/Yc8mbklvNte+aKqF0t8qZJV3+dGPw7Q790RHps0D+mcbfTGx+GRW1Fq5MbH6YReMbtHVc
hvWSNU2hU98+j7K+0/sDUyzCLTr6Q0osCptXMqkyIB1zd3JsOkYNUvHsGHkwl+Pu1XZ1UqP1tVuZ
dyG9RinSneNUB6WKpQmfue/UOgJN5lWGnzUkoc6Vrzwa2pbtN9EzWGATfnCI/bHIHcypzyEBwXox
H6l2bBTZsYEOtrl4mOkZVuey16T7BeonOockay9mSDlFqDZ2Yx7iee3l94Sz9sWq059SEplS/ZGd
6qpQtyUHZDJ0u5kPPMP70Nu+g11XDkfAe+A9rUXZpdRl3xtiddvpmJZQ2W3wfXglckhGBQ0OM1sN
zecEp1SvOcWSpPu/qTuT5satbFv/lztHBbqDZnDvgADYUyLVkdIEIWVK6Psev/59cL14YcuOzKg3
u1Ee2JWWKYDAOfvsvda3LJrU7G+WTWQM+Jhmm/nzSZdoEUaPccRblMxO1Q1OKOrNkPbbLqIqUcAU
pQqxPgx4Z0ufaM1a16iJrgVp2fhlvRTnvaxcI/PazdcivxKUMZOARN7O26wI0GP+qzYMkDFF+KVG
UGx8Zl10cMDxcO71wvbVNp8GjkEEnrUpadjvvZW4GuhNuTsROrtKVLCRPESKqp/mEXtZ4bY6iW+g
aERz7nPZncFlRfwbyXAOu9c+eZHIa1eGU5fuE0YIEFcDcLxYV+32GJTVJeScAtppBaOMBYE0tZIf
PcQLzWJFtYXNeWNP15n55AwLtPQfB55IH/Ez1ahTEBwzWT1FCtnG8XMySKsAoCcjcmZgLKmFees1
+ax0RDVplWtOxUuRN5tU73ZmwIg+dCJxtcIrqdVNdrccBRte+EZiUsqEq9NPdXs1x+Mo75W2fYmX
EOwYg7TtP45t/JEY6qcRYVPSQIQYByhZGHqJKAUQDs9HRmpyXn7nIlor/JGVR+CiSI7hTVCTdYTR
1bchVLyF0jYtvrT2s2gqN84JSldflXTTzyepfrTNG3I9397Jw161SAo5TPaRHM9NgCC1AzCZB4oL
RW6YH9v4CuPoZ0TwFtmNPg3kxgvFoRNe0T9G5ZWurV6d+q5aRCB9cIw4Mk7FSbNeG3FHXo5Hwnhp
0iUe1pDzLy1dR1Y7JQhOHbLzJP1SG8qZUSVBBrKNPDtIeXZSco91c0M9vVX7j2nY2cPo9GQEmVSd
BnQ+FjZt2Bucj7Du5v11AOG7wh710VEA+7BeMDRvAwHTNZA8W/sKkSGGheIy+zwp1X4o6GvlhSNI
rMpof/ewpXqVlSe6b/u9XKcgsheK90LD27WsSnL1nI/JPS1iX3+OJvOpL6t1GX7IPCpkhPaA0vC0
oG3aaIbvZMi8wN1QqNudW42vsX5SoaMOwD2Mhgxto2EoRXkUp65VaD/b2HCIg+1lFlw72WuiXCvG
PSBC1yYHZIp2qG3uCRJ65+BDhZZTsbFgB6pjBpymocnpCrsrjUZzWGvjvK/MaJ9TH+oDWW86U19T
JvUXlKepTz9UUe9TqJxzBwYH9UoU2fSQvqr0TCrLym+eMe157OrEWelfEtkYTm54hraZ5asaTS+q
WewkACYc4uj1IyixQs82Wk8CxlaREC26bk8o7p2YWrdeQHcMvdOqcYNlDZv5ldWQDIxFlwSgFgTD
NVXqh5SapdHoADThbjKZsjGCSUNzn1bJLgiRf1GIalrpaSiTF4IRD+OpkubPhPZ5TB5lnt0a7QHZ
p6f6nxMUKZvHGIuha7TKu5ot4zHp4GfmJh/v5vrRN8WaGGxn5nSUhbS3jKe51cEKSC+J/h6zeTWR
p6UyGj7F1azQTcgDEFDeoT2+zNl7H1MeUkX3HZ3RFvhLDMXf1p2gI3icRasfVI4sRAA7asjAP4Jj
xpfbP2nw7JPSuhiKHrLqY9fPo+TRVvU7XdgeVBrCSicGu9oWzJk7Vck2yx/l7r2LUBREzMnnlZZH
l4Z0TaWa1/TUD/0cXmNZWVdKAFox3JbWQ1xnW7I/ubphayvtfhZYqmgxOKLtXTiS+0zOGNpBUBcf
fYdqZdubzKDniUbGs8HeLDhpqciTCXMjEVTjIg1D2vQdGyW1lnyeS4Nq49NU6DCo74HOseQsN8wO
mtmNZRCNEfHZoEHxkxyb9HESw4EsNlgyiOy4436bbsBG0qo6WPJzP7xMuTjEUxpspFqibuXNa0kH
5Kwia9Ol7mc212af9hMSLc643dQ6ppLtQ1N6TiN1TwZKc8b5YECGhVRIx7R25ypuaUZzvKWbUHmT
DDDa0j+gJjtdtJob9nent5Zu98akx7vLz8WGANoBYPRjdyDFxMBMZ6+Us8k2Fe5bsOgnO+Y04RHh
GlAfNI8gfaVVfGSq6cixZ0kPMsyLyhMM1yTe2b1crBVEyEtJewchmSp2OsTmMX1mLAH7Xrqa1rP6
5b8akytfZTRhV52IjJcFmWW6QcmG5Vbr1nLU1eTx1g+X0UVR9sz1lnsJQk7rFm5MRzd15PbUtS5v
cQNGGq1d36Bs6C+hvvV7h8kVpW5/N6/NY3Gq1ySgnwnTZZGPV/NW3TM+Pvo/smqXPuX2iiKfMAht
rbHkn+cbwFsHCKnmVvybaBOqFzkCMudiSt4WJK/SIdw2d0wMKM6O+oaaaekYX6Rb80hVg6YKmura
esnUA9xpAn7CFYSx+1zfBfEdfbGYxCrkB+1ejSHmxjGQ1w+SM8WzSYDIOjyE7Ival5k98izhcaTV
G6A6lI/BU3mO9vDz2/bB3END/RhAmCIMoSRT4yOd2okJI2vZOlcZFHNDnXjTvJOstYt3uRteqeJ4
JcJNg6nba6/w0oNnHhPGXcumOK5LeafSEWxAoHbMUOv6yx7fCwHF+9Gc3hT7sWlu9nzK+QiURYQW
2bsuckEqVwxe660KtzFfm+MDYxrbcEexb/zP/IvThVavKQ4Q8s6MGbuX0XBpLokFv0g96pTsjhpN
NiSTzAHDHSmftM5GtDTzlimCPK7b4Rh3SEKLdeXy6UTBGuuGQtB+IvujNz2AU4WLOhCAtF1h9XOU
5Mz4n3wJJJvoXoV6oGYHSY8YI2BqcKg9/0lCLOn5HD4eMq4EkpWD57d/Eg/aYU7W1QcR2nzWCG7v
WXwRWY2mgFLAR/ywMjaR26/HIzMe6DXmH0KzxzDZwYSdyqccFfvcLt/JKgH5WXsJbgTeHXQt6Gf2
Y77tHyv2++yn2RDYzN4MBw4uNIvINouY1t/nDA64PUkweeWdURA6RFouFcGaX3l0tAz954dvbhjG
D+OmoRKNibvyyN6b8y1V+iFDV8spmuo1eECII/fe+CC22nyuFbePNkh8g6se7YLI6R7FBkj2HpE3
FUrDs46gU2xUNmv+0qK1/GI8B2v/xgMzHhQfmomjXEeLwpeEU8TQDsLHgdNz+dgiL2938Y+QiFwO
cYuxRFnVT1Lggg1If8rxrkJGo1xq673WnDjwAvI6P2jCTZ9KtNZes+xWvFqPyP7lywD+JQMbdkoH
SMuMTjYt4cC1oxKgPa5moHPNIY29mOvUV/pneGaZrxeY9xp9Oa2X6c16DmaHGAb/VLbeHLj8JD9A
0GhRuM1V3Nsk/Nyrnthg1SDU3aXkptEgefrk8SARbc7BPbr4FSUtSF2Xq1CNg5E8+s0HlFQagQOf
F0lrOtMro2WnXJXcDoZp5H4sK0T3ED1wpPB5au07vVobg+v7R9DglfLU1jtZfg2DTdp4Fesg008A
jJVrWxu7hZbnRSOVtwpH7zz16xA89QsXg/K5QhOBDZjnqjrTgWyatXoyXzk4IC8nZt76qO8owh6m
eQ8Rr6RAzUkcg3Z7Z2bnFA0wT6RvACamrxH+4OCL/7Abdj1YH1h/4kvMb/b01hZ3wrqzK7J5X0MD
bX32XgQb240P8DBnon+38LSHT8b2hCFr9+NpeEfmx1WXHpk0H+QIobJkrCFtZXmVvEoX+ZCcs5fm
EqHy+vTPrEMtkLOVNu2XjoW8Uq9R6vRsqPyUazMG5i2u+WKJjmRE7AYfJmdq/uPVitjywX4sy4s8
elG/prYhUuxRwfoywLFbiRMhMBx1+T9JbTD5ighpWLEqvUgHEHakPL8WxEU+xFvD3IWM4Ri7dG6P
xHW8b0EkrXUacg+AJemC0uWfd3P81JY0rB6G2OMapffixLvxqoKcPBBQNLBCsEQ3DjrQYQJvy2YT
PNKLlH6aBC44037WSE1xanj3e5ar/tKCbJZXEg64FG0pdIHl22R0zSRub/psv6eZfipxIfFOj67D
PYhk1jFUSGCLUFNod80xX/Pn5S7xDObp++A+Cqj2Vs3HfJ3eE3nXnSyAkT8zsi7j3Zh9ltxAlSeS
07vNE+p315L1o09yRy6eiZDGXQjG31NslwjH1lKdAZ1F3H2FtJy2qXzC9Bsj8XiSdvVac+W9uV2Y
8U4cb/zhJ5ISTfIg8gXtRmzqDZ7Wo/2Kqo+TZv+zRI+gPumnZtfcgp/+e4La7yi9MdLH8LrS32KP
M0upONILgWmI9lkEJ2k1AkBC1udaP4Yfg70X6i55ivcq/66Te8FVe2Fj78a7luJWdhB7kA7wZkv7
itrpB1Pd5nUhJj2kLl3VA7fz1tNjdhhj4Q/xqkORbINr9GBuJK88G/TO7vmDFAMMB8tDtOhhV2Rc
EhFIqTBu0SD1t3kzQZ/dzT+Mu/pn9NYcpTPaTXrZ7BZHm601HtbVNjyzr17Q495xItWukJxe5Gfj
Zt+R1ch/n/9FK/bim/pKS6yX76nHJn85Q6ELEWubfAntwZDXVe+ZGseqJw4iqv2SyYe+fc6RcNr9
Wy/2IrmU1SbO7+IEVYf52HFqT1tai5wramRXoDkJQbkp5aoSEKV5+zeDDqzcTWiK5WcOClXQubke
OaWKQD/ZMGO8jBE8MBX2hFOEGDXuFQrcoDuaxmG2t4X2trSN+/AgQu4aphgOLJ8d2W3u0PKyBN19
kdHHN+yvZtHRmRgawoANyCLsw2lz/6ellvUW7FmAnE0/a3J/k0Oxy6T4YNsMXw1qAj1WEBQU26B6
XqJzmty4i6RPZZqd2eJJEhrxKMZ6sP0rg7ZVc80XpQhCXWMtEM/1CdNTy8PY+gXBmtYjCTy+7RhT
iFR59IhjmUMwzuepPpjDY8QpQ3Vke9MGSxqbV38swsiZIwgPo74ZQD3Uz9J4hxeGyQ9BN0SGhPFB
xdTc4ysi3WwfFuf8GhEezY4hfwV0CGR1VQ1XzhZJv0ISSIkd+huUflq+HnkAVNN3SFGShnifw7cb
2l1T7f2csRzbrH9fF/eBdRejnuz2SePN7R9fJsnIj+VPYGbp6IX5BqkPx8qu28wZB4Ky88KSUDhn
Drye43NMRHXjknvJCeJBQ1TOyVF5brlu4tCtXdvRdVhVl1J/0DTWLY9Iw0vb7dmAOs3ysM46Iuvd
DLeUf05S617lRnHM0V35o7lxhJvqGxEn1DfDdC6rc4d0mq5F8yaUlVAOxnOPYFg9lRY6j6P9OWlO
c0XjyQy9RFr7WjMn1sG2SizPxpHkB680w4OVvw5dulOaepWk2keF6EtjEKG8s7R2kSP7XxprPB3s
xbqQP+jSXRY5E2K0prwW73rnQeuc832BWM1CEVhmiKGi+gRWFSog55xnCPmwQZ4jvo4EADq2TPQW
60VgI5y2fK2QPRiXhHMxER6vBuHtn7z1EgFftjtjD3HnN7Ysa0HV72J2JNUgCDvKdiFeh2bV2c9Q
re1qw6alcUbrUWqF7KL2UgVINukdkaOnn422C+qNzfC84LBpUDPQl6grg2gKotFGV28OevuHdykk
Q2+lWWtfOqfRplI2dvWAeGOwb8W8WabG+WmYnjnh0+ySUWte55zxJhBqycn0fEM8NJ3YkJmNS+7L
CqTrVSIxsCZUt64ezSJ1Rhqmgow3snh8tyrLe5iIS9gXniC6uKWWtiTvAi0MtBsiyEPdKxJ2sK48
TGGkrEMqFRDz4VGyOvsmpBgJP76rVGZ81/r7xNZoGPEhCIci8MQYA0SAuQytZGda00FFz96PjXQw
m45cA5FW5kcdUwbEZvSetHG7tuWIQSmmtzHWrIvfVpHYtimKXhdDA23BylJoYmqyxENuCPhX1djO
r00f+K9jrKI5D9BK8tz7l74nS66oxbBDGNTe/CwkRMlXSWJGPP4zLC11TS5S9JzNPYeOfugvSjmk
GyAiKDplMe/FhLgkjYwctrY/7hRNvsQB7bJExOVNjxL/KCdMgJBxm0w5wWKN08HIlLwiiI5FICOd
aAN6RJnuARXT2hhIPjpKImNk39YBGZUQn57CgQ6DHeJ9aiB8cKAIhokSLGng9+bIQ7yRmQWaC/C+
hE9Z+AGJ20UsgWJQJQ8Ie18fTRc1YD+Z+5JICTk1nypTSm9pohKVF8UoRWMj74pns26YToW08g1M
Pu0Qzj+7xJSOMpqknYGjxZWUQkKgGwtKzLxBTobCE7Jc9ZWNlkK6b54jQU3KHEdDJVf7dpAXMD8g
2dHElsGoI26LrdJVqcnVkNqwIt34NYloJMfzoB0KXVJ81HUBwYM1eVmrUA3I4BoZURUhw7OCfKTN
bPkKZ5qhv3bGwhyzeAzohlGIxDQkDVHTvPDpskaw0Z9nyZiXpzzMBzdqRpCX1swhjviTJe4My0OX
cihs8ukzGLBE9nJgHJuI00tQKs1eHSF6M+xv/U1J0O+6Jf6ctQFBVpS2Fgr1SX5oBkFRFOlWxYJT
1/Zy1iARaq0p5USFFhndeGuQMbT3gUpa7HpWs6TjhFI2Jop5rSQjN5+coef0Fxpacy16RX9WJLJK
sWeYI9OpaEmmrn3EshXsTyPJiFAo0If9tGoshZKvDx+FkkusAmOKm79vCiCooj0muLpetDa2OLRr
TKznPkfaqbZzeZSikvNpV5A3jvTFCmyyVdOMk7GuYrSYdIPzdujb0ns6TnbzVqpjlpy7iseEqdtU
y1Dvs87e+bno7MNYAxq+hXanGC8GLXzpoZJFLlYEj49MgLntlIxV2PQntZpKe19Vdhf9MKeRrk9m
m71KQZz6UwVpgaC9jW8RvkMpnJcWMSeRruCvy0JDSdczCjmSMGyLLSPMrOVBL2JNDn/6XYUrYPa7
pHtl5MYofcWvZi9la6jH2IcQWUnXHLKJxXJUy+Ju8nsGjUNKB3Sf2oRAb3U9H4sXW1rMusTgzOJt
Zq9jD02Kft5oZPKMd2GgIBDCidUVaXWy8nmgglV6FCA8b0mqC3+iczCPKlU9UXyq3L4OkaZr+Y+U
51tRGOgwuiI3NW/NQR3tdY/XhMy0QhkaY6OnyYCtzBynJ0Maa2laKSCsAtKKMVtFeKPXc5VO21+7
wb/jAkwN+CRUKQM4F+gq8xusoM8IJMry5Qg0XMcCPSxiNh8BQz4/2fr515/13Xa+fBZDU0MxiNYA
a/eNPqGOVWvr6K2wnTUdPCIC1kSVv0GHf5qVHgotHk/0uASe1Zzpfv3Z39kEf3y2gMWpswxrsljA
An+CMoTC0jDXTrUTlSknkDZI7iRJb36DLvnu418+RUAaQ+CA7udvdzNoJfbWlLvZqTErXBB4M2r2
IrCLXRSOv2MH/dM1iYVoAejBRp7xDYZQapqc+wOgiQ55ms1JuMuM39y2f7ogQxa2gClpLtzFv962
Xs9I9424bWq00wnK5cScsjaYY/ybD1KWX/bPTILl1iE4hTVt6YK//cZeKVNVz1Q0mFTRsqebI+U3
/Ru52AS6qa9FT5IMJg5SRZpLwg4aN5P36yfkHy5VUPzDzlAUS+ck8tdLjUeiti2CKDiAQ9AnUbW3
vYAIEJnW1a8/6R/eAwF/RDdAruqQZr7dVNmMpwCYJzjm2+IRmIvXKj0IeYN2bW2JHaH1v7m5/3Bp
lmVxcTwR0Fe/X1pUo4iTfYXAySbM3QRt8xXdLRZNNbdoCRKI/OsL/IcHE0gdRFmDsQ8v3LcLRLsa
9fPMU8NehatcJkDCj7b/P59hGHAyWU+E/O3rEj6mmBH9sUMoEfshYgNEPvijf/0pyjeYC9A7fYGa
QABj4eKzvl1KMc/GpOpkr1qUPGWBc9Dw75SkxEZ0yplTFTSMZpsAT/U317cwOL69DzYuBXmBCiI1
/s7m7bDAwbTgOyNiY3FIkxMbcqG/ubzl1//7p7AUa1BxAAF/I4G0ci0T5bQMfmwMw2l480NxrRBS
KEO/s+zUnTn3SQ3ORYTsyDeQYIQNE85h47dsZ414iDMiu81k8in5kvtf/3r/8NyyHEAbBPdigrH7
tsCFKCdRoXeV49dKtkUVN7r9VOa7vERUKhV99Zt7/v3bVhcciqoYJsM5wKg8VX9dA4CyMoiseDPZ
L5Aw0/vIUAsojIAnJvCYK41auo9NBTs5k49fX+zfXxpd5jmDzUJmEvSgbw/0PIf6ZJi0ITRhPehm
d8nS//yZ4iN0IYTOWmDDl/3r5dVDMXfGxDOlUaGX3bnhq8sH6zcX8vdnih1JNVR2WVsofHN//RRK
nLmcSlbyCpmOaj1SEu7brHC7eCQzjcGL/rsFVdG+P8bULpquLCApAU/KXn6lP+3u1mAgFzSpLDqF
c5AdaltTqz7NOdp2iOAqIX40RbMlz94rBpNIFumWdDYWWVyhv/4S/1ZOEbfLUYuEBQi3xt92sQS7
az2ifWcmP6GefIVISypqiZgd/+L8m8f1b/vI8mGCtQFIsEkV9+1pFalfYjPCIQVi8dweOEy7yImv
7eY/v6ZlMV/Yo7Zmm9/ewtyw+8RAY+HIA9k76NdD1/Snh1JIT20qU7IxPPj1J/79PeTK/vyR6l+/
zzzXrAzqDL68CEVb8UVDriecWjAQbctHCkx6Js8gSf/97f1HWHqSSPjre4LInwNE/ud/UcwIFuw/
3fq/xYo8FNl7/tcUkT9+4t/wetX+lymbEMwUASESECZP+/DZtP/9X6r8LwqkBUwtoCBTTbNy/194
vW7xR5Q3JkRJSlIaDf8PXq9r/zJUU6UUATfPDxIo8h/A6xXBovjtvae60JcQPB4XqLE4QP76nITN
OKh+L5NpnSEAbTor3rZacN/LPijcKjsC0SQ7Cuijb9NdF/5wsCrj5M+kymlTj5uCljneOxJvraRy
xxlnfEcAnlCzVzXGdTpIEAAqUTXr2teJRMQKQWt8vtKuMV8iklN2+Xhlj6qIYx0sjLYcI3VaKOqL
Rq6kk+dCZqr4Y1IFDpoxrVGOpHs7laGzFTYqhhlfHmF5jFPpBnRE8wUVIijOxIWXTvbTooqaM1F7
o69GzqCL+0xNHzKz0k90YtyZ3Yr5DZqKjFN7nw2ITDBM93w3h8z2nQgx5JRomVMD61qTlMkovYj2
PpqQVd6rj1P4R5eXnLouwIQ6N9tybIy1Wbejh9D7gTyuTRwu8gKDQXRnIr2o/Ed7VK5pA/rDR+DE
y2/ZnpYQSa/VPsdHkw5oN+NjmRGg2ZghXLpFG9AGCo5LepuInz5otbSXUiq2eYVsJDTjBwWnKe4w
oBCGErhLcLSGA6gPDaTRaUd/bR3l+MzMJjkqUYUpL1LktQTepuwVt2usaymTWpcZEUNF22I0xsAj
9KejbCXRftiHqt4dpyI9K5Glef3EwMbI78aw/lAiHp5UmMyuG/2xq3W0D5OZeGLqX1v1SxSc3EKt
u9AEwG6rT9tIHNSWvmXNRNcxhmAvzyMdPnOa1031MSYtU1YlnT3b/kxqMlvFgHSiYPpaomUw1VQj
frRjRs04MCXWFHuCfKtGu91GKBXzCXxz3eNDbVWLKPqRrrDBZGaQA5hOGfO3UdJ2ssEottVsmmLZ
Ltb1cBslMzZ/RPNWXTIgtQwC6qFrtzi0kiZ5J0m22bKEL76G0LX8Ja25+6nCCXJjnXlOxZTJDKf5
qClHqVTsExaV1ZzlPpLEUUe8gHgQKol+CBIaGr5Ppm9vPQxZeqIEZziV9iZCL/nWRSbBJhHTColK
y7WF7BP36wYj2MNORkVl6QNNLjzCc5pynxg0pvoyAO2zfdCTa6vhZIr8KXfx+7foVZRNZ5aFN0x5
jjIZUXOIqdBVwoROCKNjrfGzdVWNWFlIypEnWnCmD+oplcJ9PJC6SqY61qKO+XqnM7KsPhRy6Tax
bCGCFOn7opxNpLH17AbHqtrpyBoVzNXJfLM6HOG1iRKjqbWrjIfAs83nZA7V3VC0zyV3NsRO440l
uhI/jc7jUL355U1SxlfqRl4o9Pg+WF0FqN6Q5oxWIxhcRsq45JLTUXdRaccFIvZbpQrpQP8HazAx
poGZRmioLpW9nkh1e/FTGsozsW0EnVvONBKYDDAPF3crr2t8sn1B2g9aiSY22k0W0eCL0Nk2fYqD
e0ifm9I+dMnsEhQ+MzdSMLFqS4qq+lY2MV84zL62gHs0In3L40MUg9dCN9VbokcCOTljjgZYrrWn
QSpDJ0V4S/dLvylCv5+H4DyxMm9jaezXpVgUSwFr3tjrjBJwnRVYwaqeObHWG9tp5hnT8nLVmOJH
MDOGj/KCwX0wXIYeBlQO1IlCsXTwMvF99eij7Na2yFfuH5Rk7rdgstF1pfJLpC6jdB1EkRaBREqT
6SS3iD/1aNwOyvSUJQQWDS2CLPxUujso0UHEfnyZamBfYh44/zYtOeidWw4LARVX6XqwWrckOdMt
o7BxetQdKn3XlW5G3bGSf+SGqe8zFNkYUmxXx3/jilSgPyRobe61M1k6N6xcp7EDpKhY4U+C78gH
tkO870w/Ojs1eGrp/6k5abi+RfptD7GnVaPu0oCHugsRY9YNmlBryGxPj6rxUmCLWdPrZ6ifNSzz
SgahpqeN1BBUSnbVKpywOFhalnlTxg0EFRRtCjMAGGXKjyFq9Jjy8NiUgXxsJfNCFalsbXUk0Llq
PkRdGHeJxfyi7LvbTLaFExDl4fjMB/G4KTetTXRUVgVEkKA+9oBE0zYGEzi7ViszRejwPffAOL1W
kNqoDOG013vURwbnC5xmdgP9cOK5y8vKFRiAz7hkRp0NWK6D57DSsqcql0x0sfAT6NpBp6vLdQKa
xw0yVd/ZPNVtxtajBYl1nOBVcHYqTgpQnL72bTx/unmnVfU1YWJ8msU48F7Oj6YI+62tDyX711UG
YrFfXKCaOYZ3hhVp6zq9KDUz8bSd5q2+SGFhDrwKMS/MtkY6q4EDUQZ3ZE9EdjjrtG+DN7nAIh1H
ob3h+GBkmtcwfXnWLBLXE+whnZBhMtxVRl6+69pTMaEyaUGlrUPBat+UGI3Gas4cbajDLaZLtSJq
Vtf67Jmo26NMC7vXsCg4SYfOJk+TdD8aC3QrgprBCXdqGVxKNZqpoabY9ss4fGh5z7dSrXpN2027
do4BoZnMPmU1LAihNMY32mTIHxBPVTOSGRP9tqii5KR2jK81pRo2dmPVqALD7sYE7II7VxwK4og8
6pK7Pg/iax56ExYWD9pjftR1LT6F2kROJhOJFPOXlSDOmatbg6466mZ/W4YStgRNC8+VHJ5Ko8rv
x5KeQdMSI/3HPzYZUVapRE5yU8jFqa2r4qSy3Lg9ngB3KCEogAYtPfC8WPL6wD4MwxRs2PVf7dbv
j6E8Dsc//k7HWSQLja9PrhWf0F3uFZZqfZPnQXIKzY9RGWEVEpngSHLqJUKv6Z/Uo0OAFqYSQ3ML
LcZ7jfcq3HPkWdupxj9Kgcygv7Le1SCE8qViO5slHg2/GAAvhJF+MpnhRyomzYWcImXZK3Wlf6nU
fQM7wNHK5n5uSOQdl7pLCu56vSi2IqtJd+0ygZsl2BoF3jJEw4VrF6ShL6DrFaBUt5QQZ8iUebtq
thHWpcOB4+UVHxdbKDhO3d8FOoApqVB4VIvHdsxdSDjrXEqf4Z6y7GsGU11VlR18lisdbUcZ2+je
TXEj1uHeX05LQu9fK3QflnFW8agPHWoYpIl+glNfb5iyJgJ+UjAamwbmZk7Z78XxvS3eRqk6Ekrq
5cBssn5CUY7ifHaTUV/NiIdnyXQUVnOT0qxkBhtrCKuCBH0FGkKpV8BfKK1rYgZcSVrB7Wbw5UBs
uYa5zMsolE+5SWQ0TDMxnSrZxBozcgOIkYIxJn8PUXcMFo4IBS2hrvbHvkr2k5XuKeSOPlEDJWqQ
rEzu0m7YZpW1qapmC1ps3QJxqCx/U0u3LjS2jW2v8zncjMkSf40CW6oEw3W0amF7MqWWuWnC6H2M
uTKjP/Mq9uS8VHhI54VUVeT2pqMYnsMfRoWSIAfIoxA8WCjO1KYkyNpMYBHyIdUKq48qC6Cg9W5p
nwc02VOEiBfJmTEWrmz1bjRo7rzPsAUoRFPTd0SoRehernoQGrg5re4GsMnaqHB1Y9wyxlwpGb+X
pnAenuCuAnlHTtDUiCDwdhqdJTsZZjxijdN1ZNOZVFttW/QNuNcfTDBXYkwQdUKooNKQ0a1lHcap
6Gxk7ynasYZ6rI55AgcmV4hZSwZbWWTBLcRypiKwNHqmVOOqJDowzLO3Ub1kNucN34qpz8jTU4z2
vh0MfdMwR5Zhr05lskU7NuXHBp6KiVrF11SvFwvvBaL4dM4a7LPHgFnTkKD0QlFaD9NWVznw1/Y6
Lk18/phMwGX5pv1ijPEbcSCXOIWcgXkEhzGSbqMDxpPRW8qqhPq8Quwo7D1forLu0ULr1IDyj4qP
qOWQIN1q16k/W/SIQr/h63YTVOxC7XYDuvuxAvmAVEfC9RaUJcNRNLO8mBPtVzPoMQtiroB2guIC
kMWGcbjTjGro9YwpahRxGGUODBv9LXyHFQmtzTZgo+TIOO4VDg2Sja0bnhvPB+YLETdgKwo0sFI4
OLM9jZgGqa0IfTqarfCk8Fp39qOqzxd4Hx1mN+IXWyqJyjpFT6SK3wuzAYhkZIHL+gofSHmGWod8
Zpq5Z436GHJQtIfEXMViggBbftiE0bpkCjFvGH0u08ri+0hdK2XN4G0eZYfdcnBaA9XkgIk7R1Vf
6ulFarMHqZEMpw6rF2Oi4OqojsG2Zj264NCWkbc1aPOlAK6ThSwtwTMhYytLjcPUqe+xqE/mON9i
zMTsJ46WasCQK/VWQ8i7dbBjWBGwUUxN4ipTDwxUTd/KSr6pEgxMiDIBmtq2hSQcA8NSW4hqpNt0
yyffZ2Tt5CVh2GgiUNHE8zbCsedVhTn/H5bOY7l1LAmiX4QIeLMlHD0pUobSBiFKT/De4+vnoGMW
ExPT091PIoF7q7IyTxFP/KPZ42HjNUymTvbZxvYT4KjxyyL8bRi3Eta26HWJ4ZoW11fHx2N1abQC
/97C2FoOll49UaC73RTlf1EtfC8zSzsJ5sBynEQ3kZR8pwoaZNcg4zDRS6icORXaXLzjYFGgZE1O
KlXbCLLry5xa0VYWyIglgi5uadExP8hRs5lmTd7G1HlXnRNeHmCugQnL2BytNkGKpTBl/qsbulsX
mjcZZA3BK+cZ/uZ00g3IrT3qh57edHBZRjdt2jJQX9I4fckNjhmWl3kFYScvKGQajgznf2UJlIhn
lSkYPA9QbEVdOkAsLtJIiDrXcsFLkhEEZ56peJWm2cmnga5Yq52hrvdTWVwiXsoueZg1mCds7UAu
YFOFRJ4a3q0UW2OO4gLlxwxA3UcAMjFXZvymmDJ4G6TvqDv38QGYIRcMGC0sp3dWiONhYg1JhOlQ
vYADKqvbZOwbvfAEBNQg/tfW39P8G04vlnpp+us8kUR/DMVuNQ68BBDnLSzYHIX6fVUNp/CrWf5W
P5EKsEEkrTo3oUMlyF71Q0i3UgFywhbjAJTZxONnohNsuwjddzZfBozWEYpMWb4m/UwXvO1JEY8k
Nm5a/lXqXIT91hTOnhw+huUj6nedQKjqIcSvyBP0/AXPFOiHAexRcAPKxKJ35Aa6csBUNPL/Ii3Y
RHShIe9TUb6G0OyCO9q10whY88b2O7QeiXnSyq0Zv6fBXyD8hCEHpfwxot0YeLQnbh9eFbBKu2b0
V07wDCAX88n0DPhjCz7vsv7Qpr0wvlSJW6kuJFar22smS7ceKilV43aa4KiqoNMPhYYHClMFIZcC
O341vq9lSpR42rHXGbpuI2NrgFDSzBRa4pmdshrRu44M0njLYLSEySOWSRYrAW2dsoG8Qegqw9Mr
cIZyp0NNO+CSjtP3hOW3/ahuPJGMvABaZ1C+WbEE+ZeF3ePfIB7RzzeNBbftJhGMqys0o+C7VgB8
e1zvU+1jcG3JrpphC+09dpuK3auexnYoEVed0F8NwMroL75MSmv+CvvvBuZPiXV3lF5Mi6XA7zPZ
0YwwMDivMD6p0ze44bb7jWX83ZqdEGzJ5ZWxBoi24YgpDgO0aXWik6hMbxm/O5KTo/UcRiL8bHAa
Cfih4iRvE6LS+jJ/RhI7XCGdssMKDCi08RdN3RZURugi9py9a+lnFoI5eQbxlRW4G1Zfb6r6aUxu
Af9ZOZoL2MVHxUM76Oe52hXmQWLGHy5e1RKqPOqGq6ZnrPvY2AJSCBI/8qKyYdxONZvTEblIEa5h
q+0qcMa6wpKdvaAd4By0IwfXGs8gEz0NjwDuB0Zw4lLJRjkFnLfEuOkdFuOhp18JZa/ql+E/DZlH
FP6EGTKjfu0VuMogSw6W+iupJBm6tZ/dGJafkIhanGzwYmEbjHhuf/P0LFc9QFLzpR7xADb3tJ/d
ZSFvF8Ed+RiFWwXx1wQXzyBK7C8t1nhSoWlsNwSnaFxNCpVAFXZqG7Cq4GtQdnJ3EfS9AtxDGM0z
OCqYv98ikRmCC6EgkpEx7cryzWQ3EOtfElRK8m9teQ2AO2p9vcJkfHV44+/Jw4s0XbV+3wvu6qUk
CNCX732848oORqRIbjKNDIHC72jV1WYtrGBPjeGrlb8Jxo0/Q7TOhrHLhC+j0sAhE9NGQjALXOZ3
KfHj/KWkZMd4ZJS3VnlTOnXTU25jbrNIMBbpsK1BEFh7XrIQboLhsb1dDt5b4S+a/lndQZAdoXUh
I0yS083XIPoQlFsBr2RtA3tHz/5WzzJ1ZnzVBtgCx8k6lsbFwi4/U6v/q40XSb12PfnI7aTYZPwx
ifbRS4b7Jgre8DEV7V5Atz4Y+ls6X9IMzLU75i64JS3YNgrBvZByXt9XyyNM4Yafg/yMRRkFdSwO
a662gulZ5xxhR3GEpMw1tyX0N5IElXGFyvWmIw7BYmzTYc8fnzIHYLwU5AFPJoynaarxs0abQj1K
wclq+Gd32nzui4OQEsm9NTIbFSZXZ1ZXxd99fc1JffPxkREqoVBgsD9Z0bGwTsA58+qa1mdAtPyC
IuT7dmtKjLW3+vxW5MdhvIKr7hhxJD8JWbl8eFHJzlQvHxraUMg5LHmQzAv5uwo/++GFg2bOL5l5
HpJHHh+W+VarHy3uuXI3dp7Us8VqB4BfH48ll9iANJX/g9I7W3fOmDzf5/JJig5d8KKCEtEUe4DH
sB6voUWRt5IcOH+W5V4JUDP5tNv6tw4hENpoTFFJSyh+mP1TIicdVv/0ZZfxUhN1FeZ7VrAUEnDg
GY83lkAJny+2aXUflIcu9NEoCJYxpyB+cJbTZyF9I3jx01vNPST2f1YJ2uTv8wAktocLSMAFWpO5
meLMzbGIY4Ycw48+vKjFHdaxDKdCp/9RZRZDOAZZDtzE8WcekX1B6iigiA38Ukn8aZaeyungiyGp
Eb+Kb0p8lJSbhSleEb7i4a2haBYSlO/po0/3eXjS6596emMTAlbmIr20CV1PuopLm1HTWJXAcTMq
22r+TWFiFT9q+BrnH13Ub0IenA6jdlCfeUeQ4fFhBK0zT541XXLEw2QCaE8sNXsoo8fz4yDzjkAQ
uLf41LX0qDS7Kn6T6PEL67vvbkuLLdROo72x3Li/+GQ61TbzO9/KMs62LG0heJnDSQoORQVh8Gck
Vc4CdMean101YQRJ1nsTG6M5sYHkYlKN8yvxFSwl0Zl7hu8chgmXYh7u1XkfZLt5fOZcOTy/5YO7
LyFVssBsD+jGtrPwoSn/iC0TWplyu2pcQ8KK5Bndn0bHKnXnLn1dqUNJ8VgOTXvvrXfVcEugXNVI
CGH2A+nCSxfmW8Xcgg0qZ7AS20w+asQPTJzNT0Jnk/CDi9+wTqp+4A8VsKADWq+O2vwj0fgzU279
oHAjFgdWXGP6JhH4l94zODTRmYpdzs48rwqyX0OY9zOAeVxKe3F44zjNrOeSviXakQz8piBcrvud
Bnc9Q+/gLxCMLDbUVCNxGpnrNS3u1BuK+Bwngu3+yAMhrpltYPGiPeQsoYjfKneG47qwy2Le8j/l
Cm7ZROtPG0lumBc1NHjVQc4xS+FpoLDGDTAPp0bdjcpdwB2nI8k2me5KrGvNwKpQgdt1dYRck+om
7Kj1lTFAxhjDtWWvAnE1edgxdeZmFs1v3B+Ms+5GcKQ1T9kJQuE82pnxBbyjNvixSF/0+c8gvI3r
PoXqJY+8QvKsEv2CdKCW30aCJkQUUXmAixKbmghTCx8r6pqvhTReQtStd5Lh2lfMhiDfG7iodZcI
3zi+5ZOjtz9itu06COQue7sZgiCnzfPLWHmiyLUT/9MM0pCCrek+w0GeYiV4hRe5kheVTSb6cUMd
woUoEDlp/5bICye/44GSaQwjzrXS1SIAFq7SPobkjaM4LdyZWWITnHrD4ZWVR0eVfJSRIgQuseuD
adtTvyGi9SeRki5yYtkP2P+xnEzzzGzRaLcNjzhOaQzGxhDtmbr0/io45xvT599VsL8FJD7CVE10
Sz5Fgp/pFyMDVr5rw21KbqemkavfhOLUT6cp/WwMY0OAWxy25OqR7UlLXBPlLfEyVrjMB3Fv+kmz
m4lVJPdKe+bxh97cyvIqLtsBLhIkVnNfTjt+EL30Z+NgaLeFSoFc2HCHJW6U+xJctTm89sIWTAfj
B7gxxGYRq5LkcyQ13N5L2eOPpDPbkGgfBCcD5tL7UDvBqmrhTTG+2/wg5WzQIIgRQxTYFVCK+12i
IC8km2y0YJZoZGAv0wTL+i7335ryE1VfHVPBVAWcXWxZzmNE1wZLentkkbn8pyz3RH8HTG7LIvJN
8sf6JlJagfqq19cpvmUZWwfOZncsG5JnGzKBypH4mpUcze4WL5dB/ZfEDkilqN4T59PZICD9Jsk9
Jg+4a7ZB4sMBAbphE7OjvQBue+qOgX5Ilc9K2C/JMRBPGXHoxW/G6zL+taPIvImTGvibJa4hRSL9
JAqH8lDG367MEFeh9X6XKnvC7h571fRO6yaTVyv2FWG8IkaZFvjXAkLdiNH7xH+NygeeU5umyVbF
B5u3+TscxB7Ggzs9IVdzjq1zSXsWS/uQcaz10ZEnbJyYILt2MUdA3PwSufSwqh2xmCk/thMVzxYu
T64S/Zh+DE7IWHjvyociLNStXzUAqwKuxqEpLnXyCIVjR7C3T/8U61SJ12n2BhBPBNqBTK9U8ku4
qvMhWasRWhCsKI3fC7iLQj+1zSZIGL7cHwN04eWrN/iMOD0L600Rr6Z0inlkWK9D/dUqvmqQb/PR
9VnSo5Js5F4fyPiyxazPHdNgPuHpnddOJ0p37T4zCwFUPpGjamikZJUi0m1UFNf+oxfeY4lVMJDb
wfvhuPyX0wk0bO7or/n4Coal6Q6V4LCqY6PW5wqQsFr9m3Cu6ymHmHSV5Vc5OpXq64jp1vBUdR+q
h3QfsNGHOz4XH7ySbXaOmOSF+lnM3y22ptTxPuvuZviXM+ApEjZtjJ8z4nECSEE79ySGc5LnHSal
iWRun6Aflbc0WrPEl7TYM24PD0i7bLbY9PJnFwX2lxa/zbTGsh9aJN5doTvU5hGT/ibm12J7AFRi
NHkqYtB28vLg/EfB9p9Y9bloXSjj6fqYcGXbPeNmtoWB0UsyVluz4KU+CRxH4TUqT3xZKvsj1rjS
q1AwaAUAn//rhczmuUMsuEQO7TX8eVdwy95hcxfLQBSgTFzO9rNFEB08hv7JR2VslWCvrxVtu2VJ
Td6WPIiMPflPUP/T83fqkbLEMHUS40MnPEDRdwzdT6twvU/Em5ETgWWtBnUOjao9Ly/5SAke/Ylc
AlPZuNlYHK0B3Va/luaRW5Rk/dJdl/ZciG8kqmD4gBNhKpZea4NPkgQ19aknumL9E6IxMdiwVeCV
KWipvmYKjRiPxNlNH0Vw0qa7Vn1qpMvIo6/dV3LN+89wmN1c+G0BRMxy4hjzkUHe+ug0AOeMQ8bS
mEy+rh0Q8Ao878DvH1Wi2fjrNmnnpWSWanb9fIrZlaVb8vjUgmcMfCxQCgez7hqS8Qed2UdyM4ov
uT4PzlNmjAXni271UQeuJviGfpyno1S+yQgr7ec878w3kTySvCc3SQlNJVqpu8UkPuCW5Xej+axv
TsazoF9gjUGo2PXZNg5fQmqMCqI3f4AWAMa2bKHm8912+l4eXqruL2n/FOMuIikP2GVMpqsgSzdV
cYAfU8bv0vg781W03MCiPUahC3W/lXfg+JqJj2IrSe/m8knWaEMV4UgainH+CafJql/C7KPiOShl
AR3dWQZWgawFNONBpDCr2GvCY9XFVCAAZViS8FvxqYsbzq+8HVLgd8ShiYfPEq/IOon6zdCjrWAv
Va/d4vHyRBQxBrF9AGDRfTY+BGtXbp4BLJN5axqvWvweZ6dU35fqifMtU96j9sXIv6qGbv+g6VsT
DEuwZXMRe4bsiIAU5ye75+0RmU6+mwLNt/giah6LnBb5OZMj0jjzVNQbebI5Rykig4uxsTYdme+c
yRDHL8DTArrfJF6Z7MrcAZJN31DJb4b6pc3Zlo9UnPZVtdeoOAZnXDa8VLEkbApzy2I4PftAXJu1
V2k5NtW+Eg5arLsdw4uhXmsuXfZQJHlfpR+0k8lrMwc6nkDSs9yHYmbD90gyT2eIT1nJSa+9Ks1p
JGCXVvy0ssMBoQhe/ccmsabfYRGTa9/InoPwb4YooU63EI6ewUxAScAODG+JgPozf2lcKhXoHr+p
tpSvSEFJzRaexm9aJGgGdUa1p3MgGh3IvqH9a5VPMb8XzSlL3srZlTruR0cff5r02QWZG0cX+ked
V2HddOsAPANM85bU7BvE7LFt5xcWWo35tmXZy3wIdZZdfFtg9iv2NI/exZxOQXa2gteYACUUN/mx
vvcWQ0eOqhONdvun6w70bkt3w+DQA+dlx9zUEFeGquFnBGYzBjpMruUk94FVS4OPLieiQQasWNjS
qyyGV/a7oHwx9beSzJffqg7hLkbt7ZeSsN4jUz2JYwnSj6PzDFr70gBjc9JCCCXGsAmVzyJ7E90U
CVk9qPPrapUSKG2k9RDPEM5n8nh7cTwhODEiOhScI2nxwYPdQsMBm0qPtx2yt2i5W+mX0W+gw7fK
5e9dNOF3M8leNdHuqk4uhNaGRjmvkeaRvlIWSr7Xs+IJGTwGAvTx8pUZTw2cUS696Na1qxEZBzYM
uQmdLMBcp7WO0/QesfGJHIoTTC9q+K/HBDauOxbg9fT8IbyoY8o4QrkYfJzx5hppFNUzR2F3l6lT
GvM2LffFWxy1/oF8ZBtQol2g8ZYzbqiQVAEVVXVkwwDFwRXOWIXIDclQBCLlt1QQIHY5JAn1WJNZ
H2yzesuowiAI2h0LmDIIlFACOdfIR7qmQyCUGhALC8VaqvgsDdgQUiQR6iT1iyH/srrcnroTbGT0
AFxEw2u2vtyMFjryO4J+7GeKIq+TrtV8D0V3dJ+1uA0sqooKZb9vsMHR+8ueYmykZDsq+oaBqN0U
156+X3wK4/uQn7JVBNBBt42vUulWEc+pzayYrTgmF47GLQ2un/C7Nn3FE6nyirFD8mHZrdPIl/XX
SelAYDri6gCZK7GNDQXREY1DK53a9ULvqHaDD8261GrrmmVyLPN9y26gU9U/+Kj0AR1f3cuEoC3z
llUPS90yEwM/xtthx13nKf2/DvxjPj/U6IBpS6AN4o8fRNpqkJKHUf1dhHvfXEztW0vdmDAo5ORx
+VU9ebP0t9x65sL3as2vGnoNm29s3tX9tjuoO33IHJlP1EK/ptuG/7EbXWkjBMjWA8qX+iexvnR8
C9eIlrmjxprlFz6GOnPBata06cNWW7V86VvgkSiymsz5HfZGnrqQdf152VQ7sEd0IM12mbw4scv2
2Cc7vjIjvoX1uZVPYvhgCDDGW9TWrtoXwDabQ0hvMDQHtfAI1G1qutVtsKNipGHnYhS5TcJ0NyXk
bQesCyp2qvk+hc8QMoMKgnYWzuoKB+7eIsAhViw4PdCUFkm6zq8kpHBvbFLSS4JAYB2ROQ4Fu6NM
14c3drqycWcf+aQqy33lj9he/NF6UeZX1TKgEvWbVLqJiBdZ/CvnyH+jn7ZH1L1KPmOLRQGBH4q9
61P9BhIj+9z3im0Ssi+daLMGhJmZJgc1oQffBsLR1B5Wzwq2+j15VatrNH+sp8+QvsksNvJHV8z9
2HhknOJTam5MQBACDtymeYVp5vKqVI6KWuUbDncUiq0XsLMSFrzABlzuEONTny6K4Q/tuquDwDE1
Km61HUECvpWEFY6y21ws0CPgVqCSFLdyelWFv0C5B8G7Mh8VKLQ9Vsm/uTtJ5Y8efynSjHCAjAIr
9C/QGRme/0EmsK5IDghwlnaip6TGCCc0qs+4eBYKh93wDxvoBnomdmCfcQY/OUQ/P05eLBSWKIe4
20dOEamQMf5Qjqj1BfUyinjuNrDIlj1IUPgip94FrFxdReZzLGAQWeixzTQSQOg64GfZQMEQdKJV
ZjdI2P4Tp7davMzKy5QLYCJilN6W1hLEcHDV9CfwWWaGBwQOexyPDfPNloYXd4uDPIp0Z1vg2rb5
Zymc5vlDzbyM7awNy0yS6q9hW9UQen3xaIqbNj2W5gJoy8SGoEi/MmYnod4iCRcc7AksDPW1ht0W
lS8iNsGIsY8kyAfBaHxORqdD/LMheVQIAUe1vHIjO3gXN9PFpETeRawnAjcEM2xhHjNYlPTFCf43
+62mkgXCGDSIpCahSat2N/v30Iv8sHZzJ/bGX+vf5GoQrDgvkWBXtEj/AEfOtp1l9MXiOig/Imsv
lzUXXlxBSHGK9t8mV9iA9N+w4DBtSreEr9IikC1sa+ofnXGj4oVUBKhZXNbhCYrGTRDYmeVJ5rtO
V89aBWoXX+EL7Koj2xwVe8XuElp3eEEkfVe3j4CdaoXPbg8KFRHJqSyoMFbBOLWbsd0Kwb9YO4Xx
DmM8T4SE7bQ/4Pnd5MbVwsXMkzrcOWonrizJupi8tOB8bPa/xNekuPWTxfpaO1PdonEk/vjsXjGF
bxnGqZ+MgLDeTOGRc6xUN0bpKpxV8a4SQKXCDN3Qr3SnQtlBR4SUZIeyJ8CgMUG9M54POEsoGyYh
4Vm7T07LmijM5u7sR7u82KGn+K1+6lvY0IdO+VGb5+o0E3Et9ax2gT1jixPMFyaeJsdO+KEX1DL8
4BLqybhqv8z8IiAt1Vo/g28ygIl19LohV42Ar5DdGRulafZ1sbgyAcU2fM2lrzaVPJRGfBhbyXhm
6r9gvKXVEeCLWn5VgPfU6dyrbhAfa+s0jniCbqtgIubWrstprVk/K9dvTf7IyZ5DuWsab6BZyj96
47c3fqrhKcrOIJ9wOdqlsAdFzI3t8Cmi4jhgNMB9+IljOn0KLg3zhs4jwGMb/6jRe96/3D6G5EUl
kZD6ElQ6Sp2FJk9PIZZyvWkQ1SilOzRY894p7YahLU1P/sKtYCLvFdx2ncRBosT2xMAiF35Spry4
szhwrc4d+BK0nm87YurJXzRAdMUuK1rxRfsYWxkbYUfg/O3teP2GDFBlsh1fatBpgPg3EnPuSroX
Mdr6XmPW3mxV6RTmZ+YdiNUDzQJ/KNso8GrHewBxjHCEjdE94psB+WVE/mhdCNKAocBEM2OGUG5Q
XATD6MgEGFhZwT8I+8yTuQrxQYzHnE1sTXYNETsXNu9tcOgO5TnwFIYgR5lYLXN8vI8GPvrsCdGV
jzdOHK4DKOafKAUMzl+D7EeEbTSF2CKKm9BdUb7sONx1dyBxnEHrNWm+TBA88JLaRFltSfrVARP7
nL6s4oQ3hhWdDsFCMAIVjY6rPevwxt9MtRU8a6hi3UWy3oucnknm0BAPgUp3Wt3rQEVX4ZpnzRnq
g+ixlzzDGJKMFCSAhUQ2F3fgAZRHZvwzWtRA8drRhQObY8UlinH+RHDeJF/1YGO+AJpobODxS+M2
iC8thm1r0fwSY32zRHRFPBH8UA3/0dHRZyhaoQoXr7ZZVloGf2qo4L7fjtapn9epGAdL3ms8B45p
+tHfaMAX2qSLr+rszkDGHH2ktVXnif79/4KR2adqJzvdz0ZSf1yoDBuLrSX8VDxn5fSjVCr4lb1Z
HCprF/IQAxBTv8INo44LLTrAOP4g26pP+eayMmqb8Fsy3rBC4lljwUrIF7zSn0ByjAsUYZbQ08fL
wpeW7A32ePIwVfvhboGFjCECDvEtZvvnclE2A4PnR579Q8d2BOwazMkZ6wuoEBcFrMtVpI5A/cKf
aOEiCRV2P0c4ZgGEln90sRODhvVCGdG07daVsDTwNmTDKU+sTRX+GGDT6OVYzI7BFWgOvuYaj9s/
M9wyGfWpuLT5MNF38zSVPLgUXaybdPINe87WWR3OmpRZrZNouwWlTMgABqu8iWSBuqfBGBx0mmuZ
+9WimWHMmgxmbt7khCitrB8c3qWuusSptSktGX7P91h94G5hheBZoEQxuAY1p4fz6qZsXBu3EdeM
XqGakrLBnM5OY9pf1MhloYp79PJLPH/V5a9MfKWfvnTxtSGmhKJvOHpzpmoLCrY78StgCljFN11h
GEBnJxbfobDtWpzH8VEHx5n/DdLnjOM4Z38hRjNE67+WRyC3IUrWXwCwHOQsWXzABna15YCDFXsi
UCg6mBHRjq2Xtgjmb0STyYYP7XeuP+Qh3rT5bgQfcR6rd13BptZCxqx+iSg1lq9FTPZPI+4Tvuu6
9xh5hJKj5p+VeY59lc1Sr6wj2AXqXYCyFu+XTsfS20IoYoSnYZG6TZzLtEIlGRhkeDvmve9fStB/
KMJyjF2VO0cL39m+wLDjZ8i/DQYQIGscgf3lWfnKJ8WJvCpu86dh7OP5JMO3CJ5Kdcnm+/qvtoQv
E4WhwA40mazh4+Bj9YpVsZOFpk7aYanaZPqNLgESkADgSzngjtSlh8p4nRFpGv5N8eeTSa2+kzys
eTQbubznAth1WEA0FKIMzHS7nUQHizDcbxd6tILDoOy+GoiHKaOjMrrHbDaVtw0Swap3zIyDp9Qr
ULAENSaJ9WYU7/QC4FJZjeuxN9cHC4+pnbkUJfFOEOyaSAqWZmyrvrgvWOzu475cf5XI8HKGHEUE
nFnefLVMqBexszPlt8chZkRfC534PJBYDT6WB8PDNv2Q+H4JGmHQziIanIPAGouw9AgILB0cGDYu
lx1I2vY8TCDPYW/6a3+k8JO6XIbRCXQdNlAmUbDmA0YLM2TgwYauyz81TD8DlpO1EcoqCK7cC6F+
Xa9ubTh/YY9TmZCn4zNt3sPy2ooXmm81/Y2AKYrJe7Tc6PWl6HNq7hmWpVW+6PMbM0m2WG2IAYH0
b5nCWV6G135ruMD/xz09HLNs9salXOItRwJ3aw3WsRl/tAaIGj8LAiv+NQnZsr+sdX29qrbCOhPq
w1OJmbfCgqu2t1B+aRlpSpzMwxsTtmY5EvbDAStsn8iVGhUBb+Kogu4EiCBIBSIqqqyI58w1F1th
laDqCy0rmjnRX1Szw9+LGb77Np3Bltmu6KU+b6KE+BxpYKN90TywZ4pf8twIrzWkXJ63YNqzVYEd
WN18CagVW/amXEXhUtD8FereYBupg4PZugw2W2KrF7mHs63YZb3rkHiY5m6SBqZw7DL/WLUmF+Qo
U9KctBHpJhAEhvwns51K9ILPWgBIy85rGpH5lnagEI1XxYCOykYwGle0F/NQ12dd3KmMnUq1cLDc
ywZHhkgdstyH+b6ej2rur71dZG0sh8hOfGDzBpTQbPaNsneJgqK9HYR6V+e+nG7JrFAI1dUtTXl0
cVvw3kkT8s+HocPWvRtYVtMUdmv8Dr6/Z1+EgSR5DU03cxgjhjYDorWGwnc2pV8pLhVn8up4l60v
1kOKz6FjuvXi9CTL7NgbFM8yj6H0FKLfTr7HULnaa5J8CQTlWCqHomBiIwrQfHEzhEh79WeEgYcj
IoRt/FUyNUfCAFfnlX4P5gtPe3ExtINUHNC41xkGcYn1KcOLhebhZqwIj3YlSkl1ELJjM/hG7qVM
kNPmly6QJz6xeNzjH1JiUeT11kWCOMkcUac0KW8m5M4NO9cL5A+RMhteKILWviu2sxV5o/oxMmAy
X6PkNZmO3XQr9W2uH1GOmDOxgZgnamG3AdPhW7GwcOYl4a/DKMS5Httxuk1VOnZ2OLbbfrEnD0xq
z8TMh3y7IV4xmbvJ2gnPCil72nfDO1U8jpuNJtlrIZyyek7l7LBmFs+VFPCzbOtmbqe0q+uByzxW
8JhKEyvhK5iIpJnrU1/QAA2ULoDmMPCGzaHVDhYHiEZq6ptcGUHcfZ/jphOQNUzYsQ3+RG+SULeX
vwBPFNRh69bwejVsgQYlyfj+PsZnfsTEG7bJ9K99kSSNIl0FscyOkr/EWv0c6eTKsjdDCFgHlU29
X5iu0I0xYsJndV9gqKGJGkj6Un6iYiBq6MeFwdOAiZUB10h76TKLSY6S8BXUz1n/nCtW66a9awQQ
OlvENkw07ykVXxW1xDIYBcO07hbUIUKYG1E6zDy+szZt1VqFN/1riESbjhyuRG94cYetvhs0v6Y+
gWINXnq6WzMdQHHWAe0zfZU+M+ozxtYKncdCldgjsAqXSFa4Br0oPxIaU+S3lGZouSnDb8IJo1X7
teVjayyga6a8EwoP1nZoZkmLxMz3j8kuSr8aBdXNOs0KCrKeOXD0NtPwEUp+Q0V4B8dJ2oz9Hj/t
yFSuhu7lWK6eHNiB7TKiW/uKaqH+oSDJUqcbmGeLn8Dc8vJqNY+14Kp+OeK6+BOmIGcjvV/BK7/K
8CDY2Lo22dOobZqKdoRJeZhgLANKGPLq0d7hJhLbr3b9Ugz/yW5m7iEcXa6msYTjryPnNsEzZ88Y
xWwTsL6XocWGrUtEeJ5q8A+DBClK0K/9GSf4eoGvkrX9NJiSiCwA+09Ba4+N/lwX29TypwKAXtwx
7hqHG49Bn/nzV9HfWZwiYk0dy1uC9yrDw99ycDKYgg6J3mMHThQdZbtFar2tgyPTJNGA2Vy5lgbm
Q9oPo8N9BVfb1ljxrK9OnNw81n3tt4Ct19IsrjzsLyJGCCtQ8C2hdK/HXPtWy4zVUDnX/LPDyyxp
W8v8jcV9VMBjZGcfVwtG/vU9sUycQbRI7FjPfuYYYDxjKvXe2ok38z16qBXzBv+AorhhxRbca2ET
l12cUX6b2PGWM1lbj9MFBahrV2MIHfvcfcVMPCa2/u7XgXcZvFc8EAKs3aVirsrvzmuDi86dUH2Y
IUT9fqz+avg2QLSjnWpcJ9w9Gj/T+NrjH7HeeWHb4pvep1ZucfWKSkUMyBA4wDKiqNdieoWU70Td
m6l+f89I1VDq1Xfi2Hao/PXeiCoLsVM5h5ufmia1jRhEjy2QS7vUnBY64epFFiXUP5Xh6FvYf3VY
SdgA9p/53OLXyfrUroIfxvjLcG3yUwfIuv0rit8+UClusdv3T9PayVS31G8SrK/uu+AM3im8FR8x
lnvCof8khlBVELqGibrC68DjJTw4c2rWGK1LNc8JaPzuXzKy4eVMUwltUiJZbfwqOiPQFyi2NTsz
6ssk3tfpf7wVa7DsGqrhyJpuYkO1rcP0F3T2JDQ0Lto+5SRR+f9dHireodWsgchU7cJtrz+08Dtn
MDjyAlsxggLpX0YotpB+sQzRUXQUG8UVhj1nnqqfzZ4Fic1l9TZMsF6n8d2Cs2Oy/303MMjjVlkG
Qkn8+bwRXu4beIW8mGYCrTSuPSFeAxWIjAp6zpbiFNFH+h9JZ7UjOZKF4SeyZIbbZGaorBsri8zM
fvr5okfai93RbHdVph1xzo/l1qBXVXc/beVvTNnHlmg4iDHao0IDcUmm37W+7Ff1qiOiZtxFeK2p
yG59MYCkAarIj6pYR9Iy4kgyZxjFWfuLa42fLTkL1kVKAThtJFvwPk9UAUV+KPAIFu0bwM0g5DJ4
Aqh1xCFH+gIxFW+zTdwmYL045EOa1ITsXiNWmVhtEWw0zKT0lI7rOtoUfIfqb1y7/KMBmsQkevkU
yFsiGSfmCyZ60tZbprbgXNLc49O02tBHUiLh92KbVfXMh9aHu2LObTqsBGrjNg8ylZGsC8JkgVjB
r+jvwM4EmeBhF0ThxC3kWTsng1DjdH5GSHS7qznA7c1YA6qW5clFtwhhJ5x+By7lERmXVN5i0BNW
MZe9bNYOqxIpjXrWlKXZIJti+mDqErMf6vJuLnk76FBx6qN3Lcnw1MCA2ks+bq1oV8ksdwyHw6HN
9+hXZsDKMuwucJMUf5EwgWvrabXzxl7gyDKNHAngFe0wwL+KTShuPsw/NWVPXtf2UoZvHGcm1wAR
PLjG01WIBNzC4yz3FJ7Vl3I+Trt8b1dLmhB6HjGuPsxNhvUnXBLSIVL5+dk2KnjwlNjfwYeys0+x
+uXbZx7JXl2T2bC0ocZ0Mj6oeQTFeJKOO2f4ClgMZcjR6CzOUy6uFrFCR2b6WuWYYtEjUJUnSZ7s
FcjhCm4m134k522XD8dZsftl/F/SFT2LlNO8WyT2wMc+G6+R/TYLgj5czvt+CvSBSt8FRsQW0Lo2
xzv15sM3/ssl7CLryTDnXmt2QhfXJEsNeUNLAnKVfWvIIpSJTduJqn0KyL4JbyZ/q9uiHr9w9JMr
gnCWzgO6k3TejkwwEPLFL+NFQtFEpKKa9QT4MlpTELj0IDsoNsHXjHRtGEfNz/AGIe2xhbruB46R
M9gi4o4/MQUylPscpQCXrHV3EHP5y5BBPd7SEe45Z1UZJm/SKbRTQyXruHWrvfvNftF8e3QFZIy9
Nn8HYN7IWYed3iVXVQfdByNm1kW3WTLkMTHSQToTUQuY9gC5/8F+YCnsWiRbs8JNCCQQy2qFktTJ
b1X2OzxK9URVeQd5ybOgzE3qS0b6Yddy9VGKsPuHNWXHiy+gGNR6Jdk72Q8ZFSr+wqDqHGEs1sw+
OhsIyN1v0XLVQYbCieHy4NT+tYnJt29EZaJTQKhCTdcoQ4hKrPXMZ9E2RN7OwMxcYP8bqwz5hFjt
WPKESdJGFRnjPBV3WytPdr0fTtESVae+rpbZEhiFax+ry56ZwVWwxtMzYK/agrx1+UEOAmESn/xu
crt3NfQWCwO8MCPCgmXbf/vNV618/kOnnXuNaI10EUreJxZmER7uIjj5C2eqds6OXAvOr7PJO50q
B0Xa9zNGjT4/FghemZkYEoz42LvAkiVKR/pzzDVd1tDv7tQHASY8Z1JqRFeJBNtoLiRdhKhOFWOf
fAYOqzy+CwAMpDMEUczQk9YLc5l7cwwc7N8rloGFXW2jmTcLRtwEP07+DugUCDfsynFw6RTqtg4C
UOK/OWU7ESNnvYNSzmhkFHVvADnlnukGs/JuqC91+srSbbaSETks/V81gPrlzHnbxOy7KG7C76A5
SOkdjKMwFsN7CD4MxtTilfX3jg1YMNVC1xl0b6QaHDca4jTA/OKp6O7U2zXEF9ttMdVpH/z5t/uD
yEfSXzAnMsWEwuLhQ6HOUAX2Tbj7ooVDwUYOUXEfePmlcySfpXw/RCsGPBOB2sFtX5LxqSY91Pow
8W06sbyf0PiUkuzqdD9ZA0W4kOYtkbrtqpP+xGSYBD9yfax+GXah1Bp28DS8twBRUndtuKdH44Jm
WCdIxdy4wUFTj3K7DZIX8Saoafql7h9UkyIdSBWX3S04wR5wD8Q1AR/HTnsJ8qRKOSMYu01rRqoG
g1GyFkiwHe0DefmHSrp+eQsDrT6yDH1P+vGkgNrxeP1KREONwysASJqw4gmB3Wi/K/nGNmMZRHEs
OxAnNIE5ycFzD8eQ1j4G/0dVhCYcf82z0A8OpfcMP316FiIw5EZtuxn8s4k6uZbezrCNC3kiAt8N
Iowwp93b8SEx3usU0OhgNYW1q9pnJW3M8OLEh3g0gEZ587oL8CIOASjhlS4txBHAyOjA2pTFsv/K
Iixcm6oHktgV/p/UnfrqqaHu049FdPJGbr5V3i7CjLFkFw8UDiwSBzlBS6MkgjjilOu5NlUB75Rq
F3TIbdyFVx9HmQl3Z9mXxqQQ9S8IHx1UQoO8C/iSR6QUQcusuDr/HtzyIdExWc55hfjFveKnrecw
9hwY7wqBYpNwOlMKQ+8OPQPh2dROknwnwXNqIY4Xitu4uppM575/EJycWIac6F6haIy0M62Ctb2y
hgXVyMsGlvwaQaywUdc5rgPzFGvXemCIiL6C9idqUJefYAHQOrG29ZjfjFKBHf4zpVVbbRVEz+C8
VIZHayd7iTVdri6udf356E1j5s6BK4zPMhBlJL9o2WhBVikmmPfqLuF6D6V3ROvUAZY/oK+C2Ss3
vwWFZIHhjNBeVoo8oAxQpw0TYVtsCDsInC2F2xIHegf9trLKbRp/lPmzwWSZ3Vu+Gk25n3L/ZWXE
P4KxU9IBR9EYlnjOFdKl/KXF3im2p2XFLFPvgJhorVoHiLXRtHI4eR5Ptz13vF+CJxbQ2yW6aJTJ
GAoxt9R/Pu+1zgBSO3d2p56gfOUL14zVAGkrCC2EUT7/dAgTsONmUmCxHdSDFJydAuaes0CAzR2C
8E1dnfJoX6ULGv/8BdMpF0C/BNugjGfAPpdztQiMRO9WeB0EQY5uUyArGl+IEuHnR5lUdxsqtmZC
pjHl86qushrNxvItm7TZzWCj9VORoiy/xyGzDYHp0Kug5l5/GzKOPIw6gvqh3VLgEqNK88s/qhBF
colWjJlNz1aSvwI/MspPu+wZJX4Ullvrq6WDo7e+tRqSeqLlazC8ECrKkzjhcYSN/oHbywFj9lHS
gLwFGqqYVWF+DdaXBligRvRiSseWd8bIH8CuXI7IaWmym3XFXSzXLdxIn356nQY3l08k/gXT5GsU
1R36Dma3omrgVOsM6rSSTkgZ1ou1EjrTFoNEEGBWqP7YEJCiTJQimVm0Joz8IIRrTipzKpVPWxcB
5Nvxi99fwA4OFwq7thx0PAccoSVrxcQ4qs6JCJOm+cno8ys/UmmT1yuf5ApgTOR98KMmyQwLp6Gp
l/m7T/emd4M+mCrQPA1HQ5nzUkHiULyJ1Ib1AZeiJD8G92Smv17JuBNRUb9pCqwrSGrwFi5o6vgq
pgK+8K4e90TLTVlRb8NlEc4IYOnPSfgjdmCLU9AmbUOBGHb5nePmpwc2ipRZ231KTJcwzoq2RrDt
aQs/ntpLTOEg6+7xn8JiPAWMpQTNiKJVxEiy9qrAd9wbVGpKRtTAgi/Prcyf2hzRYVpTpQYxQ0RY
hzjdsgFOyDcbbWMTj6i9S/QnqsKx/NFSRMxOKbqnSn7jigi4f2OAU65Dd9lAHHvmlWJJISnMI5qk
YQWT6uhqF384esmn4UzDcRNJhEbiviGxeuYiI51SaUIS3gRzhLqpRdMGJMfMlLvJ73dpolipSCGh
ZBUjCFQ4abM4FqJzPVxAxjIQVd86N9o1mPy2TP+4qJENgRst6PVZ9/opzu+Fu42cA0pNPnrycDD+
RjSlAjQIKffoShM//rD8W6B/1+ptRLanTwELgprW1oX6TUsRlQGzIcHuMjMJACnFjjnNUYZ2F0vb
ae3Sj2J04sasIMar1CjJBQ/PsO/UFnQZ160WLGmSwg8IiYSkFssJhFHq1UtVGTENonnlGN8U+YOv
wne4tTlfyn5KdcYsG4Bz+gelIx5fNPTDHKKJAYZVEMi/A+hTmovDLdqVx26G4ITmTwuyb9ZB4+HN
YpeCHFh5y7b97fJ7wPph0/ma3EILebhxRpyM93cWsvF64nxiqi5pec7Ylees2aRNAGKBtCEyZHAX
dRvaZ69/RBBHba3Nu+JmD0+TYEc5IJHlN/G3KZPWfKCS6meoC4R5PK0piAIjthwBD0xItCcSJ1vU
frkSz5fNKhrk2dq2xzXP2qxRD2p2hhKB8GfQWtsvlBXiQHMLPtlrx9qkjseckA9fcDN+jps4/4ja
ozhfXZR/xDlOfyX0FHr8dpXfKORM8lF+VHs+PVBeVHw7s1wZMEK+f0QEVU97LYcKblHbt/PYsiat
ctFK/Jz9hepYqiwwJpRYHTydrMULpboELnNOXpHgki7G0R9uiEwiku1jqLm68HDPYoekR4H/O/N/
n1yqrXjH5zYTtjgG7fKADxD2masPmAO+QOCCOrdusVeXNF8OJ2lB+Hg7T6yXGv/BzpvhkzgBD7m+
rJ/tdhVkOylGQdXQ2OuBFs5dro88UWiyLxb+wIyAnDKX76774w/posVDiLhSl3505y/I7h6RCNz8
fK5auCD4bTJomwjNjdJwZnbXiA0VM/GoPMTUqAWf8ZSRpTr9oC3LSlYQasj7SwmTLQRdcX8AvGgQ
iNQ/NN6gzhFfRF3g1NMpfBxIhymceQJw+C25GLJ5KBz0XO1+wHkdUSVG5BT4pIlul81im3EG+pws
cK3lnOgXMYOl0ao7csJganLHx4sSMvRek7ePco1LdJZze5MABthvzxxO+MJ2Zq2UcALE03UvrN3l
1CvA4r2Xgmo36kkFzDA+sNGoN93d8JZLb542n+Hc6X9icBdy7zkZ2MTz6tsdgbXpGk95631yloRt
hFCtkj0EyehLijjj41WfH0aQgLa2Jl73RMFNldE0g3oUhhUo424liIM6+KJvEYepTbOeJ/KJHKAM
rDG86tUoZPNQhwjjsEMuTTddttZZT0k3xJ9GF9U3QW+obQRhaZ776KMXZAlnrYBvS/wxMTU4APj9
m2edVxeww9zC1JiweiVXeOyLy1Ur4C7e6ZdngenVf1xWPETBvAoHRnt1qqFSiTBvDj1YBxOqWn2Y
w2FceutKfUrzYDkaewFkFPHSXXLrwu8JkZBCpg8VfrOIK9GRELZwddn2NRA/BHd9ShQcmKm7cMtP
lUYLX0NzSeJOiXHr1HjoXOy/qCagQfvzgByjhxWe+NJmBPrRXQl+B8l1L91DO3W5B9668QVsP1HB
HiHXZqKRnU/BcWaKMs6Djh+H74/8Q/x9K3Fo+EhLIbIYNmrtl/+G5w4vGLynZm3sYNsbQJUdqJj6
OWinRGpWmUVNoFktO7VAGretfOQ5J2DDGXvxVLE5Sn3UiaQ7m2O81nKU8zwcrZ1OTCZvvbjr79b8
Fs5qM3immP34ZGQ4/VicFLyej9zhZs8QCbGagXGQ4spP6gD0VucWPVGWbcVJUFokIc1jpC728KV2
fBIRtnjrMy0lbmAUS/qXFJ0c4xTqBynZ5fKfld00EWcE3el9RMVPX3pkyvDs+tsqOVXs9SyfJJQU
VNLd0gT373LIdozMANSBzDrK55igRY94hYFyeN/vRb4vinNjfNv8wYeRdkUUBLEiQK+SXaRGuMAE
PHGmjcaQxe3IXyFcUwpHS4wleJuuXXrar6N/IciH8hdcb257jjUBrpIn69PrC8+kFAQ8IOvx1uPG
ajAEcQNUPm2fSBTzMZrR2zIp4ATCg2SkJIvQ71rFc8sqOCiHpS1LK5H3ZaDINzku+BVcibyEzmGv
YLYn5aqH468Z5mWGq2z6bQuUnLstIEFMvD+wYANaWwRd9Ao0UIjceFMFiQkRSQxhL8ulgBTBXhpb
c6HkGp2UskG8GaB5AaVtwYNUOKP8cJVXo22y8gRRr+cXHDOW84pii79fWgwhi0frTzR56sB91guP
7dKlNqdohqkNweR2T9yEAMcgcp9ssqRZgTAyMR7xDxfYnPmZPczNATSwqt4MU/qn8abRunEOFAVN
M0i6SG0nDp2lFVRSM2ENMout2ITcEavQJo9Re06JLjX2JtI2OJ5KXeXhjhJKQ1qQ9Cs/RmNFXq9p
s/0iDeWZ1MdPCylovErXuDnUHcGDYjnCZDwQlYK4s/YXVluvneCiV4jGaAVDw8yPSBmrh2sWrnve
iZ9F5shnuLNbEFBU8W1OyXs2a+0X656wHmR8y2IeVn0WRekl5aso8Rmbb5V0JX6qe9juAYdmFxCR
SUmTg97bCSeOidZfpW89buh7TubkszPaTl2D8QvLw0z21nrxbqS/PLwBh6fZqUXL4QGUG0gFFZhY
IIN5V+9dC2H5oYvfqs3ESfxnBWaDXVOoqiwG23L4ZTbla2Tfhdg133nKwqXtJYNfouJqb2l5BnEB
v3L5PuJPP0QpAxLbLhrKtNu/vLiqqD3Ix+LZIuuzz2cnLm9CmlCvE+zIqAULa84odpalpYMXEpUP
3z7eIOY0wktWpLBPE759Iih0O58MGY7Rd49fcPLVpX+Y3kESfkr+pKG9W8NVfB2l+eiCfQ4PEy2d
cqmr2Mw26bCLAH01oT+FazRlexpxnJaE/YYtF2L2LElOkrijMEYiB0zp+n2SNyGOU0XawDk75LgQ
nQ2O/EgNfCCHxoXp9PDEk2tdYJbL12Sa5spXoDFWOFtJfpftd6OBPqbk8ack9lbU3UIY5BYSUhSR
nv9tkyfGNYk05RqL67jeqsXFVfdFenURErgEfglK1uOq7dgr0jkhgWjtDPMXoNXLLwAZOjd9PNec
AymwyLZE1qMxkb8H+80mSXPFMXEB/L7N4SNU34ZMe1751GAOCMgBlhx2LaVuBuhIgHhVwJ5e/ie+
00B6kj057bF5EDyEiXrN8cwXUfcbGfgTR0XCMm+s9GCRFOC3H7b0kTt/pr7lVMikp4uuwsrlyZA+
+WSkusaEA0LRnrLwYNLE3NZsNBGZJMtoHi5CghigZDS08yhzAm+vWWvL+Mrqt87skvuXUQJwIA5n
BsAFLi4hSmxIVx0vCpuGRgWnHaJ9DG92uuM/ETBQiB6xZWKwtacaary36USbkShl+eAwtFmvlGod
sf+Cy1jjIWs1lhhatMqfIEE5jqKD+SG29zGCs7jewjKQ/JMCOoYS9dhROK1l/hHzmtpehYyJAz7Q
OdD2Wn2zjL8AxsGvz5AsrkcsGFJC+xR0O989e9UdKxqA99xlzTFzib+Xzc59kXknFCkgixATXAVR
9nbbvW/uteZUAgQlPxGZpsOqKhkra3umVcE0UX7tGZGl7g8CzWnMuhkGOcocQn5CAQkgdzaO6CXF
xttWKjYqzH0p0swawfNJJTqrkD61igZR66M3XuNYrg1TQ1I5zlMbfUh8I8IbQ8AMyDwp8K+j5GOj
QBOeGpfKVzEcVLu4BKsm3z4nIsfnZYhGB3LtNw/+HOOmljfZvTt/w2KYwbEwRNYTmKVOwH+Ou2VW
L3GQcWxMLi2RsF8AHMUm9EAWHQN+YC9iMAJRi918iPgw46dVZ6a2wSVBdThxnOYOolpyP4R63Wof
2nhRjafw842cWGr9jTVLLOzsw2HyKflf/vDoBqxaWwnRNi8HD6WKOriyUyYCnGRY751rUOFM2vf9
2RrCadJ10ztsXfBXoRGtHnFwTsuA3Iy3nhD2NKG2s78SF44YBFPfinhr9w81I+mkxCuakGbDLa2v
cvkJsMActhg1wLBlh8Q+kz+oDpoOd2Nb2+eCK1pDtYcHEeU6F7N0rC+q/PSrHzva+ekcje6u65ZB
K5BDb27OpPLqO2f+FJloi0KfIDahqhcoaUBsdiZ7e2bjLHE7aPOSq2mtqJuOxHI0uqRiYdfgPpsq
3NVvMrb9g9wdXDJSLJhAiHAEEgu7+6jwbHJRiXsZtACJFsV4uzgmd5fzjIBP70elxtPDDysA+d48
EyToTU46Alhpqz1JCipdzF5fsnuQ80Oe8+4ArEvfVv0xOnfQ0xquxWYD68dDCcbigvw/4uQs+p27
ElvHeB+KtTSsWvWWYGYLywkFaOxBIwmvF2amWfVC50XgJmFe2ZJ2VFQeo3IZMFUCs6u1M1XUduZA
9qcGtPDeVreYm/XoO1e/LJaJAukjf2tK9hg2f5UIm3BOBKEc7hIaoVH+5dtQOhCOPSkx0yqrLEar
zmlpUMeAGFB871rgTDU6wgIKCV9V40wGx1tZoFhC8Fu7fFXSnA9OjF0ZkQPCa46YQXoKzAq3w8SG
etDdg/gkPPWVWFtqcoTmimRx0Stada/KJH+T0ctytq654+sd/BPeB7TKJUq1EK13DS9hS0TYRXMN
uYWUH6Ro3vQPC3ULGe2TyH3doa7T8zDLp0q0LvJjqrJsHcUvEAZPSuvQgkH0KncoMcKDYTY4MhC2
WP13vwqAj1jmkcaegJOnEUmNhXSq8GygjqeIWaEs17fhFyapNovGcwybcwKD0zzubIcHJHlLBsGJ
1VROXol+SciMNUiP8vTvtDpo+XXUP30kbCqauObOQIUWRPog7i3oZgxCQb3QecGLfT2jz5hGTZei
BI1oTYf4ZoMXXUaiOyq/uXap8fVT2Q2a7GJEiuKbAoBb5Ru7OcFc3YnanRjGVyXvU/zE9W5IOa+8
j6F4qGgdxV2r8jCmdNw2BtJ1oOoWbh1tAso4DtMCqXeYr63saKAJD5YUUzA0QDITCwh742/DZFbH
10QGq52+HTsknIiTfCgZvdne3U8n3Eu8ucC2aO1mxB34xUbXr0K4Igcf4rN1OsxH5a0O3k6CPxDI
riR2ZkaiKzf755B/KdamIfgm/irVVT+sg+A+UOpcfUjpb1h/pQa3EHzDUK4tbqfQRe5wRE2F+2hb
F88MfJo+hn/boqKS2L3vCnKLmY+527PiRPKhR7Mnnta0vo1gSSzvg55C4Hx5yjErtgYd75HyGemv
Fm2T3HzJ2RbAgQs8DV6l6e5bpCL+RgaPD/UdJzea1d+CxuUAE+nCIhxRXfli+z9V2VHq7rYxz2wC
B7JznKxsGtez/BjpfzTBT22shN8m8r67NTfm5PkJ8tf1f7r+jNhzFB+ptWmdW4GxhcYH0JU3z1lR
IEm2lm7A3sjHUG0EOEQ/+0BjB0uW5i/QUwziaUc1UDxDlOVDfKjSjZkLxrulwIgXEevHAI6JgVkh
jYoNRAe8tb5CHghJeRQwra3+wzczyocGRY1Hf3Gv4pFYKIW4wbZqtteSZTgeZe2RS1cNb0PEfIwc
A3ZpoRCOaMyTnWF8ZOkrHveWtsdQWEYfCUdYbp9R3ZC9umRi0NWlaSEwOrX1qu9PuYVywVlE+Z0K
hBQlBGt5Reb2/1YsCBIO+yTeCPy/5njSjYVofIloH5k39aedETxpfQoZJErSxlwgluooLiHSSTri
PRiwOjMxObtQuZYdwUOvquSxEzpRwUVyfM1Hg3WFNaIK65Wa/fTmV462OQJ8m2fzpDn1GRUp295c
CSdf+KnhPsbtS5SuuxTi5Mjf9+1SapdOC9FIigbK4tw71UigmH6+rY9o62lb4ehXau4Nobtb2/LK
U1edPknLpSZ/UY/h1KeAJGxUOwTsLmSbBpJ7Bq+CsHxSon8BKg/V1S+zfo1JSRzS8HhW+5t5V3L3
gdwCGQaHuyHIrjTv8Rt+0bFTPaxqHQKxeYtUvVjGEadG/JURQSKDiANAFd4/ZNOx/9cdgEPKRzJu
0Wk+BnVpqAwp7AyLpvxMkN8Sy90fIGpbdUMDAQzHGoEuUgZ4pyl9zviUZ/juipWmMYhs++aXEQ4h
KcguP2yQXuIQ2W8HYHEPMy4a7irTCxZgTWRkHILkm+vBT24WyT/Sv8yVqNvBtqKpCsF7lSVt8v7N
k/c5D7EJOWz1uDRfA2iGRca1Up4RTyXyKpVFnKoU7ZwFS0xt7S0iGsPWZhWnbd77K9uDEAeQCIFc
m8/p3/V0FBhYmL4suheEp2kknNfA9pa8jA4kCss1ls9xn9SXNL+5BgFX33UpAqwOOSJ1E9Su0sne
+bLzk4a0WtpY9Af5B0DNJFrjsPED0sWOtb5jVkoqDiGMSbh486X8likIQr7hiMQHwn+ohQABvJEG
EPc/ubu1mcQpZChBkWSunRrSpyfXA3aayS5FpbIvAxKJBCbC649WER8tn+diNI898UIoT3NznbU7
yyfo7e4wFZAykDPFOSpXAWS/dsh4sF1EKBsA/hz9XgM2pgOciXUm7vVlkF2aKMMdSXth9SRKzE2+
xANd0OgRawBbc9IS7fjUVKTE+SkQ/1KkDTrAaSKLtRwwiVQ7rwCGOGnmh1N98dJPfcxKcN0ckDXi
UE35LBtMAcum+fMwWTMs0QZfo1hG6YDrVrCpqXfV+HR859Qra+riF46HXT5DO1TPPevx+y3z77MZ
xt2PLrQaJQXZ3Y8LB4ZKctainOvkbedsSJ8OaXJKEFU7P531J34Gk0wLt/CmVXWuaO2FVmNEvBUz
NI/Zt9g7G0LD2lsIVimpb3KU5XyHP50sInUgK8fhldOWg37upftImLOlPYZ443lnNIq2vNc04aQG
EvG2gWi5WOreBtyuV+5184idZ+UgPr1m8sFz13mwtwAPpyURcmsUbJM6+4m4vsfqUuhzXfu10r9U
I56Bzp5FXX+GBeX0X6pzkyf+3GvONDZMh4U2jbKXDKsgdI4mugarp1XSyTCtPptmrxFeE2ytkLV0
gbvOTe8t2IBSmv8eI41Hg8iFqWedNAMjxrrzCdWcIVqeEfzCKYuVZfTmDZgUmL9fb3RmAq1eGt9Q
rmTWoDEkDUgYxs05L4L1DQQEmosqh74Ac2/Ztyq5xN13MJwy9acL1HVdXepSg1ImDogSHt16x91u
TA8VTG3MrTdCEeTKTb6a6B+S9b+rE2bMu4rkq8R8GugN+xVB0jzSB0LOtPJqZ7uW9aF08gWBN4Rk
ASOLPUVtvnUMG8NTZL/U3bJqj3V8lgkCy3YyEChglj0zsH6EHpgeZ6WbivBlg+GLlzJZcl+H7aEd
dmOF3jYm4ZhXCtxMJgbrwBFgMoMhrAguvvHHoUBmiqWvqLBxvV9OAwR1vyMiDZrFudkOLnZI/bdl
Zh5BDzuIx0h9kTZgQENWFZNdt42iTTOuMRdMg7+4QkT0bF0ore++WiuQdfjgu3mOPE9/xvzB+mkI
vqRkq3JYdEQM9tcWBKWQmWaJWtCR3Trpj+SecmNRjciRIL92wuuqYtop1q3EfW1xZh/+yaikG+jR
NC3I3lw08Vb11rb0UA16YpZYNdYRri8DNUfDCxSfCfnTGhTzIpT2PAbHDAiYJUFkeOAzFU6ATias
b0ePVroLBkJFl8gj5yROpO2zw+pepTSD7oiKK/O9lZ+bCZmEaBGIh8lvanWB9c+xnFvozWdhsuAO
RSdVd4c+PA7cL3JDQQ6zI0Q1aXcfDRNjVtyq6mNgnq8uVnlxuEQ1dUV2YAJIF6HREUBVIV0M9U4/
kNUcAr+cJv2r1Tmwxm9ofhHaXaOWQZ5vtxVOuA3p7eYa+LtrXzQsTHEppEB9ABO4A1kJteLsXN0B
f8EqRCDct2fL/bP1/Yg+Ou8Q93FiyX4/8fOjWi1yDXECc9dKD7dOc3L6HdmaA8Q7+e2gmVH7jDzO
u+pgs8irdEy0wdEErc/TGvnQU9PWNA0n+kE4sMdyqc6TObZnoVnwDhJah1CICtgvokWSLklHF74Z
rX9awKwRERRTJDEZqDNZx912NFeOuTLTk1LsQ6Ra0ole3jpHbP4wjE9luCTSOnW2BvldFQCpUi0k
vyANyiZgA80flsD6wEg4Tc1PhVPAcl+CLyOuF3WqlX4E3ZGQjomW7MdiE2EqidHusHrPO+1sv/99
gMMVS+2c/r/Q3cvOtWvfJL1wxUjuHml1qiDvQ8qcLsXKpEdX4WcOeXFkrJyV+1Scd4DUpSIWmVeC
k7FbWAYeva3n/4jEuZJkgGyT4oF0tA+vkpfouZ1NVaOMIvvcsab5vEmOfnXJK+EWMjcNVo5Bferu
d2X/IpuZ1QgCLeTe4lTR6yM0iB2y1s6YkUmvIsZW60HTcSwrBCLSwuSiON70GkT5peaFMXeJ/cif
fUx6qoVjiP1CJmKPb9snS8enj6RBwOLyWPY6aRkYTlL+p7Wz+43f/3R2ATqNg4adFYsZpEpJJqew
UCfbyj6MPfLwGVNpxFPlLtH+4Eri79aYEGA3AvXqKVudhds2TiblVkLPh1CGdFx+3swn1oBip2lr
bhRzkwA4pMBjDbhZ3tFPRhyhufCSdYbbzd6JY7Ry5soCeuajHp5hs7ZZj/obWZGxRKS9Aa2kQQOM
A8fjnvklAX9D6x+XRNafIRqmnC+ytctpe5ihPG6tlysWdRKgoJ/mDmnIMrmyW+2iBo8Uf5CF7Q6W
MTiR2jcEh7xZVPYDDQ2ye15HLK3OcFGCG+nSDrip6ruHXH2LshZOoIZRhSyBBrCU8KekP0vNQY4e
6FVnPjgzMVPRFllpYJ6qqb/AMm5gMDemg7vy6hlInb+oV7Z+8Fm7V7o9D6MjM3tC5EaD2FhGCSNu
iZZ0TQcPHVeE3hCeiMMVcbRh+0iEiX18QZppAZEOTGP2Exk6d1QTn3TjGWe8ShZy4OgYxzeEFGT6
qkSAuoQSWDtfEBcRNDypVAzJhAn/0wv5vNLRoakXIFZseUmMmWDhuY9eI5T3MDQrYqAiFE1dubL2
era3Znf2Q3syzjMCGOFKMMtQn7NsI7DgDaEaGsN6tmn9m43kXXJmnUur0iciw3AKIBmcxS6PpkwF
mFUPpQFU/qiRPngrSLu834kpHyeqxNvGG8/DObYbadgSU8vDqJGpR36aYa0en1QFkusod4izT3G7
zETCFqlEzj1OFsL9l1+6DK5oza3x9csnMTo3kCFeHSKzybX9F9iHXJdQW4hIC/lMJhOpPff7E3kL
WFk9w56mWPwzgu2pbZ6b3IyGVlNlMGGOnrBKLsjNY3nmmWwdaudWbXSGMnlq5IOzPCNiJC/CM54Z
b4g/fkchxXrC50DKJ244d5b1+8HfxCXbs4BkSVJqj5WF+GGp9QQjkR1CVQ3R83jrcVcrzZJfm0Sa
LnkO4d6Ot0jQXWIO7JWN0Mm84ByZVjWM285DI08ieKJtAgKIDUoqDxAZ4PGyeggrkF44kYxIjzQn
SZlfAIQ4RuXfMdwPsxo5jIAnkah00XJMPlIC75xqGwwbYUBWirkwM6v2Nq/OgbbhkMkdxJ1E2PC4
lvcKf66+TRjSZeorC9aFjWOxp6EeGNisoPY5qtT2TBdHPlyyJpyOHlykCKaAjJAMzgtE8/9LoxVG
Ir69noRRgtTzufTApdyWy/FGUqSHyjTtr6VOXIm3D+qv3lm2wjEL/+h9pclCyY9msqEcBoskflMk
6rcxnwngxU1mEjO+uo/iZwepSVCBqiwVejNZ9tgVDaKohJh/UG6N8SG8WOFnhurbHs9im7OCgzQL
p0q795BZeZSCPLxiPSor2733jxTQVfqPo/NabhzJgugXIQIFj1eRBL0RncwLQlJLQMF79/VzMBHb
uzOz0SM2SVRdk3nyrPi3qtzb7kE111GEzRk4ZjMiuLgms5o7ZAYTvT0BC7D5H/Qf6V4sFs2x/RGt
wzWkw0n+KxWOttxaDMpfAtMv35QtOEeEwXWBe8+9Zure6MkOpIsDt3tSx62rLlWgEOOs9RPHtvk+
8jY01KV1dQF7mI+vJVk+g3GOkqOKxNa4IH5JyuaFScB8/Ub6loe3LD/Jp+GjjlkYBIRQzXixkG9r
v5p9lXn9lRI7qFH0c2qCQ8sRGDDtLSkMg3zd0MDO+knlXCP0UG7zH7CFJJCq69F5C4gylVgvtRQJ
C1TEeIMAva3QNo4bM/YU7WkwCiAEZR68lAcbKRmNkI3PMdySJ/fS0ASiPOskd1n3ZoQQ4f1zlK9J
E7cGFwsEtj2B3A3AIPPELuGGcs7WElJe/qbE8cLhEGUwOYML5kkS93mKnVKOa1ZjXKVMcNat3JAb
rFev2JsHOnqn+obDNyvhnds01yoda1LzOuuYB/dnbrH7bQm/o/402n6VYdf85inxX7t236VHoT9m
2zAT2yDeW8NOM8A/L8ldmZpfo3xvre8AtUOO2FbUEJgZfZilNxor03ofWaaCvgu19dy2SfM6u5eM
cqkEx8o9sd5e1yiPWeuAKZjrZOG89uKd4b2NNiCAxscSmCO0fOam12e/Zf+gIEpuVLpRA/d01vVK
+deIq/Sf6e8Unb9JIu49dJvZ9Jt3tDWznHUfEd6QbSPeL5U4KsZuersr0kXt4gJTWVbvAFNBhGQS
kTuXiUubNSBRm92T7piZnZWeYY3EADTR7KjZmYwSL+FLOtRX1T9C95s1XTDWqKP5bRLxiscEliwO
vmp8FHMpp2s8YseZDsUYusAsY6JoZ6X8likfjXvHwWwyeNBuWfhRA2217ugM2vkGljjL0UfvDIeU
h4cab9t5NGChpm1ek3KXIZ0BW2xQVY/feY0I1V2yXwp+e/JWbFCO6HlmaTiIOIoem/+LmNEh4shh
Rw1Fi/04PK1AnuZ6Q42/WfjD/kC12m8Z8q/IeBiZabWHVF+XTJg1is6fOtwZBVJZtF3Jhu2Pax6B
S7405W72K7K9nifatPjWawWCQ0RAi/WnXm2bduYmm4nXpbwgMkb+qqUDfVbbJsGXNeNHgiPFOv+B
2G625EduC8CcPVvZRyZmrCaLAPveaEB173agsUNjGcd9HDBEjvJ8odGRWzCEe3cGcKHi8uItrYKP
apGGXl5U/aQ1PG4ZlM+DAwSC0UVoHmfDdFx/zl/zeMVvL/sVzQ9sZC1niQFykflxdQbjPg83dXkl
oIAuttEvLhDcnCpAR+AAyWreLET6r9Zc055GhxU2oqVwuywOMjuZ9hnjIlGxj4CtHPXMoitpuRQ8
vzbNCvTrSj4V/dT4aBN71uqfRrLOApZTEiMUgdcgGhQDKRITOXEYLXYuDL3K7F8HB0k7MJLT5SM0
r3m8sbRdqdzqHG3FzkTpAjnS2TkpQh99xVwZtyJnRh3ti+53pP5No1PSoQTPaEftryrmkC63AzFB
pJXNHZYuvqo0AyPzkXD12YRodSxMoW0ZcsRe4j8rq/zSBLtO4rC36MFYu/Q4I6N9ZYGUKirexGXe
B/fKdE61Ev21VflJcgl3VZAZS1MRl2maXUfUimmm/umGewnT6ZmqAKgqAaSBeb4WoR8LlX3DRVwV
W+KeT8LejEb+3U+fPWmSDh+uPpDLFSgnC5b8lFtvdQoeLezWDvOcsAz2OYz7KE2PFZWkVFtWquKB
XnzR4uIHE9NfHZSkYFeRFuJ/y2JyNzBZltAv/OnQhxqXKTaQ0ti4LFPaji9cFXNojh6ttYf+f6FJ
/XgMh/bUqe3JdsU6KJxrr6UqC5eW83dVoA3UQwXdDIbQLr6Gw7RWhAFu1F2rMeWmMpw1dpFIMpzc
hUxke11jeQN91sza7DlrKrX55xgRqwb71Xbn3Q69REL+OcI3F93YmOZbW+IXBfKHzDxk6mQV11KD
FDvCorMG4IvDKsqhydjjOp/QuZA96ztIr0BL+kG1LiY2wKyiGu2bw1jp+o1IyRzUx12vKsckzA5F
JwkOmzYJMsEW4YMIuDfZIoxpT/aay0OF9EdLvbbQ1y09ZwngVRr0xnl8mVLn0blYPTrLvBRTfwyj
Ym0GgH3RI9uJWA7lHJtT0NBNaA0ThI/K0ZI7I+UbQYWV4nujBXPT9wT3yRAMpwBTELTNgwlDQI3L
VWPDFIX7OK8x8ki81i4YNjLKiCf2Yh4jGZaHnq8GhQkAPY1My3Id5TbGM7BEoO3hFnudA0iL9cUk
SK6fRUAVWTSCm1Lg+Xa6gzC+FPV7AqhSzGfPP2EDsLGJIKjhadUsPZmY+lQUBhdgTKXE0hak44f/
by5LEmQrJnv94RKFTMtZLUWoDUOTNgllYOywKDdZ+0FtZG9hMDc2opObvBf0VaNL50zQxnBSGvQP
BENOFnQa0FoNRmeTgarFmnic0Ik1MJ/TeBm1dDgDeFfW6kVqLDSyKRxwYSN3tka54X65aJdK0sEE
UsIegcL8cww6rML98Cn226JdhbF4MTFccQIHKr0xnaacPH/aj8lHOdUeL3RFzOYqMZHXTRS63T+j
YabEmCQ6O/bBl/sM1wfDVCrlJdIkvWa3zvlh41cY5m40vIfmxhZkgLG5JLaeivCzm64U3Wn8LPD4
tmSQSRuRHbMJZGhS6ZdBmK5r0h0c3pEEr0dCBsCLz6DMV50Ij52NEGHcGgDcgnRVo+00GIQoqfpg
othyLM5v7zRzbYhCUGDg26irbYO3De38/OIkDW2Scz7obx0ZRv0sv+RfWFiUKhF96CxpSUgbZDFG
oskYIHnH7jFSU7Xw9kbs11zXXb4MemWlSfS2/uBlSPAmvAJ2tilC1o814zWaSoTZBRIFOVKVgAbS
0LNnAmAqJsoUCFQ3V2p8lSrkWugFIAigeeh4z41sowP1Kvz4YFRilVYj3QYNHIPBVWndqoI9mPzN
AR9bzDA0vuEz3cts0uXEOjefIyBd+uiaN5DDHXxhNV5lQ2dMJyJsxm7ITHOSM1ykDgXadRuKnQ3B
OKReRn/V/Bnpl4OVeKZT1BrzYJaVc8XK/l4kb1UHclbfw/C6Q66v6YQBAlEiZj+KZFLMiFz0XGJM
tIua0tBGBzaM9SoAt9d8NeneBoA2MO+q2c2p3No5r1UHRKKr9qbv1BcnalBWRAvMWLiacp6UpkJF
+9mJ7zCAJZryNr/2DimmtJL1ShuwhUyEA/TaPqneGwtXGGuEvvnu/bduOLnhI3HPhf7MtWMt30X5
AbTCqR5KcuTLr9NeioEqxaRhYcyPNKHQqAdrMAP0Hw0twcDf54PX1gZXBhKKwd+5nc966p/RgwHu
f1tEa/MEdZ6JqNEz4Z4pbL5A+ClfMz6UNL4MJRt97StzmD0k4lFE4F1hjmC1WEaQFPwMs0FOKAGy
jRyK+KD+zFQLlpmmdRQQpUYb2PHILfrICkR9ks/ue+ovtvWZooZOJn81mz9cQ6Ir+TYhqvyF2r1t
BWQLZm4hw1iISQ0uRym/ZM3Unkgoog2yv75FPGmhdhAfNUaDAnCI+BXxn8NUqvjMkIFGNHN3Nf3G
pcAVQDrkqxKfRQXT60Oiqp5NeNpVRmDXMe+JKl/GGmC29GU74QgtvzrjYQ133okeLwgrY9BysUIg
l1xk5m5QX4PinhKkC/wo2hMBKyxyhHgC2XqTeJRvR8ZDarhO2czGFxGfO4haL632rgraf8ULWQgm
fEbAL2z6OB2HWlmvTfRso75Ipb9w2AQ0VKFhCT9aJUREKeCIYSBVeS9wVDZsC0znnX+E0A/rk/WV
csoMOVWLs9b50v8vxU7Q+mEy17mxWyf09MDaZ/S7pl0sQ0ZxPiTbOKnZK0GMHD79bkYDJi8Ne2CN
oQJNIYJhQhFZaPMrGEki8PPNkJebuFrO+SE0IjYbd2QVZ0ZVSkyYyskgho02I92Q9wY1GsTyi53S
P/RHcm5GJJS9l+/wOU6pB5t5rti1B79TyVfleLGiQyCvCng9NO3tXsW9iKvHyLe5C7fvkVT/JnCv
CtjPljGFKe7zlzwtPitsKQEvOXcHfikk60IQYR9OhKxk6pTQ5UbptIlQB6Gr0OieEhWUvkShbjz0
qFzq3cXwc08XV8V4KKRL6tq38O9W+i2CD1blk5X9f/TUIU5wi7IdKVSB7qkZvgrzI6tOrR3APzIJ
2qA9/NU5QfJXmRH19qeFJ4NE0vmxzNJf1X5o9nc97DX/XACfsfcZQhihM138TarCG7VnHB+UaFvy
/tbBSpeOZ+loIsRfx/Dbf4N1BhS28ve8l9I5ME1gbccyptmr7oEoHnz3tbOvsFumt3K+ZuWXQd83
6ndRfKQpIts//szueMiNG0/IOL3nXLPZ+NMj5EvLT0C/SXxDYTjBxVRPhlMT0E1asra1h0dNHZCS
fljrxtFhkcLMvxGciB8q10+Es71yL2rLjOrol1er/cnKTTk4GHzpWyQmPkLjs4lrn81UWTy00OaJ
eWT52ziCg+pvZnOdKwShosX1cuyb4pLF6dIKD5q4duatYYaSwC2+dhbpZjvH04JT1F01ivdxH5X0
cicS0vm9pbPtQVtMl5D5iK/ddOejKsTC5E5N4jOGNvaJrsou8FxxelW3MfxJ0y+RbthptsY1Rd9N
s25OZ63Z4sDTtb1KWoiI9r46Yqpdl+2bVBE7HpL44uQ727+GDN6g2vX+vmJV2Z2K0jNq4Au71rzq
LSJL9TFZ9x79gshOUNArWkZHMLypzzmGHd54X7w12a4ujon4kNNJHW4GB0ErH3xlBMcA/ufS/dVc
8yAmxGzcmPMfR6cXrbPvjrWuHd8ZmoBhl8Gf0j0Zy4vxKCMWpy8FWARKskA/WCzrMC+yRAkwHDK7
7PN7Ie7ECyGAPVsRFiR8h9NFAQs5Ly3ulrNtGAYZhwSvb+QVLusK88Bue2zfUzbyPY4fOttZ70rd
GK9988xfVPFFde8Wo1jHZESZcaIjTUguZvWwrVNYwRx6Dct9GqLi3w4TksgNcD0nvITIF4mMcPVz
ZDpLX6UKX3PJsRa3Uf0O0PL7/tVKvgE7JHyieYsujyyXoaDW4vTsbgRhF9lvAl+z/Bdz/aXHMJCr
FsWCE9pL4T99Y9NVaFC8EsuS+6VU32PwNUVvloM3VTm46YXuYLmmAglhG1ecpbn+r+CucfBgDahp
6hwtTx+tJNutPPgyB/KhKfVIw0HbmSenMSSnng40Zv0Qiq84fObdm2U9ipEFzKrKVpiB/HHfdAct
+TTYzmfnILya/DtI2WagoLVHo7ur3CvRD4djbS61AE/CQrKWAqPXnAvjyIClZlKMgRCZKYKErxQF
peNfXRZotX+NBPUT3A3tpvn/VD6A/ME3okyvRssH+lcwK0PEyEevI9IFc9vuDITlAd/aizPsA//L
qHeFYD6Wf47BT6OuzZ7xd3Hsh1NEXEy3jaIzPGMaeKffkFGHuZoDPv6dn6b2UrfHQDto1Ts9tgrR
M4reFPiblFGG/tO1z0hdl6gmWWu4+yRnQ7yV2pPvalL81NUWWd7gkDmavuRIkAiWwElCqjHDk6fE
bCPA2onXEudkylncwYYEZwupfWHBeU6hhzEKXVIWFk6wiByHWdXv/IDNw4OiYVZ4jMx9JtYcba3x
LMgAQL9opn8Va3xJxiQd4AIlCmgdXlkhdoQhB8pWtZh2oUjlNHH6Xd194INoJmZcO18cGB66uKqj
4F1jxk0F/FL3WIX5NQ3Gso3SBR01mapbpyVwVP815kAFapoebV8Mv1Z1ZpU9J6ptvzrZ1WSwUOzC
6D63abzYrvqmSw3guTuMYefCqEMxalfkZfiorw5Z8qvjSOoY/0qMhaa89+M77V1O+RNdovSVoLbM
98pyNj2kAVvtgxPfjOS3Faz31Y/B+CnMnzL/KxH0ZwvRkyq4C/t/VjwsMLjO/WGr/JszD1P6sK66
GdobXLCaKkRhmB9eMawyRv/UVYSbeEnJkkq2vrNLm61fgzJbCwJ9bOBV62EiG/7axDfHYdj9Hrqn
5FmRuwBVUYVxh8SOSj77S9xbi9K3+OEW5Q/fB9ccDg6gmpkxC8n4UjAVkSwTD7xcy/KAGhBCafHE
Udi98NCE5RvPQKKfFYxZ+XNkrpdsNHMzZoSj3mVwsGFCU6NUu4q/KMnSXT0MrLH1keuY+qMCN44I
l2x0yGR8OiWOBDY07KNe2OBB39BICZJr/iKy7xEDIs6J0Ua5sjXJl0Sd1hTAPpStPuKi4GBMgoI1
Ss2FwCMzIoWX9vvGKMaVMUboQdzPLp3eXEt7FmrFkIllpTZ9OX43sw5fHS4BDYVzm2ankV/JqXnG
TN2kbRw7Hdto74ANina1rvPI5og5fvzKpIIYt2YMI84d0m3qlHtroDYo8oOPij512BI7wPQURN9I
AQZQlXlSXSzbvxyKNj20pj27sVahmpnod6xLZBso58i34peg34sgBTRS0zZJvNHTej/0+qFXYjx0
L5Pje9NYeApDSteOQBiiogwhhITvg0+LYmMGRFuAo3Vtms067QihqAriq02xLLorBLLNZIcn4Qev
tdO+NgMEDnek5T406S0AKt19Ne506iiOmhCQQKyuWkrTthh2pfxUUQykI3UtfKdWW2cyOaZEspcZ
2hQT4TChblZ39jnrBc262t0wCBT2eQyGTcporwmBiCC1Glnq6DCAouZLzV9n+a7EBROTGpfF2kvJ
ElHR7nE1wgEb3+Iow7kzHVo0HGLANNkc3Okhk2A5ZUQj5STykOcVG+NCLRpUyeO2jr87XGGMbGIy
JbD6bfgovTzBqOLP1rj8JwCGTDtaYF+J/0yGIWSCQrXSkNcF65gflOaE1NLojkDUMRIvDQ1hF+B6
pRs9l/wyi8gvk9bQpBgrEDraGq5lZBU1eTNdCZTfXpHNzHnEB80sVqNu9AfQE345scMlgKjpu5uq
YP9rE86d2uqvmNy69KpU0zqXJJW1wUEX486p2xv+xCkfDsgzD2oy8kCJc5Y1rzTAa4OUOpw1uEYh
RQzk1MNPyKOrSrZf6ShvydjflOZ3cOSmt80HeF3TGa9akOy7ItgY5Gg1GHubRD+URnVXyuhXSYi7
smZ5b90f3Ic9FF9lT0yv1X9HdXYrBN8d6lJs/r3TXnplOPVCnDJrOoUxEmNOySYkZo9NmGvNNmF9
/KnhO7UkG80afHWF8CEjBSkpk6+6KjhEWFsMRDJQ0Dg3FzLYQIuOZK5zrwKaWGmyJIe1bGfyvSlZ
HR0BnX0xIVgJJf0k6RVz/7KX8X0M1b9E1wF/xd2pdv8G0d86x3jNDRMSbbe0jGnTk/ydmf3SVYcz
DjNUESq0Md1AiEd50fGi085kp4AKOkcCasp46fOd7i0F/Kz9geIBJ0/6pfsH4DJst8xZAmNAxqxd
opsEvBLlTZPljVAbmND6IQ3KW+tiPksN7T0f426vnaHuc5uW+XvQTxU26p9BGf8NPcEoCBS3Jdi5
A1emy1TeZXyYtO1LVc7lBiKdJCecrYwdefD96WHLlOyGUb4SgIiwSTFeclJ9wwZHXM8JmpUE7Ors
WwW2HCJp1nBobka1iaheFlPBqsYwq10RveuEVLkI6wEPkNciN44WbozJ3+lOta1GyL3QVpB8NkW0
12hp2wTVF/qT1GHd7qS7KTRJN+qh9RkbCzqFqx470qZ8HfcdDJKC9QjqKt6htVPLbd5Hy6nAad9U
r+qIcTwKAZ8EC5wlW1vvD1YAK19Vln5ofUigXImfLmTPc0b2rdrX68pqiczEIVx3dGHRQdKwjTLf
gdW5CgLc+fKvJhtLsiGQod5Lo92MLdanVt2J6G3o+HKLSlyndvhQw5qcD1rtKDyrQvyUiHSzveP7
KAuBCJfDqkza7SwFYCzf8qYxdyR7DYD8EH9ZAct1g31HVF2Cotp1cvqZSEjgGb+4hrUdWu7KGcFm
cUMbxTLrOuxKeONRw4h0OtYKn7c5HYxQ3ZuBtm9t6B4Suj4Fgs1234g+e2hXCYylFJlKOFJjW5B+
+kNbRKcykrse5OQgkNyCRsA66BfjcWDYGJrNRh9bTwmgNZn5OoIQkDbuia4Gf9Y2UMrT/LcdoNSu
iEgR7llxyJPZ+ueGnXw1TKvEURjyDds6qtEINbuJFaDD1LMEhU9kvAdUiShSYS0aUPtJIC5aBVjn
HOa7JPR8/UR8Mv8dGlv4D1170XLaaOYszYks0ArskZQ/xYA+D9z56P6r9bdqbiPTr1xZ2/57oT5s
8xVvjQjvgxQMgQFa+IeK+XdVfkvGUUHcMWRnsGV9NJW1TBgejJeQcyyENVkKZWFD6nBDAWeVBSak
LGzAqsBB4V7wz7burudgD+Rnq19meL3pM0NRdwYury57zpPNwL269As6aI2hvnTN/IIMJqMlyat1
Bf7M/go4bBtm52zYabDDlpxDWCa6fG1wj1EVNSP69iPpWXjyqYMOIcETAeBsowRBHHu18skPIXsh
fDrZveDiKfDb2sTsNguXS9KoXcTkh3R8tctVq24m2lkq34aEbaN6xmLDx1EnO8U/i+CrMv40HXn5
3Ta+SuNm6fSu0HtVlLv6TZP/+L6nAcTrzxSsZWC/wXTDdzTVaMYOnpxJcsccKGEZyiWI/nZgWsZs
3vKQjWOCUVkRx/FpQOVlhtDHGRRkGBgUmzSWtiD3jwfcVV6sFi4hfpQGCkdjQ1vHmt2Tqjsl75HF
BOmPPwgjIFdhHLvTHh3oSI1rzDkqyT1ndux0GEIkvrgeZHM9+6Pfa8JGNQokLutynrUxFTanbx0Q
ZsFEjcgegxgfxfm0Y8Ro7IvSAImTXy2+o3DgWI6XYW6tEoJ4KtZzlpKQUe2u/Mugs5CL3Y0cW8x4
aMJ5c9GVkrjAU8Q+Z2iyteknXtTMztnKs5hfOx39wrhF+kEiGgtisjliHLy6/w5qmdQHkLAZkOJg
BzZ5YMLuRzpapGYRWARoYHt3r73zG6ZciirbMMg7BqNkMxhYOj14+yNPIm5ric/KNyJ5VbSHH6Xs
KL7S6FfV3kVLQ3Hxhy3Zuq4XcVQ41ilyPgsTOFDwY4wXJz3jO2GFSCE/FVCJ5feMdtOwtLXHob1k
7GBG1lf/99t0ck76EciXXjwzYH8T3VIHByEpn1mA6/udMip1/gXqm6XBE3nEHNXi1nZsYRo8/VZK
i4TUvH9a9sHmYwj9em8p/5KGOOFnGL9OtM0EZUz6g6fDcfah8iqne9BQBdSfifYVs3QIpvcgx/4K
p5qtPifNIrLMBRcqM3M2z8o7YVCI0W9hirtJgRLyPrCUdRD28Ti6X22uelMs8HDdK3QyVfI7kM7S
CQ5d+WemJos/Vt+jgpFzoRgEVTEjLZI7OvgGxYtpfUYJL20KgGiSZ8VQtv2NbQj3SDtYZ2J3QUy/
lE2yZIfn5ZZ7HZtkPX+V2rBczQyyRqwCao159FY7xcYM0DAOEL5ERx4sJNQY9SnCWG01aeGKqRJm
mRAbD/Y/LVu5hbZ1FVIH0fMOFleqaJej6e9Cpk1+b+yHuFhZ7FMLBaAZOaiWy0jS6L2IK7iHiGtE
A0kg/LN6tuHvRKke+6B/HdjGJSYPC+bnlATPIYy39MykF5Hl1DmsrG9BxHk5GSdpFBuBfEPxUc1T
Ytgi9Bw19XjVZI5nXl5RK/flOous1eQkCF/ERyFhnZQDweGQ75z12JunoMKrlYdsQGYBBCuZ4BFA
tXBihHqMfXvUH5QHyyKIVk15M8OYVEZS7UI0N9ILJ7Z82JV9E4UdAt+EBlpVFWiDsafxR4gGnnDd
35fZWTrZAQs0yJFS8azJffJbe+iehIriObUWk4oqQIMLokHEKmPY18RcQQoxDahwgBBSgEyThh54
4ABGHpmwMMp7Vm1YcIpkBbdoUcMFM+fRc1Muc0ocarOwOQwkwERZf2rktEpReWQR5LuA7X8nln0z
rvre3ylMgNDmCuBSFT9v6O2NBOFpJu3aGW2gnqzYdfXcMkub/HTlLirySwzfWCnOuBpd8tXpsi0g
lTQ4K7PoN2OP7QVFRuNKrwMdqSJ1lbaGeGnChXO0LJTr7L5zUG9B46xLJkGMLEbnEYlol5bOhr6k
VfOl3RL9ptjvde0uVQaT1On8IqiCr0m0GaZ6Fzrkfy4m5WDR0FmUVTHLx5EZiAv4R6WWDAhO/+2Z
BBkoTvrZovynxG9qwdQpHpY9vtjYZj+EUdGV2OG67xImTXGGTOuwg9OtRT6vqOMWYTH7XSLawvjd
Lgko/pQs90econZ7Nto3iy1R7m9r6xqbP4by2dHzxyrVjHit4luEdxdz/t4Usae/hsExyGO2hFPH
a6pPhancZVRtmc/kq5gk6qyWx7k1LIpp6eLXGQhJya86QJnOS6JzB1IhkR/acK/Et50c9e7XzDaD
fFMVL9LvDgme2TpWL1X1kzrbeew+5v1WpZPTlUPUL0GY++LpQwwuX802XqUkq4jyJ2ZnJhsEd85X
Kw6z6SgAl44CVHW+sx5F+NVlo2GiMvSNWXISLJo2X7k2oesfoW4uekZ5Mbu53vxRZ28mBibPSNud
VPDNSQrKp6s+akUs+B+A97AizLXholnClmC+lhkexHRvCbIXUMfRBlrQJylJLIFDUK0JLyIpvCLC
mC3Y/GPSFPOEPbKedGkw5on3Rkr053pHzvpNdy9jBGOf4rIB9o0DkQ0EUizVSv+17MaFXm8bjlAl
NlnNSy9hG9nhNVJOtUDj1ze7oCKFJYJtEAQMcOHuw4rMIWNUWrOs8O8ZA+sw65FxH9Zuy/69Xots
Wg+uvuoHFW3q4BVFfVP0T59j2mbwCqZcuv1CdyPUX/XaLXWvs/yl7ktPNMayix2vK0o02Z/6SFsC
F8d1T7V8+Fr4MrmXJLeR6ttQPgevwnugOj6Hqo7vIflpWgxvMS+fVd5QUweCVjd6wnyIpU7OeWxc
GA2rY8IbPpca2D3I2OtdglNQEZfISNnkgpuEVU82CY11hs4lDcd16jO0Dz4y5E4RsorAeNPQCqOy
Kkk/m8p8MzYueBRzNcTwmVBbyIl8x3EgsB3xPWbXoiTbjEQNcnpTDdFWhmGdzVXOGt7leOxUJtMN
KpS/gQq0J/VoPk8iuNUDu1/8b/OavepGbuFnw4Yoc1izmNOqHv3FUNTE/mGk5MU1mC1aMiYTts4S
RYu21xIeZcprZRFq/AOuOlrRdSyfRYT6DSMH5V2j7LsOnNC/gg1ZrmG8Sf+0htJbfExtS3hSsERp
Ng9UC6+r7BeDDnwaiK5T5KawpxV3FrlAhwZut0XSaBG0h6p39k6NxUJr15LgjDEFHWoUguUGe5jk
0MUhSVBtxyUwnUHOfSAFSZk6m6O2y0V21Oz6LHnhdMRVRK9nm/UlMYyvMS2PBVCwSZwNARvG5tF4
0Up8EfNFbyaKN7VcMzWjkmo4JX27LlpylRJxCtzwVnbiOTuPdInIUYvk3kl4KNQCWwgR9dppfgJE
pG26Uf1HfvfRzwNwZs6mUkcetAbGlwVmTZ4sAfUuL3f9ZF0m4+i74fcU5zefwVSq1G/M65g855D4
G5ASfvsPZGPY1LckN1BQAJzjpypi/JkHg23TnmIXvlI08wKqU0B8dfJwWyBbLrrl5JG60crGFhVH
w7PNazAnVCv9ewK0pVaMbTKyI0cRhawKc2E8enlQn7WwQKSe1HseoEMnLHQmBmcakmRTfAiEGLPN
QKk+VJvdldlDup32ooi3DFJRYCFad6uLtOg1TW6wsaqOFY2ojMiys5L3zqgQZwT6v9opPTMI3ozA
fPqiv/rs4lz1TgDANeFNGhVQWy7ztBe51izOFYfmkYDXnx5NQ2MwJUusvTniA4vitVrxqvPqZIr5
e0DZmYl77iKGEePDVYhzGTTapkImb/YUrR2Dytgy/vog36pJ6YleelXvX4fcfvJjb7ERnHQUUUGJ
WLBHu6kksOpSin3L6s+ui02vpZRn4/VayZpTB9VvgOGwKiAvIuUO9Z+wJjmsIjfIVg5F4nhO8QrD
f+mQBxHzsEXsOeuyPthQsejU561ZcQ1Qj49s0fS2xEt81afhMkVYxbDzKRUq8hlvGhImj4CIYXyU
ADthRdlxwwlNHvNuekcKR30+Hvnmo018V7E7J4w3WVuuRlLkW5NmbrJvMQIKVYvAucZHfNSeA1DR
ym5pkK5xlivB+N4gUohCw0PjyqKXXHm/uk+M8duA6EtNO4yxezQbJnEtU+J8708EhvcwTKErWmBF
rQHhj86xWOrfE82cwJzl9+pfpSYr0ZubqNP3Y6w/kkD1zNbcFgVbTzJaAf2jPPBSGdxF05zQQfwF
ubHUw2bbwI23e6/j69YRoQ6jPWnCbYlSJESbFZEuFmuJN5nNd9g4Xm9fkfgtuzI5VdQ2Mj+MbsaC
iIUHU1mY5VsbK9doBoxD00vekU1Q+o9xyJQlBcm5tw7CFUTGS8A/gqaN6ZVqtZTMZEmji9aH9ORE
9euQb4iRhSM5+MopzYCE6ghSvh1n2Og8v1OK0xD4hmRr7BCNG3PZZxMSl0kcyh5bXKsi5DX3+LDf
zNb+G/5sgk01h3mUcWQzKqBfMOFbGM656q3rONs3G/N3nq5psb/X2C+UYXkpJ/ug+uopV0esmOO6
GQBxWSRj591lFg+UdFW9MsGEzi5OBl0vA0n1H2ln1iS3kWXpvyLT86Aa7g6HA21d9cBALLnvZGa+
wJLJJPZ9x6+fD+rqHomSsWZ6ZDQZabkgAgE4/N57zncczzootzuJuruNJqAMmLOFn/cHipFPHcAA
EYVACg1URnXoQROIZbwAJzyYNRgd70vVYgUNmd9UWbejJ4Hybd1712WJ7NpjvxphTsC3kjnoovr6
wUeplhSoDdAWqmc9toeZzAOeVoz7UneXecP5yAwahr1YMrA1PqHnuDgyn4n4EN4PDVVEOkxBUyyX
MyMhEt/fmp6cuO7CK4uT9rtLNY9nuYLOTM9y1OllGyPNHAhz966aGY/epYjRJ5XMryZNQE591ltQ
fXnoWAmqH5c+fi935KkX+PoqHoJkHtSMC/qhvw4/5wgW0+V9qItDvfg7UHJq7k/FWh0ytFNL4hB1
5cEWUGAm5G5s3YNtj4ca/Hql+eALZl1hd7QdxC/VHBQQ+Iv5SDF51pG629Pjd4n57qjI8WFeNgRT
2VRlDYaFKnsxoBM7DEBgTL3XxoPi/mylFZUU2giBIjmKAz7iQ5K7dP+KINyMkyj+mq4Ht/Ayk80Q
BkTP+/j1eii1C5jxbddd09gkOWqiENV0FfRGXMBVl9AnUZtkDRF289a3qLKQbyUUtYp01jLBsVHD
dlxpgzGZTzDYCoqjgvzqNcZBPaaHL0bB1bF5YPc+zJsG6yDyVUSS7BmITHkf28uSQbcXvy7p1259
HrcWUQHG0MXoA8+Pt/lWWkNQscnl0YVLr2LeWB08ha3TvbAZQyWtR3+GhrutUWc/yiQ+WeJOuiT1
tUkPTZsNYqwEKTuDJPe52MIGiWiohhUfgk8FJhxYX7VVj2dlh6PPT5AB6QGItQtrf66eTevFgaPY
r8dfitX9qtL+JQcJEwg7CcyK4beXDcdPo1clU7ZepbhJWjJ+jJehKPXgn0wWrxbwkcwQc3SOvHMb
IGeFR7OmAjTX8BaqTLMNNAiySzuDRFPU16LpbztIkFGTINodSnPo+0sr5BEmndnbmQKVp0Wg6rhu
U5Wciyx24KWsiVcfSuJHVC7kKQF34jc1q5pA9O1l6DBTp0yZF7PtnLWITy4PH9JQ2UxC+A2jjLhF
pFWzOxla21nQmbC7rDAXSuOQ3ImV2TLO12YyoFpnghzD/FEYMiusbHgH2heMuXvIhNx7ErMyDaad
R4FQJsgG3G/uuMFBkuSSO2mjILsAbevwJGN4XOx/sTaTSe/5iGGT196UN1ltPWaOBrQTUfNXl/HU
X6a6OeVTzS7aRUjQrculh38rzsczTqw4pAV7Hme+9XrzkJYhhA4ZjqDo0gc/ju+MKPZZgVd/dRWl
em8zLkEcgOcf0CRCwMlCziA8wuLmDT1K8EDiwg+JEnMW4WmWAsdG03tXRQYOqwdlbxO4MUna1lLH
qAK3/5VlysjUACiIZp4hNqJenXrn7cBYNa4f5Ky/K/eORA7gjJYm+ie6XW2446n7ZSTGVrrQ/Xnl
6UMvC3hM89tcEJnAJLk6lg5kNBVzkUTNo0prbCh6Pjo5N5fqpgvLjOrolxdJnxYXxRAePUMbuTDU
WFFuT6e5iC6bGvRKkoTIxgOP5+ZujuB8pjZQ/DInEGzN84NYYkAfiQL8Ho77vsWn6NGp3qnFGY4t
d1GzJR7p9ms0mGwfxeumQS9Omd7oNdAfZ7muwbLi0XQ3lRO5XGJIpkNfWvPeq+dvU1O895JIDld0
lOh08SVtejt9akn9PstXj0CuXH2EYCkbl2H1EDKzVV1xbjeIxAz9w8ZrrkTWMFQfoOEmGYCuzPTQ
wnBSeAwEduozW+hvUV/hYMlW5A3irZyQaE91kJb03tpIv3d1Pe1bkJC25jQN8LUmSCViJXOxIJ6i
K3IJ9yZDO+ozf3fTF9zJj6sZJEb1gvqJIDR7Zcy9iPBFIwSo1ui9LVC0ZoqkuhTxtl8Uz/WYuieV
hJdlxSDNBZ7VLIAXW+OeQkYswVhS0CnHebAhzDHrOwqyRWsDWJ822nqqe/sD5caaPzYrwqElAr84
J6tiP7xeexM9nW6ccNcK9kJEChXJm85htE7h4yhh5saMN0WFyHIU0X6OCfWwuO+d3v2ayvEibUki
KFdNlCLGCdl8n8Lw+yLoB8zsC5Ia8VyTUZaiHCijBFayue4otQJjI8f37deQbs88I+lJpQycZVNT
S4zLifLPGwXuXFjmxYebN0Kk6ZyHzKOYUDr8YK0peGDRqOjuNV4TMS7fhGos0CbEC0LNkgZUBA+w
PLRXJiI5exL/aeq4M8r5NXWxGacrubDCMVdV/ZjRnnLTUSD55uNwDO0/61ixK/7kGXenqggQv020
sNUSsiasMryMsKkpiHLexmJbq4KRTz49j36z18CswsKiYEM7PUSSnU3V470dazQVXcNu4d7Pqgvj
ALruiOFOswSUzYh6NqwMWqTpMJcOA80lBTyxqsvZg24h6/hGOy+JAgcQhiBHw03X7REbASEhBUUt
HM5GAwHDmPm+V/WlcqQdNCthpky3OgPFRjIC9ij687z5wpj2pvAqoMChdSZBavuDc1Fxxlk56Tl1
efgwcvHA/ITKaikcHLprgtUEc8gO3rWYn5XJlbSclUiVu+a3M9E46V626jwb6Bt1LWFpQ4/IQ1u3
DbK6nG0X/VM8C0OBvWumtjGeHtCD3jf0GHLEM1jYBoJeNN7DqcH7vu2Esl5/9jvEnf54JqIa3yny
9zai6yXa/j4XmH06yWalaFeYTOB6EF0Jp3px4ogp2hxhqssSyqgW6hehQ8van6mkU0FpsbI3uOr0
EpKITevFKpHeTN5r2iFSnO2SUb12GjQgV+NKIIj0fNryFsQ5JMjRiAvRhta9nUdC6AMXFVjntvcd
eh84S0yWHL96LsOWKZiiQRfftsb+YDjw4LUtAYv+gWhfxPv+VKAHxUXnuqzuRqAcDE10SpjkVB05
ZFlBtEPSDufcl5gVYwxp3UbUmSUUDLiAS1qibh59L0AB8JTb/aXoNdgiIkFYq88dxL8Ua88ltynT
sWwXJ2R91J3d7m2bmOE++aZHUgsW2VDzgeNl+tbsWvrFjaVP3HFMymYu9XAGQz4y98/TiLEDhiZZ
WfsqM3zdEWj40L01C3FGfvuOrJbOagfHMYOUG1fZ51HSpbVcPIaa+slEIZJeekMjtw89mnsnL/Ng
xPzKBrzaTRPGIj8dIqYR4gGMaGUSe6dbPyegmL5iSTYtikWU1CmN+kbWxFsKH4DEOu7xGC5hYQf9
8E2XIZtAZ3zWrFJNB8dmYM6jW+ehROQ/qhJQ+TK6+6WvYCF4d9FstoDxFdrAyLQ6R7IRd/ZzqtgZ
OWLKEEKjzBtQ1LLvXvey7J8xzmVOCvXBje5U3TksZMiXsthcuAPT35DR2LBm7Y6LFFP2eJ3atLSl
1vi2pQazlZ8Tw4DZkIHWaHVXs9TfwpX5w6g/rKWzmbfOdP9z2mSOq091flZMEOT77r22EKis/sbY
p1IZ7GfErytzQO3nR8v1vrBhgBqXcCU6BWG5VvIkssWnuYecaan966S9y+1mywABDBUP+IamcX6s
YQ84GZNuXOTEDsl03d2vfZbj+QyxETrIaHUSP2lPRSdX0bNMRt89pl3OUGvEA+E3zlnII/XSghqX
F+mLKvXt0trEXTff4o5HppVJfkf/NalqzZW2Qh1JnupSLJdteRtVIZ+GTZ9mmGGrGQ+iFCXrGFWY
q2RERCY2CTthILKWCf1AUJhzFRHrC1dALA3LAbGZ3kqDLesuJuk8dWEBiMfB25uUdrntFblumMCn
Q1fjX5zxpC/Vq0m3EMaCOYPEQwFxl3a6Hd0rWX9h7rK4bOesFA7P2GoaiuFd7qkQ14B4lCH9ziab
r+PRI1YmVM5+nLKrrO1pW3nJjcxmvFjsu6KEuUPedsAzhoEgGPrTtf1KFkWyq1xZc1/OuKqm9hvm
RdSxK1YjO1T7zMT9eZi7d3Xfv1VjRqcN9d6xQ9YwDi5V2ezeGoOEeKoqbFGUIX7uiWM4sIOz6bbV
LOpORYZvn0Zbb8MifLX3tsco4LvZTz7rIf5mVL8c7PZyzbAIDWyUP7kMmKlwAE31mjuSZkAxUEy2
/ZW11jezZXC3qswLZEogWwhdpKNCTMOCHtGEqUl1dBgyHw3ucu6qnsQe4dNv8eybzGYDryJ4qyUF
dJujjsQcGCYlo71oOJGGE2TKguQiqHsHSazylO5qZNo7MauvsxoYk2I08FfKTCtV+7obz8G1v8nY
x2jdMoLKSp/+MA8UrEOOovzsNylcS/aAE9U28ED3MXTQdyex98nrPCyB9VoE0tqXZnke469WU7yU
VvPSpzQLQh8nS5V0z14cYW7r+fijznkS+jEtoXtDeyUu0LAeTf1eZPL7ytaV25gnQmq1u5i0036G
YZj1ykdKUxzzpDoVXQfpEJcB1s/KwgNn++KwkCWN5fFTF0PfCK/qqYXbCptz+/pUsU1EZkhox+W0
BeP1Dp3yDGFeAFo69KH5drV1lm5Ki3jTJschbh297a9Xusr1ZnAfuu6VyPV3g4bJXr0LMebBNOgW
vRqbEdorwTASYelV7JCXSTzMEQNyUtzpHbw72hPAtXh1hf/VLWZiCRdCKeMECRANSbgYRNsm25aX
PiJDJnIHjLjpPPWKkvJrvTYPrj0cUvpLu3y6s9S4qSM70IDVl3IGYRAz1+qiFdlAvtWBMwZpJcjr
7mGmJP1xANyAuqSbwE0WKU4Sdzr4ESyPJbGIDR8YwBpQS4O8JMltAlHZpJR+8UgJLWPGxV3aQ1sT
SE2cM5nWBidKWexLi9NrUnzNmeechMVTZJrkTPpsdPIGD8G1rfBJed5hrXHGIfp6novya1zRb1pb
hiRIJr94VYflzDlac0rYp+cz8qDnmJTh6bfv65NoT8zzfVXYjyqSj0ww3jGoXwyanbVUlIVF+VuV
dIrjktPMLHLc8t0ljEo7/R4N7k3XPKQ0CgDUcJEt6/jcWOtHqVDF2FgUw+xpnqh9nLZ/qhSO7pJt
WbcyC8ruZOOQDpi/ViQ7ek0V+CtMgJIOwVBoNCW+PvYQZQt++yd3O7KyoEPZPE0WpiGEY6w0izbS
SpYFtbCob+V09CxiBpTCgpf6aA5sm9WKn6Jf9bWLnfcCNWuSxM9x4UOufdATPk7Hzd3A18juqgT3
ZI3MkAcXw1+GnSwF7eBFQRN3ry72sjLGP9woZJmxO75PtfXU+Wl8rL4MYTqTvXaJF+DNjVdKzA5I
S8PYIK5oQUXxBFPRzz5I8ZCbakYm1D700D9Ts54yBJBInDKH7d9uGLB2AtC4cMYx2gN4BQtkHALi
7Yrk3kvshB9jH98ljn3eZwPmbjYwlYZWIIfOwYmMaCib/WhfuDxa4n3vknppMCPUoX9qfAqXevKK
vdY8uM12SfX6Ed/ujQynLihGPjPf65/UiIBsNe+2pSXTLYjjrFV6ee0jvKQau94u6jkkT58cFFRx
rTKKy2UQxUUz9c+F/1REznlWlrscndripjzt5pw2IKbwihloXlbLfm2oxPO5/j605llEpzZUt7yi
iyzCoDi7CNsgFNO/Tg7VMrP1GGjRTJn4UKSRhj3zvdWvzhN/2bqQ4NCs0ZyUQRyVTVDTVzaDg4rm
wIRsktXIZjuOQuZRc9DANXWM+9xODjRV5VQBT6SZ8b5kjsmji7kea243LjvFS6I/HEV7ougftU0T
k1nnUwTNhyiUhTnHpuTT+XPv0Rxp52piPt36u2JMuOL7xQoaava1FiHyhembtFjr2ohiaF6Xk1uD
fGwNV9tQU/k7LiPOIb7QOXuPOfGaT5Gd17z7bQcmDnVsfbZ99oFlXFPKCHXq9bRROlB1hMTTMJpJ
d3SWcS6L6vvaIuYoCkExr7tHN0NOhGDgVM3qymdRxzHJmWlCzpyrcqx+xX4lvgWE6AShs/ZonOdg
fAo6ok2TeMcaBuZc45zK9WGG5qBi+7Z0EIrXoQUvaSascujhpNSwZGub2Uuvl/3ckhbLXlAk5d7E
dYiw8DXvnlbNtj/LFI45CfRAYVnFDcq9ppmhlgVQ/Q6KRtlWCBa4p2unOhczIc99hPbI6swZpXUQ
FVyOuUMvZErhFcURHaOpZ1pEKw5PxIZ8izwEjOUyffakMec1xb5J6U/TIk9XlK4uVvpuKNOrbrTu
e9axYzY3b6ph3CYMv1e7Q3UxM87vUsXnZVfsWMXyEJmqOvNnc9EM1Sawvikr25wnDDB3uhIXS8xa
VcdRe2J/eLJaMqGjkiavHVqUCqRA5RF0Wr045rB2LF8qn198G22ra5r4k195Hg18bGgIf/c65fZI
JLTjaoDdMXFlMvKyb+AdpMFcYjhrfSIsqunbWrPV68PmdrAwNWWMNSuPrMeKuJkyQ4+XDH137gz6
zlvG6qFEjMYQf2CEdU2tA1nfBoccxrg8+iMr/rK3S0LF1vqF3hbbLOXRs2GLvqzYPO0cPyMPfKIL
208obvhE6wfaUB71rPeiQ3GtF34q1oJCuTW7CpHCDvvMiZYkjtbDGBOaMdvNgKyEZtFaz+i4NKmW
GQX6HMcnqV0AfcJ+6WJloSwYztew/Sg37UJ6ZlIqzTIH9WuSDdQ5sUtSn8JKsptZQqgE9bgPuStV
dpa5/NuTsMRhcrR79PysX2SJNpnzRaDUHCxuMzvRC/Pa4Tv9nBUNF9hHltoSUbRfXPZk63qTOBR1
deoL9W2tVmIBC1Z439pHmbm3C1JcnHlDNcb2+9QDSqomdTUJ5L6i/AijetrNM3xkhelQAnrUImHw
syCGjamIG1HlZN3Wx1p7SGOzjqFnmVzkYEDAKOOoqY151LpqjpkzB3BKolPHDhnBiP89407br9GL
StvyFI3Z9pIpkym17upIMRqdnPRY9Yp8cAIekHZZMujigpxaZRUn5SJ2a/o539UA2DzaxiT7slVe
vHeMVeUooOZ4+TtXFYiwdWTtL9fdEjnA5zUmuIhqT0wTivuu4KbvWFzaDgU/dzZRQCN+j5mC2dIz
SluKFRjWaNzCAnRHRjflk9eyh1HlQiBAnHXYvutDmPWv9kBtlIzx5zUe21NCLJemd9IZmrRJWF8V
+OjiBplstCIrWJZl2k0NiTmZ9ZjPdG+8rlEnnj3MA0W5j4gOb4t0vUocgWs+Ws/hvexxU5CLWvrv
qfd5biBQuzbajTrKbqNkfCwWD4pVJRm/oOYtDevSWm7yzLx4q0V7NSZMZETBZdPIFBxKeRfnaNql
v1npY/XUu+lxVsvnoXTfC0G9FGYoMp2ZmT0spoGwminlwmQGUqxg6zTD3BjJAOqn73YIKb1QJLAY
JB2+P29WuyEJUgZ1x8h/Ycnsd4LSCysNzamhzHa+177omee30iz1nXCf494WF41Bjyc7FPOJfONZ
dZgdAJ7agSGQxTVaKiRzuRW/NBE7r2w8KK+rgsoPJo180qWMrVo22oTjejzJ/In4mxj6VgRc0WqZ
F8Qe8Pbt2YIj5uAwxicJ9SLJh+W0UoXt+O4zXSLCLFhPYHvo78gQ8xEQy1SiBJ979MvLU+OGwzHl
Xv3kDc1ZpkN6gT7VL27J29K4TyJ3+71eM2aOsbOPI7gxg0X4qkG43kdruvfhc8xxCP7RdZjuRcN9
lqNCxYIxVwtUTPNtVrRgO786tBrTxhKFj3OsSVrKedA4Q/xRy07Tr7TOpygkhj7FIEOsYdyGPK0X
mh/ZTPSmZGcNrZ5Srh1oO/r3sqAsDfucsx+j9BndpTk282Xom4knug0C3/EIYiu8/dBsU7w2D4/L
SuNsKfFUeFnRnEJ7P1bL1eLj6atK58yVw3QG6ORmtD/3a0kK+lgixK94gGDGogVgqgOoIF1zR7UE
dXaEU4E8eJ8B2DZ5850BY7pXkXXSk4QB7NNbpR5yTtQOOLNpFieJvjMd5IUaEwD+evSUy03sNO45
KsrxbF3ajxTVByzT3AqWidouFk90YFsUlj0rAnvhsddkGdpBuCQkXrjxvp569OvkECvLhHxPfrtW
/XhIUHYbwE29z/lEPEakxVTuVSy+FHFd7pk6Wsb1CfLr7mci1joIM6RikIxtUKGuef+RsOs5F2a8
s0jpCNrcf87C8GvUteml6smKiEwcniVWDQEFoVzuEIiGnw4VX8UKH0t6n66IDmte0RoaKdC7/B3t
AnhSKcE3OHNzcj3/Wza5Zym3I+tSdzORVTPYOThPCx09Iw4TDP5F4XAM6emL2INqopdEMWE0QI8s
G/zb2lr7uMgevUUCq19AUlfxezsi6yuzEewYd3tuax+I+HzmthexM0W384o7e2U3ixAv5zlFTlCU
MW+OcMIUVXnjTHYRzDGNyxA/wHk79/gHeYJJOllY+RagCajXJhgJRzMC9e5r52S8sQg0Cq7cgf8g
ZQh0qKRJTW/CNVBa3brFVMpAFEdU9uIKNhHOIKfANd18UEX13L4nq3+MFB6WDpfuONb7Yrlf/STZ
ewjLA8nZ9DKYClFCXlxUJsFaI1/igfzGff9GcFjGrnr+WByH/CYLf9DKfNkXVn0ZW2xSLYgQGQOg
TK7XZWuC/r3NtTpot3t00vJyxd+5DozWsTMxHyRZzPkqsInuvS6Dym3N98t65XXUi1WzAr/LETPN
6K0FAMYqEurBp6p3YkIddKovs4ECM3Gmq96CiKs2SfaikVFTVvZkPLNXHJC00cI0crdxQyz5rdg6
2xj1wOzkX1Pc4IgdwNHx4N+UxyhFY7SZfk8XpkyRX3Wuck9UGrGPu8vvmvWcVf6UGkaq9EfpiOny
rpPqqlkV288JJcZWw+QoMLHIUcpXjVyDGJaqI+ZbvFcvjjYVa2CMt1zXkO9aNIMTbHefE1N141kR
ioV7+jYfkLyvFgaaPnTgpobI1HtgpptMzE7bEFjgfGgyt0dAGp+jcQXnHFY01IWHa2Bqwb2j4PYj
wnocJO9DyHkrRFbilG9hhqYC9CIkwUyzPKCYI4wmqbpD2rJ8TGtHZ8IrWC5C5p/47A6qRT/VNHQ8
+5iNKGxahJ+U0fU8kR+ISsyINjoudf+UNRCasHuOQdHyt6mTTy1zk7jryv1oymsLYFzQpvsGiVqA
rDpBbMHjKPGL7tKOD+QPR5cjdGlWrhZF4wAlraW1YyXHOmL18d1iOqVxf+OMhmWqdFFOut5jGBWI
2HtaI0MDtmVp58tMmvXk2gx3cSJbn3795d/+8R//9j7/e/RR3VY5g8ay+8d/8O93zIRtEiE7/OM/
//FYFfz57Wf++3t++Jar5L2tuup7/9PvOn5U12/FR/fjN22v5r9/M0f/56sL3vq3P/xjz5OkX+6G
D/BVH92Q97+9Ct7H9p3/t1/85eO33/K41B9///V9qy623xYlVfnrP7909u3vvwqjfztR/3mett//
zy9ub+Dvv14n0UebvP3pJz7eup4fdv7mGmOk79quKwls9X79ZfrYviL5guuzida2EY4QQv36C8+7
PuaH1N88T9OyF77tGuVJfqirhu1Lzt+ksaX2PW0Ev5ch8q//9c7/8An+n0/0l3JA45aUfff3X91f
f6n/83Pe3tj2qjiEKxV/85XnKF5C/f52n5QR3yz+V1QlowvXJ1CidA61gwFldCwRjFNeB6Mmk+J3
J+afh//94ThvPx5OMvLWnAf+E6744+FikTZFASXKeO5XWVb+XZewWxUW4o2fH0iaH49kXGP7rifY
uyjh+D8cqfQQ2dBwDaZ4sc6WNUz31ZB/KYTNhsxG7GUVJSqKZvzeDxQQZW2eisL9VkcRDJKsBEaA
/89qaEYvQ7MezRR3JzJ6UY0JFT3EY9SfFfF8TWMDjVRLqlGq0WknMWfMjsfrTPlV8PN39KdTxxvC
fGxLJRTCDWf7JH/3SVVRWHch4dv4etlxjiMeaOBXE6C/yGgCY35+tL86fUqj9XV8x9g4Uf94tKhv
ozJGydMZplQFua/7DAUwbeKap5vwgVTqCKTazw8q7L/40JTRQnJjKO6M7VX97j0KS63jEoJrzBEl
lmPpnxtltxd9lFU3s7YZVsxZjFW+iI9pn2WAw5Lm/uev4S9Psy8VN6tS3JLceL9/CdDtJzsnyXm2
+pEHkKNuGWwPxCp21f7//UiudlEruMLTjvfDrYfbxzCkS4M6lhMFgE3BOFf1APcOSOrPD+X/xXk1
ttCOI43nSP3DeSVuD1NPn25tFJ6jA/iSyjE0npF8FAeTNeQC+rKRV/W6wnlraW2X/+J6cv7yFbD6
uVJSa/o/vNkeWktRzUzeVJ4iGtj41INJX3/+Nv/qszMw7//rINuL+N3lM/hh5cV4NGNPftMDJWk/
Ema8xQ/8D46jNB5Om12ar344nXM6rbaj4CrL2j9b3fY7hTqDtjX0j/9/B/rxYsy7Lne4C22az+cD
giiGQjXtXrZkdv0vrpG//IR+96a2a+h3J69MskLAAgyijjR0Z5izC0VcbfU/OnUkY/g+TzZlbx/h
744i/c6Kcsx1dpshr5Nc6Y2jVbCMTAJ+fu7+8prnejfad9mVmx+uOCdifiG5vZZeXtQV+0T2tbN5
Vja1U3e+WkcEGP/ikH96mLJEo0PCXMezVNnOD4smo03UCOiEXNwet7GgepZTdbAhKlxZ6FT/xSPu
rz4wD92irRTtCgKT/3gqh2zS0cQbTOh3k/9HCxVDXHX287P454OwbrjsNUA0K4gbP7ylmlGtvUKz
jtcMWH6Cmnfp1fDw84OIP39WHMWwPPHH9qX44a1UWA6sVhM7RkqPs0NZeMIO2QBOCnp0JkfyUkmv
pr9mjXskxP/iwv/zqrEd3PM89mCset4Pl2Sbznbk8BaZ01QGib/1YbLi/OfvcHsDf9hmGS5CX2gX
ZoyLqeWHmyvs8XtuIvqR9AmdOONOJwjb7Bk6b4JR1Uj35ecH/POluB2QXZawbcdFjPLHi6ORIzk7
qJDNap8nArchXWW3YvaCiv/nRzJyu5P+8OagpxhXb6eQg7K6//FYkGNViTAVqJUosewkDmPTUXlR
/yCdqrYPvqn67OSXXv7oItOk8aRK+6oIS9TzaLMKPPNATJibQmZmQBgR+GRX/VOfxPgRZoZpd6LH
P5anav0y9KjfAkcC8o8HFQeIyJ7scl5fmwZ+Fsb/G59VkvbO8KUJe7BU06OwIJvEDYMD5RK7WCyz
utHlfN808suqMRqzzDubYAA+WxzZQWGRs8E87sF4y7M7OQje3BYt6crtdZvYWvv0wbLrasrH1wTP
LV6MOZw/kjrymeGgZg3yDJroIQsnOvf9jPagm2P08KqnzdgzqcMRPLzaNXTNTpjpTBe4IbFX+pSw
EpnH2DVkxdvdOL9IaS+HutfqUi2NraEumIlQgwlKbpBic7lEypYeBwkIgZcIA6bJD5GjrwEwgafo
ySZtXSIKzKnCskCwpcweZOkdmXA/OtIlXNOf0vNwVZ/pmwAXjOEyLsPq7/xBFTetrrj7Ot0Hbp0N
V25R3ERrASq8nKDotOUhidBhOGV35SAD2aupd159yycLZ8gfDQ5g1brfijq/l0PtYYvapJ+rpH2Q
5OmyYTea8r2cZ8KGMrph29OCVCFNo72qCNQRYDxHfplw5PDsWUO57L2RQF8Cm/yTPzO9GvHxC0l3
vRnrkqTvkI6FiUEse6J379sI3NUcCQasI1wnTxRB7cnbnJ2+XoioiAvM/J/k7L5SM/tgCdk77FeV
qOOknA+/Rj7Xyo2AwqAMi37uX4iIhlZXkuCcLOKSNJY7N0zPjTsQEQ9z0IsEdn09PrVFhp4+H65W
K8bTRFe06LA3JFahd2YijC5zCdxSjznioE/rZJjkb7aFZb1hu2ldT1OJNq/EA3ufiLFFVUNjYhyT
EQtr8plocPKkkFzQ6nIMR1bJMSkT58yyoi9hXd+7buOfLT6tHBx5OFhAARqE2Mum5ShKQmfdctO8
0XU5CqytgbTLai9y/V1n7de6REQm1qU6INV6TobiLA/bQ7USLi2bdT4OihYH0AwsFUuEJnxheE6D
EB9QD5dcKkxHVhbqMz9FaMNo+CERlneDC5OWH7NuWq2y/RqP7vcGj94N9e0MdqAm/tQr34QZrINp
YAZ2RkTYZDHEMrWhn8tMh1ya6CPUNIqxL+xNZ6dMIoh2mUMkjNZC4Cd9U3A2LXK8gXF3MDjYid1q
bhiLE93QhR5xcA75LrUOLf5mrvoS/PzQW1jE7MM4optMFsYVc462ZrWG9yJyP8xMsPqskAVHXnLb
DRKNrdYosZtlOVtT7wvhnXBQuvjVq+l7Nn302Ur005rKG1wRKTKqIt3PU7PxUSAfNpHAV1x04Krn
Dt3uBhBnVv8QSaYQqd9ftfEyB+jEUYCU7XA9WeK7HEf3thsNqnY1s1hYdXJrmMnsVrQCx2Fhxl7W
WKVGhBGftbFRXQzRcKd87TyvkvQenSZfk4jEKDvCnBtLZB2W1fb7ZnUOaBbSwCzO19ygG8Ny0B2t
SYsr4MXFzQwpYkdDGR3XAtrL1g2AGl9PDP/qhrSKfMqb14kV4VB6qB8z0dlfvEwCAJusLjkvvTJ6
85ukfl6nvv5cph6by1z2N/+buvPYsRxJs/SrzAtYgtpoW7+CV/h1LWNDuAin1kb59P0xqtFTVY1G
Ty0a6NlkoTLSIzyuk2a/OOc7k9mxQOwnG543PgPej0xHFbBgYXQxfEunuUxmmn54PtnkLLrKn15V
3Y8Zhu1jLZr4ONTglrOoKZ5GZ4Ybq+bwZtJ4aDZY28EDGQQUsFSzuovX++neQV5qX1Uxu4kD4o3x
x8nGYsHiNPEcj01aCUSGMv7wmYe9uHhYsyt2Yss+F31kn2IUSmJrOCIM4fzAhdrUTcwd1FQ6PthZ
+h7T3b3Ztp3EARoSvDpVNWu2l+RcTBxzqTNOBYnwHcJT5NVeSygq9CpojUvqAY4nL8Ha2aGfosKe
q2Y+laHAd5GHpV1gRW74PQJVFeRC7OOs5ZQWU+nqTRnxRO+7eRYQ8PKmwpnIYmsO39NIC/KgJ/oG
qOLSylAVGnHyyget4mOmHWjOClw6T6orRvPC8JNIMJE7iX/D1kg/sVXVXwxI2WIa0YBwLbZCPNP5
VLBmdi38xFk61mYgqqR+KtHK9ltZsNdDmcT77cyZ2NQdZLRTO061h5TYB3g7MU/4RCVfzVs1VWUM
n8gPu61t4ZA6JKsyEnKKWUkSlcxMcoLLMj3bI9albdUhrdpEXEvOPps7tgSMuzWagG7UuOTSuCSr
kwoBV9AQel0wTssiXpvRb/L6KmvM3tq0kSz7Y44kCA9AWkXer8a1EbwOnQ9/LTLK8n7yLRW/hfYY
G4hXI//NMrrO2g61KZNjPICJOwMCyeVdZNWV3HaZD4I2nzNjIsQ1bo3XGl4iGaUI3EyWrKUfHpos
0ylhTjZTNrhJI16qSkVFv9GcHID408IveQ8UB8WuYyG0IMG2yoKja2L4ZHRRATNUOv234pgdqDKa
FUTZWFP9OKiWEB+79p3q2lsc9cj3BCGYY5y3NWyVkW6RG5XJMTfWIA+/JNYRvUSqxhPaESbXUe5D
tPcIHry2CncobnttxNZNVemOSPSY2mNltXHkY5qXCByZ9Cvjpx9iJMeotqIHXizFUe1Q+eWsdyer
5aJBgs0Jk5mDeWfwP8sJddpwGwn2gxx5o1tdGGDjarWrdEEZrFoU0vx3SJ7DsggjNqohCOtJcZUS
IYHvbh/5On2p7dbs7z10FyW+oL6A/TS0YxKRasuv71LH6duLhaECktqQT202P9nN4vfOVWEPxfCx
WAoUgORuuIoi4QD1GlMYzLWBN2ZGz7mB+th893Wlw51UCQHsYwufmzguL8LWytt+5uZh3dyF2cz3
nWbGY1lm7vtSVJR0Cd/AuzbWlaprj5iZ+tLEExPFnnfb6LT8kTqfjFO6uDM+IX/NK86itsJU6a11
oRfXAj3k6ms07drhOfUhvle+B7Y9bonojpDHfAxLoxEv6EGT2RSjpbr4jXSmAFdjTjw5xjOX7dKf
rBNcM9lvR9pN9SEif8RCr+pESDjwPFj31EqN/dGFws+Sg5LpGvNgLazb8IPgY+1/RblnIu1NJTtP
+FodFJH65Hv9rFlh9ONMBZEvifNLJ2nWBIunBKtvD6jcgPOA0RGruN7Vbgh0qWwRQ6yj0bHF7dQN
4a/ecTp7Z4ylcg5VX/mshQZFVhEhC02uGrwUyB+N31Olzfh2cEr0zyeihAgCUIkO5x9keCn1lJvV
0C1c7B37RZjVwgNk8HQfY8VT5+4KzkZYk4tRGrAlUhofMvywK7ADml0RifXu7dEjr04K2/nuJ06P
E7i5ObuTovf9Tdt7egrKrtHGCeIenBtjnhZ5yBvRePvGWDCB5ulS2Rt78RLzpTMWGFxaOP3wQ5Va
skdD9pCQXWexP3q3fdd46+wyMgPpLQTlpMvgpW+OHUOgcCJ0sDuL/A9wGanvrFlSrK3tW3QGlskS
CPYoQO+0Ho/tgsMVnHc528gqBzvfNUiAsNvm0mj3Zke+zlalLTYBYXixesVPRSk6k7ocQ1s0kn7v
cuTV6O38qt1mxbKsPcCEf+UpLHOST73FhiZthTw71OK26SEiKHVUIkNOaU96hpbOobd65wtywDR+
jJOa9D6UEhEBWBc8rj2GiNfcWeBSdST50PLlVRonUH/kUt6OqR6jczem4HJnp8sr1BaTQSxr6eEf
zsp0waBhQqqfS8QzLBz8xgJ4Ws05bJJWxLvexf+KjbHQ0RvLfMG5rUS8dyWhBID+BzUcCtWhKula
Ng1XqMytNQy79rAYCgswa8QGTu0KaRCJtDFUU0icSDK/TzkxMlwgYw4z3kxzJvqtkyOdB6hQ0AXY
KYmYzZU3zLOeQMgWilSZGgkbFz6mHLblpgl9BDCvBqTtYeMdA0sXc/nKDzRxePAmmVOrjd4i6t9N
28xUEkVeRQ2CxxkHatE0HETxhHaxGFzvUyIu+J0IO67eUP71Qc5GaBeFWoXs3f3yEmOG/m8mIeY6
zfm7Tp69AjNNn8oI5oPN+uSfZmbZ5MjJA2KQHqMDZUUT+OTjTTt0h9Yh/W9mm/9pssTgioEBHay0
pMcQ6x+nBgnHR8VU/KqdGBdYY/ieWNPfRhP/0r7y/20ZeVv/Lh91+/u3vnzU/z9sJG3r76Y0/2kj
eWZ/V3yU/+fh9++ff1hLrl/2t7WkYEj+l227TN1sxYjVtBgR/W0v+bdfWteBDHMch3kcE51/X0x6
f7EjtJlmuaBSmax6/3cx6f0Futo0FDWs8tnLOPJfWUzKf3wWXcNYZ5rsCiQC5fXbW5+fv5sUA4Cv
WssM8/tuie57v3hMl+R+rRQKJjJE1r03WX4oouykBxkorAPYzqOZmGKMdpCwWWnAJQbLibuR3GcL
Y0vjIictMvdXmypoaD7O8RRpbkfrjMUZ3VlkofTkXU/zajcOsC/MZiwYUGNbS5P8jGu2xECXHuYz
jfmrammKdI4PMuZFrSHPjdhuhnEvrPls9eYXrieqmOrZLc6iBZtscmOBueFGbwb5iMv4OZX+dkgb
pJhgGTOGQGjnrzzrmqRWNR2S8N0CP0Psw08CSRneMBwWBN/udBBYAf88IP8D78p/+Ub9b9zcO6wY
kTj8F5v76w89/NPifv2Cv70hlv+Xxf6AB91jafbnSf/3vb3xl2K5DM1Rmq5ts9D+j9fD9f8yfJaH
jHg5Sg329/+xt3fdv/g9mKS7kvcKa6r5r7wetr1+Y39/WPNmogKgqvdZ4PMem/+0EKbe0bPpKQ9D
3QKVua/PraAUxHrLgJFkq7PhZtFZGFD1i/q0qPvZzlmN0WX4gQlzPdTHFn70XD/oMKRpcHcusUZ7
eBmrqIymoerwInfUMh3JvZmC9hktvbczERQDK2t6/ALCOxnxU1EXd3memy+FZ906gJUWAFhLV2If
X4HsWY9NIemvZ8Rk7gox6THDzb39midABvIoPnQ1pmCAJM3sqiAvWb8zvppzm4Tl1L7ITDyak/ea
WwveiNafQW4wo5iNEU5Yt8adhXBJgRsYMTmV6IwQiplT5exVa79JlPR7sGGrq6QHe+DDNiy31O2f
ZVJ9LAWZJfZ35Oi9g9HVxpLs2DD5xfDMZBk2HKxY6w+1T2R7I8rxotg3aJ1IZ8t/F+b7lNs44tQy
4MAiT70i3Ayf9kcU12ev/owx0vUivBmt/L4SYoU8HHVHxmr9KmW8p8Mk09QCrejvG8dmIYVWzpwD
Sk/KSkEMFOBHkJjAU+zrzoTgD+BgV1YCGH50MIswUN6zaJihAR/AvZNxunXYP10Pr9zw2UV7CvrN
SI1sJA1enkEHyihemlK/oONKjd+JrO7WD7lFte2p+RMf0lbH84l0xH1pTuehtHbZvGATIKjU9j4H
yHWNzA/pSIybc3FAyYwyIiR0kq+5UEfXNgKdUB3ZxAQ41rGV9v2QkroY4x/0nRBAkwwETx0ZfaF/
YPyFd9xbrFPOf+T3OtvRqG60OVw3s8chv7gP2asqnxsz2y6AtuP0Lkf/FPkF+RLudqAOvco9fMRZ
eYTKAPFyCirnLUrhqJnjMu+GGcwVThSRlB+5XPYydieweUTq5C1bQdj+BQvzbaIHBIqteR4c55lJ
K0L8q6y+Kcgo6Dv9ZWDlpsJFX/WRGcYxm4bv9pktw5le+amm1a4aPz2RV7MV9WrxsI0Obl3KCL//
CUnkcrKYwOOQNot55E53lsZCTPBF7GPuWY2REVDjOEJ0UMZKo6jM3mLG4pvWdH51runuxKAy3j3j
epiaOGCLhq3NXZVtvqz3GMfOXY2hZAxo7TZTSRgeUA2QzWM7oOHpyLn+sN1fJeK18DPpxqBitHMc
YpncGG5xXRhA3keFk67oh/m+bFR7NEpd77q+gZKSh+poktdtTNbF6DKDDzxWkIz69kbmybNBtsAT
uCPnsa9utOz1WcXDvcaUZrR06ahxR2NTmw8Q3tn+xw1fn/0Cj9V5Fbzg7Dz1aO7j7KnvIfEM8ddQ
PcQG48dmg2x+4yriDhzv4DAX8kNEqyQ0mtNz1IF2gNM3A5eZ9Q9K8CsDi5aXEmjfzztveHbZyrjk
OY5mzmVab9rRutH87Ols2eNw0b+NptoBEzTlToOyoh94HIYJNMWKGPgI6ab6HMV79lWW1ZHRzFUN
IYTg+13ohFvfR/RvcDgWOTFm4d3AoHGljlRJ4OP3yNa5dCvw9j2aaIcmcOqDBJ2O3bOz7qfyzQOb
R96lXR0sxI0SkFk4POnlXK+mTB6Y1LgJI+NuQWR5Tz5RYOTxydXr8u6Z/QIwmStM6qh39kNCl2aC
U4+NgO39ORlbADe3zLkARBAf3L3HEyuGcL7nx0RyJpZ5vr8kwv5S2ocFaGRS38eGf1exHMenHePa
cJdixmbEkFrHZFk301NFHOmqu6RQ37dgrMhh3uNCXF1NzGzZQGvlvMxpvjdKnyDqHA0pLGKMYNH8
UoAwaZB0ej+dM5wEK5ml60jAIu9Xx7sUzUtXvlWk8Mzta+JdfAy1Kb9AqKZI921d4CvNb3w/gSOQ
BOMcvURjQjw8bvZuh4s4yb4af6dltFtSNyhcd1PMON0W3HZUhF2iGBR1G+7FDfO1K9k5u2Sy0PeS
6Fodc33KkHrWFWELxevoJ496xn9prXih6L3oPwqm53FhHT0P7q5PeI2xwlWd60i9rTBQVjL7opA7
w/wVxT/NLDfL/NPp9IvFK+2eF4zJfWLKp3ZNTZnQbCnrvh2YbEEUG6yVfcXDBg6L86QbAcxIel9O
E6f4WeyFGwDcRjk3G5NFgNV1RCoRU2sQaddV9ymEE0A60QzmWQauJpyMIdcPBr33P/9OLRujCUkx
Tps7Aiv2zk0LZvAqNQA5EMdQb5rQwkHswH5o7MYiQxf46MgSUcQvw2KfWtUe5hYBQ5v5Bz0j0Y6y
RxeRvygyFlSgZDyS1t5D83aCuG2VnxqccsIdvGCWwh608fvPLnlh7Aj8GjsQhrceawxnB95N6HW5
IP5Fs/1G8Zw+DmUPEsSF/f9QeOO2yF8YjvAG7bwOZqVeLiA4k+mI7u2I4oEBQfWJxSNwS/jlKwFX
+uyaXkJdXFfwRMaEld9YBrMfXg/uuwS8UECf7RNyMMHc+LtyULxAjLSpzxdQ/yFuOlF43HOokWdZ
oEknBAhJcBRxkaLctrug1/W+IOjOmEk0Btzqe+dOfK/L7Hi1Urq/gZfgTXf3fmcz7NaUEvNbAQq9
padwIDEr3mkyHxABgCsDA0DAUWU0B673oE+rgOi1Q9554IAzSjZ341f1EVLmxQz5sSGW+QztYGiG
dxcqVLmAVq6mDjuUeqgmWIMscSqyS6PVJsztSWN9pQv1EznzIQwhZsVbbLPQGqyHixiLhDU1qdqh
+ojnkZV8+omRnbWJ2ezlNMNVsxQsLBWMUjQMeB8J5WkIylkp9mWR4XgxflHHUEiGmLRg8OH4sIf+
zo5ZUVYVRzRmNUi+LnC7KDrJhlyU8nshMTVXgAncwX1uIucuVLhIeAJ8gwiFJbHJKHNP+TBd4ypK
iRUYHqJk2ZhdEKNAdKLoOpdtsstr/03U0Hh93zu0/rKNpgiQu+ChSB57dASMXefvnFgjdthrNYfh
TKlnK21uqR5JJ58fpBFfO6RjTSaioGnctGrcZ0l6xqrcLMNNY5y1bf1Etv+ty4FV40jG7cwyQ3y3
bF2XGpR903F+NBwH/bmqJzat/pszQoymrvFPerlhYrfzYtpDxOlBl365qb1VuMvlbOFMb1697Bsm
xMFuyNYIJ8Q7Apw0yn1MXwvJpz1O2So/O/SwRg8MdI1KRt8ds5KbP6EZssy9z+ea4Nj63Ds52d0k
9In6FiknprmCqxzADek9kMdACBbue6h+KlUBKm0PYwZCwrjBZnUs5m6bxjwbEmRxCQV5eUli6zzy
rxaPI6uuDxzSvAXdVcHQUKEAkiGuP3sEO/9NQPoG6mqAwZ9d2CMjdgSy04ukPgxlSNe6nQ1weSiv
pjG9xDDC+5cm9jeD+k5yYAXjeNXN42FpjFNk/GoA0K9x61I8WX52gMcOuARarZ4P5Hny52MtGgZu
YgaKnBszz1zifuAreoyr4+Jwupqht6X2BkYDzX+ZzoUEqItz5GnJcHT6mL1RYMWDs8GTuhvwqLdJ
9ZQ46Ykv3OeVd+/x+sPsbvejnFk8O5vaYMvn1G/japiPvnhNT6IE78Dqoh+Ng6CMj219r3rqh9Ah
LKd2jw10UcsgxRLCwu9stLepPz0U4IGikcsELCMZpFQxLmteOxXRRoiBxPJOZvd9MmMs8khWqhaO
y9R1nJOXi7ehdt59GRc7Lvi7ZrYfU6/ehlDG8EpPPIr5s9+lVyFRlMuXRr1ZLGQKsjRf17BktDua
IDQIBeQFbZPwxe4pRamtq/jbw/5Q0cVR5ChoT35PPCmfHUfnZrbvXQfj+2iR5fhdZs+obq7MOt4w
fyCPISbO7YiximEIRa0LJtKIPjSrnyVEm4BpURGF0TxkE7MZhv2+A7cSAbEzX1znGpQrF8YZB/CN
B9vUyI4CIYzrsrxdqoeVmIHVio0wpUt2nEYFH76/8LTD7ORNkS6maQwmqbVVGCOJK7fAwzg24ogp
fG6mYb+ocZulrBBpcbH1bGLGzhJOaDIQJZHoS3Hx9S2XJRfLalkhwM6LzpPxqr21+D2Mi/7IWNt2
YX9M5ukhcpF61D/M6IF8nQaqjRV1rzksBjL2PhbezYS/4JI+TWF0AJcQxPAk6ooYsdK/6erwEiky
j2k5LcDOpj6Y7CIKAgm7qNqYnoC4iS9qOcnRPufWS+Ilh0y+mjRLefhZqHCD/f9gVu6zYfCoAiax
qh8gaPuEiMy4jHayfDAhdjDZhiuxqe2vFlCIpT5KLNqhH6xx5tT9+2Wfgbw3XJIMTTLBjwY8vLK9
64eXmhrMxVSEtzNBFRC6b0OEEMbjxk6zKzBbzw3ZTD2TWkU2cuFtfMGKTj+tBFiDCPGIo6ITjy4j
+nGkD66tPYhXIAV8ughXjPx1aTIuZX9rEgIaTe+rvIqt4MzPJ5WY2AxJSoLaa2gXVTfSLUX7Nh6C
2iiCFiijoT6B4DGTg5NXLrusPKRrmvpMHNtKvX9CzEN8xKUvP70MEJH5jU10L/CN2t0hAYwtk+Q4
YzdcyH1mi3dprXHja9gJ1UMy9uecyGnyZRcXLAW4BmBkAS8GbLgPSQlvYTDqpiLwKLAkHFpYXVSS
9UZrup6uu/YQpPgcO/Aqywc3EYcMQ5TH8s9Rdy1K+caycV1TVIucKHL13hvFakDmSoZvTNkxi5q9
rnVjze0+42fYV/0Rpvrezl8s56fNl8tMio+dtUEdE6jhVBRbyfXQr+E5fQWhvUqPlmpv8eWxOmug
5A/iE8HHfS5qoMWckqMAX+Y6mkGEgBVf+I8zZGiwoDjOh1fpchY0fII5sa81uABYiuN9K4HrWSx8
tqMWtzMYdsNovgr5nJRSHLQPP9cs7rMoPPuCGAptPIf5vAVcEph0L1NfnEL7p0UnQmG6Xzl3SFvu
wEECBoDgAs5btPNhRGiz6dD1e9e6xM/n633N4edAR44S+rtRcbWIQ0PuEGOD+5nbB11PoDPq77m8
Z152ReScPi7MXWy6q05vC1aZwuF0rswvOHbcUvnJnikOy/qIjQpg3fQ+crZakb+t6BGUezaXlaDx
ZedYyt3itI56Q/tj4tlAqUnqy1nT1kchohzoE61t34AAeeVMQCR/xCP8u6oQHMD6crFXN+mwNxG5
LQOpg11xBo7Ai9JvRJ3BYUx71qynOY9vQmSFA3qXYYHUX74ZkBlTDa8XrObgpHvsHGTOzE8LqRSx
3e4cqHi++8TyKEAEcjWO0Bd/z/n3bKRBOGeHznXvO9ztk5Hu3b7b4tQe0Iin8Pzl2NxJpkERdCKz
8i+J6D+Y7e8shlxXw0xs2UNuyNseogqU65UfxkqP7rU1H1BgNCeh3UNWpwRSYaMfYehtajDkm6jc
hWL8KSsZbXPdeNvSAMALm/00o0c9X4jXS38GvYuEcXzyGsbc38ZMkMlI2YnVDsGWF+6gW4ogtpaC
pa158CJ24JWdXcd+8xv9nZ2aV7aTXUta7UlP+wqyawLVBPkJsYVwF1Qm77wZ2hw1epGOv5JKvEBk
5WaAKs3rPXE7tIZNxx+svuO8O00N06ym3nvjsR5uqDB2xlRTFM+BIDVuEcwoveEnxgBktM6xJ2ig
NfArUIMxDB3JMyZzq7EzPrzHpSS/yftOMzdoXeDUXrAmSjCYQaL47jlrXgbiG3VPYBtxKHR4Dpc8
TtgociAledVNX5Z8H2izPOMptGrS1Shp2fD9mptoq8KTgarMkdVJp8s37Tqe63JrjOqphW+GhE9a
W6+/Fs1rzbUfih+v7K6L8M1iE0qL/eemNBrigruUdAUaTiPHMw6/zKGCcD+tpE+v8nkvx9/JBPu5
k1SJJGWg7t73zs9E9AxGZSZoJgR5M6C2v5nadSBLiyaXNzbFRGvSLRGVCR3wSDt0VXUPVg6extoN
a+SGN9zpejX9xtOHyprnSAzwMhP+LF/I5zZrX+y0+8ACwCJUX9ktndlCLlZ9tgm+cItfFqERImA8
uLWQEeBR3hsmxKDk0PCuhLB/0FLusqU4je58LnuCpCk8GMNuard9LWt1ceb6zJefjTR7GWkZDetg
Tergqes5hXjPmmjRl6lwyUa3KGjh/0JhmVgwOeFj4SZnlxo41q8EJhL7hgkZPRlKhks7voC6drrv
pu1uhvZpzf1w6WnRbW60XDYsUB+L8WLRbNlEcFtJg9SjbGp4AwOMfRd4bA34Ixrig29mz0gcaQbd
u7gtzlbGTzxHD1O6n2pWZ5ErEM/V0zDl3zUTH2HBM8G66oCx6i5N+gXYJjCZnqlY7s2KMRITgJJ4
Z2z360IMsRYfBNS2+QwyjCIPKOfc80OjgPVsetl6k6b3ToZ0oQJcEG+t5qWK5YE8ySfoPrwbX4X7
q7OIb87f+TjO2gvm8sV1njOXNxX+eC4/iqrZzbjC+hQyeAyj1DB2VjxcInclbk5HumTEl49jxjlR
OYjtfILjG+8qt4g3W9SNTzyKq2C/3hegm/z2C41MkC4oz3odSLP57RZQxgl0C6fDaEHC69S+Ixke
vAh2bL5n9dBBLEjECMYpEFCTDOJiNcVJ5kK7IBVO0lkl4AjTX1H2stBzxO4v5XL4+eZ9CDSuSyGu
4IbOkfu55R7lJBDt+FHVxvcaD+bpHvabaokTNeGzZR4pR6jy2k4GHWRAv89e4nw6zbV1oUa/6yz8
f3kkxz8cPsCx3qkruXtHC6BKnouWy4WPyuxgqyF6tk5APunS7EvqixvYE0+IZKoNjThvX+Hctjm1
mijBgHbQXzpfXvciqo+pp15N2GsEMHIyJOVbIZMX3S/ktkXlnZPtpxle+iznjxHhxdKW0LOc+b5D
V4V2KXmV2gTmLlPKUWUfi1za3GZTgN5KboqYxDPNH+A3f8rJhrEQgqbKJMqeE7mP98l8xAx5ylsS
9dqEaGCCSxmIGG21Q8QBYzwaAvZWQeTPJwd6bmFEp4KJkyhN3IQ2Dah8ZdratYsHowqyLs6BiJme
TN9mSxwdbdVXoswZV7QLojqBGk3E5z//YJoKVyg1rtNQ3Sc2Ma6Ode22JBBF9rBVXgJqE0mpBOMW
Lhcr7A/ZEO8b+wu1o8+ahoyatg76OHX3SCFulVc/reTy9lTLhoiP0v/0CEIp6wlwHkBUe45+UkRN
AMrqonxrE/EFi3JXR9Q+THBBYhGRyQqjiFfafjo9T5P/6sc9yP6BEnBGOhnVRIIqhk66O/S+u4fy
D/1oKo8uMXb8CJiVYeWe/nDEpzY9xx5HUE0yY4gub8zJ4SAqJHkr2bipFIB8Bas4tnYJfIyG4TNa
3k2DozXjHBowvrX9fsoRMLrCpfnJgf8kMy8EI55LK5P0iO/AJQ5n69Q0y3aWRYd5gsOF5COw3OHe
JHcXzJVm2M39JeIwvJZhtWsMjeXBMXLSS8dbTXIxoRkAp83sgubRfJrXtxjdyIFxPyFw7iV3/PYp
GztGSRlTYXNg8ZYpiuBoOY4DfohqUoy4vJA3Ix+9gyjshzTqKkjX3qGaGRji3CXVI8YaH11PbjhB
cO6nAD5Ykc7ewxL1QADkl22yHJvYMN1kRw3jC+d+SSbxHgA+KRL5KqkJb6uFZO6u7fZNy23eSHr3
1jn/+YdR8bqLhqbPyPWDkRjq7C3Fs5M9R7XMHw15bCoyLtzIvQdslAam2vqeeUGWOhzgZfxoC3K7
dnvIXzlAzl66iPKcq3rsx4MW/HyaVafvuTkXpRraE4QBi7xvVhXEN50HAuxG7K67zi93pkGqRVbB
BJMS3Gek7fmU6X47+COnvRVHAb4D70ryWWwch48w42mfZP0MnL45EkV9ndlReG3ZFm+vXCGI0Jr5
1l563ZPtmbq7GsvaVSrNayXI5OSB5rXO6Wph/7s+BTjCJNBWWdtsWwRj+JLQDc7NUFwt+CzOVYEu
UU75Xtk/fkVcKFlDhLnWHlPHqfqQbDfTosQzjp9h79vjrVtoH1aqSEh2Sb/wwCNvhi+0rQbEWXjI
4rNfO2+oqMprsILk2FDw6dGhvILjzxDzEnnUShnVZkWOJtgVUR1jhuehP8mdHI2XvLLVtgUTtp0k
q+nS4bkeYutQEaeB5EgFqmarJzGyH731LQVK5Dk9Qchksee2BJaRKRXoPrmIWF2l5bKc7+wljG/S
YgnSdd2VRMkn4F17Hzb292B98KNQL5k/rUtpDAlRWV470TdpkeoRWueoC8rvot2TT/A22NZFrtkP
Wf3iD8IJVJy+JwPpRV3vdVvL4RsiNU3zcfKNNol9l7Scs07qkKbms7nspzIJsktM61kwxFCpfEkK
WJ1CnwfJnsuzzSFQXU7mE18XGqRMdmCwd13Wnqe0Wg5OaG6zMv6uuuKRSl8RCUANFhFNH6n4Q5is
JNUE+8UXDOZAiO6QuZBza8e3OSo8qgrrThULGLEJcQAskufB7kFw9u6FTUt4pxVEDkAV+cHuKQDi
hYVbFBULxWR5F0ZdvVeq+UgkRqcOx0/trmkkMqoP2hJvaAcFE2lKSs/Krqe0fy0lWZD9QOnexbx1
iwdW3r3LYyxzI0r8KbJ6EvqgAEqSVrdtEYew5zzIcT0RtAIOAHuf+Sc0F0CuU3PMSQQ0Zk4WPGI/
DityKtHxLrJFta87AD1o92lnGEf8+YcdS4MPvGGG69yN5kRY+jrr7JPyS0RErmGesx9nTOekjYan
FmHh1jrSOyD/BwFgzSG5zUvHdIJ8GW/QC6fXVGy7yr4fBbOqED4Rv7u+DN6271N/5/sOWkXCelLf
7zZJKqtreGWFGcoNxyFtbD9viHtDhgc05ygyOMXaIXbHWwOIIGPl/H2yiXgyuxCnamrCg/Cq390y
SYZyZfPg94L5YyNOCyg1Wn0iDA0cXCit9Qucx4aZUXYiqon3rG/IvmugrkqaMpeoTI9gTdKQQN0b
/bZ0XO7bpIgC3DcrljLfKNA4/K1AronluXKHW7sKFfcJ/rhCGOehRa+alXvOtmg3Athj4lWchr45
pG31Hhpksod+9MlmiZpj4WGAwxKtjEB0Ih9F3YT70G/uwphED6PHssg6qd5EbkW5RCNt2czQc7KE
6ADtk41IZzstmdpzh+gg7MhmKCA6pkXPB1371Q6HAITQ3C22QI7foBWh/hKEnbf+68So6Sqz/OoA
EJ/cUGKxgRvTofsaL5N8jMbuIXIKRnPIbol/2yzSLukfMiQZIzmeCpIrmxCLYOw2pVuES7BpWaUf
5GrT0MmNn5G5FM/NOUk68kBaf313bfPJs8NdG47WEaZYsxeOfBSi/C2GrH9Awj+zXMr4SKrI4nOR
al/4oiTbOTQfXBqYTaNZD4xW7x2ayiIVxHXP9Wr3cqQIwKyjnVHDTex3zyL19aFsixl4uQuXXlkF
SSHKQa5DzrhcPHCPJVnERSnVPXDlXeMyQ2fkYD61qKLoA7PbxsIXKbrFfcMyAtAYO6Lq3ENho9QZ
6uorxJ3xToLZL1F9S6IJLvPSzE95k+sNmnEatMR90UMrn2y0r7twID3vz/+tZ0XO3dzrnXCSx6Sw
OWGKlNIo6erDYLpI4CbWc3UXv/E2tUE71+DJDK98wisbUBSzQjO7+uRl/0bemSzHjWzZ9lfqB3AN
rcMxqUFEIPqOrUhOYKQooe97fP1bUN66JVFZol17o7Ka0CyVqUQQAbgfP2fvtWN+9RijnqaW5bUY
inwZW9Bu4TyVVyrkVWizz+Y6YXLBEEYnK/XGlYdhZinGrKT3QkMD9bBGdBI/7PlHKFIFVtcZGqG9
V6uMHrHW0Rb0AoM8d/Ut1XO8RMTAFl3NCAD31dmcBnh/prdnU8GaRT7gQN9576esBBWTLTcsNTLA
Ar87oNAB+d3b2Wkie+WkzT/SeoSOGanh1ovYbdtoVM6ixofTBx7ZP85435vIayzxaihRAC7bZLDt
KbaL5DB306yyAHrHtOdFru1RJEQLcyQ/preq6ZDl5bXTFPtsMTaZhdqJru+LirbAWHF0DDGl3WiB
vimb7F1xyuqEunFf+Bw18Q2toENFR2JnAiQzybZqu+5scrrbGGX8PNFe80Y9vaZajVxLDbIrhMvv
RCOALE3wokMRzx4naKUYtXqb18Iyd34gWzfV10Y30emzfdPVi6G6z4Aj9wR6rJrMyqCf+umjJSKY
UlhpdiJgYq2m+W1F3M/BaegOSZHdyrjLbhnKArGGBluZarWNrMG+R3BM97S1OgjiGc1Hr0+AzolV
UelgoiMicFBstWsI2cZW0IVd50VRuwaIDsJNku+TGQWHqN2GqpldoOROcIJBKw7juBaOWe4p127S
vtfXQ83uU6gFozYiLs5y/iE642Ua9NENGEvVFaHtU1EqF23+EQ+5tYw18yHiaLAcKKGudaAOVz0S
9J6YJKHS7a8//lzaI4fXzprW2dgqOIpie1ERwYj8ICbYIYwdyRHfSk+o1g58F8ONEN1wY0m/P5D+
8TjVkeMaKptIXGApNLOhPRXoa3E7pOEmIivKd5RxC4OFbkiRO0c1bnGuULu4gOBqYxm18HE6Cu11
NVnG2RGjQY/Y07ELqcztm1F/rAzPoT+WbrMisq/GiGeegSm7VqJfrMERyPQglxld/jLSgi7birNh
NB6DwSENo8w4D9D1ZMiW5lDmp8QVat2ewee2bpf4X5gw1OteH5XnhtNsNNXnwqSU7fuZSF3VTO7R
B5Se37qFraT7AVjofVtZiIhGi/HelJxUwPNYa+G/J0BIV6SlLGJZ6zutoMwWbeEhvjOemqGtL7mk
z+Vj2aVCyvpjZjHTIBcuRamb16BYg3I6l0a7xbliL8I66i91EepEZjThxSDqJy7sGjxCOr0CZXdZ
uL0vk6+ix4nRHPL+vgHZokzr80vsif4RF8RWsANtI8OBEJ9a9nV0GvvqeDSqfdBsiGNIcjFR6uHE
G6w7PSFGDKy4p5kTNiRH3meRuY31Fao39WTV5MgJBGJALSA/+21CMYEJj4begCNCkaVEi9aRdxQJ
nZ5wU17Hri93+LLQNMGoWLGO5Xujr4qnaj6UOYy7B4SUhFeMVzumecn/st8McjROaYjfqK7J+VAr
bVMZ1UvgGcZJYUJHNkJFg9uJ0gcvtKsbSvJ7H4DhAYylui5gESy1rEo2AxqyhdfSth4974JvGica
PZOhzEJXGFG67bPhLta9G19W0cZqJXNeMzafQnIWyFXBx2xVxEsXCa0e3asYiHbvdpnYT3i6TrUn
LlIM1iIgKgNlQBhvm2HUln5sEV1cRhwcXaFP40l25ioe5my1Rn6rEvM2tZpoXU4JhCExM9wiJqSD
de2d6UtacHQVvl0gCffkylCIsKgG5jYNCgqSHHJW6X58Uoc+fOAvLqpcvRRhaBJAa38hOOk189Tn
sB0fuUHhMvI9cHaZcRwlwhA/ZzSWJz3Z0IXzINJmFTi9+YLdb95y2DSHjG45lkHnBqE87nQFaGNe
kGRTF/z+WrHT5XSkHgnWnQwZbXfds45FaF95JqjaxLoP7I6IpLTXGJWJU8RnVCKk8DGmSeioPoNX
7Shjgh6GEh+cV/fw4WOaFymrgdp6eFt6jh9FBrO4qVR0bbqaHiwrSTbZrPyKAwKJyCnq11h606PZ
Oc2moJ41GaF5vsJ8BcU7Z3esMrGBBzwucMWoYjem/bmWXc8fSwjG3hfHaSwSv1+R0j7W9uhti1Ye
RzXv7pyWrO2AnbPyCRHVVIMC9VBFUU1KExqddhiC66Df5X6ebs0e4YHd4O02mJSNsDp3hUxR6JJ7
5g5kwzg0EQ3qcbR4i6qiVY6THl5sc5Qpa4X0vtgcT5eqHRvrUddxKjGPdxO8X4u064xjXHB47GTW
U6ERaqTjaYKzXB5mP+OqUFDqZN5OIjE7IRq+Dcpao5vJYb3Nkt6NAhtcLww2pCBGxcLCyEAG91Xl
5acBuQDzo9RydRXWlhq0JGf7aDgLCM8A6XmcRy28pJjuL608NyVfgElreDG0lkdBXjiL3CH1lNCG
JTAw52iZ47mYJHlCk31gTrG2+MDHUHsdcyM7E8H32qqiXjej7S+U3q5cYxrlmhiJtyHB85ZCLE2c
YUPiO7LO7Gj3Tsf5DhfVqPrFJlezdOf43d7obrohHRlww8XUyl0+FK+TQAUqh5d8ls3gv/2mR7qF
7ogeZhShgWzCRuc/vKigbA+KxxRBGjOWlJnY0S4Jpk+i2TaLj3PvDNVRhemR5uq3RlUK1xsZ5Dc0
LIfROScmWj6yEXAn1YQ0VSEjpoDeh6CRs2jwhNKZkw+RZB30BHKrjpZI3DQZ49/BcGWocdO0Ubmj
9bSIwNQCfyaKegrzWXNAYg39M1CRBd1cfPhkqhHm1dAZMW2is+1JIzE4a6NtnVGPcmY/1/VUMu0R
+PPIEIGAGm2VwcAtKOqHahi/l207HJ3AHI7K/MPRyY8sBDZhn4ShmPJ+XUSj7wamEeN/FtuQKOdV
Koz7zsiPlMvVxhw5z/RpwfbZlvp50vTpVMdPppO6oelhslZjwufp+o241IiUbegTRLW5yWsHl6xh
G0TDbnEn6idfKw6e79XbwYTWTbpotSrM8buZKPbNZJXyRsl7UiN6Eik7ZTi3YPp2vY31ekb4QItQ
5YZGxg4wnLazCfcdaG7ujXtfndSjlbTYwNtnvaPxlEltERXfWMizdSlrlDzW8BpJRutRYbxbAtoZ
wQLMNqfLJHdR84QjUjCtkOkqrClIqlDDZQ2EV3QEKrSqE1HdZcgSOR4PKrIKO3PoiLOFl0V9Zjlf
IP0ddiMzdKgt6XbyvsoEkH0BA0doc+QvCMClqpc1bX3O24UXPBrmF9VCNKF3TNJasdYb7AYmLbxQ
IB9vy3MqUEBM8cCZFXojWkEKe8vkZNUr0S4yNExH0azCxwGMlMNaDzl6wxAXpkd+zaE3iWkjsiR2
iej06G9ywNGSksZunYQYOHMTqUB0Zu3qV2HKuNtTjo4stb2WCmgtg9w0BXRrlZRpbE54M4wiPeKv
v2P86bkj4TbEVHD8M0hBxuZ9Xwi1RArPLwLXcRTUkUoQkIgaWtG1+dqaa/rp+ilB7kLTlsAce9go
yjTsSpE/SlpKm15HoWkQpWUi/uZuzJs0hXs2oaTMvZB3K7GGY6anD11j3pKT3gD17Q7G4J9Y+1/0
enqDSRXuPOq6IYmO9exOAA4RrON5xh2T+8oLg/vZW0dgNdZm9s4yCz3Dx22RdKLYcqg/5jQV9h0F
C7Jnhm66AYbXXuEZAHiodwgSUUSjxYkOiLXT7Uh/qa7Ia+Qd6FZjKBaqzN4r5H2TU62MFCmLSYAu
h7neXjTtBkdot7MS/zbpKzYvDbd3Xteh61Apehx1FtqYM8EnVcefjsMUDN/t7jlrNU7GUdqcHP8b
4Vi0F6uRSi9QyUDS43WfYEIIaYAsnTn4iEPmyFeGrt9mhDA6GL9qeROkSUglHTxUrcfZtuB1nf8a
S6Ra5/XR6XDsJob3LdRTiwyqNbs74QgVfvVeOK6KQXfVePV775N2XOgaCXXEXCyR9yqbOt2RwLaR
TYhSSZuqlRYquOKaXHN7m1ljwNxpOZrTSNFXnipqqkNEQNDUmK43+/7N6L4My2zp2L6zwARITqzg
yx9Ge0KpEhEdW3f3Gvhd+ojgma2peKnI/2Q81Fgr1RluJTOzVV9UMZ6WNl9Fk/+tw+mQ0BDZm6rm
6gIjrO8U1amu7nrJA09TO1inrXWBx5i4vYo2SHAeJHMG/QXpLJ6HKpXiq1uoXb6Jyxna2bNtyPfO
sEkeMYOQ1e5rESu1G5UIL5h0cPYOHe2oTj6wci2cRaVfyrSVPxYBCeCYE8B8nqVZHERuIQMYbXvw
BB4KtPE+zDEGU5vQ1DTIapop+GmMLr4ummXJUoylj2ZfWo6uoU1fvE7wHdMl4Pz2rARGsWn8bzWo
gqOizOF2iexXptrtcGu/NZoAQVdF6na81XOs2q0gRiVoaPfKhOmixQHcZ/Zk912+b/uOYWmdUxIG
6ouqp40rc4PgSu+mbErCPXW/pRHB1+10HhGIUZueif89zkkDWzyGr6peYysqoG7r7cSbP+b3psJa
QduAG9TV2tlGrGdaX9EhPIZ4459zIzyZqW19swmgdIw7J8rr61B79j2Nu7eehero4xoY+uTGVvCB
J366J0eKzJCwj++Csr+2uABWdhuIzVAP9paumI9LJ3tLYv2+HcLxprGogbIHOSMahMfUwWF2C/DY
urXDKj9mpLHRTsnfTHhOdnQdIm3aWnO8VD1P0GVD0qvHUXA5mRaDYd5LvhLadk6KGcIQxL2IQWhb
vUoeY6+QB41UzA1R4sFSryaUlxq35N+3Td7/H0QiW3/0H59nivG3KvuP0ytg5Oz1P3Z18pq91z97
kef/w38RksU/VGh1rOOq0P9lQ9ZMEwiyAMpm4ynG54TB8Z8uZF39h2UZNmAdLJU/3Mv/slmCW9Y4
BKCEAp1sWYDp/h2bJV2oX1yWqJxQljh8AAcwIf41+QFuFyeKxEYJ/74j7wY2Db7haGuSJ9BWX42G
eUL/HVscIgUWPr0+x6p99kV8rSdEoGp+zIP8NJYBxke5tqxmiyNt3QDH7+ORyKD2JmzEQ9JbGynw
F/b3A8Vmayh7OEwB8DXoXu6EJYy9HQpCcItVY1d1I+gl5IpGDmcg9pB0VDdIDlicw/sI5nekYwpx
vpP1tTV4keNaX8bd3qPM8nTbddRd29OgN6K1RszO6OsIG203AUwvLP9qNlSCHQ6p8mqhcI9zc9mU
5hqo7IpQ5Zbqij5oHzECewtDApHIyjUftOxsFtoe+9LVMam/jXA7Z8kSOkQGSflSGxjq2GTRPov0
TRP1gj4XJRyp6Q15GI1r4N2prXxj1l9hA8Hb0lYEaDNtYavPO4bj7SZL6WuAqBJYunt0ekO9tJ0t
oL1VgdnJt9qVHBEgZDcJ2meLP4qrozf5q7arDzTYiYJ30OFZG531FTkfY1FMI6LQSVA3IfLTyWEC
489VQ0sBgPVLQZYAUIMcmOeSKa8d1fRnky3Oy7U1eVgPPDdFUH9bjea6JigZYc/aFsGBSRBS1pnJ
1eMmG6hQ0DOMpffVqIVrC4iWMK4q7JPkRuhPSRm6AfOkOuH80KmcWp5kGByScaIZRBo5Y4F3OtGw
scgitBHMKT3KK8BV1zb3Dpi7bnST2ZE+T3wEHCm9bp6yycrJVSIqDTEgk1pKKB3tT7/ghdnZjnao
OtyKZB0oPQLwjlgYZWS+qyCOe1VwVsL+Nci3kLZ/lzo3w5ge+1TnaN2S75bcc64i2ogg2ebNyU40
MbaVH6xlGd4oXcMXSyNTZwB/9uInVdtF5U5FfRQa+q4u2lNmiU1oW9ZCbYh4LKu1oyE9BYnHpjVs
J98TS8fiODUEOO0IZEUcig8Z5S9zMdcLMUdlfQF+TDfdVvD8gJD+alUNJwvtpkAqkZDY1XWEfWkp
GZppupZtcYoT846dYtWgL2oj5GlBD4h/0J68BvYTqUSeMt1nEnk+qUi7n+zk4EdmYP7PvHPNZlX7
yaX9Y/2wAKgCgBeWwCz+Yf2gFTz5meoQtslXzWBcw/fE0DzhEc1Uppz5qfT4rhn65FVNA614nU1F
HfqSUWqXEplowbm2RKJpC93V7Detv45BtRD9JbQxDuKx6JKc7B78tyFqkwE9zmS8akN0r7fGuhPD
us6Ko40VuQFApij6FSEzsn7eqcBDfC/8d7sHF2Uht9ZIgInb7eDHlzhvviDpcs1yYAFDvRIia9dz
znwU4FGkrJJUO3IcX01GvJKKfswYqY/YCAVG8tDKVlr8zOtJ1b31ec6E1jzkTEXGnLBjNADLOQ3D
yyO3w+FWFclbY8ptnhIOZPbFTVKYVFQ65Rwcy80YDM+DNBmRSwzHXbtXFY6zGbfLDmuD5Mr40Mdo
kVOLgBvrGFVoULOhImJefS/y1q1HhBP9LQFVrqMhNxXKPhJiB1wSbdtERtRL58z5x8ocvcFvw1SP
l1IF7l7feMGzRlZWN9WPKkrssq6Jke+uBjWwqhBDXT4EtAIraPnGoG7qZE8uUI1IXgMtp+J9Rzaz
IJ0FhYh1MSC9Jth2ByQOrWY8SP5bg56gPlu9qmUmDcIsCBTlAASy8VmN8EGKQ5OGtDU4SpnqWSXr
ZOglveAGjYwgHOtL19VH5Kj0yKBh+spbxxyFvtMK/Se1ZTitZHIpWfttDuJm9IAZkwyvemsbFr4B
Ii7zED81uuTpLuudo9HZfxVIfwEV/uYN+JV8+9fzb+jwnmHrSgfgC+/HTxgPUyUppcwD7dLifLPU
u4jsC7A9I/6CIBo/YcpQK/z2slmmQN1h2xIayYeLMRDsoyxOjAuMfNdQqJLnDiexJ39+q//uMpw/
4AXDQhHqR7huZhWFw2zYwGizn+Lbof1u2P3iz9f4Qdj/bxbPXzeOIgatqMPSAZH+1xvnZ/SsNBkb
F3Ea99Pa2xTvOaIRlx1kgaPxPTsT2B0fx3faPatmk2zC4JOvbr5bf/oEHwgshWc2U65zN9W9sW43
3Rak0+5zENAcgPE31zGFhI6smpAxfv1NbYvBQO0VxqVbk6WYLfKzWLJW7jDmL8d1ch6faLUumof+
MHzG0Nb+7vF0dKnpurQh3lrzv//p8WTQSv/J5C4PXDt1g3XvbZkWZ4t4I47GPl8BztKWxjNWPGgM
f/6K//bahmZZCD6kps6V78/XLpyMvTvNDKLF6AiZD6XZrRv1psVjZZrVJ8+s9iO54MPXyVVg6ai6
ZLYnPtzmUa2rmHyF5hJOzW1v1XuyTUE7gMWdt10S2SKLPUEzrk2Lqq01kTM6btkNLrTmw9z/HeSs
FBk5oeU3pUddlVasG92hw3ig0ogQ49xDt7s9Xe12qhjZRy9ggjaG4eFg6o5j7aPnRiqZVPu8Lq6i
IA/PaL6a8NjHoYe+jFE/8DHGqbdKqD7SLzw1JQ23xPhqhChhRgoZnsqZX0pukVMeYtC1MW7/uNtk
cjqgGNnJztqXFh0mCYMVbv7F1zGFqqX2WMKlLbvqrEn7gRnAXe+TqoUa6BaC3THsrbOpUrQT6Zy5
rV55W4gm3+VEn9GZXh0/OU9N9FZFIQGlMck9c+5pNcprXQ5bh6gpPL40abV03dnJwcrjVTtYjyM6
WbIH/cQh5T1Vb1vstblVLvDuryq92IPiWBqiRHZC6FkdCoAJ7X1dXuZ4JHysBI7NLLiBARa+PBVY
ETqXFvlLN5tyHzNCASIHPcggUIfkiHsFa2ypF1/IJn/w8E+NTsIBvp/Bx6Stc1q2FO8RWuWr0OCh
lPWqt+xbW4d/ShqvkMFCmPTR8ZukRuY6BZs4Tr4/P/R/c56SGgURmTYqjHz7w0Ov157XFMHQXAx/
QoBwbqfHP19A+5uKCyQOIhWwODCkPj7nsssY1BVVc5Gn7ghXe1+4eG4W1QK+xjJa/vlq5t/sBQ6v
L5uICsrM+vHvf1pArKrLMcXK6aJhAa2MhZp7R5FXdz7mzNDaArw7dl4JrNdZaZLsViXFAKBvtHEv
+6NHO3/PAfhC23cV8mqlnkKjnqynMnmk1oqiu0gZ9xR6a5LVgFccsCNXiJj9dR8FwFPUAYvkStTD
t4BG0xT4uOB7umImMIoCRrOxHdD/ag7m0Bnu91lKzN98mb/88pzQf17BNGnkqpis6ZLpA9SHOye4
+/PtnSOQPuwNuknRoLE20xygR/jrFdrMLPpB0Z0Ld8ol7XMxvTnLr/mOhXnvkDD558sZv/9COpN1
qEp8pYg+PhYQOXh8yOJcrrRq1xfyAKfRdVArBhoTOB8HdwAxgVTPOHnE1WSFR7V5JAvvyphxQZzo
osyIGU3uGJOcujwHPADeL9Z2CYRK6TOVR16SCbkpNPARWF6n+ShQTPtYWRs9eT7+feV/8sLxcv1+
D+fXwSI0yNHkb3scwz5PFRCPLjPnSXjPRs66H76r9FJ17xgnDQBeOEEoNQqQmF5XremfLpLgG/7f
BX48EH33OPc50h6tEmc6Ivx8CleMWLGQ25CJGjLFm6Vd4zSKdPAfmfY1YUYCIhYoe0HqOlnj/fcQ
TIuNVh9s8LNBsGPtNZfYp0lhfOkZlMpwmw79uUQePIlbx8FPV1rXwsI0nrB9nLCGwBDPNnCKwfs3
W9X75pG1AZqYdqM200vtGtJMR8xasYnJRBvbZEei3TLFF9QVNvpR4fa+vagde4fAE/ZKfWu1mrIC
RI+KB0WSJ1/1on7rc3+Dhm5JX/3WtFusTPZtx8Aaj9+qtq1j0+IXnqXrl74gV7qsDxaTg5qoD4tw
+lA4m0gneHoE+zIMO2eQRD6cRYhsH454E740dgDRptpM3peMiYdlvzYei3l4yaE8huZTERVIJosz
M+5VVNz++RG3fl+wqI5V4jENUljAmH1cgOOprQysuNc8OmmF3EwYhAHIz1XBUe3HR6LolshQkLQc
wvE8MWWI8cGpdg2AAXNk3640kB+FqiwKBDF54LtNKlFZNgu4wqsgxqFAa2Xwv4n6JibuEV9f2d0L
/XuFRNLDoRdlIxZv3GfnkjTfRpyDARszGHa+YKwCFzOdOXioRAgvl2gJpXypQwzLz8JgIpMbCwnS
z9fJ71arG+NTCObvHT8iVSQvKHmpGpEd1rwk/byi131W5GYUXyf9lnCKyCBM0te/I5HZx12DzExf
eMEX27vPwrMfYlub3jrlPkICjv1gnrVDF+PT52gWlYOf3AXyNqM9l083Q/tAStiBVMV1jcVc1peM
wyOe322U7Bz9lcRhVX7X5a3tHEz7NBbWcSqKQ4+WgTVntscusxz8dXiZHzSsG6suNldVsBvyqzdn
FmepQSsBt/SERfqT5+a3pZHV3EKzAmaUMvK3pDieGpEYip5cUaroqfpuUXkoWfUV2hooG3g06ti+
laizR+9pJPzVKZ6xeKOP8sgoTFs36skomLK9kQG6iB5H/RgYbz5wrsFul4QksxbFdPNJG8te7Yaj
OnKHKIPZY7lT9TUV1zh7UeVr2h5s1VypDbOjvnMb8GT9dNtQ8FV98Q1t9i5z6nMKonv0x5egJtlB
Iec+1REea0/V0J0hZ+8x7H1Wdvy2ymoS8BY3xuI4YWkf3yvpS12LUjW/mptecXW33ODtJ2UbWNZq
+K6vIlecFXMVLc3PYod+r3g+XPrDNixbh9ezm/Jrt+5Wqgu/aAtK9s7Z5Gsf9M+fH4Tft2SuJuhp
aSwhKg2tD0cm2h86zHqZXydQUq/DKlimL822fOK4PbnpCvnsJ7uyZv92UuKSSB5AXnBKM52PsYFR
5cSM08zsqsQho2Arvpn8dwidYNVrTKViAv0R7XM1dhUdEF5+1Mbg2CQzHW6bN4+90p10Zc6fRg+B
HtH3wO7fhPqlUlByqLhPUx8BG3+LHTGssJzI9jXIEmdPKO57U0X3ouEpHMVdy/MVFT5NOdQbnUFj
SMpdmj456rbxkSuo9gvRMruEqNzcoBooDnXEo0zLV6mhj4hbwAFr3bsrCpz22s6sgChGAHuSZ5Qx
IOi8Bf2tpcLxIGtPZny1nVNuXcdoJ6JzniBR5nRc0USZrmr1QkNr45XN0cI5hRTmGZnxq2qcw/wt
qm5is5/vzsTeQkdwTLdRKt59uYNhdl9HtGhDnsOC1Gmlm1wfn2CYKTfCqS9QqRzMrjbTZRtOlAZU
LECocgtV2s0xsct+b5UPFbT6evje44G1+22uf8+QINsdw4N2XBnhY41wT+UTRFbgchpACNmhdmwy
nJUE2qTtOtWy3eRorp0waM14L4oHthi9/pKbl5IAiuxhsuFsZB30Arqd3SYe5YBtVd2rtWQK+jxg
VsWLthNJ+jYCWpEmlCr7EbfHjcj6i5fru56wkkiXa3Kq9yQXrPX8MlnYVnDDoxFCxZ0fkWuRvIwm
zDh16iYnJryDoVIQVcGA/U6B5pDFb2THruq23VsT1UORr+qw49b1W70zb0WHcxQ37Ccv2a/0W7o/
GtMm6aiGgMP8+0tGjIZGAWFWV3Vvre0vdK8X0BXc8s5nBfnztX5r88yXckizk/jlVPUjiLlryHvG
8lOxcFU7JkO0eZRNtWk/q0OtX4Gl//ydfrrQvMP8tLEqWj0qnICrKzKWdZ7yrI9fY1rZFrKypnoa
hpLAPiJ0huBoiUcrVr7wcZmqAc9CvziKdmcEzhb7MUggdkOYiA5zpJFxWSM85HL9WmWKk4jZSe5T
5h1wgOG0s5jNl4uiIGakkM8htLsyyJaa/QCMYzmDgcrcW4zebRQc2768Dxk0F1W0zNDZ+wqxJS9O
y4baX02eWoZddfkOemUkXSaXksSecttBtZPeu5pyxByfOtx1wn6NIMXodHQ9j3SPfty2HQKzgOO2
WT1aQ7MvHLiY5hP6BXzb92b14sPdIU9nB6n/VJjhyoztJbgfqADPvVjXzOfialzpsYolo10jwF53
au1qzdemf8mSx0J5UhFYT+JU14jSKFZC62tXdyNxPk9GfijH99GASpU7j4NBr0fDbq4zgyjmbheB
TwW1hxkDn/s2+OEqYaLnbZAKroGJUoGNi7QSrIC+CwD+Acf9vo+NlYbluwrx/prjosmmYxhyLMtR
ifkoYvrG25IKdKbaoauT7QPUDQ4TwbSYtlrziNhPFOdJeYQvvwzIfg/FOwMg8INUAfbawl6cg7Zz
oED+/z3uH+rf1iRsSdd4Cs2Nv8U6uzE2wbbafIY3//3UxWvFkVWHs83bpX2M58uEVUaRFtdX4y7D
kLYIXd9lCrZiLLGLdxodzchNNsL99387Dsxzf0+b+dwfmnxtQ4cPkEd1TUC4a1vHbVxz/flv9/u7
jPeHGE/doOJBgPRjx/7pXR6Q6DKv1LprCb6oErfeeFRBJ8jnAkhEgf0C2lq4BGeIqYjZnZymI8cs
wkf9+Eax/cdwtBmbGtcpqvHicnea6gEUsTtYnK3nFkZ953vvwMtXkXZT9t/9Pt1K54V08QXYMl72
xy55w3Ldl/HG75DidS8BUbhmN5FL8zhUV4bv95N/KaRxzcW3yfpS11/haq3jyP/kgfqQXsi6xr2A
oW7rqA6EJT/2cVH0TK2cmAp16+Ho31kr/EV7ezts1V3jqivllqHNUl/DkbnYn+wT+m/Nrg/X/lD6
lalSyd7j2hXRicw97rF0n3wX5FBx6JbKidtxg6J2S3zotlnnB+XT7eP39j29BcOSHAzYtEiy+FAP
5rBBoiBnLDk7JAvyWGyAaj5tikVmG6t8iB5Y8y+tftdNF8gSc0rDsVfLVYQ/M8mdDcFK64xgF3IT
Pzmz/F4Yzx+NxFnDFKRX6j9Con96SlG5JpNHps81BC2nTe0xYTBN4l7oBXdhS9MYzFMLDq4R0Y3e
BOfYCT95H3+MaX7puuucCBh/qbwjGpRu49dNL5GB3VnAaK5lgZEDDoLW1YvSODkQYeG0hgurvMSk
fKhiTavrNKne98iGNaZZq9bpXJNZ/hCETPGgrIWlsUonhAfEUpddgYp3+uRZ1n87xeimzYstJOMI
h5r7w5cZjLaRsnQNBI7EfHf5RqVDoaGDw6q2MNP3HBwlUu4LXOBFExh7od8ozVUkXxBH7KFl7bWC
kWWAxbr9gt92Wavr0qu+8f7vYp8WS9eFR6CC739e9f7uGfzlY88jpp+/aIlO2tTEcI12+XbAnbnI
VtCwASExKwOcu5qW5poh2Slc//MVnGH2/x2hTg49//w1L8aKELDmwz/+5/+IxP/5L/3n/7qQiVlx
9T/D80+vyWsf/izp+iHR+kvTZVj/oNdoCZt2o2mr1LD/lS5hzLH3gBEg1zNCtYkN/ZesS3H+YTAZ
YF+xGeKSn6uy3NX5j9h7RbP/oYHcdyAsoBBB/PVv8fM/RI2jG5t7GSZZ9IapqixaH56Ywukmct5x
rdukfZFChdJjhp0b5QsSm+q5HHqbKWRGfzNXc/kmSxVWXZ8YafLJCvHhPP3jk+garRXyUBxmIs6H
TxKGI17CBpqM1VvGUSD1oBxGMHU7VmnynqRZfNsicIoWWpQjjQC8cOfpDcxuI5vCJbTP7i4NynL3
03d5/WuF+lm5Yhu/ngv46ubbTHvfosp2ZjHdr+9U6kVRNOkThKFBEpSBSi6djqYFVHMk9O+LFfZ1
BTmINJxAQs2MJy/bl7KvbnrCA1eZ1GdKe55eONe36zaHBln7jXDHVlL9Ii0nhQgXU2Khy16MeVFh
7XIw0Okox1tfM2gcdeFK0xLSGwNfwSMRyby5jGpgXUOCSE49dsR1ppvWJkDqe2ckCk6sMhzCRWv6
2UPjWQPkISXcO8bInLwPQQWkBO+tC5MAqERTQDxh0QPOiVgfZ5kz5so5MqBLWXmA2bHghKrWdfCs
zswBv0mHwyRKVK1lYuyMsEeLEalpWCLID+xjGs5/WjVGsg68sOwXKoQyCLf52L7A0mAK2Oqeequp
nrSX2CYoAAtYvCh4x+mp9btkn2GaOJhODHdf1zJa2E27q/L/x96Z7DaMbNn2X2rOQrAJNoMalKhe
lm25tyeE22Cw77uvf0v3XuC9V4MCal6TBDLttCSKjDhxzt5rI5R3Uu3eZAgkIWjI6QOw87hbeEAu
tay9m2rGweHH4spqX+Ib2kBWhkgwdhEE0uyQVuG9Fi0l0tIsxBNkiwiOcmyKx7JyQfzgn81+xNKZ
OwIDSVzCXlfd21N7nbsKVbbFuSFxgFYGqmScUe6UQujMSnnlsEVV3DK1bxbKW9ueOXAsTPdFvemF
DiKKMkP7ziGI8BN+CNrvJD36s5cWF+G2+Gs9YHn1O08eUuxV0NQmXOwAg6a/k2kxZmuKWXTzruPV
QPI9q+7ss+POXnJrLyQkhV0yAfQhsQ6GQGdGI2mvVOPyVYkrT7/hSGtv2mQYxhMkeP7nFdGLdRCO
7tiquy43wAV03NLmtuvJzdjGuD1V2BvafajqSuHtS6U0bp14JM1AKhOeOKhM6ve6tX8cs9CXzh+7
6j0WEkWLX4k3l0SJZ1F6EMjRaiFrn9LmT8bRCO3BNenKyiqbk/3Yq6Sn02lUtyqGmN7rkXyNwJqQ
7GEmYQYtc8/+sxrPOUI2uPLtYmBgRW2lZ6d1u58owNDIUbkAGEHNURE+maKFpzsL4RJXIEMyVTiA
jKe534jW7q/A1YnJB5I+f4+U01rnfso8svSynWnnw4/ioXtLMcVEAIE8HrvS9aZjImYgwimhu/Nx
kiL9jUUbPMPu6UaMHWa+65ZJ5Mxpuq4xeZaAaaBsnNvFWPn5wEiBrNwB/mPXeqvMcSa1x3yBcFUi
b/zRke3upItoqdWTesZ6GW3x3qd/BhGzMP+qRmw8jEvkAifGi/LiOmx7Cy/O7EMZr1qJ76EmJrf0
2k2GewrEgcwOkxvjZUabs2xsfNKwQZRjHWScBDcthpKL0w6Y4YXd3FnYzw+MhTQJFaZxIBbTv/qw
mRXNjFvPhIHNe0IROpz3OhtoXUXBLmZEgQ4rxZCRm8lya/aYriC7wCYpraDEr4ANMLCq6hgjcIQC
Nc2A4Nxp3hJahD0r61jaPbw25eqaSXcsWGAfR20X37qwmh9MsOorUcI9Vfg+h02iFgCFpG5buJqI
3PNXNmmqM6DIeW7IALFZ6kBgR1jZ3Op+VjJmxlVjXCYQfPlKEyM7J3PefpCYx2kakkSw1iTlWoAn
neQ9bYgeQS0bKLJEoYpNHGGeo/ZqS7AKsW8dq9mJsbY/FH+yXRWBjd9GYxSoseMRaIwYOqpYifPq
O8f+9eYlpKWtOnw6UI0RTCPhGPQIAFp3y3qeCvtgeqV4A73qevilQIOy9sAfmLw8/2osEMjQiSRz
PMGKeN86tXfb1FnNAG32MhbVmTjKI3HAlbcqLByUyB5TUAKLXR0DufhbCHLDveX1EVZ0if+nUuMc
anekSx2nRq3XRVOJHVGiPaLYIOtQqObdvlLt8N60s/mD5CE6NE6T3jHkr+6DxhgOCxk0+0XPFUZV
a07uvXEmTTQaWvtlopO7YxDQ7EouHz3oQg/7Aerhkwaje5KwTH4zAjl40tn9fQC48DnWBYh4yUaW
jy+ikbSFR5OD6kpPdf42Bwzo95NPd0c7sfmSBryMjsmiT/F3fTPOgI1YRJo1utB/8dSMPHNTdHTq
ZroLvEjfamWYm36Jljto4iN4ZiZyr5xtmju3bYI1oYx0dVOChU84lbovheUPsbQ2OwP5qMvkmn9P
J7wbo3svRrcnk7268oGUaeTONpmhVu9QEdGphgPNnLarmsxewchIa+4P8mgA9JYzsphEqEupTXJG
S48u2dX6vRx4kIsedaOCu5O4WaWxYOe01lKnFceJxMaz6tLu4teTP+1nq815Rc2Skppp/pcxEH6J
Wio5sr+mZdPVZcsUiGEXZNvKRjapHfYno5PtOW1T84WwzYBY6bL7s9ntHmZfqK+UcnXvTxhXNx6w
qvoN3VkPHWn2v5ZUOQ/dHAOpmEv6EbY1c6MNMegvAjYxuwL/z0lOAkdiKX3Vhsf+dJ4I+GPKV6av
c5a7N73m+jv21Sc5GdLd5LbFRdVDVx9Td6rv3CbAXWxXRfXjxHZEhPxY7xqmsdU5KsW8s6wGqkSh
0vTdHiOfy9xny25ZIgRZdtSbIILz4EvpGah2WVQbbQrI03XRPBtExs/sOk1wjFSTQET0spvFc4Z9
j4bwB0efv+E4Od2649gBI79aS8vFHw6A9tDvG0n53raGvumomsEyp1V7niKn3famI2/kYIzkrmEZ
2tljwaWW5mLeiaDrDmiWA/jXJMgYE1ll4axS2p8WW7JYtbFDyYJ6o32vQIcueGzb8gPcnvU2RTbZ
R9fQYGZ8iOHxF04M5K2YoM2qL9WRIsn0qVia4SIRHt8mOLA+h8ZPsnAmw4lMGzKlIdyJ9r2uAuzZ
hCeSPzvPCqsC9gUv8YsPkqrzr3rOlg+bYm9vWkb+2OrectZ21eGY1/mIZAv1BTPGgHGhlz2XiRns
PFHBNCpKPjFBEh19/9msPpSVdr9GNWcH6AUsLZZbTeSBpsbT0LvgWqXlwmJGif9iEtuahIv23PcF
aM9z7gferd0lyRFGOZ75jkxUlVbMSWZG3BnhVMwfMkIPRtIo2bK0p5jK++IkVRJfpFdFz30n/J9g
NsrH1MywY8Spegxg69uh2/K484CSnyV6Z2eatTGu3LrJtwDS2vOY4XwmJ1mIO50UxjPKuVgdu7xy
btXcgUQJgJ2/OI3bQt82uHENVMHkawp3r5RFkLvX+eeC01rDnh4v01dBcCU4Gby9k2ciVAriKQrh
C3hvIwAKwlLH+jcne/ex4uzFslfY+G1jXwwPU+HVt0YLJ3VFwPzyqTyXxJqpMgmzHmZnb0RqOukB
H0Ups3EbDDOIqrxmu8XVRd2NuBgF1zACy/PqSZD/foWRidnbtJOF935mZTqhsmemlpcGLH8rzv1X
7J3xbTPFyYGD6rwrp8las4LUd5xu1DkQEXmq0kDzIBtv2jP3ig7wZr3dnHQC+zKrXDQ71rcchMMK
nfi3ihiKtT3Y4nl2XBKaG4rZeOV1kXvfGaJZo48v7iKAFzvC19HjldrJL9SnxtkWAEerzJe3VZHr
aOWzXD44Moc5aSdV/Gv3fXtfkpuxxdJa3VVdafBgeMkpc3rvHaibi/WEuINc+vZBUpA+ZcA1OJhh
cjCqtr11wd4+lXalDokfO/e9GxtYBEufERuVXMl+WvePfolQRVkzSgbygOXG6Y2rrNKA5Vn6ZXww
SbYGMFEjYbQtHbShia3wXCSlfsozijyMmBM+xmZxpxd2s2ovOj85GYPFGmGkWf9EojkENfwZr45e
lnszmhkME/l223g1mOp8qdwl9LEy4SeIrup5FlBsiVFKhuqsDB9wZ2KdKqvT15MUiAfWvwlCVtt/
91C+M+wDBblu9dK8+aT31ohKivTge/hrtHTy89Jb5qZhEd1wK1g4fbpgD+NjuWloIr9G8wDYP4He
7IHYOzsUXRBDZyREo8uUTfQSrL4HrMXJcPXGFvkwJVrGbRLPSIKxUBzxx8cXxrkRoQqQITaemK1Q
tGTHdAG3dUraK6wvMonX0az772FpMkhcoHDdyq3eqjhaXtUcDGSPyG4zkPG76oSQMBnc5GR5c37v
1SpV/2yF/m+X6t/+2x7Vf2Zfn8X/n/DI7/+zRWWZuA6v7Q1JW/Z6LuUn42/b/ce/mcG/Wy7NmOCq
j6JRRO/qX8ZDh+aVK5E++IHrgOq4ylf/1aCyg3/nP9kE5wZ0cxCTW/8z4yHdlf/bN/YshHqmwPSM
Wtv0GMz+l0HOnBFg7V5DtO0sPlmO/iWTjd3KPy/M8i3ECrad3xsCQCO9/rTD89Sn+jeq25tBu7hp
2Jeb+SZx1cUBhhQGFFihV7o3gX4ZbfeNpA9ghbasw25aPv771pFJ2uV/ffdMk33hOPTe+RiOzaX9
f/uxsBKmAB0x88U4f3eUfcPBSrFIYkGB/F/YZzWacEsU7rNiYGzQ6NlcG0hVjejXoAg9EhpETY2N
aFqMu7pXF69INoUYf6Mq2EdEbSUpGBuBS4IkHnhJfF1mSOH34l85sB2hzhJCU9h0yboWPpt58Rwk
BBF5fuGxeovv2HDrXVt7JUujdzsL9+wEwRc9Q1IgHVyVVerUiDFqDe2g+4A1qUPQ6qx7hMWulscm
QzRdY1RcDL8Lgyx9cKe23ASp9JGoF7tSYd/uapcA9fm+J6dvVccIAdsk+alNxLL9iDOvks0G5F4d
XnttoTDLQwKSdsVxQ5MsUX3gH83nJt52qoBoSFnCu2Itdwb3ltNesa7TgN0rKc/DkscbsD3Ed3hA
KI0viyo/HPqi5aIa63TgY8ZD728MFT06WXmbzU31UBbleXGah4k08UrENBgHC08VWB9qHbSaVc70
DXdiOEsGD2mGZd8BLI065UbltgbOAOEh9dnjRG9yDIrOWQuoip7GSpfMHNuu5ntpQa+mPf84FAoT
WuD20Faneuta71VE7JiBZYcAETSpywyEMt1ymnvoaggEVLYQVGfvFNW4QnQKR/T6swrPISqPHTUL
AUvGsgeQCczEPkeF+E1le0l60AHC2Xdt+yXS3OXzO7uWcK1OW4QRQmBc9YX/Ipz+B+qBtQoUA3Fl
7lTa1+EcGE9+SeTBML4ihAercLAi7qIy4ihoccgJqSB9YJytBhZMALD3VRC2GqpBAuohvgsdff5m
XI9RtnWpamC/apmPdA3o9X0awvsxIQeNOvou7PFTB8HDlVIGhfE1h094vbca48tRwV3Wtq+qnwHG
ge/G80UD6XW2gXtDLPGMAYrFFHFPduKEWPGIxQpuTjTzFoYbF5EKjjeAXCCFTmVk7Hxl3lm5+WBP
JgcS3iV13j0OhVMy1i8cDoj2aiBfGMt8O3XDTaerj8hu4RK6zl8112dtMQaaGxtA+asbYJFtK6aw
9D0JSyhOk5F/yia+mSH2cu45DSbB7k6X7a0KjTvQfYrWdTC/DG30F+OAbKsqXv/jzxTNZfbogsIn
Hivjo+7HD6MCCz0QCQhyYiCr0Nec4tuXidDPoUoulXlbdIYXWrN4lNnVCNncj+qOEwoLHu4/Wh1Q
W6d2M0PTXA312U+dEG8eoRjELoaT2fUbCB2kdI6CixVxUk9PwVg8lJF6zUjp3PTY92JruNDqL0Jb
d29z2YLEBrK3yqcsB7R4w7yDwzKmEIRJEhMdqGvP6s80qZ/9lPvA7QCFufOfGwNJ7u3gEPvWZ9dU
6GZT7pCxehEx8SZFMqyKqzecPLnZPI11exEjoYpLCSgq14RJXx22Ga1bJuJWMQeruufOtFIgfdVE
KloZgfezoBIiplEtURUl5TzK47vBi16NuQPYXXPAoJrIOvqKMekOIEnQN1O7YrROxgQcSQ0pmVWl
m+f7pm+OHIu+Wqh68DqfZFbLUEdYKbU+F43xCn/jfSHjZqMcUBYp7a7Eo2uLjgxklMY/NfpAWCMP
kDkhvPhUuepJspfm8FrZgKpn49By7FzBfK030orJIHI//VS9pQ4JcDq2njnOFXAaBb0Nvlgj78Me
fDl9Lg+h7fxZ2eTo5VecVbUfZ7J2SAtyu+Cbq8Mdb5+awUJv3OakSuRQg2Ly46I4Pi4WERhicgjX
86J2Y9g23mrb/fF1s15kAwstIA0L9uB8jA1aYFmSkjBZVw/aQAAM4BWCYGgJDR3XYM/yeu/DKIan
IW/hiknzYtsojbrioUtwL/f1xJFFgf8ojePUON+dcR9R6+k8ndeI/lOdHQenvJTMVoo+6te0wJGv
14x6BYFxoQ/bm9J4cdA+WVthefex2/wVbv1ZJLQiScux1+yRq2QRr5kKnoIetriZFxumHcup7mYM
vT6FQ5k7bJnOjZFk8shz+emVnnOoNJ7IguNeE2uL03I8hKgqWG3LJAh1RcplbthreUuYH1/Vjz2y
nCRia0TeM43Eeo94CfzJhNTHIuaMaFRunQSfKfEEp6anX0OUNVtJbT06ciCsrN3OEFboEkXJsWtY
HmOEeylZsMIwNsDjyAPYEsFJNYKGQw13iQMoATaeY1e07DXO1vLqpCiIUWg9xOSl5X8FiiQoHDA0
toMrfJFeKRJKZ+YJiGsLGwDZI85S/ER1dQME/mmONJ5w3wOraSFKB9zI8dXMWqItx18jcItDnSJC
HvnfClGPYSE9gE/QwV21r+1PHDkBgWDVsxEd7KKn93YdWfXde1V6372FM0CUH16rfiofXnmLrnNI
vhaboZhqeHIX5okjt2QIUqsu5dGNofUL784R83n0mtveJvitTAsOLVm24bWJuSGW1iHMrzTh8yi3
bNdIBf/oF5CpeAnIlTuOS/IZ2xxespL3ak7Wm4O1lk4iHTXVynMalTaD+2zb9o1EqkYYYYoatu4S
EZYckleL4z00VKQccp1244z+u9k1986Vy9nYAbGoi7n2PYh0+ZwTKRxcjYk2OAOj2yLtYVUJjF05
JzsPcZjw3TJEsLevYEW4ynqOzfLRtqd+W1xxAVEwXOakvfS2PPdLcJN38gF9wc9gNz9jrS4RfYci
Rh3UOPmDMdtv2vGezf6KLhofArIpGbSh16zVKzAZwZOtvLC6/r5EWSOYN6neC+B3IWh1hhHZQt/h
2Ca00h37J8/RfzSoiIGI6JYEpGSkefbUvHkp4IQOuA5zHhj4iUTA7w7puRsF0eJtKBJW2LysujXD
tFM2YM9J3Kpeu5/c5f7KCMSza5h/cPThc1QIX6WxtcaOIJS+/MkVksNO6j6UNYkTHro3q51/qrq+
bUymcsX8WFfUrrOHmBWM1zrJETYHY+OFHYzGto7ICKTJ1BNcRBncVqGFPBafiowo7IEK7VQ8PWdl
80mBQ65PyqAnrpawGF2EjxYYgFHtC3f6a3qyJQsafaNazBBm47ByGnS5kMnCKWnq1TLRKoKAp8Il
ujYi6Ft0V9yRxF3IMmF9B3ayWcp+Rp+zzMxxKlpQOR28DFkfsB0qelq0MFZ7W/gnDXcgXCzDX8dG
s7ZqIGKcyU9N4BWQ5H1jK+tN3NlEzTNrWpVp74UTTh9Jss2dQN5okOqxKXx/G3sGyVbEgjMVNLZp
CuJq6uTjFETnwK3zs9u9JwKPVjWkr6zCb0YuXuVMMl2XVqjN6BnpxChC9x5UZXviYh3i7I2pxZ92
7J+pR9pZInDJFmZVpeHvke+BMaoMNKI0ABiq3KZMlsMKF1AlpwN+KBC6mxhlpU6CR7vUHwmzVCGs
r8LqBQ76+sfx4FNCDSMN0xH7LMc71ftcDWcz6IhedzT+RdV8R1jGU8OOHKaiGNeUvWuXunPjGu3O
aCXhykFKuCjizoqRdmk8Yukkn8IPLmKipqKKXVsLWAY3Cn5Tp3xipdvUBYcOk9YHcQOkL0d+K7i0
JzPlvEPyGgACqzon07TpY/vVLWQH3dOh7d6fbAjzqyGvvzL6M/88RaawYjTjbM+dzlWukaUSMGu2
A6FnxMdkTP1ynU4bUCC/RgFMVhp/4+S9Ru2dS6JXqHPzmAUETcfw21dBFqDFlU+KYLnYwiciMHys
G7l8WuOybCsz/ZyE3uCm/3Ks7sCgW9Dfzc3wPXklbZik1b47yq7oqICGR2swv82p/xTg4NK+e+Q4
cZt07SOzuzrM5u8udX+GiuKUrOiOBEPnnngBc935dbceRbAmsPOQpP1zIJNdbcNVdVkrW8v4y6J3
J+2uKnnr9ao2t+p4O9UTYVC0ZtpT1clTboNOGxb3pjCf/GgJvaH/TQtkxvr6R8zeB1Lm/VTRpquG
k02edXpFEbrOK4DcbgON/itxKnvfpj3eu9i6X9yPsvCmcKnIg5GFT2kXJ8cxWx7bttibxgKsjTzo
onVYf4Ihw/p7Lsr8M7C0pNmdvRmxdxoTfa5HyD+F0W94fSAQZvE+LoRyjs53AtKTGaS+M/PuoLU8
CaYbQwGd7vrVp9ykTgJeJErM+ug51Xmpl2cns2/jLP5S83KOm2p/fTPZVL9i3b+t0jTU05NoqVAb
u3gjWUNB2iMeazZwL/v1M5FGFLcuOmivlz8wiUJ5pT4EtnnnJ80P+TtN2JjeC70+nvTs3JceEUUG
wJza3NBrCWEWF3uUlv4xK/9K5Rv7hgSqQ496oXZe6G5meJyxENnLmxmnmybnaubxhNKhIyiRkjcb
881U/oLcFeskuk1YLQ9RTRquny9sRJ7N/AprGfSIE8l8P0PEysq0IyeZ/r4LiDQ2s9epSr6nkbCG
hCO25D7YAkZGX74k287gpm7j5uxCTAmU/Ox7/yE20bmRrchKM69mG76gZaf9ijgNPpikdvbql9i+
0Ofw11UuuEJsKjQIqWlqZa+Z9Ixrr/ka+C05TFd808PUBVjjDfnemwszVVDIoWLIytcbxZs8xzHO
LJxKblgvTpzcmR0jOdcnLUrV4jnVy0U6LQ82+mCs5dgb1Pw49xF8JVWscnug4gR7Gzp5/u6W7Ku+
ftY6/QiMx7pNoo2VZY8Stvmewrs9y6KWSCQSgK2eRFJK4/OFDeK14fR10sBXVkZ1FfXVM/FTPDxe
ngzvTIHUeqR9cpoTNsHSpVZeknc/ADyfPfpx9VY69QlsKyFw/ruhOel5g38ELswWlI3kIin90ERv
dZe/B7rgs4w12Hv4KsyBV7GCBRq75WcGnzFZkO8PIrhRksckYYy9WkTy6+agaWV6r6aFWGcOjCpP
3orYszAI4AZArFNG+bNsBuTHXFm4y33YmbCPjFI8DhlousXJbocurrjW9JuMInnmINTREx42sVCv
uuFithGZf238rAK4tYYmFZA5KhnRNQkyBcGpeMBriEPFqAGTW4ChbbABvVuBlCcibVHbqnHCNi4u
udPDsAxehIHASEsCwRyodq8+URwYeE6Nnd8MdfKzEOmBoHr69eNmPNA43/ej+0Hyz7HHi3e0gOFv
ZyJcSmJ1ctMhXrxOYBsU5GtxillN0pu3jjXumA/IQ0WHhreGOSqm12U64EVg+VYhHcmPzhlf4kgx
3MutX5tVkE7QIWsaZx14dYRa56dJX/ntF43loVomkIPLh8caj5shhaHr7JeEEmiqoBZoB2d8T/ot
PP1tO3CEIUtCrsxCVRsxcdBSNPG9jlEDdIqVmE8Q/gDGl5TOTezcMjr5dZi87mzRHHKLtxoZDSnz
Ex5IcmXYWo2WOtB4riVM8yWfSZIr5asZ1A69v/YuKPO3GDFyQnTJFOce+FragMG337n04UyttsYC
ltSv4ENL9Th1Vn29BNhv5aUBhMUmCXAwQdChKf8ipubrpvHOgemt7GbkCyC7c5J8WIYM9aqPRuiz
sES8QtFwhelgCI4/akncsNoVlU95Lbq7CA2t1OmlBQ6wYpFexRluSAQ9NJzUQbjEMgDqT0Wp1w1u
VBJ+4teOflwwcp+6JmyfhdNKuHjuQzrT32VMFooxKk+tCUJeRIxVYvWGWIaK28RB02fGgTh6aKFy
eEMixkVE67rG+dQQmurUmgjESl8K8sda2qk1V8UZjLsm7e6TrIcRl7KgeGgkKBjtl0xxum8GShwV
lTe9Jw9qAQEP3h402Nas7cOQYO7up7d2IRnaYinJgifXK7a2Nb6g0XtLicjSvCIYqeRXWA6iPOt5
hLgd+/o3GBLoZTZB93NDpYgCCpLk41Q3Z5sjTN+O+6m95i4v1sEYO0Tl8qEJFC0v57VP7ubWJBkQ
JH3nC3NlivHbbbtdgNInsIGmJ3T/6HFtgsm6CZy1JpdwX7V5v0O3QSfD7Nc1MrLDP17b8KYmjBim
hgDDgbDlbOzXKLyKbcZw7Wvsq70DAPFMvt5Hv2wlpjCnF0+0YkkqCHDrqb64BXnJW6zh6tl1qJoG
ddC+sxMSyfko1GHetf+3PKYA0qtmfpJa3AbZ9OKYPWfHqntKxnfRvM5QyuYl/g0SEwXJVKpQK1SW
k74Bn7BNMcrsCxvlVUV/I3Vx1Fk0ZpjgnSpIFEW8PGGsJMNTdgCZC1ySqMfijVHRlfQwEWdef5qZ
HISTVkjzGYesRDu9QW7dMVuokWpwreQf4Vlk5BKkKgKsdwVxoobksWnEMzVKsetzeYhFjh5ucCkJ
SBPXDo8y1p9sXaX9d0PEMRiNKHRl8oTmkm5AxM+TClhgQId9BPu3NSZJOw8EMQDxG6P/Gn33sbrm
bDuOSRyUhLEPsCecs6GhhzPSY+4UQa1BZIXkla2CdiRzzuHxQl6xCRYa+qmeXgXKxfWIvWRD/jHo
pErd+N6ybdCKborIv28MKH9W4t5OVzz08fqYWeKFXNFD6zQ3Sw5wy6NZAjiN85ehzjUtE+F0YAu8
8xDgXMymN9/V9o260xx9W/fiJkDMiCXYtT4gPstBU7oohsuJuGU6+9wrcmiGvvylIX4E1rJHQLRp
o91gzuvrCpGX/T0zDSnoQjatfbiuGCKoq9WQGrsk4aW9GFurDZHW1Mklb3wfv6kNPHjxHi3kTS5P
l68CUN7cMF6qEBsxb27N+cDmTHBIjt/MuS5mBeHktoIHaE7jit6Pm1CTGtnXVBR0kmaiZUaWYi+p
Tqimz1H2PPQs725D73du70YSAOrcPyPivDC6WfUNg4uaezol3jRETnJI5O1SxBcymxLS2KlSLZtv
p5vvKrqjlgEKEanu2xBoLF+ecS6zcjtYw9uMADsiNgORZkjiJNFiVVATY07x7OshXHLinzRdI/3b
O+0N2sRtT+HPQ8WIuBm5VUgGOC08NSUpl6Y1vzWFOunKo5WkTpm6lu3uLnBsgRcv24ORf8+aqNuQ
J0SPv5AfmM+vf7jX3HorV/RvqAFoYY/72uA35uS2SMdup6Z8q2L8/2Z8QWG2NU0NLGl8cSusq6WA
6dhDs1Q6YvAA2ojkrKBwz1XH+b5mseAFVVE/5sNTsThf4zTu7awA3DJwE8qvK3cX2PrHoCt/1bR3
qrjLx+TNI2TYkPfT0O4dHMfMtFRYJWxV6BMw/XrxJc7WjRNsTLDXgU8FFPUtdEpe9HonKZa3sct+
o4YFvOAIX/jFS88TwZ7CgkR4Il95pggDDLajNb5FnvoVuHxbCv6wSOMLJM+dOSlCxscX22pvGKIc
TLPZojwBYEMX0WD5i5Llo2vFv97dXJKGBc+OiEGKsW3ltXNozEy0gliSxb4lsNUJy5YfGYV+p4v6
Z7guAeKCe9fNfXczIArTiUREi69NufFOJ3zPunCPqEVI1GDrTa4rKadMgTrTfnYi2pFJsosr8YEK
0GCPzr/nlKe14Av1KFcmYGpXzQ+BXFZ9mf3rXguVHm43fqlcxrsyEd9RoPci4a+bKjkOCUoFL1ve
XA1LpLcz/JMjpPqrh1HK+wLhDwgUQJvxL1lbuJ4xHRsujm7/elMOwDiAaatH34K/juCeR5noYQOc
OOFAQTv/BtHykfdcPBSatJCBBBUaaRVNVYrwh8VdyLYlk8BBrYc27bdT89Z0bQY5SM+j+qXjdoQQ
vaRf7Ftn221ur98Molv+eH1XJNMD26O03z09kLHX3JhlTFgMWZIBSTo9z5Ax7pnJbgbu39JlClNg
0J1JtjD1L8k5T0HRvpR+dK569yuKuNVU6z50E5F0Y+F+NZ3zNtDw4KZ9THRMGktzZyzvXQfK03bw
j3evKLD3I4ulIce9F/FtdXra92SjjKb+7gbnLHv6+SSWn7Vrw6ZMaHdwULpHdHYSUU86T6omngyC
ekV9dCsuKpmU1Dtsr+FQbWvPtlap7T9ldnYjzOs1t/Cdl0WxuW6fjpV0ezpul1i2iAFnk/5q/JuY
00sjJHFv3SbnjnYicU4ZR4thPNCmGA7XS+Oq9savuXHqZYAEieTeqfJ7gtMeyFu1QluWT82AucsQ
YEHgPWWzePJgT/aF+eF6ejsY1o5w4U0586Ymj2t3XYWQtb3ThR+QuMQEGvsZPhT3nEkeVD0vT5OJ
9mrUv7q3D0EjHxgmhnGeXFzWSubbvNUA5ErSPOMkf1g8MPEx2SZ+Nr4ETLkUR8TBUtvCoB8gGClc
F4E5sw6BfCqlJGacoIUBSyr67rATeQ13wFr7eXfXFOPbdaFIJEVfQhR94aqnqN6bbQx8XK2qrv9D
mEO61pJv+sTBn8JQbRGkX8mvNrN2oIIRc7d3fBKOKzxzgRz20z+osvx5yTAdud3y0UiLdFdG7Pli
yVUh621irxZjT2HwIBkcxPLToO0vJ32RbXLhMPzkSeM4+/R/1PhCs2s9119tNwHvH5wHW8mvrsnL
tW1yoBPLORqGF2umfaxrBH5jCbqG0rSuuWmrbkf7/cOeppfrFe5brijjBTaqMOUAnk488dTb/4e8
L1mOW9e2/JWKmvMGCPaDmmSrtCQrJUvHzYQh2eeAJAiCJNh/fS3qVtyXhgXyvZzWzJFhEUSzAXDv
1aAqn7DbOJbQMQm3fIKTRMXEfQfJzB3x4CJZp160B/1fpbh0diL6llSs+gxLaOAGgVZLQ7Yj0GiH
Z1Z7UKjXbyblq3s7w6nhMejp9IWyDrhRPQTFFYif5/8Plclh3HUBV9m9Nq//6+8CnjLj51fx9//5
308tbBxeL1lr73/wb0iQBbW4fwHfA55ZEPhA/8xc3/9gggDv8aDw4jgQe4N00n9AQaH9r9DzyYxz
CYg9Szf8BxTk2v8CkIeAQgXNNfxh5P5PQEH277AaCwJeM5nOcTVWZhvCso8rN7tDmaZl8V4CRKug
gcwJA/OSAf64y/wkeLUFACsct6gZvb5Vk4v04WNeFE7+xgav9+8UiFfDz4vx+4ApNss2/BdS6b9e
SsP4DE7e+DIoiztATPl3j9T0JYcQ0fLDZ5LZRw/XyGd+TZOByl7cAaFdK2SWYH7pJDZ4JjC0iQ/L
jZh6MP9+wRpF4j9GVYaKu0TYAjY4SWPBoqOvYqyf//AiPxiheSQ+6gQW5uXzAeYtirHg4g5fAKiN
A615TKPpsXLz8RG1kZWhMrUyL5qLXnTA42dTL8QdALv8KZf0kYAu+MkeChQwOvm83BfThGhCfAVQ
o87kY8POkNADqZ0ilXUT9w4YtjhNQWZebsbUmVlD5KIzdRqRqeqT/C6nY2F/CewCMpbQrYfRCZLP
PgFfs4Qtpfz3Zvkbh/eS7WiKrHcS5EV7yrPwVZBAs7FTzHchgqmmCcSm2G+tB2CfMig2RQrCjdDS
dMBvP+F/Q4L+EFjxONxb3uQ24474gC/vZItCa3C/PAy/Cx/9O7Z8KG7Nw3PxWijCDD34aMNT5bVf
VO7D+RUZ9H1KIZEWVRCWioFnWG7qo4mdm9IiDXIYLKa2CpCJbWF8HcEuD9mLU9SUd8sNfDjGcwta
mHF8Y/VhOI1PyrH/6WejUxKS0zgSelAR/EorXPzAxd2Ug/88QW/8zotgE4Zs2qflF/hoTc3ta2FY
JeAcW6Eabmk3OIrvYcEHE8l9KNqMvcD51xpeJ9o6K901taaFI9DUAp8xtfvKu3zckrKFsHgc7dMM
ZoX9qsTBPHb61jL3SQtHnmayaZyoeWG5593KFDC4ru2mX8sjZloTWhT2fV02YWG7KLV5/R6Zln1M
S7qfOX3LDRhe39XQrSSL6ORCCe4VJQIWb0PwM8svgWxcct0suBqpui4mbBnTFLyK1IKJAywikWFF
qhXoHphSh6h/XtcR7WTG1xAyulMTPcYZnDnBPxkAdXHBxVp+vGEiXG0faCW41GHrua/QW/a2wML+
Ak3FwdUen57LLZhmQgv/NM8cGDOL9BHkquxt7BzrXllJe3vd0+dWL/axFCZ7rFNqfHJt6vezeiQc
fsAeyseV2Da9vhbbLhVcCJWHr7ys67sGfsw3lZLsr+XXN8Syq8dym7Q8aAAg6MHAL4HKgZ96OgId
gTp2CgeWAtWh5Zbmhf9BPLtaPFcENrUQVwFQTMCUeiTjuHELuEFKNDbacGX3YUWPcgqMZ12gaJcb
NQ2eFuZRO4ZRFjfB65DU3fBcl+HY7AjMJ6fjcgOGY0w/XTOQMIBiH/hr5AK70pb9ZzihZYB8h/5W
Sf9sS/603JJh/N7Fzy8WmoI2QJ4PdnyuBAeSAeQPkXefYzr1oJrUgLcC9DaI+n6KgNVcbtIQm7rA
U8VyCHDV8LypmEdeSIQU5wgTmrM1RWvhb5ig+ZvjMnwIipnp2LPsUdZ1CViySJ6nYeQrHTA9XQt9
WN30gIJS9kiwYTmQek99fts0nsd3yyNkCJ93teWLSckleHDh4Lqvftp4O7g+dru8AuBJlda93w70
yn5oe4DP8wDxmYYAkg75HbYD/w6IhHglSEzTTH+fAxdyFVUBwfJbWpWq+RTKtvjk1jEiP7bbwDos
D5VpLrT4l4HtIN3KWzCAkHEAyKAfKzgiRpk7rVwpTZOhBXtb+kEfNAl/qlhR76vR/wFYNQVYF1rF
RdU/XtUP3e5GiY5XQxwnTzAXHU80qrO3CL7HK6e6YS6odqpLd/Bj6CzFj+nE3A5ARhsMkAC22WEe
2qfEBcN0ZU3NT/xgP6bauY5PKeKjnpo/YvbVAeX9+xZa/wT53fctGapo5bZr+PN1o6bFuYpCYQ1t
mz9SIHIA0KcDDkin8bJiZfJNA6eFup+MQ2z7bX+LnjjYeqMbBizjzdSTNTFawwKm8+8Xsc6RF4H8
BsuhIZr5R+F29Fyn/MqD5F1l6+LpNAfHEWxq/sglEDjzdEjWP/Yz81LRCFXntbyDqRtatPduBXU9
0rSPUIJXW/Bs4TALo+KVvcS0qvQoz9pBDswqHuce+F2KM3Gwj7DffQtHHFJyLI4wQ1mZc1NXtICP
eRCXNgAkL31HgPMCh5Z5tw0BFnPl7mXozZz2upzy0IWldJPHzUz19zfugJvKrBI2wqB3D88ydbCQ
s84UwIfLUaJpN/3nq/hdBexiFVRuWrEsBdsnraFGCSNTaMS0MDFOKUq/Eb6PxyqNUU8bc5iHNTD6
gkTEyswZ29Y2hBRoed8XsDkDOfAMnw+49EqAO3MYrPrgsG9bF+p2s0NdLfCTVZXddTuRre0NogUo
OgaE/hEWCXe8TuDknofPksSwB7ShDD6MMYpPuOxcOcjaVqGKhgQdRf2cZyP55sZ5XsTHPipK/lq1
U9DdClgkuPsSfPdiAyFwX8HSveXAMLMkIABlX/ke2oYCBEGTUWtQWLLpeBxaCeY8tf+JAXUcg+Ds
uhbESFU2whCUyF2QRyurzHBn1QX7QGpQyEGNyaPsoabQT88iDM5+CJbf+1EZW2K33EPDgfyeLrlc
zXA+DAE77V4aNSUzxaM6jjmu+zg+i18DA8h3uR3D3m9rmw482iSp7Lp7rTxQpAWpxgPrvbuuiOyV
uTLsNO8xc9ET0OPCZmJV+aC8BjpUDZx9vzYQ83lb7oDh8bopBxDQfu6TDHY/TFYeB1aahsB9esrO
2GG5CcNWRubfL3rgOoIMLSwfz7KEpQND0kaxgRzA0K9QgAT8i0Nc3RbhdVNC9M0EvDCKXGp9S7zE
S++JY0EeJ4wAzvlat2HnrHx9Gz6KZoLzZa8qVhPbRWr40XfqU8xR6ZXdT1wxbtusB3J53j1s4KTq
+VqzPI6GNa1rxqUqLAQ0UgqQDT3UQk+8njIw0iBWYsFTq+IiBUmIeT0fr+yitkvEAbSI4cvSvcS+
8xV6y8F34PiQsmol6p0QpPOq7svggcywKYZr7zpzwelyXEnEXOYPBC5YbVG7R1LmEKux68n9tjyK
hi2I0N+f77osbOyq4i+qDqEdZsfbyiIQp/BwN2wgCF6E/sq6N4WWtjeM45ByUaQ5/Pja/DkG/umx
KKJfy90wPVy7gKR14XeFT7MHVFQJLmoVo8EBiihg0y438PHOFkTaBUQJbjv4jMwfYytOvFsIVeXZ
g6yR7kVRImLE/38qCsYygakhbXvg4LYpYmOY2iwAxD3FiiMbyFLVt3Aa607LvTHkyQPdWIH6tEGN
sZG3fQ/hchlN8S5tp2mbkv4zA0gY3zngnfWCwAvVbbKjbJ4bWd9bnfi5/AYfTxjEjH9fd9Zo0aaA
Hs8PJ8oB9Ex5ciwDN1zZG0yDOP9+sccqQOHBmSvEC3MHCE5Vk7Nrq9q7t10mX5c78PGGF6Da+lsT
4LYopBu4dfajEeMWN28qG3YCV2rK6hPYVTaciwQSUGzttmAaMm0rEABSjx4N/B9+nLjq5LvSYjs+
ir7/a7lLplHT9gIK9UG4yfXxWdgprIppUE6PKmpnypgCi2+5EdO4adtAO0nYHkwiBlo+jLYkhZrc
O3NZ4TrSe9M/LmUPtGG/8sn9e7lFU7e0vSGyfQjHl4y/VTbUBCcHKLRKUVzlg95auTgbOqUraDCS
pN5AXesMZrIEFTA8qAQmFSmfzz7qn1vIwdkNf+rmr8jlXplCONQ2CtTb4Zht1+MvEVcAgo4e2wrA
v4/MAopTlA1MwmMG2GLZx7ByFhSUBlZvwFL5HpTIvS6/hWFNhtrtIuYVcSCaNb6SxpMvcS8weW5Q
HJefbpi5UNskmIoANfRF8jb6UKpDwr3Yg7fVQJQPAX1dE3PTFzsFWOdQ+4BJxFuCe2pqd/GxgY7w
Rg2Qz76uhXnoLloY4RBChmwoziEIxkfSivGTGGqIakJVc7/cxDzlf2aQYEf7exOKOUGXlCw4yw7Z
ljgFnnnqD8BS4gtZAhmuPLCzr92HQm2b6D0FdamEJm/KBveNAN/8OaO8Wplz04rS9ofeS/EB4ar6
DLzqBNhvlsO3uxYJpGCvGyxtO2gryLogux2clePf9VMM2QMwGd/HKZy8E9RHH/4bYWpYwsG8Y1zM
vh9MElSNvjwDIugC84cjHAKJ3saCQuHKEjaMmC4v3XYW78YB0uiyykFgQ2IMahNFPP6zPF6mHmgh
PiaFZYFEqs5cIRGNHDuQ4NJ7HrDmVu6ghuUbaGEeE4jrTgXMUugwYL9sg2efqDeRRGA7QzH7/Yto
mNM9yx0yjZcW8kFuNxC6hnwWNNRCfkvybkDFiMkxSFbuBqYhm1u+mHQqkEJsYoA23+8GuLnvRNKP
EJL0n6/rgh7wgcw582R0BhzcBgHXCU+T3ZP98tNNr68HuHB6eM1M4iz8XKRHYZUIkBY7cfHkObkY
r5wHLdJxFBYAxhXjGUYAX2PIvUF/6sqCUxBoUR6SasiYr8YznFF+tX4/bgDHWNtC5oX5wX6rO5+E
k+Xz2oKISTzm1ScSFNB1E7kPXdwWkk7t6ieuYaX62hEPyk7TejwazsqW4IKQIXL+4aqgK/k30+O1
yA459GMsSG2/De7wmnEKYYEB14blRTQ/5KMx0oJauW0CRQ2nOwPuis9xaAds0gB2aUyGBCKM0MkL
424lj2ZYsLpJehzxqh9Ktzm3sKT55E4UWBtn4J8sRvqX5e6YmpjH8CKkeYO15Km6RxMF+CE8jWeH
9N5uhy9lZ8ny+bpmtMCOJ69kIkrrF2phJsIUJVPoHHPo81CreFtuwzTtWnjHZZxa1uSMZxrBGUn2
g3ptIKZ/3fmt++fRsqqljTzWWU6dBb6vfx5ShPbyq5sCT4vqCmJZMTTxYQVE5sIirdVRzKdpkmQQ
dprYGkTCMNuedmrPHyku5WF7hpH33/2IbI7bNd+Q3FmzjTF0xNMiOyktr4RkN3sbcoQDIBFQdSqd
J5KBRCedYKWGaZhpTwtwQUpQ7NywOoupuyE2KLZe6q0o8JmercW3W9Z2H1odnp33FNlxlD84ZFpX
zgbDlUBHCvIpmTKvpeLn/OZu6n3KBD1a3IWxOxqCrNO3qgDZeXlVmboy/34R23Fv53YveIUrp6pg
e4aPtjjKv1/3cC2ifQFjkGBCnrWyrf5Ipt77EtXR2heS6dW1WKaNZbV1JKqzrG2IoSs52GwHqZ3r
QFXBH9i/oUxqCA+UP0LspbestqYnB1K+u+WxMXw2e1o4E2wMWVL05Q8J2bna3kRV49v1PrKHsfQP
0IYPmlvI+Y7NIe783OuRLY/h2bBxQmjgXjc/ejHZTZIaDI2Kvqags4LcFfu7BmjclXVsmB+9mJxa
UM73w9R7GP0UroAzBjjelaqGbNXyEJoa0BYA7FDUCLcz+xXMGkLOJOudu2nCWbVy7hmmSEdPQjGC
+05b858lswFyGgpxUP4zBCK+ZH0yPPCykruUpM/jUF23aelwyjaDpbGdhfwn8HbOprKy9IDvzbU8
rmG8dHoDJHeypFVu8ECTznK3SHp6wwa2H9XN8nwYrj06ilKOQhIIDQcPoQAopWX50/vNtlWoFoup
+XI1DCJw58PrYtvyE6drmt6fbgl0SqsA8LOoGPKV0DSN0/z75cN9z8JXUuk/KCjecxD77dZDzRsm
otct3Fn49rcGoFidplmbnyWsevYxwKFvOFDKtcAzHLB/wClTkjHaTO1PO8THXZUGkKKZ7weZG8KU
wqmT6647OpiSJBw+TWCzP7SK8ORetn6U7wfYCWX75QVl6oi2R/YThMXyeuIwdQNh9v0Qbx1/LkwD
BACS0Gm5GcN86/BJ6VoJ1PPzHN98/hTcM+S/2gMVeZ5ed8jqqEkBzoPkXZo+xFCQd7dtC5fY3WST
UawMlKkH+mVHtS4Mj0h+Tpn0waS32V8wYwnWUOTzV+kH3zN/4CNRCbOdBslp0gep/V12uWj/Tuuh
VDeJlzty109tEN9Aiq+37tMys34MEkFzEOCJfmU97B3gPOjCSg/lCJs4uz6Fpd4nUEWhd9tz3033
Y9dQ5KeRS4afC7QE2nsPDM4SopIihSgbHZ1o21l+Xtx78DrCCVLyUCUPFAnmECoEsrPvhRdk/jd3
dj6DUVNURPhfSJxU0QNwhTWSBJDQLW/cwin4YdbfUY8Ihz6Ezpft8r8lhhB3HxVVwkNypGPxm5UJ
mDqshLxhKTvahuXmTRhNkA09U5HYz1U9o2dhYuJCzfilD7qX5ZVsgM8EOhS0Dl0oaNip9bMpc3sP
Dal4Vw/NF6+yYAuNfAOM71sFEZcRVrRRsaOQUl/p4NyRj9aItqf1Y8fB80AHZcG9f1+4wXnuPpVz
Jna5d6YxpL9vmyIJG26JALJZnv8E1nEIdVawykkmowOY+2sFNFMzWm4mUlnhgqxq/QwsaGC8g55s
yAmBi27vJBNrdRNTM9rm5g8tBA+pHKClCoHPKJF3EAhBxXFge+G6KzuP4UjWcaI5ZLx6kK/jn1MU
30SWBbZt72zzuvkcRQJfLVGxAlIzTL8OGe0BbB9dJDMfQLiL4EchrZI/hFXac4gzg6p95dGpA0ZV
k8BdAJI4t3wKh20JUuauJeTr8gIzbKN0nqqLg3+wVd15VsrfYJzhCLC2YYniyTb8dd3j9T2gHFz4
XtD0ZUySsfwURj0cFNrSyq75LA1JqD1fUIoyaWi3N75t06++rNxpYym6xtL4cHTw+Pn3i9GBhUfR
u1MCg2AXdq6Qktwm7XUfC3i4vn1MvHTySA0nzvtv1AdkBiTflXH5MNLwbG3fQH4d1BVadjfKghrQ
aGewlAArPd87JcqFXtNVa6vzwyhAS9rWURUFcpYprz4x+ETdMgaGQpioAXKfwxpi2jQL+raBlJUl
6kme0kF+72EcdWzAel+5wRserldsxjYYwsoph1M1dBAEQTZ3D3nPNR6MYR7+KNZEqKRAqa87wXrz
qaI+EOVOlRzjobr3ZFWvQJVMfdDuQrFXVlEBot7Jp0G4Yw7J91G2RrL8cD8NyR/lGndIYM0pupuq
86FoS9vt2JGHCqppYcwehoEcr9gq0I4Wym0CJ+VB5cPJLVMO/y03gjTJVeBrPFwLZJaXeTDhCnZL
0vh+NmXZ1Azykte9uRbIuNkw20ms9kagSLBRCik+r1Nv1z1ci2TlUVm1xO1OEKbm9bG1i9iGfVNC
xcoxZlo8WgCneQLZ7N7rT2EpAAliEJXwdl1L6m/XdUCL3hby2jb4qrDGHoBKh9jkS1u6a4lVw8vr
pRlaDtzrYOJzguiHBL2Yq4NniW63/OqG6NULMgTiMAx4yh4CQ6jlSwWPlLiR0OexYbaVOGV23R7k
a/FLuyBVFYEojK9QN2kpNGACv10Zf8MG7WsnPEhFgVNAjRzfSMjp0Q6UmbYR2baeVhN7plnQQpdW
CZQALaJOPIMbeh9kZFf04+vyJJgePv9+cQZzGFw5uI5Dy6W1lT2Ve1TEFCX3Huntkv6z3IhppvUQ
nloOKfGmh5h19uAn4TmE4QIVxV8WuQoCFxJfC+S+gsVG5HIs1c6mN3GL4gI2QWfl1htiNP74FsHT
tSgmEDbISqiGnVwFXXUB0WAgjeG4egit9HmCLt60CtMxTYgW0PBm7mHc0bend1IclwB79/3oXHcM
6LUYrCVYgCLXeGrLEYYF8GE8JDkcHJbn2RAMeiEG6CVVW84Ae0H4MG15kz6MFiiwXho8X9eAFsqq
qaFYHzXqRMY+P7OczzYiuQ9X2yZfyd0Y1qqu4NBbNayfe8LuAQj8wQDTOEq4Ct6UbdAfm7RqD8s9
MTWjBbVqLAqHxwmbHwwGTrAv9P9Sfhvu0qxSx1LyVWDAhznnkHhagAvXiYFVxwHEPUGCWxiRTJ8J
ymXRRsFhNId2GzDeMJkVUKcJojZ7tOIBvr/LvTQtCC3wXVT2U8mq/gSMiNgwDpMKIDn+gtltsRKZ
pha0uGdOKqGPJ0tomrn5czjE0WNfCJiE8BhKlMu9MM2VFv3UKSntO+zxvYSjQhy3X0D46iELFd4n
IYxWllsxBL5ev8GVLwaFR3YnWg/tXcpVB3mxsoak41XP14sPbp8Ho9vjGIlBh/oknIqdLLJGhDQM
kV5n8Ns4cGXSq5Oo4ZqManVyfL8HCl6ze6iLPS33wTDbesEBH10wZyLQDoZScAQVtIrXe26F2c7j
JF7ZIk1tzF28OBFlMsKfElWfUzpX9GkSgTXWwFyw54frOjE3fNEAh0QedONpDeGylv2AzRLIgx3k
hSG9SnbLTZimQwt6SJZ6lkxKdeqLPN3DBxKp0zKud2TAkdgDyb/SjmmstPiuYHsWDalSJyjzWlsl
VLhvOwUb+zJvVpat4ejVaw/c8qqggp3ASYQwa60AYwRxDKc70l1Q81f+CSK1bB/NPy2PnSEO9SKE
rAOrcKNcnVxn4lsoGH2lKdxhlh9umhjtdG9DfLDOBhInBsPuDXSy4ETlYmJYavd7D5oq++V2DJ3Q
KxCt2/RQfoEGorSsHjVFL9vDlFatDJGhF3r5gcIf2yqgjHeT1tl0DxsydSOqoN3b0ovODj4Hn5d7
YZh7XakhHAaZQuNyvO0V3LEKeSvt7sC67qWo2u2sQTH5xXm5KdOAzV29CMqRW6hherMzcsO+wol5
3DredXXSkOi5+nFypwG+f+rEasglMQIDmy4qrpKywdPnLl28OhyInDyWI6RBCxYcKvinHaf62s9v
RwtxkhEnhzgddisC78lNFc8ofLe7CreIl6e/vzz89DJ4xYruNPqu+hx7Nv/UDal3c92saie3KEu7
Hvr56yYcMa0VBh4u3WvIRcPu52jBjNSrC2mxDAMPZtxWZC7bxmUD0fAx+XXV++vZdgiSoljPpuk2
DrsvfAJ0CoLkZCWKDa+vZ9hH2Qkg3UG9BhsYybl0zGuIr8ABI08q/7p9SM+ugysJsY3YHo5C2Me4
BC3Fsq3v1w2OHrIymzJSJd0JPiDFLuxrGEb2wc/rHj4P2kVQhb2TouBAuxOB5cAWFtPTfuTw2rnu
6VrIsniq2ThWGHqoLoCqA1vzjYiaL9c9XQtZbPwuydJqPPUwDtxDwiXYjJXz9/LDDXs/3HJ/Gxik
KZGBk+28avoq29LUzo4jxFC3FfGbr5C0vnJbo1rs+im1WRj2aGgMfbZtmQpunKEsr1yZWvDKWrLC
s7Eksa9VHZzX6deSFCtLc14lH+QLdIUFNYogCJoC754Cp74HM9jfijDB6g+K6LrMoi6qIKSoWGfP
EyGl3exoUGPnyZADX55nUxe0T21aClXg3jBCdjd4FrLxNpxE8AVWaboyA4YvU10gQZaD3ZEQiV0V
sR90JhPGdWGrXRvnIYPxRsxu4pwG07ZVw9TAxdcRf1/Xt7nPF8ENcTyU61k9Hlsf5lykD+FKYGXd
rgNGYLfcxBzJH60ALcIhLA6zE07TFF7EyQ+ILkMfAEZoK5NjeroW4SEhBVTUp/EoGeyY3clKmr0T
NnRamRpDkOsSBxLglZAX9ngULSygyhRmivB57MDNHuPssDxCpja0+IZsu1c6FgxMgA9F5Tgti+9g
oMtHl8MAKMY/lpuZ1+tHE6HFeUW9iRUqGo9wEAgg/k1e37XypCuKTyX0h7bAK/orbRnuq7rgAa9d
6MNM8XhkwDBx1z/N9RyG1CD8O/cjc/5umjWRGFNT8+8XS7hVtj1asKqFFTbfU8t+qAj8nlEuggnR
cxIHh6ZeUxYxLDZd9MDt0zChozce4xDRMmbA0tfZmu7UHHIfTI8udUArxcckh4z6jBaFwlEMWNAB
PpH1DuDb8iocPaJDC3jmRJ0a8sa6c8OcHSqL/o3buFpJGJjGRwv1MJumybXx8MpD9Rpn+Tec6fX2
quWrSxbEhTeBF9o68F+J/DvXe07bFp5g1alj/WECPGK5GUMw6soF1OOdKluHHKlEkS0UkCZt3Nu0
RSXDgozBdY1oEU9rPtaWsrBGq/wpTIeXXsLUs/Tu1sPCNBdatI+uQrLJk9BmckDtTvGZEjgg4C+/
/4drFaoF80F2EXMgCEdBC2z4MYT0Akzs06gmmxT1Z3iEWVFirTTzYR/QjBbavodrD4MqMTjV8E4U
0NYt16Ltw80Qj9YOdTer/GKonAYOncPO5fx5Lja70Vseie8B7Va2QVMH5kV2MU5tUJeFHLr6RsxK
WVUPvSWL+aflSfjw1oAuaKHcR7Hdq8DPbrjo4dvKD2ryn3zODyk4oPCXeRRhcWtN3copZWpOC24W
C4sxVdJkU40D27x/xkgKkyvr+zhMD/NuW2Lnhd3O63L/TIOnHe18aFqQuWR2Q20Y0cBh91cwU2qv
ezj9fWb8YOwHp7SxVZWR8xSD0v5ghdWa4pXp1bX4buGf7bqjEPc8Hx6pDUprlHdr2irvOk5/nBSY
eC20GTwfoRWbiPuK20fqgbkCwIq/T1lWbaAT/R2Gis+hguU4UlH1rofu09Cqt2Ec6M3QrRaTDXuA
Lk7AYVZsBbgc3XMesBeatnQbF6DVumWxJkRtakKLf1ClGIlZbN1x0XTbqp9z3KHvwOoD6trL6+DD
7T6IdKWBUUGMPZI+nDwH+BTDyRNJzrKOYQhqx2w3BTFb+4oztaTtBQwTWcPYCMYwsn2jahq/I284
7grBfgz9OH5f7o9hX9OBapXyYgvq8gL9KXYV7/ath3pAOPjlFrKoMNL1oYy+3JRpdrQNwfVgDp1E
Eb8D4jh5TmNF9/3UO7ukTH8tt/Dh1Q6To+8AQGxmoTWI+96j2T1KetZ3JqfcORQ5PCNZV8nHGlbM
t1ZAurU8jalX2sbQsxZ5MjfkdyLp1JFbWXYSlvB2ITwoVqgopia03YE1fhkUwHzfI0NJgOPxfbgr
QdMloteVbjBy+hZhIRmXAG55LzgSWnEOVT/Q7MMjki3ZCjvWsJ51QBttXN4T4aE8DAD2kfHghJwT
Muw1/FfLwn9eXgKGsfoD2OaVMSlJjNlX8PKqnEm9scT95GWriqyGiAm0m0A7kDyK7DK/JxTZjzSC
Ol8ZJ7CztBSMBIrJcfZFVsIeeblDhqNBh7mNWT3YxO8xM85gw99d8hoFLxuST8flBkzzMo/kxZ3D
VyzEW/v8nqWjha9UlGWFH9FkW+cy+uQQ217L3ZlGTt8AhjqaFELlPpsatJKMX9jwrFBtg+uckzn3
NqEWvQZ6CGEpbSsIZRZVrIkhnZrSWX85Qfkut9e0t02rTAt6KG4PdpOlXbLhHu6zlXTYNpTDa1mv
coxN864F/ZDlvi18Lm54kJ06MCpxHQzWKtqm99fCXQxhMDIgZJNNb8szhXknMm3uU+munvaG19cB
cCnz8gBFrR5fp64NY2tclaA4uAbuNaxZHQDHAxie5gk8DKEO+iPug4NMugOEJQ85726Ww8LUAS3M
Vc3YzHAoMcVJbL+2Izgvu7IJ+FUUQCiPzX27iLtqqAOInDr5jd/5P2BFXG54lrwsv7xpfLSYTgd4
l9rczm9mU1jqdzc8Sx/CIryRNFwZn4/5LXh/LZo5znNJcc7ecbcHjQhl6zQt794V+3DvHzZ1Y22S
tr7PmvEV+Nk19o5h6fpaYNOpKB3WeHNgT5CDI7x/hIJl8BTRNaEu08xrwR1mJSAwWZXfjKCU43sF
MsVlLv9anhnTw7Ww5mMlUQ2M8Pq4cGcnXLSimwl9uO7pWlwDoBl0FhjrGJx4Su9GFxXNglgr724Y
eh0Cx9IpaYcuxNNbv/G2rZu3AJHVdJsMVb+5qgc6EK4KO3x/jLiMzPw0f/P+hWBjFV33dC2oeW4n
mQrnp/vNjOLjUBcEF2zlzDGNjxbRoNomQ0gotgwGmNgGgJ5pK1NoKpR95e2We2CIbF2RgNhWLQoI
W+CrmuZPfYtUU+Y9ZwBXZvkaVsiwRr3594udibC46bmVoB+CT+MGN0Kcnd0acNw0SloAKw6jM9i+
zT2YqaRhjvPfnQskDQWPZXmUTG1oISxyO53ty9GG73N5Q6b4V5gN8a6NvKt0RINIlySolJWmOavQ
BJ8C7zYWmX8qAYC57lamY9pAYeg63L+so1vkzzPxLQzivySHhT1AdFcNkg5rU5nM67CHZcVGgWAL
Y1n4oMaqmG0rxnhluRomQke3uSpyvKZ0C0wErN5/isR1quMglNfvGiH76rr51tFtVPk1RJwSdCX2
se9BLfJbWEEowJv9S68bLS24c7uUtZWn5GAn3o0Dg9u6KnZ2sgbWMsSczqLPoXDQxlFGDpWvbqhC
YsyCtO/KLJgePv9+EdChcFHtcjiGJ3QJ37IUopDwq72KUw0JUi2iK0IT26UYGiol0vgNpP7qflqz
VDG9vBbLbuNXvODjeGjDbjPUzVEm/LqMhKsdxnFee7EaGMYFapHBRlLyTwsPs13AVnVGTW+vnciW
nScOIJbToYDJ/OSSbRD3K29vePQfSDX4QJWl00wH4fDDMKjTWDX75cVuOGV0mJpwmjis62k6OHI4
WtOdUvm+hX5Wsab8a3p37SAGOI3WvcCkzqa3qR0cIRyxEqimR2uB6sLSJ5NONR2g0XQQ9Hvkr53v
7/rxHyRSdTRaR0F5DStM5pAdor278TfONviUbdjO8rb9ysXasGXqoDQvLiw7Iu10iKPmyestiN15
B8eqVxJ+pqnVgjUKY0BOrHo6kEEeB9IfK95+ShRUxGpx3T1IR6aVzUDjRMnp4PuOu7MEsv7g28J0
nbvRyiTP6+SjmdAit8phNl4lEZqQoO+7aZbu4SAT75UTqj1QyD9smrOVCp9pQWkhTJs6SYSHtdql
497vKoDZ11SIDZOho9TcLpQxscrpUE19sJ+GOIf8NMphtLbizcBiuRLPhi7ogDUUYEhqjxP20OmF
O90+knxltUYfT4QOU3Ol7UATaT7g5cSyW0ll+z2FFj1EYCR7YJD/lC2gIX5CHpLc4SsIHkOM6Oxw
mfpBCH0btEoE0u5pbT/4gMDsIeTxz/IOaFhgdG754shswpFEedCNBzBlkWll9q6ooahPgj1EKZ8S
KDcst/PhCvA9oi1kbqUTtMWq5JDmfrAbSf6ZgIS785LylE1rpfAPpx+NaCs4GYK8HCKZHPw2SzZB
x4uDP8EafbkLHz/d1Yu7VR0iCzON6UHKuLmBMqco2w3S3125djn6eJBcva47zGK5ZRinL144fLbD
5hTYIGOAqzzWVwW57/5Z3+U2c0qVHiZpxcfMcfObJPPW8m2mIZo7drGaQhJ5scvG5OABe/1/ObuS
5bh1ZflFjCCIkVuyu6XWYNmyLdvaMGxfH4DzPH79S56VjCM24/XG4dACaAJVhUIhK/MnuL7AHtZk
Md+772yNb1nrwgDFoR41J3dkyHhzCMDKoOFZtsdPvTXB+vc3H5BOrSDAw5tTRKn5oGFHHxwkkDvu
vDW6dSYtZhhpn2HxIVa+OIEkdVUFEBXM93j8tiawcsjMn9uF08WccKNiQZtpcZikv1fXfjcawXYs
HwbxBTRQ0VpzAnURAh/tqp8VWqsCxj26V/Z6Nx5hDsuFI42w3cbYYVDhPS2GVXhxLG9j3d9Bn+Gp
Xva0kTdWyn6lzSkwGVXtmlMBHGwYuV0ZQAtiT7dww5FtsvghRotQBe2fUw8uIDPFz5McyxXnd0p4
cRUKBAr2Vm45z34qZOaZ02iECVjCZtBc7z1ibuyDzQUPRIaScnH1KWrH9j6PQGrfRo9JOXcBqJZT
dNhUO2FVvXey4jMsnzYuUAEyR8yYWHqGmOgDW46lSl+TuDp3aKIFVOT35QC+NZPl3NXKFKdW585b
/+z7r20EyRr0GUKNG9jIFR/Sf7o804an2A+0nhgZdO3Xb5KSh4IgVtEmzY9JqeKdzHDrYyxXH6I6
rXo9YYqSPee1h2eHOpwqcrss8SmbHyVUhS9/zLupDzbIcntpotrEbY+YWCxhBAgelGWecHE6dS37
kA7e7eD4zxk3ny9Pt+WZVgTQCTXAdiJTcDvTeaGD4lkUoElJ7LV8bJj2fx5oYxwYSZw4R8cxP5PC
P5KBTYGcmyRMqvYuYeXOe/bGl9hvtFONDKGAaNyRVBz5VJN250g78/PlddqwMft9Fk+ItVt5sGZw
opXZmThTA0VcDoafI5oggZu7PM3WR1hHeqIbzeLejY5GgzUCTDfVgSegQLo8+kagtElHSl2OpJgK
HFgJKh5D5bpPOh6Tr7PoTDgxmd5cnmfrK9a/vznXaRl5XUtGvMCTrPhc464TrnqDOxfBrdGtc703
kk01kp1jPMiQAZ8V0GjIdxx9a4ksR49ddxmyiukTLoLlnTKNMw1BBxL9te2BJ3kX0DhPX69bJ8vX
074yErdZhMgIydZLDTqt/IOhABztfM3WUlnevQjGckCknGOmy+wTbyNyatqUX7cR9mtsUnauM0XY
CICjvIdlnqNw7Mfi6+XFef8pULD/PMdGQ5G1rHFfRpZl+hDJPnPaU6c7p6qPBgACArrWAfcOFNqK
LBr0jajyGA4pRs4ZDyEzJ8zOp25EMZuzpJPo2c0zcNHVbZ4/ONywDwuqNkcNBeOw8MQELrF8j550
wwbtN1zR0UabynXQ4QTXX3gW3TRJPT72rIkP4H+MjpdXeMM6bGZ54zc6H5I6OhYmLU+DR0wwdPNe
4N+ImPZLLuF9PHUTrEM1o3Meu6oNqdLswAjZ47beWigrEsgaasXUbaPjNOa3Q8fqYJn6574jaeDM
9Od1q2RFhHaIgYiaQcewLKQ4gRJseSo4S3fO361PsEIA4YNYUEdxUAhVIgBgPfq0KNGEYJEsb5p5
SK4p68KZrEgQOU40eIWAFDaUZkMwN6Pv1S/0daPbb7gxOkf8KRudYxoJ/omjR+/MUOsNL+/AhiXZ
r7ekalEtoQXstPGdw8RE97iIKP0wtbuVvw1XsMnkeZy56HfFJvOCZR8jX5JzXEZ75Zit0dfNf3Me
qiTxO76GYRdat8eJOiSsI30VlksAIPH36AB0Sj76iE0ZovG3nsfdWadxtXOWby3++k1vfjtaKRp0
fgFN56W0uC3ZYG5Bmzjeot/pynOEW27MGlBteCKNVh/AVcEM6Z3QS7p3yd1wMW45sOHjmHTQtDiS
bqIH1ma3eVueu9j905Fp77VqI223H24FAAAmAUDmUOIRrxL9yTH0Lm3S27QcTrh1HSX82Y+vwhFh
zy13zvNx6jVYN4/g3PXQmsOSg3KI2HG4jdPOfsMtAAhVeb5KQLv+uVb9F5XkyTEXM17KCAldSBld
l6DYL7lopS4ajUfco+tp6MyM1AlIlZQ7ZeSt71j//sZ24Q859A5MdGQ0/VnVVRpEuv0xUHojWfyr
itlecWDDxGxi9LHsymT0EKFgBv43DTz6Q9Uq0CLhonskhugri0L2g26ZRI0/Fo4PTvEmDlXbJLcz
L2hocte9ctEsh88c5RPCZ+dYDuajBxY4XNbSH77pboWIyqDW9V7X5Nb2WH5PGM+5g57f46i7uHv1
i9noO2iAs+KcDREP57F2cA1Wo7cXCjYCsU1eUgg9d20+OUdA/abfuSTVJzTROc+Xz6mt0a2zvHJr
BiF33z86yeijz5BUBy9Jmp377UYJglkuT0VhFpeWGN1LP6ftFB+rMXeCbBhvO2f+XcisuJHFvHOi
b1i0/QyMc4r2o6p9JLwmOs0RzU7EHdvbUTt1WOt5r4dra571a9+4KErtHIRhnjhAnB3eeY6cJfSi
U0t3ntk2ji+bssRbie6iHONr79EZHxIkVfzj5e3eGnr9pDc/PXOzKCEGQxuNMx1NnwbKdHudQVuD
r39/M3jX52XcdEQcZPLVnW6m+jeNr/zdtoOvQBmiMbRgX9zpQ1/fulcmCzY5CXreM5Czcf8Ipvbu
BM1iP0x6D6C1cbyylGw/A9cLjMXLpH/s81EeRLH2oy+1vLm8pxsuTC0Xxh1uAnaS+MfRr5GAgHnX
Dwp/aV4uD79l7ZYPdxHJVFHPUGHhHUjysptyBCJ+KU5xcxX6RDD78bfKfVDZeBOskhZH8KeGHkMD
L4gzLn/BxgLZb74OsIGlQ0dxaHIedvr7gPLL5ZE3TgP7zbdQdV55KX44dA4CViKrcQeUeMpTlJEA
xAQ702w4lv3Iq41bOamLD6DmRlZd6IMCHro8O5nT+2AOLL/ltwypUxaJdfjhczHft1ofQZ/wmel/
JDtJnh/BL38oNEgCyr1nqA2jskV+IAoOtcpmEAe/GUK3WO4amoEXwrtPIDF6eW+2dt06qb2e5bkb
YwqZKzyhfZrkVZT/WC/v7zhX9z4oAFqsV9m+8MGE0g9L5wmZ7eHyL99aHMuha79HkxbBL1eoCIGF
9E7qVVUASLXrALr4BMup04XFyzBhinqe7zSNDvC4m8TQHSHDDb+wuUuMywudJ1ghTcldkc0hX2Qo
SfPYzMUJcMTrHNumLylTlzftusVTtBzE9K1cvB3j2fA4sn7Ym6OMGsAo26jH+pDHOvs9Mx3QPaHy
DcP8D2dJXedk5hi7QT9RhaKGSXeWfcNwiOXIyN7QHOe66iA6fYaHnSJc3kqun3if/HPZNrcWZv2o
NwujVDHMEUR1Dm36Oe9fh/KDKj5dN7TlsKXohrhvMbThIuj9F+l/HqYfl8feWnPLZSE+0y9kXn/2
9LXtVTBl/U703DJ1y1nHGBdzoD0QDOr/DQu6lbNzWZ4km08KSO7Lv35rXy1vXYDT91I0ah7AbXJn
2K3y/khRHDR5vjz+xqbanCNl78jUlfgGMk6BcD5N5QdTtsfLg28svWtlywOaU/2haTG4MOHcfK/3
dJC3BrZ8VJF04ZFC3hPT1NyZOfNuqGn0n8s/e2tN1r14Y+hJzbORF1jzIf+RgXNs4lXI1A7MY2vw
9e9vBxcNGF0KLLiaSx5QX5wbOd9l5Z65b41veal2caZDiwhtWvJrpe4Ktzu4bI+WaGtwy089tymQ
2sCXIrc4mOzHUh7T3jtet+yWoy6VmYRuXSSzWf8LVYj/xbxdgRfxl+vGt9xVxim4Z9BOflicU0vo
UZYz8Ed7xf0tk7QcNa+IgoYr1t2r0Vp98qY/l3/1++NSG1jGtPByMNCvx3X7qavIRybJzoJvDW25
J+3w4JFmGDp3/UdT+2FL66usnNpIsm4o+gHSucgr2UuDBxTennp/D0DzvhXCRf52Ib8fZqaSdSPp
S5/JIM9Oqr6KEVpQmyCE9n4PHFMtkPXeoyUYNHX3eIjYieZbK77+/Y3zx1yNvJ3h/D7JX+LCBYev
GX9eNpStVbF8s6c8wT0BP1xOn30/vp3ix8jTp+sGt3wTpLZoZAX9y4GK9CabX7L0bonkjh1u/XLL
MdukayQU1JEVrXfA4TZa/MModixxa8ktvzRDxxOqMHheZGDyiE8e33P5989masPEus6XeMDD0Al9
SQoeLHMStPIZTTeHy6v+fg2N2kgxsC+bXnmYQDruY8ZRpMOVqZqaJkCluAt4lf6S16lqC8i2/m2b
OsYrTElS/ygAJwYryQi5OlAI3fjpvPew5GOo/wDWMYXluAPaVkdT5diL5iQVQLhFf+D+j9T8nCs3
MN0UxlfV0aiNGwMDBkvzJYW9joCqg8FSJ0txHCXxbi5vzfu5H7XFp1raRLTliThw+ZSr6czHj2P7
vSx+Qob89vIUG25h48QExLkSiAYicU3OfHkZ6XNZ7F3CtyzL8mcIHkjmOxi7nJ075bxUUGLLql9Z
PBzcLkzTnVbTLQ+xPDtTXZKNaAo8DOanLFWwOneCK3m+dxRsTWB5Nx75kF4awQ/5UB0a1/+wgMjY
gNKpLuuvl7dhI4DYiLAaSIqOOMY/5jqbntCdAGn7adkBamzssY0CE81Si9TgQQkUKlV/gCwiT4/1
TNR0IH6i/nf5EzZWyUaD4RG0crzZqGOk5/YmnkB/xWftoW/AWU74BXtCThtWZdN0yDFzpSyoOsa1
eE0Xf7pJvGEIB5kfSZ/H6HCNxvuWkp0awIYP2viwZBlAjMgndZzK/FYn/Lcal+9ga7xZ2PjBT0EU
cnn5tjZptYw3p3aaiFgqCEUc586UYazc5iCLoQzAfuYfL0+xZWT24V2Nw1QVmYQ02NLcMfQXnvMq
S65LO6Tl7XEN9gZ0P4ijK2f3A4+yqb+tQeByHXaGSsvNGxqDJFtTcXCaLkwcyIXX3k2Wttcd4dJy
cuE2LajzMgYSh6Y/uTkYWSpwlv65aultWFicNakPoUJ+VBmh451bTQtKnjSezI6ZbuytDQwr3UkA
ez/yY+kt3UHjf/eyccW3yz9/w+dsqJfXGgMZxwGC0Bm5maPvcVnex5If3IXe01g8DODuvzzT1ndY
p7cWqnR6gSZ73Tv6AK7S9iiLvVajrcFX33vjY4RDXq71fHZkUTz5J1X0xfSIm3EmdiLtRgy08V0g
hSBj5lF2bBN5dkX+G9TANyQnT9RZ/rm8QFtT2E6sSKMS47Cj8iIV3bpD3zzMJHOeF8+jT0I3FdtJ
DbZmshy6T8SUNAtWqyTxk6jS079CT/2SPEN7di9H2JrE8uoZDCAVy2d2rHs0Grn9Z3DMfEzK+MlQ
tkciv7XtlmtrD4oso/DYMZ/48DFmdflA9YQXlMs7sjG8DfQqoULWKYnhvSxqf6URdPN4M/ovl0ff
WCAb6JUTB+JwqcuOok9poAkbj14D+dQQqS/ESFWKf6+baT0B33hH5y/Dkusm/4zE9hGalXcRh45C
XpQPLiM/L8+xcZraylWtiqJVbzP/rFLQCeXVHRnazyhoPBPAgchKmHh5nq1VszxdAT/TZmjO+rwy
0rot7jHY7xvStR9TyABfnmNr39e/v1kvF8Qdfi9K71ijLfyubqgbOBrHxuXR11/6zjXGBoAB0qsz
D2ofz6swx5cFSTNUSbP8ETeo7KqiNbVBYHk5NTVnqntO8Tp2OzueDjOBa8zlD9jaasuzIY4s46Qr
vKOaYx+G6/4ccUr0Pbr+gSs87suGbq2U5d5d53akjEn37PcLtH8HyNuCT0ifad96p8vfsrHVNviL
0W5mlcymZ+OjnjcMioSDn/TH60ZfT903hhS59dgm44gP4JMIUAWpAl95O0f3hifYhB0lejy1uxjv
6PbzV9c1t2MyfPLH5myya3//OvWb3+/lDW9AHuE/Q+LsdvaLKMj2dXy2lt7y5E6jV7si0fBcOa4O
8z5twlnvkoFs2A6zfDgaFZjBSN0+G6+HuFwxFKEEuPNE590CztYHWAd2LAVB83/fPjPnoY/+yL3H
uK1xreO5KxiErwvwcWmf/OMKURyTSRY7Jvme1UiX2rQUpPElG6YyfYAU44fCbfyQjJV7QLvXHKrC
NYf/v+Wv01hHTra4baxVpu6d2XwbSewFWmCu6wa3zDKSc6kZG1LoozF+gCh7+uhnLDpdN7pll9nU
ejWJjLrnIIwFg6sCq2/mkD357vcMc10ZyzBdGRlcPBP60HqSA+hkwKKVHGlC0viY+FAD2Tv13zOj
dSLLPLvKj918rpMHkw4p2noik1e4mQC4t3MObE1g2ak3KRy91Zg8SJll1UEBYOIcXDpdU51ZP8A6
Z4oiYhEhlbz32949ACLGD7RzvmvPjx4ha7xzVm7th3XI5F6c9sU4yvtCVOWBQRcHvNdVdYizYq+f
8r0DEx/yH5RS1CVNTEn24IMtB+rpwxe/G6rvqe7HQ1mV4PyZwIB5lfXakCXXVECu8yl7gEhaewOS
Cv0dpFR6J3fZiB42bKmCGuWgezd7KKh2j87UxqHLPBmiT0cHg57zHR/c2BQbtzQQSD5H5SDvPWYY
msDb9CaSFLjybJeDdsN6bexSh3woc1xSPPioVX8emWOe+mGv0WVr8PXvbw7OSUZtQlHYvdcknl5Y
vsjylqiIq52iwL/ADDuJXE3Kcm6Pd63rTr556KrKURIoUlEKwPAXf/zSSJl0FPWC2iFfzAiqx38g
sKDcH+1SyikUWdd7n5uaMsWC2HGF+hFnju95t/3ULOSjLziuzzeXzXFrI60YwSGvlimndu8d1f4z
uZX+7HTsu+yS5coJrCDhp+mAfjxB7qfUIQ+Dl403SUrIc5o5egeLvLWZVoTw5wL1r6Tx7uectufG
4fWrAvfSzgdsjG4jnhbgvQsyFt0DdTsamHp2vvMFrZE78eC9Ag8MxUY61SJCCZrJ7MFxBsLxMhPl
KuqC2UB5OzCQQR9++nOWTv/zOHXZEoxJVs/qeHn3N8KFDYbCazkUN7ysfxg7twpKCFD+qSr/E22l
fq6F2dNY35pm/fsbb6NtSamI8v6hStCgKAaSB0os3blO6x+oKUbXpR02SCrrBPCUkE+8H5ck6c+1
dCteBxy9TsVeP/yWMVhxw1maGuW+JrqnXMxhid645zySzTUcKqsxWFGDlWMzKcfx75MJ4LfjiILc
cMrHKLuiSraOb3n77HW674CTeKCd0t1LTVhmbow3CCWPfCxU8bMcO28kO3WsjeDyLyz1zb6PEP4t
p3EY7vOkrb4sDp8f6igmn2JQW32+zoIt31dON4narZd75vduOHFvCHF09wdIsHyaeWJ2gsDGl9g4
KnRtQf6tYfFjVedfnZ59gQhHcxg03gqu+g4bS7XE+Zy7pU4ehzj+pjK8bPJqCXhcsHBs2mua87D/
tlhTVHaO6XNtHpJJtA+k8co71KqLvdxGwp/fOfRsuSZtEOpp47jP6TJ9VQV0F0cT/a+ntYMHZ5Bu
0mWPmeDdduz1S9aNemta0KqPdFEmj6CrfGGpDPrmQyx1GTA1tAHN5QtB0U6AESqoe5XsBOuNQOZa
7p/jlTn1dGYeyiziQZ+AoyLy2zGcqwmADG85XTaGjShjyzrVlbPUici8Zzefso9tXplvEryZO165
NboVBFCg0Q0dqXlIi9nJDp63tmfKyev2VmlrAuvI11RDRIjH9L50/OLVGwqsUKMdb+dCsLUJlssb
I81SL8Y89CZ3bkg60MCfu/im66k+jmV5VWTxbGRWBPmmxaGFecyHhh3mqXrisc4PUqVdONRyr73+
/cXybN6vBK1skoLh71GZNrvpEhp/Awx32Ilb76+VZwO1DJ9ko0G0+4gD0Q/jIoNIsu+cRqF/5L2U
Owfv1izr3984Y2OUU/gxLR+yoZf+HfaFLjfTnGHiE6O5D0K2Bfdn1uzccrbWzHJ+b4LEQs2IfhxG
oM7oqMh9xgCKvsb78Cj199coSRJNjec+97qZfroAW5HQpMAXXhVEPN865BXz8kiQCnuCrCh0o/Sb
hzfo+6LKv3eJIDt78v6J5fmWlxtVSR95kH5EUmduIN5Gjtq0LEzIvMe4+O9l5r/x3rNJwUBDktIl
m9h9EZU+rQ9tn0LE5wh4rT/L27abStRsOVh5+9dJt0V7y6KEZfMd1PVkpdFqlDj8Rol0lWCG0lkz
jsFichXXoGfOZnrsl7GWP9HoN85PsuaC3vmQIM6+Zcno9neSOyiWBRHvGPHAh+IV8f+iqujVzivD
hlXb3Eckw3VrdhEnR/C1HzpSPbp4uwKKDc3tDnrDrzM3W5am7Yum1zytntuVfbaMgO+TI9EvVxnz
f+AtpI180AmUzx4bygeVFOqYE7ZXf37/8uLZ+JaomNphcJi6N35S6OIwO37Lz5QWY/oPGuK4+THx
TMvyZgH3mZyB/y+HcTxe/jT/3WzDs+niUkbVAN2H7LEeyhevyZ5TN4JSaz/csaz7nkGuUPbdFBRR
u5eeb/iUjQgcaSKFM8eQ93Gdr3E76wP4CGXog8pv55u2ZlgX+k0kTUVbiGz013r1vIC/BiLzkdMm
N3gO7neOhI1ls4GArG/ZlFdzhodG8o8o8NCIHrSgHyFvwPTKgo+F68Q4B4XDrwHGStezkYGj74oh
riBaxpoue2YTJdC4h1riVdcaz4YDeilnsW+0fpyh5HUTOfJjClaeQ5SXKszWL7xscFubYx0Mo1lA
PkFM/DCCJz3/7oMbafjgJxqEZeFU62jYezbfcCsbGqiw7wuEHiGVhzy61+QJTPnFMSX9p3byX4By
zcHWir9c/qz3s3ZPWSdFjcbtMVu481BWJj2IuoM4Esf+u4lywa4Ak2iqa/QLYQg2VC1NFippslTP
irfmU4/ohCJH5E47qe3GDtkItXSFMVNQKzyjwWs4e7QFw1/VJujxaKJrzcDGpaUj5aVBLf1ezjRj
YT6wtLxxc4j1BC1EVa6hI12Xyra2CHSefiawVGmJ6nM5QKQOygXxTnq7kUPZ4lGe16ZpmlXNM8gl
1Vko1qVh1XvQd73KqmxQmuZoKQVmabofFk8dFtWrECTfc9j3fRzkPftR4ODfCWlb225dOACijUAC
wOvn3C+c0+r7JqCTTs4TG+Tvy9+zNYd168hrXjaC0fgBTMZR/IX4kUrXNwhPIWlBw881nY/Ydhuv
FlHpxzDc5jkGphMUPS6twyrJW31dXmjD1WYUF/vMSxfkbDMPwC8OPHAB/Rbc3PfUDDaW6j+YNW5G
ZE5+/wwONu8+l1H0mnYzvWsMgvSOeW2Yr81KFveT4Q0okp9ztcyHEpJA91WaOzs52UZItLnIXHSV
d7Nuxd3kjypNDzBh6Hg4DZrxi6DtNI/OMs7F0h7qRrjln8smRjcyTvtVZTIsbvEomNwVouimP6CD
7pcb0Kd7y+eJoFIb1IMrpBc4Ujf+ENQRFA3jsJuqkf3MWefJLEii2mGfhpyMwws4hxMFd3DBHhCM
xTyN5SFZIDmUnlO8BblhVpdghwkXZdT8aV6oYU9NM8ZeAQdtHZmEpiryTIDeBXTCH8hQEO/XCDHo
4biIZnKKH70z9xX/Xc6RqcM+avHQUVQoJpIDKB1Y/91LRF9+X/pKJ2MYE9EMYCEqxHBV4R8ou7+z
JZF6JRjwiPjkOTgtTz6T4w0qG159uLwhW/thnYwOxxE4d3lzD36bTEAaAi/CDAgFT/lpUHcz0U1I
Xcrzj5fn20jNbBBj7GRmmuKFf1qcCTJUJzLOWTcGWSKlWYscTuTXB8/BAdrfgnJF8TislmWSTxwJ
ncivW1VbfSwfUxUtOkNePTGD8nYvb5Xk+ro1FdaalmJaullAIDGGk51mT57UYOa7BLn7MIxfLy/k
lv9aB0IsmsiJphKfkA9eqPPG3JR4PAy1O/8zYcpCOntYza09s84FBtXSqqxwCyldJcIVWNeXSDXK
FMnTOpU3o49ygsr4EO0BUTdi339gj7Su43QZnftI4Zn9XJIBmCVaSzAVXV6+jQBuIx8LdJp3bJ75
w+CMQ1imwHKc0mh2k6Dq6bCH3tzYJJvlrh3mbqwHZh54lMZ+H7iNgjffqc7n/ckfEu7+GZdZmenE
ViquvZPjXVIMnLA2EhK5LddpM7cPoBwsZXdIy5pzc3JidGgdQafa0zvTyIQAFunqsU8/oDc76RNU
mOs4+86l1/IDmdpC+9dlrTZlnkuyJSZRXz0Ygh6/ANJt3U3eiIkHyQR92st7+i8JwTvFGlvxbGg1
aqPF6IP2ekAB7VYqUfefU1NX7HsJOGVXhsIsLEP9hnW9qIIuA614H9Qucun+7M2TiD4DNTzx23xe
3LoBHL2q0u8TlIugggAYP1HHZS5V5+6cwhtmaMMyjGLTNKOf5H7MQNN57wlh/KAFqLH+nAyp3BNx
34ry1p278wkUKnXk37PaH0J0sH1VSfdlSQx4L909wMHWJKsTvLnYc4ICBfjluvsZIqTixRtpHseB
HvOl+JGYwqdHNqY02RMLey9ECOVTKyqJsfGoFxX1Yw4lOnoXd1B3PKqKo4XxsjltTGDvTQ9aGZp1
rv8tr3t+4GVHftV5Pe/VSLeGt/ZkqPwk7rPK/1ZCZPXWb1n3ezQO3akfvxezsTo2SiYfunzG3TC/
i4tqQKvD9Gmkj6ngZ9WPX0sncQ+rqKezmCscfJ1vNYo3m9/7bi51HsvvDDR8d2UbpwcFOPlLA5Hl
nf14z1fWKda/v5lilrxzjVvK76RQ7LZafDCk1U4eptUuSurfV2I7gqxzrJv1Zg7RmsSMncruPHQK
xz3/AxnRj7366MnyDjXSr27Cz21WfCwhwupxHWRL/uOytW19nZXoDWMPap6oML/40PndweCYPUYJ
imOQF3Gcw+VJtmzOykzc0m1RkPDFd50L73c5euMTlarZayfe+gYrJ6mjOm5ESuW3Im1+G0+bQ13I
X3LJroF0rttj+Tw6YgUyw0R9ixLdf+sr96Yp0+rLVYtjo2D6riiV563SDErRM5n6Kg+G0kR7ELyN
xbdhMPHS42Yz99nrnIOLX/dDd8gKcw0SEktj41xIz5t0KebstRjWPjNi2iAdm3nHcN7NKNbhLf+O
jVKyd/z01W0hMinAHdqABxHRHGUIVPCcIb+JGnkajHhIEGW6uni5vCvvPoOvM1tu3/Uq7/upzl41
169t294qlz2ZprhLvaQD4G88jXRE52z+W+OPO5OuDvFOHCDrHv4VBzA4cbL0NWfD7UyLPuB5ngSO
FwUoW7oQIp9+gja3DWDkeUAQHTLI1Alv3KPq3IjfNkwG5Z6J1aBne+275lFDJ6SHsFTAdfbCUBrl
BJq06zrPhdpZ53Uj3/tiKzT0ZKr6jNbsUTPnpczKjwLyFEfoCnxumLf3nrHlAlaAcHWlYyCCi7u6
Fm6AktYYjNzZ0/bcGt2KDg6JKJsINi32Ie2mG0d9NHEy/dyxiY3oZgNk0nqZXWisp69z5YX/mkNR
TadiHE7/+kSRrFVk+EPSijHMluFWdvkDRB5+CAOUSIlDijvJ6fKP2fotVvJApO+hZSEXvzQMEFXN
YkSYaklHfiIDlted6TaUBmnoWvqrKZ5RcO/zoFIUxgt1zzIvdzL2jR2z0TRgLM8ZK33vUVXmtUZZ
/kOWi3andX9rjazAUZIIr3nR6P/CfozmblZanoxjmAdlQVQHd7KSrU9Y//4mUrgZB1JiidjZI9mz
C0BFgNrZ3ivJ1uBWUuBC/l0vNQbHKccAKJx/phH02K+zIcvj62n2JkcrDK5UFbaJ8zIKyC4WHpoN
rpvBcvcxAQSyApEFnikqkM3i0cpdT71mpf64PMNq7+9ELVsSD5ShfUZywc7gHTgLdueN4gta6o9l
pJ8y4T4NFdt5gHvvKi+UsrEyIElhfTVzdnYRH4FXAlEKicKyGb5GwvvTo2nr8he9H4eVDZbpaTLw
XubeT0EFmIEcnVcB0BosZKZjX6Ns3ntI2prIuq4ZoK87KEakr1PT51CURHskdCxxGfaQOqAo8b/L
3/O+Fyqb6qhr69ZZqhnTcD3fijgDMmeqHqM52st8tj7E8nN3yDvZCc/9lRnNfRBi9WPQFqhNQdS+
exKq30uCtj7FcvWRTnOtoVbzmoL987amqBqicyMNZKv9HXt+3+Fxq/07mvhS+TVPcexXeAx7cdPG
uefjcF2sQv789+hxmQJnsnQuKtxldxYw3rvVSa7baMvZY16WbgSZ81c/j7NnvI7EZwEpKnR9XjuD
db7ruDOybZzkNYfuWBDj/jrPU32u/JbsnEcbTm6jHwa/NmPSM1z0J2gxz2wJeU8AfpDnaHGqoOZ7
VFcb+2zzIqF3Iu070vu/4nggN3XtuEVY1PXi7ESR9+MicvO/d7pLVRyllPq/OoASTwnRdVAUjrpT
tJnAJwth+DkdgL5Yur0u1g3nsPEPacpqNcmJ/UQI+D/Orqa7Td/pfiLO4U0gtmA7ceKkadK0TTec
Ju0PhHgXQoJP/1z3v0nVYM6Dl14IkDSj0cyde4Nv7aSmI01xnNCyXKMuX3qEYeipniInh0m8Wjqo
r6DqEe3BtwVSpHlYy5wurYth4lU+iQ5km/TbaGX8k5OhxSWe8dt2B8Q98u91QevwYA2ZSl+x2M6V
AJv2YwBimRU419LbG/Y92YAJORb3T9Qp9RdIXDdVDO5oa+UIXJp/w8ItSDt4ELotftgz+WT7QATl
arSOLhp0v1z2IUsfYFi4K5RiXE/Oq5yH13mkKhlwsK/EzAvGbeLEfNses5AW/smNgKKDmrUtkF5x
eebFyBz/iGxguDd9hokZU3RK8bA+fSkdAN4OlV9bM6j+qL/yJQsLYUJMGuhJpgPgxq8i6qObNERg
23lOhfa3HOnjy9+w9IzzafsurkVxwm+hgWW9tmVffyrCrIwdzxJ3gCatJfQWVttEmQSTX1OmRPpK
x7F8pJrQX1au13brQljwD7iE1aFjzbP12o1CHvK2O/bAfCXKQgQ66NXmpqXHGBZdQDabiUJYrzkK
MUkK+MpORLzeMfE//7qmlb00WYZtN3brDyVENF5kIXoblegiFZ8t7RVbSjQIcE0KJDX2MhwYt15R
/f6MFtriTudWDy1rwFoub6mlTzCsuxs8IttG+Uc1zeJnS21669Borb1kYcOaqJLCmcNKzzR9ZaK1
oNCsxFegW91EtK69khZa+AATWAJKH0CpIQENAnuSqisbigi/c0zahqo0VsAElcgJQNZJ59lbD4j8
dwfkdldDX/u/Ls/+0vwYBq00nx23IaSIUQRyvKSzOLJL09AdRWDl+8sPWZqh88PfeY1g9AXacEe3
iCdEa8gJWqot7izgIOe1S+VCaGMiCHgWuk3T8xCPaGf329iNVtwIcsqKIr1Wqs5+NXUR3aCvaCUz
/3EqjppggcmXEJBow+kFuaTg1LZO4SYd8Akn4Lx6dqpqZAYP2RyhSh4PUwpW1xL9Z942P2yCCVin
RUtnOb10A7Y1eN0fLABabvORrT1hac2MY10woOe70sOaQeBq2NtU2QfksFY29dJyGUYvh1QHig2w
GQkCtHnHIQoWc0+X16r01B7duWOioTxJDm1ajNbKPlxYMxM/MDVRLe2BzS9A5RwsOl+R/qX022OE
uD4tmhuPfOncdiUuWjgCTCxBx2wiFJrS3zJaRAeIxO9tFY13Z3KjsgWc/rJpLdiviSWIdAoWPDKn
r6MD8FGEeue0Awkmf5xUXYXbdpsJHIgkF0EV6OmlhoxwbEGTNUbp249dd9gYAptQgMmeeT37joXU
pTV2sesp/jWw8UmXp2lhN5sYgACNng7nUfraQdmIH+YcnzB4ORlXdtbSMhjnfTVnWeG4mVdAAxXS
p4rYJZRxkAUYp+rt8icsPcI46iFYYvd90VivRTDQZ4CJstgPkTPJcn/bQWaK53U8FUHgDyiVs9ZT
1ZCkchhEMnrEQo/L5a9YMkHD8LnmdsFb4p6qgD40Lv8CVCaYUjL4Lf9cuWnAxJ6wsDvOlc6/XX7m
wsyZVEoCuVhQmdDolRaW9TI54RdRps0XiFakKwayYOumfl5VZOgbaHt6lLrecVAJdiOgUF6uDnOY
b8ukmKxKlFaF4w12+i1E/n2XVU2T9EAr7euOhSuLs2Alpn5e0wEV1Hipe+T2GXjdI2ANw2xNm3Fp
ks7L8y4KQHeEA5g4gfQI6Jcf0DDn7Qrl/6hAAqLjSK2eXEvLff66d8/xoAIorc6ir32tmkPrF9ha
WZjt8jz4cnlDLc2TYe12MWgyTZ57sikaByYX/B+Du3p3WBrdMHTKOwv5RBkUwNLZPFE2jkZK1wpW
S7NjnOvdEIogmt309WwHvMZ1PavICcJ/m+QOKDUF8qALDsovtCces8yFzqelnt0OydZo5o+bZt/U
xHMrLcpimqxXplAO3aUNKdpjIWexiRAU2Zhz0PJuA8nJK/6XhuM18ayfIBMS4EtBTNxdbfsCIw/X
2CP3OKofLz1YIq9mXrrXVrFGVryQ0PiDsX739kFaoJWqHt0Tq8UdCJaGWDUoNQbpsPcscuxF6G27
uXmGQbsIt6O8sdh3lxUSavbZHIo4SqXyV6LEBUswGal4wSYhHNG+cB02P8KMg2eWslqt1QgWbMEk
ooK0quMWtQXe1BAcVym0jWNahk68npxeWgzDlvnUMDtCsesI1rcMorQgp25Uow5cob6tGiuImWtv
nC3Dsjl1oUXrRtkb8mVWdPAF9NFPs9UV48p6L4AuqAmuY5alHNwW6fEcP7s2EL+p84mx9lShhD3J
7ggs/tPYV3Gf0uvLprJwUTDhdp2CVtkQiextyq3hzHnmxbVi96Ke0QGR9vV+Ltj1CCnWjYGoSVPl
45gaBaugnD07Qey2DIJWvNoG76MmAA8tCpI5c+e+nOvCeeoPCfPLtfVZMBcTbdd1NoMEXYBcR0mr
J0TT9d7xvOzz5ZVYMJZ/gHY1qyD8jX7XmDvzT0BdIJ4n6d0MLsCVKGrp/c//v/dcgLxqxiznpXO7
IpEggrkB74y/3/b+xqHdzABTFr7vHTNNoySwCKgz0O+Oxuvo17YnGMY+aZnXBAby4vLwiy94GZM5
KMHV6kyHbU8wTBxpahYgsYsULwsfbWsq0V/Mrq202Hgy/QOl63rp9I0A6Dvt7f432r6ZHyVRabNJ
7y5/w0IYaALqOj+yHRko96UZoPqBMDaNJ9+mz14//yw6r92E86Amrg5dOJAyZxN78ys7iJFVpru2
RkNkPfFN4jGUmuC6CN1SA+sr96X05vyqmni/D/sGfeatkisLvmASJsCuasIccC+Rvynudk8+ZJ0K
9FM0a/LCCzZtouiA8Vcg30m943nHgrftP59A4S0icHrbFtswaaV9UWGO3Jdeej8GCTpVnwDZXw5+
syt7tOBte4xh20zXzANtHPvepfVLBdq8a9m736g/lddElmzjYhj2zcFWQkUXgVTHRhcv/VFxUvFv
aS7WQueFw86kjZpoHaoObEvHzg6/dITaR1pFUcKhxb23Rv2MgDpKLMaa18vTtrS7jMs4YNJTH2U9
e4s4usaJ5/e7sliVfV8wdBMZp0B4EYRV5R993JB26IKn/6XMqmMnmtzrXAqyYukLMdY/DFKEqRzF
u+al5fo6LLvXjI0If7g+jGkQJF1Yb6wDm9C3Ds38nm7c5kX2GihvRwBSMvfjiq0sfcd5Ht8dfzng
81DkGNkbWBU4i21O1L71CMRYuyK6d1ho7dGBmW47Dk0eKbSM9hHAVPCPnJNrN6Nyn81cHFovX0Ne
LngXkzSKj1LMLu71LwDz6eIgKlJehYUG5cvkuuFa1LP0FMP2FXqHUq4gfuAOpEGIXcrb1D5Xb1m5
5ugX7MQ2DL8jFiEOKNdfJk4huWQF7Ej4wHabrNA2D3XErq7HUv+FAPUhf3o2ONhviCVDay09tTRF
hp3bHlib8xBUkXEm69wH74X7vySfuM7ncpvoMg1NMBynksie8/qlL51v/kiHQzGn0RPktnkSZkB2
KQfaHSVupI7XyKcmqKdDmvNfW6YxNCFyuKSjT0IN1ctUNzl4dLobEqGRfNvgZ5t9Z5sVV+j01WFw
rLL2a9e7CmTsek0+7OPlCU0wXGfpriBtERwB8qpid6zS/Rk9WPJtYnFYmfOT372+zFEsaqGa8tKh
QyJBvfhMKNRuC1Kg4fP36KJvtF+yun5J7aG/5Zbsnja3MIQm+K2sxq4+i7W/AJg6AYI4zioGH1nm
r7jdj40bEOm/355C/3cis128pU6NhHDQlSNa3UM2rcQmS6trmLfqGIjAZh6++GV6jYw9Bx1Ef3Ts
ZpMKEhbXsG7dsgZo+bx6odJBsdHyrCCPVUf9q01734S/VdakJ1XAP7nU86qDCwR1cQXlPn/+tu0B
Rr6NeDWufREv0OnW6evcCYcnhLzDSlXj42M1NEFvMuQ8HVnI3zxL2WnMQg9VRxo2YyxG2FpihX17
Dz6l1Q21sOAm5i0SEwg+qoa/jaVAtN7rOfZKd45TEB6vHBkfh1ahyfsDoY6wnaaAvNiB1d6VkN71
72TUT/7OHyXk28vKGTdJnoISxbBuQAYhBuPgc86ZxXhUwa+J+TyBfOvjtuU3DnCb0BAKuV7x1iFx
BTYFUNbonccacFpefsDSghgWDh7qrkeIGLx4+Ji968snFWXdFQW94cYnGDbut75CeObxtyZLf1UN
PGtgeT/GDOHn5U9YcFImV5qb8nKuA87eslqS5qopiZ9fhy0X20Lb0ITBebTjc2Bn5ZuNdvcbC6Dg
z3RuihUI4sJ+NaFvWdeGHohqyrcGG/PzVHSww6qov7cgLr7qRLHGIrYwTSYEjuD6N1mk9F/AHJr1
O5FJpzmCoarh21yVybPkOlmWzyQv3tyuz/a137SPNsheym37yMS+kaYGDTI64F8gwkkfu6EEI0mu
qfoBaeBp7SEfl2BDEwIXOJ0XliKyjyovv6gpOJ5bFmzePHTQwZKDvKfirs7U500716Rbsuo+rDhE
Gt9IT+w6ZmM55jGDXvA2V2jSLVVWNJARdM5v7uSK+0YFgAwWU1LNQrwW1mjvt32GYeGF8nwOr+q9
/CmNguRH38ghG1ey3Ev71jjC4fi0VwYFf6Mhm+dEaDHrOGPlJmUnGpoouMwGiacuuffijTgHm1Ee
yrySMbQTN1le+A8noVt6jpNRrfc9MHBxUw4/FYSdVrzfh+4jBMnM3yHapFxoY4+T3lvB9aT24IGL
+/5ro942rC2GN+IPKHj22nU6vZdZe9Rz+5p14Upu4k/Z4J9WJIx9jkreRd4VdaaR+bbeh3F9Uvso
HnZiD/xk0sT5DinJ/X2wy3df3vzYSdRO7fQe9KCxir82K1trae7O/797gX6a5shVmDveQPOhBd7q
K+rgTK5l+D48XPGB5//fj5/TGbInmLy+aT6Vsr6x7OmbW69hN5Ze/2wx74Yvy6wbIR2q95FEq2SZ
5kewL9zXXr2b60qu7K8PzQ/f4P39kFxU8K9QrdhruwaTVOO2cc/839t2lxF9dLqLGDresLCZE6Mn
6dwPfHV56KW5N5ySBSGVKKil3lczmN9DSsvPjZLutQqGNcaIpfk3PFPep3zIB0wNZGjr/L5p70jU
xn69sjsXZt4MO6IIwE3WCpiHnnD1zfRvd8rS3abpMaOOWkoqRIW940DjDJm12MMzSLdJ2zb8h9LR
lbqREL+EV+q+NOM3332+/Nof001gYMNk/UKi3BLCpNTX+ou9BwEMdJ6++VXi7sq7OsleLz9nae4N
y7XGevIFUZj7ok1GWYN6aG1qFjamGWKMPW+CucYX6Oq5t8s4b177tZb0pdc2jNVvghY6sKPe+203
/kfF4NcJKQAKWHEGS+9u2KuHLmAbhHF6P6cyrqL/CFB8KLCtRHhLb2+YLCEBGUqCTVOHx0w2Mbcf
L6/mx1wM2DWGpfZ9NcwtxcgFAAyv5O5BJ8PVEz80O7lGd77w8mYYIezCKUONqalRA8kiZFujjbZq
gujnbALd0lTDmPShU0em2ngCu+zluVl6b+MQDkgkoiY8Dw6YgvUj2Bg4mFyMvSJAdWTwXnl4nU+P
kbXiFT8GWoSuScMo0hG5eSRD9l4IhICsHrmjv4xgmAYVyZvD5WGW3pMjEClaa1fYBUdvAuhr38tA
wIhv8Ytvo9MlGd8XLIgra5u3MfHyczBwL1MlvE2+H6rbfu1qeV7DDwIsEwnfjHlX2xb2ZDCx36oi
j2qq96U13fs8PUrqrqC5l7aQYbdTGxDia6yIO5yYvinZSnZqadoNq52irmkIWlT2th/u3TZMZCh7
dJ7VT2eg0zanY+LewfOFzsu+hWuYoufM6krsqa5eMa6lzWoC3Wt3SKfah+MJRAoxv/YALo/YsarY
A7QeHOk3Q1juex0mXb6GFFlYdBP1DnUKFrgjPggNaLsqcGL0WoCMJk6DTyr8fNlpLJwDJujdGfN2
GDUMQiswUTriSAKKO1m1cjNY2FAm4D2iDshtlaX2QDLGQEHcattbcR9Lb35+5LuYuVOT1xFgFvd0
OPnqc9Af2/Tr5UlZ2K6mRHDQI1dQCgztMXc/D30ykj5Bf9gud9eofZYmxv377fORWqR1sJ1ojbP3
P8W/XH71pXENC7ahykNGhUMgCzkaI9OnsOQrE740tGHEGgIODvHgHMIyTbQ1QpmjWrGuhaFN7Prk
g30DlUBUgssfTv+oyUpGbmlc+vcsZ7Vw9XDefjbp9h3RO4uvqWMuDW2ctrJK6x7QPITdkl1FI9+V
zhpT0ML2MwHq2p/AVKAw0SjxHfwWiQbx07fzZBJrSJIF2/HP/7+3HfAoAWRR4Ane75b84OWPNtyC
z4Q4+3m+3g3dj0XtNN15yq00EaLb6WwNtLgU/Pne32NDdqLyUwsOUQJq3dZfZ6c+tHWQ1AR+5a60
yhtB293c3aqo3W2yJ9+wU505FKUhLDOxShSdUHAf5LbzyjdMNXWAshgpTFWUR9Z/7sP9tlc27FT5
cy7pjHEjy4tD3sVZ9WPTyCYmvWyI1LMLv9iK61KfvI1hhwlFJ3MbVlAXP2dv7l25Y8Hjtvc1bJTL
yaK4Rql9Z19D5r32DpfHXbq7muhzhf3lFhkGnm6qe3nF7n47n0lyYz1ku7VoZsEJ/AM7l9SefYpI
MtA/dN3vudfFYXirQ3J1+SMWHJgJO/cKYO58L1BAz7rAC0ZJmE8rO9s9W8cH4aoJOS+jLBXl7GN+
kuCqSQBUODR3+SGL0y/Tp5N35SVJHj9de1bsP95m37Z90Pll3nke0ssxhBSy3pfiGKqTpts8mqmD
LLVbdRGHRyOde4QruEnpRhdgQs3PqWSABFO198pwp0O1gwDNymm9sH9MSHkPUxU+t9UerMt3tAIv
ZZHubabBZbbK6LFwjJgocq9rCBqEz8sciaSj2V3URonbriV1F3aoCSNXPc9RDcSxOhEPQDRb8L3K
mmabZzdx5EEJYU/PwwQ10X0G+umZPG3ahyaEvFJdL5Q7Y1GjGiX46wou+PLIZ7/1gVmZDK1yZhQk
AhhZD/2NmIcYmYpnjZsgsnRvUK1dA5t9SCYNxQGTeT8qW4+XJeYm+Nwe+E32I7wf4yvr2btpDsUN
fWxur8mXy9+0tMiG1YLo2Wv7Go/qqn3LPrlr7m1pbxqna51HNbX6DOnFyosLKO8W+ffB3sT4gwky
zlhGvLDgFKPP5JHxt45By/H75QlZeHETOT4HkIp2Sgw9RmXcdT99L0eXwMrJtTS4ERCjThm1dQRf
Zvn1flT9VTHJhOYbr3smVnyAFlzV9TgXW8i0hV6198Ytsn3Ykv9gxFWlW8Bz1N7VVdygLRtEEStm
9Qct/4FdmQBxAjlekqHtZ99/VwnUTK6HaysJ91Ey3z9Up+pEks/h8Vf1enmB/6zkR487m8K7g0qD
IqK2z7cd+079Th9cFQcP0GdWhzpWr/+l9/Vde2cdi7twl/5ca8lZOA5MTlWZWRWCcvjSCL4jLrgd
xSVpPwXj+RIgqzVivfM++ujTDGtuo1QNugRnakmfs+5U0WjXdJ9T55mpK9KtZfGW/NOfC8K7GbSi
xg7FBAqFjKmEkPkI+ugrd5YxlXIXUfdTC4MH3ftnL9enmqa3bgodlLpJ6trdB3z+pKc1toWliTU8
QeOAI8ZK8SqufC6yncgfMvuhYyvt0Ave0USXp7oqEBp0al/Z1T4K1AFX5W0BggkoH4qSSZlBro+i
Ar/rLG9X8eqzam900LYr9/oFd2NCyaUIB6tP4dyBJj4FOQifm7S6tYtsW77S5FAlWR9aELxFFoUm
tnVFsm35ShM2TgSUZyyI7OzHfOey6yb7WdC9XGs/WpoVw/49BhhKAOWXfeqnSda3n1TjHnRdrgT2
CzZoygs3rBEUglk4QMbEcVC9OJGpjgNxa01xoFaC4oVQxASLQ/WrciA/ipkvhge3haBC54OQ3LuT
VXPddGuMFktTZZzibYkWsBYF030+QWnqxOYDK1ZMa2low3A5BKCk5hpOn5IyrlAAO4RTV4Jplpcr
p+3H1uuYUHEEgZM9ou9/r/SP0LvTa81lH7+6Y4LA26IuISGGcbX/OEVfVXfXrTGHLQ19Xu93nhWK
d0NZn49CIU6WdyzTh3JbZsgxAeCyISBGcPDWaLKDBKbYVl13TNg30wUr/fMsu54PXu23MNiUPXRM
xHdJG9JZMwYmzNqRfsAVZFs045hw7yrNwZ2tMbQ/7Uvvk11uyrc7JsxbZS0EgAmipBaCWQ51bmZa
r7iVjy3eMdWA4WVT34pyJGncz8V8tKJri76E6hkUjptOC8eEeA9NqEsLugz72m6++2y+F036n+R6
23Ka+CqQl52tER/gpmmSB2mi+n4lglyYGxNbBQqctKrLFhezpoLUXu3HQ+cCBSjvVdHtJj9YK0N9
HG04JtAKrbdFVUccDyrcAyunqyB4dticyLWa04LLMmHdjQ/+ARZgYwa5+Jr3YE7VXy6HvQuexYRQ
pbZThVaPM9Vpwl9DxbPEZry6144sny8/YWlyjHM1gFRxil59hZJNYO+tqpTXoEHqd1BsyPa5roJt
bt0EUqGrSNQdR+DsuEnEb6ItcstB6FAjeFbOjLYljsV1qytoRqH/A1QA6qpxu7Pc5cNYrFxAlnar
cagOvI0YyzFP4NK8J1Z6B5x9Qqboocn5NavGlccsbSXjgPW9qOo7RyIP0kU/BBsqiHjTNZqdhcFN
SFXTAYQoCIx5dPIkJzIe5hU/t7BPTTxVqpnOQh2M6EqMvQJsYyM6vTaxUIeOCd1uc7Dyuxqv3eQ6
bkIeI5lzefMvTcjZKN4d3KMkSrn+2bvVt0Je93rFKX+Io8Ybn6fp3bhN5UL9rmXncQUkf045UnHF
mMVSdrvSfSqdz6Veo/xfMGATUOX0gwcGEXwDCVWCildc8S8RufXX4Dd/LvT/Xk8dE6Zd9mg0zofz
9H99FQl9eJwersK7k72b4ifruIpEWNpChiFrv7a1hxXeh+LGFV+Vm8dB/X3bOhvG25YEnewMY3P7
mOmbfO3mvrR/DGtFs5xHyhnjiv4tghQgKHzjTW9s4qkiARYKL6xwh4WKDM74GB2s2zyxiafykMD9
30tP06e5Ps5reNCFBTTZSMHUMDI7hG2m0+ewGeKuOYaCbpwPw1KHHNJWUV3iUhzmI9S0pidvWA1y
lt7cMNdQK69s4MJAzwCV9GueP5b147Z1PO+cd54AGwJixR2Gbv1TQ6DBvXERvb/HtQqa1ulMkWwW
bFdL9C6VayLbC87LhE31UpY5b/+k4gt5GBzLT7QTQMmbqLQ+lJlr7zwUkB+gbOPt6jZyjpenamkV
DCN1CotwP8USp171BE4+sQvCwN+52l+JZReO8MCwVkuXVNO8wQNE7yVTI15SRuTO8fP5BjysAsx5
HVn5mAXPYOKqIIQNbpE5wrPovRg+0XzloF0a95y/eLefbNF5lStx1awFu7KK9spb5bBYmH8TOcU9
YfUW7hJ7x/8vCPcgbYpluc0Bm4gpiVQjomRs19Kv/+u01r8q25lfN20c77ze7+aERA7vVYPuD0pu
qfhBph+Ufrk89MJ0mzXr5twMVXUOyuDDdWWhoevX5XEX5tosVLcQtEEvlz3uZXEc5O8CWfPx8+Wh
l175/P+72QBLmU6DErfZYj5ATThda+P5yHrOErGGx2FiSiP0WyMNnEve+DcD70evTtDPg0b9G4iA
Uaj2dWNAID3TC5+KNWjxR/7o/GD37w/KM4vQPK+y09BpW9eHvKAQw4XsMyhgrS6vQU0TFrRnh9Z1
QmBcGneo0quyo3Tqri/P6Ye58/M7GL6p7mc+kDqSt8yTxfidVJMYVUyQZQOPJGgxNTv6RTvM4qTg
ILUVCwiJFTdCjn37HAUFAYXlNIxMNLGvqPyPCan0Ly/wqpbt+RTaHroetTNuuZGe39dwdWeY36A8
L3/kAl0+8dTnuomDqFkjaf5ok2F8E3uWWZ7s2j7iT8KdoxPKzW15Bl6JtaDzT3XWDDrPDzD8HONh
2rDZIbe2D94btfOUysCLN2Zdnd0g1BjSk3Bo5qrbGRIZwODzKNA9x/2jtAY3ztJsgLdBQ3o9W2Da
rcEsdZUK5dhINUhWAh4dFLUsdxR6y9FzL6NAAoaStwXU+SwVpdBedl2rIFdCy4gM1+BOC+sqKUtR
FVYC8RKbvVzeWwtTadanbTRc+hTpg89ssrM7dHcw5wr9Kc6WfOp5Jg3v2OUU3NnuHJx8j03uDpKu
qY8s96AeLr//R67sPL4RmclOexHLWfmUsYy0se3V5Ct4W6WKe5vLlZrFgvMxsXeqrJGTwyydpE3Y
rpl6GnMy1InX6Ong0u6eB2Lt8vZhqfH8RYYHJW5ei6aJvNNcAftODkSyYXhI3UC69ChEP6IORhFv
2cMVNGZbkNYzoJx/DUNXuXeD1m34ClmSqAziMrS4Xe/Gwo5yFFsqmjlfdaEU0XHQ5AWRNxOKcRa/
R27a+w3KMJmTDdUYfIRZRbJDQlnLrOJUy+K7hqTBfi6DJlFpdCOJnjeEOeepMg6FhlWRnAeveJKp
YulOdgD93oYaFrQS95930Ud+wHD+U1g4AiEuO5GsgUpbKL7VGjtglv5TAw3ylfv6gg2aqELbqQVU
4WR0a1GfX/Vt0XpJWAgn3122kaWvMNxxFtFmmFiUn0BujyJ5kKKD3neOGeVHz+nX2pP+iI1+MFkm
1DADT14JJlR0hbWVr/QhddEAcTU0Vhj9qP2R1cFOaS2Fc+irdq6fwUfBwiLpWD6PNkRJVVQ+V6iC
1WD+Zdqyh3gO3S5MqsEu7JWpXnAXZvUxwPMjWfD0sauiMqnAv7Gz54ruGz6v5YvOZ8QH02AWIn0b
ElZZL4bbPOskd1CmBSD1rSJVHhGc2VE0XstgqiecxQGtv0q/oc6a5NTCTjJRmYXMhOBhPZ0KwL4P
Nk2BR0Gjr/p6eSMt+EEz1OV5CJl6Z9Yna5qiT0PbPo3e+Lt3+vlQzWmThJ69EvIsbFkz8mVt5aI1
qs5PQT+h47zRlSyvSMlrVsdeNWrvGkDiFgm5yx+2sC3MgFjnjXSYVfW3veV6JPF0CGYonnHaJ2Ez
d2tx0dL8Ga7dzjSfwAUVot8517OPL5mnBqwlAhmWOooK0CdSKGiqz6Mzi3JLkxm8pInsDCDIKdJ2
yh9ZlNr9N9aLPn/0wY20Ulde2nSGk6wkHRDyptFtnef9E0k9/dyX2ZdtK2OEvhVEukvR2dEtYAMo
nTBxpKBofJJNvsYOtmCvJqATbDViqKa2urWCuknvQAAWtj9zYXVSx0XktM4NjpkoH+N8zKj/DSi1
yNmCGA5thxgbAr1OE+2LLrhXYTnEkBlw9xnUR2JgfJ+jFkSwlyfxQ/AztoCJb+RZ3UyS8O7WslOK
rL4PxOf8ye8zb94T1baAEYMARemffAigbRvngRP49/2EWv6166ayfZ4os6YfaUFyf9hffqsFo3ON
pQ0rG8hQyx9OkIjq0iTlHfmepSXq+WhxKnaXH7KwOU3U39Q6M5SA2/6W5h3qAwjS32Aia9Hnn03y
gbM3kX8ynXWkMtqf5pqAFjEGjJ+x+4BWU3XH8z6cWOKGEfdAyD+GnruzlGeXkDQEyF0+CmiF19+F
Hh1bfddBKX0/sWo7rRGMNzaTcWBHNcTRaSTbRHbE3yEC8TxQynNdiRiBVKXvmmqweKxKZuunagzt
OT+oNG/KO+FDTxTYYb/lfsxzVB+LuLZEr9h+ZkMdWvHk9h6dV1ZzYaL/kSAfA6tX4Gk8oXPQeRpc
hE0JrTl527SOJhiuoK0PKiDVn0jvfBvaWtzPpBi2ebA/ZvMuaVEL6fgkn+kNuJJm8KaWjRvPYxGs
gd8WdrqJfXPycLJbL81udTVl9QOBcCetdnbGizBRbpeXP7dNkhHo2VOjUw29oFv0IvEgwcr3wcMc
0bxfwSosfIiJbVMe6duqqbNT0HZgsqwgJsaSynJYCtpBJ1xL9izsJRPn5lPaCwt14UeEaoXYd61f
1tceBcP7ikNc+A6Tg9kXdaTcVg6nuszZc4g0TuKPaQvJc9m3h22LYdx8I8Dggetw+1ucV9r61YAJ
Nv8ZtEP36/L4C8GEia4dPbvQfW5NtxCqUfQOtJy1eAh8mqdBDI1ZYu+bwEJqoqhG9LzuLj90YWVM
2O2ApMWIdsXqlDdnNFY8Te4oTjmbsu7p//+EgAbmXdsFV3maom3pKObgMR28DNr17TZGwsC8W4cA
gauuqvh3X0yvkkAVorTxhG1v7v2dKRQuQvmgsaubruyLRIylH+fzmuV9NPHnaTGCLLtR3PKR8zqq
GQo4qQPWcK3B9rnt1Y2jeCrtvqRBENw2AmoQaoAsvFL+4+XBPzK286sbXon7sg4iP+huaNE+pBqA
/nIer/suiLa9vXnxBOrzXLhx3N8iGyEvMtWMuMcoCMd5zV98dB3BJ5g90QoxbUnBenprQ1Qi9pGD
Y618Ytz5Vjv/x9m7NcmJM8/Dn4gIAUKIW6AP03P0HOyxbwjP2hYgBAiBhPj0/+x9b/bX7zOeiLnz
OrzdtJBUVVlZmfUHJc87y3SZCzI+t4M2GhrEA3UF39zeOIgBYjLzo2HMd/bQ/w9D15tv1qSKrlWX
LfQnBEogEK5qkX6q3YhlutikLAG0adk8/6OUSIcdfBl6f7QrqJR/30nv/YCLbSqVhV0avNOvzbZA
q805jxHeD7Pk9z79Yp+26bK4ivvhdWvsi51Dlk9gyn4i4mAHXVbmdBsymyDhu4r0/CZU0+x4RR8h
0/6pMRF8wUW4iWKFVimdoNVLYQoyNO5VKkynJYl5+/viv7M/L0vyASQ2EJ6j7gSamdiRUD6DN5wU
pqYfoKzvrP9lES7Cpp5nKD2evAvCkkwjTBgy/UHm8t6Hn//+PyleVLWR8rDRPcHlG9LrjKzH2aUf
0cDeW5uLq7+ZDV0G2Ua/gQ3bwrTJA0+y4Cum79sPnv+9b7g8WouwACLS+mTWuX42aQWd7IlYNAom
6j77JRfnK1pkpqAyXF2Z1sLaK9xYLkZIVE0aorR/30XvvYeLQ8ZG9DbGlMqTyzBojq4eKTZs2k99
+OUAZaXWNUQVO5yG0Yw7qqByCgHDD5Lrd97A5eSkJ24LDPL30xKNsGMScFGh0NDN1x7qz597/osz
PPC51wxyjic2sjQfQv9nHBNe/v3D33v+c2z77wmIExjyQY75NHA+FtECH8AFCXyB9sCfz33D+Zv/
8w0knoKNge16gq/7V4yDPaNn4SGp/qEB3Xs/4eIQe62Dtp8XffJtL3NokUHtV9YGwnjYqX//De/s
z8sxSmXQzW26djxpZaNCdviKBezgT3569H9XqGF69CN6bCcSjQ//rj6IZ58ibXF2iacoCGuvliTd
iXi3Z3RzRVhr/kGO9d7SX5zbpYaQH/G9Oi20GfIF/Whoj0GALAzsZ9ogCJGXWAp32oQQ4ocixDSD
R8i3+xEt68+t/GXFpzalFuiLjqcoS9O8itF83djnHFDZ5QylqWQgO4HFcUs7IfYiup+9C+PzBfT3
bfnO8l8WeyZrXSr0rHD921fhKN2fQ+NKPkx+3vuC89//5+war7Yk7tb6xGuUXRF7Rue7KmdYM+z+
/gveOViX+JCAduUIugKs2UJhSowIJeXUrS9///D3nv4i/nLURGm8rFgej2uZc+GLzcDOAf6qH7UI
3nv+i6PLGj2pIZDqJPlwgJ9dUnbis/nDJUAkKm5dAGD2FLXLG1twpFxqX6ZzdPz7Ar339BfHV8Bf
eptrrU/AuBfc+7C1mmB0+/r3T39n+S9hId2YWk5zUJ+Wle+j86WDvvOh/Xj7v/P4l4AQ50u2pZis
PJlenp1zcMJw/xjFPrc5L9vVDiadE4pUfL4b/vGrjorRf4gLvLc6F4EX3YMJ41lzfxLevkLf4Q/s
xOeyjz+0+3pvdc5f/J+zG0EDLAnaDnFXaog/wzdlIvXnrHfZpVfOEjn4rlnanmgcbXEuaK/ttxjm
lNFHc87vPf7F4a2sBAC74GqO3XhuT6fiyzqjvP7c3rw4twI6rpy3qTqpZOtK5vj+3/OFguDxc19w
kTSTbBCRz+LxxELkhaAF9Cc68luAlR/tznfQB3JxeF0WrqsORXOCuLfIvZujgket2cOX6blbJnP4
zA9JLkcfDZtJQFaUGG7gUHyW8yud7T7+WKr8fyGWDAXQuQP3n33aDGqYcfWokzf6ZnGRPJFzJPMk
m8pWbjBwDAdly7//mv+9q5LsMpdu+QwIiOO1CPukQ7ehzljJ/u8f/r+PdHI5Fzk0C1gnQYRfci5V
l3m6ZdvgoPLXf6oWTi4HJM0Sz5F2rD+5AEro/wYDiGV/6rZLLockIfzcJRwKxyeajjaXC9C+DeX8
35fmvXW/OM1LCmmGNdTdiRMWn0jaZzdQzGo/SOPeW/iL01z5SSTgm/cnHYO6cV54AUGkIl4+ZzUP
8u7/3aNLlVFXezmcFo88cVhmfZy7avrkprw4yQraOFPGuDxV8NETHobH9bBuH8T4d9bmclhSb1UC
81PRw/zWbwU80x9gNzbkov5obd77govzC8vbKpN1hgpSwipBjRPQHwNaZAi1pQ8O1ju753JYkvh6
yyRyFCw/XHX/valT/JBPbc3LQUno3TfSw1r15NFfLf69ExDHvn7uw8+L9p/LTYzjZvuq60++s7t/
X23IPkye31v583L958NJnMI6so70KQqnJlfN6ksfz0+z/NCb/n/HGLgV/99vUPD24vCxws4USf0Y
iQ5+SlIE8KyAB7v+pKVccjkvWSXJIJ09pyktBNIqEJtf0j5oPsB/wv8vllw25BFj+MX55a62SLVQ
ZpCVDz+aWunxaUHc/LqA8hbsIsvlL2FE2+8x2WGOBqTHtso3tvGuz5WDJvjO8nBeGURrRkydUAU6
WrNgbfK26YHWRi6TUWnAOQ13ACsjdR9uwzqeBqdHeeRikVyheRJ5KnYNnpirbzCz7OGuZVIY8eay
xyPu3VTNUTnEa10XEaENRCNT0d7BlHtuyyiBYPZ+OPM5dUTVbTQN+mQ0+uvXDnn2lZMOomCqDtpd
Bgbod5Sf9pUMdb3tRLWFP4le6i9pROJ7vVZh6bMofvT1sH0hcdU8CduT4xIrhW+LlqxwdmEPS98G
JA/Gpn2ltIPtIg+U3Cm0FvdOyY0A5q3oM5hk6ZH31u3tkKjfTEl2RZDs2AMGFdqo0Cbjf+TUeVcw
+BDiBcOL7m6R0XnF6opEYNyBqmoGym+zDZBCnmWT7q+GZFt/MCGWbyiE2JcFQgR7jMQvOz2c3wFj
an7W3qHjzPvpzJFBZ2+vaMu++KwW1xTd9RHmcWprc7ZVc9FlPYtz01buWdS92EMta5tzv4XddV2h
51FxE6ylRvcaaU4T2VyAlbGjGGbZbZo119HEaXfmEqe0XMi07InWJs1p4IYvYiTU52TLxr2CWMQP
DBug4QrD2gYJIIO5VZTNuB3NaEIDlFCvNyTbOtRc1TrfD6PnVyxCCabmDHQQCa3HBSRvTl8oc91S
CgbSMqFdSvNBLm131NlAXzFwhnFWYdeQ7qtALd8yrEJ4RHEe0twSb36SuRuTnAd1yK8VKKsvcsmC
76grRcmnahyue/DTSxe7+rsyc/hbhOEqTrqRW192g6ZJGQ9U9Dewx8MEOTF8e2yTICN70fXJcWWB
/CW1Xr4vmxL31eKUz5dxhZ710AX7hRhxVS8bfxkWuMflJAyRV4Bn3B0DTB2sxdJunOcblz48GRHz
W+MJjb+QrdHbQyMtm65EJ0J/1KKqfg9BeO5LZXMVl5HmZjiwFJdFs2Y2yLlu3W2aAScqpgHTTZqA
vJUH2Zkb0PqRxKWfUu2LSKLlUsBipH4wiobwVJujec4TYtN/+i3CckLF3dAyrp0meTV7OV6RJoxL
l0E2+pZBClHmahNblEe1nGeQEMALK6kHe/poQtmlMJ6oeH8bUDe2ewHGKqSMTB3601Iz8tI1rjG7
SOI6KGYJit+u6Va0DEO+RHgMjcP7iHGqWn1pvVDV97Bd+rjQE6loAZBwMEfFDOsfz9LeN4mDKyWs
7FuZZ7YCcNsgNYRbpmx5/+YCHNuCo2qdJBSPPd2OYGJU9S3cnsMFqe88mdJU0ON7JAkjBgLqk6jz
ZQoTWSrUuapQ4zzjtVVmzeDymLh0l2Zr2u+gTQ+9MRbNWAueTBHEIKuUiAPf6rA7wPl5GvJN0u4Q
t9pEOeM2Om6wuhr3gU7SqUxcP5IDHnbWJt+EUNQWFWVVdNco1aQFXBmFz9M4lv2L70Y1q2JZ2mTL
IbWT0N0Sg+RZSKPDbCkJAWnpziWqQZkbVexEs2UZn5oYwFjulFvnI9TvxvBm9euY1Hlgk9Y1eTr7
ZIIBIcZiykVFQfSP0KJd0V/1C/TMGahx2StGU3rUIFBr5+xV4tKzN8JvZtkFTcv4Feihbe8x4WwT
ZvMtCtfgB8BWxGIcc+bczRCGc7QXzbbSa/gFDnAlcZZ20uYRlt/ugw2m5T8l+gf2lxRdrU/A9+Hm
krugdR1YFJB/XhA1FsGeSDw38055MtXHZvMdHOHlJLcrGm5eQWagNUtRp9kY7m0YGl4o4w2D1Eni
2PfGMnMn3ZZtX6TVerpGwSVNLsd0WwplA+gTJ7hgXWGiptNlTbWwD6xOVV+YxlfsKrQp3W4J7ImL
QdBI7Gk4boc6xTb46cdtsVcu83rZI/GuYNNF6jbekTnT87Xq19iUczfH6Zj3NprIQwiPVf+1nTq1
HDKaSYyhZqoazUMquI5xI06xRWwNxopcDxO4DX/qJFDxQ1WJjP0hjAfhz8Zi9gqEtgxhMd2yxh7a
dWDuKqhV2G84R3KbfnuRpeIFaJN0+2ZKhN+RqG1czr1ol2dDo/oZrS1PXuZMWZhQgAEemR41NNu6
pmANRmzyJpFMXqOWAOE88QJST4WSoXLPEKdQ/bExUQAtINdFQwfZt1XXEmYBLKt/ikwhgKSuakjB
dBalLxAoqrod7EBx6CsvgvFAMJdA8gbX4lj6Ye6ebVzx5JZpWbNjO8H6tlwg7RwfBC4Wf+t0O0w3
aZjAMBE7truSQ6jHEbgmX9pjhVPcI0bg5ita3ei+jLg3osAugdjp2FCqMT0ZWnfLFgL5+QFUP/9Y
K7Avrgxfw5+g5iUM1o9z100vW9s6cx2ZWW5lYC2eJJHxNkGvD/ZANx0EEzHkO3FkTND+sFWPs4aJ
IULyVbTnKyweMT+UC+MwD40bBJax+26x2XadcN++waCnSg4KrAmzC1fbIYautdU71oBI/p3NYZrd
wqe6y94odEhDV6o2tex6aZc03k+xqbqjpb0i+zMnw//ULNyy3YJBt5QWMCUfPUR22aDcqXNx5v4M
ZI5vbNov4W2FTS2u2KLq71jCtYkPTRXPMTw8qHNdDEJklqz8IIdpS780Ken0tyjtO/lFEir81/O8
t2Ql5SJY7jkGgPqSQEB4RF01Bzq7h+RHO9yA5jnJR92yOIPWAuYCKxzWvl0PRIXVsBSsn8fti0Ce
NOF5x23qftMo0h3YtvXom+8U0I5+8HVHp3wJ2Ox+cM+QXcAXRIUCz0hTe/ANi+WTQDmt7xjrBb02
a4TuT45zNeo30EXnfxKxcfqghKqjPQlh8QiJ1HBW/Q7cwgSii0MM86tjxcYlK82Z/Xmnm4VGV6ud
oDCmY7Fmx46iy7DX6wxx1aWJOKtyufbEXzFJhL5SdEhRUXar869VmE4O7nxmhKEC31abvs3dNiNI
1OMgZgwTYmjNFKQFN3w/1BX0IHhPgyNtu5WXvhtMCGeozYVlVIEcWRAGW8ccAkspKZpo0vsOESYG
4dpKseOE9vSJKMz33WlMXLmsFLD0emu7MIPplqLdI2xJ6uFGoR/OrriKXXKN+cbOn2DvrvgAxKxB
Vx44YDX96rYp0IWKMG18H0IcvPoxGoLdaVg9YfaYSz4XUTZ2z2tik1sR1IMdoF2J3Od6rjFnla9B
G2V3gRHJtYtHqo4LKCjRPsqATNdl5VSbQTUFDTJcNFJ2Ui756iXlc56t8RrDg2Lx1OaDg7tvXUL8
SdHvVLs+fNlsHYDV0sqgfaBiGPtrjUVLvhpmp3bI462v6kJizNQfXR+l2wE3sSd5OsgeR6/FuATN
ozQQ7AiDvjD46QJt+CmNmua0wsQGgnLdpBF16dJIhKYlWjUkFnVfwTU8aypC841Ma/KCSjOu9nO7
YWorhannD8WnUfzk9YLcjnukAaXnvu+nHE4g6zMEjhr9oNRU29+qiSf+x41MNV/CziaYZvQrb28y
U7OuGJIZKkUNCep6j9zWqO+sAe92p3DOyW/MDkIJEjFwE7cYbzPAmk0V13eixRvKOQS1pytvInD2
ol5t6VMUxnx643XcTru4Wjp6Reno5z3vBr8WdPCzvo2SmrnfUmOxy3TSi95Bstzagx6cal4MT2MB
xwUSmZLo1ZhvfETwOQaYzshwCO2E4qOaNzrtNW+QiR4ondcf04QY/CZsFwuW25qzZo80fxbPbsno
+AjdjHm7zrrJiD2kopGR4CdV9ClBwk9weWE8rcmJB7314MK0eYKOgqnvm4jhSNEO9rKvC6ZHNQcJ
f4ibXe8b/ltABhSpmW6qqfC28xPmQ6EbMO7htposz41GsClEO4/8JsO6b9B76VFQANtz9SH29Whu
YrnpfleDNlqEQYL4mOvMT9uO4sre8qiyLj64LBOqkHOP2pQkk1uKacUoMWLuZlXJTItUa0GyEpYm
ibS4ToZ2A0hWS0euEtDWfinIX5k8o6Ck7wI3+TCH6Q1SvAkZ/Qbh3Wz8pjZoqR4WFMbXZHRIEl2Q
bjhzuITIlcxIEt5U0Od88e2IW9EsfTcXvFOYz2AowvcCk2SqQFFk3kQ7UXqUockmmSMC0q825LO9
W2fWfctIOtbf6jqJH1PLMaq3tMNy09ZrVF2H4cS2/ZxSKw9KCNwQTqVZQeszqUZVqZj21I5n6Mxi
ZhlAEe4E7ck6Fh49IrBjJoJqw+spIyVZXPrIOYMrEUYXUvqApAEnmlC4/5R0NSmoUl2LPw+oWaBl
wTH0tX3xQ9hIXOBTUkJ3PZ3LbIX48bOF5c7XIZ5RqAw9RSCgYWSDvUgje8e3mPkSz9g8yVSbnz6k
w8NiycjugfrJ7m7ANPo3xM/FvGLG20J6Xp7/ba/pcEB+LKYvKmApqn5I92uk+Y3W+7qvJBJE0D9x
I/dVjDoJ7dntFjz+1h1JKDDkbj3bglIbHGBNOwfMr2rCosI2HEq5bn2/kw1C3+s8sqG/HypohhYL
Sit+16eOwFNC+inHcAly8rj2mAqAEgP7Fk1gc7zh0EGG3NExvpFj3N4GWbRCtVMi29rhlOF0bj14
Qv9Gc76bghXiu+ocJaoZ1iA52M4CvszBWmMq12V4zIUa5UpQEJdfVbNhLwInFqAyiSnkuRJkhH6c
GrpB7YRNtmrHQ1RQyxAv2wENiSFUuQhhjvxoUL1Bfjbeuni/YmTvldgzvBNTj1MVBbB/IP15GQhI
0P56zoi+WohtbV71EqltFcfW7InLZr0bdV9/l32gfiPMSl2OZEBTGsUJCq+ux/X7Aybgs9ylqXU4
6Ekmz9Jh7dWAYqQpgL7QaUcyMvO9CWZsJ4MhFreDZ7tJ9hBnPPfkMCr6vCU+WABfyKBDqkG2sM4H
fp5RbZq15nAXcxNO42pwJnWfVb91tq7OFP1osOXqCT8rSQckAw5jcAMObIDt59IRaXQ/TvFNhSTo
OmvAT82l890xW4TGLgKz/D6Z6i0tpJ/be9YlaXWqgmjWJVUJjhPyYozSYTaUvQ0JaRdA9Wrr8qlL
cW1magvt0cWzCw8agWVn+i1EjWKVDpDndtiUFAOjeJC4TqLcZ0DshLLwsJlDYqa8A08K889jaF9d
HWOfRPCSUs/DKlAuYFgLHs6CkQoIkuZreus8YJpnzSZ2I0I3taem7ioYjzYWyS+c5BGuMGoN6CEC
rT3vObg/UerZSZqqLZUbgD9ZroY9R811FVSY10GVaQAMgduAEc7zXv4KMYWujBRBYREwak4LxkgO
mAXAFsApuXbaRndZDIQnB9slzoqOu6krhyDagoKCgf1GwOeDRKuqm/56INsmiqz35o6SybrSI/+V
97IS2BNICyNzResxhicaw0lbhsWeMUysxmrUdoukPqrKXrr6m4is+Cpb3T0gOzxHkszIF8mNxiiq
sw8bAwSrA2oTZAV1QK4l6t5xB6Xp8MTWJp0w2hefq+kqtl0EHKxH0jxMiMw30I6Ib+MgWJ612vox
r33T/epSP/3GUUnbm9rbVuXG1/r8FpDUiXWFSpgcvfi6jHP7piu7PEmhoWTB5sD91D3uzHyuubrH
DN5mizGgosDsB/bjsEQRJjK52h6izKVgYdfofqqaqidmgMSqesq+EmAfJ5vVeCPQhKiOAigdcBMZ
eohUVjwtKY3XH52BiFGhhy7dikZUjiFzBwhesqUlkNhO6yDvG2IeGXo2N45V64joGDd3NIETcrnJ
865kcwIEttKkP8UowQCjcPezXjFs5nkFRNiG81Biw7Df81htthSQJdm1dAU1urfxWFS1wV0BLhvg
FZZ17XEkuCq4ifHZa83G7xH4x6bIKq+3gkQSmNfmMycRBYK6cBkBiiXBUf7HNdzeEfS594PFmQ77
JSpweyasWJUYDjxMkmucT/fSjZCKzGXINviNAgr9SsABf4xrZk5NZpHA9x2ZSw+pxx98XtVv75vt
z7S69icBZIdEDRdVIasIR6oCOQvjM/jnm1/XHzyT65tyDZB9T90BAk7iCgufHm2qIcbApjZ4W3Q1
PGIOpi0hUNCspWcNMAPqkaqVmOXn/Q7qvurO8LgWUB0z/YnTGSjqeVrnN4YUgx+0QR4uUFL3YP8J
d0dXQl9cHeJ5cLatyV29TK+sXjUpHMAbV0BUKX1MtLUnFCbsG6ACeVqClHzFj0gOTZuu/0TjpO6I
VADFCIbznj1wyugoTVb9pCiLu7zppu5Z0n74QjFA+1q5AbcGcpxzGIwjOZSN57HMod+cZjei69pt
LYCW4TBu9Ri05RCiZMw1bug5r6aoG/IVuhvJcbMb8Erjl+0X7qfqMMUwZyrQoYDQS7pG+xH7pb6H
bsPMb5WVA5IY0nGLzhsw7j4buscuGtl0rRc2/V4IE8UwJn4sWdW1bR6h0/IKqAWbP0wrlPEyMOaB
sEDLl6Vf2Rdc0/YhTqk6h+cIKeWCMDgUQabjmyaj/DpLyfILsPv8dRwbWBroKUmhcukIQLAhxGJa
oH5FZZFYjc7X6tBmjeAHTP21VwKkoAoOeDAAzjFRSq6DqWlYSTip7oEmM4S3tMZypOc5ikpuqELd
FLcHP2c82HcKRIE8Ahrj9zFQpqc0aOA8Y1cEmXKeVnTvtgzxDH9NHjEymfECwzBYcEdldteCSgU5
rS5bn7Cn5R7RYL7yEbRVLITlgbP1HhtmNQOqJ54E3kK4UIwoZKr2R4ouQYy9w8ULgzP5VS+DShVT
L/VY4KVUB9Rk6hYReJzBjguzB3iodNm1snNS1Lh6kQEEa3uIIuceLRnssZlwRSFO033YZA2ufQz9
Y9R3w63XsXp+JgPWK1/jEfpO4M8eAS4C4MWNGv8Btj5/J3ZBOrjyELirsWI7jKFrRvDDHK7CadTQ
15Erg2GGnyV3wAaUuwUCq/ehz3iSq/WMF6fRoo+rDZD1i442T/2QQIUfdI/2HgakfTFzVLyN7afi
nCFcsZbZBMBYkPzE4frDtcEpiEbO1a5LENAP3Af1bkJGHEAsJsOSqiDlL1XV4m2fHdxEntVZV+H/
GcU9ESmoHRgYIMexNe1b02XA/dqaAN5LM/7cDuhSDBldDnUYyhdCCYUFAdHdI37z9kdWGaxe+lAA
rQ4XHCR0zeL7ZdJIACgCDfYCi/yfIXHmcQAgfpUoxIOqjvgfuCB3vxh0+x7PGckRbwG8qxQyyNCT
Cx6DdJTjjaAKCasIsnF6hOHpMIFXtvrdxjfzCJwZeXQPlkSRrFCzorrCzcMIGXU+RgxU1SkQWDSS
8OTJR2iNTBpdt8UPat+5nv3suyT6gr0M+KELGrS38OiPmVYAT5s4wyBOGyA7hZoTcTlMGBJXEmer
cuxWhOI40XjFg8jEV1Yz9JQ4WjD3vImb63pR9FeVNsGPSM3inkcG+ElK+BC+rKSN7TExc9agqgMG
XC3R8IBedP0bR6jdBTFyy8mysLoSA1ChLyoEdJOjOVeRPDFqjh5oMCzXCsDsXAbheaMYvbXTQSU9
sq3B1dkvPaQQJ2qiSLZoHCW4Yrw25D6baqDdQziZfT8l5pR2vTSARsycXqHWBaJBgnD8NjSBrXdg
L6XIA61+gptleuwiiYIiXA25ySYW8uOovM99gI1JRtKynCyQSDmPvkn5Y7KUX2W8QUElNSHiKsaw
7jMs5sbvazuxHYuysHkMJxS3hVSjfoJ6DwAY3UH8LW9bzOKUFWPk1AeYTfILvGQlmCpvIqHzVq4m
qh83wMjjQTrJdzRDh+8JpsvVPbof1QHRF1cCD1Ztrm0g0vmEyOzua+P6XQU8H8IesIqsSuGgWZZT
8GEgxRP1E8xNZxq2xQDnxHFHWOh/WZdNX5YR7S5u2PBjMENtdwqZ1Y6gwn0EN5yfh8m3WwqLgCvU
7ksCuUVqBtRjEUr7xmbqfrNNHZctdM+v000iio1ThU6ZTmaEBgGsMwuhXVZMURx9icZm2kX1sjyZ
dTQiN+pcmOPkDxgHS1CoRUEtf9j1HPY6yIRlJUAv9hOKa83dhu54XCKKSVGykAz/iBb5arA2SEaz
OpFf0X1BdSFsi9x3TQXNG9SC0MxMerln9RC8dcNi5l1GYrrlo0jAYhichdARB3iaJyJe2T4UNezH
4m77NRHs92PQn4tyHapqN+Idh3mQsrnecwT3Ow0zCbmL/IwkCTEFUITqVXvksm1fo4AN/wQxipmC
Q41iX02xhmZsNaTL9bJu43e54L+RMzV3/3ZJkWjVzwMGHxFEwZUNkPnbu7Rh47dIAK+oM26OPbQZ
PKpV1h2x1VDsnXF6DCnJPnqbMov27Zra1Oy7tZENrJcH2uYNyhoYRlD+GvAqpkdr40EeFTx74U1I
4bpd6LSau3zs66h5DCoaoS+DfhNkV8cY70P7sMa1psgjVQqHHFTV7tFueLg4APIIYVb4zeY2lNuv
AVvM3UdbRR7hh62+EdSqT0mamq9jMML/DELGdQDeaRtseXOOP2h9dzuD+6QrCYTGDmjamBdHen2Y
khHdBSFq/DFAtt2Nq/9ObRTWt4NAyyuHNrS/UiBz/Ijwkh/jzqPjS0U8XNsV0b5sVhnAtn1Gcx8I
Ol6jTuzdiARYg+T3byNArsMW/xAtbuySo/v5B8mTFj8hhCr20AKPgoNsN5jPBo3/x216hvySDG3V
5oZxepytTjfka1nQv5m0/lGFS58dBDyXD+MAqUSU+htKUq8AQGjXyXMkqnaoxcZvYlMNAmy2oDGt
U6uefJOYY2ja+jvgaf2E60T8GFmIjij6bPXvOjzXBSZtu7ho0C68H+aeQGsK87jf0bL3J7TahyBP
w9jyA3DLxJdBB5pOl1crky9cEH1UlQFYx2Br6o6mDbec1KhacmMpNsPgI4S+Lgh0KVajx6MZoRZR
rktERoDaWdPmEOQFeSUTZL23MAGUtwpKaO1zUCehO6AR2j1SqA3xp9oHaBgqyLd9k22HDYmkuGJ7
NwczuY6aUSYl2kTRbdfUtL36f6R9S3OkutLtLyJCgBAwLYpyucrdbbsfdu8JsXe3LZ5CgHj++m/R
5w58tEvFibrhiaMGEiTKlJS5ci1/GZL+FUPY6ujOPl9QlyGAahAvKYMfvhLTb+EXIrIky3mc1COq
TGFKkvAzMjGOiELVOy9iWUj5s0bqqD6GMl+yvTUvqB3DpevxDvcm5GOQIc/455CWiCe4daL0H6Yz
lWonF6zGRwAt+p9ez0rABJGkpf0GLN0EJtPQdg4RbJYQzPlPx1ONZMxxsZYtolrD6DqdeVC0NbPd
pD4VSJQfmmWNQqmPULu/DigzYL50UnMnKWXS5RLtkCvqN4NyctQ46qsN+sENMKXpDTSIbF954wBN
5vJUuwDZnWeAHgjSGIAT3cR8HXj+ijb7gFursZMGuIDVp9lCR9j6Cr6fzxt4R9Pja4i7jDaTVVEY
iOYQoZNoFfofkJorpvECjsxfJ/3w5Dj9ZSHuO8CReYQcwNEhFPawyb5zUheCEdDgSnGa83EHEW5G
2W0IRZ3sHFqPOPJPQQXcLHr0xprJyC/Hp9sWlI6dtTuAw/Kan7AxMChpJD8Rcx4VaFU2PohpxWrY
OxDA4ESIjrkT2kXZUwUsTFyTwH23kjDYIFE2TaG5NOoDg4tSItp4XYlcPUUJyWm9/6VR27CqdOrz
YgrXcpsPp6C46H5n1pDTJ9ta6g2MogFoqfOfO02VyqD17TNxkeg4ElRdKxtgrxl3JDFzf/6FVMsC
MOJNH51pPo48OS6wPqD2ODt9mdd+sX7Jn/+HxjrDF2Gai5PR6j3KLOuezujJH2kqcIZs/gmLaktx
1TTD+vsHV2x83LCZVwLJj0JHveusTERg+Awfprwuv103k+mra+5OcSbnRc3LkxNO7BR0JY7RE+v9
fsM1TF9dg9dy8L71TFFktDwI6OLzRgTCPzvRICGOXeTu+luYLKV5eI0DcTNPAK83tgSaxWWAVz7O
IAPi/n7pcDPZwrEbJtIpPThVYWipZn4AES2yyTkIWuYeZAA+VBL319/FYDGd1IN0YC5ohNOdmtBD
/tevkOWsAKii/We/urHd19NpGVgOyvEkh+ZDU+e/A5SPwceOa8n1VzBYiWnxkPdVQ8BcWJ8INhOc
QMVPMMMgWG22PZpWrRYNa+V6U2pzHEGSBZvU2nFUVe7bTU+vc8ijGp/ajSUQzdGrgLt/siPT9Hfe
bnZU2utjXthjPb2fgBZuQxMxYI/lf3Ev+0K9b7wi7wBbfAUa9idv0qMY578XZ0sQy/BFdJJ5NnBb
cgvNKVlYD/u1T7oCevM4ICZvxFvDJ9Gp5gswiXGhqgGdigkOao5fILmfcuIcr38V0/jrm30IhiQp
Gcq0Nj07pI97q/undsTG4cNknHXKD0OjDpXYDSRaz3MXOI/BAmDWmaAUhlS68pB3u/4CBr/WSWgC
0BuDiw469EVqkwOgYdxDfdAZ2+lJNbIegQcltdzqXjS9kxYRmwnJBweErOfZReNEwev0KcEhulXJ
sEHMYfogmpM3EHFAsq3FInYSyDrAG3dpqf65bqzQ4CGagzNc/i3pZerUhy1IOaZ95wS/QX/+PIb8
SDNrh0TYqXQw5/X5DC+jE6sD1TN3M63VCVy8JarFVEZWuUUPYRpcd3c+JAs4f9WpC9CkDa5+e18W
mwQFpmiiM433aZ+PzM/6E0pzqCYgnqMg/nU1Vp8WA3LH1Q/gR48+1PVEe+MVU6cfp23vAs/nIAUY
gMCzCkArAzBGdbj+OdZD2oUAqXOhIfMWCiuZ8ErL+DnpQQTFBc5Xjd98wt3d2tmbXbKG6w7VfB9C
zX3JPbzHytHVo1McFA99XA3NPWEqmnA79Gfr5/W3Mq0D7SzEUPMnlrTViWbz9wYdOHs1o6X1tsE1
h0cJPfPdTPSnYAJnjdO3/5Quui+uD26IJjpRNycssQB170+Fb/1ALRJo9s7m0ZTc2rX6LxYngNFq
wDu7U0XZN2bnbYSa9W0kAJ7O4FQANwdpDrc7jWmGJo8g/OFu7+YG2+jsTfWY5INrBYjrZR/coe06
AbagznZlMfGNq5Nh4bjaIm0aNfRNM3cnXhb+vk5Q6l6PCNe/rWlwbVVmnSVQBCrViacg/kXm/ae1
3URvMo62KoOwyRgNLcBBkEFo3DKJUZP85qNff+Pkb3p6bRca0+D/WR/8s79reEGUupsXMNPg2i7E
VzwOaKsRHMKpfAAN0s+uCOmG3Q2m0TmbCqQz+3JBLSxxEbHTEeU8DqcFSHtj1Zgm0LcdXwiZzFiY
fCm/dUTO94msfti23912AnC0KzYBIrcbg7I7kQURoWfANEIHJIlvWpfOeo76cCoD95CFlpoCu2bP
/2K4B0coL9zGiuM5q80+DN6y0M8tVmZvAoVLUAGSL9BvbW58cs1dAaeHBBVSxOe6xuIHq2TmqR2g
fvTbdcuYPqzmsSSQw0LZ7J6rtG6jaiUCnGdQNU1z+vu2GTS3pSjG+K1o3DNZOppHVV6MTVR4YCkA
QGlGl9n1aQz+pRM3zeXMQWA1Oue+ANQJYKOf/0Njr2lwzXkDQGqIQPmWoxpMynsgm9CogmonWhmu
P/0fkpoLpxSdt6llQTOowUGBukjT50k2xS4HMyawyvdLl5ZIKGfHsioDiN6IBvUnpAiaYdwIH4bX
03mdvGIK/MIB+hdw6U5BjyfI8wztZ0hrv11/P8MhTCd3CgboknWpDwN6tl/el571u3XlDy9bWITe
utfKdW4QTUHvsk7yNJRD3tdAIAI90QckSpUodwplnXtSeQ8EgIoNm118IwD0NK9HCTEtgnQEIgj1
NQDN8+kxlW3Ue90unTbexTTH+r0+RBY7W9Wy0P8RD/JTAOiuh6qeuEMf3I7S6pbj2Ao0/O85UEx0
wzYQuAcv3vPoorM2Afi8GMuN8S+uLYyvuX8JwpLSaiwV+zUKrVN5XAL3lrs2htb2azTTjGNX4NGD
6XtAzhX/LG66kGJozeG9xemdboTlJ+vb7P5w7O/X/eDiXdQn+kY9oSLSOBy3gnD63PTPTfCYIoNJ
u2Zn08+iekn6rV3pYmDHTNqOrcKymd0O65Ms9zN9oe1rmW2RDZnG1jZr2bMcEEpYp1r+ClE/n+Rv
CRzvdROtD/ivSIgH1/ZqOaY5UE/4qq340tiviffY+j87993rSeRXG2T1FxMomETzXiQEBl7JGp7F
yR1a22IXulpNXx2adnq9/h4mI2nO21ctdmkOScOheQqSN0AfsvzL9aFNT6/5LFcZ5faw+ixLvqM7
5tlGUyBfgU8y3Lhfmp5ec9sUHAIFtLP6WKl2x6tnnPjm/Kb0FayvOW5GpNd5dtbHHPQEjvpdu+lX
OoQHqwyerlvI9Pia/y7d4CsXTcgxBBo/ARz6GijrCUXG2wKzvlvX5VID9g4HGK3hONP04HW/q8A6
LsqP67m6u+kl9G0ZUM6htilmAWD7k1/akRrlQeT28/XhDZFZ35NncKcNASiyYw8iWTQYYvRubBxn
DAtU34Rlg5Y3i5R9XNhPA9BKNffigC4RMNGH6w9v+MA6h34eStBsDfCudmgO4zLHo+ARsO8bwxvi
tE602CufLbyFbcpqOrcQfks9GQ1pGaXdFPdJsVM5cqxoOrj+NqZPoTl0Du0Hmwd5HxMoVEZos6gP
y5iPG8HOEFF1ZY6xt6oKN6DiF84Szc7yyAg+gPDTSk4mPfd+8sdsj176jV3ZcGjRaRiXlNYgSiQq
9sIvaIvbgVjkWKoDZPgiP/RuNJjm32B6HNE8w7FJkMZBFoaCvMEvbhIh8IlOxZiNQwbc74J162S/
msV9HLPxtgfXSRihvgXaD4YHV2oEWhtkJe7WHcKwiHT+Rb+3GTqxJYZOSex6kMHqkw0mNYO36Ypv
WcWh5tIFKoYazntf1i+27cVyHG4BJMDe67QfzrlelYTc92CUrv7hNxNICu4SegvdPcZerfVh7KDx
JRmWtI/zHspxvrWbptsEzQnRvDYZvT4oJjLGrr8ApDEdaH2L3BjDU2vbLwW9sdW66w5ZWZ/dZPlU
tGoj02KIzUTbfH3sW5KUMHbqPIjszlEBcMuPwt/a3E1rRXPNaQbYuZE48APZX+19BdYMsIR1Ubvk
JL4eLi9Ogfr7GrU/fNMhVPPctQzLEdl2NLABZguxzl3gZBs2uhjDMIF2eCYDvNLpYP6wfhrDKERW
xO2eU/pkoefh+jtc/AyYQjtDZ3PDR8IQJtErGTl2+Iputd9o6M7B3iI3XsNkp3XuD3ZC/3zl5R0+
tfTaXYgWlUwdIYx641dYZ/0weugGVduhYhSnC5pY5zxKlnOzGYNNz6757Qgq4qYlWEZNS49lEj6S
gJ0cp/9x3fwXgyXMr/lunnizkMwDSUxfRhLUOL0l97cNrfnuMNeDBRTEGPsVWk6/W4TM3xqoFxUb
p/+L2zkeXXdgNIABH4bdyZ76Egjnu6F334N6PqQgWQJzk4OuxnBLX+5yRRCzae5MuxxAHg8naVWn
4G/6hca1OGj4zgJPWIgaoVBZJJ06RgPO/XX7GTxDp2AEKVfutzPegI1/VQlIqAH6Txg0UL9fH9/w
6QPNuaVq0TIJRoc3Wsi1EW6GTJKNfNv10Q2hQydfxJeZSDji60Ax8mQR+5ChjYhLHpVQ+WLF6/VZ
DGtAZ2F00ClQc+arWIzucEY70TMJy2nvzPXjkFE7diw0w5QTcsXX5zPZTPN1ULKj37ZeVwFlfyNL
eYCc5MttQ69TfggjrdM5g9PaCIRBe2aK/6MC9yY2fxbqhIxqUl7bQ2U69pBnLMS8L6ytMubFGwKG
1rw8YGj/CWdP/CYqO5L+l2iHOJzVsa7F3SpLilPS3kE6+rqRTLNpPo9Snc86Cz7hteHBdb9My4ML
2Xm/QvdJHzNwlwDLcH0q09LSHB59oZnIckw1V+eUvo/lI0OXcfPNpU8u27iRGJbTv2DfHpQ6i55V
qLKldjT2cxkvwCzd9AI65tvzhEpzNL3G4Bg8gbNqJ4NlB4KQqOMEoR4thqBIuz6VIVT5+iZeNf1E
AiTZqjr528Hp8ssqzby3PeRjFo/lGxHLNM36+wcXcfMhpNnQD7EdtkdvsdEUTL54DvrjimTjmGya
QnPwsmrQSB/O4rfyRLdDS9A3GQ7vxA0PreNtBPY/ucd/pfZQFtNcvZwo6IzrboT0+riT9Hdhebt0
JLsheBu4t5vQJ9iFLBLIFC/Sfa77J4G+PHAoIUl6B+lC0Jy8ibxHqzCJRfsDDJNgXgH1jaf2geOi
refFHyh6sslTVvkbZyiTYbSDQui0HNCUGWfNpDoDTwlltO9gxNqjL/T9tkWkRZLKLd1xmLBjTNwu
DzkaeaPZ9ZP7Eewz4C0I2Y/b5tFiSODawEeHEo49OfseSBu+CAuGLncuJTcpPOATa9FDejWoKSQm
kV5R7LMm/ScBod7GLrQuxgvrR4eVpyBsBF3ePMRkJO+u/43K5TlVYXzdPqbR14D4wctUQyBvu2D0
2u6rKCOjfeIK6nc5eDf2t02hxQvao3835dMQJxa5G2V5VyUATvLklns0C3UY+dJNwvXoOKAfje1s
gMQ4KSLSi42sp8lA6+8fDGQDSVUmJQzU+aG9c4Pc2skm/E0XxTfsY9jmmBYg0HjV9flgD7HTHtD6
Bw3x5Euvfnr5PQiFDh45Mm8rh26aSvNrXkPWpCopYqq0QO8634FD9zF0h2/9goJJ0vwCEdEDOjIP
t315zcklASS6mNmAjChYnRICxVcnBG1WvyVPvZrokm9o3h22crHr3BnipQ+b70NQs/BZMQh1vl5/
AUMcZJpjL1boeSoFA0JIK2Q7nPqgwHe3DCh5As61sUMYVpgOly7SZWmmECts6NBPdQ4s9BU/Xn/+
P7D6CwbSgdIO2uLR9Yuxl4dyn8XZ7v7b9CC/8XNzlx6qiH9/dj+TL/YpXmIRvZPd16/tXXFId1/x
b7E/Jp+P5SfIeu7c3VaS2XBV0IHUiwN+oV4RPJF/6sspUt5ZuIcmBItQs7GtG1aFjqSeuiDjnOGl
m9KOmYU+uK7f8FXTt9KiQWeD6NGr8PQEKetmmGNI80YVzW4cfn2jD8GGhqD3BHxyiFP2lyzfS/E8
dT+vLwXTk2uuTyT6LkdHDfFMfCCCjlSgw5zyDU83mVzzdOZVoGIp5+xXPxeg38jAXTiARvr6o5sG
17wcPe+JBa7tNUAmkLiXYBqyjyurI9lwE4NtdPAypOdkitveGDdRdh9E7m07N9X2Vm4tS1cO2Yh6
+iEDv4ct9kO28ciGC4uOWa7zdgLTZpf+GjuGM2N2ZIkHjLd37wToqVXfFrElrmkyzhobP6zJoEdD
cpomA+5dYH3fKbTGF+8NFKHcGDzR26HqcijXq2cjyEbRLIDU1xCArok1+5nfVNlgoadF8QaUSmB8
WAakrAnGrnBzKYpf19emyTrr7x+s02cz6+aGjfGyd2L6q9m4+hqWvI6qnoDeB81CDubD0Q+iUlVf
shoi47c9sxYKatw6/RpprBgExyBgkZO1G9E1gx51sLzcNoUWD2zoqoU1eD9RqgI/lvvCZ7DtDe/X
BzfsyjqY2prnRXQeEtUKtySgJUT9kjePWfV02/DacpG8SVLaYninR+HEOs30sWYg7r8JaM5CvT9t
BMYmBQVUHwvR3U0FeBzmrTKEYdnoTWlq7QKmCcwOyvoY3OT7ethYkIZ1rsPLPcey/AkcWTFycJBt
iQLeRYv1dt3ipsfWQsxgoV0d1Bt9XFLoYFEwEU8bS8U0suaeeerjwAulDpzd5EPZO39laitjazhL
65jyoQaBV5ti6KY6k2ZGmQ0EP2ASDQ5ue8BimehGqDe9g+auoAiypqqB6dfIKG1+GIItpgCDJ+k4
tRZMT1Bp6zrQq89xmXl8N/SQKhD+wancmxrbsN717Rt0wbVYvy5IKPeJ34A77zZP/RdgzRpUJZ3V
k+CfPT3nEHSwHVxgNxa9wTw6cI2BpQVMly3UGMDaKnFgCuZHxZ9kt9VjbdjFdbxaaEvoEUITLLbm
RzAnp2DDT34jlrnscXP5GDxXB5m3wMi3bQXzq+WlQ6Gc+7+L5Ma7vY5bgyQVqARBKhtPdNr59ITE
EbKNG2HB9OSa87IydPJE/sfD8PATwUewN252prFXZ/uwb1cjaXOnhlN13nAKxxIhp96LZTzcFNF0
MWA+igkSKWSOHW/4K5HuMRndjUVpenJtay0Xz28yioPS2C87WoORZ2aRh6TWbU+ueauY29QHnTiS
7oO9d6Hy0221CBpufo62r9ah5UINAFwxaeH6YKf2uzM44yLFW/QVLYwfsnprHzRMpUPVqnFx57DE
yiEeavDzgRfndfUAKrLz3JebDKUD1dCtUYASg864ZUIhiFVHX/CNiG96/PX3D4uTN3j0YYWGrHEt
q1768C3Ivkv7DnHh+sNfWkTAIuoAkcYacw5YePBczAv0pdC/dKSN50ZWvdlYZJpC27bAkkYLZgXh
cwMGUzRqQx6yLpZll4LvJ7rtLTRXAExEYPFQ/zkLOy8qQrAAsRJkAvn63/UpLm2+q6E0d2DVRIsF
klQPA2X9Y47is4osqBhtbY4mK2lOkVmg1szRifCclG0ege6dRISC9g0Zki0rXdpkfGLrwJEqHWa+
kiyd/boLQZnXh9kvcEe25GApZfF3OiXp8mtpvZp/qpF59zZMd/nVbB1PghotKJkG4pzC1vKhd+k4
TzKc03slRmsjFl5ylPXVNEepGAeV5ACBXNt3p2gWw75snHLvo7gWuXw8FN6gNtba5YUAHbH/9smC
LInFsdaeHPC3vtVlO353hpuuZOuLrDb84PFsKoYh91T10Hphnn/Ni0q4LxnYHrvjDPnlcms5/8G5
6gnBdSJt3yugZ+s2zVKcVcsy8Tb0xRiceZqw5JAo6Lc8etaYOvZBLNJ2UqQsQGPzA/IRtP7iJSJr
wRk64lz0GKiMs/spV8X43sw5lzQC41Tdf8rbsF2SfVgy0rCNHLzB9noJjabQSGtKmp8hcFFCvSJk
6bcuCcGNf4uT2zoupgPruVRg9X8mYKpL7gtw1KFQVIPYcWMCkytogQqd0K6qKkWeezrO4AkmIFK/
44kAZX1egLn/ttfQYhWuCLwoEcafsmmsH2bUTZ9EKbsbjjTrytEiFcQHIKm2SP4Q5GmLPWnOfXJH
nKy95cyECXQIDLF7P2/a0XmuROnmkOorIeY38W6r/v5n97+w9nUMTGBZuQdSTf+slnygTyrtCVvi
ArSA7p65KDGDoXEaJ9AV2yw4U8gPDN1dTYgSWAwu7r87kQw8hKpEu7C/MzG7gF9LDwpd048GZPvh
+E3WPnKVO7tUBI0nKUGm5REKM9S1NyKeYSX9i+errTzZTPZ4UlByBLMydGGBUtnxHnJ53yFL6Hgb
JWCTz+lLFj3H4NuT8xlaAqyLfSKEi9tbu8VrZHgRHTI0dxB7qsAu/bUqQusTDULQaQYdGnZoOv+6
7g+G3UHHC8nJ9a0WVJTnwa+6qEhSfkfYNJ5csIyhF6kHZ/HsDBv7g+l91t8/RHC6zPgbMvtEUe+/
nxTIoHdTXUzoxyeJfduWGqwf68MkAWvIWLVW8bURDdQ3HLEKY3UepAh3Ptq3tk7qhm+vI4gmMF6r
nArrZCPe2lAIqnpclELI/G28x7ppXvJEbXHVJC+B086tU9kCCS49+y1ARvnUhkCaptXmNeBP58Kl
ebSIiD4Y2YI7nZy5Cmsvj9K5tiD8UvS+/eA42RIeC9BQEUiT1QVYZUBNzwJ4b1+Do3lv1RYweVE6
yCRHb/AqMBJJsJfPxd7raOuWX68vU4MxfO0h+dAmvStsqM0iAQO0nOMcqwDCMQSd+UcZZrc0PSK+
6igFVYCRfAHB7yl0AskOecrD8FWMFHUPuuRlfVuECvR9AqIeIc9U+TWBEkW2r4LBPxIoKykotbfp
3XWb/YnZF76sDqaCRqrNHSuTJx+kpmGwg+6pZz+DCjmEAt3IPZb9UyuezQe/hpJvDlhULgEPoOC7
Rj8zB5Xdq0Naezws6Goa+J6vrfj71CpsiPDaVpYs8dTM/aweKlwuJrWDiuQoHxcZZH15pDSFRuwp
BzWbePcgrhTsh7K1yN+gaAdBezwHVKQMuo6BRHcdd0f+vaR9ZaNvrQnK5M7yx0Y8TdS30F0Dsluv
OQTF0HnOnRqqcfxdT9QBgbMdQEHwCdcnZ2hj1hV29pYthNjOHjz+bfVKLTdVLAYfc5r+kzvuigFy
rSb/DTmAML8XVkerHDJfsnEex0H5ltjLGXqnD7nNG3EXKHAPy4hWNbc+y1SEzUsyZIEbQTQZDBNR
0gCpdhRZaANJjZ5WzzktC3TOPy9hICn4jEH7D+lBt4EOineu0eUp/yocaJvegXTXpi/+5EJibj92
c2vf5zAADmwlxT7yklo8USdC8jwh+9DKKZRwagnhH9bOq4IYFAq7l64I8rqBmk+voIg3JdM47Du3
sFCzGEH+1DWRPykLwDNeWugVqJw8ZfuqGqR6wn0WAmO7vOSOG+6S2mI5VHlFLvKN9WeIkDooB7UY
VpdgAHtuhFvU0SgqXAUynln/XF/ff46eF9a3TvaYdF3n1X5VPYdDABmq+6oou8L5q4bsKC/3IiAo
5oI0EfLCK+887yFFlXHiQWMlhOxpcbesiiag9i+CKX8HlW8QnJQsgvpxJKGACheCrw0mbTt3P+Fi
2wMMAP365FWCihNaFWUPRnDohJNzM0xQGw4yb5i+Zv7Mne/EnvkEoQC7g8ZZ5hSrZCqEUQiomxto
kU4Qaxu4AwwDafsfPQXxyn5sQb194laVy/auB7VD+4OuL/QVfX7e9Jo40GGJCmiXOWUU4Ijltvc4
QbH8jC7tktMYOh8joI1dWoElfAZztlggv9z7CppGIJCED4EcSoHhPWS8gs7C0ufokHAIGHUbBPHx
0Ln5Qk4ZxJyGqMY5tv3Ou3rVG5zkAl79CurD/E6CNhqM0qFwPAoNIOLVMW6uUH5HK+hM5hP1ZeiK
+ySoqlWxshsgPNOUMgMffhso2/rslK0DoTZaMVV1cYrMgbQgt2lD5YBC5cWTYKDO/eJ5hGhr+Yaz
qAgfi6Fiwa8RImE+1A9BPh9C/JHQprN2vHBZHXUyGUV9lzVhJb/7OFHY8z4NIP/sQTZsrKruSP0O
LIqenFkd92kwoJt6GUGwHTyAXKGo5SO4BvKk3GHT84eNDdx2L+/gOurK4TOTEx29U5cltfdlRH8d
ayOoSUwEmhVWC9K/DkTZwYLIW+EBd6vmpnNkAEEG5c7zmknGc2YL69VDMYzege0OqmrPG95z+eF0
MOy6GJccDWEnNQicyPJwnNkrVn9a3ffLYOcgLpgJXTWy1Ixb9w7aHiIrY1eocosSzxAgdJCs3bmu
dKyCnJlMmqgLRh90FhLaFBsfwDT+epj4cBK0UmhrhskItVQ4tx8ljpWjDcIGjPK6CU3ja8fZzKUO
hbSm9USh8zQeQO+mKpiwg6Lt9Qkulc9wGtHpZZ0cFOQOYudzluPUA9biMCqc8FOxpP6euH0Huefa
iuzW/gKFyS32UdOk2ltNJat555bpQxoO3WcIqlbtvAM8nvtw0cyjwdGyHJpke6i0dEgdQefXmVhU
WSE0fm5LZuhwv9DqgSPLRP5QuV2qHvIqm5I4BzfYHF+3rOHaw1aX/bA0whx656hvhOe8hSjsW6nA
of5TQhJT/Gih35vPCOfQVsJR0xZS/H19UsN6Yc5/T6qsYeQc0qTnpZ0CaIT3AjDnniTJDeD5dblo
h+SunDrUCOzuK24Hwb63U84iC4pkycZ6/1PTu7ThasdWbDHge0wz9lSrriTepz71ITK8Z54Djp14
xlHKS48EOnKWG/FB1oEDxZvZfyZVM1beroDmCn6CHC3KzXe9LQt3hmJM0g3FDsIpcob0uQO1W0ib
ThA8SLDNgbY5Fy15nbA9QhRaeCl3vQN2qqRydg70VLooCK1w7HcLnaBTVCR+Z99TAQXOOKVTTk41
KUv7czl3C7TIrn9HQ7JYByM66MMD7VXuPDHwEjq7PqnbCVpHjOQFRHqdpc9OjEDAwLm3IAgYnpHG
ycS4sXINNyEdrZhA9SXgcuy+Mt9S0Tis4kvo9ohthmS4dHqxMY9hseoYRDY3ypPQ9vxadBP261SG
D1DxcTYAyaa30EJzwLGb5FbGPjMurYPTsm+JwnZYrMIO0hE/rn8o0yxaKEsgQpFnQNdA2RiiVokH
rabC6SBaobx7ZGLFxnq4ZCrGcNL/b7+2wRSMGIw6qd1697J7bPz8cP0FTCOvv38IUyMkPQY7RXeV
PeXHRdkHdSNi7c+Z5cPISVWGeZii4g25pF2ayZ0TJNCI3irZmB5cC3WWn2c59HUhfiO8cxPaXz3o
+163yaWPulpbi3JQwUPDU41yel+fQQezo+kZ0lmArN1wN1/H14LcCJVvKAuuX9OBkKh6C9y3oVpu
OJJgcJ1AAOd2h08lzJ4pP+oGUCz6v28yi84fIDwL8nUN6qEwhO++5dXT4HkYfmNHXteyHvrXB183
0g/rRSxJPSEJqeKieVxRPABgwEobVjENvn7qD4NDuA1K9wylaAy+gr2ATxFAN143jGEp6hwCyQLl
UEetHYpAwoU+24fQHL8+tGEp6hXiNOkr6HmuAIngBVdygOCS+WaMnc4iMFI8NcQzVbzYb7Z4hUYz
7LJZ3TaZRfNQWQ0OHdq1fg6Enc/kfnMlXjpbrUtFc1A7A9u/jXrUahVAA9fg8p9nT9nLdbubnl1z
0bpQjQWNeTS55l609Gx/K7Qj0AvBuJJAr3hFRYzN2yib/RRukWVffuhAL/WSoZjB+IzPSZenChi+
lZDjujkuu0+gV3gnP0P+bcTIA1Y4sd46NG1t4rtMg2u+WXrCnZcJXxO+SUo09tivN8KuAr2iS500
Z1nlznHOUSpOWihi7UrI3z7VQwhp5OvWMdl9/f1DcOmh2cAK25pjn8+voh/ua19ubEWmobVbxOIO
bBgKdMRSaKDZwvuayXFjFzINrbln6rXqP3QwDoYGuBxyX1tRyzS05p+CI43YNg6s3tWvakyfkN7d
sLVpsWiOmQnBodMN7wEUzVVv2CQo9oqbvqNe+kxd8JhlWQgMZrXc+y7/LkR7f31ow2PrRc8iCCjY
iF0ZVzM47Xc41PfDg2/XVhXJfra2gICXt4vgX+U83/bsWSBsqeEMb2pXkoT6bRPybfiueimPrwID
uCejXdRp/kTF7WOL6clXw33woSnLZ2sZ8V0R0svpJXBfBgDrNvci0/DrG30YHvodZKYCw2O7KIdk
N2f1DsDpEDjY6x/YZBrNUUVV9AIsuerPsSsNoY/obcEWTENrjgou1GSsElgdGwaQVnFmtxvR5dI1
k7Eg0Px0beP05wbcSkF2RNdb/UaQsbVylDSTwyas/PJmHeiVqFShCML6takf2D9hP7bq0RePXg4i
p8NNtterUHnXJ/aUZWj8XSshkd3Q8QjpGbfdiAuGxaMnMkHIU9sqGDu02pdnVjaxK99FAI2TrT4T
w3fQ05RO1gB+si5+gNjH+ryIV4qTLzz3/2Mr1LXcUKkaZii44zjmqfskbL8ANxX1iXy8/hEuJfWw
lnzNgSFd2Q/QpwT5SPm+QBJ4BxcWyWNb0Ug2yMp7Eu10G6czQzTVkUgIcH45zThZ5qLerUEOJ0t/
C1Fq+tqaJzeuM1qJi8FRDt5hi6H0N8IQVW/X7WTwZl/z5qlRoaiq1R0GSfao+qBwBNqAjaVqGl3z
aBH6c9WtYO2142cOvP+hf8tkF23nRXFoyCYFu4T9S5CjWI8ra4+S/K0dYoFezrMLRcSwUl+BgudP
hL596NXzPsR/MZdFkP3pUSgk+trQRyS2aIoM8U1PoduW8Hju46lxJx6G93V3QXBDH1QWbtE6maZY
P8mHp++hev+fVApu3pWNq3H1ZJVvuKuRm4QeWcA077WDwmGORNaASHf6jiL38k+7NN4t+UwEBz3b
nllFyQmFjfACKXw2nQNwl66bQJj5xzB9v+5bhrig59xHFD6HvuoABrd/olN1VwZyV2zSVRt861/J
9SppHGyZ/S8pRP1UCGt6qYVb3pBaX02keW6PtDPIoMGQJlE9nOLGt7rhENjNfOPpVu+iL0kfBhQM
K3G7dqVl827h/vG63Q2hQU9XF3hILiClGwPF8dK75AsaVe9Ylh7bdAvPYjC+npTOU6dVxMHT95Mf
uUlzV8HPrj+9YdXoeeiJV8EC/pc5FrUbhRNwRbLdFyO97WSo98FL4Y1LmdZz7IbQfwpE1GfuxtCm
J9e8VpKlBFYLRkGx/1RIuZ/49AQB6RsNs36LD2HHzbMhsYoJBLdj2rw2Km+Hr9WgWAgp4jpV++vm
N3xZvT9b9UkWqhz0FOv5cO2kIciKXh/aYB+9PRtappnlzO4S91APP7QTDVDVFzyu83pL+8FwdNMF
pILayjidhPqFhMLx/zj7kiY5dabrX0SEACHElhp6tt2D7W5vCA/3CgEChBDTr39POb5FXz1NEV/t
umshoSFTUubJc7Jc36Pm8xOCXmPqL9E/yl9E6iv6z2XjcdZ70IGcuso3uK/T6w75WBUtR1vwy7aT
W+5cclJMLTDShyRDRa/8oojesUtf19S5V/WgCqBVOJmDIP7totS/rF+6jS9f20PBf3fqMIhhCcHI
f8i9/F5OTQHGNbX1qF7bRY5nXjo7Ntai8aKPgFAjac2qr1XXvpxf1JVvdwX1LCknKCHNzUFo3KZ4
jKIZ4dGn842veWZnYrQqKLDK1Qzul0jcBUYnu55Gt6pv268B2yLMWLmfRM4MzbguJ0NXIwDW+8jg
d9BxueqqZReArbr1NoayNk/O/XPqelpJgwrZUUd3M1n2tt1i011hmuQu9YSn62mxk5xP5XbDdY/G
ae9f8WkE04x/UyqxgwSOAb7mWxCFh/NLszJprgYrY0vVEAt7kCVCtc0j7kN5WO8hr70Z/VyZMrfG
XS5zMyX+YA7AnB7gOuBi5/T816817VyoPeCD57CCUZyK48AC8MUrw41Y2VrTpwl7d+zkHTBvQw96
/q6bng0lD0m2sYVWrMEVUEPm38cLGFOOMITIuz1ybxkYsYz+ftmkOP4Z2vGBKTpMSlxH32Nj0hai
hhsTvvbtp9l6NyuiAm6XeGgb0THsFjE24ECFVjMIWc5//FoHjn9mXgKt29PHowq6He4Y+6KT2xYI
uMuaD/77/Utmo7Y3aD7DVydS7FCnPHq3E2BH5ztYsSe3wL0TS66iU5RGRkcPLHA1Loh4InmIasvx
IjUvVKQ4TqhTZYyCLItK6774VGowU3TVRgBlZdu7Ze6dt5hGdmh6brK0wBeTaCvOt3KCuQXuuW9Z
NAOffChRmq/jI6g6crWx51e2jVvYDrc45MkI8oI2ucUrdY/YHlxYYLYq/ta+/dTvu30fFVBnnWtU
/2dhD4gou6Fj+TmvtgQK1mbdMVk2IpgEX2YOI3LZOBjSKXw9vx/XJsYx2DgeomHkJxTBKA8AG3m4
OURLdBiLrZjzyo53y9uXZQC+y8e3e7l3CmyjYBAZwLQD3mIzK782CsdsB22CgDV4YkjyGNmrk9vB
q32Kni+bJOfmAPx904KX4q/TqbJ8N/rHkAD3C9TF+Q7Wto9jsOHYGc8nAAK3vjly9dyK8Ur0l51U
boF7G8vYo2UObwBOkIjE12G3Rdq38q5w69pJk4xECWEOpvo3OvH6erconx+DP2U33kSXFKAj6ODq
sAByERlvXv72ouYmVVCn3YzGrJjW/3BJJT3VnPLuQFu6HwMgBSXdn1/VtaYdq6VSzXVB4u7Q0uLa
G+cj9Owv2zCu/AqJvBBQb88coqm/VUR8BjPCTmf87bIvd05Z6IgqUmYJnuyY7pmVdxGfN2xpZau7
WitdXQ6N0fjyuJHVdZAoUNkmk9kb8G1dljN2kVED9noV9Zn5i+kaA/GAYuMLm3YMNZqpnFTBkN4i
FeRJwvJHkxcbZ9TKdnExUbPMzFJHYXcYBmDgjWJAObfJhQEeFxdl2CyWITT0jTdtkUqC12e0bD35
1z795PvfHX8e6O/9vB3oW5VUIF4JFRgauy1a3rXGnbPVcMuqIbf0rTC5Bgfk+Epy9fuije6CosrO
E62sNH2LMxSGmRBsCsFSbdV5rn356fd301K2Xc6QSfF+eFHdpbHEu6ZttT2e//YVS3JxUU3T9jPQ
Ed4PXvssBcZz2U2NBinWVG6dS2sDcM5Vtui8yQI2/wa4SF/DN7cvRon+6fwA1lp3jtUkj31pUFQI
DWS2pLyzKLPbZC9Ya9yxVCVK8L51/fzrhMNK68iMaW3Elv/9uPXYhUfJcpAxIFH5j9F2DIqwqMUB
JKhZ9MaZ/fGFJnZBUhl4YqDSmqjf9QmsM4AiM5nj+16Ycjf5W+TsH2+g2MVLhVM1JFNUtj8iCC7d
8CUDsUsE8VTK6VYRxVoXju1yrduqU6T90YjqRYdD/DsKpnkPxh25cZ58fL2EQNZ/bcwYLUooVqjf
Q8W6+7FI6HFauJ96gyxQfF+qPOUFO5zfsWvLctoO7wx6LjoqKUFnU8O+d329a+Lo3ojoPtYXQoZj
l2Bi8TQEWsVU/AzbebixFEKzfmm/nh/A2r51DLoeq0RVpRE/e8H63QygdjqbcIudeq11x6BHHhgW
dvB3hFYvswzGXT5u1uN8fNeMXU4JwmyVoK6ie8U2ep46tQt5e0C8DWHC4qmYK1TebAW9VpbZhVjB
w00ei2P9ShNTpsPs3xcegmxEFzvc5zaucAn2zP8iiWMXbDWzBRphIkTKYgy/d+qrZiBMlKdSPg87
tn8NKbsZi+L6/MKvmImLuapzK70Fd9DXYGB7P+6vEyl/RH14MGN2jcrejefkyg5wsVdtv7SShCp4
hU7Jviq9EtWMxRaYfm0MjqnnSZQJIIGC19CrdjiMvox5dAggAq1hiV629ZZf2WgucQLiJn7Qa9a+
Jjn/R4ILUvbNnW26B82Cf6Akf22araz86cs/2gPOPZt1xOJVb+qfPerzoqtp1PyrmexY7lmgrNzY
aWu9OEYfK2rnCEfUWxQ241GFUfmoCZ7fI4g6NmDxa+vuWH6HQusELr7+2fX+CI3nZkzB4x/vLtu8
zlk+hKjyDXpR/yRJ8hChVCG1XCCy2NpfZVlc06K+DCQbuyCtRGkPB5TtfyR+1uxF1w470W4d6isB
/NiFaCGIMEN2uKh+lj174mT+ijK4q9POOu0qMRcvcSSPMpNg74wuStjHLmgLGeOoKsZA/RRR0IOj
Tw1feBZ6G8u+srNctJacypaQrG1/QIUVuiIn+fUS8cEUrBlbd+i/r7YPbMSFbJFaEQA9aPJj4tWR
0du2C//NIMaZB+w6hzMLWrXTMoISfP/YRXzDX65saBe8pWMJDYdTrx3UANOqaOt9PUNT/vyGXjlg
XGYeUfrAymTB8iajVgT/8HjKv9M4b8Ap3kt9S1lDvAsqzACUdJFcoH7B2kxN9oaIpIoPPPanBsTW
QVW29/3Q8IbsJNKGG9JrKy7a5SehXay9AbQMv4Bhr+zOmPwpLxq5L0iTf+10NeY742/G5dZ6c/yC
GBNRe53tfufeeH26jglveNRGPxTkZVuvdWUruICvUnmxp/w++QVUQbSjXi5BbIxL//mtsNb66RR6
d6Ucp0gr01AUzozlK488AgodpPjON74yQS7qawRYXoPkj/8SlN2P3vhox+GTbOy10cOj11+WNYnd
Av+hT+Iy4wv/Tuj83WR4jWrwiYXSE3tdZV/Oj+VDgh7sZBf9pTioK1qaeb8mv/EhA9npuPPJTvOy
sDNUdCdV+0cT8aF6ppn25jCVwHt6ace7MQm/mniu9dG34DmARgWqIaCfIUNSJnBXPJL+y/nPXDFt
N9MAvl9ogIR5BcHg4Rv14peBmcfO5CIVIAM638fKnnGZdMt+bpCUVdVeeX2Rp2XkATIiocN74Z48
9ftuTxY663EdKcdf/tSxK5352VXcyvEyj+Ti38AUwm2plvlXRaHQAAXk4iruovCKDwq4XHDhHi+a
JRcJlyxRGWSSTb9YwEgaBkm4m2m1xZC0sgYuEi4DwMWToCL/HoxlmLK46nb1oLZKaVcOVhcG1xUo
ywfLo/cjnAt9nBkqdiHgSq+5v2wZ7coAXDgcKbLEt6YafxEQ3+zBdQfFiXGTP+90t/zg1HaRcHIy
fYTMo//ddnTcBaI+RpT4aVfyHQjKv9bdcpcNNZAqNaSYKd17dv6DK/3G0q9dGly0HLe8qiwZol+Z
Fx/xAvniM3rIk/kzyA4+c1scYshgnB6NoJ78PLV0w3BWls1F0TUFJeOs/eab7oq+3+W5x5ajUgEe
eU2S1xujW1u5U+/vzJPhrVCHKmJfhzwHUVns1920gxxGs3FnXHmZRo7524XEKph08tWj7A68WB6g
Ex7iBPExY8vnjrInU+bXqIffX2SoLraoKaDwW1L0p3lM0jlvor0nhNx4PKw856LTDn03WyEVYRXk
gn8doQQR/wO51nl4GzMQSB5xmmS+TJUZy6U6Vk2/zK88GcZk4xL5Udcx8d2BjS0LTbsY/Wx6QIv3
gV/F+o4HmhiVGp+E3SsF77c6aCNbPkEQMe7NBXN66toZdRBG4yimvHsO/Dr5lxnQT+zrCtRWG7P6
0R48te88+AwGkQ9FwB9FFfObsrHZ56UDHdj//444te5c7MYYdEYIDetncEmJmxFx/6uKTWbjAPrI
StG6i6Mau34EqyrPn4gXhZ8DeSJGlADI7+uEF7/Pj2CtD+dax+tq8Hojiydmm/7HjKfEkjKUvf3b
Eyq2EGFrnZyufe+2dlAGfVx7zfQ4sqaN99J2S3nswDTe7ivg+uML/M1pvth/u2HtQtrYTvlTUNPo
U9aW8+k4LbeghX/5Idyz4tS+48+4nVSSB1J8znrSh8hfZP5MbnSg+7AAcQoeX/e6YOalmdtskmkA
MMG0j5Wtqwm0MUUIFmpeL6S6qjq5NDqN/LCKyW5ZuGoectr3YNY8v6orBu1iT3E9z4rCM+LJNnGc
Cim+s2moDzRBiiEDLSQQchH0VHS0YQcf3d9PMxP+d+ZHllBvhCE/zVFgPpkMVB2ypsUhA+fALqhy
lSLqzTY6WzFp6rgMZhFHnwqYhaTgVtmLyvZ9ysB+spU0WZs912eoKG/BgUce51BWdDrObW3y5GBj
oPNkmg8N9IuOoKrVMgBXLfJO4LzJg3IrkrBmLY5TsYAg02K2/mNm82r6NI9iifehF4b0uq4iWV2Q
usGauXBG6HLH3Vjr9pkA1/2mZDSDhVqOPL5t5qUDLreZcO84vx9X9oer4ROUIjZBE9FHliXYFdQj
N3NrfjWI+Dzycfja97g4nu/qw+fXaVyOs7HF0jKl6vhRNUo0r2QyptmRkFbM7KytAPHbcyXI/BjY
hvbVLs/CsqZXmOW+QEqJ1eWr8qLBHMNEhp2345Aki28RbcvFBg3xygK7wEkGEanWNLX/XMZAMuli
AQo36SYweSK0fn4W1ro4/f7O40qaDwo0tM0z+PS8m1mVJ38FUfjrDhQ7Fw7jZJ/v+sC0gog7K9pn
GQizJy0cbTshjVL4Xr6xb1ZMPXT8Cu+GPhyCJHi2cO6PFnf/18Krt9i/1ybJdSQQdu+LMZqfeVdB
RxK5skPGQM0EPnm+sQ5rZ4aLo2wC4S98aMsnZUqVZuMQ7FQIGvzsxDMO5sbTP9wbjtAQwumAc32v
8vCfv3/YDEd9QbLdAl+6YR2no/CDI8xFXDYVAbUj3hfPmUWimY/2VUUmSnVO4zSJLt1+LvoSiJkC
KVUWPBNg4w8CTMX3RKMuHwC4rQqvlcVzUZhZhFN2jGL1zGtN9mVL4R5DlKPk6ZDNstqft6OV+XKj
JE2VxMso/OxZ8zk0ezYnXpAiWgiCxTLOodg+1DqPHs93tjYk5/5C50U3EauzZ9aPn1hTdlAXxvnZ
18xcn+9hxQ8Hp57fmaxKaFtqa7NnSxt5VFUM6aS6JwdO6NOiOwoB0/kSjWf44cBxDw33J7aUInvm
3vxT0yW7woul2dUJqTaMa8U7uIhN1Sagbe1N9pzNHvXBaIp35i4pk6LfmK61BXEchChGxPcyLAgB
f9xORWA8m0G8u1u6TYDGWhfOXYMnC1FJUCdgltbe0eRTtud119z10p82RrG2h937BOJVIucmeoTw
S/1KypLrJB0rKxOx60nSkjcwC9O62TCZlRG5ME7WhVE3gNP1pcmGCW8JuBe8YbudJ0aysfAfJqiw
t1w8Z6C8apiLUL4IjcqhrNFTdyUt8YqdCYfGS0MFP2OritzzfIpxrxlO0gVD61cbc7o2SOeSkQ0L
+PtQn/miKK3uRNt84abV11B3eDlvqSt724V7KgkgaeIH8gXQkC5tLM9vi7AeNj5/rfXTsN75AeoZ
HEQJnZ5owdo/2tL+O/xpvlXBtNb86fd3zVuwdc5ZJOenxszTDw6Zz0NHTf5y2dS4lwKUytugDdRL
BrWqMoWyOzj8m6YvN3bX2to6Vm9F2M9ggitfxqQqq50YFxwnTC2dn+adD4WFy4bhWv7SzKKqdPJE
ShnvNTiar1EOfeEd86/lvFsC5me4iykbPtnMer9sYczVWJVdkxaTaDZeEMHfqtIPrhMuFJSDecsb
JWdPs++b4r6hY11fSQkq9OowCGyDHwXxdflZZnSqbkrWxyeSjMxLQKg3x2FwyEAIXVwRj9JkD/rP
aE5RjCnYjZxywk6piKh9EIWOvM940CaJOFCWFKNM+TKr/gb13CVnKeikT2qPi8yPODT7Np3jwMvu
s7aP3wa/m/prIKvo1zksTXAPUV6aHRENAs2qRg6ufdFFXvI7MxZk7lJpIRmUglJs0DczHUn7GwGw
uj6wygPruvCRrsMnTkl4nEU53eEq3/+es1hlNyJaqjceytBH2T+0u46MNDKGgBP4Tu45y7PHIA/4
dNW0LeF3uCTH/3i9oOMvu8i2RKG3gX4OqWqKy2AyafZ5tHGX/wK5BZ01xGwVDjdT9FYfQFoQqt08
nd5qBrqHO9ZPJS4nMm5+q05N7S3o1vCg4nHX3TOloweDGUf1V63GTh+CrMWohayqAiHmbPH2bAD1
/Rurgqa6aspAQXxeAZjczzsD+nN+LC3tWtTjzolNQR1rgl2gJjH/aOJ6iL6wUC+PrGmW5CgUAspX
IpTBdJihM78cyxIPS+TZq0Jcg7NJ+XuaBCZI+bR03m3Js07FECLIZ6RTlqQF4zwrc+yVvpjmhxFv
I3pUAGInbWoTvWgFkoyAxBAmjquKHWwRRuqKi1AMx1JNarI71SNTCZJ40wz0fqK2Q/X/0jQ/42ka
2LU+CSQAZUkKAGgpbgpXeV0W6vPMZ/619Auv2E+hbP/lpF+wJ7De371uCb27TA3L8rOxoKa4aSrk
QF8MmNftnRSo6saO6OfvwP4uf+xS9jTNvMlm+yFfap6OnHpvAuK77efGlrrdsdaTxWEOIIRwb3tf
DHsINVUklVPUtHumoyDZNZNNwqs8ltMdJYkf7rrAIDEwA8x5D6J1CWhiJg20GYJZz0c6mba8xaGk
yW7Sthl/txAb6HfCnECfYh6L8ipckAb63RCp/yShDXaeiqS6DloglT6Pfh+xHV26GI+fAq/Fm3EG
bcu+szWGqNrTnEEWU6EUtRcq2dGuGXaFYkwP+zmEdNIxOolu7SIzICQCAq72zYQQ/UoX21dfFmgU
1K+i9XtyDXzxRDHGZfBSYk9HdZ0jpp0K5o1J6hm8Eg5NCzmv/Uy69l8frv0br8iY3ya5XOQenLD0
TylQQn8LFHr+VMYSiOUWPO3BXZv5JdnRPjZyV5czuhca0gK7U6Jz3EtOgfdOQx6Z226UeflJK1Sw
kEkmAz6Io3igq/q6OAwgnypvoAowk+OEsO4D194ir6kNQwUbU9Vy35ZeTYO0tE0SvnZJ5A9pqcCM
f79Us372Ft8EB2z5Ot+HiTcXaaVI9V0rAa6yQTV8uUpy28c37QieiocM+kaQ5xAtGN5KUIzKXWgX
nx61l5hvlezA1Q2qDJvsBWHEgCB6pPYVgWG//+bboPo+Sl988+RiEujRyVHv8gYyZS+zfxKcGpN6
vp0KE3yPfb9acJGA8t+d540Z2zgEVk5LF6+fRVa1+aT5E41KMx5Y4CXhvizG1h6T2Fd8f9Fp6fKZ
qhLappQW4ZORvlL7oJRhsmO1fb6seffpBQxUTvM+gWRhNO5KxHw+RZ4/XDhHznULqRxmkq7Onxm0
SKBTAb0ebqFiMvVxsXFpWblyudSmJrR+OIxF/px1o39FTi/udg4vvNO7EH4S27BbaBM+TQGtnkNr
vas+CQewb+S92MjmrW0k59rFchO0pKzDpyEK2vYKNuXHpfriqWW5hFoWzwaX6RSqiqCNrxb+FAb9
eGu9Xt6PfWY3YivJx7EV4ryzSgY1nbKd+NO8tMM+kI/GwMvxmizpOIAneyTFoQ69tyEB7Pv8tv24
S6AK/3vR5kCAoujP8idCx0eGhZ9tKHYWZd5Iw+fzDq5l30cgGs/Hcd6wxI/XibiQf1nrkwiRHz+p
qAQHETNj3acNFzgLhra2W5Gqjzc0cUH/JCRsqAuIiBqZByYlqA4Mrz2A6Mjx/NytdeCY/MwBF+l5
Ez8J1UJJxJjQa/YDMcufy9p3jJ5GWcHKuYIKasxlu+NkGcZjHpNoi4/l42AOaPr/u/gZ4XFMhbAv
4xBV4D1QwQ8IMTaPBoz2Vwp5Pb0folhuVJStLbvz6mJRmDVZZtFbBOk3mw8DDEioNBab6rr8QwMi
ieMB7FzqJB5C+8JF9scMEW1Ra96ZK9qrIc0X1GNMY0s++0xMFw7KeYOReeqKWkr7gmS+Bc8GjMT2
IkzzU7fnt8HH0RfilgOMlQCYJ2owKEWrg+27B8V1fJ0F+qGCcOb+fC8rq+NWAgSjkiwaeP8C+Rmb
8ig0t/40fFpgLhs9rLgatwwAypU0iivrPwU4YYAK4O2OaCg5n2QMRjDNpZzaRz7XV7VINhIMa106
QZamqmvbavn/uiTh8nNGTZHo4VX/9kg70aXK79IJ+3zDo56M539ftMQtDBBRVWcd6jxfGiaD+XYu
pQRT5YC0wEYHayvluIU5MCBCqYrhRQzlMu9EEU3idplkQK48ZK22BJLXunGcg/JLKQpe9y8k5+Kb
jqP2bV64d1svdbKRZF6bKscj+HgnMQ8SI4/JGC7iU7Dg8r6DBBci/uc39Yo/4I4/GOt2YlMyLC+k
x/3b0/kVA+0myMSSb2HN7us2Hvd9W3kbB8KHYKyYEJfAlYymW4yN9IuZx2584tDaxGWw84CAv1Fi
MWwPQUcSP4/D0POfnIdB9LlE6TQoekRc+zyNqaHeBQjl08c4twmrALuRmUUKJV/CGzWYB4qnLcpU
fHlX8fgLbqwbZrYyzW4tgUY0wC96FSCMbjggcPpeNJjZIAr+EXW2Q8TroSPDRTkOSCD999BqpqKb
KqTBXjgKtx9tr+O3LEnmB28Moo27/MrWd0sJ+DQFfhzb8cVYWXwi1gAeQPxyvsFFqdmCVa6EoMn/
lBQMuKrGfCYvS6y/LShKTKED5j0EtR7x/KcvNMnSfsJ2TYol+gS2t43VWjlP3DIDq3GuNwrR/LIL
limVQ1Iue0aZj+S19EO988qGbjEarG0Nx4toaJllS1yRZ5DZ1FAoCnZQ5vUxmx6AYQGSld4YPU0k
2SrDXPH4br0BVwgsUATingkUGtOy8HYg0jkRsyGJAEG4epeBXjkPRtAtnrboeTfzV0PlA5/vlh6Y
IBtMVyfTC/L+ZU12iLRBGSyFFAqkkdKkt3ifZ6InYbJHpsFf7mUQNuINUbHAu6uapMmHfZHpYo4P
Mwu5fOQ1x13v/Nf9PXk++jrnjsK1WlQJXdMnOwhpXnjIvOphNKhKflhMhEgDoh/K/4FYrI7Vfmzl
sGQ/y6HDh9wORYZbcwkFJAZ1wQK8kmnskwTTGqnmZxtKOX6XbQIhrV096lL+NgzEBzaNbCKAYIL4
FYIet1DAO6WqKx2V3o1Ug2/JnnWtRLQtKwkCJ6LPvSZKKREDrfa0q+bh67RAMg/Tli36JcuryuwB
BW+qNChKDwapfQCq/5ReRT1AkiK8HFBRyIogeRZRxJHFBS4MsHxb8w7k4mWsmvAGr9pA/xwJz1pY
XT+3e7IsAe2ghUNi8hzMWKmDLeNsjq/ZwPLgWEKqEQR/ZUEYRJ6zLOd1uQcvQjA+BnE8BTIlEaXm
q/K5QAYxa4DFemG06eUL5KtC7zvEDUVR7lQtJlanVldBb9MCgN32EYJIY5TsuNcP4d0UlxV7lQYS
2TxVuszZtRf3ecmu2ewhI7mXAI0TfGnmQRUY4akE8dBO66Kb93oYlfiMoK4IwOzBhQr2paF9pI4+
IyG4OX2IIIldyBitb5qinwaT9jWYOz8HWdL6FMgFPnbskA8Tyf45v+vWvIxz+jDSUlTdsfp55uVx
JnBjoPj1gFCxz23YbDEDrNwg3IoVothcBL6Mn0lEELanQdWrK+QKy2TDtFeG4SqO6qGL5ERmhCyA
gVuuq9lrvzRqVvdNPhXTdcGbLaDH2lCcu2o5z3U51oAjUJT8xgdRosDodmihOLFxGfroVGM8+gsw
eZfQEaQrmfV9K9I6KT+Xuq5uK+5/pX09b3iaj4Zw6uH0+7se6JAN/hRU6MGUSbuzPGj20Yk+6/yW
WmveuS7WSd3jder3Iu0EaBRk24oDAssXcXXj653LIqt6CwQXxdeLbvoKZvZ536PeZmNu1mbfccJD
oUa/mCK0nij7kOclvr2ZP00+BnHZ9DgWV2Q5iieSHCHiMADu7KC5l/dPNAio2mLJWBmEm61TXsNa
WVQMlTio2Y78QgDvEVbQn8DF5aJRuNFgJB1QuKd7dJFxCgPDm+BZV1ACPN/82ggcK6upPwnclUOA
fPRAZdp72YMJvOifxQ+2Hmgr+5ScfMk7M6i4tyAzU8R52vv9KxJr3kMu4KDPj2Ct9dPI3rVum6GD
NCzEEVOdyT+28KKrUNRbXmhtfhwTbvKwiAPL0bpcAPyt8Vw5GFU2kPvF+30r6rg2BseSM1T4aD+f
oJEcTdV074EP7wuwhluwvLXmHUs2QlmUMrZQ3JR+9eTzPCtApRXRLe7HtfYdW0bNTcfHJoTU9GDg
nsGertO+y8gFz2K4UTcMPNdhrutxoODzyAErJEgVkmC+BPPEwKDnRHwTgxLiksT4+LAOfno8U/t2
yLckkD/eP9SN7ZZRwXAHb/HtVAdLKoiQt1J0N73QW7TIH88+deO6E69p21ODzdN2C6BBfs13GeRB
LzplaOJYbzZZZDjDkwOKF69OoWLv70HJcQk2+zT9rvmSrkHS3s/+5KWCWIYGU1JlwR6hcyibnvcQ
a2twmrh3HqKxJihYGGV/qnnq97GfFcd4boor2thg4zRbWwPHgEPde9JaAgsLTPWlDcPoCnWmWxQe
a6079qvlDF7hoMMmCgm/V5Wt93Txko3pObl69zl0WgHHesM4RN4mtmi9AKMGXoYPwtA766GaH4VT
V4r5V+fXYW0YzoEs+gUyO+Kvp55rCT2vCfEnAyry882vLLMbsdWAXxAUVeEoCzTKGUlRNUc47uYY
ma1QwVoXTqyFB73nl7UdkRfGYWAz+oMAI5kups83BrEyRy5bS0yLgXOTYRCswUZNEdMEEhxEC0/n
J2mtfceaxRjPfkhJ9kfJ+GWEAO0NtDXURnnVWuOOLYPgb4kkgiU4BxB5TYkAo0kaVBVqH85//ekr
P9iqLkELRb5xaOqW3jatvG7yOUUp0DfSRDeVDr5f1oVjyVzE45yESF2nvDd6b0XyJSnz/mdQdwGo
vb1oI1GyNlfBf50SNQNCXXRGPyTMy30b+CeN4bramKm15h2jJpkGqgH44zw1HVj/gCCxhzbu5f78
LK0175iyRvSqAZ5puEW5oZ4hLK/yN1qNm0LbK+27EdRgLjPftBU+vypgYHU7VofSii0+oRU7dmOm
qksMC7qZ3pKlY1+U9cuvCjVQ4QGJxVle5u7cqKnMcMctp2q8HWdqfpY0rMyuM/W8sVHXxuBYcpkv
mnGDpKHsJ1A8GHDojdI7IuD2ctEau3HRsuh1Ei0quG2GONkJgey3p9v55nzra59/Wvl3hzKYXVhe
GYAGmBieeQNiVwBfPoXTVG4ca2sduIactCjQwwv8NphRmGEWgE7TVkxzWrB8i9J0bZs6RozFRPVV
ToZbNRoBQqq4As7sIgIfTl1GFWi8hogdzsOtyNhTUIUkzZl6u2z2HfvlNs8lqAayo2lDewVL41eS
FE8RJCQ2HNCKq3YjUXPQQg/ch1CfkeNxzNm9bhXUCRCryKOn84P4KJaOi4sbi2qAF/dCI7RMT8dB
F5SfoaV+X6vhEAChrrv42C359fm+Vlaaxf/drlF5ysVBCE+mflMcup6/xF5yvKxtx5JjxcA6Nnpz
ngpIbeyTqkawopw2DuUVO3DJUzgDC2YGipAc5WoSYuFVds1wa0mjcEs89DQHH5zKzDVl25ulb3x8
f+fPUPYdrj1SHXVZPjFgfgsTHc7P09pIHIs2UVsEfTNiJN7ki11UzACWafp/nF1Jk6Qq1/5FRqgo
4jbHqswauqqyx43RfSsvzoiKqL/+e+xVvdwy/cJeddQCUuDA4fAMdFsW4xLHZm6ejYguixLIXS2s
9wHaMVCGVvLUwn7jx7ovME5lWVSu8OoRIyWK0d5HpW6OcddYr7qj6/IKUz/EoxaB6BPDINWVb+/9
cLJYjwt3YTXNxJypHVLkULmx3R7NS0ftC9dydknywu34LmhKf2NV/lmzJT2+mckwpUSUrPMMLxTo
jLuAmxcwwTrQsVgqAM+sW1MqBMdlAsJAZ717fW9tQjtVB0fWEsRV/dWOa/eLg7vc7Ymf68oIcR8v
W749hpj4DuokX5shyzctj/sda2J323VSHLjUS8/8c71NAfThbCWgWA1DHqG3cYBI3sB/xTSDcHUK
tCHZ23a1qjbpmXIhMe9arYXM+MYW9lUgdrZQhlhXNvRMDQ3IY4CyAOg037SwIN6GY1RtHW/pKjdz
PpkyGTSPvKD1rfha9BRI8RZo4w3wqvEFDwFyh4WXJQvb1twqNoJedYDZOsXIr1zZ5D6G8xMkj0cL
hMfba2uufeMsh+AOg9ab55yyOH2WLgQY2xLn1O3GZ/ZcUzFDdTZp6pTHV1ThomM1YWyzmNFDKPWS
xuPM7zcN1hK780TjIVHTmjWniMXjU6W9JduVuQ+YYuRDLAA4YJFA9vGVDXhxTaSE52g16TX4S0ri
M1uiKZLhSRtAdhh48k0f+d/LlGwjAaAY6X6HMri0fvlt2WFtbqyMyB4DdyrUUH6Nh0beY8dN3gQp
44WEaq716e8fxmqI8yrKcjCsNxJirpJvCsFHiECM4BfRVeV6zxS2AD2OOpx29ikqq7NuY2DNIBi1
sFrnPsD93w9AegYBfT4MJ5mP49bLW9SCKIqWt2NhrnUjkGUn2QiJEvuEVwF11AGUrC2e2QsZ5txC
NcKY5YHV4zBwwDJSff5AEw/GwSKAZsLGoY1cSnBmujFFKlRaDHbslem1KcDABb76EPmhfSp7Z2VB
3ZSmsNNQc1G25VV5ABqosnX3HYTpd6smwRSjsJsKhbFBpVdZg/k/NF1+34E4tLJ145xmjg2BR5De
r4Ma810fkOGFQh/hcPu3z429Eb2QAmTCTYUz+Xa4u6l2BTG5771WS2WZmUONTCv3QwC7GYHEEWfZ
tR0jtqlRpDnX1DvTyOm+wJ8hX6pSzn2IkYlTaAJWnsycE2+wiATMzfc40VC+19a6CyoxItlzpEZ1
zLJPyh1K+Ela4x0n5OSHoMqtmwwjmi3RtSl8uvOrSKNHqDDTbT04/4awW93f7mBmuzCVIQYKxpYV
ZuKKS4v4XbQDkCfBAOL7Qvszk2BKQsjOZT4HTPJaTByYRCDOAimiI+QbinUJnikJkWRjJXjf5FdP
iOPY19H+//Gq8Vdz5JN7oykFkTk5AHfU609C4ocfiMADPahdxNOo+/EsixEoZa/HV1AgQa0E56PP
hxORQVtX+8RJFHf3DuQKMv+oQ1ZB758nCYccY6cAHvsNAl01Pvl4P8druZ06zQmwLvsHTwWIbCIv
fFLtnBDM95/JCIS6q3LrNbUl1Goc4B4ccbKRDsZHNxs6uKTG0u99trcSJ/TtTeFqp7rk6QhW4aao
2zA9tDXYWeuKY6bSA1CWDSRnRXlNcuVvE9DWv8gUGL1WNP7C1M6tHiOEVVCBqmuVzmlIFN0PxI/B
HHS86hHju/bt0DWi2G916PLB7q4j86OdJtG3ckiW5P1m4ss1Angoy44KP3VOSuknlfj5tuwhk3U7
eOeGxziNsyCTgOAXzt+XBkmgUwEK4H0apEtZ+1/1hk9Wv6nqQAJh2XCwzfkmDQfosifhFzvu7UOa
t4+SJ91WYb3tiIy7PcBx/caXI4fGUzduLRo/l3BN3dqdtbXTjO2dnO5I5782EHE4Ob63xBGcGQVT
FSKB7SjDQuyufamiTdX37OjGHTiXdpwsPO7PdWHm57CNAGlVFVcvsL7VYQfpLzupNgFBRXjVVJrC
D70DTgpIueqak4I/JQXC1xpjeuqadd7BzDNleQc19HkIOYMTyKyvtI/lBu42X2///LllPg3chzMd
HkV9KIYmu4JyPuCO2nk0OaRpTOMFmuBM0mDi4FiRc8fKhbiqLu/PPi/PvuWyc5Cn6baIAIdY9R0m
GI4BaxcIjuwZJYMv0XRNDatwZaXoLxD5wyC5xAXcNem6axPApFj6Rbpt3WQJAjG3Ro1tzIO1b9eF
trp6HUg6Xps8eymg05wuEQbmOjC2sqCDVA1AuOpaEU2AUOifci0bKB2sc4JgnqleERUeb7R0kdjK
gH21ysD9HhYx1pPl5QAz3Z7imbqTCYdjWTOMTtuLaxbh6ZRGEEOKh4Ke8KZdbRPavoW9rd5v9zUT
FiYuzrOYsrkji2vv1excAXtnb5Fi6WC/rn1zX+qAmnatQl3rIQmqnefF/T9jWpF1+a2JibPrkKQR
a8pr75BzHEf5oSzD979A/Nu/f2ZJmf5mnivKNE3y8pol0bsXgjJLJzOp1aUIkx+ddLZXgZ5TXFPm
l0cfsK173jn58fbPn5teIz1xZNxkKhqKq2jhu+OG0NrseRQt7EUh9s5Pzl7bCOgmCnQNlYLhxGyN
k7c6g6CwiYr6nqbpq6j8e1CkyLDy7cgkSQ9QDoxxDa6vCatwisJ+p2zIZd04GXlKYwdZSDtMs1+W
rwHJ3hkN3m83/fkKIiYwLmGkGPqmL66B1XR/gaG0aJxj3mXFqvswMcFxqGrgibBO6muRUbGzJZ6w
uzrZBfXw+/YnfH60ERMax4WsB2Sz9dXukmcYCb76un2afIMs31vIXz5fqMSExzHwncs6ceWVBEG7
dUNu467hrzvXyH/QcY4rCg3v96vruO53moXDy8ihiHF7eOZmePqmD6dmD2MYL+S+vCadTnY0pt/C
AJrtNOJLMJTPA42YlmbASjllhdPgCgvgO5xxP0BbuUPi9agadTf64r0n7f8DnzU3GUZcj2NVUehk
FdcsSPvnsbJDKDEmulqjngl3bRMqR2tB4aGi5FWETbVvcH5uM8daEnWe+/VGLNPWqkZWc4F9wkr3
HtZptg3FSPXCnWamfRMgx3oIJ/AoLa8CR40LdfSNL/Kls3+u8ak6/mEtSVDWIiduh1MCl7lNllhQ
wodK8aqFaqLiKpuNKR4Cy+tYetnWTix7m+n8HxTd14gjYGZNlnLblCLLR09e+6wVd9GYvcLBc0nb
bm5spvj7MDbcYUEjZIfrfA82ggrD8mili44Rc61Pf//QOm6/vQ0NbHl1Qlr+6dMyzDdEobB+e+zn
mjdOYp3S1E7rurzGZfIV+snq3EDVaaHQMde4EbBDT5qAuH17DaBwtQlUJo5hC4ngdT/dSKsj0Nv4
EAfyOjj+VbfeSSZLAJrPU11ikomlJYdADaG8QhH5p/Kq0/QE3oDUG4jqS2YlC48CM92YODi7DMH/
IIW8ytHnWxp737O8/QHuHfDkWffS+WvUbrD+TUScHJXfdzoHfy8Jk3edoRa6qSB/s4SDn5loEwzH
YlQqrYRD+YzUMDr3W/tAEmdct0ZN6rBb1CoMhqC6ohRtn+smLx5F7Dm7VcvIBML1ibS1r/z8iiy6
ajYdVSVevNN2HdCOBNOYfQzgLLA7ydP6yhr4Gz8WtqbNOe7D7GXd7zciOBor6CWLKDgkMWn2VMTq
aOX2v7cbn1uhRgRrOnZ94wzumZbBpUjyQ5R0d0lW/6GBs620veo+QEwwXOrkgovKaq55EmQApocR
HALEUOCN7PZ3zC1Q4/CFETxSuVJCoGLwrlkbvKOyvOZZEsoDpksWg3AEh8GfeGvwYb95Au76K+qv
qluo4HyWx03tG+eLG4ctLmO+fPFy23I2squ69CnMczg94sUYoi+3h+izbHrqxlinsCVXPVS34osu
m27LqAv7D7DstjGDWEjLF8HFnz2oT/0Y61XyPkuZGvkFXl4tipz+eRJ5yWz4FLkhzGuzAPTgAiCE
25/1WY46dWesYAWVLw1XzP6NRdCdsAUyO4gxTVr64h/uoeArnaH6GXXEvnfzJWeNuU6No6lok6iL
E0e/Dbg+bCdOMIUEhSLioYEs5taGTETFxCnOlvAucx0a65sTFdi8bvSbVniymzoUufgCu+F8B0Wd
Gj5WzjaA0Mz/IyWcWZYmVkzIoqvLNEguUcKDQzHV/iCkhZoQhCpX5A+YOxMhFiUF+sBjzFvB2vRO
D373BIbekonezJiZADEdDTlrQG17sxPxD1P67xzRHqIsdpv/I7304E+6IdClWjhpZiLMdJFqkjBN
pGbFBflueu/FhN1HVc3vcx8aGGmw2M9MhPnGhgHOVaqJrto3mJhYf3iJe0wkkwbPWmqEBmDnnnRs
35UEEXc7xj47JaZ5MrYOd7DiMhq98iI0LMcGWPxA2wCt29ILtzWFGn+oFr1T5tadsX+IFKJXzaj6
ZzgT5ru/jyq2F/3MWb4kTDf3OcaWAbpDrpiuYComeVz+4XZHvGMo/QgAW93YYQlpjwYvvrumYcxb
A06YBtHcM1KctClqSBftMLrVvBYv44AlcnuKpqkwa2JT68YGYUsHkG0Uqi46bqsnN4L7eN5QUIJv
Nz8zZCaQDM/ebclYLN8GZwTUCxe5DXLa8tg0wA30VL3hpVAu9DXzKSaiLJOZRVLoW75Ffht+K0Yn
xJswPJ2XVvNMmHrTN35I2IYuBsqry8Qlon1g3xWcNQ3fDEhDgbCA0KtXlRC27pVYwEzNLGgTYaaT
MlISqoSXbBCwXoGmi/UnIV72Xto6eL09P3NjZmwJUeInYZnDsUyTDqV0FcDc/k8ME5X+cruDuQUw
dfxh0BTKS4NSVX7hwp70P6AkkE36SxOPekMEAEIoHywBYeZGzNgCWKM62MPm4etgt9YWVQ555I2v
dzHAywtpw9yAGXtA5tnFSEqSX5JR0ZeiCFR3DBLpx8fb4zXXvhHtNlgfllNF8pL1Xg5FZvhH7yE3
o5dkcOaGyIj3YeQ6LyDPe2nyqHR2ogbtcCNt5rNDX1JYZt7+jJlpN/FmMBGsGji68hcmx/yhYK7e
4l4OXJhf01OVi29l6XkLUzITl/9BnlkJTJ5qHb+4Taz9jY6TJjpBcCPg5yHzQ2sXd67DFq7mM/Nj
AtEgMgzZNAE76sLT/qM3iRu7A2sut4dtZnZMRyPdJg0dY55eoI9Njzar7J3oaXiX5GKJNz43WkbE
s5AMtMJj8mWwArb7S9GZ9OY83ydbwqHbfftL5sZp+vvHuE9oaBMVxRfPA2v/bgDfK3skDKpXC7M+
14ER614WCq+odXJRZdccmz5t7/0WPK/bP39uIowwV1Q2boEEFpIDDCKwbgdATkG0H+/rCpLAtzuZ
+wQj1jMaSe21vfWGPKWTGzWmEazHURTY325/bqqNWGe2K1UOEN2b3dEcR67n3LOy2ghXbKXO/tzu
ZCbSTTwak/BlanxeXxq/TYFya8ZQqgNtupJKYHGJHp5JZrHuqiAIopfQHTNDZ0LUgAICO6CO2CuX
QuFN3gXmNwNJZMlUYmb+TZAaBMWdAtCr+CKbDu6HWSyIt43aMqSnsezThRN+7iumifsQJHTUHhyq
oPkNjguJt5Aoi1uQdnGBvz03c+0bsa51WaMQOgavomDkOat77m3gZyaXAKFzSo8mYi3rINpvU4d8
gbFw6hyrMArg7Ifag7SaDey3w/DBVZ7ufjiQ11ffPTvpSAut06pV2SbJBh5d0tDylqSv577X2BPA
uaBVlufkzQU7AkrBMWBRuHPv1o2msSdk3EH1vvXImwc09VaOmf1Q+WvvtCauLYI6md9oTt5wUcf7
Fcv69NGtsjUcNOT5rrEXJB4E/wdHum+ss8bmkVq4vm6LpIToIWuWOBEzG44JbhM53vZgREsgng4m
h+or+wGuno91UJcnh1QrjzATn0Y5aiVV2LEvQEnBBKvxMuF8d9OwJXdBNjrxI9hWXK546cXAOdO+
9yFGNbGaCgaI5C1LefiDicbJD3BBGu2FTGlmzZo4tZZCPHscFP8Xbvdu9Bx4if8DSuPM+rZq1Zo4
rwFsdKtJ8wQunzjvYU/5S7N46Uo0s02a6C7e1kXsViR+g8RKejeQCCYLCU1Rb27xLHVY9wVGVDMO
EThddOpCoZZdHqK4bn95tVOlC9zJuY8w4pp2Ue3aygnf1DgmDwkson/RoSn3vhizr+s+wTjpRYE3
/oSF1kMD9MMuQWa0d5xyYYb/7raf3OFNlNfgCGiLWqnzJXNIk57wMogjq/HzJPsJMYIgfeRxB8ei
GBmTv4toy7Y2Z2W4F93Y2fdjBjWEY5DjTqkKklX3UYt79DMVdWXtuKpxLWR4tx9gGZPICpiopAuy
YxJJgloVNOJgMUBYK3d9S333F6x26iXW6UxomMCyrJI9yG0Rf2181T8oFctT5Zc/b0/JTN5iIskk
q1WTwXYcOTxuPS6gtJD8/jZ0yPaavPzitKvIdNhBTMuNBj4sYdyE6sKrftQQ0iVQRpGeA8edVgzr
HBZR0P7ffUopnzhuF/FHPZT8MAl8F1FMIDAOXuPoriFoTN9iZBSecBKnynv/S8RUffZAWoeOONHP
PV0U8JsJRxNhRlvg8uGo6H/R3E0f7TGA04+EuJUUSbKwo0xj8knAmDYcHsPjWMUr/vg3HHmnfngc
1x+JF9JNTBZVeOfWr7GxsA6+WinghC8Do8VwD9OiApoIHU0W7g9zS9jYVSSFTkcWNPLikWa4T+Lw
C4/gP5Q1HK/1VXdYX1z9jxhbWrnaJn57oXESqLuhBSIDeR7R2CZ9ma6SlAvx738XcRN4lithRg1I
O150KevYJfa7YOHu/peDY847THpN5FnWlT3Bi0j4MrhBAet0C+qv7R2qq1YI2SIvZ0+umxUDrLMI
Lc4Zdkb/jndWXPEtiB/+tyT04gBx5Yloq0oimjs6DD73tqLKowKWszllbO+VHPZOhxL8qBPP2UAv
Ge96PGcxS9UnHvYC0M+4GTc+IHwh8uTWT8kjRGtB0d5p0WpxSIKoiY9DERb+E2fgmSxcCD6LLQyA
iXdhec0lwVPqa+SWeM0WsHJrt1QDIb8prRHCCrf31s8W/tSNsUtEZd3hSbJKXnFDr7K7xosdfbQs
4HfWtT/1+yEnG6wcj59wQ3yFQa0HfWslkWxAb8pfqvJ9tkFMC8VI+ho8xPh+HzevUvb+o4jyCx2Y
/U146WUs11EU0IuxZWc5pACENUQvdhHkJVh1Gf/FaVaFT3XV9AubxMxcmFjCBmyoBozY+jUSQXYq
Asv/XVpKrMidpoEyZiJqU9vuM5K9cii37zhuX1CC7vO7mvNVhB90YaR/sO7FQ62nuldOk/CJ6qZ5
8uPa391eSp/todMHGHs0LxOSKMn5q45VBZM32Bp15DsI0NDhVmNN3OdhaGP2s/eolGIhDOfmxNi4
NRIMHdI6Q6clTNuiMs/KDbD/llwXIP8xS3F7mw6xH4LGmnMfEgGqRdm1Vc719qjNxIeJKXTh26YD
yOy+ODT+iodD6wG2aPzJgdoVlNFF7CzVeT57spx2kunvHyKdRcwKrNECvYb53b2sGphJgpWl85gf
XJL/9NrukNZ4T1j3XUbc220XVQNsAeAynjjAjaUFCIItKPc93spjKOgt9DOzAJixpuE9EIy5dstX
sM3c+HFoUSB/qbKBDusWgGn5IbzGqgmQai8eg3EONIBqeByUiVo7UMYKHnzo8RSyF3CmTeI7SKcc
wFUP76AhDGfUoFkqMM2Nk1G1gOkwdeEDWbyq0HbvFHLDB6teEpKaadxE2cGftKedhVOEF5MpA6y8
4UvSuQvJxlzr5spFsZNbkM159aIoOdvI9O/BQL3cXqdzjRvrdAj83HHjoP4380XxDgVSaGo6Alim
/br2jZNJBzBlSfASdYEWONwiJ7KBdw6TEnnP7Q5mEhETXAfC7lCGac2/NqDp7lgAoooNSdv7QJWr
5I9xhE9j92HroEPbpp3fOy+Q4m2cDcYIKL6wIN9vf8HcFBghbFvgK/qWFX+F5CJ9EJN7l1JQa1vX
uvu/Pz5DXjPkJbcuzK3jIxO102xGCk7DwvjPbOAmsE5UdYntc5SvUTMwZzt4KdDy0HJOk28+1P7V
pkW9sH69/TFzk21E8RDDstFSAXuRNZxCcS79ynySvI32EuFjpgNTdQ5WnLLE8ndfFETT72VZ+1sG
otIBNZElrOnMQWSqztEkjsMgl9DsUgzGrWO2x3rqHwSr2FEGcbOpGQ8Pldbjwgx9hkLCyWdKz2WF
X+GOnZJLlvVfZQ5Y2CaiUOnNNDmNlbUZPWgmknCEAS+cU+lCr3OfaQQ+5IYzh/kVbIUm1bgIHCnY
hLwrvEtuUEiEZYfyTq2DE/j2ypgJIhPC6PljHyd5012o44sd9yHUnIfx+7rGjQ0AFH+4FXUFefEy
q08PdBC0OObMz76ta9/YAeqhH5ssU+nXroJl9KOyykjCntcCr3PlbBi7QOMQleiIdxdb+mfux3dZ
JjrcTqFtw6DUvLFKSrf9VLJa90Xmqc7riFZ14b8UUosHzaX75FAE07rWjW3AjWgEwq5fvmZwBKtw
+wwDS4X7UvoKtNpVfZjgwwQm49iTLaRUPXEPFH6BhzEXx9uNf+pVhZg0cYdQRYIWMSq5j0C0nAav
evBGvQNC+Qu32GMxsWoGd3z2w+In3iJWSVmhU+Osh1CZP4zw735ReVkcvBaQGQgsDofATZeyxamp
T+oiJgBRNwJsg1Bbr7YETF94k93qpM2a9azZw8D6Z4p3uwXA2cxebYIQBWUwE4KWxyswy9EzzKiy
f7Vfwe3ZtlxrYR3PTpQR+jwbi6ixPXWBYMdzIzP/7i8iiPvD70EV4gFvCtjdygq4h9A7WVH55fYK
mdnPTPE6OnqNzYfUeeGkAmQLb+NO9+rnkLBc0O+Y68DYEXSS9g23PfrijklSH4DqH8O9DYuZhar4
XPvGDqCturB4qdwXu29UfOAjHcPjaHH17+0Bmpt9Yw+QnhfgtSUNX4QPI9KtsDgKHyxz2nJb+yRj
C3qVny8AWHkZhUQRdN3o+iAO4CntV+v69p8sDeCq3cKGh/n+eE5bQCKo9bvTIjuQlP+6/X2fjh/6
NbJ+J++jABRyecXe5h4iz/LvVa2+3m7806QNjRs7wTRkQVjQ7JoI6A73Tg0EHZPueeAwcw3Tlfxc
k7fg1szr4AcPZlkhvL1beFfpD+muCSN3IT4/XQX4kOnvH1JzywVSp8060KhYI9JtUFv9KRwdq90E
aaUWwBWfghNAbjKJC+kAoCnhHjCanQ122bEq64Z97WFeSH9AJrrKDp0CR3v8XsmcohoKQYzIzUEx
rOpcbHgVQFzmtbeQOyzdCee+28gY3B4vmQBBZ1c+AsrL8vDRxtPa1uqWOEVzK8TYHkJJhEOjMrtm
BFDlr0EDbepoGwzMTX5wkAGOEXw29eX2cpxZ654xiw11PJg4td6ZNaCfgB71LaqDNRspI97U54cV
QnVfTGS0CJ5pjnsXCZ0eOz7+vv3D56bB2OSkpT1o2YrhFDU1zPni8J2nyKZiuvQiOzMyphovG3rY
F3oc7HA7d7Y4PPneqZYeLmfm2ExxijJuFUiZDaT8iNPA2DHunR30+Ptsl0nh2Ls25O6f2yM18yFm
wsMg7QA/R9CjpA25VJnGiAuxTuKGmIlNSbXdhKRrr1bdNs1JMcqLAyMwitqv+/XTCH5YRLKQqTs4
Jea5gha8jvRXGi7KQn6aMzFi5jHQDWN9TnvvrAd6Pz23CqcD1Y5eZBx86WHjvm6vNDkUkPF2/Mpr
wgPjeXhIPDChbK+nm6pfuifNhIOZtMA0gkRc+OGhEPpJOqBLNE16AcptSQ5gbhUZu9IAfcIulJ1z
llx8a0Y4O/w/6EZzjRvBDEsK7N4Bfj2vWgaPx+l5oFjUAJpr3chXsinTFj0bzk3a1w9g4opXqLGt
8TTHCWWyIzKLprrtx/CQVWWFUnOCSwP1YujA9wVUqdXSljGzVk1mRCFCEKL9djhHpI2snXJ1+6zx
lglbzpDKzUAG3m9i3Cf+uR14M1uUyZSgERtkhFrMGZAmcS5oDOPXKrWiXzDAJM9jR6v32x3NTI9J
kZDCHgaLE+fsgr4cURRfyjZb0mqbiQvPOK0znthJXNDq5HXlhDElo3UGotLOdyQPiuu6LzBjA1S2
PoSk1AHANbpBfl9ug/WfYATH0GjlVBCvPUivyDbM8c8DEruDtWjGMDcBRnxEji101FRRslEZkiyI
oKRd+r3Hlb5pFjbAmcVkUgmKJAGxplP2GUUJd8/8NNlDwg1lkDCPNmRiSayaCZNGwIIiInnrsgOr
4doJ2oI6+HG4xCafWUwmb4BqywlIHQ1nkbr/JhyummDa7vMeupW3f/5cB8ZhZ0PFPArgnXxSECvZ
epAF1BFyy9VJDZk6/nCaJhapkEgW3jmqLX10OxjC8XoJOTr366f19aHxqrWsCsVOlmxgJwyXgXJg
ZzySii3Qeeuk6MhfQdIPfVhN5LZ5FaIP182/dDqDz1bpLtnNzS1TI5BhfQ3Xe1/yY6HZF97hzQ35
APPSPey9D7eneCbYiBHN8GirB1G01oElMILburIexTYkakkbd659I5g93HV4M9TqQXb9sCuZ/wrN
8aU8ZuYMMnkCEbeSCpIl6oGHQfVIBQDCbj4tJGj786jB+0YeoNdVI2XSA2w3iUKYj8N3Js6RbvTQ
ZQTLtf6zrvXpEz8sJNtvQWFDJZNPovjsnsBsdtsrrtZFsikryWC+K8AqlCeV9MNBF6CnF27rP8GI
sdmv+wIjlt28Sklbe+RM3QZbd1+723JcyutnYtkkBdAkUm1a2BEe6GWbPVJPqnrPdJk7T3avuyW7
+blujOPZiwbfDiwbd5NYPkcBypXw/N5UXrVQP/j0AYYRU8WWwuWcezHHLGtZeQBSgmLitcNvldZ/
tPZepwGr4MkIVdG727Pyt+n/1GHRpRHgkMgkkaj4eEatfPJygTpI1x4HbOzW1ooSiC4wTjhDJSMe
/imasSs3AOZm4iR82FAfBK4I9huQzDa5kijw/X2XgxL1bIfOKN6RZ1QSWKkp0xRVC4++YgwhONBx
gJx2ea7j/LGrabfO95GYjIPCkqi9ZHGEiwtWME1ctkPQLJljzsz+f6kGdU7cMUiOypYC0iAKwPm2
30lbODkkvWHq+u/tSZnZFE2yQZQktE+4ZR2UCC4Np/fSbd9uNz2zJZrUAmj5+g6zOT8yqbw9II8x
JFQCsdMpYLVFjbsGAQR9YVeZ+w4jP+AEWTjNovAg25we9RCJS5hL/Xr7U+ZaNzaUxImY3/PQOgyi
zDZFiGPDyvuvtxufm+up0w/7rRe2iau0j3MPEicbNxA/dYJdXTZLsk5zv97YSnQ9ViUTmOMiaf2d
THEN87i3AJGbm2UjMShE3cbtGFiHyToJ9b8Hrj04x+U/I6vY9Wm3sHnMDZKxd8hY16R3kBzYkEvf
egl9oNOD1OQ6fHsW5gbJyA4Sq2etduLyjLRj2GUFnh4jlDpuNz7z6/8D9a/xWtMO2jo0bfSuy9DZ
FBb5VTGon9/uYObXm3B/Rm28anRBenQhzrCNNLJXCKUuHBVzv95ICHQ98MrhhXWIgL3eZ13/wgH/
2SMRXwPiZMQE9+vKLuHyEBbnaLLQ9fDEuS1UtnR1mBub6bM+xBfomx1cdGVxZgIa3IwDxIlHrMvt
gZ/Ji004f5JZVk5Iah006b9OFSbbYkBy+Tu773/f7mLu9xvhmwTclYSDlKJIm/jggfph8rXyM+2t
HH4jhEGYgg+51sXZblwAlRqoWEwGG+t+vRG4WeDa0JfsivOgYnG0k9bex/BnWde4EbQK+npM2lXC
NyDJp3947T9UwKWteu1yTbg+i2uHaDBlz16dpk+RDTKkDw+y3Zrf7ppofelDX6MIGDbOUNRbr8jr
B2fo+MJL6ucx65oQbzjipCMjpDhTGMlslYPSNoC+9d6xFwXA5rowjlyviSBN1BOonThYNkUA/QPt
Dv+2VUIWdrXPc1TXBHdrv6kS2MtMB5f4Bh9efgdhRQYJIbzgQ/w72Dhx0NwRRcOtU9dLJhKfn2iu
CfougL5um64XuOo6RxunmdDdAZdr+CLRewtqiOvm3whrsEkjnYpRHOEQRreFPQ577IM/1zVuhHQk
uF0GDvxN3KB7U2C3QI+oX6oFfL4huaZgLEPFWzi9I474X4uyW/BudSuVOV0T221zbG+AmRTnQgxi
O/QF3xOHvd8elpkl+x9gt+CJZWlEdBJNLk4U568bgBUFAt4SUW2uC+OJvNEOLFUDJmDVihoAz6pq
TxP1FtR8yVxiZn2aurG0jPOcDqE4UpiS2h5CoVNvoDDeeRm0YPS6Vz7XJNPApxJWm4UYT0WLhCiK
sW/Y0fDv7YmYWUImhaaAmJUt3Ww8NR59FWXSbqyIL0n6zTU+/f3DgQ89IRgT+rw6ahU9MisSG9Ku
9FJ1TWx74cZ+3CKRONK4Src2C7/F42KVc+6XG2HbqLrt3Bb+9RpqW1sFYt0hz+iS8cnnuYrLjKOY
Fm3u1CxM7iNWPUjc7VVXfssqducEUGK7PbFzy984kVlZ9pnj6Opoh9Y33SPTFWOSb4JkSZpzZohM
WHvml45dcA+Tm6fP9vSwXa9eOaZg7JCCYdq6oTy7VaMOmQ30ay67t9tDMzP8plps0fVBMqRBfdLK
FvwYJQ2yuShuCl3e1yVXTX1v+WCxLICE5gbKOJ5p2I2iBRzjpLJ+cO+w1zGUwbKMOPvb3zPXwbQE
/o+0K2uu22aWv4hVIAiCxCvPLlm2JVtbXliJ4wDcN3DDr7/NPOlDxMOqc/OUUrmIg2VmgJme7g9m
Bg5fXH6noEYGp+wjwst0IT/7edvHl0E/fHymZRsnhuIcGcjYZgbO4VZ6e3h46+NOHja8Kdr7ccrB
SEIyMJQA/XvbL7dsmAlQJ0LjrbmvRMiOUrrypaVDvhHY1w6RbcMjDfPaMe19NeKCMhM8+ABXFqTY
ieVdf9sULCNmUtZ8anV7n+HSfiomTXcFWLU2zs1K/LLBa1mYgeEyr5PL4iIyxi8d/5nk7WWW3u+W
bOVPV06nDVWTnk+rom3b+27GAerdXH6rNcg6r6/Qipv7D1bNVKk/gAsArxrI1GUQzykW7SpkUd9u
G8CyXjZotIGifHbPtENxd88kCLNaJf9Waso3Uh5rk7AMmGkP4asskwszsdxXofq2KDc2PH26Poe1
jbZsOGR52Ytkwg1i6B5GgOIiNFnfQYX4MBTiQcut3NDaVtvmzAIqUZJq72PW8AM4p+JvOl86uK9P
Y22ZLIOmbQAtYgE+AMKq76TDlbebxMugkEe4PsDa77dsOgkoSHpF2d43IS7rJeRIWpGa020ft2y5
6qsumGIPvm4AFDSLwcANDc10s4Vx5cfbeC2Uwv128NLuPksdMERyqpKjNuA4vm1xbIwWqed+zOLe
3CUVykVNkD+FczJvmPGKN7UxWkUQjzBZWBmZ/Kd4DI4IyZcg/4Uq/NYbduX02ODzJomzZNZue09N
9VKhRPsl8fFy9cbNateKmdlQrbBGb6qgfnvfA6kQYUN+LKWTu8ajO9yWxBckSG683dloraxLJgDD
Blh0R1Lgi9soc1CFv/ldYIO1eJO7fBy65gR+llSfykSyfyZoUW/lAtc23LLlDMquPbhgzN3sAzFC
vOGtb+lrZcQLqfwNt7pmEZY5g+ieoADlqUv8r5ivpsNlYSXb32TPNqNt0cQaXPdGXcY8yE+SsXHv
6S1898pRshFbY1ZPmRipuhSz91qYJo5wJT6D9PcN/aNBZDKxkZ5aG8h6JUtdgSsc7DcPqGi9yIDd
zxM5jdPwHEN0FECAjWFWtsJGalWZhrp1WDcnuui3FJx82z6qa1OwInQceFU7+213l3HKx6h2Vejs
RhA1HmjLE/m1cpL+PqDGrTbO1Yon+Q8g2cnGDjE1uVSJk5jdPIKi6NAbt/tazQQ9DTedL7Ys5YeL
d+xkbeh7urujHjSKAVTuvteE3Ka9CwaV//06FA50F9Sje6mg1vPvpbse0Hx320+3jLuDKFPrk9a9
EJ4jJYwG33reqTTRG/ngtQ2wDJu5YTsLKD5eoFzZ7GkXkIgrUu3DKnQ3prB2qKxoTcaBtAnpXLBU
pX8nfpeeWGdyE7Wq7nZ+OYJ/wA3S9nB9wVYmZGPPeCWc1Bk6ehmn5Z6/wMH6Eb1XKYP29fUhVizQ
hp0VRZh32ahBzalAhPjEc5BMnpKsuxE1RG3kWUFpo8MGIsUhd5J7cLN0J9/Et0mVUZuxFhxEjCtU
ri98yUayitU74WxVBVeCkQ0540XsgqU45veJb0DWVMb17l/pggKNj190i5T9bXtgmTSa83MoRecK
Dy23JQ8Vn/nvbBbd/Hzb9y2jDlNtUuA867uxFQ9xA5lSoZotBpO1A2QZtZOl5UQmwy5tBwGr/dwA
EhmJVgd/Xv/x7vKh/6JS6H9gZ7g/kX7CFrMaEFXiKRcUSLLbLy/TCiCYJAA7V5ZyD+1cyU/mt1MU
Eu9+IMEWm/TaObCMvusNTU0r5rsx6MHzSuLdCAkkrrzfPiLW9WmuLKONT+MphZhv1XiXUPvDI5SY
/ensZLR1brtJ25C0mSvQT4FB6562JdJaHdBXULyaY6dhfuSgI7YfDukoTHHju8CmsIUHNimBPtJd
0gKSwb2G7gIav9y2WlZs583UjqzrQGol3W+ZQpLRr1BDue3jizf+EGHnStFyhMj3vTfQ30MIqtis
yn9c//anR4lzZh2les4c2mMt3pe2DcWSp97l33OszTjojbzipyGKcztoiFoHKoyz8qUrii9LxRu/
/t4w8ZCMzUNV81vqxhjGuiE2iLRGI9P10oHQ+Z7MRXhKdSKO19dpbRLL3z/sQV3HYyHLnLzItgSC
ayKHtJkeA67OUK0FrMTXG9epT0MspmGdpLhthw59huZFsCKN9Fi4J5RrIHc+lvz79bl8atoYwjpP
VZGN3G+0eQF1pfmOC5ZzqR1vS5J4bQJW8BC+k9VBUJqX1pdib0gXH/p0aI79TG+qhGMCVvxoxJij
rD5jq5F+31Nc3o6F74+n68uzYhKeFUC0dGg35sS8uBl7gnQqtAoZOTXj+LdniltuhpiBdTOsgQ+A
JGhvXmIh3QNC+oiS+6KcGo834fcxhGXZ4QSxXVo51cs0+/oBijpveNZn5+trtHKE7OgwFuMwO7U7
vcwgaY4q1j9uA6tWTM2ODFkrXEbGJHzXGtwIfD5B9PWPUfRHUpl/wMay4ZZWzqkdD4iYgaXos/A9
4S7ahedvgT8+mg6o1utLtHKMbNhy08wx0KlO8B4MHG0aDqC46bdQlycjtwgY1lbKMmSm1cBUQuSL
8fQPmjzWXXmXD8nB9E4k+62E4NpELIPu45IVoxnkC+jKBbrFHXDpDo9hLL+Vg9g4T2szsSxaFhVA
0RPG8Gb2zzIE/MZFpv4FV63D4mWv78nasbVMO3ALEjaVrk4TWNkOXnm8/tklxPznRsi5jVPuwfXV
SeF772OQfBvNT6iO75cDW2G3oaG9SJhdH2jt91s23SDbmPoZ997jke+ZKL9vm8PKLtsA4tBnIS9B
mvvOxLgHm93ZQccSnfy9h2Gu//q1IZbl+xBD3dzwgBSCvhtAtHFckQyBEjugON7b9QFWTNoGEE9B
lSdenMfPfBIXiCDfu+F8N6RiI5+yckhtavLM0WGMVaL/LhF+f95Ne3/gD2k/7nN+k9IsRzfr/65S
n49pVoL4/j3JQLZYoUHXAb/jhlMSn59Um6CcEq8uiqyZ3lPKvwuR7zxWnBj3L6nB9U98b0A8UbTB
Ldk0TMWy6rFOp0Gh1e6d1oNid7T0dPkjFSkUna9v+NqJsuy5dKpBCaHad6esE5rsUppO5lQ0rK3T
yFTuWOF51JM4/X19vLXls8K2jPHOy5u5fUdeapfDr7dOcijBkDslw17BVQ09/r55FFb8yr9sHh8M
hqf1kp7iNehzytOyUxlOWjWjLFYOxxJeMRVbOj4rQ9mAY+n2PGFTWL9XmM0yO5zvchz2YsqOE7q5
Xcn319dwxYps5HHs1eMQh0H9PvJxIR4+cic9eiLfF+wvlWz1bq2Nsvz9w9J1xAHkA4WMd93pS4tT
bWoAhevwIdAEYppbMOq1ZVsO5odhhFZe2jAIY85NHi1DLZ3v2RDvtGgvedIfY+fWdbP8QtXiiZmR
qnoXptor+UxRAZdJvEvLX+m8FSBXDriNTs7AEaZjkVfvAJsAnFmd4hkSKXm11/EYLfMJ4TMAetmw
37Xlsx0EcjOu3xbVe6eLKPHKfbG8PGFDJCui/9ddiViuog8HGri4Mb2UYM6UQXIMpuHSqmE/KffQ
OfXG6V6J0MTyEHnXuSynnnhrcl//qZI641FTsXKLyXbF49nE453bqq6tsvQdZZc9mgTupFN+1+7w
VRRbjQ2fR1HfRjH3IySqk8FV7zEFHUgIEHZHBbi+3Y1N/zfY/Pe65NtAZoLPJq7TOW+UGahhRgMF
13iy0ylwj9UeTIxyanaeMRV/gquoy/uClqkodpS6PZjJedX4TX6u0GGYP6RoYx3fmJoLfZkqPvCN
WP/5Ovv/KfQazbnsyvxYueI85i7Yj5Fii+sC/WFiSw78c2vz7VLvHIvC1e0oX0mVnBsGIjOIs9fl
XoGjp/LEz5T8nP2b+s+4b1d9i0woyXXq/OSSwKDRTDwW+7weyG0OyrdrvSGjbSNyQHSaDK16cLHL
NXg2KG+Netejkfx6/PjcwnwbqF6K3uucoKRvXKC58dxWrg/PbiZ3i5Ht89DhC8unV6JtUlf55K1P
krgoI+ZM89hGbJpS77QI9pVR4VHdiN0UyKLZyAisTcty78gFyBrVoukNNOie/4Wl3C1+DsRAnOi2
dVsG/hCqGl8aWaqhfqOqrv7sEWr/kMPEnm/7uuXJ+dACfJT73VtVl7ncG9W43Ql9r354uj7A2q5Y
/ntc6oBCdPrNiYvIuO7OBV8ACGAvfkHvSz5snK4152f5b8M8kIq1Q/vmxaCH/pOOUxA/hl5Isj/0
FHD547bZWA85GsoY3OtZ/ZZ41f0S0JOk3Hkxu18iOoWXuT7MioOx4euFCofC0LB6W0xyia+LWSbd
8LVAa3BMIE2P6x1k487Xh/s8nPs2O3lWusHMw754obH+q/CC43Jf7Rp2mF33VcpnyEPeUp3g0Jf+
38MsupTE8eglbyLvxM9uLNTPipvq6fo8Vpy/jWSvJXj+4GfUm4N122dTbY61cM80Y2bfmXoL+Lly
1mxMezMAWj0XmXorew75CywUqitD4XQZOna18je6tdaGsQx/kq5hBDju1ywQD32aH1UQvI+q2YiU
K47LxrdDxxY5QNWEr2kHmbl3xDTI/2qIqTo3pQ18m7u9rxjLepoEr9BQfZCBg8eXPKPAF6V8q0V/
7eBaVh8AnTmWdclfwd9fHUGgRKK4aeOI4aZLEbr2UFeUUVMX3v76CVtbNMv+0QJueO/E/usw6PGr
iov+FeRZ6F+//vmVLbcx71WYMga0KX0NZDe2gAQQkA8Jd+jMQfEp2xLPXZmFjX6X1GEFqYL0MGYT
1GbREwD1xi3o2IoR2uh32XZQz0vD9CD1eFw2omr7t4EFd20sNlLAa0Msf/8QEns6OYKRTL/GReK8
urSSsXecqnT2TTTgWULG75kgztZyreyKjVVrDAD1ADKoAwNjXQQ1yl/V1KpowP9c3/YVd+9bMdIF
fJb0JXde0DB/r0Z3B0KRY5b0uz6DwFpRnOLyoSn0bRcKW4g9r3KZ1oLmRzzY+uooK1mWh8FHD8dG
kFzbnmUdP2xP1VEfHUskPWQtxA1jaPTsoB0AHQrwjRxlybx/ri/b2jjL8f44DhcUIIRBHbIu/9k1
oJROaHUXT82DmW7rgeO+3UJAkzyVVI3qEE94VTVTE+62N37NEK2N5+ApJ+nM00M4zM9Jj7d7ToHB
v215LOc4Qau0aSdYeT50+w6XBcLkt6XEQIT3fn2Itd9vuUMvcblX+Un+ioDL/0zHRL1qpqBScNPn
7QYCBCfHhHOfvQb9Qi1W5qHpd2Xsya1IvnKC7N6BHhLlIunS7LXS8rUBEyFPyckz7M7bzMysOA+7
gaBJqyplHk9fM5mNDwzU22KflT6boyFxm+C2vba5bgdUazXYOvNjUkE/XJHvAfMOmTvdhYPccuwr
m22z3RZmWsQJ/PxYgwgx8ptwjIxHbpL04nAQ/2vMU8J6lpZxfoREjf+Xjwt9fxjdkUF4O81vYp7C
IN7/DtLJKeXQsMyP6Jiqdm6VTCczTluNvitPHW5Zcy31DL1TTCGmeHdCGik5qZLlFz7JZB+U3YwE
5ngTCz2mYll30MgyQ8IvP85t+sOHUz1Ubsc2Hm1rW23ZNYH+UeP7NdYpZd/UXIOdvxQ3Qe2Q0Fii
4Ae3rSFTBYh/hp0eG3rpZ8Qg3m9Kw63F0uWq+OHrMWVBDrYA+Vou8gJ1T/9NhQqZH/q6NZHBpcQr
f6l+66m2Yt82TLv0e0irzbidNwGIwN2BFUe0jngnkHZtqdiseCkbrO13nNfeHORHqdrg4obCO0EK
jZz9oALNRVHf6ERsek2RhZKlTpghWWx6784FUVd4Zn7Pd5LF6r2rQST113XPvjYl6x3o1gME1Ruc
ga4Pxz+GyeivUIseHZBJG/popCPI/vpIK0ZpU2sGEEID7K5Lj207pg8tLZ4Snh/ihqmTA/Yw8PRt
tQN8TtYOwKh170Elpq3EUAQvFC/2FHlXF45LEnX2jXOC7zz1bn9shvE8hOxw2+wsr9kWecGY26bH
wKRnUDAdEfRVxOPuG274J5MGW8nftWW0PGfN5UDnpk4XMMePvNfTbg4g9e41zZmDffoYa57euGOW
G/V7h0O5V+IYZv1vXDEg0Bmn93EQnx1RulGg9M/bFs9yoXwaXQ/87dnRj+WPcIx/p67z1g305IFt
OfLa9J/r46y8Um2snkPCoBJIhR9ZYLKo9MzLOOSX2h/OYTU8d938CLqX4/Wxlo3/JEdvg/biFt0i
bRtkR+2B534fuGnaHfKclsPGiVsbwPKvFfV9is3hL8VAd7rN3vssuW0/bIR3HggXUlFVekRp7gFK
0GBDE8VXXXgHh4IazU+yjczE2hwWr/QhRiQD5B6n0EEtacyYs8ubMH2o3HTcYj5cMRYbqAfGA12P
aJw6elV8Mn6X4UYwHKrJXEyYNTsNUqvbdnuZ4IeJDAigIFccMVDrJe/cG8x7F/pC3nb/tvF6Kh4d
PTg0PWre9W4U0iqdohnqe+rG02qZuuOVuPHB0I7OmM57Hs/NEdeBW3++Zd9gcRniWWrYglTk3dOV
d+cQU26ps6xEfhuo16PfJE7UgCKGdr76uUbfhhqPIY23UBIrx9QG6zlzzwOFosZRh+1ffqa9PwKi
9NbqrHglG67neBlxugZr7yN0TBn9ioTdd0rK31BOOesOpItztSUCtmIQNmYPCiYjnz2VHkMSf5kU
Eo2DMi9eUh+Z55JovPXiaoP3aKJdLFmSHpUK+n2ReebItXZvgir71ArwkCcLDXHhyE1flPHZKOl8
LfQAJOh1c178zyfO22YcheA5CHEL+KU5U8FR5vzsk/Lchlm9NzrbSJ6t7YUVybU7Sj/wUwiJFQYp
GaGPcKyngSFRCmH3NxIEW6poa9OxrLtJxozOfoZdd9z7yQR/+OCxKcrpiFL1hgNcG8IycajPmoyh
vfComvYLUlgRGBlAYsvEYZqDH9d3ZcXObQLQxqWyQaImOSZlDgLYwnVx5anaL1o0/W3TsEF8emJt
RTSOrWjLg+CYhsje+Nzf+Sa5XJ/FijOx+T91GWZFLxFcO2AbDmUa6gOLzettH1/O2oc41E3UhVBh
rI4m6YNv0Ac15wakHlvot7Xfvuz+h8+rFsKmcsby1Bmw9d04yB3ZRNWvbK+N24u9RARgf0uPWal2
su6eU+DBpnKLfnflhNrIvcHJU5WAee/YOd5ficdfKFo4c3SRulXUsLHZapNZG8cya64NFOEZpsGC
4QFyzN8KojEN901384Z7WvEcNsiIz3kgwzRJjr02D4PSUCwv3AegWg4xZOanTf7gle0m1lRA6OHn
nu+oY+KPAFU4fLyQvAg2LjUrcc8GFAnJeAOEukLiRN6xmIvLXLYPpUf2LYgAj14GceGMeFvJ9n+R
eJ849X/b0T4cXh/EZrogbvKMZDsLL0EiTHLSVUl/C9/1f1QgCKXPvE1Mu68Gt3JapLMhtfPkiqQd
79uZJBICoGn2By/x364feRf+yLmfkLseqYH4j6CfVbzXBXQpoNmVFTJiVZXwvYild+QBsHOyD+Z6
35qxGfbDzPtwV2RsCiKwcSMfpVqHyFNLQ9yyAd6CPvip0EX5VvLSqY9hPAQJpK20n+2HHpRPR9+F
ds6+HgLp7XVZmr+BTwjfKeTiimiI2+7NMBTcdg3xpnMejvwxk3TOd2Fl6q+5M7j5fhL9CPVRYnLS
7v0SSCV/CI2OwFw0OxfpSKN+0MxnKLbIRZMpb3riRV0uukeTNaz6i8ZD5hzdlFYg3pk9/avMNMLy
ogHLwW+yZMNAr+uJHQfXP42k1xbu10aBg+ltHorQeYI+svHvWxfCmjuWhjGPqjzt53tEj/Kb8R30
xiYj42z6yoN2Zv3Oz5ce45AbLz6aehqykwPC6fAc67YFAQklSS6/B3XLpt90hvjoY2c86Tc77Lm3
S0nef2GSs34vWtIfcxegxjEBG8EeWyCCRwgHqnJfI2/AHryGe+yczjIFYIKrUKfvhXEy9yuwl3Ee
mRlAih1vq3C8BxxBTYBiZ7MbtdUgyT5HmWqKPJTgsGoqTIHIz4MkCU6mCso74sbVwCJfy7z6Bxph
oxMlArzQUeGmlf+VJ44fnMNSDsUpBLZLl1HqNdhlKNpBockfAyVg611dg2gnJTWvTURl7ZHi6LSz
4t+cgYcvUG3iuHUFaad3s0edGSXZZP4Furz5xzg73SWdZPcdvG1jAy+eelVEW0gcRxBIz55KXNpR
tVWsVWcpYuEdwdvRgiQZvQVe8qdKvYG/znqMm3/KIZfit8lBLLCbcgJ0bTAnXndi0IbhEeT5xiGa
59F0JwndoeGSgIjjxUG6rnwqoZzn7ipejyzfD8LpIBUAHBKHWiTDAdIgUf+FDq/B35E0gDsooG8v
o1Ik1V+OaJIvLJzn6UsjBpZGGZT/ykOVhV28x0HHEwOiD3/UHkRoSrRw5fcNn5pxh3xX2l8IUJPp
KTdBSZ7IRJWOCmi/yFOGRZORGGRS79pahf2z12dlCKlkxzzlxTSpfUUCemCjCX+Uc9ZNZ8Ry/mdB
PfDpD3ogZ3dyArLj4Rg+y474L2au/fjnOAo0lWdBrb/pOWiTOxSWQd9c0tIdzqC1j937EeT/7heN
K232NgWAzu2dbGqyB3CmqP4AFZ9q/olKhW6/OgrswHtUqMlbWxPWHepC1VChQE8ReSz7bu4jB3oa
3sknE4jCGtfBCs4hY20E9j+RRInOA3XPVFw/pKTpvndxJf6O0eY+7RC72vkIDtYWhba0forN3Di7
DAWHZ6lBZbrrO4f5hwDS3e13d/ZDZ9oFQx70T31ixgyKpf4k2jqCNZbeiQvdhtj9tEgiZZLO2em6
w8+Y6ABH4nSu/7AQfz4mHVrhT46ruVz4gs3fHRZTRykaKsleVVrwiDfgXD01oOn/7rpQAth3qPp3
ez53TrrzRmRDIgfCRD+nttd/DgJkDV3EWexPcHgyUbts0vJIQcH0D9ZBd4dBlp44+nJK/H1VNMbs
mFvh7KiOS9FDAznPs7/hvNp8xzsSQhhtYEAx+qzODIQ+hPKa8yBINXwbGQocWZR3IzGHwfU5+JbA
hdXxb0T2ILMLcxW8IxDg3AFCm0xfpr7o5K4VkLr5PmYFQCugFynKnW6KWRxEXqDkkgSkwo8OOspQ
rfCz+F7TicoTesZIeQfMHn910JMGkDGCSnd0eA8StKhlfUePVVAk017lY/2zNQJp6SKhnnNKke0N
4SErMHMwr4hPnZKq0xGYwXJCo64Oh/5QuJWPNEms4GtZikqo2YFUxe9ALS6U/gcG23V7ksf83Qk4
mQ/U0fnPHtHkFW+MKv8qQJ9AHkdUE3yQHExVvS/cOKX7umQcjGMFa3Arclran8DT1vsHpCt75yio
ruenYHAafS/QZwwAXOiVX/yczjFK4rkXniGIHtSPoJpq3FcWT+OOAiPDojwEF0dUcjFRIALkBOgU
RBHhKlQV0CPQIYl+Avf6yCMn8SZ6QmdD1VyctjWACo0gKVGIZx4iT+TWQZhccvTigVe3GSQEDcZF
PymaFfSB9iQEMO/JEH+EmA8pB5BzTuCo382iCX6VQ5oDnlXEdQNYTY3732EwBv8yhvOvzjUFHPxQ
dj7NdkM6qeYuSeP6HyUWxYWsbpvs2U+L+snVsvjduhpOvvIgBvreT0K/TvAMzWUGfH245Hnld8MO
nT+8ephGJDvCnShV84OlkC96RYnOlIelmj2PgNNnmXxCj1vM74auD4pDLHtE5zZP5vAAlZF2vMP+
F91DqIRz5ykvlAd/dLtfqkqQY0ZPeZuIXTW6KTqZxJJYSRPuq5Mnmz6oEdeYk/xyJamKw6II8XNk
jahRaktTXOhIJpvj9VfN2svAelyiVAu0KMfVPZCqv5cxEcAxZPxx7BpvY4iVq67dKeJLPVW9i4eT
n1czUsNV9uzldfF40wTs5pA5baA6CaTasTOqU7sROOLxoHPloBMd6t5bRYiVSfynMyT1dZ4iVYX+
6v6VlrLdhwo8hbfNwXpaJpQPWYr079GpSH4WHv2n6KhzSItZbuzByjbbpPSFy4uy7Dx1JE2fnhsv
K3Yj8qkXTyZbmbyVxxlZhv7wBlAhKpLZhBeNDhi5ZCB22ik20hNfOlzUVM6n64v16U4IYVcKq8Cj
Wdkp9hj2A/3agMjmJ3BjW4zHn84CX7dS/01VBzmDrNVTwdIi6tOOH6Cc8AckqdVTmUMc5bZJWDvO
ZlJXbd3Ej0QHvTnKjPDkS9vGdb2Rxvt0wzGPZX4fdgO8XRAe9Un11ITxeEIH6N8x89HfO95EXYsB
rO2O+8aFalNPHqFoPItzSAhu9BpuaiufujaDZf8/zGDOG4CSKCToZaucPxmFqnmmW9BHBk1B3m7b
BusVnpTZOIHuuwIvimAGGSkFuo/Bh1zG9e9/mk3AIlnZwRk6e1kFyPyvpOsB2juiNyBx8ijLmj68
E/4cxG9uB21hdWkSIXi5vz7s2iG2nHrHEqZ1XQaPYUmQd4vKRrn5L7QYEbQBM9rF4Ainim40/q5t
lA2kKMEZRuqpep6FyQEWVxJIcd/bmXAKNzIMK0PYFT/uAtRCyml6hGp78QCoNjl28Rz/CQXvLWaF
FbdiU3QkbltxvF/cx35Cb9lrwfxBPEpReRvpz7UpWBZPOQkGv0hxf6Nq1ueEiU69kNB47aE2EOHc
sPuVrbcpOqB/yn0wq2XPSRzSe1Y6L5Uz6X3iQ0oyqG4jEBDCrv5Bvwl5Eqg6PSJzbIIQzMCQl0QD
fhtq9AtApmHwonbwZ71xotd2Z/n7B2dAB1ADZoGbP49x3ga7vs/96j7HHmUbUeVTSA0mZHmCfqrd
ksZF/Rwi61JEY9DNP5KG9+lDbAp1p8Y+fUrR4l52ywO6dc4jqEk2gsHa0bC8BF7HPg+yJH6s0uJn
nzXyolr3mxG4C9zkD2xGDzpS2oGV1X0Mw+WiJEm8H3ucBSlZ8mOg/YY3XWLkf7KAWEPLESTg0Gnc
eiyfZm9Iz/M0QWcRnJqMmm8qTTmCXZYw9XVWRZ9EqTPV/k2ks2hOseBWmFBiAinbZz70zN/P0vR/
B0Mmh43CwsoO2XXEOEmpjzc3fyzUxL+wTpdIm4hAnJU39OHGMVg543YBkaBnzHUT7T3yAqZzaIo+
bQ4t9AU3/PTK9th1w8IYNMtmSj3MuXZQBRjA/bUQZrSZPBYyG/Z1wfc5gsTGfNYWbfn7B5uNW5N2
wrTyCYSOJohYItNLmHWI4DXdlAFYWzTLMfS+qaZBZOaREtejB058j4GQCFd1aG1ct57PSdVwuizf
wDWnfuh28SP4SofmKdQgioDsUoI7SR7NvXaLOxn7VPxGW4BSeDz7g9rHSYsnb+cUSIj6eLyq18QR
KERe/01r07ZcRghGc7+PceB75rSPDA8stEDTMLuJqA5Ttm4Q0msIlHVb8dh0bePsG7DFLGkeSW4C
SGIAy1f0shGpkzTtM417ftcjYX8wTTX9dX15Vo6eXWvsWAG1R9BIPCLD29Gd9HVbRUQ3md75kK6f
bjvhdr1xbMe+ciE7iUS4LIMv0IN0foMUy43v/Yl1W2+FtclYNwcJktxsRm7isaNq+gbRF4LESOCf
dOPe0rEmhE0eQkvTsg6ZnMcGaeH5IOu4mJCW99yN7Vi5lNjlxx5o9iBz0/aZkA4MvOg8jyARqHZk
9OUefe75xh1rxSrsOmTclqpUysU8nCahxySZ0XOdTqXZijMr93mbNKRpPdTivUA/07Fr75d8XLWT
sHeKMGeEeVS4MI6nmrPM7K+f5LURLUMndA7S2O/kE3D87I3FWLosnrO9BEZjn8R18gWFLbFxntfW
z7J6xNCYjC5hj2gqDyCTE0IbaR8HUIq6Ppm1k2wZPR46y61BgjkVSos7LNl8rqZc7lBWvwkCIISd
DuJ9ITiDn30uUM+548XsPHja824LoXYWKKtSVNHZVH4JvYKci5o2F3QUVlHBasidB3xx+KDU1O2m
esW/l6dPLlXEsn7wwBZFEIQ1rjato89dCkKN576f3AZp+xpMVxGH/DAd+uSr7obswejkguYI0Rz+
j7MzW5IT57bwExEhBAhxS841OKvKVXa7bwi73RazmIQQT39W+r+plovkRN45yhFAStoattb+lpPP
ANcH1BE73sBp1Wd1saPDKF/h3wYbG6aB+61014ICgYvu9pHhbmveq3keclxV5Vm4zVw6prGjw9A7
6pB56adJ8mJ4JGPuy2+NYqaFbXOekv7QaBg5r+xXF8ahna0qwrZNO5qNb9pxomfdOjpFWtmZ6Mpx
cmE+slNVsh7DMq9p8FzQkrwYjXKkIu35o5lxyfL/sP9aes/l973bAWVeiVLqvh7fiF++Zob1RyWB
S7wU3zheOT/dFFW2lKBgWYS77NZ9pjjtj3vwiFsD9i42rbE7O8Hh+luWfos1EanamYEjaMsXmI5V
Z10y71DAE2PT0wJrq1vA//36ixYmCZtSQjLAyEuT0WfZd4FzJqHfhxArAMl7AARIDzeOMWsugnep
HyS4I3jQDTxYKxGq3dDLlVP4xwOY/4EpydoJhUrKe5bKV4esMUO3m4gcvN31Nlp6/mWL/25gUVyK
z707gjA/F+wEMK3oYqcAxOOmPuA2x4J21SBAOWzetJw9s6cs6vQJPMJJAucn2n4ld7/0My5j7d3P
UGPbyFzw6LkBe+2+83T2tfTBvL7eSB8vndw2XGRg3RRV1RQvQIlOcO7Se9HjqCPUOGwJzLQ9LyMr
g+njMcttl0UlPKoiM4xvchr8XQZYmXZwek+F9/X6b1lqKesIQhzq00kGKe7bQvY3/O0020RQI6mV
AbX0A6zoNglKVjOeFi9FUJa4yS7kPpnSPh5SODle/wlLr7A2F7TB9r6vgPY3oaw+mTmAHoLgcvyh
Awp0BVTy8STFIyuoTTPUYScV9mfgZgLkUz32DuAVpTeZ2JWec9P6wW10BYlwazv16G4/1aCYQjTu
NF97AhXBQbZVZjZjFpFgTWL6cWqKh5cx8S5KqslzwWtK1AvFnSFQP77eoHDtX1nKJ8ahTWhl2G1N
oI5huVasvdCOdkFwa0ITNVk9veg2pT3y4kOlt6zHle62z5iZNo5InXll17kwMGwyB6z94ALW5POz
4Copd36YNjExFEofwSJy24xmQzlMo7hDyIwDbTIiTeDpT6bsUKAyt9nKz1hoMxvMIXJqdDYl+WfJ
JH2EzQ/EIA1I9fdZMVaPswsezI2/5dKQ7wYE3jR0UYqEJFzr2AaWhOBNSXNCHbHY3hSr3BpyfZDl
Eksif+7zLp12LBwA2eoC1znM2Yz65NveYk1qONiWIWQq3jMBEepeExbcF1M4fRZ9epOncsRtPgfL
AJFBoafAvAm3wAPOzp6YNsCAELPWGwvLzB9GlGXoQgVD3e+ZcTp3A8QMy/a5gtZjM7asGzd9ANVw
nCtoJFe659INf54JOLemucKDR4QDueB9hQT/31q38/AldXNxU+1QxG1ERwEtVhI13IMH2eSWOiY0
SrwHSqJpjb65EPM2nUNrVhRpo+dnEubS34pO008aWiK2LQqfr1QBLDSTTengkkyQ/vj9G2QzwRDL
pE3Yqcvg/rq7PoCXXmDtXyA+ilLSKPHA87B04xb83mozAQ2ysrNfmFJCK9DV6M5jFnbJfUv98r6Y
9dZM3N0WyDntnaD657ZfYa39tNHVwHtkf+TU5H8RgrWfQw9705mfh9ayn0v4FIIIMD1DJd5vQMvr
dqrPyDlz1Mr3L40lKxrarnPg+5epZ5HP/YbDtXVTdDAgH/lNDgoRtxkNJE0DEPDy5q1HOKhtAVjw
V+mnw5rH78IKbyMaCoguEzJK8gxVWPfAvFDnGy3V5PwLMiS0XdBX+RH0LNh4gJUFxZTIvg4wwOib
2wayDXCgvlKdo9jwrGZWhjFPhvBr0Y985Tj0Oz/2wYRloxuA6KjHyUucZ0I9SPWMX5L+l58G8HkW
ei6CvyuDJB38nwKDLY7XhLClwSWFw7fQkqYuNm9+S/UuQRoeFtHh2KRrpZ4fFzSjb60Y8x0tc0JH
/aJZ5G2qqGM7EgU7KaLHNvL+heg1vQOyiG0aoj6XibtmnLEQ2zYLghUhFLa9GZ6B9xmgaQW7FA5u
ZNdySuLJS39eD+6l11hrbAVCAGjvPa61ZaPaZ9qAZnkQgnUEYCReR4+zgy3QSj8vzIc2HILTxgm0
8Pn34eKmF1x+Uzgma1u4hYXWpkEQT6YetNbh90p6yQGVY1UXV4amL2WIg1HYS/O1dVz2/XrDLcwq
zJpVINyYo6jS5LlIXbJHzYHc6xxlCrmjyf76K+hlhv0gLGxKRDXh1rwaI/7MnTw1XxKWjrkbQxad
4uilA8AD7poQ4PNvDM1Y7C8QZBjNoqJRfUrKrE38uE8qKJk3Mp+nZNPOWV01cYZU1nTgkPugDEF3
ZUBiqrrM+wLZFy5HuduY9Ad1XA/33DycoN3eO8YV7UqOdGEQ2B6Xfc7AlK1q85K0tMZOPsshmG0k
LFBWDttLL7iMj3fbXyeIdF+RwP+Zmrb2nn0ygK8dS4gNhhtNpuwiRcWKOupMF5yMA9xaFrFhA9T8
Ggbmw5jk1L5PJAlxxnYW4qSmADpReDFEu9CVEIxrIMlPt/skWSu76RsPZFUanBhsW3Ahn9LiWA+E
RIfrA/jDnsAPsdZ21ylaF0x7VFVirI2fsNka4mzO12QLS4+3QrAinUgmFEucSk2a7g2+95XENsJz
nbVc48Ib7HtC1rRFQXB3e4+Jg6NII4gI3+RwxOObm1rIviEEO8/Fxt9zjlWet7grllkM5v/P2x5u
BUKvckOYG00i/u3xlfilQmnXTQI/Tu1LwbaHbrwUVN2r5mKLlOV/pR4pv9726daqW5FEC9BD8OnI
MxZbhZINJKvrb7c9/dLd72YI7SVeDwRScBLKEdsEOa1NSVaP30uDxlpS9cT7tqqocyTGxbEiaYL6
O07ka0izpcdbQTu3deCyoUPTzLCb2RdhPsAugKzJdJceb8UsaZy2L1EpIVBNRfzdNEMeGlzusG5r
eitmZaTKImmlczSomvsESrUfYy8Q3jL1YyN02UC/69hiQnoNN1Yijy8u3D6wxHFaIrd3/ds/XPLx
dCurDl0/H7sE306iGodS3nmGbJIib/dp5f972zusmM34BFOipNQwbmpy/dechXrT8dp5jFr55for
FnrYvj2jUaGddk5GcLpnnBCmvoY2BKG7vf74pVayQlcmlcsT6J5E3GewF0xmec8VJxuQgle2kZe2
+GNbhH64/LB3vdx6uG+ECyO7r2AwpjM470nsYWTIH2cBOGU+rAnWll5kRXLhDU7AQQE7khapJ1gV
8otF4ljfu0O9XTfgW1jv7WpcZWSR+GHU3omIPWg67hWDRi2cz7l/0wkVTWZFtfFYb0wDZxlZTyix
gUNmKmLH6dfwoEtjygprGPO2bT8U+h5+5RBvKIR1ns4rW+2Pu8G1b8sAXBlRhzro+7bg+569Ygv5
wAr2erHEgPHSmszy49/g2mh/E6QGNXOonpQt7oOYKiGDvtGS0rVvzEyoJQqNOUozK51HAMj0TrEb
5sL8cz3qlj7+MrbexYTxZSQC0QfHosy72Mis+RXAOvvrbU+3Ylq4ncDFftjeyQFP77V/Tzzca1x/
+FL3WuEMrTvo7lkNqItPoyM1xYtIStz9wKM87P27ATcNK2/6eGpyIyueVTfCWtHJ9b1PGtyN+Hxb
aAgd0sLcBJTmbkT/2w3UjL2H+tHhAPrRgymxsZi79jY3dDeygrgqHFT9zG54avvoiaqhPaEmWq1M
qkttY0VwwtPZZU1KThy3xVsSAQWVxXU/ZPLBQ+Flc9MKDU7ffxsoySuAkdMGDYQrqqKAvivFHzbX
R9JCENg3RTyTYC2PbXL0Yb3XbGkCduqRepVO3m57wWUIv4uyojIgAZRDcMwyZ+Qb30HZOnecGzvY
viKSDYnykvrBUZgZ+bwmpdVj6fY3uWjg1syKYgOfSdEx0d3RGRY1gkKJFFDsNK63zcIAsu+EElVm
FSiZIS4cS1T0VhGmjJh1Pr1vBjI1K1388Vrp2sT2bGhhuUvH4UCCudj4gX+fMDYncc5xueXOifl1
/dcsDSUrkFsCod7c5sUdc1QQ6yw7m6K+dZxagZyAnITr33K6R6GPrjaka1j05oGeD/jEbZ9vRTPn
rVMYKXgWswh1anyEXVUzrpVeLTSOff+jUbOum0GwI5uCNDnUSZ8epoQwtrv+9QtDyb79yUoMTaAO
2FEE2M8pHxME66ov4bxaeLX0C6xAzqp6bGZXYRh541+Fmr3tWLXjyhhdWNBCay1uWarEmOXs97bR
hAr1ysidQ3TVlt2PyIdJx8YxZPZW+vp3/P65H3btayAdwd+aQ7V71LXpqhgFwnANR3UF81A6DGzD
tkq7+TlvGg4egGgDH5SR3Nc7p8EAP3g1N/o57Cb/V90GtN3iK+HZF8yT+da6NSk+JRn+KbAh8jY0
mltskAwNPmcQlcld0eRRcsxzHP9pxnj9QhqP/ZASJhR7H8yzb0icZJ+Str5AOjLXUzFkN4N6cjS8
FJkewnEzy8TksUrhvhzzqCb94zinUuw0nIQTHjNWA/0biwDeStuWDagRibFQddBtlw6y8whOJ2z1
Eb/FT89miFThxaLWKqxjNjn4vx3Pp6p+9WfVRq+McORwdNWC6FL5M+ACNAfcCgOsi3oQFjLkefAH
UEYy3K49sS7FnyvAcF7mAszEpxLEELCj2iJXr607evyTX3ioWXCZSqazmfnYfAtrJ8y2orhcQ9B6
GrxNyOvph8yC6l9dZ+3XNAW15E5XTBdbpAfAOaCJY4DD9tq02lTOqBSq8FNcWsUqYcVbGQ4y2SjO
U7orSeryTehX/rAii16YU/+43SnTvMblYXjEFQdgLpeRSqPAd+M0CfcBTAOd2xZ/+5onGfNamYiE
x6IA0YY74Qz3m3zN63Vp1rjE+rvFOQEbwklCxo4JSbMnyJN+JsOEDHnQrch6ll5gbR9lW6gONAp2
RJlXt+mxFWNb3gSnYcp1ur0+9S1NTNa64ye17txOM7DDoifeQorWMH3rvG2tOxKi7dCXpToUAXQH
miFzpJl32wYytJacxMe9RD4F7Fio4hViYOHHYVCRrQcW69pRYaF17ItWMzhj1EJHffSJ+JplhYoD
57Z6JECSrPRO4UuI2aSAHtNh5des8p1HAJ3Cb0HUkpVIWxhB9mUiJFnjxOcLYAhlJhtUViEfLrNk
N8DxYHd9AF2+9oPFwL43JCM8cLsMr/D96Q04K73rtRnI36TDIicxWifN2T4tvJz8uP7GpU6xwoJf
ZDoM+6//RbU/mO+Qvb3d9mwrHJAHjrQHiFQWSxSQb6kPD6hUw3/i+uOX+sMOiNHnQZ8IcUe0LtrY
B8b5L5P4ahcFYXnjO6y4aGnjSiiW8BMYq4pYyuTx9/m2JeoWHQt37WvCdm6HvB07fjQ9cqoMtzr0
7Ai4IK7MewsdbN/YCaIgJhum6Aj3xn+IQWFOqKOb/C3w8dZOzDiSQStJcPCPXKnh9NUGqFIrumka
nq938tLnW9sx6KoyLwtDH36Q2AajPuPFYchP3fbwy8h6t+iQhF32QTM/QjoGH8iWuWm4yQuYmV9/
/sIItY0JadD5ULkTfLxMnC/0kswGMu2Le2tWG3K6//4CMdA+8t0Ui8Ilc6QEUqmky1AYcmvS37W9
fZQiUQkYBGBtDeQ9KBhqYwlM7Y1dYAUxVzn2US7V9xePLQVkxxa7jDUp3VL7W9GbtK1M+trV91XJ
/oYACvwfgTXBQ1FsuvL9C9svG1jCod9rcHMRnbJL65ACYzSSydkIAPRTp99dH0gLUWCDS5jqojAk
8BOvcFxAaVA4bJxutd5/6elWFCOBVlNIGtVBhYHYMIGnh9AfX//0hT6wWSUANNcOQEr8hNydF4Ms
ksVVzdxt6ZVrJjhLr7j8/V0YS5HDLa/hLvhsqQ9UnWK4YssPOVfUB7XJAe/ttj2wf2nBd28iSrYi
rTD842zKcOU79fKhxiXD4ba2sqIZJUUTMo5G3jEi+i3tq3YvfOwi87C5SQwGQZW1JuvZbdpoBsbT
cIihcMppdhFlr9e/f2kg2cEcycGo1EkfE2OCx2JOUPyRz8Mthaz4dCuaUaTP/DQqMZuqwXG3qJct
t6GzZkC98O02hYRKpFxwZvVPQnjqID0mjmN6E+aeuzZ/xNC5SqIp8rLYsOBfv3DLXdnU4/amZrdt
B7Kxinjf9f5JYQvx2EvOWjDM9I3tblNH+ITLVJn9/njqfU1I127qSvcrE+hC8NqwERI1Ridp1CAv
DnWgKSsVG8D7dk2rzP629rl0+buo7fPLud4rGsyeeEXbZMC8Vs6X6w9f+n4rZrF/ptDO8+ZEg+ZO
QeL1pYDj1wHFluBW3vYKK2aFBHuLE9GcBJLMWyQfYEWt8w7QUGxJr79iYRmzISJaQKXfDn5z6l0U
zCmSdHBEB493CLpgM6SV83L9PUtRZsVwRUPTR6RqTkXbPOmkHgFoXd2NLnSFDQopUK0zCpo3J9CD
m1iC37stJNCrXVSswZcWvt9mheihbAFJBKZPNgAcqsvt1qDH244CNiNEuvBIwhZU3BWlU29YII9I
cK5tVJa+/NLz74KARSrsQkoRZ6MiZ14osDrdGVzbmzrWdhYghXsxqkCM+bQBtpapz6Zr9MroXPr2
y9/ffXsFSJvTyQGjMyLsqw/o5a+x0sOaX8/S460QhohxTrPCJZgbkLchqB7eDHQ1M7H0dCt6Se+V
NOwVni5rJM6SElW7zTjWu9sa3lpzmayCKo08k8XEd38JqEJeRrdiK7u3hXnBJnn4ITItqAkuTxe1
RiHlIcHgER1/9Fz+86YfYMv0RAUzcF633amaAg2RBk6oaeF02+tPX8io2Bq9tgSRU1Y6e8xQRgDv
KiD/gKpBtiBizQZagWEL3V7wOPJVAehCf7vWbroPISLOZrjmFaX8hxbo6Gi8zRKTu7ZuL/FmpYeq
wWCqWjCFQUkE6KnOzF0VDZ89hRPO9WZb+hGXKfZdxBUGZq5ABTQn5dcC5HKaBGGsunla2UhfGuOD
RJcN8+BBzsMSzHFQjMvgdCkCx3T9lPjpZ7jnOC9jtlrttvRLrOAWFy4S0S3mjnyGSVIClN3sOvRG
3YkNx08c1gxZ4pWnlnocakowOzodrKyWCwuaa8U2rOebKgJI+QTnJe+kq449ZVHQv1JAkleOHEvN
Yy3IpINDZZOR8gQ3qTMqnNp9U7p0f9MoshV90oELH4NQ/WSUlg9KI6EPN88bH36J+HdD1JRsRqpU
q6MmSBi0KniN5mptS70wbdhgjiqI8oyQdjzA9edrlvenYvTvC1c9VwQQ5AFQ+mJcCYWFTrYVfUnu
4cKxVOpoZkW/thAnlpeNRfptKGvn3+sdsfSOy9/ftVXS9phhxw4FOUbvgasaXmGn8hSWq+vEwjCy
VX0cxPZ0DkRxEmSCoV4JREqbVDdeudsQDFzjjbC9dMYTG9J+W+U8OIz16rZx6dutBVp2vgT0PVSn
TCL94YNbsKOQ9N22d7HFexJmOG0XmOx0SQFWXlnE61rKpS+3gldFHixbBw0mDPypDlmJdvHGtcnn
46Wf2MI93jSNHicAZwywnMm9DgB2T6BQm6Af2KCirJBkI+ZydZP38ZJAbAVfBn/ZgU0gLF22GlKw
BwLzzj6snrqxeB0G9fl6KHzcZuD4/TcUssxPXBaF6kidvB720oNQ5BBposRf11+w1G6Xv7+LNVQO
ug0vCDqchf7b72si5oFXZ6aAnGb3Np4TR9naf9+jGIeDBXY2JyMcOJWPdQvDlFVB0FIzXf7+7ldg
N9z7ZE7UUU3K8SGUBtEfqbTUrHTDxzMSDLv/+3yd1T2u4qfx1OYN5OqJM5odjDymIwhVYnO9J5be
YQU2xKxJSlluTr/3fkWLhCmkDD97CXb99TcstZK1QCNVmqrem8aDnw8O7v4nUOS3QUjAb7rtBVaE
9yOj1ViX49EU7G8YVsOpoJzerj97oXlsNZ9sEjHC2XNAPi2n598b75a2jzldLepbaB5b0qcq7You
n8cTzm55rAcWbaBgzla6d+npViTLtOOQwwT4fi3Sv/surUGlLV6vN87Sw60oxpVTzr0gmE6/5emm
qaHaaEGpvuHpUWjXVgUDA82gnL3vbo/LgoYNqnoYPCjLVvYUH85BeL41bIQpc22SpPpeyCi68Dzq
TX3JiURFe4f071qF1YcjKArto1tCYKsJbllwLqY022QAm8bwoW8PJScr29OFH2If30Q4QSwQ1fX3
sCvZbkJRyKaH1GiTN+7fRQPa9k39YZ/ZREZQNDukwRmeQNBukqYfYKJC0mClP5YayhpNfKap7sOs
/i4S9jKATrUfc7Zv1Ko6dOkFl7+/m64V/H4H6Zb+2TfsRZMQ7lWDn+/csFlz+ON40h8nNvT1JVDe
vSGNIoNzf19/r9Ncv+Sk+AlyjRnBImP1QcBiateHndkKWU0r+f4PNwR4o7VEVBMnpdZz9QM3FS/g
Gv8y3qw3RcEf4Y6OPXIe3rRQ4E3WQlHBnspM+UDPmoPwpFMJV6TQYxuvWZtrl36LtVB08JzNZRtU
P2ASPscEbl/x1GbwUka52bYHPSH2pummKjD8HCv66ZTVmfbC4K53AtoBBhwaZzP787wmxf9wcoxC
+1ynp0h02BekP9yofplYyLdhPvW3TOt4+GUAvhto1HVcDY8r8SOdcM6a5tw7O43IVq7klz7dWjQA
tas6IiZypn7Tj7sqR0H1Ww5HnJuOc/h8K9RFZbIW1q3Od3jw0J1qqN64AHP/P9LEC7FuAw7B1JU1
oxQ2lRD6T1uC7oBNHtImJp7qtJ+2N82J9pFOldh4pGBRnkU51tUdoJSdi2h35uK2RfCPU92EdPc0
KnNGddAnmsMhJQ+7tezAUiNZId1PIxnpUNH/LU2VGo/ZoFDBXLuGrO3+lt5hBXU/wBizaYx/JgnS
VbJMvsGu5muQ6Hxl9VsarFYgiyB3VNcV5MyqUnXHdmyAoPGrFDzo63388S9g9hmvcAUYnHnnnwvd
QJg7tjpuBdEbeEyvJdd/pyb/XDjYH+c6WMY1PpgzZ1lXoTj3UznpL1Aa1Ppp4h5EGbHB+b56qvqe
N48wSq3qr7pJWcAhRZBNtUHBthv+FfWgKfwgbFJTvR1JkGZfK07nmcQu7w2tV1rk4ybHQfC/s082
MQePviykBBdhkqJEZ8y6m4yGIhZZk0PUDW2fjKT67vrqAWn7AYBhcZOUBg+/dPK7ibOiZCqTrDRn
Ql1vq1FEm23gEjPedBbB8y9N9u75JLuA8QrXP19qxrmp6WNQaHGLTA0PtxZ7x/SDNBDAf4duuto0
poHNXZQM5NaRbs0H+mJSmtEIlxdmiuiDn8HDdt/SLsrquIF/YrUyfi6lUB+NdmtOyIAazfupond9
iiMPgx6eh8FDkaLQsZL1vZyChxB/6Pq165OlELbmCD5HnkB5qD4nsJvbmJAcqqxzTq667fo8Aqzm
v/0uUTgdFA3RZ98jZM/gzLmFEcnrTTOQfURsB9QdwEQYO28ta01ikXtur+Ie6QG594hsVz2TLg3y
Qc/YkMA6J5hbjDH/FBMvyjp2vUyluEfJkjyP7lPYOxYv2psSF0azThGpM/QgU+8DwQdd4JNMsB7q
baRQcHCcu7lPXlXakzF6DIVUZtr5jZ81hygDJOt5zD3H/4zqVkLPBCTaNgI5ozEcvgKCybNxvHZ2
tqrAmUDHTZDWpYkBYM1/1LUTfBfgA5wrBkbyHlAcQmJI1U32AkpMWP09AXAPyjDOjv08xbWKZHQI
vBFe4WML0dBjM8MION8gf101zw4fYBubJVlb7r0soe0vVJqo/Dv3aFXvkiQI+p8ad57ljoEnnUXf
RAA/GRi+JNBYeoeoqOB6eSKF19K1coWF+PijSo5iH9qIdP6n1GOxScPoFaU7n7uBuIfQg/ECzOl/
iiwZYtTcrKF4Pj66MLt0rk85Yx4P5jNtUY9+KijvupPfjMioTMMcjMjYMBnBGZ25cKuPHNZ62+uj
e2E1scvqdN9UgrWC3WVAYD1qjQQC1cFtXFf2RzkdZakmFX6XLAPo68Z0/uQPvXeaggsy+PovWPDH
YDZkEbJME9Igo3ckz464d9LQnqCQOxmffRac+rH6B4a3x8Ib3wxzoUoMXkqxCpygwWXe/ChqrflU
hrMshWydvzMy8+QuhTVx/xpOSeqUOw6+V3Bo+76Ue1Zp1t4nvETlQhnAehYslgmWp0Hd+t1DVHTA
J0OHCHcsyjALbJmoYMuoJ2Rm32gfzuZOdCLqnpiqw+y+IhF+9puG/arJD6aTrNhKWEbOb5mp8ulQ
wQCvi/06m4p/UCpJ67suvZAYGOylcMpKINd09gTgE4AUkHzBcEs0vDI3haL4jnmqA+3tcljYVL+I
qrscHrQyg0abTmFUPydQ+wwvGpAq/ViwEccIMNa0+VG4WA8/zQOgXm8QcHTzXy2dXfPIy76p/+0v
XqX+Rgwcnq4xysBqgG5QrVs7Z9MBYvsZrKDAf4E7swBsbcgLAKxdXfmbrh7o52p0wKWbzVBAAUoq
6r6mesqyL7Ba7N2HSIOG+NZopyu3ilyqtxJAp5JDwMzcQUfChoGfoLocWlxApB7bNjyCVWbdRao7
BMLBvUqELU+3qVWp8k8hucgrVNA607bqXThm944p/mUNnZuYQbOrzrRrIu9BUjLyPS2l1x7qzA8E
uH9Q48MmwaO+e5yojGDkXHhB/6OeSjjMxhPSQ/CoxdzGTzmqysyjGEOAwOuZoGwWaNghOaheFvLX
3IQjz3Y+uEzdoXSj4qmro6h4UA7kbrHoseMmmwFSNO2Brl/VyY+6NSSAqZ+emxY6jizne4hYizAe
Kp5c3ISTyZdzrGu4E72GfuAFz4HWleAb2Jya8WlMgxB5Mj/PONqRzVlS/9OOF65SIi8Kd4BYo/Bf
+ABT8ayDPPDujIjyHxhHKjkMSoTkPCYZm4c9Rufo9d/ACKj9r3laoQwrcwVoIybpB1RdNjJqJiym
kvqvg4zcZOvBcq+E/2ybFDvYCVBy4Lp35SkjlwroHpU5TY+8xNA9zNSZXJhvlyX0PJvaTZ32rjM0
OU+qhoNqkoqxvcsZiP37BKrhZNORwnz2AjPyvzxB2LBlk+DOPg3qhB2R1ETMVbgKll9Bt0aFIhyy
KwEVG8yCdrU3DDAfgGdzv2ee7KQE6qvxd6JP+mDfeuBDbQo4wOcnXcoernoDOFHbPo9qdd9kftMd
mGx8ugtcw9v7ssuaV5gQgwpQu6L4p8dirZ+ROEyh+JsZiH8PEtZm7G6C0626CzkIcKiiJgRDWNE5
qg9hBU/wRxm1ldDAp7U0zbZ0coIWkM4ZymKMuoa+JMaTKLp0mQdXNL+OIEeNAR7t1SZNffLGO2gv
nVg5akymmIbw50aTwMp279YO+14m41g+hgFNmrciaIJom7cQY32SVTmUn8ECx4pe+VlenctmlPQT
9vVz9LmFIzUkzUMqur8Bw2uKMR7htaV/waetTF8rqc2MQpjQDeIs5GVwCFohnJ1AA1M4GqceXLul
EWwLNz+Z/hCeHwQ7hBTL7kiSw6m6DzzBDzD8Fbjkc2tWn4K5xIjy29btfkVFMzh3E4Hxdywb1Gym
uIhodHo3J4BJPKFoNR+Otcxr+MIjF5x235gDpMirw0eUCpQd5W9JiWrduerCBAl7qeAYPRp4bm9d
l6TTX3gaMJWxP2RI8O1H+O6g6aNkLtdSsEtLsbVP1mEyeVSk3bmaNU22LO0LuZFjWvy6vlAuPN8u
q25Z4NTVQJzXQpluQMWBi7FLpzZMbspcIan23224cFneA0/lnoMezhyYc+CBdOf0eRLtrv+CBZAn
C62zL8rZyxA7ieoervZdTA1mbZGhVI9g1ETyoVcp6tLAFcS0qmKpw5+Zp45pLu8B2jle/4aF04xd
fe0nBWmx0E9n30VCAlkcJza5KzaDmm5LqjC74LpVFPgWls5nlYnoDfM6h2G8Kdy17OvlLP/BjsUm
umPRj8pO5eOZTUiMAvcIrHrJ9bYiqj1Nxfj5ekstbKRtijsJHDf3RVbdc7ccIGdDvSBqNto+/XnZ
jwlfIMOpPtUU+5TrL1zqGusEjdrKiOXIbJ6LpuWghmPOoIM2FyPjtXqdpaazNnsZnWs65dl4nmcw
p8Iq2GYDsHdQyGwj4qxl+y/D+aMOsmYCmKlEgqRyevVr+EGiRrtkMZ8IP+iiE8+iDH9OYfh0vdEW
ZgW75tXn8BRMUXp85uMg4cXDAvibIng58daqXxYGgl35Cko49zzdkTtCsrNo1AYWlvd+AZ2BSuXd
xQtjALYNV6NrSOmFgWBXnMthjuCKTsZz2yX5ThqU4yVJXsT5FK0kgxa4vcyuNYdFBUz1hrC8ZxUO
HCpvkh3YB3esvFTEpMEDDZTZolAmg5c6fyqxgV25fFhqzMtvfpfjKrzKMWXExk/YvkXV3nPQWxzq
hLrxjz3qQ3DVicP+jDOk8KPTlADdHTc+0PBrRa1LA+by93cfoGGj7iQgXN8DA6aLQ+KZJD15aQi8
9vUR+X+cfVlznDjb9i+iCqEFOIVe7LZjO207dnJCJU4iEJsESCB+/Xv1HM3T33T6q5zMVGUyTbfQ
Ld3LtVxc27NOG6yv4YwcL+TARr711fxg4+TJkiifE37/Tz1nF5EtpM3jSF0bsF5a17PDA11Dt578
z+8kNmk7DirvOWAGUYp9I1oOeYfkk4J+TpYCoPHnH3ohzM8VhSudKjv500rGBDWcAxQha3GjgD+n
OPlGYa0AL0knzTV1m0uv7uxc6WURECMTglEJ4D+5LEPY5ZIOlk1XTuALDzinCldx4Bp0KOyLRRc5
yNCpEmg7kb/DsqZosP/v3qujHoCQ1q8IbHznYoAaPSq4a1zhC1vgnCtsBGNTXQj/2MbA8yeZidBd
v3E2FmmZhY1jy21RdCrlGfjcA3+vOt04WMnapDZ/l13ws/Z7ohrP4TTsHmeYBmw90xBMHjqXQwqs
3/x51104HPnZATKHdA1LKA2izwwLEpTjyuoAzQO+Du5nnMaFvpJvXtje/LRJ/nVQtACHM0ta+1gs
SfIaBlNzn7RQXJnKpc/Ro2juSOzcldzz0sPOzoxodW6RLWnvrIbst13nB3iI3BkDhOfsuyfXsysP
urR8Z+eENA3tQo27JVH6CWPONC/mqc9LAE2u7IFL598/naZ/LVwNi0cCzHZ4YKdKWSbu3eOsExAL
RH/hRrryxkCDYbPW6SdSdFf0NS6F7tnZwIoWnSu5mMcCAA2f19B+o3kJobD1ygNOMfofSc05D7kd
bVD2CanvxtNEI2SoSPGGPOopzJkwMAOVUdPe7v68yy/8nHM+cqtXFwIoW91hWiZkXvc1ZMC5G+Kv
f/78C4kgO+3Df72j2QjlYlNNj31NVtToqS3iJILSOQTbdjC8Liq36xL4sl6dUp5exH+t39nRUI9J
4AATrO/6aXA3RcV+2TR+krzf1yuoIT26JBnSQ7g1yOV1WK5Nby4t5NlxIcJAlwCjYnrD5ApasShq
w/vNOqBw/vXntbz0iNOf/2st25q3Scgs3pWZxj0Qi/VuUWGx/7tPPzsZWDwV6A902Ngn3Tjp0Ini
8u/UmOHteXYcVBodbrNI8QiMf/lSAyb/NS5R7vzddz8rN/q0Bupgcvj0xEA3AVo327UchityMZfW
/SzkZddiC0vZ3LUphPWyKAgifYcGVij/bunPGcuzHVfN4MN9V1k0dbMEdIUbyGH7avPn5blwFp+T
luuwjmtBRvdofZK8yLIy5s4jMrfBCPbUlZPkws1yzl22q2yqZmHla41stDbQJiXIAk/6uQ1O5LX6
S1iROGcx22QMKPqXOCCh0H9Xc6o/zb4Jr6zVpZ9xFschPKLg8L6Wr61InmTM7ozmcRam8rGsu69T
fxWXfemlnEUznMe4GNIUA0LoKWwjDnmpfhnKrEvpvP27934W0hCbMEQZvjxGo76vhPkxNt0TtsI1
/8kLgUHPg3qeZlrz2j2yaI4N3OCWUN7SCA3vKz/gPx8gKDuL60XFwKPWxXgsidim3fRJseRvYg4f
fRbUkWCgC9oQH12iw7tENyBj/03qI+h5OI8gNKE5vwxHFCZ31M1fKogGZFFyzZDtwqqch/MymKTk
NhmOkH8gzSeSmsgeaTdr8fLnffOflzZ+wCk2/nXRGPh1tMvUDUehxTHoxvcZzQjOw3cddK9/fsR/
7n484uyWlpMl4alFeATx62GecDEHjbidyqsDx0uLdHrwv37DODSqaWG/fFxgugtrNKisjqS+ktVc
+vDTn//rwzHpC9rZ98Nx1KnLmnH+Zhm9hs65tPpnUasLlfZqmPHhcAjeB5BAvfHRaA9DKvrcMzVc
Ca5Lr+AsepMAA0m4AJljok0D/UfewXNv7qLwg1UmGjd/ftH/eZ7iRZ+FMGAP6Diz3h77oH5YCL2r
4uitNWigyugOZ8Xx7x5zFs6Q3FYV0ZQd3cA3sLb52szDQfdiS1oiN5zGV265C4t2rkzQRGM5jrNa
jqD/bOTkMtP20E5OryQylz7+rHAfATUFbEPpI6aWTVZ4G+WMQFsBQ/Lqyi+4sL3OtQk4rN4wstHm
qGNzF4r2o+36+1i4HfbY659fxqVfcXr0v8JDNBhlMVUuRxs8iVBnqiuBAhFX1uhC8J0LFKC5Ndat
GJdjrVINj1UI6aNA/hvlBoGv+b9fnVvaka7DsUFIANP2aGTudaRqvHJwXFqZs9guwDEWtuzM0cj+
i+ybj2Tq9iVx13gcl9bmLKZbGG3ZaSyiY02KZlM0rMwBiL726f9ZmmJxzmK5wxizqoeEHqVtXhon
thh555RXkJ9Nbk5cWkvbK/H8nz0mPOosnjngXVBijSLwE+CbAx4h5UEOfOu3ESQF2Jd8LqruS4/4
/vOOvfC4c/4L+Nm9No7Ro3XN0TduG1NzH0/jA3zO839+GbG7EbCwPz/uwms6J8OYIEqn1RUaGYLG
7yvjqv+8jlxf69Bd2GbnLJgpQoWykEgfpzr+Offpz6gNuqxC/+1KDF56wFmEs3GgphsIzqm1xjmV
rPsJzCRcJtfMty5cG+T04H8dIRPhpdahMseJTO8hYQe1tvse0Iis0+MBk7krA4pLzzmL9yAeNHUQ
h8Sb8Hsq4y3Atj8wOz1wHv9/PObSCz+Le9lBEjeKjD426FJmkw11rvx67US89DbOor4CDiFV3dwj
LmGZsYxFly01RDJWMpR/uWPPQp/Bz4st86yPqh5+uG6aNqXriyu76cKVdE5zgZIWdX3d2WMl3A1g
Fg/pPD9r1r433TXR4Asv4JzoUjR+IjPv+2OQrvVBkna4C9uKX/kBlz797NouGl5MK6X2iL7WLw63
hhoWnb2/ZvR7YZOeaxgUtOrhIG67Y+9SqB5j0GPqnWiwTom+Z+AbXfkZF97DOeNFgFLjFVyKj+CQ
A5PaVCu4eatVIqtLlbyMTVq+/NUBeM58GYlKSlb269HBvi8jvknywUMN68+ffiEezgkvnhdB4Zuu
P4qAzjlwVuFrCKHubKiq/sffPeIsoFU7jBxWg92RwCk1N6BOZUUEq5qkhUXanx9x6W1E/3sEcmhg
DJQP3XGY10dRjD+qmG/ilO9OldKfH3Fpoc6iGk47ocZF2x5n5IOgtR0AQr0Ho+Mv76Hw7BZX8TrD
kLdoj3RtqxwemXPGXam30ozXxLT/e5Wic+KLdIGepwirpGXwNJlR7pBa3VesBlijbb78eZ0uPeQs
visL+H+UaMjqo2F9B9KcfsG9XWxryedNBBzKX6m3ieictCK4lEhu4+ZYhP0XmliIqNvnUx4yTKAy
/vnH/PdhFZ1TV0wkNbT8o+Yo6mkGeD5pN8xeJeBeWqqzi5s17bxOrK6OOHAflRxuS76+hYJttbo2
2v/vXRud01eEXtNxHFh1JLqCjGGrqxyc1uAjTehfDf/wHs7Cu4TT6yhimNbymN7NBIROZNVZkPwd
sxMPOAvuGYjhGfYM5XEJ6aFL3XdVX2OoJuwfnNf/MwPBp5/FNS8HYEtN4LZL7ddKbWDG6fmzSYeY
2M3Mk1jxDe2CxLTgFdF0iAAwhSLzsoVvn44j8MeicFAZVHcZ9HXTIgEeOJeBgGrEdjFFLyF/PKq6
2ActA1Jx01sRyaPgzYB30Y7Aj//wHnfJz5CC+SYfOznrYNpUelzEu9CQQ/0GyMfcl5nXa1NAXCud
xoOZ5gVozZKioXUIKVx0Ad10XEudV/MwAgbLuSfbCdPmAwZLvMUXNeFYvUaBhexYRgMKBkZWWwah
y2yxvjiJ35M4BXgTcLuTMJhqS+aepkoGHc345LrkvkiEn75QS+oprwnwDHMQVj9Vu/bzktdAYNIY
BYgOyB6zliIIb1tBB/mo8JWGFUjhvqs/hhkUUb2BnLxbh4cOPBMaYBY9NvCoSBoY364ZsSLtT3ZR
xQL0AoCjPMopdIgYGMpwBML3iNu6e18g1ohMFJpdVfw+r2x2/HMz0U40uYaCUUM2okiIdxnBWJp8
Byi0Gh70AoEhndcRSzDDixayxl86BxthlyvYZcTPYwq1hm8h72PTbRvaJsGSl80/zpIO2Ll23DCu
a9NmJLUOFNdqhql9kaUDWXv4yEVzKfZlXTcluPQlNHrF3tRpVEcwlF05fEYkKrQWWCjoZ9X5MGIU
+0tpw9PoaYDSK70rpxXWicmSKkz+zFJkw6qH9GhWAKlvUuiTsN92TEr1kY4JgB47rWg/1lkScScp
OIzGrh8KttvVq51A85nuXAL3wTGDhXIpW9i6uHk0h9pRIBN2Pmgg9J75ukw8BhBL+hEPk/N+G6Ff
PasdLIjLaMhSRlGDe8BZAO1X2Ezhtw5yjWmfN5Cjlz9jqH3Pcit5WouHgNRR09yFEEXn34NATkTt
Aqtp8U13axnTbCCjL5+LFV/lVUdwuH9cfdL3n0bBIFKyG9wg6S8gNTpX5VGysp5kc9D6YevQfCOP
vjAQLtx2bb2IFk7G/WCmTTzWhXuO+dqXZUY0d/6HLyH+VN3jHLLpvQfbpVjAcYq7iWS9i+Eek8lJ
d7zJ4r4KynVLodqxrPdpX3XNDwsAtlB5l/TJen+yoeHfNMDF66EN1zENdkrPlL2n8AtOkt1sA7H+
BiZA2FsWmileNksPBfqXZKY0+QpIdAkhLS1CUcYbtg4d29nE6+JTxIpYP1LsKnK7xtXoTlL4gdub
mZfTnVIetiq7IPS0u19nP1evZo588KUoqImHbEC7Dprnc9T7TM1wkz9oyeNWwQ+bj+xL7xM7vsfQ
Yi/mvI3GrnhOuafDjyWIZZ1mUTTS/qYv0giVo156AUAlPymjgYemS/M0pElaQRqqoRoh0BVlaXyW
wgqn3bbWq/qnClY0NaBh13fTM8S0LfDzAdH1ruGT1d+Xcho9ULIC/9ow0PWWQ1vXhH6l3ZRWRzQD
x2DTlFKmckecW8WTI3PFXlOytstB4RiE1VodqDD87uoa9H7s8dmNHaIfqvjoNwEbDhmUHpYp6G8F
hJhnfqpYVO4pyPS5qXs30WxhnkDbEvhnBCbrQ9/MH1LJpiVbWQKzD8LAvFhzxytvtMwWOO4FH7wp
Jvc61LQQXyZA2ZPNMBdhha9bV89wByndbi312j/NIyOHYeImZRlUlibZ5ohGSV6Xpp6jJzvopq8z
UAld8AExMjKZjWJN6gQaToZW30gDAdfHwqcSOj3NtETO5FWjFhpswgB76CkQfQk8MM5Mlf6mrWro
Z1nG4QgvzDWd+wMkvEz/KwKKvn+LJ3y937EIjP8WTbicom07yXrdgplPkq3nOI59rnkVT2+Oqmra
GcI7tuTFOI7TcYGSKe+zpAwmaCkTuI/3TzhuTP2ARl+5foaRDG3LPCC+W37LaqpQorMWwpJ7B78U
qPTgxY5ADIhJtdN3kTjnH2FvhrM9W+jETyB6j8En0GEl0YdhTIu0yMrVafGzI6EE04DDJR4gIilY
s69iF6UPMBUP2jdaLaR8mMbOjPkIR4HE5RWQHtNzENdqvaN925Zfi1mm0zup4KZ+w9dZziRzayFG
BgWnFZpvkQ6BGs4W+M7XxR1yFDikrZC4CdmmptWAiGCCCVBEFpRbbQZEyWp6eFv3J7ws2jWmAlmF
gpLU7yUuZ6NvUADKNH0tlKBd/ckjUqS6HyGVnix3K+7N2eWR1p3ERQOry2o8TIFJo24neaNHky2V
s8PX1A9h8IDTEr8lB1WlDz5A2Yzcpoj7jtdZQdXQ7leH8iPKYbCkyU/EL9UCnk+Bi2Cp7NevpGzj
/oDlT7nO5RAZkey8TdL1Sx3rfvAZrnmGa6cEwWDJg6JjODkZ4WxjIijW7ZNVJ9Wmm9hcxQf4yKHl
lqt4CqsQOsKV4gcVszh4sxP4nhjTNZx99h6p624ZLCgse0XAwvi8jK3FBw+QkFlXQHG6ddkvvJ74
Dmd96b+lLaideSqquXKHRgHHzcB9SHDSbwre+Pk2VXOUHAtoS82AC1PZLPbE6YqXNmtPCv2Qyo6D
DkDN0bAUdKQR3C/THyzKy6ZHMrTo6X4pFwO1ES2TeaY7vExvn8oSnZIfJUiJPMlo6Rp4dAYJ5Avi
mo+DhL8DLM33PC46/WNZIsP0dujCtc3CKoAo2A5SOevXpIjc9wg/lJRZ6cnizKalIPdEO4P/rETe
xWEJqlkbkr7dl2CWiX1REdPeF3AdLx8lToE+xGxz8SfzMFv1+l5VhVyGPKCN1LDPojjQoaMtHYZw
QaD6TRf2vn9nmi5lNoNWFt5AA0AcCKaZaQodFcUcUk+ru7nJHDLHds2LpZCkyBflXCxvnQLbr8wF
NZY8dE0ViT2uFdBvkHMuBTzk6sIWT0T1C+QQUuSp9SZddM0+UlUMFXDhBSnhX8PAm1q3Jozf5gWm
ac/dZMr1K10jpBZ5qhUUizaTLCANkSeJ9WuZ15Po+k8r8HqQMYqNmSF2ygKT2Az8QI/C382aTJ8W
GY4HVy0TwrSlIXdB3kQBjpYMiQku0m0BPYio24IOFspfbki5eWnLWrGbuVkjM95GKiaJ33VTw5Zy
NykI0f6QLm29hItA7Ys5S1Ojik8BkgfQBb2OQPkydUV7t4k4DLKjPK2CPsHEUwQ6C0dLiYPoazgL
gTaFbfmnDhnZ9BN8OiTEGeCFNgxvVgcB4t/tCr5hhyQWwnEwi1Ntsi73TbxIutUJ1SPbxDimFtiR
M5iUwOK7GBMc5pMQc3iyNaqi7qGp3Bgcow76C29eLQQg1G6tiBCbxde2A8MQB+5i7sNwLcvPAZwq
78oQohHwCR/wPo/Orkl7LycljduA1QTN99somSfa7kOw1ip9KGWq9Q/YWqIa3Cj44LS4x5MutsNh
wD9qBzIk3kx/06iIshUpgZgitw1CWWqxb6rOWr1FOjNCtUK1lg/1nuNCadwx8SBsp9uUWlbf+BTA
u+6ACa8u17yTJC3trij892BVYS40zCiXDbJr7j4n3aRg6RdNBWhrOVh9VWA3oKajjkHTY2K+yuHz
DWzaRoFqNY5Il1MOCNdaJ7OUuxoklllnUzevML3jmK6wNEOWNJQ/Vz5oKEAktvXpW4QUsP0Szdj3
4Q1yDzq7bekqZ07CNA3M9XKcLcU63CYDFCXNbR17ocnOcjjiatDQg8m4zyqkdGVoITbd2APz713F
so5yuihYefExueuQfLgSb0Ux/xR388jfYDih8TrD2My/SiUjUN29TjXfeTTzBJLAGqH6MU5zXH0v
hZUlTANVNVAEM5l1YvKwt1XyoaMB9z18bpHCbRJXBvwLkbNqnhRo+M0jvG8lfbda1+2xHm0RhTs4
pSeoy6p14EmdNw6zRfGPVXqA9CKZU+AJLcHgOt5MRVU3fOM6EPfkpitcgsEjd/2E4mQJ3PjQiIXA
P9E3vWg/Q2KBQaNaL465HuxA3HzdlpnSopbyFW6iaNM0tU32BR/jHu7sRRivaW7hayPeHU6G9WsD
g2H75sDN8HIDtYgufFVlndZuSxfEepXV4Sxxp3vnbX0n42Zlv2loWdVnK6K/N/nSEjhVbl0cQksq
CyaQCdkTpdhFc1ZHAJvCq0pEY4jFhDlNrXNRyX75CbpfEJY3a4w7sM36FNzHOMNv7wpMQ0vFFcFd
FVn5YaZiJJ/JVJxUhWqcyRvW9Phf2pO7Is/WroaqKdQQ4nTpspYxcMW2SN+q9WNeqxnnuEAp0sNq
nVfF8BGlQ1nBTb7rOh9CAhCoLnPwFcwgO/DYMFFOH0rMtsaDZthpPG+tqMhLSHw7hvipsWhQTCOh
a38GrQHSKofWBfyZc0jjpAr0DDBHkxeFq0PpXJfYJKcmxDwm+y6BU+R3VcK88Ws4D330tJIG1QGt
GmmXLE5dMz10rBuiB9Cp6xn6QHKI1Sf4Hflw47mI0RlAYcSB3Ftii6pWrhXawcijKFUfJh6xE8FY
rjv/CBZng8TOSkaCbyiJ+uQuhmSabfbTXLD1rXaJPFEQ4NvZmQwl5TS+RcyA9piBdJmgCGuMgA1v
1gMCF3xL2kDYb0VqAnBAKzLVwUPAaAViXlItoemgXLGczNUyF86vtrIkfm5BlJ1dBssVvX7G7pxx
vqsKJlQ6S1SCVsKdjro0ZLtOAD0WZPMwi19FUHeoCVDZTB5UXmCveR6hEURRbs3B2KU59euyNLtw
Ib6ekb61OrFwJW2S6Q7Wlo0Zt501Fo7iBSQrZp77Hkhkdd+2LglxuZlikv22L1CViQ3l61Sd3AsN
ejyYzoYIpowgyMhPAbdPNUH6BcyyPfC/vX+tw/XERUHiCK8g72X13Ca8pUiodGGRMc/znNKfUvqE
voOYP1a/Crj0+QWJO9xEHtWI4+Y1ne26vkhCi5PgxAgL7rs2gk4CCpmA9OIYmrWDnno5lmWDkp5Y
iYpK0t74t2RBHHwSUxcirBbsrOHIXcJkly8aZqb3k4Qy2T4Oipa22ahsUd3ApJnox2YFtd1vyjBB
8Oa056YkGQqQtn6Y2GTEmINDXPv7jkxR9Bq1aAPs6dAXg9pUSkXimZXlWjzSCUdluVmaagBcoQkj
fM5JDWTS5q2XJRKRnHisJ91D0UJoXJ3hEgOF2/euP86oLYrhME2LQ6u2KaCgCMr9svaHVcBVkGeS
QDdzzASpC+SoMcAcAjnXOibjLiLeIPGwOvRAxoJsH4fvPafVuGZt0tHihDdkZcFy0LS4pGj+I7t7
HuO2a6Y8LNa+/UFCnRq+UQSLNGRLwGCNnZ/OGJCtlayx+/Gl0Jnrc3ZqGLFMpqOJviAGhxpSVAXc
IgGTiXsgTvMBuSuGGUvVy8ce+ULFc06WMJaos6oADBWDVLP+8DjH10N/snd9LAUj/qt3Dfg+eHGW
ITeELIPZwRSKk6fklGT7bZjYrnyvRF30yWOYFl5MWx3oagn2A2lT6OoHIYZY0XYa+MTbXVSVEKnd
M0utRwMJxWfbZxY3BujSLUlanuOvA8vKR1xOuQHTGlTJeekharOPUXZwdbPCnAEAoDaBtNq0WRZL
UOeWEpSEOkcOaaeXDlEedl9CDV9gXFWQTxDmVmk06ORNABWAZXieUBg+TUsXi0eBuCn7nAYlEomN
gCRN+b0f0C8UR5b2C9gtVVwl0NaViS0wTCmVvR0d8JHbmfq6yQfTw5cWCBYlfMYl3kubdZDdwViN
qTH4mgBmsUvE+DxH4VLkitYN/RlU9WzHrBrAbUQpqB2n3a0rB1TIOOWnvnmCEIeovpvONfoAunJY
mLwIJUOg1aMz04Df1aHLuOsJqcnXeUBOg8d7NaBJmUSSBM+zk6UTmHpPY6NhDARRnR3uvq7QNzZE
QVm8FFwt/csyQqjgA0PGwFTot5tp+l1PdYQv0sxt82IaHo53McfNl24xtgJEcdv2dbQ8RLh5EV1p
Ok3MZiHutMZvCxouVO56lHJqzdPeEvkdpsE8wXLAF7kabvGFcYrmM5c+Oig4spotZ6qLnmcPwao+
X0aOfhctwLw9TAbCZz/CFGRCC02CoGOvSGtnWIf1dKTDLkFnT2B8ZtZ+r+tgpei9NaXhPm9QAKF0
iibkLi2qCvM4NRDAwGFIYiZ3aDVg3pbj5bDmnYtwSY8hCufqI2pxcB5NMIGVm8WoCMpPLPBUfNFd
kcqfpvYgKGeQk5tdi6g0Pv2Mhkvg3rBZO/+MDJomn5ZgXPv7xarle+1wkRegfLs13XqL9p5BYqbS
8JNEhhLeSBp7972pOe6fqBFQmgClL9UbSC8bZTaFL9mQCdQnTuYL2ijNE4ZiVbK8SY4Kh+Z4t0vx
0C8+WraCtXGIsi3pGllsbC/88BsyIwJ947SqxPcQgv/La4RDxPocTjBOzIciilWFIaFTU3LAzU+e
oach482Ixp/PzIAcOFtLUmFhVVEFOxLaEA7eHYrJ+6IdFnPAnrU7upIKyyJPnfASFJ1TR3QYqjuJ
kmO8xRiCjBmJSO9z/OAWDfLOjWqbpsH6DtJa/a1UDi+qtoYBW25oKnDRR8EYZo2mSZ016TCiGyYc
rBDYED/OqB3vKKvqT3zSqCVYYbuDbFnMMphGTt8EiP6vxdpGb6jNxQcPV0jWpKFzN0MzRrvIQhkj
Uz3p9qLRRZsvOOqnveVrHGJFy/IL2vj+uW053KALM0TfoEDvPrfc2nsNscIRo+eFgRMMTYQhx0jJ
7ggSkV1JW/2wFrqm21nx+ZdaOUufGyTb4khhcoEi2mgC2PncQzuzk1qNcMAu9PcpjYZbmNBQ5L6w
cp7yWa4g8uES736gp8Onj7Kxp8nngA7wDu1DrTc1ggUtiHQ2/b5bg3TYr74k6yGZgpJupO8pu4km
gv0G9k8ZHhB2FukspyraFJPp3hvuwaXo1xMyvRM9yxRkd4ZN5KX/GJbQHygTyAVgAEKhOjJb8wiT
0iEGg6fnX/pqFD86sOYIIn9kKpe4Q+KtrVn1zpuTAoyPJRxNJ2KS9gF2rxDxoKOsn2o/QgVlYbym
n9JB8+fQSA9J1waaYjfIUeinYpDRD0USHHnQNUwPdEQAn1Q5InS6eHByEG7nputuBrSMzBaBCDvE
1K/8wWLIJR64q2Eyz9uGL5jKDN2z7jwUgugUwXKKApl6CNSk0LVukPoh7YCjiV1avE40WlsobFeL
4rfoaxcqbzQkXTIRMXikEwvxzm0cSfubrb0dHmcVgvt68mJ/Qx3i2WZI/Nhskmb1b0THEFpZW4KR
34Rips5hH2XKe0HShe4nisR7n/IaYqMdqptgAz09u7AMBXEJ7GC4LphUQJ+E36FdCW09koTkGekt
7jON9UKGWVZrdMNO3Y4tdIr0w8h5EG4M8HmY3OgO7PglBJnoZgnQ+suLaMa7BywAiFw09sfv9eTR
U5GQJGx2mC/y8dbZyP9GPy5VB6cgUXQzSIjLZV2s1PJJBqelQtdiqDdR3LEbtgxFnccxZCmhhKKO
NeiNdhe1J/ppLENUikYJvdw6ZKYQlJqZG3LfeegV4RDA30l7uPv8GmOwkhImoOEro3mgOyP6qs5h
lVfxnZr54nMTpJIdErMM92zERrkpkeGYzyMb+EOTQJlsN69x+rm1Q4npiGiR3qeV/UoU0O05N3N1
p9latvtmxs1/WBcrTpc4H/V2wo2d5iyMbJcXK3R34EkyxeQh6fyKbuuE6gA3NCncFziSliGqh37m
6Lk1xqB3oVf1mbU1tv/Qq+ihxMjs1kORddiYtIZmRMoCcKS7eihvhEhGsmW1WSCGE+OWyxZMwV6I
K+iL1GXv7udyAns3wRzU7AlGri9AO3ePiSi5eJJ0RmhrwC3UdkIViIcbltR73dhm08lVrKCONfjd
yJngbDMvDaRldFKQN9um5FcZa/FjqURZ4LazZaQeMS8cYLrdzVWYV8jzCSRqWsryDmqO8x2pu6k6
oJM5F1/tYCvUqhqJ/8vIaP27sS7Wmy5euT3QcGC4mibBNQhHbiyBj1JRg5Cf15C9cFZieNoTF05f
5iCecWlqAOPqg4KaMmb6rNQkByxvKjfTJMsmi2JMOjf4laH/pUVh1jukIpF5GjGvw1BqgBZzDg2w
YboZrfw/js5jOW5cC8NPxCqCCeCWbHZQzpa8YVljmTkBzE9/v76rqamZkuVuEjjnj82fdOVwPgGW
aHGx+X+8qK/0tt0Fq0v9KvXlmzzM/Go2C9eQpq8b0952Dl1Qs0i7OaRHM3v+Q+NynrOAXw/+ax1O
c64bb52oYam2/pBeD6/EGFX+7ndVfWEUK/XfqhfCnFNafx73deDXcro13aN9UO6jGOdqihxkDHee
x4zpGBqzjoyg5edK2tRj563zpxhVyw4d0v4c63l1vVOg7PynMaQq0Qwyj2W01y4ChQydcqwDIG5R
bFYYGcN2ESvbNTeeD411HPNu+DsKUpXyyHeCvT0NWvhkMm3pLG7GJqv/1uiXngVTkRfZQyjE8Vpl
M906iJCo6tyL9r9ugFlnr/adW1Mu5oWGQS76gKbl4Fw1RWh/e9Ps6E/SUkR9RHOnGFIwGt9X6zjm
x5YLyDrQ5j7UCQQr16A9VtzcDG0IdOAP1v8CmkIMHu6K1VOO2mr+Vu2imr9NUxA2VhErGYs09J8r
0zRuZBUkfb4sotLBqVqWoLwnAHKaTxZURX5eJ00s1hCwucbObm8yrkd7fCSECpu7kyM3OHY7n9z9
VjqyOzfuRCepTg0/UsvQKQ9jSXrXnWvNpeRpydAKmIkmn8OUOdV+R3YEejUSK6qCUhAfsP/EPBIQ
R0A/Zcvv1ponVS3Vf4L9Td1sa2rcuOgQrjD1b/l6T+w6ICoaByLvnFSE4aNhDK/f5kYVmAtkmJcN
XTOUFYU69hxf7qcJ0dzw7QgZ9idwZLHTtVzy8JiNcs+oJzX+ruAeyg671unvAr7i0QZp0Ldqn7gu
5k6LIREuixb75BBivCkLWLoxFlmebpA07dBWnMsqbbt/Y+F0Y3iaFvLZPpXKK9N/bpNHVMXj6uMg
WO7G2rb7EuF1yDLk/uhcpYw2MAO5d1NbttmWZJFdI1fq/rzBnQid3KxifVy6uiUtkzJPcq4HlEJ/
6ykU8p5Fu2KgVwpgO9gIMotVxRLTkxzWWPkj6hErxAcDekZ3eMuirpiq5YGJpnYO43pVvLP1Zh8k
gOn1sNQh+F0Qph5XeiZygGBHuO1t4OYoCmyq77yDMyijz+Guw6fCcXZ5SufdPDg883nir/0GcpnZ
ZP1NcCMAjFPZThF0f7EBs7CmxtSGmOksall1Ty1y9zFSbth9sO6vj3IXw1/uAu/TDsd6fybxjP28
HscecW67uf3jLGtMZ5UQ/sjzIrcl6soqtxLdjJKJnk6gD1IJa9opQyDNy4Ycxor90SXtQNnkGR+y
RZY33XWivs13uKu4ln7/ysSVpknjaNl8TqMauUpVGrwifnGeTGfVblJ3UjrkmvVFOORHAbHH/WvK
9q6ELl45zQhcfZxap2pezV50VBh3dUOaiNTFTTikIB+L36TLGRWnaGOD3WB2Y1QL05wIpR2DB1cg
nGG2cfYDYhHeiqYBEj8wohIIC4PllkkZBFl9P5LjCnY121yFhM93y8FkrtNFV0SpuvSZQ+hGzVdW
Jt7ohvNBe7WoEvzooj0HRCD6t3tZ6lfwS/VvK+vwrppt+mC7lVaxp7KSwa9gqPrqQ0FQ/ZReX97P
fS5aQIrMse8tQfSKiXr+IgAAqWPedtgGhayJCoQ7Euw5Vskz682pyTmVQRiKRX3Wvfb2361M/SyP
ecyzVsaLY7I9cfSYPTbtAoCcLIXVtI8h/Hl2CGVvyYtjExD0wyY5h4+b7Y4MFcvIGQd/7E2vaBry
+mOUEqlHi2BHHset8J2IHpfwo7UxN9/D/K6/c23N+5FkLfzx/UZ2zXcVNrUNOD1Q3olcaZFKmNhu
HPWhe6vUdawcIf7QZNs+Mv0t4wnEijQfh9wsSx6aPR1mGNzQK/bHFc43uKu8aYLcXJd8ITRwLevu
wkoztsnukat4NNec2gt5dIt7WmfDx23BxuSngTqSJXIWkiEJRlRFCcAAy554i62zQw2U/T5lpCde
IGHd7BCEzvwZDLP8jxPJYcDVyhoTo/nlYtvqxwtag+YhX/w2MeyrJBNRzRterLVNxSlHDGO6eJ5U
iQQO2Uc9PJheTvuBElA93akhBUCONFNYcddO2VAmvSatNfEXOxufFmDr7E/D4mg9WsT2ghp2wFCv
wzqst5az9A8Fmqw/eL1sFXeUY6xMLh5dJdm+z8RFuuk+Xup62uU9txX/NZgkD9LORHjvrVtDdpfc
02RqUv1se1V446yqUQe3tAUhl21abk+eTmlI5FMp4oWg3kPvGvBjYgq6b5eh+Sx2tPx/Cp7K7ryy
UddJj4LoT6MW7w1hiL5DVRv+C0VGx9ykg+ce7cxrUzetFe2etj9JsWPsWpZq/8t2B7vAVpc/LXUf
PHms4v9S6lczMPCm/9iKIlQ/JVu3expaX4oYWpFFHLg5+7u0JCOBUO7FXd9quVxB9PZhh3/+i8iW
oS1FGnPoKpsNY0avc1GMFMdsQMlw7ldNWV1CVmhnu8fFWbvhkb4fM7vAwKGUZ1V4SyIgadcYYmfo
OFh2iCubyYuNa6urY9oK8zEqb/uVhbxvVzlvdhjrGYqgL8lZyLe8rE5EZS6ERntr9ay2IX3mSLVu
5yAt/6txKF28cQVlHWlfTpEHw+pt8P2X3mYqO9S2Kd2bsTN6vslIAC3P616hJSm2+TL13fIOYO0l
o3A7D5x5muxfE3EJl7xc5X/j7GlxTDGNaKJGXIZrxkR/P9se6SqxAEQMD57dI9EgqpenRM4ZUwA8
i/fBunUFgz0z6iQlWjyIeeIU6pd87RO3Y6aJUjCRB78o9JxkDH8m7mXd+UfttlN508wkjpCFWy/H
zMJeDwA4g/Dnet8Oe+9kW1IFRZVB3hMkfgaz6j6QELqg28vU2KSqVst+EmTi3vXLdQYEc0SOVyvW
JWE5WFkVuQAVg7kO/GRMZf5kwjmbY36xnAwHGwG01y/Z34pxyjoxWdfDXRe0znLYvLV2D8jTile4
7PLR6VWbP0AiD+aki8FNjwijyuZ+lf3UnaeKQTDbRQqwT4DzkwrH/E0T6PDXScPtoVlCJ4+B0+XZ
6W1U41mZu8+1T+JO2pXizTHCWZLcWHAJqFVsNi6jm9h1vbyKXDPVd2GztyDsJsvKM+hnZl88GSxN
XJtBvXMykpBk9pI5FFCKYFJ4xj98zaDZ0l6C3/Y6MWj0neSha61WR9sVvzy4w7IuMTRBKOKmaP37
0XZkhB1+PfOVgn4tzPDlAoQwW5lkkwAI8KJmJzH+SpReA2RbVkgPTTRzO+T1aUIXwr01WK04ZLu7
VG/OWtd/W6nz58oevMRpAb7jgVD9JemqsrysDeW9oy6Xd5aFVsdpsUOJWlVZ/WM6NuoyonTTh147
5WkNG/lT2ErVZ7Mpk/AKp6wfuWXMIW1Sz0/CWpg+crgxmf+dtLwXDcwbQbZNdjGpx8FqK06hmypd
XHUDWOjfG6ep/rOCcLhmWNmcMKCdFhm7VbHfN7mcTbSZIJ8PwIh8O67ewzvlu+6pCdct8fOSMTlf
siAnVNH0D1Um4ddkMf2aXM3i0PrWy5pK+21bguqmyNvwwyOffWXA9rZEpqleyETS7gtBpoyKfYug
D7VXoB6mpnK+m7SWzu+qTDcrOzalqMJzlrmz9TxdU8/jhhDOjq0dtPXomwUBZNAUxRRv3LnzCfCF
lcu4tMxysnMMHjjCxHSHMAw5jU+sMIVihLee2GppgKLe2I+LSQX1LXWZEoa2ld3vJXXdiw89mHM/
olIiepo3wCAqoTQCncVtU/o9iprGL+4A3/v/Jr8TJyLw5NdeQreAvPZ5c9yED40VqDpVh3kCKDoR
a1996gxhUVzZffWuwRTySHkQ0RFB6K33ChDt3/a+LGTsWbwnEZw8f4m2gaI7FikqmIudsTSy+Ul3
/8fh1pcvm98SQOqlqlzuIJgafZpRVkY6aKf8hM56Ki7pps18b6w8c9EFC0yXnvCWH7clM3Aj4/23
qsz2Kx9WTDc86yTxeuFc/WuLaQkiSxfTKw0inTzmc1mEPB1W9lxX1L2dWeqMcyDYYHLPk6kXA1Jb
T92hBwybEJsv9VPoB2t4VKCSKAyFEZGcOClSwOLvkM+oOtTbvhCB0KCVEnXZPKjZNK8TBaOf7lxO
RZQxYtcxgnBfH2nW4KM1K1nEMUCT+09R/sf8rIPtP/q3JrJY1/I/p86cAdlUy1LQZ+l806Tl3B77
0Yj1BjTjqhkq0Fg/ILBwYyH9QZ4z3NXP3mIFhrn1msbbT/bCJynoN1Fh+0u7RoZd5G72OP9HwUy2
HWVnBfJ8lUbcrhIeiVzuBpkhfwiMZIb6W650aC/lUt1MbhoiF5fOM0nWzm3fCevLNZaVeB4s/NKi
WJ286y8N2WyPsTezchTF6qDoRQHKNl7mJ6KuuTatIj/BdkhG8zUvvYTaBolef/CXpzTc2+9xrIDv
rHDyZmgXb/ztom3zTv26juxDFNomsyX9RO37v91fSEPOWi+UlyuyVVNOVlsX1mNU/JNeuByh75wH
RPvBb/TLvTxqCIHX2Vqd3zwD3qNvD/mHcfx0RlZgwCSZaFEMcQqPv4yw9acz2lt7qCH7D6RVgsS4
yA6fNhjVZA4F6httY5eJA5PXCKWXSvzu8lJPD33K1ghsI3dMKM6+JKrnjwbcDdzvau+3111ytHKc
8k1uvpg/LSSVJ7DzFebS2e78PetvS9+/rgeN1/3p1jH/qUh6+K1H8EYC2SG6o63o9BTXgyWsKIeB
PeYIcN7XuZ/00bGdfjsjUvW+PBkSwojkKx4ZEQ/McPt2BOou2kMzlKKITDX5gs9t87nymmz8dlYP
Iehmb6mOJ6fZn1mQ9C0p+tatv12PfOyxhxnOFJmX6g5ZTUhUPA+Deak2Udyi5NEqtgzl7AlmbcZB
ymbmp9mB52z9fowKZGN5vEybFQ29yRI+5aKPWz1qnlBSOP/Zbu8TSmyYY8aKfqGzaB1XJ86EezJa
vNX/9Nc8+FnI8ngzzjp9YbooHq4SjiVq3HY4LkBmK1SkI/7UAoWnRHf81NWyj1Oxc3QNlX9uesQM
a61T5goSVI91ubk3fhmaDw7m3Y2GTqanDFDiAoG/wPOiltoQaRbiY3ERqhxSayq5quRGloTirP0x
SMbGyIwDWq25t8HQW+9KE6Da6pvIy9vu25vtYLonVat+wMhCVHZgBfqH0JCi/UaGYjRB5ulaEos3
+fekvaeJVZfWkfYQcRhU0NxPiG7DE9YLUIaiM95bWDSAmil+Ah0ZRDGJFk0HN8PYkNLryk9ftwGL
Rr9VTA29S2PgXGdDG/mEYZGN2GQFgXXcdtDsshjfAHjLP4FAJg+tBTY/hnZ7M/UDUALn3wM1Jvm7
1e4c/WO2AQiWcEZJT5r8e+FU3W1etOlTiCTizUL0xoNn982RoHb5aLU1FI01lueldwwJFkHwPYRX
uDoNVlRI7bzeFa7Dcbfl1XhWVCCEcdauZAgtmGHOvLKLe5tNWvzYLbtGpDl32iR3HQDJEd15gjgD
nFQE1XYZtkVdGF5NkwS8diaqLH/+61k7GohgkHakLD19LUNGMOo2cYMK1mvun7lO7E55R7D29ex3
E5M6rdGViEljcK7J+v1/vhytn5ALy6UuraxI/wfmo1OrppAztoeKaW2uBhQt2Kronqu9wk+sxanp
YQ2s7AcqJfvnFbX9kqcs3A9sJbxSapg5FfKAhZRo8eWb+1ScZnfwPrnfvfIy8Dd7RwpYfg7pVj13
2Iesk6nX4LtW7LERgb1AmmGj/lsbbDTH1Z/Kb+Kb62SC6LoXnV3kx8JawbnXnZijQ+av7qVYOHei
kGOJaoilO+vJsR+HzqXJQTYUfRukaTUG2S6zD7Vihr6YNptvurVWtzYalvfcxw03DVQSYbBc8xyu
u7Y/Z4PEo3cXJzFLM9269ta9o5upv/LKn59oswBuxGZ1Rq/hv+XQ/C8INqcOj1ZFwoyexvAuFa5K
Tx3M9YCiu7GRTVEXOUU54tCGdadK2xiZsHF430doG69lXT5gqhCHvMrDwzot4Abp3PHsUW6BrHIq
76H2rO9CL/RbqHx07jnY1WHw3eFiGmsX1IWM1b/OybO/ND7UiRMwjrOPgRgv3BRADNKcCckujgC1
1g2wFFoX+HHLIUShHb70noELNpnthckehgYx8kYZe9ThtlQXx0E6SnlE5b8xZo8GUUiIuGJPS6Vu
soppCfpsmg5ZMO5/1wyBB7x658V9PQa/ZhGwDfPBLfe1nUsa6VpEcJAhwCwu00MV+ZPsypM1oDO8
HSUUKZJ52ELKHuBISn8cCWRw/eB5aBrqb+ocT449uot3rr3BNEwNhW7X49jxzmLK9Bf/Zpi7/Xl3
XefZBQc5GkQAebLRt8IIxZh29VJ0Jeip69p3LBiZ/hyG0Q3edoIjxS/DQJnyG0rYFyst0/IYhs74
xsy63qmNjRz3HqiVy3pVHwvpknbWt3y+3j4v7z6INMIb7F5jXKeW+PY2em51Hlhfw/+tLq4seDAn
m60D7kXU2Tv3VPhRFBsuG8ixjgaD2K/Kq/CIc9cd79FTgT2iYZ8K3FVGqUSarFBvyJZz87Qv0OYr
OUorSphiWHqmP1kVvY6HZuBrk/MyPzl52rzmwI7PsrG7Q9OE3Us92E6M6yLrzuz9872wlf9tV/0s
bn3pjfn7itHiHXhcBkmzD+zUkxX6zmVd6XYEJ5GqW5kBsjQnsLkYx4BahnzG1Lj0y7zZEX5Zse5R
tXXyBXNg7T76O5dPk+ilWg8CZVUdDfkwPQcZYluSXcrHVa/9PYYHLrwUUTSXW666BAjM1c/oF2Tl
YjGo0vBO7IuVJmtjOlE+MuYyQZX7wqIcpgCbcQvcFkbUHlp1bNBmiUM61c50aipvL3BtTuRXWzOL
4HmCmXDgVUvUFUMnTBZbTHTUzWR7Mx4RmXVYfIY2TAKnHGzeeGFfqKZon/n1QZhHInWJO2ltfoHU
KVO+GU99+rtgge5MDf1P8miuOJPt9HfYWayYzbo/mNYyN9YYLt+lLlD4aD/dSBVCi1EQo8H/gtDY
kcWz6l1uc3vtp0fMZNsEEEIM24mkW94JIV3M2sgLgh8CnWEofJp/bgOaY65aEgxRsd9O/HA0EnN4
0C4RApG2eZKTEM/agCSkShXUnNMiPmTZ7iO33giezpBWvGM2rEGimS87yF8+vdtAtPI/olfqM0Pq
8Cis2YI9ur7FLcOuffYse+W2CNwpMT0ejWOVufhdJVch5Ui5vRwRLMCuWcp5NovjPhaQisdiq3hU
hOj3B+Rk+pYTNru0FazJoe7sEfhfI46NbQqVjzP1YicgI+e4AZc/BAqU2Z04cigDCYbHIXfpbY+c
Gdr5tZ74wTdmVfUbXnBiYva99PNzztfzhmtUPZjBh1VrkPLcrX7YvcmlNA9TP5WI50jC5cNo+Ris
Gs44gvIcDykyLuY/7rWS02ytz4Gtgjl2ma7vCpjBXx1w0JNCE4tGk4HwYqwVyi2jRCTpliH/JQfB
S5b5zpdLb8RHOKK2Yf7ly85rP/9aeeLvgBTW3zNPgDg48zwiF4X+wo7Ck54BVxTOt/Lz7cbRIZgf
8jpUu8PUwQ0A14kPk1Lm4FRe98RDpW4XOhdfC1xMp3Af4HQmp8eSCZ8OUdtP2Dtj+Hv/X266Bt3q
XIZ3PcUsJ+Ix1l+oMxjNZkd9bTYbV5R3PawOz4P4pj0FHjR15/G3GfvwZsnd4FFORXPuspXK8MUN
79CI+U/NFDaMLNiVSpBobR17ymNeR62aR2316anCz/VvbK6SkhbMLpEloHuDV7JFL2CjJTIuAf54
idf/lKN5lqoWB1VC6nLILgl5Q7dRcMQ2XFVfnueM5sXYI9ARbqH6LIIpRVqIDDeiZY2aBm9sfFQH
VZ2ppMOf8+PDtSPnxHh1bHEd8J5X+1OD/PahZhuOWVl5tTuXIEuARr/+wdWF4kDr+iKV3Z5UUKAd
Mk32e7CRxZ17y8m+nLG+Ujfudfha4PFZCnK3PqOPzG7pwDN/rEJ1lD2hbn/0MU6drApzw0HMW1X+
8YJyvFRZCj6ycOZHXEaIAWPfxSZwrIG5PuZmxSmuqsCJ3ELgb9R4ecMb0IJdvAjlrC4nTc98CZjE
zuh0O+1UjVeXc4SXMp8TY0+CRsF9cOuvsnQXmOwgwNImgy3sjlVXWFgqNkyucaP96g8a1FQeVVPX
5hCofPplQYhKSrLgiyM7HJQ8sM2PbiLHeVVU/SB0EfNqYPu4BcN/A7Vc6znIA2D0AMdZVFoaC/Je
FYWkzS4v8LyGKq8fTOMz+HuBItVp11cJKG2Var4Iryvt8wg7fVNhp3jugsGfYcE1TVO9UOpvGbCa
RdQGMCpUQ0lD0MRqDDaeBsi3/dJGNtRi471Hvu79teieKB522dBMIybf5ZIK0dtGaL0HFiEqStb7
wrf9BtdLsHzLBcLi0Jg6wzWAKkIf5+tQgPZy4TMmqwEQa2bEcyNcC+Ig90bhop7n5YebcZ7vYADE
h9x8NqgSJYjFCpmWh1WY8G1Vrc1GyoKCzWDzPoIW0y78Ee7OU9uSkTEYj9YzUC82C2+mZUJVJUa7
vVq9BpAjtBGjuspKX5uc6J9lH7CjFaye8VWlPdO2mZs3xsN8PaF6dU/Z1uNUo0OtfeT0udZQZTKt
jkVn87gt2QqsliGSzyFnypI2LlNqjbe5y+layCZMSyqsy1uIYxidFgU0CbKLCs7zPlzBTnFdWwYU
DXFnL+4QuwQG/FhKV+ox38K9PgyrHB83xMcPQT84G814AJrzgFKfs3FNm8TpcdHF06LRpme9SFE5
8aPvgQbZDemoZ+cl5M/CnlY4jLMzvesCMjuLC6YikQC7eXaM4KP9WXqQ5545/veMIvS8hN74T6m5
53hBvPtnwBIVPDu09/406bR9YQFo+pNHb9Z2aAeqnh501uJeymt5CB1p7pdxwRuZp+ze1lZ6NLtn
ZW1zwLi8CkcOuhWkCVDzwojaeTSx9eFfXCdwfFzSIR90pfuHSZFHPytBLcjKdcNxCyzhxcY2lf+J
SsenmK4LiqGrgTvG/Oqa3AbyJVu3XgdCenMz4htxhXfKsCEVH1gWoNmLm44zpRX3iMpqnVGDJIEC
+Q6m1b9NgbSbWOF//jeiPUnPHaGbLzIcguGqYtGNzTfZTVgqZTq5/2Znrt6HwQGtM/ve3aY7bUdO
lGaz5O7LR3pbc0cqLHNj9ZuIPFirKazK446PfWoZqyuY+a0M0l9r2xjlH5xaOcew8bb7QM+1/YHg
N/D+Ymp16NdCQLqsb1ZZLf4PyTAzFxAbIU7bqJGWKxk9C5b4ZsNIidqlCoYjMQ6hfYOOsCiOYIoZ
HOBqXzU8e9/9Y6OVyyOOdTEcujw1N7bvcK+mynFf6o3YgwjDx8BjQhriqaxBVZVTlZ88/SDgDnb9
L5yv11daKO5JU9TD36si+qUhcDOPCohqNMWNh1BckPiJ+EOHpKOG7dSVsaIOVpy1t63yICzUuDF2
MzRnXcMZ7rG9bUHCJTe3TjzYHknCAgKyfqYLdSVbAuf8ZN9uRN3+QQded4cKrbR6wIlJ91OH//Ha
A1tN+UuIsHngzE2BgXPloaxra0RsBCJgDj/gp+XPCtGu3HFl9PfhvDnNkeJG1iutZ76gEMP7x0JA
C26kgm+6Byu/WxZGIThY7EPnprRE8VLMoSrfwrEUw0MF7ovEhX95kK5e77zAAlRxs5x6MvSz/E2R
uMwPKQkGwX/LVDMKzC0KkKFQTQi3XQZAC4gBbvjzdxaRUKFdrVbR3Uh8mduBfBDz468d4Qy9r81w
yrlnIRPRmZjbruRlg5Bir+4i4FIWx6EcaQhscHu+jVbvqDN+dfRP0d60gXe9RBexZonljqb/Zt4E
TI0a5Gusv0HnAjd2NO+Z1xJDkbkDLwLz3aQKyrsBXc2My8Q18yvq2T04zJLd7lAj2dAx99M6P2V7
H7InwAT2HxOyixchujpIJlMW62ny+/nR95y0S4gk6J06DiCF9K2wJQobqLeCXV+gE00GzJ6Qvr1x
n0ig2C4otnvUrbjWb5yuRkeht3442WoX7xzEuvmySU+Z4zoA6rpID53ThSSIpmTqkZu8paUBYRMH
OdV7IUKc88gFm57bSeaYd8fR6h44GQwSOmM7Q/m8WR6L1ODOFxl0Y3eXt5ipfgDovOB35+suB7ao
u+8WOj047MZM5XOLPxOqpwv27FT7nd095I09A/YREBesX7zVk/RiIn6xaowEhIw/OZlPy3ddjKhk
I6cdivYzb0HYn8AwN/uYO+7mo1X2e4tJzdPqBJcloU08uRicV7aYVf0iAlHv4uAHWKIvTQiR8VxW
hTDf6+LBeHhc5+2NAxkl/7ANrd4IBtshVuLyqKbMJ9ylbb0NXfR184iXlOixLS4G0A/SClwqk6gl
dEmQQT+q/3lAPX4Kk8Wxet1eSumeKTWc+2/FW2JuS6ILPHghSJkv0qwc0HlHGVJ82qqSTRPV3rIQ
0JJRIfrUB7htLyCLfvMwbquvRFJaaHELBDO0YiKBjrfM36tLGiqocliy8B+lbHVwt6CsInjFGggh
/93DzV13yHn3vDTphiE8rtkQpDezJ0YCOyBK8jtrHE3+s6MPcDa+bUb4rwzzdIP4APFc8z4SV1Z+
SO066ldJeoSbXssgU/PhZG1QTklVOfsI1WmCXi4XwhiczZxLyqd1CbZXKd9KhiWoRfpS5OUicNiJ
uu3vCZ3B53F9dsblRB9mn8syQgaz5IkKwzI7bwORWeqw9viVI8V2hWpbd4N3rERDFUOvc6/nvmt8
Zdt4+Nct/NCzk39teyZLiggY40njYGbuT/U88ITPgD7mUrZmtYjgbdf0/arNEgnxD3n24pUCfuGQ
aq8FfbBtb5Q3jpywc0cUm7jju0aiNJ5h5EHN06WzvF/2MiHByDaBPl6PTtgkKxTl+IriWrbP/aBH
9xbFmM9qmjZbdcwtRxXPfCb7ExY2r0hSzIvbsYTLe/E36Rdx0VRYLIl0cIk50YaRWNTQdHD/YXbu
gXSXY+rLCqTZp023Wa0RUQoxSwIPWz82v+TCL84w2NoivMBqZPnJqHBJ0cIDjD0ENajUg3bJfrp3
TLXVZxv90f64FHnX6YPwZZclRU3yxbkICio7onkN5/4J1VvZ85iLK3s9b/ueRh6IKv+CStl4HNb0
Im/VqZUe/nniCxoIIrAV6EjOa18Up2D0jVFcggELcUKVsK35x9gFQuMv004/npepD6t7P+yXAJFT
o7WMZxMU+93cputugSnbcKlpcMWmoKYRn8rNBWdr9bqfskplP/2ObxQHMUXi97pv4InaAh0eT9WA
4mkLBWMzBv5XHCP6WljRIdSHlVufltZD10JIzX4vB/TokZGSevZ0Wu1HG7pzT0IMJ8xL2n1sdeVu
F7uReMrXySngttwZZlFYof3HaVONmqBwWxVtYG1lUjQDrs2AmBOaX8fsveSlI6Ay0C8WWWd/BLMW
p05pI6KVUzUkrZ65Hreai5bIqA2KrRzG/OR2jicSsgRA7wg7KKqHdCI+/Cg6jzVOUJt69GRdvkLx
oIv2KUsIsLLN9a9yayekLwuwSZRPms3IDNdML+5C5z+28unOpJIYhG0VgLmy7sOPrEUtGof5inJ0
39drk3Ge9S+DH6I6DInRYrxsFkCxIdCN4HJN86TIcVmQVYriCic99r9yhn+/5qvR5V5p689g1Qiz
Fq+z/qh1n4obAaOyE3/+P47OZElSHYmiX4SZmITYxhyRGTlXVVZusJoeiHkSAr6+D71qs341ZEWA
5H793uOa6AaxM2juExQxbG3QHJatabZxLUjCLwxBglhvJgMmJskuByv6DdAU+d5a5O50SZ1WXEq0
p/ftXHxYhpYbMBXYNd8YCTVXWaZ0iFQMRNTiMAzcXcJk/xuz8OqpwaVQHAtj2x4FvS1BM/UevxtM
5gFvVvgUsT/4nmCu5eirM9ZOTya96rFZn+YCR+POYuiJsXRWSUqychZD80s6xSha3gwxzvchHCPD
3M4M8ZEhWzacbc4tWJ4tmeCYZdCEjrcA6gz46xqGq9It9WWtk1exeCwI2psFS/tppRUpZ+as4zKe
kTUKcVJ9ONifCduu/dvAAHY6ZfFsYwofM+nbGFfk3wr0aEaSVf0PyJSPjYBQ2WOSzdHPeG2c3xRl
fCYTd0h5WDoikczSt4pZW4+iKUlmGo9lhUjHAzY4/TmQWMFvpe8o/a2du5g5mmLbMW+/yeyVMDDP
RAaL6ppZilosbfghdoHIh0/0RIrqYKXKvejIBTnXcse4B3oRbhULraJ5WhuWjFRvmFLIpU2iE2m5
r1bhqupSZPXswR7GcMKcDBdR9tkts8nuidymsMdiaGKGTIrlcRFhEVzSWUFPF5B2ojFGirAX3yfJ
67+iIpn1+xoZ2eCeCZNaHgi/VMsFe1ZfnMKoUy5qs2nI0EZWu/3bxBKd53LxqNAsY4ynFqtQcZia
NNLQwCZ8ZWzNxhaBE5ZuLbQp8zyse1RL5AXs/AOTU0hyOcA8totaiHk7na7SPGhcm98xjWfDU2Nm
O5/ikn3N75bW97HO03XYR11OEkODNYp3hTd1wwNoH8J0VSLUeI7k6Aw/0qDjI8BDG/gYjH0Whd8y
3xCQmMZqpXzmLcYCVDjt/GVnTCIPSae95ZjxPNYfqqRGO2p8OQQaAif4JMXBBxetdYlnTro4+Kp4
FM3Pcc7l4yA9PZ1rxw76PBr0+GeOnkHM+3UsF4Kz2BcqHMXb6hxXewlueGHSv8uYSH3lV9vg4BhY
HI88OE3L2DVrvHMAoG/8OWDN+I+FUBsCqFrIyCeU3z9ZKAckA7xj7V50txTrN5E3y7qfRkeGxGEy
J4m5n4Lma7ZpO92I4SzituK0/B6Mvc72Q4wIcSkJCyuoR07/00+N+UTtpOfoKyesiafmbXlavWaa
z+wPb0nqTPF7X7uM8wwaWg41iwkttKSs+8GANfhvVZhI94OcVoKI3bSlOD1GHwt7/35W1kJ8QenD
35Zt0ltUsLv04K1pUJNF1Ur/QsfzXuWcRePjpkGxkXxuerzkEIbXK+FM/0ym1/lHzM69doBO7R14
BGHvocEcOngrUiM+IfTMvMBSnfumak4BU/nbkKe4q8MytfVTMjZNTd1UkuyKozriUjUzFRMuaepT
0w8oJWi4EvIV3fSG6eEQvKOzkptEeeTLicmT2yvvthf+TBr8Erso8TGooS5xpfV0j58DHRHJDNTF
dLeONZVtN1f8R+7bfNqnbdM+kURuvrtOuLyzFtz9yp3Q+xOFaG3/HKnj6ZrTv5P7Iy5e2N+JLSlH
mhHI13kDr+gDecIYT23p0rotPS6dS+Gge+80VtzznKHrobHZh3B1qmcWdhMgnYUq/LMHdAw/y4oU
fm1DESQoxiP3XgBl6WqqIBXHvPDkD9LXMDoZLMovN9FVfMoYFXg7GlUOwpya/wNtcrqE+ar/LUo3
rxHYoTuE0uU/J6cu2rGJHU7KtAXgdlkaQCHwWAAJGBLky12t4frmdp3zz8+ced3PTRi/prgav0lT
cuQzH0+PfSq9PxnT5XXHT71NR6E/PK6MrelAuAUpe3V+ab1sAH3QpUdR+FyM7ZoOr7GX+M89WZQH
TToQ7TAvmfLqdvSqgwSq+bJptBhXvEAgaY3MyeMZb6SfIt+wyBtFkoes/C55v8cr8hcj4BH2D76K
XD01UtLdsrFKXYumwdyf1+LNEKtajoARt1KG1K7e11UCw8EFYgkAxX7agT0LuEagnGGzzOTM01Rm
33zfzWeCLxoNrswEgfY6Db8FLbSHXdCm4tPvGuOdsO4tZgc6GDcvoLrw0HWm07vRZXzY9m3yrPkd
x2SucU/z53o8fGEcIz1zzX4F/VB8zzCNMqxfw5mipFcCvM3cQ468NDqPggNVYdM/JCblx5NQfdRJ
VsY6W6mAUFjjy35vYobyKLHFG58m4ZY2dvxvQISmQxpU2DCGTBbe36bZhvIrWMET8MQcI0+05Rp9
oANv8BroQSAVLr4DIbeMTwJVHrrMyqfz3SOazMKGtK0U3tmwfML2Q5AffpY3PtNY6eI8LkWRo7DT
hTwRCplDjuOmfRMjSKg9+9HTR5svsXdcI3aiHPXoC8GZjA8AnX4790uvr9pTYLu+fslHeKk30Imp
QRXhSsHIo6jdhb/o8jBp3Fc3zC6oonKNILMqmsskhqx5ImGuPvBgCR/TDcu9LsOKMQgkK4wJ6ljs
cfvOF8NThcsSmho6ir/nZ03sX8TXaD7XHTuGIjpzJ3Gns50CJuK7VFbt//2ATN/ULmCM6/5yDCXF
MSwiO14Wxr/kWSavkicMy+E73u0wO1kN2e+EnJN2dJIDrsvvPfmheTpXqutp1aTn/2fY5PAaSpk0
B4xtKrtNVqXjm5On+VXakBEbg2r72+OVjXcdDt/XVXn5vYeQ/Jf/XC+H3t38bCzj2x6GiUTgjuBw
Ub7gJtTJB/MxYr78kU75aqGARGf8qTY60uPkOBNzX4I8nEscBEk5DOdkhFh0gH7j/AYETHzKrZX9
CgFripVZ1lKnzyJjUzHZ9HX+qgOaDb4wTWjcjnNE2l/hqeB0wT6HR5/aVxa4w9EfR8yZsECa9DAp
PyywZNa4k4IhC+urAaCA8Q3PRHgAqOtG31QdMhzC2fJNAhY+pQQ90yNhbaLdTUJk4QzakWRAmXDn
UnfFbEFrMS30qJQUsK71LiUUTnOOC+BNW1XCt1Sg7j55RYc3YpGl80admUS3Clukf5UqpZ+um0E3
t8pEZDPTJOFK2RXak3CATNmVfMa9WH6C1YsvcFwWYHG8sqTWRwG4qiFXQNqjKbN7jzqDEDso6T7q
tUNYFSPuEWZThNwwb4aMD7qoRWNyIAIsu2ipkNUTrGQfM3LDWY1pLbDxkv07JjIdPyKgQvuhT7oW
DHDJVxhXcfg984b8d7UysLONKtW5yMnT7EIZVO+d0eVHEwzW/Emrxe9+4fKiC+sJ3w07rqctq5MM
83heCXc3zwrps3mE22kee+Z1R9JTVXS2XbT5F0av9SD71vIVkbtkZFTlROFxKkzh0fBLmn0xmeSH
Vau6dutmRehAFp2YWfnqUqQ2ZNLp9Wv/Dl03VScS3F0O47TCOjWm46p3gVmGlwGvHLcAHw6FA0/Y
OZwtAfm6ZSTP0NtjZGMy0f/qVksIBPcUZgAYPf4e1yV6h+nz5c+8Emy/dtijGYYBozyj97YvatC2
ftw09nmvNAntPfHiUD3nCrbvKUIDGU/J1Lrfpbvk59zzG/cRv5BC9q8qyuNZ6KE4YV5hYYkboiD/
wfpASUxyRb7QD5db+kLk9U21yiJX1w7R5JdMLOYsfYGo0PhVoY9IXLXzMGMZf3DRm1+WoQ7rv4Ot
bXyQIkzrn05myaEoU4RXiLI84/U01vU5JBKpH+G2MaGBK9R8dVkirjiVsK8wsGRbbes0bndaBhd7
kMKvWBwYNGN7XD3T3tNh8z5meuj6l8CyHX1Hwi8m/9eo7CMNkfDJLeAeOy74A4MrJ3zwn+o8iQeW
OAjU5XkW2OHpnPDwFz02xHUuzqjFICt2aean3zGG5tM5Js6z5UijerhUYdp2sP982cu/HgUXHNCq
dz/IEAQfWCSovGjjUv8pdCBw7ZmIENaNW6J6D9NghumU6xW7WxMNIr+2OnAY3fk5wYCUp30iTrME
DrmslJZpHjy3fJI2keupbPNcHnq71Wa92+QXHWblX0RfFCcz9FQpJP/o5R0/9n7Ua4zTcaKyf7ZF
uE1iTSC+eWIkx5FMCRjdJk/SexAjsfw2wKviMxNySlVT4DW4NfAIHoDIMLGKZN2bS+OvCrZhKHJi
XctMCX/qVrZHwMr0ACIEbczgu8+peXZE7Fi8hKdgyOoTtruu3ENyAIgxi2z81RKmV8/gy+T4jG9O
HJl20LFJaOjoyd1cHy1JUzKIXRk9xLLQXCQQMgk+FXQ229oV73UposR9SG2BYA4pcYvK0AxKwmij
3PzRFQweuWQaG/EYkYgeGvsPEnbw0UmP5EWRBuS2M47oTx0GHN9l2671oTAJVx4xOqyyWBXT6bDk
BFYapPt1Z6euHK+5hgC4L/IW7SXxQs14pBWqPzlMaPiiq7m8pv6KIQ5U6gJbsIii45LUQD6TERby
PvG5UQBOVZRYLD0vviKilvmOZa3li0DyxA1KvGsPCIAsSDdQgO+b0jXnJCi8l4mBWbXn1uAgJuCy
GWUTHAl8PAOu9Tqep9eWdAUuCAPaYSdBNaf4/wAXHtUCG2tHO+9UEATG6A19hhLCdmF55KbHQOOx
j+KHSzzE2RVtov5uV6TYBcEkX6DnyEciwMS/ohpsDS7FzRaKTxQHdn4uogZzM/VT4B8HKWgKpKix
JHARlc1JzOOUHYVIoDIz/8z6U5V26bNFN3hN28R+6GilOA0m0z5Zr1d37XI64A5MASb43gbEQEVl
FwOeb/3kTQD1TsAtvV8qnYCD685J36sWkwnFtccftOBIkvdwZbS7MHk94u1NygvnZ9E+SW9V39Ki
8n8GPU4yYILLpqHR6F26nAEQ6N85IiHSp3wg1pKa2dtyGp8S18kRqkBsX5GKwvaYuAyMMBLZmJRz
QEqB+s8ndsYpdOdLK3/qwcNPQ35PKV7zybtzZBAvg7SOqyZs+BYCHDjVnlDWFrTK6uRIzHcb5LQb
GMaCu5xRK+fsxzJFIYHVgQNir+cWhzGVM5US49mBgWyt831Baura+CXnYJga3A0VEbF/EvRQfDS5
zxFtwjV+182YvVUA9X7EAKP9ne6jzRawRvrTrBvMwRt7fq3qVf1bTFAU+L3xd1VEpA1ELx8VU6Kv
ZA1i/7AJQv2+iUDq7sKOKWyHF+idKl+2R12D8z/QymaviclijGDt0HjvoNYdfYF3g3ENXDGdciqd
4KKFhizAlL78CwFiBRnDaOhLDDG2j6FS+r0h9v5VsX+luyjM2IjSiEjDoQhzrAqNRKvayciMOLEq
5vqaJWIxYrbqU4Z0IR5lp8LoRq6Lt3xYTElwSPuYMFIA1B1dHNdDsS6cchVAcy7oLgyrs1yG7K3p
SxbRAnDgSATUhDaNOdjMkhmEokTKiXUBX8OFuKUCk74Z5mOA7u0fZcrA9LCtg/tJccHZzjCDGHDD
sfxqPdyiGB75adjQnD5U3DnNHpGe56TDKvTlxAvthHYsNjTyJuzOnpbmT9r3dQoEK/AugIYRAhMm
ymyOCMeiPS5ts/zphhiLoIadiWldeBgnUApo0uKuf9C9oj9UpTP+BDzLA16EDsC4MNvs6Vi6yZHR
/JCWwLL411ulXDnhgvaHGdC8+DkRJw/MVRiIdGMvviVFkP/2SFs3O+vq3GVhkZW3lMjselY8bQRi
nRbC/FzgSBI0IuwvBy5bn2ff4mjESwzfhFVpU3azzTxEO5OPQXbKBvxvx8Gt42LHrHcq77jfMUn2
K/6uiwfD2N5gjxfDKR0qS3R4lWK5Bp4g1oObBomEf1zQYw4F2TSMYMS/WNbOv0WMDcfjGE8I6ISn
uivsTSyEzSjXhy6lyjnRdNnkWzsuQKvUuimBbih61M1hCu11tpwPNJz8jBTR6qpybAKHrqGDQfhw
WuAd6bbtJmKRz1VkipJvBFwJkwdrJu5CNUv92ETGX05TS6W0UDPmD5g4+oXXM9fw/2kNQqwj2G+K
R2/WRf1d8y3o54BJXP/aygLpEsKq8vZpSrlGpxK2snuQYRxNBjkTSuc1CGC/3jhn6uyF12DuOd2p
Dfdwkfr4OchLnA1YPQfBqu651f0erJ8E8pNYvk2aQgtcgnH3P9a+SZaNkZLT6Met4S8AbpJl9qJG
tzbiYEQ1ruMlADEacdZkG4kkSaKJVrBn6cRTw9aVBe0xtsVB+Uz1zbHCSNR3jyycKpI3u/CwPht3
gH2ssxgZGBcol/91zBmrPKUw3+WDRZZ2jkCVaG+oRYr+bFzYeQ3wYmvr9FYEvIIBqghe6JNwTUco
ljAio/cbxRIeqL0nyf8SRcqZxvaX1OIu/6zw56VETXrhXcD1dH11EKw6aP6KVaAfeByTxWfn1cyg
j5jiFP92AOi99xRWIylTueLM2ldhxfJwokIgdE60T56DZ9F05AUNnxyhzxirFX4eGEo8qwGGZYqH
aeLrh3oU037g9QCKj19zw7zI1K3Eozd4mvlBP9dZtBsBRyW/C7X978HzC1WT3piJoOL3Kdoq/BIO
zBk2RMDPP0xSMwbQxcRzDHfK8+9dOwH/TQvjuDsvR33GBSlhVT4kcxGqxwhXOiz6ZgyAklgZRCyK
Gcs8/ILNFW+GTLxuBIj9BRsbYca2vvY1X8Bm8Gi8hC+JWNJ10mHb3odq68xVa+hxl0LUgP/cKJPT
d0CzU/VimW4X/6XoLIgqy1ysz0EHeviytB7mawZ3nroTqOccETUQrdd0hBX3AsiqwuYq+jq4DxDO
neuE+QBaMbz84F0Gnbu8pF6A3CYg4RQYqrux3QX407pLAg8KSZko+XxKp9zPPpoqlfWXEu0SZMei
cylS4RHiFsH3FD96WQOTYBLApyKagn7Pw7q01zliC8RucaIpO1iXRYVwHoL2r+E13eN+sdMndyew
pDhTYwW8YaZT3UE3JLSk4UAnV1OjyKGhK3/5i51cZOaABNQJKFabqXtcG1mdezK4KWPt2r4ZH0f/
Xvui+IaIT4HBOjACJIn0cCqDXCgRpUepDsyGnOYvOeFw+kDJ8JFMsD8xZ2I5+8JS35AvXfweZSXN
r2HyG3DIrAodq7O3uusIZsvz1TPjNJey0rPF9L3K67b4gTzikL3PHewoR4mjg+yCUalsbt4cjiuJ
aBQVxHBDGPzWojoXJxsR0skgrNlDkAPo+2QhxJhcJhCTtKGVopcFItZ33amLUsD0BHdT+nAs40z5
kI8zaoqFIpEMFQVLXTTmQdHVLwkv+ACKh6osrlnDqwD5DBAMLQaE6dAtxvfOyTyhPi3aS+2PhfAu
WMBUd+kfMl95eiMxStRKBQkDGTCo1CJQ44msAGxI74yLNgcizfJ4aCCgVNykBQs/dqS7/PkK0zF0
vnu1xuXO/vncH/cqTRhtMMdjYpEZwV2FMbOnGMF2AfbTU30M5ixyl9eBVDgTQ6fhcvJYINf8E7lj
whuHWvfsbIk2oTdqR19sBTzYWMJ0lVuLgIm0KIr0DVZAW/9j8w2OxYVJpnil28VuGUTznJ8wHUzB
bWGEX5ML26bZaAC0ERyK6gxEbCxS+rJFhZzajbxWvL+EpwPf/a0rIcRTOhlnF+m4Gj8XCArsxyLz
kPs8krDR/+G7G5IbNdXSPHmNxepzWnqcJzy4DZ/oG4wwL2QrSJmdGrCN0wXRgG98jw8Y24Bx00a9
DnzaKtr5FKUjo1sfd0Mwr+kMl3DSqCRdTE+763xq7Ie2iGdzaEshl/qIDj0uBzYaoVShuMztizbV
Wg2PbFaQ5lXbaorLPVNuyBq7uU0Zn4jQzPBiV1IT2btBCWr/VkOCKw68hEj6F1Y6bAw/PJcQTx3F
6IsIENcuDDdkilSDn4T6o5nre8od+qc1WDlLPJCay8XkLeltIcPxJQBaKB4Gmv+eZLfqu3tD4v63
GeHCXFNalf73sPa++tF4bOw8KBC5w8My4eF8dY2japAawfpBNN13j1Z1i3urMmACn57bJvNzZkCS
nHqCB2LA4ORxmC7NMvYXAzTIBbsxkuNIEjMUd7VQOzywx5QQTGeGVn9Zp3WKH1ItjvOf1SvVMINL
jgIPQlG4k30eqBHfJgPg4xpii79y321Zlnwo/oFmAqKQr+Loseaoee+8dVqfgF3rCu9ErWIfjxHZ
sPICSoo/DdrS8NWB/2bgU+borUNEu0n/IcpgOKKSJ0CJM+Tve5AunTnZMQzfqaohvwmPn3CveDW8
vVxRYvZeilX9YEHh6FdZI6l9UiiWG1jLb7uTQODxAXVm9E+AU9rlDNgJjxwNdoAXf6J/nndx7uOe
Koo+pucRQ+cggMwNsWrofX7Iy58v75XIK+c5cKZGPQYuwhjHP9sM8h3lXG2+4e0qEKc3SCwWBqwe
RI2W6FXnSWQfiC54dxJcwEAgr3ikVdCROKdSkU940aRITfCBlSYaz4urwOUGrK2j0px0Fz9LFZA2
QlGJ7EfOvExur5Avd5D/k20AEC+/gzid6HmbiKO5gBHbH+3kQSUJGEDFNAWIu6ee7PFKFn27GTaf
vnMCk8eKlgNvb7m8S34bAStOjvXmeIYowsAecOdX6ngFI2HLrPiyYuNEUyG+bw5Js2j1U6ZM6k4u
yJfwNCdM2w5Kxv02R4pb/TAAPol+N0EOQYIelD1NN9J/AeY9C9fcORIfdg9OG47dqR2IPUPnAVZ+
rboE9SyA1mR2FsPdjy7uGpaYsbXmKDE319zdvm5/JZY1LwuuQ/z3PEYEJ+cAcVLbEiPOCCnqQItV
eWAQgQifkWHm9swaAE40NqQ5/iPPK4dwWncyuMupZaqWkGwXtyZiWGdmJ2GX0uSqmcRsqp0nT1XY
kqA0xeOZCBPE6WCIuuFVaSxMD8aMbkbBELu/6QoK959yi8b9YcnDsidOlKA+qwUL0LGqCoQkUeP3
etTWAkJLfKqZu6xyNDMu91mQ4/Hh58HAdvFuNkseHTrpd+MNB3LzZ6igIDFGTJsFk5rHYdOuRUZq
yBNhCJYMkjkLkVYdPIUA69Yr+QCl7wxeiu6g8Dvg+ZUrIQSC5UJfXLBi5ZmGg6QmHfLsOj8YW4zl
lwBOKa+WURHjKIGe+q11XCzi6Tz08zP8gfB9aGsrjwhrc/WRQAlmZlC1XCHDNFE3yiCNsVKUzUDS
pkYM/K7WzAuJ+ERp3VwRksrlJil67ZVzNu9e6Dto2NMRl19Cmit6Z3MSLTi2LIgUCdrooRM5oxhV
pIv/y4RjVV9UPec0sdGG8V0E9Y6imRYMFpWlMR1iolkHJuild4HoXGR3MvHJ8Gqmkf3dR8Q3btGl
bJlVmJUxJd+lg0OgwsQqL0xrS/NTOozS/nqL4jlnmNiwhafGDAhFX1tTn7jZifkQR2hi/jaCQmdT
8f/8k/BbostiFC9qImNwwoyw6eS4XYlHBRU7fC6e8iExdF20Bn9G4xIMSNse8FezxCML27qVRyZi
Lfsdl9QiXkeQ5l94HYfhOPQLFQhbnjAI7RbfWPdQ4p9SWGbWGU9ss+bPjTvRoS2+JdprGM5VvA3K
/Y2xeDPuNXAsKagr6bb7wfGTZ0aFgkkrNOD+rBbrz08MEaS4GPwy5lDMZCPvQd2J8oydXTwzN0rD
hyxvKXU1DeVfO2+mV05r33wW65CrZ5iwyOyoOUTnBR6rmsp+4NKpjMn1b5105tHKhghKnw9r9FC4
mxMP/AoloFQVgL3CbbaNMM2IHo6bRSeg1LaoHbsPkUs0C7OGY/P/9jrIGJjvrRMEH0ZKfgmk0uFb
muep896FHrceMXKJKIxLrX2c3XFub3rq2UAHn0s0DvPecrt/9IwmDvSl9EGDodgNgzgK7C6c5rmK
1Z7aNxkxadrhl489JqIRy7lkS7/0PmMuf5La7Kb6QXEPzsckE5RElbaknCJhY0BJI1Ejk7NdY8dZ
xspkHxv8+ELFQ1aKesqXR28KoEKz75Jmt6dEMne2PTAXSxt8UkB/Ejt9eX4ybq/IPIwf7PMpxXsu
iYH8KNoxGlnVyAycpT6Jw6gAITEunsktbCDqOS3vKxj2c9wkmXyIWfuqniefOcx73crQp3ofGdvy
2vLgIMuhvMKwdFnvibiaPAxUvOutkbn8R7gGQqfsw1w9YDrN/iXE/bJTUESuYGtPzVPS5b0IrmRk
3fB1qaCN/Sj4saencpq95jYn3tr9EGTaFPuNoMnuNSjdkJ0RkjnhMJZsLmNuvDhchYQ19GEQZC9h
WSGuIWxh4XpnOKN46cK6XJ88Cv3wPBgPY5GHxRyjGMIdfn4JjaGqylh9F93qdNOxGRJZP7M+q3f/
Tr6t1/s0ZqEPZak17G2i6Rv/uesM+c5gCfafUEtruurCBhU2bibegB5MZyj6m7Cbl+dBL1sgA+Y/
63pm0VVPIPZRkJaogV7PuRkuX8HM5tqjgkFanjo2fKqdrKdIXOhw/W0FQKgxaI0BDPFIp8F/TPpk
wAJkgJFAUCGX0QC5cGo/8cQIQhliDudLGkn7UdUEDSE/et5AYVjpk08tUpxJwG6SE/LqL8Ze4fhc
0Lk6ewpBjiE4pZ537hZGMZvQg7at2Mzxf7Q2aQgVeP1n6uBkyPZYIBLxoId6mq41HkTzUk1OWD6w
7QopR7hph8akpRfG961aTe8cJiRu0x6w1EXnLAG4NNVUAJ1tE/c9AKQ4sny3xe96gJI0N084JtcS
F/IaB+/am2x5JVqKWxW93x9YHiWEK0lxTlke/SkCnPw3rkIGNySk5D+hWvtPQ9svn1p2CARHlkfk
7xLvZvaBCt4Up7QMkuxZsXGjoQ6mZgq+D5INRe8F85vfxnX9oWDMWLnOMaFjB4pQi1Q/u7LnvNCD
2NYE5ELGd8Gkn2+Lv2x8tRis5t9yQMji7UjYCPvWJFRse8VeGvekWCXSvtEIkcnFHqRHhZ3Zd4FC
+AgT/00+EyuUZZc9Li3gqJkJXZyrtwVJH3S5z3lbDNiU0p5Vy3qHl5ABEINx4E5e7GYQPCK6pzcC
hllzIUhDFHacw6n9uaB2KhxWJMPWw2DzUTwIOcBkx+eCyADqczvK3a0g1lE2mQPfwsIUAR9t9FY5
7narGt+fboRKOSqsXwTZxc+h2r6LpZUgXBvAjdCcoa39FZZSgonBClkvIKleHm1aWfc9XiQCYIC3
Knz2q4Czy2I2jk55OaPBCr9DWCoTowShyWJBzxy8JLwxLSE/EeBHYGnl0pv0uZeSIxmA1xKd0dwr
l0syHKrsaGVK/d4FEaLM6BODPsArEuJQyWG7zhUgze7gLux12TEHB8C3y9qJ2AyXdL4+w9INZmdv
XBYZPFUSD0575s9ewkeczMv6tsmRPFdVxI4AM7WQwhGc1JLtiCdw98gine1lYfg5PPZOWLmvXrjI
HMRAGjFako0Ae8/6vfHFwIMpH71JFczcCOxLXDIcLETThjyab/xdUXxTcZF0t5FYy5sPid85+7pI
TiizgAUDPr34n1jctj4I1DWLp2WSj6wqIb8yiK0imysHhbId8UGXsz91N5M1HCbMz/M7OsJGUfM6
g6YPbrqQR4kFZTPed9jVsWKiUzTthvP1WJKFaSLKGXg0WkM2t6M75C8UkeRhdTXZnJuWiFhw0m1g
qgNIhAwHkmzb8cuoOGjdY6dNfVymhNoWDydkcZjyaVMciqya0x9N743Oaw4pz7+QjkPJFZbQ/0Hj
+iWZWUCXZVjnc317Ji+nq51bgy9RQzf4MmTmO/5+hvaInuvqx/6pgMGFE5mjj9TjEk9Vc7TsViJu
5sSFeDc2is2XaAr5YhRggHfqyCB7irAXz+6lrpgHP1PXmOGz79BNL4XCm4ibjtJoP4MW8rpD2ecb
WEHYJb+vNBoLOAx6gUs2KbpN60+QqAfWWLFPMi9JBgdkM5FAJHD0tIJq/xt46dCcjeCJP1fMLJc3
bhX8OJjb+vCuy4ok2FQBkOuWxi4shklLxqvakCXD4xmv6iEJCJSdLf9sfWXySKrWKos6wEA883/y
1obJK4OogBA8+bvhvWtiiMTaDZifO8Xsh/SprVqexJr4+j3dDu8jLAZV3JMA1ORto0TjmlARMHAI
z3l49kYIa6wKWFXwwhJL7yvWSdN+NCMgjpMxXhS/JDNJ1h1dfjbynTNQPKUV5IHX3hCnPsZ1gVCr
isn9xRAZ+ynJJ+x0Fi5FeVXz4Os7blgCz0UQWPkxzYkNnksP26zbT856jruZK1x0g3mo3RnXGqot
svMc5JToZDqrEUi3P7HqIvIgI/tsysW5zv5GhfXCa8CssOrq/ztd5h4FaZrYqotHqGWuWnQDWkpL
KSTJEMykQH0P4/eB8ndqcCJW+HT2HZ98v0/5puDyjKRW4P1iQvKgM4VQ50jvJ96fyXWa4IXjAtSs
gFeqj100hN0Rx8TgHUHxtf2DyiVZUuoyLl7W67F5ajfAaGGHcMYC+vMwb2DnoglLdnTYnK+B4aRR
LGSquvLkdWGi/1Q9KpuNYKTcJAf1M7AdHh+z7Sr6CEOWmQLcZnJor4LdClQT7ENvPyVynv3Hfhkm
RX2Pi+rYC8OTQNHgpIZFlgMjsIBdsfoNc4bU39H2Gh4sa+BU5Xiqsk/RAuWAxEhBFw3YircYysI8
0QAbeq+5dUM0HQ8oMcHNsH01o8dBxUXQcIWy9XxdUr6RFu74UWJVbfTZIoxhfljnqG/urnFN/NSx
OyO5QweEi6YJ2GKKiaZeHCPI+RU08SKXL1BllvDMJBumfgVpg9l/2AgAT3kXwTBDUv9/3+N4xLRV
41HQAdn1/0fSeXVHymtB9BexFgiE4LWTOzlnv7DsGQ85CJF//d189/WGmXG7QUd1qnbZCNzW2Jfl
m9ezf3DfdW7BsG5ctpLCKVHR9lGOQx46lAo4CGescoJ2Dkf3zyXm+/TF5MDvoeigtt4DWmC9slkz
8xiAWSqL3eD5E3A0bCjvbs8DzPCTq3u6GjLnhiUGvILRabjDSJI/5AItBqsXUDzYY0U7lN6tPcqR
oiXZFI2zQXXgyaL9jUtMT30saATNVHZE7g2vNrPn+I5Th1c3+g4RfqAp7n1AxGjRmAMlBXC43QbA
Wbyy4GF1pUs7Ou8TZdPajVgW211E6LIubPAYi20xvw+kytW7SdZVeEIRypvvESffLWNisdZStNHt
0MjxCUjhtd25qd3JbjBOLHwvY42BZIcDxxX3ypFCDhugzpRScqVr22PuQTG4LmFhIKBBoNxPXosQ
hrdOUe8HfQBb/DLbldyDFECUnVgrxxgN1uf/GA/Gtk697aRXJBrEprRdHH0NsrL7w+lVOA8uixka
eYvULf5LbdMhji2Y9jjueQ4haNaIYU+KHxofa8cMwofcC0Sf+QfUj59dDFM7Q1awSqFGCSf6y2YA
cQ3cOLJHS79lmiQdWepJ+49RaoH/PNq+xy+bZ6fgaxMNXnFWWAecLTcksnlcXOP2qFTmo2UTFolj
ffQS47bdwwpKk7dRsOb2gLvW1a+PZcS+WNaojzWMuORfPJeih8FNiKNZYyPO8NWF4D23Dhbn/oSc
1MHBDyYZAxcZnMJ/ijP43+kmCKyO2TSZVlXZn5H26fzxTbQxQLJXv3Lp8bGX7cQ/7NZf2jpuDiRX
URZ0I3lnpUkQvBJr8YJqH04+qmAlGBN/8LgI8ep6itvDMvS5harqtTjToOyqkhKBKKHlh+qq2H8r
InbZw5ZqKQRuHZXeeD9gNy1PE0W91pvTF9ht6n4hcGQUZ84jYSIWIrY/lL9+s5501Yzau/cHRKeb
rgZnxuatcvNH/Mt801nhE4cfqCVYfigBpbZlnrLxgwbKKL8W9cjj5I1JpF7CUKbuiykq4B7gKpwX
XBpW+KHrpnvJSb2y1LVKVnlh6bIp65asPsZ2g2QaTF5enSmLxVfFfQl3NaoU+zXUpcnZpSmNQbxx
CsntuNYLMQfmDCs2L5jV2qqmQ8BjDccWldTHTT0Mbf8AUEnxd+TaE58yo7Ns01EJimqB97++o3Wo
INAuAuIrUNMgg1IJbROAxRkSBX5z6UquAeyexdrQyy6L/WvPdAJI1sKaErFWb7Z1uMR4pdgr1+e8
qwcXF84MBW9f+k0YPvDtYc43atDiRqHZjAefEwI6aKh7PAAU49qvaTaK+sdgC8BS5ZOdf6mzkgLl
yMMhvaM2F4l3tnr7Hi/vMjjobGx79jR5A2+rhM15qx0Lv6rPpZK9b5jj1ilZoC7JwQYjHbL6yPzq
tc6S7CMxKGwEMi2ol0zjHQTvHyL2Tv41N2zt3sNgBEK7qwo6hQW8SmqCyMvTQTcekLvd6RKkJmxO
vB0x2p+n0TGvMPTmkoYwz1ooSNC1dIt6GyMOYQjB7b3YNH/HI9igpM8d4Hhg7Bso46FXx0RAp4S7
HbwkDsGIlc/8GJNRWj5LmZOUs1l3L0wFKDuEqBL5HxKyB1f6yTuyYPIAaLHYdxUCE7Z8ppOCmxgI
NexDlDPx6CDsZO4HX+Mh/o1ZezbbfCQO9I5Q6cwnMLCLtfWjyiS4qtcMBC/KdvxmbgGRQguOyCYK
BCtmud+QH4FSINZdTPMsyIGD+rhlHyRUmwFngyEFzOBDLKPaUC6Ujv8cCDjVvpMjxcsbXDorOpeJ
uNpjjmPHAOd3ibeZ75W/fVxhSsvQR9WxwjX9F+cngDM6ccyDZH4XD5Yg3Hq/riqHDZ2iWAdtzOF3
blpTyBOPIk3feFTLDJyPFFhbMRnPhAZoR6ixKA2VoUwLMRr9NSIETzPaZF0U5mse+skTjymnL49l
y1S6H1pQoBc+6qn/GxPJq8+exyMBBVBwk6ALESVmjlZZiRMxccG/sNO1PcNvOEESG7dD1IvulnWr
bo4J5DsqjIVGBiZYEfnniBcFK3ADkpu8Lx3exIXnYLmh/YVVf9qnNOO1pF3NtQ9HC11/kl5wZYtD
8iqtqM7YDHLI2ic8lBjjwjQWX7aLyYj/uOp9ut1WQXOhhBWiM8nqi9XF2OjiJONvcsKhZ9tUeCww
ZFDB4uK8W6UMQrwKQmUux3tWPoxTZQssact1Og92cUxQBy5y1zV/hUVy4pRaaQhRuQwAy2D7Y/F1
ysmVQRTs61r8+G6LqnIjKHiJby3dYmUypeAxRV/nRYpTJRXnupsC+aNLv7NzCON5SKqGuxf7442Z
6ig70tJFfooePt4HyCboyhzNXM3GbsA5GDfEGY91Q9HpcuBKgw0jMqCcH6xB+Yb6MKxTQ3j2cmu0
yaabQqXcp8kZz97GLUsVkqphQvA3ag0MondQ4JBgO4LGGZzHQK7lFliQRFfBuFkwfWF0A6L17Dct
0u4ujLjFnulqc2dcX2gBExQyNvzJPwqGKz8+jihYkJFwovjOnqDhwtTjjnWUvk6gqgJu7Xycgt18
Ey+0M6a2LqqXPuYcZasI2ibW9zKHuvDrM/CypcqQA9f7Z9gEITf1KgLky62t/0gG0r63RTc3RbhP
h2h9a6i0pTpXT4DSKB9r+uloV0YOlBN57tQdG6qNfGsXk2cqwTdnWi8PjGCu9e3LtqJ2JobXVCB9
4InHkdMoZwJdWRvKo5a8dvlCj1wTkm+WKkBON3MiRvs96uDyQAqte4xK+dDOzxkk4vqaSk0wzg/U
enctDQt8yZ0mWkfTKretH8nDQmcPAVxsWGC5n/2WqnqWS73b7bmHmht+C8Gn6pxSf/vBxJ/IvvOX
h9kKbmhhT/8sbr7eWbSNrGFPZX5wPOyvbdfh1qV+UTW3HKMKbAYg7CdZrJZdcvessdK1mM+WOrhB
MXKvJtPZBxgtTHQ6GnCooecv5p4iKlVvE7wkZ/i3C1AUei4p0sNOEbDDKRCyuaj3qw6kKni9W9a+
lGUMSSP5PzMwmUcn9+G67Xoqx5t+i1NstEFyTkqwTQ7dNiT/r5aOZZKzxsE8mCjwErRDxIGLyuhw
42Ase1YEq5cdCyeQ55lSTnQa2bAke4EuSA1ea7OOqJOEdjN22rHzErEQZNW41Iu6i1tc4tC7RzVg
7rMy8SdH3aRbh/H8MbLzsD5aHs2le0m22DnM6G/ixR6j+Y1wOcujZG7J9NSz7axLwMnJeiBgg2aR
FAYvsUlNeulxggSPpXHn6qqLWbZXPWSJv81xtxa70kvC9OwHi0zZpy3qDwe0hchmRV51sot2JUYV
K/ggcnXxEi+WYbzhfz4RhloZHukOVmnYcCFgoRqRAJNI6vQaIOYu3Pn+AolCKvIyTLRxJ7F8wxlC
0rRzDaW1jxFJryQgAAdEYeV/x0rrG2gjY/PTTo688B23WvSxzjU7sxBCOHDkDuAiyLIt5S3JB75L
TTOBVmzJU0ALzTLKvyJ7sm69tpmSEwapJrjig+ZXgWe4+0Mg1PzQ0s17q1wstm1iCVV6ChJA8nde
hSq0hfAR3LDg5acO+FLd15UvvG3dBTh6EPeFOYK57M2vzxTTw95W+II/Bkyvb5BimQvLoeNEovoc
yAajq7qXTZpScQZMhH/iPA4slgTDI3xla/Kb39p1uvIt94T4BANXH0kS5M3j3Dut+xPjaOoIPJR2
hIqFCztH3aTXPmv3uhBzuvPHtPuKc46eG9tt1NPIOfnYRz5hkRVLPDLDLsVnHUmTIdaW0n3MgZ3z
Mm8mFXyKFNDGJ9RNzWbCQpYWdEo1LibsOOPNWDoRoWatetzbowkhaMceaDJu5rh8/7uKohhhuNWe
qcq/TSRRVUDPjk+OZydP2HuZFnQAgny/+gf1uZC4KvGQrpv6Ol/bAgh346cotEqIv/8H61zaFu1x
x04ZV0UbkoP7sWkvxfZQs4u3f1bu2Eg1QUj9ke3xFgnblb6U5TFTFM+4vofCEA8PGZomXZiUuvbm
BAVBJxfsPBMZzKX0mCthztCkkeOK6bptEmeO+5Dy4Q24qAVujd3cwsT4Q/p9mJ5jszSpw6uhCLJv
M0cT0gPbytIjJSXzSX2tvgbOXHAEQXmqrCmmZjH0lXWByMHDSb6fYMSPEDC1PtjJ19ZJoDG77LZt
E/RU+8WJxfPeiaODF/q2YpMpHySR+vamKzPonXGAjCoDN7ZPYPSrZEcuC19gAHuY2EAe+Og/Iavo
tkWjOpou4yIDYhOsuqBZYzcX1AcgLsf5eFBOKfQBx1r/yZm8chHnhKeuN/1nIFq+6dMKZL2issQk
hBf2j+XNohIvPDkRT+I1411WfzaNJDsZYNKSdzGOjbNKUvuJFi9P7H23cH5n2jOCxy7z+c3aEGjX
OSFlGzdHLqqjIim36i/0C3Lu8+gIokLpISnYbAatSqtbZg9xOymQgutJxqIfNz/nSxUSgMG6zkvY
80pWO/iIe522N6qpwr+TIgS3qx2f5PWyLB0XkcE336pB8sYWzrJ5l2EouU2bCFztGK4xAoWv4wBW
idkXcxt7DH92NEXHRVPnfEvZ32wE00IF1WTdP41JrhUnUc2YV9frOyF28Xrjzhrv+d+a1yDKkiPI
QtM8q4ScGih/am74VOp81FjFR7p7F80FfVMPYPdlNLFSsB3tETSxLPWAbRNvqxx4ZK+xJ7lohH4S
cwVsVaeZj6Bjv/QYFtszC4YhxIZvSSR/FmwRcmGEiVPT2ZZQzrbHRY0TNQBa4nFP7heubfjBMmru
h46O323Coqo6l10sflrwCu0BW1vv7TmxuFNiHoV8yvtOVcwmSSi6YBvmQ+A9ZWUIPNJEZExuaY4P
1d5LHKIifY9Xy4aqAYwAFld+kmRrO/w5qdUdZLMmjHvWbvUReFsXyofOCM9zaIOVIBl3rIt7SMoe
AcEtL4e4PTFZ0cVotIh+WNswtW7wFpfm4mI1KVduc9tHd061SkdzMtF/hV93hGAPKkaGxLY8wFYX
syTcZ2AjQJvEjzasYMBwYbQSeHb1gRtR/upge1Jn29jpePR0OT/nfKYhm7epFX62aY3pnBNLSIxm
RwKTDf0w5cj/WTI/kWNkopv3NPdF7S34maJ4taqYE7YJVOLspiUdqY9mZVNcSdji3+JUGSfnye4H
wkGUj9Um5jfWIA3dk1d0w9+QIToJt76ci/Au9WQFkpOyaZNuHAxvbnyMPDY2+8gwvd0iBnrt02L3
0FJZyze8c8gI8rbSsBGCix9aGVXLbrdO6iWzPTcVO86RFnY9wbkIZF6dCP1bMgUX3U0AM59uclJu
y053bsBtg5ptcqAweabylq89Y6afOpiqgtJw1sP7KE11RZcZhkdajemQ5IzjH023BZeVZIM5gmJ6
8Mba+RcXaWb+MEOy4GVpm7vsEoPU/lFlHdEQPeA8vcSdIjOfmoFLVqwEuExEYssrvkpAE95+DvAI
qF3s2vHwJFJy/Lca++f8xaHb3AVwJ1jqBpX/PFp9cGsQ6o5oNRgGcqqd7CumF5leJgmT5gFekJ8d
k2Zco8eu7NJ9qfgPbD+LB4QadnDnEusnfL8Mhh82hXJSP7pjtVzTGbW6MnwXswZqPvGJTd5CpKAm
kXIQutlrhiV2XjTUVpAut3BW/N9J2nCdKc9IPytvkGaLLVR0l0UpYstSsb7kwG2YNGuH9BOnHXvU
MifbArOR7F/dd6kL6YH2z9QT+A/1MCIi9baLy4rS5pzMI5F3qhaCRa/2Suq4V9MfQxdlOiubaZlp
j/BdAiFbL3DX+K9GfynTDq28HLz5MwxWV1tW5Gulo44pjhyoe7CPM2eZIVMtSH4GSrIdce31so++
Mn5UdUbqv+owRMGHQ3XY2MHgTE82BsvqIQUsNv4lr4UdJodv236SSlybUljQYE+dV/MFJmtxm2ZN
bugEWiAVk74AXmlMCfCu79mWziYaL0jXLB2YPem2KJOlddj01VT5xrQs3EnyFuVN859IacswtvoD
d/OY7vK5QmW2yYn3O5DtYfft5ax/CLOn3GsB2o79GjuoHN9C5Icc27rjA22m9lGx+Y0Oicx9dTNE
1uzfpEtA7GXmSf1eA4LxxdbrWBY6ZfdFOpINCLAs769bWqrKN5QTteLK8WtXtwQs5wm3z5I4v1h4
x9cUz0q+5YPiDh/4PueQbfVhdmWvYn4Z9/i8A590al3yQt/GblEaCu2t+mkWDpvDNnfaDz/N2Oh7
sw2AV5bNC9Gm0eBNSlhl+WxeQPA5XFSgVoXyOZMj6zhEseADh1QR3JepJR6IVOse840NcjGFoNgN
hzlRirNahtUHtJ36cUSlZmIHGvMSjyPuWqSW8eCVNfbI0oSudyCqUx112Wb9s7bpBrM7Bx7AEiQj
O4z/ykNzBw8KVWZCvyGx0ABJ9jkq0+sgF/MU8CUlzsYxEBwqGyEIqou7DDuKt7kq1CmNhDPuiz7a
ctUH2nXxuSPRsIH8HrC6kp24p9G0yq65s6bZFc4tFtYd5lp+72B0Z2JSaO431UQEDszfiMfcKy2P
cZGey2HjyFTd93OJlwlIbvZMCQ/a6OgksNPGFrPcTVpB4/kDmRRrPcFHUropTnyW4hB4sVbaoXlL
kQ9g99BmH5E8pWLD4ySu2ZlGlXuq/YkErouXahsXnbLu1kxvdsPPEcMUg61ADgC4NE86Qqr6xyKq
tY628W1rbyubk3wrNNuCV1qKkvbTblH8X33Lhk+44XmpC5DwRVDH0SPKFQZWeECV5NwsJqeHqpWb
+N/M10EFu4R+Cje+Iox44x2ZOlQdLP4VJE0SeP7FzlI4PnjQKAx4Yk2bJdWJLXHR3EUYGYZnVJWu
pbG4WYc6MLOTe/ECNrEY6DSb1xOhe+YJHMWOdUddhdWvMXen8Pgj4bDNuyAZ7OFh1AATf6XooXjz
a3cwPhpn5rQkwO5bc//EG9Zu9cbvWpFihAx4+z1ISiUMQxmesT+ObiI9v5hgJqW/GRqhfSYlhv5X
K06S9Ckmxs1sjXKNywM+iEyuBEHL6dzBqIO4iw0hHTHOe0U0b6tJigX9cKjsK5Mx61TAZqo9LiyY
5ycW7vSzahe22HakKgTsMtzGfMQEKWZ7C1gOV4kdSXKXmM0m/7D+odDx/HCUT46dYlztIXnI6zxZ
nvhyRTO/p0Xn5EeGv4zqAS6Csr4sftsml66BHUEJQ9lUFwJMMOEc0U/jv5wm9GoH4QZZxFsQZEpM
i6vtbc1l9EuBzRhuERO2HQb4+mJ3xHzV69Y/6zDkbqRkOetb8ixZywHCgIKHsAWDx4q5WbsCo7B9
TDB1k0LKy/hQE9LFF0eJ9RqE6twi/BC07rgVr6iFuaB1kugYzJX9kQZeUVG3DGPxzVuK8ToBoRKr
QCDbXwndiJ+PHDf7HWmTLQfmKeID8TsAFhs18VwT28/+cEirQq0BCTWQpUGNZ63iCXrcsVu6Qaaw
wfLuih6rZFbd3rFyL8+psGnXPjptO+qd961zqKam6e+qsOam4roWtlfISSTAqYhnF4nqtDKu7III
BwRsphiDYIhqRLms3iNVo/ImgDq+ymSN2BYVMWpwplNCdVtF2TrIorCU17FdcT8xd1T2yhHC0g1w
CCd85uOEZtLMAYW/pvSCduemrPv2/RLgHy9BZFubkryHgV6EVHKwSi4dYIvtZ5ixuP/zdrLnQ0xI
FkVc5bK/hPlM0nmIRv1IOm3pb0lxiQ/X5pjaeLjsLk6c1YSmAodscDDY3jvnoCOYUyhkdpiRCQXx
d2o70iyppkm3Dz4hzN+FlYALJ50V2G0sERTv0gH+4y6SLNI2GabfENSV5+hj0QzZijai6XEjhGt+
+cbK9AkE7aI/8oEL7BGqAlYnYlY83IjIiP6kY7R3M8qsYcioXdnAo8XZDswFkkTqwgAIqvDBmNYp
brA7iPJ+pItTvtm0emgO+pwdNPAPK2C9zLIg1m/apC3Oxs5TFG+zSyFwnQvsd32qRHFeOtzSh8Jh
inkS4YjxKIE7qq9m8IEUCguix9nFAKwvS2I7Yp94HAy/yM2dLcFrNov8O7NISB6R/TxebbJMgajk
TTocgJSoloDj0K6FpvVMby5ZkORMKQsDzCwNfH60P94bvR1WHLlJm6Hv+vxUh3wp0RB49+noDi8O
RzF7p9lccTQRtwQGNqWEAlpmM5w7s9pGkLls2hmAR6MZFHgeUxn24GhD03POLEmMQ0i7tvrumcab
lSsHpESxZd/QxU7NGtdXkEfkczi8ccWtVmdQdvqcprS3XW2ZQSbpSXWnVIOO/Le8U9gL6JD79C5v
C+Vu49btxME2Lk2ZQLwXPKmlQPog87maE6DA2Gg1P3Qv82jBhZdvwhLybl4KPjGqMpCk4L/Y3Rsz
MNdvHQdgfoigDd3Nylj4jDwn+eX7xWwZYK7/Fm42PgVtzVdE9ytbCqGY8vYRAYSTGaemtenB2+bb
XE9cabGhYTaBq/7fHXMF6JSpjc2oxtjPDyskXwyb8iDeXCtefJNA7/sD+JGFSw7a7aNAH7AweWY5
SoRE4Np6Td1+BUZnZzZwibUD7+bTDOsaNs28FGfN1hAeEPrsTNJmB/QNDc23F8yPKPhx8B4Hvjn3
ZFvnSwww+A/WeTLVaeTmHHiatrLV60e6wggq1HaY7BFcR4iVj5EDEGOPW61pdnEuuHGVCORUqJSZ
ekkx3wY7fFdk9yJhrC9+wOBVhLALMAJzjuFrSnV1IdyHsQ9vKtwLbFD8C/POQnF1pHkrR4lPD7cM
VGTgtf6PbZfGI1SFRO6dwsLlV4PBqyzPLS2y4BycBr4PEVKqNag9WS/KgKg3ZoSZijSEI/7MpZnR
vo6oQj1AusYUbEdzrO5yF5zEFmgpxV1QfIuLgEJgToD9kQFovBkGcLwYJYl9hmcmUQ7byLKID9qB
x2SrR+yNG5YEhn63NrdZRvCn01ifaTQ6XnSPjT0xNxnRhFfoiuLd6huigooRynuwBQv3nS2aRD76
A7gSCHEr0GROiScQ9FyLkkBMT1eoFgVBlQ5vj+/OhAEZ1PKHaEyBjmB78LBkkyvdg5ThxzAz2vqO
u8o8XeMO/MC6a51Zbq0WPy0Kbk6oP96ewr8RPDsVWd0pwAJN33w/wH4iwsPUrYlJi2cvyxmZo0lT
PRdhFvuJK2FdeE6I5uNh9h99Z+KCWOsUP3cKNQ31rhor74FziCnSx/qrYF025DxM5chuw/ffJKc2
kVZ8mUND/U4+ssi4JliOoGHgO4u3aPrO10yGYmeQD5GK24zoXDCtgR/e80TyZrYP3mufWs34mqch
dLUsxP5b0oh4Iga6jiH0WzBX4oDiPUrXaQ1gEUbSnxzrYLldhtp7NXEWik9VEZ64BCznnpEL8kMV
ZpzDQQCDcJO7WemddGjDKhC4evntxiE25mipx6fME0j8tkmc/TxP7cSnH0E0A+JBaga/5DS9d3qF
H0YNyyoMTIvxbzwacpj2iNiT+JhGI7eIzAW/ZVOsSSJgV49VjLHuoMcWcI1Hw4TLg1VE1G7AuSEr
fMiQFYJ3RCJaDsAoAFE2FkGVHetEecRH0WBrTjz9TECKk13wQeXPPfVua8vTtIJ3Rr38iwgjUMTW
9zmV1BDubvp6wSKfhXi4zxRKmmNe/Je986glwKXdYLAjLeR3vEGouzxR2kci0WLLQa+xT0ftXQxy
TnOjzLrziP2AK0HuBA8Fy4gOsIbvfmrHje8i1ScvjlEGI5wLrWLNOvYT+/o6+9GepmtXTlYZbIh4
tLzCJyesKxbMuX8fdIvTbFrNcuAUGSt8wOpB80zBSPM8xqButv2grIDqFk4PJqgovCGZSrKcyh22
ZznZMuwe1YwBV/mhMz4tyI+wUboe9r1qO2cCCOQF2FWPflRgs1K5bq8hjrP+XswTHw6EiHSvBA6l
Q4/G692RJxysgzBOOrHKygZMSB5Mbrq2OvFFqGaM0KkLlW2belqfHwAHFAbTIDbi7UaYP0iXQbPJ
Zja3wGn4qmi/mb4lnSFU6hQp/omwIBdPrfVQWBv6ctl8/L/bHGAWeZyIJrxsAyLKeTNtre+HssSk
QiTRtfdoEJUBcTQ09OZRcvE3DnqrP9WDz2uXTBv7kamWjNc1ABzYWfXAdyMjicNLOQ1LXjkW/IaZ
U+/iVhWXS0w/VrcLEeeXU8Dy/redeoy/Tcdu/DBlqeNvXfJN72oeoKbAu3fqv2GTVciuVNOqd0W2
hD+RXxKKHly/KIEHCNP0VGaeTQlgb9XhQcxS97i8UtyH24hMuzlbSddwLAGA6vCNEvklpVFG0sO0
6RpFWYxIW1DBOVdQxEm2dE7zOkcg+LCx4Ph7sHLyFT+TM4fFd0qfHwIsii2tnX5iEn0qsbuLcxFY
A9tTQ9VGfm8adw2nTwmIi/MUq07kO1zfPhKMu7jFTQpemk5SQzDf4A7ki4PEz44v53qbn8laAggo
mzHlo6R7nGKkmCrW5WjarG3gHtFEND5AaMCqIe01MTfzghxvID0WL1DtMIUExsLS5M2Dx7OMlSI5
pywCJtqLWoQFm3F1utY90+m+xhsmnry8w9aFnska3uPl9FaSYyUClUmftbsv++K5QoUvXywaC6Yv
n/jpe01adOEL146gGmjQwG6Z9fqPruzJ5cxM29hBpqLwmJfZAsXgX6nHbgRcPBdYxk5+4w0UifKr
adv3PlpsP9is7ciNvVUE6O0tBLiAabvtB1bKOB8g3IIhiF+jbjAOQo6rl/zMd8G9L+Nq7Npbwqd8
v3zJ64XZRo8BpnRW2TEtecwkwNSrGr/qrgSXerAxQL7huaOMqTVCnzIPsakgWhoX7ksO8rn6qsOQ
4l5wmdm1TnyLDawmbSRc7Z/7QExOefRcQy0A5T+oR/u4Ukt8cpvJAnVZZ275rT1bqwN34DD9wVWF
GE0bvNs8VbLz4teCt9X4WbQKoYTteedDNO2w5cnXpIDuAxFwHVaD3ubvjzT323+oZKFnmCm6BsVD
L2xJ//UDVwngCga7IigN11sgMKZDrv3nviUEx0k9gFlGTw6TGch3IDoqHlRXfvQZNJQL36LJpHim
aiq5tkHB6HpmM77Kj7F0KO/QRejQZBPGbABShzLl+37qA4A8fa/HV6wShTUTAeD7Y21xpWRrDAeW
U9Afc3SXmYWHrH2quZY24PU02DNhr5F0pXlj21Bbr6oMVPnUgxFwifGILs5Z9+DwQFuN4bcIolIR
NumMnPRD73t+SA0SN4N6OrFgG1ObdxB7gk8/H/PS3xQY2NX9zEgyRBvLT/rhIwCWLeR28eeYiEZp
sWmCICWYxA6S5WOkd1kiw+TRteo1cwLKk25bXL7MHzytpFLiGK7HTGhpr0hDWOMhKdGX9C3+j3yR
N0VUyRIDFoboCRU8pJAMRDONDX9MiNOMlNRoniR157Apaqv/JInN03fG4WyCkyuLUXzlCS7bjc2N
zMGqhCluQGUJWGEYHeb6puKfVDv7fOpLAyUoDTR7ALegT+xx8S23vkNo72hPIqE0UuFOyzGNfsSf
hyvzyhL+EwH0121HGUN7abhs2nf1wiFyTnU6ZaesaYfgGX98kl5LXKzNnaGcpT2MWo5s+0yjn4BS
dGpHUIlACYI+PMItkU6090IXufcqC0tTXuyM8nHJEhS9yNhzcR93TLLbmF9ZceM3clBHPSrP+WJJ
CAcUnfSXBVuWYqDViUd6Tio4hXGfZA8qHG2cfwUIUTQXFarkjl000d6tQXoiodx5vvVNnbSTPcLS
ntUzhBz+hi39Gzq/IWvu+PssWyznYHHdtX8a5E73ihqGcVor4PvTphFe+ML6hxBDxfbdeeKtGgy/
dVFUrD1L0zsDwTrjeP9cY7xoG8TZ6kFms9S+LiiGYgMztLMvYepyCRiII1BcvdhKnEh9zinLVTqg
mJ5M2P6LtVs+2trWIZM+ZvuekCzBBVyGIX7th8zFHP3FcBdPp0pJ5zsfqV+YUVcZvu9twDtwZPjn
CqzmjeV4j/1SUxSwTNjgr3ge8+weJlPVXIe+dAFLwq5Xv7O3TOkL8V3M6jzWk+ZDcxg0dnMiHcCC
vaNuK+UoNkq8sujOCLsGjhrgrZvOhDXdXFOChtOm1EqvO8VGMIlT0rPudPI4t7CCCJp+NgokJz6j
LPHOzVgFPxHR0mzrtPaAUc04OJaz1PJ2tpOHH9UicEThdIok/yZHjjc4+ChxtaXlvUAuCp5JEnTo
65zQje2N3w3s32S30DcB/qP3c+884BHT6HC8oDnk+e1tyMqKF14F860bjAAIM+i69BqXQHBI+GT9
LVuf8hNJ2orhOGgSDFA7y394BuZLrYPhkHLZee/jtH6g3lseBgaAWwe37p3lF+FbJMfps+eG5NIE
AEABRSlPrxPK8HfAOw1ef2THwdESXk1gm0JFlDIrthUjL/iM7TK23Y+qmmAFagbISdxzmoOKIxrf
CtbDv+DG2i9RaNffqjTJn1brwjNtveIZ89dENiyN7TMEJ04xPATcpOouvisqQ8Gwa/Czc4mE+JOO
WBVGyhX+iUa5F7ArBSG4NgZAbub2H8nR6cJMT7nLYmhoYOSppl/L6WN/75XInIAkCPq8UPAdzmSI
cIvwJ5dY8xH/spKvvZsgp6xWX67fFQ0FfJb82K8DrhaYMa7UX04i9WsZg/FgmJHxbReRDj9OFaWB
eybDnIq3nlcpDl720EMuxnvC0iwhA+3X29IqpH23tCmsjE2FcWV5nZnGRLod9NJCCTfworY68cO/
siGRsEsqP7gUvH/wlrXYyrZFA8+0DCQ+Sg4EbqMs6sbss4pE8h0LmV9Ll3aNbRuqpjmydimJzqky
udFq3XAihTb+Mczs0T9Q1ZOr90T05RHjJmc6rDP1L6YXjStoDrh9xyomHthBDcv44AurIGgfD94J
ZlA8gcGUlb2p0Ng5QgHQKXJszkQSsBQjZZ+Rb3xqOUSS7qFTlOS+oqC+NqU9u1skg9LbhUUl9YlV
ADkV4mAoxtWs4QWS5SwcdqFRsOxCNLliO2S5c0tR/bRTIChBn/tFYE4L5ryvAbyL3FHwHoJCaVVk
SGeNyctIJqrY9axf61flD/iaesPf+QeieU6yy+Qq4O3besOOCnrlHf0iC6y9lZuOrXn2P87OYzeS
JFvTr9Lo9TjGtRhM30VoMkgGk0kmK3PjYCrXWpo//XyePRdgWdMjLmJVVSzALNzMjolzfgGreQYX
YSKCH46JkjbG1Qa0wixoCt/YV67TZ0fuC5oJPElJXd4ajkho60/twtSy9C8K8wg2DHmGrjU7Gwau
itm8DFZqeyu3tdWfBjJDb0qsKciIBIb1hlZshzbNJBzognABvzquBggZ5iBMxx7cKWLqyB/AB0V4
B7/srqw+WVZLoqrIO2rEnu7ejrVozVs/Aea59SyTm0ysA7zaispoOfE1QGsUwSrFPCXloH9vBrvN
72DcNNFLUbXKV03RyuLWtsbsgYcU1XlIwpgcIdhhgt3iJYbzXCGwoalbAxtsHAiUF0A19Q+hcwHH
r1ZRgzu9dtn2RqUaIy5SwFUB9CjZm1olXsKllTccQpeUUKttlPES31KNzV5cLayIQRyR7pyxHAOe
DyGbcztEtoOjc4oWsw099FPTdeFtkfBU2yitF7+AYqhfLN5otyrvnuHg4coEvwj4g484YqmGz14O
M/oHTI98vM8DKmYkca3E34z6lIIpCgOdNRO0JVifEJy5dhd7Rly+tKWWjffQX4vmOYkLA25yGZZu
uqKaWxXAE9FU33Mpx/QWuoFlHW1HgYcZkNLN38BNJcqzGxkIYgwlNkZwvaFmrtEEwJLQ9fKWDRIp
8YzU3ZirXoyWe6xOG3Zkxh99vGK4i9QwS7damBYKRR9LBS2gjIp/jyGBYu4jcJ9ob0YC4SwMNUnV
5dRtnJv5pVl/jeGmeCaUVNPPbhIElVEcU2FyrgekI1g7zFN/j/dPpH8doD024xpFn8jCnBZoxquq
kT3blBmCxc/KxOvkiwdHnQpsMvjOVwamMkkL4QdyMLwxEC/Uu7xh11A7QzsLtLi+h6Ucw8sNuEDf
w2rJncM0GD149qK32HeDOIKv4RRO7O8as43NfTd6ivsCfRuI8Iq0+hBjGutbr1hDafjicB45m3gg
MQl7Ge9KFJ4CLwlXKVcsHDIdmPxbTB91dCCwJ98IdQyiO48kU77VYU0UB2xCm/TRcWyXFoaicoxP
pKYFKDU9QWzga6k7VcWLXxTjmuJVkb+kDdeXW3a7LHsL/UIxd3EW67W1AaUTwznz1aI+pXD79MfR
0UR33xdhkZ2gHjgT5Z1YUC3k2u8BoOA6dNumlJVeBcae+paSASbXRHsgdjgF6/kzCEVdoPTJMf2i
g5UNxTozTdztuWGlVG7tCPwYh1VuQhCFufqSwj+yfmltmDuPs1iZ2IqpZJg2ORLaJlgjAex0Y/Vh
5WypfWQpALeAEud2RJdrFkqpq08h0WvsMrYhJOHBmP+2ceppt8oQlhz+quV8G0cn+2xRyIl3qeN2
/aaLEvB5th2SNrQGpGLJ+wnAHGPhVX9Nme2QdjKdBlJVMnRYcJBpRXMazkqy8Qan9h+q0DMfqtiF
ZpZVivjectXmBhF3LbQle4QZvyn6MIEqQ1lvNbBPgyvVPf1LDcsUJnrGvRdyBWl6ckxwttYqRhan
kvvgjHoJm1cVWxtSvNRhjiUHUU9KXmt+GsOgDTeBEbfIwEde0x9Undo2EgMBxthOiR8gYnYUDpDE
LNhqCB/Kpero2QCyhEd6dSCMMR4K6oSiGRYlZJcpgBWH0sNmEvEQEoiwRpA92vIY8OqtSHHDvUES
2ElXodmo/rpWSO1s8daoAEIaVNaO+MxVAB/J0eNbns1VyJ6ywJrSdu+uGiONgh0Kd7D5LQBW+IDN
b9oVc2q6u8ZyagyTS46IFSKr+qvjk4HZxm6uIF4YMacrtFIwQ2jcigNYj83UuGWNFa99lIo9eWu7
25bQUePt1KSqeWDfUoFI8XI6aYWPRvMkYn1CYs+vvzhm3YgvFTjHHmt2ZRA/oiE2uWEVNmI0jOow
HnAuCR+Qh9HKp0abUBN3RSWMG46MwKBm46JHQjW2KTp9BbC7Gh5Aa+rFwbYQykEfD0uXnT943A2r
OtOh1dSNEt1HCrSJNQX23DuESi0K6GklrpIrN+rd8Ii4fAyuoeuKEMCCGXyH+W/qKMoO4TEekLF8
mLDjnO69oWvtE+KIU4eGJkI+G0tR7DcHjVpevHXEDUcreOAdEkHVCsPFJp7/EtUPMRjpWwKr+xZ4
sPtY7X3yVxkkbniC/+8lN5je1dMuqyznCQ2fYdxisAQViB1yKF4mUqIghyAYJ9DL2T32Tm2PvENw
VWUirBhFLaT4yiNsYT8/2lkUj4wIEAHg121Lis/LfRvprKrbTjSDrwYqvsqmU1CpebFnSjgyTkDz
d8xYPb2AcvL0Dd4UeckiqsQbqCn8LO0i1FCbV8jrPvZdbZV38WAP8V3tJngqTrAwi6035R3amVxl
fyAjBdY+z7r6bbLKod/6eD/3fFiUEWi8CGGk95PY2W1oOttauEjYpFiKGs+GhVrKT61UQb9SRI2H
xwmfErFRetMo91VNqmrvppxYK/bKDr8VYbjuptCzwSH13Oc4nxfsJjsMOsrPidDb33C+kQaE72ef
/AoYErC3DjT9YKPNfxOD5BkOiqtE4aYnhdr9zEipIzAfUvlGqWSo/b1BYlvbAKVHlD0VjvccdAqA
TR0djvS2z5Q2v6HQXqsb6sZKvwOIRTLQssKivMtgYhwsbAhdLvGoxgC7hCc06NReUQD/pZU8fSt0
xB4MCt174WZF92ZlXQrOpHe/uSXGpXWuV3uryZWX3qhccCrorD+lkShPFiYYxDvyd1tCArcczyl+
tXjuziJoGji81PcVrvqO/qksleCtYQ/cTSDMby21L4tH7g/ag+krjrk3nITHmoFi5q+sDj1Qd1Nz
C0PbRhFRHzc1ddfPbGf6PgoVLdtCzbe3KOVme4QWxKeyVw24Yzn6fEZjfydF138uQ5zdb+BjWT8E
u/HR00ayCa0/fUNiFYnXwnWqNUwmkpINvpeHuEYMaad2o2lxeqiOsSnzsPlchKN92zRwrNdJ2YM/
jagtf1JQZzEQNY3tPXCoaJtreIyiv23vcIgAVZN5/S1Q1k7liV7a0QPqz110k+umw2rApXHdKUj5
lXHk34TNJLDPBOm3gk4b/VXHMXquQ2nwZFYiIN4r1MyByluNEQK8IHh67Fmp7pJebYdXJIvDCiva
EA66Ymv6cCgqq37yA4M6AiKGSGOQEcDpr4L6dD9ieVGVKziv3U+sxxxUpBtk+pFcUJt7hUxCs7Eo
Q0AZjhOBW2iVT1zuGmHBISJ91u3gqAqUxg3tRFbfuwsTaM8wBqevziCMF2xbQTfwvDRRlYSocmSM
w+gGK70Y9h01RLZVhbbUSle/jhA41QO6ifPdiGRfS3GtL1AEaBMUjViIQXNAcmca7kRuxMUaNRrI
Gsi4UlO6UcfY9Hjn4gC2R8DXeESsBDHTPq322tDUR2TojD3MI1QFEOT6klT4c+AHUu+48TdPQZrX
zd6NPMQtah5u7MKu2dZHPQGJSxYFaMXKiFyFekiBDsAm7xNB5gGlEZ0kGgL961Iz7QFgM1SGL0GK
SHZVDdnnQjT6PWm9GnI4MjZfhqkq8CurXKqBLghmjeKI3efFwYWW5W1T/IYR2ETdBBf3ngzdSs+H
koPb9xCjxxGYKQT5QhEYyw9/G5RTfN/N2R5OgZGUMqOGqBZCEp+Q/x0PdakNf1FbRQxw8tW3CP+I
G98U1gE6U34DYygWWyeAjrYZ0klJbkwuzdk3pUKecWfkyQDcEpdQc62WXo1cK68+XgV5r8XbIKZe
dgAXj5lT7GZo4ZNTzDTXRtIyryHd9pGhYLVaDQWz3fKqw7xyGvdRnfQN+Oto8o9QCybvxXPxV3qu
2G+5FlgNZpoidv30Dqn6DrMWyu8rxCsxiFEd19pobhl9j1mbRydozSOQaoSta8N6BLg1cjHjb2XR
p6A7Kw0Wc1nFawM9v5+DRqB6eV2Jg2HPteQaQQj8USE28uIf/QmXapDO+76e4MyW2Gj5p6JEgwtZ
nDj4jfxq85ibZLw2RRbVt307fkZvJjYf1DSGBzKyv2PIYEwRKk9IFW1iE3upXYsgL0IIZEAGJO6U
vrkFXac16QpaBCzjqMwnQtWggBOho0txt3sRCrUnDgQNvcBoHyNiouEE6OH8G8Lj50rkn4CDT8q4
UcBVdvvJUBJehopVetkzgE8tajdZo1pus0ONEJtV2HqgUYa2eHQaWClDrlQISGKviDTYNmt5A7eb
SJsUy0QzrDHLZqPwTO+KO3yNp/QFN2SlfBVD0/OrylY3x1tLayiB3tSVQ31n4yIHUr+Bc+xraGpY
HVNGGAKoYwQ5pO9gY5G8npec7bRUqBB2FGvFM70nFxcN7gUIRiji1ubMTn5R9RQO0tBAaMyKNwSW
v08kWg395p//+N//9X9/jP8n+EWWD+21Iv9H3mWP4Hbb5l//tP/5j/Lff735+a9/KngdOGStbUPj
7z/eniLex//6p/a/VCUySWLp7QnNA2UHEOCLT/Z5N4gIKHlCIvN8N9ZCN+rfu4lIiINsj7oThUk0
m6YGtwejeITUbTxd1YPu/b2HoFGEbodmfDTraLBuUQAJvluI5PLigxMYXxgubf7BH4yX7v69m8KA
yNjrdfiSDS3TGlYIb4C+XLmB8mVQsHTPmLZ7clw/gSzce3Hz/fznmQv9On/vtwpjSmdoNB+roQS1
EHVWigsaPtHN6nwH8wd89GHzAnm3EFy/czqVJOBLZiJgTzL8r6Ewbwdr+l1p+q9qALwQxsXxfGdL
XzMvk3ed+djatE6S5M/wuVFLEikiVr26Pd/4wlrT507fNd7hCxTFUDJPSMUBAQhzEgnxU+4zOec7
WPr1xt87QOwPfEtGvbPrsuoWWrKxQTAmv9D60s/X/946JU5emk3VnxovxfIB3slM9Yv3M67kyuGX
gt5UTWUETja9ADGbZVQDFcxfP7ov142PFOyweR0tz8f25MKle1VhqyLHD5PAvDBCC+OvSaHuGmPc
BT1l8wgY2FFEED8CBMYP53/9wo6oSRFuNgYPFBTJTxS0Gv2LPg4jmVPd9V8pRYbujv8VZxe+ZKkv
KaoDTzRGbIjpxYX1skE7v1jpWhsBrNDdTcul9UI/SyMmBTdsa4dJR6ZncNXfRZLFK/iN3nV7uzYv
5HfxxmXFymx8ek8j74CD0veoYoHFffVMND/Oz8lCTGhSSA8hewQVvemlgvC0iVre/hxTnzUM/PbX
9SDFdJN6oZqSDn92u4FHcZJAyTmgcEwWlHKLfnu+F01nTD7YZf/8/d1YBZVngIruxIswuaetO88A
nmmPTUcFUuilvgPCNCT7UhmBT5kw4pEiH2foMFXKYjjAiKY2QZkVyfDzv2hpZUhbAdW9UDPjoTtV
pUWWGVGFPZl978K8LRwqf07Rd58LQ9BsI7Ksz1hEVjs4KLcI3kKK9affQ4muTdE+h+gIXuhtYZWo
0r5ApizS8kzhW8CfHiqwByOAfoC25dgBAT0/YAufpErbg9+NvWEZfBK6/CnyZeVjFH1i8OBu4Jy8
hl/brcjrOZvz3S19k7RD+DXWMhiw1CdfQc4nQhZ8jSELWD4ULy8s/YVNSJU2Bz8zQLMEbXBMHEB4
iRZ+U2t6gD6rrbBMzy8M3MJKU+cvfLcWbEMhbQC2/qRnFnzeBquBcj7czo/TUuvz39+13qDXkYCb
G2/ZtC2Qr0n6aPmK/+1860tDJO0OKD5UPV4V3WkuSgEtjWBPhD7yBdqofwp9cu7n+1n6innbePcV
ohorZciK/jSLP6yKKlM3vXFxBpa+Qop1IHZ2p7mqcqvaJGHhpj25VR7uA+R2QD6QXz3/EUsRIh3/
lYItr1v14+3Ql1SuJ0B7nntw2UzX86ZtWc13JRFv5zv7OD4sT4p5zLShVVuC0xqvCuhcg0r1n5SA
Uk72he+ZQ+0/92zLkyIe7zG9NzT81KE0Ohs85n962BRuR7QIEfRCMMjDP+1CXx9PEV5r0gIQLWXd
tGEBmBFg5xWayrNELkzemroClIqZHKInhv14fvg+XnCWJ8W+6DoFDQNbO6mtbey7sktf28gZLuws
S61LIY8mNxSCylVPIJZCLN9wDqGm9fv8T18aKjniIQsrhu73J7i+f7jHuBT17CfzZd8plWZ7vpul
BSaFvj+1HmYbtXbKID/eIKK1cYu8wsML7v35HpY+RP/7nAeaq6Cd7msnU5uoaCbqtP7zksTXwjr+
SYyd72fh8kFl6O8diSoSudPm4lbY1reIwVoLrUEDa3qOvOLOr9U90g46ojZGALvdvFNahSrZlZdQ
1Br+3n2V5BTMha6e/DF9gjhX7YDTphemaY73D4LUlfaBBmgCwsWauA2qYg9mhDqeU+yjxoA65QXI
gGj+1wQm9OUX+UIqwHKlfYG0jE+XLsMZaHuQ/gDdNbAkzU3iWXd2k6GM2kOm7fpPvQDbdn4SFxaL
K20QXYP3XQm47BZoPSREkBvrATX+IwoLoMDUyL4538/Csnfn/t+fRM4A0jpR1VNXwD4zJ1ij81ga
/Mv5DpY+ZO74XQeJjXixhgTIydcROhUONVccg1xwZCj0+FmzO9/NwubtSruECzOlDYLpv7cgXIdR
5TSfyVHmYLLDgzIaytfzXS3sdq60UyS9nutGjXamWvXGnY1Z9FPZcNU537o+h8lHK1zaJobAbdEu
qJ3nAlOhqdh0LdiYTVwUIKG1NK++VUirdIeuKIPir64GPfuETOsgqk2OSa2aUv5qocxvrXwwlM+u
M6rmg2tju4OYQJ906u+eRxwSBzm45Lpee40egAhF9a0I/4gLZ/p1N0HLkfehEffBEHfgWxwZqDBX
IxyvYerj+/MjtbB0HWmfEQGiuQBt6pMOLvlpKMvHzCqQjghFejjfw8JM29JmE2GNwHkZWScVwsp3
kA7k/FG6b0/nm1/4AFvaWKDjQcJJjfIksDk6qjUv9ahCoMaZoHSe72LhC1xpCoKwNuLUrtSTPeVU
SRJ0ULGYDWGnXde+NAeqn+vjmJf6KSstTH7NoW+CZ/QMiuDufAcLY+RIU9CB3oxRMptOKGQ/BbkS
b9AI/zS2Y7q5rgNpEoISVqgR1z7AIFXdZXkLfc7uULlywded72JhEhxpLyfT4JKsVqdTg8T+FskM
5WtuzdKk1zUvbeHAFf2Iapp1wp1nPMGAd39rw6hfiIF5oD/Yjpx5Yt7t325slpZuJ9YJOtGxA2PJ
iQ6Svo4yVHW4OPC0N9hU2s7VrpyReRjf9YhF+YjIp2aeMgu1Hn3qPneqEz56Ckbi50dMWziUHGkL
910FabtUjU7oGSGRZgOMScmFt6qywbsnTB5UytG3ZYDF5HpQJ5TLY9tQlQdomMiFtYGCXYIiMgx/
IRR2X5rcw7MHBJxS3aNwNwGQPP9Dl1a/dBYgSNJHQ2v6D4aah/HrVAtETkENdpH+o5xQ9Sqv68iW
lqiNWGaNEUX172tA1RVHBKrMw/9gJ1r4FFtape7YR+i86tUJP90Xn9zkDnk9Y48igfp81WDZ0kqF
AlEqeqCVJ9tn3TR+/ymJ1AF2S1BcOUryytRbE316tTiRLEZatGVBoh2nrnFBNS5kDhdWpi2tzGKq
MzMFfngKeoqXhaBhDAsQ+tPsz2GB6d35sZp/8QdRbUsLC+J44A9to53gygc3Lk5HaPcnUXthKpa+
Qj52yDpjLiT0k+nU7hZohVibQafuHDdXN3mY5Jvzn7Fw67Ol4yeCNYe6FQAM05gSJJpouKNgh7Zv
Nr318PNuWjzILuyECyvYko6iyuwzkCges48i142qdQbGhpwUvZ/3FxbYwrRY0mGUJIbaJX5azxBj
vJnsUXGoFDhNc2Ha53Y+mHZLCnO8YPxaoGiOAi/4yCzpnK/+aH6zW8veeVXxBfV9+zZUGv2664cl
Bb3wA8uI0Ac6gctFOKrteMs4VFdez0//0nBJEY/J5lAj7Fue0H468ezNViMV5/NtLyxha+7z3SkU
JTikw0ElEMF/o2+hxtiw9uYTD2t3i1/IxbTA0rKSIn4A1x2gG66dIPTAvFazmWjU1JHmrka/Q6/g
uu+RIt6E1MA5HuknoXZ4/LokARxwP02rmjuwa9bD+W6WpkSKfMjMOIBBcj0Vftb9HoIR+b5JjdQr
Y1AKeBS3Z81wdOtFzBMGOS/7rXWY9zKxmwvPioU9xZTC3OwctRhK9i7X4nZTk16M5oCYX8TO/F/Y
T7cXwmNh6k0p3LELrpV2ypmTilc9siPqxmJioAIGF8ZrYTpMKeBNE5A1BuFsxIIscNj5JwMFxwvv
l6XGpegGRx93Y4aEWwAtQmxhNwQ/Y7Q0swvDs9S+FN6mpjlpVTPZg671n8Bu618RlL+USVoa/LnX
dwFu4pcFjjMzTpGPTJzfo3D0JdZjz9kopRH1+6viwZSiO0sMXQjS2bdRqMbfk3RW1khdNALON7+0
WKWoxhSK9RNavL9yzvFK07B5EkXgAL2eZnNRHhyHuFeaene+v6UpkcI7yyFD29x2Toiyqn/5QY0e
pYUc9qUa1VL7UnzbXgJ8zdC5l4Rt9qAONSppISINl3A9C7u6IQW3DjBRTXGz+HcZAZ7bs4tVy8v8
gkEJ4cpLnCHFddH6QwDm0Tjp1owhSGpMVW99K9Z+QRDRDwhXpMPzVRNiSAE+YOylTxBuXoPcR+lV
KeK174SXyhQLMWJIEa4rYnCiomA3j8zmDd287JeAPbcN06Tenv+AhRVsyEGuVKQD/SY/Vblil8cM
jl6HSyFCP78iJMrwPIOHgJnp2Ew9aM3znS4sM2P++7vYd40e6UVP1U5wbzAiLlHWWFmK6/4+3/zS
sElBj9D9EFQD6g5/cp6Jy3OqD6JDiO/bdXFoSHHv5/DaExCPr74bOskRXVp8fOGfY2d63SdIgd71
eetnCGMhPROh0JMowUFvka9rqyq+cDYtxaIU6wMEVWiAGqcfZYphwFrWK8SN6fhfSw14wvnvWJhp
GS7Y9KEd9uownVwqiN7aNzD8wrQyRzDxfAcL61cGCuodGttkK6LXPzeSIW6Mu/lKDWu/gJjZWqt2
6PsLj8OFdaVLwV4UCBsqQIdPcJ2MjXDtf+e3u9S8qv7NffDvcZE1cDYhYjBaBr5fc+pF4Am0K6mG
pX3uX7iKLs2JFPJZiBNomCisLYSTb/CnRnc1LQI0Qs9PyVL789/fRXfllz6mpNZ0KrwQEW5RdJ+x
jnIvTPhS61JwF4rmIl+ZxK/C84d9EqESt0MqEBX06369FNoVfiPpoI7sTXBAu5cOcVVALamNvsRf
1/UgxbbuRX3hcHN4DUgo3VbZhNJamajFj/PNL8T1n8LGu+Hvcid19NCbToYx2lu0WN8QWRvxop3S
PQJm12HdLBkd2MRUjxAU004iq4S9K0zEHu9HBSmK65aRDBBEsi3ONEQjXgk2xNhtvf4Um1cCfixN
iuVZj4Y8s9W8Nlk2fjFNsgk6mlTrtC2v2y3+JD/fzUOEpCjUiRCPL1Gi3t+4jwN623sos+WFEVrY
j2REoN6nZqB3lXtblE25rar8Kyrf9dZwL63UpQ6kSI7GxHVh0tWvfqrgL1DgJjXG+VwMu+540KRg
HsLax1+t7F5JX6MWWUT9LEJZqN7j+VhY+gApmAVCpzFO4PVrp2v6gaTBnZsX6d0ozF/nO5ivlB9k
dDQpllF4qgYd263XjmTRjYmWZviAYJoVPusDWe5NZgnVeXFH/FH3UIwuJZL+tP9Rv9Lh7YdKX6PW
krzp5pS3O98G/of2WwTHZY+4NWzkVTxC1Ab8BTGsMXato3Xmm2tmwwigvVFV92hhkNV2Fw6VhZGW
QYF6OYwq2gvdKzra+K8VUZk+id7wv5UTIo7nB3th65cxga6rptCgNfWEYQB6S1Th426d65r2dl37
0p4wjGld9U7fv6IX0Dza8JismxG57OZCcmZu54NJkxGAos+0sK7U6FuHGwCiC2kvoEyjRmlBzQ71
rNHvNB9LWLHz4yzSyutONBkR2PVIApqR2b02CGnh7eHX5jYw7PYSTnxp6qVdwsbaw9KR0D0lZH2T
IW92iq/+ZnEGV867tEtEmpKR2DKrN6Q70qcWQacXn9PnypUr7RER/nNU7McWjVMEsnYC/mOytZHM
/VI2jnpzfmktTb20T6Ct2cIU9rPXasaX9mQcd10IjJWk/66offRLi664cCx82JeDVqx0/2pxs8lE
w+WoAt2oK/mXqmk/D5px9NQMf8X+wgPiw3mnH2laBIjWrkxtGLaqkutHM7Z0aM/GcOPByNqfH7cP
Q54+pMkROXJGOlXuHfqfN75hw1EdLP1C9mapcWlSMq7U5lQGxlEVunuPKTh+gmXqhhcOnzmp8R/h
zm+X9mis5jtftxCVnaU1b7tEJUdXhz0yaAhKY+FOrtmCVu71R0W9iAr98PbHXULKsNgcng3UQhDu
VXPfuJm4jaw4AnyW73MMg7+en5aFqZehE0VZxk7Xm/oOeINAId6ZfnUm3HfVQUTqwjJemB25JjpA
ceXhOIqjD+3vpXAScYNQFKIO5z9hqfl5AN9dz0Q/NQiw5yh5BRbkHLSMUNdWIgUSzXUdzGP3rgOM
NNSap6E4dhZw4DWMRVj8mFLGP65rf/6wd+3jBpxxWOXGUSAESNbRQpoSncpP51tfWkdScFd+YuXo
rxjHYAYxd6OW4m1B0QWvZVQFAu33+W6WFpIU33qNKIyqpfouwJoGm7r8R4FcMBIv0BfO97A0z1KQ
B5gy60NUGke/677rMYotPRoYu+sal0K8y/GyqlEBOGZ+Nj0MZpT8TnV0oK9qXa54olLp5sEU89PT
4gvbLQ7y3sXSxMLIy7VOkU8mSuqhcSxi/z5DrnBf2RWWxUZlXIB5LPUwn0/vFiilg0LL4Kjt5h7Q
rg4OZW99G93ryptI+EohHDiOYuI4yP49IwFFplj7Ki2H6xaOJcVvEuA4ZMzKRFlWxms9gnBiwH/b
Xje3UvRWYPUTz/P0o93kNWxwJ/pL08vuwtAvLHpLil7dHtwxgjSx62azU0rYmaOuSfWOlxhHC2eb
JcVtwJGM1XrpsfD7h8wwXgUFEJAx4aFDThcFfhdpaEyLNd+5cJourSYpjrPKJRsdxt5RmIjswDQ3
+htID7a/6mOnuebNzoqS4zmObDDhMUd2ROloFbWDc4gyrUD46WLueOFD5AInllNoodauva+KAAVs
lyVVBYgHGdNF9PLCDVAubHaTmYsRR5OdHfSfkVc1TqZic7AVTh2iw8NH9bjkphcO6qXepDgfdJyL
/InLgE3rdq+/2hXI9iAxn6xwxOvdx9fufNAsrDpTCng3tSf0RzrvGPjow6keBsBVw/oWbvqUpNZT
1+ISYHdwhDELvHBJnNv+4BZnStsAZqmlxlPbO5pZZz9mU1skGwCRYheNQ4XHmdqqF4J2aWFIW0Jc
2aJjTWi7KEbMdBVoWm5jWzFVdyPS4V/OD+HS50g7g0D3ss8AOeyqPh/fsJeYHshwGvVxCDovuh/M
zLpwg1jYg0xpi7CL2sU7x1B3ZO3cu6D2ERV2lGtyqDxxpN0A11I9LEZV2yWY697q2MIibo+W5/lB
WlrR0jaQdK4iGpV1hhxgjWy+nkaPWHs0PJ71UH3KVLLEyObouAyd73Bh6v+jLkqFvRgqZqUbiq9C
p4pI9qg9UoYrXs73sDAbck1UN/W6jkOPAbOMpEXSxtA+j62H9cl17UubAFL/fdEXlXd0rbD84jZO
/DtG+ml/vvWl8ZECXx8THfNbw8OHAi/bPdpfPxD1qG6wvhBXfsDc9bvbSoeYeO9Cst4hE4nYFXok
aM+TKzv/AUvDP//9XevIHcLy6KZpV5UOyoYwMNDzxcPhulgzpKjukC0RGsKHO0JZVTdFhAXQ6zQp
RXNhb1r6/VIwF3i5+h50n6PfJIisJeaAqa6bdhc22Y8RwaQSpHi28bHEqmcIMWjrtJPut9/dIPRW
vjOX8vBS8139s2jbzxDeQX8V+8nJ956LRCAqu2KlTP2Oss3T/M/r5kvaAYRjo3hZTvwe/Dex4qvV
AuVcwOlXNS+XRV1UWbuUk//YzDqLeghiICT0L7S+cEzKNVHX6zWnjHTnaJt5trM7RAaxCkIkFEGC
zGq3XVvc9dPz/0CqY+FUkSujWMV4Sc/FHuUcM36zzfAn4h3W6o9/kNJmlxgtf+oCHxzGcoHU9r0h
VBELO9pcO/0uaqBLoTCOyti9LcDF2575TaTWMyYrwdqO+njfp9NbGJV3eTSqF9bG0sdKO0WGAGST
Wr2xawQBUMUo7VDEK35M46x1GGsgFa9bJdKm0ZRqMzboku6BIb92Vl+s8yC6RB9eiGhd3jIQMMNc
C6knDKu4uvtui64gboSb8799YcfW5Q0DuEgTl4IAso2uwf41/1olqb2N6quK5WQGpS0D18xJi+KO
Htyg3qua+1X0XANiD5p4WJnXvQjkaqrCsd9VPfLiqwnCAhqpWNWP+Q8Dl4QLI7WwnORCqg0TwkRd
me8w3aTYZLWBDXDu3w/4mH9ytOQCtmBhQuRyquuU2IjV83B1qNqvKU0exlq9ix1fvbDtLKwouaSK
OUrt2fU85fP+DayPu38vkitbn4fv3QlaeNOEJH87Tzf4rk1mQHjRJuvC6Cz9dimmdQTOEFX2aT2K
7Ow+GVt1p3cXmQtLzc9/f/fjEQNGkQHzGo4TBeca7tr+xiz7C6f/0gqSQlnHit7XEQHYYWRtrcjV
gS0uEFcp88e27LbnA3rhTixLqlQi99U8zcydSOxvIsNRPcitJ9XoPiWpAjDUutDP0sdIYY1EvDI6
7dxP2dxXSb9F3PAFwYb7dggvEUmWpkM63W0cdVUMmc2d7vvx1q+6Cf115cv5gVr4ALkS2jUqJJhU
mEAipjc8C3/ML+E+j05GeQk/t9TFXI1+t5wykGEIx02MUe8CNdWHNXn/u6lE03pMLiHwFwZJlW70
OLfrXV+YuCCi9LVpqGGvi8a/MEhLjc9f9u4LhgGaFlbG5i6oW5ykPPeni2ry5vwMLDUuBXNm1IrS
9bW5ixA5XEVh9jW+Oreizp2+/+V2m3UKJiK7yi3vasRJkrF4BHL4XPX1d2/iPL3uI6SgHqa2SzNs
mnedCtQ+SMVbGQFmva5x6XQ2XbZSNbRYQDiKr9TOfNKwq7+ycSmCdVW3sHtQC/xS1SSD1E5ayMqv
3KlVKXahuBpJMSUKqaaI1tH6ndYkyS/xND7e5mxZ6KQLTSXDi5PotYZPtuABqGbJcxCEB4yc1057
8TybF+N/XmVtWe5E5J2CKR+bNl7emOqoCiaCXR1tYnEJvfNxGNiyyEkwi/5OvTBwLEufkyLDByAt
rqJKUWaUArirsTsbbHaHSBXF2jfL+ABD8xJvYmlwpAimLBf4+vTHgfX/Iy0zm8tj3XoXWCZLHchR
nFQjCr8Tmql5iStyZH0TU1bcYUqqXEhZLC0kKX7F0BlRlNsGIQbyi+2/qYYN3MK3mb+SAmK5JpJt
T4pkG9Wqfioczv68+IKMv4p3T6bsrmtciuQitrBvqHR2afzPofv8uXJdRBAuzYEUyYMF762xOIUb
P8MCi6y+2+JSPKXipu5xXtxe9RGyZEkUWZhUN6ax00trWFcxbkA4ofw83/jCN8jiJLaSd1gxjubO
DYV3p6Od92mo0EUa49q66uJry1IkUVI1WtmNxs6epVAFWq6rRnUvxMHCHiHrjyThiKuz2hk73yox
AYQHteu5spwfnKXG50F7d1RmlhFOnDM0jg0Q1tq1tcIv5+26xqUIbhyBoHjTM/J2gZ91YGA+dR1E
Gg8TKXgxDvC9bmT/ER5M4wQt9DXkzas4F7Quxayw06ZiMIxd0igoceNkhq8RL+/ZF/eTzzUCbcfh
ytUvhbBdJyjjGK0JRLCA0eNO/4+zK9mSE4eyX8Q5AoSAbYzp9DyUI+0Np8p2CSGEADF/fV/cvciS
U0EftrFAoeFJT093MJ+autlam67lb4VwCgFyGU1+eIEksjlKFuNiFiCbHqN8S47AsYhsBQqCF/Cy
S7CPqg5lCjbgaQnG27sEOmIWW5m0GCDMXU7ARwJ/Ch/XGhNNql1KNfi4lUEbQssgaAncyedq/Dzm
HG4oZmeCyGLrBJ5ZG8KirIguYQwFQX/sII4i+i0BJMfM2roTkBQDxGdMELsxah+c6/mRrDkoLZYN
NKRrYq0ADgq4tCdgAV7YoL8l2WiOEQQ6NjZNx+lrY9MCWkL2CHTxi9TsE3R7PmV5/cgI+8C74kta
bwksu0bJimQRw/kmg/rVpS8xSv0EecqkUj+KEkIpu7Y5W8THFGTVCSvDCx/J3wYO8se4gAbFvo9b
4QtXPXglaR5etBifRgF27f8jwXXMr41E4ynNeTYxoJI66BNyWf0Aw3YL1eMYeBuAlgxQNG+hcoZD
HZcAAglqWIfg3dcbp100lpjZ+DMymamFwBFMsZCLwkMCEiDXaph/7Rp6ZkWvzsZoDOsKbrwmnACc
03MHDUpsP/c/v37mhduFLcbRw0ulrMphfVAcPgcw+Mxq+SlDFaVKtna3l3XuMEBWABPdQ3Eafnb5
YZx0wL9AbTxmP/p+gLkwXW3mj3GUFT8gypYuH+CbkQ/TgekSchTg/flAQB+7tJEzHENqMqf9RsHW
teyso5vEcPQxXoued21xVFEzHsIx20IguL5uBTyPWwIHb+pfGtK+/S1JPqFwvi/dZtZZLWJSEFje
AnFk4i94/i/PeYjb7f0V4frnVqxnAbRz6Bz4l5W3FvgRUHz9pratIxxtpBrUEtJZgUNz6fQ4HmDW
Dc08g3RPknw57fr/Nl6NsgQXzrT1LwnKaiGHcwvLYOy47+PWSa0VjL9FD6iarPDAwmgdnEFi4xuv
m46ht3FqPWzvxz7S/oUXMAydDci7cCEUG6tmTVVeCHUbp6b5IDCRvX/pUyiAQe1l+NgX7dsYz0Wd
OcSpl2+sINckr917ls4naQp5sQGYC57x77qbMlhCwb6ibTYlzl0DZcXueu2v4diH0jvMxA/zCJnR
YtnU5XV93YpdE1YNvFiArxl7IB79tD1NaZmd960gK3bVovKAVAoryOgPPITLQgFdsA0gqGM3/wOW
Bvc8L8oERl5C23Vu4PVbgdIXmvRtWcOSflcXbGBaxkoP71wNWgkY/YsWTLxO2mkfQARciv+unhmu
2IPRGCCihvHye/hr1f2z769b8as6XBIgFIypzX1zJK2m5wV+TRsL37FwbNgZb4KlMKbzL0w3b+Dz
Z46+yrYIzK6Pr9H2LKrMlHsgBmFzIDEQ0Am8v98t8CXaOA0deTBdW332db34FHSfCc53LSBylL1a
lWfmIPiVEPoJ/m07l44VuAqpGFzR160BNI2+gB17PcFf4f7kOla/DSTj5eSDzzqkqISDbeqrYyD7
d6CZPWxTWVyTYEVvgjcnCakWDNMyLsjhu47mpzKtx0/7umAdvkxAKxuaZYBCG6R4qhzeBfFyXSvK
ZRlvvdA5OmGDyKQPE2+IguMggD/yO5PM9crMwBPFxiQ79n8bQibCuCNVv4ZBAkn+BrfPg8iCX1MG
Utn9YXK1YIWxYJyDvBL6KBhBa7ox7IvyV4vVeR9mgNmCGnqaJ9S5KjRAocLEU/ZG+wPsF1EThN3J
Ri9c82BFNKlbgE0kqqYkTaEJMoifTcy2BBUcp70tnTGWMlJJhzSIVhEcvfMHPuHGozXgUJC56Iro
ezXnG7Vl13RYUR3AMrNvwoZdRJzUPjhLQSPD9CCjQMBhrC/rZqMU4Goo+O8uFcDqMfAI9kA5zX+J
qGePKRgPlfC2DlDXlNjx3dd6aWLMOwwS06ck0vkN5KKtKoDr61Z0g4ddpFAlRmo9CX2QaT0ct5EJ
jrGxoWIShMoRgpdABXPgEgUKtiflR+WxhHLwvvPNxovBa2EhmZIIbBgeHxMPXrcBkBun+0HtGB0b
G5YpKJmEw4iYawvxQZsifYxgF7Lx3x2Hg40IU/BqNJmBowsh0esEl1s42X5cX9t3h0FgxXPSLh56
wFFrQLX/wOeRXMwwfCxh5rgxRC/TuWNme2mJfBnhEZtHlyCAGWvqfeuX+MJWd+B1e0r9YxFFn4qF
PnY5QBD1poCja26sCM/mzpO1xpY+zh4mvQaqM6/Fz30Tb0V11lDPK1WE82i9iYuxik5A8O6STMWQ
WSE99AEQ/8tankkYnr+GRHmvh6opDt6aGt/vgSv2rMAGNdj4kJAKYEZFvpi0LQ5ZXb1qg32CkzGz
sV9j4Rn4HoDeSvNSHbOx7A9+UKqH+3/fkfzZkC9t8JINbBm9jH5/5PPgHcywUjSCDx7BrWr7WHUs
Ixv5lUEcCn6ITX2ViyQPJAebFQ7y8UZ0OGbBFtIAxGhsI69BcMilMVftBfkXYlom3pQ9HGs35trV
ByvK+2SCmmG2RJcsHPWbmaXtcqiI4rtUqDHVa7vPM/E8GTReIbENLnN1npHSSLGJWnD9eSuONfje
xMuRfwdtjzfCIIbWyCbrxrHF2sivGbRAeHOV9bWn4S3TS/e+QW331HawKiTp1juPa5ateBY1DVVH
BCDsaf6pF3gkDwDc8SLCz/ejwTVGVjAb1sdVmxm8lJvol6mGp8AMW8W1F/98GtmgFJOlycrnix9J
mMPeeAQUeRSo1U+wUt446F78+3ApXcHez9ZPwCaVwTBbvxctKE+wM9Vt8Vibdl8WgAasC3qSgj1V
RETdCKyXH2eRle9g07ylmPbiIsLXrdR+9hLcCFkubonKk/BBBlLId4CnJ9FbJjz5cwpgL7/nooK2
1v/wbKg0cFIDKUV3y6apfMVWOXkOKPUBwKF041798oTTdP39WRO99rumXnpzazL4diSwv7xCxiE/
Tj2Ute+v1xd3b/TC2jDgAh94nly1azqxqLdBAwnvLzIGTeBC2lqZr33byBxylpEcoOB1v1HXKrM2
kmQY8GTPuLoVIHy8KuvQP5Mm+Xr/4+v4/1GpRI+shMBACUbj8VvdDF/CVw3pP4+rEIZY8GIc55vQ
c1cz9k4Sdb2vgPq78S5YpgMJpyY+Upo8dEX1LZrzZucasDYUeLXynPBA3xqKKJ+BEngVtajX5yDi
bJzgjmVmY1caU3Z+GfrV/8pL9nCXPOhphdPB+3ljxl1NWGEPaw1/Ep2obhISPuxAoS/6VxJmqTgY
Cmb7RiuOObFBLKMHN3Pp9+3ttxiWGOVFStzuGg66diq6ffaS1IazQDMn6WTWVTcqNAdwFTlIP+BZ
MN02iHFESGJFPm1mSHLKrLnNQTR/43pK3mL/2tomXbNhBT0ZZuSAUVVh68KDMq385aDxjnqB/bq3
7yCxsS0k6GDgaGR9k8usS1AN5nqATynZpyFLbXQLq4kPkTCib/M0sjdEZ+kDY2pjC3GNjxXbyGzS
WoUBRt/AV8tbVbqXYOIohcstYRBXE1ZYZ9McZiUTED1rUebCBjVeZCvJadL7ar4ptTEtYpqraOrb
+ka9JPgoabq81lQGezBd+LoV0UByKYDDTXUjikF7q8mgi8BG1U7n+9u4IwJsWAsVIfPBwm5vgQe5
eqZC/59W7hSVpzashftSBJ1P9Q3kMb86ZB0cmQ5d2sotdpxjK7KRLbLEYa3SubipDAKSsweSR582
8UMwNm+XdNynI0ltFaZEyXxMoUP7nmrx/vdzR7pXVpXa8BZce3RscNm6QRTWPIx515IDOA0Qkrw/
xa4xsk5q0uUMO7ZskOnr16OHe4pJxr/bQn+YzCZO3JHg2NAWPDKNqcaT0E3mRfagVmlK09X1OQNk
7Rwn0ae2lPKyr0NWUMsqElOcTMWNAsV0NDz9Sfp8fiw68f63GNf9Vhxbhw15Eb2CemjXNVC7TcbT
7Hld+ADv+gHe3/Au2DJ9crVixTeYqUUHZWgs4Mgkx7EB6E7jCD/UDIyr+x1xhLiNfUkksgCfQmQV
uEo8CI5e4sO0ANq0u9gNKexI/ps/887keNZZGhhwohIBIaw3LRjkG//esXpt8AtR4eJLxeRt1k12
CHD4vxWr2aLgqK9Axjr6fH+UXuTZohPWYd343uINQcA+KzFBJkCZZTlChEafuIekoI6z4tgXoXnQ
Rf4+B0PkfquOsLEtaqCXPs0yJbh6zJW4CAj5vh47PMH/vufMtTd/hOLlrqoIumhtBAHrE1lOQv0N
JkH8QAZVnyety42uuJaZdZqrQjd60qS4waiCRkdhariwZgFJoo19zNWAFfbJzCslk6a8zaFsqvc8
80j2Kh1ouGVb6pgMG/hCIt/zM6bULcEJeJXYTrA/yksfiOwcT+nPsty8QTv6YgNgek2WtKAcUvNe
OH2HpaA50hR1+42hcuwqtjcN9Ouxkvugfcwy/VUUgKkGFNrTXT2UGygGVwesmBcTCjA+VDQeUa+H
3AhQ8hH0Dzf+vmsi1m49u5DDrLeCbk/g3+DZtBwkL9r0DRFQEQtNdF6SKn0sgiHbZ9tJbXeaeRmb
wZN5iRwiH4dDkw30SU198nqKvPzX/Th3DVf43x7BO4THKi3ETeOCH50gBj8XB+C3p+/3v++acDu0
Gw0tOpEPiI1VJaAZ3pmiaR7iOa825sTVAyu8cdJO6IBsH7nnl99Yrml7yDupNl4NXVNuBTe0ggEC
kHq89VLo6zyzL5qApNiDe3FUkjeHQctuY+06BsvGxnBp6mnIBnUTZbYsf5O+jdWrBBoH4vNUmK78
5/6cOEbMBsmwsC2T2WfNo4BXtMDb96loNqHErj6s4/gsRFQQojA5zOTWNPCMgYrBtZTlp1bsU8NL
qY2TMQvQt+MY8xuZk2qB2SgN/Ow1IZ4Y99VDbDGmxAe7gGfpcBPdHH8LOjWc5qZhj9MAA5/7U+Aa
pXVqno0Sm1FkxTVz+Qwbkbc9hXbmVIEFWBX7FAkxTFZgA88NYDGMwNb7WV88UEyMgrii7L/d74Ej
Lmy8DFzSTClKLv/WcfoTcqlvktV0Xvn+Tz8YPvv+JjDHtVqt+Nb5zOe47eSN5nVvPmkFpcUrzFV6
9e/9nrjmworwnvRJugRm+Tx640dIM5dH41fjpUORao+uTUptzEwWqJnCgDe/Geg8PzZ9xIZjHcTx
Lpokvm/l6pkowTnJpuEGmZASXQjlV9h97z20/7Cf6Zc5j3Q3f1YN+94EFdKnFNWXa0r6LdMLxyTb
kJkmn8nMfDZ/5skigyMlYvYfQ+UPbCOmXQ2sk/8s4Jp+IjpN0YDQENfIeijt7MXuYQKscM7C2vM7
vAjfslDnDaCBcdoecN1PTveXqOvfW8FsQj5xNVF+U+UqFWYgSrNc83yI96l3U9tqhjQeKVK2zJ8B
IlPv1MLpT+Q56tf9v++IMFt3aaZlrFXfzp+DBZeXxAPcUxlw6cIAF/H7TbhGyApiDX5wULc5vwHj
AyFNaCH3l2Dq9m6nNkAGhRDSds3Yv8sU9mnlGXFaCBf7ivw2NmYcF59Azr9/Z/LsLVvBeqKJL8g1
5+P94XFcIm14jAIKf+ghZvZONCBJJl6QvKrS0DSHOpkUlBH6j5Hp54uW6fsOWtK7CCIp/QM308+V
Ljzu39gId4qgnstTo+v2tU6LL1GZkY3hc0y+jZ2BDqlfIC6QEqyPigbo6wpra2Yb+ZJj+dq4mWys
mkw0c/7Em7C/aj5+BPzHHJN9OhUYJiu8s6zKahRQGa4Va0aT1EMcv1qSqV8u96ffNUCBtftxHZFk
8LKbjGtG3/ZwTeV/p02b6I3t1TVE1iENEH0+cUA3sYBrYMchoX/4nTcN3WZxzdWEFeF9OxAPZq/z
jUNCGEqSYd96Z0KEDhTYAXzTbMNR17HRMqoMqV/V8XIbUTi4Nnn9TchFf4CnxV9euUkTcKRPNmqm
ByPan+mYP7EhgnIZZ8I/8t7rvtHW0HNDIDsokZTsCxAbOpMAvJTicSfD+dTJ7yIqwRAZBrlcdy0v
GzvTw+PeK3OK46/uIEI+w1+xOxXVssUfd0y9bUGTVbXn5U2dP6kkvOHRFSXcVDefi05FX+/3wNXC
GjjP0gMfFgBj0kX9uyVrmwiqST3L/hkz46VHgkt++/N+M444tJ1oEkJ8qnzFnwipWfNZBHFTfCvH
Osr3BbqNoglAmBlRBc6fgpibE/cLcvL7LT8YV2RYQd60cVXgSOW3mUFnre7/0RWePmlaUni97KPn
pNS34lwsbSfKtvW+Gm6K8KzxgjscYx/Ov6f7k7BmxS8ABGzpJEqwgcA0IftMjf+v8FCWQEnwzfp0
D1upB6iVq4tP233PZLabzFxkZadIEd4Sr88PPae/Jg/4x/s9cSwnWzxJ+o0f534V3vjgLz8TEppH
6WVbABfX19dl8CwmSIanyMbX3Tul4uQv2Il14bEqsnoLE+CahzUWn31fw8gUD7gy/6I9TQ9SRI/K
aw98QmWox43mXEHneyiBJ7w/WI4QtyWVmA8HBjzbBzdjVHfAlIxnqkR5KOpNvI5rxKxz3JR1IFvd
5V9EzeQjuIneq3YGl2pfB6xDXCrNywEmhE+iLfVDkAHAHmYLQbVObJUlHBFOrAjnMoqrKJy9r+AQ
tm90CAk8iGFOD3M7Ztd4k9TrmgorxGXv9WXDO3oTXhApKCsq2MzqjoFZHUbJ0/3hevmEDW0oWwZF
9TGAtipEiUpx/k3ejsYguizd8Hpq+NUfsq3s+uVhC21Qm+zpNAJ7Lp5Yg13XLwYAkVmYXL1IFEd/
xTvf79LL4xba8DZq4MBVZlo8NYGJTvOc9eeFoaKQpvTnvhasmG8Qk5oE6cp8wiUg8eLx/TABqb/Q
cvmwrwkr7JUmXgtH5ugWFHgBvo75vPTHuamm+liUy5ZrvGtK1hB9trnMZQtpp8nPn9pGlecQq+G0
krqivp+PMV5sNjIf14xYEQ+4HIyiciOeQt2KMyzRktfeGH3CXS7cmPPf596fx1Vo49kCEMSaaNI4
Dw3QpAEK6DUf30J+F2DACWL+Te9Fryp4pfg8UG87A6P0+xP18m4WptZmAJVqYFBLCQncMYRgdQYb
9jhNlj105RRu7v+dIJhGLRxSXsVTMwLAk5f5cCqKbkvu9GWp5zS0MW1Q0R9FOpLq8bep4Bgv5Exb
GX5bQK1/D1da8UgHsH4PWQYjFWiEAF6ZNeZvkoMPz6MS/q6mKL/4I/tilgrmuCn3dnEx8dfW8/DZ
0hxT3++X3Gc3uH0s9QGnBKT3OtxptnZxx8TZMDjRdayEZ3T3joUwPedp6A8HH05Ku0Dm6IC1Sago
53pIW/Gk0FB8MEu4HJq4bsaNYsXLiQGUDv47QKyEW2wuwuDGS0IuPMz9I2vb4dSUUG5pqvxn74NK
hytSvhHFrgGzNgtf8C5MhqJ4qlUR4fkr7Ct5SRTsozd65DiLbDScJAmur5yi/DICcJdF/WdeVOaD
7IeP1Rzz1XFnlz4uJsfKEkjclHkEV9MnUmLNxzyHe6EAHnZrP3KNlbUr9CgLwvYl9r6CTnelNBre
gbiUfty15STWpmAMnNRTUffvqOeH1yHun34Pz66P23g4WhRm5skU3PCA+17hpnqtjN7l0ZSGNhxO
lnr01IyYIIMnXkPm/wPYgN7Gu6BjzG0snORKTwqb8M10UDfhY9u+KSZebHzdcYbZWDiBcizjOo3e
8qms9L88jWTiX1IjfDlfJtkiddp3otiguC6RQtVpFv5NYAr+EOU5Mj6oqNT73IJDGw2XYWNqtSmD
myTR9L0p1i3Vnzy19f8dScUfgLhkzHKd4r6lE07Eg+JjF56Zvyzdq86LZXHKIbC2RQtzTboVyCIJ
MpQZK+8vVbMApn5lPS0PKZSIgtP9eHBlFjY0ri9MFCxsmt8a5nc/xKibUB1MPgczSudLqodjI1Ls
6kmXhByJRg1xDu8kUUMsxuNQFfHW9uhagVbYZ+ncaEiu+jdQ/MviBGvM/nEqOwgpphnb8mF0TJ4N
m4N7heoExhTmvD47cAERh/OIJ8wDZKCj/FDPYHvtW+e2bpQhamLpnPo3kSoav6EF3j7O8zQsu+rq
cIlYy/zPUgjRFKDkDDy69AAx8pq96UP9Boy7XO4TwGV23cKD2stUwo/5EmXRcBzDtdBTCn2+v/Re
XNv4/+s5+ez/M08vbM4nyOyEyK1mJsyhFNGv+x9/8bDFx630RFStAdO1BA0buMIfIHr5x8SH6hhr
BXkfBKN62wab5M0XcxU0ti7pZz3JeFgDfgBWNlvkJUuGz7/Z2ckyXnqffTBRXp3achcgCI2tw/ms
MaWHuQgFOMKqq9lZTQoOPlP6roRB4MZZ4Bo76z7DFlzJVDTW1ySqfsheniEh+QrgvB+rJUoo0of7
U+Saf2tvM37CTBpA4MoA0nxZjQeV3/KNPrg+bmUoyVKFaQNvhguFgcYDV2PwIy759HXfX7f2qiD3
6tIjK1N+TeVGCpk8vO7He3aOOLKLFozTQIdRDqfKaJ7OnIbsWPTL5z1/PbLLFJxHBCQiyNk1Bfs1
RkDkpPCEvt7/+It7OP65FdJ6SEQfTuBhE09GD7pE2UvkcvyU5kAK3G/ixR0cTViBrXMAhssOYuWm
b4L0NUl01bCDaWr4pR0mgJmoONZ+RNvL/fZcXbJim1VVkDMFFQzwc/WVgIV6SAZgv+ocAgz3m3h5
rUY2/W6EqPJgKgl9brqIN0nppR+7DHTCfV+3ornG21hX531wqTsyHGYBCf9sSNKN/+4aHiuIgd0G
bDOC3IzqFvaIoYoP1A/ppYDSyel+B1xNWKE8w2BvUgRiM5D1Xd0xQ33qp4qfSwrQ2r4mrHiOl0I2
5YyEd0jnjxIsCtydv+iQfrv/eccE23UILnqvGaH0diGlWeD2rvj7EmWb876vW6UEWnWc1Ksjl66J
PGYJZAj7ZKc3aWTXEXQEkw8vwykttRmgG6D4eVqP6n3/3Yrmxl9dFnUBjZkc9fh+weKsA6yh+193
rBy7hkB1X3rGrKwCXACg2lkNJ0rG7lTLTWlcVxPrlD87jaVIck/ksKPC4vxuyBKeyLwsKGGnW8LH
rsVjxa+CKmtflHN91QVe1SVuHac47LbKOK7/b8Wvzpa4USO00tgCQRaam288hUf1Kopzfw5eTiai
xIrepo2ivo2gNNm0NQxcJrwsHAJoC1WHmFL1K2EseVzYwvdFsl08YDI2EFfEgsqaLoJlF1T3wECU
B3/dNu73yDFkdgkBCp8BCxL0qKaZeRPF8S86cbBM15V1vwXHlP9RR+hkpIlEAiDBPQTAuEmO0QTY
zP2vu/6/dUhLVs1iMtDgAZpFX3k4RlAzEe9T0EE34s71/62onpWcJjogPVLNwl9xhnIq/EW2xAPX
r/xRC48ju4DQT1kXZAzZtsi5PCcp01/Bu28O4EP513ok8/n+OLl6sf7+LLTr1RbFIKG4lGOUXkw8
/uWrmO78uB3VLcuaFsX6S1DgCT2vhuOUb7ryuf65FdQziPtTUWOEgjDiR1ng65Go9h1mdsGAT/Mc
qRwiS5iI8hj0BGUAyAjdH3PX2rQOYj60EXzD1n++wPYpiIvVOHYMX3m8nvflQ3YJQNE59jqBawdk
M6AwBl35cyvbLQiiY7uzb/1kzmMyF7h3jn76sCqBCwNaTtt2b2Ssg+MyJz/vj5Rjjm3enOwA4plV
UV95AVmqU8PGoXxb62rxdjZgBTEYOaoG9QDbRIm6MedcnGsCXPS+v78ugGfBFUDqAWbHCarHjf4x
RoW8hMzbokq5xmb9/dnHydT6C64DUJSX4XhcXZl+qxDt++dW5IpO8pjXEMFVqv/H+EV1moZoF8Y3
jmwS3Ni18KKpR1gQlEV5hOX4N1DittIh19q0juKxgo+FiLAty4y+RjYkDwq6X3PKIWu+hK8nUe9B
mqEXVhQzPs9T6+FSwBrPv5qgGB5iFv69a/xtHpyufdDmoTN+HTufnMeEpQ/e6A17oDpxZFPfZKqA
1eklUvV6oofewOax8potFXzH0WUz37JmKD24lGT/imh8Rxf1wzTVByBgvrZZ9WHf8FhhOzami6jp
sn9ZJX6OdffU9ZDI3vdtK2gl03hqKvL/O1dAE0QVbcq38M+OqLWZbixJBPdRVrlAoC4/0JSnBxSG
Pt3/666Rt6I2SYOZZh7+OvOSD4GGdsqok4dSt+OhQ9n0fiOO0yuyzt2A6XxRwVRff0v1sKDmZ96O
8tg2zdabtmuQrBjO2oyXAaho16SAiSQUZ2JcOeK2CXd2wQpdircN5oMl8a+CZsdBtghdOFSixpXw
LWtdxzZkE9zUEsF9eWhrFFP4dxOxV8bP3zNdfAJl7DJN5Hp/MhwjZRPcICQ2MSxYfe09KNgk5fgx
qId9Ku4RXfv27ISRqqh8UCbJJYkgaTIG89+jD8+Vff/cDuHSBLzFw8qVpNFZ10lxCqdNjoRjjdq8
NhVHVdjSFh/Hc/A3w9qpP+ioDb33lYiieiPcXq6Iw/bqv+MjBE1bCA7WVwMSFfHHkyDkOobRm95j
l6kf3k0Qjts3WlZk07IN8yDy/m+e4W4EylNecu/7vs9bMa1HrnEP6NJ/NfLoAxwlSmDtoo1c1DUZ
VjSzrCvpkKyvFPCAeiM6/ZpWBH6Pw6YdrKsFK545SXVb1YiCMYbr0OwDhkbDMXlbkoZ9vD9Cjni2
iW0UWvQUD0X1VQ2rSMRQVieeqf5b78seRsOZPhRlle16Vosjm+bGuMlqnq+31xCtQXYmOrY935hs
x2jZJDfCpjacSz/5txGQc5BUiPMcwt978PbGn01yk6iPg0Wk6ivMssYLHyDd168+0hGN9mlbR+Ha
u2eb05iPpZpAXLji5B/YWwmWlQcraRhxvKlnsymskeJzL9zDbb4b59Cd6ZemumZzkpzyZFUMG2pz
0UFkPvXjKjzeDI99HxVnVfJdUmiYfyvcm2jR//v0wmrg7LIh1w88qBqYWeJ17/6CdpwcNg+OhymU
g1EBu86RR14RfwqvOWTE7n/ctcSskG9waEiZ8/oqIHxyzNJUf6pimIwtItcbu4orIK2Yx20qDoBt
x90Kwt167J+QJYyn9XSFGnJ7+n9gUR0jZRPismjU4ZIgq5prYF4D0FgOegnEBjrQcYjYhLisVz10
Z9oK6DX/X+3Nf0Pw4kvvN69aRl/nuf++XYZ9s2JT4zKelJQQRGU2+IA5TmClDXJqPnt7BXijP2hw
3aTTeOiq66iaKD/hSTrszksXB1vPSI6VZRPgyND+X4rL/bC8NgMkNfxpeDdwGPHdX7uOhWVz4BIq
qylsNOB4FPS3EEzUVn5iGbusLLgB/tb7mrFCHNo2CD6W6qucu/mRj/TRsM47jDVKNTkZ50seyi1L
G9egWcc7g6vgogE8vvKYvlaQJTnXXH+NawTM/c64QsSK9wz+wVMdDATlMv8aZN6PkOxTvYijwAp0
1JkqmeuxuvaN5u95aehfdQ6jmX37oE2C01k+JH1UwyMnw2b1Q3BdLm84JCji6/2xcQy+zX9L5pab
Gtoa18bDPYzlyQch4vaUo8a40QXHtc/mvAEBwMsqRiq9whiAm4duPrlSv/xRYVu83wlXE+vvz05b
5vXROAGzhA29/BRk5Kp0f9Yl/bQupH1NrOP3rAmaDolclphctIY5rukgQAjEcvW08Dk7pQ0pNzZc
x1q1haNFu9CGNjj4eMqjB0+Dk+hBj2tjLlyzbYU1C7sF1gh4coAatTzxAed1H03TQ84asnF7dXXA
iuYGzMZUAxJwnfEokAWtuRa65Jf7s+D6/1YkQ10NHnpCVVcotOh/IN7BLj3AgNdQc7mxWbjWkhXQ
QPoJP8ii6kq1voLW8z6B90w70Mec7qxR2Kgx1kJzYkHx4Apdk/kwdzAP5kO2PIXQSftyf6Acs2DD
xnBPysMqQA/kUPMLgTLae3h87qyA2LAx7ac6CwbI8EAC71vGwQNtwYvY98/XeXkWaIo3qcJFHt9m
eHkoQrgf1LrdGnrXuNhh3GZ9B5EWdVVRb8ZXM9yWq6NUMScby8fVwPr7s79PBj11A7zY/2V+PelD
UzVI9osJPnP3h8dx/hMrgmnkI9mbYDCjgvgMEeoSAv+ocZG1xsXijB1ks8UMcUQCsSJ5nk2eRgp1
riV/U4rilISrwNZMvlcivt3vjWu07Hj2gqEiuYd47gReKQMOIyCvYXqXsmX8h1J7UxtmiiGGhnIA
zxaMV/FV5+ZrYOYj8ciWPenLSfIfYu2yLSshYKR9TWrowY8QO0RN3Hut4rI9BryfT72MPzDGf94f
tJfn5Q/pdg7NkWj0PHWNGqGOU50dZQ4SJco5gCFiuW1kBq5m1hX4bCVLAFsBACbqOtLsCOGzz0lB
X8Mz4bpwsWE55Gpi/f1ZE73smwkaEfoKHabpOvbTUfYROZVt2h8alg/nfQNmBb3BvmpiiYXMe6Dh
eIzrctC8xRX2vbdZ83d1xYr7eUzN7IUBudCEf2/C4MgguAAtZ3hjGPnlfj9ejhaaWrE/o9xC9NTo
q575LTOAJPhduWVT7vq4Fe0mLtpOBQYJTrqY48whzFOLzXqI6+tWoKt4CdokwXmk6fCUTCjqVOlO
xz7IIP53GSk/iDrI2mAZBYwcWIJSjhab1jMv77jURo5pHuTLAjMBQHHHj3Orh9N6n1+v8qnJ/NM2
GPfl5IbafLRlWKZ8AEr2svDgpjvvGzwA+GHEM/PG2eGYBBtHRuumz2mH9RNk3T8BxIyObQHJ8fuL
0/XvrVjOAAVM9AguUu/VwynoTPUkOPTUwKjalxtTG0s2FiaevBIe07PMVYaSplewA7glxS6mfUyT
deCe7UeyBtUXalS4iaoQSBwCShg9tITk+x4fqc0/I1nsoaIZ4s0Ct8ULmwA3ASlawygw+xqV5p99
U2GFMoNKPS3qFMAW3v8yDeTgEjN8jPowO+5rwIrm9ZFQsqhDN/jq8kzMW+itNqfS34npozaGTNOg
l5J36srazjsSQstvCZ78DyLidEtE1BEONois8mjGR4Wr1gRj9OhVmy61OJRpMe4DGP0hzQ6ZpyzO
xyIEzGUWB8FFeJhiJjcmwfX3rfMZxqqEJ37HOW7tkzip/+HsOpbm1LntE1ElhBBiSqcvJ39utz2h
HAkChMji6e9q/xMf2TS3ujw57jomSNpbYu8V4FYOC6NVYfyly1vx7FQp5Jy60oWFccI+uUDNbqjj
hlc+vLUlqyY0Xtu4JI2CsIROKG/U3pNs3F1eoEsPf/79j0A2bd7Rs2oJIEB5o3GCKYebeShXTxQL
e4JNQGNVDVrsMDt7eKEfRhxgzq5thuT76cxtv9JolQVWII+gYlWNC6xCf+YbsjEZNvPZE/i6QbKi
2JFTz10vKA7AUG6ruNxLb74KfcICa0fuVekRt8GlsRlEEOs9TKtl4oWptbFjtJrjEnrrYGZ07gs3
mm6CNrzu4x8u4/9dN8IUQRwUgEm2vTo0kt5AapREsVNu/XwVwrGwU9qwMaYHLUfmz3tuwF8YG4Qs
T4CP9aDZtTK1S7ewglfEVUe8sZ33aTDo97mMx49JmB4D0BhX7rAwDbbsKEF3XPrzfEaJNDz/eq5C
l8FUfLpqaf6l6c4h/jOWJdlnRfetnRwV/bZCvO7iVnIAkkCXskTHZE6pjAhFSTvQZO2QtfAhYAu2
9xN0OcHinfcJbFQ3Z3RXbFQWnVXhA9g7Xn6FpZtYiYF5SJ0dw2E9a88dWBRVz+dFft4CJnodeoNx
Kz8IF7a8UJAjewLpjqiVMLwKKnWVVmrAbICayJT2PbhIw2cTGip0hr3m0Iyvl8dnYXXaALVYJomT
CpTNk8w4AJ5MPKrMKmB/6epWluhhDu7rHJIItAlf5BS4kT9ep/YRMBufhsoy5BVUBuB5ncltlqn2
kHqQxbg8MAsLxz///ufG6JnYT4rA27PZuU+S+Q7KVS8jHT5evWn51taecPi8MZnhQxJDFMkBLbac
FPpw+QUWMpuNUJM8rxoyo/81ZrPcaFhvbLpAvgVoYlx3NPG9/w4RNWXFpz6GezdMSVQKcMCgUV65
/PhLS8cKXCEYWDbjuUzQhz+MB7MqV6J8et3FrYDltezrmRMKzCfQANAzyfEJDxPb665u7emll095
mp3xVmeu8Dkxx44S1w26DUiTcKQqCqDx98nsQo8PPNFnPqRrOXlh1G0cGgF0q/AzuHEqNGjvDGxu
3qDpqVd6/QtL0gaiQeePkEr63l45IAaZTrmHzoVx7wxfqau6Qn9prRsiBIDIDdmbavygCiBhcHAb
V0JqaXSsgI19VUysQU4YIfbx7E3SbDxfrrVslq5+/v2PjNNmjcDZCVjtnBbTZg76fT/AG/iqNWmL
q+N031KVg1ipJZN3mreujpB14AB4xfVD76+jmvCKtESd4Ui7qp22sQNblFzXMVnZx/+5dHB9Kx0n
SZ2lY8XkibjEuW9pU911TeDsoNlfr7zC0i2s2cXG20CyUYh3wV3xSLyKJ89D3AFy2Mymv2oi8CLW
LBc9HMKoH8hT3LN2T6E6v3O8dI3h+s81hKtbKZk4ikBXupHQWysJCj/BjOpMoMOr0J64vpWVaYbf
oEsOnQiXifGeD4WXH5IRlNGb69aRlZkFVZTFzFN3zB29h0wx9fb/gAD9s/+AR7UyM5xOat5mAlJD
rFJ7v2ZmH5RdtYsHHKqULqYH+C6xCET/n5dfZ2FN2cerJPdDyYcp/khg9p3d93XpZxFQesR/dWAl
m63sOEu3sc5ZKi6yOPVaBSXpQH0hUAZ9REnIe0gSN/563ZucP/D/yE75bBJMxpSfnITV76rHJ2uS
kLmM8ia/pskRevaRS2iH19rNilM2wcHJlNjuSYtqmYbOSpECBX/dm1hxbojOGgbkwKmdod7WFGW1
zUQBa3n32jtYMT7KQIpS1/kJ3H9nA1TNm0cF38zjWn9jab6tMBfMF10SDPnJzQTrQUmVndpwB6aS
O+5k87SSdM/J9S/QJCbEinYJ7YXC7bi6gx3EeJ/U5bTjvQGQEYLAO82rlT176W2smId8Tw3qYpif
KI4Ht2Wfk90wN8MN6PprYldLb2IFvpMbVzLXkSfhe84GOKp4kw+D2pLB+xU2zRoYc+FN7MMZpTP8
3Ye5OIk8owPSL9LjpiZ+cV+Twnm7vH4Xcrx9RtOzzshEY+gQ0sG5Nbz/0FKRXlOPCj37iEYZhemg
0wQPiambro6SvIeXT+sUs7uWrJae39rKy8GL+8TpsEeFLTo2BVAddTTMfrtWrl7I8jZrAEKTcASn
c/nEPHz59ABq5epejSk0PuLPrESNxHOddCWbLL2NFeuSwSxgqtvyiRadgFVbkjx7mq3JoC8tKCvQ
p85x2TgV5Smci+4mK/rsgfbuJ+HW3y4vpqUbWCFeOfMMPtpUnlBh/gRZEif6faxSZFyzXT1vEP9I
IsyKbjqIvIgrVp5gkHJoehAeRN3d5uR9hNBUk67WGpbuY4V4N5ZVWFeqPEH7a/qqDco9uSyGTTEZ
NAkTMu5kmzbXzbpNIxAEuBt42JWnphg0bIJz1/mZydxZSbwLs2LzBlpqAg/O5+WJOeNHENSL7UTk
WxPChuTytC8M1l/cAQNkf8ga76toUJiEG8wDpKbUBn2pdhMm73rM1yAfS5ptNodABzklPWPxUXsw
JIZDmIL8QFF6Zj8qsOYgmBl8b/LcN5EPhUAZ5bCQc6M6WzuCLQSoTTAwjt9X8Zz0T4aKfjd2g/fs
+rP8eHkgl2bKCn/F/bxECa08zayESkQB9pmD7wiABVc7QEu3sHJAG8P9LAAc64n3UL0wPnkmIPXe
VGIV7Lg0RFYSKGdos6E2XZ0UpMBflevfj2xIjpdHaOniVvyzInS6wknkEzUkgY5d2Y+u10TK5fBS
v+4WVugHWQ6YcirKU49q+M80L/kdjC/aFT+93wSBf2Swv4gDooY4GwrfX2G5BWEOB8XMuY2Ac52F
iQRayOrUQWCphdi8kpWiEeSWer7LSz8ZtmDQwlh5zxsdj8GthtmSHB+g4sn8X2XYMIi3Fu7YpJ8y
Cv2DV10Tnr0GTkP1Pszb8Rmt/MpEXeLkiX8YcLgr5gPW8UyKCCw1T8ptMcB1UW9oXMG+Cew4z6XV
W1F1MA7+nnChWbq9apRthkNpWmca07A8mQ7qjj5vza7svbfLF184oNmchswZYDGWztVRCTQDaH5G
G0ItPImKmsSHug1XJTEXwsmmNsRF6QN3y+TRePwdh5EgSvSwd5JV1utCbrWpDUY4KUotbfEZpCOz
4WmJ5qeLGnVUmzncZC5vv9eqX9OOWxo4KwExU4dJTXJ11IP/E65nX+KhaJNN5zWPTkcA+7g8PwtR
bBv+KL8NKsO1PJZU5LuxNjyaauBirru6lYDIDO20ti+L42iQ+2Wopi8OfAhWcvTShFgZiBTE41DX
VkdWQVmpJO23OAvdb21Vsd05YrdBzej3697ESkUcbqROF87lKZnGPoAm6FCeLcpac2WVyuY5UGSa
MHa9/MgEMOnEw0E2hnF7FJrVJbUQITbTIcs7N8u9Knz4LRgIHegnkUEV0glWD81LdzjP1B/FBFYI
qtlEypMfmH4f5D69YQrCL4OCaudVE/GXw0/QBXM4ZOGDTOIbOuCDteDhmiD6woqy7X2ASHNRaEnq
IzVwCZPafyPUKacolpBgmDlM0OYe7vPXxZ7NdNCSBqnkLXnkPonJGxTyErMTjjOsiZsu5BDb5MeU
dcG7pq+PmeM+Q0O/UFE2gplT6fG1GPxrBYJtr58E+kTCiT3xAGjx/DK2Au3egMRrchhLq8qK86zz
aSepVEeKL/rdCDNMSaB4kpVshXG7kARtox/uKuMZ2sgjfAAqEY09p+By6nitxrZwfZvuQHUzx+OU
yaOGde+L0UUWbPKmJWuQ+4UBsrkOcGP2ipqF1ZF3pLjlY9jBnB0fLQVS4lVRZ/MdWA2mY0fS8GFs
ISpOqtH57FWDt9I/Whqf8/r9I220iXTKxjufQAIvrqMAxn9dRP3pqp5j6NnSuEplxB9iQN8FC/H5
qCe3bzYwayYrBc6l5z///sfzBwVt1ey45ckz+jsnXghfw2LllLoQwzbdIS4S45hUqyMcmfVN4ju3
cK1UO3f2nrhYsx1YWkDWPi2YI0eflNVRj6L80KezfGUMnIFhuEopClNgxTAbuIHBUlKhz6PFjuVF
/TSMcq0nvlAZItbuLPoalVm3YI+Zn2ZORJNOhHf4ba62MaCyTrt3XdmAfOePzfiZQrWKrDXL/z0/
1NbJZeEoWAKiyykpUXDuaLhX6TRsOw6vMEesmin8e4aorZjL27YphzlnjySkxWfS8Fuh5/pHM67W
Wf69iKktmxtzFZomJOmRoboSgofQTtODxyBFdHNNDqG2aG5fhl3m+QM7Chyh2A4E9FBslGjWWkxL
Q3T+/Y8oNAlPqegCdcocfE+PBru19irndo4zsvIKS5NtBXomEwd26Do9thKWFmA3J0hTAP8GWr1U
DPph142UXRkAoQ+2wF56THhb3WnPJ3dhhZPt5asvjZMV7AbWzE41cu8RZrjesxjGcS9IaIqoKqqV
0/K/z1GAfv53Klp39jM1Deo0+un0rAOqbwmY0zcqbtUXh8h3v4FQw+XX+XfsU5v7IKjURuRD+ECF
uj8fCnWt7nujnQ3sKdJocvoPgSvVdVNjcyHGfJJxpdzsqKGNY240apPj1zyMQ7nCHv2noEVIbQ4E
CGB+2XLuHmUY/qDZqwr8B6inDDc9vjwbCYQzfgj46pJeCPu/KBGQDW86YMqPpejym9/HwzPPd2Vy
FgLGNugx0DQug5CokwpqWOFyxn66o54PoSvoA2X9yia5sKRtXgTXMWypSFydWiDqpl0N1tHOKcvp
GOtKrMHNl25iBX/rUFh26dw/tqUq27NMrTttkcuGdOcVDitXcszShFjBL4MABnS+6x+xl7VwGqrd
Qw76zfZytCxEpm3KQ0NdYrCMOqpxqO56OHS+QH7gOKJb8DkTbvvozqu6ykuTb2WBhAeejvMhvSMZ
H3eiCetHeKzML3SK8y8l9L8/Xn6npRGzdn/wC+H5WrbqiIZjJXYJRKXaDVdwj14ZtIWYtHkSEO7n
XtqH7jF2gj0bAP4qBTnwqnlU4DALijTj44e8Zld166itvavdQVetP3tHNTOU1ZlAsft1Bmalu26R
2T4+xtUym2jvHwW0CE7YJvMhCgUU+VfifiFWbCefRAoAqpjvH80Yl+NWzQZ6zqYL9bTLzWjW7A6X
bnP+/Y8tn8IiGfZ6eX2M4ci8MW6h92Jgb16/ioVcWMO2kY/0iSmVRLwYZvgdryTaXEMwfYgJLC+m
SbgrS2zpPlbUKy/Mprop6v9hJHquPsObcr6pVNqDACc/X46UpbtYWz9U/RufFsJHNVbK72WOBDPm
Qf6rzxoKe4c1GMNSvFiBj0uOc1VQ91gm/IviGQ4Z4aNEdJRwRFLEu++S4q0I1ijtS6vAin8oO89p
7Yeo1seTv8kZMcBqBz8cn/y6PGwLCcZmXCg5hX4Gj95jS/vwgVdj+SH1tbNWB1p4fptzUfYtFA47
VZ9aiEk/0oxNt1XdlM9w7lxr/y/dwirMtb4TN8pIfjROK7/wIeGH0inyMoJv45onzMLisqF8Wch6
Ayud6pQYzj+FOWHvoOeLiI9y/OYhhR4uz8bC6rKpEXFTuLBA7MlRucmXjNS/zXoNEto+a+DIh2MS
MNGPHQTBVnAsS9N//v2PLKMz+Ht5UJk6Ut8Piy2FsnJ55+SoWWwuv9HSDazgHwPVkiw01YmjCmLu
FSwMczheQXrg03U3sOIeyCFT67DgR27CYhMnjn/I+yt9sqlNkyghhtG0IsnuWh9bbjZpsy/O1uiX
n31pWVnRTUol+gSqWCeVjfQJUOPyuTiznElumqiaqtfLt/ldrPy7G0htSB+vAH5F+7o+kbD6nsXj
CwR1bkc5xVtRqBeioa5ZSLKFa+xBAwwC6awvUAaPt5dvv/CWtuSvgUZ6P874YjJkMvssqx+4fxau
q4N9cG1DGHDU/67kcWjQpU3r7O7smx737W0SI0Avv8HCIrZRfjDtmDOVifqUe+zX0GfdzqGrjYWl
i1sbPWsrx+SVUMc+aYMkEqVB8LlTteY2vHT98+9/hHg7lJCQ8xv/OCoZ7sXsmEPgrokzLV3cCm8T
UOhgMFEcWUriZwgclY+T4O/XDbsV2iX1IDPEnfr0GxkTgmoYeUys4YIX9g3f2sn5HNB20ml10p2H
3cJJKy+CEsbAo4yGa5pxi6FnhXiJVgS4w6U8jm5TcX/Ha7RCHsaBNMHNWPi8niNAAfw2j+CY3tRB
FOeVE++AlWvzh6RpK/I2FGnqfBjNINcO/eeY+Ec+sDF/6FoDtujU1Ul4MvYOXFd+s4fuZ9dup56G
D06vhbMlHKe0yzO5gKihNgAwmaFYWhbIAW1K54ikAf/kQNGmiIKYmZ0noKF4LqJo1uWHklf8Ie7a
NVXthYm28YFpPArAONL6FLTJfCgMzNAqCWlndLYvv91CELBz4vsjwnThT+5UUnUSKTXuGc/wTmqQ
q1cuv/T8VoLwZ7+pUJ6rTg3j9ZMaquKzipNn3YT5/vILLGRoW02YVn5nfK8vjzyAkA51izcYi5id
7JBBJwl158u3WShn2YSOMjUCp9lUn/jsy7vfer/UDdCad9pTn8FksS3jDaw6VionS6vcSh+g4sow
mdoaJroy2PICUK7fVi9kABRprsObqr/OEeFsqvffJUA1+ASBr8pjrysHxp5GfZ8hfnPlBsSsLAK2
fq+AAFcnkAW9LU+N88iEXONnLSwwGxko6xnnnElUJ3iQd97GpCTkrzPgLQTFgMFdi8OFMLERgjGK
o6wSPT1CuzbbZpA6ehj0dToxIbXhgcynspCqr45jjpPaiFdx7oPQK8vr6hY2JlACCZ8UwMifRhH+
0K7KgTyUb5cDYyH+bLwfnRpN58lzjz0+8++MJ9r+Das39e5i5or2CO3acCXUlybh/PsfuQr2oq2v
44Ic+0BO9+TcndzU8dCtAZmXXsU6EJB88ovUJcB6NNy/j2H1gHDIvKH+PBU0bl8nBbTUSj7557qF
m5UVdBq8F7jYMPo/0iJzTLftvcQDrmTVi+qfw4VbWIHX1h28ogjYwGR0cqhA5FUBF9tMsqtASvjW
On8J/jEfYkyMjzkmeynJV+SpfOfroN9dXlcLT29HXN9Ipht+fvouj29Q3R/3c+8cL198YfT/Cjhv
YikE67w9NaaC/9REPs7p6ERQgyoOl2/xzwyOwTkvsj8Gh/K5aR0Oi5wkhzY8n4u3GE6pGbQaeVfd
Q+B75QPpn4v2/MH73/vMieRhizLIHqeTt3kqt0bpxzgl0OlcM55ZGi0r7rgfcC4b5u1Fn93omTzX
fbWdnTU1mqXLW2HH8pRWzpkdDBMagKDKIttDqF+9++Oqku/SYrK2U10Knc6gX+x5L+grip/ml5+Z
NUubpam2Yjmba5LWUCzZQ4D+MWvFHlAlwGDyNzM3kddfVX3GTFvxLCsOVULPAUW+B2pPUTJH83yt
6IqNuhWVV1V9yxno/anzNaFhk0QDgwTF5XBYmAEbzQrBw2oKQjx8GfJ3AVnCXRqDs3r54gsxYKNZ
Z0kMFPJdtg/c+ZmhXqrj6k7U/u3oe9dlDBvGCsPAWXklpKuSGhCMnfSqNr9jaDYG2yYvZb3SZlwa
JiuaR7+jc9zPbE9Z9iPuId5QQbnsulGywliQxvWTFP5R52VKyNmwdoBTAn/x5nF7+RYLofwXbNV1
OzU2lMJZOcmfqJe5Ry0ausvlUKxJBS9NthXLOK7mZVYi2mQwvsrqewtZtPNbpCjOXH6LpUmw4pll
XM8CdvB7UZQzJJun8ENaxMGVAiO2MnfWaBnWcYpklOuHsQp++MBhX37yhfG30aowbEHbhSKV0kB9
VgGiDFDSJgonUFquu8P5++iPbY3pXAVhgu0mNqiFNe5hlOy+HcRKJC8Mva3JDRAHYJawjNk3aTji
axQSJvEQ5itfowuJ2gapJkPVlmNGMbFZeujT+oEaCJiUYfVwztJD19Qro7SwRm3Aap/m/RgYhHHi
Oh8BTOBfywDCgHBR47smabrrkqqNVO1jGvRd7Hn7zPc+lXX6w8mvFKqxMaqxB2dlCoTnfiQwDmas
yqPAzdbqV0sTYcVw55aZHCc4sOsw+xxO8nmc32UoHvs4789uJLeXF+vSNFiBDOq8i/bdhD2tKA9T
Efz04CrVxemPrlxDYC69ibUpJxwHanp+E5yHHrwQ3rI0/SEIFN5Lvs2vPSPZUNWyEOOAT39/D5ht
utF6Mih/8wR0ai+9bjHZaNUpnVyV8YHButbMO3BBfpSBTPeXZ2IhMdlAVRpD9L7KG7bPquBJjuIH
Nfk+DNv3y5dfSBvkvAD+yEojGbpUeEgbUEBNoz6BcPnkAAV2+eoLc2zjVImfunR2CsxxQT77WXte
reg2Qt9Qq+cQWkKXb7M0RueX++MlahyKwgD1mX2eFh9idDUihSOMSMmn665vBV05pr0Lf0EPX1Tw
01axEoczbaUI0J6/fIelabDijU4jWHLwotiTCpVS08FQpibXecvCceW/w9NnuXsWe+R70puPWQIO
httcRVoMPBstOssqGYlb+3tg+r7Bw/nnGLTuyqbz72n1bIhoIr0YhGif4dhuDmJQn6guksiv1Jri
3b+zHJRg/zswUjdB1TIErtD91xJ2QTQbnuKifxpSftWJyLMxoprCj6pVsJFnOL1sY+a/F+6V0l8w
P//v8/cZhVNQ2rF9R/oHTcx+dqHUUbr5voBU9eWV+e8Q9kIrtmKnw86iGn/P0abgrNyD9iY3FADI
0Ale5uGqnhIWkvUtO9KsGWBrh8k2qNsKPXTbIVi7uOv9LlD81f0ImA07Rze9ZH4bJ8g9Dg2+l27J
JZzMRzHu29wUL5yUzht6sUGziVFjMBFXZg6iseumL25PyMcu0BR/FyDS7qg3DXA/BN+yg1tFWHXQ
5S3KPWvgxxDX4NG1TKTlZvTr/hcB0HWA56bDjqZq1UMG4+gqQtNyiOJa8zs9xOZVwvEr3CkXn/Ea
DJobVrjeVg4UF0G3FBXgovZfuPBI1DhTKCHQ2/cPKpTkRGmmbs6at7eU50wfZOiPH4FMo09gVNY/
Kryxs5UcqrUR7H9y7zWhwotB85xib8tA/NTf27Dqk5+CVpADTMosMdAlzbNi28ouaPctcWS9S/jQ
Hxq4wL/NXlW/lxQupVDdgBNzVU33gN2537isundFCrlPjCy9SHdVviF5DnQZTYa228CrGUINbV0D
KgtiHvieyeDCpgGsIRWR2kBWjqVdfuqLvv+Q0DLcg0eMejcv4HQfyWyes6h1QwftUgjkbOXEhyf4
NCfzTjdFB9XikrL5WTQM4+uYyYwb6cvpPYGp8/dUigF2bXWsNJw58mxjQD9gRza7UOgEoot/FVU4
33OH0fiLqUwjH2nKinuUnQZ/l4Bmjn/XMe+OhK53l5GUbkvfZUD/GzBgwaNt340XjsO2qOamuyvJ
XNxmHkBIPJTJvaI167e8y8YhauMWVhhJ2aZyl0DrsXjD/xc7QJXwMr7naAreOPkAKACBYPtRJS7U
Hw3D6RtFpKlkG9cxlX9sPJ3QCFr7HcaVwxxQs7I0UTiGGXa/pNEf4gLFuahVAtI3wg3YR+bU1I9G
iEA8KtOLQ+aeO8/dGe8ZtdoPX8tc4ZOHyA6zVLGE5RsZu7F5y4wa30yPBzM6yOYbimHUj+BEgXpC
pzPjjjZ9D7vjAB6bO5KZ5IfiVNzKgMbPRnRpuS8a/NnU2YBubs9IcAMa2uxFGFW9bXPV0y0BFtC9
rYaWDjs5s/y7A2gl0OhtjYeEPYn7lUBv6WOC0Gwi1vveHWhy+XQzCUrJB9l6nrfrsfj4jgxUslsx
A5y/g2LeCNhRYSD56oniE4wpgvwm7A076cafblq/SX7AfpLXbxQ1ljcYLoxt1BZFT74rzZx2yyeo
70RmdmBfKDz8pwanfSNq3Ty0LlZXOTPnMQ1c9dO0qv8yA83zkKeNOAAfhOdvEuodaIcBipq8U684
qaT+PRQTsF7nuoM4mFeyH0JjlzNoqd+bSsBLrqpVvEl0B43XvClekmTg3zrJs+TOzQb30Cdl329H
3RUemIgjKlmxKXCSloDFzFHYhuKXM+ui37IRNt2vBWkwOx7+0f1vyAmSAUTcKR1uCfo/t2xW7Z55
k7eNRZrGBwAcQVZqzkY2mTuUH8p29KNMSBCZWNp3/K5WbeG+ZE3XyDlKaqSBbAt1uSZ7qhmsI+8T
rfpfZU4dLCBvgitbSXMQpL0uGZ5d2ZkMTpbSzLc9hYniHuyusTkkpoQ7Z6y5vMvOFL/IU3kIXX4p
cPKd86x705pws8n8qjsmfhe8xbmQH2HhFFTfaiGx9iE7nYgDjO31zaRmkeWbFLDQeQOt9/zRG+V8
SGlukizqaeDHG2OK7GcLz9Zv4MCol1474UuJwH4TqY9RlM55+Y35IH/FCikWHPY02cdJDM5hjLX0
zg11v/WtyQ8T0uRNrAOo9FDtJUfsyxAbO9vx+tsyoE78GCOvvc/eec3UcQPIQQo2x3zbQPF7OrC8
OcutS1KlWwDlwdRLmybX5QZ1yuro9BWZfsps9J5HM3b+nlahCQ7JIMB2TfzxHUVszaM4a7tnL415
tgHkHeBX4YvKbBXB4iC+64Sbkkr6gWMvGqKsoy2gRl4bPoBgPtzyWXVfepKVe5SIVLMN/aSlUTyy
4lMFZ5IaNGrqaagRtY7zMQPdv3/2unOfE0imjGxI2TQPsN/rwi1vw258jJPWf4Sqv/ho4Hf8uce+
dwiygG8YD+o2YvVUvIyZoo+Ms/bN8QeYg0i4xrzLhAGYMGb6M88b/oqta9yiuQ5gYjMn03s85VAl
40FJhq10PI/dTEzN8mlM4IGVRwKCTPM7hS0q10hG8flWCazkvzPuYPcMzET5hhSxjwcxwntGac0p
I+op543yIia3rROM6InFTqWLvRgnp96r2sNOqNrBTR95oseoLAgluz53BHJpFgyP0vVQyqTDpNqb
OmwKtUcJPv3UJn5R9Tdw7DXZZ5wxXSgEAPnl3/ZiqIO3OqhZE8kEGgIElDgVUQAwETWwFvlYMU2f
4IdQvOThzD72I8ZhV2WpO30zfkjvQfkyxQYiCnU/RinRXfk5wepxP2pX4KngJ8J/om7f/HRiRDaB
JvYPQY0qIg9qojscXUoWJfg6uodPZoMpo0O6ZdQZnjiwN1BmIHnpPrW6dsN7pnqfRhRktG4bJ4Pz
ZiCzpO9B2+BfgMHMTnD76f1d3c/9D34G/IVprsOopTIzmwBlFgP9dE7vQfEDHD8HwADmsr3f3Iu6
wcNzOqiHTpP+Rw0JArrxSZ3LDY5SM9nEBOmw4H75rJSj5QZWlTSPkA865GBsa+4G4z7GG01j722c
J2xGXPnSxyG75V/NoECTabHmoHcMf4FxTPJb9KK721Gx9qsPr6huM8Zwgc7jknSbGv7ZW16XfbhN
g5Dv61AXJMq9uKvwVTAqUFbgwBqFYYqtOgmJd9tlrPzAgO+BjDtUNJxki1qDQ6MEGOGfY4wkgiNk
3D6WPPTejGHql0mQLDwQO6Y97ybe3s9m7g8mw0YUjV7SJtEc5DOckDvKv5A01fU9GwrM29gLyLMR
M8UBfLlowQnfOFmgU2hdE+xg0dRnGHWkEFk9IiWJtohgGAw6rpM5oc4jqKMN5WMLGetu6wUtptQF
U3t6GkKeFLsOjzhvZ1Jx8aFwM303Ts3wCpOSmWxnNPbaAw95e5TzwOpIIYE3qMcRIEX8wZWbMAS2
Uw0wWHaBYfriS+hZzSwrHiAqm23GkoNenhOHmSjx8jbbcM21c2OEESqCKm+XR4NyAZuRGFUZFe3k
0W0lqrjYNSB30NsKrh63UzeZz0FRm0/Kz12+hdqX3ibYHBlEgfKkKbbAdAEr31GYNIUqnO45MqSz
4cCJ9r80GhDPNM2QJyVOnHLXF3C5hXIMx+aWTve098znOKyKHzUMf17adqzuihr+eZNI3Tut8jrd
IInmj6IpipfQGb12F5JZe9sBJ8+XMS5S2GgVLRL44I9m2lSeUV/AIg/TTdjATGoz9FOabirqIWkS
iPphtyryuowy7SSf25wo50DghsEABBySj13q/h9n39Ycp651+4uoEjcBr9DdvjuOE9udvKgSJxE3
AUIIEL/+DNauU5WlZbq/6pddKa/aohGaU/M2xsifacmqzxG8rQbqb0ENnSCHWTLWBSBrMe5KboFB
si5TLGY/IMKuv1Em6x8xabtHyTSuUC4JHIuqoWhwGIxXvyEYX0A4JZsI7B4OAkXMFru3UFcM8UsI
kCzIK9aDFDu9kJ/iGYMz6RjK/LNX5cVTCcHYERwCCldB645xkwX+2sUpkPuE142JwJgF5g204hsE
md/lXNIfQdNPLyET8lBJZ/7hBWHySxQxPVC/LQ4yzhEb50v7MmnwdDiRGdIZkxbfijyqPiNZ5pjh
T6avikMOCMckBl1IpynJAmfBXmM1BOgmGWAhFbBRRS34J7AzzD+R0Pga+VmFlEIEDnvj1HV/eCOd
k2vqIwLOGECDiGpUh86+RlkHL1N65Xuu8FPbbjA3ZTURBKIdiEmYGcdbHrbTgdJgeIvnNnzVHdLA
Sk3OXYDc7dqVpXiMQ15+4aD6NrseCWyG4oX+MnlgENYUAjqmGfkNWKhjUIAP4UNUgO86M1AEugX+
CloZK8FH0fdFSoKJYeq4Wbw07zi/6/2JzbvZxahIjvplisxhesgnbymy3kefpUXX9Gu3uONN7MHh
rV3tHY0H/N+VTwBTQVXSezQQngQJUCPpU6AFvMxEuuWKTZ437XWj1GMMsa7ygAIgBipIEnWZ9pP+
cyUjGH2IYaEHEmtsestrcl01ElA0gUl7mfThDjrFwfPiJOODBL/jvfRaeYuopcqKsV4+93E5pHqW
1Xe3B0UO0x52m60QyoIF7U7qRr+RNTZiLrIqTkn0HHRN9U7NIJIsHyBNHLojvW1l29z2pDVvHr7p
wyTj5Q6zB+yTpkG5HxTcEEpD5Y53TbObsQkpwbjRNw9R05wWugPbL1VsqffAU9TfJO69ctfPcBm7
UuVFBlbV4VZGTfOAijGOmzYkAQlLA//QhkhqK4jwvCYsXAvIfo39m6vVQftKu6i+C30QVUmvXAIG
prTpGphjQUnqIt5/4nIdqQM7HnCpJL4xPq+LTFSTwduiHJcxoCYp0ipvqq/BWTQeZST1L0gvKYTg
XLA9hrXkdWBw7exiEnUPDP3sJxnT717LNfoLNePXum0F0ugZEFhYZ5mknoecRXRCfeZ0qO9xI/v3
1ITjzQDz+TIGHO4ZHbXc3xUdeMYyIL+LuE+FE/pqh/sBEqxXSJeIk5oYqpAkrXNS+F8rzKHJa5KX
pLhuXJBrfh8ClJ2uuAMkBkdwN0XRDdJfZBt0GIIVUcjJsUKT4kYxAh9BQ6/86YEwFVfaMrrPg8vI
nEK75N6QPlGoUEqcVMRZs3/Q4NmJvxAIajpIliXuwqAVYNBLUcoI4CIWVr+J2Z/rPyDrqoAuJC3y
uzUZKlNPQxb1OgBiQ91CORPGlpB+DnZlDpUvlLpjfCgJ7uTglrUuchUIm7rsN+u8KrzSkchpFvc0
6q/9pSlBptVqv7nlKx4Xmjm4c/NOFAcOMc41mgwRaytFdP6lQiSKtLRueFV8cVyw4IwpxiYgH6ma
EcjKInArnNEBiUdq8qnwX0MHLiBoCO5GpKOYN2ojhm1iJi/pk/AGhF5wvTq8DeC6FFw0oBu7KnS8
z4DSRfSHPztIm6EpqxBzeS3yorulaBz+hOgiiSguULd9GTFHnKcVnSN161Evcm9UC5G1NK4a3e4a
403OA1VVj3qVwMG/6r1/ZpWhRhTdBsXSxy91olZfmXMPZO7QEE+BSsTVztmMHWAzIuIDw6kA3Vce
Tdg7VyD1ZFE0RXtQP1XNW1WwtntI4n56Js0anJOGd97V6ujktcqHyTnEjsG482Qq86VYfIT91Ato
u6eAcNZYy6+LqwAxS48ZkThxdk2C4536TV4/mwEhzjevhgrrk+jD5oeXlDCHFnF7nhW5LvODoENE
EGbAfT6KQMz1zew2E/odA/UeqqirxzeYk8j3QhFaXsPOEAYb1WDqq0joWF01U0ufTDcuLEW0Mbyy
CZK74AUUa75RtA3bO3SoZoSn3TQ0oAXjHZ9ZasIJrEHoXaqdENU4fXfxVcbMg0DSu7fkwv3h5/4U
3AXCz6HFwXyMgXtA+Y9I8W7UBDKGHXgMWpT/3JzcUOS6XoqytYOgf4ivWi8GHJGpmfzSAmQBey5i
uA02Klpnpe8hPAWhM2r+7TLEDcSBIaaXTUm/IDgaiXpUGmjDYFCoT8UhHHOs+6l9NgWJv7KkA1Eo
EuwrsjIOFG1Fb6pyAkGY0ByVIsZoP+7rEcz+LgNidV/ODf+lHBmCLqcAljC5lcsIrcwGkobIMmCB
cRUiIR21qTI1kuQ+TDpY3npu8hs2gKMetlgN7n5a4A1xOS4oOnhMDl953y6/JuLx1yiYhh0ERvS9
T0BpP8SF+7kkk+xudTOrR82j8JFRkEFlZnRnvgMQSVyBOQMVydgP/SxocLexGU4HLEjhUGV1NHhZ
XvK1NBBT0Zd3GqF3fRVjoBGpzIy6IfIU8VAlgM2leul0sVchglIFr10cBNqiT8h1w8dR+vENj9p3
uA1kA6AQapF9gbEwg0ili2yMOmzXk4gyTNiuvDBMw/K9YA4fChCjXf/DJEJmMn8nY1j+YDPqqSDw
o/cLaXV+KCOQb6glRCYpaknvtUfa93zpyT1wIxja91Grfo+7GKkTOADv63o0hySICvfQ66CGFXhh
UKdgXlfjXWB0flVoj2fULX3UHiGjHift8hS0OQpQbGSotag67o9EDMFe1jnNU2D0yUs+oGiJimkU
vgQKntXEI8E0gDfetk6DUm9MpL4bDAoAsaxHyF2vEQgUkdRhRlXjGpd49zjIMglTPg4gyM85RrLm
qEaOxuEPvjYdvnGC6uYe3mj8zODK6VU+QIZO1FyvO4lL2ekiiJgNY5spMOAU6bRwX16BiBsMA2xJ
nuK+qZ8DcEM+UtDaHfpelEe2UPe77hok+CjnI0/G/WduUa/AfA03PQoeMpTIySGdNR3cUUXfeALd
BBYMiBOQj7x2tAH9SqkY+k8INKZPsHH+yWm77msB/bxPUzCzHHptPp9+upwnXuYjWnkZklA9eEHE
3mJMHGR0qsF3XyiCBgILGIRLh3HJfOHVC8AgqK9XReu3mR58QEW07wRpQECJMmOE4HMUmqqBwqMI
O9xlHJG2P7SsRxhfAT0iKYQZU5mAmDx169L7Dsm0/E3HUc+h84YueDorZG1BNeVX69S62DWLduN0
9FD63lemJCId0UXtUPVS4XiYUcXMhF4qb7fE9dTuIQZQmnsxl72T9egN9DvSOW59QBNl/kJJFfU3
8WjAHV7Btp0bCY0L1MomkrxOYTWK14L1SfUNXB3OoXK7HoWzuhKPqub0ycFY0m6qC+T9g2+GTwWH
Dgmwve36mYDsnYsAR1WDzjE3Rd3uwLRCoehVVAetl2YVEXTjF2+Y6JRplMNQZNaJT5G/d/ln+Mp2
2C/zosmeDR5ILhjiuQXXeD/C3/oLMulq34HKNvwaKpfLG1zyhb5phkI2a3V6ZnAaY/AyNFVvDk5l
VsZer8NvRYMHlZjGjeDbmyTwP3EXBRvFoHqnJQBA+x4oQuTMA/6HA4bH96CFinCHF2v5iIIG6ZYv
/VL+UaCt5lkXT8iEUZhz1Y9YD+oHSbi+M34pvymvw2UrOoN8OexK/abnUCHjGfQvMQcz8H2sflQY
J9/NMwJGBOykwhs4JGsXFJJmF7qUjokT8ikHsty/R1myeJStt3ohZ4Y0QoMLyyX4VwUuiKfeTDiJ
kUu/s9jFXV9ORfIrx4DsoUVt82Eq15DCD8SLoxB3pnLU8R3O7ZSxeM4dBK2e+QP2lRonLwrRjsHN
036Hw0dcI0NdfwU3P7YM2ZbzDC4Q1O76SaHXFLZS3ysag0fHaI1KS8sgjCIrB6lOW7XkWfOye26m
pjz6Qe89el1BeVYrx/2Sw3l0X/NlaoZ0QOCmr/NyiL4NfCCo6KO2UKq9qX3zGZo6KDKLOCQ3OmxX
CoTQ/Y7m3/I86UTtheRttRsQfPjXjUDRMZcTrVEmbAZoZc+DT4abhNSqCHdAy0TffL2mcZ6sOoGE
zxsl4mg/xg4hA9yBartAYO/2UX8XcE9fScegFRGg3Z/vqsIrp2sjfFwNHTxiqpuuwk91guXOSfoo
2KEy5Zi0DwFshZp8+Qdq3fwVSMcRmWulAF9rEHx96wku1SwPPHnPI2Sx1wYCJ9ciYCAQmFl4g8ZQ
0NxIFolPuhx9ccidvij3TtTE4xUaIsiOOrH25043jD8eZfATa1hCLaVZphDDEiICkeUC4oJhgUzm
6cU/BBOhS2zNSZBEEUQgKjjUi5EplA4PFUp4yHcOIgRBalWCIBXT9KcftvUm1twE9J9HI0ofZBgT
MlP0ovzJfKt1hGT89AM25g9s7p2gcQBG6mR4gPzYH+TBuxUTFej4+nz7fuMdbPYdJACYIq0SH0C/
+QVxbZcBmH9uHnNjNiC25if6hC68nFV4wAjRd6Grg7dgtkfokacRBbw4Ki77EvG6gX8N+Ki8qVXH
8/Ag2mJXMfUWDcEZLPzGkInNtGOIlsUIivED+FsekcavjMFuDL2NHIMgZ07t1jPWj/PXzxchretu
xJAMWmV6Tyfc+sUysatknUa77ChZ4xOtVkHeCuIfzAwfIhLxbZ3sRQ/yztX6y+lnbJ0ly7JNwVk5
dLDsYomiVBGkAPQyysHIjy3LHsPQm1CwDA7I74asTaCbVPQo2Vz20y1TFgR9ddedwwPhxTUDkVc2
Nyj4n1584/PabDrYZIXakU8PDJWItE2AhFHOcOwYXc6MY27svE2fQ6D5FqkhoAeTJHVaTWOVgeHm
5fTP3/BCNnUOih79TGL8/NZzkYQGCLIx5JmYIO2G3LnsVrD5c1RXxXUDGijIW7IfkqEuHdbkMtlb
P1o/zF/2pZyyoR0GACAGZ1405FJAZCPP6WBtfd31m/y1uNBSBIQC8bTiLyoAtXeomYxpGOhmf9kH
sGzXJCryeNv/7+fH8GzrZHih2/sub9llLug/usNKBJ0RuAcqsYKqEuyRmfSSOTXK3Je9hmXByu2i
sHTacO1/Po1m3vV99SvAtCpCpvzMa2zcOLYKMVORq5gc/QNT9bPXeFkcsVcG7Mq4fO3gyc88ZsPe
bH6cCrzJZQEFwwMLRud3WIFAw2v4Od7IjRNl0+OoHEh8Z1k3Ctwo6wz9CjprwvHp9HfY+vHWrewh
zO+hHYUrP6lRiyK4klHG/HnZ4tZNzHyDLFzAGgowx2QVavs7d730L1t93bG/bE0JrmtaYnWi5s+8
A4Yh6pNz8JetbbcMuUiGHOLGyj9IzKekqBUMmcQ85izxj9M/f+N0UsuQp7FcCK9NeOjpdLf4KPPg
HiZJkkWAItXOZcPC/9G282nLpzh3AFyEJNwt2hAyRfJ0bvWtbbLMuOi7EFOVBrSvcKbrwLmI3Leh
vfgbW1dxUUcjSjFLfEA2eASMpEYTIhJnDtDGXWZz3hiUE3NeuFi8EfemkPd0jYQ6JPaCfD79kTf2
xya2KQRPDAh0cBcXBNxJQFWloNNIMrRkzs0lb1iwzWoTjERHKOtCvrNCj8b0IDDMg/7h9O/f2iLL
glGZLiE9WmKsyo9RUyYAs0Fwqmiezo/bbmRpoWXGaICiPxgIzBV23HlicXcPGvKn3A9+dUmzI7xE
RY6dsbmtvbKsGp4NZVbV44bhbpFfo8GkDpCZ+3p6s7ZWtyyaD6Zx/TqKkXiYdRixZvsGdcjDZat7
/3Z35VA6LuQF8Nvdvhr3YLSK9lFOzpDAb3gjm+oGPDeQBAX1Qp4KER+iQn/xZ/3S9f4exbPvtR+d
uW/c1TP8d7Qag/7/fo3Ca/OqDx08aHRQlavM1TSIAxQSf//vYd395E+7eCk/+TDERXy7aPdsPhtR
gnZ+qcMY16hKbvWInrBrqvYiPB0YhqyXogxiOmUOoHuCNi7aQtGuA3nF7rLfbt3RsUE9x1Gw8IIM
PycH/X43vhQWYDPTMGhUdXlI/UMJOonUjXWdxWHwzHPfx403XXZ4A8vIw6ajIPMcooNfNS9Uwg1i
7uicMOWG3dncNDEnw5Q4IVAHZAjRH0K+AFrnMx58a3HLqOkylMugOD0Uc/S1AHASgpcYpLnsy1o2
3U4hKu6QzD2gIxWAVKphl/tum/uiRNtILJO/IrUwWl704mqQTYEhA+82Qt/sskvUpr9AOTzCwDsL
MH7vv8k1ql5rCT2ZdvnsvV20TTYDBkGLlCVaYBAIA2J7BJTTFTSizr3Bxhe2KTBKX4wykIvCPjXD
0+wv873Xt+WZG3Rrdct42SBjzPNprC5d/80zfX83OpgLuGxnrPuZgC+Pt2OL1WPdDjdozRU7HTLy
enr5jVvBZr0IyslZ0E5GUXNJOOgyw3ZnQhlmjWx/JoGaUtfrzqXOWxu1/v2vcH5CpxMTdKvuAq89
f9fwONkjt/16+k3WDfng2vEtM67rYsgV2l+4Pev4d4QxtGyufEw00+/U8c9cohuhjG+Z80D4siTU
WR8yVtXeA/UMupXsEcNtHMPoULP1UPgP6nOEtltbZkXfmHlpazyvQ+iEMaqsMAsmplQtd6f3bGt5
66qepe9VQzNITE3yCP0MZ1A9JuTnvHu56AH/IcMYZUSrmGK/BuhvQbZWYSq+Wc7oknzMKBdBjPjf
J4px6NqAIBnLF6Heo1uUiSk+KDe4i3LxlCDSHM1D3NE7QJMuq73ZFBmey5PGEMyJYjigvULnBJgQ
PzT70/u1cb48y9rZ2CPhihuszj0MlbnOTxjMzpm7OzeX65SSd4Vhm+Pph218fVvwrYjaMXLKqv9F
hJ7TMMctBVaoc3IVW6uvf//L2gMJAEE9jv2vBoqD2ei2P4Fl9XeX/XTL2DFdBEL0Kpa/1Dgdgxjz
dGWCWaPTi68hyweexLOMHKUxzLpCave9GMoWRLICJGJRxa7zzkvOBcnrWh89wzLsuoeAgyQxB6Zk
cv84kQxTUdQHGa7lmbafUq9EQdoEw36KhyzJ/bdk6WZ44/YSKjOYjmX6Y1klkwFA5M96vWSYn4v3
pKyKM2HPxrVi82e0M8AIJPSKdwAqd/Wq11SPj2jZfF35Ic6/xNZjLPuv9JSA3U0REHyrGwMlDOLE
D4XR16sXXhzenTkRG2fZZtPQuLNW2VnzcyaGo4ufIPbpaXRm9Y2by2bTqNtgKcxQBe9qYQeXBntU
EgBRqPJPFKzfZx6y9QpWfN4RQwtQr4Q/a4Ix9Klv3kG2UJ4xxw23ZfNngMR9UYn2nJ+mQ3weajdz
RvGchG2eon2N4a58zFQQnCusbb2LZf18llAOFJy8swroBGf6EUZnRR221l4N9i+31YqmphVgPu90
mB6nblbZgBncM2axtbhl9SQOYq8IW/NO/I7s6Pqr6VJdRLMd+bbMWyGl63jJ6L/nuUANcJ2zBrfF
GY+18dNt4oymnI0ZDX76ggpytMOYfpKA8K1RxWXQeJs2Q1PqRF6zkPfYuP4NpmZBVoex/uvTPn3r
51tBOlitfB4mjvgT50mHAA2TfxcSIEe+zZohymTmJujJOwDdw4+aut2jyml8hsJ0q6Bi02bMYx4s
c86qP0k8PARe8gC+o3H3zyQiEGtFOnbsIZz7By25TGdIqUroW122bet2/mUN1DQBmUxMf3IFwmtR
YnKj0EDDX7a6ZcdBj7FoPo7BT6ctg4xIKGkC/HYmONz64pYhY8AbMsdtF/xE934EwdvsAGpTnMkD
tha3DNkDT6DUfcv/QHMAE4TCQPjBr4dzenVby1uX85AQY9jSJ78dQFHScQ5dTNsX75fs+n8U3fyc
Jg0Ae/RnDiBwysA0lgk5n1NESj4MbP4j5LaUS5ysKLGfCt2VtImj39SdAWzxxTdPYxBpgbQbNMYw
MD/N3kXG/R9pt64FlcNIvfm9C8IKk6F8kTd9jwz29IZ9fLuhwPdvI+iiyW8D4tDfa02xKJpMgoCy
maaHkup9PUCgAcnG6Ud9HNBAsvTfj5Jxp8NSTcM7xAS/9wAbQhB7T7rgOUFB2MjxTJrxcYTr2Swe
Ue/zZZrE8J6AQu22B9jiii9QzUidEVMcp19l6xmWcUOdBAWpaJpRzWnSXq9IyO+eueiy8OypMqrz
gne6m/cuKCc48OnQrz39sz82vf9Iu4GQfAoNeN72bvXJ7Q9D+XrBuqAmttwRrf11+L7sQODN2Cfw
aDWvHmg7zvzqf4gB/5NPYHnLIWm0hpqmm8i9qLzhk3CQXly7pZP4n3Ik4MEf3dA5XK5mYIgwLDpx
5KzXnheon0BtrHBwPcCH/WEsmjFbGcukCl6wN2CEp2Wem73jgFvmM4Vw4txglnVk2gVvsCnaL2LW
U/fVd7kfAEm++F1/6+Gyis682IefA+9lecJY6B7D6VDWkv7k7VXn8leXANd30UexyxPr1KSpB+m+
Qmnbv8KocE2PUI1Z3OPp9T90hqBQWD3KX9fnFJlqbHmbgBsi7rIpwNzvlOSf4gaUo7KtAFtf4muf
hjcDuagNgkdagQ6okOecOqU8tomUn5jE5L0Zp4tYC7G65Qo5UxiDYKH3CsB8GWCcnk38mowofGY9
unxnPsuHrgNPWf/+17YtzqQAHufRK1SPHFD/YSYFB3O84WV9rl2x9Yj1vP31CN52McSjafcwUsi5
jE3+G5QqIoX8wrn6x4euHC9h+T/MpvYqEAaSRCEgFTHGzY8qZhyEpJO+YaHT3Q7R2ZmzDTOxSxZh
ToAoJxBzcGcopl6HTRPRLyVA+/P+9EneeoDlX0hIeDX5fgcYh0uAHBND/hUQUkzEn15/y1IsO3cx
0Tm1kYZ7ZJj3q0ZMPJFo3AdA2F6D0gh86N1dZ9A9WYazzNIb72QXKXQsWOPOEahVmzuAid9MM5+J
GDZOl61EH/rCAGAEpQspk+Bb7MTAgHsYjF/k5P86vWFbP96287qsgDAHX79HAP7+0/ox1Z8l6rfn
rpStB1imzpqujAjh3quEdjjbeULhZnBEXp5Ja7bWt4y8AH3VOMxNd4TmxOjtIjcKxRfHZ5cKTdpF
CcoqiJK34/I/lnuTAyIy1WeVP7c+sWXetAThrOhC6CW005Tv0ASI06Ra8n6f43o9E0N9XOBOPFt5
vpI+5n2qXj0YgbazDCHPB5Y3D7TJvr5SIDPZBRjXBCpNtJ+N6741Jj9HLbphkf9ko395yIWKgQxj
3x0n6VZfGcCVgKV1t7hdnhqw46YTC5MMNTcAl6ZmuWjWBS9s+QEA9xkyq5a+tgNYuPZVULjVHmy8
8dVps1lP7wdxkl3G0GUCTDyIWl5l77+Bq/BPu7KZi6a9BwkQP5OPbJwNu5TBpEgIMD7NcYLeSMZd
ADa8AeRowMWfe4+PiwKJZxOBcoKZuCqX5rUiSu4kSFJBtzhl7XoAqgKjcsYD+yLxb/3CeR1qGWcN
Q1vh9C5u2K5d8AALWkP4oKDkg7ZRmBV+7Tp7IGMA7bnsAZZzCPp+SaYAkofIiIIkxeEv4SKI8M70
bLcMi6xv9tfpNjMEx8sJp9s3muxq4bSYzsOwP6YM7uZIL+kIZoEvk8u+ISq8/T9IlG2dDctveJMc
x9GDlK8xjvhE0Not007HAbgEhcwvDJuJ9+/Xg0SJqxPA3Y66Uk4GihV+UybdfEn2hbNnBQOi1QK0
I0qBAglyRKkWpJNp0xfhGftZw+OPjNRyApJi1hNAdPXQQlQzreruibuE7XTZfGsxXHSYFkDeO31O
eeXj0+zapKUgcJIM3BLtMWlk86mP8+69hK7y/vRR/vhlXJu2NBgpCF20px5UMR2CAENpk6ePq1Io
8IR3RvXFbu7OyR19fLqAHP/3dy8wB8pQDcHpilvyCSgQksadIHfCV8Pu9Pts7ZYVFwDU7SP6g+S1
F3ZunS5E3+Q5W/5ctrpl+AOUpvhSdu2ROEWcKYD+rn0XFCSnV//Y+7t23QPKQG0Fqkn1oId+ZXjI
f4GG/ZZ7wzHhZwUdt76BZeGmUgC85aN80A2mKaDRDsx6CaU3pwKjy+n32PoGlnkbhhKeU8L/Fp3S
B12DlX51VZctblm3BIlRBZSzeNR+gYH9haZSkzOZ3ZYxWJaNZF4ugYzMvYpWhs4e3KZ8Eu8t55D1
Q/00TRpUBcc1tDj9MhsPtDF1EKHDkzoDytQpfl5GMBgpyUFpZNAE62YKQL0Yd+eHELcet/79r2tF
h/mcuxFU4KhX/DKtAiUeuniYcUTydMscsTLM/Dr9Zh/nl66NthNtmMsoccXjGpWBrWrHlup5FSHW
ufd2Xqr74zDQtbF2rqmpAPKyPQalW2e1wdRL32JSJInXQWpwR6AEfFjbrR6PzxF4bxxvG4TXOknR
sGHoH/5xl3pChg75zcNl+7Y+9K9PBM3hoQMpoFoZSxPwUuQgXlERqBw7DDsNQPSjHHP6SVuHwXIE
3M9dKVDJuDc91LvbevosVf6LtPU7m4cvDU5GHQRnGhJbz7I8ghzafixCeIRyae9DNk9ZL+LXgHpX
bVCCZ30ASy4UXU+/2NbRszwE8SHZJs1KZtcxvRc1/a1C9NqBnZTX6F1AXhH969OP2joKtsPQ/WwK
IeDpSNGmQSTMbTcqdSYb2Ng1G6rHqhHsdwO+kAw0QNRzUxzW0sNqsC3zwQ6Jyvt6ti96Fxu2V5i4
AwMJwpp/LoZ/AL5SnxPY3dgoG7bXlkMDYWKQ7ZnKY1cqEWOa56BWOP3TNy5OG68X0XwOA0YRV2Ac
dO+C+jIDyXgPdzYokYpycl8ve5B1/7dB73AwwEJXR8VJRmH1//+WBifK8+lnbFzQkeUBWgh6VUqu
W9Vgih881eOOJk6Tdt5wbqB76xGW6YMneeqH0ekfRNuBeIf34CWr6pG/SsOXcznMuth/w2RcK//2
ZKaXLqhOSf/A6tHTB9LmjbgV0+Iiz5tB5SdfPMDvoa8KfglQxqWglASRMpGYpn51apA2sx2p/bLf
A80QOVkJ1ib3Ehh14kaWh6BOFZo8mMTjZAYwNhTBbw6e8H2Hf5z+hlvH3fILEQjiaOgkzVEhER2B
Yu+L380MrvPTy2+cdxvx15IGNejabY5ODpJ1iBa+65yQr+OC7HruOn0mkdrwPzb0jxFQBg6lao4k
Ho8z6rdZsswYwqo64A0Oq7ZkXYCvLKvzbunOmPLGzlErRVgg9172FSLscCDqNjaMLSlCMsyAnt66
jdTapeue/nXBVpGJGqdCgrAKjTfSHEFcdgd+N+9BT5NB6Ri5dmTC5xAI7OsIrJiXuVe62uLfz01q
6ehhBPHiyq8SuAgwOY3PGNvWrlk+A5wfPKk7vzlC1zL5PAQsdtLQL1D5O71rW+tbDiOUHR9yQCeO
IGoNd0UFqrq4qs/1YjeCOGp5it4JQAg8eM2RN63OnA7td4VAdL3n1jJR3ifZPyEC2twXxnDU9gAg
qk96v2+OFZhWM28CY+T/QSBl64Us85eDF5YLoHf3cZT8UjUGADGB886MLHZBs9RXIANvD0Yt/CGH
ozhjrRvfyEYT5rkbzmSg1XEEddH3NupBPdzmoX99+ghs3Bk2khA07VMwYeLpccrrr2u0CBaH+t4B
2ekZp7z1+y3Lj+seFC+swBlTrnrwndr9CQ3m9oxf2fr5ltl7BJSLDKivR/RUX5QBUU/blcONr8L4
eNkGWQYOGsEBWPJWHB3f9Ys3GYwT/2mI4vM902BZerrsMev2/eVHTDE1zaJ6JFbjyp1Rj5iSAYdd
CB7+qvtz+hlbn8IydxExB4zbujoCFlzdTrHLwLpOwJN32fKWvYsB1PcRuEuPpCJBcjNDEql+oXEb
XgTlwByAZd3CUaJ2oxgfO5TxXrgF2yfIpk//+g3jtgGEqglZiw6DvF0rZrxgDxPlCSQJjL5C8f5p
8Os+W/9TA+KIy2zPBg+CSnlKWvBYHstclWnhdJi9B2/iPqH1uRB6wz5sBCEPDdjGgIY4KjBO7sAw
2v9GaTnMaD8Nl50qW+Q+agPcUIj8jmM/hfwlJiORYJatQx59Pv1ptl7CMnLIk4DQMi7rI0RxQlCq
9g+IWsRDYM4mzetKHwS1No6wFSXAYINbHVGzVrtiaSF9QWtV/oyjXB2JBC/5ZfGCDSqEFkXSDqBH
O9YjpkEnd8GX511Mv122VZaJzx1oPOKR1kcyy5inhkOFoYtqcOW1jvh9+hkbbiSw7DyiXGOG0ogj
n/lzABzjlQ/LP3NdbH0Jy8YLOWgQvgz1sRroc1UBu2HQEb5pcDN1kd+e8bZbr2Dd5K2cNeUgITnO
5firClgazc1lh9UGFXaIBnk9JeVxpkYf+MLbG8Kg5UEQF1x2hmxkYVO0dFDAGh3LzvVGXBMKVK4V
xEtuTn/gDXuz9bVJ1YKaMIjqox+Gah96vf+tW6DmPHeyOXOrbnwAW187qDC9CMABzqmYX4A7DzON
NPFMgWWjTena+EJotfRl03N0CuGwV8RUzFEPH5ZeXs0QaNova44QBDsw4mPSPsT5ysWlWbi/vvJf
N/kSgDrRRZv0OPrhsMtdFhUgHBJRA92oWFy4f5ade7jJwSLKqiNkdOWXKgctatZUOSOH00cg/tgh
2oODztLr0O2b9ugq511FTp5hKO64VqbW/LBdwNuf+2DmPf20rQNnGb1H3bgpc1IfpwAUnMukJ5q2
xunTEMIvZzzj1omzTB46SUscQsby6PkojIKYfKjfoq4DT/5F72BP9bUk0BFYUdbUox9Q8G/77hpS
K+41Ddh0Ls3d2Ch7tM9EU6MWEeSPRI9zyryVyp6QKYuCRp358luPsOL1Nl41JRo4YG8EuU4dRvcg
UDdX/4+zL9ttHIe2/aErgKIoSnq1ncGVOJVKDXH6hahKujVSlETNX3+Wcs5Dmh1aF3pooJECRHPY
HPZegztX8dXlkbLMhAnny9KMpx6quecCmYibEo9yDWntlWmwfXzp1ofoi2GextoOOZS0K1/CIRi+
RnkT/dr2y5dGP3xcNbOIPK/ExujAIM2H2ZJfB93KsNgG3ghpSNfKTHh4aPgjMhQ5LQ5ZlV9lMdwE
Lv96yw3XhOvJsAuRZ47LczjyI0vHw7AklqAs+wts8uPkd7cxBO+wLa8xLSxnOTXCWvoAviCjilO2
DP8e5ibfVRWJYbwli13nNytboS31Y5IKhZvnuQM91vcrQzcCUBkq0IpTYJh+QUj1fs5xd0ANBJDe
5j5oodd9eTwtE2Yi+RTmy9Vo5KzB9dhDjpb8gpxcBtopc/t65VG1hN0nN1MT1CcrGPbVhSfPGli7
93D0il5/cb0QLjwJe6yzMbvd1h8j8mNn8tIW/z3oaGHPjcFwGKKK/8nyGMKjl9uwTZZJO1Q8+r/4
hMXKW9BmT+NSJRIw6D05kZa/fScAYlFBxiipE/IL+qf5Fu5p5Jqu3r6TQJ0f+dVzAKsIgroRGOIQ
SE/Z0+WuWXYeE/lHWsdHADs4krNUHRdiwwvzPf/35a9bgtd09NYO7MWGGMm0pT5eg5ofT+FbCxMu
oLjT10y/Tmn+VtQpX7kD2npjXPKh+g08hIP7iiQ+PCqgV1zBsHOAb9TKSrA1YGwOCkA7FhFsd2Hb
jPdyGlDWTeo2WDNxt33fOO891aM0yZCNqEjNb/w4rW8DWqwk5SxRaQL6OIzWfD5XKOZAxP+GCq3d
K4BdvHuPaQ1PeqnTQ1SvIjIttzET2hdVFNKVkOJH9rx4owvS812ToUcIkekZPiv1viKgBV1earbO
GfsA81wOL54pf4hRbnXgipdONP9Lll0dqmsK5rgrThC5wBt8j5qZC2n+y+1+PmPElAlWGlqBnRqi
o0jG4SkEKv7erds/2z5udGrKU8cdIi86Snfk3/Kcev+MsGZY2TptQ7acgB8uBjmpk7rjdfEQQpKw
P0555VyzAOZDcP1U7v0gum9e4uhNA+Wa1MxyTkXVogR6LqXbn8N5MbqdVFRse4KbKMW0g4FggWLK
wzSz6QVAUvi+cbh3RPsqnvXDIjTfrvTEdhyYjsgyYGkbeUF80grHG4xj26vJJzBshTSBysbfsI8p
Dmlf3rlt/uQCOrVlNbgmUnHQSdY1tY+cVRH49VUMk5ritoblYvDjcgO2iDV2txyqmsRxSXwiQA3C
SeTH0ivK6z9DW7AdlIGObqk3LW3XtFaHdcHcSFnKM82YvpY15Y+92MhXgFDkv5f2hAJB30+48zbN
VL3UYUAY1PqgZH+4PFL+pxccYiIVw76UU++18hxNyLKWQfEoczzICYx1V1qwLDL4hv27C8TpiNdE
SXmWYoRIPageWTn+g5SfvE7LKD3BYuQIh7pDJNLx97rSiSUNQUwKpwuHX+7DaewM+so/DTB/zP8h
XJWhMg80GAAt+X5BZ7mB+iKz/K0aVsW+mWVQl8H+sB+llcCK9uPinBBZXYkxSB4BaVc3l6fs83s9
MQGNoQv18MjJ5BkqY8EuC+JiF4V1feOVzq8qqbqV+7WtE8aDSJQiYp27vFck2PNhvVTYumJbIpaY
ZE6RCPggDL48865cBOqi4EYNLl/57Z/HP/y4jQnISA67bI5reyJO79mn5b4mk/gNkh7wP4KZQ+En
a44E1hVuXHYc2LzOjSrKc4kWVKuggLJ4IwH40Pe6ugIu5+DE40/Q0V8Gj2y6khIT5ViClJylI5Z3
G/twjFd3GVxsn4OxKuDjmdw2EJS5TlrIsLDIXdN3tqyJ/wAD4RykvHZEmynkkPZQPu2qly53YQuz
6V4KD55/z1wlJrhbDj1Cx6Nw9Zk6vxxgkZmssaBtPVj+/iE0uUj0rHuEZlUm8EDVooTDkHa9vli5
uVs21NAMGyevG52mEmWLyv0+B+P0c5IEF5+prFaeUpYNIKT/7oMWQVMlCS3OAMBAHBaO6/IJzMbu
Z5JWzDn4jIY/Lm81ts4YccRlRWhQuvFpSiY4v0kiyJcBQugZRMMLmMldbsUSraERPjLGex1uifLc
wzZ75yBnACuocuf68zOP6j/Mza5cdw00aVkAJvyPFyGIC1Uhz0C2NXs40fRfvGLchsgjJtwvB/Ab
hl6Bf+JlCttYLYdDWsi1w9r2282TdCiQzXa8+JTC/Oyg+xokIBdebJumwcT7hX4fQjbDj09w6XsL
R8iDcZ9fdxovQ1b133ox/AzW6USWRfwfwX4IUbWDX/9fVRHX0HafSLBjgOiBvcGYOivxaBuz5e8f
Ar4rKj5nEL/43+olQQ73sOTQLw+ZJT4CI9gn6jRu3WX5eSqHBy8M+IEnTQuPHV09X27B9vONWCdF
4CUQt83OUxDA7zNAUi1jmPfLX7f9fiO+axdnfATvpbOuxhqWM/CVKwEqvpXS+/tyC7bfb8R21iIJ
nMKQ5Oz6NHzING+RXXWh+Hl1+fuWHpigPWjZzn7bqeSUZQzuD9UIVbNvfVvBtx1konmtBm7phgna
054a2xyVxXMIL2eo3E4gP1Wu9tbsYWzfNyJbl3EfjyUqoowNyTd8GM7jkHmdXi+Pku3zSxB+CALl
ShEVnhJHitLfLu11eZUt7+NtX1/m5sPX81LmkkWoucokdPghQ/YvfIzLAb4Plxuw7BV86daHBkQ6
xWOYAkbxLsFdkJZeu1TOD0tZGjeRYlusmdr9pG6GChad2XmQPvspqyio/q4mF2W+bd0wYhkOgaBv
lHl65i1qOykW1WHsy+IYwoHjmENzdU26zjZeZliTCtcOGMuexVjDWhPu8pCvgdHcXIDOQUvJfl7u
kG1ZGcE9Fd0MOHUmjrrqw5s4n8XvQJTJt8tft/TChN4xB/IpI/NSYErdf2TvwIpZ1ewpw2G0d3Fj
0yvnnqUXJgavYeXglRPH8oV7O3zNfZj8XUdiAHbjckeWt/p/iwjE1PKfh1xlMsfm4c59MYA523eP
0G2pv2akcP6qAk2fA7eEOFww8eGKYIvZFvb+MrIf4maC42kBa5nkrMbCe9EOgXVqE+eHy92yjZsR
9qjk80SVOQ4POhb3kKYT7o63ag3nYtnZ/aXZDz++EkORYS6Ks1+O6gEJUfmFJkG4V6Jf0xS0NWEc
3xqe7BXcLaMjnSo4dZT+X+noBTvALv5cHiLbEjYi3u3TfqKtSM8BINE0hGc3fBLd535y0iO0feNf
l5uxzYQR71zCd93rneRMpuEa1Nnwpofg4MoFyjZIRpCrompnGOplZzXkASwug+q66fjT2K+K1Vta
MIF4JPbjgft9cobubXHF24nCfZbnh5kBUHp5hCwTYQLxwkHHrtfp9D0hABP18CdplrIakA8H0oLG
vC0mTDTeAmqaQO+N4H4u3nSVTHuo+G0jyBNT1J/FkqTOLJJzjdzGNz0O3D2A5Q8j+cuDZFlGJgwP
5P6GwR8Z+xRLooPq3AZKtSKPvm/7vBHQ3ewpKMr4yZlXY/u1SPLwPCB1sAbLsuX7mBHNEjecbpya
/pTqKb1fCnUx3NhhV17uCdjlu2GxcSSqLO5hh5ntHIjZL3XpbZ0zI72EeWsLPfKzH8X8UZBKyX2d
QB112+eNCIcFuhRtjDSwn7dVdAPX3qa9rzicZzbOvRHlHGI/UVpg7mHbPN7GUaPA9prdaQ2MsFxk
PzkDTVzeFEPQKwWk8yxhBPyzxHvjHsYqT3zKwBeSsvgZRWzbVJj4vE4mLPPmJD8DhxCVe1gBxcNV
1Km1ubCl+0yAnuSecKoW+QraqV+ViL8u+iijm/uHYEFvSEVukIm5d0Fi3G1eYSZmz/N82NDUPs6S
zC+OcI2pfjQ9jHR3l1eYZYc0QXsy8uHX6Y84Q0gTfZmShSvPYRGnwnK4Jmm4yYIrIiY+r1PR4DHm
ZyiX1JDxW55QPJy/RnCBoitdsa01YyMY+1olTj+giWlgO1XKuwQWu3xHWwe7AHf1PqCptzFjaWL1
PAErzF60ybmrSyavC0e54zFspL8xPWbK/NFkBvMN4Ph7NQ8SlunFtFNBcDew7zEEHHcsS7s76Pmv
1YFto2fsBGk4JHAux1HZOqMD8acWtMxFA6xh1V7R8jFDxWglkWnbsk3U3tw6eVSXgzwHqDzvYDP+
O4q6bwmVP3wl6I5X5a9aLyxNVTxOAf0yVM62TcKE8sUla/MQbO0zrZh+UEnPBRKOU7fyecsgmop8
bPJIzQp0DGg46GHPML3mlCqo+s+/J67gP+8KebgcuezzrdUE9CF30PgErPN3GvhYwB4XOYq11WD7
+HJn+3ALRw2aDWHWo05TqxetAQyqSn+NL2ZJ/NKl0Q8fr+XsKwfKmyeViROI2VepgtOM6r27aFZ3
QczvC5gLXR4l61ozdgWUGv24YyXEwyfg7/ph3E28+97JGq5FLdYYD9z9HCRf3QXgkYXT76UweLlt
2yAalwMiWQx7uAmoehoV804VQo67LIdF/OXvWx6YJtIPpp5jkVUC2SlUOhdpCJp+o5L9PZTduQu6
GLqT8C3vvLWrlq0/xhYRCBEG2vH+tz0o/YYHgkzoyu5tO15NYB9FFjKbZFeci7a5L3GYkhKuQGAz
/lM5eQjAuPu1YsDDV6H60ngQPL88iJYD0IT6demsSR/T8Cgq3Hqgm3/NYKt4oA52pnf60eVmLI8d
01ZA+7qUY5o1D5DC048aBqn0a5aWzrxzeMOc28utWGbIxPmJKoHZQ62i0yARXQ106koPwnGXP24b
KWNPqKHT4TmOCo+ARvbhgQ99fAuVM32V9rjN0ZasOWbYerH8/cP+IHTZSFqDDFZ3oXMC/G14yqJ0
k6N4RExMn3QC1ictgBtNETtPDZnkeN16/qoft22mjagfAuWSIR3D41Anf8FENjvAJ4rucYNfe23a
WjBeBWImM6oChTiB4pL1+zoLccuBlXn/WCp3zarWNglGsPPI5V5JnQJpHrjs7ouAy1O93HlWXh6W
TphgPlXlVdfTOjwqFT+nJHQPOup/AhHQrCxXWwPL6fNhFbG8c7tiEsExF02/X7T0WRlEt/8fD3NL
QPxHlw9u4h4yu8EpbwPsHyBFTiPU10JfvGRq+r0p6kz9PQVqp0igWYI605jtUGGKd1BhPtcR967c
CPTIy81YpttEt02TH4azdrsHObV/pAjLm2DzzmFi20hSuWzw/eBI+jI7p9ItnqH5V3+vpYSM4Dzl
q9qytlPEhLYRkcZZBTT62XGmb01e629aLIIcFWSYg0UsIEdt+XvTT9lJyPwt5WuAeNsAGmHPgMvo
RgV1N6VF9I20qLzsAqeatiFriSnEh1TZqAlt+IlFKNFKmHHgYZPIlWuS7dcb0a7mMNVzL/QfPGZg
ckDA03lJi23IqDAy4WxQWqY6Hqb+Ac40GrJcQOONvFjzLf70x+PrRqR32qsHUvD+AVSvat+5RZbt
/Cjoz5dD49NLPT6//P3DRgJusJxnHsMipoNODa5yzV51QPrp1D/inZTstm7taGvZaj60lXoJm8q+
1A+0zN7CCayJtIFW/6xWmUa2wVq2yw8tTBHvBJB/A2xLxK3O4/TL3A3OFhArfv7S6IePx3iTyDId
yWma+/RAwsTdp4RMV6Lv9MN6ft3WB+NOLxOhIH00Nw+0jsQztPaTFKLCY+TdXJ7xT48OdMOI5YHr
msEizT2JOtR/SAleC/Df8nuf5NPKfvv5uwRtGIc4h9v5IhjvnnRI0r6HZNDkiTs3rXBu7dwZRmrt
u/8KvR0gLd7C0z1NOwVpL+L0YfqFRbkuOLTZfG9t8my9NvYAMY9h60yNe6Jh+BhqYP46qIV8h6O5
XjnLLPNmYteUOzWQXCvcEynd9iAjMIsTv9vkKhRGJpK9iL1I6gYJwHSg9TEeBNjkabn2PrH9dmMX
6MYhbFQvp8Uoyrkr4JGw96H+d7i84mxfN+Ke5eM0xE2an5kD5KAOa+/oLK/ubV83Yr5uCHjo0MD/
M+Zy3GezF9zCNoqt/PbPz1wM/NKpD1HvIgUvRC8BrkNSlFD/qYt19MtvebijMdRuyyI6ySnKrsnk
V1/mYfyzrVvGNqD5JFLJUyzYsnFAWyfe12lwny9/3BINJtpOVU0K1wvsMSlkUM95Pv6MRTDfdRxW
DttaMHaAgRHE/8j5seP9dxLl9U1aSbErU7q2j32aIMDEGBFdMHBKiyxyfieA2l1nAPSno3vX5NAE
cnGk7ZFUfHOC4o6QatuUmDA7ynxk9oOKnoD9nsIr4Sse3yW0hq7K5UH79M4NeLBx1qezm0ZuQ8np
/VafDvwH03MDenH8NvfTmiaYZfJNhb0BpSrUDzJszkU1fY87MfyAPr7f7hqJEsnKEWBrxIh5yh1c
ut2WnKDTk+/o8gRKc48cC+H2j5dHy7KtmGg7pUsdxaFHTswZfnY9UhrFuI1RjKkwwp40cLHvCviU
hZoDUxtGyAbtAupEt5d/vGX1mii7Ph16EXtDfo6bkO5Gr1C7LkvfhNJ/piT2drHjSGgS+3cOz9Z0
G21zQv+9ldWRk7d+iuWlwIc4vM8Ja0p25XraXblc2ObECHsl/DKe3I6cOGPJU82pA+3rcg10YuuA
EfJgPtWZ14n2hH2KvaWhHz3WCYfYOIx+ix+XJ8bSAxN8x9skaMoWPaiDsgOsHuLdXK1hE20fNwJc
DtOoOsAfT2kk6V9cD0F/V0LieloZfssGYmripUEeRVD640capPVuipAdJU7t3JXR3N04i83CtkEy
oltpkCZ4WxGUUfriHjQ79S0IO71W7LIN0zL/H87cUDJZeQOBwRp8ZCHIC8hu2UJXY9uPX1r98HUS
F2XvRyW+3gvnNNWec0Ja3v++7ev/Prcvf8Oyzk2ZOzo5vhdAURBGQYtuPHOLq0648b5YrH0uN2G7
15i6duAPZtMoxvTP4JSv7+rBg5NXP+iSoyprMOc8J2rg1o3UYS9c/w4iwGv6bbZVaoRx2HfQvPMc
/yjbxbti/PmeSMRT6p/Rl2syVZY1ZCLtYpiLd0GQ8KNmcfwXn2b1GiU0ebo8fLavG4Fcl0SWyTzT
/93nUMZzTgy3jpXJsRwOJriOjlPhdMPEjousQu7M/xBXvpJwINeLzHsbqvvMbetbD/+yrTtGPE9V
5KJ4TPyj4Jm6RXWZPgDLIlcccizL2TfDeVSSZDNJ/0A5Fsj+UgmopWSQ3/8x93IV6m+bEiOs05mm
YFck6R+ecv0ThSj6WgCHuHJe2/rw77D+fzCUg4yBE/hHFYrhgIwi2bGC8X2kxSbkXhj5xvEMM+ZK
ZNr1j7jPlF+UaiHL2KGCd/Ahd3i+PNG2sDcF7+rYrZBlXUaJIInhUjrtFnvGhR4xlc2w67C4hrw9
4yY63Od98etyu7bhM0I+7nCNgdgAP/Ki+vUu/sNd+avpV0VTLQ38B2+nw9EtRqi3KYG9i/LylyAy
23sEKazLXbCsLxNuB4wPtCyJTv4gOwMVN4dPxa7yA7niKGDrgPEEp4L1gAvOPh5MOnzvAKmzcp9p
yExt64AR5KyoFYiJHoZI6jHacZmX7W7soX93+fvLL/0PHCqMTKhdG8AHHnYt+R+uKSUHh43xuOtp
HJ2dKNE34ZgHwd5R08/LzdkGzIj3PMwHaOBT9YC7SLcjUGQhHimu3IV1s60FI+anNuORyGf1wMLu
XA/DvI/kOO0yd/VCa1tTRsgTePbA+kgCoESR3EUOLD624WrexTZCxmU88jKVu8gfnnt4e+3aRFS7
rHD5N5Qf5fPlIbJ1wIhrCRrMMIs4/yOpnzy1VfUaNMJfkcSwfNzE14UkK6jyB/VAaJXBgQLXV0dA
vm/TTzchddQHJiId6+ScN4pAv3kETp67BVl7Adt+vRHQYLVTVQcZEMAcPKSwSwNAMKRQT5d//hK1
n0SbCZ1TLe1JhzT3syrHnwQWcT9qXt45DoDSlaPp1eVWbJ1YltaHu7KT0mxSHg+fg4ml93nROpBZ
SqKf276+tPrh61MB/9C+j6LnmIIk4Aw5fRzoquag7bcb4RvyJG5IwaLnBco4ISu757xfY5JbYstE
yIW5FxWjisVzN8ETAzX9x6KBS46z2MFcHhzbBBvRm9YToazvg+c0D34MqTcjJ4DFzyRaGMuE31xu
5vNdOzBZYLKDXVwhE++o5vl3PPpPUAS6EeF804Xu3ovClfvT570JzJdp18i+o72fvAooFn73Qxjt
TTH/5YyqPbpjtWnHCEzJdgbGulSJ9l9g6uXIvRgAMr6BtUO0SQsO3EcjHmrcy2vo8xQvTaDjozcq
+hqJZJvXND5vBESIeyWu/mWTwWd1/q2qUj+WUt3MoUiPl6d7eaD8d9sITD5YKGgC+XIne+V9L7wD
uIvJN8fNX1USubswVO4RCtH+dAhTtgIUsy0w84xDumMYIPlypFjHcZpkx2nqgJAduHiBEXn2Ciho
tUXdHuNnxIyreKEcFhev9ZQQQGJDH7JWbdmFKy+Zz7eUgBvHXRQ2BQ/qXL66WQxT4rxH8Yx3qn65
PDmWz5tvVg64Dk9Afnh1KwiLHYoozZ1ryOas+RHbvr8sig/7be9MSd5lBXvJkwzTAEftfypa1yuD
//mWGJivVg0EXS9Zmr/6he/2V8Ci9s0+iDWD90w/rk2BZSMx+V8cFM+A4ln04g3wunX3EV72Q77D
ROO6fMiT2WUOaKZQBYxWQsY2akbMl64316iIQRJNiCnYqaiFMAmHleKam5utgeXvH6ZF6RZKRU2b
vdZDPcN+yG+H6y52RLbpHhv4xkHYBFEZzEzJlzFlzhH89KreQ7Sx+hWG8Fe6vHQ/T1kE5uO1S2US
kGLMX1gLqP2yezHa7WHnxK+U50V7nYy/F9ElZ3A2BosR62BMjtrlvXecGvVLF2HMdhEKy2sEYNtq
NkI9byZ/nsicv3qt/6PRGTRvUOTrY85XRsyykM0XawA5wTZDauSVRRRi2qX/HERN9VzkYLaWVbcm
G2Pph/lsxUk+grXM5AvIFs/Y5OmdbAe+T4d5Lels2eBNflgdISKbBoduRHtZXrX+pG95K/DOLBUf
dpriwgJoFJhpl5eaJVxMyphEvc+N6zF+pV6ZOqC7tcfegwvVyrzYPm+EO8XhVHZK8xc2utnXWL0b
hEfDYduPN2KdAW8wK194xzSk4U+ty+hLK4o52Dg2RqiHRT0qXVF+lHH1i2rk/4M4iVY+bltKxknO
vBK3RTC6YSyASfgCwHSQ5FclBeBmPJRpjqTCtkEyQhvaaR0BkdU/DsLRX3hBxmpfFBMPVybB1hEj
tqN6ynF90/Er0UTdFmFRPKoY5uNFCx+ty12wNGG+XfvFomRy5+QVmmC6/tbxIuhuRRz2dQCR5cxb
Cz5bO8aRrtuJQKsxLV81Ib9TUUe/Isp/eMmQPF/uiGWbMolhDXGSrlNN+ppkMrxhPCt3gkDvrONK
32g4iawMmCXszPfsgDcILEbb8IVXLv/CBfGxa7AIFJZt/VgG8MMh26gSD/JE8BcadM0dsPjZTsRT
fJBdA69EuJytPHRsE2IEuIaIECtU5L/MkiY3us9/9IRmp1KjiHO5J7aRMmJcBAULa4i0pDsUvRXu
1AD3V4c2qfx6jZX7rjD7yTPBfN4KpOir1lHFy1SDOADvitM0xTCXBIWFFWAu4HXVv5/p0Hd+DPBE
6Vj2VPbRbQaXbqb9jV01NgICww+Rqs4/cndS93QekLFsRLtqe2ABqgWesROkVV96oQR5Jh3UfGJV
C1SoSuBtfRgyJ/f2STq49S7GtazfeQ0F0WVqMQ4JZIYlCDWSjis9tYSZyRrLaRuG6J97GlIoJYcD
LDA0fKL3s4zenKoTK1lmy9oxKWLaS+bGzXL+MkJ8ddy5vHP+NA3JVp4Ats8vV4QPQeb4A3Yg1pav
Q0fVnO2iMeXdXxq1n2rNsccSXyYzrHPyYKacwW2hCu5KTadDWYYYtgCq1itbha0XS9MfeqFbaI2Q
SuQvtVv7h7jNfvgZ/mdT9P6HH8YnzHQ6odRGyuZKtzlsDat0DepsW0bG3kAnLZNOYXQ4c7/i9lrf
1IOu6+swKL8g49mFN5d7YZsF+u8hAlbUQYbFK1/Hyan2krv9sSuJOsRT6m4ruAQmAyz2WDZnzPdf
oKPWDwc3z1AKgWHd/HS5D7ZpNmIfBNAsibMmfBkEdEpCN0lBDVWT661cJC1PIpPzxSUg86yfkfiA
iOpPOZRj8xseC3zY+9MIEbUwQIZvXwO+OO3muW/Gr1VWBt0KWtnSO5P6RRToTBPDLbzzgvwn78Ha
ucl6wBmvL4+e5dZvcr467IwwGEPJOGaQqu9Y3P6oC/mkcUGAWpLS145wwBK43JhlWZvUrwGANTLP
zjKUGtKJIKKncd5cTVLdO8WqcphtyMy4TzugCKPl2hlMvyXe93s3HtccZGxdWBr9sKkUMvOyaO7D
Fy/zyVXZF+wqwR68G/KhPeja3SS1HQYmAywUfSEhM6ReNWi5QkpxhTSy/gI/yeAwOUKevBaw+MvT
YtkFXGMXCJFT0A5nOE0gC3JTkNq7KVqmDgWN1crM2+bEuAFAHrqT/VD6L1PhIbFTJM2C6e8gc7it
C+YmAEdJHsDO7GWI5u8xc/8qewqRCLLxQWYyweqmd2IIePOXKar6Q0dQiIOR4Lbj1hRx14NsfDnO
7EVLpa45gSspjEOnbUNvMsBGR5GQZc0yNL30riPNhHyE2W6eryTWLLlok/2V+G3eqcnnL24m33jY
B7dDn12JVn3RXX/FHbDlWdZu7Y4R3fCT68rRcdVrCe1YsRsq5jmP0iV9/nZ5KVmWqkkEgzNpPlFI
M74nupUqUYCo8BjgG6fDONpDx9cAhHf8xQfYvUXCM3bUoRkctnWAjGiGmXfcgG2pXgmWKlA6Q/GG
qm6wLV1nUrxkEc9lDnktAGhQ6p4EYGZRLtcEKyy7qylY3rdE0lJ02PUknXd91LId84b+G2w28UrV
YpNJVshNrhcN+qzjEFY75n0a7epxpLdjHbmHyyvo815wk+tVAxLsDj5ARhR897xs6kM4d98W898I
TrErO56tEeOOzjrpjDrSwbFmEAgjWZ/soID6JmqYPrmV/9flrnx+NHCT60V4I6AZ4gbHxUX1nWQE
3b5TlLRraJPPo41HRjgLiEPksuqDI9J0/0wRhK8TgH4u/3jbt5e/fzirFWxxx1JqFHdnFCuh1Nx6
u6bbCMDnkRHJqNN10GkexPMYJsm3IRzJNfXbttghNTF/29YFI5ihF0SVcobwGFcACOxEwsf4ytUs
Xxki2/wa5zKbU8BJaIaHc8ae3+dXyvgt61aZ7LZlahzMoIoNcQBdeGQyl9SZhL51dOdJjNA1L2np
P7gpaCUrz2JLb0zuVs0H5OBRzD3xGrhpOvK/OJ/FTRKtRp1lSZn8LaY9mqZxGB5z+HNCZLyENEvQ
bypL8tAI6c6DbSmSNfE5oX5xKJrJY/uC+uHalmEbnmWOPsQDY01WETjP3emOkGte0/xLWPP4gEry
2j3MNj5GONOEpTVw5PBW5zC6oi0YCX3gTFeXo8HWASOgdejPrBUTPaEDLSpsopwfu6EZsv04uuHP
bY0YYa3izI2naA6OIEpjT5VReTO7Q7prw2A+XG7CNkpGVKu59SEWMTjPsAYTX6s0IfdV2GyjGvPQ
iGkNMzcRpcJ5xoXbOc4quEOOwl+5q9qmwIjnOBcTmWYeHMPl/H8XxUkF+9G4GwGa3KRnqcbJe6lx
/0ob96ugcb1DWWgbcwPV3X+HAISOaALWjI/zLHdgJdmX0wBpnY3IBW6SsiA5KsFm65znpk/lTZdm
9TXx9ffLy+bdkOy/6VxuyqCn0I9zZcq8e5xsODAhn1KS7kbw4HHIpLoWVL5QOOrtueDXY0Bu2iFR
uwSix4c5LuLr0e3Lq0o2K/d+y1IwiVtE57A57xP5FuUQD8WZMd4EA9SdnHS1uGpr4j8B77FqrKL8
bcoyl+3qtn/gAavhPglfh5ULueWEMilcqQ9hjLSJ5RvATVkOKUbxCydTeBBs9p7cZM1F3NaMEfOy
9Yc8BM0JFlD8JBsPYrrgzsaVeJmdjWAzgMr/vbyFDBq/ScrqVQdQvM05V7+mvCPDznHgIwD993kb
LJIHxj5QR0U2tnPP7ijBXVACvLGbJW5AKyt92Ww/WekmfUtQHIO6It6RiSDIwLMiPo33dRC2aboD
pj3hvyiJ61TdNfFUN3dxVIop2ak8AH7kUIRM9n94HUFjeEdgaE6iK5H7PV8JRMv+bYLtkqDwu9CT
4i3LcqBxh67oXoI5W3NZtn3evAcEmlUq79idnLypOXTJ2LhADVK9Kd/DTXhdDQ/FibgFuwsDJyzL
Xd50s/oBMhhUdKF0B77ZyjTaOrKE9YcLhyaBLz1asrtaQrlzKGBwALewTS9RboLsAFNKRc4ydsfn
4iltaH9EkXMNX2f75cYloNMNb6WOKmB5HIivMSyo8iaRoZs+XV7hnydNuMkNY3PIoE4GiZddiszS
41Ka0ykRX6c+f1Jwo0v2sFKGOku1kWDPTVBdB0XWuZly92/fFfS6oZl/W0BUfGUXtQ2YsR947lzC
SYvTvyfdQYYkinMJSZCuavKVgqylARNUpzIIpk6S0tcuYTUEM0MV6F3pQj3u8oRYjhpTar0Dn2Yi
VeW++iCE7aB+7hwaB57T/jBs8t8JuYmsQ5odtZU2dF9bSRTyJlVA/X3lNPoLddJyJbjfS42fbJ0m
si5Qfu/h9k2y3Zj3TfwD6ZRKXGH2awVloYi7EEvsJRgEz5NHx8G/AoRFkeyGln3f4EEAe2pyi5S8
EnsGKtHfcmQqP8TQj5p/Urd3vLvYzVoXF8s+a54om2BZdqwFU/g8SrD/w9mVNEmKM8tfhBkIIYkr
mWRVF71UL1W9XLCenhkBYt+E+PXPc75LtbpInnFLy4MkpAgpFPJwR/rpBJhVWWmImQHYvuJRpO9l
clVxZ3WUQUoraO4CkvZmvgyCluyih1Y7F88pmL9jLBuHrQ3KgqpAv85+ShLQgrEHk+OIUp7IHhpa
xE63i/Pd6saKJkfuU1a3zvhP0HZ1GK+9o8PIrMqfi9NYNCJ8pKRqn28b6IYD2PgslQk8mHDXT0ga
eOZOgVwlP7WVU087of1/+f5XLMdGZLnMTNhv1gFFGlw3qotdXXTYhEzV+cI/+/4asm9Tj4tLfq+g
yLmQC+ghMknfsGDs2ZQI5K5ZfvaXMivUCRDuXOycJK96J/fs2kOnXWg3BaWOF/dtRb4O4dPklqcD
E4u2rxP+4pTK3bnDnVLpuM/yf/kUrtEYqiPPd2jbOkcyvP03Q7Fg3GkZudlj6e1Y+KvvdmjYCien
JsiI6OUSyxJFKdWJ5r+CKoHIfC2b+Pa8vGrd6MIKJsuhVPmiMfbG6c5UP3jme8HfgFXqyI6L9q0j
Y+05HoaxA8VpIS5+oaF7uJw7c0g7g3v2HgD7zf1Acx2jduRUtcsdajV3VnXDGm0wJkORYiWQRI4X
8bfK/ibsH+btcX1uLKzt5kYNoNlZGh2PzjtUEkal055z8xgCraOqdcedXt1LMDfXJX9h8ouTZdA1
JXPsDjxuWixpr9eD/mQXEIIykaddiS+graKPyAHpu3Hkei/S2Jp8y12XDESo4RWZ3tL1xPzhbs7E
2QT+jtVvzb/lsWXG+EQ8reOuSeb0ywpZmqF7V4kHvPydbzvWVheW70L1qw2DCV9Qtx9VebeEdRTS
KyTJOfn1TgnN1ixZzkvxGlpD02COuQTbX3CqsjtW7NXcbTVuea43r4Uy4HSIJ5G9W0t1p0rxRot2
x702Nh4bdFloRkDJA+sMkT5ZCFTwoPwOTz7LOtvJXWw4gF01iCuy5DMKWuLcfVAhqIbyaec02Rq8
ZT+0h/FkCyZ+5T/D4m1t/srqf+bl7rbpbMy8DegLyeqitA57Jhiqzi1KWV0BUfFhD762NS2W1ThL
UBpEYTqGvDd79P2RR7L0ll/HBm+ZDc16vThXm5z7d7KjURa+TZuvh9q2gXe932aNB3nOGJJJFwFp
6HkSZzEeerXlng24C50FMSQU3WIPtGTifSt3jvGN9bTJ2I1grUtrtMvL7MkrRQyy0beIUnd2gY31
tFF2pMyalF2N0WPyLQccEnTLP29P+FbT1y96cYRAZU4uAFugaQRMJEgjiMTtnE5bk3Lt8kXT7RCO
ft/mWEu5nCdv+Iut65twoUdeibCWloc2E2g3JfN0TOj30fsJMvKpCHdimtcRt2jc2ttpJV13HVPn
b9SAgVsCusdFC2YoVM8lk8E/Cnwp+dB8r7nITqHG7cTzGEcVv/uh7prHZYEI9LEFsnyZ54SjpsPV
cdv2saxmgH338jpbC2Q5spOvBep9sfYFHy7QLj9XqrmYnB/b5GzE3bIysFmWs44HUjxxU4ooVPx7
M3h75P4btmuD6lImAjpTnF/c/RuEu6d5FDvrvzEzNpyuIw7UShqj4zkoojU9S1lHQfF4e0U3jhYb
PheukiMzDW9GfujB1eUdD9ldns1vS53uZA+2Zsby6s5TmdPpUcdCU4Sd5Gswio+3R7/VtOXViPVN
3iw4cr3RO7chOweL3JmYrVm3PJr6Qi8GOJHY+A9L5kV+93Za/jo2bMuhDYX2jAPQQCzE/G4Iqp9r
mO7EOVszYnmoG3QpmDZwmBt2mdvPav732JAt91yvj+D+jHa98A48HkYfgvJyz0bBBYWZHOGjYbe/
9PmHqdmJxjYM2wbA0YUUtTDY8Dn1nKiHRtJ5GdgP0YMpnhZkjxNuw0z+QMLxek4NmC7ikTynKiHr
EtHuWPxhg+C8oA5Cd4Tj9LN/rqog1iGoecUhtWvMvOWXOdNqJcOEKkMk3UAlVv3KVaujoCMHx295
ZzjJcvKvl/2wewdtm2gNYzLuuOc1HfZHXgmDt9yTd4NyFFJDse8tF2+Carog6Qn52wnP6/MF0trf
50IU8W3r3zImy2GDmQ8NWVZYf4uKlmgB6H+JOt24b2RQLlDPBHj72EFlg+GUhnKD9gYdZ8EQBSS8
G+h4goDqzpds7A82Gs70fuAjpQS38MuLWCDM0sg9pbDX23ZtBJzpnGwor+u9ChQ1fSXq6fbsXw3y
z7V2/8C+ySJbrkwBsZicB7OgsF7M8jRn9d/H2ue/x4ZLtQJdYuBnIJiOmrV+ZgLV6Q07AsHhro13
awhohxqGadF1E+OuEg2ud7k98q0Zv87Yi6i2Z6sjewdNq4lHGQcDy3CI9xmjvnb5oukRd+RgHhDR
esJEkAo+D/TQOy+atnxXaVHKykcs1vSdF2tohp5x1SI7McHrvuraJOZc9JpOM0hjtNRvNVN3IjN3
bPbOsyv34uBwwyKtU9YZZ69zDCyyFu98Ii+D/6vPHnr+7PkQytaJu3cEvE7Khrmyzl2di7UHS7b8
J8uy+hxCSHmQMj/pFjKbNeHrPTAnHgTDyGlOwc3v9NBdOWRbNvCtTytKahff2PWA1X0qj6VJXBvu
loIcFKIqaBcFoyfqtfdLTXaGvLFR2GA347pZQ1MYlt/f6/Btr39BV2UnCt9wNXE1txf+gIR+yWQ4
YRPiUNOYcyiiK28XhXM9SF7Z4oTlyEXZrZ2WOM76yflFGv9UZFM0TOPPkS3nIJ1OugcLMKirR9zr
KQghTtPEdu6uGw5j05gbleZBDYhvDLqfe8H9R4W8+Ziq+2rlOymJrcmzPD6cuiLtUGgUQ8r1riRu
FEyHoOnctfnKR+6ueBrC5p37DwwJID8/pA+Lli0nH2dBFmUQpTvDx3T4lu7Jo23Nt+XSqqCzP0B8
Ih7n9clJ3ce6PHMIpInhUNzl2mi3gZYgXKkQreTrPQkeXX7fy5273IaH2Vg33gpOa5FXv8ImZA8N
ylLjTkNOuJrZwX3HhrvpTk2lczVH7mR3oihOEkQIt7e0rdFbPswCX/lZDg+aJRi0p/fC7aMw2IlI
N5bVhq5Bm6PjQYNl9YqnMXzQ+ktmUBCv/7k99g0XslnH65AUlZsicEubZHB+cLoz7K05sVyzC12n
D7HPQ4ywiAbZn9Ksisq9XOTWpFiBs+ulbtddb7oh+yt0ngLfj1DfdvKbn8dmxfJRKB4P0vTwfpRH
U+Tca/cQ6QB3bTBaMCyOURQtYzNsId0YZ2ZXZXJjzm0kWtYPnUT1EsK2cojm9r7Ov5rsUALAtXFk
swR801xPkhZwzuot8+LbM701ZitIDpBVzrkDfw/92Ck+mO5jtrepbJi2jR0D9Xk2ySwd49RBYfgM
bVkKctadc3vDAm1atrCSGaC+cMvMl0XEFmBWU4+tkZIBZElBcr/Tz9b8XD/uRXxQkMFNG5FPcTi0
99xr38ygOgD859gJapOz1d3C3CXnY9wE05u1YCdnOISv564NG8NjcGHMjBkiDk+8LI3x8LkD/9ha
Wcs9VUbBuJzKKU4h5SvAvjrnexDbraatU3QZlI8ZgZ2nk6oiqIDOJ6dv94jgX8etcNeGho1N0E5k
RcSSe2CkXss8eJuJuXmsQ/POUBBGkkw/ja0XnBvNglMzUzcqULQdDeG6Ryy98Yk20AN4NzAyp3C5
yQN38Tt/PmZLNs7DXWjr9bkY46xXYJZtTynfo8/ZGrK14ENAS59P9RQHIv2KchZsb3P47fYOtNW2
+N3DQrVUinBcdo3x26QdF+9b61Dv0LOWawPp+rQOFs0ajHztIx4up3I6BAOELVlhh9a903fj9Sqt
g+/lYMCEgrTOrtb81rxcd6QXO4/og6CZOZrn6Qew4pzkos7HZvza44uW1Ty3rmngY2G7rnENTz6H
Q7XsmOHGjmljdcDCD9cRzhSvoFZy8/e1dx9Oxx5NXBupM6QBgPEkA5zGzX9MXH0LZHX2aRacbk/N
9dh75cJmw3VCp+w9YDmvSCD9D2hi1rvKEJRWcR7EQq1fzBB0O11trK+N3pk8MBsMIRvjFkek5tMd
WPN2Dq2tpi3LVE63+muAryAUWc1Woaj62KXSBuysrPOzRgVjnKvPy/rWNQtwxxcV7ETyWwO3LBMk
BmMdCDS/LNo/OeGwXJYpy+Lbi7sRM1ArJi5zHba1JIihluY85qjY+IqHsnNw8IpDrai4HZlsucK0
Z376OeuCDw7bufptzYu1//KiIVNL5IyXJR6eW78i0eR44+X2vGwZvXXmKpihVg3GPQzs7ioF6Tvy
biyXiBTr2Ucu73Y3Gx9hY3V6LatizdCN53wYXBlVCMFvt7yx5dgQHRANEg8ChAjSHIAL5s6N0nq5
lO3w9+32t0ZuBclqAcke+2/kkPUtkkbvTPxWu5af8go0d8u6TnHmzoAzok4RBeF7dJavNx7atENp
NiP4ptK7qKJocQWU6x3UtNWhoYc2MmJUFFU3Vble6mX+jiT7V7aXNLt+/J9bcGjDIrxrbVXmBDWE
SJvmW+fwi7fM31Du/aXK9vRJtvqw/KmbRlRUFdRcil6eagdSfq0DYJ35Wof53RGbCYnlVCIstFd1
2XppUnnnCv/jmO1xpL1u7qENenArsGgQycwllE+lO54L94Hnh+6ZoY13IK0p1rHIGhRI1Q1Ib3GL
Q3yzZzXXmO6VtbUxDyjiVtVsSnIn2vxeFvxTms/3pB8/F2P+wZ/oQ9Hu0W5uLLGNgOChDAj3MEl+
rtIICco3evXiTIcx6qT/PbTG/xVfvgikoCie9WjRXNR4JQsuup4AAd+2O2/dGx78H3DoRfOyaYtA
Z717aSiI2gMQxK0jMkW3x/76ph/arEFhXwaBMNxcRqW8c+WAzc8Uw/dRXemWUFcbkbYvDxqVdTBS
cBI5XZi5l3TsHTeqGgeSr6gzHfvL7Y/Z8gjLn5kjs1LMyrvkIIhG/rIoIyDe8xhPotXn211sLYbl
zwrlaQXwce5FjMaJsHGLOwgQNsdmyIZL5HIwkBlaMUMzKnDImi8/fdTHPB8auw2agBwf4lbXLbOI
aeG8E+lSxmThh1RTeGiDJfK1BpIpxdRUKPA8dW1a38mQexHo5vesdWOBbcyEyZylNZy6F0WXJ+Oz
L90wfq47/fHYBF27feFpjKZT1vkDWDk6QR4hGtGZUz2Pw7GsRmgTBU0M5ZkBG3CmQQFQdw9Dqkj6
Zlo93jwe+wIrtmVm4QvADDAgfy3PBiJ9b1YGzePbrW9spq7lwHqdSKWnGa13/AseIuTlfz7WAbPm
zeAEud3Nho/ZIAldNG3VFhA9g/jtz67O/g7XLt+JEbfatvxXoxJg6UcYqXJcdWq8VEQ8ByHm7ZG/
bp/Qv/7dgAahdaWrCq2XqX+SnvoiMwRcfSvk+XYPr48f6re/97AChVGxPvcua+sh/VKWTtwTf+9q
tDV+K8KFwEE/pWBAubgapz7BU1BEiRiQHW/3Hte3PuBqWy98LB+qIu8b6V5yErpvaLEMP4OeNNmO
iW41b7kwLs9BrwNHJCQ04XPT9CAV8QY/PORf0Lr6ffSpB6RjW4CQZphC7yehE5Su/h/Nb82/5b6o
Ru66ICt4Qj3NpofRHaf6UkzEXS6jR0bnUDZM2CAKqD3nKkSlUzK5LZkuhDcDOQ01I99vG+nWZ1jn
8KRmQolfiEQZ9imdeYnKvry79LRrd1A3Wz1YbuyOc5ga1WGnbhCoiBqgiW6EbqZf9Qe7sBESnUMm
wYNMJNKV2f20gD4i8AXyWbRyz7fn6fX9FPwnv1tTNfZrrVu/vTce/1IV7UOu+r/mlSZLsRdqb/iD
DZoAg0RWpovSSaUK8hlFPkUXlS3Yy25/wVbzljczpGzduspFkvf1fKZl8Cko5Z5C0cYi27AJ6GsX
cqhd/5KWYKWohPuGTNP7pc75Thpra/TX/1/sRXphVVehliJJA8c7izLvUSVey/j23GytruXMysn1
AiY0/zLR9oE52Es7rzrTVrwbVbPHbr41R9aR7Dbr3NVS4MS5ErS7aRVAXLEn7+sCQLrb37E1S5Y3
D50uxzCf/At128f/jmNgI3e26+vB+OdNUNha7jlIQ6e51HNiimn6LBzpJtMiwICDW47rsfyNngfx
Thfzx34Qf9/+no11sQEUujRtgxCDXEQDrE9eTQR1hyAi0X2d3QW8gFzb7Y42Js6GU7ARD1hOKfwL
0mq/FAUlUT/uajJsNW4d1aKRdByDbEncbFX9p4FzyN1GgEC05FDqAqJKv3tHzqmfpZlaEjpPoHU1
KcoQT6Xp2c4ptGG6NqRiCMpJ9UqD7/xKYnrN8AiSNZcWP27P/1YH16l74d5giVOzDlKeKAi2XcyV
tI4aSHqH4FU/2IXl4yQc+hG1hv7FzabunoSgAyoNR3BWmUO5cMEtB0fRLVWpcnVChYOlNVMTuknp
lX3977FZstzbuPNShGLGNgXp6WhIcVsQCqWsWd+5B1faOq0lDTyvWjofp3XRRGxW1cU43lcUzu5B
uDeW2sZckIzjvXjAzUQKasYzWVEIFjkySFmEN2/u7GxXG05nwy+aFgXorkJgAxaH6Tug6N0bD8X6
Pw+thC2VZ9Ju6QvsGUkn2rc6J+Sj6fsAz9OefD7WA/vdIxp+ZUrrBfjdCvZjmKFMkTZKRauPUtnb
PVxbemVDtwEZA50Y7Xvspi7VH/MKQUGTzRde6o/Zsld5sLUKll/nGlR4sihFIlKZ3ut1cBK+Cr0T
FLyeERM2FgOAABXi0oMvYG2PZzMC1kbAKs41RHXOYD8KTxnitvj2dG19iuXdlIGju8uqJcmholOc
XD2i5DJA2LwctFjLu9MZbLLCLXWiQHHSQl9idJIiLb2954Utx7Ncm6pVz4GS/wv1G5zd77w1+BGu
bXEswrShGg0vPO5W1wsvJT+lWMHw5wbpznVuY/Q2hU/gB7j8c6RLhKnephNoJ1XoL7Ej2vJgD9Yx
LcPREZJz9+L3Di7ToMdAjbH5nMpmj49/w4Rs/AFIglNKmKSXyQQ/qgB8uCCzFzv2uTVB1/9fHKGM
QRmpXClPJIEk6Im6sikjuRaTBi8uSCkvh9zAJlTp1kUEs1ivmUlsgSfAirxzX+JSd6x565Q23cSQ
2OM6MQICPZEmY5efw3lEf8c6sNwYD18gWQQnO2R/wnyMq9qBvFsINjpA0W73sLGv2tQqdO4y1LsZ
7NzlGJxVzd6CU/NxyB0ROUV40NcsZ079kIWQo8C0dNm1FiFEdixjaX++/Q0bxmSjNhRIROSqrvnn
rgU+xoC3JKqkwobXgG7pWB/WlVrSpUBOLNUJoYhm0s6U5wEFwfdOJ/dqBTaWwkZsNCPwdF1amjsz
eh/yvvw0NNOp6XyQ4/V7BrU1Vde+X/jdJOXIFE/nZFCKQ4nGGeKG5GM0O8NeFxv7ho3h0G3jKMoH
N5EVK7/Tjnpz5AQOzXZWe6v96/8vPqEBnWmJOJUnHVnyIDL1uOQf1snt9t4oNw5qG8fhymmkLqjH
kmkA0LYx2PQmwFLuO+ZPceGT8r4FY+a323Z1tZ9X4hob1NEUwilQe+QmHRP+J9GOkD7xsUu5KYAk
clrADOtAtcn3dpk5t0zAOrmbFIKBxvS4vahxeHSnXqAfKK4MWY1qkdtftbVGlsNPeNb1CuoEyZSJ
8iSbKT2PCnIMt1vfWCAb6aG8ijdjETIUTNHmqRPzZ1agcUgC529M2ORRNpd7OgAbs2VjP2gbgI4f
cVriLk4P2ZuahOw+HTySZtggxXAMqStsVbyc+EQBjcoSkI0WkdH1cAetsj0Nl431sLXwQOWo9Sgc
loDy9Qe0ANhDX+GF8fZybE3R9f8XDukufrZo0bBE+yONcddGWTAZ3cvs4530dhdb47d8XudtWwbz
6iaEX194p6CiRcRpv/cJW+1bBzldVm/FKciSHPcvsLpWzpvelwcjKZsqhzhrla2ep0GKlkMPfemC
qnwvxrHpdp53t1bAcmnUrBfgKZmCS5oGZSKLZkYhW07eBSWI1Y+tgOXRDDnN1JUlS4hDQHrZKdfk
58ITeyrMG59gs+YMwPIbUyk3YWou7qvlWq9LoZ/0Dpxau5KNG8tsc+dAYZJjm81Z0hiIbagW+wWf
2zY+NEV/MOgUzohS5oElgyb6HzJqEKaGaegeWwGbQScFmSarpDMneQgWLd1oJyJmN6m8Nf/X/184
MTDrBvBF6V/qpkWtMaqoTsT4P+Q4Ljux+FYPlg+LAAzWRVuzhOpMnRlxAvCF40T1K18ceuAVNmqs
q0nl8mpSWTSx4d3QgmomaPI92OvWB5Dfp2giUMip0yFI8kWAlHvuhydTZSbWSBkc2+dshToToAR5
BT90kirvrhlWkL5e1ZuP2aflwrTrx6p0c50MbFRd1EyimE5FN5c72bgN7/oDNybmEqrdK2Z/aIKH
zgEnWOCTPT3wrdatANwNF1/ULQ2SzneGqEJ+I4YOXbdzhm21fg01Xpg/QIFe2s4QpCBI6r0z4Zi/
BTPPp0MTb2PF8rIHn6SQmJgrJs01Q/l25tASut36hlnaKDGJEuCFNPXV6CfTQP5PyiTEO/vJW6AJ
cruPrem5/v9ieoQcsq5BJjSZmvxvAkTv3crMnsbn1gdYh2/Xh2mLVBK50GtRujQl9AN630WKrD+Y
X7V15SgJICU7cvhVB+1CMDZDqAOU1+7enWcjIv1PDfbF/Aw5bYayz4KkaaH8SAfoIWQTtG798XPv
ZvyM1589Qc6tpbC8uEl7LufcBd09QdlMlOuV+G9QXE7z+NBa21ixqq/mKYXoVVJRjSiLEM2dB98R
Tn3M12y4WCeoPy5pT5PU4WDOHkDIyk7lUBxSKuLCxospOpiyAPkZcp95+IUZf/obQcQU7myjG+Zq
Y8W8Ms8DIEvcBHVKHiSfq09NN6YRqZdD5W/CZtjplNML045eMlXh/A0UjiwKFp7v3Wg2DMgGi3U1
1J5J4K2ItOqpO8sWYNlzm81BdWyzsEl2OuMriBm3QUKB0jAQSjiN4NE7OPvk950o91lQNkMK44FL
RUNxLT+u5vmjF5bOse3ahomBRjrsRzJCK4AMaxsBQwSS65ll/rFKBWGz6eh09BV3Zi8RA3LzDRLQ
Ue0fvI5xGytGR+xDmYGmwjTPQZQuTvkW/CJl9P+4Tr7uAtwGi3VSBDUvPXSB+vXHdIWyFVTdm0vN
5V4h9VYX1oHcCMJUi8o9kPk5DHq2yKUs5KxUk+ffspzU+bHFAE/d7wbFsprRLpiXRJR0lO8rBiRr
hNOu3itAfD2tx21dOZF7grRZjnxYKn/kQctiCpK4H2PbI9ddK/Xv7W379UQStxFkwixQS6V4IBM+
6PIrfdGmMCdF54//PZQRF/T3dbDjIlurYx3ZrITsrwo4TQYP2ku0wUOimgP/tJaufLr9Pa9vU9zG
krFspEUDYc0LGRdzqbI8jYsi33mL2xq/dWFGoTtL/dYxiXTkGKsWEIoQ5cxnEGAeezkGbPl3u6oW
QInNEtIEsC51kuGiToxX0AfTgK0dmiIbSQaJ5EA6E18T6evmo0H09ysYD0IQuA0iI9D8LYHRXBMN
hlCIbAV50szp917gS26Pf2MVbAwZETL3unzxLtLgRmjGTpz+w+aU4OY9FGtwm38nzXxE2rpYofvS
UP4WUqFs+jg2jjwWjnEbSwaG1bZy+8m7UBgndXx6Ac5uTx5nY+uwOXbywIDWtRT6ztA5Bwmma1DG
VfWnvKh6SBdCWOn2Qmz4mrDcGVKq4TgK8Iul3CCmREBgTl5o+n9uN7+1ztaZDU0PqHGoEOucsk/u
FeY4Y+nBRbCHvNoav+XOzKkyd/WwylDg1WdluP5wBWo8Hxu+5cndONCwLWGmAJAPl9Qtu8ss158A
igY7qNON8dvIsbwuV+aE1LtghUGbxo1I5k6tOz6wcTLYcDEDQHc/S50mdICwKQv+0eX6cyqm96kE
ceNA/Icx39XN3Vhrm4enCuTk0mw1SeutnXcO9ZrVJqJ86jjwDRNHBeXtVdnwDRtFJllThVXtXY1K
/khV5VxY2bC4lPPnhexiybbm7vqZLy92FHhjoKTTpKHzN1f9kjVeg5BvPV+F7bwBvrhUeg/X9+on
Mf7HWyxyS8y0Tv5r8rqYhdX3CqXKpe/egflpxxa2urBsOVND6IIvu/iVzfzMmPuBKvUlD72TmpxD
yXqI4FnFCjkU32qpF/rkDgaHnlc9j/4xWU80bqWBUgFootsa+tSWmBQClqDzvKZHbl5o3Ao6gSN3
QRCx6qepDX5mDa5cFfH3ItpXnRyNX5fkhSlVkLSHMxD91NVtMi/lGKWmPHTnQuOWnQYTOIEkkrhP
GdTIolm6zamQ3SEBE7R+/aQXQ+8WPhWgoNRPizfNZ+HSDwGosXeigFddDI1bh0/TSiI6f9JPPWqu
EBU/i7al0eICk+hM76FjWUcSF5qd3rZWwTqL/MDJ8S7N1HMNHZPhlDkO1HNDJz9ELYWvsY4iv/Uq
p19Y+CT9zDsB5DBEJp+fbu95r26uaNzy3rmHqDNfh+o8gsPxyzggauJ4pL4bu39vd7AxO/bLqoPi
H8PwwH6u6KpOayjLPiJeyn8da95y3nEeiFeXFcbv8DdtOzcfip6MO+nnDTuyX1CnwYdeWNFV51V4
eECS7alJqzYSKainkBA6+2Ty33XVHJyPfYzlz6s3ZcXqoL/Wo+OlcUgP1Smw7x5r3XJoUfWQJat1
ddazivGofb/0h3D3DMpgv3tzLVpcQMVcnXPQ2Eu3++WbPSmGDQP1LV/2HFIWAVnDJ91yEKA34PsO
A9c/DXRYdibmdW5TDN/yYCHbYu7biv/VgGgdSUnqOryrT3rwMvEY0KZQ8lSMgwty57ZJ606e8loW
1XTqBG/94gLiXiSRdkaz9cGWu69Ig0A3A3M5d+GZA5LvSBQZHHpxwqda/q4Yn00OfcwzJXMq43Cm
xWPVr8tj0U+uc8yO7ZfXhnaqhXJGea4lVxdUCAVfl4KtO09yGxNkP7mCkrpr8hRclZBZwSLRkEbl
mn4iLd2JaLY6uP7/4myqSuan5ZyX54rnwfu2AOwLSO0gi9xJ39/2xS2Ts7kuCq/26AK85XNPVxEU
MSQIm9YHF2QYNidQw+ddlXDHaZFIVVlfri0gL2b1TpMBBqY9KcCVxdHlslzMHWU2LbKgT0hzt6QC
y+DKp1PoDqX7fPtzNw4BmyGDep6XFboST2uLGu6lqsLPtUz3Hvq3Wrc8phL+TJCwlc/NgPJYFqgp
anP6z7GhWw6jIWfVDeClf07TruKgd9QQMyWev1eWcd3b/0BrQdTYCm1NOTTLQLj65TrKCS9Mgcxd
3pvM7fTJn4OSlvd1YMwex+417vyzO2bnJsGm7Te+NwXPrC0/STov0VxXj2vRtpHDzJdKzzt7wJaF
27wco85HSVFq8rMeUAnXBpGY8vtWlnHe1YkEzywv2scsfGxHvgNn2Diu/+DqIK7vFqTpflYMd14E
rHeLrhImxZusLh8Hld37Hd3Bx2wtm3VUQyieiQUK6D9xvU5Yu74TEGrmXv7ZZHsQnA2ztl9hw3FB
UA7HeeYZCvJG0J8B8bYLPdhq/fr/i03OFSjwUrVAEJOnc4btJUz1icsaWIdjcfF/hvGiBwILEyhB
Hp8VSvGzU+758xCVZNoryrp6yJ+mDEry379AQGTIz/joPAHwzd9z1ExBopU258oE/7IlS09kbYKz
ESgYDgfIEN3eD/zrrvJat1bEiRLbPKT12JxTo+csfa4oTT9ki1TYdpxq5GEf5W3TO/nZoDawr86c
ZJP+qZfMyQPMtoZETDKN7dr/qJDI8P7Sc83GiKeCfhsUyRwJIht/gMROszqh8u8LU83i/UJCoqoz
HjUBvYv03NfV91DIwu1iB28XzXIvZkHzzwAwGIDk0r5g8gcvhA8nW9awGU+O6rOwi5yeshB6z4ah
2HZPQmxrW7GOTOa4YOUHEdrTKuq3oAzHqQ/Xy5a8i2gPldVsl5DndbtlfzxKEGBCVE/EEzaXMAIz
pokCBwXPt1f39aOf2YoAK4DLsje+eAon8x4aG2+wSb1jPtnZoV7fNZj9AtEymdORKv2sXXMHbUEA
HDvgpQ3pzYXyQ5x0jIX2ecjGUc5h7z6TanLwGCjcE2hEf9yeoa35t87DWXpZiaHqZwTH4QUFvCbS
vq93ttXX55/bHD8DGCN0twTp06zL5UdpnML5PMxjaLKo4LQwx7IyNnijgubIhKIN+ex67r8GxLO4
U7R7xdRb32BNf8PwSK1ACPaESsW2eUQ+X4kvPYBG/N/W9O4hUlYGYujftz/mF6Ej+gmc6r/cxzm+
vbqv+zE4eH9vVPZ9Uzu6zH80C3vjTr9qxAOt09yJqYix3+68lW3t3NeZe3Ey0HEA5DYN2dOQ60u+
zJ/F4LFoyupTBncefCB907C4sHTvfrr1WdZhZ4qiCDLpFM8Cn5U27dta6M8rLx9FX1ymatm7u231
Y0XSGs+lrc7M9Dz43r9Dw94GDKmUwPsgdf2IPPKR5D6W3rqvTu7Maift8meZy69mrbpLm7NDzLlo
3DJfXGWXeQlG96kM/4+6L2uSE8nW/CvX6p26OKv72K1+YAkiImPLiMzI5QVTSikWBxxwwIFfPx+q
nttd0Z3KO7J5GTNJqYyFxfHl+DnfAo6IYYEnPFm/ZPWEg9/MHiK3HdXaFXttE/NuSrL35dD10F9+
3n3//dBzboEKztyXUmYxfdUbERnZ/ZLxbgEq+PnRP5q9b1Z+Z0SYLFLOXgEuW1kZJBgsRb/ZJT3N
6a8RwDB53wxrVdgdVnVlX/XSdo137AAmGzLeeVl9sgb9+yjZuS3xiqEZdT5PWIMq5zw65t0yxgui
Vl2mHQZ7ipL2s1N98Dhu672NmLRZuP14NWbDqbw87niZeU6huvjCJjP+rCT70S3dtBmDCRytDVNd
Cw0k3s7d0UKccm08AqK3XrY0vWw+ab0Plr/b6m/mwEemb6zxqjezHlZQsfgfFAs+uo+beTEuWaON
hTZeYcc3f3M1Mb7pdqpA1yqliv0xRtjjgPmGppxi2fzSYuj8S0mYTcjyK+W+ujoI1q7m1l5epZ/V
KD4YNLeF4Gay0iEbauuV0R5onjHQOdvTsn8GZ//7z8flv591nVvnFavuHejFVeN1bLqNVcTruS3P
y3aP6BAqLdrNz0/z71ct59aGJaZORdyqNV+XVWuZ4HmOigvX5j4CzSnKe/Jqjra1quVnuYePbuxm
tqSNspyuV/prGQ8Hw3YCiLo+mFO5XW4s6T+r5n7Qp/+lVswG3aoHXV0TuHgFsSU0f1wIjz9vtg86
wG2t2JpUPFqiZddZMz3X1PymF3djpQ5Z+pn8xw9Q7L/uyZzbEnFsxhOr+oJdyTh6SycDl+GZsOQ4
wIwHwqNBk4ttZ+e5B8mzlRE3nxQIPrq35fV/CmR46lJYFeK8cmhXXNcDqVvbxBav1vBLm2hUcP96
BpXKDirQxXAdMmiE5Q33Gt1NPjn4B/PzrZWLBHAIXm20v+pUd7zW4EdIZTNPHz+TifioZ93EQ6SF
1ovWi+HaJYWOCpAh15kkVfjznvXR5d+EQQp2w4XuZMOVFFXp2Xr5kHDrvKzHPz/+R0/3JhJSNbbs
okq6azPyFSonh6XMKksbsqNJ88no+KiFboY4QN7CWritV91q+rsUlOMzcv/qk0Dxgzu41RoZW6wY
LuH0Slp7N2voOMVknEuzfsGiv/p5K31wB7dCI3ZChc3n3r2aWgGNIh08yWRq3n5+8A9mwFudEWLJ
vBI2kdfRaq6GZb8vg5naYBYbnf0/yFZ+dBM3AxkQpaJKY0e+ZiPYjI6aAhMQjeDnN/FBP70VGqEO
pwZ42PZVFDZc8Tjr2ucaMMEnA9brnwzlj25gef2fZiJCslEOCK2vTYMyOmo81Ddidfn5DXx08Jth
rA99wywnaa86nx51AocTMx4/czj5qHVuRrEhFRQtmrK9qgGoRr1OxGZQ1dcqjj9Tuf/oDLfjOJl1
Fad6e3Vbu/B7kgqPK7DRLCZ+DQMAlMtfm59CAscsCru9mmOfrAYl5L2t/xpT0nFuhUVaBQ8AalTt
NeWdXcB+Dy59/iSSzyy9PohsbrVFJNfNacza9oqR5mEJ/UJtzctEFVCziqAytlvijb4Qn4yHj053
E65LG0JOOTM7rGnZUx0nRyJxmiFZl9A1L0V+1nr7ruaf4fs/mENuVUdiB55agAi2P6Zxk9bRVAwh
bDk2c2k+kO6XBJHxkJbe908jUEmaFAMI/VdgLIVvzUBHpwao6r80BG9lR6BCKoQN6agrmFKTsR1K
2RBw4eq6/OQEHwySW4+fJod0k9aQ+urYct8T4N6GuqlDE2jvX7uDm3FeFXUsE4ETaM0gNgkBrj/L
43n986N/9JBvxjgAYglI0Fgolv4khwTiZnKESHi+gvBp7aE8/8ku4IMl9dYspmhcAWKUXV+X/Yzh
DhdmZ+eu4ab3y2HlLdzNSqbS7OlAFv/fTTHFcFh1smOH/Ngvz+m3qLdJtBC/qiS5UqD6j5JBe7yi
vwYzdpxb2FtvgRwFjWr9msWZ8KxeBUbZ7Pu5uoNP5idZxA9WpVv0GzHnueyrlFyLeLBrT0GUZ60c
qX35eY/6YJa6xb9lqMhbDkhZV4nZKCvJUYxi8ATips6oAlLbr2beHXKryj8JBT8YgbeQuIxyqhu9
rV978B7ObCowOIRLyLBKi0x8Zqf8wUC5xca5OVI+6TgaL0gyrQburgQ0yZdKB+TDtj0tzz9vvQ9S
GbciJFRxMiZQA772TXGGDgLMU0x3Zbpyv+RlsBpHrpN+MvY/aribsZ8ppvVlLI0XyFBsDeU85DPk
E7Ed+HEr//l1/F/Juzj9uY+Uf/sv/P5VIBOfJWl38+vfHkSJP/+1fOe/P/PXb/wteheHL+W7vP3Q
X76D4/79vMGX7stffgmrLuum+/69nc7vsi+6H8fHFS6f/J+++R/vP47yMNXvf/z2VfRVtxwtwZr9
29/f2nz74zfGiPUjAfif/3yOv39guYk/frvDBmQQ//ZL719k98dvBvkdzCCTMcMhFiCoSxlWvf94
R/9dt4gJW23bwVmsZUmpBMrKf/xmmb8bDmiUIDfopkXcJcsJ6aEfb/15PLynw8JVN4Al+z8X95dH
9I9H9h9VX55EVnXyj9/InzjVf+QEXINADtQwCbMpDmnRW6GSbqiphRpt6ZslfTcdl+3KVh76Sa8f
e+N+yOfm21wq5TG2t7K63ZqUTfcJ5XqkihRGVK6zlgVdjZ0O0xUNGGe9kfuW1pqfj2a9yqpMRrKd
30rLKa6utct1lGn7uNg07kEZknuVgGoGRFLK0tgPZJw9QzZilTgwVl451ugTVDJho1Mqj+hPdhkX
u1yxZOPO0zMaqF91g5H6eoOPGwqWlyAFryuYenngXOaHH//wFq6GhPBIptq0Gk0NwmTdXD7KEPoR
w25iJ51NsGzWUFsmzLjXZx04+iZPAyNF4YVAETQCgC908vVcAGivkfhikTQ9wrU6CbGBP3bQ1Q1y
8WIM/FE4fe+x0cm8GaTw0NEr8AvccPphClkMaYRtZ1R2eX7HF/a7GNjRIMNm7lrkxnR33tDMht3t
wGB2MdabROUJrjZ294UKZ2Qgu0Flm6SLXY+oBHEu5ATW5my9j7UMCXNIRAfd9GLaO+Fs8mcpWidE
83nK54ZqfbcjLdo0uypNgASs4tyHq/WmhIZ7mKH6EKJ24k1uf6f1xUoMNeZ3Z89hdJAAG7dGVp/4
bcMOs0F3k9a4m3xU3lig+9hVB/VrlsGU1h5Dx0Eqy3BhHwEx5tHXS9F7qqp7X9dhGTq1wGHnWt+H
VAD1agLQn5VmG8UlHDPjpg2sgUID2RKZP8eAKylxMeXFcFXm1dC9DAjpXq1G+E5nhqj0mV7pFveT
iO9hOfNccWjQ553reCN8povyHPdqG0tQMzUXIC5V6SEgeMSTKUAKbToGJLVVUFL3xQQ9IzJrWw9i
ji2EPvkgttzDWKzRSt+AQiUTRYAuGtRGGupmERTluOJmE1WAM9iDtoOTwgZCJ5usniHY0rxWyXjh
WbnNs2ojhThpxV709bFt2iMqqndpTANoS3ty0iMRUyxnxbYRw4FCZmfuqy3RTPiIWse0JkFRPOh6
E5X3s11tARheN1SEejIHljYFxSwjtxMrKEukgCnGhuZV8iEe3toJfGOriwyVhL3zDNgUeBXUMwVd
T40JPYd5rSf5zkz7oO2I5xCxV216HtJqT7vmqM955AgSTYw/2WMV2kIGRW58o5VaxVm+G222zXIM
ZDWtYtF5Rpl7VLEoia2AzwYImGWYD/F2KNSGp/WmyCiUrcdH3Sy3tmCHhBvIdQ4AcFZBLUdkpulG
mHlUjFlkDfkOij0rx+g9gHvgVFEHQ/oK9kcoRhs2VXPgMD2adOrB12/NeHPHpiHMsjWMLdbLS2VS
r/oe1V/Aa0jDIO9frw20VtubvtNep9heAT+8wknXdT/5mZkeGqJ2NBvvl9dLwz4SLbufLLapYw2a
xi+9AfshGDUA2By23PKWn6Ws4UwmtrnMIsPB0dPsC6hcXt3FUTaWnsBrlhsYbu3DYzMwcsOjhh40
1QxPzzaCz7UHnInLYIFYrLRjnUFcfPRjm200FUdJNm1Mo/KXJy3GZKUgi7ZamgN7g6Av3DUz65Bz
++Rs66Jes6zaQyhoFU/poYu/SIK+5w7hcjKR7JEO9K1RhL3MNzl/tesMT5bc8dl+Xq7Sga7X3Mso
tSzIaDZrazZDS0fg223g9vNu65jS0ixiY7k37Q0sCT3WsG06uhvzbbBgWzXzrVuVT5y5lzyVoM8l
YTPPngV/NcYsnxjDNVNO0Grz2kQWeihQXM53lOCKunIjyjEcSyt0DdCXSmenjUPYaW1k5W3gzo2X
ZXOAkCQgNob3yH40k1ELX877yhnCucww9bFNUsz+rKcg4jq7Zt4UeKszUevMupelKy9tjjpEoOqT
a53HiXmwZAoLmDNUq0aXPk8vJGaRSdsoz80jrF2PlQUUgaSHWpT7dED9xDoC1LSdtfQ+2U4svZsE
epG0dvNQnqaM36MyedTMNJpbsU5S13OnNwGVKzWbfq9FzpQcEgoCd1NsrEELk2oKSlkEQxeHQ9X6
nYPpTwvdpgzjgq5NBKJmk4Qg5cLLT9vjry+scNiimuvhUvcNJguMZZkNq7I2QofOUZxpYZ3MT9No
BstEvPzeZ9K3sVprrRmiI2xEUgQC4zGZLUgQFXssqFDW3rF59F279N2c/3ibcMt3aoWhr+8NrkVF
l51apM6SEQ0D3/SBrw1oWMrC2Y25HTBWbmzT9eDwaww6ipnTVtNZxJvxK6XcJzI72Mo4puAvm3m5
Zxxmlm4K1fME9TuMBqWtJM+9pVOlUxz2TGxTo38sBNvG3Nkx6W4o2st2snAQI9yhpU/cBnwtzNOc
bq0ZSdbYfiOak3sghew13dmZDuZNNHZRPzWt7qtJC1lSnmIhd1KOD7qY9k7Ze1S/G+iqwVVT/qY1
qV939Yvmjqf5QHvjSQlry2ke8vhccetFIyl43vzUlfVLYlWRUog7iuws5yyDIKa1wly3tYLaYaHG
5/1Mm0gfh6su6DkFqxSuLIB/o8uQNkCh32fTuUVNiVl7/M8FgULqWkhnLbQIHl36TeswyVKIqlKP
lTXcUr8VQHc3wvJNTLcWX+lTKK0poBIxUJ+G8ax5yl6NRh2KAY+k0Nf60Ab5lEVDXG0Srd6q3Di2
M2zUHE/xHO2YY6Kmml8qCMOK+s6kM8DVM1YeFXZHaRQBxLaCOjdjzx5kUGbOihMz5O3sGz7ceDbt
RNesI3u3wURUxNvJzqO2pxsJ54RsbbPUnxK1WmbmRIMdk9V5PW5J0MkvjEc0ire0gNFRryorv3fH
9VByH6o9Zj0GLdwuOIIGhxbemFhQUXI9o63CNE9WFmM+aps/XofilT90yaaMma9Ne9OMKGpeSy8g
8r2v4JtY0khocbj0HLqL2be6t/zlKYAduAxN35bVdnLY+3IxBa3v8sQN6MvUH3XrotJq3YzTXmpZ
lMf9uZq0Eglr/ty+pUV54mZ+PzWz4TVMPtgFjlm7nhIgWZXdI6CL91aV7tzhq+1ASQyTQUpYlBWz
pyvpg/HlJe9L/y4rfiqHGgqb6VNsn7SyjpSlhUM+3bt9duZMnnNqv6Vt5Az8ENfT1hzYXQ1LdrCU
tyjr7QYnsmeA8+I0qvm4akjsT3nmtZm+hZvvthSQbmTN0TEdROKlr9nvZV4GtuERE2u8zjwHogLx
aHoV0qkMXU8kFRyW8l01XWenwETOgyxLQmJMG4mgpF+8r0EDtROswU6y6whQh7Plt9kqP+bUK+0n
kg3nJs/8Tn3TUtvLEQT2+h14MR6xUazNYdstul0vEdfsDNMvDlhleVVsQZY9mlMXTbjkqd3BCHeP
MsGu5TyogFrOq26H0ehDgXYL2EHgtbbhLxPEXIH7UI4brbN2Vt5FjFchdI7XFAMIIl8Gq9eaA+Al
8TAx50buQXZ8qzfjZpjEmjbFs+a4a7fC9DnpniLJORa+LYjXmDQyOd1xiIlr1vBAHFRt0c6Txs5V
cYQE3bEy3XenHa+wH3+bsvrBMRCXQTJ6zMm3sXpuOnGyXPTEtC73mt36iWEdDS2TmK+Sa525UdbD
6juXXyUr16aNCEPl983MN8Df+myYVrpId3FV3VmV2ugze9AyNAIifA1z6Q+n11mLJqML3RIro2mv
+mHcawxRqo1Q2vU6QOe7sVqlpnYeJh5Ypb0icXJ1YXrlKZmcjDIJ+lp+tdrqzclD02jOhuW82En6
SMUjmdjFqVaWowW96yYea/tH6dB1la4mTKEF3m5tBZGYaTgsCyEgR49xAMEs31bzXd/Hj22Hb4zO
SyOdFzPVn7jFn6ckeaiVvMQ0OdgQyyyMe7ernk1Rngb7NbOGXdYk53TWvyXqIXWMrcMUhkJ8tc0E
QM7qDTyXsCMkzBhPPA4LkuWNUfWP2H3UFUf4uU3keI6L6bFix1zRnZEVJz0vn810ujRlve/q6V5h
wyDLfQ5EMVrrEaSME7H6gzWn54qOl8kFaMb4PgntcYrcub1vnkyTv6qGv/U1Bltu+2Nb7gcdQ4Yn
D8vKtVznchdMhzibZm+Xy1Ji2jrJ+4CdhdYND02u7hHxnm2OrZRVRsvXKr1/XL7Gp/ixmzhAvHI/
5XiWSo/awnopGD8l6ETx4Lyk9vxkqu6MiPm5LtoLzWOglmav1RKoGatN3PQHUD0f3bF7zNLq1Fsz
ItYM3Vy7d1R3GXhxAuvhTZ+6C4tPBqxIKpIeUlQdRP8wZvMT+KLgKBSnuaAvku96O19Phnoq4/hi
IIxo4w6R9NcOO0A+iNcJEWfawWTJfi6cPtRKElUjvbj2sM3c4o1Z8sSKsEm0+6aF0XoHtovUHssk
NMz+tHQKgFQec0pflseolf3DPI73rQEbM3WarOwEH1Bc3Hi/XILtao+DUezr9gu34jVh/WXonQNG
M0TH+jNA3PfZWG1TvcbWvr+wgmNVhQRWMZxpWZ7cNjmbEzpWbRyTQp1hVHTq5NfacPaqqzaWrS6p
47yAYfo6p3EPhcbkGjvFswIQs86y3WCOT5oFmq4kd3iyZ1dEIMLs01gesl5DIEgvYE0fjJ48aW66
T7S9ZtghPHIhUKY99qV2yZt4T7LkutxUkTbblrymdbJT9FxO+aktk2velVuV9ZfE9GpC7mqwg34c
v2WHsfBcw3iUeJDLQ57d2G+pOhH07HGWB+V+1XJzv5wqnkHVSshpBiSyHrVHq+oPhD2loAW5qju4
OhYWPTm3ErmkLjmXyt63fQK5nD+7TUPjS+fIgzVq9xBPPmu4g1Gu8kNxSCqQenG/uttswP2Du4z9
snw0SecTVKgfda3zYKCzBXn2XJfpSTdAc5BqN/EVlML8ArjBUNJ2O2YiAFl171SPTJ6wdaC0gy7g
cbkx0mKaPC2hqTkd9a+8bh+xSKhildTFVqVIZsRH3j0LI0gxymIVINNzWR7AmMJRt/FBqzoTR/d4
aUdFgu0dwTUO7qEn2r1bsIvRy1Wa4rpM5+Bi3hrT6YljRGq5s0sLhNpVEsyJfjKdfj/nIVxcnkoM
UKWjN2AGba3DqHGfd/F9Us2PCpFBQ+QF3t479M1NB8Lz0vmWHqU3yQGk4muu0vMyonorPrE9qcRL
bHJEg9sagHEH+D8dA6YoTsagnparn6YcQhgtUjrkuLyfzvSSlOQJ2KGDDfBsjecEiLYubbgSqKeK
zk8QUfbcpDjwlD2aRD9NXXeh1rzudDcszfFime1Dz9HHtOmJml3IRjtsMrQC4dordDFGTzaBa6nQ
akp/GaWzMT2hNnnO48SHNeKdZnXn7ntbsPu5Tp+7MCHxqbMUpM26wBT8jWXyVXV6tKwO5vhGSLyv
cAgDqRfCN1WeZJ7EfjWBmOcYa3cA4p+0pntcril13ReLYyuKzAx1m0fHiC/LPS49G5KXCHqn7TJW
7SrxOm5sK+niPtWjnLBk5qkvhHapqHOAePSOSr8pmjuJrp2ji5sjP8mxPDVdubdaM4B+j0+ypQ+Q
p6V1U1edbFY+16J/7Fj7aimFpBH/8TuSNjP0O4DhaJsnVIT3pJjXKX+ekdjBoiewhMd7fYwM7ZvM
m9BGbJ5V2GC7yYFyccpEgfVyqr+2CH8KYty5HXO9RtRHJE7X9eiuTSQV0zaM29hfAtSxs4JusIJl
Rq3c0v8xAngaWRZSnnxYiSnd6cZVcHRrxINLp5mTNCqx5+WN6XObPVgUcbUx3dnxU4ssRNcfwAl6
LXssC4keLT97OgZVwQMoeoTVYHpDiunbndaFVYZVtVVw3uHW5EFBezMKEXaG2GS2WmsgsC5Tp0jS
UMtPtZND0emODt/7stzX1ewBRet1mr0DnP0us44TfJs9vau2Wod1C9ySsMzYtiG47D5GXCh9MXYH
xyjg9uMsTwU5keQAnGI4VdYK2lFghFTrbHBWQyXuIB6FVDQyRsOm141jhezZcjgMvwC8usBS2YH0
qAphwNeZFo2pflJ6tc3qZ7NCBsIJhrENaFxH4EmvnfoltR5GaHOgXZd2bpp7K0nvyjaLSJuEpkI6
C73ORrpxaa1Ox2Mp5m3HqnXptruYsBVWKZ76syo3sVIbwWOfJiUmum7XdEZIXfawfBPzVNKMa5y/
lmjSFFlQaEY49eB1E3Zn2E5NpgaYXBYpownqJIH/qBUKU62rqUHgeVjaRDksgtzo2hGN59hxKN1q
y6UWFoOC0Wq8HVntG3ynF5hMte1oa99Byj7B7+O9gDdNCDX3SLPgAQKbpSdtGMlOlNlr4TrjPnV3
oPNu8w7UAt7r0uvL5s3IReLlVn9X9BYATLTzBDLx2TiGvVHvM9bpHvoiEvn8DlbZugevv8JrmVt6
U0Owv+N1mFviwY7ZO5nTJjSh2Bwg4+fDsPrehoDAOs/Zpa+Ti4xBbODSj6UNHV5tEWTnPYyNBBzR
KxU0sKfxG9N+iKU6St5/71E+DaqwoxD146UyvNrCNhfGy4HqC92fa/VNGD3+oxtv2QBlTZG9Tsy5
JDJfCxJqKdsXAiki0vkU9Vh/MMlBr91Dp2AAUBda71UaXfMZe2mtijmOmvqpZX4Dy+x7gi1CMgJP
W8g7+5TmWuW7MxJ5ErdrTdroxaX+5M79czPwp0y3ZWh3L9Rpyr1iMYIL+5LDuNZf1CtWbe56CRyd
1iWlyKuaeji3SBpWrDsqhovgvesXtYo9E1wMTMehNVJt1TC38qcO2tqkgEWthkSCodEgJWiNztTp
XW6DvpgXPmCxxFMxPsQFf7bn6pJJNXmQFZ+82ERGIx2/WlUNwcIUkjRGw6MJYqHQNFGJD4vUEjJM
bYN9YOObLTLwpTYNeBNs65IOm6aXmlc643elknXLjDookVCY03r2cwtPb+Zl2DrdF2X1j5yqyIol
9pfYhnrk0VGi9sv4x8I7+nzxWGG2+8Bq5fqawQZkaVngpIL6GR61L6aL4TAY2TfNgcjpW+f2lQ8n
0kjaGUIzEznC0iq+oVc68G6LVw3WL/jpdL5TzN9bMj1qo6Re81IR3gSpJU3PpNq2H/ouKMuOQQFF
+lLpe3vgeyiOJlCyaP7OAPx/XSXdZ19blBa/d7dl0r9UVv8/qqUSGzXMj+uo+y9F9s9V1B8f/7OC
aqEWCioMg8iNbVqMLBLdf1ZQNWL8bqAGCp00m6A0Ce37/y6hGvbvqCSBZQx0hW3r7gJH/3sJlei/
oxRLdcaoYeAfyL3+X5RQkcgCcukfFVSqUwdXxpjumPgJcY8bcCSFz1jSc7nCSqLb616QUQtLOy/i
U+NmDJkDBsG6M+r5swyVVjriW9kmSbXJBm1M700AC9z9YCu73cx2b4yvGRw/2b1iiG0CV8VDOMHE
rF9nEFJm23bgyAc7yRxTpMZETO7MWaT1MzeRnDuSwYJFEnb3NZOFTxti82+QvnQQlnedk+mlNye0
5SuROCp7snkzNIGAjlF8l8xZo6NSVszihYh21oMKFojOQ4dEfhK5TXxdIAtRJ2Ns/bFXhI6qxK6e
iokfcgUnzu+uDQdfY0nxVWo9mkZuQvG5NgcSqhlmexmmGm1EWrSuu+SuY4rIVwv8xTkCFKzWnkeK
vQjKgETM0140fQlarFGXJnkRUhPNs1lagvm5C+jm44T81HAoLZCxdz2kLtponCwzOVHORhLFtZWb
T72mXKTYysRI8+tcYElbu03nmm/IkXNrvcimVV9S3rNp1wsb5SChoGZ/x0GIKEAMFmS6DBRtjXkq
dnixFD2TEllLN2FI8Ga9XZD3rkEOXkc1U7L2UIylXhneAJksI4GsIkfSLzJn12xMT0gyg6osXZEj
gAQXm+ubWh8z46vjxi4EU6gCumwD/bZOP84mKLDpKtO0vHMQdqXt7A3tIKohkpRhNcSLKIwhO1e5
dQW4IxTU25U59JxCnGhAeTMH8gfTXs2l6h6Gsef6AdiZ3FjYzZLyb2afGBMyNDrLioNuToJVEDHN
+nbFVO20HqZTwgbiQ7wlmeYdeOLoyF5TWGlseBMkYQ3fLu0Z5M3GyO2N1dlGulXIyc8PZe1y823s
GqZkYNl81Ae4e8Do5oQdQVMdNQHPsSdIapvVfWOynGx7rNV0Q0aBq0YU5I78YhtqqM89om93pbo+
zkUwM6bMvZ7pqb1z6px1yOQaahqObaap8eDSsa/DmKAQ9J2D8K7tej3NM5v7sWb2GQyRkMrIJtmu
Ks0RsKiNqlSzCAIaB+BUJ3nuadKS5JT2qVPIndlDMh65YDPL0hgxjNQ00qnjYCAz7c6+SfPURAnP
HtpUv+gGMaQ+bibgIbBZip182tRlPSVvgHY48ZeEiGQC8SqfeIuYDUIvkMd0EpAtODzk2o7WKwVa
PNLQwEHDgpLCIgyxisV1gY1O3zO5pW1rwYSRlOgggbLiskHGM6EKGYFRgFxTwdYdVZ1Jo+57odGi
W7XYyZUXBBeF2XrOjDTb14LOgkVFUfDie+LShj3XxGmK70NGde3oToi1VrMNhbS9k8DGZNm8a6bh
t3VGjDfaNJ29R1yQ9MdidFz62OdDYT5AIsMAAsDCaSrE/8B97MdUGPlF+9/Mfddy5Di65qvsC/AE
YQnekkyfqVSmbOmGIakkeu/59OejanZGomqU23d70R0dpS6BAEHgN5/RMmwW1bcSashu2+m/g4Jm
3LTiLArbbUwDaLdI9NnbQxRw1i6IHpPwEOU90VbM1XSce0OSB6hkQSlh07QtaZxRTwow/1ONJkMH
s7HAW6WJrNbjmIaAXWvawKtzOmqSP9D6I6+tSKCOpG7C+KHI/E7dhBXPOSAZEmEMjAJjvQ3Wbg6E
lC3ahLRn0jVDfmUkumo2UShqlN1MHLzHWhpN+cy8VGo7bchTGEAbdcK1A9Wq0dizTmn92hX4Fq8T
Dp3469KvEhTdw67KvZNfNa3xu4M4gXun/AzFWIp0G/bIE/VvDaaU4k6Q8RhJdKylHWZFuugKH8iQ
bBqWt4jEEGH2KNwylnmPQofF8UqEXdiviW80w7URF3240wJmCCgqd130REagPtFTCNC0P7Zh2gQI
35qw2qRGGWpOQSP0t3sZJ5ndpl0Dx7vp1Tdd7G1HxlIPf1yFih24bAuxjQUb6x1wBkOIfgHLjePg
Gp63zts0wLFde0Trtx16X9Hin8PK/t+ioWP+lt7U5dtbfXjO53HT/4fwsklc6r9HRDdZnCVZ+n82
Vfyc/q4+B0fTX/wTG8Ew83+ASNIJIPXQ7KeA/P0JjYgQ/yMIgiOUGP5v+PMvcJmGyIhKDigQfvQH
Q/bv0GiKqJgOQBh+IhB2ESgM/IPY6MNn4z+hkRQIr6ikSqAICeFogM2+gr7LpoZps0yMGwG7M4Lc
oSWt42uuU7LeColrmfKcVNzKaGQLs7MidldHW5YAjui5q8jjfzYTguL/gnf7Cob91wMxBXtyHMoC
qvtfH4iRxA+zLjJuOltH1xK4kNFJUB60Ygv5yjp8EtAw0y4gVj/0Ej4vA9OhGiyJQQGfw7c/Z6mF
DQ+GstDoTSFzK25goYfOaCH4Tjf9Zd4li8p86iG3XZsKXbGpzHLJhmxG/ZMCj4AGJrB+0pBcIVz+
OnFkj0NcKqbfQDllwg9kuWXozFgJ0QyLInGfxhAONTAGCtFSCl1ndPNjx4pL9nQfb/zzUsD4g5gc
UTKj2LT8m1VBV8SMuXl0kyYqvg1iFSzCGPDCAR1GLYHTG61QHUJLlaGokN1XY48oq46droeOLQ1M
cPmhdGEL6FEsofXYOizOX8wMoKd4BJJGy+ujGocLEOoPaaRvTw1wBPSEGGrDc4MINOaohts9ukkQ
lNrtJl+mN9nKtGurc4itbZOlXJb2sFYX2AZfUwspPlbr07iz1IKMYULBOo5u2qXapstoRVZ8Wa8u
aWR86LZ8m990jgBUiknOdcF9UcihSoropvfRBQ4GETiuGBaGRiKriQrXqloOB+WOJY5ncDTstGyR
R/TKnJr47SBTdNfTaq3FKJDwGlxs3RX9rRmycpGBLbaOs8zfyNxlC4Hwjhb1e6flr9AE4pbvof7a
umVm5z1dJk19k8t6nRflbYX8xlKlTx2Ua4GJDuAtVUK7xzQhQZsBz7kkPlBHvq8D81ig66EIsQOq
r+EcWkKZRmcHOqDC0pg3XRWeQK9HWyh39DG5jzxft8IK3bix7tdaAjVDpidHI4ewW1Hws5li/0Us
PaCMsa1yrEnTa3stxA7LWv+X9AF7AgPBhjJcYeODR/u4QXmmM1lhDbhK3SS4bQwkQH6b144wdGHX
nvaoaQCDNlIv1x1n7xD9uTWwHjaUgSqn8dIYNd84hTE8YRs/rMNF40ogZQgBP7dEi8l3lzjT7moX
ieSnq+VfuODPOOCvbI2PfTZdCRw5MSPSmCt5eqQmruBFeBOgdUwy3RrB4S447nV6ieiOk+9Lvvwx
mKIEWbmJnixuofkZzMB/bM1cO4uhyvBKgZQFeAI2wYG4LUO020OwkZExLVHGvjFlfIOE0jgYqINy
eKhaRYGd5umsXgHPDBUo7p2LiCxIU78FrFxmnTr5hbyhtXdUNRiLYXoUgfuOsH/PK/8uSqK30fBf
CoECJSPGMUWBqq21ox9o70OjURtYNBtFMovUOYC6IjpXA1t4qEbyUezMNswWvZG6y76L3zrXNK0Q
vw5Y3BhwzLyFFHAuXriL3dD37cadwqvI8O/D3O8sodzKboH3sj0gqUKFSzGr+KOMYHoiQ0BLKg1m
pKW8U0H5O67zq9zMU9iEusNUl2ot309u6157Mqvk7AsFMbX0rczKp8jIDyNARFW00Vr3po8BVAAm
CEju9Bm597JI05U7gpRbdMLx4Y7gUDc+9JX7TkR5m8Nb1wYJEEA8gCS7qv4VoGnlQavLSllxjfb4
mkn4pHc5+TWCVWfTptznUJHNusC0XTpQSwdIxYJnZ4Z3J5/QKXgu1MAdPXVRtK7bNbbDg0obZmlx
9+KpIUWbnL8bNf3d1+Uup+nGyLXqAn+OfGzbL8cayka4dXFk4+KVZM4s1XIeDdBBU6dsxFHS5v24
qqPO2JeahKgysNhLFcI9Cn91sNsOCCKT94CscAoIjVf7TpkO1cIX2mi7iUSbpemzte6iaUm7Ijh0
8MwCmgf1Fq1F/5DqKpbLUNbmNRDcupUCBDzYoXSTA+qf3n5ItcLRZYoGY5mvUBVmW63jgB/DKql7
GXCCnZNSRicKs77a0SLSHqAPVm703jMXImm9RVyXKTplkTrqQxPvQdgX22CkOVRi+NhYhcaMI9fb
4l7GzHDcWogFbFubY9cbr4Lkz/BlmAB7QGlWXaAWwC4ZlulXp5rXD2mSFCswHaE/yLwAANwOlVcT
QJQKfLQl0TUwUkyk0arp9xrvmxdXD3al3mjw++tQP40ythyxbTesg/BrB3j9gtPyToXd0a2B8gKG
BdixgPcLXQ8hfo5oceVXBl0YwJGAK+Y6IL0EtsRTL/PReDQLwOHRuIaCBCue4UvpL0OctkDUNule
K9FAMYp+6w/eeEors7ORVeartIABi+omgC41w+3gm+CHqQrlaE6eysnMgUbA1xoBsmhX89sDKU6V
NpjLkNSp3aLudZuGsbfMxq6xSo+Pi3YgdImaXWQPnLwlWp0tAsECG5qACmKXaM1BfgAg0BTYI9OV
Ym9yF3BmqDfdNGHNAX9LTGgTBslJo/5L55fFBsCvZpskSXuKtDr/pwGDoQzGDCZ0blITOMGvYR7u
LRQ39JCdMPSmWrVrtvLXQLKufr4v6ETY/fplYRzQU3CQw2iFzsUFe9KKMfQYPdVOi47AYMltswJy
MnTEQ7Kqlriri01+RkdmRRbhQttof9hG/z2Sn2YyfwLwaUBdYXD4QSLzdaZ6xlPWIaQ56RzAdNXV
d/5oqp3BM5ZZXpsMwOfq3SozmGlBIbC2wBWJ7CJEkxNSjvKJdL33+POqzJMLxNVIdqawGawXnc95
ieC8FjKE6MW5DXiO5pd/dANy88/HYBQ8HYZqN+UTM+gzjTYdVEj0wZBnLcd5DqeJM9KNS/pcf5vI
50Em1tonrm7hxUlU1MjNAIaLkawkzy5gtT9PhPx1EGRD3NQZoQiBvg5SxRHsaBIhz/DhEqVD9uj2
O8EqRzaERtV1jYai3a0N5+dhp9/6ZdvgHTEhDCFNIGoQEX4dtU1GSvSwkWdp4ioueyupOyuJLq3g
9zwH4yCSpmg96BSsq9l7goylCfRuLc8oelMLFta15QHDZ7tl4SiNPugSsaRpkHUQVfwYBSJYsD5Z
eMLYVwFCZz9rHLOOD5A5vSMC/Jix4Zql2si1/GQA9wd+KP98ZT4/8eylg+kSaujzyTM6YIMiQO3/
6pEN/zzIt1R4+kamTg0WB4uCf39d/4zBpAnmVRjF7hbDgjmF7R9BQ1iyRfrUrC+M9i2unY02y5+M
dOz9qsdo4phchb8qy6jhIW7Xu1fvtn5G11e3WGiFp0sDf99lEh0soSPvR0qF/tTXWfYQZedGr/hZ
SzVQLdlaH+PfgLq//jy/b+mhmooK2F5oQgn1Uf75/J3mfRt2lLn8TAG9cZQsD2WADDUZ5Tat9deC
Ege7K7aHi0Z6f5sgyhlEocJkQkhuds9MZvBdDV/Jcyreze7NdY9Cu0TB/X5ATLMzJdV1BpirnC1i
VAH8EyiMwQO0mkNuTTiqnxdw2tNfT4OvQ0ypyqeDLm70cYRNOz+3EdoUaIez7jocuxVKDyAMagvg
Bn4e8O/r9p85zdYN4IEGUhKSo9PGllWI6KmB5Yk6/TzKRzXnp3lNS/t5XkWAKwIZHxJZy78dnpOT
e61uxxPiXPUarv2tmy0uDPnXpTQMRNv4vlHkmWb+aciCdaj0K1+cmzRo9xB5pGte99waSV+BkDYC
x+EPr6qQjRW1KL3TKFQbI+rc27KkGerx/EoGJQLMnD7qZQh2qQ4nQkBqLjzn/JsRkAKZaLcG3DyQ
dsztQtp47COhF+KEI3lXecOGc2oDWbeE/dM2qLKF74u1bOU9T9U1RPjuErd5cvm4iYpqFfNw5XL9
IPshQSQ9AQeAyr/whNO+/vzyUKtDJxlMYeTGqFKq2aZEmyiUWt7xk/fcO9Jma28xepaxwgkZWZdK
P/OP7GMwBdIueuucMTot16fXVqJDC6sghuUoD4o9VPSS6em3E38aAbPAtQsZETpVlL+MMFZCz0vU
q09TyTU750d/Gdmg9drtubxYyZp/Xx+DASSApI5jK9LZYMloAlAJlYBTyyInlldD8osXlzyN54Nw
HLsI8z6qF7r6Fucp4bqQFzT4GY1au+AEQiajJdxLfhvfLy+J2j5U2bmQCrKFs1czuHADUIbPz3Ws
W7Gr4bZa9lG69NILO+4vA4Hdi3cEtQRElfO4FZhJOiToJJyTmK8DLzmmJH4OiVxnynv/eXNPYc/n
vY2lgxA3QcpgCgR+c6ke3EaVF/cDO1c527NUhxh4pV7A3vWtfCAnmMmdfx7wL8cS1xVDFwJzg4/S
bEPo4FV4gACxs9vGg6Wz5AOgjL6879uahEQJ9GitMuouia7NvytM9Mu4sxOYu6AIC7gsnQMBZGqG
RGxIX3+e2sw6AAHUbIzZkSvjGKb1omFn4M3GTYEilo1L8wnVPBCohWxXWUEAVRDQezUUWnVJckHl
8+NQn71OzBIyrFMAIgCp+fptNzjgSZmkWN2nBHzpBXEq21uAG4WE8Fjtk9/xolt7DxfmPT/C/8z7
36N+U87PgSsIW6wtbcfB8RRAXYD+pPfwtnyssM+trmcAVgJeYzNPMeAPSrGu09IAsgwCGyZ7Y5XH
bDGoAHwLw7DCvNq2jbeRgLn+/Kzfi50f7+g/zzod9p/O10nbv1cqYYh3WweKqLfMGdfScZ1oV7wl
dmAbqylNBr4OBCw7cjxHXvgC/r4T//MEs+ukUFUi2jRnZwlUQToeqLgQZf/lOPy8CeYHvEYgLORC
kuccUPLOYxBPBt1beVQMy58X868bHk1NbiLlN1B9mCVVvQmgFY9DnB5xwo65aGFmjmYVyEAQK7dD
YH5bPamfUkhXrynPvAWkW/XrCw8xrdfnPf9xxSgoD39UsNn8WA5aVbKw4AIllnoTO1VhAXZzkK+A
7u6qXf3rwnDz1zcbzpgqMZ82kD9EbZ0rFxf0TeuYmQWC3Co66L8rlF2uqQUa3Fvy8vOY8/vgY0gT
4iQ48xn91g3QXNRc9NGTJ9nmaLx5KwIqde6LpcsuORbO9840FNUNgdF06BPOlUkBrACeF3Dfk97g
ClWvLHStQbv7eT7fkvGPUQhB25tNve25VhHGhsRZLPmpXsYb4zVaVwdjoce2d4jeTDu2in0R290S
XaVls64BiXNt44IEKv3booI6aQpJgEtEaPf1PfIOTHqclPwEp5dVdD9FdiDUogC7KDcCVQBLs1+l
NTj67bA2bv21QOEsWkIvYHexePeXAFPAVFsApTOFZPOYrzBCnIXNqJ9y8Xs00duCBEvD5G2pJeU6
j+UWdptW4cdW7pWOl+m3XeS/w2TltmWe49Hn2udWWWfXHQA+qTStcjhooFz+/NL+EilwxD4C97Yp
sUlmB6fiKBu3vKNnhZ5Iarz5MgABP15OX3QAlP/Po/31aEGySaf2NNO/pdI+KYCCHEd6rmi7LrX2
xa/Zu1sHb5HWOwH4jp6ku7oST0rLLnWXp1f/+USZ7jODIeA30IHDf8ymmkVNQeO0pR93RA8xBdcx
7cZxrXIbON3uUgns73PF2yfURCtGGLPxjGokCSyVMF6dO9AnWMd0XBkCrICpPUnNpW4WV2kAC/jh
wl00/9ynmSK+xD/UmIrU088/HWZjzwAgyyU5E3cz+uE65Ti2W9e+8DLnRzSGAXqFoO6C4vAEefg6
jOybHtI4wLPW7J5AxLJLBLAV+Wbor0xg1vqQoq0xgKkG6ZUkc4a23Vx4gm/1cQRFuprQxVMigjj+
6xMEwDTkMFEQSBGgRAHVwAJK21AoIvGRFGTto63q5u1Cb/sLG/nj451tJnS6KM46CjgHQt+vIye0
Y8rrM3GGFrvF4mAVmOIZJvE2kHpkokeDfHXvRquIKKeEUA6pRge1JctL9EXij1dRbTqwXrF9Q7fa
0DgwGkGXvFtqw6+qfafyLXO53YWgtozVvYAzrFX07NIL/MsXMRVmGMMRwL/jEUThijoFfBNiv3c9
yOZV+NKlPAL7ZJe4Gw4uHNCN6MmDLhm+51q9AW70QrDxlyATj4AbCcAZhYrxbB3jouj8FhYb5xrd
/czdh25h1/4uhC6ElzI7a0srdd9+3jYftnbfXp5CYQZ5vwSwfbZt0KEQVTSaKHmZIKZTw0FUpYIc
VBDDAk3ChlTKc2qklpG8++5rFwTLvIVoiAptyP3tGgrwEhhuaQs60VgeYPdkw1PHluboAoe4L8Px
gnDyPDjBh4bP7N/Pa86CEwVFJ2LEjJ8HY0cnieP3CwvykRB+WRETERaaAwAvIX9TdPYpexEkpGIZ
YkUY/w0dMnSfa9oDJVb9ypNAbSCfvym8ILeVTzYsN8y13nl0FY3toR24tGkIB564MgNw/Eao26Y9
SkwUnUDujZN+TXBqkwI1nmQLJv3GjMe3mqg3LwRRtx17C4SdcyzyBzmWr4CSJy9JraYvyLgHvt8H
YwQFKj+QIKVC6QhExk2ZNMrRc/Mt9offKXMfzVwuvbpF8E+0zPHT4lGN8uiK5i1R/XVDSG5luXDq
FBJbZaiu66KB0g9DVxlkNDAlU3PVROjnc9VOkhtHPPwaErgHmbUbVGtAv6Qv3UCONDNsmdavkYSD
bJZnR3RwVqnrneCY6pRtc1sWzVveJ0uPvcJqEBoN/spMgy0J6NooxwdI9L6pEIxbwqtNqcfljg8R
OTaBjvOhSdWqLgRqXp7x21fUMRvzHHp0Nxb+QfkQojEb/xwK712UxVGjw8Kn9Ypo/GQmJFm6qbkk
KS8s4FzX0D5wzDKyQx+ArrFdAnbLwc1m4Dk1fmHrptgavX6K3eI1zLR96aXXhl8v9QQKRw15TcZw
kyhSWh6Rzlg3N0AVr4IICyOoZ4GdsaNgXtQZ1KyI2W1iXz9Sw0ffexTbIYTbV4qdofVLCIa8m5lx
XYsKeXJ60yZxY0dS3EVldV15AUROKsAyDEC8wf3z5TIpaWOLVERWG/l3xcDgudQBxw/urrcskhpI
I/gcO32vHkTAuZX6yUmN6hm03Bq5JmxTDdwAZasKq+xMrJjf7EfJ943PH3PD63YkJ6Elk2ATonlk
By3wkK0x7BJfu9d1NJFAqfAWRuv+5kF2XadsGyYK9hpSj6ywTA5GBOUrvd8CZgnEiXrJQ3oyidim
+fjSFnAyzHiwDbNxy+sM4nvNkol+40YpmGqZd9ZAR0XenFW2XppqEbpokcNK4qbnMGwrh+GXGt1b
1uTGKQvDtdY11Aoz/doVbWdB8yWD8g5EMYzyPtbdbVR0xC6aprSALQ/tAHQTh1MQ3XQThZYGFPWb
lnRbDTLZTse43Rv9Is3GW/Af+SovFNsKATEoTYhzS6jDVXkqY/KEMOVFZ81bW1FU9WBxFhU+ZI/g
95kQlsNBr3/uohpqaDHv1rpRA0JIwnIvIIB6AImPnYqAyK0xthA7K0sAFJiwKxcYx6ZR7AQ5OACw
FASPozIo7XBoLhxm31CEAj1bSJKhIYTDDCWXKUX4FP0oDw536ZANp+CePKLUzQJUDS2opy4SYAkr
R8+surhiC3+BKsDi55N0HnnNx56do1EVDX1Xk+5Ujq1nFR5B2hrSvZv3l/RZL05zKsl9mqYxcX88
vR9O6gCUzba50h5GQE4P+TradE6zGW7Ym3rpdv/MCBLd9dnyzi7PBNyNLNIraIdqN6V7DdmOn5dw
ftn9+f3wBEVIosBmmoXNaYqQ2BxQ7yddvRCdtmoN/+bnIb4BpqcxkIui2guArFDzAKBojKABnHA4
tUu5HffAwR3Kh3EFUsWCLPjOW7pXhsM2F0ad51qzUefXuE6CopXUH07+vl+OS4jrHftwCSl+O95F
m2Yvl2o3ojZ19Fc/j/y3JYU1G8ROGRDZ37IuTSHxywW+iNqMIDqvWy48pH8eYh7HfcyNTNhGlDIQ
TMzfmgtVk6JMhlOup+fchQydL9PyiLbEukMknFTkN0vHbFmwor0wu/k3hzoVWqPIX3FnoUU79+Y2
AEcaAYtnZ68gKzgaA3MULyVisZ9n+JFMzGIkdIExQwIEr/pmWQU8VQoH3oGeZeT2C5NHkD80M9Bn
QOUyEdkQ01+lXbAcw7K2fI2eELRl+wAmYCA4SYS1kCpbRBzUbE83HgOtBDGn8LXDGBgXq2fzrTbV
7hj6g1PjGOzMiZb5+XDoU7MAQZshrT+km3bTHpvMTtbRAippd8m+2oN3uGi55Wn2JUXy701RkyGS
RKUJ+wyp9rw31Hpt3XXoUp0hEwT90oEBQAr+cRFhZIY8pvZyBdjzJGvipcFizGKUE5sMQD7vKRdV
c+G1Taf917eGqilEfglj2PygWnxdiWEqCLhtMZxT/zzWN2E8yW6NTjV2F6r031ogJnC9BEJUBipg
wpzP2+v6kjBN688dWhE8DpYEsmoDHxFXxo5E+KcF5u+ft+T8LQNaIxnSX04liCRynudHtTaA3SLN
U5pxlPXKNav9TdGFdlyJ69qXlw6wecI/H292swZjbwTcHYOzb/QQ302Prh7f0j4H0FAb3oTMrqdP
Z8uG8qZlagua2FtNZXChEP7tqMGsTZQ28DpRWNPns85bAiGD0jRRGVbbP+C7akPXl1q2kHj+unOm
2X4eZzZbT+u1fPQreRpjkVqJG/CnsB/wCQONbLsZVKRUQ65doCgp8IBOgE4cQjv/1h/ieGlqOTkQ
N/iVNPKW9xDS0fgKITP+N4ge9ADUATKLM6EuDStSwbgekTWOgOED5IvSPgRmEjsBPMlpKZS8VDSg
A1qimtrCg1SDFl3rdpcKlt8jitmEp+32KaKAY3lbhzjOTqOhFtjqr1BUvPa7MFyIETiirLuG6dOu
9eJ3yL2eE1qtqFcZdqITa6ygLAvBRwD5IbWRXviGv5XS5q9iFusA3u4KyLEZpzRttp0udp3LCqgK
e1CvawHTgjjCMZMRVGHRq1g1rrgQMFzYcvNDJIQgRMTA9TzzlbcGiXfzB+95act9a/TN5vnR5P/0
Bojh6wlMNYJzAbAAaN8g9+q5G65xLKK/BhjiAopYEFpzU+XwIi2dLghx14woLuIoqO3Yg4qMEbQE
tzwwWD+fNt8hBl/3x7wDpVesNLoUq1AtoObsxE6/kxsDIANtVa7oJfPjC5/fB7Dx01qAXA6ujI/R
mrC7hrQRid1/GmlShaoKAOMmRXkeYgVf93uQ9sjOMwNEhiiHBgbygYtROu67b6fI10FmW1eH5ave
oPF+plrmo7PEy3U2tM95LOAelZi/4ri8G0LlEMgEeSh7gW4e3LNSv1dQPi1jvMqK5VAfgnYi97t9
EVRI9zyjRY+x0u2qzx8IoQ89bGshgOoqC/KtuF45FAObIHhOh24Xe+ouTer1SPV9zCJoAiqIBVfZ
Uc8zR5bxQlbZMksKqFaFh04kr6nfp44b98DDADwS+E8ggJNJ9vOXr6l3eNtfmXm5MMwQebvB0OlP
+UG46rmlUGoyEVJ3aO+QcZ00vlOzogf4j5VW12TXpllAJarrH8yArtoweOoUOQLkq5xmJKdugF5d
7KeuDdTmCSntGs5nbybudsihQqZVkRNmeK1RvlM6DkmZCKDGJ9e1SlX70qyhzBtn6drsOLDoURni
8aqTyf1VJsIX0BLgAVKgvNmXeWelRJRWXbbXkZ6+JIV/qppq3XV0C0S2Zwdmnllxwa9aEzD0HtK6
w6D/Chk9DqW/I1n2ypMOUtcJqITKNNdBjSsi69HpDlqUH2Q3doccEuYPhVYS8Bia26H2VgUzKtvs
YuTqNdTRkmZbUvOqzNQurLUXuNO9uwY7aV4zrGVlQCo/gqJEx/HFA0/y7pUQ5x+gVVtKEAZigFpr
N4XEIt0lUX3GTjnkTYSrWNWgtcuCnPyguC8LL3Uijt8DGpAPhv2whybEjZJuaqOksSYFdCqAqH+G
F/yx01AUU6l3XSrQafTsuVPmVcSV5wC6sfTh/WNBtTuDtiykF1hFwWHzjXiyAS0XpdF7cIiBYdJg
NYN21YgysnAkH32zfXDVNBwb0ZFPodILQYnGIj6akGYJITIQMQC8IUuaScPipPbXWaW4VeT0NYnc
XeCBYTFWSQ4uAmmsBrXIxzyX+VbzDbouxixaUCgXwg38YGSRb4EHBEU2E7oRCX1vfcgxmBK8N4TE
3E497whNVjx4T666YHxPzR5iGjU63BBtQvWybiroChUxVPGHG4MiWsxrTqCSZJQ2480WHP8HY9Ik
7zuoyicuBEeHRGvsXLgBivswLGU9UAZVozIocSBKGs36VDQxKv+hD+q8brgr3FhnWsEcqE181JtS
eRy79sXrUFcOVRY4qhhzCNSNUIAa2n2euSDV6NFbVEDWjPe9XHeGlyzqoYEcUQg0ZY+jAMpJ1LRT
ARHvuA6zPW0ptzoveE/ruFvmWoQ9JJt2Q8wQ27whVwFeb9mKRUUDyBvobfasQesJ6s/VCyGlb4u6
kfc0z4Xtyv4tVDJwKgPlsQq93/uubQKLlPqbC1FNW6dZDYZv5++rtvKWKo5XEFipFvCgiPBI3pUG
nUNLglECA+EnUtZQ7uXJve6l74FKNDvoI7xk9YgpJGsSkMrywwHUkTAZFyY6SYuWRlfg/WP23ngH
Uq1vNUaplik4vusIH6MFmUXD6seIQnkDWkKENmDwGMU9IH7EatoY4jCQXKpyBT86w51KbiaE0wpt
j878lRlm69oP7gYD9McqgjCaEZzcqn9MUPO08qTcUhI85cy4g2oDc1DO4uscWiA7PRnPuUyu+pGt
TS3Ul3odV7bhl72NNibU8SBbUELWojHrp8YzIMtWppsUkvFS1567rrxtqw/VJkzA51CKgjU32E4B
ZLnNEcXcQlkRGVZuTPsFGHSQtIuqrUnqfZTnsV2ZI6R1i9vM1DdgKjykIdQqQsMEaMN4HQP1Vvj6
r0pCmj8jv+vWxwcbmb/8oTgOQ//uNxq4aynU9pm7qQYFw4ixFgjhUBwrqhrOXtx1cs0UNjUhVwJV
O3goDyC2+Su8pYMXuSDwDXqJzQ9eOfKCa21kLxDHeRqH8JmiK2jH6Bc1Cpu49zw0c8IUsmTaHWCq
16qMHZT/t6ThNzI3UY5g+VmPQ5g5sBbaUCYgO032HkMf0Q15aHdYOpAUN2XPluAc+k5eQ202jGGA
AhEbGLs6wiO7IPUnBUy+SSE9FkIxBDC0FssdZhYr5VUoI7qMmuGgA5RmxX4Od446W4HzCmYxMW7a
nj0iq/CtVkt2hQdSZqJlO5Stz55AFTaB9CE4WAaoediUg78KuuIOHaFfFORHdPpRW2fdexk2CeS7
vbPHxhiWK+ZKhvoOtLkMGoPFMa7HR07h3aHk8FL0+mtQGvcgbQAgy2xWdFdjSA+RYrmlJ+ZblNbL
aPQeVZGd0bhfF9BDu53ODTtO+00gs2TRi34XmBJMsCTcQQPT6fT6LuGQVKmD8rWLul2dSQnBasAH
KMDxVslMtAdG91ccZm9ert3EKX/1IcJhjXX6qlGl4fQB/EWX4IoUKjykRY4FCK/0Gq4tiMNvVKW/
IoVfQ/0bFd0sRBeEp4El0bzHhxOj0FDa2OzjMsCV7vhgwdqDhN1IC++KbgSRrWXlyavzAia4xTVN
RsDYqiGAFj8Co5hK2yQFqvY5RcyS3zOvi8Bdhn9N8L+cncdy48rWpZ8IEfBmSoBelERRrjRBqBy8
BxLm6ftD/R19JYot9u3BGZ2ISoFIpNl7rW+pBiV1Yxfa/rZOZTRWok/IitFGrylU322afj9W9VFr
zYCfT3ltbJDYslHeAn2OXfr0p7TGjMKH6xVFrsBOEjeGUKZFa/dioXc5AJdQX+I5HJf2QN24NyXi
aHvQRLou7lOVL0ZpunepG2AOlvd+qpxShTt3NmAa1o5KXh8cUhEWIP1v5Wo8SnWyTzgsmdmUu1Sq
77Jef4MU4UqpOCimcqva9ZsUKLlLAOdvc4p2VTntewW+W5ysukZ/CTEnCxBzrhHRRy8kTKFZa9w0
VfbeyuNbosfBpo/7t8YPQ08ZoxXykjvNCLaiSB4Dv74JsuFWHoqbMDa3EhykRanlBVg4H1pdH+9E
kCW4/e073TeW5PjshUzuTqvKK1/vHnLTekyTfMOlxXZzAWB1iB8Kg3OFHr8Q/+0ZWPWxiQ+bXFTS
gobaU21V9w1qVgww8aK2wq0jSuy/5K1wiIdEWNdbtU03U5QJmlIhBGmuyqIWO6VpyoWkNBmAQelP
IyY49vKjHYlfgdLsMO6uLH+8V0T/A59iudBHoLmhmf0STiBc0LGvatXACbDVh8qsUXSkZGo05BHU
7FuLvDe0OfbdlSvlbyELj9bmSjKcW0UaW9cf9Ruz0+DcFvZfP9WfslTdZYr0Ss/6gI87ZTbkzRZ3
0FObhXtzTN+tsQTpHkjTsp4yJLW2WALK/Knjj27b5kWBkW3YzmOfoaepmiMqoDV5M3+1bvrbGZZX
jcWNMU7HPlLecrN5IBHgbzaS1tASYhEULJk4ZbdERj2nLZ2iYpJ/OsgGxtgEsCxCN+vAvzS42Zda
LhUrq50R8jL7xvf3vX+V9o+ls1nDj2IcAyIqbM0+1/APeTtZeSBzP7ox19FG2dvxbQlQ/om2WrWG
/riyQ296ilBTitbjiw5IoqD45H7/d1y4FX/+O+Yr1oebILlSqpilJv/MTM1tshw26g/h9p7skbPh
VfwX//+M+dG/cDZmWMqhbESOhZxecNV2ndWwAT2MkX5pLvxFvpSxMW+vFgAu3BY/2Sa0s0dt27jq
FLz1+U31bq2gCC/wr9GFdUsXEPyVN3zpcvppuPkO/uGXbfpKspq4sI/9rty2d8GuWwWP01JdENXi
XvOuXJxPH3/TuZD/YTRTqarSNgvpGG7lHdiLFY24lbkuWQvc3EtPzlJb953b3Rhr2TPey/V/Lck6
d6WclfSUSVMbTSmlo7rGu8UrJYtiobkwDq6VSuey8vm38/FZz2oLDXoOZOmMpK+zWzZqJk+0rbYx
SlLjmlR2nhTfjXVWYtBGWR0NJ5GOJJOt/J3pxivxYi2tterZ8oKQgSvT5rzhMv+KeC4tBd2Vpn+x
mhhDb+p8jvYxgdiazQdcfy54XjOmfe3SnY1zNjuLUM0LW2GccMu5+RGX3TI5Ore6l91w798NT9Eq
WBneldXma93p89OdzdJEr6sh0hWfVQ9P17K9b9y5RccBb15w6nW6voaf+dIyOf9Bz6alHDn0ydTR
PxqL8sbe1XcD3z3G1L9s2C6XwmuL2zwhziYMZCCaZiYiXQP98ecPsZyatsJabh3LX/1sJlgHb9pG
eSl2mArcbMuRCbPcQuP3vTb0F0c7j/pp6LNHJR+oBvXnwOxf2MdB9fxdv64wMywi7Owvg5s9Tu+G
q+/NDffgK899Yd7S8TVhmDpzm+ZcBW2afkrR3TGPkXbkdMS97GkCoP39/KHb+fXXpQuqzJo6jEXW
ue5TAQ3uZCwzR8QV72lWj78Dx/5lG8GuhW/0wF1sZxVUJYZGgu8xPtBRwSMtE7ajdMRq50iVfKO3
N13UPnaqgEOtge3yu+e+EvxUZEs1pqCCUXITVINx6cfyq96LtYPMuUmVHG9fv4IrH25F07+hEDj1
ZKOMLXcWMqjaBPRlCq6eEJap6XYtBJdF36p7AnrunMp6oC+/C+zytu58IjK0J1E0e9FlhyDI3rQG
mSfmqKNcxu9WZ2wnebg3jOGmT9LNUPlbs5K3uayvqJjvNSU49iACFpLUAd7pKkAWzVtpKhujECsO
PtvMiptF4mdHI6zuu3x6TwWqKj3Nf02+LIMJgSTeKaugr7d1q9wkon4bSLWeuCt4ZS0eDXW4FXX5
DkWQhIapqhZFNk5uN0y/dCk3ARWaDXRT83YotLsqJ4hRrqqYE6r9u2m7V0WE2jq32X+wNG1aqd/7
MnlW0Ei7ZRRr3VbpQu5qDaE5cvtTV5CG2YNygGd9jBySO6yC+zFUGXo2LQdpmMqh66RqsSQ7CLx/
U5VuoHebqcp/Ak3ghmdPd0WZ3Y+UwBJdcYFY7FJaP3U53cZjvpEpnGgquQ1tGi4HIjPjvCL/CGVa
NhxLob6E0uxQ92WOnDKnLjMlMM8k11ZsSn73sPaPnaninpTlTRiwNOtAX4fbuDtyu9mIMIyIsTQR
FIX7preJWKxU8DnJ8OSb3bguCwDRvm//6XtAEzoRaGlehgsbLa2RNXutstZmJW2sRn61RkvlxlS5
WDMfAXmVi7yabscumu+WJNzBRns1JHtZNObSyeE/9gQcDXL3p4mdByWnxkCp5lQmziadoLKmGrdI
BbH5RJ6FaiQn5JnUtxO5I8WQNrHDLu0o26TWXtveeW+oVFq9Rn3Jn6mf8ysqamK84ccuei2l6uu0
9Woqq7cyd056z50+qUmSFCW3xnSMKNYQXbmIgvGGymK9oTqXk3cZ/VGNOFiU4bSWA2nDFwwqSew6
XvtSZ/6Prf5cNemwUEwiA1p9+E11BmRPks1ndnOfqvW0C+visVClt9bITLIhlcwdiQST0uS2dULb
VfJQve+0Jl20QDdcKLjc1az6t9qpwTIZxmhZ+HKFOLx41kbCu3Q9Wpo6AWz+nM5KixlmmzlNO6N2
npRwOsWxDnIVTpE7iI5rUSwBeaLKiqnypQTnROhBuG0b0hW64aCNyr6186fSsm5BvlKshSC6h7x6
My9Zi0bvVnzGq2rSn+k+KiuFabf5fnG8sDTCieZCoeDroeVydrzVI6mofSFbR7u7Ecrfhry40uUP
jyLPCp606UpL/ostjN3m03hnJ4g0reBv1Jp1JEq+JrMyMl1TxZFB2dKCa0oWGs6YIwJEsMlJLo5o
pQnf4tMB+XgTE8BIAhmJNoICdTaDndT5QJcmf0NRHKOe8hfEI6pexRUXy9cbD6okxATYp2lBAzqZ
rwkfTsq6BHyN7aVklxTejG9o1gRgcAohQ84jwPQUXL/xfHk3jIlsZAaTyfATz5mNsBJFVNhTdZTx
zSjFYiTYdTuS67SA1L8Tz/6pu4k36aa5q07hUX/4fmZ8OXUxOinMJglXs3Po3CyTWarfRVZQHZ3I
QqU7EL9X7L8fYj5afDr1YE9F5T5bsLETK+e0CLka1LKr0+QoUdBXYnPPxMAPBHcckX3mXzlHXjhs
mMjHUbYDR0egcaY7CeSqNDu9tI4UbKr8oaIYOv76/oEuHZBR2swWOdngnu6cnePqpBtqZ0yso/mW
YvSYfWvWPvboDS8S1bOOGJmfhzUUrCuf8b+58OmnxMSs6WhqDMVCLn7OpehBCFAc4DtGR7qVFsXO
2nQHezu92MRGLqIt6C6vnq+s9+GTtqBOsSju6kPuXjtO/rPlffeHnH3gRRnJSGxSjOhR/u5IakK7
Rv5hNGxz1Zxj6DTyY8vBaCvMdkkU52NZB9T5pFZ1dSX6URN9x8HM0wvrxW61tRzlK1VP73y6ftQn
k01ewl1KNcAASVohcyDAF9HyKjXbUyTFrL2AfRexSU3Wl5QNGvdndHav7UR4Y0IHRI7G57jwH0Pi
gyh3cjzoFNVFCHhTqyVIUjnYBC2WXkkqt9bQvPtyY60p5+QLk1r6shkcil1RYdqU6xosCd1p7I1n
qu8vGhXvCla2IsbJ69U5/bQuB7ez+1e1GfZBLblNPN1rdfQrH6rTJEjeLi2F2EnbSIh68dsrN171
y6VCk1FSsmKRIAAqxT5b24OhnvPfcd5Jm+pv8K6sNC9eNWuYP7BnWLraZZat5JXpUUZ9bNYSVM8J
PEFz353qP/3Pq+Sqc28QbkSKbCwllNu4dBhnH0cKO5xeJX9PuvX/N9QTnYIbLq/d9b+osBgIX7/m
gHdAbXcuJpXGfGhqcmqOYghXhQN7IQ5+OrH1J0/JbCmR5/+3S8u/AXWEX6wsYAvOagt+LMYxVzv9
2FH/taKQFENqGPGV5fLrfjA/1n9Gmd/3hz0oycpaqrNsOraDukbo5050iYqhRtN3GOsWW78BtE9d
fb+mfd0HGFVziHTHmMMCc/ZsdgucL9JVqBzxay299Nr79//+l2V5dh1iOAL3wEWU6fH5qYqhGoy2
JoJQs7N1F1qAFfWt0oort8Brw5xdc3H82rVpMgxFWkt5iJw77Wp99t/f+mnx41mw9UKHQ6dmOPbZ
bzWUAlN4jEBNNcWhpMkRay3hFvphpFc1WvmpitHptPRyzfRP3YtHdr99pCbbAt6hVitujkEnBLLK
58ylcRsIbmMoOxRBvI/U7KMBr0xf7tVMuMPYuVlxM8lgGAkFjSFIK84m8RNUfv5PzTd23Lu9iQSd
OEz3uR17sTmSTIrpMQwX2mivRVXRJhJXNDwXfmjQcri4YC/D75DPVp1myoao8evxqOt7URwC5aay
/lvjKCsJY3DvnQ9lhnJuRQ9LHPGEhNLR2ei7CGN4u4FLytolezEegmtF4H9K0bP3ynjgm+0ZQMe+
/nmOYsqITEHa0r/ac0H1sFjrO/ldXaYr34Nc6pFLNecxrccNHrWd7JVrf/n9Z3LhM7SwijuQezCu
sqx9/hMKOYx65PnDUW9TN0dyRFve/X6Ir2+OrxtGuDEzwr8i9sYww40bB+XRKe9S59HsXo3oSmX0
y8oM1sqaD9GOBd3KPqf4hRGxniE5fMego9/nH1VB/He0nep0E6hP3z/Ol9Pl2Vhny2VFKolDuoh+
tE0v4h7p95mL/WNLfseVJfJr1V7jzbB0mfI/M//50VKSA0UKZvMWa8ur5gU7BbAbhA43WV0v9n75
DWdMEtvAzFRHiHVOkquqIcfsWnBnUjrkZhCWo8pT6MJoPlch58q6eWHT4eGQ8XNHnFH2Z5/zJIB4
BiSFHDOoMa4haTsbtorlx+w80TrA4FLm5RPdxSuT8cvbm5+SdQSFI6QhmHmf53uMPKEOKss8CvtJ
knq3UbHjZc/11Vr9hQ9L+0idOrsWKEE4tCrfFu8Ocda2BFQPpcRyxxWNTGJtDpJ3zaeNMpe//mxB
AR+HQZtlZb78nP2qjkidrqmM6aj5WbpsC+unpA2bANrrQgwIjTE9tkscYhsni95LYnpcvxp+FJxM
F2EjHpIMQ4NPUOI6UuW1WYRvDNQvQmIz1oUz6Wtliu4VkqgXadIiBysQxTVatkxt+aZppz9p6d/J
hNkgvFqSGNksCmD4eRCRYddXfyC54g5ox2xVR81eb+Tb0RrWkaUeRBMdNfKQFpy+Vlzf9ugIbtsg
fpPa8FbY7b4ssicpNvbWVJ7C1iShnATqnBDgipBEOX8lGvEePtuBu/TKVDOPO9ltIvRVxZE/J8TY
ioNDI4xD3Fj34DenhdqrJ2d0fuAuewCW/qNV9SVFBODQGNhXsSWFM47ssWjy34YIDp1T/xJlCMyp
VVZN6bzoQ8YJs8QmiC/9L1/MQP6kduDg3YNes5dgVQ6houO0niMQ00D7G4/NK41nL9Dxaray8hLj
D5mJ7juhWveG1t4EtvRIzewtztqd2Ze/4jp/lBX/biyrTZGTP9jlq1pE78HYnWCLr/s6XiqGvk7k
+hajSrkpCm1cj32BMcG5G5R0hx0eN4hqbpMh33ZTn2HwlAh9Ssl2sdTqzxAZK5ZO9GzNKHuiIcbB
SN7DRn3vtOg+6rUflDTVVWfKxK5LyZH8kkf6F1QP5fJO09p7/HdLNZ1eZWW8ySZMpPBinh19ctNw
2kmls0Mu+RgUpClhESlHB61fw7C5o3tNr+x8vydGtKYUBWHAQ18xrSQCJFLa5pqMWTfqZK4UkbMi
+eWhL+t73deXjtGgNJCM26imXlYI5RgbGHN0Pb7JLJpFcX0vNOPJIT18CAg4nOJwk4YNhqQQS+zg
FECRKUQPHTxtWfmlT3XphamCkZUCY2s7L3Hkh8s2UX62JKXR/ddnd7p9kpCdLuIhJCA3RyeUy+ku
C6RnQzg72UH/p43CcGU9NN0umF7CUl0HRNvoOKwHXzyXeXTvFOpqInygNoJ2UebVc6E3t5lT/ygm
/RSkpYOZyJBdKH3HrrH/yAIpQIfQMO7yg5X1SMIFYpXEPtgO4YJaGLwXUfSjDJK3OKh+afJAttbU
v8ihSgJ8KEPClkHnN/4ftph8q6E/GTtrY7flFpXh2p6GaSGF6nbsqDyXA2kiUaq/oQ38YY7KupaG
6g41As2xNkGnlHa7SZ/2BNmEN/zdoFVk0INWML7VuWFuUpmcVbRFKAY0hRhB0eSoGpOiwnhbq67V
FwhHnGY9yOCEy1a4cAMJGMf5Rwf+Z5Hk/jIIegSB/KVB1T4Q6fXe6XLBr9FClSrkrabOeTn4w8cs
L17yafyVDOZTlJanXEQP4aSuIdAv+5ivq4luZWJIY+zXaVF5ka8QHR4C4H9ozMzjjHKnGOMNFpdH
ESnbBqqXV2VZ6DWtNnmQOB8krXK7eFpxJMe8rasvUmUdEj8/aEZxO7XEIgflsrNK7kXtzknLH0ER
Pw9jsB2wJvhduIm5dIwjGorEMR+pwT4mtbO2uvTZbGxXslGuyB0pXHIwrYMhu8kN65euDUjo4jhE
SRqo1I2x1rWt9TYWoXIX4XhyqamKtd5GG1MeD3rSHg2te8qkgc2lOElSi4BAHghlriyMsLVBDJOz
sSrtlIhSQgplLwms0xZqxa+vJhQxmv5XoJXRnU24uGdrIl45dtyskA8XLs4uedHHyj4ejR/xQBMi
QYKkUgNP0mTXN0Vxixi09kC/E4De5mLby4l+bzHN2zQ/pCDkFr2qarfCou3k603lNlNqbRXffqbT
RuCvLT1HvkROVZvdhIZfLbCRncacSO2kPDltt41NPusMcWfalCTS5foE8jd4ITLTIMsk9oSDFqVV
kOs65SGwAwfCg9S4tYkGlcIithqFT9tp0FBDF3cI++wJdI4ia2kSSz0J6wikj+i/5MmpUmtfjcOd
HMH06tvMWAxGblKaVNd9UTyw0xaLfu64WYNxW/Vj5wXp/I5IgfrtdAihdYXIOKdAnqsa4tlypl2S
zStnq+4KKRfLNE7vqjHUt70UpW7opF5mdZ6lYl6vBklayGOEn0M4WwXrnEcHbqKpIG3aXro3HIyO
kUJkqt2QZou2S0QlK3nI5E901RNj+hzz/4HEt4qrJBmCrHi4Kes02wQ2uPRIFndgGlyNYRecENCv
j2aHgbzijOfrvatbRXiswvYP2yNx1xAdOlM6Vdp4GGJM36ZAdgRoeKtMiOVyS60XahAgXE6qX200
xhsOecODoUww+gOzXAYCxSoedfhWqVXso8wJ9lOQD6tYIuorSH5BRzyJSbykElw7n6iSlW9RfU8K
ZwdVcOcQv7wcG38TlhlSUj9ZxiGS4MBMNJIBmnZp1WQIN2mkeC0gLyT2LGpiDFea7u/zDrejlYep
l3fFO+J+Ytijx7YvWppOJM41te1aDQe/lLRjynzxL7PnCIQMUaHGLyPRmqpNVcMnwHEpLQNLbrEZ
9d0aFis15Ky/93NzDnDEphGNyV2ZYLr0p9YLaO8solYXK9EOzw2CZP4MyXDt3NEWgzNkL5GDDV4n
E6xv2SGRKN6qrX8vBQQCjtQJ++YY1v0rrrB4V/vy4DpR9ycas4opTFgC7YOTxZ4mycAXul6tkXlX
VJ2GQiAa7pPtNGFR1exV42NmMEJivuPUCyP7Poqtjdxah6BpDw5htxYwgSxRbyyVdpIURQeKoKnb
WsG2g6hBmggAEN5qZWn7OSS5adVTZtnPrKbH0cm2eFi2YdUuNZ0lXTMppHaBsTFEd5vBOKi06KWT
gqcoak+0ntBj8gXT4I0JDK7vsH8Spx5vqDRt/KFdtkqCyE0+iE7eERaMFl7aG3F0Uu0CVZ5yH8SE
KZdi1RjVTZFOLX1I5Rk23Q3G9MdApfCdsjfpmZg8aaD8V6qruMl3uYLxJfCT1zRP7qoGoEGNJtZN
ctWe00XAA/pT7XVpj9kl7HcwSOjJ5Q8y0EOv4PyMAUel0Mz3npj6Q8iKAVphTZDlWrHHvW37eAGE
tjd9kt91GMBBReJ2XWU3DhPnEGkTj63goQiynIU68pvlBA52EMj6LcV/7BXiEFRFOhaRMSyCNtG9
HjqlV4QtIQNjP+4RkcYL4uyjVaJqC8zekOmDrdRJ+wiLzo9GJ8akzn3n3QklMud8xBwOzhtDaud2
dIDWM5cTF0bbTozJU50oWyfJp/u6dgTKUJLNwz6EAzH4Wwe2a8YW5Fpdvy57dmBkAN27VYxvULex
V8g5nocJNotfoUwfmFDs42OPDyK1fncpuer5JG8ig3Ih67401Gu5z38LpX0aA3lPGBHF8b63b3rJ
+e07YeC1Vsg3q6LGTlPpMdQyzHxdXmFkk94o0a/hDKMQlcaHRKMJLg/6e0r9XfbjYSGxCeA6zDZS
oK6zbLbx8DsRQXJ0JMD6agB8POoTyXXC9ncQKYd4SB7LeHzQrPpHF4tV6tBvb5V11MVrVRdPaGP/
kDuz5ivgJxyD10anQO0Xq7TTqhd5jupIzLZayZFyqlLpT1KkZK4M9V2sarsoN27VBmBgq200JabK
H9wXETuFU09/hEaMe9Lph8DPwZZouy7vxoVjD6exNu/0Un/s8PyFMZWlrjzF5Icv2tB+VeKWAKjO
f6ock7CPbhVqwSH3Mb3isU/4elqJG4+ebPqpeLTpdUc6UpIxcLx66G755Lea3gKu0aZtXrbbKHBi
QshkbFTRayxHq6YOt3oWoj5QsOLI4/vU2OCaJ6QoUam/qbF4IqbeKybrCUrQX+4oOytDFWqjuwgt
+a4dir0qxwd/3rmkONm1IxXJWD3kuYlwitcymjV+sHyFMmKX9qENL5UA75hzFSpumS+NcIA9oZ7N
giPNqxVIb0PF0asyrfWMSNTbySsLceub5LDHzT4XZeNKjsah25EXhtxxHaK7MsVrM8BwVsf+r1hi
YkaZ8ihzqq1hy5CsmgeEk7euo8JHKQPxJgKcPBxbC8K7u1VtY3OI2508JJ5VKscsD1+moV6VCClG
0yAYiBQi23jKCzBDVa1sgnp4TRVphvkKDmXZD2q0zO1glY+jp+nBoSi6xzgMd47oTqFJlLcVa9wy
s6jeJ1PuYZDbGyMLYd/4HYAXggFIKALcj83ILv77rgEldQVkGw1DVE5nVUW8LKRhZUI/DoCA5Jj0
HJar5vR9FexfCvNZqeHjKOccTQfhXBCqJmSNgkQpKzwIpEoWVjmfppeUPKXpqwohuC7oT9pP1RR5
WfV7jF+LOFvnMID8Plipfr7OZzlxhK2IPKokvqkcCXNL7AopPY6R/0xC2TY30Qv9bcf01vSJtCjt
beI49z19a6f30Y9DfvGbg9bWrh9VWyd757gGZ5GJVGWnYJAWkQ7rqbrGOPxa15SpRqsA6WY2nXZe
lReN5FSSWerHOHrIuNnbIbrB2vzvC1afRjkrNwLUDxyTI+dxSPpn2gQnSj9rTjorf+Ry+/1L/WoM
p9HAxIGmCZDlqzSAy5RJbLAyF62oczSLbBm9FW7MvWTnrIvVLL8OTj6ZD1elphfqgZ9GPuujAGiP
rawZ5yZesEl20Zrj5lLeXCu5f2F7UOKHHsjFnsASru/n2oA2y4opsNuRknu/rCi5z5LP6tBuivUs
/ZSjBXgm17mXb+vDNd/9V1302eBnao9KcBUmX5lmkYjvZ1KoqcEpVnTKMsVCSsqNHDwOefRYOYei
5DStbyeFXCmf5S0GhwVeUc78RxhRSxHq62L6TTG3vjIHLr0IQjZMTaHPAvzsbPVI4LbIrYjHY8yL
+H9PPLpQh6U993+G+QcC+NB0ZEF1qI+O47GhyhgnDR5YXF8cTop1WOtXis0XarGfBjurxaacrsZY
xakDyn4xDi9t+uvKh3NthLM3i8lqIHwq+Z9pVT+a7rSxHojfWiiuvUmP/eZaHfviXPr4A2pnhWw5
ybrOrPTjSE9Po/TDe9s3RKT7YbFJ4b87oXiA2c0W9QbJx+W45JpK8xwa4Su3tlVJSUXpfmjE7BWV
Ab7PWDhsnd//Ll+XSFo/LCQskAbuofPuUq/lLZr1pjj2UAP76K9uS+6gn74f5KsegUEQExGb9S8V
9+yXsCbFIphOG46oKGYBnQmJrOHUAHmz8aSCbqWdW9UKP96VrtPlgc0ZN8PIX6IvNMG2bjc8XUz6
biuFaxK9szpwh+lRbxLXCa4Zdb5+NPOT/mfAs1mWJRgrVb9lQCC6pfNLjvGd/ZG0bPX9L3phckE/
MnEDacCzWAXOuiRZnjZdluXDsfZGV1nl9/KheRu21uv/tCbl30RkDc8BZYH7zBs31Qsp1t//CV9J
IP8WIGYPBm6DPs3ZOqRlFYWDtKmPo8/h1FDNfQOIpStOuj6ibbFvZVHCJyzWnGSvHKC+yq0+j23O
ipMPixNRZBytYwSDcDeWlMiRWoUrZT/j5WekdHffPvX7q088v73PJyrF4Bih0hcD84Pq6vOoWpTb
hAMW1dEE5RRslI0ELmza4T1zpe1Vh8yFTxMeq4JMjsM7tq+zVyyGZCLzzdCPGuJb4ak7dTnLdwTo
U2rSxKOkG3G43mW88M2Y0Mk4l5JzN58yPj9k2WflkJaBgQJTXwa6fN/CQK8s6APacDAktoE0ujKV
vu5oJCN/GPLsaNFLug6tkCdVyfCbHTrB1lnrm2vqoAuHp1lRCRuKaJYLzbe+rjE6VjSGR6RPqevc
Wa/DDRTTJSzC1xFWRIWBdYEY3pO22o/vP5cLb5OTPqoFhBG803MlQWoLpbQb1BFlk+6kVrxEwloT
uXlFZ3vh7cGVk2nXmsCuWfQ+vz0xyJNUVGyk0INcp35Vh2NrpR6QoFQ8BP3f7x/q66YKcvo/o80x
7R8/w8axozYd8vFY2feh/TgW+ZWZcWkAZUZqzZFiNn7+zwOotWUMteKguefc5xiAQKLn7x/hq4AS
AOHHIc4mXyGFJk0UhvCfuqXuAqlfaftq10ZeugLwsTR2A36xxkEih1xxEx9leTEuKLL8vsYGvDBF
Pv0lZ8tLUMPToIKE2MSRXcwiB3VyPEeNtt8/8cXfFCGBStDHrNM5O2tpLV3vIOGBxxyRkfkz1a7I
1S4+hwa4wZyB1mjMP780yNSqk5UMkGrPjrgn99oefn//DBeEF7y1D2PM38GHDaClCm8Uki84BKMP
1W7mldFCj2O/iuN1r9SlJ6KFCkaPNHQSDc4OMDNog8s0sqO2T5dxVT9mcecJ33/6/qkuvRmweDMa
j2wiKjyfH4owZJWWNOckvU8fdXM85UX03yuoACbi5mMV5O6At/3zGHbXZGBxVD7Z3LpNWewXsSVe
/ahYG6JedRJGAw17xx1AH0QEtfil+MUtKsBtE2mFc+Xznr+tsw3V5h5jIq03wOadr1ZpU4VCm6bh
GCB9yIOBNu7GMJNVWl+R8V/8ZQ2VuAMLQD08xs9PnWYC82IOdtOqY8+UB0j4x+/f3cUp8mGEswk5
hE4k5AaZIYEeqGUirzPok6em9/0wlx8E0xzCXirO56ocNSIkRg5SrjFN7VJj51K6/v8YASkGe4jK
/n9uNW9C0Q/RwPXSGTjGOeOiia9shZdOb3OEEnllbPuQzs/ehp7Y6kAQIZ+TV98kD/Qldh1YCpyW
9VIsySzG87TM7q6VFi7+dqw9SKdwiH0RnEq6H5Rpp7AF13NQwEFLoitv54JbZMaR8uWaHDF0vD2f
51kIBgbgOUOQEuyVv2FVeMFScoUb3+YP5kZ9ydfXLMAXJEWM+QGyPM/MD0shlPwqK8u2P2aa9dh2
MGt1uhdOa/yEKLLp+vZQSsUziqQNhsaTVkvXLj1fgm0NttDZ+UAAGPw28/zICGKLcNC0Ho6Voa3T
vppokFvj/Whm9/4Yb9W05NRabtPR32tl+tg2kChKS5MOVo2qJcDx9/0UvvgaPv5BZ3v6EDRdLbpq
OBp37c1wY63i12jp48XoPNA2/aOKTvPqeX3eBM4Xs4+Dns1quui9pAANPDaNcyxN6acxVNZNJx20
7H4o4p1SQUzPIs0TGXD4lATyeDjKOUEH3z/9pUX1499xthLBZCsrc/63HTw1wQhfpOkXqvrUT9ck
gvO/9N0Tn812nVRpBFMdl9AZpKaLTdz8tdLJzfp6oXbok2T59/fPdukT/vBs9tmB0x7DtO6qkhcr
QL4V206prmxJ/5e5wyoqy1zk5S/rn97XUgnWh/pjR16vtGhc4kuoQUoHdYV+aANW68qYl/YOhN3/
Z8izqkHCgJIIGbIonjPnxifQolp9/8NdKKvO3+h/xphn74dVQs9sWmoYP4/TSbsbvPzeXiseQjck
4bjp8k20pRH3riwDZUGV6iV5+X78a484v9gPw8tOicot8ntoXtGCdqPXwNQSw7Ur+uW5/5+nPFsL
9XGyuuh/kXZeu3Gjyxp9IgLM4ZbsqNySLdm6ISTZZs6ZT38WfbGnRRFNzJzBvhhgNlRN8o9V9a0v
ZHzocrXNmtdWN20NEJ2CbPDyAy1dJrkcc7rlFAVm+a/2/OyJIpNSLeQFnshwaKKKHo3GkTaQ7Z0W
+wB7ULfCyfyRPbBFb9b45Ytv85/Y82kQqWhOiojYkvmOAbvt4thStH8uP+HiXPurI6JWZkrz/IOP
5aBlUHk+mW58rcvNa2/5K9N5eedgrzQwVKbV2JydRrMChZWYGx37ZfIWeXTghk/mt3awJcdzsl2w
wRJijZq/+PLOYs5mW+NjdmBUVndSm/civFbHu1JbGe1LC6PFI6E15BxgibOtIEyViGZ3bkCjXt73
o0DSU8we0IcgtRpLcet7tBDoqSSsNRgvBJ70T5O7G3pATAM/TzM1FTU/yY1pfaReX1Z2Gfxs6DYY
BmEzKDiyN78vD5Kl5RJpEhoJxZQ4Nc4lV7qJcA+Tie6ka3bwKDvy7yKyQVbu3YMeO4pT/Cqd+FVc
m+gLH9HivAExnGIYR7rZwGGN7hqgo92JbZ6+odqkQ7Z71LLw7fLzLUwCmt+5LTHRpQWREu2D1eAF
3SmuuPRdQ+e8/PenkTDbQj/9/WlBO1tFhqww8h4n+lPM9lK8DYL/RNWP7ENJZ7+YryxaS29N4oxG
U7jEHWLefd7k4GHMcSKxttfV8K1D4J4o2cpu9lXqPf3xsyiztb5UIDRnNLqciqmbRKo9a5cHkFBF
OZCv8LhSj/i5XGXlLXnjH34BAt40PHNDlvlabYt+V8BHgEjPTQ0IdnoAUD84bdL6dqcYHS154kOY
oagapTVvxml2fP4YMjd5E50N1x7O1LM9smgG/qYplqeSUkyrq8DlXnI9vME5168/4g50mrC5/P2l
pRl7/rKmT3Y2ACzVEqBctPUpvokftB0Ko9em2fRTcerGf1S2ELzzk/4ubKrr/ufl2GujYTb2yPNi
+EQ7CwiA9Eml62MrWRFQioJG48uRFmfRhCnCbpvM0/xa1AZdVTS+Xp2MjjJY+5zSIP4fIuArQH1J
oethXoyIZQC9CVzMUyYeNHzmEnHcXo6wOFP/iTAvORi+BKRzJAc0cLvK8r0aBk7pwhcFyD7iZnk5
2sJBhif53/PM0zSdWWa00rhAFBFJ+EZl58PvoQtvI2slYbz4ac4CyZ/HX1x7Sp3KeMjIkwhA/TZE
axinxWF2FmE2q6BWV0Ym8iixVjiog3Fqw9jdXEsVr4WZrTomHWVhKpKLFsXbJrqWtY9VydBiCLR4
okQ3Ccym6b+fzdW2a7MUwi5DoKeDq0OO53VXRbtStFz89GdRZtMSYFFXRToPEgtXA9iSUFLpjiSg
1+8uD7LFb38WaXZMiWtDaUqZVA+MTBvdfaf9+04ntgL4VlQpMbSjJvH5jalyXrh171HXb5It/JVX
pDc3VlWuZJyXbjd4fpDQJnnKvJknEgtSC3UxEEcZkpK7Z/ymFlnncM6SqKkP0DomlVUjlBsZH0MH
AtJHLsIhxhuDtusm0o+1ojeHbkiP7tR0W3Mu3gSF8qeEN7MytRfSX8ieVexYqOqD5Jnn8FLMcRo3
58gUHvtN+CCj49sWe+uOZiysuYpj8IPatLdZv7JMb3u2v4GIQEouclrDaXY2Eys396MyCkuutiJa
BVs54HlHXSP7Rfviyif5OrbA+ZMzN+i+UiklzuaKIEZeYbnIVquyAYJeeXdSYe4vj9+v8/FzjNlM
8eu+ULKIr15mwbMU+ZvYUvaIFo//OgwMMQRQPI+isYl9HsSSPshcFyjquwGdSHCis37c0GDvXA6z
8MY+hZktYEqnpaI7gLNJBQHs/i8vlLeXI3xFvikyIcgb6yRd0UTMpqNv+VBYIYfRPQbGGzxhn9rV
PnwC/O2MV/lbbo9bZZvdH/K90tn/3pFtig6pEL7MX1Pzz+9RsVq3yroiO1nyn4wObEW/Hsc1uf/C
hURWJt2oQfJGov9mNvB6qPYewrypM2KkN9g27rWdcqCHfhc+W6fqG+LBqzWnJX3aJWcz61PQ2Ugc
mjpGLtJkp8IQrrMMOGGeHjtNggjVbhsPosmPsHlIZfEqMeWb0pU2hpv9aEsab30Styb92aYc2LJf
qTsrLcStnskvNaIFqwVoW+p2hPYn6MzHQkjTXWC0yJTA3aZFfe+Xwn3zl7B26sT2pUWDUg7dRvel
zaDn1zm61lamJVi1FXQ2EUqqWG53ZQwbzK1zu5TpyA8j5HQQAA3hLWwLKkHZtVEYW+wuSB6a3zML
V3R1oFu2faz6j9jz71VP3TaxvM+GtWzywvUBcT/dOhzjuFaS7fs8TLIcKBxkwgLWpKvZE3Ip3EDv
iHcSsPnvGI5ea9vgaJ0wc9gk1T7dIxAT7bVi7EJanZ/B2jX12HGmnJeMRNSt4oBLxkmzx1197Pbt
4aPZpI/1fq0usXAH+BxquiOcnStktbFcqzSLU/0Bof9e/1PdlT+lg+UwPD6MK8q0/R9xg23VZi1p
vbDm0JLwD91qtiB4iZKPiliXJytL90rJntesLJ7TyL80M2ZnjNKtBBMfsuw0iuq26E2bPKDTVm86
Jp6XV7eF3QACy3R3kxGPA+P4/BYzuayNribp3+PnIuaYWbyZq0EWXtinILOJHk3tWG0b9Cc5xOtr
NF5zWuz/w3NQppqqKTTCqrPtRi45IAw9qdIWE9yE7J5f0yDdf1yOsvgg0P+mNLfGaWT25ZOohxo4
pRB1yOFBgxRzBQfy9b7EOkx7KwQzE/u7+a7ZZQNXds0oT6LKz7f83Zj9lsvCwbfHNseVp/l6iyYY
WSASUTqH8/nGVupQA1Js1076mN323fhQW+59YEg/TRNjhSx4yDPUgpff4OJ4O4s57Qlns7bve7dP
8Kw9Ce73tMvgtIR26Efby1GWnwxPbo5tJm0Gs/kj4vKcyqVSnpI2f4QJ+ZJHLifpYpuEFU3tzWEQ
8s3lkEsPRi8o7B+QHVzYZwOwIYsmVdODAXRC2PhbIpfOAdu5HOXvAJivDOdhphF69v6aXtCh/Ywl
x+DuTZ3abrJNGP8lUZXcrBwUM2t7y+LhgMY9UyJXSepwjtDAoIFOB7Upsd+0rQ9AcPvRdpHv2TkM
2g2stJt46+36NUvOpblwHna2anB762VhlMvTKJXbKgfkV5Xe62AVd+Jg1k4hr4Hal0bNecDZqNHd
vBUFtS1PffsjMasrlORbq4/BEiVOZuJzhzL88udcWk/OI872sEY0o54ycXrCo8ZRUPdUhLkcYu2h
pvTd2YAxZKNuZZVEQoJsv5lcu0p4co6ZSdeqEe3DRG4Q3f6nc/nZk811NGMuVIMSM2a6Djq5aG4N
wXy6/GQrL8+YLcYNt1elMWilxZc5QLlIASTFTmHl/S3O638G/xxlOYGt6f5hwmXCQ56eKpXtRVtr
zV0LMls8UBypfJAUYxHxUKieY4otgIc1/8u1KLO1QyhHK2srRlstIFTvPiTvvjG/Xf4oSzHYTABI
03s7dXh9Hm4WRlO615Sk4PAD8epuU0feDf40KxflpdOfzkapSNPVDBT2bK6qZuBDSqGruOWYyZl3
X3ExD+k9pEl1PzryjmVx+1fas7/8gAtHMwJzwrYkrupfCnywDWGS4JuLPQpVhwp7L9EcNm2u+U6a
lGtrIJUvXthswdfBmkqUZ+nF/3IiaDWpy2UxoX06dX/JeT/RKEbs7uJdgAybPMEeWQsy9eHNGtyX
1ESF2ozG1ndRyQlVgGOWzCoWpE8jSsowjX+m9Fw5Q58cQ817UsfhSVGGXes3d5nufaeF+bvcDK0d
pSRWKlkCSUx9zKnq+C5ApL+RAjwrRS83nFxuwXQOsB7VIkZg3YnqxjQxVLRGSvLjtu3w6+ksHM9a
DSCzL+CbwJ/flAPK/8Ioj20LGqkdPYyjtPpPF8ffIgPpdzGaxo59PbYlF6CbURa4V/jVhvT1e2T0
d4Jq3AiDiEI3g/rrBizKKlLVMFIxzQuGmjIQImFPCl68DHuGjsxV0RRPeqzeJW7zIx6tOzJNMuL1
vN9yUlB+YiCB3jmynA6j+EQUbvpaeq37CFV1ADEHP5X3ltun3RrKXd/lV2IppAfIXOV20Mp7WS++
NUr32yjlxx4wndiIWzOKvg0ImhwuKdfItp+ySvgQrOajk5sHPx+OelPeSJXyDd6QZOdt+Ksxwvuy
zp+BM9/4OJ5ViYDprnYTlt6PrEv3gSh52xAIjK+495GGK0ydqt98odziAnXfm3QgyGOAqgDOckB7
Lt++e28b/br2EE+brnhtuf3RLKRfYSXnoJjF+yjt70dd3Jlu19mZjiNaZXZXgp78EoTkpMowpquu
mTxyr7WyIOOnwopzg8rW8Ku2/SC7HVzjh0ftwJX6Gz2re8cY1Hx3eb4tnAI+jf/ZohWbBg5sclqc
MBo6hPQ/1DndxrVGK+YucFeWFXl5XTmbbtP6drZdZl0QQIGx8pOrYbGmZzBPpTS9Hq2hcOQcq/VC
Z14U6tELAgSf0cHswLNYowvJwPg2qILoxORYbJ8yHtZ4KqL9SjlGQ/Nb7QfK8k33R3LFX0nuPeuu
mjmVmqDdKrV01wqucYwKEwhHKMZO3vvtFsZ38VTp0fTEXNfHkt50K463flE/JLr0bOaImFWjx283
u+vl5tqoxe+V0jHxtIgivRzbeCuSmQ0T/UqKk8RR6vzKrOPoUBXFMQNQszG1QT2oVvQY6jFQhqgA
B+Rr11I+DrZuNvlt21u/1AFkiDr+kYb6OeqGWze1NmhEf7rw+6NAPOXNAL3X28oCaKHec9IivbXK
5D6vfQ7eQntCXU6TojJe4yf61gfKUe89w+la6UZUhm0+GDgLRd+og2FSpra2ZsRHXeYW0sdPqSrt
xdFk4cvCX3XafW9jMA4qqY3Qv4ks99nr9HFTl+U9DmoPvRzA/4lZAnwlv2ujQQOT2XwbEg1GNsZM
dhgr+0YLH0KN/48WiqdIz3QbE4BfnMbk/TiQOxCz13iQelsbkp9+5T1akfLD84AWejJWbqlwCwL/
gOou24yyd1dk1WCHZf+hiykAX3yubJT56H/z+FazsHv7S9pVinhbZepRNoFWDdyxaxeqjZZrRzFR
H1Covrp5A/lC9K6Ksto1qZzaZYTLWdL+ZqgkThP1D8MQPkuudlOW7ofQkCNWzXyDD0DgiPlQ2mmu
ProhZTZ0TnuAv1egMF/bWH5ScXHI8GJCOrM3EyAfCl6PdiIyUiw3PI5GgkdjgFvIKN8loSYziKXf
gxF9Twt95wc4bARa4BS4r4rVaDiUejeqXoA46DAgS7u8wUEbip8hXpV+/KOK/Z9SJP7yNfgnoq9c
u24l0frdYphjNoUNRO0hr+ONGgDpcsuOIrUuPpRdiufc4L/rrc9RLovf0yzbVZ6wr/sS8IUePIg1
BJg2/zOq5k+3t37mSosZtekdseW71T3pBWybtb28AC1duT6tQLN7SBb1oVgCXDrpHsgfKz6W6bXs
n2opc/J8BJycbBT0Dmx0tLFui8rAj6/arPyI6V48PwZMrW4aUhx4k/NicCrVapS3bn7Kh/qo1NEe
qocdpNk+b+7abF+nz4ki78pcuKvpRocAs+Z+tKBcQ1Lyzy/QZl2EukQt18DLE2Z2dsdydfjQ9sL+
P9VAPsWZnSAzq0JIlhInqx+ZonaS/7j8LhduRFMDtamZVCXo2J4F8I0uQnlOn9EgVSf63O61ItY2
gkLut/LrXS+N0TaZGNaXwy6cjD+Fnb7w2c7idmkn6b3ag8MJH8Shvk9CzBjMsPh+Oc6CyvFvzwAo
SBkpOKmdz4E6tRQFDw/7k1BUm8QPnlqj+TDT/LrM499JkGyoJjw1if6OQ2ttd2Ox1+kfEdX6Pu8N
edPQUUIvTGXjBShtWXQ4BvTGY9lnP5sUONHlX7uUXECuJ+NhLRooOOa3OLiETY7StfyrzX//y5PM
HPem2/Vbfede51DY11RlC4VPUp3WpDmlrvKVbV8rbs/dtCChsZF25u+xtrWb6OTvAsfYd5scgc9D
7QQ7/7dxEzyt9a1OF+7ZTP4UfDYOYjMN6A0keLszr5RDsg+O6k5dRQIsnJtAx6ridFGhz2yetElC
VzA1zF9PTU0nW3VVmD9iWOaaiS9N9B+SX5+CzZbIUMg6K6sC7q9NSY0fD1SQWr6+UuNfqsR9CjO7
9Ekpri+YeZanYlveaLtmj9tqm9rhpjxUP8RdeIg23UG8SbDVyq7NZLUWt7QV8AMMLKfwDDD4jJ+n
VoNbcCR4fLsQR8H2Gxa0W22b3WRHalcMmLWhMp1t50PlLNxcKSjmnqSVCnOj8/60+bU3PK5MvsVB
Qv7XlOndUtU5UyWV+hiXSL6bcBh3yq7+lV3hvXbt7oJjt5G246uKjRVOeoeVuAtrIc10/4s7zw7J
labm3ciHLDfqlbLjbJDa3hX+hDTw0cOanoSNf7vWTb34Ninl41w3LThzMakMfExzM96mW5rGpmqy
Y5giqr/8aAvXdZ7sf0HU2S6pxYlVQ3MsTwMkWV02dpLxhCkid6ZiJdLyO/wn0myZLyIjb9PUY+EE
recOA4xIiIDJWpiF3fLTA82WK1XoBEXPKSwG+bOXPOtx/6wWh1I8dp681eR4RXO2tDqev79ZJiz3
POiJSczqWB4zA2+lLnjovWsj3o9JcK0EwVZqbi9/srUXOY2bs405kuj+jTQrPY0cTcVQdqpMtM21
0tHyVPvnc02/4ixKXbmdCveQe6w48RbxLKuabYQhJ+TmnQnz6fJDLe6r5y9ytiTXI3qedmRq41nb
Y3uOXKw1d+5B/ZB33TH4hWksm79trozKxcfUtCkxJi+4aMidbglKMTSnoeluMCuz605xjPLJlJJT
Wg27//KUZ+Fm3w7udS5iHTstJNKuPOoYhFGaqHYToSS/6re1k++zl8tBFw9Y+HH87xlnnzJqyI2p
ocmJASytK0qvmk/uCZOVG1OfEFuR6YNjUfKt1rvxQZBDdecpCbe52jtFitiCvOQ2m6rhvg4VfOeq
9I664q1Q6c11LMQYz1S45F7+0YvTmKwZTju0ulM5/zz8wiGphTiFEGxK3MI87CXsuAmVjS8ZMH77
7E6JldQZ29Jf+USLs+vsZc3GYa4plZmIcnqKpISUX76haL8XkpWdDA44D/BlrzyLMw3Ms/k1pD51
RXfqYPG0m7SMXTuTMCksdE7AOIUVsFnlv5RoBQ0odm9Afju52ltJ+BxG7s+2qZo74JsH2HUPtTyW
dpW2oe325dHEd14VgIyasRHgStNr5MWox/pG8JKX0a3oNt5H2U2OzrD97C5NroR+fFak9pDU0UMa
VSW2FP0brYiWI4QAlLVoZ+klsNMG/GHjNZkth/GfOhY+WkM6BGV9kiH7kYK98339pCe0UeTwVXXF
fYu73NgPWVDaQkpLrSGG+wjFoAeZIa/qG/jBx04xrzQEZbFaXzWduwnz9iM0+BsRZmzCuMf0e9/n
eEG43bMgCL+aILuJ4NJBZv2RWNotkEPPLvPwYGbCnQo5Q7OGVxy99qnlfqiWtzGs2GmV4d7Hac+O
STI7Yk03ntprFFjrUHyXy1iw69qNnJCum0OpVJKjKHQOIow5SsjR7LbzxXsTMNdzlTUQ6pqeQ5zU
4VTY6+UmogsxVAoSt+KAZ6oWJY7pFoAgu+g7XiAKCV8ZSXlUe28aaF+eVNQGmz7z+Dh1qjsQlmNb
HHuUfGPnbxolA+aghB+kX36bTV3cSkpQv2WD4eqOYrrhTqnwHBKUkUuPng1HqoDVlQVRGgt5sbqa
gDg7SyqYLaIgbM2yBhNT1R+VCpGYrPm7rmh/oj7yb4KgbV+QI7T7Xs6sXewbEu3hgXB0zQE2Ocu/
o2O5diS3Vz6lMBT2lZ6bD1kOLdYZtFRyipAXPnHurhUztLaFGrXXjdBCXI79fKMBxY3DkEyEtuOa
+ozpfX5QXEnfY23vHYYB9Shtg2B2hyH4rXWJ/sHo+JVJWXxlTGx7veopi/gB+FE12AR9RXZ+4LEz
7B42JcRhWxHHx9YMDqYQZzs5Sumur0U8HlPxXU/lfDv4imCnFKF3isj4UGJPvZLKItglYXePHIT0
M3TprdeFd93QiTZkwNFJS7VnvnjwgdP00a0HQOl6xfE5Dt7IMf+JA+xMO9N4D33LhURvbOTSHJw6
DTETNIQP7CSe3QmHrGb3Uk1eYJyggxG2d3IgyPYwGaExeb2dlOvfQ416bTSqt2nHwUuKlc6JxE7f
0iG4l0pBsrNU05w+HK8zSNBbkXVPxLnN7lrAzDpj0h4bnjHS3NKpKjXFOwTvdz9HjKqwdxdwuW09
F18CdCiOZWhwqoryR5nXO0FsHrw6AHYr946a6P3GjLSDyoS0I3Xy2oQ5TMF+vEstOMNyoNga790e
W/4GgHsFjLwE6NoXwWtp9b0q5j8hUWQbzQWM7rbBbZB22ybo72oNMa5ewF0NDYCouvYcWeFRFcoX
swz3Vq8+xqLwZCbBt36sv9Wt8ceX3dcsaL8Z+MdZaQ9nXRirbTK6JAv5eg8ZaGpnYAnZ5QWumbEi
Nvu0p99cN8gr6mHwTZLqp1xTnwc9xM3bR2yRmn/6ovtjybG674dCwCIzEjZa2k2uyikYYO/DSHVm
gVjvDCwacWUY3CNUe9UpkkDcqC3tJT1ZNWcU4smc0MgZg+yB8vAMUSdB7pgcm56JpGTiQ+5Bhw1c
+XWQxZPhyz9xYoi2sicKNpPrxHKYbMzqIZc2QrrT6jgDh1u99GL5GEmhXENsSItNJCcxlgaF6dSC
UW7HgNdnFLCYM2jLPWOzNGLzKChR52g9TGp68Bkqfp7empSl7sn3tVuDJhLArXB9LRcgsSj7Ltrt
SCufBoCvP4MyUmCSmSQD8XALPMZKfS0V1mPYq1dZYxY/C0URn/omjQCItpyUhqLdR1J9l+eCdUDV
o+zL1E9eUw1OuWVJwjdRwP+1bVrzYzQpe5heikleF9QbGKPKVqfgtRFzsoCZ1Yw25hGig3Opavs+
jp5dJ4wYcgaPo+sFK01X0959ac+dDh1ne65R9UhhOp8GTjVju/0B1MYuxBtLXbn4L58h/nd4mSc/
5R5jDDEz65Nrhk5ZAvwXapayVRXz2iFpdqXSR2yvWrdpTpkfhhQ/gMFmqek0LgYacfbdE4QHpUmO
/B5qO03+JlLCMEZx02Mrg+2oo3rF9zoyXlrjpehXLkYL8BbZUM5OcLOLWI3FA4a3XfMX8Tg8l08o
vezW6TaY9ay3V6688nnXO5xSITCSojn5sb/pshO03Ho1q70WZHZ694Pcs+o8bk9R4lGwxKkzZ8H2
f18++q6+uelnnA1TsYKrW4t4EIdHBMcH99jspowNq5gzoT8vR1t8JqBVyOBpg0UV9zmY0nVDxRmx
PhWTpFPJgYS3diWtNmUtjtWzOLO5F4N/yuhtbgES8fL07jvmkRtvuO/EYavFNb1nVOIKbFgYKh24
Y1d7LalzCeOtlhS2n/3mSPkbYc775cdfTLKc/axZhszLtMQbC9IFodk5clzuBjFeuVEsXjEBCuHA
y0NyDfv8hofawyqFjutTliPibt414zXh2FEZOmLJ75cfZ+lr0stiwE0CDca/fI5Fd6SmuBwET1L/
YuGF2X73Vj/lUgz6OkhGIzSAdDZ7Zb7UDUhxMBIT1N8BF0NJvBdWpXFL3+UsyBxMahptJHflBDZr
0pMca8cs7J8uv6ulELqG4MOkPMD1f/YcIccIhdQ2rcQeMoXmD8ahK19eXggBwEqeUpW0/XyRRIYI
V+Kg6VHXF5a1QWf/s+uNlz6Rd2qxM3zzAagscPVMucX95RV2/BWSwFu91F271IW3rJLYFWmcAOCQ
wsTvKbMO/VZWq20l6r96H2fyWB9YiwYa9y+/naXcMWZxkwJuGkhf1FZyHOoIiQaGra+9teLvonop
ksjpNTIVLfzFUvputtpjJJiPgh/vmuxHIL/9+99gAXnkf/wA+qamS/TZStgmQTcqAe35OdfFI/eZ
yajVFp+yG8mpnfq2erdWtq2vRwSKEBR3YD/yD5qmzxHNSomxQwrlkxQU0j6M4qM5Qk3P5FaxfW59
K6vvUjhYyChZFNiZ9Oh/DucVIouv0Esn+OHXTdm/V7C6jLE5JUa+kjZcDGXJ6GXIJyPTmw13TW0b
P2asnuJO2aSx/KtRrauoCh/6eKUpfDkSkjdkaNp0Avj8UDnqF4kGUQmFdUBFH6Kt8Vp4wkMmnC6P
j68r0UR4AI8KxepvD8znQIrXI0IKgFfQ5OUEmAx4iXE1Gtbmcpivs/hzmOl5z0ZhNo5F7lpyeyqM
6A+W5I+dlXgrMb5uEjToyyblcgXg3RdErzFqbUyHHo+SXivVUy5ZztBeS51iD0G5vfw8C/XEz8Fm
DwSXvzBdmWCKZKdHHKqGW+8k/+K+5iBkOkKIuQK14OjX/tZ60JSVleXr8CC6AlCSbkgYFvNJ7WVN
Nlo66gqSQtV4X8f3qvoxrPHHFl/oWZTpo559tDaRx0RTGRs4n2ibrmq5xI3xe1NjpZMGQ+/UA5em
yy92aTxO9UuTDn4LP8XZwMe4bpCyAVGHqdOR6AfYRND2J43/zzCzz1daDPkY5+lTmHJpBMcr6r/z
aOUOszToz59lthB6ai+Vel5Vp1R5r4pjpK81ei8GYNGTZRDnDP3ZsQjsJZAWnw/U9i9++5z3K+vd
4gA4+/uz+wfW8zQv4hl0SvKR9Ne3Sgk3rsCFj3RI77kr8/evlObz3ZLDnSwpqqSznsOe+zzeFHXw
ZTmcDpJHbVffe9vImWQOwlV8WgPYL00g6p8Wih5c4U1tFmoQpaLI8K44VflvzJLolnxUSmRz7MqX
x/NCdyEPdRZp9g7pStGNsaK6VW7yY/LsfzN26VOyFxztVf+mnZQ/eKBuqsoZ9msy0gX9NKFhcRoK
6EiqALPtynWHMTRr3me7U/8ou4omuZfoioIEnFbxqd3C9+4P6Xd/ZdQsxaW/AzUz5EJU7fJs3FtF
ngSjKeSnegdP7490YxxATu/lY/hcPltXw5N86A7SymRbGKsTNxjs6DR2OI5+Hjy0LA8FLScFxwBa
3aTOSWjbrxufFKzs5FbzdPm7flmnVGoqHOw4cUD0XrAmyeUSJgi3BAuPTLS6Wipfacm/7t8nDJsa
pyjwA+xqs3FqotW3pFALTyVPlXqizZWFnlBxZep9WUimMBOGCVjp9ApnYXofxz6jyPJTq2f3OMA9
VWr5r5uhiPFXF85gBH80F7ojtcEV048ZFW7sSPor4oet5K8ZzX89c09hUCPQN09B8ku/Ru5PCWyT
MGxVt1o9ZJsCiz+nz5ObpvDqbSaOXNA7lOl+HE/JZB1hTPKSuMNVnmJr9e+HydmvmbdzhKLUD5Ie
8GJLvLhoiq2xJPbbYe04Mh1yPy2d01Mz2XQGIynpOZEnMDq9RU2Qncxb6z59kP42yCSB3W00J96m
+3996J7FmwbU2dFASWiyFTsDtWp2S7+6k40ucJd0p9JvdPkNft0VplAmI+fv5Oai+TlUKWL6JbRD
ionO2GwVDQsord6VaXONIcOHkgHRzyoSYkVCU3SX529eK36s/IYv28X0GyZ8FvbmiOH06fWfPS4a
UKwgWzM7iYPj7id38/g9OPmbSWBNLcDJX8NXd7vWC7T06MgLZRWQCvdfLhafwxZWCDgl1N0H2KCF
A2X+KnCUff0mfltHN39dtScBz3SWREyOYHF+ubF6ComxUiJMA/Fge2k+WR9mv/yx7reSOwZ7KXTb
+6AddVsNuXI3eYTtiylZtxpwzm2ut+ZeyTJSbFZtbQPLqx8vf4UvKzxGDshIkZpzl2Wdmr2NMgQ6
gegmOCkK3XPaSxhatlA/tj5WlXjTXg4mfe2m+BuOhtHpesSBdDbuKhPLsa5TglPTeY1Nxw1+iC19
3kD4ewdKPbnYwm3wKBVK280zfzP44Egw5K4ZiuZHX5B6M/DOti2xcjCXvI1ljGTZrzedm/6ka+JQ
RPQ+hrn2InfVewHlbmuU7Ytp1L+TsX9PPAsyfR446SAcZaO9d32ZeoukPYmqS1lPCCDXTT6dZofH
a4cayZaqqrM9jz61Gth3pKnXYhqXW11qOqf1hFvL9Z7kXKGGDHc5RyBO779wI0lgGH0/e0oaaRsX
7U8GnYjpGA4zfhr0myoZpJNpuVdeRPHGVMcD+Gj8bQuRi3CKxzWpk+ZZUAQZJ1564F0P/6pAo+au
yO3rGBUv3HIfIqG8qlMLF6sEHpQmpFsqQB1WqeoP1DEQ98oi3wiu4tp+7uJdVIbfKdPeGq3nHgxf
f65E9xhJ8bVr5Hd5qNypI03/hS+qFMEFxCyK+OKn5S/Zp/OC4we2ZdQLC8FP7KYqXLuqs22nmZ3d
ehJQXTd1NwA+hk3iFc/mIB+l3HNPAjfsFkYr7u1CtwVnh/wVZLomPgD4TlfW7C/ZXOYbfqI0Z3DF
x/RlNpyT1I1kwC/CA6WnK7nzW5sOAOSMw7Xbtu9XhWf9vDykF+aPwjGCWYIXCVmM2SIGjqtDUlTm
p8rLHEt5z+tmV8X46Yq8hjUo5teOGR4PADy8T1qTvxrmqAmiHa2eom0bbSeegjsGbVYBp9hI36Rr
wUkPeNrgw7nPCweOhrStX4PdGrfh6/H7788wuCBNK8aXm7KLnrAjexyyMbqn5C46RNvxEEqcgL1b
bRs+i5tkg0eB+N4c6pX3vbBpsISwfgAPgO4zX68SN0K3VkvpSWzNK58MvNe9NIV5VCnDX/6yC0OJ
EFB3ZOCSPOtsqUql1sU6UE9OtdcfhkzB2pi6Lm730Rsiw4Gae7xttXrtRLcWdlaP6KBxMNfZmTMx
+3AnrRNqutROEuFJDJLKjnsZC9x6hcz/t5wyO+uoHPAsjLDIgKDL/Lwr0ioQBmkSZachL8mxSMJV
1ev61teDH03RvgVmfCcm45NMtyKFMuUpU5TaMTz1udBorwgyxN6F+Mcbg++wZRBxZCel4vav0dnB
ULlXIpw4/4+z8+qNG+nC9C8iwBxuSXaSWlK3giX5hrAlmznn+vX7cBbYkVq9aswHzMUAtlFNsurU
CW8opOIRiEe10qboSe7FzZjNv6cgPlZJtM66ofEzlKM3Ig5rb06CP+C8cj8N08EfQdS7gAFa5i44
YKdFulFDq4DhlWIDD4WM+zE5dmW+6oN0wu2RQ09J/Mtug2OJAXqWVY/81XVpCjy40QOdY2W+kjIu
AlxfHXA3mXbhrjsTGLhY/73pTr6j3VgNM4okPo76VUaTwqwxwMzeVdguknahTDtTadCjxcSA5VDY
Ok1pyt7SQigr8VEVM9XMPP4AhtVdCK3nF8HVBXgz2dNpaI3BSqV1kXJ157pn2aYfRNGFJZRLa5zU
9WMgy1UGqOgI6sDeWOvqIVqb/qLLnx8UjI7iixo050ob/B8w6SIXlLEdOrkxdDWRUquzK8bB4W2E
COZirGSsxtL9v6I3l5J8g4N0ctA+rXfyiKVlSeiTKjEAwtcFwSftY2nzfeQ6F59NZxGiRDjI1r80
bdvCJC1iiHQckPTRXtpbfJMWYPjiUcIUtd7lu3q3tEji/z62XWImcUTlisBU6VSRN3NQDuDPyqMF
7Rd/Vx8EiVf1xoXTdS6xBk5Nf53ONJpep22tudQTXR+saGEQHOeN4ZpX1nWws27Sm2rV/VK8wFW3
lxpc5zbLAuI2HItWMUOYkyg5mKhnJHUqHcJCbxeg1W38ZHQ/pEE76Er3R8yqualrsQvT6UaR2xCX
vXFapZ0cXCjgzuyiT+H6JLpomQWIDLo47PkdyBEPJR9/YR5/v5HOHEe0eQAg80VpM5wyvNBiTQNT
RT5J7fVjIedXcXmxCjz3JPR8DAqxxQTw1GRJLxUniRIj5/wNvn017FrMETGeRvFe8xpcgN3/wWUM
tUZau1ibceKhrp0kbYM6yeMs0uJYNDB1kS+fVGaFDkZnNcnbnSl+//f3+HG95T1/qHRROsDvuwlB
xifJoRuxm2mm9pIC1bnM6OMiy4v+uEgSmpEW8yKtdiPqYS3sFKRhcN1X/0vXifcH5Qsfp2UwdHIM
5HnMu7zPimOY26yj7MDhPUL4uRDH9HO5EFEEBh58ya/Dp0mUgDNa3hvHrnNxtL2JFGDfmpDfNHNg
QF3PjNbQ3NRbBWjg4qkOGRA6tJQJV1e10M2HaTVj5o6h9E405TpC4QBc10ZqMH3HTtbRpt+OnD9F
I4BHO05sTKqzvWq0plv0kFOVrJRpdtalFzc0Y9rpgfnsWtOpRxPV+N1n0i1YxPekcV6Lpr0ZAmdP
u/0uioO7KaZ+VvVJ9c2ULnFitdsaNXbXtrF4/n5/fT1DnFJzGeYjfm196ebUuhpFc6wnxwGhvjka
j5UZPxiJ9vD9Ml8/x7KMRXLIVBOb3JNjY2cDYaZrk6M1jJ0/z8rvWKK5V442SqJVe0ynIPFRJr7U
rToXhtCxV2h8M1X4YqRZ90PRDrKWH6cx+SkWeZ9JVBcS4HOhfWlv0qZByNWkxPh8fKIwMvhPz48N
gNBtloe39DBU9FszkN9C7EXk3BZx/NC20sEKk70CU6gR5h/4IRfutmWlkwyBT8mAAWqculR7n39J
PsT6qFbLQbbawhWmsRUtVwmMfRDMx0COnr//rGcfHY0hnfyRAoAX/XlBaxrTMopIgTKIBW7koUq1
QzfHMzJXdSuv8P6HHAitPANOJakkqrknoUqddVQBYpP9qimehMik7OT+YCT+9w92bt8szl5Ip9Jf
1E+dgcjx8WtJ+uQYpghEWPeSUV84eF8hcdwkiwXpQunG2NE+ORJVTF9clVIoLLvxx9JLfNMZjPPa
lmvr0ms7uxoVKTmPoXMtOyezp07Lo6psWW0u1ft/GmWRyEOvi9AHau32GXLUr8qgJWCZPXDrsO08
A896g1Hp92/23Balpwk6CfyLShPg846J597mvlR4s6Bl8zJ1M0vQGktcaSni6l/fr/Y1vCGu/GG1
5eb7cLMlpVrTRl7Km1neycGwngzphzzG998vc267gA1ZrP2o+rHB+7wMdWas12CujnJj/S2j5rcw
L8kPnH0S+hf0E5ZB/OnkaSjxv5rRPDxGdv4EAWPYRY78B1TlJbGFc6EaU2WgcP8Y9J7KOFZaVQWl
kSXHzLJXZOTXciBddwnz8jLqPHpo+7q4hCdk0y+v6DR0Ie37/55P/fwK564ZkEqM02O+XL5y3O/z
NB43SqiQyS3gTdQlF+E06x7mBjp03DRuHhcHq9RfGxq9dhA+qgmCOXWYvo/tfEf+hn6zZfyVHVSD
GwTJJyV5DxQcTBdTEYS93VCdNnRrf4NXck1Z3MhlogFinJ5Gs1mH2XiYIS14WUM8HbuHocJDyYBa
MGjroUvx9YRH5akiug9Qft3LGcLXddk1rtxVd0FVXampbq/qBBRUOR5EOdiemuv3bW7DXUHu161p
zLvw/eWtGcibQBIYAFfNJnHKaj014atW24iayPWvRsXm2wzRM2pdkdzADqHJenD6AB0MhxjL7erm
ppW7STJu1C7ep3NTb8OJEVop3zpN1rjq3K5VuXnrnfQBJZebwIlvVS36GyNmiFOeg+tbQos16Nej
1dwWiSrTRO9GJJrEqxYnj844H+YmPNCkXZi0Gpn1UO0SO4AZod4HKsD8Yb6lLe74dBu2ppUeW6X1
LDlAIMqYnvICI7Me3lschQ+Glj5YkDyIECh1TDSA5d6OPMyrrpQFexfoj06Zzj4zSrEoU5leogcO
3eVZd5OyzXaJkr/3XYy0sDxSlNaK4qet1q+rOSluRZ2Et4LA7QZmZrhNlqykMmrXCQJQ06gmK0fu
JZ/OGJB9KCqlFBsbDX8RdyDRcuWivNOC4I2hnu7lhX2tFmLwnHaqXS7X0us5h7uKnu7WrKFNOUYG
Y8mAP5Nl9+WIQVxcpPMDY6s8dy0LF7cUizHL4oulyrZY5GWSNr2Kx+kGBG28mibnYBriBc96UEqR
3Xtd1Q9e68jSWiQGehjG6LiDWaeELmggonYQy+oOapn8HCN06koFToZiLWKoGmM4rdhNmbiTBO8l
5eMdsqHDlhDCpFvOJocZH71VJsnjplVhtEzWXKwnK0i8AqNQt6UH7UphfnBmSZC3CvngGMO8CVTn
T2hqjReEeGwopbYXWWxs26H/OcrylVRrv2GByZD8YChLTud3NpS0zOzuo8C8MfW3ou0Sr7PMtSrs
TVw7MJrmdB3YA6QaRhNX6ajkvlHDQ7F7DI0rvX6cBuu21bQ3mnDXZmutMmEFIJDIa4q4TFZdW/Ft
GXq5ilPdRuXcrwaZF+Qs8qI0MVyklm7tKDkMoX2P8E/ipUE++PqsJNu2aN8kw36KR8SX6k6VPSiy
SGsU0bppF2G+AnKXZIkfWSxv5LGNaDsmz2Oe+nWmvVn9bHlxV7zLQcA0aUzaXWSGmWcXg3QlxiLc
4dj4OyyKXSxZv5Ar0LeFFG111UASm/+DEceIKg/De+zaMrcrlaM0CwSLwuwvI523uAJIK8rQtQHQ
uVM8vw6OQDY1sf0kGgtQ+tApjdB4lQMrdOeSoRUj0tspZ28Zw7Cz6MBKjEg9S3IO/dTtusa5CoMW
2e15IOroUcrQzF5p2pjQD9UaXEG657R0BHtPv9PawNnUcfwHBHToC0cbkNzPnmIp/oPUD+ZywJ/8
WHf25A4+xVzkRkZ0P1Vl5cKH+0Wn+c4eh30Xptusg0o58opH4yadZGfX2NVDmCY/SkW8SyNKt2m+
nez4RmDK7g6R9SeiiVvk1S8nH/8ysUrXSa5d0fXqVkXHtK3IiVxaz+w1C68rerYwZjeBVf6SFpZT
m/AbDPT2yigPfLu0d3VRXaV9vSVKPvOD/GwRWDJCcwWE2rrpsFNARyl6NgJk7DRl+F1q6W6OB2fd
47zq6gIOajhJq2JgfGeXha+YKUqdjxn7T1KRZnfKfQur2KrH2zzN/yAKZ0LCMUtXgRmw6mAyIlQ2
NSuuNGeVhKPtxQPRvw4iG++zOlyVw/xsjwmwOivL9sJI9vWU5VuBcEejZg8WwWmV4MHldRpKg6FC
qyYSfhM7r6lebzJUjrzORBcsbp+AUl83nZ5zK4orPS0J67a0qbpkbXfpuqnKK5HGj9DsXuDjrpsg
CzdFPGrXUh+8IHAP7S5XvKIyZRdGWeLHSpE9SG1ib7rYsYFjM+ar4LzxKBGqCtEf2nW922fwRPNp
fG0NVKh6PWBEihk0zOr0iZnnwAhUfsgNBPVmcZvU2X2rBx2KNtHDqJUxwbx60od8bUTj+6SG2qqf
O880ypbLp7e8Lg+2cZWvYpE8p6oM3ZFYZ8fTU1zIFWLM09qZh5cxKhxOe1YQ8OQXp5OI5JT5XSa/
WXNquUNnl37KTHEool1UQnOse4E635J41i3jc7WqxlUcWfhly+N7pY2VK8n2U0cQcyctUN1GoBYv
pYN+qCHCbivJuGsdLgxngCSAdd8xNpn7Bj3Qo9apN6oxrZpI9a0xepTaHnHysmzg80kbu5f2Ukme
0BTjYzAl11pu7zrH2A/4XbpdFD0VRfVUiOrWTKd1O6XBmivseqiijRPLP5N4mv1QnhUuNeZJAx1h
fnzNvIRYHGPShn0bw9RRfc1H+Xc+a74ouo0te6omXRV6eS+madM04cZp9b1wRE4B3vlEsZ+5aj+W
GePYwLJ2jlHc9IO0zRfujOkQ7cpBeVDV6FoEBTnYVN9GmXkwmSZT9wrXzlPd1+L5rTG1Pbi32oWN
v8PmTPJCyXDDQE29dpSe+7EV/tixm0IzOfTSfGd32lEvaWiH9ousDT5z9gdGBfdFDuk16JSN0tdP
6DNBT6zztUDy3uV8cGgl4686R7IrK+JeUezMlyUYNtNIF7CQrg2nWcs1OwkhvSjXfYbQPxzG3HGv
7IK2cy1NrIIJHQsp/KtMYifl5d4YwydRFf4wJ35kwQFJ5ofOdvyg6De99ruP0h0J6KFLTPzhlFUe
o+mIQNxG6NUVRAcFGZNJBPe6iDZmJ55avduiFL0R3FfaJK9C/bVLh9u+7z3ZQBZHQ2AvyWmpMwoX
P5is/dKDR7nFhy5uNgWXdy9VJLmmnwxi08vKVQ9yoWJQrMqxZ9cMbPm6kbDvuIh9PXiukeg0bSjA
IGLy9l6aS1eKE7+MzPcxjziatuo1ob0qqm6DQMo2C9BppcHsNIFrp3/pAXl18DdPIGdM7T4zIEwV
yJiWk6svWTiE+yEbrqYuhHb+3prjNtN4fiVY9bmyipLBy1p1nQahV0MSH/TIm1DmKyv7VndyV++t
0TNTHGOZlz4FRrsrDIeoWm+iGXxK/KA5CGFkOUcfJHP0oiGRGgVggKs3GZXwhesn16jJ5qqvKeC7
ZXL5JFjLifhROPLd3CFiisF5bYxXnTNv5UBey2W4rQhQqa65Ygx+VlaIfKlYo/zkOybvALXEoj7M
2YsURluE5B4U416QReUzvGOzX4cluIxJHE3rlmYiV1u+6qziBijboiThNbWxr5KA1gM89zqKrjS5
fijIZEmONtUY+7XADCNVPUWK97GCHbVcNnuy4QdIVbeOmm9GyNddleLqHWIqvAgakG0rAG2JFXT9
9mZoucpQb8tFwK+fruk7ueMYetpgPkbCWWXGojMaOJYrqvnGCoJVCkgC+vuKHtsfkQHYLV9yBBSi
5VgH+SrIFYJQtclBxxuztR6N7mpwLN/RXxVYNwqE6azNcddovWngchi5cfI/fZgfMT7aBrXs6XKP
DxFEHgoJTaVFmt6pbVNRJDT3UldxU/VIaAdUTOkuHbqNXmaDO1XtVstvi4z8Q84RO1NGt43yNbo5
rsXMcUF9B/zDqC+9xJze5KqFddzshioFqSDWMUqnGeGpSeoXWZ2Rv0XRBCVyc8KUUjkWU7ixQMWQ
I21btVg1WugZwbMTxds4nzZZ0/nqZLp4kdzCggFYMfl5E9/OPRwjaHveCIM8qYrr1so9mRNZ6d0K
9vdrywTZMwifSATs4kndqZGJo8Ww1cvyAUXtt0GIrWMKt7JNKhzTF226VcEAFcm8tQbG0EBnYFf8
Ds1uhVDQT63trsoYrE/Q7Eb999wE20knBzSsh8n83Zf5rWSMqwww01wioSJn4VZOHdfuFE+RgRFN
8drJgABFiT+H5hYxhxerbN9lDXnQdrrKudKaTFqNyEekLb5YVWG70ZCtEaP0J+uhCTVvkpqNE/5o
G9rIozUgifCmlDKBVn4LreZvUvSTy8Bln/BPzDC9ywT0+yHc5m1zZc4/CkRxowJgtKbfq1V0FTba
Om6ztejkDbp6D03V31QyhK4kRSoofxjKinRm2gs59Cuim536NjKh1M73vFBXa5y1GF7iQVqDH9gX
trwqyngvafFqbCj66w7dX5PTrUCDlx9NqVwVagnhFkI3sXTXNtOLatlrqxq1nWMb45q5Htx46UlI
6ptpIGiFtV6Ac2n5C4NzEgGRPZYohVCgN2/VMt+Yg+OUjW+JhqSuNco/hBpcT6b+REPhcRoHaAj0
09ZcsTmEdOYBEirtrhnY6krRxms0cWk3JNnWHLnhenNem42yk3r1SovrO2MQz1VbvgunvZlEzgRA
qf0MQQJNDvy4SJKtYnIDz6oBGVC6UqvQXqej/opIdANQOtxEDkqAgX3MpYAaLUJWPVRMurplvzes
GR4pjaAsQu4kjxvsb+J9X3KkepuEvW+xBuhTjtuihLFKdaovYbEhnWnZsTp2gzY1iGJID+Rsd7Np
Up7k93pX1W6HyfEkmz9DPfsRNjRyGaG+dnDhIg0t21RKt1YoNmoj1avSml6bnJtHVNHbUCZ7x0bB
TOpv5KiSXavTNiJxnpqRUt7qrOdWHytvbM3fQdzpG0ztZ09BP7gV0kBbQ/XpOm0reywxXR/+anFv
XSdB+yRF2o+5sF8naWDwIqm/gtC4Cgvzeuj0VaHo14j9kp1b2gv4FmlfwiScYglQX3+dZ/oebZfH
qRy2Sogcay+v6YYA/nU6Tll2bCZ9DcD0rithI2vs6HA4YjTq4DfbjKs3IudBDpwDzUxzFUv1czcE
V1BiJFepjcekLW66yNm2M9e1Fs5Ld0p30PFA82aSop0z9ddBMrySFMduNWtviRn/qiYn8Iu03gq8
JZfQHG6buL3N8vamyPq3ySTzGJr6NdSN0asL68dYlsltOYOrUyQOzSx3rS9EQCOkme+cFrqM6IAu
CjsnRw9gTpTVc6jmXP1x+dPs619Zbz5pZp34fdRK7pjoz9yZN93UvqGk27uNHe80kTZXBpEUvK6+
GxV9WDuhtGsSnEHAqN2gj0VfY4LkPFnSrhAyekX69Luo8KUL1JmkDGWQTSP0+2qoXvS+2tjOfCxy
WvNmGz1NuVWuMDh4oQl1q/WJErpDa9j3WY9ETsM+8J2xfNHnzPRlu6Y/E5jPRZAkm7mV3mkxGV44
jsiDznVMJyNsOXOUfclkDcjY5n8rqzc9kfaUJYY6r7I8PeSyea1oKTl5EOwmBtxJWl3VVHqNUCmQ
rKzztWLivqoNOCbBgR64mV6BWbwdTONOqeZfQYq6TSN+Bb1meU7Y3irKvJ2n9N0Zja2B4MTNlOBL
UQfyld1Wzjqs04AJ4tR7Y6bu7dzeqKk4WiJ26FHNWAm3Kpu8RSPWiXo3jLObpGQDQNv6nYn2msYo
kpdxfysCq1gNivGzl5u/dt7cR4NUEvgzprKzwLlRR4gmRxlgNcZOcqE3f24ObOmLZ7DK7Ajm/Oce
rDzWUtVMDFfqPMjwXUZWprNV3L2UVwq9CyOWs7Mji9mHaoCn1kFdfl7NjLq4o2ubwsSZfN1rvcU7
IN7oC8hkHa+lx+979Gcb6B+WOxkFDPqYS5Vtx8daeY1BHEZSv7PHS+iKs5OAD6ucTOAaOWkbKLbp
cdJ/g/Dt5/fvn+L8W8NAmmEbNjfYRn1+a6Iey0KkQQLoQfYgTXggvP+xwfMUL32bt+qF0ca5yRG4
MKT9VQYPFrPFzwsmo8QQVY8XxKZ6FW9rqFLm3tjIfreJ/UvadWc+0qfFltf7YV5TOiXtJcuJj4wn
nlVluB/FDGIsWf33t8jETVPY58xLgZN/XmceFS0JVT0+yqn6N9cb4IpRW6LG9JKrgebG9vSrFN11
T4uh7mlh94n900rkfa/b6//+U6COKgtJFiuNL4euKQrMmLS4PKZ/HcYBvoqGQujRIHmlT2asnJAu
tHvpqy7jvpNpC/MqZxlb2zQHT2EsUWhIEVqI6XGcHIxbwvi2sJPHVMDbiDtxrChoHCd/CEDNu98/
75kv/Gnlky9M16sSkRWFR4AS3tzoLkJSqBZdGpedCWWflll+xoeNhGFARRTNwY9P5GkJcM9uU8ny
Wm8m//sHWn7w6atEZQRSiAXjB6rs55W6oJSLLmvTo9oPiQ+36VbiFF1Y5NxbA70AkB8mHw3Wk1Of
Dyizmx2a7bFyk7dUAQC2gjS5sBfPr6LDXIUQBnPp5KgXRhTpvVKnxyQdV5LAwS0TK1AdF5Y598Ys
WPt0vC0woaeggblVtaDomvQY6pR/hlz7UziZF6AQ5zaAZUJ2ZBUTKu7JwFsjXalGULRHE7aZJVOE
AKKdSWO6C9IAZ54GnpeDlDm4BIbaJy+tlq2Ma19waeqgdiq5Fh7y6T+/32Rfpd8XzJ6NA64CP8H+
wsVtJDOL+gJMcLZvdv2NvQt31hUylZdNHb+GBlAVzLGX+Tx8vVNEcKcXhmX3ZnSsa/LWVhWT73So
dakKGVZDde7GlrWagA2vjLh8MHVxx1gTB5iCjFFxmB91iG9avXgfWqfwU9l8QJMzcyv0Hy7Ekq/f
ePmpixcQgAbgGienom+tdrRTxT5UOl7mCmOBuaXTa/mV9vz9+/96MtBUQWXCgERrAZQ6OeRhPwW2
FWjWgTaPFzCXGCwEJC9Srs8so/BAmoFG4gIkWv78Q9QSZRkEAwYTR4V00Eokv4olTHYuYU8uLbO8
1w/L5E3S04xjxD8s91xLQ0XpqMGsIri0bZfN/zk4gvv68EAnX0hKO5EFRhMcwCp0Ql8nUrdlBuan
iel2RrgOkDPsjH7V6foDpiUMey3fKi45V5/Z0vwKzJzhLDoAzU6+3qih6pYaGjmTErz0yK16Qdum
8MXipTCjka/NMW3Quq/X5mxc0to4+7YR2kYRhRsCgMPnt43oT7ac6OQ4WfW7blQ+yWffYpX2n7co
k3UU/Il4ANKNk72jz1rCNQrEDnnSrREY10Ejb9u2viA4dwY+zSddQEQQE8ELqifxLjBl9LXgHh4i
BluzZHtlT1bISHIOBtQ5GZRQfBaMTtKux5AGRC6NdbPY0vdbkZPh7hRd+ElfIzB+ycD7ODSAJbTT
QkKPLS1G8Dc9Cl1LvMgYtmrz3xXMuH2BjNsYDmNaoJ5CfBoCvxY35hKAF3qB2Fqoziseg1z/Mlzr
DAZHJSn8hy0BX+JUbW+S2koUPWlw5ZAC2/BWJmeetmYz556CYTgT5nTlSPOFq+xMccFD/ruuIX/e
qmo0iCmQQvtAD8VXfARlEZF1J0+suo1zSG4uMWqNM/Hh04KnJ5MWGIjIGj49nEi/SxxUIaeZqVNW
Nk9y52yHWWN+Rp22eBoEOzHSkGrQmGyCMlwDjk+gBZoI8KFVu7Iz/JLKSK2YdeWaVzOEAmOReWnP
zROqtbXT0uJPi+2i1TK/bAyMNtq9qJy3KQ1/ikKn70arz4V8+kRKl143OrMmvach2WU1c70E2WJY
7OEk04zJ21Wnhnv+jrUakA26tgYFYQczsK5lhN2YMlT9Grg4s4pIVXZNIAvfmWaSXWtUvCQCYfd9
APgnkJwEW9IdYFuAsDCRON01WpHTx4qR4KpXAiVuxO/sH9ld91xc5/2G6f5CgrHJ5zz7/qKdwLIz
vq5t6ksRgwPwadYQwKQS/dzEx1Zfx93PMXuOx6vWPjDYisPEryWAzW/fP++ZuMrj/ruk+nmzzo0g
V1HZrGk+3Y+SCZy89gy7uCCfcebyACWGHqitotZF2Pu8jD6rYezMGSXp3HtZpq7zxVlp8mQ52tb2
XdhFqwDw0vfPdi6kLYbQqP1oMKxPIcWpCLpCGYk2iUTDVppi6iRNXn2/yJnSnuP+YZUlDH3IA+Qo
qXNM32mJ6NLGmP8E3aOY/kSR5jvZH6ZjY3/r0KSNwct34yWNi//P6gRTG6Ahkf/kwoLA32pqL1kH
aWtujHW9sf1gne+gbqAJeSnSLJfsl/1JTbOQ6TUNdOPnR7VTXc1qHAmPqgZGcA6NwqNdbKMHTOdz
jJ4dYIMXLuQzjHVe779rnlps6Hj5cT+OMW4Xb5Ohe5qeeY2cb+Z0cIvh3jIfOmblSyNelx4k51cE
3kZKy1VtOxe209nATkSA0WVjCfAlsWzCSiRj1SN9hSm84mdM0da23/r0QLcl/C5fvaSFpC7H7/SN
kzKjfwFfn/v55POqbQ0+wcYQMdqpV/lttxt2w512nT3A0FnRVkCAo/aF1+/0azCMqAMXG+NQ+d9v
8XMxwlZVuCb/9DVPq0Czo3DLgtw5lIxqtCj0dNB0OTz375c5wz5U1A/rqCcXp9K1ymRmBZRNunID
oXeT/6m4DXbmXYAehbodpL//vSfwec2TuxOp9jm3ZL6pSPZ9+1Qv4u7x64UHO3dubNXQoQMqkKZP
c6s6avpWknPSnl24lZ55i7BebqttsNU2s1/6xTFe99eTjlnM9yv/c2N82T8fVj4tUpRokvJatQ7B
0+DPK31VwkUca7f8I3nyO2BDxtW3w19zvfQhzXtTWSHH8/1vOPvwFGMWFQyu4qf1pTYbaT0wST5K
Q+SrMbAbHAw1p1wZRexmyYUnPlPN4gGEthAwFnQ/ThPrVDHHKMhgyabxVdUywZyllY6jo8vpvXAs
zuWXNiwAY+kmkNOelCRDUdJ5m5azmdFPmkgM9Ocat4yxfW0y2HRIL3//Js8uaNJQcJb8hHL9c/gt
bbgOAwKVh8GBXTmgd2DdBPXiW4sYm7ZWm4fv1/vnYH/ZPXA34OSge/CF75A0FfNcxvKHzpdRonej
9wFrEqisiY8XJypmGHH2u24zPCEXflHm4Oyn/H+r88SfH9fQpTmO0Do4NFW7Hgj58RQBzkIOGJOI
75/0bKaAsgPbhsYE1+jnpYpOlidRT5R9MsM1zbmWHDO68PXOdZ9I0/9dZPkRHxMFZuGWPdBMm5LZ
eEjFcDvGOFhOjvlSFuh66EZ/SHvdWtUzUnSJGOwLG/ZcEsYIFwqZRjsByYzPP8CMGvBluR0d00Ka
dn2Es2vc2nex3L5FmaSB8Ut/NxH9mWwM/rvtIqUfzDVoawgfoXl7snlnpBWNBgbUQR/MzWg8AjVx
1QYgtBEj8lyB0W9D326Gd4si4fuve3Yj/bv0qWZwJ7chKl0MreJiuE7nZAcc5IcZjfedEm3/+1IO
pAhomYuy86nS46QWVZTpcXy0Ft1+9YdegJyp+6tUOfwPCymotcGV0Wzaap+/5VA6Y+20pn2whHzV
gdB3nOd0KDY2QKfvVzp3+yN4Z9Hz0egFGycr1RrYLsDJJGBdeVO1KQQrU3vJJ2Di3y90Lrx9XEj9
/EhRQo9nblhItnAAg3nqh5W2g3r+qCvaT0bYL6DcLy169ulUqISw2A2qhJMgThurrh30jQ5xMNJA
G7HmwBuk/e8jOcYO/5BDHdm0v4g3DPGQqPrMvhhzsQrDAsPMjmtwBE3y/Us8+zwfFjp5iWalpjrS
YtExNmSYcBE2xD+s9hIx/Wwq7Gg0sHTbXth9JwGTUk4VEuUqaojjSlvnq2Xs7Hho7+zN7bwtL/hZ
n8shPi53Ejr7HLuhsjQiBDYKlbSfGrXJ0n1hhj8ZLKZr5FX1C0syxWS/nd5+Hxdd/vxDvEY6exF9
VBcz8goce1AB68ymZwkSbBUPynUtymJjQoMTMl5rqnNoB3Xxu07am1wusLnGkjTfwHgdrjLo2iC8
El+rnGucdoAdTwkcJM3aiwErBDj4wkOJ7FoYWepyTf0hSgKRUON3pRbFOgqq32aswrEacRqRbGsj
TO2HMfYzEFz5Z+q0GwUuFkVmG7h918+u08+72ZZmb7k4iym6r4Eb1n3rjamzCytGOVrjq6jKLVyR
wR8Q5lrbco5qkZB+j0Xy5FTmVYBwGiB8c9dJ5lOIFLoaODLCkN1jrgSBh0h+t80nG48dQCd5hP9x
nJm/SiwkAL7WoxfbUglUT50BE+bbHoQXmPBObMNKXVCcGDJOjr3vF0fpQrNG3Kbtg4mDkWFxEztt
iHmSpnox3tTY1vQPYdDfRJIaoB3dJl7biycMpMK1sKy7cSGcx8z02lh5HFr1Va3H+1ixXpM8WGe1
9WT24qeJ63pWAzmGjfQLyjb+YTDc/bytk23lyC/VbE9ug+8BNAZ5LcXt+/8h7bqWI9Wh7RdRRZAI
r9B0cDvg7PELNZ5ADgKJ9PV3Mfee47bMbWp8XmeqvFsBaWvvFTJBQ98iReNRpO+gQsFpLDKL32Zi
l7dCocoubfQHNSxhLtU6L7Cz/wY1iJU7ZfFddLoRpSS+M8u2zGC/BMX1fjdl7XM64iMY7oTtuCbk
1/pe21khUJNs0DaAPYIXVCL9RErvKCvFzaWr1DHwgkHGSyjKKh+/ibziWB/BkJNNxgZ8k1u1z4B8
K7dM1VcY4cuf33so6SQjEBkqRcdxMk/fSQYOVekctHZNyGRtQNJBlofOZJtcmAFacYHtALoX8U74
FWjfXq52KyryS0uJpuCcgaG+95lbnoUDjLDSMr0NFRj/EHajQCsGrmpgCQ9NVW1UaJfBFUz5HXHr
Jq8JjLpz8gioOrhlyFKvM6v5QpXsw0+ar+WTYw68llwUBUd25IjvaQXGHbWG7u+vJSQqeIiikgFp
Z7knJ2CMBU8UPMui3oI1AZKiPPT0JlvJ4xf2zIcw0peSO1WnK5AmvYWS+AEeYv5QajPgbCWhXLiO
oPeKjjhFbWouZ0pTlltOWxWVGbAmDvICAF67BPXT2jlWuB3tdOVLWHidgOUNUWcdMdF/k3IU4KS7
fhKEBqEgv0y188OErGzMhc/gQwhpE5RpZhS1kpkBqfge9L1LZwAZZxAkATsJ7/TzScpS1RJil2g4
mZCc0aBxI00g5w0Q+xFestvqOjnCHsoveq/dhDeGX+8AWjwfb3F0BFky9BVA+ibSBIoRcGhjgEhQ
TjJvogJYxFc0iV11XGvsLW1A3dSgmYKHHiR7pUjETqpBmJMRTArfKORg6eMFfAlXHnLzX/mYmfxB
FaDii7oKBEek6QvNOo942ZIgibgnKNr17YOtvmHngQi6svk+jwjgLhWqKtQGOgA7UFqqUbXjQfAp
SNMcqoqxF88csLvzC/Q59TdmmSxAgMEZxJNGmrYUDxmWt/ig0DXdT3T6pmfjrklgURWTC6uFiUlS
++dDLqSwsNbAJ/VHgwjFVelBqlCYXqSTPQbgoT1l+wmyY+G+uOzhpwRhrptwJd7CPM5lGx0wOcME
bkcaoujE1LSggwSQBgNT9ucg7qD+ufJhfd4YBOAW7HMI0aGpIwtUxIoBhLZFxqAY9aeooxewubyC
vccu67PXGSe9Eu/zoBDPmHW88XZC23z+/5O7I687vUOPlQbtSPa1CEpkIiWMm84v1XIUG69P8N5m
N6qPUew0YQVzcEdXeR1EbXdhQLSYgAV4PszCjphH8x5HemXArxB0mcRAAR2sOG8cuvxSs2AwaqWh
DzNseugB4CRWDSWjeJuMMPjsx+w4meSn2az1IRfHTKCFoc9y87Z8QsZ1F9ccAP0gjUe/sLO7Kuwe
23FaeeUsbhh4HKGpgdYX3Ck+Ti1Nexzx+PYDWCn6gHi4lL5S8R0vBw+865Xb+fM9hvl9D2ZLBT2V
VkXTpsjooEaA6RWbpF/TwFietn/HI5+Mg56bWMbYDGxt8EI13yhW64faGkzk83mFkcxINVT0MSC5
XpgkRhhPTMN5VbTPVWXftRq9KrTxdUARq3Hos1WbT+d35+LIcAZD4xYCu+DwfVyppnLq2EThMMiz
R1JfGvwup/fnQ/zppX28V+ZhvceQPgCohMRo/NdWMBL7PobwwlbToreeRmIDFlN4ZZB2C+N5kDHT
MHUdMHI9KnjlqRWD6gYvRi+qKaiC3eTV0B98oiM3AA/nBUSGnNdOGYarLFeAqcG3lBNYvE56/8Zz
EPRBEkcDrSknOFXCRVJxeh+MDjyFO+My5fw7/uxbnZQglFFxIyoYpsZt2mxGol8LpXlQx8I3i+my
HbMd9HfAEFX9HAILjhqBI9LsEhrvhoTv23Q8Mry13UbAOrTJ2tobYbGwAfsgPWrN+KgYHORrpcIV
V4PxCuUHC5SDjOoxRLBrf2jJsWuAaeCzHkRT13uIJ+AxDxrBFgWXZn9+Qf585Z8WBLAmuKNCgOsT
ltSE/hoc+mokmskVYeomBo+a+Hp6pPwSfBmbln5LvkfQDD8fePFLPYkrbYSamQ7sMPGl1k0MomDU
v5RV++18jMUNjb2GLGmuDMv2d40hdKWpLBowfifofV0F7V97/YCGAdsA3PMq2rWfrMpYA0p80eBA
18Er0aDoj61h6mBDWqCcxX9fKJ2jAcmLitgs/SOdpSUkzLLCDGmQ8uS3M5Gdmdn7qTd/f2He/g0D
aciPB0HOWzB0CmYGID9tagWlkea6aFfuhc8ZMxDFUBcEsBgXripnfYMYK16HGg2cuPqdD2xLEuOQ
qsVNbwwv58ezFmr+/5McouZ1XfQ0NeF5p26bdNyMk7aJsLshPLj7Sig4FM5yhjp6PR9D2XB2AuAE
z44Rzs4dgb2snl0Lvdq0OXs7H2oB4TfP4Hus+Qo5GZbOUCHv23yEzUF3UDQPXOUge3S8wau/o7c0
eSC2bpWDI27PB166mjTAF9GwQ4fns8kapOoA28d0diF39elxgpiBXtyEEcST/BJa9+fDLSUQp+Gk
1etsMnKUEHBCgX2dQv2GoddqjZc11EoHO96ej7Z0ZpxGkxaQ6b2OBhalKD8xSP9UvtKQH860VnFb
3JI4M+ZuNYCgclYEfeAS5oY4djOqeim/bUCL7avWc2K+Mn2LA3qPJKdEE/QbwhgVk6AS+bVCzBvU
Og+Uhytlu6XzHLri/wxITotoaVUcJlSoIITmE9oPewcEu/84FF3a8CHI2HZRjIEJQqLDjQr8Cnsz
CShqnd8Ei1vuZDBSJjSpMRNlPdDAGJjHk+iNRCkEyJss9hUIFHQ8Wum1Lc8eAAwaQBwabEs+jgyc
9DYHXJEEomo2BA7ogJFBD/X8qJZ3wnsQafoM1nPwkJHwj1Z9l5P22yx3pIbV7nyYBXzjxxxv/h0n
55Iy6jaUyjB70KMDlxRcKXanPk5vyaPzfYq94oEF7EZ/zh+1w/nIS7N4mlxKJwUZFYszqPkENLkr
jHt77bJfmkBcVMhaICyMZ5x0NrSgYiaRXWAC6czrHQBDhVjCquTk0tkAyxbAEYAsBl1F2n1hX9Vq
DZHIwLBhstBDbsMa3cIGqdb+0nsJSoWoF8y4hE9w0NGos2lqcThk/U7ENYTLNDhmnV+WxfHAZAwt
ZFQmgDT7uB+0guWOAIw3sKMr2wRzHWIXXXMdC9U7H2jpYkJn/J9AppS3qGZuhvApGQN7LPdMHe8M
Ev0eIYjRqM6PhBmQEBr6lTRmcc/BjgSsLyRF4F9+HFwe4slra7gMk6a/SAvtNqrWQixuu5MQ0rYu
C2YbkOPDfuAvVtRBxQJq4NmP83O3fOS9Hw7SpssZVFoKGLEFqQJcQQj1XUVNfwmWBPDs2RCoUpyP
tzSoubT9z4k3z+vJIVHUltM0+UACiA158Bq55qLf5hNZqS0uLQ9sIChKLtjmeEl/DDN0ut1A6IsE
FPonej54lbPmIrI4cychpOXp4hh6SoUgAfy1HiLIc7mdED8a6nQeqYXiQ8V1DSW7NirpIDJ1tVAm
3iDzC7e8y6C4Y/nnl2cxAnrvIC6DSQHSxsd5082QsBBMIPQekoOVaddgtj2dD7G4A05CSPNWV8Aq
G2IkwZDOdlCPtE+g8CJWDp8FdC+y5JMwn+YKRp/QiEGYH/SFPzhwnBhUl3wjD83vKLC3GnHFtJlW
np5LRxG8x2AJCKNDwAWlM29+cZijjqSV8yr3VChSFbTeG3CKShwDun68hV8IXQOZLU/pv1FlXsio
TU3X1xoJShUKIwqU7x3Vq5G6nF+5/2dO/8i2w6lMl+G6KjzBrdA0hkDfxQHcbW+ZF99kHqoXv0MX
Ska+07trHZbFHYm7F4wpPOXR/ZB2ZApmLbASyMk0Y1MBvrNqGjlvOLkUop1EmH/ByZEEl8VqSEzU
zxXttwqsQCWuLONbra+94hcPjJM40rflJBY8sM0KX6/ZXI6sOVaKswGwfVbJuJ3V2M6v1mI4HAkz
IxmNFpn4DK4ZmfQYN5RT1J6YcsjJfGcNInZvwxe6sPjaToJJOWZjqqM9pmizONBetGG45gGr5CsJ
zzb/bVTSdqBT0g2WreCdBjZgY2Yej2o3z54LLfet5Nf5YIs742RU0s7gjYGyXGeSoI7vgOpwG2J5
aXLR5V8gW3ycP3lvqDnPCkCMA2Z0RyeO3iJaoCBnwixDWDDMy+LXou9mXdqHwmj2hQZVRpIrf49Z
n38GnfstEBiB2vPHT4E6ZUO4Yw3ALIiNlbFN1t9D3Nk/P62Ln/RJFGmzUIBOtGZCzjENz0l0nyYv
5//+8rK9j0LaI1Bt5YoT9QSKyDW0IkuBNxxLqafw5qUIjb/Ghc9zBkI+oK/wnZTB2qER9Q28ToYg
RhmQ5U+0RZ06vm3zlVEtz9p7nPnqOTmmLIVDXTbCJ6bAE25WAiygKXR+4uZd9ukkBLIdrBhcXej/
fgyhDU2ZQ85xDJoENImCPNSVsx/CNSzF4iV5EkYaSWpCN08VqBmoJmpxylMMp3SdwZmQ8Q1LUy+d
8pV0UF+cvJOQ0r1c67TNYxUlBGV4jlqACXvQtjLYvdb0YDC4HusUuD9UByFLjU7TTSFSFMMhJOVA
HTrilyB77gYNqtrKt6rUPAvyaSYE0CL+o0ig5JuLNQ744ultURvG0IAuo5L9cSnQBWl7XOpYbaJA
f7utkPsnVNm0TXuX/4GgoGnwldWH3o8G71Q8aqQ5init0h6S24EawZfNGL1YVdxx1XposRkKzg96
TXgEIE2SdllSt6kaF2IMeoj8XER7dpGD7GQaMITbpfvhV7TRypW7cGljn4aUdhwAAmoqnBEVAkBj
eXtfzNLp0Rr4ZGnNgD0B3hc9B1y78684+UKNtKvNXkXPWoeMaAvxOIiXwuOPeil8Y9K1ss7Slj6N
JuXRvKl0UErRkIxbSFSSuLy1O/Pn32+J0xjSUqXV1CVmi5JEBtm+sTev7YI+5VG1UlleHgr6xARg
REBBpAM7DqmmlAqKr7rSX1oO7pyErAnbLMfAmaZCmQk4Q2l3V+hsAE2IGIpigxcP+Vxzjei+uMvQ
VP+/EI5Uh4BQPWT35hMaIvieDinCqWk8DU5pX1gUfKSAeyMVB2fn4zZrWibEqDVmMAjj1tTbTTWl
14UoV0ALi6N5DyNXVSwtLVTw9mkwt7fiMvMqSDhrydo2/sO9ky8dwPdArYJEwIzk+zgcMAwayBEi
wWe+8O2L4aHUXA3Ovxv0S8FDDG/ifemrbrLRICISxH7pRW9fmdD3XyB9SXAjHtAxRDNP5XdZf1Vn
z5VYKZMvH3ono5S+pFYfqV2wggbjyJ9Ck9zoxlDeqLhxt2od1UASQzGAQClTzaGzXZikPZoKO4ZT
A/lK9nx+wIsH1cmPkY5DZpF00E0+BiLmewaHaK7diLSE/GTn9mrzpf0KFhu268xdkb7uiMFsQLTY
r0AWbZVZLxksbXT9V/KwxTseCDn8FVBpUdqUrkyt7TW7Yx1GZYXUpYWhuo2SxTCUNgcY11cpxDeh
kZhFkKEHJbXzFQbXiHA2d7Zm9Xi7w3HdtQS0W0Z/JhmlLtBwD1zrr/nUwt/T+tnH41tIpi16gJln
Cn1YuaeWDilw5kEWARwNOYc0hNyIrKgcI1zBCbkuTOoq/dpZu9j5R3qPnj/wcJ9ZkzhodY3pgxGo
pL8esjrat4xYbjIV3xSUSyJaw6IjutKG0oB4OlwcVGjxn99/y9/8yVJJLwArEaWhdypFCtBt2mvl
DWKwcGhTA+22OoCBCG8qfQOe+UHf5ygQuX/P+iAoss/0SgvSD8DZfjxz1ETjo0YyCss+fYum7k1X
XJSw/QITxMWd95UP4CSaNFph1jSt1QTQdoV4JqBQvHrqla+89+f+BIqdcJz/pKKjRkMTZhmjgRXn
92CV+kCcIEHdkRBaIfC/OL+ESzsVmENnxgJiEmW/zMjOGqOzUeiKWnrLeX5nmv3uKyHAQYMvLb4J
OU9kVZJlCdDyQcGClj1a6a/zf3/pFEQ9CWBraMPAtGn+/5N0LaZguhXCAaoi+T5EmguzB/gOATE0
K+yucnqXHqWzdAs0dqFE90n/py1QpclVVJlwr+KZCD8YG4qk/JZ0T+eHtYgPOI0kXWfQF6B9mwBi
0/rmRROMV9MeRJ2j2MIzI/qj3mDC68Fd8zBbyhdOw0rT2Y0cLjd8BLADwucs/TlAEZ+ra0W0xeML
ah+Q9INqHIDr0qdriT6dxgEd9DZK20sKjXvXoPB/4EnYuSOLmZcZ6Uat6xylE61261oHD5WtJEeL
q3nyK6RPGoacIs8hfRbw1vZCSOwaitiIIWihIXF+OZcey9ieM/kA5D5Y0n3cpdFUwlMYWXigRzEe
Fd+yeDwMOux9h7kUCpnpag1PvDg2HIv4JiDLhUbkx4g9ZUVhjHjGcC2DDPNbw551+y2HC8r5kS1u
GACK5y4NmODyEaLavJsiAyODDvS+6eKjKJuLsTb+Wn5qRqxgKAae02juSxsmHScjBfuBoKlfHoes
2pepeTg/kqWTBOk4klS8JPFal9ZoqnVlcixUdsF3I4qvmsqe2ABjm619XeFx454Pt7RAp+Gk9C3L
yo4wjvqZ3havAzVvkly51/sKyu5rfIClY57ASssEjxWkY/mMtBulLUWEnKofE78S8OipDUesbITF
vsL/kbjBO4BK48cdl9oTSdMEyQd/EVDJuOuv6bMDHfjaLZ9st76rL8D7C6/pyrItpiGncefRn9wA
FRzeQvRr0Iz841A8+hBPP2Z+5nfP9oPzyi7593QPUanHMXLjX2vdvOVhg/8AsbZZO1IuuEBm3bIE
BZALyLEIGg9QHR8iqEv3fo8UUCnsS5PDp8eaXlkKU6hBZBSGpeN+YOwhy82LQQFV7vzWWvxNwKLM
gjAAhkJf8uOUdIyT0bbm8JCyn6Vothk0cEwv3qDU7idBc4fMd9yTlffR0llwGlbaAbUtcHICaBmQ
JgF5hm+V4ZE11u786Ja+09Mo0npTZ5qyaKJGkDL1kTG1gtbFsNWHaecwtnVg3fT38aAY8s8CG1JB
AArGJautDvvLuc4MiLnnYM3qFTyKH3nydD7W0gyexpKOOassM6ey8A1N+asy/hDipWSP50PM0yO/
1AHZBJSDQE+XysKwTYc3F9xYjUDJVK9FGjOqd+cjLJ1s6PFBEQDV59nk6+PuE6kBSyhu6EEF+lE5
FQ9dw3elBZB4Yv84H2ppMEgr8XMhuYRrVQoFMzslpXaoB3Y4Hm1VBRm3XUkSlrabiRsBwhwAwHyq
B5p22ItIR0E1sdUt2CxwvxvrW5Tx75tq8Kd0DYu3iMAygXaAjKUBD1L5pc14RkPB0b5B+eBNGM4B
SNtbOytviobHEOGgx9YQL5oxbSeoe7rToO8GmKWj0yMuAHYGxVzk9dbiJHSpPYYv52ccOjkLG+j0
90nfXxrCJ6HV0byjSfvQQ/U3tbPDUAxQChT38IqDMxgXV5lm3Y+x8Ygu30/4IeyVDn4YI/O7Bmwq
hu4KXvGvuj34QwZ8v9pqxzjMjlzt3xIKazxlKDahzfRNSvR7sCi2HbF2YTXcFeCr653yKsYsYGXn
V5nxXHXRhQb3t00D27so7AD9nO6i2L5Oi8QvI31bd4bhUhLdqAl8rwxYGYUaf9QgJYXqG3jK3c4y
I+IpMdqCU7Kpte4SopAH3RRw3SzvFVjWjHHrT+CyG0N02Uf6RT7le7jTJK5ZwZ0virvXGtw62sGZ
CnpGriXIY0qgMS4atuud+rkt08IvcnYBuQ8vShq8UNLpAOG7O62FFgCFaciuFwBYFY0F243a+R1C
V9GtDPO2hy+oCw+gx2bsL/RoQNuZ3bfqBBKmaHxumD+U0IK7pvZQKLYOj6fhui7ENcpDGzOZ9qQd
gCeg9RG+8Nu4GIAx7slVWfd31KS7vK93zASgoVOHo2YNLdxno4uwU3dW6sAQlpXfu7G4tnRUwm0n
2fcNvN1gWgi0dw17JAWWEj3q5Om0h20k9EntSYPzQncvavOX6kR+IaYrDYausTM9m1rypvYW5gKW
WmK4n7gmXLOH9wSL29odY4jTwnXptrGmSzuZLqsk+RkbEBIbzbHa1vAgBMU+m1wAWfE+ya7GGhyR
WrQj1JuMbTv7rDllejE49eWYmLVLjGxnjOBEJEq243H6asDNxGzDKydvUtdCstqLAQ1aUUCjjsM3
JYZIgQszlx+8zH/GXDyyEXWLAe6ffltxF9KZu7FqYAZlmy8d4duQ6q9Wk3sAfabbzkJ2KupDzLPv
UV9veT950YT+eTFmrlrZV6Xu3HeFdtM3xRMO6PsRQ4wHtjd1ttcc+CzqaHSCQ3ZRDOFucNJDMlmv
Fp32MaVXkIG+gZ9IUBK0sGeCW9H1+6Fg90mrV26hFA9mXOwsNfX0AV4mEPKB9m/Bdmox7U0Ow7I0
H3+mZv2AmgoGU+xDtJ70tjr2dfyt0sPHWm2+Y6Guwik6FENyJ0Zz1zXKpTVxCBcUx7BoIS8JW7ux
vWCq9cz4eGnYyR5Y829mBG+fVkc3u+4CpUqu0a7dVTDYsFSSu62AMagDP7emF/ed2l5C7euqCs0f
rGvvswaemfB42xsT/c6V9lLANA26J0eTK89aTAz4kowwrVK1g55B17gID2JeFF0bjnGdXLVZed0Q
sN4n4ryUxHqCewoMPdXZWC2Pi6vSYc2mgba7q6l16rGa2DD+0eEBbsaHsSx+MqvbVIN+mSf5jorB
7xRyoXflVTJYF3bHD7lS7zl4kq6tNvGGTg0EFcRwgVXdpdx4yOPBmt1lDn3X3ZkQ3BjL9tlOu+vG
jO/CPtsUsXVv1mPAhaJuoKOdXKQqMvwaghxe1LDbJmtAY9X9iBpY2BADz9SLBF0gdzDD71OuwluF
4ZYeqmSjNM5epeVdmMSPSa7eiHiE9V+XgIYU7RMuuJvz5F5U/DIVw6F0sgMdtUeoZPi0SS4Ltbui
RvskQkPbTBGDUxwZv/N8ui2F/UpgBOcUkeEqdXdLMvMKiUKGL6J+UlVowgoYs5Z0WkN4LeUKlg7J
dQv1IejFSJlqBSM0IyLKEFRm69tTdaAhTOvqBtZlYeWsPBWWrvLTYFJ+KhJVy0qmGAHkaX3R32jZ
FR6VHiff9LU+/2Kr4DSWdEsavEi0aECW2pu1l5Wtz+L0SYudWyf/YauewvYd8DWbjRE9MrN+O39J
L6WRkJBAtgJMwyw0/zEDA9QKApVJAsjLzGKHBJweCVdP1xQZ18JIYxyanOdNiTEm7KmYtJ2jFZcF
XxOgWNoip/nG/CtO3nda4eiTVpUEJGJzgz6HVmi7SL+DE7x7ftbWAs3/fxIIjQS9HDU6BByuxeO+
j81DiCuijFZwDEvTdjogOWkFbJPUjJEgbb7pvMMHd7S4/ZXBONA0AB1UB+9M6i/i2qsbpzeMQAjc
hlCyTqLy1vBxIq2k4EujgZqZgbIWCEVwGfo4a2aqZBGMpklA1etIQ8Iz/naSFYbF/GPlNwta8Tpa
HYDnQCXyYwxtjEorm0wgmia6j9C9bLPOAwLTDfnbpMF2r9hU3fbvdwNqJaj1QkxBRaflY8wIALUS
4GQjYDzEVxr7feigW3Sfl9HmfKSlhHr2gMDsORCp/2z+k3Zq32QAuUIvESiS7NKYVHszmilaptBV
9UO0BbalAQ/s84EXdDYIDt73yNIHXCVT37VZOoM4hs20QdGEuTMFTdkVW+fbaqVm3gqflvHksJe2
ioCrXlxGHBtfM+FLSeIWtWXcbVFjHDpY+PlQ4nspOeChWqvdj0K7hIYmbuoozNyw7e7sSfymaYh/
GSICA58JJrimAT/O1vkdV5CCchRnpaRhzFMg/2Y06EEQnctnRMYCj1mRx3rDcY5PYwuP3tm0lhQB
ACH6Zai3dyIsa5gE0x+s75HqaFOgODB+j02l2JTGBC0HSFOoOtu0U4xiTNkw1+zopdJp8HCk1T3N
YWfvpDHdp30BKfUEpt7jsVS1HzCZC6Eblt2nDnVNpjlezJC3tFCqv6/MJNuXcFg/vyGWBmuhiupg
wwNnJZfwSqcNB/BHUcDpMrx0mm3FwpXDb+mQtWAQgebWXBqQgXZ1MsJYb8pJUHAOkxM0DCcXPV83
6b5CODuNJBVYC5SMAe/HvdFxGNnBDHEYIz/qxco5sXj+nQxIOpvwBAStYy57Enin64nwFLwtVJ2v
HBIrYeQqVF2SOoaDM5RjonCEBJT9a9IzP1WS3Ve2wL/rIzdVBYh58QBBHIjKN5eTDp9dvkZPWBzK
TB6BEAmq7Z/EAa0aVY1exycFl2p7qF2Bh6bVqSs34GIYZD/ERKkLaCHptGGh5XRVhp02iu9KiYe1
3fljvZadLOaUJ1H0j9cEmFkFShIhtIO66IfdvhLDV6GzCXLMRmN359dmeUTo9kMGGxqiMrJzqGzD
7hXkWwYkRSrhpaOAs1f/lZ02U0H/L4r03eSagrphgSougLa8ejFz1U3rlaLaYnvTOgkifTVdBE2x
BOMJ6hfmq3jAP/Cg9fJ7o3ABH2jjDZSlwiMKNmvo2OX1+md0n1SDJwHRu0ZEOBWm6E0Z2INqQOMa
RuI6NE1IY6/cH4sn6r/jhITKx+1hFXCYHkdk4rZ+lTlXTvTr/JZY+/vS9gM5mFmaQO7AcsBvwx+R
dn8+wGJ75X2lDNnFzrTqimRpTALrPj/UB3ZtbJg3HFFyPSSPELjw1S33usEDRif0lO3KZly8Lk7m
bx7/SU7eVAk0aPj8ktFj6FncR82tnV5H9cvKKOd5kq/501HOn95JHOKUmZGlmMc/UtZ72GQPkDF5
hl+BdRddRod2UxzKa+jo77Obfm8dzLuk29Kf53/F2mLOk3HyI3Rnagp9wPVrNr9MhYMlzVcuq+Xp
tCAcBMkQuEJIw4xKp1F5h+nUwBOEQYs3AkpL8l28dlQtD+U9kDQUWkesZeVcp+MXHI4xRj255yfr
/9mY7yGkZ5Suwso4LzBb6kV7TeuDti+uHJ9fZIckINiT6K4/Jluyj166q+ie7c+HXxogEGrUQcKu
Il+SZlKMDlUMhug2bMCxWC7Xv7BWpxGkKSyooVgdgOnBCFd3A18aw00ZPwkY/p4fyoLqJJxhT8Yi
zWRVonwHUVac+Bu0vr16C2Z0tks8sZl8e988iv1q13TpezsNKV0ydpxYiTaXDlINxBjjKi1u9AYf
nVW69vRgoHSfwfUJirF2k/pJvEZe0ecKiPy943EM9RLk9PDrkJZPy2vDtEc8j7Pf5q296y6HAyrY
u6pyqX8X/2h3xS6cxYrx1tiYx2ZXXtFgrU82xzj3G6QFZgBjiM5sjACX4QE/Zwtd913VTrsvLe/7
WKXlha5822Uxtiruc+g1fodI7FHxOq+xNuk10pUjhHZXiNXavH7nxiatb2xE9H+TiOypfdKg4r7t
rybmozHuii29GJ7EwQzd9ibb9Ps1n6R5PJ9iQ2MR3U2YiH2CpEQOqVBhRUaesh4Mf2BHHSwrjCtC
U9mWnbrynS4uI3CjANuAQwShQvyck1ObWbkahU4K3mZ2KbLU1a3UZf3v84u4OKaTINJ8Ck7SuLHw
mOHhtKlgtJ0k1zE6AW3YunZarhQG1oYkZWcEXuVRN0ejyaOeQsDLUjxhfD8/pMUT9B2kIONt1CEj
YVvj1GnZb3MKmjW5srW/L01ZnpF+DG08M6qmdbUUQJ6EfGnp/8VZyFTa3oA4d6l0eJRxfmhquoGk
05VhqfvzM7WYLZ9CHiQIQq8laQ+9PVx1O/XCeWmvu3vtGG7Ig/oyboCrvElvncMaFHCxhH0aVcpd
gS0XrYgQVd/Zu2zfX1WPzbHxJ0/ztcfxSO5WRrl4J6DlTe0/zzWZtq4Wjl3TCDlYXerb0SKu1f+2
RhCJ2GWTAQaOhu9U+hP/ZeQHrViLPp+2n06Nk+jz/598xjrkmEDSQnQY/fy2XrK9yNzqih9nu6w6
8ch22OnH/hjvzo968VObwXMonqLWKMOHurphRGO4BCbnbeiCCJLOKUgn54MsfgrvQeTigS7UvhuA
rQv6mniU31nTyre8Mgr5rQ33VCLYlONlOj1HE/Ca9NuQrBSn1mLM2+dkgdB8nuuHA65Laj3ZwhQu
ekob1sVfKRz9wTP+75IYc+5wEgjezI4ejTiYQvO+Se/r4sIAe/f8iqwNZl6xkxiFEaoKpBuMAK1w
WHvm9MX5e08JZHUniz7/hJMQQ2apTCkRQm9+mMDQRsaTAjLCfxuH9NWQKGKECWxf6Pu7mv0jsgA6
GNeqBYu338lQpCs2LAyzr0GECOALOrqt6YJrCuzXY/SaXcF/cgPACOgfT6m5iS/WqtaLWOXTeZTu
kXZquWGXCB4WEI9U3GFmUKE9y+GeERq/+u4WwjSug9JsXCor07v24UoXsVYNoS6gtBHAZekqzJpg
Cr+imXYyPCLdLUkWoydk12jiUeZTKtxEA3BrTTFmbRZle2Dd4FXdRdiNvHjkjgL7hMTX4+d6IJdK
1KCg2bndpKKSHruV2q5M48rXRvSPn0LpmAXX1AqpAMhBVvrSWS9pt3JJL94f73tUViFWYY6hxZxj
j6baU0Q7Xwf1xilinOcGqo/nP7uVfUGk44Pr0I+ZUlzN1H6Lwt9EX/NVnDfWp9vwZDTS4ZHWaKVo
Au8jgndYJ35FWBvkmcg391p8iPGSCHX//JjWFkk6SoxesYcEGPqAjDeNzt1CvW7jb+djrA1LPkiU
FDRBpcRtixG0YBiw16pj7lA6cB24ZSp8hos1ovzaxpDOj7IRjsEd7HxLqE+xNRyFqW+KsfmVVuX2
/PCWn10nyyadF3GfhxG0OXHRe9N2pmGmgXIzGymjPpFv6G18Z2+bqxEV3Su28uRb2ZKyfE2joUk8
DikqPtYviDWAuqdvzo9uLYKUjzJoWo1ahoO4szXPSNFBXJMK+cM7ObPtqXRQ1HHilHGCbT/d2FfO
vb1TXOOyuT8AnbixIBhwHDxIc2q+DoVE16ndrygPnRzGcgMuZaWuFxxvFliPubm6NegFeEgHq2Bu
X+YXXHP+20dHpYPEjGgVjgMStwYXq91lLq8137LXLvD5Ejk3r9JxAtMFrbPnlIoP4bFxRt0jQ0g3
Bu/hYm5cZKF+0RX0oIgEaEzl6b/tG+lg0Z1KBaMUOUoSJvA4ao5saFZCrJxdMr+HFxNLjLmcBc01
N4uxVcJAmNHK5738ATjAov9xSpbZ7wq32qbOM5z6I/dtGl1lYfT7/FwtD+TfEDL7vSpYndZz+4+o
D4wcLTDq+nZYub2W07n3IPKHnPRONHWYLUtXtnatb+KxRrO82STdhVpr3n8bkvRNlzEELdlcqWVO
vqnpfkQnwWrXwEPLnAvyPijp1VBakRL3YgaX+drW9ChMeKdqb28aP76Lj/qe9l6Ofz6cH9wiWhwy
L//sCUf6gJv/Ie3LluPGlSi/iBEAuL9yqU0qqaq0WX5hyJbNBdw3gPz6OfTMvbdEM4rRPW8d4Q6h
QACJROZZumwclQG3pjiYj+29vBcPxYHe9TvAGsPn6DK9W6Fj81b/G/AX5CCBVUINBxTk2VXKs7zO
JAX03gSetnsY20uXnm9PbjkcX40xuzpjwoAoClqJEr++0d9ofmSAT3C/+U7vJofRYcO8/pg9msJP
U7/JQcV0h7d/Q6Wz4DpCoXcNuvOckh50VdhEcYO2TFbDXY15UOtym7RxilVh9cXjdzXUbK9mVq3S
qlHYqbG+GTBsY8YrzPpWjt/aILOdqvEArmDg06Lu/ANWYE5f/mbxSqK1nO9DAdVC0VKdfHVmKXfB
E8IZYtWgEScMyL6WEKPEU+ktzSM3EO/cuBeD7UVZujK95ZP436H1uQK6GsAJF6Jl4HH6g0+92Ec3
LzxYe7qlbugqMDjeRfs17tNiTLsadBbThiKkqBoA2wRozl1klF7DdI8BXx88dmvF4MV74Gqs2S6p
wsEoohipVtdCW5aiJNesqbEu75H/LB/gQF+XL9ZYG5UKhugT4qtlsmmU8DGHqsLtEz7tgr/ygquZ
zKJX0XDLygtQbpN9sC03/W5qDqSHNfnB5Sh5Nc403ataiJU2Fdp4jTx1B5gDW9uphx2RS39nuiqo
HI7qD0/RufgBnYKVAL2wLyCQBBlJMHqI8RfTeQIutnUJ+hBkiXdJeJI1tN51czuB0evy5fbnXFg1
yLJaIA6Bxwpq9ezQtYqVaX0gxIl0YJP0/CzM7MVW10Q6poRptmqTKzqsKdE/gwLDbJimbAurjmpx
6rVOOBFoKn1oeXGG07wqZrc0FshkBkyXwe+l82tGqYUIuWTjCTrKHngLTt7BgS482+MagXXp48Gt
DVwyhjLsX6Ytpi1hA5aMKBKUwQfcZkenGMr7QFsDjC3NCFADS6fgZ07Eta970TSaPBdCoydKJACB
Z/jR7cwo9rRojWK8OCMIOzC40TG4aMwOMVGkNhZtTk9h3sAocHTK4skqVpjZf8qh890An/NJ9gds
P/DWvs5Ht8M0CnqdnnpmfphB/8lq8quLuo84LfcWdDh0qzZdOlFralVFDzu1X0SpftJa3xZw6HRh
7ckcro7hHUQ8B9cqlD24tpU7huHGULS33FYdsyo+SgnVbt4RGJsrFn/QYdx3N4bNQx2Z46YOJRpi
dPSAOoudsIS+/O2ztXSQIftAYTNlg+c+N4dIdSGLkibyVI62Y7dgIQlonZSPMjWdEhY2t0db2iTX
o80yHyCwVAlmH/rjLNjaJd660LZraH4o47VSj/nnkTdfQRDDkWhB9gxtzNmOrLsWrfgaYA20rviv
uKs0J2XovVeleFJIho8+Ng+hIZpJSmZLVH7sFF77xmC6o22fgh6eM3n2EDJx6bIucHnIIaacDMLN
RvBS1H6XsfCkVji5BJwBV0bQOmNjvUkGqP+XECE5xLDKcAisWl2LJxtojO2ECmlkY4gcUQ/2Jtes
ZxwoH97nuzirpBOFtl/a6YuM8lPFrG0RGz48sA4qCX4VqHWIoAbDglxC9RLl1T0uM4fwuPICXcJ5
uyreoavugT/50Nb0Z98NB07Sj4L2x6iDkR0LGdzGI/kIU/L7iJj9PU3sjRlz4Qa0qVzUISq3Cel3
SWrmRgU5mKx66XTumyAuZlrnGxF/VKX5oVXamXArdSAv8JgHYMeZNIPKhA2lnF5QPx2TnTbaUPIg
3XtZqI8at36muu4JEL+Kxvqh4p2XF+IxtaF22JLopNZSQk1eFFDYazYhKS+GMTzAhOCBB/03UJsO
mghBQWIHreG7mpG7DJA3V7MLGxxR8VGNpe0gvoPpo8FhrtL4Nmky1TFq3cszzR9GHKCBBdlmzNg2
GJPvil1u8iH/4D29j9r+rJPwoxjHYdPl5LsBiDR0h/TPtlbw9jXiey0HR1NKcQ/exh1YJ6d8GAOn
bjsT2k0FYB1psYeQynNcsM6hmcjgc81gnmzBUrXs9qkdHWUbHy2u+nWS/YAiDriB0DO3OvGd56Pq
yrZMsRXtixoT7KFad6gCN5M86Y6hsIinK7j58KysIaDcJcRwrGJ4IWbRO4VWF5Cwx/6pi+x+yOM9
7yruJrzjnm3lwunA3W/G5K2FmrBTBWrtphIPqLJ6VdCU1AXpJ1OpfV3lx2FUjhEBCjNLX1MzOqpR
+yO3hjtFhc8i65JLOsjcw/NzQwPrZ56MPwu7/rCl+QvC2TtgFJiLYHbMY+kb1ejnTMIO0rx0VncA
hh6oBaX82Q3qYWSdywvj2U7Ik90Hj03SjE48EL82Cn/IInCs7WqnKu1d0bH3cah9La5GD6X880CV
zg/yaF9kwwtN9LckIJ0TJsBE1KkofL20PkaCUGmGAhXD0ILxDA4QnvzJy5iUiTOU4YvV558w40Tj
g8I2C9Ta3BusrvXLbqy8gQiPNuEhj9AZyTPwkYfp5xVpcrCibEPG5DfEwu5ZpZwVyJCKIjqgdL3j
nH6WgZo7aZDDXLo5Vl15zqOOOV3fPA5m/gK30d4rK7ZtM36ftqYH/4ttE4McmoYPZsegnh4ghcsu
RssuUAk/sj7w8Cd3HSp4Tp/1v+vedHvo0jmyH5/GGr7OY1O/BrT+JkN5pwVia2stEPd8A4NpPCuR
sw9x9xOK0TTbycT4aVvZS52Mj6CoAU2mZ+/wO30moDY6jPd+A2vpvu/hwJsP25AznHAS3iHfq4A5
SSb9A7KtU/YDYmqXoRguYVx9q0y+56B9ehmUyiB0dkxz41hU+YnJYg/6rE8FB/lyevil0UMJCGLB
q/04DNtAkE3Uwqunoy2s1eA57UBO+4WjPkO65gfMVWIIFQpzV2nFNh2Y6WhaLnYs4tSTbXUuEadT
buWPLVyUiiC8GGWfOWZfw+GjT0OwjlULRIt+w7ug9rgmn7s2il3Q0ztHScg7xP1x46Vi32q1hLQa
xCR0MnInraPmzjLViw2JEd+u2IMRKXSXkvgzTlVfNCA9dJI3myrrO9fq4ShCMh3iE0z9ViAJgr14
AfItzz4ztfrNGd0aVWg5Zh41XlWNB4XYSFsG+JNnYXTsq6S568m0Arr5fSjyC9Ieaw9FuPQDVmQg
w2fT1lYqkHYUlxXaxc4KAoJfcMmSemNp1blqbfBNaQwqMSS20LYzjlqhvyvhsG344HHwUC4h46MX
lk3hqKLf1mGc3/e5prgGgHJ+1/XnWulqpwrZ/QBq5BAa37neXSIhNgoBVKCvKd/SOvthE7zPpEqT
bURY7ZmQfPWsUM/vhTlAV77Lh03Tm6kroCviWLlU4UuiUKcmwxsn1i+qQ+Ap5H/wycUvmkRkcrY0
3HpQtkETH4KgvGOWgdNGYKpUlA32G71AvFIBQXs4BkX6hGtZdSIynEbN/MgCc5NUHPtqNL1ezX/F
sr5XdPFSRvajVGMXTK57SxXbOEW9KJFu02cPggnphjLYRETdRay0volOuMVgXBAhj5mOvZ8qz6FI
3+Ai9GjJ/J5aykbPbNUTE4HUjsDvHdqs9UGz3oU4+E5tJECcUZhB9WlzToKcA9krFDcpwheeK592
jTmlJVoUdtMdCwJSUluosV9HIGVb5BUMqe+9TKVj673XmfYFHNxXu0UPRx0i/L9cGHsj0xNPyHqv
hvkRoO/nzNI2EFJ/6asQqKkheEjUzo+E5faGemw1cNn7+l6k5baDaR64xIdMi15aSjMn0PrCUXA5
MpDPXTAJdrJhGyAEuGOE1JfdqHuV2kWOTPrBCeC/LGP7CF2p0NFBdCaWEm3y1iQAhqkveRanYBKb
ePylcA7MWX4RSX6IiHgTVnSnD9W+teK9CvVrBIlxZw/VLo/wwu/VnajSwgtJtQG0blNo5E0G1XsT
0NeoUBIYukfZY4rsGOKP6Zny+BWSCamjsAyUcCa2NbUO4RjjjBQ9QH+p+iwJqZFPV35tygskBB5r
LfxRsWhLOrSOSuio9amfDsIbA8Qc3uMe7PVLWlT3jTK+ibL9DWGEe91sIKcefda038c83qOhsNOH
EPdiYqVe1FifCmn3GRiwfQ/6cN/rpQsxyX2rjPBkHB6VrnsqbOVOi/vvcOfcpipEFSxkH03Ktr1R
oEHAXaZpfhONhyovt7gXhUuYec86ek5b3Op5RO7DRPwKG2NLonwLr+rSzwv7A3Z8oVcU0b6L1COc
M92yCTe2pcHgwASHXGEgIGlx+sw7o3HK0jIBYWhONtS6HF2qPksBQqqSHG3PkeoXlgeZ36vmRxdA
9KIMUwfH+E5p1coVkbUnNIXzU4JUDE66TmfET+pIe7fJ2292JZF/aWc7a99KKFC5sZn8DBJUIbLm
0nOAXsPChCRGgyuZ4AIZ2mGf9hKjpepvXI3RFvIQxMkinjsyDu96SpDgwSqOxx9pVT9Duar02ix7
znKyi8LEKwvOPVMLfDQleifT7Qsu12e8PD9HDjEJXpmGO2r6cFGUKfg39t1YQohcxgXOT8hBPrTi
F0N0wTZN8s7jY1wg8wMNT2Sy9Yy8piBP41GQNKV5TDj2CIRYYpf3XeN1XRADowMCh5RE+MRCRmz3
7C0youYR1Ptdb7Vn2dso9cvfmsCHKJK7fgx2hYSyTtoVJ9Ya1CtNnblpCNEm1luonasKclUWxtgk
wtj0bUHdQpdyXw54i4EaI52GCJgEZaBh6eNwVHpiH1TocG7weH3qFTAGBRsBLy5AnE8zpBpttOae
tVCYm7x4UQ0nBKzrOQxKJWmh11ywExirDlOO8VpZdelFfz3ArPJXJCpX+hxsI71AtA+SfZ3BrZRJ
Llfen0uYcExFQ9UKL8Lpwfv1VR9BfNBO9UiikwzQcPQun2JfvrFP3ArMMTZt6NqrgOjlz4fCEgD1
DC6Z0+yvqnTtqEadqDFm1vyM+Q9ZrZF/ll7VFlza/jPArFRRVrJJS4E2ZNdbno17bDAbT817T3Jj
pbL5R/F4/qjGSKCNTs0ZbY4iU+LK0GM4MZyCX8OBHZqPwYV1zDMc4g7lJvFgoEw3TDgGytKtP/rk
Xj5kj8NdtzP826WExT1z9UNmNVbo2gWAchJ2Kjs8FbpXRj41aw2otDbIbOnIkMA5BIZNp6AcdgnS
T8XCQ0tqK8WmxR1yNZfZAjYFVEziHgdsgLdwZeQ/5Bg+3/5cS+2DaYv8d+FmO78YIZNe1ThjuLFq
Dy/I3Eu90OfgRdsRLEFhAF9/Dz3jsjLuVI27tWFmJR82hFkpQrRJGt8EKW7cMJ/ugs/GwwvLcPhm
DR+49i1nVdwo42FlhLk8DZMmJdD4JVuBhKxsijm0LAAeSslQSjtFDMBQAPeiH0rw6/ZnWzzSEB0H
o8mEYq4xmwVKtlwotAEBDsmFmX+vzdg39Xe+SsClCxgGkAp0xHbsDpS+Z/tirGwzstqJCAfpLdjt
4V5tp0cBhQhwosg9aUFnNWPk7Piqr2YeVCsxeXHBrn7AbIM0UHEQkLiWJ72Bfn/QYy92/+Z8XQ0x
+5oZFHkYVF7oifc/iJpvy7rY316v5UmgLQgpSih5zsUOYsJrqw5begJDzY247TLy4/YIf9QN/zpI
GtDU045A+282idKWoBV0JcVBkh6MvjeRFzyDbV51j0R1+jvtj7sucxpYeHvl1rokhQNuf6bubv+Q
xe1/VRifxcRCyoltim5M39U/UhL4wuSuJaIVRv3iF9UNQgzw+UCqn+LK1a3Jk5rxrmAC7dUXI62P
CjQEbk9kqZlLrashpp9wNQQjHZSCInxR4QpfvUcmsDP9YaP62luz8tEWZ2Mwy7QM+NriXH8dKpJl
2dexKk6DUR5kO96tuz4urgsyGpD2DEC85zwDXeZWWo8YosjENyVsvutmsVXL4u32V1vMAGzTQIMM
SRSDGuLXqdRC5q01tAyP79BwaGfLO1lKFNWGsD5KyAFvCyssnQSpcKO1h0RTvZwGuxAvDtcKovsg
NX9lFR6IPYndug7psYZwwtGUEmpqyj5N812klPdtLvcZqcI7nkFc4vYclgCF6Ln9vzmoZN5LH2vD
VPKkkie5iXNfVV3oX1i/mQ8/+4Pimy7ov9+qZh9/4orKNuZKsFhaqevRZ5vBEBEbOCrVyNc+GBof
TbMbybfbU1wbY5ZS86apTEQr4HbZKTdMSHi8yTWW9nQ1zCPS9TxmRxSG2yNKV5Kd5Kjf4+HkaSQ9
kv1QwLeoT4aVRVub0ey0cqVhnapjzcTwPR2jTVUWGzVf2d1L9+71lKYfcRUSCqaHJo1GTEn9hPeF
Y2s9RCADHxZd3u0Fmo7JrY83y/mACcSVkaF3H2ryEiX6Xu8sCK+r0E9Ljfaxjd+j/LfAc/D2sEuB
6HqCs+u+zsIhZjaHI1hauhpEELpyJdQt7wrbBBMbHVp1jitK9KGQosPujlSYUdEns+u2XaHshvq9
Lj5uz2ZxrKvu5WwHmj1KHJY6zUYJd6g8OCDF+oMZ+Vb4vYZq3e3RFnfg1WizHRh1kPqBRQL4g+al
LbttooCjIdZU5NfmNNuCTEu0MOaAEba2uCM26n3QF81akPQtFrsMZjf/f7OabcQ8QTZLW7zojBzU
1dqEZN8vdExXvt3iwbr6dvNboynUtiSjOCWcHnFJ5TLZVtiCgbW5PZ3FDf6/gebZOU9JUUuwaE+d
CL5lUWQ5f3q9twdZ2Qlz2kecIVDAgwTwxLDfNzkUhUpyZ1f2ihfJ2lxmQVwmZGiAvYHxiYS24qCT
n0UsVy6KJRYmverJzxkewmwLQ4zgFU8aEcxt3PxJKm60iV2or/rFUwcIUXcXrOy6hV3OCOSYoKkO
Afy/tM8qyy7Rn4rglWnUO5G+djI4oAHrGZHtxXm7svuWkFLXw813RV0H7TCgcXuChRAcR0PjUSWD
J0fqiczeVS05pBma00brlmW+h1F86lRR6vF6qBxo/G7iJtmpdeUVZvdyeystrPGXXzZLBgZuoxGH
RT71/EKH1lO6NSb3UtELkRiSDgjHII7PpZcjDY/JIg/ISX/K93jRvcR+Zd53P0d38Oix/1WMHqtX
1nfhhMBiGBpsMAsCunReM2zsIQqApM3P4yBaJ4rLvZaaJzXKVlZ2YZwpf0Mej+IaXgrTPru6sAPI
qAyQk8jPdjj4MQF9Eg0n4CqCfwEv/TKQ9XUgIiiAOY2ZnSNzH8ENkKheHFrb25thYTbAwBj4ZvA1
sOEP/nUQKzGAG9RpfM7y7nFMIz+s69d/ZXSuQZWPgp5DCdx4ZsG4qiUJRZLG51jrD107HrQwf9OD
f2F0Dt88Ay849C0hdDibTd4UgAVwRTmJHg2FTPnZ6V25ss8W0qgvY8yWZRR6TdIkis9hNBobs6G/
MdA9ya19E4YHJUnueZQ/9xU6Xv98qa4nN/uGNWlIlwIcfy7p62A86YqA9N/T7TGWJoerbHqigg+D
/tnX7RD2QVWxQFNOTHkaAhui0ninqrWjw7ORjk44SK9P8pX87Y9W3Swznfwv/zvq/JPSuGaiVRWI
UY8bGQJG2gaFU6AH2elh7OrGr0oWUGHn7VEmKdxtoHCi9vkuDJT71iqfkxSShaz+XuZkn5XBjnG6
leW4Zwp5AEZ70xbknPbND8b4u42Otc3pSu1g6bvZcK6A5y2kmP/Sz6eKrVCzEOGZJp1XanBY60Iv
h+Zija5eYY1QVG/dDj3n28s1Lcf8w8GdVsXHQ5MBwfbrcjFgGFLacHBk4OqbDZoT642Xy9EPgnqr
BM329nALs4QSqgofeQppw79004JcSdqaBcm5s9sfapo1PmyHYMWa28zPogqWDk36VqrA3LCMerfH
XghUNtxRAc8jOvC/czvRhkB0ZAhyoOT4PpLdZpy63WOx8kGXtBq+DDPLTXksLJGhD3zSnRxQaoja
76Yew1TqKj4ZBKtuz2rhLrZtmNqiMYSMCB/16wKOA4iuSpbysz6WrVMm9n2A5uLKp1sqO9n2ZE2m
IQJP99bXUbIg4qnSx8opKmFeyS4BnIaV3D5UFIlXezHQQIWn34ah1aiv1a7/niEqh3AhhKDtJFM4
B8ALqVgtYua0Z/rM19R+y824WEnB/z4HKNjBWGTSzmXQa56FLS2PWsiZtsGJICjyLHwZZLSDwN82
q9BK5traB53S4K/nTidTaW0SM0WDcl75ikeIyIxqmJzRQHdHr3FD3/KaDRBBm3izJsPz987/Oths
S46N5EBQJsl5tA1Qd/LUEZw/aZWyVqRaHAjeHAxiiyj4zkmThdHbNUJxcKrocypOGfTfm7XJTKF8
/uUQ6dWJ7QTc9jxLi1QK4BVvkrORxXB8I21wRxrbbwhtHKWBbNSYwrDDaP656yCihgFFFNQpGeSM
ZkegydosiQB+PFMtfUfZ9AA8aeLAe9K/faCXvqFJsSco0wCmmMvcgvSqqMSskzNM3V+gVKJ5BUb1
cD+83R5oob2GQfTJhcqC3PtfHIW4VYJgGLEHTeoou3Kf+cVLuwMfD53le90tPHIH6O1KfFyYHkxt
qD2lBngjzDH3sNSxO6CRrJOW2S4f+wmr44XtytwWYsaXUWb5AJIcGYKXEZ9B+tjKPHoxG3m5/fnW
hpiuuqssXlSN1TKhx+coFjDLUISPg7Vmgb2gCw3heKD5NXjII/udEwd6mXdJYndYo8rjDwJiaOWu
sR2xsbfFJtysaektPDp16GdheyMVQFSai+AEXZrRaojjP3Ep/Wxc/QdcK97Vh3CvbNut7RU74Kug
t2GuRMSlz3k18FwYR+tqSEQNQXzmwvAAh3ar7h/3QBFnGUgDsPPRdcOavVoD6NvWRZPEIKwwOIKF
+xYuKYpoVxK5pYlYE5uEGQS2oHPmD+mtLBtTOM03eQiAneobdrwSIqZ4PQuBkENHtsuQziChmW09
1sYVN83YAscZctx4Bg3afqgUvzHpykgLp5UhRKA9w0Cb+utxV6asi0wNFtw5fwkEYis0KNp+pWS0
FIgYohCe+ZBdQqtpNp9AIq9Vuh7lQ8+kXvYg9+1jvim2tttt0tdqH6se260x0aY/OvuIDFkoOBho
CwFaM7vxAaiJ4PzH47OBGx/NHY8nwUaBwUljfVf0nzVyX1TKVqLf9Ef/GhRK9iB3UFjLzrUqWWj0
GVCsuPZlJ7e9HWauTYfIM0btNedD6qTRGopiaQmRuKlow8IsGkH3a5yqeVPZllLCraGTG6DPt72w
93a5tu0X9iS7HmY6FlfhUHYgchNgbs+aoDshMjB/+mTXUePNNMj2duhdXLqrKU1TvhpLmGHaK5Qn
57oSz7qV7Iqo0KBdDa0LqwStwe7JQ57aR0a0NbWopQDJUACEvCCS7b8ZOjoEX4AdVEy0tCdyebUt
f4SWH+w0x3KiHdhTm2EX+JAhAsfi9qyXvvAke2/AShAJyBzGFHTo1pMCEVIkzCHAtada6AfDr75L
V2Lx4oEE+QjvGOCd4eY2C5V9j7RKizIQ9X37ibhQxfKQgaDJ2HiWw0+hS3b/Iv5PhvX/HXJKmK/W
VCqxOQoVeilxMfoszg49V1cUoBdI7LjQYNuAc6ChiT5H0hmtFWkQUTZO9Cl6Tk/Zrtkmj/ExfzND
R/Nav7pPLwShJoawMH9T9spa9346a/PjDyYvqosA8iFHnp1F4Ilh8iCpeapjtmlyAROgmHlMYQ+9
EbjSGI6N3gyurcaVwy0VddyCti6A6ucBspYr+2nhpYrPgfcctrFJoMA6W+UB/tag2FP0dO0wdKiI
v9EkvIvBE9D6Yym8lLr5x5ArgwO9qFMNQAOpqzXx4IW+NszTiY2sAz45DE+wrwsPtrYSVrEE5S0j
KX6FrnpEqVQHhl/bqM2+gcJxD2r6C7GVi12XZ9IBjAtyEs7mY2eo29g2dzb4RjZtfoyjWMnyFloN
+HmoOmLRELBhBv715+mFqiVqip+HJLmNYM2Rv1OgWr3Aa9C6w6E3oEcDEpMLVYm1M7EQuuF2QqDB
iLcO/mt2RWVZ1wPbLnAM+wKaCqavYW1srq5shMVhIJxsQhcIKdJfK4Du5/+9fg35XhSdU6rfVIiA
3Y5eC882dVJn/s8g7Ot3ZCRPShCZ0Nwv3oPRctKGwp8B+gNUOgH0ZgZj5bSvzWp21jSmNLgVagwI
Jk8Xpt+6LN3zln/entefxHR2pr9MbHbxjS0cH0cdE2ubflPpyu9e1zZByp/jcPwQmn5qEwjy1aL8
yGzjVTQT+rnPJdhy9AQ+CDiHWvqp0OJp0OkDesMQKuAArI2jfG7EcFKE9khysaUws/CKNjm0iXGn
jKlf0GZ0cSl4zJDGygWgT6vxdVJQbLQ1IHJU+CPhjfh1tYBKZXrTqACRvpTaK09/piy8y1j7K6IV
crRyC6G6wDFt/jOrlG9tDRvbOrR3zKjACQ39kqsHywy2eazsB9m+KbDPAyRhDzU7CD80re7UNd1C
YqmHP4f9CoajdPtR3bV6EnlQBmu8Ru/vG1s5dnARVJr2UIxhjT1Tb/TUemiU7tyoUH0X7R2zlZPJ
9U+b8w20GH53iGOb3FSqIzGsd2WERq8JSmFqwdtQtycZYrNeA5svbTUUPSyQAoGh/Cvlr7RW5CTo
cHfBOIbBec+NE2sL0nTs3t5sf7ocX9dFx8MMpDINkYigR/F1XVBjCy2YPAF17kBAkrjhhcBeWd45
3I33lwaq6/oWuw9ucf6a9srfkzQpgP4oUSMc4rqYbwk0zhTI0GJoC0TixKP22wgi4MoEp9PydYKo
RyDhmBp/eED9Sb+u0oC4x3mKzCg8N0nZua3oG4dVmbXRu3zXDV18AGHsdbDJJ9f0X2Gp7UvLeAoU
oKGCmjp0TFeu7L+TLiBC0O1FvQe/6i8EY8EMsLmGhkFx5mmo6CXnhyhSfTgsrsx8YeLXA/3BvF5N
vBhzU4U2Bk6cCQNZ2aqOqLo13MTaILM1rMHv1OBNyE4Kq/2hB7hNeb69gIvfy4D6NkQiKGClsw2a
sizEeytjp6a0t3ZsqDtNNJD2oNV7RO125TysjTb9+9VHg+NkHFITH42w9NLYzascrLu6ZM+KFu5v
T2whJ8ZOwA2JdwfISuqf5PJqLFtRCE+MAjPzDSDvBiftoc9f4ZEqNnXlJpfyYfLD2v3zeiBCMb4n
CtOmRv9K+xNTlKCQlYB3Wak7JK/wgPVluWZHsVDhn4axDAukp2nxZm9wgkdpaTEME42lrxtvQfwN
2B2HwjwXTmDFT5HEvtXkrmh6//aXXdqUmoVmKxRMEFfmSXFkoIFR9wOynArfUx8TR7Wjz9tjTJnS
LKx8uc9m2QelY9fCJJGdwrDZJ2joaZ3xwPJ8q2exF9P05fZwi1O6uj5nuYctW72MKB4z+WC/REoL
sqJh/3Nhiq939PQjrjZkje1amgZ0nTJotg1IT1kDCRjjnQfvt2ezAMb4OtLsUA9G2mRBk8CJSgVB
JhA/QUt86K2ce9IUlZfkJPUsg90NPPUg6xJ7w5jfaRa4/TCPHic34e8rv2htPWcHXyvHUYMNH8MD
VW4gi+RVv8QWP2JfbDUPp1F1EyfeRJ239oSbpnprI00/7Oqjy1RgNgpUGqExu9MSctIKYInFmhjk
UmC7zr9m9esKdnUMrmnsFKvKHc+Nx1zl2kZNFXiKB32wkpuvTWp29kuVRjSpbNjEJ+WPkug/gzDd
sgQCDbeXbWVW1kzgWBhSxB1Sy1Olg8cbgr3Dn8bqdwcm8u2BVs7fPFeBR9zkMGuAnKSFHtg84FN3
K1fPgunNl0NhzUJKWvBRHXtMZnB7L/hNUZNBKlYcobXSCHh6CK92xCPs1j3L7w03zp21CubSsoHU
ANzN1HGzrFmUMVMYGcaZhRsJjlMpSKMDNaCUUXv//GPqKlMtmAQiEZojb0zQxvUYeJkTqm4e55Zj
p6fbIyw8stGVR18N0Ac09tBg/nqq7CSZEKSAMOtPbbelONHcDw9CbsO9epD++EF/1dvo+9oHXOiu
oKYNCuLUWoZ/0BxH2PMMXFaJcTNR7ovCNsDQh98nRPShJKTwV9HqDyBxeB2rLoEkv4CyBvajhOzM
7Q+wEM6+/I5ZKGdxrqgwrwBbFYVDSwm2TQtRW3mGPJmLPGvldCzwp6YHBJKZP54sADN+/dwhLbqK
jjHgznvjII7ZtnVAazu12zVwwsIORcESMl4AfC4UT/pKz2SpQuQ5hRCLrteuGKjTR2uKn0vD4FWC
Kg0AApo2P+6oOFsDUSGA2anPHARvHcRj0q1ZN6yNMjvwyF2AnqqwSBWUe2LUC4EzbY2VtWELMRIv
u//NZX6oJTQrYs7w4FCUzB1zu/D0WH8H3QyvfUCRoI4NHeREPNC2cnvIhOhi9KIxdXG03MjmPl7u
j0GfdnAwR4k6yt/CUE0czVAfdQgMOenA94WtV67VAnOY9rlXKP3H7e28EH4xB/xJMKEQmP4qH9dd
Bbo39peMLood+lG9BkhZXov/jTBbC+ze2qISI2S9CSGDB0NvHL7WRF7Ke77MY7YWRo4by7LD/0Pa
lfbIqWvbX4RksJm+MtXUAz2mky+oO91hnsEYfv1b5L13U0VQoXPuka50pZbisrG3t/deAyDTIFuh
IgZFpq/EiYjVWdyNP1XIA+whFnB98VanNqMpsaGA7FnGQh5KI4jXPfOV2vCiydzVwQ4d4t1/N8oi
gUIFKk/R4WC+0TR2ZNzWxq+g2go0K2ENj+Y/U1kkS2YcQ/2gAK49JrUbBbJnBtSB3IgNk54XTHSD
Mrl6dIArm28Q/G+JPqGwvm5A3cJ9KGl7nuR71pWPiZIfdF794yYv6i9nQy0Cdpl2ZVuULci0LbZD
ESXf23YLkrS+Ef5MZ/77WaoZDk2JKwtIej2S9gERryXpckth7dP1rbC2bDoKHICBQB5WXnaTScwh
VS+DIlLk7X1RB4c40A691kHeJ9246NcCA9QEsK1nO2DUOy6nlMJ/s5tJUb5EfxXR94a+XZ/K6r8v
E0CEdYpG/xIqZkANJe8y8ELQjvQT1Xiipfx4fYi1XAU3zJ8xFp9eMSmNyhLLFb7Sn9ArcPK9fHp8
7KzBBMQv95EHnrYSlbWDdD7mYisIfaQQ/8O6EfpA9e5BVrO9WoR7XZNc1pZbtjsrnSEdc9ThhASY
BNpUi4OrtYkZIqQqfuM0N/kjPKHd6ZQCwwixLWAYt6a3mpCcj7d47oSmDmQmxXjBbbgfXtLdjJbk
d9vFlLUqzsXMFqlPF0ukFhQZX/1rcCGX19qd4iZOaheqFdxPrpo6sTOV3hbsae25wMC1Vo25vknB
abjc+qg8txHw3orPPeENr8Gvzh/eUxd+EDBwVe4hh/Y2tE7iSo5505+2ikhrBwNZLkApaDwixV58
0CIncgHWGUQswUqeNSzTbuPa+ru/M1NrkcYzZGDQ+loc7bDKOOExXgk6N1+AoRugUVZ1u0FKHWh1
GjYEiyRXjbTJvn4e16IX8K9AA2poyP/VIxMjfERGdcTrhEAwUrZN9W1gH2OzESRX2pSY39wE1FAN
ZjA/ufx+NNe0XrSoj43HPoOJYgFtSSsWVl96c/Y8OCU4QBYB2sEOvdJlG92s1bzwfPxF2NHyTGrg
lqAAI6OMbsdcKLr+ahsLuri79DS+MjdzAN77SR+Sd6DG49mKif8KZBykuAIqYfPMrl1P5z9oEZOC
QcQ8hoiQn4xeA0Ggh8hj1MpLS/tMX8KDcEPbqLGdjdG5/sVXBzbxXgTcebYuXwxcYMyECBmPtg42
palqpRXaSN0W0mP1yJgqei1UQQN2+cFJPoyZAvVRv1CCU6VOzxCV2vLsWovruAz/M8bio5pyqpiF
BIGTDv/XgmSRArnXYrTRuXwp2qCxqNJvXJHrqwemARprYJYu+9ktLSJZGlEyL0RtV3iSadHdZG5l
fmsvayjN/xlmkV/yAk/oKsMwc+pMXtNTaQcOtycbDpDdbkuqYCX4ACMO0C2AxwrIE4vgWuZykQ+I
e35aywmQN29q7XVQ+U6DT418q8Wmae3K5jgfcFnJCgUK6BIyAailA7QAHa/kGSAZr9tzNOaeIWc0
9+N01SoPQNHuIURi2Mqt5ka3ur8FEljZQxc/ZdHTqeXKqKUASkptdoSCnpVoUA8jz7kGasWWG+nW
WItnlyZqYkBwVfFTudjPPdYwSJ0o7XYjV+9KaUvKaCW2X0xtEXORsJaSPJpQze4edWlCRaTwEkNy
zXCrgrA1scVBZE2UhE2IiWnQwK3Zt0jk0HtMXZ6kNhTENu6slTN4Ma9FBItUSSN8lGTYaw4HSMg7
gZjVl6d4a1pbAy1OYWD0hSARunGT9itSBrBV270OtcfrAXlr8ea/nz1UYCI0TizQZahryHaWvfey
eVvUbB+k0HSUt6ihW3Na5Iq9UDLQ5VQY8Q3vKrSfTXrKjWJjSmtZ/sUnWkQUkzIQoyKcquxGODJk
p4C8UQ4zHHVwYFGwT2ztdtsveWPDLz1/sm6QIOgHBQwzeplyYg/DgHKDAmnNbP9ffTNzETUyRe1a
sCfR0oEgdg1RekO0+4y/8EayFKhOXx9ta16LuBHCFcMc5+PFJtXWwsChGqBT7d1E+O76SBuBeckb
lvsE+Kh5BfNOPWmj+SizLTWZrSEWsUIa6iTRJfQSm+mL17ixee5dn8TqckEdT6dIN+Fqv4h7rAES
EtQCClcHekzicXBREnLKHHwdTQEy4PpoK6ASCPCcDbeYkA4lVLlENQhPE6hMflIGsXhrei5/5Gim
QQH1iG4a9HgrtDP4V+j0/+34i3DYAfUpazAkQK4gnJnNnz4Efla7cBhqb/MX3W0dxcv24quobvrW
3uI8rAYUAJ3Q1UeRGtTiy/BlNjRoRAxQRJVWdh5Qu0l6Lym3zHBWhzHRW5dBCsALbBEl8UH1PK4S
xTeq6gGiQrAsZf0dHvVbh21roEWADISp1UOOxhQq85ZQUhtprNO1W5fzWtSXwdFHxwYwUuAiLpet
zFE9oLNdctMF1IqJ6YZSekpHqYI1ZeINfMsXeuVUgCoHzwcQ9MAgWjKHYgma1DLwsr5S+lIFjQw0
R0z6nUCI9vqBUOjKEl4MtVjCemI1lFnmPKfNAjuoyaeG6iUzoodB1l0jGw9GT4TXqP2xB5Bgaho/
wR9YCk3CNu1GO9C79yBPT8XED3JNHblN3ABL1AnyAY7ljxyCnlYb6tA51r9rZlQ5WTFDfqTqTRqC
m9CMj/IYeISU3+NMeYLoDcS7ibLLC3WvQWd0gP4BkeF/pYU3TZTuJn08NbNY7sRyJ63VnRyWED1O
9MQqeMqtVpi1DZqF4dStckpL1WZjY5exdNcR3RMF85oBzqVlNN0YOfekPHKaPvlQosZrePWSBewU
mbD7GGpwndIiug2m6gcNpPtKT4o7pnIDRrzVSa7ZwTCN+0BDAsqh1tvnlW6rRnzPxeCCJ3UUPA+c
Kcu+iXQ40XF4KCZY9SZK+46d9gO/2o/lbsfyENV2abSnQdqRNnQmpYUscCsgE04lxa2Y6aGSyR0J
uk1aAKOBcFJ3nSLeSKpXAEH0dzC2O8lNq9q9QW7rrvAbMQKYoEYHmEr3wAhMJ7A0oA0LLbBGUW4F
62FhUpjgIkPAtkghuQ777FNUk8eYhF4AEWuULvd9af5K89GisrSDFMehqtUTzYbkwGOYcqiZtKdD
+jMqMyfOgJVujPA7upsQDcukzir7KnBHDTqPXNmhPw3zgE6/h7RRZGk5gxAZAP1cTz7MIbCJOsAj
HO3GaoZQ0LbWoEzMf8D0bN+l4XMRy89GqIVWlicYt5s+oj4yrU5vvnMlBxxO7d4Tkz4AYFranMj4
+k22o1y6TxPzI24qYdd6ULqUlaXDGh4eGEXgNbSXaGw0Ky7bWz2qdzlTwTpv81MXxgdDg/6smQ6V
HfXqa8Ag7ziyI6qHic1a8swk43s5VN/rid5NQvgmn6ZdmA+9heolFKzncyLdah28HQIGbhSMrW6I
SCCGPn01wfBaBkFn1wQCbT2Foh3pbpWYedjM99EYvclN8IPkxr6WkhtITd4oKNHC46L7Ubftp8yG
2EbZ2gJFonVUEhzjMj9EldrhCxidI0JiJ6S411NjTypewKBigEBNj7c93qdSfSABumsxc+kQ8I3L
fCVOXsSSRZysEPjzvqe4XuCOoU46TEFC+aBVWgXJeyFsuTTijeRu7fV9PuYyj5SkUo9rOszFIpwR
FDljt7S7Y3tTuNtJ6zyBBSQGehmgF+FuA4F6SVHEKahGKDzIfnYI9/TU7UcPAu//pgZ+McwiS5mE
LCWjCCCHIz3h1MGF9UOfGsCGFduAodH1K2CF5oP2wdmk5hvi7E2TG5HUwnYAvSRF+lHV0gcMkWD/
0MKyLO5qxJ24O8ZQgzjWtP4yM5B94naAy3QRwuFuzN4zxlEehBp62UNhvRijp+s/cCUJBYlEhncV
yjga6qmXv6+Kq6goSSL7ucxOFQ2PSrQFdVob4nwJ5vv4bAmAYasJl7CJkt9C/R3CAplV669PZPWq
PVvoRVrE41BVqhRP1DoG/KIdcGlMJZhVeb9xq6+eQ0idggCkGih+LZLqkJlcBqYYBeqmP3aywL2Z
CIsQ4dTj6OplVzr/ZmZ/Blxs2AoFxJA02LDSBNOS6Fs31K68iUNaXT907mAzN7c8l9Mygh7QGQPr
pw0Ay8DPo48rm4ODd30yq4f8bJjFZPqQsTLI8cZnu3Df77p945rHZrOQt5rjnQ2z2NZs0CrYSWE2
QWUcOXubspdx6PfVJuJoddmATNCxFaBUtWzHBCMEJk10rgGk507zLEGnZh85YGNCE8QKrPRnY5vJ
bquKv4YomFnB/z/skuWMaogEDUiNoItgHGEs3UPJWnZhvLablR+wQYrBDZ3kn9ebLkZdvHA4DMz0
Uke9CdQ4t4lVaCMDHpJOG/339TUFMZkR4KlQ/r0MGFKnMliI6MSvsvAznqo9rVtbq4v361txdY9A
OON/h0GV5nIYPhpAfUMbwidNnDp1Ub4XhvzVUsItI5K3KBerURCtM0wHPVFjKfuQ9konQzIJWmfo
MKT1Pcve/vl0UIyn6izuD2rH4uNMhdorUS5hS6Td3hih9JZlx1xoFtt616x9HzzXIKYGvp8CEZ7L
hYP7iYBBcYpt0I94FwCiA0stWK+oQBVdn9PqSKBazpxjfYYnXo6ktVOeqLmO/KNXnWwQNzoHrxqm
HP/dMIugNAFNOoBjgJA+fNOGW82AwesGYmF1JoDfz7JZv6HxlzMBPgfijBDr8IPCp+qNitQ/AVny
+jzWdjRiDQOlH1xDPKovBxmatGnohA9Ts+8lsv0c/DhlrG21Tzeo9r//qWWydj7UYsmGaay1Oo1n
/WjpXjrBpcWFhxM9hQ8wDMvfWod46ZvyDWmO/Sv6TWiON3vh8goRF8RSHXhSgBDBZ1pGX5h7ykFU
41DJfWBYdTncjJBchZFcemdU4kGuULXAM4zYeh25o5TIsMbi3mQEHya0X1UVBiSRKryw7+H3BmGx
cQCvS4RQoQ1qKweowRKB1FhjDkMJJIlvATHuedRDHtfQXTPSC3tkM3orSr2YolOZiwaYdfYMGCqw
SfouNcSnyoNdr/Xc0uJhDwOJ12H2rhL1aPWS8RYX6RNEZp6HDN5UMEXFG8MEc8GQ+VeTQMV/VMIn
mO89Q1v6J4tbvGmq/lgwvH20jmteyIST5M2DVKeaNemgs2kNue1y/THJxZthZB4f5SNRVVSC8VU4
DW3ey4ZVtHC17xAgKO9gCBSTuyyBnZZkjFA70xO4ShQxxJmEjff50WiyN9ZB7LzQIYrDP42U7KY0
e2ua2EkqbhwiRS+tNtY+Am7c0rREhW+OotOU3atAB4598UOJCqeng2opTf9Qx/D20yBdZBuV/ByA
uIFZw0AyHDvZgbMatIdVUlmxhtpCaxjjXuK66WQgG9l5SFo/N7hky038FLZw/6E6/KiaLCXepMl2
HQ53TWN+dr3gzvXjtcZtQbIM8AUQ26hYLbktMQF7UFU4gZJmBKOsAH05qWTOlNSvAKV+b+vqiCbw
xzAZt7HMP2kkzI0beO0WQZaBGiNwxnBmXWS5dBiLTDIy2e/DwhsD4Yp0I71dC1TnIyxKVmWld1Tm
GGGYJqtFmbRtn2GDtzGP9VFMvDzQbjX+QtoCOEPHIiUENTi4HiQU0j0QPLPhN7pVFZ5/7zJQKXjb
gE0JWfG/YJB9xMpakA4Ei+ExgvOcKCZPZm+D/lWXKFTJw79IXuCEAAFQVIH/VleI2WjgqY71U8rX
JKxQbKG2MmyhVVbXT4cPMEH6MqdJl5FeLyoWwU4VrTIFzp+9AgtSYnFj62Jc3W5gi6nQq5olb+af
cfZ069gUZmWmEN8YuaU2d3W2cY+sz+PPAIu3oTqmIZtkPD+n2bdNOk0G4qT0b9II5Wwai1NjFL3M
c7Ay/amBc32UoSKH6yDYYjuvgcI05EQqYD0KiP6//362XAVrsgAUJxnd/PZOPdU7cQpvdbwEblBR
sqhb7WS/rDcO7GqJgaFkoiGvREqmLD5SU8VTiRozQYsxex7uuvuaWdr34CbYE6+7Eztlr3yET+W3
LRX33//w8mgBojULqMw8xuWTEX6xWhOWc6iA9pxiF7DUUXMLG7H+QTuL7ulNC7AGnCHfBlw27/J7
/QSX1MeivFEPW2puazv1/LfMfz9b+hJOsVA1wSfu4tGdFEiTmmQDq7uWXcGBHTR2gF4QTRbPEpQi
A9jv1sTvs29Zb6DGd6PDpY/J0cYXXR1o5jqgLMOgyrTYrpVWxjyvBzz49b1WSKdEfoEIiBsZ2b+I
Vb9JFf830CLWG6hwwFGuIn6q6p4hqU4u9XYr6/vr9+baIUefRUaehvLCX+850ZMBdwo0mMdZckPK
d3KpPmRS5FwfZm0LqCCWo/WG3o68BO+oBL6DpB5xyqEcb0OO5tDFxse/GQNde/DXZzm1RYatVlLL
GQddTxTtro5lyQ4SZIHXB1ldL/XPIIu93Ep5WaKrTvxaVEcJhR8IXkC3QdpYr3kbLY/vLJQzyxDi
ubgkIos01yDWimymC6NTz7RX3SgOWkvfw854T0Ly4/qsVkx8oJd2Np5yeUR5EOaSFg3ElyK4CQPp
BGd3p4Zg5fQoudF9AkkSF2Vsu/YnGGp6zc70dX/rbK3G6PNfsfiCRs2hzRzQyWdG8NYHEoO3NE+t
JKAvNDFf0hwMI65l8EHu429RASktBXBzm+iZp7bme1Y0nSWr8df1xVn9WWcvmWVBpw1MdIQagaeb
27vgADK4psPt1E48zRm8Irb73GvsudC4pUa/ttsgmjNrbisQ71kWJiaqgWff9TLULwxrStTGYlPx
OJUQ17g+x7Wwdr7yi22dGznt6giKVx36SkKaHFh37oUy7qZo3JDo+30O/9rbwCFD8IZSqLIt8qNU
qwYtrqjuTy34NoGZQZotzQksnOPU1jQhQwYZDrFNCMWHqoNfC6XlrjDMr26Ce6bK08b9F5NHx1mb
q+2K8lt4+ux+6oykn0ikToA1J/ssFDYsXeHDzEyXd/rG7FcP9tlYi7DOwyGQ4mLU/VFK9yG6xUna
FFY3waoBtqBM9N+vz221GAAVTFyvkOqGyt9itWU9nRiXqwmWQtQj7+mxOY3fdbt32l2MXASKWMQx
9soJlt8PbAcRlZfm1vy8/iPm3bP84ue/YRFdslbEhEr4DVkEI+jxaaTv1wdYOyeo5Wqo4YBQ9ZeT
AIo3I+B25eTHKdAkkvQEp3B3gHHp9WFWH5nz+xK3y1xsXV5judGoY1QHk89N7QgT8I+clccm6tBf
SFHNg2Ltc5TCGxwS2DctNW6DotY2svLVvh8EaIgMsShNQVnqMlSLtDbVUk2J307wumSVaQNj8CxP
c68Kuq7NFL8pjezII1Cyoukrq+8jl2bxxm27tuRI20H9hFYGQXp3+TOGnEhoSxjED80GF0ZGoOTC
cs0CgHoL4bj2TDwfarF9BjolzRQif4wgk2oDQHeYCga9sODXaOIFx8P8puK83EjA1k6qDqKpgS2F
h8MS+yJXfRnrxjD54wAH4UmHnMRbHD9L+qkKXq/vqzXiCF4I/xlr2cvVUiZVY8Im6I5Uh0Kxiuf5
9s1vUzfyEAlfo3vmcJd50al4iNG72AiAa+fzfPjFtwTWIx7rrCE+1WAjnDw3ya/rE1ztiZyPsPiE
XFEkDZRqbFpAK73cTfG8t8PSg7AEOo5OY0tOwHZb1+farXY+6iKfgPpnlsoUn1BO+cMIG3hLiud2
sh7fq8qWrJGyuooqZI+V38SF5YYZ5Hac1DycfGWC7mA1fkNfkFg6FLYOaqvLNxWJnwCgKS055rcq
kPmw+c6n0sp1AVtrcjSlINllI4SQ4gQCA8gIKsvIUCoOKi13eMtggyQHP9XskCRSurEFVpfqz49f
7kAJ1ZlSot3kN+Y9q5EENsLGhemW+VbdYvVNDI87vDYAfpzp6YvIwaNGBLk84SVe4HWDwnTixC/d
kd2bu8yFBGLsiR0UwQ5b22E18zgbeZnIlV2nijTAfkgOVQCmr9hDmto2H+oDjtwRW3DjsbBGKIIQ
MV7+mqHggbXM38BUENxIcfHFkCGwYPUZgks08KORJsIdtOJbRthXqHUu9O9bi0oGgmivVE4AdGLe
QyMT4IOMgnSYU/XT6NTvcR0drh/N1Q8/qx5B1wysiuXX6MZGzbuuIH4RvwjzZ1P+bOovrm60WFa7
AUhgdQpODyp+v2/WsxxrShKIu2Uj9hcygJ0GMyf2JT02J+akBzg64XEhXMUqn+Kn4iF0UmJt9Udl
Ze0aQU0T/c/ZGuIvcKasAlulDfgJLAzcQtXe5Ux8wZcXVfWh+2kWVPNYBTX7SKJHVe0BBRyfWpbt
8Ep/wfofy0i+gcvk0Wx5CFVzw6um4RUSIbsw0fcViT6bCDYQVXJrZDG3upa8jgQ+qLEAZywdGhcC
SB/xML6gwF7BCju+i+TqGwzG77IwvBNBOFiT2QROraEJOQnyozXM0TKT7oMU9RO0w1G2Ef17UwxP
o2Y6UTebwjNvJvFOCTLnjMRvPCgf8jR2TRWwK6p8q1TgC8HJk+v+a0zqb23bQw+szMFezXpI7A2v
KWszK5CbU6VMXktNV5HoCIQWeEmaDLK41vBDw5ocHivaXSySO1PJfzWNflcFZmWNIt8Ps+CeXBwN
rqqWMUiuEF1ijy35Lsz8JqjKx4mw0C5r9kxE9UZQHT0kCjfh8DB9J1V6K8f1Kac9WPbdu9ICBDnU
IIV2xiOTiKNy/GONxiIrLXUFFVvtGUTm2tZK9dasp59hocY3wuC2oCp6RTpoj9BrcVUW1W7aVJIl
KYqb9Vnjhp30GMvylwHzC6tp6yeUVT9CNbnTm/owMjZB7wsoSiMyQJBWNyLBWjIB6UBsPoJIypak
5S43WkUpzdFPk18B1onyn2b5ZEyyl27kZavhFekKDJrBkFchJHgZXiOAvPGeZCNQHPSnZFphaxV+
98n9md0rbEM8Rfvao7UVHbdQ1ms34FyLhrmGCg0oMq/C2SGPtYGLypQgaMl3Rg1kqL7VqV/jbGhI
yWZq+exms6x6NwVXoQFtjH5/VO+Lg2RVXn8bHlM72AuIR97VHjm1+3Lj1bb6ikKXAmp3aO4Q0M8u
Z6aisZ/l1NBAPotjGyaLoVXz6RvtkPYmnFObdEpl6RFs2WCbdtskvPXkorvrJPKmVMKbCGCxNPPH
un7JCdu3cpVY2cR/MjpVXh6D5YgL81tChvz1enxfrV4AdYCQBxwZ9JAXH0XTZSkeOnyU2u1Ky7ht
4AGR30qu8dx65o/2UN+P39R/camcj7l45RakYGMo8JVUciOCzAuzu8wcnDihG+dq9Uo/H2mx240g
LEk1YSTttjoMu3oXoagtbABjrcqOnU0exQw8WT5lgRlGwRQVfXg4LVLlbJDltJMzbASGOyotLKhY
T/nNcwyB7h5FGkZTS89T6/pHXHtsnY+6SJ/zrs70XG413wxu2/BL0x779OH6EGtnFxAYiNKgdqri
v8sdTjJlQnhXRj+U70X0DM7qxhxWP9X5CHMmchYd2poi9SlizRd54qZCQoe2wt1k0gnmUBLfm3l2
4oNxb6SSzRnsFkX6SQVpHejlb9Q7V4MkUKyYJnCVkKRefMZCyL0eMjr6pZu+VjeyF++7p9m6vNmH
saXdh75yo+yHk/z9+irTtSTkfODFl9QJ2sQRVIN9JTeFDRsyT0R6DG8CxANVKwdPT+TJHqoez3oa
PTHkhDaeMLtxxkum7YeowRqbyE3CqxqcVJ1D61Z2qdrsp57jomuOsGWFoRisevV6jOwkpnfoiNt6
Mn6OtPN5onxWIvV0kr4Tonp05DkIR9zLkvGx4Po3KdbuNGUcvOsTn8/hX+eGIkLObjaofy2iEEmG
XG9roQEf0B7rkjNbDvRdZHbfBiAW2jE6ToZxC4HWaWvbra742ciLWJSUgQ6Qeqf58H/r3FYtE7dh
5LGctNjNoah2D0FwclerY+yhCPo+psUOXgqniA6vEJOXvGYsAleOiWKZQ519KDH9MSSt/nh9fVYS
BNwtlOKVIEOSeUkH47rRt4HaCJ/2EZYG5tvVjzB+SmXTAalh47G3VkO6GG0OBmdHkYm4ZwNapb6W
hZ7IDHBH4LpMq9YStHSgPeyg5H3DaOKFZXkak/6pq8CYuD7l1aIApvyfPbGI3XB5UiVJQqYSvkr3
YKT1u8gjh260ivf8uUBHNvraAmeuBFLonuI/hq0EbMOiItD1jdLAvBpK74DqjHG5g8rKqRq3+r4r
wRT0L1jIQk9eUdF+vVzfIBsUXUQGVPeL+EmPhlOZpVvS/qtTwUsKXTWmwuBkcaKkspCEatT4hj21
1BEayuZLGf1zSXcgdc9GWZyeCmZ6qhGAa9lqgQfelhXmv4C0AdOksJEBHTQ8aa9vi7W1m8vVsE5A
1wM0zsu1gxi/kppCYX4vqq+27t70If7ngs/Iwf8Msdj+sRHqUwnIMDSrfkRp7fRAgA0mnp/tlibL
2kc6H2n++9lBk+JuEFkJVVWK55sensBqsQNlq0C68oa/mM/iZoX+Vpj0NTTMRkP3BjQkNbk/6Wl8
p/VbJfCtCS12nSrBJiKre+GDO32gRe3UNHE5hry+CbaGWWy7PGraZAwgmjFFkMsJoVY8QC5oJPvr
w6wFwouVWxxUEGimKgNRys+oDVYds/HkjY+gVVoi3fPW4rW1pZe4vr8ZLAEhuw9i5SL1mIw6qbSg
wwoanac2vT3lT9dn9fufWFy2mNWfIZTLXVf2PK4yMOl+gz/au6hxWWnrKC2gZ8nvpu4UDPs83UVP
cKP1Bie0VdVpmJW8ZMfQU4iFaoIUvArFa6DvAvLhi7lJCF7/wH9+4uKU8xy93CoFrLftUgsXjN0n
sEjOtgi58z65thKLkw4FwT6GBzp0ZNrOKgJPwX1uRrY0gaaRRBaJt0hFK0cRb18T4LLfNKmlsl+Z
cgEeRY3oBapGoWVWFeUQSHqvoo32xFoKC3iACa0pCkozOsSXH9kQNQ+CjEP3YVB3dWkeZa109Lzv
HDOXc0fw9qGWEWrkQIFgEQNvEfIzVcfuRKo8d2WGJBNW0WDtWFUobRzf1VU4+23LZUcpXIsz6Kdl
MAvl3UNSdRZM2aYtQ6qVXXSxBvPfz8Kr0gRTMYU1jm9dzTrUDsuAMGo3XgtzTFtsootRFuG1RVc1
MULkZuO4V1BR0wdhpdKPsVdRjzKd64d3dUp/EkFtEWABIQUUGvmhL/hJVW809abIN4qxq1/nbIhF
cIUri5SUyQCZK+lODb//1JDebe2ArWksAqvSBpocDmIWUEBJrnuAgYlj8u/X12ollF6ksfNj/ezz
V2EclELLhT/F74H0OU7tRi6yMYslbyPMx4ygPMn8klKvDkYrzEKoPB+uT2N1f/35HvoiXAO6ZkA3
Dtm4ND7JQoHWqYDiHyjOaWIpieZeH23966PdCDMTg/2FdijjGqCKXoWOEiD0KaDgpMY9FOT2GCcb
1+va8mkAwOrwfFIAZFpsgqRopXAYkAYH5p1u9pYw3rrh+fp0ro+B0S73wJSNZccJNNOgGPNCYyjF
s/S+os1G211duUlQRPv/uQBpcDlODGR+FCrS4ANC/8Lo4AekO5LULC0WJC5AvzDB4LY2drmdpBCT
0Yb4qze00srSzIeMgYzH+eQHZQN2QPbbHOxGijS3yshMVKysJoAc9Cj1O4oFA85fjtEJML2yC36g
arM3Uqj5jWGfW0nXPuhlgzyFD/dhEEBEOms9vWwPeqN5Ac0IHK9Ht4paL2wVuCAYIj2KKv4MtKED
Vcs40KoUVp5FN7GZPRRFhfbouDdbxYIZSfAIQ8ToZJhTvC+ypjjClxTisXUBZyy5Lv95Ig4+FMCH
FOgbHcaFl4tqmCmHtgK8fAepQVMAmv7tqU7pQ1Z8/Itdgm0Id1+QpsGPuhwIhYcWj94R/OV2nwwo
i+DDBBDRuj7KWjzCNP4zyiKwBhNp2lIHS1qNYN2Xd+m9xMqN47umowljXZiozWKIADsuptJwtNGY
Kpg/FsYxiahPAtOupMoBeNrR0CQuQedvpsxp4p/Xp7cWOc5HXkwvrpWy1IuR+dOYMXSvJCQVUvkp
AXuB2pXxzyG9F/NcBI++TqD5ADCOP3Y6FK1la+ja/Zi99O2/oFWYOpCWyKNQecFz/XJzZEyLwprI
gx9X8g7tQ69OBzfoNtQd1wLIzAwxCEK9DqvOy1EGQPmalkSgNE7aTo700IVMx2hHQ5baiRRDfTWV
VbvK0KG7/tnWgAmwAIRyHhonqBYsNZMhnoLfFWlo8crCg7+L2CuRLPZ4IPwYUXiySyMzvH5kuHnk
0hUmuy9b9dRUZAKHpvIairo2HcKdqbAfvNWEFasE0JsOpKA8euC0f4j1sNo1Y5N5WqRsZCtrAf78
18+H7uySF5GpBdMQDSDOHZnypCs7Q2xs7NVcGkqJ4NbA+kCHGtvlGL0wEaVRnoYW7uAyO4J+1VNu
Anyj29yldt64bWrrPcyydX+rt7T2BoWI4p/BFxOkMPxEf/734P8nQxZZ4U7Y0i47GuFmI/zvIAXs
GI4jZJDg9wAg++Vcqy5TZNGm3Fc7PYOYSPcxFdlGv+zvSHE5xiKj4Waph2WXcZ+1uhUmqqsDHVvn
J1ZsXMtbAy0+XKx1IhdTwv26/wgCOBfNNPwRsjuqsnGKVpcN7/XZiQPbcVk5bBSpr9W+5j4qiM/D
KKDNE4B4c/2org0CAOrMIJt5SsskQ+qjQYXJHdYthN1k920ytxrRf58mkOFngWBg8ecC2+L2oEPW
SX0S9P4wZFYJj++O68j8tvgnK7fU5TiLu6KXFC0yS6P3WwOyLHAJCg3YwZAPqamcbnoGGAHKRHPV
beNJsLYhzue3uDXaPGzkvjZ7X5DaBoEdhQzTnWKQE7to42OtHFzMkeG5b0CLHFDIxVjN/5B2XUty
48ryixhBb17p2k+zp2dG5oUhSwsa0PPrb1InzhEH4m3EavWw+6AIVQMsFKoKlZkhUN1UTcDhA/5T
MLDY4DRbhll2hSd+5c3obe8oHk/w/KyDyo0VwMhBKVbkGob0VDF9U/pQ9TQ8pLmiOZb7qO72YK2C
qMn8TCmVn6JyJJwzvTH8iuXi/oLKkwKIDXuNWEoZySYGmPFo0EBD5SmeBb9TzlpSOtbc2VHylGhv
5r4vnh8fiu19XhlmAmQ55rmcEhhe5JhV06XX0hEgUyxjRsrjM5VvHREFKvK4CJbGt8h81qzL9HTq
gUKIenIAgBm4xDj/iXyk/IuQgg73Lxp7DGuwbz6CTjGXmKp9oEwCwLrfS5PnoptLwaAgADEmhj5Y
n9GVXp4wI9IHFvlE609zG4HKVuIsY2PCwAQN3G8rTLRvkXDPNNb6QN5Vh/pJvCj78qKnGC7HjYmF
OfQ13/EizNZBx9sRYD66YgCdsSx9lRaAl1gq5rHoIacj76I69VBAe2Md7mfS8frrW2F5bWv5LWtb
pdZVcigjLM+GLVkvU8lbzeaHAh4Cyt+ohiCQ996C3kmdkDUJBgXnxJGzN41WvooyknOS9OVyf9/K
wqfCyOWidKmKuAfe25lmQdGneeiDUJiAwzJCX8rqWykk+8Zo9kQM9wWJvuWkOqi5cQ9naID2nSg6
ppLspsn8Bj2qAx68ziTK91LYHlNVahyxCs9UBauaVtTQT45+GGL1sUiSJ7FVwCmZtBheFgfL0fMe
XTpFBnK+KjEGC844p2/jJz2uf6Qx3UV5csdoz6mTskOmmFcyRd6UN2dNyV9HwCWyqepPRJDeugoi
GTXAat3Qzzs6prFXjERwIGeeYd4pPwDV5psDJJtjkJydBd3IvTGMMXZFW9PpxvxYAkoDfc8vvVl+
aOvRS1Hb23nUR3Y/JrshSf1iGsCZnbe2DK68SFTPlmkFBSh8E7SUnQS0y1MrHKBLea6nYY9huGMm
p1ezlP0xbN66wbwDvvW5z7Ig0SZfCke/SsVrFYE4EMLLkYvB2NmdlPATpcLP2mw/Dn3l9q21F9ry
nCrqZyj5XJBfy8i2q/o4dYPfI2nv0wrTduLkTJK2k0vFE2fzSZSqU6bUx7wpzr0qgzrQEO8I4SC7
iWpfT4E0KXIP3IHHxhq9QrKuKVRTRDOPwUKeBRqGkijNn/QKzScrTi6JLHl9Kx8I5nXCDNcLmT7O
Uu8Xqnlrgau0geMgNvb+o5w2yFAxqNBPw2cIMfuVrD0rSXfEmNhJKvE+2LX7pNfuWS8fxqE7Jap5
bRXz3DSG11PL1SbT6zqwkVZDagsxyNyM0TBtrdK8TOsOppZybpMlwWFPAO5q9AAAz4YaGZP+aoMk
F0audmib58eEqCdNR3ZS1O136G/ezHjePz5zWycbAx8go4IePKp15mQnOA/1OCHIVxhrNfo9BEaP
hhpzVrUVoTB3DmilhGgIbMj7c20QK47VHIG+q8hBHyvIeL48XsdGjYTKdWVi+QmrIKhPKYDmHcEE
b9HbdXZp2/iEyeFzP7WXhLbXZWY9srLPkMr26lJwx2T+1naNJ3SKAUI1wW2m7jbQecf5XVsXASpq
1NSInIsu0PvfFXZUL7IUmBwRdEv0AKUP3xacZYrnjtoNUwToOwYmp5jf2G/sMr4r8jHME7NDdVpa
tFDw7vvA6PQP1BqvWkH9xwv7s1+wDCv/NsFm0HpXlrM098D5ACA2SX4jCHhRUjwSgQK0M3dT2P7j
dtx7k8xWztWgNJDA64Os15/FKdvro/jaKvEtVKwPj1e38dXwtVRTxqQqqm52jnMaJRGj+HoXTNCm
aobMD5PGUZTM68bvjy1tzJ2ZaH4o1q8BSAnpznsH0c02nvtoxgDQQT0uqoNdbSc/DOgUiO4Axu+v
NS9T3lrc2iKTEJW1ruR6BWIX0Uoir6NE9LowiwobCpyA8RIpsgsof+FJVkyfCkl1UxP8kFWVYkQz
tXZRVrqkzq7hgudKpJE3eLMRkrAhmGpC+b+gi5lgkVpD0qZiqweTTu+D3J2kHsclAbiJs/Mbsfad
ISZkjL1GqqTF2KJ8Q5w4aHtlL+1BiixBveBo7Kxj4bUXvC4fuAJr21/g9xKZ7BAofQrwd6gFgAdd
QusZRbUL8UXb1P/5M+ziXb8tLb9kFRYjy8y0MKR6MBzLt+ZL+qnyY9kZP0SX/tiASvXYBPTY4ob5
IXEaY5trXBrACD9LHGL8Wi4iC2Sts4aXiJ0JAcu8pI4cvtYKT7Z8019Whhh3rsZwVLVM0QDe/24m
p6E9mODBfewrmzagtrYMZELig33NTnTg+0ZJ14J8rv0Q8FtJJGDE5bzk8qwwDlmNyHbjvsYUIiQF
I+2ugaBVxMDdP1+LIQHrYmE9YJthzpeMQVdTwTxlkM6FI6XpTZmNt7h9e2xl63ChdEQ3SkTrAbxD
7x3PyKDoNhiYRBai3B3r1CHDpQlVpy8GJ+GhTrc2buHxAlwbwII/hg3ivDQmXcmwcSD1LWNQRQwG
BmZa7/GaNmBCi0TYbzvMB+qp2KXZgNBkvrYuuLkwzq1qjoVOc2aH3xEOlR160Y5so97zieSBA8k4
/PMhQfwICFxhWh7n6s8XUjMttZpiUFnDkKCOl5SUKD64/TihY2NP0eGTAZcwMS+C1Or9BxwSvAOW
Vo9RkXK+TDpG94hcH3Lac5x+A4UG9NlvQyzsLRSquAUr/YQMiTyN5+Gpv+NFcF98VS6zox0VL/HT
i1Y62fWfj3HBMvCzMmj1gKBl0yS5nWbSV7kaiPKnxAjM+iYZnCi4uYvYPgwr4w86Ae93MWrimEyG
OQZJcZdzxQ67GyRl/Md+ubgdUzRgHb+NMLlYJrUJBYQOcyaN4sQRMGyVDnTmYyO8lTD+kMtlI3R4
WQtMjThDcp/ryMNIMCc4bS4FPDkYrISyF0A07/cLw1BCSRuMNPTd+CVKyjPNifsXC1mZYO4LpRqG
Ljcw/ROPH+qG2AKxsGm83tZG/AOm8vdCmPhX4TGP9khuAkE8k/Zb12rNsSqVN+DCT3KShRwX2Pw6
K3NMZBJoWWM3MZEoa8m1mdVT3vYpHux5OfiGCBzOzMrQ8kNWCYWpqRFexeUxEFone8sJ/iMvRLKL
Po2fODqwRofkYgr2gnORHNkFLLyxdb/dJa7l8iBdG1UImEcME9O4iCF/zO3HxiQXc0zgLgqGAucQ
8gWR3eI1R5adcoCUB9n/hfOsDDJHTQIASx2AqA3E6iftfnbzXR6SvzhpC28auMDwxAx+7fdbLPaG
IJho+wQdaIIckZyzXK/tMeFt3pbPrO0sGdzqU0KyPQujDnYiyPzqoKuRQH6kSf8cu41nvNVymBBY
N3EfZxPm06A57ZTxRwSOvVLhEazh3c9bZ25tifk4Yh3PUJJuVdAEnUdNtqVasqNossEwAq722Pvn
rrC2xgREcM8S0FZhjNWInmSKTmIcqJPKiYfLN2BD+8oIC3xfWIRaLQR1P6g1HS3cqeC67Om3WOYU
hRxfYFlv8jQRoAxKcZBGkJJGPxL6kkDJ7fGObT2VrF3BYkKvkeNhbTYxXCzfmp/RvgCiKXPKDuBq
4sYeT5Zu6y5Z7x0TglUrbcZxEABzCKMdir1DOfLQAJseBy1OIErxKor/vz9CJrEQdDIkSQNJLmpX
ePEkXcAJ7AjTfG+MivOevPWVZKTT2iJ4A4YC5nYE9apeSBXyz67PvCwunAgVo6L8hS+AQg7ND/TT
kO4yBxZ6HbQsa1RuIFvbheDeMZSdNJgcZ9jybHDVqFBKXopENsqVojynZYY0doQsSTSc48hwC0B8
OqXlXPjblpBL/OcbsSyHUjvS2OoKVNu14qDEcoUW5MISqP516S9igoJHV3BhSQDwsMgaitxoCvNa
C8zyRxHOmK7TbVrziEm33EDBoy60M3WwjLNPnYBNqAqRYz1QFP1UNcMbgGAvRmP8834bMIhoTang
8gFYiPG2IQa/TN2iqoK6rZd1hV3KILjSCtcs/uJWxbsPRj5QzoCDb1nw6iaqKmol6N2qgRLld8xM
J7baJse+U/+ipgHoCZyFMl6xQPL13k4mdKWEP2qAxw4f4DowDz9TOeOsZsPf8N6ISw+ZCcgL2eYh
5HtrsWkxNigpX+O0OJTta9woflT33x/H0w0/eGdo+SGrbcs6yyB5IUHhNIdegJB6FjQj9aLm3EEb
cRT9awmgNHPBRqrMrolEVlMrRcJcAwce0o8jb+J7I4q+M7D8gNU6JIAaZ/CKIIpajSONkyPnnaOK
hVe0qAD7w+Nd41ljnK0p4qEdM1x1GmZRhyjco3tky2LqpdBLnXgkK7zNY75RN0Pqu6uRZMlmdQSM
1hUrkRNJN91g9X2YeD0VXQq4H0amtXRytFLww2Y4JdLr423b9OqVFSa5mjFe0ekibtMhohA5AjpF
1D2lfp4VTsm8AbzEyVxZYhIraJbIs5gjx25d7ZuVYHIFbgF69W+tRwIBylB4M3R4BCyc5Wniex+U
qRmr1lCqAYlapwLvT0VsWfjSzv/SIdi+qGXO7TATJKl4jrsP6bTD/CCvguAthsmzlLIToJ2DHQxF
4WlhmbKrkF5acLLLXAQzx8HZy2iMmzo2I0zRt1a3DHvrV2mSOTfR9pEFLTJYQ4D/Zx/RLHnKdbAg
Yj0U4y4l9QrrVEdPWUU9UrWccLe9ef8zZjKeMElK3FnLB5oLTIzgzV2fDJdAFMjSY//xmdo+ub9N
MTdsScw2LKZkDDLlkwDEfEY6d+h//jsjjDO0ZOHYkIDfmFQwT0AKagCXPohs/vndilP7ey3MLdEm
fVr2CToQSSoDSnGZCbBVzZfHa9l0NhDR4UkO+SkUQ9+f0txICrNYSL+tKXkxOrzux1AB/AsboMhf
qKnx/MSKPEp1Jkw9SIGCKuy9RABjBsYpeSd0g7IFQW5lhQmnQtqTeKzRuVjUjOQRkw4ANLwMP8iu
Bpde6yignMpc9Dxv6av1EmP82i6vyT298OLR5tla/RAm2pJUmLVCQV8vttAMk2JttNVy7Gx1hERA
Gp2bkecpmx9Rt9DC1nT0fdlac1QaMG0lMzRT4hKQj74OBKp+fPwRt04WuLaBI8IkKXLK5e9XKUUi
R7KmLRD3OlWdvD8WQBQa8+2xka1IoUog9cZYNjiL2HIsGyXAc81GCmgz2DR6FfTQaUG4wkM2bLXI
FcDoMcaGpqj+R0dIEiMAXspqgLOUT/rbdOkuyuwO8V6hO7LrMQWuOeH0BmxsqB4K7t24uZkr88s+
rDYzLqPGFBQReoWSPtl6OJzEOr9LTc8ZW9ga4sA6UdWAWhoz5+xdkmNm09AIoADxOfpSzlfhukxM
KPvwoLuh5OqCDxGVty6QTzGnst78lChyULKJxvJg9X6JIwrp2UzpgP5pF9ug27oOKUj4SFEGBR7o
vceOs7mhAHOggsPUCvrc762F2YgRKAEz9SQMwT9Gr4A9UDAkhO5jO1uzjwhjKObhM5hmYNE4c0r0
RiEw9B+efUCLwQkPemxHtWW/dMWvyrTTSp+XTG2d8IVJ3Vxk7pahwffrE60mG7UYoIhoftXBzCGo
DWdlS3hk+mIKHATTzRCOhpwKu4PTDG620VgmBZ+qSN7pJkQ320BUANJKvxddxElKN1f0P3vGHzi+
OCwaPc5xAsufAL05OWTRH38rngVmz9BVT3sALYagqGU/VY0BpTZInP65EZCu4WTBKxSDRflUkjRZ
oAiDP5gf6+4T6HU4BjYY0H7Ruv3PAhMrlA6g9SwnQ2Ddx9wHfyggiPJr6oM0yWl6W9Hs8ApCYv2E
mWJO4rZ1qtaLY+ogYkYZBvuFHvTHB0g1O1n6OZt5R3frM62NMPc2oNaTmalYn1q86XVkTxJPtHFr
ImhhxvvfFjK+bYSj0CUjTLSA+1SVDbGZ2G/t1gPDamdnbnxs9o/dgrNzbPFTCXVRSTruF/Ds2lVN
n7JJBZtwwWsAczaPrX0miJCWVVFgRl/v7bgfIT/LU1LhmWCyXTXp5lKERnTQCrl+kk0RbFNqz0vc
eVaYZDeaR5IpMz6RptMzCekT8BtfHn8Tnonl71eXrpmUmtz22RB0lnUrxegbsHCHxyY2K+2Vp7Gs
aqVCDGNs8d1HP9wNoM3ZE2e8NahBoKKQud3e/Ey+Pra5FbjXJpn40HapAVQ3IlCdj7aRIgal7aEo
ixPVhSfVoq+G0POSbd6JYvG1BfSdjDbB5xqc3lXfCuhb+mACdcC0+dwaTrXjPT1sZmzQ2FyGatHY
lNj5f8i55eYo474g9mnw0MQYB/+qfCXOQukrOcmnLnH1PeYKn/Cg83iH/58Q/Ns2s8VE0jstEXHK
QGc/+qOb7cPSyaEsKh/AJqvbkjPdow5tFMHnWN7+uL8tMxGYavNgDCZWjZn0vepNP5QPUeYuNC4Y
cz/SI/HjGzpslguGN5djezlybEagYdINLxZICoBbeX9eogkT6pIMX6au5Oe6V/j9vncGt3iOQQ97
h94c57pZtvGRQfYmaOXGiKQQ1w2Yu1sZyvRC6dD4YHFVXbZKtPXSmAuhI0bdDNqSfEA6L6rSU1IP
N9KDadtqXruwunG2cjP0/N5KmemAVFQYoFkOB2q8wdOh3G0Ke/Tmd2BCP6a3SbQtF5QAj40ua2B3
00DmjecM0BiA+vD955Mp7cS2QsooZkdp+plPPk0vtLxq0xucylEwl/nY4Namrg2yp2RSIrNoEIhA
nueAC9gex6/tYLoGVBnT9tNjY5tncm2N8U4q6GWWQXgNqruGbZqOWTsWyBExMwFJQL8wXa3YtY58
qj8onCC/5aZry4ybVkWMiYUGsc+QQVAcxm4i63ZcFXakvj5e5FYWsbbEuGmD0RP0hrGj+Xiv4qd5
+BxNPx+b+OV6D9xEZ1yzRhE+GZjBC+a7cgc5EP1oYgAuds3jcMlu5Q/Lka8GKI0mP4pd41i6xYWn
A7R1OlbLZIsbQgepy6PlJ0DCQmlfqyHnxDKeBfn9WQDnlB5pAyzk0Wz3euXkwo/H+7h5868XwSQw
Gri/hEnV+1+6K/k3bZ/dAKxxdHty29sMAnSHF6A5fqgvi17lM/FEJi1rEFRy8Umi1a4i5KCU+l6F
BOfjxW37oQmeZ1WFuDbbJLSUKZyGyQL6IcrBAGheq3J6zo2CEyZ5ZpivpNckKpTEBOS6Nm3M24LV
tHMt9cPjxWzhWjEHhJEijGCK5h+YOKuORKEIQc4yxQMahZIX1e0eYK7XdjCedat0YlP8OWTjLhy+
6VHEccWtkQ2ouSxIJMBqAe5ddmH12TQ10U06AMgIvm6/cJObUnktcpjmkPlKyk2ctqLyAuT5RTiw
jFW8N1dGldCRHHX9mHyG7iyUW0xHMPHkPIH0s395vLdb52xtjLkCaFKERr7gT3tS2PH4jXIfezbj
/toEE/dDQcqlKkpRKEDkPQO+AORcs+CUuwXgMXshxGgvyb35+jfJydouE/XHCIUWqXDa2miA2E7u
6NWXMDql3LbFZm69tsRG/akXJGFCcjI4kj+70IRxQUux73zgn/38lZdjPv5mKtuIQW5rxZqB6yzN
o29VnH2xysz/N24Bfsz3PqhbgxF3C6VHVByn8tZDAeuxAc6eAen63oIgQi3asqIlT6aHxh5eu0Xr
inoK1MQcerMCncszvPxo9uL8/Zn+oPgvjCRLCmjoweTkTcChHk23dyZf8RC9eIPVvI+0/P0qaCRF
TLUyWhLIarZb8ymiAif53mwVr9fDBIpmQYMJItbTeNHeGnxkAdcudcOX8ShD4cqrHEFz4gwTOHbT
2ibP/PKFHm0nEzqMknSdsZArpAfdhLS0nXiha30ZnckdC3c68WY1NwvK9XqZQALOn6ojBQzKuzB2
6qf+IF7Sa6jY8Qf9Pjs1cRSPOuLX/If1fdo99tetm25tmwkmDZgIImi9oP6guH4UbGknWv4cku+P
7fw/l81/o7/KchuoVlgkTY5zsRQe+afkhnTcIYfp0L9GLu8bLoHpwSf8xWixctJ+yi2rD5ECLS9w
yr7fD3685/M1bKasq91jIb21IeuCtXQ8BgeguuTZgq/G9+xC9y1GOW0tdTLo3Rk/pwOI2iBA4/Mq
AM5p/LXrq4VqxNAzRceuhpXipUabeeWs8HJWjo/8CnkrI1k5YhipwyqBqbBbrbKtH6LBjWKLpz36
ZkxgGboyK3UJl41+gVTX4M1ut7MkZzwlF+nZuoTXLGif9FP7Q+ATIT1OTUC98T6owWwptEsJR90R
TSQTpLQA8qo20OV2bs/OErnneB+i9+F3nHjD210m3GSxKkHfA2mEUvV2pMCNQGw9Jrz+7PLPPNpe
JshUoBmoJh1mzCY9yJ35NZ6a13zQD03C43nkOSUTU/Q8i0ZRQ0yhIvSE0PKT6BdONOEdcCYzGfAG
YFghTGhXsAmpN3oofLJTX0JXE21y0b+nb7LfOirkRDM7ucrPHPucO4Jto3QTTRViwf7y+Da7jTN/
0DzdDm1zP+15Kta/3O/Bt2Np4oxBMBDQ4J5gbRs8xc1uCxvEq3pYfNPaiS+Jawg2r6rbLCRX0e2X
dO/q3E9NZiTAYsNlLtMbeDqcGT1ksIjfF9Wy/pX/ysNxnF+DFSuDmlJnGdRu0EDW428jMV5ro+dV
kNxVMXGmMQgtzAYhc77qO/CLvAEY7Boe5Md/as4iB8jdx6XgfvT5mOgy1uBFipRf+Zl6HM/kpj2p
NjkIO4oXH34+wQkov2A+q12s+s6otAYnvWihHLanlWKnZORELd6nYsJJqE5SUybwDUH7UqkvBQ8J
yamugMx9H5KLMVFTcNMOQfVx9LOn+NN8yMEvbZtn+VqeJcC67OE+7HnEvpwwyUIjOzmJUiGFC1Ll
J8iXbdDL+lkKyhghvnNiCOc7seDICJ2BmZRYYXxW4YiiB3LQO92rdufGz5EDnOm/dkUWg9d1UO2K
JlzlmvlNaWq71j8kkBwrxEubvxnTXk3SnZZGtjKITg851QHTko+XzblqlSWyrrwzascpzgHUC9Km
o4HYa6JTjNrditvvaQIJRq2QQ84AyKZJUD2ALM3UJYPt6rUFMotsuSxSjTybUnuCEsfn2kqORtJ9
6yWQ9fzFElf2mCX2BE/V1q+yuQNpU6XZhjjsNNzuEy2PKsk4R3Fz3myhsvjv+pb4s95SNZEHMIdh
fZGH2xayeks7p76Iy/0w2f0RIEi/hBDebnmpFzEckn8m7SJ8yvkl28Xv6pcwsXUSJm2WhqWS0ezk
i+J3u35PugM5L1T/xJ2+aor7eK+370YJ3FWLMDKwxkwmgPEYCO5VOEXyZy13qoMC+drwoDyZoCHC
fUx/iXHxWjDbl8hvq+zZVVvdwuD3Mo/gl0/Nc44HKaGxpd3kxif1FLkqsOr7f7dS9uw2rdFISfzL
pnmcz9IL6tIgubRHa6eeyzv9MZx4H3QzGq6WyXgyyqhYjkC+E/RmCnxzaRfKraSnxOAw7m7eJis7
jAdLmJat6VLGtMgYzfbzPPOy7O0Y8D83URjPlLoRo/pyI2LyM7wrEOyTy52ua24kkFsxlJwIsN3C
WC2IufL1Zq41WqGBLBR2fhjd/mU+IDMtd5pXu1PjyT5EPI+x131QXh67yeatsrLMlBO0maxKHLCV
VvQ0gbm7FiEZEBfeYyu8Y8eyeUYS2FWs5U2v8cIdek5N5g6fF5Tw4HeyLZ/Tmxk6RcZtP/E8kkkL
0DMeywJzBIGRaA4EzDBB86HqledIMzm3Bs8SE1jwD1phu/QQpBRM52Axpm4POQxbSfpTXRLefORm
E+/3d1OZ1y+lygCknSOQbCY9WHmgCoNRC8mX0q59mw25QLtcb88zyh7bSECSJxDVpnnKY0PhfVh2
8FWKiDk3EfxHswfP8LvIiZvd0tPu3OagvQ33srDF2eW1FXkRVWVCDQkxOawsE17U7zzFx3E5JZlL
LoYTBcNZexUEGxC1x17MOSss+skEGAXk1IMYUPrSWqorjRfF5F3PnMijMpGnrHptrkacFH1UvFCK
bdq1jhkeDSkC4zWPcpv7/ZjIU2liZ8kpvp941Pwhg6StnfoQQand8jxi+HxW7exqfQLHzeO95IU8
lQk8IYA1EN/E09zggGnqp0CcZhd54ifwCYfn+tydu+/yHso+4RPv3WC7Dbc6O8snWCVA+VQAB0Px
siQek70le6BBqi9hoH4iyHgaF3CCW2hrjryfTsR6oVBWch8v/heX3h8l3uoXMGFJM+KxgKacEhBL
fqMdUWwQr8x2XUFPD0kLRA8S9WYRgE3Agg0Js6rzar15LkTTMxL1XM9EOeqppt2Bw5udTLeepAIg
mFwM6sJIfyQlDV8gIV25pDT3EPdWbeg4XWTVFNxOB5uVMrZ+0mmSb+kq5Kos8FvqtSo5TTX2O7rI
xiR5fkzNUHKicXizpCR1UAmU3kSnezvXT8ZUnozYvClZJNhxJ1+aviqcrgduQBUm4g1FBPQmRIug
Op66CjF3BRQTVKH6WswQGOvjBCIRRD/12WkwNcHJtFq+EVGJ3Im2qTuBisWL86RyZVDbeEWfhQ7I
MalX58CLi90nUM6lFzJWTzrIVW1jAojz8SfaPhhA7uv/QbyyDzN6I2MXFQSY2gOULrG75wTvWT3i
Wv9FPEdO5URcraltowBygh8RYAhLZy6RQqN6aS41Hp4ynlWnDcgxvi4+ObjNS/+ceoUjcABVSzz5
wxUh8KVg2EYBrIA5DJgtUAuwus3BIH4eMcg6cDsom1fVygLj7G1StkJtjHNQ5CX04aFTHukHI7be
JCF0oQVld3HxXPfxB/wMWxd5Y7rbrYGVfWZT28msx0ijc1Bn6g7wyBNQrKdYbn+mggHgd36uzDYY
YVvFhKhCo49FqD+bUf8G2R63mPHJ9ZxT+WyHoN+/ib2+C1mK0TqQ56BLqze1ARFw0QLxlVWTL5Tx
YUqqfdnUX7s5be2uxwtLXboT9NCAlnHBPhbM6nQ1K2OvRTjDVu+ToT6UBVKNx6eAd+MxW2dMPUA7
LThBwY3kKrP5Qst2l8oRL5vhJE/s1DFt4yHrRQzQWXdzJ/V2dqqu+TW+JrdsRw7NizC6DVS6T7yr
YNP5f8dhdgo5gsCQTkFtFYz0kyZerIyDFeDsn8ZkKXFZmFCQl5HXW1+Bp3ITEGe3HeF403KA/jjC
q1Uw5ZBQgZ6zSJYczHjVrH1cYrh+iNxB/aGjom14ep7bDQR8eEsCq4lushj90gRqulxaopqN+kux
IWh1o2fDT12ySz/oAi5w0Gq75GDa8b7flfcCan0V5w7d3NrVj2Dyh5SmTZMYYB01KtnroGJjDN+J
Ju8eH4Dtx9aVGSY85nqfRdSSxCDpugPqtG8RmKJjou1HklwB/zjHSud3xfxqCcqxqc0gSuNTNncu
TuNhCo0TAG7ignqZ7FEoeJ9i039Xv44JrQ0Eg2NRQsEd0eHJjLrDSKY9ZweWFf7hXYuKj4H5KXBA
MN7VTS1YqZcmzfhNuNZPpumSG/RGPGnJ8UHj41afaebOFzwqcD7xEl0eWV5Wv8rTGiKn4hIaAnD4
G/JrWaKHOzVOJ1xyAS9F42wnNOacpe2H59W9v9xmK6PGrNapPIMjHmP9LzJUzXzBaqfdVCU/C4Pm
bij2LwZVTqAc/5Q1eerkSLHyruK0ODbdG+hWA4hCzFzpzJclUqiHlaV0eH8jrQ3pzw86ZD8NC370
+Ptuht6VISbEi4RMcUcsMRAJnobyT3qWOFaTO5CF5HjS5pIwAy9Ctl00RJYMoxVNlYQaSHsNqEFU
bXYQ2uYiVzyW/02vWZlhAoOu9URXcXMFFnTK1O4TnQcnN17MNnNq6xirR6iOchx184isTDJBQo0o
wQTDMAfgjjg0ae3TSfoQ5dXRkqovtWD8y41kfKMUzHpOADoJsgHS1wMoJ59zKeIchE2/WK2J8Yu+
TmSsCdN+Qhja0OGxZRn0Waiph4aTZGzX8r9NsTB7nWSmkDRSh1JwgNaUPezCg2qDGP+j6otoyEZX
XkN2M26uLDKHXBGn2exjLI4O0LSagG8RPzw+VpsWNBFTp1AXxdgks31WYs5UHRVkTnX6EufqWZp1
jhtsmljoKnVTwlTor2JiFal0LYmEckReLaK15uD1lTgQCeeUB5tusDLCnKbEnOKYZimSd1z1UogZ
HAug2PGnavBartvFz8rUH6doNGX05rqgp4oJljYJai30SmTrYJX9dU7jya4E4zmvMX+KkTlMHjUS
pm3bb20224pegop3rD7+xWdc/SbmqEWlCAHgCnIXYM3Y973i99XzYwvbjyCLwjtKTYDUWbxxnU2C
gY8rQuRUiNwokX4WIoj+B3GCcgNuHK9Ji9ofFMlVYuiu1UQAHUmfjAfIDgx2r+Yzp5O5fQWuroQl
kK8cK6R1Gg8NUqtZCoO40Q5Dq+xKCDJAyfdpyAVvHoFzGcNWcvHEAo0JqflMtYj3Mzb9e/UzGNfL
w7GlYmygxXlLxD3mSU/oEO0wrtR70xnThHgM3/P6ipt31Mom44NJPckRBTlUgK6Ai2Hrym5zcgrr
4i+YJTDDbYIpDnRa4Ah7v8XtpBUmblgpMIvOl6SvYfIX9JTK2gKze1nUTXUplWKQaRDrA6NIo+AJ
N+RkD1v7tbbC7FeKR7aw1gQxsOQzUrUDheidqO7+4oigHYIoByisBCzd+90S8Toam7jxAghi9m60
b+/oFPae8FYf+hsiOFgIOBXplu+tLTKFW1qEWm2qSCKyJAHpx5Mi9pz7dUsmC4P8iC2iAjQ+hNTe
LypNaTtXLQTOsjA33TiUf9Rx+DWp6eDRLHrJidTZpBtE26DxS9npnARzK7CvzTP+IU5Tr2fdiPcK
E+oJjaO39KQroVdJFeee2sQtAPwoA56PPTVUxkmkQgZtStn3mJDF7JNd3AXnGwSr/OzKqxg2g6ml
6ihKQcEOpAJTrITyXKSdinMlVeOJKLo3a+NHo9LRYZSj1ouFTjvhaT/Ho0hNbAMdR1fXR3TYSqG2
y8q0vj523WVpbAmDbBfcJpiU0FWW2nDW2ioZFCQaeFG8oFdpV+K3OZe8opZ2cf43TrsyxnxSKGUn
ZjnBmNmEGlTrRK8oLZ400+bJWBlhPiad0oL20EiGETwrSdMtF3hCGJuuuTLBXLqY+KjUmRDx/0i7
0uZIcWz7i4hgEdtXIBdnesF2Lba/EK4NhFgESGy//h1cEzOZJJGE63VEV0y3e3yRdHV113PCsgQ5
CuuDSv+dcuLTVdDO5cVgxHBSFaCNzLw0lF21hoM6O9Q6QMzxdlM3yr9YSIB0/kfEPLWlJqSKuonH
cIAdpsaxs4lv8n+SAjgYkAaDmguooOfGpOwGjeZO04aNBrSgGlRFbuKrzut1bV62WcgVq39BE+cd
d22fsKqLkCzWJSgqSOXlU4tvU3vEuXNQjh95ALPi2cra3PaiSpwIng7yxCWpjHFsTYfBFxjeSAHK
SQOvf4yhbW0tmfbRpnhxZU9EzbaSxXGUFjkfQsvmXm7dFwTjBCMYIBMMO8XJtyEp9g7GGluERej4
qgtMdPeZF3X2PqPKt2743fHvOueebWxFDMqUofbSaG3kbFFzT75ydtdTRoeqitNJc23kvhL9D++b
r9ePe1rpbCfgnRCgg1iw2/BUzjfdAjyDolE4YIqJZpU+8Tqr8bhYcYUWjhZSbKwFDRRgp5yZbLcZ
a31w8RD1LRDp1NgG3PAQBxF6BvYTGsXn7+OZuJkmaUKJR66aEvCB1k/RZN/6QftTRdn3f9g7ggQp
aMMnaJqZmQRYs1OaroQPPVQ3vQCDWm5+0QRZiZ0Xjwh4PjAwuPcA2Dk/In2IOdC5IMbRc8QIzyKt
EaCvUYNdHNGEk4r5SQNkvAQDQ7PFNMyJlNzm4J12wzZTN32h72kGp0GMyafzupMsV4M0QPnYYD87
X1ErVIn6DOCXUAU/8hHkGhHbKbXcXD+fS6dkJmd2gTIRZW5ZQw5ROrpnGQO9dNGjooLyJdJGzg8V
HCW3GXJUB1LSd4Eh4qJYqw8sbuzJYmcbq9qNkhkDPiJz88eykjs04gZ2GT2WrnheWfDUEXJ2m2cL
nr2qOR+dLsmbLmT6FycGsxSaCRj9k8TtjV4/WM4X5EFAS7xGB3uhoRCLCMEFmz2oPYHUdH6evaLb
Me0hti570CoPqP6VfxyLrpznhT20NKKahg7cAEAyYUz1XIwjnZaqDLliu9d/WVlc+k7XKsH1PVwT
MtMZ0eXIBWOCJ0SHjWebbxilWYkKFhQCy8DINWhdwJgzj3SawrTiokXBzRA196oWSQ0F/qlHR/tG
6pKviFte0P/EzcIcYeS9RVv0nQFlMdkgWkX7WWKtoSAvqABRLRXAkoDIA5bRTAVSUoGGyUIVLGpB
1C7A4JUUXhOt9SJNCjxTcGQkbYxHo63TvYAR72JFsUHvjmKIfgBM40EBOxnGAzAgQ3wiNbTrrOBc
rgmcqUOGmttQguozLBjAiovcT923BoA5A57JxI5RO14D7Zp2arZEENSAO1DHi4LWiZm5J8RtOO9R
i2HyvaLPGH8FMu2bOv6C57XyTq6IsmcNZi1gcoQygQ5RFaj8dvNsAHdyQLeHjbbhcRxWsj0Lij/F
bACBt0HYjPrA+f0djRa/E2mncHDLmwwdIUIrwdfZZm+R2rDv1+/xB/j6xT7iNfswSuBjnFkLwxKR
XXE064HJNIAg69B+ocfqsd/Dwyy25mbibDZ8chTyQe4/PfBkobH8RPpMb9IB2e6BQjrp34vhbUhX
QvuF+3b2+2d7WUkgK/HORNAJtouWdCO6Kphntfjj+j4umA8HAPM2QnskeuBWnR8aV7J8EC2S3Eo+
1n4HcFyal2sO+dJLfSZl+ooT39/VYuGMbDIfd8OGb/t9tK9uUhBrrcNbri1orhcdgDfrFiUqq6n9
TJJyW9Io235+12zNBSiFS7Bp8xeR0LJqdBfpELW0PZ7Y2oY1ClkRsnSfQNpgfcwwgEV5ljJT9CzX
9RgBYVIPt44JeLrIUuuAO+aTKlUnuL6kJY07lTZ7R9hY14BEztvQBAbeGIHkl+g7O1ljGl0Ug9w+
wHidCfNxpm9j1I11xZDgsB3mufldVqaeHNZizSUlsGEZwPCHsje28Fzf5OAKMWYMuT/QeD2q5cgC
o+tXxSwuBqC0eKrAsHFJGILiMVhQkGI0rJ8ZgiuVceD8/vj8wTiAHptAkrVLKKzC0Q1p1g5IhAs0
YxSu12u673waVxoGDWi0tgVMkimnObs2Y06oWufgSE3cwTPdLwLnQvV/sDZg09BdpNJ0hInze2Pw
vKZ1hcjNJl3l92X1Rsy12Z+FawMZFnDDdHgSFyRtjdJlo1MPMjTrV1XNbqroIW2+lvqnS7jACT6V
M3PGbTb0sRurMtRi976OI+mhmLPrVG3FDFzWciZBMNDYNhAAw0E4V+acApoYjEt/a6tjUATZg9ib
O2ubToTD+09r26mwea4LQUstdbeTAC59zFPpJzXCxRWNXvBLXHh5OgiAwXiCNsnzBemjnUSZXUvE
bfQh1btnfex6jLF3aIAZ7cDhilqtPHMLN9UF0xn4D3VQxiMMPhdZqoXSU9sQwOlnD2MchWOfhMMq
GPaiGAyTI9cC74DMwYpiphqycCpgGg/71k6QX0u9avh9/YgWjBsuKE4JsTX88TmIj9V1XI/VBApe
vWoR8fr20+P/0DjUM5AwAFmyY84PCHCYiPIaW4Rl+3MAbqnOfKH8vL6Kpa0yNNUAQQvSEWDXOT+R
xqmdvi6ECOPM8mR805rcLz/PQIiVwNRMjDcwCCANOpdSpK4Z5xr2Sge3MV7qMXC0+M/1lSypM/ro
UAKE+zuR153LiNouqdvIbUJhWl6ONjbI3GpmvlGLX8Pw67qwpW2D+QTbK95Pw5gn9NSRuZxIuwlt
Q/GL5K2qiUfR2fkvUj6c+Inmcr5tSQG6VWskTWgBrU8RR015GSJ95U4u6bH7N1L4EDIZ8hOnsKgj
1xFCa0IpmScqeata0YobvSZi5kYbudGMQ451gDtxq1N6dEZzpbti8fThoxEw6iCqm7safenyTkV2
JGzU/EHNy33cdS8EjpuXtQSFRxVU3P9wOCcSp0Wf7FvbCkvPChX61r6U6ktT30l3DZtjUc2QhYFX
o4HDyZ1tnAsgWRMzc00I5G+/oEqguNWGrg04Lj3VQPiEA/1R557HwkAxyvsyK5swlZQGxO1T37Lq
b6Ans7cYyV5b1KU2gFZS16Y/UFlEQvx841LUzpU0TSFuLA+2muieQOewf/10loWAbQKPjQuqgtnO
DQVTlTiN6rAffktMHCPftNKRfKlxWMEH/xnoLIAmN7M3A3fHcmidGgD+GcZOcf+Hd0PeG5IHuE5f
ry/nUhEgjEyeJwiw0OwwWw7rhsFFGrwOR6DbdEq/s+oOfu4affvirp2ImTlTHIDVI2x4HaY9smRo
CgL8/adtwflKZl7HoDdiKGy9Bq/uuJWj41fx8Hh9s5ZWAaxaAqj8jwmQ2ckk1DLQq61BhM5/8qH0
wSmxRhe3KANUe0jjoyUNPu65EoNYjdFWxyB9qhOfSz0wrWIlkbN05uhnAK04buYk5FwEGViVprGo
Q2qwDXTcj7XfejXurm/WZSXS0vHwo7CiIfeAeuT0GSd2zAbEicyUUQDJ6Fhm9utQW/uxuQfXogXu
15qoe6Eae3e1135peZM7AKUGlsNFxbgcqJMPRIpQxg9VzA/NUHlJrN5cX96iFHg2rgrf/TKVKWiH
313Cv0k54IujjZv+MpQ1MrdlISDAQ+oGuF3zaDrP4EvbQyHAdh1v+556I3d9/ukiIg4KJvq/UiaV
PD2opotZnWQibAhB0rc8DPG3zFA31zdsyaxN4Q2sAIoNmIU4l8KrslKGmInQGO4BOJthGM2ub4sG
1doquC5qcdtOROnnomLBcqXOYoGc+TGx7Fu9O8Z8bb53TcjMGGDMZ8gw4S5CU3mIiIss3iFz14An
Ll9QHA2Ip1Fwgw/tzJkzahCSpyKLmtBh7q8mSjaZcq+jfJ8VzlpO5TJVDlE4Fxg4wC7ANTjfNEKr
tNMiowkZ5r3Qx7EzqNp4pkCewBEHWYs7E6SF1w9qYXnouwGHy5SVuAx9MzjWZjLixdbqG1G+dCX3
JJDPmpUXdUkMAZoGNlKHRZrb1M4CTWlKWB2KPtmIKPXM/CU369sue7m+nnki1FJ1eAYopFhI5OD1
njcTkYyBYsgutbC3Yw9cpqAiQ+NdlFCPS+ojqrupMysAPPg+x5SGZHLFW529Hhfyp504ucqMs3ZQ
pnhoMOGhWpZ87Fm51lGIoAe/5iQ5fyFm9oKMrVU29ahoyI2MaAgoMMSkMIApNnw/pIq6nUgiPZpn
x5460s+J+VRGbXoDKgEnMBR+Z431JjZHyytqoJ32hn03Sk31mBp/Z8ng+gOvjY3dGNLTHeO5zusU
RBckfhgGgwclxy+X2fjc93nru2n9mFrOfW8B1N2K23FDSvnKJPuGMl2Qq+5uTKO9io58T8HvGsxE
+k2sK0dVA5amaiuFXzLUF+q+KQJCe21rCoWCNRVs3szgD4ZVNJgLIvZGNkYTgOP5KbecR6jaS9kl
X+Fs1F4ZkYc2a4OqrXZdkR/VrDy2Ov1W9+PBstg7o+hCSbL4ri7aDeO0Rg8FMP0bu9loNV6nDH3i
XqdlB/ybe7fnEswr7GBEOZhv8y7g1vCsZBGAz5xDi3lrUpvYhHrDGWBgbP1gVea7kiRvjpbftkV+
XyTjFlgOGM3WbjB0vNVYWe94pBxFQrZ2393aapx47ti8mSw2PWFiotyglt9x94ZnQNIAlW1Q6nJL
3ORHVHdagISLH6fZLSZfD7Hrvtq8Ub3UHF4Lxd0YmfG9lPa7IwAOXeX5N0oM6jtWFaa2+jAq4y0T
zsYo+SMrCF7jeC+b9ItiAhRPV7RbhwKjOMWxkT7MzOGg93Hj52r9lefGT96W5o3S9dmtljMeWJ1m
qp5VpflXPYmGe7SrTBg87EUVaDrWOlZsciPCxeqsYwGt467+KzeSPihaHVB8EfwOSpyvpSDmrs9G
5pt6m26MBD8kUY0eBm0Px/9JjMoG7Uw3gw5Eipr+UM3op12YnSfToT8yl6aPwh7rIMaUWThMGwMe
qtJrpf5dtnLX2dlLCgXaZfoqEfPs1bm4eTNHumhl78asUoF8VPhZZN+SEiBaQ/25ppX/iEFbJIoT
eH/mUU6KQkGZ26kIcRu30kk2Fkn8nDfbf7CXIBEAy6+FrBoIjM/tVZPGqhYriRYO7buZOW8St26Q
Q9CKxOvNZsOzaG9geDaz6E1G7ZVIez7P8LFMc+INNND7ajvzxiauEcZTRsSEcKADY4lPkIO/WA+Q
Tw5EF/3WKP14S9dqxLP36ELszOECtJNQeiXCQJfpeFn6qowGrOXXnmhrC5we7bmhBnUZwjuksi8L
JU2qC5VNucS2th/yLAW5hlE+SV7dlWNJfXQMvRKtw/SaWnyxbHqXKDxb+YalJwlNJQ4mbZCo0+bD
iaZ0LbTsK0MIsxSWLvi1abWGLbe0oUhn6qipou6E7spzNYrtjpvcdNEQCByFnNlen/eBjTG5Rn7S
Tfo4OxdJEx09dxoygjONbQs0SkgXLkqlo1VCK9iDbHAFMw38AlmSuB5nWeMNq7zolxffwe6ZoKBD
OzqytrMnN3KyAqWiGJ1+FvLOGsgU2ts+WgMbmTmBWB2k4MKjgx+9QIAbmG1kY3UuIlMZZmDzwPDS
t9EYD6QudlXL94mT3lVEef+0DYBMHBwmB9C6hvbCc5nonTE5HAY1zG7EDWghfOGZu+6G+3TrbK7L
mg/1/13fiazJsTnxj5x4yNVeQfHIees26sY+Gvtyp77WRxI0wcbxYj87ZPsalx5wKqvjU5Mant/G
aaVYIYp9gHabd1BouTVajQvpuP7PpOn2Vq7s0h6YFer4IllPvFZNQwePk9kJdacLhfhpmR85N+4J
0+8VCxQTVVE9w4cAey+6/VIJFJ3re7SoaBgkRm0VVU+UcM+3qIIGqFnB1bDPb0dxrzhHKlf88UUt
OxEx81ItOAqsn7TMYeWr1eYAJpLginTYo1FpRzGI15oVP64v69IMYe9PZM7uTyISdOUgDQCZ0Z1D
zW3RmCvaZayta/Y4I2EoddGjKz5VtvAXCg8pcIGZBQo2PbNy/ZjHcFKiQIzxL2sczT2wivK9adKd
ToaN1qRyS2PzgVYt27QF8n0jS3+6epX4Mu2/FcUjRcB0tAdu7jKWfOsFpqvG/rZPgEE0FiacrspW
N91ADF8WVAbSHm3P1qsbWVRNUKXDg1UPydZw4joo8RCsaM6lFXYIsUwX1SvUym139qyl/RBFjZON
YUwp9dsSc6+VLL5MXQJ+gkLW9QNd0tNTaTM9TdKkkKWJsUe9/G2mD4Q/EpTo/38yZopKa1GDFZSN
IWi6AldsuwqU8Nla8XJt32aqqVq9K50eWR4mSz8db0v0HZUjueHFWkvtoqRpAgG5BAt0DDPzXqeR
MnaWM4S1TLZR+WaD2a9rD2a30nb3gZY4t3QQ8V9BM1VQMYNQ5q0BVShGP6YvQ9FsgVXk9STzR0sE
pfvE2szL0IFgDjcaA9p61/k2Qgb+PSp4QErij7V9lI3clPUj/hEte2zXmZXfNHJXJj9kV+8d5cHQ
uNfZbK/w+nMJvr9PxYnBmPkUvZX0mDsZYAd79cgN1LBaaj60drmyVws5gzPLNJ+t1pqoM0oGg8sN
65m6iH6psU1psUmF8aWj+mOkBL2Qwotp+jXt2zXkv2XLiC4X5H5MF20u5wbf7qfZaCOB/LHYKU26
4yRbyc1PGjxXB/TL/lfETB0AdU2osJQxNMT3KBsBDPHT6B5MNGIm2tptWnxkwfAMeSiiqxdtVYQW
g8aYjlE2CgoXd9NtrS3bro2hLu0aiKRN9EFqqo5i0PmuqZLLaIjh0lbGqwUAl6T+l4dYRxUApSwD
zfZzOuAuz0WrUZhTMhr32TRgLJFp7Mfguo1bsgnomphS9SpGIeYOLXO0UXEUnI2qso2Oo0+0DGTw
6JuOIkATXhe2aLRNHTBmNioPQNE637XYcnDt+2IMM5AbSiECsy59na+BByzpG/mfmDmYq1nYdl2Q
EphRehFvksJ+ttP+Hv+HyqstJ4BjW/zDLp5KnDmxmO6yYvS046XIWaAg3VOWIGxhT0T/en0Hl3yM
U0H6+Q6araPzOgekQMe/uVPuqGA3RLwgH+dlbuc55srsz5KeEzS86BMmCOqdsxMjklE7HfEEKgZ4
l8asezO1NVDaRa04cRxmdwnkYqNm5SU2z1YDw+02ufozs1ZSoxd6buCmwi5MNNQGhglnzlnLMCvl
mlGKsrrzErnKn6KkgRuRZ+QA12LeiwV9yHJQF0LvKPqEZgtiHYtGvTPT0IgBcoLudq8k5r3gzc/r
ynCZwIAg9Dthqkg1YLs/3paTeEakKmVWUaUYggYPnFVoMlAY/Z525nd48XvTRqKv5O4jzMyDyC2/
RDrPj5nNAt1o/rBy5JuCsc31r1pavUU0dEghTMZ2Tz8/+ShbLYrMKLo05Ay4YGq0j4V4QxfTJ8E+
MUcJbKspsYBCn4qOqdku60A5ZEQRKbqxyp9ycH40WYTYka8x3V9cgZmc6ecn6+kHJ7PMpMZp9s22
qMmuL4rXf9gydCwgRLAMFENmLqDZFSwunDwNlfSN6z9JlHk1Oo2uC1m6AdaJkNkNyI0p9k041kEa
r3bqTZITv8sfyrJbkTSv/f49Ghw+ggGkSXA251umKVqZos6chijz7WJNAZEuUlTgFM8R7JbgyK6G
XAks2qGjqlRkMLbVJ1v4//MJ+AAYL7xr89SiXtvILHTYUiCP7XF3Aj1pv13f0CXFwDumobyN9CX+
Pl9lNipxiTFCGjr1HwOuNB3W7vf0G84cJ6jeqYSZtae6KTJWQwJYM+k+2yZBtLVc8I7pXrFbM8OL
1gQ1KxfzWWg8wWjk+Xr6NlYqJvQ0HCN7B/C2h6F81ocDQ1lu1EXm6fKnGTmbirS3GF+4BaUjkIPr
MmCDtrVr93NtCh8HePo1s7WXRuyaHUdCpInvMHs3mD8798v1A1ywVOiyc1FdRWsfgsnZtaPoGhQY
M0xCgdEgyfStpgP9b3X0+8IdMZApRNsIcpM2qp3z29Aqo9K6gzE9PUkgAFOjg0daEYZXWGqwijGw
JA3vHEb5MFyAIGxmfkVc9anUB9iSzPGkC1Dp4QegdwKNvhDz8foGXt4ADW6BZVoaxoLQIjnTGNsU
jWlQmHr03fQyLOVaAXwyFOcXYHpDUJlGUpegkWRm4wVzTcx8wmaZbV8HZkLeKk1ifD1hIKsZVedB
T5tdmro/Czs2/OuLu9QOyAbhF4JAGDE4QefXoTadQUkNGDHTjYDxYSJpQrJtkZY//kEO2lgRLzuq
ZlkzLRwtdP0rXZqGrin3yP3cJTzZ1Xr09bqYOVAiLhTWg9Sjjva4KfifKUZrdBHcYcgxhfUsU5MH
fOyOCvjGrZHdWX214QQJKnCwGnp1LG3nK259gqSS2m9y0wX5Eh/HbcpyFkqHbBNWrJi7pQ030HmA
iAfVGDTXnG94mtqUJm1EQyNzB19xizcM0o0bDONsV7Zi+k1ztUICFjAkUCzMss22InMxh1omLgU9
WHHDQ8zO7/t9FQA/6T07gHB+RZPmeJwfWz9182oORuh16NP5yjor5UTPaBrm0eCAgqZuPGrDIQLW
1Ctj2SFKUV0cHZuBIJbfG43ZBHaiBakE4H7isDDh1u+oFm/6VGus3R9jRlF8ABCu1nXg/C7Rwc3S
hgTAlaj31/dq8VDQG4SmZPx1AS5JWVxGyPfRUMtaT2NPygRV7axEGRq5iGugnEiOA2MAPSgYLZ9d
NrVGBqRUB7x0g1JOHGOPlhGnW1vSxhOxEipDu+1KYG1VqsDsdYRYBLSVXltWTzHvdF/l5b6yjdjL
XfoacxkHFF3ULhne0WsXoC80AJw3KKCJaHyAsX0FcvSXqCK3g9HVPrpbQiVBvpKP9o907O646vAt
LE3h5T29j0b+pKVc9aqsCiLLtsFpg5YE1E4Vr0qRfBUJfae9Pfqphgk7u0GfOwC7v9NRorug5M+c
yWNHrX2WkGOOBE5BnKBU8txLGrUEtzgAO3t6y3qGbLDdH/BNr73dfuE6qFkrMfhtpbwkQvtlaOgk
iZl2h4m+3MMg3Cau93YNmhA6vKha+qMr0FwAO/qksmGLs3yr2/g20tv40FrNoa4dyzNU8bONNemj
TeVLNmo3UVJ58dD6Zd7tgCB4JKP1JXZ6wGcOf/Qs4X5nO83Gbct7SazxTSbxS58BsDEitSdlfwCw
IXDv4Qf4dYXGFz7+RmuHu7Etfotq4NYdldCi0ReZiSMgfMDPNXbjVo2GP03n3jIp93XePlGjFpvU
RX+OQsGCNuSHqO7hemgOgEt14w4DDXdDpMHVt76zCMV+buh/WhNz14RZ3zIrAnVpVd1jqOGZiWZj
21Htxfb4KoeebGTetD5TVBxgx97RPnBUrax553o0+Gjmd49qo39zK/SjuPlobBgz10KVj2bHmcGZ
oFnR1olZe9iAmXoLIMVntIE3ikaL/pZXuhVkFUbkHODTqrVu+EaRbQHsGfl6Z/3U8bI9Z3ZzRE2X
+wLuFUtzgPpF40Eh7SHqorvEaA6Wlm/j0X0cU77llnHfdS2SDtQwfO6sAtle2gHdMgB/ZyHMhH2e
sx7EVMQpaxBqDm7kq4BmkukbZnpWIodL5wVSCMBrTBvjUGB3OTeUts6NckgbVMEMKTaKMB0fTdw/
Ypr85mIA1KRiBNft23z+Crb5XOTMz2QKx2RcgzCy2YAq0m/8eOM+8Q0wQe66vXZzXdry+uBfw62H
KsyHvVoNoEmpVuANRojXI61dcRN3C6AtZvUwtmsu/Yq4+biXVDBb1jllGtqJsiEaCZiCpqtR96Px
OK5xOC5qyBQ7/F3bPPPaFNxKmg7CdCP94Vodbm8LDCL+SSbw6THFXQLgIh5SlIznj7cBwApS5/DL
HJ2iR6kCtXm7EnssPdhnMqZY+iTmz2g8EqQX8GAP5Ees0p/M6fSN0zYYlWqs5wGE3b+atAUFVwLq
4pQN5MDBcuwpeMT8tkiKMCedc9AyVm30SJPf4Rk0t6lB2EEbhPR6lVIvj3orlH3i3EVu/H5d0S4P
A5uEhD4aBlCFsT/4LU4WMCpdUmoCHkfCH0xxb4rbjqxk9Rec/zMR089PRLhA/gFpZ4zz7ocB5egs
9ypwHF9fx5qQaZ0nQlrFTkqFwWmtGkD/F8y39DX8kzm67V+FOtmr2WFLgne5bZMUbUAYHXi39/0R
rOjg4SRg3IaJDVb7ECabcvEcnEicufx6zTCNTSCRu95w4Dfynm3oASi37FDe2U/G28T1Dczb76Ly
yi0aSrSNvm9WPLuFeP9cR2YJoQomnVolvqLa9NvsSx1qXrwhN+xWAlsh2Web7rhWNpm28trC5+8g
ax2lAi1g2LaupyX3PbzJsf5ly5ULvBTsnCrnvKrGMFWtCzGd6YGYXvHSu5641cB43x/1V2D8O89m
jfgbdHITQ+iaw7+itfNB0bphxYTxkIZWnoVl3N73VOyuX4ylncSDjNQCUswILGYqFIssjtpoSDDC
xW4VUMto9CZ1lWNZsBVJS6bExpOMDDPge8z5TGLlVpFSoXEgFOWDHF7d6ievVqzVgvcPU45k+TSY
ql4AJaPFz2gQISchMg23Vpy91RG7YyP5owj+EJnsUYnqx+v7t/DuY9OQccXkAwAvL/AXMrAN6yQd
k1CPlC+JSSzfqcskkJrYjZp206VKsimnFyztAMsR0fpoq23r5TldaYdZOsmpxxL0oEjXAIHz3MQ5
TonXOZdJSFz4U3aWh07ffR9H7VjF1YqsxbNE3c2cJueRXZtpDVx5qnUJhqOF2FHQRYtb8UmMyw9r
CqQ4FD+Qa7YwaHS+nJpURgFE5gQBY+4gdht/mWr0+RoDIlJk/vH+I0ejzpvGELQ1ih0hVYnKQFCL
1tfYSyXpSm1++tRzazVJgTuDgSxgqs0h4gSQl2IKhy2sGyPxIo5R5sJyv2MTH8CcHiMhYv9e0Urj
8mmATDi+6BBzydSAdb59dh73AqRbk5/tcK+vzPuK8l9OHv1yXHlU4/5x6BrdyxT6p7eTVz5mzyI3
9vih4YsUdKjwPQaSbpLI/FoaZJOO+K8H2/yVCEQesq6FB26b59aEEayYRIdf/hs97u6RU4P7cOFu
I4s9iWQgQdahbQjY1qanGBbiSkxz+e2YJX6lEAdIGPYx6VLzoOdD+8QLEEslNdpHS0bA0B0Bj5H+
ajRyZ9c0HGlReWo0ZqhAxYcYkbUnIrPc0CJ+ixIgCKoq/nBE96Us8T8Kl5c+igiJl5Ao36BOcKfX
TVhG0vQFl3c1UbYiqe9EXrz3WvvUs7H3kFV64HZ/RyUHPWNblF6sqBy+GUcGoUtuh6zdAFTNBFWQ
Y7W2VwzU9WiMGB/5wxx9PV1z09Yk1JuifEz4+MwLl/mIv1Of5dW+UtmNajYPVTEM/uCkt6NUMJtp
ZY91g8YjTPPvOMpEgRRS9UjJjkAO/k20xvLTQj50lfOAg6h2Oc3R/tI02NNW+2bgN29qAcIltMnn
Qnvn6pD4StPe60LfSz4+JroaGl27tzogu1eKc2spGkMrSP+jlBxxIY2fVdE9AQBdC2KkEr1mGNG0
bFjvLAJmBbou18Y/Lk3IFC/9z82fxUutjPQmdlEOwyis5ybSk+jhiHEFr9+EyycBYpCZ05B7nVq0
p884cfxgm9E852ao33QgVBr7yis7c4utfqoizJBGUzxcK2v55oVX4VzszBfUYzTWu1PSd2I6mKJB
CrbNXRW4u3KLXstVOOSl6/4R72KiFBHNPCkr0U6slIVGQ4FMpAh54fV794O2JU89dW+8Xt/VOdXW
R7R7Km+2PrVvc0WtCQ3RrNeiDKdzL6FQt9G9c8viYEq2s1Er97NGvtfpcBPb+XuVSmQi9N9aiSnO
QftdYI4vuP5dS0qFqfmpPDlNpc7tOetS3awspP/0+EvZ3tTxI2lXTOuaiJnemgP8G8wH0bBS30bg
FBvoOjM+H5ui+RFJTGCHIUUCMJJzrdUym7ugvUUakxbeUJlAJl/pY1hcBqDlplZpEz7RzFvgozUW
E+M3QCIf6+zRHR6y8un6YehTlmX+7mEsA8gdBCOByMier8LiZpryjCE9rjcpBoR6BgI/ILdoSetZ
tLm1FX0MxABDB9u/w1fSLXe7gOnjK1ElZu+lvkkj8kcv6kBRnBulTW+5Uj9gCvOxokqzYiqWtmSC
mwJGw8d09iwQ7WSBoowKv6wvUt+s+4AiZ5oABPj6tiyJQds2Wr5gleA4zs5W9JwYZmskYWPyJ6vH
gB3th9tksL59Xs6pBzALy9y4ilyUu9IQeQfwGr6WFqDB6jUW08sQBX4GyCzQ++XAVdNmfkYsO8VM
GOyrarZ7WIW7wmArC1ky4XA1TSgQ4oaLDrbGHKlUOwR7tiIzryJO5keNuo0k/RNxAIePfLytPzlT
+mHgQP3gEAvxBBoXZ7rrDBG8nhgZttKCCxobB5TcDlbR7pqmeLl+UAtBJh4LDYimGJXA2Oy81Arv
B6wDJvaw862d+dBtdL/YJs8OGFkPKNj7SebFgCH94/ww7U35/br0pQM8FT6z5NxhndqWEF6BmbWg
CRA0V9DqlxTe0DDcjtqrC2Mw20oLbAfxECk0pCXIRNzHAul2Hq/lxhelTFYTg+GYPDFmBs1O7LxQ
NIeGuVPeK5n7hSWAytQBtfsP+/U/OUQ9N2o9sXmcCxv2fwAWeKJi8qrc/IsIMP2g0K9iem5mIWIT
PYCy0CHCean0b2m3ktVYPHLE/AaGwQEQNE/q9ZTqlSEQG2QDPcC1u8nAf3l9CYuncSJi+oQTt4uA
JabQkboIuei3jvw/0r6rOW6difIXsYo5vDJMlORRlu4Ly5EBTCBBAuSv30PtftczEHdY9vWDy2VV
qYnUaHSfPicPXLWN0LjiXzczexf5hjmvJkgF0QFBVqUZqOvHPIUfzWg0lOqjA4wL0IXApa2s/WLY
g/ILzgvyxcDJSfbialIMPip4Y2+THaUb51t3O5/QPmzu8AHTbSt870Qe13KLH69deaAWAlkcHw+9
lHL7m1owsy0c3E1dldPd6Lb7bnDR9uvu0QF+cIX5jVjipFmQTlJEstNIuVFiHW+0SY0akLEEHkXz
K1GPtLdzNH4x4Y8FAXFbb9/XNcUzhhrg3AShzyYtVYj9idIKQZ7a7es+W6nSzh7l01jcmWbNg+Qd
4vLLvTE5jLeFCjQSUxoA7WL9V57rR6sh90mdrni3pX0I0AxMaYB+IDdyaYs1oMTrWJ+dahMlSSg5
WjnDu7ZayWHPv0Yekg1kyUwDP+eApBPb1Z7e652ancDqY/mkTDXfIfEeOg7WzhvrrwpyQn5ug6uo
yP60xxZ1p5nzEXyJAJdgd1yOsOpV1tp8wAjteJOPUIqyNPIsOP3jdtPZEB4XHgh+ECXJOJZJaGpr
GHiFgxCs95ux+idVvO9Zon0zBrISOi5d+YhLbcDiVdRn5BjJYqgIKza2+zSoR+GUD1PRoLnDmjZD
0wc5t6PUFuOKz1ralw6iTMjKIDT75HYny8h7AnaMk9KilUyBIlTSbxHbBFq81hG0aAqsMogwnDlx
KPkRp+519IUgsuiQnGlH3R9cCD+PiZ8YKztzydejbIPoG5hl3CjSATBJpzF7xPZwW+JrehnYzh9y
DX2ESmcm5By55Sk6aN9ZdkosbDxXO3CF/sVr5dyEtMnjqiymQe/wHnL2XnGTibdBW4nCVibqg6zi
7MaCEpru8hijsMrkburtB2O1F2jx+jgfhrTsnjnFBG2jQCb1/rTJKrB05mG8z4LGAa4k0rZTYG+a
rcnu1tZoccPN4SV6Y0FxKIfphQCcWgMJwQnkqj/RplOGacNvkTXZKknT/sWtDOzNv8bm0302lWnC
LGqZFKsVT8g4iXfTbe2QFmURJiK9b1tnrVtneXi/n27SxLbgo7c1oJlO/RglXK98i+jPle7ec5Gv
DG7BNaFVZ1bJxXlCG67k6nUlzuJKc1KImxpBNz0nHgq6TPOrIQOUakLPuLril9YszoM/m87S7ZEk
7iwk2wG4VgqyKzogd8UIjIsSTk6Dm1xd8RoL1+aMIZzvZzTZgBzz0qTbZU3njMjvI4Pqd8qDa6HM
jKa769HbwqpdWJmP5NnAkAOy6iSGlRwdyvZYo3/XCfvk5K7JGS0OB9eIB6URIFll9sXYFUmeZB1q
NIMdphRS490Y1eUasdvieDzA1ZGzwYNYvoqdPs2cOYt7Sqm1d5r2aeyQ8WqHTYpk8so2XBwSHlQg
EsWoPtGi8czwROuUGFLVIKsGYXiHRQV84/UlWjKDtgjAIxBCAbY3B+BnS9TF4DwiE0lPhqJ/5Txp
/MQ1H4B/WjtWy4aQEAZCEPyY8iMxHuvUTEFUdUqECHIUFYacb9JxDcmyUKQHoTA6CcDw6OKyl4NP
C2zFmt5mKYrVfTSF/A5qwTHg8Na227OgA1tqsFbFXXikoB0SyHA8pXSQlklXcEvbVICNJAEm8U50
T4nJoWZ1qAYwm1dfry/XB7BJCkTxpgNN3qyr8zlXAq6JwRRIrIJCX9uY0Uyh72z1ECwIf16cBsnD
eXPuvKJnWyPvYxPdOWjp6gwaqfCAnD1dH82nK1myIDk+uzNiJCbQuugm/I5P2s6l3R+fI8mGtMHd
XJtQlYPuKykhWIgUGdVYwMVKvfTTFpitzPQlKqiYZ6a/y7lCUS1TOY3BXkJyYAV/cjb4HZ5ZVfIl
UdmfuoZLY3KGouOTWiiF0p1Ajvjkxl2Uke5rCuaq66vzydt9mPnItINkGtrll2PSi56aaFUE602u
+9R6ZfymM8EWZpUrhpa2AZKlBsoaYKABg+GloZhrvGxctOi3o3Gwc/ZEgTe/PhZZJ+SjTfvchhSy
5LQrQaumslP2gmTztBkjO6i+TDu2U/fGlmd4C4BOxAggFpEE3VHZrNhf2iDn9qUN4qKZSU9N9C4S
RQGFjjCDSuhOqLX5g9fXm2YisQ+qsVu1ZsepE5GeWiJop5SFHTpwgljXNiiJtGCMKV+g4bWyAp+c
M5b67OvkCL8pFEKtqpl7iL/05mNmfE9zZyUYWLZhQEYbEorIu0ohPkWpd8Q7Fqs8cB+ZF5+wW0VZ
e3gtW0HvApiacHnK+PCEDCk3PDgttXuxzTun+anrKz54cbsiQsS7CJhQZIkut+totaOjFmjpdql1
cBJ9Z6tr23Xp6FlnJvRLExaeQyaJYaIU7jFXngRQvIP5RNP369tyzY4UBmaNGFpojcIO+Pms0QxK
iEto2g0aMa8bWlyWswHNc3p2l4AQF2VzD75kJN7rNDi3oLZ5VjhZk5hZtDNnu+c+LTSHzD8/s6Mr
NtBqrtme+vqH5ibRqN5MyR+HMvNpOTMyz+qZkXxQqMW5NkHn8GhZN7Z1U5Ur98naOCSXCMkfpeWl
M540VWy8AfmD5lEv6P76qizu5DlcBvxzJi6XZiupmlrrY6c7QZATWAyrGv2SIQ/zF1bQnQV9e/Bq
Ikq/nC6nNJlulfp4EonYDqV7cBr6+N9MSNur4HjKpC0dT7n5S1Ugb492tusWFhfkbBDyVCUeaB1F
P56yXg/akeC1BGCBFl23srggiFqRMlLRKirD/wu3yLneFbAygdWqHnZTk6xglZaO/IdGgYM2fduV
vZdXKqyKEz6egNrZF7mp+21S3NKyL8HpW60VbT4S5hfxKs4KiobgCcOLCbLf0kYmaUMBPwL1vmnk
qq8q424UBmASeGQFiWN+17UCgDqwVoBDbeOBkygAQXeQWPaNkRhrunJLl/D5x8hBAMsc6CXiVEGg
bFfore+iGx6Zah+65EjqrlRhlrbMXDpFLhUvnk/PggYMOp0xYTE9h6G9pwSFDpJB5O36lllcT4AT
UT6dZSFlJIFesngEygWcdiDaDLysPQF5s+cwHDGVbq8bW9qfYLZENAjibCyndApqs1Vt0M2Pp7Fr
odpbBq1YuZEWLaDzSHcM1YN+ouQsaOrYU9lhOCx9aMVPO/12fQSLW+Ds90uewgIIyRJODU/RGIGb
vWms8238M0vvJmONV3F5MOgeRNMmqucyBiN1GqdQJyFOmVIDEZqaoFAy/sL1AeTxPxsyh0kNkZ4G
ulDihEehPzhvHlmZsc9JzfkIn1mQ4p2Ca4qe9YY4zQj0+JAcgUGPSgDfx439phzQ1x3GgRX+zTr9
HpYUARW5kRBAD8RJHZ4H68bUX1O8QoriWKwp0CweoJnfHj5nlmGWdhxILk1oT8OzM1X4fQsJ5sre
oKE+NPP762NasyTtvXo0M63UsLdr9pBZ92r2j50/NGs9KWtWpDM6VCpyEXY3on1367SDT4Y8gBBB
aKp/nN772Bi/Z27+krM4CMzpE7SdyXgqh69gqUN9ItSdL+jHDa7P26f8qGRHukNiKvqG1xjR6JCN
JZp3yrTKd9tyV0/dExm6N1DH/UUAhq74f3eFdFUUgzvFhgI/EVftm8mUJ9crNiUHXfdfjA31xPnx
C3cnN3XTum30XuQI9KDMPYk3s96i4y0w2pty1HxbvFw391F4+nQfn9mTxoXwbgCjLNZMZ7guuOGA
k7nIIyT9HnslftJJmUe2Ujl7ykrid278pvUWqH29e+Q6rSDW0I2sci0/tFaZbtxBt76Nhh7VxCvu
gRX2njU1xfVDu/oZPdlQYhbWfiKjERCT8idTgEyHUrAjO04/QVTCrW40Fv9QquYWDPzgRwWJN6I3
b6+5dBe3xq8+G+ygNYqTxtR4q4r6kbjts4NIBZLVqo1OY+c99qqoqYzbKk43dTI+QKXga5+AdKJr
Mz2kmvnSsJL5KUseuto4FE2xH0VhRgp4b/yhpdvc9l66JI3DijdKkBnJkzEaP6jXPuMuDDsiwjrP
Jx+8z9+cVhmDVp9uu6JYK6ssXRd4Hnt40M9d7fLjpczRLja14LdWk7cs9jZMT3fXl3/Rl891DcRk
aKRGjvTyyOqs1yeRIwJqQ/Iy3CRH55iH4jW5NbZaNFZ+ugOF+ipjyJJL+ghoAar4kF67tComcCdX
goMMFyTpRgZXkYEwND8MpbMSQOtLc4hTa3kq2NZAQyV587Is6oSDfxu0bn16a7wVyqFJo7I4gFxS
PSS7bku2au+Pnp/aQMuFxi/Du3NG3Cy77in3ySqX7GeOG3iv8y+SvH7Sl5pVUChDAZSzKxxh+RRZ
XBRd4pfMFRAfIjj5Ws9eSV88QG9xXPEwSzMy0xdgtT8k36X7gCYub3KOGSEo8MAQsN+ggloxshhW
nRmRroJGG2jS02w8Ofy11vd5TQP0F3D6rncivL6H5+/97MF+j0e6DYqkYLyG6uKpa6DQQKug8YD2
N1fCqjUrkp8k0NidqOYJ9KQ3yHyb7pa10DLOiu5vcm/n6yNlBhOcxqEzbQSJ1hN1bkrwyq/FiJ+r
BvMN+nt55IzxxFS361VdnCx/AEFQ/Q+0tINyP+7zQ/o3r54zU5KHGTnaltWJQZlO0NtSy94dE20S
/Z/Xx6QhSQEiqCaomLpkPPW6CExaAeXf+AgTVjb2yj6QWS/ROgCPrOD0mHp5SAA1ClwrhdJDnf38
82197ibmDzkLpmJNULxNO3EqgXsuWBmyhAXWsJYgW6S2PrcjndRcmYYKrVfipAPhVhi+U6NnLSCR
Eg0Brrai8CvwRpWb4rbZEs3Xj83tWkPpfHbkE4ya8wxWAS0bSraXQ/UqRXf63oaCSzq9kpZv1fQ0
cGPTU8vv4w64iae/mNt/DULP7tKgM3hWJSiCOaK8Zs0DThtEPlYiq6WNAg1e/EFlGAwl0vpNRuzV
hY79mHlij1aJB2Bxvoh4LS5duErRYogeJRTuZ6CWdL+R0lCrxMB+ZFYZNu0XMhNY6MLnaFO9PmlL
scIs9GPgSTTzNsmQEqGyGPqCeOwPqJYUiAs25T8G80EQEIIeJDCiIqrtLfJUK+H+wkxe2JVcb1WZ
A5oBUsyknu2aOr6HfsYut4Y/rXzroEzVgObDCOfcpLQLSU6qkpaOOBmuskF/8Van4LVVk+31aVxa
sDMznrT3CqMzmzFBUJc1bZDH35VcC0XKAsLXnhKLluYEK14SLnpjpR2YZEUKFIQq5tw3S6rIZodS
vKTtn6fyUXfGrCGloYNVUtqBlmJRvR0BRvUYB+kQ+GVyE5Kqv65P20LUYgE9p6KnEihBDOfyyKa5
aNLRwbTlbr8VnnKHxrmVmuCCG7owId0ggpdcBW4DAprpA0TcoyodtomFXr+22+rISjpetr8+qI8j
I3k+mITm3LxGGJm059QeVA7qnD8TG/vQ/jBuuvvqMf2SbftNvddv2sMwA4zXPe7ikfpt15Y2oTHm
tVlqVXcy6BCAUd5H6m2TeM7KkVqe0X+HJxMdglSo8EqOoKnJK9+rqU/VN3N47Yp/yv7VhGDT9elc
G5W0gGU8sTLtkSOC6HrolsKfejes0Mt53cxCbHu+aHJK0okhv8g0ChHUYdhkrbUxQGs06eglBkJ1
ECv5+bU5nA/GWRyQFJlZQQpAnJAJDcyY42FaRqNbdZFLjWR/nGqy0r4xb7rPmxLoZjCOQf7sA5p+
ZnFkwNGjtgx0eRv/yqv06FDxABj8N8IrzTem/oWJyfVrXVsFzqyZlly9q/IkYRzZCA/tHQGtt9PA
qr3BqRJqjdcFkJzKfT1DmNILQMcyBpEyza7viDsoh5Fpjg+NrqMFhq+d01uWnw+QAjN6vONsZdca
IN/itvJLdchXPP5LH8ic28Gm9wLa8H6FlLrfs2oM88EpfIMZ9ga+uojMvJpCs8tfAOwxfQU4+arV
XmK9CMGahrRD7ALv6Bq7Bk29zzZoczZgafkSVwUwTXH1DABz7qPV2dvStmwCI+trn412toN2XxwY
VruJc+DxoZGlAktYVmCqd/SN1+JENgxP0y4BypFUL20sfhSg9dxAnBPtuhRkU3nZf88a5xZM3z8h
0QKppWIq/SHpCBxw0YTqOG293AA9l/o2KrGxneK4Dt2u1fwMTCJhppCf18/G4p1j/Lt35Owzd3jb
qgKPMYMfSXlquRmI8Zm7+soZXLMjXQd9anRZQSfcber7WLy6dnZA9/mQmSuPyzU7kksBdrdRvHQQ
p8lrH5yx8zsmtoVmRLxauQvWtv7887NTx1NlTN0uFid0S3xzMuU9rZkWpmqy8fLmDt1Ud+iLeZms
5u36ii06zTm79IEgA+3tpV2doXGgZxihXv3sDTC2lrEPZfeV4HFxHs+szD8/Gx0FoVQFsA+ez+OX
ARyEjdsD2ar7tbfWiPTRevHJfZ2ZkvIBVGtpzmKEPY7m0xdjo8FVgXowBGFMGgA5A2BrmP/Tf1tD
Gq4NUfJdgnDdJA4eUkyHo048MBqMeah7HDxQ+hrkYM2YtFvEZHu87DFIRW8jFQ4m0fKdbX+1yoeV
7WEsRl7/m08NCp+XS9enMcSCMo+fXM5+FLFbBYYohI8gHFWfTNNQnGXgESBvI1gJIXRvfW8ZOu97
BNE0QTIxTgGbTvhNpm4b5hx0SncJihw9iNsD2nWAWdnqliX1SU2RggNHwCHX1IPOyBeQhDy4NH9H
O9mPRqme4S+/EibelaQ4DCQLx6x/UYAhCtAW1ftVzwOR5sO+SiEGwlH1L4CQFYC6BhaB5yeltp96
fmC0348x2RuE3iLffUzT5EdmojSqxeOXUq12uZ3oAd5RnU/ibANyyD2IpMqAc2jpmPoBLbZGMCpo
SkWnc+b3VbFVvekIQbh9N3VHz2sPEHPcclr8M0zeti/aUFM79MSJL7FTeUgZFaCJAOYJFCd6IJr8
mFrpjcIbJ7Dy9i4t7IPj1Ptpao+ZbkeJ54ooVtBKnevNg+DeXcGSOHJy7pNWfLEHKFW4FI2cA2QR
MZnDj6oxNobG7hJK7iohIteotjXl98KoIq6ACTMdbklqRHWm+sMwhVOpfRWGtjeGeF/HdGMp/A3X
/WagJMp7AOBIf0+wcqPb4Ibymm9ckKCt0j0n3Y2n1lFRa0i4ZUdFSzapZr2BBmGvdmmktuZt1ij3
Bik2FghI8iHexBnWrq82uLGjDvSjlan6KaE+2GWCEt/vop+praEDhBRO64P79DDgDueWjR1ehnb7
5JZdaJv1zWAbr2ULBcopvSOlngY1GlHny35b2BDiKlUk6ZxQgNeSxbVf2yAEZM0GiI57U6F3JfDt
IrN8lbo7VLcDRwx+bRgh2NcCZlgR05StY3cRLtUoy8SxasydC+pztTN2fTvetVm+r8VPzcx9k9pB
Yw7HGIjYLH/pWzMcijjKUshaAikbwBUBTxDjNk5j1Mdvm1YN8r73W+R1DPQQeNp9moNHRP/G8iaw
Y2/b5uq8/xC6wlFOJBR186zZjwau7djK7hAJBdr03iZ6BBFcf5j2vWVG0Bc6WhCJQqh325ta2FUV
aBo8X4BlE0UX3zN42FupX6CfalCyg6XXEavNcCq8x5HlUZ2zx8Y+lVYe6AlQEPSW6RpcZh3EZnpT
V+9FngZNrTzkOegAe3eTWZBw1dwInSZbPfZObDJAWZLsO/bWqT815CEG/oCvCrM6DoaxDxqkSgvv
dsi+j8pXi/xsU+QQQAhJS6wFGGOK9g0UpeN41IG9RGdOoFaqXxXfSu+na0Z2d+uMNHJR3EvSsDEt
yBY8NO6u045TcmMI0M/sdIKKFE+PMUji9dSFX/gnq+9MqDHiDKnGPakPOuZVa7sQvF58umn4kbp7
3jx7ufAH7V7L3GDwQiO5dwF6cybfdX9kLN0AqhnVlhZZXHuOe37swG2Tl2bInT5goDpVm7vB+5G0
3xlpgjH5qXtHE8JdJv3OzB3yTImK7oPQ7Q+ldXS0TawElD6RyfMT9M9r2w5pFHumEs+ehvGAIMbM
Hpjyq3GeUPGZKqgA54+O8Y7CXJDnIirEUyMiy0Dnn3dTlAetes+KbDPSXy10w9y0ATukEdpuHBF3
l2gb21IipT3q8ZdC3ELZnAiQBmegCYE2DEPPwmusPTvN01Q9k/HGyQB9YQag6v8MBMcbioFK7I/j
obIju9z22jMkxLT00VPyAJ/ObHQ2DXVAJ3NjxTdJEYzDaaqqUAg7YARMNzn1G+2X1vJQHxo/Ljd5
/5AjVa/pXmSNaIWywh5oCIGMkmPDswJzpE8E1DvUd214p7YEYy554MQIx+FFo+p9zJMoqdFJWtwx
cYTgQdCZI3ZMGdXO92HUj+NgQuEkrqI4G0LLaY4ULBMTOtAnGzzgdqAV/b5hb1T5wtASOzl3OTiK
q27L+lsFKtYKazdexQN0MSVBmZb3TsGesiHeQnxza1bavWk5P5uabknJaQjGk52TG1/SRBy9ET3i
DsToEqjyHbSyegdb0R3T+rc6h5Mzu6za5Hq5GdQG4vIkzyIgR8Fp1JXfwBEGOhwr/2ZU4xGivmgu
At7fLxX8N3rh4CcGevQ4ALKey2x/8Kpny+RHm5OwGey7xnReSuLeTRBG9emQ/ZxMSHCzvj0hfQa5
q3RPJ+elAhcuZtW+icHIoYIDMij66TDl9YuXOfd545WBVYu9YZBvqjFhwazCL3uu+yrpH6ysjlIT
zePQPiZubuFiQEbaQJvhSsiBgOL/G8Ah4JBi+xZY4NpoENsP6VetALcgkHWiXiuzXI2gYEWK7A06
Jl4TowTSNZBDfIwTAnXlF96vZeEWwyfLsebHtIMGUCm+Bmkqr4oO8TUxu1uAtjZ2PXy/PmFrJqTg
GnSM9aC7Dj9RbfrqTvkQaiOu1etGFt8JZ+OQwmrmVsxx016cEh2qks0AV+ZsrbZbSXcsjsUGzMJF
SwsqlMZltOnFSqVmMRMnaqpQJyQGCKZZuyapuZjCObMyf8XZcyRRkt4TAl0fbfZMIHYIcuuw957r
+LunrRFSrY1I2gCt109pXGHiUmgolmO60xGbXV+bNRPSBvCUuBi5hlc3Te/z9tFVqr9Z/LP5khbf
dEvVoQSbOCXPQ/eIK76lz9fHsHgez0xIz6eyhdBP42HhvRZyVGg3s+IhsNXHfI1qaXEjnxmSnk61
XhrI0SCT3ENJUBc5Lizkra2/wPqhKvPvRv6AAZxtMaJnpmPoDUqsbudz7+tofr0+YUvjQMUH1yRA
FNAyktakVxWnNTiegHFm3Ho6O1CeQFcF2vHX7SydlXM70sIYiaWnSYX3n61Yft2dcgKxYmgYN+xZ
Sdd8/5oxaXHQazvkUP3GrFVfBu17CfUr9b1IvqS4c64Pa2X6Puqi5+tTFQz4Hfh/biP4GGy/wVMB
uo0rJ2epvgp2AVCFmu4H+4Xk0MySTrkKbWfQhYK90DOafUbFe9oNr1rJiqBBndCv8vbGUpKDyQGc
LKcIvMUbYbaG30LJxjc4QiNjFO89FXfUUPEMQh0O8UDyFzJ7F98quUVj6uy+rXDMFeMFjNx+Y9wr
5ZrI2cJBvzAyL8zZxI9oZCAtUOCnjCCuyJEkLWkwADxlUfHna3xhSvKLuVoOnY2MwUmhT2z4Off5
r0EpFrbRhQnpFKIH1MnipEWJozPeqoo+m3X8kpvq7vpuXfDwF2akQ2iqZTFMpsVPGkWldfB2Qjib
6ybWRiIdPWahiYp3c+o2foZ8pG8ZR97/um5j4XifD0PGnZC01yHCgAURlvqeatMvw0F4b4/QLDP0
+qEb0+frBpf6/C4sSsEkT5sEXMA5+g22bD988VS/twNq+jb3k9sO9IzjTRKQ0H3grw2PYi1aY2pc
2e6mFGeqQmuMCWmYk6U7W5GQW6OAWFTNu1fCtMfro13ZJTI4JdbjyexahDUue1DHp+RvQDYXsyk5
CKL3TqeiHRHr9wvqjpBReeT09b8NQvIPQ8cyz1SxD934DsVxP3Ozv3ELcz+46gJsApLQSw9UNFZp
aHWJOiEUHMcCUtt4WBP1L4B2aGv/bUY6swNHocrsJ37K0LGvjBAkctdkIRY315kJ6cwmI3rPxmoO
MoAZ9Jq9lzSRQ1rf8NLw+qoseod/LUEG6nLOuBhzjZIKhRB625b3bvog1ugj10xIR1VlaHxtCE4K
YNVIL7dBVek+7s+VG3lxzgDJcV0k9tCkLc0ZG0GSCFU6AVrg4bZk2TfHq6PWIJGW4g34F7OmQ7hl
bgH/TP1oqJNRUyVBrElflPS9LV7TtVlbHs5vE/PPz65TB5AFq9JSvJY94itTBrpkKJuxl0xp9tcH
s4RWQN/0b1PSuUFTCCpgA0wlL+MvdBJ0d+MtvbUcf3zXwM/psxd2N92qr5ThKf0fZ1I6TLTnhWia
mJ90m2wg/P2TdM3OLd2Vl9TibBo2UDPoLwOERNqDFUgxICbroohjjpPvTfA/MehK26Lb97W6Ao1c
dNczDnOW2oBio+TpaubGDCVLPNuyfpPR8Tan9en6mi1euGcmpN3BecVi4eKRUCCJUlRPbIz9tnoB
DyuePuaKX10cD7jJLFDxgrlTxqvrNM3SpjP5qebaLz1mnt8K/W8W6MyGNKBYJ4DzlXMaovzltO8A
DARp/cqyl+vzNjsBKQeFpsjfQ5G2utLrgwdoNhxrT33mPiAz6Sv9z2pOjE5PGXAQSrnynls0OUPU
QRpvaeCUuzzIVtaUI5Dg/OQp1aEb8xslYye1x7pNqZlsQFUxRGrd5k8JgGkrp2tx5RxwvoA8fkbK
y7ZHNa/zTOfoL692Y5XesPT79Qlds6Bfjk4ddd7rYHU9GdaDx+hDExv3/82CcWmh6GIzcRVYaBvn
C3Jij3HGV6Zp0TucTdM8yDNf61GtgfwDpqkSWjDq7xYKW53x4sUP14eybAdC9KYxpwzlg5R2VpW7
Ct5hXfmrnmq/4DdjmIF69LqZ5eAYMgX/syMdJlD4572DhC+6P0Q4fhWP4zO5pz/Za3W07ungcyDC
SZgDWeMrP6Y/lujRkR8BUQ40H6DbhdjicjYBq8vK1Oj5SWG7Pv9GzDUDy+NDJnHOJVoQqJW2RKn1
ZBLmnLq4d4P/S8w+PJok7AANA33/xg27cAydLBi7rf26zpizGNGc2Zf2C5+43Ssu7GvGQ1e9giQg
4BUPr6/i4sk6MyLdIm2HjmlBcDNOyq1agaLWXuOXWcxhQPkc9GAoOaAqIM1jXMeGqRjz61PZkK8z
o/e2uEHpy/zAidOwd7cDDyvQlwSoAfrt/XrbzJJ3PP8EaSpz1SrQmO1y9OmCs8cjQKkUBA1KGLq+
afTmvuvju5GInVOh8Hd9hpeWER3IuNLA74FenPnbzo49zz2VlI0B78jKvaknd6miBr2WrVxtSwt5
ZsaRQuwY/UuemDDLE+nDvkM3Hl1J5a0MRI5uynpEM30HCxAUvukLCwqudX1D7cRe8SyLhmZm5g8W
ShB7Xs5YVjlOlyZ4+kyc+6MCIRFvD87alXX5zO0FD4IMiw0oP/R4oH1yaYabVZIyBR7EekweyAM4
dMLy2X0ie+ugHNyjeky313fC4hKdGZSiUACqOTShBRyKthtV3UepamVMyzP3e0jSXjPLXmG2NuLR
2CbRUHWPBgoGpvbfxiEnP5PWnTSIW/KTWZ+mBsIsQBlfn6mVccjO3day1NUJxlGatW8p74MNIpk1
oviV5dD1y/XvMm4Sb8ByOMVTX4nvptetZSvXxiG5Pjp0OdFL7OQG7BO9GqGbA9DQlWjzMyH8vJER
NnsQV9JwJ0qr3lrT2JgdNrKy6yIeGRtAQ3YoGNdDlH7rvjsgosojBSgv1MPfs2/Xl2pxFn8bl8Ue
oW9bjo0N42n23qXPNlQ8/sLAPLCZhQdVa+mYVu5Qi8Ju+GnIvto28an3ft3A4iKB/g6sF3jUI3y+
3Acp67q6VUp+EsYPMLUDyWP7IHC4bmRxmpDHRyOFAd0DGczeQmSrEUWGnQBiBZPcuGujWDIAekdk
jGfWAVi5HIXpDinJCqwDz8F4olph26/M0xL7yiz7Bg5uw3A8JCUuTeTg2xzihnA8B6Nm32zSTXxj
a764R8vcptx4of5wfdJWLc6DPrs7xyy3RyeHRe2xx74Gv3Kovg8H25/QLuSd/uaqNl2UxDw8P9HO
I8WUtHXN0i2U4TQ0ZMsbAvpbHCG6Wj1aXKszO5LnGYoqT7TJGYCu+GUq/3TOyk296BHOByKtVD9Y
NdgB3OHENkNobEhUdv8AljXRrXsDVGOkReaOWF96JC+1YIBKxO76wi0dKZA9gvYbXSno9ZLOLDpW
HKELe4AUxovlKj4HMJ1XK0+2+bqUX9lgSQTyWAfvN0hkLjcHtRqz1Ft9ODnkBq0INyMAgJVxbwoB
4ogsACbSvz6qpYcVUhNouVEtFfAC2VFkU8dHOmB7sDfRTkAsMXC3Zu+ZtwYvWZq/c0vS0wrKMipk
HYCFIhO/QQfHrZi03O/Ttbzs4gE7NyQtlGjGzi0sPkCGWNsAghibPhpTD15gbZWDJvbZZq2isbT3
zy1KQZATmw4pMjGcGmhxWnwM4srdX1+nz3JauBDR5TW7Q0SP2CCXO0Ov6nocHCxUAewm3jTbfhuH
9t5Gr1zEgma71nmyOKYze9KYRupNuol+npNNp6AvIBidPq4MaXY98ma3IEkAzjO8o/D35ZBAeTDW
XlUP/08hrECoiu4MyINVt2vsknO4cM2U5HSbahxYy9vhQ7ViZjjgG3PTbtdEWZfayO3zIUnHKSvc
dlA7OpwMzdx4mR32o+lXVZcGBN2Hft84ts+q/CBqC1+gDNtKNVcc5eLCnc2qdM5iQGftVsMnaGXt
22AC6evg+sItWUAu0J6ZXEHbJffoaQSsXeX/4ezLmiPFuSh/ERFCIJZXIPfdTq8vhMtlswgQCLH+
+jnUxHxjZ2U4o7rfuquilRLS1dW9Z0l5e2QdnPwi49ksb97LN8a45OMNA4SAehNjuLHXzIZZBxEq
QCdnSnnDbxjcw+cetB6f3crMrnF6MbP/Te4yqdF4I+t8LFrIYxShV1LP+czX6Zy+JD55L0c/gSkC
RCA9wDoX/2FZgbsDs2ASg7tkmfXcooUDiuWRDvbMCivH15pezn4e5Gp0BDX6f6NcnGvoHelKUIwC
EC15axbJTP4yAxb79jrySzj4qlvqhtcCv2WA740UcdIru4hcvTVYqhBOcwTI6HdppZpXm8lDWAFg
/PPc/iRrl6d8Mr2Hjh6E8OFg8T2gDLBfGp3cbY7weISaWKu/KukgIvPssSb2o+WGv7MhmjlWEcNy
onwbCuucaF3rOQWsqgFJ5r1aMjNba0Z1V8f0YI3Vi5ubiVcB2wrOQgSFm32eCkBGx2w71DBCrpxF
nmEbSrN5MZl8gpz7RwQJT57ib6fGKP2uDBeySiCkE+eveWiJTV8AjB/XpQYIPyAwGalbb+ANNjkq
mo6aS1PPZ2ElsiWsNuOZXmUcmPEs9ApHnPIWJsikB/NvXNSqW8GqA6Ilnfaawli3bqLnvofdp6PF
W9Ay9oNWnG2hib0IZbUWIXXngyjcABhtazYCKLXk3N6JguwHPToB8WPOf/4of2c0Lox4Ed3hJgIe
nnMRefU4FRwiQ92RDEAVhs+ie4lcgQ1Xem54FJM16c8D/h05pgHhf4y2BzydL9/Z0kjzKu41eQyh
VFaFB3lL4/7WABeZLphUg6vVGGDko/J7XewaN3r/eRJXC7U4KgxS7QSlnMsKm2b1eTWEVvPnwurg
W7Jxjs079i5YW9NTAQWkDfP5XDvnG0hO//voU/aJ5yl6ceAuXhxZaQwdMxWuS21pnYqVHmTBuCQf
xSGel5tuThtUNaEbdR+f6s3NB9JU1bs4xVDiwdMVzscIG5dxUODzhg3XGmCU4jmM1U99P5aekPVJ
G7s5CAdzUwL2PxQjyALVjfbgtZYuCpqTDCve5bD7uUhKMiITB7zVBs+MejbOo2VzwnPwyQmi1f81
cxeB2nU3LeSvkcowLv6BLRRW/lL8mZCeMRLrzdF51Z+HmTrq6DYs8p2xHFfDgzp0+wjEo3m+qAP7
pPvMpxsRkECsjNlwX75aS7lv99UBHC25cG5dGn8fYhhI6Q7eJGgCT4H8e2BNRhbGHUr3SKkHB9ye
WR/EPnvCj3mZmPn50Yb7+1u3mhzgbyXXf54gl/vh6+CX5011ZMihhoY0MX9zlw2kqFb9wb13FuVc
LLJN+mm3AYdk+QbpVpCfJ/RSeGec6cK6UfC49gYF5gtaGC6uGchnX5wLptIwbVt8pGzbP8uVeOvQ
KdnFB32v7cQZ1ie2T+Z0mwfFolr+fCb/jjr4BHjCoygGaOtfDolWmMm4yVp8AjEzo8TPwlsPp1sj
XCaOegV7nLxrjhTe05C7Dlh9S9fm6gJCswJ9ZPRNgAC5OF1w3KOjVKpBf4182ge5orNxlZy0WTgf
5obP3oxP6pW+G9xy/7n2fkIRCXnVNDzkZi+2MKQyBFyxMXK2Lc7uvN9w31ikd9KDTdxNY4hrdfhv
o13sWUoTUicjRgsfms/uMfbTIJ6TY7RqP8dZNY/Xt14eV5KsbwNeLGwlM1Xl04C5PsyrIva9zMr/
1RIHlAl7ktSx6WRLdlmOU25idpqIyHFgJe69fTFGgZ78h32OwiUknilEylH//R5qDNCEZDI2zbFN
U1+rCtC5biXaV7/O1zEuvo7NmZXgkd1A7Ct5S39bfseCxAJnzTM90Mh8nS+E4928Vq99IwhLQRQY
ncOp+/p9atrgRLyCWsuxkd3ejqpT68YgYKv431MgB94n/xvo8vFkDKQcQy0mRwHPhLGyPNLcUIaZ
YsFlTEYUmg6ygeryZSA0aV2NsPZtjqN4cVwSKFipjxR0s/IWAvtaVPo60nQ1fSmXto2E4SBs7o81
b3eurPdmov5DS8N24FZkwJoGTk+XKsRmZmsJ67HnLAsGsOTdAfnNHH//HMCnu+GvJYPLrT0lwjZg
lt8n0tQlaDsmTujAiDdGjxlxffRrZ9EA8Gt6a9muyTxiTi4KvgCoTR/q+3AjzzRaNGw8JnYLeb5E
LxYwnXZ9A0pLvoL/Gf5bna/oWLkzSIJunE4/St5mfl6SmTFW91rRLEZhvrcZZGpk2+/wrpglllV5
gBCvC6NF6JR41TAOp3NSYKf9vF5/n5bvefxFREOrTFpydORxGKG9Jvi2NKKgp7e0Xa7uZFjGm9Nz
YXKG+75OROZGBJgjPZYuyLfhOY5gJdDPRBjNfp6P8wfY/NcOwAjQ/qOQ+r18CA8VcLZajW3mZDEo
jn32CKvMhczadeKymWFFnxLuWd7owB4p0QWI86j+RrVaRlyCTFmukZYurJHs0EfOPVoOB7CP8Tw0
3KAD7livtQMDglo4ZOXyYZGZAqxhRpcgzq+HHuTHMI4eUtYv3XoMJKv2vND8roXyZ8P2pcMo2Jb5
XQ6QkK31lpdm81KhW111+Xrg0YwxBgIkj+7tjnfbNrFWmgKuqEvJSljVLKn0O9Y5r6wgS+oMgeDi
ZKWQtLfT8bfs9Ke+oOjg2QF3hrkT2x2Mxfkdh2Kxx1p73icwCuM685mKdtHg/BqG8uR0WushK8HL
HM7nKLm7aq4gZVNQ90y0/lc1MUgyLYGrutR3vcg/tapqwXfH+1oaIKvj7+ij9gB1ZNAR2MZRJOB9
s9FKY8VypI9Q7bEhsUd04O0BlYLggNLydZw5oV9S9T4OQAcCBAKtTgGiqtuowQtdMwmYlr4DBtnP
h5y9oEu1NSO99Iq8F54ej7MhQYqs4SPlBYXeeHyCdMmhGsWultEeRYYANl8WnB5AaMlj6Jm2EfJ2
nYB4WqEJ1amD27e7otXf2iRbAQG3Q0B3PNTlSdDn+msOqdYY6E9QgzWwp2EFqkvTU4ajPKjN7MeC
GcEIs8EZLYrMZ70rvDhkQFsbUNdPHI8J7SEt6tzTi/Le1IgAo9QpPV2Ws1zYT5pynohmMa8u+3OP
WvYSUKVVmoS+KynUzBQIxy4/GUWxsgocTieiq171z73d3cdpvNDq7kOw8pW7/TktO+Ixp984RQ9V
aufT7NItKUoVxGAnhwRWjPkE0dWw1XMqVrnsXrE11wL2Il6pQdzITUBsFib4VS1YUEafnImR7myC
AoIl88RHlu7ldnXKKqgXNKI76yMcptLO3mddsSRG95Lb4i3tWeuNtn3XuRoMEq3uPZK65lHVaR70
9B901WzjTLsfeudQ9CCoGaMFbZu2+TUW0PFrtW0ZapuhLPEUb03TS0no+GC63DscLCmMP0fVYYd+
6NnQksYzHe21qaHAlKlfENibh6wpfFWj5qYsCxqSlXUHaRsvdygqR0XxTHPmQIdZDDNKjc6X1dSz
bcEJHwx3DCwOHHZn9rVfKnIYXfYLMk6thxJO7VFBd7wTrj/A2SAQSnVzaTcRHFsF2AiGfu+aHH5N
MYFNd2sfLUdbKVnD2EHTITJQtnMSdadENT4ef+tUqFWRmgfUhd5xraBxUicvkDlcCKt7SLT0AYcC
qAWQN7zWHqTXjKgWJl37EKX4HP1IimDI0oeI9efCkdu+Sxd2rja6LIZt3nLoQgNt4zedvAOvLfH1
gTxnrjpmOpSawiw6xpaigazbx9YqDL8ch9wLQ4lQVIR+HjZL2IKcw4TvWGzBVdD067TY93k9LtI+
XRuwpoclEGhTo/lWtuZK0mRh1/wB9j33Y5zNaZTXPszs8ebgEC6qaucOFuPhikA+APu9912olAgl
7iBK2fpUQvghlMXS0ZpXGPVaXkx6viRc6EHrVmcKaZKhT05t5yBGEitccVFuY5lzWFnUv6kO/HfS
Vh0s1bRFOxigVroW9KMJOVaReIBQN1pTrdnMChdFbVZoUBSPqsGr4yJbkzYKvTR1E4/VueGFmv6r
qrpg0DOYWed5E1SCnCI+Ppup5mem/pzCVXDp9mD523ZW+9VgfpA4in3LrSuf5MmWk6qE9ouu5rAN
iOZEtKaXIRWa2646aEW1NUrI+GZQFYRijfUkQpgQOpUbzWwVLWWCXkJuWdDNaijUyg3nWPXVKiH9
Y8pxLRMWrdwBGAP00/tlC1qenyXjmtL8GHfQVGZRvbcK8w4TbH203Gd6n3+EoR1oiZWjBzig0075
hzFofMHj2PFkeKpKuYnaIocMdTOsbPjfuRXpg4TGudenI3tDmSJeaw4Ezzq4AXkgmwfKsSg04k01
E539gYvY8CqkqpD8KF9qzlCt61Ppxcj953mji4UZ2ppHaoRu2+l+lRrd59L+VcYQliOigbxCnndz
Tt0FU/2KqHr0C1l+ZhWjCycTv11XPOl1+sA61nvIie+T0DjkSTVv0Lnw7a5+hO7SRyT60RtSnEJS
uw1syIcX2moW5jgslYSkyEBiteBSPegc4YClUDSQFfRuCMRJGO3DwCVy2ef9S2r2m6jUDU+w8VHZ
LA4y2wjnSnN+c2m9tihSgwgpNoK6wzPitTvnttXPTbN+ZbV7FztRgsGwiS07gtMGeLiQduEQJKsd
yBdlPMv9rO1C8CtxPMre3LkFzoDWQpaKVgjXjurvI7PcZAzqEjGxXoeaIEjq9ivvQeGqIn4vxhI2
bRkkM8oiEzhtw2pM1DljBN4Aau3E/bNu1VsKMfzQ7HeJBVWdbtoUugFBoqZE6BTdg8WqbTRkb1Ir
+p0DKTufjcULI82ukdVvk/TEV0U77PUi4rPQZpsyIwsZixgCG8WijsN7imA+A0Bz0k2Bsg2zKkj7
qOQ+Es0iEvI+htVxYBYW8XVH7gu92sZU7IpGHOkYrTgbIOpEem1RhJT6kRnmWIZYztHAe4TsMkSO
3FT3TTOCGLCBMjZ1zg0v3XmldxuYsD7ECUXSXI/uHPD8ta0nADD1yXviDEvo4y7yKPuMqL6WYzG3
zTbymrS9b6Gkw3W0AvKhWHMVKq+yNA9spmWe60GUZocu58siyg+DHa7loBYxgddAnxGwtSP1RsIh
GC2ORFLbGcrJgCoK75Gfbtx4fMuSdhs3xapD3jFQ4XotixFCu1ciw03eafOCDZUfGcauorgSC6t/
U3q+gDrxjHTDEvxUaOVAaSdOg7otAzqwIIuSuVsaRynYLgVqMp3EEG1bzmHZR2AgGa8MHVs0Mat+
k1iV3FkdbvLWZnPdCtdOSJ+rzNlKaA9Zob3H/bzJK/ncUemDe7QsozEPJK0WmS12XW0da6mgKm3o
L4k2bnQN+ASZInA2rQEVk0YdBtaae3ShgK+TjocaUOLFjWN6vDibVD/I1jprujGnlD5KGNLaKcW2
UONW9SrEAyw+gWOM9VcrW4XrEoaekPha6sOIeCGspWaihsOizzbK/2Ra/cyFDmRZqpWMy9zjLNwb
tHlIbd2HDdapsyG62NK11Y+Nr8nmvdLyudS7DMcMxImqVnNtTHfQlYS4E8/BLW3TXZmGd0WDWrdV
lluwNJ8MTgowmPJ7UfbzyRcFkU4MnmEPq1pvdqkFjSaTNuj2ZPzZsqttW5a2Z1nlqlHoXKo0PqQ1
mVdMG32eFgcjCTd10r+gebJXcKsI8O5VHnfUE9xd3upMQPohOqmsfqqE6NGodvRF2Da70tUfB8E2
rO5hTNXmS1s0yzapFqPmoig9yl1Ewt8g3t0nurzX0v4BeiUzRJFDGbMNnaw6UrxceMZneMDtXBVD
jGdo3pLSEB5lxUaQ/jdSjN96b51Hi82Lgt+VNZ+3qXiJpQLDXsADC75fPv7tqa7ZOk+sN2swDoaR
zwybb2gpzjV1X2yrOFlFyANhJjNhAiuk1flMyfHTzcxPFcNhI2alVzdyluTdvszDeR2rJbhUaNSF
kM9pYqjLxMO+E0BWG/F9bKsVXiHw94zLZqY341ZzyRy+2LPphktivqIZXSiVGP6o8Y2Vs+WYsQyC
I/WZRGg0ohgQ2AWUkyaPIC/n7oFWajs45kccDetcxht4JceebhfLEYqD1IVgZZhV7zHXOi/T7UM2
Rh0uqTb2Qsd5g0cw7NUU0rlUZpvSSRZVx54bVoMZWNsrg+GLZiMzkfuRGRqSd45VwaakjGKvoHoZ
/PyovV5K+/KmvSjPyEYbVZGl9OjChU8u22dzjWeVr/nQRLD1E0c1ni5v9SOuvtm/DHpRSoGys1OG
rWyOqQWVMy1ZEPdhxDOK1Ld611dwIzYIGf/vyW5eINDLCnTVnqM6YC7yO2Nprbr5sM3Wt+rif9c6
gNKk4MaiYmMDi3hR9MyLJgP1DZmwULhlyXRzAbuRnX7+WNdKadCwRetCn5rj9uWyJSOU/TJHHXs9
JHjWW4nXieJGmeNamevLIJdGqTBw7ULudpP3p5b7Q9jkftzWvd/UiFzQCFzxWN0oRl5dPUBQJ9Ig
kKJ/9C+/lAhJWhuugFToMWvDF4MVM9Ooz26V/Hv52wFJ1oUSD+y5AUj/XinSygL9n5iMxwoYQ1IW
Qdnj5Sm4//NXuobQ+DbORXWaJKaMtbgfjzCdxWU+brRUe4zG5qNrlK+3xcOoGQEEuO5h3NzOpeKP
WYbmSStvLOsfsPhFverbD7mowGmldArAEuDIy7M9i6pFx21IbRQD6r0NazzH6H4pmj7CUTTFC91+
VIQ9Rxl1kHPRX1FBW0/a3TJ1ob7bu8NSFOMddaTwUeB/y1W9QPs2uvGjr/V5YPEHc9sJ6wovnYtN
niaWbZddCevRZ/OTbaOZ5pN767k5TtiWW+f2SniAwvvkCg8aMBz5LoqsTc7yUB/gcxp2xlbqn6nC
S6J+kqjrKBEvOIWK/fD58/64coqdiY8L8pFtGujRf9+GmVXU8P8j8MPCazaEwI1pPvw8wh/g3eWH
R/8FZf2J4wOM+vchUAtnbVljDa0oE0GloBuXhCgHasWYBqWtXL8sKuqlSF6YIu9tla7Mrlk5Nd4T
lramBLKlFgD8sy417gFL0e+1Oo18nNNZXfEFswr8eY/qpA7Xn1vH59r6wMsF7RV0SynUDL7/eJ0R
E0wkGO1gh8K4Ekox1ak4qCUkogfhddvuXN9DpYfe/bxo125Cx7Fgzg3iHmxcLylhvZ03ZWUgWWl7
Z1lyTUEHU581UA8OcG4emBBPQ2j4ndCCqCAnvPJ3tjRbD3TDRwn52n8un6NRh0iFft20EJdB0SZd
QfIcBsmpyNYoqZwNUh1MiO38PO0rsRcgUayyA3dsINemP/8Se7u4BmC5cYdjnA8IVrumEnOt+/eL
y3GZBSgMNIMIeBPfB0lI5aaNbg9HLbTmFVIfObY34sa1XQOawaTuDvQFfFe+D6GqkkGMYhKm7CDM
mcPgIBmiW1Y518CF+CYm2jI4v5jHxdlFPmk3hQ5F5OQRSrRHYytOfJ0vwqV5gCbzmZytp2HzHyQx
vg16kaLlNE0U5KZhQgimDEQYR4XSCVCpWnfjCFzdC9MNjPcUkplLkm7UDIw6HLYkOUTaRYtCIS5K
PPz+fWeDFQTeIeQI8KEu29CaUQA1jBLjUXMPtlg25LMwbvGa/54Kmk8WzjFa3aaNxuD37aCl6ETU
sVYd7ULe5Wl5qJ36fuzkDUDJjWEu00s5GNyCdj/UMMSxaw9R+qr4+88H9O9c+dtMLnFFscVzDrmF
STsS2rPcG7p6qTLp51E6+3mkv4/Q95Ho9zVTbZn32ggLDfjveI54tauHnwe4PhUkyBM0wLTsaTW/
xBrRupEA8RHCkZC9JVLzUtRT67QLuvHGTr6CU8FcHJg/Tx1hKA9cDkVrt4rGpD4Og2+d9DmZsSX7
pf+Cn++GvY5+tu8gwzgv/Wxh/pc98QUweRHs7MESlhLQc+iMk9W9DPLMyPPPC3klDmF6X8a4+FR6
EuagqgLCaO66T/JoPQ7GPHl1VuRYfsq32giae/kR9151I8pOy/Y9sfg+7sXdXMWhjK0JOklM1Kqy
h2xIF7E7+3l2V7fJFwDotE+/bJOqbztUuTBIp79EKvFQLkCT7xSKG0D7a5NBUwT5BNq5ln1JX2Bt
hfa6Y8hjn2uzIXs0eRo0lXVjNrdGuZhNXDVxmnamPCZh6cWJFjjsE74IN7Kma2sGSgKh4ABNXlYX
8Y6XYQ+IQC6PQNT6ffpSJxCuly89sNE/f5xrQQLJEXISgmGQL33/OEmM2npCYnnMbWuRsnKN4vQ/
pyTY2YYOD1Rcs0DqXcylzNArzOJSHnU00XQj95wWXZH6lunNlYTv2ziX7HRhUtlASR124nP7ufyd
BXFgBe2MzvPf0uNB4d+i5Fw9tnjXWLhjccn+xQ7j2WhiyXArTSaFJRwKl6g09n46d32gQtfU9MMN
5NR3t+otVxw6MVXXmozaJzu6S4OfyJZxhYZPjcoBPQ2crktQxfTWerK5Oe8pwPZU01ECKmMvSeiN
aHV1y3wZ/OIE5IMA0HqYZq3HWzx1IeuQPvy8K6+uLJgsNhR28aRCzP++LaueVE0YJdUR6t5R5fcg
GOZL46mCx9VereN9Vnv5S//K79l/2Ky2g0Ep4BN/swpV51p9E7nlUbZQRJtzSOlkt3bqtQV0mIE3
Eao+ULO5OHOVmakBhc7y6FDcWxx18Ny9da6vvBlBMQWgE4hppiOFnuLYl6hLaReajerKY7yFDtGh
emtQ1/eTGVqwJ2iJtjN9YZ71hdjWW/ROt9YynmUL/RZ6e8plLy+Yr79iinNffkWCg59VyESOcIh2
dvE5PSbLYq4/aXfxL4o+5bu7SJfjQ3JfL/Mbd9uVoZEpmLgNsBDuX2pFaE1LGCYJoHsgC+4BD1Fi
J9kAeNQFDMtQvA6KkubwTLtlBG9Mt+bFpL+NfHGbm3rBXCj4NUe7bvY6rx9cYQMWAu9SJdZAhW6L
Miq9bsjXPUeF1Ea/1bdyJ5CyEzOdhSghEMU8w61TWGpAIL7KzLs4I5ZvhOCo1MqCNV/1gI8LTa7x
AXgF6Yd1+WzXFhgzGQkcq4w8WE89F0S9KMPufd4Ot+SDryDa4LGF6g3emtD3/Usdpx1jJ4kcFEnJ
YkIOw+DhA8L6S+cYv3dtMGnXsAWe97/RvA6SF+tX87t/0F5uwtGvfucvP+NitVOegVwPQW6UhHG/
JHwF0bc9sOhBPzdw3wQ0Akw/DrhvenRebd3PVPpW4wPsETTUa0w/XWc32ZrXLqNvi3ORWfGydoCT
wa+ahIsAjPDD41j7HPeC40V+de92nnb+OWi6V5IGHSUoPP2BnZxKRd8PGxTwG9fJmTpaDSqToQZn
QKeASQF3Ud8xG/Ybkvz7senXWWK924L3QB0MFOj1HlVE+KabAm3k0kRzimX5g9VEzCuF82p0OvEU
OqheW+tboOG2uRLVnMcwmIGFsrvmw/gcjvkqs8baSzlZjzZY9KSB3xwaWl7XACoGrAfAvVTNTcC7
TKU/aE19qOv+sStx9GP+2Q/kcXAh1Z878HvW5Bh5BuRwJemtANL/+tq22TsT8lXH5kLP61cPrwee
ag4AYBEwkMSYKyu7lxVvvF6rSo/0KfArgFqhLGt4xaAlOBwV8SW82jxa2G8yGg6aKYFwQ2N+UBEw
RhWqRFE8mieStCVYhRHKQdC/g0pcni/KuNpqgxnB405FqwyQ+qCPNO2A8taEqBgYPGz61xJonCC1
ws3AY9OXUTb4BteRG2T2m4bKDTCNcRVIC+6xeVgXQSWjQ9aRxc974UrZFW/yid7HCGxrcZN+3wuF
CfVQe+ot1LP6cTIR1/bcR1s/GM70JlnmSk6MwdDDQPUTGPE/jJEvUX6QjJLe1NEXJG7gSoUlP8AL
7ucpXdvdMKoFWBeVVmpcziiLdLuHIHZzJKWzZlXzkhr8PdFjOKGCUf4fxgLnCOhgXM/m5Vhc57E7
dIjguWbPefoook2DsNxURvDzQFdSgQng/L+BpuD2ZeXq3iKFiDAQsGW+A2ehOrrhcHnt23wd4SL7
lhLlYhiPgPmgL91iXeRL2dxQibz6ZUDRcmzkTCgDXQzRCL0Zst7GXnOhddgm+7Z7UNZec//Tav3/
gS4z/JoOY8VN3DiF0czrKvSTqDn9/EGuLhduNWwwFB5RbP/+QfigDbyOp54cYAxuAlyGuc7TW5Ea
/5OLBIEiOXMYYGo4MpfEA1QALbtMCnUcoMgaWFI/hb1ctaa1cs3y11BWq1SyU6GJp58nB+TLzyNf
MhE6EdmwXcwVaNz9hrktXfbS/qDAM5cMmrZaY+7sNF7hCbFJMkRsmH+d+CgKzx4bDrsj0L77FHL0
dMi7dTyWxLMi9tuk3bgymn5fDGwvXaOcF1l4bBtheyZrFzhIMKCpx0NYs2yTI612S/T9o+Ydj5wM
qE2Mzps1j8Goy+Xwbpr6poCkke9oTuUBqud4kLoEnqYH3otm92zIYc4TFx8uPGs8u8SxgRwz3MaY
+ITp4kvcqXAWkeGDDSVa9nWyydMWsLYaxjOoBr+BFfvuxmRXh1bmAY5w7tWwQOd1ASTfMenCfdr3
694Z15YgoK9psJ7K7AfHjN+zkpxVbVuzLhoeWt7fS1psSDqBRvlw0rRuZsax8KrGXAI6ia5Dd3AG
8abX4SKys1NikGfoD42+1SncATKZp7q9azVjy3O1rnM1Z3Z+znRgLUWXPrZQAUZ+6r4DY75sO1wn
ANe0s0yLYUDkaEfo6p7DXHy0bQ8wo1G82FR76MAwnmWjs2EKdkhjOWNpNrNEzHAFAm7WJMUhGcOX
nipYhHV3DheLOC9XitJVWKBF04/VCLeBSG2JweuZOwBIllfoo4nKOOUjkBFREz0okBFIl854SeFE
BPVGIHboXINGMWDM3UyVSQ14NDKszngeCjlPUzb6Nh3XKil/cSAnjSb+aOFa6jToejeW/WHEoBJS
uqgAT/FdyKw7pUsm06bBayIbYOSanhTL3mjfnfvMORIXvwnyujtNjQH82WJ/JMDFhVW/NAVfChOO
TVronGjJ7203ei5s61w24qW0nfe0ypASWu4qHsFUTOSRw2/M1wQBvre1e2A/qk8YcACGye7rpmQ7
1QBdbFbOL5rxV6WN8GxlEbz5QnAbyw4MOb13cekPH65TnkHc3uUuPJy6cG1kBGodsMnC1f8uTP7k
kgR+rNXCNLMPIbjuwzJwMQhnnw1M7ruigYFd1rxJle3ixFgIZm4NeBgCCw5byMImn8pwV8DE/ka5
C6ojok7XmpTzIjFDn0LRzu9g+sWaYWH340okANaJ3Df76pcYunujKctAT+Hj1XKtD5gDz1bDfohF
+aukzYdNgQVm3cLRhzMPTeIXLhKXNLWfKpn+jt0EANLq0TS0jWOMZ6PoYY2lh2sEBTCntE07tIua
1s9xOKa+STibc6v6SPBU8nXhKsgxWg+tm6YgVMAaUeK3BxWFmx3McI25BN8naGLyAtvzYhGFnfJr
B5Z0qPwP25AO2drm5BXBRsKJgVlgHZUvIO+mgRmZWYCm1wRwFNCCyNznn4PmldsNPTsLexgdZde4
7CmTAsXGeBhLEOAeCmdNIhiYkS3vkhs5x183D4iQBsOLHdBlSMpc0qyJFkvXynJxjOEw5ClSHMYC
tJRurO9/ntC1gaAVgjYy2JcOvbSRxxfIR9rT4hibH4O77SYBG/v15zH+pHzfrjjoF6HpD5VqiJIw
1Be/36NFiZTD5HlxtA89QjzqD2JvCw8YdCCSgPadVT6gxduSnsJnLz9b7yGeRRMk4N+Jpvgl6HOh
Czz1Eq0/r/UvKZbFYBCtTCNDIQTsmCVfWytAk5pg0psJ/fFGxePK4sJIa+o4M+Te7JKubpaWaNxG
4h4ZxCZJ64WJ6n2kk39tSmBSX4eZ7vkvk1JKdE1Y1/nRKOS67KujqPMlTLxuZHbXZvOnXw2KJEPx
dvrzL8MAdJjnQ1hnRwN4X0/RMvQzO3oSKYhKP2+Yv04ZlAVME3Ae/Y+y3OXbtaMAwIPtzv8PZ9/V
3LiObvtXpvY754IEmE6dOQ+iRGXJklO7X1hutxtMIEgwgfz1d1F737Pbalfrzryo7HIAA8IXVoAn
rhNkrIU0BQ7TGgsaZKLfD/XJTTkMAihoSUB33L2urSc07l3QqbO73H7qpnPRv89usst+uR8LFXUk
4ZP1ESrD1/dj+IPfEQeBVtFuWJbNInX0rLOR/vtUSTTfCNIuJHqQ/rteZ9lgF3BNTVD9qN4cOeHa
0RLrbukwT1Hvh9WMu4HuNpQGoMMA3YOreQCvv64xahfWSv6raz9FBgoZ/Nx13ySCmd+/nc9q2xa4
eOTCygWK52qsClw3wQRafVAV2JkrY/FmL82F2t9iaH+C6wKk5qeBplf40+RuwOfJ4eKOgXbZWZKF
2GTLKUMmzWJ4UMGwvSUZ8MvEw1MExcGfSLr0V8Ca3eZSEyNSSJObwDJgNanIzMzjG0/wsxjfxgkC
tRXkFr8grvIWjqw29xWQ8yhgi+TFlvWNLOmz2Y0kycEW5E8yFFe7u9/2hT32HSRXEBIV9sKE3plV
zBLthL+fDTcGukyWn96RB0BzJvNeQdoKrC7zq4V4w69+oIA+//1An81wvBcUSxCPYFe4uiNRmMr2
tUIfDOcwCq7iLAeGYhAkq/FHR6gSVTdG/Gw2OB4D+gSdN2B1rkaEm0Kaqz5XwOtb61rWOxfCbmZD
bjxB+tkjdNFIxKui6KFf46+oqL2OjhptUc94S1uHhqPkKEIa9WOeqreBj6+VmWyALDv1lvds0WjT
UONbZw4bB4KlPUzDYUEDiVw3Xg4mCnztq9c24ZiYoRR8n3M+t2D/6wEKPyOq3I2k36tMLbk5LOKI
vsEM2pqnlgMXXCdOQzo4K5pK4AGhJHqj5P/LI50Okb93dnqFDtYDnE4LRTJUU44gwVD9CgHK38+T
X57mZQhshWgq4LhyrnYnSTsJ/+whu2vJ10r7i55+88Srw27pON8aZ/r5TxOfK0OQOMGtjLoIWisN
SPtijNE8tm9Eg7cGuip4UK79NGpwQ7EF3KoPVPxppHflLdDTZ6/Gsdikfgt5cnK9qwvlsUowJ72r
5A8T7Hqz3SmQi/7tl+OawBpO5hQWJvtVARxHF48kRB3uYDY5c8pHXvFZHMOOmBmL/2Qk6PaDxueg
SnT11FAJQ7Eh8lFhJu4cWdJS1xKJDBCO8On8D4ZCYdj2EU0CQ3s1VC0Ep5x6Keqe9qtjNiBtjt5z
Ift7l91EKX52doBtAtgB6gr0l9iINplhtRX2Wyu10EsBSSK+led81hpBkRjCSrilSXrmagmlri8a
naJP32+KtR02R7rtgOSv5s0CxMyzejRffv8EPz3pgQuZerrQsPpFywmJnYqMEmgKtvSWIGyG3epN
B3oxzIsNv5lxfPoM0Xad1J5he3ndu+4bHhdu41R3Plu0LZvJaLwxzz8ZASsJYDgTuSJwtVfz3OwU
/I8ZEDWCbarkUNx8R5dk8yrg+zCCdbX92DTJ6hQjpOtuLs79UvJAtsizZ1B9trL5+JzAdWYFUdzQ
WAKGsOTtDJXC+8idgYINJh6oaC/i2+/f4y97CBjOP982/XhRkrj5WBbTbQPPmDN/6UNDAfTNGwvu
M/ABevMeMSdw66+mHFGcaQB0cWLG5bhW/ZCCVfDQD69NlcGwfSIcnhVYYWN71pWeSTit9Kiz5d4W
HKMgKuN/H9f04XKm2fDTUUA1kwiTsSbHeJfGoWmuMn2jSfDZhPr5jq+WJAopruZ9gwUCaqwHIp5b
3hhhimauJ9TPI1ydZ6byRW/6GAEfe2cAg7fkb3km34bc3w0UxGhbzXR7C2rxiXwc1PKYD57xFHJb
17tnPADtnkBG8aJp29w1x/oRp2izdRd8pwNjqZYSvvTPlTe7mV9Mq/D6luGqPcFvPYbd+2q6MnuE
563gColMs4ZqAGjyC2dWryFnyea3Rvvk+U46NigdAS2DFOMqmmzb0gcjzaruZCG+6AKFvPiH1SRz
BknEuPZQaK4WJrigv1+Rn8wbCE9BEtBHfeVXtAzkk4hDi7K6y/sxLD2Ui3N+YzV+sug/DHHVIRMe
2PFFVVR3Ld+Xzte43dFbCM/PFjzapNOBBG1F9oubEUfNWsKwBWijTbOOwQA9gjl6TPY1RNCGnbXr
761mho79rSDvAlu9miIfBr5aFa5K82K0czy/XXxHntxVomd2CYoMeLmLdo0iKNv2z80tNPUnyc6H
Ya9CCoOAJWLLDJPFfrEU0CH1kULSlNKwl+PyP5giPz3bq/dXVFC3yFlaQQiNbzwBMi3UEn4/xGdT
xARLDwkpkO6/1FpglCcNngIs5oN9E9npBgSnR0r+fZt0lCSAyUSX0wHh5zqENVkECRvJqruSpSsI
vEKd56Zi7q9bBtbRRHBE9Arc0tU+XCtAtkFMqe56Fe2SQW17oKkZ9GQbr4Tkzevvn9tnq9eE9hnU
Pd2pune1QZHOhsnkgKU1KdY2+lXJx98P8EtuYeGJTcpxKLbhLVynuCAuW31c8OquRg+ggJxFYaDA
Mpqz2Hj/D0aa0KVA/6KKfk11MCqHGECgl0hyocYaPUTuk+8c8iS5MdU+w1XYCLumshEYNs71JHCr
ukw7PkqAnsShX+b3/pnc0RPdeCFZMf/GcJ/MbB8pBr3MB7QEruaD35syVy0DiI/EOz8drMCgBACm
8s+s9v+86f/i7/Luzy2n/p//xvdvshwgAwbHkY/f/s8+eVOylj+a/57+7H9/7eq3juV7cd+o9/dm
/1pe/+aHP8T//2v8+Wvz+uGbRdEkzXBq39Vwfq/Bpb0MgiudfvP/94f/gJch/svDUL7/64832RbN
9N94Ios//vrR+vu//oAj108zafr/f/3w8Crwd+vmNR9++f3317rBn3r/xBsGVQehIOoziLf/+Ef/
Pv3E+SdsYkA8dfBe4O4E+u4f/yikauJ//cHcf6JyCRi6ZWIVT2K9f/yjlu30I2r/E4Bd1A2g/ubj
lfrsj/933x/e0N9v7B9FK+4gZNXU09V82Ctc0GHQKUJr5SKsjYTqKgmQNnzbGyCuZ6OkPnrfL5CR
iGYZ7zW8TZEYQqplp1z6wEgIursMSgHroRyaMW7Lnj3SB1bb3ys2Lseev9dVeqsMeX2BF1A59rKp
PIguEKr7uIGf4ta056iOJ3SYeU5XzlJmpbA+88pVSsx8gy+sQFoGBCGgw7joonoTy/StLvL2PqnE
gN5lVoUuFNLmIhqAwWBjFHD8k7Us6x8/vfK/Hu3Pj/ISif19DLu4QCjIoj0EzwgX7865OqOg9403
aKPvPQIy/QKMxMsYD3ovnbpexqpt1ylXp6E0Rug5ec7zGBF7Ww8whWe9l4cel9bKjEmyGFsGGbOq
OMEKbsX6MV/Ithy+Kt6vrPIlqrV1ch27Pje0fOAltbdm63XQxoKq07Lxh28VAItx3kbruootZxnF
STGnUKg7evUXgoz6QVdpE7ok27ts8LZR6xhhRbmI50KpwHINe5EUlp4TaARuau3+gHIYRDVzCJtB
qtyRM4ONPfQg2nJW5WPYRL46NW3aLn7/PK8y/MvzBNMR8HSsHOz9129+NKzSbHqFlmxpHPs29WZZ
Vg5zXxo6zDw3nUEKZ51W0boZCnOXKPthiIt0lZpmHkRoo59cr/1y45qmw+zjO0bRHTwEDxEy4Fb2
VahVZcrskgKWubRi4PIoQ++KcXwq9dgc+oYYe8D2eD465y4rfwBm5AYq74avQpJn2QIA+fvLsa5W
L6Yc3OA8H1UJRMjgUV7t7KpI6rYTKeA0DYEjNjRH98JJ+7A3q0nRTb40mo13tBGkmyU9dGdKJppl
ogu21lFVvlheZ25plpobkdlrCbN6FGB9yE/JegbgzVtUMmfbQF8q8LiAk8eIeo5pZfG67RhAxmJw
Z0Be5tuCZkn4+3u7KrdMrx9dPIjSYlEhMQAg7OPCLyplZUDwt7O6Kp+Yp6x5aQ4t5Pb5NzmSQFPd
rQoonDx60SsUbLNtb7lWWNDGDYS01Y0z9GOw++fVIGibGJ4WErELJOqnbciHajv0v6BL2PkCDhJx
Zy4srNG7ISPijpkpaBKcrW88guvXi4hqgkKiD4wVgBbJVTo2dGOaYrORM1cWj4adYTOhFQ+KjmEp
NkM74i0y5BpJEs26qOju21H5obBoEib5FzvnYpdDUf9UMfOLZcbROjZHlCEQYwW/v9JLt/PndYEr
BTca6fFEJoEC9FUuUAwmvIIZ5C0Gmz7zDFCTSpt0b5rdS13AIw/KCkYNTZOSPgJXA8QrvGQBX4o2
aYuKNEkByapZv21H69mDmCH0VfJsXGQQzdhDKW3Tlp08EKHOXgfgcSzrjWr87KhL/eRrUh9sASm9
oTFBxoYu0Y1VBtzE1aqf2CNIwVF4xjE5Hdofp2ICh3udUSCFcpX5a8Nyl30Dhhgg48a2SSIIxQ0u
MFRWcV9DSXnnGRFICUX5DoVz6zT9TJeJvId0grGVroznnCbGAnqr6aJWDfJFSDwBFBrfQw/nvR2s
dOd2ozuPzWgMheo2RtJ5p9ZW3sI35JfIl8XKcNKvfdTXD53nLsdMb6Oc6EfQ9Iow3SkoHS6EO/gr
1kKb0IH2VRAhTdhUrlvci4geoiF3V3VkyZBaPc5NO8tWMaleLidX5nA9F9neEJHcSQ6Zmopl5rpr
C/og7L3pc/qY93XQERrvpQDW6LLHqQiYp2KE6lFt9lB6qvtu4zk9TqZStjPfist1pRWgUIP34BmF
H4KKACRd5dNnQqpFlwF3X1ayOWPXHI9pVK41uLyrEiq6qBVW8lC2BOgPa9ixDMQdmBiRcBxqlGBS
rVYQQLVmdR9DZbQAbH1QvT8jGHwNeEmE9v8RqDBIm/Ye8n/r7JsN3bcEG2JSZlC2UTkUEGjE1kDw
xIvWYemh6xK18BIiw26afNBUlAd0KwPfy+qHxnKhOxk5ZDdw4dShyYxy0yjDWjGDDcEIsOy2HKwv
hkOjrSViYwvwPCSbWASIna0gFjR9VCNaP0aEgEZD23ue+nquy4JAZVNsCvs7z/hXaTXwBgGddSuc
SM0qgN6aGRxUg64C7MpS7RHeIGSNYluEf2zRfRxBBIZAiDNr2LvsaPXSejwNirHhO0kQQBFpQG0u
H/G+8ZVErTGDPtqpATuw98UDci1oF142GNsUcQDQvDoVg1ut0P+1Z71tzROvMr9waL7NnEKNp4Y1
DK+8SgBiKyxA83y6djurD90G2mPGkH9XBVMnpJ4+xOOW/TTRc8nE0TfUKoroJFbcvaCgkoCr0iAf
JnW1Tduu3FXJ8K2Ex+F3UVSLPDP2l4Xg2R4/13wVA/i2rUk+LjWmcGOW3pxcAiHmJu7R4FAks4ze
XsnOfEwhgTu3NC8gXecJgBlJGHNwKfAKsxm2q36TycjeZj2iCq+RWJc+MCMVSZZO4Vk7l0ByqmAF
VKGUp1a+F40BglXsalMMd/lTcILck+FFdGXyGG0IKDduDad8Svwu3QH854SyipylJOMXHqtxo4ym
W+oc0zchCYdCrA3bQJ/b+DX3pSSDvXUQpPI+24npY4hpFmqVOjseQQqvYfb9ZWzSOM5OWF2FOdwk
SyOvITIsHWh40mEMo0y/o9NVvmTe5KlH3QkOV6A1Mn1FbBB9Ln81da23KZXOpveb92TS0Iu4IRcQ
AZZzKQ2414CEsrpEDOiCgJ09uuy+g6KVMGFXA3hyth9djZaSNZYhcyQ0QEWCHcWsraBTMTrBrXjI
OirudXLkjPszmnX29nIHvG3v/boNVeH1e2F0IN84xL1rM6jPTAYVTwWkQWcw59ELarVv6ejGs7qD
kkOGY2VfVuO2LWy1g8gWOpywSQ04xJDWERvqRQlPK7SeThQw6SUqmt84gJDPfjm8VDxZs1oNdy1s
T3ejUXZz6ADCvMePFxW0jqBoOB78iOQHoJZJiNZmOk8Skp55g9iz9eWqNvpxRYWOtn7jt6vojefa
WZcJPNlHR2yisiLbPIV9T9f1UNV3i3nXp/oIYeQkBMtkDiFOL4T8ZbyrSURnvbYLZF1m/3L5qhZx
/2QP3RczWefEHffQ2C0ObIij4M/j0StqZwWyibmI3SIJoXXbPbggHAZo6TyW4J2csfpeXHuAbYDV
2EuamDxMXasK0RuRK2hQOmDldNFWTR8uJDLmKiFlENmOCGGqNswsFwcT1d8Sm6EvUxrsPtbRgnXM
X2PZ2FsIQ9tbWlIAui4HfMY3zSiMDVKjYjkUNpT2coC9y1T7e5rE+azWRbI0m3JpAey6Jkn2AyS2
csNTuK6bCVymiYzqecabM1Shnyaw0pqnvbXhGbT5IGXJz6yyIfzYUvUUudm3qMZWDgm4AKLERdih
gLyOgSiZRaWK703DXRDgr+tMdg+Orp3QhiyjbW99SPuEMaPD18Q46rY/ROD2wRsMixzA1yXwMBDB
BdABapvxkl1yntgwAauYMi7fQYMq4STIEre/Q0FyYaZmfbBI0s95l3mrrvFWvmqzl0wYh97BAZzS
4kiQMyxLgx5s0qlTjBN17sK4ImxzACeZvR1gjbMoR7+c+1HnTbB2exv1WgToGeu5L/whTDdYEO1d
YhcgyiJwCj0iV6lX+Esw/pN5ZRfxBmjpPITg2Ia7DT2XyJMg5mh2iyGV/bIFzQrygasYND4767Ld
5aOntg6KBswXGefxElr/ekX9Mt6ZtMwCN5Xb0dPpHo7kkPPOEn8hbNXvN0Ua17ty+kDRPQs8V+vQ
7L36DMCQG8pmlaShMFQ8r6OOPkJow1sJGh3TtEFk51fmMmNCBx0Mlh4zEYx+zw9pMUBZTvrHPq27
Iy7QDeumHO/NODkqo1t1k64QFFC/9QieAm96RKC90IXjjtkurvxsp7Jkxmk8bisusrPdskXCSHxv
98DBQg5frmUKwh5EMRv0GMS+twEcyHCiP3gVOPhCAcydmqUxTwYoG0LrKF1nBArY9oDvKsgeK26/
xYUShwYK0yNt2X0NIsS87Ad1Gg3+WBUulJx9YZ7Lxu0XmTCzlXAKuNYULUMPAFrms7zSiPJsUJto
JrfW9G/R2TaDtG2aZa8hLV3b+AvQeivcXmIFNXbZQMdRu81STz5jQYeAhopzlBBooTXiqCIURCWt
p90m5SeRUMyDlD56WW8u8vKstZOdRuLetzwW80s20OUtfIY4dHCGvgQ0B8JTAaKYcQ6d1nTR6mp8
Eqa1hL7MMjmaUTd+7zxEU9JFx2lAwMuHEaQ2KKXJ6dZpwc/DVPDoWI5jwIsQ/lTOwUv94hiN3QPs
CZIF9MP5CiTm+s6iRy6hOYUy08Fxapx34GEsyghNprGLAhMVE7ivRX2IbDeatajdncc6MrD++mSZ
svGLl1bfPdcoQkv5mE2dbNJl5yiGHHScA81eL1SGpQsau/U45rpeNCJ51Lr9QrV/9vqieKin06iG
Qyl0S73aH84KmsrbJIHgs0VyMbNZZK1bCInfyCOsCTj0IUmaCv6ATIOzg44ehBI+phG+g/oFNQuk
0EmyIaNnLUWrmzOyPEj+GvorhRDnNja8TVVBkLXz6myBgLE+Xj547i4am/ETRC6/XR44uJR0U5WO
vUZbd5nm441ix5Rdfrxc4MdhrjP5ZmHXvq5nWX1F8sgDL6HSoB+iU8731phEq1q49V4m0YF1TnfI
vJJDknPQNyDQV15pqHwC2AG5IXxCncKFOMLHp+WVbuxbbgQl07LxYLeXxGHi8y5IzFYFJYF4MotB
XoABEN+miV8f3DaEbR9oCKHlS3/Xuea4aj2nnqECY83jIUYK6Sp5iNLEW/4+/71gwj48K8Axp1qM
D2gSrDmuL5ZHgnUN0CgzyG0gOM8cDZ1vaFbLbouOU7cdYYpQWRGdJw3vHjVkNPPRos9TlLPLChg/
uR24B5cgEltmPB97BhF4kem13wCi4Bk2mCPw9N30Zfd9svi4F3WNfKaLkjCuif2iXB+HJNRz4no0
YMQA1Mjvb/EKUTu9Dx/JLwPwBZVpOHddVYp7Q6daZN44u0SUkOOGW+FgoLDk+SCct7JoQCzHbDXc
ulqwwoAzL4nSG9i8X4qC01XYmBjoFHsMUltX3aYYbVymGHRXY2Was9ZIO6g2KghUdKl3Ul6Owsjl
cEjRNp8ZqGzPIwqLRBuKdDE0U7+Pg5Vj00iKGzPgl3LVdGFAsqJ5CIizB4G9j9N1BMXJKLCLzhQq
ZbtGmDtptcWB91Bq5zy5l2b+1kKiZWEUSTbPVcog55tBFtplfA8Hc3njSaGIf7V+AdZkEzvDgzkW
3to1CZHHsnDqyMSultbQIZPLP2sMfmANTTm3ddRv4MADvUZWkxe0Bt+ARO/AVBLtuvDzIhzAooYv
FNBoZbpprByIg7hux5lvt6tRG/PezotTkfbm3ofUd57brZrVIE+hOuc/TXL3WQsoORCiUByM5HtS
O9mm0t59Xan6CEiDOF5K4FA451oeUukPs+wSIdgGW1UetAsa0H4OaZylq8vKuCRakA2vkYZieYw8
/vZncenPmDjxzGSZJIY6QcvwBc/2nDcoy0oz6pFrwqqiwa0kCXvIHP94qTSosclPlvcFOlCXSA9U
mQb2FKX5wHsyLPKmR6A6pXjatL8pPXQzajf0MSmyO1mONahuPtlFXpfPoA5PzJodrOlDWsiq/8pF
uxieJCA0zlxkGosSHEFQm+GgECgA4edt4sCNFrCZN1b8qJGVvfcdaO6k8AWSYZFsJc+aY+dhOwEc
cp2PrVwPqS2e8dAZ8q8kI835civE8Fcd1Lc3gE/6S8g/0FkS2zDAonYJgxS/PNMu+pFHkKiO7Uiu
QQvNZ71PKsiHEZT5O9vBYePGIWwHolBALKhCWvTeUDMgmauhsihYwFJLLrTXi73y1dnJq+GVDSkS
l6T1nyPdgMmvhH7ofVXPTV00p0HMKWwXVhTl+wXlavjChxS8T21mIQGQF0QxzKFBg1LIp5jc9IoH
eK9857AqWsUZQbUI69tC4I+IAeLO+RQEtW7vBtLtd3QACojV3pbmcbV1+bkVhr5z0Y7eWTFp0OPx
1a5pWjbHktMBNWXgTwEAvFHFAxpBf04b1yAhrCzo41QH31VODtK/o+deGvtfM5kgIjPf/NKc1LcZ
2WkJ/5dR0H6joLqH1oTjrhmgTkU0Yhk7Q7+GjeWhsGt1SlDsUX7nBnSw2bxyJaZKTGGJ0JhYJCho
gwuo3iriWY/gMPLD/37XCJiUjSm0jQyoId3VQ4cEsdPuk1e3WBhQYk0GM11dBiGGBc1oSLBjog6n
rCb9AlSsd8egbpBFCd/amsL5ArX+HknvJmYjQk6Uiefl2BqhIjkLGZOvvjUW88RMjSVMMvQii0m/
jqvRAzzNHo8KqIv5n5vrKL1k4RL6nFFWbAcvXne9wXcCkc9MxX2OBWiKaX2aQW6P9qIrou7ZLvuD
zhjMW9MiDfrU+i7Q97uPc2TOZcNgQsT9Zd7k9r3oIpxevvm9SsFKTTJ24Ck+iEyewdrTO1tgJsJg
5BwZXb2GZyO6Vqbii8Qokx3csfbdNAVUn00OGAoBgOnEDx5t6q1bNAPMcJDlbZPICWSUjRvNWrIb
mfvy10yo3PYAAzQ/kDEiiQSa24WVedtyercR7Btoae+kD01UwAT2TeoJsPnwMWQ9Dcy0xeLhIweH
ARodLcmbc8zrLjAcwucj609QBJL7y0cNI4g9R7qMVmFurcHwSe6dIhDC6e71kLpIUFMN2QsEK4ZA
BZfWpb0sWv5DtK7eo4VorU0vtJF8BpfM3BvRfrkcy06DbaLX3tLpDJjAGGkdXq5ejOQhraRYXb4r
vEMW+UE6nZlRB5q4Fy2BG9BPngWR/JFZ88tWC83neoGOF1+PqNNtOrfPw9FB7dUDKILqAbEqMcG5
VPXmkh4LF5XWFvYTf+7W8QDx8oJWd3EjHPCmreVl8NrzjKWPtz2rKB13lAgYkqXbZIrPqtg7ETtl
G0B0AKACMnNVQhXQMdCAJBkbsW1FoFpRtfdIooKmEdVSo7k29wdnWCJgWxDOsgOrOyx3DjORsbEe
4dYhDsPovo6uG28VgWcLauzu3sIa2VPTcEKLgFE1DFW0zaMx2gKBbS5SDaeQPCrlOmawi2nsrA4o
aiRzq+YwhMnseg768rDKc23PFXiXoVEnwxzzOj0X0kUacglGLpH6VM2BIKRxlzZ0XKK9VL6ULva0
UbXOzNe62HoxX2a2xkqoIOE/axBToz9A74lJNxHi3GXl2sUGBpjboZXD14KhVjPodgVVfgIbNdj0
GF32SlDfXui6MJZ5mT3Z0GteeBn0Ewo3zZYVd/J5ga7qFiX34yVIivvUXCVWBS0PUPKZNY471rNs
yXDGhrwsvRO4vikEj/o3imz9JLnZLJSDRJvlOQ0iLyInCyXAsMsFNHHyNA8uGSYVJJv7aH7mg5e/
GYOCXZXUfHWpbNQ0buf+dHL6ZfvFcnr4q9qlmjcp7Z478oVX+qDrGD7bkGeZhEffYeQzdN0DfLia
VyMdD23xvSjRAiRVoeDnMG0StEIDnCVF/dIMA4IRsy7ulFsv7cLJArskaISNGspH4Kd9cVp6HlZp
paOzVYoyKHlijauhco6Xq2px31sTkgBQVc9CxQ21Q3Art6lV4pZ78uay3NvUtPe3NRI3WUOOxmu7
dtslhG9dKL4gXXcXtaP4/dDYINL53fhSpPwBYv1mVYgTG2i3RM+hCzw/8uYubNMWfreCE0fyTQz9
imCtnAYcxDgmyroK8+kcs/KuWYqqB0K6e4kyO3kmtF4PBI3IojfNrcG4u4LuGIpTUFSD2w/rNqaE
zgyp+tcRWyEKq2a8BM+K5MGIrkw9DChxm/Xp0tBhRbzOvWRT1V23Ir3MYEgBmEfQKIlwwq/QEOrZ
j7zL9o014pxHuzEUZcTNmQU9hT7v5c6xhDzUTirWiUV4u8ZyEJtLSqBiKNZIRMIhMATOPOEGnHim
3Y0TGQwwMHk0EKzOYlPHxyH31LFo2BZveNn3o3xOJI93PRYmZE0gI0CdITu3kf+s86x7GUQWBwxF
4QfL7auASv1oE9THWOXH97KMqlPlLA3jB8izOU5pBKRolrpzVtJ2MxLZr0xoCcwvJZM0f3Kdwph1
g1u+5CWsF8DnKjZNDcvbhRCQzLaH+A4uFGgCKTkGBva7dSfaeFWY2z63NCpZaI0JqfXMbXMQ16fN
pJ0urfUbFOryZ0PDhh7keA1aPt8r15APll1vDJjlvAgUoC/9N5MOfO6Mjty78KEPuN/16yJOsblk
LqfLrELxA8T4lxFBQ4goDe5jys2W6RTVlC1mFmmrG7hrgJ2ndvvPGS6yCWQSDF0yJF/QtrsqXlhM
ZDCwb+C3k0BVIgBtW09ZKgKsrGZr2EqixtWpdlwa5jBsHVj+Od5A19jJhu2+1nb7zUBR/GmE88Ks
d3toXQjBDn2sya53v5CUGcFQC/4KyvoCGhWmNsed7lRXQWANdn7ccUI+wHXMEyRZozQONynPaeaX
b3Or++sHyJEh62o2T201ciQgplg7cWTtWFsZYeMLdnQFQtGksTJ0HUQ1k3X+AMV/b9VXcfHQQ5J6
ReLAAE50RqfzwZw+UNYdFtp1s4XvoEOFnKc6DNLv7ixRQnycReW9I+Kvidu+R3Y2QT0QobKcVic6
xGTC94Sj0cj93x+JSIGyGki1hH1Rc4YdXB82rW8A4g0cR7Fm7eC+AbiXBnpoQ5o12RoOhSSo4Wvx
WLXQK8nyYQkjLTe4ZHW24fkrAk/NWQZKHbQn9JYmKltfqjYF7ggaN/5p9MduFTk1zL7d1nyQpuct
jQia87GkOEAwCf2ewIekQxWtcMSryOrocPkwaFzvQV+EQpaCr1+O2tXfjwddrFcPdJ/VZQewq3hX
ITxfC1Aess4fvtpe6qzFBERwOHSsYrmwm7J+8MGQuGNwonqzFVEz14rkSXa23loFqF1GC/U5CbzK
6lLKQ1cKlX69F3An3ZYNfR9KWBgMcfqW9TiiWmblR9fXUOef2kKohx/Q6ZsSb/0kBRykuF39WSMY
NXEOcdqepPD0ovdLMccqU7vIVWrjKr2y6a4D1etr3bls4eZZNGcDHH6iqnlwwTp6Kuzki629ck0k
msOTH9YMLO3/y9N5LbeNbG37ilCFHE4RGEVKlGRL9glKDgM0cuhGuvrvIb3//0RlefaesUWge603
0txZpEvkFv2HGhbvgjuc56YOyvDebnHUarHdKxPgqB7855+M1rh/6F5dqnWn59QvjEZBJSWYLJky
cOmtWrNd3ur2W1DQ+6MPQXn1FY1Yd6aMjTp2bY2CPbXC4ue6+a1xWjPailQdoRJ+LYssT7k5j8+b
ztEZNNu+tbUxoWOwvIG+byv4Lg0460c3qH1QtCj7+2lhD++jxqid3xNHZOgE/5uN10BX/xYqqt+s
GM2izu1UeeK5uP83BF2KJw7EC6aCvwRQzB+6K45NWx7/ccnlvM1vne9+bmJBzJUb/1WDpT+52YCe
Qq8PGuGLXtjonr6XSzCfy0zXDsP9V5Bc2mEjmo9wHEL4Mr32yQjJpx1ndnkNBv+gjL6kE3Qbz7oz
rTtHk84b0yxl1uXKodkOzm0Vi/XhyOFbJcXK9WY4e0dL30ot1T70Jf30Su0tyOvt5+BY50WU4ls6
l8ZJCDboodQP9Ds3763NqrsxZZBApDcvGmVZwTh825BO/dWht6dmJXPOgNHQpPD/Gq4WEXVwMVtX
vCzLGLxrQxxQtaFvVIglGLzUbtYKeBsgO0jbIn9Vhe4fSJqw43ULjohAwalR7CWakzmJOaxBSEqm
cXKDqj2UPqEns58aPHSrjC0AxNhKA7Ery8kF+a/93Vj0TYJeEMiu6r2wUpOFgOjwUGHUk8XM2GjZ
wbZH99RKz907tiCp7n6LV8Ouan4R3UQAkrZ+lvWI9M+dqQW8q0OHebn3v5Yvyhdu8oDTldcbB0oR
bOi3+8tGLn2wOcsLsITcB0F61kTx1S2DfCWqbHyiy/R1KCu1H0vlhUrXfDbNzVS7f5ft2I+SS40l
aeQduzx+JUzz0pPp9G+isJbevLbWMeP+iLYyCxK51vmL2rzspVo2aAWzhvC6fysse4DrbKajUWI+
K+UKSDzLd/v+nOja0oSUf6Ux+tGJHTfIDwyt/ctK13ZU6usxHzz53lrOr7UnIcql3/OmjzKhfYu0
cmk1bAHdcBzIRpzaEemFDhSRwjfjAz+A4xRXgavmRzqUnwSAZxcofQHnoejBHGvju5wTixCaDzPv
6ZRTfjIUqX/Na+HFC8Trewof3nXFt8fl/vjir1DcvXfhD5FfJo8KiDyrVaiJGsrIDD5YaKrj+hjg
XMsmwHFA+WBnYr8q5H3lvCSqh1VfjLxPpCdSMChhPDnAarFnz3pcWYbVU03JaWjSGz0EQRMJx0Cs
oC3jTVUbNVAphOtDjZO1b+aodRdG1Wi28vWVdKjilGtlKIPFP1VMbuFq51ikgix7NdaPITVttA8z
bm8fUY5bZE8IqNak0f0q8ZeS+C2xpAe/3KpnI9diY5ysExsHaURuy6vudyOjkQM5OFaU+Q5t+epp
hkfXdU85GMQfdopVu05ZRdiYjays6HLzCm4mn+w08CMCi8LJlxtp6OyXUzD+GLCYstX6/y2tUyaZ
o3fnAqkLPZ2t+4dgNYdrz1OJbsn2HZGbHpYXSmrFJ5dwE5MZmJ/Gpiw+bcfc2QWw/L157wEwLdlD
CrymEV4r/KF2Xr/086SiggVUW5R3S926/2ECeyRZ/9qTkhLneuHzTkjnNJUNCZHA6aperUQULn8V
uhpXzfC/lV1VJE1JwqZbj79GY0PvYbpav7OAimjpCYabXer/mZXoT3KZT4FTzlduJfnsIzrpg8y9
4M/9TqKNeZUCy/E2G+ZzTYELcZecLZG+1Gs8V46gWnSFfEe4vPu3n1fQdizVY2zPgRlPzhyciPZ6
mx5v8Mw8EyIIEzH3Lpa4utwuj1+hsOEVHKRzzqmJctnYPuh33RGCvu68MS128CfBJd/cVB6l4/S7
xbOsF3Q8+87MpgvUhHsNNvL5ncy8rkH5ad4HbYay7eg1+YfVpLeObICRK2JIDGEXN3Efhj1NlozP
zrdpllrcB07x+vgypqSC2rrx8vhO9q7NmT9+9nruxa0x5AlmTcliDlEUrbNj7P5935A38Dya6mc7
D5LJYfzgMsCqauoygCJGIM/e/IxeSXt+/KrvUy1emnyGWB3yfbqxONgUXr3NPmMBrdfbebgL4tZq
I0V41j7bqcmiWgotDTe7XC8uYcMlhbr6/W9rZk37mgX5v7ue9wiSYZEZFadu3HWzz/P9/6jCx43s
rrQFt9xQEJyP8aBPkTUty/pqVCT+kIWFqIh+CislN06Z6c2jufXF6N9U44kDfn5EdPfTZTDunW9j
Xp8qrq2DnhUykjwkJ5MSsPDxE2xmQlSNzl0RbCar0aZ/Je3dZLjO4UIS4qtH1PfV0LLdP7GcdDDX
0BHwNroKycM26bE9bv7BaIw0skZP32WDcG402Dq3xQSO9ZbAZgMygmM5ddkOsUZYt2m+X0TfHzYE
Kleb1u+xKghS0PsqtpVW0pVJ83mwFZ9QRONNLh4JrS4Tqe41DhFm7YmqZ06xberYzdefxZ31f3zJ
G+tcSAXytVk5eFLmkkdmRVNAG/Vs69s9q9C+TB+G0XbfDT+Ne9nMz9lY7V3i6N7m+0LorKLg9tnQ
+OEqfe4DDROFD/MypiJ6aHmc+zVbAr0y5kmxywJlnB9fzK4dDpZJbEa1rSfSENsx65mHtg65fSoD
1p47yaVMIBPxDS2rPDk+kXNu13MMlLKxk4F/FrLoX21PWw//YOs70jlJTz7l/y2jp85qKaez22s+
0gfnl0J5eh4Mxz7Xyg8JtNZvk1EdMu3VFLhshRFAFc3O+fFlLMwvZ/Y7TkuzXk9tT/DxfQZ8PIBW
jazCXLXimGOoo2+Xhwl5N332o2MfCsUd2mlO/1r7wjx4U+8klKVEopDrdTPEen38yu/0nWBuAg1b
qPm9HwaPL4YLMAdv0saGN30Vft5fiAWer9OofgRyq956LivGG/nqlRwvvVc+V4O787oyPRFb+Oef
zrJcWPLT+3SC3qUmzrfe4lFSnjqOHlE3ZgeoMbgqHBqzSJYpmJNizKZ3uPv8rEyJMab5wmhgf95H
q3vttRZZMFXxXID/mH5R7Nch5QRvlk9L6n5cud327Gn1vM+tekayyD8Ua+pEU85ilg4eC+/WTR/U
QetR62/mPRJz+kDydM7GAVC5A4nE0bK88lGeiztvvGWlBsqy4bbskbpnk63OfSU/mrxa36c8XQ5z
bnV7z6mt7xg1nqRezTtcoswfUW8gbaWelFO3zPK/7kz/dxt4P4MJqlwKqzgHghTj+z16lk5BXchd
T/K/b++l2PdvS5V7B4vWr95i3rWF8n6QumzAZgrjulTNdCPY51cqXZHU7Hq7wiybl26o812gbCt6
fOtb1puwne7S6wi/VsUybDAPv08FDZqoNreQ2l/0hFaeJ/VdOEPl0Rl4d7s6d3CHFsdmT6xPOBUK
w7xY7delqu1XCPhPbV2ap8dvjVvmxBPazVAokkgff/jBmftz1fT/+7b1nR5dNm0fAcWetnBYg22J
PolGgidvQ8GU60uS1QGo7VCzm6ETawFLQgtC/D2V0r1xuUaP70S9le8A4MFCOJxnU+YbbLwZoEnP
WSN+BygTkFPwgI5dqk7zZl63dTt7o+n+KWqSNqX4qxnN9Or6ENZ1P6bnth5Oq9Xmb71eHMZgO9TL
+ncthwL05Y7SCWN2o4Cxg3NRGntT51x4HNzZxvWDcdYPV2Ct8HFlit5xnhhqmn9EZrVNztNSoNG5
H9dKrHT30ifeEhJKd+q8fi72vF+djkjJLHt3FoJ6XBbwiHVd+1G7iwxXtU7P7bAOLPIlGr+ClbWF
EDqIPq+TauXGkLopPrNsea7oAcfxih2ZgS54MnKTP3hQjl+uMz31dbN+U6NqQofOx+NEX/BjkAHo
G25M3s1zPfFzHZs27PxVnh5nLUYGtlankomSce3VgBX//4sFqUGw5JejpMYFDqTH+7vfDL3+NlRq
floCb4gWR2g31+NfahT27qE1zhjHuNl2gt7jHxv4VJy73nyiJtx9t+cpJLE7IUVzzUMvaELsNd1/
Vj6864U7vpnl+OKqHBnl1OU30dvToat7C6+asF56sRD40OTJWGzlvzegur8VY6b6iw2Bo6xsL3tr
umyUfb64eW2/oNrM0Wd7Ybrm9dHmjv1sF56urT/+u0sF/rcyXduLmlmFwnFN+8i0xt9y8WnmIwmz
jloDcEIz8uWYZh/irpRziaB4WnLfTzAJ9+HqVsZTTd7osbfSz4U1ORxEU704Ym53cyqf5Z2fp9Hq
UskRNXrn9jGOtVted3LvaT3dSb3GenkXCFXrlMXrPas96sEz5T3CnGq0PGaEso4PcsBDtBFbJkaU
remogA+2HR6wJuydJfh7keNqx/409Du38LwnXX/2ZrN41YYpott9emf21l/zoT1kmW9eHgczvdla
NDcV1R4I/PAv6ZieIZO6sfEO6ezfAB9nKB9RX+z7rsXPC+a1LchblcELj6KK3Xotz/+QCn30y9t8
P30W7qNju97HSOcNh+dwGGbwZ7LxzlntPdn22l9Y3dObmRm0vs0zyapaA2pBCuyDk7c8fIppJ291
S4UKP87hqyrEsVVw3kIVXdTY07e17NTN2rjRNYVa2q2tCDTQfqnK5VCrvrwUU2C9WOa4c6ZtuSLm
/WyUP5+1ZcPYkzberTEz/OrpeHAb/EnB/fcnF+ABAun4+F89fqtYyeEpMzh3ri2FJHlh+10M+1UG
z1kawLTbINZZ1V8HePU9yuQsegj3H/OTcPl5kvmKxt9VSO+gy2edeatdLWIGHgj5HX5/kDH2quzr
/VgMGT45pryti7d61T880/mxFVSrOkY5UD2qcnwJQ3up0S8mG2Lz5IG2qgKvQQr6zWsWGYFydylW
ovFu8lv6Hg644YmbdOI3IRcdvMzeFM9TGdcVU+lDMp9PMj8Uc/EzHa3huK4uabm5lR578K4orQBe
8KwzJ7ri92prxWvaaP4Tvr4XiUjztAz9fBlm5JKgwDt+sl9NhdaoGKstfgD0suueH9pHTR/ccDbs
Fm0jw7Bv2OtVR/rMbVRnJ8YejBCuurEd/ZeX8CgpIs69aXa/t9IwnrO8+kVPukdMipH/spsVfo27
Ee79e8PsGTWphw+kxFHYVLwfhjNwnQggXpC7YKO5etUuoNqpC/Dy1appujYI5qJ6yk61s4KZO78m
d3V2tN692rMA2cvhd6QL97dSudPVu3RNp0MQ5MA/Rou3U1/2akIj3mQ0gvpt/okYsgzsZ923myhA
X7lZeoHToBx2IPgvgcVHCQbvcmp345CY7ewdarb7aHI6J9m0TSQBje7C5qZI52B9m9Y5Z/7DKuCY
XbPf6o4qmVTy7yb7yikrzA4CRCqv5mjVzW3XaBVLmvjKOwhwVOe3wR023ECee49YLrnt4P/b3PzB
SIpwZuNAz4dzOq0I4f1X/yhrWSZSap/wGegcfPMg8EIes7SEvVECKXogY53V3Q20GII5iyxN40fL
TElJFhyuJU+p2bTJLIrTWA1gik31x+iYr7byGxlxaWwBACcIbxboq9/53CN/Nc3DvWuVh7JPk5LG
c6gQlajZj3u9W16AmyJzk9+gWj+HpfkplqimDDipLAJX/MwAPpx+j+nfJlhuqVC/M2uu70tGzzIp
Yp6c+pSNz66etru00loQ4KA5yu3uM0i1YMcC/TcnQ9zlM+zX/DAgfwMnaa618MOq+pTzku6kACDJ
ROEhyy8dQFZcxpu2/ldqdncOUs+MAe2BtEvWmEFfzq72uhUeplADTw9BKiXnLKnq5MtBJAbVzOBY
ZiFh7K++6amLl7MJohtqo2WAZFnWWnDV1/TUO0G7h6uYQ68X3+44+5Nbl12sYAkyYCDfcs+NlkO+
+Cg9ugCcdwr0NdzEAMg/b/Xe5DmrRJq4fQBGOHHK6LMZ7DEjG1ZpHtElLX4dkEKS3+jcGPaL/ru1
/d+NNqwxsh2Xqbulw4M5bNsmLxbQ/54+UM7u4SS2lqSpNRf6lxoP8pnGYoy1Qfsq9DpBF8d2nnpf
rUs4NngbXUQ9C6Ji4JrH9U9APEWC68og7pHLZZnAq/KxkHFhowH3snKfCf2uQ/W9k7scNic4DzJA
VbJ55THzlm9V1cjD4jLFtlwNaCm6ABNJY6YBUjdBrfL8pG2Gsacs629apsQpgjfioYgy0wHc1DY8
BKmNG5zL2HXs+dIcM41M90Br8h2PTXuP0afBwaHTN7+rxmv8fBN2NS/PyKHSRBDrBdRxpqGeAf16
w9FSkRfR7KWmekYnmBkTk5Ha2jIUQaNHBqNMLNHAu04VuWV3KU2qQWSD0Hwdy2PfOBydSCuMXntb
u+5pDsRR9ONpzDieut6hvmirXiV/YQS9nAwmNSZky4uDZqtnvQ3UyaqP6FEA0bGtFvjoaS3Cv+B0
O/9Pa2Q12NzCGaTXfbL1/MRm1153BNPFm+78cfx83OGeGsMVOJOTygJidCcr0t2ySDStP5Sp98YE
2Ie53v1uXRdd5oyYxXQJmFLfU93Io7xEcCK16opo8Kevz3crjXhRtVGg60/5ODWYFKN62dAZBjYN
A1kFn7RSlFz/CXp/29n+a9PRTGxveX1QsxMvipsVomRU/Vl1TlS5XrQ2eX+sFwtrWs1GPtk6mv7C
CUGM3zQcXwgji+/riCRyyuzqONDNvRugOBI1eB8o471nh898Q8AyK6d84hNv9m5X/NctU5VQzXeP
nV92TGXBMSDZMCz6qU9QlWAhLfZ2oXN+LyhQLeU9uaX1lqctUJXRXO/KiRhGX0WBMxaRVMKKkW9Y
WMh/Afpctqptd17uojElz/+sM2JwMXQHzUc976TMoE0+7puV13ULXnMC0I/6fFqFPlww+PYh4Ocz
Z5a+t/mATJNMF32b/5iYLtjZxjK2F/NvBSkdF/TLh63WXEwHYR+gdBcuuSF3WSvq0E0XN5H9r9Tr
2vvuA4qnsKG28K6h7a99aKwURMw5hA2raQ0v0tTIdOe9XoFytbBBcY1RM+w8DXvmBPGfZtMUUo1D
x5I9qCRNZ7FPfXIgTR00Nms2qto7ea0kL0FqNxylLUVVaoM9cLV64iphqaeT1dhVFOV2WXGgdN2L
p9SBjy6TVbRTnNaIl1DQ+FEthHvB5NZn/2kj2oB0ZWzPOJDifqYYwergw/PU39XVlth94IZZ8akL
buPBNPbcgCpc0am9iUH+wJ737Fnup+Nk35FRd89UOREywYPDvBwbOckX7nJDrfSDCOE1hAv8ZWmO
IIeZ8dV2ymOeuc6tmL4mDqt4aIev2qioTciJwMSjmHRi+t3MJuIja+GOVXfaw6DdLgPOKAKRUAbw
Wq9KY8WjSrWgbWAeUQulyFwXMZgHdxi/ex72GYsEjyV93ioqQ90KTtl2N5MWevTFQPAiLqRsksL+
Y00MGMzIZJZu8mxYApar5JLlIqlCS6FoUZn21xl8HJ2pcUWd2OwyjcKnbjhgVqrCJvvOX/tsm/qy
6wpWlw1QFNRObaxwczM0fETCjIHtgsgwfri8oujBDG5oJABmD2XCzIHRc3EIDpkUHy00AqZhJ0yt
vI76nvttvfefZ4s81gRiRLIofiHJQu2riaclDb6Q86Dac2d+QsFw6svxqZ44UMeKEqjtyxEMcb7r
DSzrv31v+ODJf4PdrxIDTQnC0hw3yqzbL0MlY1Mwp9FuEqIQxE26yp8zE9beZ5MEl+QaRRZlTXOK
vlG8uP40kSTY9ZHM6iaBir83WNFIk6e1cUUhjySof++2DFCIuo/Fcl6Mcj5bSOTfm2Zsd4ypiMX9
LyROCfFvsaXLP7nMearZYrSh5iQO3rDFepRRYP1bOgqoy0Y8GW5lMokTWD6i30LPpNwoHysZ+SOd
K1rBuO/4HXh+u8VFvZRPWgNJKQtI7MGDrOy6o796f6ah/aHPy5SkHQzxoObE1NFMzr4yDzPIIs5D
+YTFO10B+dLA/ZCKi9ymVCb2A3WZihkNU699ONN306YngmTjG6J1I6T8J0JTves8hoK8ZYbA7fid
QAUXF2TXhFOP35NsEvbUfJp3S5l/Gly4omhP68qsZWORZnpPzLJ47aZKhpWjQ9VjTOtSjSdSG0BV
9aq7autRjKQd222FtTzlXGT2y0WPX8JsuTKlj/x09Q8CyvT+Itjc5rWwecbH4GZnd6dvZe5hiX/e
MaEqnX93HlVl+EeXycxAjTcIV6fAcj8zi+saVrc+LWG45v4y1FnAslOVyVIVvysdDWZraNQ3Df5u
nnU3hu8yKVvOb7a1ZE/KvEJJiN3WAPnJ1ALIr8cTG1PA3DXh+u68r7QZHcAMDlNn7ZmMdP6wzXAb
zOx71bj90dR+512iUTU4VUaijw036yJjPBMHOU0fHQUge2BwRq9q5aXBVI3koCNLZXhbA7PaCYww
YuD6toO8CTXr/rD47smd7xN1FYxnZmDNNiBP7hVCRcZazye1RrXeY6Kn58Mu5PvaTPre8IwDtght
h8TYCxceBxQQh2Fblj3SBd6AwdpBtpVHV+6dTfyRzuodesPb2/1kxLk5YSLaeJeMUncPvZRHHKcq
XguOgnZziXoxklYETEjFeWpOReqlvPakDHEHX0fk7KAXzi6QprVbmrWNpW2eYRIAPuksqR2AqEFX
kWrK6rDgZtpS+UfPyQBr3XVXtZRKlsN8tNL+kyABgDALq4BnegaNNntrwwDuFePJ1zwnpjg7LAAj
SnRWSPQH+SYdDlOLzsqotuTPKmi01wUOTZCb4Xq/mnoMfugeIiYpahEqR7K7SHoM68HZ21XmRaYz
kHvgEqHjgalRWxpmaepCEqQDW5Bhxim25nBpFlrGGp32De3syiI9lZYIokZDruWAiksaml13S6zU
lQS6U5nk6yndoGjwzLUBYUaiZNfTfuYjtsjISprBz3euSvMI39tJtaIKfYLGIkJrXloPmUk/uycR
2BsjWlvHLTa0afnIcrsMgzqfkpqTNSduJKm75SsYzT7si2DYi+Avg1a+p8buBcifYpcJ2oQWm7AQ
NVkZvvEycijvfZh0wGEt6ZzpxI/7kpcenTIqvfkLCsRq0GOSVpw4l8mG+iT00zknfWpDINTH+E6I
DVDWn84Hu1h9tO9QXtGChAlwrQBPzBnUSWkKnWxAJUf8fLINjsvU4U98Ksey1L8PlThgKWjCoimt
SLrkD0wdOsewGhGhIAIsY2GUkbDRms+4f2NZDj+pO/JjCNFnEg39PeLSHo0w6g3ge9PnfURBm/Xj
R4PRc8eigsKmAPDDiJ+MqIy1VYqDnapokiyqyq9hDPkFvr/lK3diaYDgDAhZqxqCoz3aKeley2xc
+QS3w7T26BSCbw6T33Gw6nj20l/eqI4dWTwJjLETzWih75pNKJ+qRbhZaQ5qKL71wRPOElYQXcaf
ybLsGAQ825lqb86NuR9cM6YchazgbWHZxzyDj38F+r2MY3bu61UmumY3L/361Gv4zEY7Z9uUZcaR
RgBBpjfWkxybJrGG7m8rm1uLGYjzAfLEa36g7Sv2ndh+tJwt/Mzc0C3cu5iZj82kd55JiUd2eNUc
c4sF6xxXIWcg3WBAn/meMCb2feJaE+x5O8uzDwp58EVOS767R3BFojbO6zZzpJ/RH/oHV2krdhV/
iwcjr6KRVOCo/ypNo+P8B5rlgJCgJu5VbHKOZNfM52ybdoU+v6XU7jzlYv1ubc6aDNrN0PKfq2fd
vGbaACHzcpeO9yLSjZ+RsGoDn4GJ1JpDzfTRfPX279J05lunud+Q91lnbZve9OFT2BiuPQRXEJ5I
PIYJCl1Ldz5zWNyLnCtWBSEirSm09Zo8/sJ2OBJsCPv1uiitvjqNDiK69idlFF6ESCdPaMoFIys+
BsS+CZNvvq8WtrYeWchusBkEMWMfCGG7VktOtVfN9utlJsEHj3gBQTuHyUepKmhQKgDIrR9f0MQh
+KpbWgPM8pTmk5cE9bjBaS8/h6Z9C/iTh7NA6TQhhR6oFQzzz0rUa5Id2og6VxNeQL7rpAtc8RUf
YCsF8r78m+iQYDi2tHaNoRO8gma0t61EddauJ6OH6rwlQnf12oJGJ/38a0MSm+SU2KAIbs5jrw6z
UtuzWfBGBw6zsD28Qv/gfvNHkldTXrHBFzxS8zcxdG7iaYtMFgNPHXEzsW7UXCyedZ9rUT1gC41B
zdGK19a5kl9FV3pPxhAaTTrstnQ5jij6I6TpfQIWcN1y3Yg7Jzu5ykRp1YyxTk/vSdgCgde2hnPR
/+jU+N0eqt1ambwddaF2/jg8e1mrMR6sR87Ubj8K9ZlOuXFotfIXRG52AmO2QitDZjnNNrI5U0s2
R4k35blErtIohrckDzeP6IcfiiDFk7Kn305V/FWVxRsTKBaGRYVphW9djO9B0zpJheCZOF/9bzWb
r8C8Tcw2t7BLeWi8i18u8uld3Wcy2lc2eNKG+D+WhI8N9KdG/QySQTn6dHJU+a0tQITaqu1jowTn
LwYtjcWmeAWQVemi2neuIJG5Xw+roTJOetM5yCZ4KfI5UnfYyvWmZWdmjoO3QzoRZhCghALlgj17
+9yxythkJrRttV30Wh0I+LVCRQPPPp2AmlhAoXt0VcRD57X7dFkHmEeAnr5T+2Ha2qMpzU9kdQr8
p9cTw/otJqEdLPG2eiVsUbF8R973p7Nz/j8EnuKRrbEDYzh3zVeCki6dh+C/32ojWuWG/HMN1us6
YNu5WiMfrELJEuUVn5EjTFBqCyO5Nf9atvEqYdbCcsaNIDXGvwZRLXYzEpqw1YdutR4k5G44GPKW
Io9gfKZUuaCQHFC4ww9w1r3myxyqJ6+rbES8xkVNzn9jXtH1yt3iqj4A1AybHDSuSas0JJ4GuA4m
jnSGn0v91I+oENkpp4H9Nh8BvjyWDur0GtCgdAf0JvfZBqPpiObJ8arLPL13jcBCOmvdYUrh15za
Qcfebj/cocgvTo3gw1AVAwXvJ1kCeBWTzi8sDg4EZGrQ/q6WSe+SZu7Yv3F54VD0OwheAztCaPFf
R15zYYdMERLzjPBY/8zT4ZBVvPk1SvP2WJiAe32vqVPR3YHZEF4IbMiX1ZNurF9K7/ST8psvwBid
4AbQ4sZYie9orkjqvlFKYB3aofhpWi3ZMGr5NTk04oH/8haM6rtqNPfJL/YWr2FBfkzSLMoHPd7O
wShNdCf5B0ijSVAj0SgpvXvhADy/J/Duv3ztXzZo2N5YynOqo0ZQpUficaWdPb2fPrRqOOgdTX2z
NjWJa1OSOOC/45B8RWelRZrKvmZ9tg9mk+FQ5H6NGiI0YPd0AO1Gktqo30pnSndjacFirtVPQcqG
SSrEtLK5TBaWn5QAwcLjWewb46VQTZWMfaOS1RqpSsyfldb+thHls8cxRfoOGsF6/TOnOsbCmit0
hdL6yD1ZPPdhAxmTmYO5Tx1srd1SzFGJJTZWzrQbxiW0hmk61hbaMQyWb5VXrztttj5I7lyJLJkX
rp1IlWy5LDqAJGr+GLTxh1Y1ZWht1oRxCwhwruq3jN7lcjKWS2OcupGcnc3BCDKZaPlc68+4EYOG
3/Tmp6iGBkvEy0Ce+mRRRODgzyfZj+kUsYWLo7BWydA0pK7o4mOyxHktq+ngmIKBr9AMzrg72l1O
4sWn1zn3UCRJ2PFzOjhX6SkaJxs1sc8PJZhPf7fzDxnLr6GirU2/8iKdIsKosMelmjgtm/s6t4W2
q22P8J3u/5g7ryXHsWw9v4riXB+M4M2FFCE4ep+mMm8QlVlZ8N7j6fWR1UczXTOaDt0poptR6UgQ
BPZe61+/QURD2PRVLuNzk4suFzyZCOZ46wxwuH5+mYe+uqE79cu5f0PJUO7hlL7oKKjIMD5MRXDI
m+kWkl1p63VwY7xB4yd/jyfw91Sj3h6+120EPhVIxb7/NkgizTwq0iyK6Qa6UPRac55sI27TfTnU
cDmHNHGxgGF7pdtlvZ6/6kByRTlR9j3sbG0iT9uawc5bfjFPMHIbpOBH0cQt1tOcKWvBjSVtmBrE
YpHtpSxIfz1wiu2OkY8XzsGy6vPwszSTe80X/VDQoK/UOGqhOlm+oJpkQpAgti6I/IOxTjvHKHPU
mvVStXzyKTHeCj0/VEBMYT8aBe5eo7HJSxBBA/Gsy2LhFKX8nvRfEyCAPYaidGj7mc3UIL4NsvHH
pAw/Y7zFQ2WGdFr8mMMWYsAI8Jmp+rfEouFOJULCFdqHIVPei0gx8acLNlLNmEkrQlBFcNhqpgpM
k1UptNIKnaLM3YRvHpQNLx7VaC1DtkCxlHjQWnvHXPSnZpBhQZu042EhukMIBBwOhBz1UwsOPIrr
KqOUWhDhirAC7GUEQuQmHVX2Ofg0goskXjbpiyFlm+sUulC1dKrXNspXx7TBkpSPidbSXsTWo4DP
Tj0YKeOKgRp/CTdDJQJ1QQai5SJDAaQKlH5iw2gUzTYnDRJ68aIo4YsqsKgl9Sv+oMif5AE9/ZA/
B8LChi8odHu9DN/elGjuq35riMlXFwXZNi+L73R2L+ZixBsos5geDO21tcx61QBkx0RoOMpkgk+q
AEPD91kdkE2womvZRBItHCX5K9K6H5xzyTUS4PAkDuv3Ci6zPAUBzVbbuCjlVtaUaJdMLVwhWvy4
xyxkqVaMlHDtbM3Q40DfNYPhhaJZrxbLVRPf220oWrLwM5ng4HTVFuVOzzpwHynobbMBfXszK0Bm
TaYv7uvZGyYuPJEmTAQNjLRe9Q2dGomlMsPlK63Vg6JRFqgZcssFcMinx30P5g6fuO49LsLJgx0I
BKJhOhZM9NeUdxjrhYnpM/9lp8EECKcPD3/T0m21kq1jCBgmCuo+TUZObS3HbtxGrmoCkgwznZUV
qbfFGrKtKU2vvRnFXpiWW/C0zK1zSBz1AHpu6H4bzPqhYbi1A+pxB8haniRJMOXalSiO1QEnLqZj
vbtEsKmNDAZZ3S5EpUqsNVqUPccDyAl2SVvIFrYuZszepgKLIA1BVhCtF5p4R6TelaeebjXBo8Ea
TDgDC95syDI2QsNV35ZsSEIMSGApOkAYg1zHGMujpAAVUBNNTidHhxSdj6cMH7JiqXcGXY7iSUrd
sASE16uZTkiKrrUuEzMrB/5Qo1zoKBljMZfo6gnMLHPNSeWUyb/2WkUjZnrwvBUFYjOSyQ1zD3QT
y12Jqt+KRiV2ycw2+FohiXRw9qsdLAO/ejjx1vgW0F1YopFvpFy/yVFpQcWQAFUpPtoAeTbDguqj
psWf42+d2Ixebc4NU1wuxJDlRBwoTgcTOocwzg42l14eqWwAuCTYgQS/P0BSH2jg84ZJXdqXIOvj
ImEqMZYzzRfFJyYhvByrAZO0wU6ZyznYGgELdBHPaNKxtbNyARmBaaeH95Cd1xz6ZKkF6bUps/Wo
db0nNAGVT2VuJgAAGnmCi1vMsFjS0lWfvVcLV2USyG+hpuRb644N3mEUvZlRdox1CbnLVJiQIr+q
ZBFArzxgioMkAj9Y1zRSm2a3dg18wFzO+8YsBHJDqiF2oiXfD60mO0zC7b7BObSjlXLKHKQNHDCa
0ozQ+pANqeSZDINzgIBEY73TrgJaX6thjzWJBddDqEEiQHkHsyVOFpSk3fSZB9m0tnJCX9SSaX6r
vkK8gLNp9OkB8AanDYVE3ymvS6djMJd34OSj3hSupRWfCQp0sTZFXAxm7KXgtPYxH755nxrBECgO
8MjdWplrfjstQO3Q8tNIh/xQu/RW/Dre+cmqeVlkoUQEt4IddbFCNbjomcIkO1sOemru20lwSsIy
drom3A3ByB60xsVBncwNZSz5LsfRJg8LIGFL+B5idLqqMVeyLWTBqCKBnod42ZFLdhVlrPkkDMum
uRao/40YNCi4WyVKFBAkq85k5PiEoG6Za5Y2zHF7sVJCQHBz0SIwtCY0ITMvhWob+ceEX4AX4PZO
IyS2uOvGdi4E4JpITojK7lczNbBGnYzfRIPWEr+abpDNfR9UzC4MriKteYKAs5P0UHeXBZswDA+N
dYlFGNeNuZ379m7UMttWUl6qOtJdoaDUDjv5XZeRkCdXsxcEnxJH81nl7GbAAbdXRHeaqsW/U+DM
2XxmPy43yKRwYKgVxnRWs1tYEZSOIlgKtWkTx4RuzvMXrVxmLzpXLd2JILTT3irmHTJe3auH2VMb
epBh0FovZw/uUEVt50E6Wm1V++lQPCm1flAUczk2Iy5OoTWmDhjkJk8iLNGFOXcoTLAbAvcIO+Xa
RzVOGZWW+jADOkczdrUazTYMQ08vFHWLdpFbYUoDzxyntTqMH2KfQ8SsyhIOk34CcqTeBDNw80ly
PebZy35h0LakueJTBsOdwFGl0xNlvTxnhfg+ogi6BXeJyJR+RFaWnzA+Ozbp55SNZ6CKYV/pQEiY
3COSmjIkNoA6kG+2JcbZfq0ZKph59C3B9oaJ4RtZ9TkU2xYZOBJbDzrmTwZqGoBHdFK1KVjpnRLi
ViM9C4l1SJP8IClBBYNTFFx4zZcQ4U+cxM1OzcFKM1F6GUbRMWesVopu+OrjNvehhghsEryp9g3f
GRgpCnzqoXkvUiY9LWv0onMJxxlNuoV9c8i9tK7vrEZ9USAsAFb3benJ9fzUmqJOL0Fdkhb0AUGV
OREiBjnXYOMMLVAiAq4w1Eq8BpenIIww58VSEf/ZqBOxu61AJE0kO2oIPANjzx8RwrMDxbTPIQqC
7EstLMOByfUulGXnBovka9hY0RCHTyhnYZZnmcqOj1pcHDxUXg0m+SMxoH4IPdWMGDRIRiuutBjB
QGBuGbz52Z28TwSo30XjRSoF9IGiAnEktIytUl4bLGKMbpUakNDgXrxbRMjb5lKraBdFtxhgpouK
dGcCJ/uEisokd1OZfmYp+K/c38SwYSDM5TzVDU2VqISXVBfBH06ZkMwroLi9CPHFliyhcmMIsX7e
XiuzmEH/4tiWAn2LlDnwEU3YQS8V61LSfDQp+lpdQo8BjeoquQgAoMyedt+79T4f9qZItz/pglcm
2HMb+PPDJxxxk5lzIfdkwUjdaDIIrAPzAvgYl+EDj8O7QLYrPWtG10LBuUIFN4b40c/xNs46bGqY
IJvDkvnGFkeedldr4osEzIizZQjFh2pwQDu2R8lGJguVEUuIb1no+RsJvLkZysvUDYexkaGzUz5U
gFBQgKNDHkSWG9K1498AjDGdugLDVOEuIgHQr211MoS1MEjvA7mp8W0EfA/5Y5BvMP0ylzCbpVlp
qbKySRiOIZjjdhKrqxLmqwElKQteY+2msjtLUkd7qlQdUmrjjXK6hn2yr1M0GzoZZXsdi+JDDbXV
bubhKFS9tg1VFWW23h0qtG++kZxl4SxpEW6PIjib0pprhdrJXiohpGE0RSRumAFrUzXzHKblP3wu
SnGEqtVE4RmRr2ZDyYDlZ+FAcRf24RTExwErDmoS/joTF5wyLVj1RliRlVrYnR52XEU6sHdlzD5B
8KwazT4uyPrOEBQBIEagAYLcq9SGvjaVPLQLzRhWNE+wLA2onDnDfkCXpwcvVCpYunASUlfYn8NL
iaxdBJPeCWGIM8AH0nv8GtVhuoMFbNoPffcdu7r7LXfJyGW4tCjqYqjPcNWeoSdhQIu9a4t4ClAQ
D3nOIpVZnHiIqhLWZyt8KhvzXrkMHxMWQ6pAQiN17oV9q73AwZYB2SL2y1xqnMeJULQRyHWBCgj1
FZ9ICOsptGa9nw5pbHoLBKlNA+P1uS2Q2S2Vak8arhVlgMwyjHA3iKDyPmOgQj+wiNdhKK5Wj6WZ
TDbR45UlrURl0bTDPigTk50jRZY5RMXTYH2HzUzhOZXt6uE6QN0cuxieaB4RjI2E/oeqmfFMbSmv
TRk2cB1lJNcJKSePT0yPy2mLI/9Zm8Z5/6Ck4lWiOg8ruREKBCEeSuijdcwxS+oAvuH5njCTUE/I
2Rs3wJUFqdAcw3SU4FMOciI7cq19/rJfy9VOfdIpme9QLpUO1TzKYsRlgKU91iqWgVashlKGVe1d
RfN4KBZAnqhTVlJ/z3NWpdtkrdqJofNIzPsa1+2NSAjJtWQI7BBUwQxTQBasF8bh8fd9BkWALNEX
bUKzGMJDUoRsZVDjDEDs3sM5xpjxNBrLCa92DIse73bQlgBPk5KXkSfEh/OQPCPmxCksSiGZPlzd
xAEhJlYc6HHZqKlJM81NgL/W1FNfRUkNgacHW1k5zKtQINciNLVkPw7Z09hWIyJWq0VhhxAnNRD5
cfMobGAtormmfmKNfFNbUdxoEyQqaCDWU1tsmrvMrsc8+5GNkhPt4pE/F1AgYcUOSFPZVW7MkKdT
YqHbyVURP+zU0sCedp4CJ+5YH0f4cMJQaj+mTEHpBr7bY2U15+xKGUJhV5KKr7sDyK666xoR4OAb
scwJHNFoOmAsvoraKj7CUoR9GuHHry9Zeh1V058TCZ+jxbhJDxFlm9engq/aBlZuGRQ4+siLY4ha
89EHYMSwFaJLIU0KNCs+ukRn3DLF3fJtSqj4iHYuoqF6nnGn4iRN4SEtvgELj4fxbpifyUUADbY/
T6PxJioqHUw/VbnT//IQaaV8XwXzfE5qyuxmCRHd5PMOuXt7aVSKxYd7khTpPVS9EmZtloe+WkC2
YunRd/nyQ+D73oxaEoEuVxcUjpuBE4AbRVb5IpelGwRDeZbltMRXPmdD6gYDZ5nkLnFHpwrHjjG2
WplrQQihzN4n3bLWKShGx/mMFz/jDHT1D3uYeIBORfb0QcqSQXLyhyMLu2+8g67W7GUmC06M/Zjb
dOJ30KZ8O0fKRPhK9fwwWDfmGMvHTFGPTVAv7F3GWdAK1gFFynZz2zhBAXgzzxH0xzZREYaNEpDp
IIKGvzX9RP+Y9PjS4AU0wky0Y2zH/CzDiBkd3DY1iHUgVDrzVQlD6FCNGkcNrWSrFZTEHQvwWWFe
fNdAP04q1ASvqpKFN2hA+UTX8JAlNhEeBwp4s1NyA67NeRzWMHFz2uQ7U1DN530LVhXd9RUhTlmS
YpzGuz4Pa/LIDxTUzqMhyJ6YRTTa948kiFoE6ymoPL+HNoTB7VEQIssv7vaYSEGkSa8OBUpxv28C
JsnzuC1VTbIfXr0UdpZdjGNxFZLG8IsWXt7f/zoUxQ/sDoxT0zP2oHnO1pkSfYdqvkmRvcdT2axU
UEhvKiXs4DEDP/INP7Xq3cOuur7HTRQxgE1ebGJReymjzn/YczUqDPuHI92U5zAjuuW+bkS3qZAb
28IF57EgIqjE+qLIfL3NoA5UtD/EUtAklyaYFQLPcQp/WamVuVfng7h/bLZlrH5qfTTg5JGM++7+
0ItooHDjltZJe2I0smeTvq/v//WQm2+GXIqnaiyvI1gC9RI/UvXgsxqxFHp8tShJQfE+9n6/piOY
vymB2aC27qAjVFwE2qwqV6Fovbprhveio8aFTKgcwjKP93AY+MEAoKFBWqPueekkKAjmNH/T5J0+
RNamMPrAWcI8+Zb1BqNaXaCzaHQJUOIe0ZINn0NgKm+xUe8H8dtUB/EXjjbwOCQg6l+uQW2p4acW
fIVihNhCRwFAus2LIOAhDhXlDYx3MGpUNfUU+lIKC0CFavjwkOkgCNgSyLqi1/3d3lF+1mbpJc1z
5dDEL4+FNgisDCe19huJmKLDmmKdpirgIIrwjJuidpWxsRhT1cNhl01/rIsDpLILnvSCqyohb+7u
3ilIwfuIBGSLADJYF1j6eQ/rhCEcz9Nd5JYkc7WZBSN6LmbrOmPCfpxrKX7uYwmUzUgwdL//ULnr
4TR29G6qKdUXFu5OE5KdCdv8UE5pBfaGqn9pMW8WBuxGq0CCUWsQm9JlzbQakzG9tBWLcauC6M7s
dJtk1q6/vNGSEQeAMLzbq2QrKCK4cQdABHE9nOIGqbwgwTe4524shbj7teHX5mDBbGdYhdBP6DiU
SRFRRUv+rw8HvVRJU8xn7aSYTGSFgWoba8i2IMcU0BGW2yTspgjFCtzfdh+qeEnG6eGxnghhMeFG
Z6goVrAgFKhC7JwbZf0waF9ma9mAU9A49IwYjbSOP7AzuBisWPsa0aAtdo25EcW09sbRwB0F2bkX
ls10qLOfjwonZ1+jfcX3SR47w08zKd392t/L1JjPpVm9DKpmgd+yGkUqwkAIH7WnJNK1In3naMqJ
ek2YvS56RRSJqM6UpaEMWNNvdKthWtMpAVqG2QB7nIMNF2Xj9FaQOTECE5fh8VaEUXXqgpK5+N3w
nFmSefl1CJAKBfg+Q7VWjLB6nSEH3sl22Lq0VbUVknumCizXrR6pL4EQZCspZu4INwBPPHyFKpj2
a6ttkjVbLMATZkacy/sfEbVyJjnmHrJQXnQBIVqeBhBLWP7REcOlavJPFTeCru3Lp7ARD1AAdTAg
na8o4B0BZfxTMdJbCYmKzK1q94le1CdUb/QM3A6sJfM3NN74sN3fk4Gqqh8EmjXk7j5ogbSvSt0d
ZbHZP3xjeq36w9LnlyWZIieirY5h7mQjLGYm/IxvtBpkryKaJlI/W0YC3Fbew+Q3ZSKkdIp6GcIK
24Jc20DzOSZZVDkPGxlpSNRzOESwXmH6wXX/iaEIdwf/GLVohWoam4pGOz0ORQJkr1YDujWW1UDw
oh5hLnAS7LNWnN/6iNlt3rYnVDjazRqfcTpYLVkSfQ+zcnBSVQKfjHXLT0XmKfjXrB42qf0Q536f
KueyJ3TPuMcOSOgjawTYmKEmd7n8Hy0L8pkBAWjJ3NyYjM3DwPix6msRtXIdGhsJJhJayhgrnhrP
Y+wCMXhsKScffVs1yLIDWQLi+L1Tg0wVem0Wl6t7cATih/iniKUfobSBP+WUtHD8lDUqZJjtd+P9
IRjVTTIO6KEMHfph3U3eoDOMHh6+A1KSbcYUF0U4Z7HXqlZCX0KJrN+1xjgNMNCop49WhNRSpLJD
aBJROEWAy8mvfwooQ8BfGlcqa+1FMQmFsZJYW8Nw0F4GM2LuKhfvRWuk+wILK1ajvrT7Qldc6W6B
qSFY2gVx/TmpaJ8ebpNzA49FnDv8f0vTuM1tZ7lN85NcRiSpcsZDJTMmxKLWAXocGeIMcGkR+vlm
riYbIQieNByHTg1rT333wIKOyq8O4C7lKFq/Uqg4P5TokEFiVOqJoan+TIUIXYtKZwxgEj1agso0
xA2RI8JC9rswTtK1CFSQ1LT+qOpZYAyPL4eGnabdsOU81srHqsnqWRW9zEh4h41a6dAIkv424jJl
lgAHj6PKpGgHqTd0uwqjbM3AK2kUFAuvK3ktSuHPAdjYz+ac4eoj2WfcQ0TJ1xZ0ntVs6fu46uKn
vNtT0VffOjWn/mn0+AlDEOPXuqNyAdz/srtLPeIlbH2ztFSH29bwG7MttpVQcDvpyk3FDqXuyMUy
ouYTVeZeEpmVxwi5T2Ng/kR0JgPE6T8LnArPrT68LrHa+7gwAg0EavBUEvM5RPpqgcjiwIzuT2Un
rCds9DAAZxLK7AilZxbjex3SkOVRAFW7x0ruXsALHXEkj0UlFE12C61zuXWXYygvDBJZyUaDq3uI
5lVRU1TNOqJnLQLxLQp9M0CQ2avW9B4SeLcztMXcsUamOMAw88pYY28V61mQL+NTK9Okmpn6wrKV
/Iiz/qLmuQk3JNwyWZvdClR/PVdSczS5bO20YXQ2lb3hPnb7+5AbmG3eP4557m6FOVVnqanBpiXq
gkfKiYL3/WbpxM1jM9Pu8ulGFbmNSS2TiWm5Z5A8vjvX4RtpMQP2jtbICTFMLw6baymNMp+yaW21
bLyombyu77FWdSVf2lFABKAP21hGC24ueyxLeg/2af40B/OCUQQVVEb7p93NRXA4UpgsDhiA4Lh4
lXBn3XLDwItaemp0hdwVTRyay99/kGaBtiZRDViyjs7BHVKYs+AndDHNR3D9Cbyq+M1Yahm5JnhS
aih1HSM3zS0t5fcBug2jcdYuQUmJqqoC2H73qiIqzK0eY7swSsZFKZIbergOv5nQvIvFWE5aPXLJ
pWUMhrAVAHlonELMNtHUkinXZ8Ght6AX1WZanbuQkazMptE5U9UqLurPb3ArsZhGsu1oSv1zgYCw
yeAGsm+FJp1c5D7iUHJLYPpLVtVmSZBGsj+GK414gENVDJQ5TDOQJOCUXgURdLnJF8tpXpPyHGFL
PeunqMlPvyyJNdXy+yglZA0j2HsDnTZAg/j8wGS6B//gthPd1Qo01lhdMVVJyFCq62c9nRNAOBAR
QUq2nBjcKHq0rI9vzUH/rOFO42i5RD6XQYfcWvF7PRSrLM9ee0acR6HV3lMdXLBKWPcL6QY3cHzW
Bgziyv7uKPpYSICsj3kHKiyWmv6UJuIhjvD17woNF/B8zDf/SQkrh+MEBVOXbmZwjSZmTkdd+1hM
wBonhXJXoyJbyXXD5nNOg6NlPkvCsyG/NMpLqz7BULEbWbcNlPeqAqmamkdWBJf1lhQZZ1tIa0KC
FSxWulVXrM3O7dsazfr73F7a/nIHev9TlKPCAGrSqCzUU6mhcheyrUSoBDhv+DKFGrjH4tZUXBM6
xhj/Ucjb9U9chuIl3kCsWQN2v4vWnTDbkAHQzpht1qYdKcAcIyFLtdK+kDXJHDRCPAg5/dx26g3e
poc6i50nkW/jZH1Usu4VJb5CS1kJThpq57bq9jJGImD4HAXJ6xla0bAcsMYztNxmcvkJQ+mZbEI+
3XseklloG8VI7kY7KnzddLxGfWdbIlt+EjQ3mkq8j5gao47urPKpRXGBHVmKfqQDdJk9Aak2dOcx
SFG1R+QU4ZQqmUw2a4UJ1kIugppLXihBaoe5KSgiKWMmHx8pouui+YssVfn32FpZ1BRJlBiOqpIu
Sb/H1hZNXVndlNSg2qU7Ancd5/tDap7TlnK/VueK4RUPhlTxoBt/fPn4XtiRfCla0GAaePAH0Nut
EtaYHAhFRqKDIiI90jTl8uuhorotR9qe//hv//3/xHmffznN/hYm/tuX//OpzPnv97jwP8WM/1/j
x/9/DBXHQpdTwPH/kVn+p0zx/9W3HX4Q8fc/5YrzJ3/EiuvG38gZYfqjSzAyCQL+r1hxS/+bKemY
wRLdo6NzMUkr/SNWXLD+JqEEIKkGC32FeZ/M891TqckVF1Tlb6SbaUSFKIrM88ra/0uw+G+XnK5J
8j3yXDM1DXcATTV4pX/M7Z6nSQ4r2BGvg0uShhteMjfeEcLiCg7sKHSBb0jxHMWZVs2BcIHO9aFH
JvY/nLI/Lpp/zOSW/pzc+sdRWJwibiBiA5XfQmt0PGYFtcnj126Ps/0P1Qu33Q6RmPLe7ruVuM4O
4QfUx127/osX/vMd988v/NvbV6MQQ0k9iV/jF7SWX8GZGY3wFe7HEF8xV83tlLIw/6u3e387fzdp
/udX/S2EpquMygrwmn1Nj/A8CTlL7MBXVqZvHus1poH//k3K9+z1f/dyv2WzVzAkBtJo49fJn/aT
i3z6QAvtBdvBzVzhmH8FbvIhbnpXctCxrMlkdwNnePv3R/FbUNQ/v+nfQrDDCENLK+dNF3txVfkw
Alf6j/IgfBeO4TbwCw9iExXiMTuwZwh/tbTeP8h/dw5+i6nGyQoNuhzFr8nmG8g/SMHK+gzXklv4
5crwDPY8L3oR3f6k/ewc+fVn4fz796/8qyPgdlZU2SSmi/ihP99p2VzpkymM8at2q7nY0pf6Qzzq
F8R51/wd1yzMzjbW8Wp5yrFYawfp0vuq220XhxQbv0lX1RdI9JP5FxeHJf/ZMfzX52LJik4GIEQg
TfotNbmknORi5LiQgXrKZ1nuhE80Qw7iJMy0uToT39ipTrMh9K/xg3cGnza2bfAUibR2ym3ogUVL
O21Ni77WiYtY7MUlVdShBYCoVW6psNfttfClHYEb+QGBuZv5kaP4vaedwiuubrwSzq4OPPYtb9m2
jripueOqcBmP3LTdsje+NZv+Irn9d/DI89I59FHfsc5cKTZQoxvuJjeBoeV2bvepnRJHv/aO5NZO
vcp49ozLvD2OHqxFN1l1rnReTpI/e/GVkKn+qPiSa/5seMqX+ysxoPP6A2F4vuFwTAdob15w1t0A
grs9fole78irYcNo4gk/X3zFPUjIdME2+gX+IR+Vs/4a+pbbO407+Iy34GQdU2957Q93opZjfcuv
oxdcWq/cBU60QlF1bbbDIT1BIObc+oLLzJwlwRF2KD1O8TX3lJOw6536VdsmcLO34rr5yp6Fc6Pa
2gaGhXYC6nyBw5PuzE157Y/ZmRN1mjbGZjqJoA6CTXHFUkYrkNtUbI7qMyoXbcTbHnc7oKEnf8Q3
y61fpU3+qr4S+3AhJfQtu2DpcMaH4cd4sW6jU3wqJ3Ubg2N+j570bXoNQ1s+UCEKll3t8SK/Nvv8
ZeTQqS1MjcNnRiAezStm/ofhM9qD2r7kaHAO83d86J7ls3Ls1oRnQ8hdB751jLfCcdqmB66gN1pX
HzeG73CaHONsubINtdDt14kTHAvOm7BXDzBkPYig9QvX07Hyi1v9XD5Pr/qZlVUI7djrj9P9Zr+l
38sdktLkMH4k7+qV2vnWe+3LfGCp1532OEM25r5EOhpfO3jNdvVkGgR+c38um3xVG163Tsnu5mKV
3/pPeZOwdoie6I3ecr/aSPRxYNzwv+GahK/4ZQDY5ohH4mRfJh+Qlt+WXKrUFd4qHmSbnmRLB75z
JDnopS2n/BTErQxFxRZPy7bzWmRTOCFfseTzqxPeVJOdPqP3LnbAf5ajvsXkM5zVN/EAmxrvh1v7
Mm1wSHI6ww032hHTBlc/d/Cid8olfCLKRf8m74tj5wHG87GdrItpT6XTu9lxcEgTtktXcd6Abm28
tn5Y11S1e0/x4T+ugKk3i89lxb0beoJT7CgOBk93031w6l2UHDwAk3vSz4QgXle5Zjt9X3n6XnfR
jSoXLAiCm/XO62A5UWzDN+OgPy2GbZ6Dc/2V+NHJPBvX/DncYnkjvaJIWOGAARd9es320UbobfSN
RGCqnrrC8Fg7sZm5IKdQWpBx2XxAnJ3tEzETyqn8CYMTXtrGvHC1vtO2MT6MHbhU1/C92MmdE8EK
4eJc0RHOTnALboRBHfNzedZevjdOtBMO2Qk+oGUz7H/VrtIVZAfmqpP8NG/x2crdec8odAaousAd
cY1r7UxPrB0X0LwX5aO8pJfEFa4iY1c+IvMpfAZlRlahniHPreMVPrCcvcEjpVl043PnZbtwFTyx
wsQXMtiepaP+aa7ldQeX4IQg76kHp39aXrpjs22c7DI/CdtoLZKmaifXfCOfwj3k+U35XJzGa3lg
1fwQveKpemqPrZPd8pVx1dC+ORqHJN+0iy65yRH63qG4iDu0Yx+MvdOTdJl/qFwVFYZes/cJJzjY
o0f+Vt8mij9WjvT2vXnhCnWDN+KqTIdbpuBBP6VPuMTvCqC2bX3j04VvuitPsdu+0sXa4jUVuIHV
K+04SqdbltmhQ3f/xhDd55begMPD03QVSJO+5EEwrK6zm1zHb42nbBcPy+Qv0TVv9V71ZZtnXbfr
khvRj7bQcb401RYABdzyVl26Z1yDo6/wpgg27iN3UQAkNK84WG5wDaH1cYc2x+Ile5kOcLAIn2sc
zvBz40snwdfO6NR2/eBU2/yknMeteim/B6vinK67p/BKhDvLA+uGIx/LtXTOgZjPpeSY1+4A52lX
vVfPxXPCwhy8lvw9L75uDsKGymbTbkIH5GQVrfXP0V2+S3yVu9AzQT88bhsMDK8TlmR2slN38s78
GAkeWw+wkL7uWfKIQA+40/ro1jq/3Fk/+nV4qr4GXKER5ADM2Ph/SIdmxXu6y/ltmKMFdB+Z4HiX
fxP58xcFjfQvCxrZEDG9gGdgSb8VdLE8JuaIlPY1+BJnByrpmNpNh9jHbj8rPmFwf/by8S+K50cv
8HslZ/3Dy/5WyYm0wkRJ8LLKN3OVXzGEYe1mIU+YbTyVx3iHXcZ7/gy/C5AW1O9bfubUNNvkMhyE
Vf4k/JTX6Q3p//XfF3jYIfyLGtPCxVeijaex0u4n7PP7FbFA+z/+Q/rPCgW2WKtUuN82J2Qw9rfb
4ePFj4+1nXpr2WGJ2JX2x+bwYdg7OPe2RM3jybZ3OyNAt89XKg/nJDuiA3xv74rNO7KSVb56siU7
8q9e6qz3gnMCY+T5Nq+2QZc22Kfcdiz3ltunYJO5orOjS6PmUewDohO7tQ+7g+rtytX7JbVPsJf5
ax8TIlZR0b5Mbraf/MMJ3YJHaeA6qr0+K87nl39+u36yTbBkkX/lx7b7wWHZslPau8HVtyee9D3k
6Qk3sLGZsg8vB1716YX4DvsTa1PnxOvrG4qN0n7KbH/3LaBY++YHm3Q17T5y+39Tdl47bmNbGn4i
AszhllFZJalUkuqGqMigQFJifvr56MYMbLlgYeDTfRpOTHvvlf6wl3ygRO4Sji1/bW9/LV9JNu1V
5r6MJp39OX/teQR3mrje2LffZkiRkeu4/ufkhZzLnvM432/daDL6xDGdWzs5uT3aIlTtvuz55xWo
mJ05T+DT/cgdvdCMd5Y2Hp+rIQd9t28O8DgCKgNAR7DHmr2ab9zanY9L+zk4O6/W6HXqfLauwk+9
tjwP/jBO6b7CD+GupdHyFeiDyyt2/LMTZA7T2Wlprw0PUN1CHyd8StUdt47P31/aXs2bRYHR9p48
zfMC03baySG1N95kAVA2GH/4rX0YbUNnozhB4Y5v9lPCB669YLfYTBt7YT/NGJjZs9HEIublnjOZ
Tbz1zLQnlrsv7OmosjdXb6x5M36To42Jtl7kfL+ZbuysE6fn7QQABeyba28+SLdHpr29OPPKXlxs
bwR/iC8rO5Wz2Mj2yNt+9r7G61QmH7EblF43UyYczW/2YosSy7q1X0nvfZ335n0FWNTbm4jPltov
FlnrxSalsUM7+DIcb5IH/dybSA735X1ljs8SFXgdwnwxW0xsB/FXZ84X8r69kRN8PYX22fc+54o9
qTzL3i5Cj7RnTQQIWrt3TL/w5tVk1TnzmryvdhF9d9yjPZof7SnguMnLHOAMpcucJVu7JN/w8d3t
y5z/2o9AMvOTtL79BZWCYb/Mp6vcnsSem9oeWm52bE8rb/lydEmHvxV7s1/NE9uLHVYmRaE32r44
3hOL8+QsgsM2cs/293S0b2xeL+Fq8TbD1daeHCLn0Pktn1aaM3Gye+I8Vm88SDrleOdt8S2IRPYp
GPGykZ+zI3dycYa/r+Lf8EV8bmjrbbm70pucnM1q/97YL/iM806A9VA7AbIfL6ciX0wPSI7dFSnf
Jife5IuUI2DyqFOi/tQp+f1wu+tZANXUE7XgcEN2wNnL833vvs9PbsZbzF126zp2XMnlFu3efn9m
zZzHHzPg7OOdac/gIpPuEMZZ3w/igfbjqatLqkoFiw21cWdA3V1BFrdhkuxegIdP4kPiFUHs6uN2
XdvP2SR1own4frIUc8pw1mGr2hAh7HKCeogfzdvV5X03+YDR6jHvc1KH4qXyil1MFxaAtF1N8XN/
NsaNaCfLZlo9uH39x/Jbp2dM+43ZmT64kf8WNOIC7o3B8Jn32g3fsrPJ+LO1+kY3F7Vn13S/wIcW
W/OQTEir5/rB/ATZ8G6Oe3U++DpOUfrYwGYmL+p2ZGke7TlyIO7bM7fiQhnDGgy/8G86wAOkwYI/
meSNQNg8V5/pmnGC3Uw7+81Ce+zpreEg+HdY/LHvg/DC/z3gXW9P7DpYLFIY76xROusmEkHppR5X
AbKfmUutkzJiGEuT6yKeqGth1okPbkAZ8pC/EobfbuAuLKPZJ4llLMS74cNSurvVnEXKAQGcvqMi
a9aCSAMjWukc/kXn9yRhsnv2y6+W3Cl+hWbtIBS5TVww11T1D97PcPm/bo++C1gW3J9F9a7/AgrT
6FpmMrvoZZiEYRNb2uSz9vUtfj2/p072oOf56y/864KmLOoyWQq96bu8rcwaxNoKKd7lrvERB7dR
PIZ/dxqfZr3P1gGQP9N8pgVHTxphRUl/rPHh0xSu6MsfpmT3k8o3yMsvnux2PoKHvr7P15FvuCH5
wMgktaCLGSRgFY+OMX7wun7cL7/d/V36pwpIIAFpind6AFiO/gtzUerjs5f6V88IypfyDQKB7FoP
vPW04YD77bXpkgJzRVbpkhmapjOh+XOjKpYld70Q1UuGcWq1zlG3QTuEoCysQrrk+dYU1leRCuYk
Oymo7AIE6vxaINe0buUtekfA3S+OHJ2g1T8p581VmwrNVr/M8YbXoAKR82fjSvfQubbSQMYbIrru
FNhqxipTtmH30TVf1wrGlXPqJ2E2ChFlm+T1oRol6jI8zsPyqS4ZhD9oEEr6XXP+vwe3htUyrBnV
vDuhUhOtyEIKq+XVDI7ANUHJD/w14OGBGVxo1tNV0T60HZIg+3ZZ0RVrPwBALbo3/XB+bZfJGwId
b8Kn2LvdqnlrvoWISm8nCPMjPReMvs6vSR/0vSuUCwMtn69b5aq4JZSjygyafhG/IYW4l14aulRv
4Yf60ezVDaChVf7avEsHcY1n76F4z3b94fyuHWTEJTlYIrt4P7On+g/6L7vqvVle15c3VusTbYd1
vpMP7buFIndq1+/5+/ErRuL1XT7ku8tOfzafuyeVf7qnZvixj9+E137Bj5W86Zb5rl1xWy+3ffpi
vDZP6qZ56lfqZvhBHT8LaeRum6ehodx9VIgS8fuq/Y3E43voHJDY4fXNg2bwt4P6cMS/+PX0WkN8
PzmI4lWVH17Qm/LldH5C1oxeTxKkwoPAwzjphwVtMEESDUlTLFm+W9ClHp6gcSnVUtrQXPy+cjBP
jib+27YwPdvnF75vkTuMfI7vOnzxHfKbU6xj5YUYFEOjcxVXDi8f+BGMdruPYTujVeyAcAhRL5mr
gR6cno8CIGMXCjimiCc7jz0wJGySnPQM0r5PuMtr+wJK6duy55Qa2B641clu3aTxEFCeX0YXkojW
mVWzGFlN7o056HVUIiY0Ok1zD8Q4kmAmbA7FztKAflRjhyPjNZqZm5tf+fCnjC0gtVd0nNQlWjoS
v81W5sornNrT1Noe4batwfDpz82TtMB3qltKgb5h+w0tsk2CFs+++ySppmWC5D6+pMi9OvCkTqkj
PzG3wEyYtvO76rbrltaMMCvAxb0mm8iHNWrREzyMRMNpzvN63h5IKCyGDMYENribveM4efkqdqfK
/ZaeAMoZn1OLuhBor/5UB3DZyEJGsLZW2rP1IAxI94H51742RCSGGSIaBgX8nwca1bvVXFS5WqZ1
DMVddI2jf9Mw2oV8FMmBdp5Fp7nUTAA53KB9WktoNjCGw+P0Vr9LLIH4gAOaHVWvUvZaAV+QLitN
ey0bfGaox4CmgPh5TtVt1jTuDcplhtiDeBUB02FgCUmwMLc5CNYzwogV7CvZXMooaWbKF0iZgo9U
OLdjDgsZeaIOwtPLpcalpfmqEe+8NNsWsz9Ww3dljW+nNxMNBMgadnTbtjnCdMusnWIvpCGnbIFu
SWloOSY6gzefLZhVtgpSCulPWL69bcoVyiSH+LLO06CpfVBUOVrpDV3jyzpSL74pQOtw2vMEmd7C
WPXlQUAhTOQwHwml5J7zmdX6GAjBW8Hy6OKAQ3KutNtVrCdQznIMBPsyQKRHHDGEfoEwtFogxWT2
aM5aozrGdr7vPTEfh4+SH/UuO/7vI5sWY1WVOTRT5T8/ctFrmpwWRbUs6ZdKL1E6jnYiFLp023zL
R3AT+UKCskxZ3gaZPsMJ96K9VtnbSdla7awr52a+kq2lmT5Zxa67TWplaXTztJhJ/b6mH2dhYTMz
m++2em0u+6Z6uvDzwipN0Q1bhsRmaVxiems8iErKT0HJoB7BSFUdhlZ3Wf8ZB6nbsa2rZdiNjskE
1oORj/BRZL1aoR+r3+cYF7uDrKJezKkhaa/4bxr9e6LuOqgg8qjv57EcnBDB1OeN7IWnWQ4urx3F
8aTN1kWKFdB3fvwAWNPl2At5cRpgwP3vZObhU9zlfqagdlKOzwPjGyLkHpFb+IvMYD/L0klvgTj0
1F1APFQADXiUd0mCLTKR1pXff1eblMYLbVHUnlCXxyvtUL3TkRQxQD/a/Zb8y0hR3ZmJ63/f9c8H
x2/v/m6SKSGUbWA2Xi2bVTrOx9Go26p0G6GZQeixVUQBhyB3/ATiG09SWAToMT/ImtW7pP7XujZF
2dBExeLzW0O29lvZFB4Rhla7rAJqBqzFPu8UkID7YWUrjvqa7c7f5jqleT7tkKTIbZmt66DkQyS5
aIGMeUuNhJhbsN/JyVLgl278Ir1ZX+F7hXdgbsNitwK583PGnB6ytfC30XdyTOwjTP/B+/wpszQp
XjVVRClQ/PWsvz1L1SZRr4HpXbJxGmUuZAXQo44iznT703cOxK0pVuVlglFQLIveiZ//9x38tJkQ
BtQsw4KqoWl3myk6na7na6RCMiWNrhGqFz0DUVs0fMI8+Pelfko6fr/U3Yo3NMOqjimXkgPKXWpx
3VWCzE0evNO7KuG/5fHbE90t0S67tZYAQ3KpBmhVrKtZuv33c/wa19+XA789yH3dLncdImJHmAbS
BjGvTocV7YkfJJQqZHOn6Ca68ImQH95+/IKeThXJa1G5wf3h6MhfKMhke/k6OkrDlALGWZeNbrmX
ZvaxnEJNRGxjgC/aR40jCh9sdGCR1LIZ3P77MX788oak6pZpILiv322jWxu2fZxK5TK/IVKPyPqq
agLCb82I5t9Xkh9daohUv63yVr+JuaB05RIim9wuiyOC0+9K8ob5Ksr97rmbDOLgPY5WHCTj5Doy
o3X3IWjujSlLPLakMcpJ8uiGtQ879L2m87x6cIs/bERgj7KkWirninq/EZMGbSil6cvliWE2eVgZ
dCt8XqlXyFqFJSQLH4hvH0BdZupYyku9e9JuM8VTwFgifU6jf/fvWxq2w90qk3ST0svSLWBf1nAM
/vbSoOZEWpUXtyUaU56Wr6Q6wLo5OJoMtQT31D7YnffdKPaNZek6VR5IEEsGEXt3PTlET8jK2Tft
UrYW13QWle9XfX2OQQJ7BSJj9AJ0cNN+mAQ6IIrCIfuHFK9ynp73Xb8ekpkcX6GrY0KgxcGAlOwp
u71deaFKy2gbj5FE30mnvXmGksDQKid6gdc0c0gb2aFGPjIUsX81pmnxorY7Vf+40dgaRurxm67D
OvfLfpJmMxRsztWTeZxn1ysEj42ZDgAKqB96ublGk1v1JFTAzs+4kkyF6kHolqSh7P3z0/CqoDor
wOYspl93rypRlRuKtFW5jFAhGlfTHEoAsrHOqfaR3EEUBvGoj2rAFvnwhJBwGN9GIu2vsdUwBcEL
18JsMUgvz9YUQtJRtRFzS/NxPy1T/7aV3vPG9ZjWAnu9fqsbOHzDuGczBNjhkjbKcxshwG+kteHj
KoH1Hb73hY8TMo1EWPriHEnyq+lecUjHOAMFADcNvQ9j0mzE0a3E3mekqtuGQG0JI4Ppyme3vnWj
vLGzoaBHcim6ObeR9SlOTp+9yWp3zgtUyjOAgcuY0QS/AaTAqByIUC7MoHjVTWuceR4Bp+SfXrQB
JHZI9TRZvwcotTjYQDMoWZM4yF8xJ749Z4TnLP6sm9eaUjMBeq8gjo+20On2HSZbdHNVAihWrPgH
qIj1oByJulh2ebAI/o4y0H8VqmdRBtwpi3edkVrsby1ExnIJ8cpR5fk5Fj0Oz/OjU/rH67DWZCK0
qvx1SkdKdC1KbSCxnm42dExO6sT8Di+v/z5s7ie6v3a/8dt17o7oUKwQXci5DvKR6uU7wq6lnhcS
/m3oh3/B23VrGtDN1+X/f/Kizon0nWyC/tQxWr57k5Je3Grd0G/LXqIjZIu5IxRjRAzrPf0FPYYn
6WTVM2I5ytXJGXMCHWLygcfQHqeGC/Yhvpx7jfUgL5K0v9IV7ku3REnXaYBp5n2ZIWonEeV6/bqs
JoJPlQjKKwFwRmPUB6hkY/jpNvMB0AMN0kNzyK9c0CCOOQ6BDCFuPEdj20fan98vTc/zk39zUhA0
Fxqt11EWJF5u2sMhYCPwG4RP6TLeUI3xuy90NEvkkWP/A6+xsWonDMDQkQOVi72HByTNTQJcxJgP
w/F1KVEYQXUuf9ip9pe3PDj6oi8yTOump9doeVqdJvo6ZliIqpZNbjdqduHaZDpw3A2Tp8+rvRl+
PfbKoA7MUel8R0x2adfY37J9oE4c0QoflzO655vYG5BCoZctT4zNxJXuxePLGDMLLw0SVxg3o3gu
jZVny+2C7kGE+isg3n2Q4dd/C4hWqXa3Y2Ncl6pIgjopTldfpgTIc8fEjL1DcejBnvjr9FGZ57M2
VVEzJeOv+UxfXaWLlakFZ962aN4MY21+SSVRa3NBufMobE3r+d+X/GHNoS5kcJwA8AZLcBfz47RK
b02VFUvUvbDWa9aG6NXM3mU8Df26fZAByj+80T8uNxw+v71RMz2hTJ9wuYpJEFxo0KjnOdHj6hGQ
yyU9Um1tbeP18bOY6f756coCoVew7L+asTmlBqWV0ecPXvuPN4Vy81DdKXT77/LSXKhOCbE3X2qR
Jz2f1LFyQ5M+qLSA7ui/X7esDMfaH5F8+MTs7aGFD0/IvOuRGCpaDA2uRGAs4ZHK30c0rdcqWAEY
J+jhT09oOcfQNxGX8yBpVjf0y5MvY51utFn9jNRBv9fn1YsW2thDQYMca6WNYevY8q9j9UXc1thE
fengx1CJxeVWcPRo3ADS8asAv9QAHwfA3zjr7aJJMQkn8gRYLU0mzoSbifBicKQp1kLCglrqYk7v
noAwqHahobDtIMer7DTaTcyvzttsYm6Ul4jkY95hVLMW9wrS0TaWFCGO0iHW0nYxaV7kwhFfImwD
7H53ATMjcVBgCYP5BS6AHDc1shLeoC4obJTiSbyN0s5VmeU0ntAH3SZ5jsb0w9+Sg/HSIoAzSCDa
13X7rd18jDMQHOmQvDgG52ohZ5M2RYHKkT60fYr8Lsp0lXNEB+ZbBGZmX2eXL1IQhaW3b4PzUl+o
c9Cc6lw5qO8Cg8xtnNrWe71U9jSJr3Akdfv0JI3Nrdp557eE2dWJBMQXptKTMArn0XQZL3HTAY1x
m582+pO2OI8uH3Vja6mLHc1IUGykSJVxe7jVfnx0+3noY/iOtJ74oZ3d9sVCdc8l6UKr1aR3uE6x
KwOY7sLIAp7Vlc7A2qftcUxxTl+cshmsQ7tovuLkMzo+2Jt/xf27hSn/uTVxB9VhzLIwKzk4H1UX
3c5SAhEqPbjO34GfzgOjQA0eFPFf/bVDfjsD0q6vlVOmADJVPoVwGaqrCDmvYwjrd9IIy07zKrqo
0smjHv337vvx0hxzlqVRcxk0IP58xqI9nhGE6HjGE8TawQP3JNpi8S3nb8jI2IMixtHaYpBsx5AT
b1L36KQZdvfd7pdlGa6NQiOQx78//zos0ilMuYFfQG72OviLk1O7iLp5+Ki5Z0/YAbT1oImBbqkB
juQuZTxoh3YAs9jaVANM3jBJVgjtCDd4w4/CQQGUaM2+ckjRUTOfYWFhq/YO5K5bEZ0xavApuV0R
SGLmXrwMKCTDQfgZTPMXsqt4F0+dZT6+m4/ymh+C2h/PfFe7ZGHT6ghH5EtpD1wfAyhQyPg3pBO6
XO0Xpda/P/IPEe2Py90F7cqSkot54nJRtNIS7wTE8oavHVzlCbly+ag5/At5+Ncn1RXa3XS0ELG6
+6Sx3DS381klegg+sMCEbwFS98PYK6PTu/l86WyjH6ewKDmvygfP+kPkkmXdkDFI0hTdsO46T03U
5gqk53xJvAhfUkZFBtRcRntB9uhSw1f6+zH/91LmffkhGlVa5JGM3JEIY9QR0xdmJV0c6Nnk399P
NX8IkTyUhYYX7riipdzF4+slrk6CEuVLaBbHAgbxgMYG3m9JLmrpZqA3w/+3ONDIbi67J9lFcPf8
IiLjdrWLt5KTlL5N4+Z4GEGloImCRvq3AdiJ8SjIUVY6RJergx+gbrji9yBIxiQUoRz0Zi+wYp0z
FI8bM1MvZITT+zfsA/DWfGkWKcL71yFWQ64XMKABH0mEzWiUOw14r09FtvsQ9Tr7coDuUYY2YIfr
J+IV5SYjl0uwxBZdoUcPYYiT1apa9TMs7HJXJ0SDxkSHWh01XwKYd8U7Fn4e+irxb3kKyIR8Fes6
7qOj0QcHofbFufqCaKmGRjj0NcHBwPHCOAkwKl65go0KxwVVIngJmPjs8ukZXLA+wjTXa0CC+5fv
45P2BkrVB26yvHiXya+xJ8jqRcmzIAR3MLBMomlY4EaAB6dNSMAOQUMnDuTcJxHKXCYz2OCn06jX
7eqzGxd+TLYWPYeH81YaRZ7ZQmFF9hUDNxdt3robQcNFKOiUubCnK8uGPYCaARZ80tVn1KZcUIOE
247aLpW+jemPBOAM6i+8i6utERYsuMpegdpX7Rmv3Ye1vck2g0HiInLDEThs4gZmYIgylHa6FA/t
eXgJFUZ7YLjHykr+7IjAWKQZMySbyp2FbCS5pTBClCU5ThNtAfOcPPTKH8o4Uk8L7fXyDmPEwp2v
GWE62OJvCoZnLU2ymfmc136YeufMsUhOPy6M/A3+8Hv4DIbig97Upme93Lxkqz8pgeyS1s7EZXUA
LjxPnpMZtg17uL11RxfUxngPzdJ1vSiDK+t0b26sN+4faXmep6g9qQgQkOPOrGKTJG6+ladkBua0
2igHE/Dsk7SV+fg74SDuzPfbkynS3bLPRwepQsDxn1eYCVfEIFHfdZNv7RM1xQgyDSVtNIxvxN3t
6bpKQZZbT+J7Oj2thE9SGIwcwNoc36UnnT0j2v1nA7dAhJmJVUaAZQ1qefg7k5xny3auHWrVFll2
qh3tMftFTE04QGDmxo4zhWSysI0FNg34wFW34c8JcNEgfGhufwxUOkYFfgO2+n7Etg405rYeHGDI
R23+h024BNhZ+Ex53VAeDi2ToMy5olvc2NyZ9jkMYFAa+IDr9dKtxbU86SbiOlzT9q0m4erq668I
k3JCnHfNKnovP8Kvbt2jh4ySa4obg02zahhwIb1f2kDhTyjrz8OpNDd3Kg+ADpo8pQlV6/ieutwq
I3b+m9QughvS80Ug1XvCDOw/hq5pxDEJXBLXFUNBoYDEHgefoYdpPSvPIOdQYol2p6/kYmebbqSv
/32Qwt794cymw6IolgEZmKLyz3SnP1dqk6L/sgzPnygr2if985i/xOnNaW8HtHpw91RhnGJzEXP6
WI4WpS4SmFm9RMNxho2qN8izKFioZCjWWqotIxyboxOTZcncwDBXz9cJonH9QNEqrsiGQzzC9jeK
Q1dr1yCjojciBi6fdmWtb8mHxDqPVdHuKnDYJrJZ2ad4vQQmThuQx22ElvgGJqJSWCjsM4mBzVlx
EoNx/Q11TfeEOIx+EFB4UWGB1N9SumhCFFcrNxMtO4kXBvWRyna/6Z6QPJ1biPsB0jW21Y5Szu0e
uIXpRWevjTfpNXPo/uvowlu07y7VlKkFshupW0FiUtjQvXp2spRqB4sz7JScWs3HGsBN6bOC5d+Y
n7frc6e2tmBkQUddEceftxPSD+ZlK8RfiV45SdI5cpEsoiIcXa0KN0hHHjACJUADhIul+Ouq0HLe
19GX4OoEEF2Mg3xA5QkorXMy9XHm58kEk167vXVwtzjdEbXJNkhrYq7D0S9tzsqj6QlM8R8WjkF7
Hnss2KN06P9cOLIgIMR37LPlVdyJ6Qad4nRwUm49GboiwIgb7fA+qqBcEncQPsk5WzPkCc29lPKz
aEnRBUJ3NkmYyjIgNnADR7meIuZZ0uaN1gFkK+jVv5bn6VF4y8JX5O/tBNWZ4ksonqx8pl8mmANU
5lOWP+FTfsJG+zztm11j+BVSgiY25/BVng15oRrQSJcG4qghR3DD6YbD2/GMDFPxKctf56snXT20
tCQLlI2IKQWuGiOWdV2OsxhxLUZmk/7soQ84rHUQ1DjOH6d56GnV+nJeWPn0dsIOe6WAnwunXYfo
6gs6OKfYl/LJSZ9HysYyd8r1I5UqRCOml3x2LV+VYqrpT+iQIEGI1vY0rZeiJQOFIEi1yzpkEKwu
/73ff2quMKNGnEKSdZUmovznVzORrmhLQ7gM8IveRAJ1ioEe2BkxnmDj1zWjsB6JzNrQ1sArsRQD
LJiwq657z9xrlA1QNpVxoQXm0JqY9V2gATlJPFRRH9zoT7nk7zd6l+BZORL8ShdlS0FdF9YslGmo
rgnBtBhI5iKDPezE72U3zBGAIlQXx8iBKCBtv+4vnrlAerxEuqnDgtAlBCDUIrFp/n2Tv7LM+4TX
0EygiHTbFSRc/nybyMgYyB+p2VIGhqjbifaMzfiALFIs1zqtkL7BvkgGZ+fhInxDbibxEQ+v0dTi
zZ26gNypweO5Huvg2/pR2NKwvEQjDYMIwz12s0j24BkSu/5939JPJebv9333chMd1U8hlyHE9Y4s
++2uHjVPBpH+UGJex7jmQUvr5xdlkrFromxR2N8dFki5SkjQdNmyFsGsRaH6iQh/ynGYza5Yiw0m
rhFSm0hPbOeXGG/RaixiUWrcYLPy9YSqDxoYgDEy/LTWo7xw85pUscF3EIHTi6LP+6qcYa5xlq84
LKeghvTuWVVeWj1cN6k4agjND17ir9nj/dc3kUfRGRRYKGPcFa10XBAa76+ETvJShKyNAFU6e5D8
Dps1UmS0rmD3cQQK+qcqvNQMy49d5NV5GETnApTeW5+A2Yr3l/6rf+601cX4wrTT7nA5lWOSzb14
Iekyl7lGSNQ3Qj3XcSjB/xzOmS1kBy2s8SZIqSWwzsrkydlaKAIOmQzmK+31dKq8ptNdjQnY0cDb
3pTROhO8Iu+WXUPdE50DOX6+YgvQTFsSKqN0bl3mXMxh0GINMo9+Tode926oaba465IJcHJqva9Q
PBnYflRk1WwLsqCvDEoOjlKnUSwuGqqBJP08JcsQ4wQReIiOQKOE5wguCX5voZp/ds46dsUnKQC0
4MhQWLuj+4Xi8qCI5ssIyTKNNct9Tn7aX98VMXMMsg9ciBzEyCDYTjsI/wVqtcVpV4OZS4WpYMBX
aTdqNe2lVd0+ZXCmUX8DOqPZleEb+pdyXrXXnUR3sAWDc7mR3eBTaekkOzkGXIdbt9fVrzg9uyXY
0ZTkTq32Ih5carI2NckR0HCujNTv+bhdj4r/8W1IkbBAx3bFpJo7mitkqZ2w2zDhvOZPqQntqvf5
SHAe91FMF/fZKhDiBZM79JE68sUaENDU1BnT6Slzw6WVb8R2gy6T06nbnCT/hB6URqmRrkOGeflx
I4nLLK9cOZ2doJEDT2DmmnUwM/P3sny5QnvUGXOrnJAW3SqheTMFjqNpwyi3f36wC4Yj7m4TGDp6
LSKzZ4Cb0t3OjsMGr2mk25dR9lJXmq3323jARVw7zBznEnawp3WCUctxi6rmv68tD8fU3bUHfBBq
o3RW6MrftTYUpT7FcXk+L3sLeOe27BaSMbZQPsiyRSUChdzhE3bsntvLVIVjfUsDsRgJ7atZBRKD
UfDF4gLYRp8s9EeTWPWHVin3xqFAC1EUYdL8GRrq4/GMbmJ6XqbVpjRfC6ivTW/YBm6O3Yec0Iww
ZkZW43TuhoyKjV3Tnf1cmxzbTc7kDfyJESji8oLzJTzSenZK5kUxavIx7iqt8JRHq7YdoF/XQVhv
clUZyviiPon1xeW6jbRxhARDPdJ1N1LGVvJRCVPRmv77/f864P58/wNADIiYQoMG+Z/7ZxSSHH2R
8LI8iq+XrkMdlcQTl++WjXhCF7HF6E/Wx8LQHMCKNxJfgGHYiIBjKkFOXNKxKYsHraG/8wZVQ7xI
h7xiYbV5fygbKOeG9MKOy6uFpOz2aOH8Pa/QqU6ofv/9/L++4d3za4ZC4KepN0S1+/UnJYhgd+Jx
WZAI2tFbPsvHxeI47fCTszWKVIy+mgVmtMLNAbHAaCSbwMT3mjmNWTcLSP481IyEmYQIwNXT6QPY
SNDbs9pDBdu+wp4uX9uvSLLruTjt3sVd/Nrs0jlP0kzzr6GaBpiMyCswmC/1fRDQ2HW0NLbxlzL+
97P+UCeCyQJawAfXTDbd3UwK5WZVv6jFkWBX2pH23LWmeyHW3pRldVnhoXyFcYpAhzLLNE60/Oz1
3WfHyd8+1+1H1tNH6XB9DQwxd280Ek7mXmnfJJRcotxJlJcepYgePKO+jozlUXpvBSZf56mh7B48
yN+tZtUg/2WViIzSgcr8uTFvNynHykdJl7J4OJv7a1W4V9BUZVtgXPlmmSTy3dk1SRYRV7ZbE5Ja
zMA8kYLuDMJewzCzAkqfmYiXuBm6aHUG5jVl8k67kD5Jdvs4Hae9uWyV6cXwb+r8wQP83dBFFQsM
FjvPUv+mvwho0+YRPpTLWB+h5Af6LLBSX+pmZ23aSPNWluzrE1O6c+3W8LjfQmXSRZNLFYSilxUL
9FH0i08TkrMSSf0jR9Gt34bxpynvsmSLpcCizWANKbMazPtRmF+iZ+rL8kh7QnrE2f91RN9tIWA0
6HwBmTVN5VeV+dugpyyNNEswSV0WMKdq/aMS9/VxG+VX2yjmlbBQ6O2QDAj5QTvj0AjK7Nza5/ML
xiRpR/iGAC7MJcQgBbqzJfhpesHy3qx2cXM4cxSFBMIwPvz7E6h/B70B/AM01jD5FMgN/LmGknOo
4PHSoAAWZC+wQ3IZGqONAyjHANIzFxV7qUAVx03v0YxNAhKNJrevMaMFH9M2dFZaalQA1EhiH8RP
3jONyQ6dRE/bqheaYkmF4ZhDf4h8J0uW5HeiYUfL4/u/H+SHwQT0KcTWRJlBs4FEwJ8Popl9EsVZ
H1Mb09a5BB0l8uUWOdpt3oYu8y1DeEqvSIf6+WmC/rx9SSAMnR8s6b8RVapqSspwYhuiJP3N/LHo
7Gi5goAEtZoXrasjsvqO0c/Mo3dKfOhQDEufC1zCxFFoXyLfrBcsjALP7fYBre7XLObPFQnyeZiW
DEsSgMVdbdQn2tnIFVFY5NLsCIztwrB1bCnbsvSyaEw5UUluWE60FsdSv8OL6ERzTNUfhLEfSrRB
Uo/MAXQVICv97ryt2yi5nNOT8AvsaXohPlfa3KLnrk+bJX1IK5oI4oOA/sO61sB3UMpqKhp8unK3
rvGTKuvmGAuLUDtP2nIS5/Q8UT8+FouimZfdGuBV0mL6hAABU/Gr/hkauLuGvqR8XemfXpHbamPR
9m+o6yjhs5ptmvIzVY7wSfaKOLmxp6VyjNUchoI5Ribm2GSDXjJPZzpVnF4NsXJqDG8EGnEnCtEy
fhCz/0ZJ4gEB95YjB8qkphh371VOKzXNhTRc1LpXy0TQeUYv2mIcNEkaf1M2D86KH5Kk4YI6h4XO
SJfQ8+cWqzDzLaSSC+KgmGeSjYjY6vo/nJ3XbuTata6fiABzuK0iixUplbJ0Qyi0mHPm0++PfXBw
rFJbwtmGsWwstxdZJOecY/zjDwPCwoOaH4PymfjU3ALZX5NZhvi4Pqogm9lv3er3cpS7wKKR3YrJ
J+ySr3dhkhPK6R75Ho0gNRFLPAsPZmn/sp983xiXyygG3DSLEky7uEyhzGNklFwmMJ8o7+bSLl4S
6SGTKA92JIU2KJmjTUcU8i8X/n6qU+qpUGbgREFJvLSNzDD5LaSstbxqxuCLMCysuRJCLI5h+SDS
goviu5L/tlV8x86/XvRiq/ALNdQyobM8H7DSeKkH+vqH5aNqqNasbZ08qtK6xtFbPpAOV3HIzTc/
/+7vtQB3wNNeHjdsReuiAic6QhyxWLa82NxqIvuSPasbIdkydqh+KwH/+SVTUS+sM0tGoXnxJSut
kZoBMQ2ebjwtKdEqng/dlow5oH8yaHdicQpQUKQnIkGy9iwU163yRJRDOP+2OX5v/HQq0eV7XkhS
301CBVJIfT9hSPThk6kcun3kwHbSgUFC1G9XbeEqf7JoY/zGsv7b0nw9Hbgy3bYIkgU147Ll1Ltk
lopI1z0hkZkFE0ab6Zs0UG7yMrO1JjhapoKuDQbaqF+VCQu7FN8EXeaEj4BY4ijZ6b3yEfnhrdXp
qxYtWqf9icZwR9DoLf7d69Lsjzp/rJ8HWC7Em1pFUYOUIVXUSa3rliFp45oxVsWyuVbV9roUtV+W
k/b9y8YClobOYLrOlqVf1AVZLQjVXEe6x4dNbbMvrxVbeDTetEeMqN36CifpQ3tnfiqITxf+ljPe
Rg4j7ngFB3TeC+fRIT3e0dY1Li1Ds4tv8hv0UKsMMgltC126bTyjPif8aU0ljSBrxTxZtmv3/PMC
+UtvuHhh/AxeGL9GxU/yotyXCIFFGTOpXnhn4NPjGdv+qjrjxByuutN0D2K4jzfdmWBnSHEjYeak
XYPhgYKBtCy0NlwjBSzgHVhYDIENyDaP5kLpty0vf5vpCJRV/DY8j+fuGZOEAHnvy8C0YVU+1A/5
g3Bm6tO+DovL3asMWvbZvvav2QeP46HeS/fpuciZSq0y2WketWeBVNgP5dkn+0JBu6F9aB8zma3P
0jVTyylA7cAAExDeNzZaueLPdJA5mFYQk8d4BbjqRvnI3mQU6D8/xu/a7MXNBEsQfTEAZgVcrP1B
VeZZTEvFg2yIEUhb45y9lto18Ill40zb9zuz2+Dyb+SbRreJYUBaveixGbZ2JLLYTW4rxKLCYjAd
o0er7wjZhrzdRCZqdFViU9g6CEnSkrjjm0LeMIoT9U2pM5nYzRbSc7erVrnshMWWSLU53kdHv9qq
1gkIsYsdTXSynAib06ibKFGQ073k9M2V77Y4ImibkeXTrwnh1Ms944vCyZjWE7JhOo26JQZDxg6H
0mPcd8qWgEX9N8bR35bg4jtEwqPxDYq4aqiXB/BA4FdXkhLphekGCjnTuoUL5BPz4ZgFYCi0hhWU
EpG4jHljJsShHxVpjX4wwGWo2wjkgylr+jVKL9rkYtgOwZYXMTQbSXMgmFTE2vRMzjeauZFquAHH
YdiNOMbM22K81YH4kYTH93FxCMRrvbqLg40sr4PItkwoF6vyRsZS9bOGU4rlv4ruiaZ8xZyV7Kbw
fkY3FrvKSDtMWgDDFJtQelN0pukmb694ZBIezYTmQsr+DUiTv5UUGvKnpdOlLOf0uWxRlHTiMfuV
5k04JsLVnFDQGt2fAfMU10e700QAETmGoNk57s01eTA2om9E24qCA2bIOs+mBwNFdEbEL7SAX3oX
7VtlRYWOA4elEjvOJqNeAKCkJvVi1NSmF5XvVXGou0M2DnY9XE/WsfXPZvSnF3BKzerNMkWvwjtp
sXiYEAxAfjXlvVU8K+WzlL0IZQFvJ11Pi0qP/GToDhF2HnnuEjVG4o6rQ74m7gHQxwJNvpurm4jQ
IStbhVCFTAbiA8ykGudOEN+UIazqlcVOrO3ydVIp49/9fjOP57R4LRHyDbi6o6wizPX9563iW0my
PA9AQVlSkE1Il6CgQApxVU2Z6U3aE0NIRnAdTMlpZTb7Wt6XjCt+vt539e/FBS+2Jlkk2rgQYtNT
E8Dwg9+8WBCC2YhVJLjRwL6oa65AZVjfSdk7oizGjqBz9OApMQGxXeQQGiEv/XxbfwGxLwv+4rYu
SuFGzoOE8GPTM7KGHGxIIhyf6gwKAxXaM4EJooisPdHYTAY62gCNsmXs/OopBrOvG2aXeCxXKu7A
2RtpDyUGIj/f4fda5uIOL45GetdOyRruMKg3huGGw6OS3z2UbKy5Z8VQLEphFxofBIsAAwGHwRps
FWivCSwLCFld26xlWMlNelPNw6pq9mmNJ7Gwb4O7PoFDgbnTiNGvEn22OqxwNPwRBjXy/fBYx26g
uj//HHl5z98eOE2MjHXIIsG+WIj5FCl1VSamZ2UQPmCe5btOPutMgS2QgwDSZa4AaCV/5oiwEGqq
urvPpnqlj8z0ocJZMl6yWWKX1ce4LKjk2coRvcEsxKVYNO4K445kxN9egvz9rjGrhBNKtip838t+
NLLEPAZwND1JfpCyaEdY07WUpTt6yXVUvrZE8cRVZg887Fm8V3v0jcpo6yyspgqAI0s2YfwkexhE
/ImGLL2jxvx+JKO7iExvRFeeE3kT18wERWnXAZqx8rWJI5jK4+dX8J07rcl4t0g8ewRoIjjC1y4T
77BKF4DLvVF3Cyzza3c07+LkNEjHmYTE8UZnToZwzsy2P1/5L9vk4uVzZWASi3+Z6B+/XlnsxyXn
VDQ8KbsyMhSPLLerNGYexfiHwNpGuB5rvlkYgiGMs7HiwPWxUoFiE4ahE0C7otMiR5UBm4p+Ssmh
2t1a4pPGJvLzvf6Xp/R/75XS9Ou9Dr1QVko4GN4AvaK6TuprP/VSeJ3Z8CjIeyPY+BgPpdeGcvvL
lRdw478/JQq6r1eWxFppx3o2vAy6lUEGMIcVTMNpH1CDKYTuBV45PmfS/c/X/c46gXmsUTqC8LLl
fyMGp5ZG3pkfGl41If4QNuiaieM8Fy1ihdeCcXcnXKd1D0kUXgomNd3TRAKagTrXFD4IhWtQstaG
aOsN/WZyVcCZikaNc+5GKI9jhzVYtKnlp5/vWlq+1q9Pi7s2scAz6XmR1l+8pzjOAg1TVd2z1D/W
qrC8oP1IKfdVYOhCAsFxGLxEcF/1dSC9/nxx5fu+oOC+x+zQAIqEMX5x8akhJzP0azqwwqnCT4GB
mdL96SP8Qy3rNm8aSjS8I4XclSzJlZK73MAkmZ3CB+vPX/zRLQFuw+icMkjO62Qb+w9Rlx9VTKN7
H1chIlmmEZXItGqyUwevrRmSfWjUv+wJf5WSF08RoE2WFWWRKwINff3mMMa1/MYKNU96Uh+yB7LJ
joy+88gtS3ykVt1NcIBamJy1Y3czvmE1EbxMJ+nAsKy77+/0h+qlgfcMpwJVPoxob3zjv2kMMW7l
Oxp+InVhL3fPOF09TEf5kD9Y4PGvIe7WmEGr65zC/w4SQSxv0nE1/4FMU//JAdZbguXX0i0xordw
yGWPqItNeS5hfJbjqiZRGBvjG8yQIaXCO+vexl+oWJL6fTUqiIhR8i2DcyrIiz3LCNNWUQxB9SzD
7TJHVDczmk2s++V12GxDa2slx7K2xccSIdJ8C02cUE+FWmHYLP4940p7Szcp2XjjSkQPEqwNUmrb
TfgB7b3Ge660M9xFpJWoQXB3YEB2/BHCswbHiNcYmZuqnR0nPKnpWc21CNEIXpKxgtpIBWou9Pj1
HG7UYW0QDYuJEJR6OoB51UpbS98U4qZERjo6+U1huZR2purQPoSCI4huz/jPILNzDTcyN9AJrqS7
6my80cM1f1pyFaQ1BXxrQIeugZNp1HB7ZcAELeTv5AMfJF1as0G98hqYgArrxty03ENMzJcTvREI
Gqd2wi8U1jhKd7W7xGS3NuOSrrTFyEnemYsGs02rNZLHTfriZiKLrd4l+kEoT3Oywd6Mq0TyGn87
pmhYMsPfpA2vu186hH8o88GZ/9+LRk78dQkoeS2pFFOqN+OLBzViVX2mHzQFyrv/ML4lh/oDTaWy
Dv2ViT2d/zLtI888Wdf5PUbZ0APna1yRn5JX/1R56qeIqSGDGICKnOkeAja0JNXDSD57ugqf592S
4PInxphHoESAtAorf11BvQdf4TmQd/yh4y8/7NJP6YF6AxWwupsfmuvqubqFLk5ZvOpwPyAf1Jaf
wPElWtJwXQtOjGkvl4jwY1npd/nbeIPlvvhU3QXH5o7Y8foF8nX90nvGQ3+q7yW83Du6r1teIe+I
hdcyrLyRrn/eKaW/YNTlDrM4n2iiCuGCLfnr450aP88Lpv5I9Zq9civdKlf+ffTAo8buSsKnv8BA
rnGEW7T4L9GD9C7WOCHwF0Rd9cp/MW6jV4kQFsJvOIJoHVbNq/7Jf0wPp/auey1uavahBJrmosOU
+lV0UO/V17Rc8fe6G/OVgTcJqo/qn+ZFeLTeeMbQdVAYECDAEBsL/fvyQE7ZZ/dMc6Y5zTOu9rTu
pHXcNJvhHfM+GIJjiC4IcAldQXAvf6QwozelN74W1/Or8hk8B9fyEU0Ftu3P9Wv/MNkNaY+OjGkd
w9p3Su5P/R19wPipPgE5+VezA9ykPiHJINP1o9mZW/Eur9d7xcmexePoFR8wVXFlze9r5MpnhNlb
Df972QvvAW3i++AqPrEL3eteh3zaOErP1dbaGnfi4UO+KZyfX+J3KgVLBO8s+vzF5oS28es79ENh
YHbRyx5l+shX9QkQEmqEX9u95giIs0JM6gCaVnNPgjRkSUcIXDhp/ryAH6bpoGsRY9sINxay89jm
rypuIDEBvA4J7ejzzQ+Epzo7IN4L78zwIny42+0s7iyDDNtV9KwWNlaNHA0iDGragMRlZ2AoW89O
ipI8dZeQcn89jnhhOhCWq8gmHYVNI+cfAAnjJfltaPOPHpIK4O8A0OLZfGsOxCkO64CwdK/L3IUM
Htmi5ciJ2yDyy21fsXH+E2Ov09bwzqEKzePKb9Y6eg50BsVm9LfJb+pk6jVexcVyW0YAhgnnazE5
vjjQGxAWYRh4VdiqTs5Y7apwPbxm/m3Hkw8Jw15hqUvwYl2dMFuU5JUo34ETi59ldrRap4Tz1BPR
A5Hpqtp3qj2LN+IuxQ0OOS1o3zbmeO838ZPFXh6RdSNAclKvTGmXkjDZ/5mNl1GjeNg2mafdks0R
YhHp8/w5qKX2jLxH010k0KqranDz7ZKdUKGk3HDgiM/pge+BW2ocNAmM32PRLcoNKp4Zr47M1jEa
RGy0BTWREGrgANxvMhwKkrXFjcYfaFbaK012dVAXS7oSuwMomTK5kUFE8C65IqgiPyniJqlvm8GF
xztkd8F8LMJDgC19ZLNiw3HN1KTLTlimInFoSgp+4k/XSNNanJXwE9c+4Fn0eIBhXf7n53X2X16e
IeMbyxRUVC/AktnoAlLSK9kzrmZSu4kjGOwMXVe2Af/OUkeRHUBZA+VaC/OW6mHNydzTfxJuDIwx
b0TyMlHZaDtZd33o/L9Jf/+1m1NtizrHJCwjGsmvO0GhTrUwWQ37kLGD0Ve+z4TRKm4MSs9MOTgw
a8rZQ7HpN86Gec4SHHfctrnT8hfsgDqsqSJS5NtDFz5WCmTTzVJS/mmQwxKBAABPw5y/IcCgoN8Z
cDCVY0eSd7eOZzZP2VVJUS0ORu74wrPfHDQyY6Bn5zsdZgncfqXcwAEd6r2SvSFfUs33oXNjaUtP
LelbOQc83hWkNile8Jsy+V/14pcnc7FHdkLt401Qyx7qFCQiiQd2LGO1ITtT4rSyU1YILxYBWNh6
oWiLt/4uUJePX4CfBs4BIgnvxIaZqrxO2JSy4Azc52zsJSfEEqi1eqcrbIOpjYpvr206qeHkrZ1r
65+/QuUflS+/BL4HIAEWMpfNDfmrQzVohewhG+phwFUQqTZxutFqG5UlkSLkdIVYAiXrDuJs6bCo
s95pKRoTh+hWxJF8mEG/yvADydZ0+RU+7wpx0bZc2qWwwm/35zv+Pvv86/oASEMTw4j7soSTFaQs
RGPL0E7OtX+SKcCw7ZM2PpmpmwBR+rCytEMN0DA9wNqfrQfwuuo3xuE/HhwLgv4Z0xFGCeBFXxeH
RVBwGMamRCO9wphVNdfhXReuyfU1e3t8QvVkzg5DxHzYKOpO0Mi6BtuyCf1RF2B55aebWjpJAnyL
Rb0Jot9Qsk1u0W+Q8KE1+/mxyd8xueV+QXyAxoGE/gID/0HvahhXJlpvSJ6FWzfOhbwyOrcKJwPC
j4BllBCnphWjD3oCju8B6tq0qpmkJls5tIlb19mJxjVcqByeLJaSGCH+ZjwsL+X31wPt601e9GG5
IWHZ3y4PtWaktkbv28NM5bhN8Hu14VbXVK/BqqhttglJ3LWvYuvAcc6gACIIVH4DMr/jDsjwZMw/
VDilJvDD15ds5mWcRvD5PSvZtA3KOc41vu3DcFKHlf7RUKLvy+5z6p38MTt2rUOIdr7Pwz0PqDH2
eew2v314/6jPuCdmwibOYhKf30WNXcxq2kqJLnkk/gTOC4Uy3cbc7iSml8oGV9wGejL19s7AZdZp
j1DTj/lHo9kh/RxE5WGtsZ7fxr3xSUl7pDwrUjI3BhKZqVI3Mjrpo7GHkh2pkIJdw1iPN/4H7mXV
MdEeOn+l/akwRYUvdwAWHw70eiL5oMf+uewdhYMeA7g1Y6rkURo9dfr/X/78ZH48kx5MPiF5fn0l
4lxECTRGQB9hQ8zwKtQewvR+qB7keN+ZzsTvarx6uurbo1g9F9lRN3lr0Tb4zUfyOz0NU06sEUV2
Igha4Gpf7wTLdl9J9ZqkRkD7nLOZVbTI52K2w9nEjIkzfGYDne4j8xTDYoWgTKn65lcQuv4Xj4Xw
YYBXmUqCsfDFWZ2pwdC2cSB5o+H2zdbPqd/QZLrgOuAUKklXDMinGDPblzi6lZoHyXzq8Cn6X2wz
sgh1cCEmQ0zRL05GKy6mbrIK0QsBhuo2WI8z+ZlVvtayTVPdC52+0Zv6oJNdX0T2zHZoVeTLMqCA
SQvLzImm9yzPQF4wcdIQB/j3Qe8l8n2QnC042rN81f32Jv9R3FPfYAOtW5qO4chlKWY0ZZZoI37y
M1wl8NBHgViNU/NCrh4pY/fGPoCv8E6+uqtpVJXotslJjfxfzuJ/fVBfbuNitxFpnqdS5TYSL1Ts
difieNAx30VYg88X5uekjx4QBJkSPnu/xqD+44D4cvWLvTdN6lHXA67uvwhX5cekbALSpLoXOdhV
J83RceZH008o0qY8Vdt2A9YhXPfBxhjXfu+W84rYayrpffD4y8n1vcvh7aAggE3GO0Lg+nWdtQip
tMHsZo9GZjeg1aTPtGE6DokbmsAf9Sd9DNphXMS5NVacchdcmUBR5GpteGYkI5R8/s8/39Y/hp1f
b2t5nv9xoGa1OalWUuP2L2ym3Msbh9DTdt2pj1O3S/AEcNLBLkg9InACtdYG0XtoEDMq/mZ4/I/p
4dc7ufhu5rk02izhAcl79TNUiUvH9GyrbIXaHZLDOHxCgsoSZ5I3dXqOxvUwufV0hNawABx//C0j
gIUQpXlDse2HXWs6Y3GcJDgY53REZnaSkmucCWTApe3PD/Ffr9bEHxM4elFu/JU6/OczDItSH9ti
8poGWbtIa5pkK9HHzqx7+PlK31m8Gum6jMIWD9OFIXCxMdWB2DX+EE/ebNDN9se6AzTS1zmeog3j
/jF8Mgcv1yrkW7/szcZyIl9UNbgXMlTkB2rkv128Hy2uJtUv6aDSa+EKVTk+ygt5FzwK0+Y18TKI
GtCYb4Oz7KR3wKMlvqR4hRnTwvtWEG3XB5ksAtGpkz0G9cXHmLtpewQLxGwDCzh53FSm2zx1gU1D
33efEqUdEDZWkMjqVrqFESYCwJVmncC14+kak6rQwUeYH57lTOQX7yx8VagLZwRilM7bMXZpORBR
4qIAEDx2tsGIXtjKGAniPUES8y9P6bvV2vKC/uMpXew/URHKJobWk9duwC7UwRZqO8b0H0ewpnyw
rrqHZJvss1OkOvxbxpnhDhiijXY9QWDztp8cHYS+cYYjDT6VKswboGkQ5Q/zPst2GIT+/EVp/yhW
EVwt2S+SQY14KZgQFAL9sq6cvLhxpnswFAgnaecNilchD43eCaJoSZnw912wnzJYPdcmDDJchlKQ
GVcObozpqmPkArGEPHViK9u9ke6tYVsPWwYiUbwzy3XVHNvW7seNArhZbwPpjOCTJJe43wJuBPnW
HCHxtSe2Ft2Akg5Pydb6XzDB7/I+3s3ilgQBSNcwA7vYgiU0mq0cGqNXN9BatyqfnaC/NChjSd0o
baW6Stv11G/x6PKNhwBQQOXg34f+dmKEUbtK+h5qGt8iAED921zrH9NB7s6iEEPgypzQuqh9OqMx
yU6i2uzEfVI9BNFnPOHMkp3l0IuLPeJHud77xktevIry/c9fgbIs3ovFDbsGcFDFiJaS52Jfmco8
HzS5Hj1xrz2piyWRHWvHYXZBQpVD+ATr6a9fIvjmSgKni50eiiCVNv3Tou1hsPo4wtkgdLF8RPE9
xgcLtWCBg58jLZ65WONsRpYnGYMvoJzS7ucf8LcyvPwBMMXZFMmm/K6yCMKxzgs1mbzqEx2wcGW+
dGf5vkcX1+E/OrxMf8r2oJV7Rn7AeIrqNjCMXdTi7EUkcSCLLp35Bsy8/RTcZkun3ce2Wh8qBsVP
HWwjTkFCeM3NX5s99vbZPIqYBhtrqsMGP0JC+XCPDK7YbNpfDul/UNZAr2AjLAjH0jZdzHvEzgyq
ctQ6L0CibK47jNoeIJbi+ps3p+aU/HUmSt/EZu+TFfwq3lk420xu5TPrQ7+n/HI/bPmXn4uuo6pZ
cqIw9YcjcVE1SFkhFZXsE1ItQ3JdnLGk0JWOwKVpt53yRzxkp9mxtPshvvaxfXgzrzuOB32n9W5Q
OA2uWdlB6m5lBRT1ykiPA2iDsO6Cnek/mMNz2t6qEXOq7rGqPSnOcJO6kioSK2iSwcYCL1OfR82J
9M1VrSKfgdyZFcG9ZCVXMmynCe16nWr3E/RXAc/okrFM1AHnCvuOcYC1S6pDl24L5dyIV9J0a8lE
wxyZjobTbVzdFYvL48no3SE84ZsAglRkeEXZmoIn0DozUdfaEj5DBLg4Ver2WOFm28w8QNVcGfVd
n94Hgtdy/PN/n1/ibj9AsmmP+QyAjsTdVqSV+BKxNnC7xMCB+3qW9F2tOZif97UzkNrTHRJxPygH
XfMsCKqIfDEdx9NBA8XMVlDBhfZW4/Uyn0YiWIs3cTag8//QzLtMcAlAg5TjZoGTAnaF07HqdgAA
jt7s9fF2CA61dBVNByXdmYEXE9EsB2+zDG4Cldo09jVAePRpJB/hZIPohHxu2b1RYfE3Xo8Yfzeh
l+OVFfEdjuIuEE5oiAz9UMpuwE+UrvrCEcurMHeZ4/rxURF3cgB8eZT6N4RfsXHQ4O2VXp4+snDk
ZpsRUkQAFVlI/q3cPmG6IfheEpLFhFH3sVRXnyBy94O2i411rBw6/6xiDKPYomCb5X5C1BrsMgKK
u31cXgvzzvpTT3vW6VhS1u80yxk69Nq2gEuedjA6jLfsTD3G5aHkzqIJhLNYT9q7kv2Rkq0wXbVD
acd46JlMGQSlB+58q8pzjnvMoL3luSfXDsx83KRcQzsPhK2MW7HYDvFVmjw0PuFcuwxgIWw3Atz6
CRGe8orPlDbs8tQrfGgDpza9NiHB63ZdbdTQNa0d4v86txN8KFJXmu8y81QNbpXdZcZVOAI1E+qC
zzv1pT4/QkfuM08Cp4iOZXbVKjeRfjYMbNkWpcibwPkcFU/lcCJKrajsUOJHObCAsDwHARr6+zR+
CetdbF0lzRFOVyDeN4z1uummJwVnWJW4Gvt2MdsYTKjKzi/32GuFjvGL3OWv+uvLnr348Ets1vhh
s7ldYqBWjDOv2o4+X5u/7rAUUsWXhrnJjMxU4fXLn5ns1vqp7Pd+090ZYrwxUIXjkC6uc+zDaF0Y
330qeIbXFqXnLKJtv+l9dRsN+0Sq+Z5N2xw2POpK11GTY/nkB6+1WEIdG+FpntAgQ0j2fykC/w/j
6vKXUWUw0OK3IW++qAK1nDeVY53oIf3Dr2FbRg8tbmXXyWjno5fKm+2guVP4iDdfgUpshochmS8I
x4w4BDRQ3YEwtVAt8S6ZNzOW4EH/IlHdaowsYFjuc1PZ639EwVznpD1Z2TnUPiujWUs980qDsXkF
aMtWlXqSfkM90csPOrJSbThk05HCYCWYyrXQPSZBcBzTBmeJlQx+VpuvJDmtJsvHISC7N0PlrjNT
tyVCJhq717yrdmHy1rHizFJYi0CW/IORHW7C5xrMwXiq43Gr6PLbYGAXf04XXg6e4uVJa2Ts6pCk
Wk6ibDhqS6YqWeW0BpwAXIPzssNODd3Gm4ZvkTojPFj8Jo5TZuA2Z2z0/Ep8l/Hgb4nQEBpsl4hv
wdxOcSuBzcUpp5Xqn+r2vlbhMTRwmiMpctNRO0RV/SiM4jooUGboyGuKjVKgISiOBSZwQmMtE4qu
rNayPtDcJutW11ezwkaezzaTPEuAUrvrJaJLhJOMpcxMRFGP15pFbjoEizoH4MUIg2AogB0ZK8RB
O9C9I+0WWVNJ+RjVt+b8phDbVLwOkbJXxlNmvCQppPvCKyZym6WzLJ/xhboWuzspGAhECddJ+Vkn
8Vrv473PJ1xJxo3IBxDCREmrpzC/V5qaPX7fo5Bsk+emue/yedW3p4y0hprfEInuYJ7r6EYOb3Pl
TaUBSSbC6MV4D1OBJF4GwQCcfyRQoliU1vOTQJh4qBCRaQJC6/F6xB1nih5NgQKp0/NnUUSixVMy
pfZdkqU3galILT6EYe5l9Y3KBKWXhbWv9Fv+LvjeMTde9dwplZHmSzGxGJlvGZ8ZwXSONHSuo8oR
POmwFp8qQ3CI8oR7v9Y0Z8KdgAZPT+j0nzXrflmlXIHNABPfVZ5k51bGODL+M+XBCx7pYdth/Hwq
ZMvJ9WUCEZIy+JpI+0o6ZfKLUGRvQ98clIKtXjtFnWVrtFrCHLq7sSZ3pteoR4aSN/c4TTL5nyl4
t69x1suxsmqr/Jin1l5P5Du8bxPENekkvvfm4OYC8qpR34RSvi9EJoJSsJ15L1lxE+AzS+Bj95mr
rIB6nQtPFt9DOXXPNXE6bFCEfwxLMKR+lqu91hjPBWxiHC5RIAReZY02lu+qkdmQjyfRjkjQMPZG
f7JiD9tpzAjT4DOrH0WNwKaqv+sOAS+StYRBKR2xuoURBZd6iiDxBmwRPXASpiZ1f2ulIcZACcZv
0/BYEABFAlc56xuzeNUAusuKjJ7KAImfHazhOCnNbZYyEVMRb5P0mZto4mMnNO8brXMExSTTh2+Y
f8CYput2kg7jnNqldRjrQ14bblK1bij1tkCARapRLlNJ6wlSDyyaWEuwD94x7XBznZadCZSm3hei
ttbAMKdF1j4RlAilsDfPpvyJOTWImL889fA8z9a6hZegs2g5BeKSpQHJnLmUX5/5k0Z57wOAqjj/
yeSD57oXq9SNu/o0WRt2ixGGfAerWRKSaxHLSX2qdlK477oHYyBuNdNwMU93xRAexvghUOLrhlpI
Bxn3Qcm1aGHXLCGPbZltFeHo98o+pq5lGkaKxcAMpQ6dhrc44ANRY8XbWvjruCbH0Ait0FfcHA/w
/FNUkJyMseiVFc6H80s28PvCtQxwFaObtvTiQckhYOQTtVTU7Za7VtlXyxuNajM2GRObTjTQpZXT
Nm1eUeq+SVCNkjmzU8DyHjttFeen5SUlmbBhEf7d7iQt4JvHwAcb6NTVJ9IC63v4BRHYqJYc+iY8
WSYvwaJbtk4+SsGEA0S0fDsTRXsccNLG0jHgy9aS9iqy0q2BmemykRrVMTXWErjMzy3ed0o25QK6
5yXMidnJdyF9EE2CIEKblaZIXkVsaHJ0NlQoH1jd8omzZVVjy1D9k1LJkq+1NnZnPb6NFf2pSSe7
7avXHlqe2pw05iidKjmRrG5NThsK5t9m0t+hOui2eHlBy6YOIPbroqWu20GqA12AMk/Ra/S4iKX7
MRPpoKFHzs9+JzpW0tt4sqfFr4lr38C65eI0Z9jIQdeV/5Ze/wFJWoNgRagXsa0TwES7lba4ogr+
yey3mjW40vhhFR9VgodEq/D2VTfGN6J0Wn36bRygfm8VceGQGUBaOAHo+vK//8edtMkgdZnZmx7M
0yy3s+xaZR+X3ycUdr7Ox/3ZGrAK4RYPmOEyMTVi+Zd67O+45qIcU5ixGwBcOKuRCPv1HpQ+lIN6
QBOhKTfaeCuOO7Td9AYffD3IvGoSjeLR7XM0TvpLR22i4PyWokoL/calsWTsdk6tcqd2r7RoBi0c
Jotuo4brxvqskocZOJqTJZyoaJhalmK1N4hlGsa9yjIgGGytP82lxw6zUjjKAEbFXSNVJxm6QiIo
TsQvz0+4du5Ua2eK3ih4soAFrCb8oa0WGJh0i6rPawHHg5MuPkfmuU3f63745UkB+317XTwhphOE
5In4OV7aRBjUNLlfDqZHGz3rkiPNWK/BJhq1ez9AbCkeMgnzEBi2IepBygYRum1GPNZAN0TJlBci
hhqLK5N8IjVVJxG1Hj/q5Koh3b14teaTle4j4Q/avDXHc9dH6yL8rHMNFRrqpWFBMIgK7StPosUq
8T4eOFgIB8SJlAojZhMK6mabSvO6m04UALix4NnGLEU3x4OYOou7fsY/UcRatrD2qi7YgUjyN5Th
Ae1WVOPK2cRbw9r44WKuJxwShHxSybw5vVF7n9jTByEdmDK+asAYIWrs1N/6ynhM8cAp1fSYmulV
l+lvXctmjkePKUw7OT0psacR68MnJnTkl2FRhcs+pnC6U8IcLegpBeW9blRnSoHuMaNWONdYvbRo
PJmcG8+QjdRu2b3UJoQ09VZhOJVghjmDW1PEB3pwziqMKlMynIHf9JoyZWb/6+JzI71OBEClwnsj
nqfuKBBstemwe6YhrlAUiCbuacz5xRLiC+Zu0jstQoq6v/sfzs6sp3El//uvyJLt8nqbxVkggQAJ
DTcWNMT7vvvV/z/Vz800HDXSI83MmRmdPnFiu+pX33WrWD+B4N/FLTgcqBOCz9GJqiAH+O/3bXAb
w40q0z7G1S9yggrf2VXM4IlrrF3ll50y7cvE2bCefwUY7KFNYz9ZJhRPWAEXqNz44gdx/HeYm4Aj
/HlYPy2ho3D8gv3qal31ijMiPpVHDx0tOatOMbSeQyI0r3CZqLKQdIanmMrbsOk2VERpvKPGeNCd
YTcEzIgIOaOYJmj/V6TgjmxgNvA6UCxrKs0pYYieyBdW1PJYRc1eCU92YN2mmvJSiXNSk+AcDCd5
NsmKCSP4YUBGXvAcl2p3YMyU4zsNwQkTRqPP64B5JuLp0Jy3wJ5/2EvlDfhrQXQ0TFVkPGg64ljn
K88uRr01stl0j27qYRAAlUNgjIbCavd6eMtw+e+t+6eP+7IVJjAMUSD4uCxjHuSo5WEhiOx1Vp8s
dVX9JPkT33Y/+fVciCrBf9rmV8FLbFVl7ObU+wntOjbObYICxyLWkIklNMaVn9+w9ITDvkBunSJ2
27BSc5AsDTrmn1jSNRayON/2hAo4jyWZlAVvsEIIlksYMy8Qq3a7r+10ZWJ7Snt7YfVL2RyHyvPf
Pxzhn/9xp3QZEUHQCoTfn1ftf7bPZHRjdeRkcxzrNTVh6QhqF+0sjo16fXGDaqOB1vsqLijGdtYX
w96M/ttQ3Hfl/YA2quBonKIpjq13PztGBQ77atsrnu3MG8G3Apcc/PvU30BaLSvlcbJvrPLDLO5a
wpdzlZwVXOzRueAMOBim5xh7YbFkbOigDhmcoFMQ6TjHLt5ox4EyZf9adyMhqgsrcXeTTzarfSkw
RVZBs5R/DfwJMTH55KTD+uaOM3GMvD2i8kzDhJCQwYuHLT0Lpjstv+bZFQ/2KrGnxdQXK6VvN4r1
5FQk7CgW2NzGNn7FpvB67sM0U1M4vvJMde1h4KAYsV8wU6ixTfrmvkIhXHevDIGbhPO1hczFBxqO
alkB9++79oct+fJ66apcbhyHN4yF8O/1Lwj12XB58I4EGlip+mhbyQ6KE/xi7PBhLyt0V2j9mnpb
zrvU+OVEWKnuEvNxinEb0UPElSc1ivPwfkq8KUMjvjKmR6c9Jd24KOGgYiXndHNKaU4y5zPf8t/f
4D9eWBQ4BpU1NqJZeKG/v4A6pqY6JA4LOJlNMenRCCg9I3rPKHTNfs3R+78/jr6x7485hi5hkgyi
WszKX8llUSXWPCv2Ed+kgtFqml7H5G0o2R3Ljcq7FfKEOCop4E6xGSnGqHmnzclcZBUhrohzNP9d
hYxonPuSvIxBbEvV2DDbiaTb0tBeZdHK98OH2s09RaBuJJE6GlegBtF4EA38LOu6GjorBWArDzWW
42PpBktnRPLA3TAF2pBX37E/QrvcG14bGRvOf8SyWR7xuvSF+AtqRTFRAZZ/UBo+mi88vFpefIS4
4FJKP7aG9aCRuT8oy9mnfuK96a3F1XegtrP+wi2cAYBttblVhhMc3+hyUYzDrk+brJkTUvY2Ne+D
lnjyTe8bYmyxebvRb/SbQPSPOWa05nNuX3XAxHh6GazXmO9UQ88lkJX0yI/B9afb9v2u4b8kFRNi
klpn9cu6bulNN85qg0mW47Z+nbs9Ix85b+ByKVbGGSMlKPQPHyqfvS8v118f+uXlKvWk1PTw/32o
0rtEg+018wRuwMSZy1Zp68wsztEwiY9yXCT4ezlnrOYKU9JP5Urfc0zImfvfn0BuRf+zPpd13lu1
PpEcZFMxFJFN4KMaB9rNCDpvFR935XvQ6Te6AI2ZDdCD1AWFBNFSMc0BlLUEIjr1hkA80a+Mgl4z
w/bcFgoKHXbaXcMk383FetR8Ikx6mUiOh4NkfnGrkyQj12Dao+YGwJTo//cyzFbFMC5IU8KPUhu7
IDlKSL2mVGbI3+pW2Zt14OX1p1tTF4pTOGE2Sx8GB1oqn586A0AvJcuRUPn2Mg3H+dA94vxRONxs
xHCaGPcbW1vPwZOLr8uOoq1qHvi6OmdIFaBa2P4mratVxfydMlr9cPPlzf1281mVbKnLI3HzC0ke
ExoTBg5BTQM0TLafkwknPZk5zZmMWK+Jq0dffAa4MgPdyzkYZBVuS44mP1zGfwwYHCj/ZFfx5OO1
/PuuN7WuJpHhWEc9pQybuBwUxu6ZzBer4QGE7WqLa49frm+vFubeEAw90x5+quj+br7g4cM3Q8Ih
8wHD3NehNm7BwgLfOgb+2gH4dpqPCVI6CPem1W57lrIJ8r2aTwXTt0qvwbCmyIac7oWYkaVk5IaE
xFvf5zRQWCxoMp1POdnhp4X7Th9+0pp8P1yS/vQnJ5XJzLah6//+2YRe2FGuA8NF2mlg6zJmZT+k
8nSHRjA7Dv1bCWtb9dR1wXSbZuBlsQrafp1Z7sbq3Hbh09Bu1Ca+KP7LWL1Yxj6Hgpcrqc9mUM7N
MgrKbc1pzWbRA0XWingvz6g99S9haZ1N8yXmOBvH1PZdfngq/mMTY5omrgBCXDPotvz764V5l4io
NoRcDkdOWWrRLDoHEmPbG5suBJpNLxxevR8+9tuRnWI31Kq6nA6pDjC/PAVJnmpOZ6fWMQ0ewJhK
51NtXxUQ67rcaUS8BJa5YEVuzE8EEivA5pKuo7jKV5Gcg6giGU4/XJFc9/9+S7kiQV6LKlvvvo0P
XTSKysyB9lnvImXNYtcOG1iq0XrlKIA/3OuHdUuqBH0uMqnqh4//fh/4eGlx59W0uIIvb2fhBrUS
+AC+UAAwK2q2D6s1GjRGw6bZwxwZ5uu/P9L9z3vwPx/55R7UQ4x4ceysI7RLM1TbiXqW4BpBOUve
rYUvKkdCZEjDHxSmBmg6gSEr0cTOqu0n9k6WjzKin2pe5A7BczyiQ+VQAjZ5nFVbEjoMmBcFQHuw
B3K529sEGFZXg9WsVze8WH9uZtMSj5PTGBOtFZ3wYKNY9mMO/0mUduQsk+peWOTOE9kPklxF+Tbu
4xu6ysf0iQX/GLF4BSOkaHkop08oCm24+KgfaiIDxkq+gpMLBuauBhsjZK/6XlYd2oZ+MYV8skmf
71LZk4WE1RKVx6FXTuB2T2+SWXtV3OYwK+gFs3Lt9IUHYx8K95fO/tYTqFXWFAOCtUFSJktrPjna
vk9g0cG6I1DmQIfhph6JLiQkviu1pXEJQvHHZ/f75Pv3s/Nl8o3GKrPasbBI7+do9ZmSjNcvQa0g
lmdi1AnV+PeT810wKN9eE6sq/8IPYX15WBO9zC3a9KyjWlw0E0davbeqG4WjKtikM9L3AOIVLcvW
IZ7LRPBwnXEAT0zGRk86FHC+1MyFq8E/+0w/Cj0/TvUYusTs/mYQ5A7MZvGezN0xJMc/r8cH1j7V
QCLxw1v/XX8uvwkKMnDD/+rkaNhT8lHwTeA1w+ag1u79Xe9WN1CZ8iXg/+2cVZGsXUz4Ro73/2wn
n2S+yfFsXGdRulPzE2Prv3/g/74s8qMwKOIZEl83nZ6HzyyxmhzTrHxMemAoZAN1hA6sORNBzhGM
X60+FpzqMwaWotvMtJe5ADMEEfnoUSqk14zPcpNqemQkQG//vkT2h/9YMAXF7zLKRMOP9eUhsKZM
U8yWeMQyiS5KHz3LOX+2R2rJziNhfJK9GaHyquEqJPkjjrbD8WCYF+DRTkuFWo2TVDhIo+qXxhfP
bdifdGkC0PTbEs3btVOnXThpK8s0b3w98VyNBLD2IHdJXb2ObbXVcZHyzisW/d8GH1kid6nUXS4u
CcAWqW7s0HKySxWC8NOZKcM0AD+WfVZS/ghDlZ367iJBMWZxNSy5yWm87MZ+28ynmaYKOBrIesLZ
abNXokOWlCeN4clm4+67+r411TNMxKIQOBVImFDyz1rMHPZLCuNaT92VDqIUpugausRq8WHW9X6q
6v0yGNE6VK7/iN0naXDvqgVRwGSOd5J7o1Ba/jUR6ZrnbQJE+SMWyWdGdIgHFhG/eWTmkJUSPlV8
mu/S8JveDaSa97m1G4S2y4L8JkCWKh/SofFvomncVrnMjm5KH4MwlPwPj4QcZP/aQmVAHdSNA3WC
KFf9sg7FYWzAgbbBcWqh2MJioca08KK6N7EE137PcltvYxfMhVaphMhjS9n9+xK+y2XlJaA1tzTW
HRvY9O9xxneNeUzUMjhq8kBeaxibSWYNKG53/d9WSx4UQy4zpO9/1r29S4gULCbb65kio3NqHpJm
TZw8EmH0c+0vJ53WMUJKu/upNelPJcjX30raey0pnBXfahOCsXf0IlIVdBXqIs3zhZOlr5lSeCoA
uknKxMwEptn7OXVWQfTioye0HQXG9Me8qm9nU34yPB7M5KipNaz2f/9kA6+v4zepf1CrSxXw8JnO
YbbcpShtcH3JMTtYg4edVtHVVi+j9ra2167sVMNqZ6YX7cemWJJ0vz5JLMvoiVn60GuyjX95kuYq
UGd9NK2j4zwmFEeYky+QtmGNzNRqPXfiJgaAz/xVBcw82+HvkBHNIhKQBbsid6sdZc2OsgwoOjVg
jZGi4KjDGa2HDwX6oVIztzH7vdZf+9ClCpEwD0MuldHS5W0dyXsJxYdOoZ1ZWc/qnD64lEpH8bDE
UHVvZ/WH3B0E0s687vajAmVOSpMgZQyq3wk8lh3hH0T1MpU3YcYJBgkYSPzCcavdBITOGVpD9lAr
EOwJymUQfB+9Qq4SJBBD84oEK8uZKiMiH/rYB7Ih7CnCTkew8k1TMyZlp2k4pc5JymZSi8rseVqm
rI+zdWe66YdZPQ222HQ1CgWFQ2+Z5QermNc1UThZf5dTrGIGCSlpLJr2oRG954xi2ybuLdedddeB
N1hFThiQr2Kw3solBxTsIEiASMq10jabhB8sJ/aJthHaTkkYjE4U0nIx9JwqPgLJ8a5q3xwD3RXL
NktsQe6Z/MOuPq31+ZMDB7vsmBNl09GTidapbc9+hew0KVamJICKNzlk4epYNnBtKfx3jTM2N4mp
C+SQrDkHLTv2+RvnJAagRVrNtwpMXfYwxdXa7zaGcU4NvJVmsEsINRPpcxUO5ybN18wTFp+ImrWi
mEP3PUcoT3VtHAwRrZpZHCoEhMOTGkJb7rPwfo72eXE71F4ebNzgbdAPBeXt1GT4d9a+VY9BeBqJ
G8ErQZSPPrx2SDBjgaaHLoFUgKKgwJLPqC4SL+5Og2s/oYdqLWa0N3088dtJxUiXWpyHX99F4jwE
YKkhwDNz7B+ekifIJRQkLZRbCY5E/SthXWuYHsPEDha/QOCluD7NV/mHYutT6Y/Va8orkfZIaorM
U9poOfSniMF6RDGVMvKazPhtQKEgiIOPwr1xnpPqPUCuUfuvSfyszDfReCvEY1+/DgaUgYnPMi8X
NwZ/IBs4FbVvzH6jeBTRwzw/KhPumsDeKkwgOdtONJX3QF06dy4L9017ng2iSuKS43zkBekEdDPu
huo3ia1SCaZ02QeiQGCwDkVKBVv6h+86SX66wQqvWgpiKeZKNlWXpIKJvolcrzf6hzoSE9QNixTQ
vW4YyrKdGkfbPHZ/2Vl8SSBFuY4YasqXm3H1HCAx57zTlLD7+qYNL2rzgOEZnNshNIwvh/CoNnzM
/ySlJJeUJoYK6SsMAsNOOEReWEL89fQFs6dgX0bVs2YFX9CMGa3kXl0Eb7b5YrhUTQtcGHDzHE8a
1d6Pzap37rSCKGCGl8bpDz3hyMFGgdjQo/ZkMivJJayy+n1SMjUgmdGhSYe+XKWpWMrjVYrgUeli
rwdVbcmT5KD0nrrNxoa5bm1GExpHORcZqKokhlCTWMuL22d7Ee3DjIPJ9KnQcggm5rICdbm2Gpp5
RdnosmJO1zmRNam1pNptUbXHCtlVMJqeVZa4Remjc3+7qb+0iJ+iLGMgeZdWC89ip6gJLk5wdQ2y
9GPRijNhvL12340ZMh6LbABWVnen9PtMudTlL1TxU0rEBBqDFzW4Mtm1uIrBzqv6LFmY3Nn3VFwQ
6zsjBSabJr5BIBaVJhgJBZaogSvtom3m7i0lzUTXb9ckMw2eNWL16cl84EwWkncRk3BjYu/InOSm
cN1VEDf7MUdgD+GfN892G+7ScjzS2SVvCMvKzALtS0mpUW5HW3iRXqz1pa/2Oy1AmMLrJc83E6XV
KRS1joCq1Y+aVGVFx5o8yYrlbELCFRdPevswmg851qrZyB8yY/LapFtZFqQKqcwZCH2P1wPkPBPz
2nhOezxeyjWyTxXPp+n0v8dAX9JRuI/IVcheDPsUz/g2LHBQ99EfBFbjjOUqWNv5YVQlehyMJ9m9
KOkHeZUxUlse6im/iZ2dqh60qaJAA3lBxRTGj5gRW4N6TwvfUC7r+bURJ5+4nBYakRchZTHjn9kM
B0d/NS3aQnE8YfXK/IXfQv0OsefDdhmwVMo+nZDIOriqbMbS6qYxMIGyU40ZMd3pXT12ty0dGGLI
CIvRAAUgnJYErK8MPOwR+WiAxtvJ0W9SIPACf4qtLxCD5kxkGsLirhpuhsBdtYny1M+6V9hkeqHQ
L91135M+TvxIW6GJYMN3+/hFA4woVOSq9mdMeumQMp/TeBcJXDBIa35jivFJFZU/r6M3u8F9km8B
UOBGw7JAuXMsvLrVAUoBFUNaOcxNZX5a1idnEM9Sf1fES5nN64y7OyCbYBioFlcvIycCtGQPwYAU
hQSpM9GEC23skVASdYWBP+G5VCoTqWpHTny4MoNr2pIs2z1H4z1NbouxfwjnJyt4Za+f6EPurRfT
up/9a87zpdZkWJOkjBmYGJ/0gDRWTZ5UEiJV/T60EF6EKIMXOXllBtsd3H6H3Dlh16jjTxsN6CR4
xbr7hhjiLAxP6gASH+qcvytvsopDMhirHoC+am1iWBEWNCDVGYaPzF3m/bQ0dGWRuh+V8lx0Ojur
ubHRlQ7sFmbEk3Z29E2TXhz/OATD3rJR5qLGtVmS3bnc2Cy8lvYU+neKnexU5dnBqhIuVVhhlQy8
sN0O6aZLCUvd6MwBAdnyDT9QO60L7Slt3EVXPwxO8FzXzmKe+tupvZ8cBQm1DyhcrRXjMQJY9wdc
mAbWbdZviR20urbPoMq0od4ao7pi4kKDo+5GXBza/Ni6V0s7K+KYjxo199NNTpRTgDa/NK7GfJ5N
UuOSy+AQqlUM/MOqZTDkC+J+6bEfSVcKqnOw6MeecyYOF/jbkY57vwLdCD6oVw6iVzv11HmbolDO
91NMES75QpIDdBgMhuoaNOcegiemAts1t47GsRTVm6GRwRbc6KmsE+MNmfLHsDvx9w6xRkc1LyW+
RSLADdlq3t+lxK1MTypqD9O/qemQHGtaaqc9g0XXqCslk3edc7ixGJEwl66Xs5cHzhV0rzUOKXXy
tmBNNMtFpcWkaD2QOFaPN3k8PufOp0bdr8OfndvHehhXrPGxl/BNfAyGKTtq0j/B6uEf7lh/410R
pHs/cx58vKv9Isjd20pabeOWFJ3smjWEeXKhOlh5jLyJ8kvMuLzSCI803im6lHdTSYk9Q0KFdSbK
EA2wDotQocpWfzU46GZl+xRy0k/01yi95CwKuqDuEtknmkq9p0SQ0DfZipkon67BY+6S90gNeUsT
VaNoq01ghZ4z40PoL6Kggdts74vcRSOOMFXpIacRV8YofHn1XnBPLy1ToYkiXZJd/lSxg+gKVm2y
Iw2hrMOeyAtZZEjL8n2zq4tjJo6Ov43bBegtOFxkfhrTc1rdhvrWbh8ippQaYUIYYEGD8XIsn+xC
wjSmcamayGjcXRt/BlWyFNFn45PIAPTaBF4cdt5YObiFnD0tVvjESwxfC32uXgJykOupfIvbyFNw
K1eWfz+05tYKueFoZCixwFmxrepdV+/EvBtp7DCTvcpIGihsERIIDYEfdBh/xb11rXsDt9Dc4DTe
W2SG6pfexEtKOrba0MSFiaUmJTofJ88GXnQQGM0DRy5XuRiPhGSAuO7SWqy1oQRSQ1KoB/HZEug1
mlsa23BgBqueIMYeOVkQlsTVoXFsL70ojiALa5cCAOEYJ2H2+5JjBXPPukOj35ipNyJfiS+qPq9q
ko5CpyUaRl92hrKaTVJDyfKsAvesfjSrRP/wo3lnKPXZYQEawe7avr9J+7ca4xSwDVTmFo6UjA5W
0969y+3eRsfRrC1thspMcLmpq0UAZvSn6twJ0d0WnkLjCHk1q6Dv8eB8tjUHwnTiRTYXek0Lu9Ft
eBImfni/xyk9GOter9Z5T94gAmzqNBxjIM1BSZ6dGRAL9fbcKfsCrQv2G86UFCTH402hiX3kKIem
i4/qLG5U8eEbAFG0PPQUbzf94zi+ht17TQjZZDAfdS4oNd7K4RzNz2CAFmuL092qGs2IFNS2UnKA
woQL9HfEtTHNh/hgJ//JhW+gUDFIlpHvRam7rmjeGF/YwuIR4JqGJKpgI8SduAbDFJ0fL+NVqNld
nYLquTOJzeh1wjjchF1ApRuWgWcnJHrn4BsHJyZ7hNDayP3o6eGj3G41278wb6+HYJPF/amzf2eU
A2X2A7xHSyBZ8VwzpSuffo7o1P8EhVgEyR17oFuFnBCbZY7Hy0ABM/ucWxmMe2If4C3DjW9bZM3k
m1KDw7JLPDQ25yE8Qd0Q4osxlfOoxfu4rlGOiyd+eG/Way9QnHXmK15HhOyIUJRSCZU1j68iNAw+
ZuIBnq0ixvuC/M6kxZc26ktalhnZHotglbDbW8sw/cgcASTJJhh/5jUHgvkmS89JcVC0154JLbAs
sgH829gdd0Hh7CYHUApbpXnx+3Hj1Ku2e0enRXjLymWEd4nNHN4LDIQuI0a2tc3HWSB9t0kLckjz
rqtlqKfEmDe825+zoqx1BmN1vhGKwxufI7HXCFPo10WtYbQy137VLgdBAKDyGeC9aDNkonsByRvU
vDZAremLc7FO1sF97F36eRYlMbkIfgnufC4tkNwluZAgqmO8tu8pOplxDYVeaL6PJuhlj5rlV/BQ
79rbgmzeXw1BkEVy1Y1Xh4fSmHamfkl4X/HfwjOfnPp3CEaANswHy5EupWVPvUlKrBzRouy/DYmJ
1NvZlF8W9SP5jXkQrJNQLMfGP845Oe7GscaPOB7M6NIgXgkH47nNnmv6w9psa5j6h4iLjUYhVaNj
9citVcRZPxh5MppXV8Pp0TRnife4o4Xzme+gk/oyM7cOnP7tdKRI5t3g2OwzXJgES6bIG1JSJyHx
icmNVpp9P4aPPrFhvn2dLP7CdpQnqF75zMDvqD9/mfJLooAKcXpqsZoX+afKScGnhGPCzhS9CV7a
zOgBfyGLDDoo8REF8MKCUafAdTM016a4xHQypLh3nVJGSGaULDpLpePnwXTE7wNCNprHOvhs7fsK
ixF01cjDUxW/ZvGouJ8C4Kp98hXCJobLNHMUTB+UaiB2lUmcWAP/zfcfG+NQE3KTACddigKnJrfp
OKEIoqux9j//jdB+pw1QN0p5lqvjovweKG5lVWG6RYeyPMOlgbCuJ4zIaJc+gTtlM1+V/DXHgVRP
l0i7uLZYYzgKJ+OkB+eAJnugL+so0aQfLusb4oj0Ers60auWIVySFv5GQaNKozFhRq/Oc2nYNwNh
p0wm06Y3tma8Dxrmnpsw2lvT7x8++JtY8ssHf9EX2ElaZ0XjFkcnP9rt3nEIagj3bbaT6Fu4Hvyd
Msna4MUPn/uN/f3rc7+F+Q0mKk3aE8ojD+qgYQtDgbR1OW1nBM90hUfYG1E6KsfFlPzY7agHKx13
OUpfXMpD+lMI0vcoCXk9JBcLYESZ9/blBpRV4k+hXhVHtLF7GDedFPYhLvAJwdzsk+AVo5HLhIO/
YFTsRdn8FObz3fzCFWgyOAv1ty5tKH8/Ak7R+V1oNYwhmBf0U426GlK6RBrKJGcjYBrodmNQr3+U
h/3Xw8cngmTySvDvL0x8H4yVmEaBPEg/tVG8EuVwgwDQtIE4MdQ1B4UTeGSvpLY6m9yfqLxvAiW+
ODEqfHsef37/LxoQV03BqIP8zxdXOAjlsnc0P+RlsgMg5wYgP0D3mtXJstR+zX7rsS/9fzyOREwh
GFbxGH8jbrIwmDh8oJBC/6DY5YZhzpMCMBeDMaqEfgg3Jokc+bEjCEUK9bCk+vCdqRuv2rM9MdD1
139f0zeCk18E6lV23CJTQb/19/MQqGYwuFaZH5ucU05GV8pwrYli4n6UtrptyVHOgx9ErP/5GpBp
ifAf9kM2Rvz9oXFshkNvmNlREgwzRpaM/QrXT5xLPYwzkC5nVi/YLG3MP3OCe/mHheE7uc/XNqgG
RRppy9SkL197prwyiXWIlAQcK8zUhfm7nd1jaWqwTxgCBhB2IPmsHZcpzEAznazCRZtcbzpxkBJr
6YEhubtTqe3LL2zy2LtLlpVsq9sfg3kGbZWwuA+4NAcAfnW8nSOanBGNhCcjGX74Qiwj/GZ/c22Y
2ninXZenHJ5fSn/+R++o6v1kGxpBBhqzYBiat5UYz1lEfqXvegj9wTAo67M/jehTqGRnGOYdLgqC
cYt9fmuH4dZphm0zMTAoJOGCkRANb+vKToual9FpNmiYrOoSzWcbqzvkNuboSccORRNQKznaQGDB
rRaFRWe5PPerVzSNu9pSTl1m0wKHhSw8ypQAnFcnSeIYIBBZonwk0Dc6QmYUwkN8KXsPsKFpN7H+
JjnwOgokyAkEUv4RZ7ZaSz4JazcI+u+xazFiRodw/szLaOcww9mVuRuslwFdXYNJPMpvpsLG/4xN
AImIxDoKVNqGTCbl757VZyNQPOiTg0Sv26YhsmITYVjMiN0WChU6ib7BNraQEpw5V+X5yxuBSKx0
X7cnoxjXbn0apjuDkZXn2UDARdu2eNDoQ0ADk83EBv92AmdV9vsgv2p2cDNnDSPursdxBmqp6WdN
fdPDvTND38F22PEbjL2UTscMdBEMGvaXyKYCXDkn6JZQbJFYtyvjfC2hyljL7sl2sTp3o49UY8Ou
KNVex+nJ0WQrfzr5AONLWGWCKuph06kAq/GNCE2q0LFHS5sNC58ixQTc587H2oIur0PRtugENYQM
06Wr3mYBrBDG2oSRumtwoUcg6BRNlFm6RR/S9PZhAlivWD2gAZO7epietBjZkWZBILa/lTwlcJ1D
pBIYt21FD2SI5VAEx94kwzZOiLI9Y81RAEfSvmNr/Bg6LjGNb/tS3DrIB4LZWseMcJJ6CMthG0Fu
op2WfAiWzk3d+shq3jqwEtFb27aTyc/RrwAvX+eM+yGYDqk+v4NkbF/opTkUzoBtw9pMzNNuTWra
5PJzooryqxEBJlJ1sGyClMLV1EDuwaK0wFE5s0uWBksQqpWWR2tVR4Mf70vAsl57FfCwSox4jLMS
ogaFc1FvZQj+Kp/AcWgUElYMBRPi3tX3/Pegw45EHoZKzAxe5Knrqb8xoCKuFmi+o51dEmGDFjrH
30J5IlajZ1Zj4s5BPl6IvqraG39soUAIIMiY5m2eIOFcMUQiqzZVZV3Y7f2/twxNLs9flxrTRgKB
JMZCBfFlJw+T1A6GrE+O6uCsYl7pQZm2CQRCHlG0Ynw6ZbrNoosdqrdDMlyybrrNzRHlZeuB+v/7
Yv4kdvx9MYZO0xD6AtQ7qvrVoBAYY1obVRbg5l132dHm/FjPHDtjaDOY/BmlfmivOll1zntvHIX+
nqD0c2hjzlLtQOO88Ew6NRSdtluaUMCRwR6d4FbhxejRhXZHUXRroPkfJpL/2IO4ck4HZLySHaV9
9XL4bY9mISczKUWgLsjK6zYNOHlFo7wT3jvZU+HQm8r/iiF4ElpOppYpVTkpnfCy+TGoMsjk25oG
MdoAmpZcGUA0FOXqvcv6UI/kehPFwonYVPC7YquMy0VPwYR5N9E//cNt+L798GUYJ2U4qyFM7ct4
pfk41dvBBc8pSIhgfHGno8hOSnPfNiR1EFMGiOiqRANHzwaxeRbwpSpiTykuQ+8l/r0Wq6uGKIOC
aNsfru37jMOwQcAcyd4OyYxfs6lDvFAloRoKPDQVoQHx5yKHEXpXjWAVOlgxKraA9paSRIjNG8fZ
u29INpYc5b0YiX38kpovGQTDoN9HFOPUbA/NrwZuNYy3MextxqRimlhTjB/eNMv+/rPKOQUJokW0
NtPrl0kpGlt6DbW6xPNykFTXHFe7xBHLFCpNnqKEmeOtrTdRHXlaaf8ug7cSq71rjzzy7v0MYS5q
wux96rhhjVrtipJAFOYucKg6KiESs+PshB77cwKEkPf1fdBzWC/TlynBoCb3axCLmnV+aqpbuQuH
bJSh3dxhv3uTinC98NeDMxCsAi/LPutM+NVw7Ob5S0OMjhjbB4NUWXV27mLur0VQJJCEh0CJgOcG
D3PoReFwaxvxelDJm95oQqGx9JSbIf4RyfhFDVB2TIY4AZIOE5mTkgSnRNsI4VfE5qboGilWYs2X
QDJiNyN9Qf0qa16rcvT8gYCoc4slXAp85QEc2NjLhLZtouA6GMTLjv2NJKbhDZZUjD3KLw1L2Blo
1quLSktFT6ZiP6Veg6J/HKpLKjDMldl4sEnuzXp8LcWrnff3ShscZh3bX1ixCYPG2O7J1CrgKX+n
xdY+hksv4IH6IdvO8Ip8S2mS0VxMxQE2roMwUIaMB0v5zC3/D3DMsTAyzpY5rvQ5X3dt/kA0ZThq
nnxwI7d6tJHPjdsIijuenHUznTuK8UDPbk0D45G4coMrOWW3+6ImmEE/jYXB0WbejMU2xhcvd944
LIFGctL3aeQo9APb8NSETK+smol+9SOHDyD00yGnyXL1dzdEDmxbXDIuZyulCoTJKMwmRg6xQ5SG
knAFe7NWZm2X4GdhnvHrz86f751J29eMU004rujJ3smpWg5kaTp4DQ20cxMuNXSf0lxjvw9EcFSE
iueM1TDnGWnNSjj+iv3hkVd5AaBuh6Tn+PVtiuRR/nf5s2lwrraPsZmS4eAVEe9dbW4CUa3yrjvL
6WW2DGxXp1ao9L3UXl3Me9HwTy42JRyLKvy1THzpO/MtzYkJkM1pxnQLfbsR+sml+qidV2AGrTGt
MwBIE5FSrcq+WlJ53hxKaP6PszNbamTZsu0XhVl0Hs0rCvUSIEAk8BLGJsno+z6+/g7nXrObCRiy
qodj51TtzC0pGvfla805Zp5mLdR+WoGzA/C4JsFsPCnoWIf6xSh7okQWGZrG7GTpZwW1vaCOE3a8
bk3rQRUb1R0PPSYVn8gGf9S5MGhsImvXVCi6TXHkFW5aZgq8aBbiiVbiiJAIWUiIsIw7er5vWnU/
zxj2+aV2Gewk68SZ8kVChI6lkWNBner/v/e1GZlUOdhlmMw2XGybqrOi7VYn1m80kExNqJZepe9D
Cx5z+0UydGnbruV7Jv3a2oAXWz928ne0jxm5JhhIYmgBAp92eK6J+uKpU5t3cAJTyrsCl7EPx30W
3helTl4lLzBzdvkXTfAztaIepv4kOB0UchwL6iU2d5UWAv0MFyOZ9F21SrX0lqDB46i52PMJQuCu
9vHMKo7eDApVSukxpd1unl5K9+BwClKB0qDUEgEjP/u1pZgL5QRVVpKshEl7PxMOE4yLsifzmzZ1
wFCZ1ezJ4uuhAqdUjv8TpCplbAAIpEOCM+Y5WzbQY5BiuXm5nlXKh3Ydqdp1xFglHM1taAZk0BDG
C9Y20oXXFKcUkX+MUl9K+xoKXw70jfM7jX8TEjPOsydFxc70AmrlqiDybO6WrUnvHuZPYLxKkym2
HE9rzvkIcwutEcqpqSXTDe3TFK4/5F6MMQUkBipjyvIUly5geM9WbinyTTvdjErhheiuHGgZNWeu
6iErrV9u/Y6awi8Zr/LCVkV/NyKTbGkKGEmwAZ5jgt2URbhTL9URPH5OsYLHlexivYcZXLy1UFuR
ICJbu3O7cAVgzZO2h8rN9hNO32iC2tHl92kU7/FUuhTtde4uzYlQZ6Ed1OZVKnmipvNU+VL4H6Y1
KesXnLykIabMpyWHFq4O6yfzZnWhCP2GsMn7qnsJGrHrUVCperfn3e9QeOTakvZSwDrhYKnJkvcA
67KV4LDGIk6Pu/ar01AgnUEmzYGOXsCsHRxc1SalnijuNFqAWeXfdvmA558YhF5fSlhAnjz2+eSN
iHdo1xLrsBuA6wzTBGfNZ0SmZcsxIpGbtSp4NdQ/AfundE/JfVO+sp3ypKR3mW0T+XfWGF2Xle6V
5F3YKr51hLiuJZYZK28dlqdIG7YzsqIAXXES7RLrnYx7HsBTHD0yKuGOMI4aTja/UPCUYkIiXJjz
md0vs5Tv7IyrgCEcaLpNjD6s71qvllkixp2hsyv0GuP7rTvroKnxIhVwkMiNAXUGOm3vT+qZJ7bR
kh2vjI1RwSwAnvliqdoMJKtknSbvWt57Ls+ivDLy0+GTIY1i6GlA3OJAVij2IUExxT8ugIDIlc5N
OCk0rPVELul2RrELSLnU7+rpDH+t4UwqpaKVHCnpJxa2eELmT/kb8+cjUBRjquz5ffA112mU/1aj
+kH+v9H2TJ1xKGN1YzbDaog5ETZL4TKUU5W1wM0ENwm+DHnnitdUKCirlRO6KxUtQS7NNIn5CsLt
uk/3Q9RulbRYYGu/CrWbpITPyGOrwMJJgvzkssCB2loTYHcVWuPeBDSVNRsx2Eyu9Y/jWoemHs7B
Uq3WMR0JADPLxA145t610flPLnVsoH2oXCh1v1a6Ot5HW7igDU0N5+GnJpCYK0zRc34tbSrV/EI5
REQ6wwW5lFKlWsWlVt53bVVB2Q/a17Vd67PhMinaoDEEgHpGCkOGBhQDd4WANTARW+DxZ7MwGsB9
KRKR6thTbslHQR6ofy7yLf3LoZSfToYrzXWolV/CyorSjO06aGhkNtlWWAkQYARo2rhsVOemdqLj
NBR0EPg6IatO1hy7JGEWRfmgzvSH1PVJZK9DvPWBr9DZoXqkIL81bbGO/5tE5U0otzQ2kZ6/1pkm
MQCMdMcYIrZ9TkcCNsdfAJw8zHzGTOQSBMgZz0Q5q+soWumoc6SQ0iZubqiP9MI9egbR5F+NRfAU
ASeUG3mRjITQwM6JD7k2sEmqi6keXxIabjVoTL9FGYdFSFwwbn83JBHEaTs4FTkjfdbG10ZX1GVI
C1hescQ8UXSL5g80IINMgYuf9u0EAsMPDAPalSrYl3+f0ayKdL9Gk0qj8lXWRFLKK8tvCnVGEL0f
3WT5CztEdOlZ/e530q7gGUVxr5Oo8u8H17OuFWUX5HIoJxvPDo0qo/FvioaVjDO/cZGMpn33dlhk
fsPuhjpqOJ/mXoXi+HoNAPuafkyKhiTF3PfR9VP7Yxnd6NFtGYTbqj5SBrCbV+b/ZuIAYEfgZOO/
3M+A6qHp67azkpyRMr3Lxl1pONdoAcvG5cyuLM+QEoXVDbEHrm1h00ylhVUq7SqxGJlO55xkB/sS
iBXQ2Devq8Vp3CVLB9yN8+lgWw5VC1hCkadP+FoVev6W5Crc8sbObfVV10V7FTpgWahgyv2FOrrr
2jlPqLaNdOW0kdfp2VLexbAeHlqUiwWlR8kmNhnjOhIvje3TabbIOE3XsuuslmQWQjYL+OE1xJEE
FRryB1x7VAi/OqNYB2q3tIrmHOdreQ6ScMZGjqlyDOPrbDB3WcXZtJ8fU+DS1eQpcwN0NV/W2VnO
TmRxrmaQTtRw8ZTXnBNMyv3HhjVBjaIT0uQQfz+Vm0aX1pQdPUffUCE0NAUtOXebHa+FE84BSIr/
2dRDhyaqU+PnkAj+nWNkKFfUDcrxkcy2IcpXtJs3KK5lYaNb7LUcnKwKHFX4C0fiNswoGK0r+oCy
3d4QiG4l+B4ohsvZRsxXokp/j8BTVJHjaWl0G/jqHl8ylITE2BIhfdWSL8JJUausW41TkbzkOJh9
E61Bg1aa5cGgTB4pfdSp2Ovs05P7qDfzztebg8JOW3fWIvVbDvpoChAXyk+aKod65GWEuKoQ9OYG
B3kwZ68YS9+DKEY/Xd5xkwmL1YcPcgaKBxeu2FoaXrBxg+fWEbPWUJzhXPuMdLlb9QbIRakHG9n1
dpEXKuYR+v0i5H6DNVmXdFVHpJi5ew+zNslU7E/n1Jo8OlrAYAuqLJpjryR0rEr3NE6/JzShtN5p
MXPy5GspL6G2pv5SUobl4pl62h6LZUADOJvY5jvPd9EXjGBjkvePyVkL6UEn6Zgr5M7Gc1AoS4wm
y6GlX+oXKB4M87YJA8/U38mAWsvaWtb2I+OKDsyUVHSMTBUQd7WivvddMo9pq1kUDr1l7gliW2QZ
F4vRlQH2aLqxa05LwsYO4dzOhNoXhr91kuC5GDMqILpUNKxL6JhTuytzsYtt/XlonrIp668q2hnw
U1/5eTFobBzinPpeNIuUC+O5om4tY2ep+/xPSsaWtkj9Hyc7nS3eIXFwalH5UQrNqraXxaeEAhWN
vo2gc2ldu+YQJnE4OiQ9LdvBHWmBwsmqOEFWpRPN6SaqB5z4lNDUCsvw2Pmerp85UBMOV9MUkMVU
5RPHziVUWJnGTMMikV91Kvc/QbbL0EqtcCrz/I8oTAoS7oyowC46LoETlODxgn70hJauXQ1lmOg+
TjLhUrXKC3up9l0ZYus2rWjaoVRin+bredr2tagniE48YbR37HpFnNpudE5ERczqkaFAWWRreVgq
6BD9XAR9t8PR4HcJqmB/A/H27w7X5ex+WF/Y3mj6aEd2VObarGdUfmyoP3/Wt3ubTZQvjVWAH7ol
976/Bo5d3wcz4mo+yZJU/rzaZcl17+7RpUGeD0gPqbwePpC2V8QhV9YXPv77zyfkgKknTewv5kI3
Tc24b8fsumk1uOoBAcnSqzY02kqPk19qNy7yrthA8PIY8DfpqxR0Mgy+sdKSfYXFyXyRE0ZqZPn3
BN2ohG6UjsRciHccCP7g9dMvRvVYxRrWXu0oMQHS4E2cFIKlfOkoGyfVvdE4xpO+GC0FL2G/92uJ
J8uWuhreZEixMzRXTVZvGaK9chDgTA/xgp6SotFwCvEfqrIVReWF7CziOE8Frc3qkzxZgTZK4b4b
nCmn8KWFMi99tnleXmP73+MPphUcOmComGv6IfsK7Q0GAjtIRXIoK/jXccylM4ClK1rRDZT2aoNV
yC44U+GrKWracY8VSTdVhZNs3XA+rR7rIvUKDjuNUpzZRdzSWLtje1MV1i6lawSrjwAcoaF1x3aS
hTlq3mSl9+5WRWRqMrjSUpJVDQdR3UFo4f7nW/8RaPTvyEd30E8YJu5Xmewk38G/nrwasbY61EOG
TKI9i2rE5gUkZ36X+30kE01QusYHjY4fpnWpWjRoAgCe/uhic/tkYW1wpdgZ5cGPybaexAfJupez
f1fLb7JkrQTV3uyZAc41ui2hI4Jmhs248i1FP1c4jLvHAi7ftNB8ZV9NCRxZnD1p2t4Os9gorLTs
MLIiqbTXYULaskHpsGAQgRbSWOocipwkXRmK2MojfW8bW5b6iwCMj8HLp4tF7iqFPdwTBEcfuoG/
LlZkCT1IcUZemzotyF0ukLxCjXuVLZ1D2QDsokn/8w36ipl0iSChxIYzyRLIUfTfGwTiw5mGCqyd
7AXRyfK5GOyiIVuhbPLKzqO8vBadJjaHHAgFWIRCHwGMw+vpcbUARP75OxnfXggHjQQeYL4dSId/
vxSklqmwYpjosvWWMyDhasgSeMQGJPVIXZjeZkD5ZCxeu5ImvrlWyAss7xTbXBo8ZhbPVp2Hm1lQ
RsK2D/odFduUFCA80fhpO8F4nodKPoNyL6NPK2eenIyTSlsKgu9oMfPHRjZJ188fWptxOdaQWjC3
bePFh6kxGWgtBXufb1LJFgSGo6n7T0cCU9hIv7WjrPSIq9u1KMTRfNzEUXe0xDOrkMbYublOsatK
nyVb8wf2cukYDZAPbHsUg41kmRJ+obTXiHAWE1utdPTljnYCV/ZWzgi30Wv2xvzR39cKZylKtMXI
dHOmy82wNcQ6m17DCSWAqna/DDsjyUFfwHjY8jI99K71LPkGUYRfBPJRgSFTgZKSwzNBamliSx8M
HsHiWFctklVmrA40aCfbWWW8oepl0CWvjyynhTJdk2jzq+QaxFm/MqfsqVOTV0HwQNlsZR9rilcS
7qiho9Pj4arQhh0ATxUPAYbRESmlfMYS399ySlskFADSzEuFORs2cokTBdmjLGEHCSGK7ybHWVeM
4VG5uNy/OaYHjY+3AU1YU2brLzFaJSm+wL8ny1tz1A9NiCky/c8UMGPxO6KjTGfL0ziv2HJGV1uP
pkvQjnFunWkrQXa49+niD+vkXHdY5TLo/GO1k2MOamDIFmlvrUNDf3D6GKt1uWXnGvNtYRiLKSxO
ZRsuOtjGFn0JmvgOejq5iY3pHy1zFwM+ycjvNiWKgOGphsmucw168gEolzjJdFF9Tlss7Q3EXez5
a7SGMNpI1OrCaBsQkRRMq4QHgzIl6yCeRzdjOR9k186mMIwSLuBwJvdKW7TdnW8K+nx8OwESQ3tU
Uc+52Rruws5VsAk57U5MmXQh5wn/0ep9woxPy7kymbfTxTbJT3JoodTVq1wuNTgEUQbsylkz9IPC
7yueJKdITYWvneXW5QfVCewlwfNOuXbEnpW+S8NdSKdG6uS6BEsdsnyQvjxJLtW9YABlmZtkZaEF
kJU59b/ZK15b+PLIUWIJAhexkkobZgnPCR60dJfq7u8uHP/LUbYEEG8Hx33IpuKG8hjFEapxHevD
2N/ISdGc6OwndM5jphKyt8/iImvbYdGBJ4Va7QCwlt2Fn5ez76of6i4KL/LhqI3NT/P2xknUJqdP
eo0ljaWVPht9x8eaKX+PNuYdKYpuovVaZpV0YzHPvUSq/RqmzCLvCBobhmUjR3M+rad2AI1Fz1ro
YMkOGs/Qn6SHOCDjpFgiKZ1Ese4YC0v1EVVoVfn7AKgIcwbB4AWBa06kctyhxED+fOHifCdQgdfi
oiykCNbtT+o+lcxXQhfiTLZdeNmr4WjBT8n+FPUZz5vNFGUaGXJwTfpkx6WqkeLW7nihQv5ajUvO
luz9kEHJ9iL/+V87r7B7Y+L+pdeu8Q5gi5l435//bymuOX8u/GT5k/7d5tnaVA1Zjg2M3zU/bblW
D8q9MOf0Wm4cspeAl64ptaVcHCSBoNwF+HoDVihFO0nsiqA7qXVYxouT4toAHO5+/kYfIs4v30jT
pHYBCQM6y39/fqj3Td4qVnqdUwHMsbORVBy5dMdybM+GyZxGKtYKqYnnNffJe0k4yqogvmkRxCJ5
1pk5B/NtBmQnDM7y7/SI1/B7FIPuyebPVJ0jTIkZ4w+O6KV2rKEGGEwpBAFjrHc2ndVxLh67IbmT
Q0bZERjVeCuPqSliEE65gaZd9SdVq8ASSj0F5+ni91xxEYEjFExlIkpY7RizjxgRXAPZXujHB9me
yEE0KgQi9k7iCRW6BhPRdko2P1/Ib151xPrkinJvBeA089OLNtRmOLv+5B/98tFQzjVAsNwEoo7/
cdxk3cOw7aRVO6CEqbtDoL619SV+yjcvuwyT401HG2ogVvp0M9OyyfS0i/1jjHPfSABm2PW4IaEt
gBJVYHwy+xeeMfaSpBebOSG9gYIp51k0zIeOmqbKkaJh/RMdBVFyaTH6+sJbJkcBTm8WkmKIp/8+
ay4+asGE1zpqqKqbSt+p2ZsbMTO6cCu+di35HHLRQSQCsP6ysBQ9iTR96FvHIn9MddhN2xgxJ1fs
cYhT6IYsKsma1a7npCbEtCmVAdtTewh47vL5yN7iJhcWu6+rjPxKJG8w9UEm+HkjSGqR4ETlpxvh
q4+EFHmoVq2JffBgidK8vXAFvq4zgKig6KD6Q7tGFsG/V1pFluibYysIO1iDZcEt5S8qemtJ80pm
YCveSxWWBgqB1rmTSiCpYmcMPbK5M8/cyWPPz9/om99PqrZukSEhH4DP4q60iwrbLRlTyBiUKF3L
MYLteMynlWCnNe2FcwS3+stKa6FxQSzPSYKZyeeefm9oTW/yEgLvCDi+cSSnhiTjyi0W8v+qOWo5
yXgqWRwK1N8yjUVGooQ0r4z52pW2g/hsYi8ME4G6HRyFzds0MeCFEhMawB/EixkAyxp2JXnBMj8F
Qhriiu7kGg0LIS5FXkIbEUHTHJrmbiyPekkCPecCs/nDnrzO0qMO+1slylBa7VpSn8SxoFtqctOy
s2KTbnSmRy20R6XGULXR0AoVjg2Ehdmxq26MgkkQJJ2I5buYSsJngIAUL0WIGBWVQyiTMYp1qsWc
HidPqvf1iSl6EG9lnxhsS49FfLAjRDhkFjXdVs+im4hUDHukTEaeKkcOifuqDf6pEfZqIic6X6XG
zRhrC79Nb7IiX0dOtzNzfSkPI7Nv46mlT3IepnpDaMCVRT6gNZX3jF22bUFci1SKz3qzI3pnY9he
QP89bxJO6sEqaIDvQm/gEipav3IdmcQVcrT/c85KR7ZYcxqUYWqsZKOzr95Vm79Iv5RwbVmZKkr1
x0HbKte1gL8coBySwz6rU04MVys/OWQjjjb+BtTLVd70e4OPDG39jAIEs9tNN0OhIR1nIyefUqsW
czqziYsuEfVGuNK4wQ4kSAneUCREYHjXuKKy+dOThqGq0LyQb8mbTpv9wjP9zSvEBIY9BhUtbpAv
qRDD2DpkYFlHubuCCJHqeMjGpDXNNNHwYPz8xn7k3f9bGZAHS+PGwIhjWVSP/64hw5wr/dAr4ljy
a4MklTo0j1UMPtyfsuV0WJsDQGV4C92obXz9ZeTIirAOJQ4z+9A3znWaHc3gUbTECCb1zinc1WAi
+7GxTRKERAN6KNWFZfUnG83OGBFeI55dtzlnaA06cMB9/btDSAdN19Lu6pbzvgtXQXWWxOptVDNb
6x29CYpqbMRBN6Pwzi9s699tqa6DhpqOBPLULwNro0iSMphL9pLol0JDUUOFOS8Ny7NLsluHLdkt
028r+kMwB4/aALSTxMnwj1quzeSpK34nbndhKf1GkeyQHkvFpkprDH2Sf2+MMIZcDZXBORrlA5gi
22qXsPL1vEVODcffOIO6SzGdkwOT2RUilYw+Dmqu6W4CXSzJBkV3VXPlABZ703SqqJ/CYlirrHTJ
WxWaq6a9t8WDPUTLOPUy8ux4oDNnp8XXPz9j7tdV+t+f8mnY6+hNao/66JAmdmeNJH0O16V2q9ev
DDxFeM7bdFXkqETalrMwPFfU+iuzg3HvE7jFbyqhfNWDscjzgw+eC51nFDx08q2YIMmAh8JDx+b3
pmV3Y/qQEGBllkdNYSzoImhidpjzHqUN6mEGRAdhkQ9nDx6Oo6uQb5CqxirJnY1CnWAbx942N24A
cXEmYcWN97Sg/YSox3h6NKnyEhsDr+u+6R04obfArZHLoBOP1Hu56GqTp24sbWGgwnHZjX0tAhay
0NvDFB0h4n1YkhFPebjEFzZ97ZQsHUVjMJeUVw91qDDu2ygFpgmjuqowS0SIQYF3zMUfFsjKvbDY
COvL/smdMSQS2aBkYQT870OWRFbFV2+d46RoO0Mldkchsz77bYA/S7hTdAg9MorV6Xn2Xxu8Ptlg
kLJ27eiRZ42P5LH2bD3jti+HpYIerJV3Cj7TbHjDEEG/ZUcu5+vh3Z5bqILXLML+wIJmWZvGp/uU
NthTkDmSEZmIFo3qTc4xdQiH5Q4f83swYrLHbvSWjSNl1K/MPLtqQERlSU8qO1RBs+pKJCA1A4Lm
gt77mzUBjyKLI6XFd+N6q8nMrnNz+wgdVCuGG8LlrnO3XTL1RIwEqrpY6H7o6SI4psqTzgqJNztw
iEGYIzTLKHiJUTYqf6VM6pVTXsxv+bpT8P1wLHCyNmzS0z5Vf5yri6KpqH9txGVR8gQn0W42Qf5m
co+sPlr2DLS1aT8YO6e1dyZOFVgVuChGmzP3OuivicilSm4t7htTMLG2cGE1argR+e+E0SZpjCFq
rVxtvabbNeWDbhMf+UY6xDqwNULyWIai+cJS/E1rmB61Kidn/CZOap9+VgUB0p2g5x5D5FuFAv4/
vA61hZU0i9Z6GLqnKYZd+P7zEqV9aBz+3Qf5WMdlhEbQD23yT+oQ0QZd5EYKVxMmAyG4NA/rN72i
K9wF6nUbu3AV1mZOQdWuZIiB5S/r5FqnzimMmxgDfswDTtU7ZN0qJZ9aALNkXV+I9EnVfls1zD48
i4axcfKO5nWNt9vAnSRQX1Mb5YSEViBPWmJuE/vNqt5SdtjWUXcWaCXWe8C7K+U/4qmR+I5eVt/W
+YvTcNJmaqoHOfKKaMmTSGJMx3+u1VYDg0KdP8Tvcz54Bi4sGncCWkNaYT5h0jYROkoeWI1C3jBv
WgI2u3xZ+QRuR4K2qY+WF+UgSo2SHukQkouNGhGzgpPOntGYcDnQ4ykj7qfQY8vIpj/2HCxC6r5M
9/ymWZna9TjVnuUnNzjmZEvhJi7fBkbxpKqsagLma7oAc0VmGFweSYidJcgyepq0p0o5dtTG+T5V
h40g3lLHjjqbp1Ig33oyG+3KZGggusSLoasMxC+S/wwcm9gHZJ8tbC4bstxjMjPx4RqnnZcbOKuv
cs0Kr2abPM/6GrPeFXrlnTBP1tWm6PFgg7XsrObFnsl0TaeTMq4TiVpyppsZ+0/T8yKYNDCHR7cp
b/Suf6icPIL1IqmkaVozERiXgZodlZRlv0bAfJzUFimXfTXStaUHQ6oVYIx8jTmK+4urDoLQtAmG
YkOt88ow6woUP38gQuSOGFXCwsJ8CYRkMRTxCmNo1N/mVXqhCLS+2QZ0wQhPWp8ofwz5z//qjvmV
WiccaO1jkogdUjCsqWTaZMN7lDR7BK5qxHapnxMrutEiqc1Tx3eOL1IxBjovIJAaMUKr4s4ksMhm
hOOIVZe+ltmJZFlm7U3F3Ds7VSi8C9T4w5nNXANKUfsDasSTTmo6DlPMr+kOj0+F75K/49zSPpUx
HjUyHDXduu2mZH6YUaxHSuIF7ZN/U2Eeyixa6f2iRDQegfdrMOBQo/XDGrGCDRJqfhjz15+Xi495
+ufVwhKc9QE3oGHTP7WB4jq0hgxc1NGtu2uFHy1NN353lPN9bDiF8W4GRHQzZOmiXR3p/+n9UbY5
E85aSiUnx+NVz5wLVYLmgwRlm/UHjmFQ95EvucM7fVyOsiC8JGRrLhH2lDtmZNI602as2oxJOAN1
wOVS+gyS5zxhA1WwDvhPnfmILcqL0hcK2D4OVgXxAn6E4UYhFfU5qbBK8FIYAxeSKwWho4+KxZ95
eLBZDRqCY6N5WESMYgz3kipCfO3aOPrfV+5TWWsjEBjVNrKPFY37RMNrlBym4JSEm06557UoxxB8
0XWhISmpQ6+G8jgEdzE5oDnqFXFfQS4pkVzZGg4KgGBO8ybCh8m8b0W5qBBqgz0a9WXJv32INpr9
ls74VYeryXpX3XMVXc9zCNR2xCq0hRjnwaPc6M5La2kYKV5Hh15evC/CjhMglFOuc10fou5PBDGr
JlUGpG5EwULg7ZJA5aumjFc0gL2fHy/zawtNXiS2d9o7qnDVT+8jwpjAmnU2I2vmzEdPMXkSYeqp
VgPI1FzP1rvPh3M2vwo4BYTh3uqXFQQrlmSK/4UVPnXKWi/gFsyHLrirVGthUFzTF7gaprOZ3fQg
2ikDtrr+XwtzL6KIsuZ7MzgP7PtufuiynEABMgnygyrQ1+N7oQo1/PsZI0Lv/xmg9fz8mz/mAF9f
qf//mz91NU2n9NXCT+1jygZcZ8qyTjGgENZbwPpSmYMGgbVuYHq7NWy56C6d9GU+P6oR87L+pdLF
0uURN+qHnLrEb8VdEnZeGLk7nS5Pba/Q0081wC/mS2+9+tDRzomDcpnHkjSya+ca7m/DSxMQG3Ct
BX9yiE8WUEMxBdtZewH5bOiPgnyHZHyUtWvQMS0TiIYd8kuCY9kJ1mti1vdocaRnaaWP6Nlr4Baq
vZC7XqIB+6y2untuDWJAIT9jwtfCAXIrjKhnZCOAJB9q/VBZxHBN47Kt7ipFgR54uHCpv1vuLWSe
HPolOP3z0RJljRvbKZWjBuYIwFnwu61Kmvyal9CtVjImlGjS0sdayRdMtD07WFNeV6kPpZa3Jt6L
6d6OH6J8aWprF0DLaJxJNNLjawcxzHzI8kNrv9i9V4wP7vBGPzRqH8eJSQPNSTqwc3ZQyJUvEqLt
lEWLko6X0YYKGMx7DkaQAe6ZgvT5dcr2mMIDzn7X1WMV/adxIE+fIhCZjbtBSDvo5IRmC828mTAc
Qzfgz+fVNaVqVWClYEFFPDoipmRtHIq3ghqDrIcV6WwXrujXYxRNT2FqXFLXpiL/d//UEN0XJvTw
Y87eqd6n1s6J8WfGTLsvqMq+vXV/fdKn5jra2MoOMz5p7pEi8eI7NxnFKrzwn3/Rt2X43z9JLlF/
lQTphGkk7B1uHbGJTYt4gD2ENELzVBkLnU5pXxeI/S6tfPJKfVkF/vp9n1a+yHXaPk/52NbIwZP1
tHBfWuOPG94N2oMbvlZxvxx54qAqL0oXcqj6S2RrejWWvRPhKZGw2+lgBXeT+D142sQaHy5jcRAx
Iap7yPGxvlPMkxnuteR3Hm7L9lUx6L3e9+pTbW8dcIFluqa2GNpteZEzL88uX3+dgy1EQvhxRvx7
Uf26akZbtazjoD6MwS3vemB5gfuniFm4TY6/6iJ1Lrzt3wBepMZG5iNAM2RE/WlhtSd97MyMAxXT
6cyoYWquiwmfFA5InQkfW6EAm8x8/QpTWkTz+aIxxfjud//9FeRR9q+HyTBaX+sqvkLEDJi2SMpt
grnWdGSkZfDLaMNbiHYwSTYdcoGyXaaZCcH7TjIbquxOSV6dEC6Rv/bD53niFDMGcJx3SbUpul81
Zup4xMzi34yghZvhQv/K+K5m4bVmdEwvgIPppyMp/Eir03uV1xtTWvjLzyHh6tNdZD/lPTM1Wmwk
hoO8IzCRsxEOwNlETm7o9P5pIjoveZvv0s7yQre76Zr+Gh6DifFGoUYBnrawTQH1BOiO4CAO68hQ
XySGr3m3w/RkBeoGH4sb/JL8hPNoDjc2oqyf3/bvCg7m4xohCK4wWco+3SBLg8eE9cs6VvVwEOAA
JuYgrljq/Z1MJohv+rS+qd0XBQAy1lTL7+hQ4Zlr8KxTigI972jE8bYqb+p8VOivR5wxWQdTsGv+
qnobqqcA0h+NfqMo8BEfDBI82SrwKDfYoezkgSrP5sXMX5CyLYI+PwQ2M3K13lXu6edf+yG9/fQa
0tXRVU47GgX8ZyN/YHZRZ1upQdvaXQdMGyJ1p82kAN5Gwex1robiH17440y9NbfFcrYBP7aQb11z
M5eXpljGN+1RSyfzjdE8UVy29an1YIjMHlTmE0eHpo09x0zdnxNYiuKtGB5GLfScOV70hkxFIwL+
YeBNsPT7IoPgq7ZXLfAjpLAKwcSBq8LHWMlDpVM8le6rjMd0lmBeUv5ww+zLfRi7SyS7j5n358up
C5cVTcM/Ij5K/r/ebo1E93B2ev2oTLe+dR8kv2jE5jrneOZNzJN6arf6YEHYRx9u2+faaNZG8ySc
3zEn414cM6jyCUjyccCYxzAHY/t0om1llihbXfxyJCaqOz99TjkcBeFjDVUzqvWtgV/CRTQ6Zngh
isITfr/yHZ8Em8cLT8zXgtwVBIRQkJMlqBoft/Cvnxi1CiPPzFSP3fDi2PcqUiqcFR1BtA1CPAM3
g470v8VBxgm+vMdKsIiT/wQggJ+/iPt1KeIFhRBmoelkNPBZTVPir6/bdJ65lsAvkNZckdWwDMds
FQebACUYF08BXusPgOPH0POdcOOaCCxY1/1xG8pzn7APLiI6iWAMoagnzaaOImDDPd67EeUsdNOR
Rygp7Y3R0oWy50Xu80l5EXqJRJ7b7iIe8yOT3o29SobXNrgrg9tJ/1UyaUTdS8eb5BKP9dvEr+Dm
wSbpq1VGoRzQRtGBzzZVvBylfPLGFc0yoM8fae8F9bsG29NGk21N96/s3j3ZPVaLi7jbiuLeB9UT
hrXXOViOAOprSEhhGXNkg5tYM9wem+6KVtKYvOcdsjD08H4ByNAts2VWxouASYE6LQg7Wejhs3Q8
uCbFIuCADiLVwTf1ndHFjAn1jQ8GtsXxMZgXTAlyJf33ZSFqjyIRMgtWNPFZHZGbXT02Njdwnq8L
Hfj1+JoY9622C0duATbwnx+Y7z7Ooq3ocuZmJi8+bf6+Fc8tMTXTkXHSouBIM8T/1fGNjlU+LKXr
/ZL64xsgEfIYDIXSh4rS6HOseJdp2Tyr/XykSo/wtlihvjtG5TuyLivC1H4UPR7y9IXA5rZ6T0WG
UOV//qOZZGJodOjp2iTPfio3KKc0Y6jno5PHwCVIa7kT48GPDoSirpPk6edLrH9T3vCTwQgK3WZT
Qfjw7+fNxRilvdLNZLjcQhGjx1OBepXBPAuKg9q5qR7dfXeGyZ4G6yKH9elVy/EAJgvkevm7L54V
409+iGM8QSTjXvXVMbbPSrWp3VeV2TtTUypdEOB4387kMYnSQ/seZggpF9P4amSrANSwRX1+TIvn
4o+TbQpaA8QLVXs8WeW0x1M/zWhWa8//Pdo3Trgt0m3+rL87w7EP6ZrehvNjZey7clWIX3a/ojVM
2MxQ32qNV9/nxTZ7ceprVgXDf/DH56R4yIxbzXwWmQfNq9sOGZlwy/w6n+j/krR8Ncb3cfHe8288
gRpJrE1m3erudfeaCC8s3jHA/R/CzqO5bS3dor8IVQcZmAIgwSxRgaI0QckKyDnj17+FO3vurr6T
rlu225Ip4Jwv7L32nNxKPw0c6X0en6XmaTZOreoy761Kz1S89DV6wr/RbnjH82aNxKsVh5Y+ls71
4LbQ2bOjkB4S0q4DDr8D/7Zhvmvn+In7DpUbi6xOedZ0bpGN8mcSH4t4qFuvI3JtvFrJtcQJzAgT
uxr1DISNe8n4u2VP7cFMaforCg4DQTRT82oTtbCVr7N1HjJiI91Reg3bF41vwwRC8arhP94gBbYK
Z3ywbGd4tvjD8WUqLjZVxfw4uUjqNVjx7ddcv5iYIMud8c5VUefw5j4A9BnDNvNr7RwVp8k6leyc
4l1tbKzlLaqPgF5s6dtOEF8cI0b+6abEfA/2/CsZnGhPKJX8sBrW6M6YgqIC+bZ3//sR/y+nCMoA
qiUgkegH/65QtGyKRbW0/7zTwYjF8mCm5NEe+twVZCD87y+2Hkl/nZB8MaYTFi4JJBB/vb11bUp5
qPH2QoELmJPChcXgx+6//Lez+L9cpmu5teaQraWv9nfhJdVKERbxcrZZbXT6CdO6C8fOUcNrLWtu
0xBMLf3LR6lr//nPQyuscvxT8wk2i///sBBz3SUaHrzzmMUsmYsn3AxHvBlBD6/5szLDBws4xEwe
N0wfoyBBq3uuFHlr6xjyOpD+JusY+TmaGaAEuSczIGW9x9u6+D3rIaIFFsyvKdFRbCxCQTTDmnpC
x4yLnavd4x2gXa6qG7tutgGeLJV7VeM8EkAW+UsNnWtx2gvzOqlfVfNR5cATta+lIDsogJLLmsOO
VIrlf/mx//Np//Vzt9cJCkN1HGy6/ddVpYxhUudaNJ3VTvcyu/5uBtQLpgh/DMJTlhoVloI/V2mB
QNV9/8YSbUtS8iVhpUPZSc/fCgxdFJ0JmVehzDg5piSgvugX2VmqS5wHPoWI16mYrYqfQtB+oXoo
AQh2soSSUoNmtf73fv3sJuDZkibgRpFRHPzYQ74ZZ7ArizjAinE140s/1HhFu1jeGMMvLN/N/34P
/lki/P2BoP6QhUySNxfqX21nlggr7wtjPBca58a4DWMbKdN9YLsYZygoXILd3Fq0njVk3mx+rpHN
lfoxKj8FCM9PIzwapC7EJoTx6Ot/f2//+PP//t4sNJerVonF0N9X3lQ3cThH5PRMNO5o372cdCIl
hTnRK5+9q6qPwJ7ZQD+V9YhoRdtJ5lcLYr7D9oczy2Kv23f2Lo4JKkAoMHcLt2W0m/RzO3X71e89
svCN6HhYrVUV80TmMp4BaCW5x/FvomAkUzWn7ljRkfmy8A+WpepJDCMRi+jM613XRI9hRNRTQgWL
AoPlXzQ+5+NWIV2zM5StXv8b0Bkj/3++3OjwZQi+lEDg7f6qBLB450Ay+/G8MHLvZXId19c0RVBi
XkPCAfIhelwVMKwbvKCrblMUuCZeRwozky1SBi4ut/tjzw2/EvAqUCqdDmVFekjF60iZmqUa9trf
WW7hSw1bmcWXEj0XmeILzLsjaHMJA9tY5IdQmc99MRw0Bt9mkXlRYqOrJxR35rJneapRZesNYDGL
2FF+0C/hyFid1QMXYnE1MF+am4VXBOCAkyUvlaxT2Lgmio5c/WHHZ4B9l+TWb/l7sMB6S/5uP+QG
nTITt7r6zXPyGZpi26f1Ux5LSNdav2D30vPQRtnoGNPdrBcy/1pPmY8TsmVb3BWGv+MDb/ehlAYv
ZMzY5YbbpoXH8UV8ATN7kiuLaHbn8BBWLyYU1BH/keWRBevY5CGOcEdN1Q0gJC3d/DrU4tpMOkud
3yWHFmwSApp11wLhUB2fMAcxkQhojvuE7ZHg6DR2+viqN599Ubhz0DLeYTq/4MO2RkIc411i3Be8
8QO5vDKvIr1meQrIyOhnXEsGrqfwj8ROhhJ0v6aoruKKEggwxr/HXorJuXpRaA61nANGvgukMgAk
J3kzxNhmCXck1yZkXNkml07+4tdNGytaylK1Ny81SwVjVemJtza48rVLmiU5re/U+K4Kyk9TA8ck
IEqMwabjs2KvtWQ7AggtVE+rYhFB/dDk3jJ8SSQQ1rUgvkJh5jSc2eBL9X2evoqUpUmGsxZW6wfr
di26TDYC/xZuDhXqLVAeqk5z7PwEtLiKfo16q6J2IGte96R2G1JrRvCNBQNUwo2Urdkg6IrmTUSi
Sxc8w1ACPEvRp3uGfu5VfTtMcEqLl/99PmHv/q9vInIO9mcmo9a/Ds+4mRF/pRkGd+XXAPsAd75T
ir0yjic5nU8Bszcj7nZoTXdsv92c8zWwLuGcmnD5qsPMeGrGctZJxYYshwetDw9wSamGAyrErLMc
hnlbrLe31LAe+fLb2jBOltnvzQ6aaVpq7jTfVpefHedvi/wUheQzjnfFFnutrx5Fab520AXtnpgP
pmk60DRoN48FxlcBxllLOr6vM2oEnPnWFhKWYkxPPVuqRk2eYnn2azqNdTnTsIcqiRtRg1fFr2N+
fNqJILvO5mSod6tiJJEaauT1cU6OckZREQDf6TEr4xwYWYHq4V3Ak6omnElgqbJjvqoxK9WDEuCg
c2uKr7EE6NBeojUeLduseUpiAMHL1QIVQrZrZ+qmjTmmIKJ0XknLE1bkDVXqD+Opb69zKZNGiAqq
vK9qNk2TSWVnvjMUm6hsmDxg1Wz5u/KDaHzsfzEbMJadbv47SB24VdyCG+mEJwMkz2qs/F73sAqH
BY9ROJjnMIVRRcRJjp4sZrQg9z94Q6EcnMwyczXsnNjIXJnInhzdc54d9eDBJJUqRxNfSu7Maqox
wg2SHNgGr6Z9Cm3AzgqVIN9hrx+aQTsW6n1J2SHW5XaaAcChXEhgY7b31PwmZuUY1GyrQT2Es0Z9
fxrind499duinjiIOl9Ehiek33IZ3I6fx8AIo6pLr2QBkPsBTlA5h/4Sc8GfLKN1pOFPyOxlQn6q
8qMzydkIczDaytfcvM3xjHyiBonMm10eBRVKigETmZ9jBR/yKg4ggQpjulENaO2Eq2nKdtBVh59p
Xd1SBR1K+GBb7CjrW8ilzT5PKHfmCMhesNVUZBnOkyNhBtNExaYcM3b7TAkGIhbUxSKHO0Mrt0Am
WSdDZFbZ5ucfa27x3DcALQz+xeW+5AOBjIG4j6EDGrm8gpgErpy3SsB9HVmlZqa9W39QUvsZJB+C
gPY0ZbWPA4qHK7+kDxkBnCVH0aAip3yblp3VUYUxns7PpoKhLtPAwVEuTJ7VXE1kM6XZ7OQeeovp
LsSnxgG97b9aqhEG/3W60OYjUVuD6HHE4Qb6S/9hTlNnG1LWnwdsmiiUmyY7SNW0k5iWKzZUVLex
8NnayKDZZyZ65xiVyuVp4jG2nCFMXJARfjivV7bqz8vrWH/HKKJkhur7mrfFoDmgzDibU0r0buLG
7EWmZp2bKn6KNmIFlLORs7qnEilrPUr+xJMQzANv+jWfWHjVVMkd0lNzjwpmp8WoLXSAgjUSU6bG
K1Z9CEn+GepjIxubmqukU279kn4yqtVJwYgJYcvgFQMW7FAIm9AVsIZRbML7CdvfRV6OUGxdqYA1
hgC6/loITJ0LhpB+mR4AEDDEt7x8jo8a/48YRbnRLhbBN5MXsdrlyHRHiiPdgIrb3Q2BqG+c+dn/
9NqaJMkXUg9p+R23fB0e4SmDJkY5qMxoyRu6Y4QIRvkIM5zyQNuZOfe9LA5RgBKi/IlhnatU6XFW
uCKmh+QB2k56xtVoIVlCbTpBw834b6lmTqgzjEwuS9yTHxB5QJd2ljC8KnuqpHPZ/6Ac58MrdkJ6
axWkZWZ6iNCktVLttRM5TPH4AafMVI+B1D01Ve7C8qlLPC/Y02XJHeioMGhuWjkgYFfZGTynQC+R
4OHiLQzXSO4TIoxOa1BGP08Khc5vM0aeGB76EJTjduDwSqRrY4iDMAa/RdZDU7jOcoOVjRBtea+T
sd5KRNoiJWsnGyXQp867pwfwFRVOofGmxy8dtNx22zWnvFlOrWBoPiT7RTxqXAQRWWE9GpGxkP06
yHyL66WYQxZUlVOZNB9Um0aE1yQLthoe5dTvCiwJB+ioCQn3I/eXzn/IE5F2+eeU5JuIqoTRzDxF
23VOrSTtMRjGs8qxnS1wc5kQK+2tC4hiDBrPbAc3NiSfoGANp2+Se1WUeK2cMKTej+nNWDam3H0k
GbhYOJdpSI56gs2jG4iY/rSts9W8K8QoNLD/CwS6cXhW7Nxl9FdnhSdGukBL8k3JvnUS6Croj3C3
Og8JuEn+E3sdRaKOBBYSUKKSBRjysIwxobLEv/U/mcQ1qt5iACfsbQk352c0Y9jJo02WctPxQve1
7avGmm7HpKodiDSAYnV3tFBz2il3MwrnePqj8T40HrakibdlLC9xexsNQJX1kWAGMfGP9tJl1xF/
Mx3lezpvegijzJeo/G3ih7dxCgFxlz9U10X3Bvs0E6n3Vo7eTIkDKpayHiEe6Qb84LqNAfCe/DFy
rDK3SDxt9jqw5AhOuA9hJd9MaStPPDUOwWQY5+keu0OieHbD4wW63BsRwzL94zWBvJdh68CPU1EA
OUy1CpRT23q3ioaQSLENBHHoYjBiR6+NpzxAhRURzKupmA5e0JJICrM3PndBnIFE+jeV0rh8JOiP
yxFKSFKc0+HTwhkvZ9OxI3VkzO9ttQ9syWEywd3G+6BzdC7P4KzMKUKNyd4H6KZNIUOLZAynWIb3
1Lokzx+z4EEPtujIHbvf90Lx1ElsBplIq2LYa5WBVTA9BcwOdQ3lZ0nPEjqq8UHX0w0MbeNbN94h
xbtLdjKVH9WUSBZlBFv9mkChVUL09A2plVODvzvL9tJ69U9Qvp+G8JbX3J7k7zUNxHL7e2ElEtrq
Sc4/KCoQJ6w51EVILQju0zwqw580DbAlMCxPMIuNDWbh9gEnPqbHqy39sZaBQSLzi1mB5srzKPix
c44jeddWSDAsVl4o1ZwOS6Sw7iAzmHn6BIoqEB8pGAIzh+nNn0zKnFCvY9/g78/2EcNJiwrBJNuu
biK/mUYQVuFGq1PueMS3t2U2PaPCQ8L/8d1ItUvXs+6WGTZ9TVW5betLD5GTyBEnZsLU7IcVOTDC
fRs1NMzjA+IR8OQ2AWx0Glx85GdvUORlJiOc4YN2XGXAaQ63DGv+EBwLcOQmXIAWkNm6vOrCyY+Q
RGf0dXWwg/FE+weSjo/Cqqj6Rrpc+3WZ1muQeyf4jubOY8Tf9eCaLa9c3ogFP+0nYAKymEBZWUgg
p2PZqjgDn3lgmAi+ieLdiP/M6YdOJgiVDhq4TrqZ9c5kptSXhHTe5uFnatuN1ZMSTUggk7FYCnHc
cYwnkmdOr5K2NSPgMxRyI+903dyDpnKW6eGfSWK2X8uVkF2ICcskYDEO11gqDQos4qsZMjJPo68m
CzG5LcV9rHdKddLFptZu1D48vRMs5Qrb2mnVW0MsYkXA7ZVcDP5KQ7pqRP5qiq9Ue4mny+4yV5Y/
svJHnV8ZoDEbrG1yVt9Dwbzh22LHwL4yz+/0Xoux4J+rPKHRCQl9uzbQOi7dILW3jXwimWBtafUg
eijnHekIOwUDpUTrVwcjvGnFK2TTbVpwMYTVWsn7mN1Hcl/5fYC7HYgUoyfPrNGeBIIPLeg2ecT1
yoWgJ8VBBxE8bVICewx18Wx5vCqI6TkLTZi+z/3IL19UPu5mChxZkLZsWdtpuEmwmHUsvmeaLjex
Da4AlogmssDCXRbyDCKYzNJ1Tk9RegnUj0ZCm45jagEjAiuZ0qiqf/is6vGrpQM3LHEN5oeqoMkq
1kx2jZOiLqGmCYbxD5Nozlb40bM5I9Bl4GlnFkXzhvzhGKhYbecvOfpNKfAoXFbz0tDva9SzREK7
IwLKSblntkCOH7/hWQFeJ8YYqdJwbLqfUcOgJW+1PaYb5LsPMgdAAxctRJYTSxLsvrWJVF4Ge2sT
Tqi9C0q7wnieVbLsi5PadpziXxGeu7nflwjvTUM9C9VjxrVd6zsdxMogP6cEupF06wyUkUb/C42+
0jai+knUp5F+QCOgb2Bg0HGfKTIe1u6+NNRB+ymTuYog9oEJT09q9ZQvW2G+sgI4UZfTUoDSAyfR
MlruqcfGwVsmqFmMGwtd80R7TlXr1FsPHZUvAckVQ9hRl7EQItpVwXtwNaAoTEqmHSg74co4OGtQ
CTzbZGdbpBbB42VJo+zscRepR4ljLUt+qkF3B+0gMR1sFPMWFOp11fnKJISP5p+ub7xQ2OSrnnKO
89UNoLH0bYiCWohPgAN/mlmTpLb9osINXD2kukoyjLIfpPmra8ONPS2fCTLzlkTNPCaOrp/PmgYf
vsoPvRV6fXrTcskZqi/ZuKqL5DTLHzI692RlemPwEUwszTTij6kdoZ/4YT46rek3GNEK/OdF3u0k
407eh9dRnCPb22DaWFNmimBmwNJfwBE/i2TcF4Xstv2MvPRqklsu4vAgyj+1iN20+pThn3T3BO2l
jrZoPIWJxcY74+A0NhNLr9Kszmo9+y2zvnwNEaUHrIblJHO+zaSUPmSluIySfNHsAnLjgEshqE5m
nu818duNP9SJBk1CY17poQyqFpMrxzA7V4rgDur1MR2KR0NKaTgIom3b5jsmkjLgDJ7fZLW9tLmA
j5a/KwhiC3ZVSt56NMOwgthMXcaJC6VCRJ3XR6n/g8PUCezqOVL8nkKixgAX6/izcwZ6NE9dr250
bNBl8VIlj1iCZXtwlJx0QrX7Z4w0M8avTob5XbElFOpbIT7qeNpa7S5Fu6rLh8ouAekL3l4EhEzo
SLNUgMXZ8bBhE6j3nB4mh7VgJrmU35nGpI7Jj9T/pBz6pgBUTIZ7XIEQO7Tro5ZcTIuowqvcMYCw
opNcF8+Jlb6prCiTYANH5ShLr4Kw27SlzlVfg0n3Olnflm3yuCCX0hkM8fRX5mfN664FJ6lM8cuK
Y4x9wi7urKw9vny2vLbzKYMrqTxlEzyZ8NJSKddV841SBTEzXq8vCYOEsH6cQj8L4B1YgoriHlg/
qfozBztDPGKU2+i4g5r+I6cNB5TGfbB4JBBsE7nyamU6L/rAgBpPzuBL6OjoJvfD+jMK7yrJzv3y
vB4dOQGJDDH7Sn0UHUbw4GHFe6j2LhoaPyHdOZc+zHp0bXUkqU7zQsnpazK1VUG/p7sJK7wu/iVg
IdcaDHNM05h2WuxomS9jMaMgbDEGY8DZlkp0Wqc5TBqxp87Au7TopTU+sP05o8EcS8LnxE2oqyTG
Mm7ttD91FNO9YN98jNELNel1XpYdxHLmM8GqE85YIEzppRzr1+FVkCJV2/TWcu+aMlK6Wzrc5UGj
89ZZkQNFN5mb8QX4jLyGXaCILnrKIG8/zFAjvxRt9XmQ2kv5zQ3Cxglbj3pCbp/y0oRg/2z00um2
m0H9sLQb+MVU7PTqSy15Hqh1YkJ9wxEcI9b1ofTIAMWKh9VbeVVY/Y/9b6AFbgOCfineNYUmjNFP
Q5EgrG2HWDIwxSlRqAfNaDut2qe63P/L7BR94X+ON2SF3SvcTBmYkPX3GiMdm0SaCRBStLuOFVQy
cTQyDlNmHhTm/m11VAUtgnzRMUKm2VHRNpayWR0Dobmp4mSjKBAW+o4XDT2QMfum3pxWC/MSAUi0
vkeajRm2VkF2RaT0fqN8K1PqyIBdmuZ1pgSZjEcoKjuu1FV9nh/T6TdOZXiJREhFcPnnS4amvsJ7
mtM0rBCGjgtmlu4Lk/xlJMxr2KByd7MWlizkZHW7JJexUWDoSuDFbu0QeCWdVcq0BpYMEgPZlYnN
iK30XaWPzu2XtsXfR8tApApUBnRnY/tl9PFGjo+skUL5bQo/53qFv/QnZO4NrpX4axUYGcrPbBXX
RBt2jI5o7tYslY7EwttcnewC6YO412huayav6aLy0V0HVMoteFvoOsVPLj6Lb22tF/tX+m9vrYPb
yfKkKdkKxiZ8zCXa50bR/YlTRQLlxkUWD7+WZHnDkPl5epDHi0jeRlFdDZSYxnRtAoqE4D4JaAr9
AyuAIb9X+eLp+iE1W0/Smb996nzEekS1JJtHmVYSfI8zaDD1oOctp4J9SKvUvhHnuBxua/ZRn5uE
7mFNj26qzQTuQ1DXUttuE1PS3NxSzpmKSE//slp9kzA2n7unxFy2KGNdWTrbCIDFe5bJrhm+dzL9
RDBtu6K+9lhRZzlBDjIQ6ySzwTQZO9xnKdqszkGQ7Adtuo8VDlcyzhsIk3gKu1InrPdLHW4oCtFc
QHEHPbKo+7j6LMs/AU+XhH6tYnxKMP0yvDfKoc17sAM3Sf7ME6IPctUL9fncqoqbSe8kAQr9mjGy
7triao3WOx1AQ1z1yJG8PmQBrsQSoNVNLjgzse+V+kdSfzZk9kiImafH+F7kt3KgF6XvZV5V93/m
THFiDuXVRVpwHMljQ/ocmpnpLOWtr3NRKtEvqzNULK23QAHNEizvlhw9xUw2BuXXzM/hRLWLQjVZ
vDnWtzkIurwr34bmKDjMucPDZLnUwQ8gKofv0jXqXcU4pE4ZeXEDaDWQ0Rz8AhargUc67LzFeKFm
qTLLkzHCx1RqbKU9JWIvkU57k9FCwK0mNLqtXhuxeEfbVWyYqd8C1mkcnEeJ1aSOKKfmYwi7zZR3
btjeZd7rUu9/SwIo+YtJU5PD7ojkfF/B7qSuNDHvgyGh6bHZ4ha80GPgQEBtk2bXEnFDCSl48Ayp
2zAfeMlfAvWG2soL8KxIhNsBxe4WjTHC6KoGh3dCOslToeZeZum+Npc7tWm2cri1AvPbXKhOcwYM
5ZHwmLPBXBob1wuCj9xiGL9giFXC74SRP0EWEtVLDjOAdQgZGdh79fGt7k2vVTq3St+ilBPZCjG8
Y2O19TD0WhaJRre6aONPIZFGrpiHpgCZDXpB7/aj6D7bJN6UWJZo8rdiulrl09hE7Ijs7TJ9y81b
ZfP69Om5oIFHhqX25lMjQSitEES1pZNBIMiIQoa9c8yKdpvU2ssQM/+rzhrdgjHkLiowrj6QSDju
1Z5/OR+xVaJJI9UAJQ1+p3gIzjUHjfwxl+cHIcaNUn7y6wplZbVQV/5OFPg27V7UJscEmWSO8GEI
zzF0df4p/xjCp9DvYE0LLl9tVXxB4lrepPDdHr4aZoAm4NmwvouZsYtywCvpKeZHgnO86y1Ol6eh
+2jHFhhw5l7mEnRv8GcuIEvSiMQMC23D5h27reHHovgIM7GbulNVhYx0OPMqG1xp58jtr96dBLVE
TZpexAiLVoYFgBuowz7msTFD+OQMt3uVsYTmpfZ4SBkzzj3CiLMsPygNKQDyPYsJiMI2FwVPiorK
Pn0kNXJr9TEesNYVPaNLxoQSZUy3shFChjnJHgWTQ+vPBCEhO72pM2ogA3xiBiHCBl9zXexndVBc
qK4EvQt8zqgiem1Pk894wIwlUksMt8jYMRksr2bfYGUThNNTiGY7RYoXkW1VMbIr7flkkqVOHGoV
g+/ghR3VzSJl/sg4bQR1GetwH+33MsVQQoHXxO+5rvssiA5y/ZzWk4uEZkbXmoTNE+1hnJqsxNyK
bL86ZzgwfSRUltk8kaUqXuUm9scA/jBphlTjHcGogYxjI7yVUDGTZvHKktF5f7e6gK1qtstAkoap
L8vFbmBRAKPpkUAD3wxi4syKfTgW72KY3jvjwWrGx7YLPTak75lqvJH6e20tEpgOYU1NETwbFHcl
gXdFipygOrNEDpsb1rGx6LhAd2Z5p4ST/6wqgnHdwAbXGb8Hskw68uW0qKvZm/sK3qqR34NIZXGP
iC/zRf+4aEBOBr8Isp3Eb8xk3gfBj6Z+Ndo2yyOvymm0E+OdoC8Qzi3QSjt+UiTMKbj3JAKALDs6
s1tqohvuSmpddKU9M1ZiyNakSoiuIuzo+B4bPdmGovO1msS38jz3PAKKwe7ROApj3KhqeA76b5Wk
c6Zoj2k4kGsMJAu/9NA+sGlt+5vGGMwqCKsn9EhljV9EPMbomQlcOjXa4PJyYFJgpCxxkOeHVO3e
EOgQl7nKmlIe49Ct+eOiHw62Pm31dPrWDArtIT3qxvAakvFbNMgSOrAB9ETMU8N10Y3eOn6tpD+E
6jkMs8qWUU7L4oHISDH+gTy5CcfuNWlqTwQMfqsREm3lVY29qbhYR4mVbSqddWRoBtppyoC8QwiS
qJ6gPpBWcnXi0Xs6WMgUnb9bPvT6sTGaXRfFvlqKlwYhXFRJ+9gG7zHFW3U1jNSkdqWtU9OVVYkG
WbplhyWost81KfsIqmfmhmMuryOYvj+ZDOfDx3wd1dSBb+eas/CXr0sJIqLwBkPSwjlks0RYbYuh
qWwVm+ZO30gyIMPmElgnroSAMUGjxg/Wc0qNOQ8yCwPfYjS/MIGOSUvSwf1E9jOCDrIeWK1a6kVO
F3A02lZurGPPK9wkJfkz+Kc7+Jvj+E7i06OqMFHOmeP3BXdFsasK0fKNtXeC5c4ggN7DwDoyaXxt
I9o3Zfy1imI7p/I+VHHj1Pprwk5soKcbsL2zWPCHcNVLsZGqJX7NpuNlUl1NgZ9VUgyLwSDahuSQ
QOgPWBShiiGhWkpfEy/2BNsr0Vx8C0GNym1RikvU1z6i+Af4rlVdueN1EMqumIhK7Cg6ydyUkmMl
517CbGnUcdctpbeM2F4DzZ+KENwTDXvyOjcm7I4r6O69pEdHFB/MqDiYldDruntnI5QVLANJKtRG
jXtx2UER8exaetTNIndCQpPLMbuoofag5PojiVNkNZKqFixr/nG9N9L9rGQvUzoyW2OJhcf1dRyh
rAGt5SioVesYLX3p5oU4yVN/QTRIDmK7HZZ+Vyr1r8ghMxTqqWvMB103tkU3vUwMuxUGDUY5nIe6
pVy4tegAqMAX9A8Q2JXuoxqNzxzHbAmRC+RBz85+limpmlelR72GY7WTXHWXBO1zMQwPYVj6Bl+p
JBprHpVLlpagrbvjko3YtZF96PZ14BDreBkJ4LZ+Zd5bpB8wg2Q3F9bJ6q9izZxAn5wYAJpixjAd
sRLgUODJITvKw0MdvZYvUXU0go9cUj2s2uv10Rh0B/yUtiPJBqNsojahGMWGM2u441eagD2+Epnp
jPW10s5C+2HMGYv00KvBjjjaakWcVWV81s3uthBF18wsBBdpm3SvTcWUw8ielAlHvBYuv2lK4i3X
3hKUxy7gk1KYnyAMyKW9pKXMtTtIRgpmDRlCXVTTOZJTOHEeqeNnnkG0IC+mNfHt2gVirNBf2uZj
JAZO5ccRoMNEY0SwS058BMnGnlJkuz4joxPdgdWF2xTEG1Pst+FkBoymVi5yJ++mqCDpnMWYbbAN
sLFtk9KcsWsaKAtNPsgeiYoOf9VeY4eUygmRb5f975oP0hPwqCrYwO2CwBDy5qhpN+i+q6Ha8/hQ
aidnaqITuuGXpWodNNNeUGUHRTxPFyAMG3WqdwYyHgOTYylgbKHJ772wKY4T/O3otjmRHOL4py/N
cb78N99xfvzY/Xo88Wvx3j85j6fOecuctzfnzT+9tVv+9/Tovz2eHt9O/vo/heMP7uTyy2xenY2/
0Zx4TxqI+3j6+uc3fH5rcN/8x9rjj+WEKKL08KBRKM88a4HpJ7/imQitJ+WRBfKT5f1A3vKY/T+I
rfwr+f1Lu19cFnZOcww1J/enY+KxjfW7Z/YwTHcP7A6c8pz7thu7fK/dxvSXTb3tfPp6h+N2NQ0/
TD9w9zDkkNZ2UF2SZvZ9z9XkwrVWnpn5WqcvGFzLEyVWbDv9F45xjXCvb/mD1YLKooL13ScwI/tT
+25x3Gsol9EPYoVwUCgx2wXOp/FSGydsLGq56QHznYqjvuEPM2gHFeJUxa6llgyYUotRsMvq/XVG
loT7FYDPw68m+b6uQt+kU64XKu5mdBPIN4KL10y0bQQ821gnWntNfSwSzt2aXJgqPQRFxNR6Xo4a
obkBz5EuviPBP149VwuTpbA99pAiBOPmmBXsIOajBp9Czt5kVutar6wGqFWro/ev+Sh2fYCIdngv
Sftkl7AF2bo38sZR9JHxLdsUoGBiDPcWGFeLEEKqfM9k6Z4wnpgWGIq02Skq2onzVTbUA+hRSi4G
BsVWWaMYpjNpQlujS5+sQvXVaXnPo3CTAfrIlt7XgvwApFjnNZgREtYV9ci4yTwVh2cP3yasOJSN
CSFq6itzgMgUelDCmgpTH4KOFdUPUh+3zQhszgYWHOdeh+mk5UDQJN2xpo+eCXNNHzsu32vVQSTL
MBD9tCJJpQvho8dwZpmB+Ktj3hCNmq9GMsJTaC7Wb2/x6oruYKgSjMHXNZ7HFM12Woj2bL767rx+
sn2+ZlywGmiOKzFmvWigv8b8zigzwgFc2ZW/vfRO2qxkX5BBmnOwpUgidTEGCFsBKQhwVIIR78XZ
mtJzVjiDNfrwY/16NDe6lPtjYez7+Jmi1gsa5cFC4SID0s5ZV+ogoDhYh/zUTcEpYmIjDYykMXZQ
50fEQPWE8LaLflWklM+UWXbGpT0rvi7/BsxhTOhAUDb5m3aW+qrLW0Y6JTkqGVyIeAxOZQcAEea/
CU/JGNHWGlTSY3Lpk/XyYdskEYyQXrrwuxU+JmJzdJv4ZtOz1/EbcxAHhQNZ0Eh/whdCFB0NjCiU
sq3mtjM4dlbZAXiFoHtisoh2StqxBFuVRqEs3Ajp2VKJp1kzN2oIJZDxylrOdUxGTISKWnhoV6Eh
w+12Pdn/j7MzW24Uzdr1FSmCeThlRvNgSbZPCFu2QYCYhABx9fsh/5Nsd0dVxI7uisrszrQk9A1r
vesd5ARKcIgB+pUE1f52mrjMKLq5ekTgB7wljcxWZpyMd6DpNfMUUAFex59cIWogP6XbE56sCVrY
NLxLpI4ipNl+fEXfDmUHx4fKl3LU+odhpHa/rwttpcKYilJfRc+OjM4qlV2kn4r4ohBxKh5m2RJu
eau9tlXYFlt+EYsX1I3O5HFxMzDuARe+vZsatJqeFE/FGWBYGRSJECBVQbWxg7YKJK4d4ZEjVggz
PwKLajWeJzN7U61COcIwinlL4Q8YXTPeah+nghJCiCEpfPbEJHXO47kf1MPEijPijziTWPyRiEfQ
/S2pRedeT9eJvMjEY8pN37UhjEc9f7mBBeW4j/GICStYVtJbnp2fICzqoR0fWGWme6ZyQgpMJU+T
T1EQUEiUy1R7gcLjZRwNAlGgzBAigJSm/H7CBrvCMIpFDdYzcivmc20vBvjsDzNG1ZTFI7ozhJ+8
81I7cYl7z5IoRXpdJ5GIZKkYw6xwjxRp0JqwNKcgCsYF0kJHRQKjj1UJVcF+lB+Zzm3QtC9KQ4IX
VrC6/wTnG6VXQ72hcMcuzxRAtZGVDpGblSRHYThY8D03Ty2UiOvR4ZCIN38c3qFh4uL/NRtuc2Ng
9FHfONwhSI5EYDDAT4DPoVrlsJzJWLfRVzWd5hgiLdHEoL4GMXoSrT1q+hvjEjuHLF+wXcERn/UD
dtHEUSCQlGf/Q9bsukKxluSbvoAWjyvsOHvrcHFTTh2j2yQ6mjQUAyQOQ0P3Vsj25JExDbkwzpoR
gvbQ8SLiihLUwimLWzhtl9mktsF61gAOKK+0pesbOFauudega84tv66em0GGIDFrbZ7OkB0Q5joK
BdZYHWotgS5KsaGcJ/uiDBZkWnpQRjPOnRlIZAwQp5bqNOxdYNSKOjnS8XO6SsQRMSMcewIiphnE
Qmb2IwHkpM+b9SAkaHhNHmsz/WDB4u4aJFBxZ1zTkNCb6MBUScV2RVskHDhVSXLILo8lKqMcljcQ
4EWuXwzaiFt7GWe9N33dUo4pUctQcGV2RF1wg+cQQzrSZSImcs24wCd2K2PkpKrlEcKGMP5Aw8Of
41pLoSGg0hlOBWhsVUJqJRVJy5DXpPNeGOcjKnZx1NbPkUTAyQKP4X+jHvlTfkN+Tka/NNZTZ4fY
qaesfh6aah9d8X8avh/1H3ypAfHFra6b7N8yagVFbp0ZY3eck/FLpXu/ngehCtLKfBUohhOCJOob
eoexg01l7BSpdVTRJFQL2GFm7LVi1bC8noxbyXqYpemyNQ9Y2C9krjboiSiVuUdG5r5vuGPCqGKA
QQRgRbJUyjF8qwq7Q7SQ5A+3wXsxyjXvftUgJDADxjoCZOFRUuwUuBBlqEO0b4Mxs4Q/0rMNjHhh
siomE9GmpdrM4EQWsmPwd4chbJAuNITdivCzFEx2S35WlSIoEyFigPhKcbvBS4ebZNzqcf5dPq8h
0Yx2FBXzXjewVHnuBDQMSQTvSnrYhmryD3a8mP4XcKcQO4BR9cwzJu64/qBVptOvbpf0+trmIoz4
zr1nfKymW3SQWUa9wcxUfFHNN1MOdD54SwnVG4KjMFzXuSOkLqzHVx2GRqkPSC8ImK5fqk7H7gXJ
QEl2OmzUGwRr9QY2CHCPwl0Cyh5x3MxSJDHCz2QUqEIFYugLrr8d8nz9GHBRc5WvVp1PlhtYzW5E
SElqPvvTHKXPGbHUHfe93q6VosJlWvBmkpWKX1XyjpJXua5uauoPumiPM3mB2mrVDdFivOZugUMb
U4pWqeg5P8V+KU9Btt2ZcwW3WaYdBPqVVKx8816MPOKOoyOpp4sZNonX0Z+pgj/cTym7Y3w+XIw/
ing2xz3QJsHdFemAKvOJEPTrqZzUpjhAES+v11BDefoUin1yT7YDeNkN3tFkn9Fiuxy1M0cossUs
O3QZmOnstcEXFC0vPmYpw+8U1Xll5cWq4O1DyWx0dubt7skVp1I8I78FDxMTHq8KgttTdCZGiwyR
N9fEoFfhhCyVsjGXVcWPR07uGbjkE7ZmiZMu+YNZ4xXKCkoVptIk+z2XtWG4kOngCsgTI+O+isq7
R2MPGQQ1T3TuH7KTTE+O9vdOvmR0f89naVBTYkw5RNgvYgFYsXQn2EHIiRanu7yD9IrSx9h9kzf3
qcfavM6lVaygh6zUzSiQPjnspoAJyWiWVIz6cxP1VOoImMmo+DQeInUWptKwcvEMNzMZp6jdlAXY
PHXozNcwKt6j0ck0CNcZDEqKD15DMpNdBBtLm4n+lGkoAtvKFA6zbNEWixuLcdSwq0uXSd6t4nap
gb0ajbmR62MqLRjgjqIXRxhqQgPEJwZvvvq9yrZxl4RYoTM2xEGmmjFujzHhJRKkzgiFFXBPuKnB
RGMSusx/0JGWNXNhkj/tKRu172lh5RnCH4D4PuyH6Ed7QILFvH6oM+ea9PBbzaU5sSNLfTkUWL0a
QjgF3xU3qKoZ20ityXlU19gJ0obwD9CmyRyK4Sn+XtRBJETpqoOz4gy50CSayqb+PHmP324l7qWG
NPmmd3u1jdZRVx6kSSPyTMKErwSh23SpDoxRbjvIf+/lo/RmNYxTow0xu5wravRA0pYhrI5ADO4n
YXhggRYmOWqQWvEmN/hIHDjSjxp5FVREs/44xNwXGSY7hHgJOXotFS4yQHfa4W4rkHWTB32Jv0U+
7m/ZbZdIi3vKt8OdlaHwrOjtDGCVKaVg7FZ981w+QdaE0Wsf0Sf2zEGJ9qJLUx2iCaWO8bxP16c7
jOI8zWbUZ91E9HlPC+i0TfJST4HeaDzK0EiPUnycEiduKJdpP5K48VUugRlPLctu1HSfwlC4Jfmk
SYry3sA1PxoYepjPsN0X9eKuDG7Eq/f5jpxDkpwwSCen4gkEPQzHu/R9L2Zbrc7nPIIZUjxY+o9V
2+6e3Sphf93S60fPwNzwCaABne2hFTOxfEuIke8McaEmcJgKlv4siZlcY0p0kxK77tLIKZ6gOBkt
ZQGLRxkOV0x/R/ynZ3kPFNvcnYoAjahH20ZvX9/OcveuEGjF2pgy52X1pdUncxHIEgT5mjXh2CgR
1XRwBa4xXd6ouNqTPgf9WDFDdYbq3UhmsaPmmK3XMwPPcg7npIYiBwXmZiYsLIkv6Nqj9zW647N/
vsQaOAFsM47BtF2KyHaqR3es2nSv3dVXqlJ8zTnMValYpWNyiQuosZL6XlMOj3tOZjEf1yJ06/oe
bctU8tuZaOnVJ5pjSPKHvBT/lAoz7QaOlr2OSeZhM7mOa3k/LbYuG5fX6v6ax/APKtO9LW6NvBw0
04vNtayac70P2o5w8hGxtuHChManN/npyvd4uF5AScPn/RlWqrBRamFVoMZ+FTRmEUK8YAqFreTP
o9Sxhm3RutSuES0Y4fj548XQwbwfzHC766KPVNA4WCcRZibDaLoDk9/glo6nK7Lsb5wqRzwJDbMH
LWMYibKsHV5rCV4GzmZa5TOV1kh2NqPITfRTmb7WcIxQqU2ZVB/MMXtFsjHD50iHN8Ux0o27nnUo
AL+rav6Zq+Nuws+eUu/DOXaHAgZ0HUMfpg5TJk5jfc64DK/1GPTNbElvhMwhxiscJIr9faOhkpE+
xN06b7BtmAt5ERpPOFFCdNDN8ienfCxhKk/1hYIrZR3tHgZv67k0eOvkykyjHYWW6kliZk/p3RAg
ml/HrXZlcokWNElOVZluq6E/ztR1eSvgMsYuLWSKMQ8d9mSoeVt294q7hKd4I2SZeF7xfbhrdsrg
hTvNqsu7KwIfqFVC8kMLXfTqdc/z40kxFw3Y0z8pyNTZqrhh4WyWaMKlTfw43WLNU7RXBc5PWcPL
N+/uDTJYhkNxVOertFXwBL9C0S2j8/hcZzStCuwTjfORoTVkFI8v5y4GUnSukfqqqQRjlGfdKAi5
/DjnTgii9Fg3u1j7iETYfomjDzQQ0knIEj/JJFyVnztVBlQFnK2nE6mNXbGTnUGZeeoVzu7d3Gfc
9hVMyltf+QKspw5dQ3qIkB1Is2qba80uGe+fcWI6kIVd7a65CO4INyQkJHe6aN0TL2Dg0Zl1AqTO
ysVtsVPui7Kdm/qrqNydJLs7fcoRq0oLM3t69JHAVJO5iYB/0KUkX/XBGqw1CZVU5/SjuwLiuM6n
KmPIKy9H1xELxmYgeNLEsrHIE/dmmmFMwybw+CpR38RG70YZ2plchN8AvWcli1SHOHZyWLTbtL15
kCpTdurDZNq3R1Ruzl4HRq365x3apQ7rSxu9mjGG0V+ueRqMyi7V8UeNfFSrGtGIxAOqqGHbDj/o
14zt00RPiCcxx8vBLDWEft9mvr9mKC67Hf87qIbbVw8oDWCe1CdTBa/V8G7hN6i9Yd9SoLgIOR3a
7ZsmBww2b8K7+phMuGngHjTA6ptWYN59b/0ZxBUVe1sJg8yh2wNW3CqUkABnNYaYbUnNDFCkPnca
QLhCCda8DzThWU5m7J12Hy8S9YFx64PepoPkWnxNjL7iAEIEb2Uox+VzfNNlqCkSSX0AvFPAIdoo
Fd6xBOxZkDiul/6V0UcM9DIkQwjWU5DsjaXlIFU+9kU3mNLQ8G4T3VlcVQlIANGizYOJGYJ8rwFI
ocyeicNnqTBUKjb/wlMz/ngJ/eVCgD0FmQUGEg9FIpQLV0V4bH/ZcqFDTW+CbiZnwEPr+kGcaya/
gAhB8ukwnaFDrXbdxRQP7ZtEFuRLLe9mVOO4QjdQAIFtpkY8IKiQopaIXiribJHgp+Gz2qf+AWVy
b9eLji8N6zq7o/G/2cgcwWWRRrUs6d4SDzwYgf8q3hMFP/O0xM72EyEB/xxXdG5utQVXtESncyT7
OZctzgdzi6z7mB8ZyyzSACr1+EXKWQIWCfbJH5yOzUV6RB5rFa5gMWkJKEOA0m/e03ra+Uv6iobY
TkJ4GiH1lKMtiLu1AZMtRu4BVOw9YtH17LV0q9UEwct2Y3d+9Y4xBiUwf+GxQHEnWAgzuPGFd/iG
Jg+G9Y+ch6IS6SkKHlAIC5/RxgOIfyFJ65VKzWLKOL37FX5aDkiLzd9xns6HaPPf6oMagvM0HOw7
xugM4reMXqLgtkT55zHfsqghnXRVB6wzTAAY3o4MUZPVZIAQcvzeiMPw8Pp+BUm0gJAWNTPw9QCd
+5PRErDZHEMg23zBJU9ndVvDVthDVeqIeOS90lA4qF3IyLRGNHcg+eygsCnnkxt+apHJue15jl/Z
qbbfdQvGdI5GMFroX0PriFuV7Wx40l5nxNbbw5uyxjlAJDu29ERmGA7qAghhkiucqS9W5kv8aQby
plj2uYVDvT2E7Sb2Z+fbQtiX59nXY1GrfnEUzogiFBQtnCW+sai3wwfzq0X0orvXOQY62weE0BcI
BJgpWZkNNmZzg9tcEx7TUyfinMds2JYY5uSnUrKyV3P7COogV21tP3ScI8DzLh5vzPWvPyUZpHDX
ON5LfBXcXqAD8RCIyTlplA5XEqo67elyW04dByxoiN13d+LnI3QnZhX5F8eGzp8/cAsiFvgoEl9N
nKmPdBFQjeDJSPGs0bkiR7c1HVmZxQ/mq7RMqwWLsIg/C1Ew3JjBO5JVvQL2I49j2So+9uX6JQ1b
SEP+jYeWh5Kvb9pXZVe7ig8mF5JKGaTY9Op4lNtyCKuOuVNQVm4jA4JZsxeQQSwq0N8tUIU5ycpw
cQSGLBVGWB8BtbKOmCZSZZ6mfWlLK5VNoX4Z6OSmt6m+Kr5gt17tgjA6hosQcfUIeHJOzp+8rrV5
NE+2T1uwMR1hKGUXaFTDxlNpiTbPubph1/iYD1vq29Vh8/qDV9Nm7tlN6YrGdME9BRAY3INZ0O7M
kHdaXJ5zZEPz7szNKazMc06Ft+6WowdpzlbeTcJSOCrapbm5z3W+8NirVpFLwe6Mzt1GzLhpjg+b
dzsZPNkZ7xS1SKvZEVshdpTFY1PZM8ecPvtGsEUv36IDYHjjPbhl99RGq35u7IBv+co+FBvisYtg
bUGZZjenzIZYui59fcER77ZkS1jSTlrjFLYbHXHJPx5ZRy/8bVo/hyLJyVbNon+DOuV1S6w63WwF
+b62AYo4GlDK2f0H29CpFph83S8MOy/C9rq6HmcM911qsKRyjG3OQYLQJ8zN3XU3ENpNu585DGuA
Uc2FcoR1pkt0QUG2L6+QKFzc6lEyKPMUJNmS5hVkF2WP8EI+YOlDAdMNnrIqjsZa3rZvkR17180U
o2NJ69gp/MzB+36NrHkdH2iqiYSNPWU9W+o8NtgqRwxag8QF4HQervaj2AXjzhnq7FW3hRjit04S
csWQbrZqeytxlSCAAcTPMZdoT9zpyQABupwAy9aBcMEXxSDKYsRqS1bL4jLcyrm75oZ45QOl6I4v
vv/pbcPmNxUHPgYZ0Kmt6wKGCL95uBircKp46garZ2Y0DAP98gdXN6Jdjo85f3OH/tGJF70br2cB
Vjv8LcW+7ohLmu3jlWIhaZkLb+b66qoBiq4taMGC5e+1S/YffrNW/Fm70AEE7ibYhyy0es3IyMtt
aIIHQCQfndRacvsVmow9M3x72LXnkTUj+rcQLZrVb1EUvuCwEX7evynDFpEvL3MkSNbn3R/Z2wU/
AKaLTzx7kNjVAVsDzoh+HQftEsLXQrCfi9yO1xgU2HAIgtIHulWO45Jpk8OtwF+4BtkCdtLMYhYo
Od2SH2VRu7DcjXN5gEk0V+z+u5zDZuRT3HblXHYavgXTktyRSE7TxUvLA+q2Cqva9L76Ca/4mG/4
TBYEtQAGDJcjOUwOTx+BEu+NdbwlzMTCI3lOAfBWg8q4g3PK9go2S2BRsGCZwTbWDVTg6/EuBxPA
OxVnXrqhJALyvksetrj1e0zKiwuC2L/336x+IBz4AVIouU9XOnEU0td99ivM6kyv3qUXBsvW9V0+
D0E2r49t0EhsJprDreDCxVZcccmdGFnIP0xbRjhi8WTyMN4XEIr31dLwr+spOWSnrCT/SkjhJltP
K5mOaq6/UPELEp2+j8swDAzNODT3kASLUZ+jf4NhV0KNKzl7XxWdkJrdY1NSAzO3Ykw/s4sFGKP0
xkVs2mTQTDvZWEnoWRtLvFpoSPp3xqXXVUbvc7khSrJwIHNEmykDVxjxzlbs4fq+S/fII/4wCx4X
5cvcIwCpDizRhb5OHHMP+3oBD3E7eGwq5s+lbzgcUm47H2x+2AYaid3OFQe/UFsLKS3i5bdy0Db5
wpyOocMVZMICiJ3+VeN4AB6Op4+lwsF9ePqfU2+2RnCCBAs6gaWvpS2XLh/HCJtFu2AsBjf4gLE5
Yt/v6C13WsFqg9tK28ZY5NidxXxJo+AZfBU3lE/TfW7RtjSf3YK20QjrCxzdKyv3JyUuAggJ2Tsa
MNhnDFrewLGVr31DxzQ9x6bld7zO/cKMkK6lxhTaNTmNuoDPBaiuLSHVSgeBmkv3+f0dVx5k4IuG
hXSmir0AqWqLcQfJQCHIHA2wfX/TizmVT4oWUXQNeKZ/Ppw2+B2fA0r108c3HQshEU7DOj5KJHK5
jIRLShHSLaEaEk2sHBQAa8ESOaF5DOzImmxfCxU4Z7dSTW8cSA6Y+QYvZkIs0evaz2/AauZ6/HH+
z2fvmp/Y4SIgvcJwS1gjHjTn9FW/slDw+JWXZI8E2rwI76c2vFK2EZbKdNx97MmbrHlY9YVHLZQe
TKRicb9EG/LtrsdLyXdAIxSzuQWXu+7C6o+4Fdi6fu3LDSpVq9gacE6oo9YMv6lHwaDfzOODoj/A
gxLghyqLPGw/f2HQbcUBrsMUJxTfFPfdsmdzDkvJrVnnXVAFfL8AlHAr6easYr1G64xjD6vLlk+5
Gy2UxW3LVOtp4YsQJp9+dTb3nI5vbGW3PuaRYwCS2mKQudz+yVeH/8tL9XL/aLa1HYUX0e89A56A
re+kTRE0Af7rIfcpl1/1Ff0gKajoUy7FhkcthYxI+zfo1kB/gIectAC4fsrGMagWRudmT9xVjmZS
J6jMTV9xPjP7fkQtb2sfQHeIKRzNgbCj+8m+fhHd0oEW+MY+toSw+IQy7fIxtqVthMkBpTv1Pady
YcHBZTvj9MkPP0yP/zOaCzM32QLQSVTqrAdgG4ZadhlWp/uSJtzKvjTroq6pfUPjy4w5cG/vXaCu
jVB409dKiBDI4st0mY3CHSrDB7wmsrMWxrIN9D2RZtAmOg9znBe2KKhedoxBGCykYnxYxtmcj58U
FTZQnh3K5+yIG+ma7YYqrOY58BneyBSHHe1cYbTQVt2PHPEBC29ufhK9zaGL2GVRHzkI1LW2vUB0
4Mhg2MubEveV2wbtooK1tBsCFnb4fNG/cxeJHJ5YFjSnxeDDSXOy8LpMfyTTukibKmiDq98sOusc
0baYR33FqFRdDdbdTzc8A33dMC2imeEkcWX/whlRBPlP8hmHMQ6Ee2bHKB2Wwhb0eNzJ67sjvH13
n+nBmJt0UMjb2EUONvAB+zXGMMjC4gUMDiAkbFyTKmKfheb7jWAXa/pyaWi95oMQPfFYQ/jKf4zX
ca5xNhcL+V30xf3d+1bx/0E0wCevYMrz2RF8MU0WwibAq8r6zj8rTOr2AB8K1368qhaqbpXf7A/G
UwdxkblggWdc3UGGW5h1/CDuHpexFP8GtkQtUTu4L+3jIyedEcb+1TfCztL3FyMkj2U8R1vG+2f9
THqzd7f7feH0e+1UTqC7V9084UQf41beC6pCLvDez2FKWNk3gQWOuBf9ilwVw2m+qjfpqJ5Ln9wN
Vgy7hFO3wIyJ19ac4oeRHCPKZObmH+mJA9dc92+Py2xF3HnzI/qY3VfWpTgneOtaFy3k1PGQJtNG
fov764oTCYwAXnHM4YROTLpa8kfhDt/QG6fE0xYsEVQYtscEDeAihnc0rcwj+Ilw4p6mM5zoAb7V
3Iexd6xDqJ9r0ab6jeBrWli2mCc8NDAJC2Sbn/GGfA0BxmDBqjPn1SndG14OFGB4Al+tnSz0uei2
H3Uozjl9TgobDt0Nj/2Hf8VvV4zcrAQhqpUsH6HsRpJFortjBN0qDRh3tWsV84gX1U4CCXBBWiSq
k1pOtGj9ztc41B6bYp7Os0uHGcukV7Bl08Ui+8EGx63u1Du6f9tiZOfBueO1pVfsKD15DsdS3o3r
7+cXy+lsttMVwvMCnPiBsNAr+ArRC9uzD4mmZ8vcxEDTp1pcm8NPtQaPOPMYIYmDS8Q43OJ8cqC9
Kl6nD8IFQ78GvYBL7Sti8fFBsT5YPRY0Apb6UiIlsFF7zB/Bc9FRUM41D0ndOrIET3ZJBgseduoz
1141nrk0VozniUwNMLOAtw37VYm2eMFm7V7eUEgtWw/3Cfv5eT93u6Zwmj0nMo8/mhCZyIoW6rex
+DC/NX62bONKwJqg1NdINLaV0mrWklPN2d7zdne9/PnKAug0FsUXh4fAKXL9yrEMCcd3xWNw9Co4
hlVu9Xka9EtEHsPpEV47ZOiM/+Gu2uhTalgXX+ki2gPT0ArLL+DR5BNWq8YvcQyxxg+Z4OILoidu
ANbSFsjbhVEtLZsdxd/y6Ygur/VSrbsVHOW1dnk4gnd94ewyyFLjw/EL6wPJKf/RQx4+1Cj6I86E
3kpDY6WsUA7YAqv45igeO+CYug9WjMYNVi7fRqCg1PrR1kwa6VOloN+Ub8NHZZVf2us9rEPY8a6B
7R5cNdfYJHsJtmpPYUBJp7qVC5d0aRygiDYfjfVWhpF1VBZ6KH+BRNuFz68YiXL0fhvrqdev/3wd
UgBX05KPsPsBxwb/g0Q0F+oNuwNAw7keepr72AHcmr01q2ZX0isj/j8juJs/EksImvcnHAQr87rd
IwT5CjGhdz+qfbGn/vlOXZB3rzzUM+cDR+Kg9rj9t9Dyyhe4I2jRrOKj+SAhdfnYyq6y1LzuAx4J
0xOOlcG9vqhzfm3Qir0+X9Gz8SUTF/LK8azPZz9gZpUlnuAjDBas7OtG+ixoFqsjo/gNlgX0+hN3
IMgcNNxHxEgcVXbyZx64SOd88UyR2lXi8ndBBEa2xuRszxeOBu3wYQTjidfJLYyJ5hS7+EMf5HnD
u+5O/Cbe1iHr021Ws5fs3FxIHVmOBwN063Z4LkAJYX2sRLcO4YC7aPLP8jsKJY8ydLAhBy85elyK
M1aEthb2d/CU57zxgH36oF6oIUxqFvrHsOIbQd75g2yZ34OLJwEV4ybbCg6OGFb+LrTWLIzWSC5G
W/0pv+SP+HX4fgbMtoHrH3Igu/Wm8uXptXJfWYPuSP5zJ/nGUdqBeYJp+xhSf3crievJeeKOlNZe
dmnXRJnM67DcgijMiVb5qD6Uy30pNKHwmoXDKdnfQyXgoQdHWKYgoljfWdW6d2Yr1uxS4KtWmfmz
J8a5AappWPfwLNoXrvR4aa66uewbE/H6Bzs2r/3WI5cMHzbsbEBrZFWnhlsXjkP3wN4WUwvsxrFv
RcsMlvqwu0tP+jp9JEwCCw/UZlvuaVy92/keFD7sWnBndt2O9b4y9uUCLnqQ08opLsqBZYyJ1ARi
gKith40cJkss4jgnIensNB+Ey89t6SzwYFMq7EQCo/i8n2hJ2Qw4toBn1WB4AIMAWYjvyNfYJt9M
xk1o3pyRMWiJsdbfhk11oV65lHyj9Wf2OW7LT/nqq1biA1iDUnSkqVn9TvwyvwCxn+fmu/VFcJIn
phWcv8/PGXD3GwQdLt4t5jLJznxTwe5Ane1H0Nv6UtxOiJcZPgFU8AZw/+Cpcyqx1fUE4tI4VObL
50Ro3d6DPjBoVW3M7q2RTc5t9HEPj8+z7uQ2/Mh33AS5+8MYEION8X31bofWHlZweTh7+5fCZSP5
LKrkHajpoARMhyB4uRo3DTRTS6wtzkXAnQ/mAqv2HSqOT7Ow7a8WLQtw+gmLVAjy5k/KFX+Rv8uD
BisDQSwCwi/5AAMV/B9Cdl8sIPJ60x3SeLMtWpovYTkgbLMGW1+J7yPmN9P9LTnXS7mhEoOK8iF/
M9cujrw9tWK2YGnvCI0TiHVObJeUeB4Fv6++3YP8+LTQmnntUd/iP2bfPnuOcSib1j8PWMRfHqr/
N14xTUnBCwCdpPjLkVtI8BfVGjE5413YLMdFtqov2uG+zOf3xcz7lxebfM9/zXJMQZA0UpbglgjK
L8PW0ejzmy53yRlIAfsy5YPigeaPncTTmS5Uzke89OR/+5C/vA6mD/kfr/vLyvGaGEWup21yFi8E
GOEeXr4zg0GciDCBVtFcpW5huHcqv69/+cS/nOD/65V/OcHjnzGaudYn5+ZVvJgwvd+on6eOnV7/
pd8Ox+zz/smx988vK/2Pb9WcBmeCKUnEW/9JQv5raBapjfEY8ieE9LnmNxJ6GOu+wyLvePfLb9N9
eK1LNQf4+HHfSovGr3yomP/8HsT/9WX//R5+BaENWFkmccpHR0O/p7fx5CB+jzz9VL9oIOj/8mq/
fP7/POi/X+3XOtbERrjpOp84X2bBNWhebgFMjpt1fy8O2UqcS/TN2xL/X6q1dB7/y5xS/l8r7O+X
n9IV/nrg1f0OWU8ekvMsuK1jRjbwT6wsiOZP2AwD9hA0VvJcnQNshbN9uazmty+JotrLwiqoV2Ro
hFzwqeoIi35RUhGZ2+xf3qM4PfDfu08kjUZSBc0kX2j6DH+9R3QBsvpQ6+SMZbRpNVvFqdek8kYO
5N3nlvr99gIbnDhMTpnx3zbCr3iJ//t+/nrxX6tByh/PSDJ5ccbZ7/1O2Fec7y/6pfyhj0NpzBmN
9ZfyJXwNHxy1/7w65P96dQM+vKLKZKgTpK5rv1bH2EX33szh3FO5AErhdbrtnHx722lu+lV50TwG
NlGcs7jE9ttO+eUb6oCTOFeWuZ0Hx93hESLfCVAgBv+WASAK/7V2f727X4tnfMZ5Lyq8u9HboCj6
mQVFiN2A9XCjd/XShg93dKQfgHL3aZ9EbwT9Am1yIkf38CR9uZ1MT3eKkOG1A2/Zq33mJo4I0Hy3
TaoFf0LkV1zP0x9/2u9MAzxtByrOn4ldwjnnBdNc5LLv88OoeA3+Nr54El6BxO7FhoEF4Kx77uj0
78vbUqQIV+1q3wEn4XHa2OiggW292JM+iX0JUn9BtpRXfj7c93SO+Yol/stel/7rUOV5SaaGQS8+
SIam/lrIzUyCkxJV4pEGERtHYDuv3BdevcoIhPrSKY22hQmR22r5KCvMlgM4zMyCUq7RLCFQwv3/
WF6ygleGoGqiQtDIf+6sUeyNaxIpwhHWwS0Lbh/tstzLAWi5SVMlO7Mz9iornIWcB9a8m/trxcgC
xAXmhIJiDN0nurkZmb+U6s9PRAf0q6OMZTJ6Z++k3P9tO0zePv9xEvAAiTmbvI3xIFbMX/dwV96i
tJNH4dhdKGbi0/WULa4Bk7/w9j3OzTVSv7W6jwIQYtlHPThHdWcC01MW+OmeEv2YGZb5NryJX+L2
n5/ln6vpv94bT5EMGpWAJ+2XLxF547WIkEs4ooeNFC9uvA6OFWPRq51CUrx612QOw7mbDzw/ErBX
OH8/6IpcpjXKNFmM5/p9kulK7v3jrjsZTcfyVSeJCjMj2hXqwKddPj0lQq84W81I+J3v4yasFiMb
RD+/VhS96AoHLI75ejBgclLGcIaL5WaTuWK/ekXZhL4rw/kYpQTm1IGYLSD/So1dfqS+CM/W6l/q
zxxO0NssVL+FwHwZIItotv7GZOafH9jvTBWSKPgy/3pg027561jHaax/KGovHOtT4UU7wRU3g2da
xYvsDbAWmbcL/nOO46QlzG9z+SIv7sf7W7pgoOCpixuIK7Fv1m0phN1Jce605PSSmGBYCn5Fwc35
oCl7r7fdWtv/8zsX/+cy/Oud/9rHV/PR6cLjKRyNY8bMulQdE4doHLUw/ARCR+wADeRL+ZeXlf7r
Hvz1wH5dRToCG6F+CMIxPmlpwDj9ByOr9CuhTQ+g8S1FP0Y2tbx2gQ5B3yf7AfMWW8MnfyEgLz2q
L8q/leGS9L925F+P4tcFZXQzXObInTnKF3xleofEYyK7ASZ3sz3jNl9wb7urz5ABbm0E7uPlWaj9
P8Lec0lxbAnXviIi5CX+LnkJIeHNHwIKI0B4hNHVn0f1fefsHrqiK/bsmemY7pJbK1dmvibPDtou
qen8+7N8D1/61w78iGa7d/Nyur/5LI3A6LyHM4yPyMztDab+pXOJpCZaQU9xNx0jM/p0IpnbqzCS
fkuXkELR2bdACd6KrZ7wgcTv0VfatEqxt/r3bSoMRfzppaHZaiqqyTD1zzF0m3d1lM9vzoHr+CUz
z7O2UK6Zv9SdwGa0QtZqDaJRYVjLK7UxlgWCmLesjcTG0rzoXfu79NA9DRTUmS4z1XwWYUcZXisv
Z+i33n05zqzbHFp0C49L781QIOfaB6N+X9rS/B1zFfhnjV4VFFoXtJ0eS68xab1b+lLqKGtwMmn+
HM4SJXrH/K7xDMdjOCrg2ONbjtlBTehpIuUEmdrn4jreDrn6SnMf4bF/a98zi88dqN6z4cKfNMes
iWvrvVYqHNP8y9zSPbMxv+u1AMLezi/DR//e2hyi51zftGk44OcHRjKkYN2gCmtb0TZuLnbjU+cM
K4Yx32a8PZI1FC3dgZh91sRuVcdNOgZVT+pWMHZgh4zPXumeF9UCdH8JN65n9m7RvdVIYfS0yvV2
fhru+o/w1H4OyXoxheqW7Tw7pgbtuRyPh6ThMWncNhxQX9oreH2I291TqDzgGNFAOeGDTuCGrfQe
Hipxal+RvFFW4+LqzPwqNnxIrWJRQELJPevB4y7LOWh7ust2VoBpCCQ8ZslKdy+HKLZkJA4dh4oC
+uoYnWUJwebaKjJkHfA3NNfqLC624e8ybWgG+tXHpPEO6eIW7CKnmpzpijSXY15HN8FZ1WEgXax0
jMElgBZG2UBTv2cEuxXS3sB03n7OvIpiasHfM7O6cYU9m4NV/G7vOjStEhosYVQkJ7duX6pi75T2
OxgXrfEpQBveBTJv66RjElYfcPVq9pTSblN0B54aap1XCyWm03BfsbiPXjEkcUlkVqoAIgvw6e8e
4yMAr4uLtP71Izy47FExRdzmMyfZ1xNeGB8GwaS7d19wKjDAYkaOXTGOAYmlrQdnsl8EEyy/Ksyd
VeltcSdIXkFW4/ev4JYY+JqfvVu7CNVwlpjew1n42PYFM5gk5JaAggz1ELkHQZy2Drlk21qiwkkv
Y2hf3rYDM4+WrmRf3FOMMC85tqaHqRHecT8V52DbZlF0ZKfosVTtU4KaLQQwhrxxsp/tyjm3qi8L
3GDmyr1DjIfGXgSzuiHWrtInohYbtSbvfVyVNDGjdzRzZwkdswJ4V3KvLWgMZAXq185B3+0AzBKE
fGVgQbuQ3BU9O/JpWAKpgg9L6xxsOs+BWlurKxGFMiROze0CVtmPEHcaJgiDp+O7zbaCA9dTfGb7
ZBYNGp3ml3MK8I6w4509yH2TJVV5/buz87e5mG97UvwOluiNQ0jWPmhABNsMUhJtNlIqr3d2MKWM
8bVm/cACGtYtP4gN7gW2tTgP7kAHOM+G6FiZQKiH9tVXWWuXgDLWpr0t+Kk0hvIQdpKLh7X9jMve
jmEzznZYMgZozKzt8DWuHNLk9Ojw0C3cPyHAQPpCTE1Ht2hV4RUGGKRniBtYfrtoy53GFwyu9s4e
Xp2EjQoAX40bRoA1Gn+smaKHiMm37YWSaeczQDXWGiwILOlb0tvlL3UMY90mTrn46dtl9HYXeU+O
yOkcS7E3CYSAaZOleVkruHtUlCS7bB8ZGUETuYTNbz4kdXY3GZFFY/yPEwVafz9vt0bMFbdPra0t
XIgK7qWPStjpgS28ojxuRm9olruGXSOdtOdzC+vGWp59fguyCvseEmAuBweur89cEbgzUDFsuHk0
dvl0FZQwbP2ByEFqnUYvzdPHqBmbX7C+IOqpgQWHTg3Kgeq9UUeJs28FjbBgRQNuheSpgUFf9hgm
r68DfJ0hJKYxlAwowicfsMpl+oO/bS3MVO5V3ikiNp8zOb327hB7dnw+mF/+/1/aUeBdHSYboJ1m
5aLyBFrzZ52md+amSrY0+zg8DSp+LswcB5M7G667qOKXGNF9oFpD0+WgcuM/l97LjeRu04dy7DyD
fag5u3Ux5OxW0qY9arfv6wGybWj97aZLp5tIQ5DRRA9KD38c6QiUoIe9uHU1KVDomsW6z+bhGpdw
55ltMZHjYyyREoxmk3PIO+yhW+INHnuzkO43laoNc4ODy74XYnCjh+pqYU0WfgZvj2oS0F0DNAFx
91WokcUQcKpjuqCNbrbCgBpGovg6hDrwjWvaObgbAwrcuw80Yz/cGUfGLSOG0slTO7sRJnONlPBp
H7NLR8tm0X6+D5SoAUJPxO9CqFDbSNYCJmr0Tt2xYjNkrVUAS2/9GSj2MVMDygX2vRFtpnqnXXic
X/YL8Opiw2mgUU4RHjqgE/5i53Qr7s6I7ml4GF4EjWH70N55Nw9DAxiwT/i1uYeRndj4R0dJ4vhN
UHy7cowxxRhAMpQdeD3BvgOzpGZJdQ9jcFC7dFk8IKIxGLNLlkI8zopUy3ae2tY71yDU7PpgJH63
z+k9fgU19/wcPjBxQWPinMZYnra3ocWLQv8VdmdsvYdD/h/AJ4xgvrl6ze+Fu1cfQsxOthux/I03
MH8lYp5fBHeNOMj0WUJ9yQo2x8ks2fkErH06hgTC5711oG/RsZfgyJpCzpSIgFyE9PpTg/+DX/j7
jSeDM4EUuZdOzr1V8aa1+z4x7j15VIy2g5v91Z05FygD7S94yQEsPxcQLQQUBRAVZCGtl/NIefd2
l8kjcc0DKHmF5SqHNYlLTfLyN1BM0JWnaJWT4wTnlsneL+Y4BnceguLMAeOHwAkD7eGCVVFg23c7
g3fGAUjmmL4gNFgTlUMzvJChdGEfsOlgodA7KRyuHzw4IbnRTbTnLCaK8uH0riFGuo9MRt96BbNK
BliIr5QaKovec3QuCM++NP8UMNmvewUneNOYecGzPY/zcN/eANqlau8dNVNIfy7Hd1DFF9vk3EU9
gkOAOaVLe0R9aDem+L9u/YeLEOrc1X0Y6O6GhgEbWPXRfobInPbsIyPV+P32fbCxj2uEqbc2kxGc
XWqInXcNoBtS6NUBzkw4xKaMgbiuc8xF6s9jLO/pi1fbpEVbSULLnqtmG6KpFu7me39xD/TODHqQ
0UcrDVhRiFVzvrdLjwGG2bbzHlwGWrjtE3iAbEhGXsHoPJotGWZPWc21gRWgC2NcBPMJiMjZ+DIh
mntja234LXXYKb8YH82L3xL4DTpcsz4ELZza7YNvLF8PUBdkbPXcK/cOEQLt0Xlw3novSK37jF9S
nOAkAQHqhsdCL7+6BcLDdwyJ9osRFbTc081aIzYz6/AJ5lr5xRe7nrdRURor7kpmNcByIsifs6MH
o7UFY80jBfcn8IbBcvdeHgAa2eQcEcP4bH91GDxfNl1EZjH7ucMKtbA/g4L2glWDBJcn0XaoDKE1
pJxrm5eLqcOJU3FwieSvup93CLaR7qHu4QhyqZrcrYumXhTU7xyl4YnVAFTE0Sy3+jeRYui5o8GH
QzDxY1zzdc9ZsokRidimyLE7oWJtMRSmWVJ0wZqDWqywD0/RmUGFLOddWoSLCvoZVOBkRkqIAiNB
PMrn3GbnoBLHhd5J4InzjPB/g7xHYPLFEcUdp4kcX4MJeYD9Hht92cfWnIV4oDreuGjVwwcYCocF
ZbJjdtibzqGzie5i/nBJ1NM7vYRTCMgrMIa7026oWX64xnOKPGg4lI7ifEH2QXtycfawYwa4PUHY
qkmDJKitg92MnuIVNRLTNSYwe3DIgK1Im4d2DSSlmU6yXmSwjALD1aJLcoYKiBi5YR86T1pxJJwo
HtkSl+mjx3g8/5rua7qWaLRpcUJe5AnsU8wMAY31ew+qNq458I5fi5JgjsXkbaK4Z9DZzcBAmnPm
uKjiY0p0ym2sFyiuaB1AyzOnzbmSSgl5njA6Fex5xuARv/MJ2SHFDJ9sBpF54yPBJISRrlGU5DRZ
FRfdlbCcTTjrs8SgJb2g4VxQx8zCva1GO9qbs4kaTBVY4BAhHBjym6AKiV3xgXlYsDEQtNZsGZGT
6vhM8gROzd2B6jOqDWogWSUFOT/NCDetC284a0bHoc52RsI12dZaHmLaoT/SxtCGuy++2tUzmuJF
W63XbLo43zfRidgFczwR3DI5kdcZaQ1hPUUO0CnjWuwWEg753lYXMpuMOM33bLiYG6lcL6UasEkO
yDyTJmtfctkm7s57UzYwuPy6VFv8zmZdp+geU+SpCRqkOZzKLsRD+6R6jCY+8uVqN97gDVbfkTo6
jBTYGnSfbzD7rc6bZV0OaHiPY8M9hzDBp5t2XRWSuIfEc94jHCdbjVdbyA2V/dWaM3+4exarR3QW
2VFkLTyC4YgEDSoB3d0y6OskGpAaHoOr6XzVp6mZ4CjiaJnqIxX3ntnVJQHjiEfZFdbdcvJPMevd
OzKcIYTeyPRtJHty1JgeniNYdxoOr5dAJXveEw8vvpTitASzarS6i5WUXSGGJLCKPSljPt+cfIdy
zn5E5EHWHWi5aU82xBbmg7l11NzbqekiQYCoj08wAQTggi2FSukRuG4RQxOCz1rE6HjYbaa9DTHp
bjM6UDwi1JNzPBqP8ZnaETJkfBnDz3Dvbrclc9KUHnz3h5oy3TwC8bfMcIvvNFR3utzwu6t2o3ul
RtnZVnaNmaazb3ia6sJ7NtuIm2ch0OpxsYeMNVGojfkCaOxC3DfbcKBIRSHNKZyWeCE0nOJNNAAh
o4qwWtXoEOEFWAlqTzzXeNYTx0SemjdBrKGjP8EPXBGv5Jm+vQ2dWyYNk9ewlRpCHiH4u956TAfZ
RIfpNZ6l1thtdozePqywXmqTCeynm8gqAwPwxFXSd5/ehxMfzs4bRouBzNK+4DKPSaV9SBtMQAkY
wAkd9+vpNfwc2V2Ymdyy2KNa84s24UxRnAIEVXK5zdETMcfe39TaLdibAYQd2IP5HvLJAxkTpxOE
pL7U2mabyaM7Y6MnTIqqEimu9WZKlz6xnum1HklJrm8PttsDEs7VfT396xfD7PdD/QuIh1zI8qsv
QMbZ8IXkkJJ3bmL+OGz0TlhEQVAh2X3QvsfgYrVZVTx0UqTvwTY4aq2DnFQQjnm+fXB8e7kZvPUY
PG43gGFUcoCd7GuypfyQnKJOWcjDRgZNhgq9cQYxrVxY8L53npy8+3h/UZfC8KGd8QxLOEU192r+
XLyo/F1FNLJZ99FpEt7fYnn115feoQe/aTBohICzMNa3y0eZGrf4zV+Lx4qNHNNhctBnoEZhiGYL
C8cS30Eq7KIlXewj8xEqHDgx5nFnVEcYsA0RU0KTQRMn7ZKCUpryn8lSuxiSoTGzoRNiqAHVaTu5
E1Xx6RMPt13TNCnP4oNXZjhwdd5kJ+4bKhw9TPLdhYpq5uGhbYCXoLX2vWf/1rCtkTncZ9ue5p2D
fR9fUbb6PqXu6ERY7lPypzj5k/Mb7Ydjot1Zn2nrNHvQHBvhMTpT7s4gExveGwrTLd56qLsIE+i4
QzQbPUyc3EYEIYbFYnR3YoIyACCQSRQp/CIopQbkPK1zGzEMLJMiRYOJ5V/IbLLdrn7cKyNJMeMy
yOz6DI274zBUtQ73+CahGmJywWwigX+J021U5avZYZy/0EycqdSepMT4oHsAennMINzFtoc1y+UW
H+CQNoJn2S70m1PoJFmwgfZfFawd4xSYr46eB7eSkNP/ekXz9UA6iYEEAw4TbRi57g7WHAMKwd6u
3o6wEp3tTd/yHq5uR5vwQG2qXtlf0vgQzrd9RugMFe/SwjxJGF8YhHHeU05Ee7itUPFCC2GIxQtn
szikeLCw933y2I4Rt4tA8WgGwM6E/Ohx2PTQtXQKhLiai2YMpZ9JZoeOEMMTBYY/Cl67YyxaTRp0
F0+La7JnD8408ZriGCIRCtcAPlxw8GA2x2tF3CCFwmQMjZh+whMuG9Z0cA7lt4/l1DkPrnvGw4ka
PA8IJxjO9fCMOXvy2WNoRonF2NJkKObJxZkw5wfowaOLJ38O131+7J5ViIL6/HEIoCnsyZLRxATX
KroXeGX7Ru0fbUv916Z/mcCAA4PgdK7nHgpzWLbw3sXUeHHJZl8SIqGtc8EmYri/OLNF0THOEYmS
YF27JfXx1tGXBoZ8HYOsjaLeVzJK6EgfGtgjF9GRwwK+VNM/vWKoTCcrgJ9c4Hw4LVGHTpk6ACv6
0sJ8pLRC5jrjBFwhkDjyYp8je2v4+G+YDEQfHfnCqnsLdWhkB4QtXkUW8fVs5TETUhqRMp5t0MMe
tl1Yr3vMQjNz/ejcrhisIv1CZa8zXAmTdvdkRhZOuROIzBoyzQvWyu727VH3XJXOubL3GZDDDoVp
NdIe/kONcAh6VII3bCFShIVZ4W2P6B6Bhb392twxacTm0yEGM1U4z0M8QmcnpwHXFoYjPASYZ1r7
bNiP1TPlDz5zX6kwC3N4sY+bxxl1mJzAEKdM/jqupK4UXeYa8xRsQF7aX73jGAAYAR8+x1bSaJUY
llkulDh57xBZr5v13tlFR99qN7JdcJ6PMDhTwN5z8e5ufuM8WJ/oCO4/smZKkoo6XtdhPvwXF8xf
Snnf71SlhnFuXQyp6N0d1gwauHuoW49oDPNHcEeFJZFNnoZNxWmkVlItKzpduAkApIILS2stShDS
xW/ql4jhpntG4CU774AHQsK0AGrObbxJUDRUT5xAojvCdWLsKyqdfP60cOdhWoejX7wcATn9vptb
s1JvzoX8FlJgD+mOhAS6mrJ5CE2o5TENEyda4uMXqoqeHMKFS3YdbbS8BP8GkL5R+T9xru8XZEmq
aoEhSU35AwW/b86qtXs8lEHN6UMeSDRy7iOrb7T2IbMlo1sISrojOpfB6xcuzl8YpKFK0LJU3MA1
iCnaN2HlD9C2eJ8LmZm82qBJgRebKaJhO6EMCP2qm7Fh91TJqm1HduAsf6PDWZ+46/fFm5LcNFTN
kmX9gw53usmPWY5p+GCosyjdU27H4+m0Cvs7ww8XF9EYT8mUICULzF4gJiZMWXmJXVqyIW0ULjRr
1B4T6xZN08ueGR7HDSSR9gjCCF938nIJxCAmsPnAANckMz34zva5Y/eaDiYAnWVgo1O4DrClKdiG
bqccNR3MM/PBEjGAuL0dIhtz3sTy319cqVHU/35x3vofD16jsH+89RLv9SejWbQBXQT6dBibiuQm
Hlm/3w39L1e07hdeeS7WPacz/Pe11U9K3udLrz/KH9dWzcfmPttw7boDCCRY61+nU3oGO2/nzDK/
61tbOoG1sQKIkiSCdVPGk2F5iP99I39xA1n2EqxARaohU8gzH1Dzeasdt8oDp/mDcLz6O3th1898
uz0Y8NjBL8+t/f3cssQkZcsyYZxJ5ic3RnlVhSGfDzrvXCqQWCP34rVbfppiUWSJlDZraLa7WviF
NMnT6FW554s9ybvQ5u0BEZtU/JiwMLAJgNf875ehWzXY/98lwe3Jqqk3gZFNPEb++1mkc7693cuz
PqADJ5LvrNOKrMrOxyVOaIit+1uRboPpFMiApdsMoSYjvwZSPsEmV7PO8GnHOInM8z7znRREExFT
sMTD00Fmhp1GCM0+wsUgJPjGGzacHFaToVGvwAiFbfvdyO5AlTVFe8nPX1/9CP+k3tYL4jo0kNey
Us7NkOSBXqhXpOnBTd7udHxxHTXkfngt/hAfgvGBM5Fe8W1OGslB+QCd07DAaIo4iZ0yCGLONwhk
V2e5xBmQDmixYvhEuVifBxQ5yXKJXDtSfH4M2uxaDb6HBkg/K3wS3Ckxpn1YswmIAz0MOhwXxJlT
5IDhOC7GB6z+sHvmDQ15i4llOYsTP0Hb2rS7ADlSVSKWYPq8MFbTWUTxFJ86fbSNfcxpxTTvP0nH
2kNVOIl39uh3Nbs7r1/r5KcKMu2rE3eeApmmvV524vF428Xu++bltHroYHhvWmnxBphnRcfHo0XY
MCMK7r39PjOmlnZbkSKepHVGMw/cjwLjkdQI0d5GX3ZdV77flZ6UtHmvogeeKuumuIiUFuA2QkS8
oIeE8bd9QVEFkdMxkKmLjOmO3S6OdaKP4YQE6DgFhj2sujo43BUanX+w+6HuTZMkNrH0FKAM3qL+
LXbX3zBzBXt3/jDB9B588bMQCovdEHJdz2lmzwXAlZhTkbhaDze07ox+5OSZ6QZ+ni5ZT//pTBg7
JC5eFKytg1h3IvxEWhMZqRYO0tT2T6dtoQjk31xmGKC6NHXv/K17MHHvd+baUUTGgqSkFx3dAXo+
MN/TxkeRpni3sP3u3ad3e64Wgk7nhXOAcI7L6H2Quz05UQ1EUEz/FTIFTaq1Bprn8icn1zWEN38S
vej283Z7O/dqR22kFXbrNMYdxm2zbRAHeW1rPMnxyW+XDpLauyhGmevus3Ye78ek51Fv/QyWwzwc
J9h2myIexstmuOv05Ivo7Ums1zrqaZtBu7sVix/Fl43mYX1dadgDIPWYPWBtuSVQmf2o/WiMoN1C
iEYFi7c+b6Z9cuy36G16y/LkdPhZvVo8VWesZxuHiKPfyUHNRdHJecMY3kAaC99jEwJ/IdplOL93
6Acz/kssLZSCNDQhOc7m/45M32zcvwOTCVHeJEpbysdZxZBXw7hruT5oSFTiRQvN/H4+TTzgJFtB
wxr1WTsLmk4s8J3IwPxHjYTpIuRTfIWED88LPzkDhD6odcCsllX2Wyah/pBjSpaqET4Ntb7Pj5u8
NPA0PB24yROuIgj9EKaA5RbhOPUW5aAfdlddKcy03nHdmmxZtXPZHlw8nB02Xj745YV9Uqjqc82C
CISKgVOetPe/kdxolGdDq0xsRQRGv99+NUl6lbx+4fRJWborre8+om2LuQxYkAFp0vmLgh5DW1kM
92R9RBKzNp1L7CjtX27txzNQ00j4OG4ZuVj/9z/O/sf+kZ9JNEm4bu5Vc2MGJBEnOSWc6cynO4Sm
bjnFYsv02LMCEG/1zrLd8DlGNom9qJCq9qRykaIO7Ofe7jV+IdT+/Bn/uL/Pz/g8F6V1U7WBM0xM
wrFddgyQNswe+F8/97p1vJrM0hkoCCJLrFIZ+oDyDs2dgzyrTtr+/caUmvr31+o3ZNjammIwuejj
jRnbR3XSMA3knIy9BycBQz/ckHZitmGcRmUjdSQ3pknxFMPmb4XB96H/r6t/vI+SfXc8SRXfC3Vx
mHqXTuptu0ly/CrtMbxmjdNwMZ1CBTmJhepc7D4Qd9+7dfo3v9/vX2Wx6Iv6cFC7K7CbxQXgWA9y
3a4AruxLQjeOhrbdXZ12DnM8iIbMCxkBZ9TyoZvjulfGrTb9XbsQzy/WaxN5PsM+WiDz7flpwqpF
E8q4E5dT8dDrNXc+/kyr09kxFmgLe89aI1cMOlSqJJBLq7t8mmIZENpIbflinVv0y+f6ZLB/7z3D
MtWaYi9r6geT00KMsi8KXljM+iGl1gB19bgP+EVFo7sSRAL2G6fHO1jfV3U65EDw+uUm6oL276/2
v5uoU70/dplklofbNpfqNeOMza+pYtPactPC62dWSyBNbk0O/XabM+/oBzEixt8y658X7f9u4COz
vpkH5XC+8BZObpyk035tLwE2hXVBN3PRKbYHChFnV58tv1z6L9b05wf4KPa124E5nPWlOYmmZBvS
ukYTp9ezWGDK/RDTvj6qY8sL/E+8II6ysV93m1+cnuG+Xqos1oPofmlOK2uA/+3CQ6vlt48c3wdq
0fbGnlglRyHwbkwbD2rT1qGtq2edHsKVXmfjkMDxd7ZkPWyh7p8zMd5eLtEBPmuXvc7ScH/54D++
b7J26vcmM1a0j/d9es4eUlM6agPJd8Yn1p3dz51uNsNggl6uiIjrQccMKaCtX8inZn2Y/LXW/rj0
x/uuLgfu6sGl5d4wQbXB7FZ2dghu7ndh4vX37HEfzHTUgrGEchDIs2qfxk3b7wrKGsS/a7p02RMH
YjGEGydNxwlo4tRxgohFQsWwfgIEbLwltfC/X5v+d/mPBIXzsYkCAC2Q/hFbN+WrwWm+1QZjBxbX
dIzFLSfmmKqUyC8zKZq1sNom3f7T7+NSknsr0Kksu7vkTm+nVn8guPTpUwP65vwNk7bCNp985nUQ
/3a333z/zzf9591+xGL5LMtN+X3QcEejQHHv41hqb0d0CSI8X+9MBnIhad7H4zHdk3SX8vlbnA8t
9CojwqV/5TtUUdba49Gjiq9uzfUQV0Qg9oieZAvwsB3R+GYFsyl/6TdoP6VHTcnQ68zEUNVPnUUp
PRsY+8/UAbQmJDkPz0kgItmUTeBo9HxUyHVTze2Hp6Qb5osvuTNqMWpXtNs0H6M26aZr9zjiCr/z
S8Awf0pJmrKqsQ74m6x/RGz9vdlUe9bBgIY+89b9+1dtZIlYDXId9FqcWzAJQfmMQzP9clgOgCYC
Nxgc0BjpTPD4wlwBAifEi9wz2HdbkgI/3PpN3GXovcKjetgnhywfLAAjPeqZvEtP0Vui2rWrOXTY
WO9fYmlRJFTFMFF/2aI/tfdo6v3vCT+Og6Yhb6SNwRPSeIDCtJm+BzBHGBoVPdOoVwalCJa/pQ7f
SeZfq1XXSFtM5En6Z9OVDPDAeF32FpkDiUsG0p2qnOliemAUp0j1Vn8ESJvtXs6cOp8Co7enN+b8
dhb+uPJ0SzKR+qkcvx/J8Pmxp9tUFvWBDO8z7Ytwlfli5E5sOwjWcefXhK3ehn89OI9nWoasa5L2
0d6SrMNppm6/33Y8Jq9NUmXFVaXQR0w0jKKNBxt4+O9I9mMrq26j/t+L1m/hjxOfVORalm9d5SnZ
WBxmpBt34VJqtu9sHFLT5S/75vtM+XhOpITopDVm2DGd6OM5S72YNZj5qn43bumoQF9lyih8QwgJ
3lR28jH5RhVDp2vjC4V5HlSnmwe/JsS2o2zVB+hjugtew+vQphw+AkROFNHroYhU2r/c7E95vSwZ
mm7plqVY6mfvrZrddvruWqqDvKUfU/PimF8wochIA8t5BEVv77/TC5aFc7276VTHBG1AzhwO8cIQ
YMPUAX/Ww7XJedHBOrc2VcuEYot3/Oo3Sc5Pe1WWgChYqywd7fNIkiomf6mzozogRl6GbFYXUyG4
YwCfrdr+1nK3I+fd/WWXyD/skv9c9uNseSrG5tRUTziLeOXwIpJLhHMRLho+HiZI8We/haR6cfy1
eExLVZomdSoi+P+u1+1ss3srWx7zBiG/TsFmIefQ2wGT5Bl/u9oP6RFP9/+upnzEgOvpVWiGwtWq
NN6vn+7RSbvylKlQrVM4WP/6cD9ezqr1taiLTekz5GwOSvXYFBd1MGZA1czbdPLRo1aY48zAnEWb
LmOQ+2//3yHgh7a6zOH6v6t+JDPq8/o0DPOsoiHDVBDCqRQxbyXTQCluQmozVzScvhO67MhhLUfG
6QbjJdgo/v7hvpfHIewe9uSYpPy4++XelB8Kkv/c2+fyehzK89XkjejiNIeQYZfJxdeDtws/I913
sJmCktV0YbTRItPwMUL6DVFCXr1wvoNrAUT377cl1xnxXwvwj7f1Eb2q/XV7vF64IynaYJ0DUfEO
etest1qFOh1rFAQHG+834wflx432x3U/AvX9litvY3NVsTUle5hUeHwePTh95Aiz9El4pPkKMetl
u/iqIJW5LXj6xuSXp//pe9QCeEzpFcv8/7CAP46L8v0oNgeNDfHy3l0gZnvsoa2zjSViFFKtWUra
/Vsa8r3LPl/5nxf9KFLODfX9nDGPkbYUIJlDr+eB30dw9jCunPXx3ZxrKXLWIS59i+aOQch2+Usg
+PUWPoqV5rFplTuDW7h7socvwsm5AC1lSCKOGAhtejoKUabQMvUOn9oDZLvRyf33q//xFhQkfDLA
U20+8HEL2mujnItHoQw2B7+8irIQzPLdxlfmkWbSMpOpNMUexKUzExEmaBfx7+v/eMAA78iWpGAx
b5ofC/98uTF2fk96Ivm4HvvonWQIoeKgYf2GfyGUv3sHHx8DCKND7Gj2/319/aelp6A7ZeVxvOnW
R+RXlcdOaTQrFTB+OERVCcMITuQxnJ69dPpwkkPtNz/kH5Z/DVNAiLCrZIxf9U8UkuAM3T0ZODr9
WpxxC+du2WtDLUTEFilem4rR7h3tjvPvm/7LNYGmgvzHTX+WL4+8cT/tXuQ68dgUz4Mzrr7MWqAi
kpRcSw76cj+Ez+p00cu0xKgNjcIFSkANFlAjMmwkcH7J+H5CE/9zSx/hfstonsfmIpEoAJ4Nx1YH
2Mug5zROPBqnIcQ7QJiwa7VawkhdljflXbB1enVRHUDJWv77Ff1US8tqk1pf57OC5H98102hHV5a
oSsDJ0muywt13aE99XI7/cY104Uy70PkFis8XUd1Qx7YDUuvAbWzOtiJOfN9Z4HfctuDoIcnODdY
/rLyf0xY/7hD/SMLAPFWm81NU2HlxzHlyLRv7J0UXHPVZF3BxEfL8A1Lod7auV9+O+LueGM4qp2C
zvo+WNOL6BWU+wg9ljOK8H+/wh9AeXgqYLAkKgAdUFb+mxQ1ns3t/Vi9lMHZGTvJtZVMq74H5/mA
SuzrIVotO5rFIGR+r87nf7l4ve8/o/OfF/+IS6ayZxKYysUVumZJ4oXe4QKwB3W/1Wq9XPdus2w6
6i/hQP3xsopMAwnLJZKXOpf64yTal0f9+dpAPXnajRyw4o5xh9V5OSYT8OqOcuivgBuzfStrwbhn
kArhcWQ/EnZ5/Csz4afETfvjZj4KZVO5n0xJLxVOKK0ORKDSJ+Gl/S7SCFxZ0ZIeZXultr+AEfd9
d1L223avF8S32uGr+fjltFIV+fs0+OurqIRKHURHpYb97+tRsaqZmTkjcrUkRkrqHR12kUwLTbwT
dDgv0jdph3Jgxi/6DKoWZow600wLkIi4FvHTXr81mKcWiv7MCVF2Nb1GTfi8MRiTXkMT/Rwko2I8
hu2ZAql3UgTFIN51yzr0oMCcEI+OmVw4RAUEVoQdeFSDShZHhkjOYbI4A9WciDYQ9Ck6L356CFIa
rsil2qSbe0EN2KVjArSLvAGmOxxf6sNza5yTdtCbhechxjvEwFwoTegYYpEtIFn2rzXr5gW2Sj8x
9yqwAxkvalGjablDGHmIbhh6nmIjyeQzLQwGGzupvICzq4WcF3bRg7JAw8GZPu0xvY9upwziuErH
YyPyZEcPQigX3RrAXiF3695Q25gjmT9RNylQ9NIz905+2D1KRAd61ylSOpLk2lOm/pckLerW+rT5
lSBmhlwXdhygUGjDzEIRkMeWwZo+v3CChCM+xfscLSLPdoj62MdizWs1INuL7QPWfNNF4tL3vOnT
Tca6SG4F3U5pF+gwcw/zsTlGl3cR/fdqiyfj5NWne3KjO4Xky+36Bn3VUISLdHqqXAxu6qCrxmHO
5Cl3tnN1k6QS6SNXe4k+HNATGInHvOXCGY4TyZ7WCs8+qweGbdfPa/p+dxaG+fichgig0KeSHDbv
gdpK6yDpN2w/PCQ1+aF8iWMJKaTumntpQyRerCRjvuT/oencmhRVlij8i4wQr/haRXEVFFBEXwxt
xftdBP3156vZcWLO7DPT3aMCVVmZK1euZV+UB3CW7E17+6X3ALvfO6mWn2fNxeZwB+JidPcvoJnb
p61ks6yTpMXoKZNRvB1uQWJ9bTPlw9gY+ElzyojsLQLWnKD7cLQYYWn8LG9vOwmg5lvo1tIPxxT4
7hAmeJIDmTB66aF4DeZzhV6tf5V3mX39fBGuD6K/nniDZPt0//7mRyKKeDOfIzwU7Z3tuGOB8M4c
2rX6hjFbw9redja8Ccaykwl7IiQL+F1R+ssCsxYAXKjv5pzDDM3kjB6GwEyfWcIdImXZM9Q0susU
bhGEe4TbnUGEx99YF2I/zfpYLB497t56ssQIxD74jP1vRx2mPnZuniOqZ+UG5Ikrl0Of7MkHHw2C
9YB1gXm4HWygA7mpi8rgOjYVIkN0GvroaL7eotjAFMHvGIYAXTEOMn5otolNxq5w7+hzxGaEgqz7
H98lDFDYT0L4bhPkpZXmomx27oeBQ8OGYsNgGMA81pc5SrKlDJD93aAGEAcc91qj+Ed7KzGihE1y
SRbrvfQMdrrO2YgICDLBvvnHnw/XfRuNGnw7wpDHAcemjjCR/aMwLEitTMlApszeNoigAw+nktkh
eoMNT7yGFJqBpBsbWu88mbBSHv4C9TxmsHV7ljWW0EM8ecL5SwhFE1TbB/Z68R6SGl35nS+Q998i
5o0QA795YFnXspAdndL5ZiopoPOgsQi9PWe818ldPKL1IOAtqZh5RgwzZYYhQsu2Jwd1EF7D5Mfb
MyAj4fX0YtNLvDeFea8Neog6DNHxaI/5+qvdem4V3jN0QPUszzpvSpZRhk7lZRYH4XMSWmGw3Lb1
oOuXGSxtVUF6uSYwJB7tEk/YdudljzryObIXiz1oosjzj71j/bHl+lhC6cB8zjPkmNtMpTLwHtOR
iGNjjHcuTYlSEPNDJuAX2G6OJt01vS6143NpuXImoNU6/MB46iOZ4zX9JWh0mvVU19owXIRzTMuG
PzErTqPCHVjgGOZFxIBgXwFrUbc7fhvmp2iYITasr+CZcxewktGklZjGFz8dt0Lr30Nv480h+mmG
lTBab7Jid1IT/mgEsEjwYTHbds1cLyUimw0+KNE7iOP0NEp1A6AkydXDgU1l83C4PckvcegcsCAq
B0pYzjsHoR1q+4wuI5UHLjLp6sYeMXa0CLlpxKEHjHMEl4NwMWrvdcjvche7oj0KbyQ6A6s4gEJw
xbDKNpubyh7qcOaNiZejb7SX+M7om56HJpgrq5knxVonRjPrzO65XRhnRFpi2JOTC1OidrOjz71k
52z12my7TDF21AgJstB6KCD4rhdT6ZNidhq8K+qkrZ/1adlsWq322ULOuC028TdIIdYHz7Bgveoi
iRC3+EZMRNacSXnLCUxpxVo/F73VYFoaAOu61e3FnYiH/41zMiujpHL5/XF+a3qX5jR35OKrrBAs
QASlMp28bef7+4hrbZlUYBpOTkzCItyse/H3suuEA8der8sVFrYVUgk7/C2d3NAD+jpjerE1IvQw
Ug86I2errXcK5nVUuWeQfml/0snksmWyIiRIr/UjhrygYykyX5rHt1QFA4gvWZynm01wczOW1MAQ
+eXLErcWOzesVP+vBX1ULegdwQf871QNkmTcmuCPLJ9ukhAWjrDxBMGDVIFdM8rDjx3k7/mJhO1k
2hdDbvZhUMVENNLNFn017seizGA5iEnfHY1C/S++UgP55DVPOoEjVtxo1FRrKA7E6QHI9pZpSFwQ
9f8YUmEhi+SNJSKP20NVSozWI/sU/ZckZPU4gAeHy1Mc1GNu95lCiVIyv75czmngcWTk5Q2p4jri
eTWxT5QQFmALQGCAx8DoUbzZISPgdZCp6MLDtGg44seASojcc1xJugtkIq7rp3Ieraj57JgvscUQ
7mjarRA1NZzOGJIWQXORmcpNL1aqQzmv/sJrh+LWhvbMk6WarPUf/ymnEJqJR3QWmaRPSFQu0ZJ5
wXYGXPhhnLGLzIwPHWTPGAOpMue1DkILGBBmR5AaQNMk4dE0EQLxoeB+8mqvaBGiGUIHMFjAluAs
XDqszyxvUKD97PAhDvwwmxrnF33qr7/hAiYh+g4eWAG6MIQoK3B3FqML5OG/Y2AmBe3kz5bRKyKj
/fpZxc7aMAZ1zqFU6vjYnhBLXkUQBEXHTdMzBNDvjG236Y45OGPXVwNHSfcORXtclCDfQSmzNt6M
JWN/BPWz9zCcswc5CABpdE8nTYSE35AkES3ihjVxOxSnZIAD3hsRFVSLSK1Q4Zj0oaIgicdCIQnz
Dh1iEcavNY36dDI6sMKofbgieihc6rC2cQbniZ3bktEDetI5016NPzSo/I4ceRMgMxKB8EB9Qssw
fls4UeMApqlUGF6ePcbANOkWPR8nQLtgP9aBQkeo23Rij/o28756z+FtTqy8MWtPju8ZOwtlJ4Vo
BwPVCc5MxLucz0VjGcYMcd7lAyHaw+J6jVwZ16PY7bA2YdZwYod4aBGUBzY8k7N12QJD2HYQEtqO
BHlgidC7kv2WJ7EegfOw4zgVICZ0uRF+i1eBTXydSimHUICEUv5RpbCLtQx2FQRue+LGX37Kyu5/
2b9igVTFxGN3J9dXe9Lm3n2YXUSAGuguho4FoU2YAU5XhpLaWvAZ+r/FTkqSJXyYBhN3Zw885lDu
UtaRjN1j6MKjcpdCUncAQbpx1xtsztJFsYhTMx+RVl9qwZYnSSeMpjeGlrVYESdEj4T/LA2sru5O
cVbT27h2UoCC5ixFisVnSlmmJ4xFwr3w+z17arLyrmHD8tl6EEn3eHMTpslE4p0tNe8hLUG4lBHu
5He4un6sKfMDXEINuqVSzoTHLPZ5Hz+CSyNv9mt02Fl+J0DKnJnCrpxGLZt2wyl3G6fxyZK3neWy
TaA75U+LhdXmBlrGyIU3XbTIEXhfK2vdSAlRukg0i60TQjXuC2jxYfjIoDK2Kss8zfKc8ifPuyXH
lisLhQGCAe/T8h8lF8CM2A5Fd6701OH2usFnnqEayq9NV9O0UnbVRtvc6S8toyJuusVZS1TzXAGC
poaaTvV2hIPIk6805Zab2PCKz5ZrhqXK7GWR3mOGJbG/FldUU/gq9BvuPNkotz/uHHEjo/oi72FD
B6QlLAk7zy6ByzUWMWH3OERQpC84pOzkFHo2++iULKqIcuOV5RaOeySGLgIHvmo4U0luDWX8aYeo
gIVZQKA5Cv9HiCDscBkwypFIogRYQWlgqZtP2eKCoAn772h/EdNDDkuoNWOmh+E5blMdaovLO2Ol
1Yzrbrl+W0WDlj+fRqgUPYRfwid27yGrhtWq3tlVTJ+C+1QBR+vK8hrqxXZaQ3oDJv/HMWJwipSg
cuOjUzQgzhxFJIaDj+V8YHbMX8AVPzXda/mtbrZjPNBnw92dlEeQtoKi6CVQ4gTiju7Jbs3cIo4z
Tgd0fVgmrx/dejIt2KMmMYt54Oma4G4QwU20VieLMgJLp8KNu6QANxKKZUHcTvABqAjtuClxfDD6
OzxOOGGbL2hYs2VGuhWeSFybTpYvUFm3SA5I5zUBfrEwtwAIIYEHDhDdn/RkpwzJ2ZvHemexj3RO
Q3yHqULlE8P/Yxmx9GFmw4rfi+6W3yeVFjubG2IyOSBiVs/jYxfnLTe8aNS6HMIqYUmtoaOA/jtj
NzrWc+Q6pR/ErX9/Vy5bUlO9NnBOH+jlx25ggOuKJ8b3LY/HjaaB88UWnHq2P7zMyIZrFfBZU+4u
78sZnblcI0PTBWTcPiJQeXhb5RT3pdAg3tfJS4PVw5lLBraoiLh1W1JOPq2fjXY+c0R4Gsg8CHQB
Q8aG7t2D0iDkO7o6bvw1eDgvkIqHJBxis6bLBUIVYmKnZOkcP45h85wGYl050PVtpHW22ysWraQn
1GoLUkAG9nQO8mRPL94b0K695Qxe0TZJmCZ3ykpPCe8EtJcn2dV+NHmmA9m5Iq6GKbjEp0jnPFhu
/yP094bMQGnIgCp2sZ54O2HOJ8Y64Q/jD6w6gFbSw6YaTXQ6/jYUMmxoBuBXAcp52H7c3c7f6m+B
ufHmjWi7PDidfUZF/6Vjg84p73ZQ5xHVmeKdg6PWJcFHrgs8VDNzebfs0amLk1558QdMPYo2c5QD
p3NlFvmzc26YUruLDhQ1Zrs62eJ0AJp5kOu8usjzMQWOCuyLR9UXD2bLmYl4cdsZ6bg4pGTZcYAr
mHxT+lBpk1On6P0C98CXOnISXGaIiM0pyMMgyyzCNWwDQfrxr/BquAGpzuLfAA3Jtx0GessBPUB9
YAaXYWmCAlqyxZIQR4eYcEX0HLgMzlAR3lxAofyXBjrJyM/spKUTT6fSDAipdz2LoI+WAcYApzUG
JoSkt50HaBOK+q+vh+ApU/zFffy6+s0TRxhZWzPUD8kDUCGRQFPHXQO9cTd5ngkQpwMM502S+0tq
J6JRSeZHvFzosktXPzrh3YkGk0BpLWyiKH9l0NEibcbViKfHdPHm72sIWH439GFOXTi+ppdQVb+k
5yUJkyOoyURD5dxdxwOtAmN9VABxGmJqyOTqviH6+mfIgskY4OQQGglozP3Ht8EbFxTcF5ym4BA7
fPr1gv1jj2wPwWPQq8T2+Azre5uJLtRZdO7PZd8xIkVFlwyWwxak5/9DfIgFNMQY8YYnTqpUEj05
Ylew73A1oI1OTqpvuJb64IvU+L+LBN2cTGr4dNF2fILnOGEYVzSaYKzZxN6iuNDsq+ptbcn5hjCW
u3vGT2Z35Xgk6ARaUKrekftnex6ZLIqmLjeY6hF3KjQ+Hg5+L6BY4LW0vpKaO9Pxxn9Xd+yAUO1T
sX0Gg59gSkwrUbfAXajhodpwzfqRTthjybYHosYORxaGXeJ+Ah7Id9wqVVkKGLiIKM0RKVhF7SJq
8ESR4hj6av7aW/OodxNR06a5hv2UczE986WGpb1rDY2lwtyrY3dQKYfMCV+AeV556MhefvM+ajj/
0MTuTP4un5h5WGBC2qv9gcU+RoL4KEqsVaMfxjdR52Yn0G1llyoYHK4veCDe4aT4IqGEOWFZ6fT4
dLfrYPJwLiHipCBj6rZLH9L7lhZ84hIBfyPYH+1ye8CEMnwj6fcg2uxTZOms7vB0DO8HdULAUB1/
6dUY36KDaf0ABIhbog3NhF/6fOMMQB4bRbAG9H1FBXu6qvA4P+JiVaYPoYsfDV3llGb89HvYf0Lp
0tqVJNDYGEACNDXWorUS7sdFVnUF2UUjZdc9NQ7BqDEr6QVm/iDHQU/D4X3gGbIzqVqBVEM91rWk
/EFcpY87X67x9VZMCFraRm2jxeFsYGjf4K1vzs5htLP/q0qy7G1VjACBFOUL1HSEHncbYA4Y5rXd
T2kIUh6FV1JxLUnFsgjBlw4zBCP1v+g5jLkOOcc/bCaxOLkN8fRCAIUuUlHMvTUGoqymWjuO1OjH
I2ZyXp0nCGg2KX0GxHBuNh8aZQjGzlEgsaunCD4W5pwXLrNDMsDppa8pp9IgIQgfyeIfuM2uOno5
Z06eU/oCdf+r8/QkHG3LI3NhHrAI74sSMeN7Pp1oeXFfegT3zdMHik2aY4GADaj0aPDkYCOJ8PXd
CxdVqNfPYlRRVj71Lf4W5vefmJQeJ0E1CEgaugsM5O/GSZgtqY6cYDrgABavcWLbGNr6mSDvHV5I
fGqYsAZ2JzpyNAhO1l2tfSOXc29ytV442FApa93Wr1yGgx2dK31rdPuEVsQOgfAdANRE90a25oTd
OPouug1WLngir7JH8us8mpxU6bzidZPAQxYF4zgj7X5rLJYMyl8/OWjsxow2yNXqgRufLH3u3UKN
K3gGvQR47IuaxBKU4TPqIl6DNDhNO37Zn0vIIN9FjC9n6VC1m3Mdshi5kL9IzHpiPpyeKP0L5LhJ
ICWyP8sz4hH+9YquWXfqv50aS6jp5S96XFB86WH+ax3Quzmw8RvhU/WRMnvtLAjGCi80U+7RSrpN
ppf59I57KSm8028IKp3B+Lo9WU03ZSozfSFS2SVAvmmQQ+tFVQQ5AwFT2flzWh4zZfuWgzQWyRzf
W9UFspdngQBFcrnYyMKjGJH6acuQxy351flmVxy/THWllJGItUFVCwbZVEVcyUeh1TB8IarwtIal
1da+j4c96qHMDC7zaHoCJkvg9Q+c/nvY+drz6uUO+lbbZ/QPRoJQPaC8f1I+OFZaFRAqtnVYD3I6
XZyj7XFWgOoSsgnXTS2n/sBBE7IOw5bTE37V42Srb/7fQQ6dbz4b/7U2u+3BMT7Z2y1rxOVvNIRG
PHfT5wHeGDhNDohwvd2maTV/cnQI1g8f6CBpYsFQYkvHFPmijg+SgUnNLk52v5x22M697dwWay9B
phvxMysxbv7SgnN568ySOqhuqy+yJMu+SrYNrDgkp91uy4jDset0AP+4xO0B9tUyaKj+UrIytQ56
H1U6vyRHAGyZrNEJ9kNkmvP8eCH3BNYGzyKuiUVNNQlur4hd5i58M5/XYv83+t4T8JQqi2gHJCH2
e/ZG+8XU7d7T2RHPTpcYi8aIuUYO16yDhMseeOVzli/M0RHitQc0QWJcl/LcDK28UucX21KA/Wnk
55Ex/EpQkqHphPSJJxPD9Ri04ZMfJSfgM0ArrCnJHRcdi8U/pl2kL40ow2YHg1WTq22jD91UXbtL
ExHsCntvWnXgPSWg2vBE/SMq5kjRRBgSU0kAkIH1uqPyAvJuXoOOg7K2HiRuIKwCkaV35Yq7f7Vt
xv1RdiiCD5AdbHfcp3TqTqA8wIg4W2cLaGRh/5AKd94txFS7zAWX/p1ZKrBvKwRKa3HTqNA//5JP
ZIweaq+rgi+/DxEoGs0x3dn0bJ0q7WIBrHxiZY7/umHTxgIQQ5uLN7vcxJBR09JD63H4VmMa6R3k
Tx4VVLsByYIcIEI4HJvWdW3eRXLQt8dbEiQQi/v9aOkYM/sBL4cmJ1K3T49B43NP1VDdxdK/kxM9
Vjovug4fT+YRgJlqElyySGLlg5BZtxWFAA25owbF6RW+HEgytCJdMUbizVGkRcPhDCU1ZjZJiPhP
YhwlSVMLe88S3I9ksm8doyFFBYoz01HYJGB4nNtkoTm2zznZ2YnDobnFPRMw3zKWDjJsD85BdtSA
bC5707ltet2XMpfq93ddAnACbSAsfZbtuduk2UmS/kUOEkeCAbl7H/VFGXy05Gy2bNtZu6QQdoJH
22Ooo8lQGfVmi7P4ui2DCwGHB/IWMWUik7NEAFOUexS9QXQ0jnGV5axCoahv6arx6g6aFvUhU9n2
Q9NH2j3+/KxkM2Iv5IiL6IPmF9ijoGTol3OoV7AWRu3h5BaTqmNJhauHxV9IPTmIQvrSaEOSQwpk
INHmE1rzlOXPCMKdssjojvp0RVs7OfmhqNfr6I6oPXkx3kBbBORykryb4mfIy5Sg8a/v28OLyzXJ
UsHkRgefARg6gZKGIGKLyE82aalMOL9+jKsj5gjbYPZadPAp5DIYbha/Gdol03E3+fs11d+2Lm3O
Pt7yIb98CJ32sxeHv2I2RPxtrObze6KFjJYjNURdh4mLnUOqr4XmGJx4YkO7/bmkDnTS/JwK4y1m
pT3eTsrFB4k1kn+slJo9nrLNZ6A+mb62DUN5rY61bajyiErtkdvMYn/yufZ7OpRtXdzs1PEqJqf4
zAAM9Q2sNxqXrzbUXH8JGS3al/Y9YDGeXG/EAc0UPpVbnus+G3XBgpiom8yUqmJCVsIsWUBg+ZBj
f4I+XRKz4QwofrhwEgtY5PTbB9IsmHpo/F2wk6xWhyi8/4HW1k+3N5ihBWGk9z/tymyUuvS3O+EG
EZzNY3ZaWjHCWfKOCtmpFGkVFEcFUt9LwAnTli4a6wUQIp6NS+tKzgxwxDeAXMll+xIZBbeafakz
6ymnMCt4MEEnIQYWQzOLar9yKhQBdCnlTG614BajZTKDNebp7uYE+jubrQS356cBDzC2NcX6ER3H
0Bk0y6OGz/ALPjPq8g2exU/3rI+/JdLRODs5HiUAxrozTdTjIIbgaF813V4Pz+DX4OveI+a+uhSq
WTxoIPABkuS8Pjh14J0o8UjaYjqEX6sFNxhSwMWnucLP7PH61DON7wku0BEKCDEJbaNEZLh3cfCM
6C1VbxC1iQIYRNyC6j6m7m+asm4P65Z1MTwg+qa7GIi3Zo5olQrr1XQqEu8Q8HsEByoJECInC0Ni
Ui2WGfnoo6HewwX2YQ0WRj/obEmc43fTenFnsAon4dIXcfK5TyxFvqhdr57j++TpVRiKkJlQPUB4
QGwFyQBOuk48eJG41sjO4T8NNDFrIseYoi5vfXMKNLS3/VXLmi7XafkGo/VbNLVE6yP/ORzrzOnN
CKyNaw1SaMGzFkUZxEtJx1ZPh4Fd1DYgUqrXwgDJuU/X6gN63NZLMkAD7gBC2HVPrLCsn8wGYWVB
N0ZSAH2tHRIX4rjQQ81d8rcDqmAa3v2AMMDOpSW7V6i3CQONgzaLuLLQPB/6A/xnO0NwSOQSyOxg
Q4oenw26mryBqn3kIf8swEZZjdhiPkNj6rf5GebPlc/N8RGq+EBR/ITVHWY66AnDlBe4F3cLwXdQ
eqcyZPHBLJ2tbyF5f0gZqhxY92l6XwC16Amid5jewUaNhhsT2JElQUbG9d+rKeoLlCgdcUH46/fA
AJd5rGrUR72ktF5dr3OnCXCsNUXijbL+Vzw7zGySFd+748sNnPeOPM/Oc1HHwthys5+eZc11sQg3
x55rPGhzixbNMI7lYf+lbl3b1A1wE7cZ8oPjpL9ffYaDNq11assBO0o10rf1QB3ev6yWMZ3Ms11T
mX6h7ZMOggYe3+p3G5lxZTjX4YcVxMnQo7zC2xLpaqxHu4Y1QNqApj3qkYyioXEuOhhidzeNNKeP
g8r+0PjaJYSU+8utkb+t8B64fOWn4ZzKbae0gQCHvbtTBm3k1tev9W4Efu6icHFWPeCAi/1tq6MZ
dLFn2onpxR7svOc5SAtQy5JBTVJA4rKmSd/c5ZdTR/Snj640zi49PqtbccuXwROjx1Vnb62e4gjj
ZPusFah9jF0EbkBfMeWpLcX+x38MdbH8PR4LVu/H9uV5LBkFFZ846r/s0/zotpZ2a9jseefnsKXj
WdWQL6wKDBx5cBrZ6SWCxOs7vrCK6VQBhQGMfmG4BLj9UPCeViBoMAwzqn2N6A3oZV0QWnI+lfNB
daCvzih4NdX3Gz7x3tX2rGrwkEodH3KG1sjXHKHdBYDy/mfSuJc90RmIlmGp117NNXF9fv0pXEdI
aS65g2pPRaUx6xliBv7DjZBDJENR/DSKlm2g0386Cqmluv9e2ml5GXwW6jVcqU/8jsoxhDNxVKz6
ECM8Lo4+w2G2obN5jjH4BDpcqpuh6PPTI3Ppebofx3U3hpdfPdBCvD75B/FtZrnH+BiCKFa6LRRF
Xxu0sUdvE4LB9iqXHcdNd3+oqiqV1qE/1c+BRcCK3xibjftg4Gjs0jxDhCer5w+3pLnCgx1kforM
SHejkc1U90mGQyChoYaOVtMeULxdsFfoK7hcCpD9GYBd9ydE3LCDnZXWdHn4iyZP/QwBa47SrSmi
yxiHbtEE2NciLhFtLO0IK8ux68fNoyxk52dH05RdL9NmS2qEv3TjVPcJxz4CH2xiRSTpQHfWt5yA
5D97wv84KHEVyu8FfoSkFF5XXxE9rraP+is7+sJUZho/Sjum0XNE7Hd62UyLb5MQ0J2nb+mmeye+
y8I15oOD7hxauxGiRA+3a019JO0ulozuq1X0JP/pIdCM1p9T2d9SkG47p5C5hgwI8M1oi87Rrb8x
JyH856Y1hQCdEuYpqefT/iqi5BS3P0aLh3pc+uRdYJ3Kqc+dppm/kiTE8ysfmP+PpM9y4WL0xO5r
RJuoac+qOamVvD9k9PJ8v+da1gvIOnbTCEoUDve2bivK2zpG8GV+zvrIWAQtHvYxjP1qshe0x0oI
KNxA+bXU7BooIjMGXy0RQyGA+qThHItOBJIXaJnN41PqI85FEyZOoSS7UG4ajFeJABH8Gy2s8w4k
geSatuAf/aiv5fxB+Ehmw6Hf7ompr4WdNB2pzIDPsiwGKX86WNj2JOvXl5hPcUCF0/kxQfMw6me8
FPac8u7QXuRsgMmpMzKL8ySt4Wo/vOEHJaeC+7ccaakQIztguiTn5VDRRLzYKVrw5eTJhKFLGzGu
1sWLfzqAsuk0MaYAVtfJQFdYxXVKCkUUKXSD5ikDlw6U3j4vXulmR9efnLOD/Olt1HHpz0mfg9WP
VGUjp9IDEo0k2+8y23Aj7s7NQtjz7F3bztfrafucR+pPXx6m4BGeJ3FJLSHlvO+YKJvucRK07wIR
T5Z9Y9yn1yebQQ3OwB8YzIqpOArXZ2m/V9qFvdp8Ofp60iRsNq3DH3bEIfqYbGPOam2jDTASXBn4
oj1Kr5tN6CChYovhayCcKJryHpz06hdOOaqpGZcMqBFdd0jr0z1O93E69ZFG1vowtcOGeKpr3AzQ
O7Hx4l68aFH78LBpns1p56ou5SXwhUVYaHD0nv0OKLJGiU05ZzvOnyukccUJdJbQLY6uXzEEetSD
EpCV0CByfTOQD8RP+1fsLHRbxH0Ykg5ggxvA9difLX3TaW/G2ZtgkcEXFfKWNh/gMrB9oyO4M0cY
kGKFDBPYtOE8s4F+Y4TAibi1g54xj/xW0qvgyfOqONi/nLvfv2kj8dWKdETR5hbn1VuhkjEfaqUZ
LWRKp1THusu6DQdnlqI3SrrwdM7x9Beyirp7f6+QTW5guHyVN1KGkyxuI9rziMkL9p2vV3eMpI7b
jAakTeL+jTjmgUTaVPqghm4DxmNxJ06ywKL+l0DMrn8Fm90MTkNth4u2xviwcJog0NhzmD0xIeCp
I4BLW7YfhP0zFa2R0qICKthdrAdOFtnPBrH9qQVAYpWsy6n3gTiJC1ii+3X2+uMt0E4G71A3tlL9
F/zS99xgHq3LPjg/3bJjf+z7083rEYoX5G5N4ghpFlujmjED8Vgbc2N84PCi6lalSTjWz17TNMy1
6/bpkJqylG3YbHBn9h4Yegeh3Ul7Pzb24zs2bnvZWXzRfNvTWKqG7766VlAxfKwbtGcNzicEgSkk
HV52GN8U8pwsWK+fAi67WbCz7x3dNrPSqVTwpuxLPlM+2d9ObFAxSlPSpZVvaooK7bQ+7gb1Hzwz
/RnTeov4yRdvF8L2OKh4GSIf8uEMoCDK4sq5av4hjL4UnCzED+n+Czcfq9m3AIP0KetGkfmnpCws
HfXyxshq+kGQFT4hi6euz0hn78AP4dPgggVRl0c9LyjSvrzf0TEl3E/URYjBQDbnKCLriGV8gqEW
72alPCxVC41RPvjmZBBRsoEm7kPZiBGXZQnC9iLSVrahs+XybnVm3Q6KJvYN28aOh40x7RL2T+rj
HhPx+TEGUDdNG4bh0Be/o3jNNulzByEGJg9V6HK7OWqvrnkR39zrH3nTgYZ2udPUSzbozVLdIoJa
8A5JPDbfvoCNWHB6xM2PBe9BbaAPEU3ebLOjKoouQrJUGnNIvCjcMHYrmxfnuU8+pew97TtVH/ME
DHkNSX0XTdWi4nw43hI7qZluKWuezQ/h6NvKoLh79GlL3Ev5aw1vFBx/5tnqwiJ6UpExn2FQFL7p
K9r4t0W9pl+ZM6SfFUyq47CDM+q6S+Jn1qMu+tw0eEDsCE95hkEyvZpnXvq6SCLmPqWx4kCUG/4R
spi8I7hR+PJvwT6EUE2gw9xqN+LGY3LeUr9a3mvRx3kweD4Ic0pzLtN9EB0+lEA3r2l60d6dEknv
CBlLuLLwjA3sHkJCesrSbVCLY8sEDprroQMbvAVIH/aozQKB4oC89YlcA6nsZdIxVBWw0k0SbNDr
njvlRfbxgaCjt0d7nFHxxxaZ1Grvls9wTu3PyRVVQ+I8x8CXk+4q3Zau+D6FThMUDCKUvP2jS1Yx
n+nG6XMG0TgipSPQhqyqSPX+phArYJm8Yx/FpEpAYKw0PxE6nSunDfhV/Jld05665Hm0wlvs09iV
Pnr/JRNL1Au/u2BlFG7/o/aLK2GkniJFFxhUyHjWIUNu5vvkiARe7aNnpSmNOmrogIRjAbVsxjuh
tUPC2of+A6dr1Sej+v6RzEq3sOIOnEY2ddrdphfiu380PHXz5s+nmJmCrQWNKE2LTdBEeyRwfZei
+imh/D1gB5LvIO8XNS3aAJxnYB1iv5qfUEf6OPB2TpA+yLPms+5i+EX4esdhgrLcFbxR53r3nb1q
gTQW0xTBtKIlpnMOPMWZ8YSowmcpU536dx2Sv78DXebh8KPUTkaNWLXj2dvXxgADa0yLY9a8kTqw
trEnuUhyA/JOBSdFQdOvRzfV+bonxkVFRrsDgvAORfrF1SmsxtCCunrLIHaVhM5HijuD/E6og6bX
mJOK9eF2aZMEhubEDOhLgwLRVSTo5yMsfOjrVdl+PDrmEAsDkzksTbC1+zSjcvTnM8yhwf6zK+XT
UaO92Y3ywz2r1fknzgfJ6tbcreVStj7avI9uqdVJoEtB+BsEdIo0NAKETEMdCL8i+vyjor92LKC4
XUmSTuDQp92KrfyVlU0PyLsH35DjpnZaZAl1BAMMAzZoqjb0G05Ngw5s/lK6+mwMAUZScsynoBzo
z904rr4JRrZBYJ/8UU/adGi5II44dHSPodGx9h1hJmxmiinYd1HDgc1FMVLxaj2FYjVIbCPQpL6d
rclZFeZUbFun4ODnhWg2yiqDII+QFPSR2urCkKy4SwVL5bnwYZfJLGfysWvvXH7Mo9V7iaoemSV9
Ugyqq6JPaAE1nnXZoKxal/LsyL4pWC7XEFs/DgWYZjQv1Wf4+0D00ChUGBTYI/g90jfRmb1GLC8Y
bjyfC1wSGi+L84Zu8h4VPdwtVuvrhmOWO/kf4NSbNuAAV7P4rVXiAADJ1AbWa62LsM0Arf6Km5Oh
c92Ang3Vvk1VpF4Ph8/HTT9TkwJkc3+Y3flgh8MzwIuQJbhiROBj8CD1WI09+kCwZqZBD0/3VAx8
cgCOOW/vtBXsIiN7Eow8DMhiurQPZ5iHkfwjnqM7xUSMNzNGYEt39eKm6PKroHjn0NW0dY5OSM0N
R3+489D402qwfHD6dw78rOjWYpzUZFP8oxNusg/6kEFuYLDSXEogLDKENAVt+lpaSDfVBLmWiE4d
ohapJTDOatUtzlcS0e8wIgeFpcicA8B/+Q+oW8Zc51nnf7rgDVpr8Aa7d2MsouI+/SO36l43qC4R
JrshqclwKK6XlEDbPnNOsgyKy4hdQiVkUQRbdyswQ6AYrB1q64Pe9nhf+th4wp7e7KAxnL1vNmC3
kGxIqNEQeUFYLrP3nAf6hy0iWrrFHd8Asr5Vk8rtE1KpuLQtwidDE+bbxkmGPlZvGm8q9zAi4QBP
6MtfWL3loa36W7iVoLGVPehJA2RccCY9F2ACEg1fn0bE0wKXcsK73Q4esJVpuu3HjP8pnCshPFIK
6kCgKWx7jqApzKclDmlcWXqy0LepeMXLiLW8+SY5A4Oto3di8s07g46xIg+kmhUp32ndGB5RxWUp
Xp2m6+8k2guYj2HHIocKaSSq3gMEKuT7NrA3A6Y/Ct6vEs0rzkanm5VpWCGVqxbQmd+gs5j9/HL4
6djtuyTwS9dUDfB8SFQVsvRQpp72LqokJCmXst4Hd6pX0FI20x39ZsEQAKAZTS4YPsu41vQOvVqr
VZsRDgQrnP+RdGZdiiJBFP5FnqOy6Sv7Koi4lC8ctS1ExQVQwV8/X9a8zHR3VVmaZEZG3Lj3Rgur
FXFWGRDLcofcnfYjXOR/ED4nBgg+RPQFpB7jnixF8Ui+72LISpwFg/sWJtQhTqgNUYmBGDHq8bN3
A10f/5L7RM0qCqjW0XMxPGS+2VyE2Ss2p1+3tT/GNQdr6EgdvJeYs03ySb6JKRq/zVxRvm5yzt0Q
606gweHDqFbmRslIzqcKWaN4NPcAIQH6GXf0V0T/5b+/xMDn+h/TCkh1nebHsnYAcFzxL9covY9d
r37yBZeVBX4CoHPhNnIJHX/LJBQRw99oJIbSjQSFRtJXnI2WZLy0F4x2ocyCjnZ8NzrF79RAhcDu
mPP2FB2GyHTBH/BF2asX/kFkwKfKwAiBSX8gsbBq1RkjlhLwyGEAm9iWXRKzyL9OzJmyop5T/BPJ
y8S1wv4qtgo5KYnVX8ktEr2z1xuFStAUDVNy11/4o+x3YgUX1FUW6zbwDDVQAb+EV98DhqSlJKMz
IfEs8mzmzQxsuU55wBthT86cYlyNEEDxSTfKprfsfoYoFWmr8rabpeBavFKhlF0xLfcUARAtyvjj
/v6r9v+mbCrjX0NLhrpPGPnSRBIaOwSFwvbYo5M5hGIHPYuDCB8s2pqCF6s6Edp55pt1usJRO56Z
CpgJlo+oFjer8Rvp5qjgPg3mWDj6w9AlaqozTmTIT4tbCo4OM4E3A9l9gz4lkRAXwCVC5QE7BL/g
B9fbgOkyJAA5IhjnbDBsBm0Mlz0/6JE6A8dCDMHlyIbjIOi58fZCPiYeInkU+T7qr78M5UlpUdvM
cyXCMwKFURC0WVMWBX4DXZGCSkR0KLOGlk1N70jwaqihglPIpN/aUJf0WjaQFEWDhJ1EuvgAwD6H
l/tMgmasKjZELRE1eDRXeuk3rlIPn356v3shspzmxgR+4UD7k7NhPhoPb+Zg/dq2ivc6wjRjAFRJ
o+mRB5qFr2PrDxv/abb64Y/BCuXwbNJY+kJ8GKR0mmCk4kWAHdTDUs2E0VOpx5dx1Bvw99x2GpDd
mvk7WFklSR0cFWvdHxKGGBrX/dTgD4wtK7FdXB+Fdv9iYOzsazQWn8yjCkVtWP3MZo4FoXavzA65
bYUk4JjcRYaFaSLSjrTc8t/H+pi8DT2UNyHvZDjS2S/U7yrt2ZM9Wqdpcggd38LTeUZr1ClkXVYM
rTcbhL6TEMIIYiKWFAomfWOoQ/9KFSYeRNuoHeoMhRxZ2BzIXnpaCArtc46w5623/A46sMXHHQ90
ZWIPZl78ceg+v/WkGNCihdJypPns5Ew2TIXCjQGg8R8ZUg3FyjFnyqTVjDiXeUQLJwyVHh8y1vp4
l3EBuyyVqan+TK0P44JpM78p9kb7wi+tCWkRo4MMOCwtC/8jetx3uDWV/15AdsCCnLard6w+xjFl
UwmKAb1p1DeoaOl+rgEXsxxe5gdsYw7n9PJ2B9aItohZhjXoAHrelNfWCr15bqEar71YMmMaMxSh
2oHwuYFACpFirUWHJE2RB2jung9+bNAZe9k+bgnXrxUt3A5+Bpx28X7+Wrw2rB7WN4EU9pnVb2an
M0vbeDPNlj0dXZYMiR7ZR9jWghomjCUnE1qf3+DrThg1ZXr9OZDuNJSh9YgG//OWom/lc6pU0GA1
Mms/XHApGsaEveLA/by5IY41IT0xfU1tIdV45VZ4aj7ghLKrl2Na7d1aExq0bp0enNJbyybDiljy
vDHHyXFKPsXZ+Xsj2cTTUo3HytPXCY9zR+YPCRhRRtte4oJGsG2e6KRQkt3Nx5pBdtiioQy3L8eB
8QimO2SBBHpdaPIhpHT4DmQZ+SAqdSg5WcXZO8qkidhOHhRKZ+jJ1npwTErHQcpPnxeTery8rfqP
vnE8E1wLgwa/XLgZvFCYc0JSicw//0X8JZjLgi47QEcNlsUDda4PyE1TTU+hypo3gvi6RT0FNQaQ
C+ERhQLMC8LTm+GSNh4DKELnd4dmPfuVH68Mbz/Q7elhuxX82SnSRYdj+TW6lRUm+GiOvSM8Ejbc
iAL9emjQc16hTNhC0k04helL8YxE/0SmQBNb9T7Aomce/nkCW5c96CmznC8MZaIp/WGSZrwhmWUZ
Z1Lw+iMv0FemXsiF1l6I7NSEN/Xlc3opg+Ush+CZFTpPicWIoXLefyud+gYzaPANTj6dD5M4CGMf
G6e3dTeqYyGKL7ZxjJiPyV3W3obrkTFQXqgyPg4DyzFsOKofnxRPHLGSOXNP9jVfaZwPL6s3rHTl
CraNrJBTvm6UJG1YN24bws10mtm4pKdONXaCDMStxum7F5xCuMd5pllYMGTw2wrGvsJn3HG+OKo8
jgCTTZMcsvW2LAUTe4/wm8HOmdoa8lPwKjrvmWo2OkwBiwh2cBsgPsC+gjWCwLvtd5e/z4XmAZ7w
HDLkHGkW9F+Oy8T0VKazvmGTml7DzFCONwTbpwXdlLRFsaOv+Uox+LPtL0OHgJ1Oh5PBO3woFpnd
7/a+Iztzus3tS9J7egvBIpV3EG1YG/01eyR1SAeXSYszZNJGPjG2N/YT1V6pBRCNpcJRx/MpfCnY
BYKrVHTIZMaMoOViYmc75fy6OJsvZxoIDjKpZLShEQZRTGDBIpuSf+nnMqhUMx9MiNJMcXVXXGNk
IbRKlFj877XDKeKyemGqED35EDeLTHIrSBLSOhMDMv4EwZjQ77rN1busKCmh7uXQ1G4hjLayt2h5
9L/VTDtZQwjXED8Ix3rwXHV84ZzhYQDfVf2gs0eV81eEQnH+eqqjQasoYS/fmNut52OBR49gwQou
8F1k+2DEjBX/3KDyiLmevzTb7xbbvYDZkza7a9LsmFnHi6ks5wSjurtzvgkyhzfpedrqavvaDXR5
B+1DeHDIVyrtXYTAGFcSd0urHEbG+YckHNnilfd592O8IXhHQkbCU4dRC695QyIhnE2Fm80muibI
jXiskg3nAz0mBPx4T1GD6wIcnTUXmrBGEZNN/n8SBxR/CMntlwMhGU+IgfFJdCxD2kSCvkfhAE0K
y46YFSh2eOv/wAqaXVaaPmgsdKGsqL7ffwVXhC2fElQZ0u7BGS3n8Q2bK1ZKH54MSrxNfH0jKG+M
bn/GwMUSygOIhl8abX+ZGDHjOPmni2MUkfZsnipKc2z8BckRES6EDjTz5cnAumDIJc67zVJV3Kz8
gWNLwiYJBSfN8M1mQNpdm2iq0CYtofj/kDZjfngGaAZ1Fugg6N6N5HJOrTI9bJBoIlIaJO6/B+AP
xIMpgl4mZbvCkmDKXUCegBmXUBR4Yjl7TgIHCYo+kuh/XN5OhjTDRqyEKbFpE1pLQRIEqGKvjH3B
4ieTQV4OhHtnTKBJ7vqiaaFhD2FuTswepDS8GpiBMv0CrYRwks6yfbRZjT6OkgHnCGkuuS6BHViX
0RgjJPLQAFtQpvm/FyXSEzwlQNS2QAEtVI1DB94NtEGBOWzIdhHIglpaFM+6QtHuusZQN8DRJMm6
sYP+TWamyIrHjlAEaQe2+QTaqziPKJrFKWMlPDQ92M1ksqW8eQT9kr8wx4cnx13ydvmISGR4iCI/
EUi3qE1AdyBqi+QXUIE29u8fYDbCqIYd0JDKGl5a+l76GLLKGH6wG1f1ASrDFPOaBoDl0dkDrnye
J5gKpVMbfrRgG7+cYuuRlEHZBXqDXC48lpHKb3AGEOqVp3DYNoUN2BLRmy0BeYbWYk62HXA+qGmZ
1sIyjbkxNy0pOm0CvoudeK7sasquReSvPkCsBZz1+hoCwAEwE2ErrpMMg4NIjHFovhxkUJ7OY99q
UPOFPIZTA2WON8dW/htmwkp++emnNTdFb760gUbmT+tP+c1AXxMqKS40yDNPRkdIux5unL3bAg0b
DpIzwBKK8oz6QuiA4I1WJLZQ+2KhamPPgWIGpjsGFYIOMl/9uf8+lxlgRmxHxUzoj5nYEM0BtvZz
9wYjQXA1nwHwW8Q7Y7cyKucs9qe4pknX3AwblukhGnFFW2rmpND4SQ+nCEMJMxH171mmfe5cZYx/
TtvFP40hoDROgF8ezPn4BP/69wre3hw4GnoDwz/EgXuCNc5XcoSaY8MNUgI6bALB++XBIaX+MO8z
3ZvR2VutRFeR8s0IAh4obxO8QV0PBZOAXhNgk7WsU58pHr9nBJ50uc1/YldxzQruNUL+zbYLt1iM
8AGFzwb/3BvMDvRuGcebZ1ik2yaVjUpou/DhSQ4JKPoa/6M0rkcwfl8pm4ppK1yqNi2ZCqOSJ2FK
0DvTtEXcx6b3IhnpoZchTcBnQ7SatPDkAAjydjmlNGwFdNTaL5XNi+lTtYNRScBEcYCNHhPMvWzK
Lb990UcvuVHeDTuYHUS6Aa8IVyCTgPoYIIEn0qBNfopLZBQi4pN7nTkUq69JDjW+sv9iKhqCECkw
c8Vi9YOHVEcRV87V5LL0kklGKQXttPOrM4yM4cmcgRkYNXN7mpM18q3ZA5B/Z4WH8z7Rf6Cv7SyL
+kexEqo4YPzdH3a4+4GmIQZ+G7CtndIgnQTD8lgBhql5lyUjvl2Nso4pg/B5mUNlri0ADNFHA8J1
mAoUUvN1a+JIL7i27wmFzdmunEdLKYA3VEtqf1u9qSalCOajnTEEJMbez4FKq8aXPNYu7u4EWUMf
Z9SzKkRuNqtopQkPwIiCwsUFnhqS/NzzmrmXda5MmsQDG6WoM6FkNFHcs15Z7pGr48FOUuxOssOB
xenBV3zeKEQVKxx3tvBdvHsh/DnaZQz0An+zNIduRUcU/aF7WoP4CLxxMdzTlA3p366luUzx5Xgw
hr3DcfTVHf7Z8CEp6WFdwQq9PKJqnqFC0DnQ3xYKcWUknxf2Xpgm3J/EUe4UPpWeiEQYnyp8pE/w
BsPRb3go4GxYYvYPsfLotPppJT7yw0U4F6SE5tg7TnfpsYqEZodGOFcmSkP2kiQwa2GbxpQCdrAw
U9sXLlv8LDzFIgwNpjpXLdlnxRJBxLhReNJqJBojBI8z77wfzbjZp/NQd0RR9NYlVK4VIkZCkQhG
fGtAPw9iPtc10psTZGPqRO6M88PMMCrxjrbdNECKGdJWT84GlE0DRo3tsy4goinpMUmk6GGtU9xM
KOUCD3+jJ9MoNIMsWbx12McncQlNKYcsbZZnhUAPjGFtvXsj0dlC3v4S2HwHpOTGluYE5RtF+UOw
094reEjIAK4oDnNWQFitTXbbye/IxJ9IoXtTCLmi+E0XYzQFMCnDtUcy4nle7h6h+KZ9wvN8tWxv
A4ZMf9dPU2MGn5viP0WARGIgRIG4d3ieoMAliqVJCH3utfezg5LmM0V8Ic4hOzf/V52dFiezQ/Lz
Mtn3pzWfudD3JyMjoxec5DuryJSw1k9wZNLgrQnvLgAa8I3K6H9Y+qs+cpLBKgkrjzNqNJvBNvzp
zdnZVW0xEgquyQemx2AUdTBEfpiEbTxWrMWMcUyS5T8zWnAndrSYuIs2l6l7Fm4UjFaf1f5oaZQN
LYQ/6OezgWx195gQJod88A0HI50JmouYktXtdsXXHtsSrwGPhEvW/97pZjG2qEpmN0wBFGMHFS0P
6E6exw5U35MRqrBC9LaymkMFLixZl0+gSE7YGYz4fYovy8zevUypBhFzdL/rNdrSqVUWbntzgbaU
Pr04Z7gnR0F315g4YH7XRNWnQ2sce1f5bU2oo6TcGMGKXzaDX1H3Uar3zACXTaZfcpuKVh1JLfLz
DR5yphLEjJ0bilCLfxn1vydMezL+WgTXH0TcfoXaIB5Q7ERZsWWPc/CaqX6GmnvRD+VSptmsjwGm
lwOeJTPu+WkBJb7mb4/0VPVVjdmPwqhJ2nPH470kZM7k7ky32OJUVT9QGoApCJx04nAzxLb6N0sH
RGDPxQUOSHtsrNNOoWzRqI0fePMYZKpCtrnv8esQmVpy86iUTka5k51atq7hOczhHuK7gtRScHXP
nrqtkLYOudZYAWIkaQRJV75ckWA9QLgKLBBsctdI3ED7vcQqCWGTEvMGBHUMX66WGTMIzhuyQGCH
F50UnO0o+fDl008ZF15+xNdmiFsO8cf3OLOpt8eNi4FIpX3b/2E1xZID6yLYaNdEayQtIh7F6mqf
3aPsNd/jpgg34pUSuoAqmUXiO55uP/2YfJPhlb1tHRKiv/EigeE7iAhInRA7XVCA8B0wCX7qoCZa
5SaSCCNhg416diiQD60KAYpeR36oQguqbeaczNCIwathZhygxnuN8yTm4XTMck4ie4tFaKzmAzdj
4oDhd2ZOE854Q+8/WW+UgsJin3hJrojLo+gBNVZ3aM0pDPi5YlaXCAayYvbtEuIDPVe8bjCFlBZP
q4OyPAr5b2vnZ7+AD7Xo3+ZFy14M6xEsGDpx3xSS9rI/G2MINjA6GGPBgCdE2x8fMx84ORDt0U4p
Ep0YFPL0Ovk3UPiTR7rT8dTEsI178O9G7RBFZD9DawPp6Y0zJI+2BvDR8d5hyuL4AnmGOkvTbYBt
i2TqhVZMWPsIJ7unKIepxMYr2ul7T2s4EQIXSr2IPvAWC3+hq4Jd7mdIeeRVvEfIql///eEMdNUq
KxeT7V5oSBurPUQbKjaIKpsoeiSnZBNJsbkFtzDY/PbT2LO7KZ+jO9wniXvstUOLfr0Z+6k+arw/
CmMk3In4qHdSy39/DXlBG/TbRl/mRFUdvjGRl56fcMr4YHmti+k1TCvHfCUtDH9x3i782SWBHuL/
uv9Ij1/uagqlweYF4eHiSzCfzAJS9faAeoLK234xjxSmJC7zpPCCpdnAIaGo/5n/e7PukMXo2yne
Knp7IisUrcOcYzXQg98inq+YG43umKS7Jx2MzKA48YqnkakiWY6rilIW/08WcQ98AivJiJ0U9w0h
8/O2Y8vOBExMSwrXWkpomir9R6Q6AonLsY72eDjElQ+CF661CLIbx5M0TebqExseVJQ4SewTlpOi
TiEAiBjl6QkjNKD2nl2yL66z5xxXzvnLOZspFAubr4LYLvkF8Td8zeOLD2SMs2k28XPnBZYECOPh
bA6abuGdkh6HceoxlI+rO1E9Rx4bR65nChJwMHh4IgxiLYcfOHQ//HcZgOwwreetWw4eBqRPZN4x
BgxC4y1YBQjKGTU4WNDoiUG6yD0TVK58M8BjT/kNPvCg60nbRDDehbcNgJfulUdhIZivcJLtxGe3
JQSx1Jxf+shxw2YqiUZm/gshpLxawwhgtFeJpSUyOwMrRRW9Ai/2RwfeUaeIVhDkSB6pQYIfbqSD
GJ4UZwI7jAGO7BVDFxjs6iAO/KQUBaKDxVPOl5RZtojhyMV5dvYjibfQ6wmnCGLji2XnXg7UgrYm
Bcx7a1z06VWQ7xM+ab0WF09DypiveADyh5ZI5ZQWxnLTYC+roj7Hs+k2MgEIWFMx7gPsZGy8ZvBa
hO0o/7gR1W6jmptaIG8AadEZMKbGd3loSebNVNb7ffcGmkJYf2XdB7pIvY9SmiQMsrnr61YHZPXq
2ANkfwPKrwm/qunY9tDSRPvOG+3ZVlTBL6c/UgpjKcIFCyKUezT8xg8yRSfNQ5LQN5ipMtN5KaGb
wmfMUixAddfRKgxXG5HTCy9N9R+pu/hN7NwNGD3StSSc6E43lxzEdge+TcG8UwCwk5Dh2S3bgXsO
fxQhWBtwxYN2Nx+9nOo0rEQw9zxAes7JT0z0usWxDR4p+sj3nUClgGx8BHAifKXHU+XBHiWa5TwP
6pUtMWdjTraa/qCJEoNsiReiesizD4pOPwwvmUJuM9HXuSuXZujAUnf6fzhtvHXgIlAJFU9R9gXS
QIkT7aCHgINhinZReiwZrE4eTdPirxWBvyylorzal1xv3IAO1rxpRceN9C86clLorJH+McFhwrkn
cSVe0mvJ9e0DKwA2HIbG6fG2pm9FccQVLv1PaIcsqbcDTgidRmFBjDfNa+5Nh5SjtD74RGf7ze+g
MaRYZTiO13JjcSeyC7gPKSgXde001Cj+Le7FZBGswDgpuynuh+jmWCHqrJcorwUwEomCoCf621/s
6VhVXmm9lnzqlr/eJVb81F+lo6fxVrJJuR4ji5qPyBfbg/h8Ms3gDZluCND2A8NjBTYGMjciM+kW
iGXXoj4ImYr4R4qyUNveuadTx/l56FZrCMMAynOAoTR1LL0J9eQ4hsOSFJHYBidjK8S1n128x9WX
mLvAzt5wQsURFUbV04GjJ7dmSjUIymY8rwBK4r2Xqj9qcqM24HGwvbJ4H5EFiCDwxZpZ5C/MN9Dv
sNuxpNGyfwCRYNPbNuExTX54tZRs8a0fhSab+DQFPFzVP6IOZK+W/P7uN9QxccEGJLKRgguwKdqL
hJRez3GSoN9kj6c0SF7OywH95jhQHjkcgTMAuii8jiMHnIC6SbGcNqBuAjPeXlSSFh4JDjepl9vr
deUxE1eikuAUCfPaojeyStzdbLdTsgUrprVGqwsjT5QcAM2yYb+WyJR5FRhXrVe6t9LsQio6+kAc
+xdvk/RA1JwtJ2TaWGqtb9D+Pckwpu4cfia4oz6K3wdioIMfkY3BGKyiMhaWbMF00XCtMkuWQZuF
Kxvj3WuGmy0AqGvCLFyg04GrIBopxLMAso1YGoDy6ZhQy8Brns2Enqf1+ugJwUkM1aQmKqnNMGfu
jLeYb0a/lS1GyWj9WLjLW7OQ28ZWveMRQT0nDUhNXG+iP/SaWI8J/Urx2LjTItEuvB/uG4IJ5b3o
pZH0VBYo5NegEyEubPXHK0J5wQaCUNhyuV6ZyAs8IcphoQJlVFpOt5qgdnwDNpgjEM19LhpZd0Nu
tuOx3UTZc2r114MSNIZknoyqNq7EQO+PXlcZ9GKKeeleXMl9RoNZ655vrkaaW0WjkTHa1wwRUY3i
Hd9lpAjhLZ6YGiYOXVDO71JwV43zolBnE/5/GNmC13ByWlt1Lu6HaKsZ6wfPu1pW/teTV59oVMK1
W5To2wel3UBl3FXpfSdqD67YWyLhT87diGFJ6YpiVaNyIzhbA3KSC2UwMuAElfC6cp7Lb+3c7LGV
O29U/ih/zZtNB1L+BR7FG7yMTvQjag+yDJf1k2laY2Ps4xrqT2YlJd4Xhuzdwqo3kMJ60Z30e4+V
gACPRISfmGoI9mOVvrgqYJa4F0f2uuAKVZyYo9JpxZtNMu9+VjnXfbHFuIHOB06UGkJvHJQgrF7T
gaPMtYdx212DU27WoyVZzIt4RzQ1Rk5BswyGMpthxEfdXuYTmBA1h0Z0dGEpTGcXRxFSA0gqHVDt
A8Cu9LHPCCky0JF8jdqSzYujkhnCvsjT7u5foKPEE/iZJ/dOdT/Ru6Guzd7CeV9okJl1HlPD9TWD
sa6wGySaUOOr2cUTaHJNPHpgX8r3xhc+JOnjz8ju/UFwIXWkkaB/s6b0LyqmlrMyIHVWgrF1xz5z
GmOeOfvaTyHgVHGIEvmdCOOY2fX6p3c1IByeMxVMNLRoSwUT50Pf4CGoc/Cuve/mnpJe3h7Zw9t7
yoUVHhsf6/qMyvts2FtSb8sDC2e3Bp8iAksJPHisF2+XWEPiKsSjJHU2HflmO/Fk75MAafXkrWST
VKar04DQPw3yj652vvwz9saxyjppQQNxRUnPe4xBubXAP+F/loU+RYeu/mOMkTNZPKxjHSMWmJrS
rLD2XwB9xr4grXGwarYuxFuVPLoc6A+BBnY5VgBQjugadpE9WQ2tLymYCn4dDNKGO/PivlKKnaJN
q+labfdDi4HEVo+uFBaqFN5M4UsjuspTCzuB69mve6I+5q3Jc8ZaoBG4WqAgxhNuYq0u24O0Ad1F
E64M/9J2dLE3zO7gORma9beZsOMd6Vppwehia73d3NcIroCbZ5oHJGSkcO1UEIJkP26iI6YcC41v
7aN3cHFvXmt/EZdjkcgRHVh1ghXFCydrnu7Qv7bO/fdjDUlug/sXEPtsssaDtMaih2EUVvyhVP9C
/pNGAl4rWK7S6si+IJssOv3QmJ11nbXCtQp/lNx/k5NAmKI6lljMKeBLPhIkmIdbjszc3Bfpm050
3J1wiEeF/k6K7dSoeeojW+xvRk7ao8XlEt35sF+8ZU8tfiDCi7wOCk9CukLKWC1VIt79dxArNv1R
bBCwdgIWQoZ4oSl/qs1BDBS+7GEA4C6LwDktYFdT4FOjw6TS69XYHprvtHPOkv2eKwPkEuY97tHR
w/InFrCqsBbMy5Fjpy6+8NPLElud5anbQvG4D3+Th7tuBjjpIPlnq5H8aS/9hi3sdHWm8mAJz29b
uUaXSwKYV0sueE2tCWJVDSYKJeUbKDeP0oN1/kD550K53t3LZdZ8vOfJ/1DNDkwJWdvJGS+hSrw+
3oQHSCJzQbZhF5LdbJXwKUqtG1gQ3bX+Yb80aGzYx77pBvlF6d4nybdxnkN6dXAD4DKM785pCpzy
jDVyxgYBuXdqIlXKvm9nCoLc21gZt4WDmbXyMt7nZbm7Ex0eq+br0eDWxEPjmmvDx8S7EHvR3+7G
RvvvhfuAJhmPMQkkfE3qE7zV9LyEsIkI6RS93OtyIseV4iCGelgkmgPF6AYIcHjPsK5hSU9b81G4
wRX64cM5QV+BG0EX+v5LT/+1Ig0cF7Yk789T4XqBAwKOH3iiIQYwClKTGc5c73Bkn3LdxPwAm19t
4Nfhg04LtNgRLR71vhrKSEm/ST50BkS1q/78ui//My+GuvT2YODCGwnvL7vFADoX0Iukei8uw5jP
w0ceIT6evVZtQjITkS++YT0QFEtRFcJ+uP6wtuvOHe+4bGuYEcYkbH9z/DCKoBbkZsgP/pfya8We
BWmXk85l6lf2mhoDbJbIKyiLfrUbq6ElaDsJq3TODC1+/GhoEviFTKJYFxBYJpAy8D2emA9x04hU
zWH5sHftnalb34wb2pJ0RTpPnTc2HqAlyOuwjMmdR2VfClsRbVvF5fLH/bDfFTcfGg8svjxstuT5
6weforIurupPY8h/h5MDwTG3QKo+896f3n+0oPAf8Q1eqkUYlL/RoxnpY2SOUHeZAHJ14VCUM0yA
zNeCEX+49iTYiW3Gv49ECtSBfltIZ/tzYYB7AY5dfrgJyJKC/mu8k2c0/Pm6A7QlZuPghfFcksxi
Mq9sOuKKYp8z7uwX3g9Gp1iP3MmdajaC1YEyCve6w6X0EBEObQazn13tcM2GE777g7NRxM5S22X1
sm/lSnt5ueJPtJ+RNJtmDH7xhC1BcBofnyejmM5Q6A2de3C3802FjSl4WQy7ZOzDuYewDkflp9RM
uQMDg/zbYS9xn9gvzrjknqJRUqzL1XUMQ6D2zNeKgzQYE5gHrgY9NGis4W9n4sOI+7wxWp/tm+I8
aBwF2D4xAVoyseRn0y3KXXE29m+IwPf1OZLu4WsvgWgQmUb0i6XNA5VmODKffmP0S2GidjogBLNV
LkyXNuPXbkuT7BdXcvGMeiSfRitci/u0k4hHoVK73BeTLYXU6W39ov+Ww0s88IYzNim+b4+J+w0f
b0KOxRYnJaFVhHCKKcuZMja5ZhGgsQLjyvlUuGw5FDv97yguANtq81zPO/Y8mvJNG4wXFXwAUo9Z
53496gNGeK5I2OL7si1pRpZ+5eKcFbTwtMGx/WKbJ4AYy4szMO6RuGzy5D2yQM7PmMIc3wwEYL3o
CnbWE7ezhnYNNNEpMM8XPknN5rbfpc5mvIbff3KqmTCdcT1SjMHNaGBP2Ldo0iJBBIgD/WCtM8zl
8x0x415hkP7AF8olgboi1jQnEeZXDJuaI/rlYjhOrMnDka/WIEPJyim9YDqTW9W6vGzGJMBabwP5
KopVe8+hO8XL/6gFzMiAJpJ7k58PoEHSsP24Yk6fYFD73No9nqz0a+nfZhhOSWG14wHgI4ZXWFWZ
8nTxRTrWCeP1cnbOnruJX2Fxu3tuvwHUqcsWZ2J1N+wMqu/q4oxpZDzCfrCSnpYKKSwov5Yw/cwe
WJeMLTpu+BphSDn2prMhwur1OJMLU5xB2vCF2xC2a9l5ls4jeECPjSrni0eSugKOoteNFhXdBvuf
4O6dMHqCC6bOLtYdmwtaxgvCJbLC0T8y89HZKamGeQo9OpQShMlQ1icbnt43GMymiNtISaArwIxw
YTVktT0EBwfoOpyzIhC3mtRyC4saOe+sjgEsN0/J8CIn5x9HQ1/QrkbhWNUpOAheV6eYD2Z3p12Q
y4hlRdPB7KdpQxrQ0EXfFLP+V7P3k6SPx+q+zBjX8PLvP2rQL+iS0AFv/bdL9hOf7MtA6LWX19kk
Rt0WUzeOFSqx/m6Xd+b3doES0e2ure+swjVeSr+fUPYewRdofHY/O/UrYYXptA/f825iUwWc4q+L
UjNopWRCHCYPoVO7kq8OcvSTJVDD22E4x9M44tomLopKmSrFvgRX9G3Q3+H14cUSKVa/6U0cBRbt
sbBRAxhfozTUBPav8KZil/VnS3yKdzIQ7EZKAIaIEIaXl+0Eahl84n/UXi5XImQAuv0wSODOALuP
n7a0kOcXMvQVmDorWh2VtCXfW8LbmehTLeKXaOunk/+Ay0gdVWvhg6MoJghFt+bVh4pBCazMO6vJ
NIdCGCazhqsbxmQTZ4J1ycekmQCjRdghZ5OfpyPpX2QzJcGlZhLIYAaV2b2TUrk3AE+NTEivov1z
NdCWVzpyhVOmtRBpk2VMfumIKdid/pN9lTwRIG7HRd8wnGFgn78zjPe4TiXKkX/5lUGuekPzbmx0
YUGiwEXxXFVjZzq46gPiUBcMK+vzd0lBjDWGTisYUhRCEwynTuaH/tCTEkuhbHRqyIMQPgvmY6qC
2sPONas5YMDHevr3m/PcfWnsASnIFmtrSVRVVGLuhV37V3D8ckHKI689UVuY5dUtK38irr3SkkDR
ZCauP5JyCsAMozLCvOjmcYKxiBpbgynx/laFfCxzLAzJ7qjYcPJyTj/iaFPd2DLT0y3JzhX79nOZ
M/cKFTFWhv3ynH1+q68BoP2FRFCZimw1N6eAegLI4vYMl13Ckf2q/nmivzn1/rUgNcQcD1Jp/QYB
G31NuqfPzhBwFJxuRMDHZ+ENIGe8Y+lttLlJtq+G0rwf60X2Qc969zuXOuPrlnOmVJXXpK2i6mLV
OJ3RGaY2mlrFUvhjgSZ0+4Z+asWjnN9srUYP73fn+HLhVms/xye15iseve38seTdybL5lVzl6Xxk
6gk6vWNSbkQanTHFioBEBPmtljDbXcW+26QsZy4TG3jfeZBHcTc94Q8Oiev88iVIeWqFf3sw7Mzz
plh26wZ7c+EZ+VgMGBW2/Hp3/MrYfHFBlRvJS+lrN1By4Qg83MHu1Ftn8g7LKLxzrSsCchD16xIZ
BqApuJsEXtrqw1hyitwF2CkgARc/nxfYZr0mvkKCwIoQT6A6GEvmJAPwWLxmVxkc/v0ynv7Jppa4
aigstAoW0k4yKlQhbCLKIHjiWMQpNkN714p1GKMKN3hIAMU1vqMk877KLRjLWR5OSLW+rnhk+pt6
jc216X0Zy9n7jhKD+hfPS1HukIrTR6GypQ+5PcpWR13yZVwyfkW+YA1H6sjjB8p5jZLK7i92jg2r
VljaYz6l2/0vX42CG7PY2KaXLeXlP4Gxq+4gOgdvSwUURD4dJtAlndOv4l/hAP60uyqT4zLUpsb9
BiinpIDxL6b1pR1vpzPbRaFzZ0CYYIH9sz3EH1BwtfigzFT/kym0ffz1h/aOGE1EMcabj93ivIBX
/r93j3MWbd1OMyTmzjMtwRvfsH3tD5TzSk8oF32TytC2g11HiP5YXPxYyu9qTqSTAnEa5b83CA1h
wLlYOCc7OSPdoSiszkCpGxm0b2pBCCDu0nkBmRsCR2E3gahoM/wZrM4XV+kxsQo+ZoXt6+br9/+4
J1oXG/fHvuA6ATt5gBz45Ty5sfN7h3PVwtIGNH9a33xe3/4j6cyaU1WzMPyLqGJGbmXGAcdEc0PF
7AQBQQQZf30/nL7o03WquvdOFL5vrXd0exN8JFW82mSpvjtvSkjqeaRTdL+Y6RqVtpSz+T6Zvm64
oATNaC/QCbN8IWldkJCwvgfPepn+sdDoXxy46r6ubb30yNHqn7/mtH1Ovn4mqofUR792sWeB5BGI
8XbDZoUbtgwMvtU3GBprFg+F+2Ykce+nuLJ0fNOkQJmEzFoLMnqsiviHhaddeIifh6dFj5GdWrdi
ix6NIUS2Ob9PLxoamTfgJVximD2ZofZfb6WHMhK2yebJomUukwBl8eTfL8OxhUBnynPFv3qdfHSl
m8lL5WdA9TPwMsQuNgxibo/YkBNmuL/5seGMvJZwVVPvDbCYWEjuEeuQuoH4Nt5Qw1PQAlEJtoQc
czroy4I1gy/8Q5HtHNC7xbXAVSP47xklwl0MiQCeVAEPJevyQyE3KPZPBeiX3ZBqFkvefGsVHqMD
C8FctuXPITpjSLii+149w0yzPgxUJsMt3QDtrx8r+UfC272N3aeAWqc8PCMCw2bQGXknTOQEHvPy
TKu93CdgoOCxq2bmgyjc4+IkeXlhVTzk0fR9TXFWaYfiNw0l5lWVLSPSts0Fu9USsRj7NBQkJxLH
kbYuPpLbA53ej+qhLUwQAB901iquKrH+mdYFx8TP/bsTdo2deFRz/ZkRQ3XZBMZPHEL7Wv1V2rcX
FE78xuhrE4e5x+s4AM1NzflD9qW6BGj54TddGyuGe34jY8MCYDAde2Nto75aqXb93C3ikJwBg3SJ
pebxB+oX0vRGEIaZcAJzRl+Urxv0vYR6LKuFhVu6cPSl8xS8++QY4FsyzDUj7vxSq05f+yZqDaQW
iCtXb+LOlwV7CpsHccae4DEiOeJ9aUAQNhdWru9Odx9PZ3j4/fp16kikQ10BqmqLP8U6WXPgHGKe
sPHMKHLIbC5gJ7UIlSZ52WVf9TTEd9uWR1VGCSgvs/PfdYzSYATcp+NhqTIm6aKLqo/WWMC+TeYV
ZDlld+u+LRqntbutj5V9mQec1tkn7Q5XsPnEwGKUVSRqhhxhSoiyand39v8Emm+siuH6C06UUuyO
u6H9vmX2Yq14V2E/FsQ8/3jtF/DzFdkkwZt3w35A7biZJ/Woveze3Hh3enJ4/jcp2ODi926LR3ND
QtSvvlxzZZP62TJJWPFRwgmx5pKBMGa+zH4EizWNC/FBieNwaEzvFYwESAY4/VYN2H67lqCamaYk
1Dyu3LCuetK4LJ6k8SyVfY2pSVqa5zINOgIZdkbhy+2pBDNmfy79rOWnQW0t/FOk85PyKh6IYS33
0DL0zGqV81Cj9yfdGgNmA0AW8bZ4R/07AgHBMyGArriQCfKKhQKKId96wnSQBT/myrlqsYWpTrwg
n4znu3fJGUumb/nYv1moquGjpCUi32nDP1PzFAC4LwoRfkeI9E71DbKepIvw4j0V5kqNJ+AWjh89
bB3th7hBDOpTwHrPwXVH56B/62guPVKb+cbJPPwvtVrmPuiuCatH8jVn/uJUYkGVXJT6NMd4yYoL
gAfdn905OD6RnofEjJ5RGM1gK3cz4AdnqV3Cy4ob8ZefWg4rd7Hjd7kL/IFcQAeWqIgFmCvaKyoO
rRnB54fnhOuBjRCOv7ZzlIvjLlA5cuLdFBMmZY7hhU4pr0CRB3pNt+awbMCEdnMjZ+9xlC4ZkJ4f
svc6sE3fUj7PBHFH97JTui+SvSL7gjmjxWqLsBHminZb/twIVKzlFK5whTJMy7wV6TUJEgXuZ77m
hWXGHlm7beNMktesG8oEyGkugsZOiSjGOvl6zpBmd0uSAMlLdmx+UaCiAWMUmH8SXVgrFEvKdsIE
US9HcpZnmqA7gbP1f4j2ZJJOv3UgCScTwkRfmXFIGk5YAyhSAxvQxvgv81rERKg9uCsSWw2hf9TA
QF40wHIuIspmyAe2Z5765XFNP27U43JbQ0yY3/lZWmEjDYr1dfoDdl4m+0j1HusSnUnV2Prf49/w
Lw5+ouxpY+HyRNVWIZcbjXzY4LUdZ7O3Rrdgb1F/dxTXpINiUD9Iu/T2JFxAO5IIpH4L+IQd5t0k
HEveV0XlktN3hlP5CDyFDzVHxjpJYZp42250qmong9D8MX/HcPQYpzg3G5uWrapA9ImPcIcZ9/2x
aOero7HVIlIxhBpHIb7w5/e4TjfFbwkXKvDC48NCbrh1bzX6ocHnK+OVDXtv7LnCVAyLBs5iCk9A
gZawkS6YcsCBjF/w5+Vh0r3IgdgFSOUogpd1JodpJaFrRIDBlDAuh39ZhCDo9xG7r83h57lTwjHi
9IoDMViwQCApEoMU8oLmZATeYySh8ORnsmXD7o4UckgW1DV6NXg5S/Bf39oaAPNW0ZkwoOmTyc1W
wuIfwiTU4hMRB4hcNTqX78CkxmUi53d82Uin82A+u6bGfXVeHYpotcLXdURlM1kvAl1cyFKaoE7M
d/dnEAdV704Lt7xxJZVdNjMa2UzVMkdK92hndD+tvmZyMbPQPI/FFUlwjiYBPXWNf76LEod5/fHN
OM8n+JugeRgITG2tPICQIAMqQv1aQWWGbYqUnmKAyRd5SN0FMjvMZWTVbgpG2f6k4/32hF35dBP7
ycl0XWyLY/Hztt4TwZ+uyVfEKS7tSArQ5H2WB+ZeCXmzF9EzXdbFn84V0Aqu/rYmbIIG8kiZKYdR
/ZcV5t3+lZ8QVqb1O9OvT2+uI6puMBxwTY0wp0rUDpdTEpB3K4XMQdEzyHfpbnFpuCEYChgRoVe0
UPpT/njmqm/9ku6wP9cfyW76i7EEgkiHqJCLE2E/gyNBhxVu5aW2SD5hvek2MuI8hYTNmvgLfMT+
0yVVZlMc76H4mUd0/KDJW3xW4TNKCUvM3fFTAVUG2ctdDuLAsHWHppMV+QlbIzB35u6xWRzoQ8sI
gcA9Qh7ZmQiclvmIAsmUZL10piSkp1vJbpXbzQKA1H2oqxKG0cBWvJUI93YHh0+ViDFXQZ8cjty4
ZAW+wGTQdmxzrnzV0Vu4FbcjgBEr8rW9Spjdk7V8vP9Je2XPJYizwqkd4asLEQY/VrXPvdtcES77
Mm8VctSTfH00lnwVass46EH9aWzVq7qrnnYHmANMvtbXFETI/xrSS2BBDUuM5EiN8rXxpVFoixhB
OA/h7M03vWpbbVk3afZZx+iPikC8mPtm/d+Yg0ZbIS2SOK3T3VdhwyZnXE8OSxSRhUKgBcRswFQS
LezdnSZ6ewUE2d15uvU+ubz3bVR/qSt19d7kURJVG3ElfxbHcl+H6rrbSt/F1aoPgLahEE7fzWn6
qCF8L4tLpS+HwuYjy08w0Lv6EcoXPk/wONR0DPTjMvseLzKw6M/9I2UMM614zeaxMQ4gDBXTs7wT
gLzyMzdEwsT0K+84bI4khTBVl58GMMQOvl0NHp/Z7X7r+He0Dl047XG/o3GfeK541lx+5GVHGOXT
Fm0h5MCU3fRfcbof2rV+WUQQY7BYHwsy4jePlW7Xs5zipGzlYK7hwNsZ6O7Cva/eW901mdPMffat
ofaSCD3lW5j2Oep0BuKP5ynleLtvsy2JnLhC3rjXR1uxMv8soIUnJs6rN9Wvuct+Y96xs/Dv4QmE
nmv/zLUUPC7S8XFJ/8pLdRG9xRl4trrEZ9HTN+DDzd+dg+En/0hxKyYf0hGdLwuOBtLVLutL91Px
f3tcXv50Nf49byOKQ6ImN/ezzKaP04uUdK2fO7KT4+M3OZbqHKaXRuMtIVfsJiB5XJnXdA56KwGb
bu3n42zsjIB9TbNlCmGLVUI5shaNIRUcDKjr/FuIypP+J79QbdALQ6tDAwP13M9NRalT0ccOO9Zs
CA1pztWCebY8otRDNIZVDrGQSo4Cco8TbJUavtfahYVvlhwsvDLo/2ip4LX6y4L0I/kY949LiVNT
PKjNPDmpwKHVUubrPjwR+sd2T1zVnECSRJmnXV+fpq2RqwFplXHH/Ze2IwSpTQZIERURiuDiKK4E
4OXOoOs588wg5TAZ/fY2/xEcGQDVAemeOxHJ6Uo+CNDU5aW+sP3KHIk/bbNOS04Mv9BCTQgkskA5
p9WnrZYBH6cB2Vk5mrh6NduFNRmOkeI2QUbo9YxQzLXjMi4cpju1IOwGdmlhOpc3W5FHON9+NnAS
JUx536Ld8pjwTXJgmeVacNPbovAFfqDG/ycixW/mRknyZyaOJ1jrG5E3sYPiwBOub+KoW5tPx4z9
VsTGTMqOkDnw1qxhVgHWiOCI3FEQk6dV7kkXz6HpiNwOcHnzeS4s5ay/mUSWYw8w9HLv5koY7E7b
tx16vyhXby9SPXg53AefOli+BFDOwgL0IexfAGrAKC3DR/2wuYnyIL/bgr4SvCZgf5Cc4eU2QWvL
lwe23GZdxCxkbdCA2zjvbZ/atGAQlgd3w6LMMTI5rCitPf3B5a8VAkDuXw1H54BSqHOJ3E0sQnTN
hVOPYfsMxsWyr3wTqv33TdoVYZHocRzq4s+Pc13cYNfUT1LW2yQhPBj0DUjX5Z/jkpDdLl+xnKVf
gKQ8vuPdlyQr7Z1Eo9lyPyAcHzzwSAJeuhuNN1nU9P50uyPZp8dl82hWMYwJDE+/mfxkT0EcWoUO
DgaXN6HuPpXC6D/gHA78JbOfgJMNKRjNDSM4IopJIKLPmDYlMXpXbASZEaKdFKF7NsUTcIHNf6+3
1CJZr4eT5jtWGp6kGHg6+M03WKjKoOvcxxFBS3MPoQOkdnuPCB+hItWZz6v4J0cNflL2hE6NuwHx
2Qrix3qvxM6v2YnuPokk/ILm8EOLWZx8iCS/18sX54CxTw0/+8i5x0e/IB0V/QSLgTfO+TJIBIv3
VdtmPJMQ7GekDYO+MdUIDpj4kzTddu+tLLkc441EG/RWqY93HvGrJC69icAN2cFG0G6G48jXHdCz
MPfcgb2y1VXvJSquNHFQGumsIzemE6NYsW8Wa8CEsnRGcSvbVVi1dkve5YH0T0gbcoUHuxA/FzER
rMtcWFXnzCGHG+UqJyYXQhG9ho/h/D5UaFoWgQnisRmevgAz52vUCWENI7h2tArDb+1PjZf/InT2
A+EKaE9U+fH6/gkqaKWk+vsdEhqvT7fK3WWpnXXy05K6odwr31vRcEBkQFqZt4m8O/KtweBpkvPs
gkJfz59ZMOvGZtmIW2FEjCHJvxh7q2hA2rT4pwYCi7vsvv49IaPyI2+hnbae2i4LwetUz4D147oB
abeELfQRbDuykHP5ZOwDIpMcrlLz76VZKnC0hoqCgOm/zmIyHhiatVWHvE14eMMYvJQf4yxkIUN/
XYB3SpVXdEfAsLkkZ/F06UyahUF3e9H5PK9RVzku63vH8o6ejv2W9F2P9fAg/txZ78D5FUuF1qo/
mG/5vvLGeeGv7u1K9Lkk7zYvNe0Vy18WFlZMbV6AamMJD5MCeO0H1KCwKeNSf1ijZNcj+LMlAsuy
VXESA3Vc2gy5rh4Va2PDze+JgX6KT+pODRb/9J1+hWyHVFNu9Z3sJ3B9EG+WOzTbtzcuvKtMzIsN
HIx8EtPiuBuR2s9iP3AmZghqj6CJUzy5rvTRMDlCn2AZTKzmXz3YjWxL9bL8S4LpYOAJvAI0yye9
RjQ9ESUr2cLG2L+ZJFmIA+1L40bBRk47lAllwD9t6ZD9qREhbvsu7ADHHIScrJ/1Kt20HWA7zIoN
BSNseXoKTnM+K4wi/ktdZgIg5zSfVM/fhgZrAOsTS9Lo6J5KgRv8FZex5uchum8fJu4c79AZEmT7
aRozg86z+DxL6EdTrmv+319txamRQEIsAP5qFHs/0z5Zv8OSeahy2DUufCXmNzq95UK2HojTBAyw
nM02uNg8CnvC5u2YX1OISyD7eHDvhQK1egvSQjzDI69wQYvCnILzWt9L/vEoIFMkwpB/DE8mZrT+
TnYL0EFO6g/OEjyfr3W7TqxvfDqQqCx/5k7bZWA7WwOFwvl+1plnfSGoz0XEZAmmNMdnMnfJLqA9
0t4j/bhzRtrdSz/Buth6iWDFvXE1Aq5AtgjuT2OnGE68bT4Xh9etWWW/2Vm7Zr+PDScciAtD0pf5
dBETyIwsM42w7xm6TxWdArotkAz3ggrQljK6OKq7Hs4YIp0iEeN+KtAikPRpwOLwEiGy1Q9mFzTs
+JwAPNzL+nlAa2N2m9T4Kp8HbqmnEVa69eYCf8hWfVZNV2IHB+KLWMEi1FQ382TYMlcUKXHEvnaj
t5As4MbcViHlcqcj1NtPsIQeZBfkFMFQoIAS4lDGm8lQ3gD7ozQ7L9hiWAaJkkptXXbewLh3Pzc2
/IIqlYYeH+WiCrl8x/fnUH/naA7uy+S5n9srOm7li+yyt/Y/sEIkf50XSx58NRLEDXYHYfKH1BqP
ol/+agT5DaG5e7pz7WYbyCkJucJeYgjU3L71WBGgWbqbEL5prSR60u7dAfAFvgUmRXmu0tMCGYxT
aqtpm5w5XjQ1aLkPZTcHgOIxgeWB8M08Gde9Y34v3sixvo2zGowUsuyNwjPIHGQzIpLeyzy0Mvt7
aIyh+PSn3JuD/whV7G8Ezp9Nnld47JTfxZlETLKijNqRf9fOXcKXaJuByizM0f674L8D9UstPKB0
T1iRmZHxwDzpBHh7KGuu/dsptwsEKmvR9L7Lbf5PXLP/lA7nnromKfq9j8GJcQFs2EPu9sPJfvk+
e1QXkXFtFtQXE+/gNDCxv61oV79vIvV+EoRntT2AqUDXyAurMVaGzCIFgTjZuewN/JGdRbzMrAYO
kKV1O5l0scQaN1WAGujRf6LZaMKhn9u/5jDEOShxiEw/xgGEnhTaQ17eFQ410oIkPBaLL2yI4sFs
T4a4quMDegd4TvnY3srzwASkb2udvC7wB55CnmtgKucqPyjFqe5Up2z5axRluUj3qI/AudDOMiG2
3JJYBDDDYEeQteU9ceJmW71tJnzUNiJhWbxQHjIAZHsjbD3EBfnPX2+myIOBp632JCe+PL7ZGvkz
AvS1tIT5vf5VIrLP9k+Wfn0LIg1szlu2H4/FLsGmd4JQm0FSVyYc0CI9V4VTfBze3Vp1kzbUQVQV
i+vkGv9DjI8XnZMSxEc+GRtlsWXY4FQJ4Q6YLHhfHtz7Q0hdG6Ov0h1eb78PeN0pSPP+MTFtJOuN
6mSda44MzHoSdpmVGDafueh3A3E0OkVmBIY2q/9LdSHq8sYdIBDmyBmKs8Q/BYGFQiCa99UFUoel
gppBvg7mdj6u7Ok2nwz4Wfh+HRSIEeRT6C84WPjIAx3E7uU/Fl6uuo91O0ZZfzTQFMnh62W9UX/B
NxjB+Nd8PLcTt8N3o7p8E3EeGuinFMnuCZSMHVqiMJvt4zRAAvo2gsWetQXJpxQ2HwIJag2kf1Cr
FhHGL77S0pF4Lmu3DO678WNaT/ctL3HLyOMIdTCGQMXVRd23uS9yq7dnllo0m1+dbIvSnmNTubwX
Af/2nty2sIdL52a0JyItHFzOW4LZg4pALpt9geN0KfwrXtSU0MKTL5bCEL41Yp/56WuyWPB+Gh9U
wu8fnriSTCvJ3QFt4Bo8qkRwSPgBG+uLPEy1cngHdnRnHTjXWxjULQ9s+YNhunHijYJ3l6juEZOu
CPgCFTqfXguL24ybq/4gNUNPvOKftDH7ZXyIlWgkOKv/EdYLp/lEPIaMiec1X2lg6eQYsyOrS2Pw
Sk75zSviA/t4QiFy7t732RiSX794eaXHeDp38zUrjgGCfLbxMUn4xYFOQJZEUJJS9jXaochEXv3O
IxOnAz99EioI/jJLYdZ/snOS6PqZM5EBeqFY0MG+52SJJIRBIH+MhAbIcQwNzCQGbNPdNms3VT64
pgG3AGWS+3xL45OQTxPzFyVdiKEDgOcXlbJoDvTiSxF9CXruuzga/fJ5SxbLv211IFSAf20I3ByD
7OE8zn33oSRhnO8FUPAXxAMG4QXHEQj+Z/WbR905vwhKOH2pDGgs4T1L7+EF5bQmRNRtf1JmfI20
x/jwuPWlG8NqTFERlHwbRLalgDRCULWucVBLS9vqtnrKY65v6qosuaRh4TTLoLW9euKWmD07iuot
UB8AsCWOgtVa/mh/RCOA0Dkupt1d9OH76H69dA4crRFIY/QQnBdqPfWjpbESxZ+xouyIn+rFTLFL
GcnBuS0Goc+XLQv7dJ2kDEStDbBcTK4ifJakhD3Q7mHlnsFAfZ10wRi9MTrR10VunrRSDqnX7+aB
02LuVrYIJPof5tsRabLH/9BElXGZdTTA3GkwHDIZKhsOo1ExPrJmljcVuEd1x2ozVBaaPt2ecX4P
u5HmG9oZbQz0BEp3mpAoDayefvqOCnEFC/lesbF1RNDy+XC6+w0unWPzQxgoVO4C5mnHr8o4Fkwf
41GtvVfrhG1uPXtPvT3HdS47nbaVP8uBeTxQxEu5MTI7NcJnFeoPivseudvWK8ElzpnvX5y//obr
FExTCZLU7dQtibGjFolUJqATfFny+vHbx/b42eVOHuk3nj4GEj/+zO3CfYnrGAZI9lt0d7HVpO7j
TP0DtcYuc9GUhiLV2zRWOag1zV0s+zW/HMyBEXGRoGPXDL+kyoWxXAiVnEduLTKqvK41A3ieB+/H
V7w36TaOKKtjCnNztGE4ExDoPVEjjne0trvXauopXV1yZxctbiDqgdpP/p4HUypTGz9O+ctQlkct
qrHRGhch2fVzJrU/MNxRMhkBp7L8voEEc3ip916EovvQ3WyrRibp4zwYMNrL6SO/oHZCvEca7dwk
sLgBU9NfQS/AATE7gAVJ7MgdEXdwftc2mnDABCQMBIiXvogui9zPxyZmr3h9ERP/HNZps9LUnXxQ
Ky+O4VTbTVwD2WB2Z1Ydcte4b+u3pzwwXcTJBhVCTiYk4opjoXp5FupneSteWslWqEpnZIN3F3/Y
8QaIBmbzeCmyR2kOmShVaqW73mYLbBo/28ro0l8bpv5XS4pJSxkM1v8R38ExKSPzC7cGnHkI5d6s
63nVbQPlXIbQICQj/AIAuySGWhxLatRcDEhX6bMr/sWKUyEmlXAU8eJtJuTo2/JbvrCg55o1qjvO
jTf9iEDGlXESd2a9qspAovILSGHLp/LFIw6r/+a+gTdqAmRU0sebtl8OFpxlVWjCLJs2g6O2iIrJ
zz+6H8Hnif1nXntqgWgG+510enyXb9rYcpsiPmBXM6ANyK3A/EOVFixOwi+BpiCiQCL6FY5Z7k1g
PxdA578eDmnfOcljzc8gJ+h4T4waDZwIvHykQExu6rA9vcXIKMlnouhK8OKf6S+DPWPeKN3ButYW
qFEfcgfxRAnjiZ9k2a+MHcnlTeY3UggBrWJcKdegiI/hvwoa1e3D8qfggrlN3DS2wmp/ZfXQVJtW
rDpbvW5yZt3PFU2dojfRxoCogZkFpAbp9ujxAjRAngcCyTkinAyHnU9oPsJpZdf7XMJgqeKSaYR5
BewotSUCYHqsuIgvGIy46BFC5F/1FEl/PeOhwR0yWQ2dt4HxYXzTv0i812/DjUxlRgpIh7ikZG63
81suemid2mkzvWyC72IgYVSecNBAaaiL/usolGy1XpXIx2ZoYtnpPhfGasGodqIS8C8FuVoPkbwV
TiZwA0RP3YcPVFqvS8e+yLBjJ1i8nrt+8bBFgAbttWnirZpseC+aGsfL8PKzII6dqrUQeeYYOUaG
uoTUfqbq0a6Bm6GahnDMIqpMKsEvY/ixj7rHCCZplqx6ZnHQILJ6v+tBRC35tkCC9Z9GUYYXCe6B
uJdfrmab65bg2iuT4/2r0M4glPFW04hmCprPIUMzbg9CULy3LDMrho3+k29mbokEbTaRkylRkUZq
vqHgIH7yKDum4ij3LSkB8tyL83RWPAOa+W82HjBPmld/LrIyYMHPiEpwu+CNyEKiSaIe92pQrKiE
u/KZbZ7AmLBvBHI4DOlF7aIKbP4gICRn9NSv2W4HpC0tzq8/6prSrTaBdC+N25wOPFfc8j/YD1cS
n2jv4npLbCWg4IcAdCaAzwIr3QWF/vv6FhD6OHAbxO/NDU8I0kDhDQOnSVdE+bRhRkQ0z2F6ztYT
vInuIIY7QXye8Ugyj3p4HZcrG16DKPfn5xvrkX1HoNlySDoozOR1TQmRcnjFdHCzJO0WSNp07H5s
Wegy7CILXxQekhG3NCIwGqb5uxV/yVjxemIKbDx1arEby20Tyl9DcaA1gRWm/Bk0C9heFB2pO46L
7ev9rQKaNC4voT9/VxQaNaxNICNzIw1zYcuSVq+FyZq+9Z9PRbcXoJTIwUoHDJg4GXP5ZrRpnQRa
7lO//ppOz+WDZlTeASCmG/UfCbzzvHepEfUOXxrVQ6iRWUEsERutZiE+An1rXDkQLOmgbZTCI1YK
cIvl2DctlWSYC00saxGXM2eostePzcuGkKHndJ2q9uNmUDeV2Z0cZCmT3RLZT+cI7PysyoA3/epJ
Cs6IB2W2hKr37fNibADttNHqJRtbLlqG6dC9dyKkA68riQsPCpKuU+ZLeCsWQVnY3vCnclj96I2T
niSrOA0f6b/01E477Qu6vd9peMBAw73h+NoWW52gbCwyeKv5SBEiAwoPUc2w+7KnkNbl1+Or+ktU
wkn9Ym0iH/kPqmaBI2maGWwZv+x+2GIGlbL9PAxutJbvVbfFfjXFDr+L8rAb/tpxh4X3iYVihSKQ
eZOPsXHMcwG8lF8MxTMODzTAlO+hhCiyj6ajjso2UQNlcAdWObJSH1hWZaQfR+ZqXf0HWMLqkJL1
nzptfuD6zAa7X8uk/hFSJtHj9i2EBTOhauVvhv952vxuuFvdhjgu/fikPs9FTAIbMoGbxA0KYbtl
KjcZ2UabpTPZqcZtqD7SYQVYr+yZogm1ptauDFsXSgZEtULn9u/lzqf1TIDJK/RtAGjJDkgSaSLi
AfUywdY0y7EOU7auhR2zZFkgWB4X2vs8bGPFeh/GpQl/yEIrPC0g5xj9QnbmRBbs5iRtaOGJD6wi
r6O+LX/ZwfnKhS09QhTR1Qfo4RRUw/lWfXrkiO927zw8q7cHyorVkYI7kkUQt2kfWYWpza9JZ54c
pC1F4ZIEuLn/aZ719lL0qjecUyyD4m1erYyPEm3lKbESq+3wP9LLCsg0oG3R/Acij1W1nYULE+sW
lnpieJmr0EM9Vj1dcthYGt7jaQeVRaQHYkWOsOvDf9rPI/PukcqvvWx/fyvW41v4IjRK2vM4Vzi8
iHNwUXPlXmFJwNjEMPKf22OFnB6Bw/1+RBJKDNRAPtxzQG6jIy/kPz7W7vKq81UO9qB+EAT5CGIS
dSbXPHYxBhjAnfhPi4EduUWXb/KzcguMX7sB9hCBRHpFVfkVIJc9UCsWDuDx2alJ6PmzH1kEyTIS
R+52XZghd0P/f8o0h+oPRr9isKfFrQaYffJWYe5I9wlLSITvh5rafk5uASkf0Od0p95rIQNTe/yC
ElNllyAQcng0zXv+PvF9LJUDW1UjBGq65TASYx8DFPtNOjtErgWUGJkyqLkXiOGZxJCuEXYKngeR
hgy8PuLvwkEws/i3575D3ijcnqERB4WBL9h6kPkDdF9P9mg4vyoar34tpL5BukFlvR/49cM7ag10
76ESckkvF7n12slzWAN/VUPAcnV+M5PMkUZgYwr6mLtTji73LQLmUb1qFxwlIg54IPHvnAtggX+J
CPQQ4B3NEbScBsyMKRpIdiOt+gOpXx3IzB0tODMDux2oKCqcjkRIWCOW0QMGtt8Wt06/TshjBNFf
2J56anFSswB/MwisUb54M4h9d0LzF4yWWTo+AoC+SCz6ea2F545zitl0QI6Ru7xnooBqkmQ3+r98
LDUe1D0XDcV+9CiKJ1W1BAE5EWqEVP1FYttClyYRt9GT8hMiOdHtiMFA9d+WQVyEzOumoAIV+igR
4L+2SEVK9q0IlB5RGacosa1H0Xbgy8jfgUEE3WffIc6S/mIqtkCSHIQ0lMDwi/ya1QH+W1BstDfu
I7dFsgX0jZD4yTMwru1t0boD6Uad5DagVFuqAcnMJibFuVcuy5yEV7hcAyTe4YeXOgzzpTc2eurK
VSgrfjY7AC0zPWYIdOptaVjlV302wVN495/XZ+dRuD0vDEyjqeyon30k8UE5Ka8NcUfY05STgQns
idR/CnPakRBJLtEwccahWRoGG8VKH1QHfp0A/Y+rLh21o6ztKtGdYZ5n9McIAfzmLrSXBVzYFbYA
bOfMpzNUeo+ScDe+7Uz1pPfuN97l89JtBQQbkf6F2nuJ+OqV+AT8o46DzoVx3GXfyfpF+qs1Baxa
JvQaAQSCNzO9syuy30HuiRBTys8YcYU/RK+rrXWFkkB30BGVzQrAh+sdBJC8ggDWUMFIhkgTJxFS
+OMDnR8HtoqCm5dMpYIPO5GLf0yak01i1e45kedEoTHaDm/37Jjha53iUU4ORvqJsAXEIMoHC7UN
MvO/EjsUuXX2e7tAj+IA+J/FaHFST8Me9D0GXSNAL+FIRCEmAvHDFHJbXgpq5Zhrp6C/FPPswN/t
t4HKxgso8lprVqYtu++5X4S8oX4ug6cu1kTd9WN+GV+JtH79kCkgn1pWne0LDp61EnE3VLiVTe44
OQNistNTjt7R4xH1Dwe9P7AD2kHyFxcBGn8o+LFfDrdij3l3pupGJrdT0fmws/NgYzgD+Wwr9eni
NCW80SHONFR/73wvTH+QP0PskZ2vkyaC33AlVKECq0zyBfrbKnxtOC9LtxPs+IM44QmRM7T8nNlB
GujuAcmIkBwt90Pc9GhTLwlD9mQp/9FjvIg9tjlWCzQvKAGNr5dJP5AHNbtFTnrCQWXwtBBkgSqS
jXf0Z5USOsTxKqD4IFODThIjzHG0IPHBK/aIXhMOx1lE5c+eHNTHLZp7Hluw76QKjH7z5Ay+xaA4
ii2gUOBzXLAA5lHuMmVf0b/SFae6yEdjLDL3w1pRXSTeOsPVbdGBNEGlMVcCu36yTXefAuILlzVN
OMD35xvhoKDOoH3zzB1lYvpa4XCn54xAJZ7zYW0ayKsyBoSzHgl7Jh+lvTXtBZYEAFc/MeKMwu3h
m2juyNIBjbM4OolactK9SoEfGSL/I+m8llTHtTD8RFSRw62Csw3GYKBvKJIBk0w05unn0546ofbM
7m7csrS0wh/GtfB20G2Gy8AY2l1gY5ewOYXOWI6ffBaWIn9XWKYkF/EXzxHOGw1nRb+0GsK394i+
P03TYGAzpulj4zPYFJ+gD3esaV023RcUiTAfL44TwQAMCiwj3EOKg3SD44/YozwhF8z7vo50zdw9
dCWgaQBZaMGcvWek2wC996x+wyZI+QPdXHz8R1M3bs47JABOBrDZmhp4A2DZNcZDTVmnN0d+Qhsm
AkduFA4KYobXe4CreiR39MTvqEF2Ta+w/gm5U8wMNuyP+tjI7rhhgLx8KXoJLyGM0x57D3wRNz51
I/qsBqvSeaCkpa9PoKMw/tS3F97jNuPWp02FnNxQePp5LQovdR3WS81FjxFSQSOp4XzQhm+g1FaW
+lO4jc4UMswPhNjBP57d7g493h5DM0DLL7d7do8MbokyCDEh9uGQVbXhjtKPGtb60RsmOvC7zXW1
hIk8Ifk7F9EXu8jCf1JV0OWLoY3UApx90UOYdCOQqhathlF0GNN8bsmgAnhCH67n0CpiJE5CgU0V
nQMYV0xw5iCP4MximNwGZ41NmQVUDQpXVF0nN+B83LyUqWr2DF50/YoMyDT498nBZ8s1wk/8IN2D
+yl/aUMCmgHdmjuDXVNV6hT82DVGUJeaD414RrggX5gtxBBA2cjN5Jr1EC7ujMWIsTHYlJfdXVrU
Oj2alP71hGcTHLLD+o4zAWU4rJZJ182vbrcFLASFsgRcyQyibq/lNNuKLAinrW4b2pqRpGqIV2nt
xbimu8iATo3xS2sGaezG8fLfVG1MOsDpnUbvsPrDJWGJ8rKL69qm6VHmQ7ZdRhXKH/SeUV7oG4j9
Ick7fyA4TuWkB3gB2VQS3q8HS9GGP+l8GGTI3cFqdYbPvr4On/ZTMrWgjzN5YeXR8dmpPHSLDov9
2mJuDJSgS+sRwhzJOmHNa6Lq8Hf6Q8akp/eYnHz92xRhXoyPEGe4yVdDqGHt6V472ckA/ulTunhY
9ZtWa/ZzgMm0nJ6FwCxWCR0nfyEQnqvn7od1Cg48cEdaCeNgAsH6yPXYtF4nyYVHXYeAHoh9kr1d
M92f2Kz62Pcfi4ZJZaGTnnbdmpMPoKGicXVS7y+FvWaXI4qCxhYCNCevBuDOuYC1/YL9oDv3DJpW
oz9nXHF5uhUKTwSdOUC20dNdVtaA31WsAHzmMNdGnQzvqsWMrmL9ZcMXZUiK6hJtPaLOfhRhegXD
7qKE3vDSETLUq76FT3xffDMC7ccMiCnl2MSgz76qg9pCBLyJkWqdywx+oGY7QbORB3iFEiRAFXp7
8MNcpyegDzk41Blbb9ZMPhJp91Kh2BwsmMkCXdTPYNkGpsqwZ3+2mFCLHLUVUD6KE1Q+NT3Tx3HW
FjZ+tLhKVrPKoS/GGRqBTa5yG1qDbXR3FIolw/y94rdDDuWJWPPRJY3sDGbsrlraxwjYKWsuY/wl
6MCG2pTN4OghA/dRTP9ofDXo4Tw1HdoMMkdHAIpHRsDlxBvfCbiLJQjl53j5x0TAuxuvYGY4aomL
BTk1MzpYE2jRPHW7bjeG9ZsuZdoPH6oqJEoQ5AK49CGRfBKpU5k5d9xTvl+PMcH5zulH8b8XjfUA
DxXLRUOvWux3o5eYPTQwLEvbQVuNBnr3nbkTSg7oHpVaF8MG5O/X6KdaH/vUMGOU7+T/zTkohnX9
erEAmt7mgY6Ghk+/bBrHI/BkJ2CwE9CCHkmdwU+Zo/79J2o+rkajXsfbMQIQIgBGTxEC3PwFd2H3
cKgkG3KpPjPOviynTwn5DlsUNuVi9LtpG+k4QGYgw/ih9g35dbSzUOAfQxTCwGxM8Q8c6OT/0Od7
fBCB5UZACCZR868aMh8V1gRFTtcFeci1Oh2DyB3MYJid/ibDPBdrdPAgpKwnKDHB37dtYOhGBYo/
u2ikWgO6ZHjC6hyUpx4kvYT9Q0KoGBXQFW3M7ylFwogEXq4nHaoObsLbdNmR7nKLAKeZvimYglys
JNgfBNVQLtwxfoTkhCsdl/vXmXx/eE+BYAQEyCXU5zEHs0krGNYEFyHWFJDQSQZ0YzbpyuF5hAzY
YVTqSs7Du67/GSvrOVLUV0NVcnjsu43G6D4cN8ag65pA1fR1xZnTCG96zJzQJ1qtuCYWfNAkAM0N
bAEuyuznEcvaehbM3ps8+3DqbGL7gJ6QCj7ZjPiAkKwKzik+TqJzVsiXarCQ5GZG2hOZMXR7GjBi
BuNBi832KtOPDwYSJjUugwYKSAgzzC/648xkuRXaagHT4SqmXQekTLAcBkFbjJ6LEXEobA+p1m8I
SJyyfYpWcqW5yvjPZHizJ/xE1s8yjgMvuoEnfubtbwICb4vYowvQFR2GyQeVbeF2GTdo3BpqN3Xt
hj96CIj9kSfd+fNwiFpsZz7/znmn8g5Xi0/8fH3kqxhJwKoFG8DXYp1XtZGcIOM5J+0Kq65BwL/0
2FyfR/xF78MFoAJTDrFk9xlROAcM/WS1O/FJFQKSVNfrV1ui6v0ZoaskXkCz9QGp4krvx327WWlS
mZDPZGK/BTs74Ia8eOThzvA2rutK1zZgO5fJA47e3w8OJAQ2dEXM+jQ2CCzNvyaYEI/84yyX8bY3
Kv3sRVmIdo7IgMDL4qOZJsT0TRRDPhSy57Qj4EkcFIY/azQk/rqQ4VjeTk0NJ72XYJKKMwD3DKsK
xRVUMPel7IImNU/frWz+CVBUXdcQVBxdrqoCEyY5LAdKAbiCCKKfgs8DJVOjIf6a/A3wGzLuS9rI
bKN8RXdcwLKm18zgJu24zzWg7uw9Y8g4zGLg79iPhL35H7zs5tOiroB/ZhmG4YsW4njvdPvy8GJp
kMn6PXnl8as+uqfPjLHHHUaOBcYh5nXW3ZqzH6aIwHq5rAH2Lv56I+yqmCXSFgOhB67UhiEOdD65
oENj9HsNgJIOiLsuV8WinpHjReSB0Bu5yo06by2yP1zsEOhIYqz7Q6ILC1babEP6RW4fRywUju4S
Qdq7/TdEFaX8u//0oMlsB9kiIjwCfByhh1p6h9FvWNvCg0LHfF6nYY4wsPF7OmWtPLB8sAEo2T3T
fVcN1qc/ergjI6JqOGq0wkBtE4VpFUAEP8agUnPrATn8kNiX8OQdlAHWAphGGRp88wGEHsOKRgFY
XRZnq/WW6znvp4XrKVUBlmSaaPh1W9ZlxSCUB2RQBdXQq2d1XBwgdAEKQjUZWOWkNy/IPBFz2NQl
ElhgpEHrDGgCoXdirDeOEdMQxMXM7bdpsavbhgDwwb00xxpZM2sD9XCwGZYBOeowSgDt8wPQaYM4
KyuFyWv1DKrshssCvMem7Gd3sJ0N58ScgNixxqqjxV2415SODZgrO6wtT1PT6EbYf0xhEhSsQsfI
EHwF+A+jogRktWdfWpAM0k7bJw+lg8cVRdK5R3Bo6VKxB7z6DxHks4Z3OyHrHLKmRVMP6LwPPyjo
ckNwF+F3+G76ILvs16Se/W5D9Nqb8DVH3fT+I2bUsxvRCvQDPuYhqx9BJBz1knzy+difp4vV3g+1
fYA1mBXMQ+i2hH8QaAMLhbubR4eyPf26XO+Nh7MfA5Gav9wG8mCflmzNMcLh/gKp1dGUez9mtGzL
h0B5YRAxKnCpRGpyuHRdMtHazYFP2C2sJQaEZsewwa8kn43SOr8dAzo/gbhgV5Ns4oeAgNMO87Ll
osQ9po8vSQVOBZZqzxpsABM/ECDZW3evNwPAjkLqj9JDocFHwwHEIFhMOtgW0+cFeOiLqCdMzZnP
YFRKR5Im24V+xiBsDmttT/T+liCw5IN7Dq5YpQ8IAMU06esDMAvuDSmclilx+gP7g9TbnHYzld7X
qo5/LdQSAI37NJwvIV6IhGeEhXRjfVgfAzo1/IQ9HBsJhsfAOTbMk35M0ewivKLQIs9/NVWgzhy3
kYO500ZsznItJdRtIB7v0Sc9dMUJAOcV+QWqs5WhOcCKN56ZJJI84f4wpiDibDVibqm3dagxnjlM
T6XXPESDC0SBcGmhOeeQP4CikYP1oEFWtNf9Rce/2WVJr5zCnBHOuJvUUlwP10w5RohGlYgX7bro
qKMp2QBp95l1X+bqZztabN982JuVESrlVxKDe3TYq/pXdT2FJ9s9RXt1QShvkj88yMLo+NFBRQKv
v6P7j1iUWiKXNml7P5zZwEofAFZzM76aCNMgIYn17QtQK4qm1mn6RSICvVfejGDnWUBRxZg3f9L4
fOabivgfozNz1OjKDss7WlYnJzfl2ztEbIXvhXoxGANzpaBqBE/EYMHnMljqCVrtj5rsfgX2Wk+7
9bCPLOhuwr+2wNJTNEETsfqbq0PT8DPDPBHRYw6V04H15fycsi0ma8R4o+G4FbZ8Mgiq7guRDxbB
kALuAZD6vNIUuz264oirk2AVs2pIvy0nf4Zp2+NgtEcIkR7xP5fNEaqqAwTDi4aEgG+5iAvJAtyv
0aStwYQ8WJhVAVg6hpyLKRntyCKjGPCSRY3FM70J+rdEMdpivFUqsQ/dczLHy7Q96ncBUzVQNKjU
mOYRmuXcqMEdYQEbrMtD2/Vta9xDSRFNhOGF20OMaeQ7sMMJSpcp7XWUG4kK9ColqYpN0LtaNDLK
XadnLiB+EYj836sD48fmToLX0puKmUFr0rdqeIZx3j/4cE0qhAw4jq1Kdd9ObQc4hTLrgS1dcM5+
UVnD2o+kGOMpJHokI6IM4mqL6BXW0FIosJbmnXLU6Zh6/dHT+km93zJyrOPaQCOgPQSSfBPBIe0/
1EK85x3vm/3kDFXRwkg41v4kfYr+17g59UDpxdzkgCppRFDFMWI7PhnAfdI9sMAYTjW7BAAQM975
I+tuOHpXLh5wcxfZATC0pye/XW6+UT1oP9QK+HhEN5TZVI1RJfTMJfjIVVFNL6M6R9/C+cVJKgBY
RsrfPXu3pGxK8EnHzeMm70Aq3Q7Sr6X7JuMwmY4oPC5qoN1BM6D6fcRAMkI8ccUSMKSddqffXAxa
Akw+qK7Gx3m/RNrpBUeQ6bROpv1c8sd8Z/4g6cd4rY+e9krhLeE0T5N85/Gd07PNfM6SKKJK2KWq
Wpd+E0xX0wcNDyZzb0kmChK64jFpYgtrI6VXQ0uMTMuBIszY0pNlN5SMllFKOFp1v42UDq68ACrl
ewvPSB6I8CkDwNcPHKpYbvKumGGZRGP0AfL36YH/qb/l7eFQ0UbHpurFS+7sPLhDDEHTpnXWWF7V
N/T6aVfRNQTwure/abmto6dxcAz0k6E0azarwzumV8tEW1Szwvy7m8bYzm8tKmqQlrvP3pSxZ/sy
21vAwQzjshshCxefdwzJwAYVNhgI4MzKyKEPFj4G7ZkfDxgscdztD/qEDsG68iVwEN/h25s92lxv
B8wzb4yFgSLOiKgFwdRMUWcH7xyDboK9u98ch/R8z/FxmPV7NPX0OdcAfXa8g7dI3g7wPUa3ZXLZ
K+IzmctRFZTUdmOHld/otegpGk9EHoZ8OzAn6G8At8HYBxphgQqLPCrgmfbbAQxTj4Ez3y5Ypzxn
DdAYb40wbKsU6LQaNmMOYZQRx4IQ2INP49IUhzGyHzXFGU3DgXVKPsX4uLRaR2fq8SpzODHmSZqM
i6vwhNAKii8D1WcyPnDqqrFHV3YMcmhAn0/U1SA70Z9mFtJXEBKLe9TzWkXGzQlq00PG86KKqHsy
jMMX/Y8lMmMOZd9jsh+sv2evlbV+w16xzaNPk0HS2Xt373Qt+TTdwwqW3IXJuQF+Qm5E0eJyqOOM
d9rbLw2AoWVfG4uaaaIw6yAGdjTK4kzykNZ6zUylbVILwhrbGoEbhkEK/ncfgTCcMSjcqnfcifpq
/Gpo5MfH9PYvX5tGYbR7UJF+QbLGF7lrLroDOgH8LZNZhr+UANQaZwYTsG8ntx1F+of2FUZVzHBi
TFVoLIhZqXA10JDSkDxE2WmMWE9e8M8XOYiItGh06wZfzlXYEq+6te7NyJTxKl+bwr9xUwUEUkYY
O0AN9Dy/9jOnp01Ho8avYveDGbUyk/d7WB7GdYA4XtnckeLYNuPYgbwj14pDXRtRJgE0lukPQwXT
uj//wqPLPBCkwRvBRTqnlM6jvuryi2ETE69dOhqsD4/aiigTMGrOsRsxIgWEfT5+YmRp6i21Oawh
a0Js4PrASWP0i3oc3W8db4igUce+npNM8/jGADfo1F2EFqA0cisiGvaiyVeb/kxR38eMuauCzZcC
Zjjj3jh0faC1bCvY/0ux4N1fxWxPq3mva1M4jwf/O959eHlq1DMAmtrF+Y6bydfgdWEynf5vSlvL
PRIPqFAAh6/RL6vTuoC4ob6nhP5gJWZvlLabIIhPrAWRf7l5B3nUJ1kLtL4F52bMN/1jOz7GdBzM
f2hSADdui8XNRTCJgWxHY0WIpZKhnbO1+TKN9cOmJuke8P6lTK4SarEjZSEAGkM+reQs6s8hTnkZ
PrC1YHsgIKxBsNGwBr/zKuRGB4XwpokzwNJgQzvjtZQ76IGjoMIVkfne4qcj0vtKLKJo2vS9KwgK
Ae6WnT+KjwqciOexusYDb/PiZhb27Lr6IM3GTIUJchceUfURUd9PnKM67xxPy6A2DQKD8I90IZ2E
gEriSOp4lDYtugWmHp5X96XQvZBFmCxWpjdvFBn07JDai9tE4zK5bY/j0sl4ltzhAYNZI3d4DONN
F/BTggXTXrBXdGM/R7lgMMzHgc64AC8+qSV4PbGw60Mcb1regguEqIKMF68D2WNxdi7KQ7WI7b4U
rF5CL+Go4hZ9GcyAXP8iUiIdn/tiZeSKWLSce9TxpfBpRCTRiqvRGOatoul7yNIqfHrpvPsPmfse
Y0x7eiVkJwA2RIYyfEf4/4y7jAPug04Fd3BTRNcI9Mt9suJRMmBtZ7mI0Nsjz9AlZaO+jvG69ZKs
NjFYwLqKkDcZBlCrPaBevBWjv4FHVbx/8X81FXt6wQluMb3ohUHEp++V3xr5XhOsDzisSHpOaUAG
YCOnpeA1LWgZ64++u9TAgaf3TbWAZIYCJMAfTUERJlF/E60KL7nyDbDVPwvH8aIvB0Tr1UN4SSHj
Itdn6chI61qPNrnQNLcj1iSp19l1Z8bDzYAzyvPi1+18yfgNxJh/gh0BBLwSCcq0vuPgJtuftkTY
sEJspa7ug7IJ/Z+LuPh+nH2n/zw7NZ3vtxXwqyRHy5HT6O5Kz6sp4K253GYlpsgP3qX007SDuR0Q
ONWhewSrqu+SuSMDcJY3y2uhrXO3PIfWNegJ+yQkd1T0y46jn1ycRn1crycURZhMNkIocNk55PFq
lk/vGyFovKSMz22hUsdx2Ke4RkZgkTwNhBb8dDyI+4IZ+MBbybNOnNg45X6hgQvMjHvqBozRl15j
Zcxu0nSuoFSBirzqzuYi5qY1EfbYspMc6hG9RnlqkMyJrBIOq3WIjwWYZNL5Bn0JVnXA9vxJuK0Q
7rFaZIRG+nNHHpdW/lJT2wHCpuwkG2KmcJwQmF5eAL7FzDCCxcJMQBYGoXXZTGG4obRhmpYJu+CA
hHKOs7ZxF3738XmuuRm7HG1SEJiJZPXubnTl1zsCi4E1cyHbk/726aWsDNwnVt4seOyALpvq/gAq
J2lm6ukA6m9QqoY0QCpBD2vbUxBPEW5nheOELSVZSLxqx/Dcfx0xW5Rq9ZJJzKc7aI49ZGu0vTfk
WXLk3mQkbilimCsym551FAXB0glszQ7J8pM5r/jAMT5wEhBk5XbqkFwmZM7J3Vo9t5Ee2IuecapE
N9LeBwXgFIizt40RUguYupgQ1kKZyYAkdbT62F6GB3l7jQAxnpn2bDa7dSG32IBnor2cnlQSLyM+
q2/x3vMQGeJZ4miNp+eiFRPMiUTf1AT3VY9x5H0bkZy9UJ0ALTr9rjzmVneVi9XvJ2t3lGuUd/Dh
0nHV+8lriusu3CN6gOgd8F5I6v0XM0pdGx056sBQB4te2yAAaBNQnZptY74KdQdv/xbeaZjEKiWy
oWYEhhLnSMYrNceP422c3DB1Zq9QVRJcmVqJyEuks8UjrWtfgzl7PSXWsGOTiPDbIUTjDyEYe3H0
Wf+Yr0QmA/u77/CJcn9kbg968yzRqhLGlRAhD9EHFpgj+Br26JsPkOZbFKn2ogSpjIHyb8TG3C3l
vz+0Rm92D/Lq7A6HCdYvbAb1yWOcCzZHgDPvbPEMoOxDv1yhT0vB5faZwBzQMaRFwGU8O9DS78Bu
WHxp/wPnbv7zPpa4SSVIjJxjc6+crIz9/cL6D6kOHI3cz6JZBq2EcTnrh0tRJXIQ7H2HmFZr2JFu
Mkoz2H/Y62Cl8F5dmFFc/JMy8vrO9Oly3585+9yMenEYy4g29WCUeNwhGL52kIea9+yFPvirhZ4R
zNHemCyYm9tGoYAd1x3OJEarC6A09s1dEPN5LvKAMyqK/87Lm/RMeH3L43PR7uX6jY7bAvtKFoKX
1luhvz9EVyWElaYpF1HxEW3r8xP8IK7OcMRmnESf6LhYcXu91QJ5YntG1IhaF1Uyy5/1GzzHKyWI
m8unEopDh/1nKZLplOGjNs/hcJGwNH+oywPLfmPs/ZkDqU5LufVh6/G+nMhIfehpLth0YLWJl8z+
Lmb7MSkU3HVOTm6RHcQ0iqjnsAD3uARHjt9Rz3+B46AdT0ZvlggFIElqwKoao+ZORvpQWeKczRaH
SOorX4cJqXTSGxp+XCREZB1BaMnHETBXfu8CykXbWr2H7NQClp65VXVgULZg/bS5/7lk0+Z4G/Nu
Ja65SMyHV2fUnTBG1Qsd8ROdyonJDjChv0NlHOY4SZAiAKEUU6LHU0VT5EmciJucyszjNBFZIo3Z
dMIdLPy//bgpLTVXla1irNSvsviKhBRAB7NOvOBbPcmaEgi7Os7a/gqOI2kqroh6L3HsMdeaflsa
USiMgAEpE1b6YyfxdLRo2Trgb6nwpVyspo5TG8m2E5mMt2HPNCyv0RTBSo+PlZn0Ci96BpH3seXi
y1Q5Iiw7JClZPiX4YmzdJdfmUsD/Wu9dQgE/wHNiogtJyAlypkMgJUv1FgFLn1DqTg9/Ttf3zKQr
KDSLz7lJElLG4DnX2viFs6qkJ61RicQvqYqftobm0u2QYYDstOpJm73JCaOsZ8D+y8jq3dtotd9S
metiHJ01tW/AzxE1MCPshvdBkdCVQ1oUJ6WkX9mMVJC5Jqr1yN/8t4ccsrt1XqEnwbYtPDZXHFPU
x47zsTmTFXkML0kpk1wcIdoQ2bUAlI8+6dENmOVHvPWbIuaixRM/ZKJpfC2+ZyH5vqQ+IyXI6uxz
ZuvetK7M7nVOlsJeKU7xFCXr4EFqev7UKQmayiQ51QEaqOOw9Smb/G1WTLPYkBqQiRzA+ZPY4vnE
OrAXIK75MeqYkr8v/Jhn8EhReaZzpBfIVXCC22gtNMWUTRn7NcckrWhD84OGJmESAydNYYb1Ncwd
Tm6+49Y6y+QznZZD0rvVojBF9j0AI1A6MoGCh9zgZbRimwt+sxqP8JBTcFTdQiWfs97zIskbyA68
hCuHw3axXug0EELwwyKTmF3YNXWLx3qMV6SoMpDETeoYtd3W0R6ZdaM4Xi65td6OSpx/XFlRrZ1t
ofg1jYccLJxHYIYmYt4a+vDxrVzy6DQmOqPHzWrzSykknYQzGGXcCYM6074vTA6zSGmKKn9S+Vc7
Tv1DMGd0/QkGeBmakQ0mN38DwZiu7c1fMJ0C1PMJ6Y+AFk1shnW4I0hMZ+uR4f80MH4FArokgfJg
gJeFxhgBdtFAneoMdvq6gURB8BwoyDkTc8VyLOoNTSOmvNt8ybIab7sMAJewNcA8XXfZ4a22ccWF
gvyETBxnOablAnC3T4b9OUWIAtoNyuOB4k7n9yMo0K+PpxHv2dxVJk12sNuTQB7wU5nPEZrqBRQn
53B7tF47AtCXeL6XHoJ8oWm1qW1ne1tvy3Wx41pvTLvWbRTZQdMlzL9SfLujKcc2/7q5dsjnQIEy
T3wN2DYgrxjhWPOuTlG5JM2o+BViJ81zjYRW/FxnpyE5NuK2fvfP2fYWznFYU9VdZ0Vo2GrE1Zo9
5c440RUT7bUJy0lsrHCfgpHw3E97TPVclLpGNSIJxMCupRu0pCjVwMmsELKTCWXsOG7WhUMpJa7a
O4+fk+nShws3Y3Wwf2KTCKdRWCy270VRAzEp7aFsMW0ALOZ2vC8AHEaFx9M7kSSCRTVb0gI9ES07
VIKmx+TRep2+R8w2VQYDlEQg8W+kQp0FL9qqo7I2cLd9nePz2xkup/Ori2/l+jMyQ+9ybIU3/EO/
Q45mAtNpS9q24dkybj7nCjgs7OrWpIETz8DZPh32VgtjkzTefs1uec+o2eDIima0xUSJN3DTJP64
8Zls7E0kTprUFYoGra9MapzOXwET+ccb8QD8uN9g0phzf4cIsjlPKk/wnn1RcXJL+pHkaCkcXYrM
nvEtwgrJwG2eKS0+NjtaFnJ5ctqZ1Uz/5iCDzXCS09IlS1wxRin2KKy2s9uTjwIL3aRYqfhWRnYI
3aBBDnHKzDCLJRHnYA6QfX7LtCKWn7nUDbveaLS8zQiUqBMi68I7pLPLRRd1CGLddUb3N/tMkyyL
cdbxQ1ydBCaBam4qb/VRftpRit6DQ/hY3Ud1tWIlPmppf1XIRcqaN0bb7TI6Q0GkBOiNiMJE5BVJ
oNG1JGo70z41J5eF5/lzZPObMZAA0o/v0ETGI+a5c4JMyfwgqIyJE79i9gCDpSpER8Af5A/1eeLn
Vt2i5V/aDbt/g7tq2ieOMN7fg+DOWxl1QRIiLSW/t2mFshUWGYTVd3j391B8cyTnfh+nUUNcvaB7
i7UanRnIpGfu4f3L799U9ZQXGjE4iIP/L5w68smsEymiAWJdcEO+IlB5d2lQIPkNMg1Zi8WZHkhl
4c0m+PtPqh/mXtxRM3SmDDgWCwDxXIpemawimhORbKr36ISnlIyPY58ZkFh1Vg73xN9c+VwaIyf2
l19y8m3lJxD8ZTwnTO4fYqiUCb5x3MFkqIaIXOljV/6XJC97Fe1pp9B7wdlAkrGwRfHfyP6tb6pi
2h05xw/pKh65DljAHDup4sreKtLts149XbLHaXJUe8UV5fOJZXqKviT/gp3UQ7b+vspHgJzYtryI
rwWk4mkt4/mJsjJ3gROwzUBCNMf0I3wa9fc1JwpIClhRKI++Q/hld8R+fKNjsmdxhSMfpCC5Y9pp
exKgK80BbFs5IyhkHFyq+rgWYBQO09c8m+5kUKdolVBS0ez5LO7OFnpD9rC9Biqnq+MCaNuWGDI1
8q3eOZKSEjihyGJMMGTvrZqW+bWJhHra94k9JsFSVUyzgGSVvJ8eVUxGtVUhyE4+weKMf3EOdLbH
mZNMqcP6QyCqHhUkAhtj3z8H4fcowtBQw2tOTGiW3tMlp8E4SWJ6APlvFqBZTmifchac2Bhaf9T3
O5sryilyHklBoTl/sTrOUszGeuo0I3IkSYLcJ0eU4BWDTGm4D0AQls/0voVsyaZbAqPggrRoGu5o
Lw85qyGW2MUmDQ1QAqa2BRjwc+bzCAgMOqUf1mWoqPVAy0xI8ZinEKzQvCEIoQSslvEJwh9mOS6X
8mFkMIHvju/PS63IlcwV9E7ZTukNMOGQU/uhe3tB1p8gygTFdeDjxvR9/pFV6E2RkDhbf04K1ffC
tM0SmRAH8onX2wFrJIxRNuUH+ZSTe4lyfHZaYZGJI/adfaz0YF497557thRzuAfWPOxjC1UYJR1Z
LCyAQOzSPj/mhXaZrLQLJIOu9t8Q1yLJMl1HAz60J8I54qtTlqYjUhPaHCeLVqa1l1RcJ0xS17Ep
KOvixeRW0k4xPVrfz0l6ulzAFFkrE6BA+WLIJlhBVtSOMwZAdF62NFZY+FbNeusDjAwom2rPLKwV
hM2sLuspLjIBajyfIDyuWOUdl4VmvaoZobIJOqgyQropBTjgxOcQ0T1wYf2PwvdrILYVyBR1GHDT
LLsqpYVDhzAEto7Qqj+ABh5/f6Bg5Rc7oa9IENmNM+ZXibny4QEyY7QN5kAeE6ZhJLmbK6eHg0en
tLW9zLZbblgnYRFoNJxm5KoHmfYSMmRD+P29oBi/MxL3veI1kuJwKW1+wxTzuqznqpi2mWklQQsn
sQd644Mz5erTBcIDag58J/zhXKiQRCHGb5FZE7fx+tCRa6SJoJYC/n5jgi67cdhLaL1uDg2VIull
fmZu8JQtLjqY4uyzbRimFUWqWIZzfz/zTSRxeJfhEvYJ18ZL+fhccpjpwW9TpcIy+oOswS34UK0J
ZHbQXnuLkjZ5D691TRs4IppT7q8SmbGBr0/Tz8xMAwYSNFw2GAZsV1qCdzm/EAXD4QUnqBPccJdJ
+YwBE+McZ4IKiRpaLeufkpA5PO2UaR9N5qNRG2pmf90nEOs9s0nwmjyoufvPdnLQydKn8wphZgLF
9LNavdK6BQ6E8cS/DuCKdMsz74z8gV5/iaYsryvuTtPvWfJoKUfAO42vI5BJRyRQCAW1hGdtcEO2
gnxgfw/GHRbPI7OYuGFZT6+jaNPJs0dSaqrmOEZ11tCuxXXT2lb4R931fF5pywLyCKKVRlTtDZBZ
nOqTFlByLmzYJ/iLARlXFyItboo5gj9yQFSU3fGW9jlj9D9ThIt+iO+bOXwhUOEPcsf84e/IR7XE
H2nszcDwKsBIJdBesCPfg3rCGIMtwk3zi150CPB37MfNUr1pPV06tCIEuicASk1YOVOn0yd0uL7r
T+S5LU7CiYqT1NYn0xo6tCEzKl1nT/hTSY4dlbglcBeJp86JcQLDXcou+dxOuTuIq2PanTeuyFL0
9mbcXIrDtKbedbGlHrw6fTSMTMfwkxPsevC2aAUU3EGy/4dO5YM6Lk5P6y/EKdPbg9Y82jYSZhX/
4gfoTtXuS+j83sWvmjSLvEFqDuYJSD3H9AJCgN7H80B+DEToYZdDT7+Dxewjg00rQjFW0mzgLxjj
WI1wyp64ioyhcm0Berepq0JBFcKxymOcerGQMX94FbpoYjnrHyA/fqifmAVy/T9fDi0XOn+0JKiW
uUV/CyI2K0TlQ+3bvrhLI+G3x9ZVS1T5koNXSO/753Xv+gR3EVwnZcOW1a25JqtFYqm0vAFXMjva
rBrFgfyYP0CF7H244am5CTUV+oQ0zFavcfcoADh9uRzkfkt3+4CLhOS/d2s5y5nQNHZHVhHU1AcN
bKTI+ZB8RyUXYyGKKZB9RY8BBSbFD6+AUnkvGw4VEo6I++fDSZ1TpvbxGJHQviprUEGZgRO3pSgg
iKNbhIJ8Db+krzi1xbhdE6ixC3TZTzBMkCvpTuClF3Bj2+54XK/hxuWM7XspzQz3tGMsjAyU+WYY
VktVk89ScvEab+xHAo77sjMGtDh0ebe/fQzg6qeaH/cBVU/gmHW3J0XyE5N3+AQktf6rIWohD3RN
AD29Eci/YwHUPsinvv0LQk0vhJAnJuV04o4vYTHruptN1+DLigymD8mrLqDzMeN2nvn6dhmDTmwf
/R1qnGKAEJqH0jx9lgbq0K31FegdPs8GRst2867GxsuQjW7hp2E0MPuEFwFj8gKgOh62VP4PoA5N
krBVTMd53wIcPIbY/0YnTNfrVlvtOtEOIgvqvK7d06Dry3mXlFt2k8dDnIDdDUfVgCZeeQ8f2bJM
zhzk+bXhvWh5CubEzYfz0kvU7Ozl3c0rwFJdcU5nr4p0CeUrRGwWo6Bxg4kn7TMIODV7gEvzZv9x
dl67rmtXk34Vw9dNtJhEstF/XzCLSaKydCMoU4lBkdLT9ze3b367D2ygAR94Y+21FcjJOceoqlFV
44lAOpXnQDtEHuAa+gJA70+TMymRwwWYDi206OY9ABbvNJjV3kJsG6s5ZgPQKprvOBPK0RxNqCNq
zTni2OMMi3AoHMk9KDMHluVsZ5fBAmATuREIWHmHV11ETPj6XSo2Sk7BEX5GI2oWEETACECF5ueG
h6p/oJLIb7HRl/3lKe4v57haz+MvXdwlNGxMS1d8ZO/tP81A03H4t4ml5FgFRDBGyKjQPPh3Dorq
wK8Gb1rMTqaP45WDkXYu3qxhfcTf4TSHlBNlcJEf3N0JNeZgl+cwPaQufzaK1itrhpnpEZCkRALT
gRihbauhCDxxgUDWDyN08HUguZbmUmLSHcNnndOSx/wOW3LE9QePEm3Dg+ZYMDnT24wT91g4BXXa
vPmC7cijKaWL4JjOKU0JveI8RXNOveVxzgklvaFQEUxpIB78RN9yUNfz6YMGONwVe2qZF67ZYDM7
0yFV3X4FP58d1RE16vR7A5DsEFjjGJV/EITJ6R5wHq4IN72wexYeVi2NBV9btL2X4N5Gx1esdXH+
O9mFEk5wUGStudc6ULAXYDQwKIHOziT4QVQRPBspdX/9egf4JknYCSpUKZdxvW6ViOG1h298QD+6
nYGENA39IVGKit2gLt/e6vFZxpK+/dDC6fHs1HsCqzHgydzDzx2fIO2Ya0eVYpuEQ2nsCEgsGGMF
WyKv5/gdvNEHkrSEs6vst3bZsRnOKPgafaat7PHR1mcIuVdT1Li2SEg/44CFFKOaDC9Ii28Bj52L
kyR9KEo+tIgyMsCblj1jpsksQlLsMVVKi/9HiIdth2nk/RHzWvS29p2hE/w8UaUgOTH8FkmIc8Sp
4zhBXIGbG660j1s/ec15XslaQBHrEopipS1GJiDAd++BdYh9u1KrOoMLEzOJoc2/ZHYG27aDYMYj
AZVcbed7mr4Ne2BMZicMFhlqnSEZvgBBn5nvKFF188PHXLOFrkSa8JMSR5JVn1MPbjad1VWswRUx
r5VgBhKd5dSk/f/51yKlHP6Hk9Tv8MA5S+Ohfa+PTAY5OJg/etQsjIoqtj79PFwZdBT27osL5WIh
M3XbWyMtK023hB1CReP/cG9BFQ150UY/RiLFl65kFz8rsaG9xfDJ2wNkV4Cccc9Sp2JFtB66DF5T
g6llXOw3xaPig0zw7UQkmHdQIz1cCrv1aUBW1sLKF08PLo0FwSxMzc/Ja5Q88aGgLw+sD75waS9I
3Pu6Z44TJpB85rmfIqILtRNz8o2r4XaOZkTbEd2AYrNM0I8QDdp1IUPZ91JEi0iQSUfQ0FqwHS5m
jM94HizLH2nBiIfnuhe7Bzk/tijv413+mh1oRtXxNM9fsUSEmMMghDHIUcNDLQMUjlxqzit7ZAOi
ZE4siimaXCrwnIe4gjdHAgJ3S0MRCkSCXc9wT6bPIIhousGIrqHYaCmvEH4uHBDxdyqO/kn4poZp
avYuQOHLbJefQUpRdLzs2wadihlDW+MZbZtC6SJ6dw+ZV0DZNDr2IQcmiusAFiKhpgQIr7wRiO0S
PIdtRJRf5z3YAH0nOP83wBuT2iGL2ezn8zpJabN2cDkC2hetLPS7AFmpeEhF+cA31G7cbjXguGIM
AgAs9eGKdZbTx8sPuT7AkA9aGWogGk6mreH/cV7wXdYOMi0gFqcKDz/S4bIdOArL2jlPOBnAV1CB
RlyX7sOJfmmEnRGTcG2kpsI+TTx42shaJgyo3yG3gSJewmaZMl0tXcpS2lSgbwHihChvgFCY7DVh
djnoAZPt8ERBeOn/GvvTnxAXBIyhJIIidXdEl1OzfeA7oHkobI8uNA/LYfTmrN4ICQzFZEgUiX3E
G2aXQYLjjfbwuhg4UCYm3uwdAWq+kBCS6McZ3TgzA81XB0sbdA0AVxSzzCEy/7sGSWShL/C37/Hi
lOuZx1130AIEiOSDJzt7SIlw7MmQNjTOYCIRqlQHQIqi3qGtFnxLDFAROpERCXtpxBUGED3SE0D9
l+2mDX9C4JnGYbsnV/qOYFuALzEogjLjsCOQmXFs7+DAqOUwLKZ3x/iAiFV3R0mKwKSODuBBJukq
BzOm4d8ft3iZckiWOVWyO1kBNwYLLoKcJ/C51Fv2ZMKYI5Ap2A6YdxEmNcoiGgmSb6bA/W6aGtul
G9MGxYxKwH9AcjnTc/DMR+E1ODhPoGeD1c4yYGXmek/gHeIelGDU1yC/9UOOX+BVTlO414ubeb9o
8YbdhMzNKwFXVJTohx3AkBsWXBz+HQZAUdado6UYHcJzGAFmZBTZXaRZaBy47C4rHbBEHKpOjPg0
wgwBbwXo2STRl7OZlIp7XPW8A48SjPUiQXKX8IcsazNe02NSk1lw6nWMPZA9LdB5Z9GEGExIOT6Q
pyBjwcrE/kXG8kTvkMwe2xnZd4+Eq4fKiUZjwcMpBwF73H06Ewze/bBAmgKmI4q3KhEE5xtlsZst
HGeHzZzQgtAhrcnhGwyq7YyXF0+6GVaLKIKWLSKcohnghylbv3oME1o578fkbrJWkicLaoEvhhVg
cOL+DDfR+guPvZtluhgY6Ux7OjO8LwTS93XXiOJgMi72bneAwoXe4S6Dz4W7JpR3LncwjgTZDojI
dsaIq5hhE6ig62q+zK0B50kPIYKxrhc74Vrzo+yeZxnSdKG/UkSb6uTsUOx/7fTRn0QjBHMoJgT7
WrE7RytImC9NGcuS2z66O/D3aycv2R64zTavDTomWLRpjLwGAQ31LocbD6VgfTUG98nmRYDnhYdY
6MzC3aj0OD08nqWQzSg22b5w8WW16DjA2NG39+npFuXvKM5fhn0gHIeH6rIRcg6oszuDvqv1VEqO
QldYckYJHckV8sfClYZNlxQIDjeHPlj2Cc4bhn8wX5Yn5LTq0U/6onCG0QnDuN7e3WnBgw+c/OdD
TjwCipyMV84PUIE8uuXW5Nz4w9M7a9SKKVkT/n3Kue8c2PTEovQmzuhD8Qt+Exsjtu3DaYTf6WMG
ypWSThCwfnJodfZA2J61g4qQfAxWHu4mGQIPUA5XsHuiELWvYnYRkYN1F9yvQfLfHBQT+YwL5SEe
GYhUdBFem2XZbbxGyUfF/GXLBDaZUoPz4AqvRrgQQE5acu7hgQUD6AQDjEhOfIoOotDgbe8Nh6fH
Wwuk+sBVBhuRe+V8Snn8c+c8kja+izsickYHtt2NzvQ1toU/wCvoJfFJ0JTwoNgNIgPR8Ps1Q7G9
g/BbfFMJuMrPngpAZkka4RKmFRxWi6StZaedNSNtICpdsLp5kdA/HNh/8EFyELKKagEwuhgKGJ2v
h4SMva1kFbm79un+uYxQqRxbtPLxB04eL8XGRQhH2mF6C9l+6WokZmB8EDGGUmANub7gn+lcButx
v5D7U3gyOGhY8qm79NPxyev3N3+4MYH7zGFsBJQsfKlFqHoLewcwJtDDD7EUaIxI7hCY5+0rDtkD
VmgU+MjbQhcnRc4H0oFJpQVSevrfTv6K/jF/ynJuwuebXgFBP6d5eA9Ws2f+xAfXFgZDJ2eNELUi
xoUgrdeu+8yp1X6NXx9tri+ca3gF3ykpRCj02RcalGiWr80wS4mYSh1eBsiBhM4l0Y7U+icsESP2
nQcDY/aHjZHtGkl2lcwyIfvJIuewU3fxHxlCxy4xUAd+kT2YMJySJPLjbj050hCVdnz8/Rg062Va
EgnZ3qTEaBc8qHVGk8rHetsV2x7biYZHrRgPoI6KUIAsIo09jxJ0fb0JAVEBGmMjZX+hZjTBMaTp
ANkGFC07CVQxr+iMrmw6FFJCE5etoXqQ/wge5iBkDewtgzJMbGWbBA8/oGA7LtYwtdCvkVzyC44m
5i04LJEh4FfMpgVETpeGayNqmyuLGiAfKobNHS3JjTVAJzw6iC+zziJoFc9DjPnoJQS/Br02HuLb
klCiOmvV4zkrEUHkSga5Gj0GcPE85Zx58gT6iMryzFDKAaMENDV/tEGzWSMaEZRC+Bo9Rjy5rYMA
f+Ghv5lQioI5ufMjoD31XOgKzvgaPChZYZMczle88LohGs/gQM2KOdIZYwTVfvsQG1hWgYjyvdCk
2IdodH6zC3gnX1qc8wKEs3KIvKPAAH87XM/xK26KxQuuF4t+g03xd6ZnhYzngAdGiDK+H9YRfrbo
bqnHYeGxl13DxYf3FEo6l1G+CrgUcQnfMi/SHGo9kgE5J5QOOYf3PDaD1OfRg+CJabHgQpAbTJdp
vQI5kuxXBgIUjM+1O2ZQHzaEEU97LpByTja+QpFzQIy+lC5OHluhC12e4l3EGDqQ1fGDiYHmLTHD
UQB35TFctoDcobtlwdCkTH6mVcRkHqw6oLjXbqHDi0H30PFWTOgyUBCAcomwAQkXHUFFq19ynhzQ
3bnM3LPFlUQA9EZemlCtOhounfYrJKYDKcsOP/0Oegzn3HJOoE2De3Rg9pExUVHOvck7GBGyBfkX
fISKOy+YqMW8n39Bgga1G81dl9vJ4sEbbY8RJTYqjFu27Z9DBRXHH7Hlbqf97J1gvVc0L0IKLiWA
Fnc0RBxdOw32a7PbQQ4jafnwnz4ABEVqyggZcM1qaYzK6x83jRLv0zcRYcIwA5Y6N5dCXXd6ODte
XcWWzmGcReUvKQhyngDUGdqDN6EDQaH6x6DEAqfB5qn3IRFh8u1luMhlQkcCtHryO082XmtAc8Fi
v3JKM3azIfli9xtMrTsLVO3f8GoQZhASdozU3wzZYiDl4kypJK1/YjjgDpCge7ga0t5MKaipJh3A
ZDQoR3YDjilI4xkCSp623U6hcr4dppgU6oI/Iz2AWw7BCwjJqiTUfp7SzuSOgygbqR7lIh4CySLR
L0gIgXHpxyhoz1iLwFVVghAAD3FNZELAmcslOobWvWRzo2+NfkSF8rYJTlrgR8n7DV2ziz8hyg7W
OBC5FAnV3iptF0KEFR9OLmImJWQGhh34bjvlz34ypAxC5iDkJtZsOzuRbWd3ZZcy8M9UH3Z6pGX4
JNsTI9FeqQ0mFK54GJ1cJVkprnWNmmuyhgVoU/06xTSTQvbwgktiicYoaZs/Tietne/O+7zIIQCE
QCuYHlkQs2ksYSEVyAsKKWlQ5J97gFtmcMW2Krpie8BUA+N1DMmpHyEYoi10d18ybDvQY1xtyyUb
7uj/ifvTCE5/eWyfRTIVYmwV5NQ/QTLhma44v6QedDhpn2O/owabZxF0vCPhLbBDJzHJL41ovxk0
ZPDHI3HLRXWNMJHt4zajujxPwPY4C+F4w+Zr8/ef/Mm82tnbUcHGXGrlQNVDbwwtiQ6djUu1752Y
UQG1J0bXrhM6zbMTWqFofaGboU/TY8yjykTWWsGUBLHW16Ew5c4jZPsNXs43Px0omBFWMXpFKrMD
mqdktF1cPgf1IkUOk3cOhkWMwmDrTRHTk9ogv77QHqxcnASP/soB1qdRrSPRwBcaFEcLxSEmFgvS
pJxa5LP+aaH02t6dUwtfBAf2X5xETYWw54/MmqOHPdw+bdCjvOD/pLA2JuWHqk9hU5vKA2JljjZ9
O66OAIbHfhkAdSrEJeAKFJd7Omlu3wCubXp/c2D8FmxP+8NB/JJtxgReHCjYxXuCKNx9ABQm1FMu
djLddYe5tBAFxHsJuWWPkCv9hsjkGowjT4J7vLlmPHm2SL6vEP7vLs1zm1p7ajMlHF22I2UDDiJ0
T0+WJkArbBYSRzhJESIoikOqG4NNbcd+ypec0swbOG8PCN+ksHCvS6GVrC1KWa6H3VD1+if/DMWC
bopNxlg7rkP84mgE1H3gRyjXwS7EA0hdhaKIY4MTzhfd+ceb/H42YjSmmvb8WyvgsU8TehD0Grwu
BCY3DpdqnqUo0oNgtvLhvheDlXufCeJgfO+PV+5+hXXjHXH+MvvTrDI6k6ILXiSWUzIvFGTVGHkZ
sEWEf5w7uk4Oj/jBB4qLnm63cxj4fxhTsJeieffKKc+6Q3fgciWIhMxLBP+xtZ9gSIaNr8c2gJIk
gxpgBGUkrvQVmVlpU5QP7+G+DAMaKEq1er2+hhGlFYvgGqgLGkDO5SzixPYWks6wlcOfRxrTsHxD
cY4jTkseJHOdaQ0GMLZHRxOauvXqJfpltpo/IQLgw37HJV/hy4wkQDs3RQhtmE4VDR4tDTUizfBx
EInPiHUk13LNDANSY2lC68GlABGgJIfWMg5rLcm6fwpMN0mQyvKtWAO7HSwfOywMcDm+jiuIWdOZ
hjBhIaP69rqSAQayTuGi/+doWR66NZcW1eqE4il5+N9dYGO3JehvULQsodOAEKBPLdP8ZdOodL7c
AMxFQxXKj6Ur8byCWdEXUMqxKe5iudeimnMQTRo9kC9CPHrPNwQB2/bFnaD4pxbGiDHxGCQB/uEY
gzm1d24ZnPMLZ2R+eAnf+kN+RZqQnlGVSw4kJLWV0LaO0Ou2pVc92BfZ2CMuW6gLWSZ/GwmVLpLi
eWtxViFB0jzkJejUrFdATOvNwWE1kSiV6PL+nGa+niz/yBt5XLp/qjZmmuEK6N5XXghsJDpsSKB7
gQRSaFEmoqwHjUC7K8BORABvuP/jXQhVcQFebvoFdtg2H5VZFPITxzfP74vsnRcAseE+GaJANqqT
THHpd2aPmQUnNbjO8USdcfBunGRIwghQmhEU5Bk9gzKHbzEGRSoPVntGoNJDzaqpIVxMj70FDoWZ
o+RhNzgdkawSY3Q0XLk/BlK7AV6PM8LbB3i5o3BFpwQr7R5nZlamnZBtymD45MUWslbTY28VP51r
LtBSzFEdmmp2zynNgoRT6bNPTpqgd8/5AyQeaXfDZsVIKtsYNeQOOYwz/zjFShQMNsq06YMC/QFQ
K0xxEZiMjnMWtkljXPl/Wg26Yeo9JhGObCkN08wDVgAN9JFCQVzbv//tf/6f/71t/9dxXw2q6/dY
lX8rX7dBdSqfj//6u2L8/W/1P37c2/3X37t6V5VlTVUUVe+Yqmp0xN9v10MqHn5b/h+S/PmuvpeP
Mompbyvb32hOD8IB3qXoH2Fvt7YzmTQjdTLi2/yHN1etv3pzs6OqpiEbHUuW//nNLWl1fBRWq0xw
2wp+c0SgxrxQ7flrfU+uSXcohWq/gMvxy0XpWs6M+S95+bYt+LBhQJzE+ooXJUlsg4iYic0zRduN
3ph5u/+fi/TfPqfyz5+zqr+Xt/l9KxO1j00WplAP4kQqvMBaO4AVGhwZChAcjIoanVDwr21weKHE
IZMaE/3w338a+a9uma6YmiZummFZ5j9/GlWq7sXnc1Mm9dtekkqK2azu9X6xQkoQesrKVyoGjJJ/
/65m5y/ula7KpmGqitZVjX+5Bkbn+LjolwIf06997T5si8X7IU6ZsRJkWZMGTdoXAxtbJgoVWvDn
fIZX/Ea/QY23BvM3RJthMe5g9w7dbeXgjPjhHmnOnZcUmmWiUkRsMKR/UML83Cu52eSUFv6v9vAI
Pc8+hNt9HTFpTO4RKniy6u4MEuTPY97133mdcjK/CYDbqV2vgfMlARuGyAmphb9nH+sBibjC2i2/
AUGE1/yNQ1j/AKwPgPRb/Eb//mLJirga//pY6bqldruyrKuqLK7mf3uszrpZq6qqyaxFJry9J/Ns
/QefnTCak21ZE5o+LMbap1O1vVLxVNPf4o3bjuSbc0PfVzki49U1p+VOQv/1evdxSlZ6XwyQFvUF
F23HEnacLRc9Pda+St/dQWBxmawWddWTcN/fG+RoQNziafXsG2b43t2iy8U1SS1i3uWZHZkNbJOX
7jR4CzXuy7fS7zOiS8Dz3wReKrz3x72gxL7bV0qO0r1ti18un0YanmQYSxTRDyNBNjuYAsO/dCOk
JqbpvwirXGXUbMb+XLqfnUwrEmu/5I4UANM9/F2bSXPyZZ0MsRoNUlh4FiLjAa4dGoNytyFCNlzH
UF2izX+8Bu3nPzzLXbGn/D93pmt1Da2jdk1N+Zc7I7/U6th839wZDOP67/n5GdH6NdSk2M2fsI51
MLCKfg+3WHDXVOZldb/ctWPum+6fwmKrdpLzou4X7smR9ury4X4H30UZf/svtF2uiZ+ssMAk7q2H
p5IemFupSO+InPHcUgnCtO/DGwSrg3nmUBER9wuu4u+CD/rpmf2nZfgX37WryIqsdjVNtfR/2SmK
k/l9dfRWnpAFikuksF4gKiNunUWBKOg/XFldU/9ij1A0k0PE6uiy0tX0f171cnXRy07XlCdmdEu1
RTc3o3PfGv7CL9IuKVkxQmAQ02KMTpnmVRH+sqTcHDPEdHFD4Up4Ihbht/QxPMaX6L05LovRJauG
ar88e8SLji6HFUzCQh+02xNxLqu7YyTGwBrX6OGBOBrM836Dy8byn/41IlYRHZyGqAZ66HGkHSXD
t6dFIuRES3EKz41+N1Vy5JTB3TehyjruasQcutw7TS2kdt9h0cM2Abmoyoz3D8LJXCpehUDlriDM
orKSBvUEScW8WbdJOVr5x7QbdclXfSZG7+0TnrJm6+GEwPEtbmMN/SPV+VhKtIC0qb5B57qatAMl
NfpqiE1HZEasGIJ2idxBa4Ttqav7194nqLLLupq+DiCGv77aQ98X3YbynB8MP9NOTi2bKbk+54Uj
js2UnFj0DTmASHLmi+l+49U9hej6tsefhx+omrv/618n3fiZnnMp1IEhlMrBO1zB77+hNKLWMHML
frXXQkf31O3FMxM8yyZgxLPfwho/mTx6xzWHznW2ShTAZC29bITA2Iw66dmtnEsqZ79QJfxG7unu
dcSVePa7UXwk1aIFkXnEt7gbfSOO+p6Oixf+qsN3/HAq01GGvz4z41Z/Rb6Ngdfu8+ufoOqx51Do
wpG/clvrnTFnnP61YfZo3J1gO7Vh4qjwCUAanGLjQeKsXSk5WkoNh1Xcac7JKazSz6QY3NbSFrWx
NMdw8NcZKFQRb44x54ldnDVa/ULFZGCke1C+bG6uZISrO0Ja5klEEmSxVsgIolS5+uB2BCyA+vBi
/K605S27h9NaJaWHhBsUSRYmrQjTnpDlvAk2lXOCQ/lqKrKy5elgjb/5ff6A0WFkgxBSkqWnNWTf
CRktuH4HBPRuG1v+wQf5AeHNtLkAV4cuwwIE8wrbWQAtsCz+mlcLv/lzoQwxUwyl6J6TPMyIxHv6
6v3WzfidPsbXCOtcPH/ZlJt+Z9Pd0DSXe3ZybdOMqFiU4XG6OlixPv9OrRFgDYYgM2mn+pec5MxE
p6zQR8yOqWC+AhpBrUjODSX4wsy62TWXep9cHp1AC84J50HaTZmyuaHD2b1SedPkr1RVHWn7w5zv
w/M6eUxOOebfA+oli9dbSIMLqptduX8uMKvhyN8jZaCdL5bAne0CAOIyuu8p0IvJe1/15QWrolp3
kXCLDL9NF7jljXOfnFx4dvl3UPRsrVryHurrasT37g7LiYZZ3LIkmRmZwXVO9fLB9WKuTB+kmjfR
GStdaSiTmOGrSAxJ54O/6Jd4/jYZUwHgB72694NSABXhY586m6cUIkADMzx7/F3wJgPtsjM3TfyA
o1xLc21/m+Dc3C9G1K+r0JqzZvQZX5x4A9Z/M6xHnZtLAiXwyv7H08QJ385AbHdadIua3Jxy1HfP
1AOXVjhFH9kRGa0jDGhKVbTarfhMY3WGqJK8O6aldJws7B9v8Ka1ztUNWStTaXbZN7p7ivg4PSNq
fDP+4qWu7G9LbClvlLO+tHKET9ukWYpVPmpmz/1vcNvoC454aXzuWbN3rA+trJ1dR6vBbXIenSb3
/vMEYyialXbBFAOxX33ulDyQxtryOyXNsbXZeoZIiTYPD1fIwwqyyIwYKoqwS+Mbfyav4LTncj/H
v23lmYSW2p8NvR8bCtLKJ4iJPNBSDN3357ST1XvgYRAcuS+DhTU4WdvP7MUSNdvkm/Mz/R1WhHWA
qIII4xua0r1Nu2GXWugcGLsXxC7yLnrgYTO9zDg0+N+q9p70cuM7dlgdpNXm4RIqAFZmSNZYkTzW
RM2a+25667f7kvq6w3rqAB9i5B9W61V03ZLzcefDAIb1K189NCMaxYpsw/Wb9bN70hMc563hIaRg
mmN7FbMfj5Xbyav+q0+ny9Dhh5SGImHo0uq3CCl8Y1eFrFAwrfg0PW4k9u9r+utzliXvWRXpfocg
C5tTi+nvCUi8Ol7t8afmhOgcDGTauHkyYfd54URJmFv4TOotQbEZ5heNzaiWXgo3hQthMExmTt/9
5/w1ZeYDPn1338ls+ZgILpXdr9ei18XIIHxuX+t6xMaNi1CCw+TZuek+C1yds/e9DsjZ8c0wepd1
F4cI8jeyMx6a3Ks7RoO4gm1+BG5T513nNQamYt9A8e38DO/5sdvtsw9RUm2AWnlErQWH/G2o+tf4
EdRjNAXbY2imFoG6FPPcq26msSkzOpzjoxjfIn33QJyXdIKGcfcbZ9RqgXn0IzVCCoDM4uFiysV/
pfyw2ls/V9aD+0je3GfX/i85Dx6QIRt19uzL8++BRhNZmWGX8C/zHwrIXZnUioO5rqj5pAz3RL+T
KVE7enDW38dU9Vj+MC2ONXy/IOOsFfH1clgOnqMPOAJ2cOf4QveBJR77iBQDzyppM5Rn9eg+x5B6
xOy99zr5q8kjk2ffScPtwZNLDOK9In3zW7nCCDv8pKvACssEZXZU+qQgTdoZW8GJgzX5MVAXvzfv
96GVnWp22/Bv1Z68qR8iPu2IkyOhfyz62sPd/TzUM7YHY/NLqGTGEkAJRrdEtooRTKaKmdz5OVq+
SqXeec+w04G7zR0DONEZaTm/XIkZHtA9ivZ+k805vAfy1hxSMxHFjvthR7Ivk+5HuDUSO+fXI819
rxwN65H+KddxxjnjFoDzd4eB48vmlGHvfBl32mC1uPfrXpXVA34xfB3Yu8rBY42mnj8pWTfHlq0g
aTXtgJ1PyPDLGf8cqgsmnqf1+Pl0aslpdEg9c9xuPnJPmsmzG4LpTJ2xuymY/WKov79qoclg+Tey
hh/Sjssef3w0k9dReM7So3YWp2Q1wLrxJj5rGUuRGVvpI+2kR6ZEcbioBnqI72S5uHMG8fxTDg3v
daSxQonsJSFs+JxzEfdFooYVqzVqZ902KhK+9ufdq98+iSQyR5ohzOZgF8QDjgcnt+ndt9qpoYgk
DeMZtRehUr2sf8S/gRVTl9DsjkhUeCE/oEw7u6/lXXPwsjvWroqCfclGoGR3YMDZb2wkuN8hQvj1
W5IRdOdFNgFtXxe5CgLMo2OygfIAmn/KDhzjlq9ZsaiZ3JacVg1pGllz997tgQUPhnCuecUemkLD
fpa9G/nnOY6cFSrdq3eZfPaXnBVf6AEmZXiSGs5qd5/p4WlCV1g5JQ0QB2NGYEzA9XhufkExbCMz
+czJWsgQABwxNQVMsBXCxWKuzs17M1LgNhHhWEsasRDjJ5R+Hkgb2n0gsotzebkdPBfxC8dPxJcD
a3LCrJ3SCx0CLAIYzSMteGhFqjvWvBhnu8Xa7H9ot7RAGbeFz2d6TKrgIv6Sp6HaosdanRKJPEWO
I8Q7d58cV52i6jJRn0n5SAzLIbbg0a9EpXidHz+h2UZvMy+fsfFNZCPS2lxtOQaNVPkuWsXpfin0
jtP3w31w6jX7+hlyHa8/if2Hb8Gu85p2FcQYKlGCnXBFGi3W0w2DS50PTTpGkB0hnW7xbL8wClrt
GN2tiX/DDxSl5kcQrQXkPls55nVfwWUROPkAd0QrS/QeQ4bby1q9+L/WP0u2kL+w/zDQL5SPP8YH
5MTAo3+ijmFfOQ8pg25T/v+Dhx4QNegA8E7HbTBEYJx2wyqTsSOydTh6sr3qe68qgy4ZEshEr2hs
PIXg04ej6s7z6bZY2g5wlsQwKcSZ+9I6n0Mx+W40HL7epAB7FewwteCdsB/kNtyiHoNBEuR3es2h
uc+D2udc0qlNEym598wPbnaO7t/JHaX2LweK4dyJ6cKqjKWT38bvnHllNCywWebkyfFJjtvI2JlL
OkQ6CZQr4EqMjXdDYk7HSq4ZNIXMfFlzACtzZua/XjP8RmiBzmP6YpXcJuhx8Qg6q8zaAQKcE2t8
y6pIxb0YJHZ+yX4xsT1EtOe/h9PWnurLo/fH4VG8zNS+1TfmUN9ZO6cSwRmhu4FLeDxibXZfI5SP
6j3DVpSYW86APcJJiyEY02+agFoLqOTYcSHWfuuWRDn/fGNcrMlMr00pZ4GbqXLOyZsKHC6AcoZW
gNiUn3ObIs989Cn8lxgkd2wZi7PLSNs8FGYYi7zaKJmM/PxAeAXZtKxgt1rriBO4WduWcbWNQQLE
4rw8Dwvkm6P2QOx6t38cIGSsp905Ai8Ut/XanKto9Ebn2fmA9aSVFrgjM3/M6f+OpFSKtLhK5IxA
caVfTot1J/leHIx+4Ou7vhGcM6Rxt6Qcnkwb158SLA4d6StGwXjKXnzEy1TtdyfNBpwASfAMbe6i
4q4SlxqRkeFR1a1S1a03ncHy9WUk1KLsO/cA+1cA7GkzOY9VDONZng2qf8O3Emqj7vIbURfETJmO
Mag/wbKFTevgl5ywoz5giZm0WzyDTgxL2i7KuZmzcXMRAiaykTdjrJQy4LEacoTf/WLwmlYhoZ+D
m29NFTYO74b/VQN/QWJP0J1Z49+kQQzNPKYUdod6X4nq/ttnGBujxh6ik9DCkAp/d3uFVDuSQ7ac
aMXa8dteTfaHlB335eYZQ1GXjryD+vc/wa/3pO8vglv89KXktq4OlFcMQaKCCepEmnfANUj/mJ2h
Qm5TzvRnQgzlnkc8bTLLP49kCBBtQPwVkTdstO4xLHs4ymzkQZEArmdNoByKXgdfLDAAH2jZsOzz
nNjFAZchQMfkm712XC6u7ml4dd8d+5YRA5l+G+c6qNHfU6IxrIvRnTX6ZpcMLVrUxHUCjsNSxO7d
ynBrGFI6NPG715ncYoFicHag0RrfqfHPg0tkwc0zTupXItMhBv7paSAhX9qzEQ5cM6unn1wNE37B
7Xhsy4jhtsCGujBDo02rNjA55GKGBhMynSbovP23gouj/4FOUr12D/Qrf7z3RB/Qdnk8XXV+FVQ5
FkA3qgy/jAAj+fIM8/00fFqdKi5SydeIKSwYTaGCYGYypUZdDRVbCgwuTTdr+pwraZ2b/ooYRJ5x
sBxUTy/qugb+smtgXe+ISOYfWCzRkWPOOybFwMGuE17y/o1Ob1QyRaBkyOPZu8utNdJ7pWf1VOKt
McVYdLwqJwqoikG+zi5YFjss2/qJXfTc49XBvqVE7/+QKKxr5mD3BAuhFWeOrA31UJ5VOZlZ3Osi
YVXcie+qMKzy9LEWqMz5taERXpbEoaEYSo/paoxmYXETWc03LC7zIkCI0+Nkp+SfHOmWUKKw5+Cm
384kVBffQB4XDtaG/A7+5xzjg4oDKyBM4Gl3J0AvbdxkyoGukodPjk/xO3mlz5k5aHLYhODrNSkn
o664AAVNeAL5JxoGrvC4/KYSD+TGZNEVgbSDsUNz9dofl6ecgn1jGDZv8UjL8Srq5o/IGvM7wIGc
+n1EnTSKXMtb/IhKoDFpwMORMNDXp3IedBfG8AwuZiK4KHZtuBqsiAaguXkmX4x9rumZOh2IUABU
hKL0bmQOVX/q71OkOAAfN56yk3fMpeEnwBrOgTyFQLtkbIkhZjDJDyTT6jP3vZWTcneEyCJeLVKG
dLS6eyaW2q5SKfukctjJWtIW6/Ep/7+EnVnTovYW7r/LuadKZrhlRsB5vrEcXkFBQVFQP/350bvq
nKSTSldSeyfpflvF/7DWs57BjMpJ5TWzCyV2Xw7yfZ1Q8CjuO/jGry65erCdcHWJw/vm3CFQn7HQ
hdm8JsUUtHCgBtddHuAI7GZJQb8oDbDSC9+ehtvyBijpXbCZSCam7wXW+OJcR4CIiB+ltiGwasA/
MoltdUf2ygUi8susN06X0ok+efCeqtO7XxMZBNSXA2E8vYyEt5vDRLMeaz7ZOsPHERXYM3y52z6L
e1nPn+EX9cKAj0r3drgOcLNGhWg/VsrgPHjEtKjnhTRgWAOh7OKrWAdIydW7BJdIivIhkZywNgMh
INscYGpc7j4JEc6dsZJbW/Ly7jd7GgV2GVtGHCGxyezHjPYBsBFCcaCgiQULcURPte5LcpkWD4fN
SmMvTbpCJuTA0Ge0DAo5DS98hiisPGFW4Tal+QVOYj2cWWnXlYS5dCAtuiMcJfiQr/KgDq8u2N87
NjCJqQPQZnwIeJnd68T3z5+7Nlx6X9UzRrWPRHZ+JoLCo5amrXeEmeDx1/Axe4zMCK0h38m9/47O
8xt9m3cm7N3ejpT114cWglR0S0Kj5tw8kxcMai8L3lEV1E7P4yh1UDmHZp846/AyeeAmrdsA750B
QdDxty6c1WIgxqnfuBeSY9Chu5r7dtKk9vApJhewsx/TQn2Ce/y+mRrDxn0shQmJfsFtakIC3ff4
HQvZVSucf41jsa+CLYEOAl/0M5BxFKtgzj7chv/KCGlghNsYVg3JBNWsrHHBLxAXvhngMl+hitID
0OQr3cL0OU3HNF00EM/+k0pK5hAjQxYzfnVASgAdkv/y9IFMxIfmZAN8kN2vK/apRQ4ZbTjmMoxf
aEq+/q4eYpVb4zFpMdPS3/FjKfst/n+YwkfgZM3FlmYPl9KcNiXdpHMVUnz48skGmGQcUE67xhEa
T8FxGeIezYHULM2BPqm9d3Alco6zAs9q4rATClaK0cx7Bk0Xew5Sj191bMJnLimwo1tE2wYO7NQx
b+QZfaOC2iAuxyns0gnf7j6dt0h8XIbHd3wqNbcOJGyPEbF7OtxOSkDSKFIuXjfvI4MkMabmHQ8K
2ApaXw+y4ZOpEedB95a4JZznUp3k8WV4/mnpLm2SrNdikP0A7Yjr+xJCmUEGi4KTF3eayzdMYITf
A5Vd533O8kdsEF9sZ4weuuigZb7Zjpi9AZ24nPDqRJ5w2s8fRGEUnrFp+7JDUBNtu6Bb7S4baqPb
8E7XFWkjBOVks/C++FXmJXR0yPgoq5iP2QUmQ7gCJc9InCjONiZ30UUvPqDRTkr/irsuGmpbW5dk
Y10SyHeQoKolXTCURuzSZlV4mWZQt9FXeETWzst5E70duICDMkH7izeofU5MYOF+hQyVDzej2l28
ndq+DxqnDCRf9RQ3H5c/YHPgt5JPUUKoSu1L/Fc92ibfYwcnOk/86ZYNLJQrEBckiI9mNxiCqTyT
M8uQK+mUnkp89s5D2BmuuG/7nMEueDh8K1I1prwKxNc1nZBfLs+DLz0e+HPwWRSjB19Ro48l3WXe
moboxd/43AhjsunG57kRQ7C6hvdhHl9X4oB1rLj1pE2aPc+zmRJ+yCXNsfqZaGPF5XFTfrB+8znf
a233+vJQn2kJkwPSN/C6baM8lDAIDj4JY+FmX02fuCPQgy+ZJq3EYTrp3GD7xvo5VObbPtVzLMZ1
IvWZhq2NGWuBRl9sWCZMobmXy58rkdMgrEx9hvVA2ulB2i04dVLOeb3wPLkSm4oaPlImAHjp5Bve
pkypATZ4u3dmb6ARoNj1hH5uu+GdDkUAIQRUOxAKBc+5mMTbY/pTJ5ejzHCN0Uh3q5AhXPmcwOL6
PZTX1cgclkuwuQ+ueR7cuL3I5c/Mu3G3RxI+MGFX3O2sgJBKdHM3U3SbKE9KweUKHnSTNnGKsKMG
kbnBvDL41C+/5jXLASwN5lYkt85vYCJgzqi5o56rH01Ab1jp2/nLJdInMkKJ+zPD6NllTMgzuloI
gJ8fPA+Y3vap2XdKoI6EEbG4QHY/PEm4DJe9jgVvPiePrNe6BE1l0JrOFj/ogK6xUNhXc5rkJnyP
XrTMlNUX2PZTaVD3AHSykZFwUzN6GeL0AWsgXejhjZr0Omj7RUi1ML33t6PHvhjKS8LQGY8l+uyi
YFDCdI1Ru30ffxH7MOmonG/4iBlxJNunUxDrWVktd3k1/fS5QRUGkQhZ5KOCx93iEiIFCjkHRAfE
vAObRQ80jajE0XsJZBcVSx0s9BFlpy1+CEsAv6+rQxPcjjJIdrg8HNWNsNELR54/Fqze5Mv4U5vm
McY0Km+SMnJhjMS+RluTbtjLWA7bVHJUhcItKDkSYj1PJNiBQzaiQ28RYsWqhly4bhbigRMJQ5Wc
JTClIWUHyY2B0Sddp9asO2+P70YrvYoyflwTeQ0S6Jzn+3sf4OrSePLgcVIOBO3JHNLfFOVxWF78
xz4fg8FSMp0DOWpGxMT1a+o3cDhjxNnXxODq6dl+aeC7iLIrDn5QQLY4ydgD0a+86njH4/HO7ST6
vWTLsLUcyHH28yQBBcs5ZVEP8srWzmxaLnOdaolE1UEeKyOSr/Lwe8IhJ64PrSeSMD0+0w2tpTFA
iOBywGp+yzgJah2TdI/MgkcIkw/Tg3LQwl0jk86FtmeTLAN11y6JgL/P23kxI1obyt3nMighflY2
N0oTfcddLtI7UFwDAB+4ZLYNjOmL45DvsSTi0RjKY5Lkedr8fnoN9vZa7opQ4qnpKGMZZCaoFtA6
mz5aciLoMdTxjJtdz7Fq6OJjniDgBIPiR9G9t29sejiAcE5Lo6a/XbzQZmI9s6IXPtOGgyL62fFG
vXnd3QflhvQlyFOjS0JfiFihz8XN0m3s9g0gVKwvzLEV9xY1fcX5+tsgW6SkEcoJn1yuCXcFK2c9
c0vmsRa0ThPQ3nqmd3Vfg3aXM1h44n8lwtN/0A5sOXnOLse+tamt3K1tQCyHaT2WRSL+QwbajqhM
yHzoC65MyYlXHe064UkkCFnK6B2cxxcP6oB98+D/I8LicMe24MXEv9snZHf78vIcXbvjOFSZaHBL
gOudN1RXPNTJc3kL9ETYqBQc15hNlOCPFGeDl9c6Oo12RgE1r5Y5uZTXRJwYI2UkObS6yTNIQ+mg
DblKIpxSxiY3Nu2X4hApAjcBjmlAzSPzM/pEO+bA8pfBLVCc25LCkqOx4oW7W7gKvn2clkLuk7U4
qJZGiBFx8Fhy0KbwK0HB99m+dyxOmPi5a9O/+gqSZmMqHbLJ04e+Q/GnDszBLcrgSVTWZVoQGk9g
zR7zAx/Xh88whYLwPGgEFBlTIsQu0RnPm8PnaPKSj/1L5stitjkQXIrL0TksHdGtD4LbuuqyTrlo
9EkeFnOVStUSJ2xlShMsGfhtsJ+kUE8ySJ7o8pBvee/k7Rrcjti23FOwSEYuRK1BymG358fn2db7
735FTfm077E0fT8sLf4MDbQnZLeSnmISgkTixUV30swlOfZNYrdnvHBTgcUfjMzG0QBlZUefN58u
uP3O6XIOCxJfkDhQG6oxNSXXb8nJRZRIyG2+5YGdQ/JmlVBIJEfsv6B0sffqQcmvpDHlPih5Vx3e
yCR/dvnANwikVV+/+4Xq/3zeffD7ym2oEdfcoRoglGERE/z6+CZAFMOYxtu+WVjuE27W8SI4X1Z7
SnqXvQWq5RCfXUbXMXM6jlDKRqqC0Di2jdvdpSKTo472xClz9ZqjMDCTdI79C0t/dT8Wg0cAyzFO
gxfzFiFzPzXG05xL8uAaK5DGc5/tSg5deu1mCRVMKQZYwtDAQNSvEBl34Ifz4ASNZaD90kqTRyTN
LidABhqIsuWXKcqrymFSxZ9XkS5TOR2OTwH57gMOvd42l5dZjEvWY0KxzbbpRdpMTt6cZitwe+OA
/BqsX1qRGfz+BKYUmsQdC76pOfJl+XkERFOZKDMiCP5a5t6PD8PR8QWX47N2+NQhrF2GxD9C7qer
60hHcvBcNZALX4wrd9ji3AZSAMtE8ZndmU9HOLWQ/++ueSAomAxZZ4tJwdvGIOUC490Mz+tM85TU
J+yqgh/5RcmmrMRxJvr3j1dQ9+ee0UTME+oDtwifYvsKewxvjrz3kiG5Hla3iGziiunDrDFs8sFf
NjMJDXEC5n2L+j7rGQR6RqxXuXXUU331zlBDYBGCHCMYZ2CTea8ieZXciN5dsFNyjjTvE4LkZ5V9
3fp5i5Tru3nS2meYDr79T2XdTlvdJ/Pog3RjAAWdLPkXNxATsNzWN99Fr7Fzrgq/mzNl7uMZZ3lf
BQg8mQIBMc6H0YTd5K5eRgbIT0b0DQBMPlbHKAxu/QwTlzjzwa3jeqFMiMxqOIoA1I78SokFCaHb
G+L/yhWXyjuB0NKif1fZColMpYwT13PODEIine0oaC6Yl7aXSYViRPW2P+FdgVXq9R5O+45eFGry
YsswcaQQE0gOB0MCVtQ4U0l5Sm1sfKtvfwum3xcX1UA6iLpNxg5zp8Un7K0ueI2ZMxEF2zwf6Sfx
dMWvSCFSRwT/Yugcm1TI8Q2A4ItJE2se4GHCD8JNyhIaZTuPs5ub1kHW47tAI3ziyMtaR9gYnEmZ
e8kS7FCaRckfu2Ii166q3aMatB7BCLcdsU0Gnkg4Ih560/uK86mHVmUE72LzfMZ5Hab5vDNAwZ/l
0W9+CsAbShAIGNT4SwnTmrmxVBdbvHaIvDV9/RJWUv8Jh97wdTXCNkqhugZ1nlHlvg4pXyj+DGyP
ebG87e+qzfa67dmWxTJb5uE91FD3VgN1TIOPWfwz4Xf40EDHkiOMkA32JUS7eVyGwDz9Zr2dNMl5
9d6p4Hyw4GfbQzaguUaa3izefrOrFl9ebsel5HfDAm1o+sXiAwLWG2fx5UfZP+f18MsLygSbn0mP
U/mxy0aZ3CF3v33tAMyB+IMZSQCdcvddPAdN8tw9x7liF7sL9ihgIFCkwEEN/9yZ3LhM9TQsgCbb
UBtxmTwKp129F0I/P7Zhb5/NwZDPu3R3XqjH+55sjQuzUOFYAcECDgk2xwCd2umz0maY68ECG9RT
naGwHEIdTIpuhl0drqeUUQ08Cv6nN35y9GN1y/yBAv7jQI1Rh3fqUbdaGZC4DrDROkwMOkjF67VV
X6he4b0M5TZgFyj0fCjYUhs5AYtwu9fhlcxyjto1Bjdk8TGpEZ2a0F58JonmXjx/yv2LYbvuNuvv
ESit41/VpxdzgQY3ub1IQ84e0JkcWZh1yLluSQzO2/AKiqT56KJxwGxpQLrty+AvunzCqtc3audO
XOSLne7dG1tCGoKFDkfHkXWqthgHLa7VWjYIk0r0Zre9j89Cf0sCM/zulEN8oWkBJ5g+qfbFAliR
m0fy5dp7Mc2CKZcvi9oTdQ5hm2gtSYTLVLCEZ/qG8fAOV9uPEd6N8Asa+XHfef8jeAWOK936bJFD
YCb59tJ3dJNmej7NmnkBJS+bPJiSZLa5e2Reo/iwo7et/1pfdEswXXlzh4DTdmmntGeAUhlj/Mhk
cjg0kHFC0FKjT8sEeibQuRVq1PYiLu0y/MT34e3l6IzRe7bGsEf0U8N+fWwDF9Wzf72F+NkUyuCj
j5n+gf7RuDFN2KJJ3TBH5ej5gD1ABMXICBAQd1EKlfkZbKh0z8snYR+HQnfrd1zutzt9TZnzXqsz
urPzMsVYY0L7B2hcyoFJ7uj2u2dGxZnH99ZykI2/OyVm6BfWe3OWwS5PHZmSaSoe1KmUVKsCJqo0
7raXHj950JDMXP79Y5XkdH8PjzgbPeAbdp5kn6v7SxmL/S3or/n2eldXwZ5Sd7TTiyMFoh0IebnA
LfMEnkyXzXsEZVIpMNYMXiBhdoLgesn/3SP1yEsOYTZiXjNTBvw++enAHGRQC39nIG3M6TtW48uh
Gda76uHAfnwtvle7WKsHMOe+voKIubnuCrK7t15vSCOQ9TqU5jntcTbvP/PXuFoT4ntC2CkeePNw
IcFXCd0RHQ14tvtIxiY/YY6GvugKTwMHzTy6HOrJ5+00Q7Vy3oAE/D2sRirL8wjosqmrGOa9uYeh
uMqxfDlBiaruCcRMY8zuJmkZhpUgxtnsWwcYuvG5JKTbx61pyy9Xlp27FDwEX2399ytUZaeki2MW
f90/dPcu66jEGGE1N1Yxh4tJufm98anaBjIJYr7q5d/wtL2pg+rjG9BFNXluXJPiM8s2ueRWTHG+
scRs6Nx/XNB03dqhwIPTqqAC7CoT8+trz/AihTcMz6/e+7osizh/Bp+MY10YvOVx09tgEm9+qI+G
z6KfPsbcVJc80ARPvfoEFLfmUMynt3LUQg69DQ1jKDJ2uUYpvR6AejsGjco5ul5dbO4N8MNJnw44
R7V/7mlp6MEYhjeg//fNlbxFR6IkUEKKVIYHzRKYRihdcv5MME/qAro7WEmVS4X9JZt6X67gzKO5
ij8rQkOJO/lQOQmLBuOKVbE0J1xD8XciTVGRVEjGuFUx8B3fInlSYxEwNnfyhl9SROfbOulIYsE/
KJCkuBqIi3r0CrergksMjkXZXTOUJjbRkuwm9iZnb8v/bgw6c7YHvky4XmROT7YJSzPgBjOu4OKF
LbMTviH3WLO4G4HC05u8Vg2T8a4OIFfVvDoUBq8hDsDDHoZH/BBl2yduh4iop0Jpv6Ya3jyKBT2s
t7yNTU77ydvlt8muFD2SBsYi4TjcaB8WG3KQrdXZot0cbCwkwdkKlDumBuJt5evtKids0deGJLtk
DNyp3TP3tfpuKZNdCilhnB8av5y9YjqcHvsEpZDR/QO3542SA8lZP+tDa8RdzvqE3DLQTp6GzdX5
/LjGVJu+DtQt0+rqSNR3WwJKcWDTqUm/CD/sanKb3D2eWhs1SRt3V8ndgjbxgFEHD26qLNWug7Sx
gVcxwJog70QiWsbainBYXXeuI+o2CoWz6VOH8q2Rvvk95SOFkGWQvsb+Jo/+e0cU2HOAmQ5Xy611
Li1GVbYyu4FJALov+BnCUBve4UrYAFvM0vUnLlFuFM7zdCfd2sWNUGgdPhYEoHT93VUTnT1MO197
OTNWnApT97F1JX0HYK+cHfPtpgSoKS5xvPqmJHv96l56oXJP2B+PEzWdcgDoNw5Pwb1gEYbBbAJQ
KSWY3OpYX3rka6ilR3Is10Y3g86dN1Qlefwulh/TL1/9rdR9ofeReoJgagJ8kRSKSDFzi8eCe1GC
u652k4Di1kkDr0e+MSXaTjTRFucZUMNY3smpfYZkxCNvg6LtUtSKcTV5/zzwbpZs8rHVxX0Ge6fk
eMkdk+hAshslC5+86/E6eyy6OAHmJgkAJ5Y4PeDR2+G9vvzg3p9CDDUD7I6IYbvGlCIvuFQqRs9W
OXpOMk78OW/7DadjQNWfz2iEvdtOix7zCgCFW5yhy/rC/Oy15DD7b0mL+W8SE1WVZE1SVUXUtN8k
Lc/3Zbu9apk4V6cX6Ae3ON9dEPMKh3ZhnCDccKfg0cGIvZeYiEjqOfORMXjQYymNAMwBYn/OTJm2
RyD5PbMFRrREjQcCAXxnZjzFXkDaNmkIhik5ejBUvS0ei/dpe4BltCtHEOlHDeV+O6smbXyJkOVO
Ka+E0Wt/X76irhLfowkBrhv0Jl8Queir4vKgz4BYudnrpTqSw9vhT5pAWfk//1A1SZouIfbRZENR
ld/Uefm7kuvq9hDnDIJW3uayGlZTHGbDH7xilo+TAXRSWWizu+i71CN0xiaoIxh/oj9JOuV/eSO6
KRlGT5ckXfkljDv8fz3p+1ZtCyN/ivMuvUfvXDUaZ6MHX8sLmemhgQBsGvWOI4KYuoTG1N5hgviD
mQx+e/+9VH6pjX5TekmG1Km8VFFWFO03NdIzU3P1WVbifLViWGtawLogesP2Z8as7X/2wzAUJ6wK
v4iWLlVgTN97i7AyDjsPNkxXsABCXI+l05nBkhxGZMT895uU/0XM+bc3qfE8//K8Ck0us7bki6Mg
dDCDwuhV629ek7s9KxPkLE7ojw7V1VrqCfJqydul9vzqoYgYnzpn2T99f6LRPZX/emq/CYLLR2Om
xZU3lIVJ60KiRhMO84rntz1J9tY/D1YYfmzug00VYn6wSYZGHtU2NBPGPBtyEboJ2IrAhFXPRfFn
z2qfGS6iTo4qoDhqBBp+zFh7wkQSLHxZ0wT0I3OqMpj5/A5Yq1GIqGAPn9aavEHN0gvphYwC1NLB
dBqm6OxAvFhnqaKstoW3G2A4gFbl1O/bpCoOfCzXcHnEspk+I8MIDTOAXbPY2eAF8IwtA3+cqWNg
mDTV9gETG6x5QY677AAZA5PXkr6tSLHiuHT2/wgMYGWK9kcO8D1qSRiBMTTuHv2vehfXnBzvjdeS
ZCvqSQurobsbXfxxQM4oRiaIpv+0ZP64rn87AqXH7az2bqzrRUY9XrBqGK3vr8GQ2dX46n8aVxTn
b60v2NLab2yry6+ycFwgVXQ3n24H2Cgv7alE6tQ0hbl0NWaAY/Yfdp/8LweBrOgy+4/TSGET/n1h
X97nVFKUjzRfKfYjLPdvaHBG38QJDHx5wBBRQ9DCoqiWh0qH1g9ULXU3quA/uI8cwJP8F0UQ0b2T
zbFHrZw/bL0/vcNOnf6XrSfovXutqF901M5t9XQgsdYukxkstkl0dZowsz2cggIG/56mBxUcKd3+
YjmRTbQYAdAtoL7EGu2MWxMWKt/1f7+9X8fTbxvxrw9Q/02o+nmIclu8eHvFe6CuYIl/Z5TQmNlS
o21jALZRy3EqYLoMy71wrnN5oMWNbmcneOe0/1S+FKmUTQ4YOVFD0xJrdeTWbL0j46Y+xWwEovG8
+Tcs1ICjwBdg1BJp9Do7+aqrHJsEfwUfMhjlrWnp05awFm/R4/oQvT982n+5wPi0moZKVdQkzfjt
y0jvb6Xdlk9pbszh2iKb07sJUHhmalPUljbunRJlAaKoIipoO09n2ZFOuOkxGaORry2ydbV+Hn0J
GPTTBBwlbEe0AhgOmzTLe8C2cEvdBuJa1iFKeWbnHggLtqYYxd067ziuyJ6z7Ez12bXp6Xu89v6g
kJX+fcX9vw/5q7j5y4rTDCn9XFs+ZBd6gzDFJ5pthJRp2DvxeHEjY/wMtgH1vLfCtWRnBIw9/rDs
/+1NKKqOGFgXRd0wft1If3kThVQYl+dX/OBL3AOQbfswNLCt4vR4M9qmKZkivO8rZBauB6fOkOi/
v2nlX248RTXkniTj+KD/7wL6y+uLl0yqtjKv/4TwtTEDjDdI5BljztXXp/pwu5HggW7O1s9EB0uV
x1CPyKoPyRawriDuYzm5H4hZt9JuCOdXwROXbTPRE3JtLSiL0PTSvdn84V2L6r8Unn97279d1OZZ
Er7IxrFAj/FoIzVs+p2+R5zAvTEOXsiJNx/YJQoqW/wcYbe7H7S4bf95+Hzslk923t1PQC3qUB5+
veHo5X0ON/jAotUjoxv6Ed6Buqu6d6dDRhsQ6ZeHoBzY/5CGDfPU3D4A8oev1X2VLe6do0mwdRAW
c8WeI8l9z9Ruxgml6g4bjwwDH3dUk9nrLYTkfdvCjjMImt9O05kwFhlmos6n8lWDzN4/4y9pVPng
QngIB8ww3eWL7aY+IUF0u6ay7jqkMiZJmya4XYHZacPnydxkHIW3CZ1oObp7EnMv5P0dp5bUZ0BK
a751Vco6wasDQtxNGPRy+N9rSRS7W+S3Q/Jv38pv1crdoPAVc/kzp38hdelGjJE4eE/SGFpZP+f2
hkViZUyFjykBfbROaObW2fAyRcDG6Kmc4+VBaQPzdSGNQccixFRl8PHT5dNLF2eIBta5dTDhL60J
I51T3WlQICcoR2V9/tmO7ijxitAcpgPQtfMO3nUGm3+KaQmExKdpPQ5YqN75CcJdrHRhJG/PY11L
wzp16TMBGI3MegleB/QfmC/3WRMZMwmUWplmMYPpZleZTXLyWOfI33XJscgsgwui2U65SL2Fe0Br
oyYCWfuUfcjJcOS7ru5h93rufz/vX+YIvz9urdeTepKp9RD5/1ZSG215V8/59zOHv+Jd8IthRotR
qe9jEvwm8JeIcJyO/uTZ8K9H1l9f9re9d358sqIteFnJB0u7E+eXzAgG+FGTUYw35hrrKtyP7PEf
jspfTir/9XF/W12aUsvyNuN1F6tE97BcxdToQcBeuvjYq03J0hnOfkx36xAcUJPN1D0PySYFDGU2
Xyj2AwmWkbgdva3J5OfQ7fDJhOvqMnwHOccZFAK2tgU1z/rCIgulQ41QEZLP7DzrkYW6hU34wNQI
QzT2EhGTdVRHeojhKtgjqAv6G6izFK7poLMXwpt+OzgWfzj65H/uMcnsmZqq87chq3p3df/lwFYL
/VUL2vM9FzmsoOx9POnqVHrAxtCr2ZX5Et4FgDXcr2SzGrF6AWX/Ti6f2ICswEF06b/h9L98cgja
s1NKWG14Z3BZ9OJvVKy2AbNJ9a5nF1yLmQcwhwTL+fWHxftrcf7925RMkT7Q6GGJQXv6W0GVXx5N
pd+0dp4u3l4TQ4cL4H8leEz4P/SHngyfslqKWEEu06TA2YDTYZ8NpZDAgL7YB1vyc9JhzMHPTx6W
IcUDw/jg6WvRdSpFqcdQ0gCG0V0JQ4QJCUvtEtJ58N9bkHf6jyOPj6GKgCCiauqK9ptpUu+s6lJZ
qe0cZpgHidrwAdYnX8/JRisB1vY52PolUbFVeBu943ZihqWr+MRIw83r9ZuwGHVBsjgU9BNYO0jC
xagYIpijpxwao47BH8iBTpMnsL7D7/I6V+Dy15DpMZMIAXD9p331oSrNbgEu/IFBOIWZfN0HlnFa
dHMfvjDCKM5VQnJzwo778FhIq8dCWekwkictrd6uDS+B5GhRhprsPO0tW9w/CiKYepHNJQImSUD5
uLe/zSsfp8x9kZh/ujl6//SBkUWWgiIZJhCBZHa12l9WdfZR1LQnat85ZEPJpwShthjeYhW6gEP9
mWwybGLv3Abo1xzjbuPWMwXPnmm7nvt1EhMxGt6THxoBDiR+72YjxzN6U4DyAnkZSfBEk6QulMWv
pXubRPEpBFaJNwutn1v0HaAFpMgNlsLV1+5j0OO1qEVl+JKsWkg48pWPV+MMe3V7h5eTmr708ltH
PslsPXYhw/ZtNM+s6SMJzPUY/Qtu2rVuUZt/JtKffGR+PYy/bx1Z1CW1OwU0TKd+f1hbobk/vtui
N5cq+zbDcGi/pTh4jJm9nFFMMO5FREzW6h3EgmMLNm7TaX6rY97nnIPMLFbBq+eaSxURJc8S947C
K4ShiAdPNTQWzHUez+hx98ldylS7R4dD845RnuwiR25hEm+tYiSgJIMXILGubozr3Cb1pbExwAxX
h1Q55FtDmsCs7eagQHpbb3VT3f3La2R0+mnE2WXC/OGjM9K0asXCf+A5ekmoV1QVHfDsYvRbzGSz
4CosPm0ApfyClWQvulA50chz3n0xivU4oDDNvXtILvl2Xc5haCH3Z8T12yoJ0vbP/jZW57gfQWgw
4nLYm6UUUIcXHCPNeeRBg5xJcwwzIfTmKeFMYCn0KcMS1StDDYs/18KOV4Mja3iXjy/4Z6b0Bip8
lwlqUfQVw7/reEwmwgPTRu/JBATyKnz315DJmwrVifDckhFD7jSExFGsqMnr6Qq5K4FIM+sFcjGs
5ucNGXaJ2LDGXXZMvCsxG5d+cw4A8BUlaOV5a46bbz83vUdieNnXLuZFQ97Ck3MNS83iAV/jDw2S
rOv/3JYieJjMxsRISMIU7u/bUpBL4ykI1w4/RLNhfR2vtsPZd/m1wDgQ5b/szRBLBEtHGMTXY8nB
GTiBGUqccGTROyF/wlMUwzy8FJhKHo/8l8jBMmUeHAtcK1/7wlZDUjsF/1oP2jE1GURMfGsEC2k3
oUCG5HUvNltFmgsT93h8WShuHVLvTlrpnB4/twTQn2u3S3fpbZDRJKRFvHZJwuj7YS9uh7wL5H06
H/u+8FBV7ImwBA7r4gSl0qWE+Hr8RHKbzljIyDqXUDU2w9eYULXg3p03g5J0yBUF5C9TYdxpuqAO
1To+AJowR774xw5a7ZIHVvwLFrFwZfDJrBwBsTEeEPzi9urygioG88Q3wvy8OMhjmUR3LokJOa7u
gKx7xj04RGL0v2j7PZ9WtAKuqsibDqYmP4SJK+HANs4BpPGtTByH8URIoi6jeQUguNnU9kZcrYZn
Fm0yQ9uG8YH1HL4wxHEeh3SZW4knx5tNq/gvFmW0+noRZpK4YYG3Sf2o80wdB6fbD/lXuGeagTl9
9RcIlKMvLubnYfe5eBdjCDdfGItYBuEq2UILNLDOzpGg2Tz3mkOVPNdupXRRymR+4Msg8e//e35X
y9tUQM+oQHBhQV+WQGbPreHW1+OjvB6fCDEmzRqwmreDH8Mv3/Oom64zXOdBYcxhfZ8OsTFF2ZmC
EjAAVw8k3e5ChC20FiesH8Bhj6tkKCxphSyWwQnNUmodzW4Bjc9eANOAsJHx+D0aj3NvvMiRpBMW
9NpPYS2AMJ/xUm1hNrXUdGbYuZtqtc16Gy+6b2RM4Hl/wACNvzDD9tz18yTaA/cXOu0xEhxgfx4V
2LlX9qJb4gvWZT85TzZ72HoiLxWoT2tmlF6IUK9HhaiQu42xaQMlE26whVf2keEEVPwEa+WH19kX
rxAohSJill7QCetZzN9Dr7KlDVQ95NjcZilbAMKIaZVuSvPU5dzqfHzJVhbZerivvFk934bkfEo/
r7lJHdDPnjZmjhlZzEqC7EubRxhlb1pgYgQf5NQuogDzaI4ZeP8Ak2Syq+/+E98utvmI4T2rudsH
bNWhfEgSJqARRTlwuejgJdomvNQcrmFI3h0sGmuGyoVv3P8u+Q+1jb83trr8yvnnjTQIuy0fpp4V
Wz8vFLHWdv0z6UExlS3r0Ngjl+gqcobQFHeCII3069LBJkIZ1ReXgbRNWvUyZyBpveJ42d3ma0ax
S5TNzFlkWyT7KvtYfkiCmCL4KX5/9qiIGNWnWBDavqt4uysh4i4sDm9NXeQuieiDS7VcqhRT8UFx
TN1j1I5hjLPlkc5+JpPuVKLjSNDlXu0NAjw+KDLnGS1DbnWWwR9mO0k38IE/vvRV1//RuiTHyVaP
gdV/KGzZNz6I2Nea8AzKeT6WIzwT9yX1b+jhCBBQs7VE9XWA/KXzSh1+LdCHt87jzKahgJuEYhG8
1gUlWtzgzsPo04kx9acdG3YGHtZwP+zuYMCkWW05LCgVShwDRgLuNpvMHhbkHsIZtsIrNOobjB5y
FfMxzFneYQPJw5lQOcmb0bJYvP4vYWfWpCiW9vHv8t4TwSpwyw6CuG83hmamuIuoCH7693dqJiaq
sis6p2O6qys6Szyc85xn+S+0RXwGv+niNk/9xn/GvXTxMJx+aMWYUeqOg5pDeAzRwQb5KMwYVQML
td3oCpUAsRocJklU+mPFCXK2qUO/dEnDZDwmg1nCw6DJdMkB/bqMOB6qs4TH4rRlCrg8WK7CLB/H
K0/MieIcNbilE5dR3/LiYfyagAmHdq36aNhugsbjJRhRDm+Y7T/lO4pvv/Lii7chZLWDbJ7H/E6o
vZ3+8MoZKEevzA6ywIQL4aKwDZMpyDaPz2qUS5aTm6qzefSXNEGH8ybomg9CsY+8/BJJc+f0Yc7e
G8EBAraOhIDzNjG2i+lW4/DEwIbzu9+x4tgIo5YKKB2uotHdBLWHIUKbPelFiFrRCpdZx925/Ilj
zcNVGDmrYkNU4rCJYXbBNdrhEp4j8CSGPyYf33FbQmdep+JDqPLREYKOL0Qf4LNj8KoIxA7EYpRk
8KQVHMFNp3Fy0jdIWR3Hexc+bTFic1OEHYvnhXuQ31C6g4eBBIL3PPAqafASV2EGPLwvMN5kuh13
WGSod3N8RFfSfnn+zIFzMzbSAAouUrXH7gZxLtxSOBEFJy5uUMMAbo4jnECLI2eVPW1nxioZyCqI
UVTdldwQp4+7B6S9t+sCuvIPvbBvu+Gwif6TVjyH6jSHakqGYZQJFSLmJmzsx4bm2keb9ynaE3Ag
syZphuEXM2VPAvvPu494jEpxedcHnppMWHFCXPs8SDg3N00PeiBNwFlgt7RYr7E7OuejVyQr7gjr
Yp++3Zmbm1ZV1O84C+QIMz0C+0FRJDwOttT9loNId2FhspEs8PyJZpyN9AOWi1t8YSgYziAp1E6/
0/+YzUiMz956P69c5FbA1OCph6ve00N9cr22uqMa7WL8tOkdYRpbh8mlxx+J1o7MgEsc8tCmOREa
gxQuB7cAFlgfctwHU0wC7aJUACcI0AZR9ml4N6gTm+V5uNRkr4VkkW04wOIvNNaTvZi5ipleMxMu
jCKUcfBihHHQ54FISdLka7AjycORrprPlVgTAjmgRJBRIrthSjfNxmJxA0zKPV4MEpyngHCjb5fE
wD3R8fDxDLWIUwthJ+FsxldUaWgu+IQi8oBY7A99wUwVWkz2HokEpe7HwweABYIPZykec2V689WE
Qm0Tj+VrgEDFCFz/8MSRu7rEuOVlvOTD4vi1YLM4PUy32DPxe7MSezVD5fZLmjKPeO/8oBkTXu6k
HChqiOi9ZEqRCSXOTYvACn8epuE0j8nlenPoJ08Mbtd427o0Jfn7heCTQ5KcMBTDNvc4qPr52Hw4
OfjqdHMfENPE+WbqCh//5SJrLbtlvAT5k43zpcHxx0h5vFzGF8EvJX2+kljqLcdZnML67u8lXwk0
/jP4Ew5P+iSLe8UE5MZ9c03ic1svMCcoeihYS8HU6D9ne49z/4lJYLudIwQsDnNuRJCWycInm8LG
tvU1pf8Nzj+GOuNcB3DbroP7F3wbDJyaMUFKCDsus32XLhlqkeJGf+dw56s7FfVqgGSYJ+xmEHGT
HExUsVKyaDe2rkho4COS6vfHRhcKDu9r/Oumupmp2iCzaftA1Sf6qM8uk6hEveE+7HjnF+OMDy42
dmnhYvWyzEQqPm0xYDBEQklkI4GQXaV2NgochvjXxtebEO9iSMViRg1AQFoqAjtMq5Ork/Dbj2Gm
UQTPMetVEyh9NhVEGWyugyHSj90vdXyVwtWYk4JIrruK+srAdj/KqDMGEOZkCG/xk+QweXwIhp24
QUbl7PTl0Yeav5PUCcZHVmY2Lv67d1UumTdJdoMIPl98CKHi6vfDwhkDJHKuvWVAQNx5wif14/YR
vuhpz3eoWDLm6rPRDp64D2Om78fsnDUEMhSyEFCiNBYLc54MPx7wQpx9BvYKz5mVe356+5ffgJhB
TWK2ylN4MuEXwknainYmk7jr1/i8VOF+jFmiPWnFfWFknFzeKa+Y9ITff5B6nZVAcsXtjmQgN6PV
j28HPxZjC0gw8QGAQzPc00VzUkRjFh9DaXjEwq5PEAt1J+bZqcVkcjsIaARXKr/uyRsOzcodjo/T
Kt403nkIKhLKMIIOkJzxd43y5W29JHeBQEJWUG2+tF6IdR8m0OJD1J2X9tVParSEyp7yegaG3n1g
u2rFw/F4EwQ0mJGMYXtyKhDYID6FR5dXGpLfXdaLNB2Sv3Bh8iZIPWK0D47Epas7RkGxYNFeqN45
zYYsNtjoEy66wGqdIOA005awPdsfjs/J0NHxd327+3E4++IjoGgTnQEYtlwsCEw+3fM9frsOGw4S
zju6QzuW4fQb2FJzz/G2HivXKMOvcsNO/YIzh5V12w+xSkgPmEaUjlsPfL/fDIfygryWzNAhxVzb
CY5VZL90OvssMZ+pMnoIn4XXny1QZXbUJ/8hM1Jv5j93nuX0egaaAe7p7ehBT2Zsqj6dPrpuAp7B
RmAPVn3IR111wWQcYE+L0yv+0njS9XaR/3CGGnx+jiNYjiPeBs/02Pf54CHx0glpjkcfSIvxiTag
m8va9a/CxO84mpy9nraVBkayctb3vZcAQps8suMIho5E3eWcgypRIwJaFRYXZ59jEDjZRc9UwdVq
Jn056QIWRP3GJfN6W2DQmZ5RD/G0pKes14vLmlfJ/BV5EqaI21nbBjThLJs+nEsnhraOs9Ve7hbW
VMOvKUXDwSdSRDIOyLEoxtrPHc1Q6OfHCVNb5OB4oK8bmB2c5ToiLlbM0z1q/NMMBMth84T2xVuO
jwnMY3cPu8c54LLGEV4thpIfcvYdqod7kM50r392rf6eRUpnpzXvA+b/kIokIf8bQBG4573ee/v0
3oDpUUzv6vvUPnnYbqZ47yXWTMmSjuqBWj31+GE8MXcY4AxfqEZ4igsbI9bSM0IZwX1NobzKyC6t
ylnSj9Ld19uXfbSJxwfRXcFcDxn12ZOJF9TkQ7fDhQG3EH4YCS7B9+CtFnElFI4JlYQKcrEv4DoA
QKkXKLNIZkDL+2NigTTkrFOQfHHTtv1Z2J6ITky7rw9PeQYf2t156MGlze/ex/EFmBeX509U5/wn
/rKQ+PzLipwOLD/4SFpmWB15J0cbgIyfv/rv1gNUzJzvQB7/bOd7KVKKhXIc/Ac2ZDXJ+OrWmyL5
VbgQ9ghxTboaqxI6ZmtV7kITlL6Mq79DahSmeDEtfYUpfD3CQhhnY0RroTKffRaz9smEoAp5LxC7
ckxv77B3D6eIJt75mL6ge3VkJy3G9qCxe3cPhbf70xUERDiHwK7l/gPdlEs4u5AR3qPqDINqRgxQ
HVnx9EJ8mo6dJDIpRAIxaYWsFO/BckgpLKTmHdWAGsvxs+UY1j7p3bUmL5Pb0Vphjo/Oe+OdsOyr
hue+sgb2A14M5CJ1Jpv7sj6WOTafOj0mwNAqcmfO+UNSIozwGtutZLe6+o878sPuGtcoDUDEw632
CWzfpTprAWC5pXuzHGS0BbKJgZT7vgRabOMbKFwP6CHS4Wfs6QKLMdxXzq/DkchbzZeLIdVE9tZP
hts8FxY5YNJ1Zp9yICkxSFPakPfRM58gkm5/0dgWrm41Joz3Lp5kooGCVFKGu+rglxLXoPk6DPDE
0Mgk0canewJai54pyEtmopG6EV7BSDrNIvMQIrv5eC12ZEk3PYJFdmkAdt2wMB0hrYh/IT9t+VMa
cyjWkeW69AODa4RTxxa1NSm2YwKO5ZAj/3JHe0bYNOKg9OuxygF+tN2IswG3oqtmXSpny39G9ITv
3aaO39eA5FUNzhZcSdcywiMylSi78hCuUiRPemwq2Hw6LogdI4Pn6Mq6g5bRNYEF5lr4uKOM46EL
NbWjKeqRVdQp3aNFoQWHH4KT6bVo6SHUy+opPgryygI9HY8GYIaaWxeKCTm0tkCZnx4VXbwm7STw
OAJsPAHz4EYl9JlhVb9cZYRAwCcjBEQC33UswVFAYI8+bzhaDbH70mpfyGzBZKrQHBXme3CaaOHR
MwNw59Y2f04FeuE5FuZoYhEvO79YFyZdyHcgVdH5GFUoAoqSt0UK7ByhpUzfXu91m6dzIH9079vW
bc+Msw4F5URAfgRPosU2L56e5hA7QOMRkugCvdyT5vINQHV793dkio+C2ypsC23Mgumi3mkPUu3f
MBRyDd2HtEG2yvcPqKvVLV/6Kgb1yNJPJHxDq4HeBcTrbbGm6maZAC7eiNJU8nSnKGmB9EWAQI95
u9kOqJF3Eo/9ea2DSkc+4g23GnGkzRYqXqkFWom5pR/Z/SrEqm/AZIONOLCGo1EbC+imL3yFDmFR
B4cvzPko/Q5fe08WBL6EI3hCuFvvjlx4QyP31l8hY3THKjzBiwqHvy2UMYB7svCSvc+sisp7MGJz
0QQ+Y9xUfm1Jngu0p4UeYkyiLkxdCGvohTocF3iXjY5HCmQSOpeHEJutG1vwPUInheYJqbjc04ef
FdRW9PQY7p8C45GUBoJ6LG1kp3hJ02QUjb/bCXfTDkZ3cogcHu28zyLgmA+4MWinPpPuAYH8m0I+
v0uFcpcTsQ/QYs+mtAfmQt1FO/gVMHmnRd2axg9YYOLD+YPxyBQD2goMpc5RniQ9i6t5CqWO/eWm
LhXzaHSZbCsckuT5hTGRp1TOc453EOA4CVxLn69IF21mJGu8SrH4hEOx5mh7wOXX8Dsoh88eZ9q7
z7hPwy2Kwxy2KVXNrp91p1r8aSymn+gGZadHWDb0Qy2gSAL6Zo6xTENelDn8jBCik3zQF96iyyh5
h8kn1mk53eoHam2EEPJpD/UGeyRa0QZS46CutzI+Tb3H2gpG0crF9Pbku710RsqHNrgRnmMx1Dm7
7V6gNhV8zoz1xacVvRSGV76voQ6gmYEpu6CWwZFgeU6yQw16cJhPYKZ3RIpPdyI+AxiJ0xPLysbZ
rthwTySWmOGQDtf+gEE1wa/Iwbu6GZHvOKQis9z50+3iGNtlKWwnPx2cnHT+tp0HJSUvA4t2okVs
dZqQ0AycV8ebPmn+I77RoX+em1S9orBH73NCcsMIClkmUSzRgaPWoMOzC+DWYS/kP/fJq3G17li0
g/PW3/Vrb7WkrVR5n/S/+crsCqL+QGaJI7OOtkgkk/17/G2AxjHvsvVgZAU1sYC9kMGGkuCAO+5o
PxKGt9MbcvheN9otV9g9q/wUG0Z4dnEVcxXS9OHCwhC4r6KXMb4q/mDbgkT3j6MBH/FyIn0zGth9
sFloKpiOJtG6dV6zZNQjg6UPLwcYbK3IjUtnkdZCtuDiPM7sUdi05GHkrFTBZKC7dZq88mecJFts
wrT+J31tJ+Gt42aKkxnYDojaURckGSdsCVJegHhvbh7MhTbpfC4gJyhp4RIc41rHAuGppU7plouZ
B2Us8ofTHaKLKRdPx21qX2Xf9hhmFFPCXZVm5ViFyISsTFYTiU0SEXJr4CYuhEaLLCbaPlB65UJE
CyosNhzX+JcTlOJlUwuuAPdq6xQ5S7wtvGc12hbBk+EELP+DP4BzGJ5t7631CILkZ8oPmA1VjPv+
HDwzDuwYTOgVExudX2j136b01sHWV/fOS548+OJsuuWGjShqfxCsYPedGU00YVd9DGRwwqJB1v0B
cNH5C17xj0f4Bj5q8H3qrF48AuZ6c+GY1tli4Vyq3J5+QPVLYjkbj4/R1URpSjwcue6ZtlntpBCP
qGFwigfLt3dmeLuRiCnusY9oJHO3Oe+2YJMSCEblkkkQfLSSIdMR63Pizf/9q9OX9tfvYSq2bCmq
bAMh+XOy2pqn1auoGnmSTV8+He8xfSBEa1ZJQEM//qIAdqyUWeRXMmOGQau6Cq3ZwY2uqNsV2Lj/
hCv6G6pLBYT6vwf6trCn+/t9UfRWnnSzTZ2P33QigEKFrJqbkDe2DKSYiE0//30dDAHs+MeWMg0Y
IbKtW6rxDc5U1ZJ8frwUeULCLjrmy194jos3jmu6ptRsvD7Ur5wvbnMfLbnVyAyp90Xz8u2Mh34I
jWbbdpn0A/P3itlU73HpCSUC9wdyiC4e5R+PaqmQesCpGLLybRheWavdtW54ZR6ZGmSL25uOE626
nLaQaIWw+8CVDWlQ+TN/dvdSLVkkQBCdXYJrKEBB1LB9zBrdweDfF1ETfKJ/ebLvWKrH8WzjBsa7
YxO5JWZtpujr3dcs5t1VfcQ72T9kpggVrlcfuAJOcKQFaQ2SDTPBHx7mnwA1goRtAx23FTA92jdg
107e78q3tBJvlOyNznDwEn27huaT7Q6PJ2ZCTF8Icj3uf64IF2P6mDxl84m5Y4Q0q4vU8A+Ry/jL
CmmmIquWYfJPnKb+PG7X6gKkveahbj5JKgnA0z0iNGAtT2FFQylUkNS8I+LbMDUr53Vw3QITtTGO
EJAhCmiGFFpBoawikY2esyR47zaYTmYzn+/hNb1SqRDWr/QrULZVV1RPj68V0LlIg3TJ/Kn3w8FR
/xJANNOyNYW/4HT8QlT9FosP5e38xEhQnuzpbzN62uxIru9JAyrhv3OsO/2N9yUquIVeod6JQ81v
u3gGCE1MAyz0j8Z8f0GL/PFI4iX89kjXujzfb3seCejP4DGTercJNZdHvgV0bV/HOsNYmspBp3tD
16mIQMri9GH8BCb767v+bWW+Ycku2q6u7ZLHeAR5W0SP7gVvb1p3q66LDsRD+wGP9bdQrkGyM3Vb
kW3VUL5t+GZX7Kv7XZUnc5winiFdTlorinMbXph+gpoCihxJs9ukoSXH9r+hlLQHljGVSVAxV1MI
9Ug4dZvJw4IrFKjqhMThNmtXXfMH28BfZ+9boNA1Ebx0W2XffKc8HKricVQr6w3bwADHQlaZP7Pz
gFtzOHQ+Qr/ol84NA9mHS9rWGVLw/xAc/hJDdV03DEtXNKL9d2LJ4XJta6nTvCfzZX51NySp6EMz
ctnwb43z0Ucsy68dWs4hzZSKMZtTeAXWySCIfiKvqn/ZJ78/y/fFsMxKud9snoXE7eYwakJqAXFh
OJIOoBLx8RV4HPRm44JL94eF+OnDxVn67azcrrXcng/v92TqZUuOBuXxhtb6NXRQ5gxnjk8yS4uR
YsNN3jDkaBj88ATiQv++F357Ffa302oe68fB0No31EJjJCdNQLHOLdbQOLTiBxpnHzbYCkzYF4b/
IcDkb58GBPArCjDMmxEZoFbDcweVeOffH+2vpJTfH+3bCT4rhS1ddR5NGSk5DmKBmXPdMpwZfujO
aWpneq47Hx8iPxCDPBw4/DPUiZiRIKOKXuXUmWitgnvl9h0xO01v0S78YQH/lg3/sX++3Sm788Mo
LnueckqvFns5usd7Rs7vLvLVICJCP6FnfgyqsMIXQ5Q33B0U+pL3w/X/141s8D/N0GTuOO1bLvk0
rGvn0hjtpAI262UMJBQE85h/hOFi8fKeqJdvB58/UYd+/NhvGeP5bP/3Y7uB2LsEO4FniWyG6umO
dEcgxu7o69PG+ff9ofy6rr/vXRDwAK+BkANO/JaKra7v66uuIJrs0kZI/dzWNnNckyy/YerXQYuT
gXdSdDCbaxAPqDD5zFENoUf3qOLSGKK8iaktv5aTCpVZmitbY/6g0vevKKYy0YW7gueUsEN20ZAE
i+xpOfx2wCJgpj5WGQ4Yb4GuUjFZqQFhlWCe6rjOD/mJcfA+uuQouyyUIbmOUM7P7wwZ7DNDthXl
W4QUNfrZRperorM4fyHV2IkPQkdpN2uf0P0dA5YPQg/0mnH7WT6FDFeJQ0QKBhSwUnmMH2vmsytH
QXMobFMN/YP5vl+M1XzWbN/ISO5cLaH765dhA7Tos0G5SY8AlmYoM8zQ+wMov4vuZNbzFqFDeWRm
9kBHUWWo3Vx1D/XuFjzz9+Q5Qoe7cc9B0Qn3YNQApYVkGDe6JfAsaVjT4EWpv5quKwzGJTrPPwVK
/S/pJAS5/73qX0yw3wJlcb4/9IOlt7QG5dAgDtiwa0lplRmOIbg64jQIngAjHiaO3hVcIXMJEMpf
yjDspwzYGuAYJSEBFxZH3gfnvArLZR1OtkD8PJnI/0OF+jfM7B+Mvm/HonhcO522ldvJFUfuBi1A
p6T7DmF0ZE2ulbOD/4WXZCc602ViSwJQZ9SwfARQcrMrxgCvARYpJq5B4Gax9Ub9mbgMQTTEdE6o
Cj4c5sbW4jC64uIAufLlHmmHAD9K1Fxa6vkzWEXv3t7tKM7Kzhg9P5A7/dAGjFurLUOP5oz/vN26
+oc6R+ojKLwfTqeq/vOdqeRDiqUokIqhHH+73FaVcr2citNrchdWl66Wo5ObC/kjRu0o5Jgj8R7l
ZBdb2IXfE+BWuANAwnJeMtAGJPsxwfk4jNsKgt6xh5Y+/NIlfqWifRkWSExU49v66ne6iO9vcRvg
T5BG5eTaHRmAGaVxlSr5tQtKpVm8czRaM2kkkeggaB7Kw9N8l5L3p+cRXLjuwfXsz3ZYzxVvRRWg
9dutlBejenJPtA96eznvqI2KYB/YCz2Dp7J5ureZDo8uaof2SB/sZ20IazMpY0ge8PU+3vSXcFT+
FK3y8QHXiRVYl0va8LEVReL4EXR6KrYAlz4VSLfuaul1CEcE/XGmNqkVtTO9ex/dusVQyfdYje5R
n35m9YPBZBmbMS4ssLfrPqSYDa7CcbEucRUwcjk5TgWUbL4aIFOM7dsFNSl98Ma4rE5Bm/sHYLZv
tH9RP4dec0seEUYgPVByPsSVCJ5mT3htnJEWx3QEW4+CJ1MT2TWDIuDY73s1UO8rUOknZBUrXCVl
uu9dwmf3vrliN1qzgbFi7HYwjDDzc+/cUyItpMXoOA3d3bCaNQMFrIkZlKk5R4eIMW2vhc9T4lXx
jqVeNbsLGXxkRCqMUhme79nzUEDyZr5KdiNYMGiqogmS6svO4BHbPS3CFK5LOt01ZqipDw+jzqKO
FAGBuWbHBA1upIGBAFiL2xcW6qiULfZkN4Mb9tj8Q/YxAI4Qxff0Revfu9HT5U365WwVgLvwW+jA
UpcOEw538rBMbZBod9QID+Mi2eNaqtFuv6NK+0iBw7kWZml4ZyGZXKcY34AxNXvSlKk9ndYiOmfW
GCl+1OB6Kpr8CgKtx1Bar6JOH/lWPGQ6iK/rCxmXkCGapq6e8F0RJKUWjd4oZmMTPMWUanj4wutC
6YPvCyc6iIAXgv/CCNZE+v/FUxewhzqe5D4AZdDS9a58H7aBd0a2C9xLYnkViQHCrwybSxQ/scoI
UR8NkT6lva665y9grrBmXyH2F8FphOI+e1tK8U50MaYe7HDMlfJLX/u1wHgvpEdo0hwwvOEL3jea
ZViWIK8qNlZaDIWMOQ4vnmdyEeNGy1dC/ZQdV6ZY9GKcJw2RfKbt1bASDzZXMzN6Bca8xpA3l0lg
px6R7qL3iOostp0hezaqNjoSN8ew2jwiadh0a9wuhGj1OUQWAGOdcoQxBrYAqHJ5bw+aLZjc/Cpe
/KrfdE8jsnyB/IhKjBtuqBTJ8PU6oRbsgrZ/D3belFndza88AM5+QCagRFCEudWF6vIQoW5eopLs
ulRuUIJrh98J1cDAIAEF37hF/Al161jzTfTuO9AEGTUyPS4jNS6EFkaQ6L17hLMlnQdkl3woI7Cz
VsE1PYXP6NY9hbdITxBID/ae4SKhSs3Oz7dBx0Es110wMZDGqDxi0huZMZZ+zpMG0wB9Og52sXxH
x8kuuHQ/AFyOzN6rf+mZscDGHz10v0I1VgMTC5t3n7G6e0rxysAN0+7LkR1bPYs2p8SA4hl9IjM3
PEyeM+ayUv8wuHmrwMrbnBWLbf+KmrZQELf6R7AXHTI+nIf7KKuHr7jOivwCdwzzgGA/OiXaQsdR
w8x1IP5VeO6/gkMPxVhgrYsnaIGgzmDkssWLifVZbXcDxT1MVUSMziOotB2uZyhI/ALwI6UgN/vI
RhbpGKQdVEjwKpCYkH7RnCGayChMv0OGCUsrt/JjvzPXA/QTlzJvmr00eGTYZqESvsqlCdbr+CDD
y2WEuQ9ApWbXlOOUtt1O8HCL2V5YFC2MT7V3+DokcL+Cxr9FL1SakFzHacNKb0hx4eUbsP+SO8PO
sZldx/IHrzJBUTxfcYc0CeFtzI27Hx+iS69aS4MTfDyrt1qz/p8aZm650b/5zdxOH2DXHXSWZRbf
BjSDmmwFse1BNdrJ0xWTe+yDnXZWIdj1nKneFXaAFh5mJyyFzXA/QoMrwNi134mYxbAH66kdVv5M
DjAk6dup1TtiRWZFVXiCMbiP0V70tPCCFzH7AZCqOZD6a7Rd4tXoxlTGXrbzE/4lp/VjesjUYZl1
+INwiuN1Xcn2DL/zCTluR5118/Zw3I0MlhyXBGVi0IZabvEt2+5lcEn2OSvLumF1Oim7OjBYY2iN
zn3Ei+eHqE07QYLNMNpnl1D7PM4U6B9A7gbaUklCZDdnJ5+9EavjJrnGjHd59Q9+v0b6/pGYCb4j
OXvp7hXYW9thE8pYjXMjeUamcKhAM8Tt4EUSf+WrG+4+PU2N5O2v2MY3rjXsY4Gz9mHEJvKIgPtR
J2Z26e37SsgIevDiGO8RyvH3npLrGdrAOUxgxnnGgjthJkd694kjL4rTXal32ezTy+Q6W0HDlJav
VKSWM2OBUGsuTcutkR1TvjVRrcgOMPWhEHpYFoYn1GuksJxgpxvpyNTsCRI1ouCnDVhltE5UYsVq
CCFt1IntYZtzBfbVbicS02+JX9XREbAzraT30M5WiE/KMxy0QELGr8DoAaPGXkvr61y2C2Zrag9X
TH143CKCusFG+IfCzPpLj/zPzO9bU+FQSrV1eu7wEU4QUnOFCAMOPohaIMRAmoJ66KzF0v3u446d
HGedsDNQPOzV007v2d2RbxRYiUDWmt35t1O/k5CscneF56HgmWAHNDa86QVvq3todzET8qRY38Ds
TbXRI9XmuGYsK/qcWv/dh4CVXvzTpGJLFDkuE9Rxx7zimEjje7Tya6jjdYijXHRJn+EztGkyoRYX
rsIyA86wCh9zI2/DCjmGJj7kuBIM9kjOpHf/kb3ix0TttpHZb5EcMLDsumd3/4mAYih3r10YT8AW
Lp4V6uQReJ7ERVab1KnPBHURX5ADMLRPHjGyAwHO1gFcyMDyDLDEN/8SHDLcw7oVyQfZCddz3bUD
WtIb1CrmJXb1zLJNIBOHdBeLh9/72DQ4cryKMQkOMdwjQ9whdmFhQ4J9dSDzEjZ7ZNWOqTViczr7
IZTPFaRhaVIgu972scvK0a3v7cZtqNueCZYZbehI7qPjSolLXY+Mu9rnguvbQwWPVHFNRGVKyTUD
LIvVkMwA2gCbg6MnnSR5IDnkAT6ZIMA0ULafK0y4+AmNGw8EA/kObAdsXx58xx1/TCfWhN+oZ8V3
EJsMvxKgNbipyWT2LXtC/HdkymH6tQ93m3fPnHTIGk0qfV4MWnKPGRfAnmQBE6+tFNVYOtVo/R8C
eC2YLlPN39bn3iW9xDAvaNGS8l7wFT9/VczkRyIVHdaJALBxvWXndIc0QEsyOsTZDARrmcJBLBAW
KEKB86yh+2oEpTeAbzMArExhUaK30Ue8HskiagyqHsSB8IWwu88Qwzf81eCoTFaRMbx0V9EF3auz
J4VuT0rQDfk0hqsx2LW0iJXkjNrW0f/6IEwltd+JWGoQnJfJI0TnMS6zW7CDGmDlV68c3IIrUv3s
3F4Z3DIzqcJLdJopPSlU03P+mnW4hakOEb8kUyBb2HvsXNJIif8OhCcDcQgmETIkkRGa3IkStaDs
WUHlr1KJNe+kwOuiKqrAijnNROY63SXXkdzlIr6zfORYPksCNmeVPoMyM2MN7406QlHD69DExcbQ
Y0GJ9eCuQhOjQzSCR+RguHYfEnCSwe6LvMt9AbxBYTE4e6fBvXv0jOSJOd95cESsugkZE+mB7Al5
RJOXbrlbhMn9Ve/evbj4nFTdB74OO0q012Yi9Mv0mH6lEr7Jz65sMDQ7RW7We5LCaMklu2Rc6JDJ
gBSG12xPbwMADj+CYS6DYvjmvuniTpBVpDUdqixhsXVnSYBJuke4+GquRiJNIZsjmDeQjs+pFMDY
8E6TljFX/0WYhfT9gguNwXPPFDSExbtn8Ik9hkbxLjtywoUIDWY7lL9ROdUD/AF6ZmqODuTa2B/i
Y4U/AfUDQdwHu+gW8ZGLAaa6TzohAhtpIl3NrglkoKTRSWbHe4LdYrodtumLbLZOHuAiwKSGjhaK
/SuL1xvYmQLg4YAcC6jZHtuIP+mC7HxJIl75dy4jFdmAW3oLjqMmNBNxYZnUAFKE1xI5wCNUkpIo
U/S0uJ3hmEvmgkRnRs0UlzQ8LVyYhIaR5V4mqyHJF1wW4JRzOyZ2x3qEIdPUyDu9MkPGzXt2VU+N
Tpka0gqIAREBcmPPXbKK+/GaqsEtVlCq3fMIdwJJ0UdSnFcrd489PbGJI5ewQnGODUKj8dytsDY5
9ClV0gaD9h/6Gto/4Q8qc03dRurS1hlZf+s6tg9rVdftnvlMvl8/p3iQ054vvVsZQEZSjpQGy6yB
q3KBqyca6Ss8QwTFUXJ/IfL7q8BhoTUXQdl16fgOgekelg/3MQJv93VcChh5/8TYG+DuMLjkgq+F
mZJHQfRVQpF0/JQeHT+ZgJYBR0RivB2wZj4K3uAZHtPSWTc9AKLugAbGCMh0kY+EZpQGSnAPD9WA
4VuMSkQKBMJtJGB2hwavZhBoLqgpALApOHr9i3FhIo1f0DaPHoax59Flian6D+v5z9XUZNG6lelb
m9p/JJ5+a+ztpVvZrF6VMkEl+oqNt2dgoAq1bdB6t59a9f8clvJZyJgZpmLqaCd868md5cdDl0sL
GUWwkrm6Rh5Gtt3xc2nMQh+ZNct7jc+LCiBusnZZHTja8Q8DW0URU4s/m9Y8hGlYCIaotLQt8ZC/
feFKl47v1W2lTKBSfZRAvdFrQKxB8ILHTODOXxzSm1NdveE1DALTmSuFbwL78wRtiZuHaOVALBzH
YoAOLsLCdA+aQApn9Z66PSxvHbBsa2QRAewDY2uGH+TyAhqF2Cjopujzc96lTeUJeT1v+ukJPEJy
KRg03ePe5BZEEYgmSIY8F30kNQSMKXkj5ejwo9YPE/m/ZIp/roboIf62GnqxkzrPktWg6YKL8Dxr
z7R2Yf280bp3IJTjeTWFX7LRNr8w+dgvxh9niL5iqpMY0+f40HqiWqto7j77cAJQb4oSkMrbn9Ja
9e9vzlaBPtnGPyENb02r3+3RFm9uvu/B/4/aSfw1Tsubu3CTyYjK8PPzh/2i/XOazgLZ/B8wBVMd
89t2kcvGvu9fiEdaS+0Df+DXdM/ddE0ORmhckxeiBkNJhb3jnC85+vudV3dfw3+ue9fR/u1dOwPz
5nVQ+dilysOVuZPRiFbZYsjj/yQJ9RcAinjWDuMw/mahnPfnyyzrx1HfWY0CvAIUD0yqjQBidaEt
Qk0YMk99UKMtxFCV0Kd6I4KXCQb2YYByq4J/j9OaKeZd3w+aqmjoFnLcgKl921p7+XExD49SnUyV
vAbcusxIqsbPYTAWYL4yX3K4UDBoQy8L8gA3xtz8EL7bAp27vA8RiNBbB3dOXB0QMjjoLkoX4H3e
H9Zgno/3CWPG4O5snmvJWaKMD9OsHgskkLJj57brJbkqIxScbKWmu+yU3cDGj9E9PelNKhuqGUH4
qkc6Ss5ZjT1nHDcwuQ8edeyxOxbXwOrlxC09ShH+zQ0aQLS0AH3Kd6fu07xl8iHYznsiNfAP4hmS
NKhYjYcS4BOFwZ+CQEcwNma/5NQCzpLQI+U1lH44Q6Md0lrtLO52iJS6DaPBRZ7dRVxn7S/aoA18
RG9GEzHbQc38jRcpr23//4Sdx5Kj2LaGn0gReDPFI29TZqKQMpUYIQMIEDz9/ag7qc5TUdU9OHGq
sxIJ2Huv9a/fzNEP9aRfwZsi/M6mR7SW46nW0yrJPMC9ROL7hHFnTTf1YepuC7i4nFd3fnBj3yHM
2uV8eF2jfEGS0fM0YWSiSdhgdOBPRVzWh1Notn2FNLwf7GBTL5P9iaLue1XjqTFZRS+bj6Qm2CpY
LxtO8+jtTRaw/t+Xp4/W58Uwqpc4BI5hB7Y9PO5se1GhHsXagvgye3SftLCYh9Vs2oyHsrthj/yu
tpGzunnDFF44m+fbtcZJOOdA4BbAQOcGbJoQgUfPC1bOwggniYjY2tS+Q8lmi2RIaDen3UfeXyH2
IXtCgP0iKv0Ddve3tO1/wwqdVL2ESPCPOdMf15yEdWR/eqqiqf9Yc/lzYEpC04gbE4aSBRcS1Thq
U7SwiH+Q1pYTwCPIBPBf65xBH9skpHckDHa3/xf1R/zfiY8sYCurCZqsKz3R6r8bQC1mZfI0VGHT
MKNRqV2aZkEQpPBF9Jr9HGIeAYQ3BPEDc2PV/2PFy/35/XPFM2mClycrhopz6X8vX3aDpJFiXdgw
HaAkjifQKeHksnSvy0dnx7GPc0b9cq/TGsbo8EF3AvJf7IUTqufcD00vihdxO0JxxfjX0t6BYdCI
N2QqF6vnPt4zONkUvHlgrewGSBwh4X9dXaWxSZXjbL6nnh68EjcljjZ8IySz3+eEZ6BYLeS33PIG
iOd9jf0OuJPk7huLHKt9eOhf9Vfq8HsK1JioUVDnoGQMTdM+rhM3udxUhto3v6SbPusk5cGni4aw
VDwxmwBrg2Mjoz029hPtEdrvxB24muK0F3ObOhcgTVRqIsV0TJ3obiMfjfiCtF+3lgNi7BRLPr/P
uuKrxKUH5sRgae01Qm1hs5GbfLDd25rtof2C/a15JjGp7w9k/xiHzDWZfaHiRGH8/vXsITX8l0YQ
4Egfco6rbNqdaFtbKirZLceCiABW8KpxFRq0f/CyMcbBINK6LyunndN/4zmg2+CVaWklPfVGCRa1
b363ISM6a1zyl8u1PzQ+ox2JXq2dBSx2urnK0omwSpZARj7sKfpVxuiH9tzAbod3icE6aI5yfuzL
XvNlfX8Xm+PVBtoLsiFeMo3Fj0kjdIQB9tBVIE1MpDtYaDjN04VYTWwMSqjHzICTBKwtDzft+jaT
zuJmMC8mdx03wJjfAxKKvKLbN4u4cIyF+MmJW7EOtDGl5GOs9nEs6mvWBwzx1X/FxRDzo16Qk1C6
0EEt2Cny7WsDeTu1sglTHuLuSzjsB3RaPQiQ4SVouMdmlgcv3e1Wf19AovqnCoeptcQ/ok41/mMB
GdeC9dZBq2azZGP7+Oq9hSdUnzZ2O6MDbNLdbMaYBr8eezabjJy7v1jAa68dFPS9Z+dsHXtodXsp
CXR5UiD8GZO4GYeiB3zfpzj2e1JPlO3NAUImZEiIH5Ml7iXuzV4OpjUxWHNcHOYJA/xegbrlrOkF
uNPTCrJBsNogSBnyRG/k6wicDNX2DiQrBBIOL0fUd8xRrGnPmtqsFiNGoYsgmO73KX+Ewg0Ag4F/
Zn9xPJBIbv2LgvOnBkPTBUmVVCpE0fxx/1otT++KUgub6BTvVSvdDGbXxTOov+TtG8n9G4jhuK/D
45cgu/HUZDo/fTAUW1Z815OSQ8g4nv7+TP+0I//+iX6Uj4ZUC2qewVbGRJtsdDgD5EbhT/GPvfdP
Xdzvl/lRa+lN1nRJyWX6SR8pPuLybfP1ss2/Ggaxp1P93ON13k5TwsVc1JQft1h4HwfXVmGPNxaI
yV7UNpti2y2JhdT9Afad5KgtyaKLrL/fRwz1/nBhg+uaJr+9f7z/PVwehtw8E4Fn+zahbjgdBBLR
wvsAts/+vkZzWYc4OmAZEA2x4EGUJa9IEYcZDIEY9Zw9ICZtUzoQrlHNMSOZ30UnZlsqh1fgq3k2
u7a+cLmHcgiLfTBqJ8aHNsQNcwMhKR0Xc/1s1K6MKIoR7kl32OGezuOUzbu1pFgV9GLDi3r9bgIk
fvWlkwSdicJ7U14i0NYzVrdE8bJwRY8EFfRQjQXX2ZKSUT7BHjBDuzsBpHgxvc8Pjw/l4ZpMLz8B
ZAO9s7SaksI4zk2+ONhKbL3XHQHiHaPV6KOd8sQrsKNVsuiUWYLpLGnMmP6uH4plIKll6g+eOnkj
SSaiUbRldIjPIJG9d+mQiQn/qcNIYGALhospBwm4t7Dgxi3yj2I9wJCV5LFJczGykJo5y4eRbhVA
fO9JpNslqmZqtFtvVk9STLIZELszM8h4nAwu+KLeYUQ7aeXlbD4MeY5OofiDi4Cq/TisiHB8rpPn
pOKoedoVlXmNkdZnfh/fajwgR7fILVk19+ngPdMfLp9KYS+6311C79aM+25fLSqX2X0Z7UpwH0BW
0cpw+YFTQCM/EsVetxnN9Ev+gmrtPiObqEqhc+A9PwloD+JgsDH99B00taeiukzpfn1pi7L5ITno
ruG5vENTcV7SSGk/43Qk9zGwOup3YLaeiYLzgGaT2NhIpyHGV9ouI9R1mh5IgAFmfoTFAU6YcFaW
yWeCBtLqGEFj0v2Nr3yI3g4HE5R5qOSZ1RFvg0jRo/ruFCs+YXHMN4mifdawuRYfMZA3uaJOFJKW
ziR524ADklsMEJ25bybfm/Yewqs2MNtOoYgJTryUcZ59DiMoK08Xlap0Jfimd2c70nSB+SFuulJq
bIYYWd+JE9rQewBCQXfRDkyqkJ0uI/77+EjWIEvi7+tZ+lN3aEiiAmu+/8f4QU66NnpVvfOHQDPf
2BPPw5bGOyOJW1rL8XhINJk9RNj8DwTq1wH6c/f6/ao/CuTiFeWvu3wTNrSj6HMxAOR0DP229/Hh
TbaRxf39e/6B6y0Lv1+xP/J/A1iqyhBBF35dsXLhkLl3YuvfjuzdQ5Mju/fJkp3ZcrztjQskZ/8p
o/VEDSW6w++/f5Rfypi/ffl+a//tozzFykwalY+yOwBrIQoJl3OaTyAB+MSoqf9+uX9+8x98WDON
r3lX8oQpYA4zjG1K9zDLQu/cWb4/PmFQDTqGRxzoN3aLf7+4+KdK4Pfb/uO0MLNX/MwqLt6bFmX4
tlHKuJs7Le0q+AdERMDSn44mFcYvrZ5hEjb03xv7bpXkqlXHblM41Xdj906Lil9+G37vIQSzkCf9
DD2P0YMVMlTkZV9+Wl3AAPEDdhwVqsVELMfzQ5sfx6/R0tu9vEMOsIQNjwd72AWRPoeXkJPDw5Rl
DSnmwUjJWDzReoPxMK7mX9JlzQ1t5pRWeg9HxWaBrzb4stQ2NRl8bXs8xarFIGuaI8DeMGr7MFat
1xPse03pddbAja4so5eAeRiZ4H5Ge//N6NSa4A9qLVwrd9zvb0rt/rcveoF/r+d1Rn3IwN8f4J8K
GhOMVtLYI+Cd/nh+ZSLdhehx7zY42FfcUchEAQS26zz9BwIq/gngMw1TNw0yNtiOfuhG5EGtlKp4
6zYN5EFxy+n5OHzSrE9u+Bhe/1Gn/elqoqASvqST6oF888cGVCVNounHQkKWpTFUnx+YujrCZ3yS
duRk/f0e/iEUR/7PxX7sPUZiPnQ94mJSa6fr6t5TDImgxWwFEWY6JgBBOnUK6mmVwmXaHoyrj87q
jRAmtZUV7rbFqRJGZIyW9EW79ON+uj37EINasQR4TJs4ntSlR5bx4L1u62l3dTnMBuERvhdM0r3+
Tyvc/u782MH+84V+7GBvNX+bXVZKmwbXTXhFhJtgG7g0d+rnAJPQBpc0p0DF07rax3WoMyZcD1q+
ESywm0fviQQQw5ldirCayD+KAlL9/vE+/YGPz02n91CR5yIE+KWq+G2XPRqPTjXf3HQquPsMVz8T
urr2ITKiz53qNVRW7PDGZ4xlCyj71Xpjoe+L+MXNlOk/j9k/lev/+TQ/tib1hVQ3ibhjhkBNmpw1
LA2oWGwCIX5lBhYajX26gRj993dP7N+t/3lUv92GH1O62KiTVLvf+9sg2dFtBJCq7OthtDZeVnNE
xP686PW/7n1/pPzloj/XcvVSxNe7yIkHCjOQmMRLbg6QgORTdYkNqSQ3aKYkiOD1OrrtRLKuyX3W
ZrWGLzYm03Lnmjj+/v1O/GmC8Psj+EnDFqVjJr4lXgjqrgFoe6gLVjfWgF4CcfsKa6pgCIRFmJye
Xga7D5jpcAyVufKcPEqHHHdyN+PC1mFsM2va5efk9Y+N4k+VASRxXUKUiX++YPzYA7OrXt67VhU3
sHySxD4+fIAybd7Aej8on2lnoUCYDd72k+QdQHVmUuN2+/fb9Euf9/PZ/f4ZfhSE8au8VeqDzxAl
toHZXqCXmD/AxCM5GKvMfxUIf3o/f7/cj41Yf3SN/Na5HJvIbViVViq57xgJfTcsoZBAndD87B3+
40v+4bBhIiloOkUhOQU/J6BRLovv6iiIBOYQPh4oyhQsYtdEviHaXe7cX//6mgxc/rQofr/mDwhi
UDyvais9pE1yn4sm6VzWay3XHkR8ELZVWXtdOpVXdeE8DVzDlYPEvYDflfoYkFRnGo8r1hHyZ4IJ
DbnMdIdksEgwsGC0tmSU9t4Jmp9vG7v6gFuACblzTYZlE9yCtLJjYNMR2UD50RVDTofuwmvUbumr
II6kbtoHMA8Kp/gaoLQ/XZdXjpsLSt/ykM1VhwhaEkOrAdwU3MhhK7W9plxYQJy6TY0PdcvIpm0o
oF87eLRE5oq/5paQkFz1oC9pzFWMe0akGUvOTdvRQMcEWBFYTHiNioMwveLAE0syiq++LNtvyREf
WLnWCMgYCt/B8u+QqbqgwmjuPkpNf7B6aecOkUJrx9HN6uDSGH62rhKbEfKVIJxbthq8PXxgxLzX
WLw+y9Z5CqO45jcucsWXk1F2xLfjNW0r2wR3XN8esNgGV0fYqpBWXNCGK55Tq6vqHLG1Y1L8/jRx
BwIzwg0RXxxlSlQFrYTBaKEg1XWR4zYUefkH4TZkybFu7Ty3X4nVHLrKqvEoJt1+woHMUJ+6zzEm
NYOkU4RnNPIHBA+lPQhk6BH0QG6xI3vCsDRmq2AHb/RFEPjbb/xbiFOXChoWye1hFpxvGbj1rLAO
hcBUV2zyAsolcxdcoiZdjvMQrLCjj/bLJLB4ovJ0hxmjMlfcmk9XdzUg46kl8t3JkIOPS2IED+vh
JMhuAiEO7jIRyEikh1USFPBLH+c3sD44yR673ZgMaTDHTR2NMy28mwHv3AtS8ThjDcPB3byUTUYu
QjVNcN0ZSJ553Hf5UGsmguyp2dpoF5n4mRvzW7K4NmM5G2cksiSOXo1SjDE7Ro6SL3W2icbiNY6h
CLcQNF5Hq8rCMgYoFnjxCC59OyppZHv+jtQuog74KNGthGSR75ahPgOJfNpVwwcMxJNG6rMyFAdO
MdjInafEk0bbPwERYgebzOOATNtldrcN3oOro0P2wHd7/h7Hlct6LR6zpvQe7UaY5I2bfV4ReQH4
gxgAeozyzEq/yrtz5RC/YSusjUoxuHfb0nBMXvMWny27hRtE9ARSjApXfnAxW8ZZo0JuC62/7LM4
TAslHRK90o3SsHzMBwz3QCQa06nB7AGD+v9DaBdBP6eW5MnwQeMyCD6iM+s/RryAdMLf3R4jRrT4
eP7y+lEtaIyDL+TuF2OphkeXA9DDHJ3ZF/lu2fhXBmlHG7TAnIzh/dNpbFR+vTILr6yYlkOeMcAl
PGMBwRwuxKFhnB4UTv2J0xaWqp5m92ydQoSK4TEMxr55iI55tcPfeU1kZj26QPnEZAfe2OWCBGFA
O4ZBAF8IMs7dViaFs8OlgcBbYHEcRD+FLxBwZ8m2ASOHnhF7yD3ImiWf7tPOXr/H71DCh6A3bU9X
cIKW9+0yssDSe3B+9EYSYP2/SabhT2QHMSRbnhU7F2K2emfH9fpAiMpa8Q8aeDAIjnffExNUHC2h
c3sXVwba/NaQVnGb9GNanFVDhHXG8D6YnU1vjRnn5RgYK3++XK4xqZ4dh4T7WgcKHAWhpK2u0FKB
LX4V3NbrR7wm0txEJ/MaH5hZQRp1l1j94lacjC3Af8w7MPgOsd/dI/YK+Wh6b0hlEJ1owU8Y7Rz0
OL272cvJMSLjpYMpc/DWYhDC2YwsKxZoSFOdKTMBferbpcqDCo6jSzSPl2VITJilcCOVOd6z8GwJ
ruj9aj1u2GMD1lRCDFTujBpUAb5p/6zqEaGnYYdlNvnEQW/gmWyWS1N0U4Ze9K4rrJBz/ir726Qh
2uJcFz5CogYur2We5YFz7o2zkRk9bP2B6iRGTZ6trkNYRsUeyu/ysczmekRaggqJK1TKK833Trv5
vPua36AigeAHgyPj+egxm5ClK+M6LBCEumxEkKOmii0QFkTqFRkkTv9iIuDRHFi14idHC/gmkj+E
Boz33v3B6pl5yNZX4K5WBizZrhkhtCs/TCuDjvDVD27QdFkdG7qdffI9uAljnoHfeR0WJ+na7A3c
rOMwx0YTk1/r+HEWEps9ty6dRJ5MOLZ4gIn7XB+KMe8Z7+GMyYtuOf3LrhZODMy75PFT33CTVF/s
hZpr1LJ3Bu4Oe+Rxjyt4b8XZWRn+7MobXNkrxocRGR62WvVrD0+YX87NzF4fPgaoTY9J4Ktwvq/K
DSbXwRN0Ih/A5x7scktB+9nv/IDv/M0+3ePtdZ/NkXH9QB0/guDbnt6nJ8GBJXB0FwANkwymIfok
jLPGC/hO3QWPq6/W/+g8DqYPTjjif1AUsU5xkS9G2H6oBbbSrhce3jwFM+KvJ72Zc24fUiN4TE3r
sTwr9h1lhFUj4IVawt0cJy0e7pqbITeZH93BGmvE4z0YSKtoZq+GzRoWgxM4+OqJ3JDGOrpfQxxG
nHS0etoNVoaLj0EwQV1M/UYh3B+r6k7LLMEVMbbEhKrPKnFUS1y1DNnQa32DI6xI4cBZcBLPr9N+
v8vgZrKuIDjDY9953m24zjcZ/G72sDTFgx+Hdez1eQ/Lb3is/KxhlyODr+5+ae4LjAbnNQbsPGu9
39ILyTk0J1gv0979JgSL5zaFHpgb66iwdlkotWA6eJQx/wonvKWtPZhBm157xIDXI35a7z1rSbNA
JwXvkeCHuYBS6RhcjmEYMvDGoJ79Fm/m3vEnnKdb/L1JPwjPuUZmGDlYVGADekvBboSQ6oPlhEmc
OPx1LTzfWC/vMU1ZydBNCMss4PFIfvqV0NMsWzet7WvkQfPhSETsbd+ec47SEx+/tZ0ddQ3Loj/0
iB9eG73MU6AswWnFxQMSl68LJdUqn10R+j8nC9NZsBtP8mVB1ju3diKyamJ78oJ2iBAv/CiHvZv2
Fx3hWQhevXvgYvHV30uswdUWE+6OrQ7RK6eEvq7K6V1xcmj30Ht8ZqAbKOFAtX3JZEfkwcxWAUrs
br7AbQtSeueeBt9Do2SmDevWanuPwa8v2UL+0h9puti7AvX1E1OS/nVJpV7z2rsvEt0ycsrhaIHV
nuDDw+vGPWmpt9Rmqzg0/rr3E1AGhFw+t2qFug49HfCBdYWtfcaxGvPoPpAPp+ZmuCBdhnUxgW2V
sOFqC94zL/fXcB7WMQEHyuYs2YfHCfvBgm+u+Nm4/vyQLULZ4TPj8jv40r8Gdw8fSp+bC7UW5g/j
PZjP+HD07vMUBGCARWZD8qd2PBxm12BGzb3mUyyTICJzjf1rdDw5RDVw4MnehFNxx8ss4Fxhwpx1
tZcVmQtcraIAU74KP9VsI/GTYBJ+ecSCSK3CNwwHu5+PDWmgC3ZlaIn2TlGtwerXnmHuiCCx19cF
bKtz3GOvpH7SZh/4hplzX0UWZvp86d6GF6dpGCAT9gzoJ5Z4HE5Qq/DW4lIGDTheSSl38z3qTyZK
ClxIPM4tCCSQQmmbZrNXiP8f2o1sftgNRiNM6h7BqBkCHsBHOfqHni15Xg84FKG44fK3QbTBDWHj
nuSngcXZhEhtAdFiS+pM/eLBCq6GC3bO+sGae03b/VChkeG2TifKZjw7H5ThbvTaj2BE/DLsSfH8
HPfOp+psl38ctG+cRQWu/stDnzqmJ5z0m3Pmndsp7Tyz/mPY54d008HGx0ccYzN8bAOqvz7F4Y4y
kqPtjABz57QLwx6xB9tY8k+UzYxkTroUKkENFg85N31pg18/foYPogmsW7+zGgHdD4gfRvuaX/SM
O97s4Tkflm8ONPK0EqrNQx8mlYNsuDBuHx+aD2MvCQ7iWrRayqmd7ACGOA9qsDU3xEZZBPd6Cfsg
Pm2l8HJ01ry7ljKkriZevQgP9Spx9TPnVwX17u48qDyQyKQJJ+EDbnGcOCT1kQDgZxCLZt5BMXgx
Zned1L582TnsjIRvTHiJWlvGzpF9rZT9fFgbPCNnxklKrVVNQAyNXx7WZPo41URx07stKzgbkxFo
4q3/slIVotK6NzOHX8EtAEDZyZAROZDtWeati+fwHSSLENF2v9ajJVVAqBGt1NPW2FBlZ718bZe9
e4rn9DUbM8c5byMrnQ7wHfALnDWnGCUeg4Qa/scNo7/IXV5uOKza+pIXm4TbCWEJHL8QlSd9BNUs
7I7Um/dHgP2IiqGmA82KU38icEq/7VxFLkgeyqjVeF8J42Sui6M7vg0J4Jjd1O4SfwPOzfeaP00W
D3xTeSD8664xx4cQyQKxDrxzkt/+UrtzB1EdE4YYe7Lh3Z9D7spkJ/gMmSLKX2UfXVgJeb8SGmp2
WoszQDvG041CjXbrmaE9obOPw0BOimnVPaCoJxVxi00+3U7kFcGDN3/51m2/d+RfIgT/9eLyOQ69
DEvxmRQ7h1m/iuDvYyxtbRUrIYdRG8+5S5GbuJV/Jqtit4tOvaI+WWI3hLooJa5x/RyxN4QUwzjb
yqsjOZKkZMGmMawlEnIKVHKHBNn61Dd4Wc7b2YVQEYtoGhwRlOGkz8g6bibUJWgIkG3tqPd2k4N8
tDwqT13v84i8S9R/vQ43QbYfIgHcEQeKDhBNoW4hUkKlw2F/vLBPr0Mm6qzSdVSRzhQcE2IXtP1y
WY8itzgTZ0DB3GFoMeSo5tbR+PQnSjuEBzRRKI0fG20/EFxg/JLiUbWMczfJAvBm8u5LyWmOM0Kd
KEktoEXKXq9eUgi6EUllC9ktLEmyitN1jRShcB7hPn0j+8lOnS1+JzfPsPaPcXxjWnk0wUzT5XN6
+1K8/GaPE3PzgnlQdCH23jjoDzy5nSnKUi1QZps3t3jODYYNHrgHPz7FTntYaI40rtGA3qyTiRbc
Gj4jPKj5gb7Ise+M7iyltqYlg62MaGiCBB7TzMAb/LuU7U61YmBsc/hEYJ257ZdJBzySS0ILRBxH
0bmpnpzDn6Vn582jy3I2meY0M7hI2RJHkpJAWQh11ua1AGQUrONoyvENEc0CBMgdv+buQGqCDgBo
fw0jtOzG1EpL4gP9pnJFhKbmlxI+dLc5Bg2swSeTOHoiHcaDvI0eXtLY0bh4fJA4MS9G2ouE6gYT
GGBnk2CTMLHN3KvJwTLgr/R4i0jeRTNHKkXkgaUX1hQJcrI2rO7Uk3VnLo78Is1hRrQsZhu1I7bU
iXrWjwtzrCvPLM3J5crRQ5fnzQhtGe1mE5wAsJ0PrnwWwmTnHKwL9lFYKaiIWd+v+dVK8xBaXGR9
EWeYYiPARG9RDtUVy4A2px/g9vKI1KEi5VN1gBJ8DR37ADloUFfFbA+4vhyT+ZNoSQaD9pPAGSKo
tgUIHde4LO999ukD0iVLjk/Tx2HBaQguiC/7TB2a6GNftCpkarspUaF3MkCkevKr0SDL6W1dMDd9
s8XQmPfxhyFr8+HnUNtq4BQ+T755GqRI4UezNbfgGhvMgcI6pL1W6a54HRl9WQBVNXcKcnxNkU6r
lNraEvk3/6tI4WAEFDaDrNwbydJwkeDCL/TXFMnannsKmQw1DtQiakXKinTEGTDFUGLg9p/tTC5O
H76E58PVkSX2QwJ8OFEg2vHDm7elsrvtwz7jENf9bIabBlEAEyh41AW5PdNO2PDOxID9/YBJH67A
5jlSRgWiimr2xtZn8JEgDRF0iwJK/Wz8inlxEwyARzdlNSOh5gFjdhetzel9xtmkirZGpQf7lQ+r
hNrsPs0hrmdOvuC0kj+7r5qgs6ubor1mdrx/OeAQAGtvEidIv4VqL83TekRfkx2hrhAvOHuTw8wp
HT36Hlk48ZyaTYfJ1zmJhyBu95mUhTJZGHEgQySKhs9VhRUXRzUp6rAD6VnQATPPFdYPcprbrc5O
s5dHuurzewos++1s/Vh0hJdRizcf0HSZGxmI1d+697jcZ+VSozHfNSel24BvSeoaOpZEFQUJeLAs
nx5cphzejOpA5MU8VQJxxHHlq46sJ/e8C4l2ySdMD6+nuLZj5SLTCp2OmDNffaXzc/wZ5g1WCiO6
xLSbHodvS9PcODoxrmmnFD11f8q0G+7pc+DEJGQdvcR/0tf6jyVYt3Rp9+8zW287COUKdGQko1pw
aK7uqVU2eCOJn0KLYuCJcQg1gsfhlr/9ZvkgamD+yt02GzF/jS6l5L0BCSj8PxuFyjNBQz0HUryO
GtXJwLtelvCwudVXs3/f60tzHQ3I1BhGWfiUnaJ0Hii9x4ZwyA0c7wEa2G+y2H+psLsc0wi6B8V1
uhQHk+sdz45i0VbLGH6Q6NVleMy2Cl0c5C4hBnJM7ORNKIbQwFpRL2qlWqUQ1jJJiUYQ3ZB4krdw
e9El8y3qZBlD0W7fVxYCR/ud+EedCcdCBDB5g3YeB94ggZCtIYRQYk6g1e1UXMdvlpFC39Wlmxp6
V204Alv2iwdIlu41SG8QDPlrFX+YP+jmXjuDrifWXm4sf8fqwO5qdXosz017eDzm9WNWAUg+SGnq
GDuARsgoNgbeFbpz1R6im7N7GqGgtE7xMj0VdZ0BbbpV3bZxlMfTi1uviXhc9z32fG4UMbEVhzmg
bn70a+Xzcdw2hWy1eKzUD1doXeBiEE+TAQSzBDz3U+aNK4nDLswo215uhO64hO4+1SYSfQhe2HtQ
5eh0JR5atTQCuWKngmjMVjJ7oTEx5s95J1iewIY3TyvfSIOcLg0NSBMA5T9IXWpd3cPZCFeWyKGF
LPrkwfbmPkVWqNOR3vFkTkPQxgtfaJd0hIzRM6451PyPoSkzDl0Iv6JvFWFZ035k7jXx5W+8mdVT
QfozrLQcVlmFDKxwFcHiJmeOMGq75R2x/tNRCXNIHLiUV07fU1W4abRt09l1V1/nt9J+YNWhfCXh
bfasHNI1QvY+LNMuhFi+4WivsvWxQh5eMHt5Wnf8ppiVbBjRxr2lPCBju3iNQXL05779NlcPN5s8
oMcBJ82FaQP+TJnMnlrhGxYhLI7t+5tfiUGPY7Jxf+X28fsd3kjHAMM1SOxgUME869wyJ2iIlfLJ
JhgUw+PkdhL8p1+n1gPvo+MQL50pMTXSQt8VmKec0n03whYONzitwj/JyVaqSZjzRGndIow/wTnh
lS5vAb0E2oWL+PTpGAZDPBBGmjDSN+3LTx2J7IXvV+xWGDoiZgCGN0Fmb9MGQE51e1ed2H7tINOy
sVabuxaiVWiSobaIgJ8Jcovr1fNoycTOJrbCq3FKPjToeT4gbePeZQoJJ2Ywd7QixFIoDVmtJQEk
lCr9OIv/gNyAM8TE7AVr9A3J3XRHkRTkh5yplzbkU3eIl4N4134oy8at3nbGl+dBjEvVMtcQFI6u
TPQGgu9DtNDPyeE+ivm4hD3S7zjdHvCiwoTAUw91cBtSgFK+Tc1RCyHzIDup2qP5S+gn7QVgq/wG
kXx6KsBVQMoO4Q4InTiapz2Xg1FKq9nHL3kElvpZQa4s7QpuLTAb+yE8Agh0ephDTv/ocze5SWzj
7B9zuB7VhPkGtxbwaMjOY1zY6OctWxDWb56MbQu4ZW0z6T1G3nNNjZqN6B/fWyFUDxAAo4kcDGTb
0LwC4yVuMMepZgtY6QOYEhLg0bk2byo72lBBQ9QOhlpTJpH4wX98XdFncMxG4BY+/nKP79upz1bB
dJBw7etQc0qFSSRnZXO5arYaAN7xYIyehcvIQPOOe31rLhHrPHwdEhJHxHvN7ncdKvIqxRBjzyk4
oiS4uvEaGaG2ML55RACOgD4Zpk9LgReL0WtkEyr4lMnZ1ApPBFkkIhxVzPR29VvNkXfZvJ61NCJ4
YV9tEGVKEHq8p0Hgqn1HZzEAXk0rS9inXjVlgskhSnTVWP68LtvM6UDTdZT3SKyoQu7zdzsHX2zd
J2xqWhsIz7d0nnny0U708Qvsnp0a7XuDE4xU7Tk/j1788bhoCw5HdVxO6rP58ngzpVCZtewzfd4D
q+358V7cQhUe92P0IoGDVkvk7aFdTT2qe4mnJUHznVTSmKbMpHztIxFhLBTPoDXtFF9jR95WWKdS
lDC2ZBzMpRuLUQNDvAGt1ejJVHQvoCPbZ147BSiUGqeZRodGnbeyBQ6kL5P7iTKVoUPJHr8Qvee+
3LwFqCP57sWI+RJhEUBnjajm2tOsecXSHRVH6XMlOSinpLSbHl36UBlYTKkJooBqJ9sNlY9iP5Ux
ukaxI9zIEgdnDCkV+hH6jNwx41EaMj192+UG02StwcLhvTYjl0WlW2+w5jkfKunJ5i84Wi7UdX0s
YF8jBXTF5yghVuo5AwTODTdfaENFt6/TzJHWBPdA9DTD15xA0YQB7BVzahCN0Y2J2ASnkQnKb2le
9P4rWTtCxRXbAwmPx+dIm0UTeq9VyjwEcC3ZQCPPOqcEoLP1GU9T/BAIDFIjt0XoZWcgYId6TLuh
kSfD0Tpieo3vgP/MGSVVVGNhXyScnhyWdFFOPUxpvmg4UyrkaqJ9APSQsyKXbuxzOhG++trXTjnN
/Ua1X/d+VvkIMj89MJmG9Swt3mCJnf3eNSOBUxfRJqM32X7NXxQGYcrtBqzsj1XTxnYJDwcjRNCM
DeRXwb7Ke5r1zQ8N9Ar0mU4/Dlq/PBNnfnfqUbVhMF1/i3dXdd9Ijb4gToiBdqfiVz+z0nlvnygy
Z68RZSNY4SK50sy7mfCpoIead1NhDkFhzGYSTW+j60dLFzBRPVZqQaToKpq8Ek98ujLje1q+aXv3
utENxx2G9kQCPYGMX1uY/i3PE8EpQw1tydh9TO1NgDJxzjkmgHg4Tis6LkZJjNjHGFSyFBnql7rL
YjjiclE9XXKMQL/t+ope3eIxvWbsrpCRFNHjfSr6ttRmtgB91Te+uPkzWgN2hzkRyoBNd0fy9U9p
WvamNYzlXpVHeXrHjuXh8Vy9dCumMBoY1zroE4yHHbMlTrhzr5kEJxY4Dg0D4s9Z1YcP5v5zDian
d/O7vpElW5UZFFcsK+0i9eIBdhCFgcJ08Nz2lAYQKEqQEQtIHHcYfgAFqK5OIcTJjaHCPWxE6zr4
Up+MZhEA27muO/l7mON2IocNflc6PkDMtW3z0MiEiRwBHJwKUwYUOaFWuc/XlMToqSAyXhD2BVbp
XkHni/yqC7V1nvqC+V0qkCYhtEyVC+13bhKC+s4mXUAWNgo6cyi/3Bsw8VKlPjhkA+u1uwaVm8TU
KP1L9p3wk08GVaiqAvKubxuVGmsmfIkBa5D6jzvAXx8l04RnehITl1JGOLWVo29fvZ3kJ6uM+iG1
ImqG/yPpvHYbx5Yo+kUEmMOrGJWjJdkvhOW2STEnieHr7+JcDDCY6Xa7ZYY6VTsVPNrohAdpDf1S
CQBnBa8g6v702CcOQASQd3kUeWAYQlGmuBGraelL9NCFjkNoLhB5pNDNYWMMzyhA12m+pgWRR1fl
177pLotLJi3Ev6H3SRtUbDq18lud21FGoaHlt/td/6FpPnWGWQ9GFRwbtcm4a3+5McK3fsiPVetP
xiqsTo26LFq/qJ2Kxe5uRBDkGyXKChhBkq+9sElQhHxV9nTFoSd60mcNIYQRwjXWPIHSDEHIqHH+
Jgmg9bmVzy06NLajVnb0kZOgi14IkYfKoRo0gsMjLVBQkFPRxqyquQkIqDbliVGlQWsEX4bKYXRN
eY8S6aOtiYyCTaon92VBRC/wpZYoaDQbnBZKmDatYq4NrPvsyEA6yYsIhkRaY8Jm7IX+7+UQPNKt
YL/GhcxCp3ZFyPHbXD6TlZz51X546I51DD9pggnF41RDn/MG3ZBOCg2yAG2DnKiSN72P75SVR82B
EbEDoYB+qIJOIhVrFEjCYkkwpMKSoVg5ZX/RR9svGVAB7RkpKixOmwjGgIghCC2ey/lStX6/o9za
c4Nvy8Qpb/gR+Ei8CvRsRb3XYhpUpSC1u12V1m5a8nROj5CXfnKZRqfq/7Jr3YFL552XyCGFj/x+
32LyjX/YhTqizKqCWPgUD/HZekjyoj6ybirGwgB7du9+8mtET0g1IoN0zRV7bX6oXOaSeY56z5lo
P17U5Qkv7wLPq7Rq0BPn95S12ETMbegvMErVt5jgOHUp6duw33aAVChnvXanrGOcT6ThrDVPL3wu
W/jBcY8tmMwWMfVJhFpPaLH4jr1L+D8Jk/UfsMIFVc5a38bb8KhsnhAuWwCCbo6uJhrJ068kmmIv
Xk8AV9wJ9ujJc1LmeYDil3kElta6Zp5FmMQWraDjuh2rhABKINXpZGp2KAQImgTrQifPKU7V6D+G
c741QtpNjRMdTASwA+XB2ah9JXRepd1/xT9EU0uBeehEW6lulK/hVgjrecWj352TS9ev225DuoGm
2gzaSmubiTvh6zmWaOmW4jWiQ3OxhdFwsoISgRQxby/uQuwarSsR60WozCniQGSiOarsoCzo294P
UF8WYu9DtzgaB7ZuoEIkYs/agmUVLt+GLxPhFLeZYMt3XE2r9+X9SKZgginMxKUen17ktMULnmQz
/66FQOeO87M1bm3SUs56wfS3CJhuEJd3BG8Ri52jryQujwTBF2TamaWhdKOgapnHGg9gSoxf95ih
iiLttMW+i73xHTz7oGeSoNbh0G5siCN03lvkTwo8N9TR+skhY1cXZN9L6Q+SQXw5+nI4dmtF/kiJ
Kj13VC1pWcDg0HdMs+SNkM+/esUXhlfJU0/SeXB6v3koc9Ib2yNntSRwByqeEDkcEVykffOJtv3u
WeAkWzTCBScdDjiWTCjOVHLezy3vXmYm0ALBpHSsuAXY37flUdpop/ZLoYPYF28GLHRbN7knXdmw
m955wtcsTGEVkQLM5Gz6Q3uK6BZhP60/aJKR0Ecbh7iY/Axolx9Zfow59OgOJFtgnwcLVVBUg7wa
8K58b8SSJNw8uBP5sOWh48hQfwl2MQX3aaxTfcF4iAgMh31EZiRTFMw9UA6Hle4mn7Q1LMtm1xVd
MRKeo7EhgvMSziDfuKPSt1esclZvx1swneRfcQFoR3yf7/+xSAltjcck12/B41zMxAzOTBWc2yt0
lOxCL8krZofnOTfsGHH44ObgRi0x1BRckeGMweSqflcbMrq+Sas9FgCZJI/axrn5SYE+A043smW9
Du/68i3OGobuwtOtf422dCcEb2VAntJieERNLlS2nbf2fUCf0jjWOVvmLtKchU4qMKGWLvobF1By
CSxjG9vK7T/f6ycWUtp6AuaAe5+eSJimdRHfblQOtsSO1Hk9CLXAYnvpD69FyHNHDBu3ioAA6E3F
y39fLINdqv/yLRDOi0kQ8yjtUqSee2PzStjMejMV56kHYnkpBJeUecsppgcNkMCrw7yIUJz2aNV8
CcijWCRI1BeqQHyjvvYMQMfwLvrtsrw0jFdpkMISkD6gr1OQoMIFmeHt6S+dhirwXiHZQFAlygtt
XNRsQpbs1T+UdtwYBBTKYvXRXAm+PRGD51bXcJ/sVNm5wQAKxV/hJ0F8yiom9yD/tJJ5GmHrJSmZ
1Gq2IsdOEcJM1N1qqHaVqs6zmfD33a3yevsmK6/adYWvI4XkAI6IBv0bAJjGeYixcNwd2o0h+b0T
7sv4W6LUMkd+T5I/6HeBDumFo9hrra3YukL5LyJc77mUz3RAYWFXD2aFUHQGpIx4LK1tIQFu3gFv
n4mrk/Bw0weP9nAUFg3lv0Vz2r2uNEd1eLL01QtBLhhS7OVANBz2p2K6jOK8zw4wqCGrVFsRHVol
bvEOBiGo2bSn+a9pI6lYF8IqeJ0b3hfAsUv/ukfjenop6FlACR3lK3yRAhcBpLKlUnXlu742E7sa
7DgA2Mw2CjoXk5Zhj878IST+uMTs2f6LBq/ZDdsGvJuHwGu20tbyxx9xo5cBHoawsTt7+mAWZ96m
MZSdqrZViaAu5VskzSY+cVlB7xpUfr9jkOmH6iM27ERkVxlfNrKzbtdq7pvIaeucHtTkO2UZ6kqC
PpNRkTrCnwao9Wdc1RYSyikvKibim4bLbPar1wdtpcj+27LNs+VLV+WP+58+XX4rZG0U9dghocLy
3+FOoYX86egfyf4mckJhR+yS7b214MmQl8/lyGPTYcjNp4FVyq6keUbj9RuW34Llah98XlbBwm9K
XvFaiu1OeLot0bDWb4vlqGRDz/vLvNexM1ylrU5X8IE3oqwdlT/811/mRaO01Vs1Y6y8aBLrW83s
rumgRk863qVce2350yFbUd0UcQ62fHaDdL7S++Wf1taO+AfokfXrQf59JQEgMn6IfjW8XEWzh8+n
DuSPrgm87B6Oe71Y6+NyHEG+D6RTexFP4UK6jKNLDuI+PL09jiZwXd2Lljxu8oWxmGQM2khv2oPt
gf44uHiF0qu4GL/k95DHUzdblVPmzZniCPJnJ9auWW212I53/KIyQZEt8n9txtN9Mr4L5ppn0C6z
/gMMlUf5NZ6rq7g3Dy2pg2LsyhuS/YIe4ubzTWtv+Pkn1cLy9VsS2WYwOsAnqSeoThMtceSMBEpH
7F22uxkw+nohvJQ97ZMmiOtaqbBt8xwZohkGqyZ2FcKMYyYMXmplWzKiAvlTJsFavxOcT1zHujiX
8jpdQ9Zo3VJ4rURiBSPH5GlDKbCnY9bCdGEpf9XkVcgcLDvqvLqc9fdT5IMLxjQ7pc9oMiP/iMUI
lsFU3rO7U0QXUM1RHvxYamACep+JTL0LZ5Hd5XNt+AiFu3aQqP+rCrhL8aJzfcsN9k1fulfQlBf5
BBAOPj1fVij4a3OaTLs5spzLSBkeFhlqzyD71fOlAXZEmoSf9gcVYu27PrR7JrscEOL4BElCbK4v
QsV+hr5h2ty+gmWwy7cPqPBWTti+FWHZrjDVm6PdGew2i7fFr8xOXVxZY/DidYjIcM8dhI7AV+Pa
Ul0U37q1Y0ZGiN627GRw2/emQCanrET1EvYPug6GQxPi95thRvqZMREUL3HQAWZRHEvtEqF1/A8a
mfXejrEm9Bno0H8qK2Lent2G/1N+eqB8Op1e3kIcZYf8O2uWENexQwDzdjI3wNcYwwlqGdcVqGJC
9UKt7ibNl+ylG/Ezi220ugrP1u888vdch0W0UZH6fI/0NPm5pi5mthz5/Eexg/cZ8kCLbBJhTj0V
Kj81r2V1HFCpG4HeLNOQafJoPoxv6pUkr9SgXQvgpo03kzOZg958Ytr5ld9Xdp3G5gb8euAbd9/6
3vwJWe6nuPWB29Cr1wzZqMjrs+QmTS/nTdwLueAchIYT3k2Eth8EmsumZyasJGGZdUpeL6G1+VlU
4CvkjXrvrimuSaK/m7kOdkQIfFJNYh4qlm0PX9M1OkSdoxzJeMbwh9Hw7atE8UfONM6CA5a7tAdr
XLFIgn2It+pYnbpraQQcb+o/3sPXRkxPKh167poMpczSxS3XNwoQ8vh2JaIfJiBIwdE2kNhWuIAO
CJfzE2EyexSOJh0aDPqmuDK/esHNzCX4dHTCOEBq/Wud43hI/DL8FZi+PMKJXic0QKzIE07ZjX0l
Y7XteJ9yWPvcdUdiVxF6de0mZqFJZhfhIZn2HaPnmaa26kCng5yo/a8ocQeSGDhvpkDQ1lbmSzzH
kjNnFp0RezDWGkmgq65+fwKPQTxmzhsocPLCe6Vc6uggiEEm+5nIypThBl4joBBt1pX0rXypSDhf
3vtBt6QxOB2S63tYZvk6jpcVBhW03+d3HlBU22lDZ5NrpKWO2FWI9iBDwkQ/dO1QnoG8xisDGoCo
18LJPwecH1yNpcEG8Y3wxQOAwoTQMy7Gi8zW6oeGjPjz2iW9De1CNnc/OEZAAhbmyxGH5UCaHxI0
Nu9IttGwmkEwLzHJv/iTQJnS7Qs9BMcYKAs7l6hQk48McFgzEwg0lemPrJyF+hyBzmaPhGm8t8vU
VR6Z4pJfOqfZx/Q/y9DcdbHDu9/8g7pPV9KPisD/9VE9P1WIXzTy+II4g0YnTgKZ9lar6BecslnK
+4Km0ZCXfHQe4w7tj253zD6bUQy0cGmu0EXq8TbTXYnwYiSAyjVH+vW0i/5cE3e+xHvDNAl5zELr
fiVRG0KeCRat/+mjZ2zZ5KsJXAqOuXmMF8avygD8A3djIyOYFJB8Jq9Q5Zi8UjiLYMq1e6gHQ8GG
pfUUumLtyC0qdmd6oXNqqXyebC104yGi+ICyA/EwGDjWL8GnJ0nCc/ov1V0xn38nKXfD6PY8oRy2
6gkFDvicBH3Ld2JYZFo6gnCj1bmZGwIYayJ4cZ88EUVFjgLQjRNNXjXIS5G+kx2zyC+cGsNvytR5
1e+x4aRNoNFwCwd93a81ZaGzBMjgHPx43nDOPHvHatH0Ir5wZGmFmVbVHfiUd+8n1hYKhEo6kGRR
n0nWyJuTTNBjY2OHsqT1NCJkhRrW9sVvmVzYCk78S412kn22gg31zMHGk10n1DevpFMiEXxy04tK
qHO3akyQKI+R2WxXw1/+r6Jj+X1aQfPFoVG8LzmJNJbNjFoh/+523Wfzo6r+Knw0qSttJdMZgfHv
8Y4rGptksGwksCaOqD3plcPpBbCnrXt4VGRtACm6DC3AZ9eXdNQN4ZDkFUduV/mF5KbDiiFTiHvA
lAWmcCX3zWZJLyrQ4OoninXW4nzzEJil/9oW4es1kba18I3HOEdIFvmSydkGw0MtoI4YBZKLXV1f
GAloJbuaCGjUKOHJhMrSCdEhLpy09uZUVzQCy/yBJhkX1Sb7BicnZT+z9doxf7hft/YcmYGwJQdx
6DwVYaoZSN/Wb7gTFCdizdefYc2tRiqcG/S3rBUAwqTZ+GYFab17PxBhdDe4NdUF+hOMZWwEzys0
L+YNsB+71BYuHTw8w3sbQ2B2dxpuTLESCsTQoyelkYo5QwGpcWDJ8CJ+kjqdgBXBa80dfI/5Ff3B
HKOVjAT2u18oLyy9WgvSr8iWvBjdC0OKCzf0LjxVO5ain4AisYMGY8SL7D7w3MTGsTBFQflImGh6
e/iRZ/YSvgaGDpZbdopP4CaEMKyMUWwtszkq32QajHddcmsJHcWivbCpjOdeTzcd3BNNltOfZ31c
73C/hq83K5FqN3x7I8nphZ1Jy7j91VhuViLMa5ttqv/170WvbF7Wo+QwIUlURV2FZ2BayuRUV8d3
5MTF5p2dpOem19aNY6ByUPaa4oqib7CXzPxo7nIeKPDkRgB5w4VAtMALoZnfQFTTHtwXLDmuj7xR
OUS/yPIhbl1VXUToSxnA4sh/dCzwA6GaUbj9y22SDxPcNXKe2VlEHMJOq1mnQ+JI61UxYXQdn9U1
G0pevHgLK+4IWhCueyn5IcodWoXk9ibeM0NX4iuSo9VLOkiTBhNYPe7nNcagviXvi4EeyEGMPt21
H/QJAr7Sb87OFExQ+FGeMxdxam99cSfIuUZDTjf0W0J/ti6WP3pZ009yW+vXaELGlXkSN29IN/xR
XnMyVZv2guua/nvTkqt7nvvyDw9E79Qst0DzqLrvP/GisZwH/vg8hvvuNd/IpxEU5KlRVAUg3/ga
1o4WbQUWHjCdn+hd4tFpcTPTP4u79+7FB6AAgn2V+w5sjoeHQYgcEEbBGG/lUsoDPfU01j4xj/yE
KG+dcFewS+BsRcQPqndmD1qX7Nk5MLPMdorBCZCgD/0t1EVtnK3BI32p9BSWqFlzKmnKzj0ZVpfS
wk6YdJPwUc7ChXy+kQ8tLKTv/hbzvqj3kELG8wUBAbPuMIpVP9bT4Za864v5JZauJiyxAJesEcoD
xvPEWKqk6tBBNCuz+OXl7Yo9uiyxsvP0SAJA/6AnSMcfvvz5N8KsgJbBzZD+F2/Exzs5MHC/gVha
Gz+g/N/DwMxGANeWp/NJz4a6PrzpuKKh7QjsFziKwMJKihPp8zqiIKf6CQnCoo/iZZaMAJGBRGQY
H5dL8eIILXYpuV/mHVuVCP8IGkeW/vU93YZ0U5hLzEP4ZTiQS66yGeQnSFE0aygXiayr7DI/53Re
HnAnJs8Bpfgx26y1Wlv02a8gOO/kYeBXFoAd6UAwOKJLO+LdEH6k546fqfvB2rF8oy7m9Iv8hNgj
toeyxq+xAXelf1HoWBtFAR2xOccKJAdY79Hs9n4OtrjkJWB8ae79XyqvOoZODKAmC2p6VlHcGSIY
v5JDRcwFiyjJS2GeZaMGQoRGc6T2q93P/dmlh5PVdsqwGFte920O49L473j1lB/W6FfKNsR/Bt7c
OPnFtPz6SXdef3KTeIuewBOYW89Z7YERxNGtISpFVe04X5f/3ky6/F3+6zB8ZyzJ2Fs+uZXPQxrP
nQHtGzpK5UiMSeuQ+HdKO986qZfkKvgDA9pNueTjwpRZjtBKbuab/a4UqRAkheq02x3vLTkjB/53
AB38em5AKj2VZ2hfIdcjt4XK6wLL8UupF67HaPf2O3mbzZLoHy6FwrvZuQb/njNJzjorXTUA+BXv
Hl1QNp5GpLGSQUl2ntsKgTF0GH8nXy/behHUI9HWnDLLBmkdPQ204XuTwPdxS654Qwt2Y9L+3CY3
+x6sc8URQrI5yWpsK2jZbGB43fMiSa6UHWP4JyqYWH0rCMC+imoJcTKogRFt6g8r3T+zdcLTxkhX
HvX+rHKGGvVPRff/VwBSd6vkFMowQA68aievACHgSBthQ+83NQRMs056gkIPZ4TROFKosuTWIgzT
VinWYBifY8YBBh1fOtnT06aTirOqYGwCy2h24Q3DD2d9vR62yqrZjZDKj2bgI9MO7qrftP9VKD9E
2KJ8pxgT0fCQ+w1gnYzXecEwMQIi8KS92Utf/7x7BxwVNoG9W9f2M2E9ieqjskzwpEPYmSUacFxN
xsXgRJl5hH/CN5UpPEvysTUDOfxOPzktn9p2xv9I9Lv1szgBNbMni6wNgHRfYBv7ME+p5JaxB6ST
PP/ValAyeMcbKnj0g7Gp7uy+O0uWq1pLam+Hcgd9gxe74KcjjkNm5oTDZfnUwWZR5ulwolRoOov7
cDD6dSEe3tWFv5/CLmNx6K8mzqj0oMHhJeREteAP8U4TQyaZVV3vGXeLklYw8wzFfwkeXZKG5Fw+
a4pfsuNgWPXlx4lfJUWO8/bzOCrLRMfM4gPiEH45v5ho4I2/oTkw7muIp91y+f5SxcWLOOubJBw5
VbvnKTw2L7QCLshZUn0JolcMq+fTGwjKS66G8KemlzfLEkVOUBNb/D8j/ZcJ7I2g7EnNn5mc0qn1
R/ZRWI+q+SeIuRvTmLGiyH9SyFLwJ8R2+bmUFKcmvoDwu8GJJq9RLqQNPd8I3zyJNIqpXLfPb463
J/i4YjgapIPBSWf5Gsw8da4w7mL2VdFe68rfKJiu8jolxnrMvAI1ykZmIlY+JdCPVD8RHLrQxUMz
y1Wp+jmv/9vNClcAEK+34ghVpt9lNKr9cLOmJaHwdh+yM48Mw0jiSGkfJranfq125BZXxy50Q1ym
OurE/0RGvM/RFYdCYswSl+YBAwRndK5/Z5eY4F7mxQIKlUkk2MGvrs11hLoo2DqDOuq7PzDhCUdj
pXvy4ghxyOok4isJ91r/07ejj1wHZoNAKVdbxr7h/K1cGmiWrcPIkZ/r6BAw8+ZV/kY/Y9VSQ7VK
HcJx+KewP8gBFsh5YAXO58AiK/1g/os+0i1NyYJ9BWqQnxO3sTe4uKX1+Fux1Tj2VNabNVeOZBph
mLfdBCfPZDuBc2MLTx2MDjCTzHuwgvbga2SqsPiNziyysQYb1SqluwvvEwghyeYW2TfdTx0gS9Gw
2NURPnWuFUKqaynsLI/6AgrSTneZJ1LdwXzWvybbwBtfhEmpSUf3IEpZxMoxE7tP2jbGSrZsmqwO
e3ptA6uKxqY4Azxqj3IktT+oT+Y3Ip0XV4fYT+GqRnYX+8OsZ4Zv2wz0wCpSTvSN3vBACsjPFE+b
UfYgohFks8gQWq9+ORImhFN7RADUVycLF+hD/WAj5V/7jR78nuwhHMoPBBz/WMXpSmtOWM76KXaj
xp4Zspi+ea68jRoovSfp86+PAH9HWszUxKg1A4a0jTCV0yUWKP3kdaA3C1ITOjfACFn/DRGzhBu1
HpxaprnVuA7ZtOxJD8QZcrkJ8SKogYiaUcO1DeLApYxFR1du5ccL2bzh5iqHkPdk4WUF1e5bpMq9
FzRixLdEpzxb8tXgRe0afUn9hQOOkAnMgy0TT7qddT0Eov5OzIcaoL0rj77EUkuRudONC2+QTjgB
F/UJyYwGN0XQPHcGO1WE/UW/zYUAE0fZ0VYjR/eSeQMK1jAcNz5TDaeZxJpJmD0yP79VkqT3FqsL
qQvYTY7Pj3LYDaGbCS4UWFX4AnCnvHgtS2Fv1Fel9Qzkg6e35sR4mmaOxHmhD+UkXaKwWymqk+4N
koa+zf860mYI4miGlOUysH7FjdhwFN90VjKyvIjrDvmzNf5SdZPsIvYBOskepe0/hiDjIOP4iYKq
/wTqHrw3a1W5RMwfUuqAlRDHj+NJHG6tEeTDWjuK/2Iym2Wv+gKgGjdNbcealwP70HvwYTnTWUk0
EzEN/fYVrkxiJ+u2QBRqAtlB2JyaE+Bst4EitOjd33bVfI9Pd9xoHH3sa8INg/EdA+tawaiVO7T5
ZW53f0/ovtjGz9Vy/pmgRk7x96od8EZ+nEcOC86hCn7hcCUF9OELJkMBPFZ+fj2TTfI9s0mZl6vu
UP3wund//FwNywDSLy10DaY03ol/pK3l2MBIt2yWOv9uAz7jVB/gmxRUIwttJaUk53znGn+trTMT
sV55DnXx+3/xdKl+xdhr8WW3Bwn7GqSbZwlnK18B74XqXsIhP7MOcQTEBfCzkDFDfJk/U7LkFnMF
x0eFANa6jjegXuOPhgXHQT8euPt5+IE+Xbfzt8fI/mLYeQaa4hlkq5OqgML5B2Si0TxB9EGOCtoA
chEZkz+B+g3MhCIDuAfRVLNTY1rT13E8zf4srgQ60G+DSLe7QlZK7cSmU5TIKm0g6fcaaQuT1RvQ
YQpEfc7zFQ1EwkGBwcXNWPs2BSZ6WBnMVg5awJUbcuFk/Wr3b2sdvZfiPxWZgNnfueY9k2Sy0c+D
QePi1pndjHuEFByb3fSlkMjNRkSaIZ54YpNuCQqJztaOTXdSzX2IHZ7Qi/ZQvmxkKdmZZhXMpMhW
grStWs/cdDjQjvCYXbZK3ygQPOuYj95CWdUY/5rja96y6VjNtYjZlvHNk9qCV/FTPt26WE07NVwq
KCN3k2rL3zNOf4h/MzwsICO/GOp0oOvFM969n3bS2Bk6IA2OaNSXmOUjEMMuKHOkZPLqFfnARZCp
4eMpg8iuSwxhv0XpE4NkpC67HDSw08RpWJsKbsRU0d/S2K0IzLxYKKImT28D4cjlYvLk0H7fpFPE
zwwEdNBzu7woV9HJD9Yqeq20o/T1VJ3yR0mCagrAwvhj+X2mNL5moAwdVehCIQ/a6rmRkGWOh96a
NcckGBtc5fE8c2tLJgTrayZi6bLx9PdOiTjhj4r6/uMOSLzv6JM2sO/H6qaj4iF86isn14dMJJYY
MIt1bos5TflkLVXO7KVehfTWqwBpLh8BTluDOtAtb3zMqqS9ui6wZ1hue9BYSYxjB3vkMUdamJ+y
bq9X7siB17uG6WZYKeLAKG2ZdCPM2ZNdvR/4PhMkAUW6nNDn7mG1I5Ck3AMCVf5AUGg9wjZ4/Xt/
FB84mQru8HJ2LxebKPdHFKj9Q0Dk9Cspa6g31sL12FBW9WvXS4/4F9Stnz8MXZZwkVk7qyDe9KSf
3rphPFmqPDaTA6hF/1uQwbAId88H1qM4Xr1/sXl0vRvT75qL/KzQu8SEQ3vSllbjdYZWi+OgF2zz
hG+EASD5Su+0hNFPwjpDjt8eTsyLSJOS5yltCzZFwWjqXfUts0HAqW8swNDRcPNQBjzn1l/iosdV
12/isIDXZ1dJLB/lH264aSIXQIfomVK9eEYn1EVysUlhssLZSvmsjlp4FyY2uKzASEXAGYgwZMZg
cw9aC1M5Z1i8B3+qb9mDTRJg9hEcSeLm2Ey2auOnP5CGgIgzBPwBGYjiEEyBykQZNfGVs3vg0XGC
9Asg4bpymhWO2ayy52pOnghwJHnre8iQZrygTqg4QVGbq/uZpd0+PxOwzhq7F8KvBVvnhSO3XkRl
k3uC4EY2R1RcrcfY1+kdLzN4Ce7L9M9rZO3C+NSDklfIbHG0K/nsgH1pIGmumnvp227D7QT4D4YK
xaVdNXHJIVzKG6Kz4+yvla6kesuM0kSfx/RKibJHh2FaV3ThWbqNzcs7X/ZI4vHDvtnU4ucfxV7M
aOHG5xVZef6LKG6oXfxtY+XlohtC3KlBhGPjkzio9lvj8XctFVsJ/aOgus9HsiQwLqAXefkk/eBM
AmLCyk02Xcq05SCbm7S/9FvACLM3EKJknkXQ+FmX9lV2HHm9aPoHsFhSvVyLSCHdoa1vbsK1uEKJ
yAfaI5Jz0BETOZcns5pK/kwkuyZ6iJEhWkVwTpx+9CXEPvCMrfJr8SMWfneYRdYhKicEYuYKd1De
zvE4EtJYpHhIpYhquFER23KBhAFJWeWH2SkqTukvfZJ1qu8i5MVNmUdpcJollnCciKdu/+4W0un5
AW79ouZETsP6xqO2Cqko1upNMC8SaoTXzK70rHV6MFk/r99yVLaqrf4ZrEfKCUzf5ldrwwsjfxlM
XbR1sPxwx7fuJ0b9tslhwQ8owLBYYRgUj+K4n3nmLGjaC/KzGJ/3nk+EFhHf6HKBcQVX4MbiBWQY
R5rpv7aMUh6y3/YX/2O5zbpzH/PCIHbLu2WVQlc99D3ATNV4AxpftAGkh00empg8s7EWD86nSf6U
vCpZSE4oeX+Ga+qt1UjkMYBtQ+a/YD+PPFnJ3F1wnsEGS4iCe2/sSOlj3mdoW9ODqNIh5lMiwxl/
dGORSGsEbAZND3T9KWyWGWe56oU38MU3ZpUyANyaSFax3LixqwhCcTlaR2WwiYhXAxWGMbJr82SS
TgNJxVeCzTANGRTWhBXi0gzPhuZj1E45kCAhGYx6zrv6CFGm+bSMT7qeNrUb8a6lu1ciOJNxSM0V
SbrR3frVKNSvB4w7WgRgILikt2arBkkBjFRltGlbbGOQ3ywO5ZZlftqQv7XIm89S2wirgSOb0KVs
pabgm9roxyjBY5PocWvXZ3iVCBFA1p48rA/eZVqT6rlsch/0N3xfFNaqoiGJibtwiixAztDUNGEu
WEv5dOCydCvQcV2HnhHf3wPYrDdLX7sN1SARceKujF+xYuB34B3iIWj/Wfl55v85WJLlLazv9UaK
7GHHQar/QDPVlt/9wexl9cPYcbzR/oxH5hU2ROf4vpzOn8Jrv7folgQX+v7ZfPZvf4qXEcdeHExo
M2UPWQ0qlvpR/UzM/TM7bqKyQAGGgAf0P/dDNrWOTplgr8Op8Fx3iBoREm612em1Fyb/6ejoK9dF
5gIKKM9ADJKP6GE5w+T3oge6k0I4gUnFQMJeJy2pwnHpCk/7bbmyGSSnRkCZ7wMawkL+DCBvLN8p
A/Uz3EgngQDFQw43stDotEDDT8NOXctP7z2gvKV4S1GAEChCrcwkEfT6Htg+bI/lHrxaic6lhc6R
4LweZh2bByZKyQuNo/liPOYc/WG0NHhhEGn8w1ZcBAyjkbWRhxlZRkqjoXeCQkCz5Je7QnHeGya8
FEsEYMTLxycOXwQ8ey0uWCm1s0yUi4/mYp0MKzVch5GG7zl3QlY/aI5YBYLuSb8RCWK8yAyOa4Hw
utGvKbe911Zcx1X9T49dtfUF/SZAtZd7w7iRdRlzlsYoqTKsPRu55Ol2i1+yohv03szQgUKtxiaS
odVG+T2+bKIkOFWMj6ndTSRI3dhKjgMMs1fhmf+S5iwWmLe9Z318FTMrMYMzqJD0E10BYCQwZYlL
CBkX1rXoOA8B0+EZ7l/Jpsp/Be0+JcGQwvM5AjMig+4KvSLijALSBbTgS9iCaz4/03sGKwd/tCh+
Wb9QP2YbAeVROoNd1CujX9DO4CuFmOOnQ0DzBABiXmvWHVWm9ELJtVgc9D4M2XX4ap/opd0XK5ly
9lk07Qm4uvoudM98CJ8WszmE8LbtaLrgX2CzLdFH/lVyahmOWnzm9OfTnoImoR6REf2FDF6BRUJN
v3giUegDxIiyEYDTT7au2KP8N13Bu5PCbeAfnk6W7+jBpHNe/1iZLawNlICwugDZllf8ioRSMxuH
QEfaFqhzOKA3axkJWAdxphVsBlsfN+lZZzlw78Ufyr8JJYXE1ymo/ClB2jICBYVT/oeirxDdvv4M
Mw8JUN3Suq8ONJcpuI1FiWRTiQWNjC7WzoKauub8j7Qz23lVW7L0q6Tyuqyib0pVdUEPBvf9jWX/
DTa2sTEGjJ++PnZKudfxXrl+KUsp7TxHZ609DcwZM2LEGCPoUErEd2Zu0nLt1bueOK74CC+b7rdy
KR0zHxnICFRjcGTuCTw4mv56d7bDlHSOL19CMnDP14+t8X02iIAr2BwHW14ytvG8JbM4M/up9GvK
jQn9YPCilla2tk81TFq5eSRfgC23wW2wIm+h/ZBsPbL+nEpLOUKloBFQIi8EtT89GGIG9w0YjeO6
ERbqa0Tr6CmNSt1GctR14awiMRRayrzfL3Vfpctjtrpoy+rsNkAFfr5s1iUBfKR9ykv1YqEulGaw
g8GrpRUlKFhhge5nsl2b3GMh2Q0ugb2tIxukKYx2xnAWI2u8DhXrFsC80M++fGAMrtug0LKzjl3g
VKA82Ds2CVsDdUeJMjuQDLe39a9wFkyv1lyMZkXefUN+a5OoPvZo0w5cRDSgMLtEO4wU/d7GQsZY
Gg9nIRnC+IfB7PbZY6pCh+sgeQemJwqpJzwdAFm6JRoD0U6ugLzligwYG4zWgAZj6f0GkwVItYWf
MYnlq0zAAFLSI3TVjgjX6xAI9DDI6mpPe9oZQ3Z6XYKDgSbJl0lac4XQYeXD2+hKHcEtskVysq1p
fUAxsBugOrqRLxfL1V1vrz+6d0MFaJoOf/f69doX4xYbB0apQRVSQMTwHnnSkkBnzGpgkMylasL2
CyLnucLkgA38qS51gAXtFqsmdF8n1e3ec3GvR0CcCg23bHDDzzsbnehXkQSQ2CA+YU7k/BQdo9R9
qj5JCmwuUkiW6/yNjp5Ea+qTiqK6YsgUQetPm4SfoWX+VncFsubS5i3SjEHcyM9hOMjDQvzJj5b3
bEyD6hQPEt3rfUmXNVQXjk3V9qk/odE9YGUBCHZEnIEk9J8ClnFhK0EClgdIEiV5sH3erK9b2a91
S60dcIRTievqddQhF1kACJ3BUiXP5VJSkIei6oMOxv7ifrv1plS9vUTdABsaBzQy8KkgYVb9+8fd
WOh12KtdcLXUBo4xCaQlcdfSgMv7vXpGlUbdQqVxNYNbuoJddBZQaXdj4DEP4TVt4wx2uDi+H2y0
cifRI6vlnxXGqiEgDZIGGdp7MaR70EerjHqOwBgLXSqWTxjRDVo64ElTydEjI4BimNmP8W0HR4ju
42W/hcyPwIvvRlNanL1WzRh84r65hPAWT3hb//WYV8cc6ZSdx/np4kgDaQ9tbyEnZNrSiEb5K1EA
APyTJ07JwVoGvGtTaHTQ0CXGwoW3j3LZhLXu3Kr4ymDw182an8lsu2S56zEHj90NAUWL6xJoX4fk
HUPSdTFKP3qOMiAiH78vy/P8Puaj8njUJkgjKOYwwHNJG7d7nFY32sdzrGB4mPniFLcpecYdhPBL
h+g6z92Ufqhu6/3HEh4GrXoQ2K23nTwgQ31ko+fwAEUchkfnY/QMDf8YtaN0BixXfyt9Y5Lub8SS
EfLYiwut7zgSRqewmm1JhUiZZjiaZr4e1ytcoFV8dSKJNMs/z29jmjH3sb4+BIdvyItfGEwcfFLO
WeZ3TaTPcigcPWOQrx4oGL2HLUcyDonhiUID4V1IPDXcm/+ANMCULTdL9OHhkwTuFhOikHiG3Ift
Xh3BLTAtJTl/GZ4KEhTJi9o/LY8epIY1pSqtmqSKKF3ovNqHURY3tqN1tgGo4VECLDSXj0oyzMny
ex9lv4eryJIpYLsHDcQyOq+u2FC6dI3MtTzKKxviOpTABCI+J2hVfnYVUoP1inca1m7+TRd8pMQQ
0aEcN3GOXf8eltbX1bvGLyQCq6uHehmUwbupGDjBm2IoYV/uJKfOdq6M5Y/zGhremUnupGcfPQr7
GZVYOgHn7w3Tpb4y8WN1r98ptHnZLm62AepxcsQdCu7rEAhl6z5W9TrHl2T8Smj9ezpZ9cYYA+I/
odRNDf++wgciA4qKt8l1eRpWaaxN8GEu+qAh2zkOqwNDA94MDi7mHCeuGIxfjt4h6QX6sPVpxQyM
ZbVMvzsO1TgfSbUDe6DoI3sgD6N93guLpdBVNeUI+Ao5gIlw5Ajz0ZEc8qcn8bAaZAFAFpSU++Q+
JjNc3rVRR0BC7DM8GQk8qWlByfWKSUVELBOW6hrcBeiqCOGOmAvkIcWUG/bsKUnmG4ULQCTzywBQ
FO+yum3uJ7+XBshVoAlatJAxkAZC5/5YZHE5bGb8wfMXcC48Lmg5nUbdgXGD2YFzSBAAMTh3c59J
OEwsDom4KvtQhoW9PEJpJmPE0ZcZ+vjEioL23UrqBiXQwM3DHr7kPj2DR2H1bh3ilsNkxRhi/HKh
Rj25Mk7OecMfLftbaEuynZYhCg5U0XMdKpDzBIClW203+5LdvAZcAf5dKEvlRrLXWuAaboawMIuL
WfFZkeyJkemfKcqpZejvjoy+4L8wTIUK3XnIgdENpAhbGL/ov2qoU+zy+oP8LouI3RAqjkBn7nGX
4emEUvRK6wh2dRXBlpk9ICs6pwArhO0cpvqxo8WfEAdqQDpujhl/2sXOLIHsgLZZubjqrGgnaG1J
uvD1oTkZ6AQqhq/cZ4gmSuYF89tmsNgGvcrGL6poHF2NRVgqcJJNv6mRoltteAlrYAthiSzx4tQd
pN1NWXsO0qEaXnFWmvb6B/zEeogcIJCfRhTQO9xLMFoIt3tqMeogUJ2cuNyMFe7aDXZySo/CdUTC
K58iLsV0zf19n0M6h6eI0e3Fx5YniwwPJRN4HqzaKQQ7ZX9wObaUZhq2CGBnH4cNKGNbDtCQx+1h
pI63QE2koBQ8uHMH9wS8MZftXgwoCUpdjADRzeg5F/Lw4p0XL5fY0nW1LaO/JL1qPJ59RIufRp7m
5Tuc+fIg/arRx2F1w/n4qGa9UduRY+OiTz3EdAUjkG8j+TbYQoFCOWz4OvzNiYRkOzzHr8o/hAgc
kG6kH1cl1NMQ4gK3sTGk8qbcbkKdDQCtDWZgH1KHisUjmx661FjygBJhYeFALH2Dc5PUuqdPmSM3
eWzqZq3sO6eJz+YDXjJtoBedJRsbRjz9wt6o7KeQ9EjSQDWIsxll3aK7iY3gPtFHefSY3IoOS6Vm
UvYlg++Mrmh8InMdahBDrWZ9/bpk8fVTCph6E+vbCZUoKqjlAU49ophyVS8KJowaTLvuQQv5lobF
DPIf/81uvkiFfHPx8PW1wDtqIeraT7CR4AXT/IuT2SrDF5o2IUQcZ6Jl6BFvdNxwGcCIyAH9qC8m
+X2kIk7DLe57SxPJoBEUcdZssfK332KZFLkr0bDZcqDEdRk9PeV7m4g01CuH94ZnkIygADCaZDTA
STwVu39SUsNmxOZ3e+ZHeWoXTnJ+cze2gWCtYaYasucBo0HbSb1CHFoDIQKoW1bTI7U//EnE8G7z
cR5kbk3W2/Og1IG2LVAU0Hb5ogzFHoUKbEsigUuFJ4Ko7mghyNHz4nNrr2mOmOfg9U2G2XjG0owA
Eqb6XnflcTXkvkRjoA+g+i2boKRrZdq6Xw2l1WP5Qupr88EogdmBH+LOgJv3vQXRhou6en6lpU0x
aKuT6wplNg1v/E7oPcgxt19y9rWxJs0YjYGCmPOBO+8MvErY2ljzKSQeYNmkMC2RNLx2QxCVr+OG
TjZC+TVfLCMwDki/IJV0nk0HcnYCAQYh5l8jfK97oRoBm12K6HVmGuSYm6EaKYSAKegMpjygIcn9
4YlhNTqPq2Utk/jaB8iRXm+YYWlROVciUtcKQpGdNBMUfwibGORMq+w4aJ6Yb/kPxjJQCsJGDE8L
ac7IJhx70E/hBggGxu0j+t0lcR/ldMZwSW2cjAJwgqbMTwOqnvLrSdAoPHDjHCUh7BdKf9HGCeNJ
SIUavR08036vdDN5IaMDv8OCBXtcli8qhhNsL1s1E60j/Pk9kIu6nr6AWFDmy1AknpEjo5zWUX+y
rPdghtucBnfnuXKlw2mzW3lW3+R8G+R6vE39s3uRs8vy9LDh+Z1tug6IGjAh7AKYFHC6z/gihSeO
2GtNwEfTtiMFvsTw+BM4gsWd7O3klHiMWdiCKBMabkLcyUH25udtgEH7Xl0brYWXQKgEiM/aPTdW
+tHcIhhN27/QkiZ40j86d/otJU1Q+C+1hAK+wSG4dE1e9fTEmY2zj+OO5HXrlm6JAIWhBansYjp0
dJAnH5n0DvY0luCL9ZztN4dMam0yb4MLvUHlTDGQOnDFzvSN8DrEfSVk7zwGxPLAvDvZHBo2HrSB
7qBN9zVMMUIKVLqCaJCj47Bem9BDcCeHo05L2H+urvtuXxK1sH4j3354VTGtDK8VO7Y+/37VLw1a
LPx1CokVIMpaRMUd/cVqPRqe5nWYVXjAUBO3pIZhsocdCKYNMWGYGn9pTNcVLOzoPm72gO+DIlIQ
tOHYsQR6u7kY1pgkOVsCxw0/fZ6lx0h0nLjSu/cAfALJwehyKH6Yn9JzWIAZACJzAs8hJFCsOdBz
14g3s/CYk2r2+iX1YIBYnX8hmb/qvDSbQAtO3lX9zz7vtcDMTfYp0CmpgPBvwwvenYPq6W6/lfkt
NIfylOmqD++4I3OShzWMqB5GP66g4T1czU0PcsotrHnmDx23UO84MHao7FtQo/tMOUWcfHGIKYaG
ae0GLlx3tU21wSHGOO3GLLYJWo2XnSW3DXeUgOWvc5YsYa7Bp53dptJa+wIloeXSzHFN6dTfDB3Y
SIu6yyi3o/MN2RgwmGeAAwOIYpQGhNeVjaQl2BN5EIZwHxD7vZQvgjinf8LOZi9l/QMlT0q7lLDA
vWeQI7GdSpwZEOFYz8/7p2r6l1OoSRFNHnp6MtfBC3vcCJcg8+FWtwF9Jf6MwMYpKd+N6+hS79Bu
mYInT5uIp0BTf9rJRaiTrd02DwRPPEZXgtokzNgI8vWgKAV3PcR8k9PU3YKkBXcmqRPVCjriXPoO
1DlYjLEwMXGQIn04rutx5kqDdIcj733+/MDsC4PA1yidUicIOy2pncI3Yu2Lrtirm8+zvbiCa+75
KjdsXTT7GNy4gXp2STsAG7H0jnZd2dHYyTEZnCVqMT7M6pDX4jWuQJU1alxAVHAh2zTCSpnhM9kz
eDqbkRP+aTtAtwhJLq/7z4t3kcf1GjBQSWrZznk97ilpuMn698LtXNsqMPKUtj5cYJwHYA4T6HuM
gke1Q8/wnpDUCRNpfHrE4PjULSJqoPVlU4fPj5QLBJZkGxeIGgB32jiXvKIvQPFc4JJ3zafnw75C
u4PTXC+NBYYKIRdl3TPvvYvJ2wBicAFBlUm9kTgRIAHd4p461Mz4KK8qo3PN62zlL+6FegwaD+6d
XPJFifuUOGu+MDzJvGLeAr7JyHLoj+JJ3zk9MLeoxm2GcgavwfudDN1l63IC0r4O476XXO/x4T7E
JQhbHoVTllcrGpBV+XE6O3LJ7HkoIEe3JuJgQGecUCAjjO36dedtWAqRWib3fJMW3+I9wYDhsu1Y
5Tk6aNRrmDWdEJt1M7pKAEGwejGuH45+HJnHfWrYNemu1m5O9ASOMKX4L1nUkqUAmRJKM3XCrBdt
jh4aiUbVAKu1hL9EeCUt5eYluCCtL8LHbbM9jgWdB6RtFeknr7hA7DGj0/5Wh1fFP9EgbBEnWifU
zJriUxxKSXlbNjS+D94RMN7w8w8zNigyqScAuA/BpQxISFPye24wNCzoNfHIToQ9TRnz8xDj1EOl
FzyffsfB2VHpPQK60LUY0k1TMXKEvCh3g4qQCvC1GrRBfo3lZmWjnH1VzBzIOKen5VX16tZ78LxQ
Nqi/SLZbm6k6zDdQ1jocL8QhwBAzU/d1IWwEfJexuBog+Xw9acHcQHQVv4Ja4+T4p/NKJdV/zAEJ
CjO8fNCBO9Wjep418W0jdKzIC0xRmuVpH/pS+nFZ004DksJMA49YsHBSxQ+JWSRSXEC2OuHJiXvA
1JT9Tlj1qHYn2sSwXHWn1D9yhk3TqaUYkzAGEGcHBnNwgJ6uuHURs9VIlsXkDF9Wcg7S+mjsa3OQ
IQs566VNTqcXTBrRwwoj3zbAMOFAsiDu7jXIcOPXzebGVdQrNTye8OXNaXws8CdkIqhJbrUvnoDm
4Ul84dZ32bB9aONragxOqJcTBfNP8kAQIiAmKO4HQoIYisDnlOAVKq++0Xrbyn+Cs3Qc+KlU+1k7
VzWvhQ+7J5Nm7INZQRSwhTzaHky7uS7EInz1ENQe5iYBP4X7XCKzEzTrWQQXefNCSXRYSvfayfSF
eEdf3JWfYKEpfsUHNBJGquH5NSigkK9g0nelXBtmQROKsk/1c55f9s9RAFpZOVRX1T4DVwNxhBOM
W2a2a3anevIqg0L1+MjcV1m+O+BI2evjkBqh1ScpPsgDduTQlAdIU47Mo/O3hEHE39n09tdY1/vH
Vbf4EdfH6AVBsM9MPQGrUKfddrO8YQn0nEvhPLvuMV7Wm1MbV0h6ZWV5u6neto2fzNU5U6uiY60K
V2E6D0PXb2GT4cCW758ACy+6B+geYImqX3keXQTvxByUdESYeoDKvZiX47uYA6bF8InbV2VnBDMk
9Xof8vQT365XcFJpVy7h+r24cuiCbTHzxOYO1m5yefmMCAWoliHt33DjjtDn5q0jVDMFdRddIWne
Yp22vIeXHJ6tgsopnSDhFOi5h/BJzudlRbtim/T81+YOXcXDWwNvisVpjT3XJ5fU/kT/hgkxKSfI
bZSA1hsVaLmUBioUUMN+jnqj46yM2d8+cmEf5OVVegxxpd1ggYDdk2qWTZqLR7MdkiFFDzTXngVt
DUfpBUIRMrLe9/MbiSrGFEcUsp/nRBenanjnvdoVjmtce5RC4wxFH9hJYkYUFUCyCM5BJ6kvbzRy
revuwtuB4Edjpwgp9LHX1bzT4vxJRLniJ0aNTeEMDxJbC6DtCx6zLk2k7NHNGASGMfAPgpOtNM4W
eSnhH+KNz0bgjussPk7EPMMp1OCA2GvYBleRLYJ6kdLT1ZbEF1SNh8FNnBlDfYFLt9GXPClMYS8y
CMYRVnpEHBSWqRI8E5ptJ1sLT3h7gSe9vnTVzqLbAPQMmDVHzFNA7jtLgTSl5S4EZpjWeJsd+9sJ
8+3jdKY2cdfzzMD2gVGhWBwG2slG95QnlG+1dfPBYQ4MstjjtG6zK4hJUAB1nxs296EYHdwaZRxz
JjB0J+YE8EsxcPh6JdVeCaqYL0nsIUM/WBlOPMj9+OO9ClfBKspqt+Fqp5vi0eo8w026Tql0H4az
vWCkhsHDcSgwwmnDyVImxyG8Uwut6UlBKMMPw7/d8C90ZF1MMZlcMG7Ch+RDMNky5v6OhakreeR6
HIHr7Hn1yTKQp92/usoGxzf7kttpzeZBjSG0DrU1yghqM5f5wNSmcPY/aLHAWEzEUffjQcT65qZr
Xrg1cT6QQ32NC65LB6CcsQkycN++hFdg1AzB8Ispt1RLtdmnYV7XdEdp3zuHZ6fqSJXkSIy7Mdpq
a4l4CkGbGL1WkOfyWMC06RMHJIGL6vVB/mRLEywQKKk3B5Dc49M5x+anNqac0W3sUijxkHeiBB9L
AwX/ZEzHQvUvyzJutztndFPuMKrm8KQ84BOcODximIhjicAEIhWTY2aLXPBNt7HFELP+hQlDDzDL
SQdbTvCHqmP1QxoLjKdcscPpnFLyMJSxm/GEgWaO8MYqA6Am7EQiJXX0cQH8u+s4IFG5fNA5JEpb
1bc4pShCnsyQLvyPYzAceMACQwtkD1zrZHpPWFYjZrlsvyRzQBUL9ydATAnLQPWgmgy283LPX0Hp
dXaVgYZCj9UZQwRPChoKaMUEZ4oQmkBvnNE+GnKoXrBPcTSI6N+y76SEqYQQ/TE+f4BhOT2/Wb1U
Dyl0roP991CPHzFBQDDCJrPQDWKfMGdwEKJNho9oAY0XyQLYhgnXfD7O+A2522pKl6VMY6PfOt2P
xBcAywMRTz/nNCElwROAG/bweaZPumgi0jyuDn4EMbzoowtqKCE+yYKUCsOGEPsm6NfyFxQ/gkD5
CE4rKcgS/ESK6zIFVpe/aYZDyYX1SZhq8JUMn8hmgVCz5EmQ2va1+SULVb7OiFyS2TQ7aaw8vvXS
p7mUQNNta++YDSnCL1PiUG3nY8Y0ZkEZUSLqX00f7JmRdxaMYfrt5z5ccxnXJn5XAEPlCGa69VDl
fb3O9nfJfDS/t93BLQmKKeRxaalMctUGiO8tJb9gn+MKGlUHAqv8pRBxmKh1dBREPbSz1BGNd9wg
8mGPO77PvxofNcAgTx+1xJz7qoJX1YUaj6OFEFnaMEuAZtolTYBvHuvXhdEbRCBIPTTVqKIKu0my
dRvlnQbIRTPO3NBtDEuI1kIV8G8rdNQTEXkgp4K8ko10W7xKGjzsBPVb+LhyS6AFgJwFS4dGXwW9
r0OQKHLuMYcMw9adSrgg+Ml9OPFbWxtksIiGOXrB5bH5oiOQ0+IHZdNHODelwws6xI6tSXtA8ejR
ZuA8pdPBp+g/Eu3beKEQZGuhro5oftNbA4qY0yilP3L8rL+EcW+ovbDeQ3w3Mm4u6QuFP+ZUXdsJ
14ZJ8W3KpG0EnqsneZhhtTTnaIWd3Q4ZoXoGCwjNNryGHS0+2gace1rjp7kiY5IcaB+3AUAaT7wd
GAd0RgLDyvGfOliIeGGd/fu//c//+78/nv8r/bqO/mOq87/l1WV0PeaP8v/8u/y7OciSpBmGIKu6
qKtv05eze5H1tF5PmFfofTFlnp9nTcr0nXoEZoY+pWcr3LiMEhInsJHlb3HBWJh7YuAwB8aGKOI2
b2ct1TUeGaZXAts2lhn8+UeKvxuc/OuP7EZIf+ywfU55JPF/mEYtts0lFeeFOTgD+A1eQZqUwGcP
D5JvL+FCyTc04OD99OIf1u7msr9Pw/517bdJ98dtK57FlrUvC+EbLtTXHfwA/5QF2gjv9Q3LEa4d
VRC2ByM9Vtc/LP/b7yMLsqjJsiiIwtvM6OPVPAjF48byLUlLu2vwp6hstHBc8hP2+OCH9brv/Y/H
/WW9tzH1r0wRzIvIevcVXrO66kKXVQcHjJwWyH7Zz7AuvB/W/O3nlWU2nywohqJ3//svn7enm8L9
eMvFeal6T0SDuEJ6Oqws+ziT5/Pbrpwasn2a6j+O5P7ts/69rvav64oHzdQE7SrOBT8lz4E/B9u/
c0DHcdC5bQys5m7uD8/6u2nnEtPdDUPSDc1QzH9d8ya91NeDNzw/GjZI4HmIFBcBcB8rnEhcbKGY
gdf8sKj8+4/6n4uqb1Pley+tzs9iJs7xGpzQH8WcsxtednYwbLG5Kyc3nK57E3Qw/aXgCVxqD39O
KhocwEUFDALRLDb/rUOt6IqpSYIgmvLbwco146Ydz5owN4dggthk6B9Aj5ed7ukDWUFH6BJWSKCF
PSzLP38FrTs177ucIyWJqqZrpvx+qpRbZiqKyNp3p5v6+gpyD8YZIyAkN/88BmipcUPHKqePD5bN
1EeMX/HrJEWFs7Vhyo5dOSi7MXum1ZikESNrnLtr+qApvjnCcY5uxM2FZJpsQ+o7H54uf7ulb3fy
9HU2BwG74IC9bpboBPA9/uHVyt0m+tPjvR3ig345vHrd4+HiaUvQ3XUstU/MgcxG24iRjwyHw8Q1
OXiMi3UkHlvub0PNoUoltVP2Uv+RZCTF/F8R0u2Lt/vrcPznTyAKv9uUiiTpsmBoqqEL7z9Sud2q
Z1EJNIPhQdqXBQ2V/OplJumY1yzuIwhpPaY8eJAFxa3TIxE/7+5DCG6A7gfZhdulNTOkAM9mBFwM
J6uBpnqNNdVGfPykSCht2I1MDQFLP7QwRhDIYUs2PeT9dsSfkkYGwBcjas6oOXHJ6KxzgVDAhu4L
8jmdXUnmx72df6nr+jIpZLhEHVuk435Dt6ALhjkf7Rrm+nbuDMflE+dPSt8e/HmqIQffnHwbYMcH
VPesaB9DbwGQo8XdJyFsOh7rcZiP8fLMsIRlGiclLIaSFy+HclNcftj0+u9Cj6LKmqpoxFlBeosC
59tByprWeLErGFkWrLKk/9lN3trQj4oLxtYhRUzAVfxu+49SK1lsbSfxzg6kjJXZh+sWQkmk8Xi0
0+SY+NbAfSRzhM11ao382n1YbotLMHwLa73uhPmZOz4k3w7iDzgMzQ+P87s9rspkLpIgsYG07uL8
5dI4m4V5vlUHcU5bGKOK6NLVvVShKoSqH7bq7+6nX5fqdvIvSzXNS8xatNBzVA7FKVCE4GYw4DXz
jnNDD9YZ02CQIpYBDZfwh6W7b/J+kn9d+i3zya6qVFw1loalTXF/IY8M9KyTu70iNq//5+Wkn570
LSZLjdwWvZqL4jiQiG/MGoWThuyRgZvMx3CZjuTV/QM2NFhDxNBkbCG+T7gb+n/+HeJPj939zl/e
+MloTsKh5eO+pnSzhs2V6W7t8GmTBZNv/3kx/Xcp1q/v+C0NEI6vJnteWUzWQwpvBN3phMpFUCxl
J69I6zWDnqmVApvHjyoSdgWEWj7AOv2mGALkg/7aqo40770GuT6h/VXo3u1TmasTEYwrddUs4ogg
TQP0Negac+c+w2NSi/DrnN788V3dx8QmtTc4m26uOb31oYfpnX3bvJ6++fQZI5WjiSA7Z4LEBL36
RH1ad/QoVFXBdVoc3MMPGYP0uwtS5aWYuqGLGnnQv36Ay/lQPTSJ4Ayt2qHisvG2wm2AEfVeHsMA
nKDPMgd6ooQYnA6vQyhgxZChVP1bgh3AD9uyuwn+cQh++THdj/1lN7we28y81/wYzaeLeB/ROmxW
GpOYfjptv4uQqq7L5CSGgcq3izm/LCS92qK4Xh88tQmjrCj5R+1cI/9kZztM4A79n57sr9T2/dE0
SSUsy5IkKdJbFLuZbfPiXeOQegy6SeIEYRy6gT5mQrTi5ujJk/6m2G0OtjibMe774j9x5LB6i1Hp
uLUbl6uROGBaxZeEvKbu7JYvV0/PKUbtCd2DpzUx4thvnAFO00ewbBcl8/xgRdfRvJnyHyAeOUE6
pJsiaMk3nhSMewbaqOw/nzHpr2zuHw8qS7KkSpppisrbg56L/JnJr0KYN+NFG+nWFumJY5pcP3nc
2oscIwwkzIyqBQNHG2tdJpI9pH2I8esXz03NiXoOHSCZqy3ABsDQEbs3h/5OsNnIHuMQPjIQ3LD8
JrHWUxdSyOoWSvYz3qjxsNicnWvSzYVkdsHRvR6jm3f+GCbKN8PsLBxUSvflHWZgN6sCkM0pwais
0ySfoYlfbKNNyzU47Hq1lpBstt9dt6MM6V4SISS7Rjnt4m0XbfCVYpItszzE3NrPjlEBpd2cTMhL
Xr4VlzFKkVtnuEcgBzWUnHXbyU12zcUuQtO/IhI55P41js/niEYT6DkmvtaaXjqy+BgmDubR6601
r/1D5+ZB9ReUUynoYWgN6D4Nmv7nM0ONbVGC96zv0xRhb2MHygSsrQjAU/n/37CsC8ml9wGD0JJi
sJXwBnARGRD6BhpSMmt+Gt13ykpZgRlSJNROagK829UMWfQFyY61Nkx4bDZAybAbjjqY36IptAim
Y1r6GvnK/vPPu0fuos0/No8uq6pmqqqpGm/XgakeHr3zo/eaN5BVFpWrWwljvKMNJNDVRrSGFqqv
6TGEHGvF7QoEylq3zm5ufzfWuAiOyz//HOmvU/mn3/MWHbVnm0u5ngpzYe5tEke2+sUS2rnVX10G
+gqRjkVnti8ln22/HzBq0y5gpZBgHWbFroAUkIgejpZd7kW3xPosA0RAn3dnAe3aT4ZDkO4ux+0K
tMkkTXSSrlM8+tJGJ/uvADCUmMw9S63JNg6tIRTZDfHBmzzHfjgTl+GEAVw0jz78nq2BpwXd3z5T
f1RHa9mhuvCnnIfgF45YOzpC6UCcLGE1YF3wbQzF1lpnYJxzpV8MowFbcxBlFjuJIeUj0+kvFrx8
00oDTC5Ly9ss+kEwffjTseCPnUi054e+HQW5H4xfa8jTy0U3kj5hjNUwOYcm72AzVOO9t9Kthe6M
7Wr/3dfc11QY94lq04u1Ot6t/rg3aqxPbTKeFkOm0dPaPNJtyn7IIMX3baVroioYoqkIiirKuvmW
XOXKsTwclLydwUv3vKMV1taX6sZjM/wc/3nLiO9X2PtSb4nV86GaeamxVOv3V8lwhnezZaUEBbv2
p98/ZDT/uL3fV3s7L2fheTLk57WdnSwS+NIeHt1J3ddC/8Ny48i2x2p4tqdt8D3+KXH76TnfTsbT
qLPsWbNyP2ltLzk7M/ZZvI6i6Xd/8cM7fa8A3p/yLS046Kl0k05I7it7xbxxLsHRyCUa8Xw/PJb0
nhi8L9U99i+JgVI/NTC4sp0xWsMaXsfcR5PJLYitXWQHzMy2x5SeVhD88IQ/vc23fOS0vTR5eeNt
Ol5pDVPL/zJty7VtHKfO9vj0w3mQuk34a1j716c0hLcCsb2JF7N6skmxcLPMaZKwc5hYzR1m02yx
XS6vbDKYT8fjnxDef0TU96Xf0oNte06Nbc237EuMqhcdLzyR6fij+GXvMitiSfmHpxV/v31UWdcU
SRUN7e1pX5WSP/Ts1m1VZx+GXx9bz+fdspRTRj98yN9Hmr/Xenu8oyk+0rbizTrDYe6FiuW7aJEC
Nfxpo/7+E/690Hup+jQa0cxZqM9ce4uYxq45zSe+OhiN8E4925AgyRSt8Q8h58e3+RZL8Vg6XV51
t7CTlFZIKB2NYtd1IyeAJv3Dav/Fdvn7MbvX8Mt5fLVmUxgvVgMtYkGedBaGE39LR91fu1EQ/LRg
FzH/eTT+XvAfEbUW0p5+4fH63H+0v2azpxVyKI527MYDVvzub93/5on8e9m3cHrX7he9dyYAkFsk
SeLVYciA0YnuLlGpDe4WwWf6WVn/v7voLbJKRvaS1G33tLzaBE0gAic79Gvb5eVGU67k8Xj8Qzj/
Ryn0HyHg72d9i7H6Y3s4tw3fFKNzyA9Wv2UkAo4RNiw58gLB3gwJguHpaRW2FX74f713YD0rsF2f
Ya09GznCcq1HsUvCQ5/fc0eK5Vo7e/xpOs40sgfxsvHimkNu/7hBuhP8pw3yFqqvgqq8iiNfaqFa
CXx6L/R1+0PkV3IfOWPIBD9tyXeM5O196W/xq5f38lN6JX6drEV3AjYzj0A9iq3Bbhr8dL7/i5Ti
P7/OXyDKLydOrYtL2Uh8nUVC2j2cidZ+Gw096+iPLHc9GNSTiFUrMMQ/h07p93fg3wu/RbSnIVzF
POfFsiPYDe7VGp4Cb8YxGB3tEbQtd+DOcTf0puNgbPxUt/7wWf/CVH957LJ5pWejy2c4gKiW+bR7
z5r4Z2v5wjfFjmznxzP/03d9i23XqlXu9bWLpKuV6CW5Mws/PmJYSDaEpPEPKcZPkfS99yZsXwfj
WrAaD8KNUceJkLB3NSfuzrq5iIIfgov8+1zq7w/6FtMOl7t8SLtQ6nDCk70Xhhd7NuNod/gGb9bF
eMyPS2ftElZTb9yH9/TnPaX89Irf4ptptI+HZHavmKg6JPV3mUKNZ9SJi0u3fex/soUGiG0Pgu/s
CzZw2FjO9GFPu4P10w5X/x9pZ9bbONKk618kQNzJW+6r9tU3giXbFLVSFEWR+vXz0IMz7Vb5K+HM
oBoNdFW7kkxmRkZERjzvqwl5MnyyIJzuRpenOSzQRlvcrVvIt6jsN9niWKN31A9o4F7jc8p0Fq/N
EWdOLIXzAYWedzuOnR7tYF8HXJezDSnla0jZAKl864WBFtud9hcTpz2ZuFxtqtNq1S6V5BxOUnIw
rVcYO++p5VPH+TFUXpg4of0OfxlRfzJxZXXqpvs9I3a9xcLtY+BGhBOORIT5YlX+hwDtf1al/uSh
1XIqV8aOjX5xWBNBwAWgqTlebE3HhPLDvy/A/+At6bogSobRFb7z8D/MSq50ZO18PbQHLN7S1goC
MLF8yDDM7JeB0vfFzp/T+M9oTztOasRLXraj7U2cCFIFE3PUnp+ta4139mIqpd8t9j/DPe+uXXXk
lnvfTBZ2ZaM8QFqDpMb6Yfb7D7t/sPuEoeaSwoncNB0+pzMdf/l3M9r974z3Pw/yvLGMnf44lLz3
Arc7MyfB6POA5229t/t49n8e7ml/7I9K5yEIvLedJOurxRIKRrwhxco4KY05jl5sj/8Qr/3P+0lP
20Panbb3e9FO9KKIk7d+4FK8sGljJssJxx3b9mevjNWrlftdT/Rj5Tba8WAYJWMeSS30iZtG3sl3
HFxRm4b3j7/vk/9wOv3zhk+H/16q5E5TMRpOPhuFpEkQDHA4wpSjdxj9L8/ef8ZrTfXPt1OgVVft
TkkSu68S/Y6CgecAX/ZxM19mFX4PKv4Z7emkvyu7y0FWGE0i7524HY7AydnycGO9eQ+jmrlfvv1/
ndKnSMaoD2J+yJlSTEH/ZP+zSsmvf6/SFx7GfzDi/7zlk/VRUmpPrjoD8gllCynzwHNaZybMXPvF
WN8r/t+WTpS7mqTrkqGLoqQ+zaiU3/bbi35vdzzXcvTVtdUbAUhtrq3NT4/NyMU0VRoh1x6Fx5lp
2KSIXxjAX3zlfz/F0xTfy211u1Q1q3aRJHxVyafH8M4TUECrWJgEMhrt1cvX1yFpy7ydD/vv++bl
PDzNeSOpp4euMA9EbreHR087E7AedaytSwvbiImwwu56rK/3i5Yp7n0Zwcnq5s6rqRC6f2ZZ2rnQ
JMEwFLWrqU87+HpNz0a5Yy4M305npIIX9AEPAMr0FoujGXVKS1c4FDDPVGG4Iq1EuR0E2Vts9Q7A
zjO68yg5V6FH02PVv3IDo8RXU/EPfRhMe5L/SLI9zEm9Ts3tuJ1h9YM72dHnRrNMD2rmnOu00qqt
1qEjItyOKNnovdfe2aaTaNri13OAMF9gUL8OdILReWFRNLuup+OIbmVQR44fkc3OLU4oVJjMs/P3
T/Vdp/Dnkv1ngp5MzvGuHk73hglS6OcEKWgmlxlCFDFFo64Eza+tEjPE0WSCKdKcTSwN58uVZC3n
ys739PYmyT+Yg/myM6SyHuqfCQAOlQpwVbBOkFPpZy5l8h8yjQ72o6VfUOl84a5xp7w4bo0/Y6V/
f+qnzXc75Q9lZVTNBBIfGfvGvIcgAWgb+tIAqBhmCXjC7N+TsmNN6Oo89FWkJAByW9K2D/FsUJNk
gBX6hpIN7UH2BMrPqGLROtlnagYdWhlMvjn1M2GaYCMPEUc5IQIMAJrxu4CXotWavxb+kDWFOxIr
XIvxyxnf52N/b4clLVROe6GQW+PT5w3cxke2pham6/79k0p/2vV/T8TT/r+c73mqHdrdp41pvy98
uH5Ub6LC/tZ13Akr1f38lCcDirjf5mC8bzY1yWE2WJnvt4+Qe71X2QnhT9f930/0ZA8y4aJuDxfS
q2dHHyr+LakJ3OmzAPWydV4GzX86gIyms9cpHtAU/Xt+fpyi2fYur24PIrw8iwGClKkjQvPkfvfq
Nr3tOL1bRxoWaMi/mznLEn1ehDC8UnORpnhv6K6C0ENR+j6Nc9qho+P8799H+KMSikeTcbplUVJ0
Khyea4du9bnWpSNHUiV8QEhtDvYx3yAEh4Y5GKmVQ8N9F8BOj8xTuQFWuWvce3gCNcVlr0FDvXem
RF1BcKElvtB7pKOiEO1nvOIFosW5VUe95D2xA7PYlGxqBEcFhAS6rOwFBQzbgQ6ooLbpLh9TfPm+
pZPb54RqZlVfW1+TO10tue0imz5paWrUniBR0k5Wq4azzOdHwc1qVCI0eLWVW6qhuHPKCDaEYkS5
4KS7SJ9oDqYh/7pvutRswYUaSmP6einmAftFJRdKLFLueFskSLjDPrkKhDOd1otdGRttr0jn6sK4
YBM5ty9u4xeyI/R2NDKeHOMyi8UxFbIF/Pijp2bTm+w4KBJWEMmQ8NnQmkCzBzJ+aAwc6E2lUEkI
6an7gsAiLh5bC1wx9otunK48Syl5gyhI9X3n5DzeqrcKHDSsOtDPbld3L+IU2gzNpTUyF5LPv3Mh
KilP02aX64vK5z8q4b8XBdWgKmeVJknG065NBel8raRVTUwmuH0UPoulEuGt4MTLtufNlzRe4ZUd
/FD0UQ8+meN7NFw5s78vTvG3A1P48RhPW/Uorbq7c9WpJ3abwK+D/qSe10iSbErTjJ1QsfzxyvFz
b0z5u+1Hjff38X91HQSjq/HLoLru2YUyar08HrRHjYN/fW8RY+xg6p761ZzWF9nGgdlSF312u4OV
7+zCsPHvc8C0li57lLXmCQ1uufXxyqaov9kUsavpOh9I0DX56ZiUaqV65HuFaWm9yDdYRh6910SW
dQC3wp6YwadHjZa5dyadEfkSl/z8aHC9m563PJg969q/EPV9nOfDL+zr1OkB7SLDVJI1IakGsNb9
4IQf//972xT1/HjspzNROZXd++nIYy+I9FGdj9ZXjzQGMYUjtdG3/yKz8EcFX7uKfw74tIqL0yrf
d3O5bvPQuFssoWTS5ss1h9C3aK8qWk9maL/6QL8Ehv8e+GndFvtd1pwPvOkejMjR7L8F5ufhHKq2
cx+PZxrEhI/7q5f9zeP4+bJPmYZzpQmXQudlIxE1nsWiz70MQf7cQ57PITf7Irz4JRz99zu2i/TH
wXas8kZW28nlXn2hehQNuJNRxRIzkb4NffuFG/9LgM94gkBpmEF3Tld/Wj3asdw9jJ1Qc8NNRpD0
t0sSzCTIj725Yzk90m6vsje/XHX/e8ynBdRc87Iytow5S6Ka8qoejihOt9t3qVY4B6sN4OaVSRHB
q9mV26/17An/fNunFXTLj0JzKxiZ2Fufrc8h/UZkjSp/VJuDZmCOgp07+vQcWtdIb3Djro/olHQi
n8099pvoC71iixq2VzdTv1lkkZiS5htRpf2lXYU/vnpx1E/6Pc1rajey95P9qTmQJmb5C/f5j5rX
7537Y5inSGl/30vFdXWuuf+CuuNPtBbMPtmZLzbNq7d5MqTC+bDb3Yr2bYbw9WhtgE7p6Zvx34+R
V6M8rdyqFOv9rmSU0qU+2wxWfhaklvZigwjtw/6xZH7M2dNivRzza6oeGUb02ByXJPNSTwp7Dc2F
0fnF7n/1Sk/LU8t0mkna70PPKvLOnDXdsdhfiq/e6Vej9uOdnoyaLJ3T7uryPXVwvtzVQLdz3zmP
8SwHf/9Iv9uzH0M92bNrfa66B51XovlPhyfTuOuH3xCX7D9q67igb+LRi4Uv1W9iSgq3xI3Gi0d4
Nantn//YW/WjENNC4QmokNtS2olMrCNYvdOrzdWut/+8UITn0hZxu9rlD2goE7Rw9ARqMZxasM2w
bv395OA0UfiqP4Hy3d/GlBU6FFSNHMi3S/Pj3Q71Xqyk+76eXJ1umAfdGZ1N88xP2x5k8HXUrBp9
FMpMYX6yU5/OaTFM31GEIruBKBrkBXIiCqxiygb3swKEljK+fO2Atp0joQ+lbyaGlXum99uAiD28
ODbAUWoJVae0Qb3S11P0gVjQ1gaVfIK7NLw5wL1RQVN8VCBaKj9I2NxWBvTCL4TN7ITqBZzz0HAR
F3M3AxTxxvk4c/aeMFIH0J36FH2j5RZW0C8Jgzzo4Ml9qrkXdjgSVy547xN1uWWUehkXeIJ1XlIW
bteji/3OloympalPgF8XPhJpLtGCMjwGkGcC9FqMGkhe24CkrokW9PF+InIb+V6M0BGk1+oUPUJp
a4lAHcuZvDn18h5C0wQRRBIO/d9d6E9hPhPpgqd0tYnL3h19ZBsgMXKj2QfwATCX1AeP8vDYR1ac
+vrlhbJu5xYUPS2USDWlbluxCO0zuU92kegTex5Qy5PdQ+/xBVLAEdEj70z0kTF55OaLnfirIZMh
LeBwa4bwfWn6Y60c5eokbfXOfaKGq68Ltc/lQKAd2hmZA8c7AZyl5Ff1H849LsIyufuvqqH+aBn7
Pn1+PMCTwX7cLpl8LTIc1c6G4k5yFAtkJ3VTf69jaqEFMPsD2DNOd6NOLt7W2i65mDbo4af02Kl9
hOuQC1WAB1d98eLQwNy2KPR09/CWuqrz99lSfjWRPx72yeyXqno0du3Dnh2hVTRpMksqULmgMPj4
ADN2/dxaWVTIluHeE2BqaH329ckhahXnAS9Zl7ie1sgdXCiCho2L2K4p9jkFo2Y+vrRMoJ15RE7Q
nbZV2GGVnDvonUcrzXxV//+7jaDTgJ4ske5r5elQodvgRJqW795Y5A2MhRDfk/3QgANcT0Y6CmHm
GabxLppCcgQW5Tbmx9/n8td4k6L8/3mCp+Pm3N3vxXPOEwDwcy7mQgnaAmtX8re2QYH9PkSVGpGi
ekr71yowuLBjNaIk2RnoPTH5+8N837L+YaZ/PMzTgZTti0q/K6v7pBNl4KGpjzNMAR5aNQbbE6ze
tgHwDY/O8yGwmRBlIcFtsVSSiYhA7zDgqw/JqSBoDB20bW8151d6GAfb0XEizfL37fsVfShKC4/T
NITvV/tabwueDf/ygeGADXcwp+h+DIx45ZzADeyS43oHTflsY0cQSebKEmGbHimIK9yhv7+8/Ot5
8ePln87Cm9FVr1XBl9CHq2H36xQDbUh7s535XjlT+vISIHbp6GHTO2TitL3h7DhHyxO+yGuaJVvw
ZgOG91JLCBu3697iY6BYX69aOYRfj9J/HvO5blKUskfV2fGNIjQs40t469EURqMoRGC7GNIK8Pdp
+d0v/jHes/tdnKv6fmVaSKDGd+9hIk+LOLd7eOEj/JoA+rETnq8q5OJc3PQLL4Y6knkb0gpsN053
diysT6hSPfbiQKcc452vMC7MWLOW08wFOwzpg+6L1YvHaZf6H1tBVUVDVwQNh+XJxtXiYy93C55G
DFeeEW2Wt8nZfjG1v9rRH2M8WR8KqEW5rpjaArAG5SarAR8SXn9pvbAyvy+aHyM9WRlBuu46J4m3
EdwSvI45augoOFl0s9CGgvATqX3/VYXcr/HkjzGfjMlZS2Xjcmtn0LuAtL3Eja27f59BsZ2hv32l
pz27OhpGdWgXZ2JEUCQDkq8pWOP+fXrirgiKb4JH+74ihgbJbG7xknLH6kDcQ88D4h+Xfy+LY391
qf957e/99MOVkC6nvZKXvDZKhxMwThYoIged3xevLvy+eEiVyrLRNaRnO6A011uuHNJ6IvS3g1vv
lgAPwApAMOCa7O/T/LsNUP8Z68kGVGftolcNY+WBQB/qzkZMCEx67r2qAPh98v4ZqLXRPybvkHXU
S95lIBQYSNCnTkVrFg3lwYsXejV5rT/4Y5xHR7895D0eDLy8URrBP6BrGlQg+it290Vm+w98yrdv
xw2j1pXxLrXvNNOPwe5V0xHuO6V1MhqnDm7efriyOTDMjgfPYLpFzeJlOvDXw+zHmE/mS0kPyn4v
y+2YqX8dnUMKGwDvTvKw8IYvJvPVWM9mTDVO+VFkLPhTVhlcrdTZoCXgizY49b+P9fuG11S4ILJE
z8Bzeny3kprDASdlUqI7gIARHYHcF1uPCfAbT+jScbkPiYTGyAA2dDEGUK0Cfd2grNmMaOdcvnqg
3xasJMi083/3Mn2H+D++bXnWttn+cagn0oZLJLPk6OcKyO282u2/5gp+DvS0M7JcV0XxzkAFXZZQ
EiLBvnn6TG0cyT1bXWfXb5Jrcu1lvWZY2XsnDdfQ+i4jZSEC7Lk7+2jbN9bIYqpm21BOcHsboUcU
b/vSfIW//aZDxHZldKZtzbxQbNvip4t+iwa/eOCRIFXQBU4BAz3Qw8zPnCPpbG1L+kpCxYoS8cos
QG7cbWVWv5/trWMsL+MV4pBcRxVOlx4dUG5wXFtV2Nb+ophmlcl+eYmhwZ3wXYSkQX6wJ2/SJSht
uO0rE2mMYZ6iW0Msul/uPvfjdKlG3fXf19Sv4Qy7U5eoB5RVpdt6XD++ofy4Xh47aVdP7rSRct1/
NtN3ZQMk2IXZgcrysgXah0fMXrF+cMfi3O0piPj+lqB0RXNoGlSODI8N7r4jLoxQpgLsYufRyaSZ
E80AG6kDl+CGSw4Uycy/P/2vtvnn0z/t9KZWm5Oh8/SKmXMXs0OQW+ICnjKKvw/0q3/2c6CnbV4W
SveSygxUuPqb6kmuPEPIPPPRD8AhZvshpsqakCAtVu+n0Rn+YsPNuuieYVLgnY7BTDuvvMbfX5/A
TZJ0SaVp/GlfdA71dddNb3eyPA/kzdpmqSvjcUf2wvTI8q93cxLt4l1F02VF1J9Oja2ky50sb2fA
zsEGKuOud4yU/tkXxttEWILzt9URKjnDbqgOuTglRwPrG57g5evWIFCP4p9TClYrDGYeArl1c8GN
mEaMUoEpRdBWzMI1Kkt9O/tabsq9AhWmsDtsQhTYA3HU9Sr3MpPa9NXFymgD3Q5q2Jrc4Y63/Ees
W+DWKsHtvkkD4W4qwAXt+9eDZay1WLm9m35VpL2uZhaWa9RYoRXSybodGGM9WU1PC7n3JbuF9Zge
wtTdcerqzh0IBXqINZpBpLs2SNbbsMR7ewzBI7qEint9L7YOTePpu/oGIB7FvLGKmMmQlFm8Dbi0
l992wWpabh4bTbCVPloXTsk9JvDGhEzu1rTRr7UbrnQbgHAfu1jabGN6pUH3r747pqEwd3eW9HFC
cA8WxFRPSGZJMBxV1AbWtMex7lBW+NLvwKN9Mnb55OjngxLBlvENGRoatfuaL1utWiu8afg7XKYG
2Yj/BhxPj+xMTNL5fo15GuowbUNouNoAO7WfCwMpuIYk/aySsJR/28cegaBVu2U8eURvhwXsfvhF
Zw/ubu0fPUhDh/UWwyzE514RZ+/7r5KyBXCc3Jde3tFHdRFL5bxSPVgmBNgDxZb6N+L+q+cSUr/x
TCYKIVQaZfxfNyebPfqskMYTvdoG10hLDnxLLLF6gn4ksQwfdhq2VQmnqApHEFjIXWHIWUdnWupB
K5nIFNByL1v3meoVdrVUqAKq5m+qQyESfENSsQbaCdm68Woe7QKvSPeEDdR0XuvqAXRZVK6GCgur
aetdQ8WGw0GFk2Ej4zjVbGG5IpNJHYVqg/F673rAFUHBWCKVE0XUVg+RIwIbb+k9tdd4pAvgz0+S
rdf50J0C5ad68zBoPWZV34ntQ83lU7ktBOc62uPT78NjqPlFkPWYRmUsJ/JI1ODD251T3Ik7EfNY
3iylz0qPtt7j47jesksggrJOAVUYPTXI/dRBCY3ZSZ0SiZEgXysjlmBA7oHnBOs/lj3ATNY2QLGE
bQTi3hc9qDlodVkNM0KKLRJ2zDj3AXZjGWN01UMVnSSgjtZCHt2Hqyk/kvAufYDttFKfWhkv9xDc
V61slqewpJCL4YnlpDUPcnga4MD01uSEh5S54Dnxi3IxEymNY3ThVerlygqLtqffBnK0pXk7g8bQ
JZddk4SJDxMYuhBm+b0LN9uVXbkSxfNX5+4I9jUBNWrdnTafvcJOrNGb4WAYHFhBpxiDIXtvcC+d
47vo7fFKh8WiOJsFdN9YD9EGu753+sCgUVwfIlfQq5fswPZrsSreV8M7FxTvfLRqs8qt9oOeLVce
ql7DJy/BQggcQmU0kdwaYbhd0CXpnX4if1Qiht71cniVtMPj4C+2E8bzIEX3tt4bua7E4KiI1tmo
dqExWafkFkFp84wx0ivRNoFGwccCituHnmYrLMe2luw+336ymmhmac2rMdr1NZMatmqO2GRFdNu/
UtjmiTRe9rLhKjgB10U3rH+xsF0zpW2uC7PhQ2cBWyTb+mVAev12n5K4h/962DrC4gxYPDMz8vF8
qLYjrt33Z0LazFFGCDm4ZXAk99quMCaAItOvYmtDbYR7zLWKWNlH/j1Uh9IC3sW7sOCPuo2jg5Zf
pDMDPsRtjcTn+Rpd9WW1BHBFnaDGrQBg2k3a60ACPa61JeKpe45SfdGFDofy7wq4teQ0MIn1Hj+A
kq82SdfGRO/t2KY3TqBdUA8Mqo5kzLQeat+BoUZ+YSwtmvD6VdvADYB4AQI5wQBpyLcApUXFrrNB
wMgUmMeWRAW9uyVS8TGPUc43FK310TrTWneJN8RN0e0NMIxFtPYhenzjAB0MLxuS3ePGwq0G95nE
DJfrlHWCvpopYzHTXpdC0rNXRJlV4k2pNqrRLhVdsBFYuaANkBk6DIrBJbxPs+F5iuCJKyMkvou3
sepFIG4o50OOuydaQz1s70EIq4ZKtHP32ODw4PcGDx98ptA18/Uh43c1p/Qf/gOIGbLF0zvicmKA
gr2R4L4lhznpkMdISR6hNt3H3U0domyJfFHY3Xs3xFU6dnMYlGO1tiqiXjRlD171cS6s8ubsG7+5
uBkbGF4ECEzJRmS97rr5ssjJ3l8kL8/NbUallsVP5apzQitZAkKRfzS1rR78Q4mqJfseO5lGrfSF
1y3M3ST1z+Eub1U2yiIpr4HUHajdRH34R9Jdex/hwPbc7z+WKJkEx1lTmGpyWHBYqj1tqfeUwIjl
t2uIjuIDq36FrUq6597qfAHlzZjAWRur1Tb8C26VnOlHaV9nQzDqVMlxueRAyT5yAFG1Ru69+ETL
MLxhl1LZ5bJSJhN8/ULa3SkCArHrF3xgY1wtlD7RtK/5gq+t221R2903ClFP8X6moKSMDT+4LAKH
K8A+RpHBQT72Klv0muE97Izb07lJHnZBuR5/vigClWBStytrVFBaCiMQRfFF91MpTT4l8lm7yhVB
wYLJb63ztde9ui2kVYJQA+p40InuIToHFwec7rqLUp9/8JqIA55/sv6tbCVousBwupYyUYLbejvF
diObQi9aKAXGIE+2b1w6xThhXhOmj356tG9fj8UJUsh3RjioYjDgI0RGWV8cNxKaDT2A8E41lzum
vFQHEC11kk8YJ/pql6WL9lsRrzzNZ0sWY2psj58aARdGs4xlDznSslUD8U6Ljm+0KXRU8wCq2Cg0
BN8/556gQKEcwpdZvVeIfY26PegcnQjq/+BBBDrABQgb9G5Qu3D3vXPvNtL2luLDlG7rJ4iHO5Oz
D8uWovjRY1C42niHrOB4G5S0j4arpOAMkMjKr4KDq7nfdB1KoJ0a/Dnj9DLv4R2tzLnjfhFwON0R
HXNOwwl7xP1pBlxXIslqSXGLt0yTx6gO9XFOphzYIWBpp/twqsndO1tsSA9RLdIgznlaRQ1fc1zN
ueWM6p0l0idgbzdQwLPo0NZiItAzfHhd4N1+QWGkew6EMBDiR3zickkbEXkOVq44qFdRwTUnS36K
YGsbK3cWgt0Wpt/pxodcvPcV0Is5b9aGK21fAnfRjtz+OJenhSX0lALpFsaDYd8S2otN5VY2yuP+
2dNGCPj66bSNc2puZdSo4+16tUVIuDzMV7nZGXEFm4/RGw3ygGPu7ky+nUPCRhCLpsyp54qch4Hk
og4Y7JY7W0NaYHyyFTcbIQv1hkUZHQaVzdmboGMoWflEJALf2XfSRhfEefyTv3J38/OiiA4RaQ4d
Eti0ohwCF8+BXoVsxUjbSMTp2VsVpQncrFnxpRJJ3Kw5xm1c4lAvj7vejrtY1YKUfwEx6+ufeyd7
4zphtH5Aex4flnj385MrTz+K6c4quCIX3y9tyJDclp13vL2ci+Ta36Pi1gJETx+HwSk4BMXCGJex
aJ2Hl2E9Lj/gqS84Sh3VroefuL6s43atPCJEKR3Jb0/dN9Qd+DjXnkgYgfVoPlElzpePmGpYfoAN
XG80+7i+olpElwIqSSAbuQkmTsLDcDPM/nZM5PuBFSUjKVC1WeH2lDGQmxSphDYM0odquOU+TYez
qcalT/nBmfsbRCBjPciG+zCnGcdwt5s6OAw0fw/KnYhMVy24l9nbee/ckitsKcNMbsi1p6jROKeF
cQ91ltZSHuWwnJJzBPw6fmzwq/xjKNh6Twfz753CZn6dH9fGshOryYmooDVzBHDT1YBdfmXvtM+F
KiCZhxXd3YKfhdx+DODfx6y7gWLyIWuTe9w2PFjZ+VyPs9bcMVutf8+1iOHs4/pLXSA460MacjsE
wsSX8LMnyI74J6IEZx8+/DNuH8otkTiRx3I/9dIpuZ8T6xVAPmT24G4pnIQ0MUTiwTk7RCiUPaNb
eSUCxQFQCVu7ziO24ZSFbTuGGD7wtA2zG557nUUdwO+eXYfnESEK2lTEmjMU0nAbKaqIHmu0Llp+
WJogjx2iNQgfHwfX5jvAhOcpqTvuX2mQRJ+W4LcNPanOiPhkwbZ/4ffb62T6D7zOrLtErijQhllA
pQNz39/HCKj3ynU2xehExx5ar8HelyJOIjzSvYWg0mI/GRwxTvcHs3L3JJ8YCWFpYc21ARExNuZB
xxKiFc5hfE6OeHiXsI7LYEfX7xgXMRLmuPwzwT65+JhkwNARpZWAtoHpJ8JFBBl77Iky3KPpRxbi
mEDw5h73ATJip3NL38FIlFG9RvGIL+ywAgXsKWW+lXMmxpC5PR3hFgQKGlM3TKpoHcO7bDYYMn0I
btrtjNCdc0p0KjtkDBqHDeuogR5rUwr3Ccqubj1KvcqHnejoXmnPhh2P2VeH+57KiuMay12FcG8d
MVihCKaRF5DYO3XUXvDWPis+m7ZhPaaPq1tuT3R7N1cDxanDbHICMVCTjl/FzTLzbu4xRlWTIm2Q
ukaIdJV7DYoQHYIITbj4MBJtGGruwxFCZKo3O7wTZL1s7mZwxFul7EnuwGVfoYUiRvyt3cF2hkHR
J8aDGzC9baMJ9F6+s8dtacBxoaJzgf6TFy5RhbMaHIKCnsfUig3rNG/hv7uezGg0tRYjNTqEdU+k
myGNb1TB0MeUdBGHDPebqsctPjDrbGunA7Q1ZALmSZeeAiQ7uV3mt8/ERtjSm8dhRiLpEqisN3l8
H1Q4RqtB2gJpzauNGkbTx2mNjF4+b+gERyGOuYgBx7NA8QVEFua2dwnOdjaQN+ilIpB1Relco9Al
MQCoX6fICXn8NXu2xsVrfVza5bw3zt1BOkXokO2R0vN+gVYj05Nhryb1qDNVPInmInp7eOfrMtU4
YcWPEwpWpUVHgBiUYU0ujljKk9uivxi56rhGIIVFxoIkfCQ3PFP6NVZaJ08shvWG8qbR1YKj/Ian
cU3a/TJ4MH5lriaH0hR6VVSt08+OYa+C25QTaKFjBFUQfmwa+gUQBowvG9LKztVVsaYXgodsdmf9
QuhlJzgSaL39oOoV4XcJj93Lv7puSQvg1e98fEG/i0/+Y6glUqLGWdBlJX1d5r25lCBB5XFse2jW
o1k+IrJIiAkswQdu1WZd1MFkcaHDWTPX234xb+uackeeqLHUa5aa8+hJCblZHIlrT4mk+X0EQK93
wJv771gxNdfqIGNW0P+j1tXeMW90mMDmFZZdsiFvd4JrwSev76sBp6bgCeEluE2Ok0eYBpo3HRau
ZDrphFyRq4Rj0HsRaS1zeSG3gGaht0PE++Rs/Wq2ZRlVrJuVm/J9j1MdTbIeQrilZqoDzJ9bTTQy
5RVSqOTa2rNB8NEnwtWQKK+P0C9lW4gTCfF36lLRXCkcVijt1By8bj2pkcyYYkoEf4/5gng6au+z
tJ5sVlZ6RkrPAs67GiMoo+Nw4d4DBE7tUMI1R5v33odLiU/siuY5YHnfN49v1Z1IoBZQg393p/pl
oouW8HbbdPvXxTmuh93BuS1PVFLIdvxl/ZQderc36qBgLU11W4/b3Se6yvBCb6MyQGOvvXiNHm1i
jZLGzNZsFYWQ2roL5me/Ht0HIuXEVJtssriM9p/5/IaiA35oA/f26MkD+svcBtULV/Eqyn+NIFyC
x48l7/+dJDdyZov5oP2Me29FiRtE8BGav8wCSTqN7mUcG4fbbvbPyjkMD06OPooQivyvioPAj32i
Q2pxeEfFq5zVsy0ToC8atw4pr+pdqEABgGlVsxXTyaLLrZVPpV2is9J0l9nP3rLwEVx7VaxaBzdL
CAa241NfiA79W0JxHhqZgR7gm/JHIz3YTzVHc4Bp8vNDMLXix+VufaaJTk8wJYgo2vePQ5wO4ljK
avr7RMTHvKPUVFidwhI/8sY2pllgDGEG6gsEKGPJeiQSkveSo3xufcHKgtZP3tKgmFnqgBYn7YAk
irUHZXhhA7XHshRVfuFr1tEjDYIrnqIiR51RvhZGZaglx0Ai4rE3rTfRXgQh9ocjKZmP4YF6yU2F
D1wmq8V5oIR7dtqRvXlLduMMk0ktoIqcLlsF1aobm+ztMMynJV+Lwj5MGEJ28OmOvhAdk2+i6O39
YNd4J5OutZ9Bfo1ruzP+77z4zVH6ktsaHGHNGqZo8zhcLa9TdaD1aj8fk53TzN26S+ZzlHIq7iGq
t3dXq0GO+2YuLtxDeSuPqAa0GtLqJrF5yjkbnVGucB9B3idhPL5N861ZRVcLpvDe556LxMQqKHC3
eS97R/3d3rqR+JAHNHhZxAHhanJd5rAlh5tsKtsH872JTlZ4ojKZA8J4p+Z6so87swuZ/Z4+SBPs
nIeBJGOtx2CID/OCiQ3EpdQraZ5JJoa5c4mj8FZQOb7bdE+GocoRiDgRV3Dc64i0yx64UyKvgbR1
e7Z1guu85u//IFtOXsQxEAY2V32R52zrx9rZlSH1oHPMiWUkFIUiRdW6iGWYJedE8gX7OCIce0MB
p1fMyfmSKyRV46PqhatQIzE9MrDs3Q0H+alVZRe8K5RYayTggpBp7aucBuva1z+aQT3M4hZKUrRV
zNgQhLP2OF+q2W4cMsajMP0QSXNq9mO8gm3sdxEHR/2RY3JvLzPmOo8evSsf3UPqwrr7PndoE3Fc
EsOTOlq2ME65f2P9eZ3kGrd/a2eQsh1QStQpDxpwVtvHeDtrjxIj4aW5kjvQJoWku3ezZRtzBaie
nce8D8TgAnNfdFEW8tVxJ7nFyF3SjjjXlvkZy94NP07JNlF5iA5hRWM9PLlfOe+7t+u4TCRrcLHP
Bl1+CLbycWhNIyZso0JkfTCklyCfNXRueE3/tMNtYlv716T2i7W687JpSYIsXvkXjKQWtkLoNFrS
KXuZG5POh4I7ByCflN4ys53aisnucT/RsafIf+A2kTVgqVAWGq42BeZX7e3n1/A+VKeFm5Z47K0q
GO0YU21wXGdzLdZ7p+Q4/i/SzmtJdWRb10+kCFkk3crifRVF3SjKgZAQyCCEePr9Za2zd9NMzuTE
PhErOmb36iblcuQwv8HUhoA+sxxtplMEXDue/V6/IW09xK4OxifOCZ49qwN1kfYwFvL3YfqJi2SB
AI/hKRN1Jg3MJc0S20sGZYjf46cpheawnStThdHMWC9xIaQGw70tUD1jg5VZQFX9e54A4RLYvsiX
gpyBA7lcPkr6du8UMuf9vgIjPqF+LA2VhfVCIxMC9Wq7QEL3vXxP366vF7/G72XPg8Socn1MGDYT
3buA7cSRdvhQ+mf3bMIUbLiHIx7HH6XPVLpDSCfhwgziq2TP7aiF6lG8UJPQHltSDxId//rWzYSA
NtYqO8r9MOe/Skcp4racojZRgB5kPyMw72CEsHDYfNqNmxjeIRSNiFJUAR7OwkAz2yBHw1cFHef8
Z7unw2ihzbZs+ojcv6aYAgxbEnHt8bafL66f2cupC2yHYRBmygw1+mJHyN5xLXHU88apGsTua4Nm
qPAhnN0W3t/VjfjgsgAu4Fj+Ou09fSKNYGwKjdad91END8w/tUbMFtNPCzqGQvWjBuIrrVfReMGH
M64DEsnu/iUeaZzIn7bItGtAm59fTLc5e/AVXwHBhrtuTItPhfxzbp+RUneOOD8L7k9nXK92i3aF
KSQdxi3efuee9G0vYQUGeVgPDHVxpf3cedf4Mhq8SrHsDLaqz4wt4gMKzak+pqLX59ahqzI15eVP
4xGOqNfFG+WjkwztrlH7FNg0xdQRy0Gcw7cqQZlSR+0cv7q+NSk3wNIFsZxJRHf32ZnbOFYdHJ12
WuzKX3ao+HL3MKLPx7N3zYwNX/p5xueTkRnb/bJfH5wY6W/cbIEhd6j6Q5nNUGL4TXIiZl357PRS
0pNevfAqFK6YnIWswu5DwhzYcN/j/iHUpjIVl+LZn/n0guJwHOKmwc++4EL6Xk+P3waH8LfEAVPJ
4yv9kpiaW1tqzQvi8802NNPu+Rg7UQv8eY015X58Qr0a49R9gL58WQHbGx+QtS4l/yz3thHDXc9Q
QjWhCMHD8DipcUvDbC4a6cdJvO9Lx/EZN1U7vBwHhdTXtiNgGhJt3bSv6n5kT+zjOOJQq+CXuiWt
kkzUY+obKSI9ueot6tZrmen0pKy3vQKx94Rf2fZ2+JIrr+lhomJ6a75EZoh7x5ZumzjhorXBOJFv
TXI6jEpHO3oYzAKwZ7GW0isOrDRGSaixfaZiKxfqcUjNrX1Ws3Z0DInM0li0BEkB668EoNQ8JPMf
b2fZO+3xtN/rJJ6xqsf5d7w+99oRifkA1rdP91S9UO3IPSgPcJ3PrjKvg+2y+eKv4c9uRJdqRjuf
QaDcM96zmjCOqffsGJ4GJtiN02b/mtOe2v7QW39P3nCPd4GnbBqyKfwmAsXFCD7IRGyI/Q57zng9
/brt4sVIckH3bb0LTu/WZz5L3m2cqukBTI0l7r5zECt2gJPLYbZ9q5cYVfclpsj4kMPj4ZvL3+tF
TPeEYo/UgvTk6l7SXnoNWhozVU//UrBBwp0ZKnztVm+6h0n1D2jp1QXbs4Hpr/EvWRDdqMxOXVAD
QFEuRIZsIg4hgMiB5drgTRYRCHJFpzSav+Nb7jEW6VKBUNenvcus8kibKez7nYltUKF0elvU52il
sIA22r/+7Lr0zYLTgF3au4ai0yAOhmaAm0qQQlBEOZ0hHCCG42bfo1+COaCzyYJTKH9uJwwivNMX
hZHqqFgHbDhHGYjwZcPrKPtEIErFKcjeBLVrNpFQasLLjF5gbw39nS6V87EjbZA8km1OO3GIsNtG
h5HAlJyIvDR7Cc6cp3k3HVrkRYByprFTCzh0QAPflfoc6pZzeakmW827UBZd53uumloVHP3L5Tem
SxQjSIDXzFATz+7lowJrd6d8v4TyEOz5wF4jzhLNMaRGBF73rjD/B2pv+8KnxQGkd8sRXAachZCZ
sB3atM6rtt6/8CWoc0LceR35fCzIijuHkHCJ74w9rbsW2dMefF7JjIYMroMU/0uzQsaUaaaIHemE
oUvYNMN0VaPo/RtNiH9gp+LR7vNEUxr7dXpWwpPgQGPoiGceLuFAcjhN3kl5C3Yjte/ROymD1gqq
lbGujfcGwQJrWdHraA+94zmwjalEBbLtq4de0oZ6Pd1IjZvqwhYRKz+L6X/TVWrvhFQ9pIwkaKm3
8PsxvKTjKdrb5To7275Oiw3mMfgH6gjV3TKrx7Np/1Wfx/t3LQXy4ZzxTy/DCke7zkiu3JzJhrGA
S2A03bPuXLa9El9AKh47wAD31Iyqzmh3cEy02H+a3GfGASokYacD8mv6ZcM4KNhzoQzY1XG9dU5N
/xJ1cxC3dVDuBlnkkhOLXuZ+tAtI6+y1uS5W53Uz2w9R35+bRPv3zLl+6bOrgvNnwDHD5D9r56ra
LZF0OL7sz9C/+p0cCEmNHvzZT43QonGFVsQJ9Qk3LXx5dRphjPhNt9Tbowibkx1w2JDAJaNkpPXw
7AaWJYfGEvH/s7hcYXy6/9lO1M+CDczdyp+HkbTEh3cg0kBOS7hkCfaFvHCcj6aVjUtntjEmZ+Z9
b+bC7mYr7ipyc3TtTadCyd5kGuxxrjIK988zMrPGUTlup0bv+t30aRjyWfTo5VKzOpdjsB9x0sQz
e1p1D2/XBfNnxdetZbNqV6jWyMMsUAeb3YLmtbEuugwhnCbE2hqm22Wi1Oyvc+IXybKxgu1C7rY9
Nhp89uvkCJBHWtPT5WRm83alXjwyOMlxHBfT+pGNlXE5KlDJ0SciZ2aqykaoutuVFEjeKfXENekg
cgMdzR9S1pdqoPTUMfCH6Orwinef+ngfFkRkhn+f9NyfINweIdZv8V13QMDyICdRYpTN8hoACpmI
Xm/FwSGNU0LidSa5810XV2S3Dq+D7ftpRZnr4dbq46GObzP3AkxC6oHonUm9AmmjZyh+gWW7R7vf
Xt8d1K/MAftZ+3MDzqN1P5kdHsN0RL7Gl0hesfr703ioKKCZqoU0v9yRWfffsMhtKR8ucXRphGjN
S+e96iIIDKLoQjPsMmdCJhAA0w6z5GrwjA6nPMJnowyu4gRj2hYeZf9eu2nzyDp1eBMtQwBAXggJ
r0sHINaTe3zE8tAs2xb8frCDv9fx9Y+zpZ6fY/UcbRt6DvTfOq/6x3agOF+rw/j4fZxmhH56YtPW
eX2y7sM3ebPu3bM9qLvktLNYl/6fe6D35g4p6V2QCp78dDHx2d5/Nrosa7IiHqem3C8WK5ItIUeG
BtgJvCZxaGD7q+GX6CTHfuT//d4M8W7+WE6Fpy9UXExUx/797jQ9wi2kUsW7izCvwv16fF3KTIAC
kDU6o8DTaksLwRwZYcxRDOUF/AgyO70zTWcKx8F2IU0/RPfDnmKE5xyHohaN3KN/GObDhuoTH9rF
aZ67T7G0D5/UzaXf8RzU6/7csRKQ7IOyp+kuvGDnK+2t1IA68yXpt0+U6hQBGP3bo7p7M9sKh8q6
Yj36UwylUCTy5lSBqgcEafJU4UCEh7+tdgdf3Z3LY3zNeDHALWj/bfvMfA7O6eTwJRxmGVJUJGDP
YLOa/uhbRxPlf76Hu6h6KppKkzRusgElFH+rYClA7mPeBcRP9OXedl072HUvQecdlNHwXHlp67UJ
Fdu49UmtzlhakczMjSAH5a8UfodibJT2pzrQR20A0Ud2c+ZnZA++5klv+Eo37zT6rqqf9XddwAxD
2qmj88r2p2m/Q0I6bSpGeiBKKrAmDN6daFo5KhB58JJovBtd+3Pr01zHZ3IpfPUYCyHQBLqBsdXq
Mth78sthsoOiDyBe92joWl7ZFfgibbDDx3qd+ueu7UcB7tlh3cvW9sUFdTNMh1tgD8CEvor3HzG/
VOh6tBTmEont2WXs9gMLmwQbGu+cgYu/c20QMsMrcwc8bseQkPvmFNWNT9DnpPvMORiQ1L3raD/b
LfB+5zRmXnt4Af3iVox+mFOFtFpNGgdXroDk9avwRBeDpFrDMWNVAUZmcJUu7fJ3cmJRtZ3EVA/t
OnuN/bvcxXK+WahePNffFP/gYxxOnqPRrJG9LXOQyyzvagIB4fDPfvZYT0cjJigBmEiRFcPvlhmt
9KUR9kleNOXHuz8XkBRf1sSit7/zxVSkpReReTm8ant5CEkVVecjp7XfUHxRElD3W/M8VH4kMmWp
l01aGixSn7YzkeDgtmEz41uSx9q6+lRQp6OM9kEq/fqhbYM41L6PZNXRPBb+23VXtKDsrglelNVG
mIkj0ycEJSAAI4XGtXfm5rT9lAedbj67/IhfwEZ+vvXwH8+CpzHnWQy4O9SPhyJL8wO7kkSOD3bv
Mb2gjiMUcne7xTOG1W+0/zMK6BqWZ4pm2L9spZsjr2kjWdqlHOsC2HpeMC4PhTvRHulqeEhPDoMH
us6qrqv/rHZHGtgifdzgsQbFERs7fOh9jaEcSlYjy/v62AMKPrhKj4T5KWHm8Sn0z8J3jMfU7ugG
CdN/TtgMFAy9E+zKIzANfz/vFHELf3ugdzxHMjJbVY6sRCDLfDo8GYZ1V/elHeyCl4bG9gGk25M1
H4ZyTe90ULA2hC/1v8/Yc3SNjrtz1SxTIEZKYIHxFW5zau+HTkfY9rD+fLLiI6KTfrPi3dG4O5RN
cbDIyGrg79VrzGBxIL8UxMAO8MGmpwZ4cPaq707w8mxp8dN/POCbpe9OyV2rRUepZulXaZIvlSHd
Up1+qB2qzx7rw72oWbJtqrIFp/LuhEyPSr6z0qJBEdhkKnzqmcHk7PhoCQaa333yRB+eizeL3Z2L
8lE+XhI5E8yVxpfewJjDQoRY2QMT6ldPVvvlwfzxEA3cJDXZUNCCvXuIZrs7HeLOTpzCuhAWBGYb
0mZlLjlV/Omlu4O2TtFKR6kIytGebOvvt6s+fIuoLMBWVQ3TNu5u15D2ylXRYrEhBYWheDmRBPQt
Zj6A8JjCwMSlrwNmyqcWDBtwp08u4OHzvrkAsaduAl9ZdLRTk6ci8HX6eDG/2ZDaADuAJUVV8MJg
MmPqgeYtpwzQ3vlzirsi7vGPl3BzCXfR8NIo+yzPeAZA8Jhq94hJ3em44mTexKHyjOT68GvuGAYu
5zayivZdCCziXK0byz4TJH6lagCPpWG+WkVONXn6eP8v9/bPandhUFOP2EyX0XlphfH6Skq0Wu9Q
e/assKs6z77mxw/yn8VEtLp5l1acmJK0YzGxd4CCEIbebUbEJnbJDGyH61Ux1JgJ2HTzNNegsHpa
Oj7+nP77Eqiv/n0Jp3Kft52cSyCHfYUz0QtBHwHKd62AwvzJDT+Mvv/zKnX5LvpqeXK28i2LAYkD
xSK5qyPNo++/75DfU+PPz/OfW7qLEZitXE7nmFVAUAMO23s/udMwm31GJXx2N3dhVjsea2H3ID5M
iAADLNrdpHsOn6pOPTwlb57aXcjRD9a5uoh1mOW6JhQObokeOuNvfXjy13CDvWflzsPOBSTS/7Pp
dPkuykh6fU3ilGd48eoP0OtMwy2HaFK6z47Fv+8BXb4LJoaxN3foTZ4hfjY+szfQP/lAuMgr7nlM
v9zPnpWrj/pjt/d2F1DkupNml0Y6L5F2d37LuU+bIuUKHLBPLkeTO/Kf6Z08VNS8XfQurnQwPmoP
Oi9RqGlGqJAHP6tqGAKK8UVfCMha7+viflASBcIhM4ES8yyLfWCCRBaLQaVqWbZum+bdXjfzs5Wd
xMY4e83HACYEhK2Ll/m7fjOqIV85HGG+xeSCUkYHac6UAmrnyUud7WSPhvmTffowsFsqznkWRslk
1/8OPW1xrbPtf7pHZiD/bH0chvvFdE8hs3efvYDHBcPNane76Lg1rmZU0auCMUKoHTEb55N+kZ2m
a0z/fmf6w1z6Zq373XM9XhRd4kErk5RRVcE45dCjjg9/3ssh3Vjm94kHBB83TQ9gQU/rN94SqK6I
iNorqbYLApzHXw/pHnmlYJ0z87mG6815/fdLfRjDbq70bvflBtY4ScJTaYArTzrg/QSs7Okp83CT
3yxzt+W2dpttdzuWwb2WflRFxoIohvMFTyQ8veSjp+XowzTtZsG77abXhVzoLQtW8AhBKUPwL6Fo
MbqCI/P3R/h4a9+sJZ7xzSmuHttT3JyIJ7J7HcLp6xLDeOdACqeUFevwI8ZopGUwL4XRJ2BJWEuH
8PXvF/E4YP9zEb/tzJuLoNunZ+qJT452ZR9lnC/LGSs+6v3uk4V+M9w/jteble4OcTvJTaPY8mjL
IIEAkn9TLQboSQVtX303d2FLW+5KkXx8kcZnsJeJa8/TH3gxwlxP7wEaY5DacbOfaErkS3xpHEGH
AegqsPw58HchzgD8QPS1hCYUIN5t4NDr0j/gkgGh1R052H2vAb+Lb6gAcdJhCrudqp4+UAd2L6Z9
EzPIGoOkwsuPubG7f1e9qqf42ZLsRvE3aKU7R5TIyazOa4Kc174xDhwWQbMQ2IhomPsWhXYa7OEn
dBWIGILE0XycPVjMTsmIHAkE15wUr1AmnQ36b+vre9KPffHDct+aMQ2dQzwALPCCVFzMMKjjwywH
1eyVP09P64cZws0ruct4VOtcFieZV1LAbi38E2NUIVZng4DHyzpn4mt6f/8M/jDTFlMN/WbJu+B9
bJLGajWWFARPIa8We5YnjeY1mmgdsIGCPSD4CCn7DjCSeyWNne17GxQceUSbI42+xG1hXzwrkJ5E
tPsCTc+sdm/EXBhaeFRmU9F7O0DD/fv9Kw+TCMRKZNnSVUqCu11wpVfS2UWWSFtUN3ZT8D0D+/Pq
sO/QeATVlIc27bdnd/c4ub1Z9+5V15G62xYXU+QR2i+Ffoq6YtDdPnm/D8dmnMv/c39377fTRFnN
9Oq81EM2Ck7jAacYNS9xm+5nQP3VUYGVlKHUayP3aZQRP/9nkPlneXGg3ISzQrbz61nnNkWGsl8b
XVHgIn3VbXm0yVOZ1cfd/ZvbvTuxtU6HkFaxHoPhQOke1gdQujQwIfpCACOzPyMqm/aMWcMQpRXQ
RA9/Eu/Y3ZQztQsGcooIvOjLiRwdxQxazlvY308+OpGg/e2p3J3W+04RXQqJl1L5jBKcpc3mUric
Z4NL9dHjF4JxCMnIJtbmd193K51lKyaLwdrwfTQByY0M/s9XFfiO+9IlaHrfz0pD81Ehervk3Ydt
SYrRSnmGNL8cvpImTFua/UK91nRaF1+r9tV2KgYMBHJwwKj093SGaoyuffvFngk/pmJiwSPw1wkQ
nHAoB0JefLOxfK/bv4Qv7lB9W/vpdIehsBNme2E56GJvthFuo8dnH7AqPtD7V3V7O3f753TcJmmn
c+AJjuSfZe/U/YFVhWESEjIlxrGNs8GZ/kkS8LA7drvo3a7Z7rJUixTx2nCHV5xlusW+aNpxqiNm
Z9grSt73rHh2qw9D4e2qd3vHjPYnuSh4c3iz9E+B4bylwLm+vmD8UNf4oED+V93/2yXvNgLGMPvY
KrnR1BnIfchAYwBLtmt9JRcGT1nv7/tOfbTvbpe7S18tq7yYhz3L1fNJGTnCvdVBQT7fuWv34OMD
RAn+ZMlHR/rtkncJrNEcreOhEa+y5utPx+8KDq5LfT0Pnel4/VFP8f6afT97sA/VkW6XvctlMcqr
6uLEsq848wUYLUE3mRjDJbxA1CaWCm7VthuOc2fRvxSOpjsLt/vsIh7msjcXcZ/LnopSK3H+EZLX
V3RUfsmu6Oogg/K00aGKL+Uv+/RXVevmoDGNHH8fccMehiC9Xjpaom3Tg3AkjKFlz0W+oztL3O9n
sw/tUQJxe5N38U7FnKVqziLejQLcdPBYB3brNAc/CByRtmoztXZ81CbH3aS/ObB7rcGiu5nFo9en
O/hhuFdlQA4kMrL6+1XcPAQj2htSQ1NkucctZr+IJwf0ZWp/2l/VnwlAQePZQfbwqd8seHfzebpv
T8UJGbi2dfJhZ6a7ZveHKTQzmL3PHKZ2P2ZPPyuxZf541TeL3oXk6qxmlRpzlzQAxudpPrFzJIiw
SbxAbst0txPkrgdcLH5/uvTD3Xyz9F1gjjuppXQy7vdIuggLhEoIFO/sMDgJsD9QblDd7QAJor9H
kYfZIk08jUEJbR/tHhik5Yem3qY2wqJmNw5A/4enebOCkDF8stCjevt2obsX2kmVxFCvsZBvkxF0
yuCa7ZaAY51ZM/v7Uo8PuZt7unuNUX7YlXqLMmn5tntFMCj2EsHqghE9NUdR0Fnr019ixeHjPN7J
nuRJ0++nc9ln93v3QhNb19LDmft9w44HVid5COhc5j1VV34mvCme3R/f7c0N352vmZQdD7ZQE5Ww
vUwhJe5XQITF4N/TnipBPgTz3L7Ju6MV85SqzKNf4VcD5Z+xEZgqQozT/UfcCbTXsv+sv208jD43
93d3usbHo5m2MSuicoL6mY0ih/nWjnNsxdIw/VH08Cw7qiAjKiS7yetV+dC/TyTA9E33mWfAyClH
mWeH/AkjqQxEr7P3F5ud5kB5SD0JTts7PEutcZvK1UdU4fJYRRUD8K0rG33Fer08U+F+GGs6immr
2DbIxv3QqpRNdl1qiXuqN0wqFTQ8skBZViFgnneVo3NobS7f5oBeIPJchnsqh6U0PJXOqe3a78dT
/9xX+Khn0IKuFqDaMiQy6fOLGe53NBPRyevlXmn68OVa9vPB7SDYaYTX88j02vnft9zjb8JU0Y9W
LMsw9btk5Cod5Mw8ywJfmI1zoYn+cx2nQK/BbILSva6f9ehVU2ygPz76myXvEpHEjnW1SYFb6Yev
Y+m8tuhCxt5e9YLa327UMFeFRpXxppkIzJhd462hXfNxQM+wMgPr7CHit9fcSgmRe98529VOH6Wt
g1pe81FkHqJjX/Rl5wdoAB2/Qhjm6LSbyWuFqxyaBOpahdr1fV3mGIt+ZH3EBNDGoHlVnSYoQoCk
RuKL71OZKxpAKEbsp/Fltf/SoHUWH9rOq5Ug3s8uh172kvXbj6KfvoT1TzyB22XOY/S+JjFcAyhu
jvJ+HUOPHvzsQitGucXZCsolnuwwAlB8gFYflGiSTuc4YMwkFEnpF+/C02ma/UB+fYd6UrEtws5E
CRPwTpNPwQ/lflzIwCBFeuqkWkO2YTQFIaSh64V3X4YIzQpSnzbbQZZBCiqZJZ/F2edLLLuJ6ezx
Mgy0WfFmf0BMXdXo9ndtDqwCbnXtKIaT9jQ+aRdeTvmxnyuvxXQMD9ZraUPkJY0+VOBM5zsDIr07
O0d03qxfEtAFe0E0pHer6x59uk48aUr3Urxll3mFhvU3cCUA0ROBSEfc6eIbL8aVNh6gYCsQ2EWa
bitNgjkRQWSFNzHvrMani5P/NFfv2jjKD9NnbVkxF3857KYdxKIQNwpKGEtgOpAoQIkgc61uJDtW
93LwrUE20btwkEApJsHOOxleNpH2PeWlIKGXbQ/tJfhhaP4w4Z9oa2Qc6jzcPWvePepXGf986PfJ
bucoF/IWfzemlcKCDg6DCwWd7uKTPfww37xZ576kTw77dldozD9gwIMKqUGjEt+dzx3jy5dtb62M
riml8JNln+xj4y4xKE7qPqpabg+jlx9UESEStP19AAtodujr3fQrfZbzPH6ghqF1FHqUinx3gJW1
crh2qgb7FSR60LDkXulPkumBQ3xXZi1JSeIzS/fwbt0+ud3H5QQOHP+9+N1ZVuwL66hcWTz3WlfI
psc06Sy0ekQxTDcJ+h6yMYqLB0S4hy+hoFWTjCRaRc++q8dF682l3AXt+iRnbWxwKYVPDw/+eBzY
ZLtC2EPY+DHmY8J4cEF4/T8MCR5G738ew130lrRGTrMcvNx2k/cQSJKdHnxRGocAdf1x/nOcwP34
+5f28H5NleGmJmumZqt3a3aM475UC/BVZ9SUtgMo4cBlhaIoQl+gJxZwm5Iwgq7BX8dPt9ejhPBm
9Xuov2ntklxLWB2KyPRzTvzFcUjwWJ8Vaw+nuFjI0ZaTFXBz96P5qG3sLQ53APUalHpld6TRIBOj
bHC8wWGhiFMFRZ11hHkSyBUV02KlIGpuJ6fRM+cZ49Fmu72Yu82WW3oaRVsuRkYOVHUNnFbU8PRV
I+A3gvIQIwLboR8jNCNyLJ0ug20fWDCUvaH9cUHfVTST0bKCgYcmBjN4YCdQqYHJC1mV2t1+sDHG
20+MxZgqNZwOAkBvOm+vycju/v0Deihwf3svd3uXJoBml9H+P7A5ZbhjhpKjqQ/EE/UeCNM1IgJP
g9Wj5Pd20btdWinSsTqlR4GlQkN0Fm1y5lU9hNQ+5cJp5lcYX4j1LNNxSlMZ/VUOCZQ0jv1ipnfc
hjEaAmXnBVKMOcp9rzaPrJsyGgDWDIRoUvwcRyU8hW1PekdXDtEvgcuFja1/RxD5z85KfessrlCv
l2gAKLPtcjvlqEQUpnGExOthuN2gg3xR+LuiWw/k7qKaqKiFf6jQuFyl9dEbqvkvc1IK3qCccJZC
u0QeKqwCLYzH1LYDGrWmL2Rn4rkWQog8IPqEMGUE6fxXf+mK2tNxtJs1RxIN5LP0HjOjzMMnMn5N
8DuGNCn4qUfOY9/sXdaXqdkrIMQvCpIhKq42lGdIlI3Kn5zsN0aaucO/B8EKct+w2pTseHtNWlFA
dIMrknpp7pEzyN3Op4pqvEtS0cCVZZNcHAslsBf0pwt+FX5SqIenYfwdE1Ra7lFwzC+mX/0mOM+c
Rh6ijE1oSmqHYl38gah604Y551m13Ul8gOVXiswx6H3wvl1meJ5vjpSZUIzC7cwrsieh82HDDTyI
oQsQLn2CuwpTv0ap1NpMPyAhu8cxsnQImqqIHwiNiye77FHr53atu4gRW5pWawkzjMEObdAU9kaE
Cc7eWasORH7BDegV/xvEz+2adzsbBJV5uezEdMelBvSRrkFNiSzYOazCX9A/4QbzmGdjlIeYk9t1
7zb3KdG0PFK41/cT6qRCfskRY6Jf9ZM4/PuD/YW+3ldMt4vdnX8HqcrUSO+clxD4OePR1UafAjQT
dBV0NJFAR7E11MShj3AZf4MKsgtdvVzFPAo8yAcZfA1zbJMnYbHhfUlze6yuJZQjtr5IHdAKCKM3
KPRMwON3Ri17xn4Cm2jBO+iMUG0fRs9aH4+i48096Xc7opSl0oaRIz7Mz8RDqgyvcBAzInuTlk9P
1kddutvV7lLks9Qqpb0DoyUkhRD1EaqCqNggj6RBqCCQDfXuSRylNbSMlgJIhdWBqiATqicv82Hj
7vZS7tLm5iKZ+1SALCCzf+AxydPXQJEIisffP5uHg6rblcQruAk6l6Y9GQcxUBYfiQo0ikTRA46x
henSQRhEIfqKPGYbmNDL4XPzZzHm/PtlPNsquqgjbi4jOtZS0rZsFR6mUMpy6XH9Gj4m4dO1nn1V
d+HuIF3lJhPhIF4iU0lFXg6EzWML9gnQycBc/n/e213Is4rSbhMR8qCBIurELFDsJqSuAst/Nkd9
OLq1wf4Lo2FDIQX/94M8RJfOSTYMtCHRfL8GjV+gOpFQ8yOKFaMmf4YpRQRCRxlpD7ARQmPnaVoj
3tYfsejmIu7epqXWh06acxFxT6hl07vzIs+Yr+RAR9yJKP9kv5jyL1D5b0vevdQyAqURR3ho1YyN
TTR9ZXxQ9RDd8RV89Q9oUc2r9EZjaHR+uwYH3oXBsB+9c5sWCyJ1n5mvflQdx2pxlhH+pMiEtohw
7ua0765fx80W/4ggwhYget/3NCEzauzdc+V30B62nct1LJU9K+1KKG9cx3K2YHSN9PrxQ0M3J+md
3y6n8Pp1fdP76HJFVYDOQV24deZVe6fcB8lyh2z5GKPJl9N0j/tqFO7trwKuUexhTqE6ypvKv1u4
LaWb3E3OIT9jmZ66OWOkQZH7Jm+y+Rbd549G7il1GB0HBs45xzAhsZZdCdzw1cEetkCKe4gEfIdM
aakBtNwkpcdMwvzSNy3XZAtl8AwcKoLS/c6Ga8zGB+YzX7oS1q/ou0xtOlR2qOP5jGWG5RnUHbEv
fe2X6XlezemCDRohfZvOoGU2L0W/okezpmvYVk6K8NySBAOoVibE0D/kkfl56SVTenn773qM5WKV
grmwgJwMm/ftoH3FgXNSvVRNL+tHr+aquDgwLqofY4WMjPqTLwrEqMgZr4Mm7paWE1l+3S4bZG8Q
ZkA9uvEz9U1LEconlx9WtktiJftwMpGMP0/QCCaNrq79k+QVxXB/4HL4o4qB1q4bGV6Z9xpywnjx
qQEBkbz60tsWQX0NU0S04u4l9zINiSDfMHryxbVRWLi+Ns2kKPlNR37doxHQAqAtkMeleX/wET9Q
3trGU2r3eAU/Fr1naddeSJMd+OpNbXm65TWv2QcC6dgpHD/S+VHg3jo/xxmuSC+W5V9Q9nqPD+4h
cSwdf0GLvfWV8n4/d4MUE4Vx1jWGGni8on8dXoZCDpI3CilHmA3gc0n9n4a8ui6gGhU15My3P3d9
yT2jIIcY+/eld3w3BnwtKkrK8uj8fZiyKS6xjw1Txhd6gONDlYGZKxxReVTDYAWMMdA3JSwjDQ1W
0J3z5l0epdQaJP6i24k6stBnzoMyWuqWn8veDqTd1r3Wg+QrZWKEMlX6gxoPYiUAybZedvF57MaK
UgLdNa42kN7YceZXNd5rnp3MY+lF4hPe8D2j7M3/xa6QsfTcucVrvYnepW7RReQpomSUEGpHqUzI
n/Tob/kRRogDqUc5kGDfEfcw73CrAV4v/ZgelcVpw90h5y6cT14puXjOfvmGN4fXIXJcJmWgh9as
RhijJh50+AUyAuQhziD8opGMRUiNOUUJAHF8mHbCzSEUavSI/rsIR/SQRekdX80vU+pnYx0Jmy2t
YdQLJ9qgIFDjY6Pw+ypIuf0yWZsBwvnUf9sut3jqIdWP9jhi8kUfK0I8JagGbMTjBZRxKyNTz4eI
nebx1f6Kv+GbujGK6BO07dlgOip6l+7V21XBDsmY2DeIU445oHc9LKfn4W4sLYTiM6Gx9GoSR3y0
xxU+XGdkha/j8P381m7qV0KKMhR65eBzyEWkaTLq+NvXGr3RErOY1PEEAULDc6N4RbnZ3YWdJRnm
5LDAZQTNRpjB78f3ml4Y3QChW2TMdOiUFzTlTgu0DPWfFAMhVLiXGqPo6sMI0v4xjFAiLUYIWaPo
t/NVy2sR0x/a2FebE3ljvOlYwrDHPsVlyH1WBzRRbYTUPL2vUf4mz/I3PgjPcKSJHjIPAKHl1yiX
q5yRdjfu7cb5UsTaNyMwukmAztm3NtcyJAYwTh/G0LwixK2nkNt2nh2xyw69EydJOi4QBcRxd4LB
SngKduO9+JnLQgx41YXEMzcGeBvHiLH1idFfiFCH2UeDV0XRF3YpQlg7RdhfKHWwkSeftY/ECcGP
nBuVN2dUevBKR9WGHJt7Ey8T4R0X5eMeUpp+UyG1xfF1fC3xq1MGqNp62nK3insN1Lg3ph3iaYCG
RQbEeONbSoUNi7fncRkTFauMIRaxeMccvDjA2GEyZy71prPhsLTF4dYYWYsILrXtnvtoaQUWTVSU
oPBsxoPCOUwPC8LUSl9rn8lCeGtEI2ZTwltJJKzoR8GHvSJ8eB1fHGklbNdO2ONqjEq1cWd6Esru
SRMkJ1f8jzTM6EUp0myBRsRArRUV/ktX43XQQtAcyPSMTEzIz+yIalaMCXbI3SIVtBvjYt5X55Cn
a3cvnmrZOEd6niqGIfm6mudLwq4QK8/8KtRW2eyCNrSKiHZBkMK+Br/4ub6pPs7DA03R1tGlobbA
SKYmgfgWVmcFbiLpWAv2yLbOGNitTPoXx3DPN229QshJptbs+lUG6vgyLdAk4L6723GnxJ+m7h67
CYhkUW6pvjkoUG/DY0xhSo6DDWM89DnhDjJ0Yfpz2KQuJUf6IiRSr2PTt3rAeAFTc5cafzii+HXo
Vl/n/v5zN4on5HXeFzNQnD3cxA44/ZAF4OTVf3ATCA4re8z8qL64OE5wxq4vy+St2iKK344V2PLz
XPU4iJFeUzfg1rtYCsS+xVAJd5r9N7oRHaaTlUNS81+kndmu40iznV/l4FybsCYOOrB9wXkmRc26
ETRtaqBEkZRESU/vL6sNA13/jy7ARl9Uo2pvUSQzIyNWrFgLi5eTsNU54afDMSD22zFcc047Qx2S
sWRskWhHMcDjjMvWxE46cL6IFPiyIs1J8yhes3/baek3WT0pJmRRGIrtyDrKDeFLiK8LPXIShdwH
QnoH3znK8yFUq2JCqvIkQ2J84mbL2/d2mA1Ya24fUf/3HIFcrxvIkJSEXue2xsQZ+JO6PkEXjf87
MNiDTXN1kLccLqr9nH3N0leDej+AuX2J882LKtY7T97eGyezLjYM6NHgWxEgjvVGTNL4LCCYx7Wb
e+cftPhq1AfCPtJA4lswRIJbS89q9CNURF8ClzMqh4Vd4PdAWDPkKEesESetSEzDIyY7HkxktETX
Hl+dib8DminyVkademirlbXGZXXXVay6b8ovp0VNbujl7E20nr8W6ag2etioDLmvhTQu0LUGnjuG
rdB8MbpPjpijB/yXoLHaoPkaM+0fXWZ86kpOxOodWE20Xj4P1arJqs1sEHfIR/sIReCmOPvaZA70
lLE1mPHPN/M5O7FxNAyl6JFWOVz8t4fGLM+5pYQgnfC7wd0+Lt4oT2DBZtP5PI5P+F5VxgXa/lZm
+wzJxVUGPo72eass81HpU5WQIsrhgDUmeHtvT4xDkX8T725Qi892eozTIVwz8xm/qVmYlCbG0dBU
FxcceVC4ssmrrzEJystbFyydN6OZYmu/w7vdOncUyUhfEWgR9i0TonNwADbUOVoRjXfOS5BT45kp
HCSTJtIOaOfi4ZPuimVBcNt9OY3VGNpk333GJIdfHU2/m9mbqQsFEY7qbTGYEIoQP2CfiOHXAX4M
DCHP2s1n1tlQd4wvLs5jpsxZq6Eb8xwJAWzFRLWYeA4imz0e7ogUR8fz40mxzWcH/cD52FnlZDfk
x9OTVQG6KAa3dxE53eBn7XPy3RNkVeoN7lToBY6AVskLMJX5Yrq29lq07wd3u7/NR89DRzHOydrD
yIMetTTvRLy/PECJmEVOhVBlwgYyz3hxo6v1mFAX7UCdMT9nCpW783nwv7IQ5IKFlrHYtTw40r3D
lXxVuBuQBDwEfQp9ktZhHhGSAqd/Z9MPB7NXipL3uF4O4AZw/qwd0ovJcV+HLb2gW6qypgXUtnZm
uSn8mi4BTXVj90KmF2UKxBa/3jOqnAi+741TYduQYuY5CSqmQvZNP1ymRSIkN05uWlunydfICuzM
ICiejWaEwkkNbRtlhhyPgO6kM31Ov14VM8bIOfi2KaQ+1uBkdCLqq8k7ZOsy6oZCu8/bQfKO7vi5
Y6+Rq2aMAszOw/NIWjty8Nn0TQfJbl2RhHsMp3ndseu0zDRGs65GsXzt66R86/07z0zdVr5oAH5x
J2g3XbM/V91vCESGjxmHO9cN/rIo6pHw8c2wncKP+D5GKtvZwusGsMePS3jBvthwil5vdldOZUUz
L5vc7WyENVXlr2QeI8fKjFR7zAtFujvIXeJljubKDIMR6+lK9mWmrSgxP9Aj4t7PB3840YVV/IVG
WrptpiYWenQqLzRmRXOBULVUDleE0Pngq2pwErP22Gu+qukqq5iNcU45CWcYIKIzf3VJRQEBRU6D
3qcJkWJAq2bL2XTCMQPCAVKt5VYIqJGdJtdYeIYgdh0Iiz6UFm1CWdiKvNd9zIFj7iZmNcKNTSLX
RXsfDFPmkLFwgLHIGPTXWYcrib9W0EXxOjka2y9A4JCHXWYCvaIEYtcOOaDRg7QfhIcvr3j3IiMB
8GQ8RuiFcDSRsyMqyA8LbfwvHn9EHDBShaDEdCQwMb7X3N7FbZ0bEtK4+JhipGWNYjUGdnyCcF4j
HAEQMnmPkDdrnUAg8p4TWXg9Hs4xY+Bx9aavZCvmFzCbNCmQwBukRPjwXFigYqOzsMUmJnn5GORe
qw/nifjFLkcKEQ8TmqdVZVsKXmggfFuudrR7zFAZaiamct8zql6iMl7F4Pa7B9zVHcPj5iPhROVr
nvn6ubXtcd8i3UGa20U3KKlGT0flAfUZsMDGxu7PKdfPJqAFE1kn8KmhCOX8+SZtQxGa4MjvgQZE
L+pIhkYJ7CSBPEMVb15ujRtgAM7b8kjFxjeOk1NWi0MVJ4/3kuF9BOfQJ+I1YCnFyMy2dbBdSBmW
+7//dSJJfxDwxSgk5QrGK4gr8a+IJ3JryBNzfTEkTybJ+uFjnJaTiahFCQY9DPUcthza+5wTDSg3
FA78U3HdA/F/ZtisWZzTnc0Wk3UeRTOS5/yJSRQpMMuA7z1FslNfR2++IXAzYsHgkAjCkh1fR4Ae
GMnhUUx1Q9SD0y6QdRbbHE0wECWe4q/1JODTSyRmaTmHWfOknr9es8SSRPzR/hrKAmF+r8wKclNE
4XafZCccG9YjFiQhF+tpCnSkTbmsZuYoGSFNwjS0tmjNdYK6M6EQRJ4wwyHliMTiaCpoyf+auJoM
uHw75ZFOPtHV/UTCkov/eHUNQp19JtnEHuEkD84JAv2c3Y+kHj+j64E5PBIrFuPVuEzXJp6grtgt
YlpW4nJyTMeOY5plKRYtXF0JZXJhEcO/2mxOUD6JqCVaK8O4mIueTgNnacgNSDOSPM7qFss0qksq
GXzZ2JqMTG4IuFT5GFyQR7JMsRxkLXcRDhKrWgivn1nFZAogmQNji4WNWINcvTXb8IZtIeuTcEge
feJkZOdnp0h8UbFgnmY5+XjgeY4MiI0All1F5UgE/JclrvCKYNogR99nNu1kqx7UX2cIKDoFttF7
k9svWVTYIswBnhLE3pca0xtH/ROgr42uEVKuSM+h01Sg8Iiiu77rGlMFdiaDK/zYHTeZwoFnqMQv
3rx4YqLXJBxgsJVm7o3hdls8I8FIYQ6ZypJr1wwjChktMYjLX58ZNQIB9wRbR4z5s+r8k41UeDT0
0F6lKkQIxaEGnCHzxCeS/kElviA0e+Mu1kNu5BSqI/bvDEuMYSSuxvm2u+zvMOrF+6uMKhNb/Wh3
0prCSHRmwWzEzOx9e2GrocwIUuzIqXjUohcgNhXtd3i1QzoCf91JvUFlDKypiRmcYg1p7B3NZPAT
nYIn1+GeD5jrmScbnxW66XcktxRenpi/ZlfM6QXrEmSFOTeZ0dzBdQq9aBQ+Ovpr1EVISqwJkXmy
rVh8CpcQDp10KkyqorSeqyw5sQPQsSUIiy0r8TfIdeHcjGgwzWK2Po9NaLfjyUt4h1AIOUPLKrel
SC63w18pAqprpAktFXkNON7hoSpuzW9yA/pgPIwAhcVwH84GkMLoV57MKc8aLB2BLetCusUDyXFD
472tUfk8w65ZI6gqFjNIu4GcKD/ATxMvxZH54CvIKY6pJtaYppyuxVHGJdBUYynkLKSOPkWVjEcR
5kYvEMujz1vocKOI6KdN+J7lfLU7P1nrm5oFiJy5yifW/H7vxIXb8BmSsfssQZ5XGUkZJh9n87vV
WmEvamj0AObDX5rLfWOTE+k3fHvjHRVIFPOWJyrftj7ckBA7T1WD+ow9yf4ShELOil92UX0GYHhz
0ImOaLY/t0KJ+MF/HKOm2FNE4UACdxChE/oN9gV8Ltp2THeQqYP4tMZp202lCaKJPEn0D5w1cfbI
6xqm0Al5mGgCoMpmnKdiER3Zt4g8877lUUNIreC6rCcXvCJQumer5LZYpOgVR0LdHtFbmpogBdxk
hYIdiZu+YSqK3cd06BRZZlb1tAxPfGuh0SwecNdqPLShTaE0J44eEby//gAfUaEV0eMTSnOKYRKL
8ultnizy9/9Z6uJPIUYYSxTsa/MdXDHcW4e1SzUPzPflaxDQrXdcIRcr1Iwvc56wPWWo2fuO8Gcx
WkyfhJjZwP2lf88SDDbz9whjerTUiD/Y6CAz5KxVJLpvkZx+6NXFlBT2PcPUB7R3SGSPMJdCKb8N
rubVrJEBgjdp8JNdbyAmb1H+jS7zT1ZiQ4oQ/ToYuArWU9KKB/Xz4sdQGnt6Iuh0cQDu75BSAgkB
UoWzc5tteEitIU0UYdC+PAI/emUoOYJT9jN0YKnCvxDgal/HlgbzP4YbKjxF2PtE6nTAMn5Zz8V6
fNvcZ6ztMiT6WyxEIKPv2ng0gZLKljLmbMn4K41/RiLB7iQPYsIj6myRNCUMA4Oo9KoHdmU+7Zhv
CiZnfcQ7BRb2u05ngUkjsR9hJJERHsDwpGwX94RvZj93p11jR6aMD5syoS+C9gGLA38QOCyBhszw
GO9yji4xnbHOeNPk4cYS6XcGxsUMaBOUW8l7js8ugW9zKvDcwU+n02cms48vgZhFkK2H/7Elp03q
FcvQO/0K61cTjwXU2/cvY6mYwgkMUIYAZRUB3mcG0UJ2MH14WR8kNNlR2FM31qwkBmvcGx4gLH0V
fU18gy6huhIZAXIwEf5vI5iG5i/mhl44Pz1b4Z9u+tT/sjFUCxjfKvcP4zomitgiYcQzwyFk+pLT
n93ZXoglgAN0bSBJdx1XKQGTp3GZ9IlP+4cp7xD3NqrkPS1g3GvBx8OpBILKDoF/+464Y2s/9InE
Xnv7H3zqLumt8Hpf+4tfJQUvnS/9CM0J3m3rqvsfccp2eR+cCZz+b6uZ9PGN6PtYE5X60ivxLxsB
npKb+LexhPOM2GyXZRvWmgnneD/kpe2fTPWfWOXftAWCUgJB66yQN+4ClgJx7SWz9jFSmz6c3KyC
PSDbTLABH8ZxxBxOWOEthHrkLy7DpaOL9+N2RO5xZNm94DlhveYrbDgH8Xik47ujLtKRL+eSSF4/
Fa6InaDDc20XbDeqGrKdH9W48NP1Tdfu5NoidNz1UByH86PQoVwnFbLKZXI7WHdMed7GQUi/p1YF
i+JiXEGS7JEK5UtzZj/CEIInTi7rrnUlwaPKxoF7+VfphQ121KWt5g+udo5NBni7kOknEKwNor1K
rz4swyaE92yfo7g37rNoPt7bqdLWw3yD/gU8UFDuXQ9wMdfnl7t+iy9pXzMa72bhcxYqgWZX+yMj
zb5CTeJ/0c4sx/CoSsZdauhJEEMyYNVDPrpM742hsMSJGxOE840X6uDx1+iPcE/ZXT01wvIFBX9r
idLLDVasE0p+Zb8iocCPqQ2lPUKjvGEWm42IsWChddjmdCgRqkGgnjFndPsx7k1v/AVsoQAZfLu0
P+4Twc2R0B0/R1ghN0P9SJmAwxli6BZGdeYxOr4dKYRxrl9vgqiG198DhkeG5DnKWh+apu683AkD
vL5R2Q+0Wh/ZpusQBsNpDqzbW71TV9MbYJ07zjPw3DjAvn29cf2nfZ5denxXXExQD1pPPw7+ABH3
zN/RKSArQJIfTn1Kp8b4bM+OX1viOF7+kMUZszxe+HgDEC+/kOj9T4IMEVIVyJXCB0R4hwkLkUsM
w3f6oNsEuG1+sSRmIffChwHvkuyk/hFWCUSKiKk9yPlvqxfeHYAssmoPLoUjTF9kp+DdFtaFo1Fl
fJ3aitd5jE+p5GONbDziguMuNwwUWYiXN71vvKf0r0PmaUU6SYm1Oq+KaYF7JKa8wnvua3+M/SO+
CKE7TZ+mopc1SIfkzxg3F87VZD2uxikOgVMgvRb6JosjBbvxqWssGhjc21iydnib3ONjgPnQ+AM5
n8JDI6Fi17lMOeGXU5koEcEaeBKiEPcQYqcySp9HfJj5Q0go5+aP5Gs4i88AAw2XgEP/GZhB3go1
ivkxe3qSgwQFZz72GvhPIc9sFBkvkrO/hxvS2a0hRR09/5nIsw9vqjUQacZh4WX0ejqyIQv5pwYM
91V/wBGMWK8z+BinGYxK0I8QKwNGk9wHVPqg56L338yLaX4xMB84ke3xJDtcVpQ4Jdo/QnD9QXS/
IuxTBXBlbyQcxGBkafvKL8HUat7RL8twzbd9Ww8DxfC3TXRDXiR+8o0/wqVBn1d8ClbIADhOzuKf
UvEuFVge/lKKPqZmo61CsaWtNNJ1sD1fhvZxtpAXQp/wNC5G8O1Qth+6OY2zCo16xb45iiUFkk0H
Ba+b4D0VxiHo13JOHO27+8RmbomT9lyJa5s22r71SFxNvFmCDq+cQO5WXbL69fjYUsX4mrWeHkMu
yxnNxuasmXQp4lFywPSLwwXR1M4qiHs7zK/AoXDjtgS9qLQ1skUFqZUtSy0epidbCTrBCS0Ro9o3
VF9TTkG/B7e5Q7gYuDfhmmM2qeIeg8IiO4qLjKzYgqTGal4Rz8f1rJow6cKEnoKTECJHSGy1kCn9
peqgQvylmhkp23pEgG5ISzVXpgzq+4PF86QXszfuPEbdCre8Co3Sytt9CLypnGEqOVegozn9XwTN
Ho47Qx8/Qo5NErHZGyOz+6aDWMRk6APQkIfQ46SCvoy67mvOkYAZGmnXHRhj/52qMw4G844RKbuU
LHt0Qzh5XiZXszpZKjZkzeI8e5B64MZApdFQnfQ4q/AOGiwYRq9jYqg+jAfmnCozOgYV8OGG5tqq
E1DLgDoAJodIOaNW/LGZz1xc8A47UA5opmqcZ8f4bbEIiSWlx+hz4Q/mdwXzLiXret+xFJ6jTqDN
T4tyf03vG6m2iXOIQjzca1RhMx2p5DWaLsyfAMGmjBpQSfgX8r8P65gWSqRMsGJifcrGy6Iwde7b
E8nyOvkMdeGASKIUCq8xrrwmAIl0/T0TqtLZFwyB/AvXGmr3+Avs+yBa9UgcCx3HYS4gyupi2sPC
oMboC93o+6yIcTQg2ZCFaLRTT6/2Bupg9MA7kb1nDjDxtRH+Jz9RzevRpD7eCc2cD+/juqT1JJ4K
SJiQZutbFENU1WR6vJyBLY0YK7p62uIWPzCyn+BctVIS3nNjIn46fxtL3BPwS/eEaSkS10iWnGxG
jhbrXZ/yDgQCSWsdAWpFr3a59yVLLpcDbO2xrHUemNtfUVbpE4bB8kQ871p3LP/IOXJknVQWl0ZN
zDm+XC/qmaEJ+pGLN+ZxdnNvcyj1zD8+Il71pEX1goO+3UG2v0FF8Z9nPnP9S6Nm2ZDXEHCK+DT5
DKyO5vAUyjKRqY3B/Vlbv4a9ZC3uy8L387XG/8T+Mv5V2CVu5kdzSAc/LM7+FwSNdjXUvYfJiMt5
nJWjPMDklJYLVnGsBPr7Mh3GvvAQxloFiHXaXZt0zIDa6QtGjy1mhwh1XRw5bu8Ye8nYMhwxYJOx
AWS4Ae2uYSR8dnkOPfxsO4sOSjsduKBfKObrMSCHxZVVFsm0wIGabdQIa18Jt4fRdaGCHCK5H+OA
fUtkoC+EQiiFe0yTCWuMipk5dOQhEaFQZbaLDBTw5z3pTW9A8g9mRhlReFhCpPyZCoChR0QJL5Fw
PRNzv6TIZm/LEoOjWZrleDg7uj1YWT8SU6lQKUr9mOV74Wb4xYSIoSTOSzobiLEf0wcdAoBnzJip
cOf59MLSwIHmbD+naoAGfP8GWCe0lSoT96GBnql2s/llAc5Kaxh6xZBHbCYVdbnK6YEwEa5RIDsB
tEtbGTyNEskR7B4QEWuAEMmLM32XfUOmptdMCLp3G3yWo3/p0NgBPy2I0SdsdgXuiF8dwplX8AXS
iiu55NPLAcDTK5Uq9tVP7878esqDvx6wy0Q5B8y6K5kdXioIPXChU4HDYdWwV92OZnYwdErP5gtE
eIgJ9h3feAE8VKHqp63zzE50NALYSHAPbokgDPKdIUzRb1iikH8EYRwK53lHALSFTWvs7iGFTqok
0xccLuDDqAvyunHfpCv/CmlZM6AAyPGkrSPPlZmM/zhTxSmRI/vEHTrSZL0Fpg1ETaGsjc7PjfQd
e+0t5SgIx238ZkhCHdWz+0Y4gxYasDtm1swjkkMALTUs0pejbDX7mubpA47wHcL+MZb97+wVv1ZH
t+8TKkq6OInw7Bo9GfXv2viwovUAqLeV4xzWxtocWje3y9ZHDjrUgjbE1pkgvJMgb0NAwCCp47Ad
112OMgW7aBrNwJyCDKCNcYEi2X1Z/VHuEQrAckDHzWI22L39u/tyL71AigdQh89C26wbUxpgDkfN
znTU46rfWdidkNMJ4MwhTxNLTRNBeHXBne4WtyCuPf2FZCVwdjG9QMAJaweto5gYajcvAr7iDuaa
jc9Y17hQWyjYoOM3+YVFZ1wm1Mfj4u2dHsYXcJoc+b1sXYlOw/iS9EA50zdFv8MmRli/DtKOydyn
j+/ixYyxzHgIx6gPWUAvhq81Yil2MXFaUcZAOcCEM75lHbuzuE7eG+QGKhJ4fz9wqlkgi+/bJEPF
ICsj+AJ6wKWeyfrQ06gU+zatMht6TTr0oIbRZ2K4pTBEgWg1Y655SnIbgBAeVk1qUs1P80EEoEX0
humeCKJLBNsjkNK706+gZOp1xLYWiIn3OPSnfMYIeq0hubNT0m6vibJt8UkiTcMpSzQn8CzEKshH
4180KsAiyp5+3mAbnZ6R8KM/2Bo3ti192RnreDj+IL9+w5NSTQvaDwFGf6sHAyEXb/jB2u2NpxsF
JAUTZ1ORceuEStorU+7pp+ROBWdi26eooqEGGc594AVyOAYbxPQ84ZpbzGWACOZt7cG2cEuSkXJM
2oVb0plKdMB0F58eDNM3egfm/mXCAoJOl9vlmNvC7cBpANpvhGgBuXSQwaYSLTgry3Qp+/eZGimm
hlHlMMaHlSMVDCbpzMlhv5mwR8AHbaq4OR0ukgZsJvBFaGqzYM99zGaPDRc5Oztu4LYBdYXN4sze
VP90hPxeImqbD3kgpwK4yHPS/7ld+d0C8xvVP+MPCBiEG1zL/r65HLFYTy55WvbjcHZjWt0d9jQJ
04sjuzjcKKANtpAwvn4YfeztsvdMVs019InavAAx01vr0ubl5MNvL2Q/v4HBY/yiZYxsAYlZDGQg
MFLx0qS8NtbzDymA6MExY8SHvyI0DjdiR7GUWHafME8/iyE24TVPjOzl6FeJ5KuIWH2dr7H8UAJr
oKp3Xfb7YB3nKf4YRnd2BDH3Zf/9Q55h36jhBtvnmGUOq/He6gpdKbyy6GlQTYPxHSMp7VNq07sg
O0Aa8uEUThmcthh8QdKAxYHtCCzkfFNxQSC7xTttaUi8rN7Z6H3IORmnSimV5ZOjTsjNycrHV7tv
YTNpd+HkscdyRkHE0K1gB9IbjrrgqtFnfknyBQluSSlM/RbeUHuk31n6lCoDNqX3TmTQgmU5ZxDW
e01x4IjBiKjry+2NCCIMyC9A+oY6eeLucGN294HEOiDyZzsUOqlnzLs+uBUH/NUA2FhUncq2STit
ebTkzSwJ0kQ6r44yFFnjAEyGLLAfdn+Il0rS7kjMnxSZ3cMr6gjxdEB4OCjRaVwfyLjAWI3WE7gV
LYr6gOKBZjwWsgnOjU1nnd186ioSYDLdNbUkVyq9M30VfEtUWFyNCVzK3FoLZNi6Pbeyi0walWF3
xAkwjPgFcteheaX3IYwVH/CyB84dKPNowTX2Sq+1Ucosxil8kPRtfWw8iVvqqSl4NdEHJxgaQhiK
uTnnH4Ah5TtUHk5FcCMo7lxRFDr3J82jp0uRGvHyyfUr+ii8XaqtO82kxq2sBkbk2+RENao5w/Dm
XobNV4TfsRrKnsCXLznFrOB9tRbsc+Z63QEjBv3xN5FCegTUsMIOjV+Fr4X5NN8mH9fRIPhal0nH
fEKEDIY+drqLF5DkhTs7ug1Mg6d7DWDT+NSqWM3ni9cUAzegvFRUMU96L+wMsvPWfIgOSDZwf2aL
i4lAUDSrQyy2sbo/baA0Tjqry7a/bKnIHHQ/XmQ1iUoYAkC3Vb9fBh3GnABnlHHHQznDe3SwrYdK
N8W60rqQ8Lx9vDqtFx4CfYKkii0Y4TztttjMUcZQWCr6jgjQ6gekehEQyUm7duQv3tCXQIf9aypa
EapfhW0Ienix2y1HVFbZypxnbEIJ8U+bLzOsIjRHiHYcORGdK0a/zJ5YV+4vpwmVE7Blj9r16MMt
oTGd1NPhsqHofifnMN9cZ28sT8NrAMN/wvjRXMI9Znv2C2szWGg1WM6Z+mnAqNaVMvviTe9OfJzJ
qCu/4rNV0tfzzZBAS6dHjj72k9n0Fmy1Z74jWTOxmByD+9Ci+Kn2mltDX34AOUGaftFE2AMbPY0j
K0NoErewoNLxXt7c/B+WhW+KVSdO2XbW0qLDSnYQdWIVLOgyriDAuZrdeNMewvJ28bCr9GZxAGYD
0DEhvoQleMcFF40a8AS8a412S8PJE9+UtivsOAQmUMagq5HkRqpmmD/r0zfV5tl9OGg9LMvFm/Of
3mWiZceccdWzZQCkP6zSA+HJLp6C2beNeCTxESSFPiQgRY+TFtjrFbWTB1mNoMxw0NK2E8jvANkJ
jW6WnKp7zFC9y1i4YndJ9IEikPSN7mbPyWPId2Y3apJW3yvO6DkWp7w2mjHJ6nJX7Lt7ePdgqAQS
fNLjCK9egT5ptjZn8K4xyaYBVDldzRq6jmLR6SIBak0lueDe6ouGSn2Qlo3LLi71a5DPW8TSRxXw
TTuHoD7sE6LO1jkoCEQ3SOQPnXgsVQhfGGUiFiIC+JPu9BE/NsesDJ82PdSBA2OcBOLua3OIdlbt
or5FuMVjshUTdrQREppeAb465M797fVwdWihb8TPnFe9+Zfjy62C8+EWveGbrb5YLAPif+zW/piy
cV+J8y0g4WGo9jW9Wd/ZqTFLb00PVQDwg5B79qjiT5Pu0ZBW8kiksXVWeeoRtFmYNLF/MbTAfPvm
9h0Rqe7GdY474fzBjmvI7QlRD7R/85RjufE0uxudXT7Tun90Sr96li+fuGAEBUbnQM0eqIno2x2t
W0STCJmxLj93NTohrTjoF8Ejzjk6s5aOwhMafKbw4PY9gAEQkZfzbeyr5nZJg+9BK0UnGmpMNpOT
wMbo2F2IZCq8S7sD85UCkYYa6vVxOVEdAsNP+zROaeOJdg5pTXg/6QGrkL7At6YfUKY1pL5Ni4Fe
AsXAOXtEHL38BsKR9rv/wbivR7T74XjZUdWmQ0fMAgpHnvdU8uh4EFj9dUzj3J5icY8r5eb0yzUW
tYUfKjc60Z2rfsVWmpkffUpdYH28Htiq14R9QgUnIp25OTnsELNN+PAh+CdLtGfzaujIWAMWLSLG
50j1aBxiiu09Aaw4IQfItijTL7ynLaRp6mAMz6kbY3VS45bJRBMTJ4gUDLIWBLNr9+nFdekir+nx
ASPfeEpXqPEua+k8+gRSXx8DtgJ+3xkiYOqKUgvyuDHNE452UNXeFlPPEF8X8FqZg0SKqMd4w/JM
9aURxnu04lqmqwSfWlABjvq45Y4vyfQh/MHAh2kqflmnrAGDhYUtfRHFXWcpjlJPnXz3twUTBCho
1+GH42gQy+mZ6Dgn3xnkujxpIEGursRnrIO3a6MXF8ZHN+gIKTan0gmaSGHF87sVCqyqGAl4rme6
IkGW0x660oCvVIUbHvy4tyWpuY1qv0xVHwlrvqmgmtwrGs1Znzote0HuYnOb3WVOMtQnJCsTFrf+
wMfnDoGFjX2iRcmqRpwAGopKCnXayh7VlUdo6qZkYw5VFu8ZX7yEph+toOsYyDtusCQ8JfwrBrwF
AC0JWRFdk9dUKO2UHlDSfcYHn2O22TAiO2oWDzZMTxzFpMWsW19AhSLrMrUdfBW4NQQLqten9/EG
LO5huN+QjIN6n3VGEJiwQCfbLBO4HQwvOQN3OBtoejFi0QnHNM3qkoJcaItJHucBKTkq6YzcOByU
Bl7tY+zgu6RDrGsSkKd1m8w4Q4epEnewurEljyjuiztptn2vPwGPpwNF7CCyU6smpJpVcAV6RWrl
HGnootOcGJNEZjI2yyI9avxP9mIdU5jBYlrUhTEgjXMhcyQyprNajFqYhhLFEEez4La7Bt8li0Jh
WZd2pU346+7bAe/eQPj5MmtNFvI4YFB7SoRR28O+wpcc0qgc0o3iF7+wPY4+G/eS1ErabPmCWqaR
HzYGhRGBXZWNIdPHmn6XTbIhfBtHuCbzfzdBKYIokdxWsqFqoARjvINtfOZDaX+LptWkBkw/I5Mh
Hge78fJlnk2/AXVFTzYvHQlyy+x4UPfldo1N7VHvbEvznMkkHzIZKDUkDAsYMt4QdgH1qXUPYeB/
fCkY7pt5X1jwjs+kiBI7rx6V41pYZnCuUIC0LpdAFpmXwDhGN622BVubF9azOsGTm6Fz3PxJt0PM
Qv/T5Odv47XnT1epvgrDpg+om28TltiVnsXQocb6o/y2mNj/p2v9piSA6F+3eaGFNvkYq541hM75
F4VTcLsQLyFXozDESvaPFxYf/E8X/k1KoG3O93NRMN3fh4UIvAeDR7KglwiiIWWWCPJZDqnoP//j
v/+v/7F7/1d+KNO/Pv8/bs9rWp5uj+Z//uefbvc3TYGvJl3O8purwnTEzkDE1A/h/Z8v0vs38rpy
R8bHT5Hx1OrJv40sD4/qpVy/mY9mPkv/4BcNnVAQC8RkzEPf0KM1IQx4JNMQYv5fXFH+dvXfZpU7
RVN3mz5XXxz7ZsJ40Qt/zWMCAyW7Y9fL65RgEcQ1qLhTea9YQY+1nRdRnmDK5P3hUfwbCYK/fZnf
ppglrfM5qRpfJgJyYYZCJnQC/glLNSZPJrcfq7FzhwEmOgXzaUEd3AYNM0b//DX+jarP377Fbzuq
f+/f0QrjW1Du263j0btD53j/zxfpDv71vSNz0uuhYdTtDQfq4LfNdOlVx5N6f5ST1mhmmmR1UZTP
IJCf4g84gThaC9p6Z/q+TCBBEleHukoF9GLuMGzmIkcgYzYZLIC7/rSe/lWFt3I7QM4DRyosUUtx
inM8vjaU0bYoiIHSNChEzKoyNUywWI+YFHRxsO8xWUjh0rVLv0eXjrmoxck6SNHX6ccMtIy785P/
ct/0amFqwnolf5w3UzFUu2Lu1QWzZ+CW+COI46JsxhKAZgbNHGjtd1ea3uhjjBtaOqo52OFtCKea
2OG9fjqc39BZGrCq48k40n8Kb34LQ4TuvvmYifO0KC0y+LtPao59CTSWP7yIfw2gf38Pv8WWy6v/
1uS6KSewSeH3CgPG7Jc5DhDMH1ZW90/X+i2i4GXV/2rFs0Qg7cZboAvjQB9Sf+Wzf/Jw7op1+veg
+bcbk3+TDxk2/eFdObLA7rwZMeNAsycZGEwG0AT72DeFOg6iwR/i2R8v+5uOSFm/tGM75HlCD9AY
w+6hLMCQNL1ZWsDZa3VaKkAy/38vURYPfrfJTrecuN79b51T7zroXHmwjGT1Ngz66t5cciS/9kd/
uNJw8K8vsScP8FJHLlpWO/iC/v1an97wq7aF/Jwwa0L/hSRCPFHT81YqsQqTE9LBFsJmdE4SZp32
bKWAUXldzKeCb9rDOKTlEe2DRVdPAmBxdyUZjk3LZ+EucptTddRSZpyNSTYpp8n+J0gyvHTYUBBF
7ae+UL3J0bT3IpkaMi2QheR3ggJOo1GyDjizlsYh6ziYzSyS2b7vTYAf9eRhqvs7fFS+iHWc7kXr
CAZO4B22B1JxM/FkPQN1IXVaw0ygYQJ63zKQ+3EQIXdWGPN9zbt3cbel4eV6RtOIxJexPJOGoyNO
yBHdBfPpd3zmKnJc2rJMfy4TwRLddd0ZQ+YPCPXZLUi7+owKaraoTSyUYax8FyiZMrnwNj/WVsyR
RNHCO5jRatsYE9kGzdfdxZAHw8jF2yS/WQHsAfrp1ihYmR09AOF96jNJj1x3bYSjylrczf2F8gtS
GbMBGePArIiHu4Lgx5TEh9k1xVhQ3Vm51cFOYQKSQ5/uqo8W2fbD/8FUARSgLKVDcgtLffY2+2HH
0owI3JU23KrLWT2Zi5mI1UnfKQ79Tn0SgAZCDT6aoF1Dc3W09mLSI4wzMRMcogaAciwPC+Lz2Uz4
kBFDR2YQ/Wjk+dwXbVdToBKppoOkDayReKgw51hfjj1njPgQqTpPfE5bsQH96QKe0M5iMpWOThKG
WTY/IIcXRIwIOk995Tiri74v9cyJRqsV9Yw+WkWlvucumN7npqKEeQjrHA5gJit+sF1biT0Tcztn
R4mCrsCgDI1+JGQEK3dt7l10MwF3OHHcRbB1vCDq8m8Dg4fNXAW/u5rQSXRivjJP2mV9Gwsmt/RF
zg/l/mFCI0APkoTVXxgJ/GmDLr+fHRhl1qMgeuvmTJQ8YmyF4aYWAUvL77uH6GguoPbSvDQII4pZ
ssu+tsefmHNw7OmGYiTeItcj+6V79N+4mnCWw64kBdmH0pHFE2sUg7NNrZ907BiH1swYADswG2nq
4TbX9aXg5oQsbgfmHC0VawuEx2CAeTCdzNaZCwlGthl4b51HeTRc+D+81X3HWtqWt0SpXvnfpJ1p
b+rY0oV/EZKNB+yvHrGZhxDIF0RIMIMxZjC2+fXvs3Nf3UO7UXzVrXvVavU5yfaeqmpXrVrL6gbj
Hj8fju/t1KKxlOYX2j6u1sD54Oi2v2bUATuKM04tsjcu7aQ/J1r0qHwPxzRr9toAsYP8I2ADbX/c
5bWLULefW8BzusCKnf3kbgEqoSvJ6p1HAlv5AXY3XPDIpR47lYV2uduN3bfcIt/54PG5mIQzHqwo
MYGhIkvJpsTc69R6X21I7Ys8rxNbKxFg9ocCDjx8sMj+24MI+wAKf7PuI+WyDccn359sOIOk5yjA
WX0WmrfjezgiB+H1aQFz9xN5rFqf72RKWKx7ZwGC38Xuj8dDUV1gNfokwEjtCEPQcLoCZwZY0Z4L
9ZK9D5DK/dJdMj2J3W+35yMaSbg1fQ0Ur+iVKPm5DWfDBxrNLwtWNA+Di79ZwVrAoMEaUetf5BYh
ouh+ERi+yMbgKVbcfZvZNqoq1N6xCIsO0Hj4EILDDAzUxWovUttfs2G9h/Xe7o8h3BivYR3sXNnf
K8BM0WM+ubYndDSPY2tD0traUBc/0rXprqxgeg546U9oNaaSJGMCyQ5bq9kstxGKAB8uyn2bty9v
I57CG8MN14vx1f5eYJ51KwTO7PYnWB6XtPN4OEXGw1otmdDZer+7HMf12wWTba8SH9ewOQE+5Egw
eDfsbwSDrfArk8Xe+nYJ9pweDQROf9HghAwXd4sT8A77aDf91hdbDPUbWaXPuzUFNtUGCKbRaLLY
KHQYBh8dm79Ioe39/Pbod/331bi/tWYQb/c/gC5iLjqm9dWw5qL8cw6n3AnRYgBxTGfgTWfkFDoZ
dvujTXsXJvncaV/alGUOlrtJWL+lZfW/saqUSa3+KBxRxqKwbgEmCnwSSPPOYrUJmVWfL+4uBuwV
fQ0XC7gox7MPIopDfMSrIgoBWd6mPwE2KnhLptg3p+/atBDQ5+bkLDhbOuJzvsGpYyz8Iz/5RtW1
Pxp3F9OV5X6tgJVZtEuQZH9jxo4LHiZ0B+deV5xmu4OgEZHRJFh54mdpL/rqsrcs10jg/QVNn7/q
TLfWfEVnkJ232+HWWXU33wx6bwt3+B027AV7Ohk2nHdvSvmTT3n/2DrvhUU/fDex2R7LBqMZWh7m
6s3qeuPvie+uuuTQ54Eolli8AEBIWCPFng5hzoP4h4Mo2oLvtk9RTfEnmbUB72rRmJDYo/c7V2He
ITliLxZ2dwH/ycpwHwO4M3J7IvopDsQk3LT39gzYGCkngIp2m+sGudzoS7NG9NlYncUa0KBF31nM
L9IpOg0ll59dTaffH14+t9fvA3Ytmd2sbptWfa8PffsnKE5OhzO6+Gr/C0EhG0ROGLoT4PCaNT1i
Q3ccaOqjfWAlggmD6Azj1okt//3iDtIA3JlfWO8bxry4AAhTpk59Dlw/PTuC8o4jRE16svVxSRZt
MQd7TCEHwIoUrPEHq8n3m0u+Mba5+w4xVPt7wuWI/Qny7WCagPkNJzPIN7D64I8tzMQc1Km7gijU
mSxdFOzI23Iy+mSbDbDEopdHsT5M9xufUo7buuWNQ0Cy1mQzpJugK24ZvWKLYCBb72Qr7Q19S18T
GgUjt7kY0uyIa1619mRHsTub/gjIMJZh1R7Z3WE44rq3nDk9cJx40EfCWvGLcW70n9IkKSxbt7tZ
h4Ho8dr5LhljOGDtnkiM6xxqhNZKqz0s8FdjvztJbOrahpN+upilgr8RW6KUZoMdDGnTRH8OEO77
9HPtfoejWSh+w3ZAs+xb0QZL4dDMwPdQGcCe90dzcuTjqe9xSl0hfPtJzYUd7NL3Qcy4cW2fqs7R
2qzEB/ORGM0FSI8595GeirA7UiynLXzywfrU4AAGHYWnbNExTcAZ27OvadH++MDTmQsHMDR/2pHs
HkBtdo70OrVlRNUuDqfAB2DRHH8BDLFT0p6/x/EtEaX/9XX01yi+8mLYaWqUZbmSTecf8wnxjO72
Ok4w+2x/fC6mZ2yY/RE7C7oKyHF9FFaHHhjaivGzrAqRwsHuC8DdxnLxHuSCO3GPg8WD/WhjeXJw
vEsHg/S9kKxvdExrXiEvk0bPb5BK0uiwlbeH40PNENgCGvnjBKbu+AMPJ3CVY1+yJr+vl/wqK/I8
YiVRdFEfpaxojDhPnGCcWO8DmCO+/XeagGyKiqPZ7+MpL5Jvf3llVXJB5SNq5Red8T72Ay77fiDo
YM40vFtDorVVjgPbWaysQ0CDWRhRAQjs9dax3pQ9re7tmu/5+2P6r8dF/PnTA3N3Vu+FlPE5wBHD
zub3yTbrfnslF7SUCikuVX77RcSUHcjenECkON/bk7Gb+CPTEheiO4mcRfj70ErdvlbSH1qqx41D
k6E74B7n3hhz9o0VVYPenFDIGO7sdmJhyheR0+F4b/0FhmHSAka2D3in1nzNqwzg8ymrJEiy5LBt
PO7cyohe+SkMRYShve+B0e9JvcEYFNH4++z0x/2Rnb5leMmv8MZrIfFF+/Lvn/IfqvxfLIRSyZ+k
VznflUtWhoYfHnex/aH2OxfnazAdoI/hy8Gcc8aLeSIi/a032A4wGrwYPJMQGoxscP+UjxB8g+T+
cWzTq4MBTF2aFRcsYuaOCruPQN8Qr0+oRXDIi3aiA0xI2t2lTaTn4mh0a6JQ34nxR3ch19f2hac/
8hgadTmLkR9Gnlvy7u1vaoyMuNG/zb+S52jepR3bwfznQU2OqFn3qyvGd7k/nRrXmF9d2oMBAFHr
k05mmD8IHHKnjfD5HKDBaDMjpP19V5Uas69UDGcsLTNzLwznfHZny5ypMJkpHvNz3CCWXzg8GxWC
0Hlqdyej0p5MsrokYM1lVyqWFIWGhnaIyB8dLawZjA7EqJGVfhLoUptv94Bn1t6rugWvWNOtqWjK
VUybS96LHY7t3QqJbaaY070FBdpaxjVrLsYGtJ89110OGWZ9Nvt9/V/x9z+bdUUszpMdTfQy3jUu
XHDRDJ1BoBI7G9nyBiI9Mo4tj4OwZjvaM+Jt4Vvr/L5cdwAqpjaOrvKltWMlBAWDYF462O9aSCM+
WKSauYpT/NsFqphWtOavj53YaMP/5NE14L0Cs4sF2t46diHgtoEhKlY/TIjCfx/6ZaJZMTRNUmFT
V7VWZehlkt/T1lUVuV+NHATMEO46d+w37MjvI/3dfcCY/jRQxWBL8U15lDEDwS7Pa/T8Rj3/SHT8
+yg/1/KvS/mXYYyKLb5olyRrJAzDIyY4w3hybCd0y9jpVHBuRaGMhJ217kajS1u8dWS3oP1QgDdu
H7G7G5A8ocHu8l1Hmi3//V799buqNlJVUtk48F1CCBlGqcMIQAzyhW4BUxRP4prVfnF6/zpexXC2
kktUniXGO8KSKE6vyOXTxGfB6Vl3fMUZ+W3NK6byrF/U+/7MWKICBQKutCaz5SiicgTHk3cMt96S
l6T//d4Cris6kABCj2JyKr/vvSxu5N+/wzBVSddbTVOv7P3xHunRRZVPyKnA4oLCAdIaDzwqlGkU
qIQilPX2P2hci1/727CVrS1b+qmQt01x5OAe25LwehfYgto44/UR+jO9ypYWearIZ53pQW0HEU7W
v0K6fmungMkErmYb1m7s6zv7Z8TKxsbX5s643xkRbJK/W8UwhUJ9C7nT13n8mF4Gcns/2L1FQpLr
SnMVzRG0nr01ybyaFBIFTqIAn5HW7XPdQog/f3IN20Yju8exWHC3Ocvo51nSlHEKaK4f0eMYeXXl
/RdPGnGZ/qxDxSma22gr3xXpBFxLHyWBSnpk+CDRT8wJbk0O77QVRF+3WZOW97pA5EUI9NfBK47w
esqERjKbcCT3T5/TfXKFNjVpP1o0NAgYbRo2AeAAZaEjFfURen9vJMBqq4Ris6vHnJslo8+p6Koh
VTzFISrK4hgrHAaofH3dvpB9Fs1Pp+keOHKd+391qZ5Hq7iL/bKlNvQto2W2CVmv6MwIDjycwRYI
MqUrzW2GR7Yks2vDLnGPfpmoXDEjcaqY1+zA0Ge3RaZS8KBRq6PMrLibGotVN1TFdFz0myFFYpZk
LwPZk+iqIJMiGi/NWUxqqWa4mkX9CQaeLk4uXbKoMMvTtAePqPN9s0Qfa712yd/fZkrzae/kitlo
5YQyhyX3UxE5Q7DyDxL88DtaXQN8nsBm1czrlQNSJVPTdJRZFFmtLKNxaJW7fcL9hF31y6T8CCfe
25lo+YEe4BtFj7aUkBWW3+qCmp8S7t/Pyp+RKzY5a0pZ63B+nKbNUTOEqW+oQ5QGuzR94IwOXeVh
2Aedsbj0BUSxVl/1lSV8nnhlpWMljvatcyFuiaihC9ayo62TEYW8ire4P6pZaGFrfptuxfLG9/ho
7O8sNJnxMGrDpQ4FXeQvPdNeNNtlJyPxUGcA5ZeDyrraNIhPTaMKT9iaauMWt8Qk3aV/GgvkBea+
Kw26V4+MLOKDY82pmeirm9KSZF1mVF1Vf8K555vSytNif+WmQFVA9XcLl1qBBUioav3LkSq+5aGd
tsd9xkg0dXqi/ZTUJn3Hgg+9ZiRxC6qb15IM1dCbiio3NbHOT3NqZqVQMLmd0PNQN7wzFIg6t2PB
L1C7Za+X789QIlJ7GsrMtcsjMhgKmmdYsGjLoeENuD9lnppJ1Y1U8Uradmfc5CYjXZwm5x9T3QG3
Tcdt3erVDVRxSMvb8obszVVEeUfqqs4nBXXcLxQJdVN65RSe9qkaxkZSdmg1HkyJHu7wMU+C6XoX
UMgBS1w7Vs2Z0CuW85AqRdrSGevuffY+vzU3c6DKqLtOL2OY5ylVzKTZLKWbdmUYeXBHXERGXA2p
SYp/GikdQb1C6XZgdE9ziB7Sj+4F5HntC6xmA/WKrTxrymO3i0D+8DZJSA0LmBGxS+3+NV+5v+fJ
VozkqWiW+V5lsjlFlaurg3GjTYi3/JqamQr7I4lTWpBpVxwoIZWm0uEt1KkL3l++AJ8/o2JYdrnZ
uEaK+Az7p0RBhViU1w/eV80VrDuvFbtyj05Il95YWIE4vyEWcGWGKg0KZ9r+6h74tdOqmBap0TIf
kXZh5wLZgRGZfilgHKLgWntixIn4xWDqFdtSZOou3ovLQTFVJ/M2FQzKwPDe0Fcc/76ItTekYl7u
+vLweEiM1fQfXjwtVxIgGURJjhSQzrQraxuZvnFs6CzpgteEdG6P4a5D+f7Etr9MuSUu0ZPhPi0b
h7u8Yy9pr7xbH9OblcOnerE2v0/3ZdrpGdNaOZzJXoqS25ldvHi93AV2RdySUq0GJALko2awlzf/
CUBbOaCtOLrE+ZZJodWzEQAvMlxld9mZ1YzzKv/wNCmtYmFae61RHm/sIUxZ8Q/f765tQriQraiE
QRugIqPuJuObXReW1UxQq1icxuOQRvmJCULSQt4WzTlLsDdxSqyaKdaNVNm3m3aLG3J5FkalmLcA
R6B5AW1prRF9lXl4XsrKll1TiYSZuHpsWbgLz85C9EXXhkRiYf523P+cDK1qTLTz1kyEqb6jy1Lw
v17WVwANAAoqnJTYqDZHVbeAFZtyz7TmuTxy8O90YPAGE1xqgnmuDqwsFui3mVXsSbpE4Oy4ZGZ0
84QJJ7IJi234WcBjAQEjkvBhMQNu9I+OhylLTanVEo0KfzUfVzMx73stPU0lCEsDHn1UTE6AbWrD
vtcb92eg6vnYptq1uHEOUYxay3OQAbQhwagIGcAmGTetr5qJvfRxzT/jVQ6KmWfaJW4kwsehEr3K
V/Cl4ONK4Jw+7bl11+xlWPY0XOWUxEm+3+5k1hHmDQyIaJ8B6bn7oiWvbqiXM1PoJjEkTTJbqvjz
J4u/S+SHHD8OwvHI3hz1FmdYQEdSMKnaPNpLh/o0VsVA3g7S+bTb7cS0tsNmiKhBu/jhrzpMI8B1
dZv2chWfhhOH6GlqunZ+nPM9wwmNPxjVu7I1hF8Gz5m3a85H3VCVg2/cj9n1LO3FdXsgKLwL10Sy
ens3+Ldzqhx8qXU4GveCOYm3fuZHH0Nxwy4Iwv6j8Ic030/TCcfjB1rytHxSvjs08txMph3dR+G4
L4NYuzqtkUB70clWdxBfec/n4cQSPw0nb5dp0SiNhMMxb4bLkRGKJjUZ6FcKO39f9UCo1uzaq7P/
PGTl7CdlS1GXCTM8uwJgSrFABwImqiTQvPr/ZDDZUIXqum5KzcrhV41bWR60Fi2ZlCbsHkEyRWzR
WgGJnVMzljgFVetvPI1VOfkxRVzzcmQtBeOTQWKK5kZ3Stp6RQ1Esr7QwbY3NWO+8mzPY1avQIvr
JjX0BJd9C4R8hW/AIbWvM8XKy017mlvlBjyU5HQrTj/jpNP9dAv0ChpZCY6JXVd06jetmw3f9hpi
We8+u9idfdCgWTnqCFxZ6t96+1FtHPHq+j/PveIeDsdTfjxd2VtI+x2N7ACwf+riyBjUP9nr1rni
G1ryKVGvd+bP09Jf0kH1rVrGWuDnft/QF9Axpfk8qUoIkSf5talETKrpb4eCfGI3mBUe6hslpGFC
Xe26vsEHVGIOAHe266riL98iT+NXYTXbRJYSKf+ZqEk9XGTGc+/tfwhqa07UDxTkyfLoZ02TsyYD
gZ1E/wwzQGvbqOCx9T9UC8XV++Vq/hzvp8GSVny/6hKrqo+UdQu1jFhkikeCoANmLt7Lhv37Pv6k
238bsWJ4dOVxS89ierNifuhT48f8kIyAG6fJM3JUM1rd/CqmZ/vQ0rx5wvQQuSMK30RhStSJck+D
JgSPWJ8frrkQSsXwXHO5bDSuzA+m2bEe8maVw2tQ/8qqueRVREqe3/Vm/vjZuQ8FXzjMPcExKah+
atbwpfkmJJOAZKiaWa3TSMtd64RvSniFQxFIS80BjTs9UB0400Hflx3BTqy7NaO+vAZPo1bOiZnc
m7f9klEFiH8XCoriB/Hmkm4mASv7l6NVzgnl+3ND3TfF0yRq0xuFEg8VZMN6W7q1nYYvd+5pZpUT
crke4sMROJXIyAUmjQfU2YLbpnRoB/+386q4J7k47q6Fziqe3R7UMighiD6UUFiSc03U+RMy/O1m
P82r4nbOWXQ7ZjtOvgMJMAXZFLlNRIcAw4MkJDE2aPUsfQJ43IG+YAJvTH067mXU9vQJFW+UlDf5
tC+0ZLrvZgRRQijKCI0wCQYF7W7W7qsgeKvNQ7xMlxlPw1Z8k9GUb+W9oQqHm3bN+WD/NX3X6Eiz
g3i4Y+oR3RJwMtF1AJCSCwolXt0lFdfhl8WvhsfyNW7dbyYbfXEakwbSxQURORHyWh3A7GvXjlez
0j+lyCfHkRXXfZ4KowD/WDdqi0bOg8ibW/BHIxKwhdV4S42x5pq+NOd/FropjMbzqGl8b4G0Sajl
kknAoIuWM9UZCvpf+mf+kfd4Gq5ig24X/SFnS/ZVBFFYhbslDaEXgFePzpqy/VUzu5eu42m4ihGi
cfeaRjKnN+qbFskRmOCZlWjpqBmoxrb+1AyelvGskxTJ72wenCZe0X04VKmtNZTCC+jBagZ7lTt7
uhs/GPKnsbKTcuIZhWWd3ehIFR1ehZ11D3Uno+78V4xPkSZ39XJmSndPKDmiBo+yk98CoCGQC3Ul
pNfR4NNWVQyNtsz0u5L/+AsDMcnpGM5o+DNrk8U1vrdZsSy7u5SctRPTUkc3Z9ocBhCMv58dKjRf
giVB0KHXnI2aQ1iNc4/3S8puMSIPQwS6RX0IHhlvSb9jzUg1l/lvge6+oBlk+3O7ojbC4BAUYqZR
DYS6gioUAPGaAeumJq7F01Hc5/tzqe4YkFbj5VCQeYcp/Ji1oUvdOBWzId0O6kUvhIO3UXMWIIiz
o6FkIMpCNVOqiSWqoOxILXVApgx18+4ZAqBisFYvmW3H+7p06uun7p8zX41s81wpi8OVMy8g/fvh
fiFPUSQE/LSzB0X3TgewSJCY74IzNYPkOg1LWrA6KipFQl98T0fw+UZPV80S1HiiaiBsboubam75
LCEU3qDw7mqgCSg8LPmwkkD/DN8lAklw/P7b8EqpWB09pgMluwmr42h0d0Or/HNdTL+BwEcfIma7
ZrI19uCn/ejpCKfXsrW7RriIgiSCMKcn30Sn6gHw723nnd9pt619ALzoaeLp/bTxFSO03N0b2cFk
hc8g3x5w+K0AUXVh4sf1An8DV3TjRfyAXl2BEFcUkBGiAcaB3IZ/6BcetM48yd8nK2mwmnzVrEjN
DVDFZXxaET27Z/uDzBagstL93FljFXmElLbAaFAzUo2LqeK6kmx7buY5dw2MNJFAeFjRgbs+dmU4
aMOy1nG+znj8WfZqLvyw3Srbo8yyy5BgFOgwQjGPLysB39+BLKA0LYL5yXIi+J1q/cDrdTVaKhxP
htqUKkbscmppyuFW/hRrYlDimvcNeXMXaYxabpLXN/jPUMJRPG3h4wq/VH4gqitJsh6Rhd56eoCk
U1AOLvBbp/b1/douktqM/Gs7/WfcykPsrizNstyyoRqU8z+XyX7f1ecIX4IEjOafcSqPMP2gXfaK
/hCvktz9qQxBhSFEwf6H7FHdnCoWaambu61s5uKx3rQ/QD7Ap5ASQ9bm44Wz/PuD48+kKhFQqR+O
qik8T7HeBktEYr8fI3kkVDRFQ/M/unp/BqtYoF3eVNPywmE0RvvuzTEFRaVFS118hIteUCzUjCd2
/pfJ/YR/TyeSdMBuGWfinTGhVuMLghx0EXrSlwy5N9pnGcI7/3JIcR+fh0wehRE12Di1tw8gtLww
y6kRJB05JfGx5+Wo1rSz1Z3LamLnHp0FfPJOqPfwdm14OGj1h7p+UotWE2fht+Ws2BJgP9nOvIi5
4RFyeLWt6c7XECGmBWYHcfOFnASsi961bXZrlrXmPlShk9qDAnCmMkeSV6QhBFHN2+ZYC7aosZZy
xZQUyb3RuO+5DYL0TDyGhzoSfMRgtffutRf671X4wac+nZP8CBj0YjAhwaCRQ8wTIUBBfzf+B3YQ
iNdqFrBuZhWD8khbJ20bs3cK7eZTdAIhuM/p9YeP5Z/F53+mVjEpZlnIreWZW3ckzQjeiKZ0Qcn6
jx85f0aq2BNoC4tdLotJQXpOpgQwGgq7JKTqpvT6jfPfgappGUO/7bLywECPgTzYrXT/M4KtZtft
wiEskEy1AWLN8ajmZRT9dHnIZwY8wJhHSy/aOF+Iqo1lCqWc+9a05njopl43x8qzylSPN/Msg0Vt
+iasfAp5t01BOYirsBY8Wbm/Xxdf+3k6KBAMyvvxVwGvdgJFIhKoi60nW9Tn+hG644CpwbFSXHEf
ZJRU/w4tMHQvXjlreWlgjEjfe0sK9UsEqaHlteJAGTy809jweQyD21II/udasAd+rodAqxBrL6EC
S+YiHba/2+a86CYeVJygPvPRbQ3Wa4VMoqUEguUdCEDi6kfHCHNE1tOpzgmMr/blfRkcR0un5Uqo
4t1tzTVwqA+neL+ebO29CYV2w75P9vNtYsdfKULnvC59Y3RxUmRY85Ailau1b0EZtkS7NE2GSOIF
s10Jnlbg88F+dqa3Lgry/qkXT+R2/mF+nsJlyAfL8zNSmof2kYa5Fk3l39LgOKd9jC46Ha6vNRXG
E4/z9SOYIiBLa8h/2jQhnuwoJ9SR0GugBU4fRX2mOjuiMIBS5ZgQfumj7UPmTg2Zv5eNUAZxzm8H
1v37EQotTDi/7jaE3LTpdYwuykeXjo64ybsCAP1r2d31zNTlbDkmJBvZ96NjwHvbSyfFJzyLJ5SN
UBP4vH/elrYEW1OPVRR0tKJzFT/a/Ubdo210pckFZu93c9UcInbqoqIUJ1YLuj/Jar7t+dLQXCJz
bwSaZBvTe6dAXhkD5Crvd9rnlM6BN53W1h6d5smnqTIiIvZaO+uEY7lby9kxvA1uwbHp5yixo1BG
4Qey46JjoAUDKzc0w/RCHIIIJTfzLaXKnvknQtyYvxZKUS83bJ7UD5WkuTmIkSuHtHqLWIgTl15G
yJ9PHmuJ2s7RlZaudvM1FDIvzn2eSb0beeBLkF8sMx2VF0+6ePzwzrAPjyABZ3x0y11wUr2YDkX/
Blv45MgpH8gQqiFqtg8ulFUQ70LzZSVtjoWjb1CP+pJm+kyFT+cSylPl2rue/F3imKZvQob5sPPE
TVVbQT4vzGAbbfraWs+dE5pMaB6V1vnQTrbuAzkJEuBBSnsctkHiZBlhPJWgxodQDR2x3Glk1g0i
6bt1WpmgEHTkmjJ/mXzfzqPlI7jcQuaWwcSuutvMj5e9kuqd3tFaQfYIjNOssevq+/b5EJoHT0at
JLOZhkpv2JW210BBg0V/Sxlb8jJ4jDT7APk2iYGTcyt8DeBeC6La49WGojmGjOB7DwfaHcp5aFS9
2yihbsGrcgSrkh0tmLBt9LUFzObWfjprQiyfY/JySJcu/AUzgFu5G8Mp3QI/hywH+paLL8QNQjEG
qhU8ziHOB5YIAvvqfpUQMCkbKnUQk0xuECAjCYPeZOYg6Yu4yIleEjSNwqRLSodD0BjsRN9jrzVJ
GVazOSbnKVxEoxtcS96FoBTqsvXthPTnxmhDvQw0bCCNi8EJWSLUTtI3mqhd5GrONhIcoEyRh0P6
9YhyJwTy7YfgFttNko/b6LC4rRrbHykdBDER/xq+x50Usqej90D0VFBZkfSwNRAFcM92BFvicZZv
JP8x0ftaAwLs1MlcCU0QGOy5B+kw2VstL5sRrHzwc4KYe3jsq748KH2THIkoYix78sToJejCXCBY
PKF0uu01S0fqX+bFXNqoG2I5mkKmu7PNnXlE7habsgsOmyV38m4/hidW+WrdAQKgqgylvZd2793H
NIIyW2gvYHokV3W17nmcjcu3M+ZNDXaFRTv0UvaWOUT1djqInXOPi8dTV0fP4gymDimtzRJuWQMN
bFJeIBuwONbHYSbB+IXmUxgv0kHiXCg93R2Jjrmb16D9ULLTLwFOOKGoLPeDxoSlaAxkVO+FPgKq
W6TNroSHR/8EJ+LNo1EMETzr7KiY5ybokUPv9BbhmPwokAlZ9UXyXg6X09u7/C7pdtqEMPHaspcz
2lFvR3uJPBMAtotjLCcZXNOP9lXzLpl/uTi9a3MhX90j5PL8E5VJWGmdLVoOg3g5SLClGw3/iRA7
5FtQ7K3JNHBlTbiV+3wzN+8xj/pJwGVtTDBVd8M/QmmSEVenrTZWaA9b/KG91Dr81Z05SZLBaenu
8ECRczetKwdT69wjNy/bhplbeMatrQyIFbakkvZ2JFkREm6LVmrxfx3mRPRyyd1QDo3CKzJzsMlz
NYNmiLx4cKS2jQo8TOaLJaRayqDhmdPST9f3uY7g4GyP3hYdS30dKugOnOpYu20Xe9caGlD94/eg
E0EbiAOHf/Y6Fzj+J4J2Pe2WG31kgsKepQHUwuZ6OUI/Zf0YnF1jFHdL//ipfCGYjDJC0IT0kVVE
KhVW01BbP+b76WNOU4xKBKC68VS1afYjKZmhYu+hm+fvTvajU3ye39RvqffoXqaHfosXJawORJtk
8Rw8RTw9njoZXzEvFFvDJs6zkPVDyUNbH/qH8a5dutAPg73cxN09EqiYxd3sMjdG5MyVueoXJhb9
Bg2+23JKKxps/Wt4yJ3zhi0QFuPoHT2ze2aZNgYXfrOflhsVoRmjV8hWU7P4UY3exHVzTON4aJDz
2XkHLrjUiaC91waIEMHpPss+M8T1DP+qWxGZtmIAkf4CKe0+8spfmoJrKYZqX+3LX0JTSsLSCGK1
qK9YS56xuYUISbAbq/5jcOmagzI0263uNjAH5vqEFtnJUgYRzm2gweOy3g7pCQ2b/gUKZ4jYMBV9
flmoI0eLuRK6pug/feqfV5wzunEf6MEOD4hbUX0MUGlxtm83r+QAlkR226DVPcN/eoX0oLCSUSNA
nXYPmVkMdlBvG+29+1Uwr3K2HyLfwAt8O0y7TX/H2svOFanuQyd7g2WNgAzRGstPE+vcu7flznZy
fEPxL06d4rPZaJtJkEBURogv9YruqU+39IVnxcbM/GwWrS5dgqEI3JsAFvCiakfv0bvWtMUyKqmF
IEaQwHmMcpajTGYn9BDE3zwM8NPkxE7h9W03uhJixVNzgAcfNFAxP/T1zWPr0mZzIO1MBAjxAypQ
/Xgo9VA69lVsK2c32MOBJRLp2apAJPq0itr34LqK+kYvHz0Qjo76jXWMxOIW9Xf33lXExb8gZudy
uDkh93XG12B5hbCnpX9sOboDbSoDhhyh1BBsfS6fHJhfJ1f1I06saEXVw7Int42GtR+0PpuU5SX7
jqKUat+m+kbBwJw5iyd0xun7IBTYDo/jIjiFJ5Z22VX6zYalBtniuIfxNaZxar9Q3V1bL6zt+thW
dauJPszO3j88OfMLYLXKLIsnBiECcUg353QlXRMZmYuVbUp7u3WWsXOhgHxpF+mIKKHYdXPJv0p+
VFpLtaN/NEdXkKRLu9ijArEFUbDcRG0JqdfIk1ABOjrlkbgeeTePOAQXQKMigsPbEQ7VO3HUaJZM
eU0qyE0RvJKXMmABhWU1BlhcAli7rfWR3sOLo8zN2Tr12bvw2C5Q89J9OMpDtX8j0X7jEJy+oaqD
4OD4Zo6bpGUMUIudtBOF/Id+FDbGTdSNGlBpvt8hNSR+snmAuDxm7pApEfcqXdS3iB957tA4b7UI
1QFkjPcLpb31mkH8qeNrRsfCmuL61MjW0CXgQRpZF2gdI+QKpy2YvqUgQ1eYq9m0THNAYJqce/F5
1JSnZmY9TKujax01drJ9+3jxEBx6NLzo0c5UL98F5fnTXBIgOwbvh8VIaBDtHUNpZ7Idmd7p7OZt
JRAKFDIcwxpa1rOl9o4l+ilhhfKZB1b2PRzuURYqe4fOCXTToY17DI48lO7BsS/PWTA/nZ5nh9Vj
3Tp4OJprSTjvEOy1vrZnQhsTjjdCsqF6RPsaD8T4qJQjONFEN7bhLwdxv7VSVjI+Fr0XJTyaQeMU
WcrZzmgTyMbXm3u9W2XT2i1BcUn4iLnWlyYpi0xTdbcxQjZhKPcOAyVHQNtIHAX9sf4Svvht9zBD
BlJZSwTiZ7vcZLz2rh6WM+PhSrot9naIaT+8SBegFfPQ5QHGv7QujkoAwJKhndxuQcf64MHKDUL+
sxxQ27OJqILUQxuUt14OSfMZ/dyo1+ofec5xPnw1t5bTCL8D26HQiXVuwaGTeDigRttYnN52VJC5
eBLdy/CzdtW1jNKa7phjI7d3o9MIx97lPnXEIcKHQyYiiPyOPPd4hTrR7MCPhwRLTbQal1QG1FmG
iiasPaNLZqmrB4cRGRgENM+2eghviq1A/80No6Pzw+DdhTNGYn5JUGATsMcXp+BhsomP9qFwbiqh
07Ftnt3HOQxSJLzpGRQPBFuSPnQkKY/e55IIkEMKtTY3Wgoa6+XWxsoX5550CLPTUJWnpwSrf5o1
Y8f42JWDFqLfhq/DfptYDfiReVCYVhMK60d7m3e2aPcQWx87zVEeyhd3t7fLkUGziAYHcEnoIbTG
cHGR9SCkzuhKNYRUOox6iOodXXmg99HAhIdZQpGg2VPHWQdtyTba2x2UwpwUxs8IC45H96CzHwiD
cNlyG/F3RE0HZAVxeVL4GNwQBNdsAxDRw9rKnd07FrUYIIvUmp6XNkf4fEUo2OGfKL80hntK1i1H
+OD9d4nm4XK+bZc4jCbU3rEvteVvnpozNL+FyrvQCsXh97HdO9hOlzSZSj9PmMzWBrh0d9myYOJM
6cjR53eItb0yOAoWkwB2jTBymh9EUhdv2eO5RkDWu3I987HJARqfVnE331zP9rEP9Aq4XkJIfJ/q
4c25QJycvC3tfIRrpDR9wAZBY70MPwmNbbMXTZueElPx/wZ9vspnF3AUHJ9uy76/n3wYIbZDnBsM
0WRuwRcBdtLtAj5o/s0iyTV/qC5ZJ+dNlP/U3pKyg1hjiBCIPjaZrftN7ks0OlG7VFjK0j70yzMH
WYgl03PnnexbGznp/1eevq40Ymh2lDzSFRRsZu1WOZ4T3m+wxjCig50+ekKFPnV2fQEKRsdhniMI
QfWjf0LsBok1Xgu7/hWe5cYQ7T40jS7BESamG8TNMtHRuZ23b/R9eDESmc1+q4uMJO85Y74fIwOI
y7h78hxzmyV+3ngXANkrJ+vORsvIKzbbF2Z5caQQGYoTZQnZOsF+DvF6wlcmb9uPhNBtO43GiB//
H0ln1qSqlkThX2QEM/LKDOKs5fBCaJWHGZVB0V/fH7ejb3TUqUER9t65cuXKXIzCNvYvk5H0YINH
wIT3t/tFvvyvgd6Bqtt+3XRVY3dIWoOB8Rn3aNiVFCNVJhuoLlZcoLYxgNWu4ECMfdC1/IyxfWI2
zB3X0Lm1H7MT7c/DErfiiiA5k0xE6IMFlUQpXtyPY0276Gc7eKOB0+iwYBxFF5cnxR9woRs9vG66
zVCs8F2Ouj2/5JgqaE2mZ+Xuf1/Mn2YY/y72CifhSOTVCqxsbNLqMTWDsqEQ1NjVteE1r08v2WvR
A6d5zkpMAJLLdM2SN+OTzAviDsqQ4bADSHR0/w+O+A/7d9Nwc+Y1J84VUItYyEBlzUTrIOOGQEvp
mASoTgb/xi3ArJUPNl0OLBoaYQdnunyFDe5OmNHos9ZLwjFlg1dL7W6caMjQ9Vm9nIAIGVIzQQJS
OLr7mSt3cj8RcEQ193bVjyOPWISrLOJRSXTqlDbM1CCYIsdwTN/T7EMy1kTc9B3jBNxulnk5ynPu
BrgHU0QPNctilNw/f9MrJ/5oBy5ZCnPxdUK/7n+5XU+cO8vgvtCsYs2NHOg8kiwi7fBbMz/Ja7gp
qYtxycRpme5TM1NTXKSuPFNdyCA+HswkDGDHK07M9qLTlv+2njOZQ6y1nvNxwkE5ukx5ExI/hhCQ
YXvdTDlNTzBsLeym4jyYPDoTo/4iHge3OzGgbPV1tTnnvPskDx5Nh6U51peLj/MK7jw9fJQxTnnP
AVoYK5DPMnUepZUIuvmVlr/keiHuUdyHxCtItMknvxYzJBiQ+8D33hdYwjOMy3ffSPf7fb6cEJST
7QempTevon0WnC6lfa6a2gX4RHUeOIzQUoQN6aXTfXI+7E0HV3axeOeo07xHhE1H0C4I4Mi7m6D9
Nz1/f0c0qLrwV+w3d8KsVQN0aDaJ9/7H8T4yruVpGj4vCc6ApLKQNfgLXuCuUQxAVnplQAoJT0L6
fUmwdVSDhrnWDWaa6d9rRxWewUajKwZg7oUTgBIwCDGkrZaDcVyuKkavBON3SFKncxZ8AzFxHtme
fw568ITwP+bkL05l2tDZ/M/YVpf+p3tZDMH52mDCEOcItl7QHNUlCPztQNkAdNlqThepDL8ejdne
TjabkA1OFxNERhwIdsW5sO/odGRlHQyV43fsvq2ZxGxx0jA4vmXYco8OHQgW/dOodfx7s1R7Z/vc
JUDju9N4E5jpweX9RoD8OvCSEIy8CxPTCXm2xM0ZVaWl+2VeeBfm2MAUVIPA7fxFT9wtg+QyXpzq
qmRiI2Uue727gVCfNwFtW/TIjyS3eIUtuVzbOfv8ywlbhnhOfHkeEBLh2H+Ef4NHRHFL19iAo3fS
BYen3qu5zRWJJkkQ+Ktdgzp9zRaZLDqxYvjhcqvOhiA9yRhU/MJedpFiPc+vlYGZkG34vTNW3xPg
mYTGwFX2d4bTGAy/frCqVLM6dPbUK0/384R3ufMuNM5EQ/DctF4LQbSP/z7seT+J+l/MKqUtX3LU
v80ccS/mDQIqymZ8AJc4/NKczzQ0M/+X/ptc1E0cxIRy5n4T37blb0o2D3hYK/sqvHtw6LVbOMYW
ngyL8i61xSM0Tg2j6Gj7HM9IHHyvqQebSbQTfJ3183a0kU7/eJo3tIEafTjABKdwhhly8qjwRZ/6
wALmaiM5vC+93nAsMDdWM8ed1xc8ONgSpGtWixgsPM/82JNIVPFH5kmSYjqTzZiosPeIkznHQo9D
NCOxeQWCxpWYPfp1bN6ODBNO3kxuMkZKF6LS4f6nJ7xTw4/3xlcF+sZDLBRyk3/5XMVFCAGg2kgg
gA9GRhaHlq2GKfHbwn2Orc1kWkYjav+yBY8ErnZ8MM1u+jGryzS8m+dmB+gZG0f6Wz8Huk0OUJr9
eYBpAJsz3iIAXeM4nxKPqnA4iGa304+PaPg1fOIVBnqQxrbgVT910E/tenXXzHYh1I587OyM3In5
F7Dl888McOdm/CYEamVXG+HCGbZeVdF4wlV+sa5JgtMVTMV4a/e1N0Ut8AiI1awXetusPPpS/nmG
+kyi4pUH36WxYwD9kTKA/MvZBnnf4IO6qHwKGZBvWN5AWxHHoZXgYfHuVIMOBCXhMBlAh1BJ0t0u
IiuPTZixF6xEGTzGMwBT8m5U2QGBSF5DxbmvWyzNfZHjtgg/e5HF5dbLMTNRN831yzzEkYkdT/sv
Sb26qPZ4vS+lYPpH0au6ib5Cq0f18+FwSe1hXc8e1+J23xdr2XZxK8K7pGVRsAy5aOxriaGv2fir
D3+YdeRifhMwYF9fFVAf7SKm7Y+oPyovw8J5LImb5ssZLDwlxJnhqtJo5dVEUK9YOE/gsHXQ6RMn
EzA8R8cjaFYGl184kgUPOoKG7/ULLEr8kTIBk+wB99x8trhVY71ov9g+Czl67Z6LEa+G8O5EXHQj
iwmhmvTZFW5PegNYfUcdczL/PsM+XFjkkbYumTTfOdliON5Zz2uSAgof5JMelQbqPzjC7so/4fJc
TJiZvGh2VxgQZbCF/QAqyJziRuZD4W5NGSrNnIY4kPCMkQfmsak1JoRI/y/ZwPlwTZiWjgYrhgWt
kRj/UQ2p/UuHKYKkf++/d/Q7ZV4mhz+9BOl7ZFjkSGMo6H1+/wT9HgOzSIy0n+xr5hqPiti7k35Y
cFfZnvxyznry7L5/+U+7+TdYU2bXU7hoidv6sVoMRD24UMMFsVxY4Li+cJZnHKfn/h/F1zrAdO2o
QpO/zMZpfuQR5uygR4EtVC6nTB8cm0pGQ8MG0SdQa94D7NYPt2Ihjz50ySwp7Ql+lusMU/hNMh+P
jcms+PckP4SeLcI42Iys+whpmdfy2/OAM+d1SN3rWiLvB9cwKCBZC1Q/dWwWxlDD+l+Q3Fjy4vok
QzHcDBImtvt1zFlTM2cTMOrD9K4ny3YtUTbwvmBl4qUPS9iyK7nssN9TbtD9x5b8HM/UxCNz8pGj
zF+kM+/S+QyoK8arot6T+PoMqqt13z8wveyb+4bRHTvQDakNy5VlO1qVNVMuLlvE52TRse+ZLmRf
xcNwmK7qQ87JyI2b/GaL6odx6fZ3JZz7MJ6Ppx9FEfsValHioet8HOVli4/tCEM/+8kVgxrzFTDz
i7u04iavDUYv+vdzt3r9NatyiQUUhledG+/He/dcY08EWOzoc4Ol2PKWpMm7CuxL5fEyruzdSGaT
5+MP/8EBqwPVjIrC1wppwlyjhjbTrdt1nPhyhCWALqAgE+ocBzAfAfud3eonzq/OAXfHQmfi3Ofx
339AC2cobNNoumEI5h/fp73AfBzm2nlsB8o20PRKmK8Ir6Eygpbg7T2WKVISuDiqqFa8//6mf9JP
lpjvF33rzJMPWg7awlMCJGYUBUKoBopVmFiPVfTeAWcDhCWIY9Q9Bjzx4I5v/qJy87ST/RtvIK7g
b9QajBda7DufcpSjE/RZ6fZwhO1hlHNixtGSZIizkOGdJ4J4/4+iAPiD276IQRi49WIunAbnp+U+
fvPgZd9DgjY+g1SJTACbaEMT0kGpS+bni/yY+emsOSoGsA7onWAUMOsd2fblkzoU9o/yisIACKwO
BhhoxLPMaIHS2ZQyTmkAznHIz7jkX0T0V6DPprfjlHCIaCIcYe2XbWpYyl6kPG44MPdsCb4pz6e8
9VU90n510ll1DESlEYoAYuX047jlaroeG9kNQORYUUuX8+znQdQjZjO7dPPk/aiYPOGYWjM7F+R3
iyn4VuBKO9KA8Qfki37lf0ayxZnisib64gFMk3Oyl7FZdg78b7oSqMBgfKYyqDpnBmFR2jPt+pj/
pUHvAOKDqbh8arZyUwwo4StLpWWJjif7+4cdNz2XQQqn5FZOu4fq9+63wn8t+z1Hy+YbyWBZr923
/IJo9/NupQ2WMFjp0zY6NvVnf4fbQoVA07Nqc/6Wrfcp7Of5bViqX2+7v2abfMMWOgOEPX8sKy9n
Hwk/tftSA/la2sOEzBsRqp3IbrOVwSigaOb4Q+j/U503RhlzU9SRPEyc/NrMvuLI9E4arNezfcoc
0t5vQahIRjixR5IV02HTWMC7x4oNxyu/3PhUi1ZJ9sHYcMGsklBN3Vy0kE/I2JC8AlU3XwBI4FtG
c85zXnjCSV/LYP5lET0z9A+0lX2WiSdzzurmHa91hFIAgdzmwgrFHu62itkx+/nABpn2c2FlONNT
thaI7XHQPb1iXxT2nUEleyEfP41Cdz7m4HgCn9i8g9ccUga8CmZzLa9N7xqtyeurUDojV10MVmzH
Ec44e9CxfGV5aavH4XOqcAFMgP7KarIol2/c0Yz9l6G4HcMRuRsrbhEt4gHl02Aa4MYeaCsYJDJ8
nsZ4bwyGBRUzUQ9zwc4/mBMVVrMd1EC/JgX9rbL7xoMcyU1hOF2FhzM7UUq3mW51EEHsmXKplaTf
Qz/rh0ADD9yveQwLDuKq56VIgpw2TqkUZpLT2sKtET6nb7y+cwLeKXW/zvV0rmuXe/0r6ku920nF
7RNHzYPIUVGQ/sxlW6hWORZKT26J/d2lzbKT7RdDLkldK/QSzpdvG752US5xFaqdL3SuUlE/NTVt
3OSq+iO/PBF/wsfsG6niKpO9O15kX7PR/zrMlqd2yXEnec/XdYqUnuRquMBBo+6oX96gOvCsfB0/
FpU+a7CtXwMnqdflFAGsz4U6u90u+oV0A5SNKBEgRzOE9mNs5V+EG+TDSTqYFKM/DM1P5o/Wn5QW
iq02DwSyfb6PDGbxTT0ZmATaeKzk3jOIXioWA5Ul/WvugJM24JoL2av/tK/ldpmD/il/mIkSkm+h
wXlQQyI7fjgdVlqiN+WuOfJvTPlzJ/yIlcXHEvtQnvrfzilfVvtcJfAJqaMIgYi7K7OpcIQlKCNl
aeYSNwMhTGV3zRyw/oqMbJNlVsEPU0dXb1ypisEQdyf1RKCxEpWa07amkq7HTGs6o8TFe1aAXsn7
4A6czDL4v446t3uXsKLKnOoVlbJtVFYP5fL2mtUgLh6n3rB0JGaJWT/GegxF/p6M98oy1FJfevvF
2cCcew1FlrJOM1cD1AqmRi3j4Qwvt4p/Mvy5H06BJ0i7/QKVCp7SKim8J+DVeab+93qjKNAWKzaA
3JnfWf2wH3h3qPbz4ZITZGf5WhdjQWZyHwEMdC8DrvfK29fep2eBuieUehvcJYsW/98wPUS0cjVQ
r2IxSqk6SgXfcIqI6xF1E0tKw4xRsHfrrdqft0P2VG+plyK8SwZrOHApneKTrd4lt33PS5zjsW+H
U+Ouvhev1By2r1UuO0pvaw+37LZvgkhn3UGZ8mzQPDGJdD3sEabdSL9ERnUD2ckS4Uz4lXI1YiRM
gbEjKj1UXBKH9u+LjfvYaGkocbobDixzj1I3sfjhm55oWDpMxHgZ3qlcPmqqCjb/oRnJJas/PwRb
I5krf0DFb6zltcX04XbUnKrf1yO4rx/kmgoE6ZdvQVkKtjJYJENZ6cGOUCXhNEge1qteT+9WXpwS
+kj6rXAbcmpmYR27dU+B2ObFO2kzkMQUVqYv8qc9TQMEdV/JMohwCafQp5ypuZvk4ajS6qz0+Jbd
OxJn1dSeUPkIQMy6caZ8CuNsMB6Xu1atauX6Ss99ixPWe6Pgbry9f+bTLNSmK7E/3MnpBZRt0rKl
kklSi8uwPM+MWSmvEnLg13emTsluqvBbbORi82zI+d+1XQjOuwWSJYtEXReV/6Q626w4lnRyj3t2
7JvFZKB6zJGeV3tZWhX971upzVioTOrBtX4r01lLNldFMtzB0Fi6xPVwBn7QFDzvZiGd2VffOBha
W0jcDO69ijRkeOruIdsVP4WdF5dxPDXjJ8UoIs5A5b0+i6n3SFaaSFkBfeH7yj/6xGWbapqb6re+
DAq8aQRXJfN4eXIKIZN3aw3etN19jKOuWMOdmsgr5NMKhiXHZt37ebmRU3R9q0ZfFt918nQV1e6m
Zme4bc/VuL1yeLUzAuuX0HiPhuchby25W0ikj/mMyKTG1rSzVcUr1XkjOn1/avNFn3s6FOHdLVWP
Da6KTon6koVPFIwtZCSxaklv803MrH1j85z4E0QqT6+nXvI8aDghbdSnRz3g8QjTYidroYGFRi6b
wnsnPz3xieTN0R/OGA8pEb6tRrSU3G6+1LTdL8mXaFUwS4TwkuN7Yj5aqzV+4nyh5Ys4+x0ejjR4
Ccas/UpKbjn6Mc4RjOrutp5wDi8KzIbo0BJdCRWY6BY3fq51doyHyctvof+wpa99LfHTraEsJ2CY
t/95rxFgCYmvIaYo5/EQdgywbmdfZakyrUfJve7ud9wP/HWVRTV1KHnzl5C5fFN5r6X7pauOdw3M
9f3lRKlIFacOSEalINLOxO9Gp3IGIjROskIpjcX98fTyaSLUeFJLUgIRGK4u3oXD2danYTLcoXRG
dAcfCVXObB1ShnrLv0oNicOo61EjOORpYYs+n+DbmcgdZ0hHIfZV9MRnFaC1NQ76NV+y2BNT6tfD
WFe3shz1pMsDTpffg34oXSGnZCFkXtvZgLckCQ01lD/2E0iDVubBenSf93EM5nTF62grUJsPL7mS
HEq3vrSSNzyObG/AqMimsSluExLLkiLA149X2p8WTDaQK8L2NiZpkwsA6gSD2lgD74EOCskVeIf6
3j18KV488e5DqN7DiqV4d9skLB9h9uH3D/GJhQwKncheoTtPqAm4o7moeJ/c6UQnL+ffuy3AyDGj
EyKcYmyGfD9fdPWIK4XBayFdar/jPNfvYY+m4uV8ZV/nCT8oyfb3S/4I23uU8gvsmjb+JyCWY61/
c87INaDpg/37e81OYAmwTh8vqFruy/8rVdPGhLofIo5ZYjB+66QB5DZOhyMFKgqM36gWYVRPNv+r
mMKRLWUrDxJPFgYa5CijZvmdTRwhyD+UfaZBfGpvCXZUm2fu8YG4YOA2t1qAg96LSBXYBAB/KlRs
5Z7Fs+KFvmFxnhyghLeJj66LBlUPuK/6yF5RFPLXLF0umfz6Kkju+/a+iaB+aozAfwp6/40WynfJ
DNnQBVIWhVdyqS7gKzTa9ZJuuAkuXqmzGNZk7juyjYSP+WI6pEL55e6+2PdM1DIurUuTxtpw7r9T
O3dFv5m9rOJU7LLoNsyUFXxRCKtBD+F0+flNIm33RHOam9IBKbqpexlyStb6OoNjXkyCdwAnmZqp
fw8GZG8BhOoyW7ZLIWoyq95wnAJ0U+uJpO7fi8KYCCI9vGaN//WyYHCGRbZSw29IVk/BjPbY0n6w
NOlHe1iTwjQGp0MHWy9iljK/U9rq+VMtJ/pCkh3xM++HRczol/v8Wbj8uhRk4mxA6rniDFNWwl/T
zDaKFtWyP4hO/EfZ7b0qc0s4xbvsJosOzar5WJLSTtz8lxJUZwQx6bhEfA644fApAECPJZTO+Q18
7aJkk/iyr14BZH9qPfqrHsjvfWHVUFZ8MkmMrDS8s0QmpKo3zplN62rLZDU9tkz89R5uz7h/6tl6
g1mDJWJhjrYcrhltDn9R3RrcWDKLDNwnJTzHf2wK7kpGIpes622y5uhUAroRQKZm5nd/b0Rnicdy
9tQrukKf7Gu0PAH8U4yEasEQbG5sKFGOyWI4XL8HPi2qBisO+/UzzNbVXvef+4p5XFwO0p/OpM4V
aohsbGn1tL+hsE32SkD2dHkcgM/MY+rCJKTK6ohhwpSfkhSTzznZZCFFQhZvy6d8eg3VqN+v1f3k
i99kr2NZ2trGWsGjFFEGFT3sgfWxPMAfAeEDEtOcv/rO2rl2e6OyJdAgZUusmCwxdjtfJXGDsvqv
gJfc2LA+MYrt8rjmVB5jXLiQzLq0zQRgGjumqcIRN+OTxfmTHFHDSS6i7eSckdP/S3aZJa2Ss4Zu
jExYdxqatZ1iriCk6mj/+i4mY615S7/btaCjub7SPTDezOJc4OT9JElbJdHbfVx0BMenr4NDNd5j
s3qmnRLntSSvkvb1Nj51V17kpK2gvglqlIp5HVjDwtL+cmieCS4I2R7Gz6799zEhvx8O3UwI5MVk
Ea8GilZjYUvZasyjit0Pm/BtajuZGsw846iXyNhgnUbbdSpOfhaUP0X03aRu7wHe4OuglahWS0HB
hHRaKApOvQIJeb64kzx5IKBnABc6z5zPArWEfZ3AYU5gO+8o0WFNM2TzlnFIbUgfR5+pMx19GZ9w
3p9GkeP4sQVeuc/M6fEZtbgdTv8Gnr9mVZmlXKA2XDmSHNF87p9zBGSPpdxaKsUabK7diiUy+Lrz
29uTD5IOdU2wiXfljE3KaqCppbtOcks81JTRPmnI7QySfToSdO2tYgXtRQ5T1rRvLMgSXr7BWIPp
Ujq2dnviq62O9zw7oMEDqGHUKrVRVHIMwdP/6XjScFvcPtC9jtyflWcZ4zO0Giqq/Mqw1hfimQrF
Aji5nW6nywk+iTm1xsv7eJetz/FJKtqYxB08O77cVM3+LDtH+nC7P0uKrot+Vxw1X3I5AKMqAFGd
oMfw7nYT0TwVVrHHB9tpHMbyjMNEKY47PeKcBPVoFo3aAQZZ+VMXAibQrXTZwIEOVrmYHuMjGV2o
7ynLH1FoM7VwU6yqoEHKt6CwfOvmD9QWTvJXRbE7DX4JofeotxMaYTGlQwA7XUibPTB4q+OlG0Ko
jDLkFLKcLN/kt5lFZj1dUPzUR9fnpRQhUuaif/z9afUVUYSNA7fbFQO3KQmA7ynHIlPBRWSsndFu
tRO3pVfRAEh8CFtcKD6rLFC9y7/Ui3kt7umEMRdTXCm2VMaQKY4mTW8+6d0uAtGLOqvxHouEPosq
Gu8p+lF0TDD9DvNdcdZ+B9Vq+MdhgtAnZ3Ml6+56EGzooc3Y6SsHPe0Rxj/t+ObY1C3VyzdkZBC0
mtNb/xrGoVdMJsPTPvi4ovN06SIgGF/uDFCeOH0E2N7KjuSimWRaQxvs0f/OhENPmY5SN+QFpeza
k2Z0S9vpIr9I9IQt001Dw4fiC1duB06/f+nX/P4j46kkk3Z8WDJlK4imKiAfs0o5ELoRtFMiGfUL
R5QGEWPw14YLWw2rraDcnAYo9c6Qwj7n5Ka7JiqbUESj7nO0JdwdX/oDcClYGa3YdtFkz3qlDaM9
VkfhJG6EIIYAi/IDmQASGBhspsFY+l730kW7wm7CVUx6eT02pWWs0H5jUuoXq/i3/BH/EQGsZtZc
p7tijrbXVSLJl1prT2xAY4Gg3EqAXiR2ZhNOTY9GI6hncdPNiBdjE8s2Xws8ftJ9OrKYfUD3iQBt
Nzc8Kt+3br+ipHwAuo2z6UVGM+C6tjcUW4iey8RdqyN/jZN242mz+ozCDK67jmTG0gqzahsvaArA
ZJnf2gGU1+Nay065k68NW/5DYsRrot/RkX2QK5sCQjt6dbxi2eMtXC2HveRnv33Qsj4X9z9akqKG
3pXUfMyHuURbT+OR025rNpUcFtHoFSMd6QuyBV+hNUBFADEFitUW1+bl+/fswlFaBA+Tfpw01NHA
j6bFPxCdHoibxrzz4E0Jx9OlYKO+Q6CV2MPbFN90CIziKFcAzh4mq3JNd9Kagi3MjqfMXjwY0asA
SN+5egPYXei0kcN7cN8Znugo8B77+JCvJ28LiZQjWi3edWuZyTiR7ulzyFezDDGHd9O9wD3oUweK
0JfDyfpj57OH9551zOnPXI6jJW0VVKAr4AK0BJ+lcZ6RbDVnrbA+O7rKOIK68OMmMR1FzCtjlApI
ahwmzV9sqFP5L7ryeEf7vhRm+BhvUzob+A+Ugx5KIO8ggWFhTEJav9zKHm6FaGqzHEtB8CRKia/X
R9qM1TTM8/Me7bh9oubt5mvc6Kl3ZJuYshAsoPk6PzzD/tLWdIo3uv2YX1q0WoX3e2k4NIa5MEPI
S/F1iqyv/5HdWWbn605yn1sq16sKxLSkjao6TPxyLl1lZ8TDL4s7Z+PjfmQj3EipF6zSKFvVtTP8
UwiTgOrsmNIllVP97unyqaMJ9XiDJbBBs0zXETAV9OLJp+Iqo8HjZAC/MVhmuumo29/KG89Jg6eL
BC6I8pxNIfHtK4e7Dd/iEPv80kOt6U0o7TdngYVl0BaBpKOw6nV+rufyTYreUb7QeXokZ3uZRTbq
FdAi+AwWOb4WUG22vOnMC51ozD5UKeipVrXTfM7SULA7J/ZRfURUBrzBelzEsPvpnPEgJ09z9WiU
H7SH8jalsSCY/E2ChLhwA+W4D7Q/i4m3RRG6Vxb8XGlpZVM2xZWFq6BQOhDP6hfePypFJ+T9oTze
NYNQuin+tGOqMVZX2yYR68rsPMnuLs2PETYblUHJmf0Gu5tS9HRR5XItD9rHJhQu54KfEZLovqTj
bvtCR08ZmDm9sCj0YQ3WfYqlnvsCkN+Eg0Y3501jC0xhJK33m4xgWelLgTVAFVi3kE93ltBZ4s+z
ZTzD8PP6mYQCPm30rIjBB8Hmx1TQt9BYAR0bU+aWNVfG/p0uu1WzKGo+Srt6vexSt947/Wt9Yk+J
8Mx6LtPZC45plxuMw08/+5R6+UblyP5RqGt+TcThUoYex247Pza8WHUUkHoy4+48YMJpwkAuiEqT
KRWpY1S2Ie96ziJwIeMQlWhqXD+Em53WrsVLw8fI7PpLO6SVPcwJEXbqx2aceEDQHggND0vZmoJQ
SzXCGWOzRseUl1Qu30xbsxuPie5rTeUo+1MRhmRm1tpv9HGMdCZS4Z7LLv1aT0yRa6fn0lO7RoyS
WQLP8wOHsYcdUXrr/li+JTvd1Avx3/S34o46Gt/daUco2ij5Axc9STj++Pt8M5WtHkxKAooqfyO4
9YJv93KU9rg62wotcvGyKPZN61afbfxxFflHQnwxwU1K8NXC17owZc7mRvVo0US6+PhL+82UcmG8
BasMIHEl3/fxMvscpJJ2Hrv8WuRWA+s1iy0DtdljUT5Wj6fFj42vX0h2js5etuoyzBDL0z/GFy8z
yzZFs67JHhjhgcisgUkNie164UvPHf2sdKPGy3jYTpA+0AB9X0qyNWgzUluJriqyW76gY0mh+zZU
6XUoXd7k+1M9wBbiv2TUD0boFZJVlu6p5e++1HkNOsTq6CPCyVkaHZpoGKr1d9Yc5E05+7y2smYP
9aqduJ82rEFun5WskH6JoTY5T3Tr3viy4Bkvu+qoIUBoW2nlGdVsel/XpOKKoysuP30eW8UR6UZB
dlTP+taRK6ekzfOxEoZtf1/eoUZE71O6zcThcckIi9uAdWFMHJ3ydjb/fh1WVFPSokcVyJRSKhnU
66wS1TBL976cqPA5kXpfDXyIz+JuLGOGbtGMdUyAkRiyPAO1NaVlrrhjKjjZJ4xQxRcRdfQ5Se33
bwoUnVetwzIxEBoXRJuAJbSHtYJegcgQcq6aEvMXBQlZbuPH2KkPzuUeQP4mwS/bDSZHXsBfMn4i
CZAN4fzenscO8Moj+6Q5imJnNL7lWpEt4beIJvgMAS83cviM4HXQ0PWuvKl9qMf9Z1kemgMQwldK
qz1yvdMo/oMuvd+g+FJ7pWFt0C+ZTsJQLx0dSWfYsQ/7xYGhuEVgnIvSfSAjCIjJCREujugkpbGs
ZBMqv/WP6EHSzPPt7eFoSxmXXeId/bzXCcck3kAw2iBxG3y6ai5fhMigjKEIRVD+hf31daBg2lV8
TDqHBzHGhenhEyDlh8TfPlAHbptz8vtcFpOxU5hBJtOSljQ6P2kboe+l9r6KSZh+U8Sp6RQAe/g8
axQ/QH8NpDP1ayDtOC78c63sPmADrqnY5KY6f5AopFSof0+J1c3rkF5ogCZl49gdSIXGkb9jGJFN
WufwD74TxzuP3ieXT8RczP9m6TkwwdTCO/O+5aKsYZlb23zWwoXAazkwJqiNJ3AW48t9ZtPFcIqt
MPXLBfu6j6jDOuWcBAkArm1f+JmhFedlxt4sWCOmDqPXSi50FNhjKB3HL7ROcrfvHQ0KeZQb6ANb
MH1hnxrWi+SCO9aSQMSTrnUoO/c/lYNtMn+FOmsQworU/7t4/3awJuQWKnKNj1dzk12BCPoCApdO
R7NoYZe3yiV/Md/R92JQav3H3dgWbkwvaXuo95XbIqACltkG+s+YJnCaDYWoXRa2gTx/cLVwFO+l
9MqJuU2uAvRYJlv5RL+Z5jBofIc+Z94nJq0WT8RsILdkW5CmrqfX97ZdERo495/RQOsFYcV6v6wS
wbo9FfFHqxeqFTNP5wNncw90YM0/ZACstp9vj7Sa7kIlYSCeqVL8spR5/ZvQeo1vKv1gtwnt32E9
p/t2EqThw2usJ0QfgGq4JcuW8XoHwnV+Hm6kihMGFmxG9Eo54CQFz98WPpXHaGqb6ab1maMIlhv7
Jhn0j3h/7Pss8bqWcFIitltAoUiZT+cTH4SzKudlvWGJarFV7nNy98Jpbsbor8ArklsXf+XUJoRm
fKh08Q3hcfJ/ScAt+JGORjj1cYLy44Nkn75riDQaWkafnAd0KgLbq7p6z8ozoIGHL/mPkEs3/k2P
E4/NeCYRcOSf+66+5AuqonMR5e9+YMR0HXbrPigXFTPBtB3AitWdOwB30lvxpOOArpgqgoRlHeo/
GirCy+On+cfoVIvUA8owVLiqHv5gnQTwtEuwzJLMHexOIoNZF1+ktvJL8uzWPloMyCEyLmbzQzG7
tFOqJ8oTwjV3OAWckkVEZzCANj+zn2IAbGErh/I8zItjfBCZwENv65N0IXPjzQfAlgBVt7ziOSbB
pVehDdJZ3VgZg0i8R2XfcX6LkmMkrP7H0nk1q4ptUfgXWWUkvJKzIGJ6sQxbDIigIuKvv986favr
9u06ZweVtWYYY8wxH4ctYwKIBZ/GdaFiQ8Bc9GqCEGf1PEFDeANgK4KyrFPnU8S6vZAvWmMqyTDu
NaTfdmp+pGwzuPYETaQQSEeAFGMLKsAnRCiqMVSZzSjtypa/KIGbPWe5hibLROnfvXy11f/7k8dU
2jOzvHlNf5unR3MQn2d1QGYBNQCukAioL3qWJh32wD5kT4TTmtVgCqh1Sf17mQt4obKbPZILr3BU
ryakvR4a4UgCMCqXX2iYdJJ0lmoDT3igKLV2MyisM0rPlneUn4YokhG34vTyb9sS51SKeO0hMijh
jtAy6cBNuOr1vnUeKbOgVjHjMfNpsrUv12U87N/Mj4xR3vwrvanB6vkrlvyHaEzQxawLO8cj4Rpe
w2dGEJeZEYUuTH8ZsXE+Ob0CWnGAtmL3ctXT3W1X6PfNh8FGR6MF5tfWQ15qnp6TX8bphY7wR38A
OVSEJbQHEM12VY/w3M7/tnNpXpk/liZO+tOvKaJ4AeYCY7187XuBf6YQfyYX62pLs+HAnFCGT/sO
SCn6+VLLSv3d6sPZ7arTynzXg63zYMVE/FhisFAdFBPLjMd+cHz4jOS3jkP4yKcTorIuA14oWrPv
ltARdyoD+ozoM/tl4AVm32FyjWQUfsijj3mx+3mkvY4Zd4IHaeme9mKuWQ/ad8kwp83+K69m8RVh
Sb4anfPlgqwuTJqT4JJ31iyR0c4bf6uf0JXMHluDR8QlIoZsf0bntxwpslD3cG5WPaX3y2jAUWrp
n4yXNcpyTJ0XvMYtZ2cKYdu68tho/G5JA1KRqzlcgBrZcPmGtTMGN7tMyi5pwAJxiTl7HyQBPZoV
7T7Q2mkNZKayzhBwOt1qikWxodP/q0gOIvWYpxw3wim0e44S/k/+m2TfZ9yfX5h5BiA/6PJFf0aM
oLI0AzAJuWZCsGZF1hmMT9YH9kDPLsbIfS1HLhzaQvbo2sI8QJJiF1NsgjS+IVCBjeC99Ovua/YS
JGpTIYu62R+6Rzp/a8t5HjsD4iR7u5PGqoiyNRORYjq2t36Gkn/2WZAayXaOC5aK0wcZaBR/1hwE
frfYNstAGJ/LvkPVxNz8bzcyC++/91Z4I5YNd/52lk/sIgNvIBhyyotMdvM96YwEyfGgBOJf4Agc
vey27LkgI8Ti69/N+pEs5woa4Z8mKnOP4sTnzzEcuEQM5t0ibmg0iQEzUjkCj9+CcTXGFsi0dlvr
CU0fDpJeuJ1+wC6tUTa2moBwpxwm9iih0aW9YdlYyn5Nn0TpQ0zZGGmuACGBPxq37lujBX0tKOkK
8Ny8rNtgOXRtRr22xIqWiTbe4tAfL79RMXvuyp/+UfTqVMD2JENrSO8ZB4OkXd2JOx51KoWCchiD
iKjMNJSrB2+msr8Ylv68AUFLoXk/MiIZfC0xSi7HZxNVOpYwCmcehOkLMqbgWf+kKpFtoCHjYoz9
Qv+lzGYYuPRRFCnMFA5chXFPJNrJzRIZOIdGMXp8Ob8Kq8JOX3EP/aEvgf/1RJa01IRePsJbB0MY
JnGt1/IiJgv5LYCGnAm2YrsvHymMP6CZ7q/yeUeVbI3n5b7+gLO3MaQd0ZkOqBc+AGI7Y5JRUmof
VHFAzv+ysI1/izRjPP5pkx6CHUgEIuStWQLNSHsgojuyuFnh5Hg5uKa0+nlisdLQf00VukhlenGR
QOjfv9eUjDK/z28uv/RDIjWvJ4Fr0tHzMmtQihm1r/0D+MupBZ+rKz1JeAOOJlxfQ8Zah2BIKcmT
tNoRC6Q91ZbfM8azF+bxanwDZcS3hjvwqDylCDtwir9rNQOKuMq6/Kdwub5GPRZNNkeILpU2FFz/
1qBKsJBG1nSlIJpm5VwyMFvIDcheFaSfDtrcLncT+7ESrphPajJ4b/OZANBRqhbw3dr3IDFbMGVC
paWIZqJg4Na49zhqjHAKqJuxyaGYZ91GqkuZeLVLG0DkkhJw18ikDn1b4PPl6myfM+AvKqcx4rb4
AbJp0PlfzZ5xRPkri7B6Ra5FlaOgYUC3aH6SywrXgx/ANiNZzESODwTjG0WX7C3BZiKxwA4LlmWr
dfbEKIgJI5O8B1KOTMVhcPqmyQZOZg3FOfVyJSRkxhPxhEOd+KSImdgE4DIseczti4LhlhsDgJGf
DehS5NMb28IR2rFD5GIWz9hTFw/Z/l6cXNWUl3GfBO3FZDK/AUVZjSm8HxDVqi1oAkbE9Ow8y0Gg
ioteM/SCcu9j5/UaVERp7D6uPBf9Ptbv7qTTq8Ub1ouh+nigGKBX49x+F17/bNzAPLHW/frABoPW
ACM5RzlhZyVNh6mw6OusykR/G0spgLuF6TE9gF6yg7S3vltMSkMtAuJpWWF3/t2iGCyj/orNGmtl
BcQgQDh4aq3aEVQmgiSQQKoErn/T328NrpfxBHifnylRBdakXMrNNyXoP+OU6IfrSvrjvj5NdTcA
IBmYbzu3zoFs9IwB4e25uJMcnssnqjs6ZjkkGtKz3qfEEVrTYlGZIzoTMvqLcr7vbGcwG5ShyioH
fpRjztNknp+IPliAiMFk3gYth/EJIUQcdU6NoLcBxBLPuyE8TNW0n0jmd5ovOZPUQSghUl6IL04z
kwSM4ompFe6dFHV45Pk99iIRrGJaiKukl1Su0HFLhYp4ZLxfODhBPhCCeWMIGI1rRvbv74EFmz0j
9U/YT4fi9Ndp4EtvAVSi4AGu5wk+IHdeVj+WAjHwi6WCW5LSiJ1fIMgyGkEADqlDu55+N6AT/G5o
8Li3B3F5mU7srE/HhdCBTNqDed5VYBmMqIrzvuYJAX59T5iaL2hteMiH2mWHvTehI5zmtFuCbZN8
1cDmBiOis/khqaI0pjllkgr3QMZ134dVIxxCBsTRIpQQO6YT2rPZZSot9Vd6KXTQwcux/Jnb6Vgl
pjVWbjPOyaAD4xAQgIpGFMp4aFYvvDCnq+/O3jv7ZbfVfd0EkIRoTa3vaWj1AxYBROcdKJo0/SVM
rEAtDpdDzMUAX3n0E/RKjBxAVMHKLhQ+QUCSt7kT5J+6flJZvDGS0+oVMawBELhZI6jr6d0S/XjP
vlm0SQSvhn4Q+g7nkJGrgehbDfvETKHiWCiM6zeGR+uY8JEbsv3DT+JB0DgOp8i4EDGr2oeJCeI/
/f7Nan3IRCRRZLAPkXsbtf4nGyNKp9R/BU/geso0em/ScwKkVvNHLUPffTwX4eboCJju30NAhJ3D
RiVKtcth679c4CoKyS8EBCbxGHbg0BaQtxpSl9Gz+4FClOPtxTx8bxLWwTi9LpoV18Wgfu0vyw0N
4qkJyoVQw4Cvz2W353JGLNUD3BRUxttBBgXl3DPRzYIqjbwCdhn9Io28iElv6/gA4x/PygO2wYyW
iXQzIeZDQqScrtZ4zSv9seTsGdwuvHvwldTLkJKeevzqVVxmBk+BqO/GZzGW4Z7fIa7uEfyOyqMV
QpDxFEQJ2cgk7IVf08xyOuzaEYYUCtUdmlbjZwp+D2LbIpODSZQmzVAkiAEFdKNgalBwmyOO2INg
JuqLZ3SdAZYO2eXC3/E9PMVi9zTh0+el8yLqjlcDHoQr+VvwNbEl5Ab0IjOoWDAos2XUUviuiwVz
En5RVL5mvauCy0J1IFKYaL5N6enHV5gFvIJ8uL03FVQvubmXYDwfYVG96lN7pHz0KGv+GqP/Ib3T
c5oMpTIM6cnHCW03z07wMYyTzlRqoQzo1fvpOw4UvkO5McpaF98KTXJvYW+GmKKCYZZgat5hC65B
+UoDL8cVg8UNuGcAfhT8AP/JwwqVRGVTafgjpoX+H74Y61LsbfhCHwqBbKlThjJtfMCWkxgWTNF+
IbAs3wa0E+NXZw6y5wz49AYZjhEvLUmm6Cqf7tl/L+hhLQpb72ZcnfdOyGreXgXnz+wBBTL1CPU4
EhCI5np+nQ08XKaMz/LtyNlzqZqvA6RvXDH40bEIVdjYEHCccwhMlHfa2S7Dbj9ETfBbFBG/Hkk1
D4wjr50Zb2Bod2I8ROMFiAEhCFiFHQkr1+Hat2bPwqJI+O3Bdm7Gy8vhR7NZG92Rh6CdN/2HAdCH
w+k1K7N233tYfEDt8glKd9YmGFy0BOvp1QOBIJi/5iRUAnUJ3PyE4UGZ9kY3GA/sG/ex0XuAwyjv
0gsiFlR5XTwx0ZRV6O5GM1XPg+tJCgofHHHgwTaRwMvdeUZy9Hndc/LqquFoieAvHZBduLAoYP1U
Yq9gAtz+09fcMTX5wD8BCjh0oX4f1Ked/wNpYFdH+oUo9jLPlO0U7UiEkKtqgiLnkVK+w4W7DRL9
cOtwELWavEQNa/ygN0ceTJcc/h//lPkWNCgvo3YbcCnZpgUHVXKRoeJlBQ/mCZQSMxBtObBFMCcs
WFiu2NigYFB5gUUnuys8AThSGkpBwEDbsboR3CWg/QYlm4u1Y6pxqvGZaciwC4XZ5wWTbRgG0hnc
tMVV54/xutOO1K7JKaX08zssoENwL26PR6paU3ZfTY91AZEoDZOk0RZ0Upp/gn6EgyV8u+BVfQAo
eGfwWIG6y55qF3A5HzJjQ8wenHqU8E2aVSBcV++qcfPU5DxroCxfAYJhbc01zM7ayXEWC4Xh7Zvm
FBkiVv6pmT3LoSuRCBBpvRNArnmqaWNyihgu8RBVDFJUEij3m+lntCOdg95Qi6IiiiJRbrYaL9s5
XWguz15yPFL2TmvnIhQb/CwqTT1DGE3EuFvbJXlLKBQN/t9Lo9YwvRM2XGaCFwuJkYZev/oMb+iv
eePuiqjS+GBS4KhjX8ta3DBB3x8uVaMtTYvFiEbpok8iyVhqgXfWsPrqNN7okArgqa3LHdKwNfJ+
em2SKJVefPj7Mhb3IJff9T9RHMLmBV+PPeGW2QVRcJnzkiLFKdAK3ECtwDDh/cF3KC7H2suiNbTR
3kE4clMqX3w/3puOkAro9Pd9lEaSFpk9L4p4MHrUxIX5zcCYjHae6xn16VXbsQzr7vK+ao5E1g+G
hmSBSZB+JAqJ2ijx6YoYcdAOjREoWpQWCEYBdkG+EkpCEDB9wqw8z0S4F1EB3OhhhVviTuGXNxz7
xvrZMS3Ceov4YBxMFhlMSbDboQa2+XT+vYKXwae5E6fOixTUPZF3SioeAunG4z/FiGbfVLWVnzBl
owMQnR0+4SQR+/cgiTSDdrb0vn8Y+fHYsp8ZPdx1xgMU1n4aT5zaSVt3FsTLJSi0YG1enb6B1sqh
qWZYkxuBGY3vk5dMsHSuCQkFDjo1SRpLe/Z3Ndx4uY5G+g4HCHGf3jgeHvkyP83WkQ3n9HEOhyDI
0hYfHDyMxGl2OLnsxOCodfw80CLN21VU209N3+lrClsCSvx3Q8wYwyHJtklLreqHQDOjji9R/MxJ
eTXc18I+LqRwGxpJbnjmchlEZnY64a16dScaWRQ9ReTpCeZh+IZc9V4AJIB9lFbB3LGgg7h8004I
ZbSMB6CbiCa4vmbkZHjAvzEIgMNHZVNgRUd9rx9xn2V/k9a5239z8BTU2ngeg2t5j4BDMNB3Xklz
FXGLc6v2+RwYA7AdjzMZB+unlmbOYhyuVg9tOnWth7Y4Jp2TRsGBY+DdScENDktMKDLZ25orMaD8
bwHgZr/HRIABfgZ/DcBktLf+BPO7txWGzH1qK2LaMTmq8SROjm/rshgBnAFfWCBOjMjiMIPuTDZA
gt0JUU/WNhMr5KcFX+MyG3qIevm5Y/saYOsF2DZB6XEOJbOHMoTg2eOkiPgA9sBxYagWqDDGB9LI
U66GkANxoMTJz0mFhX68a6upNb9OfziRyA51Cb9wwhAqrlDAoY2+kjXJe7ojJEGzYv7BH0ZOr0Fl
TIyzfUOmMMbyC6JQp9ZonRYGC0QfisP2oeJ0icF+iCr8CTT/6Oho4t4gtGJjUIAxQSdw1284EqZ1
FWZnyAT0ngHYliPhuaTiIt6nVB0PEEVazRJKhdxhIaDl2YE8LwCC6exoGO4uui2u+4/zQO2GBPWA
EI8q1HMcelD8S/mfDT+CEzEn+dTXQF6AzCLdGWkGsTc9Tvjgj/wl6hO6MP+pZTDb9EWdWLOEAo6Y
75ZbvQYavFiK6vc0o3tFO14KZzi52k4KbstBMpKUiyqUpAVyAmpHT0hnYtFCjRKaL+b6tgNoWWhY
4qwEKXGx74CYXweTE/z4vZFfWcM/a47eXouRfSViCvnj/NmxGXD99YDlZC9rYm4DtGtofUR4KsGw
lnGMkW0oGU9EAqhimfTMPsBzkQMGgiyFw43cL/6uRZhII7a+YAzD909M7iFxr9TRXtR8kOtC60+5
JowM4Nb0pTJnFoMfLRYuRDqIINxVJHJwthvpAW04Xys+7dh+6HPXXop14abunZB/6nLa6IuTF71N
ags3CET980KUuSYJAQxbfPRPDSGNounOMT9xZjRyV+3wCj3kzbw1PEbM/nR502dngyLpjVX1+iqy
up4QRUQiTRvOgEhOT33ss8ebJ5KevW7faSn5dCugfdVIvUikLXWze5KTUZ0AFJ6xt6Y7QDA5hMp5
uNRZF/fDr6jQ/j9na84UWIaEE4kc3fQDHzZ0+4eSaWlmjjOORGdG3Hxrtl33NDviTXOw9F2023nk
9NORwL7gcdsb36dsabQ0HVqe55zAuCzfyZDPcBM5jrRrQPpXgON/lK/jVJrX+Q2uwD51ipOEocoY
dl8HsnZawrywbACPm2ImxqlFUIbTcqdjzsF0Brxzoz2W1MpJFb7D7VJa4tECrKhYu4FO0x3ou5QM
fI6W9ocz/ce6RUFye/RnoO0+RwN/bD54pgi1Jeu9OIMUvMZyeYjxJiP6aIelonlU8H0jg+tul8nx
TLuROLonkq0Iswe6OlloG6LfTGRdKlttvdtlAHOjmKBT4rvCp2+fji+nxSpGN1ZToXafW7K2wrph
xwd3PMIouxRPIhdys46Lwl34CegGmCdqMaKlyGAdfkp9j5gKrRDiOs6wFYeIc+FdVllUE/sbg9M2
NPSTgQ0XcCMbDhhR0xbYOOERhSuy+Ej/PUtEy8x+U2IkycdiHaCI1OKNESx2HqHCPR5bzTCXa9MT
esi75jsc4IxKgBVornc0/D4u/D8LE5SDGOIfkBKqAFcgpJ4AhiYGuDNZNGZnDzWD/UbnOSKFI5yq
/kU0REBBRslZ8s9Wv/viiMm83aRkA8LHhYRhLOUFyLlCAYp+4/A59TZSzqSoBo0pRAIY0SbVSJdZ
hHEB2xDexwXG1mMLk+MQEhcAkma5Z39om89UwWfni6ShccqVbFyozjE3NyB8sHQ9x6PDZPqbDmcD
7jsD8GMcpm+Q1ETg64waJ2Fi0RsGhZlbo3UO1AyCe0WO2iyFZFQKabMiWk3KJ0FU0oniIMg2Cew7
6xPO6TSlA4HkYiq5naFWpCY0X8EV1Tq3otMW8lTqaKqPsFtA59Ykrpfwdf6IxWd8td7z+8wV2RfE
rYVHIc0nns/6sE+8+cMVEOkJFKu1hHxAPC4Z7jAkeIcAQTON4yQD2S7kDgW/gODhJvkYnshaR6a0
LGyaC1zmZpMY3+hAHDhwSqwdqSY8MLCQkTzjG51zFrMJxlEi8lSglJ1dkFyEamGCzrYCIg2R/6OV
wZSaEANKBTzR48ayk3g6pkKp9+Rs7Eg/Jh09F94BPOBqw2eODbDrAWs12mSQfgy8IP23+1uN0fqk
JYvZmfeZyYwTMCnHj2RuMddfSBcgjiKk5CbyVgj8Xc++8Lc2ENd0lCDrGsEvXXlNS4punoxQwKO5
IdUz9YxTxoChLPTuuAzSqcDCA2+xKSnopew1kLHvXv2EBRXK+KP8T77wBcH82r2vdwUPh3JkZvCL
BZdfYodJkz6BwNyjJIVV/PxBel9vi8fbx+cMuPyH4QQak6TdQ4hXY/EWqIcGVk5gEqhjKet9EvvE
bXlhNGh/VHJjwtBbH5kTWGf7kLtP0OsASVWoAsX9kJZAWGmjVBa8js5s3fGL3SrYaT0vZr/Tv515
ss5AP9IQR9hItYD4k5j2GpuUwuWQDKa/mIPS+OcvHgxah5lXz/mw74Nws9UH64pzFraQYX1/GxVy
MOhptwGegO8PMnAq4gWSwjbAID6nmZ2sS1vYgApr6CeWoGhMQu6WDlvsvDkDqlFsYAdokWuzwk5A
uNqq2uK2rzFqH+JFhZwGeVPPHwLITKyaqg9bWoE4IRZuVeO9PtvKLL9Ypd1f1phdsHuB65f2sbMI
82n5JxiLimKQsx7AiespZOx9CgcASjZOKX8R+BCJMjIFpXwfpeN3d0UU8kg/YhbuvFFksDQUXHxf
nr723xaPaLvG+ODhwOEjw3rffOliNdhDlPBDjKaeJvmprCyFkYpQ/ZPYGLzVqg2nBHVNH7Itj4nk
GypTkDFHvMoiHC+RcvlnkY2dV0qWInvcQvABQjHcdYhgFX0LUZ3AhuMlamV6ak740Cq07bGFSLMU
anwocTavIBwQGyo40wvi9uVw9QVh8HI/sxeQMVRatvW/YafhhAdBOHQ+4d1SgQZ6GIs/rRpV0AS5
/ZO6GdjUQfsO6gVbBA1zATb4mVm3LHhLH0oT0WvzODUJuykrPzLptxBaCAlci2aR/9SFBCL9kOYm
2JALQdDWp1uzuhWsorbjevAAhaXYhUocTwmbFzKFK3Jh02irqReIXbvmKcyEAvw0gydwn3vDkg0p
QAjHSJlNa1lbd2TGD0Pav0PV5VrOiNLISsbObdXMc0ABomluSyrKfb08qeF7AdEMCM88N5Rsfeht
0IwIcT3PmiJumI7flNDMLbrVrDAvhv82irgjQwI7w7uNWNCBc5hxQazw3Xzp/B96Pf1E9Rw9Rj/w
+NC9do/oQXWrEJ023TLito9Q+hS2hFM/N3074y+RXMEN/7XLMnyPaUBfbNa6MPI3F0b3td1XrB7u
qlD/AclkNhEilc1408dmXwrVNXWJVoFaq96ENvoa9Tb9A3AtQFyj2t/WYA4MBWd/jIxXnBAXFSHy
gBtzObMvVvQL6gKVeaG3h/DfKGgcGC3kEIPskCOZHqLK2/VClqYBSIzCAlsFnTnhJ2J0wOknw3gI
1EUW7BwCP+NOw0N5EgS3yBUCqm3TC1ICBCS7xlUJwD+78JXjaNbhLCNA6OsmT8Ff6Tdp1EZepq6Z
AmawR7ZBt2X3tPuYI5C3oYFgkhoVKNd5kA6dxn9mY+edjJn3OS9QGDETgULGYGhqwCQiiSQXCyL2
lf0wFA6CbFxlaiV8iYCzxIa7EeK4Ia5oVF34G0z/gYD7yhNUI1UHBcm/7YxP4209ALJv0yq5ylbv
9LahxMzfQvJhDdFMiaT+hpKfuPgSeiymiK9MFbGhR/8uGvezUan5GHEa4ayHXTn+4toXEBMY3sCl
wie/kAkx96BSg/BPWNyCNzAlIU3tYEpk9pFbcbptkmDtq0F/M45a55lREb+RwJL0Q86TvB4iPhLg
ReV9frT5+VtnZArHosWA8OEjWb/Akr1EzhgT3vpoT/MY82WTsBpwAUF0K0oNbKIRVugZUjp3nEIT
oT7Q35gwrHkVIMAAqoli8X3gVMMUmbJEJ/cIttqFWRiGdP7jx5Dtzt+6h2oRSL1ej1EWkRvopkOk
Yr+EgVmhVVniCUB9GrV2bSuukMGpp+CPzGz8LduAHT1AasB1oKi1W4HF9dNtMOS0A7ix4oFmBf9B
djcAe49Mxe94wgPO/8NFgeuL9/MI1ATmkKvr3AwfXTQ91pZbV/01fErb2XnztgUsf0srm7z6nsne
3b0ufrbksvMKvmSEYApskk4CCQvoGFAsj/65u+Kcw0wzFSrtAFAx4LDDL4ULulHxC878ZhxZ0Uu9
ikiCQaFG4xEhmLnDK3HSANMe8Ss477CkILoUu8Zi/A9nLSyxN79EEC7MABHL5bBl0A5ML+sQ7ZKk
FoA8f1RR9EqzEUNyv0hy72SIJdquQ+t+N5QG2Cp/7AZsUczn0FXTmlwOb0yKkc19aD0VPpxnVHoi
UaV4G/FRCHJaSnt/jEqp2pDldDgL6Tewxphxa94kj/fwDtGU7HntSFjAGt4SAs3nYse0C7xT6dXH
ezzw1I2S3uYMjxociUFYbVpHCFKYOkHiQ2OXTzEE9R4xZMGdM0FtA9SIeMUqHP5ouxoJ0T6BSw2H
xA6au2TMmHJz5TVU2tf+fDnZYtbvAdvWLu+0+l+NOSl0KlfWX8Q38UUsgAYMwCUtva1eKVneBkMC
NHwAXvQQlD1zhIQTIsdxcPyP/Xp6Q7TEOdSd5Hw3LU1PLxyz7aggXeNmLQbiAMrjvu/h0zev3R4f
AbMqiBqC7+mDL9WBhv5IYjQWHwsAD7HGubIk8rtXoMM2zwSKm8WGKBeWk3kc6smSlgzxMP0PGz6f
pxozEwjdjhwpUs8zAiW9kVeovM7J0L8dFJa4TM9PBNQ4gyMg5YurGVQFNYKosRW/8Op0J1HAgYWW
y5+t6j+nQxeqLSWrOaLHoFuqvBpkXFh24m5q35BzncMJerKHm135QCdIjug/EQpAPxhwzdYNKMDe
zmXSAZ8bFX2bCKRDKAqiSgh9qQ+oIPBYA6tS9ogUPmZ2n/Ksue+CLRGwxiB++E9LTO6t8SVywY58
ihmuVUPRXdBDPPaoWphmC0azyhT8u7DNd/AlJFQrINk/oOf/ZpwGIPEcWCCMfI/y1X0sntSAZcZr
tkUiFqpxRsbMvnb6WA8zhwWgIIkPzOSjamcpCGEfgTAh/1QxNssUHOcCh3qGGkvGDEqAKvkLt9/3
z+aVih8vYlvWADp5IbAGHYEa3QRTsEya5kTSCwTqeCNmubL7nI1uJKXvlE+JfurlY/DJJwYl6nwR
Y7A8dvlNhGqaKQV/68CYiF99pmtjxCzrUzG/WeSkPfj0EJWuxEuFl1YE50ifdM+DO9UNyirmL61y
g28H73Xr10dGkfrzsaL1iC8v0T4ICSVfuPslyhRZeOUPodlKU6EivFuf0oxqJst6HiLkp7zaMpTB
tjKGgB7IVBj65fwglFGRl/pbxZZZO8QgiGxIeALjFym5jGKzh5sp4tcQeOBlPIl/YgHZ0MfDidAL
hAmWeXfNNmCkUWjvSMfyz20NAQFOEmzmcQiUjJZ1AA9B2H/0WZ4JTwcXSy/m5OXobFzwxBRCRpy6
ogomir27t4AEsZ+YaIdcwrqHkYx7CXNbbMjtUKp1BM3a4NgPqSNLxpgVTI8ZiKUhW6h6B2o5l0iP
UKcuS01QyL8CJgCg9M9TsRuw9wfaRcy9xwrrMIoTyCThjavAOg9rfFAalEHMB9zcHr+7sT6s43F5
2djocrJcJd7ig4FtGtbGKqYS9t1sERsy6kiCU01sK9wRtN/8y5iVC2W5YNBmdXfpPoLWeJ7kjTTk
FTfhZP/bqzPc03BNGOzF9RXrgBT8bjEzIRJfsKPPs4eO+b7+3ZdTxf03R4EtJA4+mJJg2IJZy1zF
Nobxm+VwjTrGzOfvkxDrMbybfL9mfbGlOeYJ+49f7kXSFVeCEH3ecJcBUwcRNn5bfhr/alAo+/wX
lOzw8OBnDWbVHu2DvoNzEp0fLTBO9vAmov75xSrQhgAPh2NkKDIGI2ehi8vD61v7Q6iX/LdUDeXT
gAhPlacGCSNuJAGxxoJlTOCVwAO0UACxzKVSzG+1wwXcsX8odhJJ4OJtGchByZZcISohyEF4qRJ2
9AkzbiTSWBCbLjmPYGtEDNoiqzsIdwR88akbmBtAr0OJNTmMNMZWOgoToEzEhjERfYcu2WiWhHru
LEXplDEIIFd2nOCqCtQH8g4RdiYdmxHk0BKfUD4KlM3Jle0btBwEEkanoSBKOqbHtHNweWI4BYOX
H4XAcImAechnJmWNp04r9xN8YmFMCpBA/0WwZ3fT0xpHOYTbrg+w8eEdiLLwaf0OlA44Zhj/CFk4
3X9eviy+IcUsKhA1ukWg9S/hTNhZFnjWb+hSpg8Aru1UrJa4GGgg9z1CDn5KBmab5gBXzT7sEiJR
Ki+6cAWb3iFPlGFZ+705M3AtxqF/LE/9J0MlS2/NF9D4fywXzQzB/bJHkKYJPwZxjhJEf09WsDn4
3uBBOvb4N79ZssYwiaN1w8aAMdQPT4sq6n5k3xDo1ZYtVd0O72/OwRtNDzMi0Y7FkuZ7/UZVJpYX
sPHL+mC0K0Q/kzXMbz8qVt0M6JjTc6Zo7ewvibfQM2pYWrMohxVEAIbrQCYEs5BDR6K6gN8iVjKj
DnuLwCzEzT0eCL/ReaEou6ns5mPQASb8IEdfB+Gn3cFFskU0rVeIGoTkDwJQ7mMaT33NwUTG8BXn
RXtXVFrrvgZGx7MGJOVaI3MX3TJQ43jWsiKrWE1gVU7r8ch45XTG6JqoTHdy8kbRetG36xhsEN8I
NbhQJIjL0n0dDO9aeyiek28wEYvymrLnyCPcVeweOLUcnrfdBuVM9XI9mYCC0/QbvwV8DXg5b8pF
YqEv7jvwRs5SSdICLRzFND3XsGQYF1QW3pOmU5SCott/pBi/k/k6iDghtyr106LvCa0ndY2n+CMd
toj5GP4SMU1yObFCFEd4YDjtEX92lNT+1675tkZXOIUwyuhgOZidB9yJWnPHFjIKdzE9wkgjmi4m
tirjFI0PFQ9UTsQDzY0M/Dz5oHah5+2wqmCPn0tmqczrcgD8Axe1hQdjuAxWFgclXMpZhhUL2aGU
DMUaHEY2+DYwARTtDE7pf+OUAT5oDeF90wb0RpJVBxjgMCecRFvQVGzg0E/djARSMWBfUEKZOaN6
N3+oqkh39jHr3AHdxhOwApWDcPrO3+geF4WpLn5wPfN/RRLW8uqqd4DJRkFy1jCj5RrkYgIChodv
5U7scHdiTAbJqr6dAoAMwy2ww1rNXrSUAuLvkBgwWTBGKU9HhrQK6BT8A8EXvenLE3DHEO5oYmIM
xj4zAJnvpmYI+u/4BGynwby9kBP7C8lrF61+UnBeEhPDnXszevOeVd2oj/jo2B1Bj0Xz9l1QzBPa
xNwdQDCTJ2BDzbydvuLCqVO4Usx+C4y95nmMgj0URdjD+VKb+N/1y2/9f+EJFtoeMC+s7cT7zFMm
wv3LGWiWrx7E9f4cIjB48wYId5JPjkBnT03NQVVtEalGyVAFdbiT3cTmEIYm9BwrT5xhwvvqh1z/
jg2NQBpEZVpqMY0TzxbVlzVA6oQdCbEekyCPdZfMlhGuvCvg5thmtg59dGFH8WtNNpnK2WhTH4bz
STIQkxSMgrVESoEtwJxQibNjEPKVC0o1yJkUUhzk8PD5azQq3GSRq3hoVAhoY20hAxDj7e1emXX7
M3pJxD9YoIzW4Fn6FTH7h2uFQcz1pY85T0z3BwwFB+UuYDcgK4rfkHnbnImip3ZS03FyI67p3vIS
MJN13t3myIuaeR2rXIkvY+nNsUsZZMeiQtjKeGIjJGuqDgU1i51QY10Z9fSYIkJB+TwBmgCMiYCy
/YMGeR/erKeGLeL19tH7gRCR5VBKrmT7HwxOTc7FbTFeZhsYmIaSsSQiQT5qjk5DyELwUHd8En+b
KP4VxE4NUGd6rPMgAWjrMaHfLqJycQE3OdF+I4CjEGepg9u3a3KNdlQcReu469CCPCWyOfKqUKG+
Ex4S3MjFE1kL9Kc8ZVEpa6UkHkDAXttPxFQjnVEi9vqxmhMsh3l0gKIn255yYwcHPEb61rLuhGtN
BKbDYG3rQcaSQ9VYfDWZjlndWro84UZLUfqMADCBbpkRx5IdAUvN3CQ1AiMMiPV4xIOpwKZFqTFh
Kg0klzOXMZQCKYryk8O+gTimJxeS+L59xN3YWJZL/FzEnFyLowTLmJF8tV7OWhvmfUxG3uBs6CTo
N9+WiJsf9HnkdsiycTJRtXwmmBxwDatFc9YZpbdrLYSw5CjyFJyRengCfeJO8fLFyKjgZgYo+zAv
ga9tKCrxfmG7FB5LcDSUN9/Fgzj9W/8EN8rd0ofZkOieG8Mh2wsJAPidiK0aR1Bdj2k4oXGYoNeg
Q3tMP1whdrQg51BMiTrm3wabqyNu7L+ZFnZGMOFHmyhgY7B5CjAhBREphdJBBC/jSBnA2LfQGHJ4
IBvIZGNv8WAgTqyxUrwVaCKiB8xZqBsBUgVAp+C8lSMEgH7uCPR3rLiwETgK4EmAGnX4JyyK2gAz
uz9cFmJ0enCKUKIX63jlCl/BTwZ6DHKOvZaKxn6ea/GT+E6fdfyPvEIkbdDuYJDFbxQs1H2HtCOg
tSNbSn4K5AW8Y51oxBldPD2YT6OQYT3j2V3giyx4rkVQDw15gk+FxmR2z/sfaWfWm7q2rum/crSv
yyr3zVGdunBL3xNIblASAgZ3YIMN/Pp6RrbOWQkzFbb20tKSpmZmGAx7NF/zNpdoLVYWXDulU24c
OEHwhillI+J/hIs7nacgP+loihcpwC3FwmnPRXqLlwT9Ry6gqz+KQzj+sDM47g0IxrB4Eed3IaNe
2bBrHFOGMRVosSzh4od6aGyAdrhCgx7r9JRsWaxGzKyl8LMnSZdrKQL3DwcBuP67kARRgYaK8lCz
FMXXtcC30NzpcyD0jA5VM79mF0XZOg02FAqIDfbMbGN7Y8r4vOpx5pZsWS9r3cLGY81TyARuBOkU
nDOpkaiWc1bSyREBIHUJdqnhXnHR5m47lQT+SBCxUIjLENHs4/fCPQUocYVu/0YwEC/EK+4NEZTd
kLZfR/zbOPJjB986IkYgKGTRnNvRRxOB5yVH3LbNIbU40VDc7FmSiCBJqZ9CGU1GTVtB4u+FHAOn
dxdGK5hjbwh4fmSuV2sWyAxESTTfYNlJVhERP9onPpI8xJVCmks6bdv5jaYeGa8aNtyM57ZYbTDu
QWZwhYbG8vyK3CN2BxoN9TUCLb5oZT7DuyRCrLlczpSsVDqnnwxd0cqBNUJyzic2tKTWTguILass
8TmaakxvQIloS7GxKYMHXM1MmrbUYXKeCiLGRbi5IZ8Eqs8BrS066IWPHiO3UsUnneDJZQN7Y4T4
f4u4g5QzTNZHZOk6/0zZzITTissLiCYeJri4QA5rcRG988Dz6Kn2wY3wxvcT7r6Da0zUNgX7JzAv
8y3Vi5rjBcNybyFN4im2NMudK5TrT1sCBE57wCfu9XV2ARFJLYAE2MXTQ8d2BbQjLDpKbAaRHPTh
cHPwqSTzhFm4nHUbqIccENpIHsgRfkvLZELjCs0f7sTs80oSuDh66HTEBb79CpFhkAznvHwYTyxY
NA+I9emMRscnZ2mjdhg+8c87NcWo8gk+DGh8IC6Eo8DFp1XwBvWfgpdDW+ATfU+EysHRxrUHIBUb
jKjFo1/EE8Y7oeGGxz1HNPDP0RDfMZ8Ai+sg6T3vQWKde88I0y9PARSx0ZYHMhJhHP1y6lLrDuRa
PrpCBUwYOdgd/DNE9QtbEChnn3V4CdYK9EWwLOqLeO0KZVo05EECCZbbKVTeOT5MaI6ixoRxoJ+K
yhKhWt4a4aYCIcDoa1GNesSTFeXoxDXuktQrKDbk3PCdqPUBSXvdvwpcmMCUXujarSZn7tUn7o63
+QhlQ1LvbGZtLNC+8IW5VmUyOyjC9IZtg34w6uIDwemv2NHEOmzpuE1V23vTMXISqQWsmFAG12oO
sVV1P0QJ50gI8gxRJSC2p3QjdvPq7Ux6SBNNnLf++kLOvZY9h+c5eJpCMsA6EE0hTmdJ3HIw2q0R
5XN8j/CEKN0nEv90csSblR3TOgNDqd7OKCvQJ/HkzdOcPgr3PiF2Z0e+cQzWdPyWyUx0Ba8tCwwN
RxGONuhcc0lcp0AGyEVaHrpjVPdXE5CxXJ3rHFiXQDKKaqgwVERsoddM8Hzj10CRUr8FlJG2Ofyo
Jejc7he+HVVQcl3EJTxilxUqvSeSW9EEFw+LQkrNNcOZLFZDwrupqLhuybTO1FGp/nk2wQqXdxHy
2ybmwCl9ePY6FYOUv1xj5l0ISIToJVK7vvrQYoIYCTw2JFXYNcteFDVjIWvV+FwZKl523nVzJRb8
TI1VQgGjYy9BYQRSa00BkS/trmvK7iWvg0+usCAC/rA4BoKYwiL7MABdQqjsfZpVG748rrrKUNz5
vEKiapSTAQ9wg2SD7WDfptYhaAmM43So5ludciBTZSEdIU+q/TG23DwPCNc0KHyzc6ZHikXSESQQ
FyrPgfYfCF5CEDso34uuHCV056Qed6Bo1qGEM7WBLSLpBF8tnjlTYWsDneb59FqMtHkufp+emrBc
2u85jLl+MHQuCXzj4NXZSKxpgTc5+Q1WZj2d8GiPv5njVy3R38Ov3OcGmKSTgRBmA25GRVWYsx56
Ao7wKqymKGW5PK9Pe88Wr5KDGfCDNFNE1sBZTbcXwpAIGzFUjfAxwphRdItFOKf6WM2RWMrBi6ix
jJE4gXkrvnLyVOJmiulG/rbHY0wWfn4I0cTcL6uA3jZHngnamK/4KrKSNDp74igEkzNIo3nRBgDo
tOwXAA4QPbDk9pM3cjK0RixuEhiyXfXFOENgMbF5PL/iJv+6euExOeCEbsPKcrdv3Ajlu4SENu6b
T/pGR63y6fLON9guDiRb8GtpnfbK9yNWhEdMfrKnxkA2wl19GDQV0B2gDb8agGVBmQ2XJ4J984bb
qgFbEPGAURwRfCrkPeCY+SSCijasvqnW1pQQoG9v+2pNq07VNZqxaJe8ePri9HKYcKon7+CKVFiY
lEkzkO50RWlhraaQM0nXUlaLSixNBAoKNQA1QPj5ZL+Y85xeMvUC9N9KnpI1imnEnJGi8mJ42rvw
ZAdHWq+yDwsZdRAHSOiyTNtnEiZaxxANd9Ad0ZgNr+9GX51Rrl+vRpSnrZb8JERXkVoLLx36meZQ
JkgE1btMN+o7fStxQm/yXa8wXKlnPVsjNk2kLE2MhUVcG09AmyEdWvVQrioQv94gqdGMjhBB5zbX
1MJAn6jBELJtAnajuq1ZriV7Ofn9bkR3kpcPSTOQfWuM5wLXaU7RsSbAovTBYFK7ntuLI6UCUXOh
HihymUOLlNPuHd/taUkKRB4jWiIQQgmlk+jkLq5kge/GQKhAN8h7NVAPlIh/CgEEyD385sOTBWOt
k1GYnQKlgIRMFfmzoQQ8ORmaLe0VPYIq3D8ZL1pkdARNVUWLB3Yf7N28gxSEvrgC1gO79AnNWr2t
Frwx8OwQqETzbRuK5xRDZKdjz4rlVQIL7iRvTgsNmR5eu1M0/WBf7KMKP2bRJNf7t3UFmiisAjMW
9s/Gu8CklX2i7YYghoogLD6i3NbcoAIQnoeXD1HEgLpAELAR4Blal1yHylhIx1yCc8wxLQ5maZgM
Vv0MNblQWKVp4BZPYdZN3nZvOiRswaNKW2pIGPqZ5u8J+BJR4qRGzuUgXBM5zkmWKTER6iMi/3pE
cyzKWiI+hG21Q4CjWRjPWRfKbfeEODihxgt9gSNtx/0TTRbqOgj+tcEshOcFxGIOJnrF1GQkcBQl
9T7w9zqWaMjvhiqFuXR5IgycHXxhdXRoy0RMpGo9rW21d9wNArX3xLnNu1oFZYjxI/cgWMPxEUUC
svayj/oNqABNVFMRl0U0nbtAoYbOWSbImLK7QOaHVgFQwhbxQigmykm83CGTNXyCVykYbmoX0vqe
wIQGGBUwTigS9LMH9rNw+ynGTGCNRWdwJxIbcVhxfqKmgt+qCLYySqX04XjUGug68JyNz6IGjkbI
Izwa6l48ixGOm1pDebwHWiFEk4o3jeMA7SDRgBCiLzX4luW+BSNXtFxHdfBetk4twbIWOlDUyGEm
i4I1JaqpDY8JyUdgYe0rpB/WDUEEX1rIrItrqkBEajdtFgf0IrN3FcNiPayoCrjvFd9G92Yf+C6g
cwm4QxhBYw4A6o41xAzXok9IIR0T42BTkPVy6Xv0C0SBAgoyXGU2J+Rc/lbp7InXWFJzgSbi/JyI
wisJGYI+5RwCakQjkjThgACQtIaiBP2dYXBgElnAsXWTXDRaKmjGQOgFDA26nIJQAck9FLI+9Oce
mDMK03HLIKPfUVY2oxM9Q5BLzvoMZKeOqhkNfVuoLAljWsgtbvFq01AVmzF7O6KjApocoSNqIo0L
f6Od91mz5fg4SieItK3eDeTmBlCQmPN2kBAl7nmXCTAx+tdXsly4E6AFnTao7mvLJJY2J/sPpI54
3dQ6TrQ5oYZQRVJDmzP6JeNMEYg8eRGzBST/hAk3cgjInU0JDMOitx2lg6Z9FoftmWtyw+sjRAO9
LkpXcofGCku4Dk/cZ3xjGLiAq6GJYHVJb6SNuTsKI4Tpc7CNcELTj0M/fymo72lgwSEEHbz1P/7j
f//f//N++c/tRzEq0uu2yP8jP2ejYpefqv/6hyL/4z8O//zr9vq//mEalqmptmpbuqEptq6qGj9/
f53s8q341/9LupW5tD00+ewK54VKZfBOI8p1Wq0H4xgPxtG/j2OYTrqyszqfKcOcoMJBQyb72PVB
l9CkSIGCItoWPRhTfPff5ia+05e5xXp8tA7KLZ/FxKuISdCdpFNJEr1CEzfhRTwY74dnqZu6YyuK
biiO7NyNl+5l9ZjezGJ2wsfv6M1EHkbkxiZ8MJDy58S+DWR+n1hRnxwrlhnIIvCUgBCggt/XOq90
+dwHQ6kPhrK+D5VUTWVqYihYDO26TSAomotqSPWYWvaDwcQiuHth3+Zlfx9MNv57XmafOBy4lXDh
AzID/etV9ETPj2b3w6r8NqDzfcBTet4djyqz+zRpryIhgx17s9EBzgzSzeDo/96rU2Sxhr6sSV3f
Xs7nCyNq5EFUNCv3PW8JEaTm0dx+fJiGadqa5jiGrYlF9GWkVe6calsyODijCmW3AK9DbBCFKAgl
SAG6A7DzaMwfd8CXMcVq+jJmWap6nNeMKWrxwmux8Ear4bk3frBQxOf8sVC+jCN2/pdx4l2Sbx0x
ThVcNxhuh7OPhrgnnrz+G+ejbn4Z6e7cOql2c0or3hcioG7WnwgcHXcwOswPpvTjnv4y0N3hkela
HpsmUzoROWkh4HvKceryRsXv0dN7tDLujo/DuU7zw+FzT1tD9er2VxHa7235+d2K0FclMPQfTE68
jz/elykriqNZmq5Yd+tCuyiKGp+1YqZHCna0QjRVwPgMj6Yvie7DU+vHdfhlvLv1YZ/Oxb4qGQ+T
pwjUJkwBit+ix/NgYo8GulseTR3XmnpiIMFYEpgaMnhaN/SUfx/onxfx/SO0DcMxHdtWFUW7e2nH
RmnKxtLzmShIiybwqk9J9qpShMM/FjAq1Q9X7r9Q6oHZCTz7QEClqK4V1rMzlwQROH1yQHZUbco5
RAmI1DJNDwkIItKkPR0+EXfk/AL5+clpN7SwBSIPTYK21i4BOwhQ8BZgnTNtoEAoPlosQeGSeJe+
upED8sEhvlIKpUIaCACDTuSlOyLBZNEQakuCNRkZE4oULaq/wuoXEQ9W3aT2zxQEjBDb2FAWoao0
eDujdN8EChwDelmxnwXbzhtUuhlxIWVmAfo4ECxaSxksTmvnjgCE76i+5ZjeePnoeCO6OLXyllBy
VSILojuCgx3nFUyEjsXJiR5JhVTngaZxj+QT/Lg5Wj3vh+X0hnAQJYORopDFUPrjK+BvUrbEL6BN
vS5GRO9AN1ddUOSZQLYUayErTrOvkz+h5DBTS8L7I7p+hQo6UAJKHxkCy75dQ5u9ANmtKUNdaWaI
xufvi0T54Qwx2Fyy5eiWocjO3WpUVNOpi+Mxn1GRJJyjtSTyNXIT6np/c6i74+pgW9utZVb5bAk0
s3Wd7zoAYYE3796vf3eou5VfHdK02F6ZFdA2j2uLS6V20bAXjfwHs/phO397gHfRTr1NzN1uVeYz
Z9hX3ImoPIibef1gmB+Ow2/D3MU5tXbb5onBMKL2lfuwuh1WKhpZgvRKXfvBcI9mdRfl6NfdQd1X
PMAuutCtJpqAvD2g+PK3hvkjtKlvllbqGrPCpcIfxlRr6DXDk/i744hd8OXyV9TLapttT/ns5djB
Hg3yNEa9i7/3jhRZ/T7KqjhIx/TAbET5mBo65s0iXaEoRQee0sbvD0+8grvT/cuKUOS7CyvLDzer
UdlOYM3aEl3TU2shPBR+H+WnbO/bMPr3SdlGaa1Si2FuYT56ExEGiHLKz48ijN9XnCLfnQ62vj1p
hsXDe0HgC0tA4GicDtxRDx7bwwndnQ25U2qmrDMhZbpEaTZyAtHeE520B09ObMk/X5BhKIau245h
3e0h61RUtZOwh47BLWRx6+2LW42lYEUvP3Vf4wt5nop+w+HRav/5rPifgW3xqL+s9oNa3eTSZLVD
v5kekNm4wjLlZD+mFLtAFTyY589v7q/h7jZX3ZRGYsrMcykM5UFwYbY2R3j4UT3g56vqr3Hutpd+
0s29UvHiSqTpluKuMkG0qnTKH0ROyg85Hmv+r5HutpaaOCslzc9cigI392oTbFTu7AO8HcwyUEA0
QYz2g6f4aHZ3+yzXzPiY7Bnz6l2JqkxvIqrWhAz+o/clPumXdWnf7bQy123b1g7i4JA9Gpt9HApC
oQMIslIQWOP5g6k9WiD3O+6SSFkpbmOqggGX5AeiO1QBHf/BOI8e4d1VbKSnmxXXLJBD79px3CGK
xpAVbsH00RMUK+23J3h3GauZFZ92Gu9KmdJ+Wp78GzGf9HHYXMP59MGkHq3Fu1Nkp26V1VZcKoiu
oKxLCxC8yhkfq51nD4WmgWjSPRjzwQtz7g6QKq70MjM4QESDWXgjQij5FwqJ4n388hidu4PjkmtK
fjV5jGePUyr2LzEo4dizOPsvrygMggeyOlZH1GIfTPDBSnHujhJF2e4U88oWKH0Ki+HL1iXfa3pC
EPXBSA9en3N3lOhp2VTFkSKm3ofmSUZzmu7ovAqlNrslpMhEn+DBmA+W531Mn9525k2SPjf4xb+1
q5fCe7/RgwGAAtTtwWD6g5d4d5oc1FviOBUTrIJigEzSFkTqzmvCZ7oqdFMfbb1Hb+7uLNmZ+V6p
Nc4S8AwvWQf6jbeYx2Pp0bQePcO7syTXdqZV1Wy72te40ypMdwUy+TWbNt3xg0f4aE53x8nqnGrp
+cZ2I18GX0TWSxUYRzcAAQ9f16Ox7o4T5bAvrTrm+VlA5Qo36whci9S3Ke05swfz+v0YMe8Ll7me
K2Zpsg4FGS8UKZjwjQCN8GiT/R5pUcRhjX4JeG6KbkuJwgOsESG5oUJebHKsdug+wVhyvArIEjm1
dKTIIlQif5+m+vsjNe/D/np707NSJDEY6eGMqH4kwXEchyh94Cm4eM07iGwgwZO/0GdGC+TRWfb7
SjXv84Bz5uiXk7jORTtmR+SMvepnXxhKHvCS3yf7/4me/zs0IlD+/qgPzS1RFJk71kZ5S7R/sG32
jghoPmyN/PhYbVWzLc0xTQoR30cqJOW0O54LwsprUI9AaLofz0BPcnfzYEqPBrrb6qujU6zyJM9n
T7J3aw+r6GNB67iz7/w+jvrjdvgyobttvreafVnXTIhuc+iAvdNaENdaowEcDHbGsw4E/gh4SG49
vO/EW/njpv0y9B+7XrmVpZHlswtQh8jopj7Iw2pIg8Tr3voPS48/r5K/xtPuA4isKDRJYqr4z0P3
O3qL5wOCiP9WCmwbDKRZss6i/L5EtLK8ZfkqJYDo8Orcsrvz4DT8e/fpl2HEDvxyvOz1cy6pNsMI
rNct9t9StjY4cIR9Q9gIj64eERL8+bL+mtV9yHAuVvrJ2hMyIG1ngXhD+d0jZt4PrhC1xr+vyp8L
gF8md7eh61VRrcTyJxRK28NDuPffhbkWXrMPDirt50X417zuIoVkX1SVdI5FbxVkOsQ9EHpUe3Fx
C6mZUnMFRHTEsFMafFIOThExIEjUuSjJNu9YJQgTLn0g2JlO68FT+PEQ/fIU7g6b+HyMperEd/sn
rwBHEDiWKIKCtHzc0BMf9tsLvjtwrDq5Ndcr60nIu5Xt+FlDr83bh8D/IWcg+D1bAVt+eAg8Wld3
549eiZPutM1nZv8CKQIYY2sF5Zk8AvlnJLsf3cqPnundoXO6rGRTLZjmdSx3jpw7IDo6Gpopc1zX
gr/3As27E0e9qma13+6ovUGtrNy2aHDjGRWW3PkPr6afT/L/Wcnm3blT1HQszwaDHeDqYXkjkGc2
0PaH0dpPW4a+jgk0wFZNQ75bKaeTbp3rPa+spsMnuZduHsISEfAfG/YuMiwP9qgiPvB+aaqmbjOU
aZuOcffONC0+HFaXIps9WW4/nE2Edh+kqh5KmONHC+QTKPLLYPfv7CZfk9JRxGAwfLzhke79rN1G
MwNytOn2XEz7ZHcKEIdd/2C5/PhgTVAspqWrhnYfMZ7PdaZfDzsw4q6EwvGMeYJRaIB4oB0ePT06
ZB8NJ7bKlxvkUsp2udOyjOMF/O3TSxbcWnSgsEsEXgiv6MHsftp5Ku0cg1coq+yy78NpB3t1VXYM
J5bNFXgCoFAwLDh/U1J9uGZ+2g1fR7u7r8rTRa3LKs1IX3SaLbDLITEK6NXDOF/sqz8WzJd5icf8
5THmVnzNTmdGElUQhOUYCxEktGX+hRrIT6fl11nd31apGt+kjGd4DNBBaVshiEZW5g3XSove3cPT
+ced92Vu9zfQtVitnIK5dfv7ET1RxXWpEgQDk/rmdOP/vkL0n2ZHmU+xHdm0ZVu/uwuU/BxrzTZO
WZBlr3mivVrDbbnRTQXsCK5stJ1Y3MrmCLmNDrQUfx/i9foGshb5NZSGqAcdAbZVbe2KdBa2F9iN
IULUOZCJJ4sTfLjw92+siJPn/t2bpqarwAE0ixPx+7svpdvFuGxV1ACivGeiB/leDC7tT3mvVs26
Diq/mGGKiKgBYpwPj/yfdvCX4T+D+y9LL91dDmrhKOmMIlzn1tN8rCYJEYSxkzB80QXG/vcZM6k/
p2zKNjmWzVY2qcl+n3JuJavsdlESXpLewdsXIOq+l/YUWunhquOgrALP3qAts6LMo+Mp7V/qKH0+
4C1z8dO1CWEccX7bN6FODa5z460yBhe9dYO3su8msDFQLgbeC3nIpNHPEThPh1vD1d4qjH2hobf2
odY6D4DAtZwJrBrUTHbhFU1KwjC4fU7l7Ye7vj66AODVA6ULxr2tAU9dPWfzvX/sAMInUFagAMqY
QKPhkxVeEmRIGC8UhC4cTwFTwEXWPyA33YVGjIsBGhfLDHZJdKH4Mb+hWFfCJMyQqVixHRwgaxVS
03T4XXtwQKZcQ99fBepbqDBvhQ7XCY8PgTYDcgoW03iWJ/sIHhsG4xB5Eb44EtrhHU8lAlMY5QM7
RwAK1jTFZAaMTuJjMAl7CruUGahQ6rpLoTR8DDcFYtgM9K5hGQLVpOqsr/CpbgGf1RJMPPkdEYmW
8yzNEHWAwWutUST4APQMUSQJrZEGShl85qcvDLQgyMsAc2V6M9Br4bsO0rmQFEQr/x0ucBdNJFQm
jDbM2gibq2YBOt0CoIGO0SfVkz7OlP9hwCIMgeCJoJAjvb+8jXG8aNd8ZcxRcYJFmkUelpsCeZbz
cCNk+kyhdIHlFZQyriIULO1IA98cR2UEWr11He8W6KNNqHMxmQSMPDZNNGTNvgLJYUvUIdTQUPAG
aQyrxE87cRfA0UABhDEGWo+12AU0tGDAI0shEOMoKBzgjaAv3MZ5TICTjSUADlRza66+ZitILBC0
u4IOZvmfIOlKMFXKECpb2AjhBmeNE2gDYH7atHG4gZORvVmwN3aQxGCFPLxnftjs3zbe3T2jlsVZ
0a83qFZ9DNj2gE+byQRtrGE8yDeCx7b+fasbyo8jOqZmmLpmKc59mdjZXtPVvmmS2Tlgt+4miOaY
ARQ1ZN7bWVBEK7QT++Wwnl37VX+PcDJQmk6FbBOaUqgIIZ31mq93gFhcC7770duPym2Uq76lB1q1
VM5eieRL2zx41abZFBC9cSXrX7TJDqkA4D9ZpExV2cMMC67uK1W0MTIUSvu2buCeQlfXphXmQXAv
kd8HMA4UHhU5oVvGQgGLz5nxDsYGrhdS87NrtHrJnqwp2GX63iBeSGuqdjY5T7JLUL00EAzO/mG6
TVxn7ylo+nzYoyo69nEi6ujIxuHyHnCkuNkMjW6/gA1cooZ0RRdrtO0LVwkN56YKZpLlxQhvrvVR
HsZTUpmFCUwdVTiEKCHMwAvvZLh3e4hKxOwQWiZnQGu7iKChhTxTWEM3u3gYASre1urFU8aen0ky
R9JgF5mIC0ZnJDqehILDCun5Oti1MSry0hhRybLVCJxP0lHnlBjJoJQ5iHT077Y9JKIQwhOyfoL7
6PQ78OjehF5yjJ0aHQ3kRib1E/cm6hAK0iGwUwHMzyXh4H7ZWGMsZSilL080CQ5u3QX07J1gccNx
RQ8mLD6dZ/o7KGkI+S5w9XXnW3K3K9a2QtEJDvEmfdUiCyG9PdJ3crtEfQhjXsQvgYSfQVEvkbXw
0HCENk8X4ujHCxlv8VsApaVBV0bunUdCSjZ+StrJrBYqq3C2KpwaOmcg97j5ESXDaIwsdFcRC2kw
jJaQSBHk1g1Eaffw4eAi9EnmSj21Pz4PmzXKc14WmciAYQByXlp05mDotHsX9z1B4wMagMOJ2ZqP
DNQhwucGofOpid8kIiNCSfeKZ3AnRS6B+4ezTvgoHLznHXRzYeiGbK2Xjulu9CQMKXHtQIxBAbTq
QJkXOXwIv7MD6dTGQCcd79jA+EfuMBpHqki0ctcnQWt7tXgsAvgkeCW1by1zxIKQpIBVgIBatHpt
kM3FWjGBqIAYm9+0sdRMuNyIAAgKcRiF1dNJkA0TYneCTV0XnG28GsQDIQgLrw1IBHx83EHCF/6s
NIStuBqv+rehLHvGTOrtFgoy7xu7BTmdfWWhlmMJRdsYeh3kvuDQPk70zrUjTcseGypYzQ8QfMfm
CzT+YuRsVkvDO04vUKn/BeDiDxGqKX85o+5ORb1YFWmtXjijcHY8oFDD4xlQKQmRzYyqENbCKUAR
QHkYGn8Wlb/FfpYhO5bAolmq6mj30aq0L2Ol2q2aGdo1lfpMm6QnqPYKPCUvhh2KXZz3AslGin1n
ubJ8lagA3ZLRpQ3CQ50bRjtJB+kqPEBMbOhDSP6OYwHFX/B2ouaCX203C5K+FYwgj3xKle9bzfDQ
Ifp/b9BFHiZ7f2HryI/xcw+VtgyhB/jwyE7awivUipzBFlk44k9UH2v3tdqHhgR/amyHNTfViBAZ
9eHCMzAB6a5eEYqIHN3XZc/i9msdCm9dJ11YI2D/kOh/E/p/jyLoP2P+u6d4F0Gn9e7mqJnUzI5I
6yMg0Wmwe+2pyst5HEPjRNoj8U/6UD+E+THgdD42HuppkuOBWvzoNFgYHGdAIh1vxQqDcFx5Rtw6
snW0MG9a9aWTEp1ciL0GmNefPhzD24NS3z8IixX9j+yWLEmWSVwMXTMUzb7LXdLbsbpeb3Yzk19u
+/kZTS8Dvbk9Jh79W6hknrSoohLtk3wim8LBmleNJg36WIg6AaHHFO3iqTTZ+KamJ+ltx+5czCg9
jcuh0jKRwhw2UWSiJMONgWM0onq3fcjVIiOEIxM/ai0NCTXLM6fW2HyHaoe4j59BmCcEiuQ15MKp
XmN0kvYV3VeOgpWpBYOA1NEJ7N5qWBKdXuFR41JaRNdeXAmfjDwjqK37lxNUcTQfLDRphseVT7uj
nOPoNIAlVbxuDkgSmiFMz214fSMuLJ4Rc0AfM1L6aHCGUgMROjrMDy8wRO1QeuJisrtnhHpit4OM
MzJD4+X+QyNFh4XEmaGhUeH/Hstoxh+xjHg/imrIii7bDjSh72lLs5NO+1oxGjI1ebPrpnT+smgX
XAeAjrNIml7VsUWmiWCL40mKX2+jjBpaEEMCph8BRmSB5kr7Wn1sK/dWUmHDJBS6XqTx517Oz4lG
SXWUkSMNyW5sJZJOwXFy7ed+Q4X+5huKZyPqfA7NZ2sXXlpbrEYWle6b0vuHTZhw3ke65MYI/m07
l0Mks1Hh5L05qO+6J0Ajkr+FWqS4+bS4RqY0OVOA2vkl6ozpwkHHJkE4CAlJTAa3PtvB4TFiYhLG
2IAu7IZAi4t065VwAP0Lt7Dt9k5oUVPfSlVvLz8hhXgifdkH9EMXTe6N2GUxZ0jXiHvpfrJtDcM3
C7fQS+v4gV6ibQc1S08+9Owk0LKZ3UwsqwNw/OaF9hMRyLZzQtYYmYW2/izrAz5qh/ynjmy7x9Kl
d+03Oxfhw95ZJTeQwVhzKI6QFQpWCK0Qu2Hu+3oKhGxgCkFP4ep43rY/yrcM3VvEwEbYX58+FCH+
en6Dg73WdWE73rW3ROw4haPRSoRF4NE/qaHMZuLpYiZTN+0U7VWufLbAKOfLUDXZh9gQGw1CnO4+
bl0X1QK/eo17Wcj8B1cIyS8VU14kxhz8AFzfEBffuLWvfTjNJUduf2sSaxwGqDIKoeQk8cbp3EDK
nIhxUUmexThjjl55Ui5hTm9PbqEE+7plrY22dUZ0XEVMnHOWPBMNnIJUOIeHCjQ8adkxywbQQuoB
Zk/7NhkUDD168YOj4lajC2+zP50T1Tkj+7xukEuOtkK1T0P8aIeWXaD2UHGHXd6fWkUvxqjQjG7H
nmp1NCe4vmGaIVT8u6e588EtoqJ9tckENjTkI0uIvDnZeHu1nCKx1xpniI9UxD0SsB/kZ9u4QaBO
JaERjPiC74ycVrXpXrYde2JWD05YVf2jzsYONhXNcmACybqi3RUeHFsGabwqmxnBjjY9bdFmuim+
XoyUFMEUpJy2YZO02J7n0hui6XcyhkXmntrFQOayyz9qY3KIA/hDT7tOZnrOIO/uc5oNzkCHvO7v
gvz6ToieBPEykz0J1ercz4pI1cJsrKJy0z0dg2q+snrmyHSeVm3t2IlyHhKiVZZIGlbInp16p1nS
unUR5CxdvQhvxEe4m6JjLPsNKhrB4SlGrOzIrR9dJzB0O/qxJfVf6xfuYgnW+GmSB3NsQBGHdy7e
YVzx7kbNIjbcAP1YsH4GXQvfeclin31uorOZjwDv4wClSh6k9BLxRfQ+uLRvmMGPUAK7ILCklp63
LBbn7vlt4y3hYpLUJyEizpCJHcoRShJsN2TBB/j3L0gNxB00P1qCYEuAIPVWE65V0wmKc1ihRokz
G23AcHumoroXXpf+XgmpA6jQ7xEeE4pk5HJScN1FCmYis9Pi0EIUjulnqONT7vAs1DGvVEgTfMSi
5roQaucLCjjIjxLRFx46Asfu+MnIQyisVzS6ljGmmK7zfG0ZwquGrGL1Rlr3+yXh/FHaEitMtylr
UdiybPUuFqlX1nULIaCeoWbJ0jpvEnW8lftI1tiviDdUZZhsJFSS4v45acWYoKhZdBs6xay2I1kP
D7yNYYkomchq4bCkHNCeQa6023oUshIUFd70kd5we2+Rot2hU/Vcdj+kYlES1ZNdwC/JuodrgMdO
vl/orq64HqQOpWcflzvs+Ijms4m+i5JtsL8FXM3XbVAePXsVRRhxSygd6i1LatkifxicERW/4aKt
CUfNuDu/CTZ4YwRHqoSIN3p4fpeXdoK7F3qYfKeHFfg/qrnUQy2ouJYj0BKUSL/fuJZdHw8nnMxm
xlSIlfE9aaPqaNcNetOHgPA/CrEMZlOTdAxVkzXzHpeRbDNpWynAJZCrRi9mmPuVx1PybX9EBBRT
PMO1USDbfl8yf5ZIPseFmqionEnOPapNLfV9uqLfD9CMZr+fcrFj/xChRU1miu9sZE5+H5Fo8qcH
62iqrDJNFdbz3YPdG83qoO1AS5U4YVdPdU+FDaGg34Nd3ruB5FJ43mwH0lRT/OS1QDNmcxL6GF6C
OALCuLfh7kke60aX68ahWjbVpudO/axPdhshlIchUDue46aDxO7bkWsvuA353UFJLfPVWarUK1Ki
igwxoP36MKJR1TG6uW/rrtYzIGVo3WScBUdRUVGToPqAibRCvDkebsf5EG1rVDjskb3mEH2+rPw2
1VcH8OiHtiheyCu75UxbuRc0Z9dWSIEk61jd7aBvIAeGGU6nprl46HHG65sbsKKVf1kQTXT50zj+
EI4f1Ao7ontQgY3mTO9Ugg1OtLZ8stHYVSfCHgJp9lej5YBgcIBOGEPIxwEfi9r5rnWhL/sU80HS
ud2M814yUMLYy0MHzwZ0SWaI1HgvNz+czcIZBa0QrYTOcUChZ6aO1FHBo8koit98SGA+CgICoY1Q
C/v9AufnypVloOyznztrCymOglLnHlPVp9VY72SD1LdHzoD42RuC3kW3pV3wS9xHIbWc9gdEM8E+
m8lQxQBfBFqrojf5BvshDqUgiWCkTazexeHz8vanheJ1s0U1b5m1DsM0TAKLNwr1aIDJT1/vp21p
mkxOs6YfD8sWwmNdjmuXy/LpNGqiWxujXZxJLt3TIulnUczSNng5t96lXY8sTAPFz4sI7ZN2vVgJ
1uVolPV3Ey2MR+kMvGCIrIpG/HX10DTdb/ABJ0Z5JfKj3lK/ZR/JRxZt+8KPUH92BhTKutrLBVW/
5l3FZd3soZfV2/KfEJN9lz4uE5tvhZc3+tdINKHsdHGPmMEgyU01hhI+yiZYNLzQQTgCIf8wEk8/
9iRUyC+ussjmh4X8rGDIS5Oi6WQU4ahUSq1r3U53oaqEpuSe8E+xZ6fzoDaiAgA/6SZkCBRV6Nlj
L3/xCoYDSwcaBdP7o1jFI1Yxrhw3P0fyuQ4552+u8qa9yWffQqo34qtlXK1JUOJXhUreInlJhxfM
F1eSWzX988WLkaTHvIRGVhPKiARBs0edCcE15ClvrmFNHNWHHEjXZHtzrZ0roweycxvTjWksIO+I
LETVvtgtU+kXZnjOOvtn8k7EwfehDlRT9c5zZ2H01ENXuYW7tH1ArO3/EXYmO45i2xp+lztHAkw7
pTPuezvsiWU7IuiMTW/g6e9HjU7lOaqSqlKpzIwIDJu91/rX39AXci61MxnzLJDV0gpGU1qa/Eit
WRtA8OwqS91rJqoX+IBBOVu3vGG6pT+udETm+J06Ck4ctyC32V7w4JBYdBz/+CoP/5gYTmxdB8eO
d8qKL8zFu9xe42mhuFf8oxS3D1xKXnFTR6en4DXmNOJ7z7tNibS1sMpkKpHLHDgNFlXltOB7U4l0
doOLF+5Ol9E++q0wepFZ/Sg7NvhsYyaczT8k2xc+V4OhCWJg+beZVxN9FmHMkLnCyOc3V1T/m/yQ
Xl4ABBRL+/dWm7YOMVkYfzVexthBhquI7z1LM+VFDPkp2MphgTPoOCtCdWRqM/TMOKl2HuWK3eF3
1Tk1ZiYP1dVdZJ6jrTG5rvNFOU42L9Ad1aM8RFQaicRSEWZC72E9d5FmN3fg4GRMXdiZ2wYooLTC
ExmGm4fyLWGOdrWLezsLLs/d6F6PpXkz17AvKebCavQl/5Ltuq037+lrx7pnpV4npJu45kGeFL66
5Rv2TgsOZljtyZgUM3H9WXeSJeKBS3swq3y8UnDCjw4VxepzRvA99bC803B+0helgyfwPmKmhDNh
6WGWtFJJWl0Tw0L1aqwGQ5ViOyS0XL34NLraUTITPsc35u6abZxzxaK/5L3hKv5yf32cSiyTeH6V
HWBBn9kN3QIGOluk0+Pae84+65jwx7j6Kz5AJQBTY4w5/GhjleEyiSfLsZgWG+2EwRATsuxI9bjD
RzI8KSOrbMe8he3L5+vZG4piXMJk/9hA937mf/CJfINlDIkvyfnpk5nAoHisuwShHkzCRvHp+45P
r1lKXEFESM7gQAGKfMVoFLiOvdWciVicbLV1f+9PTASoyQqX66ZvHfLMh5up0F42viL4HHCfA+++
zDa+oW/jAS+CKcNNdr3qXnFLlqZbzEBHDkMQX2LzYm65+vj+vIde7BUk7M6iabwStoB3l+BC2/7a
0Yt6Gk42PkiF+14Qfu1f59HCmKRjeted5IdewM0SLjQIyVzHHG8ehiTdUIn/4obTZ8vmKP0+84cm
eCrzL2IhsMEg9z4aNz5WIiC6DEs5U14eLpXaSvvCcZWYAcz/6lmEZawwVafCRkhn4cn6xJaJYxZB
afSwZJq4wP7dl7HCoGvHb01WD0XpMDQgF2JRPprpmPQGhzpA8ofYbjZmWIM4VyJctqpf7K9QL0V7
c6xuonl4AvqExrgEp8AOVXRwI8UsrvsiJpMyFmLK2wMemmpfykPiYP4FASxNS7hd/WqWkBYw48Fz
TFSzHPxXX6iz4aZhqjCEXaVzjUCsfnz1mll94GC1Vfa6yN9zOo4NeX6tift8o4qmn02xdToMSQsk
VXBTTeuF59NXv2Q5YUAExoaKUplw/DmqPoSGr+XY1ZeswMx/zZpukpNtsmVWQs9TzK577D9mAurv
yFX9YVtV508n3pnLNrCCeZ07OcuYz8cLQLocTSgA7Hq0BJjzrh5twAgD++5hXuqHedAPPODy3J0/
53F3rl9ey/3BLb0B7WRaPUxY07HOJiS8GbNZ4nd5rqbciY02zGKiuXmT+BSlamvf/DCgSH35PPXY
0XOSUaud37y9pNFA22YWRvrW5T1NW2swC/9BSn6qF+ZdfFMSNasU+y0U8xqbZL3B5gQiGA3xiGiR
0Yer8gRtKxIKfcwwx9sVZ+M2cqp9uuWI8mQ7MO2KhUOsGn664BXkvOAO/GRLNr3PMv5SDuZMmnet
owfjZHvFcncf4sjNYELeIM0ZJoT6rkfIj1vaBx/RmcJHWMoB+PZoIq0T5kBnvPFI8CHV6x4eQBUx
aJiMVvw8vgegXjdVNoA++9c5ZqzZu2GiewRP9wwxIr++dNSk1YmDvvUr6hUV0zZE9ZcsdykwTOBc
0GiBxEXGoA4FyHUiAevg548N28/ort9jqilwLjKuSwsAWLtd2S0MG5v7hCoBQ9Xv7Js/CimH9sox
PptUeyx+4MRirmJ77xNxApmEOLwjtSEepKZbD2WDHSw6+sZ8AYOKpVy56kYAEWGxP3jKnLgPkAIZ
G4GXW1AnEEaZ5XawDv0wAFVoj01uf3rPYMYONnhTvtjMh5eQ0JcLgdFAvhqPa2pgiMVKlicZI5VV
eEzn1WBqAOo3FuEBLflL/6/S7AMHI6zWIZ7Yi2RBR3sKDvLaYPpZWW3mas1klLkRxluBn6hOzsu9
Sqefg3gIv8RFvw9m8Xf4LTzwgku2ODLa74UBER3oE0rAlJf3MjrJB+NmGlYFddJwpHnqV5POzZfm
rFk3K3ERzZQjo+mzivEvaaI/zZr+oXy572SikfrQ2wmfX6LucT9ksff+NbNzRiIP9YviJttn3+mW
xLj6Vr/GFDlY4eFx5VY0BtExYQCDpR+nO808yQkPaEjRtsbCkYfa3Ro8JrSpNg33PfYBopujE/cV
KBis4/I44j3n691o2szCFc1MeYmF1TPalnHL6eiaX7pChI8jZasRHssU5Oxd4Tr/HILUUROClqTp
sdsUj0+7YrW/urUsToWZkfqKuC8eieKlmEGfi8LhLSlkW/zpIKMQ/EHVeRn5xblYlZdEtapVadph
OH7X2w7TXuomjjBeCtI+ptEmmjJS2JTM6Dk9WcGH4hQdRHDgzvlAkLkZe2NePkR8zAPMG10h8Mp8
0m44QHQ3A18zHeHGgJrnf91jYHzRMxeM94mEs3E1SlPPXNKbLAw8HZW9uHvhvzl5zVRKC2n7ussv
W1lXvgHgzjzcfsZ+/uiXMa6Y9ptr4PP5nIKbZFMu+llOjN2gJGG6Sf7RsKS7ieHtMHAjijM462Rj
cQB2D8Jv2FdHy0YfxvEpw9Sny56Jg+8imus0jooTHcxtuHquRKgq7KaLYfRuLrNZwfB/W0AqSg/5
uIc8FLhbSgLdZrAdkVY3Ny9DKVFiUQ1G74v317hYxNNuQmznUcZs6RcSD/GfXxyhN5x2NS9fC9Ns
WR310O5JgcdTHJtALB8xMry8buam+ZVUS269shpLSIcfvFQtKYWhJTDOwX8DnDN3Po+/PlWPKTew
DSgKhQSaIpP0GI2p5ypykx82b21NYBOjJUDORcU5iIc9t3VOly/hPuqw6vVVNbJNc4ob3A4nlS/Y
7hOBnMf3HeTJgVdCi8AY8zn/ZMxTWyKsQbMwyT0SfSBSWpNZtEhudKtbmpHPrT6Wx/zY7M3Ellu7
yYZuygTzlLw6XnJqdD9DT8SA6Ol0FZMKp/zSL1JnZyFFuZ1jMnxsUedhDEkhxlB6rezKebV8bUmQ
i8ecahxmJVYCO/zV2O4iqxxMdoE6s0u9azbxLN0ReYNB4EY6ZrceD1e8/zATHc5AMC3uI21EzsOz
3liVnoplV/rXVQmlzLwX38038UBn0mkDJ/grKYsL6iGW8ZPYnl/k3zoFXqv8nnZioi5Bh+kaekoT
ZilwX5jbkY+LozHVMGTP3fNBe5YyH4Kb8atSd4RHvpICLDRttmJTd4g0ZKikUPp+x+dumWyenk6g
L83Ki/OanJXfYrjPFn07vxZwScnQHEIaYBMIlkaEgUZb1Mk+DCWeiIxoR/B0jGYbu+ZI++GsrAAU
mG1BdoRBAjchmfTSMFlg5zJqJwp9ugL5iLXjEFJd2gSkGlcnYyjxcbpuoODAX8pJdX86mL1K3/1X
j2sfZ94mwmBnk5GHxH+t9d4xf/bMuZMQf8jFzJtJnnnl4TPVvxN9g+m3Jz2MS8tqJgB2f+XMVkq7
whvRj1Yg+C1sBUb1qhXRT53LC0X2tB9ZLX6xuUP7Vnz1j0b3VdT7eLdyPSGphbYiuqOrfwUPoRtu
PVOfJInfchP5ZxPp6/1xInB3AG/RJX9FTicE41UOY54Abh8DM93KaseMyWWbi5hfAiljNbd+zcOH
Kbk6VuH3ZpKcmmbSxC6QM7doGH+TE1zYzGdaZnJo0UHI1jHmzPiCE8ZEsgDjPGKF2K4Ybwnjkm9P
R4QXs2RHtUMfRg3Bs9qW2FrHjonB/f3jg1mxTwNfRDCTiEmtF+wwregGr7lqznrdU+WJbG5jLEHY
Iivi6fwX+abVWtC9tnNKsBxjkcDDezrZ61hlYyKP4tC+luNRPH0nXhotzdbSSD0rgI99SswOx2Ii
oAs/bi+JuRAZI6SzmKBikt9xR0j9hqqeu1B7NeEHIHrsNOS7sLX/StlYYBDErLa3usavMjeDhAb3
hzAETj1u7GdohMOPo6d+qIxLyBCdw3iScWZOAhrDkcbmAwkjmClV6H34t8mikf2KlfzyaKDV90kn
E6uYPXUWzEkM1+JoPSrXwN6vbDfSGebPS0zcMfKf8UUpx3M6Kd8HXfaNaEnv9/lYz3zKbhO1YOsG
5BpWkm6XgnfNJwlwN9BA4VZD6+lRhic/7GbvaStaajQRCI9BO8gxRyH1YAcYdcO/Z1PuEo+PzEcA
vSm3wU/9JQzFX79IcHqGY5RMS3NV09a22eP1XlbqTHiODTrJ5pKQYUlSQ+xGVPv5TBlt3+nZ0FfX
at+jvnz5RTGTxZlJBQHPdfmsSyuXd9yBsD5I6axsZjqnG+Gav0UIyLOVoOF0fomVT7aDIkJiYBkf
DFyNuUTNUSGxMS0SaBbmce19Ypf9U6a1TTz+WWnc6bE4ntR+Ejw9jUPyeajYefQvTfff6ramAwrG
DWOr5CTFp5oKQNmW3fKtTzRz+oJxWY2N+NL1a7lfC9L+ba5EXOqVrZCOr/nmDfQrb7p6/NKdT+GX
+JmX09wYx/ArIai+vZQtKvFjedoYdttdBJDofE/6IUky7e/LXGocDvhLspWTgDQcGNXVTQCUhGjC
9+NOP4nu5PFhxx6PQdoKzI11V/zYnPMqRM/PBLtUEacwEIjdZx/PyNA96cckWJqJ3z29iN0H/h5b
L4ot0i5FXymdJ/E1BLPJtR0xFsG9ALAF9gGm3Kr7EddG55XALtSXpBmLk3ip9v7zOX2prChHRMqD
mS3asN2V6DnT02mJCtqQsZA6MChkErsrL+EAhvhbLAQ6xGCc08oyinh6ZmdrIUGTXsJJQUbAx1E7
N+vtZw810eLMeWreCFsFOGPhVNbGqTmVWudVeU/T7okAIPn1NVz+9Qlg4OpY26vum4JS9dRkWqDr
xRI4s1Njkpe+Kk9JmuyNwbO2lKyc8Qjxt6YbQnfNuaP+9erA+/h4senmTIO+IxglbP6RHUCP6L0Q
b1/N7U17RImjeWo91yq+xSQRVvkInogXyA6mwK/Sy8SJgZoDCpk0/UgOzzz92EwAm6ej5p7wdKlv
YFYasSP11ohZKIFcNByd1ST+m28IkkDkFvZvVOW2tAD8ythAx09ue+fS55OK3eEErbjsM9mvturh
6lHFQd02LS3CpRvPb49N98pwN7YFEbjPHWGBQRbb2xlFnqJYUgKU6SUtW4M1MCzpp9C8wqgB317C
eeGsZ3mwVMoJRj+/BO4SUdskgFUTifwvjthiYUJMpD7HSOmX8MXmt2tnFB5Bw/R0qAry2n8bk/oN
pZG9U7gNaAoiyUe+7y+gYHVjpXCkv6WfCix5SG/F+5niYkMqG3RiTHgSN/tRD8zohNAuO68b2VJu
K1CToaIQ6YIVRWb3m/6X3BKYXcIvgcK64vG2yY/2N/p+kvIGwBPeaAFjH0e3r2ti5+ds2xPYI0YQ
WDUySYLfCqLnt1TRPzuiaAnkVcE0eDryklNRPasTYc7IxR1h62zsBLJQhHl7bs6UBfKv7icLkLBl
DV8cw2ogYwzz8eh/Hmi/w7nyW9/0Rzr7nIaem9yKGWk9x7cXHt6/aCtf6/rwPMffi3Spz2MIQs+f
dBZs473BON15gXFT1QB5kA9EO6TZvxDUAX6j7UX/IubAwImP4RrYEDVeZTHU4L/XI9yDPGe85s8h
yIaiYPe5cMAqRymCEAAWQKGTAQv62iNdB5LFTpGfcCo+xiTaZeNNuY4tyCLiCecU2VIMO5xTll5n
cOI5/r36PnpcFwIZ1/RZbnlrQYCFaQBFiuRL1WPqUg8pJOBFFdAha5iXmbKXrgchChMfevoMXgsw
wG96I1bhkUMBXUMan+VHE/yKSRQ/9eVm2aAh8eHsIzONKLxspJcNMb+zePP0pzo5hCToTkKCeY0Q
O8LXJIKW/sgezcOAxU4KH+GnOCgQFUMHGk7MvX4OYQIyB0FLgOEg78mBG9qv6GjbYOiOu48TU+Lh
B9DO+L0IzvXbUQJ/nKBzg8KTMT0UqKIdIuEB+jMgWNWKYfxWQ1FmQKOHHwXQBfis2pVOAbGPA18Y
vLDVG52uKliJDrpkf0qr3dFyR8JJo2oZii/vTQof+3HpxtCsU9dkfvbmAJ3yMeIHkKfez0WTyY7H
BEJvTy/5qG1a4ZJV45JRAgPO11oMT10JWpFdmvarFG9teHxG61H4CEhvwhgcVYmx0bGLTMZX8nPR
FbS+0NrGXSRTo39o+HnlC/06DXOmYp0fneOfz6b6EmDy1cf8Ap6T187zQaM+mo3uILqECXSEAGm2
2PKcvZD0j5Ku39XL6VualtEk1Hw6cyXeZI3/1OxaGegfdeQKBKu2Q/GMK/ZnV2En7vFLD2Se2HwC
uB4ituSa/aSK+U52zznc+Z4WlLQWVCx0D4FrDDl8nsk4W3e51y/y6VVLQSkBdwfWDlg6CWR/lfGh
4PGKA7HpgRMCMuSwNBwI2eaIgtE2SMCiQeSB0QvDFIAHGvhvVGVoTVi3y2obnYufeAhH0efKAhtx
uz0KkxyM4JvUCQddxDg5Zaw0w34yh7q6WjqubywqWLgHDR9n8l164h/sGvxI3nB7rgQfI28hlZjw
XMMLeqci/Js+Oh6rLBZ2Y8OKHqlJ5MIv3AoOor0GvAfw52YH/dvMrHTF/sUGCD2WtUfCAhaY9+sq
3emSJ/IYGwtlBuQohrcEIlIP2CqanJ/8/kLIDD65Lr5I8Rjr67drbEgFWHB/HGWT3xIm5LVLo8JH
UdJxmXBweqm4oLmqKFXHVexW6JLTiSDOnrHbwkGFeI8KhcqKvcLryatjbEaQDyH19+uF1IVZNxuR
IwCvExyHf/T2hXhG7S/C2seyu7T7ZN3iVa9yBjrKyDa++kNKO6baxDxy/9J5fH872h1CZjgL9nCH
J6/xADqoazgxtWiR+dD/tGcaZ7qU4mVzY58AvKRA634DxZ24K06lY3mi1csn732BEIKNFL8PGimv
u8lkn5LDAlPzDA3/ijCBQInIqkoXgPQDHxyX9i82YXLLEiJAAWhsRiLJl3rGTHXG+G/SMhG1Qm1Q
I9VDdM5X1+KHajq/4ab94Qmaby/vLCbNzEppiICSCYgn8Ch1Gzju1Pk8ZPQKjKNgBTDKB7dAwKMO
IZpJg8gdHc/i9ei2+a6bcB7N2gfTSdrNZJiJrZQbbGqFSuAbTmY7QFcIKOAVMSCFBi1bKroosC+2
YhISdqhTmpN0N8b00oJkcyiU1HEwwCowcv9NzB9ESPrIyEGfZZzYtoytwvQaM4rCS+HVU6XQW5OW
uDCXJS8bJ96t8dUvOvUPhP/DexpP+p1xCfcpooY1ahc2Y3oMxqusK0JZmfS2e2OjrjoURXPud3IC
ui6+2G+f64YRwfUb0Ou6Ti/6Eo3ZJlwlMxFCooMKRbOG/yJb2iekllFvPXgb6tPoLO2i0/WgHcFI
6HsYN8MZHQhGs9ZPbrz4vKDsHiiXCKDhkkrQJ8IBO4tTNmNWCx41v6K20p3OZb44yafgBiHQ26WA
G3IaeRAp4CjQl0eMtCqLjQlD3uDOL+Zctk0vX9ACU+a8Vvmx/lVJlYW2iSbuUP6Ad34O5aEhI0dx
hgECkXYRw3r3LbgtTJFoU+cDKVU+N7N4zRlIyIhxkbciWwx1PfQ0zjNAVjedpTMRIV+05MioJmpl
gSMDYhQiDTl1h8zrSQltU4fwzMOv4EcmmBoGF9H0hp0Hi+E+IEuEzEgoDrIF5BKqxZEj9xN+bNQ6
teACNeTi4vNxlKvLcyeUh7SHq+Fpb6citZyWVod02D+CY4HEl5sPWY0+nyQSwKyn3ai2yk0C12GD
An0koAMwE11AT9lmaW8bH17mK6PeAe43clsuvbr0Gt7DlBp7MmIsV05Hxqry1NyRKpuP00heSoST
4WUqFAHPBL7DVJVFCwyfzgTN1UQOlNkrHovt/PmevzUe3rF5gewRRKA4reLIkts3qPeM91Rq3Kw5
SxD6AEY/1vUOvVPNFpQKrM4eSz+SQigEay8Eu93LH6eCLsbyZNsJJ9oUBF2GKlpDWidi1BWl6ase
s47EW5NwDFrM0ytK6x9hCCzpH5xGya+JjoEKiqKaOfnb12O34Mf3ZNsBBMGdNRE+EAD7tmMw3ZFF
JiKHY7GBFV6wtTEuPWtL8naYkDAXp3UFwsqd6iEvEuCHxs8Z54pWyIwAyYr0Rek6SrwhjUj3utBL
8rEZz4zMrcGAOb3oigGeSHsCWao3nbbJySM0jp9qbSiLT777VMuQuFh9HgEXv81z1G+h6CpkQOpI
opyscgLF60FMaZ+i/fXlJ7J7xd1U9iLy8hD+oLgE/iLK3UmJpGHnFl0yVIxLAzWcGR8uvxCCiGOu
F4o6hVCvX8F91yAnhvcU/Ffj+xwfNUmi8XhE9ko7bt5ew5GMP+fbi6KzzrKLXVV338iFqEeMObxb
fmSPySqDL6AZ0orUcSq7Cu57S27bUxsqyPgnPaGk47xP+SQkarEpw1hFA6C7KvW1Yr1UJB+EQqGL
KN9+zQ4O5AOlAKmSulbjx7Veh91YUk6N4FMkcJAKTknHQKV6DlZRSK6JY2xJJofidOIRoESAprTh
Lz6g1B86vXGSTcHRuE18Wi22OTmDzFEbnwL/c4/5WRBoYBS7b2JVodFcnZFyUuRDVO4+SL9KmxNk
FA+SgQ4F1duuOLpK+7q8hp6GxJqXql5RIQ7ShqWAaE5Df+MYKTdsCF7PfupBhDAUVlwNV84ng5it
nZSZCHu1zsdtgGJkaQpbsThVyTLOvCybP1nEcXZ7ZbcOVDC9N7QDffQ9SpYadCdu4Q9YKDduiHYH
XySEgC3ph1OyZaAO0SKxOdbeq/iS/YgcOLlVv4azjsnNsr8VW/3Iyd4h0fsBtllVG6RqhGmSLHjU
N4zhnsfBIzL2iyn3Coyb++qNbkhdfjuTeSevp6Wxz0yv/rOfGOYizxYKTOZmZqzXr9to2t7a5RA/
iLx3Mfj1QM9xRBA5iwqKyAtEwToRYbUbruO9viIm11HPgem1jNdHbrCOJozbUAeWKOQ4+onY7BfF
QlmWU3kDrLNu55FP+7pUxmjRZq8xfd9MG0uY+RGBQrmRrg2C6j6zDyK4blYczAkW7cfKzk8CiTiw
uGzRYgI1J2Lcogd2Blkj6Uetq5+fwyXwowfT9nBcWz5sHg9HQjfZvfMx2K66T+6gvMJM+o7u0ald
a9CKTyXE+IEQa5Wp1e+KL0o62lWRWzCaQKVbUCeN1so2uBfw4in7cJ8nIg5dIVPSBTtUSkXqEcXE
hdkyCajppJ7Xw1+iojvElmb9rCtyAJP1lYDxYVWN36vp1aodah4/H5fj9yLYwDPAs27zXmUL4Wyu
y5O4NNDq1bOcKlocl9yR54U10xxkJ51cV2SHuQhNDkTSMtQSUQnWk+C7ug0Z0NRBDiF3sI83pNNK
pEW2jO/Pm889dM+lM2+JdmYnFwh4yxzsiS8alMP2gVCaj0nu1XSwyQTqh7cULHXr6xI7KyiC8P8A
1Al0GuvfHOrUIeIpvsSXYMcz+hdDk9F/U/axRMCgALsAUdTQyP2dAhzqvZRGeZXuR2Rljb7fFIsQ
gSk+OvimwVRpFiVHfzFu+rlhzI0IRtxEeB6y10UiHJPZlHyWte9RuoyedhVsxOzctrdSuCEXSznA
pJbBiPEvtiij0X/TwIerNkknGHRCsvGHVMi4qn0Wyjra/AnQrW+6Vy9aVHdhGWzSH6bXFwXGAy2a
RuSfCF1OhgEBsMRJKCcOPWENDxv5wQ7k0W3mOSOy/svYdL+MjaftwEnzGbXi7LLWl9JSXFXTagpy
Ns/gaF330JG0s7zOUDFPcGZeoNDJLal3GNBCtJ2T03XFdwBEcl7N+VMeaI8WDHo5FgjQTTTODpov
Ur/eDNms7tAt4DIsg8Ci5AXYGAiaJqEcJZ6A7SlJ3JaRKubjBjSidIG9AlxZ1RJtD2TMRiQ1NiYc
0A4MRlhG0iyA4zJaAuOTsx78CNsS27Z8g3DotXovsFKAzgTK/3OdX79b5l+DuIL8gplMSXqPmOQn
03pTL/Ml4rxvcKQHLRtzLnrDaTORiHLv4CBtoSDRPe+w+Ji/MRAYv44GgzDgYxSRoKB8Zuqvb/Ri
MULA8QigpHBcMXQVQDymbIC8AGG97hgPYYMDQ05WQeiAyXwIvecYhNuLsuKz4Fyp6yWnzwsH2w8R
D7AyiINoHXJd4Qpjc5BZcox2Z8CNYleekYjtFK57+PhELUNAdZBRsNc7nCc17OSC6SB9Dczf8yt2
2YYimnlAtpW5i5a1S1JqPotKu/SlteA3BC+T8yqt3/f+nM+CBCzSeQW2cerbAQuQyatGyYMaTxgg
rqxxu209TX9Bmezn4rkQZ/TmyikmRPy6/XAYbkufzc9wzUnnF4vwwpcK9A5QARwZ/pzAiJoDKIc8
V06e/suVgCCIT6/vwpndDCCSX58/jPhjR2euSa1ARtm/GJoNGsi/K2Z5sQxdFEnowlBA+cM4Cnmk
8dY+Wbovf+ul5IucxtApHnSD//ePYWDqf5n/6JosqqouS9DkybAa3vD/8EXpcqlq1ArbmhIm+q+J
XBEsevAfEO4VqhPAH/jVaO2BMVH6VEeNohtLB2IB8Z5g+KB4JVgJOXuFJ7FtY0aBoUfqZYv0DnbC
g5Yy6wMOyQZbeKPAycGrYZADbGOH9fYy6irJof7tRLvghSSprbP/+SP+5Szzn/fSkHHEEhEHIHXU
iVH5Y2uts/BjKri0bDnNfKr3z036Un4+P9U9u0MaI0iFqhuFDqIL2PscOXik/Ms1yH9u7yhkJHWk
GvzPTonM4++3OenUetSrz/e2Vx7l8XnGYqXBKu4EB2UlUgNi8nSUV1q5UhdRcpH1xRMs6QWlpTeO
/3I7/uel4FOhmYoi4mQx/P1/PHGpa4NKC5L3Vu2XxT4cHUTVjswb85rg48EMSwjmTf9lOY/+FJ38
9flV0xRVRUKnIf7xDCqpqV9BILy20vscPHd5h3riVxTH7TAEnnTGTmpnkLThLUkzUZq9e4g2yejY
PVFiOxK4TK3sslUMtXLgfsmpo6tWEy7e7SnAGt+8hLAmVHaleK1GszYaWVrqP9vpEGv5z7dPlv94
M4dPMsQM8VaK4sj800iIpJDWrKPgve2qeS7Me1yg5XmX/TzzVQN3vv3JlaXxHWHdmoiu2R5qZfuC
LKND4Vjmr80z+KEDeb0O/3xZ0v+8LF5hDcMhxUTr8venqovyu89V87WFtCIov0Iwl9IFREyzn6QZ
8+MxKNNbuanX7T//4P91P4ZIQcRLMvfFEP/YQOomTMVR+HxtAbAaRnY92Khd5usUOKMKx8YHlarL
EtNGqAbdmGPgxbnRjdNgfC039LFgqgKMsPe/SNTkofb4+2tv/u3C/thC60Jq3rxyr63AZKYZ19k6
g+jKoIAD+PQkCuDldqqXnQflAUKkyNGyPYeiLFnMkXKMmD4OzFsJLYK6g4n+L7dtWPB/Xp0m6rwK
qDE1Sfzjeb0lMTU/RfzapsQEvF3wZ2huFew5Sj68XuTDCM+PxtdMSEogqfTiJDWRsJnBLJzk2sTQ
Qbp9Ymhx/Xhf/2W7kow/vSLQjVKEytR0hGlIpvrH+2pe9fRZpX201fLBwgeUdPiPcaobP73y44Bv
tIELxBGonqm4AEqAI5/fV2o/02FGMXroXy3I5NFcMWAJU09Cu0w+OH445UR5zyp+fY0zxX7CVLw1
q+pOStNltMGXQdHcohsIGt23skcE86oAvrSzoTjVPfqJft6LevG+vFYgmdumssR8AI16P7qo8xRo
loELiPcFhYimwEEZwJbCGGQp2b2rF+K5QzlNUTR/bqMJTLEaPgnSTbdh6CKhupFhES3yR1YgSrR7
RP1EnX92oOucv8yiSyI+KXkYivntJhsGijBGiw9gra0wNeptwbB1wUUCgLCz5DP3HrNh8y9eVXMr
98OMDOsqhndgWsgdUrckF41ZruJmjJyqqYlvT7lld3uH7sDgWiLAZvbA8UgvIjR2cAeCBtbusQqA
XcPkL7PA2fhNboJnu9w8QOwZzd4ZYKg/I4EOf/TzaB/AdkR+jO/DhkBssB6YRc9Fu1Y4eD9ToVhF
+jmR/aL+lw0TD6Q/l/pI1FlHysikuZHkv/7+Pw6cSnvl1Sf4YIp0CPd7mApWXE4YT5JeDuQLm7Lz
imGiN4azteHPNahJt/QGAbMZAgWa9VeD4ZQ0Z/3o9bjqZskSGHLxtvgqKMLQ0XbpsgcLO0uiI8Fn
pTyl9vYY6Ig35C71WJt6KV3tC3FB8ARlLqD4pGBQQ5Qv9UyxIgHFyhgiZ+KsyQ5d9wike1+ucuR6
5cYEGxKSm6qNRQrqkaffy+djRNeKR8Vzrehr1dyMXl8ZVmm5i5Qoahem7Krppj58kJLVyze9vYG8
yaLDKOy9QK52PTizcSWT3O57R2Y+wEY46OvX6BWa86e8sN6zno/jILW1+xlD+SCOYavuFdqmn+Lq
eEYDFxN3gXeLlgomcKxO2Mtk2E+0LHYPUSVXHTqbvvHwB3kldrQQmQyBNEuGNTqNaAcKpmkKJkXK
HtTZeZ67RbGL8F5BCoLwHc0Eghnmj0jrNlrw2wmUf1C2Pwup4Y+b++iEbJdHaGf08lAvf4rdCJ0S
ldykyF0YxubyuYryebyCfxIPer9LeUHkO4XouhllDOSGeIOx2E2182At513HnzHX+jTo4HKsGyyV
PefnytG1YSxB68bNeg1SxsjtT0hE6A7rz5mbq0s20qvQT6fNKvYCayzuGhemDoD4sHSkWc30EIlk
ARDfTfV+GxtW9IOFSFiMMxx/cLl7beOdPFFWP6yp/WiObxNom2a3vTOql/2gmADc8ovTE6iZIRf8
GgHFA2StC4zIrPfNwsv6VZs6reAaVj286uW82ejHAFjVjoaAb3NjjitWGt43owfzIjwPQMXI2NtN
Q3/3Yf7k5An+B8YWA4MP0E/8/6Sd15LjWLZkvwhm0OKVBEhQa4Z4gYUECK3V189CzsPNiirLtJlb
XV1WnZkdIIGDI/Z2X+782kDLU+r9UTpSzfPOn/a46Lnfcwhun8QYc7jbVUdXWomnbGOeaeDl2NmI
pTM51lBCNs8ySFRx6R8MMpi/6R4q4TKlZP9cLEL68tQFYDSps68P7D5P1PmovzFnfjWXNKJ5bYvv
8Umt0d+tqFNS1Qx24K1mgGzxfC06cmfW1ew52IW0ruopO1lwlRlNCQdFBPb410BZQNlJ17eL5crv
0FamBPHo+IaYgbIY1hFph42dFl2/LN84dE0HrOwwPJnitkaPnmw1aaWZm9Zf9OPMbyYJT5k57WPe
Y23FaBtvGce6dMw8tMK2ai0t5OweBJ9PvVn7lMXapRXsPKCBkDEpE3AwvaMrpmRxEq8hguTHtVvJ
1PhEV1tnWNRuMXcWDhLvyCnfCMs30xVtc8Opxm6263z5QIZSbPk5Ayqcj7Ca3YKd6pacuE+ITPrb
sHhrb7fsc/zy53o2C9F5pBx8F3VqIxbShVtfo/Coy31NJdpizthn48bCrPTJqVxgNcHMiO+AesbZ
klaPl06xjXX7zUP6IICgf/U/cX3hmvwqrtXRV5ykW2DjOmjKwtuw8Y0wArn0MPyDBsBjTenUo4N6
K+DuU0I/e/2sm4mbbAGCGEWOf6TdI8wHDtUfWvJE4fASn8r5cGVsmtYiXgPwmoQJwxqYTRpN46be
galRt0rrUkBOb36+zm/ixsTDtBuPnO2EhdS6lNhlcypPUzv8pqznWts/b6D+RSBgh2JoKlsnmFIW
u5Uf+85SHFuji8PHmT4uNc7chyjQfAsb7SP5Np7Z34nZp6R9sAjoUN2QTb298tbZiCqGWwbK2rML
3i3ohVS5e+DlIT9jUz1bTPHNPCCfF32RfW1nHrPYDfPduXcIg1su5SPVzeyjdpttsPfp3rSo+3uH
h7Vjz/29HmY3J1rV07Bi/7MNoUuFT4hdSoBTZsifSPcInQ++PV7oKJvnns5GAFiKHoHNAl2//Pk+
/fvkBW9VNmAKaDKnFtn8Ada21CFVAw0rRYL6q7NxuiMPofvpJk/aJ4si3X9W4QqRA9VliJoUOjs6
8XMOOMTdULxfa6fiSqME14vnpB7ODdv70IkUZvbC7SlvxtfiON7p3//5k//ryMgH10QOWSRbcmT8
+cENNfTZNZTRGXQhsh+qecqs9Gcctlx2Nn++lvTvPco/L/bjUDxUaRtL4XSxHstot084pdmiYlOF
XdON3iFTmAEV/fNVf5GU/nEI+PEVfxwC8jjR1QGZ7Bljb/0h5CcNKNFA1/Le0S9zwKAjef222KMY
LDHHadeJqLWcTRT26ygtOavE+D6KJyS/Kk1maJ3VczOgep4JWHwG3Q321QGxZ8Eq1+1CNsT5DCyI
AHZBXf75y1DO+PnEDGpJkmjIUOYYZ6I43eTfNnpW1BteGRbJdWjfvOKYqrdIPeUUzbUvX90QsTJ7
0PEu2ZKOFIYsMLFG0GBm+CwhX0Q3qVl2xT1mKXhQ2pUQIQBaCMqZxopUwF6rMQ/keCmywWmQwWV3
wDbsEC1h9fBfOunWp2e53gvCuexPUbs3hR0iiahdBiW4I/qnWrY1xXPSfebWOcPtkXP8bDaBvlqV
0rEN3h7acx2fg/w1rJe1ji+bV7uLV4G17pNnyVxn2rWXz3L59hiBI9GzUzea+hX4bzHNolb5GpLP
9HFLhtc2RMhCX1xsz6p/1Zp1CnfBQLByQF1dst/pUNbSuFvihYvVmzTtLdJ2EWlPUcy/b0ZrYaGr
jddRehnpzgNqczE7NG/9So9X/DzOUEm1wHSCwEx+ETlpowgYC5vuKLKNfqM8q6cIySFH3aE+Z9/Z
2zge+d98VGhDanOu8TkTGnTC3e7v+Uf0VsVrcIcpDh1rqcwy5UUAVXwVvwcUG+Y89ZfqSTg8rL3U
X/rSFcdDDMZGxQX/ALloHqKGgg5b++xFCM4C4ivcHwovrIBbx9/JsWM6dJLbybLgIr9J1KXm30Tx
ZHkLuT8nbIXRWLXs96zv6qmp903qKvmrbtl9t+TkmYGK7J688izVy7B0R254lH0qSBLye4y0GhYq
rhUt44Ge6nQxipuuPw/miySgNMkoTGQMNZQQbjdMR+1KPI0K/ixciY99VLMx45g9PA4c8xvqSlSY
EGexoMu2V5/FbNP3l1KyNXzVtIVMu9MWSMy8eFmQNEx/CzsrXmT6jtoJqkjljIHDDZMkuzP3vLsF
j8dyKu+4CWneF8EBawd3opWfdNlFL8FOD3VEBJjCnEwriXEN24tCadw6owGQMBzrdhc++RnHnm0I
x8aj3WredfTv/VKBYcyFSFujdIGFFX/wSCBHThab/l2usnH6Jb4RMk2uQGWhAMODQOKbYdJbs9Zc
jogS1B6nVW3MgvwqfXjqc44HzOouuKC8pb5TprfMP+MikeSvqn8dQEl7a6leT9IdNv/YawT/zQhf
2+LkV++xhZTphCYFC1S7jTFOCQ9EnTSJgdscNIRqjA/4IQR1Ty3q8UuP5hq93GZbvmY5v4ho/foI
ETbaNZKuYBZ7NvrsYd2qB48VN7mNkpNEdmRtBWEDH2KwJqXkV56vC8BCQbGukndN30XBOhP4bkd+
ROO7Zct56Cg1R220hfdKXhiYbFDFZKtBXsQYT1LoY+08T+YPcd68SddAmNCzXePE32Yh4QmYrB5A
CArbg3OWrOJ31bonryGG4q+GOnbqqu2Jj1NjdW7djt2tOovQDOpACbctdhGcjfEOoXfbbxFVZ52T
ZW+l6nLcSiiCtZQsTCoYDZYa1AAL5QoLDajDAcR2jmarJr8X7zVVlVQ7qNk21idFUeSowpfEhtYL
P0b+lN65qoJL5cY/k9deeW/z55ZNtJu4HKMEc00PkT9jsHsuOQloy7ZC6kyegfTejTj6+PVQ/CD/
impl/tZPtC5OiHm7SLy72CHnSJB9n1v51tQH3h9ljEA32pMvw6kRhkwYp+o7xjB/UxK3T+8YMery
vRuOkuf0A/KdrVCdYdix4+wp5Srp/UFdoyIohu1YG5APNR8Rhxt3EE54fBJsdvzmoUMTQdfu6MHZ
01BvLTomkQbYAhRQvCsZaO2nnM0McDhxqueX/bvEYThrnyLIDdf8tVvhDnf6p/Fs4WoUUKoESG1Q
I9veY5OXF3141sGFUENutbWYbuVmZWF1LVAjtMgwlop0063vHpVz9xGGJ0/G0/ecutk28c/Bvj93
rEXiujFWirFvqjUQYZ+8OYG1zH+DJJGObmPtgv3jpb5TVfIW8VECR7oB57LA3peWixjEiO5KnS2d
KESBtrIGnhgoVKxpdmWsfBIZPlWc3NI6kE8Ziyj2R4MjG3+gvyid3W0TAZ/Jx4g15Q5k+cTOVare
hXANoVcrWWdxPX5EHIopdiIwuwmwI/IdH9kPbk2+szA18JEEnMAzFV1V6uI9yPk0aLKZVbq1SGeu
25hYHVAJlRvNexa4DvgD6aQCCmmf5KNQ7o150LLCHtvQjZK3NEStJj8FzaL2Nll6UwiW10/8u+Uf
1M8OhU3xGmqvOE0ngCZECur4+WnU7b7+NsUFpiwMYgBosMcIr7LuBGhoBUzUMwqFoBWAUgzdTjMX
AWMZsTm9UBnH+qfMGWeFoZDd/ED3r1AxO7e7XF8/Olfslw/vPjSoYKNk12oE6YnPAo1Sg1Hca2/9
+GVGx9F7qTonbfeJfuRVVkykX5yBtzTipUxnQdymlIbB4QVYBrEUmpx2l2H8PCpw19wA23/LiVjm
RN+px9i8giiR691DWtSo9kRpAQYne3wWCHr1XRxdKwr38Dke7Q5ujqfu0TJRDXSKbaR8MocNjdvW
R62hGGw4nrLPteVIQzY+jf22al5M9IjdKkAMlFCzAbJDpQRlX1Btml/2Mv5p1QvcX6W5jxHOGLPK
2ILEjXjNxLXySrUzwZmFXyTvXvGj9LizsaIMwpItZQQ/L98FFJKKZtkoTuOh3pvrwIXABdFE/gqo
PrFBx6ikzPXKrh8uv9IpzsgG5tlfjGxu2Of0qz52YCRmFmKGucU3K9Ye+7ODvEeqN3JanX3LTPRQ
9FCoU9yjmEVSRObgO4xP7SlB/bAYh2maVVIXFUD0imWOkizmIy9wEvWOd0fGJhusysQV/T11BQUt
/Cw2baw3GLmoH2TW9CsKnsp7BLhj4qoyfoXeVZNFHGHGnSNYhpojTYrtcAMPQd6xkVNjp95qMBAR
zhb5saOtwrkZr1a18j+UNw+nLp8lkWx8gQwiJh4qXiuJZj37AuzlG2OnPj/6vXTH3ZRLyCyRLa4i
fVn2zrQxDe0M82K1R8iov5YfHKVok1Jft/RVS75oAfDPLj/CZtl7hxbfAyXNPtp26bKXbHE4yLse
xWAIUccRoMb1tkDRAclVBWiAV28ePTVPUjavjnT2tZuEwnsTnJkRlLV8ZVpRijlnulRjQmOUqBbO
j5xZr5+z39Fn9Wv9JAUAbRcVx0RK1o2DSTqWbKTf1i/paf1ZAmTmAHmgAnvu2aSHc99fGeEiaJxW
Ww0SbCGcnwX1rOFgUCkbD2MEZOhpRGPKcYYJhwnCFz7xSRrpXu2WFd+9PjcZ0qeYKf2tCfZJdS20
rRC7IvtQf2P2m0Dedf5REA+g+jwYhKrDUIjEp0HcMwwTUmzu6vNLTd6EvzDabeZvRBV7tRP2boei
kbEzay7CS/YuQd2T18SneIvkPHxXa+FFlfZZvpK8beYts8c7Rwidi6RUZbetf8jLrSVPeZTQRRle
mrwTx81QswNVT350lqx5Sq1TpCN+wHom4opGrUqrgfSuuRWcanZ1/N/lnV/thmpnVAvFwk3Vvhfq
PPLe8+A58EGZY4M38i8Pn7HOMalOnoT4qRgufGx4reM4k0l91laeMEnDQdzlHI6ramn5q+IlcDvU
TNCtKLdR4PvUP+pg7jRXTi1IEMPHJUYhle666mKhUeyvmv9d6MsA6KBwrfytYm1L42hptpG/8fOp
43k57saTpCzH8t7jnZNWVrMdLowT2hn6BgVmqc8TKEPsN5/jjUpJZK1zgn0P71W20C+StGvROBbR
NvcuA0/dmGNanIWUkhjIC0qlaNq22+3Ldr/d7539fr1fz/fueu7OXf462Sd3E86VmTLbTP9gY+SU
doJEiu3ICj0C/7bZIDPgPyhM7Wa2+dy4J/f0/W2+Y3ec3eTZfF2sWCYRKogHIi/tJSnF8yX/rZ2n
dObM1/P1hUtduhmE/M9KBwZ+zq2dYBz68G6wovTdzvS3iE6sx3e6FqbNF0YzM3sO1Ws8vKnDk/gF
wCwRn3LvWWU0jA/m1FRwYhGkL0DYDvsPCRQNj05CklW9JemBxxMWq5ooHqCfFbuASVPSDk8CFKXk
mAFKMeAL+AmY3wHuydJCW8QCTgK39oH5OmNJULHNe9rz0MKi2PlUj+9KZQfFS+KfvPato5wTUsrO
ZKQ51UmrQdScdNbTKMGvQZ1OG+jPhvQZGpQ9VIO0Ftk/MiWm4VLRoF+jElT2j/ocMw5SfqUL3RxE
kijZwoMiaSnOZWaXrGVc0uiS2FCqzBsCxQm/uT+6V/Fxzeg+eD2Sr4JzL1jYBiKuQQtxgvencHXU
ni6m2tANRLhalDOZP99EJyn6eNQYFtCQCAMfKzzWEeiIG9ChBw0fkVQNzXxOzJNFymB/rcp3A1pQ
+tIh1iYobxYD0ug+WsQ/0UdTLg0YdOxbwk3YX+WQ7avbxPsKv2J2HaQTB0rRvPgUHOTw1CaHenxG
RZ0gJuzY63xOglmKqCnKGICC4MtSlOJPYfOSPV5UStCd9xKA74www7phd8rKS82xRPMBDXwBSbXa
TSt9+8M54on9ufKi/GzWUndRZFQ8ko6AB8r+T8pl5gkE3pfxFccCtiJObXAOCBagwUbdiONtC63p
DE9pT8V625/i95ZOqnyUJ3aafMQCiUWSw/+7sk+yGf4XHbATkTVPJoZuOAB/Ex3JPyUoPz/wj+5y
qDfxQ0qq+Jo/x8/BNfhsvntKFmiEZvGi/gXLoceAhcaajeve0V2Y559/vmnGVB/+vfY2fQb+shAG
mQYRtT9qb7VhRHqnqdFVwsOjL6wPGMiT9gd+oE2lmEKVFSwT14i2u+puP6+0j51wIfvmEFqHlpfo
bdOqX94ww8NyML969e3RX1dD/mYqs3PK6Q58w0p4uIq0ljUWyGM/X7Oi3p1pOah0PMFzlQPpLzcb
lGC6Uc/i1YcrtUexgaMxKhzRxeh20DW3KR0MQGwn678+iWlo/LwLuiXJqmrqusHf/yzZNWGZ9d2g
gspcqtB54lVHOoVPYlizGJeJU9KdU1fFdqJ7SQC7AVWRMfTnJyH/lEJMT+L3z2D+8zOkvtYmWc1n
eOyrcl6wyzjTl4xu3jV+aufAjlZYm+l5vF1wOrDVAXmPyj3eofdr/4bi/Y8SJp/FlCTdlFRVlX6M
itKPhVRT5fAaEuT9mF0xVF5xqf+l8PtfL+zvV/nxwpKpiWLN4irjh7oudtja6Boe/3xbpb9d5MdL
liRy1modF2lhbsy6PY2N9QBUw5FOxdZ8Xs8xHhwotiV/mY5+SQZ/jilTMS1LMlQJTvSPWrophUZb
DHp4RUcKKg//kXAm12v2QjfyIEJth/vghLs/f135ZwV/GkW/X/XHk7PSasjamqsGK3mN0hjJvXFA
XDMFiqfE3+Xug5Sc5jlaBYj+reVkzCxpjP41TvxvH+THwy0eoxGbEh8EVc8WvTBTGqcZyJmcHeb9
BlIU7B7IkNNHEN0QCQbNqk+Wlnj+51si/Ye28x+35McIiPxGki1TCa8gjttZYKMbP0jOrb9Z1/+f
K6nEVSq6aanyT7lql1m64eWMtYFGc3hN1rw3dOAWOru1/+WlfswWmpEUSdpyKVBL7jjzFhNAGrLD
Snf+l1ea5orf2hmmKvZxVXOlYFXs2Zc5ypKwptip/hIsLv3XBGj+z937pdH97UJhlz28cbp7MgqU
7Wt7PIICRe1OpEP0GZHj9ZcvNt2if76gpowgcMqPFDXg7T9eUDk3/CTXy8e1cEZeFLQh+LWTnTHv
Fi0YA15TO1pgPvlbIuJ/DEgujArI0mh8ybL2444+op6FP9eDq7p+pyg7hd2pC3MfYIf5y1f899D/
x5X0H11PQemtR9yqwRVyIU4Cb6WvshUUODv428Ob5pV/3cz/+U76j5tZiZpM5K4W/FpBFXvcyC/e
IgNyRjLA5m+y8F/rz5+u9mOWM416jPpRCa7mDvjYtoReTbzC0jv4R21d/mVO/fcK8s+b+GMmE2Jh
SNOUxyWv3+OL/pEtrL+s/f+xVvzzEj+mKMGoCO1WuXvDUnAJp9uZ68e63KDWI2dMPDxWCdqMvy9R
f3toPzqVYxtb4zD+emj+uWWpL2AJvyCGWJAbtfnzWPyvu2hKlsLOXAJC/6v1/Nvb3ZLJXCqDzDZ3
Bc50LS0D1/rbcP+PN1pBBmGqqow+mZnpn1OVVqd5rcsy8VbpvgGsYOI0PYXWiwU06kVTloqyfNC2
xz5P6whpQw7L5Jiwy2n/8kDlaUz8PkDNqaU9fVFNkQyFgIh/fpJA9fgsURwhOiK7MFLWqG9FGB3q
vIQ5ZLxqE/5uQtl7L0cK1DXFucEey28zvsXazIocsGFm/5dF49f686dP9UMs0hemLOYKn2q8jAus
8SPnHABwIhCQt7ZbNJBUi6X3q8Ca44Go6BbRSgn3Vob583QY9TX9G2EOwJOEBHEXJGsz3lK97Em+
3Am05w7BsMZxGS8J4mgQoQC9APsV3TnhmuoGdowinDWKKf+va9TP2z0Nvt8GlzCEdaALWXTWXwlf
+hL2JXDmeA8g4f3Po/hfBrWfV5qG4G9XkhK5lNuBK8VbY4ZRClr3sG3ftadmgHdlp+K7PtEfR0z1
UMHP5qfwhZCm/bbAHlGNp4tH+6nR5gKlIVAPAwR3YndlN/D+MgT/tZz+/KQ/VhnPUFtN05PojDPw
4JEXS7qctMEA25Ff30O0nhcqu9A/35+/XVX+8QqOvZ9KXh4yxKh7EHYFJWxGb4FQunFmAVqzw1ln
knNh/O3CP9/9//t1TRUdFAnz2k8Bvq9Kra/2QnjWkSdTxqyI8dGLeYTqyYluyO7p8SnrEODyGfdX
T4lMW2p/+/raf773ZLlRhTDJhPm19P8+PMqxGOvECs9Uqox8J54UfUUv3UAkrlAs3WLdL8ZV5na4
S85QIxykdjnESYqRdoBlEZkDFj5C4ULvqqnunV6ctNB0J38R80UEB0I4BAwjxtBZ2VXgLD4iJLnI
F14CLHyj4DT9porhulNi02fdljezbP/ytv1L4MKtVimySJrMHndyav7zHShQvehdiOas653o7bGH
bbsXiA0O3Aye0xq9bg+0Itx4kyh/aWZbPd3SVoN9Na7hqj8qt2Rk3NuTpUJDu1gTKg+ZGSXYbi0h
pYMug03Ys33IJ+FfliFSn8Rp5P+YBlUFsT9RjCoHM/XHXmWoO7nQfI2Msm97CmDEOLtNqbfEKzib
EcgJBC8DBVUUBYp4lEH2UZzvEKwOz1Zw1+hGfAzm3FvSHkq0i5G7dbyFBq36xG1exATgyy2VtlAp
kT8UzTlXP8l8IwYQjPMBDQAwBgUx43UqSJ678izId81f9urcmJmvykz1Nr6yYnLwH4uHtcB43xIK
8BwEMPdm6hRGO1IWWH6YjWPCC1CPeXP0w09Ps8GbBPLEw4KLJD3XxkefvRho6anCILpOHXXub8io
AzYaQc7FihATwsth8K4u8V6oIa2beQVIfktl+aQnTlyjvpmN1MWiVyTnmbwWq+0AL07YQUzxg/kD
mDVyezDJgzPIBw3lq1UeYnqKuS7YAvGK45rnqHkLMfsYnxvEROZSN+ZlcJSwn3BA5WcD83ZkqpsH
n4LGCvhFQV2fnvPyyq9OvXFrZ7gIUx5IrbWl9S7IZ/GLt0S1mx2vU6PzO+4mgt/RGZvkLi8bcWlc
Tdp78BYWBnCiClq9Bldy3i1JGrWNfimTiJ0d1Wjdnc0rDWHz+NiYN8gIkuLIp5YAB8DEIlKFcwa3
IzPtHAogMo5F822OQA0xO9lqdwPKQb+NXDNvwsM9LFs/sd63YFryOYDqff5w2lWDFVixq8Qu6eKu
1B0mS1F2PZqPIRtJUnUQ5gzMUujY1gK9tZxuRU3kGJJ4PIPr0tsRQpYxX4NjA8xIH2LW9wuqsvC4
04tIBDb0fgQatLVB9CGldqXK4b7xEc1vCakRQIHHa3UHSxVctIWZbh50hI8+6JFVnsLhGQ+1j2aA
SaN0vVeKpB2hM4usO8fNCv1M2xClk6QzdeMfrGZHk4ewZWNJujKIQkSn39QLxws0Wmgj2MAaZ+xx
+ZN+cZflJZMx8s5B3VhbzXMjQEY4C3vClrUd0cz5liHdlHcwMCUIEqJlMUCAxTJXmvFODb4ZVvI3
Q4tKruHG3sTmySHmntL0rPIECQ0Unbbdpf4KfbtB8gAZc2Cnqd+BivqEnEm4y0WHkqrMQHsVT7Ax
CjAFz41pI/rJiBVxu1OhLYBckVygzVFclc1K6ReUjxNGYTpcCOTUxIXgfVXo1MTlYD1l6d64YHYD
ZcYwqhhXfEeMdnvvNdcEzKFY7Me9CPQH5omBjh0T6N3Qztzd9Ll5F8WzZ9maQkN8UX2H3hs9RAv1
raSBSqEm1FX7CvpCd08ym/i07jShGHgZAwwvLc7MUf9gI1kZ6gRga2jmNsj7qnxf0QA0Nt6Sancr
o4RaQYTv7cckRHF6leXn48Gxz9tZ07q85nuwvZxo4MSk0V0pA0STwE7itZrzetqV5wDmwXlOJ3mL
M5zuB4tpAyREJbI6TSZKOBjsiKSKybxZFhCRdo9qQdC2JX8q8letnSdNlLUyRwfqf1nRXYWprblF
AlEdE4p+7lvBHrBM9+xCZW2ws5SayRTn7sc0ouHLbhnO3onGBAy/3ga35G/l/jQg77rDO1+odBgg
3dBrTm0Z8sTs8SYm4FBm2ckX3NA+M41EcyPYVghotEsPFV95OMlgK+U1NimibrXwlvMCM89U/jMy
OgVVGYpkGjH7CURzmsz8VIENB4G0Lm2wriRrjCno6+HSBF9qj+x5i16pu/HRhn4tyW8m8zY1H2Gy
2Xyg1kVZxe19fGlB6pAvGAqbCOpJex3NUxbu+WNT1FOXw2Yoe5qbu3r88FK6h95dSp/7YCMR9DOj
QL5vRSbDFR4urpDImwjZFAsmer1sOkn09Wg/xqVJbMADtjLGHh9dtQiT5T05FctGpfMVTLasc49Z
ZrjhOPOQWZF+Owtk+Mi4JSbRUH0taJVY5kzOGRlYUQqfRIc9DWxGU8DNA/m7qIabQmppxICthJWQ
AJcssoVHe3k0Ph45eRpvlrkKjbNJ/ymKADEGJyt8GzVYOMtKcEL2MZWazXR9I3D4kNC+KoPr4/4R
0MJinJPB6tfvo/pV0ymMsZiUcj3vGCEBMj+rpR97oFsRZy86CINGgYnWmnYjn3LZVuo1hICcn1NO
zHoy79nm9T6pP8LT8yDu4uoZXw373+g1NN5DrPUS3BabRpFQ/SJaowmHc+WLbpR/j7zKtXXgPc5Y
FHwUpCScXisibgh2VUM3ZFiMIb1xILG0hr8QcAwMv4EGLCQXDMZ2kL1YE0iITa/0AldFQCJTvmPm
gWGal24E1bCtDFvpYf7hqYsKMGzCtisJuv+4wZoj3iQ4i2vVezKFbeznc5F1LLBqmo9PukTeH3r5
gu474sQHOaveMQoxiIj3/gM7sXLRIrwPGOaJkOEKpUhPfyRTSa2/K/jIVMOz/ZgjWiBR+FxkQGmP
HZFd/SZiK1DNe2HFSs6UAeezcAvFLQiH1bd9YZuoBwwHVIF/V9NPqXQqEwM5nlJtnieHkGzDYmGS
nwV+H5gXjqoH9pUtGxPDpEF50TwadOOBTZEPhJf+KRkec5SE8ouxYFpub4/8GKjbnoWwGp17dyfS
CmOM7lTDSdXB5yKnwEyIAARBZn5At5/b4gkEVEXoJIE8idN7O28JgiqObi0zGJK3UZg/NgQZLMhZ
EHegz+OXSagAhEPZovzliR6rswlXioUJ1wgp0NaV6C/4W2z8ok2/yl/YBgBuC0p+1y2g79zz1WN0
RnEfBo7J8r5iA49pqlU/gYQV6GV6uXZIgRwo/3aItdC6CovAfJPZbwoL/eZ9QRIiYt0VgPKSAUU+
AsAvkkk25KDZ5DbuOswm0ANYCO+ZRPUCyYkjAvBErgMgbKLSICqidK+i7zr5e0Y+icQYaIkWhsR3
zDSMa9sWPsczdr0O59yKkoi5Fiq36B36o1bpWFP2MKvKBQ4UstyBQzyJIUdBZkwhuejGQ2m66nK8
KNf8cQ+DtVouu5NgLnMi2jfMlnVFgipZAEO9z5U93M4QRcJ4MHRXECdUbPrB3EyuzExkCWEhWARb
cjXGC4Ar35YuZrgGVQ6bKKfBzDs93ZXBBelJ0xk/CBtIZEGDvsJ6JfeOtk3pDR6Rp9AVFNbw9+Ir
bMImor6C2BgMBUTFFJvptGjLxTLVJuBflG+GuXhi57eFzFV65wdKM3MBMa5B7zFB1TiTRekStKh2
pNNd1BsQUMGLUq5hpAntpQUmRgBrfZCODw76ZBbb2AfCyAFvdsVKFCqfnBn88s7QqjHvdTauTbaS
keLCr5IQ5GfoebXmBKvKMO/gyziXweAQsWPf2eQUDKtjif+T/U3lhjw4pCVfUGC2hUhYIK3r6Xk4
GpbR+AgUqzGfmpYD1xkilinNcZtR90fyAZK0f1KkrVa9+MA16aNyz+p+IQOpwNLVICOCcfWpmtd4
fBay3UCAHZoMNPR3ns++M16CdipL8IqjCmP5wKcG0athOZ4hxckcsK7IMjjMVEh6V6IwN/cqrzoI
1QP51QzD7An8m7kVesyB85Tkrp0KFSae548lu1lIJHNcDEwvwJ5WlX6KggN7Qw97n+VSMCiHfY+q
bGLDvpTKtvmevktNatDUyRc2Webqe84oEyVqunvJCjyXANCqvTTlpu2XgYGtF9yviOHXc6sai7Cw
FNBrSg7AC0NC3sfs/tU31/JxVFN3RPgHrCU8StUhqJdtfdCj53mRYmJkTgU6KjmI7klxXibtHWgU
B9KKtD2d/G7iLOQLKbZVhvJcrKCznYcMsZzTNXs8YdlmwMI3bsubAQyQ3UPv4HEUz32xiGw13lUm
cWE8SMaI+uYf2DaxW4pSZxwWhGvkK5lUufeSs92OowLpMh+xe7Ne4j2Usg22xG7afc/5m1ZJxCYR
uuisle7DGfMBPGOvnGbp6A3akfYB/9JcV87jTS0X6NtYXfEY1mBxxHn+pchz78lfBNRjjC1qO11y
mBQEYLnGS4XrbU4AD7TvEwebcB3gkkAXbS7Y8fXe0mKX4RSnx6lET0E2R77wVii8EdeVRCGsCXIy
HM4LyGBmkG9vxVJjd37m/FGkDmL4evqNrPgMrmw9L3DP0VROOpoj/JnZeIsO3cX41m6PRXqr+6Ul
LgpH4yiCjzXH+2KrO11deqIz3B8bXAwyu551cU1WNbA5jtf1ViUHA4gH1VSyR53CnOvmvq93ID7Z
OCNlFAfHxBuSvfLqGvlhmBfim/htQXX3Lo8CABYju7R2I0Q2yO9sKGoyCCNkRJ150QFSwzPGAWLN
K2RNzPIQHDElKEfEIpZr3w1p2wyOMB5DYR36yRylfyis4AxOQDtho9cbgsOLp+Rx5cyjJFtk0HGx
yuVZjfzVWPeaHXH8F28sZnhFVJL9MsIxl0G6fQDlRlukUM76hdwJWDPgxzkCOGP/w8+fTpSX8Mzn
yblJV5r0KRONRVdEhUHnFE8DzB9eG4lTC+73JsE5u05JY8ES1VNUogGrkSufreH8BRapH8uqJvRZ
Ht+Zf46I71A+dNXsG1ph0LwMxnXgpeb4IgcLmLp0ZebW54Ag9ehfVG1p+vxQyKrNDn6v8DgOFWRi
RHeA44Qp7WCJ4FM2ZgJvc4KiIc1vHp6Tobj41gufiwVAF2/scXhLedqgKSEEV0a+KGROdOqBoyDz
eAhf6ZKwb1Nn1ko4doqb92urdaN641FLwdaJadycxSc8odPZ2r/ChQKCV23NehXc8JyCJIe8BmyQ
d9aOX7N2AblXzSDYwkcbiDCxe2mrLASg0xhkOTf9H47Oa7lRbAvDT6QqMuhWIgjlbLlvKMuBnDNP
Px9zN2eqz7Qtwd5r/dFqC6czmwboImBlnTZGe4W4+Ze2K7OnE8AGw0rJByZIp7epqekK9mcOaMST
v0yL1Dhgc+RAwdwAhsci6aCp3C3N6MG1qEs7vgwO7HBg3nRfKd4BDNjF3JiNhFM2MdN4JORTpK7V
+DBI4PL+unxfGvelbkn5NlR8Wg/uQ3Qkg2WOlcae4ogkDke7EI2zTGBcf1G9X861qTH5BHsge6S4
hy5+t57Z9IdK2Gr4Yg8EKV9wtuo9c65VQkcJ61RxzQTnK24eNq/SEQgc3hBrsMqjE78v+dLJb/gi
i08984WUFBp49dlgEzEJE9anl86VlW9b5eBZos7p/ulzTKtzoD45A72pPchg5KNSGS7/0LfwLahu
uePywNAEl0B0PU0e7YZNII5cAEgxenvTJaNZZpMo5zC6lUUFKoaMcHwF/WVJG4rrt+e2PRMLGxDy
sBMYRD1xy8fOnY8XtOa7GOe1QcgslsAa6CLfia8+/cNOVj794QEm0b1EwcYy/1KNjTwAuyxwFhV2
7h1xQk0vv2QoOARoohSrL55a5OonzoyWFg5q1zDr/KWjpRqPtHxiiAoIEkcWMSugdkqy6ZR1cRby
W0bPOWikj6HxoCFc4+BSPSeMDvzb/kq+QQ1kYXYKgcY5jieHNGKwGIPNWtv1CABJ0pVNsbxUS0eU
aRT3J9T6ph5a7HoJIRrqMyZrwc7OysRR6tQMgPfkt89cXsEyPqD1nL4jeCc2EFLkizubpGANL4ln
DeUTkJCCb4oOC6s5odvvnYHF5cOo97G4BftpujVGB1SMgdtRhCHgzqaJ4VZ3//o/T1+/OvGH+gbc
tTeQORJwx/UBDTfN0LbmIisd8YikTI7MKHa6OFIvy+msqat35QqY0e5ovFvdjH6AI7YltxXmsvyk
lEADiw9R3zCrBnsC2zNiTmWS0oBuaZO7yZz96EY3OiCIeAZsI4a/YLhmNfjpJ/w/u0r7YbbO7k1g
shoxOQfjERNeltuxDSD/iKW1+MAWYrZ0bVUk0hS3N7XFy5XUryUqWQkXnrZ8m0tAQx7SYUfaHg8B
5kpidEtwOiDZnBzhNjhMyg+ChP8zs6kYsICgAJZFF9hR5zJMSSU2KSxwlyRUcB5+dbiwTNk7hAsr
C8jPYyr+i7+Mf8DSzIoBmrA/NURSCbmmsE3Vr07+kakqNEhZ+KjbK49bOW1IoKZ7vov3uFFxJLId
1CENkOzUf71477fD4rIcXnNICiWbqhn2aFWJRCcMj99DvZI2MqYb8oKE5U0fjwn4bYYKFtvVPlVs
KT8HWKpJF2W8hJdQToXP3EUOhDOEt56Je5orSsgf/J2S60K59n/KkxVWkmwmZO0CvIydCQAlWseb
8iJddVKb38vaAbTS01N4lPdRf9btXcvBaczJoYuNPlakXWBmMBuCBjDnq3zZBUDpS3KWJ4lzGdCr
0/9iKjBTm5TAVXkhAAfTWPwoOAd3sK6oULkuCEWwSkoIjE+NaSQmLro5L7NN+qC3mZoRusnlnaSf
B9pTiKOO1FOw+GyImRwY28E0qVGUpL3oiCWJF7sy3DbLbwOj66zK30iyZ8b0qLApYgy1PRINIho6
8NBQGhXdRvklqGaPotxnxMYfkSZPP3HmHRfYWTz3qSn8LZoXzy9JdGrlRsm+CSwBRJW/hsbJ7s7M
IU3WGG8kumGmdcZKxVSeWRpJp9/9FyZSIqjmssi3v8H+HzCwkfhPe3sMbfHM+bMko0pXUqi8LePj
W/wA6iIzu2VVUunN/Ot+Brrb/VMSmgvFykKz4tklMmKbb/3l2qcnj1Ypg6OLZyQ+UqaRaS7FObhJ
rSakmYov1pGy6zK3SgyE5BSsVMFtXZJp7vIaUff/KYI7r2P5QxkWU28Urz5j+opEvG7yOJugau8w
Bo9gqi0tEMxeoPp2uWQU+kiEzyHb1p1O3Mu/UT5W5YdB31munjVuLfJ9A9ujqmBEroQvzsBsrG2E
5NrTDBa/y7zlIAIMYBQCZTa8X5H7K0t0RzNKcwmgV4375g2w742vnCQ2/sPRjtLiEZ9SR0bm4o+o
QvKx8MbjKaUsutbwUUxXhf9VxqSe6/9KWppNg5ybNkrWobyj4Buf1UUhQNOIUaZ/+NIrwxlhGk9Y
ggzcfnkDPBAA0aAJbrFDeOhK/ZB3fC5kqynUq3FUOZlkccM9/HBT3Px/AFoFhCASOgAMjku9oe8L
7sUZfuzmPLhcExmVjpNTgpBvx5Qczmcx3dCWivqvFm4k1cRSoe8SmzX3xC0jhZs4tyQ0g+P3MH/h
dgdPELw60huwYo7fTHop70a8zkJbPNKyQ/a7/ztHhhKdkBPdRzwMrYvQGGHx8Lc6fdJ0rYBXwOl1
JJTTJGjG0dt3KTCfs0/pVAi3GNdaJsUUoyoJMRY2GkKGyLXq/W2e7aNxL3Ap4UlWTOFzqkBUMV3h
EiJblDdZcWuUJGS6hKcotHsSA3ZLEXfPNqHAjThcaqQPfNFB+pIPDejDe4FP6yx9Gp/L2ShGnuwT
o05hBZ+TCeyX/bBBPetwkxIbvgOhxr1ddweFDjbRpp+MHubBQv4wOeO52EwfOoO3viU7B9SItCAN
s+cmUqhmc5aLl2ef0/+NixVnYopVMyD4k7rRyQ2e+Us/NJ2je1jQKZ7udtPOO0+bWllJCAiI2sET
jWjdilATrLDO7HqW5HrlFDglzGEXASTQQewzAM1JHi01CAfjrh/k0u5YdZuv2jiVLyyU5IZBgB8I
DOaFZUX7LDaqR4Mi5ST5kaOrEx0fQcw9dNoD6weGarzCOe1MZiy53ritmeM2pZMs7uNETQDqgdrf
SqSLfkqEmx9QzYfkBIiWYeLqx9ukM/zPtRb8cHrhJLUrPMsryNgQk5Lpih/YiWmqvs5W34BbLjzn
1b9GPoGoxzK21G8dWoFuprq/+L9huK/NkBLkCRCPR9DYioWZnPhAaqwPVszRSpuWreQH6kUTs38t
SM3RMOHIG/DjlYtJ5N3Pn5ZxxxqL9TbZEZKWxYc0MHseCtnb0wiHYTZRCbo5YbPkJO7oa6H1Dqft
vlLcDDDgGmog/i7dufzL2eZMmdgEovNTkyQmzM8HXVpmoa48giYKYmbwNnQtAUobjTB90Mn2r27I
M9t18qmYrir2ab2CkSJb5tPvOCxt5Vy9UxAvsTnWTC/jbM3lBcrqXcqLIYh7nxLxKzZPAPeldgd3
hvJfrALdbJY7RXjW1BrqlgJ+l1ExeKhq/E72CK47Zp+NcdQZ3VEE6MvbXMhBqMQXfzRc1/GbinIk
Zu4IelRsNBegWlHMuqW76pPjl2RTpSOhHnLqki4cqs19moeTa8cS7ffrguWNVJLE25X4YdR3L9kT
Qxcz1iPSTv01FE/BvQkfsmKBcMVfwvpUnOmugXIyfvPmhJ1m7eTfOZ0puOTxX5Jj7W0q/T6MhwKh
RH4yINA/hY/EAY422h96GMNXo3EfgirbcwmnOwmW1JrwKDimqf7zvH/ltyhkplBbbbynmm38EdhW
0B/dx+U2biHkL4Ps+s4Ics7hRXxdtmH8rHIz9K3pImPBWXChd1B79J4mlnQXFk5Pir1w8ZKvtoHb
5k9wWiVoBXxaH9RDs2l0CvRWJHINVsXIRY0MOUV0R/ElYHe7MvRBYCccEt9UBgCqqA4JzNDS8rr+
likWw74JdoClGUC5IgUh1zeCQu3znIV4JU6v1X5b9ZdrMqh+lpfFxb/3OJ/xp+yJnU31hzadqYqT
cdDR7IZkhKNco/p8Ya2X2y7dkp2kJb2lLtdx/LnQmA9ZEJwM495k3kITsGkaVkSFIB64qvRgz0sb
SW7RX3PQ4/NfxgSJK/upVw/WY4vQm6Kxu9xKKS05ROJnWV8EjpP05qnXGE/ZORfstpwDJPll1q3n
wLVl5jr91vsDXQ5QYCd6b68xvQdauSX6SgaBWOtkryHZwjLuoXpQj3K46a7jPdmQab+Krk3simA4
5b3Uvo2Sahk5c3VAdtX7aGBQtlCTGuxmfibFcmT1UvEqC/1O+VbQzkxHz9siQKTA5rwongsstJPF
t7lcVVZ47zIrEzcEGRVPQdpXyXaaw7laf5eoF5r9BsurkC0tIV6ODSyWiihuObqYxpMnpvVOgR4+
N3DDoilmP4Xopt5XVnJZkKt00JgGFjhk1zlh7QyRVFb2IbYt/PqwzvJ0CtjmwB30+p1r3xBpawGv
rrIVEUiCmpc0nRNW951rTos9dJZ/OPoC71W9op+RropvlSdsofFUoj5R4DWC6COvXn13o5mvgony
4b+o7MzKTaHuBM5ZtOLj8hBVtsexGf+N4R4gE5IZ0PJbptz+p9guhgsBByLRjXsxPycSzUisx0Fx
KxtT+CEhw5ZAdQoE+5oa8ToG5L2thE8dPHLeA2KTtk3CIQjlSXlZaPaOhr0+mmUNHjmaGh0k6iH5
0NtnZNxTjsJA2y5bSLGvlqK2WmRadpcSCpN8j2x0Fdgkdmjsgy0/A+ivTMQab7rEJQZuhFUu9n9r
XMogBf5n12H/ZNhuVAqqMH5ToDby8v4/eBj333B4gZ7qXz6uh+OXsqvfASVs6YFT7LEqaRRT9qSj
BcEtxjg+ChyH2SXMLoC5MqXtErAGJUTo9UxhunnaT0jE84q01AUO4mbrARLlFrGDvWJ6n+yH8xlJ
316ytLpL7bafwo8WzGbUjr/uq4e+91ajTaqAQalN8uUTzsB5QkPFfnFkxTxgU19+tYvvPesB0KGj
vRYXoCuONopGi4QKDFPPNjVJvxv9OuoW83FElwLZoT7NIXt1XAXNYyjP8tJSgVyFfXtWbOywwz8M
sEG5D0iYSPZV7NatQyFE+ilGG6oCjRX/z0X+RzN8PZ11UoeU09LbIKsYbqJxkrx9yJIkfUEvldVH
tPVJ6+83SfaUi6+c4gp/LXGj8bOFTv2BK3FUTklAvRsYzJGgPqITcX9YETRHvc6GLcs2vb6Vr8zp
Pdr0j8If4kuW4b9Z+8YNA+EjWaXDACsRsnFssLxvWCOZD4PFo/ocaNLsVuPT8KxlOv9wvX6nPEYi
CQFZmX8cOjNuSM6xO/kjxJDZ4pgKjqW2rZmCaK0TKxefe6c7pbrF1C0gwsI/HuwW+lPM0Q0efrRo
O0jaSlZ+/Bg3FJEWye/Ahas4kn4cFbsx4CeiM+wHMAcEruM3HGkQmeQxUB2JVsTG1Vq2JGipn95j
AIoArCJGviCzhQYAF9ChWV6b7h7kNjQL5Gmp/pMF6o+A3sOTxiwbWQLFD98KiZDAxWuy0ugSarH/
jk6Nf06y+hNlosGcC8YXpvFxKJt4aWNNRkYGOLuKDrQfdtINvUU7fpOI2N7Uyq7vEr0zSLzwD9Oz
sM82aDVzZFxBzR/b1SdlaafxHfBsTpg3c9rMVZu+cmE6WzkMWOYmmjMJbyNGAEh1us30k5JU3R4N
HM3er6xfRhmwzVwURyLfoq1I6Q5tQHskLoDb5CITl5+c1f4zJfiNBr/wkE2neKpW/fIhE8smA4wh
ohrMSrWTP81ketl3Atm2K6hxaYuZIeI0c/y74h1qeDw4dIKDEYbIrtFZ0q04Kuyw57R1wtEmXYwQ
qb7cLn8Nww3yHd3p9XagsKP4kI27dM7qPxn7LfseP76gmNp5IN9yIDRas2IMoeluKf/LPhKy6D9G
xBGsukxnle+wZQxRv1L7owp+SkQEwfB2iZj/OtQ7Y7FB80HWmHzrGOh+WbbVDaGedC7r9c4r/yky
bnaqk7iQNX2P/5h3IXirbBWbltJXVuzqTaR8wanahIRh8t4E853ecNWQAoCmAHhGP+mK+dddj7zg
Ndy4CDK8qf5olDK2WnXviGNaD1eR4ao+R3OJyDDrYNOS38qa/efl8LFE5XBEJUU87I3UTREY5c+z
2dujfBP8Ec9L8XF1JLP1rw9hlrf8bsriCrbinQHZWTUItYfsu+UC8wPkPlGUJkBkK72l9DCM2yCx
2JacbJuMDoo30HABirF0dHfK933/HDo3E+2SOHTyIlPwkudiRwnS/OuuiJN4gCfBpabSGk1hSHPF
dEz9XUthNVEOKr2ZpA/XFfs79P+6P2u3ntXh06s2o3Jt44eaH/X4RmgL605AsRRxhwkFPLcxBpm+
aUg9CF8g8GFB4CGRPrHcrcPw9+2yeJTVuYyRriBTQlts9wedWFflEWG+zv95/p+84wv98uaytHRu
p1xENjRh+TWh/LY7cHq0ecqx7tkqNsvQriLo3ePMShOcRTuocjAQ0k7r5Qv9HHr8MdmgQp1ghPY9
0Cc/sfLPZ0q8udMHK22h/htmQCc5qJk70G8ESgjgQJDvd2lsJOq6a5tC5LSnc+6uEeiCa8vI5pCY
mliVo85PHVBKAiS/uIF1ALzyK6aGmX0K9Oa0uyk6ZellQcGM4WINGHnjRkRlxfxrxAi6SUgshF9V
vy6qu2GcR42eJ5N6kySCCF/l4ibVPhcyc9SjGiB7a3uJAi5cBzSecfG7oEbBctP+f+yJoy2M/5Dp
yPhPdEqtHLi5ReeogOtICxPqMR1lsYeHBAmuRWealTTxJuCKkH4xMATNhmg5yFqawxBf9DcPzhkQ
RlSfhoCWVFvlq3/jH8Bx/ISLQ9+lnnrKRwH+dbQY2ncCisfadZI/Z46K0t+OMWktfMXyCcrB/1gA
/uxjxszFePbRQpi5Jf6kMvSDOf2AsO/4qxerqTnDbezaZx3TrLAPqkP96xl7Xd5MOwrrJrZ1IpIN
1vXEUqYL0FmNEKVdAf+gowvIPwqukn8QSCe6cBkkSMVHhoxtFZNKTfaM2q4zsM40hhhttiKPiZN5
28j46scDxvRbfaHCzKI9Ds1vUW80+b4QzsFZIyFQN1PG3rbdl9kfZm5POPGv0Aim/isWD5P8nOWP
cGHGzeM/hVSDnLSxm/P8odxheEsEl9nf+IcmVhIvEXqtbeA7yAP1vcxMoJl82jM6XNuoNOfUamKp
+p3kKAbJg3sj2vgxsYw3KiZzsIpyYY3F0WeRGUkG2Um8Kzk2mG06Xuj6WDXspryOfe82Hyk60xld
Lw/Ld8tHIM0ZzwiAAzJaq4cQ7WYjDeMflWrtr0Z3Q32q3h7ro0db5UEggszsPgAjpZwostISNUch
yNeLd+h5eLN41DrcGApisg9iIbzmpEO2ca6wzeUK8lCTI7wh1Hl8LdStWu+4GD1xR4qHDuJFCJTJ
ud2OyMX/eg15iHrID6Hvxmvu/ZbHhV547zn81I++36QHEqQNS2/I02yMewM5C7aYHu62J9mtfqwP
mbQRIg4mW6VJWiYqyGevVuDjY2QUTeGIo9vNU10ZPnr2iiL6UFkZi8Nn+5rYA3q7SC2JpUfL76HL
3jrU+4EVPUQkug3dPTkypfRbRBv+QQ1d/rACiM79vzjIzmLcoBO6i9PGu+X7It52QBDV38R04HVm
uoT+poWWAFfP6ubRs+pXHBd7hRvYX556j/7XeDsZN1KzpkbiBHY19HYTe41PRP+L2m7WeVFCHkyT
4rtFPkHmPDN+8Y9UOBkjhkiwGBW2BJH9mzObHtJoa3s+jmRHBaFm1vco3yXxtlweEoKN5g4A9Msi
Gwqnr/EAVhSXuyk/knOFpFkilHD/QTGdWcBWZXkFKrk3bgSoDR4rl1uq78K4GYDuxCMzYE7U3gH/
Nd6K6xJY36gsPdrWJm6mNHzoib8qTQ3ePbpVULOSFjxSzXP01rM1bpe5QYkCh5zPetLAZ0Wqi8BB
KThHwslBEuRbOiqsmirDMH/kQv8YEcZXMJ5RD8TOhEfvT5KZbeyby4RwkD6/T91PkxO7q0ubBAnb
sj7LwjrULT/j4BxxfXwCF4iXDwadnHxd8j3UyfX0d1F+a0R1Zuh3GOID/zCiOJvT3yKWnVo6LoJ7
wdRFsFFSH7XuVgh3DR130JKMpj9VMOHaZ4Jd2t7yxxOB1vp9Jrte8AwyBtdjN5E5dJ6md0W4o/gg
aH1pndyeVSskhwSRK0TbuOUuEsHZaBuIbBQR8RGBbEPxJ4I9yTr5F9D79tCcA1N4UjfFB6+j/6Pf
kyoypBtu+9Vhq1oQaEnH5qzw5lszPYVw7YooFrt20m1iA0z7m+U3wgx1vElblWBacvdWwTdkA66C
63BKKEOEHZm337n7gIQvDGo7xYJFIlo7XxtrsyhfXM3EfBwTHhVbV+bWrNDqHUI6SXFULvWWXsLc
2kCm9s/mxJbJD7PjJd3Nday8wWTwN0jVaXLA6JW/iHVlEFVTVxbuYG2CGVDpmxMQn2wXILleRdX9
UXMFpF7onRHcT+TR+ifAMAasAYUQrdxnvD3IboM5/o+/TlAv04iAgZLXbfTKcld9J/6zlrcJcQKm
sO2HuZNbtMV7G1vMLc0Pngx//p3zA5DIhPzNlJY7NgdCQ1OIUov7iWwtJ9d3/pHyVHBGbTX+wST5
qYX8UHcU0GBwTB5M5tPfFsnEgWud9EE7enVEjPN675GkTetovrlX0YtQutQpV4W9hK3EMr0TXc2h
zYIi6nQw0byL3S5QTGPdkpaeME+z4HPiE6ycoiOc265EMzq/dTvxzRDkdUWTRvfdWhgHoCFTeuzz
nTZtpleJTaKJ/qXoHVf8t6HTKAL02xX7hy3EW6Gyl7eaiVz2tsl0FJVfmQiTiT9QCEeR1KHxa3x2
KqRjTxKwTU0S0/qPb4VEE2yUS85/gUwGxgLyUdmO5P1YHbXqGDIGJf/PIyLae/7yZkFKFdy6LBCZ
w01pjuM62/OPHSYtOhZJnNkHvNpQfR45c3QeCvlfZ0eT3TWvfvpXcMm33MgFz+XAnuPjgPCM0Wz7
x8EXKUDoTWqveTBrXBH/4mtlvOWOAsR6r/CqrqtwL4YIyTg6fJTU4hl2uVChVZHCTnTb8KujbpgT
gT/xLDSkN/Kn/eyXcEBHDq8B5I33lXJdQjclZIeldmjsQq5rwUVP9pe4OeGr9INnx5Ijc/kKfnrx
oIwIoucIi5W2l37AZ3gi22CTLEw/JZARURbgP9vlKaG0nKwJ+UNXm5XyyIxrDprYPlLiwI7d0kY7
2wZkOgEo9tW6YGMwi1N4kcoHuFcDPYU2TrU0lLAjQb3yr5zuItWW/6XdR382WNEJoGztmHxfBnxU
UcQCHzPBkYCLqhtsAhe00mA+88w0QsphLsfroG096kCGLVtjlsCl89hHb0DvMPwRKRFx02BTeGYb
OZXiiMQrh6BFb8pXsnpfMVOV31FGiTYfaqpYXfYcBMEE+Z140nKKr+urFtvpeDRkMnsYdqjm5Dxr
4P2Hf8vkT3Rmhy1620TrrVbb9KgYVG8P9JtCPPpxZpZBbIfdnWhCuf0thy36iTbfT+jKNJbydBYY
7IrClT0HS5Q2ptR7LDrbH7dGCObI2dbaGsbcVwLxrdnSq/PAeggRUwPVhLBRbZjk7CUTaOAiT4Pg
aWHAo/Zv6e0wqk6VkwduT5/tyq3gBCriN1ATSNRz2j3NlXQgUJY87HwRNJ7Won8qZrdyC+kl5yb6
yIcU3HqIpTx/LwHaiMiXDCQLZE2f4BF94ofNevhqPG+V+5gyZKcibi2kmYAD3yABTyaSFnGKriOz
uCzjFGwLrag4ULDArIyVmDlX26nqTylV2CCB2NuHlGzGZCsC7SscOCxqMYnIbwMqMt7HXw23udji
+ZC2BdFJ/9ACjH/zNQo8g5YuQHIikkRCGl67bkSOS6BT2f8aiJOTxlOJuQ1gPerkXV0hoYFqFy49
WC/WFQ0unEN7ZSDl0/SWV4ILoTtIHeJrJMfFoOx00NXmECTnDB/apcbGUgG+PIeA0ZIsxzqjB9nR
CkR6x/EpYcnCPa1xNTyi5T9p2Bj9/KmFC2FtyNs43VXVtpTJkFxAD/b0Fc/f3xENUCuzOph6uu5A
0P3MNLYUx8WuppvzlqCewvxZ/8XHzEV/Wp2y6MvA+5eZ3U3tbSAKBDFo2EaIRoRJwwczV6QelOYE
i48/1S60XZL9gPFiovFQzxPlmbRkJkKaMavNgWlsDAgy9U/4Fn7OiN/rEH7CohXjZu6eh0SklX2j
nfJXnXylsIKJvWSEW1hl9pl8ES65JlnjXJR/DcGAk1XvJ9FZdA90rhIcKcmou+6Z9azXax+tkyT9
BTzDSD2YbMTJDaN9BZ8VgA5F6ICycwYnN9HlglEE0BaipaeQOX6T09qSS7eSToxp6rV4K4Pjw8kr
Zvqbl4ipfo3hokShRZIYZ7zNjdcmV2bSvnOrt7a4jhx0T/I8S2Jgi+CQfQF8pTDxg3AAna8oX0up
t0Hwu47Vb4JvJ5/RipbOYMcPQEYywoaRKQIDIjOr8N3D2nVA5I24HanPXjgB5zghrIcxR8xjVzvA
hWrYa8sfzbOzv8Uh+tK4Tdp3dMyOAFgguuTpYCuxNQHkUrqhatAdbyfQ4vKv/jEwgoCarb7aahOk
zrDyKPxedfUvmqUV8Yvgky6hgzWgCjpgRo0jzU6En9afy87M8MvTnjlsJZd8vltR7PGXkWIXFMcW
3FI3lcVW7GmHQNYuXqjeqmuXYtVKvgSlb6uFiDl0pcgooQ/Kd5H7dg1PPCJY+dj2qL0LGJOUM1dU
X5UW3iqqtz3GrpouEg1PkJHf9TJFwdQ4+lhf5ClZc0YW/PvRlBbfIqgkG2sARFan76FywuGdkPAY
ffpoz3+XdkTEJE0/G3HjX4JbcNM6Nz38M3KOMIdS0cN7+FiwZ0uRAwwSGJ/qVRQseFtM6Ras9Ggi
IvvJ3gBCpU8FD88gL+DKuzeFBc1LyvawW7bnBtPAw+s/x98wceJLjWWq2HYb7yeeFSLfaXaFWxfX
4aNe/tIBWb6WcIhQ00nsTphxxK3YPgyN3viVdhYpJId1vvpr/XdhEhuYQamvtQ5U7e0NH8XMrZXe
qUeRMdoUoCGGbLbSiYajcubUGBijmwypkb6aujA1MXZ4zbybdgvrl9p8jaeITObIgb4soIfkAdUO
Yk+pRnc3sxxd+hfyqGQyManLY4CxdC20a+2ElI+wCqYY+qLD4ME/0N2lIQ5z9dQJxtNoIzqr5uce
AglqlSmn1hTGonUiPIzeiTGtuPHor6fgxG0ywC/gJmGaonzOXjSP5dGfP3fetPkLna9A5n9eloxH
kQwNCAB91SDvlaJxm87Bi92Ph2wGoLkjqRiHBYwlwqd1gz8J2CZo/hAX6ZO0EwWq11GI40VfAkHC
eBMm7R+yaNNxmnFIkgycnhZ4EbKcvyoxNqG47wpMJjv9sXgYwUNjrZWjD8CWLDuCECb5M+47oITf
RLwvfFAvi4tYPcgYKHK+djKOG2TceFOid4jn/U10pEjbdG4n8kNNDnny1q+TvtLVLWkPGUaL8D7B
9/j4Gkn5dkY+GJrdq5McLtdqdvS0jcq4wUENcFpvMvLyFjSi48KiE4qgfMXpVq4/vlQdAOKl12eY
cm3eGwgrxegc8kWbYXnRyBRdTxcF9tXL73GeIZM2obH8g7FwB6TCSN4AArPkEkR3mKq0Pc0tU78S
i81jieadx3JZfkTTu9X3c4D4Bh5vwDxRyHSVnYYNb9SHHN/HbJ8oLvy5wGOEvlg9cggji8ldQ1pp
q3VlaXvPHA2L/3Beuovh1JamfIyiWaQTBk9kD+GhaM/YFrw10oYRCxIwAOV2FBELdPgSDttGO+Ws
3Mf0BF5Eu+8Sy9vKd/WjivxhnzyXX3ihMTNsbCQ9bL6gNX1JDXfKTbjhk/lNX3QC7U5UEK+rv2OJ
8mzx5FYwpCM/8qSvdfTvwYMblqxymfJRVn2f2ki+bJIyJmRe/wLt9cUFrT+iYy1BvPw1R/KF41Ne
m8x9Or2JZJysqt2cwx18ccI2iFIuBq52i9YmB+g+OT4KRzJX0ZGmBdFdPLmffBf9260AznK8jyfb
M/ZtrkwO6WGg0XhXk0uOwxtZeOOE7keK3y/cT7kVv8p9i2kKD9dxQO5gwsbTUL8ODjrP4Y3YaW6J
4thU+/G04h6jsidxsuSvABta51zCFDCBJELfW+dAvJRo3y+wdfXuJ4QQsKttkWLat8Z+68Mp4APV
ueuwDbpMlt5+2H2rmj0SUgv7R4s1T953+801kawaa72HyIR1tZaXgsrScKejjzvpuvlpQJxTU/3p
Q/OaaHVItGzWH+loj5IZL7YeQVuQ4PXVM056eJkomVG5dwmOAaFf0I6C9A5h9kldHwkep7AHi6EP
aWCR7EvDIINXyp2P+46ZfL1fhC4UEAWbXfYDDxpF7jLaBE/A52i9PLT76Gs5HlRAnW553H+OEDc8
sUPmAENy/ql7froA58iLSujeYI8GXu1Mj7op0oGxJdvait5abIyzOGWlGY4yANM+jYUN/qUfBrLC
fxAOkUAck4gPiWMXlYNqEpz+HuLpoDmE/dQirv+Ir/5N+4kB7HNB/6biEXh3H57bba7S4Ggu54OO
mAkSkI/A3xuVK2Kx8bZsZdL3+msgsqdxGZbTpRvDGOBaBtrBSs1nRAA237C/5pX4BHZRkB9v2tw2
9tMRst4DbL8U1Wq/QMMxw5prmDES6EcANEuPMbweEdYIJ8JafpcfqM30a9CbKXz5ExzPcLG3KG7z
bnuH+HzmmNB6EOtc8j627UZF+SZY8v8B9t7qk14OWHQCbp1y41npZ8N4fZ2wXJ5gvP0fAjEO0xWy
iEPl60wORGSJ/zxEkO7ScvxH9oGISf3I1zzIILjFxsfGXrFo2yloqHxAXGUQJ1JmtvB/YxhjpnRX
FisNkJNah3fstJ+1TQZJanMC4Tnmh78AYCN9IngXlQsFmGs6PKHwduIRQk5l5ELIpjqJBTOI42ey
+DbDYa2YaKAWB2+1PmYE+1uVYeFv4jIklVu4AQA1PKZUwB2qr/qeXLyrQfnibHcbgo3xnf4g/VjX
t3ZXQfjyF1h0WLbCNkH8eJNMi5lddyBgvrJ4u1eS9cLBN7TWdDe8824xYeIHZ7bTaU1DPU9JB4co
rpjUbYnDHleYOGpuzlXbbGPtZzgCW+HyUx0QTB7V6DjoiHHA1fdSZHfOcGy0/0g6syVFtSUMPxER
gCBwKzPiPJTlDWHZVQwqoMw8/fnYJ+Jc7DjdXQMuVmb++Q9Ol1qD/9pixJJMIxRUDhW0zkogdOvE
0VpswnSmy0WPus5M+wXjZjQPCYBgV9oPE7esRGOJQYX5mO21N2E9Vu0J9TaTbm194n3RzKGxX83x
1S95jnOPMLWOJDw1CSAaGQpNfm/24EYAik0oITMxZW/AA8EeUBjUdlQH+sTZLH6NE79wdKRLSzbl
n94sstt6Pjjr5149fXaQk97fvGns2mAMSIHI6pNInGmEtLnA89Z6h3w0jP6A/j2+KIxOa8q+0gG1
QlR6QzNmJWLRPaadyQIA3CpfUHoYDLk+RiYM+bioLtoe4pmn6ziOqGsgj4dD2QMvmGduQxmYiM2L
7Ad7ADhzoA2d4DaN9ck9FIaNZfwx7qdwVrhT4WPz8mSXj7Kp1RKFmU89qoRf+PCP3zfWAZjbjsNi
tnqEmk5+5EICq2YjALXgmyLIUkGlIcXxpCBhD6IXHwbtFVAyx3le83Y4KfJklZSdxQApg6kXGvv2
Y5jYvzfyuUMXO5k2+OK/IiwalhcOXv/vw9tprNQXpcNL2XK9Q4wUA7QoQBo/mlnDW0C01q7h9Epg
IlZx0e+Db2aLg0gC0h7S7ZHuk9GtcRpwCK8+k0tDv05+HgkeZwjdo4YX/2qur+DOcowLY88WYuCu
9fpVyc3kZWs5tiA7vd4WNNuniBH1YsblPNbOQK7BnBUC5YSRFZ5usirPDHskD9Vmrlzo1sxe8t5H
ODfw0XAVjdjNdWxu3OSQEm8P4UQwZQgULKz3sT/Edo5Cy4NCpGYXKT3ygTFTGJC4CamQFi6dCbtl
MDRwcmcth7Wpw6xYPNdv3WXiZVLEg8J5Ite8aDdCICZCP2krNE/8E0gRiWFuGVUYRnGW8dqCi01v
g+lg30FkvYENKjl3kUU57AcrvtJssERl3fEO+INYf1j67NBDnzGW+7lfs10/Em61IS6l+n6ZLrIC
yFtUXQgZ5Ekqyabh8IEfA6Uql2QNRnL7h5WBmS8GK9oYCE7lxdvvNu+faoCFYxrfqcNmYfH04thG
Pbc46HZOvANSV3FRuy+/SBd3V3wjowifoCg2my9YxVWoYRx2AuPm2iW5Avcfk1MuXT922D2dcd3c
IUooUxcDbaXSAuA7zh0dEGM7Y0l+Dud8MwEN/eoCNrXg4qEh2xk4zCuo40MWRQTIBgLyBZfIBb5X
6Y4SH9UiaS15CfrrSisJ4c4NqwCk3mqgAKEdVeI7vwwsvvpJlIoJahwSZZyfdYiWzhyLIC18cO5A
CHbdw4GjXLI520Dntz/710/hqIlZOBlXFAxly+Cmx86OBxLUV1ZDr/B1QYqnfMdbHMTA5mZL7qDZ
juWY0a24VnyEA2RwLh+lw1o8QzKoO3JsZ6zzrZcFmg/38e3T+2puaaLcZKGyBPKYlSbZL991zXOY
L1nhs6ak8k4lSmc+eXskONT2qFuQBd6Lf/L+XS2FYEY2lgFxy3wu1b0gw301tVNpM7qB5BHqqNqw
7PBYWfRsWXwsw3eZo1t7EnTPcwdxxewf8zYeTA4GSZbgGBbK1RaWAApyc74mzeTjzHciHL1zGeBS
QweH0cQBGoiykY+sN75ecMlh4LJ1Seys/iH54sVqkhSS0oZNYlX5bfiXocW/QVFmvF2ykVpg+SZg
gPayKpQEbKKe2aUP3nM8tMnRhPPZ5r+zPMj2GpsMqIQuy1N2un6PXBaCsY+vCYRsSvINkqabwnWc
MqFd+Z9OhDMGDi5PraP5xjuGnh6hTXEj0zlZzkHvdF4KfPQXyYbWyHisum/OKxSV6lC6bG6ZdtbZ
ig4ZKHcTUegsyR6D5w1Ei6AckQ+kdMWPP23iF+NNaSaAA/Je/jv/4lr1SGvS1kwhf2TD+gR9TLCr
Zt1YLyFNC2L6tz9aHz6w+gfwehZOtRMNNP/qQaMNuxylwnSiFB+CJBgqYTUMzG2gQABk7eSOV3XX
kjFA7NyCWBxTZxReKILPnDsPmXgIzhuEPfQ4ZAJ/ovUWrLH3hF+oRpm42Evo4MP84amTBvBn+Ad6
xeLe9KjeDhSnZkMvjQ8BuIPTs3Lo+VFgfxXmZ/ChaFKoMGxDxYHsAqhUXYRSQCDg70isq36g+gAP
9n9AqyrcFDAAU/7YY3MD6qKQsH9gVaxZjWrzuErO3Rwm5CLxIAR1W5RUEzO6c7f6GaxnTXSxBc0U
QtKEj2EHspCxOeC0OXYXkqcZ8AfW8edlvsziHoqXz37ON2BVhynlsOUuwr1lsEQnzk0IX6wKAdxd
8l9oZW/VttD58kDCncO2aArXTRZfeK9M5fLS5CH39nsgA3Zy/I0cfgC4w7HHQxZouOhxnnNisRkL
uc/zAYrS4d2uqKBd5Da9sU7nd+XSw4Zz9DsdFLeXK1w1tuW1zk4Am40lIIghcs4OiIxpaIDBJGAt
/a+iA6RXxbMCESqkCXiHvH2QyvEtkm4arvMhoqQaCSViDRZ26MSsz1cOCACIgokGJE3xd7Yu27NQ
fL3IPV+x1hW7iaEfwWooIUKRdRC7EMO+P/1mYPkDiRGHMa23Xy9Y8mBmqw7pj0sBm5AHblWaizSk
7rrv92X411nKx36OGwJ+tV2Bx4JuhsAhugNi049TZUc/oP++dJhcE5IpIBKEpVNdaB8BiUvI2SQ/
ywQ5KetnEXTb9i8BPh8WTyJ9aOLNNyo2DaHPohKt0cQdUgaBNpgWXHRCS4E22RP1BXuLuUWGPFuO
FmKQ9fmbExvdMJpaimwmM78NOrYencVrwDpf+K3t+N9Lsbhwe3NGieJnoUuLPE4p8z+8ZqBYJ/uY
mDgly+qoHGFiIHhZGFPh0VzS1V3F4uagYkT4g2ju4DSwoFCtL76GbUL/gSMqy7fOBwnaFgypeci9
8EB00jojijqiQn57cJFLC1ZKxBmWC6mpo+GzUVZwcWtMfFZzJyQXpQEXFUhI+4VCxS9am2ntUFlh
b75DCeZwMvPAFQCPaU4Iiilom3H+42grhCmYBE/TokfxSXpiMOfT5id9SNfLJz+6qQmGnDiAqA82
W5INlJlINjZKFEAKxAfSyLxb8hnwe2Y8ow/RgR8LuHeGVQJbXpIj3yzR2JkpTjwtHN9WPa7GdWuK
pHXZNUhX6zO5zUOoFEyfxqoNsueBn3HczcPpPNxesR3BltB89mL0TdwqqeCNyTcazHapb8X5FgkY
0XMDMnuYalNoXRq7YZrYuCFPI7Zw5oV8nCp2wrZAKzRzs1syLghawaSApkdcajfIMPrdWHH+a5gj
zUXFA7pdD5Ez2vMDiA6Be2Cp2IK0kBwhC/EUiEJbafTHKygTX9y4CHQ4SpPIJZD+hpdjc1NwGj8W
IXRMwsBo2cPrGQjuLRVT8HmsUyvPnHY11AukHDBD8R8LvIcWKrAb2ck52aHroNw4c1LoORYQq3yO
zohKZLaHjY+OTDBM4ZdXLuepUmpAGsZxlcUrlooFqD9eXNhqQciAMAFbnH4hnvYIRTqF4fGi9TTp
5Z9wfqMCYbaTluAF6n5MnFxZVbnZwXTAyyCUhk0lOBFBVayZqSTQaOK8cuOCNqiFMsRvDZU31n2m
ARNLT5qjhUwvlJjoAyAGtSDHKDG58NmIomRozj0qMnD+5ob274k1CNNTAeIRoXO0GKHnJHB5o8s9
2M8vgJEqozQ3G7p+wjaRoJ+Vl9kdv4YLHVQPzabD77G5MzlQUArMzRBRidIZZmyC/eQfaLV8x20Q
HSZ/YcntQff1vgg3qOOlOdFYEYACJeCgPIExB4AP5iMmPuHaKf8Y+dne/uVfxDbWPB0qA7+3m//F
1YXK/BodotT61AfmyunVz4gjtqj9uN/l+9RVcC/XLmPN+FdyHi7ZWb1K1+55+y8vhk1C1B4h6rwx
y0zDh7CogLNzT0cgYdzaBHzi4eKEOrbWbCWDf2lwWSWTgk81qgw8I0iiNbfJj7Z+BH6OZM3GrM6Y
iKIWkjUaBHSJI/IrSA5wtREgdJ7qw4Gg8/wuTx8XTjc/lhogB7rSZLRUtChg6YCuF+0dEuXvabCl
p2Cg3kT/9slX6w1XFuSM/cH0Md/p9KqQi8IagElYvqkuJ2+4VNihuOh7T+/EU4A/on+Mn9A2OKX5
Pr7rP+VJngfz/UBHmh5p//hinLDobfX5cnBiW8YGiGoNUjvgkrdIvvog2mgTukr/+psv6wBOEUja
Zn4kJyp2NfsdftYqOE8IHlma3eV9zJaibA/+urCEv0SH6r6f9E2kRzKPVfuYyRiwJGKcBdqFtZQs
OaKqFPDG58YSBnAdmVCrdGQomJlsOVy8pGAbyV9Fv4t3SLQH0EDRG1/Ht41Z3Q932EslrNAc12SE
MUtyqJe/415Kv2ScPzNmoD0aytV7VexJEDcLV9zCkxu+JyKUCIbDELn4EglINkHAleXzKtF3n6Zc
Mes9eYsqduKzDdwD6k3xZ68AdvQ/8cIzmp46B5cGGpLgvnDjMuzRC5FPanYdajl/LF3CD6HbQW6m
uf8D86MkkvknCGFl3HivoecNfBU44vS1KHySNYWgn1MEN8WArmpJsOIYk5wJq4HXQNorypZGmzZL
hcFpR5v3FqXWjBZ8x7JAJILuSzlq1/kdOdf4N6V4Ij2DHcsv5WR/3Ne01wnjecUOzAKghDCUKdd8
2ThMJ6m2B8Qrd3BLDk9X8eQQ/RGmBN/Ry9FSj54wWc4CZFpUZ+wUoSMA0XFg9g9zOzVXc49BWt++
AuWNbVBxbZe/8Dph00/tE9B/Z8Lblv1hi416QWwz5sHOG0S9gTxsNgCVE/iODwpuwxSnDvNc7oSv
uoRr0mA9c8029U/J1gHUDGp2vxDvoQDseOaIsNJw0BLCPvaRxlZ3kQ4NwdLHhvzRp1+QA0eSGgRQ
cMoU7GKJEVS5S2u8ilGtcgMe+Y6S+1x3L0cyQW/MB1TAACIJuFR6fB3bNf7fZdCFqa9vnxvcRFdv
6Gm/sWHr38/nbr6dsIrpPn1QPnk7R/0IC/u7+dYPmA28CS6FcOy2A3pN+koQEM5Pw3FyZ9fkA1cM
fBdFO60RZ3uF/QB5lfn3jBNJ6CSDkEDFpgWK/U53p2cd39EJOPXLSvE4MHze46YKQDU5HC/6ui9e
b1Yj4jbFF2y6QOdh7dH4oM3epj5prsaJ8vP879biE2GycN+hPLNhvTD5K2zvo8oW/kjHJVcvPxn+
FGVuqkf1u5kgCBihLPfYSP+l21fxDTpNN594dKiTOCOEdV4qxyqxHzxWXJCtSP+XfnML4Jx0qNnE
ssnYj2fAlPWc4MoXflX2c10gcJrwIn6XNyyJHbdohX+KZPXVPn/hW7eY/3tJS5WogwwkCQaZBHgL
hAiAFdbyCqi719exHIKIFo1PHWaRn/Gug2QK7tzD4X2dFlb1k1/zoNz3o02XHR9ZCCTnCblmD6iD
/mj7ZkK0VJfHjVi1/gM+QkIx3a6Y28Goza1edh/lph83IhnS6j1/we+djlO0jindXOh3LfuiUeeC
4P6Bksywx20nUXKg6eluhwSeIvXxhFPcfvGfcI+4A1hVpOBxtSl3uKIa/3IWM9hFYp8j4Silo7a6
vB4zl2sQ/xh5rbIxyf7QN1GzMj+m4NxS5qxvNZgTmWwVYQgCWWPtKGWrNtuNwiX/kXAXqNZNH/TI
EX6qKcuaVSEtgJEdjaRbCDP/cYoidJtWJ0C9+IB/8tOyvOIV+krRxjg0YVb681TNbnEQthnZdYBs
NLgyYykJoMjnw7m+aXE3/kyP5XuNF12KS3hv8rbrCzhCABYars/KgK8PM6AnPq7sbyDDqtlKcl0g
vAUbb9Z4q0jzHlstkFRGhepFy0nzBrJuprUvDDbH7klPDpd4ikaSXr+6sqddmRsbYeRmYlE+52+3
xW//ByWlx80gQ4tqrGXKD39henxcuxRg/Y0KmymK1yQ/dkiqlWL36IJngV3Aut/huT0/qC5kQSdR
nYhwwZRYU8n4Sqes4cqCRfs8dHQIDXn11Ko6rP9A2PmKfX3TYKC1r4EJaiO+L4jdn/oBftNA7PLH
AfekEd1zYNWrpq0j2XSHTQxmzb4BiOUDeTC1RDaPtO5xSFR9kZ3IVVaZV8Rv8kkxoRSXcMNBAhja
4srS6U4+FyMKRxWPblT3vPBxgHRFObI+ab1Xt2sg3QxWtx02JYNMjyljIrIDfXx8OHkEoofPRV+y
GFnOP8GdpXun7hu8yHqHZ1UCDsDAvcsbYpSfapBo340R5HXIm/+G4o0JBvgG2A0TvrT/LacNOxmG
W2gAsAXEbyUjLDs/x7NfXtZ2XH3yLWMifS+h1RJslulOU7HWoUvwQNUppDjrIAHNIH954MBjzbra
lY9P0Kl7bfePAxAHqj+o2y17jPU7W9bjBK1Uqav2GywNhM8eAQieiAPk1qn/Z6ONwOaNqRpeYzdG
pro81/wl6Y8ZvJc+pGMyv04FdXBm+brgNMTvyxMYJUEqvsSNc/KEYwMKXZ1Nzfj4evQXqiu4tqo6
jO6R+BdzFoZHGOucLnhDeNh0tPoWfJLBBmpqzWEj5LAgFnzOIEWvucc0MsuXT5oVfPzA1uCB86gv
TYonPXXjymgP3pluByubOwgr8YzGcY4TPSi/QvuwE61FE76WhgXynXVzyNFhXqhgwpr61doh5Pgo
5JnLbFlw2rgaD+tdeylcBjFMe0dGo1r5Bf/zmT/2QCuv+EZd5hKc0JQP0g+Us1h40dY+b71dwYsY
DH472f08XRCp9IkrHe6B76Wau1IAAouZV482C0OsiHZjUcZ+Rvl5BtqtkH/AvJqDgvcOtsCxLy8f
zkHTsJGU8GAAoouwYdWDWYfPxkb/MQyoCixQVHq7dRaTXmvOxfur30aG9/p8d0cZp6fs31NZBg9H
x8PIQAzBx8/2MuU1vRniyp0x5n5Nlc2p1/3qcNB/hO6bX5zy9IDkl2ouu2VlerLMn6i5WYOxYfz8
sc4hMFS7G9CMcWSYrNgzv1aXDIANhXhaH0mrmW61yZ84/nYiMiwGkGjahSXtTyrzJV504YJmljhV
oH8oce6leXMZkwmaRVCe2kq3fmsrfh7e+BER6pOrJUTbhscgQqmFovykCL45FHD/6i+ZD3781cab
CAJcHSUs1kbzv9kbSyYU95oVP6/geNnod3AmS9mVMNVqb5q4MlygkihpFsE6w1k7cuTIr3dYo6hr
eQy1zxadHqLUkUUOwVbj0nC51Gd/A/5gKNUw81PNxwZOpkWY4ejPbo+NYS0lPuPXfr6XZhdRMbva
RwK6ScZd9LiBzyv1oc1A0jlIna3Eofr0++oM4aNi8ak/TP21C4wYEtNBLP1Xuyz1papjVcNpZsVG
MYRrQLQuLSX/z7S2fhUl47EIG2dcaTUjV2w3F6b9ojwaZAcNzrvy1d+/WjWX2QkbYjT4sOvw8X9p
51r+Hob162N9zuqf+lufuAeg5GKvsUUTkn8J0bJRtmqR2nX+T5H/6uxLTvZxdHoWv0HEyrMj5EFj
fRNBsbSaCOc0v37axlbye7bT5hN2Ix8x+BUOlUSVfLZP0W424uJpc35z15vjAb3DG0/1K+/hzKE9
7VnlZoKtQsXgVN+FHU+8cbizbWRAKHtm2oV1HJCJB+YLseFjyqHAnvGEyL4yDa/G8AxP1r4/FdWu
xBsKjwcU3PiRvqrFnYu5ChvNo9V+3iKktJEL2pqStIPQOTbZLKD4Rxs432GYmhgTR6OPsPICyHYR
+hZl8OwCKz5I9jdUA3ZnnFfZEiDTM1WWq1lnFUc+qgYiOfMma3kc7XSvvTE45DSIi7HD019EU3FF
NcHjgzx/QJ2NpQrZ44dZwYAMQcLSYFr91tF6cl4FQHp9t3hOf7wZChkssjQuEP0FBEnaiiNPrIfF
R1N441292j5+OJcV5Or+0CgOBxTnwFJcptnXYLBvNgc2e2Ba6L8qeAMgjqqnqVZFb/0xn/uP8PUs
ti3iixZuZ4pH8Ro6inivAxW7B4irGIrCo2Ndh5mzhTPr80JHU2Jezh8O8IKxIf/lW3ysEj4U8N2m
fXl/M79VKaPTQAUlgquMvwh1j7RzW3PXonAbMVvq19mJJOiMXaDJCQXTe03s+Yu2myUdPsEs2XTv
9Q8m8nJA7AoCKS6jU21dmYx184w1JDue2SQ9s9OfkuVlWIHA5NsWxuGN+SAoIOyRAmWRKNzy1+a7
DtAM1mjq1GXYLemxlyrG2unmiX+ssVT9Z8LJRisH8sA2gXN16n6I0M5WZ6HZVUta4mp7e1jQqVkt
+O0fjyU5CY71IEuksF4fO//FPFNH0P4hzvD/SFcCT/jlPe0Xyp4FI+U8KMDt1G2qAMaO+2e5n6NI
WMrrJwv6bbcw0Eh/XNWaDzgqIOJBBILDQ4ZHzRY5Cg7CO/BS9vsbRHp2idOv2y2l1jOwU/GM38bK
2eu2LoQ2AM5Va2nfnYe0edUc4wie94J105JlYw4GSq/m6TJuAycWtmfWKLloJwhoUseAluTr6SaZ
EQeyHrz0rsFl5ihOTBi8xaBuJcgESri/oPmKq2OGgg5B2WRYs/PBZusHNlcLXssvesxNW1vCN7So
GH9ZFcMrrqwalNzRhAXG8/g5dE/8xbOz3FDbPCNsuENKeD0wVywE3RnfQydferKvQIWQYlOmkrVL
Ojy07P5l6TAaLN3L8S1GP0o6wJNAF6tfdZ6cOOyMR78dIUN6E9mL0RSPUuep0BM73ByQ/GJ+Tg/W
9ZfGnoeNS9wvNbezIK9mNHJn7fYyvj+Cq+xPnS/ehWuahExoBNZzlN8J3v1E6wqkZTiYW6svEnKg
C1svp9B9Ji4RSfUSQmPVHNhgzSH4QTK9lzNn/iMZ+DeACFb37Axc+zjSEie1owgbikKMGmXulpDc
P/iwEQ8CZAoJsvUkFiWmkC67hFx6QgVowGwEvbww5R3bzYyUlaDxqh/iPT5ODWsRwce8Wmb4VmGH
G4N19MfkgU4Q24elDp2TiBjIK8qUwaKecOF5AAxVfuIBSvDBLDu+MSTXWdCxzcIr+fuRhLGEHOGi
rN72xxLCtg2TOdQR+jB2NIHwrYFwP7kQeGFyc9zmF7JhmPw1bOOFxpyCVLWwry1uKUjcHOKHI4dF
DA8ZbS/tyrYR3QIpOmASlwlLU1/dJmGTT1kzlyzE0J9/iakaSCl0XO5ProY7SKV0FqNt3mF+wQsQ
BXPejeKfKsIRYZkd75Ti6y3uXtFXV9/mSF9ev+ggFLcMs0dYMZvoK5k7lP56a8hmTV/Ciby+noc+
Cur+S1QRnpjLaQ38cdC21rxg6pYfIHaeJ1wm3soqnQdyJi2gbIALKLonCGvZwr6EzIeaq3AnQJCY
WcpaWaksvUa3Wca6iaPhQl5zyw+tI7S7hEiWavDJZk9Rfxr40M9tY3b/4HUXewXO7cZeH09zW9oO
akhvC4kSVsMyd+U3JEgNV64kDp64afUY9r4R2J/jv2Z6EAGeGsMXRrgJi2tsM8ySQbe4VvVvNDIS
2s8YsTMxG+vPA7uKbdFgNjKEs9ZPERKK8MxQ8BJkMvGnjvVji8oMt4O6cFo8aoz3tYGzosCyHQNL
wL7FxTG3imngkp3CWrTCe5EJP46OOQxJWh1pjTaW6huzl1xmZGDQtCe4L29h9MDrKTivv4+Sj9Cu
VBdOWNts4GWkzZabwVDWJY5p+ELyoO9qZxl/k7IXwlqx4TdV4NYDN5edxxd84+0yzE4alwrgFBaq
12K++iBobNa8xWrrD0XQ06FBlChuGU4MEL2wqu1mt+HrCeuFTiJOXA0KISseJEVISd4Hwa9/O+Uk
8yuPMUsOwRPK07s6qM8ftVYWIwz5zymmnZl3VDp4wWxLkP0NQQG3DJ2m4eUEFeDhUlrNNkU/z+/h
SPiKgd/yo6srDowpx9ccpAXhhB9hZ2KSLd1lAXuS2JF7QGMQqW7FP0p/eMegMh1puMXGfVzokKsf
2gyxwMw5PcgVFfhHr9c5+Yjxv/TAJVUtix+ZtTJ1oex9yG2vdltiAlmM//T+/FC9bEf6h3J4ifcc
bqQGG9MaHsfkeZee9+RFE3Osxn/ZlfQg+gr2U1/e55fGgjDFduYUEsUDfQJO1rPdZ/yOG0TO7U8v
rRgmJbdqgrkAg3jXFB5pN8JmogIibPwSn2Q83CB9cQBGiEm/lTebjLPfVEuLqsoLRx3g9SBvvcPG
mvHSSkRY0MZPLZNy5skv5EK+dIWOpGKNWi3yit22PP8HK6WHV8/4sYCbWn2zRqzrUC92wAKPxuqX
kxxicooD3JDx9Zh2tLAdI3tEaGex4oW7/N/etb/2DaQXbHqfsq9UyD3dgre5Q4TlQ4is2cXYaeYU
2Y5LdDfTbCMU2UYvk7mZ/M7XU6gXj7b7x6tTkTOHRTvIUndWt5RV6DQt+5UIPdyZly/xuU25SBFn
vmFdQJJb1s1SSVAo3LJt6SOuTOw5zoeGyfJIXeqYqJKJ9k9FguiSeGMs0G2bjP/9Ja3MDMTCGrFp
rhbEaTB1Lnr4dVsj9qIiULdZti7eh39YmlORG5mf8jiIdjZZIfSXTvRkCNVuARmjmTpPrCtmDeIu
dwbtO2bWpr2THamAaU1i9IplULd6rPRvhFtxg7KbXJBLlbstQRBPWMAYOoOHW4xNKiA+Kd9rBVrq
tvWjh0vIARAGHMRDOWVCfCLvhXdxgFL/Ri6K4rUY5BOM9cqXPf52lV3RPpO30mEiCyOx7r6oEo9q
Tx2AXVQjrp2iY3JmBqnxpH8aS3ZEr9Aa0p+3SnLPW/xXw+oCYTXykzhDWvBC+YQTPIA4nwf9oCmr
U9zB49I8Q/QN5a3Z5CsRsmhxm689KbkXud9CpMTOEg7OX37Jk70+O84APSs4FEGcHQjhSYRrM3qY
pKjprdf+4Vjyg1K6/tcN12d6eougH8soO8TIQ7NNyfXUnaFf0X9i0zSDfwyzhoU2+4acwd8nSoU5
E4RoZkfcEaxOXqj4p9AZjgldQebBzSkdbANZHKfgyh7MQonPEMZ5yKeAf4iEFEbbitl5Njt16xzE
G1cSckT4OJJT8VVD5kzgb9iPH/4diKYFKsjG9cP6wEbZ2T7MnhGO1UfuyL+E991lZYquqIwv0hwI
AoyHq5Id8pAArGHJCsIR3z+asYj6U8KlatjI35676gHLk7l0YQ3LaazGuYAlWHbKmLU/+O/uOAFi
NzXbzJg85Ke6bYXFktElRkx90maIGRblvVjO2NtymuXInIm/cNeoQwwDbvOeMxM5hLTE4xVzENkV
kjB7Ot2OcQWb/wexaUe8mh85V6vZ/KiWhL5k22BpbtGmYPaULXaouQqMtWkfTXiGMY52Uy5AJ5qR
uiT8TC2cqt98ZtJCl27CzJrpq0jGQvxCX60oK7pgBU0KzuBWz6UitP5zpWPoT6dDFgWORc/AONML
dwuPmZPP+4D1fwPAtZLXaXtK+AbH2rIU9JGrXLOz1b8m0BwFoi2m6ASnQYKhe83MxMJyt+Dq3Kl0
RaN1fHkRPJd0leBpqphDb6EwfTk8NdSnj7Wj7zRsU2G2VS6JUJECe4jmnoEqhe/IL2O0XwTNcU7i
tSoz8pULApbPBuSlN53d+Fk9bkK+OAsOESo8ek/YZPfHe1HgO+7pV/0KR4suuORIoQhbNBC06YBZ
6jzwBXGT32W2Gr9nC+4kZaW4H7/9J5b7CCPS32q+VckVemL/EpQZSxKrVkIiErEHKc5Fva/ODUFw
R6znZ+VuhjsSa5QXYzou7kSuASCiKXbHjZRZ7TeKBbK4Vq82cqDLzbNLTFOURkc+v7oL8Ddott3O
8BiQwbvcJZkSCmuB0p6/l315xc+tupGug6ETanFX3epvR+jcgcQIvM7pMxfSvYONfs4nsoXL6SZG
Qa2sz4enFpbf2XdEbDnvisI2jy5XcwQSESW44uxVWS3OT2O0Et0cuhbm3zs6tyhbPaLldE66+lT9
lKzks+hPbrBDuz66u0YgCSMKyT3rPP7rTxGV3RlIEuqhqdl0nU22SYmFndxkyGigTuKgQZuGH8yW
qEFkt4juNbQ4kNu/wGmZWD29PjTzINWPs3pD1MxDPL6FS0rHBkZNX/HOUC9R1myorG/ju0dhWtBP
rQZ1xTaD/pK68qyC6oe2jXwQiDBri2QEWNzo2MQL5+Iwjg6BOaNlTGg+pcMhlKNgXn/bOPAY25xJ
hIliEa1LPVQTftznz0PGFOZxwVcgQ1IfOYfPit+um6bSrcIVWfJ6MG0Pn/1n1Sc+My3zujK1atY/
aONzbLV/y8f6nKOTpWV+tpQJb8ftgtXffD0jvwgFBFs7LBeteF0Uy76+ZFAc2bNBAUSXSMgFe/W9
PPgYMiELNlXdeq4UKL6M+AE0zmnWaa0ecYoKrntBq8u43M+WZcz8bP3jmiSMAW/h26zxxg+SezOB
54hG4/LxtfuwZ/gH4g6pxmA5VOwsAWq0YeJzgbQuOneZK19yCs3iLcVoWoIAS0AL+zHsV+w+5lRx
ZVfIP9CdDFAwYX/N1gOMEukSt1sxqH31IhVM/zM2Yg2eXETFENSCDwZfrkMJfZQy6p/ADUpEU5Gu
SF3Ep3wGe0bGToPNqVPq7hLXKQKequBVLEuoLx9wRK+HBJoyV03uG8Idl6bnuO2MQ7rOq1X38FXg
1NFRGJNYJ+KtfCEbmrJPoiOEtn0dBSWdydwywrh1AHUUj8HZ7HlZtRvFhwdLp939A4FtxpDgGFXw
mV1mbKXi9xRaW9j6ZHcY86GBxCfr6ONob0sJUm0t/pE18P6jcDHRG+DeZ4Tv4z8SYAfiZvARwMc0
vz/ODXy7kPv7l7mDY04oiGgSNbMoXtwCV8fBTAzhe8WqPDjO4d/6Sz4W3L3HELRJoNSA/1R037vZ
kZIn/YOZmV/aYlPweNqPizGcWrsPvKb9Wb6YORTW1z72jjVvhUeeHdwfxnTiAMS/D/HjqD1Cg951
8N7np0Ryo9UyQGEBuNCwyFnLrFXP6Y0Ajw/xN+8lEI7bT4WdWVoMNPhkk3mFHBAOMmugg5oESXGP
oC+A0Ik/RO/ACdoKqo3A/UKKig7/rAvfAP0dex14YawDwOR1VuqWOLDz37yyQIvtIV/PBGjsAMaw
LgmrlNVljYUBQQhv2ROLYACqlV1+E0xPFZIAQTgf9b4ML0LDOEOghnweIUIdoyZ0cACin+8Y5638
pEiI8rCNMyeiCbfog9EbaioYTcnlbFLh00NDc2S+L9rHeXwnweyYAS7SEEERJi5nKSnrYZf5eWOC
SrMetzCpz+qgwBpNs/GfrFn2eRoh8ZRwXlq0w/n1c4+xNv7gNkCIyEFmawPOeoXP4abseV3S3iae
jC8S8qGtP0y9aKHZeMIeI1gHmfoLOmttLb2ZAIaC6gYnzWmKB5x6/+Bk6XER8C5GVxzxSKHT0D+D
JoJWtRKG0k6dBFG3AVluInO6j2Ov6ffDAEBCIzTlxeCyD28HM8GM3RgzrP8myr7GqsT6/H5YVHnk
b77R5y9QS4YozEGBhx0lVtGmRi0L8jn9D1x3yDl9Yw9cji5/VMz8TgQOMqA1aZO7CoYvO7JlmEau
nPxEd7W3/z4PKeYpxp0YRpy/eKkWuKRzNrFBCJC0/I+wM21SVNvS8F+5cT+30SAg0NHdH5jBedb8
YpiDgooDioi/vp9l3o5Tp25F1fFkZqWSsNnsvda7pndBw7O1yXqOU9jLwFOCGSBzsK8J6Kt2PR2K
PMfua2M6R9qU/87P0z3xBEvD54gTwAzoa4gTB2oYeWCQF4RbZYlku5JeUhE9wAvhaDHWKk1bT8QL
fGjaVOAUIr0HWYXp1e+QQeOl3wX08YU9SeCfTg1JB6lfznSBNoC7bUZl0xhmQXDPbts+44gu8RqS
Fxjvlrt+jXOH/iRVRechbCr/+AnZ1zPKMK3JVqS/oIPEzYk7H2FUCLL18RGU106jbROWxTV56Wp9
fE1sosrVKZUMHqlPf9qRAmWxOtgr0moazQMjjKU6m9WriuSiYzo55EHXLLBr039cIuU8Plpw8Ifq
mF6VFR3kpKTheSMP3C2KKMcl+9A63BxY40m1ZfpGnyZPzyMl9wBrUMcgWdTwlfxfk/r7YG9D9gIZ
VQj4vTRc4xNGH2DzJY+9z4qcdQ89RbSQEOAtPKYecv06Ozmro3fd3HBqUuKF+UMhquDr7Dxf2fAc
8Tg9vQ0dStUe2seghAkCNhN3u8E3S1DRXs74vOoA3Lf5kGw608NnQb+sHb2COmwNta/iWSewS6IC
GRIKrVL0N8JUOchR82stUksKvjFuA8Q8LkBjCW1VmWSU5GV00kazkKJ1bKeDhhMIM8/VJ46D+DcC
lcYz+DVZSGasjKB9Qt3jiNsHuhYpjz5PX8uhcfBuu6CYQBdlv5MuRT5LGe2HF7iSJmpjXdY8f1ps
+IdF+lyAk5ArKm1wXHusEr6yQs4CxWMDYUdTIJ4CLgakQWr5K1pq0KXgEj9pOgZWT13oBEknxaM3
MgdpLT0glbSPN5X5xRzl6RIzLOdKOWBlU1UP9XqgLrenCKcOiAnU1tovSMWpKcTrAr7Tyqf2cod/
K5POX3hey3c2fOmrlVtM2ZuVgIjbPSJEsSWHXCrz/KbtXecbvO/mEU5etKX4Sp6XN4zrzTnMxhmA
e49ScbJAmTSqNY5Je9s1m8nR9/irez2h2EPzad+DT9ygEqhFXTqNhx3pX0VO7TloTC7wW2PJGMmp
0WbXF/j/Q9RedUy4WW81OsA8NFZJaWYPwPd38wh0chKoIdIpsVnNvwd0YFqk5YJuo/QczTWqy+lT
GF9qAmxjGnKidA1CsxQ/fohrtyYyKz248dlAqbanijTGJG1f/Ian9HCYJvoU3qPTiHgTk+DHlE6U
QwWmGcpLYN3C9LFBeRFOEWDxsEE9ytXTydhbriBRa2cLewA3Jjbm5u2lw7Iezg3YYk4wuh6c9+49
bn5lxGVm7PA3+m7fHxMeo5QnB/t+Y+9f51uGEuwINdhOF9YZshlq9xlk+hAeZJfKlBWuxAA4qyT1
MIPZj2Th5jKV1uCxsu3i173uxrXeVUkMJxJ6mF6NuAFdJWGb3CO19XKM00f8HKzwz1PhHyuEv+Ci
xa/eZq/iwOlWZBgxIGzufSI4S8VPNVkRtSDN6eO5b9v0zoZA1DvA7neNSF7M6zYxnMMD8gi3eGtB
7kAh3yANNyqKRSVZnD6n8KQX2gg/En3Q9c86qeFYo0cYDbc+LvkX7XO31wDZjK2TXiLmi18L3aX/
8u19ROY03Lin6KnFZ3BdmsQVTZxICSt6j6JLG56mFlQY5EvyijEr1jQHMug0pcMfAUF7u+zGq6Ri
b26d/TsSsAWl3+LR1+rBjcjqO5uAVqnsTusQcue4oohyk7qZO/VIu/orssYooydY49QJlPVijb1h
RhTwDFOKMdUwW75Kc5Cf3XfFv5DaABUx4R3v3gc0gm2acMc/47LZr2yPeHgj72B2k7WEWWaQpTMh
TkDknRYSHrFqFVcan62mW6i/CSvHq2m2sSHK+AATsyIO8YXMZAoVbPLR21jrJJBBF0ie15w8AIu+
rCSRjDTNLWLIPOdHD9rc1axB+dgpwDOjRZoVaO3j0th3aI9TvrWgejMCumA+acdAvz6oowFN/Scq
iipcikwhaEKMJ8wCHGmZ4NgFvchKIWMlwSAimEKLiaF68ZQ3iPIoi2Fu4VfcTQ7NzZGs1Br0iFqs
HZpb3jM6FTtPYmVpSsgUde89Sre5fuqjOsnZUOu0A383jhnjjiHkAiid1voAGbOwYZC8csYnPDvY
c8NoP8upjUa5mROmegVBD44Wr3nqxKTOkBVF8mil0/2cODkRuYYL6nFoqnMwu1t4dqpQhcc16lOa
GBdRNTisqe0k/OAj0Z+aZ9FLIMC1vlJhbguUwqa5NnrTheJwTYY6da9M+wBGvKID2QlZdFjpVJmu
+geW1hPJPECpgokeFMjp8DflYfO+fjSS5pMIBZRatCfGg0xbr/MMLkZYfiGXW3VLQCG4i+59F+i3
Tm2QMX3JgD6NS4x+a0EhCO0sGv/SPZMjZ7aiC/S9fDBtRGzW8wJtQvFiBxlNTM85RXazZ/VA9XBs
Yrjsx+CyezlMdX9ljbdFRibk9HIbEK+psZIfg0IIzvqHoxI0TMg3EjWdNTL6wBLHLKXiEYVYwJvX
f3iBSgBrYWfgqnxH7lZA7AfuOlpZcjIyHA60iiYXMThQMGXQQHBO07gnWQM30n8Wpte0gvo+W53g
cJfqS+NLm+Xxc+Wn62PPIgFq7xA9uIdPJLRDj+V7AF4g8JJR4N8mgYHWrCkRfTzAJHZs8fCSNrD1
4LUx3ST1K7DdyQeM1Y8peU1x860wZ6iffOvpNLktXFIn7rTE3g9gt8ASaqFq6D5B5o2OwdSkuks6
TOpU1oZp06tmeKTN/gU6CmY8PlMUGZ4pZId/Pg00qkvxklE3SjKX6d0WiC0V9wu5sRRm3SJqG80Z
6fNto79XIpw++MZpGvksI685hHONaGTTglIo2RITug6MT2XfFcf+KkAweuM7cWS2NIAl0lw3/yyj
4cp9SpyfdPlEpyPVaHVIaGCPGgWIuI0PPFl3a3qyxtoYIG8/KXB3lNVCK4dFGe3u/ifJS/092TXi
pa/K6ZOudLQ5sXo4lNG596/718qFp1mjwTktIhx7ea8TFSJLcwkx9TFZue3D9PSYEXDf8dyWVFBl
H0S6ML62VMxfqeMPy/fb4R1Eg03LMzu1C2WGh0U9YMOv9UUzHVEUppFbQGQJ797Wq4A6kE4pNAjA
HU3yclp6zZ7ZSSExz2Gd7CkjKkcxjIEn91VUD+m/wSpvughFq0EUmGqsgHQr1BrUiYhp4xpD+KyX
o3O6NshKRiyl0ytwm1CDXYoybUDkQPeou0toB2r9wfnZ0w6BTm+H/l2DhMPFbrye5kdsPSAWpvxq
pBjkrwQEiMg1DvMN4itbk3C1MT8afSVpI8LN6cHut4oOg1sdwiapz1gm3OIwslreOR1hxeX7BZaT
vawj9zyFUZEEqbMXQRFuUor6pQyV20jZxQbO/ZTW6xPQkizrzT4gLLWCRZDagSccrHPyeEjIuiOV
gECEyXe3sKKUe3KylgC8BpnUD5j16V5Q9GkCzayCJA90A3PVR/tehSff+CT2ddXgtbv2dogSMCVx
VehQ8VuxqAnI2gD8ADOeckzqedaQfGPLAjqxKduWr4MO9HXj3iF8cYXsm05JNgMTElmMlfLJYyCa
1lFzUGOXMGZ9oJeTUywOtJICcmgebd3IODr3qWfOaaTMETgye9XQ+CzbWLBKm4xfb/O8dTGL3i8F
5FTdmr43HtrFoIg4rmvUMnYZMImcA/Z8QbD/TvY3qZa0vfFqtznEXd6kBpwW1Vp/bxELox/CEkGl
xUerb3fI287hr8YepRnjzrfhcsCPfU/sI8YQyMet5wbRZahS9x2w4q0DgKHTLt9PFTOID0FCBUhm
LOQcv1LVKeyNpvWazUjFe3Y+3YBucWGSVTwV56MCNBlSSb8PjkNtuiU0dNrkH4dmcOQpVyySLg9K
R83jHOkDYouJSUTLCOiCTMTjRDY2ynCh9VPCJXV3i7S0NgZ6DNxOpUA6qM1lQZr5Z1VIU8ljl91o
0dYYpqUVUV/YVrcsizuh18TWJyivo3/R3WJdE9g2SAscr2gJQbiW2OHO9ejCAaUMdxVd+o8LfrNB
6xyd+pItQerFZgcVIUX/gAVrY2VJTZde/dPqXqDYtr2aKMGEHLmMqhnoFsYmARBjm0QRImOXlNtO
Vg7hUyEFZAenH7U+8KhGbAX4RVx83uZnSXlWRuyCrEj6WQR6tOuW1Lreu0/1E8YJM8YDdQ5PBi6K
NLjpY0AnKSY51pgPlqWj/H0bZwHVQVm7vvVMhPKuDtE99mGkLm/kdGVn2Jx49E6W7qLDl7IfHs6d
644wm0c5+wcFZFtMFLikIDQnNTClDGK+gjr9vbUnGY59RYNT7Y0UonMVE1OuWmHrPjDuXTXbi54i
Cd+gtyvJl6zPxijTqIA5UxAQM3h0l7gVIZ+s2ifbM0iu8Uujs6MvpodbDE/qXAkoYWQAbDONJovu
rWuuaeL0qRFM+bimXvODdMPq6usfj8bAIlALIQkGJNvpslDPXRs6htS9XSYWJZC7be+eUkIdFSSa
kq7/Ju7Rm5eN9x4sAWbXNub3R4TbzDIDk6Yg+Ir20RZBOMgy8m3w2XjGxSnSrvZFU6fT5JL2n4Tx
6DJPxvCM+TKp/RA4PXiYWNK4oiXoRriNYJ5LtE0NMGaQmxTtdfGwlelSJwkAN7g5ZDVsm4TESAe4
E5+iXBOgmd97LXY3J5rWjxHut1xbl8A+Y0DwMsv6+n1jlJIKHzTo8Txg8qGCoC52uX0HNF4TxEEz
W5YwkdSLFlIlgjLrkNHMANdTYplOqgb4K0ry8ek2jVDI++gm22tM8F3umxEhwxXocfy0R61Wgow1
k11yg5P1GJmT1Yg2FSp5TAlJyQnzvVpjS2ZzQog44KcWFXme9U77dApZZkdc4W3yIEojgVv37BGM
J4i/6kkE5V2N6RNN8H0HJb4VVG14+na7ZPfWGNBA4aj1ivwBBcuWADhlwUgO4D3VcPt8YetzEwDU
2IVPuAHojX5ulzZP9uEZU/KQMOHqmXYguhegKXXauNJYb+viDqgcO/rnP/7zf//74/Ff26/T4HSo
t6fjP44l3Uaz4+36P/9UtX/+4/z9dvz5P/9sGZZmWnrTUm3DNlpa09T5/GM9yo5bOfo/jo2LeVkd
d9tR+60a6lMaATxhrfBzsoPRzFchkvjDFVvK3y9pK5plWc2mZdmKaqlms/n3S2rXc16fikoPc0DX
O3VjvNgqzogiuZDQC/XFBBERk/AZeGQnOlZIZatz6xCD5+cqhGoYsm35DcveeTccQg3dh/cmf9GE
OXyB5Qqaq11gk0vIxl/gTXb5mPxaXEHOAjYrh4ZerunoOMgJQ/K77r738f84RwfarMrrdAinU6lu
QxizfLpLKr2cjuV83Jz5EtoIDrOcJTz8fCfjG4TLh/SxWgI7YS/zebMnVBxLWIV4W45WAhhdApoM
BWSEOknmbTalMxb5NKycGb0DeMnofj/duvXL2ebR6rbdVBRD/ftsH/TGbns2mW2IXiGfwD4Mc3/S
f//6Qkw6zmBy9DLefTiDAXSq/rpwMDqdMbUKwWbDOFPnkyXszjRnNvv8BLr+fnwtuf4PC/Bfq+Gv
8f20Gow8Kx77/UMPZ3RXY4jvE2iS3MmI0KXzjnnlTUDbDBA+TRDDG4kkOE/gbhvAvFc4Z2cNWYFL
sSl0ArwOLt5rIO8GMr2Asg8Q1mbMPfWmvP/7kat/nFrZWz/sHfVmr5TniqkFDTrbkaw1ICDrDr+6
s1jIbwTs+KIKnfeCN1iUOJJ1SKHW6+CF/K28ZDE/PFr2Bifn7i2ewSN4k/cu/KXiL55kV5BFgo1u
O7KO5TSyF7IRDXl5tZgsmaYR9FZLoVY4y0p8fbvPnv6yx3pc2hBOqS7rlHz0WN6Bwc7ptZw5yxTX
uzNnKgtnyffekgpD/3UWcoac+ZyN0GKVU+XCaZLluhk0wmnv+Ie1oP0kjP5tLfwkjMpdcam3Omsh
1V3SF3Tb3xJ6gQjxSsshSJ0xXLHfnVbLUWBYcvMv2z1TdhOSSgUXmjG1wxoku3dJ62vxJ0Q88O3p
ZN4Cz8jc2Xm/XwG2+Ye1a/x9AVxrpbw3c8YLcbP3hnuEVUpqAt/lccjXwdsFE7hE2Hm0juYNOURe
qjN5fycM5gw3n7PcWby/U6HnonN6e76HX1/3Ngls7tdojafAFzG8eS1mqqtDvlyYVt0pAiSXpT5l
u+6DacV6h/ZjyLbdUBnljNEmpPC7483v71tVfi3CbbOl2KgQ3fhp5Tcso1mk5Y3EDBoGUQLkks3B
6x7gWyDwRHyJnzilAxayp7HYiwkcOi61XZHRId3KgxjepSFRiLuM9qwNF8sogGfKTXsPl0Z5EJYQ
snUaFO9TNe7TxsAHOPAz7ZMsy3EY5p7q0kyUadhChFLwHfprvhMZZ3oeYSL/xOFHYqJ8yYtZbG/x
z0F6ASOU5e7cli//+v3smH+anJ9WcXF5pDftUuph++bZsg78Cc+WTf5SUJDaOSPkrff+9K7OKERn
zIXH/l1k8Bf/fw2Oznr62r2Ks16Tbu7gs8yd8dmdrr/m6yLcfLIapoqz2WwqZ/P5++G3ROD+u0D+
69naf1/Ux8vzfrkaQsjL6DEaXi+RaQD1l8r+lmoo0YszYbwfg70b0mWGJs6wpWbu/OAMRndnJG0d
l8n46KKd5SSzzRAtObdEt+x8lvXs9wN/Lbp/G7imqXbL1uyWqf+k6dLLs7FTUuadoVE17iCARTrK
99x5M522jWhFeMobXeSo7byTFDXotBw0ugg3KHCuXm/OEJc9kY7ojdSZktnu/mGoLREM/z7UFlrP
VjVDNX8SHJV+zFa1xv4RFNJw3uH9pSgfb7msAHLA+QdqL0P79SEKjDKnzyFPnEOsklHDZ4XgcHLG
7HJWRU15EmCWzT6djqECCMc4g47ucPj5CVOK88n6+f1MN83WH8Yvn/+g+Q5HsmqzxlUPaWEVWP4F
QHbh9ew/UFyvgGRI5qVPlCfGn+M3+npCUoYH+eaMNKOg6d/AWpTGjrHZPDWi8zTdFsAj0SGA6jCk
EMc/QW1ueSuP7Gi35d1gumkJ6xGSAkYHlxQtjzgj/251qsHZL/xbQpLIMHNtv0VzIfhQ/C0MJTbH
42Dhdxg/ukVk+xAR8JdEtaJsmoc53KyWRz2+Z/vwwMHbRB8qrsZ3lrLpwt7x+pe8Q9SdT2BwpEcw
XJ/uwyeQ5pFXHooExI1O6ImJD/G4kA126ELLRCIYtCZLsg6dm/fwdLfFq8kMkFsc4rthzgj/OQQM
xJ2DWFr59Hb0oYXzaW/rmV2Sxbg3kXinGJMmILHIheghzIKUq5HaSRri1af5SsDVfPxMvCj/Sh4B
z8S1MQ8tx+xqoUA7LVEoSTwydtQE9son5oT3uZkuoUH1tw6LCpUh+uL1o0YzETeEN5CG5/S3sfES
Y7EzwoqIO2m8XhmVkbzLC6+f6ZmehXejQAcQfOW33y869ZdySftrz4gy/mHNZY/ydH/c2TPEZsoQ
2+opnYSqhZlAl2AH1/7h6/dXbIqk+90uFWj9wxXPet0wHk1W+Y0cKslMcymEoMferYhMSsKx4fEw
4ZIBukG6h8eaPUq4BX4FnDwnt4EpCfEYBWGQ8ZxgjaQhCvmDLtEqsr1/P1ZVlMrvxvqT1E611ere
XDE7JxyrUJBX8I8/KRN2IdHBtN1CB+Qd9t7mUf0BBv9JllmiDn+YpWO2t/fWHrH7jWTbhI+chYre
x9oykb9AIvC6YBtcfSLWduyiDzRGx1l+zAe5K4svB/HkLnJYdEPmUTvlDFlfzuwTCQycYa2CfwQK
8eP3U9d8mUC/mTvrJ8VRF/em2pSVRaoACX+4xKkUQWF9zmr3HcF7wvSp3NnZ+9w77dme0eAIcfkH
uSPuDPSG1ZJxh2jDp9O/vDSOYLynMyGFxkVq47MFCpJjLjOw9ScUD4qsT4MRMVVADiRYrmA+52PQ
mSO0oKJy5i0H8XTgrYY7+Bp8AO3RrIOPj85gzn+DwRxPJq85NW7OADq0CANOXgN6ftPQzHYxVglo
hyeqW4nAiMEqligQnr+U06H5jg4n1FHiHwI4PtDdnfmYrY8cGKM6uN+Gh5PI3Qz3DiYgYS0KTUS9
ctdEtIL2bEgFBvH2lfv5uRPja4cLVw4svBnCyaFvqScaiL8TTSRP9Opj7X4OZ58XXw7lo9kt2MvF
sDTRW38ANKb6y32sK0oLv4OpGdpPe6PSb/dHVhXyfAvSf+nVJVqrK0/7iuYyaMdV+Wf01DO4rA8x
6NVXPfIsPWKer5/Q5WNilSEhTJ/MKJeQrHcNd2isR7Tl3/RG4afoqm2SgvhFdxGKpp8b1sCb6DMS
AlzReBl6LR1DwuNzHH+Xeodx5pObG+wCtU05G//K3uQMl3+9Ui8PGxAyNXjREafdeF0r5fhdcP2S
o6i7AEfL922C9zMRDYqxwRUzH+ET5oybum3GQ6mtT2oWvXuPwdGrQrIduUdB44egZJT0tIOIUe6E
cgEPCySS+3u0QenJDu0so0oD+Gnk6p5cUfT299XTPrksXIt7cxu9fZjChtVwLdpMtjydBS5aHO3q
w0DCd0pq6KFA7ZYn3OFkKE4IV1L5+3Dr4EF5jQG2p6wdVsvtJ8z0oAorlKIVQRXIY0/iJbK0yA2I
rm7O80ppa0sBCHpPnnDLP4RkNvgkxbm33pMzHtGTgjywLGNoy5BPeHtIncKB6ImhQDgL4gjFo3A7
LEibxncakJ3oU5EFPRVEtStOTEs7n0UUmCS+0W7Rg4kJQxlq4ZAwAYmbjI60SzQ70VbGgP7l5wW9
SdLeqMZiufl3n9YA3F9OGOrSttGTNEx0ceOiSw8hLTsYx4NR7/xGbI12IbmhXI6UaSweciN8uEVZ
ZztmGbzjKswWJabMou0RK4W4iTA51xUrTPCFhel4Y5DMc1BgGdGYSMwh7uwRCBZJ+dpGVgjPf0h3
TmZFMAmMNGhyA32+wu1LgpaHWyu0mIBDuGXEglpIo6dKkB4snr1E84NK5J5r8EqJewHOM+84a8Dy
VfhKcAOTyQqQySogDCPUi61GCk4groh88uBvaENJSb8Z7mnlPPVxOMyRhUg0HRZK92vw1ZlfvIHt
hncHlXFyxZLG54usRQS/AP/bM1iA6emJBaGiON0Qkx+ARiQpLgz+rwPk3xpkv3OmBz+RBhMbOru4
mw1eI4QdhvJ0vZ5OsaNFFjFIPqpwKV3bQxFhuBUxGcTN0kChXZ2JjADRDyEAKF58PHTQcz4/Z3ZU
APaewF2YTYFL2/4BcMajYOJwDyFCWuE9oDMrPRTF/iSHeUL7shdoEuB0YAFCQ0iMSeBVDbfyJZZy
44ylQdFrwNl5XCcWW8VkynTmXh2RT/QCajtq0sjmYG0KhGTKX4sEYh+mmxrnGU0cSQaETxgxSPUp
TXVZk9C5sy5JX2ct3V4LGgwRWMwObTl40uBZcK1gW1oIcsESRCvPHvel3/JTTmZ2/qSWf4Vo/pLa
+k+4wmjk+dauzt9S+4Zsgi0aNfkBuQJiBcnT8CGUZuXLiORmml2DpPE/jEL/pan2wzB+AgepcVs9
0xPDEAfH1Vdwecg2vyCGSOrnZfEzn70Mn+DGxsPxnMgWEuXCsGOdzYVYQORoCz2p/BXVLAgg8vbJ
VvRaCC9RDASy/XtkjvYhLZcQmSI4xbxh0yRy2zBysg4oLWQjy+OCdfqtBREYVPwe5ZE86RIeSSOk
VRRyiVXF2iDVLtyJ+TWu3V3n7qlBxbt0zsZrLTjgKbb61WNvrMFY07Xi9cSPCrsLSKPTgUrFaYzY
fORbhYPRyyziLd65hA/xhD+SlvMCIwMeymub4eyug86SfwNj+KX1cmCMoUFzyCnFGRIIbIB3wZkJ
kBK/O8n1FGzxbi3o4VPmFrM298biHscxJnvKePmeSeFOEItEXlmM5M/iIKoDLdRfM5d61ynmYQg1
P+aRmCkkfLCTfr8cVPWX7uofloNYKT+g3e1db+wz64R3hIdK1JlEKlh7vVZIQg3eLrLiAmoUwiYP
Wj6hxiIgEI5+UkAVq3AVKm6NDjqynhvo2Q84hx2eNGYpBf1xGWjD1rgKeJbchyTmCFjZch8kHdM+
AiphRKishgLDDkcZYjNzt6wgmhOzwkSuUNERPCIyzF9rhpJLtreo1CapAFDNBUUI66dX9GrWl8Uc
Pl04i1A+FhJKNrbl/37OzF96SX+Ysp+chU3lss/tB1NGYjRK5uGdgVglhYZan7p89kmFioTCFaOW
HGaUEymeKBST+6FQj52ioZhQ1nQZF4glLsEcox0eAIz7DFi0D5sxJH+O0RWJRxSPuamgfTQgZpK9
IuYzjXA88iFQpyYuS1HJNB0lK5/Uqz/YE4b9pzUittoPa6R1trLz/SF2YyA3ePFvrBURAaKTRRiI
YBAcQznVS3C0QkJcPVZJoJDFZ3DbykyEA/QtHUE2xWDbNvn9FuM9yRwYvHEiyAdNvwvBdlujms8v
p3vWwbEPgPQBnwDUwwvY8W4i0JV3AZtUc4XFGIbmLvAUSCpgEJgYZskTsCcOmB3wlKxcgJ1AOFmX
3y4UJBFOEL6SAp1Cc4SADnesP3HVQqtJe0W6JvDCBeOafiZPCNcJhfsBlBAhHdxCeVLiZpGGSSSa
AH7lysBYoNsLnvLvfSjPlJ4JXEmuK1/bjg7wufuwUrl0fBNdyiqlazBPkYrBIE1oYeeWi29XyZXn
jSt5aLq3aBULPD6MKUbgPFlIFxfGcEU7HpLtmH3FXwPSpo0lXNjci9hh5A0J4OLsUOe46ElWUL0Q
lzP6E9vU8BR2mQBNyh/C6zu6nfVKeR6AjSQQnD9kTbVFQcpXI4J7A2MIil709rfIEBgryS0UEABY
ZSGwawNxmYtQubMHSxxHWV/qyuhBK2oXlSsea5Ori9f623LCxf7a09q/IPUNqMWuDgUIQulhMBi6
2GNiUY2Nd2obKIIRQbtHQAUvHuDtpUoeCNNSoALQQUCHoDvQn0ATsKRofqYZYSReHvK7BvkcyBKv
wLD08WGRyMMVv9v3EqFw+AU86KCMqgI7onJoN/9ytQsqhk/QLcmXAvsuoeKIQbgg9YKzHZI7qJ30
ZvDmt5oz4ScnjRd0or88cLIECzxZsr3pB+joLFMbelIrFrGQ8iW20rdN8ooddMVvZ7v6wKI9mwgO
jO3RKs7x/cn3Vfxoi20jy1COb+A/FAtIXlhJqGiDPflETRP25/4evuq3mEcL1QP4h1bh5XfjEdGA
5WUOoKY5RwOVnvtnMDaFBDh2bZYzKD3Q/GYk3jtaPQTfvsLr3OLBUw3BQxUAB/EQJW84QQJZWCxC
4KE8CX2UgnO+1dpljleO+cQ64BhzIqK7MfletPz+gpUmpUMw14zEAvmGmi22Td7maDDdn4T8z3kE
r9CdbZl0MTRbTZzwP3nncqO5v9gaDP5XYj9YEQgQqHR4Wk+SBPEV/kHINs1fGfU/XvAn59zeeqTH
bYFWOaNBMODZM6IrReBShsOekoEsyEJxaSAeCPDC44oX+hxLOZCGjCUI60MUg92b+QaCD2ucLyxl
Rk8nOYSp2P9mgPPm9Y7Yvt+2l9jWB+zHHcdjNWMZ58C2FLW761teE+tHANw3bBOBRuq5e0S0icWm
haprULvGXsOuQpmDu6U9g2Bv1DT/umEX2z6EB9GufSBnlKIxVppEZGVHy85Eo7zAnMrIM7RGC60C
W5lPCSWCAlMURJK32cV98b4/vIpPxOCgVgPhYvCpxT6/h03YmkghSqBLw+qtSHgwYEEHarLjqgBa
plhGeqO1yxkRRBqU7Gb80eJg2pOsscNrQM9h996nIoT5JH0TFav6B8CKQQMl+gEjjsSWzYMKmUCS
rgePGqRmiDZW7g4zhAyb6NQWT5oIxZtHBmksjxAeiVmNhwaGVq8ZiA/cZmwypw/sSBF1VMgDuJsY
QhYWiNz5yl/i6GdwsuVp0Qg+BoIKo6rslN/DGs3UfhkFaf4VKfspinNOtdbe0Ij/U6UxFvtX/EuA
bjxL9LtF2Le6av/ZJ7OzI4KfXc49UmyGXpdl+i1hv9GAiTQUOSB/VWI8SDUjRyciiU/8DnxHRZhj
1MOCZDBwxHb9/BDFIdcDRDETlbswuBhck57a384EeMhF5bIMb3Hx1X4Dy1QEDSdPVl9nT43P1AHK
EQyIEnO5CI2dgSWEK4IDPdmpfaN7+gu1EM3pPBby0T2A65u4x+rt2KEiMjl08KL15fmJYpSNh9mB
euNe4wMG0LcRJJ9t19laVmvJBoXjMJCv0rfHD8b/jYgEJF435OINefYs5tdL9KK8nosjl+LSiTmu
E4Oc3e+drn4c2Ohig5EguzlTmSFd6w9Mu/y9AHOrm8Z0R+iI00++BH/KVIsGhpPTX73JzIlb8P/h
mXxm9mtsKLG275xZrkyRiccD5/cdXbP5E5uGC0lFx49g9XZgNmSozw+ZnZdDKGUxyxTJ2ZQE11DC
VsRcEEOhmQhiB/rNnpy9hdFQu/JZa0hFXk/GKBPYTIpOJUKVUchEyd3goAy0D5k0cMhM5SeogTNK
uK3FxMpv4tSU7Q+KRvw14XRohelEzoWV0JFPahSbyVlELD4xWshGT2Tm7nguLLKsHpz1HK/CvNcV
GcplOmLdPJA9int+RfZeJqVvLnaDciaH1lQwQ401ucdGkEWkese6SwmUZ9Mh2wHWIng1DKJtpAFn
6TfJtY68e5l1a99KaoZEP/tQAO5pdF0rfhbJmZ4dMtOxovZR7uNreR3VpNhPjGjx5ylclSzYiUgg
+R2CTW5N3hVDezeouZWnV8Ty89S78VPOZyVPKQx1OQtnusIQHewGBerhweWKySp8cvfb6OHlvX1P
3teCvKcF5/gcmwtunyPElpHvK2aUFigLeS7Q1WxW4fdFv6dEFI7ccxEXDPXO2fm7yX5UruWd1obC
FwxDkiRifaMG986D+RdjsfJhxeV5XWZN6q458b0jM8QwP63NLdZIKWayD4PD4EZllMaEQ7ucGMFl
JNaB4lNY25MpOQ5WifzeZPKq0JrJp+J9aPKOitO0DFcJR6HQxCmsenD2fZCPD4BJ8U7k9LlvUVtC
JAMjM65CDZtE4yCDp1GG54BK7+4pIasjMNtHz55rbQoxI6ih/Woq/mmJ5T4xLcRnLCbJFe84LR4D
E4Q/1N7FXlEjrY1NEkKvPjwNxS6RsYhVoEXXcJ/guuZE9L9OJFz8faQ42OnL1j5gG8pFxM0ulxA1
jjLmp8pn15Ay7rKbv+0TMYBEb1/R+cFZXOC8bgQ8A5pC+9wXl0JL4yEXj/w1PKMAp6Le98kT1zwR
PKykbAgdQngNT0MsJa4v18UxjqNT3N1iU+mAAxk7aWwoSGAg7QaZzL2v0QrgZW5xgp137O8T5otT
aPjrxaP+bAuakHiC3C4nwV8vEQQZj4qX+xtziMYVj72gFHEeydFqWxxIRlumTa4jpp+gzzIkR/9l
WslEZr6GCa1GxZgzc36JSZgRqWPJKiYpkJhBGZoR9iTvcfycY+fX7rMtU8yRr+iBnI1xMFq5cWu2
92lA/horc8YSJzLCuXGRyikIPbzCDTIkGRg3/ZpzrS2rCojIFhaILIGKbQL/GX+ad7Nh3oWrsgcz
DWDe8s5tCdtjWkRFRLdWAuFi4V09+t0GNgFy+jH5AljoJ+dfOxIwNwl37+Mb8FMBdlQBabj4xYQE
8tJRAlr10IIUb+rgFDdxlzf5hAKRFzSiOQ3GuoTz05gW536diIbZxYItKboBRoi9KAFxIEq/CMlT
xsjBwU3YBD8MYOkJeBITizEB7mpMAjwvuN132KqXV4gfVR+TgzQ+44sgvIBvWJyXacjZsEHFG6Pi
udXCK+YZ5Mx4MfDxcF8P7r3kXjhzVIg1Kk5/usLLdfGZAKfKSDx+FnlP1NSg5cVdCyyJiin+SM5k
S/CJeaJGhDFCTw2wqrjKy7oGWOmejvEiCQ/sTNbzHetzhdEA6TzQUQwLPM3tBialIAg4VoCSooMK
/ErcIWxomIhARExJODIFzIrJQ2oX+1IMqh2gWMAwXR0SJUoxLeWc1JRiEGLLQ6VFUAioScgRXjcF
L+qd7bgL4Aq6oHoLDpfLgm5fxncuVBcU+76QEp9K/IFp5FFCUhSo7oeEFXISF1XXJAxxB7bKvy8k
V4APv+eAe1W4f2oxSSSD0OHldQceA7TTkKJrLnBBXzaBl4KUgFusD7ksHiuaHaYh7E8ZTJ7E/z1m
zSbfjtpG/h6ozezgXyDfl+7zkRKJ/+kUk7TGaCpmhqypjwdP+8rKgUI6vniSxvLgOZwxCTRXDOGy
L/ORv5I9SgxFkXilnyYt5v/0vn09ASLj20AySMDUPtUxjAb3AUvvFW1zWUqkv9HX02FXGOLdIGKQ
edzoms6i0FpTRY1JSgzLtzAJjjxJMulj0tEZ1ct4Cx5dOkfiZheDVWG94YUJLxBK2ktZYYTVnEan
ZA3mATl2/JSA2o17uXdvQ8JYXLxieGLwM2JWIjwD/qqNYcFzOBKw5qm/fJp3mncc2imBxa5ocHQJ
syoTcoqfbo8ANmtGsvcyKlhgyAqq+aGLf4SXxfIQrCshQQnuwg/JPbL6GU0RpgkODLL20yFhPe5B
/EYchyGVhpYE6bgLGfUJUgpJjxF3BzUjzHrBrpRPDr4etSIqZWRfx4QmaT8NHQ4mGz35cHBwPQCf
GGGH+PlCZaSpcEU4b9k/7AquKSOlCItdKXvqJUM4O4VMkrQYUJZFZiL+pKiK4HviGcn1b1wFhwyx
IbjFMJWYY0irJWAqUSFxipDy6t05S9HlE5LK6zZzLIEZvuQF92hYzxvEh6CQCxT4tOXJ6oEE4gib
cAdaAo19LKaoyKuaVfqdUglHHCac4rUC2tu4pNewMqSFZsqZYeQMq7nMnMwfrM9hzjOXsK24lcSk
bfXxLGNk0mISZwYpTcyt0rnP9gNJ1ySfhitpGLR0bvWo7SLeJ+sf3kYkoCRn2Tx2goN475BH/A5f
nThWcDeRJdel5RG+b4sX3wcG58kDTFlmjKeHRH05rbjnPU4WYV+VZ7jzEznlK4768gOJNYmYQ4Se
ODGhMVI0gBgIKml/lCI64C0dbRMqq0fbN/xMKCGJUesiAFAgNhtKtrGNJa9KkOb/CDuv5daxJYl+
ESPozSu8IQiQBO0Lg5TovTdfPyuhmbg9uif6tFo6MjTANrWrsrKyQADo+YyBTbQXuGpyNsIiH4wj
yHuT64aHwXs/QlAopnHP5CnLfGIh7DmYEEQJypiopSghLC16PrChaixZJhfTXrPaSHPitb2Bh+DI
ML47+4wAdI4kOn3EmNP3gAokyl1O2BzWLunevXOJmKm2VtWat1tb+r2+yzEmG5fiWVam2uNi0bCH
S9aagCjkLzSPzBvCwz7qvd0ybYPAgwE0SPFnJAFQYih6suqAFpyGUBS4Odw8ZxfTI8vVkIHBm+tm
zaZ3NZkqsF2/zvmQ61FigiXRDAnffIZlT8npnzkUue5lFx3aZmIHGSjm8hpDXIO/K5uqQcPKUG2F
oGXnwwS8wPwBUhg2RE9YD3ptIEVWLZQ3mgZTCMiaV1YFIRR68OTIDZQCSofInR19SHKgwsu0zFrP
WyUmQUCpzlrU2GgN/GRSaRSIdaBa+7sCQKfRywFqVjlwFO4K3qQqNdSphmSvT8KfCUbZhUS9EOct
JGdRGQVcFJ06dDx02Nn7N9T/tXOq8lQ4LbX/3n6PO95b1VBzp5Urq7l1RMRZsqffHpYEq6axyq6D
dxO3mYIm7BS16kiJC4K5uSVZkAxSqrnKIL8BLmvcOSQSZpVepqxNiLvZWJedXMS9swZ0Eta/sCuU
AYGiGzWYRHAS9ZRccMX9+klIF2BOlOg8KoRWaZZTn7QAf5XFvrKpnzgxGChegOaUuGVbX8ebnDeS
NXxHg80RSQSOwj2tlXLts0+TSpwgSmSYJCaYmkFCHBBEXeoxQTScg0L8hxO+KN0nM6eyhj9666K3
4DRwFrbtF67/T26Y3Yszkx+ieMl0F3AAxIPgFQh0YKITJmzZ9bgjGEE5auKkvFjYG179xGvRtdZ+
R2X+VYJW3Jwz0Q7NS/BySyDCZRxYxJDwvTXBdMllgQnDI53GT69sQ8okagLEgZDtgdvBfYsdg0sc
HAgPZG/oWsVUkMJgv+Mu4Y0rzQXLgOXzwJ1lq2DscRRYiGCFbKkLJz0FdPj3YK2KsQLxZ7ckOLQ9
b4LAcJ31mow3V0VLddKECvaU2BEKDleH9J8eL2T6iRP7QY3/zGZWgLXJsPQGKC5NYmH8wJbFDIOw
E7bnFUfxzkpAyU7i1lvUPhK/MPZcBSwiYg0FQSXvw9gJNf1414geNdz/jkWfjTSL7mmhP42DnMNq
YjldEpK0oFpnzi0cEldXr3sR1rgj+zUJiBxZbfSxwbRQmWlVWRWy6qw5xh2cj/tEGd6mXTErpdyt
ZoxdtOszV4mEDaZwYt/ZpmCpOKlZ5gFLqzyIVofSqeSyiW/o8c2GJL+RZSJE8lE6RikheaI1NuHK
1nGauVTg+RAuCAJGyk+X8T8EmYplgf1l11UCJVdkx/B+dN5z9hU56TeuPnLY2lOk81mWWWQg2nbj
xd/6Ak1LZPgVwzBoCyhEJCCwGXgBPIKfZOfku+n85QPLBlyMn1ewN2EhQr8QX+HnvJW1wbZwPaIj
P/DcUUOj3YaiBQZjSM04UyFqkuwcunh9rCtZU0rriV+W5sbDKk/zVm3xID6pMFgTGhxo80PoMo89
thPknDPbe5mufU2dNhtGgwU7MUpM9pv4htiPaYPpIFsI02HlUJcP/qFM784hJ4i9RIiMhAwtxpjY
Bkv1GKBuBl7xYgm8KAsixC6xy0/M2glH4YkhxehhOmXKS+R1SOIpjUjUTB5Up5GieAX3py5hMWD1
T6C8Y4Mrkwohm6WqRyikFgqh8P8noXTkWhStnkRMZ9ldwUfqoClL3FMl+pUcUkpfSBYQYJavQx1f
0a4jghVN3TjviElZxMov4t1g0uQbyaYrSpxgtSlPbhY5X0r2ylOEUKUWSEk15ULvDgX9jHDm7en0
AEJHcAMf+u0oaiDv3apaxUSxYc1tUJQN2ZfzVPGOZkEGeE3coVWw6gDHZ1SyJ0b8wezw/jH+mnVv
Qn7j7MtjLmQUmWP6Ce+/aVPj0yTQvuGgkCMNyT16N1BiBVk/8XC90/AbydIRR060dIH91xhJSs4f
rR/WFe+MoiAHCBgbp092RHD+1TA9UIFrZjFGCJ5lIdshy4KkV6lJVXE2guSuyUejGcna2IAfCEQ6
AomAC6EifWIOCRR4ZIZqpUrWiHIrTEgAxyORwQL669PEEoQPjQqwONTYZMAMQSpK/wgbYz4BYrbR
kqoynDSMAB3sgK0wlG4dd42UHmbqaW0g8oEdpBfujXZjCk6YSUh8JDoYQedCNloUvp/jhvQjz9SV
Q6TE2CqBVOc2dQSh/Jg8ASBLgJiCIoW50gchg/qE3r4ssCT3GDVYO2tWj0y5jogiew7jxM7RLmL3
jIR/aWwAM0GShbFWQu0XJYI0V8oCiEJZADlWkWEDaaKgOH35JYbuxCbB5jvnttLxogKQmO+B2mlw
BLFhzUUJOPaKTOGHxfLh5rDMBHk4SuRmlJ8tuUcWzIowY8k0F8kVEVhnDtwT44F1xKlACc3edcpk
QQt0Ia5hFAFtRM1I85gGKroCAuIY/8IEVWIK5egWuOw3AubaaKohEQx7A4JFkg5wFnCS03OtIRW4
xOeGcxHJHyaVrczEHtlEZWy7fBJtB505b4xanoEsMHElWXbCGUoJw3Wk6rIM/uAVMWecpA++U+9S
bcEb0QFoofkmR4H8FsAVpwR+iDLG8hoEP8LTAKJ/gS8XhXzjY2QnGwQEDCToGBxhzjXdYYHyHl6r
v+wwVU3d3wmsW7gf+sSE1aDsmCcheEXA/KVzY4G9pgqy+V7nfsbeFH6dxzyJUUTpIAv2A0ihxVXj
MSJxsHyb4v9+sqQAUD91poL8MYgYhwL1Q+0VhZ8Tf2mkcL2WaKVh0Bx+xNFndM8yY6QVtJRIWpjV
QFlV5aYJGFg7ryx+0mI8c35qVcjVFPT28/nClBQCTBO5/J9DQD7NFSiOinaqA/wK9ZkIiLE4UI9e
sX5+XGcdTLix1nJYJRQFwCLExZ1tPlpw/jqEk6wrHV0cfdYLQpgOQLnTOj439gODdbRWKhC8aZLD
IgiVzswncQd+PIvwlj0Z6i/Hh05JOZ7H7PwtErMSw3V1hitSenuIDim4zGeUjAPh0TJWvQ0fsUAy
ZeNX0Q9EJl7s1TsPNEI/pMxKogoZcSjEn2jgwv8vr4Lv6i1Bi+iAAOCVEkED+pmvwGJnT0yLq1cY
5ZxcEzbuNePTy5nJNcUX1RvCNvFUOqSflQY98X2DrNcps8ciEPAXvzCq0Zz0HOqnMooYPJLuWtJB
omKUG9H9ovttHUGc9LFjWzwYcGIoGNquut1i1rsAUnjmomkJlKJ5B8Z+F1zIEO80pBxozAZe0Q/H
gYOBi6FmF0LM38os66KN/VfVxj+yr79q0Iqf/WO/zlG1wSok4b9prlvK+qgUl0xF5p0rv78MdQBo
r97JUuhIENwsiwdsjpubWWZtE1AHnEediE/OZGEhbA2iS8qpoUX+nJ9IqhNtCh+pMEakshktlmRG
rF4zmRAduF3ORp9ORsSH4gNpEfx76vnPJf3/yTv/4lpU78fl5/W5Uz14NS4onXk0ApQeNu2d/0Kz
+DOV7R+D/Itl0Sgf19X7hbd6I5SgOkqSsqpkfZuqxEdtYTb7v4pmmNGzo9mZfxFsnIyOClxUtx/P
yNMZ6U9RI4OPbzRGaZKyF/Qe6GnjUJA+ak1flJu3ejez19tIc+Dn6wZSam9KCTig6o2F2lYxytOo
JZCs/31IG3+s2m00ytU6HRTz+fzvIpF8IVe5rfYQWKwhqfMKMqI0ZCNhqwSqKpus8GmGyAhGsH0N
BkEFvSprZcb7/NivGOFw+LCiYVa375wNJ2ItOpYzjik3fVmR48ycOIqhk4zjiFMD56NqzvjlOOZP
KbQ+xoRCKbSU8D1f4tmuqMfgt3i0qsFgSPUhCy1PRRx4ebaqKSqEPuWiSlOZqQ4heUdgMPyNovNS
GKPBbPsw1nkUChexSkvXhqP/ZvzLDypJSlPXTys3w0/9lEOAl1oaPmis2eGdO35nnjPnHe0TClEd
qpeWRmeOc47rwUUF8Ki4fn7KXntHpdHBQNSe/3foL23txpLa9vW8fkIy1DjN6KhdQ82ABQVqjkoj
QkqMJoJuhk8NSsLVdGBlcaL6e9Nw5nWro9LYnwppKmA7c4rk3blrGPMODhAXJ1Bp3rDnXJRvuAaE
ZRzjDse62+kkydnCh/4y5gTWruHwEJ5uEAFrGXKXGnyQihe/rFuG3/F5WYYcL1AFMSssQ7Zc6eGd
dpJOpwMLmsFwVbLN9tsxNXjtwM40DwA5YMnMrr1D9xIXwmVQTmh7oLlZjz+DvbucI0u6rNu0ht+D
i8wblLaiKhPnOpcw7xPTUMeKx4BWB2m399E8xYq0qUAiD0dkQ7s/+ukY6wrHOiE9+AhnV1xOdjO6
qSDUFm2X5vlllvGHaTjfej0QGjXuVaTxDHr55uw5zz8sBvvm/WhccGEThE+pl7gbBcZ+XJsuzRdG
hXOmfwputDGhM6ajr1trwleUrxCjNg/roNRD3ujSejYPnwzrn3gfE543kkxevXf4QmvhSGKh/USH
fmMgLIf0bJUJ/tCYFb1fdTq+gaDg7KA0Py9CQp7m2dnU1fk0/0FZf9c7AwavMlU/FA7Y/4CowHhv
JL5p7cEpTs/dWwecW1xLsmmoouHEHGy3/iSPiLuLlDD3U5nvDErle92eCbmw93LpM2ViZ4pGK2hd
KAepmEHQCwDFbe69h22fEqG1mq2RYZoe2R3rO+zT1YvABxonZWpe1Cf5g8SIxftuTEpDPLZ/aIWW
Z31bkNqhtfOX/reOpZAqCTO0rOjHWlhDC7qx125zNFPHiEYDpbi8f/dimrbdMoOuFbbDsG31LWs4
HEbjcTTDOHT8NI2daByPx9iRKCthR4DKHb/tSMo21YDaF5FYqFARe2WVkVDqUV/MebGSME59eulA
QyUFaQz1zc3pc626chHxxRQSB3/lS8ueadDzdCv9cAh/BQq+yPr97JXCnx/0KHJugZ7WRxecv5El
4+V43FuEbpUI9jGlKqfUBfB/9lsGk74e3/0+IzMx2+WOfCHqb8LvRftbyYTFop0PTyZwiArZA8tm
eOjaNVvRApL2XRu761Gi2GXK+WcfM45ud9FlPNcWxVoonQY5y2s3GOO2R9cUKklV6Jyz2ocI9Qfi
VH61kPbVPVzwpwUa1qqWr/GkxTdyBehm6Xr45WJpWZ7J3HxsvrIevrUgwjAcMtVeO/zuh/9+DBWq
f+KUNRr1QrFUrZdQZvpVbrI/V3bF42EFv4tuBZUv2hpRVEU6EdwYPmXZfKT16e5reTGKvSLiJtRo
IBdFNdILM3/qNljddbabewZLmLFL8XqINBHD6e3ny/YNyS7qvcAWetuI4uVbuO7ln0apRhMdAwNN
uh26cPbTC6kk4mW+bmipSOMQIzctJmQA7urd2phWasYjrI4+e2NNJ2zVoNRwtdNjs8LqYiqKNOks
BHlihmkO2ul3bVricr8rkFFBTaNK+0aXqCGxbMNYJuc9HWwNbMttTr6IuMZ9LnZJxXlO150tYs3I
xp+td5BDVxhDFUN2Q3kbqG+xXNSQPaSEDrmiBZJ6y0V+vFycvi40SVvK8mB/qi10z+hOs1G3JBrw
0r4q3MJg29p3Ws72kDmV+KCZny3VCQ2rg5pY+4pek1ec8Xu+e+KmsLBI7WZft1/Pb77bRP8+99nU
/nZo/zn1v0pLyvtdsVh8rMvuCQ7YmwTolYTUhrNHWS7BkgLgl9gM+ZnkPP/iVdb+4FA3CsVKsVKu
FegeXPzlVuY/xc/tvqNsAfoirssDrpLA9Up4pitvl4+4ABKg2jfF0jtjvoWhASuHgu57j+obiCSI
NHkl6CNSvGH88UrLNHFWTu9kvNyq84mOBA94eHnjQWJDSY6flEYdK0AognRP++Q+0MWJL2d1Vso1
z979LzfKNvrv0AHdDYq6q8gJlGuNXwXBh/utfj1+qOnKU7R+gc/3Nisw/V40o6i6+ZWEmbGizWN4
DRBuGEKwdPLtx9d+QQuHu5nz3lSg3mDi0t3o++yVRko6F0jSnj2Z0k8XQoeBAfr+pntk5ygWiRk5
6YrYP6uIJZkmVECAkpIrKne4GU38KbwncPxEYg3Cec7W/BKuUFVPSRCk82M0sSrIAyUTi/orYFL7
i4y5MaU6gmoJz93NON53FG/lna8q76GPk3cIryjriHtbwGH4whOCSRt96ekVGCF0kCe9I6p2VfAI
TJY88ClpE79sLV2IyGap0zAPgyWAexUgpNZSTq/g5v3BZnEL7s4AQm7wA+ShIWg1kZLKas0pLaO+
LFOCOVuDQnAk0atkPwVjKjqjwAx5mKIz7ZHYH33MUrADWwJAUzLODrrtNgeGysJPVl9n2tWmEoxy
9O9XorpzAVowPTiHzW/OnYfDIaZYk390MFWB6BWxPJwhJ3UEL5rARVzZmzUUw1NMnFe8aobvQHwR
6DEwWp/BY3hevCmEV1HpO9jA5ryDf3KAQkcOiLmdV6Iqjk3zHZSgu+roU95PER5vTENDPr9bo4o7
ievG1KOArd/PQ7FA+DhvGCR36dTHnWdlz0N7tAU9V/bt6I+UDyPbEDydWuRS0UaFK/gLSk9Z31md
VX+J7Er/vgfq+V/llftjKb8pXdkDFaTyRFzt96OIzBNaM0Qr4E20Aomomd0ZhQDpcNc+kny6gDnb
ptX+d8tX+kNA+4/9WM//OvRut/P59rpk16L5m0S1+GERJVJga45J7VlI6Du+b9jT6btpAjWy7A5Q
HzatUWB22385hMt/OIP/3+X8MsSVzbbweWpocNwaxvjkPN0IMQvWDiioP19ZJDmpMYubpiLCkuF1
uy2Ucmk26YVvuXtd/Enr38eoqDf9dTo0CpVqAbnGer5Uqv+yWe/N+ZrPXzYUlVmvL7qo0DcvPZHp
QSMZla81PazME8aqZmy8KiLD295zb9LTGEhuYtDqmL7o/35Bf9Jj+ecFNX4toHv13nhs17QfXHMy
0e8HkFpqlVZhQZ4BdxEo5vmX96z8ZRAyuOLrP2qV9X1tW1y/eE+5q404D/74IPVDM3Jz23nB8L2k
W8D9mlO2nTT9Et2rYDZQB1RdKzSw4IQeY1YATpk8Ao3b5GQMMH0YTTwqw5NPTouwv4zUH+oB/99I
/VpPtdWy2qjsuWrqFSZGNWgM0nzOeHkN1N539utvo/S3pdLQQf+PUarclufK8chSqdHJsZO/GiuY
dd2yvW9dD2RNkYU5eBMIZhPj3H2413gD0lE26Ts76d29v9z7H83Mf5ZtQ3//x7XcH6vd5vPk3oeI
cMYxQTlaJEG3+5c9W9Q9/df2qFbL9WoZVdFy9fc91wv7w27PPZeOxslfgzyBanTK/Uu8bp97l7gO
iFz3isNT67Oox4d5OQQyjlZ/sWR/NGT/uIpfd3sGQMoXc7hwzzMk4yNpqy8Q6E20+8tGyHyxf7vd
36Un1211fVlzu2eSdcaKXr4UKE6MJ+o6NFWh9oosLCRkuDV3Y85iyw9fkAHOyQGQA4miA1rhUXlI
tyi4aYCZ1r/PerVS++O8V5EcLZZqlWo9/+sCD+977X24n8uuokjCQk7zimH1+/1QobKCxHJ0DfpE
h0+dnYpDrYifhsSjFl+iPuUoPzErp76AtgqHKw+7EBoTgfFfLnudCLyOXwt+qxjE2Zm6W0Q5QRQ5
YyVHnLGjQNmxxiBz9G5RHXqEXZdURDQeOpEeXIIqT3CNFD+VDwc6XhWp01i2YLcC/q1b5z4pHZiX
6N5wNVdqRgQJ3mg8o+qQA1CKRdtdVcq0KS/BOVCcjbw2BRSUY3Pp+0yPlkFoQwscQyzGl1E10Nkm
KF7zeypVHISESF1StgJm1iREp5N50S3E+C1U2EhnsejeaJHjI+uNQ7MrI0ZwGu6ajS4ubDQheoIC
W4nr0canTEaFL/QV5BVoQeTLm5mMFeAvpztqieQybfu8MvIvKAPQ5gFkc0Wpjh4u/+a8oBZmTMS1
8nGNKQuhdUXR3fbV5IqgEIR71wRuQII5Pfn0psrR0YluPsZxyi8Xq2Tf2qXbFp2EaX8pWL5ovprA
YB7n6dZ7+eS+QIX3AT4vhG+463DWhcxLX6fUFAedWgMy2lU7V9/RrzF590hEbs0nnLArnUhW1oHs
fXSEbUaKyr4N/DW1nGiJk1+1x0YyBy7sdEAMwfJ8EEXU9fiWHw3fBzQ09je/egknNOp5RVDoyBSJ
QVB1LkKcSWsYJpg/UcreCrrT4trokdmWboggmwMCIcvuShQ78KNRsjYvYR2X3MSpLo9+6gBdV8qN
q7F0M8j3lNhnG3eBMGfFNKtDsYIyJZZoAxFWykt5YHDQxmqyNy8DAgOSkMYXjVrooGulZaQzBZkD
oj/QtUPZhDuhvMBe81fASW9p7LpohYL6GpLD2YDRwrGAR5zr0dyRSnlltCnTNZNmM3gbADpHXFZI
ZEI4FmarNTrAo6iSd71ato3slqStxPmmca6xchF1ilD2fg5oLoEgCuHb6EtKUkFX9dN0tsj5XVqP
LODXWrsx/BWDUxa/kcAPYsgXAG/rQm41D3zn1hMy7D3oR9HrZoBJ2OsXMPckmbDC4BLl8CKolrWT
mw1pz/sWQfeHLJufEa4vifO7iLacoh6B0NrtKDWv590oEfhq2sigdnMJ7OTZm7M8ENdToecUFUrR
40VXFYmO6DmEUGtOWm/Da40gVBGKAYzWrXnSFHdlfhhIy2tG46YaRuLFXzo4OG2i3VClJPTaTJFO
GrJko+MY9PyKLDVKYWuQ37seKPKADqKGkRpEwIMlQRVtY4n7FItt/efXwx4VzKkXguY9LALJO1IE
yg5WiYSX3Xz4pl+IwK6eWAYIRyNM05223o6xbyaJZvTg5Udl/zAoIlXpKKfcnCIJSWoyaST4X6v2
brwZi3iuTN3KaD39t38xzsAJzI0qVIkX0ZNau180BYUFSGj2sadHh0Ufr9pa3r1K/0o0tusTBozq
PIDgkd40UMjQYrBcY6RcrZKnEJqMOtm/okTDCNphJ0LFCvb0SKD2AY6qpFnlginPC+iatyTaLIlN
kRTJ7fKH0Z5x/0DjariNQKuLQlQEcCkbYokn0AWUsz0FG/S2+y79GdhoORsMHKIC2gYkU8p2I6yF
lLyECEqanzALVS+hZFQUmEqLaM/qKhaMwdE/NpFDFiFvyqDRTwbNw2DaIhXF7hqIlDDinRgJeFwX
Ek9aTdILWjtd7ESoJQ5RhzsnS9gaUGPaFL0P7ZNKIJLpqMLSe1s2nHvxLcWoKUF2mMQ3mxe/D0fJ
4ON+DVyU2r46IrKRodjBbhwoON/6A1pEocU2qLjyUV/ce0kgMaxPscI93Fjb6Dy8lIyO47tN3p74
kTBaAPbesqxZFIHcUlIOHKFjN/xGEN/Wchdfn2y2cYGXj9YRuthPy+ztbOYCZeiXPbLtjtFDDMab
tmyX8WqS2ckyOna6srhK5oSrfXmdTt1KgA0EHIgDnTRfC1GbII5CnW0xNBYDQsIhGmjdzF1X+rAD
e4SWdCkYlCUfk7DwqsYgmSPwtGQC41jUnrVBeT4xFgkayd2R4AHd8EnSuAxLkwzV3E3I2XBVwOJs
UT4FnHB1dM0h+UOKiM35IJsla6LK+wFZGsrBeFinI3YIqQllgEn/VlhclHNFH6ypPvg3gulpYmgh
UwRcFjUrK+Xi9AgkBh7QUub8kS6TlJNt23yLJSM3xISarq9q4yYwPlYFojZYQBuQmuBdJ0VX+l4m
cDOcXc6XoEiSmZzn20HgSnk+JfZoGmn48UyOCpadVJjLfS/tOSfBlqkYPchw8S+tJYzBi5EeJHCk
JepdCLqYS2Wkta30O8lfJWjzHgwmDIT2ZpC6k/liuFC5P0Zk2GKoUFTs0doQjjvoXohepCR9fWcs
4cayPaP0zMh2VXsPqreHbrP3GmQwK14sBwoC+uKIlLG+j2cpu5U8GZRWXqFkXaW5G60iiktyfqaj
1e1ioID0u6j70DeIKibwDTsAa5c6YPvNI6FNcjJmvAsxyIjcvEAWuytmeM9sjYQ/9Lxv8jEuzh4c
sfDl15yiHafSVIRcI4VJ7siOX+RIOQ0pW5SKfIHH4jj8pNLoMKBhYKLjZ2d2NmszxrpDPrpDeZLR
Ifl5NfEZi3DKZndXPF+ytREV/wGPahotEgHkhoKgxTknCG7pc2h62Q2Qum5hKxn2BJBOEt5KuW7H
WqUHulOqNE/YqBLAIizdcXv0W3/ZZv2FqgzUAzkXdeC/dPw/PDb6znFSZUZJ7cazK+V1Z+pgC2SP
gRU3Fn/ppLM9Z3/s+s2P+dVszlKj83b4ZmIY/iwWMWLG66U/agXityrbLD+CXKjUh/WGs5RrMfyK
p7w9YDiy8k8ueCbWnXT3UR8mR2rbcIYAOT1RR+QsHYJexZTldNOrK1lBlIsdiMNdhtQldbISlNsm
3LIh8eMC2TbbNKXukXwpU3Udi58pM8Pc+amY1f48TVV4muNOCVxtJbl99+TdjAGbXCluXRBFjSJL
VUKJar9Y6Mw+XUz40KSLmAAIzR6HKw5PW4thdoAPSAMpg5T42Uy5dbHT3WyqkMCd701f6rJX4+Tg
S4lHB2OONL7DqSmR6EwOn73xajq+0WgXzA4TBPXKSt0vEtFsYjtds9RKllPl7BIBHZVayCYnubvR
fmcLJE/h6xkFj8HPtqFPBp6h1jNTYIs4Zey4vpRFXDBm/FGfEZ/xwUodLozvUid2SFvrw0l57bVB
bn/J9ym4Ic81qKVcQ1uXUSPfn+q1tTM1hwXe7WwOJTjPX3gm2Xzmnd0wUzOIqwYxowXM9OIzLubS
5elX2AopV+RwJboYjXSccqGslFnKb9KD/uTHpCv5h0sAsjNIv8+ZG9/vpFAKZOAcrDRX7PtcOMau
ao4dspyzmeP4jCb3BcOuYaRYVM4JLsvHqhpoAcpCQnfwOtiyOUZeSXkZHD7bqGRbL5lObQvVUpes
WZo87Fzb2ntpAlMW+zAXT1CcAqpTRIOXhaDBKt0UpVALw5Ov4k1wUICShDyDTP24kmcxF2Dr1bwS
8uGMjqgW6VZTGP7ofvpsmx32GhKBqJOqeKQKORZPFROq4Z5xS44AzRn8DJw3lAxZa7wQRGEZWenh
iy1Tml26qAiz4bfe2YjvPLkWqgD4CiuZ3sHOOaCYmILrBuRAKrizyCA//eHinGkcORObUxXFYo8w
JQVWsjYEhbyGVKD+t5iBK9RwUmDMap9p04vTLwsnUzW/hRw1H8xph1pc46tsDEw4p3CMnDWMY22D
1vSEPwQhpx5NotKXJN1wNEXdW+LONYKzM70EtCzDiQJCj4uUIdFr61sU9Ek4nYB6T9hSqvoS/mb5
uWz1Y15PNl6HzSQplzxcejOmAWbHHKvMMR77Rcu08XnsZouMecXk2JsGLds34hjl3ThO50nHtd8n
Y84+YMGxwLM13kllW1iWjImvncOXws9Pqa++L7IwKSs4jfXbmB9YWh1eBM8i13p4c1/OiG3bQcYY
wBtvcY617CC4APyarQBvSuQl6BgcwniPYMDmtICtUwnRwWjxqMCWv8iF21M+Wz0aHZL+h4ZgtwJb
btcij89PBqxrtniiwb2wSuZzymjAzWyDZwY42XjzQReygM0BNG0V4CJB7z778I6f/rQ1Fd1aXAn5
5IDBEB0/fUbqnPYAiKxVa1Ah2SAxUcrXqMfCy4Yie/NOZIk58GoY1FIoc3oLTx7ppP4NP5Z4DuFM
/MuLm2zdKpL/kM4TdEhxf0RwT7LyF5NsFq5SevGPxrs/pIrHGrP44C4xdZD7c/bFu4TkrahAakuQ
uMwLt1pXUkGkpmRb1phyNqOHYcS57/xs+XeEyLa9Gb2aCOclYkuLOqs9W2cVfzxZV5onoi/xcZYe
/fwuUKhfIC9FZA1ECy/a25DUeQLFxS80x1ck9RvIF/B27IkagHGV44LDkSDKTlj56ZM+darg18Zc
h8Wp9BLIhkOqHYuTm7elqAHz4kPTIU7iqB6svbdNYYEci5yxGW15Ug563ClF7KF5SqXeQDeivnSH
jp1t520jGt5ce2to2nI0qotzSwTwo4F2RpNGMdB7s6djcPjDmQPtkDSygPIGPXe8GRb5Jc3jfbEd
93ZtgLFB0g0j3eAFnxCnD99Sg6g5Z1hKUsSYfqwyici1d26Bi1UZmoaxB+9Smr1oj1fc1cuCFc7X
t11GTmKC5yMOcwGrh5XiEgTCzPJb7rBgnb7z/WgcjUtWXO+fmTgYS049WGG6Z/gjzV0i/4Sbvvj1
YIkyhaQ4kPj4oJT6sRC5aNLVvcwASfgjqiAEaU+C3ffFl5wHHdhn+GSlm44noA/v1Tx2PtbsrLc2
jkFctKXiOwlYDk3OIQpD1Nxh0i6a0Rgv2sdylqBi5+1Ip45IbII/OrJ4Oq+4gpresUFXHfJMFWd2
SAuoXSqKf/haSS+qOg5ofgBukQbCIZWLs+SD7Bd4o/A8oXvRtgOFG3xLOiEsOBM3OIqfEbYoetqb
hH1gDiOsCQQwGhhtrHd0NaAQ9if2qQc6azb8trBL0l1Qe/ZGdPVCvGbUURBbycXSZREEAWdSYRzG
oSeq8s1s2WXcHfcDrRpi/c7ACuE3b7Ajy+RBD6B9Mi0aRXy/nUco+qRk4Ezwr8KEffK2VuHdr5jH
RGW4VWefPJtlLEVugfInm5FOSt6rf02D7tIJRsTlrtuk4yOUOpV3+uNS5g2d/RMtloj4V3bb6+dJ
I4oVX0PEgRJ5S1K59Imn/W+70b3bQJI1bqYstyYPK4THUt7g1BDw2QPripB0RFqXhYZYOh7GvDlq
uh1mDg9j/GgyrJSadXysBJ5a5uBg69/9F+9zoBKgf3GUfKU51c7leshXdmE2sSt1QpIQUN+lvH0F
iBQ6PI7jFztfHYBFy+q3Rfjx2kO0e3jWsE0IkjfuCZWOZefq3/39dzGzpmAVrbtfC2RfpxDZLaCD
i9nqrexzDE5IVO2q7pJsHJ/UgjA84IVriq4D2slR5QN2IMaDHkkF18eGhpY3KHGE9RqA/vSHkgWa
tFcJTK6MfNV+Us19oPcPeJUwcrGy6CcFVWFIeO/RKiL4eaddcHMnA5n8W5vjSSTlXefUAfBp1Shy
peLCDPDZF/CtoreJe8m4RrcmxCIpAy1bAOhQr1ZRvVWzCFG73AU4UI/j60p1S87NBVKbaOk0v7kX
DrepllMJae3jCPDGunTqzj2tsleDqnNPqK5ovv3Wi/hWNH2i3KzytOi0INKhaQPwLsnkdatm0M/9
QMk8vTKnQzRAzXa3O4UrQlxbCXLt0XkNfvK5gDOoeoN6L3LAvRIY0tUfLZPMQyQTLIyP6YDTB5eA
haO9LjL3Fr6DqkHKHHUuFcjgfPUma5KSFYCHEW+k0KS7cT0i04C7zTugTwvVpINEQVDKymyadtdc
qItkGyy4iiR5gXPfMr9xfLRgbs7G/FYxlDhppOvNFsfagKsD9Ukob1q1RLjAyykbZvsbLBXWYN0E
xFy1iwOG8hRwYqvlXN1AkKHI2mB1OMHUTgQmXFgdkkzrLqQikCmRW5dee+PyShIWHTZirQqkOIzh
mxLxN9Cu8NsQtBNew9EeXpoRPrYTtb/zXvhySumTtHWFVIH1zUr3Jnaf4GzHxKC7RV5C3D0IFBEL
Dg7cArvC3LdAvYDAEMzuAhyppqJMKUfOPeF6uBW72Rwx/Oukxi9s08uFZ3tHDkFaUhStAxVg8ZQo
b3jPYEPtiAgVGbkHIB38uQhzss3Esw/AalsjTJvfhPeLH6baE6INlyiyaKhSWuoFVUc1cI+eKtJE
Da0wiwuPJBEdfxrDmKOdYwc5Jr7Kon9QTTp2Cpw4F//cOtMg/dh6UChWQoiJdt8ODAM5BjISZEFh
PCnoPCWQDzovX7WCqie7u7nB3X2PK2EjpIkNBO4jnjjtrB64BY8ugVOGNPBcCn/sXXJtcZqNPtYa
70JSrhyG+C0Pzu5HOp4pxK0QIRaItCrejJcjzrmPJWyk0DkPVc49IzvhnE645UcK0Wd3DuExjD5A
Gg77eB+k1x6lie1DlwSnee890WF1r2UD2p+9f0HYupMPOINVE81Ge9CqF/1MByBA3ks6RQpX9kFp
UBuoKIIXCSoDvKouUk1GaSCxpGvvGtVmqnpUuYQUja6AY2sKiRQokHyQvhJXp1hxkweXQCWItxLp
/GpeYqkEXbrXSCFGJTwGHOcKcPS+6R1jhkNRo4D70W0M1BmNKGd8bJ/b70gRy46E0N4+ovZ0AS/g
EnLUMPITjOj5Pri6syM3hhTK/EmUcozkLZ6jEtjWGm0lArZaHq8zk41ibF4HzaunV3x2pHibFYHA
l6yE17aKvB/dp0sT4zbtk5FQQvkquEe7G/Ui796diX73uJ9uxbvFqCKF9/E9YkiJOPVScifubnFe
ZpHMmBsWg0ZKMeUVJSu9V4M7O3P6n9u6X1wxcCicNV6AJ59YWPs2SlPMECEJSknhmeeWBioNR50K
P9uDHk7sx5tXKxYwd+8d3bhYoDhQkVeXddOu4fyqAPKTvvwZrlHyBPKiW8EIimdywLa0Hv6nbE6C
GxJpuCY3H2fNurfiUvOQ4qlQpVA02QRjwme5arFWJ47QjU0Qz5xCMNsHtUExGHJOWPWTi/D+yTU6
wIrHJvGUUAXR9gUOGU7hQuxwPov/z1zM0JECd6TLRbAcUyVgVGkRuzHWUa2lGvebJ7GnnF3MgZQt
qeWe1QTZ1OWFJ8DRyDoM39Y2uRLh7DqY3v6WGJKy42YeCWvkafBpLnhEeYuy6FaDs446fs7tKie3
BBauPkZ+ad79azoZPrsXbEXZORl3H1duJK0HaslKFPPwyjbVZuQz8tbGU16iTu3iHUUCGRudpKeO
HlXB+EisYeOtvOlPLTZXkbFLFqcpPBKipaQSFcCun06ybz6dTV9Bzoir1LF2b1YCkfsqFHWrIjKH
xM7VVx5FcePRORAG3iKlIxKcCy6Da+e7nvjvwPRq8+WRC1DgiPfAl6LRg79OvMfhDEM5ENgWnLvn
uBt4WZgovxAgFeRVzyEnaXCe7DjSeElSxhDsqP4zaX2ApSergZuSHUFt3upiVuj/hldJ7R2xatfE
L1hxTeSjCD9XBrxs/Bc0R7h0qVRIWUS99gg+qR47tI+UKspCq6YOAreHlxIVVeVOyiE4Axu2HyRA
986Z1+WauOyHuwuoROPx1ZAL4bHmKSgjDVId6L12/Omhl+AB15VRnz2iXVD0juRmH9GxewiOcXVW
H9yiPQWAwo+L3ivSK5NkohywPtN1XswzhxhujM5amK1tXZqq2xDRYKwevcmMd5EgUjYEDLM4q7dI
aPW2YDzGR8kkBXS59vSy3EKG728YGtisbTFboWx6etsHdo7nMmm9algOj06dpzxcjciLbtkPnk7y
q40aFg4m5z5/OeErSgnlFOht8EPjAoGHHC9enMJGnYByR6veo7PJJucUqFzyYtbDOnOhbJv0lxBf
DXq3zCHlbRi7U1tTQzZRJZNnBzYMV1b/H8LObEl5bdnOr3Li3CuMGhBy2L5QD0KA6Aq4IaAoJAGi
kejE0/tLlh1nu/by+nftvxYlQO2cObMZYyQZG/mbmtxfAvPVUGceEBu4x5TjoOfTaflrOJhO25et
ewKKy4ixOpFYgjwHzkDTkViDAdqniu5e+RyjsuRH9r3WPb7GHrr4oAzAPlcDBopCOyNXKJcrvqiR
o9CdqSgUSOJCvinUFCVgx5+jfHrxec5Cd5y+C3VX4PgMWvwlUYgRzQJxAPsUN9drkbW6sI91FnbX
b1ItFzIu3fa8530t7u5XAYeZ1KJIffRsb9gj5ofA8kXfI5j2dFUiydPjn90jQ3MCBtDvd5lvDCUe
gYwKiQGZclyW52A8HG8BXcQj584s/7q7pDIksUHeR8oAcmTSU6UNbXUtt6S7dhySRFOGD7stuVhA
SQwHZjT/wwn9PFM2d7kTEhaITw8pbjplkKMzwzuEoOzAmY75kIwb5rxslhds7XKHpyTeWuG0O+bV
1AmxBFOZDKWYD7cbgr6S6b73PsOKaSwz++LguX4MxJhRNG6IYJHLzGYc77h4ytHjMVuhXoyRDGan
Yz4/HlMphDscs1EcsTEBaubJ53bsD1KGTCmxDGJhYLqEYjQ43NhxtUjGdOjwdc6PI8uH2B0Htlsb
qB8NmzGd2WyYOrxypnKF3HhuFObs7E4xdbwD/VLuHp/k/pGU+zwreaOgsOlgpsRWiGXj6sVmwfX5
mEuXXbArnoXYAeyr02VuEppxqkRqXC7Xt3NCztDdudHJiajj8SqEABwmlGJDaDy8CBPHxXvmNW9T
yUr4x58u/dC3CewkwjRhn/Dr8992/xjAE7VcKYisPNlHlNCIYCtx11Z252Y/cHpHSLsLnnknLViU
ib5IQtd1iFLPm+2H0EJvGg4Ysk2OzEF3brKTgye40hyaPXOI7afoGArnWN5zE06Ha0rGbOIaOO2U
N+STcta85iwidgypKeRgCf/4P1ftjiO2pLy946LZFTthIydsymnJD4wYPg3sna+zp3DnjtkScj6h
bJKbpUCnUZD5E7f/01HG5dKPzufgO9QL6Wi6IpsAen5HTx5pZ0uGJKfqLee24+ungF/SCjfawaCC
MAD75wSHebzbSXe4XcYDPDHS+Mcj2wHSodwa7ghdeB9Dv2PbKeCL8IVItMI0Gie8o7hUJcOQzrmh
8Ij+2sJFsIvP6x0pAg5CJ9CAc0xPNtEbNU0Jh6T9Jllb+aIMGuYFuxJal8yQHcUxzgiiEqfy4Y/n
hCwi/BiyX/n58MAO/m43li2f8xjzhFBzYgcIePGfTBZy6WecLVfNINNSJ1zujTHHHzMWOQk+/eTI
texhx03kPDkwF/m5JeOdQh5WXsrt67LYyy0dc0V/3RciUc6Hb3Iqu8ZG7h7qgNL0FPkagxPcH6DC
sLDH+Ufc7wVbBuWpDw18UE4vlDgHrZVrsOaRyIcs6R1f3CcIHD/C5TjFpzhbPivn8pNyg0Iegsh9
MYl2XLTLFSSMN86c27ZLRKHsw7D/bCc2T7jTcp95elQbOe/P0+Fxs4V9SGaEey5XLg9Hroq9yaVl
Hhc0ThweDC//Cl3HbJGnQdTLN/nd5SGJIzAWDAQGooWtFHsBnlsyIGJ9DW4+BgbzJraJm8M3x1gF
zovUHVPjGTKGE4a9zKRVn0nDE2DwMXzcUBIuf1kFWtvINGDWbwFjODt+g6SKxTbIDZAZwmeZTVD0
A/YUMSdN/ruVKZvFLp+/8w1eOZF8ibktO2Yah1uZ3uy4PdomzB/pa8I722NAiz0gT+GWl/J5mdbc
avf/zHi+Ibaiko9zjG20FeEC+IdbDu5yvu6Wt5i/u4TkwLYKlQmiohFpCI4ZheyRHTHPoy2GLmEX
oN+jLey+JhCUCOjJf/7Hf/tf/+P79d/Tn/PwL2zrf5zuxfCcn27V//xPuuL+DcRXVxumZeoNzWr/
Zu3QcPZVnQ8tHWXFj0y6I0JMosaNnjXqJqKcLShN4YrUqLbeEU8XIYY2XA8YGpx2NpVWChe0H/dw
rO4OlA+6bYgmSpMASuIyUewBVhkXXjaXOsOz/+5oHltI+ksGu+hLYcFAzfv/thF8cNzjZz+SBdYp
XUr0SiBM1NyM7oTo0piuGaLHQgFaVIcldj54tzEVZtSBJN6U3yK6daEdLqk5+MTEpugii7KxRJPC
8hYlRKlZoiPTPcO1Qj4ECSSRK8xpX4G8FtG+fFOK3QI/Q15sCftY8CsnoWuj6SINXv4CtGRkANnB
RqIy0WVWv3IUXvig/IHUC5iqbFxAUBJ5RGB7aQwkcUr2l5qigjCRyOGY1FI1yphM+g7tXT5aa6I6
RqBOwxZe8Y4I15h88hSd0A+7uivaEr2htzQ60IvG6Jl1JNUjoZIeCI5C8II3T090nDLUS5E80pei
u/IAnibtjAA19+Q1racS1L1c6Ig92EugJV1tgNqiLx95B7IzkUt7fssuBVWmB2ifBjfYK7V/85oJ
GbnlxbNoDkJDsQdnxi85QdozcHBR10GpqitibiJiIj8iQVfPead37Yl2Lqo/MwkzRSML+Che9yf3
69/iMwwDtFj/6u+BqCJL7T5odujcC+ZSRFAxFb4sWsgA+/IjcqsiaSjUVLGN0nmQV86HropYsPRI
YRHk09kSqY7PpyzlY/D4ckcs7H0jO9kvadOAiqjVkcZ98JIY7U3EcgVorNtG8tfsELXCF1ryFU0h
QB3Tolm0U6W3YYuZQqs3+Exyaqyu6J48oyeGV06akxpKZzE5GcH4PTFyKI10UDGLzc5+iruCc2N1
jrHYoH1sLWQvnEf/GQFsnNIHj9+ivSoiJ8YIqi/QWGCo8hlvBexRoI+yZcW7cMC5Aq5qQqMZOuvk
tIyQXHg6QDGNqzpzRf9sYNT2v/N+LNW0mjQK1dtA11u/KDbn/PG615YONpqp0HxE2ilUssjMhvtV
eC5cpXSL0/h4IpYyUttohK9b2NKj1vthv2uNlEj3RI0LJRQk4zBMsPiQBgBz1Ope94GBmL/inRpO
hXZwNa4p0BuBsgpLprhJnN0rtL2tIoGVBlezU/JQWr133Xlm3uruNMkoEcC+Ig0hlzt48zCvJ6/V
3b5ZybvRWzU6Ge0kIT83jZ8WnYiOYaMdNZXpRRs28viQzRWEM9F4/SGVpD59i+YCjbFxCLXSf5Sh
cu0YjWDVCB6GewQEjLQcuOpnfHr5aeo36SpQuuoCDtuVXInu71+e/nJWaL5wrRfcgXv9U+du27JX
up2hNw21eh/d99+tA6zwfZBf4opC095vPjt3yz+jVnNfFI9dTTBdPDOaJQ+ftXvjMG//TgVSC/RV
cioI6LS50hiZj+5jeK6Gr3r2ZkC0/be2eb1/KnOYP+P7apYe+rf2gv9rLe9R+s1TdEnjcz61DP9o
RucqbtRRXvSM4zSzImPF9XilGue3jtLVzUh7BFY6uZX9vD1667KlEPmi6+FkV1WcNQLjFD/opka1
8RxouDl75/YKmmrUUCLF6NdFku8XWdYtVn8itJi/lrtmS7roNFsNraFr7YbR+MUlqc3q0njl2nva
aNrX3RWSNfXUw+g0ebn7hTFj1J0Wl63l6xA+f54Bfx9G6YgigFQnEXW9kWYvbOmLQWa8SYbANekK
UsxqRE3mNzdaPr3lpecCJwJIRx0jpiYjDUGbUYs8dY2VJa87ae8YA7WXcVRjVs+ulf2M1fD+srP5
82WrBGtrtYci1ITmfh1lQ5FP93O6JTwGGdmkRc1Clzl5YVeW0yRXSGE9TrsirJZH575iWyyC6IPk
NnhdxQMSfgvf/ebSRGZikObAR5Gp0Lt1BoQBCcZ+3snIBS+pChUdAOIY/m+vB2C3SxW011P7p1Ab
0kHZBFywUNdAko+E4K1vM9GOzrVnWLaCeTeD0xruUzqhUHqgJJfbt13eqUlbswCwOh8dhhzBOsrr
OjXTzCnfYX0nvD887FdJUahgZtrtwYFMwoMcyhzgR4k+0i2+GfZ5jJpjkP2grZvsqqiJs7d3nhtr
mNKPScyfgsgt0tHLk6MVdiJCvPfIGpJlSx6iogTw+jxoIGmC0O+ncagSMas6syqErRG9Fu23PdOf
9vnrsNGHVzLdJ+Sc8Mre4PRbwAo3zY45FDjlHeWo8x9a+emNvx2UZqulQ0RUG63GL9KfnjWPjaKq
3lNWDJggwrNtUvJV5/edRg8UZOXohKF8W0jhHm2pXltjIYmAYhAQlavMUwhIsP2djIzr2W5+P492
QVsgUBSIK59pXW4XFeMG9CW4BT4wL+h66q/IEM9OW2m+gSBr2aFk30MJEjxW9z66L6/LTMOXMv3l
qaPOi5nwAje34b1v2XBUSneO+E4HlNEDlKQe1U9qF5l7SPZjygrX5HmwJZ0P7isRDzAFgnLwlK8b
jv8LYkUV1NNV1qWyIZA+99ov0Jk65cwsrbYPlDd2V7oXSbsV6t9nsIFAST60DA7Y6LyDU3hQ7Etk
OW/TTqcHuA/nWI1usDzKcIX7cgGNs0d0PdaT0lOD63dl2bfaYfSbcf19Q/Hxsdv3G77ZLYYiWFcG
7S+BCSGNhsoV1mrXetiNwlmd7dMIhwQXxaDk7ZY2VGwlaZBAK0h2ofjiixN0mNS53eKzDJbJ1KGK
5tadRu+wLUcU9KnqXskLXheveB+1Igr8pMevk2unAEkdnMn6NXpNqkspgpV0ll/NTxU1XySnvftA
hNUusMjj11QLgfBfMKSUhDXStgreyQfeGz+mon9eRc+vUwxgiXwRiahqmw8kWauRpdx3M5Z7tFFX
I9Ez2zKVtlncHOqErTeirxHsJ4j2vEYdbf8nXt0v2trH6LY1w9QtTK5pNn8Z3X1Or3BFO72ngsIo
QoomGVBJNDRST0gEomfwPJPfuw5fU9ENVFjMHWgx7j/7Iq2/PQ9dbaksAZphWOKqfP8X0fWSX05m
lV7eU3VwAaqw75WZW94dCwFKFM9p1mKNqqqvav0KuvTZM5aHtY4cDX6tZR8qu435wgWhe+/6jMrS
5vxjvLpv2CLY66t9SaN6ZrJonsPsMn7pyzPabyiY09KOrG9Lte90paG437Jv+uT0HmiKfzg6bwSh
L86KfQLLBVOzbKte9XV6BSY1T5ahNFSftnKfKI8/PBRdjMq/kB3/eihNxC/MpoU4hfbroVQr63Et
Dko9NaHputFcawOPig8eqLLR1Q16KmhEz0q+vlea0+ujHbAtvv75eei/iMf/dgq/6Izp9dy8HrXs
Pd1TJG7aBhCOcqJQYx7XUI936nfraJcL6qvTe/pTcsuXj12ZO3uUMHH/W4m5tJLsbSMbgsPUbDkW
ulAN21o8/zSC1V9k4387018j55Hr2vl1yt/TunufFeGha5BngEqCQ4XQyWvxhxsjF/7vz8ZqWDwZ
XTVavw731s6t8rbn2VzAgBa2StajQce9eLDpoAxprxbC5EBD5sdwbYVKi907T/rUMbrkesg9bC9/
mDnG386c5n+dkKxg/zJz0sbh8jaeZj2FbioYJBBHSKBtBMvLupOi1amfu+3FQ11fACv1dSp1nrrz
LiOVsk3ri8QTKbQCXQ43O/tlKmS4DVUiyFjfdwrY6OP8Ie74/4yt/zrjXxp75vVxeFzbq3r6IcrO
i7W4cPp4HlN7hlOBlwV0+QlLzabQSKIbU2p3y1Ho/IG8rP/ts2xZRsM0Wkarafwa5HssztXQ97K4
Z5S10dmIbuhiEDYC43QPVKYRsV91RKvNay1+iMJH7Z6BKMSJyual357rTgMVH28HOuWfh5n2t6dm
tdoW8jRNvan/MgFZ22xmmqLX02diUWezD+sY/HmnU0Y/xkSs8qF3qe2vvkNSS0O49A/PyPzT8X/d
mkehqWn2atYEEXbKso/Gpd1EWwFAmYW+H3XznOL/RFhBe3cEaQewf6WEOYBFx7x4hur/vBDnGz2i
nwfNFbyDGt1v7nt0KTpH2PfqFyrYZIiLzvDh9O7Ut9qIXynuDnIlOc0xomnkCbOgih5gPh8dxBUK
8P2QUoMjvTIACtBjxfRL/59ve/vv3L32v9z2X7O7Mp+ttHVlMt3QTiFM4J4PXkISudr4d2DwNjrk
00Jg1v5tcFjSa0uFO/IAXR6KGJ53HIAEgIGQgcu80gIcsnQnZjBBZumMjC3LytBsufvCu2XO8Ip+
Bbz9TjPueRShyHonFENUX3kFB8QbiLuGBfH003kTOAxRGd3B9Pxi0XkwZcuz/4dB95F8/Dfb9i9X
/8uU6I3qutIto54il+5H82VnlCPI8zInq4bfbnk1/q97UILqm5MXiDS1vXGCnhSJ21Ql39qY1B/2
N80Oi3CmTKLV+p+fj/a3y9K/nOEv03E9KO22uecMT/Nm6c3iwUQSe5CEgtup+wFXUyQUsSga3mz/
dHv+bk5YGi1frYZqtdvqL8mF5/N61rVr1sD033rFy73hUwNaple3Gtfq0gCefWccZHReiM5TFQJm
fFUCM6nQg//WWUEr+04PXvp4+wesshI2vm6jg9Wp0VLZ8KD/+V7pf7cwWgYSKhpiHPgSv8ZyXpb5
6vJov6c3fFqUqMGST/YdJvNFs1uNDsSgiXGIzj+maWtDDaBcH43K9iSdNLvVKriRh4RLs2sVArfN
da/SvIwWJ9qfBDP+ztmx8Pi4o21LMlH/7/pV3VcHK32m3FUgscc9MKVDjNvTV6f5+J/viNFoGapc
9a8xrpFiYMHUVaSwfhvW28qsntXeek+VqERLoLWnQ+ize7D3Rxah5riwte5yRUwPBmkUxzPJYz4T
NAFfqgvarhUs/UM0AEutsNSSUqcQQn0vmb3HMyOBjZ883LcgbttrYNbgvOekI6Mki2loNI+4wANZ
V8Wbz8EDUg7SKHrtsiCqA7B85OapjNtz3C2Ift1sGM/blV11IxNw7xrNfRqUES3a+iA6ie/xJZjG
F6d9tPUU9acaLXRBPuoRFAT6OUJbBLq+sehMhVdPzyo7jko/gbdnITFWd8lyFbYRR/rCmlAnSQfh
9uzNAFd6WPc7uEF3fnGp/hCY0AciDseXJZU2ZANLOhOh9QUGeg7hwGEmNAAWzxXSW4TG8dKAOAkG
UttZ8FMqB3rRmS47xJj0OHDJcQiXdnR22gvcWQguIPpj057vQURxf+MUYD1TSe7veQ3cucdjyewZ
aOVCVqKnY7IdSH1viVMKjL7pG7lDbid2kaxMpBjWQNMrTMc7UZQuTIpIbNUiyrGvgQhNuNxpP1us
WvZGaGmi4IrfsUSNAqErN+a2dd7hJHN8HvI3xwQsfNQ56pMcSI1SXBs4GOIZBjR96jBoc8zY/6wO
ormAMFXA26ato4xLZipHE4zOJY6ocZXy7MgLdWfpzX6CL4AWdIESI3XthxS2qpuNBhiX2va2uxxw
AAiXcbKPKeGNnX71AFMBzDvKuCF5HwE3Wx1TSh9r7jTN3fVrSYs5MsZc9R18rlTTZ9sWqYUgBM/j
TF+AqXYWqeWLyIpdweHZhy+psME1vSUAGNJxoub0UNbiRhJR6K07gBxM1DEZwbRgErj722/XHhld
L55LW9iZQSLXnl96L0GZN+cvQGRdxc6cwQTkpC2ELgaDyeiovTvPqLQCkzmUk/7wHjWVK7jaB19h
pfBXo5zK8qU7pXWZu5PxaFGRu26SEApRz4oFdCK1yPD8dY7wJ5i0M5XnaEhLWYbgByfenqJV53Nx
lO6dnjV94X0/3YXTNaiYnoLt7DKP5o2ah4AKyGfC4S+PGmtoOGdoLQWFE1vZCKQRtZT95KP+bPFp
Cm0luHmFyunZjtrTx2LLlD+hmwhI4E6eEaWWOw/dCGaIoiKZKFgOvP2tFosACWwGBiqw6chy0TnY
HWPTnbWkRWEZ0jJZnN8SegmJudmtDCN1PCMDH2WUSg0ViNmT9HswfuwJvQ+D61hDKZR9J5c9+p4g
N7peOuxPybxRPWFz6c8y5FTOO7WDiXG6rxnoD0rK6Mjd6aGXCM7InTKPt8zjvT2jis6cAqPNuJoX
9ikjrxOpGD1U01Oyao1lQT5QyAbNDkAFsP6sHUL1ap8BHAHOOwFboAiKal3dJZM9KMh+4UWHYJGy
EXAmp4wpuAPw6t5m3vQ+Xps7AUcRdbwVDgyWzUHfTKBD3UvSBb0PnvoZhYK5Bhvd3QERSJI6GoMO
6wsq8GVzCqh4mK4+RGkQyWp3NgaU1EQcDS7YIxGGBndGspAMIGYD86R04/3kDbGdqoXucJHVjpxw
OjqTu1JzOq1AFdotlwcspx7lSWqPtMkQLq/wNbFN/NzteQPeJk1Ewa02plQ0a3ewJ+UM7pPgz8D6
ItRj9e72GYwSXfDmSGlIcuzKcMqRoM67CmzVDlY1bvPsSdANamClG/S7yOpV9mO4gYu3x2DaA7IZ
LQcyCNDQn/cXZOblk3yZvaz6mpNDMzemCorCnLu/LB/86bw7kxfqwSTzNuV2c00QRICqgzUezOek
JO3sFmrOdX2nDklq8rmOEU2C05t58WDQaQ/hJqthB25wMf+x+sIVgai9qQCE2yeAVrrXyoAkV0nO
UIZVmZhfOaSjzbNfCPmrjV73LIeECfHLspnhtDWouWek0/Es4Lpd4wZ6koWnFYFWD44gy8uQ7tn0
EAter/GtWeElz5qoBjqtZhde+e4+CLHVEfM7xohhDi9PMq/1icpi6eelPdtXCAkRmU4Y4/t4NSJk
OP4kDOm2x+dMR7+6e5mYdzmPI10MnGW1Fk2ZemkcwBRfFim9aLDx52QyecBftDdqFrXW1rEHf0wy
sue2e7sMjnQIg7VxWDP3D/QZpTcd4g9UDkMGYbeedENOKdmeUDwoGPnahw60HDx4iMUSKD12hEWK
tbHy5tej+8zpEk550iapDf8fG787kb2hTOiUe/d68bYASNhxFo13yZUJEujPQPFrDAStRGEEQlWY
FWAzsTiXo0Oq902utzk41zaPGabe4AilOA0AVsfL+rIl12ykMQOY/DCUC4N6GQYnMFagAK7vwcXY
nl7Ri8Yitb+/JuoN8Z3LpPEid4qZ7/KVhnOv/FJ72Q2yA1T9/HPlc1DFv738veG1WeTMMUsdj/qk
dA9Q+9B0sasdMluF16CJUYfEOFxdxm3Bmv0qwwb8DneuDOY3Bm4OPc3mHq0Sls45KeYVnZDI+wnO
AXmpzDHHTQwxS2+BAJ6I01/e/XZByi5oftcaf/NpfCVT1lqWZgoZc2VcpgEng6SpCFaRYe/Fsxep
e+6QyQJuvwE24q7M0tl8vi8w29SHa96CK7XGAPKwJMAdaFN+P9xGl8xx50wkZzjLI30Sofcty8UG
AgHTxHC46zu2XLuQzdGxHzUWnREKT7yn9pCUdVluMA/K5mpvxJ3wB4W3YWaLuIgOCAEweYthCRJd
fBprLDL7yyUfggkSNEBW+OfgJZUiiwS+tigchVg79/zBG9b8JGvbZYNMU6t3MWLl7DXwLERP6YBk
R5nZE/R68EhonO2fhuhng4kq4PlVJLNzeherKCueUCEWZlgeDhox8S6nSx644S3N+TJN7csjGMAo
makne3J0Aap/QRde3nqYlsOOfI2/kdQ6IpFCCygXVLVsxPbe4UVxShoQ/pj8YWcgbC1/ohOlwQqg
0oMODgoo5tdAz3DBhJvYJJtx6BmKd11nwxaKhodwVfrp1WHQ4X1xMwBqYPB2DbrZEI28HaP0b9KI
UIXgN7vO3nASyOJDOK1blGSoqtAhYnEf+W/FmeQYrFTAItDgMto0Nlkr3NVTaGGnNlB+C4dq+rMi
q0t9mZkAJ6H6wbC/I9LHB2YDVhxrSZyv7UGYFM9FdfHv9IhhDOBjF0PpiAXPRWOkHIeqEj8Mnul7
stTAutsD86t55rvcKagwtcdtTblNrskpCzcUP5LhVnjNLybR/iOV4LFUrNwS7RWtM9Tj+zcSqjRE
b7lZBsgEYdrbuTvCfQ5zBFkQ1YfMLaSDZ0faIhUHt/OAz2x0Vr3nsLm82YTsR7uZEFTR589usQwy
DLy+JBx2zy/Aeu2wXwwBlpLbtcPr4D6ge9XJNhPKjkbV/drDun4vAepqAuUtvuuH06cMYu6QSoKA
9jJdDeDJnudyibPaU3JQL0+qi6h63Nzs60EZSMapcFHvsPIzBKxw+vut3sMEttJj7T/1gVIDVt2t
RrgmDfv9Q24IGv2EAon97K2b0+cEh0PzvdPbaUJ+pNYzzDvKj0WoqEAnt7r97n0AcH9ZxgAFMa73
DShFWPkwDhAqZRJzB/TkddzpZe99RoSy9+6rbzvQ0ChqJuf5977qv14eAB90VTZBy/3qLRq+/U5y
54Q/X9l7mL7LLxST+n19Ksh63etbbWf96neLAcBBKuhjA5A54O7WN60gcBN05/76Mi4TrR3kCJkB
mFLowd22K2VNVwhfQzPcLSZQOHacA9K6IFlarqF75z1IogpEv2PgZTr5D1kYrG9/yN0SuDX/vtcw
MpCzrMfrG+Id9mndtlsDaovE0PY7eEICCa7ETq/gtnIOe7dxoobrArlADmvvKaOfbHCLflb+3act
EWT5Keg/lKh60GxfiXUMFAstte9SUEBUgb84bFXB7zu1WRt83friaR/t9EEuAQpKPmRYYQBs5Y3u
1a3/oqMC3a7atqajb3UDhwUh8J1SXnkN0ruDgJx02EDif4ntBXRvP751VVx4TK5pAxjrBKcGY5aD
tMdqUJ0G9R4OAQC2pv91azsnu7dY5AeexRWuiv2aEQDhL+6hufTl/vKDhgoG80hV1qm/vTNLgjTu
Kv3hMRq2+IpdTCdVkDmtWWtmiULi+eQZylBy0TdMCpaboMYUw5w5VDdHlwhnZP7yo/f4sGFNC2dt
iKWm4UV15mhdYlI726JNCb3zAULPULstUAxt50Aiyia5/AKnR/fbldes+8QCaDufTs7MJMipNluT
lguXuTgJRlf45aJg8cJVXC6LNdLAzW8WrPW5ZStVKBn+TFYtI1Atuzz6bZZGNcjqMaq0Ch/E/mlO
c37AaUn7VemXVkyQtacq4d5ptGS/5rfvpubMRC96dvaiLNilZ9KJKvxMw93qZ3+V4peTXYQBShHF
eyid26dAoOs2sRcph9K7i7c7P+JNPj24U5hBf2RCET/TQyx/dVNrltGdq72o0i4sJwQuTGgLXQJ/
sgBXibhFOCAbv7+kt0pFH7Qop+2pbb3difYja8k7ujz89Anz+eObXoOBMYWKkkGniwesD+iKNDxx
0/DVACS+/GfJQvEavBcJGIFik9AY20buep73MRuIHbScwTVQsa72UmWxn0vrBhzF0rXGD3+PKk5O
rDrAVhP/+csU15fmfYStYCslfK+DRBp69MmiwBPVgvkSxSK0W25jqIsjazTaD3D3RI+E8cKi/nNA
6Q9VHmJY5zKePMabZazLMBvUuIdFMlHO7jVGpYCOeOQ46AdCsIDYwulhz+MmYtDqvAauhCgBV0sK
OMSqkzlBHgBJRH6Loe/Q/AD4DkvLFT0hdXMDkYzGuZmQfKfnMG0OVEca0mj4ENcplLu9q0BMu7iS
eFkpgc3T6ExYg5HL0R8+EgNCIDV2xfrYcVtUPi/OTKdJt+m2llbY8iLrycBIVhKZS4qBGGwo/dFT
kM/U+Yh7YbaM73AHpwlWfHyCSjoYpyrbC81bvYnraUg23OZfNSKpuGPaIUQwYYDnNOkUJAsQcBVE
zoDx4UGFNdkk9NV8tASfyk19SQcdpS8iMhPB1qCUs/cNMhjcHpI4vmwbdYbvvt0RGubmEG3qnIUZ
DxM3tXaWGyRpbnZ7LdjWaoZf/MZCw5oko0LcrBP1HoM99HZRKkDN/o41dcERxhKJLAdmuMFDIp9B
RSTcVAQGKbEXJybVD84Nx3sYLKre4usJiuFofw2AGkneI0MVYa6tPK32mH9+awXfWAvuzgk1ElFN
u4bUd1kp6YrjkDq4OR5kMWg89t5+x9O1EnSJacdPQu0zGRtN2pycVRxi5eZAdpbcyxngRzsQAzIz
CUG3z3BHr2S4VF14OsNX8gWoAp02it1PGkRfnNuPtXe3l7SLdWTaDJ/E7w//dBo8HckPp1y1CpYN
PqoDxqZl8tietrnYXRy4V+sDCYcu0TXUCbKTZFMkpYLLLxT+2CehdwgmQEcGxWjw7G8uYzMitTeS
Jgn+pU3KD7XOH6WwR+IlS5IoxappO5O00tU2H0zXW++CaYmQ/daccq6ayLt2lpo3OaCZc0aV64qt
0BkrFnb15l2Rdako2R1CImiBBiOS+aN1eAAoCzbuxEgsVcNL+HAAyg6BTpURgn4THKjR9wpALGtt
G3SzO3wOg959jkh1y26r9nfaSwluey33Rdyg84RfwryFeZwvR5yGgRjlcGiw5g5x6DfL4xDFMrMP
agLlJkeYUQ06O7JwngGEzBqDM4Z7ZkzU0Y/ZpyMJvjsdHFnBDsBv0DgTX7hDBDGsh8Gh99VGOKbw
FvfcRhFx8aDiiGqXNvnJoIUe458VFtlpyrC7IcUBL/fZdPOsc8t6k2WTCNb8Zsw3K4IX4kKFMtZ0
gvYoRFQP+ys9hUGe5Qe3lnupQ7kmU+k+R77mHBmrJDHv9OzyJ9LuiaLGJKefOYDkhAW86fd6T7PT
HiMEh1PZXQwvpf11nOngk3PnOVSLjuXUEOF1CiNOu3cgsxl9V/OSkqD7rnqaIS++TuhJOKh75rgu
3TXZOTLOKEjShfAR4FctgJSuBm+nhB5AE89kxdHsesHQmTCnyL7Hk3swGf0Y26G6fNfO8dynnfFu
AXiufKyvoPGa88q1XoPcGhS9Fqsp6ul1B4cUehFAD3evzQrwCM0BExK/pgxvd+qJ7k3pCrq9adm6
htYx2su31rQOatqSSIIPveL1aUKGejBBQZBbYyx+Xl8i5kjPqgFBR+2xCmdN8g2s2opfzO5eRjdD
YjC3Fk1kFl5+AWwsnq4sLM/T7Jn55OHO5DNwJ+y5ypxAbTFFsUcS0wfkkETMpcXEJPEk4PqlJMjv
D3dDQFq2w+VpcRsPJA90HF6JwZB0Gnc28SCbLJf4VFMxTiAlH54+IpaiuH7bSEc0oe/ftmZBfxwi
eYTz/aIh8vJoyaAqg2r0pelVLYbCbXLvnwAik9gqiHZO283TaxBqISIowBDAOiCFieoRdBExk4GQ
0mHlp+FymffnmcYbTWNL7C2OkfhUOiksn0pJjGaC2ZnhlyDqkI4U8jWkQAlRsWwWPsOVsGg/XN46
mzuWYkLHt/QQvCNl5bReXX0V3TaUD+TupIis2kynBx4DdwgFOZI7LONyK89LFszRacMCb9rBz+ML
masqntQsK891NYqXAEjpfoG7RNwNl1wllloRmoMXRoZK1JgsFZk044aaMLULdLPI7vnmjbJK9O5V
LKyIFRX3zQlEWMcqO/qLdeZ8JRnRKv3m99EKGg59jAisD6FcEdD/XdlgjmmAl1Po12330ejrek9E
gG5yxiWIeQWS/JP24ROThqSGU4LGF1DgpaNYduM4vjdi3Ew0Z7AZx9e41LcFPnHpssQU5IXAHUf5
WqSVsJlCwHgTKBy4lDwhrsR+smdI/imScayye8KRaadKlIPTmBoXFuXhPVAhnRmfG1iK0JtBYE24
e7K1Q/AkXr5RBze8JSJQL9IvaqOvSort2Xbmja6WnIHDS5ZHOQ2ag9lhN7uZgSZqIk7X7lkoYk8B
UNAOpZwtrpOucJDIIdMUzh5XcIid7aqkNkECWjovztvB8kqg6iyjOSQd+EzknK8gezw4UIRLdBNV
h9vHouUdssGhEcxYhM7kOXgAZKDSA8tIu+kfP7pOyJu0HR1aAqmtVqglJyu++cbF4RhzKvvQSW64
pnSERTuJecKIyj8DIJUGftpCT20FZn58hZOcD4u0i0xPd88yCsOuy9q8rS333XT2Kf1x3k+7IpGp
D683ivWdN/DIOH+T5jv+oK0L8O/qQ6ImsvV0cINp5hqtsPT+N0lntqQqloXhJzICARluGQXn2fTG
0DRFQAWZ8enr26ciOqo7us7JVNjDWv+0nobtHhLdcUezr3r8jixiiBEd2j8vMXq8LRHl0saIgVPE
J7wXmTmjzZOD3/NNSew/Lp6txp3/CaJgSdyL6OdzfyR74/b6cJWBJSx51Uo4z5Ht9qkdFuH83Tmw
SsKXrezmOpIuS6gX4SSR69IH4EDjpY/HH3a/g3X+Gb420jV2UMD986VV+MI38DHSnHZINE2v+WnS
kbd6zEUTpTLrbslkVxza1r6c4G37wwNKC9UKZoxeEMRkz/U8pT8XkTbp8ue8IaeY0X2xfYlVe26P
/l6j8e5FAE+E9taKmMWKk7hZkahXXQhHfVxGBX9X4ABGbf8kF/pulJiXn2p+QfX+i77SFV8X35zG
iHhWyvwmrw27QjFA08N8XB1XWmqs7o/ZQxW+vK4PMZ9Az/8lqUMNm5x6SxrgoXtHdjspVGyNSuue
DxoazyeJziapmT3zvwi5ZtxPelJaR6Ai+fwx7sEvEldP6SwhoR6WMbDL2toNwsKKW2zkZ3Uqj9A4
8SNMf8gpE5or4oQ9/cRl3zHK+T01NF7nc4+3YuS5+gzVxZiignKAqfcT8Wv2B23zAUJ9W7/nqRgw
H6F9Z7M/EAsOGJ00/ohnK4ZOC2P5rhIRBChORXw59Twh3ILAec76wz37OrdsKNxuI96P1/yFhc7i
KMjBo2EG6cDVDZnzxHzJu8zBwVsxoiAXPN6gIQIH7vL5JIEDK349i64tJaHiDxShKxNEY4ZERJuv
4PugjUVSOEzblJJD9M6A2O/jXs1ctGewt4qQVmLtBI4a98FlmpA7e4gz2v5ROM8xRE9S0hWNCR9N
PWoo198kClZzYC0SHnacrE6i4hk01jWaQ9oVPgq89wbvyQswSBw1TYepb9NbxY5xeDf8yJXXr/ZI
ylV4N/4ouBjD827nvwwmYi9IYe/v5W+vIBSiVRP3F/Ff4elfu0c3dqKUBYwD+gU9HFrF2XswwNEp
qemdGjz4vL+OGD8FytydL/8K5noY1tmtGZzOpze1BqRUC/xZbK/dxrw+ncHZeS4IbjnV9BgPuzXt
2KTBrFeiR80VbgpiXmLT2W5bQc50pOA/uLxeIRRWQzQKd6DqRgkUVgqfhTircgzFWRP7+SK39MHf
JxAodgGmTat/+xTRMoF413LVLBfYHx5+XPFu8hcd/mtIeAAi4OcmeobaCuz3/TfYNGDTe6CM75La
aGTFdyqbszfwUAym13PvZFcdMl5CvYdk4JvANuu06vtq/5mOVsZCCb+EPlgM67nI03kZhJG9sRFs
Fn8iKCPCsitiLwzZFYDg0IZ2PGBcdwbh5Qf4cmhXF6Ce/ze+CZNESnyyL+mprAQNup1Ty/UW+CUL
Z/By3yR9kZcnQLaMbYDwA6eFSr60y8qG+V0a1u5HRKvMd4wKYQHhaeOE7OYXiYwtuq9kt9cIn+Je
OzL74fsC/Wvw+qsanXAAOcSEjHbSiVLi226e+viZb7WXr5uziLTBEdqFkqVWIY4b8knPS6265AMa
v24xUtaRMZdWqWAUXeaNtxOE9XcJCCdGeJDCHG+EBFMJbqZiRcReXs8urdeEzDKk49xp18j7HB7Z
FBJ2MhOUJumOhMzFewZiPEDIO8+YfTeTUSCkdbFH88f3g37Vai8dYUhjLCWnM2DQjbySzXgi+FJk
Bc/V/zzzRFnsjd1EiFsInFtteDIbMtk3QvbFNUd7TDziOH6I6ZfiBgDLTnKLbcKtyjyPFUkjc7ue
1sEF1+343+QTKJc7q4o/XiK8ETR/zc+RZ9+nvS9Duu4r0+nHfP4ZaYvTE5mToDPaSjx5OlHr2U72
lMyC5qbh1a3hkVp1BGfJr/6E1qIYgMCI+oQ+fS10Ctp7DmP2tI0XY0+o1Om32BLnoIcFCF5UyB8f
gKknwAo2itKXCC8LVC+jxp8DDYkGGxrrpW7l+xBRI932CcX5nk8zefzWRL1UKCewtFJY0l1tO7KY
qDOHVk06LONfydamdFacTOzfDKrxX/4tU1CIII+tqvUXH9tU2cOVRlvT4Z5tNmCKT1/V5vqBRCRC
1zeMsQS5oQDN7P/TqDo6jqsMrfTqaQVUK/840t+CNu7zDV8nkWCVOB21ancV0wFE4lRzu85U4KjS
KQgkiVYmVBhkkPsstiOGfDS2pDO9hIaaU+pJGWCMe62B+f44GtM22l0pzWqoIzEOW/M/I49nai4e
lP48st6ejYogRQ395FJ8RkyRfnLC83ao4Ypu8oIvMOCFgKfbaGZiPX5aH8TiH1VoqiLGbrQY0dY8
dSbiiuOk8FTJNXYoz3O7O2oqv03FqnEpLy9suLbB/p4Sfvp2j9TUnztKEm3c/bK9WYLQK6fzSvz/
+4+l3dEIkb1pyWSi8zdRComMSubxaCLMjvUqtF7t/BSj2oSmQran/hWL7UiAZ65SgfvDAbFECLrO
Tgb6X5yyY/j3GvQYEEKsDqShkjaRDHTgw3L8XtJ/exy9LRFqqnj2/JTvlRNaMO35xI+DhNRJ5q2U
2xpRBgSYi+FrIP/8DArvvc8w5uB0/s6e1Ei9m1xGHNcHMG39qsKVq/KUE61gQo9EGahjVmas+L6z
B/2pjPyMv9lz0jUYvQr8qRV25WOeBsq9OW/SlzdonViaJ0ooyc4rX5yth2m/sBivq+chbmxeRwI/
R2ruetjuZHbV+Ul6XxEk2AGLj13U2LfUh3BFYFb8BvAbjHkgi7G2tHxWY+TkVuT+RgNvbB9i7tby
5+cTcISiYrF7ITa6wFS4Pj05hjsSyFVGpxs/lJouS8t/2T6QDF2P+xfV/JBi7JO29w2tw3vypwWg
92TXNG68pQ4+g+gsl9qNNHehMe5vSe0NfTFlhCycDUNAiO6ZN3hQGeiXrTgSoAQxXQOj88rPI49t
vCAm1yW0DVvewz4yThX4H/6TbkDM0PlVwVucgEMlW5MzFx50mxxgA0145K7BU/GQsMtRrOfF5k/0
h9EpYLqC3WzAJknqIUv3WjS+WI4sLDGRwauuZ4y/AGD+Vm34xglB21mII3EGshCgFZAQlZHiKpZW
bLV/L3GKFdPhL5GitLQBId2LBcOPR5t/jAPvgW9Tmf5p1vqAX+SM8TWvIoxV4MoNNINx6v2Kt8Mq
+7m97Set3AGSd7k3x2zNd/BYthdwNMUYR+PP21E764qK9VG4A84OUKeUfHDTi5Mw99oOdsGuaBjt
fnbVZSYbTbY05mtUzLBI0zkJRr2VbSlNrXm5JBopt5TOef3Sfy4quzrt3m6C9CyAW2CgIIHP5wW8
0hHujEQHROJ/gzXggWYjSiDs9TMIijGr75HYPhV8TvEbR/BThYuazJrWDBH6p9FhZPq6Qd3gjdxf
lUBt8crgqBezrWe9J4fyWFlLmnrQQ5L41hUnhfOmALcZpjN7LAQPgcxmmQIn0v+twA221fak0T6n
dOvfGQNQdQR3UOiz0uoFHSGqa2pM65s5vFTDrSZq8AHh0d11chAgi/xvarlaLvLrNyf6P7GT3FVy
30xWD97yMmKCkTL/0AKieNzKSz8JlEX+uwdePrV+bLrdw2r1Q1FbJ+mSbzsQoOoayXwkrlROuOOx
4djUObs49zaKQvy3fazMRfxBdR5Ax/9Fs+TKz9fpYwU0ziFETAIZ/Sd+hFOHk+HPxPHScRUYiLnu
N9FvDzA1LHkPAS4V7uDJcHE+mbjhjZwTDgb0lxs0ebhIIFl6ZK1kk2o69KC4ScfNJ2uAlYbr7DN7
bLZb8vHBzvbibDxX7Dt5j2iWhXP19HIsxPCyHQRcKrvFNjmKwVjr83L9NmhZYCaWW1AJr5yVvIty
zi7ttqfX/I2OTqeskHsKViGrKn7gcgppTioyIL841BFwPBGLHJHQTdAmCAZNffKnR7XNls45lrOv
nc6T7XvqCOGMABh4cmyDdH6kysg9ZfJKLbiFhQLcCHWPyYn7oXDiOUVZRnrrZy9+ucCWcjQ+CgnP
1HS/aFv2KeERqDI7CLqndTxd9Ykyvsq7KyQBmdL3rqao0HxUUIxVK6xz5yoLDpyGamtpxtjN6UNv
5zNHZJMRx0J7hulCcsg0iwckqOE/+2zyzgrNj2VvyDAFz1ERTd0gvFTdMoN75K0a0edSQj9mNyGD
5HsB/s5072oImNfo/RgxAoD3AOOoAWFPpg/iEMp/8S1BLUFNBENBsdWZuxKbpN1T7/bvCQ+KEefq
ShckrdlM3hhbURN4UbfIuX8YyjfRUEDALqAiBmXAi8UnQYHbUtthH19hfgSMIHvoJhxtHkphXD8C
aGaOp2nVeyG2rEBEa5AfsqaYllhbs6N05yzmgUKPFWKpA6ESnYwfqEbU16/yox45x3MKZCvKjAr5
IjNxxQh7UhTIFeAjkP+y2p9nw1/qRoUeaQz02Dnv5Ve1tcEGIdGWLg1KCDnH3IjtErm0uAuu6Nqw
Ttc271/WPDRv22RoBQ/nD2eSiRpq8eTtoDGZmfi24Q/IaKZkgFRQqDCqqeHn5LSNeFGIrccjPlYG
Eet8XhOgkO8Gzpc8GVvpYHVEE352MXcy9ise6zU2m/cvdBRPPAVeKhwFnS6QaM8B59JlXUTZHPUW
apjXHgkPAsg7/vgGePBJnAQCKS9eI68ya0GqWwYloC2IrX1DvpFjSkjWtRPSp46EAjvdM8JO8vix
FO9yiI5KqMuBec7jeOj2QHqJvYeZ1ms+kDy7acQUwstE5MNChD3dVUH0u19PhswcSSa4A24rhGpA
eGUJqDDinn4gBOMtvCYJFBARH4W/ibOge/w921nBfqSFxRBOhBoL/p1arGAWyv3bom3oaifGVH56
WAAoX6prOjknie/GQSaBjYkLndthrbVUnsTWwN1Oc6cz4uq1xSdtd74oObJNuMsUZAGJaYcy2lxy
n+oKlGccGockZPY5P2plz+Ml2SjfUF6gRJ2+RnSF+by7XFLNzdgvqwaiGUUhiA3SpeM81ElFDmvZ
YRaBaV+I34Qy/LrJumMY+41PABSHq5SRuT/UYtVepIwPkKK8nF0jBsodYgedC/JehY0M6DTU3Ra4
v2IhnNkfBqonF/Qzc1/g68cPUgo90CO3gKLOmV34wXlG6ccUItJhkWSwdwDVxSbg/JcLT365319t
GLatI1Ocwy0+nFw4+R2BwdOpet3jgo97VIw7g1O1E1UCuhPSXYahwR6D9BtS/zrNOSzUdTPwPu57
4MHFTQxyl7+bYZCfxxKuIMLUv6ghE3eowg6W7EHwaa5WrCMUt6arvLwW8//ZJpThJfiBhQDoPWZU
DwPhUGd20mlret7s7J+u2wiN8YF8YA55kqZRsFKXbV+pWxCnTzuBX3rgFxSKHBOcmmcm11vZedop
nHTyIhlc++iY0nRUYxDfig2Ox4qKXYvCSt69VCcmr1O6D/avAQkcdtrMjGRZNPNhBO99DtKvFaH0
6SaxOe+rKVa3ZNsT1QPAROfVeDjjmc1oiq1Q/wGwVTm3wEi3QGBzYzPo3J6C9mqu62Q+khct1N57
DBsvK65JpoyyfI8IRXE+cmtVEiV55unZuC53suF29RxwvcjGDUPNsblxwzKDSGI+0Or5mNJG8BnY
368VlKk5Coc5ASnjOJt++CK67sVG6nyIbymAW5tVp22/2BQtKtNC9161rRJCOXnmU2j4ejt8+7kU
lE9PJZRtMJV0P2vDvh7zWUs0A5x6Tw6i2/rBRQyMuslm0NqU5bZ2g8+DQzEnS8oBgEVRUpSjeUZ6
gNvhk8yH9ojIIzRzNEzi7vYf+VgtdgPZ7SF4iSmOUIg6NRTRx81xEhG9xI8oDFF01WKq2LfYMNnp
0e7fQOYgLNYzc9rKqYViKTYtv/WmpWz9IDN601Rb39c4L+wLbWW61Mj7ia0DWMxvAbwBbO8/0Zwx
/DRaf/0kDgr+k4QJZzboSOX7o9WPiZrLx+At+z/nX6azIUXL3bbyDz8mtKuvxPDHEdIkX66BThPZ
B6mvHWBXEntWWQBx2bgWYQZ/S4IIIOgA+ihdyPAW03A6S3n8BHyRj0IHxhdoxiys1cMxYeP+5OVA
W9H2MNyTEpaJePQUqPM9cqf495n9JURbGA9PJ87af7qW4z8/KpydIECLM/Utf4CIcbgXhnqhckVh
SkESCIFmZtPyVfgRrbW+5iByaJmmMcYiIYH7YWy3Qpgt5NODQaDhXIwUPxy6lYiPzw+8WMBBfWgH
a9PmASizqT8//2bBFDFW6S1Nmz5rubSmn8A9kNcAK+u6vur463hn3EaIM9zuQAXvUyf4J9WuAsHk
P7ZQfMBMwmCF8F0OX6gVlCnzroiG8ITPB/RT0AW4WlwFdaJoqj0sOYK6lIGixQIKEG62LpMZvj5g
pK2aHLHJnmR7UW9HdFKpuw5++8Xo5Ao1Go3H3qVR5M4gkno6muk7nxFbTD8TLiTxGzkA/4ltpa99
wgNl6RTB8mnSwqu9EFfc9d/6Y5+aoFwrsbNFYSPQ1W08WRTKVD8CbIBWITGC4BPekJhWAa0Xz2/6
TBwlGD0m0YGfqP9QBz2shCFAojo626+rTB4vBhUyNyM7hM2fawo8h8yEm5goFqoXnIBG7nKrErKF
4mPfrh4Bt/7bpz380pCHmt2u0ezo1SR++vq13P3PD/OUBOogCDsAhw4eVuM3Olkz01RW6GtWp0sS
P3iaNEIEqznNB1FWUB2MgI2HXguY4bxvkFwQyxadEBod1st13IsJFPnku1Y3Pg8TT3tF0fcgeOU7
O3+CpHXO8B5OjzhZTqB+nVh3jYGvcevFC1Bn032Z65FacwFNH3e1cJdv6BIMdXY8COvIH8xMpqGa
6Au6hbZoj62jhOgKyIHGR7asLoTeQKkU5pw79VckT88v3de6IC48TpkJuJEC6I5Z6uccXQ56yf5t
L+XtcEU2NS/F+bmM7J3+EZMS+L39IprS/yX0Cpl1IEwHcOFpwWwMudo/uFoWJE65/A+1cH603ye4
SldO9dMn28q6/0BfOc2QdNAdw36AysokmpzRVz0dc0I5+f5B+RtdhaBFumurFHxaAIbgsCKYSPsG
j8IZoAvQsdECTJ7hBtwj1PBjy+SQco+GhBSXoVUBWRzOGDMGa+OmknNG1iyuYLvo1xl3Na/LRKP2
dhDNUJ+L9feG6JTv9FulxYKOxqm0qMR4oWs5Q2YOVqWPyS2xjLuYw4O6A1q0ZGLyXsIwNPCGPzcW
KaWRZN1SkK6zcys85FFUxZ+Q4L7WE9PuV8Mr5w9Lh7Vn6FPo9rWQpfrD04Enjb7Smac/F/d75+Qk
D8/MXM7GtRgQpF+38QkhCakIQoVyFmemUIzOeyLA5rylp/1rXkpaiRlH/hfAKUghYVn0yNg9Mavp
geXS6ZuxVHGCl9wakh3h07C/T65ximFPx5e96jLy/lj7UQrWUgmElSOEDMA4fIH1MRAFXepzehVu
GdFp9KvZcZgtwI1nGrjFm0FAXcMQBNp8pBNU/EXrDRqQ01eE7Qd7GKE9thl75DcljDzgEM5OsDWL
ZovwL7Kf7VwG1g5xPLYXah2RZhidyt2gmuTwsrtG8zUCJW1gFAW1ggfOiWNBRWQeFN9w2LpGFpAe
rPmoMVdCLUKKD3FR3HcrfQKWCoN+34A71pNzOw+rHWGbaxoBAk7PuXMG9D57eb89D22lDzsuWrfM
ApkM584OQTEi6zJ8ji+wjGhknmEnUX4EhYRaVpyXSHfDnb6PKE9s/W9nVBPseF06kQ7nx89GnGAQ
WfbnkPifIUF1sv4KRjHRmC2dW7p6PWcqsLCTHc6Srerbmgu7JH1nNxFA64yJAwHwF22lle461M9w
UOMG6AOOZm0EkcuXVMNCjNeW/YiMqmQsZm5jJNnPaLDnXo9i4WulCN2Z8xYQw6WISARhzhBA8W1F
/9Bvwjetwthc3iAlWEnOa+S/SdGNvHt9oM/S3kE/ef7d04H9/stAtPhOqyKz5cMmRfzWblt47Q38
IbHlOp5Lot/AumhkHyEEYTKjBRoww8PHgKeo1gb6+8m/FFnF2USe0xKhjgHNp4mVw1TjUjudWG6m
9UJZ0uBEwlAj97a452B6OP+sLN9UIlCBNZCClOgmyCsYhhJbzLWHJhDKOLrzYoZza01bOjh8Ucw4
9Ki5p3591XRVjlB8RqjhCPIYsEeeySL/HGKiFT7T8kxryGbNcbztq+3HmNYjJ2ekAF85synBTMzB
b9lN6mVMHWR6b4wg+WiXRZuX7L9rZlU6XYVMJBiR6JDgBNxlmS11dib7RPIaUZi0NyPIKPm0gAv7
9XXftZ+VU66obgOMQoH7yAItnWsXwBbaz75Zxs3dkOyu9Uexn9SLl7Gtl1R10RkxA/p4CxlYGW/P
tQfekS6/wNYcA7eM0Q9oxIUECT9JHypROAJrURdm6n/Kyn63uR3hjKvHHGAG8aIDP4Vf/9Js8xea
nYG+ASeb4jVqOCIJnTFhx7pwe/xyWMoQNg4pw+ymDfRkqfXTugOUdug46VHTfqpS2pL50bhc72oy
fpmbqvIHkgj0Np3XYlA5saDPyel72OWUMlNFBWATInlFCFGUx4diD0A76X9T+0Xpn8wQjbwbV05n
0tBVidgbrsuhpanTHtA4E0F8VFbSD30DSW1nyBjNfS3UYkPDXY8hlXu7xEiLxohNACtQzbXq6Z2x
ipIWmG0fqpunXnp9+8POSqBMkVNU3lc/JojIB3hZ/IRym+F2T5egY/QpvBAoPEQz2XMzUtfFaJ2+
RMbs05GTMONi48oDqP+qS1h0GVK2oUR3hmZYES1KbheaOSgZ6TMpDacklV9jAMf4PUTrJtDoYtEO
A20YDGSun/q9+eQPXzpvEADI1jCfJVVYnBdPQDbaClL3i0mK5YB7GurjHOiy2A7yCAf+s3EfpxcR
el8Tz4FjqF4DtshcLXSfX1tGy/fUrvmHcCjFa2XgC45jcJeI1P781DHJTN417Yo8ae3xUzGoLLez
W47SfLjsn9serpzQ1mKFZEklvJbq+HOSoZNU0o6f3ZYj9MOcE9pB8kJ75xsFOR6cXZRB/TpG78Qo
+2nO6KVkNJEjm5OilsKYb/JyvgBMG3pnyXR6zYEqy8K3VyIJKb0WxEMq7jKBLtq6/y56SileeVRe
G0q0z9j8wKg4abZvO/dF6YjCrPkZUNNlDHNbR3qIYoNsFHAXKHP0HECAK2W5l9vpaEuC3nt6TDke
iTCYfK63Md7/2VEe+lx13VT9Y8bOgCbd5UQaLXOEBdd+/ahCCmTFM5slGXEMEvpNOMDwj8iXIeLx
nzSBapZPBVUAZXnrVIBMHOaI4nVX4mY6PKaQdD1ZdoVnrBHtfJh/1IAxTY0JunB2KhINFlt9HbCZ
SnxfuTV6Y2GwPj/9WOnsx2q4i0BAmAKTUFiLxEA47mnTM/4q59mLKC/bWOt05fz9q7Tm88VOFii8
94U8fXIJkxMXZljVW1sTTvAHIvRDLfnmjWzRWGyI8yEjRm78nnV+PU2nGrVeie6mu/ST4a0+5Cd1
/Qi+RxR2RljjqQdf0Je9bw6FwJnivZq+z/ZwAhZNMx4MmGn8+0JqkNtq75gwHdwYW4xdCrquXYm+
zCom3AHk20HVbIbjAgp/xiLu/TY0woR2ecGcJppMhtp8/OpKesjL/qyM8HWv6LmP6TgONeKDddbl
XJHJ6fvi4SytaE8pVL5gb52RJa+e02xOUz2cSvcP1ujFedUELRXSXpq/Gvp9C0EW2I55bJYNE3Rm
LdXeHkAVC72LuFSZ4KFz1J8ntKr8DaJ1DheIC5lDANVmPQanzt+LB6421VHnPAgWYucbLmXri0w1
pqxK4VdxoY0/z/FoqhwGhpcPre+x+a0E0xX/gVXdcYpwXUC7cIMZ4gm199qX0NusHsr4yQMDWv1L
VDulsSIIhNnqkPeqlTCcVnYbGMTF0Mvuhg9igxU2svR5PE1P0i2e8UcGBykmC+ajIm5kqhxQ8KL0
KTBV1TkrhB2aC2kFieDFIvNzeBw6nelkUSjnpFED7jRzZeSr5CCe0bo4JhhD7Y2kMEIG+Eq9WHWG
iV0NbUrBElAkH3NWD77XIkvtJ7hNgrcolGObpI2XHD6NwMxnhAb0z3HC+BfUnIWXbwcvW8qnskuj
gBdEEAbRLNd3xqpYYpT8rBXa4gB4Eu3NvkFPQAE8uGbzcuBm+zMEXPDdkjOQCo6CmAIU0r07pF2k
qpgqE96dJ93lZGzizv1pKJgWzy0uKK6UVR6g2pn01+FfPzZU/zEdbKRLAhzzRi/KY19Tg3xzq2Lu
yyG+j6AwNEYYdTTKq/OqDEe39/EMUgmrO8U+hDDqUAwnGmkeu5Tw4nV0pQchJVW3CNHuoFR28SzC
GIFEItnWpHeR9DRi/p8eVkCyiaPVY2NbXaXR4ZxNWSXGnYSaz7r2kad/020hgmYC1oKJJWEo0jIz
oiN/InNKkf2OnU/noDcdKXs5p/wdLrUWEw/N1t5MvabyAcfN9046VceYaiWv7bjg1iULk8d5JqGI
jwqMiSI0nxRMwCRP/Ds2DGx6QuM0mpSJTzlVzqnhvozC/KA5ZAAZ7kER0UANq4wlROoyQ0KfNRPA
Hl9HS5xX6/I9dKbtIZEn7zhkGCjr9gcRj6vJdp2A0Huvv5x0jczuT0rlyhz3+JgeNMGu2tsfJE3Y
hdBlIDUgcnEGbKuj5JwnpcB7i22v+A3NDMHsdahxSkPpVEtCDRGz9177sCvIudF1EJCtPFimh4if
p9ja7PGnVZAmwgYjwHrOncHvs0Sr3K5Gy8obsUDQlrmc9y6rr4bYB8WS2NYuFSpOW67fM1N4cBpJ
JYFdY6Q9579SxV/oEyxfwX7aBZQf+Q/JLmZSTm1/kD6vzgz3Y5OBy2Ad+NqvJEjrNZb6l/LTcLrp
HpGo/KtKAvridb1sBCzD0uYX4GbVYiQTOuf7n3r/HkftRu+RMDUk/vIJiWqge/VTRFFm6Y6OX1GB
8rTxoAJ+I5kfjns6QwMRymBBYmolu3LkAbAao22EYZe2gmbpG9JEEBuDSotxfUMs545yq13Tqwb2
4Dr0RrDvIOvL5sZ6llUH0UCDgAdteD5/bh/yfNB6yP2VgTOkwaKZ/hlNMIwVSyRDPaoPSpkSjzJi
exy0Ozj0ugOMPoMFFb9UhdT93dsur0Vkv4pQumprc4EWp6ERJ1f6zAyKdoXbHQPk9H1ShHZsuOCq
HEDfH7N0zG7tUE0dUgN8aRiYXCAPVJwXc6EsqpYNSb1CbaeCOIX0FNplQLuDlHk2PEUzvr52F6sr
E1dCt80Xae8nWqjpbr74PrgO4j/Klg9ChDt9i/Azij36TLkjmoDZeTuzugNj03ajRnpeC97zeqjs
XjMSuKTzusMPBPRz19rNC5KIqVEOZj7JStOJ/pzJJZOdmY+nBPIg+I5IToP0Hc3e0FWmGjSHVxcS
N6Y9Jga7tdd2GSzJ28b2pVDfZhcO5zNjsuird4PX8mHMH8Spd34W+3n7Kw8PXJLvS1mHn2FqpzeF
uOSCMaFRgAdttDQYwQky/lm8tRuUcS453QSeHPZ0/kbSobNS2bJfhIeg2tgRuWuHLmDEoP2NWayS
4uYAL7XXRuGZx1tdCXxL9FNzfVCPnRDrmLv0VG3iNZXplyb71lOxJKCzCtMQZ/jIiwMoOihp4g3w
DqTIBxXa5IUEOsdNfcKx12IJUefxCh84UlV0Ealvnm0JEC33axEWl2P8SVWkgl7KDjKD+Kcz3b5y
I8atS8Ew8kQ5QzoO3PTAjcBfiaRorsO3m19qAZQMZ28p0Awf5kJeGpsR2Av4kzditQR5xgPJVkQd
ErgjkXhEe29c4tLp7k22LAiyf7rDwn5fC05xWsFsmjA2vdxgyxh0t/gRYhDgG73ea/k8flyz6Qj3
TgxZagCbryM6/+6w/qN48qVgqSL/qVW3C9GO3QCLyAb+M5ZrnjjAddtaf6gXfHVoLeXKPmgLZvSW
SIqsZI6zFyBw4yMI7ghAfA2YgYCPG4xdzMldeDPKFpG7AvwFzvN0QJFRKZHSx/mM0yqb8el5dH72
tqfu140ImamXFyVEtY1NK572hQuApDp57oNtofRYdMAOnAsdmCklB+sBrPw8/RX5i5VbvZznnu83
WE4r92/tBdssLPC+W6dZvK4e7uzEUqMZmpQ2mhTUF09kayjvHFN2MB8N8OkAFehj1GEUQAQSaH6R
OyB8wsD/1y+Wh/d9udTdJVbHNYUa4H+0SlOHX9GRGsDozVLICmczxsnqi+7XYUQ1O3IMWb2GcPrr
rOLrrNcFyoJB0KVH/CbAMAIc3poH/JaQK1xpkF/umv1nxe/dr+nKP0KLFXECcxssyRt4Tj6p97um
BPqL/T/IABcbvB3iJ/gDRrFIg7fc5n6Ieq/gjNse5n7OZYJpQZriBLHTY5OCUDjzMF2SkfwGn3DE
m2+ezvJg1NaSFYL1fIpJWPxQe7WKrxgFPhKQOfc9zhSmhoWD+1x9OIwipiIPUc+Z7Q7I4IWHwOrs
VEh/D8bTxqiWM0g+AP2EiwfRe7gnDHDBx976wcjFAAj6XLkD5ARHDP6jOysgKS2caaQB069utTAF
gDYYXCqCzYQs+pwvM9hW7jaKXU0TfnB25RcVIHvZGUnYqb6UqA9r+50017pFEADgy7ADIiGYfIJm
6GF3mzayr5wKALWQsf/LX9+C0h9MbthGJr0v+TLWJ/jYCkVDQWS6p/aktZx5uEyYnjL72fTT5zjF
m8wrX7PA32J1w8pM/RQ799GcLRkOohLTTPEsEow0wH4DKRGLpQ3Pni9Fru8/Jz75a50gL/lHOktt
tiS1hV5aJMsjT364vvu7XAf/hqurDFCwBgb/QNMGdhvjwSpZXwXMvRtYqT+a/5qVpzEgZg5paf3F
9sGfPr42cQEJl7UtgXK6xSU9wuP3vjYKeF/uTmJtpKjE6sJRVUwvfFGsINXCnJDYb/WcuRMKiMEv
+lbP9FDSjUQEf7lDxISHwuI6BSQ7VQMsawN9LLBAxnyy/VV0ELjmkSu8j0eMbMRvKrZwkQLAQX1/
+3np6p3H9G4wH4atOq87+i68U5j9nmDHHfJ1IoQaoTYVw0T0BQMxNN2DVtkIRPKUB0Ii83H17Sqq
548d9/BktK0gKq0bUGNUW6EkOZFCbjnOaAd5ppg1XGvcb9PiQ6tGNFHWgq88gnJEYtyCdlyyncKj
SEMzHC9vK9xbTot0klUfi4sXbwnukycXOIMPKDf+migoUuD6R2rdXx7DJq3sdmGDcB7NpC/aF/MH
3wpm615Ytscq05cYpZK6OtlsHQKLN0po/kvKmC32+TqMb8pAe1ttFo6YHFTxk8EqCB1j+hmzjj7j
bPIp55NVefiPpPPaUhSLwvATuZYICN6SsznesMpQYETFgD59f7t6ZnpmuqvKxOGcvf+0Mcm4hLAh
ic9OIzdjCCXTIHlVvzcUYy8JCTMoZ/wWSlwak4Wq/XkaTUYM8CXCQ+UjJeuNCK949peVRHgeDQ0a
aPRnM/UBoQbq3bbhSxAvevwigrCT6AWf2/eRkvdtt0ifmhQoCp425WA+ZRaAFnbWnzEEErqQE2k6
NLe8PURn35AiToP1oYo99LVDTIn5wQjJfldhqLfIxX/74iVu4vUjpCBCnoDL0n1Zm9rZ7MgnQA94
QTiXh41kD7BLrhSYteAlaSvIKixkkoeNNq2xzvVM6xi/xpp7ixoeYsDQ2sFjQCewrBDzw758kyYs
WKkhNWivg0KYP5gUBTGT8rs9ETxFTMdslc5q1RqbPhFMjFB+TQ571/Byv4bWw+UvDcIIVw+WzrTB
Ihr2RiVT1K8JtvTtk6MNf8vRvk7r8bCOzRHHcXzyyWPDheW2PEZBWaKnb+A8SF/j8qDZ8IpfQg0w
5euY08EIHoDS/Jz0oW++TllsUUSzleoLsngZqiGDo1XJ+gOlay0uE9PPh20mBVxDjUCbjKaJkUzA
3ho1733yJWKIfxLg5cPgwXzLxX5UBKfJHsXM5BQq3msPFFGM9oT1/ZYDRrRTNHd9ckHev6eQkd/c
uscMBrwITPIWv5sT49NPE+kbLG2GZPURPt0iu6JkQVTesOmjCQCLJgPz+ycSZ+oPZ0LYnxhkqfRX
s9kbxxegFptE4yGZAShXN9qQGFC7gZVyTVgDYD+7il9Mq2RAj6jXYJL54yefSU7aLXdzCMqCvopE
LpCY5RPa2Oi/ozbZmrjkKVknvaA9ugUGAbAAqURH7NdGoqUKxkZaUpMe5rrQkdJ8hkBhOsFlra2W
Ycen+D8xMIDncUkVI+BvWWYy+BYd1SdoB3S8FrOAuUcP2KCcsR38MufLJ4xB7lecl9xpszcACLNl
8BQD8cP6ub/XnVgle2GLua7A7LgQ2ywU9ib0YCwN+xnPkNXwA3AwiscFhvV6Mg2buwRveNzdyZAU
+CuQPQScnmRewLpPhFX8YxTlYHswOUymd1X+kYMSkJlAAWtCJxOUw1bIdtRyPsE9vfpIgngXP7cQ
9fmoGCwPwc+YKEMEaXdvUQ4aNAMo8jn6zCGA0jErMipoIuW5uGLn0Meaj3ytQeKo+dek/j3+YHfv
YxfJQTcx+6Pd/EhjzzoCCMJd1Y7aEQqnBY3UW7fYoAgm7mRtjJ3c0iSfY+6HMWI48USFPFpW8xq3
Y8vi8qsDathYrD/H3wvaeGwtaf2LKyF9ExtBloMPmWrSrAH7vTY6BRgt8PPuNS1yxJ/Ri9edviDC
ZOEQThm87S+xKS+vYRztqoUpnjBAtjUedrWfaT5xGyWjCNJvN0Dxd0ieaPJsvm2PDQgB9Q1QBy96
ux2dFjAiVc8hH66SWSjSHU56Mp/KtCvOp+DAPocI4kpMLDku0+v02AfviY2BoOJn3hHYHR4rhrLE
MpLFVJEqGsh/Me8ZLKO/q/VLne8wQ7B+cFoIg+K/gzq4xSZ5UwUTl5ZNlZjUsATEFBG4VQc4+oog
CXTLvvWGMJr69DSj86Cy1SNIXroBI7p13c7NLXcvk5vUyY/DjzEpESUw7oOwdUqR3cPeb7/T03Gg
VU5xi4pLumfMEXO4UL2ZYDnKOqfSYAEXRLK0Ig0mYXdihDGykNx+HGftNT+oPWG0X9RKxpAT6kqW
md9bajGIA2/ncXR5ve/HtAMk37YRmGJjY5dgrzrcJwy0Z9kjwwMkYiej+ifBye7FstviTU5PA5Lu
cp/s5MLWfuqZilSL3rQmsM1WyVy4zo5Vxv51jnmqQ0Jio1L4+dcGrLksa3QnnIMRmEkRGJnSnbTB
VOp+iXMTwsaMCCbrGolUbmz3MYzKe7engw1wJ33tN/9kNVlvjtaJ2eN4fcjDqiu9q/8NjCZRqOQw
X36ce4gXCDiyuttF18OodlaHj3r4Zcbb3TFr785RXnvXJlY6s2uFEGk/L8jWc5rNjWgaDmyDQAm7
dXOUBaQGp1uPfgD6aFYDDM1UbdZpnPsSXUDOqF1obdYgvh3kBheJ8QG+Le372e59gUpiwRE29aiD
G/Qa7FfkAqUcgpfSP5IYCiNasQyIrMAKBf+O22FLehFha+QKKL4R56ShAwZytlHs3dMT7GgERMe7
fwMNXtx3NyYa+cRgqw76Few55eay5WWAqX45Gn+psL4hWhcNsaoW1BismCbNBBu0Yyq2/RfeB58S
owMQRsjliPL2/vLgRkCqeEsFRpvvgJZeUXA3d2gvvfZzWl8y9e7qCrLI1nCPjfhDpXU/jcwOXIR9
jnm8p+FdnynLrNBDcD9ORvAckAAuKAL6Gv3Z9rsFIiMTblePMIngDwOJajH0cAKhcGU3frvHAMaI
lCqMRWgWGT3WiVtq2MwNakMOMG4GgLO1OSBtz9DDNwM3ojtvJQJPekYmeIkFNfvGOPFza4eN5qq3
oDW+bEk1nOu1e4zR5L3WZnL/2MALNDXHt9UgpAwByVED7cm71P17PmGB0eaoQOMh7C/dzaEzfZKj
RHXwJrTOrl8hM9p0RvpdPXNLh6Wf/HpxhcpHWF7ayIHMe79+cnHJICFSCPcCJQCmagIMFWAJpDVl
RgYEXBlZHeygQ75S3pz3D6V57Xf2mwKe6xIUD78kdpnWTLcfMR3VNzZGKgVj235RcD9DeIT2FisI
kAwCJGSKjAPZmZo0aTRrYE7K1efFVq/AeCfdaorsrvfTEB3ZdZbHacEOAtiHyPAIIeC9b1Ooi8vR
DpHUnRgEqEcXxX4+nUMVPs4pLPj54jyzppgevPw0OjYR9IaiYGVBXKSsugN93v25DeF4DAyFADrp
pRWDsvA7do5j45IjcdWCA6krV6el8OHjHX5+Ee3YIGuQOdZhozPiskpZFna+7YQ0YIS3OGhM0P9h
HyDW6xKqIg9sWffxiUapQ9UIueSuP5TVgw9Bn0Umow/vCzam3/Nvs4BrKkbnLCU+ElWYh/6/1V95
4A05Uq3acD9cUT49pqpOHrG5NEPofTfHeQRTQNcnk57wlc8b2x/sjmmOfIOBQIj1oJjGxojXKbAa
MkZcj1EzbiYdsReBd4G45dQWpm9s8HAmNxddfh9xODK6t4QVMBM2bmdx6qQhZp3QY3DCJ0IICKoj
biBoaRAJfvP062FDR7d36mwfrBVkb+geEU8jEUEO4WIEHeVIiyd8km33M2OeFhsY6P32OeqHz504
pJEmTiSq+p29+hfvJsaebF37R7Z9hAcu4f3xYXzkf3YsRwv0sjvA3dNDkOTvmTWKzdruhhf+eCmg
yXV+gPcj9jL0B5Z9tZIEPE3x5xyE0emnsxE9FDo3+9A/9FvXKJzsdyZWgqz2zpiRw0+/XmoT1E/t
bRctfGlfmScIi2JpWwMfAu+8RSeQPSJ0dq9IGb432phxoS4Kbwd1B8rYctZaVQmevK6l4i58RLsd
GUWjkU/PH/JUZoK5L73ODZS93AbV7htcPMJF2apxOfo9lY6GpXsBmEXSdX65XQf1Vu+HMRViwUNZ
B/zKa6Z5PPQV0xvtmMFxIPaGECWQSn931JwiRbM7QtzlFJChyYRPr7F2qmi4NlcSu+3ddd6B2eAj
9oHh7GoKmk4abs5qurUkt+Djqzor/eiPiCzUBqYzOk/DvXvDUoteLBz5h/UVvdl1PRpoE3/eRABJ
BCB0rSWjT9stT3A4Yg8HWYeodNIQN0lCgOAxedbRzfTPZAfgqmWWUsg9PWMvnlHT6xTi3gUEqTsm
v0iyE9m85vM8UPCPiaT+ELJYxXxicDCl3nO4Rtp3kvknIL3WezcxYjAY9Nwl1tGAG/ptuqJ/7dod
CCSHfYBWS6WqhmkTjatoTjXJWTuPJCmd8DFhH7ml03bl7R7rI+ykkzfRqJJYzytxpM5j/WL0Iutn
bzK09qg7WrGbqFhKWe5IgF5HLgRZTjf/WAbC+dLlgnYxmYVCYCL9ZIjZLVEifTi4OSdIT3lkQwu4
R8LdEZQTEa2tjQmi8HalgKOo9lAHEL7admqSZLGQpTuEnDxPOgpDFVSOlD+hqbgz15ChEJUBKu5X
jJKZxYpSS0IrNe6cA+m0x+mISKKbrUM8kCZmr2UPM0CBd+qI/Y86ACiuP8C5hxQG9yHv5zaEC5r1
Vx3C28RIfrswWG+VR5yZ6IJh9b4WJOEN3SsbM615IMLrUDLnJ8+2pIgh7yRSYryQsUyTUWt0xlIq
0DTq7J35jlq2AJu6PdKz98XejQxWNzbrt43/tJial2SH+JzTaU1Kko+Z7YBGyLupfucWn10io/G4
iH69MflXGHYHRMPsrsHVHfivYOcbdtIljiKKqK+Z6pK5Zl9bNO5xcJ9JlH3yxGdaOglYpc/Y3Tra
dCbNyHC1vd9ZkpwFzgNDcHAkHNhTnDXJ1fDlEg0W7tgkCIQqXAFnlXlhWWhfB6hgN218jxSAX4bT
mIPdqLsF06NDY4NqGEblchVHxxVpP3z+6K4Fx7P618F6MplYI+vmSIJXAmFJpdSmTTbcR2Ft+FwO
XHwuEz9e+ewoIcrZnLnBA32YLG88ijkAlHcMd+OeE2ugA4Azttk+H8ksRh3ZWu8BLShsfG7ky/oB
02Kzixn9jX97sTvkS9lJh+D0a6Y5vF2uGPAPQVKr1XN0YYa0aZLaW5fcIxDzjHrGAO9SDWNutsNw
P/V9Odgj0P+ug7uSf6X+3DDs7g2QO/cGe7/ilStg3TSkpCl9sj7Od4J6e/6ezYws+L8sj5SMaQ4O
Yo/tlNi6mx2W49F93aJs4VK8QIdZzh3FK4bPN0h5E4CUs0G/IGbA0uqMW+qMXodxvYjwY2oMriRq
orj3c3PYdjoL/AmIMu0fgnaGGc7vv7SbOf4xGAczI1D8CcUBhr0/eQhpy0yhwibpZ5bMQdoRTDOC
5497oCqZUIV3WlbocxFkxvM5vAkal8u/sES3ILHC5TLTf35Um2GI7dTk6tYWLQgFqBmZmIHOEHqt
HlVcgVbYNjZv0oR59xjie7hMUAQhbWfP6i2qLL0u1/VqTTfBJVJMjl7zR02QK9vohZDpW30iplGI
8RmhXTedqxmgkYNEvtp3pNA+5cme2ZHXkKdCxbhnDsS7BjxAKYZrUwdnYCvUjnOELDVBmG1qF6ZK
oT9HBGVBwcEyXTSwt6pKYKWqaQuhF0FcH4X88QQrAopoqmIkucOukyftJTuUeAXKvwpkx3lEm3hM
n5DZnCvlcaLjViqd155iZ9RzR/6TIadnv8sZb5+YnO6cfp8aQMB1yCJCRMkubn0P4RwbTe3oPmN6
5m3FMUwUywSm194SqZ4zp68lSdtipCBHUpJgTV6q9ndGbJ9KMlD0jfaJMSWbdfZcYhLep+dUZMQo
gCFe5jQc0OHEfck7PvSpcaBWmW6pWu2c/RsTHQ3ngfOY0kKBrLnET3pep71s2SdZlvCZvQk2Kuzt
Yt6xqxVzAApLR/Yo/72lE+JgHEhav18CFUvYN8qSI5cJcCR9dRwdr7Wzumw7uIPNHU85pSwMPVoN
qv3dCK6WrpSi6+9zHTMJTSKG2KWehtzANL5sRLEaI3WWwE7F6sW4iq9sl+HkyQmPPBpLpFsXHgSl
ifX3nXEkCa/UzKEO7j1nxFbGloZAB4aG/Z+4sy0iIYfyDBUNk3TgHcj5RJBpMeYdVUy50AP2xiN7
X295NN2/03eCSXBItCSVMwevRB2f4Goh6kaMqEa/OtqnwuAVQzEitbKH4KeNv9sVUenc8BdxUMtN
QG9ba16nPeR+EFOsEHSow+sRVMtniq8irqfUtj4JekBbk+/km+Cnx4IppuyzBsRTn+MvfQtm2QpU
zaXzpYdcse2w9PNMiyCGn64BLOTTeKbds7M+BhyPhMny62ZDWgFZsDHB/3DHmM5ftfHEjcgkZmRZ
j+ROBjyJ6E4Rd8CUOYYwD1t6gGUA8pAf1tj2MXRaoajUHSUg16R/xNdvg8yQHsun7ZEckv+ucTnf
+NwPkJoMaXvEsMxyHTC4UgMcWU4mmYNPPryOzo12mHdRVPOBmpIuPpmsSeC9w5GVzGutPIKzCXY7
YaPIBrtHf23gZshYbveOhBVzIKua/fwlqB2hnHsgv0W4FKC6v+QQaAIMvQLd9k/ESM0Y9PP7JS5Z
En1rF3vNovqBeWEWs/UeUXfY+MQmBRZRTgMuRrQPpMoiqAU0+8D0Z1nZ+L5XhP7+SPXVePJnU7Bt
ht8kt1mLLW/V5tFob1GUUYVRzTHUMrsnGLTZo5BWQfr5Okgd8hBELBntNPsT9QjjjAgFEWA5JOWc
Oss/SEJ/UHp7rA1nKaaIiIPJLyLOHF7htPQ4RmiUpWPIndL78rpLLw9RrEEk8INl/8Wp0ucW5og7
rvga8RBSdWFcsKgDDuMb/WUzL71qmi/ZFcFVx99ACWg6qMbj0/jQP/sS9kXt5cLF48G6pS9OPYU8
HGs/kjfHdMoR38IYAZZP1l3K61DkxOtBjYYjWpS35/e4T3LKTZQNN4qqzYBTqeb2c95e7t2cHWEw
o2KnMgp3+QiuceHLOXdat5cv+iLWyQB39K5LRIYWahQm34y5Zx7+NorMQXtMcUgJO+2N+CQcMC/D
riBwKMHdPTctuhv3JeqfMykpfFxHUlrP9Piy3ZwZG1VEwnYQc++Jj05aUG3JiI71fS69Abv20+AY
6Z+cvxYwIMmqa5/dN/fsmQx+qCQz7fjiYv966kJEP8gaHY4lPhy+zn+pKSWsWi6StU5VwJEf1iAA
+psSlDps5QTTKLoyDWvahYnaApQK4fW3kH3eCKLEmu5TdijE0jQ40tjsIJI053J1T/PCvweXOV3S
6LMtwk3u8aXaofB2DE6X2sNg52xeRMyfE8U3x4S8zRtY9rv79tobs38Gc/nhDPJe7mdxpywgYri7
KXE1EaSKtt4i4m0pYb94GY10Tnlld0m2J2Yxkf9XIopmDIwPF9HENyIT7jR7uGW2J7MO3w5TielV
uYn9nwyPF05K59ND3cCRx+OQHmLlT5QrriyIO7Yl++lUOZF7rI725ssjfviWZQ6P16bbMcGDGJCZ
MZlKzRR0fY++waaD6hbfEeh8Gznv7M2e2ba7ETd+r3+ENHol+xH/Hbb6nd97Us/k5uuN4WdOIXrt
yTVB7W0skKfa94k4COmkQMxRm6Xi2XvbJHpzUUtm26EexXJoMqknO6Gq4mhk1lRrDLfr5cN7sv9R
N1ANlDj9pyv93YtpVkVGtEOfcSIg+sQm1LP9CI7+p2GVvJIvRxi1LNulmy85vuyu3Qdkga58eaSD
JLSxzuwdgfjDsunQZ8YYwtnaQgBfp7/DGKSGHFIaIoJ3cQcGhLS8CcwkMA0qg6+1rJQJRelox2eR
9laFVPXcJsyYZOalDA55IK+VjGb4OATmLDwgMhv5nlRrfXZITCfwV0rYHl0Fz45bnnBUM/Tv2Sxm
jjR07nEseZkTPBQkmE5bA7KBwPh2B9Rz0+f8lOp49+bKy83dg09eid8dHXxjC68gnu8qYFoVbLk2
7I0l/6MLnseHjMJ2dg1Xkj59mPS4l/pvQpE4MQ1rRpbegVcc41BjexX2EopzeEMLA0X6d9sQS9aH
9Ubs0DgeZT/B6k+yCpRl6WsZKeVcVxWOrofUFnpYDbWM1jpWw667n5vMY7C3SOFHMjDn6JC/yeQZ
h0lTiKgsHmlGtsSAeCd6S/+QmNM6UmFFeDrO6APfW81Nl2h+B+AtfiAPXnTYL7ed7IMtya2haeGE
BiUiR5ghkD/4td+SIXIQbyES8OlYjEUnn1/2IdXDOuiMLgdegBLqThVvyxTuSN+2Em2kDmqoFTjY
2fDsVM6Zn+s5PAUhS4MD4AUsBa94u20GiBEoORhVdMQ4BPvK5kk3+xbS+8LMElshrePlMhZovCVz
jFtelAXdrFqXvjFRQwCbwJyeFs9IW93cOurS1yAn6TMEglxPNg4c7frmSA2Sc9dImQ/yBy9rRlTx
zFy4eK+twg6mkkR26RuxEWiuxLE/OCIRXHtY+tdvYmkf4weVOn0SRdBASZCZZ5JVdCFBSb59D+R6
HwvEdsvMX3SYHEH0CflyH5HyLzFPJCRJHv83qUatRe4fBlqEvR8BFz+akVsEx8vxqnu6R6tGAYTc
hKOMZ3MAOB3yo90qglDnJmRvID9JQSGPqJSImy+3KNs9MjzK0SgPJ7yfoR5TAMsjqDHgyH5I5cIH
OeF+ZnQtKf5iZ0Tp7GNoIjkHSGFNB+uXY/kaSj8OY+pQVw4/mzEcvUw81fegM9gJ1sXBJCHEDeUW
tdaN18TzEsgd/lXCsaNFGnAsgFEqDs21CAxW7EfEOINsYHfGtRmdwk70QTbRXclhck007gj+5sw6
wWm/XdBJ6aM1e72mQWTMFsVJJLfUhKaBKtykbpOBOuXYZPi0Ek9OgCSwVN6eL8puRTEIXUsbld6m
8oKpKikERlU6Ag7ZDMhkIl3eYd4BR9DLHtwDRsfQQe9MUBWNtCtOW0L3b4QvU5RwMoP+TDlxpS+g
xNxzMgODoNoPkOjKp4GUcH6ZH/2zbzr3dc/Nk2tQpHyCptN16hclCElJr2BPqYKA0OqG2pJezQwv
8/saZIMapnS+a0okyqTvnzqt8mlyeAP8qtPzkGDM6OQ9fQLwSP7pIq+4ekJEX9mEiD/ns4YCtdZf
7+WRNrAgu48bq8USAP7Yu7TwXDkwNbegD0EIt+4L0NRQypsRo4++juoROREQFBOCPoFBH7NHgtt+
hkCCo+IUAlRQUoKsP12GYD687bbn/P5CV2E73PdPsLBvVBeckhD7mDl7oVP6dXAH1GV/VpAJoPoK
rj3CatRxzeP9iS4WZXhQbZCIMqxIgSHZidmX7SG2kYfXC7bKgCCXrQqsRQdHRSLdMwWvIJN9BAwQ
zGHbZ2ovPYcjf37B3kvshv3muxpP8x+sKYTznkpFTEbMD63/3wZwnwCjxwDlLlrEAeXQLPcJgc+6
jLXqRqeJLLR1y7pMRFnhnEcvgqplq5f0o3aqJj0PCpol8qJcYwICMaU+nyrAULyfjsSXXXE1MWaD
k0t7cSPJecv2nBKfakj6HsWXTZYBJ+jHTh8JKg/ieQBe8S5tUSUwXoCJkRYYa8tluVANsuxolNYQ
I+iPeEu5z1nc89BAypvV+7VrsvNBsVjdSJ6D3Q91SMJ0MZ3TRIRWDLlEthVIgq0+luT1KniwUHKG
PyRgvS+P7BX24fYHfYzMCWk8ZLn2fYNEL/tuu67k90DCDUQ4wVy0qRFCAP5JL9iK8SO4n1EPKPpv
lTQe2mUuNDEedsGpLIcr9RFvJ+iuWJ6/r4WYF9DvMFNY0qQgcH7Ym1j8LXcCBsumqhLpo3haREXG
JiLvTbQP7O9/4g0OCC7zd6Ewri0inesUMvOkRv3B2CwSzBo2fj4mbybbibwW3rwN1M56MSiJZIAi
tRTD8ZqEcEzamwhrNvJFIfnAlE/wBHSPHNmI0OjHMZuE+AIYiHHgJkPLyCtiu97qCTK8gJRFd33m
4MAOG+lz0AGTql4aHrGB42CiZ9I9Wle4bzbF/68MRQe+Xwq4FK4cGYrkQtE7CUMQSIskdBJldSyP
+klvQB10rQDmDGZ3XoHsIQTZoMxnfclaY59ilVUMmhJuit8JUv4EKz6wjR2880q0rSxaeRgyDhhS
vmf5ALTKe5c3vJZkR7YEuibmibzmVG38D5wFm+4KAOWNGKpLLSu1oSTm8vMHD5RYBd8Wi72cgmRN
WmuEUkThNFxUFfhjHyts++TNfZk0w138p3WTfUpYAgEf5MK+UCxRFfuHCSIxizFv7FXs737orWYk
FPMV5HFdZp4afDNXV37+r79rwjpj75LPjgPmxHBJPscTto4FenzERn/3kdz/zx/VW2s2w65QI1Pi
Yq0JW9Z60q/Tybono8ne+OCZe0PpA1BNpFmvfwgXa9XJZ88Mtx+vlf2GiQU42GyTO/fBLWXaQ6zh
sYGwj9sQqRjgFiSHrJAy3M8a7xQ2JG/JLixn2YkGNh/Q28L2kGDCJ4iJvu3SRNl6Iscdf6DScYsU
Cec0G9jL+0Q5IwMWyrgLb6gzAzLkPTGgQcYyk5SCiAob3H4kTAtNQDsibr/9gXopAPFAIpLD5DCA
fPy7mw14nQ99XY8P/+0y749uYzaT3FH+3rANkX72SA66CM/AsUkrURLFKYCa7Mf4Pb045aJnkukP
8MJxzPyt5T7eo9CgXMu4W+Dp04qTn7uA02ltsKfbF4+/1hCzclS1XVHUdX7ljapBn5FEDZddegIq
Mq4kmipcLpBXBE91hUJ6jj7XwRFNPO/1Pbu/7FXjfEvncaVjzNN2J1I8quw94bLrt3vR3RWR910U
5+EKn9Lym2BLc83ZaXld1sM+U62dmOeU7DfYKDoQtju2fWbV9BacA5tyq7HWkafwLazx2WXAszlX
HoTjuENJ1lugjUFHSB2IG+mVQNX+0p51bPNX9Thj6KAWWwkVFFxZkvlam+uLY0cEf6Bk1J5vfpWT
j02Rnt3De3gNFdqLyMRwxgXHo/W3fM2o+6t4F+ibkcHDzHiQSmwu3E5f7j5cWB4wmoZUZcSanaG3
fySPpLXRF91oPxJivI1dkD9GAkGGoCwolarymJGmgWKthxpTRIRsW1iBGod6bKbQQEZr2jRqJhc+
CCIZUI1Yhz0Hk+J9XMozPMnsDny0t0xup9ynSWQdyfO15EBjZymG3pEhE0oCBsyGpzgY7AegUuXy
lZxlUeVDean1j4Gs/KfV7/oPRJKUGsTiXRnYKDpjPmUOZHhZEASLa97ilEVlR10ygdHGufnbwz5J
Jglvp+SkkP4UoBIbOqFV1mm7j414DXvHseulUlsCZa7Qg5wGXaaL/x9Ou6KIDNOU6djb2AZvWGaE
YJeWM0zVBWG5azLa2D+OVkxPTED5AkGwJCBbCyeIo4jhbkAMRZgsNc+0CtsFjLADx4HWD4KfD1MG
f1yUGjbM2IhCiy0GmgpLA4RrxHiC7BZG04BmjMmmQ6jvSEYjt+n9UPeKhuVW7fJUkAHGm92PiVow
ujTDYMou8Z0jAL+dI5XiG/jEjCvGoy61n7KML9S9Z68oPEiJ0yNotwNFd1EBlHhkK5+b8dkVOSgt
D1GqXJKmlbJ237Nzhuk261OjU6o+sF90ws3I4/yOKbsAc+ntr45KLiH9+k2GTDoiS8XEvHjO9MK/
Eg/NTQKknvdzv9U/jo5lenm4dMrG4shdXDqsQpRKwmhS57PoeVog+Io5BWqE0a+kr+fiLhH9+GsO
ynkXVhcf6/w6fqclHCQ5iEAZMP4o1WiRZObT6pVwHlFQtn1RwV+5VQT0+NhUFGOpBQ2O6p7Chq5v
wJzDnKfmkOEbZE9ElmJLoyGiT3lRgKjd4dO0WeEVObYoepnufZqgJqU/F7CQIqLqd4d8355aBk//
uCMVasd/oS16Wl8jlIdOCf7OV9QfxYwzqoeq9U2eoTlUsOwTaYcyDtHikDuXHS/CYUp8suKfTits
g+djWG5NOnM1KbcowPgRbhYYJCiLlwNgCQa7WnHjcpYYuEEW10nODM52cDxHHdw4dpuVv1RRNl7D
YxN8Mi42zAdquBF3yup84S6F/5Ik+6L+24/KSbPB5Xb7RTTaHX4xVALg6Bahl1+u/XnGB0CCMxbx
cQHexHsPzRWGSxEMM/OC4BvTp27v+AhMjTEG8IK49MfGGJ+SYnZ3aOeU6PXJ/qNZeYrfoEYx3GzI
rpQ402t4JsEUEflOqCCR9gi0K3mtlf3VKZ73EfjxMT1PUSbtd/yrA86AajugC2PH31H3vPCNw3ta
+RaXbRdfHv0ZmdDz+9ykQVWFX5G27TEni6xDhbJs4Lt3X/a3V3yfQ5AcpzrVxFSDYza3VfoIil0+
IFYZEogcHcq4PYQus27+akLm2onjez8cmQ5MeOldMblMC6rz2q+mj/lNLGu4pl+Ubc0alQBzX11M
VxRqDPb8ayEFJ6dbKD1FvibQq+c5aRwzcAFIh0poAIDuzGgSRP3DHQNOf2AsMAqaZk5XTtlCOEkM
Km5ten8sGAVm/9W2bsCuIflIwMXoD+6i1ceDGSBGzosgv8AFH+lq9c6UKhdhDKWhNmjmPHA9lXmY
j7iVNcxLjUAr0lYmxSAN7YtyWHr6Yvha4+LLYZ6bgCQNrhapjRJTpFcBeozbNB90Krruakig/FQV
VRAiOqSKX0bPokvEoL1DIHm0cxgeCK3Je4TQFItzNWyw0wCQ3CJEVjUxA1cPCkb6deXuQ+ZVRBlQ
5nU85vjhhmJvoGWhb1nhqdbKABVPhx5Mt48wqlzqUf513yM4lweBZZeBzq1CJjNNRneobkq0qENM
tGcmqbKwOTnQaQXmUqWWBHEbqavzc1gYYQGDDD8aHNbYKPvGqmyRg4WXHilTD9x70VYd4+Y9MQye
XGL31MZ930KkdD3Csqx9iLCBoK07OxzeN/DItk9w40OJCNV7MMSbxm/B0N9vikSnkWg+fR/WCuka
MsG0Bmd92OrVvi0e+/AKWAJ6Q/Al5Jh3dQ/zw9263q2mHRnT6sp4S4SgQQvjdE1k0907d4CvL8eI
J7uTdcFFuQ5VH1KdgBao3M4JK6fdoc84eeStF6V7Y75Ih3i8n7z/5AQuA0Wx4X6KrHUPgadfzmLG
X0BV7Pb0VdUMD/n+7NxLhJbHTNptwZ+1tDMUtHEmFc+BUuH7V7yyAXb5c9J+hUx40EqiaHR746OC
kQqNu2zKL6dLAYcNm06odrXhY6H2mXvXb+MJMxIAd7R1PQsxOKMBCuf4e18AEzSbpsfZ5d0XZPG+
wYdUn44W7x+62NJezA72rIvYivYVrLKaXTANVxP82od7QEw/3SNb9+mT8UjPb2g8AWI/UY0GNnqf
XQ2/Ed92TXnmOxEDFwSt7mNBSEwPQuJv77suEKXfuNy9qIUek08EG9Ih4gV0CLw8x4w7Lz6o2MRR
zsg1fPRo3rX0IUESCGQ/wyeG+z6N8PEwbrdtBexcoJQywSLrIM3Xt3/I6zPuhYXTZhQIE04X77Dx
yV3we2QtwFsQ6cYtb13Ojg4GnlQh3kKGyoVl3PIZLPKanS5uvvkicPC7Hget8+zncbUkt65tNanC
5fANguPs+/A0vER3n4k+g1YokQ5lVJmWtj72sVz7rcnBdJEbyhCgD0gzVgqi3mBd2ta08aPSuvsX
vzUY5nblsr78Xjcw+h3SH2yaL4GbDyBCh3T4RFoPOISFaszqQXkPkmyjYf0pbLhOjxlazPLzWo5A
71+gb9wnf43WgUP13Q51Ql7BiH8K0/nMHsmeOGqeiyNZTBFl2BkyfQTt7LdHC3P80fOI36RykiP/
da6+epd5uvPLrPcNH+iqURVbKmOyuCC/uv92qon28U7Zx9E8GQCgbdCncjeqyRvuD32fr02ubuFf
AgSiguuc09bB1hUafQNviEFX8/QJYUM5CxUJwGjrLr4Bq4KMZ3aVi/rc7VoitmtweVZEOJQMIV0e
caSs7ruKAA3Csbzq7RXMtzAwJNrnt3fpeAfdOXXEgnC9MQuC4A83z4y3dWI7zJ3uzdcpONb56Ibs
1mmFXa2vE01ROb97VLp86Kf0QnbLwGgYXBacdm3T24/bAfYeITz4Yse74JspiKIaHtKLbyBze1jD
vel1Atbnx69v7jsmvvGGIW/Vw4VMsjGOih5AzgdXKrBlQRIYcMXusCMbpZvbF2aqHAD/qpdHDpn8
f+HUcxJ8QwiVQQ0wSKt88lXUp3x+DkM4v7qtPpwrQ5qrqLW9rZvK0w33oJFwQ3zNM76tWxzyOO3k
j3EU1nOtji9kniAO8ivvMtTiR8qBmD7HZO60kzLAMtoGZrb1qDU8IZLHIVHaxd1pb06kJPSPjD31
SDCAFGS3baWq38DoyVCK7y9GDfYWw7m30w9jq0OyOxC/sKtC7CGUQjjZwgsErPUAk6ds1phKVS9o
QkKtf5nhxfYRToQ2V1z31Sgff+0yWwqh+HJb6fWRnGYv95R1vJZfTyrHNK0jXkmYnzHZ0h4rPqgH
Heu3HZ8dtbHuINPbcYCWBg9s+BPYgekGdvQ3YVrTEpTjcD/Rj+TXdb07xnt2h+jknp16S9yNlUFr
wot++Wkyfw7xuTVta7ZJ52NsS8M7LuuJwcaS2BTWDBf/ur1jiN9dezGZ3dOJTH+4F/IVOn6p9E89
m5897hE7UomQquc0M732im2b6mCjQGmWbutumRvyfcLl1yDLKv0UPvM2KjS0s3yhR/sB08vbpVtQ
GjIl/BB8ZwdYJ/eTtKI6LFFeRA9gVZd4eOsWTgm5ddvOgZw+RyWRbaTgcM7+sXRey6pqWRh+IqpQ
EfQWJhkRxHxjGbY5gwGfvr+xTvc5tbtrtysoM4zxjz8UNGpSJDGhAw9uidXdEzkyXpIcSXiq4ZlN
6u7VL04eCXmA0P9ANTmAxtUHmdgTIatMv96UKTC1U3Q3LC3IKdCOhf5PidQS5qNA+xgQ24OTszZt
BOBPw/83oASibHvbmZ+mAafd2dlG6eTfgBaT8f8/pi20ufFTgzLkAMwxaAD7Q3IJpQqm+KlnZIZa
X+2l4REaRxeJ73RMKCCx4h/lA9L5fnpNn4feZziqfI4DBHdWhpAiYJt9YgymyTsOYacz+uKYRB3n
H7yTKniz0Uietm7j4ubfiIHH3G/X5wiI0oRm0w9XUGUA+/iVgPLcJ8SJqYgEmQUEZEA8fSpAiBiY
oEpZJ2i2JJGssyxJu9F9cJphDYeLyQwDxRKvBU4vNuECokyfRF2LZ4dVKS7Lg8/wONgHxwGGLZyG
iMypfkzbIO+NFBKmajbDezUbccamEmxvYVzjs1Xv9/SUWR2Mf53ScLATm93TRiuyULy3XK7O8DrY
leqU3XbxYXYb6scBH5J+cV78O0z1JDUwTf0kWIyMl7pimSBaujgtTK2AviKEJyGb+qlOw24O49sv
E5iBvglJDRBB6VNG9pDWyJikXb9CP3yp1D0GKZTOti8BWbMOJ4nl13vVRjqYti/Ymjl7RnhTzSej
77CpFbcxR43cudcUq1ub3+HgHDKNAiBJE4iJsy/OrRVNMLldfy8/Mq9R7WhHVJnHq5eXYZm0txck
N9RpW6qxzrrrP4ZNgvEsLifrDlaw2yBeGpveXaJzwkeIMd9WjH5nHzVrO59kN7tkTQwCvnBpbehz
TbpBdU/L4XOAxPCaGp6uTqilMp1Pax9g8N7mscn3qhPKTbfcyNn5yPbBCybk3f4tyyGvP7ARl3qi
J1jcIyODmDrujhdw8dxmUoftkdkBy2hDCPf3VNN2tKM++Tr6R9ZmEJCD0Wt4vZ5SAVYG6CfwMgxq
+9krqh5wnmqMdTVqf+2lvBfIPTHvf2kY4/TMKPqkp7fKTZdgMi5EENO2/GNwZSZxCp7LRzcsL979
HFYdWU/WEj7V3kcZtrdFJV5EjuNqeeo23Oc5RPIURAWzKJXHVkKN2u5PgXFlDGwVgg15PVh8AMFA
yNPeOEAZePfRNPIeFJMSzePeCjZHhxE72y9K049yqX8C7nQWnutEFy9iC55dh+38c6KoO4OT0gyc
lExLzYRScrZnVGhu5ERXJw/iehCwtn7O4YSGMEgOYZLO9kF6hsZySyZZI8dkonIn1C5Uvrxz3HUg
xMKwNLpUFcLrx3N+lHWdV9vJtPF60iAvUyIYj+zUZ258C7gx0PvTuuYRw/h9YbZcfUdmGVaALFe1
PLXsyGi7Z1aywXPlTbVOdvEd1ZygcGpcJ30MZ7euPzNudtoYpylRnHdWLUZZWLI4D8YkwWFBAkEn
6JKUixMGNoJJJBu23aaGSkfNt3N8E3322twgdBKLEcCJ+R4w+WANAwv9nOX9y4KVZRgRod60a/Su
5ME6ZxyOD+/i/Ex+wueDO6m42k8H/6UX+2YQHc8Q7iJOoYJgvLezv9hpe0tOaHjIGiz6w4HttqdO
VAeYWlBylVkGtORcaXx4tAuaxwqVYgC/KqYs2wdNBnitIkhZO0ye7l+WJYvDx5YB+q2dmFCcGG6G
hGgL5QjXFHqwnDV1yUzP9Hb80IbLjuBtohtTlV/Usb6iEwjyEacChFkIRl2/ZiEkay4Uizl6Iz3A
t0JX41ipFIyW84NI+5nyAEPde46ZScNIagB2ucvb5jW8ZXgdDMRQhOTmEfrwkFaN3X4JS5QQ6+NS
927hJZTwqkf4SmpVDn9uh03fHdch9qSDy/CULbDj5AgkUTDYB0024Dm4qb9ITt0ucC5j4bezbraA
atJVbNSDKo4+2CQPl1J9zMVN0REdozN0DnN18m7eo2/GGFrIW6fSjT8BMmISN9go396TZ/t0qDSD
d36kxse0ARk0ck0YOd0PBg01Gm/2mKaKM/fyy46i1LQnHD/JN2q7T5fDkyuAky66Lr9ug1OOC59v
if7R5c/gVnAmOxp9BZgZnRLycu7lfNevxcH3xV0IKkLyxNltcuhXaQRp+aOW2OJhJkHxxFXK6+hy
/mkhdhB0P+ROUr0ewTs/UZyzaaQmfCUIaqBJQ1J3muHEn+yyr1smJsy0FzS27vzuahR/9PIOdmT8
pN/2EdbqOJhReg3f4+eyi1pn0dc9rF7Djs1n+eR930fNAE04bZB8esgHPTG/wG4PpTiXP/UdFFk7
F8rMgX9A+bxzROisy4HLA7ymi+mdY/3DOIDPxvJP4f1CoflRdAwcS7p6ch3hCsHrz4FGxKTmt7ZC
q2Pv/gh2VNJ/iUADEzwMSYa0JjNONnpG6uEfGquv247OKYAua7BLcUk9FkvVia2oI0EjH9YVzBwO
hsGy6Z1Kbl8r0r3ZBPhsDZge5R/a2THriKJEdTN5/k1cioMTMY6QmWY6BlZ84FgTj66jDwiYCcTq
f+Kat/rKqA2IIJiY9oHMTNj+CdtP7HnEw+firBoiw4dH6pBuf3DaPV6ITe2wYy/5XE/Tc3TPb17l
PAeyzptioyOGAswZ/Dfl0KbM2ku4vp4RSAtLwXjvVVxjI9JM/Kd/jthlzoJLvkJNlFXjdnSq3F/H
wRZ9WXst/ylnP8+RgjuKIiMoHii5OI8WC76OAF9q8sCIi20dH/O7E9UhhQEdpdlhh3Z3sAeb3vKd
S+97Rbuwx/5Bcba/YCpViUlWrndCbu29VKeYtGkIHROdpO2/FC0HC7FMXtO7+6CD710YT8Oi7CIS
pjqF8y9k0sEzODmNeX1ero9UadXe4dfVfgFN7x65BU+Ynmq8XL5TQ5xTjl8bn2g6taC7GTc+kek+
hPZ1Rpb4inl8+qQwUK3b5OSyWXo79SX76sbSTy4EvdjNPioc9ojusRxT1OYjlHmlF1ljkacvFyya
mo1f5N22Q/d6NezCWBWfPrbcR3uElbDdGJ0U4vbo7aeUlst0BxGWp59e3Sin/5RzIhIQZMSGb2JI
cTg5QUQULm+jse1CeYS9wyiMFor1ngNK3JQbPUBECA7mvjRjsC52BuqEWi2m0XvAvqj+UWP382in
AowDLM66wAxGVCIc7h1vxMmEt4uxQtzoQfcLiK5NnXeK5QQ5TkxCKG0+eE8yXZiOm73xE+1SBgT1
7V+vON7AgHghfCYO4QBL2ilvX/uwuj7mF3QzA/geD7gYvy+KatQxGQy3gxfc+kgqBQkgHGG7xQV9
fKlhTkC1fSFhcXb3CDMO6WCkk7FMt226uxemJm9OvTKSsBP+XqOCdV6kEEO6kSioHYdr9R3W7C2H
ROBgfBfbe70O3l7n25/u0gP0xesC+vk+U9B7yI353WZwPjhYAZku7tcaIdPGauKRW0XVtcc/y4ct
gmqjBmLDPdR+Qjn82G+42DhlM/oyiBgCYrtxZAESgI12XD0WmAkZ9QvjaIOTt39quttHh8O8BJSK
3BnlzW6vsM9PZ8+UEVxNEC3oFWcImwj64QZD403Hhc6pqSCgQfKLgp+2MQZEmned6gNaJMvVglnl
BXJLpNQE6ejmjQrMH2Yad9h1fne2n6DCfMtpZY2wmuHLA7b6F8T6CGgssbrFOZ+l+qnE5Px9sgMM
ibYgHxtBFJtflzSnyu5mgR4XGKfRTJdhWnB3ggp5eSyPE4DQVPp80xwQTO62ZghkspcdCzR2fznC
vrZEgMKq0fQk0I72dtsMoG7u5/dRbQO8Ub72CiFbf972MgrklurOWA8W2xPPA+g9Rzzw8Da+MK5X
OCtvXg2XGHKeP6xQ8bgorr3CmJAT3salAFCYK7hlOpFcGmkHK1q1/C2pKo5fNWtQhhpvO2qMCn11
9bdswuJok96N1TJ1jsuOZCdElF8joBAGl/cInYM7+s2jtLzIuRbR2ESdgN+92gERgssADrLDtSwo
uaf9TTckLhMo0L5CJOJdYKa8I33TNbjb8n1OyWlvtXC7+c7o6W2A0U9eQz3d4OvyQQZvb8k+nDcM
+y+/agsQps3ya35Sy8qhmwJf4DDrUDRV0L2dNHIC3gZDSw2PmtxsuJtWlo/HWKMSL7xTOCOdUGkx
yd9g6n53NzmgdETG3XjcRnLC6Otthezs/OhcJkcsSwDdQsxZaiXrC7iALgDEnVZ7Ft8mOfgXuIEz
xpMJxvMe4TT//aDOc9ubwzVkt5P9fPQ/Np4cLOA9LJH8iKNM+Q/3RAQbQPL/dJRaxN+9GsvyprgR
+Qm67vJJ2I3ZY2XUfKFp2cXbdO6AyfPiwTlRshBAh7Ast41A19SP42U64qHWHhZwP+yYkTTUtz7T
UirBKm2Z1Iwc9FxzcU6l5TQZn50hbScA1Px84cwZb061b/b+2OMFwJ2zb01ewCsxlJaXk3ehCWPZ
Ls+3+nfvgTHo8TlvTo5zolnMCEBv79/bvHucErPraOGaqZG+At5CDDMX1teZOgvzA6+dgTFiQeSy
pE8AjSTX+mZM2guTAyppc4qaODqBMXzHJJme1Kkgg566kt9lWhHXgRfJxgrhI5PnQGQEgYCUFuSl
Rz93dPB0m1qrpsB9u2lhTvawi3OZ4L9cmBBvXLdFDv9YQjD5jNG62PCSMLB7+Aum2rAjr97n4Bxn
z0z/Y5AyicmY+DHwbnjPBKMUgjRYwP0etEryAXWfiWdNc/+vguWWQNIesEZCeaOK3JnVc07SlF+v
ujAI/WOOT3lz1WFP5GZslOo3Nz/Zo9AJ02AxRHXHLu/o9Ozr6BX/gKjUeXR2YtMvxzKylvkzFKIx
IY6LHHZP82krrWAOS3h8qziMd8vpQxjzwgwm27CiiEZAlD6zVvLI2wn2cC+eHDZ0MfaanxFMZvbz
/DX6subR7+0IVrZQH8LzgQ7Znq6gcoAFEUEi0htneMdaKXjlmCr03lj9Yeu6FF7NChE3Qm1Id8y5
f9PWusVvKQOeGrUR1nKMeBkHyfZieiLDcZE0I0eZCzdKJOASHtOGMvcnyGytnwzPgP1hduftPoOX
pk6Clc00PakjOOSdtK2mkB1LHMI1vgOkDthVL844lvRhJdzTu3/pbzcbeAud/EHaW9tm8jCGGslA
Qusz0mcK33tsv0z8ryFMGR/p2rjj36FcI6PKTL/jY6J3SLErCyRkGbff6NO2+Rn8K3RCIcvAKMif
GWCBBf9UnhBhMq8IRznIYOCl2YsfXEPPOWYv2Ij2a9ncypt95HyMaMGWn+UiIiQ52HUd6D01vJ3n
kFkFzN0+ioD1brkP94i/cjy7EQ0yCTyKsQlmVgb0bVEKcIwe/WYK655lN6y8it+zifUatJ4fP/mp
zDnjr/e6wx8M7To5Jmi4QfnQFacQGO8YpfPiK5bOcKyWSCwgMoovxn4mROET1HBRaUH9lpAatDyD
aoKOHM07s8+eNuCv2VTOPX5B9E+x+BC6szWAVey0kBd23U7GoP7kd4BXw12OY8YOFvQzAD9Fx3Tq
HfwmLQKG1yc6qodq5W+Is9hsrrmaEd7QyLhUtMxRMv9Bz/zyftTb2GaWqrmup0b/y1yPHqVy2z0c
dd0bZ945PqHy9n1/RrOI/0QLa0dRad6ZU8wWM5xjHxKtKzP+dgfZ2YPxcrMZn76hMEz0kdAO4Mx7
PSntvKkwmbqEWkB/w34Csj7UwOtQ4ry+ivsD1tg7eSbNSAfkhGZlwcmAm9iMTE4bmeGhiUg174Z1
1pt/CKtMFyxHrZCFCPcE0jt0J8lL0SjxtOSFkRBPFhAC67WO+0ehdijUfniEzCEmrADuI2s6R/fP
z4M4BoEPjjfqft4iIrWeFcMpVMDX2LTiTBY/Mwlp3Xvee8XsvMG7YXzMEcdeDzHA+0L4BOUOCRSr
6KV2NlygXCjVXUxkkcDyr+9PFjhtTAC4OQJXt9HwAgLOR8yomYmPB1iZwnUP9lB6odT/C/vIXVRM
bA+Te2dIB/JvEONwCFcSG8Z9juVzzKUGXxfidx+24VBLcE6aNAed1JoRJxMc+k/fnDCd8plOMRMq
F+o60kiBPbrSJVJGBTQdIHG7PkNIZ7et+ID1VCPxFtQIUqNQVAiGg3WCPCTUCmt9u8AYCe/YAkdQ
81DDNQI0hOJigi/PuE1UUQ3LURJstaIEl/yj6HC6XstAKECMBCH8wfhbC1kXrnFC1AIxlJhOw34z
xjr00dYBIiWIbd6ssfRQksIrjhnNfIGsCYeteEf3sjZHGG9T/tDl89/toeALEMHLgD+m896wmogf
zaoqEKoG2AWq7hq/QGSWz4xfuoONEhE0ZJJzH+ZHZIB4wffPxQ5rX8x5FMHN/gvm72/ViiGLeKfo
iGzlH7NEb4BWWIMdk138BUoXJh1fQCq4Izv24cXJGFj5/wkQ0XGKG8cZYazw6QgVHlRZowmb99q/
fLBaNGZVjDKk35q0AmtS5sML3Hcmgj4JpTHmr2B8aC8tqhMCt8Tn4qjuBaLAtX6ClveSrGKYYY+l
KVNyEby81aInqrRreAzPQzzF0NYzEof1B9FU5A6mIhRbCO8Ei4liVo5jTr9IzrBzolEDQOro5ELm
E5GO2DT+0LrBTTS4ynfIOGGpcMN/QzyxksugHhtbRCkOZiUHZIDOsSPH2R/0ZnEWaeml1wiAuL1F
dBmIJL8rVMz0wa/+wMX4FNWjLuqSUXMEz7scHIIDlhgizAbPTxk5ygFHG35bt3r3YBGYqkuY185v
EuX97/QPDSdxBNAT2brcdzE04dtgdXH5eO4HMcv+KYh6bOu9xxE7uPiPf9CI/sn9ixmPvxDmEyqi
nigsVx0QA2wiQDJ6Z8VSzcTH+DEa9s2tGcG6w2Jy0EbJISzcx1wfIWdqUu28QwzNIVGKikbeHOxf
6Bp4s5OPs+SpMERXK06VQR/OpNHj3uYExDIKwjyUMI64PpReGA/pO4HE7prLu2d5DEu/PHQcmxTc
IBcbAjP73l0zw5mkhzkRa/QXP3qneemXX8ot5EF/xPpnIfIk0Trtgpqi45K2vHPWHFswXBd4h8qh
14XMKuwQ+DkubBCPmQCH6lPJYKVUO24KfbNu+aAPixuwrH/xZLjUpUs5B1X69qkNwAVMxiyzikRa
RzAx8LCIPHZcG9QbP8Y6eBGb2Qd9alC7Pibjtj3leOQCEIohLPRhbyr9i9y6lqKn7u+KMx6amzaO
hH9+EZwiHyjEzYgJL7t/+scqXlooZGPmAu2ouVdkT00vzF5opJ7+3RcehcUh9gB70OiU6XEpnIdQ
VtxxsPNEIy6U6Np9YPPUUrV8whf3NfgMfqFBHgROA2yL1gRlcIwrhgwYv1wAuzlHwpAD+F/57wmC
ArLCzsAWisC2fjeBLwN0GNFq9k7FGc4HkVPX3ifohgw8HG2Gr+eMHmeB8l8VN9CUop7U4GMVn5Ie
A8rdioJZER/g0SZmCNkNqIk4K8rInzdLcYVKayV8flpROe9YWACQBTadAEcODQhH+sETXJYZgteZ
3P+60qgL0oqrO+4dHaZkuIVQJQPwM8gEE/2AkjIQB9As+ye6If4uOPWJZQNL0tSWAasTmatmwPfz
Gr1jDE4OngLM7H1oNF4kNjP4WbgtKAgiW2QsF+TtEDPemFbw6Rlzyrst/mhopEUnhPcmK05EsRbC
TrNmR5CEuYtr95KKJqgJ+5pRr9DTe71pTxHnixEePS1ZIIqmcoDL3NBIH+Ah2zeZPXwKO541Hn8t
t1oLP0p4Tq3imCCHEoWpjKOOiXBSv3BSn+oYfpwNlwmFBK5Bvev65XQxTz0mb28cI9xEVykS0W6A
pAcpRTd4r+O8wKBEtXt6yL6YNQOGEYwdihn5jG+s3lM4I44VLpyiWKYgpthiAecdFECpctLJL/Vn
fNYgCXRxG7punllO3bxwUBnIb3zNiOfGixqyKTwtk0NYau1rjyGB6eYFs12EbAjs6Tv92bKzIpy2
DMuQ/jyNeOfU6O4N/nBbNangZXaeZCQuILUDuOULGu5NySwbPI4QD2ff0zYdR0+pLLjXAdY82Upc
mXR5s5KtnpR/GvySzjHTUk4Zf5FRc8iRTxyN3SwmOOQw8vazhPQMe7kEotGDyE4Q6EsmLCm0Fvwc
f8a3BIbALSjTVF7MGLj9vUKuBEpSStDmcN11GYk5E0ZWnSafDGgXK91E/qGbCtvIlYafaBmPNQ9f
XJ6/hpyqA8/JYorSkPfyiFtDPe18WWr0rupXPKfNHAWTd5kuMGL2aqx6MDoxVUdZA0xS0MmPSvFD
O6HP6ZIN+UXG7j7tkVQOLAYUdSLgskKyD6GgSMOtXpO8eNoTC1wZzNxpqvvgO26NmYZ5TLdxHiX4
zbmCCRu8yHfBXOv40JftePM+Q/jjGGm3nOfyXvLVjPJpShhf0Nn2G09c1az8QqcNxc37+jqUkS/f
+YmP2KJO9+l9/FFvHMXS91b3NEt9GU8O70sm2n7F/P2RYNeDDF8Ia2kEgYN5asJiwHy1Gz8gAc1a
toEYbLeUBd6MWtMr5MOPYDG8X7hw5sDkD0zUUG2/ya0CYWfqaGv+oq/1SuDnyh4MWSEeLjEM29sM
Lxl+Plh83imDuqRu2R6caCYzDFMGAn4dWLztyfVfxcwvqoOtAd0JWtOmJtsKiApEkCAhmG9Puhzd
lr8KtUyPm8GvB8LvtIbfj/ODyNdwm5Ci4e/NtCFOjiDmHOzgJx3x8q3YJ2IqLEW11DpYsp9sdSK6
Di5aUkak6CHsHjaKZg9HdhAK0ZRV6khJo/tnGIEgLqAJNNLcOR8QRzCQoJtswFFBOwdX59Yn+Y8z
7oU5MqBb9e8Jqg0+tmMjHd3tuQdhzwZ0V8Ex2rJKZu3MSCsDtARaVTkRU3I65Kwd3uIbfYgw6Dnt
zuFtfEr57eVv7qj7Y04FpmTbjsOsCgwDfArXQlDYyPVTkP6fkxb5hrMpr21gsw0HcsCXjNEp9fl0
wCvPSblFMLoUOaGIEjv+aWnA2OeEEeljW5kj0Rho3ubENXDBOsDFnaYZLjb3yTN4cjQP/x98vG79
qS5wj2r7xyXzl5nR91/YbNzWaxNOM/ZXCsMobHlSA3IPAbktv90rPXNoORk0Ec8ekKLVD8WvY+f+
y3w4HpN3RCYQq5sJOVMS/y96WgQ26N5QzFHRvTlT0BuEmJOcHGwKyOO40B8haYLC704hyL7s3URa
O5wkuZJ3bkdxNsAGY+iSt6CgtKA/MXRl0gPU7lr8LJrUT2JMOfoAvU2LzsZ+sUsAMc9pkmXcg5bP
4NNfBPLzxhPxPXyoa0xopmr2v3umQSYd9r+225ovgkPSOrvv6I4KfKCHetEsfriTUOQj85Zh2T8L
QuKemy9r0MH9wwrPchYMFY+cgi1/fXc7SRXhxRV2+sy4IH96tdf9951XPtR1Wq4jgOwToRCMP+wQ
6tzskRkN5oL+DTd/gvz889RKWGqbChSX25YFgrWA5e9WN66sfa/F3cPZP9xcOh74H+c6DMDgM4HG
yNCZkd8LqTCSTuFnHR0wR66ZGE0avs7Kmh28J0YHwMuQ6yIutggzD4eKYuHm430oTiR/J+7ss+Le
9++96/xVAPiCmI6iTyi+A6f1w+tG7TEclu9yHz9TLXrAHAgO2Qw8kDr94K9/A1OtT0mzX/c53Bjb
M7WFjdCCUffu/YF31/mNWzVmhhF/5yieA0o5ho1/P4DGTguFlEW5UTLIZ0/e5xYVf9EgoANl9I5t
bIUs78Pqm3WTN8I6gMIVJS1lR7vfyWunQ2cUHZb0hC/HdPHeLgVDp9I0UgF8WuFU5Y7rztzi0v+w
ZPkIPnAh2YkdPhM9/vZO0xdD2SML7eXVFKzOjz2rWCvMF0cXRXKBzOovKoIc84BBcNv8+L/Cxlgc
027hY/g1uZmOMUG4plMCSRZXAmaZ1E+4MEBDsv2/suFA+Twoxjgd5qVVzwxgc3ABDCAr0FCFRDCH
+y3mt1An4VAys1SYuHdWus0lUId/1CsLDi4prjKOrFxSrxKLLxKu7YG8Y+wA4bq3mHZyr9yXMLDc
EwWnXfYvHqmcJ445JktXLsQzdNMyaHOwTvv9odeNoaIxOFnS09st1M2L5f7oPkDphlwkzBR23nZj
QlQZNLKNMW8Vzfl9ugeI4RfpV14z3U3Mn83sFcyenF/ueI5E4sxOiAC21hTxG7IVmfsdncOkCaRq
xz05zmgPpGwTeMMiPZpiGD381aFQaAPovZzxZoH5owwzFtxq5QQ3bupYMhj8mr/1v4baQ5fk231I
pI7zA+Wk0/EKcBMK1eJvfe3dg/eCHjA6p0T7ynCdqxRcmLqjRfECUqyTqvH0FGSCwEi3kIB/2ZUC
GToGc2TuB8g1XBY5ijvGdYzi+YbX3gLSNf/g8j54Vor7i9UrJiLSm3RcHn2LDmF+zxtuxdAFYrwT
v9Bb3ZM4cFhk7fyRMG3V1IY7K6Av4CuHe/+yEl04M/6AcC+55ShkRdHOBMTkW7x4FC97+lQoJUWp
W8FWTxpTmjZIhML/hFyR6OsJ7s7iyMo5dsNvAq+68J8J4oRrZ/CcvG/qukKNgY+BGBwWlz/zKDzP
BBF8QzecueeICTPkBYdc0aerjRbewfGZh8xaHyWnqwbLkCktBz/za/m/GDxqFKLftB52gJ2pe9Nz
avl3oQqy12AR4Q+jJW3VyqSI1cK9YFPT5h6mOJSCJ82MuPoLi/yZjxok4rZxuZyYQ26kZthkSEBJ
KcwuyjJlgRDnDSjl1Z9Tn09NXnrNDVP8eI/H3TM4ir3fcyWif6wt3UHGzCDtJJ8Z4cfZewLPHJOU
N4Vd6VnySjwHblhc6F9fcwaZD6+WWUh1h9JRT4WCjGBEWzZSbGRZrqy77Wv6mh7CL07puPsSseXU
03YOcw+gbHqb/m4uU15wF/akILANv/Qaeem13XssTlrIzb03b4sbOsYe7UP2H7cvnk4NzF3INGr4
p+QNEFacPjaA7edTnBhS99v5Pm0DpbtW1BqXGeSAQIged3wB9+rLFbX+wC6RfCnsII2+iYw22Y/3
4ze+kNOv02kmiz70TQ0FOXHlCacIoN2aaSU8r73pvZI7XJQux75QhHbr7r9OTCYqY3JAF4Bq9esR
EFxIDwpxHNY1iXMwrE8biKsshF0G64Djhbqp4xpUOrSLTI552C2p7Gcthpmk89DpgWDJlOcaff9F
VEFfmH/a3Mqv4/2AE89DsOkba4jnQrWA3aNylv+Jyo82jDopHgPLcci2KLy+oKH0DYmRxjeIhm28
LiBguPiBUnsTce+Am8p8ie0jNVujz/x9Lv1Qrphz7A8iha+m4P0fZHryrYi7svVVwZu89N8+rQRs
RSfKu/zgkzdyJ/LbaXOjuG8luR75j1eGMhyWFrIB4v6TQrqBeaOBqBEhgHN3hUnczeWNlVM6zMq1
oVTpHe7kBvyXIN/+d3G3ss4ALjYWS3w+olthRsvL224iaVNIeLxu/plet4nr5Ex5keVYya9/Vzfa
SIUqcvoG2vmBD+GFHjc4DyOZCfN+AjnnaX0SOZw+MfgFzLbDmylnK19gbSJ9yhMp5nSXobgQJhDE
/9ANYG9uODWbceVXDo+JmKwJTpzriv66MAqWmD6FE9KGOt3xpK2QaUMyg5Y0whb5hTrr7UwSxymk
yGjx6Tb6dS5C+Trq9K7IUJi7iAbUfHi1L/EoDCadGVBTAuixo93ebsbtSiwv3rgCySMSkOHEN2tT
DjRplIWAh1c2cwQucajvSHVSqg+cscmPmgl8dYZk9SIuZOZOfN9y//mzxIV2tKwhEdKntVxo34UB
yQbmZFotWYnbmvPloeDDJ+4ycuSUusL/WvB8X8qgCsyyRmSx1XnAVcTlRolrJhO9P2EBRJ9E9+AI
SCwJ7HN4QAhyZpo3lo8eXJxdAL8Ptsx2z1nYJSCpvecSuzHxuNJ8VQJqyDbJYeHv/9hrck9/JuhX
4FDSjLAvHw8lnSQc7CX2a9xkCyfXNBtO/ogpAUANkujKrzmb4fZC0/xS7ibpSLr4URle0Wow7695
VOV0TQyAMgEaL6NDLnjpyW8NzGEjhZQftjC4EHPgZMIq1e1o1umXyk2ohO7+KNJpSVsOBKBTSXFq
DBb8gjy/e7RsjJ9fpUX3FD44CyzgM+MKtWffHmxPIAgKeKS96MXUeflRJlZ0QsSkz574LXid6FQ3
Rmil4h1OCT6yuL16JnoYtxN+idAB+sBwGgRMGUOM8VYGHJ93YGDjhckL2MSfekiHXPiiCqJx50ff
IHxjkCPoIbf9iGp6cIkvK6hFFM5Xx0l170HlV26kkAMJYqT2jW7Jjnz58PC3ljjeWGFCp3y7FhcP
O7rkXmCVUZ9FxZZTBnnXyaN5pP5/JT8wh+UEBzxKMMvv5sLCjtgYL5skHiMw49aXj4oKGKCNghAB
kTO6ugwohL5IR3jFE4PV0nHNAd3gpj1rzE4TzVMbzCuZBnFQEDKEcQz/q+TgI6qZDKOoISpikP03
pJEDthTctbLbnAv/E2kkBIX4yjbrOJRrvpycqCuHlhLUkp4Ds7YnL3/jdg2TUANyea5RKTOVTcuI
rCdgVUBdJgAPoDwPKBW4XfyS4OasKZY6YqyG4d+gMziOul8fCcmONcyFQat9H1W8OVwXgLDzLrYd
U31481ruFWfUpm94nSlha3+UYYGOcINEKzLh1pLpZp210heajbiRLrghh3pYv+Pj9pd3e+059+1t
fQ34qrCJ9SHJfHAXxMsN31jKJ7hIV7+TEkV29FUcmz3Bl47+5urfWKujFvWO/4bLJkXbhdIOYhrR
yZ5B9M63z9b8FX9v67Y69ihuitufAmwfQUvIFnzyRmoOWnd4W7jeEUXi5Df37XGjjGNYOZStpJnj
cdJ/fBQee0U3+WbSy9HKZDRuPcof7zwSYFUjP+dIKyiT/bdSGMGNH+6LUpGHIuov8mCibsLJtz0m
rUJG888Ee7PlfzOIXUDUd3ycfXBD/a6n4s50zmTSiYUVxLrDREv2PcEEu8O2+t7t+NJVPOW3BPY8
VsBpMZ4gOlOCtxrfp9MeetXuuhMxXRGrmgOeO2Ing6EMCm38j4Gk7rE5Yzb2pZyU+coluHPE0yRE
DSo/8aOgIO1fxm/Gt0RlZXgnMwQhwoWzjc+zZf8Qqe4TltslPiZNn+aNOZbuzLu46zwxcXorKBGi
djdyycaCLvLnmZF/JQJtNTxAKzGwA+qy/mAQuAhQ28AxlXcGFpbGutUfN+eiW+2fG/yVPsBDC6wn
YmnHfJ487l0fShGkDnViSoPNjkJoAa9h/uJrDvTtfGI72NZ3BAdyi4p5EVaz7BIK+7vDfxogNxQR
FQ/LjZlxpPuhVpi5NPRsuw1swqCZt7AE/LE+Tmq74XWKyApcvnpCySFRC44bCVu3IAbz7tQoJW44
WpQMNWjupZ9HrteGFpkzJVDs5DpSPfpeBlaPf4+TK0diujM4F9spzlkEJ+EoC0UAWSXi+uPTZ1iL
qk2U+iscnzu8d1w+vjggXz0TrgpGZTExdjgBrTVUfXpI4C9D37GJXgfn6PBVEzdgfyglwdZhpnBk
8Ha+/RtGa8dA/+NIvIL2wjNgAlGTZgtq3uHLQoNfBpsunPIbXvxpTYYJcO/q6R/WEV3PEa10KxL+
NKR3SP77nkXkOVRZmvW/1vgITfvpaPB10CVK+dgNtzJf0ZhM0HtvX7K3jiDeILh8H2zZvSWpw5sR
V6GYgXAGn50N4CN9qOZtIfvTGzJ8izdX5+lXoyswY2eAjc1cvKlwoXLndFMmpDFACD7TsIzvwFE0
qgZkTRODEdatDLB0fzeebiREgVcyWYEWuodWSuRV0h12E0CGnpHC0BKw3ZkSbBeV7L83U4qby647
8ykM6oGwTa+GMtL3zACgr1EuU84+4saG/pceUOqjH7tGUiPecBxu4/0eR9knGwgLnJLzRQwyYcax
eIzBm/HiBOVnTFc+q+g3ukqHjcsYOajB/StaWHrnDlMSQ2nsO4K8Pzb8wfva80oWBw5tVdiCi4MU
0X8m3716ITTEAmSfPTGZOaExOeBqsxuYnMVrJO3i/gI3igIVj1SMa2QCyh84TnlDiA+rLr+m0Hp4
fZXA7GB9tXFNRuyybWLWxCEScKGLt+BRLcJ/XwREuPzhEl2CE2aTajthlvxmAj6UZ7PIe338G3is
QUSj0Y4uYRQAWfBR/RlMvXjKj6ADMwd5DTAb1LteN+vwjvnkuRx7ePyTYJPo/yPqvJYU15ol/ERE
4M2tkDcICWFviMYJ7/3T/18y+8SJiT0ze7qhkbRWraqszCyMSYBA/g7p17wumgMG6j7Qp5C48Yue
o1T400kTbIOXgV1U8D7yRvZo9PjDLoReFiZQvy5OKXx18Ojq3jO7PNgujt0CzLESoFCnNbpm5GxU
3+cUfqiapg8PrRrCX6Cirdv+ZIc5BjRk/a9w123OWz6s63XacIaYbFoIam4j5+uvEXFUnEqy7Rjn
VOozMHfqo/bBvthnlnvBx7TBWQdFUxI5nKvDS/ZH0bVFRvVXSGjdWm/QIKezARf4Mqb4ya8r1Wo9
bkVff8egq5hyEWnvdUBiEtFj8KbxzmPCySbb/n3bj6nBQCJ2Fc5OSJFylCAVi+T/xtjGeREKyh8j
Wis1A6tgCLBCZPPstDFI5SCLjwv+Ad3Gl3po3GxRBjFRgHwRYaV/JMEgi6SsJJWu+Jdw2tuh1eG5
MQNAQqjB1yo4kBIH2z++OKdlcjNe2a378nQLblmNpOHovxaI6p6JBCyf2bQj7epyRzcOg+gY1T3V
Av20JbcBxMYk3d26JRSc0Tl50ZN99gH+3v013PgUsWz7DVsCPoiKC0D/Z18NVVSS9HXugG441kN3
sXttv1+r8xlvPRUTR54J3fEEa3PnlVEwbLJ1uk0RupAQX7qHbuWPwDXhKfPY0Yinp0Xebvknb9uR
vLNoPhHto52I0d35fbJ5+5xcuTH0lMn/gObkHEDQUyTiDLJXfDDwW7TmpJzA4AlDWok5TSxtWem4
/EJ2LBqVJTQRuELQXdliW+Uxrbjql1dyQpaJMZuB2en0YrZ9bAm8bXIlCTOxt/F3KFpwhWnvLar6
IRRVqOb4WVISIVIxL2GeYe07v3l0gtxzk3hbYqWwfp5Ajwz86APwk76T6Fo44zu7PuTY63D/xKGl
fR+2yKasF3AdLcESKEju6M96jMyX0gmLOzrXDUfeAWgNuYpSBNECKwPawfYmXltFl+m1R4cY1hi/
3GMErWnLBIkZfIPOdwzs90L7jCimmDQnNfwIMCVL7hzolKag/DDFvvhhqWUi30NRvt9gAN1qKk1A
xT3NoB4HhVqb6Mi91WLqb0BhGWzsHOmczx5PuzU+M9Td3Ef8XL4HvkGPdey+Ub1PyrPCOO+VZ4Aa
APcvzp29A/hn8QA4BQDqCnYyiIDiya0QwWPGiPabyM5cGiIm8fkPGuTGpTuNJ5aSdc6CgZBTnKAP
OjAea5sOKP0dq1psN7dJbTFlWh5mzN/xxb2W7N2sCRu7u377le7zmRyGJb6XMXEoHXJ14eppbcxx
VchOpDSLZwH2l4RjV6aC+MyrpMXf55pgAJdLrKbXDL8ARAKcVcsPTppVEyWemzNJeJKbtHq5G893
u7Hcg37mZxOJEEuVhreD5Yv9GUKPQLD3MXsHjmD0BTRx6XeIwVbDP+fVThbNviwni8xWFmFvdMAo
rrxiykeYd96jL2xNmXCuyHubfWwwn+PjfEOnjcFeton3aBDh/bH1NqsnhmLn0QfDSgb8ciBeNwZt
wQa/Dn9Xc82AMOizWLwYdfRkcwhS3cro8HfokJeuM2yaamAeycti4nE7/7Yhi6HIRf1Dq3E/L00h
GO46bBk83faZaIsb6IeYT+FDOC/6JPfl5LCqT0q9wRQlAYlGNJJji1jglVjgBJISXBpUconGquMS
670ygwPgRvC8czJFPlqCyZU8K0GkAOfgtx6wSTmGayxoLD4Q46e5KtBiahZ1OR8GcpgtWDcO13SS
OO7Fz6inLA8lkfKD0LH4aAc4N/fWHk/Lh2JDr2S7BY6Gl9DySI8aYbPNlqlgNh3oE0LJdRo9qCd2
TLcutgujSYv0owFI/Z+5Jky78uSVlLw1uLu4LgNzgKWX/BUncXNQtZgUwLjOeSE+HIDxseLju8kS
3TOxyNrN8DR92AuiEq0DSLhQ48mQEaSoVpTkAhLs+DbbOoOmBd0xECGgEF7cfPaVU2Sxg/rcKP5A
I4ZaiGRJWgzux0HUpiYCq6Z021h1qLhulRW4eBIECWdIJs8W+6CxILsqkDIE3AfyIv5pw+SyIbNI
Kc9I5+mh8h0UQi4gpV3IIBUGAaXAaFQxBofgBI+CiadUSzY8Oxx1TiTsWwdV0RDCOtZScFwh7DhA
cEIPgyRBEuUmyeJGLq93Xoea3RogqvAgtbi44FUhtyaB6wol/ak2uCU1li1dgTaqb1ifwLMGz2fB
pfIu+HvbaCOA/eWKjv2qAwEnFXehaaGsQVsjBtGCUeBtt7egnFNvhPeHe8QnuUGKXZMaIUFTL6ON
IoMYRaVL25oSmQnd4AziX6y2zrqvhgNQqdRAwk1f7QEfR5zak0QyHQH3+iRqQXC7uBiaIgmdfpbk
gRADWntxCCF1ep1pCTo0zO1+RfYLdSplkIohgq2sBXu1kp3Abi/skRRSxxwjouNoC1e2N90D3+bY
x1xJuLchDPZKXHCvc5jcJebJ0wT+K08KQTM6U2qiUyUThcjxASuy9mEzygdbQNEa9TYlJygwKAYR
dbQP4YQ5G/rw5JK0zhOIFC6Axtsm9SPH5sCAWVn9WOtujiB0VITNN2hGmJT6uC5ztdwUXgAP4Udc
v5t0vfB3ST7JYLECm6auBC3QwGkNlm9CQYhw1YxabP0SYb81r8BnhzXO3OtDhzS6uBIBHwLSYJAk
K8q7nxcpE9zacRRBYwnPYS0OcGNCYZNshtMl6A1LnqtgsAHGUnA576P3nOt+rOBx4gWFuRxsTlL4
URW7ril/L/s7eJjXbDuuD5qDdzbFcLOMB/rUafqy0m2Ntt19tzXigp/0G2meUwQgDnhyYFZ985pd
/jC++wwYLOvjDubjOsjPuYeVEUVichiIb38OC4xCeNrHULujCbyCVRcQiopxPT5UHmVCPhvSrKY1
8zm+kjUlFFXUkuxuto2gKBALqvzjSAAvMjq6hQ88FffZExaIRlByjJsbdxfIE/PqXTqYiX7DKaxk
3cRGPIV/Lc0APvWh6oIJBBC8puSWdYQQciSeM5uBV3L34fibDOdy6/6JLcZCl/gI1roZTewNLX+Z
5m6c1PDsWZziRyIWADV3I8CvFXPFi898pHiH2IPoLTt65xifmV1wUCWlV8ezEi/RmEfDwHOFXgj5
YxPw08LKhq6s/VmIulXvtjpMSlpTD2NlW8EiCFH18hO90gduMZv2AVLs4O59YcRSBmEOseDwekBB
ZxEw3IT+44Yy7YsjJzD+6s5WIHvCeUznVdnCKDapLluzLxkpQ1+YrIZhOjNPDKdb+rSpN+7G3AH7
deTRXh/TJMMuGZiVgnBrY469ZzgM49PQwyDfgQe9h4KsKQyaXS++rkybHvCUK+YbFLDF0QnxdmNk
JXQa1xher4v1P0PT3r1nXP+D2gr3DVMpb42f7Dfcd7msK6RlDAWxzZSW6I6z6abDNd0GdYYMXDEY
jtbQlmOqK3lJaqI9bXM61OfFDsULE6dWT2/qgzlVZI7HmpN5t/ikH4s8CxZ4hee9z2qjyoi54Dxy
UdspbJF4bBgVogOFgxIqsTi67HxMrD/InAhZ5tE8M5Qqjk0SlMGCJbL68KSFOLWIy4oY7JVpkqeb
tOoroYP+yxvJeLrCzUHVo3c4sFrE+aMFReHfjrSCMUS1xMedAqLyGXnhkQkl2E2yPvWnPOJYuVbL
yINdyjh64oEgOPYdVrlMsV/d0mMX/dXUqbZxm9dt+2LvL7HMJtWdAzhj4BB23+Guw4fyFd0owakE
8M2u2E9uwYY3lkdug35Kw9Ctyb44zorzT719xa6+CO73z0o5o3UsA1jczUONFFAiG0UTOOKQrbmO
BMDghw3U5mXig8IdP6ATgRhB+mZWFZ/SK8H4xJyG56L/HtTP8IPJhIlGsEGbDGhEofVRDD8M3sCF
ZB88SaI3/GB9QADN04A4T2oEIEXa9EG3j/8dCCfx4kXeNZpAi/73Q2Qvr4Rkn2nWvF0wSMAmdAE5
OZnTB3/dP2cU/4NCvFEcXmd5h/hyJQAVek0CZzPRI5ABX8muE/Y+1qRJ1Nylj87maJYHT5be3ys9
2zlp/KCUvXsvPMLxZcYOQ4B4mZwSPwqyPqyY5Xl99K5E49MfIIrLgiFgDyojDaXZh2tv7XFWswxx
XueGfP+tHuag5Tlz0Fp2lWi9c5mEsV9UVwy4LoHguXePsdvZA+3WW5CGpEh4YlLgCDxWlVGxv2Yd
NonTYlVqIbTm3AqtuJLxmNRP7Q94p3t/2fDhE+LOOT74sD+hegOplgd11jqjIr5eAX+AXi0sRoXh
bBbpsWukWswBdQU028mynbV541YyGWluyvyeY5TfBleevw23SRw++HvEiSORA9cRxILMOzz7lyXG
mgImt7DC+hi1/8IshsJZaiy7HuIaVAY7a4cxqJSFzBUi3t57VxQRKDmig9Wyibgi06NoJRzV7Mm+
m7s12PBlli93ILyxM/ZdLQfqF7xCj8zDlAcsqASnyL81iWczy3T2JUpK5VO0OFUcjRBQSKv6BZQq
J4a1pXM6OV+6aEMHYt3GOQZQ3plV0bBSL4sBjkVgrStLzMQrhlHImoSJx8LUG1HidXRQkTH8Yk3D
5dMz8YMThH9hBAGbgK1A9YGdY6SSVfGUr7Vt3lnVA+grH4RuC/HkucBz0W24J//c0//LK1zzkUjD
FSiw1v79H+G4hPv8mzqXoRcXuk1xhTvKPaszbuMzYRYyobzkMhLDVtheY1YNcny2M02+uhkxif3D
ybylh65LKgbOX/edMUiwwmEghRfjB4GcOTdou31pfpjNLkdNdImQKziXCJNV/k2jABi/aUrjgrW+
s47RiTE5xeQECHD6wsC1xZxzjksNaOCs9U+Taw+X0zMi3f7B5xd7gMBPzKRDMaoAXSvQ/nPRlwd3
mS06a/DgtdnKRFr9Duuc4K3HQML2ZCBvlv07ybkreqAp1qxAGZBDUuanplp+pQCBz4+kKMbynbb7
m+McNclvHJdsM8CReCYIxpjGksGYppHBmUjGRqZHT8LIWLcZ6hIcZdhBHAMsAqvO4Fn9PsNbu61X
yWNbAiFdw89xuy01DOeoRYRxN67Cly5hMpsx0o8/s2iiZT7Bl5/fCa1gb6yJdZcrHE0o3Ub4NGuV
AWbpBlgTBqIW2yO+HIwmv3m2isssC20G0tevGfN8qfMmM2bcSs3F5/7dHy4AAzCUajlbBuIQ/YKt
nTFJmW0vZaNWLNfOt2tmARfK5WYxvSG+zlvy8v//lWW4ZGdenGWSwHLlO+v3M9jbOz9LM7RyLC3i
AT/bS/8bW2ul/x4T4wyJE3wYJitYNZfEQjHBzljkvyfIT57ZX/IRfbudZZnWjuYj5D4P01mT0Ogr
/F2PNuNdmUYLDsKG1Tyg3wdR4qW5Pb9PzRgeL/6/D7/Ui/7750ZHb516TKHm1ayX5TwFYeNDZ3HE
BXwYHfy7LaXfJ+NBz7gpuncSE65NNgKqHsagM+YEzRRhkEaNJsaxtBhy8ZMmvfGWy1hAM8Lj772I
x0RMXenevMc7GjYSK4Gvn3gl185tiPd2dnAPpHpM2bCZBHAjBhC1wxlKMf8z4ElrFWktMYFuMlE6
gRl/+bdCNMmFhFHLQrvm6cmW/M7vegHnC3uIBTOKAd/tyI5GP5ijSRFr4r1XJHMGPJnAP4smUUxg
0mDKFof1i3Nz0iABr3EKaMYYHL5pH4IKdbYk+yLSUZ4O6I8A3LVz/PjPSDdanBAXn+ocJVzun6JW
CnN5OA0vSHbRRdAMiIogVN28/wU3ocseNenVODfEop1Kup8VuxU2sRjDr27DqqXNrJYbV7cSbVFc
eN+kap6Z84HRIOEf7Nitv3AV5IfQncoKlpH38365+0IJ078G02cCbgk7DD1uhc4P+R5xCTVvd7dE
G2oX/xT2cr85bvCzrzARShModcF9BuxZH5dKlswL37jbGc+ZJi9WXD3TA2b4S6XhzbGXMeZweRxq
xnJWtT4dScEwgDan2TRkGK399O9+LYJL68yRm2oGB/JoFGSjgDwYyvDDV2sDz6YzXcpCuAdOUacS
PKAN3EBRQN7CZlScatjX7MMgexxPI+0kshZtWRx/LWVLEgZqEAI1Klkqshr6zVTOPDgiix5mM1Fe
qnWEjJNZDEVS9Rq5BOuPba8482lTNWmXMQsSQWR7HEKBor1k3f3C39E9hM0eQ2yRE8tT5+42u+wE
T7dhHfN31CcFBpMzMyvO+/uh5jE2xzs6yugX8ehm6j3nBN+SMskSheahfcBZ4MJwl1PEAPh9fEhu
KZY+3qPTIBtBl5isueaD+2VkBxeFZPXO5DunFbw6l/SS7hj21AjO9pNBHDXkkjpMyLXc6epy4/Dc
dnUzJg90qVKs6l4vAgAR94OWYKDZJDrNtcx1wKhRLzISbu8k3YTkakLPXkMqppHynqrzJg9/8z0M
BmpOzuTVH2Z3II+1d8mxhw50eOxhPm7uzTOjF1Qq6G0rnPs7xidRqlLobTq10Zk9679WgrCLvppT
G2jbL+npG3GVbJXkVZb2YA3FPzHvmfKCpXLnNCiNNh0mpG7+EGPFzxGwQatXiXV6COBDMvUBErna
IK1iiYiuy1tRPMBbg+eRAOdpUUjJhUqbFcBiYQXplNGKKnC4Ka8iIFk3JJbENcwvsU/CA3nWwJy0
c2Ozkcda97V9RmBOHxiN05XdXEaAlPf/Tft6wTNhuuV+hm261AJs+ebiqfnFpQ6jZXecxTXrgo8z
YkUEB3xDo9M0S50rY0QbndxpdQrQKSspMXv5nqFRx3YhbSKeZAm5cFufw2mXJgSlrf8N4DlBf+WU
H+9e3pYjZpk6jkXzBYVGT4XeSj5rmIjZZ1o0vm/9haHjIY0S+0GHComMgSaWVOZgzWIOV92TPJgo
KdEM6ipxd0aidcF2XmYSVxQe7A8yyn8TE7SzgJZ/M23KxFH5Lxd9QSe3FSLlRHaKPBqLnizl6wSZ
r3TloLNHD5tgrq3Ujo4YhdFhoRzAGhKReFW6AhfAkG+z2eAFy653JUv3PJuBZmFkm17meY7nYAts
Ol2H7MfjAP53bmnWmyp/nYRL4iu9muuwwPbLrcfSy2a39qRMu7SryXCyPSWsIBbiJCKcCUJghjYe
fEreNHpWSd7NeQLmERZmLzrsReuBZ+KzvePG0CL+Bix+Es4f1MKgWca/kRltAtIaFb676Ii/Nv96
tE/UJAcr88jQNiitsctyHOaN2JrZSYRC5yDaZyLgBs6spSu30zibcDx+jWeA9l+1YxESwwHG5wGk
/Q7WXerlX+/ln9h0BNFar+h8e9BQ6tF0Uq8Za5afA6hYmjOCmVqzwFbAUgBzUxiQRMyknrRgdbR6
9/l1DsMS34H73fnG99HgBr6YMC4yIgUPP/0iXECoR71P/9y7RailuTcuXikY/Z8iGUS0UuTNIbPN
2jv+m9psk+A+fA7xieAEQQvORIRml8EQ1ovSBHHJzrvZrzFCE6QWbK/HuNSpe1c9AEhuzBZwP4ur
e3fvAVJ0+9JeLudsBG7FxoDDB23TSdHcUFcrrO060B4c9JEW0+foOJpbmjRQy39rTWOlkLFvUL4q
v8XZgUWvSoWV/MS25Ga8nJkiIRM8gHsexA2Uq9BODRDDTslEFK25q0xLTT8W1TtIJev/pEMDQKeU
falzX3SIFwipV+fsNydJbAOaHnndiOQnAKKr6Rk4QjgavppDFK06+V8jFuY7QbTS+8bHOe4P4TGU
1cfVPoP3w4NrZY0QStGPM1VAfrUN8bjvlaluOD+CZzDtYm/J8C/NqbgOyc/s6+xAwXJa7kD5x1Bq
ppCyiGsNF9OX2g1W1IWYbKNh4Oo3uJATHv7EFkCUOpBfg01uyYgt6Y0b8WOlGX98+s3fZrAZbDdi
F19H+Yo+RSVbe3goVROOg5xebK8UvzE0iUpeOf12T2haGfrBGAPu+IpVBA7Zx0gpvI8AdQG3qgkt
ri+TAKaYNPwQkwS8layKnIBphcyYejkIwoMHuT9yexrMOHRj2uGSCz0RIBB2W9egkm5nH2B9FtZn
XF9Ms3NQS8vdKvFCy/IcX+iSDotLZoJjyC49aMBIRbY+/KGlikQhUnItqDNuHciTzMZnLBQRIZ0T
B4w8XSRBIERjmzEqApiGQ4WjowlWu148gfXeoHns8w4GDWC1yjOvXp7iZABCOyqNGKaLTXivEavb
tvVEDmN7rr2Ce7MQT9DuCBZojTGlYs44gtvwwbRSNXhotHjihSMw7J5LARrD2nhqLRZwvE6MNF2H
sBstof8/yyloitZ3cSG76357kKUZgap2LcTQnNbaYhGA/FF566xkHBhBmzTM3zIXkP4C5+g+nEbC
pbUQ0K6E+lU+dhW7NQKtTGZxwkDgvNAoLd02YFRODAEa1NwBBTBjKXVwHhJKZW4o86YdfafgVDDN
eptx1DOqlG4Lmuvdv9m02qMnVPIbciTYvEypMIBx9wYRmMqkyNavm8y9dhxZwGADyr/jUYFH6u43
KvNt6EFuOTlSaLVF6iby/OHyx6stv0isQLqtk1i21fE1aEwZY3qf7aK1WWKfk6mT/RQjXQRDTjli
12bsTDGqgOB/JdcDG/kwQJqueYAjCvO1vWa40zlMAkSXkD4IpdUyncPEpbW8+fE/SvCmq1yAREty
opQGmvEi9lxsZdQAHdIICAiIcY3ynEkNDLmebzy9Qt70mP96BegsOeDX6oa+4kGdjgNHm5c3f4Rn
hlnvlGHbs0lmO4aDDDisTSqTL6fg10dayE/kOw5RDoABD+d3xIMVAX1g4WFu4fBjbcMEtyHZYufT
kXPAq6NCfRKZQAv0Ly4/I7nIJtnGgNyxLM0jLwzQChI243IidFmzTSMWKAk1FTImyQLWOBQ43nju
OZ+wa/n14R69/q7bB4Ljg3VTSk0nDDt/1fDvAR0Fz1VsR+DXI8YJMWu03/4Zls8eLE4dJxakZKKy
ueIHzLeoNzHSxyPlw0QnTavHeApLJmEjSt7qYKDKbtl97DMsmqBJMf2TDBLZd6bKdctJfuL5Nc3a
wVCyBhDIGuEgxgZlyX1j+I35OKKTWRL84hnxgcF85IIahrs1P8uDP5v9Qzjkb6JeiTzU9ZYcTyQo
mHoceEuoN+TDX2N5Gxd7b+q0QzuDioU/j/NgaLWAc5qZQ/mcvlw6jcEoiKKY7IETUYgXqEAMtmBD
nYB5gaBxBUFQPBg4x+YHw035wNPs++TEAMjOwYd0V11nCPdkD4wIHWiIN004RmbIDsdZ0+Atw/pD
Sfz7guRqa6Y2qZUPhbCJdVGZeKDRd3eQdo1mKjA6HJM3q0ivXvGAOBFqGAn5QFrvw6GGyzftf+lv
Xc0PtRpKYZvgROiqox/eMr6kYGN6QCUH8xNC8Mt4IYVvWnIQhc7GCAiZ+sCl7slcF5sBJMXMO/k4
uqRTsBuegkY2hcm+dW6BfomMIRdcKCzRw52mnOvwyN+U+FgMNRZNESOJWr+4yNlZZzSiPpGoiPud
3Wy1sUakle0/GkTMCtC/EHYxcL+/CbZQbPZhNYEfbdcxT9HqQ1JDIgThdR0eR0UHCi2sVcVcigs3
EMnhDhhViZ/wc3Gzdig2IErLkER3Ha9yow5Er4TtRkPcpP9tLmAB2EINiMS8VmJqfV3/F4yKnX04
oA9v1fv4nUk3TS28SLDnVBmD5VibJ0345oXErTZZ3K9A+uUfuE5sPUyleEszwHgMAofBXISTNRiZ
uK0LHZtEktbxSK9SnvNSPL7YHXBv1R1Sq0dYG/UlE39osrRgPKs41jk3E8QGSgcLsqvir/XL0dEh
SfsoYoZs3FgZrCQ1GITYN+ntrBeQpulYTR2iUVAdgGWC001G6vabpo3VVKPtkHX/wEelZsrZCeKM
qt6DHGnK4Cx7gEQJJp8BnZ97JLhEL37/dTVLAbnn5LZjzDquR4xbwd7q19EqtrHmo34aQY98Dah/
w2dMfo7DD5EVsIqPoUMQiE8btkWoRjdnvodb5QRGRqpaANXlkAGVYY5vn36ldR/egxIxjEMFjIut
r2LkRIh404A4WLir9nC3Mcl/ycNklFbrlD1xx8gg+vLh3TlT2HUUkuWsQqEnT15uwLz8QLHEuXeG
eLYkdZHUdQESCWCpkMvwsYaVc0RAuDXwqiYhmRMHw+5epWSBI014b1fJtvzNKCXdPMFWyMHWitfP
N+3TqLy406omQnH+MfCLcyCmy+vgPUdKLXAU4CAQ8g7TmhQd2yD32JP1n6p2NGnGma4NY62DNfjc
g3euUATYdAUZxrbtnSbbHmNpgzqmFd3Q72NwYVgcPi0LjKPuMW2MJL1jyb/alMpU5iy9ZnuA4UeT
j86g2SVm7sRRjg5smRpBeblhHHfd/DcvZzwmzeevVh9jUWUIHzTxyIO5y5qkS+H0IscZYE7QK/qc
BLxNJXyzFR6EBPUoX9SdhO0xeQhPDcQ2AITkFjW7m6g7V6QuWA30OTWcMhEKz+GOCp8Bi+ZTbdo5
CciG2bpfV8+E/g51/bP9QiOD/wZOchhUGlSdvEu7q3kEIWRk+8L5xJlIo1/GbFI53AkacExAySGJ
PHAcYSCO9R6Xo/u43idoQI5A5mBGU/qF6VtADarvvAMpbNXSedjGBdCW4kznBqIN+9DDRxLujdg2
uMUJ5OpB6IAX8xg201r3gX7+iAAHWQbUyiqUqnW05dfGnnZ4FSOnvhyTOiK+bB04fd8x0vKAVLHi
wcPj9BEvSVn51Qz6pzH+xyt8LAb/xBwNGZWJDUQiA2+LMdDTPhULXAdMzNjRKzkVijaBywusBlEz
Xk6RIbCAvuBCl6RCEUKwAKHTHFsdXtuo1m2Mmx3JaRENcJRNYej8QFpFF8bDtsuDArGPoEucaxiz
2dF+9Onpk7DTUxi0Rkq+q/AuQPB4c2oWv9arxUdKLtKEQYLkrb2QlPtMZEOsJ/L/HZEedbf3BOzC
huWIHIVJdOgpR9GTwDtAbGNc+x8DpTsKB1zLe8ideJKcTxxjb51rCam8gdFBC7U/zkccS1IFNzmN
rjxHuQeJLUfejdsypsMTMflhLLrrSenF8VWDELsSvx+X2UjMjQIa/yrVE49izVkHgxFyIy5HzFrB
Cp2fIqOFHExz8at2O/AyMVrFXKGOw0yt27Q2gFIm9RCHzvANyxbDPMixB5R21ABu0VjJrgbWdQ7/
mo8MeVYmOwVPNigF7+Pip8/fZPGwZbGtJ2v/wVgi+7qsw4bEc1f3ZO9/+3+4vlv4QfAiChJx5+RP
oqdGQuJKE4smQXK0SyBi2s2HnNa5uKx5zosWU5Sf9maAygVSPXjRy4Lcaa9Hsqjzvh6Rpk9p4Z67
NXsTXHAXY1Qy8ObGvUKW2AUNmldeYUNHGfYFc2BP6cvRYfWGkVAKdwzfbimaOxXMRGthHsCuoX2s
0uWRPLvv3k79Sh/wB+6LsrobMxAbQbFfC2keUSoznvYxaM0n6lWo1yerthJnJeR/CGts5R/bBwYd
HmifVZUV0qGMhj3EHAiA7N7r4OxDyr6KmIfH7NQpw48ithhffEU/NPobCIhb4vS+R4WSTkYNzAUN
K+rNmg7TV1nJPytTkpMHHrOUlQMkCrvBGnQCAELx4mMd4VeUP/yMc7i7cO5RKXMjMXm1z/A8oSvY
AKfgFLl7wccWahQ+GrCM6EJYKIeyalTpQUPTKHikcwjifkzWeYMkGop1w6W3AmtneknL5y4zmRn0
ZNZr9hurRxKihw/jq9G+40JSte4Nt4Y9KGu+ig+S3VhjHICLuVU4cWhXHk4TdZrRfJmttVntfxAP
EK12zhUi1cW6YYOQt58oHXGa6BWegzv1cdMsb7rPWkQzv3bvlI4/BOjAkVwtaNxnu949zgDXzRaQ
UX3xBTDMpllx/Gb/v7EebXpPl0z/OVz3CukbJTxK0Im6uLukEryimvuIGogxOepgDhx7VIrtO2Ce
ZxvDrjMN51QBmso5p57akAsIpAXW4jy403fRDMwqbEK6dXRv0CZSut1s1penmkI9vEs7U2sRALfq
fdd2NQML21IpFDqcydXeJ5YHx9XicNsHm2JwB1MG4ROlnLPtyKGPW39nassjtcExdDNlhNYZzuUg
KB/T2t5B16pjcLnnGGKqsM5D6K762E1PLd6WOtD1F1kKHqfj6ta530GCMN4rudmUzsr4/TXpQfRv
Efd/y3HeGl7h5BOpP0uqJUgNuFf/8jEyIqroWkf9P5XLa/OMbqXDp2DG/Z8QOn0sPE0OBBXcPKji
SglWTOEjXDOciNEEuYeIPH0aZB9Ts7powJSvRKUrE3cMBq/ejCUPtg96CDbYduZdKvw8wlEWhKfK
1dCuxpyHsa5TxtmXl6++ju2cMooUjftjPcabdiXStI2DN5wPh2hBMNjbdFF4/JX87t0YgrTi0TOu
Up4pyeSDvA26psSWmlFa/yo56lOY/nhiHQnoqw1GZPAjnBLHDe62YKjdTf88uw/paI3lkyk4DSLC
hyOpK9x+am9XQyJvO/1XEEIdIL1Rjgjir0YRs+p4v3fyBRCom7zvsmF90yrmY3DWQDeGqoLxc9g5
cxKplz08u+80DytUvsxN+7u8jALuY3PkoPYhvJkCTQrL3NkOG9aBVQPoH87LHuMeplk9YwV/O4bl
0w91LMeLwfLocOWsr+lCOWoTUyTe1XpC+EErfeYRlklfleN+uoyHHhX+atEV14xKOrX3CJoNi/t3
gqxUYhDINCYZxSJpcLeYMXS11p0n7l97wRhoSvDHQDM//7og/ULD3mbzwwwBhr9SdWwzwhTdmIeF
Au/oSfwFrfRDP06VCOsQj83ZzJ6J+uDRrqaph9tsDP4qm1y4ANYTtgEO2WbZuscZlfIsJo8lbWFa
EKd+rmHWkE18hAhUSwpsjxUgJBUwGGUVUS50TtKJDwUOfQ5yHBlsIarAprcusRjA6Ic8ow6DoYLr
ZHRwRVZ7wuD6EhzRXZn4KyCh61didGtmjWTKARIOITXIKAs1AbF5QJWm4XKDNVflHqC7Y3J7dR+c
EFzFxNS1iuMhPkM9oncM6JqxJHc8GiE8Wt8p0SP7oRBq9Nc9QWvvpkHjhtzduUVHtG5sT3+XrO3S
sDE1S7NScIqOrGbsQvgK77LHHPYW7eMjzcFTgv8r/4b3IyWUlm8rKPeRgdDbhTJU4hAVA6YRiBQJ
O0CB5I0ffZv/AUMxvOWGkXVqjRDROviuTE31pzBZxjzAwdfEGWIQjAEIctpNnw39Q1Re3SG1yhF4
CmqWHwJUoU5mJDPzgU0U9E41fl6xxHozn+0mK4J5AwOukhwyzD+8McCIyu59Z/x8VNpNV3YqF0wA
AN3w0zGYLoI1pF/hFQfvCN/z0WHN8NGX/AACAc6AY77G7NFey3mE+IPUezWSD/H7i2SSdwkSsBJf
Nakdyv13eKSbQ9RMS8SqYu/Zln8cH8aiTUePiSnpEcRBlfT7EIxgFCRTC5QWwLsXkMtSlH8Y3fsD
FthYHOJqF6hE/4lx+WhQLbiboEfUZ+phOBh7MdwF3dEpxCyA+wQQ+MIf6YtlnX01OjSfMf/C1KZp
Omn3YXt0hBlQH4EisLxZ5B3geoAnGI3skckWhmDFFr22iW/5lx0HS6vp1MB5Grh7G2QRG1iR0fRH
RmQBnviwb5CS51xs5/wPjDhfyZlRNs2CdtTdUwOY32kECeQpIH/RzAM6EmSUiYo6TCN7AqVq6M1F
1S+EQYFdJvPSVm8LH7DG3wO+4RaoWKFTYBY7/ywjReVHG+as1tb53WYS7MGGYJzb/A2TD0y7VgK8
TnfDxNZ/ReAwkl/+H7/tfxdx94A4lCzBlObOqKlfoz8IOiE2JTy1VIEmKltk9HuvNv8XRcSgu9LO
pO0zA8wtr4rUijw5v/hDygTU7YkjahJzW7+mCA0TsjTxug+8HwQsOuL/WGzwkn58WO4RBQhIpBrL
8hQQV9SmdM5mvx8ixIUNPwLRp7RQTcDtjzGfE4hIzxdku9zFeIyj4oihDm1i8hjACWv+21TgDj7H
J4FAYOEjgcNIQgu0c/aE3MwARbw44q91gyuCIHMxoGy+IEtL/lOyIcd8wLUgbdLAikCdAmTNPJc1
Kt/d3RjUZcGIXQCyC8lWVAlRB40ug9+npvTjyQEwSh1lmvvskJbbequI7NiOzh58tUd6a8feMxDv
5x8XA6RGaOhMTVHoPxy+GdjIyUnpx1qpUyXaVbvsBHp/UcYM9VR4DIcZrT0v1YtoUPFCau+gFbTg
QSpuUijw+wy+hr4qYlLTLND2ht+G3WXdeK/eFPTczoqx4aRex18i4yHZ+bvJKWnw9xtMY7TTDRRM
QK5NiHWiV5I4B9wz3PvE6mkwd7jmLWSyU03JnTh+7QGS9vaLRjXxG24kOBur0Q0GXL9HTqpj1fEm
YoDTFaaf3ALIaFmfZ6o8XBR9sczX7ckbRsNkCne2+HfpnLt5YGep0+hw8BqWvE94V0xYcYzhfCe0
ap5gkmC8wg/E5e79Z4R3Wg+7JZSSJsSU3JPh4dUSPFI3SMCszjDsEoaV+VWYO3+KwKXNGJarymI6
WjeaWh+W/OTusaZHNIqxJWPJTyYRHP2Ime0cQm+3lerPzAZXgx8Bl1ubISeivGl4MSmhNuI6IOXQ
1EnvAZFtbQo5n7yQV7xDHhAtAy/b9iC72nTdDRbnrhPfu+qYQef2WmIVTrKTAwpoQ1vy4ItcBDSq
nfakCyDrgVsDM+xfXV9rUWAhf0DXgcIMEYn/RtPz65wHRUxb3J5GdxEvGEilsnddRWUpRTtzrIIg
ARCn1AC2xVyXU7zMoX72tDHyVFVUbX5FCAXGWQT2EPytZlguIFi1NPW8zZZlzAB0dh3iP0ACjSUr
k45+VuhwH9ZtIgrzA7nlyyXHHkZHHVxijSVELFoEnUJK0s3xwu16Le+9y6TAYtwkghP3cOMaLtSK
TTDDcQIrjBJlY4uWI3Ar9/cLkj39G+xDJE5lfHB39EGIo3DOigTpZ27dc1KTs1mOriAc7G3OiIjQ
UprBUjxS0W6MpnBcMhoFiwZc/398oD29VhXiVcZu/JAVBTF1A7BW587jDE4QwY+taG1c6u3j+JFu
ggwYkKWMcoFqYTsS7fPOUO0FaQR1OgNAvuHduyHQMM4Ab+RweKir08bhyuF8Uuny4zCKz0U1COk0
ZLCU9+o8exyNELVvRXb6fqzpBodUYQ4BBitjAouePPaR/N4styAW0NmJj2rQbRzRZETbIiyojzub
CILW8bcW6UgUlemkDMjPLGauUcR/REwG9ao6tkWmqFzDC1mFp4turjgpU90odb+fFaSX2zIHfpAE
C/zxeiwqe99OFvABHxY6w1ylFduRXc8VwqPko2qx5Ih72GGcIbkLZ3dW4kmikXm7XxxEl07NcvJl
LU2PAbkU0zKsK53InXNER6YrMylRlfeBRdKxhtbpsYt4DwUz5DW0x8t9uL85KTKdfRf6DwQNWGgQ
jWagtRu7hMBtrLjUaivjWuNAnDT6GhQ6KSXzecpnTQ002+XRtrPJlNd3ZBf8V+s33TMGUTRcPkav
1q6CUWvMaBeCs/5QovKx6yM09eQv4NLYMtIopHhjwi5ztG/hmAYfhmBUDajh/8fSeS2pji5L+ImI
wJtbeYMQCGFaN0SLBoT39unnS9ZEx9lnTRtAvymTlZWFoAK4rLsZr8gWGN5n16LOwWozacqv08FT
cUuDp4VQl1lhvOJj/PMxWw3kne6+/QvofUTb6d0xCINOk5I5JwUP5kj/Na2TR/5ISEr+KSW948Hs
i2slQmTYhphl96nEzjyRXFnHHn/2CuaK45z8bcs3nsJP9wmhxm5f6aBZ0X6AWG5I/CTmTtgA1kux
GtRdiHMKW4I20rBBREeVc7+Kwz/alX4bREh3jgtHiKdK8ippTI9oWHtiOVT/hSFGfST6a7NPFGcc
SAlnbGqa08zjVKyoSDXfaUnbq7H1Ff8+XGn54oqONh11hArVcWgNguHGA3YGnouWwbX/wroU3mjt
IOKoXgw1W2ztd7T18lOa0SYPi4iWQ3PPxwLAXKHHeGXcYHleGuzGJGlIHz7A+pg6Gdb6G5sy9j3e
Dk+jzQgv96IVjqZhn6Tj1DZKydZ2oBwSSkA87/RiFOsIvN5ctJj4E5+dpGnkUc4Apfz7Y0qJRCgG
I7TeB9NZoNjnb4AKeBOSvHGgLV9xBE0VGGeYmzQMTGHkQj5hOLDw0o9T9FlRbts/xkKU5WveYtZN
HlYO04tMnZD3O2CkYVji9B7Nlgo3cPvx4XA1sGu4YvHbdXsgBND8RMMM5M44h2xJtSGfsrJldxpx
qWBltv31Ahttuu7VmbcIwppWnwRCOS0jMXBUxFcknCsDgBKeJ3Ha8Wm4De04dlZuSzxVoix6IKGw
SeweIlftW1TS2Is4st6Db9kPIhyBEmEPesOTzS9lfeVN4l/jM7NpZ1jnyNAlViFkkOO9MkoAZzBV
4PMPTJbgyjNoZzenOcItbcdT8mViIctH81gFqpRUj4lCm6/5vcPDqHDKSzTSEB3u0rY7GxAIzEXV
U2mRT5yRRojCARfQkyeTRc7rZosXBb/niF55/m1DoaUetBqQ6VA1TalYrLy8xdiGLxeK+QjKP0rx
BRdeD2YDIM0745SoyJHsl4PDlSbGJyA3VwgmJpwoKYH5g3G4ol/sNZ3CufXdCXd9sfBzCNls0ZM7
UB5Mo8yPE8AcWCB+adTvG24S+6w6zUJqWqNv7BfnTe0Ynuc0rtp8jC1qLlqyBtHXcW2294Qd96tz
oy3uu5K/aspUcXT/W9Okqn+MurdpUaT4HkOB1HBczYoCjbI7G20g2JEycTsspu8Q+tBV2S1F4IMq
ryL8TFVkZg6ujDfEgXyialSPjvZq2fHGhy6JvqjPB6rPhT9jjNqburvqGSVaxGlNph299kPhmPIx
dqMzRP3cLSATWQ0K/F3q0Q9qUxRkqnid2lAvBdwsnitySx0as62I8A1Ayo5iHxZyr70xYOkpfafW
ubI5pDlKC5PLkNPhNJfrpEJHODIQXrlLjixx8CIooR17x9gzlwFdiHayWxCOCr3/2zLodmt2jd41
naE+FyBySYaGZnSM6hiSH7esMM5pDS2U7Y8mNTxDRIkv5ujn7fSCpveMGyZ/4jLmc2UiMVJ2HpqN
bV/wOFfowI5GzPZQ96uhzELK9zcmRVGyJozEHlzDe15j7ahAGCMUZi8ITknKSvXE34K5FB7hXsdf
O1tHA793DQPJBvglzoxXZCqytDyRRsSy/ux9Dd+WhBHoWMO1f0a/enbmA/afN8Mb3uOj00YBlFdF
g8ZYPqipDF/Ms7WYyzbs9NF5Z+zEcCj5zEuDkQmMNP2BpESgHgR8a/EsSbHFo/2PRnJzeAn0tkjS
8GKXgd02+q0IJkzFbvIrfHmln1kiad/x08RyEeG8sbMdTpTup+gab1AqJotKFBfuDxUv+0xhXGiZ
GmDuA+AF50Esq5ZIKh3kflFG2zi9CC8KAwQf2dW0IA5QhWWUJXo1J2aRE69YN/N0MZm6viBe/ikC
Rsy5Uk8uoeU1DMAkuj+omBz9dfqiamG9JUxlsfhvYx3fUGe54aQQH0RVbIcEn1JHgQIiol0RaqDc
eaEw61QTkDAqeTsklN/Y6G7hDmCs2aRUmmFsNZ1fFuXtvAARL6iXV4d3RnqpLH706zvnp/cbHKBW
fOwV03ULD5GttO1c+3vuDUJfwOhCUBD5QVfX6IOQz8miymm1ixANH5TnPVMl2JALUFy1cIfUeX/b
YdP5/pwZ1whxaxYGO4UU1/D3NxgxzZrdlkDNc1Ly18PlgAGeYxJGkpIvcaJBChI+Ic4+TXCgGn3+
JwqmCB4gSoCEATPwKNFpcPGF0WmBqDscKafH9EWLeZtl50mqBogrZIxB7z9B8FtlvokIUTeqcpxu
ZtGUkIxpr1hrjYOhbkuzPHEu3xaPu+wdUFpFz7PpnsANHR6UyOFgIMam0i0OFDUHloYUXlgNOb2U
C9/cDGYLaYZn2/mM7ylymldlKWi2zkIuZccFdhry8rzBAMEHcTFJJqqMX6i77ewa1HwEnP09iWZ4
doLrlReTqk6Ni8weAtldkn2/7iCk6dyINnZBlbHHB41CR8mhGW6tSp2hWuba0Tls/JDpvt2K/07u
lBhGiH1Q9WX6zuSEROlyPFa+SUs7ATSn1zIZWGkBxSkh9pYFi1Xm8rOxNkVN3VSKm0Ou3IGhrmiv
oa5oAipRlsBFxW0afrMNm1FZUERrG0yGZGbMyaSgW9jQklS2vYdMO5bklhRzkR5lGHTNlvmoAi5b
j/FnfGHpR8y1LrwaclBNZqZzBAO0V0HGOcmMsfGwpCbkXcbEbgY8ilfWpg09Hai1c2N2+oWSaZlP
e2adfjFdOCULo/Y9b3xY8LCSv3PRe+KEonbx9JZveowIyyKU13nY7xiegztk7rrHp3+HPDsqcpwa
JouiwIEePPK0OzPA5tlBgYQpzFKktQchEwN5tDFBJbguJdm2HZYT/AfLHlKntr6dE8xg4yzT+CkB
DkT7PLbrZMI3yK5Y83u/Et2H5TYydRAghqMKM91fNLewu8gvNZgOb+9pNDjyq4xpDSA1BlgIZeUu
OnTVCVrtstvBRZZSMnh/+0kbS/Csea1+MZr1zvnxajaQHKX2fa3oJ+jrY4n38zeaWWw6glIPl4nz
b6buHijN39wmXB+zQK0KBfvuBndi278mY7svJkgiRCoK47DCv0ClSvjQiLkICqE5JUbjr9xDv+Pv
Plm1DYSng2B4n3DjHI9LgpZpxKBOBNUwWwh83E3GJlLGc0gNwiU+4GauIGKNhmfnYp7joO0EiEcH
exzIK0J5ayUGpK0Z1dJDXWCBwj0iuGxrm49ARvHUHBMu+RnxJ1T15bhQoebSeIct3owPuSiCVl/k
mVcDA/u34tOtkeiro6/owwzkvEOSa/wQwR8WnHHcIHw7HC+YKnuNLIqPOgxEORBUDqhH3c9GN2nG
kiC3V7gFQyPRlalGne4RyamSIyUb9bcVXRGIoYOOx+iv3rEhSOoDlZsEJMAoEP++8HmX8bUmYS5d
GtYYsuB8rLrHilnpVqMKZlKPnnTHnb3BP2KEeAE8HYv8nLT8Gvd/XArXE+vMrHG0qYxBFVh4u3yo
Jo7d4eCYcK81Q5Ng4DOlaF4OLmv4y+0BYPvecLKMQNmm9xwwhw74B20ALdSRlDRIWQZGHwZR+RoR
jODoPURs4i5AiUFTwIckNikHMQv4RonHkrjeTVx/5pT6U5T67evy5dQH5P58nHHF5yKtft9oFRCp
O+9lNKYE0AuBTkQorAc7FNp6kL+ZXhYBJDI+N0b2VOq0bfPzUzuxITrtGAad5FJ/qR635WAgyt8Z
8h/kmz66hz3gPrystxTXgsMDPwZy4fjMVVnlYXlgwTfZmMht0r5YD5qoNU3HNweKTwcN1gGiP/Sp
M0TH5dYT4JJTxLQH98Uxu9gGJV6aJuAUgVpLjRVzwA7ZRKiQ+AKFpMzntcNaTELGHPMp7FSDrr24
SXIbRWNRT0hvIiL9iJHVXogKxJTkAYALNNJAqdogD6H+rJJ57JAZWw51aXUZkZMQNyO0wMnwd33N
5iP5NhlycepSS0FRFCvx87cc80dRlBpzP3FYZ6QdxtUlv8uOwgh+B1hX+mQwZuLNQBuy8FPg/Qwo
dXKifvUPq4lsqvfmxCCQxFeLGUModsfTE4UOgnvQcUedx+A7yI0gYQFR0OLzoM0I+5mmaUA5CNQG
sYXNk/O6FF/WZuKSIcpv1w0bg9udF6SOYDAbJ651MzUSzlw6vemeoEcREQPqMIOWwXF+Mh09Gnt8
avDzAUEta9ZPHDoOb2s+xMZH1AVhF35zllkOcJS7StTxPB5DCBIgLzasJLFAp4V6WrC8lQyiVxQK
0+IEC7Sbsj6V77KSjrwDcXpFoz6hp6ONenNiwkHph008223A3/qXo8aK8KyOQxrF0YlYXm8c0fXi
psgzW1NO2NbIkrmBToL1x+Y7scFn522eY3qwFao+/Ow6rvACdNCOxzVfBYQNqmVvk7vz0vAjx6Ei
CEKUOFbERX3NQSjJgV33YDDzgDdHVliaXZJG8F3iwZthxJBGxSEjbesh5GVTGDAoENp0frEh6vVc
e1U79rfgx3VbCldqC1XfmtCytgp2dzuiQ8vJiCIgB4U+7IdcOdKdpPpCbMwp5+B3KClw8mU1CJJX
uLCw8KdwZvkEDv7x7FlRGOVHuKl0jZFRgVJ20QtwP54x4eTDxa/A0mA0rk8dHfYIPf5JP/HVlkqB
pLDSuGalB3QDKJjCSe/oOeO2K+Y3tTggdusM69DF8KSqBBeO3ggyOHiia/Ts3zkZXLC2fUqbSJsT
VVqAsGprF6Pi5YFJwFrMVc9QMy8UlNhxaG2mNEELu+0IKSmhDxsBBe8cA1DOcPkYUNhH6tzymQg3
HFLl3NBX1zRT/t+DigZ1J8SpuQOpgVJ8NyksbkmkHIUEWQNyH3nhMKZisTaJu2+B36G5LabVirFD
YPoH6zKkBhH51wUtri4vTMk+zXJfcKlw0gKKhJMCPfAWPCSrmEBd4Un5cniYLCKetQYQ5NdBknR7
5P6GWfcYlTQxqBU4wk8XCQMms5f3LZADLoPvZPimEH9vhU7uLJIPOuVEDqa9M2zPNlgONi2ZSEne
PUza1mrUsa8bq8mUSPsBHbRt1YF3SvQXPbz1iL5Dlw2ZYeCwYKxW6lA4BP+WkFAnTGFecOkxtLKT
yYSgy6jQBEijGeJKajZLkTxwKFFhTthPsKaXv/s5Jqq8Mr2n2QP7cBwAIvrj432PDB5syCJ6pVnm
4zmoaDGugICRYPY7RmsgfDKOa7maD1Tk15jWhCl1yB8ZrojTHyuXpkl06a6SaiDUmwwyCFuMKQkH
yuvkU2Ec7JAgBDwbV/pMCywA5JSNflPp1RAwAaBdJgGveDdFFPd9qk6+a/cMA3reC4iR62qFxCBL
imBOVjJSiWwA37hdk+GoextcEIILl96GG5D4aU51FsN3N8evuUiIYQRI+JhE9QH3npoUpFlOBsAP
/Sj4e36b79dt37e7wBosjCqfkBuw29aYcw23xmY/RRBHhYNaIkyfpuG6HIUVXoPyR7oaIP405FaC
zvCKaBZZoTf0KO+8uB7w7PHA1iDUD8IxJ2/RsSl4wUGhcMlB5rcLVfjlxEi4MYcU79SFLRPwCdcY
+jWltXt0GNKYGiqO977eMaLs4nYZLobVoBecCx9yo9E2EUFCPpLjtAar3dKRiHm6g2CCR+OIOes5
9zdnH0WNF/09V9vi1oaSgE0zDPsX8YpdDIToYwRSuNlsFD2qNSjKKn8sgMb8PHfoq3Nyn6O7uHjY
2exK3QqyvDX9G2D7eSILBYatDQhJEaCPrwXAc3J8KCvB6tN5YLUMIWGqzGGijoBcbG2XCAKuB5+l
w9thV8WxuXFKPY5qhtdO6kbfpyTiJl3yD5N0JPF5otCnU1KdLdA1LVQmDF4DDpbH5am7IGlrYzEH
EOKIOSxFK454LpWMWdYIojNxLt3LmAOMWkQVS/s4IPDQIqn5liLIjJP3Y7ACLhqvhg8iSXmdSpHB
77ILuGgEYV4eKhcbC5UwAwOqj9FFTLiGstmTruiC56Fbg6I9GAuFlmRhdI0uVBfqFD59bCJAwhFs
Y5QnOnrsRAo1pJ98PGpbMLroDwffn0PaxwKjmwKyXDc51KBMBuvgAJ+mV5fNVekrFaMA24G/WYYW
i0iSGyNRQX/wnMZWRopzahvG1CEk4cwjbFKY0cviXN9CdGcpeHHo0E7nmhABNhFDtDIaGADqidPY
3ib2AcdkcHFiVrGcABCKLCJ9H9yiSP0YeSe7CXsfR07GgsEMYpU4L0nfZ3d2Q2wAMfYAhBm+bACv
h6iIycJ4mCG6IVDOdiGMObrkeDranJClHIakK+G2J0jZ6IIZuqAzfkaj01QIPMVvtY4YbJoTcUaF
hWfSWcEfOYSpK6x638Uh4BcVE4dTPYkA/phwjV+rU2UngiXKjZy+f3ASf5H0u13DUUWg5FkA7YjY
j1HJiVK23kIFlEZxLk7i2sYI84x3dYDo+UBqdAP3DlZGDEnDoWWhcOS1Y5+KkbuO+KsuToljb/dB
lczJD9958FJMSYUSx0VIwNrh8STU7vnXNjgMt/Q9cuC5mUi7qfKv8AWf2eDsRCEDFYCBUbJEHVeX
xjNHGucDWSX6Cx3cI9Ojdfo4+/w0UAo7JLO3magzwGxv/MzJ2V00OKipC6a2CNBCkZkw0TwMFYo1
RoSCkSK6h35rZed8HqwE5oNjROSpWwE3N0UGhakt3FyHNVOkIKuXsxULnx3gyFLxoPlGccI1Uvye
Yw1Sd2FP+AFCOGwSwI55cZHptcAFSTAD09bNtn9MKFgs26/dhc1J1zten2Xie5iGKMK48CHE3eB8
qPWuv6CERNxjwdLlzZiqfYH4622meZkuJBVv5bA4mFhVn9oJxLcRJdERdlYyGuoId+1fbQ4miijx
hbuFOJiFLDYaglFK4AWXAuvlJo8J0eIoz0Dg8TGZj6niRKXcCTwwglLEn5wX22SOEc4Om+XnMBs4
XBwmDiUr+90hDLDPh9FvUuzELHKA1wPOBLHxjMDtNZGlxzHRVCOqsUrmuJQrxovkKWatOX1fUaVg
gXFfmwumIF1MGzIoi6L0aS/qbgmnZCYlEyrQwkjg+KEogtoI3u+ORAOXf7SPEq3A1d0P0nPwdOMq
RQ01iCMhoJtT4StD8opLFyGijZsyYc1xBDE44MksBHwgzsUZI5D5C4ioFbN/JYp1uRfILWCRfYPz
fzImPj4jYmImVBnEB31WZMiLxOwlboPryRoRp+AJHOy8zppIBeQPct5ShpLBNRIHrDomNkbxM4pJ
IIixORxtxaRQuNgpTImAR14PIg0WCE+NEpBiDA6qZgaxERaegxl/KUvncuoJ9ThMBIgU3y8+gil5
DQEtnowDgA3l0bkPyJvxBkr5c5VgiU90J1C9qHEmNbUyHA/QAgYxxwkRQPC/GOIpwZ1jQPH5elGO
jJgBT64cpSa3HCgiwMkUUCuRfXoRzeFIIS2jE9VieRVz1FgYBWU4iZRCP5Fz4mO1YMusPfirlGqj
MeVCQkElhgwupP+UoGHKSAasBAuu3CB2po6/oS0dLc+V8qUI3O4a/pVYbsKTYDdUvAICuISZYGE1
ySC4NVwDp0QjbArRprAoOdqBnbSVYtnm0AsMZoVD5UyuDq+7dtUrDR3BfYtITOW8zYYdvITP2ump
1Mka4jtnXeKXdNb3G5NclCb82crIbqmIuXAfij/6JEipkXyh3UCE3HrA4dN5E4eJmJcsVG2JDT4g
GyrIdsmT4oZILe+jnMNkWUsBXVRHwEDGUZXSe2gRJ5SYnYaVJnkYYn/6D0TY9SQmxYsAL+7yaNAh
+daJiL9qcd/51IlEvxKyRgio87bFWS47Br3NZ4u2tYXb7b94ERKZLoIszIB1yzgZLKBID/gMrFaz
28ekcMHJjFxO2eLmzRfziVvKEK6lVlyGforbEjkW5j7lQToPXvwyYQBzIChP4DLpZIDuQwYpAi6y
f0ENy3pyam1ksLEDsGn6eU7qhBZbHkftgGfWyrZCzmeUSf9MJVyatT/drOXlZw7dG/GiGw0wEgkk
q83OvzUOX4ZGgQZtcGGQWyX9luIqZzXQTPrSXJq3b0gre3yv9YcX5LhHKxhG8GG2CS0cNf4eCQtL
bcAX5Dh5700aoQIyc6Fqq65LfsV2zUzAAKpzrg6gNVhC0BxE557ei0ACS3AxTQuB4UHZsMifkXCA
US3OZcrNnRJVgPnQGNxf/lHsw1sTKUVTbiCR3RDzNMB2kyWIkKR+1ENfihBN2vByEASCP7EFrFxy
LDHapmeTeB2lDrIjvT0OsK6aMacbpZg4zwjcFXkK9KM1KoK61uGJaUKzSEII9ZCTSRJiZ+p4zNK8
+wxJh67LCEHCHYwAViVSvhOBoXrkO9wrvCwfmyM7BXDKRFAQcoTwG+cN8a6EQ6BEFm5CPMVtUNyG
FkiOeDMSLJxLI6OLEg8h5BZRkpaDp+VyVVDbRYIMM0DVeUjJlxow/8EkPIJYiweouhEvJvoZIjjM
0eGtazy3j7qrw+7wuUgLyFXDJM5jRA4pGyLjQYLqWXvazg7sCAZlr54nYSsyouk+YGQVSes5krF1
8jyNfWh7GfEmUfMqI6s0EQZ62uBHEXHTQGO6jAEmWDEHYVssyzPwoBlnAF8ZNkHZ8aswbuQ8W7uT
ixIqFlupBz/O85MFl4y7lpDwJ5Xcj1hcR7J8vCAhDKaO/5b7Q5ZMPgjfO30PMMNfuiEWBnub59v/
mwM4S3AF3RabTpGOMylGZjMQc04JBzsfxUnxhXKInh3ATJFMHLzacQRExPdI3bnWhHl3C0QB2JHT
BCeFfZjCM4SeT3JPYzjW7zWBeoUkl1rBQHurwbllNWL0U9a0sYEOix3QRpiZQU6kh2pOLBm5SH+L
I0Q/sbogpAw/Hl1HZxL4F/pNSu9ycFEKu/tsE2PbbBHZ0CT4pmZSdFF70peGj3v5nikggHQPZ1Rd
aRDwP6Y7Y9vx+D36ufGVXAR16zT9eZtDDHYLtYe2l0f4QulJEEMjZOMjsnCYNRVyFXSjFt0JYYxN
j44GKt0jiQlquNJjwkxVCE4MFEU30HZqiM7gSLZmrc1spoQgj/rPiDyv358D+0rzUgpa5K/Kb6YE
7gznRuloAVWrX+KR1edEWxVms7CQryLUqfSwnNC2JryP4NTt4ATobzebxgyh7vbBnp3N9lJiu+/x
c7xuW7R23+lvmMHh6r2XNZDhAr3+D00a294DOOD34NemL2h9b6MOR2JeIMTTO3U7cZGex6Vhh0Fe
mn6A8O7LqcCDkar2G06XhKuYuNyjnRGFwpRGoab1YNopEzL9uvEBDqsNxHPjAWjtFl9v69b7N4+m
Gn83s5DXu+VXZgUYa/b2ZJeLv82DzqHS73O++X0TH1IrJXkQnPP+QjoqYlI7s6nYROJSrCAWahIe
ZQHqsCOKfD9do0bPd8PeMViy7dXBMenZtkRn2KeaMwJdTmQKNQ606SS4W63BhSDyXzvO1ZoQXvOl
AZgPKa8QbB8QEqSTfOUyMdzE54PsYJXEomQDOzZuXyZMITlgI3y2byRKrx2kpxHNT+4eiVQAPGlA
sp+cVJ1rAgIAQWS32nCQkMCFdMyPvjK4EuGWmBZeGNOkf1Gzdte8j74e4Z4OOy7obZJ8DS71RFqu
v8rdAkyxj4J4aPMJPv6Rps0zsj6InNjcheCRH+Hs2cTB5whoVz0vkp+B6qJ/ru3aRJWHGTlN0iRm
0RUUWVKZRyImLi495QKAx+KWJQQGxPRlVPIxpdPIr+E+4nDqQSSmANekfVrlhOXw92RQflRSJpEM
1W/EDdqOhVdzPF/ozldwRoS38IIrk52mZg1OzJg8/nUry9n80CtPVUZoDO7OnebByQ/cFCYsjoKl
t/wrXIrSG0qUb2NJGcgjsfJwWxS8ZPq/CWXI7YVr0Rt4Jp5k/tUwAeLs2qPR768qzCopL+s3zVGK
oQh4iqakoUEJhwlbKxQ1oBLmB+rRJ3PtXNybe7B39g0uD5VkyqcXpumIh7Bmtl+xmPWuuQZi1ve0
Z9w1okOyQyuFaWXgSrE/ZoCIS9Wr7hNmPFKfYiqhxwwGnsRd06G0oQFEtUx1S3dgSHQoz0gXROML
1Sn8+ilcsY3QDpGIRlh00duYlyHSrtziHhCanD7O/mAXTQxCv5I2vDMgJBaVXAhE9p8sL01PRKGq
NZVpkSXTYgdkEKkVYPkkjoxgN43t1QB8QQgNxVFCjPGbmsqLjo8bGwc6khFg6fsPh2X+G7eYT8SI
DHhWTzglmremMsGKidlbrhD14mKgETpl6q9MIqf4unJ2/BJFYmquHeucF3R3byItmP6bCst3CZyD
y89XvPjMZtkMVo+Mn3Mm6hBzGJjXwRryFz936AkbmDaawbqkOC1yy8pqcxyl9q8vGQ3+UpCR+tQY
IORqXMGD+qUQOuh1ZNEP2mbQx0FkXA3qTDZBhezhFH4TPZgb9VLQm6rbGN74xTMjSRpUPRWFqReE
CcRxI4ZQev2ayybjGO70KuvvKDL5L0e9/A1EgpByNCXqRQf0/0R9WCjdMb/ARxN/ln4jvGpNajVZ
RlTV4Iu30THY0R6vCpc+2wOum5rFxcATYgShlWtFMRPvguuH5o0ypi7Dic5/Ou3ZQP6PV9bUkj+P
hVzSrq/yjrQgKGgRPgBZUndS1h/5lulZY24vrmAsQnjblaqhysGARygQeOzGv4OtBdBbkMuZljIV
BPo4WtJ653ID56UyOrFiQMU58vc0vkFjXCSgQjUUS8TkFBCkJ9FXi6is/r3JKy9TZtwJNbft5fMS
KuvQEeMijtukHnI2pQSqddJKOcxQgTPLynUQxyQGgt9v5TDveWdFoMioYL0lXAhvn+hw9wPsxKgD
1VPg0V8BVa6widFALZAErVFpnI4t7+Uqpa5Yg1bTHErmoYrI09Z+IcdNGlsx1BJMpIKeJZ3KXuQw
NRGxslgsgBYfS8RjJKZMgA2k8Kilj8lDA5r1ZtizFuULb4fluLC7MxOpH8p5bOnYqqqZC1oVIu0s
DNFjh9WXZgf5asuhL+DpvoiIaZ5OQB+JTV9Gjd/+QSKJqLtGSVTjRVXyy++j9wgjXyee5kJ/a0jE
Rh6x6Uw0beb96CQpUCfuD5ewZlRQYXIch1uCOt8nIBUk1GEDScAJdcEoMRi8hubCEk0WM0O1akV6
pCnh8hadomu8H3oKoyjykt+Q+avVgUUi1peoCRWvyAsBLs74RnU/yDTd3dqB/yGrL//WEUyDyQ+8
hmAsbGrKWpKXatPaQEB4DO7Rg5wQsI4Ssksvvvv4tntRvqdURDaCyhbDi2kbsrL8SdzvUX+dxuna
7kxesI55AilZ+aBOGYdFJ62CK60YNcEu6k1kroB/cyh4q3IENqvbgnwIO1FxLHA96ARXUr43ZVai
9j4ZmmisMIJBN4PoSTZWAIcRzhvPrpkgmj3I2Z4zqRWVIWggOiA9UrtksTBgRv+xB8T22irSz4sD
5FQS/zt0dCWscMm0IBq9iMJpZckyaP7ATwDQ5Bv8oeaU0Kb5R7GelaK5Il0nmmr0JUy0zRCGFGQ9
cPSySbgARqz0hMITV3bpBewUELjyrO83QR5Awij/UCiMfPJT9UlHysD5s0eXRJpR9yEgCsX2Koxh
hww1KylhEDFtC+l4FW5SZQIfq0ZViEuukB+FZrszJWLd/WzJAQBecxaWMDe9Mj9hr5hWqUVZNfyO
kZ+cXLXACDyVg0cRhrxfHuvcYyBBQq9Wiew3W//qypCJP5m41eb2ck2WnEa2SwMXSMhRN9briF+s
Xq6LtUYWBwPqNKPCr0dnzUHGriLjheLDoOTRD72bFoTIUARw6b+ANHABwvFnWOM3GUDL+d91nzTm
4BTU+lmgr4nlJuMVRYR/zavwb5n4sF42jNWYEWhzXlNTct7E1vwLYX+nhTwvQs/cvSeSexfIOkdb
ZGeUvoKz/AGCiFSXuPsNhpghdEOShavWwURDnn0Acj7S70PlFZOm9v1U/czIRQVfbnOFfuX9oHrm
lOdqNrrD1Gfe2T5ZoR2i0Gtv773N/N17sFF5SvpyJbFQA+GLeV+s6ftr1jvTrDl+MALixVAAJvb2
nnDmmVlzbGMuhD/TiEQUivYu5H2ND0IQFZmZol9ts0w1TREFXAmyNppXar5FVpHjqlZQppxY7yX5
Jr12TwDpXNVJYt4mVCzrGBHBEnYv5ms69hRmF1apJ53oHcjjedS5GSSKmAZiDDuVPVQ/OkNSVIvq
5dXxi49cQQfkTNsjyyYd0go/5bx1BRbd+nIqVJxiJ6MzoU1LMgP2Eh0wiBPmKnxQlZP2l8gUHGLn
0iBmOkAk3n8lV/gWw0E/aVWdYxtGHTvtZQNuVFohNAJk6RV/20RTZlAiSd9jAKt+xWGMioaiXNIa
zrkZNN8GIVvZfC9XCanZpcBBaDYe3lxjlhShgUyBMKGVSbys3nisqIxWugrIFUDSE8ngXxH4or3O
f5Pi3lKtgMAHRjugFt/y1MEOJwPUmWmuNFVm6L4wUYK5ElTI8o5iBSoZ8L7Yw49VHq9YR2HvHDGz
gYnPqdI3F99fwNeuvcOfPv/F70jMc9NvBjw2vdVTZqdA+MHs4TCa6A6KVZKBJfpGzIJITG3rcRh7
ea0L+JsjUkSJO34mNdSwn8kzkehonmNatOYAG2BOwqewdHFn8o5WLQ7sMdA8gkIWs9qnfrsAp/jq
NIeKfPhqhKgABPXFM+k4mw2fXeC/GsLOwRsn/uFAqEVT0RLSvdaju4aQxrNoZF++t+8DSlPodlPR
Ji5QCZYWwc4EIPKOKyrTUvbtALWVwG1NNFXI8G5wbflI4CkKvo4D+ajSZB3Gt6Ha/1qOOv+kaXDk
PDSwhCiVe5/0BnQte6u5GVtFD+AJSsg28EEwjI1ujVPLYNo/uU51TbeDTf/6C/WD9X4wrXf6VcAD
vif3V5euQi5WL2vpvCsMEDTjYxaS1WgVSZqlhI6HMtKLdEn8MnR3euoEpsznNmzrVtCzjZ+n04rc
C97YmK986C3kT4DIdmm0Wc7JtCcroPAOya2y2Q7wG7YH+JZp1NbrbKOxcF/srFL+aPNwgF1V/Lbg
ngdjeHV6dQyby+qyw6NpRIFU8DZ/62RNp6ODHhmXj7pMWvOeEAd2JWZfr0hhOhR5AETcY/QoG8jA
+IvZj9CUdv+Sl2yYKD/ip9zoP/aq/uFtXc9W3foMatnJ3mJt5zu6faNb0KyiqbqBGIvsyc/HXaPt
5XZGM1L+sl+rITpXiz5Jabxy292qX0wAXlLcnFu6AoC3SfG30XZE9o16P+hHAta96s6cBekl8wjc
mwe+zmL2j/NX0kzLNNyBF6BSB4DTsWuUELT0C5CDPtwaGWwKFjml7lSHSQdpFbWSfomzdUT3nluh
dNtfnBgoQbjkojI3VJj3ldU37/RSM0Fgy6ojIwR3fbTAHtvJ4hixKBNEMQhU+7sJxYoLIrno6q2j
to/kdNgAMwaZpg4PalOx1wviRnYyQZ6/T5MTkjmY3ycmIcVENg1E4hmpxgy3u12rgd89oc7jD5E8
J9jKc/EtiCtjlMWWx9+Mwv5OJUhDAEkt2oVG0Xs6e4JMxhcgjtc/t+1iF12hmVWM29uujLZQ/Eji
BpcWnH8/OZs+Nb0n0YlT6RV51b/TdUmHg3GpmOlji1FKAWCQoOjvOQMvBtqs6eDCVS9BX+iJdd5b
On46BqvNya7DjmoQo1AbmEj1CtPcu4GrAKIB6ljHk10U7p7k1XwOqnsCvHrKEwgjYdoH1IZs5jbI
eS4OecXa2cGcZiyy4w2UEiH8i9trkJvkjNoD1WUruDIu6QDCWexTfOa9cYlEHHqJtllB9YsErGUV
JLuwimGaqJ2NigR50PVrAKQ+c2b9Ebc5eKtv364sEP6+xxS1RqEZR02uEaExNmplUyygb5uj0iAH
QmosbjKr824QZbSjzrCdvfg2JjDTkKE3CWBliCon1q5q5oiNIQrjQfNUDwSeCQ0CCJGARPTNgDds
NA6dnuAjKQAR7qIAft0v2v0a3pHucIZRkZZ3WNv5DGwQNAbaObhCmaxhz88eU2Wqdfczbw6ekKeY
OtambVwTojoGoZuQd2ltqXePu289ezgrpqQRjgv0h38zYDpQBPQFLNdvwU7eU0JmOyfr3zrRE08D
Z5gGeEI7pDUR6ai76/GDgrYUmT/dB4PIyjYuAH2EPc9WPhs34IyX0agSvP1lFDXKB7M6vGx3zgzd
EeNYqhKfEtuMCXMB3w0OrHNNPujx/PALbgKKB3Nm5dYQK551NxMKtvJO4uBe/AOQMDl4gppBw1Qc
MFkn5U923x5B/6dW9N4DvDv+zkR5ZPvuVmizb3j1OmgE7ZXmenJz6qtbF0oxc7fixpp2QGXR1ypu
nVH0ynlWRvUJQHmcIgQ93q2iImjumP1gF0vm667AjmlzzxlaAhHT+ng76wl1eW3MHgzC47B3sJ8I
PwG/NrDdBSS1CqAjv0JY6FPYo71oBnkH1cwfUMMapXRYA7QsTxbUN++UQanVfxOLWvfGFfmgJ70d
kUx3mXhj9D+UbUiwlMFF/9rfX/g88ELMeH3UJjYcPvqaW7MfNECalJ60pkp9kKPjE5M5U2H8Ry4j
s1+z6/hC6ry7krUPOkxIa6B5/qFe85ZMx63bQTkW88p/g7IUiLutEk16vPmb6TEQkpVJ3ySuL0iU
q/bp79VlUsiG3KkZbKCGKBvxdmmHD/JhmsiVoSyMwvn9ACNQ26tN61CnCFWevRpFtSfh9TpDQY7R
D/Z28QLpF3EsxNhPCkJRJDtwsQQk87kIPX1/vygKypl8U0Yd/tjHbXaxtS+0sz+9mbebPDV/5rgx
XsljZ/UnJ+iX++7kgEgmxI7g7H8Q2HoBk7RMTdKAKW1hEkkS0Blii1itTgX57kaYs3uL5paSApDG
SBVY0cK0O2JCoK328w0r8s8ED41fHgrfPaPwptjjnG0zQTN7UoiN9URFenhpG4+8gKC+1+icr4Qc
Cl+3szv7ayWXMgC2YOJ/Bp6HB5VuPrxb/kbIyaUUtqOmux2pGHOlrCxFM7RHqIUkC0HhfCT4oo9c
H2433G6NVYbsbKBDg2cQbVdDKf75QkoL88UEPsvTusFBm6BS1j/vYMPAaZUSClpBeOurA52E6TqL
Pa6tpQrlwYN2tPBfvB7viZOm0R1HBP1esxPa/jp6zdCSgdjKX6iSRF65Hpzo3wdEEVduM+8QbSmC
pjFcINSjW8NtWweG2Ds1QnToGcwHSErzjsZAY/ygo1/UaHsfl+IG32vdzc+Oor4yYQ2NeViNKaQu
cDRpB0HWkESFUfFRt2cI8TofNEeHuRp/r2STpOvAQzNzia4+6Jy6TcadtK0ewe1ScstCIPbhNaj2
3gnRlrRSj8iflJwnae4YkgazVmFRGYDkggvH9ObxN8KhGDDGEDhmc5MZ3G7EpehL2A8eFDRGFKir
/kG4C5WaHbm7FxhUkpcBc8vS1qQFDgAnFnyyGQmRQiOeRhfKjsIGCpUnVdY8DSVvn1NeJeyEOtSf
3J3+ykfLT9pWiLpP5yA9zN4CbNNC0z6NBLI3oznz0WXqAlaSpg18onBmQA+TgQqNIe29ODT5Ocj4
Uwgp1GEVOZ/NVHES8iBI8p7JgbDx3+mtOfPdjNbNeDDPCEUh6EX6UmXt8W2kvM4vNvHF4D+SzmxL
UW4Jwk/kWioKessoirPldOMqLUVwAAecnr6/sFef091/dZUi7J07MzIyor5c+TdWmBVUnB9mNrvX
oMXYvdN70SpCKYdYWWPrQVNwpRNWRx3R6oibxTp3BhCXTDfdFf5+mnv1rpE7TTA3y6l30Td2DCSq
UvpY159HtzG79KvfNlPuGWm7vpwd7d8942AnnwlT54G6uxGU+7mHeo3lMOONyCIt11ltbHVrfGXA
gg8hBfVvywf1/QnmLvFmdnFf7Xf/erVXd8daFhure5kfd88jEoI1slUCqVcw4MiuhK00SJjWrwfN
q19HPezXaJc3D685/EhSS/I452na47zw7hJR5qWJXEhFEm2ODInQLEfksD6qx/YbKNweMGi4yAYf
r9l2ssHz5CODUf8459HbbbbTnmnwmSqHlnlvP7y3e5/lIQBhqV8DEdjQKjeKQBPWJifZ3z18YxGw
A1ViLe4X9wmxmDyuqzZ1l+a4nnCO9B3rJGb7CUOgSO3e0QZiPwIhRFXPaq2mUhUmDeIX4DwSvilJ
zVQkKwHc8ou9edmbXE4uqPIaseyVqAT6jjt4PrjuyYZByrgGWxbSYO+/hhMHjvS+v7M5L4j7kOBa
b84FPIHRe370ZeGQjFRGVr0Th8dtWp5ypgScwTCvEYrEMgNxXzYSbOTOE0dhBAR8PHGBz969E9PM
8qrFICPKgZrUZAEBKpy/W0eDX0jQdmlIdWp0N+RlQRZOB6jRK8pSYSKePNuYuqCyjpEGczJ3Ul0T
AQP2+29lnv0iUIWLCgeklFuA8P337jJtDNV9KxNvbtNihxr4mZta6p9+r9xa8HYAA3YR0XjMKv+i
oqpd4SvtlFgJFJApVzw8/VwCfH+oTdYcoWyKVwd+LVw+iJVPChhrxk+PqZ79W09V4H9rX+gzv4Bt
nixCVAfjKuW/4FdA5iGCfI+unwdWWTDIYW0dUOOmpHxS/9AMp7PRSbwnGYbOEMSpvXOr6d2ZHWU8
+GyrLiO1547GkClOduVJ9GJRmglpDm3Iirhw+hYkLC5us2sySKOxryYqKViffIXH0bn8OXBeND1q
5K+DlUngatLWbkS4T8FhQmQ0EPdLxZTO2Dty4tCn3XgrlRq+Qd+GLDfFn8W+vhNJKij8wVysBzfX
CC6RugGiOBw58EB81E2FMK7TSKwNbi43mIMQWpQcmDIV2uzkvQ5+fhd3QYXaia+TOH3fGx00UDCO
x8dXTbM5OnGR2rs1m36nU9Q8ghVVOw1txFZtGUMVDKxHMcRDdUkoo/jMsNhFUPjR+VhFN1Qmex8U
Py7uzb/5TLu4Hyz3Hnxt5UuoEzFMPgOZB/9CgCdQ5txLUjfylbtd+Gi4N+BJqKs9e9LHfTlJWLjP
DY3Yi3txF70oreJk5FzCYw92icHtuXp1Gv7IK4Q1+jwLK1x5p3XsjtVofbeeM1qMtBn33T2zgtoP
LpJW54ABYIdY6sJmcPK2IP8jLdq9Bpz93Ln/ZONrcPo2bjW+PXZoDzKg+vP26wydG/R1G8yk1oPC
vaAvk4XludE2CFzxXwMdAL2UoY5vcBxeg2u7ylgt6goBXchbq8lVof/s1HnJPEgZhT56ug681KKq
//YrTjPIwgbCNRw4fDp5nDSgkIKzbBNgU6ae0Kl8yBrV+7+8IBByJD2QfDT7Bzh3B/RO9adYdFW8
xK2eFCwrkfxdNdfx6mRBvZUvkJQh2rDyL+CmRiftVy8ceWX2nfYKhgA+mK+3pFIm7gL10YSBHAYv
hnSxYgPO0l/ylrCk6y3qxUMQGjDKcJvsZ8MVKq71XjlMomJT6p7gX+8a49IyvrpWYM4r3L19q8zk
fha9HCtgJkprza6MQhCKes8s2bHSOggzeKDUQf1W2LsTXhlURUIdG4Rsuicc1mnk4YEWDqBrMEUY
22v1HCfQD402J7T3GrKGSMCm2Ln0b9A5btyZAkJs3M0751YSVEb1HkrGADS003t1TMpkh8NdGX5k
V8pwUURwpndw6CHIJypcvc+krPINcRTUAcgwkjjJxZeqHdz2hbcx04HDZv8NXnWgQ5EgRAt5BLIb
6EpQXb5HlvuEEHCg4c1gNomdFBhlKU132J3uWkOWYHmd+CzbsNGLx40RrM3w2dmJETBl+KhjcYrV
V/2Vm/+m7mzDAyQ3U4YBJYMtHBQAP5pGuEIsAuRdY2pNAQV2BM1jWBqlGCuqySS/1iyAWqMyT0lY
bVsWKH6u0E1jYI66AHBxTcTAhZS/taj9YEmBSgUCUv8DegJu9v6BnHxNs0X9jxPI+DGodfeg4IjR
p86lU3TYjXv70GcEPMi3qKF3i84ekTk1lCsDtAJS51xzT7PKIIOEEOSbZ47/1QN/p/3k20enBcUt
l3r/MTz8HtF7QRwIhg4G0i/wb/XG801B/wQko84h2LqjRX9MOe4+f2UIdjQU1QcVB3SdydL60zrA
hau0KuuMLDBpszlmOZ4kQQrVC0q4/JUmWTdpN2eHIeEKTej1YWsuiNo2QmnafYcuQCNgOgSbgGqO
8vfoP0BHfeS08g6MoAeNS+/DZDfYD5G2HL77FqWEdLeqg6rBmMe5A3DonmfAWfCnNXXlYfKQrkdg
bqPRBU0XlLjd+ojyFp9YMY4V+eWDybZtuLVJuiZu/4BnBpeng7TxJpjdocln4dufeUX0dNMpsiNw
Yc72alzr59OnL+9NY4gg8glELed94645AKhEE41+91CjujEn9qUNhZR7Hmv6nEknHnTcKp3J5KoD
0wVYn+tIvLkWysZxVZPKi+N01Tc3iooSqH14pSWp4t2LHzLbeDHQSYzyqWFnnyAOD1Gtn06vHigF
LWB7Q4ZoP9ox6Szjj+hRbeEdDy7u5jkg+iccVQPSXDuJPkO+uTQdlH6OHROhlWkVdvEmJ5AHHDTV
cKajipftS3A659hAfIqfTngoBEwCm4pNuoQanmb8iGkgbnoGUGRPKp0i5miS1HhBZNRAxsuZ6aLB
hgvIfI7zgyDCL+YZ12WbjD//xuaXc4m4w71e2im7FQ/VDoJ5jHLFb9V9Bc/QqAZO++L3Dn+VhtP7
9Y7IXXwQVahCKsowjbB/e2yFcc/siy7L0/J6d6c98/joR5v+Zh8mU+aKu0apjyjDQwPTL+dsg4Mm
k8Kvdx/tJFzBpJpbb4eEvDAcFOL4HTXg29vf9w4AH0HVh2MVo9zjrdim0Yvz1/94/NFzEBkPnBGP
HSb9luOboR0GHODZMiGgDsmENf/NHmLA6RgQG809J4JkRRgIhc4DChKzW3Tb74g+M/pCkaxyxF54
7bPXy8AjaLv2n4je1OboE0XeAlY5J4ZfQiSShB5C6+jUpXGguqJwA2aSR9tViS4+c6P2NorDT0Bh
SI+IIZnFAqG8BYMVs9nb/+humKpV8haI8bVVUaWVE90L4d1IcZMbUNeDI0A/Y1wtJE5NVNxNTl0p
im6BkEc60SbMY7K2IJpEo4Cbof5xnx4+LtSgx2ACHFa8/cUNeNtoo/I0gJLSYJQNOWHFU5Fi1/SF
1JK6h2v5oKuXpGnCScrBC/q/PO7pvjIYZIAFy2prCeeaeljdI1wGg5E2OLGF9G6zGUhk4OEcuSMr
uGnc9kE2r7EFVZci+EcY4Hu5uQt8bcVqsNaqvjVNu15/hR4Vki1qbxU5EIwh6WoeuhEKnUHdfMST
1UmrF9KfYsoowvHI+32aKkBctsZNYAhrLsOE/gUMLD9vWk4OTWMaN0cXYgVZJRpZBBFufQept61C
I2uIVk2/v+bvgNsEwc0d1mdg4zvaZSYEOAVhshGjR2R8rACGoGgpY3GzHc3syHbGjD+Rhb5G1g8R
4dySM1vhC81EZUfLL4aI+2Bzk/GgaKhtDmLjXmM7b9UGRBRQJA8EVFIKMSE6BG4icdGYC+tTn1Zv
arV4ZFxMPETclxAowEt/ZpQPFBCcbNwk+JO6S6Ji0jTRIYsPAlnq1irznHguWyzt3GtL/yLrAGoN
Ag2x5MXTvtLrYjCGKQFSf8xvyNURnHyMXyZNOJWgMCw0UsNsD95VmuWYkyh9n9t8rgxBSIb4CCo4
03CKfSXjLZRj9poRjssyIR+HpcsJDsylSqIBQpjAEQZYoPum4Hnz2XIEKalm/fZQFmK+bPwVh4bX
5TCv3EJbTMJaH89+eUYbce8Sw0bteiA/uS+u0V21qLojmit4A7QNmiVyXTgjuK94MBgI9DDDwbbu
pZAj8MpcncGHGLAZqWHIUx9cKW6CY4cuIVsXtz2mDGNwZIINu5/2NGeabjmRZsTz4X8j3UaNDFRm
K4pLwTfrPvJz9DnLWIwA5qhW4PHIzL3k+PQnQJx4Tx4WYH1jmrPOqm2mCRgLgm/QFs2mDkJP75P+
NgdAVN6R3LaXUtST01Wpn1dti86+DYwkxlzRthg0GZR8C6alEaI+ItaV0hoQs2HsI5sTiH+sMiFz
23TnpR8EBxntmZPPdA2CSJAUO7Jm+6sMJIUs0hYdFDipEnb4Q60O+3OgBbgn0QWRIwfPSvogRVvz
PQ0HEmcMxDdndmEoSEK20eqWSMJf9tvFtEb4Zbsn9OfXyt1wZcLx/TFY3wKhCBYKsyC9+pUtCwg7
lNvatS0fv+N2BWd1WBGXJd37QKyoc4nhKtEB1txYlWaEA4i/9dlnVuOBX5C87BlO7+k+PEv6X2xF
5N8oUgyn9KZV0l4R6n2DI57x3dzo32mm2H4xzYZz2k8xzHT38KH33IB7dZy8JqIUfCBeaMb/eSCp
N2OMu/cMyYX4UTsbIsAAXFjTjKjCVmYTwkk4Yp407LVZyD/FOBsUA4o3+7J48qy6H84+6I47khB6
XvBgEFN4u7Q0WZAPqG2qeGLn9LLXX3YhQZcF1mk8uylYheVkTUDYpBLMh39DcnzUcBD8mJ8HALb1
jWm58bFtbE7TI0/Atf7ePKM6PbniK3xzYnq75Ktfx4OWJNepAdkULKFES0VmpdOp2+mCFXGLdixE
EhEqJ5Qozv662WlMHwQcFI+bvZeBKmYR7MeUI9S3/p3F4RY/NS+d3weHU7uY1uPg0Gsembynr+gX
mEKQStc8yhMacjRSUPsPaKhZYFtHVCO9N9+pRfMOzB8Z7EmSHf2hEKaoVFCeLEx0UTgoygGgFyVN
N/lO3GY9y2cWSPVAH4YJZRHzTA1mlCe3Erxf6jD6hYBZZ2ofRSi20xUFE1hcvvH200l9oyoIZx+m
CZKe/nxWGC5Bj5HzhDYndGSY0giqMO1C1/HQWuMgP9Ppu9WxvVFbY0bGuMJT47jer1N6hhDtw/cf
fzT2doRxCrXedrPlIObYAdkH2DmCTp5Ztynr6TE+Qhep0YFEaZMDDUIdUYb0ZMtRuPftUcTEBzK8
4BkN97huOpUR3AFGkxecMaWuMYzshKWoowv70IRsmXkkebSUwFN0XDc4+fbrc2ugQHegEgOScatb
yHKtpJNgkUYsovfPQAzqdHIgQAHVtLGgqTsNv+L1yCkXisf/2eF5AOP8TM1PuqdxOFEGNGggOb8l
zC4YYOKiCoekX8VsNSdNMMKIBkQ7AyqEN6pKde4zpftihG+w+Sru+HBkGL1kNB0Ik0Yr40+cPDwI
5rZwOjCA1vv2KJhxOYiReYuIA1MDjnikELVJiKyhBvhMHbxsyRnjlrwPbQokN8kU+331lNL+hEJh
+00OtL2WhYnns+apRVH+Kj8w2ArXtgTO8J4uYQ/3LWCGK5HAmGfTBLmnB7ZL710eJT1Axw0KUm6M
dRuVtvdIUY4RL1sydNJ6EuddKA8CjEj9jfE+CFCBQg4xW8d3O5tlrTdsEyjegkEzNNrqA+QY/VOn
1DIZ90RJanSRF/TACpFd9A99aOfDXA4KxHisfkcZxr93w/40tlkrVdj+u/Anon0Ts1fCnlNkcVSg
B7TpFdItGrpWWEFsG8I6jpvMkzYnFYIj/4pDFZIof/icQbiC1tISIPXm6CJMhDSAjbBOel5xmAT4
1Nz0J90etwWTYXUsxVBkuvqlFmRvOOcp9zOflOZVQrTI24yog/mRZ5K7aemtv4RRnuyK41BczveX
QQ/mAEdcG/xJJKCnjjfpfX4jYrPjY3AFil947iKYPi232n7uvkP2HDViSi95ZtInzphHXJJA/x+b
0O8WC+eTMJ3GahJ968mjU7H9diA50pGhZO+Wl4ABaK7qK06zhSoSeulMdREBYF+CnzOW9w6SGYqI
E6z9iJTFDmkyDD0NfPVqTAUDUiNj+qs+j2KL1KU+4X8Z9AuZKwATNFOd6Ga72i63zSG+tcN328C+
WX6i5819UUJOuUHMLvHEtSL2+KM2MSSVJOjLxwM88Lk3kBEKKLzHEAE0otacY5CEuH1ifusDfq+c
Tr2UGBFfrJ+wjoHERMHsnbolsE1KkJCwReqpDB0MuEeRCryr+rM6EDpqYfSUkJbVqGlN9zVqREzH
To4dNWYOYaP/8E6hQp7y/ptLXrWK8s52j9AJhXeomeKNMt4m/+d07Jr9BGurnKfWPUTocZtRNt+T
8X2Zfr7M12DUk4A19d3Dtw/CGMm85YVBowpVJBjdDAVaDOx7pcAK8um+d3OdMQM5FeagDlX6P6dQ
hiqnqNq3uuX+bU6tjcU8ZaIRfJhmfo2M7msE9emXbtJqb3+GMh++UnnLhvjcutMVhWak2SQss1rY
0gdCNd+DG5Awzjelb/2hNIPOiOKzgG5QRrDohALNHDR7Gs/X6CJMI6HaMTk5DWFG50j/WkkbjFtu
HrSqMRemvS7EWzxQknFQeXyewg2hWS8IHq79Qiak3SJYFBoHTUi9O1NmnAAjLmN94pIhuj4Y7GRl
80rXmV5FTJvkpzF4MOquOa/qAh5U3MV4bYZ3ek84TMkrP+0jGAYSQviqBeQa1xnJqOpNSiSMt8B4
fvDr6OlvutAEGxLNc8ENYHoRn6fWiEqQc0kdg/8eXheXoTngS/w63dOATMtHRBNV0OsI6e/W3bmO
XsHd+aE3FzSw+pGCJ8hXkPnn9vjVZazSZgBXoETVJk/VSI1yVeP7bQl2yHdHiqLSpa+ABCAvgmJ8
u9Su+r2qewei7qnVVwmS6Ebz40U7VLD+uXVbCL7Cc2Sh5Z5Tp9OJ53FAgqQlobJXZk9L+NrcazW3
4OLAVIPhAEimexj/jKgkSfPpTIYTHcwqudV3Rqe48Cg6hdipfIQaJqx75avCW6Flhj5+CJ5Em79m
g6DpXul5Yz/9R/EMlPU/FuoZJ16Jg4zd6HHu5rsaVSHHOHiVxsWCRc8bfGikykJd7WYczja0Wo/g
74dQODzNXt4R8gV0BLon1Li8zwaMOQkDNE2UfSAlwQKibBT94dBGaIo47KoOV6Ih5GTEEoP71lCS
Q9tywL+i6ASDCxKW+KVkb9QjVcjHVVp9shcSJ14R/gDbivzqa3xJvOcMV4ASZR16ensO2wwxOEQH
G04t5pzRwaNZKY391Kk09t1aT+ZDyv1evkTx/r/Yi1Cpt1BF+SDGfznjTc4O0U/PUITZGvql3t0B
vpqADH0+AQTafNou7BSyKhJYVdNazF/ApEuh8n01SJQkF3o7ctDvgZHZ1DgkHzxYPWGmPiSZie+G
PUz8ZHzuMrVFk0QDYc9WjKhtov8zo/V/jEmK3lNlLzpmPm7Rk7cFIIWuLPuCF/0nFYz+k2MRPOcw
ZNi8+3/H68NgO8usoxqHmFnyi1xWPG3V4MJi/pOZSVyxH8OkOnehxtH7nUBU4Ufe3vojtsfXjV5N
kCZfFDcWntOXhBJsRro7gglEexKLqBjKGofSntxLIyCq6bl8SPuccjwyVZTJ2mAcSqrxGhNatc8T
cUhktKEWcsW1/PtE3dRGW4CObqQ+vPJZ4W0n3KDfiA30rFbuv3s1pqD0C5ISW/BLdxBRTlMqggjW
H+Z/EMRhoq/CiXnyboEBgVj/JdyIX8Q70RnZvrzCZDvhRqKExRkH+aa5xvM+ednFT4oWxlpxkzTd
g2Y6u11YAAqxAhCxWyI8bjWKKoI1SwXE47DV32SYTDHZ4lI684snS2F9GvH3igvvylOidduFTvrI
uSwsebSLJpL4AO9mmbH6vmwKjbMKxmWWZ3g/wDk/g99XZngT8V7Ft+yFUQ1Zy2pVSTuhC+K+rMHU
tTF7ALtMTyO46PsHq71MExU6SQldlaL7xgnutPxwgRmHDGYoY9n9YEII/VmYvzD6LUjTyq+5JqAS
ZscAgi8M0+4ceTOso1tl3Bnj4OIaXTrG7H8JEH2jXgsXTW6TluoIRQ3hnBXnNVWqr9MePDaEc92h
kxWtOJrPngX41jIJ9oun6xXU3adwYYD7Fv6d6fBrqxZuFZuE91AD0BVnaFdLn/OxVQaTXb6gmdMS
h6EDD00OzyG0bLgqH1KLOwmFDkkz3J54vnhvH5xM8+KXrrHmecaEan1uXfJI/B4E5bAWpsvO/eJi
IZpxnte7ZhTTIKQaT3GHLKL79M15UiYdr3hVn7SCioHzq60jX7wURA1Xbjl1TWwLvNMWbvaHLCoD
IYUr/2Ears6gHGfBpff8BHd2c+sTsSFoe6bj03Lvn35o7iMB91MmoR2fiMVykwTzFf7L9XK03DGQ
fBEMo8bkMyoPiM8/IFVrEYJp2O8TH0gQnyAk4ACJywtMxBeH7xD23ofzNTtwYcSI7+rWucFp8Ois
BpcfMSbXZ5Z+fXZxyujfMjIWt54eTnCMvNsGRyu9xSbnIyeT4sDwDZFkeYKx9mX1weRwGtvHXzZK
Gi6yhe5pe5Fs5Po5qkSiTwgVBDCMGeFqkkxqzbOJOxbRFRgcCIQVFLcZxKCl1GEzxEMmWpLYybrX
BF2JU5d7QrbSAyvjaUHaWyf4icccVUwXdiplu1hCH2A2TYV1DYVJyyldHc7WdHZtmQOyWsG+gn1G
2+hOT9WLQGqJXV/kNwgbkaBmTZN/VabG2abuCWh/EdUCxBA0kEfFLutQ2HQBVL9BI7ykHd3VKnIF
giNRjIEzz93CQtg9v52M/7y4HOwM/h+gKrK27X3W2ucurFKADy6GRubdvjHBJ1UGhPNuQ/NXJ9J5
8VH6+mYXlf3m8upVHJJWeFhUqKtWJcDBgDUq55obH7ZlMAy5AKWd1IEBFuSGgITwMlmqTJEs6hSK
f1yoqNT8K363pGgHaG/itp9LTsLtNVM2EbFo2aBdygcla5BE1svO1+muhoEOSnbb7XNB8483pdHH
oAHUTowjpGICXg83me2P9HxAp629goBYIyRsFucRnJPvK0kn0wQXh7Xdl72VOCMVdvKnhexN9nJY
LkDRSj/BWw9OkbpvgL/lnUOQjQ8DBlPWPXfq0n2TjdLZc7cpyXEAvQw8xbuvSaNZWuoTywUR8B0L
XoDywbaKbyn3U2nWIfisWXS60jUTXGTVGtoIPzdyGXlNvTrctdWgOdOYDGcjw2u2Obm2zvhLDui6
rCLrh5wI+O99psg50qLyUkgbpLGfttoAhC46kp245pb/yCCJ0yvnYdkF+BxvJNrIHTpak3AAw/jl
7KeGFkkNyppWDUuO/2KPObcFl3uwB/v1Krrr6qthNjeWt8we0AGgdzhHTE/f+nFq4BgQJHhzo/vg
U8rj9pVjHnynxF7imUQk76/GhKsjXkyYNEA+Y4lxiO3gvRH/eoWbkgjfXBgpPm3K2H4WeKcUfhJW
N6Xlt0gKr79pT85LRvDeHHflwuYt3n97NLxTj2sDGFjrk1c8ZiyyB9OYlhdHn4B2xtku0Td9+s95
TRdQebrJJBk8OYfC5hAuDL2+p59QA1LBB4ewPmwuGVMBDGNQovQDJ/jEvM/duWzqtQ7lYP3iV/vQ
A692sakV/Kg1ZP1EZ8iSm4LxrTltM3PTHB7CW8Fh8GT8pZtBhCRxgGw2vPJz6GS/vdumRPthecSH
5yeOkmhPYky79uTdrzbdxVJXpEdzfIUew/mOTgOiKegwZExDkt7UbbPiPqvTUs3X3/EFgMyeDehJ
8oheAHnoGZ/cFygywDwTZ3jRxp5Rg9fu0dA56GQ5keRdfOPlPUyX+8g4zgvw/uXtGSa/uKWf95+6
vFLnONs/JyQafuOBB6GGDmIJibqHF43CtbIwTVQo42W7KG1BXtKBHpwxj/DLzWpwCpNl/QEoPuGk
Nl0WTn35YRSSC7Mv8/30iDMFdM1uo8DOpX0xnLfh0BvBh9ZwYohDQIVQXKssktocaguGNOQXvUr7
UGo/GlRUcMnehcMNzqeVt30D9q1i0sUD/uyyWwOPrxuax5E+hoXO/360H12qgO3xourX27foMW2Q
J5AtfLw6xCFbXX4mCJ1n2DPnl7AUJItndBk8wNtMez86DPBIieKas5pbbSxhonPv+nGqmf2btl5e
ZVf1UXpx79MaM9tzaJired4z/RjQ2LV2K3xJMresge7TgA0EW+kObk+LqOri0PDs7zvNo91gRUYV
utlnnEl6n2k2wE/CZKnZXjb5eCYWHaaPpSwi/rHT6OSj49ktIbACgjij2T8gPj/9G8oER3v/S9f6
+Ks9xlKHlhee6e5RYFHx+p9dMjmE3P63D8cnnD3d7NslnlndG3/F4Csw+5g4+yY/d4facJze3Dji
FRIqURbHyyktWbe3OauahcZfn/+RCtZwsfm8HbbQbd4YFz5RfMw3lU4daLrsnYSdYlcs59Mzls2m
d2R9jomTHdhDdF/Ozp3iiYGY4EOV30QANnWY+8o7MaN5MH0Vq+pEeKNX5rgxIwbNFqbLz1tMa+85
d2jMpjbpct6hi0gsaNLjfFJU14/eAysZewUa4tb6tf4enkT8IPaUfmYYjYF+1/rWMi6oQdPfJntw
1Wf9jktdFefiKLL2kK3Z0RaPowBX6bTkGSB9watdH/L7DquTkBVbH7Ity/MT5BIQtO8KJgjse1nV
jrnnF7ZfmE9ZqxltjS7fAw+YFbvq8xMNO3qc2V8vTBtAsyvVobnBhcUf2P7FQVaUEtqLLlEpDfPc
dJ7Up7w04vCHXzqdiFqf8Ypk6N6jL0HfQHK6MriqtUubt5P8vtx7lP0efgseea/Gc6JWSMEVESEd
KTfqU2PK66k6kp8Ps5+yIGMIXIacKu800niOcqDk25RGwwlEo0lIs0sbSGSBhRR5I9DYj8po2Q7E
Ph1V7MworqfV9l2tHixvhzltQZXKMruFHepjskX/LadxYg7LcPjnxe4YnaYn9QqR+XAruniY998v
2jVIf/TokIOZir8Ktppd4YCtcBMqEw6T8LFBj2VZ32NsQMsmTV3cfLpGmAurTTGRqI2MQa2HKVLX
9EyvsrjMwJDj9Z+F4Ex9kKeeYUap83gGtZEpqwccB+gbAvOaJLCoOUzdK6r1aQTcDc0cD4Sh0VfV
VSMfJMqBDptdA/F/INdkmpLn1WlB1rpSNWkM8SZGzUOfOwdiEBVo9YOj77AcgN7OmUg/R3W81cR1
k+/ZbYcCxpx2n3vboWqCl5YVu0kDiwkYw8imvGWw5hY74c/lIU2p6LN5+CnuXag/oraGQGSXkpDd
CGKA7BSGpTfP4BH/QRajrSaOnAwLDExLUSfbyLqAR4Ewn9wJwOFGcwt45IQ1JeH09HuAKa31kPPr
4ZbG4CZSGbji6Wxtam1r/p4mow8GQry7uOOTrT0721XsMHyZ1AFvzqIX5wpkdLrizp7YxJxNlDFp
U7g5VZtBdGrYqw1hOouayxkY0HrN+iFQgSdXh2qtyDBa9hcQYxitZcjiGPBUtMwQD4F0iEwu13UM
U17DBhli+O6KUsKFyrYkLX36G0Mk++gWojYI1foTvaLLDfn+m8jP4CgaceIjU8CrFMdQgAYjvDvn
ScHLPgCqUY3CoYNa8z18cgzB4UzwXB5o1OTm4VRHnQ+x01lzMHaYrqRYJf1cVABBILJXqjRqapAD
p4ces86MYPB06lJQXJ/aa/UETiOGov3KRv1zQT43ahZkOj31BfRkUQEDtXgjOhbsB/X5qddo54Pj
4B5hF7rZD15VXtJPRppEZhaQi9J+WwXm7s3Yn2j1tKdEdBDoL1is2RcF9Bzq/V78CNbR6glU2NBc
PfwjQfh82xyn0sEBqZTJfrACLhNVvT5vbnLG8T+gUlVXPneVQpOgPLPD74Gc/vvXK2fi0Nw7/Pny
K6v2HfKFc5imobG57ZKjXV55nztziRqUpBF6jT5zQo24oTToqdtZhNS6w/QaVoclknG+tDnXnReU
ew6jcqcc4AHzdqzCzlP3WnceEP6f7mtTzoMVbTiq6Ntoxdir5Sbn4EhVD1eRidRL91IavNCTJO94
uoeGc351qicgEUaAVu2L2cFaJbhKTQQJBcMxNnEdHzDn1SRQ1q7Ey2be/ViIR/DCc0JqtS0apXlE
ARbjL21YPsMR3q7duHFaensYiXbp4De62SmgX4yzYbdDU8VpaI9SvnNOI+SO4C+4wggaKfUfdeey
hLeMkHqw1/GJC+qBajMARjs2dY6Q827OeGg9aZvJcoXxinUCExZTMVyZMGTC30hoXw1eeOj+NVtc
27PRK7Ev3OTqQ+2Mp1XUb6aPzVM+gozaDh+V6N60Ox/Dm9bH2a6RtrIde+Yyrw7fdLmJMKnh3Gte
9rsioNPBl9pE/ynPNyk0qm28qU7uyHEcneCprC5rBIsq9y2cHX8fCPWJfK9NCyS7aypWTEYwWp7k
WMdfaDYMyfSoKwBL6Y+vEKEcCSOGE483M4010FlrcmllLcIV0bkcmN3r3EAJIbGRmARaI4OoNe3n
/DVsIkGId9fApld898ZWAPkw6E6Q36UKxzQE1khUt/+kynSHlPluMyFWRrRK+mHvQNtPKruMSkFh
pboz/8itepcv7Z6nI0UMGi7o1CWlcPNkPXZpJj2cmdl/7G7z9Ba9E6YON3c0V8bp7upV+0rvG30P
Q0Hpsl7YUjBpae2920RUoy++A2qBc9S4fZb6Wd4GcH5imuVC6rP5zX8ONhuaJ06yq768S7PzAYam
SEBbhIVOSzgLQaTGYMBo0kOIqSIcLEgaElQ8ve1MTmnmbG3URF6+EQFx9jE1nc81LIfmKt+IKsv8
ASgMQYJTu/8hmqAGfXER6abOg2cCSjNR84VYGNDj7naRVyuFMd1OIckGp7aJ1YmGjNm4fDZi8Qo3
mA9lJZDmB9CPireV38CWcFul9jzNgWHo3oD208+ZQDWor0tgeFAEmOKJu/RAWmiqnUF8BZ0yl3qd
NQaf2QqyGkOCI1DHWyIfeYQ80H6+902mq5ipwfWSJ8iU/N7Nqd9p2FCj1WFKsM4LCr1pCZh2Z/WN
jcZ14tHpd/UJGWglW2n2nztRLarEmr1rFNJyRP6FCEbGlT9sY1OlrGvaMT0ZuqkNtFatfh7hEvp2
7vMYguHVjneVS6tCUJqfTt7Kkhsm4kynadzLFB+a4wtRYadUZ57ydUXClAByuSrPkeqMngaJzgmG
QaWPteedvsIVX2KnSr9eXxarSVuR1cv8MUf7gdTD4hR1ClyI7otmBPYC8E+7O0dvJ59/FpUBrW/y
lMKu9vYBvXCnMkDK78+wGz9W9FngjovmVNluTv4QfXOyddNd9dQwWPWo4XDUHP9IQI4pdVaYGiHk
Ex3yJ+KIT4Hbxto875bC3NmNU/zecnsM6wejMAbBtJskTN3Z1To/42qnMcqDvYeT3pkfaA5+sF+D
z15t7e0fbnM7zRw5pntNmDTYXAIaARiAxg3UjiGjq4Fv8Nl45ZWDwbCYXdKoRKHu59g+9Fe9etiU
c+v00jkHTHJWQuyp/OsPVmZtnM1O/cTNg2RstmjYhtcetaLXqzs/WN4pakJLckuL1m74RAnv/HPm
+qcmze6GMxyOh+9ZDbNADOLUWWGjHWY3NgEoKK6bXGm2xl6vneNdjCHo2/6YTr6t9f5gNHQOfUJ1
jsVa7uA8uLxu35AuEMpbOdctP5l3n9wXDTTsxle6xrtivc/wuWsODg27hEJjWrP3y7+GgxgCSEgn
/zmiYyCqBCLV3Ck9l4JlcJEl6cqTUqERDhuMipdEpnBK0RQC/PX/En87Z4Y5WO9zaATwXBJC3qXV
+Yv7rWyWdodpYI60/GSO6eww/ouaLWNQHxStzp7uzkj8h2Ghl672qssOw9G/GXr3/ynOGFgBDSDH
NeQOoPs3Zah+Luuz6R+u0R0FCyoLtN1akPvGHSLek5cTp+WPe77rcJ24SymgwSihp8WqhGyB0F8L
bbPqsMIlibkyHlbCU0fHAJ/Bdn6fPicikKeB8jUoUA5azryID2GbzUa9+1CfcvTw9qO8/QvHvDqv
IjN57BoGp2mO75QVJevdfqjbePUZRsHCPoZ3hg4kVAuxTvgXmROyxV4DRoNFJs3IrKelCIu42RPj
vg8JeQefweCde7gDtjmvbp10+WyxRDit5mwZE8yywnq903bvvlvtttf++b8SmtAi68xcScuSZh2x
sOYWHc7yftJ/8/YMFQes8Xbmr9iltNSqiCh+Nve5NX6xe++kusHxGbJswfoY0BKbTiqCDaYwCT0U
YFFtRcJ/mjY+rWedWY9vP/GDrN3LL1MBmCtPfI/rnCVh9MvDmN5vH67Qkw1GwuFUnjyRCpVOb9VD
EJHOaN1tUhvVGTu5tHDgRFKj6bIWj0MlIoyKYTbZgBDXYkffZisPDs8gJnmBrkO7Mvo7rC+kMOwY
bpYiS7Emqad14/9ZbpOGkrf6kfZ9eckG+iug+UAcYs9QMKQuZp/rmwYxNWs9TLeKAoQyz1qwNNgR
A5PUPIuymdxdZYBamkAiWuOCHNsnBjFC4xtOSn8sp6QeYGE3SoMP5rue7pv850y8Ji8d6++vSbcU
ATAarMTgbhMfWihNPQmTVrHaPDM4GjCCNn71jJ995x3eh6vZyT0vT+M9kYDKMnasbaNzbNWnnyWd
DQieO6cX/cqWM4dhtSeRFPcp7ZbcnFHTC2PkbKuRoqxERfSpVt5O48wJbCZCapA77bd/Ccsuc9Ml
Ql33QWV0sIlExN69xAuxhW8vPu2ojeqJVwrfHdrCfhWNVfJggu6OT90ijLAwr86qIyoDgQ5FlBGQ
qf2PpPNqUlsLgvAvogpEEq/KEkggRH6hCEvOWfx6f41rr33tNUuQzpkz09PdcyYSwufjjR69Q1Dx
TsgzSlRySKrZoFvHaDJOELHd2l695+lgSSwPcAtm8nHB2eHcwEIki9qBVWjGqNnd4vK6YX4qrej2
m/jC9GZ/yy7ZZjmuNKzbP4RKv/dlOO8Nnbpj+0f15UB42CCFnRUqQHscBWmFqQn/adyULJ4m/KgI
Fy+p3G6wR8lbrlTQV7eePanAwwMucA1clTEim03pCW3wvHj1aE/6yFtpDsFy8S4bUhqTgxTqKtAt
+xIhC726DEVXdMZReEez+sej4YEREib/qgYrrT0fE/IXXV/sKegM0mFBkUv1qFYadp5fbHJqaJBg
uuMVhHY1gfWC/8S0Qx+CrgwNu/28WrauA5pKL9xQ6Xssn/3r343eXLIndibQvFa7RRkMaWcbdDEr
xG1nCgboH3qXEFIfeVZyB+mE5XUD06mPZJDwaF1PbgMsNWksPpqkR0GFa+TTvQ5eNIGxR3iuYJKu
SJZ4AvmTn8LvCGAHHjElc+lXHtbp2FMtXtcikh6WGiFf86/JFduQbTBljXRvHa5qF8H4ACY4ji8w
bs9dOQsU3cOy5NzCa1IGAyBvPNJLXwfIOOAqkm3jYgZrbyDIqAgxLEeAfYTYms/UAhSZrtD4gSVH
3gj5JAWDy/uWqu/CnB7yXHBn2YBidk5pihUJeeapRSYF35bAokHl1DfZFftesnzocMpVJFll+9rf
DrvL366e0Tu9R+jUoSdAK5BjcRXuAI477mPx8Dat8ppCEjhkgc8EPVs63ryoGHPYY9H2z7j1821c
5HTt4hBeZXJtvwafqUIxdXaMV2COWVxsJHTGX7GcYhGR1InExuSKiHnjlebHvtZYfY5sanKebCjL
hwUMmenrwzt/9xv4x+1GOLYDOUwqUQNYYXKg8ocvwUoW5eQAtU4eoRQ/4ACFxXMG6gABvNvg9D7i
Ewk60gCfgQsK4ySAXbhnWbr4bDp4Dhn2o3e6YK6GqhvSAxlsRCOGRGo6p/Hc+sY1aprufvyd3ZIa
k4Rpc9es78zEqqepselg5khtv+41fMJbL6+OR40yjypIeIveDuQchN3+TAgUcOn39hVGGzoO79iu
zEl37nAHt54CYkCax7mYo+i9xI2w4fCXWtcgC14gxm9cuImQuF0zEUGUMLkkUQrJhLbMZuUY8jdr
e7ojOMovmmSlQDL1+jt7lUBm0aZnBnSJWsdewS/ZJiRd2HbbUGqw4uI+AvLOqjGIU2iNHxrOgUYD
/W8Vfl45ASIWm4APHe1bJqxlPCFstW92q/PoApOHpXgL6hPrsPrYd0Kw0F76Sg+MXcKPaV9m99Bc
EByd7fLrvqeWfYSlnDt94EyrEd26/U0A5YzZ1g+cHBix7QASOfdQNhgnt7Aygxtys6LzDukxtEpf
TZQ/+XWot4HdUlzpYBHmXSyDpDGgMwJb4MxfW3t7/GzJzwaaFt2wGS0WYkC0XuZOIR0DWDgfd9uR
Ot603hunaDjlu2c2/Ifhb/CEfjZL75BMVclwsQmwMMSvuMqBeHaXognXJNOojzNOmp3NebCGrDtN
6uGdu3EiYDOaOJYBtHKXw9/W43xnWek01azQWvIdX5kJqw03nd2cOrgPJgzkUqC9/na+I7nGvfuY
6Vr0M81RZfTZm7TZLfSUi+H3TAzQjuW8kxf42jv9IQSH58HhReFjZWsP+1koG47SJtVHPKNpB30s
6T9uZIBFbiD2sR5xFa+xapR9sKTcZ7O6o7iYJgf/syNm3Jg7bMTLN4uUgzXl1WiLXTj8SkynLyOe
nw0/orH1tv6b5fOxd7NCWrIfSR7y7jUNnXyRVIxDmL4sXJw3wvoNM+mrY7KnJZRmTKmc0URlmrzO
9oNby0wB4sGI6+3tQDhHmaQKyjOnsz42IRHXDAejVGjRKsyKjLvG6510lNxoY/UvFlgrfSfO46gM
u/vlF/WWtRYk6ToFC5q5IrC6/RKdMHhIv1YxqASLvEGr7kYfmodcnfMbamm5+wW2DiDvR7QKARCc
cv/LKOYhY8MXdUohetDRs/2h51UtR4bBcqMpV9z1awswF3eD30K3EVVaJhkCP0LKTSKDlt8IMA5g
9Pt1fnil5fE0KYRaOkxC54sAypqHS0tDVY0r5e4PcUHsUooydYl+KjRGl1l5lXMUmMGzxTur5jT5
qtG2V7GQZ+3IWBg9UMRpAVonf3mKChQ9WdUTfsN0Hgd7kyqz4FyzYnOdMQb85Buk8aiQmkqMuLS/
AEL2w+pg+oFbhrNeaJ2b1bJzbl7ndac0Ljjsgm9s7wJB2O+RWosawY5Zn/fyMZ8ht8pyKx/yIsPL
pNSn8mP+/INMXiO8UXfXWVckUHBKv7ERnB0WNBGSg4OPsCeqskI/cSk29vaLAhxTe40t7xM0eYtc
Su4uUSLNM5OGELPIq3+lWKyhW9zPNyinqn+vOMOHgcexTpRTpjmgDamMs7rY/QfuCWu+dIX+g/Am
EcXwCkx5Nz0lttPmO6Or2zQDVnUrbz1JO9c2kdSrsrredEfK5P8HXPIpx9kp7JFbzORuq8aOJGsT
B3Y8q9Hy5EpQG9hBpo/BhqRTFGwZL8Gdj/kTcMPaU05aILl/M9VAy148TDEZkQCQdzcC2a4UMXGS
/4Q4+Kx6UtICPvWN8Mm7YLQ4v9gqYYlCQJmoRgtQgDHxvuEwkR4fZslz6ujFIA6ywi2uDt+kzOtu
YvJ96gpM/wmypLDED25UHxUHopK0HlLP8BrSnRXYbOtMqokqU9C1EwkgpPFVJ/erjlRo4iEK6UTi
4wthbwCCiH8oOY9aQP876AW2tIyrherkNg2KZrPOtzQARSUnv6jyVWjJvwqHGU/lroRKzMAmcaOD
QFQQQKQIolq54XBu6sop8d5x5Q72pa/PcWbeQsyXr9rQJBe6kgc9CarijVLpXpuFVhW7R+fTPvKG
aG2hkatnhxYoow+2xePVsROERHbFBddlkJeWKJeC8IFn2SK8mQGLoSnAhDQq1ADvUjvn57BhLPPW
HygiXh5BLZB2CksCOg90P37MxSoOhOLZwxeEdiUC6s9mhXRnjvPqm5FSakpsk3WC/WFYJ1VUV/IL
5KiXf4LIAaczkfzh1dycCHkmgAtviOd4sdPdVPuB7tCImQJSZ+gWVNFg6UuT/DR9AYGjwMsbxtDY
etMKgpSEw6YI1FLyXfAlvnQMTGvFr5/zFvGAEUX1jrp33Xwm++D7E29puLtUGjfcE6he0wK1/MGn
PFatxxJavfxv/MGeaoZUHyig0bn083lxTu11b5vBxz+32fhJKX75FWrH6/gU7XFRMb3+h+g7P+68
WtNsPvpFyNolexed/HvzS9ALuS0kvsAZ4TWohvfmEYTqQI1l96cw46yo2Hzgf08AufULTkoAWK0O
f9SEUIQ5t5nBoc2cg689h0zkyHb+ebiBMTZkJaHImXafv7Hf7ABe6clxTheiOuZaS5rZ6Gxi+cc8
gZGewwYbiGMnBgbqf7HzIgAo0BHkrcbA9J49g0QEwxhqv11UATe79W9cxMwYsmKJCwBfl/5lcmJ7
SuCPjaV7iY8Y/zblFXaKagF8CvLRHf83hzzp6gnx4+Pup7ByHqsF9qX02g8r2vM0BWCIOPte3d8k
2Ki0sJ+JLrOXu++UotwxvEMyXdwGt9ntChXBWUNB5aQzoWtwnXh1QX5qqGw90LBV0YoSy8fEALCI
ce8MQ1lt3FcfBAbrQX6ScHG7WnYEyWmGp3wYUgb3xTaokY5N8VxwH9j5SVDhVsIu7QQ565GCUkfI
6hGDWyhzkNj8P8kBDIxUFtA8mBFpr2y34Oew9Ym/GBYqf/tP2IEKguBM1oU3XGvwbpAxxM1Vioel
whB6P+ZHDnr8HFIIlR5pbgeTB1mJzRJ8E8Ytnoi/REBnW3sxJLH8YiN2Yvq13/KTyA4Yfjbt7lIU
DlYprXDIot6nY8MgUowYksUrwjcAMmO0oGnDR+kUO3cIoTUq6a9fh8vp4zqA8dEb2xj4uRZ0EGxq
cGz8oKcR+WuNWjgdJ7O9N+tnpGjPcN050iJu+HysK/IBJVZFD9rulKvI0uju2JtAEhFy7H5S+ruB
FQU6516ALgeyCB2DAlkenFMYwE1KMTuNpa9xMkZwdACdUyMAhuAkmnaJj0BD3GKQ3Q2wyQGMhVwA
yJjQzgAUxv1xhqyuJlNmsC6ldNmjlys2t21WgKIhloHLAxYtjZbGzQiRZtJElBlTklK2ZPfJscfk
j2WhpSj8KAFgC2nmBBnrBYRkockDdGLXzrMss5cbiAtLjli6OfxzA5CUr1yYLPY1m1YxNWMjJTFn
jGRuAy7qSc5k1lMXHYAgnxo27Xwk9t/OInlQFr52UtMFu033w1II6yM5cxxM4bcH9aUy9INvoDwF
ycZDixjy/xzhmmC61Agxz6HTCGbPL+W20+R3ouvQJf9UiU1P3nQbpEV7Z+/tiVHKdthBrLoPk2nz
1gwXi9oPP4JARxJ2zjTLJ0eqcOgXOlsHcFvpFhUgmkLOplqXYNYTFh8w3q2ZElbC2s/FUYgfL8eF
6amcuACffKJi98kIuVZQJTm5ZduiNSitnXLv8PGLdbgYIypgo+oxZoQTr1ALawjfTvZ1WN85JWJk
hJuzHJSmTGplO/QjoEVncHMGKSd9SPrOTSUocv8piAgEpvvp5H6NOebFSdEvBG9kcrqmSCYPYPgk
RIJ0y52LT6SodfWXfQlsvgaueee83ZDqBu/0Ma63rpz4N0758vJCMewe58VkO3+MYakEA1PQ8BWe
yjR5g2cCoxJr9xmdCDh2gQE26wOgErrB3V4uCnkCEdY7CcDZU2nk0cEjkNZK2d52FMuIYUCEaK1p
4oIRP+1gYHDSkSTQs2JW8s3jfZP77ttv0lcqyPjC76oHWaeHUAkHOZi/+lkvcQhQgbunj1Wck/jz
dXKrg+PYcHKMoluvZGpFx04ZAsSg6DzDhHxZ6dzBHoD857bc3/fc7IjpGeN1UPbW0GWTq2Q/+aAy
kKoRThPo2hSkChNDVB2c5NEm3ITHijc6uxVc0GA12YNSKHedpVNJzkNgVfJDeDb2FhJ0fEDMmtNI
9dbt3R9pe6fQqsD8frNbC+QytX4tBm9bs6eE81Y5Au9D9Y14FrfMhCNd8VTwA/g1q8x6/LFa9k6d
vhRLhFWcFXw6VVw/0talIsONykOXG3X8uIi1GQLAHkTYF5wyPIOwggC/hXD3YN7nsQcR7JB8Yce+
6P944vcPry1MV2mL0ntGIWyhRzNQL1C2At+QfiseNnwMdD6z6qoG0QxiezM6nBGoW3l2Vm7w4La/
JvW/AhhG+rw70XG8Aelz7S9nPwsnMLCJ4/iwU4Y3H+sasYR5MDW40OY3n4k5pZQYXACIAaW2OjAI
ocIrxog4MVif/pHFYh/bvzIG013S601fm4PzvMJSYVH0hfTfowEt0EpqHhxG0sL72vQwM1/U8JvC
8RHVFVwzrSgoPRIqCbKpedSv3q5mRWW3RnILsdW1G9F1+fE3FuUR0aWdN9PrnJzDqoefk01ho1Fg
O/qa4AWde7NM9gNqT1WxA6Zeg0tVMZHjHnuNcb1zHRZa2M9ntXg7MCYsgZBwV4BOciXD/XrM4Mtu
ZNpEfaVNHNkfF5+cKqEMzw8IJm4yW/NHLfYDgVYhC8iBCY8SibFBSYv+G1QIoti4wObh7GtDGiY9
0I8VxkzksvZZPt+3jWE+P6ztTXqDGAp08Fcc7tJK8/H38I35PrtTon/o/G0iI1CGdIkvOTUNTSbC
5bS7+asRg54g3hI0TxlNA42ANg5cIWDPA7y9KyCCQWwS6wsAGPZXHh1XRQRPrH2We3SBExUDnvPf
+eR/R5/FfnA8QtPbacrVjrxHInGzqYoaGKmCFKUcvVsPjm26+IPP4NgxF1sNpi3EUEhxoXt7pWj8
xOSxjNNJKYXJDK333JoagxL82wIKy1qz9ns+EW7rRN3p8IVJoH4d0krwifnUx5NFj3R+Qp8OTZOG
nn/7W7M+dDGUIRpqtPZZCPMbHoNF4uJ7CHhzbz6jQ+vhaYYH1IpmAx++9MOJOYNzhx/6ZzSdPFeG
X5nUJrUYhhEoefsOPQAPiPc+KLQhzFEVlO3iCrf3mXhOpxDNGMt1GpdG6pOZ0PpUfzTaGOXCWqzE
lfjbfkf71XrAE0LTpCV3XxXwGWKczT2a9t/pFxH1djbNIROJosmZckE+TfAngMNtb9/r1mCwhSe7
Ut8VVymRqcpAvEA4MC4J1qqV0HfD5lRdqbv58ka88erivRoxmmcEE4vJy+4O4nSvFlVW52TSu9oh
bsCML3IAHO0kO3qRfQ+rq8fA4OnJqO9eEfUjg7JI62qAQWOYefTgvzDzbqt17w3OBp8Cvus4Sajs
HdvRmFXG96g5rNV9su1L2k9cOqrUyIcoSsink35gpwjDj0Ns2Z1VhJrBimb4ba0eqw1ZMequFtwZ
H1AHAm6GOWctK/ktA+Lwi4w+NWD63j1x+nHuhhFDvgjdex+ue/liM3ghhyqs9uNPch1/44MLLZpP
sz7axRHwT4eZk2BuySHB008oL6RbMu92mfOuXWub2dawYP/zESHvbmEd5pj/vVuHYBOce8/wGebZ
q3tvw2BITt1j5xA0gELq0YYiTDjMFvmqf5vU5uaW0XpkhaJGkCJ6ZGWBeowq2vXF5gK3xj020Z/u
HHEzdpzKbSM5jIRgNHrMPmAIQr/eoWZ7zunaz6/D6dMTVEHNtYllp3Cf8wpE2htZLSHXbGKE1qY6
GfcrVBvoanBs4EyFd7Gi2mJKVRoEqSLS0cky6pVpl6xTcXxa53+8OzugvRyky+W3c24WuzX3f1Ob
t4z5Nce6ikfGJQCQcIft/eo0Kmef9qBAp/ccDCpglWsOx08bpGBcpITmPhMoyTiXLHiXI7fuqNl7
BX7NVqAvc3x8DqBeFXBWocnq/d3wqss2HEs0936NdRCJASOYNA/940C5yQf3BjRLDbodkRlVnWUq
hIZsbMDSAyCJq8xAh2Xw5kzBAWFksj5mgk6KA4PK/Udjkr0wnINB2WouMYTEL1s2HTeEu+rlUL73
Tg7sUar0GCt7qW3bhfFzxSwmzUVuZHD96C4pS5Gw14hGnBAiTOnsamRCD6Boxc4oVhctnuONvSWB
YdpR71rHlGo3elMIufIRkuU2vDPNwdLGgRo8kQ0H5OFOCTFTQOYdkMBWEiN5jJ9EjGNO51fDraCx
HETLuQZFeFkqNTGhiF6genQ7/Fv8otVBupFCJBiPPzZyEclHQlq/i1PQGo5NC5kApH8o7x8KOiR4
W+hkuL36/NNYtS1W2UmrsviuKiPt3MYfh653oo1JcnObvLjrjtFS4bTpUo2l401328PJ6o6DEbWu
C8D3WF0lEsg9aqNO7tXaVZBfAc7DxYI0enxtJUmxJ5iY7u7Dv6Jq8VBkeOvRO6sP+t/47Dy6bzZf
efYgXRSGinQgwtMlKPWj2bGz70yRm0Dz4V+/tFao6Mv+faTezBaImPJxdG+gSL+8HU0rnVqJLO0S
NB+d2SwR6GdHY6wXDCr9d+sC5UcSnpeb8AES/j92SwQwKMimD4pcABz/IDyaBkMuoCupRrTrboJZ
X2ZUD/jCsxttLFDYvJUotsHiKDp8r+z+NmIhFGpYxDGXZriqL757dgIgARVuq+DRN+anvooeNoYr
qzAQ+2rkmm3M8IZXBzvH4RBFIPJ2JvzKqg/XMz4Q/+ImXBXdsJc7mx2d2lA9M7ZTfFlTIe0oeG88
6S6ixGVmJdUrXJJqWEmOFb9EWr88wS9gOwl1AzsTX3YT5v6nU+pA/8M6BLY1szINWo2ai0bOx6Gf
wR9JmuV2Hgloo8AJC61cxFtxv6jT4GK192DnMo9Z82FK0XRxIkvd0WCgi1XEp1AUb2x6hrItM60Z
w4EHLJ5kXGJFbrpmm9yWVc2CIVebXawoRf7a8HNPgAE/R+vLVVFfcAgzsLiAkyCUeQ8feNuuDmaE
us9fsQkm5KrI2Xdy55DMzmTXsh+ohItW8iZDeSJbu7hH6CxcTwe2ELw0AlxYfjucH8JOWogyHHf1
6hZbtMT+nlnjT8hTyZ29lweX+E5JD47wZwQqoyCStS++wesGfcPh04PCxcxQHsoXwnBs0Job4H9z
4x4YdEsP9II4f0OPaMKURwSQk1f37GVCn4s4Ylb9JIFPQdKNRzIKLHCHIqwYjpW1p6AshoqYXVNO
kLPL3QSITZvEqQkjAQhULVz6Xx4zTK0BfC56ZCVuM8y1b/Ym5kA8rMGROEPsZYoAxXrswHkvIF1v
x9Rhg0HVaULnB6Oua0Q4GHXxRvry8hxIJfgbxbThCXMoEppMQmTMaIU5jyOGO2JRKX29Yi5jCykM
Aj2ayWNdLBKxTcJY9tZi9sre5huyMUCRTzZlRoxhdLLfM3sWKGtIMfCAD8/CpHMW5dFWlfszWkNZ
AvBEK69L0QQ8niJ1kYmfnOEncFAdp5kFDi8LAx+fpDi3qTdkdQQH9MPsK95OM40dtDLviCQJXn33
Ks9l82aRPgE/t7fJ++hs8Y8fadKggOL/tXiNqLyFAAyoLkKfdi/krHZ1/G6+qbdVxOrsA4TAAAja
ySbktPKu6YNi2a5zFLlyW5bNAKwKLuuXN9GMIYZ4jFVjOFgDUj/gNHZBEfNpruDMyAO4KRMkRKDg
BZyQTx1IGQDKzLXoNHjcTZQ7sJpnUHdA6anIWJ6c7l21JSpUgb6ZbP5gGh7+eJMU5JUh3nlMbgJT
xmoOQFB7jmqSvhLaDodTOk/f++iyUHtBJQ/QkLK6jcuI4KzfTxDSEVJvVhgyrRXLSobbIegWBRq7
WKDAu/jMNuAj6WWfU+jr3kP1kxKUxBEGdyIkVVB/wx/BaWjARj9vnC9XsrU33QsMrj50mAs9cfp7
VVwSTYuEJsK7x6WTtvpln5wuZIrV9Bslm1nVr0ZPZ5MMv8ynFqAKQd+tznZCKr8MRVrR9dw1BTvI
Ghs6lk1eevMzYtM3phCkE5lwKEb9YhCpnjs6fTW/dniUWa7DzGoKPtj+XmK//DuBGxyAd3Kkgi/x
qegaDk+wOuFxkOWAg+ErooB7+dtheEXA5a27tmYrq8I7RCqVd7Cy0iOgERAieVhgP+LAtVusHVhw
KRSGfiEUdz9bqU8lIuge6lhgKx4yP1W3xAkAZ61gdZ9DAz2QF27IwuglnEm0tFYhK37aO3hwbop4
AWHrEtOHVpmxyEYEjYLDs/2BxlInJChHYv2LTiJXFDAdJz45E/bR1GVFyUKbNckCHT08JG3EDhyl
VF2QwrTbmqeV2zFJzgl3SDZL1HTIzNImSZZaKogx+GGEy34tIsGKyd/017JjRvtAvhjdrsaroseB
3k7fBB4LTugeEnzGlsRkfzJbQ0fTnqM0nd16166mTsBiyqP4hcgUN3/NZLqMqFpNaFMlCF/BZu3W
uVPHphEf8H2Jd3Qt6dqwvzkVAz3GKTO8AfXM0Vo/vXeKhgTkr3iKqjSkbxAb/e38A8ZFv/DNtbuC
Y85lRIZ0c229ldE2kF+z18lpvTy4xQ//wcIG/CReZxrc1xrbdkZDkWI5Rfpt91tYOrQ6Wgp7jMOu
HFp0Lo7ATxzAzoQBryTrzGzvA752D37CchI5Nn0GlOjQu5YqOTmDKezX9KmJQIc/OZgJX9TIiZxe
Vx41gtEH7o9G+xF+CeMOzc4MX8SzNfcwzcOlElMEueWgL6FsI4wzBkp9NQxwGv/7X5Y5MVKzPzL5
+bI1SFfse8h4wELcDXUBq/QkMfvnR7fYrjqjAXl+NVwOYueCrRg1J/xew/VYQAMT6Rz0cyRu+D4G
TLRdvVP8Wbj/pOEQgOMReieIvzsLMvUbwU2nlpSX/IH1C2b6HYMdt6rLas+8I52xvher2OW3I3eg
14Rm/Iya1FdTlzwZ2/9eoeiVIex8CYnAfIVnYHQr3UKL6Wkvd3Df2Twr8bKS3IN849WM4AocWLQg
dnx27o/Hei+5tJWJoLAV/QYvRGL4aZUKwRmQqXWgMdLP1NeCLcDRbdypX26x0bzgQb09CVFlc7vF
gEnrefbOADWGZnNNW775DDeQjt5ojakzHzkC7G9agRTYDScNbtV2Aq8QX6dFi+i6DwsX+4M4GFI/
7RryPOInOTfQ+ZpchlhKMF4DWk7dHNAI5Eu0yHv7FhN5ANxOLELGB0MMcew3SL97i1TK1rwz2Qne
fvQBxIRRL5hPas/6NPoA6nARAMvfQryv8ITZKvi8rTLtfNqFRTrIvS/h4sSGY3QX3wdNPtGnw0+f
Ph7jFag3BTiXlzz2x5V+wz78PbzMPc3xVoSgJcbvu1nonOH8w/2gv3ii2VKAXwCUhYTqKs4onUaz
u/YE1KHTUC9gqDdcijmcsurTeX2sQ6P13SNep2Pv3vrF+e3vRSaxd28fLv+D8F9YvcNXeuVakVPT
8XpYJaqwAszkd1NsHvD6E7ihGGI7FAK0RSjcwe14A+C4J4t+D6kyN9Ljn70LSVxtePNp9WiAhQZZ
9A9QdSld6Z5e/vbtXcRHCp6ktWdb+d9mshfFdUISPFTCf8zWdD1gFn1iUaWKgTHPmyp2dwgFpH3g
LnIyV2sAa/wks48ePoVW6c+cq18iEsgrfoO3GIC9i0f3C6Ujqs+eS1gV1EYRjV/Obl4fFi79lDX6
I+Trz16duggB+jNs1bw9ZK8vDh7HnjzqEKUosz5RE+2657CGPSGuZNXVuVda4YoxLnrmouF/3HNY
WWBtsJsdww3AMcOZBFIfQ5ASLPQ5u1sFhnXUGaSCb2jFvdWdD+wW71Xyxaxiqjr9ON3kPc0dMETy
+dyhaQfgUvWn2efIPDHKLKrOvgEj5B0qY790De82a/ib7r0FOPTE6B6GHnJ+JrfVnBqk2VuA8MlE
UDUUm+QaAl9Bf3479xYtQypM5Buyda8F3Lhmtko5M68uBsNml0WwsxmmPbWyoGwFwO3USEmySUQb
QxBAuzrd+HVHdwVJwapJGqb+P7bASC8U7I25CDc0szJMLWkh/O4v805e6cu/0RU7Z6tj+5BmWeTi
Y48BKY02aNlK6vdeQH8dl/gmABmW5y/bb90Gb6efHB2xJ7k0ogLu27yJAeHxR29X2g9845M/wE46
a3Xw1pJdAAtFwDjjzDHhOIc4GFEBKsfYIA9HesZL/zhnLArVFDnr8kiNRMFIo7RETS9G1Yv88sDj
8jv++oZTIUVKmG1gU8YCMvFhCEUTCEVcJdBYh+yHktI+0ggn4NCVrVINf10si0/AcJrhsg8/UUU+
G+DUFg8AwuyplHITipqThQcK8jtWl1aGCl6ostSIBHYvI0UrQSTadZVefimE9TvA+rOjVSF+0UO1
UYCdGTU0HVx2wZtRXoSC/rf/8VlE6xFABTSC1tm5dkzI6reuui0flhlSQtwMBElXqSSHb6c4wlLB
Ga/tMdj0Pqw1AK/fPJg7JjD/FbP1/EfM+Z0+jV/XEsy/kGrvCNq8Znc25GFPpxIuOxe3fgZke/gQ
NrB04MOFEMh0GZusfgKe2ppUbjG9OhK4SnJtcgaaLmODRYURKwUDUjDkOxTopztNGb2BRubuFgJw
KDB0+7YooATYzmmNQK9ZTBHngvUyj/r9G4Ly9eSD/GKKOqX4B3FXHQu0SlJL7s2cpIJcIT2qDbk6
9KkqVadUnV9DgwEJRcJxhHcVjX8hQHakZa3+H2UNIfTgknKg0nE4+zUs/DgbABpI+gJgiecnkYrW
ydVFf0m7evClPQ33JkaAERoJTU8KFRrZz6A8rh3JVuF4Ea20hmgHs0REvKSHzMuxs6JgWRUWHpTb
N36/eVNsn+iDviMsVV2ZlkKViurWrqcqiqndjOQ2b/x1n9RQLqLl7r1eMMSnfhm1oc9AM4aa6kGi
9Oj3OWnrpOZfDIotmFfUnRJu16lFRUuv2BON4zomz8H/8eMNuTQhKmc6uqZ+V/GtAJxRV3IdyIKR
hOodz+fSSzM6NZlTs+FceoC+1F43DUylNSecGgnXsztpryZZ5rCFpETfBmS2SAkogkWn3ycmaRKO
PfwqobqWVvsCiE0GLdn7NC7I2FlGz3Vu+zHZIg+X7bKGpAu9vA5K3pQpPogJT+gPcwj+8KBQMPKC
DERTAVrfoACHMrUqAid6cmwpOxpo/WlNozYBFpoV3CZD1Cpev4W4Gy4/wkoXwtWLUhuYk4xfb/LD
vHKNb+eK8PMVJOVGhEQ8nPolrvKH0ey/cYuYWVCV84/8EKOle9vkEuKrzvBAusrwxP6zrkSGo461
z4z+/NmjP/0JwnsmHDwHE8pl5nT/LpIMBfANdBlG96FuMf0yEn8ulcYoMWP0EMrY4ARhVnsI/wts
JH4cLphdEfqCkYxnEaAO6POMpJjMaYPRThw/beNnl0G1gWZNt0remXIWa7gvzJp6qORVtR96+Qrh
2kySdy2GO0sGJphunuqoXQ9BvYhrNar2OyaFjJib4J2L3p/V6J3RNGDJx0cxox/WctG42kqEppbF
hHebdN4Hr/FgQb37JTQGdVZTNWjgurexK/168MSETs/NxSnwh3ldI+ysT4/RdS7aAC4/iokB9EJa
4vGuBzw3yFd4MMy+GDMU7SdxGGl+zvQ+RsDhbcwMKFaqkn/NWO/9t3dlGBEf3XTK3QcT1I5weGAg
cZ7amhJQ5Xxxrqkmzd15U3VuV20mkLvs7cZfIAB33WQ+PT6XUi1gWVhea0DFh6VVGn6YElJfWxcm
DsjXsTQH3eCRJ94BwylMBOOMpGrKXPFsM98Yy1LyOZ4G+3iHgbrpub9zVKtog9y41pde4Wm/MEoL
6yPU/QhIPhxkWiR81gEVR7M9efpXv4e2EaPyrQui//Lo6k8gG5QpfXdyG2E1MvAod3EsoHHw9dDO
uLQ+K34Z1It7TFutnl1Jz/yT+I5bHJxpC9MEyOEzftsMCZbhpqRHFUJgte4b4DPujnldzgNzce9N
VWY2kJXgH8Cs0Cuu7O28O51h14zelOmIp5N921nf5afzGIOvlqmCzk2iHmGQDN2e/jG2AK3ZDqKh
QwGL0wiRW1959zWucGHD/bCIUbEN0YEpjP4H10tQiOG9btVQRaH9FY9nOy92dxU4RVXUa1cqI+qr
M53gI52EQsvoShKnx52br51b6W5iBL+9p7WdI/Fj+nQdJmgHfuecqgBmUv9OH6s0RnJHKVho3bFL
4N8/zCNNzG4tuc5VTSx/mlxRZ0GFUdXRCqJO5PChNyQOPlI7CIZ6vu/4Dn5FzXYdApvtEKTjV6ID
UWKkqa/QUv4FbyM6heuuHCnYOsLDLuF9poCtGFsFWOAwgDtEjLwPSrBSiJ0v7gAtWNxMFDa5JjR9
Db/MSNIMsTYVrRnXM5q1pK30xWGBELJG8G6naEeoZw8tA7drTAG8m6cLX4BK+mRiO1Agomh4w29+
BAz+v+/4FXnxlM0fGXHeHchW59SS9/dlRIdsbIKgc3Yb6UjmOLLvUO/oAqP2BgJSg4yqlu66G2+T
LWYrFZ+JJJyyLvDsibklV/cKuKMlu6GlXGoXAQROLYEC08kuLLUfC6YQtK+rXYhv4jo54qtBvGME
5wA3jfTjNRExcbe55MBRdJz1FxF7d6ERqTmu0h4kwS92GWgLQbfMZ0FvRVJBe+DVqkWYBQzylDUI
4ZcLh36Yo38TCiQyupi6hptWofmOCvTz42eVHODGxRI1WKtE9N9nVG7XS1ZjDSKAl8XvEz6pdF1I
U8DYVPvKOuzyGJJNs84vGHjv5jQRJFLoOFSeuLf3QV9/+kQahWRTqwweXfpfW/y/N0ptp2eRLp3k
Y7mS5+2BThm8H761JauHqyREs9j80baUDZV/GRFrgOpYpDjU79DOeRaxfKQBAF2jvUFVgKERGRMU
1QkAzi56iUp7p2RkhiwqgpyEtuZl4rXSZFI9syN9etgzMViUEiNacLe9Y9iiT8ZBralhq4fLAL+e
6hzYkA5Q46pGX2U74CaILcwKqCIMAeZZnoMGtkQ0lflItgjhcOB74jNpe/0KaptaB+Xn0aN971Ju
HSkXHtQfNzsPsR2gtJpa/UT1nTXeWaDYUFq4CpTZCPqVt5LPxwYShrdD6l3EV6xEyyaBfyi2K4xd
0m0VIBeSNWWHRpPOI9+lGmE6HTbatUUiHGS1ZCsgmvU6NQcsOKJ9If5buor6cCmcnC8Gp7WBkkFs
B2XoPDkVyAPOaKfoHLqN1XREd2/0cSFDncCO68C8x7DsMxtnVGdaqAgKcAwQFXSP0KCbp7QyvO3V
S3z8MXfH3o9F9zQCJj7Uo1m//1x+UCEkl5o169/blMpAEKhKt1kBbLxP6VdAKUVuxv2rBJUhUlwb
ug2aMUo3MABRP58IAcjZ5QalTjJ08Bfsb9yaQmCsOkkkmWGJkEXbQmGFYEcSjgl+GRR+4xdxudqR
BIPdEUvDWvc/Xanc0evf53D00IE3OjvDW2cNoC28RDsNjj+v8CaBfuPi0gff4Xu4CdFXbW+2cDL4
GKq1GPJLmVzy8d1uwKvcY9N5QnlGKc6RT3lH5udblMtwclqlSMVhccH4NhwwLr8nadXjB2m+1erK
uxYnYRmZYmyPd75k9NwUHzPNh9WthVumz/9JOMT4L46q7o0DHV9NGbl3/oZ1xPbVSEr7l2RQPAgb
XIem79TjCT6QnLHMTF8cPfGn+ZhvMWKINl73r0M7sDP8O9rHuERO0L60rx+LQTsZc/9ozdrfOSIk
BtzWwYyfMcNsU2wZmc20j0iXTt7VLw97t/Z5Up8r0ShwIeeyPN5HNdPN+9U5DryFee8aY2h8dBmp
GNxhcJNoHCf3+GOg3jxiaH2c5H8PIDSSVfozjLMpNWFNcidJN4pWZYznZ/ikqBsWsCepd5k3CwkZ
V00Me7r15MptsrkaxXa+RP0F192XH2ZjZiyZin4fT716PFxgEOPDWPK6ljvsU0VmaK8ZSVJNwTe2
uaYC4BKZL2qZCUfEYaQnv0PQhrHhPc+SI7qumdXTA20PmazDbx9CnpFS5x9L57WktraE4SeiChBB
3CpnoQAI3VCEIWeBCE+/v8b7+JS3PZ4BIa3Qq//UCEWSPSf6BLCduT8VDCaYNpdH1pge39Bab1Yv
2onHcTA1f9MVvJVYQYwjvc/yerfOH41RgBfdk6OweSpw7cMdT/o9vFcX60R6MQXpn+EH8ipNnl7M
BSCD/Bi81YNnDul8OrCDAA0cqVi0NkBvMjUbhC2wczw1xcyZ3tBRiwZrUYm+UAgPnzkNElkxDhbr
ZSs8m4di72+hPRkZx3xWpB+0nmW/pYrlTI8Y8ZsVvNkhkklIuhUrxmX6JogTbs4W3k4TbgIy9Q7Y
/gC3/cZanPs9cGSIkJZ3D7cJx3GL0/vd1udr7zZ9RHRwhUeJl4K/9beO/OmScY62e76sbqIKHM2n
0zlCsggbUnoA892wbys6ZHRWNxCku2gr522eQNGADrdPmxZq2OKtT0wYgh8Qb25diU1VSqhOxcmi
yyEj6JYQnNRYjTsYokjroRUqJq0MEGQ4FrVoa68R8QGHnGmAXmM8ZC4Fw8kpWG5ccqCMyX3cZNOg
wXKEeq9yj0m2gEtvt7w3YRH218NG0AUwMyfTABfT/JTPYv56yM1gKQ/PGiT4PnLO5HInNjqBFmvs
RJYPMnUANXqO8B1GEB1sAQAPU290Lz/Z6MEuMcOi1474N27lH4gGyIreDqTbDO2YPHD2N8V+WiJJ
MO2mG9xNHFl/IoTeElzPk14VnSFpc5uB1/Pxzx6/3BFcd1w7xSsugF0SkdkIMyN6YJhunj32shFS
DMeBHZ7RUaPNdXPNyPllnvbhAxV7l+4EADae9xQCHx9iK5RJlSnMYoRubYRKRvPo4Hp9lkQxN7VG
Ha7aew57voIcgCLc7P91OdmxG3pcI2QE+m9C36fXJdwq6Yddshp/mRNMSMV8ZlsfysUdkTJiTxH7
nfK5QsP/EUXTt0kvC1aZFrEWkwMx7osSRD5cFyXAcp/SOTMaHOGSmhnIzfpoE55g8GJX5K3W+/Hb
+yYs6gihIvqexiA9ELlmS24HcA4Hd6ycL5KHINbJ+EQum1NceFnI/yQEm68hGWEJH/b1VDVm7nCg
b2zMiVOox0O0JxrCD6L3BnBnAMp/2ATSkDcDZ3qBv0kaBnORz0n3SCqZlikLVxtkiUnToRtnZ8Td
cVShd6o7quVRKUCtRR/SMx1YEJkqMoorDBThmdMJy3AHoWCjpOAsoAyl8ng6EIzvcPcylDMwblzH
I3m6ZH82EupK8RJZCee/QdvIcNaUimzDm7GwIK9UwJuxiPsPk9UKigAd987MqCl5ILbY9PbrkOdM
Bx0grspUhrPAtmKfsdWOVMdoGy8G053JRzf04x4UPGSN48PqgNGejR7cwLPxhIlKXZ+LbvuL5uYe
vccdfrIjuiEmvhRKpxXUrbyCL4xRRn7H/JbOJnYqNBdZLFnIVSXduC/rRZv0gaFu276yXDdCkd90
CqyHxn2CoKiI9qnEjQQTJamoBhkLYvDd0P9OGOa7qRIhFIrUVQ83CfylJ9LXFPUMJtRD9DuylP1b
G9F3AVhdPdVqIl3oEGdysx7JxWp1DbjFe0xZ+Jj2XQ2e0I8Gw+eiD4EYl46WmLkIkRFaLfeIHi4I
xWOkTrI7jdcZX6TAjhG8iDBT+oPSKf9xCiOae0bWc0Cakt2y4wB3syZQT9JYxrgSHAvQ3RyBh+VN
o0ZMSvMajs0NVmXPqvI62uNnZmymSNT3ztNVrUgm/8tt1xpWuPUc6vwz6LICLgnHww2YR9YO5vMq
2A3lY3+C2fLY05S2t2VOzZZwd2BRsc40bNSrbIG3AOaZmPieYIJRaf8shW/B/ExZvHX2TouHhawf
lpXJ3gg325EeujxV3HalbV4noLyMdacJT3dgrHwUmqgiNc7/V8MfZIBe9NtKugl6FVWRYuHRZy4a
fA3c0exailE+57t0OxTVYi95GEavBLYeExbXLlvuRQ5NF/zsSAvQExTe1IEMdCkihWHLrzF+ZGYI
L0XeqUVGGNTG7Uo0EX2Oy+Lw0Dfo+ozPDMFoR8eRo5+9cZpM86C7xBZNKMN0LmDWHJg+kk5FBQPB
ZSwcsC9Nrc6a4O/4Q4eqhJRjduZdTM4MSQ+g92IuSugov46oIPuii6TsgdDxCWd/SFCjymvUILFX
+A5pO735QKxooCZ9cQk6Lbpuw2pGtI1R76opMWDSDu7LiU/SpNz39MaBGcMMCucHqVwP65MeKIfo
Fhg+aMhT+2ZKfsNrgL1m/ZHoKj4CBg0wKeeYBoijLZ8FnBoQ8oVgvk2f8DZvQypAS0LmXlvvXugz
lgM6AdLJRHsqvo74iFL34yn5aMGSqPl56J/CzPS7vOPdaq3opeAhe3MOqEdwHRJACdMCp7oYPVLP
F3coNFc8vdoQsyFMPDT+gOVTg09Na6+Dg5EIvnoXA7esfut/16ML1T5T6aIf/9YrTLtQv2MWbMH/
Xuxv2nnEieB4MMGSNxmsvmljeBzhjXNEw/jS7j2mHQ5jzcmntpiA3haZzzX8LOR00NBfk2356GhN
0nz++Fb++IWjcjBmO+v4pl1h7BMhyR8ahnDXgFwFmbDXa90DOsJr2ON/7QXU+jYnvGOyLwGOic7i
FPAmHtv9bnQFqs8faBD/r7K91+BNOAZ2/76UfllrNGp4SM/1Ad1J+9h22bofcKqsN6YAON6tu17U
sSLSJG/ubliz+4voz/5D1ygJfv3w623nVL8hJDVX1jTTOXJ+nKU6krElMaZDkoSCAIDRDNi72m5l
DSi+/5YPr9aGfzkR7ASLzwzV3RMGqykpkSbizM8ySkIYLFG3S3npisyGJUHY3nsn2qebYSP5YtnI
tijeCCJ7DKiVcIqEufr1nlheCxyPEiXl7DnvIuvfOlJrU+w6F8gyzsy/UVX25wihIHjMYHnC0MYQ
qsl2v1BGdfn9e9sHUNsdQ958um2ssLFLkKJWEEsgkfLIMnSbYrZycM/p/G1SDzyNDjEOS7zk2Tiu
YyBPr/YeLGzUjM2CuvPkXnJqOICtgZzBn+6RtVGAVbHOP2Ov25FvAR9lQb3OH/QiCMPzrpEyBuup
zX3a4QT5NTvWY66ML7V+dIQZ1QWr5MCavd/oi+9A/Q+ov1AI0J5o++ToDS6wOd+jrcnBW6f4OZo4
XDEqlNHMr5EkxSfuRds/UWNiY3CasvnIidx/AJPKXs6GLZXVLVbebEwV24ZwAgbDGkurE0UBfYmn
nwhvXcCzs32IRXIpikrsxRZMQjQsa5EiYQHqQ2pNpbuzPsJRlhflvXJ+L5/xk8vAoQKStLBvtyWe
e8ByCCDZy8d3QEe4vBTrN5AtTr023Y4a6hlJ69AvvphmgVrygM9zxdtxAppT0PINh6FsIl/2Lmro
CAteoMRNrngcs2DTHfIbIOqJXUOMNioQbx5MFyMc4SIrkFTPHFxOVgvZMlwQdlrI/kB0jbP+Al0G
JbewSbt3qDql96WwTEV0sWhBGVidsm4iK5Pz0nOBc9boiaz7Jx0dvhBAtSe8iNbP+4EKv2wNUeE2
fEfNYDPFPEKlec4BWW8XZ4YRxZ35BaqhOt2LLjN8IsUj1ixDuLaxniweKEc3BqvHDvF3HwGANJ/A
ppsaw1Vc7Zu1VuFBTwVOYYQ1PQ6+wHnk5ql6DYNCToQbF3SVB2xMAjo+UeVSe0N93cFxQH1lKFO8
S6T1iSDyxUDZWY9RBbabMWs4XUgl3qOpbyjrUxfFgsMrfzp89pqMBQ6S5/kAu+8lpJrOUu2YOLIG
g5PZXpIH0FueyBk7cUjB16dZbGqt9TEf6x6+2HcXGxKKssrsxZucYxUssqJecxJWhN7wMvB/C9QM
TDge4LP7MmYZp/LrWuFQVZ/MT7EjkUvWkANhuEgvSHdIzuMjZbr4yB+1+5rAC4cMhVCGznYu+TwP
hkGXeL6v3Rhhan2gncLREVZ6JzsFfU60M4uBhUUsIddDjl/DJSEr4d08O2T7lIp0vHj1dt4f0Vlx
+2Fz1WcluxmsBbzKMToEyAUI7d7pgTTJJCbwFDyLmdPJKku4+bMAqQzXNN4FT2vZN8l503fcJgbu
pEvE4ZJowyB9k6gqAvMe3iqSNjMh4dfZ2Ge/g6BLNbqEqLQJ18Co3wzmE6AdouOMWbAnh4Nvmjk9
/tI3yb8Bz0pbxk1v75lU7Wln2qIySjtTJW3SNopQE5s9A+71/aQpIZYy50krbaUdt7cjzgNTJX2p
4JEMyUNdbcIrzLMrkSVqrkTtKa98YVk/2WmPG9Y1t4uewQ9HzZUodbcLiYq8O3+oykkVlFCUTi5t
G/+paDWEP/s5nTUtclMWvy/tIfVd+eq9T8QKJyWx4sI4mIrTqWmGpTuTKntntyJJNkkJkLn6Oz6q
mt+dXYg7cUSCoXl3mlMxz9+Ff+xDO3LzOvx9Fz4kYmiQyuYDCmWR8CtGtyQnRRLqd16QMrOt9A8N
Jufuv1oYgqkkUd59SOqDX/YUGY0bMRN7LMQZtwNXfUgQ3i8S6EaqPYZ0vHQX2p2PJTKQnmxyLjCZ
syv55WGbQQgipmJEWIHhbkCfrdzax89k52DjuyAfOrhFwNMRrUxqSMwwtvrAErYxbbiM0yVjm1iw
jn5L/wEslfZMQPcAAAk18iTz7QiC18OjuV4Jn5MMdt79mF1GgibfQrp28TXrLk5m31cIoAJeNN/O
zFXg3mGy7ijQYQwC4e0BbtbYINxsCXqbuTPymJTJBkc+QqRByQ8+rw4uK94aYhsnmgQ6sErwdSE0
gqDjHfcxjx0RBs/u1KgHf9G1pBDvCR6rg8iH3AWj+qWziTcHyD1/4bOi+TYuKS8APAoMPweqJoIF
Ajgnufn3CfZ+BAJBRbneRc21GNzznQDAX0NKeoJAAGFpGHITyrcRf0J5NcF0Jbhva/xhpYKBSQO0
U1JVKwLZunQxb/oRDoneImizxYfqmCeHgEZgVol22xuMFk704dfnBM9K6G6SLaveH/lAi01CWNzG
JJFsASRLixLeLESCt7/l5282t4lR8C84j4cktuEbIoUkuYxRwVNrYMfKSQbrZBmWkgR1w0acqGzi
JQ/mthDTwufoyddoL3gtX2HBxp9aHoUE/fHteNYJY5HIKEk/ezvy+WZDbifG3xwvgOFc13Zxl47l
WxgUPX2nMYvgZEoVhoXi3x3z5/tCWhYbQiWleaGSvlRP6E8Y6nQQEQKYMhpIkQI6phttpnsL7bMA
5SmZYawpaX7RXZd/oPmxzf4uNrNM8gRPevqVN0vhOvAIODHf9FTel3Anm+A2bu5GO5DCxlGatol8
rlCeFQRhkwO2vyX5DlJyS2O+7Q2IyFg35icddNpiuZOcvFyS9iTjCjklaVM8Pd6QfD8g8ZtOUCIX
djawz+PYUS5mnL7E5OeKrf7H7BEvDu3EmHlts5UT72tsHNgAWx168w66iHxlO0WAa1/zfgGr4Qmp
g5a+8Q6ESLFxgKfDEk96YgYgeDZhpYiKLO7A8EDoUKrjPosMw4CBJH7nMhQEdpcUOvZ+fRELVE8w
NNo0Qf3FNJFWknZfIYPgV4d5fPPi9pzZI7GGMaPyRZC00zIWwlIpcRBcnIeLKiXRINr4FbnYFT//
5mEPrBjQe4WsIYB0rdcus4H3KmSeAqXDPClb8Ex6ep1DMYG7Mwf59z9cc0/PJcrvZR9+AYZHlhdy
2LkruWRJng16/KIxgFjDBW71R8afubgnS9IXEhDM81+SwTPhLvJpPAsWx9ttzoVLcnJe9hN3Bf2r
ak3mKfJZu8K+W98uT2ToGXiJNxbtUWd0tZ6yZGWy3PWwUITIgVCv5YM5XDy+RJ0ScmUMHhlAVUjK
/Q4ogdWOtjhXvmDJYho+7ZyEM1yLuHQWLoYM/TdBXu4O+8cNv7U71SVxwYVUA0rYZYevaIOlSlqD
pJAbyBpHrMCwm15p3klKIJv1zNqwv+M8aOwXsiESiqsfJ2f+TG4xxjF3/8sW2dCOi4fTpRSXmcaW
4lTkyaIJif7u7B8N/YiyYrLhEAmv2WXX4UDEhjjCZ4Z5p2itqzmD1+5C04CezXQZRI8J0MfM2LCE
UrWwhTMza58NkoaJdWIWdYnY3UA7begtnB74Hdq2VnHCNO6q9vpT2A6u8SOrtzg+anFP76J5/627
fefkPNP2/JbeKghIj3xQiN0DoX9dEfMkNYodXKnFZ+qp/1S08Oac8bi2jkDq9Exu6FRv5gtNQnKE
ziPRKm101TgxF9hLE8CBmUTQ2XK6F/2OSFlmkWgnRJjw0VsDFNNouJNtDnOOKBoaG/B5vEOXlbxp
cr6GbHMTyGlyJlKwC7ynQMq6ujdtNt4XDJwbWtGvcaqYlWSHMnUVdgQyLVyFyX+W/ExWTfH3HKQ7
enNvZ+MRsMhyw1oksZs7swt/pxtgA+bunHdHv6/207Z5nbLZos8gtv2Jketjp6msG/bugpCjdzJf
nx9P8L68OG8KevSgBs/rtTd6FBwMDHuWq1fW2LsPmkbBNbxiL0DUc+3MprPh6Y/kvSqUqMUWx0N4
QKJHIuqEVQzymPQ8ttw6LHxt4fBJh0QoZgqLCouH7OwnbLj1eNHAYsYUe1d2Zs8VA136XB198YgJ
BGCGnPT7op9KVHfT3T4obwacvXsBSrtmvOwYL3wQSW1S0rb7hLALdklxS3kbS1VaQcg/acOmi08Q
IZEI8yhfUYfzm0ZmF4pCsKMZLVc8FGj+UAbzdTqLqn+ge6KmHw2zbGF3C40bv4A9veSOTwouakQ7
28UwWJMqhnMOXVO/pnPAGyjNJF9BSgW7RpOIl+ZkcnLb1OgvMmsgO88Vfd7Ac6MCRPcwmsfRB+2e
lhj+wyhW4qC/AqR1VivkUgOOsevRnQ6I9DsrVzSswr3mCmEPQlS+cuEf40XXsmmgOcIDAYVqRfz0
ADAFlSv9W4kp/QEgO3HME9D+nHb1+ZVeAfKSCgBHTpWsCdCIAebQfzYA6XYur0SD1WFcoP2BkyB8
647VIzdNYNmurdjkTCefuGW/OcwCRCDHMqEeY/mCnT0vPr3qnNKBZUYml22OVJitkUjekS6e9YxW
acdqW4+zWdEYHYuB1o5DIF215UeS6NrLmqZMAC45AIb8FI3w7b1Qzz6XciD6UrFTnQ/bOIlG1M92
35RIW6mf787Dl8RrWjJkSdH5uZutvr4JNqDVRIho6QE73ZTYSX+5v2s0gWYMe0SESzTOwcSeGcMl
wl2bAEdGzdtrLltox6RpQ+vfvGHPwDf34uuaAEBa0OCoAUfxKT+APMtBIn9iWJw9LJ7QWV196Okm
5yuNej5tjL8p+tAH9w8dsLkZohlmAa9NT3SgPMbBwaa31oGM4nYJH0SDC3AJn2m1RroJjAX+h7GV
kL11HRsU4Qvj9CjNiM0vNSBRctSWmDbRgdB9rO7hoki+tBzqdQeKxkrly02oT1LoFj7MKQBY2Ddi
6yTPpIFUtEX7LcvwRKQ3XFs0TGUus2GHxVjciqRJj6IiS+AS9WN/nGQYorZ0ujfSuMdNCLYGvkY9
iMhFSRczrq0mRAaU8uK26m/gbmHluKYLIVwT+QuAD63dHW6u4o3YF8MrAgu2fxhuiCeR827QIO9P
xZz3/OvxcqnImRpdfkpcIKpJd0qfc0Msj14hObAwsnVnEX0fDCBxxptCfhDizRZoYTCEmD+i7ymQ
xUa8P3bWB+sAJnmG1iL7TJC+CxGHe5tAAdkmV2GCiD7lYmALMewEu6WI+/AfSnFx49Hj6wDeOyvk
z0A6tMGAcbNkhYMXAg3oLARAAC2aEzNjNt0cWq0N41Ee0zNTpqmpC5pXd7BIoEEM7XmQ+jVEx8Fi
s0MwImx/8EaETULJp9vjSY78XqOzB+DkRT/fsSZ0f5TkNDkaolF0pn3vEc2vURMijAinBWlirAV4
BhfTl+CHXJB4aAqWCJJPa5/u0lWbDj7EEEJoR8gXXMd7FoNtdHLF2u6Fz5ZIxS/BJuc47/UysOBa
56wPhsRpdqPZ/QgQl2OuPTApPZbMRgppGBfaHz2AE4pD2+Y4+6uD2fZDPNIp1imo5acOYcphNz3Y
gFN2x2B6pjudv7gPCh48Behj0KMdoYQAxqE1KVo0v2BL4T8YYonCYJc5eK7p2QhxFbZyGTBfQiOw
5hZKd/CfbxtCVdZwAV2hZ8Cyz7hRil6PTU8H8EWRLKYIa3r2ms8o+xAgAFytZwOeShMAe41ZGLR8
7IcNLMOe+OLr2EaQSXccMXaABplj2bE8WR1fnXyBg3vAmCK7QVHwAHdKvSf7TYuGLXCdzQ2PzsRL
tDxEp/9sdFvJq6VNHuu3jqkexZ6oU+kkbcGaBE5CMUsyJP8BteJ5zeUB04IE6joZOmGR8tq0xXAT
SEas/y/X4yMC5KGdmXqdCXZTEujir8ZjCHva6gKsum77+Bmx0wCJSjNVcZ3sYf+4lahDkeixRPDR
BLdts3VIx1fgr2kwF1cHeil23xP7vC4DX+Svk4DRM23h012bbC5i14Cmg29j4NHhtP9Q/kDQmRms
gSBq4oTrQICkFcjQ9ZCpOh4gNi4EGAMa4GJG5okdHo4RIIii7MAZgkcm7VBvhP5DnidbXxREQlWC
jzLCtYWlwYRmggZhfskluFUoLiIeOWsanBJEHIA6iI0GNq9ms9WJ+mVOOzcDlxfpiCdP+Pd8E0OH
7/Tk943GyzDhPA+aB/w8bri2pmGtM2kzVsRrKNEuQHoOV4eWzRjJsusNYAFg4aXruxyJCBYqfbzA
Ep0UBR10rotQva+NWRkYTmJpKok8cHI1UCrW74pVk84tvVL8psGwGV4wAnELwzKTxwWJmgnOhoo6
XhbxtdfVnxQLQqGDk+c4Y1Z9s8nytqacoIu7lmKMVdwnLaXg3fkFw/tFzRl+LQo4YcH/jmdCR/ta
cUOzwCTlL2Kqj12JUc0JZsQRKKB1ASGWXUAqPCo9FmMdCmvPFFcaaGk4qrP/sJo3sC1cYRtq4OKS
klmD8deejaIXPcGvEJ7uNbYlZttK+vFbfKkln2XMCzcchiv2YQCKEDyF/UrmlC+8X7YGB9mLA+CH
V6DZYZ8ZqtDiuLVEcfSn2z8YnyaK5gqqgT1LEVzFWLu/NIC0/Qiy8E1CJAauyv6z6EOBb5nsANR8
FdakjeGzQpsIkvURw7t/1oSzFGojRTdIP9GCIZQRS6g/9NjDKwIMDBuaC6GHArGh1MGoYevxh+Zi
a7Kj79lF9kmTiYk2HDDsq5qAGWhlrNfdfjPJw2MpXhuHvXX2jskZWqDFriMSLJFa3alMab8f0Qbe
oREBj1hNPNPMKu5N6vBkgZ9sirZTPRj1ZBgDNLMGiFZLhVIJbH42Xxk0qG94I1kHUGlXHJ2jibqP
GsOY0S+gOT7eQj6hsV/R4yfGPm+zsrRMZH9PsAfw/63fMi+WN4ralD2HoXhlNg2VRp/XXwNpQw2E
jUAJfQq6yV7V6Ws/rRuFuLCIWra4xVxY8x6UxJiN4CVzQbwFAqZQcf+U93bXBtuwKxfWAq13G1M+
C+XeYShupC+DjUn0VFIudXEBg5vJvsB0vFIPiwJNVtkjsrPd9LZCGPdG/aYdKTAJvrLa3BHK7fl8
VshGGUWb/D4Wy7S+DeRFSa7GDXr/XBwgjbhJPguoM4TS3ol4HYSV1cxuxiHg01jbdV/2NkkEf121
IRAl8I4U+zjtYzsmcv/dsHKr/JbLXbpGW3qM2KoO7Dk+MzcqhY8xF8fwgd0r5E7WY3zG+SreZW9q
SQkJoFOvQZd5sQaKrwix0mBv0/kzB0jj12irjV7sa2wuLFHJWJYPPLuYaRzgoKn/uiSibpG5/dJF
IqDA+e1EKuJmZbihRnLadILReyOKPmCT4CKvVaaXSQd2TSAvdGN3HDWCjZgNUD8BOqNJhUsDD6qX
4su7EB62GPsKeZjjCwtRwoTHl3/AtNjB0BGHXyFAc3xqzthacCjg7jBP4Pjs4n3J2M2cld7A3UZl
i4DEDETFbigSPLZqisLkItwe3E7BtTIodZRAT9CcOZQgMMUPfxy19OmIvYHqSdsTgSO6x0v+NvEc
uwXANBi9Gs1lQNd+OOnbk6D2BnRdGDZIpqGQCT1J8vImk4OrEkEEya0rQAbjtfZuRi8HP5bzpJq1
vN8uPK0x4Hs5VLKJL9uEbNgzZyrKSBhGeFbql7vmZNMj6zCujllnMQo2BB8H84f9hkNkP4iogASz
0BNZTWvyMaWdwMaXJBAEPgsiDv4+OH7YKE787UiFsfFct4iAI+zzEs0QwC9b8TnADtQSur047D2s
nrlZ3FENUGSjIaD67honv5tf+tpusm1ZD/aIp4Vsry2wIAkYwxerEgvPOdHx2IXLw/ZFjY8dx6+d
0Pi1+lIVUS+A88z/wI/A/BVk0VMniugSG8aYaGDpb1emsT4ZytxjDDhtGFIcAcTThT0ATv6YpDiz
jdXdBUILH4h2iTtwzi6RtcENP1dxVt2PqNd/8KDYTEOR1yFI+PtRF2UJh4Hp/m8fVhQqEvqLbpHb
5tZx2yw6CS33nUm+zkX/A5FR6Y5f9P5M67eNslyt6duceBQORBTC67TSeqMVyrkuTG2kq6kp8RjO
zZi5EiIoeHJy4Ulw8p6NoIFEkjNIdCosPOcKzCaOTRLtYf9JW25hlQVpQLs5yZwJSI+HDfOS6m1H
WdyMn1b6NFuS8bcHm48YilEfaKFRHIeLnn7yylPEbk/pdeRMLcXCk8nL4mMfgSiHfKrvpArhItMk
IugTUwZ8vV32e1wRfnk1+mX9tlpcN1Y6iLKOK+gh3pUjGims66fpj0laW2FYIwfAu2u5x7gPRZqW
5wv8QuTHPicwp+cnA8On4QvoYFrsy4YB/GF0C4WtPr/Gb1/0L+EAdQz8FyAJfMaKmJ6+VaIVxV9D
etl0bH/9p78c5EI6XO+HltPOESc0Eb/s1qTWex2cxh4QKRFMESg2K0U4hXPijSRiteQ+YuiAonSD
Y/xmXpkPhW8WZU0XFg3fXOAfmdGnQyNe9JJ+RoRhVq1npXCOECbSwTVIP30UNzg8x+BO6JyosMTF
R7SdHzofOMabWxpRR7fDCPpnbnF0dyJk4y0+HrGwYjXxoBco34BhBd1vOby+Lenn0STjJzsW2hKx
ZqyXbzwsjy7txO+yG+9xumrapKQtoVGRdHkMurHoabHRj9/Wbo6VG470Rc/mJI3mVGWek4BWW2Rw
ErHGjb1rh5cQhUhePtCo4OzGp9673RbX9vtFmDLvRRAVx2juAmSTdb3kYl6e0tI+GA8eiVZGmIRq
rDickPiqoxchzk+8VLxBtmeccpojh+hu9LOH9VhK+hqx0NhWntZ9QHMQh5uL6VPcCx9I1ICgT2aT
Gw2NaVa2cHk5jNWwV5Ib2gadI591rRysWUmc9hpDysua6UIOh8vPXjeYgm7di/PEYokX4v98vMdy
N4bHRKYQeaI0RJH4EF+Q3XjH69vqlDhVEhfpPmElOs3EOG4Q8GAbhLdHw2k9IGx9VzXr0KiLJYfx
zfrBddkPsOYt0Vt6HYw8hhs2eesE3Q2wbXShW06GHkK4ip7FzaopaLzZ/PGzSWyWrIp7zOIRWxe3
gcjqrMprwlS1+nRYTd7oG6tvrUddvNW+wN5o9cLTehuoI94KY4MMgXV4X34SPg23GOFUwu1AcgXV
iNtLMIBTbfU96uKsl6jlrFSyLa1Xes9LNcRdal1jhvIuOh+d1E5uHOSwLb5iZIUqhP6YgyVw4SF6
U5HYraIanwkhYL6Jukq8ATZW3xVdGbYDo8BLYJtReNd8+q4Wgq5u45iKXhpBYiZQmeFFL0m1ZXYL
QwZbJNZgan6nGL+oD4N5wkItaAp1PonPHa9450CZ5YZeiR8WdKB5TcxEtKZLfwzsAKx4IlozYiR2
4oL40XlZJhrleSmrRKX9JJeOu/HBRg6sEDTsQXU5T5SUTGwvgrW7VoyHzJhDJQSQQGL9XpgWvnFV
LdhMmpwzvWyN44H2pwVzXMA4CDnwSykJ/DlFnwduzaOSzawPXVc+GwcXYGT8Lxx1LsmxTkcIxayt
OlcKRe/kYEEkLUlrzRea+nlYJaSDSUb32ehParp5eisHjvFAYdj+vsA2+EkZPQ9PVZ4jjt5I2Joe
BEV4ghKWzdBWS1UsXk/iiMbpf2uw1pC1jqmBzq0hdo9SkJj1bY7eswm9Y8wD5/s34++ytkhClM27
Xva5frzmgkG2dQ/r/s1ob+FPvgnMLhQid9wGRB0m/mnN+kG/Dmkds0dGFqOqbXezM7nJLVRaL6NB
s5yilTWoYLj1M1aGEJ0y07hmtxzfLfx2bK61VzaTjvw4i50oFUUayXK9FqdxQUOoMuqlMFHbCX88
DziSbr5OXTRZciBHSzj9tdgGZwSw4pzmte0B53tPYY9u3E015LM+rBtHwA4QiowRqUFnf3JARCU5
2gcXFn7elxfvZt+44czYuJJ2wsrJBHuylV05KPLOLOXFG484ESqqpcA0hAUZkpz98eQ1G047FG0b
Emyop17T3sFeYzdhdxXKK2sGO7rQP7uamF02fGipx6CXiFL8vhSH2R9ZVsm4NDSW2wtKN3Eyojep
63THdBhrNBLmXuY4PgDQ0S0kqAAG2NqJdAYtfYrI44BNO6UwfI7a/JiJs8eaeoLWBc0Kh5JwJelL
/7Tpu7SMq2RRsjvw1kxC4mqonFC98nemOf2nmV4YoYA2LxPksR4yMJlUAIH7zL1ar/CKDSjwKL9k
aRDibsdm7SGNcMeHfx4N7uxu3WSNEFt/cmio2pE3BCusq7ED4FC8sdaiOnhxXt7+ZRldhcGKQLSU
QF3a9xllwTobIJfk6jjsGsqLoGBx6hpLQcacIqgAP7yQT8y3SuNW7loYxgQohxax0CKFLsbJuE9/
7Mned+JsbyKieHqrJEmwaJDGm9Cd70bBC5cLVxqElsWm39fCMVUi3+xjicTB2x9Txvghfk6crxPk
0eBo8UULO2bMLPP9w5crUHWIfAaOYfyvCH28nDQHwaAeGuECDgqNAa0oy/uwJlZFqM3IgY2VWCqK
N1Hi4FTNm0g7o+Q1ced+c11bl++zWkGPQAHgYWfjCO4s1VNhJGtD91H7/mLV48UrzMs4LAtaVY74
/uj4JbEcwZG9ahY2hlJe0+E5RRCqhVpSLpqjV9Tln26UKDiY5fCeXHwkMLtq2+FN76PRP1p5GMLo
Bo5Huv510nN8s93dCCQQfoDGCZXFNb3gdMvfkEsJIjy8mzaajIMN21Sgiwn/BEVH4PuT7S5d2+Rs
avKzVIMWY5LS0E9h8sS4zFo8BOI29EijRQvfgYByFyWdxgE9CLQU7kK6PNCQ5EInIu1TqX+sQYSS
3out8BqMacWGvBlcjdcQwCmAPJFesyp5RTvuFEZrM2+gHYeD4jaHGLQfsiOIYYRiLFifZzaWGMCm
TLJ+xu6Wsz0kfWnv8qwrwsD9YkVvcp1QQbEb0NHinhLCzO2ja2WEjEHuORtNihQusm0s3iwePcuw
uIsxoBhbJ7GYLKSdyAmAVCQBNXyeGIOcTjJOlCbrDhx4/7f4XMwxLb2V7w+AccU2gp0yZG91OHY3
aQmfMBrDrJpWmob6V3Kn+KuMIe4lZyncKSF3xTzbsCRXAjuzMBRrOh+UxmdrxaDRTR9eyiOXccRJ
hctiLoCcTuiscZnY/SWcqGV8WOR8uluLDdjlNXDhNgCr5X6HVtfv6TQiXC23FizUYKXCZQhLIfaf
InwzEJsXDH4mETkTQgwXHzkHKEmGZFjmlPHQURY46SWrDBcg/j1JmNwDxt3N5t38K/eGd8K1QlqA
l/mA4QKKM5ZVmU/FfTcsUivBtekT+mgtdbeh1W4s5p/0FS0rz5WgY4L3NmCIveze+OGyRY8THllo
LSwjlGmNMR8OfSwpuI7i7bkhHX4QsxwwpPiz3BLqVz9chHcum9mF5wSVCWshD/Xo8nVxGJSPZLmN
SO4SJc1PTEsJwLKgaba8UI4NIC/lG6qZOJaxwTU0ZB6Ebs5s+0CB0WXOibsII07VuflUXwarqOGz
R8EWoZDhgckCLYfapxmGiix5hYHLIJOK8ktWEsadsmzSSG2a8AdCPOws9zbKedgcNXgcgryd3ZYl
rgNbToQ5AwyZfhg/WkwJeVqyTDG8hErPmPkNXe4Et8X9Ew8RpB9SnsQVaxxg2u+w18I/BHJFvNNu
ieLneKh+DYtxhEEpV2DlLqMEyyTXymM2oPLLUsn3KjDhQjkSw3IhmRbiESA8hSm/BJyJ3ZJ7D/uo
0o54ioZ8mEVLoxiENslDz/NtdtN5wUUudLhj5nI0PxsXD9b8RnKtyhaXQOtHnswi5IMUFsPtpvNA
ADN4KvJwW0bIMsC04eXpNkP9srHNNkOWoD03Vi7PKC3oYVqqm/wGS9ByWYG4OIxoKDA+sAryy4ib
BzsJerqgtlStfFTG9ZitiTM7nXtLHjGPQrhML8Y2j4mRAc2VacWILLBJZeUV85QKElea2gHNODtI
09y1QJO7JrDxX0P/Qj2eHACJZyzFe0OZPBmxG2cRwuoScg+jhE1IBjdvC5+Jd0tpOaX888nMua8R
fDyeR8qjFHIib4rdraX99U2ejnCC0oH5x6eUJ0MdxAvNhhA+eJVJylN6G5YLTwc2CCQfrm9ou6kb
W3KHNPvA5+LfXVuDsR9w7XvIM/AnfI2JxnVaMzi5qWZP5IeEXQEddGlpsgPKPYYCx/NJAy1iwsh9
ivt+fBtJBjEjxRSPlco+xrmWHqnO3R2sNVadD6QrBuLZXtH2WgE+s+uyuucMGohiOUyuOH+O8pid
m/MW1wFfC/bXh9djHNk4hst4E/VhbcAJG1i82Fo803yOIRQWVAdts2TmDthgAAr15VIDHOKTy89x
N/OU/1iMIJ6g9CUutky2Fp/AhugxEWiSG48ZD4Q15o14rBSiAeLUZMX8CsMGa7bhl3kK8kgYls3j
h7CmBJxaPW6ni2yE4ermUN0uUREa7HfSo2B74gFBN+OjWVbaMN2Y5lBIyfr/nC1YX8QxMxRvp8rm
dpXiOdpdXjkvkIm8ZxlhwRCbeYZjzTmugCTa/I+lM1tSFA2i8BMRIeKCt+zIKi6oN0ZpueCKigo+
/XxZPdHTPVapiCx/Zp485+RQ6DOVddvtf3AMIfl6kLcKvECDQxJ8gA/zz9WEB1QX9HoKoyZ6ypCR
u036X2Pg1ewk6hFOsf5iWzNJhKRkuO+ARGpHRzFWzJjcTpTokS+KF2uXxVQ8B2pgRoFrBA8RLKOS
7B+sRY9UyjBSbXATKiLxXlK8LzZj+/g0u+2eiCF9PULtqMc9al3KHZ0yfT8T8GAEFvBXOHVcHYCD
mups6VOmiMzfkKRK8w0Hn/oC2tVAwInHwMD35gsMEhaNVFwcrim+IhHTmKlSBAY5hA0l2YPcGWgI
t5IipnX5/X0A5dSbJ4ptFIcsh0BEmx4MMOBraqD+uBn1Ir5BKJMDe0QxdjBXrthPD2VO7GeIRwZ2
C1JeUfnkTKdBbjEGQqeKKK09ZGbGctEyVe2xkBd2SB7gPazid7R3pneG4o0qxKtyPGlisY6LX9qO
vg/d658pN8iuf0BfbWPoSzNP9Bq/3HzJ1eHCIedPJsTR2oJzm8xnQHtXRzHwGLEREiOU/TnjaoLc
o0WzW2dKvHS+2ugHD6QLpOqAiW1v/MtsPguATXABcGQB7wiPARdlPT/9SOlwj/XhaqjPTnDkWNuZ
U14YgtoJggAPnLXmTkV8ZLGACpb63AQmzGOIilyx3GUySleoJyDBaXES+1gKmBsgto6JjQy/wZZo
jm5y0iW/R1loIQSE2Uk9TV3TsSsCQ+2Izc5zlFTYaBHr3hSnGRA1t0tryJgBblVyX2pHeHyX4TUR
kpkGN2DTkegDbfYCq//mrmt8zUD7zJI7lQJKyNmy1ndF7WVtlb+5C3wtSLqukBvviA5Sls2a5YLb
/kMtXVNfEbFZi2pj+8RKiqBozP7uGD5nj+cWr8cHCrHWF3YDAPAEfkOWsKfHkHX7YPXj0t4UUVoP
mY7AQzlOF5MmTlobUQNpdpOefEQaNLwhPYwu0yeLJnx7ooHsa5Yhsuco8kLALOvvIriMMt+lVc7T
xKZlBGeJAcCGuuR1ZrkmCAWn5Wf6cS97ZlJ0zIapPICCTHUzYu/3A76IQ9HcN1KaSRefFjyfkkB3
tSTo4d/LEcEqA0AL2yDupEAApDlU5A0ZAkZefzReCVFEPvAUSilBl+4ohrO36U8quOEKZhvUGmbm
lE6Du7nu1hY0HChzOIgLyor3qffF1tf4Y1qD0xcclKeQOwjOQiDZ2y6FwiJFpiIMUxlpfjM/04KM
JAGieDNpRisgL58n+hD8vOu9J3jHIYHlDjTB1JmFCUOebGMkxmOT2ntODw4b78GdbU7Wloi49H1j
8rKTE1fIAzzPU41zwuE+WBO4y9EZ8EkyeMZFUyZoAJdPJuqQGeFbxdLXDFniqVpk4BHL+XKNLRwI
riuOZNxdXB0lcV/ImaIiKH3xtvs/kAmo/p6cREpxH/bhtPesDFqmeK6TNMCnd1FF8Jj2A9HtRbrR
J7G5ErwE6Y0mzrb2yM4KEHucRfyJ7kv4PVJiHxwB82W+43Y/bPu1CSh3Vbl270s5Miec/Og8wLOc
LTG+onCBs8MZ/0PwWZTm7zE3vfVy2TDM1D9hADL9GxtQ8XV6OxqLGi/rOudfzamg3LMXwS0DMeMT
HNJjgEv/4R8W9QR+q8c1vLL++Op1MIhVCO+6lclYErnnev4lOjrJKiUJcfqZ7yfL9WTlE4fJZCH+
kl9A9TQP4yfE1gjoAx+p+XWskPtkPRidpd2Hry+TYVpuROJYwtVHuGWtjw731F96QUXJUAGQOX8N
f54aZGBnsjUuUPNOF0WM8I5oVjCMC7BR2a4lIVuRAv6lZUzBxL3UYMlNm4ViKhgi9HzpC3ZSxS5Z
Br9IZEjEph2EMgYqGrzuEd1gb8Ary6DKVylKGuOEhB6+NTdwgdwHIYtFGX4Q8YF/sJ4dkkR6U0CL
V+sN0V5lyWrRXqLzF9+waRQHbQaX4dZJFcCqlJWe3w32Bi4KEBPZ/5OM6oRGzfVCLocmA0nEKbps
OY5IQRBRCWB5c4U3Lpcf9zo8evcS3aP99Eae+qfwyYvlisSbY2NcpqwqE+LKjKSffNQ8RYxzgT/J
VbNopXB+rQdObhYi0ceuP9KNxRuV5piG7NGV7jAuh4Rc4TligCDy0mOwN+sf8P7fW4rOjtGyoMUj
LKonZ68Z3xdfJtW3rNfv3nwxa37g3nwlOs5wGoDfWXSQyUNTc7ru4W52Epi7Gx7Gla1EwrasoaPN
S3tb2oPotbfV5XGnTNvYfnFAuIL968PYk1nN1dFguvc7oK/JYPp0FEgx4WVeNkK1DCs6AenARsv8
ET68Yrc+ZpW/A6QnXfQBcpF/ZACBrRApSQqj6Dt5jUCDpS6aS+8S5OdhDgrjzMBCMOP7SILmbXvU
jSMVrxzjbta3u3C9J1XeYPiKCI3VY9Je9LhkcVfCs4Hh4fNq9mXRa8EGaHCHpdkDFnawe6hysr0C
oxgL2HbQQSRDN3HMIICKUHkze+svIeNg6DmDvO133Lb0tj0QYlsPMfMeeSrdgfa6s6aX/je5DNog
7iSvBHF1iSy8NLtbMrDgglDyQEsXtegUXkcPxgQes1ZlXrCxoK3eeNjtea3lF/28MpFBM8JGZKio
zAaCAMkL9gkIYiKz97oTElWXxhv9GtwCWTkr5xoOksvszLRVcRzDU5iMEvOxvPurCc3H7yNs12ld
34L+b4OtX2V0yQIqQ4PFXdHdOEwhJfS7Zh+cEZ3uy7tGTICMinGzbnNXtqDJKOwJ3xeqzQgXlluC
mNvn0NTRY6jCR4DhghPXg9SLcVYORu44L2iwQ/oz5WwMmNFKqxgLi/PAfLFeP61bil4ZWt6spO/w
8lG0rub7X+TMUAm6EFsaS39YT7+hlZteY4UUeN6bM2xRGXV3mG7AHd8wElh8rnubalb9yEnFr2P2
3alDHiPT7W0GboFPjorzzp4RaX8AG841MqbhPBvQDI/UYYf1ACUow+/uD+t8Qe3Jb96NXQAFYn0L
1bpPC4FGg1P43JJjNO7YKd3CFjLTEbzoBhoKztaj8+y6g+WwrAHhh7C50Ztryx5+5igQu5E6qoZP
57pbcTGMV0z/gdZCa2lzhqMsaw2y1lhDDUI/XaMzFBPkpz3rij7TXaUKtGNCF39RaahWltrD2Gex
papJsaRMkIT0eObinqKD048RjpA/siwhXToY/pXWMUJ69zRFQEQckxVY84iFVhWs/OJlwetv0fqm
YhwekydXvm4M8s/2tjcnX5KPpjZVQKZu/tqehs30iSd5dHfLcZt6fzQI2twfnPNl18N0q3TOXNhI
EkbKze9jAvqiAwQUuSzujhaoitnNO8CzcJEAop0PoY/cwP/iPGF+Q80a5JflHddUGrxemZzHxC/n
7CB5iffbfcQ6CfH87XVtlJdZPyOlMyvi3pGgKmK2NWSDHrktmCa6QGRHmne0dARtJ/dgIXhobYvh
a3oeXxPajMSHL2mBqy5L78JmBhnH/YuS7GPcWUT6prrcux9Y/Og3nEFjFVP9anZEuKn0DX1RcwN0
jNv2MD6eCHef7YUjLII+Ss0+edR9qq3V/DpGXgQH4DkdqKbyNOvS+9TmUTUeqDXSw0bfNvRxSOtZ
9LM6ZDIqusRDerraVzLfCQSAn5ruO7Xc6HaxrgS2EdUgjIkilu6T8iIRbtO7bxqa7hR5NLGoz6gf
aYTyI0Uh5V8zqhx1TMf0m/RDlY4AVMccaTg6/CNdmts/hTq8Oe84klv9b7Cbe54WDsY5OGfLFLxX
cJe533CVdNoXe4e12zyGLdSgxmCjOqdMm7Ojr58DRNaD1ZnVnMy9J+qbjgltxH//PmM5wV2vm5/g
gyAjcpWcuIlcsQYRCUNldGobF2Zk4doQfDMyhlXY3RvoaKnk9sYARYtDtgZIgsJpP5XofEhW5B2U
HevT8jn9TG8UlOw/rw8e4yPEX8KrPrkG6ZaaIWgYlXVak9IQRl7ubbS6sXevCEXTc9o72bz5yY6d
zA/iPe8JOctGQ0du2cbZlwkRiGcojlHCPWNiEXDdkXtW9wcmIMhhEQFq/GLNLWA4olTjvSbbtAYP
6zq5/6BonZFM//adbgiFhYZ04MwxA6CtJa1BcTBh6U3wOaHZWTvK+LI7+nSWygEr+BM7AVr9xQxG
Qsi8xxxCEdP+2JfGLEIWm8JnhiPNAoi1P9S4D0vdsLB5n4biCjoF/TqVih+awwajUfADOB/CzcBl
5h/LAN7GEHcWPkysP8+cV7rJw8bFwKVHf1kd03r8UbwSuGG//oza8eCXDtoVGu170ZOxVdO+r8j4
jmxgYdaVzWBlQAwfKc5s9/F6dml90wN82acQYZkfD7R6GmOLIhRJBfsuBn4a2o/YNt1/7yUUNLid
jMDDVEW0AEIeX5n7sQYnBuLp37ydO5nk+rm+kJISr/rYLNxKWs4E7n2CBzq80amwy3d6zPwJp8VQ
VewW/cP2OP0APKXdo92L9yx6jJYP9zl0h7Bzs+EyrFeMJ4HKvj7DSW2ZL9qzqfgLY9YKMiGhtvuL
cwzOjwtoeQwsSj+BGLocRw3lOvp+5pNPB6j33GeO3yi52i8Btk/rDpl8emW60V7mh+NRiWQP01GK
+dGhNhqoq0eiPK5aLxNOu2BDnWhA5t2FfaNuKprXQNYUNuSQ/Zwrj5KNPQTrv5Nj7rf1laR05Q/i
Nr53/l6338zfGSO8Fj3sMUEqpno3hKEs/NFZHJRHXYkdskR9pmeaDTd4oSYr8lVwaNZ+Je8GDy76
3rYenzGH6VMK9RH1sJYhzIZzSIRZfH4qH+qGoVC1s3J9w7aNk3g4MJTN3sPFx74wOtDcZ9cL9riC
DTBQDFdnQd5rn8EyH2zNP3Rr+5NnTtFPrTi5U13x+XZvAahHtUPH+QjLAkyTmwytrllQNCxp0EK2
wqvWhRsHiDMKBPHpQ6LZx6SLWQ1qcl/yzanzVla5RoEfIp/lWLxweFfmFd3bosDsWx/dbQAgjW7A
czaYy5pV2C/3jbxx5XKbHh3ydVTeYDJbFLgEEwUp4GerUsyK5jW70N0DqRehKQZRxEjJ8lvRy83A
I6lu+sHJVr3nVjTX5ZpKk6BEHUGVUntnBoqxhHiTU9BEGojEJ7taGkrc1ewVv1P4YlnlH9LDirVe
7PEfIXiNzNGkFklAKvRhF2ExzT23YUyepYaXrOtUaYvmE1+Imu4IzpsANDuYWjkXY3Iiy5hMvhZk
C2bnQnBjh95fysOL7XOJoPCE0yR9rAOoMai+KPyVWA7jN0csLsuttJhq74Uuenxa3rbnsYA7oqK+
RWjSa2M/0tH85Wz1va7XrKJk6mKumREjqZdQwW6xSXLu02JIhTR8ezUi+e76mpBDlGAigCpeNyjH
pxEknGGbKeEa31Cjom9xV+gjJj1N18nA6DGNgsJZyaC9BVzTGIeWSTF8JA06AyBobV2O+RD7kTxI
5odUYgh5W7wOrX4x1BiQvb2dqFhFXrmi0D4n+5Gav9erFAkt8ebg1NxmiPa5j5zOAhUtwPb0Eq0+
yPOpFdbcdcP9EiXm7yMvgZwoCb94E4yRyY/eCETxexpdhneh6V3Yi9Oyte1xZR+d07BLOqSRgyls
n9rH7XIliLqeGNcw6h4ziiuYGjYSaC1jCpvmY4j0t5jspwMO4LdvfN62lOlQaM1r/lloUXtyn2MS
ucPyU8VQ6BZ+h8fZ3u9V5tUjjlbGZd72kWw+wXXPcL/1pDVHFYIWNNN4/XeouiUEGq9AYazFunVX
jIYFFOMr88z1OFF1Z4AxCODNuFJZWS5oZz/mhfugzjnFY6iHJYNLRmrQJ4vY3patO9Jls79+uVxQ
XFVRgyy7qkwlv7ASiJwbxyNTuia4ZPAPiZE/CN5jOBc/18JtV84BAnla0Plc35YYxXp37Gl/xRSB
a3Nd0upSw1vWM9ssqIu3f4vFtYE8d3TgFiSt49DtpxqNqtdHisGaUScYRYN6aOZznmvuG7Sdb1z4
V+9AnGSBdFdOC83Py2g2HxBwm6efG53FSnM26uiBXMstHvDpBz2L8Ftd3CcORlY9bI8LlucDLSr8
cVsJ5iphYVbD4wrqqmBros/ao498eCfzjITX3F6iXlpE4ikysGUOfI/svbNoVIf8k9yW5NIX54SV
dflDLb+UyuLoD6Ah1wkoxzsndV1jB5ADZHL4eBb/iC/AphhDYDaxfk7JscTRA1+PXCMLP5Lzqutn
pObtm/mCUcqViXqYTEQnX63GzfaLKT0zUOznViT8axEEM39rK/8XO4nSWc0YNQDeQiGgc7NSjW1f
XLxXp00PIO17g+DIPHT4cm/zsTiDLJMHsVTTLc7uWWfWPbhEDfBtr/DUUDH2AVMTAUJAt2JpC4nx
RuFVk5b9mJSsYihcbIr+Njza1qyHNPYXdnF7prMSiulAyz4sGjCD1k/bFOsFmS3RBubGIg8p9AcP
nKGK8IBXDubH3w9aB4DaDljyDxOIf2619cTdCOBockzLyQPvqN/u3q1W05cadbBqx/eobdQMzK7s
U21hRXK+mN3GecBqh+cFiQLN0ocJHPugYOU+k4vecK4Q8+GDc99ehmrXb6IjIb3kKz8ml6yadLnZ
Z80r7Cj28+fhf2a3+AQumzGZ9RQ/ZxhEcE9AkB9qTCJmnEl/3tmthsxA2BVZi5b72UpY+f5aWdxe
BzriMkfvkr1DuOy/ndktO1deMwO+/2rhnXAuoy3mPdL1kmEdDZUsbvXR0getnSyX9M8Z46d55OzY
xgwMGYHOwerCfK4tjgDxUXuZ0CAV++pDpyWPhRXpLNdRwmleR0uGktJbuGXCzCniOlyKDn++ZFaK
2RuesrdfMEBCHjfs2ZcA9bZk2IZOhwFAZ3eFdEi3643joLG0cKcLYJnDr6OeYEsds3QSunX0EZe4
Tww27/AWi/sGfbTNfXaeXCfo9dVQ33FK75xcqqYrWh8fxJhL5DyBQd62V7vejsGWZ7zwY6qQUMZ4
NBE15xV20YssXu9wz4Dg5d211ibwQ2TcEDKIEbRAGlwkOFZilLK3feki09A9iVNOcIkGV7/4gHQS
V27eO3gEODWsLKpo7kzezTb52zBZJrhFE9BaIQIdrUGfgrHHVYHmH5cXvFiMbD+tuIkHyFvzL8sD
7UY2QtrCUkv+RZa36GfFlEKoJH1m3U1v03tElU6xY591Q4pZDSi4SvZHs6NbfRSLzjElz5LxIF30
z06LUTrUZk/+yAwL4PRTrGzof07OkwjcmW6FkqjzAv+7OzmvRcahPPxam61GL/tGVxqQDXwZLw+u
XERWJ4/a9IplKnIgpjR1oHmvol57criY9ctd4cv9dEhZ+w/amQNafZuXbn7hNo7eFEqTI+892Kdb
cP3GB07/13+wZQYIkUhiusA9cLFrGgxO2SbNu5+8fZmWut++xYy6xQVCO4aHvXusg1VjKjgPDMik
vaLrlNVQb8x5Gy+oxjjekloz++XkppsHUEhIh5xtdcG29WeofgINPV+bYOg8d1x01wDqU9/So0Hf
fw9+4Mk3TKOtmFtL4xOXSkqAw8NanYVXenxYtHAZTlOa3w1NVg1PHSjxq+iDApm2xmpZzJ7sAUZg
S9imUHw3jEmoqLG+UNNXywq0iRFIwvaECQ5tcrVkK3zUOeT//KoZ7mdQ7IWqXs3fczbLWz6w9O+8
pDumIXvVTJ6EWs5jPgDmKTNM+LcL9I88nkyya8Ax5Vlau/sZD3mSfx/Qu6k0oUlAZb/jHWsf6B7/
vYMX8u7PkF8UjWyCNz9QhbNg/m3r7/eyuTOm/y4/0Tf+gKLzQkbtqtT8QnU/h7JTtJf+9kVexd7N
2DD/8ZnMk5B/qeggZaLpauRxNT/t+N//T/vsVBsoS96kjdkD3sPrZFcaY9A2T7sa8ALmMRYo1KPv
u8V/cGCZ1cID4Ya3OkHTROd5a1mnJUacyOsH9udhPgF9qeeSujQGb7MVr37efOGWuV+rv9WiTt5o
2VomhV+dtLLG5WWfvdGO1F/sTFGGoc3VrIoJJDiuIk6vrIdM2JAtpl+SX4a+QIh2Nb8DBPGmn1Wn
rawFMktfmMLxz+OD7d2kgqYLSEaS1umZaZW/33GddK0iL/IB01va2SVnqEtcX5kLjFNIWi+6Ewah
uswr7fr9ySBsoODS3laZA9b//XToCtyDPoaCR5eRm+jMOmg8e7Hy24u7+LJTU8ps42eg27dcmbT6
xpc+dQYWLK+nFPb5k97yQ6QwfuJIM+6eyx9e2Mug8XvKZPDb97uLFS/W7UN0iJ7IRBkWNu0u7uvj
9Hu0cBtGYJoepzJiQ/p5H7wTOhlIWfzKeVempUem0ECC9fvpi7El91xb3POaCX6Rnt3zLyNXmMjQ
XciXGPg4FKZ3xt8y2ZJ5uDqqLz0eWIovUjT4shZzkLEh+LctnTGfqMLAo5DyBMirU/kSv9i0ml28
4CyEB/gs4uNK1V4AE8dK2GmsB4rWhZoqDmm134VG/03bfefgKvxFREsqHtYvvxU32YFEGEFEgyoW
wH1Zbdp4Mgg5TuZCv+hHypgsSZHwBDuxxB/gHgrTxDyTWiFSwHaImoOCjwoFSy8V3KmwceLK1fwe
3aiCpFQ5Oj5ma/B97XNCnXRObhFuVih66DW6F2w+aHVJXPgSWijWIzAvfNYicQlTYj3lEc0qWnlS
yZlvryL3vfz1407TyxSrsfwyVexVyk8RlgCgybTNEWOlenqKcCWzT1HFm07wl/g4Ch1KNP7BWmhP
g+VgKfE7kGSSpFB4PBS4pyU5ISmPfKY0xXE1Dbu2Gj8CHcBay+jDeG98wUhtmZLwAF0VU/KehXRT
p4JmmgQSTtDcSPdXpOtkqVaSUZtyJCd0kK0L5gRVfnHF7kpkC9In9BliRZMPqzuxlZOH0q8thIyw
x5SHGlUwOWpC3g57Qg4dpfV5DPGLHqtCISu/kC3LcZICXhJOpAZsrZaAninZBWM5/KroaHc5KaTC
mGgJgkwCQAcRzDyg4OEjxLxuz/sEXaGdTdXO8DWwGQ4SYZ+sYLKeZPJBQO243mHwRlpOOelJKk+I
xWKnIz5+MI0puvkg6b7/lduUT7gwUZbirGddOGH8oZuo2G1kGg4/TOvgBDWd/tmbQyx1xCPXobuK
3RmHipOrp1UOOPQOKso+ig2O/SpUOCwZe4YohcMQCJ4ubc09Z16n5FTMtB8rnHWFc5ox5SKTw15s
QU99Lh2+5JtaE+4Xrla8Sg4xW+XXAg5wAuh7ttPtlms22tYGPwkrup327XTv0oGDwCfVbMnfis96
e2yBzidXxEN+ZNN/jTqKpPO6WRTQwHp/11WL4pAJvGlKyz3e9nyMh9jZa/AuXUwumvTxCFoYTvcN
uqdl3gcj5kswIIQ/X5T0Wcen+JUOwSPgONEjv+Y9/xHUR3anx5qey287fkVjBSqjDAR5UNzLvhUR
UhT3i7njB3aBV1K7naj6YcHwtLxI/uxx62JbXMYTaTjLr/DMirmDgRZ5T/9pbFaOvLeIpAoPSg/s
cKLCXYBKFuN0mYE+OFpEHwi7J0fMNLUvhHT5sH9HiH1gL748SQW7ci6qpS3l5lk5T6dJmoTPI9WM
7xvVJQyb0pD1KVw72BDTU+BrNunX7Y2PuweiAy75TVoMjBW0BDIYBGKb0yD6utTHqKlxx3FlB1sv
aepe5rwchrsvVe7mMu8UFhu9kIBzuyMMS+4bNsl/V9QggGGw3aBiI4j4rYzjjsdNitWZyzfrYfQC
xH21+AxOXt94LtgGB4FXH9ZMqViyP/zI0TrRA5ejCL3DZUaCFgFZlJhslp4KJ+HrHnetRB5z5j12
6LX4xsqsSTl5XEFhk2hL9vxOEX7fYEUqVh5yacuR7DA3QYs4MvVwhfgWbo9/mKnU5/qEvN3Z+wzh
qBGe67VzoTH8sYBJDmcBS5Tlcfaa92j6Abf3xh1ezd8TFtI8f97VZkOM2VzCS4iCna/etTvj7whX
piFngh76yznMns4pVF0V+cCIw6ku1dF3dNz1eHVnzGnoGLwl5gVLXrph/1HPsEuyFc5TK1GX2CAl
x93eZ7e/bmesck0cd+ddk4A7VEaTMKm1MjmMHLTvSBmAPJQe+0nqBN9sbz012EuXubLloHFgYn6W
5zkNPMlpgHFwEnyEs6XMuDFWQBLgdXGTdli3v9yDXGcAzZjXFta/U/pacDo7ABfScJRVA7tPbgth
yDy8Fx756avGkWZgT4SDBDHEVcx+lhFwYNv0bRBZf8Vdw2rD4k2sMDNoC56v+xN5TdBb+HQ/MUIl
xEjES0FFRAfH2oUHJkEBFklCs42+ZkAZK2V/bQnjcvbLED4mXUxLc/gjJs24x8ybP+kJh4KQDGWa
XBRhD+HDNvgCTjfusM6IPS5s/rdXrn0srXKI/VkGfgTHTOL3SYhMOKNRObLG+3574RMcBb0E4ZSH
RGucMlljM+Csg+WvoO4lBwfqK9EDVErqQak0GUXEK4kZJJ8ngwblk1+f6XR+8+yY8HIIr8A1MIUl
FlGHAipLvPFfUKnXxGBp3ELsEjtW4ctl8LF5JJGREpFwB4o/mfgvvBHPzm3ky8vBpye0ziRcnp2E
3X+My+Tz93MTXa0Kq1NASYLdpINfHix4sYlMkmd2CoQLCCDvrFWgjhbjP3GFtE7eksmVFajbyqU6
p16H5djYhzRCg/GFjga/y2GdcXtDCMr2PJK+GcKGKOoMIXtT2zyxAmxMWEeojWrAH8woQZYPZrKW
9q0kVLdhCVteviq3NKfrSnIA5gnea7iTL4ATOwFhTz6aqw2NSMPOzZ3oOQuWfx8V9WDT0RtkHerb
QhgTF9Azh+JvPCX+d7YAZsIfk1QGJpFA9x8XYg+9ZyPzDYiGUjRLb/lIrN6yf1glyrIPtI9bwsDu
wE00f9BKUoVw84ctxpgZeWFuYb7BP4TlTUiEBzidMgzZaBvoryos4EqEbWkam96Q96c2PnSiC5lC
JDYLphoZNoPUTHGBM4sUjzzTxJLDP2RYK+BXhsMVI4D2adjCtygMbyFGCHaOVYU+5hFF54sJU5Bx
kvOutDsYWOAvx57RVB1MWz7UKuYVwS1w3Mmf0nICK+vv2GATBanLTW0mbXSSrp0Xvvty3nCuntYd
z7dv/M9qCm9Clyjyt0pzx/AtMZPNpElfAOgJTnU3YWNWGFD94A+4lVmfp4iUknOZORk33IOUIytz
n0xBjDxkqWFtACXlFiSGbQj0PYzyaRQlC9zGoXLmb1OcmGz8Nvsmw8lsGeVB0DBhhtt5nIuP9vCH
g8yP9k9IgYfj0pgDOox/NEziXqEYFjE8JIxtDnfMrz6+zDrCNdCs3R9803Vnb4qvFacICez0aOMH
47KIKD5Uqx1hzobowyAnpirjYaIzfmqPJaA8Jqa446s9vlkHGpjOVD4ZZzG618FPA3tlb+KVjpmK
BveI5YineEkPtrITn2XeNlZIYp1i2GwK1aLMoDZQ3A41W/bFwTPdYAY5voJ83djgCzCu3WSCHj5h
vDWEtbIImWT1snALs+XHt724/izqnY6fujIq8F/iwnnMLj4XiY24wA45bgt5hGE4GxUHELrHxYQt
9l1lhOVfaDOIbmPzi3toFxO2PBjZ5x9ltNA57toQ/xQ3bsQL/zH725+YSWQhzlI2l+V+srBxzVr8
bZWB7MXkGfLh7bk46MmkuwV7FC7wqCqN0A7Faj9cGDEPbfYFxxLH5pV8yM3ndIrHjDa0mTV1nfVd
E6MW98flKCBhwe4KCy/w67C2FzLgCMepvstGZbuQhL6mHJJjnOsMW2MH+QC+t82H8/6cA8FPR4yr
/p7i89ktw8RZi9/zNWQnmanHLpz8j7UYjI4/HAV1KLsZu29bT/BNiV3dcOMLZjbybfTkPPuCnmBX
f/ihx7KhH8P9qCfVx4LYQItCZrodzNXe6o8KXxup6ISTdsK8Nn0c5ivvbdra8ptV+eHmn8myK0uD
AHFzKtTyeR/QAFpEgebZedbujcFH11jrm4ccj/S3ufI2Wwq4lHuzP+0jBQX4YFmSXoJUKkKMpijJ
MtXLMnQ3RF4srf1u1r6SIJM7wy8mzhAtqGItXGaPRtExwCp70PZBLFh37y6tPOzAPQRHxUhcyWke
lNzXUhPBCY+3K98n8fcnvo95PBUGdYN3i745vEeTj5BKgbCLgTWiGpbZ15149EheLBH75dl6XI01
zqNETyKi1Z42y9tQ8ySm0erwlBjGDW1DluxHQhyXpnAkyhKa0+golxdkdkhu/wRXBav2F+YvTG1y
WEqudWNLs8mBaBFF7zdOrxJjmIDMmk5FLDVMxFHM2EnWHkznWeJC1yeSHMMAUkMwQw+HyGSbsbzf
rXLXTvKFOTYNstKcC1Vxj4wrGrbFrHL4c/vlZ++VvvzurDVhZt3NPbN8t3AgpUdkM7tozxJ0jnPJ
2Tcp6hWEbW9n/gjbO9xpiYf7DA6KL9qVJ31ahHXZpjUWI3+SRsa792CIsmgZIZoyiL1z5OBAYvZh
grIE2JLqwrkX5hJBA7KkVKYQhAvVjheu7Wfq+uysxQIe3JcWu9ifnIzfYHdlBCvsdfrLQPREw7ii
qsRm5rN7U7DGFdC6gPNwKwndDdyft4OoXibrQkNyfkcy3lXPOlyvJs182vG8XEUkCGOcAPOlr32l
+5yhBkJfNjASsqJJAiNecejgo6jkAKOYg70S4O8D4dVjKyLQhTnLl4TDDXOYHDPbctSYucpqanPB
G66JMyDrA2MQQtZ/MRAVjhzQOe0qLkR3U3jzaJkc5nJlQ6kfGLC0ZW73BGQ+gYqe8BnWw7eQCiLc
E2qPoC+oFMh7gg+NAwX2FUY78yUZEwdb2/zpjRzRxomxCZ2ATIGusFS4IOWB5qBl7Lh8I1T0SCoR
O3x5tTgLg/2aqCtpe0kXBPpmEAGKk6CigiLPgejOl0aG4WLZMp8FSEexPcDl4csmH6GMA6fEQq2v
LwsV+U3DFRN9Ux0EAvk+/CVYhYdkMOn/1lhUHhno3MfV7QNO4X4rq9Md6raOAig+blfmYaqy5UCZ
MLoT8h9te3ifnHyzAwdG0qIDVCccIPbxG4sJbgB/dPceV0HMfAUTuQNQi/kbzK0lAkORBCN9OXUQ
9XxGDWoSUvE5Vkjj4Q/+fGhlppaH/q+ZImmAmBBEIpSDLb3OsnSTwYhGubf1HZSw1rgNv3mEdEuU
xkwT8UirTOPlhOZpcwwwBAhEmHsWxSAKw/ZyhqIXlSEY3/A+7UrbPi+TY6JViMZSO+NYJ8LW6rK0
ffNimMHYkgVLXPIRcyO7Rl3GHiRr0ubtG6aDIDY3ipDi41VrMCNWVUjGU6lZGJvqsm5mbrp9qGaX
/PWvlwvQldK1TuFuvugacBwsuYI0hiWzjL6A62glOc7S6p08GW9+BDM2XlDC9rTPRHXHhXFIacLR
8OwfbGHS0PGUGfCF96LvhTrZ+cSiIzA2JHJ35klqpAyxGD7a0ynxblqZhL169nMMcLY1p5JriMMv
/sS0HQk85/i768Mc3Lv1rjcw8vLk9Ue91bA/epCE5huBSfZue3Kb/xlvYb0afzHKhcMafpx+BBmc
NzulXdEpH0Q3hlw6NmbDaKdhKXG7k+Mjvw56trigiWUBNHXsud3KwTcD10CLedkPhm4fWDC4rnn1
PLjZAc4J9Asq52ZbI+55omu1E7PfegjDFkKafQF8jr4l4S1NBRkoqHBTTOvYu9vfgBSFiZAQl7yU
epz/qKe1Udlx8kGU96ldUfds3C4WpmeC7MMuKMR5m72hTO1Q+2+Ebvh0ClOQIrrJ/gCKkxhXa3Hh
0nTTEOJjGWyAo52m2RYKlC9+12naSTYpbBY9HNh09U9mmr5NgIrNg9jFnBdgG0rKNJO6zHd93ETT
vqnFW4CidJuiuuTLPASX7PkdcJHgxFeTOQ7deIDDBPV2abeSz4Yv3k66pXk+Qz9QS3PAog2wVXpb
MWrNw4zdAhdCXhVpfZicXHZCDRAAF12FLPwIJxlWkpCo91IlFuavb2SAdfBcnh3rqtpCizpYlOdg
v5ouICJroMCXul+t4RLkhFEBHI3tZh+2ORmufCvuETHFR4OEWCo3CO0G1w23XIEfeMdqpXV2XH9R
cnmIXIn6kGL0BcGoMlLewUbdCusbsxvAiMEWlDyCME9/BB6xq0I7EOuNWjfuw3rcsil011oobXac
GPAzhDQzAJEIkP8kjgy4Ww1b3FUsqAjkRDypJiy/6KZ8H/FIuI80SnmpsiGPRgMiFPG+NznnCoq5
p9H2dcISEiA3dTms5xwkIvhzWAA+9dldCj7aPDhZgjeMtAC27n108R6pQOH0v0iJaAxy2Xia14pK
5tM9EG/A1+u5kY/3/4HROyChfbPLAhTzz5OC9JBzngEvy1ykyFtgeTBfIF493fIPDRSQ2u76NqTs
NdfY6dPhhwl1Mb/kLmBlc3338EvfmWQl/ML4oNopQB/3r58xHsN105CIafxH0pk1K6otQfgXGYHg
xCvzICiiOLwYuh1xAEfEX99f2XHi3j6ne7cDLNaqyszK7JMk67IMjWErXXqCRg0fzpTo2SkthLgJ
MzaDUF3E8jGeybX30nCZnXPuG75A1si8iBS5mUwBW7852nEzJKMB+GIN7BIAT5CaUEN4ib0DfeSA
KUCnIkFbBAVvq+zj2rKQ/ZeG3GGba/1UDM3QHw2Hrosr4LDFR6BGLY0nrR/YN0WhHAs9oN4TZsXK
kHyEWPQxfzwyMq88tM2YpFJKL4xhaOps82AHE5oAmWoj9egHDq2ZrTkGorRzHAS7FtVVBNLOpXxQ
lujsVmcsRqR+PJgL9AZLNAlUhrWJex+tFz4ISrKctKL3iyhnRLFtK0Nli6yVkpqmVV6Of3Op2bBb
6biHsZRRJc4lDHHzFaJuLKojnmmCPKnMt8h8+veQ5cVo0ogvIuJAd9sytipGtTHhQ2Ba/v4lkjKZ
oRK12p7pKbJBKd1zxHDEDZSpOAR85ZH4+lVhM8eJxuFgMrh0B6R6WKcRYkAVIKwU0eA4Hy+brja7
jlV88RhlOyOk5xlkWGOkcRWQI+VTmm6sijVP9YuSMXipFo9ATog1cGvpuLDpuO9yfs9m0ZNhRZr7
EfI8qBMeVHgElURtLK+7yPsutPAI88nWljGGpXOzVELjGePS4jPL/x6iKxtxgI47Y8X/kyBynQ1P
gMGuWc+BANyO/zeUQwjaiHYFZSBqGnO5EWpA9sbj5O3phHN35vJG96mMlQvbM4ZeEiZDWoo3wGB0
Wlz2fpFAj7PYTiFUnO+QF7lthtRzg0U5fI005waqtdzl8xMPY1zFTUoJaXDEhHR3oQLk8wke6PK+
kdSBfrFlG+ARpU6QeX803tSxHVPWKgW41sc1gVKW2SXgIwEIhcEb86TYcggy3snyQwEDPgK6BUY2
GI84f55wPJjfr8FP4FNyrqoIRUAHL5ObTKt/rDU7H14Rn58tCSLXtyPeiDPqRRolmpMQMxJkCwy8
s4phHNcL+RSoCajXMEvCH3n3gjPNqAztLIOKpjPwL2IanwqbmmTtDU8RHa0YJtNLC8aS7s7ymiaP
Av5KORpcwegccW0RWlUMrEX606UYWQO/0lwt5/uAjyuql97wkDKhK+cDsCiSWQ6Gv2FrLigxslNA
ph7FOcimK/QorSMmjyHBPtwZJLgCdjpFgGQQ6vSLwrbGgOYRPzf3TcvWeviS1Oag+zZQQp+ZiRz8
xlEptwdke9QU52OoNOZdLlRx7OEGB6uM1lDBsdpGosDhaXrFOOdQt7mnbatlvUOFSUAphNctHkKx
q/n53iwcEEh2rGpUoIpKlOiZamReNQ2OFBwchjIZrFGtD9bddc5AP+Ieqi4M4hctxOYtPoP1XRSO
JCHiWIN8PNT9Y4t0v0PUiTtQ+fMlBmzicLNYID+VvdO/RT4rFCsibqw1Y8AvfQErTJgb297x+mcq
Z1EGKpNDGwyE7XPyZMq3xwDbJeUd+3eMiw9Btb4j0MNZOZ/g8I+HWZJSQdMMcAhb5wkWpP2Hl5Nv
cFsTOpqwTlhV+zVF/+KO44ESKAm/MkN8s1vJpRLLNQeVddBgShlJwgcdP9T9msQWLpoBa799IR3A
KmVw3QrbviPFtCRR/OoyMG/uzMBMW/BVpAFerNpAQzFMCQaMakZNGkPMsH44G8r3Lq7nhSOrcnc3
WbZkLuDsEg5oC7pOterUUsKQis44l42xBrBve/bEMvM5XCgmtbQMB/NgDOrVA2tJNEEKTo6ol3Jf
JtwtpG5va0mZukI4LKZo9NSsngHP1WGI7wXmMYiYKc5kQW6HffoNCiLZiyB7qdLY7Wk+ZTiq6NnH
AHWl/Xzy9G9BlIkVUiLaxJX2W5TSNK4jNt17v9p1ESfFewyYbplI0zhtUPzE9e5CPoPOsSl6NnRK
Pz9aqycfa6Y5qI3IDiYeR44ogTloymiHzn1VknorW+ZVFWQIWKlZ/3XvON/h98pdY6IeNaH4x8mJ
51KRslB5HbwtzmZL/mJrgSXDZyB5m/iuMQqiifXkXIKKmRb8GXyixGe5fOYHt3axb+2jrkGjj7jv
wzbpUBr4iM9xlOEMnL14rcJbrvB/y1RX9oYb6pDbFI+fatrhL03FuJuZwAhzrpthApRi2GhOFEsl
i5RW7s5XEBE/LQEtJ+tePkk4gzeJaOQHbKkWg4+s4SLcJFgnAdKZLJADtRLe3J3pZPIFsfaYm7hb
0lpsMo2ZlA2+UNB8+CEnCs0ka9zCnz3LuO3rBQAJNQlvFt2YmbISkwx3++DFRX+OvX1s/P0tx0cX
yf52NORP4oMHzhlLejx2EfQs/33dygU9VrDr+tlzfkUVamsDPY3OfnOGQPRCvBzNuq2raBR1dLCa
d2Ms+OZqYV1gzohbT1Mx/CO5syeZ5ABpe5Ko+gne6+bV15gpp7W86uOchM/cquG9/WsXAWlyx1Lx
4+5PMUNITtjeAEE4PTSYuJmV1vk+vd/dD/xMO+2dh/elX616zcEea+LkhE668A7doEUiwC04nu3P
jcW9fPN/axSgmohhQXyaMIREdHTRoE8vAHx3+wEK90WLe/TA0L4GSDGx6cnVwB8IFTv7Oi7HfdSx
SxfFbtZDrKr33FfG1J/zVI0DCZZv8zBGu7dflTMOIC0NAWxuMNsr87Fr3v0u+WPnWWNBJOsByL52
3Opm1bNCtU4NlF9xrZrHl9EEe9+bnWmZXCd12InV0dVF1IRhrL05DtTpJ+qt9aN5bLhnpGw5M3Oo
fp7o+09hG9ygbe2afjTrfe2FEimYFcMHK5j9jAAFj6NHvM5f0KA8iSpiqXXLmPPWB844ztDGx73n
bOK2EqbK0+xgJ8K5N9P47cqrHubmjZMUJvPGm7Of0XXjE39ZnkYD7VJWj9qEwqLooJ9bVEGEwygW
Aa3ibyaeMEXHaeOpmA2YOSH3E3hvVdlhVdokNesVu+a1bVXrl+4cCIamVq68gjqZ3KthZeBlvW+a
546ZdaktSFzIw/qCU5ISauOi6ncWraAmgglTz1XD6DHNRpCd6LO9bXdCno797KGSNi7YHxTfYIQa
XQWHCloI5Yk7N8p+YSxvBuweYW7Bgo2MhzlARlcyOxdUy3B3w0SWJeAnGmN0aaDPgZkS5IYvk1Sj
FXVlyzBvw/shuhtnTyudomfkW5UCaJzsewbmgfxwcHsb8RulQtpZK2MZXweyJi+ZWTb7oHh6Nbmu
PnwD8Ny4QHuCuQJ75cUi9dicd13Fua/atfGhQ90RVnu+MpftXR/OcqAym2aDvvNCAfSP7p5XbYyk
22JNYrQ5y07BNwDeHvQGzbvzBWzAftyFRLj4rLyu92H2ZaxHT8gP9Q/PmPcuv4L5V5bqCO+mOKrT
d0fjty+zQSOsDIakTtlH/2ExxwhLgfERrYlBBsaXNAvbGRmwDStu1+oc9wPbY10buFR6MwSmLTe0
AtO4nmHqXMNh414sHAhimHN7BV3xDlyanvhgBPglYsHmxTYMTZktB3zFgu8DCgQpA8RRD6aQfXSR
rrHt/91mRLdAVpiTuxlAaYCbtglxWqb6Qvg0EmghMCErBVXRAOulASXmE9eIDwzdYb3tgZ4KiIYb
l00fuRVswf/b/vB5MTz8JMwy3236yP488A44ak86jpmGycFNXmIvHjUZsUfZj/GB06hM5t6IRqdf
sq90WRKa1EDWtxNPz9zdpR0keimDcedopyJqEGgJl0lsiZzUO2Axb3q6XzOEvmOSL0kwaAc7pica
nAaS9LPbVD8EkyOHUfZot1MAEUsraYyXtigKGVKcbzZFiCMQqcuV8SzIO7oxnZgjKSxQMgw9vW3m
k71zZCz2wUQe5xXnTtvHBBZtYx51wFN5u9e0gpLbM07e2GDWazDsj44bMyHVO1LjvN3crtftirKb
IoavCE3Dk+vyZPCFdz8n/5qTRPcr47DYk1pyoPbmlGpQEm7wc84y7MkZeBTzfg4cZbRL8Pl5heIP
SMmlkBbPBs0MbggyTFHeHbappBrMPfDjxLdgqehpchXJ/Hhw+R7EWDDHmXT9ni2zcgmvn5DzkvD+
LqbE3X5IIMkmw3uB1A/2lWkR8gtv3HAa3t3p0SMFikK5SnHMcqXpKLyGoxmtRbbhuGXStPx7N40j
zrIHX8NTVjxXceo1KRuxG8j2Nf5TnM+OQsR3g/FGGsaBeMhusqVNjA9AzQ+fupjDEYAF/bEx5Xnq
C7NOQ2/4fZACzPJBY4CbhCypg4Jt2at41Z79TXkZfZOQKI+JG+p34FzBJbMMDCjrMYOJyX/Xoq71
uBohqQYP9K06XlH7QbUut9cIS9bgYzeCg3cbt5wGaTZn+39s0UclYeR6I2aGbkmvuOtpKmU2Nqz8
vlkMdlW447qT8MX8JqtqA4j+KG1c4CVo6/m2W6NmhXC3NfoON+HZvUy/w5u96ZnEzGccXfl/bTBO
ru4LmFzH/3Jpn83a4+ZELF+KqWRHAsPVxPSqYZWL26DEqaIm1sp4TwgW4ZGCw6bA4lEmxo41IvOu
2HVy0T0UWS4HhJjcJixYC20uZVBC4ydmsqyFTW4mbWS42+sWIylWw26fnkm/EivaF9JluBn56ZvH
wvb4YUFHcttD/luR4OUt410x1a3kIC/If1OiWTs+aJpsNmFNzZXJ59CHHXTBYQbam/A3DnI0WteI
9brbWbSpZZRuEuz/fW5WHmHmyd2yvIknbB47RPrwFJYrzt8s0PYYpYRc+hBvzCzZ0Z9WicZpCCIU
LIlQSaX0Y58U7T6O4UYGqwNbOLAW4rgICxNqPuVg+LOP4w9Yt/YADEXG0RopK9H/efXRj2E292sV
EOWfMlxxrRCImy7YlELU5ONRtFJ+CRjELM3TAvvCWRMvdWw/ZYXDmVIOE7Rgt3FOp47lWaWMF5Qg
RFe9ocG5gYiDKj0xIWSECmd++WOxRboYd5kDYGZi0WC2NMHMHkPRisMruIxazM+VzGw+6KGFzBMe
sw291qZBfUQ6kWas2icYJXiATETV5F1qJBwXAX5EEDsRSlNBgpkC9SgABEmS5MhO0MMJlmEOnZ0L
+A44c0/vJAIb6cdZRrA3InT9gGLgoFfSKBbxpabZeNnvWYGHNfAE7lcMERA3oLgc6/QUZHfKbTjg
TS8W8zk7BEMDGAv1sIf/Y/K9sopVY7AfdYjA5Vtjwg/79J3lSMpWCodjV/g0OwfDoUsNyGk4+6es
Znj3GKP5p33AiFY81JWgxaszP/LYaX9waPLWWKk2f8yoYrZnb9Vo/2wM12ixgbrW8HKEKNETPEEz
yB/AlBj7vePqihtui3leyh9cK0lpYC6Ct4g6JrWkRzVPo7fQ/xiuUk1mceUePFyny6fkQs8ecBB9
xuuBjB2Wx3WIc9MrQ/nEx4EUq12LhQxQiJLWhwVtGASmcpXpDLHJiy3JWrAsSMEeWkHjtaNBtBo4
1FMnAhy9bF6bjxTxTZBbEVTqtALpzAgt+FlBJK/a5OI+LqQdCEgDAztiegq0BS8uiWaga0zFNpB7
A3IoeyOHHHa+zsx5L6F+QY86FR/AYjanOzj4gpVSc8FL3a3O7sm08Uxc0hbrzkqxK5vY4qwm0LC2
b/EFSyXWhmz9ef/+h+n+5ND/pkudk59ajplLir+w61feEtBBjGwbGEa3099DIcavGEhbygIdgAl3
2d7kb7u7gbfk31Hy2T22Us6gy5qtie9KNt5W0BRMcnoYD+iWgtt+ZfSoUl6W3qD8ppqw8oXilR+D
lvEZqWHPawRm3A7u2T0zvoHorCidRN0yR3ZlTz/m/mjQYlKk93ODeg3FSuXcSMfpmn0D8U/NyIIX
mHPYLwRFy2mbigcdDmliOEGS8EQW3JL2JtGH9Lvurk3vuqtocD054UmosTs2N6UYsfAwG1rUrsdO
h0Xrhu2N/Q5diIT+EJZItYDzbc/cwJ9QN0ioQGtK/g75T6LysnMgpdYIex4CXzS8DUziiP5O/OTP
KchPeTvOE/No7STY1ALYlu2mjZsFDbVsS1wnQvOss81ZiS8oPbPO2UC1Rf7AMfUuqXldoKSMDSQ7
aGkoFYeUefYE5sC0JZFuQhErIOIBwwaGfjkPJCtRVFBeynFLJk2S8V1q7y62ShKKt6LR/tTGHCrS
/GXiSXpdkySrNkKsQEEyNaGUbbsxvCLoUT9uBA+f2CsrQEi1CiTTtLaCQA7DnyXW2SV3Ld157KTJ
Lg0m4hQhZ/RuBygG4MRhuEs5WbDm2+3EsEmVTyhFGmR1CFW02SB54JeTkSacJhwrcqyBf25wV5ca
zKrXjfkpPVk4QPIF2lwr+aKUTrzzg0SMaBWTJzuHZ5tOKdLnNojBnHud489DimmMv5GHIIwTnE9X
sgql9KuN13rTNjYep2iSXqybswpSrB/YLzkOudFee/KBXJ3UnLANn7cEerC5eHMukri0XCyO9r0V
vJOzl4fLo9HY7c0uqsLTUOJMK4eZSOsPEVVf1GY2KhHY6S38HGT3vI9oiDTCScq3OHKNLs4zSTnw
NVlTv0K1YllRsLopKWXpjmP/RUCgWPbjdiyu81xefpC1xdFPyejt0pxdJKEUrNjsmePkzvNFBDHZ
8dsZ1SYfuowoMKiHDhOBWeVwoLwJ+SNZRBvBbHTuDNgfaCCJq1LNAIlYIpubV9bXrJxDvFctZSaK
MJPXTiWVJ8PiJGEkjwgIlcHZGVss81HstSz2AU6mXeRXUQfnarjn8Ipif29lm+SwFfdQwPMXeDbj
U3xybOw32KsZ+pgynh/Qx20exg1bjdfwBSWV058aRuDwNr8PLv7Ezuou40LsRm6W8dYfzvDe+fcz
grtj17p+/QDlglPqTkC0nKZIXMXsTIH1Z8L2PPz010DXY0GnBYAUzelayhEUH2engZchRTcvDI3e
SGsiUdwmGRZiEnt9BIWNaSqVhliywjIIPCiz1C0T/wibWO6EaCAIsKb1XzAFvijgYA1jL6EIkVhx
vNH5rjl9fn4bfX6z5tSXo3Pw2LUqA574G0yh3/6gSnv4bYqw4Ru+tpglgx0xKAT/bunwP9Tn4P7m
KZEBFZlhhc/4md3gjg1PiHPJWgtxEMFlAmA97mE4ecKRlAF/Lou4vMmvgniKvTYD3lwAzO2PK1U+
Kie5Yo8fUHrs7+mxYx4XGAvCuHbgcn6iNWZjmfiHPPUvW9Au8XkUiUc31Kzz/Dp8xZoFmfBToIHW
p8KEt5FvH5MbfDfMLF8LcuKNMl5SSDAzJIcS944z9qdYTTNGf3NfkYiYsO3jR1sWMtovajH0GND1
ghZj4AfRgQummM6B08A9gCpHPeLej/TYenzGhdU/be9rNUfzvvSXsGcx5B/GIo6xxexVzERG/NeB
MWG/ietkCe2gT/GmQFNuUvNRfLxGR8/BGEEANu4tWiTQ7RqVGJ4fbae4mwiJ8GrGT7DmanL6C0uI
CcgamI6B9nKsM2U6XAY4sH2xk6TyWGPMVQRiUNG0bqMTY9sL5tCFj4E8y/EcqLfCrRzMPYvH4LYK
iYPwyrDF082T+FA2OfbxOa7XR0KemWYRZYBgS5gjRmhuQEiWDlEGDuABr4rpNePU0HWiIej428PA
PwbYG1yYN+IifMItUi3uCGwnF308xsba6K2A+iF0EY5x/anl4W9ZFZhCRzLFtcf+GffnTiBuqWjF
ewHOJsOnP5iRO29BQ/PJBd2noRT7WVGosNZRq3MUX/tUP02Lcs0hp0kNfkkzH+bRKBKlHnKtU/x1
PvyD2imiZMP6nDeh9nKlnOf9T3YXvpxrzL3gZcDFM3KjdWg4LbUK2jz0VoGHl5jM1oh2lT1M7PC4
enLmi0CKTZ3IUxN7ZJNaMvoZptNDsjcdIs8M+i+HBFV7JdDDwe49OekSfJd9bPpIxeuNZEtlC+Aj
iPQDPWPCGAGLRjhHJ2P7IyJDAmycaNDlVo5HQ7RzHaObIKp2h3vMvfHVWAYLZsblG89U8uxo/hjt
IrLTFIN/8mmJEJcjFvcpyrDKQK7Mmdhy5qS67vuGPcdgL7U4cTEGc6lyEQmZUU8+Fzi7TExegA44
O084JVI2OImZhciCmLF2r+Nmmxj6HgM3JDJZDfoS2hfq9Dx1xLOeNQqNS1uDU5GoqZbzfND0botT
8uFwfJpr5GB8PzQgDhQsS2wPK62tjwmLClyLVQe5Jh54I7ap7R9+RlSEeBzVKCTUVMOMlkQbrLeU
ABD0stNS1SVndekKy/GUjVVu7HOIhOCImf0vLYMYpC1NKJwv2pmi4rdHeLw/yV9qWliToNHE0o2C
+pHhdjvk0Tt6t1G5YRZDvgDrh7ZTLA6E2QLKpKrSMoN7R0txDLvewKErre3L18sQ5nFUM27lPluG
sq4IyZ4QasySKd1rdAhuaathmndSUak/z3YnLAaPQcsrHDkmr266nFI43N374h4pU5AqjWLkkZqv
IYaVNvWegFj8TZWwzso3S6TCw7t5I0f9QIY8mJLCfT86VAo7k2cdLsYLCYblycCB2WyBbg18Lvq6
8UeXU0LCEFvBcwFQ7PKs8JgAWsoTcAa5wM6JUF7ACXgc1PV8YK9KY1Tr5oQqwoxXNrUgidAU4dTl
hu62gwDGJ0DaiYicOtSo+qfxchbPH/3TUKUzAXCPq37d73lqf2JqAJtrkBE+Na+XphCwzygn08rr
Ds3dxfHEG6wOgb/M3dEi/hB0p6LCOvFQkWUZkI6ZVCAMAuaY6A93l4epj60dw8g2KETXkuOePpGM
MQ59qQtQ+fxILGLURJsJkdWji6yCFvljNGIBxm4Upki4aPBmOQds2d+vlB0dMoYkIiA5ALXffolC
cGBNDL/UpOzPwllFacPqOxlgcOQtQSKjUDnuLuGHl9xUSXMoeKI5N4bgw+bu12dk3ndDbhs/QJlC
Y6wZnt5nFpokw6fDwProANg8g1Vnq4wEB+GeWO0N6k+80FoxPm6WRzwbz7d8Nfw82DbC5lAgmdP6
su6Nvnt6L8Gu2NzqkPcU5GtPcNGY1iumpATshO8+OWcv5ZqZrC1SnVmbKYXunQ6KivQTfdx2pmcH
W+0DTSusPmYzMAtFawKsiZgYQ3oanmSXbARxraTgPbhiiYqDkJU8yKM/MfJPear2P27ZlZ6rX5CQ
ndus2MvgbqoI+GHOWcqnP8WYdFfLqZYxsOYsSW0n/xVRSwpQZKZvl3DT/pchhonHTU5LV56USS4D
JCvVMk3dJZt4OC82mvlkPlZ2QQMQqMcsedc/MjzIJ2JNOzVz6M05ICtiN6uDjsfCak6bdwmEJoxV
glTBkz9EXJdms2XQnwVxk6BtCK8zHqmQ3l7FGL/mHwGWMdKVg4UNKIuyRyCF6M0Dh6VD002Ar57Z
FGjv5W0sva+MeiZgL00WNaiAtBsevqsf8SFLXu9Nwz8E0yNYjtxlQj5xwRzBmYEGBrjW84mB2G60
MzwZ8inpDOnea1cgqVD0JmziuBf+5MqYr7Ac5X/veWkd+D0ba4IJJTYlLwgJmy+15wTbQ2hvmckD
wcnazi2oUR9Sbhj6kgN1AVYGzsYEHyf1BQgKg3tYZbQP+IJucuyvsS8zZ7jhCLP46ev4tS2sLgiN
IBgF/H5JLCOmhhJDtZDkFAYTBmSgOH6JAaB9wrKNg3shWnWhhKUwliGxhTWTENRbeOMZtHB5cJ/z
FpoTPBX2TyOEqwBHthrzKys6vEK7usz8Y37hC5LUESsUkJko6rmAITMHwx4+TY/omB7vJBgZA2xM
3C3U7Q3G7EqB+UU6jKxo+l43RmjSJ434zqAjakvG+5rMNbxcPaS2/Ibyn8xPUfhqFOogclKo8A9f
Y8xxIaXpZw0dDm4lwxl6LLPeUglr6Fw4oT3qIfzH1zqOof8DOPc/D45u+gqInKA5qIPMQucDyQVc
fDegiaYqds+Sbc+40IT9kmY6wfkQBKE3gqlIeW5dWr/f0eNAQPxOCSoNFu5qSe2CtxKNP36hbJ5e
UVr3qDX9xZxjyRAetlbCApaRCyouSsBlxb/IvN3VujBG+RpRioOuoVJKJ2+XvpwAd5agHEQbnhzB
E+Q3aKCIq20PoXtov5nr9JidoquEDjKIHpYelHhw/lKedFmDyAtY/y+6aBKSSAmRAGN5qdSMGy4y
C+s76Xnooimk+lD9Z+/JhkRC/cuXvOgvpw4aQn/oD8auy08Np0Ob2Q5omN03UTaqZvQgYITLp0xH
uQso1d8zrC6FPkJRtz8vjdo/zh5YcxfsRRRLyH7IQTc3IhBEp/oLPZBPKPumAupArZR1U55Taiwc
msmC6416QG5uF1cN5YJ784tl3MKK06gwcW2nGugwLauXvYI7zSRnbUVCsHPt2iXp1ORXT67g+W2S
E5eX8A2n3UbAYjUrA8hNZzAut4s15HmMogOgAUu+8D7DS0bySAr7sj4dnU/Ted3cG6qd0ReABp8l
80X1GlEK6uPO6Ow25jwq3dwgQp3z84QzxroBJY2YOB9+3p6KCegYbJHQ0ebdLv/0PpIzvE0KEtBJ
bMXVVHXVxdPJsWHFt/ozVEdl1855ikN90x1/W8MC7+jG6HGASc85hnlx9lNPJTyS3rcKlg8uIHad
g27KhAmWxd9O0MCFPzxffI18oC+z+Pt90M1N2sBz7twRF5MJw/juFt8llchGxaBofGUVaReXLSqn
mgf/5Owz/dDXJOOlpjV42MREkgm6d4u2tEyA768i/rInN5mmw75yD3faRhevE1AAQHiCsBsdqGHF
juiJ6ANVuHbHn6/sjVUUHj37oxgX5n4wNIhLzCKS28uij1Wg7dvWWQ+Oe7zJCGtmnqTHeI2PhKGZ
FnlQBdYV0e/Zr3X7gQ9b5bzYJwetlYpM8Wo3qrRgWxhdkF+OS9Xg76L1+dIiEJgipjFWx737z7d5
BLu+JKg+7gejCb/aGX7f5p74JlzcGFPL6cvtd2fcwSD8zjKnhIj3H/PhUkgDheduY4T4lwUeo2Nh
i7uQngKdkCKP6uD/gZO06OwYWqte85wKrdO/5OERLXm4xM7Jzt2CYwFzVwxL2R/JE6+JMe+hdYKR
jq8nu9Ue1OvzadglCNNs5jG3u4eDzRVwtn/9A8nBRGq/WtZek038JgZBBxlaebU8/W3vB8oUhcSH
7eJ9M1KplXOM06BCcAx00nNQIDgqvVfa8VrYqj49pY8ve1VaV7xn7f0L1nZSPthZhIhbjoSTvUdI
7c6l28LOYYEZ/A0ziaZ9ecY6JpwkX25OF/8JirPnSe68HFDamjlUGhsVmxP7avccymm2tF5Y3Oye
d/YOKOnyiVYML2en/7TfT6YrVedJsf+cNRj+Nxn1tdsfNrMadO/BDD4+N2/QF0qjMaVZ26TaULGJ
nnItpmzHlBUVnv0taLvNg4gDBW1nApvdrw7OTInLGSaKAGiFX9rLo63zrBf2sgqORf/dclEWPRqe
zlZTeNhVVMPX7NAx3vFtcHSgrA9b/HzM47pX2EqXFT3oKX+f0/Ay6J7/ZFi1KHBEjLvbsmPlfIOl
0WGyieiJk/cgmUh353dUx+A4u2+mzno3C2P1yzJqf+gJ/l7OscFgMSdRG9+tyjqPCjj3R3j9OA8q
DAymedJJu7nZ3+/4AsbmNdA03pwW4aRmoN7dF84UFPFH69m22pS3yJcq5oibZv21REVQaDaQP4zo
peVrB84nTvS9ue9GKh1N5b0Bh2ofVQn4YpG+X9br2z81//Dlr4MenowkKgCL4KR0JPS85bxf5q0d
qtGrtG/kS1ZBN62Dqh40jv1l1yz/UOs0wVzRPZ7cGidxzSge3lJfNaKL/247/cuYK1Qs8d5ff6gk
6ThYaHeOt0vDrFFuqM7Jul0NOnp1qnioiwoHMRbob5DCXwhmjDcaOAu+bCxQsG9QUQgKpp17wOcX
FCsMEVfWm5HbE/oT9FZ4TiBtYTx6Cb/BvWKS+enKsHObuvi7EphXsFvgfo4FDkwoaXjmc0ScUZfi
FSoah2YSECb7QVeEBMt4P4BWcPjIfB5Zd2LLtORvyyeCC6adwqrZVUM0FZx8V8rZkyU//+NQVrHc
gVfYRu8IwsGRQ3cBqyzfg9pB8A/OKZgo0QH24hYHFQ7Q8lVFMZHb6rREPXidNHCGyiNtjnUJ575g
9RBDVLhoNIZsT30coahlGz5OUfy8DnaCp9TwMQVB6fr8YnGe3ryHJ6ZXmr80b2GjL+XgIVpCzGyk
1qADZAvgL8pfncsf8MkoNU/8LuGk8hF/GDHhCF1eoRX3IHRu9qGvJIc+1td21zJ7o3xy3u7T6/aF
zexabxj7NF+g1qqndAB3/HWhpBpc/4av/K7zPt1jhe8jlOlQuEf1tDHnB/nG7hWDATxq5ZGkIcWP
fYDOllK+DkHkaUCpT3WYEinEhNfgegcURGxKXitUPe76hPUdlUkZvIaPEk7r4F3mLAILad3wMsQs
xvxGzUnL66xbYcCo71oolAMvc03Qs4RPcILdDrhGqpkLwAE1WNfshXhur2it6OQWHNXBzTnLxqVN
7rxP7fMnh/BWGoXi3DZB0ybAwVrOqn4Z1/2aCI1Sdb9nIDDFkdFv1m2gzA4YJ2hu5fz9spZYAT8w
HO04xi/W05i2DDE4wHCFQ/eDeOmcUeD6R3RWbeDXP0Ad3B2oNjs46YBKS50M5Mjgtv6r9nBtjV48
JOxTuKSj8jeg+l6QCljiWtOLzxidpHAw4SY13N5c8b3BqXreFwx0yEb3tfdP/7TRGMMy7/FpSANm
f+0WurTRzVedy7gdlLhQOlBb1Deow5YcWbjrdrBsOIporVszwd4ZtN39+IIvDIYRfI9+f96CzvuY
l/4fw1P2VHQvU5tqwv1NGb6N4Z/43jCnsdqCYo3pCAj2xrFYbYGdYrpgwRaYra10CDIpQQATV0th
5u2IfrnHdAIDHtcpsQn2csw01h5fmJ7FnJA2+qAx8LqM82HgRcKEw3jT7+LIAL2NnQ1lL1sQ4iVE
u/QMtMkqEserndtPtEzMaJbBFZ2IVOI02OhmmUCETGKRsLs4Cvjer7EX3g8ix3r04xVNL3xQyFwv
SghZaSmCcKuxEYXLNRFokV8nMBwhVT79tyBGwikV0NakZzP0Cn8uQBJo51RwG1He8DRg28EOdBzQ
W5f9MkINhmAhQQuJMmwNkRXVUDqdNY+HLSTjbZj3LAJGTN6FHfaSTtR+q2/yFEwfKQ/KYFJtmqvX
WOScdmPXxhfE58brrgnXd2Kou7YUp7JknvtK88C9ZjHX3MebjwPCy6qJ07n4bZf1zHTh0jtC/mDo
Iz5YLeaauA2tjRYtvVP/BEVnMG+Clw86ukb0tj/0IFz/WGGpYqtpxzyBXCd8LCbeRuT0Yo2A3/+c
Cw6V3Z/O7RX3YQItzMFiVDNZ1nOGuYCu0AleDWENv5iJ5F4Mi8Z/B3I32R9PTsphynXAV6IFbh/H
QhinKxAabl1iJRH3ifkthnslWhuUH0Qp49/teTyfMC3Gxs12voGAw7g1zEzOWbmd6PZkJ91lOZhq
F+ygDfI+/oSDJrg4AJmr04qXznq9HrNPYPJKEz/LMjKN9g6LA07QoifkiIbZ5RQi6leOB6GvhZ/d
MfwrwhoR7Ehn74BSsSTEnU/C0fkd0cgLkSTjgF1QrCUYczj7hTxamTReQKbAMUi1QEoSj0MWQIvV
Kq3YCz6Qbw36jS5hI3g56BdrlTepbD4FDjbA4rw4XNwP7vjN3TxQ5Yir7ewKmcIvcGcMHyAqkbx6
5OKmGp+m8s4cajaTDRK/kXGofJnAZ+4MMG4RQbzwsvzlrIFyZsY0j9BglbsGtli6Iq9AkQOIXwca
443085gSnqj1FKDBF2hAqG2ORQA2iUqcEEXAktzKSt7+Hp4r7A21DZXknY9Ewf20vCaF+NVTakC9
zHrwjW36xND6alhDntZHbZC/k7r6u3n1c48YkWikpqOOeCO9/64waKU35FRlCsS+Y5DYHWu0asRZ
vJwvUmj32zYLHlIMyxqzd9emMKWKL6Z0p20kZeOlQjfJj2uADm+bVmAJXtdyaTJvhI75NaAhiFKM
RC3ERBmRSGk8Qp3GDJkAfoBTuohrM5SZHY/WkP+SQMSXd4jacw0LyZsYTQ6B5YA7C6tomkemrOgf
LQ5Y3W+zRqkQKGksfU6n3QCYsLL/S0w6axYA91hLGUqmTeXKs7jvMEgiN2tFy8lMuIyWK9bHcE8q
PGYEDv5mqdDbgzQ1JKz+g5WDo8Y/LR+r7R6Vkx2iV/cc8Z3vNFfUSBRDYBLUYk2bHkK4Ig09biF1
AZCnLqIPyB86Z1SqhYVw8eU151z8li68M7+1/FKWaGNKE5A6kbsJZ0zUqfgXvRJOBjyr6POw6ABp
43ggOuceQsthD2Ki220uCKVx8qkKMgwV+QCcnH7hSfYLnW7fukFRwM3hnDrU8frDRcQX9w7C0BnL
JPpWSCaxU8BlWajaUPcyoXB1Y8CQJxwJoeWAbh8LtQlPUM5ODhfvCygkg/8HC9KY/3+4MIMj92My
WAcRwlbAqWTdHSwgEnBWtpRURIaEqohKVDVR2LEZpVJPwjn+mHUr/O1OlsyXz/hbDIlwPMldFeBF
Crgs3IB1IG3lRmK/a0niqkijuH9I39YK3xQMsWCgUWyXhbNltAE0Eoj8lz0m28iMrUMTZwYefGxG
eFXUf9oPJAdE57llx/Ay3jat2FkFCxaxw4cBSaHn2d2AUsnksXH5ZWBUcFQeFxRysuRg8azTlF1M
sFkWP1YagnCdaIouaYDQM/CersIRBuOXZDKJJX9LLhRvLfLx5aLkxUQKJ0ugSa6GYK8aMnKYSLHn
kERcnRQXPj4shZiZ8vCCCgqxXnH/2GXgfCWFm10NKQCsQy0bYVZ4MgeIZrriIFbBpNn4RI7wo41V
kp+5iqmOHWonedghN0Au2GKxwEoBeIR/uLokUfJp5HGRN5OAWy7AP5rOa0ltbonCT0SVACGhW+UA
iJxuKJhhJDLKwNOfr/F/yuWxPWYICnt3r16BHwEDvu1vI83TGKbIe6GDIqGYa5miAz7yDl42drEc
6EQ4UTOpDyZ/5JtyfTATYQE1aMSuBOhmy9pWicf4nLjg7kFNToSQ3wyuu0BW4itBSaUrpAc5ZN8U
RYJ307HC5wAl4ENgw4PaldMtIxY5iCy/wNB2IfRImIeIYwk6Z9osZ5qDJ4pO2YQApoU0WS3FfIy2
zjro0SEWNkO6waBehPQxTjkhEK4MXOCAwukl8ROGnFxKMmKxkhWTHe+yY5WW6/UXO9voH8Fb5idn
qMUnFy5Se4xukxhZaLL8dBEmqyJ8Mk8ySPyrzDJxxIYBrhxDKEHs15xDydBVJ3KS4a4I8ySWz9MG
wrxshWWCx5tg9nJI/tmHsArNOcBBypX5gCXyieW8C521xAim7/07Plec22t3N2zzvzINiGq7+Ssl
dooZE4xxm324y8Dp7cnwS4gpcq+JPR+XI9cjXNqWy934zRFeyneFCtN2b1OuPGKU8YBfqxP2QP75
wkFe3qNutmZ8bMWL1jVnfs29B39Hnl2OJAI3W7xpJP1FeIT1oHHKAWM4TrOsSYkv5v/CW8XKXjz2
pTiQoZtcrhxT8cB5cYJiHPbQX2I/H4rfveSPcsKRLJkRk00bxhgEOp674WxLDBT3lzyLjCsY5SKR
hswiXBJM/BIM63p+LOb10EiFoCFTEVIHEAIy2CC4pRzIpg43Q6BwzIGJ5mn7PdP/ezNtpbGmVpXe
vbRGUO6o3Qi6s95i8vUGYhyPRtb+6i9eHnMsGP0Wdx4vQYkF2MzNcrubf/bvOroGvS5K7v+KkdZM
CWFLEQaleh/m3J2UGxtto4zh19vDgWMuRdUyokufLOXsczpgIXfj01Ib1q7cOt0ZazhOOZxLWa1k
eWHHkypOFkKnW+GfDf8zQPAFFZRxJ5ReGyCF08Rp/gGhvBcYy3BYnHbQ7BijpY01SSHkcSk01pLF
r6FnmO1AmsFRnA6r2g48AKUoNInzt3AAlrZbmpNCazotbrwWg8ENU0HkTRR2d0qlktW/RwkFSXSr
wOBsWbNZG7aqV43be9XNmSK/Ey+h18MqznAU/9qDkk5Y1bfcKAEdmIiPiFRedTKvh003UdzWhxFn
Czrw3DiJZc618TuMcoa3OCVTy+W06LAXEKx+rKsfKk/79LTrI0NuWD6/6qE6nOugWw772wzPd2WS
7LMlERKNc8OOggu3xwL50zj3jt3DXOzpdLhFOzi6qIybccnKrPfNzRU/G/QwdK1artql3cso6fUe
TQ3KeS5mmD0oN1PSS0pWfFah2sV95rOLiIRCq0Ub8nSNIgKGVo56YbeyDXyhx8k6/+zGoIBXig86
/MmDgRTG6IsjukRFd+64h2MR0qNaYqKGwtDsPNwnjCfaHm6Fy7E9/8CaupiBcYA3hckBqDcuSuCU
eLS/zALUb/OaYrCrT7tT1dYXYrlBHyR/QKVqYQtNviveFdpv90l9oUvSq1VbJcr0dElazXM5Qu6V
YbNW8IGZ3vS8at2VfMXJ1fQy+zQYKEFnrs7HLfp+XgEQrLUw9gk2wS+6L7Rh9G+bBnJkMj6Nz6N9
FRTYjABrAO4KhcnYIJxI4nJYxDBXIdxaAMk3dNxuRa/bzK5Auq0/klGRadH4tf/2dL++/tdxMwy+
xKLuMXj9ve22g9ncFfwBbMtGswS5NUQZxqgEV2rmTfAAvPTIAKUPrt0eVwyIktkfWNDTKoclYZsz
Omjm3a/te4629WIi8rA2SMge48TqOtz1zh4wMalB/z6W8tP1ToNmfGos76cMf5Qxn958GOZYGevU
eT/0k1b55t3xFB+QFibOn+XV77gvRHrpyVJcPIFUV32YzsNFYUjkqFfQqbF8+W2vsAVrGfx0yGW0
PCXmwDo/U48hi/JEt0/txtf7imjeIQc6WUwzW40bd+BAclJiXt5LD6qdO50fxg9Wb3o5XhZcBe2z
FWAVR7UVYOQAaoP9E1rq43g8KOxbAC97SUYtsQQDnGFMPbyOAJPGjc1b5VqgX+786jxf89PbqvFl
oA81s1pjghh2zNH+RQ/euAJfmADBXAdXPJCv0W6g0CskTOqmQkqrD8FjARkIvxBMZi9YTvJ/eZQM
eXtdwUmYZuXmuAEW+RlfvDE2fd6Pd0UbfMJdZeURuCcg7B5SCsjBzyc0hi+ry7KyfpzMJ+BU+dfz
JCm0N1F+WsOeB38Vc0UmR22PK4hBhat7xkTAr/76EVQnrhZhO78gIuxH+44ZQqc68rttydW1QXmY
LxW33n/o78VpjjBJr73MgpLDFHBBCnBwnY4Yz1IOb0wPlTZ8u4G52cBSBmpq89roE0XhOLecD2Gp
faolT/MXVjntAuM86bghjBOM6uUOn2/TXuJ3iB3kZZzNtXW35zodVzwd2Y8AGuxROBqhdAD64BR5
Gy4kUnUvgFuCScN9Ytb8dq/m6hPi6oyB92eVxiXryI9QI7FLEqvP8QrjFj4dSbBnYjdxasbQQyh6
chdjHvrT4+4lUefrGU9pvkhCdCeHNO4HqiSnXTwhXYpxPXQwWAC3UPd72GmI370anA/FZjw94qdz
PHq82IXKHgdX+4jjdyRzc6LJYiSxCeQApwVd0QoklempYP9DsjS3P0PeqZjjk62HBzzR5oy4hmfe
3Eq8jPr2sfSfK6+M1C6LmNO38eLW7KIxdRqps5X+YcyED3Y7wbTrDDKHv9KUVU8f3YZIyzE7wayG
P8fMY9wT+8rdrrrmyfuuV4WrxKtqLQ7cA/qjlbOLGSc4mtvyXnsMoxhfO9Do72B2pzFZzjnXVD8+
M+fmZtmA+sgFdl+mU9hRwFZ8EzY6BqeoHLzVzwCPT1j2UqlNbEh7VBjAmayQFuBP4qJkgJOCsB5R
p1xOjmJDu0/sG6i86t95F3hdmiPWKmqxyJ78hTOWqWq88GsIXM5qjHEKylNx57EEcRuwLE8HA93r
c+EkTDTgi3rwq4ogA0jrU9g4oVCzwGZEtobMAZfcLmsnnYC1aIi35CITYKxvWhtSlXE2G8F2tzrm
DEIQIDKg7PQBBp6a9VSHSxVqh+fWqmHbZAwDRfiG0IFlcHylkdJWV1gLCvg6e7hvZQEdFqGRMmyg
0yDT+WE/p80c5G0GIQlt5F/IYouTBVZ0M9zF4BG8GBAKmiMmr7UHs+kJ0W7SGvjWpnLlFgEph4Z2
JLF50eFdTXxUZ8AdIZI/uL00+ZDEYe1AqgPrODtQmiY5ogeIikxVhAfPANOx9I0MCFxhYSiHncXZ
klpXzAy4zxEawm5aUf+JtUbi/lIsCXnHgCkm7C9pZOTBLgAeYmNhHLTc3KXlcKD1mFFCR/RyoRRh
lFw5kqhEKYJQawFSdIYaI44h6AghSaVffHfGwGhBXw5IiC59Qn3GRyCtg2Len9DzAgijza2i1lgm
RDnhsbRsvkYlxAFAlhj7cLaYYNjojfQA4CmHdEvCN9ot/kIHQgcMR4kJBkIAev8/ldGGnLolQSqT
+qegGj8cYloZaHJrfloaZqY2FkeYm/hLOKFRGQxvo4sv5T19hvSP4l1xDnIbqwvzF0NBdlfKxDuW
HEKN/biIAKGS0qvCYETC9bKRmImy6TnQEJrS8sY0S98sDvAPSbQSLV26xvPH/AzAOL7+I4WjhB8+
DYamm21N4PAHQd6h7daBIpkSzha/u5cb9UE/T3Tm6fhmnufi1AH9L1A5sUzrIQ3/Xkk26UI5EmXb
y5V07wpxlm//+TOkMaisT1jo/UpPZg/hGwlvn3PGh6exhZpAnU/DchCIFc8uPhHmr6xz9LHqspji
2TUivCM89sdzac4xFxIaESviEV8j2vbHvxivHUe6g90k9V7MuVmvk+kz2F7H6p+ICd+knoiMjH65
Z2pbWGf8C1hSGxJbJDRawJZPnLuqtLWEEOUUzCTiVIrFhdWZqtPOiBmcXYM5MMHyu+PJbaWNVCJe
2i1TG1V4Oxi2NoVhjJP4iGaG/BqkGXD+DBvtyAhFBqDu1WOIh7KKbyc8zqGQmid2jxHgY/Ul4SHw
PbRfnmGrcCAaE6QNKo6EnlcE0BqBUdr6ZjclS+aoTXk9rEv5Cb/7Cq/HB5DkqLeB7glEOMWpoIvN
C514C84+hRHheauT3P/XbzAy/5YR6eTLGUXFbYyFsYghROI+Pfmm3EFhE51mCnP9NOzAlWdyNro7
APc3V/4hgzjFbnkbSlPfDFk3N7cAEZuHKI0g6OnpZhUYB657S8SR5NDYio2nQZiNF/uKEpVV8oIV
ifg9KWILUR/FY4cBseaep6nfYTFiEYwBkSKL6eDTs++TmS8znP6qiHuWcdxXN7YSdg2mBYaX/GK4
gEUtUzAZ+TEm+dd7UuViwOByIX5YEBlqEQU5/cCQZPTBWAIpFA2WCIpOKOaLFbTTsQ6E8W3T7zSd
KWzd+D19OIBKSHm/3bf0fAIytCLub78J30CEtSsCFN3MlvDuPJxU/6lh6DglzVhae1nZANRAO+Au
JaP+EKzn9WOw603eXrIs3Vv0Gf+1mVLrcx2VEJzXNnoB5IVIwr6Cr0gytvKfKoTGxz0j4NQz6M3Q
tkedhPX6bPr2b4/rU8SRDz8DXZAQaNABHHltZL5A3hJGJNcdekaHC5SrMUKHViMCnP3Bts9t0QrJ
PL3xi4j/wwLKpb391QMhWgLyzR4xNDqbvY/hEyHIbJ5hzVmCNsIqy+4mU3eZR4ODXh2Eb94fr8K1
6kDunOC4y0BE4DHZTP9oLehg+BcmUyx1b1ruxmJBAPSYD6Figk5h8P/AI5VAG/gtM+jzVj37gFow
MV5iVgPxHL0L1jtQ72MtPE1vI5ANGJZzjBNh2wcYlaJBkRSCk8Pi03h3NwdJ5pkF6oXqLsjXA1X6
Fb1ODI4Ce34vTiKCSoISwJ3cokbsxaeR6HoFrCEBGAQO6SekUMDFN//I/gpGkV4EIchSJ/oXOXqj
K+a8cqaEFE3+GqSUfTfmIaE2uSJS5UoZcn3tjlw+ABPsSgNOXwSP669ySjAIVrPCyUitjnaLHvN2
vyIsPcYVangOmpB5D+iqiNLuHI+HmUCfSByUq7g49kWutVKcK/cj6uMzH7ea1Nx33Bwi1NHQbnjt
QzXUHvhR1mNANhyfciB1CyugBDTgND1XXvfnAoMpGWbQns5+9hkmxfSVBYriJST1lXtyqbR7aOz8
fsfXUpexV3sjjKN7cPbShcaAhDQ/h+uAKo43uD65NwYrZ0fftB7Qj5zP5gI9HFl4Qg52cC/jvpNV
bqZDKEfKm+A2SV4ezDDFhliXTHFx1tj5yFcOZDU3QAjXb7rkmVE4d2InLm4BW9qgCo4uB0haOQPL
p6MtdudQgYRD1Qzy3PAnlD4U02i2r3DOVLfzNrN9ZWAWWGF4B9SDjWjpZIXbLLGo0Mz+ObiqOCNg
4LWbPDjcyYiAvt2ks7/t65+rYd5/upjzWefWT+c9vPy9Sq84r168W/BN6Kws1Tf8NrqMaiDAab1t
80CaTiYKBkHMeWfXvlNenGaHHJgwLTjqbVTx0AxE/Mlymmw6LKACSziDK1PX5R6SFuPrbNCozhlv
owKdAy24QQnUWEmKhfIVx1HoBMMLIThmNc69R8tqs9Vvzmz9GYte28pucCRx0OeDSjFynlBbErL+
CV52jlt22EOXSwh6brfikmgH4mNt8gFfuOECfHbNz+yxV71OWIGfous2vHT89Sjvrj+zHne3DqUT
7BNHtr1KMtbgOviq/kSeWszYqoKaxYh2Dkl8D0UjT3EdpCSzw7mz4Fv2cCT8tKwGNfi45s7InXYr
eLHWYiYFqoc3GRSc81FlW52cE6pDgNY3fh4M6iB/du7+h4C2h80go2Cw+JBVz+D9e3z7pQ2U7Znq
Z/vZJLhWQZ9JLU6iOmKuZfGAHZPuETQBbbzjDsbPAo6fg5uKB+rHofUuovXos/+Jn7FQhvJF1nEU
+q1tE9/GN3gG8CogKj7NMyOP8B2dmaF47aMwin7v6+bs35pB7iJ416DfXKhvu3H6HGbABDlmaDlc
nv5I6w2pBTLuF4zbzgwQOtvC2eZvl7euI/dumV0wqkeoQ5VV7RSn0laUKDbMwi7raC822lF5YloD
7AVagNVbPdyBLEArIc8APKfFqkb7OiHHlS4QYM4gsboa5QEFH2pH7ER+jNnHiD/Ac3nq9BKvDs7r
u2ucY511K7MJXCH+QR9ef1A56evHPiUee6SRKMmZwRyStbuFLqT5DHsXV9URzueVr8HnY70l7RaO
QLu0f7u/jzI1d8WIa4q4eZQYD+uJqU9cj/qpU1NSYtensLlqk5vMW75bHyGxSJO4V3tOBr1jXjlt
zU9PIx7Br7gZKRdJNwuL6LztQHtFfg4xIAugJpt31c7aiw+prswMG8eoIWPvnL8LV81liP9WQ1h6
7d6y2W+7nrdO0EgtysKWX/4UzsswS1LxFOw4NDO9LFBbEV9eOi/o1D5OFW3DrS7RBYrf4QZewk0+
K8GM8f1tWRmugCXDV+/Eun9UFuVMwcRCXPni3uA1J6kYz2/3PsOx94HPBU4X1MLV6DPoQcpkGyzw
B+1Y9/Ft2izvc5FsHdpmfBCY/sk5e4HqZ7QGsmeiLcRX444hRAeZWuevz7xKg7Fu3frsSeeu9Ynh
lzEgkQIDXBvEWyz6FEI8n4b5uTCrkqFbEWpbGdrVMBF65vIVt4OHf9YG3fkvJe5EWYn9vjZqb0ph
vHOraWxDdDgN/oDcpdqioHFLuK8YAWu6yxD58bALCHDzjkzxO1MObYXBwCpd/DK5Ezt98YG9IEDT
wvM8x9QUXR1Gt0vSXOkuTiYzG2Qsk9PonNrsBDwCyD5DaYSh6sNUuZ/YapE/YNQ3vDNEAPqPzwN2
TSY3SPty80Fwao7Jz3tScaG0TTbWZvKp8AVSh10GLpMTwdp4TTQTxdOAdCmhqOnMYRDjoSkxX8cE
geh0Li6MTds7B68f1klWib0wHFTc+VB4eGQxW9RazMhF6616lyVt6uj8+4atOn8F3UGNeVoJKGw2
w2rbg+TcMJnmoC8KrzA7Th1gbPfGABcBsKtXuH0acYsCpHJkMIhrCTTpDLDcb4/Bq/0rKuIZ9f4O
a3zYChmmDTJhlzGG8SOBjxXb2C7EhPS+6ezr344heVJSMfEpqD/Y0ihnJmJHIk2nBplAZoqVcxpx
39HwychJ1CiG+02tYg+rqBBKB0tnLx8ko29rNdVw6llyEMUNUUbnyNWhMOD1gMmw6DcZCHR5WiGQ
MHBtOBZ4qL6HDWlOvcEdOV483K6xY4+oS/s6bRJFh2PgO/TPBYIpIbKQTxzZhp/DQUhIvHw4JQu/
6vU58DmV9YuSrONpW9anAEF9mA4ahpcfhGcoYi64goqAH0YKb+NEf/iymW50eB9tFjOpi4aJ88G1
+O7ik8sdByUdQ1f44A6VEn7Z5Fuger5MsoVELEvmAvz4ZNs7kc14cWqSXp3O4sDkTMZjyv4KdS+U
ebO07CxSfy83paXYaTZXXPInU0YRsL9QG7KcEH9BB9t4LVN3b1gv1vElqsfl7G5T6joUro3XWTaj
fPxvusjMeKBiPyNtBxJQy6AuBGbAFzhnWCfjYcFdVMQrOgXxl8AUdClvOYu8OfBrrIVUK4NwIaKc
mKkqh4ULwWFiTGVMMnkxRXKLYh7ds/OtIAsWFlmWEP7Y7cPZba+qhb5qEzb5OWRABhyQUFT7b4dm
SIbm0ugzZJMLEdKQqEclcHIqltbuJRK7dLmqWiIYOjxn8wO1dp3blHUK+gaKPCGxADB8x4OwEyx/
zZOg/QfSkOEwjwZw6MX9bbLsL5K/lCFvCatFRn5Sofc9WdUwuiTzl3E75ff0BWVAjp/c1uIRozgy
6hdN48d9U+FIjEWGMKxG/1nCUzIGfUtm3xVLgQirxMmGbRNFF9AAoWECVgFmIBeOMDaNPiwdX6MS
2kUhTe0Isk1ZJKn9YfeAdUHuFT0bchMGS0FCo1QwZIMmQVskbldi0YYH7vfrnU6c6tC9D5/D1ldj
d3L5F0xiMZPi7zN+Hn+uK/mz8h2x3JDOvAkgHY0gzDKL7dBdq37tgU/SZjM6oqxxWrwwbF+eSrjQ
KTTIHEQ7sSB48yjF1Jj57NnGTWjXs9kffqG4e4Ed4J8ixF3hnAJ3yiOByQDUcu/5fVPSxsH/4as8
XsLDJAxKBE+8Jr+h7wliL8+B9y/PMtrhZVhBA6eulGkB31qIspLqdjTa7GLae3l4fcTzJRR88d8r
CmQgTyLkcMVGN8SvnGHEG35jx+2RZiPUcmPSuJ64GBjWkyHJRciljApPTH2Y5wHu2AzjGF30edUE
fPRi49/BRwB+OTPFpdrzNOZdfXgLXXw1+nw0oBxH8BvsNsFkZAwGiim/ziHYp4nGDHR7KQxhMXtM
rAW0xS/t26DikqP9jx4Oz2vQh0DTd1qu5pxWNzpjaHAtt+90gwdy8x6A2RvGi1yJipf/yN9E1AdE
9b0y2ZagT0DLkfsKKsxBQoHmV7cHgKegYQblY4L/4roGcjhxC+rk2t1GBrv8c1BDu6KfQdkufmIC
I8gNL19lKRFORB9xsD4TsoewM6QXFgmRxLkIjimAofAjkfrwmxGGdZ2dXdRXHglLfA/nDvi9QiwR
wy/u7II7/CBEg56b+DmOsJQcO+8Z6DypPKW01MKGkFt3BwVElgsXRwCIwA65wI6MNP4lYhr8SRgq
MxSZXBjTi3daSDoj/UXEnARFjwioFi1cGrQNPRwh90KOQntoi5n3SyYoX/8P+foYQkr+UqcQOuaF
xU+RG5u6JAovbsTwycgNCw3/H9yYOC9ycIlLlFHPQ6YyNnmHULCI9yHUmDjjb5otOAXRv84nen0z
WSSGVxyYoXmzsfCcTuK06HWJ2QXDJGrxRhsuBhpYqhOGe7O+0caL1IbXJXSzManIHja19O/2NHXJ
x10J1+vGI45MBdUxVAI8TF4+bvae8c085n9hzrX4yMyNiJR5LHiXGbxrhlSYSEjhIof4KX+ocCrA
YEuAWznLQ3wiUHQKie7DoElCZah1yNhiVsWzyvPKAEoOjDxinlkS9sjTcu0SuCvHRXgkIM+ysoPT
fmON2GmIz4GRJfQjqkspNmTZXNvul8vGtjDF5mcsoRX8tORIys8zMbWAW3HqbZYg1odDSmyAo3Ph
HQiC9/lCVJLYEazPc2HJvNgS2GuoYlne+SzQ5KA6pmPZgXeeXLRwnMQZgVeWq03KkBfdhLjcrIV9
JC63XI3AyPBiaR7NLS+A5dhQjPSw+kNmJzvqry9WACBZy19JLxKdbeF05O5c47DP23M5wkuw7jUU
O3k12YiRdpYwxRBVLXo2WDlYl2wTzNuQ40M3hAIJUKcOo9/f3F1C8hVXK6TSv/5SiChCHOMvZH7P
hJ4knKKOlxOgJXey/BZqE9sQrMUvEQ/CsW1TGGnRi/VUpkhn2HkOfoMijAhVf6ZgeBWGoLaMRFNG
SSCwDeuYrOAyuZEPDL7pY4lGuSQv/7bWUJyAnMBGEeNTEMOCSCZyznGoYH4vvin84zGknBDTG7mO
gB68OSci5mx1v3HSGOwgQuQq4UbgGsIER1IYJcFNfgyKCr+/umKUEScqE/wCedzVhfwFysdSI3cd
1QcwIAmnBKf49y8mSGHy35XLSyN3jSQ9iUeQ0Pb8JinxQLor3laIFBa58h3g8GozQ+GtyXrVi3SM
cy5OL5K26wYPrsMIJB9/gnrcHlCT+ZWXYlfY8JXgz8NBqHJD6jIJZoDuLBfYQaYsvDzliSyQMOso
GO0TRC5ZjuWSEs4V7sRAhhA5aSv+rbsGus7tNn7DapS1+7zpkV0ii6zUasLSY2DD/zEy8OTvUihu
FbhZ8mxQmR1evvVzD7jcpRVUQyk4X0Q3yG0hZQ/UQF4M6BsGE54lLL47703O2TPo/A35KeF4vegF
n+S/yMsx6aGMZJpCfS73khSWT7I00vl/tTu1E/ecDFwOwkc8jVqxzOPq7+vRjPhyK57wBYToeAWq
K/C0p3l2hcslv2Ty9KKpvKKJlz7jtVZybkMF7jm72uA+AIZaX4N6jReE/LTwUCGLAmQwewICEAoY
7wF4FFEgzyz1vFS8gFbch2I7L/4tT4jsQG9iGzATrgAb9arF/t5wmScuJdhYdnopbs6e6Bax4rOh
Zw9+jQEkciGY99FG9flKgzlHgh916LnmdCWUAoXfZmbOz/fGUuJ1EhBvtFfMdKh+PPGwpT6wi1Vi
ZwwV8DI4guQw/NnxvjEVQ2olJRXlg9B1RG4S7vcip+yb+/2iZJABTY4JIQI4JiUh/zbQU1BidK3F
KLyjI1cZ+l5DEZzfcdmV4uhrucaLy7oCQxfMX6pcTj5L551mphpWHvRqivcG9x8UIt9tmsU0eiOn
PWC1bfUGYmNDmBOnVq4IHdC1FXcYEya0glIfyKmQBvEfAtvxrtj459QMjEbkTEkLgYET67jsCDlh
IfAngjq6wUZo/Qsygq49+Uek2W3Y8mi5ENuj1JU9NJnIzixbH7sutAf2bF+cB2RxYPecnNkyv6Ip
oPzTRAoQHEUlzwDYhK+sFRGMxEg8tFgAJhf5E59Lcoe5H7v2neZE+h1ZK9AjYwQj7YzgJBpHgxsK
aTZAHr9oCDE06mGw9IVeaMsqfl3d7xHEAEx3d2GzT8k3kvv020C6F18QNNV5zV4BKgiWPHwDOs5B
MoS6Nl/lFzMLop+4j2XfYefZClojjkcfbk6ZJAhTU24q2aH+FWb5wIhL25jRzWF3KlhOLdED9IrS
6dCeozrGOAr8ipeRXpGX4UWgN0LQW/+rAz/2c94shfTZ7BNfJbVY1hadfkaMWqXbURiQXv5ka8nd
VywiPeTqv9ItIy9g/IRX3BCPh5SK5/hd6KkG2Phf6GEgRTEcjKgKIvpjoq/lhLUVBtCF1yN9upj8
6xwz78qwhobUl4P8sWPp/RK/RJgux1l+t+hJpT9l6PuyZZVSQ0zBWNdanB5Z8eTk1MF7KQerzTLZ
5SS9YKUKVbam4WCvJ99Z6lTh3MqyIDTb/9e4qgy1ZVmEeO0CbPFf/1Wg3CsKcL0QxcWJTxI4hAH8
rywmZYJNV+pT4X0zQkDg3tB1C5ghjxV0TY62wjpUMtVmng2L9v7dmu8DigPpRwWIkRVSHkI+of2F
CU7m9GcsYoWWaPNxnBOfOdmH6ph2nx1ImmSV+5KN6uoepEB6WDTAB/ITOCL/Dpg0+ZjLYeGkcqTa
FNVSaMnxk/JGJDvy3cc/6i8H8092kB2B1/WgH9aBHPmCDe7kTE+8MssCiUmyQwnnQDiwMo8D0+Bm
kXAcKedBXu1nUA7a2J5IfHJvIGeYKpMNFdc88p50WhF5JFN8dlvxZ8NHzlIWWfiN8SSr6QBEwqXa
cytcRyefGPUKbsBHNtlZ8+Gn3O3HLV1GmW9ILf6pbxrHYgXq+1tCuWjHGJooIIAwVU5yv96s/Feg
szj9SfFxmPSPGPrh0qFHeY3gJYPPpTs1riUZPV10O1klN+UaY2KnheLYhXO9pCiAvDDsh/mZg2Zw
UdvtVTFktg9STBOcQjB362XB4kgDykyhd0QeSuk4SB9OTc3aM1dvd1RiQoqs9Lbqw540L+t60gaw
WNy3Somv1XWST7OdWU6ux89Mm+gDIm9e6CNxuDkwSUPyjTHQlVUdvQg2AE+M52Wgel3c+Yo+lpa3
x2MUSJsPu0vA8w2GE0ILtxUYY31TRfpGF+f3BYSCKTGE4/SIEIl9rYoKbGzFsBuKTNBEBpSXJOYr
1pfYEAALQN7Bg9TOrYcralvVTf37SA/1PnSjD7nBXSIEXgyOOq4e4hAUNEHtPcP2opw8J1msRs+w
e+yj6PTzifzOt9WsiDUfs6OwmD1Ka7eqUiy8+it5cD3U+LOYfRJMu64Ou5ludaL7NhMRCVZgmOIg
wOxjTI7nD+ZMrTG2LaviwsFNGagktkyn5XMQyRPvRvxiMQMoeUAZYHThQWUuh4qfYwxeDj/Ds294
EpRQOl0iluEXcug8PAuQWcrHR6jN07yxRBzf4bO2xhzvhXKAh42wuTmAvsxagXAvEG2SDtNE3TGa
/3+Hs4VSf1H5WXQesvkfAVeY1G6wMNc3yUwV1gcQz0o8yvm1QDgdc8q5onhYgo4V6HxMXRIYCFVF
fa1vcGNKj/wBtWh2XXB+qFpSGRR+ERso5fCbRAwokIycd/gaCI5wjUjiE7JrQZckgKA64A+KLB6K
CBJ0WAUwCyCwFHhbIFKBA6WOaBfYtzHfoNynLZLtBtcPfj1Y3CUeTRq++fzid9EWHaay+qNLY3fm
uzHdnL38hRgFmCTUAAjIzRfg+MOMFhdSeYuTsydAB7sIO4w+5wA/X5bO2+9Z2tMyZlIznqlIX78A
4ExOKnZnbHtaforch3xCq6h4vRvJptJj04sD4tQIkdUAPqRPYtbqNJHt/cPfO7WT48CAZBFROqUT
dgIbY6SgPttcFqejyrz4ZoqnDwLyw7PjPGE64LVCPmJCuo152fINdqxh+9CrqRoaxlB96osHj5k1
lyjz3szNuIAX74tXJVa1ALDP7yYbHDeryvcbqnlgIfi/MZ5OChqLKANv5n8zUy/l/xh0vRcFqYuH
3uGx5S/V4jl7c0QOmVgwTZRhz9dXmIwqx/fCWPHwZlEN73E+k288mBQwNDBWd0Q8swbo9bHFpKq1
aoaPyXvx5GGPCQ+f4S0aVJQ8tE20I1IK0e3wCx4VO8rNgd/VDHWSKB8hEE3YIx7vEfZomagNYyop
tyBRQzJ/wraUhosbiY7MBymGdP58D1OmgM3xHt/C96IZFhQTSSTufwaOnARNCgpF6xSz1YOkFwBD
xbA6Fl7Xl01CPBLvdPgA7DQi1/HXgJz9qKYK6GEHypZ3LGdsQCODlowJp/cIBQ6nPfNvDsfHL5Hr
KUMjekqmpjJ8j1ornYfeKL90v455KJ8/Xdfj95CBpsc8LpI/G0++f6NyLGN+VPebkU4KFumXYNE3
mCS4fTl61GBw1WyfbjN9utUWFgXCRKjkQFldm1gZn//xdssLj7v+3Pwb7+eCWytVX3Dj/9o2z3bz
P8Bl14WWj89wuFoXPnbCS0RvmsKrlW+uzMov07RFLxnv1En8xsuCnhgO5ehd/jwb7zF9nmx12TlZ
r5KU4CBnHFqHWQbfmxqXsdm2GO2UbRJtXxn3Q7Fsrv4JJjENd99+02H27WcdtpFvF+aT/a3/c9HB
XdgFFf+sDnaXwADfJr314/beUZ1EffiYaDpLq8QPhxKsNczxmjo5nWROqHZwMawea+olOEHQw2he
3WQaFcRQVfwHAxIGXyXNKeC+dTsaVGR64lXZSAPhQ71K05ZEGv2AZ6hYweJ/Ht6y8eMW3uAtKiOk
TS3dv9ZeN0cIR4u3ZAaHFeHbpL2uRo8wn12BPylaK+BQrC/wr0CGAVJk9aHCL5jyLqFtQHPRucZv
0n2XAdlQ77864OKz8CtKQgn8ZNSZOtm+7NiZxDPhImZHFB136ErWp23W+VrT7Dv4GuQGch5DPGmF
N0j5lrfoqSnxKIXwyUNWJ6XhBb/WwoWXUsHAGBQUlnBVfEaeOVXl9Vdfd2Qg4t3btCncS8ScGrq1
0gH8ru7T/Qye2PixOFTP8RlvRwo1mdU2d++moLaEYhTC/POxu8HrxKW+Qg3r5wH8RDEE6TAGTIOC
0gHOEkSLu9UeFHvVUhKr/r0AsDCPhhv9ml2eY62cZsvz3KCVUzrhhQz36zbdmY/n+A6kVDDQ2CFQ
wqt22JnoOWQVprkVjAdb3F3acEjOzFBoc0nQRhBKWz3WzYqxEJNNenluforGI/qDkk8O1fxDaUeJ
y16yfI5FRyXhjedBYszWoG05x9SqAYlnDGUTSCsjblWUuu1RebUNQCO4S5MuB+wWXQfafuf14W9e
fMZPTc0q9kGh9vGJi6i29GAQcZpQgS7H9XBe9GF7HJjfvwEK7qp1AXlz9fWOJa6Y0h0tAQjiZFm8
4pZiw1t6RPx5bqwMSOlsa7uBruGLkhxQhqcAoi6D5vKn1vfaLSIEiyZr0J51MZOFj5whSSdAJ7qB
31HdJHbnBlVXLd0e1W/AXBrHayyuitbg07YV3WbqnnXBdqkys6WA6g2sj9mZ9CK8uXuSAQC4uNbX
KFRjPe693HVn53xU0hDgONfYXIF5qDo/r5t5wNWZTD/Icpngd8E4oNhwSalw3VBkSYgqgH+HoJWu
9eKORPbagaLltJgOnoPTXr+6GeSP8a2eVjg019bDgOW6TSh5O6AvFdAMRAKFAfbwPBCyBY4VZCTQ
YzE1zSzUqhfcSHIckxjwJwf9O3bCV60b4Ik2AUKt3ZYLqwt7A9VOdnSTdGEAqa+Iat/qL3KWP1aK
esZ2QyfPdtyaKhCO3+sbhIjnRltKRDA8V2ANhCa2CnmSOaLf2xA5RgqpBpGVMdZ9cnUN5+nv3NYF
oZRg4o1XUqgUntY1X7RKfQyKQNNTnJWGRjO+v5a7scGlNAFGCPWVcZuz9NMV3QdIC4dV+GJkhaoo
fDss7O49PjXOC44UCTUgk+kzuIHZcMHhjem0cFhjycMqZQy/gZiiK6MaGnTaeFlmpvUjTGOwSQzc
siOSj3JWeDqWfmlICZBh5yuTBuYl2+umWrbXkI+qJfzBv7T0uswEV/eHi2UmPOUd3PY88ciATH+V
8J1axXJHtvQVHyr69YsP66S9M293+h894qYPGnq3STbZdujp6fEbs57Nf5SKkunAItUPO5QDFXNK
Tio8G7eF+Tvu5K4GtVw80YiMpyFCJaWFH9zBukEhFqvWmzyL/erRs3Z48YEIQWxBn4fC5YglTYqg
Ax2H9yB2mMSn+DJnlUNIpn1Gr1HLrny4s2/WVjsNHmf/XbkAZy9PmAoyrxfrI7xE2/sc7yuuD/c2
oM9DhYnMPrhPtavF0xvAcgNjqH6hMLgAY7V/eCEtJKoJxYlbrE90sLmp/eR6tNP9dK9wKpYsBPTV
hQmX7AH3ScDXvXKDzMaZlvZYN7mYtbfDJpeZT0wI4Qb+j6TzWloU68LwFVmlEsRTchBRxHhifRgw
oQjmq59n9VTXP39Pz9cGYO+91rveYH2R6EKjbUbVily28UAZd8KG6PV28qqRph3a5iM8M9+wNTZ/
/Ch2nRYE+54zL0YXsBDngiWQbvZjCVBroYLHsMzeiM98C0wO4gsjtX/mIuAcAmgg7gSeVYmvgT4k
Y2hDqCI0+Ql0PaF+ayOYOg8qZlenQWT8QFhoweWO+jDADlVIgvCLAqzncgJovsJDtmrDc2aQOsAP
1fpkvc0nABEHoRmdmJ2DRjOFyjnUchotbQlzpJ0KZgqp1TtMTvM+R/jDbvnrqx0rdgEhfPxJf377
bPbzO/5R+MJdYoafvUBFWFDBjQZgCChe7mmRYiBdmy02d8EaTob/HdPsvtmjQGk5f36DLuAyDARO
LFlVP/Y9xkqS3nwbH5GWXF11yi1cEi9JYcfT6xdPu+FIuyRrwz49LHXaGRw7ftlzz+AorUnh93ob
Qarbl1B6+F9dmS2YCH+cNheR0dPYICQzAh3nEmikZ/dewtMbtb/ClXrPXt9Je/ZKruB2RI+3g97H
Wft0ngijDpOWMFVhqQ+UtUm18xqUaTM7jaqA042dGHISIxsjpCaN3imeAUcoNkL2aE0EkRPgSMQM
6j9fCeYiVCJQPFOIaWzpRBFhKkOLHt+eU25x1lTOnp638lBZ0hhqqKV2OFqSwiTjl872gC1nwxS5
a9dZP/pIY0F/NkTXpT3dW1x69QM9agew7UMNl7EzHFMYzT8Q2R47bu/r9mj5ihie5svWz/5puR5/
xzWAte6ch5xbcoVYwtjycnDA+cx43ngciyHHFDgLL4BTAnIP+tOnZEBhlv4222z/GOy8QPgoBAJm
fHVo8HYd8Lcb9MIy2kNcDXUHGqlLTMXavXEht3ju5bBqz6AxwnorSAXoropUcY2/rkOx+8YFYM0O
TxfqH1ed6GSYV6gQr0EzBOgzsL5vr2LCEAfwibo/88lJD7cfUSXiqH1xDCAYtqJVMb4zprgLmP0M
/TaCJjInQXWxRpeaI1uJX3HfzM474pcArku/Bd7V+AJjt8c9vgKhtzrDpGKnW6un0111CIwqOAv7
UXdWpqBa49vqBgmp67ZPToX3AzzOo/ujo/ReaJ0OwdNwUB3TJwa3sIgoyuBRgnW6xhg6bRUU5DCV
oHNiZfBg4APmB1EMi4EJhpo8yQeHmmJN7egnnwFc2YaTjqftMOkyhVbs7i3qY78xK6Irs8mTRWnx
ApKkzqGxIirXWbQIsWD4hLUPeunvfl1YZXpCtcjRxegWDvK771yTq2FeEKy+OFH7beeqhfpTZur4
utHF0i+v7lb9gyltHmAtOTTYLzwfMITR7A7oKnGqN+Tqzn1M4wzJOGLNXt/bR9tscIjgdIaejv5o
fnzadwI9VfPZ2ilrC5dNzMAmFdCpPtRe1K8K2AzTXsWlBWn+rgevZwTX0r39sZIBdkE7cG4eXkbG
13yuJ5rGSTUqAUygyin0Bh9Hmx9DYugZe+L4Ca2kAo1AmAfrzekd/DcMYhTULU/HvgJ2atLAGf8F
rbjr3reckRpkEJzPIM4wLFWjow1qh7slQtkia2wk2RF9PhnviIyLgEnNULNQQx6ShkEuJ4Z1Npz3
AUE5ubU0fD+87RwO/SNEz8K5v4L+0e9zsZFlfkcP1dXi9xK8sBhc86fbH1dEgEO8h93OFQ8LeNwV
js3JevAbVtdR5xSeg1ugONiPpq3ttmXfJv1hr3Kgt2Ap7gpmJ+Zb9wCcdQ2nkHfvD4nHtFq7fnwa
voJqELce0B7/FxncHIkjO/69wIvPTt2xeMMrDQ45YjtlWHg16iXXaLxLjdvOJ9STBnIn0N+9axak
1vxV2TWgpmWSfxo9/x4Zc+5hfwNSnLxPIQ9d+oKgZx0m6uh5srtvuh+NpX6UZYKo9mCYLQhzmK7u
FK4oz4Ov3twvEZ6a4l8Ykv0Qk0InDjuVw0XF9faOczEUF2i0RchjeWdcB3WVAxzHMtg+lHF7bWa4
6/kFWuVZMl6qeTk1bMPmuB7JiTx/mKMicIbhlLInYf4v06r/xwMyhcH3K3f1l3Os3AuDpIIKZrwe
vV/xTRvpyx58Hcj/7KBCNOHDvdmZeI2EVaixhZAuU5hCXWMWIMnodkHY9j06Ewx/npHrVb2CXse9
YKpE5QNaeG4mFTdKHX7eYoPc6DY7Ei1hydccltyuvCiDT3BenThK4Rc6xSc7nJIfAilES3E10etp
/UKXxRDQEOP69skl8Idr6b4YA/xsnK3f86voy9Zfe1uieEKhp2O2wj1mP/vkLYYbQAmwqJDT1eAu
eXv39pLnXehUfzVKUwPXN2B+ZMlnqwK+Eu3/ifkCvEo80vYN23xnecKSTY3qu/spErHV3pPpUZg4
amG6BQ+1l12vmNC8mIDfDgF4EDhb9J7Vy+/ZbnY/bGAZCPzdQPxG6yFdllUBnbvl+DYl9hfsi5sR
txurxjxnd11pqln3nR/t0mPSqSC/AZj+lnf0AVdcqLsAEDlvoPnd6YoWFnPSc/7E4wkQNem9MRBL
OGKrk9Nw3bgHVQvXPtzp8efqMwmjlMMAqQdTFOeau6NDR1j9WP2cK0cfLcUFqQpmw9ZjCqX1y1gN
tzAqZChUL7tL7BwpFrrTwCErAxWeU8t7vTJqK9jsXQxgp9/owS7BM3dFgMPkATIGNO0Yc67u+IsD
Cni2e4B3SO30PcHlxiL5+XdaHEH1DrYS1/Btcb1z7gnbXUh90jXnqMyjAyxACEuk+5zHIHLpOaWE
phAGEzQv2A88ifQApKEbbXt9v5zDfZ+SuZy2n14BndTsiPrmGf11CaklVPaNfdLPos0ofrSn28kL
cmRyYkLXsRC60RBmjG6oUXpxDcFt3t61L/Bf+6ZCVjZyIgV8zSjwgQbuOxAVf2fwBB2t8M8chk9t
VDU6oSdwmrov33hC8/tsTu/tkef2yenZy07rSO9yzU6ZwrCAxXfpWI8IVFe7FlHdX1LqGOx2Pede
hP37vHNZfIFfH89hwZv2ZydmN/qoq80PraysLDxCWpzjpac8aUfoeBvd1XByuJgUNAb3erL+BVeY
2PTXuhCWoIAMLiMWIk4nNNF4EJvxEZ6cYqkMYK9ZpMqQT/Jh9C//IKdVDfumWy2Zd3mKkE6egot/
ZJP6B7na1yQx/qhiAEBzjoRbmK3fQX6Hfk7KJYKA7y/MwV0ur7DE6DZjHNcFLulNDtLqyoTwPisv
ITIKgKujuXq8GH7WgY6YkM2n/NIc9k0QTjA/zc47WTOEeSFddrdHcRndBdZf1APorugh8oxrhULu
f8IIjewItPhoZgccCXYlqZRmSj2Pht48TzGWSDMVVwP+qIcNi7km1oj9m3eCxX2l3AZSJBi1lgkh
ljxWUzrfsXZ1kc3KwPDFxwP10EOaiz8arGwFBZeaA/pAeIVmVhytmLG0TmOGTMYqQGXhWWuDGwEI
rEWTe7SGZOOVJdgB7ZuLSx2wAj+CYw7oB+nJSC/RMQAN83XXX7NTc7dWRYGKa0XLvIgXmJmbVele
154ufXBOOFQImEv30wcKhoZcLQFzney+K8xHbvSYviYrDjSYhx9SHXqN5T64PtcEhNFOPz2hwQUZ
sADb8ccc4fuwe8zPVs/p1NZORVcu/hCnvP10aIp36lK3u1nPum8KcuzwZ5KBawBhSg1GB6wdvMf8
2rHS9drH1ZpLz/g8O6/uU2RK0E4Crbb0o/0KP19rhMkEUoCTuSNi6zXvpS/zw12xWn1r13eCmwcZ
ikouzIHdHPc761onqOZbHsxfkAWlCuUvvy51K2NUv7vjBWRjZPLCxsK7zJANk6Etw+cLxFezjxID
+tZ6xA2v+L7ceE6fW0zJdmXcaYAU28IEhKn4M8tVxqP2M2Pa56tinx98QVSENDsdX0gB/A2sKSBY
JL+ubWDmaSbyx4+I8x8Ujwl2g9wl+2Hfx+zkaEIR0Qn+Bnswpw6x3YHQNNxgoMVmyoma5TmsusV6
FaMEuZlJLprPb4woozf8mKjhq1HhfyYyvir+77ouG9I1IH0AyFdmjhFGUM1TNrA2LWiynuXgtkme
p2lwMQfrZOjBPgyY0/zMem3vWtaoLs3N6WvOPVp4nTHry3tP1uQLtIXnOQFz6uGE+6EkbKuMjclh
8EantpeqS0SCWpymX2Nm2NS5YCtYaBRmxWELnQUR673r3lipzpN//KB+cmpxnxDrKb5+yWXupj6R
hfoqakEsoQYVxSHuDr7KALuDuaEecHv4lyG80MHZav31MGntObq9dq/R0Tvzfi+/5RzjXqoN+zgU
6fauP3xEdU6xcp6WEGHPIXbD3scvVoKGCV8DwqtDpX67Mde6Awkx+kbpgH8SWzdPBWU8QxvxhiM2
jGkQiRi+ysgE4IVxT953lQFbg5VxW2zmIG9Wnfyg0BN0KxElFusTglwJDg4tEA4IOyC7JRRAs4nZ
wWCGIFRuO7AehCd8hjMniYBIV+JmyhyNZ5aklRtyGOzIzJwZTogHjnAHgW9gnULmY0LDFuV05jwp
MA94zlIj+PCBhVQhD0VOMq7TMVNsmfF4oSLEfx234ZFhs79R1vUtT/79O9o58wH/EViHrDGE4m93
Pj9aylAb7tQMR35adK+KumBF2f9XOz0lJd9CiIqXCbmBzCFA/X1EIcBV8cc/T42AseaH73Rkt2vH
7JXOeycxfpCx0OpMgQtvuFFztRm9dSIl0iIGibdxOQZkkAwSjWHf3QOT6DBdu7CEoDa6SkQMApSN
O9kKVEW8uIxgumga+tAyVOcc4bdAYDIxykKT4iJIgeXAB6MTjsoQDtg/fYgwQBjXCbeEEd3gwOcU
DklG6COgGNRGCnhhKYFAch2NJS9oZUJbhmnJnXxPhfEBLLGVH8h/RDf2YELJlE+uPKNjDMQxgVgI
qxGGJKtUSDz5eyj7qfzEP24nkCgPmDxiuYzd5I077Bm417ALy69/lGv5zGwdkHdhA8kHZ4+pJkzF
+PCMpQ9WwE0vKK/IUOPC8SELHgZZVnUkd+sxl+gZUtmB3/ljIVMLPHf0Hj5DjA6HqvXAoHtTz826
cuh/Nfn7QginPl8vZbHIE/mPcfPv4bp7nZylxCWB6c0Sh+HNalPxboC7zc5erKjHUo6NXEjURtZB
M8eo426D6Fts8rhViYfBz9JxsyaXzOlZ32Un7cFwl5CWFP61N/r3tO74LWTugqY7lWtPUKXcE5IG
kbuDSgrDGSqza2Imhe0T5kEbiNVipyX/ayd3bK2W4n6EUEE8YTr8Et8jjQR6HQMefJahFnxNzBNK
23E+SCMqcymqkFAssXGlFikH3Bex9YefEsM4RP5RojSBnoAXxHPQDNb8HXlxiMdqRPcCOtyldxSl
hRJ2F52wyA5D5zYocP3CBX9cYrqkgjwN2okkk/zCguwH1dYHbGaWxsXoYZbeHani9faD8Bkowx6X
rOb11gkqNH53tzsrBvBu5ddf+1WYby56DPC/ASfxOIlHo82cwMAgkENwnanBjwKIShQi9prZk3az
oQy88oNLEohOTT3FwMnMuZgae1ouPuVc/oFq/iNqHVyeBjQlGjVTj1AjVCVBKvdHBAupuKSPRBwg
LEZ+DPEC533PIZ5zKnfT2+x2pWdgeH4xl4B8Ji/bs9rBKX8vdfAboEO+ztN9Y471dUHtPC4a/kmX
VDTHYpn1dl+cPez2A2OAexxudF/icqRsOHNZ2LGAMeh4N3hVUdqYmyJQsXLyq0jHDlfvOXX+il55
iypATqQXwTOBUPbuU2VeERsCd4VSJmSjuTFJqJdw4KERQI8Ywy8JDXzFsK5n+5THqOUAdEEhE6Ly
K6mThP6dk+My6eRCnCrD+mAaT5uivtd1yJABP7ow3EnWdzJOzNPiDACCEoHmi9k+QB22vMhKkIwd
YWw9jnZ3diXzU0iL5RC6FxX8p7TajBXRtTTkdJVpXONsKWxN2eVhgpvvlN0PaE5OtF56xELr63bC
6u95NFsxsBBOTjigD3/O9B58cVxjog2E8nBa4zIT86bv0WQy5D6c94LaVLEuf13XwGzuz+D7GuYB
uxHxFUGbj6FYYw8qFPkmnKg3aNN8hG8dl/7lVDPcof50t5YU4MdenEc06+NprAUyNXADVFhxb9RK
59EhNTbXvxeB1UtZ/aNm2Q6UlToBdvYU7zzodsyaSWnwXoBfYebW59E7xuxJHwTNvFllotSCecVn
x+Pk4RAwYJ1Yf6CK4YO91Xs+zXbwSzGOjPtSiPCA87R0R+wwVmv2pk1k6wsLJHEwNy6OEiucHBSI
+j97+OdAwgfOeNyJN56OfgpKbv4xvTONZMTC89jHpr+0k6qBlraDw5wqxGduZLys/tX+8dLN5uor
AOFmgSRKsW6LOy5pHRbx2u0m7aBcXKP3cu2y1yZHnB34imwDClK7fUkjxG2Hyokfz/gw7LB/lIHs
IQ25LAfrsccNoRy8H56aXBkyWUfUgeFvTJvIN2mz+NWAkc01/7e1s7Z7zpqS+Uc5iNKWgXoIU2fy
/+GpM1ikIXh0zGd6WH5npFNEpAWFOtkgCmI7IqTsD3khyP1JpHxMK6+GQRxfxiRdJOLNfZoeYhAA
dYjH5+BD3A6S1BN2TLXdHasrY/WPYNs49EFg6oX3QH0Jz1Rmumr4GJRDsFqM/6R1Z7bPXNGRSneG
AFp0rC+XFPa4x5knwnA5ymSLYlADz7w3miHj99rp21pwgHrG8oPC4RkaTtnGg16zleTDbERlIZHx
aRqrA5Wb/wwVjk8mWz2rrCEhWH1MUe42HxwOgNowRW9F3eGH+VPztY7729fWekm1eBW2sulvwJdD
vInREbbnOk/ZBEffPt4D4BsIJ3S7oMJ4mi+CSO62weQ0767+XRTU2LAjAJ+hXQii3f1nXyLGWajv
xltB5F4beMbfaS5mwKpu16iTONKEwZ7w28pefzDMgWfhdGCdoR/gVWoAyJmyYN7Rh7fMrr3CIgWr
ZYqEldCJhQuLJ5QxFkYuwgSAEvA21LBVcNoyg2P+ZGqbQ/bbdHFmIXpqgJkLQ/dNe2zEGprGcS+h
hRVDmDJ9BFhUCGmFYTcuBxomCTp2yhQcVuIuxoiwZ9VCmwCjvBn0I3N4YtRix9LFY/pzgDUMwhPf
cX9dNEzyeHV6KPOxwRTGe9AngyzQjttb8b0TR0iRNp7RhMI8S+CGUikoHO/HEQbzCBgfbBxt23AN
mKGTNwjVLdq+0RT4IVjCD6Iqik17DHVb35fDK6o/dcz3hM1fMi1g+j0isbAcFn0GA4ALWwbkjbne
39CJjD5YsBt08TK2XCiQE96zg/y4jgcN8UKUrgwJEOE23IeuzdUAmK+xjTTy1iM8ac57Tw23nrfT
bgyU9lme58Bqzx7qfzT/KowNr8x1p+VX2C1pS8iVYHMG5GtRHmGSBqsS93mUmDAUk4OdYHSNGgTP
cYo0gFacQqzZOyT4DBBChIxEZDEugx+D5KIv/PgFi8hs/N7g4GFIb/EpRgpELryejzMtUZJnKH+h
W4hMXx/efZhIQxgbI4P7vNSHeKGn8Ct174IfX4Uo1Eiv3tMkBQdpB688fnlf7LmQkFhbCZ1oUHjp
zi36epAnMPxqoTFproGespg+SSMqiQeO3F37u1dD0eCooTgKnThwZi1kB6VT8VtMOBvnMmhXVnvc
97lgfX8NNxuhuwoh48pbkyxy8AB0gx8wOOgm7Yn/ubm95R3uof/BvQQ4lIwCkc1r2McsujG2DeJx
/EskLnhNsvwzfI8/I0l7x55s9fZFjDxqBedEniCQ2x+2AndGPtj33P0LYCLw55ZtAgwGkgvDwScb
C0K1E/oelgo5JyhROcJxppDB+v900q8jYa2I+1fPmYGhAJs5Vf1r8PzTw0sGvQsj4WuwHj/3Jxom
nntsHZDBlziQXEeMGISW3XNXzMs3aCJmCgUum6Ri02mYOS6CGGsCWDEK7bqcaestKX5v8AuC2mBD
PLY4Z9g4Z7AVYGECS6q3AbHfDTg2OKE5p1vOa94H6oCirfJiABbrgTQCQPDT06RwGniBxh9SA4dH
XZQIqBaJAlQmKp4+5z+RCYBsM7Q8LbvObcyyQfsuZYi0MW8PQJCOS1oVEpSH1+yYPgbtfW/zNJAC
dCiY4AIKqfAZgzxSfskPypOtFlbPp5vd1MtO9hyqs459jvq0G0K+54eJs+M31GjCrez4D3wkYRZ+
KbZENvfzjx/zNgXX9oGwLhNy7R2655gpfsQsVXSmKEJpWCCoCjcuh/k/VBiguYelAi+Oa6ZgxgD1
1pPObORBbDoH1x47zdvteJy0T/cwI4lBiSm3nfZWcyg2KDV7DM2NoM5ba2a265Zc05f/8o87Yg0Z
yt2YBAqVwH9AL+DH5f9hoYjglkFh1aDq1YMGUZfzHXEbgAY8iak8elqqpTRk6Iios5dlzN/Mae5o
rILD5L5jNuwWwoII1gCZ6qj21aC9VIOW1UX/qzHrJbyUXg8Z0pwav5aJBzwIxIVZrlonCkmkybiE
Nfhy5NLAnzBf8Rif/eZFiPQIDzE8zlcZQxOeEQS4PxsYLjrHVS5t4tH65/aLt9xMmiXNo9Q+WmAy
Dq2qq8ylaR0dafI2dwCcRwiNJDwG7c18gyfxkeZYXCtkZxALB5FOnYdf5uhdjJjEvg1y23hB/7Hb
FcA6BhmqBmDF0bvMwf48cugcKp2nO6Dov9B86Dgdq1RtX/ccYIdLrjezF51VJUgwJ2/wZjRPVE1l
F1+MwNkP2t7CDaRzhUICHfjq9uatvHRuRIN4FETKVZiFOPNQ49dZmcoaYN2Wwyo4c0QtZthssVnL
DowECbMFscdiN8YQH/BczCZ0POlFpSJqSs29jA5bnb2vt7hkHNbrkjmk6n02TKpxqhMehxHCXNBD
Ue0yFXFWKzBTANVN5aQZLA9sNIRZAWpw/xPGOlZpsNDFGB/x60xZzshgEWs0MWvgl9jYc1dF7UUz
10fuw/nu3WaY8+0he1Xoqq4BZIcrxLiv1dk06GQRHeJqRbkxeO4V2Hshu/JNAKdsJfi1CGpyhKR8
LsEMaM95QjxEbGaC8ZQZXWLI72q6/d+RofbED5QIiIKDSTbkpxBNL4smbKgfXUS9i1ZyyOrBDTcy
2ncGiSGoJW484WXQnxBw4Eq8T43LBbZQIV/yhKHqSWb9nIqSgVCRFsAHwwcTDFWgDpFn/+8UTIHp
BNlNIA8fDNUFSDh7UjYqUR7ruFksIPw3XB1BSQqnEzE9nQqAByD1w+lJ8xm9sn34z+llco9ljAG6
BuTRnQIFLkQ0q+TstrEgioC1pKrLdbfeyCvxmcURobC3VGrEcMvByQdGmEkBJumxmF5iIcsFEbgC
rEywDIEi2aNMCBFkAFgGh6q1jVZs9YIBcYFRkXOecEPlMrE4ad1rutraN7ZsI+gED0krbTl9B4i7
y1AQ0dLDVulYwWIYDWBQ0o4/QXIhbzBI+lHrYWbfagDrya456D9sl9kad+bJd0iwSAu6HIUeoecN
qYtQSy4cTWvz9adYWGBSEKDI6HShCXzRNFjGzz6dCYM0J8/JfRliU90uLZRA4eSLCyL3bNmzu2kX
aoVT4yU+Up94PTArNYatTC6FhKNoppvJ2YEBDbx95PWn/0GdruXqwIQrHjCUejLoWOWop7hgjCZG
uzmMOWfgjYDbU0Y4ZFXbb2oAJHtc3UXXimdb4kFJPiSOZxHnogEQyBQCTLCK+Smx6xBMJ+zaiIkQ
HF28/Rbha4CEQ1yE5KbxYMsP3gCMxAFNYgvf/oPpL1ZroidhcMoXLNxzUk3xOWOsDVGOVQglJutt
n4ydQeewE77jVgKgBjUY4SgkamHLM8+HaZIpJMFKCj1xqXj79hRRrHLLDQ8/2sGaybX0SmyUPEkn
7/hHWWCMqZyhSuteKymHP1ocYbBqk/WKmYp7nrUmsrOc93cAKHwO5NiedWN6JflGq5hJJvAkLg2C
wmp+ncDbwcw6fWQ9uEM+tSuwQltU3DL1AdSUWdMNfg6NGqq8XHHjAAz0YLvouBkLOrDz+NWHontj
6iVhG4JNXu3XBJ5NKho+8cOoJsC16FWwVmAaxb4IAepn4//bRwkJERYBd5tlhC/DDFcl6Lg0wsGi
cco9hxlkwW4I54YmRiSA8GoVtlcpizr2K2mxUX0gOBIrE8D7l30XnWXcIddXlbAL+UVRfOB2QiQ+
sBlK+FcucDr2BwKmws6f9qGD/ANL0xxrXTSEi/GbLUydH228Y2ElIS1Ou6k0lghDn8gEYVsuhanP
zgYineSLhRSANx6ZmU3RY2G1OIBQ/cXcU2XI/Vq24Z2ODC8XNM5NAwZJ7KqQuLB3gizOt2D18R+Z
dZ2tGk4VOwHofGE2OwVZSPcPJ0TaYsjhhxE6C9DmryOWjGc+7mFkjHujw/Cc3bI+kMCsb6BXU4Hq
ZmpkIN6605BcmYPRPjzhM7YIxm3ZE+dP3GMwpCntYfNiPTEZ8wQ0VRNl/CRRAO6A88+OnXHppuFn
kSiwyt5miHs22M8UehI2pgRi8bA9+fp7n+bb6jgnX7O+GXI9gFiisgCHlgLrMAqnv+uDmFaELeju
VPywj2ID5FXTSWn3/qp/OYZtl9Q8w/1f8AfOEd2Tmz3F8IZYSec8OWNes+MwX527NEsC0OpzAA8M
ggpXErwwaMM+3IA5AOAYATgD/FS5YZ+tuRZv4C+NSLblfO0NgUMHv/Roef1QrHg0D4qVV8/WyWOm
uy+Mf4kZxb7omP/wx/0SQD6i7fSPi1OErfvm8mew9Q/q4Tv7DBHWAcD8HUdG8iCVUd989kWGkS+w
MACyOzwy1Tv8qRvqoC+4FQcKNvG3o9mnq0ueLlM3JX6EL0sRh/73wIBh6nxtdaFvDLaqP64+rQQe
xFen41yHxYg4ASgu0QdUr4u8IDj5H6ubiJU/RRkxnzXEqD/ad7uPM9DyNrjX/mgDVnv20qYhGLGF
fg2DgPCvEuzP1t3+7IXgHgTJvK4e8SGcTO5ud9BlN/hnNjTkNOAXrAqXQ+Ftg5CLXtJwVc5LFx3c
RAR4xJXziOy/vrhp4FhOqwW3xJ5MSb51JiI9XKek1d/9x/LuaySuy71v0YUVScWGIa7NeyBQ//Ox
TiHRnvB89hd85L12fnTPnK98ZP/xDpD50Y9i1c42e4D1KxSvSE/xr47wDp9AyX6gsPxGE3Fi+vqE
dkyr+PoOqHXCOi4nat7N14wkagaQ1Ch8SswJkIXmWL/jc3D3weR4gze/cIT2xdHoMdX9u3s+YcB0
YEfCCx522O7h6RESDDlLcMa04LhZf5LwSnDskqTYMw83/WZQ3Fh2kMCX9JmN/8KvbfhZrqH2cRGI
oeWtUJ+ztBr0hKTKuZexnsNcZJVWMZ+YdlyPxG6qQMPYD/Yv0l5wQCgJ8L27zfZmd+lsIP+glb25
+LLDNISvgCeh41enzdckbplsm2deuHtN5aQ0Dm4Do8vsb7cnqAcV1ohfPCGunh+Gyydu0xAYEa94
ZdDBLcBUxl08n0/+237bBcJb7JAIeAGFFHWV3Qn1DXONN2oQzrKFeF7zUBGxCVgsWbHloAU1fH/z
5cTX5N2HPCLhxIHHCsw8WPLJtco8TBGSQhfbG1xKsdovN5JsoIWIjfthk7w8XrUJhuoAQwgtrI/W
7YVGV1+Uo+fLZP+6kbrQwK+PeGCeN7uG6rOFvfXUgXcGyAGWRyJfeu6tAnJZP93Oy4Hg1TlFLWXC
s1WR7D5o4xZGUMHH+7tnS+eYLTVUQGbJDINgjT+8gAGeGxzCphd/cllNkN7qkj5TWc+fvd/rbYCn
yrIMjKJfXriHq8VyidayN51W466Chda+hVTT5ifDGqY8KTQWV3MwGFwINsSEtLAHDnG0Q7GPJxe5
L4jQ0Z6uDfOr2DxXwNoSn91agsLQFU8JYA0fKcLpadsPfz+TNdONQNmI/oWKapiYpaGJ9eFYDiNy
KAEmwCwuW/FLwQIAQAOLSkoD3B41921FH7IEQEOmLdsXpCPW3xQAsUKeBBI880fl7GAo2DOVxqGV
uHXC44yu4YdoCNsqmVW7MGGFSIF9XrZi369trB6C4EzVcLHznAPvT050g+IR6rl33F/JPofl/2vP
gDiLeVSCkf2W2haR7iWWx4SulGgdLnz/Y2s3740P9+R6li/2jLZ3TMDhxsx/k27fbh05h669Qftm
A/J03GPDchEm4tNWySuRvHExkCuSwiXuj9vwL/v24V1X7ApnZw+Vj7BaysJqdWQRkosJanrFjuib
o9/d73uj7fjmR2/rcoNbHfmX6TjqBPanCTUsllaUz8Lzj9ar6AMNwLxzmYgrzaJWdJuji1l0kgXe
5m0LNambNbQXWRzbUmcUNndmEaNYPdlJvloswIUW+AGuY9yHoEeJnuxLd2pxM05rsk2hIY3FueVs
2ifUZnFE7kA3moxnh8GMbNNV3MlcGlXc+JZ8C0dsnHDYjs/DVWNmcjd0hYY/YFpNaCnvFUfHnKL4
5S50L6YjgyjOBJlpuzhm0kpucIRiEob/p+EtzjPs3V11BlXcxC2wdo3a2j7YKy3Ma6hiXBpFnoFg
VyvB0YNacAYOYQApsAAvOc4/NH1Sey0WjVw45t02UIMQ35G4uvQ7VCpUrQD/AEZMeNP0kKc0TDkW
BHA1LQA2qiyUdGue54V4fQgZMF3bQWaErhvAFiFSZx1moF0ppqUxaQvoxHDd3JMbB0qy8+TxfKau
CUskDdyC6I3d1WfOVA5G0B7hk7ThQMKo3QUahS609VWcNVbQwkDSDbBZf87ihLxBMVqCvDikTgbh
m5V/rItWNf7Q2kMQBePAKXSVuK6gT6tVDYppMgEhmrdFujqcsTVuNQrNYB24+VF8RXRE4Uz0fznD
7VU5TDDg5CERb7o4hu8TBEFrmBpb4jz5cXHRjNpi+HEg8RAhCuDvPgYxjuENQe4IcG0VVkCIaZqx
TfvUnyaMNq4ovKRV89cX7E3cmeqSD5ZXIxeql7AhYGwhQoG6BYsFca06E7cWuUP82cPfEWJljcC/
134LkAnx0I5WO/3k4FRzsZ5b27yVNGpoV8TQQ8ya8L2j1r1p/4JAEaqaOD+ik+LUlmTCRQz5coU1
SsogGFXJjC0V+CLLDi5pY3pARBJThkXVl9dguuHQ4PNZpFUSKVHj6HeX+Qmfj3gMbhjPllI7hRYZ
32Dh5kJZrkE6bS5zHLOAm/+FnMwHZM6brEBs1zsWl/Dncr40dB4uX4A7j+V5h/noGIzawcZLj1Mt
Bf3g4icP3FPldeHb7FAGcPq8TTzfXOY3tF6s29jNxOeOz5lmpEkWe8FnmNCMdfyckf8jFnqnWXab
wibxs1Q4OMwLR4EYcRGmCG2U7+ElVSIQBmHU8G/SlA/UWIhGQM4Wjw2rh6shVyoIACEd7uydqxPy
GXqytS/AW9YUz5AV4MKiYZXUPRwPFBrkMqXdzta2sCgEI3o7KlOaxaI3AdzSEa/ix/3geAygCwDN
/XP/NB88gypwFBzQyadjxzdKMXP8mzBc+OEAenOEbdtCvqsyXHO+4YLEZEWuZZKwSJHG3NiL7r7N
M8peueKmy+YlhQGPgxQ6Pgs7ihlfJfLAZTDECiBfUJDkJqa8e3txInyTeBwZlkAB50uxZTEhUUz2
UUnt2J+82Xs8Q1hCQc1YD3DxmK5eVArmrStrCOenOfcEfgIZUCM3yNiV35XFsIi1Wo3k8klOq8FF
XNDL0gWDex02UIouyc/n9uSvkv71g57zOFxzjnlC+XwJI0iJsu70iMyJTy1EwrOHBIK4jgYwlreH
KZMazMPp2lB1/ENngWHcLBNnoOfNUxv3fbSOVfTSQXtS7eKuhRD6gPNn6WOc/pmuoT4eH9Y+nFC+
/5e42DNEXk5nJLMH+mMOJgciGAM31E5rT7rEhvXEh6QDvrgfxTr3WDDv/UfEgCtuinAJWRYJGAv6
oQ7UWugtW+yT2F7Y7D9glG/4t/TJUHVAMQWN1LFTMB8MwS4OGQM3XJV6DOW/sd6qXUamOmZuyvCH
Opt9nAo6IuLycbYVSj9KVPux+3YkqJ7QzLMVQqixLvSR65TEJqg1kMcp8YmyUglcItllQqWkWBZ3
dmw9GAe24WnYCo0NUlmS6Xu7wtJYLYp90mDsOFVaWBS+PmXknlkWpTzuojzFixgqxXmIeSC1xuSD
PUH2NnVkGHPqMVpJXmp6imhcfyRa9SCCMfICP2PMpaAxXO7LZE8ZsafV2UzENaa8OxMsY+xQgEn+
GF3hKaSyVfigjGXoYrrsf9ZvCzbLagwAlSgKxkQyfeck0PyWWzCl/ZsfuYBnO/0t5QtDKeKDnrmA
Vkztsmdh9hva6uu/dAP2yogAAWhG0lrVbsS50YYz+OOmu249YaevHqaYCifHVPgpQBxQ2sD3giQm
FEgAMBTJEo26nxzt57wXVBwd/wzG/6PpzJYVxZYw/ERGyKDILTMIjjjeGM7giOCET99f7oo+daq7
q2pvS2GRK9ef/yCGfExiCH/H3FBmBPJYiug+zGjzMSBE9089ec9GVN1lwrfhFEsl+CAivYLBPiI2
4DLc9PvVZLMxqMCMUsP5PLsDVjtTHLY9r/LTv/0zxBQby2vIGE1kn/Ol5iyXmjcX+jQbGuxoyjnl
Ez9JGpD0GmTwv0FbtrfBcsnWNr/ED4GyLQ0cl4eTneDbFYpTo1c04e8GIVWQUm5waMYr9YnbNcaD
fyjP1X2jImCKQsQd47pRe0F+dP+KkTN8JiH1QLqlJRITVnxTnefPGe1plFa4qJ79k4L1Nxsobm3s
bdQmNLZdKD5iYAD/HGDOV//054y1T3RbT3o/Yye2utjloQfgTtOUcvEJmBlKthcMciA0kETbo4pf
wqmAfGrNnvjYIOKQ5dKyGKaLJa08il+HDqgYy0T4PqW2T83gAthAkNiB9cdRmSRu1Z/zx/qB2/c6
EH97uE4zCVI+WzqwFOtwyz7vpaMGWwpbobQOBtSI0pl/cfGU/qIMrLS/lHxp+S5n2oi7YIfiOwj/
mJsmM2caGkgmdGR9A5MG7jJ3Wiz1JRX40xg8IN542UAM9BS2KGb94NfiN7aKGEvO+b2C2jplbQB+
8QIe3Rsb6nKeMFfHnBGQ789VhJmEcA/kqAL++7OT5hSsLkoA1WR0tDTB+pi7gpmGxNHwWtgSY78I
asjSraLu0AiHNKk5/iQ4m+MUy+JGvZqyPpckc+/Ac4a7nWSbMTYnJvebLqHcF7hYcgPJLsbkDkhc
nMTQ6FDcWW/0+EawoWya8wZbbVqwkum6iLFgEF7EX97PHSrW0mC0hocn8zTM/pz24FZAa4S/8nNQ
GXxfXln4Oaz7rZloqKct0lF/I5hKMB2vE+lsznRs+k2mb3veMm3N3yKnneOXI8FlmRtHhCCn1yGf
K+2bYnP7nBGXOEovbJcjglXjB6SFP7RtsW7Gvd7v8HEsGE0Xq9MOB6hBdp1wr418kmSZNhI7Q5eu
67RI/eNRGo+Q3njl+P1WkIYdkS5DDiQobfnoMbPCQ4wlC/K7pUmvrNAXag5sUb6M/r3bSru0VISg
WHlP1AUQ30OP5y0NmW331S/ZVjfatz2qRTooaMR2SpFKVD6TF2LIxm7JO9ojIX9625HED9CImUwC
rtZg1YpXcfnymoS6MI1qEtzOpX0SlWvDMWRi2pPC8Uo2nSnQ8AjJ+TwfwXOBZxSeBvDk3PS7Yf1/
FWhHV18qGlRl6bpH2AeP05C83QDp672ndyiX8Fv44hGUumo7O/rcq+6I04p0fhQPEHFqcAJb+Y9I
LNu+6Z7uUFjR4jG6pVGHDfiA+eOql97n51cXt8Ly69pDEPN8BJ1veDxFV72rHaewfonSoBopXeHq
qhBZq1e6Ak6BJxouLsKnOwsNj5jRUca64OwxefuNs7vCmhIBKq5hYFBfMn1Lu4LQATgEd7+Nw+7D
VQO9e/VwoHFWSu+DRR6hlDfVx+jkzp7qmYeaOYgKkHEGLysw4pvk3uQzJkf3rSTfm/9AkZURVgxR
bWCut0V3T23NvVFxGXLTGd+12V9+fqPEgKk5aR89j9QHjsOccj7r/Cf6/2f0A1clowd69TEoFrSt
DPSloc27xeD9dMvMX6pXx7z33zET59wtMQaFDo6b6opFtqndVYHap+oxxGjMtC7PJJzEweiYNAdq
qBCKE+8bwDF+++vvn0BgTG367/n0Mj8+fJk94a8HPS2jcauJ1omITaF7soe74AKafHIxAwEP5fjv
j+FmCaXtvVDGRukyw8MiuPbo3A1yI37esgyrXiWSM/PYy1WWt9E+vEkkhn3ULTo7UzqLY1rkbuvH
GfbONKDFoQs/FpY08AtGQ415y3vhnrbQtWgF/yXjk9Xr6sb4liHxHWbEoSPDn9qGO4dTz8ua1jbC
JmyfPX3YGYrXbQt5Qu482h5kCx7ZMNW6PEZKjWk5WymHqKdinUr3QhuzbQDpkUUMvoA0iJ3negnq
3G5Q1Chg9Mrz+TsTlXmLswGVDdTPo6OALMxOodAeCAbBsQlBn8wqpmKrKy6g2cfikMoBBQ8zyhX8
bBQBMoNvCSUmgQAGHY0u4D1nv6NXoZD+BRDYp6dLDcmn1F+6sYJNSieQ45S2I3xFO2vxF1UPhHJJ
ZWdCPQWwMCxKPwo0z2vvFYw+pxu6jiZbs/f42h55aagmdwi/yMMmHUfDCaJVBqbCVZie1CN7jdhb
ntL8EhRwuPrz9rAFHYrEFtdEJvqA4jMNjD9Z5Gtlfxn4uMqYcRSd8wCQojNdGnPOA2lKuC07SUUt
phboEJBNSLwiofirZk6KdZWdviajFNu25mLEsOzctsP+l4nYfQT8yBHkNQm/GzFIyq387aSv/clT
oWIe0XbcfQ7urRHyDJjbmwboBjco+W05bXEbVqhL5gnkyhYzMbFPWpo8Bk6x2JiW3qAdy9BvquxN
8Bje4CmsiyNP2GsIioGxZLhBBGRgLmijvFUclA7TY3DvgfpgfuARQiYdCvv5x12CbwjrPuq8Q8gq
fkozhpUZjh10Le2oeUDrll8d8uNfHMQ+X1el2ifYXzysnBOcLJfkOAI2dJLk0/OW3mPNLivHTxhV
n0jcxhUv2ZzxEUsN1INWCjmbSyr0ZXo0Jt8VLjLhk0B5yHHQwj9Y4bap5kALXZREzWLSMFickFe8
osO/EBrK4e41UmI4WdaHwTWMkmaI4xVXqa/j34Xc0VHoleiKa6QcOF3KVuEpohHUkHcpM5FZaBlt
J1pFg1dBOUgvFDXBSMcsV5o9cFcusNO/dzD3ZNDpcWFAtZaFJKTwElYBl5ZngGdn0Bqd7S/0GbaZ
J947WFVc7faOqZwa/grazdbZasd5Q0ZRTY2dDflCRY7wVvtZTKigymwHVQOi/AuSNOStK8L3lcDu
57s123ZyZ1CeggJsQgLRFpeWN/tGM78uIShtVQZsrKHs5xhEItdz5YlwyJARZ+fDsjPuDtdyhY1T
k99awYtavdJti/oFl2ahe1CpXdtFxTfi423wlgPvkx4gj/ZnCNVtZ6vjG8WI5clxtqdzT7lNHoSc
9XtqHG4jXUzWmHw1nyD4+e7EuimTBX4DGRxdT9O9wpxtq5tXK9bn4xekb+7ZYJ34fWAL5GMW3RHV
5E8fxnkPHRbqok+SmrDpaQ+vKE7Yai31Y+1BiBSrORGQb95ezj22YgLKa6RG8KjuNqEGNlKAuIPu
I/owKX5Me73GjeTu9/SEbY38dWCAVr+EfU3oQehXjksKs7JWvo4NmB4wyRoC1gUYkPYWxdokasnS
a29RuvXT/16cNkkdTGzPOq5unBWO9BfY7HUEuKRvS+g60SEcETx0GBVht4S1ALmLl5QeuD08UacN
nh+tYBgz/Gy+iJc71uEQHMwQBkkV4MKl1mHGahzDjNnWB/Bfk4f7SSPglBBJZfj9dU6ldNgYkfGQ
HYMldTGE+AX45NIY0tgrzHR//pK9JcB64+zk8CdBUGgZomuXROMTqjwnm/xlfv2VvJInSbjG5DiR
727jnlS4HOdpsbHzFLKkPsJffAcVMzB3kKG601JxNCzt+irr9c/WnDrcgQRDXbTvHbImfTpz84hI
F5HvC48udtLGS3a6Ewbr/NclBlcv5lrxgW7ZAKuwHsKkaCqT1vNu7R7vTJT5K2iedivcwe3kywDQ
6co/o833zLN/McBjH9jjQ3HBZMTxbm9x56us5U+1BHVXLPo2nJxN8LptxeP2lumWf53vL7MGWF1n
EKJLZOFmwqDS4r7mLfkAhEX9zStaJWxX7v8KU3euDX5mWFlDDIYd8eu1I+zX+p8RchDNpLdpcwhm
FfB6AoYjfC2MoXkLOuGKy2Tvhd0zwrrHh8P3FQa8CERFOYZtiGK9d7xbqSaXlzgge2l4HI72CGKl
DT8LVa2y70vq88npYEKN52d7gaMFJMRQlKwoAznXvmgpsAl+QYoIRXwCHGXzpJ8RwN2c7063Vz+2
+kt6HEGuYHtu2k9V9kWJ6JSkhjv69ynHcsT0OPHJ00+vB8S613fArEgUrPYa7PBLa+iJ5bFRCVqm
dRUq7Htw7JoweNg41WndAyJIABdkEkBnlFGqnQY6XlgpPaS9vCj+p1d2uoRy8/IV62rIYz5EvCdl
2bpVfgNip7Opf/CA5P0KAnAcyRGwjyD2T7Y72uvQEAb7krfIEV96M+tPohS3fCrZIFw15PaHBQ5U
CwOVJKi1QZkpGAkNQfbpYwFprOfGHHEVmfs6vtZjyL70Sa0vNhT0xX5voJn8e8MZTawVDl4fK+Q1
4MS4/RQ5LwjCc9BPQfWs0fYLs6Ax8X0K8WiLVsrK1jcLbVqlSeZ6e76wZsdw8BmgY6WJsFuA6Ez1
XFp7ytKMsnbGOJyr44b7YhbKRUXlBzB/j/o8yhntvvaimb4B1QGLsOXGSw/eIjsXulJ20GOUguyV
oO2ak37gpnLoYuzDLvRqWKPnhjNWGbSaNlks8vFZUEf2qPAXyLf1H2uvL6hmWZBTgQluZoWKwVVZ
DVKsCEXwHPrNBf/U0MyyBMGnhYl1tPodn04Y1/R0NYAwyCd4B2DAIEC3cdqZ9ukj5EoxMWS+5q92
cq8ehAa2fMyn+fSyqTeBVJEsN7Gdc4onZuk1Yv70avPU8syiQR9tgLdW2Eu4zTecoiNJg1+nqJwM
GVPWuwZPmJN521N/ttpxzMw/Ycd0XRrVsDxuLo2JUfQrLeIsQuhJPb43+x0SX/OkgkxxcwsIl5l7
DC5118ycx+iPE1pZqMNMlKPSLVTMsY3iLwcdXD+fUqB4hqC/gtyuisGvTPSD0sHaB+SGPu2qQhiP
9Pu+YWJU81k31eHygZVtGf6+M4NiDMAxbf/CNzLRq6tDk1DagvC+OV5DxU9/zlKAdO4sWnt5yKSX
5ImuCXtBToN7olULYnNVWASX0bnsrvb8VgTFDLtymiX6aQ5OOAI1B4KHMYNMXm5jLO/62IMuKPg+
YDIcMXIc2GzmlFBZElxkfDYHTBWYvbHUoBGw31ByGRn1vbS/gaGJKQ3uuBp2aw5SYBC2ITRiFPhL
nAYfPi8iNYuQpvv+G+xL6MMJ6kA6L3EGE6cwFVHsM3yHXgLpe3QcJVlKAl8fw4pG7TGh0oqgDQMD
U2zUcxDC78MbkQZ/0QIEEmAB2Zl68jr9oqBfg3AraQZVLw8+62fomdCsOhEeUkKz5V+i+KhdbF4l
6KMTdSJzbtKYlowOH2uhrxVhomL8yY2LPv6bLph+Tph72QDzNfdzdSiSGBFC1Aczwk9WbKew74zY
kWs3GzxJmoKMxgg+LuNz74PPmERKaHwF/z0SQrzY9r/c5RusRD2ce9wz9phqKikkpPMisynCC+p5
nDbImo2KGGwfKyNxdhOP/q8nNF/0REgiZO6R+Q1OLmS0knQt7EcZ9ZC7QyBgZ5hg/AWtXvu7WvDH
WARN28HYYwOGhO7C3TSQH0rBFcvkH8POK1Q0ukz/NMgGEPoOOJ7ZJ6w2e89YDDaeMW6dkok7BY6W
KSbpdEY8nDNpYSLgCbEyLZwGegMBL0sLh+A+519alvm0HoK6dZ364LHHzLOYPGfOGeK2/+Cf+lCl
wM1Bc9oOa9MQ5qxMYKBd8/DjGZ14LUriiKLNzIIzZpp3JTCmnoofv/Cen3O6qd/DaS+ZPyXNXnl0
nPxQIk9phSebo7aEPDgkSvCyR8xrmXfoMJsxFe3YBYdFQ3EYYAMM86PLtCC57Sou2D/fpA80Ujkl
DarkTdyDCBfY4+mlDbS3V9ldiAZ6dlvJDTLHzdrGkOIbU11zLoemYsXGUPHj1jK3f8Ojz/i0Exvu
/gZTXvJCAAafllbalolVP9UPcQaNKLtARt8bvh9oGQjrmKDp2uoQxI0+/rEJlQWqpfXASrsAyk2m
pGJCEEhMKyFHMUSFTpCCvl5KoOBcSod8FomgaowTFmyM/6XDVrRPebbndQQ3IJGVgOcBlpjYMxAC
tGQRlZzhOYIEiNWFlcpQi/P8bpjt31tHnoQXqts1A8v53AkOVxha7S4t826Ha6n3OojYCoOXwQth
yNLg5O9c0tbWS5prMFRQc/3AfpV4NTFHq5CGiMpPu+G9vFfcjNeuC0WBsXQbhmYJ5a+Pv+gw8yAi
rvof50QOOwxggEvapnqCg9KLqbGCZp00Bcaa8l0YVZz3bJmc5xqIY39ELfABlaaFYYEK7RMD2XJQ
js8th5Hvc1O8vXwikng9pNWCgcmh/rRRT2x6+3z/wHxPsBMMqulZTwC8lEgun+JtGAb8YdHMfW3y
dyxGJE0OuGxgjMGZnCh26s0dJ3hthk4XDsId10m8YVWy2RhbwE3B5F3rnkmlxOPbZeuL0SNw2k7Y
qguQVYYOLrzXyQMs4U0GJ59U/MdxiqBE5D1NIu6YXNeTJqIe0R9Ln8NJxg//kqOAq5AEXBbNKfnB
+hQXBDzJc2Y2SJM6lrovxqvzACcWeHagXxRPLOqgh8txBhSWzoVSzLhS+krZhuQ1eeOjrJ8Pb31d
t1pIS1M6WtOmo8WrGBwTmpXgFh8bFscSH92UQmP3uRwc3QHNCTwNhvmYARiEAIANQClGOTJ1OQ/z
oZdAj5jBg4cZIPRdSgkL94b/mgxBUuDaiEsPmQEZCN0VnQvHdjxQgCfo/Wjt31yxNOdi8sa+m8fk
tVc29OMqO0G2Y34JU5rTOAy/LJFGd7p0yAtoWRRIh9kBxxk2OeZQXGBmp7LrIVayT30eTG1T4gXF
PJMODbcKZmMka2mBur85m6V8ZINvlhl3d75kho26BDENO4ivzYwZdhfH4Zlt8L4/DiuA/iWPeJVo
3Y3EXH2m1P+BqHMYKQ9bVFRQSrzwIyLPtr8jBf+CkhHqAO5zGi0A8VyvUZN0ow8z5waTk1X0oyT5
yrwgnBZH1ShD9/idg8cPP93cYzKuhUNok+wyNWYZTNOoskdvt2sPGaXpNGbodmqENSlHbWbje53b
Tz6tbP14I4t8a/PZi9NG88vqB4JD1OI1iAriUMG1Jyal2+D0HfaZnoBOehu5Mw0btT52E5KJlPOE
33FFlKAejxAkf1C4ezB7fxC/HDmML6qwE/QWWA36H8TEcRF8OQOOjst3N590Fu3BfmD5Ld/iOo5G
VvyzDb92mKBU3uDp6tuaDcDuQOE99SDRtUp+dZnmIdCCd99qya/3cPLwGkOGjW9rE+Gm1fBrr+Uv
GDBDzUMMUL1t+qeBUAnPIZIJbMFCTBpw6n5T6Jl31U5GfcQXytadFvYz2FXwoQ33NNN3jCcu0DBk
YIh9aKhDOKb1b9EBYR9Q3ZB7iS+CtLunDUV/lu/bC33QcTop3421Dac4ToPPDdsBeryk4d42yDzi
snvHhW1GvzzRkhIGADzKpcl4FoYRRjcttwCiPJwOWnKaNcc6Pgo1apwxdGJrwF/WfWA1BF+qbf9m
359Decej8O2ecg9wZPK9B0BqNZ6yRwvFyGqAECxowbK/Sk7DbUzTJVOVNj8eTvx0DR8upQrAYX/i
B68+1WH5AerQTWArMHjMv8N3FF/Tspch7COY9Na7Y+2EQIujlP8d1oNjDGDuNfadGOiEXdKwbwez
wImy9v5e5ZgavhJdQUyUIazneaffgUyqHS403faToBXVUnL7NZCAv8K/Terg2teRuMGSffRbHGiH
uScZIMbiwjFW2mf0qLREbQQb2gKGaZLz925yp8SkoZs//4JfZK6CNQFU7Dckcf/jGBE5BQgNncbh
FeOTEH6xEzFsTFLwjsIRiR8S4tqKXqxC+QYO+L06/h7eLnoR98ECYmKjm9aph3UkZv/Jw9niPeCi
wCT1MV701qUN4QHCPMqmQLMXfMM0Xky+ydHGQYGPj5utb7D+sONJjmGTHzpnJQ4k2EFZUGOuFM1l
Kht47VJZTx6lj0vawkpDPE/Es8EFfcDEqYYZfKSb6OOuPHrMPngmZsvjuJoZiwwBf6dXdUlkZehs
Ytt3Rn6QPIfwTGFoABeVQzXGPc97hE3n4TXTU3DcYrnM11YB/7PcFnYlbc7zAyuCzrHqZdYah4+b
9Y3YOljiRziyEpJFzSg8TXx5gFrOQDAZoy4xXgKnmrRZy81+EQwGSiQ+J+gv1z947zqHZjMxEt26
ozqsnGNcwi2q3Dw0E3OC/0HOXIJPi6FFcAu+w+MLXlrbUYlK6YQ6A6RdSw0EsRRbzwXw6Smzi6AZ
PiMjeYDzDZlo5SGYXOaw+o7p1wX+PNqPRZuPDgU9qoNX0CZGxgzFBSaakFrn6ug4+yf3Ocno4Aak
D4Un/4GXoPTfXYNp8HFt9M9rNVpRfz9Rg1AxYvVIzjGdY79IcuYCLFqOEna+yALFruIvZOheY7ho
o28fiAmK5AKfWBz8gM+rcgOLSQ5LHVwiySbGANmRU88k+ljB10bBiutHtq8fCxbJDiNeLWLaeQR5
cQyEnqxXvCnwkOk3lk83R/UKT+HqSAxxFWcj5Z+TRmOYjWRQLBxuUpBz4oEnvQVLyUy+dtGytu0+
Fh1LAFUuZO+U29XTLXra9NnDwQx++j5zSwlRrh3xDWkDUV4sdatFn8xZKCxr/NKvXg4Bl8fTwaqT
NvEkbqCilILOuoFO9sSpg9QFM1bCE8xBX2GggWndyi6956L0aPBXzObBqRF4aztj14BkAY/74sMq
uhK5s9dzT+0i6u6evRLCEMoEtmuVsSbbKWIelIqYWsKp6RZOZ9IGhu0Mu3MzGF5XyAzG7mxWuB9g
SgLIaEVvLR5CBXYJckLzHq0W340WAATxDCM8F8cUWIO4EfDIwZFBocEMi1rgN0Cn2f6D48lhrfFS
d6adjOZsY9lKvriLazjV6gtIJ8F1D3Jn9szRfj+IiecAAsfGiB4GPz2UXdDeIIo6snFKjhzAyjve
XzZF908g+h3J5vaLzORFw/LyEZ3gLc4uahFi5S8INKFQexVvQu2vgsrLwxsr63BWLTFoaYhMyKCM
rh+kREH2j56umZzjX8QmOhQP3NoTA6MeN+/jXHrIeVRPwfRIfsLIRliAKIiniDojQromcpF88Wxb
57QxbHqyp6t9ffxABiw7ZYdHEicdV0zH5N/MuEhHZH6PkLGLsZYvv5LU3QxGDj7JfwgosC66dNz3
QJlyDL2uWGTTaYCXkq4YinySP3EEORUqKyGA9IIo6znxSMspzZughBgRnhwDmysZ8vPa4icmcah0
c4g8J9CcVgvptbH5wY6FO4rf0Cr4+fIMYSgeoWNA+81hB6YXn0qkx/f5y7tNxfiG50CJUDWFa84b
jlD+T5HavWBGcQkYJLi4au4MvgBdj2P451CEUIy7XapZWG/FyUn+GjHEypDJfP/++i82+sjOrxji
tJBhyB5zTM3hiWQAfb6yjrv1b3L33qR+tewqlNiAsncbNbBNans/t0Qm1A5gFlClSv+KLATKPJul
D7WfxDQTDB0lpguI5cA2I8WKoG6sXsgWQ0KVRc1A7T6aznuox2WkuXpcDV5hFvCW3E9sYhnd8L/8
rPCVfmDRXGOCxVcRkGZEv2nZ+07lHcmfK3yVxrLQvUb0CVXnKm4yUU1Ue9OpY/mKokcfkaooniR5
rQojhHj8oawp+SG5b/eBQpEh0MP7hPL7GpqXT1iy4iBTIm9Hs4TSiygFH47/hv2UJLmaUYVkxB+x
zL3RCpBe3mvDEVo00orIsr8/8EwkFhJ2KsLcjl0hgngis2Rajv2GFPT7BvpgTzLEPqSlcWcp2mpX
R2JzcTubknax7d0HF0m2q/BEicRVrDl/OejonpZPN4vXlT0eBkgUusPxeHz3nrbrnuTr+cBU3rYV
+8jRGi4rkzkNcT5xTpACJyQZHskRp6AVHD2wqKxY4JCKOJgjN8RjT0ynyO0Vg2hyRBkbY4qLujLC
jQ1vAJDIPq7RkFTGgh/Tc3SNHvFhdHGrNMcgqI2gvuFq8KL5g2cX+lsij+ERKveboHFGjRNpZOUZ
FSV1GyY/IySHzg2zhMxe/pEI5FCEDSygnGC73hWBrRacQREq3CgkTuS+xAiLUcSQ4xKKak46N1wY
MY6dSUyX1uXrOD7d+lXCsZygVkzDsbTjN7DGA8FGaM2jLIHIP05aODf4EuPKmJVYsuuSsb9/HsqV
UIIX4xRGhGLu0OZSyeF45Qv6ZuICJAga9iKhsO0x+57eDxL3fok/mA48kZ/kTLww+AbV5cvQNgjh
R36kMOGw4xN/UDz1/uHSUoa5Mwwg/70hUY4LenanqZdzOjsvZxz5wa2AXULV4dttyGDulTxQLB/4
CYaJm+SDQRMSdL70Si8ktneiUJTKKI3fmy2b7r256MRbrjxtwTt6OG87pyEsXWlGXw67D101TRZL
iJdgR8IKgTAGOrLf6IfTlZpydqdpOlM/7rjqiNueaLIWHWSZTW/VfxNwKK8jW9iMgs5pSvWkkeiI
TxvwujXBnZoCdkJIKHpEKf88g7iyMQWdl1M0VPTtNZ5iL0f2mcYEdz/6ZKYZKEcrj9A6Z9vmfbNb
0fXQw/75/zF1m0FE482QWOV8wgayTzor9Gycb115Tk5dCXt8IvSSmvmiUfnyTVvU/v+ME3/cdbE/
lDR7tgsAEhGQyHMAfY5ddTvD7XU0AgeB4C7Ha8TAcpCV4ekSlALsWkbJAuXLkyaHMiFt4VNNIUaA
VTt0RLgJWRCDx4faCkQCWGI+/vSfiZweGuj7JZxQ1HrIE5FbnR04XeJV1GMS575CpqBQqjQqGKYu
7J/8+Lu2sGAsdGQo6W2NDVf2AvFVUzBF/NH7KpiLyU2T3VMIfPIVcq34U9YBClhLHTOeMscfcFjC
nZCOryT8owdOTIh0Y5zzX19PknQFvRW4HmCBGQLwNMuPj311gd9U0OwODHEsie2TOEmCK/0CWC3s
pyxWrof8FCvFDtuSEmX0E9yzwWDw8Qby29xCaTrFAGThrzDaieQIVzmYl9GwDzFpq3n/Gme45rbF
Jiatppj53cNVX5YhIwLQ1XQDQk+gLMFDwnWytK0A3c2IzJdITKOakQ5NGHX8UH7P6H9BN4Tbiss1
Idv4TB3I8xLuunxSwYCE1cLskOdSGM8sF0wqiVyCy3gaE4bEgRyA6OcjYZ0Lq0KutY7XqawvHpS4
sdSAbkEU+P0Xs3p52n5+gZrWoVIbLgzZ4sRxAu9k/zfqcEzjFSIOhhFnUsxiSp6kihX75cLIg/T4
QzZ4OLifci8/jjp/H+SoMTj1ml6OLSTe9zxF7e3i48VxZ/yZX+mu6cH/uoWne5vK04lFOTaI8i45
zYesgf5swBuiVNhb/JalW4EsRTmQNw6sIvVjFXNsT7OZzkMoVrlSXcTsR2xlxFFPfi3QXge48Orz
+zwXnBfYaf5tPhwn2TCkvICbyBOsQnYSAxDySGfPQPaRVi+b0dz9rRZ5aRNX3obbXohVDRY4lDoS
D/kpMYr5371RXVhHa51/5nC7machexOmuoI/hUybhL8lEkHCgyVuQGXRUjfZUvBvYLsQB4FGT7RZ
5ggWiJDa+SZh/jzYVsTCl+kUPSBrXmbS8srgBsDMEr2s/E1hhKt9GdQwn77xKjoyKhRD1SKtQaV+
TvtQEgjf8RvmpHUkd1pGePxreXm6jAu/zmutoxPDrgkPScYkp4FECv//wmKt8vMkGll+FjEWdxCX
CwjnnMqZUWVtF0OZaQ4Z6QClWWYQc0YpQcHB6ezpwRhuxtkxC/6z9fOJAD5Fj35hjxXaHKTkkntu
/ys0d8/m3McJ3y2o5ZhhlDiaRvxbOfR6/E5BB4h4+ranq5ud8Kegx0NfjTqBGzIQI5STjWWXSwvk
7KhldhCAxkJqgIbCFBijAOwwxOWiM0L4WKOZlaD4Flx2M5YkeL4tOJGz+hE/APSldE3JY/Zl2DO7
K67DazR72p/NBsilJQ4Ev8GudDSqlkCuDn/5x8KUR8dZ9wfVzkjhexCb1cD7hYFkyPE1MGlc4PRK
Sf+Cq9G1hMUG1i92JQEwf9IYITnr3sU+nGMUv2z09nJSgnojXrstyUenWbpGYrUMM2EmvcnNK8ay
dfydKyIRTpm0Sf3jEgqCJaVP7Hhhwe3wJAKYZ4RNRwRi4XcGFBLYI7Q8fMUrCTk2sPEgqANQxokK
CkpK+ICMMI4WQP2JzocpOehvAQ+E75q0ZmRA0B19oaHT/NiETdghWad+H7+gG0MJiOq6tE88LkSF
MDRlYTGzhAzJToTgDNi3dmWI2etE6rQxJygQG5CWsDNZ7PbzhdVE7pE/hcoFUA8LPWvKhG4c2e5s
FTyt2cdzTQGXrnHs3sNFlba4DbhJuI+M0wkoGxvWUMyZzD6eP9NkbvfywspX/MEnrcdFdF90ArjF
3oporz928WzV/X7cgqI0frV80giRVR+daTfhRC/QjntFd+aV0EH4DE8GvYag5Br6GBbHfAmazO2W
fRY0LNJX1pvTys39rU+w7bxLdFpe+8U+H9eb87gkm3bfnJWTF/k0PMzwwjiAAtMo9gSDykidncdB
3b1Iqw4siKQM0iwgpCc2H6KNopxMZU1y/seq5SjedokcI5Doc1RoMFnjmc1ht745Sx+ULUpXILFx
M/rNIeHmazIatsQ7QLnyClDPbblVl2hQxV/ucciAGYswG6yG2vbFGZBJ3WtKshFJMeoaJrA6/dHh
He5w7FJoBsYcRnqzpN5mTqvH/kLeDKA+qPVhNddzS53nXBXGyMBA0wyPR0hwpqTEmEQ8APaB9P5G
evrr/eDe64haVwI0n5MW5utPjs/HiMHiy8kJazI3LQ4LjdkvxAgQeVpoQL0DFl0NSx7ILSRYcPBA
Hyr980EMAtvwOWHk+GZoLMyBoF9IjhpvxEz3LmgMj+sVURiiiBuRYEc+KiZtj813oS1ag3yjjuoj
sE2mOxyocpqN2iJNQsQZNTZQDjNaWA1jqF54Zl6otCX0gIZH4AFazWv36zWZv8Izh9ocr+gjMV1j
9sVlmefdO+HGFJgETKTs3tjWjvgVpeoAsuMxQZ3z7L4IsyJnfq/MEPuwcS2zhv2d6YuSXLyPpWL4
h3BgUJ0cfYf3akBi0Zx8mKZ3fBL5h4OSi7XPXQt06ltB/EvvU7jo2IiFM5j6YOP39fXRVbFbH/sM
9ZwDI3Ynixd0pK8L0bizROzCKPw9P07LbRU9alv1iazgw5LDVvE4lrDcKvc4xewBrsy49XDQ5zQ4
aZIULZEbEtPxIHurVx2avdZACVd7Fit/gZYi94nRAPI3PA5vdCjQDjl4HMj/wPAl1jACQjF+Rn3y
HjwiKlVyjL8YpVcjWDLXKX6erT7swGmRuUR9QOlYQ/YuAZkg1MQrBoGIQPFwQMfnf7FdXY3unJ0k
GIiQYfw/i/DHUzvO10as9bWL/UV8Jl5eTD5XoTkitARAun3iCNneFabTJlkQ+RyY48MH3bogPBtx
l7g3nVDBqhH86OyXqBdJF9xeUu4vdPdhLbLERj/nmNCx24rfwpuWkTmQpqQf46MTQm59ooCBhp1k
r4hcpRGDzY8MYr+z0cfADwuyHYwVRr0Ql/qbb9vVnHrPM70fYUN96Q46Y1WzzfkSE1PkK+MuZqe2
OuKiEl1GUMx5PO5sMmvVxb+qS4qbf2VgjpCmY1N7tViLmVpDY89hM7zJIxi2mTGRybr9RDhuxke4
uetqXcZY+X8mZLV1OwuO9kxi3EuX1LReGbPccxoSHFtpZWGCFPaJ42lJYUSmhveW4pjemWblHCkj
aFdbnaDX5wI1GwNBc3yiJrBxDar1d3Z0nwSkvfB6ql3Te7Shf52n/KkaFcSl3AbnEeJrJvlnh1FO
q7tCRcHraWMlRI32gVWPCyYVBVihECcI/i+vsat67Icn5wNjKOFSMkJvdY15vm7jgEKkGgvpaVpV
Zr8O5tb0mETUJJDzqNHPQZ7DSxsmp2pnxBZqXaxHkjaPG4tCzCqBXXHrZjeL1fV9yCR4NYBBAbGs
HV5mTM0mzOx7rZ1KjhKoD/t8ZpkaD51VcVgJeNfNURVpKerK38ei1TgJ5nOJVg+XqPtl6WMH67MT
nRg67jr2ZU5de87z3s+UCkQdqnHLxrZ1S8Hiyfuy2S0b44Ixxqt7mjwAgsFbeI8tm6bESM+bFWdD
BDTchv7XtF4dgFXRcnT2FXS47S/N0UH+rDcABZ9irmMUlLkrNm/+ftV7+grpFi/H/AT3k8d+VW1+
C0rmTxu9Hw7OwQVN00FBoEJh7MC65/M0vA/Uy6dvHN0WDnt0+aCuJFIXKNKwpoD2S6e9/yWtaZsy
ylCJyfj8BgG1gCxiP7Fh3932L4JdLJXnYF9HnwN3ylDtFdkqZMascTxuAUvjSENaIgTDwiYa8pQ5
dKk6Dk7r85eRp0ugyoTpv0Z9e0B+gtLJ7US19R7XS8jyFTPxacn6qqY6WLd37KIlwB+yxbOCZHXT
OWJk/qucJ/9/Bs11m0aX4wjdKgZseNOwlULqJCyViSAF6Ip6d1hebZjNn/V7V8IJZp6JznXHH90p
WVUXE13x7mN/K6llcHNw2sM3qOW0URyhSWE3CwlBJyyiGl4WZELMILmKe7tEhw3NzXcl9oqcZ7ev
6Df+aWQiV9MaxxX+7uE7bB8e0xuHgM8IY+S/fB5of2zUkMAoE6WKig1jB5oA5iUGfh9whqCpoF3k
HAG7EnMaAglYYXj5IjNB2Wu1GCjNUGsXWGvbGsGBuw6Y016fVDgipnpfZfR4gHFGngITUKCUaY3p
GIfpymtlLreclVb/7ObDNpBsn8PGY4jJCp58bVy18/9YOrMlRbEtDD+RESIocMssOM9yQzikAgqI
IIhPf75dfeJEdNep6so0YQ9rrX+60fySnjrXaCZxSZ+p68p/MLrkuBqhlbyfNAyM2B+xi9sva9S+
r9oTpIwWnuUSe8PvBqulhzBt/asxagzbaQdT7LX5lAjFpY8pVLgnkaTB5n/OCx8SnraTBmQ5Nejn
2La5qRxhNA9SrDhRTNot47DI6nMbX1smE6vvPrGxGJ+yycmzs/jW8aU/ba5EMVawhpl8FUh/JEST
d0/ZNRPFVPdU5z7GpuvcSq9PZEA1UOcVU7fYEkS5qqTW+IdOOp5soFFC8rQrPUjKHdcuH9nX2OyA
zCYBZDr2kHcvn3wv5BwvZBK0EcGcR9i5oeFX7NdC8joUIqSkeBIeWj2z+kuC5xUWngpFfT7kBwdw
42FMKXfITdzlEww24fNM78BIrccJuuQFwMHzYjv3tdkAO9/7CZnSE7tocpDXMKwdNG7Q+gwVRghJ
w+cevzQ/F9p0hFCciBOguS/1HeiLl+KmeNYsYH5lzR8sP4JTA3scbZDC2AvLKXIbjfeivrb0L/9O
BpUvMftRpJRQEXEs6NzhMTsP0FCSyr6l9mGiOqjwMKb5pfKGHMvNdS/cDgenBFWKxekycuPrAPNp
doG4gBUEfh+XmnBEkwFQjSbCagCb+WOs2ThEK49fl9TP+JeBxL3R6HHfSXPOzU9nPZSpfoWoab7C
B6+q8uBXEBepBE+WWsjwPdvXTj1RUYbqk8pviNUk8tjnwlvp68epv6wPxe4bKEfdzoOS8o+CicJA
WzYT3hcasYB2YnZfaW7MnA+PgfEdg9rLh8B7yXsHzyDa9ImoMnT4+159hukw52TFwOACA9SSViXm
houarFjCFTxSfr12p9x0CKI1DXs5Y0LBGPxH/IBwguvNalw+uas42HAgCtCiUE2h65EZqmHVbCVT
afX28j01jhSoXjdNgjZMMdzt87aC0fErvIpHXARGeuwdRHf2opSC/qt6CeKiFxz3LddmdEQG9MNM
wWoXepifukO8K5Ag28pVtzGhobB6/KUjX1DbMTfa91FOEax43iRoOY2EsUBCL2YkoPzZcrhvsNUk
YKflG58ZbU6TkLsUghyBlIQqATdGk+pI5NX7fN/qRBEAHLr3i0Cpqkk21sMvj2pSgc5g3wenJbLe
dBEjE40Bn1UoFFSvCGlqw0fYcNVTQYuooZhgcmtEa8tI0+Bg0WGMRw4P7yXj9hxRJcEGgmo/gVrK
wpKY1dCvdpVRN+adVgJPaM2T+rOPhKsrxOunJ3+DBoTlG1DPSMio4PG8lx2uyxtqXKbxVl7beK+3
onv1sMgQZXQ0bfByEgws3EXq62shhFoGN8+A44ziqLGgxmJgDdmzbz5hgWFcJdwtwx+WBjrMrw+B
fxwudJU+S1TQucP56g+VO3p34tCg+idTfIMT4bMyL3kNzSa/imzWkI0uP8J/BvpUaoorDoffQloH
Qwsm7IfKMghGLr4GjRXmVy56DiIAQNz5MIPyOJIEizBhW2JrsUD6ymdmTntoNsp2PtjxkuFGqMyK
KJH9TzXBLL384SGsEzp/ue+41EdhhkiQGxRLpgPWYTfGN8FhqHrs9dB5sAKMZMVVwsS1P51zoMLB
nOKKwms450hMztkKwuScUxHjZ6NaEW3lnYcwxz9MoEszhKMcpmNIonhNtCv4JtBfCWBGG0bokuDh
C/EqmgQehE67D6Aj9HPnJz+rIo3bDHZY/4RbAtWpqRNQkdsaBBLZfA34xNxm5KqPKbHSMSVbQP8p
cz105gEpKF4Egbbd4fxQj3HL4oIN4JbprCvYZ4cpbMvgg0aJUmXHwfKbCzE/vFQsJyAXU7jvPic8
rkp/PjzDi0TPEGCuwyhAWGx1t4ELww7bK2aGKUXWIjupB9amEFDyGqxsBqsZX88MYwFYJ/9yKzgq
MUqZUxtoBLIYLDy0uV9mWyn0D+ZYOfcCH4S/hcZ9p3JNH3IsCcRK47sIxAHpiC4of6NbyOsB6kMm
zG4VDynxwim2oaJM4wBEY7TjW8PKJxqj2gkadT1Wdl/dc5iiAGs72WnK9yL8AeKzp4VYauzUSWoS
DsoCkMadiznL+8JK+QjjKXjuc+G1AHqwYRagaFaHwz7zpREYlr4nYkNIcTi5CoZduHnjIHcUAJL0
tEQi3yXfcyYh4RT5Tuh0tmKsJvUsMm4kI9pRyyVlMLDVoR3D2xq4IFF0UOaTWQsbjb36Laf1C32V
fvqJnHZMDDjosWs/tUM8FsoTFHphnn0I1Mrtq0JZqq4VZHvd/N2HaPOajiKsPJ7xCunc25FV72Mn
pTnosIom5Hw0jbGrpAZTwQNy/YSRbGuVtwHzLNwehlew3NUowt4xhaO7Y/XwOpTd89pM9EtIUjty
C6vHsZz/s48omFfSpiPC+PhL4sn5K1hwoeyl6RqfCTEFsDQD7PRCJtuwr6Tz5hw64vSJhgGjnyG/
zieMiT7iyOElWTJ7CIeOnfXoC+EIVQzHAQotE6aqg056ehAWP3SlmIv948OS78UrY0LcmYFzhsoK
G1qQ6dkLiWYeKI3ZTSMcds9ksbvIQXC2/0GNp6ZDeg2lM2M1cTCUnYGm68cHCkNKgvN7HIrzMOZw
PLQPjzl0A6XOmb4PYm9McewSqlaumHAz9GA9A4woYqbKhj4/nj6fMtpydQuSrAPH9bcvt5tuKxMH
hrBUsgX5WiTBhV+UDvGVsuOL3yFi2nswHzyMM9Vgf8qEfhbiL3QQ2wuXNIq2AJ+L8o+0N2acKVZz
Inwth59fj8MvtaA5BywV4jyRXLM585OXJmtXrByWmc5J1qznwq84rvASzmYhXVOoGxyy5YmUetmS
Nnh8WNaBxRDZ1x2PhB6KiG38ZXqYnJkvYVjIMfq9CIsgaEiUOGIKysCsREn3PMJ15aIFkXgfE9Xs
01/IQs3NJcO9BrMa/RqxQRZnmqzzBvjanDHNhTZfqB+hBZ8E0JVu+Gxwg5mc9O2RrxpFxY9Q7FT8
H2A7pxuxE77/7I3xOeOyQczpEKeyjOxAHkNbGi1RsePYJogCPJsYczoxIknYT+J6ZKsxgJ5BE1Uc
MG1x3UXV5PHwo9elbeAZKM2/zPs9U3lvGXSrYJlgVzkFWWD2L6QYU2pCKr6AxgoT7zV2p8AQt+v1
ZQUcjnNYOMKxZjpc889/cCpiIZp4kUqAv5YTUmizmg7vC733Aa8+a4pZyf1tToljp/mrClva5M7w
jB1DA5EHUy2mRuOWo6b+niOk+NeGmhkxJh5d5d8/3TkJg8irOcCHQccSKkKVEoDjnBSF9XNefk0S
DHSkG9z9qp38Ie6GuPtecaXpQ/v5nDRDNDdtNEO+wzuhx9OFTJZTGE0XK3hMaRyQ60l7j7iIPTIv
Z0h7+B4LVNI7bmEkMCvBsJ+dGYywBreb0nzP3xqTEg5Dqr5W1EzDmVot4s+VUm2lHUkS3aN2/Pm9
c/9poxaXxSJVOfDl/eaxdf/664u8hCw1jjj2jJbOBCoQBy00UTlMz0PmaEMAuuc5OygAqVj4Wg/d
fQv8WPdPSd/hF8fJHpG2g/UBYmDsAcSathR8tMYwSciKFXoWSm+M/q/YiJRuk5tX7IewDyDHGnPw
kguXcWqCdTuvvrhlRHcJB4qQxvqr0GY5PHDGOpAZMAzfU7kew5SQd1jfMWdXfKGB/V4p8FSHFjYB
Vuz2v8fky23OxnhVVsjsjDMLouaQrlnpT6cKAUAFCTYM15kYyDYeAuMDtugcyMKV2928yF+Dgv4I
mJiF0VIcdNMOvw0YIUCBZGmydNrthosqRhxoxAwfzd7qL63MKHGzPgkRXF3IEYQaAUIzrJKflxFt
9eCaezm9ITjkd/O8yqRF9nchlz8qbKGkvnvaLfGg1TOFwzJrYAoTBBFxwr6Hv6JDy7Fpnc8CBypN
2PJgnNykLwePnGLLgBECwjrDBQCQUiSzOdT6NHKFn3lD0kEFHv0j9pYa8hG+5sJrcdWwQhhr2Pz5
7L1g6sG4hJYoHPmIJhBb89F4e8YhCJaCrhVcpYWoUNmkOOWMsfkZXXuoLuYOppRwHVZ6BekwggWK
eceYuQ0AbLWs3DlGmvpewKF0zhU+DBTUC+LlMK1EG0Lomf3aCJTk/F6fD1bgCV6UyG/CIiqZxYvX
5DBCKvXtHNrAn/O6u5YwdASZP4kDUhSHG7w6XhPSu/gD8d/wkt8TfpWPW8ml9hBJDsWOuIxbb/3P
qo66/6a4Pyc51YzHHf7BRIWODuEMhDtcRgcCH+CyeeJwL5JUg6lnARkGCMMc+AslTx7XIMexADDx
VfPwtcN4RPzfyPScQBxRFGL8i2tKOJ5EmjmnbOWtcgRMqemZJAt6CGoTbOGmOHw62CHyt4LKtpye
KVxMqK6EwWQ4x+RssxqvVPOPVz5C5PD3N95sptg8Cm4ofAhmfZRKXNK8XgrdO4gksxHB7LmgssXX
goyXFxvsACMGjH40hz4BwqMuv5ktu/FOpsQcozUYK2vJzb06A9inmEYeTZCtuoKixYGIn6kC6I1u
SGi9BcTYiNiZuGT1goWTt2n8aRsd33Zy66BHxzf9lLUwAfgKDPRYliH0/3wtzC7EhPwsB++1IEq8
1iIrlZuZSoaBX075j9EhJ9VPowMuBLXKHPwxvGKczxBQ8CwdxXDdMdUhWjXgeL7qy6mm0hl97BMt
PbZ8e9GRVssYTu+V4Sg9JFQLExcwK2C5itQB4X1m3YIdPBYDZc99aaTnFc8dUlbgOIn5J7wLfixD
h46FlRvgdONQB60Mm3g9Ai9F6s3DpTN7nyEvBEmowoEqbeXvfSTTgKE6MzWaLY6lO5NJgE0WotU/
ZYgiu63AlZPtMzWVvgMVom9nioW+46Iwo6Rrc3C0iGEkGQBNjthhwjr5/XTqN0s/dNDBZ4fGhPOb
avAyVM5Cpj64rHi6+82sHzTeroLWgxP2JMnMiTw0Xplb9WhtzD4SLJtcQsFM1zMPsvp1JST1toCq
yVp1Gsbh3IBXsGRAi1f3H9/6eCqBXuvZ7AVN+ARlql4O6LdNTJfMLqhgvYWdsX77ZrZglmrJWNaz
OdEnkL7XOdF3Fnci6RD3jsHITrPxX9Is09xLzFHkQYuBYAt3mOLHUDkq4iE1VzuVvFXCiBLO/OVr
ljBauSM3p17fU+Ce6lia2QPN+9lRz3+f7gvEE+WHpyBDMt4du0k71tGLQFcr2YZmD+2dK08flZ+9
lhMdLwVGDGa0qfnOGKP1j3lQOXtCl0CPLCY+QHZNZPaVhZAKENXTMsigGFm3sA4+wfXVbDRzV9ra
9M2PqYSpmQpygbjr8Ho+tUvdA2LDMLO63UnKoMgSnqpnGpGC7M73mMxwOidEPNDURIV3z0Rerwim
X9E4MmkWlhQHXq4xXDC+GkLlPvN8tzL8tv3kZPoSFg8MOUx4Fq2RTqugjrwHnNUrYGlvUwSkDT1H
Xk9jzNNwqxbMCD/4/ZZ0hQ38lpFogTRXx2BhDqHyH+czOiotFfUmjbg80FrD9PU+fY9WZYDiiDK3
Rtv1D9jAiKICWmKq9kUZZhaoCBHs4cRcW3l6RvjytJ+1W4LEFbcfg9CE3l0UlrSgZyKux+7QLvJ5
72lf8Cyg+bjvtAbR8EBxhnMVJfbA7yXbuPa7zyke45qV0CdHJcYtHHMvo0H5ekQiAhcJMhte/Yr3
dX8khj8cvPZNzZFh5RYiO8PLdiXjQ2F0/LXS2u7TP7cnZeDLQIEwwlVrgHgsd2t5InICedGAUtpY
L5dJtMataQbmxSjmXp+5fu4/84HLETmKsJswWXyEw8sb6hVCMCIhFcgGYiJOU5iPoYW1Oq//Tjid
2Vu3ECz0bOC8q0M/svt8p4q4EUhG6f5ZY1SYVed+NUmJMcluUuXfq3N5UzpYLcXA7lUSkIWXgEHD
V703Tq/UrZqj5ZnTkEA9qHGLLDYqe1srE/NR7FhzA3JPEU896tpN5afT7y8lHQsAlgoli/RmIBOh
Q//O8iisH06RjIdM1KS1+NO0W3zrl53hV19g8DUoG0t7I8aLFxX3ghpdRttKwuz8vn1/xsPoMoxV
+9uj9xjMlHYi3S8/9UtqGRPjDKlYAlWtgiHXg18PIpO4w9FYIqCi6RhbDIb1ZJj3Hb4Cg+DBfPhc
FbyhZ7xjolv2DqP+9sfV1MIdH8YO4nCay17rapWxDGqQaUxCGub9H4//o7b+h8Ih3jT18RlfkheC
bvxulXeQlesnPVbywrVCnjXoJ99MN3pg46toMI8br60BTr4cleSTfJwWKZnxSH1iN0vF0Uuu8ZYP
i2MUBQj4Ju0VsMYI0p3V0MYRh8OkWJT0nKwmwnws5+UJpmDC2W/sJiZDXb+azCKgOlM7HEUULUHK
XIsrmot6QVGOT8zIiIGKyxnqxt0wgzSmbJkVE5IGIEeVT4lN7dS7jG78INAYDkMcJzitKe/MEov1
Dsw9pkwOeyumwKL8hCEDOwCiQulGHSKWXLQ5ZGmS0jSRutXnzs1xP2qJK3MnD0i/7M4/yg0JViLQ
Tyx7Lwrk9ut2jdejJ53y7/cdWAwWnDppMejmqAZVLRtPH6HGj3fgrJ2Eg9vAUx8/WI79xaM3VtDx
owHIxlGMXRTcr8F48OYY+a5e/U2Zb3/Z+D30fx/OFhCryEyrWfwO3pC9dIt//uJ9HrDoeoXdil7k
o9oq0Kg5gPw3su/MON7GXn3eni2KGRLWQAUcOXNJjdCZekTTj3r++d3hF9mZDm+A93mR6dru6lax
SvidKW7GZvlcvepT87glZovappo9JOeRnyJoHYrxIxo8956F1xJ9jWuVV8PR+/oaWcdMmHXNUSGD
u/qMbuBhYmaiznoAhVGyAJf+ywpHgQ8CRSzisv+gzZNspZ73TFAsvsBWGrqQsx4+FQteOqkjuI+A
A/sxsF2UutQy1FZ0fNK+QFUlrA/vBLwjabeQzCt+7xIKQzbmL9jQZi4GUDUqJlMHR6bitL4rsAje
N8QCyfxFJjoiZP6voEL8z8rEhJwO4svHJv9430Pilumo6ZbguHt9Wr6WMkc4VNTJfXE8kUYu+vMO
FT2Eru1x8pggoymdvSYZi1KmyjRjjtKR5/ZOKGhqlHcizefN13Jxwy/xyfYPHKXJLKQXGLtfsELA
YzhHEHWpSyxEZ2h/Kb2f1hcmMtIEnXEs3efqiKfBd2hMnqW5HxlUr5K1/xcoqWZ/lLIL9u4KB/KC
/YZnTh5MxAf2a9ODFEiCAze2icbsn9eWkBu5exGtvOeTtdSQ/TFOPAT7/XFJeot4lwNLCe65XzpQ
G73F10j+4OxemFJakz4eFuExnj37Hn8dHJlhl+LUDEhJYPdyzlDVlPr2BTrtZGKA0oxdlcE/o9iw
ojHWzOO+A4HTUAX1oafvB5IVMaVUzUV/TOc0AOVGKGEKtzYb4cUOnZvkT/by1HW/MEzKIWT+b7D6
o0BxMUL7KwDSczLJF5L7M48zPNMmR6i4bWk1pG3PFvwtBhMyZjoHi6KHimLAP9slAXFjK5DXoy3+
uJfdPcZdAtkgpwlCfnqbFychp83gBvaOFSZRokwBmSWy3cbCLJnsZOsgE7mcoHtVt8BcgutNG8at
EsyFnzEdgwfnibUh+stNxulEmSUEAi9ChYwBM3NjsOGuYr8wwCjMei+xtDRHCJfvPYOS67X/4luJ
WM4EOcMIgREDDn00vQthi5CaNRl4Q1OOJrp8aFU3H3HBml/VbBFurycsrGboPHPEQp3Tgz5ODYCC
Dxrp5PEev4pFSfxq8T60HBWjYhN5KUukHGvrFwClgrEEc7feQlG919B5jYIhVBlizZ5ONtiNKl9K
PdYpAQS/Y5qMk/QMJa6CICQvBv3gD/NbbOcmtoEfNpNZy1mp9d9FiA+esEkpm5nDAdhM7+rk/jin
VcBhm0yhO9BZdamr6DsFkT0Cji0A2I9dCh6bTXVoolbZP6jNrcFu4I4HG0xdWyfLPT4O9B1tH9Uq
HNRx0rlwYToy7unuU1qqqrW/vwmGN19TJuISigpxPCbuD5hDcGkItJZL6TPr2YOewQPngOADvhHc
vJkvLhugbRu6hy6kEIgCEG8Zv9sTmzxogiKVaeDoXHHaek+jCXoHqxsGdQHf++HyVmH/kKXFmwP4
i9ckqX6H7hNwGV3N0+oj6H/zxswGMumIh0WT9qkd7e58mNnhFSwoLvHX+UCHgJsG+cPn9+ID/fDd
f8HrMnSyeGgLufJ43FBxaf5MOjJ8rRb3bvaWfElBBkLwpfM3WCxSBp5Q9I3+RRxgaME3ucevbq8d
kVkfhMYvI7tu6WEY1oyEZBNy/jz1Zo9Lt6nGkRGv4hnN8200F2sDTKFjMkZjcZchqAu74D55FAhA
kIUwoNmAhoq8XFANjCFSc9G8zctDcyOc1SDbFkCIeKZgZ23Iq5VzdqYQZpOz7nEPi+EpJTZcaFyN
RODArfUQNEQWwNUxhwv9xLaFEWlCjjMiZCdpLW3aQ4Zyd3trSns8qUU0AMOlVeINJ83mwf6nq1aZ
oYn5UAVE9gk/s3xBvfUF/jlJOJKSwAAVUnpQ3SP8vMG3MmIuMNj56IUROk563gMxXYCYeAPSyAUN
sfifu62cEiaVmqSF0NiPs63o7+nfN/CEMdU35yLwlfAJ/0PHxhT06R1KeQM7QkzAoZ6hjbdFGhvT
FfIhwNDEFB3EkGl2J7mPoQO5uFGAXyRwtbwa05Ew651/po8lplhskAcjkmdtwrTQXk6s+Xx/oYBq
zjBSWdJ/DOHOqTVUPD5W4qkBTm/xnCu+2W+KO7K29GOoASPQKwET495zo+mTIhxnf9xkCap7pNPq
4j6/BsOF/LHukiFNa/PDWTuHNP+XSYIXX7YOQh2sNzoTYwqGGMxMHrAFupDWLvLr8QDB2kKIC3B6
xUZgO0tXVFTM7y8ZDQ8Cny+MRTclfuDFKzK7jQ/Bg1L93oN/pio8nic0b2O0fzgVOghH6UEyjkfm
C/jTUJStxIU0OA8/QiiOl8R4hjr4ZXzROFoDUonetD2WjFkC4ZVDCDywQTXrR/NsHJF78Hxtfcnf
yAaW1jmnx/U0pMFextBG6PHx/Dc1NNVQmRxEWU8SOrRV8nASpMdoX6FHRS6RbMiv+jYheQSQdcZ9
vf42U56c1aQ2Xk3DBZwnY7DKL7Dhaos6+g6+64K2A04KzOIDoslq7i3eb6CGAamo3zmIZkwdSUWO
FQ4v174Vpf1yNdnz3qAGPc3Ov6b3Od8t/vhufbh29iRw/SBhPyxNgRByW7JPMFXy1pq3HdFDKxjt
WNXL70Ees97FZFT4nxeAPn1sNHua6wdjE1YbDzU3B+eU8T7qczRgaENVX07dpuf1h+Hjt6re66Rx
BlWgQpVIZ4puDQZexWCIrp3+h/YCbBq5QuZpAmquZvW/nClYxcrT0u+r2oL8NiyYx2kvg84yQu/A
hOOnG8rLvPcmSgjLW4Wz1UAq+S2+by9RCSGTOHG4i1VPTcMCsbc61rjIi7nI4LljXkfI7KCxArEf
WbIlCHXDgUOxMexB5Tdrh5wM7HvqUxz5Kg21eqeRYd45cuHyPwcWBrtCjEImSDabHrRpZ4p5JdXo
2OBO2x9LqhsXS/VzSGqoCOS0KfBY3AJjOyt2M8eEUv9n2NM3Nu8hZcifJhscyn/v/d935V60Nalm
4yMrcIKCSZ2Sx9jYk8mCynWiTtEhYYdADbqf2bie2poxuahbMCZT2wghvJDV8eA5VVPNGJ/PknBd
nY9XyfYP+LHBItlVZyusceYbUdxheRj8J1zrPbkHXthnmhOoi8fj/Yom7nB8DOjIFCaiz77LOA7p
3jAQFjCfl7FPd21lS3Cojft44r68vyYwXJ4BhG1st1b1/mu4olgrLu5EhFi+DHsv/HFJK+zDTlrg
XQ7nBhPCHpKYo+Qj9B55b3uxGeCk9kGM+mTZE7Wk3aAg6lRrP0ScCqw4cOn+mBadUQHtN/82f5eI
IAlYfZH/FRh/fygyODJUpvShIuWA6K0RgbCM0wUo/Y8tQXMwDYX2wNLCjPoMKCNaDhjDyfwemN0/
/CwnUUQxmTXXVtBfSfOAI5aJPYBlSsQo2pAPcTlUuyv+luTEVwEiwl6h3W3eiIuYYpHFAtIDE1lz
p5iinaFxCkErXxGw9gWmXD08mmTmFCxQGn0zBSRC/uNWmIsIOo7WMZKairQX5eEJpswd+jXqiXR9
VVaa+bqQYrhjEe9iF2umZXA/V95VR1JfOFnirPvsTCf9W5aBvmHCsWzN5GkAnwfX0cx6KhQQRloa
S6EpYEJmXEXKD7SM19gJcQarJzi085QHHRVuxSPCNvrAoz13wtfva8E8ND4wx/h94CqYG5mxI1fF
XC6785KguP8smw4HmfQlD1NwLHipen28yoRLIvg+aQmHwxtcw/PNGcti5mfOcneAUQMDngmCbHho
N4Gl3K42t7PT8YMCr7Zte83BFehr4PrdrTdmgm7NsOCf2JOLi5cB2CWMksIfr9yFzV+3dUTfo7l9
8nxoaMxKDGXFSLI4Yyf/IteQIbmZLtfvsF1DVDaXH+8qL253Z53aa7BYaYEcilAjXEe4sluzlo22
YQQArfMflwU5UD3BvNFHIcHdh506CS5ttRgOZiUJhH4/GQ+yAIqBknrZDbYYcZFRAMODqwPZ832m
4Alp/u4rJZTicAidX5wsb4EXf+yY4FgH/hHcGt0QsIdOBN08pL89U/nhtQ8DdDJvZX+Og6Ig4oEz
lxrzlt6cNS/hz1DM2R4s5TxZSdEcnQFNMkuO+NZlZ7IOWX9kQlFxcce80L7wvwHhRmLfCG4CTCOQ
VVgGl2djwNyA5DR8bVJQSEeDem79DqP7NO7233SrlrhbF3PeHdEScgNmiHNatV1RgKIAGxZ+7f1y
L1aXCUI+wsjoV1auS23MMdGj5xwOOMtAa+2VkLmD3vway+X0UlejloKWygXn2aelIF90qGwoHpEV
ADIDgiRAakKABZEtW8eMUOGyOnlsVTfaM7y1YJ3XuIgxi1+Sa+SSr9mDliTCpABZaR9EWk8nzAcf
b5CQbJXJywLOBWwiZj4KRgBviInqBwNVvEvtkbIs32bJ3TPaFd24IDwCct24WLZT4Q3rUzghTEep
+4fzfl6ACP3V2kZbKA2Wib4aUYnrMdk2SuMNI4T+ZF5UipXfj8zzn4eezYz931QH5cSKGVTrxkiu
O4uKy21b486R/6nBIXIO28ISII+6+nt5tnEknanFBkCo3+n5V4xZoJJVRpnTMA7pBwAVBusRWjpo
puY+YxiMJvifyvmxObWTGa1hax21Q2Rki5PfN9b3NXt/3SfeF4zjbpI+Abpvz2gplxpQBnvrKMTr
GTWzlQMylrtjvEqu9sjxqavMTndu/f1n30V4TUP2USHIWbf3w47tFrd7X6RuemuKlMgc3I1d4XUu
Rxw/wuR1YYfK9C5gJRajyhYXLBKc8j/AO4QJGDPSrRml489EImheOaih+UHHJ/VnztSvVS/90fkd
iiQqAC6Cds5+wx6OHCCg7WvJ7Hr51XDTyQt3m3N+XYlbfjTwDw0zoro2orelYNti43lRgNp00OOd
WXY9KYVxJPpXJLZMJCR7rZU9w7RCITyCy2VXtC8YFP6lD240dZkNRI4wYgNMNARkJY8CZpwPX7vj
ZEL9AvB2t9zeznWHwNRRbX3VZSSsoxPaQnYHyp2V0DauNnSkCbU7S65nbuafpepwTgMZ48uKVCq4
5duWkxdyrwvEEB6eME7gxshWWwAf/yavDYzCN9W5RQC3GFhwWP+45aaU40Lq9i9XEAQC5JTQsox+
4sBBIrB2YeYJh2B2LkNgOXsTO19jlbj9sWsffXSv6/zP+019YmXhR7jIQgXc/pxDGC4gDiWc9uDu
PjM129UmAplLO0yycFl59ibSMuOA4bnQo2njT2LsP043fwbx+QntGpIFbStCTQ+AE4cN3UpQBdqq
txEmytHYeJZuRatnSt+JZrU95G/2TwUy7AlHN1o5Gno4cddEJKILTS2GUPiM9cGjzCLIdOu3aJnI
WMthY18fzQ52XhUsu71wJ2IDytYaixIPOA87B9xVZsK/BHZ3bdyWwqil+xcfNdw0x/wQ4wCIvH/3
XMDcNg9UGXI5Hn6dPJ/Xuo+oRMbCFtCDHlJkdEwVm2E10x0mDcaqaDx2P047gs/LBYnStdpmNoKA
J9ljEr+VGELEKsP7rDcid4KAPrpQO0w8hgC4R2IMXO3oSAcQjA4iZGPxhbuPCsg781+94fTVsvmt
XRnzpIoaivmRIS0Y8EpsqThsS+45LsMlRIbBdPfYUUPd+njuQhO4MoAPEwoVNqgpPnQElbzaSwN7
8EDGhpAJyS5pOXwU8/f2598N4mkbM1JJrDGRD0/RDjQgcABqpjVfAPG9OB5FZASjyU21lHkKIOAw
lRIDDVkI3wR4+BrKk2qp4JhKhYUrMvFXo53onQV7h/GPsJyAei5IRlYlYuzhb3LvE8bLNQVmm/Jt
8PYwIISd+Z4vByVUEFJQifAbmwqyE4V5Ir5+IbvzjsfY76P2Gl4Oo8/2HzE0DOEdsuuEW8tf4rqL
2neNP8gJmzP8hXxCuiwGpc4GxSv69vNcBnQgvYIqh9SLcXQcz9sZ9uPwOn/GnMoRmsM4YxRlrrAA
xzi8BuTPrWYxp+IiJpP9wt7aMB/VGUbQlP+sxO6VmJxk/GQVVwl+EA97DtNRdsBNubkF5G9DWSkF
+6lYzl9HJkUYpQrvx4RZCjTM7dzRD5CyxcwjzI/1tfgJAnjfZjom6qz4Op0rW+ZbFmynDgRduORv
fnuSNtEoeT3UTHa1wl3VBJBl+JmDIthvgXlioU3xXKhWi/bgAGmEvlXwDwdTUKfnYTegwBheMEHd
CUt4oe7iDykNPrN5jb28pYygOEXcwSiFCIWGI/yYsVjEXQw7URA8sB0mS5b1mMwof76qh56odvu+
YOO9B2icEGW+Kq8FSUOkBIEEtQm9AMAYAijQIJQjAn1i2DNjVrooseUrYK45OI/MSWNwQH3EFpw3
DcQq0gn+2CCABHNmAQ+4GA94QYndfznY5eAnIx6pcNWFIhkmkNaEIIi5RcYyilyQYijcBf00z+Bf
INHQiDL31znMiU7/wDLAZmHbfP3/x5ShvIoUBjCzf0QsqNFEyzK9YYHN+XfIF0WChgMuXQNFigzx
PWGL5Baz5p/DpraiaEF5/vAOh95D2BsQkTamHBelOpUQz23EK3hGfuPEWGMndMBihiTGLsWKO+If
6x7qeFDaRWdmN2g5FdtAZ1qCYvLDeSP4lV+hbxfZrzi+woSc1pJFW62ud7DVuMJk477/91rxeBiv
hhiQnb8LuOIDSlnx+1OY6Wi4Ti/iazreR7R0pq1LmWwwWOcHRyYZguXyS8EChcx4uy4/hOm8sdbG
HOsSUAMEXd9uO0wO6pLKX99cBa4f5PC/+gaYZxlcPyJ5OdChdnug+/4SwyxrKHy40Q/qL+PWD7xg
d+Auo6T9Oan9IlnylsyF+Nj8iL9y96LV7bVdw9t42pQKuf/srN/dzHFIc06zV2LOSgLdNc8fvawo
2Op+Pjtyv2u0thiuHXXJZfoLx0L7ABONwG1ELw1LpVBokvuXI8iIvS+oRp2JcjjO+hMmY3y/qm9c
Bev4i0OJ+UYnxRSZnWb0GQ+J9JFo5q2jl53MYw7puZ9cZ21sn3Kbkxs9f4zLmTtiuGvl02Ltp7rl
z6jAaJOenbGH2LTH883APva6+DhHvAVwvspt3+fp0IEEAUzQ52RX+SN7uY6X3g6sNzXX+BK0lonR
4PL6pciqOXsYq6ZYesLKn67ToJvMgI86z9/CJTRwxxNXeBXbM0gHJHXKW8ZJwh8xN3WR6J0ue4tb
pBrIH0pKvfzrIrsO8untbl0VWhW8RszrurfwyK3OD7vfMUgRiQ0N6YIyHYIGTbLbmp3kM815GYxt
EkXYUeQO2ljvSrhsPm2BJYzK08c3Oh16YRRWFqtES+lG0YkXdq5Y9zO6tDMdHZLVao/xOEQNRu9u
NGOG/J4yiFvSUg+ZIZcoToQn5O1h3XjOzlW9Xq+UsfgXxrB7trFHRyCUnhgDzOy+YfLzZQ4/Tstn
kJlv8YVhJT081jYs8c//SDqzJUWRKAw/kRHu6G0mO4gC4nZjuJSACy6Aok8/X/bExHT3TFdZCknm
Of/5F9cOmz982WnJJQ1pAnQXBbu4paNEUfneOHADINOU6cOAdjTE3lI5PBGGI137NHAoBZJH8pBd
cM+6EGCk93Uqd8i1aZqDpxlzpxadtknzfwrPBnZHstoFbrMJatzdYvyQLhIPE4A7tu4/CKIiPcDj
4Q4qqLAzAYPJonVnUe1eu+xn1JkeSKOy4hz856fHmRh5gea6dzPBqYTmePG9Qb2nFb0vxjG8/Jad
WcfrxOZysZ5xcDBqhY9fliEPZvyYhDBcxwNZMxWeZ5bWmw30LVAl4mk6Ty8cUs6xUet147cvq/ZX
f+WzntL8UvR2XLCF8dDeTp6MWQQck811BqpGsXqLsuNmmnuYLSc3bLM56V/xvkfps+F8IVMBzkH/
SioQOxe0nvDsVCZK1W0pPOgvor+dPS82TS8SUUGnTrtMmi23A7HUP4U57f5itBminEsNlfjGVy0A
2YGoQOc5FxG7lKLj/ztFJxDa38oiBS0EYI2iELWmoDjKxuljtROAuGfwKm2aaGL3KI8qtwXWFGze
ThcOMpvuajWF3c0uyDyNnop8VUlaZwvKi+LZkESB1bPmYIKB/OUF3XU7FPsOU2yyNznFOUuV2cib
V9qTUYOLwVKNzOc9miWJYElmMIOg6ZEih/kT7/tK5Sc3NT1QYUC2otPt9uYoe3lXcLCgj2o6nOMJ
hSVdRoFFIMCEwPAJKOqCXyUM8pcObuPKUS0DKBUs60/MSjl9BL11Dy0CjQnjDTRaTmQ6kFspLiZX
x9M6Ali7Ne2OSG/vIRu6TeG7t8yb4BNcGH7TgYz+IRM4G5ibnEIRIojoKCL/ley/6StuPIaE2ATR
BMCMo9KD/QL1+5N8anB8o4ZBaHSWzz8GeDfrSw91Y8zxb9wEU9pwYCsDKGJfIZmO4U/xsC3mzoez
+uqqZ0e0XntGT2XSEe8hVY1JgiJufhcxbVDQY3WQKavxM1RFIGlnStnRW+lANl930YsrXGfIpLhS
n1OmozgxJpeL3Tt0RhZQNyEkqd2l+vZuA4q7GozyafzN4dpvnb8uJigffzQnBEdvvwlPsdGki3sh
D6MjHiVkE0TRDYY7yxnNJkcbXEho4gqSo9uDR/ZBe2qfXhOCpPQcquSSrjki3rsnjl7nI0Otdvpf
HVR/gPkKp2aLdajvWQnvuN1Q3aMD3n94sIaF0VFatzflkZ7NGA1SptTq8J4ozJSFX6HWxX/CQGLw
iR57WAJXL22ZmUpcJzIIi54UprUZ3SznD3oFGYht+KgRrDdQEcuc7/cm1UnLP3L8Kv8joDaeUpst
mMPspN74sYGKruOl6EQX2ko6vjmkVLQ9arfgmOQSkL0NLnscRoOBPB77wfHbc+Ba0DFP37D2FCv+
tYZ+XVJBfy54T/yo9fA2wCYfBu9NwlhRXfZ3fYDsArmf955P4LJ85DxCwtnQR/CLooJT/ONglDlE
EXbWXE2lzmC74gDvc8ap6K0jeOcnVGEaE306xVF+Pjb3jc/bgIICItnsnZv7oEL4l0KHem6gU6PY
I8QVk8zgj/Dk9CPWdSLpFirtUs2JThUURpROdq+vn2KqFJxdYAFDKo3bdlvc9JQ0ZZx7v2xfFADQ
G98FzV5Jy0/3qHolHgisi54q4c/j/GH/vxpub4f6Vbj3lh4/UNWBN0glvRkWztXicyj2w8fFpkEU
9CCVHr4q/Xq20F2BWDJzmeAWcnHzXSc1PHwywAn7Lu9qPhaDnuxRwH9ZOuOu/nLGBKOtakjsPrJO
vobQIJ5hJj+KxMl2Xm9nwHMlf0D6ICbbcCzyGlgYXnD/lF+X9W8KC1Nt34ARQBLnnEEbxs/UzDhe
B7D9amaYYpuZ15Zd2jVTUv2LZRCuGfbzKwm4fpo9IshfaCG+qzb58bX5xL600pFpvxrrNpiQmxZm
BgSs1OSrqG++sRsWqhZo+YuWTYPy9icr/mC31l/hVhFTs7E/1uNXwyna9jjz7WJkkFWl2yG7GZqD
6UrVxd42CssPi09z4y1iCLCqBEvYOeS8GcK7v9wEx8L0a4y1Winj0cuq34EKgSPwnOs/bXhD6DTE
bmQXSg18kwY7rJPwTRv7i9NSbjI6sNQqaDbYRh/rt5WDv+byR+PywP5D/vB7/eHDIcYnfKLeloZT
LmFA1+XPyFLzmetDVb2Bqffc9VjDLDboGIWRULphYM0fQASZvmXGuloENHQ3gfc65ioo75mMKjfk
Kw92RN8PcWlmsWi9l0tWBaVEr4FOgxNxTyZuFQbGdgqDqRNa/ppYgOQ3gQayNvxtYzJxLS64Iisn
93/EbO1+fH8FFG9lrvj76PCToFDBWSAT+dCEh+W6zHR/9AirGwcDsNJLX75wkr3/QaidB7uB3PW3
SXNxPnqLkRC+u8G3L1tQMW43jB07zFNOEJnGWC+KXiZ9w70auOyqWexY5cirDy6N9dK3LEK5JtEh
tax1t5a+by3//kZKamDx0fAGn4+t9RUHV+NfFbYVu7MNCVUmRiv8SZ8E4JhSqcMImG2MzQLTbsaf
trumZHv2fH+XrxXw2NaDbs9vgxryD/xZkc/XjfF7yuCsrQIKOWWdFbtdLG2Tesa+wBQbh2F99xKY
WRrLBxz0QNrXxO7b101yo/7/yddit11pp12M/iJ23SCdYevYj31DQXa2DD2qIC8Mkw7lu8HUjzld
xvRXN+gbqBwBRKbuTQ8M/7kiQsLxh6sg2dmtWZy4XFIWooRx5hu86vqHQzFg8I9rawSJjLdBrL7V
91UQpg/TbV1ini9vukLV+j6m5VZfzGCVz3oTywjqrr5edhkxNtzdG/vsZLiG0EPb3fDLwJvStCt/
kua4n9cYzsjzSgE2yDNn6iQivlZDgWtuBrixzIhFm5fKdAg0tRNd4Loor0jI9bXZZb7Q0fsHMPIz
o3V8moO8J4Jxe3PPrEf09csjUv3vBE9Q5qc8PTp8T9ovRiU6e84KoDjCc/QmgtGqzakJ5p2+EXlR
/z9EknEzWKg+MKbI2tPeiTDo3qLnGrNxslyu8zm0ukySdsmEi315eg5PC0KBVl0Xl0HZWR+5fTG3
QlhtnCMSS6xvDmqCyG0sdQroati0WP1D1LzKVFVXAcOIkWpPsqykR6Wsx40l12PL+PpqLgw1MJ01
xhctqfEY6f/W0ROH20l80buCHtFHNuxx9nHpW4Qj/WB4ikBymticAPRF9E62lK5aHDzDHD3H90ce
U1N/SLYxfz1TXrLXPeGoirTjg4/uWMrCqJn34pkKIwf/UV8Z6LP9uPSFT/43DMPD6C39xvWNc9um
x0zcQrYctt37U9+5j2DHzqWaSP5tgoRH69nV0UxgxoDK7VT1wuCBG4tg1PCFSBzP2i2z13F70PyG
5KrC3QadRxgirr/J1j4M56DAzI0VUQz7ZdhIHPeDgPcOP96H/Ljl7lVwxiQDNgLrxH0WrJc8ULfZ
aDUAKWTp4PA5nnCXjQ+kvfEEev5MBb7zGr4IUsmhynxBjnIhA59UBQeQUPA3Bp+pC8HSF/xI4DSP
YST5jOoPs+/sQJqpYo6G9FI0+KpfY6oJ8QrGKGysdBIRLlgnpOjMhCH73AkMXqlifgh95tEl6SNB
EIc/yRMk3fg1iekVueUG0SyUi3XL+VLdj8wxOBi8L4IT9dskvxg3/lt2Zwdra1tEYZAxtNLuM6sX
LslEjIZoHLlWw1kEz+1a/40eIlKlMBAvKD5mRNLJiXu/iJk1nN2IjAY9++sfR/4fdpBdWkCmXPYP
tNpqf5SCrg3FhQCC/QXDMIZdVFT/ZFdDYpHBtFLIqy4amILsRf707mNRO6L4EGfyJX4ElDI+GU+6
9zkep6W77MOYtwzu/WH9wR5EU5m0d/8NE+5i+g18iQwFNMv4x64YVMEOqcoKX1e1o77TCQrN0dm/
LoaYMQ8gmS/J/GE9DhnAPGF2CIttnPMKuQK1C3ve4IWp6z17SGi82Mb6Lcb2AnqHIqgXwhi2eLPN
a/+WuT/08VG+biVkiuV1AfS30WQ7TgG3o2+PnS5PqH9ZWf+Axq+SqXHVVLxm34FE+OP56DKF68Hj
zbohj3UNrKuPkU939XR9S70f4NE3bt30XSIT3pFKVPl62San8YPvTfcOIMb4w2ECP5ZuvnqE4ERg
DLvfAqRoXfMXLHA37Qj35QYFARWZtbvrbm5eYsgBfbE1WkeiK/T3R7zAauQVrYj51cQRXWxLH8yp
0inKOSHfdm5+OCrCFp05anEPLhHQQFsf7DocvOW84ej5MW1vZ7jkIq4aX1zoLNXJf+rt2IL+M5aF
0lYVSwKD9T7wjD6IDodfwLqqoOo5/Wm5olAIoEYjvgdPZDwSFbZYXhyhho4Dbll2sVXVgPEuELx4
MkCCKWWVSD40zMimM1iyij/bnUUwgTVjVuoIJYZxCYjZyMFXLtdfRnm91owHHMvAuweSc5l3XHJe
kC7nqbXsDMSYybOiGij6MKPQy1NnENg6MR4clbp7vlsP1HzYvKL4un8J0fiVJuIrvPUHP9njbJDv
O4agukYj19ZzPA0RehCVJpvALaKA5GBxGzgPqv1UXcc43kFKcwkGIKUjuL/ZPnY/gJnTc6824Z9B
+aUx/AlduAnD4PoXu1QS2okz6vwzGoaq5nrYkwbHOSYjl6kLN436lEKfoJQ7PwF2kGVf7V1BHogr
+/5IjWfjdkUvYV8w9L5HrwbrKalwp9QMcQIsZAexnQoS7tE/fuaXh4KBMpfL/CXUgy6fI4H+ALzK
wJIPat/KOyom27EbLZitXc7hBZ7944p1Y6qwuQ8aBtkBvasa8/Klx+9O8MESWg87rEXbgn7Vw3DS
AoRZhxcQMav5YJK6ggRCllljeEAq2z5dglLCd5xFPzqWLpMDwhFF7WpYdYjmsNj+3T2QbOTSzMjw
ptEnBbkzmgSqKnFM7hEPSu99PKd4BkePl92kBmyYnnNEo5VOsdBLXewmPmCCIffPrQ5nH1+CRQe6
krzQdRBNyEdbMk4mmF1ZJCAPoc9RoxWYBAz4NOolHqHwI9L4FFcJLJIQd166OIAd3j2A/x352iBO
b7xjXhH0hmhJvFY873dUGe902MMP0PWp1GBNOX0YF7Uc/SD/IBQhd53a56Z5sBLaeD5hjKQsIkAZ
9TQCJaJbp41jfzI2GZplY3o+jL1BS2ZEgkPfxHWqo4I9FYD2eqyRTapvoSFj0qL4VrcFRhtQUe7T
mnI4xtwEfQiAfblggopI7sQn/oHM5SdQKOYsDL8XNQnz9CvgZlB/8Eiwi4P3NgfiDVcVvhJZZzeY
Fg1TILlomcTKcFn5a4YRisIKBcqrimSU27iYkkB+1HKLZZGuP51dG20IGCxbEuvka3m0mcyK6LFs
zWnpR8J72hzamqlGCZCqumeX4UFmfUSvJXrrYXDb05G/D+RRr1t+DZB+xwNQ5z0uKhTuUNlOR9AQ
qp09cgEw+OfLY5jxGLuwq1q2RjbSy8gQwUPt+sgUZgXKp+vuAY5GeIYo0WF5X6CUs9FoRljv43YX
DAOseCvDlEfnLL8vteCHASB+dMrUgzNSAU1FEt95lqAivY02jHW9+SP+rxD18Qwei0FYxHOqgtJU
weQuByX1xNrYJWr3FVieZMBbZtjfQ2atZwMZdAcAhuaztMHhPyuKUMEEw47bfaf7NhU68cH8GRRB
fVZY9Kv2FYIIzRM0ZYOQQ1VtM2GEkoUqzpjfJ39/qgqFebKMOB8tFY68RjnL69IiWDOn3xJRyeN4
baFNgWgsh7MrcUh45bcF+cGO4Hd4RG8gGxSzlOwxquMffntLZrWIm5X9CYRuKkyA+nCxwG7FnJI/
Aci6/8vwg38uGZIyQ01gLb6m8xL6pBjNXss7RvWc5kpBU5pIOdsW9FMl8uWMv+lZtIUKMjzA4nlR
ezZn6pucIDY0o/hVYcSDp6L5ELf5vxaWClV9HzTEp8PVg/jbgZBYOn3T/SAlZaKIZzl02qsbPxLG
AxjVMBsoZPOxwLg+Iku2UcupvTxmJ7SPwy/sRIhyXOJwwM7YjQiZqEw0zNz9MUI6FgZCozNZz34/
Kkcm38C2MHDxfcjyw6ew71Vw6ZF2B4xxCbt3vd0j4Gr7ZtzdOgLXpXqvXvcxGjnzJPU3d294DrH1
zaeld21cVK3L8938fQFteB+3gVW17E/OQwtGAZ1/yEkzdsIB3b59nXB2Q6g+cfUvbaFhK4FVOLFN
4Er5lAWLPFar57ff/p2iydB8TefFSq57Gnfu/ukMzdvcBkeAl5FxrNmNoXTyQByBRxIGCT2WOSfj
fUZjNP6748OBilFUEBX6/rZ2ATUY34svZ3itQyDFpfTGh1302sQwGUvj4o8aE9XAG7ETMEB/uiwW
FGSlT+G1RsAUDM1d8XXqEhqqg47y8vYQOhNwm8dXo5mUZwK4Ol0ST90HXtPHkNPlaUBo02suAS7n
tL4PdRKMJB0NDyFyl1NuQv8jrx2lrGZRDi47hLKQ+nrXa0jNYju3vlNrWetrQ+JhbbccQCMGhkW+
GOutAfz0EBGyNruBJsvHWa9pOq0eI72P+DZ+1bjPN3xs2Cz6Z5nSsH1F80fejiiYHtAGAGUJSNU/
RFeixSnP/11oV7EDHeg0MmsMSrcTOUEpdGXkfkACV1ftI/09qBPuxixuGtOX6CVDRm5njvATK0f2
Pm76tI4ZsiVaaJZhZ60hkLihPvn5RWanY5NcLpWLFJesEqqLVF7ffubBwAOk1YdDKx/DftH6sM3k
EEgoZ7z1z6ZESSvuPyddPCrrG7LhLdA708JxnP3wrSCaBbrDFehDkZ8VxtxTjiWKJMnRpnHQcC/Y
sTmYex1fy8S4mdXIuUcvfgl7d7Y5wsBGvOiYyfbPhLwAug5cTD4xk4UQj/uhgRtEC8BvOFGM0z4H
jcVJvmD8PX1xtLRc5jqcy4x/xsz2p7wxBr8oqCFMjazKv5VMm1VgPYWC4i9IzKZHcC4TjuFp3xpa
SAsYxEY1zHp5LA7vjs85oqdB92tsN0z2/xYqsSjFKX8Qo2OmkFHVyqJZ84BzeXIc+iG9hYWMTynV
qgy51ODzvDflW1yoMmCDwRGpZGIPeM/EXgP/wS0a1BQqxpehttie7tFPr9/6tGKYyPgEIJ4IIyre
/+foGHWd/r0GRz2mfUk55UFLEB3xJMpc95TAg2Lkfg7vQAQ6ghlcezWLR8K2KRUL78EJ36D2j2AH
BkO9XrchnFZBOjncVs/Vz0XNOA/K+a7O9dsaDck0hhEdAiLz3oyBw0j1hYXmRw4N6oTGL71nFVyx
AWZbGd8inFF+2xP10vdwTf8y0riqc5CS/5ciPuRZ4CzTs+2YWCfgbaUwqDmlxg7XClcmSoiP/F05
BPFpFdoM7wfAJQNqc+Y+c4611CxHIeFNtdIsdCEysWVP23b198B34T5tA6JzJRCZYCdMAXXYQtwj
IlPvUde3zYE7ZicCt0k+I+IRt9i7P6LyLXCdd+ECj5ZsFi0Rn1n/kM6T8U8OkgRzHMhl+lY9fC8O
JYWtwThkTs79aLFmW/5Z2X+ilKikex2KAPEstwJTkKeCVhQg+MQs6thqQyc0WixubipFIZQE6q6v
hB6GL5Qy+pTUi/jZxouW3+OhUxVQDKLAXIZINxdWMpQi9i4HrTIU3DXAzNe7tSnRDXCbkGxDONRm
jl1nbbXxVujpkLnVgwdJW4WyQOnAHq3BeQuPAuaNiwHPKK6vOyBvTmYY0md58xaQnHorJAwMMW5K
mEvYh8C4jjB0aCQAR08de8crRkHwoBF0UOYdiOwT//wOGdUaJWM81FcsWwpl+PKXhPNMw+0aFAu1
ZYU0ip27n08RnHBCTgt5/5xCbf2hiP63owizKsScZyGlmN3AQqZMzXegppanh7FdKSgIbgVYAcD0
rnZSOV5wfHN1WE8/EY6C3tugJapzk1e+sxtkhooEGlVet5cg3/kpKmrO7cAetHMN0h4TDuamBsyk
ht86C/I6AlYNEAGt+hMtOVCl9HPAX4YoLwW/pTGl3Zl9fOdzZoG51eIF2+piUlGDFd+SSCytVggw
t75UYAs3f9mJtuYSsulCKXJ5EiUNNW9Gkc0xz10RpaPhAUD6mdpv28uezGdr0HZOjH//BG5C5z7W
rwkuriMv6dPOojKkP7YUqpTreJJRj4LSgvz67cpSWUGtcLSSQSbeF92FAWJsD5jAju4i6KqEyMs0
lkDnCkHpH8a7v9ceal4WR+hFbnzZFh7xmdjROaqUxwmgRhSI5sVzVerZDUAXGmfzNfzP1TzvEBR/
jXvJ8d2AyKw7MqFkxWmWzwncy6FfKrLwy+B9Ke0x9Znvt2vh51zPp9wxtwhKBwAUmJYJFBBsT2OS
QOtOxvg40iJNzRijOyzT0RuSM7b1QGGaTB2jNRmErckHeh/DP8gNIIc7dQf5T6MXQoghsyeDzyrP
wYi/BfSTbDZ3gzn1pphtmG56SCOUWMrGOoWv2ZrC2BmQfHzXte1rSzynMaMrKpuno1FSghgLIKgl
OsczvkovgZh1pjyBOFXA/EA1N/NzTKkdaMGhXM+K0wVlNBcOgkWrPSlra5Qar9Mw1YsT8VIg4KRH
9tH8iOFAdukxsBEAQ2oQgS3Bqk4PDDQEqUeUwZzi+MQy1xpQryBVRXSTMmMZTu9w1MT9470gcl+B
UQOmBq+FAsaWb+Yd6GzGaIqAOdT4Bgqy4u6sH8yZGFoY2amvLpKKh1yqrJrbmpHB7En3rPvcKOMd
7M6NbryuTqDStHihZbagS0IiNRfWEJ6dpsCZ9ccHYYJDC6LAzGP31ZlqpBn1Nlp27iV4hhdAneYw
e5lrkngZB7X1zIbfpFbsp7I+q+pUnIw19/7CrJnCPJU5j9gAxANkuHSMdXPStrNaB7UxWl++AJ2U
GikgcI+He6xPiD11vzFhPOD1V3rl1Br+w9aAV3zR2VjGQAOlehVGAMeCsb747fhy3gokesSSzFef
hTjd7g7cmdQ6kwUKbZaQpRG4EJd4OXANJh3D/YhGbOuxuBXujivD7C8j5QNrxu3s70+TyjdHL9Vo
YMXUgIvxOb6YPFvo8xiKMJz5LS4DvhWOuX/HWQFAOuSB/IrHnV8g/FCWDhbPzKKbma2xoDrgP/f3
MPj5Y3fN5G7GXZ9HL8Na91dqyXeMIeRRqkpOpVQ/HTW9n5mnsQNcywbLvnEM7R+Yro6NP+eUDLYH
JgnsCfSkrRnDVhhtiWIyDVNl4J5QYlciVE28UoTkOJx5mR/2IwDZSg6OxLzyHuVtHcuYbiONOeJg
Ar0T2E0tXQEhKLV7NpjShdhMKqc29vpefbNWUGFwNleD3X9arkmFLyXOESZty7QNRUZJpwofUY1Y
ALlMqYBVe21r+j9TlNAmfwkU7HTywB8eyIjG9rFGXC2+YBFjiLvCgxr4tUacYhmAh2ILaZif6dgn
SHCajlNso98Aelqam1TnnBgaRJNJ0wdgs2NEjUhLwQntMG6gddx35T6lraQDot5HNfW1nw8XqkIe
v1FcX4zvZT54r+9jM7tHpQJlP2HngtrHIrj5m5tf2kSVecnvXnxqkT1M/vaNQ1Qf05RfQ63ctBiu
vP7Uh3yOzfbXby9zpD9e5rbOsyHuGug/zIeK2CFxIJ8WXwvWQMpupfVj7jXENAzOhjNF/vh1verr
VhfvNRkNiOdBnWQr8t4jc/PuHtLBy3pfA4qTew1WeVnT9OEfxU6gqqNrEHBA/D4GqxDcaPo5QoFX
Wwn7S5eNmgEnhB8BrSse5/yh+9AT+pa7/iX2qgWGTZ44Kh2+0u+cdsHHAc5Y4/ywzNE9U5TJu57E
tM3PPco0Pg1JWLSo+mNS8RjCGK7MrE0AM6gUjCf4r+ZHHx6WWzZJjgM0iQ9lRTF4KMR9lpJqxJmk
jglORdWi8FqnmIbKSs72rptT9FFyh9D3C4iJW1SlJ6UGozD0P+b7N1EfGNXLdvp5TkB0gZX7LxD/
bSXL1Zvz269gY7JNQVvnp/5AG4bRi6CR0sl/Zs9F2gHvxyRSnPHy2mAUxt6pBgib2UGlzM+Yt2PB
puju9wnA/3Y+O1Dsig+IA5sPr9h23oZfjoW/fqjjEOfKBTujkXltohci+Hcr0qHgnT+I3aJIUfv+
Wx7K7YR99sXh9vUpUzh/mCQ/Apde1GVjlhxshXW87/HIQrMmFdI7+Xo1Qin91GkJzbmoYSCpyzET
Y+b7h0P1IGdPY3mJHxHIf2pChPolaBT0DMmR02HJaeEblD1sT5RR3LPpqU9beDuUY3CrviITMH87
B2rE+53+NSmTIqOCOHuZs86RS6+GHDfqXDE+80eEwtscXjkPdrdZ37yMbP4m2AUjjw6WokyPNQf/
Ig3zKE49xqvklt9hDLBXyt3QZtzGod6bRNH1guke/Clhzfy3gYA7gCmx9Qp258YKgMW30/FmGTAt
T65coKTLPP0Vbd9ip2Y5mpxF2p25V7Hn9O4jQWGd3eYBg0gcq4hRAMVSlTu1mU3Dw3ZHdQoNuJwz
e7JZcoouwa5J+XYa3826y2OjcfQJtCTjs2JANE+zz6S1MgbZpGgFXbNLUV6t3ov0eEMAxKykZuCg
6cFvSA07w/m0L5JBAmLCacQ8s5a9U8t9W0NMfwt9n3sNFJnHTZofYjbfEPw7wklDyxlAB3iSGTjo
iqxlrOF/yP4ggiB80x/wdfwbYXpGPab4ujNdfs6KIMOytENAt14W03aDGwTf054XY/2wnUecYmKa
Mg6CZIuzZQMTvsFuZwQb7wpLyupE6nKLoJrAwPF26sH3y9WyYpQ/Nrgl4pKclZUGigZMVZ3PDO8X
yqgslPEZ3RalBAU1ow5arPgyEjH8mIDDt7tavzFRR+dulr/ZGyr/TGUhbp3i62Md1JKd2vxpgtlO
Ri0kLg0cXwGfi7c7qSDJUVerl0VMtEZylWIjxwjq87J5fpkHcikgvPyb3OC+IZk/qg1FDOA9dqwb
2PhNJjR8UBWWOduNZPs/XQhQVByp0ms/rfhM//u6Gnhwq92G3XvNbmxjOmHFA8nuNuQ0DZjwpFJy
OlPqtCyZVLDN4TePZ/HNpHjx6Q3V8Lmc58rm4OWSk1YlD+uCuq6SuzfrAHLStGC1irXI2XeNdXJ7
6ljc4e23Q5en1mM+JVx9z7FIg4omjy1umfozkjylPJVL0uUKTJEBdr4X+Ym/jpseDdU4TE/UUT0Z
xOTeqwohdCsryZhBbW/CBlhSStogKSABw0Syg3W3J9eA0RWjMLarkKWRSx/yMu9BgepcjtGPMSBn
xFp5GvZXgetCbVLkb0wE6fW5mJw88nRNwt/ZqDsGLX8CqkojP7TeQ1mBW101daIojIqBtXOSwe+k
WACQn5qNMjqmS+fIsE9dCgmoRXxk130vjETapQfKRq9v04r9o8+5mc2HvZi8WnYhL/FHJi6dw+zE
HSqncczbYLCANwaX6LppBkTTXxsn5zc+EDYW3czEN2yJZXwOHZ2vt2xaKRe7HEp96mEwB+B3ZCm6
EliQTmCT0siUjiOOjSMXfUEia7CjNspBTFzeVnydeJ3Cf+NJjD0I4zDsAE9tG4L3I2osUr0BG7gk
9/0TswWpuOyvP3CTO7z7im6eW9TFVVNAEuyz0wDvhWqe0fL48avVbQcDhikN/wkYQwHETfkccJNA
xdCQoXwBuYcIJV7odZQ3+gtMV2EVJboihQ79jnwXgDkiYJRjmI6PxQQvbKg1tfsJqaBAeFFZKOE0
az+vuZNM2hWMyCkg+mzGYHlPztyHC1xinzhzPFvG/2+bdkpffwSblh3Hm6zOs80It50Iy9CASU58
EfDsFHTBS0CqHwi37VeUB7E8eS2k9GYXqGIGHXhT6W1XTcv6yFEVuc4eqivBRSnthUaN+PzyfzsO
DK6NC2Q/Jj49s3Qqv45ZsHPyeOMgKN5OHV1n9D+pNSFe4jvZb4ZKBLYvemIzuexURmDfeik++ABN
/fA2G96N+uWNWquysBvgiqf16STZeHFuRfnXx91CUVVPV5mP+CTbKugXjhoW2CG8wphx7XgNzN6H
VifT8fwUxidQLZic9TIu7pzRrSI6sYnMToyC+nVwmcIn3fYdFaCVwA3M3MwYDif3yntdrAfUjP0L
NtmAJcs00LswiR6ZcX/fBrxN2EYbtEBbtpAvFbzs71sEKGa4jJzi30TutO//Iw6ag53xtiqZVlIJ
5x8R29aJkwpEi2ypvoiRu4DNQwcyxguX1wI/GPs3Zf0BUZFOixIFxj8BWmyLpwUk+af9rx6mwG17
aixFz/c0criATyf9iAf0CDunxGQvu9Gl9Z+kUQPsQRla32b/ehjaWJfGDkcH1aCW/Auzho4E7f/E
RZ1ADrbPfNrEPIKd9atzcHHEXw5uUFGagOO1kSqYRWInLt2M8vsKOMHdOGPbxTiApjGAjwc6z2ZF
ST0ENhkC+4HdFMBqJcwIOP6YtbLb5/p4pnic+gZZ/QTarB3WbRHel+GJd3IHGeBJONqnIuTG2tDW
YexvvtioYFsuVotFCMuKnY4dAkIrgqaJ59FXsQGyzVsMGkLsABXKXX3CkHw3VSg8bWSoSsAEcGMr
AwvlFQTzASuqTEfrt9EXI7oT9gJAV94kFlhqCotxiEjVfLYhl4awnApJD1aeE7zJdJV4QAiWU/i/
lEgPG02v0eaBIbgBOQ3pVQIr34c+Js86k8SO4VsUYgdxley+/sg4D+QCc5/qTDd155sh5vddDOY5
Z53oQZfEfM8hV4F8o8FhosR0zs/+20L6J2idod2eT+6NJm/skrLN6/A27yoaS5aguXNEbUgUqSlg
9XqTNwUqg/NhqKBzLjsffsPL0b250CRRpmUOP5wtCXK/ucGOiclCZ/7SF+81AxGkUyiINObmXAg0
KWpnuAT66glIqfet3uE9ZgBdMT2Oxra+ugREuswxtgMGt/GormLsi53bJIJlPu3KYoY+VAkoEDkw
kgRwHItLMPFIouTLpg451WeBdfkNI2BntP77fsRfdMcuCt0J5k4kyaw+4YA3c2lbgI+DmVLBvPRz
LhbIrVhqR5g0CYgxwFNsX61wGBz7E+j7NMJ3gZW4F9ptO9swqt1rjuYwkMusuzHEDOyq96YMQvhZ
5cbUvYuaW8C42Owz2nRpOm/smf9Fstxxh4QRJxYal3fSNubzMXirKCdZ7MyhU05WNO//IlGqNfbO
fQs/9U0zx0+TTlwBvTd7GqUi++cqoIKF4FTia4eZjQP+Z5kmYgcC27gLe3zOCyLG0CzAXfs4AOUe
AcDLBn9L5Opu6kYUkY7ZEhfvin83zoqUqyoo9FWpq5iHKM/hlWnBLDsdsKOhRH4Ihxhp08xm2I9M
z2YUlXiXAn12eD7P9lOf/UFlmzvXg6Nk0VFE5HcvcjJz7nys1URZjOIqBx0ZeQiMK5UYTIqOtv8i
Li6TK1rdavqJuOkR072OZl57DlQ75zkpDRZ1Cg8jRYVsMkw7eJtC+YxvIGSsNpq9Z3gEso1K1tlA
vFDa1HY4mZA2kPKh5mbjTLE0g6VoIC6ZK/s2FDqbjZIzAlQ8BSI0Zmo82fjB06rMN3k0ncyLDlfc
Gc24LFDrlks6QeuPy78fm29Iy1BDzYKgOxwEGZkZfUu342YSn1QpYP5zbpq8c7G5RNxVfoAGcEBU
KnNqiPEQ4A3cRdSuClNDZdxod/VAmZe/K35FDfHMiBTQULdQm35IDILd+WPgVk7PDcKsb8N3fzgH
Ny/uNJDJ/ezidnY3jj2IDRy7y4JWUtHg6anoshQLqfWhkobEqZrPPtMayqskxHdTaB3qlI8xBsO/
FDq+4S8f3xF1DdPdyjTnES6h/zS5H4unEw6lUnsoMXjJP/8igqlxFJ3k6lA1gEcxBtPzPYURUMxD
if06jJ/PIFXUVh7FBB4n1kWPkZF6aLEIrqnlETSLpAxYQmS0ogBF9drBSV3/j6XzXFZVbbbwFVFl
Rv6SERBEVOSPJVNFzBn16vfTrl1fnbPTmk6VN3SPHiHczzKO8CcDuO7fcxPaT8c2MzUg4hUrAcgq
mayNw91jOrPk4TXdCJFvbTFN0CWBCrbx2UjWt4XheeELxWyKQ8Jnpyftrx6ztCbJy1+/VXvXcv86
MWvWI70VdylcXMDYPnomccOQgNirDCo/w2sOTbNreh2Eg1bIOAbOBvdFj5JRCUweJWuUX8kX+mEm
BKdqQv2xoTtBdjbHlBspx/TMpeAjhpfT0vz+cW7kpftly7TORoT78Ko4Dv5nVcyPmDPypryvZ2MY
cnFrLDS95CviZ3DME7gkLi0dDFY79CFUtwH9dW3SIhw9fKnWHhy9+l8ExZeYGUyfemY8OwYVggAn
eevImKP3FljvRfklU86oyXd024qhymLEAoC3sbX4KkJ5l0iP0kpIpx/aH16MDq/kfwx9WkauFEWe
t7MWovdHcALQq4fpwSYMZ2/hL6SfKfhWzJGYsWEKqKw68viO8NylBtR0G9PRs5M6dw5tj38o7LyD
WR+sVs0obvPibdZwiq1H2g24gNi302vxu2K5PXYUmJy2C+TwlNrZjt1b6nltZew7H1StyiZMB0Kc
l21+m4JBjs6hLwNoyVNT3ZzPdnkiQZSdfEm5k7Dn5L90WyYhAfg0AMswl+H/0Wuz6tf7i832dPqk
48lxsDM5l+E5JaqN4K+ZMvPHy+A3On5KMhRPyPkL4F0y/hoMUS4wFmFodiehwehIpsrF0zIU+3L7
Nf2U+/oS7107PY0LZXYa7+waCIFfnUbH0HvoztMM1MHcUvIg9jwuDRRuQ0bok4vIl4hj348iANr8
gOkFFTZfJhYHZoubaGclNeiI0TFhvVOIiR1I6nG98BQHb50spq1B1s9ihOxTG36omo1eJdlied/J
ZTPhtM/WTwuN77szOnlhzyAGZm9Qd3IWcfqoMVIr/o5nyg8QA1LJ5+eOw3ME8JkQOuPrXp2mrhT4
Z84LnmUXly58UphRIVThI+DKRnAPbj3gw6JeeiFRxzqIIePgrreR6DmQDstpltn50WVx7UfXCX6i
6U9HlX+6NlZ840MQkrvR9357jApYf8Q8OC6DKud+4WTJ+wP80lFP5rZ65zE3BNoWUwyyeh/2ynAH
3zvzZYtykhKGSeiKvZ6FGDblHBDpNTwbbB1ohT3yohCNSV8WHf7sbWUtBrWaYQCFQq1tRn0Esfth
lone0vPwlUixgoDyUCZT0ahtWg0acbRq+tRH7IT5BewHLi9OoBMuEoCDDD55fzRHclzIVUedxEDa
jDTw6Ijz7T3zYtEKOF7h9dZFlR8nBHPq7eBHRiykVmNVvaGi2lgDkFm9MDYXYOxNXay+883BAbs3
usycTNhukKmEEgnpY4owmq++W+nbF14jpfuKWU2MlT/G9GYjWgZ/Ey7sTw3H1zQaPQfTLGzzdEil
oFQqlPloKndU2HdCzJhaVoe93JJgiZwcjJ/b2BtbywY9LHA8w3AGOMM8AzCR8xNyCvxIEy8ym1S6
801vjkHDoVfTX286w5WCqyevfO0R3UejOnqEbg310DyTBlRo8xatuevX8hlkXAuFVWXu+mPb/e4Z
ToAt7EqbIN/23q4rr12SfEkz3TWR+Dd65uVPKKsZEVTfDDIM3oe8VFtcU8IKxPtowfLo6n2VD5hV
yVEflePR9IjYGo9hliCDNI6AlOVl42T79e0U40V+GFsfclzw9efHMwii3DSAA24zhiDzUY2HTU2M
h9dTslQ/xvaQPxlDYcNAC2GG9SY/pfzDFIknCupKr27TrkLKkoLHbPJ73h2LFUSPycybY4kRcTk5
1/gPJ9YMe3jwX+eI8AbVNQ4GenDFkqbDlN6xcOFYrgUWlNSfxLtnXWtNSYkbx9dNyTAJr2QFEYrd
6JjJvWcQrxU+l+pT5MocmGm25cSjrIw4G3CSaA1CCdZBwUsxmTZPbDiewZMOxm25LnJ/FPX53kV+
yZUrnkQP/JMd0RRxpfFT2MfY+NcM33jcslzgF3RtVNIQC09s1NK1a2rtFJXw1SBiROqvTMMLib9S
evOOqAWxEJSd/p2doiZ/B/AzkX/GAYYtTfTUQhKogFBPpdmExnjMvwXrQb+GaY8humysM28IKYmM
CGjZfmk7lCK/QAjcGvGEOVNNKJbnFUQ3Ug18NiSuQIWcE3HDMcpYUxqH87B+s4GbECL1d0ADQ6ac
wuzcRrAl7kUTXE6XtPqUjQBEokQ7nI3N6omiKMcDJaLT7Jue5OVlCkujZfY3OHfqnJJh2PhQstoV
OLC+tdHy3nVMSXaIJvTyxo0c/cq424vgMkfsAK9JzrkDCsHpUuLpSk6tQjTRgCb0jqVUm+SxhAMZ
h5kUE7e0aFi/9AxKlT1bqEywJ5F7M6MrZInzupzrQlmh9WnbxIJ9JjQwJKtP2bxitBQilKdE5+0s
qN39ndcijvqM4HqYbcnwQa5PVYewfdoxuuAKLKqtTl2OW7LIzEGjANN/z2xC2VE8uFu/lAr8BHXK
KftwnbADCTJgHu8QEcq3le5HpOjNK/2zjmiL7hvs2ykuINhcjYTbk8eUpwgXmvjL1FYY0XOloby5
rP3H6Xphc4WdEQ8pZ4f5IrRmn/XXygOZMJR4ArxzbImgcd89CQWJ9m6RXidEWYnjIs9Z2nrOA8lL
V2XEeQuuy3+mMPxSSieIJXRIekT7lN8eFrkefEstK/2cDUyusSa6cm3YVSI0oPOUapoiVErKJGya
4oKMQCVZBOstR4r3anJh3ice1nIJ3jgH6/PWH7J72BYpZ4J4iqWl1aKGLOETi00VDQ13OA1GKk4r
ErBJ3Z/TzFFcrp0Zru29MSpOCmPCYvWaxpvM3QZbraQj16yK4CQwBCqA/SAtR57eDe/mml1Ld/oQ
tJ8RhN6ZL2iYUiRdsijXhwIvUx5LBeik04+tHwU//R4zz4Tjhx2E35gs9n4lcQHbmqIfF1ZafEes
ZmCjf0YgDMQeUlQJ5AKzokJLIrUn3kkHezEt3pwPbLU0y962r1GP91puhcceUahiGsqoEm+DzFQD
+gq+VB0mSYFHWWWV6K3w+uPI4RjqENstXD354sOfhiG+DwCRsb6RDYg5iYwy0vRGoNHXlE78wE9J
qfK1OcBlpv0xTuwSfCvyMGNh8KZkQq6U5nXnLSByHbcGbHXZQPvhxyr2fvS9mKA0WFrpCJHhTLHh
8SvIwr4Bw2s74TDoAydjLQKMjpdz/NOwK5xzYxXFuHV5WHAUiavkdlIHd0InON8kHaFX8wW93MdM
uogEfweCSpGm/T1tBrMD+BSgvwoxkPBvGEYG7RFCTOJpOGeADpyzIZGEfOhY5DldDP/hvgeI3ypF
tL498cBnKgr/yFSSLkNEAAYElabhPP+63CNv+DRsZCo6vlteZF0ZzXx7WvW2+uxmvZNYNGQwwyHm
yEhb6fCuLI1iYrDcZ0OLxuU1QKy5VKfL13J4sAyYChtwzg0VxzSASCGOEAiQBsdcmvvkmzg/r7HE
CRiuvJbL4FkyzUa0lf8Fw1425wdYhSxpL5lZqCCD5TMYvp3ryV4O4B4NreadU7iMa3Oh2DeyrFWr
nKx7JfFKIHn6rc8tI204z/yvZ7wVA//InVniRKKfZnEiLpcELW7ZkT9i/TwWl3/+Y1JNknXp/M3Y
VIh14C0HQ2a1luNsTe80bmKQcQwZOaMonXW7MFas+K3qyK3wbv9jRIuN7/Ov9BxPAsri5vCP1pVf
RTl/NBi6XTOs4REipnb0ZiVcVkWd8/zBV6rRdquTKBELonMclXqHqwcR+HPEPscALembpF3wohxb
EaeY5y1ixQC7mZc6EkUn2YewneLDyf1dfue9ee5xzxZhSeV5SEOKUEn8eHLNEC/Lnl8DMyWYKLgY
08q1mN1vOllxxFN0HkbseOSOG8V9KA5q9LCOtRxCu4HBtFxOKmrfeMCkFxflYbKdORbjPwNQ2WDF
Jbzt7ZjD/5mjHW5WfLaiNUlJWeUX7wwPNb9nJ5+YAiJN934T5OhVeEWHquXqMJWs55qVfOV7xn75
OMHCMUjOhq4sY0IO43YoSXYHmxPU6jog4EZVIwmNYyIR9tRML/cz9xIZkcZIBRnAJ2laSIJxWHyA
caWtkCLWSrZ3A79U3KFMtceMVtP4LuW4lSL8DjRXOfud82CZoMkks0MkcEEbH4gM7SQCxSYanq6k
GcjPpJVLV0EnHkZFuouc5G7H8BRo+2RUrrN0kujMwk/4VlhzwG179jiU4IY3u4MigXPwXBU9yoiF
ojDKwqPFscvxtfa4171EmQLViUzyHswCL8EYjxKNJ9fmjxhr+Eu13eo7b5Ke4BrUTR0yirtmGGJS
bhjlkHrjZKO8p9YIuUxt4MgRzWwo8xvAsnXX+kPnV9Mo4y/dmb95h5SQBVcI7ihIb4OgOwi4CEuK
/uE5vK/FcHjhUWdVOEjpMaFa/UEePZ0v39dtxjLfoReMt7vZ3YRKwtJHepvu3eeyadbOmdRIpOic
AhwDsbMPYESTnza8wNRhY9Nqf2dJ0tF1FhUWYZikUuwGB7JWMIcSHs09svg3s4PvwM6UcU0Pag/E
AQWC//Agot2rycp+FByoeicV7OR/hmRAdbifiNnrtji5jEgMcS6ABtPqIEvESRS5C7PZb2vUsi3m
oYJAwBbGdzbqG0ximLkSV300g7nGeY9e9zKs0sv0GECGeKCI7E16C1t50w1V0Wvh1xVwibNuNq0F
vLe6uph9r9sEQPZAYTA4vGxpMqru8PoeoT+Ci9lAcspR5cAMgOkfPtek279a1snWIHx9Ri+ulldU
HkjZwnd1Qv0V7Rh2s2ToUE4eswBywUDnRj2qIx402jQa2oBF/zWuC9jCn7udFzshxvLcmxRIGKaX
/CK1uGPl1wy+eB9N+4NIGq02nicqzdugq++50BZu9za4KDLA6BvfuNxUU4BAhbaLtMzP4NA2+h9S
2d2+hqscWseIoJa/aSvklmQwAYUEwYjcrSj7oM6Sx0rskjeCWYQKMFokJb7jNNRoAi/1AFWQaq0a
3L9vxWbUIn6GOYoFpgE43AaHnYX9l1z4b9qIF8AX4hoyCWxMexQKkbySsi8Mp/0eGD+8b2yOpADE
8ei6ZD/gu4+bzkIik2nHCkGv1RntdhHljQ09UNpkGdPDMovp00W3SPL1qHko2fOciCnq171qErz2
gbfaN6il8TsnsTi7CCy8QIbV9HpWG9sDw8eXuu3B+7t/TT4dWknsvdjf7BbAweRAmivgPK0K5UDP
eI6K3RgZ7Jfdx+6CZx5F7F8M9p1tz1WDL1KbHfHooGW8CfvasxWMw7tBegJVsJVZB1Oq6Pul6cJJ
1LrYLJemvqOu79qtK+/7DXPBoFC6mR8ZX3HeUwRt2ig6/emojFwebOYvRv0wwynYOIBe48e6mqon
mSHlGLRzT0g0DxaVOS8aSAvWW3/r+KblNeJF3MjB2TlQ9lJHck+94oMZffrE8YzBqFtGRJObHtdr
GDQ69wuIl5G/mAgQNi4oEwRKPVJkXnDFVdP0IkDstTR8GJEyrblaV+pkM0rfq4u945czNO3rSQQ4
w5KS+vB9tZhhaNaB0zBoVzbOniPmXrwarpb0g1upeLd/P8nc7ikBoHIpEdqx449ST9LF5HSiQNLi
htujtMcfKc8o53GG9/2QSpcW88jxQQmlDdmp3LBAf6CYnPye7kEhVfNZZTiJXP9NEF81Qd4wbURA
vW1jf7dqKi8aEUHHXy0WNZ2ODBWfkn77pka9XahfuUzQVbGBTJs7NMrKDa0bjc91LbcN5qTIsWk3
di1QlOQ+7AZ3XRKCqfGFuERzs7NBBW3/K3FytGxLufa6QcHAr+Twffm3mfQWQH2AhMhPtVAd0/fA
uQvQSIhKdwWzR2WOiuhu1AkJlaJ7BANfaeaqnTJ+2fQazK5rpiOrqws5YdybIeIauf5+w/q8BKSv
46lar3kbUejf7Myk24TlStTuSSajPigQlf4gNFerD68En+bmfNyPvtquR8iF2CdqBCizHzKJiRpt
B5x6l4JmG90CLYEZAk0cGcih6PiVN+S36DBeW5T0hGQaUzTTtatgA4TWZ4aG2gccEyujeLVqM6el
pYg+fCsaL8A8GjsmB67FYSQMVZSlBiOmDLFH9Bn2OFxZ9fBlz+50A7mSLwJMiXFHkLOZfJkYrDZI
kqD2nHIh6NQAJgxJuHP3/msMasos2+Jn3F5C4p/xeZnTFW9OZOGLFuElj1DsOiQ2hNaFKXXXZynT
H508Nn64F/IJlo8YJf10KEoKIvMcfMVLnt9C6uSI6WgYyrmUTcHUSpgQvBIBB5j+LnjuYW6icHeh
gymefDbUiPx6nCpfTKvlJwjdRAvXhXEDu4E334XKZUCUH+BGByiU5w8PLKe4AvNxDt+FPMwhwEmM
VFHbWXBNdC2+cXyRlaC59EygoF+zWemZYk+ZpFxC0+UN+XI8R/RwjHsKDmfIHZAoGmL04QPa7nLY
S5YSlxB6Pgz6s/zNVOPC+9Cs9Eah/nal2bm4/cCBuDjDAoe4w8Q5rkme48BsXi02N5vdoS6iABNj
A3QlgwslDKjLKchNGABsWKd1o4lkJ9GeCn58IXqYitqz07OD2YYUJqlgAwpLS7Q+7Hh6hKR8YCpu
8VNRmHdQFDProgjHwAzBoP727ag+mnzAQ5ChqRbSdccCRDFkFA7UkX5Wf4n0Vvj/hhpACcM7pPbM
xPlO7PQBDyHm/agukPnwpyvqIK/s5feDOZU/CIr7CnK4vlu9+PxDZBf6l6EZ+i/m4XTNOF7MOVXA
Hy7BG8AFe4gtj4JpTV/KEX2aHTzJbAGvplxg5tJyypu9u3rAqH7vzZ2JozqAEkOVRVf3yQA9PQZd
oRKcaLqhLnEkkQb8J2aNFxiSRtVy8nuf0WNn0+obLLfD6kqzBSL01Q9jkAjMA3OQ8ANVXLzV3O53
3FqCIRjXEdbRqjq4jo7WA04wWDdH1jF0WopDfLN3B/PbZceBh72599daxb0285MnzREw3cultrek
jz/Zj/F7BUnggVYf8InZBfMZw6tGx46e/Bt946ICbNJmnKTvxq+Z3pTmcxHD+aVJojtMaw6W6svl
hox9xiIiNaHHU2rIBQZ2gNIaAIhi7U1igLHHJ9BJo5ZV9GUBRN9fkwMsVbqco8rNDcXme+obLnwm
fZfD1BpNz6DLnGa1xXqp9Joup8/8osMzpTrJwu8iOjLtbZlhM5NrUPdoIW8sdaTy1I7Jw19TjgDo
HLigmjpdBdbIjtBBmqAY4Yc1xsO3C4EQUno3hkPAE+AbXdmpcJgZ7zL6z4ly546jgergGTbrmPSO
SVLB3KgTHOxplyjHWx6DAi5bs3L4VR24DhuVC3Gp6b1Na9pYSoXCsMrcO3/ACrIbBXx9rrd93U5B
W08odPmMnkZ+IexubrokoWsmC57NwGjOBm77kv3r0gzdjQcTHTC660TQ1/UVGgARLqQQ0MFgJKRB
PkcmCc6qYy1zcXumtB/QDMI9jzrf+zjwkrjQsUhLdNRfG/RGsGFZu2Sigmcs56+p0GfVXJnGtEnA
JIx/qoHuzZw5JgAl8GkGY6pha2jU6Rwmbc1icIp1GqhuExqeEEc7wQDJUifjwFHD94grVrUW8Md1
aItwYJ9kSUrX3wfT7piKoV6sM+ZG9NSCc6lfE+Ca6ueNo+pNjmKGJg7WkFzWPN6kPfzbl4RBupR6
nK8X2yY0mEQwM78ghuKztmewG2vQjFQ5Qmlg7WvDs7MHEa0Sxrb8InHlpE/me4uPnD2Iq9Y8V5n3
1aH3liEm4MR6QSjmaR7RNCcttOSlDvxHWSXYOaRenCpZ4mbitYn5YnTKEHiZ95aK3oN4KlX0dGGY
g/0fNlawofBi5CxiXj/YtYAT9hiQu+rNScFW9C2kXuw3MX3UeFZyBmwfBj4FfGIaZRtG+MtlNm7G
WKZNxgOL81szeiaqt3g/EWIMoAnjZ2oGOX0bPb03Pbrtvk5Jz3CuEsIIu4Y7iOKCuSY9aM9T7oAY
LjBPCWFR+NQHM6ecXbSgD8OuPGJ1MaJ+w47d6K1vNRPFpg+6xtuIk/jCelm+0GirtAdWgCEeO65T
e+miY7ZZA4qxL42Lwk68hxGnSHRO5MbI/Hfc5gBgYCLvhDkzjZgtEh6fAx2e2ECQ2CtwcdtuGLhs
QOpYUQOFYXtL5CWvAax6d7QmnhH44iZPcjX5d0/2Dl+V8uWvNB8MDhrGIS7E35+5BruC/+Gw7mUi
lg4PCE23O74nppfbWmfYHvoUYEJmEextReqAGLlx/4N3f8g+QLfD8f7gKIEcodpFJQOT5uwITtAj
JOUlAyYs5yzICnxL9XDvtiwYvU6na4pFXLfnLKbUMpTa+YsZdqJYLBrGxS5IukDNSdeSjn3rD+FW
C5bSDDwsNqyDDhfijgapkCr08MdM10nE80+QP5bjdBkAQDpAXTAILjHtjNf03xzGaWN9MO+Ts3Hk
iIDgAyGdxQM/PqgMju+07R9aBjAJ/15YffeOnoIaOoh5LXRrmiFECb5nSrivxx/miINNoSWdeVcF
5sNGbIl3ns6P8PV6xxHX/14wOA7CdQel7I7AHPbJ/MuaZVAL530+qNOHgYWfw/grSc8jxtgGvZfN
tRVAxVQHGPaR4hELFytlXFC5HLvAQwDFuFSkBY9xDZKX/JEHFugxrfdhnAImQumKegPb20XJAzQP
KiDfEEFnuiNoIf8Rgkmq3UyIHqnNsRdYrYCs1rUOK4rkAok1zOkK5BhhczMBTNj7dgQfkcpBIboN
ZxUdVtrDoxvijwGMnrnlKkLLwLwZCFIAncyTrfNUuGURA830xLaLkNoot6HvCDSH+SqLKaxQQkIs
4nuX+4d6lRblL89vkJjZCYzWequ1By/mETOKkkIZP8Ew4kaSnhGwT6bw3N6FGZptlGRTGgHqGqK9
jYWZxOpkLac13zjmbjtVj+uMsSfH1PFFP3HPu7OtuedWZyrLMZiHLYdqqmMV9h2guG8mohmltPMg
cHGg4gGcyq1ZD/kN5Si5k4MMFJV6UAkc7nxmIgCtWzuBgk/Q5hRdO5cWX5GNDQ+bV9qDE72abUvW
yjppDtfkAykUdEln5wg0ds0cx26EADqwS6AIMCTigt/92sTBgV7sR+74VY3w1T231v1OiPhEYACa
X5ZnwiLFJ5c0O6knz4bzdT627pERBvQHYJlFwDzpR9xlKla41AJnIBvdzvoTM+NjvD1qanZAW9Xp
uwlisOF0ZbXhrzDvh/4pfSXzvJxjOy+uzHSaBe0hxM+AnL2kv0o8laAnuhUd1j81OaqKzcql9jeJ
VMFTF2kKinNRKjJ8o8KS98BXnKjsbLjFzmkZ6Cc3WfNdk2/WGXA7nAc0smDPR/iKoIs3bgTFeLD8
HdXQkdvP53dzrjhoa1ioaMIJoJYSZGe2+UYNsYDeGhz2rJ4x83wmJTT1Rt4IMy2dmnC3AYJgGtBp
SoYjevsDpTZnEN87IznrJeWevFJpKIpP4LVd/GgfID+/tYsaUhB3v71AoGI8OlSUjD+sy+/NcHPf
xpAbz6PUw8gHmDdp5oEWKqN5A2ENWjbUJ3y6L451mTUrnfIFv5KakmfiyPCZWTjOxowH5tZAAb0c
QpumfHja8b4GFL25fcVb9yhAz1mS7MZ8k9vIfpBo8napc7nQrAOqUuPm32vga4dRBdcPEzYKZ84J
TpfafhvzO87oyHWNw4Ysq7QBLD4LHlPrNsRLU6RlnexJs2DcIRmPAYNJmISUYpyfYfPmax92QaM2
VOotnyXD/Nx4FeWgK6koQu7w1JOXll2Tq5tFZ3WL3YOEIcjWFEU5tUvZ4Z1ZWtv7UKuekBN6L/dV
AOl8FJB65vR34xzeXhB6a85lliZf5YXbGsMtPktVGpDx7h+nCwJP1QelQ34JbkdwCFoQ9YYnPATO
RMIPbpqtopBHdfnCJGTQa9ndm7PYO/t3SGX0hM16dw5Ra89z3xMmwtinM+Hpd7/4oJyNJ88fd6DO
3llAeUKZiLVBbbWf/om/oQy+DnjSDdAiZVSTGNNnXKu24pMy6hmntvn+2vh6FZWq755j/hQZlsyQ
7O/L6JfGdTt7MYzcDXpgvnpFL70qce/n4m/bnb1ZqA144NirG/fk1vMe5H30k8MxetTZpb/63ub1
1d/tbX5L7+xckS7frM66+KAytR4ET3ZoY9rvmD90/MBYhpONQ2TyAbFcEPBShUfNB8M9IaXp4Q81
7k/LhsU/fcuYvzlrRp/IYWW4L+3GK2lAeCv9a9+/M7zF+d/LLz2rhePfBToS1vSczzezW/vXw/je
Gmn6Lpa0ICja2WcEj5TdvvZkHgwWBtntEeQcAQS+hFzWERuRkBRXSNQKHcCRtoQbQWHQyRlQcF+D
vq9izrQEnhftMJJzzmp1VrN7b540FyHg6QXjGYDfHfTKXE6Z37GYep7K2fDD++gThF9AObRR/1Qw
X/4PZAJKk3Aa/EfwMmn/AJemPj59ONwJVzOEtn9Jo/6Sy5f2nboqYfD3WcUNwH7qBJw15QoUgvG5
Z1Y+3AueJQx84cgWWMFBdypO9ucKc65jsT7e/RAb986bB+toz8EHef/1vjqtqtJWHzKE7oPeXRCe
aA7NLi+g6c2no/zlrdvqpER7Qnbddllctk5DY1ksvsbzbR4fzCCd7Rw2Wti/Tnf3C2bdKO7UTIHL
ieFUeG3P+z1M6+4ej/9BN8GRh8feLrif48+tyFTKUYXjwb7AOENrTI6FC1lnRAsfctxl3XGFqkNS
MFrQhh+AYCimEayrFpqaTwHfeI5WmDn1CrYVnaQACcUrOtn9KWDocwo+0tLvm9cfA4ecBBfUmlNE
TEZI/idN8NeiTCUCVGicLVRrTuNmM1NHYkNOx0b4xecPNQDXFAQVBpAMRGhDiueIdpDZMijJpIBI
HyW4nbFSYRlibkXjLwUHiWwS5NC/w3ugxqEvgsCUUneuOXb+FhQF2pmH2HzZpZw63iGy8WQ1TgXV
GecWGVMPaFPHa8AD7dpRyIykntr42AGXatSX35l3enHU9r3WedKCXizA7jaiS8x3ZgcxOae5xoxB
2hKOaY74p3nBsoBz1GhymdEvEcV4sQ+9qPvQP7VFG9CYFFD8nvm7T/ttKjMyrYYla4ZPGm1P5FXA
HXdaRrT3T5BLvpA4mB1GsNLzsL882cccgKqp0uxR19NRpe9xdybk0h3MHH4ouowfqDX1B6Xt/epf
KYhZtCQKQ/eQ8HWGFlFv0wXyDyWyI4R5BEIKXrof7ca83Jnr/zMMweYYHGxp95j5X6+c/88JX9IW
tx39UlJwXSE7fMEkXk+HYSSDScDjLoIpzvVmg7YyLs5Dxk7o3hbOdoHuPbiVvroPanFGdj9Hs4L8
KSown5a2l9SX+NGGm4iTFPIVjdGNRHTeYF6gXBESdaokhJYZkY39mMxy1CvFYStn+iDS4LP/bdg7
smdKE5P2DZhrljVREqRvnDemnenLOybwnbbmjrpRcpQgBEbt8ZkkU5bmQAjGtdEcA15van+1MM4Q
v3FuA6tBhPID/ekpWdt/jYtxRRvi7ATH+xghm+upILJRdUnYyMC4GAhhxALfJPsMYLTOZAQGCcVo
CKrWtRXN6xn0rBQz0lvXWNXqRXGKn4AFw1fLzLMFrluUXlL9hSVvL5SZNIzvtAkhOlMilTffC0HY
H+Fo4680l1IxPC9haOG6SSrFEicb8Fx9NZ3C9G3cKK8fCBMwGBp9RFE4Wv3kUzLQp2Bi6A+lpXmg
Dc0jukUcFojNpY7LJJhKFEiPAJUQyDiVpIbexkaWzEblh6Ay5mHh2W+aEXYSgxvOS1Y9Swxpv8AT
kuyOszYhDiUdI02fB6BWRNeka4N23JedS3w7Mh+GR2o83rTGjBcgwiAAAP18iRSJ/ESifdlzvGyB
ymQvhLe8EN7vZ7KDtgh/OIV/6xV2+KTbJyUBaNmWEC/YjIfo/O/GIaUcZIUXVscZucRcKw2LYroi
DZYcky5bvQmuR5/YkOxOKvgjrIC2nx5xHqHbK5BIpGh5bM1/Tooagr20ipRiIMlJu2AW93G8vQsg
smGrAOHYSX+epIQSCOiROL0Vr2KnRM7xUQA9IsjnyV5l9UPPl3XRYlsVPOMEsGLNetD+NDYlq14a
HYE9Fk37fA4qYBuB1+45/ATGUoAya+2un4o18IYEb/AgGmzzhef8xRZ0GJysBa+GAWJVeRNiVkT7
l/QDKrG2ifwyEvgBvdWSEc+B9C9wQMLsfjRBpjMy/WSxISIbyZr8WPSGdN4Ls3MBhRRRkiCL4Z4b
2aquwyfK2yq8D5nq9cOv1+5wm9gX1Tl3IIZxkERcsYKtclACCnZx4LK39gcfM8Wh8O1apFsfcBme
Tz42Au7JlYHG0X6tyebAdSBwsLu5V/5nNVMmnQgHm1OfyBwb4Aj9orgO87yAlfsylGNFGomsEGmu
tnx7XcPzaGiAYN52SHBfpRNR4iU336ON4o9hE35x8fwm7N4K1lriwPVZA8RSwggVh+qCUGxaJFr1
CjkqSwUAhovfg1TE50kqS18/BvH/H+/HWX8u+fOwkwDaOrrgVSKXaOQQ3O3aibCgW0Wwwk5Rd2FC
PGJYyMu0PyY1OGgcXVCAcbQ+BDfwBIijQKd4pS83jhlFDzIo9iv6Ic+5QSccAnlgEZociH6hQLHz
sBuFVGZgMCAZAKw2jym7WpBKKbIffkKAucNWfAoTNW9tDoyGQr87piiitk/3Dl8evTEQGBuWV0ON
86u6+Mj0YEBZgBYqGqjfoYgG0Iddh8KKYh7WLHKSr0kCY14NOb1DrvYbHRhEH7mCSNELL2nOF/dA
ua6QZPtG1j5s0TgBr3XgqiRcm245oD+DyojUwX7FTCkG8MIm9M01u+k7jAP6cFhnLYamO9gMDHF6
V5d+bqf/bfEURovNIzqPfpWa6nqEAHP/s2Po9dGMId/Wf8Olzsw1VwRFhP0N0wrenLRoXOied88j
IFMHWldflwQIy5mB8LC+oufbaLsFgjRmygOUPr0Q/jmjOY5HzveWHskkjCBg2jRoN5YTVDFAcCdy
4g5ga7lG39M/AwWQ4dmG2kQPlrLPfuOCrk7+FIf7nWuPcPMdjhLpi8DwdRPrHB0pu8Zu/Ak6YTDg
OsPNtFtRKzJmzBjJ952QDUr39U1wOgFi8qLbinfzCWnLrkZxTQqpVtsFm1DRHedLsxhxAgjBNq16
TMpOjBKASWBnmcn6PQLgIXq9iECf9XUXGJVnA8GfY2adSqElixtkNbJlTi1FRpokGntxO1u4J1fh
OBVohanGzUShZ15DzA7Nu33nhETH8WRmz9VqqZy4b4nT4khSjf3g4cEgYvjYcrAndvE5QzVIKWR3
HMmvBkQfvt2Hi73toHZgmLr9wXVZJp+NFvVGtnYwzj3yUw/xYrNP9sNvtgswqk6VQAmOxVmMBtgQ
ziG8utvgO++MbibZtE5nULpa1CAg7+jhJed20WgiedIARlpSt+aE2DgHm5t7iMOscQnoQonEPdEc
qcRH9pwn5JGD2cPlGem1sZWMcfwpx22+d8YlKN9a/BWDSStkqmCrzouf/voqGbeif4I1gGmHCWkL
AldJ6MjX4mmUXE078wYySrNnvsndxOp480SUXCZNs0bZUYnbF+7KwLbWZnLj7bcsUn/1WBKyZk9v
qREKVVon8R0MOpNneOQKb3M/NhnK7eymr/rlSDMeRsuf9802FefbfbtciAC7bVjCXPVMyiBST9Wo
8aG+fiA9slTTfdPN4N4SV5u213IU5lZDUjvtA2jizWx61bSB0vYgDeLO1QCbL07PaVnVSLFok8lt
7w8u3I6H8ds/Ox/rbeNByZRc2gzcV/1j/h4/+LAhDAwmtohGaTrbtAoemmuK7tJbC/6DSwvOF4hm
2V9CkmkC3iJ14cM9ggeLCREROxa4q6Ieqwf76YL3AObOAN1FzwNbP365N7/J55eU6K+DIZhZDli3
vgKMDCjAyqtGAHv8cR2iHymw8AUgRmIRwTXfpLWQowm+MmMLblj8V/YkWsHId9jk5oPbswFA/vfm
dtc4XZgDEdVkyEgJSpkJJ9XtQqGU2woYm3+PR55MPx3nYXHPtFgZCpdbn58qeeUmnstnXvntcxg6
pTPvmRgaeXd6jP3gDrPuBBjPe+k7X/PlN4GFzg50YR/69aAGqXxaSON4nYYhBR4VPe/waO3dzqgF
Qevo/MlKaboHm8QBQ2N/gjtK+K0BsEqmranyZ9r2TdRn5+EjuA77G83YB6Rkek+7git5p9No+pqh
TrbDs3cNPlg18Q6js/fk72eXqb6P8eGx2whI+fOQoIcnVm+JzTJVqqE5Z9KQ+Iasi7NzcAbQ9w68
1Y/5mNwgInfD70Cc1nADM7qczJw0wzFMB0ONXva0i/v2afAfS+e1pKq2heEnokqQeEsOYk7tDaW2
LRgJIuLTn2+ufWpVnbP32t0GmMw5xp9GGRjRHdUBc7nIWqhc3fWGGOsA1TzCvhPeyyW7yRUJDJDj
zsDv3ZxMAyu4R2iMPWP2ja1UnRTRh+kmwk955o8cvMAY49YX8dfH5QGKwhX3F0yMqQqsPTiq1t0z
udL/4YLwJyazZfWD1pc/Hfe58c8R+Qtcopb3pmZ1LecyydlPuHmUBsJWfuFuCJzt4h6HIaM5WVxn
MRloQycLx8xjQ49PbNgAfTXUIYQLWBCx3SyJM4eo+FV6TVDUxl0d9yqQ+PzpQLrB2lRoyIBaKLDc
jHfhujpTyV6+OIAd8gY8fpjL/3VOWGIBXogWZ0Pe7OPe7324TXtTBQ3Dm9ca+/mNF3w7JxBwGmd2
94YGHjqKB0NiSb+8TcN3ItyaLpMLVAERUI45U7ZAbljtzStaYyTi93/XaYpWgwgbajikqxU5SRbf
mTcLsIxxSYTxp/F0vik0Ig6xob3++FgSnaU2uUVixiPCaHfbIsBpUF6ovIN4cAGd+UXR1SKC4mUA
g13RoXX87TZR/AXNGqUlnDvgOv+1Ch4uEZp+Nr0GOo+8giu89MwFAyXQNgr3R8OZd+VSdWwkF+6j
AIOPRQrJNG3c2/qy7oi3pIcgSPjrnz0IeAA6dzlhX4eQjwIkv+5haaL2hkqovT13ZMA2gaMUeciV
9cyU2I7MqX9LRMQkrQasBYmXzNwjchh7yj1wTiZLloKHA2a0Z5De6WUfr9SAaBbZmv/9LOwcz9Xm
SnnGO4sRycV/3/XrHsRhQiaejV76ZyEsYWLtMprleGKbovoRHcdHKB7Rx/APdG9AwuIxlXEKiBeT
WOUd6/fuTkE/CLRCWW/vUeHzjx+ujsDL+DWm0NFD4h7j3TN2dwZtgikxYpClJZpOrKRfMA1eUuWX
RESmDi5MhwxIx/3gnQI6vcJ7hyLKlcoAbETlARBnl2jhGJDITeBBQasEmeiJWbHE2bL3sA7jeyqz
kQqDbwWHgioFLQi9V+4DhNhdcI6z6MVis9hnOFn4ACVB1oDfzlHojGoSkuHhWGLiAh0Jbd3/Mcjl
3xe/+x2Pn+w8o5f3iV/xeaRE5lIbD+fqkBYsW9ZJ9juQcMpYYzrIC49BeE3v6TeRE/u+k0PajlkV
cBPiEpSmWQ0Zmh43q67z2lWJ4KGe9Okz7tMS1R17Apv6w9eSJiCxITknhFHPr+E7qpf3+Tksl1Qi
Yw0h0Xv0juRQ8KHZ9LXR6UF/rqkxPq805OOPTTaqk8FUnUoUE0osIoloYZwpKXb26hpwjHB8tUEF
tSZuI5MDEmssxsTcXI4ZqHL78E/nxGF3Z6OyWGwcZwJGMFkRd0ph4TnkSUEK0Tu/rE1Wb+GIwgYa
DNaW4XeIRa4BzSdqUA5td+geCu/4I8zByHzZ+RcST7jiCb9W763RtnDbGq6AAAJqoB9gct5BvDB2
AwEKMP3iUAWcqXwA3TnhFj7uCd/h8+9rBsLx0QA02WpxlrlFiN2Ncw2BCZ+fgrVPEdxx/HTcaIRR
/NqFuo1WbeCOxJJdnkSTI7JwOOYFtHEVWpXg50g9QGMJ5LkmfIPgEvHggTGS0cXKWrES+SWGHPBR
Rw0njsEPgC3xB9/TbHd82wexwOkc2aJohPnsCmuMkhp/ptiBBejAI306LQVG+Walxbk94r75Yjmo
ZKuISBaxpdHHiEjaI8OR/ilN6B7VmIcpopzmQtOlQDD92xKEhY6L3fHEUgVBhIcfchPFKdpSNkGt
w4iKJ6miNMh/eR/c7wY/8fVkhzlzvXslL01s5OinOFhofWiRBxPmWd2pJfuJssg3r6SgGNHZyTCM
zdqAujJE9hJorCuxnh6+sdGxrZHPTt48k9jJaaWg40kzuSOizBHqhQlOZjpW2f2Voiufr2Bww1lM
cuB74551KxQN7ALxP69YfEP4J3arLC5SwyNq094TpLjFJUkB55PQ41PXc7XhDD3WHzc794BuEQgm
4ihUgwuAidjJfygZsbzycNDtscH7OSuqSlVWT809qngVVAy++ZNxgzl0377pMKXXrn11TIPiweOx
hxDN7F6ZSUN/zpL/OKZvjM2oDG8UQ8dD4w1B3yW0lBWbmc5AWUwUHHRscKy8dzL4eW3yqzPEOs/+
nMdWIyQxPaf8ZHhoVgaV4YT/gfNq2UFZjs6NOet2zxas2gr9mACyIRXp7XhYBm63EjqQD7PHvObj
XOG+1C7UNgNWOVo6fQwBXXmAEoXXa5ysRelIHG4S/6gQCwfO8B7rmttbMmHsP7fHbHjFJpJhhBCm
Wus86r+B3l79b3S/J2eE/1Y3HraLgsVSbN8Ax0YGneY/b5GUUfTywmpxepRRdnXLbtxV84sFn9Uu
+hQ07RtgNDDPkXSoB+75O1PfE98w0uwbd9noTit2Sx7EKXxC87vsxm1JQcDsDCazOjX9IzVavhxm
/qCBzusEk2Uh5D8vb/paJxG0/s1uYZ1Fl3fc6v79PboUbnePdTmSqp/br6zYFkM5qnEljeXc09qg
e3jn8AZa3Seq7r8oIxQmuidg1rI4S/tds/susVbdVEc+cxxBOSUI1PqUtmMIqel+eXA1zj5D81pz
a9JeyZOv29zC65xX87trpA+iZ8mQt3ENr9o+vKcMFCRNIHMwc9FfwZeUUa2e4SujDJP6d6H5lwFz
ZmgluLZ5Oem8u7m9GHO5T4w2LpH0SxMUPjdqMCu4vUKT9DH7deUJyR++3ARwlD2RqR0b1W3VDOOv
WzfLXWY6SkXSsbF9ydOhdpIxPFSg9Te8/9cPO109u2r0K4+B1ymxVc3053ggB42yHNbRVwGhuGWx
LPk3a/KS/NfZa1+oej/bAYqkd1QyvxbL898XcRQL11aQFudkOxN8xrb6DERyLXnxaJGCFTIsd0iu
H3EXAm/cJqXrhmwzxBszbBWu1mlIUXTixeJXWv5W3hrnfUgTN6mXGsWb7cOGIm2h9iJAyp8hGV4t
QsBvDLiUGPipE+St9VbSQzFJQlSVDdQXWtXJltkRyLFAslKiYJKhnYg8Zt4UDfYcEDoEG0rY6QVM
C2QsT7ZAxhwQ0xucKGgIM0dW0TWIsIIlE5GHhEFcZAOlE19A0pcje3FYMLjFvsakgGDESZn6ZAG1
1e6vS2tAvsHT27qf3EVEkZMZ5szIQYOddP3S5y7iIANkhQdouTToNaErOiphEahD7b194PSo/dlw
yN+tzVWSErUU2VkYiMofvBFPbBcop34nVCPzQLUDArE9qkaUMEvgcQKQpoCJKUlEpF8ImuOxFElJ
gJr8pL/hMJqji3IPilOK5JQruvPN80MFD/ZMeBD/EZQQb5jkzIkk+NbOEegNtKhC6MkWJOhSarb9
rhtTVt7Ha+4smf2L2WBHL4F8HhK4igXIxMWnCYeh3dU/tx8QfnHB/7E4qE481H2PpTCogS+phFEh
D0JHAnDFwzj0gfpFta/OAEIXKTLarVBYI9ee4NYXVX4/W2MiBvv0hOXiiGqCQh8WMHPxp1kD7wTg
dUblg1xxAg24w0yT7DiL/EhROfG/0MNcKI7m+5Y3h+wDYKUFrpwthCN2PIt3f0xJ5roglkrgZ8A9
ki0aPyGGwtmQuj7Yu48+T+Bo5+C5FWOt51MNDZo02+i2tNrcbDHmEORGWqvLY6BORj8KMfhZWN5t
rGkjbczQSUyz1LbyjERXosKpwoSMzVwgjpsiUgyUA6nQNpnBHqc4/lQKiG7hjC8PL1sEm346Rdmh
atgLELczWftxR4YrMyjEqZ6gBsCewBBvvxbiwugqVi11xuCCcZj0fLBVGkOoxyV/qXbOuwVRzX5Y
A+LwRv5M6Glnvw5sIkwcgQF8f13ydIC1DRpTIZ8pZig8OXVxMb9kBwEYF90WOtRapgwCGfUkflSU
oDh9vLqGuOEUbFdPjRlCAaDzzf//kWaj5odL7fuBgxYCHR0nfYdiwanuUIKf9D6TXsljcbv40ndU
TkCQlobk1JJLFYjg2SPZhr6x9uqeXbbyoe35a7xHKrhC5X3QzwOaopbAyVYcBnKkWRGEneo8KgTN
9zjDNmwP387uchsVZnL70ffv2mvnl5+mSHctHlKMNo+cHsZ4O1URSrTQe43w4AOvUWaBep4p0kJm
4KY7RChgRc3ZV0oq/Ic8HsAt2kbuPfRfqd2iCOjol+2hEdIu/lnkUZWiySzQWxtDumwDK4YY8vbM
UaLi2Wj930vaoZC2EeKe/eSXPB156KgiSAmbWPpFgFAkT/ZOBvzwTHxhf4ZIRhFsALNGB3SgkNvc
pMYWYz+kHtSoEqxRiq8OLbTTiWEp5SiFwjggLwfy/7cgdmaPcgz5qw8U3dzx3hxo43Y+tiMqbnPa
fHjergpdWDQtKIC9UavYm/xvehID4b8ZeBvLDqgRQT1PqSzqH0SdYp9ZLhkc3wK8nqNrfJkon6XZ
ocBqb9N75VOcKN8YWc91UhAOXO3bAMOAbJf4DW/Y2wYE/lvhHa8fGWH5Us4wwKKaPSLZUTyNcM2r
lTxf60sb5fraqn9Kkz6/PfYfVyrAZOSJVU0oJCxWLcm87/nruygbVy8Tzuov6fWeQgK5wSGED19Z
m+ryTHlbTd6jof8elp7cxg/+jaetGjfD2Yt2yQzPZXJ7BxlHr5NrZNHKTJd5bYuKhth/F3NIquiy
ZHcs5tq9cdRqrSLu2EqLLL3AiSzex+daOBjxGND34BUhEyot2YKzVCOX6xZKjPLq7Wa9Ncndc1X6
b8EpwK5eBCqiz9oMd1/arJEdrxFOoOdZQrO8jy83ef0Mxq8fNX2VaWmljZYwagYHClRE+4evmUEo
sotY8N0GOqZ9ABgDlaB8AFIduj1Vtff51UYf/v4VUV5U7VwYZEQAlkELr7ONIO2aicXVjQ9X5D4i
C+jfGMQnnssXUiEEhoz5EkYnaCNORdjHy6aPt5aw4OxolzJqKA8ViVChwHXQNMDKCk0Rhyomj9lw
gQbRcb8+axPeWEC1IZpPvMUHyrYLNJcloAe4W23MCQ0Ty6OOyJkQARqLzXwpuidc0VKyFAUyS98X
HLQQwArX53vDxrAYmojbuAFs/GawbSEe3u5l+RqVAIFbjQ6C7YQRxliDQI4qfqoZT+6lc4BnnQvC
VDgthqHGbgg5N4D5FCwK7ABsR81kllM/hplVeRIoG2j2ZpzA3AXqCsCveG0oDnlM1zGcTxenkNnb
NFutB/F/UIAiAqVaj1oBZW83Ar/HvXYjukTD/jpDisDSgTARKlThVDFCJLhf12J4rHcgtHGSZrPe
YT4CqhzW4+4woakAiwjFd9GOBvtIJwMWPzVwuOGEkmVNYSTUJJMBkTA/FT/K2fhSOO1RcP0chC9L
xBUMMzDIaEmXwvgFcbAwXItFJEJc/rvkH+QxPO7AJdh0aRuAQkABaPn6dY1eCrebeI8b2jDgexp1
9FAX1cmFzUgiR+BA1SEMRQcrmRxeS5S9k+GGs4rwROd6AoKxjYMIYlMAtSaTKysTFFeoHSgsQLpw
Eu04q9CdUe3smj0sfjwAa01hrex+z4Pcfpnfyd5L9o9up+f9epudCPhgdzaE0xLp/JgvC335SSpG
UMB6ukdkl4ujyUxXcbSK2qNgrdFQciDQ14ogEZUxeajUyDUjEJRAeLj+l83I6DMdHecfxWu7Rm3n
U2hxhGbTfxIdPphyUoWOFfxYZKdNsAcgk3zRA9hCqSGMfUXYj4cNX+dWYGrVv/g+ycu9cLFLwE5c
IVSy+PspncSSPOCV4Lkgid1hO1Mcv0MITCAVkXmkkRFIkE8sxAYZT0wu83sw4WxrBy4WezqxyZvT
coD0GCcqxfSkqsFTivBOh07IzbjsCOwaOFy6HQ4stovbovBo+0ibEdQ2fJNM9+bpwt1gUYYWMJoH
MmR670wRlgu32JkcTfTVHH/wWSIjAkvCv+NBTnzWMKSmj75GaC/wyMBPKDEKkkY8a2j0MMuxzlgY
guRkt5BYcugTrxUr5j5rkIu6N4QZ1xO3CnaW8CAWPdvxcqBDQpv7g/p1+DxDl+rg4fNggqL5LLpb
SFFLm0nd/Ik4UsTzClQQKRprXaJQvCxAEji6PJ51gc1zA76FMHLIYKzL94GimVA38a8qT5nz/hUO
J15NJH6IVyUlm4x3x9yz9us3z5nfzflHzo52rfkaPo09PT1iKaymYgFx+cWlovxAaSESc6Pj4F+C
B5fvQBUr8KwC/VhmsDGK8qsKIhRpYPtzXBU8BvjAUhQ0Cc81zz8yGmmrP4Kd5h9uHx+tOn4KtytH
S/OnBcZMYfPmuZ+BocCds57eCxWkStwFETjQsDVs9R3gUu13zodGS0xA24kyHq+cqKzZgQ6HOoKN
R2elcEoZAMQp32YptJxoI3eWD5jEJz9ESxwaVJsf4mDObzGhlTkkgmoZ3gnPuKVzlN0Mr0YhRj2K
nLg7vRaQoJyxzs5ASa9hFUYyllC08AbCgwbALJIDFZT4EVdf51PfQ8XhpAJpIsF1y8+BB/LVqBJF
qm1zJhoHsfrtRUHmg24CDhr44TRvDtwa2I6eMNcHlkWZHAt0G0Kbip59M7piBofMkqXReUSSTiCp
KWW1IrGWy/f6LsZ9hsYHcY/eMQmHb4tc8UNdayL5t9XvFp8MPiAaESrpPg8/MJBGHJUDV2H7ynza
Fj7cVSxaiECPWGTDlzMR1uAafqf7KII1yZ3gqCRFQKauQrt99ixzxvDZYodS4taOJcjcr1uq4RAM
7BpUq1v/y7adNDxmp9dhPvg5WXsS+CCY4a6d9tgK+PztyQOifr5/mOiYpZHejNK2QAvRmZ65QJbz
2GAAhF8NpfE7xP8QaJuDebIEanvXKcdlySmpuJHs2LeD7j5Jt724/WS6sdJRvr9AT7TO+e63I+MS
ed/Z9HSlnHxwDnMWk2wz7SfHe4PJoHCOOUM2sJEChuGAddTTuvGy3vketzX8UPnx7wyc/r0fdDEf
EWkwS2KHXonQtTsoHDUlnwE27cuY1uBseiRP/hOjb94i5+QiOeiKniwQOppY3pxRfxpo2tCg9vqU
9Dxxc3joiLYCDOXrXMddHrYmj7nzwOJ+0SLlHL1KZI+F8/AHp0s+kjO/gJbShPin5FIy9gIwMFuX
v+KoHdAz8QRylkuLj//ZPhvEhpQ2f/9lFcKl4auL1fhSeIi1LxgUg++Iba070UQhIzj0qbYBWRRf
i6cWPSt7caSFvNOZp9X7LBFCUsLy1way2ya9vKfGWH67w/FlchUnHTff8gy2kxV9MjsKUXOAzjl1
A0Je//b7jj4Rg3MhSw5XZpn4n41gjs8Vr9bvi5ADGpngoUXD8eZUoVAGmO7SJVeq2emn4UhcfPKW
qNX9a3g/+xyKb9PWhiG451dbmchfF5zVm5KxkkE2LdWITIYqvjTue3rOI/M2HaQqW+xzJknLVzdm
b2YLNglIaJBWAfS9lh95akgTUD7t+Ozt78Ia+E/PXA2C81omlMR5j4DURo/F9fSoEzZtBUYV5Lev
Iutjk3FNE03ICk/7oYrVj2uuX+gG3m4748iVcxubk0DF3xtKPPB0bAb4FvLFMAGD9l4JG1I2LVJR
gXIkGjy9WTg9lbS+xeoMISJ0tY6VEPJIuUz/xkYDn/tz8a2x/sNN+kAbXT3LL7kXS8QFbNMoKCzW
BVmDexkenu3UX1tug31YsG0Ie6nOODb4Q+krNJkPGLm74LgAwamEUmmuo3oQHyxzdSghjcfyzkdk
JyCSevwNrxgemhnfcPQdDcjBFolFcJqUFWiFxeaO7Y9Nhy+/kzeg0ew5wMrIRDR8bPmRF49RDP1T
yO/Wwlv2iGiGMBmyKslypil0AgGDnFHt6FhBT5vWhyQoIGjIgPpwQogsKslZkrwNzk73yQezQB1A
CByd/feAZX+0JnOgg3FmqwyFMpTO4T9IjB6bpoGvLNjMIRdd7LEvMRkrPgmEgQfSvv1akMYVOpHc
EanIYhJaRxttjKCVoNPcx/K2/EINLAFmXW6fYIsgKUo04U2AvjdQRDtNAenMBUEpDmwRpkNRxJE4
EcEGVG7OCc4/GOJfzSKAID4QAbxAGuzUHFqAa4JfpDp4OWjcpZNa8LGlJ4IVckx8nEVzvFBxQazz
I3mEZ3YCxzIc8kFwK3e+DqEqu4PJMOi32eIy7kam/54rbo4LddlG7WSIkHU0ALZBWxoNgYz+zInG
qRZVW2l1H31x/Ld2vy0iPC6BtO7cfgQLH1Sbq6/AeuCewyKJ0gLZyQdRxAbFzduZC7nfm34IWoGr
JkYLcJrSnzpL1AlOUO5f3lHHi809Wxdoot5ol4Y+rSE/D1nmZAuZIYpMe3K/QU13xrtXoEyt93Lf
/mU0+ZAMYcKwCDUqMTZIzf18BPdzrP7u+5Ysy5ZxfiCf3Kdi/BkyzaTk2d5q2+f4zc0BaBA0DMul
QiTG8ECGELnnFbgWZ1y1GiZ4LQ5NYAkaBk3PLJ/gNeIhe54g2vnlyAQfnrHyqEYh4IRY/inoMG6K
OfoGTz4uIV/vWEhqTB4scds78kTWWBQPZOrh6jxxm1L9yIGfkx7GJJ0qYy6ZOsn35XrgNxHWgEDx
hYQFklDz5PiKCAMinrLnQMoq7gkDKPzJAKU5rNjoHHZ/fazQtgHUEHznv6PB2vJpfdT1d6R/3E8k
vEwb8gxOKoqs4DIh8JmyqGPS7vW33H89M7zESkIiFRRZTSiCSGwUsCxYM7QYFWSckQsPYKCyHsWA
tDfjvpweWd4t0lH7QLMa4inzcWaFj6RwXkmZvJPPhaeRXaQTrmP0yMAuDchv4VGzcEpsade74PSl
nksGURbelmptb4lfYsQFJi2EfOeHS6GCvitD/fP0rC1RRV3QZ6PbAy9u/4kGq7PhWGZ8vnlPPtlE
+K2N5blIvr3b846yD8AC7lid4MG+LxJpIwMTYNjhSuC9byhdqjT3BT0oRieRdREJ/dK/rjowQT6v
KUT3CVKtIEcZZJDD/OJrm9ukXhQoIrGhfDYP9gicHK7EsTcF9fEwAMPVclwLaXugpYMJ0of4O3uz
3KBxX7E8foV6VIeCWj+Jn5uw09sjRD1acORDTIQM6PgifRFxQECwIlIgKEPUZs4XHUiPpoIpaqgi
PgiWnmgRHwzP3QslEhWXMXvHcMdJy9ZHlcwLkAUpIgQsJBGSoHdRqdyDKmV5sd1RDoo0c0FPHqfU
XDC+01Lk8LU+MzHZDc7RFPWR+8YrXDs/OMumHJ9cBSp5aHfTZQQqY+8SogOEtOaCaFVwrqe0dEnz
iu5rzkLQQCiykS7SuhjxxiwSjBSULvPbUggTNcgLyiZ7LdMwSey/oArslKKmZiqJjbr1DtrqsG0A
rXJTpg3nFPjvTDRQYohYcOBCs36QD6JAukODsMEe6XNxK836mK5k9BjdohItYh9QIo3Z2JG/mEh4
ZCEyG/y8DWRk7LWo+fIF/Sz5QShYGFXk9Ik5fnf2YP7ytcn5T3OtJQjLuNh9EtUr5h2JubKr1D5R
XvXRdIC3g9nHFwNgOHQ5foSUhcm6PL7Yv4IBQg8SRBKKQ/8g9N4n0VDxEAv6glkQ6OkYpMQRKHNU
4upHPAqhDOEt9D1D4G33HiPK+rIW0d9xUOXO62B4MAUkwRqsrzIsZYQSYleifAqMhOghdHr0VZX3
dnG4hI/pazQ8FmN0rBQTjMD8u43gZwc708vmpnPflKm4QQhdbEySzu8n7RhuZoeXBBzVreDdLyhg
hHTzEsMpoaMj15dApseKMWzxrOYS6ISy9Yx5vMqMNmwSyVXG1sgi51odG8uecz5CJhMSeZbWgRQv
MKtxoSEtHunTZz6Enwd3l/lscBclb3CxdV/o7s5MtaBKd7LEhPZbSQx0u49WJmzGXnGHjJWg10GM
cPNMng05zcPaWfXuJby7vRvLq4H7QcSn+6imSLIeKX4zqhDpnJf5fMiOyx7MuzHbCKnRwAVyDxr/
iNiQOWyrZ/QOCv8KWA6VyfQK8dVvaUmumVNGj2gQv48fQHLYV2dtokehkfh7kVrUeOVWjvL0dYEm
fCLkmUiuNr0wuDW728VicLjEfXidMFQ7YagMVzJP88CKRFJ5PqvT26k+lbzx51T4N2/oXZiPLWGz
Q4fKB3gx6DHzuLYhfk+ewBXTaWZD8Mgjv0kMxIWR5z0+OijhIWw/+oAjZfCh3amr1/ScaKE86sdZ
/Ji+I7EhPsd6bMbG1tgShA9QyePtGyM4HLDU3it/1T0I+TcqQjK5MZMgPcwdzhW9IrS3SNT17fha
sCePwXLB1OupUNhSBznKvmU/WA4gTy8RmXuRsR2sWwaVeXl8idUQ2a+Tx7XzTV/jykfzKcV1bJzU
nNCUfvmYlbEyupfYHJgdd91+xnX8mt9CCOJ2kSUa4xjsS6j65+l3LcXW34V7m9vv8cXb6zYrwYdW
fgd1GrNE9MWxYsNtUULS2s/YveNh+Jk9ElEtZfZtT4zLc/RibxgrI4gTYqyqSE7r2WP23r12elg+
HYWD9fojI/FlP3xsTQgoOhaGPYf1LIck5sxkFR6Mc3Sjk8YAzIijExPEGSmlE0oDpndYFW5Df8Q8
UqbIuHVaniPl8Fo9Zl9CH5kj3LvSHw3/dOiZh8fZ0emMsTeiHZg9J480G4YdCM0TU7ErT1ugiflg
XoWXoIEo59NsLThzKSgd03uGFjH55zmjZmAlD5JfedmuWGNdFgialoA3IRihbW0qUa93K9pL5USW
pHyop9YGZgyX9HMnZW5LOg9wIkJmBpkSXrO7g6R9IktdfV+bZ/9jYl7MR8oFrzTjJRFM50DvK+jA
werGMt1ejh3aCTvfVjHBU/qpB2MYYZvmQJ6oAC08z5xwUFv2GZpm2c6W5tW9G0wodPSzA/hu7lm+
jEpgTWd2j5qUweFUTqUtod4a4HTqAj68esqP+ZFXbXc6rQDj1q60jfw6P05Ivg4qbrMYzX1G3OiY
XlJB7M61PTOOxR2kbz1qKx9A+ZoMGpvCif9fsaDpoynV0D5z9othvC6sj4LSdJuthyNe+vX7WdIq
d4RNvRf8Zj+2eFucyntzbRCMY4FyDkcQgo9frHOvPKD5fEfq1+OV+e8NgjlRCF3DJgA9IJOCnScH
0TJMW8hnZp9Ed29USAxYHxsrqUc6BKqk3dEXjkCbDhF6IDChBO+9aAgtr0yM1TWyj4gLEWCl15R6
iwoMatRGj0L5SHVS47y4rtBLhpgg0F8elvQ+qg31X0w3RJSMKNCEoBOuEXphnoUcl/b+gcxLCJmF
yAmU9w0lR+WsdsQTnk8UXFQpKxL4kDlmLo2aPzXtI4mi1AOYbL06LFKFVF7D0+bU4MFUVJcazTQN
EFCY6SISQIDpTgeRwjGf+QigDOfGDsasLk8ib1wIZqdTcHnKbLIQkNWJJvlUh4MHp7lKGgIqQooR
CvIxz7VnedQ6Om8pIVa8kp9rUecNOetXnPP+NRBRQsmTJJF6Q3hvyBlKyqLouSh6yUXaCNjizbQA
Idm6Ei1Gcyx6ANE36D8AVqizzKje1IcPxS8tM/kFyUl3M59hBe7m4yjH1s2h7uIKDr9e5/MBExKX
w/i+7ClO1vWeJoD2q3N/FDvu3DYSJxEhCR5Ql/cK6qAmDRlZi8aRlBHae9k/R1JKXpSKnJnZDSEj
Mt/8gvWlxngFQL7JGe0tclktkUEzvKd79xnpSqahn6d/BbfLveHidj6rV8p2snvRugaPmEwGu48s
YruWeQjgkvQRcRbBkxFSTwZn8h59BPThaihuFIwpTMNCRWT/mIxwplRcKUzzvftXeqd1Tx3j8p3M
iT45M2SAz+SqE5lpGZRh0ug719uwu9gMSsfFaLogT9dUHZIYDGJarKRhNGDayGtMkMc9oI04SOC+
q3/ImVX4wwTlWm1CvzL0VcT1nJHGbXhYqsCE9ObeIHFlJvbkKjo6gHyM2e05rLUdCLBVBRBMKh4W
NTqLtYqmhZioD1cDe2742QiK4dEElxdbP5ANhXnnD66/NyR6pUvcQCqPpK11WZVLvfyzKE9rp6HX
AXo0XenrQ/PfqzFCgVbZ3azQ1H1FGmvKtB4yXMW+CZLgmqhlAo51RwHTjvhfK4FgGEgR+R+j1hJr
YeCPy7EsLUgs7kYWpegQOpIiNeplJle/VR/Y6UJYx8U9ES3USeGVMhujkZJk2vRWB9/Cz++0rYoU
clkzjCGIdXcq2StM0cCEPKLJ21F2yX7HkBadoezPkIxZc3zm3MRyVsZMzmQifY6AvPoFHtBi6ZGw
bhVKeFJ5hk7GmBHqpUmGPnPd1G75p5X06ZtrZ+eom8PGZb1DcI2ewFHb7+zezqy9Bg/PJNOdlb4R
XgcPQIIz8G7EJGjUr0Amq+ZhX5Lz7+3jEo7Stw7AaIs0xAweUtyuzT8uISrhiwHWwnUT1u6WSV9Y
Z2ooE5cAsQyZkRyStAWUGV5DmU11X1U0BH2NWdxu2Udm5xYtmq1UvrlTGfGIAx6VJhFJXx7yD2rJ
4VQedxfvY1F20z1Z44/sXbRAnb6Z+Wp434HT/rQE8H4mDzm+mI5uRObZfSN4R7puRFlrA7/0v43m
aL1rMHuMoq+PB4rfpgjQsCwJR9VkmKClLBdtyhH5hESF34oHvZ9tr0w3WDdUr+uvp7BVlBNNT4ql
wV7f2+RDRw35/V+PSMrRFZdF5t16hyi5zjwNUIvmE2mcuSXCZpnwGRIPepHj3D6CVg4q07k0ISOM
6mppYd4BLGrC6hHclkWFss8zkBKAhjWRxEz3vTziuFaEFg1SoJld4/emDrsfvXBvG+Me3TZXtA2P
GEHDYJHp0dOIgGp4xqva3fzce//JOcLnr0be65xiO5kLQfF1aTESE2y6EMmpFmNwafLv87SY1yN1
xhxFFCgFtjdwDoyO8tYyg/MYlpkbl0fyRLksiiIivZitomOqSXgjhWbovn/O1OTZ/HG6IIe175Nm
wlx0Hv6fO5kC9/gLP6C4Ysp9576NpLmO3s/kQgW5RkyRYz4ZnV/eIxsrNckYCy7uZ6wP2FpcRvxa
y4sYwoT/2+7vifYZI2JkzXz9/OWRWlHd4oYp3ZHGkMIG53VOCpOBph99reK8pjCbCnQjuZsdGP44
V93s4d6p9Aege5Lbh6+TElaTL02cF5qPiBGtoUb7mtuZHt+Cz8UG3VJ2a8ucPEaf7VWJld65PgJN
dnVMXfX8TvOgxQ9OX4JpVDoEI+jwxBwq2SlPhUmaKrosyA5oG47PnN3F4ap/tneGrxOaazAkmZFT
ItepQGI6RhX7getv0mKGJiI07vhQ6/eaY32Q/z5XnJfhHX8hvgpjTogYgo8CqgkdPjKG+NqM5Qi1
890mEoFZ68/CJ0fgBoxbB13SHHLGpr39kuQdydZ+bqRilHEb3sFfwg7qaprVjuZ2s3X1p4ASAWPJ
Lmv0AhkLWsxdpqypXJlTio92c01U51NhQVA66kIReScPRtYBG5riFz1zoabUtLBePgAFAytOZJwj
9iDWlFF8Z59hmGeXk4+sYS26XD0IqTx9JoNZvc2jL6la9D5DrJswsbq0bou4ZnILwT8wIwD3Qw77
bPpMMcCoEZwHV0tzIaigMgjV8rSNALqrQFH8wC9ObO/nOHebkxzeYwv9FjRxu85mt+i67rRE3X2x
mYSGbNeAv2b0YuAQwi66p9vArYLXYTifV0x03n4DZaEunkNHX+R/8k6e5y9bhYqgxgDAgZJU4hfu
iof3XakbZgB/LsH34bx+XhzHTAVESDTr4jcYwqTE1g6kF5BH39l3LXoF+5hB3lSpPy94aiiKvX4c
YjX750lzFbbh48fRj5IhjnUYPeItlaQ/dEzX6WjJ1c2QMJbdWfGMDn96eCayhKYNQB0QEzEvLUNF
7ywmBn9THq6wWvCAPYCQdjwwSzKUDupIDfmLjNa5/B9J57WkOJKF4SciQgZJcCvvECAoTN0QmAZh
JEAW8fTzZU3sbkxtTzUgkco853cHUxhPm4fb08LruRxgX7WHEW+hU+9QTS9q+HF500uI9UfJSZlk
gTG96+Zz4NQxpDerhkfUkGP0vEY8pLhesiBpwAeW+nK/v33tP1B8MF2mYva024NQmoqd1Nq87A7d
6ZMFg3KWRR/dfSU9dVGSNyBf6v6CQQOiTQ1r3X3vvK62ZLqI+H7KW68bxg1RW6+ouUTPHQSgyYlW
XMO7Mbm2GbuSIpkDFI1aMq6nLYGAmlfzPH6MGLEc+fW2Vtv0c7SF2hOX63eYaOyARRfsnGZn8ceP
V6xqPOfkYE1G+lxFrL9DHd/CMTsK9G/6mQ2v8+ZPfvWKv88tkd6vwYT0IIkQfwsW+GZMRZz34M+H
8HHGYQ5dMfLvswrwJ7qSr9FYX0b2qcxrwdshRVqq3tCdOSMk6xFq7/L3Onk0swpqGe8U1X3AfvR0
3hkbtiy0GXb7mDTkUds19XKHIM+s/iGixO4vtf5Asnan79DLiK8GyZnXhHgs3ozq/B2xh9x9FuVw
rl1jsTj54svDFx4WCds1rYMaC7OBLeRFfz62maI6tseq2X3TwoibqCo/5tx6ujW4TeMO8WG+iUxl
oY6tJ1bh2QfZFcUnF/5y85E52tkSskdOTszwD9gxNGXxRTdldBlMkwJq7kMtvqPCSYtALgOUuwTf
LtntL1+Ung5Ga/wZI4t57HVcLsutQuC1Xc6u8GhkguzMYclgd1gIB0kSWhaqt8ExO8lute8cYwpq
TykyDJVQHHHH4UQsAwhHRMg3TIwTlBBkLhMIoy2Z+Jqv1ZmOMsbSAjXQtgKO+fDqWXBZXQ8P7zUp
ft4kefzrffVmg/kUGFt3hslKGdONQtzbj58erCybPyaDmUAzi39NZGxpCIyZjAmN8iq9eRoAHAgB
HKZmfbc6se3FJot3/7p5Re/sKtiya3dR2bgPO6sThzZwlrBdAsw6UG2MQsYqQt5746+iYYia2n5Y
eOZXJ04A7w3E06DSNvB3g1e5jx8aEFICmclugYp470jl6CNk3+UztU4GseA3/g17b+cXXvZPT26o
Yc3nQSAcHVuDxpPf+RXifOwiUHF1APJLUbm475GUATaDXVV7ybkk2vRLvNfXxXl/BpPb7zzUoYtl
HQyO2BLQ02HI9pTZLgb206wfvhsrS9fkkL7TEcJb6nOi14NPzMyvGbRBdMHxvgtRuqVXX1nhqZve
SO760hUoexGsV8FbW1g4MKL6I68GV8soP4W7m7lNbu+ovNLd/8Q6SDdcB8JNtm2VKYE5nOITEeTV
l23mC+MUUBgYAUoFyAFGj7BXjACUA/JJQfzZlRjjqzFWF6BT8nsxJeqHEhwD4se5+YACAiq9mXvG
JTK23usj3TlvC18NsTFG7+kDv8TDr4IyBUb77uUzCFo8Djv87/bbpZy22+QFwBHqkRTfZ9flYCK5
kl2EI7dkTkm3vKX09ShXQy2UrZSCCHZHkKFHzlpXxzNF6HFu32dQvZV53H7wXvVcobDpYUSho6hX
PX7UmRLdmUfPCMQTS1DgmiiVl891j22B5cTRKux5KN6FC+8OBMoZf9bB2gYBwWBuHshMdPokoyib
K+I+2B1dO8Ci3PrGDPCtmkKmMYFluB5G8qqe30KDMRonqjkIQmmltmapO2MMa5jeOJyC3QqxHyqI
9LPgq9fievZEqUt4QkqzN8TC7ZezC6u7EgYigCVWAb+HXlsFp7ltiy0aSWYq+vw23V6xRcg9axLN
ZSFISJNJOcMBABL0gF6+nS4RH6Be6ite8s3p+4WH1lc77hKxCogWt8VsFBJcgXUS82sBuSzoY2n1
OA1X3f7JxohWA/YglW2hPtVcZcVPySXq94ojrd7pYHP3VbchgBdaIeEN8YNCvIH5EsoV92KBp+Kz
i5UJJIVUQExB2xBeYN2RT6IdILsg+cYN2mbeoMZ+KzRbJQicw7C8q3XjoaCfOf2Kd995GP35v7/6
mZeH1CUW0BLuf7LXQDh49ghWsMo/P2Pc4+Mk+AdlzOqe7jzcQEsIoL3w97734M+8YhnwtCJvCvNk
FO4gGWX3mjJ5hr9ZrbLZDRaDz0m+GM88W+ZGdYXKLsxm19Q4ljEGj8YhCyMkk2NOzFZN+MQtQAYU
92HGJB6mBjA+4qRuhUnmF+WfENgJVPtBIgTMzAuJivIDZZMYZEwMNlS+CGwdJOdgRgVD0WADPpY8
9MFGKfWwD7wWSFXykOGbqMtn79zX3wnrix6qG1vjAc9TOf1CteDOvUqMjQk4ZDQsZIh9ymmuTEcj
GyNauyxbq1O8h8r+8AiIAPzwwG6N3c8Q5qd2kP33mNAshcZ2ZHe1Ox75jeJxExCOa0LYKzxeBW/3
eopWCwb/Hgzq8P7wiy8H53V/B3O8ybMeFiEnv+9IWFYLi6h4qLHZPGVuJi3sZTMASXXud/iNxmmH
znh6TcbTfI/vjEeXSNDVV0pK4vR4Z9gRcVWGObqGz1EkA5GWKKaJIa3IVk3JgO5tyCs0ZtfobixK
LS5bJv2Yj4utQSiOUkJryc8jTRKdmeQyT1mFLWSbyqLBYFrc9/lwThUAioK2W/86OtDKA51U+Hx6
BW9eu4PMzj4ceyydF+Z6hGVfl3Wb867NcPk/cks/1twDkbC251+BvxKouB2J+Y6fqGPI340EruKA
5rAFNUNPhJFF2NnBE00a2N7PVgAa48tk99wq70neLz6OVPnfHbb4hqoQM4uzO+ZAmAStwPoV3mgs
+ITzgCUVQzf7H5Wd7gEy37EqGTCCxyLKD5R3VSSfVIo9zF4chAN0TGb2+6F3uruD842H4OGOC4/d
TXHZN5nkAYhOgBG7eHgh/MTD/CAhBgYa4WTGDp5Hx1nh9zNdigA18p2Pt1uPa5l9GH3uJyrGrlyg
ZUdMTVvVmdcJdp/n0M7WEgGTXAiImavAaOPJWyhBsdY7izk76MLUyFgDebP0WMOP0xXga1Mlj1l/
7nPnr2GjeQLutmmC5PVnDc06Ibrq5z0RorJrqAHNYNV8C4b9f3PqL1brgpTnPy1wkqNYPTIaG27e
vShixrka3SMoMcMEtxQWfpJ15vVOnPFs4pS5n5h+8adcjN0B3//NxvdBQZFHoo6izLt1wbuOxtvs
BxJXfpkSrtItA4Wf54JXkL3WlTxYqQHVDCUgogMxiArPGSEcmqsbNvJAaNL3znmhemGC1DCSqDiu
norWh/ksGL/pHkUqoKod7rkjweFa3wcBfub4iB69W72WkARTA4a6PWASHrl6gNwRmPnpZ8wCeDvN
JRj1Xo7D39Q4e5u5MnuN3J7mDZFueqPmhcxhKhZl45TRBIx0yH+YlUBUQUdqblRHyOtGrdBU4K3C
oUyS6shSZ2c66jxiMO4gMk7QeEemV02gXhFpsde9thpJA4wxJH8axRKHFM5OSpIOIfGPYRtFet45
hN5qQXUY2HdSgdDMcgNRZlxMppNNaCrRakkeXVYVyqdR8piMrm6LIhXNwT9QDf58BplnU6B26+vL
Z82COga0OZz1BumjtmTAHnrl3e4W1Aw5T1moOS+/Mhw0mtT6ReXqPNZ+N4VCC8AN+l305SPZsPEj
t0YqgFSPMvSC84dkxxl7IBOCOT30Z8RQi2z/6deou4G/wOkBC9+4XHKHWp8K/lkdpTO7gBw/Q4NP
OGl+nwjFOLQ+9njKPkfcQ8XfIlFzFPbMO0f1hW0emQvqGEe2qcoKnCxACgNxbixQSIq0OE7wM+4d
dYMYjpU15/4wy+M2CkR3ygWquM/+VixBTgyjF47psEBpxAc08chD2sPIOFfJybaclHSzH1uMWV6x
zw5DtSHIi9oCqi58OlL6gXlk1J1tcIINww5RA0qbHLn/Uw7kzJZ687lqB2FP+zl0mc6y+93Ny6BJ
9NXLPWDHQ7rEbU91urmM6fK0aH/q4fByMQF5ikvERYDz1Lifv2OvZQwwno1LVGpOsZQwAfMZRbTY
o6J4Lm1Fl+zn+59UnqTP/vIAGQnwGryrm2kUTEmrSBumETzkaDtzxetX7MZYoeWrXVyB5r8uyaxF
a11Li8HpSnt41EtGWODLGSIbVt/EdppYlBFYVinBuUbrca5yPEh5WFK9kV2Fwi79tN4HVob6uCVE
3dM5vGq/kQPw+bY1pYI5s4k4OPZjmVTkpOb5LFftDigaC7Z/HS6zS4SH1VDslulnPGgPP39Fyj14
9VGNTQsp7H4MispGgYzm7zBmDfGFjzT3NfIFCKh4w8Jj36BF5DIfTfhBJVlx9rp1FfBdyo1VEyOD
QQEd2sgaGTbmPc7zIWYEiYbTzu/Bu3IxQ1UDB4iuzpwLMRG7fanG92zSPaOKAXyVj++JflPd7BDa
si525v1qPfd0qxktUOGx0EGTvsRssUNmDDl1WELNmZcCW1PqFBeY8Z4/Gee3V1HLULKPvcHFKaHd
s8q/UjZRZaA6eUEp0NjTUFuf0h4P3GGHud+pVnQq+Ip5RAgi+9096Xgva2BZUGbQZrgT62y/5pkz
v7j0f+6bGEdgjo4in8ES+OtNeksxVuZ0nb4jcONQYd8UmA/hwnZzGDkke4fo/QIG5DJ/QEbnIn5D
OJlFwsMY7yT6A4V9vOc84NlDX4oIC9AdNGTIgQ7bSq04ojH9TDN6zxO7DaEFiBLelkGLnELoeV8C
6xWn2cPdTvIULOCccbv5hQVzysR9AY1zH8EVDH6l/L5vVs2BGcuBOL8li1EHHGJzxPTOne9wynyl
Ivkcu7MOYH16Uzl/6QAvIsEZjmnMRDCP6WlYRpBwP4jQurmPV5jP0Wg6rzhT0G7/HugQfIgNgrLo
zNYIo1ENGS6ujY9bI34h/wxB4+ic6YGs/2nRoHx5eHE34uGZdU6TWWCLutMumhHRMHfMdmS0HOiL
Yqa3XIlFdnYxgyKyxTUcJGNnuGS+OGqErTDoCmYXqdbqY70cgi400mdJk2JsRY2XkpmgttAc+jlj
8cSEST4hMiU7QIHFwNubpcDJapMro4bQ0WjWhw6fAjfUCM76/SaUwOkrIiZu8Q4yX109Z5JbUrCT
G+QdpQ6aVk75QtaVRzoVkqiPOyXPBYEWVgP7PaNC4LMIBTDjwknEgpCFxEb7z6BSpj6b+12EgoNX
4baxmrhuqGkl6JGKXUt7X885pDedTYUGgri/InMbOCmhagv8UoSW0aBsXisyx6xhLDvkayKGHjhw
oxlb8g7VbctfZF+3nrCdzOMMEMO63KSXpWBmQKfHByxgcKea6MHDr4c8svonXru62GQQkxhwCy9T
pQjgqSNpNyE3arFz5US3/6FCYx8GwPdsEdsiiMk3RDccmN2mbVJaFztfGzM6BdC614rCekTCUOm9
uUATsYmrH6WjkBYy5ZaqSXyRpGbC5ob6sTh/EbEybp2735rx9sHHyN2LVaBDTisqPc1UX1azIX51
q5sdJKEDdxCSyIF51q3DUSynxQGo+YNueUnCHQo/9H4545JFbBoJYQiup+8NX3Jld6SEBEcmb8Hh
m7fkjg7THlZ+68DVxw8zrh2CbxDWNNSxD6vIna4xu8ZB0NzVOEO9cfp9bKpnDHJIj6XcVu8xb4KJ
EO9EQZI4cgmOigoOBdq9cu9ByzcFC659nYzhbzQQrBDCelCgTe+ELTnIaSrE5KOJVFsq2pRC/DBA
zM3DLaqUNhm68rmxNS9L77NHZe5200H3I6Nm20Bu4A+wDG8kzCUE9TPr0h0zlpN8P3KPRlY/TId/
Pw/xkOwm19pRRyCodpGqPENpjdJaB0uRgd0u7p2xYIWlpC+bo8+Bd4KpQ1aPio/m3OqSMqDrn2uL
5rxDs35JWvdLzmRP1Ofv9QyUSMXBYFlbPRKZ7mQnpM3s4nO8rF4Xivl5lAJiX+IgNYPcSqfCKzVP
zpHPYjZfE5ipetKxgUIQvKx6XifdQv5hGZiL178SDfcVtXF4S6/L52y4qRRzN0ZzQR5OvZdcLsy7
B1CPbCI93wAPnAUdnIMCfR0AM7+PnwDmZfJhuHiZjEOKjWAUASU6hYMaCeI3LH6ycBAITApBHqMl
PucuBt2OJLcjPW4cjkPNetrj8DqTEOVdZka4O442DwZ476aNq6Hogy2fKe59tnu4Wm/SX10VezzX
MSbvWU81gCyJc+e+ElLY0QI2lqr5DkkFNu/o0+G0OwJtG0hIVE+dK9hcL3aJek8j5kLZvqIePhPp
P3kAtP+ELcFFA5cxFwPXkJpQixKY8AnHv4l6Hm72pH/oaIASoF8P/drQPD9AJYWC8ksFmIBOg9Bj
U3Jv5g9phCIykI/Thix48mib7e2gkjL1iDCUsH2w7twyeq2lmRJIU43d5Mv2gt5jD63s8j+7I1/J
CBtgvWrGST977A3vkQgOfnuZPRDYrNQ5sXhMLr9baygit1nmpyGOKC1UNmhNuKdF2im2ceaLGxIR
BTXOBtaTdmMWe2ZL6+x84u5mT09GZylP2l/GJb8SzdJ9iqE9gshEcUdmiG4PtBeiHwR28XSRYwdV
0C3aSTNFgu0+t2VaxWyHGcZaTXFQwXFy92iI6E3tViQ0cZ8RNCMHYmcnTy02PAnxHSWmiF/yR9Hd
FZLIwWywvSEAXVcEqVfWrvSUl68NzSfFNlFNBe/btBbj1r5Pb3DWVhLyLsSAsyK9pcjpdxsZGR/m
odK+0W09/JrMOyWU6xj9gv5ZjOdiGchz6HNpymooqZXZ2+ZqZ+cB6/sy08LL7JYYPHnShFa+BBi5
TPIgV8wBBcjQgQrrVSvmHxd0h73V0PHv6/ML4c8oaBqrNGzleNuDqQIBOBCXMPybN8l0vUtLd1u1
yAc6cIHvXFp0WymQ3oyTUGrL+L02JC2ZRcndee0cZcE16rb2qzHisWNCO9XuEaWIWiSlw6GFs7AU
WMNl7PFhW9p2JjLi+0LqnXv8W354Gz4/wM4j79vU544sTKjTC6vHwLr4iXZlcF2KhfbUsGw7Wqi+
V+/giwkF3lwQgkZpck+QFScMGQzqXozEzGN0DzV62imp0sgYZQ8CST/mmfPmTA9rpyRukqRMNB/E
Zj4qV+7/vuTxHJIaroVp19LmsR/M2VNeBB1emP9T7F+6eZmpYVX5dyG93fUuC1aAzHwxwCpV5nA9
7Rl9k2HzGzz+xaqx//6Mn+tzDcmwQoQB73XMRpzWMi5coHNH6iKRzfm2q+OF67dukifB0uGgn3VG
jMaI/975ok3tALjHfGAxtAEpOk+58HnlCJ8YOa2hHAlYLqrH3bws5fN1lvn5rB8iz+qDbsqWtkGl
KgLjupiPP9W88eTCmX5m2F/w1okUlD12aLgHMTBqQLqA6MFEmYdyj/cTaSrFQo5Evct4+TuxsrrV
0YLjLyJEbhA9nvbtvjYApWC62O5TvkkYZuw2wpyFKt7/HogEo0IIRcLalVw4OUJbiPR87DZz6Bq/
npaK9UXJhwZSvAtIDb9mPxbyWvWfIVzFnpSRkxCn9z+EptztLw6YFl2Da+ws4jdoFR0juf5QRpeH
K7YXVP81UKatJYhD0SGuYb8bG1GOOqAKJ/YEjHMXPlNQXdHsgkBRoWBn4D7y4I0nOCRokPmzgpyS
+QPdXukbTjphWG5tqyC7GMnRY1jXCQqvC9aw41Ylv/gfJ/4svTA2cftkjhtuk5KcwdF0N2XlMfho
9mb53pIPqKY1+GG3L3bORwl0+4PjzE8/Bz6GROp9NkX9irphQgCNj2tNPlBwYOYlFfWAPI3BRK/D
kAyTGo9DTDJWODpex0FmRENs/d5uMQBBwuNF0KcQJa7F5iZm2tFhM9dyiFs8/9ltx8AmAzFSbHiN
1Dxgp/bq+1I+DNHpYjpgrpvM7NbggtkLU4pQJ8p+zRC/w3dJy9+vQCF00HXaTRrsSUkk/JsiC5PC
z5ivQSJP8optqnY4DMvVG+uYsG3VBFAWWHEYHbQWJnoM5qyUf8ByLpTAHhjtq2JZw3q9QY9lAwJh
HKByTsUFv6LvMPqW6Q3RhWoCLg4YGtmQgoqe/Cjf3drtQOuxZb0aC5ZtvKiof3ZTekl46D6UCRId
og9gDjE9wzPK9FRCUUBw72K3VyCwhqKsDd5rhOodw5wLZG24Ip32G/7cCCXpJztQPit3b6RdVetB
jDFzRACdqRvmuLCqtZ4gx589jfBczN+K1SzKdBjfxsjJz6cVvZSymuQAei0Z2PxwN/3HD/MMs3+3
SQXgY6LCt6BAM6+BuPxOo8lhZD8OoAe4M58WZTTyq1W+YmYULC0663lhIYkyF3S0ja/OIGcBXVak
bLuvyX1ae6qYBAU2W4Z8Cga31hbtDyI6T5gW0DOAfxJ2hF70TINNDsuXDThkcBL5FE9yntnENeeh
py/Kmvvvs3Jp4zIHhCwcgVFyJEQvSiSgPPkkb2tGOUOQFlaDoRprvqP31vPri851CMMBxkDniucu
hADycTdiBN15zb5aQVzSHQSP0wXA6vhe3VdvB+E2kcgppyUoXBOMJV+G8QUtwN3mvxvUn6iop5//
5RnCnELBaq4ikWSADQUhcEkyEPI6s0d736JjHwSl1c4RHbHWMDxwiT6PmSPhAWnCh3Wbqz9/gZom
JjYyCfS90OtBWe0/MSEkJGaBVnwpQK2aSHh5o3sVR+AYbDfWe2ihDDfDCu0JbJigiuCAvTbAF0Ot
xkFQtSbnzPHlf2HoyuUQCI39fjFkRJOjkpqO7QAo4gkd9YqfK/QUqJNExtrTHyWgFOpsQHyy3f6e
O4sujSu9hU+KI23+tUpoV/KmvW6tETbZn0GsnnsDTsfiyA3fbzo41ju9vydELOOFToqscKOi5SFk
Eq2qkNH6ys5C8gSm90HhJJKZlBCo+vsygTZpE3j78UwwnB8wTz3hz7FmpEwI5jW81/igihg3xDDz
K1/dd/rGpu6HL9rg2cVbJ72pO1wF0SLBB2ZrOrD6Gfh+mh42jNsmTR+hE3mazF1CoEYmkBCIkxci
thExFDb3lgAO4BXAccAJgvFTwgtvhBqIdTm9BcN59IFU60MyBTf9DkMBAkqG5EyzuHIQOlorw16J
v82ugg1LuI561i9SQI6Tj9u6mhgVPvIIbmBoovckd4EHicnvPLG7OVymW8b3/QERCcA2NkUeR7Ts
8DA4eDnRpu5vFJ0WWGZm8Hd3gPeSGKAbSoLrogH2PyEaMFeTHtGgI4X5voxfAdkebGvkQ+ikv/wS
H8GoKsgJt437FXJOMKLfv5Qe4DQ4bBIRyIC20DagkXIOU1kyl0TBcN/GcJ+KFZ1AnxljK7RWfHm0
r9M8wb+MNVXxSny/hPVwqUydOjDunUeEs+DujR1Kq6NxN9WJOtHQtJ/BBdpbyBxeTo5FhZvvV/Gk
+ffE6AYGdqMOQ6vGM0ZcYaTS230X1/Wf81iISAQSpDsitWeVeRqZWqlIRrUJ5ToQjnTzVHNVYPGS
zq8WESdJO2KXnh6u8yWY6lLffpisyDU+sBkBvPAYir7xcDXFMEtwzcMFm5kIebmkmHuQ+Wdubhmc
ah9/pjMURiDQAGsMGWcSGXj5LRD5HeOFSN3MUPS31gdQcj74lfAdI5Q8vsjfT2VLo+7lH/hZg2x1
QY8fDIBlgHHNkhUcz5iIQQzUzHkk99lnlYRj+0efdq4xwYasbLI9VZeXqxZmgJbFghZ4JEKegXx+
QGC4VdFjZ93WcAdPBMy4+u5kQqKn7W2kCtgmU5wA6KwhxGD4LHV+tSQJ6QVyMSa5IWlLrmcqQfTS
6M526OQNm0KP2/R16aY1gkYcHVcdMGdxzOKXjVrQffoEcqJg+M0ClUFRX/CMOWQ+GM6vOnB3NEsP
F/aoiLMWc19rH36B4KEoq4QvZbXQ/dDv0MJcYKY/x+9RGMT5T1IQyiFjlz7wUIgNl32UdSTGO/TE
1pGWu77gKR0yngGMiO4N/yd7nvFLwKwZXu1FEt+JvYCso0hCHLl5BmM4MlwJgnUr2IsCkKnl5Ydc
8Rk1wQBRPErym0ca32etYyfBTP6xSvcVoz95rwggAiVFB8U9BeCDrBjjUOMNDw+3LMzn/E2oPtnm
KLecJ6Tmxa3oC/eKKi6VgRj8vQHmMiiQTgpg1YYc49JMk2ZSdbzJSTs63QbebSMjBbKIev0soBbL
bV3iOxnrU3JrM9UZEg7lY/F9iSiurAk6VF34tT/Ot55/oREEHYMFV/VFdNgdj+OHp1lPISz69RjH
BLG7+RupZFgDMWfQ7+9lz+555fm/7BnrRX8mFDmb9x0hhxqX0+tnkgFA3m1NWgyB7B4OMn78AHfJ
0UYC+/a7n2LRah7xPX+QpdAGUUz/oD8X6TZtcJtJDnrjCYrgSgxfuS05u9jO94REccpfkzxpIJtI
v0H7LaBm2CEEvrhJIdYibd67SGtpTZFi/MhcOcTlHJiN2egoL9L37InERoked++hr+ssfMxrb8jw
S7KHyUNWAz19lENzMEDKoCBIbnyjcC9qbtbbns+F9vFXXnw2Nahzy3aNezbWXnMNRBfJ7MeMbsjS
DY6y7mlrSyIytnhDHQ12IOawCOSQ5ID4FXKSJzeInKQ6bWm7W5wi+3w5OBcJbR0Bffbjt8TjScpe
OnKvRylGHflcPhxlnf1icgGllPf5CcEzXyoHcwE0NGJGITUHkxngufC1Sesueq6RjcH/8RHUoX1d
D3ym/EIp/Hx2qwv05FTxgZu706UQRVeZVC18il0rHlkHMo06gGNml/v316XBzNJa8mkr21W9UpBB
q0TjMoO1XV3AweBoSow5ZImlj/0bEq83xWgHgaQM5nL4wruEQaOZCZgYsO97fuEupfVf4WpQ2BT+
F7ayNQOyXrdtcnVHSAldEm0nN6ea5i6oW2mq6JawB4QfpwIPZUuzt3tEiSjiHIEaoZrDAFRaP2Cl
LRKvizX0dTfzFVd2/ipiE0DmlkhiSAZYpxHWyUiNM0pI4pwudhZxB/lWQMd7qq98qnVm44NNbe89
u5sRCDfpzbljb6YO4AAZU48oXhErOKVvcTd/bCTDasKBX7oraMZtY94mw0RnXoY+UeYDX14Mibkd
obxtQnlBru82g3fn+4B2IlSbKDGGHXHMBucd7zeI9MnQg0+zBYeRBfqEMsKDYHmuSgq8HZvn5yhP
q5DV9T1laIlsGHyuH2Y+P3MOchyJXRIztT/8JQVgeRrYJ/YWWgFBrTDHpaTPCklGQ1Ez4Ch7BFXO
fFb+juD2S3f3D2miWUWa/V2oU0GPa6fea0KdAVhILieifNt8qExphux7aa4QrZyN6SVhR2A0EKZi
4hVAXB/kGY/mElLQZOR9CDlx5M01gRFjIqSCCg9oFGHnYAH5Jm/QkfP/zrclD3d3LhEbzEm3Iqsi
i9+kVGTL614if+x7YjAyk3fyZMC0Cil8n4VTvSPeWXLapRjveJ9jyewRd9pP8MjSoz2dIxkh9FTk
UjD76LdYFPhLXgi5iMciqChz6wPzj4hXhWFeaPidwRE6vHO8CFb+izUmO6ydCilb3D8dHSWYASDn
yvGYSDeMoesn6hQic4ghaqflludxjvjJ5w8UPDFgv5xGiGl09zH7BLoq2GRyKagpuFTwaCEMbfbA
bZsyprEZTOHpLkQRIpdLMAXHO9ZcbY8mVJCh+N2vCwNIiUKCI2o0eDSFeLF7IrvZcoMg+AWvz2ih
B0cjsQHXRGWAUFIH1zSHaQXfMXwuhE2TkpWxGvf5kOrtEezmBYx3TqWiiqN1/oove77K50rkcWiQ
hoilgTSA1pL7RI3ot9ek2HEPCfwhUG34j+UVDtFygaCQAvUQc7wQmYINptcEpcsjEDnU2B16MxJj
Or4uuYd8bYSHPAiCKAORcfHxK+a70eUIeZldLpG6sSIU1jV1HNGq7z0JNx7LC6VElGGPrrdv5s8Q
ZxKA51B89N4w+cyYAzs3Fi8kpUfOq5TIFDZlNLHDBO9EHr06U+GisglP0O6HJyQ2Yn58Y7jXAnqK
VoX6vPK0EZLLtoJ3wgV5GYHoIeJAUo1vn2qZm0OsTYB8QvCmKr+N2Z4CUnPVzEbtp59p/OgEMn6F
b1U6DxaPeDTJYRx/yCLjhO0QBiAVtpswwpqFYFEjD0h6I7CWzlTXHMD0a1SOJBodQRv+VP4E6obG
dMC5M/1MR44RP50nS0EAxbSo3GXxOgTnYf5iCIXoo3DvYXICzGrZ5UlIIBFQ+nePPktlJQIW92+0
XTyG+YpHn2xTgmNiiOz0nvLmRSzDjTAGgaeVhy0nRqg599bq/KO4oci+1Bny9cF1Rs3Hda4Yp1vi
ktFZsOT8QGBc7C9OOBKZRIyGICUBnExpBu0wy8TcRhwCXOHTYUSYqKgzewpP/JxAoFmxDmc5SIgQ
IbFJc/P0SwDsjn4BKooQQHFl/9i/faQrLiEaKZZAU1Csqr2b5T8iiiUlw1iaHJ4pJmZESDaoM7Xh
ksgS8SmGJkv2NoNx9lukkQr1LboVBMf0YYJRja6uLSZ1yphkkbVRXInWM3ixjhHR0EaJVnR5tdY5
GM/wPER0OSIs4xbQjiCZ1omE145CcqnBVoZoQQx3uBfBT9mfTpUZVezHQqgsGpPK63/GwJgNNvsB
HdFmxUNKqiWgJpnaWDsrFJaHpZga8qHXIJ7E3Jwt2UEDZa44m+3JNcKyA+c7hoz2NOzU4qV3pDa6
pDyLcZX3n0N/zhGAHnJ/yTs7h99Vw20XiVTiFCiXWF8s/RcCwTHI/ng7oo/FUxRMRa6h6GOEHEoK
xdg1wtTOq3PP4yDii4FLGPUGGsA2xU70Z0zZtPZJZFsU1qlBmfB/CyTyhIRX6ur8HgyTTHq89twT
tKLmY3LhHBlMXxSCIrfxIDi+X5pKIiIcepuauYVLpIqJOv39MgnxG3x9OT2uwZ2XOaMwK48BkOrh
QC7IKx55E5HjyWJkh11LDKYQU1AY42ZJM08O1wjVneXTCsibn4poxrGNqEKny776PIGsNp6viFQw
c8oeYhuLD6EO4JBuD8byXLf2azt2CztlnPuC1uGDVYlHDI51kBAH37vEb6FFM48MUmudlFTwJ+RN
DBWuecwWIWPx4yPwcxnrDQLGXkR4KKjMkAKe+0zcilhdqGzB1KwZDRu4bYz1nWz9r73hqdor1qa0
PwXfAml/5I79Q/SMMYmFkdlMc3Y50jcPT08hED3QHEAg2tKgAdYeBd1MwMXwG5bsjZiFw6HIk5R7
NBlwpgw5ZuoNmanOOxp67UZhw+AomxSHNwQbIT1UtFMluAYI11vrTqRPsyf8gIEkO/LJLqwyYQK9
OuKJwoUPbTaCKCFw3alYCuz4KsHVD55ETaR3IB/7+g1wNQM+0A+8fLRmgRFq2xsUyfhOKfnBB/mk
oLzE98CYrCuGWZLNyAe9hAbobWtpKbkvaePR0JiQtwgBBla7ZCjFFkkVYKr7nCAqwDCguVfUJDS2
hK4jzbgtEWiQACPjpc+mMl8lxhxcuZmYxJtNkZZteupFw/rHwCB2ahLAnQGP843hs1iBHaZscJmX
yQUFmo7vkl3bF3PCmCvWBoV4V5X+HxQbVSyQ+2c9TsSb8fIY7wkt5TgVHSLdtXIidHbeCf3nOFU6
YJfXugHubq13xSXekvcJjseqFnkAoOq33hjmeRg10xLQHG+vI7zsvY/hHSieYjxKlAgvERRoiWn9
5o/8bbepM9io176yq8nXr+Y7Ztx9nDrpeSygkcekMwbKUZtAuxQRpAvuDj0azMXd57URVXF11xjC
xBFNLe/SYLAzRErAAn1tTCJfPqn9mv2Br2TE2mqZxUgbAFzhKwvchnTcwvTw3HRuQ2LHI1orED5o
Z7P9e3Pbj+c1eU27ExQcq2AUkIq1ouQHlKd7IlWEzkKfVlDa1yWY5SDAbRioczz6K/JmyAMSUU/L
fEniElQWEofBnLzuq6PRzjDqSQ80j7yMNP9H5hYzmbAQ00aHvD+aXsbsTESEEbsH+exikAUOHqH4
txvoHsN9T4TI5vfLHsk5p/zH0XktqY5lafiJFCEkIXOLPN4mkDcEkAc55BDI8PT17Yrq6ZnpLpMJ
0t5r/ZYjo5KhdC7O+EKaaGmvfsH7OIKJ5eBdLG3aB2dY1EFDGeiw7YgZTMASt47KKfjDCYK5N06B
aHuKvBlCffLGWHZDCF8WikLEeojeABu68cgbZu9Jd2WQYHLnNoBTr4Jt7n781WkGrM6hgDdW9BZy
8a3+0Tu2p8F2BIYmIpqxaE/uHZIBFCj8rGxnk4m0WbO98Xe6BC+aHZG8g4Tp/LcQVaoAgfk4tuTQ
iwP+66y2d1c7faGHYIUJFCRzYxIaPAwwJHy1CVRWwgEsbnF84cxLrArUHpF/L2oBKOIiEI5vXpQl
74VEp0fbIkDef2t3iiSR/0TjV4U0YmC59Q6TjrRreb/qyWqFjAhhjyDrBZ/KNOBf5j1BFpTJtNzB
PLn2ZwBLWojKDtEoWvDrro0NahKXvAXIbM4ffvOw4a+ldEOUVi+0KQwltzSCPWSqL0YHcQL/RM4f
9qhoqTzE0HxiYGGiAEXnYRfZgrEHNwaigtmBREd+/eq2TT1iNLTJ+fpZg0UD4lFvCI2JvugTsih7
EYDSc3I1IetJxXEPj6c9NUXv4JL2wZ6hMrLncw4hi6fq331+JbCUVXaYHEb29yHSdF5+7D597tin
i2bP3u3Yg+1n8HUZoO5Hod0iZa0mL4S/7WsisppE+mFC8OMbSPZNKTOfCimMBV8FBxK5Hxqlieo0
R4xFdAYK18mUKCiyvjll5wcx53Jk8BV99v2PtTljXrLn4utR9tKPHH7t6WOTos+t3VkPIExg5GhX
gscVNrWUHxGMaExbaGz4RoPnrUFyHXvEnaGMI89iiYDg/7KNM1I9zlxjgdiUisjLRP1RHG0+7aA8
YLXsg5C28MIWMBF2elXuHEnXsf/iYEkf6eMDb/KH0lsJv1uhAOZe1Tn6SaeiaqxZfzkNecxsbdfh
lVgQiVNM5D+BZI63BdvdkawXV+McwjRyH236aceavBAPprQxNslaP43ty0kBSvr8Vdt+GQfi9lGX
7xknc3J48qFPE3ZskQ7DG0VBaMNaK4QaLLQJ+PkLiSN1OGKE5HVBIzNFZrLgDke4oZ/qOboHTUQZ
wriTNIkgfamd6jBdtg++E+y6c0jShto9Nq8QOun8ddtlDFUsMraWqLwckz+dk3B/WfEceCgIwvfj
CZG1uaB5QjWhI2ibR36N5Z9ljpOUlxybjRgTuBlnLCj7N9l6FdZ/hBbWL/o7vgxEB3PKjZAJEfF1
HE75/IwegFw7YBru+9pJIDqct2CRacL5boY7PavT8dPnamhdVE3CnrgULjYhnsn2/DIowcnPDJVz
TwBqiXpjYt3YxQ/vwHILmoxr7iBChZGtnS4BKgVgc3FGkeBB2MTlN7peNvkSLTGH6HK0gs3r1xeO
00cp7PMSlCJxXdsirH/aeb5EQe6BjrAYa8D5ypRFjDLWH/ZOfTo8iAdYMyZwLpuPJOCkmsvEL1DD
wIu1EOPssDRmmG75awTl3s9iXIVIAxm6TfJEpaWMlxjd19vBy1vUuHxEtvhw6Gkib12up7n0ixgQ
9B3cjVVvlfJ6gox5LI1Iq5Cf1Hd5ZwD8xUIIqpwVVfQTlIcRM4NxYv5ZcqbMXnxh4MPcZ378sDiT
cdQiTcGy5cUsH/Q3y1hLBxdfnOmPdq978nNhK5yCK1FtYbGX4Kvj9z9bzE8XpHTlrGOmOcZ+gQ4P
cLK8grwU1AhcQQ7utDqbG3AlOi52w3b8d0F5BfkpT0a85kvrz/izyHqYzDrshSkG+UnCXLDHIRFz
3lMR+9A2uBkiDe3da+QUQEtiK03phecVgNiBPCMh4RQtf0UeIokKi0yZJPPPGdqY7Nz1e6afDUyp
LNw3KRJtOC8StrYwV5sUXVkyq84aqBOpYb/9SvxI0erisp4b4ejMT4PfV9+O0T6e1dQvDo96JxPm
o2+/nB+3bxtctuSISfgxDJDQIP1tGcIP1W+xaQgd+SCzy8/IOjXEAuH7f9UoNzV3S7V+NSFLa0MO
hth7AZrLkV8+FD+JbRkJWzPTaOXcWOf6iFgRvxS7bqBMX7Qj84QdssUr+Jyt0k35fZhI2aj7aVu5
QxvIGkmrmMsnXevyW0f/LiOPu8/ayikb3pNDDkPkUuEuhY9mWiI6FRkJ4YcMwyM3J74pg/u2e3Ry
JGb1dvkv6dxemvHfkGJDqE2DqpvtGABr7ERj8tq+ACuEjpI5Cu8k3BcqMCRg0Dxh6edWfUSz/3dW
xGwvQhy/CMjFVCF2BoubsfcIEoGxpvWZI4B+0pc71x2hdDH5/61NioJLgi5UhLFIBefSaaiQ3fQk
Ot+J8mCC6+hZevFOc+T3QXkgRAJGjNv7wfsKVgHf5MYuMRMHMXVBD59SBo18zkDIIN+IPXMKs8jc
vd5/nHN8bZFKWb9crdd+uq1/cEjuIcEvrODkzdrNnDy1RYSZmEQqJD9MMwFa/7Fn0Nr8nqKA49Ec
oQ8Hf/W0M5nryeSunbegNbsEU94HaQmzzry6ybRYZ64CSr5MYRy+nCcsJ1d9mCgPoEpoEc4PsI4H
ySBgrUeV7I32dNlAZi51Np5BDITMjPDZXNM2CfVYklYaMp6ETL0YrzSbFoM/A+8H2Y1auFy8zpgB
GEIc8IxQNi++fmFCNQKztJT3TMT7Z6gts9mTpl7enIGAi8obMrclpjvepbixjGmNaetNoN/wA4KJ
YOYp2TpiQ8KZEL3geVor7J/KqpzX5DdSslvfoQs5+LlHvvgBIMFKFkX0bdHfBdf6tGcZfsj8+lxg
qp+feu5UhNj4mdoIFKwFLHoRk+VRCfpjMncuaSpKcoxAk2csvPugkfp7Dh5IgiY4gBXo5AJgyhdA
JobPP1gLgHJRY2ntdcjvgqKwy4KTz0P+gXYbL6+N/MuN0WMR04FS6+lUVSCzZ5KaSOU5LERgzKg3
ItNu/j92WsEihvUVQ0r8RwLjROJMgZyKmHuRXwNb/Qm9EXhvhEvN5sPrK2c4EPX4RZgEv0pnMkdE
EJ8BbWQ5/P+n132QVXVYypR0A0o88OiY6GqxEBOahfZIBJRa/AOSECfWi+kzYiWVXFJJ4hNgsYa5
oFmoRG+ZjsJDzy9UrEtSj4nh+s4ULoKa/+GD56wl5evjoJoU0z+ByH5Bo8qCXOUg8ZuE2lmGGA4g
ShpmmJGmfKwCMhbwr3blosN9+px3U/m3DOoAZS3HFVQEa7fu1Ky8p3TPC2HAvE8LgkBGxYqXnLRe
EHIiHCCk2SNBrp7heGfMsaW8PBh/dApcrAvw5twtB/Baskvu1doIxgFt7ssnglMRVtEDAh7lnbxi
uGDGWL7IdE54xjE5JDZb5RQNcgv2RtEf1P5ok9JFEvL5YnVh1Oic/srtCsgARe2SUB/99sdBW77+
F/q20+akr2Q6VEskvQD7M5Uhd0bhkI9M7Zvu5Doc/tLjSzTtwiivip2ObYQxnrR4zQeL+MlNMeSE
KXkUHEDqT/8wwNEBuH6eAC7VXj4V6EL3NbQiGW9r0+ezBNbrq9Unxu7S7/kivordbNTgTXkx4tpD
qXi8Vtk/fW1sn1gV6QpujzkrhU9CF0IjkbIPMHQhjXlSfENV9i8RfgcZdZzJQsqFT4PJRsFenm/T
3KMB88n+/EPw42bEfjam6PNFF6ZX8/4vaAeRz8Nafrn63lq2hPE4/KtkCpuXWwgW1CI/zdTAIYYK
B+QN1g58rkdg6hxEI3wzhZORZtrTL+7Wrlf+LD3IHsXdhK849h3hMfE/AoY0Gilo12TB5btC6Aeb
htLwdxgTIsAcAYb64lpoPRgGcb0bO3X3fBNU8v9epZ7Sw/OAPgW0PU5nejRpiIUKpbVZBgov9EqZ
kVy2wvu1VjmRt7VXr1I4+AtRrmqF9HZiIG8G2/V1IQCqKfoDLadW7QWgBMOzpk6JLrkBeoDAPS1A
uVnAtZchwT7aZxWNTmgTu4HRGLKJZH9QervrJ2Y9N7FaQk1gJKV2odqS1olZBblgPPmkOGuRdVDQ
TJjd8Kjj8IXc522LRExrmg3h6/wp3ZZMAZ0R6I1bSN4ppkOJnQn7RWsN/U/RslOn+vVZB+/dZU1O
21FdDmdlf5TYzbT9a6u6KN0QmzN0I7WwzbMWsh7mOyKfklVBHG2/7EjsUSb8e8qsSUrenmQzVaa+
ajcAu4B1mTi4HBTZADCMUsj1xcZ5b6cqMBQduCHpduhyrRl2LwuQ4vc7y1F8oMdHzNuR/9DgPZcD
qE7N4x+UYPHEnUNiEEqqs0gy7H/Me7rUV4ygCBfm+p7TkTe8v71vrD9dZ+N5TFCtd0DSIrPxGlvO
589C+q2tGmsSD9zLD8oGl+aHrWA4VQ/pwM+GVJVQgN3nXvJIL4oZhl3gsDYABWU5WbxvySJadGdF
d/3lhakJ9GnExJjNNdXlvWdBQTIdw/1amyfquDGx7UK8Zmt/oTYd34v5WPIET4WH0DTty5cNgr0X
KvV7JuyeA5HUBM4vQBgubPhu0M0naTwRwXCrDPSEBHbDwb2XSWsZ/goaRN1ry+ZoOCKaH0dzvH/N
P42nIHFBJv850ZCKZCqGwGfpNX0zthkYJVRvTUAS8NOrDYcSV638yQEPEZhiR1997znZ4sjdHw1m
GMKnrEuoUWe908GKWHxgwluXsbZfG/FEZExzCc7HlC8DaLdhu5YJqseimU87JKd/tDFuaxIeCCYl
EAfXN5k/UAHmMl0UA/m9LDbbSgrzo75FQ89VOwbXGAgkXml4sDZ4VTbWH+FJuJldzR+dMGd+pYVO
gEk5K7EDjynCJfnP74Vd9sW36Y1Wkgcxrq5lHykdlNdgi1Q0BTPR3hjWr/t4z9uebmSGqngSRGhx
uXRcK55ExeykTnYlSamsiSN+FMFXoUgUpXG4EJlnYMz/MOwi45nvV6lnwgXiYWLwDEhAIUWj2TbX
CAIOZOazHVmwjqOTkXmfHxKUSVGHPyFpA64T1O4dMoWKTifsP3SW1q6yVEeeeSDEGwm8CyKbC+le
9kshC+IB+DATpdFvBEb0scfpfASx/uEbT6Cp+UBtbEX2O9SESXG80zkBmx3TAnM2JCD76MADqKK+
i/zPPfIxPsG94LeavwlnA/jjBxImaXR3LKjobWaX85qL+H4BkwC5gYdyAN4wHoIEcrv+WPTvtiGa
nWbBBWOiMRKVikBtVQDWTHR08SfdIQYjCNhhxRrBlcmoIPCR4wVaJeIreG2+ikPKIzwG5kkaU0GF
ACqILfFNNsxlM63m3QIhEzy5vIhm0qqjLM0mBO0FjYdO05GYcIgchoKkZ3iVH8x9Z/ht7HXrcp6c
4m38Q8Ya4vMQtxB4Hqts/U+nsOo1+yT+QMrOeRR0PWFz4ZeQUGmbMBPRhiLr9ked1ZmfEUp0mVml
Ux/21CvSzX0sEGq4PNptSOXAa6HomBaNI78oonPGw8qpROd6F4V6PZcXXPDVJBuFeNCN/0Xa71mp
Lkdq2KSOjh9+5KUoXji+CUB+2U8tTBFoEzOJkep9NQPkNChj3gg60n/5juUr1Fdnk6XhQ1jg9NgC
Dkx5x3FpsyRVcx5ziPlpv98yXdhSvi4hSNFkCqNLQmKOxclSmhCzF59cDdg5oP9Vf89ybu9QJ6Rx
aQqHq+hPaOiFyf7BCXyDSnHJlZDT+9faKzCc46CtHGGjQCl4YpxLJgTf6BBD05SWD59pkx8mf3C5
X0Tiokbu7nNZDtyz1lz/LN9wFPDRU8K78t0I6e6HnncdZTHTPYcaw+idqm+fXbHExwuCkfPdRdOc
hwM3A9/B1+HFekGCSWdD4jUqaPZc4MudwjCUeDu5va+cathqSHZ6rmR6THgxM18yBVRCZNQWfuUk
ASdTKIClHITTVSJmWixI6543vrnyaXyFnds6CSLa7ASUzguJ1LsjnmdwsXsCTlBz0u6LXd/YY2wP
yOYkCi05Bw48GZNyZq3VdXu3ViKyiu+fenN+7hLFxuiySc3fypxmrRO/pjkit4Q8XDQJVHtwUQoR
Q+dHmctMYODreLkXhjBssCNy2t/M4ShKzhJ1sfVyHINh/xKzSarcXMIOcdf+paYYjqUjLyfP6Si+
PUsSZKL16HK7NB4B38NBdp/GX4FNv4tPvQ62pTplBQLErE+Nfe7oMMTlNf2jaly65Jg9vSYLG65q
jQ6+hAQ9foxzpc47WYR/oAOgoQ6ZxvctQns+BiZ4wmHkQKTVJAab+xM551UZz4CwkDYiFyV7CZdi
5Kh4W0fBWHEoWUc+aJ1IHPnRSCKEhAF/57VCU8pThTviTf9TvSHpDwsSSetEKlmSU2KcxmjNo9c4
KQ2IlghaZCdYvbFVPm0V+fpD0OEkRZTGrP8u8cc3iS2kizji3iAdwLQR8sRmkr1pLGvJlnP5jZuC
spXXnzV2+89UHXZc1yMZgAVfp+Hx+4Fsqa+9hHv/tWkv1z7eashB0O1xPwsj+BcmKJCffsNUi2yR
F6RqfQp442FmoYMknXQQUylQRBZ56YknjaeLhwiZdE+QcqhRcTNyGamhwNX/Z5ltpi01mpqjQNPE
MZOyorrGtqKsJsNki7oXxJR63ZcLEs1DJHyP5mdFtVseB0UZ5F0wKoM3EiXKdZOA7OPabtlK5R8U
6HkfsGDCgTjJ4ZLMPlhQdMKws0WGuYoIvlsJIQjKmFYBNMmoCMZbVJ7weuguGSFIWwF+BVjFjppO
u7vJN8J2qCMI1wOp9orBqRkOiNTa6g4h4mGCooxGFy5003sHr5ucriWqgBVSSPKtOnJj78MsRsw8
lJz0+/H6bfxgW+VkwfSZzDExGw/1kf2dz8APEII9GmSaURT2vy+0fTlZnH5vzULZI/r2yi1yUIH4
QKBAR+vuNJucmJjgVgs6E5jDo6mCmZnMONB5eBPUKTcDdXRqy8CkuRsD12JOBudK+UrKe5sLmxiz
7XNLUwEpjIQ+41f42s/uIEzHVCz5Z+nQTlP+FA7iL/bCdkN+zwjPd7KuSCbhzLsRuqvFaLlI+sWo
Nyy1OlCxIybJ/ElAo8iFH13H7zXH7IK0L6F854mW+uVQ/GTFbMRBswDaYVcGHc6QZeVCj8+VboR6
YxBavKPC97uTLYdK33tM/itT+YN0jmrdIpNG5gtyRv81i0bixaao1eQmzzfjIGJP549mqbj1kj1v
8dEpDz5JBFV83Uzbj6RptBXl0eM7n7Z08f7YFakV2uJttgeDzlGy34g+GKxlEbtfwsN3TC28edmS
/C4DJYXVuCauS8Q81Tr9+JWKJB8/uPzyEDlAQlLIjU/7vc0uR4fMCuW7yH9wiqTKXEEXRrn1LUtt
oW58zlGdIWvYFhbxkAJt/pA39g2V/veS7sa9R99xrwcpE03EcJNhnkLOzF/np36lUe8y07YqXLAy
K79it6OUhCsbQex5RCuBM/jMHAzsrUe81aQuAokbQGjeMoucrBqJw8jPhGvCfPrI2LpH/nXzy7I1
ggTh/P3zmiDQQErAMO6V0o5TqBDZHjnWU2nKHYXgSifoLSvIF0Kexc+fLxeZ7lng+oCb3DsLXu7j
KJqKMXUgTPt8WXH+TYwrHRg39WquhvV4mYBKxAClWE2xprZIZXavHO7sGy8uoP1A4In/xRQNb5ai
YK38z2ddkDHJbLQgrndgVxTtGiDNnY8sGdE2+mnM2SZ11St0tgoI3JOKuQLq9frMjxZPzzDMWosI
w7MpLRR52WBygluzbvlnmjchwQjX7xNn7Is4MxJNTIcNTsdqiCAh+ZH+gLqVm35UOq8opmONBCCP
XRhPsGZ6OdkMn1mZ0aV9pUijVanEmMjGNG4OmvELhj5Ec8ozGANj8t1vydfRR241+Dq3cheW5saA
uUDqmnSTt7QFH9BKAjJxOM6Eq0R5aAdMkQi3Zl3lddlSUg5j7DLV9guYwK9CHhI6CTrKqnCAZpZd
aqmIcMtMLMM0W9dbq1kM758MjNGaqSK6hsOdtM0znfGfYpfmh+R9f9GVi0IcdLTc5tpZR8ZXPQxj
213fKCXYrGs8UBjnos1YnQ/f33GyTddcs/IFqYVwS7Gh8Q+Up+oKNXvANxjUEOhHZSFvcoI3gg79
wV3zae9dyguUoATdPKel7r3nzIMCz22gZSK3XtDKGwVIEiFX32tS/Miw4h2i8psXDOz5ddenLClQ
qj/CGfJcN9yUE+Npt91MUuYjYiuDL5EgImLVWmOmIo0aLhus7dHB7wN8/xYrPQrGIxFSpJz/Lb7b
4Zz8q/+1dDy/5whGEZKI8VeLAY9RTL5PmuSaykZhM6Y/nYlnS7iWASl0YkzgLRoTkbmzFJL+Rt54
PgJfe7rAjRziyZZ/LozdDzsfULx92TqNELK1e1pMWuounuB2DiJyVAZrBMrBhZkuR8CE0o25xNc7
ajAtPFbsQ889lJCn3IQfR8g9yTPYmJ2wwcJVf51oqR9OCzYMoafADnPiq8CQMa8A08HpyenTZxb/
AUD8Rk/4RrL5hRjtaklvbaw48mMY+expUjd7aX8dESRA7cW//kPjpTonTEj/rgrWESZ3BJl1JVL7
NND/u4E5DfMj2w291/nrjkXOzH3jzgEqcbRx2ER8xQxb9QZzU/a+gSGTAv+BKicDAFRcyDkaecEB
jIOtIVOb2DO1cbPr5/GlwIdFGCzxxRAUyvDpl6Cu7AvE/ZRGvon+h7M44CBuq80H7et4eom9FOKV
zXdBEm1NQp1Yz7f8Rd+7vKRLnjzzhiSS3UDzXvhB/fYv9qPjWDhsPhMkVYSI26MVt5eKDu3CHa3d
CQpDL6y5MfBBwDXyU/4wkHsUwiAF3QjzUTt//oFhJv1E7kXOcF8EfCnkqKE3OfaBcqZAN1OZOWVM
qHCoHiMRRFQf3tgNSFpajtjWKjRbdF0FOpl65O6fIdijCdqyzyFtyHiip8EZljyYH2Lme0+CTVwm
XHsHdCjz+o95gJDM1o6BxplbpkREVz8mad4vT3vb4yV6KPQCOj5hONWfTycqU24jYlzxQXdbDDcf
hO435rGvSCRYVMO2W6sb+O/uMxkNgjt98Rn27vNBrsUHL3/sjOyp7qVKGA+oFAwfFu3n5Va4O0c/
8WPcXJnYzIf23HZknW7VQfiiGZjymFxzwE7CpxdYmXly03sxzCOKfuFLomGKPxiyjw+7eG6+6BuR
wqHCK5eirp0up0BUQmeEoEGLik5w4S2v/hgjjpCcT8tTFVS5JRshf5npjI9ok2Z5dYjI/VUD/paq
tY8+q4Y1VT3URK4j6UdfB0Gh3ojNzN54rLDK8b4oRH2+QuYP5WeMEx9T9helUG3xK9J5443w27Gw
bEvwQX4spltO7X17o8aoP2K6PhByZPb+gAOnCqMph425JlcIkYpyQc1yllonG80Z2+40kNRY667c
eOBvCRntqPHR0CBLebpj2U0W0scbIS0PRqu3t3E2iWNAwM6Tyi0tup1urMgjlWNlvHsZITjcmxNg
mLSnbtmI9pGh9FoQmVG2+ZRXjPL0WPJhM90y1X2i6UdzoE1jrpHSMSqCRR9yw/FaAdGNQ60LDC14
Adhchn2T/9QLmBhsWUfEMYQDnS43k2IJsHvUIATsgAD/K39pKf/FItByL/5CZUDooFwx+Vx9MCXy
SikXahSvxvcPyBEHMps5IX2wdfLkfXu3XpKhNB64ElSoGp48MhZqsp84UZIJeYgaoWab1x2EeLSW
OTkBJEd0YIXJqhzZxPvDJAYa4qiDBthZTBIiO7jIFU++verJLvMqVGQz/iS0+sqSUHDUZJFBwLJO
VBLEhTX8Zc/ZyKTc5NirKHHRDZLjXmxMipA5F3pe/oayr3WxZ/eyIK+UbUMr4xhQgUwcDGkez2v8
pwNJYuLEK0Ybvavg5qXjSSJjBW8ECj/Wne+YGcGuiXKqffapJ2EuJbp45ZDmC6W8EuWf9a7aIFQT
MCPYs/mH9Ad+zdfnhpse4bDLfzTQaOi5/se01M+SsnRgIWpIRLW2+9mYUxIO5zsGFe5o7wKa6aMf
Eiz4qfGpNp9Bq89G1kw5k8FI6la/ylJXGk+/pTOq3FT/zUBu3DcJ0ain2zNfXYZ49GZtJU5Ynvg1
TMk7P1WXs857oREFao4vU7kLC/pDxss4X9RAZ1G/qd6ztHb5PxraWeHfhqlk7Q1WNKzB2Qy+nWE+
mjajU05qtDtCSEkPIplbsdjgwDwAV45pen4p7sAwRFpBRnYAuJexzsm5SLNzlDze6m3g7m3WHJMk
KCOqe3vjdCsRIyEdCjSb0ZpN40v4UUeDhM0TyGv5f6nSEmqQX1A5JqRUaI4B+EMk6jBlyfSR2Do6
yyJ1vAQMDWR/LbFzDd7Y/7x9KlMkJWzQG6DXIzXzD3IRYJpBAjVg45bIuyw/02zG1OICxidxxuBJ
YJNndtD5O6KGINHcckkaCBm2ARXYYPDjZejGUF3Yz5fb1N6bdpQlkGeORa68FmF/angyX2FNstvP
85QC0b6XyQ3NCJAtDLJDuZ3oVsfVMEykFy5oPOEkLkGkE2LMPxdWlSM2luwXHvEcvR7RAVWQPleg
N3xqFc2AP8hzlB0fBRoSXufv7H9A8j2LK2Iax2TQBSCSlGkNQnyR3iKaWsYyKh7fIk8JeRZTejyB
I3rx6i/4bSd298feCRlOXir3CJgTwgfhneWkaBB+oae8odxAso+8y41wUrIFiO/loy1Jhl3Xd8W8
fgyCX5AsM4lf1a/tokP8IHRHrvMGM2xIqTtY9KohkkAVGwVxP7eIUSM64ygNzosU2Pa75ZUDzywu
s2jBs6SjrD+YbRgnXlWyU4uIkZfKm97MLmvrs+Zt+t5IM/bUo7nm70qQLLpuknF2RXMc5yesTNFz
yU9v3V4rAkrhrGdZEHcTyqm5NTC3zg3k5Fvtz+ruOTgNOmYG07NOEQN6gOrac5cn4ETUSdhl/Ggy
chV3BAob9Kz4Gd2sfFM6GRx1PM25QgJMURogbqdPsuwvGsNfoRMw2bWPF2v+xJBsS0iFEenQiNfu
IlT6oJZKWL/WFWcWxvPXuQLyZQ8olc/kraJDN4H0nsdnCxml7gd8MRD01/Tkdf+oCW2hI2fmmW8b
YIQJjHQ2IgjSI0kjoIiHRghp9obwwMp4HAEdk5roxp7edWNj8gSNDtJlhvom+Z74MHqCKbdfmn3J
o6l7X17HN+haC6YmJTnISbpNUmyfDJqf9Gf0Qa7HtlVu0927pGTsN+pC8yzco/VOezvNe6WaXlMQ
xQnkPl5n5BV7T1h2LVS6TaqtXumqtc5JPOUeZPrqSi87cIYSx7LCbUzWCqjxRqJaacdfyu1is5pc
KKsBoOEeIo0AcJIuYfixnUrbxK6kk6zz9oorXGACoEnQdvEhgOuzXwUxG8k9D6ybjnaPcrFXNc20
naGJE0/XJ+ndPEcH3qgLgSw0RG2+AZEHJbqVb1D7oksbJgtulbs4IPQFNwN/gLhQD4DEFAhnyR9b
c07osW/Y/QbDEd8fgn0+EIwGJKWQKTNlUqZQGUn3efRTbLXLpNqIxHzV7RdWNSeyRBzSwfen+0v2
1TI27G4fQY7oM72byehKLq7qn1us8m9Uh8VvD9RI9RpmdwRHMJIkrB0aGVbXfS6S41h1TT7DY007
7VAEWrJi868xoKKdXXDvyschW7X68sI0WOzjhPyxx4ioLOKqVMfgsSPdQ5am2VoS6U7IVrGhDpPK
OI0Js3LJUELlh7fUgmlmTToIrGD9XapTo0fvA+0cmDWpEmg/1gbPLLrJGiVGg65wmpMUys3jM0Wk
8tUgIoZJj2mVAUkvPHgWM7lpFJ6hX/S5F1v02jzd4eVPge85QKMi1bJR+S14+yw8Vsf81Djo5YFV
M4g5N5vneAgfX/wtd2JG0qerI4IRpImojoDUx/bBhYCVfYSd1/4jIeOuLz6cek+CH0rUtwswnOwm
04kGpwXusXz65Y0GVTKM3P/7SnhWDn1lq8DsCATQyU7/t8VL0FZaNSG54Xnrt+WBzkEUcCPZpRec
vQMgHssFwzDpzl4l4+n4YE7CRpkvx929kE69Euj6XA9J3a41Z2D0SNl8MqyaMa9ltiQuaPVmPmwJ
G0pmb8T+bP9qe89JAM+QM1i2uWeS52THydLP4Qe79vzFkkym80yhUa1LnbQEq1621bSTthcp+LAv
o8zqdPudeJB61C4VdpcIL4EqsrkMSgnxF7fkWaA8fG6sOEgKOx0OZJlTqcrqvWYUYtVvQpAiYzH8
8W02xGOw6zSzFywe0TWT5ETPT01sAEIRRAfPdY5i9zOLqFEn3BmZFSj9GUVCrS9JYWR+UGfWxXnt
pPdMuPqwhkw+59F41vdbitaOEqfB/6p01qX0ZvCh5iEw9ruf875VN4Xz8Gh2jAB+NbKHYh4tUoQh
8iRO9rW2NilRVFYQ/Uwr/KBHkU1jQVaaLxHKXZELeUGTi6wQcxAatx6jzVrY9fESg29ioAyHM5Z/
cm+SSUvgy6PfkgffYegSKYNA5saWq5maD9JWzSnwc8gKSnrBkUOFLqOrFG9fa/UoX/Or+rSzK6h8
FqC8QbsfWrc9WFjzD9JKDSCiZrRikPohBR3ipSp8rj/baHDkA7ccouz2Vgh82fzjSeAjJMGz9pMN
2DGyaExNr6OFAGAmnk9W3ICflX8VpcNKB4ABYszs+zUm/wjwAEAE00aBddKwfw308O6/J5TCSBxw
NygL469t3eyLjxm2caIIHGwgTYsoUvwqAelM/iD+V3roJuURKdlj1laLF/qzgzSLjDOUnLbIL66+
YMnUSKbJDNIyCS8SQTDC/SYCWfdeH4ReqGsYD2hIKSkECFhIsSh/UYwxBeNf26cOQ6gIHOEOWISr
kHfkH9GyXFQaf8yhDwpyaSHvLmdUA5P+xg5T/2prqILf/Wex5z8MiEogShKYgjQt7pY96yKxIsJ4
Kq4Owj5acg8nMSmINGsgF6hdUsdWhET/L9gHcQRFm+WMwDxsjpYhhuUOOzX8Oq/5b4G+79bu9tCM
tc3XKLwiRuW0cP/9LOGXTIJ6ArWe47OHnkP6jOw0PWs/PIbex1dYoGm9mTzi6Y7AqOcvX5Q2CabW
+bHRGCGZvFKXsp+/8uPN/hyW11SU+CzII6HdFKSTP1ci4h5NlJ2BmrBOKYdpAOAqiV7Pyq53b94z
ZEFEZ8W6Q9OZVx12T39ANj7ZgNZMNmMwl8XiNp6tFgviYvCKoIoD4+W7EADeQ3JEJfPbH/cUVwRs
RnbJ9sa7vWN6LyaP3CvcKYlDkFPIeWy33STgHfaVLBJMtBCM7vTaWTdC3ms7nXzQSOg3eWLT5exy
ybM7Qe55HcOPM32TR2wXv3zmRojAGz3HmIp2TP6Y4CPaJrRnAMZ5alIxonfyqnwGtRyOiXD0u2Hi
qJxaYJDnt/dB2bD4rvmE/M2jsDcc3ihJFi96Z46VrWlBZZcsQiZdjvSJ0QkNu8zvQk9ZuYq6CV3N
r55sJ8lR2cJoTmtZwcj3v/Ut8X1noib49TlA6cODlT7wcCANIcBszJ8d31PUPPrm2QbfBNFUyO1C
pPUlQO81cpNj0ftPw01eiEI2NYk/c7js/EZy0tLCa+LLF3ucb6uU6E27ZzLt7KqYp8Re8BIuP+i+
eOsKTkUU8Ckwoltmi/HbjjB/4sFn7rPm78s2KQBc/X70T+9ILpbu5eiQElEywsXFb6/6SrPOTKKX
eMLoisNOiLampgJnkyoYFEJUPMhbSbh/Oil6K6r8ohyVCEmA6+ygHACpcmcEHr0mSh6UsQK6LFdf
tPI9kVConeFw3kYgrWAlww6wuEDXafPPgOcfPb3h533Br3iRwHVpc+CmDnlSck9i9+MBMhyK5UyD
cItcXptAuzmZdZy1lAB67w+yUgRHCiKt7BUokfMq1opMAxL5EAzcaULVX9A28IlD2FyC8eUkpYue
Z0NMgX1371HeEH2HVis2xJmj4QPs/ZJHkEdO+wWIq+BDn+Y5ZuyMgrcaQIi+Z32y6lUCU+Bx6Kpd
5sW2YRXOnzeNL2Y0Y/blAjTaf1iQ2jCXMK4yzfA6a6GRc+xk9UGvDq/nQgg36d9Bl2TiiKFfC1Mw
I3COVXTHKXhkTpoY48VT56iRZuW/1cSMArYctjCCIS9rFgLT23OO/WrlPJry3SD0fv5H0pktq4pk
YfiJiHBGbjOZRUTA8YbQrYKzgor49PXlqajurq46ezsAmbnW+qdzmr61g/InpJXhR2uXnRIUVNXN
HE14YWE8xiaaHNfFxLa9rFyzGUZYJMId9pgpMPGnVpiT6IHVsu15XCQU72m2SlUmADdKbWY0/rxi
Ftko78Zqs4VwrBiiVO8I2m2q9ZQWIce9kPkrLX36ddu44UyOa3iuzA8ljN7yE72pevnOmAFeGEOQ
0HrCzplXw1OS7fs34pxDnzu6kQ3RBG3S42jj/BcismmJl/nJbG8pEHCsuEzbi/7dvTC+5TAEgbkk
tBFTGoOn9LrudYpclwObPB7mbCRjBKcJXHEUOEqc/Rs9x/yzejPw65Oawyh/xty6JGAfe35oxOpr
CY9PbadMMfnMVnsEMVsNg7kmaYp3Af+XN1IXgv/Rtxw2qGHXjCfGvN5dGnxpB94zS5fPTfHGnJrv
JyYn7CB+DK84kpSL5WPID2NSxG+e4aKoH6vGbJV8G3USPmX3Y9fMWdaPnnssDkeLhQQZTr3k5V/2
sY/THCOUu/wox6SHIjxcLcPuzX9YEcvJebTFhwgaGuNYSmAO3yY8/VW8JXnH3hAbQ9tL1Qfrb1FJ
jmOD41Td4a6Jk5ly9eJ9gCO344cSNti6y8EMbZ9ZKQoGLpqfbjEh4OHw4f3YrJfCjiffdHsxO7NJ
TlR4QOkfXTEjhcIySodHuU3RFXn7Ye3nY/US1xlTgTA++93Rm0Nmz0ni5L7Hca0ep6ciYVELVGLd
X97FhPuLSPVaiwjlMSRQlJVv7sj3Hxc0d+roj/jZqNn9NaumFnqIEkWDjInhz9GOidMYcDfO6xQC
LeQe/lcxGHh9r5oxj2Xl3MdXufU+25QVSRlbK3iH0oZO8mHtM5N/Bx5A7TLxrjNukMsvQ2oibNlj
wfB7vEjK4udZ6Im4c0fZzjOk5vs5pHwkKwiFPzzEeP0f65Qvso9hiTEBX2yz+fborgGstjqilFOi
5Lcer+JNmFmrV5zANPj3vh4PcsEaytdtYltIVQQ3b4PdwUjZq0KHVd7Duk7ctm0IIu43biaYn5YQ
Ihisdw3ztr2x7+6VoJIt7Kg2Yx5f9dxz5Sm90qxnesjEChHzIcZUwvCPWXr4WXX57PwQfH9173mc
OFOR5TQ+fikLpiM4znJD0UAwJnNfCN/+QFCcwGLwKtHR8HGOslUiCaF6fiv0IhP31WYATiIM3aT5
rKGS5+OmDSlmxvB9qN0ldat8nvH+nZIw/C6i7A7p7IvC5G4VOGXo88d1lLdG+nP0Xl359523e8MA
iubyoqfX/tNsH1PGJlyLH/OK1RXmv9tbVZpL69UnGpi8NNliQfXXhQn+034uPu4AgyuvRYFESCdz
7vO49U4NpsgNYslXeC/XIK6i6UcM3Zp7oB8nzGfLDKyKYA+Zsmlw11U1WKCw5unlWcWThpoXcf5I
bDNW73cBn1HJ4k+2hoBbVtg4Mtdlrcbsyx5HEvMkK2p5iwVjfTu0sPcXDyIFJ+/kiNEo1SDsJUFo
qYKa2AC4hCBD+mjzwLfzE7cItE0YpVLPuS5nDiPaNjR5rNBRX1B0dqPujqyEGRTWUYH76fSQJy7b
M6CUyo+i7t0pimsmD8nvM64u4x/06x1uF/8GLkRlrF/BGJopi1DGdZuJQFzZbzPCGFC1yFBq+bKQ
47C5e4rl8hTMMfikDCLh9L6lwdjpPTPBnk7PPTi7aBHXD+dBeWusptPjlokKqY8YE/NJayGltGjH
K030dt279fe2ydeynkEY+t+wXDeIh5ll3K+w1EZVZb6Ir7s7CgroBrd4M3DvxB5eJ2iUpyMsQ5Tx
joZHi+XrJDrBFp+RJUjx3IwSks7Ng16LXT+6Zya1FqcP/bl7okPveigG9UKxgW5QrFGMIumFioUv
T3701N/QyJrT3YC+dG4ckX093cPBDS2ns6ujH7CfCvvS3qStvtAP9n24mzTxj3XEY40fwleiGJUP
9BsAtkF7yihMRpoxYiaSad6NzE5SP28uuG58yswONvWMSoieYgy3RRpOT8rgemUgxgLoGS88zzbE
mFqVQoCdm62zDifvGY/ihx/3PIxF2BqfVnpJTjZ+Hq7aca+c6A/iBp404ZgQazL1+tQl1DDiQs/d
Zq+kJWPTVzgc/BL2L1ZOC/umB79LhUkqdFtMKudNCaDS8zgLOWYZ7PnYUDBOg42J7+AkPu89qomc
rC5I0Fx8ukJFJIKxyU/b1T6HtVnB5GypgeDTB9E9WxB6n/uK0E6+xZVNFzQTyuV4qfwMusrjRkUk
DXTz+x3h/p0+hUpWHmfjB7yEvyNEJb/Lg1iAk69hQnJN8C2C7YlwC468CckVyL6pxGTcIh502HK6
RK+QpDJZ0ohw9KB464iJ3eMEzjH0SDkTVD2Rqi3vKGrHxvJq+YQHgfVNiq8NzDDwC6Yy47Y+pUJk
zy3xVlx9tvF3xG1QBVN7+2SnYMjDg81/ueKhNyFb44rzghdzYHC5qMHM9H62uD0QM5lPu6c8IGHG
sJnQ9/ZvRO2eArswRjLBGWAcYeBMa0CLm7vbs7tFt8rp3nbT7Cm8PXMAtUQ5s2oOGLZ8VFiUY0k+
TT2qFydWWxAPIQARttFEg4GfwdJ9MrpAjsxomYvWCEgOQPPdRV7wLXGlTnORKjNNyucnWvzciqnH
OFJtno1ezRYxTOO+Faw4BA7yZm1e4RUp0FIDHcI4piKuBP4ANMirNcA8AiJvY5PUUlDbvJxnz7r2
4tbZbr+5E19reFkN8jk7flnYWncNEQvL1913aJ+R1ZgOl5PnkgkcCLbiX0N/5emiljliOoPTBSij
yDbLMTRrql1VRd9sjr+73KPbfbSlE1M0w7gH0Z6o769s5TJnTHLXMbQvdPxdExNGrhuqQwC+WLOY
vX1QRuWYoZkpFTbepdhwkxbYgpFXLPAnQr3JsfvAtalu2y1NSYEps7BmecpUSVHzn9DERB+xuBwD
dwx1h1TzgI8xDLvCfhBXveDwGyvZ1RTj0FcA+3+5JAqICCOO/pSgD4rYcfvqlS6/Nt4riLhC1qqG
JCjyg7fdmegzDd5C31cbKY9B1+tFdD/QxmJ2FSwMeUPKbwE3B1EslLgYFu09rpR31cmOP4s9z6hX
ZAh8GDZpCD+744+PWg0ygtl7S+s73xw5aOec9hHm+c7bbjS7dQwQq3ahYJq/8EJS3c1/EigNURAS
Wi/qfabdbIT66/2aaIbJvtiNWxw8LbtaHdv7N04zedA3ovbT/tAfVZHemrVx9aphaM9yOjAdTWxh
Zh9qsn+HLtUWNetQla0jJBgiJQ9+O9xMkB9dxPqMydcPAY2WYBj8S/CSjd9MdlqOOXSqn1xPsNz6
ty7ir8AC4yxJ7xm2RQCs2ElvmCB1YKgkQfCaDzGYMP1/8i5dJITQEofBCe1vyhCose8Pybu0ukoc
jNZkDhcZEggsVEIIyT3eoxliuWDgnz/XRt8fdJJbZ/ODxybZV1QJnrYXZDV5DOtqcrnwnJtu0/S7
AJSbMUbff+Clo56GzIWDE/r674KmhImiV1G8X/eXJN12LJx8SAwb+GvMX7osVIhdj0R1Lqkm97qs
7HpZ4m650i8irM3Fb0ouT1sKX37HPm0s9odmQ07fNWlEPqELYlrCbKqzSPznaoO+qKHmINYGS9Kh
vfnNNzAAscGkviuR9A2E1VqeyYuYtpYVhlB4EV3s4EudjyE8EicVGlS98D7Ssefk47AEqI05q5iU
mL1Em72s7DgbqMFCbbb5eH2nJpGp8rEutDvszfoM0TB5WZXVJ8D77OrTLzlnUJKasD5Bhtq1vAJr
yUrEzq3vNysoMNrVG77H5QJ0itanD1gi95y+0cM64v0GXc+ridw1wsq83iGhexfx6ZBaYjM/4NFn
XecWTrz1uAMc43Y2SitOL/cz7Yb9BVkPpoMZ5i40tnEWPRAWUmc7bE9nNNGOI/DxfCYlX8jBwohE
P6WGu4TlnGlCMEiU/xR56yzcnsne76m9y+7JZj7pBxOMOSw2Nca+7mdLx+bh1ETEHxAW804zylEI
/LvjX8zt2LvwmTMUUXxtqwpN+WY5SqgdAc1hxalL/Wsd4bTBVAMRcPcx4wjKe8pQ2k+5nfBVOB+J
SxR2h29MraDhWzs7Ws0erACPKQZ1sDn3hON2KRkdJqBwRCSnwHXGWDeLyIbQyGPgJJipr49YvYsu
jxghshaOpIvinxSLKNxQAbrJZWg1IrFW4s8BTVAeHk/zrzKtrsR5A4e1aaOLt3ATy3LQakQ/f6Hq
4RtaNxFe01DZn+KjdHzJBIWrmcPJjXfJZUrpsUxkcpFuMXZHpIczHzVnOLYqAxScVILHIVidU+aH
o0L0Fol6L8SX4gGnbO2+F3iM4KZCBSVvDrXpOjloHqTKodXB0UgCrjKR/cwI8+rKkHBsxk7701f4
F4sgqe7BopMJSqu//vudxtGAfHFJUEp/CuQEwtaWFpjdaAbmfpZJvTh0roJkdCa05qFeuHlbEoVQ
iekBRaAgQylYAfQuLjwp6rwMK9wnRpvujMXGPJVY7xsmGKTpEbTHqFJ5x+Ik0V4Ncb+LYFFxckBV
2nF1mBJXMIxM4267V9s/4V6+Yr3+rEf4xpsN7EKExoGknwdXF6NZeXjNBotDSzAIZrM0zKn0mUXy
Y1xd80b3x5i5NToWgst3N2dMgH+HcCbd3fx1s1+gfvKubF8/uDaVlo5tmqXMYKeXfYL6FrztYc4b
H/0rkfe3napZcAccjke3P1qjaNphJPexmElP2YLgwHXFgTGp7+L4S8wEtiAqKZrRSUoxqeR2ig5t
KPXUGmIaJZ3ihUOWhElAEdwXY3syoXlP0/GkhqFCgXyKUND+MJV8eAw4xmBn+HG87MuyPAl0i91r
nLMyKLcVLYtDSZbYbRDI18IjccB2YCMXgSM1ara3mRbBLk76j7idc1les+SBUPGxpivgqr+3U0CU
eaUzb7/9PcwrQlw4ji9br5z8bu5+6sgj53CAVLgYg7du1TxfMzsv/tbW5ryS03ErOlUueGGRH/WV
r3EfpfAMTiNMKxW4lC0YZWHu87auq0esOT9sxgwiRue1yu4pbviUaeP3cjHA00z5hp0k/euZwe5p
EfXM9xJ+Y+aR19R1XgcoXw7kanqsixsmORk0FrHyjvuSMqRJWfkn1+fdSHm4SWMFi1cXlerYlMCz
PcELFIEIB+vTdXkoWZnWLHx6wepDcQAg8pfDWzwHJ8YCJwsFdvMSTOBv+0KoZWsfIONOuWgIuiFd
YecBnCkVHrCjHWxLoPCHvKoM+tmTrheObx7CTKMHfjEx6mEON7B/SDdpr5Zfy1dOD0gk0JeWEE9k
Wx+t/HroDjqmBvcVhvuGIfLvZvFD+CO4rTcGVcX0Ovz73KwLmNXPqqHfFlYfhg5EYv56IeeXVU1n
vljdlCcTe8nTp8Ohisz3kA9VAch4j6loLjFPQAqoRlopDuv/l4ZfBgvQfmDtIOCkwtaT65Lhta5Q
XVwKdZSTrdXFMCPicpK/iLkaXl2klQV4QRFoxVIDTAFdFfkSxg3ojnh3LAi1bFZGNCUZKAAGoXPG
BFsc7uyyUPXBfG5OFmcW1PYkAcFz2bIc2AUq48v6Mjc4Ryg6Cnljr8LVxEIy4LsnqlMIvORRfFY6
m38658bUIuFXQiRi4TslnjfswFp2Qn+mOnqVI6ClRnRo8Thy2rFh5HIWwgueEI86DWhq5V8eREEY
+DxNaOadMKQVH/xxHReZvc92+5ZHAdmW4dCetVy1EnKwWITs/OVvViopwCIFFiHuZAqGgy/0/PAe
8a1ym6hLAfjVwfcCzgrGm8X4tAfUAQh0Cv8zLuU97foLaLWMJAlRVkZd2QQGWDmXIToblefQJInf
uLU7PcnDoRAhIDkfZrb5P+eBCUXFYGj1xJmbPJfDoSaggxe39BPlUs2KONsuh1JYBTwgGV7TJECP
757u+FiSsU3jghi+R4eEk4Kjg2BzwY277AGShiG462nMr6hdEnkun7bjduIdAB8WaWhYJRoV0D0k
i9RaeItdU6sg1CiolouWguO1uer+f36Q81UK9+IiTpkeJ2wl3uBhHc72Qd4n2lP4382GY+gRlpvv
c/erbL3lXVqT7816sfV1zrM2iYrVX1fBMy1lZEYg4qc9hnM3FJtL3LOPEb9EQhy7TB90Tf27yu1R
e7+3WTlFz59fbR17gVFPG2fLclO4IDslSkBM31+bwY2toj0OfY05IGLkNonWjnFzrlG/GOucF5rV
9x8sYVylcIC0izjfVV6VlpXwocNj7mMzMaS4LsUx7TsLFmFtliDCp/hrXT9OL3fuA5RAosvXQt92
JkpsN2Ba0wpD2GwPLsGcRX+8UgzwNoNfSEVC0X6M0LnjxM4NN1jqOApoEKq8BxYsNYyTTu4YsDyG
OpeocrXXVruPzm+/evuv7irrk34sTpw7Jn8nqRoBzCM0qDUGinHF86qPbjquETQcWKGxGdMiIHC4
IwozuPyU04M3e27nI8LniojBFYybxXDyHT5kM9xmRxqvVO9MS3BCfNawsvq+SiLkkuoYd7Mku08w
zM+Eb8zDh4q90S/mgsRKhl+/N51qkKPlemHC8UKY9XoF9+GWV3p0UX3i+m9pn7dcXYTVvSR951XP
wN9+eMMU1pAJJiYsdWPDKbviXdAhbq8QUu0neBlY1tFrIGNP0SS9lt3OSqPC7wHQc41CuCpdWYB0
iE+cPGv7cDvjpzOvt9OzMJcPDm9jpCJct/qQ0T6+kpwZeLJQY7HJQCZLCfjG/wjNozSK8cb4WSQe
EANOlzGEcvXadrWIrE3SD1vjlv2sPLbrTPzmGkgIN/xM3nOFq1yTnDEPftoDNk5UZy+Ek7Il7qyK
x/5qJ0wfv2dLG1pUfnQ8Q05iUWF4YwQA2Q2PPjW+9P3Cp7b63m3tZJFljLPFTXJmJXzP6Y+kdY25
Ag0lfgQtwvWw/mWY19jFd/SuGAYIeEbkPnT9Zm4wnUKMP6nPCcO5CwMVAGv0FY2LznBgIjM5GTFq
pJbT/4zatxSj+lUnhr1ELIc+7X79TJaQ/wsswDpUgvYAfSm+QbwHx4Zjt5kWYTwhicw1DWVQdH4F
eDgQbgPILG6GC/UZLAiuoVt0BQJiTH6YlsLjxXVEGlytD9Qa9MHMHmgwA1iKMGHL9FQis8MmiAqd
8oRIAEFpNO3pYkcpZgLV8gC9D7wTchvUic9tpdslJ5CWTqmgZwlT2KtNrsGBZnukM4ppm1RpxF5Y
67PLBMt8kaguq5P5JeMzmWujIZfXLe5237vqPA4tmPbeD8tbNjjYFCbQCSN425KMbxHrsdezF39m
s3rCFjs10oN7j0pVovjuNK/kVDN9aQWd9CIWAXmitHsnaL4C/hjhhP49wEMKRo94L4HRN4BdMQRF
NdAapkxLVdM81idjJiMpwyJIJChRMQaKPEwaIemDtTgMwbGbnFirHikyuIouBnKCchmIyrvu9yAN
oGDgMyfbi//0nr+Amm4OxJGx2LlwsHZdz57JTMOwV7g4omHkcdWCVjNGE4OzhQNujebSxdZPswfJ
TQSkKJac2f3WJEeIJoq71R2OiGDEtBH7xx1r5byc/RAjocM2vA90RZhzV9nkzpDAyh8wpRwWawOH
ednuYE9LW477K9Nk0VXexr8QfEhffX+rFkQ9XAcN/xtHho7cj1ok+Pbskh2MrasYjJ65w9pDrMR+
RdAkUgG4gY1YPXm4GIEsw8/8QzyGJONRaLqaF8E89DJYccoNLMrR9dUY7v4Ku8u7Yr1wfzl/8JeK
xWOxZ78t72aEkQ/dIV2E/Pt012hf4EZsj/sjoFwGoEiTqwGJ9XEkNfcn5f5gx+D73RhDSNG7p28T
TQcy8tIMAkwMkU5gpMKM5thjXQifOuO4UnMbg/1eszbP9PiYoI5EyZMfgbW2gMAFE6XhbNkckLq9
HYatnJAEhxXOtvqJmvqMthgxCA61tmpjCCIXD8LeTu6y1XY6P08XNQ+YR3M90RA1mACznT7e9ZAP
sOmjujTf9xHCpz96hDfT6PLD5FGxNlpeB9tFFFcJse4Q5Oe4CdwUX+3BPBrwlvaeQlqk46UyGUfV
32Mibv+CbJ7NWa8zAPSvwIrvNEwhBoAqtoeMgsrkN7LbwjZH3wk8ksI59DJ6vBG8IPYnrGGWPX88
nlyZdyuYs3837zPCr5TV+bjj9MW8m+6uWwjPEUXPKEmm78VuEKOwDbI9apA1SMuwYcD+bxoBpwAl
11OOe8TMEQXc42p1TSzPjmsml6BaGoDuSUSUnfhz9k/upSIdxn9QGSAhFfkp6E0aejp5GSxzDiTq
sSpuvzfO8TGE2oQq6uxfCITqcxJarZ51H3p9KC1Iaqslkq2SIi+/yreJE/SqjfIN+07czlDEnX0d
56rS7jAKMoCqi5bXVMvHm8mP1fnjD8pmrVfBsbd7V1a3z5VBy7r/Dh4Istyv/+xQ4rawQesBRrSn
wx5lOUF+k++3Yz44gDsQKR/t1R0LTiNatNqm3oa4sa/r5Jz5gzu+CKiPgTdz9BvkQe7hyKvpJ2lW
vW3WxbvIfBgsxldvGbG95LrFRRq+pLGhX8Koe1Uw7qLnxTIhG7hIuOT+1vVYFMA7jGlSRXh8T2mM
pec83AU+ldgGYdkkW2okzEocodFGQz/QxC+TrY81eDNLBQQFr3iMSGEnzF4CnPZO1v7GD7RsJpb7
xxZCJUOl9I2Jorvvh53dX3yHGadoL/v9ny4XjP4WmKX9sdoXCGVQV2EMMNvnY0O+/M4kymzMHbBJ
kfE+DxS/J/g1WJW9mP1EED1xlOTtnh/31MQZYbSrX7GAkuv2aAUosKV+txwGeIz7AR8BaIubZ1hN
9HA/folJuNWq/BMteOP1yRQq499rdm0HeYZVmZEhd7rEuOTk9VR7LG4LbnxpQIM0OXoGZjMISo2H
9pN+Ubh3irPYQ/6LPhA3O0ldM518npw+E0GYi7TPpl4HJRQ1eA/s59oMzBFd2QYWXuNOD8CX0yxm
epIwF2HLZvbF3PPq9Gi15Pu96nxc/bIcvFffG/OxUaYoZuA9aVV73+sYQTxyPhtEDNwHiEn/2CmW
yuth315Pnj7DNqVxy27ygUEOsr3iMsVTE7mF/ljoLYbDQKaBZb0kEzbcwRyKwO8f+O/L1NIu3Iia
kdoBoWatBhwXx5V+1F87DNmBFHttW7P2Q7xddkWZKNpSPT0jJ4HGJqpx2oO5mOdMF40RHyNfx5kJ
ePICorj2zScqv6ONSIll3TMLRiUtybW6IeLAYAfZwUcRKYTHjvQa2o1uPXMfKP6F6y4hiSeL9+mS
0aZ2rGEP78/Ji2eu/Y27P87X/hqEOVZUTuC2D9CFmACNEUbAZAwaTcVCfxwYKxdz3C3wloWvjDp5
jAlxJcKvA8D8GUvrHYA3rfBWmqlzBH/MYIGUReDyvJp1Lcms0N09XubuMG25NJNDzhN/Vt5MBo7Z
Mn/75L4zs/2IFcdHljNnYU0dXb9FeZPbna5HxXOAJ6hq2GmOUZvZa28b7POpM4X/CXmZ4V2gZR1f
wkw0bP+/HEvqPwCjASoeIhgdDE6a3O4hEirlCTLeV2GMtfUZMn4ybz0X/Q/zfNjEDto3MBuDY+RJ
i0b1iGeCkcFUBKH3sD0kwEvWM/ghKlnkKiGE/AV4AJGRAOysM4U4HRGycl9hmGw/OOCslQvgU0CS
PX7NMRUgnrhRTiChbo6/f4yvlnM0vXBhv4R35RjAn+foqSuXYWPuIEYmTAUbcvZvDBhEU8jlrWN+
GbDg92IMBTHGP0FpCoLIQKd0f20TcHU9uVG20lyBNSvINx2blyUzB2Z+sL5gckBbOJT7y/7wkCdf
ZqMZ+CGDheQ4OUDqN8eck+v7y15rDNW/YD/Nd9q7dEVaJuhTc9nte8fzboLuhrPhhREQ1lWoSt83
69/cXi2mLIqjvnU6gy/0oVuD4cnT0L5TbmOr5l+lM3i7HVxkM1wyLOTqHBba/i/oXOTiudSl0fMH
pf87epG2afrE/D69lxZ0W37kHaeKlUMm+Y6gaac2xtScQ6j/SDaeQsStXbSolz0ebo4BZotBH/02
swCex4dgARA4/6xHQWOfcTMTpA5c1ZD8fbJYBtwzCOcw1dBTRGB+0NPFuuOPJ/2RF3fDOFggphwq
XiWTHcfyb35Sbw/PtjXNzeQ3m+EmvJPFUa6e+paV0182xjh8WTmib7xvGvEcbn4n93F1+i2nasLP
z6vqUbc/Kqv4KzNtXeC7cO7FzFJO7anW8gvEWh/z2SbpyXodmSW+iHt9sNnkhnhqiG/YW8rX/k3m
PeyH1qwPTvbmliOmnf7w09FJIcOomnsOHJlJ7GzYBfa/uPpTRTdcrMLc21AgB9Kj9OawnPzbktK0
+YxbdxvuAtqAsu+wK0KHxNKal8KA5ascTFkxYCEK5Lg73UWs2FV+WwUM4COssHU2XsUDhEpo2opc
pjiPCCwVVP+PuPMSGJ5wycHk7xLoH9aZEgipTc/x8BH7nwr2HdneeY9E92QqsibsCxQy39EE/R5w
M2bHfZKoouo0apTWgSfrcnfBXmGLorm+ztJhreICPLb/NQkeDz/PeS9Fh/hun5JP2h6967GKMO2O
WkC0vkcSAqVgAoqPiO9k8y9zy0vBijgc+a6KgXRSXMQRi6s82c0Y3B4br8fHX2P7aWYMSqjRFIhM
UeUeUV5RIsZGYcOCYjZ7CjX6rEE38WKqTA9OH5cdjAcOyZcaIPfh8P9ckGyIDDf0ujaFKHs/u00H
+xKnhuPK76Dcg6VJU4M2jz8MqZuphweNXOaxIc5xDlEeT4PbEBk/YVi0w1Ta+A688d8rA4gseByr
OrGze1QsMJpXpzqFoMZX5TjNwwJfRXNjL/OuDkZSlnblk/BROr3wyYmEutXMydfD8WKiq5gkwofS
zIwHqhXD5m6yP4KPDa+qLkAHfETOtAfBU88cMHyHkkMPoN8YuWhdQN8IhOE6warNVmrIy2O1xs78
NCnYNWAEl2BlvVBH7HnbGDnDgCci2rBFt93O1MfljCv6znB1lf8eXkbCjF+hD3zY/diIyNNUb8yf
HfdMmMK9FsdcQSUvAOA+Q1s31fOXcyRwSh6Fot0NMcUmgqlt0ofU+EaTRGferauyUcDLVLSgaitk
BPF+xCmRj2rsnkUD148Hf5vCEx2vv7nTVedpm7hJe4tzGM9ItG5IpBXLnyIQ/cCi868J4ALBBxEP
FcLQ/FN1T7V0bkDlfT5mrvY09ZRkX19doIhRuAW4QHG0fl1EqyufF3tQegDj6BfPbf7gNG/sbHKn
YAYlJ6X0khz7Mba1tfkg4TLHzBRdkbH+SWpWHEIx04F/HhNubuqZ1dG9r1yx6QdqIlje2MC9dmfK
8DD8bDB5psELaH8z3pSASLQ3G+1q9RobAdNNhGyqP/JBaUejDhiSx8ojGcNWpBvBbsqcDA2TnQ28
959Kc8ejE0mDymEoB/a1SznwgI3O+PsNhCbbhzDoLV9zhH8OLYOCBXoICqLfzekd4wzvEc78AClZ
e/o6LY4NFq3SYNiDY5Ti5LR4HjRLDwvSPFrdqBdhPIzQlZDgP8p7/sOYQq6Gy+PucnHBLPCSs8Fe
t2ooDfJWuBtw/GSIhwXz7NWL9nvFVPYn/NKXaBzwy3WTmd8eMNOf6uYhIR2jfzVXl82Kecu4fhJl
88/l/wkgynfFI9ARkpELfVNjw7fLFgGJNoz6YJQcIOdQi6hxiQk7wpj2IFLglcQEf/A3KM2VoG+A
c0npz4l1mxjfSTVwfw+5+JT2uSsXAXk94sa7HBBXhAoWqP/q9pxkgb5DUOWFYuyJ6a/UxrgW060x
SH+c/QUh9+geZP2ngW0zPUlQYAWVytx0gl8Za19oujJQL7FSLMhvOBzhXLR+Sf9nrY4pH9f+gwLT
oU0rVYdDUA7KgeH3S0JmXC3Lw1fmHfMewHxCTm4uhgkfAF4mg4oBE9UwuB0W/GLD07IY0CPj6kRh
k1lvu9u4xaEDLoilBPONyuw7P4IOGM0/Dh2MTUiBrQWDDuM2Ny5Ymm91xSDEz66m6Ci2fet6tvF0
aLY0Vke7/WQX+yK+mPFg1JpqGJT99vtmd8eVvZAc6apW7SwX+hopGc2XiAzKHrG4UwCHF2vD99ed
xQescP4r7bZzUhWfteKp8QurlHJVxEHQpnZ4MW3hDXBocDGQ3+QQceB5DDdtLEjoZTrKr+QD3wSl
W8Q6tnzpT0d9E9heIYD1CAfl3JQlEPhKLPQZzRwvHdLNrRaWrN0EwJAHbhCetxjDxq11y3n780yC
S5Rr/+JC7PzFUWfy/FOhEpaArDp/0ObqYuSWjh9C2BC8pzs9duFYfuGZGlGG/cdFzl23AnTm4Qfi
Qh0aXcaGxyiCZusufSgpLNfGXlwxf5sEvpx2OBKIhpfViEKd37Jh72wADeYrBgssxeDqWdIvgfpL
Z2PxIK5h+XBFh8nqBwHVn75HR1OpgsLF67AK3YOe7pCXj4/2rnL1aOr6r3EBLnnYdWJWGrDM3QsB
PqU7/0Z95nMUs2ZJjOu8yw2gDhtN4Qqg4RbX6LV5bUAmP5X99KDDpa0g3/HPDXMhU7+a3H38WhlF
iiBiOkbSIQ/jKnyEOL7okAvMxd9f9+r+tR3hbZFoxPFfxGZhgePDvA6+PpuRBGi9zA7NCD/GkTm9
uyZDbPA3oILu2LE20j10DLPaTpNwAxoW5cEH1bfpgM1OrA2d4uG9OPihtCJWgxk/turE5M8tYSXJ
e4tvozN9YjkAdxbo3NKAwnyLiQuEtorUMF2q9wBIfKiiHk4GrN5CzMJLGATNhGvfm1ihK+lJUTaZ
iQQuhOcAowHWxkx/ChmGwTUIrA3IC/ecy9pwOxCh+VO8EOWuA2h2kcnVZF9Bqdq5r46DOOvRpllQ
PThtfv7bYAslqMQidWCFXyDYN3w8hg0AQpCoYgg5nPhxRM29QFD84Vd6SUGmCaX7MIXhanSxN+xh
q+tAaEt5k4ka4J5CGVLkglePXDbVkJv04vSgSPWh4cF0+Qo44Xu44Gb81kSsS/jM9SQkSUyQQMQ+
2Zc6GdiK9Rd7APqB7YnT1aMXof42FwOCqQUDL/a0c2r5Je38iRVhHVMJG+WX9BONzdLCfuYheBIP
LrQ0uFkASYsAfS+bAuTZlHXZ7CA5ORbchH46kv7Tm7kus7+HmTGAstoJV12uiCaCZPIQcsetpJmd
znugHx4UclYquzxTI5+knplrmPftFXorvICW6zfmxp+5vwH39AVqK+itySe6WFD/C1cEp0VgfSzJ
LMJPTnJaL+D7vMFOHg67CHdoOLkJ7uwsuU5wiqZPPoLKCEs6zmAXN7u3vRiKkMVUC39msagNh0Qp
ySN8keUNnrUBBk1CD4DUxrdW0XfK724S6V6cvgfJ3RoawBXHp/PWGY8ivZejihwsBrmMu/+WtxSK
74BmdVAqdnef8J+EuwnYDMzbGV1r+zM7mi/nwGKHAseEgsjkqlDUHZA5oXDZASAu/6/D364Qev71
/lmLtrUaVTpckdMMQX9fHm4z6O4WrSDm42RZXkfRCTqNzfEWYgXZQkuH1SL4fp+aPNVvzgaLHgCo
+Nm3QGH1lmsc9Ke8hefo0nHav7UB/9sEMlWo3K3dA/wCF66D7n10LLEmn3Rf2z52b4rl3rbA0YwD
GVLwCRnW9zimW2a+Ou5e/9F0Xs2Kausa/kVWScZbyYg5e0OpU0kGFBTw1+9n9Kpd65zeHWb3VIQx
vvHGzwIeU2vW7fNavVclJ3NG/X6xVhFU83BEEKqyC/f57gcFKZAEkZMLFdYbphB6qIdrODQIHqQ5
oMeQd5YWYy/8JJhmgxY8jSjiVSpoK7QE5qKo4UjDO446PprsxBqKEuhh2awI8eRfaXSjeqkHrNtY
82dJeeqHXUSsY6zJGByGnqd5+4nKs1jebHTTOafhtpgTWzEzIw0ofh/j+hZ0CwcjLMPJeMaerVIE
eARkZRvu/ryCJY5rboRHlU1s6JuLpRWyCn0dh6j6ifPZIbPKwGZc1McFSZzQHISmVChMSErT6CxE
Cw+cylp9n03iqcPiUgTslHf7TR7KRMbGctwOAHwaJlx2124ywCTwYbTaJm/xUEM+ZRDEhj1kkEU9
lyLLmMrkst0O9WvTEU5OVsv+puyrcp+8+YC5M75Hxj/M63gioYs9JLcSPnwKE6v+xOyBJxNpPe2q
oD72vIa3T0yRRNyn1UWy6ccKj66ecXuRtPGwJwXW3RemUgBqk6yOFbSHVEe8cGbm1NNg31Yxio2n
IOyfHcFMw71R+PoO5gxSX1/Acgm6ezEInyxVGaf5oDZG2hNDJFw8VYbBMzKnYFwvZqyhJYTBfIh9
FwqU6S7ptn3zxHghU/cDOPoj3P70kMafB1nO3qSaQW1xBVqn+xDftTIHJJwM5fT4gMlXnlDDsm5l
sw7+SdzZr334mPS0ITIU5XmBco/1883Y6bv85r+JOKRYjPfd00cTg5OQIKqJnVQiXlmhXuNze2Sa
4melsk8RMzDAQtxrNInzCxP17utvUJIbY39UaKabX5ezip894klECJEzOTJZgdS8UTHAVis0YtL7
Q7PME2q4FCmJEjZBi5dColMd8T6IxGJ3cZqo1FlTvduRCUQMmqbC+ZHplLEeKpjgErSh5cND26Bw
mEAVUNytPNmhWezzr3ZutIXPoo6S2R4IEa+wpzS0Er3kYVw5CYGRRCdzsuIb3pZRki2iPQxd/KZh
LX84H3B2RR/JndsR7CdCkCqHeafv9nnZbyQDdKhe0WBYt37Ax8NGmv8s7625qmIZHrckTwKyAfJW
K5/1q1dhTeCrinj6NjgNKd0wPvfmJNKx3ERGse0l43ITCVkkIqp08kHkny0wgjFiOTh+Uf8Ydu1I
+uieeNvG1gfDG1GvAW/P4bP7kf3IFw0/vNKb+60X/P10sm25EPd4qjG+cSx8UsdU4as/vwv/i8DO
Rnes5KQqEwgRvBE3v/GKUIASjwkg7u/gf/iaCFBnhY7kCTH69qXG5iHPSKDlzfGzJh73q11mBrk8
p1tFJQbwVRxu+ghcrXbAsz/eA15OfFyE2s5ScjU1NlyEYRH1bzzhdDq0HKAUUczLeYdjr0EJySoB
u8ccAxkzGO8B73U6PUZEIBed23z469HjMao4LH9QVDuJtuhRajFlc+Z1m94b3UCSLvb8FSJyKVAm
/1GWWdC0eZI6r84lhvCVRxzSOtgvrkjH7QBAm0dyzYZdbDmv8l7latfQQ0xOGuDE4sFk1lH1Te7O
dlBFgoODVxvg4tlIfD+lPbSPUZ7wwDHg5ZTWJsft98pgAoxO5SYLSzKuifKz2x9VaBETFFRMJaMD
Hb0RBCNsoF+rqcfnF1gnkMX1yX2o71BVusvlAAnD01eWvLBEc7SFsDZZNWR5vjTkaf9PobBDLdz2
7hU0UgxC9N+GuvtUIVQ3bkSoRnJ3q/DXkAdvpwT4dETMbxUPxq451yTk0LH2dgedDzrZb0EI0V3w
ADsDPPjEeqoueUr8DifUjhiBr3itYKA98nKR6b6J17IwIWJl/EhRl9gMNlXhPs/E27Kz9G4ev5Hm
fje9K4tKnvzkoN94umIjdGv2Gf6wxvphn+Fz8uUHJlmqciwa98jEUrNRU9vQY3AcOBl+ZGUChcHV
5F78nUNgS7DGtVCE305wpM/WY4TUe8GAUP8ZWVp4BP9lOtZ+rMGPKanLfJpcEjwH3wXuGzLepvk8
oXcothJytTK34LEOWJSpn2i9VhkqlGzvjVXmfkb5+N1YCuaa4W+fbDtPmumT/iItDw3LHnMs+3s8
6mLrNu5QvHEcWpZgZzw+u+9CubTMMwtE2Rn/YCakxGTQGJf6UI9NXIgDOx332WaJI94bM8CGcTE0
ptrKXFeUz2nLbNvpthEheEtONM1zUOAg0sdQ6OguB65htO6GV82eJ4xcwMn2ffTyCW6w58tEHEhF
F+humjmG+3DhLMneif8AHvuIRje5l5yKE4oVbVXzTps5zwBvtEdbF3X1/UNHtDFn2D72RvnQX7zt
+gwp635CAmpGeQ98zW2pal3+/roFEuiV8lfmTjP/7tPIWBHdQBOf0/szW9TABTrMU/1kZuOztur9
+2YZKL/d5koWvAHq1J8115ocECNIV8VGHStBBQonp+4TUT1Ob8XPpu/xqLwg1qupoFw/Z9nsA1qi
eFDj/d1r9UFiyVFWrWYM6MiSn0hBUfCobisSeF2VaSMk1IYwiP71tSHBltqNJTl/fnL9hIOMC6dT
2IAOGwKn3veCBvvwshvl3n1kCDmO5LYRR2ar+HkNSC1iL6IWQSR+wsv38cDLR8noOakg5Sck/o9/
xDJmJDGgnBDxFdxXA7y0RA+CdBOBOzPId5QYYEfsKkaPvCVe9ndH/gLKsjemte43JC4aoDD+y5Xg
Dco7mGQY2vfpdAUY37gfYoEzEwjfOD8YBf8Q/1K5xBxeSdab8dgc8i8jRtsm9lza3ymW8+IJ8TQH
QK/mj7pkvUIJtM4CD+or3WIv6byc+pTFPZtAPyj4q0RmHsw/sWcO3wk7DfTWwy16Q5PjzPW3yf3f
+HYosn1+KMWsms/1E6fpsCAmf0jiZUoQ17CLBhqDjTbvXBYZgt/lnCMH9WwYIdCtELsfrzRqsqsc
QxO2KSRH6SSZEVq3MPjQZPZb9Ipsh7dJOuHAqk+NsZlF8rKbssjAWcOIl6RA+iZheFyvR896jUle
30pCSbGgAGjT28UhPDfL7vwjksx4NJt5WTryX3+qi/jMkRL+sFEysAnpEHME9h5xPnxsanYvgBLR
k5pxIBe2LqI+EZISfg5EhtjUIC9cXdbkAg9/82oH8kbFhD/gGAObu+XoDD/B5kwMMra5xFkYWABf
F/oE7GxsLLQJ4wbHHsCAbq+vVMrM8P2sKDobf1z2Pw4/VKF/7Am6HGEWZ/FQ3S5SNj90mS1mXX5r
uEAChB/GDN8zCTETqQrD54IgKJs75aIygOcTIEL0mfwHZQsGmbrehUHKOZswBfJMVMPjcIoEVYNX
hdeu2+S1BcWajtJRy+9CZI9U+75jX9mxx3AyHzhZ7iRR5aILc2paR1a3rc55E+eFTZCm25052vhc
FaBJ9S/xpDuzkAjrUv/MCGPWcHowvUM1DGZEJCphEWzPfPs1XavfU8yqOtJZ19FtECaxgsRcIT1T
qcWAo/j5Bu3MtVXMBdaejR9bA7ySMSVSV8Rlo95Qlw9St9505wmr4Cz2DYcKBpIGaHAjehO2rCDP
ICOwAe1ESUs0usCCchLiC+GNS1xFPKtb2oLCF6ET1ZAY6MFyxzAqLH8EXrCiirCO7+k5FnYjURGd
OLHdmwhCjH9m9ISK+qz5R3yR1CUAodgnKIGuC0ylfAHnL29xXiymnRPgMiXmS/Klf1ST4IxY9qzT
qV0ZLtIgFgGRKCASunZ9b9e6G5GaBGeUQBgTb2PV08/hNU934O7oTSP6U63fSorqFfE3oPkreKzD
j3rt1v65h5SQJ0gSWKxRbCcXdUYUxEnchhXZVl49MrlEBL6QvttH5eirIlGSYMKvr7E8+Rh8MTf3
sDzyBOMmtPGnY4yC3qBy26LalYs7FgIFvpqUA/pNxUsnU8KBLbJobIQs4aVw7zPCkITQm9ymOO+g
3YTN+OseXCRriv2z5bARll1YF8h80kDdjDpBzKFoEjRiK3LUbDDHfsIVLS7ticuF9xTDKDP88PSg
BET8UhCDhDfkUwIzxuBOJJzc+GhF6SFaM4rbuZnwJleUPvCdMEIKPQneX3QUXuAedtxqJ96aQ2al
arnC/Qv+DnnGoRlLFnxeiX+wJnoCUspZXE4nnGMeYSDwO8TIcH8RoUaejxt76QwhjCUu1yuUeOef
NWGMpIfwhAqbs3AiiwZkCVeZ4WKDjR60pH4cUS3NJ2+hPPiykR94Q9TEBdyI02DWuGeQSAtEnJon
9dKtqV8VXROPmcE2Ygw38w4Yh2TBYYuxX+f6bgCHjeFU3yT+gYZD+7UgyGS40x20EVwA+nQWg2E6
U5FysjIXTneUIqI2Sf9idLdlfnvBTTC8CIckoBxzhMsUhpFIfMF/7dd8ZxkN83UN3oEc174LuUQa
UL3O60AJ/K8Qk6eWFUasUnDIs4uobof0BHkChUAHwZXlfTp358R2CvXa421wY9u87Yr/iIcIEdUO
De44BpqltMVLIh5YonyI9DFcDkDLnvM+fYezSAs5SUFJ84zxTZ01YlaxdK2hshWbnJqQ+ipCUFYv
rMxCdE3idewuBHsIeMzKSVEdo/Ua4hZ3s7jPuXWn3MX/XQaThwOv5U4fnlv+jNgWxgCH4m0PVJRw
JwqlWM2p/SbVTjzy4h4k+pCmZxVPMtmp3pd/NISFdx7cfppLQj8uZeFTZslTuKYn8ZyIJ+vnf7gu
HPUBXSkZcYhBlxYXpK5Ip9QlfkdLJbROcmEYxRKOYoAhkK4M5233wzH3ucg/CIzJVgq92/a9RSih
sN+eF0KXTOg/aBLSD76be9EDWnsXnx2bHwqLVYVKGoKcED0Vorb0GMr7pHV9/0pG5wr1v7Aal9+N
useE1TCl3OGwtv2vDz2cjetqhOcRZQjMs8pf07w+v/9Wp2yDOMg8nb70m5XeIRbaxTlFXdGAsAlh
b9I73PFsS1H5C9AF0o7DKQSJamxM+8bxbSxrUom5Ii2RDrPBMcMiWkHobEvT2nKmcbYlgG0uoOJC
E5txlMesbmj7hp4IDgFG8ZYJFXSUgg6f8FLSeAAbRurFyyWLdes/TTe/gKcvf631QbVxSEkOQWWT
IKO+zvUnQH45BtzvrdBjZCNQ5m/j4a45QyxHg0gf2H8A76R/z/P1DwzPUfiW+xRNAuin34tIvVjc
oE2y6TIP767qF/oJ7bYK+kAv7mSA8BWhNztHfwqI9r079+g5GM5IJk5JMbbKdGr+XSpaj6nM3qKm
SOYLxgwI94yJe8iskZ9dg+2q8UhrJlxJxDwhtuDeWAfT7wxzHA9lgpjD5g9dulcLFjhWm2I4NY9j
/LXktXEfpTz2ohqd6p/JlMYsgFy27tf8gw7v7h+oikKiVB1OXAGWCDzVfQCOMSlPyPc5ROTcvila
vTkU4LsZlmd53kghIlpayTmcOJoMlc3RREWRwcbV2qSnAD67f9f+adnU/4bKhNURFPnNQ4redj+Y
IWKprCvKp83HGlPZlbKia0gPWmBo8QZO9IUKgRNiBiT/BDqQQ45qXQRQHRj3/Bp345clfdC4CShp
UO6nr8NKrBKYIHsTVibihWKSv2C+Yxt1DRKsbE6trPe5IDW5H6bfpRjoPlhwLESh7mklbOTQ+uxJ
5n5BCkU9dD/zgSuLsGI0gSPzQpAVsR4mRZrsMEkaiqggVh6WM3Zjwa9nNHdS68yO+RSRqdmFR4aF
B1k9JuMBmHptqULWRrw3azr3SyjELtW6FPnj6LA5iiCKYbu0C3A1ZoyuQQdBYzgbtXviZ7+Q6DIR
LSVCklY3+Gk0OnyKWEpPZC0x10jDhrB7PnM+7K9sK+6dLRFtZYs+7VWyF4noh/ovDgecpoSv4utC
xsZo3ZJjmeEEqBzMpdHrSOaIl4zQuuBuvnwOg1E9K/+SkZE6TUEzothN2Gpq/y1uwh/IamffFIeI
BWUoEkrcmnvyQWh15rYYUiwhMArTJZemIATG/W0lgrSI9/ocEloICuvUFHa1/jehEC/l4XhE2f0e
oRJZcIFzl4ytLfM9AShM/ynPQOtDaxH0kPGX4pk0Ot0dMPhQZsHj3fMhoO5+/whMwC/ilrN2WVns
8jw7PXBzUsfEt4IsF8TYz0dHjoPxwxBJut0UORHpFYRCYHfMsT0yRExpXhZSoge3p1EPmVHKlAwG
R0wJa5HlpXd0BrNLoIEhv4uJig9iYW4Iwefxmed2vH/xxy8GPqMvpi7vhiBXJD57r3Emuj+UEyr+
Ld7zfEp2N3Q62iSqiS+0IZ6RmZ5jn9UjyiDs8gjQtPyhFgENu+jqGTDPnKJZoNYQIzZRATVRDJt4
mi4a+zGRNSfpRu1n8cEopS90DmDwAzDapNaGqTzfwyUObsuvjJ6ThANKg9ZA+yotmSqQ5l49I1J4
geYh7/4FZkkuAoGV2rkHkEZMkGnRSNcP+mcguRKcsnNBLB3Y21JzWwZAOHg6kR8jcMRf2H/7Zs/t
xCGyRswlX1/quS6WpbRqUTmWj790sP1+1gZtdKvee1HQmHY3j4/cB8nqevMfTV9gzAPFq3qBWo/f
nFZpZX+u1T61YtqAVun3l32/52XfeUwK21ox2CS3xoKOCg0d4TdAhW7wJcbn+vk6TU4HtW3O2FNi
C2GCpIdwBt9Rv3dRe1RUDDXsTaixF98TIz//jzCJCsiWu/J+eaXMsMjqWJNZcvDDEjfn5mTo1W8+
6JvbcN8Q1CemRdaNeUeX2KHuWSSe82Qjdv3cUMpaWWfVy/aPhdeBqpcZZgE76EKSNzcgTqt1d486
rO3bx9rlzIpMx18bKbH3xROusKA8xqs7a0QlBOPFRd5X0uiFoItUEhF+ThGEOMU+Mw8Z45bgh2SF
CW8Hi5D84SfLEBE9V9j6zBgW5lYE7RVMm+PL84IZoeL54ciOwLaD8e92RmcVefT9lDbpXBSwDJOn
W4Pq7y8GmRGWjpsHLyeDTorryqUFIiPq0kLLzpmV0c5evH3EJTxfQlkz7M3hPddhSYrB+g+TmfSM
5thGwyMO/EXywahYVaL3uLXSI+AmzXPb1jGH8W6PJAbRlJebgo8iFP5KMMy17DB0uf3EYZT0ntE2
w9IAQB+Rv6MPn9GbPG22Kftp8ks8PaCGUwI2ste8luaVjWwJC5AZ3U6XbE0Z8/fEOGYOFwS9Dc9b
sGnYGhhBmMNhjm94rKMEfg2X/dFybY7CSRftgRvAi6XOqmz0TDM9Glhyz3vTCu+BJwNeLaH47v5T
QqWzYVAKa8cDREY2UwCbONLkRWbItrxuHbLt76kjys6HAqCQUBY15XAmdUj4heNH8loQDN6aRsuL
dVQc3PhWzgJym1NdRBEB/56rMgkQhzPs6HpIvdxPGcfUVUkmPDCZIVNS6fQYfiZqRnsxeAKvzYYc
fRbrjC9FuR3v7jHVr4sHgrChbvpN1DpxvtapulMJbsRctsL6ScgdP2AB2hWyre5kLr26eWiA4D8h
iYOQKBlIPijLVP4ccJAqFbvkD3BK8CnKgHvRgPtwD8Rvvudl35ehvWjGTcmeE2wWhtPM7tXcb1RV
zrkjy6M+WKMCy6XxfcXaRg8XNO1Xo/uqRLugK5h8AXfiacM6oGC9HVJcoHj5Ud490nHbm0lXnLOW
kE/V3uflnGMKNTBTgSobCX8tlT0CcMjjn2iGDduEV6bkubjbHnqahwNN3EGgQM3w4rU1HD2Wg6g3
bgF8+ITwmvnaoXrb4f6YcnXzSJNDs9qZ09sRv6mnuoTHjGLnqQQ/3E4KJ6AX2cDz+jlLhAZGervw
OlBGySyBJrUiOBvlx2gvqK1bz4HuMRMH5uReOe8rf4V7YNBZUGqwZUgPn5DYQ9EJou6SvRr9xigj
HQbuXucbJNNiiZfhfQmCMUhoIDFvA4tjiHz0J/2B99f4hmz47X6vEvkY8F4oPwkitX7a6LF5OyjY
zJctoxAzvEx1+rX3Fs6k8GN66itQoCEaW+ugZtdFdLuSVfkqV3id8iNeORn72aXxidg7ynNJsc1x
jY1p93x46RcJNz6ELPjhBOEow0zCIaU/khfqwnTUCag+j9ubFYJHNwuUA+Nzi52OZZQnt3HzSbHK
fTx4RLBjcDBIpaEbi3iFB/JacjuDDl4XUMPWt3tifjUHQoziBvIBtLXiQd5wV320FLFLfl/incAy
bIylA9Qi+ipqxGBFRupuf1RpV0luUxkZ8H1aIPEz7e+hOVE8JwP9MxgrAacQh96Gx9kEKxlXNBfY
bQScnHP8u8FNgMeiXV5DV92HCXq2wVhjfS48dqCPYOTkXd/dIyX/JtYToYsWglXOzUicu4L3PaAN
tXpigLDuc2CCH9lbqpW1zku3H2aY7hoPBm711RBDeL3ES7HH6gR+45Ifs2zvGpq7Aj0ECa+udHif
jbMm+tBjTxybFZSh9O3C4n0IfKcqWGDtQktdOEyoDKK6JT9p9Q7apcLUKl/Ui+Eyr3NsvyQUonC+
vCNiQsoalg5pKPOv5HG/coemD0itfw41ApHY2obPMzAiG6kyKpTR68LSSLFvadcnxp3TG+1SE377
YTftE+0Gk4vKVTiY2Np+BFpa1f7n4URaNm//obmheqPkyfn2x905C9qQwinOWXxr5J2RKCT0nARN
1QSNbE3/HS46lpEHyxWqh9cLEmoBCXqj5yVg/Yagg2AmYDiqwelJ/KBhp/ZaKP8Ks02nXO7pomKW
ASYplr0Dy/0LEhUOncWwcqQ5bxYb2mAMSblvQTOZPdItZdq/GQDGtU83uRSaSxBVF07RytZZL3ie
YfXyDcZYvv3Lbmawd0P61DK4bLdjVa6GiOLAJ6aVC+ohkApgFAjD2G9mxMqP2RmAZwkgJmGYMjgc
aIaIyg/uDti8vDIWnHoAVbVJcqgwF5Ptk2PIEWJtTBZ0ULxH8mevxlgLrfoEAsyG1Qf2meKrsNj2
fHVGft1w+747LBK/jqWZh5nsOgnlGDKt1tHPJbZSeNy9hHj2weG7fdhoVAC3m4AOv61BuiFpxKRJ
cEy3VZ/zekeB6Pg5VT72fZqGyTK/CNp1bS7Qy4xf23TMoVGI+YhUH70XTVCQ+EI+wqQ9DvgQUc8A
xPyVk8dEJ3wBFp//kxh+Ybk4RRKUy4GZg+ORd8GHg/L0KF35Hw1VT0vDw+q+6tsmCylKpxw30wYs
CLjyBVTzGYbFjjQOKCRtKFT8BjIxwtR4MjlixuGDwsg6aEHUwOEeYTVrJ/RlW/W6JBeE6Ppoo08M
W1spq/4hO+U0it4u1cl0qDCzwNXjVVfbVLI/LN7f32/STRMPP47YMvrTs+jJ5baUwnSSrQaevpOZ
uFiVkPxOJaqxhXzCpRBvJMKLWs44YbmmspRvgrueiI6C1Lrle124YA64EUhNEorOxzqFA+EXuUON
tfuckYJBBprq+yCJIqH/Pb7T4E5ewHwQEDbejIgjeazzg0lJxByV2GAPX1dtzQUMl4nuads/GRTh
oOiQLLIGUHtIFo2mGRN6Ypy/G5QtUYYrKg8UbzBv2NeBlxju89Wbz4U76AO1ZQ/0853lobVxRJxb
MFmeUir+xgAf6ZSGSq7YM5LJgie7grtyW/xT4S8ypyLU92kl8+/osQRDmbDOcRK+zxUmcgiZICXv
sfVJFuQwNiqXNDtwtxPp+rBfEAnvEWATydXCM/I7gSvj3HhhYgEKT8j5fY7rbTJPp18U/83+4dMx
h8oSvZ+37ROuJJK4a2GBgHMg6s03mGw52VOdmS30sIxe+PSv/RB95bkDm+V6heK+epoclh/Ry6G5
VCDCLMpM+w1B3TyjxpqM/SlFO/Br2ACihOGZKT1bcXCKl/JZqKjugRjFkzFpvJ55Vs/x9OcoFmCM
N7ARL/ZdTnLez3n9Zfs3BrzaOlaBifpAH0bkoDiU4LSTXnDz5n+wmdYRgTXKxtcUSsBDLXyjY1Y0
KaBmLP6OFIF4ZfjYIAl7eNoloYHrbhemnyQjqnOKVW3saoc1kTv1QzK1GbzIsjwaHr+Wz61hFwGr
PeoX3fCln1/9Ju0VazxF4Of27Q7mZjMixNZ5DabxK9C/S4xX9XODTVgRGQPINSjUSBd64VJNWKgz
shiR2mM3yVBi9K0BiZR4crBgfpCoasPfmK1eAy9ni4BQzUZyMZYCBNS/bkJygZu/xjJPNaYIcfsR
XfBCvXBA/1Prpwbfebgz54Pp4NzaBnCewuxha68xLaw3VDP2qNmMBueN9ptkZP7x1/sAeENDTkgt
sAkfpEdNibkKDFhTWWejs6pFHMbX7iioysdeddrlAz8JkIBYnEGRcUW9xumZ9gG7cl/zjIYCYnxd
0JpVtaGoYXJb5TM85IpbL2nQCJNJGjCZKDvW3OXzoghY4j7PQuVEFxqWXqALLpBFAVeghp+NeW0c
3ROFJxRMH387Us6hJI9wKeAm2wwiDMAmeHEUmNJfhmE2KDbJpDdNZx0ps33nHWBefIaKP2CWyQn9
9cxDZlriwk0ZpYjlENz7bcbFYj3kad68mN0XiuipvU8o3kUPZPepgvk4yaS6llGZglzH5NRWnfPs
hhximY7SgLx7IrT47hOOtCa8BeQOixPv4jeVvZJMEAzDC5aYzGXFGexNXlmBIoCT2yRbSJojMcVu
vqRGm1YykWkg5NzuJRMhHZqIgIAPeH/tI0rhVtxl0Jwod+wHoFWzhr4kzIT1zHmOBlELL/T0igOY
FLkho+wgje7zhwugd6h9PTD/4kiPPv+sioRkBmaEZpotF8Xqkl2Y0zgbzkCIgVJu3Q0e6WtiUjHl
cGhT0ZInNs4R5DdsqXC3lJdSSTIm+krjaApKBiCxUrAhszuP4z+TXHKArcEIgYKjbOGDh5KtufLm
TmfXP3VCmFEvIxxSrGlkFkA7gc4x2YpXxlb/Ppl0l2VzXG6/EcdvnQA0+Az8x7R5QVrAtVGfstDw
P6Iqqp3jNrbPPDnTLKJbCQ+GQTD4RZo0ex6xl/uy+38UjjJ7znr/GG8zasUgOligYfixKJ/4Br1J
1ooCReDM7/TXjz4e6DKEH41sZCSi+SEX+EVXM/fVOzAOOTEuH58n/dlzDSwZaqAtVOQ+iWMGFHIC
8UM4zOnoQw1k1LPsuyLSHM5BTs/xSv4Ej60IvkBRhbgcl5zXo0n24X8p2iM7jI8pqKnmNBwCsU5v
v1fSUOj8BODDiCSuHPa+2zYVvhyeYaFM3Zl2tgYEZF9OFb/6ChtcHOCOhzn29NWrR4SAR2Q0xjky
XOm+BD66j6neOVEl2UAIPQHxQbUdqh6AoSu+8V66W0pFDVLYcFxEudaN+PGDwnLT2t+gAfd7rf+V
I0Iw9S5x6z5+QReTXdeG4GK/vtOABsMaGIdv7ADZcGpj/MrSxXaAwEQd5kgxBP/ECphg3kmQxHUz
lGjtY7YlYALLDvad5txJl+TNtGXlRFIt5R2M26g9cdt80Ubw45M6Em4Jcn2h6XOHq/c4mSR82zh1
ZRT6iNKWuHw6+t9Y/bpZflID9Y/VmGxWMj/xfRbWbaN5FZaJkhTgr08CTAh2jr/zByvcc3oTeidc
iq/4PHTyeNV9tq5HAwf4mjxOkSPPej65jxF9rIWdEzSU7VTypzxUPJULyDXAJAAlTskAeyQcSN4L
+UMKuArn5sTBACDzSIIe8Di2xbGgvlWb5WGeBEA9SHR789ZBu0P1uxx1QU2NGj9OCNVcxAgxEqoz
J282UgT35o75VXU1tKvKVbkSW7sjNzLoohenaRJWwHXEP8gohlyVU+gc4TNgV2HF7m++/dgMazQf
c7zmWGAu5elnh3lMmWtzPkG00hyNxummO4Nc2llgLlkaiogzC4eCjTTPgt5jgnZaYEXpJmcBO2PR
YmW5kwq7VDkI6fZr94JK9547mkaBSLwkgErCbU3c6VeEXQhereys15lDFh2PyFp6m4RzAg1o8sqM
+AxrcP5/LNpDHd9OSG7kWe0PsIwkXvxHQgRyOzPgxED4N6eBUeHBjDYUC3hoIk4g94DYCgJ3+0Fw
igTzLsgZyIv5KwR4/eL+hPau/95/mluv+nyFElFV202ykeE/YHTL5asl6pnxjZ6V+7o93dccbDl1
bDG2ogBAR8RHiIrQQvxXQ4jxAjykKDCV3PVvPiXUOvggT9xpdBHmklV/Zqx1YIvguAK33VJtKya/
nk8KPYhvgaqf38WYLM4+slOh9GDAjAOaZxuEbZU46+jpiOvzXfaOiCk0G/qTjJB84Ma9IVMouQ+5
VWYEUSFT4Ruj/agFLqLeeTy24NtECz2rEPSR2QesDIGrqVjAlrFk8+Diokt1zK4sMZrGLP+5W+p5
MO4R6mLJ0vXHjp7zybOVDvCKge1NpD5tJzZnX4GRI1CHfwfdzNhV+nY9oIawFAt5b6PM+T4ob8G8
pAk0QfHCxIw+Eqa9cnqkHbfWVvraKdAtU/AWiy1VDDTXjMrGJbDhkkpDkelNTRkZFw8IMAK90U0S
wZm53deJ/wgjAf3GBQ3jRV440pPXpCVMdl3MCwpAJ5po8bLrPrp8ahoi6TbH/U20N+F30GjzyNzp
S0RXO9qlnSwJbrX1kHG59aw7OklxCRmLJLw9Kupki5CQuD/q453AF+n8JsiJyS3CcYgSnvB3wuC3
Ck5EjkzZSP04L5QwAg7toRhtmA/vYlHqbVouMQ8B4xuc2Oq5wgfBiqDbBGj8LJg3vzzcxnfbmmxv
IwFC9+0vzD4hPThgKaqjCkzEQfOO7L2QHEB4OyIH/NMjD2oAdqdwTvd14iDLTfJaAQ6+8yAux8lj
D7mBDhkPxOCAtxclbTvYmszWg3qNT6lnuMkaqrxocctOFtRQQ+JK7EsufbvmBuhFB7ARv9lD10U4
HSgS+yv9CJicnw4hT8IjK6YJwA3C5O82UujBWKDDJFZpDoHRdrz81pERb5NZCzDPYZd37OhLg2bn
OQdAwGcEvdwVWE57xxIk9PrYRDn37LEFVeOlSuOqHDaBer9bTfTbFF8PO4CqbqSe84l4rw1HlDuB
454Wvp/XV3+mn2mqRNj+ZQAjb46ZS9kgxleJktLcN9o2vE/DdsOpQa+bIaJ6/BJyuxwQecyh4oFn
HxSbuZ6Deh2iXufREalVX1wWiJwD6CiZ5ou98yCqzzbPuQ4+iocLLZ/5m6W3ENNCWbll4WfZQpU3
wP5g0PL5S2TQLwDs5yFDZ/gLcKO8iIzEyHtGvV93Dl9hQuoL+ToXlIuiyhFhWOjl+7t79L52CaJo
aM8Qf8wTygTb1Dz94dc1vHRhkPA+6RQwYhwYIA4shdc8XvKXs4HHjx+uCa+gc9or/yagj5wu+t2E
leKO/JCYNCyx1fAmBfcV7AUlAZyXO5Ssq1wYS3mT3L5YEvAiCJqDkL0FzzkobzwtVu/N7UgjmPW5
uRB0nAllqj6Es6ATDCDBrbzsLHrBFBJBqdqMATUfQcl/nN9I484nbE7IILnQB/YDnlM8zFMshRoI
cdg/MXHfDjfrOWrwAXvKVIKV4q5JbZmzkjasuqF+4DiCGKBt6GN7OtqSI+8jSt/Mi+Cvrjlvwm6u
jru5uSaaYIRw+PGwvnuJ1M/wjZTV+8mTtLFuwCBY72qRM6wkPq10CaSSOadSuCC3DItyaecw7Oti
fWc4xoNmROmykkc/Hh1qv9gIGAX7sf8cXMAdGsGdZGQV78HL5GCwFnUAYkEoOz8JlBCZNaYLZEPb
8+V8BiH8uAUbG+FwT0fHqOD9vLZjU5fPt5+VT8wpWFe++cEJ4Z9MxopgiqHXUMyFxeE5fy+fXLmr
TJDcTi4BnN2eP/B5r0IWJ/kt9CGkGHkq9zYEs2Rpwon57LG4G+qITZzNgt2DR7kjQtYnRPX/WCIB
Wvq0kch/9MDasVYw/5f4buz3FUh1bOqI3IWO/yv2G5kpO3EGhzdrlB5JACFoNlmvn0LpcGY24zRd
Ow8mtEaAouLWCH6dhZMAP4OA6Tn7oGJBDy1eAIVmuCw9mIpBCOYKyojJgTQXw292+pS7PKXj5QGt
OiSELAaoh4lJ8SeQc+bi7yQnKHU5PijYunn3IBtkyhMi/nHKkYo0lblfOcTPsYbSWDxx/z3ufH9N
dYlsv/2IIgpLNkue6SuSIbl1f/+j6byWFNeWIPpFRODNq7xBQkLYfiGgGSG8t19/VtL3HqLn9DDd
QmbvMllZWfAx6SG9wCA015H4gmd3cAuJU9BdD29MYDqJN4Vl77hi115/acBoHO0PPHlPsHqjD6EG
MlRhViGiwSMRhXDr4tdafc6RtKiqh4SCheZJcE6oGxqJ+HiUVqn1bnpQA7z9sF0yKAazrUOinycf
CMGUcGW8WzuEA8Sc5INvq4FOVKl/Gq/wJ3ZB/ILYn1c3xsjiBiU0G9QtDGtNhFXIj1tXDfos3V34
nFJQ8YkqykmLSKzSX7MtvuMYLja9yrSKADedvBWDZk2eI0yq8i9Ic8slyADmPDOusI/loPsGG0D/
0J5kvHYiaR9VK92iysxiph82QqQAusQV0G4GbRJrbMvFLnLYz8ikerQvhQKYqQbVe5WUPXEYExxs
/83QFw9h4DqPgOL9hH4MKMtq8HxBdSK7LE+ZcMzw1vhBQL9hfA+R1antXMavJp1p4fUfXIcNwBfC
izPryEzxMpXwBh725/hTf/QIQu5b1ngAQAFPREPKww9DGdDOa0iDEqpL/8h8X9QfUuQPVeU+OuvX
gJyOoelwklydHXEckRopXKffpu5DfnFCn6pi1B8hmyV5vJFxve/MJ9WcSfWXitrNJm8HtUfScgA3
Qrl3QrLKdL5K2KBdGKbeHh4tYSjTrMJttI5WbrlXppEXSHmyTa5diBLUKUG94FjVukjBPh79UnDr
z9BsOVjFqgdUHdyoptCqsPsp+qcRJV1aEGsYlssvBYctvTnBjd2/QlGpX1/NS4/hZuutwNcsHFfN
xcNz4tT7SCleH69BhYIHU6WP89piVikFzXIHMVWKokywhvQBDLf2GYRGb9RuVKediupFK+00wpr7
CHYhPO8LScmd+MFo/Tx/sXDrAUIhoIyEE7WArrArZX02dCuq/hYxjgjJ5Le1ifFp/DBukx7ER16f
NILjoJHjfAgeqOSy9ApUTQB5Ss6hE++qA3rD6HmmE6zkQAYh7iSrewxbW8DMzg9xLud9uS6Im1Ed
pFZ75YQJxt6EdkOMQ7Uy+nTGwAPvpoeM5+nVuzBnelzrY4XbScFExuc/ptMwHc5ZN6BjPdt2Caql
i0swKv8+RIrh69/DZQhogM+t/9KD+Ml3c9QqPl4VajFSU4zdoGrDbSxdkGvxqr94bsgsDChfH3ts
Ip4swfpldPSprdHPBJCQPOv0m7i1vA4hbsLtpxmxkr/oazUO8Wf0ogrf9m7usff494JDlG1/WSB2
i7ZTvPuaGn5SIKoJPdpuVdzt1domMyTNfHpPUWCn+3kXExfMJjepn+zi1cxocQ5gZszuXdOEBbNx
0O5Vth5VACpJv0g6tMruE3pnKV19qIDWPr0jEWm3oMyBFa8iBuk9SkkNxLo03sQYC8oHsF4qg+cr
a6XEQ4NZhkt4T7jeUqQeTAgJJKkoqOMe9denQ3VrM7rYSvIVP6a0MtTc8u++W1RcIiLeothDs8fa
b2aPoBWxXu7GWH6n2rsRiGC6KF+WYLieyN2BnRhiB8cWAzRAop/mBMgwYD60xHX6KDWS00mOCY4U
2f0VlrTI1Ae/GiCxZ0lrE453ylQpcPMXrByyQ3i/7P33EprWA9IJCD7MXPhTcMWYuksME19FUXaR
mogBQXslvMJYVvUwR2jOkCTK3Tp3y78n+01HCnr0RP0rt5ok9PV5tX7nY5BvgQNCC7ZRsInRIVul
5yFooXBYCgd4W5HaAITGewoRe7PFFbSn2+HDQ+ePgJ5QiarCBobzhqlxYiNy7mafADfYOVsOgcRp
j/w6LNG5DEOOHHMdCSJpA7rBoMFvPV06C6i/Uuakj4DeHfUtMABIB6QLmj4FxmYxf28fAV7d8IwX
79iiJadzJ+ugec66KZOGPFsyS2AqtI+AwXSIDxGM+X0YQKWiYv9D7BdEgw5lE6JUyUzqFmvNE/55
/NXTHP+D67wXC5mf2BsqyTQT+bM1bOwL1gMRh6oDk+Nba7+4VZr6GJ/xRjyjlBQpwcBi7aAR4Owi
quMHE5ULyckzgbnO9DD3FG2zrUXuaTy9VaYeqC2yBHWP+UmZCl6UtZAvoZ5FyUrD5hr0Xp29q9eO
0eT3DtG+9xk+l5QrXmyBeSloodvwcG/x6mkUXgtr1h8zKKbN/lKH5rBkUdYl0QP9aFLq3ASMD6CF
AJYQRz+CNZB0xWv+QMGoZTSWtWXBMLg+IyxYTH0Yse3+5mgyRcethodhdVFKTu7hXzl8GlfvMyXE
RarVgye6PKONj/4iATaSkdCeaJt268gx0K6QXKIrnvRltp19cvQbOallDe2Ky+g2R7iX5AfRvYiO
6cpwE36iTbCyjiFzx902hF8imuxIe92wsrZeGu7edlW/bMd7ghSI+hAOGXMEhnyd3yjVjKRKxhfs
B/oqQJBtIUQb59R70Gv1U7U/DvH+zb05QO97o0jLOGmnM7qDfgEWtyAjAf5Dq5j9q9G/mMOU5gtF
gOEJ+f7PECE9UtoRfU1OOxtjLp7W8Ik6xeOXhhU4eOYSz8el01sJ5bQ3I1Q9IOnVdg+kEXeDqdxL
BO0QlVhbI+o6K4ts4Ri2/E365Jcrv8+g/QO4RQsfhbR8NTrnPAhkhlbz8+g0wAr7VfcwWY1rdH0m
10UBWdheQTKzmFtyaFhbaERohF7sJ41+CIpljNE0bpRew8KLp8osZQqk+szl+oeROrtpJjWDi8EF
nlispD3WkcWqkTAla8XM6iXPOqSOjihEmz/P4TKnmnxxqaQWBnJUcQehrsuf9gfvqbNz42qOCAgT
7RYIjncfFlQW62fVf8K5fdrA3jTagAE7ZbMxedpPewI70MIXWTfnbL9d1gdTZxq+xs40fNr5lmpC
vNN7Souvu2NC0JMR9npJo0ZVX506qi7fEye9tFUFvpi7YGM/oq1VNupeRiXJHuoPjVmR6NAeklId
Qk1xYcQ5Ep0UB8Hxg7MjVsosBMoCOaUll6+jhdvj/xC5HNJUsxTo/ZtZs/Uz+inmcfqwSq0G0Ekp
rzrzl40yEfoLUAlOxnAI4MKNXKoS/fTY/JrIQbfq2Wszp51hPmz4Drf7adDqyjx4WqExKIVd2EzW
9ApW1Bs5WmJBauw3F5zdXzF7CiEQouJWMG0Fn5He4PFPEblh2tC8YsbqupuKgzieIogPte/sQ70y
n1aXKQFJdxpzT3LuH3ePQDoiZuWegfaAq1TsstVCVuE4QOnZPvDAm3hpCJs0zGg1HOwPs39GzJRE
5pieUqKJXmtlVXpHbz/W1BLGm2LlVs7Tm/HQVny3sjpJaarHBHzHeKNWwjvWwdXFrtWh4GouDnE0
+48yJCeC6G41LGzdLUwha4L1R6NOyUNa22Y0vNYjXyc21AbN/iVy9tzGtXMZHjNN2NlagZ43i9rG
turmsQw2thfwr/y7JKeW+Y7VM+Ml7aHjuB57PAIeSMsa0d1s8UBQuNEPX1zWkx0M5/NhhvKmFpnH
TCUaJ2pGNIK/ujUmuAuLvJN2mItDCYwdPeI0XdjDVLCRQQrXDvHpd+XQvoGFtVBFMKcF3Ifq5GUm
NxShAh6KGaCVNEc8iXWTLcPR3ojC5da4o9hzcDn5zAs+Q+YneG2IEpoQ9GYff3LSKB4qI1x4vY2M
MUsYmqbNhFRzhyfYBM3xA6EXLfAqMjPbpGHONwYsiaZXtcDa7RlSHjS0TzTTd1gB2dI8DbFR7923
ZVedrjgyY9vjHoWYGWNvWPgS/AkRKs1XKM86uug6GjC8hju3iK5hwy/cWvI6mKh/LeBoRjRO/1zc
2eJcGFUmWF2ze6/tnJOjtbdQeuP5FQ2L56P9B6JDS6hIOtIU2plL4ELnJTmgwj0u2Eq8u3eYDstW
3ti3iI5+lI/cHRJLz8HeGpY9jtdjDkzIIgjwuh64y9ur4q4rML3wtrqLJUJZh6G8N8gjhx+WDBtr
nxRQDsAYi5Ax5nYreI2EZzEQhl3tbwisGIEmNlXRf4zeKLi08uaa/VftInXosMm6D7BU8CyuQisZ
W+rQV+N3ume2D+ftsvNkUtAJM4cQFVI2Nhps0FZc5gHba3r+Dz/VEBPzieJYI8fGcJoIYP4NoG44
xIJEgrS1fSwaZ4i2EnvKRDI7IbNfm78ockyn8fxo6ZjYNYf7DOLEcob00y9hiviApqn7onukVRnM
UbjuTunB4DCMAWLPA4GYnUHTfiVLxOIY9OOlM01ok9WVHbpnMGypJDGxYbkJX+6zd0pf7hkBqBv4
M3bX2wTb3omZU9VF/mJuD2ppWnvE3bbuGfcSgqkxRo9MTbEXmCaAKHTZcfpSsJpvvCouRoadLde2
MaBZhq/iSum6ZV1eFNMYQ3TKGMmDbta8EcwzZNnUXQ65ikBM1tOuh+ToEFygFMnC7NgdmGMrjGCB
UbcfjdLUy7KyEeyZM3JzD6nWYRm20SaVNKP0ylB9C2xur0vI6HJ/eGIGMF7H7yTPBR64k2S53qOV
31YEh+3DnN/HKCa5lY0RsnAt9vHTRMnTpEdYfIar/Q4avTsp6sgLVtqLZQNBLysMrciJkIUPS5LI
plHxYu2gM6IAUPI2Xejp7LxXAl5bGKPCZ85GpyvBBSwWuGRQ41NkGxE3DkshGiIsNKfwbzjju10O
Wgbce+gMJ7/ifJxOb+dv/F1XAtAQbO22uxvUSUXgZ8RV4JZJMeAuceSG/6F6ahb/dEXXUPaId0fE
Mt32DxFKq0fTTXzwAamDIinnJ/9tI7/j/zi0CrwOjjQAZXgZCWFjUV1m5JX8lbPmTm9+eBMfiZQV
C4OI0H1buOEdpHnQPEJlmumC9vjFlBAtaBGChg8XQSue/wwLUYH6RvP7Hg2yTgr0QI4H6i/NmjvR
+ovWxjZd8XtUJqkqczQcnA8DyW9Fpxz4T1VOsMNXUGlImvkQakaotoGm+/BQYht7nHve0kuXqfXs
1YxHMsLRZJl0z0zLZCE9bW7GUuFTMK24qG4aqGFZDIHLqyyKjR3UDf5jA1kWw1CyoEoMUKEvi9a2
jUfJkovCCGwdbpAi/xwVuCocnOTqpRgGvCBLEMXsMvaExoHHT51f0g7DqRm3H4wcA6uq3g19jtfw
9HP5OWeYNhhyDxdSgTUvE5msTFiGxsMdEqZQJNZqppORPLFlIpaJfD96hLpiepa+dGAFCjPE1KmW
YBUgYt39IQC+tbMp9ts7D846am96QHh0fFuBo5VHv5OtXL3CJbSxQ+7K2T5ZNWOEo0zZITdYV1z7
MAuQmGu5+Lt5nQ/c9LU+pHEGw8tEAFCWHygbYa1ZJsbgV5krb6Vo3Tt3no5pexlRBKZojWnixObz
E/40xhzgQBWdVtm3cTw9jagI7X1EFuGokgreIO6u/BsP5C5FHx65g84ncqZ4XwOt/eHQtKdETR9z
1hMrrptUGGiyjsjByQhR5LLa6FqoMb2nPinG96KoajbJSmhLNl4IHTO1muC2hHIJ1RGr9G32LsxF
w8OZ0GStNus1uQm2e+D33USZOp+kTJ1vqQgWWHtdvgLHeHiws+Zig2jeVEEcDDqSjk7acG9MvNlq
ScOxpZ3jt2G7ym8LGlBAcpXH781/GhgK38X+/X1R2NeafmA1cYHWfA4rlKUJBEqT6Bsf8GfStcVQ
uFf0TEhsP4h6uLe0j+HbEOx7+mhOIJ5bd+QeqyxcjCNxkNxzTrZgN/tFdPcI1eNN1I6J/shbSxas
vOhQh1RZACRY7bijuIrwSyROXKj9zZ4V9jrKOdbkzi2/QjFhURoUbmtQ8QnHyCx0ukj3IeGpFS+T
3/H5UHO5XOb0U5JO62LYPorOdGWKOndYq5bV7NcUh/Clbm+tU9K/Ve8QKZQjJccMKXRUOs6S4jSY
2UHA0fCPi2asrEOhpSwRNPNvBsHysvfaY+6W4HYX3UM+Kir+KbI/RKVpKVltv59Dzd7+TElmsJ4r
Dk7uhEMkjSbyPUQ7t4MMTzsuooa/cdF1IbCt0UF+tm9O1YVGVnVJhNMD7VBfDpqz7dccRK9iBp9Y
HbLh0i+k05m7Gdy66z5Fv+4DhiKdigzFiQvkHm70XEGf91prlidaLSzJp02TffC0ScPe9htS2cl/
jmrONV6Fa69qN/iuzkJdiAx8GRzjBoNoVp5+FOEm8mvWPArSFZb2DPqnGvgbOKRQUzp16g2r4t+D
JzF6OUYFiDzwaT6cBlxdeSjCWKORKNfR49nRWjIjMpT7+mvPR8bTmKypukCvopmWdlnmA4+of9tU
kugU+zhNlH2QE4/oL5EfH6J2ejLOfsm9+pdv8lIlkztXjACZvK8VRwQWNOQCGuO9E+iJZieSdCBl
1ivLWTGE7KOi6JNBknyzxfbZdxspkza/CfIc+Na/xMfl00dw1IH8ouSSFPPssCfqxNN6HewrkQ+J
hqPVhL5dqBRaWAAbLDxEaC0xPheNdqccatYgkVGdYFU/rlc5ZEH1dumMLlJxm52yQczyGB5IYmeL
4ZAUffiK6MhhWi32jqmb34u99JnPRJSonE2vv0u5GPQSYk8P/bojEPbqt4KqA/y6x1fukfX7BDX3
bK18BnPDk6vFjMmlwCFdACBHylCqBkCrcvcTGZiWvXZXUQuxGAY+Y4GFd8uKaJIlByadh3rURqbW
hHUBpLqFl4S1RYQVUQP9tZFi2E4jGdSYnRkSyOs1MxsWmmFGyUNTmGRuH1ajo3f0GlbHe7slT5oA
6MibN+fmCBQAWkCOs5EoBmFgNFaikTDLJWnTm6Ksg6U0vY61vGYgZyUkLC9WFbCn6FKxIzNBgdti
uADvarEe7WugT31wbNi9/jZvILX++G0yHOkZ1ClP9C6Iic4iVCGCEgpDWe1OmgNXlQX/IsOru49J
3a38as0S09WcH2B/9C8e1oqZaG8ImyeitatNdyWbhHX9NilLQN48dMvQdV8Ob1mj0YhwnGgb2+WT
tK3Jkw8R7ePPxX28wrllaLXi0qKcP7E6hMSsDqyQUlzZq8s3HpdhKQg9M8UPyl87VgsApWU1/Abm
c0dGpmb+tpmGGZ83qhnLkVA8YSw7BamQUev9lnX1QHiWuToVvlmxkqwSNrYZ66ttL/XLdzbxlQaG
IqrHTCX+u7V0eOhIHK/T1XEwZa5yYcWjlIe5axCz+EXG3PA+gCMPuOzSbsxD1uvmyFo0LI4u/7Cy
8jwzu3EQZ14YhkwYuVgTHavWk6XQM7jxMHXvCW4xDr+3yaZbTunrdp/cdH2tRs2IrjwYJVE5Xo1n
c9JTo9xn/Jp9Q8fY+iT7sG3fprXBHdXjDSAAeaXd6t6mNDcYyxr3p+TVlrRJcAeOiytiWGARIFAl
wpxVNusDFVqoH1D+eifEfZDTnXB2XpxKP+f9mrCbWDFiya0sNU2x0lhb7Z8ql39zmoyFa/P1cEZa
/A9HsbuWIfNfznalp5vzDAoferf/DLQDdJMejhbgpnuDad9E7qQc1F1ymPTURfn2ToBPVxf6JFpv
lGEsptG4YG/OBd4Ey3LnE8wjvRERsJ66tEmlTRc+MrIfTqnX6VUmK0iAdmUCzkNiQWyEAplKEj+U
igcO+igf524/852/8ymru+tYyQMySS7Nuu7On4xGXnjwHWein4CbFtTTAx9zz8t7m/FpDbD9bnSg
9eRow+zecsb78EHw69bpjHtHNy615B1zYYYvUpZar7x30bx5toIVWGnFozJ9QHhGwgJSIjk5f56O
8jTB24qmfDri7Br78fPLGmGHYjwa7LeND7cCzFvL8GlvupXf9bzRQwaArYgfXXkvaw8l0d90jH1I
wTxlqDMLAGo4JCA0IhpADume8wKhNfFtTevTo57HUygG8n6SxDtZL6jQmA5mXnS80W3y+r0HKDMz
BrzABEHGDktdcCZhqcjGUA/4qRm0sq4dtdTN7DtqunUcZilEZxwoFyVePAfIO3IUZJC0DitGODET
ov3zZJsITWgkd8Dj/bghTLmLhGT6sLZ9cHPnzcghdsrZ3oebunUc0xsXIQSC0HaAgQGG+4JshMge
dH7vHtZQvBvXZ6ZV+jOegzbNME301qMHVmKBOdgNO/X4QHMjgRP/wLwtSilgtRhrNqy/6q0c2Z97
9gJxPdAqBI6FzxK+KOimI54MXh6irrA6sJwdv7tzKWxgMf5Q0GUYRhF6Rx0i6pdD6yd3QTv2yCY9
e7Ic+jssZGOEIQon0QQlXffgc7/YRhduguIL2S0S1YgKM/dbn0y0gTYigZYHLGV+suWSYIyZ5CWs
Z3UBZPQCFEcfes0Q9lmfGZQwmxQEbphpQ2Z/D/E0SB4qs2GA6/eUkK3GyXDuWCsB1/IvsuMCWGY2
BRNTkaZiOZ2QLhlmG7tdf9dLKkQP5+W86GK4WdpMnUweodMrBqu4gxTxvBiUssqkTMQzAVnUYdaM
MGdB6aUwSxA7EwfxYMCMQkKPts6Gta6ly/mQdk0m0c+i5UGsNhZXKQOhjgGn+C5NrF50BFi0UiLr
XO4DODNfOcTOKXUihK7dEgImCsqFkSr6BWcBWYuH9LPrL9yjnq54CYCiKB76L7GRUoL5fD5VQimZ
e7qqnKvDxg3rVtK1Y2YJLNOUYazxtAv3vieO4thWVFD1hLJkeT4aoflp0pCmRy74kzmAppSBCGHB
Q3CY5zFjzFh3bdLAPFMuwAmA9gqsqdm2YfgrZOB/oUKR0sXDeSvY9aH9grY+LYF3AGRsVitRT4F4
1wprKOy1KaK9keNV7k8tjfPfGdQOxX9OmKLC3ArCGLJkjRshfdZgdBAg0qc1eTjpsMIyYCthuHnG
uFlyUbJiAWbayEowSBKGkA/8/WJmV7T1/uoZeb7F0y8FQrMVbAXFSj94Kv/IsHk2wCAEjX/4uLJj
EmfdKdYriRaPgC21lNdPPdBhUApEfJ4odSsRuwI+gZh7FV/hkBwOTbhkqE330qW/iNGyuAi5DUFT
qsZ8KISBactfK7OlwwjXoZ9vusppy+QWX97zVyhEWe+b2LwiHBJPEU2sFH37IeKh33iUkNwcUvIk
JgYU+4P+WaRWugRf5NxbBCdn0OQVYnwxeNAX4FkzFeC8UChRyb7pAz6rHTBpBuZZ3b7G8BL9w6Dt
yot9JlwMzhPb/UreKW6196RSMZGZIImgHkMjWBdG8lwNgeWwuSiMeXMyzK8LVTLw6ViUKwcq9e5Y
HPqAiPkKMmlIQgQSn17TRvsDc+likDcs+qpwGOZiD+o1de9LMaHK4+dZEeqTksIet85j2UOKcuUF
SC9mle/o4VFUohBndtEDpp9vIZ/0Dq4AWcwI7LXI/Cl+VvsNa1lK7ouWTxhFBk5S/Wwhp2qP64O6
fyTAo2GWtlgKfU7zjspCI60g3gCnj35NlfJUxKBlmHx12GHhBpBf3xYMDfi+aFzUoHHTLyAh8Cvl
cTXTwmsM3hN4Pz2YEKKHbd0XSvtJ9WnUMd8wB7h084KEHwqGN289hIzMzCNK8QIa4DcUV2gK1SkY
rs3gs17Lnf2WIZE4Qo6YP0cb6ocKAg/GbIbtxc6+9QWLU9tZ7KLqEVkMp5W0ppDIS4w9mXam5OVQ
G1F/p/rwwALVUChkdti/FnhryUKhH2GVzYn1sqGqI0gA4davhXpTymBAyomSSzs+0tjJvaeUg97d
eq6SZIVsAfdzMm8/3KZriImTsClWjjtWW36mRK20MzLHkt/Zo3BFEMhOVWB4+H0CE/y+0aQNFTp2
ut5y47Ll7C6pDyQhvmQ43jQ5ImqgmTsQdJVDTrsaJI+wgNHtJm7idrvxNGYoCeEW1bhpGXj07JNm
BjbjFBnNnSGVmyvw3mKPeXlAE2gsB0Mzy1U4I2HI+C9HTlUl11w/jBXAgIQe9a08NbMgM/lRSQJ/
IQlXZhyvy8XrR7HvcFstUAtMEkQF/ud0fL2l+Yd8n+QF9DQsz8ragGjxc6nHgADF5BR9ucH8z/bM
NJWD5qN33EyFMnKA31omx11zKKINNsYuAmsxTwxfUDxQAltR0FPqtm3iDEpEV0pKK+u6EGBEUQKx
MnlnfPQfuPh9stwTJTxk/ILZeYAgVl6eIziwQUEQcwW6QMCC4xP4ODO5L9wm62aFI3ykyq96wuly
pAjPJSwcne0mw2y0PAjFbQXoepXdfQ6Td4QvLShkU4L++lowdg6wVGqJ1Ta/UMZocifU5o+/rO9u
k2xSEtNQClw25UDK2SoGqmRJlsHHhFUXv/Z2w1EYjtKcp1Wj2x0PCBE2YKo145MhtXZMepzqkBRr
KajgjkUjOFBlufkwZjwGy0kJ+MkYV8wpRoED4NHE72QEGrKYJbZpG5pO8u/fd1BnAs4IBeY3eQTd
Mc0UOmLC7AMbr6YlS1WviV45k0Ei/ZPNnAbQOgeTYlNStAPTzFJEzORVuHrgNHwNNlthzs4McefA
ebg8lpTgOL2UUqpCJ3CORyOfrZCV28oaZbGk/E9F1xw3kCqo0WLf4eCW/y9IizKzYl8TdHgx84dU
/klZ8DJqQTaPv2C1xlzZ1Ewz1k8aLlWHJJG0JuEoinjuRNwEaoTQvZy1yGsTKRJkijruGGWbZ6g6
Nf7WXbK+4QPHpJ+pRzKuzyIMpIyKRo38efAdV0KNyTMDc1gjtGV0AHWymKEmpofL9SKC1wkXqgD/
GwVihKPrYjPcgIhqH33NU2YzggqMtwn6LTCWOS1B4AnwBwhg0cjjPiwhBldb+cudes6IG9YizhB0
mso0WOzzlAUtsDNlJVlkdHRAYOUIjyYTwiWX9Tlim+lub7jbHV+ezRlRTR7x5PTM8px7s+TQhMoU
dwwdMKf6ZI1CL185MiYchG0lPIB7kXoUL3qOQwpZVeb5pWmMvoEwqK2ePyWMDWVkajliLQyHJyIg
9HYILGFmuCqPDVm+BIBBnrdAbrWhuADt03asbaU7N2KLCbvQ4yLqYc/rJQuvME/Wid793n3BA4QR
VbL44Ax8nHKMDCE7kzCdx3r/HkzrU4iFHsjGVFxJ4MHjlQXFBHIrMeCCQUAbOJYuM8uwL6rF6HHl
KyLcHT/xvYk1vy1DojVDLMCZrDkMQY2b40B0diqZ3j0WojW68tyQF+U283GKjcG/+SN6h09+FaEn
lsSXLpNiurgTX3slUBQb/K28Ehuh6m7xFPbhdkFqhJmZ8HTSlCVZNiw22Pv9+/S0voqoiYbMOYTJ
taVvCp8dn0MeKfJorL2C3qfvgeFtzawTChD8nUBUiD2rv79xGf+JufQEUXN9af4koGWwD9a+2e8M
8MkOxpBomw9ZYmrBsWi+AhAziM0VLP78LJw1XCwffUVj4S9o6jUL2FlMeIPzyjoufKwdI6OsdG/M
hnCaRI+Q4SU01Q21qDlTCjljkmgJeP/eCEJKURcyg6pFbFOCZ9INMEcWEa0MEUUsAsuLSwrCw/Dq
9C6AMuMOq94xpGbwZ4bArNjzJGFvt9OtQgqgDyNhxak2ITyMCJub1DLW6CwD534pUOSBFTSQSQ+J
phmGEzQpYB1D4gaFVOinTUtdPE7bvoA3Mh2HJHFZMJca1cIrCN4mBcQtfClVlFn32bpkPYZ8V13M
APFX3ocmJwt5HMlPuLvhA1X3s915Tqs8GfpvUVenbYJRo/6NZfhegAQiRq3Feu7NwgrS5zSYwWuj
M6xOPyDCnB/8HXq6vy10GA8GBf39xc3XtBvYl2iTzmLOA+1zyoV1aEy7aNa/j1914wFfzCx195Q/
mdoGBp4hhXNAx4pKrsKee9asoF3G4G5rWBvuRaGiaHaBEUKjUzGnEYmBJxChGd3wRKXArDNVYUmf
AsoaR7NO2GajQ0Fhs2VU9h49YY9wlbqHbLZyNLR+9nLXjPWAakp/7hrC5w64kR5qzYxFI2eFOC6t
bQG9S4T8VdH/OqzsH81Q9UsxzclMiGlKcKDZMBkTjFoiLSLkKQYCF200NBkka65+GGO5XwWNmjdD
nntIQ4VN4e5MU4DJUOoZ1hPh2cX5YZ9b9pW/4TVpHYZgi1Qh3cs6gY+65v4lCYVBxgqNx+7JJtBT
eMfUF74qEGKEj3f4XToebGptsESb3Sr2hZMv0IUrxXR7O8WoGD8bJnr0p3DWVTNqk5YCynQvRBqR
rmninhH8k+CviX6H/kJLBPlrou43+g8hdXQo5UlrL6iF9IwYg77/5aT2XUipnZ9W1CCQaJn9f/8Q
hSa7v0bSfuz3EyXBxA+bGIr9HfCewUUjVT8Z0P42i8VuQRM03XiV/sGrUg7xKvEhJJrYfWXZlA08
xXYkLLhaeld58QtZ5Qer4eq0zE98gdeQtGjpu4Ql+0bTx20sbspArf2H6cN3/H6yQtvP+O22GKXK
nJqHTZOdzzhHTWRi0AwF2DuiRFRk7n4lF8fmNkJZkZiH0oapugyq/JQ81c0o/na916QXitLECgiB
dU/YszWh9jKqwzx5NHCrUYpsvZaqnKMRl7BMpt2Y2rfKPbQkgl6ke//tqBJypLoMY92t0qUMmVsf
ogrQt0b0+0EfyED2XXJZbnmCTJrBkIDWjkxftfB6+H44Zpexb0f0VeApo7xp9Ll9rYhCyQTlsCbh
8Y5epsvF2N9c/nbZux8aV9V4eTNo+A5dIAYCMZT5jfNk5tHp1B3/Xvi8IVdj0+eMTiSCa0RrhIZu
1xAHP95n0AKH4hFUyXF4rn+28TSEVgUOITaBdYpm4T4pD5iHSXlL+RdfFvOUDBiCf9wudAVN9PXi
twVvvjlhXJY1P6kptYDPQyWKEpd4PTvv5Q7xsV/3pkCaqM5LCYYIjDyQEMrkiEtyPYj7jRFuvlLN
Fsl0788oWT/YPQfiJWYYwi8izORDIetXeLLQ6YCLms6cmr8GJ6LGliLjTOVfBSUQJH6REG9rdruM
84IzAG9BiVPXcN2+YbOWbEEhzO7LyBvwKOSDRB1gMcMb9q4wzr3HsAl588bV/BWFsztGEj9LyIi0
bbbtiTG4oZZY2Lg9sk55RaVX8A+LNFs7ea5cgyiE6AZ6AXY5Z1gFrIwzPwL/IoWkBHkIQJt0DaEn
CzRM6Bgts47ulaJg1XZnNiGX/mnlZOJyUqEErMEJC/Ap0wBG3OOFRDFEJhlMkJwAMiAi2RPi7Mi4
oJwoJFpxQsyscFJiWuJuCEsgLIXhZczh04l6uQK+5UqRETc3ruLXslQB99YIgRsjMg9idyskQCF7
hGECgSWMJhEo+ZyJIzmllr+XUph3oD8ZW47nbvH7ZC/luOSI5mgR7pZNYtaGEaKijJu84ixfvdUC
URmhRiu2Nw3VYCSOfpmfHOmHhejooBtf8smK2RmBSJhZ+ALcUasRQYkwlp/nQFc7IsLl++hOIS38
xhxK9EA9lydraWUWjA2bjOgT2CwcvbTdEd+hiUjmQnk3wF1SN8h7yLxZQOZw+GVXzOM5qpYAfqwo
m52NZMJ8n5wMrcBOxO+LBNM+QnnQe6RITJ7YIcaoFc9/ft/vOVJaORvRz90+Go7T8wf/+phkap8Q
rNkBU9gcHJ0kTjuC3z+xhhhPRxKg9Q1bk6UDVbdiMmxL78hSAc7EcFCmY20DyJ1oFsFEH0HFQQAI
CccGqNoZeyQuYotOZWaFoeP3RiBpNXhhStFdsbBjfHrFnHNvbnZdSI+1GRVzpUy0F6dMoukW84Yr
DEmTgml7gwkj8AKkok4LDGdLchIzGdIjWiXEhh3odkkiafdrMFpWnBXt7A50rT/CDkQr9jakG3Iz
hqhMOJBIKwZtqVJDQtcNSWtSigi1TsbzSiSunWEoJ/Qq0Pr5oib9CDTr49pB+g5M1mGCDRqjZZ9e
bq89YDAGKoJ0rNFFs49w1BEitSi3A0zheUomXSfeYNDrQU/oocpcIaaQWjXKLajf07do/znZCyK6
NH2gXorKhigy/1DdkwqHOltQ9kgKi0kXMyKNfz4wbzAPiIuYS4nZnMmKfW9Md9odJ9/vp10oWRdj
B5V8841P88wjJTTNIKa17fffv4fXJ4bg1k5PxnSscjhzr7F+yueZQQhXVFKd8IE/PHfIb90/p3fn
7TLfl1z+EU00+Jn6HEbPGpoNLIBAcLoiYgXHNBiK7y0Xneg6/9frIurDC1eo1SdCODJOMZhc0Pyt
5dvBkeWjZfSE6gV5FXRONIOLe4Pbg00civq+E98FawUdMtgEj39Kxqre19aq4FPATxB3VSVpEdJg
8dLRAiMXEj6/Qlgt3iWtvuRAf7mcmEaE2mCxovADGpESrZx2vLJIxloYQUwmyRiDrkiwlIiQ9Svb
UupOvkUqo2SeWNxuAEAs9bbyG17gSzK4KrhQk1AdnKFFX9ihkjC0CiqrxCmX6d3DGtYwO0/hOF6I
G/OUPqrjRlUbgUikW8q/R4JSKWfDNoHkwxEFGitjRSHeFBD1BetA2ymirTh3gnpyFSZUkkHK47B5
6NG3cog+nGPbxuQKEXrrgwWdnclYZfhpGeKi3t5uqOyUyyMVIMP1cBg4Kkz224QIqikYMqiWFS7/
XItOBB/xzZSNYTAf4gXimjnEn+KvAVO4xXcWCJeYZ0yWZQasS1MZGOR4TGRo2wxW/lZzBJTwyoGt
uYCZmQMVYHWZteCIdyOyqsrPAhlUKPiR5idFARhAZYoCGh3SDGoUZJ9YadUfBWPI1gvvbnNH2zi5
M20ho4sFgoC34wXJiKEsRtVWHffjnHyM6EjHV3PIqo80CIYeDBYKCG3mHAyVbRCSMq+/j3xRGGjR
FXNiDEmpV7/gae55gxXgi85KeY3XjbNXuU18gb/vAYbI6GcQC3LVy/S04Sr+8RQ2fkusVhUTuWSq
4Spu6yVlsFv35F+6T5usFnemqzt90WUwFR6OyB8diiEqk6tUBX7O5wbQEvwaqxV9sBq0CSwFYzep
qlNs+Ptt8Bhy0ixbLgEbYbrdwUBI8qkjyZQSGSbiSKuSZbIUCBcAN2iKsf4Kons4xt/6XyX7sJzA
ZUSqoLbIXeiKMfwONl3GZlD1aad3u0Cq2m3ByoLMdfDpJ+LO08cPJ3nn7+cqHasM+XIoS05EPqhl
BZJ+2gm6n2tkyLQeOsaiTn7Ps88PfpEcuN07v5MdR6ofQVVjaILh/PTgSQ56zkI3o7fAplKCFG2s
Y+ySi79JWDxVRoHCkGS8g7dLYEXzu5PXpJ6i9JZuaH2iyF5N/1geLWr7bVdP/mlvY91oRGyNKy2D
e1ty9RvJEiBcTx8711Q19/FTZLe8/X2AHzTwar879iI9/07ltwXfAak0pxqIRvFytLZUTC15qntR
GdUhhG3or2ebVSmoA0Fydp+6lW5U0vRPrAOqXlV4ahA76cdUP+fN3/fZCPOX1cbWcU3cUoplP5cu
LU/5DyU0+2yoC0qPYDNAYu61ZqNBoCBCCoXMga8uibSqBF0sLBG1dVt1DtqSRsqgdOwjASL4BTwz
Nvc31iN0p7nyP5bOa0lxbImiX0SE8OhVXsJJCP9CQOFBeCe+ftamJ/rObVNVIGTOydwu+xBeqL5O
LAEEUfMvbNIqxR+Mwf3icKMscKMO/6R94empMrk7rZgx4PpH242oeSlOAV9EqYgXDggwt1hYKDMF
ywrRYz9gGdcKl/1gMJY4revIIX8uDqEzaSpId+MBXHqI5LuI4Bj5fVmdCO88+QSlRCjl4YyZiwBU
JKsCTdXvLQYwDJ2Wb/m2LFuSOx2xIbGnsJNQND9WFS1noBziXY/Joz0QJAZDQvn/+3aOj+0Hgwem
n8yTBwxa+/d2nKefc8vmXFGmMNCS/bwzJ10ckpbdRh+Z7SlhE7MvkToHblEyXgvRNrgjMiwwR/lK
AHU1UtZKFmbhgTay7OMupowqRkJ1oYCRzKoaT/nEPLGmky8E+gkr3H6QUuSjDBCYKdTsHjvAFbUW
sp016LP0bhLCF3wzgrOUplFtmX6XYnfAgRse0eX/RIA0cyRdqnXiLQ2+S3XFiwnb+C1/LLHwcn0o
Cjj2dljjgAqNwbM4jChDR8D7FKM+qwtuI51UuoobgKfaFu4vtl8uNjUGe4TErxQD3BW/i0/JwDu8
vREvNHm5E2HiHAONi+jqt3VdaKGSclbUaKoP+fsSthDJ1XXxXu1Kk9fXZv+rHFAeS9VIhjo2O7lE
VHj90vMzRJYcf/WnehQsUJNSnFKoqnedk//5K6Y6VFPhh/KF+ou1ct8OUowtFNl2lPVdeIOCAzOG
1KAlo8YFSTrfxI6t9bfE4MaUYo8v0y+x/lISAAev+fuANzEcjACtlo8nYDDY/fEw6I2xb3oDzm+6
8Qh52aP4Xz5HAogFFQrVrYZXjWh/TM7sfWLfQPoTMNSydXGaAn6HCWZJDmAJ2Dg0EX017CY2G7rI
KqOgVhIPqCLgUZJwgAvDCV0Sm4dsuB6uAZNBypFVN3rVuBoCpTLKdKJd4rng5K+O6AdwmaI4pkbA
yoZhGcjg1yD/lPK6qkaQA0njkznW2PWpjM7NgrcUv0P5lAxnK1JqaPj3Nv+Eyine4mWFYSmmtXZl
+o6eEfsOseyJaIfSFEgR1ZFVioYlZuvQ4+FzZ1tgDfduCDLvQX2CHMnetonGqYdCxTkoteP4IUFy
t9Q/3CAghRZPCg+MXaaX4VM00PW4z4tLLml9+UV8jpgLaYXJ0FUSSzn1lG4UG7cxA0qCcv97YTam
yEXI5D3WOSrL8IT9+jQVr5gZ0I8115gW0xyyfeuXJw1DeGhToZzXBVVo60nuLbnsZhlaqBiW2luE
3I0OglN4lM2wlMymNRRrUjlS+eFyOq2ObewsSib2KYBTGSQu6I7bn9V3dfUqniG1MGNm+VSFyfmi
Ym91OfPJzbDW48jZtKUV/aBpmnG/sSXuAiZc905xtcBMJE2H2TqmeyK19+AXeo0q4dqy41/td7vs
kBxasVUHkUMSX1BVqmIzIgaRZ24hPZGc+mVrPEdb+0UFQyEFWQmKDwdDDfAIDQqUz7hOzxTW/GnV
M9jQc5sriZ9mWUyL6dUtJfU0J1Q+aRB0ar82rmqLO+k+zA1KzFQZs3sigo9Lg/qsfR5uOnwFaVOb
+wPDNdWURNwFi3EyRJYQanHxGGSHrqTEFFv787SVQcj0lfZlrk5SzQ5a++QCIi8DAg72UVxuk2tp
V5MnTTvLgFt25x86/VnX9OnT6UXLrMAKaN8OY+Zge9fWtbXrZ79uu8jCSpPjaaGEUt+vUBLEpmLj
21Aum26jc/IP6XOx5qqtcUqymLJHGECArOhcuYx8KXUubBIJoL1UPw/m6J67J3xtJcdkivsbDzoa
caNf5cPUyEqs0pE/aOLV9WvtrIwwJwJFNXA+CnN6nO0X2ekLHdCOBRL0vzjAoBacBoUQEUKxgFqe
GbWsxtTwgntYBekRw3cKKN/U9izzQDEueGb/vKgiBpSQkIcEHokbXfxKwZOSCisflaPWB5G4Pyq2
PaZT7ncXVCJjVXgIsb3h0PApTf/0qOMnozTOuTPFa0uN97YTONsf+210/jHib4sFJbewgOMxR/rE
CqI+QivYv99FB2s/gWSVpVZHZOJ1UOOiNkmrkbRfe3YY4Cptdje2OxmWLoTNMDECtIbVVjuptuZf
RRKwVc3/V0PQqrC53Ow1aznAmLZSvSZ8NfqGH6eljrJORq0lwYHsHFofRQpuUEcj8FC/BoymcoZb
rinLFp9RDSYNYYedjBVBqznolbArSFnaEQzqP0pVPY3K9jqriPTQ8uLB2Mku79Yg1CRHvI+0anN8
qp9u2sMojvT2v4WacyMm/aeBbImtKjTFYfHy6I7rEE9btpXriFHXfCKcKbHO7lLtihTB/2hiXb5/
x1ZLpCvnb9ScM1+GJGZUUjTfeMxl69B4Q319yGWC4PzVcOjKwTC1O3PmuCtVNv1ab/5e4mA529pG
1ILPetxG3F0sWj/RHecMC5DDL4vKQZcUN44+GjUfrKrqv3qsLhyhFe4bfSwW0y93l3RVJAm2Ct5u
QZqly0+BtOLhpTKE8c2oCBCsjlWIDYCRVLkKxHhTsF4Y/iFw7Z9LD+9aZ8Bd8ivoxKl3dBv9M0zx
A4gRuUPRnlByCETVB6PL1QMFdMBzwaK//MR0U1C2/8Qgugjwkmnmpf/kd5wo3VmUXPp177582eDk
kZJPQ7We1nXZGFVp6n6SUFRdK6kOIYwq9aqAbg5RMyT/WqoyOAx2Wb6PG4ZnT3iAoAfRjL+eXne7
fumOJuqGQrTU4unX8zGIyC0AdNE/4hwlc5+6T6VSZz55szSq6qesHbDUwbWrOBaMLJiAT+9dsGQJ
eJHKRgWLBP1L4A9ue3BrruvuV3Is//Ho0J16fHWx9IF4fvn1ryXf28X4PCpz7oSR8KBzi0r2o5sF
XFt/0TOkB0Rn4oFM7+peEcEJAP7X5wssqES73j4ucKOCBdBJaWCd8cMEhHUIbRCY0KbVwmWvF9NJ
0gKja8iiaZ3HFN/gaNuAmCGnTOl87M2s+lrQ5LaHU9g7BmW0+WVgMLU7z/C+LEQ5ABuZj2EJayX3
r4eizxOzTBkO6VFsp4w7CDBmB5fV0b9hItn6TAxIzt1zV/MHthE+gPjSvg1Qnn4kPyVdRUgW91az
XmDQvMuDosnSuDwpc2F8D9/WngzdUan5Xr5bxxouug+hfIPKghplO6jkSIq/zATmu28rXvBg8e93
mJrJkyjjV3hkOgMpYIxRBCrCyuscRmvtJheLue1g9RQRh2B/jT/u9uteaLbbxshkyAndJcThxf0u
7+id2GQLoCLZ+kONhFfY3w6KL3eDozw6XRklY5RkWndqmk5BDVrunRbMw3lZ0f0RGY65Oqcowl4E
L/ZudMvwn4ziPrc2Tok1kgcZMd+ty6pIphb2iAVhZ1ClzRdMk2m/X9yyNXz3hT4jGbhrq8mmCIvH
0ErmQx8HT+wnrQpKg9ajWQd9zLyHVBqcRyIOHSylA+0lKl/3zfku3jO9h5FEINuoxkrNG65O8weB
Q3CTEYTkKZdDycfebmodHdxh3fDDrD++EhAG2vxPfuWO0zHz5pM6HcXemmxCRnCh7JwMas05SClQ
cSXkEZpzkmz2ofeCLAFubQnxLn6RUXeMZOYoyK6jGSRezn7tbcKWKkcGHVydT+8RkeFqH1bMkOox
m5T47d6n6NbixvLgM4eRYy13jtDuwM8a6Viz+x/oaKjV6IBcvu6QQlhJC8OX8PF1lcBS6zqLSqB6
gOaN9HGz7uPjujA9EQSGhDHzC/ugkd4JNKwBb9H9DcsMt7QfSC+8LVljuN5T8iKT6vRFsYV4rFkY
fJNKl5ArHtz4a2/4EFfIOhG8hIij5C34zGZiarvbIEuWKE8W4TVjTUJYByDl4btleDuGOez6j/W1
VYxMlKk7TXMgfPXJqBj+7HBE6OJaT0/j1Q2oipOmMmF9zS2i1PigOxDwBi5BtmBoCtJ4yEvTR7KI
8Al3YR2IiRkim1+3vYOGz/iPLDgSzJgHHb6dF0MTGK7XaXiN4PZyTu7PRjy/Tp79oi2nn2sjPXr1
CHCJcO1c5kTrcvdMoGa0p4wybM6ZT1g1cIxNYjXoKGQ5rFmLMedIwZ+emNkH8Zs7WFgYogkHAKqv
r32SiuO3YvQRCXnmeG2xVP8zwb3/xCRr6yLkg1Lyq7ac3BYeWYtIUiod8bJiUGbyS3zu1q13Xh47
E61dH76N8EOCHeYcfOCgGWommCTGgEIksYDD4/C77BTETFhboQ3ltC60i2Sc3cdGt+iXuliEURG8
mbqy6VeJx2qEBz4YuerRtvdsfYYkSW0DLX1nuK4z6Uj26cfWvKHAYcS92h+pTkF9WsIhXm9f/0hT
JDj05WZY+rAhU2b8gAnY3A15gc9WyWN+GgXqu3XpkJNrm9gOTX/Gm5TtEmKSe3jqoTz2cL0HBXgV
PrxVw6rIn9a7vr4Xrw9Wysrvuf24VWyN9WgG9GpD2Uk+nLeOwRM3ZoO0HtZvtuKP/+l8SVRvPzQM
jrwMGWuh2j3OCk7KS1RpvdMykQFnBznRxgtgLBjh0D65r+RFjgCVX7B3lU9RWeyhkoscE1X66jV9
UDQYzcpI2rPLChlSm2yJuNKUPZpSYsCS/kZhz5AF2Q1bGHJCYn1x7d+b2xXJK60CqHIZnes1+Mb1
1je90Fdu6afLsbx28tPV+SrdH+VUfYL9uV/rPNHDUqh2JLtC993MukKgPh1olmA/LYTmZG3G2mVO
fPE5gsdu5jSg4Guy5mxoYHIOUl8sTI6+Sq9Dt4AVsNb7YCOavKEYCmG+UPMDbYJmXZ+K1niFS41i
v8xez6tTngFL03FgyrLBEiiCn3ZpmtMEV2PMTBuYi3NQ62TNcv/symopIL1MpIOJSs7olEOWxxRf
IfjHrzenZiTa0P5MiuE9euOwIk9IGHu1i7sNT7JgA6YLDBvtLRXWxf/sOo9ds3zvFk7ebSw5X819
JxTFHQn2kwI4ClI7BN7ijKqxCJpCv4qE+eJfRw1CaGQDVf1enJTja0CIWqTrY/Y5hu7jL0NWRsfz
ZFCPFGmtbQv3QO9LVb71dRUaOI7UVdVgp5eFZg11nTynDG8iGUoyksFy/HG6jCpDwlwA2nhM2E5r
7WPYmDIRhF+7Dt47mcxk4DZoxS8tgc6MBCmbdNlAB7ZCPCoJRtLeE7qigkLE2rdO4wMllcYaUUTP
AcFPf9mo5t48SAOZQ57hmh859MiaBXUaAu3/qUlPcVRiNjPoF8txMS71foq3yhf04jBSS1IMK23M
dGA0ybF1GdN0e29gFY4cfD49tl5/eBCekAU5rkNV6dWLBUqDgX/jfRpulip/CGFlc9tGKxjA8DfJ
NKWnOgdG5x4ZHcZfOdtWqWMGGRZBppTAMiTbUD6+Y0tRK98/AIEdhCCHgBusV4SfXeQ169UiGsyu
M5EK+e4Yp3iOxo1jKpFpq6M1OQX/ssHE873aoKp6bARz3HDJ17vvfagGiApa8wYpaPx3wrEqSY7y
GcUdj6YAloczSyBkvLLaZFqOY6uGze0375qPhejtQZDFcVCfPJnKxctxTSKzC6cE5FPDSFOdFFoG
wNSgGheWjd52QBPElaI84XELtqwdN4YpkCBD31QNizwnpzH6OgMG487o8sPw8/fyit1PtxiiuduN
siZZe3frrb6yNt23THqIv5uHNTmQVJFH5x7UesXJtXkYvSYZt/jMrmC/65xHevkizpNeGTd0YUmn
7+P0xb5AxJLNndgw3G/6+wZmiTVzbrBslJOlcA0Oi4quo9w29+YOg8xq1qn1shGYF1AiZmqEKspe
o24nvomcPTSgS1pPehybFDJYTqC3anwFXwSuW5lMhjzR3G9YZNBRHnDf+FfGli9AMCZH8JE84Ec5
rUDq3/lg+fIq6w9EyNadkxqq+RTXMEfkkMOJfxASEd9vIzxgqqRXdKUO2jkdq0Xujgn6qj08AIcY
Q4DJLSiapuipX/Da42ZABLYAcKHnRVcvKZAIukO94mMtwTuODIrNWmq2yz7COuuvgrJO1Vm8uiDw
m8SuDzdKUi76MQZiuTGFvbKm5XP5WH+Ig0LfJQ5FERjMarPKc2WisBGL26DJFKMhNlz7VkazZF2i
S6SeH0hTqyknlSVZ0Gqhdfn5Co52tpAWVc2SMNv/a10zVHsq9HdDugQUOXvaxkOPrDi0tbhkib/r
MQs3sLwaZuAR6oNbW2kx4h6EqwpqZ+viO4r8VwqeDRpUXHpN2cYrQQU8iyzZS0SEo/dMz0RpqaVE
SXCmtCgBu6nBHHAu+2V38Oqc+Qq/htTqQPD6W55um+L+JbAqs1sLkQMibJWcdzigKc+dw5LLeOxJ
f6ZAL23i8xLfn5PW8NPRA5fpzX579bUL+O5GEkYhOugKKPnhAN7FPnuE3lDIK8MJPIKyll5e8LXO
hM7SkrUJ4fO5SUOrzYIUCv5hz5/Y1npYqkOQ4R9GrA5U4QIXCNhC8M91juN2BKaiNvXJj6gpf9uP
8bHF7jSup59xlWHQFliqpkmdWbohKc30MKwkxb9Z20z5IivePmSkI5bsPMLkDUkMusqivw+va3Gq
cmc/SUSU2Y7Jh9GV/xdNLH5dsBKgDDS/+l3d19OFeFmlXrzXs6pVAGB9QSXP2npBeUZPrdeZVdXs
ylhW757wTD9dExfbPtx0xNbq/ZDJeplE2FqC3jaHZ59CXhDnt2GX/15Ogz+V2Jv+UeM6COwaL5ZK
0ZYs4y2D7Rl7eVJh5NYe3/cdGKFhf/8uT3s2nU3ziPaSd/jS7QwVaFXy+WHtInDoik24Hdlwn9AE
J8IS4LxNaIJCUMGYv1vPBoXgNBZaraW80BRDoJgHzq+iRLhgPCuqPQQW1fsv2BpEBHmP8iMblTpB
DojADD7rwXQMp7gshiaXdd+qULG3c5/ELAC/a9PA1lHq3d4W37n1M4Ym281ciEXG6ypuEqiGjdtA
xVD0NsEFIUIFV/0Jtee99eFJf3avLCzn/om6MecZNqjvyJIaUCml9ckRUxoIX/s4MBbvEYbQPXTf
HuZmn5QQ7uJVwMQG8behqb/VbBSGJlXK4MXfB9vpIcWAvEH3yCIJ7IGGPDbovFGMo2f9/c9YNOSg
2KS1mWNUfdBpomUQLa7eoxsTWc82PkMSmJBo8/O4RIUZKaeS52ub3FYXxphgNeQdwJIZf+O8yX1N
wRaoFkGYywXKvN+SXVvcPlYRM3372sVV14RzhQC9eo0mBXR3Y1q7callDhGsgOOmkAv0fjsCm8uR
+iu1MSeUJ3ghmaJc8urrzZJ2OpBA7MN/ryH54EjPSH49dVTmI76FRZUU6s6YidN8zy8zmXUNJu9l
GlKAomh+CGep8Yc4eJwTA72dl/5EDDA0zyE/TLEqrKdHnobhWlzumSR9+Z92UYEYZu6R9tabIZ5G
a9dlnmBKQx1C1JK1CH+A5u3KSGPGINAQcszOCvWXxWwOE3tO3d9zkLs4oyfR59otz7HhFKISe9gl
ghruEcE7PQZgxS5XLuXs2g+O7DV9JZDGqP/XAg7sRvMwZnxkSTLRS5Tm3KZv+zrcxoW/7WQbz5IM
YXe3+ndpHa6sDTVKMypTQifIF9hSSpbT2WC2MqaUqHjCR2zoZ8Av7Ivsi6MNZSHpsSyqVBoYVdtj
uVg1ufPbKjLGhfkDJLjt5oX0uabIO4X39e3vnYBRL9nk5eEX5rhtgYo9vY89eC/AnXxuYrzyQKMB
gzJwKoA3D+6j64KYgZgdB3i6hSuO8pLi78MgKdgUxn9DUph9zCc1phLEm1HJL6TmkyknFlbaj7OE
PfL5e5lTVOua0wNzExhfaFdzexJtqMfKk0od9HGS+Z+9ZiGeglWJSe+k0Mz6n7p1fdsNprQxbmJS
7V0WjQukk1Phoe8Yk12bGbOrV3M2mcW3qgZuNazzxz4kFWrKTm1ZCpmAQYo4o4q2HWN8GdbhdToA
Al843Wp0mW/6pW55GuewEVX7xYyDL5OJrR0YWPguW5+kiBWARat7ZSbV9S/vPv9eVOro8u9K1R4L
cWJawBjEaDb+uAfuk49bwltb9g3GqvTzsEI42s2/dyvBkd+L7dqo1qxwkOxon0Fj8V1dEpInfd68
TfZgenDKq1JQCi6kQ1BLkGZaGT3AxAleAYdnmGwFPFsmJkxWIqEIoWKfBMuC0N660RGH0EQQWYaO
owCBIJcbSqUW+X9sMkhFXaT7ZWoXG8231AoPsODnCP43OkW36EQtUfITgz287D6Sc7rrshix0Qoz
l6daTwFltWss9m5jNBs1wDNvttrryggMVt3RtMLY8X3SCMor1hRSIQevwetq1UZ3du4Pcfd2saLY
LcTZYqcZzgqBypJkLGqjbURNPYBPbe9A+0co2zSr9dK+sMAyBHa0oeuh5CUbA0ywW5/k4LX2M2Jt
f8t6CtTSrC33I94F+hCCj2/jGQ2PA5bkNtFcIR0cRROUYkfBE9iEKRPE+VBorZ4jilUI9UTvskkJ
L5NxnzBTOMJYGKT66p14+O0AOBF5w86jGeirzVY3jddbQZ96XuoTeniCwPnVpXWgRnsjHeSycUkK
yAgVKYH58Yk9H46ELfDl5W+29Rxc9xwTXthiGeV0EpcG139BaHmiG+MJGoj5NyWz4QahQuS+pT9X
QgwiATe4+A2OkH8MyCPjBJrheQTKSwQSHQ560ozDRAszILyhCY75JvvtAKlEOi0SesLM0MOTR5Wi
82DyLvHS3nWBiSp6gbhI4A4srJuz1EQJSuwmtGLw8croyvethHuaN9jFpdZmcuLgShz2PlHoJzgQ
mMp7lMOu0SFhvmb+RfoEHS6gqGDmF7TMKVGAVtalIETU9OCCa3IdAVuBVtQsxamI8oXyEQp2LKHR
jVvt2S0y5fcSGXwL5qGOnAontwZuXATg4VaM3ukbLl6BheVfctvZ48Vgbg84vun2WyS2EAizDc+E
yjKuDHEu9T1TnzOKVzPSLOfK4pfiBZoy69y5/6TBp0bp1XoyIYo/3q4IpYJUVfiGarl1A8KHy9V7
LkxaZO4hrmJVz2j7zGw5bMWXc0sQ+jmq03A1yuHnE3FLENKJGR0/apErtrovOLsxDQHfrvRO5pmf
+pmVcgomc5fRVzgoPORdnXkaQffGDssBK8NzoT6DKlgVsfwERLfEgoa6awQ9+LCRjfULLYl74PxE
7alxoDQARHJSCVgZRwrEjw4N/o4/V5HsUTc0ryMCTYn4kwRWDScfb8RDw+vxZuJkrk3BLts2chE5
R1HXMloWGOaqkBi0kugU0bWoB2rYwZPyo3kPOB90ng6VnIivB4VH72kNqRnpa2XkM52SvgQXRZOk
ij8VecoB70isQcfByRwtj34N6IRnURdBdZm5VEoprUEoIycuzqDGqyiakHfT2+vas+atdDbY5DjZ
BMOywmx4IPjIazoKniEWDKqtE0ooEg4HSHGXPODEVqzYgOiNBlRSv9B+HiFPPBFqgIMNVciz96HT
QvB18PgrDA2RT/5xKluH8om1z37PdvprF2lrnCsVItxW9FllTLIvjXiwgVO0UNKr8dyhj/JqiwYm
QQYr0LfwuBR4KHloG6iL6SyD54JLBgWLTKDZfHiSPyuKRTyhiHPuAs6f2NujL2ERfk9uEhF21Umt
h5qI77gq50cpAMih1stAGa+4iPlWljAarJ+SmuqP67xgIaKWXgHtwf7wyuhwNty7oC+AItDurIdk
Gr0D0ArF5lTaS06gNeCU4AJ9w4Vy+pXzSIQOJBprINltnCix2/efPxYNGpioOErUQWhr8hGCcTYD
iS+2CQq6Jloe9ojnDOl0YbLpIpjmSantSWQRgsPavWrUucSbLjsAIKoxugxyVIjcqjkQybpD7l3d
xuXQSX//pC4gSdeDuY4C8w4NrmjkBoGobA2U/Zg0gkDqy3Tr1hD7c8XZ9gZl/tJo3lnzFJEKnp63
csBvgrlpHArUuYqBllYSvaZ4cuKLGX6C14+BDHxNIHiJiXO5A/MS7eeMwoE3YRji0EzqkaBofgCK
AhJQnTMDhLjCCfKYj23gc2OuTwhhgc+K7RycA2wDFspkhvYHGudL8q05veIHMf6285zCGmUgcRQ3
d4b97+GWfVJvfdFLJH1RVMKjKLojx3qlIQ7ExQJ04OPWMG1Yjwauvr13iCpuyV30VS3X8NpAYEJM
Pb3C9D1+M1mu0H65N15JLjrG4rTlALtiQVGEQe4V2jk0wAlSTj9bRq1Tjs6hAfC/oYlgttzPHFiC
zi21bKgKAIu4viZ8Ma55Cl9sNGlIyMggLhxtGA8SyiG/Jl1O8qDyPkbXtAwj034MSGwf3FZH6oAK
G2SB64WogQWiDmlXau4TmoeaXNksfm3o2suBZfcJTHLgCaXy4HameVOMdAFQjPzSAZKhKne5lPks
GpqlcWLpB43J2DKfQEPO+YpgjAcrH6HTmTPelsd/zxTZiEq69PIKTHWC9gccY64rbDB/oNOjiNmk
mBdwROD/pdiisdnBrb3cTnBGSQc2v03QiRlBxD910IjTWDMumheBnF5APWNhw8CcRFiNWvOUdZ1C
TbJdGnVogaNr4OCnV9pOeX22cmBs9j3g/uXWZan7hQ2yHP4efmqDfAThKpwZhN/sw1K4j7JlgPwr
j45cnfWmA5Z9c0oMnOoQPprn1ot8F/rimfUIr0y3vVvtbnl8Iv25EtWiTe8TlpEYKSqDYDkwDk1J
wXWRkDO36RyI4bh5tz+YXxR9OLI5VdMNwA7SgbNbmYIJf+IG+rk7sWpXF++4JHJgM1DYpjUFUxgD
fxeL7DY3x4CPoOpPf8mNfwzgfv0BLDgNxOwzotlIeAMaeaMXx9OFhXMuAoKY1VYVDOXNUHGgDHJM
yY/j0GArM+e5NtMTIY7b/rGPFAH8XsYEJlYxCXyKajnSHG4ENm6dQTVHJx8828/Vwe3LdbRHmXce
oLeH4r0E4Zfaxt9M97iVnKlHRz7AZIR0xLv6WXCKd9bO6rG4Qx+HzM1xq01Oo5PciFg5WNOZL6l7
0Ton94Rhipl97xBgbxsMPLmFpzifZ73D12qXho1oF5yWJoCgTeTr19nHXwQjIU0h31bh6sQll4Ek
0ROWOtwEt3BxtXugnF0J5tEZAYChQcTNce48wqr3CXlGvCy5W3LzIr1fo2dnhro5npG+VPTeeNPi
fczVL3v3mnWWmaMKIIsa8d559Gf+ffggPPY9f7Wk7Ogf/LA9rjpNxrgw96VlvEkaLLLZA681pmcC
G7NmvUVI/mhDZn6/jthyuDDaOFL8D2HL7SxFT5F1G6NGc3OlaDx7r19fVV3B9EUvRl1rprR1Y1cG
SGFeqT8jMw0tRvMOvq0SXYGVRQ1dOWPP6JT7uxsl4MMDeb+MYaSq6cu0FMpGUw5ElxyYxH7L7DNj
3x/9EugxU5pe9nljfdJ8WnZmwMcIGR/p8a+2Mu7WI0a34t76m+aFs3LoZPMiPiKmXqOjioqeYdMm
1ImCxFHRRU6jvAWqRbEXZatmOvV+hvDL4AbfO1WecTCxn44OngEmbcJmahRdKB4zZh1hl4oJp1sA
BhXQ0xD/xISDE8YARXXy6KNCISiJjoAY2rhESf2FCJQkntKGEvalle9JHC0FwqzZ8JgVns+sc4x+
kZFXbFBrYgVoaOcMS22x4tLGM0Cm6jLmYAMKEcsg/BmcptT5VOpvVrRUsRzMyaNiorUQeA1sfbdZ
dJjAwDgTDTS5DSTXp18cZGlp8Vq9wF3ZW6EWE3GGD282Bc/nnnm7u7nMJFeeS+LwNj0DhuxNHNcN
sBQbR81/Dm+wbEaE0YXqmAGVsKzYbLnxeG8+FSHrnA888RMkqv7WSvibnYLIkGQVGc6dGXadQ5zF
kNzkVITP0IwK/mY5Q2U1f7dOqNqrw0ZwilChEOFA41pScFVSW1B6xcbotSotPpSPD8JnFfxgFjjl
ani2LhsQvMWsmTMuDc/Cg/7qYuejg8N7A1rTAJJaKsFPQyVwxk8jPEYPnMDJ/d2BcEkD5NFl6HXA
aNav9Z7fwh0BzA2wXIA3G6iIlDYCoRU7jup6emLMZ1qGRqQWJ+qRwRvT54IkiK4i4x6U+IduZfRM
T1P2qQXQTbxfUQVThhfj2tajdic3tdF+2zuE2Xhta26wTqBVKQTpJnNLyfvbZpF6hkEzbkbEHn50
C7Xrzuogn4KuDYuZexgcelnv0X9hpIzr4yra3xY55xvrEBStS/ro1oYh9tjMD63VsamZpP2bxkLu
yRrbtDX/vOHUweyQr9jHlKFhbaIkNtHVLn1sZRbuDoxCbzjPPUIZRBXC78AE54b3YoSdct5A5Dpg
KL2Xj9LohjJCWfJv7+rU7WvZ2vlFEC+3SpyGfRyVwh1jHBuEdLu8Z40o63ATHbub6EFJH+27yK2T
Msf9DZ9MYqh9rHxVDu6rZ7tgMBTt8LE/oyIxJ8c0m56woKTlRTkojzQsrRy8cVxiyUjy1d1+pY0h
a+Eu2DRnUY1QE+sT4psivw54jksYvkDripldGsqGVSfeO3cXzHRbfInQaIRAXMwc7SE6ccqJ5h8/
HQZwX4Zy5xZgR1HdHJmlgfNEmuf3eEOyinvACv23XT/ImtiRs2F2tgxSu/vlRda+2juXmW4fa8Z2
/mTE+S7aJWRi3ChOMuu7eDXB0TR2bbRPZ3GD563J8LePdW0XrTsnoW0C+tLP4MyAehgeY5OUvOEs
erFV5EPDzYKik5FQbnoM5MbfdVzyQVuM3XIqa3aAGuyv9Vk+pw+UnN3ddJ/W0fytOJ49M9/2HjM0
OZjvKNzgXnkT4dHY+6SC8L/S2z7d0TZZlUmxbpUYDsNayAVHPog7nTaHJ8B//lV+EC8DyEFPbp3s
7zXdUi4u6lSEU0TXzBS4O5ToZ9R/H0QoX1a5Q/xhgDHYXRdITCAxgiScyVXrsn7+EY13dP3zzjdA
lF4M4mDgcGz2Kg/HYAh8UHBnzhZhaBfQEdINkSr3IekdwPbey+p1MaxFi4N7IEmNkbo3IMGmUbHe
q2rw9u8Hq38DCOmazf3fbGi0uejVJjfUKiMOhKcij3lKEoRPyQefN9km8W6JRGrHlFCW36/77BfW
5EAsRbCdGIa9JOLy4SKVuXXmgrNyWrmAqMIvVTeaLoB5Tfh5Oyi1KZeF3Cg9c0NfMUCKhDHYGu2I
DwGZdSYZfne08hgnwor3bj06KHqcEi9J+0731jo2R+qAHzZzpl7IbYFw+hfc8yL/9D4VYImKt4sJ
Hziiv7zQJlMRX0AvL4A94mT5ofWgigZThb/cqQPTp2+/eSlH04krzkjjyqKE0+ryZNehDfCyn6n8
IwO/LlDnAbKDsh8BCzUubXIKUMmqKjgCbaEvt0s+wsxE5TwyLPY9hLmKpkXzw+t8Buk68+je+Kg/
6/WVT3oO2QxoRV7QEeWo8ictG8OypWOTfQ7rHKQxfZk7QvzGnQ/Iq/FEtbSUvr3bDRQdzZrGwu0Q
AjLWXlFGzBvFHvb09kOqk7PS3MhQSd9/ZV+/w2yg7UYhBhwaNki3RNVnFZNGak7zv/rU4Nte9il3
Cg8vG2/8+mDGbHqnYNoPSpDedv1BtMQwSLcyIdr9unjnqWka9v7KmayTuMIsZMB9oF70jQcnXcMg
7xyoeT8r4JbmBDUr3MHgrqN8BIuUX90nrRkhOsGOGzB89/N0wHrvulen2Glt3hZ/uXeDpNCa52S0
MCsVuSZn5Qikvq7g56ed5jKfGFbk3E3L7wxovC2yDkfbIbJna7XtssKz1Csph3Qbo3tDTjHU+vaw
AAJ1ZzydCgKzesJLowSgp9Up5V542D8hHisr8gBYe5lAOMsh+hH3QzdNyALr/YUXswebvrprKQSZ
BMhaKQPkzGLI40iBItj0JnS0aDNR8alVLXISFTAyJOiFzYa0An7QPxMAUY54ZujAXa6bzClSoE/4
KXf+76btWG6LaxffPVIReAlUkxxs7m1e6P0+FDYkx7Rpy9iANvSYGclNdC8VX3N3pApC1Ewl4+KI
hoBE89Jt+NN2kRIHoIH/8HsifCZbvr2N+QPEMiTRjO9WJIdiB7sYNzRyxJuWx79xXN3eYsq0MMnP
xxhwkfnUNW2ojannSdcyHi4b9rAUISMcKi0O/0efpZ1oer5PfmB8PFsY4hPZHAod5nl/2nWr0JU8
S5ke1V9/cEDbJK+S7Dxt1c0isTEFd3eSS3DoR38IH82Hp1/S8AokPgE7Xi1SjmyJwPKGX2KgBNwj
XdDRuyaLbt1qJDqgT18q8EqUmYywoJxgZ7gmTMOlZZpNdtH54L4exH/vvR0jbRAtg864VUDVlFCI
AWvwZmP3D0hARsUm+zG8GdOWcRxBwKy2TBitenrBdrm5mV5Xn+AbnLr3QTG4aEfKNnY2PXoXbjaU
enc7r9nPVX61yiN2q2TvnFJIOv/Bbn+eFpnlre9m9++ekCEH7JJ2Fl039lPDs68DZVNkaEvC6sFm
1vKCpi5hnm/32NVBMjy7Z5J85K/CnTXlqped7iZ5UV1QPiMorJFEwQTTjtkj9eJOVfQNujTROdKA
9oKRSqoPiqPeilVktOopGUvtJr8rhCh4LWg1I4IvvHN7E2UNd5NsoG6cw2A2YZ4r1dWOwuroHMBx
GP2Mnm9wH5y8fyazM4EanGGrvzC4QMxmxXq2tffOx/LjM6XY3jt5TxKyZmHW3lBOELiB+TeAuHdI
QMy51+war331737NNmkhj5OTd43KzsWrB684cz9UsyAFTBmpMaFkUYZz/zqMiwplB5OvXJUQt1K/
R5gSIVcduhkHIQoesJaqxIcV/3HGyS5g+QRNUqqVZEOakU6YEbASqSY8p3XfnpNdidp3FK8IfpkQ
oaEMFWU6KdmMMe/5GMezIqbejkJYy+S9KJxKA+/wIPEvz5CAmA/pUFWfIgtQi1gTnnf03mEl3g1e
zQMNH0UMkciH3rmjrjhfm937MKNlNOiFNWlFQfzy4GANJ0Hg0aqsZbjTtdREzCdqkxxX/te5MVtF
MITs8l9r0cRGxMLwpZ/ubx2EHQJQZomedx5p+fRJ/Few6XL4wtuX048reB/7nTsFw6DdlMKkndvO
dKpQlA9ijwpoh+HP2qQlRB9P4wMeKFNYe4azREqqGevAGG8T68tL3qJubi/oiB1EIwQbvFCCiClh
cTEB+HMCkqd3a2pa76HeGw0JL4dmBnTmhY0REtqTLf7+H0vntZy6FgTRL6IKEPFVOQASIhleKIMx
CCFEBvP1dzXnluskHwPS1g4z3T09vAGBH5cr/FRQMTg18sYdZRVYCwGiyHagNWybcYEXv+oOZRvR
hCtXpwdtdMxt+XDTPRkbgZLqpaUEmvTTE2BBskh+qLYwsl6VZ0M9ZBxCGO9pI6wjYPnSXgVcNBbw
gpQM8MBMPd7rwMC1GX5VmuALwJh92dJZyxrStpgwFlA8GAyumRbiHJWtqFlzZbQPuvFyCN3eM2iS
VuezGiEJ/6ASL70GLXXoQ4uSPcnSFgiRQfYMalKdtlE6TY1emx1p69D/Gb+Cm5INB2ccl0pZei1n
YRHe+8f4NPorLWN17atNdNMvQno78yN0yfav3pYNAJ0DSnPOJY1MypWrasboGbR3L/vFZMeGKGec
GxH9ziotjlfW0zF+Y3LXmtOLOqVCwu8OTjMiav5YNSkQQAFFmWOQe2QCs6K/DPiy14DVGOUAg7Cl
ZaDHn1NwEvY8turMp7kVIBfm7nMVRdEf58Pm7RxyYAnlkMtCFssYprRHZ/63AZBL9ktpPwXwDTJs
tC0upAGoIxVa4av/SHdttz1FPUbZfcevOfQ3RiR2AVSHwsP8rPa9i57BLpKG/O0c0zuq8pZL+Ik6
XD9Vo2CB3FMFr7Kga4SPXuaDTSGMYIhoZu9s/QbVcFl0TYWCbUlb6g7zNF1SH9t0ScDqTgOczLBr
hF9zo9fs1ew8enqlleL7c2QrQg3iwf/Qvpmehypl+bPnc5njNcx6gDHeEJ1LeqFO/2R6Y46NIbgJ
+SepS5cikH189aoTz6N7rjGt9rqhOm0pbpZK7hkYMJe6RVrJFiIi/GqvQQWxKEzCTvc1PbIr3YnQ
UdBdGSRYBiANJInBjvaT10BtaGsOaTnvKf8gukgyiW6UAMpp49XTJnsbv3p/32e2KcM90+Sp4ObL
tNnEnWKfPMD9hD50wQ51TNdAI2o4vuTUJNMNKtIpauvR3zFjfw6evF5KzK2f+223gWoNl/gQECN4
ExaQQNOBik8xdaAwzEzi0ju4Bh9wDrvujlOg+k3NMY2p/qYMtJM7WXj1yqG2jhV7Hyc21c1X6xJf
Px2gP6Yc5qqG7yOl7+QfyS6WgWMFTmJzM9f6m7wSnbRtbdJgtVq5W5OTlHxxM27hDHX2OLCjNqMj
F0p1TBtszc3aI7zrjbVnYXLCLrvKOSZLixKMiHPPHpPrn3UC4g55PRNFqCs6rQY4q+IGZyRJNj9X
83U87wk7zqW1G71nHPYuXpCsRlSsDpdHOfK8Zt2+rz2TyG1BC7mmq6BHZwTz0uHWaTCnNd55KrLA
wIom6aVVTALWZv/F4UyKKHmL1E7AJk7LPkUdu7YlKW0kudegPzGWWKcZa/o0O8Bh0Gp50EhO0XGl
E7QVXHwZVmbecXZHe2xvMusQZVyfHLFya+2sRc/UWal3yg/EYAKQSnIJiveL5hQ8DXUnZZl/7ryJ
M+PVlppWtY3yLLzOqwFFU/a6bZ0iLm584cLM3epJm3ld69bDFLPXCC7858VvkrfaeGBSAmltJwY4
ZMVsBVm/Ocg8b72m52yy9W7mpgFmk3lbD3N6LjEl4FZZzYk2XhTyOW78she3YLUAY1Lg1XW6TAZe
RsGLWUtb9n5FvJVueYPMmj3gvdp9rlGFYqbXQCNEFQ+6mLN98teCozKrzRfVXEEjFlN48nerk3+M
3h4rJC4BwQaHWcZ1nfzKmwKxB0wqe6lkShrp44pLnZxm2aQxzybLYOdWmAU8zsfs4T+iblrZmo8V
30ngAF5AM8xC5CrE0f7DB7ThDnGHdFRc1EK7Bs711cY1EjdP3bwKsZZuq3fxW8HN7zqYiHadVFP1
hQ7q4RceH5B2AqI/B4sAt5h02+bO1cTZxUsWC6o4uaJ5aN7ag+7gEREpWikVVEklLftvH7yfmV7z
r8xGA7pAO+ZK63aseZmy2yeGtxw1YsSMDJO6DzzIj5U0vSn/ent/sdHf9uojc/979Ela230BWNse
KA2lRLCF0DqUVOXBizRNLdcKOnT+M5QrIJEa4X7cjttxPZRqddmnjOKKEzuVAL1uLBZJvu03bKbq
5CEY6PoypTBqfLtBwyW5UyMaY/1o6XVx7vG4Fa9gT99GwGbWZVyjH3m0m2M/AL/xNjdMFtI7UBBh
w/I1gYF7D5u4LTRG6LxoZUaO+AAmLDYE6fyBD90Li1dziYFtA7fjA9HzmSg9c/LFtY+9Qcgmxpjv
RhnNei+4km778EByqX0wPQuLWcNDDJbzYnJjDTBpgiYpQZODuegXniRtF3DKNpkCT473ba7es5LP
qfnnF+c4CRB7JDsSIf+OXYInTmBDnSGmELq+ZXCLyAKcdOfKSBdRG1cz1oDwmtpqx2eX1ikGEOxn
jkaqOQNTYO+6e1e+U0zOTKYm6bl97pceU9y5e1VaARDUZ36dgbwyck8IEHKJA0otfqj0MqfLZMOf
NiKAiR/xkQCr8LBoZSx4IoPD+roxol3NLMiFlnDHV5rDHKJn8mKHwBTiTxXF/pvuV9kvdvoWdk6c
sThFkE1YZUjGMnywhexXFWKnjrWjrkQ56CXmY+DgzouT25zphmnGVgwfo3dQ41HDlNptKiuJc3wq
bZw3y7FEVPLHJxxOptEr0zrnzoNDXjdW4wC4ptcBn2phwJtZyRhN9Nu9UpBI6lJzF03fsB/BOX30
difzPlCYcQvia/9IFoaehYxfZaddCu1ehEvwGLR+8CqQrJhBsROTFEzpXsgxeeQDr4OC9dawHuPr
4Gp+Ig3nALpf+Ofw9fMen7CcdTvT47zGZBX1FBABcgYxs1mIytQO7niJb1kHuQ+uMvJRf3CY/g2I
bVDhLJq93Vfbr5Llmeew830On4OaX2JL/Airo7eHexrC7C9IUmhVMvAtPOMzLakzIaLMomr/TWKG
eA8DEYbSRAJvv/1lQNTKR+cM5qNHbQeyMlQdpAroqI/JZcw4ccq+/RUgxYP5F08hlAnkMXR2cv+e
3qjxcPdr4PDwMWr65M7Ogcy8MSnIZR+UWnBQbjePWafXCnZQsrVg11PXeOUmpAODq9WenYdnVDKj
Irz2a1EXPP7tn+I8TPDk5h/lRMHHSof16gVVyxwfGtHfBP6UBDwsPGNQmSzNTcmi4dCB+oReDtok
Ru8eOGt493CdLoavC6c6Mbh3wbr4ZZ7iImyT9dW4P4XpwAMKi4+zuBWW4TFurhg9tp4ohupgeZQ4
TyIpYF3diD4ZE2oxom2Yv3B/Fjg1SLZOwwbewBM6YYvgtNfmXFr9pjltk1QDpsDG4yQEHFOo04/8
6iCOWLHsCZHhFwv4irgUyHzeHFhq+TAP3/SrHcuOnW+YsHzgJmzoLHYWKQx9Hx0H+3ZmAbs8CcpW
T+8xEgBwZB0VIWgCiVKNtFPC5pSR8+GP7TIsF+xsHKg73vnPEXlh2HwKodmJl+bMy6fHwwzb/DrC
X8Fs47tN6DMIvr5Kv22yAWkdSh5WmitI6qWnmPIwvyTHRDhA2631BA0w4Yi0DB/YSonjYfy2b0E5
6ISPJaUTKp6g/I6HyybHbbys9YuTqAPawntD4bsaOD4F+cJUbm2qpCDlBnNSmvyyxTAuyoG8MRrk
3nVALtAVdnJ5ay+BUECTOGgXqiEBMlNR1hWpgJZvjTQR9zay+7qVp1mKiRxvjBee0zl8grjuF/Q2
ZGXti+6s5GUneswtPQgx/uFwz7LGR6BF6wy56lHfIcs8vu5TXvfbXDe4ORIrx/16krpeuf/9WJUd
F9TdVGJQw0dOq15NJN5tLkuJeMRz/FWNoTDCIv90Esx+8e5rmvX+Oz6tn5Sk1D1qVE69S6+DsIlO
rp1QA9p0l6G0Aj0MHeGjar2n9wry6B103dwpnNamDC9x0z8gA8jDYghexmlaDnPC1CMxPHV+XhE2
o3JYkLkKptu7PGS/3OzjnAAYM3tsDPBWByuZQLZ1ks68k+DU/vC3GwIJmr4rwkbERHNlvgcSPsk3
LfKkrXmpKh4iheVFAf6tPJXPr6ijA46TpeTfD79ZEsrk/bzPVMBuFZqQH9+S4rCUlrZCZoIwlpb6
mmIyD57pEDdFWb+BXpgA6uKjKD/exCi1oBg5hnGcVix8XAHz8F8r+BgCSofT1etQYtDFML05IPE2
Bm2nMyYE4khac7xH+keNwFWe5H8/DWDulk2U9lNPqknLhj4nWJdRNu7u2CLgBIxxDS5bo4kD0v2y
0IZRRMBgKEoh2eFUHkhJwpCyEGVwqxN66+hYhqrJrSMh9Mmv4yxQS1XJ1oKb+UtavQJFERhWfHWb
/TfdoRTq1oi9rrTPvruCuN+4dLfi5+df569t0BpdiMvknfz49CVZfu2ZhD+nwW2AnwBGeHv/u04x
hIq8ZHWLZY9S/I/9iJxlb1OE759MuOLJfZDycgergD2Lk7Dq5XRQyqsfVNfTn6fvl/NEPz1QLbno
DyEZ5EU3fd+GkMLErjLcJjBz+0GJ4V53uP/WYYqyH3KFWnYEUo9f9bIF4EeusMh7r/BBd29iUb9a
M+XG8AhR7IPlAwxCFihL0Vd7qL/pZqmQHzE4wysD8ho+eHd6x/+ZvN3ldznqoBR0X9aNj7y79buJ
pFxXlZxth7/eoF31X9ja8yBa9tKHrfj+xkxPEADqGvKgGuSNqAnVrMh8XeVvFURx7GD8m7I6svqd
j450crEc1Fsfcm6AcEyY5jLmhOTrD4MSBP68hEb3mE/L807p2N5kzrTwqb7iySDfaBF9FCLgSx0L
sROhvGKu8OWt5Z4+d3pJApbzYCYpb1QS0SZL+peWavWlTBM68pH5QXeQGjChPxkIVKirDG+N2JAb
U1s/0hI+8uM2vKY7XoMsKu89mnyfIf6SxQAzi6EXZT1TjI/HwrQlC26wU09T/w6+qtbr/94Fx2nS
sRrALQe/c5kekZLzp3SEfPSFy6C8hr/dXQ1uGi9WLNKOMky9as16T2AuAYYVXFegznGqMLkyGe1z
vbFmhl6pxgBraPK8B131MRCaoSBgyj1t2iOPm2GTaiZNZ3U3lkv+H64yAoiBjgffeg5UKmIuwSqw
boNMdKYoT2gxFDGUYU//evdALQbAjGHCamjfgfzMSgNibCDQ+WlXhsDKpKz6nJuTbMDU2ELZOFnj
1JiuWQeM70cvKRsbCY23qDgG81nwwuVUACZxF4ceZNs/HfK3vOYoGwJHQ9cHlobel1oFef3IL0AF
o5RUIO3jhwpKPREDCb/C5l/XKh9HqrR+d/7Oz5JyDOwdw+B5beABNjtGEnCAcLYE/Wa9Ua07QMXo
VhI1L8epmfogTAVQAMvU6yBlciLPwlErqoJRYbdhVWgbeXbh3RkrWblpNMEyCd2psLYUVD69k5uD
w0kQAY7CF1mNS5qkNGaGDCJjd9eOvoJxgFi4EpqiPqN5uaBpGbk2IJVebonpgipsKXommEUpALL8
VB6RCL1qupzQVeeKJMXouQRqGs1dDFbKrzPBHEGxEmOXg8Ij+AQ5RSLi7EeIIEjJhMNwVHHu6XWG
/w8cIu35JH/PCSguwj3KluCQMufofprgfP6PPLEmxspBKOAWoOwB70oU/UkaCeWJzDjx47PsXeVc
zMG+Ai90CrCevUtrCVDhbMi5G93RoBz4dCI190m+IZvzLIxXih8WcZpzA8Jpwap4Hf9HpoU77hEk
U7AXA/fB3W5UJ8SH0dvfc+igXCTY8SRneLFZZEOOF47anS326d9Bq/t+Ez8eSDoUGFWUv5JY4l7D
UawzkZPxs5Honf4xT0SQMcoTwj8dVksQv5dfegQDoA/Bgw8DppoDi1jbjezb8z5gSZ8TmP+ySh47
I8SAaWyO4NcEk27rWxJIjeqOaYP68ZNNiQ6JWRltsHlyoDkBR7pMSJ4VO6gdyXK89S7+KarO6VjL
F70O2efUt4Xd73MUt3pCuMmliC+UPsMquqfSJ33hnjXCj0S4JhOTzz/YzEjyiQ8lsYvfvhFl5gf9
5KnlkCSL9OEH2hm3JnPPZR9N8SHiaONgP4AdMCJcHwwtw3bzb/hJ+iBJ1l/SpYmM4gZwEoAuVE6H
SLF2d6DJnzPN5PUIlcZkKRmiF0b4SvS1T+fW21sXpDEZNF98brF8NNV2bCpLZvDZGo/fgZbVlcsW
Ek2HFkEjinUfkfCGF2jJUTsQqRiTjZm6H4GjEV+1qdpgRvBBGwVcSg8JDBgZ8CJwL4KpjFisy6MS
arHdVDRtIwJAwIcds7GSbnbkYKQ+jCQ8zmd+KStTbb1CbWmSrtaYXjtgkkxgIWWs9nBLFpOFjBY/
8/YhXN23sFA4zWJ4ADBtWTlzW++kD+QXSCste0iAWHx37wng49JISDcKFsttN+BoufbCFxwJMAgx
wlMXqqNsrMKLBZgpudVo6OFT/BKBP38wN55Mog24SXIGYrTezGa9W4fGEY6Z1swviD+UnG96X8Nw
E+FnzJSGdQm6SIUhv13pFTHXBJ6CjodxACzfJ/Cc5aANyY91Nglo1fpcfZsbYSbyACvWm2h1UE6y
4R0CTkQtT5gpFN5pmjBqzhCdAXSQjEZHGNfMebErsYKHD5YUcTA4Lzfp7ndAYEirDqM2WbVzEmP9
L3rnL2fwvrxldZLLrIF59jzvdwEQSK1AUZhwM50LsjimehYJ0PplXb9A72qL2uKGSmpHa5pHePw9
/S+b4mxd+s3+i1oGqhmuznWNEIYfXBKi9MBhg8acPQCNHWJp0gXQyNvMUM2nXaUqerU/9EmDAWnT
O3z/+ORX46azmyHx2s1ewy04wICmvUfo12WvPdmCvMzbVGUaCxpLnLvmFb8iHMEIU43w6bYX7cWW
HyTwHmzEpuesq6yPmKyY5MwKtggSktPsIvMtPsIYlNQVEcBRhZGP7/Zu+g6rUCDEg/QjwtBp3Ri/
B1t2FHpQkaGQHb/9Z78dGTQ/iu+5WS4YzzfEGSh2K+C2WDsvdN+4fAKUSvpScbopX5zeKsCAif5d
xnQnASFDUMYyVg6rDRwCwb5PDmRgWrH/ADyUA/ZYyA2Ag19JyadYnTSuUCb08YLlyUK0Q5kgTzen
FNS7Mu38s/pjZgy1tGgeweeFa9PniLu9IBBsJMqw8gksyjLgno5cLhuNzp0DJ4hOxJyXlWvtTOgq
mVe3qD6/RZeI8FCpk53CTIA/g3EMBG5qEbc/bzE+s1NLqPp0VmfiTfb0HbkhMw+UocHXfVBTjIrO
c0gCN9ExoxvWAfdmc9ABrOWvXVthZ21w8v/tiU0mku4a/JTHwMt0rQSwSq8OkXcLczZ0rnfAXsIi
5wO0oNQzRPfDffCL8PHF5eKbywdsdOB3PgEWigblXzovKXxjTer6q9YKkoiwGnnMEzNN6DAm8QsM
WLsuDiGMOnsYRx6Hnigftl/gJCIHxODoNQS3VlBiAtoMCX24RXFgLwaeUccukgNUeAPz5hQZDCP9
rJhTvsiaf5uPjlJxRKAe0FOAT1JYEvZ4OvlddbZ/A1vKDB99KsgQUwiSucmcYq/USm44WPCzwQvp
1xVAaoExvPwUJE24cBeS4xHecWYTQn8gHblxhvXArpglOZqQnDOHDdwEkYGVt2XwIMoKmTLQD6wz
h58aNIPhQRuKQusCeKAo4ncKBz5yJQIcwRVCnFBNBHdPY9o1T3CMD5uaiweG0bQOeDpMX1HtMsaR
Y4aQSfj3M+gt1tIcw7LIUBCQRZCKbLaLB+GgFA+USHgi6A4jxR2sohHiFUHdHJ8oX4ij3pwlyGnY
n9kxiaQ/GObn2BsbYGUMjHNH7gqrLVKOt+8zjQljNFxMFiasJP9jhWAqdZFtJSoZ/xEs+i/wxrP+
H1AO4pD8nUkONtQIGQuBxF1glwvlJOqiUSU8RZggoYO6ksjaKeqDaPGIFoSBEcoNrgFPEc5IhTHa
FxQ1Zshw4UIBjN9QlBwgMe1l4CDBx1kON8KcnHyI5uUsRFBUJT0d5g4TVHDg1tckEXjGu9PE4xJ0
0J8V34Lj6CEqZA5NGqIOA+XvDqKwkeggkaqVjnTnD4KhdcUe4eZYH2qfOoyOI3QFn/O8wRIKgjE6
jpVm4c72kjZ1S7SdZRojbAX0FA2+nTTZjLd9bsyCwAIfRTAHFwjHZ8lGjzzxFvaUgSAFPdvkjCJ2
I01CbQTKGcmTCJHgMvEiZYjoJShZGCvaF7uy7W8Ue+REflrkCt515uhygxQ8GUwJpcPLrD4RWhWC
jhTWsiUoseryBoU1RkgXvdDAspXaPFuIXkItoN87PmdItPBpU3mq/MTlWFJiT1YLgGzPfiN94xT1
MR3zH3jNAOoAI9LNPLjQ48YyEpU7XiMZalGLmu49vBbw0JgVKwx/8aSSu+qud3Gr6ZNzxDGozpQn
FLXfeDKphrXi/nnDaTlTATsOa8605WHoqSIS+lpSW6WGjdKtyLJO5bbySMOuZXMPI6onUAidWJZy
A244Y22/7JJomA/q4U608w9UY/ZoRBQhEdF9Fso2FJZcMNe1D5FVsefceKc3+08TM50GrBsbkttf
KeBr8TPSI/2Bw8r8dUc7EZqwuF+dUAbEAmcR/KDIAM98u0uak1zZWGCjuRdqtjDlrKkFANIRKkWx
b5fvK4bBPu9mqoSXpzJluKlU89v2T4mFDLdIjbW8aisf35joGsrKFysZ1tuLXh9oZFxhv2rocuqR
MILL4rXD9egS1E0GrsbZjdV/Rmljl30zj2BOHqPWZ8lJPmG4rytQt7KQ+ncWcU6Qn7CRfVVwMrNb
YR2Cp+mucHph4es9jXVl9GbkBnJh5m6t5fAUtLFCu5r3qYDp2lfNVaDY8W6USbXdvwGyOJD5r5x8
Ws7AB+x5wFZsAsUa7y2phHijFbusbcBaKa7mCzw24/DncNE2rHRFT7jGCauYeMx25VGslNQJlfg6
gLezQY/zwWEMMo2QCFgbeVrQJjRVWv3mXxfGquauVNW19dGz9XY0+6T67G0/p9rT3sER7CNVFt/l
w7VTimRQolF/cXUVPgiVp7MlfBgcUYjBzVrnb33+a0zCC/ge7ueCAoiYGVMpRJRlGX7Th6c82EcO
r38p5BgFy2jvvqIzFANaStIu9JdxBY56QhiM/kKgqeY19Weh4cMcNv17n9KT3HoRD9Td86LtV2Z1
yhQyMPP+LX79dDbIOTnB4nev6NiN32sLLRtThD0e9uELW+KYk+bEYEKVhsXkslKYcJrtqmaNST9o
poSXP9dXWG9aS0qFvFN8fwanDlvLMtEpjLakTj/UzZPSaAV4ZcPuXoiPgIl1kjk3bAQRGpEtIcsK
YIl71Z8quB81XNgoXa3X0noviVe7g8sMfUeV83JQ9D+KlZy9fQiRdNpBN6GGzUVv9Y3ebg3BaRko
tvzu230H1dI6dswCNW9IH9Z+bVWgcmq7hfMsrefn5eABiHOfznnyiOvfDajfgqLdPpxX8lxUCOp+
tkjHGiopLJxLUqav8SXZ/9zGl0BFP/AHX/S0YQq+cXbrUvfwaDpX3JIya9+grnCHJej6Pn0iSE8P
ySFBGrS+l9ED3Iuuu8CbO9ugyRnZ07nf6g46kDR/lLp5j519Co7jzq84/rtTWTepLIFq5zDWsZoP
8u9tegme08pXdXobF0iTXggsReIo7SSmd5N8UkO3JTq3HFTWXBHLt7f/4RVIGmpmcqK2oIsFEaXI
4TUokmaILSso62A7pzTEaXwBMFOl3KQ1nRrWATZPlwgyOvFyZOCVxVmONBrb1N8li/CrhtfphVLd
KoW9K8yhqKmKS7xMjcUhIpZDWF9BIgEaADyOba0wAGbJ1r9P728HytSmhVYo6IqNJjSomWfS3fyW
XY+R9P8lDXR72YQ6bK99lUlN66fz0045yG6zZfKa7UYHMZs39H/Z8DiClT9Cjp7D0kRJ+qQm+O9T
t04VBXsKyZLCk8lTDWdnSnYLCRbiAvnyimSJHq+AEAgABQrp4E3RBfWo+xCwj/YfcD7HM+a7teZ2
vv/c7jAfg/cfvpexlPNPiuoIVVBV/plt5MOD3YA8iu9SOHG/W5RVYE7EkkW0QsY4oq6iD0MRknnt
pz3J/f5oEXtGS/5laMQMnHlwi3788qY1Cu1VM85fb5RYgCJngeHN59L281Q8RP6zE9gxED6GIS3c
IJomFQGjoofTcIc/tuNlvE2MX2GZNUgMWgtJuCiTL8y+AOUnpewM4NE5RDHcvAZnfAkNjw6QKoxB
MRCeplzpdvyglR4CPO8IR3HuteDjUCCblWkdAEjIv/Lm+qhkXgCd00EXKJunBn/UdhLy2l9RMo2Y
dsQ+vkkOOqSG/R6oQWLXeqFVOs7IWCetOWo2yKiIfMDv/CDpJBvaBvVx09nPVEuxm1UNc3OZgWFY
yJPYe9h9JKkimtlIHyQMk1wF2VG2aRHK1dlmhFBxQSUVEAqpxGFAe3kowbaJRVfQX7UwnM9NJNc9
yjl6HrBYMvN6awAtxOEEt2R2PZ0TlFxPwZhzdzSkVV1Ot7ptGo//oUwwhs6i07HqBHQB273T9k+j
s7cbQXQzq8ROwE6z+0gB3kBdz45HQCLo8moiUAGJJCOiAA85MIkEy8Op9XC/dt6wxJeE3YV0covf
17YPPxgVIo0JUNiYlh7r275BHSAkneRADWhmKITrI4AFBBHg0UWo1aSQbL4cd4Lj284mF7ZoCH2A
blD54XVSevmCIgMD1IkgOlb2Kgiu8GljrW7n3tnbDsk+7TsnK5y6DMcSVP7uyWU1u0QSdQJ9TiSt
HiRn4BZNnusb8mLbP0b71Q1HzwTMbJBNmidnzzU+aL/5KdGuO6/Ra0euceVdUSvgeZ+A4XAs2YbU
q8qTwW443dtUHl4xgeMYAdIF9auk9J0eLMeSqPPcqVw8jQzVOKBJUHQHoM5DjN4IEcr+YbTLrX1c
Dk+5hYSFQzeuY0mxEOy6s4gPlyTVqHTQtbQntxCgUfFxBrfFafZJfhGCcOBsI2B1OyPr+sdoE08p
R5EulKAIGZkEBELGQciZBjU0n6eE88p+TtoRe49zHiIKOczRvaCoyQuzAvcHKRcQJ3XJFzNfgC/s
PpX/gOTsmjDuKndPGGpAcBG/UM5IqRE/DP6hJEAn3MUyLP7lS+8eb8SBRL81aQ0OlCjmAwWES++G
LlQl/Ad3uzCiMjxfzT3HMLyBABgUVtc/7wAwIAC9YMy6NcTZRCPUXzNfH2y5x1E5VDnLu2peRs9F
t2M+0IrUGJM/Di96IrLfcyyyL9prENOb3ZnnQ+ALoV/QPclldcDlA1hohogzQPhV+X61rev8MGth
dbBnlezdE1BIlc/LnMvoDj6o/KaV1OdHKmmzPm8DCg6Oy8RsQ7asmFaLBtEHSGvHLCl3qTD4yGsi
wogdXCQbgwGseqN7VunuYopuJ9wpoYTiRUpjRgfGk27oI3TojEJN0vJPwLAd3vzDqv6D2Al8RthP
22r2wf4exJ6LN0HRtr/snfwngNKqkbQ4hmH8hWSj6Eno/462XEKLD01HVsUeBRyfAv31jZQrY/Im
kteWfeDhSdaH/R/kfUBNfgdHYwBCqdz3wIcEQ/SFzRBqFp9Nmo7gCEW7cJS0kqVq7OBToWduELAx
W7WvPGg+eJ4expqeyB9B61m4Pr34epevJUBClgJMUQ1D1By+0d9vF9QFaf9onNwC6OLksH+8AUcY
0g+wx17SHRDkEdd1LWS5jaRumI2fCzktwkwKlpsDcJ3LjObyo2WQDSWISMXCUtca7HCN6qtWcNYI
Dw9Z9kloZfRWTfaYD/AANdJOUf1q2yqIF+AnIDiAsRSIgtax8fEHWNnPbSZUEJgJoBAhLFF0FKN0
jjRF+3dwERFDbIFWN+qC10ieCGRPEg74BOMCCASU8PaWehoMPictumZodjDkvfYUhkuYMhEHkPKH
XlnVaa7HM4Ut4DNZHRMYpfen/oB0e8R2yokFSUnm3rIPMx0ymXWfU7+IbEeQluGrBkjtQxX3n1md
Qn3QOf2w3zfN/mIsUhRtqpesU0UiC6UOC9Y4mbw4EUEilHxtgbE5a8I8RFfLV0oY85pBjxBi7Uhg
P/3hxczTOAC9geARk/FTnkr9Fbkz/lgpVTrhPlncgsdD6Yi50WEIWa19biwBPFPYJdEBdfmQlMBh
3YjsAU1pBq6ivEXZNCXu4yoqo5WkchxHXNyGhcJ2yaapTdfJFrrwnXvgKBTtIt0M+3rE5nuFCa+x
1tqzZhQ/QUqfE230oFVUQrIeOXIm+xjGhubHqENIQ2aK+u9e2+9s2mw2ROlu0++SmD/QNXJQoAzg
kneJklngsQW5wAm9pIFEK48O88NcLVxxpMDRjB5q9LFV4yINfmkuGui6KEsEpsAX7P8OtL5U/UsG
6hYUg24ssW3L6f7gGYnB3Kwyx5vi1LJOmy412yX5OFY0KBc2R9yIt3E+wg2N/jN1HzOK2YVOjue4
NbsN7/HgwhcOor8VL5vfgxNSB/xXAznt4xFlZzEFJFi31WWIj48cRlsf04V9C0OFpdXGxaqKcQB2
UZlAFQx+ayTBcQ3DCGO8/cUDONwhKX58XeQX8/6pX6w7iIl68spmGy9MaPGH1/xUSqu4o4KWpeO/
eajUXGBSYMtyEOs+UPUiwqAbI2LqkmWP22tQ41WdGuTSC/qbzo72X/+aAp8T28Brl+EzvaaoNpFX
XcagJvx69HDLUUWE0IOLmCoF4i3r9oP6n0m06ZI6fuoLwC5RcI+ISvLNmSX8Dv5I0m6JwVQh+GnC
+zQj0m0vWICqYI9Px53NPzvwLsZgarXZxWKuhQ/+g824ArSEL5xMoSmhatqvObBKj2LNC97tbbx3
8OVtxnLxfSL9QlydTSlZBcQJjdgYoV+VL/rjCwMdNaASlKQ1K79gnHlw+0VgG7b6OJ27t52tyiuc
h20BlctpncqSOll61XkOFq3wOs0GdI572gi6S7OFDXHtq8Bu5TgGDqbD6gkoCFJNQyQ6TQ1VG5bU
pQ90SwxDrdd1l1NFYSeOwgK8oL2CinWEysN5AnkUw/qk695JbQbUExFVNEk4v5/TDl5FY5LRFh0I
fkH0vS1VW1m6RZ7YNn+Et9yoUhU2mlHPwomgpq/Q8297oXqvAyYvGRX8J5ciUoB9qczGY85Sswoj
GaJ5vhAnnPuC3dssRO0B2ng5UXmyOvQes/H4CtLmkmZhxfUXqwK86VX6pCbBx+9B2Zeau1xR3VBM
BEttpHnDVugPCPA374yNwacw1BgcZyqp+Feite46BAUH1BE0OJyNMXyg0PXETCTe4T3OSNHIPzgh
TTwO94Mr3amwqX1YDBakqvVEv1FznvPk8meLH9+4X/mv7JO2Uxxq4iv9Sdat4adpMCwNYeYAjpey
9gmHaq8e0nTYxRCKVrsez+v3VtAzD6k9v+1+dpndZNN8B6slhsvdj6Fd5taAPqMWbCxtZiYyssGQ
g6XcBI6iYc3euUJEzhv0RHGPXzs8GiYHhCMBNc1sxhewqcafuf8hUjv9lNh9Tw1yhfmfioYDrI04
BlwDcO/E9ra6YPzngndX2Ggxy+3IzgJc6EKZHQH33+JvQHqRnKPa/Br+DSkjGHbkFpbu+nzvp8Kh
hkHA4rRucTHrQ287bcvyu47z1Pr+ayDkZrazrVD82AGoQ+p5t7bp6UEx4vvr0muFFSRZ8AIAfTXi
4NoYi2LOA1TsXh5lFKORdKTV3wJcjS2aoUVoD6JM+x/wP5xa8LuT1oauXXZ7c6GpGpgyRtaEtgig
QQYAOOnYR8fm7ZQexu5lzwXgd/4MW8PrL92wqc+/2GfUeCr0BHv97q5ZBS1IB686fQ62oJiV1WF9
mVdmpBwvkgXR7YzRuxHkizsB4YsZrMTmLAmHyhzKYR1nn37DecQn94rkhROZ1AMFZ9+owhO+91Z9
72R9oiOEO2+MNBPSjhZJV6XhSSNA4XFIxEmzHbiSvz5v4hW4teFZyqS9oFBhzX5UxQ60NfM5uveL
UD9XELTCisDiwpFXpgcWUWMOCLKdSD/xTyGWSRZBAUUHmhAT4R+JPJtOnexLlU/LsUEWBggnymHc
oRTpOm/9ZATTDVvIwfFXWsLaYulf3WdC26RZhj5GebhiJZEhuXebtQJSYegMxUVKhLS4OVUJMTPH
YLWp7u9tkkAhZGCnQP7Cgy3AucyNXtIhLMGEiKx9O7lA8DTmn2IeqBXiHKhDEB1St9SbJbQkIP//
F6aJzBKjcZxdIviPNaqRpbuewYegfoNGJmARnaJ4mihIOEBK8amZpiTk47GaiCoBQx3EDknhgLYk
kkJKbsbjMfk2q8IPuiTdfA4qA4Ws+qYoQ4IVcpAS0kf4MqUYPLZxPIYrUuCz4zAiXCSR5+LR/lCH
nhIxepBB6Mj5PPHJRNEw2tIpfMRQTCljRWmIQ5CnMC9NlV6jHPnQ3/xnxAXzauEDbFtWNnxHaRqs
N0GaQlqkBTOA1BnihzmZb1RExQUjWVMgrFsXO4t2iye2o/hJj+BDdQet5IbXzXYYPFbSB8P9oFxh
XCme6lA+JdbDUCmW6mA7PIYKPLL+tSQjZNzFEhEXsumeVtJSbj3Vta3XVxcXVxc/xYuDCwTuiihK
r/bs9It0oocHNVt6u3//avcpkYNJu4Vr7ckZRhQSN0ofhBalB7TMWyKHQqEM7Auoc/+IrooNeoNy
QiRAMWADpK7zlKoDI/qRYkoGg9mJXAjrcw0MYAgPDvLuB5ETlyxQSAnQuS8yEx02wmeWD5ov0pR1
w0YaiioaSRG0n9BAPWz9nDAPyahJcPSjos1PkXQ/L3MDLyeBZYb6aA92xm1AE/J2ekd+pYuv6Gf6
E31FFKDHMfOWRWmC1HBhXAz6oNpMLKOSisJCCKk6ucaTuVexmIskFFB2ug6SbvhyYAbuIN2krV7K
paDnkDJHQlb2UirDBX9pEW2RkHDw8KAgHdtUVwh3r7Hg4bFhspGBkC62ekc/gfeX7pUv5kCFfPjf
kCBAs7gHikeXrtG/Y64cSpICHdlnhADJNEV4pcFaBT/SOIsmaw+Y8ORn1mYD4/AhIvlGxWmj9/gn
VpfMSh+oAkCVAbcHemJtlpt+TiOPonsmSZJIf7CiQZX1rb/ri02D13PrDHuTuIGbAJlpBdR36oI0
Ew8z/Z5PKuShfJI+S783Ako816C3vRlWCBef6+Pek4RVxBr/PJXPJrHVWluNNbrmi9JRtsoWu0E2
oT4O9HcNOGFKYsvdJ94MH5TeR+18RUndILda/3v2CdQsWumQTQlcMdT/EGyZs/lH3f4prtsPEISb
6GnpHb6noxiOKnMEsghibo4k6J+XJvPevB2+aMJQd3Hp4RdNHu18jNAZ43Zhu1cuAXn+ABt3eqA/
vk8flS31e0SVKL71gbKO0Z/6wZpVBvwVKfTbQU4Lvszrn/a8Yx6pxVVrgnPwXe19I6tVP/GlGSJw
v1hcJqdtUvHEFUi7usQDptftz/W+4X80ndlW6toWRb+I1hQpX0NCCBDq+sUGKJWiILoFv/72Hs69
3rP3toJkZa1ZjjEm4mhMq0cdlpd1vDp10yj6TBQ5FTAeRagkESYg1lUJmh1+4AZ4e9hs8vPLzvgj
YpiJM9VvaFz4nXFGGX+i89lh3M06bjOhHQU3pL0Z2UN9FR2lDCtOCCf9FSS6xW+fZjRHqxXVIweW
NyPolLCMo6facs4/rEWjGFtv+zvVuBKsp+VazMCbTmc8HA7R9T+g9bLhsphzvuMy+hskpBs1Wvc/
YW2+5EEg1Crvn7WC1s+9zqcxqMVXLjCKUMal61zznpSzPSfC/LNHo3bPtIedM/EXrA1KHiA6CwdW
/itgOVl/xkbkmqxDk1W8RvN8fd4OYoCGcRx4/8xvR4G+MW52lj6Dfa8C1p2H1lm+M0aOFWSs25Ap
p1z9styET2AjYD5v4+B7UzR5mtGQGTHDYa3JsnA9ndq4yVJHmw2ZkGpRrMBHNOxvUJtCopg5rQ7P
YD4kcrss/abR8AE3a82hs2aQl0ZkkalPtSKS83z0+fUlCkE46V6vPe0gQodIAY2Dj4gaXIbVH0Iq
qG3hUvWcPRsik8jjRKl5OBwvl00fkBvfxpDcBzUD8ugSo2mJuK3XekKP4ha89F9+amE/dKGjueNv
xdgzvCEUsO3H9I+BGud2e7r+x2JzYokxsKuNka3W1E6sVSEaVVh3+oEQ47qLOsQsBnjn4wpKIVBl
gYaIrlFJAxgK/4dS2JqlabdbHyUjPPRpyt9divmUYhTVgAsVzNAkQhQknNH8T+ujAZU8THzjleAo
wppoIfUlpj2CbLo4/F3mkQZQwnuYUtEtWPIBZgxQq5gtvRRY2ySJ4xjDVRLwwf+n0s1F7vPPQTCA
jPyKcbLTocP5Jl6i/9MEuJRLp+yfShjH7+jG1NgO8bQUwLJxOO4NXTJP9S2zFW8jt2PRc4oGDCML
MU3Lcal1TQ9C7AWsL8fsTwAVTAnYQK3hefAQOu0oxoiSdMVx1I5qHc7BPmwMm+Nlp1YbOjaBOdUi
3jOjw/Ox8iQVx0CNFtDrYLAGP8rPwgbrNxq8Itc5HcQYZtwrRpYbaXcwMJuhoIc+r43dbMfteMDt
cjzQ5hoOYeSTUTHYcIzUFhNMsDbqfrmrpNackLpe9wicujy4ZBDEnMIB02A7FxmgGVT5K/rvjWCV
cMeAv+Zzhk5yiCz7t6fzKZbYhZMAwDcxUlHnmDAiciYFf0kxA+b0nR6RCVX/oZsVNYe1DavVaAxr
TCZeajoOvLS2uo3c3D/N/FSJrzmKm/dF6kTg+RgJWUKmc8wEm3FTZgN66bVsfjF3eaItxSV6k1wo
64w1RaIz32BeLyojDIQE/DnAJ341fsirk6fH6G/6TL5AbfmjFdw3I95dJgv+P0gAzGb7iG0WsaK4
b0I7Fl6vhdDboXPo3FkqV3+jafaM7hjxnHz2cvpImPdDtzLX3/c0+lJxCtlD/hvAdvELWkLdF3fK
nuQ80FYylPERU0qmZbfGvxOAyDHTZxOtEgRzdNc9WAiGhW+1DO+4HROEgrOugKA3agHsNrbc+kmb
h6iV7MKu2hfRwAAAE5H3DUqx4bPCFEDEfgcAGeqPO06h4JBKc/dyRmwI4gMc8IZRmRAqr8oderfY
/wKjjh5UPSO00GIyXzBEWPemvR7xDu8K6CoecDxZUdaWsPwVuNgpchpuke6AvUiLFO79HovKZNVs
mX7qGYC4QCg5IOJjaYyssQcE+t50tdYbeEW0p2occ8jxQMJOrAiJHu+/j1/Fsq57otzyNE9BmWBK
TnSvCZZq6FM1DakMSx8IgYqw9YxfBZWRJeWJrYyg+EU6BoR+FFVJ1Vit7krc5wWEiywqyik+LHKH
amcAYNha+bapvep5uznWHDaeKgyYOENnCJ58SKsgIYGO9RGuUE5YpPvOog7UEnMoydAHTS8DxDqP
CBqlZlmz+CEC/lgjzDKyLnZy/JzxsVDbCrEq9XbSOxYj4nnsx9uxwZ8gAZfL2Mwg23qzOSD175RL
BnbMb7gS53Cd4/vPpOPi8YhFYWTS+xRgaNvERywEzDI2iBTgceQm8A65IHZFr2cA4eQJGGx8OGiO
MRIPjkZnFC3fMeahT37H52Euppxxg1d5Wb62HukLxJ+X5o41/HWnGVryJNf3V/8YbOc6Pse1M/8A
R3gIHJ/k54erFiGTE1Ztl8E0oQMsaNVjlakFD4iSADgw4Y4BCtkXbwFWZIz0IV9m+rlT8dT4dwr6
MwNOHGSfb2Gots7KQYXyZVKpTYgNnnH372N+BHGiHwB4yOr9Mk2K8gtDBtLib/D0S9T2ETM1hhEf
mV9QZjJz9sQJzFGCkfVOUdo5GXtcfjWsgOZ7rr2cwqcAiNoz9R3qrzC8gQAjrkL7/Ba/MM7CInkf
rrdYN5Ryowr4QV4IZUfHdjF2Mnub8bmOiBJLb6RgjHBi4ovkrl32WHjHBVMton/xR/NMddvlcG4C
ovQgHq4ppP06k1x4iFa9GaXBtIg8hrzBpAvvAdBdT5QiszHHBzwMPf5c+MCQEW6KT3WDhorGrujC
sFboaw6tLP+fGHoI9rP3iMd2a93cIdjz5nDj0AlkrisReggBWsVUOFdbJkxAGfMK88HS6YIKkxo+
CWXkofHcT7FzLlhWI7bMI/Ctk4+INx82aaQSNJ8hnB0B9dw/1Bt15rLTBwh1v8gy2g/dKXYYnUYZ
kzo0ZSSnnagzXg4doaRAttM/ikznkUHnLCynMYJIYlMxQ4Dvbeu8IzeU8TAZQoCnuktAXYn8mTtE
23H/geLqvEPUoWUAj+vBeeQNHxBxeiIyzGe7EFIeaqa+NjctnzbLBBgww1ZhwMwP44UvU6ZCDhjG
SZui0nHqwDZ8Tzd51tQBJ8pqnxYIm/I4AK1kYzkv1DHdMFUGyr8z7eLSODNVgBDjsfdS7rkLK1Da
P+35iENlbB0bqnEByRyi5s1cOoYj8ITZvnyF883MFT+8fY9bthwMAmWYACVAc5PF0ERpvNkg+c0u
/A0qTNOhmxSAz+QpUz7+Ye6qIO4MxMrJQtqAKbN+m2fPoCUGGSUPKHe7Exifwl7nzHGRzJLxOHPL
/IrnxCQJYFTkxmM/buuURQG6ZurewywR6zDn+5dD4opwPLng7G24HTcttxAblatLJrEzm6rhi7Hh
ay9Fjvp77W4LOHtuUn4p3vTB7b688HWE4foMBHbcjboML5NDPOEK+zzCxjCHmDqTjoYf/FI5Wz7f
Lzsatcz87BiZ5IZyLCrvyaitN44Hv+KslmH27DnZzWjcIe+KalFtXCOXIQUiBOQXSGFOnKHmBhNH
wsW1YDO4V6f8NAghKadz9ZzT4YYX+2YoF4JVWGdXS/vAFzUVdxPhYA++BJygfumWGlhInt/G5aWq
HpznrgmWr7FLj7DW6Aw60MVLV/2J3R82ozlkYxqSlOzQlbCjiXHnA2yLnd4vmAyZmae/T6iCc7u7
uD1OGXoEET6/R5XnrzHCGZohHOiHojZjr5tgHtCMIO548Po6oLjclUJplxRAKF5TN/q6NprC+a57
vX+1nj6G0MDioPW+QY+a6E+dE2hqloxGaG0xIi9MqzR4wCni4hcIA5rhMIuVdpYYarHMt1o5SMUK
owb4HaY47S55SL2+UG8hBfmUAZZ4M7vLWbTWkt2Bph7ieTAYCcW4tj1Rkr1fLotYXdCC4ByojSyS
UHYolsN7+Y0L5AatgMr52NP72SY9dK6A2PQIIOdo0XfaWJIBq2FhyniGRGxrDWqPT1c/V178dL1W
baCMahHBke9ORZXqs+VPl198rnFGVt0qhTHftNRqtjXQQ3OZVrJZOQMjUzKvVt3PzH4hgTTDalrV
cTruvZuO8oakcqvrwvepXRHsGajwUsiU2bzMiq/em7GutTiunsuBZHgPgt0x0Az4ceuTVjIJ2ngN
8qpnXyafvMI8vEdF1Bd7VBZqtJGVpr/Rcc5S+bsHIHE/DGRWY+GV8L3xwPq5U+139gYB/R9BBukG
bsDUwTDlt75H9+CAfEC6TcrIVjkd+GtTTZVddmX/H7P6YioUENYYxGbLoYjoFYezy1QIwa+iHV1C
oDoPvx/9WSogDyA/f0kNTjxCShgaUCbPcLi5zgcYalV4oZ/tCuLR0/V0rsJw0RzVNypx4ajXW0Si
VGXGpO8wg0IGm3RUlYQK2dQNTjw1vek3ZsL0k/bPJzol/HWfKFtGX9jt7N/oX36qYwTAQeIOusKT
b+IQBlBglWkLK5ySDUPlC+oxnqdnDDE+hMiE5jeuQMOMx6k1e+zWAdvLPSYN+EjaZEJPysLeue8l
Y37i97Wq0KZISmqV4/1I0r8WbRxR7kNSCZDkB081iMlry3zhHD4iC2WJvJwCPKTARRm2Zx3xYVig
L/kvU4HgSXgQgukUJYdwHnUwomgQMZuTZDRfb3bG1MEw1UZxRm+bjQYXN31ca2ubY+yu08/4J4nt
lYrW0l/4qL0wh4qH5cytXfQV5xna6PwGDKOWlWLP+B06+/iJ8g4Gtm+skhWLdPrfmFbcZ3qsH+vn
boExy87fKkzfiT+PGHadjP5yywti/PmcLNe3pfFK8Ic9R3Yb7+YYV727W9sLcSYQKqSTEOlt/fGO
2tf8RBb8hbg2e72SlRio/tU6S25kXBurJ3kMh+OhcfChmVUFrUbsonyL8RvxsLn5ihtqElgsfA8Q
qRyJNnlq0SCl9CZ+E6ExuOZZ5Z22jKkJ1hmNJYXNICjs6flQBGJPfYeUglYw4CgujX5izYzGTGNs
Gkb6RkfButOinoatrM6Gv2qFaR058H2Qf/0BNi+gxwYiFX94WtB18CYlkGMg31RJq6BM97WiU4BK
HqItNg20CQgmkEGYY/Lxj6Jzti8KCYXTD6aF9/sK5LJy+mAerAuOw3/k+C3nnDgRuhwchpww17q2
7JD/g21F2QzUH8KwMOpy9v3F9pAV3ptlWf+PxE/bPaCytgdOgxvjVlDWC0cieoBcgd/wQOjxuuhx
ECdRVFvgVWyFjLB/GmRzTZZNnKXg63SBe/kEczUGPkT/U6yetDV/FDXm1NkRatwuuiWZYSBDeQS/
gCWvpJB+7NFMHiSj4nTFW8oscdK65EUTWVEYSIIseJOFurxVeHe6OGt+KASLbxJoAdyH/1ZQIhby
HfPIhpY2t+gE1OPGK/3VS7FoKeVyH/CYWhB95wzz4TmbyNuzgKgcL7wRqWrw2EYjM2ifqaklvp+b
0+WRAnZ34sTIhIE1xVD4EQ3aEgw06Q3B22Yhx3aWdUv6EptCilj5LGwdklPO6SSxzO+8pAp0NmDN
wv0JcMh2H0ejXe3WWSUEIckIgXRqHhkkgnjF3lhC5YWU3FhFdqhOtUfaasn8RqGCf1oqwvLT/qqt
3Wd6Av9E0V/49DYRpoHzIA8gmy2EQUIx9cC4KeULv8LPKFsWGD0QNRnE6nSpb0KOD3g92mf/zRii
sDqU+oS0Owa5zID4S/TRdgb3Dt64mqdglfta9txQBpWvPHM8N0SUoJReUIb/RS9RAEuLWiKKIZTJ
MQfmKSiCEMwxRZHatSbxmejVj36FtzJofHnxAWL5Xy7NyYxIR+CsEn8AHmg7Zv196xv3IM7DSvfO
7Qt8761xBNfDj7MR0VMMFYKScgqqiV33DJRG0uFDWgbsVwCN68CQbeNfG7hPp9AsbH5RTWiFrUbY
Sukmw7CEHNQGsgPN6QGJj1LzvPzOkLtnXnRXQ2F5O2BzHoETyR/6RtHqqw2LERnsK2CjIlSlG1qy
wrLeOv9AqMv12ne2A5moN07NNRFiLQEun5W6US3/DvedMviIC0hdd3YeosgNIqsCWyKAJIZ5hsDQ
oWD3xFsAWVyrFEe9hxZp1q7sH3IaAnYvWB8jrRU6FZNtIw/pa9ZK8crHgIhzhs2wh+76GfDkBux+
wbnMnx5oM5Wp0nr2XqfInNpW4+Tce/UXwIBACoyVMNFoMXroMT3EcFrd+kpdhC7K1v91TrEP/ABH
zaPHmUCdDgPtC3jN+2jFZVALvGuhPCfKX3hCJZGdsVHaMK/E2tK6F7c7DO4wIWd6eZ4oh3o1ZVAJ
F9/RlL22xQXigWnO5GeF4dqeJYFfs9jwVrm+SHsPiSgThlOZZJfdwBWvk+UQr5Cc2UCA4LICmu9v
lP3VAsnOmmjvM8Cn1ySKHcgwh9d2qHU/gcZUlbJjal9KP0/g3OY6hFCt78of67sCro3SKl2SAp34
cvQwpwYIklgT46Pk0YH4qpoGXCJNN0jUwaBXrrXjiODRxqW9RSMb9ZeK0XVQ+ccULqAX1MtGX6Bg
pJbfb5fmy6I+QnBcGaYOkvKdiJjNuT5E8liR6fyYRFGc8PPYMx8tDljNk2T0ikEC0qUQS3WQRfGE
/eBK9oC8RxkQhMxitMr2QAbZ4JddaV7Lh8Y3/2DBKTP5BMvtfV5Hes5ZfLNq1rP5RWymjCWX7Id9
h5h8xn7Q8ZlBS2MUV8pleK5VOIXQe6mxKos0m1WBD6EjZJVacU1RNm+UDwUyKBek/pMpgp/HdFnn
9EwJg5dRG7SDKFyIVH6FeCf56SEtZunJ0IjGWgQCgE32Rf1nfAdfLnHmtzpsIKxrosbwnjfCYFO0
LYIMjniDBwSzjcR8KkaYxnQWfp7g7Zx5QmV+g1KnYjW08L8ZrkDaAbdh9E5yG/qk6iWWfVcftIN2
hxeKOgHj5E1a1usvggtwBB4F6M4cF9tpKURpiWmFvqxG1+4JdiusXTTwd8l+qd/9wmOswcTpt7Ed
bTYCg5Nwx1W8ddaJw5ExtAlglSZUTg0a7ihoP7YllX9n4tuZb8eprbAmYqT3A0nnu4zaIPESqwhT
85SInZS8CHoO6u1XkrZCe3IM6MBbowfKB+Q3DKQOvgqo0+vSFY6EbtO4C2kuEpShFYNZhzlJwLPq
riyAp4vZhVwL25iD3afifhkom+ROtyl9hZRNx8dK7v9+oLCqlXO3TaZQhKOWmCEt1MASUj3YIRcd
dcnMJ/vzPxMiBhCCOB8Nd7pYWUb3vLtG/vSAlGO0WhmQZYsHmAWiTvad3joY1Flc+pS8tFzU+69o
vBLgTbLRtXpHsPqijDJlTL5yb0Pi1QhrUUKAgqrlRxuRSQ4VUiY/9g1VBpj/iJ81vAEWLdHUJ2mb
lGVkeHehiXP/nr0zUJqief0eBrG6lA5iTj5pGrnvFC47HW2a0LB86H19BHQrs908INF9FdECR16y
kGaPVP+V1UG4JuqmrMqut1itHnlJ33mW1pPETMswSg4V8Y7qvYTsnNXswRJlpLPZv3pYryeDGJk0
3sME3w3n6iSvgGm6d+PhytytFZI6gMMwpAS3izzimC7BQk8vJ4ttG556RZ690b/u8x6KvHkgiEZj
iFXLt9Zj5oXB/bHdwDdGqsLnGQynY71Tz7eNS2fB1jT2kaNt+NgKZ2QSC+7R0M75JGYfdEiwcTxD
FKt4qobMn/191KUQYymnXWK8Livu2AgfhrvaVSKwxiwCxsLbdhcLYiOeT5i2yHUpk4eH6O0Y5XbN
LazsR1q8HxCV3sNTqVNevANdoQTzHhWwHEEFBtyaJ3EvT4ieOwwRJ8J7GmUizbPALsd5zis1CypC
tXUxyk207ToXmhrV2vuUfAEYFmoHtmmE9lAgk0phVqWvt4rEsmPcyX5Y/sr8Xpv5QUoa+gDQNn5E
YUoTKkFaSpIBnKOhTnRLTYwQrNzSjoAuJXG5Py6CDPp+HpV/LII++JHoQNw48Y9eQ0wy32bfeDgJ
k7kUb0KfqjF/QFIglKz8jNY4wM6OrTWOED9gjasEFwTOCkgzvYDslmOK8UjYrfU6XJJ1XKB9jIOz
33etsduJrNvBFlG/KahFe4Amrzar57eQJrNRBP1dKrr8T+dKgF0C1+grUCSAQFzbqo7XBPTSf6Ik
s5tom3UJeQ5DPunZw7LyAKLSBxG81rGGbgmE4TEgti0r6kk81wvh++o1+RzfCSOgPKvcF1TMuhJD
5QjAdXafRh0g69DS9nczf3CKnhvi9eDjsAxKUgm2s30LRpMgDvgelgb5LYIy5+cYTN3TW9Mev+LO
ccVND93TGrr7v6Bi05CmC5kkIGI51G4zdrHuwufl/teamZ/qMHADAXMs+BP5ksrkmsD3RsN623K6
TpVXkJkIqKukvcUUMQLadvQcYBDTp2HNsvTTQvexr7ogK8Tr3BekTZv2/tDs2PNT21H7gUlylUBw
k8CvKWEenp1iCeWRTVYF31A1gj9iHsF0U1SLbVzRKGAg6I1W2YE6yENWJykx9+MjorSyfo++Y7/2
yXhM+ijGldf4XP+I7BcxuqJGn4W+iEUbuyPKXxJ9neuMzMh6Dp9UWKCFGJIJ5npgipstn99QyNWc
Bn0M6uMXdcf5khHZ3kmFWAIOARCHJXf/BZrEjWgpQMVKab5vSW5x/5rtzF+4j4AVhA96utc9d/OU
yPwpFYKXV4qKeqg1rlt9XuiiUskHK5bVC/+x1fbsJ6ZQomP5BJP8jl4p8M739y4z5e8C7phdbr90
jVBsfm6//BSdZ7/rf0AOshOyrDSobVVoWWU4FkIpwVQIh9DzstD4QxgE04Y7nDK58N5x4l4pR1bY
t0aCwnbdaNL43Txa9nwNh0o6Z9D5j2078AfvrllyAjBV9jMsrh7QHKwPgOqeLlf/4a6kUBShSPQI
g8vygvWDWav1wuNmHi21qm3YOFHHYoLOrL5gE1L4oLzDlu7WWxMSosnL5LeWhkgTHUJO5yiph7PJ
S5nyoy0WncJLv9Gs3YGG0zbM5Im+gmoYpa1hv9+4BSETkrmM5qhLkky1CJo7rqRLaaabpq1qY5Km
icCimkBv1ABTQOAtBOc57cmple9Zt36uPxBYUkpc/0DhGZ9nF1Cj62pmBR4xu0IqrDhZc9zD5L2g
pHuipZ5PTnTeS4lpCE8ZMTRA2X4BOwSg03cV2Elz4EivnuY3X9DWa2hBYSreu1bhxq3CBmJf7iYW
OB3sDuUfqElbOrh2Uq75P+rNPuRH6svbGiIFDHjx7zzkm3gJhOkreG9QH0atdMBkHKbEcNQvyZy5
dJ15BIhqig0l8qYqcApETX4FVXrDTnAsMAorg9SY4GUgRPeSFsBdqvH+B6aHoZCNQh1hzzYkzb7f
vWZUFb/vZxwN5r2r7mptN1OKZe+BYsY/jNIV/t4gib/SeqwJtYkAfi14Z2glV21DTsDVPY6fcuos
ulDTY7IfX86Km5Y26SQXkM7lK8Cy+BRexI60oZpUoWlRxLWH9S60cjO8t1TDvjHGP1qQM6o/toF+
qZ4opv4UvNRqETUesJzu1D0dLrCB4/HyARPCH3kGF126WcGW7qdtMpEJm/5P62UztAPMA+CUaVdI
j58DWuB2VJ+Jyr5pT3ykn3XG9mAyehy9MaTI1sm5CiWg5oC3QSb90Yx0nEP0pxIj7tUSQCXhZ+AY
IM/GniEuqHI8W9CF7aR5QKnBNigFdFcEvSE1nQykh+oJ/scEDHlA/CrgynMGRd2OtqMqA0S0Z0on
v3HUN+V4N8BmAr0icxoUUM37TAprN0WNbBTfYdpyq1GmrSfx1GLYU5PHHRbTp7T4FpQXb/vg1t0S
waW5dD9CMu9fUELXBgGOQXlzXf5Fv8RD8MS/G0+47pcbBoMn+hvmP4PTssxeXZa6h8kTors7WLrH
pJrmFl8blCG+o2p/t7wAlc//BIXhY+d3/jf4i6/Nv6/gH3t2sScuGJaGNwhqo3J/O/rdcx9FVWab
p/RG4V3dWVGoD21dyzcMwjLzxhhmyNagI15Mzq13ACIdinfQPmiYIe1xAEhcbP6bFDdvvU9mP9Kd
YSJogcdXROXhESDFQ+OD3vghOjMKuUhz+TlC52lKj751nh5S6I3dE7DK1wrbvXlIC51qe/MdHUl5
K23k9lZULA4PSCwWy+rswXaO39nVXt7X+Pv1nQbM+ND8dw7+pSDg6seXzxcuZU6biVBMOsZ79zxG
rAqdiI/Wc8Nz+YeSxhsrX47Ro/hFrKR6qpUIvm9gKUvzx2pwyDPN24nZ/P8NIcrf+HAKcwwZeerk
mUwDcWIHGWqhpAJ1fyQUCGhgXTFVAGp++7aHdleiUbYndt93csNdkhsyC64U5PGSrX9Dxn70P5sX
5uNQNqgXIYjvUTf9hhdAV6hwgk0ChX3GbmNc8XG0Iz8JabcdAfyeap+YttJoC1JZ/4fKAIUIBr3k
GrfBVx2SV/dyDH83J7jRyWH0zcHonMBxYXkJHEaPsycSotFhBAd1/YyuB4longGa+8GJ2RMQYaGA
nBpFgsTSiEFndM8OwWdF9jbEpGrnb3AJ96MSa4bLz8+VGs2/fvWeN+gALA/rp/bbYAYRu/03ItXY
1hDw/Rn/ppXmZXCYv0Hqg+yZXOvF8Gl+blQblfSdOu0T+kkm/RPUay5OVjiFz5TzHwO6ooNsqMVP
fc3O6AL6B0/116LRQE7EabaFYWx5T0f3eLuOkYyEEfenaiLbhMP2MyumWE2qaY77o3oGfApdTr6b
pdfWWR6bHKdaqbGszD6TXFoa/t1qV06tHBMEOFGvLNd2n0S51JXJjX6D7fR9xkTAxRWJFVoZDAU4
cy1UAHka5XV+cxq9v6jK9Id+LET58XNPCYRXK1ckApgINDlRpPrtoKiJavgavjg8FPR+CYdRMGlV
2jdQ4YOPFXIEuFAyTgQWCt0DIfgpyC0R0TnPOM1Q1B7X1Z9glzx2z43SIKMT77vArHCPq/O0+Bsc
iUQArkx21Af6X1bIP1tPSWlQDB8YbfAdMhsI7ZEaQHHG9gGUbrWURVRPuUhnE5W0t+ClEl0anP7w
2Gq1KCe1Fwl9G5koNmTq3dnEAcfiXoq9DGoCLLw1wV0tSLZfregh80dGXUTnrDUhNqmGjAZUpvCY
nTQWo9S/1VphCPqDC+BbO/iK39WAHJwCIlUmzPWNarMp/JU/ZzPGLYrYMDIGkX4GWgKe5JfAR6ot
p2r2RU9ABTPE0wAqfNcnlTTfV0lNh1ZAvk+5Mlu8JtJvCMZNTvzGv7pyapfoUNt3xaP0z8ikvQX9
LXDu7/qJfz7h/SbMoJiBIBGnBtytTrxOxA41eIdEnZ1THWQhtT8s/kipOsjSSaVTTsQGceHKisMf
wLy+eMm3gQ9lF58bu7jUKSa59g7mOKRkoHa2HuSJd3NAzn4DJzeLgRO34lsBLOXDGj+iLozVUbNa
jOp77wg517q+RSyHb6Ba2Dz1zurqhoe56gGHnn/ukJaCucuiVIfPi4/2dnlIntOPdrH7jrvsHjiy
1rDUYKPFtfLRM7Yo0+2GaWSNXcy5BT5q0LU8VQt7ajaSrJB56iitEBvjjvcRR3s2+Yy+62fW2ZEj
35T+dgntlNpnC6lKVsV7PKHYi6cAOzhpQA5hZ6Td0YoeICEgwi6+0lPruFBzGcYjhfAPbvtCpqeG
MbU1AvSvkUV9meSSoGiRELMTxKStSa6t+OC5od55eVSKLi1TLuUJK3z9HWyVe/mZUwMLi8BHzcxv
xUuRYlHKwJYf41D2SM+VUcg7JEwUxYI90FW5Iltiu+84URmviJ6N2YJM7ys83zL/ukTbpXJ/ni03
yJM4rzJHrqxVSCiPevbQ3eNs/jbfuGAA6PbkWMrRQ4qmHP0gOhitAmnrW+MfcgfM5kmem2quMOPI
TNQD48b+CnHcX3S63Ok3avL5uLJAhTi59d11ppkEQNTIbss/RMPofIafyw/UB5nOgsbLdrAdOML0
wFeuzPZzE11DGLpJrluB0eyFQpNt3ppnVAj976fpWUJNG3GD/fQW/zQ/o0P7eYycADT7TzQevWEr
vrfYE/IQ3/pnruorxMw8MiPVM/bYbfnPHzjIiHr132dXwDfoRF57ORjNt/5ft7DAlPGSz0sKx4sb
b1aJ1JX8QZGgAnbvZ2Xu/NMgpt18AfzbsI/QLOjAPgmrSETu2lVmn1lyZlYM0a3AUk50tfvBnZXi
QvzHHNavTKGg1PxAFskWmJbH5/5YP5eY+FqhQaf4IIOa2yf8af6IiuGxk4kl7oPDqIKMSlv1PrjU
SD88hsrL/dETu4sDekzuo4NsF37tyC1h49cPL1T4ODMcEyqmlPUKSuheOVe848axMxwCdsOO4qT6
gg2oCQMKKiC/wFqxt7GDbwQDtijgNLfyaSnCgIvJY+Kt4Fj+/bIFTgckog6+lDSgdh3nqR3t67vo
gbRzF22B5AkdrHQAHJAbhC8g/A61Y+uxl+lPhjl8yNtK3YtyD4TbTx1TxGnRGB5igsRGJSp0EPts
HLmA5yXKD9EVSQltb64OPhHDfK/0/tIh/5epHYCnSR7ix+5DfJqd1rnWHpmBE3vFXvl3uO0orpBH
WeG6/iliK06cHl8OGdieRtNDaxvkoZVf7btCFt6jUuuReXnxN379M9wS5QolOoZkOJRJwhLqZU/R
sAk8Ex9it/ctpGJCMcXsyK+IQjElwhjsgucyaL7cSGQPpqG2Qx30CUzoLr3vu0vjsYcoVecLIZsO
wqasRrnNSrPUNox/CJv54Ly5SmUWU8NNe/tIswddJozilUhOJ+dB1c3lZuj2YTur9Cn2NF/DBRKY
sa0IOxVFfv5GA9iBRqDtLlEpnUxAVfIW+CVc6IweN6FWoPsugYV+ymBKu0TBdMj68aHNJmlWUs0w
6d39vRmpiT07tS8bJiexAd3umWQUto3y8IWSejKKE1BTQQyIMXkEyvFJQEOhmWLbylrbYkGnjLox
zlzmFZ7QUlalUw3xXb+N+67bBVzk/5vp1REAcX7GpXVtKIZNX/oTFqc1s+nDISBKpapN+xc69V8m
sXuvBQDQp3YN4h4eBx0RpmzxQ1QJM8ANDgpF6Tu+qjx4dIbgnkoU/TYkvMkl9mf8kyVFpjFBNf98
/UN+/2/6N72udkOmO/LzPSpCz3WbYAzVhP1ZAZ358Ks6D9wCxv7moEUQ3zwzFgwMIuLeUpCR+W58
TU1AHagklb5MIk8Rw/IvP8fLxlRjHxhMB0aQsgecD7ts5q8IhEsv5jjbVJXShbOle4ZMj4LUpK6X
uP6TjR409UUtCNzRHq2zA3oeyB5iOY7RA7PEEXtmYJyeWEwS0uA22+OBN5Dpg+MiXK8RI+a6C7sk
tGydVO0+SM31c0yR1B8ghxOcRpaorFvp5nnKeF+JZvaMsxI8IYHJ9f8bTkKXKM4zocoaP//xTnyP
Z+MOWYGCEtmAroRgAR+xjTUNqwYUt6ph1ZLapnAMmB8PNSbFPTSwhLeg0KzEqOMdO4rIlJp0Ck+J
mmQn7LTdFZoYPzHDn6N/vVP9Aa00xFCij/nhAIThjyFdqsX8LqwGW4/zys7pmRtkNe/xzJWSgjne
cFc/puwTqggU7hFCzxrzPEWr1facjWq8uysrY405a50QZay4hZnQIVbW4Iwrsg1ENkdTzHCCo8R/
2ZlBZ5MOWtZ3cYmFgJR5coCOLCSYRDAmOCs8+ijPxNLcpCumc0A9d/QxV0epQANuS+/zj8GjLuBD
ZAPdt/+HxHCBIWyeZ9xGouLB2vpQQPNvEERTQZHtfzUgv9lpofKGQwF2ZIc3EYdFP4wekDdCn5Ub
RWWf2XsiJ7bID8R06OnrUzOLakvYYHG2LHBvTM6qNWBG6Awg6SYoC+GZlOtaOW7WN6OThkYqerUu
hmeXeg19lYEHRvoOLOyejo3/vSfHCfnOzyY3/Jz8bEr96+yIkcCMaivKLMhisfqwuU5FFFKppVwY
0lbnGB0UMp/qgmrx+pN6nnDcdW9Nc8pjgGBhuu0fmPGNPhq3nW3ZrNwKuoqWERQvrMP+LUahfvG4
OgzJa88ICMCu2vZHddblSEKSdlOhVJxEI14j8CfyXU+TBdtjS4lqdLHJ0Tsqsj8mJbSXHQr/8tKo
gWaEydjXWL6EYF7+zHGOGu+/nmFxMSwpnR3up7n6Li7igKzz/rAt68T/5GYtS7oC3MGSEbPOZjbs
MPWwFZICb/g5zb2QCRYT8wnt7BA4ZKV1hjPbLo6fW8OwEU5aB9zDAZkWBlAQ0X5O3iC8Bi2muLcu
rV8SmBOHpP4V7F4P6XuWwGxueEjhgbYY8gxHuiTFSalOBZWiJ+S+wqwcnyaf5OAMEMsjcQp5ek6N
aRcMN31yNmcy6qrwbH+cf0RwNxWeq7knGi1FYDcM4EPcOtXFaZsKrOqNI7FaKXICEin6jX/6TPUZ
/CGChjYKYyWQWfmGr/0coquGecT+oP31xrNGWw0YyCeCF8dsph7ktre4R+eL9hqE0gZKMSypfuiQ
lpMfKB4yhvb10l94JBCYvnUPfUA86VsuPNf/xuMOu75DzCB81P4J3FqwjILaqZzsX/FNFXJIVOje
0vdnJ3VUeuAmCsVaxRJPrsbcnsJ8Hz92yqhwBZVR6QVlu9Xj4AIgBmnCyuhkwf2K3OrgoXeBaITz
7jwNqhcqA7YX7dlt438IclGXchSuTuZIqQTDRYF14TAYylNUaUACjnFyU758V7KQO3DH/1sNKwX/
NlY4dx15wl+bXafa7zSbVHbx1xUI2Lv+2wlCB/2oVi4hM9tBi7/UtkMoZJ+12woKyvC2yhF08gMf
Yz5pfaS5udpfkLfrRJXpQ3BdbGfH+ltYaIy3WV3aZlM1/Vm/B+0IMLdlbSuwhaxZIOfuj9Lr+pUm
xGslRGYjzAgBd1fC1FIa8fhe2QrqJZyixz46wjs+sQXLuJG6RRsdKxistfBqyHzRV4tAgDZlB0Eo
rYvm386OjsBeTqI6h0odp9brWgtm0LDuYTNuTKe/4nuyawQmNZ8H01c9d+87omL6mWTNvULwO7cT
WsWFD8AgYOsoA9MkjN1iUOjpHjAejY7g9N4iENxUQDhZ6q9A9fm1xkqAb2qJ6rb0fEwoSdu+uGY9
SBm/AJgZrWw7jTYIE2kjCTnQ2jjTbLgE0SNIdATmBIP0dYKwE/Ugc1Bm7qFrO4B98QQqFMVDGyqc
hsG/AJpGukiT+iBZr1mKV8i9NFEhqUgcweOIwTU2tWQDFG+Rwo2n9kPb2tUbCY/F1lEeEOuANce5
kfRfQNnqlUQv3KG1eH6wUAvmL8BTsXpkiYB6Ylx9tvqnOyGY1IaOmIHKw6G5Sn/L9huDJ5gOzRso
46pb1AOu0ORb4KGEVCy6eDeu/XXAn8RMmHAjju5qJQSRkaVNQg6d8plrWBmsQG4B4/Bf2hYyA92Y
JiOIMN5FzoT7Ee5iowCoUDd2qCdw/8FdYpzDevLKvmIwDM0+JBM60RL4FX2N5viaNiO1BhzNba+H
1QdyDfm2Np1WUNuwKXskJRnTXLV1A/WdHiUD6TAkPt/HaElrNiPnqQ1xnfwkf0zGQ945lMLwPWHo
N1g4H6naKw6mr7xUI9ts8Ssk1QPhyjfFUprrg68pnFWukrHoHCBxCGL1Mt97hCgDKR49Y8qcAmrs
qLmvvG1Y2Nww3Tt+wxeWhsItvPaIDYhOM9/56rHqwZLnlKQUN6Fk0yijoW8/dIuLhT8ProgIsxxQ
1KOjSPfO9p+FWy7e16YcGvFP1CIpzv4ET0z1wJ0dQQeZ55Uis/sWrE8qQOBxBia5mWZCOsM7Unaj
GEc1kLGuVHiEgrMPKJmApVgAwwGHbrzlxUCziPzbQ9kF3NPC/TTgLurBIAegVjGuDZeIGSxJD/FP
jT7TEbKW6ku/Tz2TSwtaL78BueDmpc8FPgX52LnpsKAoC5qOQgzBnfnClnZmvyj9XRGKmDzE5GNy
Sbw641wq3hP7vm5H0bSVJoEayK3VEXwOpU5fpZxVQtN6nTiffZkEcTztCRt5u9OeRmjKE/D7Mu7p
HbAF60K7WpddbvJGg4tI4BkgEsuxF8UA8aONkoBmxp4mKlNU85AKbNb5/geHxcLZavHHVTlSgRDk
Yr2uThmXC7D8Rjm2y3k6E/JSiBAY3k27BBuwvyDRtfq08LICHuXKkEQOF07aidgai2R72iqCUckf
xYDfZq4xgQ4JO6SVpaCmvQRSNLYJ56za7kZanCwKajH5u9Uwl51kFEfDHI6gNS4jwAsFqB/KWw8U
lagkBrk2FWDe13f3/X1ykvTyQfOZTmSmHIIwKB/2pfUSufEbYLOnuBcPCDYr7CPinyDNLHccPPZB
B0wBb3g8BEGs+dyQBjl6vqre4Jl29HP9uWE7HKBau1ajBO628O4tB1thEkRljCVZTgzXjtEm1viu
XQbaULUpBiCtLuCxrJh9hdvJLkF2kxSdKG9iydRRP9RJMKcWATKADhQEwUloP5ME+KF9c1Ox/a39
Zvkfe+iIYAP5BYDyHWwKD5sCjZaZLK98MxVkcmxtV7JH8Q5BK62nSVCP18/tAgPFcEYKpwnngssi
dQDM8XjEWbr3O1mr7xDBqoVbsvZICPaTEuKTRWDDBdOSaw7yv0yMgoefo5sNnAo7kgkaN3fQDs0n
4cszVU3dN1GHOAA1lVTBRWBdJhwggFHpg89AFTFpEYAA1l4rAh9CdACYKEw6jByTCZNPIV9bVkON
c+iRXvq9Z8E3wUlNiepBDV1emS4FLri7wvEYWKDPhutAE/ce/Z/H711pEnd0N3U63NA/mu9oVB6j
W/qBcCwSe+Pv4ci1oEzzUMNbmoreH4XQTLUKV47HckT0N5oSJnrqtgszEzh6//AzUaHlKc7JH2Lp
CGhPQ58cq8rnd5rGKOFtmaqTzS7BPfodsBv+xSf0tRwx7ccja+9yICDHoTV1I8dqEhsCRMtgdIDP
fA6Ex5HpkC0oogKiZpa0awvdD/00iZWP8mOYrUr2Ria9fI3MTuh+9u4UJVh64oK/1X8oLD/3V22+
c+PkvL4MQwVrlrWRRATn9fY/ns5rSXUsiaJfRIQsEq/yCO/NC1FAIbyEkf36WVm3Y2Ki53bXrSpA
Ojonc+c2DBLkncnySkFBhAMmPsMUqfDlBGP5V9qK0YegJN8eDhIYizGjxFQQZSQfgVUw/f1GvyIu
/ZKB1h5bU3GqbslcltWWLKyhdO0gE8KB7hVRAm3f9sSgEJs6unum+7wODvfTf07BTB3p/zV6OcjP
eD4gpBKvtY4QDamfpv/WEpjMAm7ZhM/DTRNp7mchmMI/epCMh5lWcN3l+stdllv4j04k38XnZmlR
n/81nHKlRAqlEy8qUJdcd/maHF9Etfu/PAdybeQBFGodn5tdPBDg93gHRWOctOTI6HKv5BbwuWkF
ZnLYy89xZXEFkWtBj8KV/MXLmSdI7t+UyovLHsjFkadJguXkxJSIDJ4jvgLQwy/gBrm8B94RXQU8
Pf5fcJ0/dQWf/YNKQj4dDwKf9N+/yYoUaYRchzkvjlaAl8arXO4FV4erL/YncuOkUhGCOqYaf8Hj
GJfzfv7P9OQdyEWcMg4QQvR/Lwv+x89LoS9rpMPvkxoDj8gecVZChLnwRaGQ/iF6Fv+KO6eURvyD
9R0oHt8jnnJ8Zr4gn5p65u8X8tcQuGSpyLJjsVAN8ff8crmkKX+yDNiPeGH87exx+09b8Ldo+St+
hB4NiJASZwqHno9SrOSuSdX24EXlg8klBXrYg0Fx31+hUE+ZulF1yxqRp5jL+m8pcXf+rh3bIPwW
YTyLMYiUYFKfPSNJac58YXqKYRhEu0l7pkJgFmXsBT7Sn20iXE3LveFlzLFnkI7xWOsDEgj/vtxG
J4qmjF8ol0Qu2t/Fcw+CgX6CavKB/vnvW8XZL/kjjWIkyrXlBOXDCgzK1XbPfxxPF3ED/9jcQDFM
kU/MZ2fI3URTmDGUlHj1inJVlAZM4wlhH4vVjRC3qE+s0IJbYtFZ1YHq6rFKfIjkh0smuRkmc+mM
Ug7tnHn/WyRkwgOT/wkvQhSwkghuhSWMhQe/ovDVWDg8og6GCSgtVe59oOIEkHkC+ZUvAlj+xaNL
zb6piVKxQiF+JvP7jxKYuKhJQV+iyRXOpNjqqUS0SLz5oytlFWRCL+3uRmpNtyZftmF/vWCRiR+c
yJQpGWAy7kbyi+VjSSh7wweDgDJ5Lo0OFMoyqNdmaI9aA+Fj/qMmfihYhNcgFf7URHdaUKmjaQ4f
pLdbAxtokbwXiX/7uwBUIUlXH1CPkOwStBbaSMR38jNy9yDtcOv1bTWF7dgrx52fZvgUg+PzykQC
b3EDDxZ3tE1oKPxL2HrK+LqHjWDwhayXXeXvQBoe3GvueGhiqSwcz91cbnFK+Mc/DE28RUFAJOtX
9j45UK+BiqOrEK3pDUU/xXEIHqoHjXclVAImyDr3dxOCjujtNBo+MEPc4gXTFq1m0qvgKlyGdjj4
sIP9qcXYU2QXFQL9nfpXhTavLRumbZyv/CNUXun2XijrZDwt9Hg5i4QsLqbwHJVz1iX0nYIzRTAG
+ccaXnlO/xUQ7JMDMViresWKWBBOyctW9muJls4H9KOSWSiBvzcebOieXBEy4ISvTgsp9Ef8gVAU
iTZNNihiX11xNeVp4dpmcCi1boPUhhQfQm3EElL4gLAYPXxRn7gadNzrSva0litThILHHO7jc0Un
dumaLCagG/ophR+A3s2Nldfi5y+QX+BPsZdaQ0JMOSJlQ5JCayo3KvPlZeRef1iS52EZNCGcdYFg
xFGv4nE06Oak4JVVKzkmQtpNeN+MNTwsDMX7DHSGpUJPyAbMV5I/Po6sjm/P5NjVWCW0dexZ7Ph4
pmLaC/ddMrIZa/ydKA8OPQJVuKgC1HEK/RViH+63FLAwFuhCtreYI4nPTwsi1QYbotDxFV/EjaPO
SrZIwsyWesTgXzI1+8biSSDJX7EX7zbNCrI6CQeN09qL6FAcXNucaS+Kr7YrIgDOSTnJyF3Eh1lO
WRgrL+pOuW7sr3ySF6L6F3t8waBJbKTasqV1EZRI+h5Lkn2t7SmjZ6SgUBAzhw53S6qYguwhy8er
DJcEYw5SQ96HhUFykzja+Js48nXZRoueUBYBAwmtII2CnxGuvDbmlgCNmb4yGj/xBalJqTSnGvAB
d2pV8EtasB0TVhcpztj8ppMb3usXdCQWMSQSokLADQroeWeFcaHMl82gYDQKNsKhguKlfFFuPqKM
cI9v9zk2cYf/dj9Ts/9xuqTIybANlBu9xRfccmwOVTjAqIYBzK8jW8AkngtAVU4Qkkug82oM9elA
FteWq3LcpEDULpOVs9ciqWmIGKLfTD4fP8ONSdDPSnXPFJwYrqfxbk7q9ryJDqsc5t/Dfc4q3KfF
iFYPcTqT06PfDvxDMgA8ANUv2NnH+eEBKUM5Wal/B0129Wml+E88+GGeedkyv7PpdkzHfkfpuhXa
ERljGgYE/U9QeovzZPfn8YIzDIZKsBw/aF2S8c65RudJZ7zziSq4h9XChulLJgAQm4lv6QIT8T/M
G4PNBCtymOPh+5eMsJmEX5WREeEWNYWKy0Ramx4lSkAd16sds/UnvuwY/eAU1Nnw4shZBosKACJf
ZQuFS9LV9veF9nBiY8155j7Dz/7q27yyOb7GOFiBqfazSd17h8VCXGx+wWCxldGDNhj1/vV1yt6j
xx/3X9IkSv7MgrJ3hk6KT9Bt9NwWMI1H/RseCNWy0iV3TFNw36v8czKpmpG2bjvnYfuQcurPP0mY
duhdd0ODlKfdzGxazpvOjvBM43iHS5ienaY1zne2r8AaRQIM1xOnWBLa8B4wvrF9ODfbp9JVxcuj
ep6+fNltakev8dA3Dp9W/JUYMgk2e01Cvmv10HEC/+pOR5204Gj8AFOgSoS3Wru31wBy5vUWPb/9
CtZUQunYfVJ1p6NX33mdPX5H69x2lHf0Lb03QPC727ZDtR4pMAMYVTEpNw9XilDTf6Es7zfNoDN4
0MKZwLoG1mp4ni3fZpCe5d3iiKBPqCygODRjFfpbEig9dZANdyONkXbptepIU1fkKncT2xXynfIK
2pab7PzL3dEPUPZpc1JGwhhFwpJJJ2fm2nKZIn4e0UPtfu+n7GQiRz9U04s8C7blP9J+hs7w4Wil
W+YbArVowsS1+m7Pn3aQE0aHLSOmlYOydL8rYrIzRSixr9IF1WbnAvQJ098nVw1rugmRJemChKTe
rRQPUHQREJZPLSz7w2o6tucJORzX4fTstes1KpbCpjAaH+SQqSznkCIyzZ1qog7ZZ2os62BJE+2m
obtWwbIw6iqdN+0cjSUfSCrWfbdovITyTHE6r9Aoukw/3r07xQeHx4WylIusHPBocc3GyfgkMGZX
twkU0/fqeRnVY3x/Vf+quG6yUX/eWlhhCkCZMcZe1O3EkoeHr+aC35pcwwYTl9biQ++WLNqQLtgI
o98246z5vfbPZIhnsw9FsgdSAxEVki1BVX7cWWJzpkS398QYNdMCpqMSsleYPpsTw72ih384Y1KO
ZBVDU0uP0+MPkSqN5WXcZym8lJE+6HSQyH76j7HxCOyWl5OnNbq7Xv6M2sOjbTkuPlXlyr2n7qRc
5fu6l5jde/z8jNVFqvRN0/v+5kY3JZHAdurobTg1JNaK/BzvHVaotwyqaUZqvgZIMrozLBncq+6s
dqJsq2uBWsdaEbxvYV4GSeLdnqgZFim8wrjsf95ea/IDLVxzsqH7pDiw3cae7RLvAV+KcpijDoNd
CoC2Y2uen5p+uhvV134HW4Dc1ThK4b2815lfYqWxKvZnxsnYHWIMqsySLnrkn8sh71vhI3dZLspG
OSa5S5LeuIS5tz5PsQSJ5U4/PYXb9Cu6bkQSQYkEOWPRgG4rNG40ZxiwQX+ls9gdbWbPtzlc4+Ae
7zL/xiwRA5nv5KccMSoDT/qibtqx+bJ7OEPf4e3rkKtH99hYXbxW6dzQZhlOg4Zyn+V47VVcMpD8
0/3jXN9LeodmWzxmX31+hWQTqz9P1mHvCf0jfo3fP1W7l3Tnmr99/Vw15N7zzrBD2tJzhbnRNaoQ
bHyY3/azVHqFnEERgZeap61v7YNSB+dhLlGnQ3ab1xXDPXJ32Jbah+zbb9TwVvWs1+HzGtTvbrob
tLX+s92zR4a1h25efKfKQX34yYPwbt21ybTpDJWCLuAbG88Rr8qe9zEP7V38+QAedmZaZ1Sk4ydH
vObwg7Qp6sQMz62xOTHu7qsvW8wjfJ+y68oEsny8JvWXyFo1NLPD0/ISWO3IUA5KR3JTtihnILs+
ay5e4agfi5FrUKrelVmn3gxUVEHqxH4hm6rtnztBOK4++eo8y5fFxzg0nZX5yAJj9kTR2hlclY0O
jzM7ZB9RdSXGofO8eDQhuJQ/5wqIXzm+8QEZPy+U7gcS7c5Vcr+m/bgzpqIJv0xSSAzdZmrPkQqB
nw3pImHWELa7h3e9sqBEEUc2NsYfBsKYjxLYIh39LxsWlZb0mBWaTIlKEJRFFPjvje5JgJ4ZUeQA
f3a7UwBwrIXxSow5QYXuNQMWni3giHHI6z6Dk1BDBRHj8sYwB2PFfwPuGYqV+O6LCVyMhgYFfiQz
TMlI47hZMrYT+1pReYjmCJkgfavte0iwZhOMd3FGznAM4lB3MBYfMl5IAg93MoYlG2GbydhudoqA
0Ze9CUP8miE0pClfWL/iwQPrfyYmgqLXwddIJhbBFxNLSTaRN8hnEPWOkNZ2Mk2UlxMZh7Gmye13
kC7JKS/d6KP4r3Pl8NXj5sRDhasPX30vrwx9AUX981ShWbY5dp32+sMlfvoVSMTdkaAphWdveY+G
xTA/fqcZSNUyR9pycR/YvC8bNerASrkGJvwmkos6QVNGFClXGoqbR8VQO9dJ5lYvJ4Gl33azRQIM
zwqlRKRN4w4mnMSOaboKJec1/KjYQrEbGtwLICx+6b4G6RioPPMrChj8N/pfHp6XmxXO1fQfTAnh
vGKgOMr6d4IQ+TvyZgbm2UlrXtN7H3Y4vvBzWcdJ6HHQrSODfjvWLciVkK8Q3ITIEjXOtYuEoh3m
p9G1cLxnJzTXmA2hKWr3dYwSsNzh8/AErl5PFOe9GmZEzxTab+J/iapcXxjCQL65O7ntVhCOTiTc
7L5T9dbvmNPzGAObBhrx27lN32yMLzJrgZMGjeXoBkq7Yk+EUt3yoTbZAxLSx2d6281tZc53C8oa
r952LvTIl+mLO7PG3oZN0jm2+l8rVHqL77QdYKZOlVnTgGN8E3TmJl0BGLvqWpfwlQNHRzvV710H
NzJijuY8jVK6gkuXa2RAjnowRDkhxnFerKc+G8J3i1o1mZ0Hzyps115KrRlhaqZAByiE1GIzsLgh
yzFx6oFBgkFZ/8Nnx/wuBoF3Hz/tW2SEGrQKpD7lXt3c1xfmMexqh+oA1eP8DfWciKzzJ2qbDpIK
vAjonU3A4wXzCjiggGLf+IuYat7p3w3Hrv9Ihez7Ni6gKBM6ozYPCPwg5zKr2i7lcotSUnfUzc6v
OIuI0EJoaLncEqTvxikbl9N8gX8KI3sGc6+H993Fzfo23CGmdfd68OaUCvToYwD0UUiHrXWNv8KT
DXCZgToEhl8ZkZl5Tc8Z3X4xBT4WltOCRmo4ATHEsDqF40M5oI8rkCxWE7wsnWdgKCgFjRcTw+N9
weFV7nd6VCuOa11DNxF2hYNTH/0DRBH/BK10eg6ti1dlTslw9Nfqnq+eZXjtaXP19Va3svzroNO1
xscPlRd+SGQeIakS2mvOHgbPZ39N3O/AZPLaq0iv+3VzorFoalZRvX+8fKUH0RcFdfCg4gY9DOHO
wuAr/WL15N0EzEoIRIQsdiETO/Mp2NoAXRJ6aty8z4ARz9cJiv2eWlBNvSesDved0XEGajVqLdoU
DEhtNcdATvVgFym4A4n3otD4eCXqo/vqroWP47vx1ZNZE4bJOUss8Ejd+dpu0KSIgBEbj4hCRmj6
OSA+Pbb7ncrHN8aWejwZv4C0iLw4DzlJm7BW2Yu1PLxC+QfPPmRL4+VBs2j32vibuzlGHJBEXq6m
efgN2m5yLD6QgePaeYzOvn5zoLzg7qly3Xg4anb5HNg3NFZPBOkLtrYKaMjhJiUQja8oMSMLarMk
/zXzor+Ddhios1awYxCUesbDMWrvCsl3YrDy5fmAA94aqUFBDEr/DcEGSc11XscZGYkqyVsNT9Jw
R/s4hZdPbvgnrPbq3NScBgeKg70tUeGc++1FB2bNV3x329CQDYd7Z6zqqMfC71lfb4fCe1Dpovjk
8vtswr24bQcxbaENOhs8SL6a2IyfmWhDKVO27w5D+vMX5KW9rCTatW/pbjotYW7fXvilFotZMSm7
Rt/oGQV1ENbMGDMCNcNXtZxRFWFDCuaaIVMkJNfmbEsZ3x8szg2yM1Aamuo8X2cIlia3Vgjsfnk5
vxqABvbhYN9KBQagVU5eOQrLiGnDDPQfJdQz6t+6l7mgJaX4T5IiHX8XRv/nTu7FDo+Mmlrf7TxZ
lCrglR7vcnfTmtTvSJ+osNnRrbm2LsEs6tstmcN+xjf0xrguwegIi5W6MlU/47hD6UDw/PiFSKwk
Nzju/EATzgMOJToCCgNL1CXe+6gsd+Gncd7d86Y6iueeMrq2nYzTkvt1qPDNRIn1DdtV0NmaDRrO
v7oLyDUEX9ZjBepmyOIlkOXdkHnvVnhZK9FV6YYxY2Mg4vusvTaSMBs+EbVA2mHx3aMLh3LeN9sc
8MNKC+8IIj6TUveqQTk7U7rxbHXcZ+NnQ/O3QQs5LX7IPMPnjSfut/2ieKi2rivSvb6CwIyrQUb3
bDfVM6czfs1UtDOYSbRu0XWaehYYztM5py4jJQUHSL49HeEo7lGbX0Zs+b/58TrNqCfeNZXDB9y3
e/tEFL/4f7DvxUb/uv0O9AVVA/3GdahZUb2Lz88QjNuSzFkechOE0vRVjMWzAQc8C1No8gtjz44H
CnBBBozxGq3OmS6cBY247Rzr1JYkJ8IN8tTNecGnm5X7AuezlnNfPEbHDxHyUQkCisYKQdfXey2T
aTVvkBlp02eoPamc1M3FM1a8x2GSOawf0db6EHeuGKSWjpZwhNBpD/iss1Txmo8T/2zeP42rrc+M
gFsMAPBDGA6N4JrA2clh8uAOSScCtkHepEd38Xb4Kzt1hmb5k/0oTPJv/TTHt9TeUXSwTILW++bs
hAEOaIFLE7eFvejTXZTHh0dlesHP+bJCof8NdgNohBM+/za5xcY2eQcvaHnBC7DyyjMU5qnXYP2g
+iqsEueFQDaFU4FgAZKBE3GaPDhKrfhr+1ctmOCEyUcUuf+1QrOxmx6xKb66CiCBHKNcby6gA6gF
iPULky+gTOcLs0tQ7p/MEJ0W85mB0bALtFterAEvEVbxK0Xoa1SzOBcmyNxspqxuFHNsk6eWF/WO
UD2gl+2FRyKAPXyxtQVvV97O1UedYf0ucvbk37y7g8zNjgHrAVWj862Ayww4pxUF7gvvguuWF5ki
iJNLw7Sgx6/5k+dJ/ZtQxkPVDKxfbl02SALyeUTbhQwmRMgrrJLeq9c6QsR8OBOAttzppNuv6TYY
mO7oGLmFL/rspg5PnfHyE+Hjsjh3KQfBBYndvKHOB+vBuuMVsPlsWMStB35ZFWi4NhLOnt4ABNcb
4q3oR8aNUxoSWMmMlUSqJ3A8c+v5qMA7aipeNt8PJGVog+cBbbq4X2QnGeK8ob9u9do92y6nXBG3
HVrPzW70/KHo5MQ6aR5rtYWA3r2w+g6qjdb+a9E/D2tRpevzZgm3zO5Jo6Dso7J3Eut1Kuz28LHC
Gv/qPqugdC8EoeLFRZ3bgI8SJtoC0X7OqVpVYC3I+SVZpsjUeQ0nWS0pydFo0SO5j9Q7to6TK1Wr
+zQ5gajiJ7PLqGLXlycAv3s2ndsIE9YA6EW81m3uMTyT0WnW3mP0fR0QmEty+81Dvp252uoGYVdY
xLPr7x3/0RbHKYwqCCrIYe6oEZx34aJ023cBt24TsWJSINc43/nWOD3HyBQgfPC9RmhK5qQwmAsP
zjj/hyA5Rdp/fDWOxkjVUToSnSzEqRJGMZLy/od2q9/T20KzOZ1x+RDVN79thuoRbS9OBj8dJ5sP
ePkOSaJiMifMfDu8zlUkEmtVd7e1v2++1Kld3i28qVQNs/4Xfkc2pAtYV2vv9naW5zC6/sKKUhwq
btxeLnyjqGnL4Sgf6CsKLeoJD5mYCq8b+ZrZzdGlaoMlrQwFAXdh2Skw9/FgNy1mL0q8E9b+zP8W
io0d/MV7I+cqv+7i6l9jySyQx3JGzRUbvVl0jmfnnJY06rTYWdFpQYkiKAaHoD5AHwvxu/x7+Ao/
W6It3zQn4B7KoqjXCsCeu52Ridyo+XsMWiMLaZb/peSS3rIVDj/HFxBO8/AYeAq1CuV0DIWSSMAP
tAJG1YTUK8JXCOa1KAAY4n3heYsmMhPThO40Cen3z2L8nfziQqLc4a390dZ+L1+Pp6U1bLfgixAo
B+GSTkDO+7E2Lzcf8USqc5furXt+M2MpswFsf8n6OmziqvLKL0bF5+mbNBMJ2roRspO4OL+HboQ/
ju+/l0M8QWJAc8mx0rwhD9tBHVIpMbJxNubpMu/vYJUNTGYOt/kDTPLDgwjIhuvHnEAIMKcXQ3P6
dApGlPGEFAj8z+7pF4VvWv26B8Wwsf0MGpNXgZb+Pu+kSTTbVtyyvA40X/8n74q7Mm2qxz7HhidP
D40zZ/HdrRih4ozl2SiSS+iKKY+r4xvrSos3nLE/b4zuMXc52m4aqfEqIcCmQ6HV2lJf/H1vCiAo
xGPNu1Ejnco8vjf+5rLBmSTlYjTL+KfN0sCtXkR8BaOmqk9AwJ7HFWxhAZAbcqT03jDe7fUGFAxv
nbujHCoOewqAPm0jdc3Dy7u0tIdYhiGzNseMr1KXDekn38imWk5PswNbKPYUx3+iwDWxt+uXo/YV
f1ueeFZuQ52HAr2f7DoWPD6gU5JAThk0rjGNaGb757jRgq/dB0/IIWuzmbkpOdeX9eKndVI05zXW
xcRkVu/fvzsIb1Fr3BqLmppwWtU3JYSMhxCI+BJqwzTqEOE8p0+UjIXJbkj/XIWLDTNaQCXOK2KA
/esIvkyXCRPUBLBPtJKQflUzBqZKr374AL/3vpkPHW06mjNyZEzJZO19ZrOgtc+ssI10g4R33HN4
iKFKGBDQH3iZyQj4CvzgXvARcHHmOLxPbTLrpLKiWiGqXsMHCoMH59v4Z5AseCbnsOwyVcOMJp8P
RdQYcQnCoz7evZGBnGY/F0pEHUCLsjD+3hxj/4K77wImsyWENxiJT0J8e5RRs1KiF0wCUagrk4tX
0IH5Oc0ABU7ZCf3PeMGSkDqKtkWHX8l2JN5CuYOO77k0JyHVbn0waa07VDHamqw2fpgSfyCHz5dk
qXP8uQQvT+nCjSkA4Pjww+4YiuRGj3UbtNJL599iuuEp0DVauBT5ge0N8/FMi4rJ1x2eI/MkzvAJ
fiTcU4TzJxgItUdxSuHWPZ236YgwBp7bYQLJYckapAFI34MWuKZjffc2O36IKQ/8FXCIwtm8WgPx
hc9sD8eDYjp7TmbGh50UYCm8tvmtpYS1jE4l6+F47O2SkZ77S4SdnfmxtoN0b8qVvjKdNkS8v2yO
65rCQgiwLMixPIcgGZceYp8c4qes4DatzbOLCQD5vv7EdtsoUZ1KYAER5s4AvG/0+UQqSNwd5BFy
Sn1NmX4TBKs1B97afMQFBmUu7QCVejZpFvrNj7UWW8/ZecxO+b493fm3VTUG7jJ7RaDEj2UHM42S
TZE+stpU4Y/glt8lRYt1gwlT4cbgXPCgQun43DOvTWXKLssz/+V8BZVI3JIDHwsPIUeiaXHK0qHp
RSdHmO0XFsUlftBDzXfdsuDGFrC+xaXtBicyTVDm2Kf86W/Txhlc17rX4DfbRwHdT/DH1PxAiJYp
TE6hfpupzyyGDE+UAxRn8zeqBSZinoGwx3TDZ7Qq1/07Z+nkPGQns50zKoBgaIArvLzQhKMiZlvw
NQMhl1w3cC3nn3AO6UoeTafdCltEBgv1CgoBeRaU1BYM8TKEwVyXOJm0y7iS+TH2Gw+nq3Jizb+C
KL+SmKEaiaIHZdzu45hKZCDg7+jqBeVCSH2XCTPs+XNGvlfjPLaUBjh+OM8CPm65zPJ4C+mzO38N
ONSDbx8ssPCwA6CkePplQyy6fua/8wvSciFq2wBR69dJiM234XZUD5Eb8I4BwdqQC+MUaIIbonuj
7QuyvuBWPdwP9voqm91ndxDEbMa7INRC2JVNC/oYwuEZh+2t2wFkGJe+Xgcd543vGdbZOA7cUV8L
LIWgcEp5lU/AIBABa1728ToMBtvO1pRSqdML0sTd45FMJcJn9ACxnFEXaROgkDP4CzMUOrG4pLI+
Rc6nLLgDkAVttkMoA265YDXh7sS7QbPJtIRf++dLLcQPeKa/06o33cv6Uh2+cy66Vj7K31K8e8GU
aeEvNEK0r3+MIHAtNxux1rYPspXVPVMlCSjHVD58TDIyBtrI5HUFblBBjK3zhDD15c/iKFpQ/GOY
FLopxgPoJctHvDtRS158TGwwTImUBmd9lk59hfNhl27QDSqmufcg4+6PPr9K6paVY8h1FXpSxDB6
kO2FyydMTaxveh2HG7tllnSfseNNZWXevYLVAWxbHBs0tQoOIO4XWSVCApEW6HPTe2N+IG4NSnz5
uZ/9s+lTbW3PG4Xd+Q23yf5huPKZAlMWvPtd5aXTFoOgItxhPvP1RzrP1/XQApJUPIBI+JFwdakp
aUBAL+58nSLbzeBOOF8wIIA73s1e1g3UC+915SBLGalDHYURStNSTUlUYYvQAU4192K6v0bX2EAj
GkkMSfm7vx726VZ42+S4ly4jaox1cC6GPCcUubjCa7D41Vacg4MFk4PhX5Tq+LEGibH8Kg94Ey0e
30Im2DIkTum7e9f9NPntvHvUitbOhZYNoCqe9jlpAAwROPq49XilQt6gvXM1BgciFeTL3Ve8x9s0
iW6Jw0Xyypa/ba3fXWDorBN2qDMM4qt4NcfCYxf9BqKreK9BkVnkE1xKNi1n9Io19haf1maccmdC
4dpv2ct+6BxoRLbz0WMrXDKFx/9PNZwIIRcTrxaKIeBqUWx/UlZaBZY6Y55Kq2JhjcFn4WrD6/Ue
vx/sSW8d9EZT6DTjS+IrMziUR2S5VOHwE2Fzvb1+Mv4u/bp/dTpLfAxaqbvbX+6uDu3RS4PyAvam
wZpiSU/sQOnfxjjXOdmS8fqg7/zMOEg6Aj7SAqMmRKxJMz0ZPo7qnfhHO5p98ORsu+39zYt3NuOs
25r+HzCSwvUZFqR7cXTf2uFf/tIluI0YmCZgBi64EFK+kM7Au60XFhWfwSBMP9WkUVBgUjp8JCmi
avlDDDCGHerqvGtT32YYsmFVHT8Vv5h8RkaUo0NxDViUAFCnY7MBqEe71uo+bpzBxG/4i2YQW417
+XjYpyfi0qfCI9D54IAQdfenJkv65z00k3UHhbTOoPfp0CFz4NdBMk7G9kFiyqBT1hRU1gMXSWsi
7pEFQ8gBc+L1s8UlE989ztuSKtxbZZ8pWw5pghQzqtte103AMK3uxtErmkTfEIyYRtrHOcP7R3dp
Tg9Uk+BCKpxcHyIKRY3+YIJITZ/KmFDmcQBljXue4jcGygN7BQWACEmsONnsDmkXcEj0hTfoZIaw
6ngNe4gUq1ePk6tvkCXBG1RhH6nhZUz9zbqkHLpl3IhkPVOQh/ySbybDMvE/ufFQrXTmGWh/cVPB
T8C5YXejuZ+MIrfbitSuOTeP6tNdfmKAERrs0+Wn8NaB2h+RNn9BSrQdvPtZn+HzyZzhI9peD9Xl
z9c1F7N3SMspldELcETbZkivnl0OKiwDUO5MepPZg6HqlUxgKs4eY7eA5uLH+hFd3EfquFcwo2iP
UybATgd2IlN45PXu4sl41UpGjBEZJqabuHNSQegvDgXgwjuWtZdbDpla+3RF+0zt7nWiGnxMm7y6
w+uPPyQ/LGXiTUifRMbgoUmr8Le1kFBPuQIDCZdMiNYo00CdjfF9fyVdpvDH5fgT9Fvbfp3CffA2
5w/aTPgwTNNXLGtGua34h1jctD/coGXmboKh/nzoMj6RabP0GSSQrkyiApjVMJvuoMpFJWVmzU5g
+jmsMqzYHJgrReYylSffHrjByclWIsRTCNWP0pGgK6SOkrAlDfFgoOKuwYhmirAwwdxQBXOBJw7J
jx1kfnk485s/DVvXNaJgaNRxvy/y0Qs1MEPfD979UODE+le3vD7k0oubt1DElqBNG9+P/5C1U5J5
p3usDr6uvvxCuA7iYntbxypok1dM/MV9mkMTock46suHTk4lH0rCaq93r6bJQ7Gut90Gbg3eWfuH
9xbp3J0GJ97AQ2Aj0/m46FI3LJsO2NwtEKQHzIabRG0pY4qTevXvg4ju5AGDUuGpJpeMNe2UzNqD
W0yFNWF3H3Howe7pVsAlyU+OR77/nNf+FjojoX6Q+37bHbf+ODXyCueW+jWyvDQsuu950f20g5YT
1EPUAreJHkE8R0m9EhISwH7wO+a0xrn9YkEWZn/X53c7ah0ueBgulZfbeuM7ca9npdI1Sk/DIws9
nP0O7m9PU2OcUphb+DnbBYLFrKTq79E7iCFZAQxDhb+2cMnqRFUIqnz6RMck88HiAFlDzACWCASb
9ZuHrGYIHa9NtgyH0rgw+LNKQpNiqgBKMmJx8qvdLRpBrsKYFVxF3c5wLof3nUF2AJOaUvBnPUDo
1okGIxwufLM/GjznXDvsgXCPvp8MGtjsLuxSxdURlFuB9sCo3+6/rvsGTxAnz53nSX07rckm/qBI
Vd0hmuUHWWj5QmSTHE6+8yPKyNrhUSUyUI83bx8mGeKJ6ZSyeYojrPdm7PpLLQ/x/wZto+8MJ/HD
k+hh4Yrj6rAZa8ecpUmUENl99NuTmTuEQ98Xv98qovpAhPxAniNoUeJjP3FHPsGYfF919SiQT+P7
rQlqvPfdqyYr5i4wlbcvj81R2MWY4zkIYlC20efwY631ZYpe95O5rJRBi+MyePEseheLLcLVho+9
RTqSi0DxgZl/caQAdqz1Zylo4ps6TWRcWwWiN7Z/b6o9ISCX01HLAcmnVKbDQVw8pxBNgajhmrHd
Mcuf8y1SC3fW1+MAnNGbRA8vwt1sSZF8N9zrWKHE2O9FDqX2bjdxHAc3JZKOsGEVsNAteJ4jS+m/
nIYVQWnBcY/jyfkRwHbYbmm5ByOzJ7FRxXj/QLZ56Y3KBdVo70vBp/dH1jppROL3xFmhgJEQWCMV
maH6JltHdn2LUDKWT99yWqPqDQF/V7Pcahfv1x4Yvu397HrkupfRsT1UUJOnMSmsLRzqlKF9D7W7
V3Ii8RMF3F+bB6VsO3Ae7nMdnxqwuLkd2/lUrymFQaICxbUAf8Jee3GckLktR3sEjNkbVHKhLZRU
eJS9IH6PnsjoIGaLLGB/Y9vHbxiberEvNGf52TVHuW9gn3amPD/JpXjP6+EeqAVTju7oPrthaFyM
Rxph08N8mS+3d25pceS6/kJlFus4B86eA2ADq+02kYoN4yuvs0PS8wD+E7QnoN2a78g+vGBASsQu
0oC06Brwne8IPnTxSM/LUBmDCbFvRy93l0NYTgZQBzlqRo/IfvrWJ9q++9TyYY8AuCi24cxcJABt
FkUTc8Z2UUcAWHgmRKSvxZrmDBlonjbDaDZBF2qBxxBZ9Pb+5ic3B9c1WYnFkTxHEOoXOkcTN5UG
tdAtfhXeaECSgjmyw+0LD0AJE6L3ulSyR3jW6ralsd0RTcB4gso2IMnHNVjRPNjYh0DE8t7miGvI
xRAEWnSE5zU7DVP/XoMU8S8EAsGJ890FW9yAoNB4bEh80ovztAYWldeVNo9UbV7QABN0HswScUj9
awhvtrfVaTv5GSJ9GDDL/6yA/2BHq477PSv2bzuDM8vDtvbEbAYvfGxhuB/ZaJ9jI6A69WDP7+v/
j6azWlZj3aLwE1GFy2270oJzQ+GycIen398gtSsn+yRZBt1/Tx3izBIf8LzvIIYc98scBX5Z1pDD
ZKFhAPPR0vlJKsjkyZetFnbFpKL3muUHdRI8b9y3QAbZsOdaZkr75mL9IybW8jgQu5QdFe+M6wxd
hFeGoAbjBdEWOF9/dFVQQDr6Kr6gxVeBSKVvZYmNaoGTTAKebHn30Pzxc2fN6UzfS6RABN/gtJRm
OmO/a4288ytGGZSBwgUEEdMT3ZTLh9kIIQYaqtOlleZz4QQ48cO0YgvayhkJKLH7YLSaS6gA4gmI
1vVEOsL+DAsxCMx0H/pxMYAYP3w7MafixkVPdJlZw6JsxBJuM5dq0DsCqcRgXzxgHukPa4bxrnsl
qiPLotxDCzoek1OIMTTJFClMlexyEOOrkTDHYdvxMeFMJ+hLInSHEi39FVSccbzvxkQdvjU9GUsl
mDviG+9T/bnB7+EB4rbsuYYx6hFYXSA8LmO1cYIs1ZerXmirLMp9sT6h3eXKQxoP3OiuuaLkNqh4
cZq79yBnkiOSpG4TZ9bzu3g1sLBHaOJjx8nDlYIo5+q0+ica8PuxXBX0ew0yJTArV+OyVuexOkaT
vXVn50eGaJooDgEp+4Kc3hqnPpdpvklLzhYI1z9BjI9pDREztXAuA+ElX7FGZ4PUHfCfvc93ka5j
hWXn2ymwbew8nTUUG6e/oA7oVzpgwuJzJLI7VznmJVJzE5+b443/APBslDq76LIxC9472a5YIVWM
D4tlzMUAK6IbCfWeIQBNq957qHfftJoLxtDX2c/nnVUKVNVtLHG0yozrEagYroSnQOwYKC9GAmYt
BzVHCHwOLgWvWvAmT3uP8dGsVeTMHlHbUVF6jeCHIEC2sa6z+2yTvAeX3mX87BYYgo3uiwYAwjOT
k0bIQ3DH+Kzk3WJYJHCWLxzXYvz1yWZhEaKWCFh41c4mox1BG+7rO3yBaJsRawaH7JBdiSpkVzhg
OiWITs7x3pxhHoPNYecSd4Fi5dilpeMxMpRo9Ri8r4sZ/6E+0B/yrOQIIYLxU/PDIuHTbhmhxBC/
TvLDezH22CSvgPiKHjGjDSjce9ZTN6fWPtN81ai25adYCm+IjmP0EeJIC8Q0v/S60LBQkFlq/lFZ
G2dPF5V+Htw93jjb4EjjhRkIC2G4YA+3lU8odaABUXkXO8LpllbfAFYm8zEPIerogHEWD2/J3c0u
NOmrQlYMmZfQP+ZfLhzzG8TCacqYSOCpU2y/zDMGbHWYfSVrMjoE67A0+85OvRYTW8JHw97MPovr
7AUFp8Yq+rz6Zt/8HdxgPMGLSq7sGBFGQuoSJY9Zmc0VE83H6MOOO2KdNlA83F86IL1b7TLRhElw
D3w3JqpWJXsGm+na5y91v/gybkte4AUBehpB+FHoMJmo7qMD/jFf8/veKlesM7iBRQXRNoCos8Oy
3LCLBR8hAfsLQm/EpYJTtDv524+7HiOtfYIPjEDJvD5s8HjAoAJQOvobApL4TqtzRLobWYsXAW2Z
ANZj5ZS3gjsfOURrAKqrdfcWPVdPtmfDff8MOPUvva/WDASDbZetnV1fvPGFBWXxwM2TR4Tl2ZvG
/W1HNddm9Xc2zItfYKjxRnL+bVfRKcf5QkxRqSK94JXOI1b4+1maRkUU/9vtugPU2iwb7MXeWMPv
x8/lpXOwmgMWiniVmzfsyihxp2esRvETBOGO8lXRoZsFQk/HCwqdkMIHqcVp5qUlz8JeSOCNfY47
1Mzyi9uANu7dUrotSU0BYWPL2SRMfdDzfWEnRbRss3BHLY7ZLdkHMCgHEklcZPoEgEaHp2pefdVS
FcbeihREfPlVKh9jVAZCzq6SkRNi/dNqukI6AEK+I7f3sscWZebBI+FQy5LTGF8BryZ/USKUyKwX
lz0CVcSBf5mhI6zvO5Msz7ZN1kHv+WKXkrsjlVmJYMgz947WJ6MF2IhooZNdJItwppkrmpuUkhH3
qEdfWn4TXgkCqpXhmfTD+Aa1VXDwriSjYTh4hVAKpzXjE6iWHTKhI1syHqSKxF/tj6m3FIf0Hkg+
bBdBAWgc0t/jXyCVjRvAB71hNUi4ykACTaTlzhQeSqGuyb9yhfjBPP6K7y9/4isAQ4DQ+6eGrLU1
r5MverXRwVSGp52n8lGKtX0Er2PS3r9Ex6CX7gLYD8km+RX++IQyAjb/2oe2vr00+pRsQQwicyiD
UZWOH92S7G1t27uuXBmFVgDsRvaVXpo+H3iz+ROaobhGIsXsS1rk6wxjL2xZi1D3MiZyDmNQ5R8a
08xCOwckjpzPpWNKPyL9mhDlag0IGXF5ZgevkIeBLfraajFJAbH9A54zRGQstwKbdZoxY0PdZMi9
5A4yxn6g4AvaEDwBUJ+QnRhbaj4eLrwO7pRI03XMVYa8XcfrBKwFMa6hqj27LMpoWa0X4xzLM6cm
Nuleh62duWLC9JBpsvPg5/xTTQ0f5uKbblz65luwqINCkdLwiX+u8Ta2gz7v7MFWLQT6IeEVlnEs
16QyjKTe3l2cBofZy2j4lZS/gXkqoM6KIi7C4S7dmTheKy6RrsEmlj/BC+UsrFY+ZAq+v7QVVkwv
uSBXLgM0QqPqXbHUaPWZj4E1ko4QU0FPejYLhFR2yLzyyQUf9S0WS0Y1k/z5w5D0Hwhmr+yCKno7
ZZlwwRb7WtSnY7R2gDPtosUqqxjOLf/3qDK5j/jITzOkESZU0Y2h6ugyFRkzq75QOzo4P8sx/OV0
iKvynkMLmJugwsJP6B34eQBL5RU6jncMt2MAitTQueG6UF1Y3nWluAImMoVlztaJpYnVQnnyxtGW
QgcBhEIjGVpWeJplZxNFJKChKB8ysBqGXqfXRlSQRfOqczWJe297FJisVY2OPYrSuxEZNpp/Cga6
TRT4kvFC1SinXaf+i+PuLKZV5nUlyIB1b8akPyO2UKOom6EwRiLktURsgx2QKr00RT51qWb7y6ZC
+mrBMWDI6IPMelgXguVoOioBTLxEb/ttg30AsjFqMqO2I5fljjZNdDsHdzkfMOubeHwTFZcXPrLc
GyBG1sT5KPfzKGL57EO+COwohSqIWmD1d4VmlPrtn/7O2pPIevL8Vcdxxae0uzvvOQ12OXjw4BJT
F0OwajFnaeExwT+bncD0Fn2YRb+b9+kfftWxQsVzeOprmVbgliUzRVjFFVj1AeMqXt1JayaI79Lj
6LLwDGcqlw9sZSUiIkMUijBaA9Izzr8d1ngv6PJPdjpw0FUfU1RXiNk0YIRFbfe1x+aRC1sjNgAO
wQHd542BHGXGvh1ICEAiiSvz2n8fe4QvJqwA1rUvOJp7qC4N5NJ3gE+kxdXvDz2PeYcscYAHFlCb
lJq6HCr1RCCaD5y4AsURtImkKFEg73apZQZq0GUCDbCcHpw6TdIlBfM4Wy8BlR/c+og3EE58RroH
dlWiH5e0sJbJqzpHgrVWmQmUKv6tAJP6rGqGHbP35t0LlkEr6KL2GbwNXZgCEbKXs+WbUEDLMpGN
TYBAIoq1fAd6ejknf71/u1UtxbY0efQkXFx9ZEPbRqssrzBlQzor583Lkw2NTOuktiZZEv1Jwl1N
Ky36gHQHWldD/B81rXWviYAHWpDcTG3RpP1RpzUv2yXr0b4veAJ8Y2qzVJugBaBiEWoYFZm0TSV3
QcE6xmZL//RP36FmNyOIpKyy8y5wS8OwAzeil+NrW6hFVumlrt4Wxbgv5HNsLcop/8UmrwWnvaCv
cpyZ4xguqCjbnadLDvoTVlbL/lHhkZ9co2bAHI8q+H87u79/Xz4q2A0kZFpMqnc04Ezi9Iu2gj0+
b/KnEoGBKG+VQWHLzBvtbVw50LIwk0RSAGkEPqmRb+N1b+MgvxyqvV4j8CesHTh1foMRGidV08FS
dm7jGjTQgFISy4Cl3KqqSiyTUF2+Djga7VbeomuWgB3eWzOpC+WSzdkaXVLzgYQphx6nq2tku/yk
LarqPwd1eQWt7VyNwNdT66Rmfdc59DihnAYpWmyk8RNKoYcTEXOkXnCDZAtICC0RuunfaWB5Punj
tejmPgKkgIQmV9laVLUP/Pr6ODYQBDFHpltVKcREZEZFMmTOvKOwqf2qMfK5lgL6papGpdiN7ybZ
YMUrZjpsE+0zcwIIRXYNMQ1lAMgb1BxvR8KpP8wOUnoYV0jai7qJhmhYScrZs0VymdA8DZU9+zy8
Ki4omn4CsiFTmH9lBvgtvk+ZAujtrNsP+hGVLHG4sCivcEAdcmZIMio9uKK+m5JA7NOY/hLNuBy1
+p2FfYPMo4s2MnKCFHQ1yZb2gyouKZZtzFh+pm+MCOpUNzzMYFkAPqMHJxjkQ3dM81hmXFwlPMoe
5nCMA1qXeVDVciPXzYFeNPv3VCcGFLpDUTikdMxUFQ0Th+zFyEwjBCSjEIgiRNh512FuQa2rpMOY
pc40aMNR0SBLWWaJoqJ0Ngcp50hR4W+86fxxjPZO/vs4Q0JpVOpOS+TkF4nH1OHEVwYV5s2thJLN
lhimWk6CPVrWPN2cCL5dQLwYSUaKryaKyLmTOEJ9zRFcSnpEQUHBRjJLdGiEICL8WIJTSskSBJ9V
iXakbcX17j9whCKZtJik+fXPF0MyYTpiDO1UlApgcrU+yL/rdqOKzCksahdOkaE70uVeURpLJ4Uf
orkUl0Sz6qNet2ZY0pODYc17VOEtXWgacT5Gz8VvvlI6oOwrGAowh3nkKqqFvMAEgSqMgOSUuAya
QmoY2MJPYSx3hX33YUNpe9lXfgyuE9w3br5U5CdmPT/ZlLQnCcIDsZGfNzdMGwr0JVWEFgNGMkwm
NdXSdx3PdBD8bk4xTm5o8TJnMubtdn0bDFFkGOBkMIdiOqiro1PJc/ur48m7uiPoplu8Gx5LTc5E
Ms0lg8hNMn38m7hT/3y361vzQzg0GChAyYMpMK0frBr7bdbLrA5K3cKQce4ufUd64q8PozZhKluf
HtOP/YVDE1Wzerbv1hjD+399zv16VfE/R+8+ogn6Rvcn72s/gROHqsl7Bgzo5ALYgIfFwiR4DtZR
Y/zC6vu03M1ZBSSvdomOHJs2q768swcDwvwEjWmv6+YVavmR3ISdUb/QL6DSOmDvXQH5zKiqxS6S
yN1kJDBiXAzs5QCSAZziyTkONpiJfldFv4lEKfN8WOc70y+xRmM2Gz7w2kLBp8GtthveZblJnAYa
M3fCOhoITK2KzhbNvrNz5rPe1mc1iT8H99JvhV0iLc5ORaNbsPeDK9sIMydpLECfJYcGg6lTDIKL
UUjVGmmt+ElZtBfMN0OmEmn/PFp7Ozi+7EE7hzGsNf6pYDGC2tbNu6YcpQZu1cdK8ryaa9xe4l2f
RW/pYLWCmiApR/i06BkziX+68PzhoSMScbOM8t3ERQ3ITaMH+N7YllFSiXZfc0LLVbZKdru13ALu
RHr760KZKFMudfYMlJeAK0GptlDgSbYWm+5dCMfkFs0bvfMR+ZPo4p+zgwNk9Qyq9VszX9hVFF6c
nO79D1OUUwjjd/zXqQ8eCJGcp43VvWGygjWrw7uNfBUuYOmRo+nvcdyV4+I6HT18FnZoJRyeLsBG
RKNaPsx/oAbmfjo5dy/Dv1IEXz8dvUCFJmeQZywtq/azYb3xGEhAZdxNtETAzJj73n1ZAyXMGvDg
H1oun1NDL6KQnvugPGGz7wCf3APISnxj5DK+x2UD76xWe99HAnlrFCZ2nQ3TGUscqxQ8LvH9K0GO
P4qA8qr09cvftA6YHXLWdgPFuzS6fDhIXwCE3POS2zxKi+ASTc7ZE9mofWdyHT52AH0h4LZrx/Cy
i0o00RXz7+G+4Cyw1d1FG6ZER4Y/yYlsdkeqs2luTu036ydjjyzJcfS6EXJK3SbAgVotxEKtRC+/
R+ODr79fjaiafByccd2S+2Y4NXwHd/zSH8472ANxbcX1pBXfbRRBEFKT+ufdpvbivwBJwJVIFvoK
tKSeNBMZObJew8zxC0YuOMAUPq9qWS2bdOS8W3KvH0ZS+kFblMsK8c2ikXg5Ujxj92mWAf4mlewd
vBAG03fE2I/z2oi/AYMs/zXc+lfOAMi8uIJ/2WYaNRp7q17ql29BEbxJ7TorFCB5IG1daJjnD2T/
g3lhz0O1Yu0Pq4e1ZaqSlAvOd+cBb+6DnOc1bv+s9auzm9gHIuQ22l9nrdu0OBlfibVgJ9ksnMCw
84udLqbO1U+6K2bHsvdtHwh3Jac88V4Ca4LY/GC1VTKF1MNy8QKTD/dDdSV1/LvRNmkDLqgAPRUx
sHOcIhWzQjaN+aJ7mZ/qHivoygvY0t053d1da3C7DOdnkDClCNZgvTLfH9M1eLf3Y9Fc9/eVIqbG
x6txaMV7FC42vTNBzK9wn0sWii+1rz/pcBvux/A2/D56fP9JkWL0Gvrr3sSpo1iFJ8A6Qt6QapVJ
O64MN6/xsiZJHYTmStIO5awBZ2s3Pb0Hjyu8VnfPg9CwDsW0cVrUqzln8X2w761OlegJm6vY8J9X
pwUNW3J051O72TJgAl7m9XO2Y3KwXw2+7rsWlndvsAtyJHjicjOvuFKfgc9gDABQj9+A5rPy2m7E
VxtGw58eJbPdWyHBT0NFT23bk+QWIRR+3Zhb3B9vFs/qwwT2IaW5VAACeDwRAwYIUn/9KzKxXCZG
RTt/+FTpNe5KqozCa0vm/yKygL7fuJzspejlPuZcVAThPIl3bc3BjSko4gUXgDztKbNM+UtzGB0k
KCaIVPBI8NTUQZ0VelJnqcQPeI/oXNmN3jq6MIqAkQvEHYrJ1ix9fFhexPKtRa1O8oWjsI4GOntD
d8lp43+vNAXd2P1mpZ/B7wDXANCU8RyMfA3UYL3ru7RD0rM7r6K02JFBX6W9nzUXkB01kqZOD29L
/8vYmQaCh8srn5z3DKFJNF4uVatC3UZSAO5vIa3DnLvVlqZjk/zIAtotUz6M1r2f0qgNawUx0F6Z
0cPL+CKd94D56lbPBgtktCiQcGRVPuDv+F7vzXstbF1CDLWJp9w5qDoF9+zhkf1JGgi52iB9nrwN
tmHmdTZPjfQQTZKm0QD3Xgv4f/cObOaT7Jrma1hiCD0+DPFB9nZ92ESYCsOW5lfJpC+SA8sBgbXB
O5CaHIo6rsKRlC4nQlL4zQ5I6QiGDjsJwjKjn6Zb5U/cbR6CBoS1G1aJVadkl2nlMXPwAPk5V/MO
go9ddCO4IRvRyrbdMwzOaYUQJ9bmCSfFcqfQq1rVTrVzXhV6DNkv809SIe1CKW23pmsWYAgIjNQH
wnw9g1O4ZC/3mrwLFrq3Gdjw4N4pxttwG2JCifrTtHy0HUr/P7DKLPWZAL3sfcu/1+wX+7YxhKrD
DfwA/mO09hxZwKsNS/Aq0hSX42ICw/o0PSgBR+uJjPr6xv9xWCf0XOare3BOThlVrkdyzb7xetgM
j8G3d87APS3LgLayenjrXMe15aNTWr7j3snR59XDuwuv05gyMHKfFGT+H5yoh1NNthGKiiXUKvFj
H1Y766joF6bS9szdQZPEjKCXtU2luvHX/TgfpxacMEFtOm+36bz8U3rPC8Gje70BjtRfy9H0E23C
cvTwy7BnkHjvbsK6t7cPzh2YZAHTRacaPt8qMWxRV5pMz4oIj9/N/du+frNGWkb9OcQ1s4Z/K9h+
JtznrQe/+86CYTQCWhhN1vCVGW6KlAQLtLUz9riiAeSpoX2WwVCnsVOTuKJeQlVzCr0h2I+v8S4r
Dq491BTwh3X32V9y6GzGRUkVyArjGkMnST5hOTwAD/3rXJdbqH8MdDzwXiRlpM9M2AvSUSE1dGtL
SDllb40A1qDs8cGsHCLFBIFBq46DU2GD0uNdedO33Q68l5FpKNXxej3GiBkTV/Db8FP23mHUEO32
zeKG5+wGb7LoTKCe6h1qYI3qCoO6tMisrgFXrGAaqDlJn/NsiODyc2nWCkj/NKVuy1o+QyjMxxav
7MFYxGpgiIzTh1VlH0e4RSqdp1g8N8B9XFOYY4yoTTMauExCGH+0n16+ZAjzwUl2M933qQI+BiJ2
gyflwhsZT/DHbIWwji+ZcE72OUg525siImSdg6ZzGD26X1vMNE6bbOJ5leyjJC8zarM0elmMNBV4
/2mPSy/1apdcIvPaRwLodw2qBpqTX5cX4bJoQgjtR1BtGgNqEIKxe0eqZBS0/7CCiJqdQRRMzJv3
4CKbU8MepYyIZD/VMhmGtO+8WhBZQKUpYUih/DBKobtNP0NgIJRHTbZfEwMb+AECKOLZMe2dEklA
ZgJGBRoIPNLpCeQldC1JZe6ORu0eN+yfFI6ms9ypsEdK4U3+5OjfAdI8gD2ZjGpMOzjbg4gHasQc
92sTZV2oMB5MZC0kPgbT2MKPGIZEDsfsbAIt1PnGPf3FWHLvarBYx3WMuaV7dq/xJjj29stCutq5
zXYFdobXwr5Nc0l87szFLRBZ7TLYu/DtsA6EiI6F4GDSfjHSvzHOR9Pf+6bvVM49BYcxCoQfYfV3
UTOuZmHNqMeowIFI7WfflGd0xnh8WPDW03W7HFz6GmyjxYLee81ACH/SfgAG01gj0zT86oRHuFsN
vXafBcLExGwHx+QlW5yaz3fKYG8zRM2QCWLODhHGbfOb2xRweZoOp5JL0MlAGd7YW0Du5s3wgA/+
eY6iDgEM/DVojYQThpaHzZqPGxAsXI8PrHmGtw67DXhPO/qho+vh4GI8yKZNp5BeAaYQK/Rs06yg
QPTuPWPguhmtDk/PiVO8BiT7zIDgns2F1jVYaZq3sHBE8M6YtD/ha/biJ2yyQ1JGglHep1fzGDzb
H1/GfHUPRQdgNSB37+4JS4ariY/49AyJDar1inuEp96E0MVrienUMJSB2Xd0m6zCSFtbKORb2IIJ
fRyaQgiYHHvlgRzH0USwFWPOLk3exRYj9uo2w3cbyqZzSuCzE+LW4N1ZdaGZ8qE3Hp05LRO6UOpq
ot7OviUHB8yqoi99HmuztJlvdeLGDURGUH08JLeCyTU6QmneIZU6qFUt6X4AkZ4V2DW1znDQF5se
wjZQtPZujSomfXiI0+Ck3fvrnFnGjqrkhtl+Cb5+Y/PT/pJnfM2A+j8YRUOXXlTAx+/jVsHdv7h5
FLqzPbOmgnFFJ3XNVXih5MOEBDQqSiqrHRpz3IVSWvO5E6Bl/K0w0wXnOZIDQ+nFPgt9AWQLDly9
SVuOMZDTOO3Smpl8jfvo6lTHZxSo9IrrTD/dXdVaz54vvlcJ7/eLHW56jQVKNL2mjf9i3OJB2qDi
1IPtG8sNEoo+SAaf6R1TG44x68G1o1O048MbF+S0FsLKQ0gMLLJm3jgbhW4lxb8Symr4kTDFxAan
ngI7hAj6Tcv4Ktbzap5Nj4ZNUnEzwQ/fFrvPvjYWMANvd2O1dbhga+e87E2DFcos62RNiumBZEYA
sAhCHLQdDzhgALXq3En0AbgWLNvtFffDOfc+Hn9DZissLU9WDd6hYlSENlhblbh0tOrzdXdwiMpz
hbeKW1B/SKi/oR05YtNFwL6bd/fPCbBskSV106jhmW7vvKbDg8X6B1RlP+wrcmFIwYaEB/fnrW5e
WGvAR2CHkL8NhuMFlgMMGhl0UfS5itF4IdTa4Ebq/hJ9c6SiMLjP/8zXqNKuM/q/evMBhlTsuPLl
xtEEHVzsby7P1F1UVaxb6ii1vmomhfCBb4dSPjGALk2qvLJf8Bn3/8akzBkYPYq81f30ZoLlzGYX
jeowMgiYz7KsZg7svNogCxz0ndhKj2sgDepBlSEPn1DovD4w7W72hwnsiTnXFydhGebWkhhsFKoc
GIAj+MAKvEWRKg+Lrz9LNMU8BRJn/hv/Vn8ZEr5Ms2hbTssJS6BmejDnOWhxJrnAc5CxXyKiyaCE
TqYSq+LBvWZJukpt0/Pwj/EsE3klxccsszomx4JlFw/9ojKCPw8G2Qsrhkc62BFgFUstpss3mx0q
EgJhyOaPbAtYBHkFO3o5SLkgg05a03JHV5kRrYM3EHdKyzXHwa8447Zij2V+IHQrINfBddVYbvo+
rN+3wZCLlUMGUB3cVi0/M/Z12QotyujEC49dB7V/DI15JV77E+fhUG0yW8D0XZoBAOwSYy6d90bv
DsKHkAfdhPbPZZnaBOvLGD6XMZFOhLysynBzcAjbMBdzq2yckMELUA4gnRSNzpTDS/qOGrSQExUd
AcHubLY7nskxJVeMWEdnnk2jyKqETbgXGLQwtLhURxUftTVwrGAyBGNDGYibfQEYzxKcNby23sT7
4TdQJkcVFxlHqmREBHw0wowB7llM9uYavxiufAxYzLydZrzx6XbxrxFOw4o1wH/Y8iTVe59xOFn4
nr0bbeAdCg+Ib83ozMiswJFlm+P6YmhuTMMxkDXg5xCXrRF1BloHVCN5DgrOmLEkf1uJ82L9DpbQ
hRth2gGC8iNIDtjiYdHk9IrEjg2La8j8iHOuOuj2sZm1fniFznHJ7C59kdB+Q0TVwyuKRzJW52Ct
VmS5mE2mjXCOsyPJxwWL5NZRxip7eM1HEWLd2i7tkzWTevZTbOLtomX/TLv2CP2uHRLoqs/FXGQr
qmfqtR+aoWWBW4h3PSjtlAUJMKx2DUgtaYVYuk48M0DCmypuNDWDP6dz5dC62GUYTx4uWhdD0ktG
agRoSjh0aNRiCHlwGl5GPf8Ht2jaQAy/4BM1N9izz+YHe3dTLx4ZoLLyp9WzbdTXjAERhEUKfEEo
nFCA43zewLeBwDR3gdOaSIOz4UP5pKUR+gboEJ/WzS+sU4R7haPq7pJDcBizwzbz9G7ableLFLat
vaZfyw2barv50yXwVh28tDYOgVCnR7QybhPaTVkh20+P/QtSUbAK7QFshZSKGiSyS3NMSHibHO8t
j67GGSWTzriGen6dez4FXVUyp2rRMIBaba2VSscFlSYvRE4hipCgu3XZ2DqU+FVklcF2iU3XsmFC
bF/y5lkDVWa6BjLbolmv4nF1Z1RyRU69QnPOyYueCCXQfbktaBY0K/m13wgQoxhNlc2gbrF6z3Yu
mYwA9OfwUjRW/sAq+bPoNjj1hhHYnfvbMNdDaesAJsh4AgOUXvXqT+SWq9thcisnS/X6EsLUvqar
lch4BpIj3JiokmCY+GdDk+20oM6zQMl/AxXiVkzgcLradJFu+PX1FZXLZuPXlHffVoXTD7aV6H/s
Tq6gT8BePTEk2ra/GA4jJQMyS/vFqnuxW96R8Hc1H0Xzk21QrIiZQ8m/CCTse7hDtBksWNPF2Brp
f7AsyIata8BBdSbOSOQgKseaUPYo3QfCYPGxc2b1+sdy6wCaZSl9naODH0t3yxrtEn9n0F1hYAS5
azPO6Gz+DLP3sjj8zDzcUY9YDHcvo3EDVkfva9h44v5l+PN2tZ8rg6f7OnkKrNHQlhB9eNZ8TzaU
WlxiPsfq0emWBsACwHZCfF4SC/k+FJpXs7O2TEpx5nQ/fkwZBCDwwUfU5omVu3EQUDWkxEwuayDO
OyASFJmNALERxslEcmKwGGRHAjhDQ7afXCTgH0dWpqyeqEzjg58abFhZMLHuA28KZwq6E+zycXLm
OSIigtyxBwfTZywoz5mfsvw9VMSfM5y2o8FyyTs262RPKe6vbQZY6Ygi17a51KaEU+MmaLHE0XYf
gw8VBQmWiNFn+Bqe+7LLmrsQew/W0VaVBfhDZ5Xja0wB1+BJqHD+a61RJDI/3Zd/cIJe3TkHqA7z
Vu3UUKNrTJGWw4Ebch1TEdMDirQIyVphYCKrdOZhUc2k+zQaIK1Gb193mg5fNNoY9dnVNMkhZcCU
hpWRDVvGLKZBKaPl5Q7cruK9zSc8bTyqHecyLTlg4LSm9Fn2R/rKf7+Z2vHj9u2DD7jyL6X9Ltkb
rz3tBB0NRSxIjDT/qYu1X8HFHbRlKQLi7De3MXKUTdzF4e97jsHZ7QS9HUJhbRcc+8ZMQAz4oNCF
Oh/7hHdtwr+WcwCamMQFuS1bSb6MIuxQ1efTD+v/yk4hKzu8DRWNkaY3D3RbLxEsRJv30zQ+VrSb
ItqC5WSN+F6MTot3e+cxSkd5C8EYQsiR1ncXZwgsDhppa0GSyG9hYyT/8VZal+YVRbzkUNr4eao1
Ip4zVkZBgzS3oqFj8CJpP4mHkan4D5Au8h8xEYL47ObpI5ISpS32TqHl7ZSWUB9BQ7KWAu0RNfBX
goMM4uiTBlEmOsarn5DNziV1Qv3Bzy8L+WkrPR+XMKMtDsHgkd1UNaDPaVQTTpvrb+O6ADUWN4+l
q0/Ry59ykssv6IL84JT+9RQ7YKWzSOfxF6+DgnmecsEE6SUCoPjW6paYU+wH697Wnn36kiyA1tDl
OxAoQas0cTzJgRMIzg0A2QOAYvIRQERy9SgCb6Fcdv2NlYMPT3YJ2DHkCFjHA7wFIaTcQCyaQM3D
9CFsUXLX0xaOVE0rF0QAgP2EbTL1d7rcwXAzgbAEZkf3IEKG0LhS6qsA3ziHHi8fPBC+CgBK9pwk
EOPODNGA9iSQswMgBwSDoieQ/LP/6B/yZyQwawUop49gpL9JD1hhC5LWYCHdXDlbb01xLgyNcpfQ
rYAIb+DNWN7A/yizmf7YuwX0Iv/S1ldV2cAnyV/YcLb8nn035JB9B/Qv/+3yxWBafJIdJhqkl/Fv
H8823qXT8PmJiZ9GDNn2Xp3RFYIyD3O0NsnAyEnZaYEFBTeW6GcfKdbkJA9YxxwMROG9u3d39Qgp
SqHc9gea2GnUGNhPWwLhE57Sa79upDeHS9v8AZbSP7L4G/D5YM6AHU+dB+zTUQAEESsDYw7Wnbha
dZCbYYlxdDu2PahbA6JMD/1kDUjoJkFTMVPLkfFV1iNdwqSgBI9+yskGnZbQdjvnCP2AGOnikmiW
Qgw1johNCAqxzoDkAdVARQENM+KqbiPgIWOGIBhD6y5u1D+Xop8N0LGvqgD6d0af8ve7Ymp/hFX4
h80Q1riPQB0jERlhDvd+MSD/trv58hzePVQpc6r6xdkrdhj6MQ73ZBX/B4ld1YrJPyDbT2hHk1bz
T2HFXMAxVy/l0pMjvLn+XzVwni9z3LuPxmhg0P5RusAYCXi4eADUca65GOCYgMOxzzdITDE0K14R
IJ/l/BgWqNDwUsY3nAFfTin7BpVpu222CLY5YoipVplfVUo4z8w+7mLVKxNsKKmRD7gyYJemD7hK
sx2MsECKJLvtCY2FgVnAXUhTNmKDKD3bKcKXSeRGhgaVOZkUp6oALxGHLocXLRYWVQsQPDGoXgDW
f48uCxE2WF8U9CaJzgFxXu4e9sgF7MrJVU5nn0yi/Qd8Z3hCv0F8HrfAtcrik1nHjvlgSOG72jMc
QZyuQxEfgG8mQ7wt0g8oKufD0P0FGJ19W1vwHfHF6AqRMCEuOEQVcDoAsxB1Ho+rrNlSGXWyGWVJ
IhNWNijcs38scEHMMHTZxq32CToJr6SQwH8BttulLCaBCw70NkB9GD54MqCI/DiiVk5DlOdf2HDN
jPcw+10CNUpYvEYM4E2bjaHMz0dtCIe2HXHBUN7n8AtLFxCjTdo6TgodEI0zWs5O2jDfuQptdnw8
q2fDxRttiZltJeBURfBzCVRLeuA9yEFCIyeegoIC4bcmLDqjNyjaKXnZTjHOO3CfkPoBaLjUyfob
AwvDqc+YQ1rjZcmVimqawK2xw6/Ds9vTizNtjzRlHkVmEJjkIYTU8L8xmAx+4EsEohaPovmcVHvE
p5jBgZv43FhndsHRT2AurtN4rB2H0NUYFTtjEGQfIFjAkxwGWZZSOgmVsZCRXbydCzp5CMdGHNTx
l0P/M2MfA1yjriI+JFjHktM0pCxbvQ7kD0jRnId4iLsO+R6QWo1fr2AYP+xj9IES9gQjTbpJfHU1
vzvC6teOIineRXquKLyGMScSStsvwZUEzo0vfWYonnmjZoE10hN/GH0vQozqV4+m/G5RIYPIxgEV
kB+gezEtgOhmYUitCkaOOYb6VbI0d5elmBcIck9w0Tmvozikd8dYBxBfbF1+QOWxeoWz0IQeUGvT
mRHQGe+QfUkLairoddK8ai393HdADp8YOsYgsp8eRTNwROVJEN0vWHf57+IngC1fjPvoIWVqyhOD
I7ZawcIPUMeS0Fi6HBTqJ2rpNleF2IWQjDou/LUQlrCIEmpOs6GFSBF0OG6k5ug0u6DswfwDN6YG
97gH8dfi07Oz66niBnrDtI+5TdEx257HKwD3KFrIMM5Cb7VaQYBg5u7BEPOslb7BfihL4SvsvQ/a
hOcIFgtxoAgkkjNkAzqk1oG3AJQb1qNgdGMMeqke8gJKNfHQYo6/51fYDz/mrstR4MMAhlEeAFzM
n2DskTdM1VlMXoSezha6G6JJlvDdBQsazSgX8jtRfO2CXGZbywrrgAEWtGN+kB9Lji2c2CeOw849
wcdGYkxoTPVhMDN5IXqyK206AQCBwqjVoAmz8qdzWc4vVopjl77vPIq2XboCckOuh0WJ41fgoJLt
LfOE1DX+sXdCcOoeOq6q0qA6Zrx0LoPVf9jr9oeLpQVFi6vOW7tbfXQVs8WiQPkMw4N9AecSUQL4
tGAasWMFJL3uXYmO3aRs4qvKE0Oo6qY8C8oVmt50VUTQ3MRLKV7khmuP1CWhiUH5cWMslIlMn1nc
Sr66LzS6s8oKzuI3HskWLEq4qHHSfQPPnclIjICAMBLEh2HN4n5CZJDhKclQlnlzzlvOodXRBo2W
MtWFOBDZgFhBsZbgSFhWR31diAgmKVCOw2CM4leovQ+XBHNij6M3m1HyX8xDkFBb/sGBclDxFwxU
gV6RCNg01SBvNm9axKt1Wyh/ZX6Zop+dSyb0JbEv+0EzWLvwBGJc5lUG+wTMOVUuhnhMGmU+JjIA
vCXKLki4oC+HZXsmOa0uDy184m329fA0AYsrIyxpNp78llvIEMdx6FJxuXCk/IkLDi6Go4NfdHgA
kci13rQRPYbSb3vfpoj72m3mTtrBAPFnXEhfhX052V0YKKAIIPS4ab+CnxWK0TFZH0+MaJ5OIlpc
5k5Xo9Nv8WAh82DD9cA6oY7+NdNHK4w1KBBLRbyA3oTume86egY8SMLvvh0rHneJFK4wV3Myg9+l
M23/AgiYQU1diZOqmSqIxdasU9j/j6Uz21IUW8LwE7kWoCDeMs8izt641HSeUFTUp+8vrD51zunq
rMpUYbN3xD8FOuTKZ9Q6N5UTyeLoEoxR3Cw0Ed4ATRU4zI9uzDgS3chKeBgoTUlgyacuKxerUnYN
F7Qlm00/yqY8HTwoY1JMMlfOprywBkDdGNE5cOVx6dauGdGR89AiNKU74IBo8zTyLvkqX5STTHoK
UV28e6CRqyZzFd+9Fop9YWVlEiQ3gnOYxcgbH1PyfO1DAQeatCZfCcOvHeQ+5LIAJE0RTVFYvagf
P8QtfiC+Gdr4oqDspDwlYLZchJcHtyLbInRfSudY0BYBB/hArIcRDfXUzVBL82m6KUchfhvAT64K
kWgsiafn56j7geLWcN4kL1H6wO6QftgGF7ukH6j7TQm9Ufbew49pfYeXWdm7dR/p1OcKAeo5ekwe
hmoBNYp3iMz0PrJX7Ik81fJ4NANJuF1K78StgpqucOhM5ZTnipLb6ugu2DdRhVx9mTYqHgpGKWZS
Xwgag5Ya6Tjzaq1TDKBty7DLF5dDQmdRnkOdrNBsZ/uJ+Hdgvy/xHTmTVMqASeg0RDuEZBaqZA3b
XRaHgBBblHjyN0oBJ0NOVTnpWN1HmwDFpD1kEhVvjUL5OAAesldEWJehsumwdWt+JbO7d4nMGcfy
doKD7tHEgmRjR8GphXoYvTpQtmz0o63T5lD+geVCCF/BdjlSUlxw2GjEy6Zz4M2WH/xRcgilozbf
0JMD1CFS2BFgTVJnRnfO69pWfAUuTR4h9AqwW44UI6jJ+IJJ2gxHG44c5wsp8MKTXrlY7vnmJ7b7
N0XrnRGKnBcDU0RR878zBzLzouMj2BKOfgzUk5dDPdBg00NgQibKBO1z15s5HOk8uvJDjZkyExMT
FY5UEyKjp/ilkapY/xqWZRMtv0qJM0uJXfYIpGEmuCT2kVvCWauGUhVgjBL+R3Pxm0YGnlPIOQ4u
mSEs5cGcApoFw15PdSXib85VcVQ+8AfqnP9Ec3YZnU6iuvvHSfiLTD8yLQsASW7Ew6uIDBFHfi0C
ctRVUDtv2lgO8fjhTDgcpOaBS/TES8dnmUw4IQilZZg4IhJ6XSeGcyWtZDKbsGsRJDe4knnAMUxi
AayEGCGv8BJqsMTKJu7yHypF+z1WUjaQjvuwoH0suqd/TlAZ9mJ3GIi4fgh5B4/DcCUGSFrjxXDh
yrO+yg02RA0ULWMmvZwfPL6yX4zboIiwBMMpCGNGwwTNRDXM4NmmL92STBfSgsxtEHE2LtmsqfyT
nOHKmG/Ys9lL2HjePeVv1WGQttQVA2o7Rpr232NmSVpS5F5T3pCwUMxfompnN0Do8ohNkOGdg5Ge
j4wmnqJaZ5uR4pDt+D7mcKf1udlcOlbKx50APvhnMiwl2q906cW3fuWtRWoEnRA9rS93jd/ZHTFF
8jtGyF9Hp9QNbAf8bRTjOYkUynEqnQh9juITFxE/IxLHA7m+sxGrRgHNuIfvuVUbLDgBK6EbQspV
IgR2rB56990Pe5E9kNK1O8Eoeh2fbFxqqYGEQ9yqEE3pg6EAgMC3OwmeZPU9qGFJ042glD79VkKI
tpZoCbmSmbo4gHlJDwtXEFMJsnp/VfcJpkcKDxbpmS1uCbTE7j8wuKA3f8CiEnaeaokkfBBn2oDV
08t/xxorW2rkp01yKz+N8bYtW3zB4VhPczbqwVJGjWJ7afDD21xzkgFw58p1FEOw6hnEjUuUjyxD
nTp9MGCiKcwFM7Cxw/2e+bsnVaZUG5fc6wJAtV1fgrelHB/sZ3SUlH+Smv3+dc0URBxl8gizh2E+
FnM3Aei61w1Bn/9VNJ2iGOhUPAenkBeCsOEbZHHwYx992aMZnsE5TYsofSZl1nrA4pj7wE7bM2gT
YAt5O4W/EsoGbvo3yhv1Z7/ybjDrMokRHhtzNtaniPSOI2qaF7vZr4GAAj5Zlopau0SLrfqMnuBF
5n3gIKY3nrZJ5U7mvfNCi8jTx4fetJTsX2nP402GIzxIehPcBhvp2LolyXqNnVT8d+Rs/jodMQ5y
MtKejv01TwGfJMxzJNJcJeaxql9LQZGNiDUao+YWgZg0asLxmNaJGksB4haBlwbQLAKvXfxOz05r
CapaWzsqHNFYgWrVoSi+NEqwRf/cL6lMAEI4mtzasahJ5eGXMhLkCWzpFSPdBaoT9CW9x9g1qDoe
2CFI9BAkAF8ThabkfT3ituydwI40HmIhkhpU5m8/AhNclchJB4sJjTfTb1RL6coUYrQnYGgmWLSC
Muf001kMmYDIyQdiBzJQO8hSEXOPhV2UTEbOThkZjIW4Is9z9U9xJ3uG9G/EKYF/AFxxoAenWOuj
Zv0gCFZ9Znl1n5OnR17D2b05NXJ7URXXHj6DiscBtalo2xpDmf6KsNjW/hh9jMa1ctqMT2GLlKvH
pEu/Zq18/fZPgyH23tvgkyCpDAijU90XWp+hiAKFdTUBE5273RwSmcn8toxbhCMCYTNFjigbBQLJ
mZdJMgZpOmKj1GlBbWIrmGfDLX8gvG77HXIibgO5OKjOIJQQQvrXLnToFoSJiRD2eQhtaK8SN1MS
Bc3gBwyfDIg37gAyJzZET4NfEH1Hb1qHz5ALOQfkEg/nHejfXFHzmeI/zhCzUrYTM069J9X6g4lq
PBRNSn9k/nceJHHh4cbraZEQdHN4NLFSlcgHonpxD5tShN4HYL9wQnWmAQ6f9/bVsKrF6a8cdCZg
UXL4maNlZbfHN6ZW3dg/OvysJ2DAJ1KEsDN6Z54rztw2f5ntw9PHQkvNqRJ+J8fOESjWpFKX+kx6
GOmkZL9FUajYOnC6NK+Uv9yxKpHWarxmVxMPL9eJkUOpiCThYYVKUggxhK7+nTrDhmsAvIvXttvE
6WYL+E3mAsYxHoceTy+/XoGJZaXBFnO0nw9e6rflCdHxQuNiVeysvLNcx+aMyihH8IayLpL5vq2t
xX+lfBJb/i55eC/8ki3C0QBrGCTCCo5fDEY2o3t4YESySsgFWbBcK9KiYIWB+EOLHGmqIAIqzhlo
b9NjfjLSgvWZ4ctqIkh75YI7IPn7TevT4gvLRVR0kgMIgEGgh13xPqgXY212DaSNaWUNrEDfnHOP
d1XTCe1ebPQwqNGH22L45FcgqtHuVBPHUYvCcmT0Gn3ZG2W01IuP8KAeuyctHHGy4zeTMr/nkmYl
l+xLxiKIkcGFElKCCH10Ii/EM7UnO2jlhaAWlXRW8kq/oksiKuS0Nyn8WAipRFRIl8Pxic+Uled/
8L8vy6mE3gnWJsdSK2qsDrkKMb5H4rMNTN79uVDQc2fwyeam6ZFiXS9u2TZYQrF+nTshQZSb0GcU
Xqwhd6CPn37t1ylxOjGpV7PKfhbEzWCKF2djjaS9pBsz7I63rGbCGp+IxoIx7mL6ZZT7l1TCxqKM
Qas4+bvYgxIdhysuYtmcWDEdyvsx/n702icCDYEffJow3aUPE4j+PhIaUUaPlaMx7iv3GhLZ7pAP
6V35t49Deot7iOfxyb3lDwJva4g8NP9slosXYP/bNvtoXfZsqSo/XPU7MzoNxdNo6WRfQEeRb+1n
gh2HEJgqBHKgwdnZr1BPLiDvLG7e5G4saI6GoICG5OvPA3GGyID3FhIcEf83edMvpA6vSLZK2hWe
NbTPAYjImc7klNyIQxJ1ziVp+c3VflHbX9qRikFlN9ccjhj+55a0E9I06tYTaUJIHjMgBo+O+9y8
aDyonWlGDKroRl/SA2t0XcwEqX/g+T54SSipYZf5lqXM23+F9WIfqA6XnGUk0eZCMx0Dha82ARw9
8Ju7HaFYFSmgSE46Tk0mRyt7/iqhUUzSRye4c2iDpNrvlYBtH1oprAHYQlnyOi1/kwx9YyjpHATf
hoi36KCePM/NECD05G+7EiJCpWcioJwSx69tGbziEHgQ08nGscEPIIuTluD1rwP59QEUibi+z7T5
stBngxvqFHNKLQTShNoGtWQuFGsdPMcIXIFFQgS3qFOYv4pM+HWQ2owumn6NkYOw6dIISmRMo4sR
2ZVthJJYCjEGCNB+CS8tRJxBLyVT4VSN64gITuggyAn7X/NSJh3ywt7TUSxPmxhm6aUBi0Un9ply
5marNXmmAokMZq+kWjygBNvUjPen3eize8iWLmShFMuq9wCMIClEx4l3Aql6EAF3zTg1FAgMnaL8
7jXYekBFBQxVIEUAO+V2tynoVcLNkprR4dExa2PSJa+MbvL5sRB/3NF//UDRa/ZcnDODoHfFrkbs
FWwEJBBRToJV4f0ddGAW94Qo89kFXJWpQ9IZidF97v/c/vCbiCCCKhqxlc32JPp32V/fzi94zZUw
AJEjDlRYN0pVOayBBLbuG++qHI/0YWhY/21XXMxfF0sI928RkS3IYMc7WDL1OWApcw/YLq7pMTWZ
dOAtZ7R5GFTJDKP9JR/gTQjUdDX22dl3021AJKfzTh6DMocfpRtl0qBzGzbHwI1vFTmXumTmE5wy
Sr42pc1eIASbwkjPcOa1XakuGrxZwEkM3PA5qJTGBEije0H25N2GEEjesQc5J9q9lgMgQTyGnKyp
pJ8Q/NV2Di30GQfsW8xJNOde6xRsU4bxokvaxnhqbsUlvxVXfjV+7UDba3viv1YBCKkc8KJzfsph
IMEVP3O6XE2qd4Fk6N3lnUjzjQpHQhg55wUtlVwEkatd+vr42quHOIzPpO/vSBHtn3tE7Bm/poV0
OuD6LpmTswqzT0ts54f8XBxynUjHIz2+7P7RnfGaA9U7ZvrkNDgN5j6H1ebGwp377ckWC9How6A9
0niLY3HKH6Hw3+8XlQt/xpnCKvHYya+Fws+nuPF3CJ5l+i/J9MSdyYWaXXuYz6lUTkDvJe/uQUu1
j+/95xDwaSnNCqWPyZcBFcK2p4yITRVFsVji2xQOFENlbhJGJe9EI1SyBNIik+bHkD+zz0KzT5Vj
bj5uEzpzUC8O+fMsYEvPYBv9sJpVGmVmQMjd2zkhgRpX+jN/O8DRCReHcc48Uds1dJZYE/ZcVA2w
rVCx52E7I6qXJ9oM53+X8WHsF/mB3Gsil61VoeO3OojYJlfCVVvS116lbSTKX8s5gqbmZdzM5gOM
z1iD3AeTL9jQzGkbAAo9MdY1CQYU9QKRulRrAVz2rk+j3IewWeP8Jg8FczmvLDFwL5Xcu3M6p804
UFwxi48ZJCwDFsnNPQEIVfaDSvlJowjsqQv6mbzI9JJrqEF+zWfgVQEnS5f4LXdvWNviDo4uffO8
x223m4haOe7B+ArOHMmiQQHi6OxZX2ceQWSRkn/29WJ5hBFFPEDHRWmf7F0F2ukIOvyhbtlReHw2
s+VKyuy8TQ97T17O8sqAXqDNGxTaOF9SQfkMGEIZKqw2zROIX9FtTohHbSAsfHpmomYNe6nTpcpA
V4hthDV564+v49l9uE9PMA3RMBO5yn4DgCNb8AVpgQ18nh/To5/neeWQ913qFmPUeWsgizlVLs7W
lCYY46PrI3Ci2TJCIF8aPSYxDjISvLvCgIGwG90Xcd7ZUAYLwjJWIXUsvQV5dCjQG+lU0AdGMzGO
EZ3NwQf+6W8pn9G5UF2sAG8fIIGymHLpL2nRhhHjdOhwQCYZDcYAALKQxAqOYQMSHgWkyKBuIXDz
xxo3zy5qYlFK1pRBhConHzp3E+o5ug3ZXkONEBu1YB2aILUVf291xJ8ObgtaxNJVhkDe8appr46E
rJqsqHKMwrzBOF8FVPLP+Ou4uyWWYSMcSwWDSmO1ZgsuJAbm5qzuuKlvqK8drZtfgG2xaa4bGdc5
ByGunXzFHkU/KE3SdXBjKMv4FTEkFCXVgiaMDC+3V6IuI5SrFXM5d/RRtEoyY1GbgH2r0Y58fnzd
yJfrFaABWyIv+7nRv2oG85ieDf+MU6DJx+NNIpm+jGlffObEHIc8T+gs9rwZPmkl3Q1P6DG9pfr4
Mzx5FQuX1Fs2nPq3iwtZf7SJYt3bPJbi9cZyMGCm36jlvUnA8/QNM+r3uXgK1DY23hNu72PFAqcs
lcx5DKGtifozfz2db/SOWv1XVDlqD6yPDpEWFgmRaNIYsUlNKcwGWlNMubismZYLJJ7sk6eH0X2X
ITQj3bCN0uL7qxh1X6eWVZjuy8CzC8mE+7yiGSUl7vir8QlWyGvX6AEQcUym3RnEF6icFImiBkb2
DXZ2Esmshw/QwRimyiL1VH9KQLcaoQ7v9/5+bPPklGwXoyf47NY7oo2OIn3NlLAArHOheKeMe/Pr
eBPI/BtiN51ZhqT/sertj4c2AHYgc6H6o5unOJmNanm4gC3KbOYq7P/ALAZzaxcz5Q6vBjV6ho1D
s0RxlACUZvyAxvAVPelMqGdW78ifJnoEtHSx0Asm4z0+TdPaD7a5mDjwob2xFs/7b3ARNljSxd2W
U/7+x9yqscsU14qH18/R/6/YIBIGuuuU79HOZeLJcPjM37w5F9mpb3EQeY8/sGw3XIcsWglEariv
YI2SpyQuXagIyYXkjrO4f9xUudgVoiTFC0eDMDFXjxESwMGdrhhGyELdJArnK3fqUPAyoorqRO8F
2kgwX2LB6Uw+NFYWOQegMvsB00dxFPJA7zHvZYsmbkS2CZ6dhNT9y0J6cigl6UeI2YCtNTy7p5NX
3oLnYcCx25sjkWBb7lGgBzxNcNYGmDMMNp8XIzRuCoj44MwV9Ep2ASx0DQcH1b5/GmKw80iIwJ0T
1Kp9NNFyqTdUuZB9FXesorl6JtfwYQIHIjG5haKJ/tpETsh2Ob5TPc29Oufyc8VW49pJwMIPjgDh
KzZOhF38QnRGUP4EgLljo9UEdYHwzLi542ZKTLzm5Vbheao3EVJx9ovR8wQ1FoKiY+1IwhMa9p9r
nlKTLCT+iIJnvc47yFUaoxeZind7T9Ut+87XN5h7TXL+qvJKVwe64Oni1d4b7slv7tpwHh+CzhoP
LHBGa4dnFIW23CFdhv9W7KUUGe7XlWEejc3HeeCDaxI66maZZI9ytwQnYYkx0lMCF2gjMZ8I2IXP
tR0IytgB2gYB+6KfLQt93fTbEIlkQBlrKh8KFCAIqfak+vsXnQVc37FI0r8wUU7++ZWQ9gPdJQ08
VIh3d6RDFIpq3jP8OfpUhSwmhCmZjr9HcS9/X4cmJVLODqMX0H+ha0ihTho7SvHnAucX/Thhv/DV
TzK4scKssAMIgW6F6xX9Ka5+2/csh7pcuiFholBRsIOYBCjTgmGMkR8JcQD5BhrAWQ03yb/+WgrG
rtIZTKrNl/4CDr+24+8KlYZC31qBpXcfbEgyIZPexWm+aWsF9H44p7DBkC1eEzLOCVwbYuFpt2Yk
SaU/6v1Ovj5iqZkHOfWElKLUhbq0JEOYhu+niPYGMMded5KmFPs7AIZdt0rZECnwgRCQu62gSkGk
4cscLgniBDwiBGORckD0ez/QrAgeKoDv5hUnYFjicloXAwAWqgwAtHlNjA9QjPdaiuGBfeWCrwa7
kotZlgWliocJnchGJs8gpkp4wa2rLnkDpI17ZBu9oLZmvDsBK8F46T0Edx10uYY/pBxpDp+AAKwt
XYVUmZdxUUi/xOuCJSIbHFKdhlcGcW2t5xYBSdcz18L7nYt0G5yzCuxCcqIXpt/oP9200z3tnHb3
Exlcb5a0O09VhlR6DC/36o1E1T+wdc0mkODz2T6T5UXT/SHbULrS2Y2AekYXUVCzKPkOEKHFl6Su
iiaSqJew3NOtSvnIDAfGVazatM777Lhod/eZ0Wt3t1mZYDbATSbLt+XLAm71lEjeQJnUmwaSqBEp
nHCOtG+SQr5fiC3p5ewGjD1QJ82mXW/M3j2544lxRkhXmNnCifbti7xRiQRHe3sX6NZ7IgrBrpDV
ZPuFvqTFPR03lJvfDKiUnJJhCzNldEVOK7ToE7uShxyPFcQ1n/EBGdowRbD7db4Mo2N0iRHR0PwJ
bdhVibam/S+kLW0xsOoWsRI1eMUR7KrQqSjKyLvDM0Y9RzEC0y8iQaa/dO/99rKWAake7afiYAAQ
bRpiiYLD0l70KQvsktJwg8zIFg2ALGfGr/jX4c0foKQQtAarnXX7zabjTqnwdRgdPKr+H+AqS/ps
7U/i8wPF5Y2E1gqBoKyO2eFvDmDBZffB+qKrabd6SLsawVnCyol3Qbtak7j7VaFIl3BLAS4Z1Ns/
TMmcfYkF8V8rKSR2YRXdHab5IOWqGUUvZheNowhaQSFa50V0J8oUseQRPQtqI99zZ0DCdiENxHHP
QMHOck/r8mCjc8sx9SWUGuGPQJz7WaMg7P4dfFV7t5J2dt8GM2A6g4CibW7JYzCPnpmQbfvis5kD
0NTuJX/Q9fJ4ASvAuaIVxtzOLmvfs1MBwv+10QV/HHIy8JYkeSECD/hPnl+6txBqS2PSgEx0nfpJ
frXvY9MxkvPB6fzfRkk7L7CBLs8kQZFrYgBFtwqtJsGTLy4XiuO0I5aqyhJ9uihpEF8a/H7dJQqD
DOIxInSnJN0jLeliKGPbQ4a0JYIXrKSokGP9TWGru+taR8XZWTD2OAMvQtgMDzRQ4X3G6wJOVlhZ
YVbAO4EP/VyZbn2RopOKEgA9AJBs3SbWGg8eR+gxtvgemJgIKeRPG8Whz2+ETOZHMZmXBMg9nSlM
tUhM1n6+p1xSoHfEvSAXhbFE1J1ye7cDjs5rok2Sx0ZK149HvcsROYXHnm8dbUX3QrQZEAgtK+c/
MmL0gZakt1ocKRTzcwK4sZPgrnVz5i0Q5k7aYEEW7JeKSgIqize+MzQknD7wD0DKnKbskmhb5MxG
qUoews1xh0zF6lHFYIiQeWV2RIVyY+iKb3Yl+kko848E2Dz4XibTwVukZxTUciN/1DiqGYJmePjO
fGq4MopTTBr23R/KWU68LJoeyI0nHCjvN9z6vKeQ7jNAo8dJA0UcABJIpF8zvtFoMUMWfq+ZEdAm
xz8DrtAolUGz2EJECnbN1l5z3EGYSxXDzVByOrQ3d4ebC3nSpmTA6ObWIah0hh35hLF/6/FJVixH
h5eVBMGBbGc48aOs7YvSp28TL0TZyjbic3E6qfBpRMRgB3Exh7ZnOawHUzDY3/LE7UdiNUTVtQ59
Kn9rLG/sAUTiiW+IEP2OSzO3J8++jb7/A+p9AabOCLbvktAB+bPOKQU3/XkGIQrteYrubFiIIkkH
Iq/B5sZSy4ky7ZBR0L43WLNU5zTCxQGF2L7A0T2nLeARkZuIOowih4vZYTn6LWq3b/agY6Jfxtg5
JEXFY3Dzy90VtxzXkQW8/yUoeLd4UmndXb1HUTk2MEh0SBPDee/JUKHG+us/tmQSSezp2BobFvSk
1uHvt2e0+E92d+qUm7MbSdAHQ+ReEfrK65a2GACCkaYH1Edk4bdIE756iIsoheJWn3KOem5HyMYe
S/dMoB/h3eVV3yeYh8shuDkv9A6e0n1Hqg6DwOto/WZK/Vk0C+WPh907JnP+VkQoD2MJ2u6T8Jbs
zfluNWfiFP5QnnL1r5PLx7m+PXrqgFVBtt/OmhOaAmr8LSEPtoQD9fKbAwX8UVltLNB37/XBXKvU
vK+dtOANMhEUD9ASOoGQnUuk4cY9WO2akCmnc+idxlQVr1VJ3gorVqEbSk8K/TN03D2YNx1jME8u
41YI/mmCV5cxGIUZWkDWFuswJDmsvhA8aIT7dWuq5fJonInGa7LkgbkwMI8vY73oZGwDJMSut/jj
+En5NmLoz6Vf+SCRJDhSrm6RtA0sD9JejZC4WexkrdrCldFpywrptsk0/MZAvG+HatNjd/AGYNFw
kSnZsK4kCvuI4uXWofxCkTrdD8vfuu4SPCsDGwv/61vsyXeQgBRTaxu4SSxqLqUZ/kvcKyxhITDF
nY4pYYbZJ5RR6GzeqDL4GexeBfPNu1jAJo69+cTnfoBffJJyBoNbdxEloNpFpJKaOWR/WACenJEL
mYMWx0K+4v5VntF/cnu5d80ZkVJo2eIGx4t4Jz+pUGe8NJqAu0L+GJHJXIOWjlygxUBBLsk2nQ+0
v8YCSj3mfjU7Tlm6OwT16HX9fDe3uej3g60X2yHyAt1W+HYZfsQt/VOmza3F0AjJMO64OmPO2Mv4
dxHitehamv5jAyvVMxksffN0hE+SPMxf0AioPAMP7fpYo4Co6BBZXluSrYTMeuHdqZ3rAEot+TjG
aj+gtyFbbQQtZ9pENsIbb+hiWyC/aGHItQs7UeNmf8DnTkXTvom5/JzfTcJz2hGT7E/2LqvuDs+q
0rT5jRq1VuQKMXvh1FPIBTE9faiT90XkiELW06s3BMDYMqvwQ/HJWxDIrek+ijOZ9GTX0zGgRpWM
Xio6gJARgtZTT8JlDmRfkJ8VYzmle5aUIrIiw+9CTWsGuh8lZopUE5RwjHJwO3Rx7mv2QHWg30Dm
CCzfkudBg3AEsLINhD8xM7cs+5VqMQ083rwH0kCaG/vbjUe9npnh04Y//sjI6xh1w7QD9hm8FhUz
+bb2zcMbcAfT07gcqvtB0GhSqdThbe8+MmVukT+VdTiK23euaO3UCZMsLi65Xyl5Lh5xKIgS7lF0
5IOd1qgmnEvPXD6oSJBOIDcNDtEu6rSc6ovHsDkFKW5aKk8vsTW7GUfnwz4Ed+uGR6EOmTg/axFt
RYwlBqwFiRjrO7hc051LLgunAHs7U3A+sQKAzBQLoMnX1n7NtqsX0aVWc13O+lrMVHIBFc5drqTo
Lco3469Rm9pmcJyqi+aGH3zrCvx5I/rrxV3LmgwvDEqaIEsnUoruW6hWY1ICtB0yygttcn64h6K9
OeZPhsEOOK05sm+htrfuWXX2Pon+tZWk5m6DKy2mgC4FpwuEiKVAbhBX/HXM6DGAB+LbF4jCV8fi
ndAm7AthJja6Z45OfyJ0qkZYpr17vg8eSaNr9OhJkVTSSwFCN6w2KI11jEUxQYXPbuVO7Q4o9B27
E3rlF+j1l78BoT85cf55B2hYCliiDQiInizRIEodCZvKMGBw7evIRAXwZdoTenL/J45A9Ce1Bo24
tIrCtSEbaXr0DFJtMH6brYPtCIrem9XuLr9ZXfFEyvEPOgTQiDqXg3JLSCJ3EfyUNgHE7bFAH8Q7
GrnmpEXWIBHlPH82mUHAJ4SLUhjTYTmdHjZ7UvzAe8Xu5Bz+lk1mlbTs8k8kFOHS82ZsetJv0UPN
KtfEBSMB0hadhg/8a7FltwAYkHsiv5ThyJfkAGnUsD7Dn8qQnvvAcEQCvXkw6VZo3O70mPfwWmGy
ejvHouPhXqSKWois9Oy2kI8ycIvUfFo6tnHsTi+wNwxPX38FMz8147v/GN4EvAGswpMSiRwl9Lv8
fKQGenDsVSkzUIKyTw4v7Twc6kb6bLH8LpE0/Gu5ZQNeiUb+smgR8beVhT8sEUTx3LY8UwCgEvga
caFzCi7ud6by6A15LZoeIEnf59wkp60HLgb2SWZYUPcFZOSpZi6flph4IafYzN0viX7xzWN8Z2Nz
KZojwC8kzZoDBmU1OJiKOYvMl9yz3R1ctbw4SqIbliHBjNzZGqc63mOUUA2/Cvd/uwBVKYjglFdi
64IW2AVbalnI871zmxoxz2YT9Vl6mbFBMcR+eOrNCRHoEmDQH4K7wX/j7BMN2ym6dveMiUeiWhOH
CH+2HH6PTtnbKME3Pbl8mxLfUyU26bD4pvTc/YyJmOvegU7GT8MnKU4bXzAjM6XBO0QV4VGmp1jE
972RnzP39to98BqHSB1qbcr99eUSPf9gP0trRxghRLTi3PPOnDRUFJXaGQFMa20a9vVNIiRcHkL1
8UEjRdN61u5neJ11xrXfAfzjFyYKeYSQJ/bUoBnzd8QLqQekVXDKkXf1kOFYyNkZ32bfUuyg0aXP
iPNUlO402T2dev7sDp4pBT2VNnELwTWSGG56qN4N6VIzfgOZ0vLRlasBvQv2DdKrHvazV6F+vvYE
XtDHlT1HU1kxZYtNZ/MYfNhRFCjLls2ngfqcb+S5MoBQCuRcGyPakbAsgoIWT9UkJtZm5E0wr/E3
bjDV/wYrMlog3B1QNz0Ml+zqZ1GzH6EU4/mXfYlQUCaJS5J9ZS0RQsGhuulMdRi6PTgq7j7exufg
/YCBZvTl2b1GXw6U4NFFfvOULfKV8021tOZfpxyUc36gIGsQR/Qd6+IBor7OYd72tsKjDurH8EKM
NY0xowx9ajFyCARkwzUppCR1JyQS7oUcqD0hxOUasiAjCvpAsTgIETjfkuGlt4s4QblP3i49jyFF
6Hts36UTaGZUpzY9kMEzAX6JejdDRe0uPuSmwKKZYN0wb84NFsC0hp1wZw31D2lPhKKjHCStAEHP
Cw8yu98QQkOwy9Ho3TVdYHACoziVzpefoC9auMjz/GQlkm8yUcBRaIMwkEjuLae9FIibJ0dfn5A3
I+vV4+cSKLco8ra7fuMAZ8NneMc7gCHgreh2xUdC108MCEMg1uT4plIRgtj51MH+Jabwgz/7PPw3
xZe5pZOBfVzT1a/GiZ/hGNz2geyFOGiRF+Ssnqs9ZhMxxklYIq3WocXRje4xWPwsoT8SQshH4YIq
Vhd7PBvIXbIYWuPLMIiG0ISQMCRGIB8WRfXZvs85RaSfuHFeIM9k0j1kKsQq2ztGPY3VaixEJ4yu
pjgDHdAlBkZSSsIst/s75mFkprisBKQlh1zbHFjDSGHQ38hQKMbtQZIVrc0LY0ixo+Cbox/Awek1
VqoG23wsLlik67tEI6VIRaixmXeZhZL6zk6Lqv8SOmdgoycW3WZ3zknz8kp6CX6lM82+/PF88dyD
PtcbD6dt98pgqwuhNMATM/Lh0zN+XNCr9JXMI3PxCpEJzL4NQq5uSmBEpGt2nhzBmt1Y8aUR7lP+
I/OfsHxa0P4uuk7h9N6F0l1RgLOY1R53SUSOtAWiT0BDzTKAzYyGdNQ/dJFhd4KxN0DHRXn5mbVj
Gb3VmqL8tdfbVJl+eZY43XE8YTx6yZYnvULK/4n/vBk860KGLnYhA8jIR/I1Afj22Mo4rboUtBj3
CPgO/zZBXwpXCaFYLCIyQUnFq4OT3++zRI5dVqvk0sTMDw73kHx4TREBeaL7ERGgPLwixFcZHCrA
s1ixf85PQAqEQwDyzCX+6eQJzZnN6gLMOsWkhNaI20MMGNXUzzJwQk82+TqpilGHEXeAK92Z4P0j
ncLC4SAQvhHHZ09cI87on1QzJTr2d8G30dWmbOGCYgHCNDaVhkTrrgS1ofFc0XrugSXmf1ptIa6w
Sz5JuB+2pSddN4tcLdhmGDwESEpqjYfjMRE7Dhto76/Xbzhf3hOhmQytrgMzU/i2nwVTQdLvaP4I
e8iBWL3xk2sT897EE6LYywYh8ejlBELdBqcXCPApfy4kBqywOIIxPzkUW2GHnH7KG/IkCd9lxO2B
0QdiitCK4Bp8u/tRDXhOD8vDjhJvkrLBilCyxS7d+aUwsHWye4hVnweJGefleO/XNWPjYwlj2vrN
zPyjpAT7+6VKYEfn2jrinB0GfdR4CmYk/+ADmovQ7u1objP2OEB0h3VCmy7iH/AAdOen7lxASdm3
8TGhtGvn8x/zMgNNprlmWTnBaQ1t+PcHM7illdi55/6xL8voFzsaB6NYpnTN8cnKgCpqNwop5qSK
hsda7mpLW+MUItsm9N0xRRpdu56UXpdKjw+OfgknctBMGCrBQCiR5Cy72qIuFPLGyKTkquDkGH1h
RZjgxXQhrDyc6JUPrMuauvoNYMuM/+MfCPqgVTDGvpfXNaMI+2AFewRQfZl5oALe3uNm0eGcYnKh
DyxDKDE0QcmeB/WnEPFcrfbJlssSqYRjUAB7Bs6CVbVqHC3+SyDdzvoS1yvfo5YcQ3dK0JBt8uHz
JyUaZPmTy441+jUcfXZMThutq/bEB4hS/txyn3SyqMqH7xZhYP1dlZz0+BHxknz/I6JA//ARLDLY
t86zFH5SGdB77xMCz/nnFlAjUl9ORStuONX0QAQbIvoXwnqzfxg1d8CTvrdkVEb6Xm4jo7aKE5oh
VAsyGWg+MENUMjnisiUIg12pMfkmRg4E8AbUmqptKwRgR1y0jRgCMWQuoHXd2vtIdHjCdGuEBKXG
4AFuRN3ja/kXzB6dXZGv8xbv5Mi5xNcL3AwuY3dxzqbo7uA//qAFSQTSEJzK/QM3US3sVRKtwswk
mqMjs2hF5XJH3MRAMJe1zdmHn95jpYNRErM03B05Tq82lUQf6/FU/jIPPICFWxjhrQa0do88JAIm
gZ7YPC7P2iZdsRUq+VUHYTuzNjYve/eVG00QHl9qDS7xbklJ4c+Te6Bwxbmu74Koc069h8S5f3VL
/aCwYF4D8uquGr0ZTmCJ1gtvXwnEB7TYO0LsXrmzOCFpV1DvIfba+223g74dKS9tH/PS7cO4WVnG
YM8foegqmKtE6DcZpBmfLyXIOzihcmYjCiW5hBVsPxHo2+0lIrgZtyBgjSPORz8bM1s1/Y5RF/Y6
wKA0sRSwbB1xOUX+IlcISPhtAcSJ34sIS9HaXBFNEYCPKaL3J/45ppPYbYdYOjJS7aiVIFhWN+1o
3gXENLrITbx98i524/XeZzYIR3oDz5j0tVZCRSFwHE8cZaAIt+Uh/To0wIe8DF84jN5Q7zLybDmQ
CujCViIDwEwEWiZcO7Ukz1DtvTbHkERiebV3D7wRdvyXv7nFYqZZn1VndqOf2XRm5UZDScxNQXOx
s9+IyWCkrCZuueE86AxvzEDw55rNQATyAPXZmcfE4olZAfxt8ROnvFh+lC9+/kym47CsKG6KT/c2
mQfv3r1EG8J4Vf+b8U9f658Anyafrg6rgxsJVA2dBbn020SsrNofMAzbhTb4dH9bxevDoyGQ3t6/
x4cl8oa2xeSVb1YGL2jFrCJUC4UwLeyVzw7QKrg/z1CJjfUSr7f+B5mOJOAMEGE9wRFcHeUugfQO
XYn3sNZMOHM5BLfDcskA2libVoh9Cw0bwkeC7LUpQOrRbxZaDvxnOKe5zQ94ty1zIAQHnkQ5Khm8
Np7/GY7SBNpjTIz94j25JI82C2bAnIBzDeda27tla/DGZmAr/X923H1CZYNAYkc4JaqnuXcJzpNL
kKOqvwTcRUEJifAfyIJrBi8e7IPKb2i9sIt4JZa2tONdeT8DY1GzVrLW6B2W+XtwQ7GRlX8dzbnk
5d9uqqAlLnOJ4SMawMIsoy5AfZDKWM/Q8K55PagGRBCFz8HjP5rOa0lxdAnCT6QIkLC38hIIhDc3
ROOEN8Lz9OdLZk907MxsD0MD+lUmKzOrZf3V/F34btU2wfUVXOJ36xTfO7NKsIstltE/MXyfjawB
LhLI38/tgkS0A9M+02/eA9O+0+kmF/UcOJhcga+K+K/P5qd417ijHy7T7gJ32X/QsQyXzkPQHybh
W1wjX3ZvgLOEaOAfh0pmby9x9kNQ78hncG2CFws2lEPaHYPsHIDAud29arFDgX9lpD/a4k5G4Q+B
LmT0ldBXBClTScgjbAbBFw5ZOA3uWCyRE9grvD3ooDHzB3BVk7XuThZVeiiuBPFXnWKHeRKdT/iC
XXfnTFWgzxxxmwHPJcJd4flBYmSO1RY1fc4I7/8g7oV2w4xqkJfrSEYe7A6BKEUyYeIAUu5Kiaac
qjVoagyYEX3Z6vlqhH/HKH6ihhscvF6G07tIi7MWzdOaMF8PWUsmj7zjSDJmOcphzhe3mF88sZTD
SIDYFwVWwbmwtwi3Vwo6M6KZkVpxNFpF/SKvE/uLOZwdzfUA+VgkzEuqYc0vedtPw2HT8T3tkfwe
Pn4qKh3corD+V+K21vAOYJZirNDG6P8ngINM1825qFxiL/yw7XNAF8jQZnSlydKoEod1IONgQ/8J
lCNpGIyyp9zl4W3yJmBsXLj42P0O1q/QSOn9dJ3/Sj7jmOPP1KWML32TJEjyFxMVru9EVppAUTjq
sC2Dru4OwQsO2wzyJ9MqAmRn17018+Exkr0VuBVAnH9pYWKHP1bZES4CSrvFlgXfcr3sEz3sWZbI
GHZITCHlM6EWZjWSjCIUapWVYv9IOiGFv5Yzyn6S5rr3x4D0j3cDiFoeagpohuFnBJ1Lpm2hamOY
WmNKXyuqo6yQFlvKhgLiWso+/JZLSL1GHiNHEm65q+y8r3NFWMLRujP7pI7ANYqpd/CltdlDWwJq
QFi2SQ1aP2l3FymEXoI9PMDZbxSr64apqBlxEhRCcR1CR5Zg8cActMWZwykAjeQeT5M7DfVK6y4e
bj7knQggBzUP5fpX43LTkjHU1ee+HwSLAGadxb5oxngtOH9Ta1rSiBjWbrDp3mBKwZHTkPqZM6nD
MPcEWWvfL/jC2e9dQcxveTXwFMyNYzbGwcvWOJ6ZIehyjElfa98XPRVx50Q/3gpqPbO9jcpJyT0v
Lp4xqHCmq12JO+F5cMwXFZi2B+46JtnekwVxTF+tEwL6d4OS6924YrZgONfBl+qtiNUJtTO6aHpT
pdIScLUFYiXVl5g9qCydDBLIBu257hg9SnDtCxt4liGlhCb1w3MgH4uLQZJFx8NYmmkSk1rMUdRf
LM5AxQH7e77OSLxDxpopA5MsrSyydHfyTDpoGMCMbEVHVhD9YH/cQf2GFMZAH4PYJ8AY+ULcpUhV
GPRoQOU7C4iQPho4Vgg+DiSPzAmGRTajQIV+AM3+eAM+tbDk69wi3CFgSGg9RObGOQ898J60vBmO
DkPIsg6wPpC1awQ4zAP8AE7KL0M2F/V4n8qGGF4wh7y3weP8RTenV3dGE8TvXU4zNjba3DvExIlm
bAjwM4YqpnhejPA9ksqN/hkbaYWzF28GqhdjHWeAHNQNlwY7fvF7Rlgt1gvkNRdPnGUHnqjEqMoL
VmotX41r4zqntOTH1ejv2uxJxUgRIpRTGjE3wqa+1DDDJ3u55CuxZrVXAFcJg2YjAjMd5AniVhnm
aTnG+++c8ishYDYq2OhSAQ14IlYmBWVYn9BEqcMoHfwJD7YcWy7fu177BrTHoViB+uIiy7rnjojT
J+StPbCjGENHADMHgyQ2msdEkh6WeU17AJvTJTphyuXWYKhZwOTeX+8yiNnrALTLB7Lu1PsYpjlN
bjJ4BkTAT9i7B6TIIzP+3AmHJ5hKeeAeOvmgt16izCTUKkp+QLyO4L46IetD3DMijsuswXxroNUh
+x7sUpAAzC2JQ1Z0C/k1NbvlaBdU4CpFxQn9eRllVn2CNTL9flS9sN+2Rh+CTiwjzMHmGDEqYCKD
sj+mW3+PrcV+WO/J3baCiwQLc15e3t9MhIx+IylfmdvY1kI2GhdK4Vu4tABaAoy9O3e4TBf3IdEp
qYzQqzUC2hF9ZxbHofhjS3QRbmfJbzHBzJb4C4QnNBKH1HT8wwTK0ZJBRXSn7BUkzD4isgIxoBBd
x6qqKPZKaYHKn9RbQX+OZalEA9qfAGX6huWOFcPlxrnoziB18yflfInusyxgcKEK4Qaqv6CFbZTs
1WlUifZoJ0Q3yujo76PtgIo9W+UjEdvzOYqGeSnK8WWEuk6pRgTyyt1adMKH1qP7H+16t1XONhCa
CBxgRucrGV9OiBpYKcz8bHP1bg5+cX4diJL4YE3qNibSh9cV7qEUCY/AxJxDVjHhNZECQ69Gz0E/
j4CQbIDEBDorEem3hrEPAg3H9dK2GkQhnoLF9D6VMzktkcbmZ14iazHVIPIFhs4AkiELoQXagiia
Yz1lvxKABZoeQiJgGAZUbGQ/RfxFumiOFqu80UeLJ6Dh9guXM9gu7BilnMHhQNjWasI5v0NJv0bN
lIF+HyKUiMRbGSY+Ue1j20pPETHfL9oJKCXhM+jz15JzrmitHP71zI8g8W1ZQubQZOW2TCkZ/wz+
IFIcbKyTVuAEZA3KpfXGbk1yDxfTprdY8AIMR86NsJrwtaPksSeU7ICI/QhWFSN/iqRNG4TQY+Ni
lXzMhZMNw0hY+pVxM+W11bwWnM+U9YpHC7bBNaCFBgS54gtzaILIdb/RgWiZ0hDQ9l03fN/EDWYX
lYLyAtc4lMYX096g2WOmCAEgS44OmCNC7yX+gF/yqjboaSsCWPgoheBGh8nV2IZ9jBUAVec072ix
chR+pc4dY5pXXAoeMDKT4vjSfKzNNUAq8A6sRrhD0LXk5IcyVozkHK1A5z2uwPf8YqnQvw3vvJb0
BFAMmgsXkcyG6up3iWH+8cFf/KyzFZtOLJnPpE7VwDU7D6BUQGGgryGjZGTqH18MPh5zibJnTQHR
0Z1A9XLSxSKLTusvpYdsBp78pdUhE0ILi+udEpNl9HfM6Wbh4+TQsWcRq3O0Au0nm8FQQFb1bA1I
QF9YeMY2bhybZr0X0CfKFPDpKeDw+t1RWXmkIKQm6Gir4GE4wu/JHKu7jSatRzSC/Rlv2nVyHcNG
/IS30M9Yc8Vw5Ytby0jWoiPQ4HMwnwKYczNmMVw+2rHlJ2XEPnwAxwFX3pvPKGc4U/SfTWnliAVn
cBI+N8F/8GZv9vjlMInluKddaQG11ZpxAwVWF4DB5190DphRPAJAU9Be32pwkfF2D7XBe9uZQdm5
yNKyNhEMtPot4Z6/7ctIqsd9DLQO4kBkARa6ncQrOi9KvQqrtW6+MaR1R4vTM3t8EEE1eA6ffydm
oNvlA6MMEBcqgstftiyuX8BlFXu7LMclPIiwjKixmGPbL65rFGosP6NuLMbVzpeC7xHhB2FqOMmG
r9atGfde2EeWWO3+iDKnxABVqVGAR+0Xn/M/g+qGAnjbb5VpNLh8/L/WT81IoFhVuKa/a3Dj6cYG
qC6iXr8gujwWuMv8Sx9nhXxmtwvJ3PSqc0JHjJORx7bxY7Jrt2ur02S+hYZJrFLlgq5Iqj9IOwC0
7xB/cdw8mXulG1RmYhuqWq7AnaFRqDs8wEO1J1QBNvCCCjNLZWRBYxHtWrXFlXzw951OGK6Ip36l
bCQGBaV2qTea/B08ioJkQHX0d+y/XKNTji3n0TabKteA1HzGvr/lTrxyZLpEZJQjPlPIOQIKhi4y
FoB5jfswU31i8dmpNgBkL2hzuY2ZyG/xIYCmzbGcPyFLGIwGpie/nWNOXCCoPwY+BFYGmJhVQHKW
0eYNo1TCLO9vVfXgoU9RTV9DhgaInhOG9w7+mORsRgEbR2aQhjsYONV4YESwBp0lUq1gjFlFYLBa
vkZyPrGLDx75sUU1K4GwCuXemb2AF0qKDvRK9JV4Mt7JgM/5is023mzSJSWqRdx3NuTfjc/7BLz2
Nfc4jsJTQv1HHcCtxboVqu8zcyyZrZzh629aozSN2onWVbC7257TpaOf5LBjtkLj06p7ZtFfUaCy
KDVvF6MLU4HWk44ivKxYYeTOujPWEFICsn3HezTWBnVFbDZeI6oW/MJYdFXrdqpYWLCbwEoNnwZt
2Tl759xO+vXWHkKDP13uKZvqbMgxW+dRvqMSkZfpJtjOly92T7gbCrlrWOwhfoRPgZiNR1CXe8NC
XNfaXjPQYm81cI1wAC/oLwwvbkho0/jw0aTCG54W6HXttZGK6I7j4yYw0IgD9dE+ssit8xzL/Agn
jnaZ/QIgWQQYNxys2dNng5BgyUJZ9wmHOe3Ai4bU+j36kk4b4bMTIgLyl8xV6QDNAVYftntg4QB2
jw9KKwcAg816zbjjtViMS+PdqVF2y9TAdQeoS/eA5bz2PHpHfWIXjlF198EpmG7ZoG1AcYEZvLWT
Bp4DjVNfT9+A42UiDIxPKPfrEThzYmjzSHN6jn8s7kanEtIC3H2OIGtgXk6DMTEzDCk7tq0D5UiB
T7FMQamdfGYHpwLv2EJJgkQ73rWrVXuFixE3NSx0l2WRjfzsFibydCCnNQEkzwhxnYBxK4Iu0eAq
oOHVgF2ieBfKWXlF7/zHQ2p2KqlGsvHt5kINDyWQWxneI6TQ9fE7KvbxbnEgwPdPaMAtzN7AVJuE
H0S4f5X4ShoA9vdlcqbojpqkg5brqjLVDf+ufYfGp9GYfiFS+/lyfp2iB34RKXsVB1sHRDhPSOeY
dvBvh524Tvi9QrCuhXnHDO/Jvrd2h2NJennqg3PDzHCPfm8DNAn1gv7PuTtH97nKgxIkOS1vO7F8
sOwWMZK4rs34FBlh8QPUfx7Oktf63azE/8ZapjeF7s/IqD6RdHDHi6+g7xC5gbeCI5X4CbAykyd2
BfrwsxD6VQ1SPNRrIwbqhNxyTbWWLvNZOdHWOhrGMs0Bcwc+ZavTPH3bj609Ihf7rStmPU8PonE9
gUCiGX34QgXO52Qe2Vjj8muJQYFFr4oAP3m/7Owa1JcPzjS7Wff+CzOJUuuD/i10rTb3RaRZpmVf
G+tyxM5nhu2x+o4Kq3E4qTdv0+e80IHX0LjYEJiYfLgZBjeUm28XqRUWHBjQMrG2z41iNHzZjU2z
0Ym1pvpO2UJh7uYNb9OCsncKBh+3wP0MwAHJLpUO89FslhbloLKQ1eelxfukT2iDT62FzeB/08V8
npDQsORLZ6Vl9CWQDV72bV6NluhYkL0Rm3fpcA3MxYlR7ynHi1LXWhKYrKiYWhERoHNhhd7TLfcY
NIxPi020iYoLow0fTuw26jF6My53VA8LncYXNcHDfpFppjkstk0fNieLqvtjsIi5HHHqLF9k0Mxa
sjeXnbnnB11PjRkZ6ePY/Xgl9PjjBuoLGBf/Nh6ol65zoN7tq1cInj4Yq5beUlWCQx1AILY0rfTe
+HS0Xg32vIUlltHRhu/bgLyU12JHyc1FqAUQMM111r7NTwPiUc3jFRRiosXZQ8E17NS4PqwMW8JK
ik/MwROGegFcMb+AqRCr5vhBbBxj9/eW68EuUSABsAfCHqej8wCOuwQNHEhIWd0byOfs7xNckLPI
QZLF2IQRKm7rgGlHvY0MSon06dbbcAd50xY/OnPrbEGGjnEKbjTpyQsYtGR3jMkrrE7IIjfoSJ+m
Nju6S3A+2Gkoi2ZleZ3P+3Q+wsxS1RT8P764VCt25GIOsZkUYTB+PHNtsoOVmVQzx4iNGU0t3nYN
yHQFLtIH/5K6nhM/hFJ8iHbREwmW3FPOa4ZKUlJ+PtyI8nuk9ULYAro/zze21ThOWfPjUiTSSm3t
KVATRgF5k4a89/Y/zo2JdwVLhxKWIbJFadO0scOThyb8BF4W1YIoSRS74TUoU0SC+lF9lb3CRPsD
KIhpQrCUGLFM3r7T4OYNWRsxy6Bk1VxSNQdN4hWoEWN+C0xGFlcSAvWjc9LnFb2Rkal3uEftDT0o
89w2xCz5WUMLmGLm/R6z40b/CqcTXjkXCpuRXqPUeYOj4vSkMyelG3N8HMsIhzK4LTK1xh9q0x/j
2Jnb2w/GNbf4kREHliSObPRdVgY3LlxmH4VA5SfnOamHe4YITsdgeVkF6qW7XW+YlUWzKfeMwAlI
JsMP6Q33FQxazIDIDGnWeXLoKS0YZLLscdba7NlXiGV6uzBnUWuYnew15/KEQFfOsNvefqNAx7Y7
QBXIuEA/ToGquABsdkA6IrYUvF+f+0TL7MBtejEbWMj8mbuULcuuiY1jnK2PJf80frcrmF5FcsGR
qRWvvNoXbfkCNkLlpjGu6oZawt3JJ/fD/NdLg4gMAhMcmiyrPl45rDn2NVm4DWuXBqCE/+7Vhpud
7dKx9Mv+AyZQ4yqiz/AbEf0j+X08zg5+I8ABu8WTqVP47u0YRuxdmJ/m6pPsFpsxRiBCE3o7gK46
2GlIhRY9w5xkARNV7tSvhAaTw/nPolmO/dT05ac9rcQahGhMyplkJo7jBHIrlbzgG4AoLkXmu/n6
q2NyVaU9PnAz4ww6rP32cHLH+mHj5736cZLGpw+iyQyA7JjHVXw+2aR1bW9ismYBwveBPLFOEPdC
TRSv4Ru+Bts4h1nHxmTAJ7iz5OSzt8fjjFk5LjVV+zo8be39356s8uJs5lGOV8qlL9Hguc+OHNik
hwa4T1Rbbmn0jkEtOgaXeS268iknzM+RmlH6dvdwy7iNBnw8lQkyLj202n3Stf3aWHZl7wd4raX3
onOmOAGs8diCwpCafX3CNmQQcuWDah/aP/kPugOrsemxUXDKc+E7SFXMyJOVd48EDi5FPx+c2gMF
HIxfGANDnqX6304f9KqQABE3wlqiMOCGq5OMNvQBgo7Uk0OW+K26llNfk01ebe3zMpJthF4mKPXU
wo/0hxFTrmqSzkIrOcHeOIVbyGpmVOxewlNYgoJEcSSJD8/mL6pemnsLVpTD9OYhVQ26wpXxl4ma
TutViErRbv6a7ACr+RuGUBqYAZoVW3dOdpO5RtdqffEcfvjFjmZNMv1iqNTkOVA7yCtkMeuf4S+X
ndIyC9Ji57TW0LaAu1cWsMGEFMxCCEyLw1XFzRKoCFAyBBjVnVQ0bnYx0kgYTlXzXa5ahVFKALoX
BBrdFqJTY6Yna70zSE7potA7NU7hZo4I0Mrs0sV+vfA4zsNLuA3k4MEuQvEd7uE+ADNiwqBToHZR
3pf7oIZ/J2wDv0ZzVEvhXYil4XEUmFCE4IQpY0Mu+6+j4jyob9rGaDz8N1W3TH5PkJPomuDXMLQA
AKR4pT8SYC/qn3pn2AIIfDBYFM0Ttw9WUuCNwASasM4qHQNuCL0Whua3nzzZ4Kx12ca0Zl0w+jAN
aESzLgG6bJ0AYDplZ4YfNOlke2sxkuXDdoeaKDyGL3o8MSug/EChwxpD/13BzTS/5OKUvUOjzKMF
tAq/qeOXs4AnkjdMnICrOPbK9G+PaShRA3yD3kJnW197LHKUgkTqU9MNDAM2BkGDH8QHoLpfC6kZ
uUIlYjbkLgptTXx0VDmKOB1cIOuzvpvrgJafw/phx4ugV9rHsgNWABawSnVOEEqB2XHRmNTSZiBG
5L4A1YT3AtTaEBIr+yaQWNBUFqYxYBPW+3u5vLH8t0Um+4EKAh1WOpcXFtfr5WMuz9NAvBip09AY
dyWm/D8bXdEWaNP5N9yDvwSMbUuLiDGLWGLIm9biPvGd4T0zeZLNFLh2Xy4CNUhMpSYNRv/zxYfy
8TeLb5n/BKh7cOe//e0ImRtRESanCc/wHL6g1lv+xY8OjczLWY/68vZxGeDhil8ZchB7tip1imNA
4YtzfcP0foFC73kn26aIpRCysRQsuhc5lGnJKwBl9OoAE9BHZOF9+cY8dGTQTbblmQc5Y1JE3j+q
vJzrah8+0YnAWr5BFkLnh3AVk6ZST59dpg0l7XcPIcDbq+fBfQ57pESPSRbCCsvbYbrDbf+xK6Y9
gcdFA5cr43ypRCaMaDkBNfc8oJpJUZLwQSLfS2rtHJbygpIm7O4WmgBUuzVCI5QNRhywLHrV+XtZ
cXiD5RGk9ge9HVUbjKg5NzP2L9jhMO6+uV4N/eJH5BEiQxX87wwr65nDkSqP9nW39HZ3NzfbOthr
tep30hrcTaIrSAanv0B2NCdmP+PG70IKMKC/PR2GzveKneMa46H8c/cpKtJ08UXdGDLvdi7dEk00
WplyB+gyMLr1jQ/cjr8PdyVoHd7PjpkxT2JI/bS/X5mZjm+uvW/eCOVj3ty3hUlicXqYNYhRT7zF
the4whhke7j69nMvC/LRtmO0zB/wBmrqsfPs2ToRg/lzrX2s2/DpvvBBTj49NcrQ79njorwmF+a9
rN1B4l4DN794RRinKA3r9uHUQOOY1QKUkdtSWpuFZW5S5130LjQ9BpzcHj7ofAvz0ZkFVZ36wWDL
bssEpJ0izUO5zlwAxuF10M28y2QKVM0xGYKVMCbGxogXUie3YKnLmoCnnaFiDTH+6jAA533Ulic+
8WXV+VBkMGvtgQGEh/kT8LKrtk6RwiQnyO6RvJWAPBM1Su63y6cKYWNPeIFeFfLLnltWfuQofMSE
Zc+cDZUYG6qfPlqsXm0+HTX34uXwSlaMDgzOceHEL+UWdTJMEiclCBAGmlqGYU4qgNYaAVFMM04n
shDGpWdAQc84k/jL1EJemEq4vETfJIKvwOmBelewfLZEKPIdgR2SkgyKfaOlZFLlrOOmQxbFkb9x
olY31MiSLZ/xvpn9noq1g4hfFAoF1/P3cGKFJhF5NOrnp8hi+AAVjd9I3UBsSjxd6H9b3kXdCVKv
yey3ALwDwFnGq1OeRBfyu0JnidCZ43+s0Ek188t8eoFQWqHkLkwMnvmI7vARzQlvgCpDIZsPZyWO
nWb67jbaRsUYTTJwMuXGmwW82kPF5aIg7ZsRRg3l1qlx4AtRURbx1YQ4iIbhWSW3ZUnOwi5dN6Y/
6SLlJVFUhZcC/AVybMobxm1tklHY3uh4YAjS8ViNCj5pOZDrgVna2QF/ZLeLZl7KKyDtjvgnD8QH
34Db4ZW+u8XWE8rRpNxaKW+zNDmi2oXaFRktrni99dsiQlznKeC347KFm7TAfKP1bCh5i1WJITeJ
/B2SP8gsjCb1fWZL+g+BnctgZYpwdspUAq4pjEPI/Zh+aRkanAP0nqQNLo+eRr9CrlUOUvLUt5nq
dYp0Y3Rl1HpsHgh/ahosDgkBOtIq9laqP4kboUG5oPpBRYNOowpHk/meFgNDt2Z0f/ay9SO+AgBr
R8KNYpjdC9Nv07CPofRu/CQssmnnOC9KdWIXLq74KakE0MBUhkMlvqiZuDPKnNlsoEIrH5FP2KCL
GTFlLuWReOS//K+0q6HnP+/zWYy8DDW/fBa1zMBiYKmMuOFR1Bt1CgrlaMIC5Ms53ajeD2+TSKIM
q8TLUOTff8hvayQVrO/4p4bzUwJz90Fglq5YXvvgyaoXpLD9raZA2/oHKShY8INE4NN0y0zVJevn
82H/MHYGaXhVaMwKzZ4KXKggQhc67H8fp77zn0MkbXODghPgiItD2aZPfePMtdJCCwe1nkLyAloQ
vmBJ8iw/zhh9EdYSmZgtJD+2yommqVr5AsyJhR73SptuwglW+ouRrI5yeGTomFljfn7xfurcqeRa
FCKq70vuofHBcF0BZSGm1ImbqOLW+lRpXoZpp5lyk4ZlOEUsHIZTWW3BwenOlki3KXJkkg6Thgk6
jugtehu+c5lXotKEp48qKQGaDECxDS9yAtvb4wauil1C9N0MreQ8/lLTb/lO1VnwKvgLkVBQuiSP
sWILYuzxMz6s9T2x8CrMkdisVIEVK5OBanBE3/xy2VEI2xuLKtNnsgSVAbMzGGU6eCLR/cIa1fsM
qnah/Wl/iVkwg8Zl79thHpncfLTO3S44Bl8qzokb/dWKbbT/1sHzNlT3kCAOI31mnIJ/SxJ/j+UN
oocgi6RQCwblo70dyCH5MioYNqFHpOw71RDLJ0dMRgkIlN2ca4E2vwKxKyrx1jvGD4p4A/4YcC+i
sbm49Y8AREVyOSj2W+61K7Muio4RnQJfF1rzS+/SQ0fHXaiikiduYCPqvwI1gOAahDQ6MHycEa5y
Z+gN0o9wiLW1YkuxDeDFnysIianyRc/GQyOpnehS6qTLundC7bCnssWwEh6j1VI1T6RFBKIi/jAq
tgjbZEDo+b0f9gt53gpeY+avb9jEVGxAqoCq7Mxgd92Lcq8msl+Jg/iYFDAkOMy7eSjjwyolTpXO
sw7tewvdSHX7bl7ltZLI+Juc5KcUxf7nX2qjizuMaPgK6WdS60OwppcAygchZyRQIdOX0lKqJdNq
wDCP5D1D9ioRtiup8S9GMQjUn5T9NFD6sdVxikqN7iyqvZzLmV2l+NCldvTiahktrP3RryuLPEen
nglDmtYwLkK1gF6tZluGqVUfVRZ2TbgtNc/DLasMCKW4owVt5gduMPKaf+elF7G5Jm/3ZZRKgjX7
FHjOyOjAqW2iYkXEym4Ey4tF6IH4JE+XIs6DfMp8GkeuMzwMmlNiO+b+zDcIrVDyW+TJI9cjuNR8
oAenQMY1iFK0TQS7vUMhTvNKfPt5Muz8IvW/PuzUXvndMwAI7E4cKt/xM958IBnPfDpn3jUB5YT7
DH7m8+NAp+FqcWNVIMuoIFOKPoxof3/PLIcjJt482W55DKMoYG7qQzrlpZAl35AyCfiK1I8A3Aqc
ENurE5QFhlFugg2EL8pHKU6i/ioYQQpEhD8sU45w49nqRzH6JxBAiS5QJ5IcSOXcKlMcSkE2Pcj7
rArbwYM3h+A5dqSsBCpzb1AVNaxpsfNABL7KBmLEMOD9R3OjNiZoInBA94KYnTpJxh8ULjyqU5lI
BWAH7ID5Y79Ca9Y8n5pZUGCoTifbgviNeuB9b5noWwYMpHpnWuaSza9Ww8RJFDFpDRTx6VdYq4I5
Bq0s/AIVF3yeIYgC0HQfO7rQnDyykBrFujnPdBsTbspekcBIhwtmg5DgnMyymCa0wcsclpvHwWtH
Lw+SurnElQklAajDFzRIiVNtTXFUZyBMd4oMH14kTjlhDfxJJQctrH2AY7ON+6bH9jL58IjiQjmD
UdfACh+oJjUcr4F6vuzty+P97LEc3ocQ+5v5uMRelOqCdyPLGwp2t/L0/CmbIj+OL++bUUaxGNjd
aNe7BoC/JLa4vaIa5RzgUkEZhlDX3fFpE6CEmZP7cBrANPvvyOf1G00jcy9y7+K+Ib5KHpYY/fTg
PVHkUI330XmNRpPLH0vM+ChXRS5njhEdAzjYMXKkWw6ecLbl4V5OFur/WzKHA57HRI9vTiZ7eNSP
X/QmuCS1JVeGinA+xdfMb44YDqocgBk6I8er0MHRK4Omzdibo0Vl21xAgxbAVPWkICFO6z/LfbSI
zPT2jTegxju83BxkAdyMHGFxkgSs5EwlpbzAp5YWok4+R7ybwEiLC5EERQiDGs+CU2PtOoQFdA27
EejJi9tZpj+VvmKgkixpmH3f5Gk5rFAJEulw5UcQ/KQWgZUFRFFLVVyqSrk5jDd/J4LwqwrcJHYY
Azx6gj3s7Ac38p7DgYWz/MrR2Kkkkh1UDdcB0fDZeEc5oVQhKrv6g71XDgVFCfycLSnqeF0n1BR3
3LDkx3kODr7KtoMLEayrPUoKbhB9mCKaGBdpA4d+Mkx6SgNjKEMbWhROnnDNO4jZjFujTgEihNRo
qQg2upUJmRX35cG7IVrMk6vHMmmSK52HDqPgEcotT3uZLMT9KI2xBPr4LC+DK5m5BmC91nOfCa5v
7z28MKmSN1oOBRTFMb/g3SE2cxHrIPw0mdBhg++ve8f2O9n6WS/zDwnLv5kJzNjcNgMArNqbBK43
rAn2osjk4AU4husQAedU5Y/4D+y6lvOhh80/EK+bRoepGNO4kGB6W5g9NC8cypuLfeiPnFMNxLQ5
Ckmj3gNFDTfr8rQ6oNFDpaRLy54MO4WQi512esbctYbiy4kod2+DNxgvHKIKxTK2EF5SATmaa7v9
m/C2Ir7RMAZXVjPMSNGYv5AzEOKMK01pbyz8a5WiObBVb3EerJ56AD0QOqsjiR1BUNbfDT/jR477
B/DNBbcQHNzG+6VpJFVjVD9C2vfi3sxxQv50AEy8oX6ggCH4wbMkZRSDl//+eLh0a8N6PWCcDaqz
aVTxhw4PcekS71YfaDO5bcRFvEEwbTViIygxyWMx+35sGv0Td+ccGILZygkv0evgeuye33Qis1oT
QBQIh2bHu/ceUMzgYgHxNLAs0KSLm5dEvQ/ZfPIbX7QPvVP7xjTIsgGa+EPl79Yp4pQWHdn1XR5j
hjc7ull3FpwgtfsaDm0O+DHemc9BlavW7evJe5mdEzw6EVqB1H1Ns2Dq+CwIj+93Vhkyy2Anbb/v
ywqPrbLrQ7M6vmy8Gau82Q8JkNUs4yg7vMZZB+fKbEXPr55b1S/hjUkZ3D4miaIDcWNege7FOXg5
lQ6DYhdPq5jQPaouSzBeJk8mqIOcrRVJfTkDC4NxCPWAIf9+uG2x8uD+cKrtTZ/JYgX2/tcxL9Ax
OL/eFVDE4l3Zh3fMnoX3wbFI8ZqZbSKewRkz0l4WfVbWX1hRJ3yxuOCitN7YhBNa+8TnkVhH2DzQ
UbNemWF3j4UQUbXJSKra1GKtAvGeePnjoW45xqq4UV5VXPiXcAqJYv/B4RS52s1UwmF/QxckDYOY
inrnugiVQFtYbtTP7JGPKmjCBBGr4aUiUBKBfAkgVFkit1wSVxr0HxW32NrMi91yy2rxv//EmCaj
wZAETmsDqU5xC1EmAItiHE1Wo8hYAnMlQH1EX/qqRQIx+BclZDRihpZbICAswqLBaTFco0RLapMK
HD3mPa1KxDghKkxAwoQYsPh+8sZ4XQg8PyXduM85RqE9zc6oQ2mDQYaYpjKwYaXj1vskaPzRzau+
13BW1RNFDoAAC007wOR7kjU8Qka+LQECqtC+4LKt2YRqiIZAq7txl6C9p9jnnuZ1r8i0vMp/SLtm
chj801cX6VBl9wWdVKvSNByGKTTUajBhASCTTaP30zFDXJE4XZoUGXmqbZWxLcoGKg6c7IgqP7dk
XAgXpxpNwJuKZyVrfAH4wGJkPnQ96kVlyaOaBcadulXEBG6R7k6bXuAgcvgF6TCYQnYogG2hUMQX
kZTn5IG4umpzldKJlpDjTUK6qgdWXIzxvvL3gLdsU50jASGavxBR1KheyyRgEm2/kN64ikur9aFd
yBKMufCa/xmqVVtIWunWuDCN3d7pc3lIcmojsATuqINhVsC5AVzAMlIMwwp/hwXAWUuE2WAbsY8S
zhk8lgBiBsQsfURzRSLkAwSBr//lU+SmmQNH+QpWc+6WKjeIhvwCOejiVoAEzo0GVOeSTuXX8lOu
/UQzVaKonOQFRVwdYA21UbV/gBTsQQ6eylr2E3KKgOBxGykhWhHEomPJMAkOImsGCIhM5RkwfdmC
qxNPSx6NSF/8GIjuMXMV6J7v+AEc91jIiU+fpdDEfz9RiKQQxxmlkcpR+kYwQDvFeo8krO62iN3J
h6m6CYtEsnRtsupCsW5uWA6k/F/ixgVOoUNiYoS6lIgnEFI4JxgnR0fSaoEaqTaKCHYpwpGGFiii
miKKNthUiQvo1aZ2F7D19yq1+0v9gooYGUZqTePTu2CFTf/S2+Jc3xZ0ord4BGlQFabBNfgV9Yaq
KwFUFKDciyqhUEFBF5eh1pklbjk+IugD+P3RO8U5VQZWplQRplv0HtE1ujZp0EqL2cPeXB3EtS+U
hEVyvIRRx4TbFtiDNQVr5OyoYseHdaFdaJv9Un8W3hYsv4N2juKOO6DE8r2M6Ttrb3qV9gMlDov8
JmoFkRcw2Wng6bcASmldDV7+N6CzBkXHwLzJo3BnIR66nHJAUrSs20R9SktV9T8VVKFXaIOdo7F/
Fd2j5RxvnpFI/fbAzL0KTXhPbWZM97hpPiBqeYXFoeqas7ieGFMES4WF1ZkBAiJ8xMn7vPcfj/AG
DY3UwCv8E+bH/2KMaIEL3JNa8zi+3Nb5JXhZaCQLSDDZcmHfd50beAlx1jMKHvgqhG9c88q5w7fP
LwdYGhuJ/puUR8Zz+f1lRKucDMuw06EKooqAGNr5JlQLB4hbM6eC7m6J6gV7i8yFw8k6T5hEeQAj
4I1m2auEt14xMV3M2x79L8bvZS5tH7NIVojUg326Y36YQ0Gt4BT5ja3pbVEdMMyi3c944TCXDUIM
Xp7BDWckDrL+1dfDnil812GLfaLjogon+JnceqW5fvCRhfY3VDmQvqb/GAlHigxWXOlVXNPj5Nk6
eEe/Mj/27ni0leZ3FE+V0WODGRTfDk00PIb7GD3mGWTVW2i2NsHt/2JBiBC7/vu3MHZZaOCCs8V0
zuQt1hoDzD6xrGve/7bLHffbaIMTfDAqLMrr+x+Fl5VkAAFVuBOmt22pVdW2qjLrLT9M9DA7+jgm
+8o+sRngI6aiw2BJ2ph9XznBngSgNGD5h5RQNm1P5TmCYSglVz/CyJXuO9K6j5QbEK0SkiUnBe3Q
zMQYgsQ94wUT9kg8THlWapRNrcOUax/frvaxU54/gmPHQMi7sY0nG8hUX1QbpQFezXi2B32QBiyc
cJthwulN20/YKz6Yap9MxJZxGOTSqXTbfbwuuDuQL7bbUALnkCvwbgN1BZrps/AbtMxFOvJvlK5c
ufXaPsyuLywypgU+/QvklGL/GFbRjsLD+vGysWzHCAeC0tnOWvUezJ3o7SeAGLyIjzf2tfcPuxqc
4YCIZGRTIJjr0R/MGOSwBgsDSy3Ii4nMl8Wxa5jBbAABiAc0Tgg5RBnL4IhCWYtFAxa3Sp85APzy
2BqfMATHFAdjN1zdEiyu9ZiakySRv/J9LG7qNjRbHhB07WnEK+0b2mwuXQ9lAd7DQrCkHYHRHt5Y
U681OW10xmQDoITfSADEgW180yrSlyfV2sf4hf5jUJpkdJzAiDnMJo0eviGjT2Cl+JiUrfYHONOl
GtquZkuU7ZhEmDtvu/oNBGfHLjNJLDHK72YuIn2J2mwCe8Y9zfcQclUpCMScfxltZ6Cq6HcwBRxu
yIAmlBWg8Pd83wE885ogZO8EW1Nt4I0ZoNUAUiEh9qUbpVaMBAMzkZ0bf7tRKaX6UV+6HRRw8Sdl
IJyqn7WPxyTS0K5ufPygNr0+cqxwu+KdlYiqKP8IL5ogGCVU67RWUNDWX/Q/hTmF13Z6ASxrmUwc
6o6Jk6tPKH1jTHMeirckQh/wRnHxYGKOMNEcnU3ali3E9KU2eYis2lg2buHp7GMEATm/k9w8Llu/
3Y0CO7BT4Ivu+QkW3+2qBPwRSUiYNHTMKLQ5CjQUWl0WR9fVxpdKLIKRtdpjNhFUa93yHAYX/aGd
53b0vFj+jYLBQOB/AA9ALGaR+L/hwa39sYoWJsGL9SQ4I447WiMw5MWJmgc7LGvVkiokyFNQPRtu
JXMKCZQiyPpOwAUGPJO0Qi+Q9ZOwaqCHk1BjjR32SSWyjvaK+jwovOxVKV2tsNOR5fr/aDqz5dSx
JYh+ERHMglfNAgFCCDO8EEiWEfM8fn2v5ESHb5++7WODkPauXZWVmYXh6wvMmvhJGz257sosMeZt
/DAkipxkEZFMrwf3g4NNCpX2EXz3/vRfLZ/7sUkgNXRgt5U0fW1/z7dX8w3N6g/k2rh7FSP8bF7B
pwVXFcMU+3qPINgZ9oMmWYFe8+9mkAFvi/Hnb3FF3mlUeqJQ1Z/MUD38vX93dJbB0TZB2BqgUxne
OueNec7WpBwbc/XC+yc+b2zWMR+0IS9tjKKEKdOHJGVhK606l4kEeC3yGEARymBJrmkl0fl0Sa1T
bTvlaHIhET+n5BxYcFEuiQ8W5NwasuW8invwhHzpkbY2ZHf5weyY8F6g09MVWJFzfrtOKFMxqYU+
J5XWtHInIN5Qg3AeUje9fBROvBelFHY0wWmEwy8cFHoR7OAVeCHsGLwK9HZqbsj7GW8L9cNBWqmP
WHPgYzGNC4KPAp4GUrY6Cv2XECRXLo1IvSOJsjHtFUtogwaAVBuLrm00E/ymPF5NHuwRmLdz+jv9
NUflUQPlyoaspTR8h5dlowUisIub0+IH7kIrOy132BLQ2UHUhe1IickQdBEs7mKGNu/kQ56gEc8g
bm9ChaZCgsVDmkzLNWmRsOG98iTjEuqgFH1vYWJFgbnqxKpP984n+DCr6zgWH+fTBfe3ec1+bShe
mdThgB9gZPOKTE0MZaA4J2G5TtHHqUJfG6gRWwHaCPzjNYYPK9OAsAegXLD2doaJK7Xt5UwfG8jd
Qe40V+hIZIEMLEM1yg1C8p5l4LybvzN56n4qh3ENP1b7SgObQ4/0W/8J7ifEb5ytg4juBzURSfZq
DKcBiZoCNp+aD6i0/gBTUDU0Vxkj91+PHyntCxXGBHoUmuxQFTJC8ZBfUmYPaC7xYBtUKLeAIQrA
6S6JvBceSf6a5hcK4+gUa33goqW4MuvIzBgPYw0GLybXY1IemS6RWQ+oNIxchIML/Mqfa5MkCo8A
9o2LvBlxn7zKv6bGgE6Ufv09HRrAeFlNMHvyp4S+8xUKpxSFRyytMpun4UCNoB3SGffbXoVQf/qR
rYRgKqQgoHkESMJ8Jwsg09GIQBcy23peNplg4fBqoWGj9vag53xCwwUH3RMoWStqlH+jpB7+Z/Ix
jbL5zIF36S6DXFu4XrFPoPigWUWXRxOnbFGOUH9wRjIV70vH4uUMkA5mt86L3yfzKBuDABMjkHZr
QbkSBwj6eGGBwNBAwaVUaTP9Ba88oaz7/gsEgF66PnHAwxPp9kzwVxKBlzGJijhmGj2dTRDAijW9
Et+ERnAW40cTI5SiCLzCTsiqg/YY76OFPzF6+C687cKvOJfOxXzEBVr9F5r9d2iApDnYX0yasq7w
rc5yrCFPqBkYxBoSnv5NnibFvcnYA00KRpAOaL7w4PjkEPAQdFEGW87YmW2DFhNnzk73jxFo3ab7
YbKEquzqncoct0SodfA2J8xnxoFXnkA3arZOeUQFvfMoEEw0dkPxLD9+nFXwv4xrTDk3sWrC1WY3
OZEB/Z66nC13UlyC40zLnUWfEqbZ6/YH7sekHkQ3VsI+pJi0r5pRVA2YX/Z1KDJ2+e0taxaYQ6sQ
FyLqKX8dHgDoBKlTSzD9EEUFLBuwnjWLM/o2qlcB1y3sU1ELATPxe+F/PA2by/DwokD7DLk9dfsZ
nS7ckWwRVhCL0MvMr0/Myawso+oSh8oF5V8QNtr4yuwoAJ32J6DRBp0Mrpa9vltoltaYGlGDbf5q
PQrCylxdgHe0WDt1mo/o1aixv/136tUJiNMLfqK7SJgAF3BrWiU2Ea5CdxAwvjBEPWALQs/zOYPS
DwuZrmdwftEHE8tysaZhsPI+9EhPqqdaSca59hmW5mC6JFEgIwwWwNUJIsLUmFc6YNZ87e1Xv06H
HQ0MP8TMAFD127DzcQr/znhedeQ/bMKnG86cDgcAfu2W/GbksFLhSTDscxLOkNXDp1DZM/L/fhoB
MsNR6Yksj302Kvv6NZl54pwU/GGfOOrwBgxcsHimIccmsyqWeN/me/fSWZa8/c0peQ3W8z7Z/h4p
uevTGg86uIbXkKlXB5a5XDXRyElRwjS1Cw4NTXdZtvcRselgsuBL6FhrHQd765dHqzX0QprIoeiq
V1eWqhpTxqoFnaJhTGODlZLJX61CmxCiSHacltQmobkzYoLNbInWhVzRw6JjgmIFJ0vziAfWjb5D
2zZm1+7CqhANfTwVehsEWyhXLM0bfKYjbCFUl+qfSu862DnjfxjD2w5nvGF1UPF4Q6Ovpwe/WpcJ
38tvsHDfs03KJRYTsIAmS6maXElYNj+7H12ZMa4wZrE1Yr4D89k2S03FpKDXN2vQu5lqx1kILL58
GDJWnhZrq4nnwdOGWKj5eBUqYP2mHqVGV5zM8RElg4StB8ug5s01QwZ1jfsZoBGtAOCYh2kRXBi3
XXL1Wc+TFro1ZH985oI9L7kEWRmyWIbW4X/BqqjalLmvcX2yGd5yiSWwNcIww6+mGB3jV46/BLfz
2r3iDvKYfSKBag3m3GyxKCYuUychlaNi4FD/ciG2vTY9BzLPgmIBkvPXJfjg4g68d15Bw9XIXApV
DSm7cfRQj31Vh29AfT2fdSrPCVwuZuimrFJyxZEEIKOvJ4bkbHh6WWWfQp2eUdnXgA2s6vk0pPk9
XfwLByMM7jfeL4uYhaU7hRG8yVC6Tf/I8twwc1LnVwZJx/dCZufN8AldW8uKw/oZA0xgsVJ3LzHO
xbhAv/2Lhe1Fb/we7agd8EHqlYJNrtuIpUn3AVZQYKlU1u46YZRzREnNnvEgHmLuqzmd7X4JA8yX
TQnfRUvS7SIMAaWxe4xuO8AUSaEh+YygHxxAHOi83VLB6QnUuHf/MMPmGxgPtREtlL1/i+DIYheG
OSn/rbNKVulIjAJNHK5i0TkHLf5/pGEjQHD27R48deB9SCBd+vUGHhCje44oqMbDEAx5cK+cvjBD
qSU39haL6P28ke6ob1ZzYemrcYlxFjhLxuwAUYP1eOkSJpyGzJVgeAp3kQhTcZaVHtpIrK9luXID
mxuNhnqWen5afBeEN0cagKUO/mZa1Dr6REBsj3kkK6+YbC3qFfEZKW8Arj9dg1jStO69A0OEj/Pb
4Dbas4IuAYIR8ANwOIYh0RKlAJC5AZd18UGnFD9eeFR6tKEJKDhQMl/i6mZtzhn9mL5U0MHz05t8
fJ7G3qnZZZ6UkYkMtv454E9P6ei0cax/Qbxm0hWS4lVf36eD8+bm02Utc9fb1Gk4wIICcATDyK5b
c5QsUtqdjmyV49tksP27o69PGzSfCN9Z9SGI8x7sI2q+G6o4WaHSQHIr1HQxZuG9sndzi/BultwN
vjAXACKNizLCalxyXzW+zcbXnim5F95bXaJLQHeNOlxylIML5ZfhwbiU9Aoems6oSp+brBZEiXvA
0+PAx7aJUbCcp+Lh69vbvBhQlY7Wne9NZ4Xs/Sq6Oi48aWeo74aM7x7IV8YYFUHZK3tPbta7A546
r8+/nxIm3c3mox/CC9psbET/9JlJVrhNrFEQmR+s7LHvrZldviGOod4FNvxvw2XAAJ4EzonO28qv
geA0KOurOJho36g3opHVJS4G9WwwHyQbzEcGt0C6XvJoyfOrDn4fFRu7qO4bwIrGGF66ugn/bgPE
mjhRvSZMqNf9ARDq6Lnq11HcKp7RUkEHuIINOP+iSrTah0D2vet41yKTL042OgUaE7N1DphCjXis
UESyITRmhPgHyGHgIgH6n9LNKgU0rHBnc5CtFFeL4uaFNxzcJpCFR43ih2RoVYdQ8L4H79l1Bv/g
DUJea37TGkQVdJPtPSo4KM7EVVCRhDeQWmXFPTqb67O5acg/DJZU+SjuL0h/xardTLCGJrwgbGVV
MJT/2mZKLpk1TXWghbrT1qEJINvIKz3F+f3JkJ5Pv0JR4NQ+XAXSov5z4eOVd+g8Gh0oYSDuyG0Z
+x2TyokgsAc3WvMPZAzoNMxZjuAbvcl5EWKJIopCbfKAXeOvt32ILSscSdmB1rsU7NHfk+Sd4CSf
ukrzqI68FY6m9A3pl4jTe5R+C+84TpyfN91dDE+gJNj4bJB/tbl/l4nRx4qN7wGF6HdJtWYqQHM4
NSSXrHaPss0zw35/eQ9moQkOCbO8aqUEjzxvxOSaX3Z3FWYnAqmUzwScIDItqIkV6a/52PRWYOzR
RxQvArAHikS0wTBfLA/iJ6FYswAZsH6ks0SX5DTDep9V/Y8EqCAuVq2owtC/O5j/6le0wtuQD7W5
mC3o4VMMTYm57iCYIktrvri4h6pEtHrFixHGIWZ7rbcmOXnitvLlb3KTaAeRD6P7oniABbwKokx+
nQqF/CgtHpJYxBVruraqqMVjPUyqUe1ts0qpcrlT2W6yCA1H77EX+EDYUF8pVp1O9ROYHGhUyLx6
phfMRIbhvnNvaG7sc+Qc57E+H8Xu1ky0Dkl3QLmEUopFDR04aM30SJtUaY+UkhirJJCDMVGYn1Nr
Vf1ReqbuEb4cWA50SpjWQIC8Ch0/vnQzwAtjOWTzCFWX4cOtqb5CszX1j77bABYQpFJ9tTdWjgKg
DAB5SUWFh2ZJsxjSGkCiry+1y1ac1Hvs4+OXKE/qRFHQ3rp1+sk89K460ar9WR/k8vDuUHNxj3JQ
2JRCH4o5Lid8QikJkRcIJ6IpTIiwY3Gc/VfaviKGNd+UzlBz2Cu82huy65oqARfUQ9eLicb4zdLC
Yxl2M/CKOsNGm3Zu5iVL/4MCLGIhjplxHgvSy+HHYkaT3/w8yHO2gJ0D8dWjgBBzIo/gL/TjRAbB
fm1tkwiWHC1AbNZvuC7xXXms82LI78yYh0BU+1Lw6AmA1FwBAzlPDsTSVK1REVpBpdlB/EnbAT20
Frb6mHoMMAlUw68dUG3+M9a/BOqzIbTcv0NP8QAAU/c4Yh1Zfrt6hc3sDLJVxuuhPRXV4B8lG4vM
EP+VMi5OkuKrLcIISd67+VVOF+wuoJXvatkMmEu1MqOYE039yox+6b/Opdw+pZYD/YOKR0VN8fGC
ZSQl3QyEhDpJhStVtzCNSEsaISF1PipR7il3BvSAO7aGx9OR1z+xxVfoD0DoBDE+Jv+AYaVOuph/
kjF9biAhCKBIRcg0WKUcEkBAO66Ue0sjUg2SihnAQc9SHWiX5EOaUXFfBTkIfWpigUIUqAqvI3IG
v8YNWPlv7tOxv/YvwZz2Bq0WvVnKg4GEse98AB7BlmBsPaBogeJ+yf1cgZYOHfOuqFrgIV3R9VM9
WcM9ceQ1OIg30ZyOzic8x8wRS3aDw2gLeqnetBhm2gZC8f5JyP9JBdiBDmkg32QPan6n9u6/EOWh
B9mRjUF6g68IBylms0jdQ920wtNSizgi5qrnWvyIEIXLJAszMxy0MqhLqPczkmg0V/AMTpM0oVVO
xKA/hRyPWJ2WmwSNx6TEmcsB+7vK12OR4SsGBwGcAWxM2b4NOiFsdXaxoaVunJzbZnBh0NZsh7Ph
tss3gicLv1tedbZVd801vqwd9p1++afJ/F/Ydl6RApptHINhU/jKk6KmVzg9Q9oyN5J+/z1OdFSo
4XGG4TO/FdZl79AABlngbK0Nq4yMbXSPBHnKhr3JPLK1d6y4R8QKvwCx10PYLHfbGEQe7WdJdF3c
MS/w3zlMsVOpM7ryhtxLmvDeeX7PAaq8Kj+nA0VdlE96733OTsHkcM7czYRU4Tl7z1BEkSu0cXWx
djXuCw+iFJSBc+B5tFwxX9DGhnjp/j1VcwZ4iBwRAMDEIxmWSufGZpoQLCFW30yOcMCfqIlmq5jQ
GAYhohH8ld1WIxAioiXEGnkJgd1VzNhpTtETDp+kE7dNpwENHn9mgB+kfKQ7mwlSnpgRbkgZHj4A
Pog+ctRumRY6YMSN8QQwvGySG2l4LhN48RirdRtHGYQ3Z7uGd7h217nRcqH5LwjmpD6VitRZUTES
uQe1TpXjgiCEriS72u8pffRjKFo8yHKvhpy5bnrsbZLqnLKA0nu0xTjqy/G4wwc0vNb0Tcv39MTw
JX+NIsPfLg83b1A38LklltzGLT/rjGFR2M3wsTezCobX4j1Bg+dIlRJhMSPh2ZJgUcax8D/pfgiL
2HowziwoTd/0w1FknjET6Z57TB6FDHQd7jv8f6iN4Oc8M2jAPEB68iDrHFffYcj0fYAufVpjosF8
ULxLqKrsQMcx3QQwa2TIeYa4LH+QdpK8kJpxC+Ve1n/Q5aCjwR88KLgfDHVNmLrEmNnX6O5hVj4S
F4z19b2NOfd7nYNzs69vBS23F8OPzN3ImCQxe1paeu4ehuEFjm8hxn4RhFJ8w/ELt1u/YH/I2Ghy
ePQD9K8onygyZ6yjNci2GXA4cpZojDRtZMqDyxcTwHhqTnvjFShHYpTXBl+8GqH/G+9SxBjQrZTs
rGnKjhaojV/D6uAKFoKEDZpvgWl6sbcFe/9c/lqDBXZmfwX4y4MxUH9w94EAg/PFvjC5AAytoFgF
VPGY1eSViDf/CiTi5GDbwWiL7IMuAsAg/aDO4Q9ldnigDzm4Ttnz4I5st9KPIPNGzPqOAJzrv1iI
s9cP/ioojRHdeBNuEmeKRSfwwESEu0swuJ/tcwbNkFRuFUoyXVreZyi2TJi6DOflefSruIOdrBac
AHEQmCO0woV4h3ihGxhHulM8UaL5zm13m8t7LA8yavzPl6nIUURGwLYiw+0STB6T+kzxcbOwkdaQ
4rDCeMKDDSMmWM3d7fA0QLOy3POkeShX6z0WP+1IrtuErWVrBgf+Cd3a0dZvMq6VTO+agxZw7jBF
KL+A8AzL+Xuso1+MJjz9CqAK1XYnnPqfYyTGZLzODpV7wTnJGTWppOqF6ovBaMkjKNG0X3gLhuQ8
mTeA3ySFHmNw/6nTyaI4W9RUKv0AZ/+bUvq07/Q/8BkPKtamfxHJyFknb0xLAlQvx/DAHEboEiNx
45QYF6lhrYJqcoEnTKJQhcFYvfEduU5eLV5fdPD2Eo0jAhmRlGQ3Si4BDwt3A7LZdceAplEEqMSH
DZy0XFXteJ1UgjcmZkyMvuC54t6xUsVCFcOQ1+Ad/zzg3F+YG7P+e6Loa32nQlAYtwfbJYYXkAmq
oHIQ9sJ6i4HeTWaAlxFoe5i4UmcyebrUrSXVfils9suxETxxnhp19jag1eHDNMJz0Og8oVJfmfX4
+MGb+Yu8glCdvNvdxiN2cBo//cO4ZGOrgy0tbdlN5zA8DVv+lRQKtKZVxnnf8o/aBpdx4YCxjXEE
6q0YZ1vkjdl1UmBihAtttX8BR5YAHUg6bkdPH27NFsEMZmCMkJZvr9DTEv3pFFjO2w4OTQsfYGB/
HKUwiccr3WlEzN05TlqNzoMOQLpNz93mxaolwJZdGLP3TrnP2G2YL0+QOLjdf7fsjTs/cDhIxyuC
Ifusyn8priV1fo/DFLHkaYoZTXX44U1GByzA8awZtCtQZaudIimSKtooCCCd6nCLRxyHCdYzjEQ/
muslAojr064zeWR+p23WqwFBztc/txN2uq3eEye+ch++QMtpxs3+xsP1aOOsYGW7uzlw1mCLFxZ3
1pRZXzNe3czfGhbkP/LLAV/o0VNKGXz0i3EK7nFyaF5YfzeAaututkMar9j5brCdayQsowloTrLp
AdzJh+4EpUHcxOmclnN8SaFn0IgCkCMEu72e33IM5N8x2Gmz/4uz6qFz8kC77T9M+AxOCUhzu051
AuNBnORFLDMqxg7537lHHwynAILTxuw8eaD7ihu06YFZvXLLXVN5E195qXZ49etIMcY4FNSCO2gy
F114dY7wXpvPPD4AKzNyjp75qB1ghQ3c2mTxlIGL5SS9HsGkaqD2JXhTwXE23u17F18dBFeYDLeZ
wGteagBeR3A+DIP6ZQrf8WvG8CFDZgrW8W01ax4qWDq3QDxV+/2z798rHi4xPKc77liIlZ7deync
MmCOq7s4+78jDwL3LKvh1zFM2fztgNCZP4qQ9YdmEiKfVctZQc9f2FeIiYATKCghH/efx7AYrRiJ
uBnt5yrk1vTLIA63mPa6SznU3uABDzaaVS93F79Ko74j9WCEUGw2gajz1gyWIWKAmr/tvoIFvWWf
bMo8Dq9WooMLpgHikevG+c7yffg1/IWIhflmxJD3lYbak6hu2IdV5zBaQx1IAbyKSKaRiMXYe9CD
NHhv272NDB8q2wzPG0o1Cu5BCs2Ts8IjBwsGKfWFRqBgY2O19DsqwVZ+GdzetBfeJqn/3ONjbKBc
PHuDeQoQfbAbIJpHj3KNYu8J/rz/5vs6ZPbDbYfL2o9vqcpmasdFSJIBLgBliQNgbT7puQJV8GFA
PeR8o0IhSGChPsJBs2klW2r97fwyIlOkCUi/DeRHaBhJGvCzhkuJ1yaqP/vGHQA+M4eOYWLkBYOa
/+5B24CQzbxKqsm0arW8tMLvMq0M+Gjdg9/CrdEGkYCIAWfPlwWBrV2xeJyD14cRXGp7o1WxmxFC
7i94IxV8wt3ErDq6wyS6/a6pHgjmzNUksqKV6xrdZ/zuQ8uWnZjFvLZH+PoWr1Q7TPlcKitRXQwO
BzQoWbbUUqQ1VHX/at42D2UXSJswB7tEFMLxyhcJThPgkfSOrx5vxyz6r7TnDhGHmyFAySAcfb2m
0naXWgU0VDXgC3Dy4z7w9FbJWDIf5ElCjije3gDWKB9lLvUIPnYxY0xXtAJahTkyfTvyoKwzkKCO
KEH/FikOWl3W8qAgYABAs4IOOQ6X0PxF7aUuDOscwtxtjj3Oon47OwXinT9wJK2T9iXHn68sbSC/
TfHr6vh3QSlwboSuZ+cKgf1Fx/1hr5f7nyZWxy9X6sMdxii7ACp2R1EZnJ0pXXC5WkNss5b1TmX6
Yc5dg9Pvg/9jEQkbf3/vxwnKkbjvIMJ8nKjCXws2K1Mwv+Dq3cIyN0Lqbakhn6wxls5+KLcH9UyU
aaTceBGXW14L5E1eWNhikIAKThBbQ9QdqD3z2wjWDjmV3VxS2zY70wGAh6hDlYkCcLLt6s6zBpXC
KIeVoWyNS9MtxfKpe0JDoe8ru4W8s9QDe9l6y7Zr+GrgsM38PUxA9h5cB15aCU79y8wXeJaSArPY
QMpdinwEkQf5eKVpjzwYyZtMCWBI69f5QHsOnSvvjUkA4IyqcCAjoDEdP9922zwFkcO02yVK3Hmm
gAsPENwgSK9MqmHxAvkw47CnCxQ3XaNht+z6e0/+BVhXNeg+IBi1+QjcQv34cZzoN+gqiaTwj0yu
5I954Jjx0RwUHKpNCuocw6ymxg89ruIfasq9dBKMzVkoP3ezx10En8BYibFuAHk55uUui7wBl1RA
X7wjzkmlcUlBseBWcv3CVIXPMMyQreHSThNeg2AWpO5r/qDaw8qJCQS4L0QlJTjyDwGpsBjkd/ZP
ri3WiPJ8lTQ57h84J5EsShwmFRaVBnmnxPSyCZIYJGE0INgALSjJYWUfIdC5UAkGl6mZQBqiXqXe
QtainDWPSlz8v9/lPQCGVBCoNkM3GAkQB7IuBqrhaNF8axvAJb2byjnYu4xHCbPnjIGYYX/0hzFp
lx4+pCVJa2dNusNi2lPSZgDqVEfIxqm3gRYhach9henkqAUAVaCs2NQ4UnsIEOPXMVN1yA+wnMJp
BCr1eNxHRVpldszVLs3VfGY8BkNCUEXRlkZVZc5ojeOUAr+ngVfXqwPjMzuimVM7qcltI22mFJtA
ZpCQGEYmWgPBcvURYraJyFgVT0rMCgJj9fSrg9pwGxjD0w8EFhcv6qk8XrboJKV8jDA25s4BFQFf
783JrK/Jo/54xhwtBlE515nIIrHWiLau7J3yIDTh0bdw1OpXuMyy28Zw/kCLEZaBGFgxN1a8tBMs
SSAdKINge3AiiRN0l97Ogni470s/JsEUx9qgsNmWgpekP+EE1MkDLAfYJok1DRGpnHQjZ08UnQ1K
bnUxKBxZLowbBFAGJm99K3gFImIGviIetnmTGNiUS2cna0M2nEj09qZpxpC5paSOKeO1ZeQcxunv
LWZcDYsZE2yty8hbjGb9jdOHqIHNjBbwnubf02tI+AcFxaZrQqf/hbfqwxk3VB/xMwytvUywjYM5
ixUYLgo9th2yJRYmpa4gA16J73sZcDQVF3cV+i7pAHcX2wUe7zagfuL4VqUHodSNMxmWMY5jRr2E
FpZDDxqeZsIBScRrCknpR7Rp43BCG947+A5d47HmIyFRzZhK6ONSR88EH4GvsgUuJ+EhnR8SuNP0
eKHsqX/B3aiYT09gIxDSmjxjzSEcY5OBKxWIBhINsIHK0APgfUINWFk1qz+CPQBjcZKxBdTE/jlm
mWaCxQCcAdEvieIXBn1Pa57AnCe3A5nXkayoDKMP4W9Shk/Ju8fgNERHn0fARvVmMGNq1oztwzgg
bpqYD7IGdKyxZj1DyFwuTyakF4YE6tzgMaPZwUueBxorX8Pnf4DrHI0mjEGAMkx3cApcejRA1QHJ
RAysL5B0BvDEO0nO2rAw+Fb4It2hncGZ8YsxDvH+6ypx6+a3ThTLewX7IhNdBt12zix9GOSNsaDw
YwB/s+i2oaahwoXp0mRFKNi0AVZqvUaPpQyaxHfGemKE4yh6WRF2ANzdL/JIJMFeCFWe3SIpzhzk
KrxupSOeIJNbNPmrGi7DqAHcpnCQsQs24M9Mc5uDes/L0vrHN7OKozg9DzpL6ETNEBxemPAEi/om
V1l2Qzb+5BzOgGzNWaVDOR+EAHybQTqVKoLDTuDXCklfHh3M/rJqMllmydgJfu/iE5QTpAxOEmQM
GqEvJquBbU+U9w+0YT6ylE7q3co0j/0E0YeVijMTl/Zh7FgU64jrknyy2tSx4jPwotDVRD3agTcQ
qZIwjFmDMggiVIHB6w5xALPH6J0WKXuBLXSxSrxZbPAfxINb2o6B5RWPmiFL3n9zRMj2AcoZ+w7k
nkvL8wjjjh03SQHHFZE0IDbg6wE3a8UBCuWRy1Xu8eFY52bI67Xgg0xC7mgDe2WtmVnoRLok2SZB
7+zLRwk6H8wqDji6IgHXzxFeTK8wkZm8IDIiQb4JeI2QG231TL8Ptg9tNcDVwxw3GQD1+FJka+qv
ik2geC8qMKE6BAS44STcX0wdIjkHU/aEjrcPjZ501R+vCSU341DRPAP9Da+uZaYgiNcX2kIJvk5j
qFlFtwpBEvUz4yNA2Il6NT/+GhR6pPNjDLo80cSf8DteMbemBQ9n2XJ1voVYE2Qwg2meT+nm7Onf
crtBHyse7wdv38ECC3h44QuGbLsa07hjNbDe4NkS1xhMJ141k2EsjmhO5me0MUy8c3D5mMUlApJg
yIjZbi+MM2UFBmQkhyk+ygm2q/IeiRfBuc0JoMxoA3mr6RIUgIVtSEOwung1DV7Mcyn5hLMqr4oD
5Dtm+B0TxROaeF4Sx4SbOIbNbMUJhU5A0gPxIYgbHNYMK+Iot4nwe2zMWBtspFWPgzPjA2Ccxtk8
m0xixnKHX2cv6q6F2wo9jhYJPUWu00bgLYJvtZXL5l/pXJ3CVz2tFFa4hyVizGOWW9DFkQay6K+S
9rDWYXIeLnxELIIrXR+OQxqY0inqFhHOyFevJiBz7MUTZya/ID5TlF26/LxO4yZkFtWKA/dHW1o2
Lpg5uwFc7erd5KFqL+MV6dDTBjlW7oSANWGvMsor0Phqw9TETQbg4GDCxlRS5DCHlZeF5WX2bw4z
qicej1VRhlB1gyxbIZBW3RZERVaZ+TQJ1BoVYZA2wLnjFfZgySeTZc45ImMj1utMCdDTrXkvjA0g
h/cgkoZeuWbDM2gCGZYHIpQj2h9hFkjrUSJI+Qtc7QzTCpxT6e9is1PxzmSVaxZN8Ve3wYHJHBi1
CQYsC01I88NqkN3g9kuXmdO4UdQSyUEnsxyVDniY0G3iFzHiQEWnnsSN5EPfwyfCayb1gF8ymNWA
rWp/hbGFnOh4T0xl0Pqxatlx2++mu4+pe0hhjz22N/NYiH6siXJUljgcHQkn1NdGtEjligFJVwUK
3QeUW2oYi+NQRWqvZ0w/kbORvFhnD+Lo+DZZ5+u7GpJf1zR+S83yrUec4/Nsmf5YfZJwxDmWaH0M
GK1S/riQ8CoKeu/fmA2vdAYW2kSFu8KruhPUB8xeEvIN3kCbJ/acPizeToGH+sUk5SPoKKVltxDQ
ZE1Rs5M4Yv4A2YYgqq1t4Y9AsgzPTKgARwBRK1yO/vx+CDtYkw5oXCwzaCYqAMSxUBxmS3FbpVAH
IaMMIHp8aCXNZjhWatkrVdJE3na/ChOeMoNwS5RgdcjLr4r1Ep1EBFk8GVUG1AE9JZ41tSzFBNhN
NIlUQ6rMNVw2AHr3zE+QUQAWbL4HjHT+OoPEhfhXhCBU92ghaYQHl/2v36Meq8gjryCI2cZcBuQV
WrA6UrIJH0M7TyUbG4tjStk5yw97I6dvjUcQY/HGnqHvIK0GegxiJh85JFEjpt2NRlbVfTmQ0xtY
gUHczTkhC0vvY0I299iriuUptd/Dlay6jFwhiMmcyFhPfjR7sLP6S2L72iX3w0yeZyb+JHb9yyWO
IUgtcMrEPlFeKaRJZBpQwbX4aULz9U2XgSSQvncEhcjJ6EP1KO0aZbLp9RE+9FkCDw7OacsMFSip
WQfiRTB1lL9x+lhJo+xc2X+jrV2VlOVKQPzGowemD3wCQhkR33H6I9//GQ77RI2I7xEDY90tKpkn
DYRWKHe9SplxQlCT+CXaRIkuVP63OFiENHnpMSTvCFq5K5/mU5f+p/rprBIrI7pDm785k/qIgbtz
7Wi5o+HuSAv8Xx6uP2UTp0xU+AUf0Ys8HbEWtGkvI83pqpTknGEd/+v5q7zlkWPFRQdxzSBqNO40
+EVVBHFn4Ng3D+V4ynNyS0fszbGz3OxtVgYHIMcwMu0vF5PyGuaBYIw3JEDydxJx1ow30aZQwFFk
FGP/RL5kwp3AaHPGhJoy/DZazz3kGx9qMo7tPv0rgJW9R6mELenq7W2xD8m3W/uao+nDLek6bqfF
VDBgFalGq1OQTeTFhMtEUJQjC2lCtxnVCvP1e46hpMx1UZDXEhrxmCRWPfVaTnadsGVTfVicJvMS
H5UiQs6wJ5SfOiruZoM2xJFpHIy0AKXgJSCYDI5/ZXS4BqbdGOJq8Mu6/8T4Y+GJGEhixUN9dJSs
ZDJdxl+WhEZdNMGNOvFr9i0K4qg9VKBQrf+clcak0/LKw5pGBzGKhWq2pyvUaXTQbMNLeTPvzq5P
8XcBl2d2IypL5xxU3ZW1HO862FyrqbWHo7KLsVDAZxBTbhyLFiGLCBaSjk2ATMQuUK2HB3hjzJKH
klBYCdIbLkv5hHYg7D8+g1Aa+sJ5VKXftSajaUKSmNDihWPCB9zxJ45PDB0VDkE+Y3ogBnLfY418
UzTNoANvEglEyAolIlVhyUlcemL4+hceLF+3GXPjp3ANYaKyllZSKZJw+PiATZuDGlXCaLYnrRX/
HKCbEZNmfXoOJ02T8g7GPpPPpbwSlUd75GyTuWO1JBYK9Qd7F4b37+/vxvrFMYVmCkcRCpgqs1Cr
a9QRM5QmLvSEekKa0BVkE0fZrL/s/A3r/Rb0987yxeaB8lA1jZ2N7qKnFrIKWZJX77kiLNcjpWMw
4ih6wkwt7PKNcmsn0OnmEwdQ+ijReZjQgPBflME3AD22SAwlhlb9ALQrLIKOsF8GJXNDWsN5isZ1
hW0aUOeR78idQqDmAAdcnQYQ0kgzee0bVOXN8m5nQQqEGw3ilReXOIFw332bhe7NBLHHyiLHMUBw
qAdctus3ZVfF2ye9bDDUc2P51uxpM78vtKw/x8EQUNnIBBGMcjgdkKTLUo9gmzZfjRf2eVyxqTRI
8QQRcKlHZMxMIZlewQQbgNiMdWcRYf0V4k0QZABr9AusA9k+z3BQa1ASbUON+CFvGtOR+mW+KPx6
c9MXWsC7dhqOoqRs1pP5cTkPIrM1UMrDQaOJbdt+fdiitNeWkvZHQ+Q0nZjDPvJkPok1lJvHioTk
pAZiwCBtC46MvUxvcCI7y/he6qLQ8vj0bRWlXgj446ENtYidoFnKg2CtpOXZ88Z5rYqr9QvVjwcL
euAsftuEKg5VgsCJnjRYECMVYmkySENiXkHaGP1ZN9vL9lLjCBbY08mInUqigk/3QMWonBcFehIc
UyhXrIgtrhaCNw3cI/fODT1Eeyq0VUkrtcug1rmGHo2bq46xu21wPMRBb86YQ4fRq9pyMuOXD8kH
3YA14YBOZHH6XLY6wvzrHFzkOf2WychGSPLfoiej5YY0DDk+5DlVV+Lee3GaA/IJZ0oepjlPEYk5
ESMBbJo5NPnhLo9AfY9LGkbX5RNPGCX/MhlMkjiENbFAnMRUaNJj7mxSFRBqcDQPekreAdjqWH5K
eWlA8a95q6TmwQZCuTivZWV8Dts8vFW8jR9huuqkgMX0S0dCxylqzRgL8dF3vu2PAer8BQo5+6nX
ZJwingMoP/8M0HdS1FwmjPgEzUuCAS8ECRcWDI9Nr0T8g1hb4wQiCDDskM9Nm8WKB2kc4IgA85iY
IodBRhuzge74X5bYJeKOvgCKB8htvTTOBcECN2JROTguXdi/BDz1/csORdHN5AmrChn0ek/rp9xC
lKFODC0s4u2pGw8QorPP3xZHsHA71Y08WRnKMMoPVslLlHQ4/IAi3Gb8ZSAc0+A1WDFJNCEhgQPj
JooNkXJjvDujXHxFlRdZsOUJhEQ9alml41RI4qJcuoi9H77nRcipcP8FCGmo2UCbRL2jRU/ynYa5
+lEISuOzLV2SQnoMPZqtBWH8ZeO/E7MybcCBK09F9sWij2NuR6+RptXJtllUSRAFhtkddvVEhK8J
zgQU/LYS4HY5bRNfi0FKU2zvp9yoBvOi5gaPpm7JUkvH8onDrNuwR/YUsytmW22Ce6fkG+b84XLX
5snDz5HFqtAHIuvUeRtviZ4bfQddBpiMaNctEJCXO01TrrIFpFKkCPnYWOFkhodRho04rhSAe4r0
EF8f4JAoV4gT2cMqfjRLg8e4dfI18dgMZFgY8BCmNh+DZ0sV3oICRM7MPucsGt++UZTDAXxdGRBP
8o2DIbYbWQ7AhSsPH4+uBDpdYDwK3oA7UnFdKQQpeWJyBppA7nyqCTvshgeDi7gdVeTdQIssE4Tj
4D2DXtNTRxQjjTgSZAYORFzWtxYeZ8mVNp2S26vFPdGY3RXAKh8gXptBFAeJF6kcjUQ3GFpaxHUW
Xth3UOMBh1IIUl092GOhY3UW4BMW+fmWIFE3jTmyybsLHRDvIQ6/Lm6KnGO0T8HsOFZJL8dbTg3Y
sLL5pq7bkt3FxFNwecTc89XONd5W0VIO1DY3hn1i4/eOOJeRXr1ZbK8O7lCdMsoycgzmxSUUm/Qr
SGd3xGhlTpU/HvrFPmNoJQk/XlUifOEez4atBjDN2paBBg28GAxy4euMvNrPqSAyCm27OZKom2cE
3G1w8hyDpaPMY1AaMyOVgeWSk+6nG6S61n5nFX8X5oajBCz4tEA9zC/h0V6s/fR5Ny8Ij5/eK16F
KPsO3Zv5xrirQNxavEk4avig01txcTru6zrkIHee0lwpDxDEVoY1To3y9GOVhm3vBCTT5B0bABoc
3HLSLKhf3qhmRPhoDQ1oUNe+ZABq9ePdNTk2rVvFAmOEvNWOV+M6Nj2wBGvmE/UZ6SXRT5WSFCBP
UjpYXvAFEzrjC5oWVNvIehiAQE6DjvVoHyZoZhcJ5P96r1a44C9V+aQR8fqoWs0F8NS43W9Dq/3Q
9eXtSm9m/T2QhyKzJ9WZ8MD7/0Z19MxHmRyTckOidigsvAviAq9KavZbjXYprxwblFP+CTeQEvAv
IED50duO1zDRYbBBJVuRp3ZOwL5ujXOk3grXzvMUP0h5mNqnY3Pxs+qmb+dlrzgvzn0YypzLD7Q6
a/bN6f4fS+e1pay2ROEncgwRA96Sk4qYvXGYFVSCAfHp91f979Nn525bgbVW1awZjKtmXHhIUIYh
R9oM7vNWbXU050FYnrEewWNDSsEZ8L/QCHkCTuC2K+rJceZSoJ3W2XBXxCOKEMAEO58At8kzztLp
zYhhf9HUwSOXFAQWjDhyHfsgtH/Gbkhsww4eDBE9Hy05tH/QlPyBN0NtDQj2XbIp3iUGVCZOurfs
DtD+2cc2BEsa/SPzkahb+Y0+Z/t7/0Mm2ice4Y8YuVY5gO+08VOgczZ/cbhrEqAXdw/79nTRgit4
H73f+hEUcuFN1YDilFPtvoSbEdGPLLjqTY7svGG8j10aeQBJTnYKzUovziiTjWxcMLDGN9dIKzdl
2vxnpE+7RS8XqD2+/zL5+9dVan12R2iAGgWspLjKaKQGALva01vLmN5zjgM6xo/Zlibx7q7rh1Uz
C5SYie7xkWApY/5C4SfiKYOTSw9xWHBGntiDTQSLaTzP3NKEzrO8s2N6TZUZng07IGi4S7R/zL5x
EFqb0BZv1vwj4amyATIOj2XLa0YEG7Hf2gMcHZHvMaifCrqLheDGg4H6tqn/8rkO+vl8GE53BJao
24jlYLp7TINYpu0RRKQ5E00/139MCqbgBou7Co7eZKPVeydqKvw1o84AqbiRZYBkPAr1aPFC+UrB
Cwtxsxw2xlm4wI2b4Q1+qqBwZljv4TtuFxYqYk0MmT1PpXbUjzEpHQwJVbH6vZjqXYoVS1lMNTaB
XQevBqgXU7b7h+phfOwpsPmAbak1vMfEg1HfkOOPQ7ZgOI+FM8IyQqBvOQcUFHtAv4zykjt61e9s
x1OhOdAiTLKxl+c43LBS47tRjyIEyPiBLnC3eK5kSCzOawBS7b+saYRux75sgNGxN+SKSmVmkEbC
qIkjlF5/xIsIBg60AwGZRgwTA+RUurpTOds6GCCDqntnLaQOE1Rh9PWoOuobdAJg5X9DzHuDkscW
hOZzR5dFFg21e8l5oiPhitn4enhjdUwV79RBcfw3k7vQw7MdggYIIlKuUP3IVsCWsKkNtWG/nhaq
SkSR40tiHgZ4ZWCIbC5VhYg7SbsbQpBIRtR13HAZA3EdH5Npl+MXFo0wNZR94rWc1lhRzfMcT6hs
DnufHfwES5CHTBlpNMxh7cwJz3TcwWCNZ6R+PwLei6PCFXwXH9fc8OzmxViup3zS4/HZMZIdhrPt
CafZ70Rgz91acCRSufVmx83DjupDeaGQYAyIeSUc3b5iAZtf9eY/bkpKI7C7u+WE5+KKGTnGwrdV
c95idh9XENq4Ak/YLEKUa/tNeJiY2fuX65pVVpiwSqlisDONKmc0aMI4PMDauxU61kjzN/LNZTFf
EtoopUhjBP8KGKSRmZ4Ka50rQ4v1nuNPkjLdYs5iRvgD6MOuPdRZf+xjQH5cAbVhEKKum49wsOvb
PAjH92qhOrSpbH/s8haMkXJSS5VPISU722j9p55tjZc0Qhh/kXjKI8wGBMwm0SsIAThKePBEWYKp
QiDfPsDW+1AsDrxlwfw9rwYu03lU+IUMn6nyGZVkgzhugG9RDbItG+yPdxcpK3AIQNh8lAa7rq85
JBxTkvMl3j2JF/Quwr3stCMyicCSmrmR9Ln9+rp900eUa0AfPPMtdvvua9CoQimM4HQvQqxymCvk
3PnGIFR7GGUutJcIQjDNaU7AUY6y9+6k6iMSdUecuZlEqI2ptKvTby/HxI5LS5GduyUXt2lnHtUX
Wkra5x3FhRNzwGIa9YrWg3O81AbP2gh4Um1IWdyzn427GtfoTkUmCweBTspmg4EfrS/PIQQpW3BN
zuIY83tSVl30YUd0HRCfobAZMBG5iySaAy8rLH/KixXjlZ7bxm8tKGqjNG8hMBLl+IhYril1vFmN
B+T7TaHBbPCVEjCzpjlYMCQoMXcEjJyyk/V/JvPO6yw+r6cMY3noCDClZe3rrKS5GqX6vIfBnyl1
PkU3+tKjVxVsatR2xv6Pn7LnHSOCAGXCz6hxhwyLa55MNJF/s3/mioGE3u4aVcwYYrimwRwASbPq
EIdgxjriPKZ6W6vYZxmjnLbpQ8tx4ZHE+zc5ZFfjcgCtli1kfgOyOcFnLPWAldSwM3eDIpOAzJsX
cF4dWmeseD0VD/3l8o5CuJyu+wILyadNFOp6HkTkXVA+fbJ8sZJrYOfFiy0zomYPhB3C0+qQ32sv
VXvgKW58e3haQmX2BcYX01hO0BxJ1sMjBLw059Ud2Tfn4u1uLAcN94WBQ4zSnLntCHagM3i1DXqU
Esa5+jIPQc0TDQGwthTSeifzzGrGNUs9MR7L5KrPSZUVqvocYR2MFpEDnYnVNn8POgt2egiut0B4
lN7ox7Ji/NcxoOqoY8V3nO5KJP/UQEBQ3BjOaBTlH/SJnr1LVoN1eYa3r9ow5WCwevM2vROPypOD
lkIkaFClH3/DbKnUBnxcUKwmjUKykAWBgGHNtgEkVvKnYi6uEuudh5pHOA0idaIB7e/e/2oLIZGQ
n8KZAxv0b78hzbTlD2wMh/fwR/bSFl+YyNBDHEFA5MiAkJb9rMH8N6mMgIsnF/XdY68M7sP142mu
Oy4zCroYDmT2i5E9oscKchw1amSHLrsjPG5acKnulGCfLEB/8cdqOFuDlNCz6V6w31rgM1B4UAxo
GvTqOgTOfC7ZiqY71eTVcVCgCZ+K3e8/qGttfl7OZ8lNbGGLyPaoOxCD+bz4j4bQiG7mIooh5Q2S
KSkNvVmB5EfHRezvW+3lA3tIw97J6FHk4U1kJdjAvCl1OmA5TJTp+TuM1nCpCzyWNgxgfvPDHE2/
BJCRsvFeRSL62js0I+Bm+PZHzQPjdLEzgdOloF29rUaYMcR/wZDYybzNhVNHR5z+Z6WBHcbhvjsR
LE1+oW+JO9VwWBpwv1M70SGC9J2Kzk3QDKRO/Ar0LL6L0MGdPUe+tsz11aPAFJM3rYyZ8HSnMRV1
alHSdUMrVAxy0XyCUy2RK0wy27e0JYGt4oByNm+z59M4TZr84xD/DnX+Z/LxtZx6RCgHAMQqzE/W
kNuDbTxE9KCdEgWPZaw/rlyWw+1mmO7VfswKXsa9rV/OawZ/GxK9U+uzz5hchLbReThaMb3hMtop
YQHVPFor6daEx0ddzIBoY0d00w/dNy7WZIyJ9/iBQcnJL+xhBcUmA+DwNFBWfJnudLVYrTJEuDE6
0hTxIVk+w7qlq2IaAumOZM/9eS2CsZmYIcnvqUUjz9DsaVrWRq/ahvWa07/uFx3Liy9scDCjeLgw
lyNjj7ynBawPqq6rYbWWxYVDqEUUeNRTvO+WArZPtqB5xrL7B/3jIvD1fWmFxmyW2rOWnsd9p10v
st+i5zS/wepzgvXXYWIBhsKmDkJWLQUuQ3XlgBeU88Kz/Fl7BxK9hXggIeQY1S80/RL/Tc16ZmYP
ea6UDT04MDMsLGDhlm4Y8sRo7swqPvrqUhi4s1g+gSXFyOKZWBRnsF5LPQHQXCh1nQdIKUvK4YC6
YhcI22ELA9D1Sx63My3RXlX8NxRtjCWNsk1aZvG1xVVaxqXQDjx49x59LN68PMc9/FAtI2O8eY1g
bvmotBwXpxKfG+Dnfss9S/bA17yAEWPUYPTHt/l7CRDSuZn1DeIDpMXaDdEKtguzqY0gKLwe0Qc6
JNTDs9XqYnKl3lFzhh/6Tizva12B3ZMQCu81W8yitKG6Lvb16HH1eqigRx1Sjb8EWoAwvM9ms3Bf
xIZCE3kZTRSopZ8W3q/p8//erN21Hon//NoqZruMHKFZn00awBRS3zNKGw66TGRnt0D5Wt9xjR8Q
/O2bxW/IgccUE1PkNsYST/ttc6Ma2OHyJC7rJXPS+/Ti/gZ1oIx5t/0ZC7azfmOhCug/34xy/vjy
vVBb8AWdPlXjuYR9xCcs9gVO/XoB/d9UrSpssIxKJyeQAHlQl8MPEgHIJ+ZFg+bi9iaMcKSMz6BQ
P6yiv7gOQqPgwb4NPycxWU69x7zji6uw6ImuUcPhEWFj4XfD1xgKp0hmac2gCTOpiTFd0734TeRQ
fTLsO54WX0cYArlP92xSuGEH1HU/zsvBx3Z2nVRujltP06V3s3GkGqTmB6oAbit/X4k1470yQGDy
JNbbUJAYTUPnDC9xgleSpK4ymqUuChUn2XaczOtjPSwJFvk/Y6CoF91m2pmQ6htVInub3qC1Q2A6
yTnSZ+w5RElLWDQC+HHXafqbQXvMzhhSAN0M+k4ZhKMQnj0GWOM779HLuVmYE08eznlEn2EQs05g
fR/zIVFSbYwt11EiY1XJ7LKb+/MUQ2RJ8AMhlRklkBiINovZ1pgw4pEN66hkAMbEG/bRQYXPDdzF
Hx1TszbWYyCmSjc/s/FFPjwhh3f1BMOrD0Zd2l6t9ZKef9kRQ2yElGqbYJknXN2vtZC+FNgcmqGC
eBsJ9wCHyTVPmU+cInvQRHJPmgoUA0ZFrNI39l2ltfgSk4jN8/i5B0orEZd5SKMpK75cQ0bekOAc
QMUZwNeGBMff8L0qQew/LEI4XoacArVuLCjHhVdJjTACyhXXRqFxy2YosYtnME6cI9VBckIKyAOf
dyisV5w+8zwLmoR9IRd83ej9P/P+mOksDk4EkFjptLvc3OABhRhv49zV0WmQqfrzHWU4x7gAc62j
4upx08O0zSEM1d9ub+71YQyfU7Ti4XC7/YxxnUBO10+HmKagvkI1FuDefTtR5VD7NrHc1t9icWU/
jrVLgDknEjco8WdFYQ4/XZ5yuANWMWQQxRxtRRXEAOYyUV9/df5R5azEscUBXu3U1B8sAsg0YpbB
d1wZATJbL3lVvULBUm1ZlAinUftD38+sXcFY6RMqdudtADwuu7ODEuWDi1XB88APN3EQZNEnNoDI
Crz2JhIXj+3rszB6y64vxRj6bP8biiMpliq1yEZ8UWSIqqUNKjquGdMoKDo7y8YoA8RYquheLaUP
StPuGRmyC5QlA2WC1M+vxu1BQRr8176eumt+Id5Hfi8UJcnLVkYXdhkeXX1+mGOCxJfYh1WspzYj
SkKK/oap4n6FGZLZRBLYoGqbS4kkhmXyJfiq5F5JoSlT2XTb8tOt/FNpfvcE5Yo3JCUhykB6UIBY
anSKd1kg8qMtsFyfsbIjk24KcTsJW+PiVCPorI1HKB+2O+a4jnsALYef1wW+7Bo5fQj6nDiPfuHt
gG0PWWVMUyldb7RjCcY867+Lx7yob9MAYsAFlEr/IGJ66HNCfhJZk8gUjiB9HEsUteLKQNVOQ8zo
nbyahWPjxyH3VZRF1eBmTnf4i4ou5e3I1xUuEH+g7f7/Bxkall4yTaZlyBWZp1tl+UI8cjFkyPsC
YMWkDQkTA4jv5MyIyOb1/lGvNisk5PcZRyv53XxbGp8fJr37jiUBy4tmsNUG28HOmo+JFQsEC5Eg
FcPL6hPmiJJyuwG+qYeWTtFCdcn8QMx8aKDEhUPoBn0WsHBybxdYNMwdSHvK8RvDLeX4/Th1LHdP
2CzkxOCy06HxgwFrfw5Xfi8opC9h0YIXnFEY2pQNAssyunRSqxxJ8S1z+QpuhzA71j+ARHAR8RT/
2aLFog3FiQSJGe5ZYtEmfSavO4csxAaJN56YSKc2Rw+pAypUAjkrSO5lf20CKiPnRIW5GSKPxWq6
79UuRxJfsrnm4ltHeXzBTK7Bqq8W7O3s7F1SPsWMvLDAvcy20/Kvw3TbZtHJbBsNAp0hBHjMaeBT
0J+TNIq5TDbLZsSNrJIJkOI/bxGkToWFaG3RttAH+VXcCcW45Rq8ufw8mCAFLF3qDqM/yubV6bzt
TNpOqr/2KorlQJ7z5UCs1Kc/6Hn500D1PZQ8yb71oqvbsTV//nICVNwO2K1/8ZmwAXCnjqGURsbs
AL3U28XlQbZyyC0dduJaZaojSQKbsEVaLpAJ/0Y0Mt+ODwmZtoTAqephZD0rwaRoQWJ6hn6lPS0S
CwUjzPir836ZlMRX54v3EsxPbUrmXsEz/IrgsOQIoRcY85jUtO+K4bLJj8G3huJdBrcdUTDsRw/j
yZCJuckmwI2gc5b/NysceXCe4K/Kgw+sMnNDLTd8Uef+Zcz3wQgt0E4h/X3BEth4YpULgMEyWAyQ
rbC+yWvExfm1aDewt9rQwTFGgGJPkuwDfPJu9UGecCjTHG5oYyKqOuSW4sPtwKtL5nSIiKDa/oPl
JE/ytNHjyVWYqSsmoc1nF2KlIEN021giUwkJRQDLIsQlICEoEGo7nSZDhhChUNzbpFph0MQon+UE
d9GJvHQWHyGj7kGhYpGLQtLdR9jDSjwXwoTWZB9Fx3IHg8LBREVUTFTSMijLYd9CP/vjwkFP8Tyi
b4aysqZqyGgSfBkAi6fJD5YA9ebSHkyBDf44aAbqDeayZAVk8A6VYdNzaA02o+ZyBcKOCc9mRN9E
D0Rr2J+pA0QlTLAwUPoueM4ZehWzqwWOvCsnJUHeIrqBNg//iRYcjQX0DEoTSyWZT9l1Fu+1sC5g
mrErrAUDplTCcG7Aom7K+PmfwsITNj3/81DeeWw+nJ8E80BcTmGxiKMNUKu1fhqAxHOkx+wTAiim
wsiwp3jxt5EFfdkuBuudiNKEPidChd+JAgL6wILkvBnknKeYANvWYsHoAQ8hUcSpQHdYgZN0cP/q
VccEysB7kJ0P3z24vqQVM8DkBm6geEFPQGc9k20KYIPrayvMNC5TBRCvackW/0+HCIcGs+ijsHIZ
pRkZtTSd2hNitjhch6F8UL5XsCiPuEN8Uxek0y6cD6U3+M0xEl7kYN32P3xsoG8BmadgC0CQgurT
VBNKyutVEXRY5Fga41Mp1i3fmLzdinw2Q7xmrTAE+NvHyFRgKpsxyCsbLrhrl5kZdMsKhnJoNU0h
ZkUQVloVBRrjLijZEMev3kNmtbyIApG2y6mg6TgnGytkRGIoNY1Z3/LgodMdwUEfcLdimOJs1hhJ
MTOH1olix4sUB8WPcE/hBwviI5JKKVB69u+FLBM2xQg8R+XkYDrk4V4i1/ttR7B1uWrcPXAu/jzc
YjNAi4hVTAl+0DQ3LIJwIYwoGbfIoQs99E/25RYyfdJM1oju6H9mZRBw5EmD3TvUTFDv+FmhJLAQ
XyHPgvEBZ5x+2xhrhmaNJ64I7RZRY77aJnTS1VRsfruj55VZVRtqjtDYGTZCUctPQm3C+3YAOVkB
QODtPqEirqCmb1WR8NAw9dt/HUvPPJzGro8xva5anyE9d40mqzKtLqNxcZPN9QroKvN+J9WYJXgY
nCZj9+C67sS4ubMNP+jfcJcoDXfCG+2Z8mrEdBkW7OEGh7Qy5IKBTJ9UB3LFakMs8CJEl/WLqxWC
mf0Cgi0s/w93sjc+g4ThBMnj6LDWVGgPiwSZI4WNcRSuAk8ODiRbUZz8CQtFrnU2boBuc/pAedw4
ZW3fAKvB3dh1N1C8T4bfbNOmN07DlhgY+9fl9gexIeTtS/ZLd3EbX/RqdDZWz5ZeRjvtqKUkkz3M
evidKht4GdOnU+PDpj9K0n13OyYHQRuGFukF+GEBRk/I6ECREGP9Lk+hePL1bahNy5TbMl/j9tml
ym2Q8q1LakhmlTgxDO+LwxuexX2hWVjQBvMlLMjiL6UN1ilFZUoBe+pCEuInqE5xoOEg/thSzVKI
vIeQOJ0MKQ07ZgJlid+KGrFDuSRa7tK7xswYHJxjWai8LWlGhEYs9Ll96Z6xULLk0KNiZ2sCqLQ8
2MJeLkSWs9PHwEcoEoCuwk8mGEKojJxiovwQnETKeTbA3QiDTmwv/9R/rOl/VHERf7JdG1Q7FvuK
DF6pBPSQ2sfSI1GlMNYlWuoFk5nFAEw5tXcDRu8iyUXSw/82EyQ5liMiUeRsdG35IoFDgy/hjgyK
lvArRQEjfFJ5PjDYc0H6Na9bERzwWWS4XPKk2JeCqjiZ8GXfGkaB0JoWekT6YsvqLOqjFHlMB9sz
0X+3kDl3jWugmIwFYowBXWxB7Wpeeog7nXQoShOk51LB++1x7W/WDxouHEISD0qBNri9cWpltsg2
gjfRy+5aXesEodrGVgWtgZ34WA1Dk+IGMXvBMwu6F9RA+kPI19CxqWVZtjTLRDHbl55ZQ79es8BN
1YEw+Tj9fHggi4IFLtRMldjKav+vfYdvhzD2zTcKz6vH1YVlhJUcbBtOFIoySBZyHO5h13KKXtj/
H0RZcQ74iFN8UKkc0E3jicaQWohi3ICYcU/EpissEUjk8fmIqoC7I/Utz8qIgvdv/umJ+b1ITy1Y
B6i5eD05ITkYmFaIuikFtodxt4h5nJ52Y5acSKH22Jbml2Flb+DBdKwFbK1QOL389L94ij/L74y5
ugAWpZWxy524NJBdVdrsc0sCuyS98+ztIybK7YgdgvnIHVqzNNssRMY5BiVMtIhAPODPxHv2cFQ5
gFmMsbklWxhDs7Ph/1n7dSkshJru5NTUdMkLnl8qJ5tOSWhnnOCedxR2nMiT2ywOaNU2Bwh1gQzo
pt4DOSrNfcCTv0Iw4At2PQHsnFmXWIioPYgasn3hXi+nt+D3fFlsa0LS442yv3FggEUPisEHNxZL
3ECFvCXM1XSOsUuA4dXSZjxt82ZiyPyo00RP3ePsRS0VZ9CpjOPiS8RFdITC45whryC2lZq+ubUl
9LdmPz/jUbYJZMvnGJE8NNBJewvDSw6UFUeG4FqX04LzTbBW8TuEyPA0O8AWQ8sYnw4H1xhyvqCM
CNk1OY3DPW//n94BWjOsr2N7+hvm4EVAyLKC2y+5pjirUTUS8QoiA8NYjjMKEp5L0cNQFFGULMmw
MztjgDyhlvFMoKYDzxZVaITvjEsW/EqRJEdPJYomQrkCquBxTJjK7m9DEiMKadSCpyVwFZNSm0Hi
UWfU+htHjkhCqIIjZH2yWiz2KMD4kqfAYhUZ3/ip8l5aE6QKJD5NknlrJG9uH9Ep4LBJcK5FKp2n
YhdNDivsWugiucXSYcvD2EwdLBxA9YVjjAlWXVnoyByAaYrF1ArmmjEPzOV5OLBtXdSFnG878SCR
ZaIdjj8eoLYpjvYw6ENr605cMGS8e0HJrhRB8Gy4lNwNbjYUcIphncfnn65L1PZf62rjFEQpF6Hy
06mc3x6Y5XXKjDmE18tmK7oyCZ+wL7uOxb4OC4yXcESVCYRmvDsGNUhnqB20bpg65W5jdjboMl5u
vqCNOrwCFXLoy0UAi2NqiwbuT6M+vdH4ilhIXjFZ9FEDcy3OYSSLqEXYQPjFpuyOCYCY5cHS3j+Y
FsjFU5zmCA9EPhR15r4zKDtIu4g1J4EmoMV6mWU/0K4WCDP5kC0XnsoVk89o37PoHl9oWeHYoV0I
r/RlVSjuBRju8CEjIEFS6FUkNM4ZCs77HotnbcPgPz7ew3wBPa1RTBrtAX3dDYoNYXTXSH3TbH4I
pVp2tBVc/QK7oKS1VR/u7bZkuFKSglWsP5r9+8zLB6FFIh+v44diMAp3zzo2ayhHB5piX+BksG/i
oxQxh/dtT7ms4ukGtcqxvA0w1LvQpcC/AXPoOFobB0KUFQBoSXRXzka3bdZKsGE++hrez9LTFi+T
cdBe64QRPpEh44gV7f7NBfTr/6wP2iEZQ7SXD7TMQJDVklLvfJi1Qwy8cvfZ9QTJzYB/jQR0mXy7
J7SjHr6y2OFj53UdvTSL/eq1zr+G1phiO/T1ahiN+uT6Yn3kzM5nTUhZtCqY6N/htE5q/XsEr86P
E4X2RP8ipPjY5xFswCeOXxWdyDVo9exXA2so9e2mmXkG9w2fmTme849Po9KfP15uw74Sn1v29dgw
Wh3jzbAfP/C209he8gnatjpBPod65f5xuVFZe/jIRApnaB88Drm8HdiKuZAINw1xGLqQ9NqG7gf3
4s0BB8WQgiJhc6mJorOTOQXHdARMIjYxP0xkug4AI8DJqB/0dwTY5QlW6BcDzr35BDB/WZeLw0HM
+Ly6GMt0uEbDANUNT2nCpfo8U1r4fLsRmSWUpvcw2S5Sdp715x50BnKUbe9mXToJwXEp0lHAeCyw
zKypj6umfqr6dumoMBEuzCm4JRf9RLIGFlmMSA0IPk+WCOO7BI0apvIs8VXOwsnn57dxa1HwuDAL
X4zo4+6UodnN7DXCV8X+bf2aA466LpqEVM572KqN+R7ys3YNxMYZxOWy0MClPpOEzwq7g9hcN6Vl
YYiIZhOEyWpDOzDCrsK+XzzddKMPE1LTYoaxMsFoMFfYGC3AjWAi9TOLxd4sV8kwhMRyqcyUJGHj
wy88QJviNuA8CvWi96TaKYMmGbVsKlSyJR0Cw6niBhzNgApJNbuozdAxpeMd7QEhOuPGIOcaokZz
2te40/RKCf1xXvMqbIZnnnMOLQ687/h47PV0Qr5EEHTZovMuTaoiZnGIYEs3xktrY9basOZdk52W
asa7tt4wxy0YhrCMn/sryTT86PQ+L5/Wm1qdCd2gg0sdsO53+KGtfp+y05VXxDYLVofHHnLoRMXG
OKhdq6daqcjFet59Q4xIO+4dJJqtTf1dmAQ5ULL9udFfOwA02LUB9arhczi44yX/e/mKmPH0JrDH
QNYPKdAUHnJZ8LiPIBk1aFAS976x0D5jD1u6lfEX4FHkzgOY3mpMi6v9drW4MWXYExbu8wybTZ2U
/cH5O4IqWRuDxOuNlt/S7OGWqUx3z2E957mmL+ILzOMnIRKz5+yHvajIdtS+2yG7UYoQFcZ3+BSk
hI+whpQPOLWG4UAs43vQ0/Rq9r5ZD9GR1cMz0xh6nuap5ROe+8+q0LjPweM2Vm/ys5kI9MlhfGoG
y+4WdsfvU5+1hVQIh4hekOQjBW5kz0yfOsQ/bnrbqk7aYJ7Aqwr4tSL6EJOkb5Pr1zuHPXoJIOzE
rlu0GbdRevYqzXoLfbCB8pL79Ntn6ZzNFofOs6gHk8m5sorZmScMs3yf8UiX9VzkIWLm3MS17Ef9
WnkKEBibElp9zGEhIj+PX2SHbXFS5UeTyQ1v/1mG51FZWAq1FMcqiQ5Qd2fKTuB3OhAwn86IvwJ0
t2xsXZmvXDglMi1MzDf95EJBiKqNf8JOrCqXkMNmXMx6P1PN3GdFpFRe8d0z3kliv4tZCeuKt4ZB
yQ56I/TnJk6EluKyzdXpcNOeNGG48FvJR2XDuY//rFr733nOAuRznK1XYZV9u04jpe1iqnnuh3U1
KDPv9VhWzB46pKx9c5dOt0bihUEmiSYak4D32fiyNb2xsipw8HN5P+BNTLPeg6746HQYWwFgpkAd
M8YuZwNydiu1Xi1Q0WFTsxhC8dtQbv7aLh/7KfemiQkVCimohlbWMbP1dfzGQah2fnj1drEL1PSv
Nsavin4v9zG/Sxht5FDCzZTCXXwjuuLjkeLRiz0eJ0xmPakVoF3h+NO0AdnnjKU42E4g5nLqKfns
CXck+MCSyu0Npl8bc6KgZWPwZVYZVA+nfJvXSUIvji6hZV3GOWcE+xZZts8g/USlZj0ugPIZDxzA
Owxh2JG1w9+r7eF5kmDC/WaMXD30857Ie95KTUrQS4tuzNTfTACebYwWrxpT4m8BD6UvSuLNOfr+
nII4RcKRGua9YabmA0BjnFgcze90daabfBkpOTPsF8RE+DVzVo7y3/E1qziFTd6n0U+cLxeT+z5M
mZOfjdLJWJW5T0oPgia8EoMWFzTVhx1jmP3sYsos31TnHLZdC2xkq708FVbbw8yZghg5r4inb8vo
gTAvbutW5jKLvxO7Js6NkA0Wd+KV2XmcN7v+w+tHYuuJTT0bpv6MHk3j7d2vZht55TOavZy2W3Is
q8joa5ej7WEYs+EQj4OFAMWRrCfmWGQkXtcMdT+WZ69/bwcZzWc6urM4umcXh4mURkKIjkxdb4Cl
UO1BD5E2XYMmWcuRBDjEMaERx43X6ekkmiJTAPJgHhTRNlb2gvGsaOyycvA7fU+AiKdLl9R4XjJM
ODC3ZAzn5KiFi1ZpqYibOs4HhwxxhKo/pCKP/dsPqK9j/AaUSy8QptLpd4z8442voypQCmOzvMCi
7hszTc+3UKR/Tk6FXQb0zz0h4zMNeCkWbpBALpL6xRRbdKQITl9XO2Za5SjxGwi9YqEy3HYgQN4m
sosFMhHAGxIyr2zMbDysCQVvIywABDyXptFrWwUDPjeN7/GNDhJqJTTU88PieCFegtkeowV3XW3v
CABhFdgXJi+amcUdBtMM6i21pGlSi4FSut96eL1NlmYDLz8EbB10UgwFG1GXxnkIBoDqbAodUGSQ
qFYKr8ED/jHpUWLBrHHaj0e8akkEzofkE5cB4W/YvKNx7dipC3JEm0qZbuz765f1LXWqGsEsHiQH
0bLHZ0LW//lE8PThMknvB5yGUNL77mLIw+h0NAhd/E3Jrv0yjxfcHoVceE8C2MCiTola3Mk/YgBo
cOPuKZmfOu2VdkiNDxUOQx262RKGggVlv90Ae0SEisES/w1+YVBAWuKZbHJKUOqxuwHU3FNTXdwg
/cPdP1ZaSLAg3vv6aPqjjuWaODAxMztOKFBpdDBje7S9y6jccRqyGSAB/EFM+5lgMXkQQSlilRm+
ALpQ7zDS0Is1yDv5JRseFB7eeFOxx72oDtE1zl7MrOz2dqd1SaEzNh1zAxVS1Zl1tI70cooLQhFT
ZkyVC6iXYRc4LBuf0ZdKGLSPybKCoyiIE/vnhOaHc4y2Q+b85dvqb1AO1CSpQZElRZFPPBYn0bfT
LJjZPAnQmqE1kgmft1uv+28DF0tq3zklwHJZOySlpR+7H52wiT2Yb/+uk32EjZ8Iy3sLrhA/ym7P
x53wG0nvXHFFQPMJiol+jA6OmpfxS3eVyE2Z7jtIupzlj3ByfXmFqYxon/806uHRibwy2A2SSB6p
AjVhZZzEibvDW9QntDaTNwageouNJ/yy3+ifi1svEgA9+9rFdBjg+nYc08THCWYDVzML4GpeF/3D
zWEPxft2/Bq0gQjZJC4Q4/WL1d1ReOFqy14yCBBhIwWgnoEW8cYvD8K+22N2Uvo9za/ZvHTOTWx8
vlabMYX+ppwfv6IGfIEh1peOxGyRdX5ziAhPl29sJF4DrIDhb7iBBuPgBvX3Gq/X0E0qbmUfp5ig
eOqp4t1f9u7ZQpzxIYZINXsY0NCk024bZY7ecbNrtQbF8I5B3JC1/boDVilp+N7ei0O7t7xElXXr
wW16Wk9Aeii71kYz1v39o+98nt4bCRrsJYD1KP842cvOCIds6WeiJaADJnErxXp+844/TMyDfARy
aijhc0ut+gpVFsmfQSzxTs/gMRCThOKEHNulM16mBPaJybSp/OzX3W4s+y2s/I17nP/sy9UsuUk/
u33SqPSuRor84xfe4z7QNUVmcuie6rlG0ApSy0MKGwLONbvW7aAubxHf0MWUGiRw2PYzYsaxgm56
V8x0og9+nmDoAr+KM+VarD81P8OZQfM3Lb+a5x6WrNCdMVxnfM/l6Dr9fbtmKLlxqMMZyQPk4iCK
n/gwg226T4ATID3cty+oDehOIUXxbubK00q3PKoXQxsn5ETaDShkpdceZ6easlTRP/ui1DczWKTB
+DShGQBiNXPE4THPXdxo2iANzPV4JsacS8Z4g6aJOgjI6k3GnTg989w5GKtMMtOfsKw55ukBpFhx
z/iurR7GieBFzeZioI6avXf8C/o5cSeyfHdYE9mHiR1DGthPGEetC0WHX5hBhml6hjsew9vRD6kI
XL5msuKaak6LUh/96pinFD9lb+xOZg9rRsyjP4Gr1bJX/hD/FQIX9FMwHgTC12b0r5q47bnAlBDc
9TlqiLfbjXuw2w5j+SiwagibwEMUh2qe9AzVbk+MQQ+w4ymt1sJwy1wsrLlOFaGS19HFfxmWTKAg
47L2OuZ5kQWtuD08jCdGZlcjZaDZOe9kBj42NoNgsLY5WC4YEn8PiCc56USzgrzaXGozZUJ45kxM
ZmFvM5IxByYvyn258SeuP5SgMdSKwIXJACqw5qdqVqsJf38ZuInhusZkZsAdfRmTzUundDGwIACL
F/A8DTvr/voDxQdtpswjZSLpT5h2zsdLXt46z4UopA0S4lJIi58soYxI/Px1ex1eIVM82FCg61Hd
6jfyJDA7DyqL69hwVR1mhr6sGEejC7R4dxnyAQlCu29rggHdMfwQHkcCOJkc9V+eafbdIIDmOmEk
Gc9eEBoByYOZ7JGnIDApB3DWSjETaMmseMM6hTpuQRQr4ruLYjLzlWmXMYgIwRJWgIazPhln9ht/
y7UMnahuTDgJlXhCK1gEZ0MV9pbcedLcSLV/noDm2H5oL02hrPPOZZUhnOj6NEGEV/XZQquTumwh
pUkiogdEdp/54pop72bj92kE/z4yGPd9NoV9zkY3wW9K7EEKHeXoOB1TANFwcR6It81Vxt+7qWpS
kgjiP2WITY0xFbY1GpCdBBfH5Ly3Wozo4CRdqSgvxC8h9UDhuMbMGpWhbTO7aEcc+jG+1TLLg0sI
WgA5sYUqD4TxP5rObFlRrNvCT2QEYIPe0jc2CPY3hLoVBbEBFfXpzzez/hNZFZmVe5dbgbXWnGOO
ZmCfmTSRHiZzLOwmCRmlq+p1cSzhtP97C/VILEcExBdov7DlNcrDP1MrRK4CtP6mqjuYV7i34CPP
kwOQK9M1wBsL6Etsn26YfGC214tw2ey4FDfwXYgpAfaiAephU2OKb4h7rdwr+tc+yRrUKu2lmOEc
EFdSQYD2EBtYjtr/eq5HY1O+pDjNnzy6xwETdoi7sK32RITjWG12FgPUX4wOm5GoXiYXZvdbbgVx
t/vO8WOV21byDZ6QhilenY4uU67aTjddkd+zomT5Cy9NpBXccgkFguOx5/jARYvxGu4WPDp3iFwb
bhY+APDEyJTx36uVwlGvcVIC3PkYJ1z985ZHiYn4jBsqlCsd/30mmEcEMz+8mhkL+3S7Th6J7p2n
TNaD2DrsICxkRnS7hXfE0n0PXSBHkKNyVOGeAbjOXv9kmCf0gHP8KomOev5dEAGOzvjc2LuOzYge
059iBE8Hrou7Lk4MpMjYEqPgTYZ6CN6AVL0oXfAAZKAdfVLkD7XMgUACGRh5GdPu9y7j1ouRFmRk
hsD9BS7T0IVvYQWqBhmDAv5ORY9xO4/d1TmtZjcuC6Ue1T+dZk4vLRkaKFwm/a3wEW6b2e6UU2Ve
ubeZXYWI9WWw+vBRWDtrV8e7COr+c6G7fAUrhvluBqcuPoAJigAFNyWkf+AQ/5osBFxxixKBlqGc
/wxgA5nV6NBtCNOCuRTDmllntmRsq4ZyeN5RmVeTLyU/VQVQERcdc2tIPTOC8OLUA+/Uv+YdBPcE
xX8cI80RH3RYJjLbDdTR2PwKaqc5r9IZnyOksbiWMG01LjjFt02Y8WW1eljNx7nzOmoA+I9cdiE5
dNUtGAgTrF6jz3lZSj4/s0L3emoD5WoJC0cHjJTFOFC3P/aEs1Myygdh/McAgdHlsl60t39mpgoe
TfRJOceshxlxMW9yF+FIrzFbdGLNNKUNe4qI8ASkA+mvvWVpoYg+raFSFuFFD4AofnhvUFntdNzh
BHypu1btPmkIWLn2Y9Q0fnt5AyL4/1EAgY7ANmJJX4rdfY6Cjv1KAW/3lI4xoai94l/HH1huO17B
LftsGRcwLApnb9OHm2XQk11egUbRtMkb40bRjuf8pLwGu0w3d73t92P1Fh9fjMqb+RsgonIBoyC0
kK8wSmdkSLObEKTFImBx49joEtLt89B+zegO+RV13Kfv0JxCekx1Ugk+XvMl0ud6NfDCV3dYweWh
eg/euILSUIgUj7wp9PG1vBndydefs8U7Y1rJ4xkopM38IGU93w5ycT60MChkJb+2m5ewouKmJQ5I
/PPhl7QCYqIJBEnxnJm7z9/uMf15EDeZ6mGY9Jk+DYlAZmDbvMznkeTor6OfzN6ECUelujdEKAsC
XePnVj0qz2CtMEesV2S5xpD+4NhBC9UZQ7PP/O0V+PhTweOvP7PJ3FsXvomKzXO9Uum4ETEsMyq8
QCZUhFJ7zylNLYmJJ4ppK7lkQC4Xk6AL/eYk1ceEvOhUCl1cQSmrh3CO7hNFk2QZRDp8Ggyq4K7h
K5oa2d2ATR+mgD3G+Ll9aFbfyC9e3WGyd+aMpmJTDxRVO1iGfpgt0VJ8HJR4CD2sZpf8ClcxeCeP
yXN6w6Y5owy82K+7lVwZBCAayC0l7Hj0VqNgC0SRtkapUVEbGNm6bbagt38wAFbexvaNBxCj2AVC
sYuhsL9O7y173bkZ2++wMr5JaZG5cZ0mLWYyZLCYpxFKKKhxFcMaSCp/pw79i6nEvXmP6YHbt0/z
F6l21m0XhtL4kdnKKNr47EnZgFZ9xv8BpSBFDT0i+SAv1VZZnvDHidkx74fOEneqD7OlmvqQtFLK
lOrh1K8QXGz50AOKrYRLXHJ9kqQU2CibTKub43mdXUEDx3XoPezO8jm6qQbKjsIZrE8I8GD4dA8F
DMwVE264swbGsKluHC+bZN6hz+c+hEllHk/TzKE7TI6X+dkB5TsWky9qPSO5j7QwYblCMKFDNlqX
4Adt4QhbP384xf7E9ONulmS+WaCogMhBlijhh1KZvFYvXTXDr4XyZH6e5PM6bA1RSxBrVJlVbrf/
NDJ/QKfIgWtb37iZfl724ws67/O3TWXmw0XNyPcbP4S55FTk8PTmtf1YkPDj1t5pM1izY42JlE4u
m693mhLEzfbOxdlwAe+bm/MZPZJSM6/BGQuS6Y34sEtYwjFilk3Hmplc0eLqvK80ydpQJwFrjbNK
27gO5BE5Q6x22U2J54GEEmyzPzY9v7TK5IfKjPsT1JOed6qM18loc3IcGh/RSTBvL3Lj0acJp6HV
dl8Yy5Lo3CLynR+IwI3ga3OwaNtf5r3b1sPcGu+ew7rg5xV/1fg71Hk0F+ezBQbXKZ1BMAjqqM/Q
YXsHwoO4mbonBgRUqn/XqzV4mJr1mrHyUvm9d7LLN99ln3n1h9nRrDd/rq0bHi1/dyoQAmGvVjN7
ReV6ABHh57AoykjtwWv7Qr6Q/0ABd415Zk5AfGP9Svo8jZI2VLcPoPu7UbatNnOH6DscHOsZi+wU
lqCW5gtsF9VaJ2xa/Gijp9klOfZ2M2mBFs15RNVtBgq5+AzMZnbx+k4qFsmqfYcXyhFnFLnx2/ac
19m6kCdm9TF2YabqXUkMZ1ibnJ0+g2u2KdR2T5OIr5xtB3dAgF5GswkCimW960aNzKFey2IygMLX
GJ9GZPqA3pfB8D5Ni0nWtlkhHYy8cHDZcqfPT09BjLRlw7r+KA3tR2urYdlrNO+H0dSe1vfbvZXW
NtMOwpYMn8Nqehn36eCMJzaASPIG/27fF1YdR3qF5//niCP4lD2vNW3wyTvy0t2H2TtZ8E3iwWL8
o4GE9AG8+p9YfatiOWC8N20IWVbduDxulJGGvuC2wEiJIT04p3Bb/jUApOuT1/zNofOheFFCrsX0
yX26Wi08/2X/ZL9xiKry++SGf8Mupwa2cWz6/p1uGsHWX+VFPcjOkKjaKBaYatarPbnF/GKUNyKF
4GXU9PbHDvovYBURIL4bS1Ot7GR3f96pZ/x+k0ErGtwOJatQC9hHXxdnneLKmMUvx74vuohTKmdY
N+EAFhsGQbZWkIagVAwXUDP2Jg2bKXHVv9FVt84ni0EpX3CXGZ4hLebERdscfjv2tQgGI7IFhyJH
eobPMKYswUCAnOdPjCawtWCVYqVEbiUDPuE90nG8hN4Ft+FwWy0R/WaImV7wXq/d8GlUXwvwnNHn
4b+sHUwUoI7QNUG0gq07PP+N20AIhob3M0cc5AuoWjcLOn4G6A1EfGxrHrbO1OQZoCB07X1vuGy7
fVxKOGL+1u1gjXHbHk5J2UDPizIYaanHZRc2Wz9RA+GRahMIHHCxNbHNb93t3pqC8gvfBPIU8ZT4
p78/w0O+A9G/u3lqyocEwhMycoip2McAMqfMTv94GyTJAai+xFnhPIoY+ezRhyOxS/vud8VtVFa4
UU0wh/TgMdqzARCFXvtUfhzLtIbd5YzhEp2iOF7ylh89z4Voh6JL+zrwy2VK8DvaN55Xoc7r8Nvp
Lxl+9oPu6l1ZV80S5bpkp/SRxeNbNM9eYBlZY31UY2GN6CaBWrA8gJbZs2rsCUqCUrLwNq5IQkct
1Hr4zc9v9TimK4959LPyimp34YZWus9f/fR51hGMf4rAiF4eCJGSd3pV2SWmGBfJF59WK3k00EHv
mdsW0PTKizxMJbU5Et1GAe5473G9oaH62g/V7bhq24SPwtn8+I3krG5d/kFgYPpAZok2bYit8PFB
8Ufd2tZYj0mNQRIIPihPH2HqTCOxanzyWVcn83HslKATLZBhRui2+iV4zQEhg02RIm8qrqAW+V85
brcCbHdVgIQ3hTpmZQp1Qp9he2v1mQmIgASMN89EvTRWgHk0dbGQCn9O+DqZo8eC/bJrf/n1c9qr
1xELA7JAmOd/EaZ0jsCAVTXd9I4PxeuT2Galpb1RFD99Dm9pUp3jFob0r7hfLDPofWhialTypgIF
r/C6eMIYaTV8nMwFEXGD4XmX9Z0Bzy2jakbA1ultX/FoMB866jfrF3U1s869wdMMMSzYvIfOTg+F
WHtK3rs71TK7MDzUAjZahGCEfNbO4PBoqFFEXdibDc7T5wATsnJ1xTWUBk493lO7SoUuY2sf55d7
HQ7T3L8/9vefX5OmRb9R5sPr4vV1Lt/N4PrHBlFqQzaQU+6ryJztfAHg1O4nn2v44FZXXl5n9vsr
/mk/jOf4n0khZEspKNh+KCub8KMik/rJ3OPaYr5ZBN2v967js3Y8fW0NJW4ePJokBzdJIRYORIn/
6TIldaF0qNNbHbxzr+nu1ObFPjMvmuTc2rQQMPfxHOOmXOxfCtTTNm+9ArJa1nJOHxSyvMKbUPjK
PGfx7eHr1bBfQjRXjdOx7O76+uRX/iltq1JmxWtaKW6PZNIy+mj+FybDZfv72Jc3zjf9kVKC1qsU
Cg+vbLm3l68knfqfjLmECKBg7PAcdTuaWWmTH1llvR4qa2rCqFuDpee7+xupsIDhYw3DlJbv/jRf
Ieq0Xt8G8bW12reUeTo8ddwvRMNr8OzQsckmW49vA7pkKjMKKWw7+qeFynK7IoV4lHgxnfdFsava
k/yzVz7ImN6e2tm8cWl/OZ9ihMDoeQs+nVE26iPBOu273/j2nlU5Di8ytao/rvpkVHaanAfHN5GE
eelfilHPaoCXzMfZ7d6TrOW3IZWbA/DrfXezZG4GpgUKDeAU5XHtU+7MuxTFXzNgAHwsHO0Jxcgj
++e27DZGu+V9IXW9rCOTkKfZY2RywnzgAjl0Q2X3Kszkozk1ca1WdfjRB3zMILePqXQWjIE/83kf
pYUEETLtNFIbv5up8jXJ2a4Lr/cldZSHLrl/kYp7p3zYg9zjK9MOgsIAokpjXqmli3yawktRGOpr
XXz8nMctUHTjJ3LM3tcqQKoICrY/LV8DVrlQL1+H+kzKYtWp2czW5Prtdf7q0hjT6WA9tfrsaTXY
qTJGkRwTqcgNgsCFrPPvdKCDcQVu5/nIFCwVnG7692nxFabvZp/+HJ5T3I7avjLu2V3/ZTSqXXtv
UhfghphpzKiIVyfN0GU5R4xq5hXUk90JgwlwaXfaNhadaWPWAXtEmI6F7kt2itgUY2fhTQf+VLcu
Iw7Fj+mReZnk0CgArnCeLqfPu1xrKjjkQLA3RDreWd7NbmH1Nfs1CZInI0cLccX85myRC14IFnDh
UAiVgaaLH6UejsnFnf4xgqvtVUe3Sp0hP7aWZ28CiFAfJsC45c1W8cIxB4S5Advq+6c1UBkYmBln
PbmOJyZPg2/UnP3C+OCs09DOnex/MwZr8Je/0RnWweILGkM4G1QvdHFjYj3/FHSLYNa1medhl1OX
bMmUg1tfvHRa1w6UC78zsPC3KGCR6MMeR9ub8qwNSZNnbpRBtFABdcKEzoUdFEl80oT4aeDzbbVx
VM7HtIzL7G6HPKP63Zi+lskxQRDtvRtTnmp4rtLqDfyU7MaCEklF5P5sTLQs2lLhIp0dnStvwsS6
MEU5lvwk3jDFMz3Qi/6+4wTNbNsXs7agbZvU2kc15/XoSYHNO07bDLoDM7fphpmvNCHLwuyaW4ri
0m+5c2B2mCW0s+xijCjIwryOSvrHq8TvElpK61sH4PgiGT3HgJ4nnxkIM03Sz16bjn1GqXGOz+Nv
8HE29bjl0PXhlV/SrnZNAlgiiaDFxQOHhPHDmR9bEc0q7eHtYi1q2KhcHUqX2jwnzxsL3g3GRUTJ
8h3m3nsM0y5MlB1XTh7dfET3mx94GMswRK+5Qd9pzGpMezr2ZLO6+qP2ZMWdOpkh1QasTWsDs+sM
L+rtEYce6SiJEdYz8J/dyRqa6XtQXsoA1uXiaWEpdR9eZ1iAPS1LY7bPiclMq7UWv1Bm9HH6xwM4
28MkzP60VeYrfr7rYk13AZDY2gkjH3w67vbfFNLKyW75j6chzgvsUvSgkFbswheLvAEBeNYSEnEQ
XOwjuAceL6w2jmsXtnpJxfsvGwzv0T3o+o/aVifaYZswY7Veu9PhMjoCOpgfdxwMBekRTRQL0AoE
f/ka2s9qNTyGPXLPqTE5eaGioE4TNj7pqfdooowwt8IMo4OIR3HFCaM1eoPnbwo0Cr3M3QbK7GvU
hQytLu5fT/YXu8fF2F1Hgh/xWN29RFny1YMHxMIfZBf7TFiBSXePf24b5Y4Ch5e6TEboOk/izSlW
8ryWdMnrdC/STUxt32YjDnsfo4AgOK9PZO71QBBNkF4J7f7HNJEkD1ceInoRtGix73Rsn/aBscY/
1+nfcIIxAPU1OJ7tlsMOzjDA79TQaFgYv1N5gfgPN2cvx6evAUSH4gWiB/jUNwagPMahO46eX0vG
HzxkUlJjORZraEjWkHYZkgC+Uw3BzE3JfBIrlWV3+pNRmTEzGIgQoHfIAYppax2q/MkA6Rd6UAw+
/0GmP1BqWlVUA/1kDXI8zszmL8DVI5sBOovR9wf5huZsg2w1t3Ua4qgiaCi8MWjlEcnAhB74Cu0N
EZZuBFXtP/BOb8vgqJkzD6F8OyO5HngwIEqbT0cUp+CYcdQfdiwtARbkancGBlwjWqMlEs3MnEsH
ekLuhlzAjt4BwU83tz7EA8AiQlRi3Fg+bACgyTSoCG6woLPVEILfEmDf7YawhEijEkdnTNzh3COP
EzIQbtVMT77WqRdo6wFeLTjYjOgZEXh0rD5xEGDTx0ycnhoH8NngMvYnEJQWGo89Yt6Oc5vVqC3F
OJ3SJMgxoRGevYhasN+FjW8s8dBPhv3JL9gj/CGHhmNnL3pe5ro/5LuP1WDUOP2Bcdm+7WXEXfuj
h4bJHxGCSDt2DQsaOmC8vQ6rqpz31rkjegug5tBHWeK2Rp1JJB5xEevKyaJgfpq2ortZR9351saL
459o4rE64zgDPweJiMQISGCY6qFFY+hNY1pCc8BIG5mXKAn6tF6MKLC612lLu3b03e8P8ryI2b5u
DtdZNMD4hBSQ5VLCJXCz6RLwygVtMdDJJ+oOwokVH/YQgtvAAr84HaJgmk3Q1aBcRRoa7SPJeTrb
MUk5SAfE0b0wv1HUdT9H8XFBIYMSPKxDfQZ3BBFmMCYKRl5OsOQcCT/T6lRmMhjZiw5pjZoFPQ4O
VU+PlhWsG/CdK1WxciYdMN748EXIgr9vFuGEhLMMzEywuswscXDBDsrAE0QZfkA0W6QjAP3coh4P
ckXBZniJZv0A23D3nMt4FxkNz+QleE0S6ERB4zeTOqlGIHac8jyE81YEagdcFjTh3b05d45exfvM
ATqdzDkFV/dOs2hcD0WSo4G5WeMxWyyJRV2qy7tIStZYdHktH3sce77FcurNxi12nmh32QL72KBK
KsOZ2PB29CUrAVwALzCn9AGUWLW6uN9vr+MuFAu7665BkMx5YeWbkxGMc4blYDIXnixQgbEby2pn
Nzf0H1CTamLWt+f8U0d8SDoK9llK3oltz/ueWQ/FeIVG2LYvW8Rh+eJ+pKTnqb560XLJoz9525Ar
7S73ioUrn8J6cGjCy5k1MyyQRnIBK36a4vCxiOqQj7IFfIJUCQ8Epj03GQ0yUhNGychcZirDzppx
I7NEcXxgmeJdj5zdJi3U3WNf67cDWjXjCS/gsvg69ZCrwRmmOenkSfSbxH7RUbWx6lcR4YoHBMgQ
SxrMC8izbbOOX/800yiaO+EdlO/4Nf44Q8wefkAvI4SZwajCog7lGvLmeRSrrVyJf0kjkSTgRLiP
EXsXRcuhGTw3AaNhmF/Bkhb7go3SifjD2Q3f2tJHHsD5AG9UpnT139cC75DkPPpV3IXQWSO5O5P/
+MITCCm+AfmVHypEqq+xnX+Zy5g0nchFuG7v7Zllj+73PRJIjjQ2QACjwiJIW5ZPkTdcyAqlvvbJ
AgjmTG56uE/1dj3GiqM0gdn/MtP9eeBfbiGbVr4sm2XrYr1T29WwtiKMqHjbt5zYK33AE1gMUf+J
IqoQKc3jcCfrwGaemUrU0YHdIwLZqYk9hd3wqWPOwB7WTGe06JiqyqzhOu3xdjsOi3lL8JvElipf
R8cixulO6zqgSQRYGVgN4WOp2U7NrPGeu9Y/umX690BjynqBFVCI7Ot+/II5nS6BglnoC/xoUATr
frJEesGOCf2xwUm4rQQdLLuE8PhGnk1LrG7OuS07//j2ca+gYOyrg60rYkV5r1DCwT7ZVH42t2R9
49/S7xsK89AWkeQ3/ApJbYNC2yH2yS+ms1nHHuWA/Kuyhqs2KTyf8XFOOOHNfC9L2GJYharjfb2y
uaVgmkyigG9pLUD98T+bpU8314DrnjT+kRpHCCofo1k33Glb3UkXbW+XfS3gNLPAPi6UXHIVueEn
/hAS17OfgZsvlus3KvNByeDVuNBxz+4PPl98vYZDHpXe5Lq1Oceh7iRXszHU9YLg9sEn+jEH4GRh
RjOvb356hy6PcBa2NMMc9LtW0TgD94HSspzD408+rJvwvIHUod5INX4/wxQrDfZujGXPMEowRiZA
mqVJIF0JjVLEOiB4vQXEr9fiR6b0eVFXzkUbvmv7bUGSRXixgvzTQmf1z2lUX+kDQaUQSwyCUnFP
GMAwL8XBMEuO1Sgxv8m8T0VBjEyl2B83oU1gNhb+EoioJB/rlfeyC8V/4QiIiLuP6PepUVnjmXs7
XvH2rHXjcnN649N80NA0AGznNmaDc65b2wQxangYaADNJLOmNJrCC/vsV1fN6MNgNjqFnyo+tWIJ
WlaOfyIRzf3GXFTOzaaeQK7l1EtVt0/tZdcCwFqkB3hWk64+/zzdECaPceJcOdJTO1+qBphQtLp9
c4CPLMhhV+xVP6tf39fz4dsC78srwqjrBX7MEHXgdUpm+6YL2wus4pDiJQCDjU6Zzr0L+pGa/6hs
tBZtXN8spppe0P7IsmsJe41p3iRzWta03C2e65XGPhecdK+Pth0LPHBVSVHa7N6T2eyMT7FNDMg/
smptVohUxLEIUgFo4Zfm/4sTseoPhn/98WDGz8WHtcGURp+0Jto9Erk2tqy0JZoLhvo1gQEVk07l
cVzQ+3ZGQAUPoPQ1Xv6F/VPDc3d0GlWUXN1At74UH+EdF05gKp+6tbbbxGHU9jVzuy8V2Rp9O29d
8smL7WmGmgxe09sqx0IfBO8s4s8QOkt7COsDTTJxS+Flgu5kc2v8B6Jx8tdK06fwzODb86yOmvi2
h249LLzqbNUx6S/sH++A7EU89KlNwZ/O0+vDyxEa0f1hK6FSueJGIDYwCiytAayuXtCG9Jj+SyuX
YPOOyaPP94o4xoG2MPowd1Hh2uuIl4RUUuPEP2MKD0yAhMEBjHQri+Hz8GUw4MXZBOLi37QJM5iw
QB6V84+9xVOHfwp+Mx37hshYqpvkNX/Djh61l2Ig9dsRVodEA1qM0WMaAWEDMIsPnNnM/IXN+sBv
mG0pRAeb4jH4hJhyoKKOycxRfDEVYTjAeStMGu6V7R8+GIK8HMTx2IQOCIFjpfgcUhLYnE7S5Pfl
nGPWwJGyudPHj999ygRd46irLYXUT4YDpV/MAB7oHc5/A77fHG9bGN4B9XLAZVIobbdMiqIXlZ1P
oB8aujRZPqkKP1wqkfXkFp81HpjuknMVGXrXbQfLaBlnYNfGF1Ruv3rZrMj30NJBtTHTPeabr5E5
05BHUYROFIVnRGYK7I+TCaeCaPDn5EQSFKpDbnzlv/veb9giRaln7qgz2Hswn6p8TAmYKwBn+jOx
v2UbcLUNuDl6cMnKLewO3CqYVpjXEirC9d5wiK8ZuC2hgNCJIIfihnBUkEcovVUU6bjTc4SliPAf
tNeDjUiJy5UYPrD/sCcxgLlOavzB2sOYJO0tJwSnO9NckKsQpikVVEoJtiYsKzVrjBS9+RY7j8LX
aC3GUKGdx5CxIF40LETmEjir0OcyAjFmUuHzi2dcJktEzuE4ztzaes2lq2h7Fz5Q43bM6yyPEJRg
udCY+vCG6ZpwajXslED+cg3nte7+4vfciy/ThYxMNq7WUN0Xi4vPl2s28WHK62h2ldTiS84Oj6h3
lvLTVOsWcLQFrf0lkvCVK4ukHWpC88kdKEFcqXWblOtzYZC2Xh/EZacl2QRY2K2uKbRDBmlDSQD6
94gMYhYqdgdc+whilncgxE4iQTLCN9WNCLcpCNdrFOGY/IobG4MU3o5sxy/787+V97Bx+wjBY0BO
K2fgnVz1blj/9uwzUgo4S54OeAbB3KiDu/UIe7G67pvs/F7PTs0r2n5lOJ9fp6LR+dIpNIb3B1eP
tQ0pb+CI7ZHQ6GAGEqpwW9yHEgXc4ojsre+7LoMxuIq6GYutCG4c4t8OMxGX8MG4D7iAcRXSWzwU
g/a4IGZLXbYhfc12cOpIzSuxEasSITr9dtxE68T3teJZEXyMGGcQgVZUazf5eTAxGWvuXzjA/Nx9
BnLA5cj4YXK+SD4xmdY7dYcaUYIHBjhESI8Atx37t5mOXkJonY4c2bgbqfy/sktAEsW8lZ2DUgpF
jBjMIUgh5mHEwGYkgUJM80cZ2WkQ3Lxngh/Uw74mbU8nneVQ4XbXx42HYwai9UE2TPiDJHj9y7zd
yQIrN+fAP+x/XJx/+W9zfUzKecD7gXJuIndAHQVR76D9xbcOzBwzrnZxOfJnXU8PJ8w3gTweLos/
N/Bn8w8a1CAa1H6EsxMh4/SPw0EQUdKJpTaBCN7uFdd8FKIyL+RUipcvWn35bwBVKk4IoyO/0zbO
h5gIqL1hJwngMIuzvytW83H3SFcKlvEVU31j3XLXS1yhGcOJfQhDRv/yTI0IeAOnV8IF7tmoXVJ8
9smuYecYNissQYx2AOPqhzkz3IpCs54YX8quUswgB1zickZzA+wonqzlDDDU+tl4IUcKPQPDfnMc
wKUJqvgzLq3rFKtjemhc0ReCzZ6mF7xL8w4SOwPUtDUz4az/Fij33iZdaH8iHHADEMU1yBndIibw
btZtIj2smlvdqPYeuz41uHXZvONHcneTq43UbK55yvLK7DnujdtRuWydXfF4RJ+LX2UvroVZjS8M
rDRkymj7UKe/vNfyPFG8avT1niYiMRoG3BTYOkRXj09tO8AxBMdZKz+bnBcgk5qnGa/JAzrMZ0PM
i1usnm7fo/F2HhzUBq6oiba8z71mMn8tc3yD65B27WfSVSJLsdom/rFivvEcQyvCeVYzth0Hmu/K
HiOOowC2aEYDYOYLTVWx0jyModg3sL2AVWKy7UTAQFhoY9akmnsj5qm4HQjMJJ7148mzuNuJE1A9
7rGn8jThs5W5B+wPEGoeKJAhouKFCAIsPmY3FjSKpRoXxV4kgQXIRHLjssMlyCDELP0j0BBTvr9s
lAt1T5x3Pjy3d4UAGKCqD/4XfmuMmtYDvWJlk1lnnADUSA6laRaxvZQLnEuXyT1hud6jnRiiyYD8
X0otRQMOWwIYSiZZhpsbYl2LPSHi1hOyNpEmGQxMm0VR4yjOBTLO7GdvG/gfgGZMv05hShsDkIWT
GR45+K98Afmx4sUT1bZBCWHqWW1bcehTaY+pYYESU/CbnEMMlU+UfP/7D1gBXj+cB2QZzJT5C9UU
vHJM+vK3U0l2VUqv6312aPLM9j/q73/pvkzrIJrQki+Jxy1RxomLOm4H887ktAWT4y32HAauF1uj
C37M6hn+2uvlZYGvFrjAmy0Ov0JJahafkeygRS3ZZCFVkksoSPVweIDBweRZZvcNBTva8iz502f8
rq9DBBIjavSRpI1IaXD669JB4t0+4z580Kpd2E2oAvHqufPn20aF+zN7LTrHIkbf17qIq2sWv616
UW5RdE6ycQ7Rhtw3BQSPo0I8UGVU/+SHiO3n8O3IdEN+1ke6JnThGuf1jkb03/l9MnbE9uxeoOcS
p/ybiapJrDcfQY9adSPDD1HnfIabXiDl/r+zeXOd3WctREAowYI0ALDVQxw7mbNrKHiUBRdwrTu7
bgiCV8dU88KM6wRnETRQS3EC0PCSAhu77lkwfjSJnBRCM+nkuMRUS+BvmwHDxewk+EBcvdQRM0ns
XTjCGcWJdTG4ESwlQDuPaEfYrMCcMAtkkIOrx5rRMqXYhyMUBYMmBd+9st5kLyj4nYzFZFZMZXvz
BXZzypGLetsyGpUjnvJwssOhwXnFL7cZNSO5M2BpP7Yw8wppwrzfAqwrT0si0BRMZzoijQW9vRrz
KghUe4zHXdcGCeGzWoemgRsL83OWuW+iONrj3rpihXSQ33JIdDqWwj/oNVo+bC/w1ZfTy+0HZNGW
yyKWKUCJPlyOauoQ63BHqxrr8Rus+gGHW99NYqw1ZDyAvnTiY/VXLSF+0yWxu8DEpg6U6IMsmOkK
yszlod0holv76/VsCX0ARMVvQjC1Z2m9hhh3Gm8GWU9B17iEJoQyu9zPofxBvWuX1IRO8XPGPaRn
sOoUDrDgyLD6jsaTyQmu60wN0/HjZ3HndDkwruYjudh15M3n47UtIAwziZjfRYVz2p7GIFkfG14u
KFmxopQNkjm7ee3TsYtG+exVYG9nSeZsNzhcSDD6aZsvQKYEk8OGmilLB6sffM9VHUrwOLBBNhss
+UR6eveUpAsYegZFe1k0IyVpagwMsPthn+oCua6/OY4alXdZanCznsZyWfpkJsNUZb8BfZ2coblq
oYwk57KL/Ux3CH6tRX2wO1hoWGHgbLHvrfiXPxX/kxd9J/WqAz+sMwH0RH40ZTTRscCBsEQ5nHvs
qYP4EXajgS8Iy21XLiWVIvdzOtjf/j6EYT8hoiiDOqSrTJ5+NNKqQ1pId4K5I/E2TNMXFQw1k4n7
asGGA//HITIRTy2k/LTI9m4nVTC6iGIhXskKx2szRdUFO9titp6bU7rGdNR3K6K2zHT6n3Cjj7AO
zweHF+y5mNaiAJrADXd2aD/InLpQ5PPNEryM2dYzOoc1umTjEdyd53W0eaJwhQcaYsXYj97Ro5O0
pKkpkTC4PtITV2FmmVu/nUgXVLGEYJqDOReEciROuPgWjPLjUVM7TQlgextvKGpmKGlnKsWkHHnw
0LDdpEm+cyBqnJqATEvZ+snHo0+WEc5n+RIvBkJpiP+A1U/X3DPf0S2mCH2ii+Dk6pMXlr5YAviX
tmh4GacYBZQtJps/nzu2ZCqZSwIFTuvDux25d9WWwIThmLJqy9ksu1aBUftejthnmNm4XExGn7NB
V5nF3ZU0zoVHJWvM0gXUOZJ1rhzkCLvEVblab/rHLjz0/WZHQ7lkGBdP+sGbEnq/GT0jaTcekETe
pGy3nfZw5xMFAVmeK4UhMHRrRAIIH5bw5rrhrBxJXS11PDEgVM+/ULj0OpAfw7ALPjSF3zPOpXld
IJePsP/EA46emPVlVIlq5HDuuRvcLQyuqdQra0KHwBGDCE20JJeotecvvJ0vAmgOT4oGix3mKYkl
J+cAf+ZfHMusOxQiIKoUen2clGKc4sTZyjYOOAvuZddnXgu0YSL7ezC5tf0XVIb57FzIyzEJOUxe
7GlZANPHek+ezFXNglECmxmEA2keeNtopHnvBgOos/0YvZhMTSlENnwa7fDtGD/Yseh6beaHSNxP
PA94DZyh9mlacoaTUpkPCWhDdGG1xjOVwkmKLQZCGEu9w7rLyASJUEJAqjxxcKO8GdNORBD+l/OO
bf4P1iUzQZYviDYQ/LhlRxHdojl+vIyxXS1eUOqONXp1S3I6Z86o6BmjO+I7YRHIInV890CGlL7Z
U0XwLc7bd9jS4yy4TBS2qZg6jL1X4+xaqQMaTMa8sjXcX+Z7xVn2ccg4H7zNApcDTrFVFred1/g1
ZoHqOE/ayIAiuUQ/RlRyxYsgmzqzWwBBM1bWfJSIsgW7+xhekwI1okLEUerDhi64ZdBYHj5LuY0y
9cOgGW2ed+CzqyendZ7VDFDfxn2p4Onc8e9XUKL+GxsAdUkK1ICUBYPR2X+SkdlMy0M0LdxLDcmg
r9BNtf6PpPNaVhXbwvATWSUgCrfkJKJivLHUpYAJQVHw6fubu+tU19m7ewXFGcb4xx8e3jAh1YvB
H2mmeF23IXNkReICb3pGvcPr+dTO8G1VGI1AZCapBebz6MJKKnEeQuwlDv3mODDg5caS/Z4tNizs
ayKGFrod9JkU/bhJuCzOT8r4fU3KJ8QB7WWSBGPmwDrwtVEBcDVjj9VLSgj8x7hM6ln84Db5N16h
Ol29c9P9zY4DwYOFwEt1lGZT0KQPQcT0gnSOzcOZDeQ5745HVgFFWmxNYczUI28Ltdg1uDkawgpD
OTC1vAOedcysmNRS0lxrn1buthfDMf3qMSywfngnP+z6Zew3KlnfAz5AU2OcKHhdkKrreN9E+gjj
sM1uneEEUqVNRI9HCrPLk4nsmryV/Z2uhbanwVeG1k8678hNr7H1FTrh3Q+b1flw5Z2hn4/8sFa4
AaCy1OaCuXoCP5iJHv4KI8XlnLMjHqXsKAFVer7kPk1OLotAdMHv8FT2qM9OxDAiDworF2g0ZVmw
8YU3dC1koBl50hdOeLxy3qv7mGmApXjaGZ144f3SO/7znMJAzaK5uDjYqJEQJxZOa1AkuTzl4899
XzzKLciF14uNiGyIEVogXss/yggYtdvu+bC1nsUULKIwpPxJr62BMRG3vIXnK2ZAvr/bDDYNrpcG
hwEO69xU7C3BteLM2xnbe9w3cyVCQ/u1mmb2rZbSP8xOKYzt9U2xA0CorLGaMkLg9seXnAcC/PII
g0cqR9CKhzOZ+bNuwxHY/rt90gPXH4f3dtL+TdroJ/LgCuM7soadMZ5Us89EWwJzmS/W29X7LuHI
MhXhpL2Go1BbsvmvslvdxL+A0FxNu1grTW7GUvJGwq3hDlRCuwfkHLFSPjb7AQAAaVSGdUDlQ+Lr
YbZJHwyI9dyDnNbmvAdfiiY2KJI40CtjYW82cMGTtnFmPGuVUA3IrqvediVI2bga9+CxxTh9usfj
zCfKdo6mkhvnwOEwoi5Pkt4CPwzudRy7X2Ou0y+dLSzIC2koBj8KDD95WVePORsuSpjYOC0FBRzm
HXc6Fs//QP5LpJJfSED4sY+KHnitgiZMvdObYDH1pEd+CqH/dlSArArq9PoLOgbpRkQ9wD8Ws6Dq
4VZ36wY3SDzR3lr5BHBzQM0QjJ5fd2vcmQOhDGJi8XOK2QvQAxFtjDSNwQYy5luiG4MzCK94oX0Y
dAxV5h3W79HbknhpT1EZVWjjZPLJbVSELKQAozoZT4xjxum6/vQyxPrmgHHvzWo7e/ANe3fmjJHE
G+l8Blww/Smy7/5RBRY25MmKCCGUMsZeb6KYHKfsya5lyky4U8txFxd3kJpdTinLIbBDW4NqZ4as
f00EqUcg6jt0j6RvfZ7JRr2DPoii+sg4ipMHcA9qr3vpjB8qe1QcMdh5rE9Fkcx5BaSk30MaLvzv
UM4CtnMIGcIJmI3r7hz+fN68Io7DDRJFY6iYeezaZKrORMYsFwgdhxhB0O7t3GpIrJ/hiyEkCBRv
ypgBwNpkxoKVc1lP/UMWUn7yiQtv9XwDx5tKwujiCZ/BgUkL8Vai26Ve6Rvc/yBvouwZCN+xBxIU
nhYVCQ5jKkWZIcTuFQctHxooxdDIyjMbZ0gtCPK+++x7X/7v/gLpTzs9lh/h7ue3Axq6IgZG5sfS
eRTWRETMQwYWFD8yPgaOPsdljg0I68fozuCPZfevCSSse2iCfzL4UHHjfxyOT++oAriPH3BZIwKe
mes2JCIwFyG5nfrh2yMuFYONzZFKfwdzkgGUyK3mw4AWhwmgcPz9aXFvu7nr7nvfMhaR9ouakDeG
GTFlplsw25mIhDSBz+Uhd1cg9FmQCs96NKghFuiW59WmmAtH9iLAYuoEl+Nh7/dMnYHzUzavWZ93
E342YjF7uN7YJ/yJbF9IQfsZp/MLWJPya4vntTxFY8vo7BWGQ+FlUBnOyHNmvdnssdr9nWS0Kejn
8zmfq+KJzJEHFawBMjQTSo+3BwCaSdaJY6/1ME0jyMJUKdDdYWF9zAuY4Oaz7FvlX4cxMvx0WyNB
yqyHJkTapgfHj7GxZM5lLrgu5QVfqoQJutXgKBpvigELmJ2TzzAPtC7hnlnrzxy5cX0eTfuEFOKt
SOwUTAkE3kRgSTRe8A6PRwoSVmh6DRt3Vp7QBZsT3elNCD1x6ARI3VOs8Ro6ZOnh5zFKuvC2+At7
FFSUZwQ4cXwo0cNK6SqAbkXV+Zhz9k5Q9rYWcokdtsPmJ8o8He8cvPbMA6A6sphOXF4z/z7Fxbvw
wDmIEkCqL3BvqKtTJPL/GiwSSCCVTvAuwAEvx2ckFPUrr7H9I2IRTiGzXQMlNw0D5KkNhdEJbJ+4
zrswZ6Tmzf9FDFjtChCQSpUu/2Z9T68x3D1uOId7CC2tWYhZOnfrNSgB7Hb4um5s6nASnVAwvdDX
ODaCGWFEzNfxBp5I/PgfNm6MkeiPxJieUvsabreXRMyE1m3PUY4jI8Mdimd+VLEJo33EEgf5K6Pq
UeWJjBN0pWKwwwi9ZLRkDrHCYmD68fPNv7QgxfxiAG5sdabNtOHCAYeuVpsCK7XI7XG+niWVcIia
9S9uHzepzBgCOTMLq3iduwSiA4kfV8zO+WBp+OiJsnGi0fZA+Cwd1qqljowHHKAJa2DicM3TPjJy
o9/OGAqoq7t9We8y80cpqGBQDYgyIM9vALWQEW3ZepLqdae02DJ75fHhMghRFhftbTnmRxQnXhA8
OLiS2NLRDZBA+vOAVTIc/LArp+XEQrajn6QOYCp3oB9S2DEpAz2JqzN3ZBjHRFj4eR8HQlPXTXoS
HjtHCfIAWFN2E4GVwt4nFS8uLnG3eUDs5WQRVgCgsLhe5TwoOCTsuZUk+l3R8UINJREb9gGvtBfP
3IFFbAjcH/38r6a1dcY76WX5WK6aNZQUJGt2TVH7r69HKYghDBmiOViyifflz/lyIU6IWyUYWTfW
svs5rhklA4uJlIqcCqRrgfB+HMh0sAeeC0vfZ2gymxXbmU8vNYTookrgy5hf9Hn06OrBZyvoytqy
K8zJ7YiLLRtLOpS0nNQWFa4NHyoyUxFO5LMZiBgwygprccpPbX4jX4Q/8Kgw/DJ7e1wL6Zt+Hq0v
6DO/5nA50O0CCa7gr84oASUzEQMkwICwo/+XQjGtHNiHjvMLZR1nBDgMvZ+YzJivnve9AAX8Ynel
T4cTQg4YJjCKwdQVceJMBG6+MAiBpchnPhtiJi6cD2xQ6k1HqJyYvkTNWm/t1S8gZJGbGsCTSC6j
NyWJrH45Ae2JeeeoI9/ODhCvDnAr8p6tBSuSMvtlrzY1Iwn/u36fZXzkSQy8jRhui8Xfru6U2dyP
/6zLiFbOGXGPIFWRZmfaUmssNhJcHgmliHI21eXinxBb8OiHIYD6vykvVvJHAaMTRjEP4jt/KC0Y
sg/YfSO6RZOJx/XtbXgbjzM5blRvorhZyTpquyeNyONuMCS23atk3YdeUnek01BK1oIvVloiO6Ri
GE8Zov8WR4ISpxHfyk1k91oxC4CfdVkBoPxi2J/MQvqOAgdwY+MzD5X0xIgOKztTFWxhaVp8w+vb
VR+J/AogEL9heFUve9hz5Of0dj9J7pUKfOhlHaYejYZo1ix4mTDGb1bObvyNwYt7y9fXlPF4J5eO
lf5qvNlpJ6YrHzJCgFOBWUDwc/gDhC3Sr+uchQK/GTm4x+s2Y/vuTB3eH2PS4RtUs6sPUlNMPJJR
FR6vfLzyWjp/rfphm7FewA7VLEUDsKSbotk6D2OEEG9sFMWDZgw0QLsvjRWM74ET6JZuDi6KLFAD
EKI2qaN71BgY+eP7LpmR4mrMkE7Z4l/PQrKS4LddeBfw2plE0m6KmS9HFF1ANoa3VuuWAvrgHYGo
+/7qY0ajafSj9DU+NyvpONxxCr+tyF8trKTwa1tuCDdBnAWdiy9635iGw1QWfNAkgmfQUksoF7+/
hhUG1FUaNhXrY7n5spihw+qs7OF8xfF1BKwGGOBmvkEfpchMBO2XRsvnzxGzR6rTfsQE5e43O/rL
qGnDf1/WJS7RAhfRy5Euqy/3vJJ0A5WP9/RbcQD4l4NG2x6ByHr8vNaosHxJPk+TdTaarvhOaCh9
VmryPYINE+iIKhxhhWQi/wc2H8urwrmo1nOMZsBAeSyz87gCb3RLFnLg1ZN3i0jUGK5/lWBx6dTk
f9S8+C+Mzjm1tCvDssfTtjBo1dGbQuD+GBsFmR35bVTUQrqgfy3wZAptDBzG2vyaW/Vd1G972TLh
yMEPDufY3qFB7yAg42Bw+hpdaQ125pmho9kdzEXzB7m4STTZWDRJtsau07xMe9Z9ctaplY35B+Nu
vA/wAMMPD/aAOn9aVO0fyGCvYAyDbSImPsBDtIvGCwydKMJv38THQCgWvnRbTuvz3yQ/NwUsVAaH
lqt5O8LWxVirEw16mNCGMyPKOYiBDcmtVDZ/CgN6n5DefEq5duNIvSW5PUCehcO6254udj8847EB
UWyAo0NQT/fveEdaQmFmon8ZChG6wqJA0zGDm1mZP83ctPvdUe/g8FAEA3IgLfxRvGrOfP53OZ0v
wXeFOGu0ufr4eiKeBmvKuGqgtfg/WEhlfNnAn9vRDqqigcezugb92nNuCN3pWBLAKuKEh5296Np/
1utHY+fWvpq5rdXLLWGgPMS8aPaaAZsTzE1VUV7tMsNvQ1imcE+DL3LBgolK1IrDoakchGM+GStX
k+u9xPedEozSV5CX7xHN0ub6J8xadXeTx6xKAB0m6EhYpsHCZlDBYogxJqiNMo306acm+qdfWQq8
cG4QotXArsYzXrMExdpGEMSzYROCVqrmqUavBjzHtWoq3DyCUODzYeKxRBoRiCYoJa+sJo3FQe7B
PEgQQa7YZoGOugTofg2KYeo6qrj2nxyaG/twGKJ4ohCm1GPEnGsYfdjfj02tnKZE5jSz0cc8jJzP
/Bf6reefKFVOJzLPDJyjTqm8GB0Eg+OXimCE48txbSDe2FwMwgAGs20nz9o4xs9bEIGNd8mMimh2
3RaI7K1cMg49eHZARXQLKWFPDC2WGKSdQ3xL/uXTjWg0KNw+6d1LK5e47nRCS7bWxnxlb6KAoYpe
XKemcq5BWi7wQbqI293BMfWZCqZ3MQRHGE3EuPMTbbfvZOLTiQp+FtwM/5sk9q6iMckfdsy93WD3
ZG2+DkeCPqZjZzTd/kveeLwMVOXErhLqydjXSEghfVhj55Pb3AtYUNmzk9I3k9reKB0zX4ZNQoQu
Kwimkl3KIUjiDVA2FQu8v7MDUd+2RjjCodXpnDwdAWiojUvTpeKR468RiS+F1aEisA5mLx0T1ysI
Bz2zut6+fadODjuivNBwYO+4oRWOcZ7iIzEeEMIYvELBJLDYIMwYY7EnS/ZTu7QVb1ieFFWizMdy
lTFhGYgPlAsHIzzQObFS+iAa5qdE7IIPG70DNWra/6SIO3bhg039R+el4W9Ki/FG+QlvB52sOpOy
DZVWe8iCgkhyGn4ggvuipWIhLoNxJBsm2zB+bAr6RAjUz+v4i8nGSRW+DyB6iSTh4qT/HbHxhRCe
h0eOdlHxiZuLIgS3BRF79706v4JiUNCSjSFWK7bbNfYwGlpURwi1hyITkN+IY5pzFN5+A8XSZcgo
sgJMf1u51N7bInoMnMIcFFx0gz/o6R+mTMNoxPzUrEdEcXcbrpN2djX5oRAGYnm0/I02b2jXugk+
jsubV3zNiha/UXSDXYkNi3B502dX2fHlrwEC8A67jwcaDB5KtY5ZGN0LU3jGCU+uXhoXkF8cekyM
9o+f2ky0FDNMkwHm0X0eKP9Tkp7b2X1kw0n+Mg1n0EJNn2m24GKO0WnlDmL15IcXRm/BNTQFDt9c
xL3ripqN6utH0owSU+KIE+vlwpgBkeEwg4xo/CQqXd7v3UjQkW2uaYSeIzk9VgigVkAc6F9YtYKf
qPb57n/HH8qjK5MbawanNZ9jF3YF9mXk1UKa43CnNr48bYoTaUY9uvN2H0H1/5FB87COuqlepvgW
l84JvNBta+f/OsGoSUiCPnXDdpqfQgWQ3Pm94hLa/lJ9VT1h8bk3TeCNKTMFet5e/BY6rc8lHdDd
0mz71D68R/8tPLxOikIy4aDHLObf/AE6oD8rNJGqSedcchA+FO+UlabbtO5gGMFlfATE6xZcMQzj
SY4NKehnyLtODOxbQxUW0C2z6ydLp4dVJQAEahixSpAT8DmRm+Dtdo47GpkAanwI9he2WztvSABu
4LWUopWjLJI2+Ih0EGYHjSC66Gccqpvo7uNVvVzh12Jv4usf+J/ZpTG1fJQviQjpzFUDP4QO06wp
OwWsT+ogJaq4a9jMPvfJpj2T/YPfVrITsRKz+2JmuMeyB35nj6AiCYRX5ijD8OWJQnbg4ORlAxbJ
B2FjeyM/BN3mSA7RO//zOT8/TihvEZ9CEq+MqQkzzSBW4mgbAQqAmv/4ZWRnSAng7tfcgUp5And6
TD9j5YQkPYn1IK5U4FH7OYPPI41zRNJzj+/zNAIEnApU8gsTIN8++eEvJEXPAHOjHMG4h/og3lTd
nB5GdqqUHZcJ6CrDo8koJ0D+4Ob7zxxUhSmt3aOGNXNzm3nAwKRMWz/uN6y3ic6Y5ojn6dfpZOcQ
7bioT1ysNLV/ieuTJILhaNTFUJRVMhfYCfgE2pMdDKwQUlM2FRO+9wPpwk6sMSErhfvNNshoysUI
CH4jgjHepPHK6AXwFnwL8hS5JrQV6QSuaUPTx5yZrAU83FJyymjH4WjAl1r5oIfJDoi0DtkLdpHY
lHwxtCZAG0HSp5BfZSSF4O4ilH5xE/U5u2I1eD5jGUT+DrcEhSGErANsHJpyBE1HRiO05CaOjfTq
a2BuSj2Vm7CZMXvGX1darxWiyRFOlEiYdaOcQVpWsDA6al87xWMRqzvM+zSeGMnPfcOZQPfBX3zN
ScX4Gjnpv2v0Zs6RN00rrzE+m3ayDMfPxhVxpzmQhMHFzJ+IRgQ82OpGJ7sCYX2q9hh0INrKBDYy
Y6GqlHk47yTtThPwWmjX0PtVcdkxs0T6auH4i0U5/7ZTnZ8D4xdsfQ98lmPJ4kMPZWNKxkQ7k20N
U07FNpLrH9KUub1rwIBGrwmImmCYPbkU7uEtmxnUBYJlrhBfqXNk0JYZ4AynYvrAMsySoBl6TKuL
KRVEAZ/14XzHXK9kK32djlRt4GeBbHBypkwK2j9wJMdlqk4S5f9UhuJuHCYdVsAEMaHprefPyZdR
bTphDoH5NuwnETLMKcUdKNjo6e0IeTd65C4mjhaK1pdxV/5hkoKg8LG+ro6uGxnAB4I33KMbtkkQ
8Ie4ZuNGYaaXCu/l0UrUd5ce6/c1nuWTE7aAKiP43PqsuHIBWuyM8r5Nu0V1Iqf6Pemj94LI9jVb
eGFDu5UW3G7ph+gdp5QEgNoc30+3wBwrVdzdRN1eXvFgguaLaYUy7n/C51d0SZDHsYHAKkI6Kzqj
nSa6vjzB1+dg32Vkog7nYDMq19PFy3wVrnofHWi5FkJYauCcNHMuKq6qn6uwl8XJSZf5tXBK6W27
75z2kJHFS1u88M8nGae8ObnqFFC2zCeOnAjrNL+QLf3ndw4m6zBXe8F+k8/QrlOEutQbiXCT0uZI
sqx4r3kes82zFk9pKGgfXc6aWvIUM87Yf0cxtkcrX4tusg1WfAuQBJwjWpb9IMIEYi6sIzJH3VDE
d44ZL97jQN3DA6FJD0kxQ8DGpqXIoGKyT5AjYWm5s6GP3aUrVGEcvMinwPzfxjnDcuDvdZjq4JAT
DOloV11dczo84DhzMpuyvZgCSlygGqM9ZnjKXBQiA0uyxD3yCfNLoJ0W5Au7lm24y/6pIpDcFJQB
hp7gtMFEHZhUgDDVGBVKYuCFhIJWF/9AMDxBKzEaSHNONeOyPciIJZaC3ZfzKLEy4Bbwbjtfuwd4
zXLIALc2FAMUkTvyAn3I3YfXtp/5Q5GswegooCNXDixKAkMUybxrkSO028VUwGnT1/a1gJ+qwNZR
C6dXegJwubg4ThKg/L3aWs/jgibQWXiBQkXjw7yIyo6LMr3D7Vd8lt7LGgB8oEMZg37K+RGGjasO
3B8x7fCNQPtJdNAtSqJnSOXSJ4xw01dNQNUuGQqBCWTlPZB48Jjv0IhYatx/EDwz7/8xemfqxaRF
mvHhVb0/QUQYoNESm1t9J40SP3dis7BMh4qt7XzcvPqTAtNnzi30LZAsmVpNsbUc3e1OsggvgoD9
sK+6/+7779Fa6+Y/IAJyPn/ODZ3E5HGzJdX6bNstFjvqAue/zSBqaPTSj25eUG5rmDq+kldKecx5
b8g4/aO9g4CECLZPcAcIAKEmHXAAdyesZfbjC1LD3XmPh+hSpgtZNuHYAT49t9A1TlPI5cJpji+Z
XLxY45biGbImL6X7BspwwCcedvAduk+dIAy21xwjPLgGb19mLRwbhtOwmt+Sx447fdxBWF+xbms1
G3CaDlXr0TE1gPj2R0hCP3h7Kk30s8u/Klnofc+Efa2W4bWY2WX1QbpTQ55GvGfwG+/Hi7fPKE4Q
n95xizHhWA3raabzsZi/EWdNhtcfZVAiXQJYYE7doXJvoUULnYfIkNdt41hZbvQ7b6hwNjVCxX5a
OQjK0ngUgHjm8Wb1weDzn8NYZRFMiHG9qNygRm+4xd2dlzCMe0x2iMMEtqPpADsBfez1b3/joDAE
oHqJVyuUN1Dolnw16BB38G2vBhfvpXsIu9bw0zRj/pJ5X8MVtBLF2NdDDqcWDhCkJajFpHSKUCuK
ZlLG6Qg5obciTg530spVkCD2S5uKscS9BRdDN4RwN8ZlBHD94fRQgXg1zm+mQrHKtXCvEy7v70JZ
1dqUdJ7u9GPw2EcH0y2A8uHVYTuACofC6GMw4VInGYpqQyeI3dL7TuVhlZXtrGnHuQWI+M8nRoWT
zM3aW0K/FUkh3HRcsPY4ZBq6BVgK1xKk2kvKdL21tn0SX/giHL9pri3pyEReOD33jrhWMdHlxr/Q
mRao937T39BVgU7IEiLx2wRYSUv+aOaIXk40xYsDB9bAZBhANXBL33iw0mnzy6lcqYI1TOKbGaS4
jLd+6I8nW01MhZlELQWZ6uDkOGWeX8w/4fuKggWDaP0fh+LplE8AYetwt3k8nWh5uFaYHl89Ihmg
DXKCZqJTTklfKjDDxiVE+GVMZpkAU/5hPoBHc5XRUAt1Ay0eZtw6C7z0UlVzkIswrQa/GFCCglBI
/EXlyx7zZlz34DeKl4wAld9KLw7d2rugy3O67Xt+v0GV5PjtnyGBcShHzo06F9Wj2SgBFexSE5yE
Z1rDLk/L+OkjXUqlmgg6H/4IORFKIFHQRuRUsHeecE9JCGuqJNPCogqbWR8+2Nvv9+znpr/MdfeW
qqr9/Zmfv0cCuWWwwHNcW7YcLghBNOvB2qjs1s8FT6N9uVLvX5qUyE7B45c3pb7MJ41I6aNFij7J
Q8YKOsRx+IpyCxrf03JgftHhsi8L8MfXPFUw+7dGKlG9N+RUXrWtMFTX41Fnkcp4u04xzz6wDLjB
cEkHcZAUb6BQ/Zm/aXfU5Ig51Q+8uPKB+H/BNXN/eByKfkriU7xbRe31j1KAm38RvTbgGP25DhHu
YWX4m3laS0OXI6r900aR/PE0Xx8REfLxa1ILSEVqxTTqwsUFCXNHmIzAQi5txK3BKBXhuFwkw8+U
/vixktD+ocUONcwNcLEAGiFxZwxiXK53hU3LSIMLcP4VlPBhpKghpcz+JRvFwPztSwJK5BX2TFjm
UorR4mbUEsVB58V04w42EyrFzAhGpBYFWKPejdqlRfK18DqhN7vP62AYPUMtwkBajJXfOJHHg/k3
ga6KWL77qy/zFnQ3d3Z/+JP1ZI+wy/cPi0TvWbv3BQw/xPlGsa+Q/fftrhV8SKZ9VybrFvumZCSz
qKbAa72QbM0RI++Z70r4nhQhuw/A8OftsPNMmbWsPquDdrG6x+zzwQ44uLu/VYM7ws99YCdcL3qV
TRPBJsGyQZAviaVDhgzAqDhEzZWmlA73KtV8/9zdbWn92mtB+wejk/gbZT26mdIuyGX2fzkbBDxV
YKGA25TyONt2Qr1Q57bW+YDSeqri5krfHRNwNQCIwmiCZh3+qqEdW8SUhEM796gHTRWFE9h0z7+R
55Cn7UTuLByOh7GEt1npDDPjRrJZhdHv6ge8Cyy5VZILKX2busDz97ts4IHieoKbGCx2kHotfLg7
sEtt4HpVGOSLG7VF2gtDHjljfN3ZuUSwqIyP7qIuYl9IFa3lz7uiLDNJjCK3rd8A0mE4v71qtpNN
2SKPTzzA4d8AikU2zaGx+9pdad+Eax2V5XdxhQ7Atz89H5Z0X7UGV4sf2mOazQOvgrwJpaHb9QHk
KZZAgRkkByOOqY8jZx6/4umBtfKy4cVy+rJtsykoDl0ps8ytmFmzx+lbyLjkETDuwTCbMwvX2HmR
AspAbOnNkBCIA/i2YRPJVjHDQ3kstWGDr+9ZDyvif9HRDeCISI+AimmAcVPfeH5PZe4NaJ6mgObf
agEDVaYCxIxn+5xT29YaQ/ep8vAnEvXngaX7MSYMwHh5uyyYfPrG5A7DiMdHxwiFFQW7fEmY6mMF
75D0p4BPEe5mtaXfDZNm0b7m4mWqq10zyZ137bLescT/ecx8XeD979Csa9epryayportgGIM4vmU
hzPqmfWmt77HamPKmiUxzPUfSL/Ft1QB7M0WSwz7AiDA55vgRUknUzFIvobyZzLgBQaCF7avX1a1
78tTWsIGhjwDCsWs/RKqsWYN9lg4cyA2oc5zQty7Un4WuXvV4s5FCPh+IZ/jxE20zdfMG/h5IBqg
UOAMpu7cUuCOyS0caTHeF9I1+O72r3U/sxg3k8MlW5f9kM+YxqDD1eRJVA3kKMV4D532Z3/JwHl5
17TH3AGtHHqpyXCOWK47iioG3V9j4kOU3mZVbjPXklRHW3N+FXaLzwkC/OitOq+P0fx1//KamK1R
e1MtIUP6WnI0XOGIDE7oy7h+uYVqPwPKyZdiDZwLmZC11S4xWE6+YWd8ps/S1daZgNtHfAIRU7Xe
GBy39GO0gIdy8vrbwUIf00z8IVSmKyHza+Q+ZqMhW/y9fCPN0ectwYvMd7GFQM1xbXD+4begER5R
zO8chJnjEtbgOygyHGb7zD4YyzF74+hewZp3UIB5LG8YlF8O9YDG4g5ET5lQue0BzBYxzOIKcZRY
7+vptsoPIsiOMveyzFfNF1SQ+PNrFt7sAWiHVwfZ3yXsbSA1s8XAptHeHf7m3xU9X49i+nemRl9x
/ZY2LtlRif4KIS8Gm8n9ah9Y/hAlAH+7I7OxK4egHvdJdlP/n1ACZOsWnfe99iByIjIs/G4C8eWD
vcEeRc5EUJxh5p6fy9Ye7ZkvKyOrxwiXFoFSkvc8gh0Df6kO+3+MZLqXzSwzds0hJDyv5mRKblQD
+AfjxFVAjxRQIM4WbPzhH4PdPvZTRXqZ5d4l7p3qs/xD1Nru4os0lp0n9dSQ7uNKFuMPRf4ABgEM
SMzicYqx3+sn6u/zQiYxxzjnGKYAJVmEIDIuXV7/sp/T3Zz64suDGQFxmjvq7CfGQztu+WW95xBk
QDuYVPeJPgYBhVoJGkDOB+AaoeKg6dsdMDg5ltats1rNrD7Gi/Bk2X3I7rsyFwVCBvee7CD0kXa2
M39/u23vZW9hulvdeeCW2JebyloWPh1vklvjr8EdXdHw45dYPc1epCfPcete/x62eEQYEDIo4kGN
M7pCRPdULP0JK7kR0QHH4ctrcoY+RIDif4GXQYzTu8EwmUEz77NMCxQQjIXBVh84QuKAijqkT82M
F6Z73tUuK+c21TctsD9a24ExVzc/cLdBkLGZ1+/jcEG90F/Jfat/1OidmmTAhVSKNXZ3/mmg5sJW
bAACBLuOwUzyO0njgcMOyyIFi67Pk3mEk22dj9f9DeYIvcy7GNtS6ECzWTXz1v0a2UrZ1E7V4dHx
12A/YHbT5838TodxLxngVNjf+fLqQk0kORm5Fjj/0Xx/oQZYKsPd8eBwXkKcW3NlSxOFzaFagIDp
p4CJi/qwst7gD+Z3hY732boNcy1Gol9jONudRn+9kf3peTnuRTC+ULPCdPkdb7n3gk6YBx8Yn1gJ
vFfN0y/WzQQr9t4DPoLXEW4OCUMfC4/vv965uHCym+41xbLowH92EGb9tHnG3zOnPMjQhHaejn4f
2yoLj/IRTvkIOD5BtSPtI4LYcOFsE/7iqnvHTKE03u/oDdT7EdSSbtID99vuksFmtFDOVXLBjndJ
yzqgAhTTAk5GCBUkMXPUvuwR7WcBSWQFe0Vo8Bnzoig2cfLAcuntNuhxsASOfPDawKfWzgJhM4cV
YRwVUJjeTOx0e8Mrx0dMmwwmakB7KWXcSjztM+abRDhMFZo8ZNrtAORcCghFFaGJZcQtMPA0Lslx
lco3R3J/cT0yvpuHB3djnaX5rMIj3VjcvDZo7RfuIVv8C2ACWRRH/Rg/5z5sLKdYkchqyZ5GAJUI
WcD28TO98mawvjYKcPU1vAqjOKpmARzIapPxGWtn1LvMDDwG2tcxJ1zLPJ2pOSJb4B0iT8/yXE6L
ImTqDlTzrtkx3URyX6B6sM1IfsfdQzE3ZDTwuL7+7/w2e18jt+ttF+pJL/0WKQ76IlPJ/l6njCse
48HqgYpbWurL4qgdnlgCWy/RrnA92n1YFgQayC4t/nNkZf6D0Rw42WSXDu8RbySjvxpwB48r3MLM
64ISikqGaNIDIH6JKICrhWPo6eUTZcVwFJoAYaP1WeHRUZGOAhTn8EQMoghCXKmnTWnUVIJQZw+Z
faD/2XEEH++NScgCaQ1CfbiUWcY3yFO3xf3QJjLU3OA71VPCAIisBeG59x05tzF+Kngq+7fJsOZL
/AY6kDnUsTJp8EFZ8pOAsyy2w3PKHIXrVJl+I1Ck5I0fvNHM8czSuPU38MNL7Alf6+ZoR/FTs7Bz
8wIO7cKZXtzpfBpAPdnfZjFCGZD+r9HzoZ3Z098mZEPi1wPuLxLEQQ4OgKn47c7n87N48u75g02e
/1GMaTh/LixvuRyHF5ySseFB5qyZf1UbTdGA9sPbFNu7fMTghzdyLsiAvASLhWTvYYMhAN03Ke+s
oULhUUJS3DygEgT6chFwLk/F6YFb+viPMDr+epnKpZeDR2lesO8s210pcL6+b9eFPPXe71t3jtlf
RTpFHDTzRSBcAKKRy90dJccEZg8MScO075s9wzo0fsuVZAp+XiiywTncG0wIiMALx/c9sqtmZK4t
VNDrNZ2J2Z/9TbUR9oL9AxyP18ucXh0Obfgxc4prEOfOm4aauYQDC0cWpfZhGeJn13nzzMGmGEde
3aPqiuBqhstzdwC+g4bHPzuabRPKTABsDFOIz4Siws0Az0px92FbyDLbRELztH8agqmnb4fg6ZpQ
a4iHkdviqT4Y2PVDUhhM08KGjni8ZwSMEy6t+fvKawzYTICjq0Ubw/9b7ISXTvzcx6Dee9aAgrOg
MIGMba3hh+NaQC4ErBQyoWLIbVY+nuJSQi4iPhT+heMBN2WvD04JD+4Zb7i7oztciKr2ItvcEyex
icjWtd9m8HoY5ntkLuZ8oNZUxc8qtPANmy/eP2Px/0yQ6t34USwYKjpbuTCCjkxEplONu4IRIKhi
wqfvG8XqEkdaSDcCCwVd5wKnYTJeIgSwKAPoyZy5P4t4GK4zWoitODv3fSuCzbF6d9BK1QC34xkL
pXX53eLpYWJGhKPwE+xyFDLBBt3DkzH5ZsMDz7Dc49ftCQWK9w8b0RxKqp1NdiDLBDp+hz0sGzz6
8+ZQ+fl0hkd6EV6vOgwhwHER/JYD7uo6gJi2CBYXPKJtHDfQoYEUe0xGeaUm38jk/GUQOrtnLXTe
mRcPI2XMtWK04wWTA57dSzJZ+16mGWdzR/DOovrzTEvxp6gAPDO8mNa84jl2RjE/B71AbNjG553N
kRF4b3eOd2EU2yx3zVtcHW8tgZJij/YfSee13DiyBNEvYgS9eUXDO8IIAMEXBUUQ9N7z6+cUZ+fu
xp0ZSYTprq7KzMqCizTKF3pShROGtmVgZWeWPVjV+5OuAESFs987IeaSTWZp8o6UfS1sdztX9RnZ
tSHxAInaM/ZiFzc0pEDfCZTMUIUnJr+4azYfLbtWT+O6ajJ9Nq5t1YEwVjzLMK6PmDKnsMQ8zP7B
wTi55jf0PT5Man51Plvtg728evJnS0wsZUoQxs6pzh7kr4uqxkH4og4I1cCiXN5nTK5C1HmTqBI5
nZBoSKrJlBDZMicNb0pD3XJui71FnCTe2KwBpHWgNfHxxGccrPzWIBeKD4TJ4Z97LMMG0sei2A6t
ggjlZm68Nm2ciW1VtRy2xmHxtUmuciCLht08hJOPCdcJTdqPVz94sLctmsa+zUZ9q9Ew/wuu+eur
MRq/oYWw08FbKaJdJR+bQjQmtz9cQCCYg6nXfKtJsFwrfPF640BnQNNkuk+CyWOeiyUbPxZTM+3B
Tx2Mv+QwvKq4A9Nshd7oYwPMHiyaXybTIyg6H4W0qukeIb+I0RfzpPczrAI60DG4Yp8RKshUBaYi
HZjDeTy6KXsMKFTHxahtAxzpHZgZsbgG63sYo2gTPI+8m1/4XNSyanck/l+VTUrd0NZ61eOYkNWQ
cZhne5Nu/ScNOtrnxM54TVmM4hcOHclakbxcef2wUvZsAIKuXDbzjtihZm9I84vqY1npkuSc6J1h
c9/gc3EJTft/blzX8RIxH9KD1H1YalkSS7RXKFvonS7n1Abj9MJGH7jE1Uf4oM0QD2tZpXV8tHU7
Q/sJqMRYIt04hYqGXrb+euK2aAfQ1GA2W9kDlrewPiJ87hExX+AwJHXdnsNSaOvh2cEixsXHlEvi
2DsYkBOCVJ3Puvs7oTYIZWIJHgTwhOU2gq/0kZoTAdim6YCCH77yOV4qbJN9jZRuTtgzlELBwSv4
vgT6OP82XW84nOKdvIXy0Vp9zSWdXWmMqMeFAngsn+HVsOwbLYyZuSh6R8lSPqhbmauIPEkIIfFc
QLApjiyMmjjQMIAUtq1hCR5mBzfr77FJKEucDTTU6eXrahI2j1b4O0eNYKyvdmjsjzTL0pPL6AdE
EwGD7ds/Nyjo9GK03koIX/JqjoXj0ir6mrXaY3Fs0Lda+r6FbydkzOGtf7XCRkjgsHfZcoxzBAgz
gSDFYT28GSXQBBLsXxMFBgy+Cf/wwqdx/AdD2VIOsznpj0A+CWOl0pVhe68G3y6/TpbKUOmWfmNq
IIXnRhULgelgHGU0ubl0JanZJuE5WwWMkpPQQPNDlxBkE7k0nI/fcv05H2wxoVGxHxeLaOdxMuSG
5a/+YJKNRx6uPJfiGcFL1stDmBW3xH0cX1mDeGe4JakxzNIGFzaG4LK2y1xvuhjMV0ND0g2PgBBM
O/44mOgezn01/jfKxntJDBs8j5yHqISgvLb3xKiBVWCuHEUdZFwfBvAYTBVFgrkLWR623g34ES7P
LD+R4KS23ae6ldZP0Vd6A827L/k8/U6qY9uui62qS/2Qvy2c2mJbKVlvLESUqIodmsb2nXrQQ9HO
wVU/Pf3X8NphbtOCprkGdlQynQjVKgAN/z7H5B43i6Ac95xKNjp6nI1Wn5Sdd6o4ftvYidisYA7K
918VrywvoBxnAK9ePbUUOzROAsJ2PvmNP6Y5MM3A200qndsnE+Rmjp6dGuRCvBb2mRL3iqHB6YcX
INUoFpwcYxLCdYyYjJ5LeE7X47o6FpWkc9IIONGrTRZz/9u3Ok2Ys3v40Sf60a46ZDWpq5QvrsA0
EudFyFwBdrDOTIoeWaBOMnjUAm+w0qpOhMXiMsVTz8a/nAix/3nVRQHNGDEWdrMyo4LDhBw5jr1P
VMkt9XT69sgO619eCB6iduay6Eh1B9MCW+Sh9kAfwQLmykPOsZS5FOFrRur/5CxP62pAkoNmy9Yv
ph4wZdgNvLeVe7WHOWfeIeH+HiRc4JuVxd+gfriw6sSkCqo3I6yOOposhqXJmmT8GwcZg77INW1v
R4LY0Xo6S82ubchm91wuEWY9jKh4xRauVWHfnNHgATNtKyDwFvmYS5+QKhVN9TwBY2RJZkCqbQCF
DTGX5k1ei0qRYCiPYQZ2ymu3WWc678zLxbQgoHEarwnmVLgoFchQyU7Z7e1J6OpX2zvhz8MeuRuT
wVKf5Hv6zCRhIAIbA/Yy8TC8hbMXbuVhn/YEFXt3N4cHZL4Jknh+4MjOUwh5PgF6RdyjSEWxD6In
UGkRDBMbBF8vSZSW4zq/QjvwcUD504me3202LEI07oUQx1oSowaLj6QSYw/CA3Xc4w9Zt3vIaneQ
u2j9FTMayX+gKNBLrcivuuyit4kI+hVHFDmhWs9dw+9ZpMetphX1fWvBJt6qyLcM0nkZvyVhnkUX
e7fSpruojWTLKVlJ9SFb4krZDnkEb5uHwH4IS1CpkjKcZvgpDacMzTQaOYj5iEWNcBI79iUu+tGz
JJglqLAU/G6iLfo64YJUJx44Nr3/loyxCLsT37AwQsFdBJraRVttJgQ7BCWOY2GtQ4YUhjOXgBCv
CzbKISHJ9S0rgQ2OIo1dU7J5bPZ9TCWaPWZI+l0WE8OHbS/mqhUDOEtSJqowOcbWsg5k2Yr8WYRq
ELgUWCTT3NuSKggswMjuzpJyjk1xLMGYHglNruYINZS2mw4LGa0iA25GOisbNM63DoAW7ocu5iRx
/sYdcOsE6Fa0Xu+Ao0Ik0I+CRipU0eLaRw+7nK8oC3ZsO88tCfXGfFVbms/JyFqXSSexB0zmMfFC
uXTmxLi/uDjEXSzeTsRDf4h696YZ1pBajcjU4/b4RlKQPBd/Hu9Nx//LfKr8cZfFrOuyzT4NzY7d
LYN5tPWQ0KwfiSWKYrakEFN1o7S9dpNkCBiNkY1d34Wu1RGIYugwxbub80wRJ7L0EmC3tGC9NVtG
xdhwzpEAOyJt2lQmG+g6INLeAd+Bbu7wuPHJZZQk4o82QI0OVArmqKPJBegHmiMWcpIA0eLlrZj6
i0oeb3Sat9aIj+nvhTa7AZxoDs2LaB5RxQlZfqWtz9Q0rfzuloxxm6HaRkgg1irULNoPNBR22s8j
mp6ip2UmZz0yfPhcQAl6ztmLTmQVpxq/bLIMlKMITVzWB1HK87D83YJJETglnrM1rF3t+00zNGwX
88DU5ZVx6rHTuMdVTL1zoimZcSjUGMRl8ccnsbf6/jy52d8Ohj1Xu6T0HF/VT6uQpc7fMsQOP0bq
ldnJhec4fYe46DXpg5wINPMgSG/VSAQcMv6ZbE8ajhnqDsglnTnNv/RG6rmzXR4BVbvLsE+KvIxj
gempGtdbqnB7N/gCHNZ54zQ+Z6CvYANeIMbLPHjy8IF2WGvn2svfybWZHX9VtcezT28dqUxh7zDS
XZuUMvW7xX+349OUMozWap1mIYNVoOj5z3pRXA383BN0QQoxBtVUO9aILT1oAoIcjOwR9DIx4xtY
vj946Mxs8YlVWbods3GlZ5Rin98wGqXqnLQKG3vSgo02g9CZnYnmNKJpxyKm44dybtZnpjXFI3yr
RurKsm9L4rYcN//WunuIwZWEzSFQ4c/Ri/1NSGP3TX5ngNhrNiWuV/0uSD2ALmrOdz1O92nf/nyQ
8sACzfB3rBnpqD4XlDSMUoNwa5hIEcFzxA3/kpdgAUy/wqmMft0IO9VHzGqB6bdAkRs6q6T/x/xf
9YhvV+2Mv5o0orfJkk/TVMZDDCySy7fY7f+m2O2LC1nDkmD1rM4sd5PMgAlVg4b1RiaDhI3EkRo8
xlPyDzXWllQt681uyRLVO0/4YXF2E9vqqvFT4XpLT+LdGKr1HyMzqmsBqnbUKTNI5JYcdSVLg05d
onEoP5SdDDBg+MMU6CTllcatkizweaEi6kQc4M5IJ92JTzrgUuOOEQbu5DlRov7ezVrvJzJvic3e
hDMdX9/+Xaxj+n8kVsiiiBucF596SHpzqmnT9gl/ZkmzHF2pKSlJveSM5hQmiAR/m8lKBah8AhJQ
BLGUU/3wFTXWxK/23qYcjPvwtardtbaMlsKonCWHSRHJA7hzDUj9Yl5vp6u5H9kjJ4Ka/rtkadhx
CrvAjSQba0AyNjBYpWRII71O239PnJ/7FiDV0qyGtICru7ez3lTznAqMeaA1BAwMEbwR3iNwI+t6
Bnti3PIZhoV32gpYOERqoMgG1Ts55WX6CNcUgGeUE/onIAQKQMAK48fdoJLUI6HoOKecg8dxC2Za
oTmX2a5sCWam8ik7qsSmx58NbfGj21ZkG5CKbPTT23E3UDT4Sin09isGMYqE7vbiSn5v9rkTgacS
GN76xT0wC2/AD+UDmceKfSDTAcNXAFcrg44ZXTtjWdJClbVH9pJ+nouhrntzI1jvrGMIbNpwIdgQ
49UgvjCOIMS/0BxM1RKp2ltnJu4aeR+EGA4FlPz0va2pvqjLzjnFW4PTo7Glar1e6LhT7clHtaj8
BvpLQXPcGTGo/dKe2dI7K7WavdTdvE42CJgALKFXV/Vqj5/htZx3nfmRyZ/ojVt7Fj8uVoxxoGHr
N6JPFp8YgH4Hkhv8l5YPeMjlUbO6YzjQZcTYq42N4+tKi8nVAf42maJDIKuP5lEwsx4rk3A9CM7v
CDW3dPwsaXkhiPckURY9Itgx/jA0HAAwCTpO+zPp5eAHNSe7X8sZNkfv05Qha9d6oGHdjYWedqTr
cYtEmi940vBU3hmJd6UGXGmNkuBwm+5cUvXniUj6nR1OZj+OGTj9a/RwuAq2H+YTqPtR3778vEWc
VTAumwX1wgjQkwZOdMK45N11eh0An7d0b6YsxrTtz1og2zI6/HlDLfi5mYBoD4wDef/Xh0QYXvXB
bAW3sNvWeNVtpt371y5E6ntlQdhijGiGX9EmUx+YxDxk1gC+0TxspFDubkQxexwRyVs7+8bXWRy5
s2FjduzCRnkDl2HBCDxuzuxMbY8iZshFsARgL+jDhDMF/rA3ADv0thtNvQ2dA+Jj7hswQ8aLboi2
9cSCUT6t6c8AbtlHHTWcuDcSHCBmzsYZKwjDGopwRbq2/zl21anltNTlYAwIQzG2qZede3QaH1vM
G6kMcJC8b5LRUH3Ih+kGb1snHMeC5ssbYPLiPrBMeN6ZRc2rJn8EnEercJldxQYHc5w+3QIslOPW
R5PQoJBqRcvuTQ2vtvrkZR8LpzvzycanfXoKAY1mLB0++sNzwke2rbeIi9GzV5FcnqLGxmmMwhUt
XWW7y+HPtXKyt4x2WlzI4z5833tMPyjiGaTSN4uscylMYJfycLR2BkxQarFgPgF9TdpvutyS4UsP
oLYfoW3/xTYg6tHTsaLBQLLOX0Zo8fvPUR90A/o29c34pXX+EvrNFgOIQ2h/4Aa+k955ATroffWH
BwaGVEP9/URmjvYl6CNeQg3mjXpuwyDzRh9zVAv24+Dr9D0iSyP9MdddLaFBSlu+JJnHSHVNWt9M
v4kjNQWFu2YU/HBBmq2LUbww0Um/H8olIC/CY0MkquK2+GS+l3rZfWhCpiGxRGAm2ZwcJGxOFGbK
oh9t0dmoBToyBl/90uG2IT0/wqTRajAkuYYYhSQzXtoal5QFOWPCZSM4VbuOLZ3vAFFkk7QNw6+J
PpYunTHEq49tBzbuZ+TfInCbr/6Ok+VNp93yhrOvpKZ3OtixIJPG1I+GyJrOB62f072rk0cdMR9j
TBr60pwZA98+DnHzPlMSmbg/vKBkpe+N9PQcOAkCXd8vQyqYt+ZmIVnbBVjFOiM1ttolin5pQ+Q9
g1VauKA5Mo1tQT8PT6/0qdDoBbSoKCDH6WdUSCGJPFi+0Q1J096hWFBKYcuKqTIS2vGesc5OJ7ES
af352RusEPFp533x6zLkZhJsHhfJB/sShEFAxw8TuSgQsTwSJxGt/EAVZJc6bhNJZMpwQEdLPhjv
MLkise4Qgl5E8xyZN/4Xx4xFsuifuGVUxxve8SDZ/eEqW0SUgUQq0SA+izp1DWUtZFbddyEtgwWK
D+4bqwM2L3WzNEycbCoCRmDhu8spTAxN49ZGZm0xf0vzce2jO0sn+2qph73QfKtkvSlSmSU8sUoa
I33Bo0AMTfkECwKBMlTgQl+Ma6nXWCcQtDCOxRw/IKtx8dHljc+jJBk+eTAyFzuBX454Q6CFXyqR
3MdVwDwbq1YwsjLb04bHZg4BgDaadVFANzwwZTIPODIN8zvmtOQvRmgOpxSnFfMX8VfSYxUyM+tp
gmatiOu2N9BtUsmMEl4KcEA4GV8Sx/bsHIUt2qWAOghGgiCQU6gl5B7FL2QgiIIDmYJGCoMvEkK4
hIG+/QNg66T5o4yx4Ms4iH/HpTsD0alpUUltqW4eTMxiCC2LzS/BUy6kC256LcDR2YUFTjt5O8A1
+qk8TwcINxgxyEgtEE0FYYMx1I+HW2JbbXF0lcmGNTUlKiDmUsYI/jlapTGdqjalfACZAtn7HYHS
qEwxDo0ReYDrwqRV3pDmE87JUVXFpKUGU9RAeEsL3YukXsIdg8WTbqdgdW9mkebQLVAKXpcuPFOn
6OeV20BfgmySQJKs2t61gLn9YFxg27w3kl27Ara6G9D5mDAK4uk+Yhi6nX1f67NtVf52BP+gxQGG
rB6VclpHaQqe3kC6hweG7t6wLfxgukG79yxDY/PmG08k4hywnb6JHceIshnzs+cNWI35ZrSAzenJ
tGhRvZHTdKxitQZoOCRwBeGrvhnkKXPalvoiJgbIm0fSUyRL/gHGWaBTM0D63bAgZZpEgAz4tycv
thdjrA5/JEMZm5EdpagcG37MFSsFNCDovcViVYBRIx3+t2Ylxjyr2DYMUWsVSODULIVAEmwxBvoN
8RIIXaBvQ2NWwGILBaRFGsBylgLQpbarwkYsdAAuEbFy3fABobDR9FRm/a4snY/uoUphmIs+Z1Y8
GDa1KIuJZcIYWo5vBrK0cYT6lvzoUnU63PeYf6qCDkPELIys3zMNNKKTkvhBG/MgxG/HkUCLJr4v
bc0REU/xD+/u/ieYly30/swohDK9aOVNICbX3i1S8gXikRCE1ZmOFO2dUOPZyoWK9ecnr1uJAW8B
7gCKyLqIgfkEsU6P4xS81K72f4wkwmcfuZlf4B8NR6fnyyKGcQtV+btTBqU+P98lm7tZrhFiWIkY
2EoEXMBjhWDLMUUJDkltkJ+DMh5NwKLFPqOBGGNUDXsXFTKXtUZSTOE0oVYqSxmXx4glkMWICYBr
q0FiS4iOHTqSFjsPKqNoTwwrYnR1xIH5KjjZ6BfwGkos+MmgNOC0+drxtYShXolmaCU6x1bgMtEZ
4ACuFZfpSRTBgNAay2MvyMdhRPxT08JCcbQJrkjEP0lDvThd6Ui+FdIkhqQVL4wfuCSeJKGCI8Rx
ooOnJQLQtGS+x936wYYU/xTmQNJZRnLmy6VI/wlnKadWwTvW/DMxdPc2WAUI7LHDBuAzQLwlXO09
Srs7s5molAMmajntOL+YOQHU5bw7i9Mf8ULeb3UmRtYqxJaQVmVEFG6t1z1dXo5hWXQFWJsCnFNa
AHdYvKN3F/PWQbAl5OxW6lAXmytDAjD9D4Huv8s+a9oHIJ14Obbh242IFr3EEuCSkwX4dukbZFo8
qYtNF3txxxIWpBD9BbrFoT8fGX2nKIllG0AkVhQGZ9Qk4ibToRc+4yjv/3zPTy147oCg0Ww7nNzw
7gxFc5w7nhg7DuQF9rgj2g51kjEwWVCmi5bZNhm/nQmsw59hzMdNkmmJtZ75s8C4zLCMs4NXLbzK
TTEEmdmyFcGR1tetCadq5PK0aK0OBRfqNMkpaV/Eg5M5LlEEhEZktEWQE7upYVD7gBOzL/B7Bb0w
SIYhC7DUeRHyOzlU/yawGTpBlLjr3LJsjF70BjBY8RM4bifIizicmK+AUiRj9jx7g0kLgOEC5pdW
RIO+gzPHr07bvwOAWc5CmIJbkKJWYceinXnrM6KHD73Gma0lQ0A/5irZuISsJdVEpOud7OI8oRtt
jHaA/5HWE2mM7wuZgydbW0eUKmA/7EDFmXOab7UlPquq1WF5cfyoUjvQuHzkDb7h74E/eG+EdpgJ
hHAUeazOzUWD9YLayV8nDQEASAluZ+okhjebHopTFEkrIuzZpE0f5gsIiyO5UYKNNH5AlExDYciP
0N1noRucy5SNrHM6iACyYENY1hsY2FOPUH2mC1SPOtM5Ay8h+ayL99Acus2ogmfsJqD6mftrAEmG
vAtWB0e9GwO+8SuFo6Qhy+s6//F+pWjtsG2EajaBxTDmCFyTRY+oDjYJwECSgcqKhCDjJcIlFwiT
C05pGbzH3Oxx+j9KAhHJaA8r+YTReaRFCI0pV0LSFOQzSihSlhUn9k3J6arwF+AtuNBgwiG+xh7m
fKxCamNEuORF2wKCn66vk0anjGqGI/3+l7ZR7XMIMyOLUAjT47OxfMpCSS3gCQ2AVPxDGybvSXIv
16YOBr5hmBzMlnc2PpEHt4WOxFZfVEvMmRCdDkJ8qg6KS6ZPF5qU3Ahw8CuS4dDlPtaY1TLshPkQ
iskHixHZ6YMPflPvyXJ6uJJfhxxZR7TJTWDeJ+qXi3U2OdsxU/D9AhrKErOPBLsVNLh0hYP00+7P
SyBwFwXCdHwyUxw0xQYKiJOFLmsBowwSYsK5e6b7+idhDleEJy6EPdI24kkA0dK2ly0N/IXs7Hds
tXpawbm/ZmYFmbU7+FvSxWOLR/YGEy/E4VwJpw7W611naUVbxypYOs4fE7RgJNjhFupGwuTyh3Jq
RZqHCU1CpYsgB2M1SzOdjo5j+pzO6zmSdtYWSwEyhDTOFcRqT8NzGApuK8XaPGkCtGo/HS6DuqFI
Roa1WqlIDhobnFCX14aQmkgixLBok5ZmfWAUu63efk9lPQSmoFZQ/uJP9wIgQnbH0sfQUxScJhLw
aG0NdQoJB7ObVWpyAD7EcuznOBVjvaGT4K48Xi8psOjhn0z/aNUH0B//oYKOAsIe/YPT1n8zsDk4
OLGEQk8oI4Z9CD6kS9orMjRwbYYMobFhpX2XWjfVStQI4d6s42tRowTICJay8n9TmSyLIjeJFsOo
Q43Na9fPAT2VVK59h5FPPYNK3CrhBr/+2bMtlsfZsIC9GkU8Rj27/0BQ5AQm47qSmarU9CRBLa0A
rWeBs41xrcNbjmJAzsSMvILuUCNaOnD+lOtyF8xw+AxY5TQcy6FDXUMzoI6jrYahXYJ+WEUP1/IP
Od5CnJgjqyC/pGZSte0dN8qz9VmJnZggD7C8aSpI+IqZD23rNelpwcrHXXowH2HQpQ1S+KNb2dOf
bWTVpJecjBkR33qXETYgHWahs6b7k73P3nwy75pA6W2c9VDR8G8Jt7ubAOsqlQnNQi7aZ5ei50OS
MHN3YRgiNvTIRluKuXGUQQUhHU5ojm2OVUATCY0ymoriQ1IERdIfx70fxHtmjDzIC6DVkS+hbXqZ
QX407Oorf+zyyUNWwd7jQHtAM0IdVBQnDKp5zXuwH6c5E/cg9yG1odhXWl6NKrA3cDiYHCgUSBWO
EklP5rjb9E9Bm2lSIHpW52L6PLryqh9qvyg5bOFCbAV+LYw8x+5T8MAYGRIaJVBgfujaTNHSyUI7
geA/Ajcr7zwsksq1jCLCpas9OTqUjwoHdvojOCuXka8V1lvG1pfRJy540pSjSA3S7h9xSJQcTwBq
oiiUCwmtq6wXy/dC2l/HlZdfUGJNhhZttD1w9FU0gQ1k93E4E28vVDcQWejwXR6r/6REIHsamhm3
gIA0/nDIqUF5IPFAwQRX0DTRCrQ4T8/OHDpIK4Yi+SYAws5pgpvg0ZN8qV3W2EYsGVvKVcex3Al+
zoJr3wIEqygvf6r6EIgGwtMnz/or1RVhlp1KeVPbsOHA28QMuA6kW28uZKeGKPDilvNOcJhDljJF
ESw158BvTs/GBQIyRkuB5wA2obz2PnU32OsV5Z3M15FE8qT/KtHEQV6sof8HBy0ny2TyCKN2aN8E
yPr9ocAQslBagL+wB5NwtOXsXD+WRt5gLt940jC9uIZ4qJboyjdGN8mPoOv6S7hkBuxdvFvDomKo
nl56eGn1YRG7yEOXZucB1KrViGOHjHF5gu+o11nq9q/uS6XAwe2/lGC/gswCpg13mK8jeDoPEUEs
f7UX9F+zS6I1EBETsxivHNSleOPAEmrnvxj+4Pv/OYdRygEVXMDweQgXc8ipTCQm9oGcMMZl7XyP
eMoxTv68wZc+zAMdB/JkqOyIelddkEXaeHQfLFixxFAMvU/KW8v0V0QKNDq/86cR8A3piZxxqaPM
TibeiyV2RCeLWxEO9c0QhY2WuYS3bgq8RVXD2QE7foapcQso3yGQb+kaCGtEfBEMY5rX0MPzepjk
i1sHgQAymF2mkVKRrDB6dvpUt8nKyZETx9CZBBVoQu5T/oKPxFCCtY6oQVvLZIoNOpv6om8cUJib
ng8z72qwFOYnHc++lY+oBVRg4OuxKHwAcj0krgjgkNB20TmTGzOPALSCOQdPJotddRh6DgXpXwpP
4COAK+g/Y9GXIPdAK6Hpb3Wb33RGbdyQaucorbVR9YvOUI2iJ9zr8FenEAVFoES+D2kqaHLUTaGP
dvElQDbq9r32UGu2KSg307VeSyiJvfyOALxlTnGm+HjXRPrzaB8cX8qWL73yF6K4JdbI21kwohOT
RvnBnKFTHPFM9qQMuVC6PxpEBkY4dP0MMpKUgUcNaYo25QXEsZyfuh5EEHhNPlxrMxmp3qYJom2e
TZVuYvqqOI5YpYBbFCFLfXTTB05rwKBQcvWludnq9jLtHM0Dy5DbY7QklFhKbgoWD7y/ZyHt2Om0
uvGRZ6w2adR0NzujMTRu2TF9PI0Vabn5WlzU+kzPp45TQ1Nv0ROGlcjbcntQCSbS7NfZP6fuvZJa
TVCh75gIk8oWXKktSoPMrrAYuMvowAcWD8YK/cxdL7upJXkhrbkbUTnNcLpkyFuXb8KvHP+n9hq5
cEYmAC8kPPSLDaMBxyASSNr4OGHhFs6BWw2aDdXLEjF9jXwO3likUnv0ioqofiGC3aPV2cvuHX1z
BD96hV0Q1auWgQKdpXREsLZYAPv+gNlimUZhChAHlmd10y+quErwqlDZ0656TgcETA7bmzIOqME4
FUifaCsgofoYvFt4GBzPNLAn1PH4E4+mHBK+Iod8VhdRQPe/OAlyCWxPFqQqMIPARk1Ug6KOzghN
q2CLg5mug3tyQPJgiPXikCV2n3dgpG5YVXcqHnbFRXjrI+rSC+1uOeH/omOkSfZyV1gW04wDAU1Z
xa+rwyxHH3BywOkugkEMePY/nAqrEd/89rOXdYqp8+o73Bb9f2cCAaScw4FZb14KhcHlqOBvTxbb
w964t8VmRUvCni5WjhFJIbUTF5/SOYKHkQcLHHbDEzrYE/gTyBaPDjJX6x2N6G6ygQcWvgXcHBfg
0bmCXnX+RpVj3Kz93aPo0DsQhsundb05uKWwZvtUN5xF+7HoHZqgQR1aDqnoTl2t26JM6TEvEDUv
YCCqWrjSwQumlVU9OyS8k9NI3W/GLFwRjvQ207XghLXl3dhCHdGMeNCb+m+/othtU9V/+oC0SXo/
6RmKkWI30HdDhiWd8g0YDnJIIhClU8ZAh5tBzNSKK4My7KgXgi+GSY/65raXopDMCQdUql9soIHm
KJvqI8BYzUnvhm8d+QNq38vJIrck7aWAArqTR9da0j4BIjzIW9LSxodJcXcWgY5kI2yrlCE1euxR
7Eol63Lkt5k4t6Vj020ivqMem1GeYIyiPozC8I2eMFaNYM0k2xO6TE0yUdztEmcz/gGEJ6GniE8S
jOALAOEzWp1brvmLN2Gc9lZhd/ZGA2sk7d6lLZtytWCTSw5CT039yIDPue4gBchwCS0f1bOs5ngg
i3v4BOzigQjgKfg+iFpfkcnJBAPqecARoNarSdwgUyrm74oSQ/yHmUEX9STv7zG9bWi/mGnTvisw
A4q7g72Q0krqDtC2Ak2xEHVZfArSTxDKiYaHp/lQt72HIdBDY6SsGpbOz+fvvljTQP2e/lAgMYym
I06BoHKLqzmXH83rgM7DwLDtrMDb6M4ToA4/eSAhBJYYjgZYyLuLLgQ3bBW5/khRtzepzvsokS6G
BeQaAnRIicW2oK2hTkFN0MURUXwKxffBnMMGFm1n7iRC7zCRTXsdtL+PdhhyhtAYqhpEY7F90pJT
IdSUjTCJGAH5gs1ENJhGJHscL86QV8H4Q64Z5QYQCWVjD7AuHmwku6DQ80Gu5+QkhgJWQE1Bpk0W
RtMP7R9ayfK7z/2wDNu+qEJxHnRdOijqc0HjKfIPFy86cgHBBAUJRKQXXhEeIDgj28Go1rIImUtD
eLqLJ7fitGyHi8L10ScZZR0B2aVrWIls9slDzYocR2ZLtn7GP1S2Fip35INZhjCDxH7KRdXxxLvo
FFDwWsMg16GTUc6b5Y3hs4D03IYNM+TlT3dCYwV4IhoW43eM/so+BEheqTs6lJf45ZhTHFVkDrHk
kpQHYnpDqtIO7UrUOhnfiLk5BS9gSdxfsotuFjmZ1ww9+akKKNwwuKK3psegJWSOi9S+erS7BZsf
RoKoiXd1SVWqX6y2AGbeHIKkjoyuQGQkMoHfpOaMhqza//AqyP3xRiIHeru5N7K9s1ddXVJgRDX7
pK2+RN4FkTapOEV9++NdFIc6vouZFx+Z9oVl866lYwWE1NdCkNOgb8JBMzsJRPI+vcoUiv+KMTKq
jdzx1T3ar5ISyqlQ0azT5h+iHw/majcTuBz4YJrG9PHqKORGbQZKtSFK5PjouGwexO0W28iQgzER
fzzLwWAU8bu7ZijBC0gXsAVHXPShwxXLCN7gkqswy+yGY9vdEO6dOMWnoFr1DhPINvPMgXX945G6
rh8VPSw11MGmXqe3yI5fcrCtFjuVo7oGkmDPwO9s+WpSrcaPrFmxwWV0xh9zInQa2IZwmDhy/pHk
tlgT/OyjW+855j68gmdxUFvOiUf2sAacnsdoVL9wGUr8aCeaMe7R5bxT1a+hL4+61KKybdGuNlNA
IENJSXp32wFJHjQdIijZMn17dndAxv2ILtbCUgbtezAEFGaUqlvWXqz6NrO8QK2pAVjNpAn5YE3e
MzQ8DnAEQKKtXpfuZdafl1Z7TF5fktjAtKKa2qhPNPJR0cuyWdmzDcAY3uB0V9crF2FJJA9jFyD5
krZLrhBiKG8mOgk3kse6zK5j6D8f/b1vwe0gX+HF0+xE8c34cFbsNkSkZAb6M65u8rwv+Ogh8wer
R9DIucbsQgQbdERV1QZPXErZnl5RfYiEQQBYkP3RL5yOvGIFnUm4QmBLsxNV4L5r3TXUcHfqKwsA
2mDdz2i/BejMeMoU/xvG6w0Q/rYtPAdx6mZKpQn9WdcXi2of1KqlKpieLcr285iWCZJEhCG8PN4T
JSqveAlsKh0BwDTAZLQl4BIOWBlf6WnmHIR16hfsDRq1WsjiSI9TYJ0UFjhN+ybfxi82IsqgiqaD
L6Zu32LXuw80ls+S3mF+MWKa2xYUuhr9xCt+CA3o7G7O2KWiZi79J8ZUYPcamjyVxsciR1KL3osW
RZ2Oo9Lj+K45u5uYqPGBbDuxC7gF0mhEnt3mSHhTXaQYtEAb4uSJOthnAoJPMQaljIqUNZdLlyiN
3U4+8mmHD0nto/92QZBhNhiI8RwL9nmx0Hxa9XIoDUXpckxA4rCk0cWhIid8DBMZ6rbWL4u6RqCU
Ilc7mp8FhdVmQd4uheAjpA7xKf3oLrRZ7PHF7LL47fgQpCn+C7QLk6ykTzlQDjNJ2G50azAZyTkt
mtxXun5K8YVfSImM3eglMKSK1Aqsmi4X1o4WXYhCxr3s0kXyIl67NlyCHVfc53pvcZdVjoDxzkN+
aq4irrTNo8MzFpPIq3joaUeUuCSqXzm9fDKecTy3Tw3RTuIqtByoNAdZsXZ4EvwgOgIC2s64CNSX
0sBIUdLGjN51+4UIGiC+Cw4gOaSx1YNQZwF0VyYtLdxD/IVr0vpKmiv6R/33qlVCkDKUSxHhWe60
U4Js9EBxgvxyUB2ZtUidiVGRdjS2RbVCmA/CwH2OCC55e9ojVt9ZvKwz861VVKCA733jCDlPC4ww
n2T3xBHhxgcEe3ZHTp2RfzfugU4MjjaQJSSSO6vBKQFhuXLhLSlJhUmFuuUtkm66mTxFAk+KTkIO
df6YdIwJB185G3/He5yFEM/SU0dPjQANb24gv7N17+wdGQlY8Q9rIA/M4A/FzNgc4//KkTzx0OTW
yARodjb4mjhmX8cV6mU9dV0ROX870bhPDmkPpGsK03/klEIXTcKryF3ho7hPBPQI4cELKAn5ymAy
4csYrYWxq3xMwO+mgacj/EdNUPMcegBFMRPU9IqrkwdR1VxIxog39GvZL+g2bRx0HmgicZImhSQR
aKWgp3WmsozVggovhwGR5adioA3AAW7H1mvSbB4WmhXUCTUCfHdnZ6QG6Ldk+Bq/wjBj7UsuJ18G
Q5OFLPiZVKyQYzxLoBJKHlEQclFZSsmQzSiyCe5cgm+BCoP+koXCM8Klzy2LqM/roLqqeBI5pw+E
F+Gas7KqjvTqEt1jSoG6ZqnZOomT5YMfsu2gp9g3UN9wmLgXb9EHdW/6IqL9DPvuALaWhFxnMVcV
q4B/SVAq6VOqNoRnNhwBlyXAskaVTVi+2uAgTLziK7kOZl3xUCQXaZnAzGBxlbxc6owYEOgfSee1
pai2heEncgwFEb1lkRUThtIbhhHEHAD16fub9q6z+/TurlKBteaa4Q8gNiL+8uN0rFYoWQdDo/5H
HVYX+tPS1pT2lsyQtrMToVkILzwp2tPWbC9hlAPxQlGbcqP+szmvsNwefLaH/ZJunSsgFnkVVt5W
66OAyK7bH2jTSlzmkmbbL20h2KiOrIatvR+FvCqPjQ+/7bJgDfQFShdp9VHhCHReeCQ8Y1mbMduY
9Q76hKsgiRcUPMs482g204HlujoWotG28GRYtOI+2GWHdjk1o6Xrioo+VFuIbjwxWToV+E1IRbJJ
/j89FpqiKB7FXe4+oY+VImtGcAkkeb/qAQIafx5TAyvCqcQCHjd3lUgSLTE9iGyuCb4yWJiVwGvk
Ffk2ASOxI1w8ipeDZRTBaPP705VcOQljJJ9Z/o0GpmXzD9ub9IGOrS8bUB7jX93jF37T/ePDGkGi
nn7mgQqy6cizn0aciXaXve6usSe7c+Pkbsjt4y7AIisID5l3942gDS2r33ba/Kj8sGxe2ftyosly
g28tO5pbym9JhySgPEMOMZaBJKtcqgGjCyA8o5sPfqsPUNyMeHgQdG1Yn7OZQctZliZ7nhjG7eIb
LuyG2UyWppA+CDXAlL50yuSgZzkRElkd8iUvKmeutKepKBjZsV8EJw5UBOToSqI5KZFArWKOJ5aU
/BRIBbzZmbZIo4mCVA6zVcjv6ToSqys2DA131hDAZIhO2xqrmg/HJcQsIm7fFoYJkJdYvgXEApGG
UXIYy2WNRkiCspy5YmKM3CcQUJIogu1iUgOwE/ARQH+Hxjq7/d7NvS2fC6ibA+dDYrPcMSItHANu
t7zdhXvGW8udkY/HucEnkftwUsKClwOGN5Zbf++21XUO+NJ++rwuuQGflzzi9wd06W0jyKJnt91P
nA4bClA99/Nnz26yRn63leXHm+vI3jkNVN4zrzFsOWcOrWZ0de5olApl76OezikonMbm7ULcYmMc
97T/fxFBIoOcZgmGmyY09IqNmVCRiRGnhoTaLciGj14+KW3524bL7hOpUXFs+W3FOpusOPqX4IGm
+7F/mXwcCT6VcwmOff2v9ZB49VF50I7uaNM8HUl0Tf592ZdeFtDtZYsiT6+2QmyV/RjvuSJyNsYc
msKoVdb47I9/HnbhFM7L1sLaQAtl+ctxzv6UL/nE2r7tyedk9laEde/uIM/CDaiHTa8edt8EnuYI
MhdHV10x3VlK61mu6qLxC0R7DyMztuoADXEM2RlycLHuGv4+DDdekwt1kGctMm4na33pNpVLKJI7
IH8l9/VFfH1AWmWM4Mw4KPnrL/KrXPD/Tyl3Whv9nkss+WOLiCoxNQskzr7cQkmmyt417HRt2J1e
xrLKIrkhMnd5katsZWDBEtyy8fH7+T1OkhFisZhMPkliWIRe4pjEQo1Rt2MMC0sjOekmYDQNQKhB
JzhFsi1T98IqSslW0A625TjrwrAOWbqgMOytHAQ8HSYwxCt2OpuVxcu/vAkjOiOQBaoPm/3M411s
CdVaX3JiHSF1luCD20AZyCU+HYn7d+fU+4RPnmA9hEgNeG1W/o6CZKSFl0BDSPISlOjCony9Qc1t
9nF4RDr2ippaL1F6XZN18PhmLe/rtkcCEH7rdpvGPdNsMF41Zukd5+gJThvQFaNusLjrAbdfVG/F
UAmh2/Wak+LX5Ejph0g3h+9ZsqZt1yYcEAY4shhqwHFALYffTgkZEnCQcKGDxXHhs9+48wibLzUv
Qmd3GelNVX2nn3v3g0Ec/at3x8UfL4/xghSlRfCvg29X5sxvvyaQWNEcbzP29naJO9y9wFvIxB78
GS0zRh24Q8pw/IAPtTinC4A2DcUFLXVyftVxjjw6hq/tbi6Kt8NM3UAJ+yYHUIXE/rrw0PZjns/N
Ww64M2CYlwhKaGfW+KPHvVdtj0ME9UsbTVkzY1c3RLfsUbB7jq/eKeD4RArJevCIqOH/mnUHqeOq
DvscaYfULsvo6XdgmYEhITvY8KDRfuFHiWmd3CEQkj6zkInqVN+xT4F8sE8SXMGAMM1pqPbBZZGN
krlkyEK9uu1kacXoPNRZfHw32DNrdJOSnIV3mpIowY0jdF6oe10y/pwjZW8MZ19dBLOhnLhNjHFg
D9E8Yu22+9sWKcgWkV448rMZSiWmDUZrf/PiUGwuJDwzsTXtV8PdvuGyYI9jf7mDVjKWD3CmyNUc
dPxF+v3Wq/vM5o6DHOkX2IaU1eiHSJJPYM6jxGljFeVciA2igFFfvtzzQ8JTA/Nalqd7lTla9NnX
1QtgDYHz/LWWFdYDqRfVYm60LWsJoVZp/iXT7wA1MqboNJe212bwXOeFjSQWZdMoSfhsehkxIrTj
/5Olfa65fLrR9QSeSW/aWqKyadt5oLls1ZAKHvoxNed3ePVLcNv9XN0ZXiYXGwQWHxZDKRn5PQh+
3vfomjhwW7X4FJQnqo5Ms1I2OVYeQTp7c7z9lYvMq0zrzTmWkEHQhTBHSeGe1KMamViFwiTpVrif
ewj1jgk6eJkxS44+yZBjBVnYXqfwWuFv9MaSkxytRYHEwvzDwluY+kQ5I24iGfWbml6kpZa0+AVI
1BA2168RQ3S7Dlrz9O0escyGSAlSFQyZynGwqFzhjaOU1IAFyF/eVMnNaw04g5FsYkxyAEvq1AxV
lg7n+JWPnH/+EhwcrNpzYWTdmflCf/bvPMP3umH95ZM/pJ1LVdEyxCXl5T8mJKIoBvfziTimPklA
1DnjR6585TWQ8eBl2Qo8hV2ifg0X066gXxZufhhumx1bDDnoj/1pMmdvMvmjJY+TDAhDecL6kJ3V
4q5e/FGzwcqqGhAikdpjHE6noXB/LymIujax2d2XEe0oTybrT40jvYtSH31FumtW/hwkyZ/RcloR
1qy3Ue3h5Ag8JivtobYpoK8PKrndxzvkDKhmWUpzj6yNXOLJ1JxdKMpKOMXqrwHZR7romI40u46O
LDaGldjI7ffnGnwol0kUf8OWZZRYMgz2aTHx7SRjIjV257VIIsF2sGVZx5I+1Qs2L7BCao9LbtfR
v7e36PfyXV+bpO/SAGJ3wSrPA00r0ojMJSExImUhJINKNj/pE71Evs3AsQEnNPR+nVx9xrCPu3jd
LGeV1GivKdnp/xPrcEXZmdkxsJt160UAAFnH/DQEcSAtYTZTzdZQUHQOm8uIPV621Jug5grZ9Q6c
3wxRiObPJVDtRaifzjNnY1yt/djvLPY6kAM35qdqNq2qi6y01P3FLS6oFpAWI1LUNRaHBk2cT+Ze
fZ6DRjfCqk4gOlSu9ZoQ0lTT++Q+6YbRsb6bJ0lcK3o3KPWuc+jiBsNsVfEp3wKDGDFBm9ZluleO
oDQyqT6o6wQSB6RJhTG1ZvoMXjImH1XKyKOlqZcYQAHcRGB1/mNALd6G6ywwFqgGjCkHAKldumEU
y/RW4gMENOZ3Xaqy4hKiQO1viRoVyaWOxe+MNddWz/UZay6G9abzXMOT/WD8za3pNLoMJfmwneEe
oY4Z2wkdVU5Au/zOMY95cOoggX6GObBCKPKuGq/A6BWjTH2mBSLzPU624N62Iw53BP2AjIJWwrjL
sl88YAyLP/RrQqmcm2PaaCnrQQNgkuV2Dn2s19GJxaXsRiThpAdJPCVlAUKRkxd9crVHsJKWEoqB
BLFaD9W7B9CDqICAPHGX6wtQWX0+WSNhfJnUEER12rN19Q2zP3ylAtyC7mAmEozUpRNSDzFD1lQk
Uv7r68+6sQAba7VH5KyS4MnIAxc00mqMqK8rSTTPorz/Dhr2MkrHHSvSwSQsE9wOv4I6usKlIsWw
tq/F2TrsQUQcKWkIKe8wl5rKBaU8pSrUt/T8RugddOyjOEd807DwjRdHWYstQQXxqGTf0bu7pAif
EQRzYQ2xgjnIYWQj3cdXOSWOskQ5ce86e1btRaGg6ppBvkPDYkefkFCAYINtQrRW+pZ++Zuwl18t
1qdo+WMtXXwsY/PonSb3laYQU14X/WM3w4COe4X+JkOlg42n2cW+Lzsy0xsc8TUYrfWSM9JaAs7o
rj9vtX5BJNOhokKxIgsRlV8avyRABwd52LjOxHhkYDr/eKlHzDflA0Z0H5AGwT2aDIoxs4XVsnri
5tNA2RvfPY6UTtNpnp2WVxguYDfopVHlUFosH8NlVNsAuPiQqjZaU+lOoPkghxJ3LfcRwUBxldMQ
wdWgvsewSlMDvccKhZ6A5HB4gm735irIPe+RxjFjBbV+W8wvSdVGudvwG5g8spCgX2TkE/D6GNRg
LPTuwmFIMawiAx2RgR5NjJHOS+SE8SGyGlag9w6wEhgYCf5sRtO+TQkRlX94Kj56ab/G8nBfLENM
vruycHkqJKUUsq8/CjuXw4Fpf5FYWw7qkcH10AT44JdLpkU8AATmdwIC3YsuHXpsBOzOIoNhcfPa
6+b6Mc05+YheSKczibUeWWCIthUgBmBWYWP2sHIR/DiNvoBgfL7npjSfMPSehi9wCAIpmT7qaNe5
N8YGVXdryDwEagDJV+4YKW7S6G9LWVEDYNCshbCaK/sJlmR1CMDU9aCH0JorbAOlRN1DRuAl6GUI
nakNIlMjnecnlHkMhFTdcPD00Pop8chQd91hwrMCIDATftDNOkwEmQWjeo/41zM41Qc6liygFSra
xeFL9+6VZ74tFC3pzV0nq1W1nYJOWEHV7fP7lkaXUcNQgkumofgwu42LA9Tn8BppNqoZLdhfiQjr
1TXF2SAopSGnzA3seGtNornqF2e1uKGB3AnQff6DcLtAE/naK77DN/hFGS5crAJWOvoeN/ghuCLM
p7dRwuh9et1+meAxFmtRRt7Vs9dsgxFHCK+yixoTJVirQ7RV7LuLYMPRfkT0XgRvwRmHBsY+ralY
hg7oQbWbAyx1P4R+iOXEPSZ2s3TefVGmoiNHM6kdDs4PlfpUxR8nG5Y2eQ9adAjPnaxZBzbD1TGo
vtFd9wy9b/IyqjAijUznO25T93EQ+02k6h3QjDU/CTp9LDUa7m2d7qqytG7HUdt+vAA0nDGzHKVQ
DvMZCAgm3IIIe9Sd0OEic9Cb+aoWfUcbWK5iu1Zf1HMw4lBgZFOdaYrdbA5IvOQol+nbDZ4WEZ+C
iSm3fQSfDIUXrUa+oOZwd7UuEhzHGHcC5t9MwCmsvv59Wt8d3/4xJQxdPf4c3lRCHWFPktvPS5F9
+ST0PAYN6x1X/aqN84XNETTG9uttN8OOrtIxrQ1EIi7dlqeFHTZqBxl9JwkJdmSF1ivW7eX5oNxy
i2+5uQ7kCiYP4FrW730lLPQ+KjqupBmSfCPsOEz/YvqmlWk2wvVvG2uUVxHKK5bDtUS7xnxSa2NN
pq8HxKGahTEu3YovUuT917Cpan+4lnB21RLxFUg5w8VZho+2aKpj9y52e0sT67dxmlqt/QNa+tt+
fONl1dfEOOWEBsJWP6uG4XApMy11B6nPQfW2P84gX2Q5dUtr37EaZ8WZ96a2fyCer6n2nZfMh9q+
LBUVuYEPtTKO6qnKbb3dbSqcIhY14p93Gjbbqm1S3ldE4lqM4UQ9Khwd10znfFen+lBjOkYz0039
9owadkRADL9QxumiHz2YWsYa0xfIrVSvDVXtAojlN/ukKe3YLW4uJlcTbBjWOYAlwGW4vLUQv0Be
wgjwfWLtg5GIi6nGt+W2MLyhHPzcwGAdP0pX1/3cFp265+4e8e0n9+4dl5cbz8H6rs87wjrBnufX
QUYBkwXxoixuWDmClMGLjCCDTseLf416oIesvVVysMpx3hVp1wMVIfUV88AXKIQIRFSckg/e8wGV
HPmJ7u9FmMGOdRow+c1LFRbLyZV4wAx3wtBXEB0YKOObTi2ZKQoSt96x7lRpbotN3A4Wz9Lq154u
duUwdK9x3LyBFdHmSFq9/XP9R8n8sClz13gzBSeiIUyAhvnxj3vFOYc0Qwd+W//d97P7+OV9DS7I
S7rAzQH6MXMBb8IgS9RUGe72QdKN+3MUgCkqTown1ROf7v2i3DOoFINLZM4v9rwx4u9eELNe/pgj
T5/L/UOfb922+W/uNX0bNjBn+E7b7jA7o00GEZs2Bzc9dWoOi5Sz+PvHGGUIaRM81KPLbjxbu1oB
gyMJxlAe27lX4z2ws3FRubbOmOqlwoE/RjXVofWmbpzfOU7s9q7RsTefLUcMsDDkKXRQEG2sqN6r
aQuMY3da88DaWyggClkOSDZ4gKnOSBUUHBy0TetvwRStydwfMOHC2SHvWWOzu4EVcMUe30cIsMoV
jmDqvQQkxMFA6gS8EvTK9Kvjws5P1vbMnuru484Lo4TOr4Uw1kSsmssBtnTm5VDUVtoNCBM1rLA3
Ng/gTs4OLjZgHv8E7MxqmNbOO+FVh5euII3Kdy+piIEP0CBAJDfw3TZOqgx4toDtjh6ClrwXAhP9
G3w5TE/85iM6lIpDLkXRUKEggc4PVRf0sXn7buczI+FYvMwcgV0ALqoC8AtIl9WEulAbySEs4btd
cpSnpheW4xOP9MTEMzSPjkwewOvS55euekIWpW6p2j8PLvLU0kEvqSi/V2okklNpWxrkqCIwT2l3
j+/4y3m04rWLT4UHubEZUdLRKOiQ/GCxZBmZQ6xNR2hzIJdS0sl9OkkEIpGdQmHd4bCiaIgGne7g
0QNZTPVQa1jXCmktZs/qg0Nb/zcLqq9RdifHtL7LjwA66NbHxZyKFZAV2Q+DhvvgE7/7B0wGBVf4
nHxsYKQ8m1HSdOaNELGLZw9nC0zowWBBgT697UzD29fO6z6msPNaZORgcvDCaFoYKByCugnM77Sv
x5tbHQQkM/aMpMY1Ug4347K4nFxDYFGFw1lA6+5zsvA+SHRaDwWBEpewkgJR5FGs9+ZDk/yh4RgY
SjKbvsh66QdCmwS2JmdjkIq6C21HWoty3qXWJWbcRbhfD27xRNx2d+1tu/BRs0C8pXLnoPhAUN4n
FXlT5+zM+2zv9Cw7PLGSd1dSFfInaPJAsJLB3CpD0xl6AALvyy8a30ONdgM9Tv1qJzZ+hzUH91/v
OCXAnkoIN3wetjq4w9J5r1NL95903cGnKuJ6CrEXoYcjnWzsWNyycNY395JTGtE8S47zhvtcnbbr
9mxwG3Du7AgULTVuptuzd5PLG2bx+BjtmiSc4nkNrBGsYCG+hIAbmg32GL6Vb+HtFotN48Me000L
PChbaSw86cmkisptxrO13piP6921SY9V8nAdiW1+Q/Z0oHRgQTEwaDJS0C5DzbvvmYtykp8wb0c4
UbqAMnkw2QpoK3mVAxJBfvayXXY2ePUp0y1156nuS27Hcoxv9w6/gaFWWMT55j16mfb8XojN5hPp
exGXxh56+CUJ04KW/e3YBwiOraBJ6IY/JWfZaZAMx227enHPXz4hEl4xrDoKaTKNOw8dn0fNTexW
6Qf/0yl63+nNzePy4E5yzrqG9arZJ5HYm4zbNWKt+cSDjWRTFP8pcu5TsWK5jr6cZhaKL+z0JUcz
oFSe4SlqB7vbHCIgZASybtW7Q3mshh6e4+OmSRwvaF0fhmnpG5yjbbcFDrGIOlgbQGe0jTNUwOai
fVFjGKsZzuAieXG99o5TuvlE9U+6w6Ly/wkMvx12bnTf4VBJoUX2yDmQuy/6UCirIBeSji6dya10
d/rHFtJfRqnBlU2+YhPLwmstDs0+Tyr3rqf1DmWX0m/ljkA5I6xkNifzd6hvOg/T0gbDG8rMjFUn
ZTF7X0KvhfSe29AJMKBAIa6hFGJa9eF4eL+6/Gl7iD3oB8whbDI6/R2cA9T1+9fQ/cPdOlajc97n
BoiMiVmHL5gr7J5013BadpE7Xo4uF1YFAqsRlfhrAG34PEG692ZVTcIqX8A/fI7gO1iJN2mAUZ+8
XyBmyU5V48qhkM8TMchOyaHAc3GRzhga+tt/Xf1kUa7H74a6RlSjOaksJen3ZpM63TpIdHQSG8At
mxFoa4NCvfH0KspIFKUriEoy0LAnXE9m1688kZMgXDHq2yKJGXPikyBjMqY6mTLC1rv7JO/o1x6k
JwV+IyDp2XoP+szXOWBUlntR8080BJvcns+1N96RhE92k+uU4FD6j+Po5XfGKMzY7OQmQkiYtJNy
cr1NBIoxZXiIzv3xFaJ+0EydVg1jITPqbWBSaqmNzAzVPwAc1mOHZ2RfDrgEWkFLxFReh8FhWmE7
Wvr10j97tfu81qfY9nG/OIR4rLEjQ32e2VioHnePg5sEjzWZiTLGQxx5kErYc9/FMmZx/MSVTYBM
Bslh+lbGyLhBQj7tnzQLUVjiff1Lx775nwUo7avp3ObaRe0S/k25Bk4j5xxdU1j/d8YgNvLFRume
IGqzXr8WTlqo3ChdnI5qLeIEKzyxTyVRSvdfOLdA0yXQzHUKurwZJDnPiJ94042weGVcojP8Z3mV
qzc5Hj19fkH5SJyVsxYDoSISd9pCxG/IkETIpmaElMUHSrS87bYv07bRq62MEkWg8qNu+/nDBFSf
y/kHbJQWp4wSjQWzaUC5krvgHgEStZ1bx+jleyRDZA4LUazI4LeOGk7DeUsBTUabI7qoO/dhHR03
WdIC8Gr6dabl2Bm79e4RVBYx0/90gaMA1GVc6RXzk0cX2jECbHt83vrd7GuXIHVBzwng7GBfZaZD
9vxQF1MdD16IDvIBhGkOw+/Rr/ewwrHa86SmsqeU2SbTat1uuRhuLZpP/6khufRVjrYhMZSd9VYb
xhqApP9/sf9s4XxSdtiLxXy4AeA9hO6LC7GgMrOV6HHw7KEavywori3SMYIhlQHl/UuSKItEnV/l
R+iXSoJcuObyHR6CJ2ZVvBo/UwPOLpB2FBgA5CE2FjRGv2/eyTnWpsCFsUwsvbysHa1sO8PVUzpk
RES+5P+vxGMWcmOdu5MG9YzMDPkuvu/NK8Bmbtn/X2soiWXGqx2moh716pIqSz4bDFA6CiYsJCLY
y391X93mQpiy2iKNDOaUTCp7rV42b5eqHiTknnBuv3hFYA8dleGNTw12z5ovevBZgWvTkxqht9Bj
RXDRCyCUfdBccPeh9iNThyTRm16PkCda3ErkORohisweak3sQ77GnqiULjB3gVIqT0BuIt/x/7HA
Ff7/o/LIPnAtDxMSEiG+tsXLuRQTMJol5DEFknmGx8kPEhESpvyUpOBkuqhJVjbb+cvnmMur95HL
WaCUJJ9V8GgLcGJcwHwzbHgNwGZge2CU0sKgtuF/LHNQ8lBIgbexMOQB//948raykORPCpdP/OSF
BU8qlyGf/6sQGqHRxavBteJdkLX5udXKr29KEAQlQ1RAFcSFVziEJsA/fL9AyYBmv5D7EN1JiwsG
fAbTb28NWVw9brMIDfDNUAEFvEIByhiERhADbUbab7CuDLfBeB5hrl5t3XkDtMfdtw/VSmjUw75D
gQfA7mqhmsBuaTigTBf9Hu8ueSz3dz5/2iU2v03OS+H+kyLyVqDmBCcHswGdaipgigOkAPjnx0Lu
g+sT6Yi+2IJzFfKMLfRO6PF1IgByhBquCH45y2AOib3jeBtRNQdLh/yYGm82UEmEKwGgG7QIqwol
NOQLAyCF490Q7Pi8Z3lW4IIHI9yTSSDljDoHYrKsI0C8DlN9QF0+QD1/jxbmCHCRzHHBHI1mW2CN
JlnaH/inEDGfBJAWM0TahH308PBaomqB80P3dPoVxRmDiEFX9Dj4XhXAIlpZiM6fLPa5VI4L7vlL
MEopYLIRgCRREmZaBV6Q51A2aRXii+DnU0Cs8YjZn+PM4a/TFAMqKUISPB4sjBamfcvBcoyYpCF+
ib/ANFzcgwUkailPYfDFU3pcinlczENFXCpjl0DioYoBI1I3rfRL2ETQvWlvR40BuWkLaCeDex4E
JMXkbwXTQmZZeXjEQhRstwF/WKbjBR2TKKatS1tzGfsaDWBmq3R3U3Iz+X+0G7dw7EFWjpi5MHwe
xdOm/wnMt3rwFTMltME0MRPHh4GRlTrKRJ75vz+9DnXw6RgyAQLgrd/qBp8MZGDm383wcaQjO+ED
gGcjWbmwZMuj0xLSG5ocoKqIpd09t5Bm8k0xFObCzdbwTL8ZAVxZ4eXN1W982LdUdce/5xAZhjij
P1vMkftKfTovoLu7Gg+wA69A2Ig4ZTHqdz94ubJJxFmiccSIGMO+zGmg4kta5tKhuWDvArDgB8J6
NTkFkz7w8xrrqEnBwl6np8j8ePDk7tzAnP1GTAKWFJRZA8xPskxo9QGM8m5BTafXRRnboZ4FGkA7
8O84myVAX9TDBVFW5tw8hvZwb2m+OTWYVpyX+5PVerubks1SLMat52A4flD4lGjh0nyqjej9NxWu
3G8Jfs73Yc2/TdeMDoRrGrHz5oKjA51I5qm0Eluk9mQW44cvYuDowVN9T4DaHf9afs7DaZX96fGP
Z49pYMPKdJcWUv3ba/ptWrlSNb+8B+wN5Gl2zAge6pm4L6+WhacsOAB7cT6Va97AeuR04Hb1m/94
k9wxY4WmuP/uEArrdENo/fv6nKFB2HhamEr6tQKVUagDGF/izo2xCp3O4M6t8OqXKAM6xCSgctPN
4cljQrr2cbSb3e/d4unEWybFoBkxmQasOOJRFqgpRwVHAeIki+QPWcwzhrje1+zXG4Qn2v8tA8w9
HzgtcOIgUsoi8Zmyt8ep7UMa2tMvB8oAOBI8LreUw87kiEZaljKsXpPQ1CHIy9HRtore58WT8qiO
8eOcJubmO3vRkrEKhIGETPx1Vjl5cNh/lh6NF8ro8yJVn1g0f2EKZLBjBT8ogaa9BhkA/7deqk/W
bSMV+mT1ui/VaQTfRvBAPXGC3uetT+PF/NKc0w+qAACz+xR/aH4aDqtAOlzEdvYBu+TXiwJ1L6NE
sCBjNkOgB7wSOkf6APtHQLl0WC1BAGk31SUe3lfLQTmkBc20SdrJegl2CGicwKm6fzDcBeudjBn4
LlBegTSKfjDSDVuRjENZbPGF+JeNNRflUBbmgnCYYSxOs3aWqYGmXAbAmjr472BdRWS7c5IX8t3x
2DPVZs4R7igxlTJUZ8/QGiJDHwEyGp69XqfuiQEQzEl28ArL96NO5WSq8dEbJ0L+8yp2jtq1kPA8
TxGvpEbOpLVGimoZfcRnUGQ5ajy0Mhyeqt5dTp0fKbM3p51BU+Tlv8Fw8UL0DsQtg3hJVK2v0Zlt
9+/4L3AjeVbsEwgRsKSLE4pYTvkWmla6/aI9AHkUjgSqJ3qEYikdiEPTwTozJvtguK8MZuXIQRRf
FCGuQd7PV/MLWhHICbG7L12PrbYYn1W5BhxmcgiCQkOkgvFsB74pD5AFA2gfMwUhBQnx2vuOvUAy
Qwpe7NRRdRGZG2+86cHGefcxjgBeOaLTVptwDh54RPzwcQglf4T3DV2+jTdmlILuuzirB1imX9WR
UCF9V2suBxOdPTaatKxr4g20Z+eDBhGx8sJqPRRAAXCRtBMGQURr34ZB1C1rgWHPABIeBOpZmwhK
NV13uZXxS/GRhIxFRRGgGIMY0WUK9l+gqXgfseMYe4MOx0+OQwheC3kFQW0hcrLkIMfeHP2nHmXZ
XBIelKTkzBRoCAaZnPOMv/mcLuRmrPCApMSUHX3liGODPvpyoylYxlRIux3t6GcVbjCIseRq2P8s
Q+g1HDUKlkYfKa6oByYQyLMoRpBLwQhZOc6wTh5PJ498USgbsY8HAAkVRAEQ0ziwUChxt7FSAOiz
fA/rdXQXEthinFvM5UZaanFsxkQHhzUGjqNu7fgQoo7P3N0DC50CWkOp8ylHTocBvWwxDaAsF4Jd
Tb7ikXwCp3+aLcgUoX6gogGUtiI7SrqSEaJteXU+9BdpLQr1hToUKEE9FUHvBzdkm4BHmu+zyhdU
CTPgPR6hD1zNKhya2uFzUGBYu2LzXegPP8hLrtR0IKyWME+xtEOLojd/0ukRMfRwelmSHGxRKtkK
nYTn2n/P+rCTOJn5C0ln4AsQky9hFYf4gHxKq+q9aBp4TzTmF3gAo/pLvuBc9rj6NC0mUSAib+uS
atKrUMLhtgiYB1+KqTN/uh7xNIwPdmeRxtyf7fbexTF81hyTZfjiHmZCnDbHdToOVtXxEiST6D3Z
/e8S4D5gQbZS6n7WPOVmObzhnMrpTq+al0OUPfda+agoZwZTRJBSoEy6UF38uAEdFvnPrcAgzsIw
eNhZAU5AwyGYmGNrjVGnYTE3FTl/Dm4NfKxp64agflKr2ZrUl4b9Jzif1w/sUXH+mwcSzw4HjAjx
jOCEcM6NYlJD3sba/uXwiwShGQnmtehnHI4AaU5tn6Gefx93rHM/iowBUHSdNAukp7WVhw1YpjZY
LoGaaFArQfhaBuM9+5paZr13ptjmsmg+1NXlDpw7KxwUlclBLQMw8kFRSk9aKuFIlil0H4N4ZQBZ
pBYwwIqOz1n3gkHtyWncu8xOPhr1fBu7qv41kIpLxJk27xFHo7O7+BskBaiG9DbufbgDiPz5h/8u
pcCm0HlCIbvb39JGrOf4oY3nALpHugngbTvt6g55wZlRpXeG6cV0u4VfNZiDN4HOiXErO7KkjjaZ
6k09oqQjzx3JC7riTBhBu5TKpARDgYtuNgwcDMC+SjBRrLSmqJNIIq1BlO3pI1wjWGScusxsVCGA
tThOSc0RToRj9B/R5RuIwYYxCvSslXz6E1SDAfwnNN9Gr2Ol42WkOetJnXavnakleJ5mKBMJQaWz
WmBL5Aqmz4yBBcNQlB1UV4qDGcjn+10xYN0UThTxoLn1w2hZN1Efvi/pERWRQU/f9LUVY94PSw7g
pJis9WHsQ5kupznHkUEDzYPiP0OFu40mW5ZSVr4dA5BF5+v3jsRLBCznaOJVG259Z9SbU1fRa/PG
rd4GkRxqbQfcrk8qFKO5uQoXqLG2kQkKj0/aVV38jJ8TspKTqRAcySExMIz4MvbSmACqc2PYdLND
RD6yCr/LKVwaQLMEFkkh0Xmak9ys94Q8xeeWqvBCk55j23RSJvHBfSoWJeMDFCzfAwEiy8iBloWK
MZEW1YBVbw7PmUdJiSrISfEw8lrWhvb5d5RSNcusrm5/YvQeA/5cFC7b/FHYmMLgAGRIW96IYWhx
rMA9hc4NVvN4c4RXxlmC4TG8D3iWdyggzPh8EPWkM2TzCsaiTYSgNGIg5HKaNiCinEuR5IJ1ymH/
Dh/Oh6mTQjsTGfBefZhMSEZQW7t6IjAmbd8OiePLml9786b100cOUJ3r9WCF0e761S7QYO4c5otq
w2v21QWGpuXsoKbRp2kGHvMZw/vJyMYkH6nFGR5zLPL2Q+NLvsNJwqeGA0kSDJz9DPXNf/rb0WFw
4QghsgjyNNLtCJC9BA9QRl3QfF0FhmW6eq9Y5pLSNK09pxQvjIaAaJ6LQgNPhEwDbOGBQ1sjo6QO
f9hA6jYc012bJFM5vQf5nh7SBwhVzWbOzJkYKlx6MuuHueT8kG2E3wnqQZkjnmeLBQYxXZodQt70
t5/xTEpJQENWnVx+lEejNvgIBI7phDgLZ75poyd68BoYfTpKPu2efZxaW2Ujoliqn4UXXi9gmgLg
tLN0Tw6SU43+PhvCcPiLYVUFR+ktibBFUQdcEwidUGuw4lAx4pzSp6FfCO0UYc+ZDb2r7kSA+boz
pCdTlHDrrGcm46zglZTa7GjfniqBInHBwoXe4vGBYdteaCNCUwGijlgCR59zj6f7A4BZKVQPG+qN
6qli3pQ0AwgMdhFyCmVc+G5rbD8XEjUQeWm8v8aHTU7FrM2pRAc5TR3mm1SptjovyIfqruP18j3N
N8NiQ5hM3pkcLRCQ4UBHTXq10YZ4GBfuxkQDg+gFRblNz5X6mhYIrYjpapEOkfv3vuCpoQf/an2y
KA7UIqVponXJ9Dq09JIVuxnmTlcc2sDCfuZ8XB2pSh4yFTRKZEIkBKkuSSFrr6tPzlaDACfpRwbP
Ce/Z/TG+EbJS+YnUNSVr45GxNiv4fMUJUg3JH0QaG+MsmsNEYdKH5EMro1GDxgluE4o4s1oNFT4Y
6MSrOB7RCyY78PMUja6Ld2PezSeiuMfXhntdUVMas8MTDO+EcqypEHWK5cSQN2j6cIBooDpnMFdk
10C9f3HkuhWO7uI37s38K6QCa+o8Nds5D/GaNdoK/Q05EqXBwIFqTykGPhIHeQfdZsT8g1ITNn4i
mKyMkwJ86jNeZt016RF4Io6N8Qy3GLhnRurZlamzBnag5VWxEGMhUrd5LKi8rsBg0IZZ0NsmjHa5
Xg4T4he0saS/1QPOlZm4wv29cGaApgxP6eO83CtOmhEWyWcw0gKe1hhUKtDfsKC/lzHQcj82any2
R0vR5ziL0znP0cKOWxZia82UUQrIRhtbFFh4dF0iYa2T5DLngnq3r+bSae9UrHHWxKgG5NwhNnE5
2S4TL9wRGtcjOBu06rk4dgD1L0EkJDVE9CQ2BYvfusL8o4LPwU1IlVJYmBZ/41nVdBm29czR/Mqw
hyZhhSyXxVBoPE7DyTUEqhiK30GHc2NngQNr0vUGFYJkMgPfOYk7EXqlzxqcrXWfA/PJ42+V4DCe
cizskCRiMufmof4JdQYiIByf1nOLLtL2dVCZT/X+Cbj+tzNFBDpByAjHmcmBWYmLgRSt8bYU17iS
/1w7qu3VPoV0olw8UnzkLv6xdGZLinJZFH4iIhAH4JbhgIADIjjcGGapKE44D0/f3/bv7o7siqrM
VOFwzt5rr+EyQYmlu80dKmLzLb4eFP5CnoyOs2eaU9DeOFrooqr7fJu+/ngQuDn895PGrQpHSE1R
lZO8o3zk7YikceK5OtuY8y5/vUT1MOdWwdbWHaTzBoMNjr9tCF9w2T/p/reBkxdZB0LKmYF5A8qi
+xBAwJfjWRSKAFA0Fuwl9GP5G2MloDCcyGAj4dbDPRUHvlZYLynKjH+4vBwy1iNkgEOj90jsNrTF
f9vH1Z0l1RKiudc5KNB0zlJBTQ8FLTr8Sb8zvYztaNkitleIpcgyzuwwdZOaAFLIrfaMbwLNZdro
wU3pf3s0fNUcCMTwK0hTbIADMjHZrrEYP6UXKK/TtjyZb5ol7tLyhxwBNzmR/YB0QrYYg3Obz3ST
IgFIk2YEUgS0A//6GL12Ep1mEfoRaGhuHCY4TCeP/r83klL3elWIKZS21GxQdiqIt0u2k3jJ0mQu
YbgswcX7FkcbwY5gfbIRL6/UqjObuRIvE9VMF7kV2xC3yj7+VfJO2TTAhGopLnVKitdENEoC6t77
GEDBLxK/M6yb0c22k9cYFXt2hsB5yAn8u03KgebpE2retUuwHE7tLfgiMowjTWjJB+U0uRk+fg7h
a7Ak3r68eWILvZxdcYRYdhTJohZYElF1+QL20hZo1h6WnsFeBH7h+vUSFMWVPGcqVAVKjEISA1xt
MviVr+cCHxyKJvZLvPu4NT/WGjF7N7TPRo/vh1PdmwtXsRwJoVEj6dg5F1C4XeHkdHqLtUjmVnSe
8Goq+pYzB9trUorwkKzRcwbjlYO09KDypxn7DicdDxdAcze6YRqxEMwH2sYpHlZ/LYT1UmPJEYc/
K1S4f4kPmUv8Yz8r3MsSG3LSa8rmqyQxkhYW7ICxk2DvOc7bas/vGtZtvJcA7gaTZovhHFDlFRcl
plIPIR9f2+pNoNLk37dPggJmAcyKsGFMMArnoAySesu/JrMlrhwwfjccNj5z4STRcs7XI6bEwVqC
Sq78Rnjix3w0XCSO43ZY8fK4Cz4fZlYsfiMcTjiTWn05OYnfoqvFpIojD43MiqMSZi96dOzm8KP2
WF7cRoPeg6uU8Qs44gBPssUfm6t3QrUjbPAXhmR86XAjT6HZXfH4bJiEUrugCvgp6TxtBs0fuB8r
Kk5S0p2j1gSBzSZt9dGfjsHq2bp5enA6io7/IIv1TZ715dMXrElmlpd/2Ky4O+TAXvCyHZyC8ewh
dotZSEUeYsRyou7ifWpdjL75GKAWHZWHm5+Cr/RERLpiRUU7gDpO5S44wUCqcja6KUZkR/KZsY0K
NnwbjTeW47KJ+Ykg9tnvrEc2mAn+iIz6TFFGx8Kr4f64kqUlWuoVuA/nyyYClPFJ/GUVEOa3sUx+
SAwhANc3YtvDuSz2eHJ1KCb5/LcPNeoWKx+vchtd/G0V5QlTnMVaxAHTlz/frppKGxASWTTubmyk
j0YkWusr4W5Ma5ABfUKGGndC4HeDvWrRjDTohHh0akUSRuvPIN3UFx8d2+Uicwt+L0ElfandQg51
UWYslmcsMNiDZc3IoZ/t1IY6tbiVTkEp1R4KVD3JhHovY3DMFDcbT04MDUieP2BRGLWh6RlqBnEd
tEQcfX+OXDIwDNHBiNdEaOKCR0NGjZw0AuaZxJZJanjKUkF5MF55LwiMa0ptitgVuOcKCKYOcA2T
bTFLZu8fBbQd0DydOFN5RHh8N1gmd3zx2KV/pspcsaijDFssJkHOLUrpAbO0yvmVxywjrxA5Ketz
I4Q7gw6Gfoji2yLADoIgDkRIb+2hrBm5MFcFu4rQlgQVirtrBew0lD1nZ16G0AOlt5F+W8RVmB1I
Kf3CsTPQktMz5aI90YbplvrUvrwgh1vG/4OLPWdFE7xFUysUnBucsGH2u3r0bLrtBnaoRmDNuUFP
HBq9Atip3ILojvszarN2lEwEtgpmt2QJRUKn7F7COmC58VzyNLov2G9B1vnjw3kserqTtDlcvQf0
Xr3eXIzQ5qYzlw1T19HmL3ID0Z+3jG7wXMQYWHRe3KoPErvt3mf/tVmsbKQPSvZhttjNrEf/c48P
ZTe7MRKrw9dLBntN3BDJZrsFQCInKjOmNguNwpSaRyrfvVdefT5g8MlQMJwwnfbhOEq1J61Gtufo
ZdhyDWw5rS/qwvBafZdPDYMVP/8leDS3oXzrp7vcP3/HmIQVoIMwpaLkh5nPiOsa1sW/o6X4uI1/
U54q4+oecWhjpRruF7jqO0PBVXKpmix3ZTUoSkMgSbA5fk0uktzN8Uit52FkKcM7yEDHIq9112B+
DTZFkdE/ek9xcgLYZKF6IRAmcjHPdB6md+h+BGkBVlFq9AbZh5+lYLjH869q/fES7gNYYhFjqy5T
+GM32Xersgc+wtxYLLde3nlM9vJFHdmuqdw3Ud4EKiAxhZL0exXLooQCi2IdKAQXvjahwQyzD3HL
a+kKk/p22wFsoReGUXAiBDzlNNPJ7/1HfDlsHeFhmn3GHoyQm8GEjw02/vV9OooQIPfCpwDglTND
nOfoQdn2cAzHfvTn/8cIhIxQF5SLR02YKz5JFYBblDoA2DR0GMHyvFC002HE4JYiF4pTemq8LyfW
9ucwxTBFvHhArdlzb/JAtClEVyGeJbAIwGn4jBIjwIP7O75wPpF0JQnJ4Mi/eNLofoKY9oQpDZ6U
G6gQXCMgDJBpOzlXUG5pAu90xK+IaefliMQJtB+rErp7Km/CBvuw1knv7MaZWL75wImkBVRHfyi+
tQL3biAJ80w4VwjKIisCCoZKYLpfnQa44bLdieS8R+AmdgkwJZl/uzbhPVS0EYbEkycTUfCViKMA
AkC6BXbF4Ono9dnLkusGiCFnZ+QgdQAUOMVfnPXAf0gkzzw3lPY8zQwFxd1X3MTdmM+wSC9LRGVI
sX5GSe8EHHU+vyf4amPZvdnIE8IklaceWyrytPnsJMhC8BzjqbQPzckAORzjsN7Tm9IEA6eQZIjD
KLt+rhEbAKVcAj8rP8Rj3fbwlwPL0ZwsjrGO02mZddA9Qj89+nFZIgdfOuZNe0aOLGAbxPbMJs8q
gTW8k7mK3CaAYvFj7DEXSOMSZRj7PZ7MWG2IUFFznuO5dOFsq0ijlccVggpS78R7hRNdDJra2dF5
q2+Lm/970+A2YdaiM3kHTVdiDZc/765TgI3PT57GyM7xDlt8IdibYSUgJKF3ccu+OGSAab6+zBgf
wbGpGk5nybAR8J8ShVblsdqSMJx3bPXsgSnehp/kWcDGYh6LR9i/t4Qf3zyc9Hm0CCycfRJXYm+x
eeOU6c+OiLWo82UBN/pQ3ILvQgLzUH9c3NFayDUOvH+XPFdoIR0sKF3AP5d1RXIzsRZeE3v9E3ko
Vwbt/HKgFhLWJ4mQeaSJZW/C+WAFsYSG3cdjGZ9OsdBIU3wFIZqvLBAhSAbsDH7QoIp3A/klEZsW
m2ypcNDngOIxocXaM00JiPmZMNAnwTh3udUC3KG7ZyMVEy/h4rD7hthhgc6HlA64Yc4Yb4Pd4Tqb
ZfwDBAnR3GE/hK83roLESsec2JsG3gOK7tuVBzRo9wLwMEZ//f6Bd5MyXOHkkx0T+SnDVHSPcVyE
G4gi/ZN0GyCitL+M/th3CGuBLyTvF35PTZshG1+HWR6gahp63HCh7LNRuWzRpz7FH+M5L22seHDE
W4hjvoH18w6hj6KdjalpKX3dmfVvgXMzNTsvwECN5ZyjW/D1pmtu3UnZZS+AdZfuyO6DuADk6QeX
Eof09ah7C8ajxeztdIajHwORZ5m1T29kxCBFEWvDD2x31K2y5h+D6Aw7MimmYTBktG+M8+4OKO0b
oiuSY+AESEOQaeoRhmG8d6qR33777PMROZEY7H1oWsix6x9wbhaQmK6fp6jAgjSZ9pSpBlx+jGwQ
oocuna1z62LgKkFfsp82+IL/IhsNBZ340Ey5ZNhYdsX8ni4pxneGEwsLD5Np7D4dD2zFnnJc9ihC
PI9Nmsciyi7AJRs2dip0WPhlT4KKaBKkUlzt/1a/DBsXrh1p8LMzzZDhsYdJpYyKGG8BJou9DNTR
T6ByYRwsgVNMfNdd8rUwCl6aRZYdscEAfO0jDPCXlsorcDV2Pw5BayK/6QRei9slq6ZzcAbXTP31
vLuKww2rEXglWHa2RKJg7+ODR0evbibpPWC3M/PjLBvsjUT/FVehCjK4PAISkklMvYHdWo9SG2pM
d35HrFvEGYdE3mek0V/EWFtzTzyMF8TXpUKRrkwDx5Ojr8jW4jgeDmm/ZJxNUgF3QhtMd5SJF59c
+zDXKRdCl1EbMbRgt1jucVLiFnd1BJEKQYyPJrUjLRfD2c4/GIcwq6G1M0jnTht4INBnyCn5Bz4/
6WQThkiuB/ffBhFvXWkaIOtj6vXm3YnBB2V8SO/nRuzQ4r11kb6iuPiNwS/vVpIW8P6imAO4j2PV
EwH6Mf3BW5+9f3HHLZ/S5Y3kMfaKlYEnEnPSGSVyFjLp3ZB4LY62ePVpMW7902ldBqyapR4dkikp
zykG+lAu6U9vXtCO2DZ57vHq9cJevEghP2INxaZc4K/A7BRUUppIs3YYk4hFaNwG4XXQzWw2huQ5
+0j1yNlMthakyXIIDIFqzcki2ifobBT8Ykf8gO54xxA877Dg6R2ylN/+nHESXx02ODMVHqTQia+c
tykRKWmv10KNigEZtgvSEwuAvCcSJMTMlgXKlig58vJSnN0QZTj9PqnUEnpEoxtwtK5CLgLOvYxC
BQg9dafz+3iupqZTmPS6JNny67/DQiJl4g+uIlV3uh3f/PibQbjaiDz6uSYiMiDjgzqPTy62TPF0
IeM2uUkrHYGDQ2kR0jIIn/Lzh7p0D+YHGOsDD4340BroMYxKOhacwtsonbBEoasoejFicvi/0p0s
UK9Bl+Ifb38C+N1lG4h5agVi4XObEAWoQjjACFVYWtMcSB5mhOrFZzTt/PxcRgviUXXp99C0rDTk
6duh/uB2SeWAQR15OkxjlvB/clgVIKqcB+KuN3h255QMrjeVTkzweKEkCOcof476UFHgWwZwKsd7
3xkNIVHOmtST2N0yQQOYxSpFyhwQoodvOl4BbEttlWWLPuDWj0J2GxJN6GvcYMEbXbYyzytuHxfL
KhlXyeEzoxeno8dQdROuihLtm8dMVG6q3Hbxf5ziAtgd4IZLkcIEPdFHQl0oPtF9yncyJl9xMAY0
H9S3+SzQ2Phc3GPpaWMG5thUqxQIQCo7zaNQwgWigHrBtcn7PpUetOwrhb5MO6UZM7HMFQ/KZUu5
B3+D1jFyoM/KipNOmYcLfxFxINuHPIds63htsmFJFpekTjNlkBadrY0yiZBywI+UnC08BOLeyfA4
hn2e2cYMrwmlKasZQFXASQGvt+NTkY/DPyDSGBa3q+Px0RrDNuWYTsvotocbfQGusyob7gYcBT9/
mLeOhUs5FtBkFQkpfcF0FlD3wyj4XQgrQ3gx7d4E+HIfwH4YXv/QeA2Z4LUaFLOUOZxCACzCoTXz
wOdJXfqIyMPdgBLAHm8KXp5tcO9RbPl+LX4iuza6QTHevy0C3YO9plkc+Qw7IBpWow+h0wDTeEyl
b5Rt4GtNjmloIUs2J0/6lm0k9TyTdDpS9XhlF0hk9gBqJdSRd0DBJT0i9XxxjClTD3T2bafEB45z
IW7M2DPxFCLPm9yeV3ChwK/yDQYjjB0E9HJuDf8Q3IS6U+JG5G724A9uJ2b+Qtz6BDaNu/IuIRMQ
Jo8SkSMF78+jhekVK19Unm6/NeW5pcdwKd5AhvDt59jnraenf2JECswSfLhURLTXo/aHTzdh3ktP
9KbnKmd9Nxj+0+AU2S7ptw/Qx5nPFUxXGFjLRCQFfQwzwsGXL+9+cReDbX+ypcQMpEqBXCupKDH+
6o8Pe9RVEV1LwZ8RmYJa9ECpRUmzoCgMhkLwbefMYTzBXmVBNz7wcPxE/yfh6uWQi37F3Dh8IVeg
yaGmx2Rkjqr7QI+gj+JpC6AaIzr848actr2VrIYm5du34GGSIpLUWmCJa3e+7yO5jMFxMFj3ifRe
ElzDfcKo58aSVBnbJI/TgCaPtrErBSoPNxk0ILOUWsGoPSInzg/0qZBRJeVXaF7pBkIQWHNIv4E9
HN67L04i3O/hSQnTpTdoxviHzLGdZYzabnpifjc9Lq2A755iz44R4+rBHHRzhrDMuoXKnzTZ3YVX
hzK115H+TlKTroqOw3S2Y5nC1v+oqN7eIvr/pyp0eGGsCGhANbSSQ4qH9AYGF8cLnT71aovq5s6y
IHgRhhxTP+6qMM3Ykl0uNHlbw/bJ+3f1pSvWAk6pjIzd1CsKCeVhggkWCE/s7WMsYTH99ekBDgJ+
fcAeCzA+3QRjS4of4Q2J6u6X+4VB/MXfX51yohPQwQQa3T10C3qr/M1IRNJSoCowiEl/sbU/IhKW
7Fy975Ab44Z+f9jKJpMlEMom9YDzMXoQvSIarAUso+MSe9X3v5cUIK2Rm+IptP0E8KNPa+bmtZjq
Y/oChwz1osFqzblrJDNREVBOKYBojqgTHTDntpssCFxl56Ck5JtwSfJ2E+7VqcmnPEwlJeyH/2D+
tpGVKHVrb/5Z2ryNk1ihxT2qL04rd9lm6OtV4X1EZUcNDW2tOPIgAFOM0xWuU3hFcza/HSI3Iuoz
SNRTzubYA3fnDOGPHIlpD9tBj36bEka2htKLW306Ic4QrArOTnGLgBgzMqM4YoAbsZjcf92H/8QH
I77PeK3ueQLKe8BNg+neW7j69gwXcyYULHTsEV1q+xeqOeVNr4rQ5EWNn84BDPPB0Uir8YHrR9oV
LTQByhyUVHup3foB/IzweaQvclBQOcjY7xWTzoKhnIcxeAbDmFm7TSdAebpxI6A26Q7pKDa3CeoB
3OYg9sEkBJyqVLZ5P7wmeqCLb43spDLDW2Gd/FsPH4rM6JuzGnN2vxUfC3jL3+kCr3w7AdvE8Yrp
02Tb4Azq1iXer1WCUf/j5lrnaGsoC3ivCqi5FnUA2fxYXL/KbPuHptcePKLmoNN7EjEF76X/nVq9
Vo/mtmiwt0rKAjj2riWGuEBG9jGhGCvvTLO9yT/9xd51me4gtSJqn6FGXbBPMxd58/UYGHgyIWBv
j9AagIt9o93d7wwMGKWD27VbDi+rhQHpKGxhUHbwmrqvmcoafnfqtg3fky+EtHNU9r6toHFCO9d9
RgzuEEF2ThCUoufESmpk3MWti75934SmoM0O9Dj7oGGoZhnuMyxCQGeNS/B5qirXquDK4tkp89m9
nUP7GVacoYYiRKKhhTuwUCLeEnjS+2+oxcaoynFvODJMNHALwPWu1Wt0teG1d26FL7aPeZ3bySN6
g2YMj1ulDW98okfXUnfTbZ5ojJupPnxBangHx7J7ugblXMf6u1IPQ90JR3v5zUtgwSSMb2zVy1cC
XdxwOzu1t5VZBagZ8P87GepJeWL5T3ROD++7D0oSBA0fTUW1vmPda/hnDASBRlsOc2tmEJdW2HiF
zSpgOmG4+sSm5+1xQeyOa+mQufeW862V+QnahvpMHjQq+Q1M8uVjIMXscFZ/glbYMXxMEq/Im3mv
XH3vix3b293XIUb6N2LB38hJ+RbXRr+B3ECEHa7Rcu/z1lMBRSANAEl94eKT8U75lcfB+cFofK95
LRt7MP8672CyoTNC8ZrdTq/CodJgaovfjGo83AW7dvIetG74LLidtBrfd953yl81PFu1705lYeOy
HXOrWpx0XXGZ08KOr8VPZWeXoj34MBF4TOApLf1/HXIf6+L+ITG7OUI1+5ywpMClsLtOtsAQvGlc
ZIqtiexJH0Py7wwsw2UMqw2bY548drNrtwndzjWL5su/vNQXL11meyFlmVmgQY/I5sh3aQtlY60e
rKnJB5V5Ct27NTghNDnlDMbPmvdsw+pxapYHuoaL/9I8LJYqGI82N6H8Vx/8b9v7bkO77WFQ1977
OwC6HRKC1+A0575d93QiL7QeEUrKtvtIOqpmADm79o4TmStNsFxAaCXsW0tdNK96eh2MQQz3wedB
FsjTgOEgTDq2ecwZTa62x3AAD4mX4dY4qWLvKsaLXnnx+JEFsqGrf7L97cHfMbt8wmL0ztDpb965
KSLL5ts7gSSW3vaiqio66NGi5TZg9j7871cmDR+PgD+/XH5xoNu59zHg6U73sZNpFccRiMJutAur
YTVuHtTxpoAMjSp84hqzjyqMjRte6+BXmMri8xpejt0maNu7zV7pnCFWrQ4teg4xc6CgHT4RegQd
MNFqHuYLVovT+Du7d7TFzovBZqBh6ojO8l77Vvfwd3xhzOLZDOgmR5gHbAp4ny78CgcHfHqq0Mr0
6aGvTy9fhbqjCqEFNN6eDre1BUhQ2W6JSOfiake/sTlhsWPhL+jfSEwwvCuSkI6q7qruqOfJ1xGA
G96RAYoFYyHgb5p62LGDPcFX5fRsBw8mQoMrtd1XndAG7rsNKm/vbIUEMz3avn5Qi+x6Cs5oQ4sW
9B+PPOWPX473DKVuqvNP/yjzy8ZjmGHdJncu3N3C57dr85Eb0QeviY/SWmr3CCxNlWa42KtGFRJ6
+LgH9TE47SYvVutb1S311oHifKPjkzXbNsJ9Q+3fwb6M7HNkNdTrFdbYbvrH0fzv+PFKrI3d7cu5
Z+OTIGpi79AQpTXZ2/i5DUShjLOns+9ZL2e9CxjJ0Kpjs9xTXYXnwY3BO/NkV4rsL+kwvk/5LMAZ
wydmwPRs4lsDiuQvH0OuZEpqtjOEzEr2EiG+XyC8miMHrPAbgRODwP+qmBT4JmsD+O3GEP77oFn5
awWEygwAjFjPhokZJM6/x2w4k9jur99n5To2lHU6ABI2cxmc1Yw/r/3cLvoQP2DRIm/ZolHtEwwD
x4IKbfYl9nAGkZD68Zm2yeL6JLxNHki6IK2HydlkIkQTcgdaM74QBw8Lxbd55hw7X68JKjOGxBNj
qjVoh9gfydUbq6P/VyLqHrWPzgjZMPMfGoqBjFaZnmfoisaMhQ7rzab1V0Ob2UCftHzMXxG/x/Sc
ZMkcqFmg+hBO2m8HM7Kv3BqGDS69tN7inrs5pBmR4oLnPh5cCC0HcGVywqZ7jCfQ8oMJ8c+MWQcX
aACivbjQJVIeL6G7RH0pxoPbNHiPgvUbcTnShiEOSSBFMOkafF//v5xA/n70ma1ftfOP/GJpxCGN
UnyCq+1wdxtilmkmNiaWDLr2E57nxUiUe/Rj/LNgBIDhHnO58u6z7sUl6ZcLSwuE16sDwUPLW4iw
A3gXR9T7HYDhD2bVCk6utRLJ86hMS+evHTNVdMZISNujE46W3gM2VA3XeJJswVBgbEl7FkF9jdxN
LIHMQpkBXEnWa2hmZW/vLkIkt6Suo1MJQUX5DILlB6O1NuquJ/wk/9kPiJ2i9FOC81D909VOPYDL
fciQniG7Z87SlT4CvwCPwG0/3mTnARcTzsi/4fodQnmxffgnoO3MF1AOAplIyZWhuAwBdoqYxwbJ
G0ggUAB/g+SkhzP9IfcKy6WjpoP6yJAIE0bgxMWMmWPDYVherG6TV0i/HOYcJGAf17WF9NPdDTaL
I+2aqDZ/T404kadpsU3i6VsB5jyo8ZlpQ9Ull0KO1Bp5Qrwy9r1itVjTyv+H+215vHSIL1+37+dQ
roGdzxPLp/k6IpGAXAvDVwQipGk3Ia7OXOp8kbqs7kQGpcDETOUYsoKtucy+XrKRt6AtbZi92AHh
ZLALwwtVZyYRPvAHQ0JTpp19iDklQzjjAN2ZipxP4DNUzp5r6YlqAk8yJuLCbiSD07OQ2EJYLBi0
DDc/f2hBgKe9V4EbhrOL51ynPe8XtscjWqWrqCxlGibgwPkPwRApHCPavanm9MbYVY7x11G9FSgj
xBxRLuHb3kNMN9CcBhviJRhgDkepLsSp4jPi0yDh3XBtcHmnL/84X6VHVbdXUNpw7V3gKFk59tDG
bVoccMX4nSax4MARYxmUACoGDjOHdHH0LAQRA8m6glCyaBl7iORs9pQV4zMLFNVLuv+DG7MB1ffh
7yQAlsA1+oDr7MIkCWFfWjcW6k7HU3I2jQ9EiNTeNwNXNQHTjF6RPuLzGKp3+YQvAkm1T7CCcHYy
CCi0ScwlaetCZlXXfj8QtZ3vsJGzXgjHSJqMVEWtJVnKUD2EnsOYe0ODZIwgnjvaBSxqI1QwaKo3
AWE/CNUEJeA+iL/TtOqCDh1969h/gNPfvVJ3jn8smgttlQNU1h5in7xTEJp2qoUXtJdRaTK0Up+M
9UhzFxyww8LU8Y2d5R2zQYaN3uwJ56uBLtA8eOKEZOHAMlsyzs7P2MCBIyLyDaOl4OgSzjlBAkWW
B3SAeOv/iAoPnWuGKTbDViF8V2vjzBKhgZdp0WWywD2FwXXLOWJbtzZGfKjXJ3zu1eKiTpo63APj
os6t4ILlM0JO0zdPaoutzCK0jt3rM/yWIQ0L9fytBQhjLdzjObx1MN2M9GbXGl2aIR1ImfFFewfV
J7i+uubZldezMGYP7sx2PgFXaHGObNqNp4INhGMw3NdDv4LgrSXNbnOgIZPrYCgxXiTl8PbEkcMO
z8U76aRGTNd68r/rfXZ/+tIRdvq37qnA1yd7RNV4P0K83ByWZLlS8u6y2+QYU67pWLoO7x8A4W3a
5Id2GT7URSulKq/WEFG2Kb0XnekbiUsrfAYmmVfW5Llu/d3RMF5gpLi8b/4HPXc/WNA6YXP7VFzx
Z04RTEHc6J3ySwwpagEfYbqzXbMMOiktg7pg5b5DDbMUEoQOmKN7QoPdM3t3mFrKvOenMKfnWXMh
AA2ue3ycEYcpRjlAtDh/OA/AL3YlDLF7YhvMZnOL75W3grnIg7n7Rx+SbkwU9pu2UNAhnmkOqCcU
bwCxN2x5CDFbH1SfgnQvuvT58snOJeE5gBRArhx5krDWHHICB2l4HETYxeHPh1UKe6aC/0eZ7EjF
3keThzGz9+N+42gSZy4V/BqyQmk5JLVliCWFulWt4UzFpgxbU+wAlYUUFQMHlD6ONRN1LbA+kCdU
dNglUkStCdxCYUNWLzlqGZus9ptaLuI8bc82TON8YTcS/Tlbt2+UHeinBjM55hkSigTXFeZBXECn
gE9gegbAFXOB/I60Jb1NZAoJjon4CAiTMZrIriS2zAg3uxMEF34BE9glAw/h+cjeSkPlJ//2oOAD
hImVG4CUYnOx4Z2xsxEkkCFNMTkYeGmZRoap3k9XzLCA+xj6dEERvSkrDJpcsdUcILDiO8AZ/Kcr
ZfcEt+cqkc6NzQUkkgwt6gzaoR0wW2d+mjNBCYGszJr0ABkUCS6JwbGHiJVorRtQVwg+bDiX8TL/
4rzKprsq2mMm33mDtEsyew4kC7AREJFZo9KlDqSKYOl4SP++Px0ED+ADPdQpB68y4HFeud9wva4j
mX1LPnhc8AFWAFLgsyTSsb0d/2BCRtHwcnL/IVaaEVt85feGWFikX8aBFG+AcVSy+KJM6Fhguuy7
M4H3QckyOdD50MEqvoPZbLJH192woBnBhMBfMSeHOPY1SnDcX+YC6ZNUBorN4UI6MVzGbDECyOik
z24lXVo50rLtwjkM8St90nCuOshbCqtXbhamemzVYsQOBEeB1+DsffLYRPLkn1Y19kpbhke9p3q5
RsdD8Ud9z3ZLHYdVWJe2hVHCq0WBjlCjwrCn0Lv3yTE/tIPqqQycu1jSJOrSgmFWl5wVnIQGSDJ4
xjXYdwJtjxSHM7MBveJfnl2py6gga7/x7L4biv1Vcss+IbI5JgOcMxyysGZw5eBGuNF9FN17UlxC
CmFKCh6KDGylPXyZgFJtUGcLVTc78BLAdKrqT/wKpvtPry4M6U3a9prjVQydVpdyDHAYlYq4bII0
bzwTFpD/0ZHDhLFwAXkp/FAY2ZyBdZFWsZilrrrz0MO+Sn+vJOJjKR5ZDisGeeUSSsdivSVwlG/l
HVpAyVJYGjpfWNGwPaLoLewUKR5SmwkKsJ6UpztPAND5/d29olhBsv/jCdveCz3RnXrm/g4WYGkz
OyE4APl0A/af02krS8O7/D1dzHdISugFpiXoOkGp2/Uj1IGKvAse66HdM1MzutPrYq+B3A1Kz1HZ
6HoB96ggsLsyMM/qYiGGTVzL5fbSEV92/guJtZ0fJnd8bjXQgi6tpAH29AofYANpmS+IaAYdOg/Y
Vo24mtdAmbZgStcUhKV8OCfEG4x7xJCahHapaNlH3euIQtGaLqZQj92S1S+z47Tjr3jokEtPoHoF
GWULZH7WC3b6Ssr9owcutQKaRrwUYguluHlslkLe4pK3OR1gaHki6IKdzcxkv8NoE6pexjPEseET
S8Lt8mzwhjCnMxwuzzOmQDDFWTI/JZUUudgwL1x9C1GDkq/lQAdC/YesDBI4YwhId9DPHmpojB+k
SjNz4kHILWYM8qu3jLfjJ+X7lPfELv+D432fp534aZ5iymIKwgRcliHld0DxZDoN0E+Nvp9W1uCE
4z6ZNyqhMwd/q+03b2qXEZMY171X1Px3aas7GNvIhrMcGiHyvROWNZa6dTm/x98piExS3p226T9x
C4zJG6FyIb0ien2g1+tTM9KGnfSVdGCGRIflNqQMQOB2io5QNmLKheSCN2N8++uYEntSUV+wPeAK
577I9AhvXS29PVwtBUZN2BSegXzHA6p3eC6DktfBMCFtdI/L5uBcnJH0g4GMKGdaO5Av6l8zKy/u
M7F6BmsS9hBIyQEQ3Bw8ggNQuHvINZi/SKuLKtEy3sG+YFs6irk6EywkyJB425SIYpxi9rb9WTlk
pAnL5hl9DgoPcCM+5NE+eXRP+R3Qu/+FkhpxbG1DkFKehcOgw8T1VBzCcgoAdgrL0TarQQIpqGbU
L53UigTYstQTRDPcprjfALHmkEto2NGCXzRfX1b5dkQ1tl89AyPe3Al1gPDdHp7hcPKR3UdQjpog
5f1T30wZgW2/7r332UI1N6Nt+kguihIeIEzLqpwXxJM1PL8peN0t00Q8GcLtdDe6Re3hyW9gqo2B
SdSYfjJtWBeHyBrJfOBcdS/cLxxIW/CVWsqIO/1OuuBnuJ3UV6TmaAnY5niXHKjCHlCTR0b3NYEY
usQopmcV9y4eMMM2C6YmW6uo8proEiKHsRUhRKzXCi+UmB0A2cuq7lk9O6HBs5P24PtwbYxzD/1H
dzfuqEdCBRkCv7M2bk6ZkKfYLzMTSODm8vUcEluTECuCsopzKGYQwq5PAdccHMbtwQEc5iBvOrXD
Q8SPNLsfaIgxKxxf2WGnjwUQDDdUyiEBz6H5ch+diA3FPKs35wtvR+DiViuoIZJjTpVAaOikXwxl
bPdBOv3Xt8tggYF646AqK2Qt2YoSoEFxzB1+dvmFJ5dYhkekZYurcwGuOAVNgD9TncIWb48lVWFI
t7wjRTG4LJ8VPsedplPiBDRhAuAcLGV0GybnFRQAo+k2GsFuCHRoKYEdoT+ucGeA2m15FLq7wSF6
dJGrmdGlty+7+7zDelzgWjY4Rnfda8T7CmzFxyiyeqhF2GY32EFdAgHhGccq7ROwrtseT+vBAGMM
sIei+dihvDmTJtFlugA7vFGrO06hL5+1RrHPU7ToAQPcJLOFGim6rcApvlvQGf6/mZ8Hr8niEuiX
AMVX5+KLVd8AHxomtDldQPjJ7OiZ8h72lcxbPpZ6TZhUMAxgXZDf0VB0PPQzDDAOMFhLF6SibOIe
jkSGn6c9zumx2KoAqJErfteHWlET7Ac6R4qqUtSHmFd03B0t5nCbPklkvrPtX3t1oMfo56nRywEt
dk4/pyBxYaXNRopATuJudFHYiYhdeH6yi9PL1TmKMQS2a1KjJF6cArb0CIvCJjakrFiYYAR82yfk
eKbQ5Y/7gf1yXn+UuUTEav8dv3V+WMNUHqC1CXhavU5s4EOl/2EUvpa2U5+0/tgUYeBn9fy5Pqo6
vYmGSA/1CYeWx2HIkfiB7goRKcX/fl35RowcZg+r4hZKCAqTTf+p3v/whYBsVyp+MOK7kdy51dur
+2KPyHzErdEBiSSXiTO9jDVCUkT3mt/X0O4P0ZGNwRZVKIpW+S9vIuXi5Xy0U8BtO8G9/DvMt0j2
uCqcwKJ+EWoRnZIx2WcccoLRSNUhFpI2jMiY4SrxJAEvw2/5hOYQlIxvoOiP+JO8OlSGei2KKT0W
Q21egv3jTnvYwd28M2HDuQ2ITPh7rokUj6+93+vyC+oe9xkHN3BQFFpYe/ydMKo5rTVP/p4jMtZB
B2yvMSwntwjTmeLhG5t3cvNx7ewxAxFTycVkET/YhOTOYES1ycm/6G8xFqVNQt8ri8Oz+m9kVaSs
EC2DNl21JlecD2K8kOOdV0EFPsx36ll2+TgB8tY/XpvLaaDnO8K1YMwS8PeshuFhfnVRInHnCHDy
9HjLpeQf9D+5s1euEFP2GtkG64ulxJN3DbaQz+RW8HXNiuFP8qP8BmZpiG4IbdnOobqs66CeC4/T
mBgxH6v1twcrwgvVO+VCWdx2794nas3ptnFvgpZGWwlLd9BcYy09RuKMiMiailsas/EWvUnpkfvT
IU5s29OS/7F0Zs2KYksU/kVEKA7AK5tZcZ5fDC0VJxRBFPz198vTNzq67u0q68iwd+7MlWutlE8n
TkYhRPlCTY3aYAj47KHLl0/eo24P7VNA+XEn5WRcFzrRpjqTWZOG8AFZcZajHYT9xt/j94BwQVlf
IaIpu82D4lPyiT7Oa8v3+MVPp+/u88SwBmVCG2FExJH4qMIs5hp1x1zV/Q4ZVTa+s/7avOhLxjeV
S1RtJPrYhlghXzy9+48jlTnbQfJkTOABClsha66SDba/+9c4YQAWm5CHK2APoXuWHrgHHrRc113m
vyGngLrFDAccV3iQvj54EzogRRdOuRK/WPGwYrFEFb/9W0BmZzflsTYiPLA2blOTOT/ABBt+aWHN
RCFm7j8Y6iRD9i7QG5mYwo5fyQoQNUGuvuHTKafbJZFvw20QiPCqnYg24rm3uFPtcJ1fCGLF6DNI
D98QNoGLalkZB0YI7amVpsKcxGqOopMDXF7fXwF6KGfM5wHS2/4TYpnUomQ97sMvYAUo1jgPjhB2
BV8HE2vvCZUOcx76vC3S4bP7jt9z8kjeFq1lEtFMbek43rB0fRKsyY23zDOTWZSiVtSBuzPyZzTe
MPwJOLzqegk/i6Ik8Xgn+y7AHhPRiTIxZvXDxAMpd5r0yyfJVG5YT7h4UyVLEYOQTUPYQXuPez89
gsGZqhqHQeZ3tUbazBplsURu3isRXF9SJfBPtmFwHsFtc4ZRzCsmRHvvudggHQmIeM7wx+R9bUI/
0adJaG1TtN9J/7eTJ9/aCivEufLoeAa9BguIJIubA5QJOFbkTQ2/wztPiQaAxwwn1osVEhBl+bDa
IBJt7Wq3a9jFFDsC0EnmXTjZ7N0XI0AZb3iOzQEDnuRxwZjV4JEjCPGLKZBWwN4kChMve9pIBv2y
K3gKxmg74BsAHi3R+Q5fy+aazMwWQmLp5jM6uGLwFQ5j4BBZBqJSMBmnBt/wv2lBkN3bANNiI1Sq
lyvox+/uga1AmLnPcgT4MG49MpAW3VaXNjjh/sMv+jC50PIxFFxyMYHHRHmOF1l8drohaT0Wt3jU
Uc1YPsr6RYFi95/45JIsIfKfmBAVDUZxE17VB5kEqKy80TmTF8ftXhtPJw4U54x54IEl0FpTjIve
x9Wfwstmc/KG6J+IXsAeHT/BaCTGbQG7NNgp3/cnKfgXvUQ4ndTCrOIomLs2v3/2JvYIv1VQaRha
cFQjd/TvCFPyQb9vAEUZk05sHPFO+TF5AD73dn6m8RyXADnClORMQ/mA0kRcbP1GiKPYX+MLmTAs
QC5qPMUjFCHZeknzD9cI2h0lHGlpSarD4hmgvJt+FTy7wx/JfUrpV6lfLSglnmc0gvgs3kxqcsYF
2J98cFt9hoMI/E9QqoBFS5Bo0r9pEi6aNEbRLvVh4Wo3YLTbrE8jDHED4D7Me7xg5oBfwsZCd4c0
UQl0ivCxCECaqFnhPkKkApmJFoweE+pwZC7Z0vzxjJVNr+UafchquC0iOLH7YIQwtSH+vISHnd8V
kaDdv6zRu2DWQKvMipc4fLnU39DpcYS1UIN7QqVDx3Ji6vfDo6UxEpwrpy0LK1WzMPhyhFpJS5EV
Dlkq6IzG5yfXOR5ncwFhuRpsesjV/+xH5MwEBqQu3wOaof+bDgb9ZXODOGzAIwdVUbT9s3jewdZu
LdacB0F2OT8Z4kdQQFnDAKhBZTjuebIeIDrhdyEK5SqQJSbD698yHah9ZXaJLKHoifnOSZMd+uOH
4bHGP73sQh/I6kOeE3Qg42c64nOKEgnndiEmADyCHAQD7OPuNr7ojCJZEwdEdnCPxY0N70T6Qubd
4Ul6nMalPXU4d91Bd4XxOyUYLaXvkglwooph4fM1oKFzJazm82LNopUQF4B102fFEBcjjO3De6e2
P4JrAv8WqzaZySq4ksJpQYI0Ul1I2gho42HTweCROeXUTjKOneHnl8FK2HylgksGY5DYP+ffSJUz
IQSnjgU1Hbr7fCqKJ1qYDhcgYptfJGsUPOu1VsCWvQW08dr1zusNdJAd/Ujn2av7gzSlMwhq+Y7R
0pA5oI8B+sAG6ulfHQYNhBNaoH8dKg4ozlCSbrKBv9dNJRuzEA49NA62d2/Ze81GfKMgxUoj4bWW
3SwniXT8E82hP+W6Nap9FiaGJvEAygb/54fIbI7yCOe5vzbuUfqUbH0SdRbJGNI8hSL/MOv3rG4p
U//+Hkpc7LBFoFEIAz6ARUULFd1Vz2C7K8IwfnfSDWBRnz5z1splOAYJlK+vFEJEXoMW7cyzsxNu
aIM0EHs5MmJSyRxLFoio9OG6AfT2hVtF/VGNsIBgAM5EjCI9otPjEQTFzJGFTA+SB5gJF/KExgoZ
ByeobGjBDGUFs3z+rV3a/kJqlFhG85Y459ruuSb0Se+dPqWoyQJ0V0QzOAzAyegkAlIWzJ85msgU
IFeCW0FlVSIbE98dprcHKFGVEu8jcnRUQdIfPJFk0RAAgAfmZYwi/nYkHJAiDydtBP8XPwKZRIZB
ITQObK70h4fyFRYzDYOC11FfHATp9BZG0AInFyXNS3mc/3+q/wFerjKHsKdhAEvf+yF2nACS6Pof
HqgOO7M3VzeMZqDF+9McWzQXf2RFo6EW+ZnYoUpQG+NcCVIPVXfuuhTfKNoGRMqb092zM4iWPlB8
kMOj1boEaqIrvpViz9U3p0sICDv6KzTi/yBzfJ+Ixan/VYlJBDWGvXpcgMCnufSdUARbTAYQo15Y
2pHYLWwVA1AfbrRzIZ/4tPo/vcnkuhcLeCpm/2E/dY7VAeVZxIoErKArDoed6RhgJosVkxdFDnYw
kBIorn+Zu3mN/bqYwh2kccpq7HHFBG2Sat6uaMmJFLjc++IYRi9m2UKPI4ya6UORAJhIHYx+yYg7
nrWxlmqNw4LpdFyGa2fuxGeWEoQKMWSzkVlCMxe7rfGJTQ/UpQZ6IG0OqWhZnpImPSlCyP1o9H6J
uguwU9HmFNGhKx4MfAIGMn0Rhr6vFlxwH6ondMrQhA6jQ5JZGz4OuYmC6Ut1Ec1Jf0q1u2NYsJtG
t+HpfpQWOyWhKJHvfYbmfGyMlFccXfDGHRfhsHit/3AiT3A2x7QJOHHd9+Hec4tNeQRiN8jxLWdK
D+41SQ9njA9FiG2D6rCPdo1KmgOIxcvb52J2A3Fz/zo/ml9dfDgWYy1oj3OnWhmM84uYOuEjFGLu
ObeLXsYa6W/OSytUZODjR3wK7i5uZoikVmiWUbMhdlQwhIPDN7EDsHsoiWi58RQ+ia8wrbZqJ8bx
964cmR11p4EhPXpmDm/nH8/ZmL4o35jeHGxIniEQiJNA9XI4kA88YWkwsYLKpj0/nbAGkW+IzCC6
jeYmx6coDjHCgF+LGRUaPMRDCDV4Mob7pTxfYyNPYMzwRWSj8+PwQ34Z4p6GRAGPPHjYq5WHq5xM
aOeMOPvOWJFotNxrkCNeon1Tw77648dPiXKgERAJTBRMzQKaN0c6y2DM9ovkQFF45AoTpDqR7Pqc
n7xcbDQoCphGDKOixm8rIsFHX38Syf0LlTAGPMgWwDukOgKk5tz9OtjDk0QmNoSuJQqNLacU2VLv
tUd4BUWhG8MmaPG+HIdDa3xxCBDMO0tHSFDZd4ahoIFxhsZzF2YR1nKjbcP5J35Ssh93U+qx8cKY
9YIT8hFJPkk/HJIqujOre3/xFMpNT6+RXMA0J9wx9KAx42gcI+8pREXWs2jPcpSCX5gkLxhP02md
Tosh+cflQ4fVN2LxRmxDjh5hgoi+vWbsSN/HzG3dL3ANJImVdSndS6HFrUmxdjrcrohDADVZ7tG7
RDAhPmroB6Rqgekp0FV+nNKWwqGCMhxHqcGdkZcwsF7grEA5trV5NZ3MrcaFdzRc7P+W1Apt5Nq2
aAtjr4Sfd/bMsGLmoWqHMghm6y0b/14X/jJvhg5EBDqFiJopxH2qATKnbD/55384AO+D9TWYT2m0
SZ4pooDFgjfBu/AwY4ilNyatZ/Ic0iu8ChiOu4LZdMB7lT4ZL7L/g6IB7wvRADcDFrHFIsRg1JRL
Kk7pDlojnZSuV+3UnJYRc0d2NKhgdNEEt2wZ7YaTLesH62efnl2fQJOQVIdJBMsqRPSFcwLaYVIa
3PWw/2//g7yoBmK7uIPiP8Vve0pbfS70Q2wgYOB9TKqaJ3PcqS6YrcxyuYxEfQfvQhrKcy6SjECf
0KjBFoZ6TWax7dbuY9FfXyem3aoJwd9//ZF2HIlMl9MaoSyLQqq5u8o6UD2cjvOmcU1rmR3LO97B
uckXCg125mbuccRIJXtSUWPjM4kCuh2C8HsiTukjIIrmDh5xtBqZWydOqLcQAShJGw/wytEvJKE+
NrtMl1nOQqzUGJQTwErnt7bQr0QGTdJIEkcmLG38f7giUS/RaBbEhFjG6g6IX2NC5JTC1MVcGSHx
ZGSoUdr3OSosF8s1uHgBlkq8Q4iSlDVSHXfO/GWwOXY2woHaj51YV8OwBS1vch3CeNxvYpwUIJyh
IQzQEwjEUdq/4eLQnRwOku3TIl2OEViSwWbhiufUO8/JxxfxCkoxuaHItt/jzwQwRBxyppw6yA1j
bFqHDk12zsUppIz5lAV5GNNOuyGSRIwDkaA9Jk01WJtxdwcH7D5rR3C7wtl9ijcuUD86EFSLFB7+
+IBgu0cG/ckd2nJXHTRoi+yPImvcoHZBogwEIHguRq2ctGAgA5R2UpM3Ntv5Km7n+PaRakopB4WC
IktWF9YzIoxBfDmnBDSHGFz89fbkMRRylChkasC4pwDdIISHCL3Ty+2NSSEPeO5BKyEk0lbbriQ1
FO5ELUCJqdqFFIBi/PaAq8BHz/3ktIhvgyxVG276GVw4bQuyLm2cL7qkxl27y+a59Ef/TCeJka86
mKSP/CXnID1L0LqGaRtsyYYzMHY0WyCcphgPCbVLrCE7sCK4bxKePyO3klTgEdOAf+JlCfeDCS+4
M3xUPWRmDl0uT4TmNAude0CavG6dBAxw0RmduAvSZGN99wVokaB2tssRXtNkVaTWdwx6+OW6aJPa
D9b4SjG4kEoSzhnmKBRaUzI+fXIY42kEUjAAeuFGcaGCzzPjsTtvUT+fAvBcnDd96hHZ+lhydci7
v0Rc4CHSgsHbXQqNDbkZjXaoFZPpVDjFtIojJNNiHc7NMlbk7WGcxlGRKfHXwZsEf2l08bBFqPN6
sX5CZ+eIlvTsc7KCTl79ItD6/KcV/Cjo+3ds+WUI9HZcqxunpTDxKNZFiQxKf8LaC4YaIalLDfVI
oEI38aSdmVDy+utl1/GP5ihECe9DMRYbZiitzZi7JfmFkBH0emfc/kVueFUf8jVk6h//M3nDG+C8
xO/VpRDHk+Ll4JwApPKxmQHEoUTGRFWNfvcsyQOZPrDiFy4o5wxHnRh/oGDDsMX08A4E0r3H16Mi
ecp9zsqHixegJHNt6v10WPMrPjR0inx/zZuYTsnoEQfLnBvfBjsVTM+IJNMiQUhna4meJAwL8Jje
x+FwIAYYToesgmyX+kX4ulj4FPgHQ/aSmkc4GUKEFiS11747nIlUR5RG6RCjd4HxT9zGX3ahE9FI
fohZI+KpPbkv4R65LsuXJIkWOl/M+iAbPR1O8tT+nHRwbjHEygadvzY68Di4tq9ibIX7nyn3FVqg
EDQROX6IMrAEj1PsHvlJ1E4cziVu9Qd8v8gemsPFG5JHi6mXPM0Thc19bAI5sqppidmPjXh/nr/g
OM4nxkgTZ7a/yqI75fBlqZMnBpFsCsJSfDj8uaFfMHHEMEATzEOQXrHXTHtU6gqcCIBGhM5s2cGy
g6gQxNVR2CdY6g8+i6DIwJWw1uPxi4w61okxrNegB3b9RzWbk/pf3S7OVFQC0m5K9ocU2X6PTxGO
Vl+2JIENpEkstTbWisJvsN9gZrDicY2nCOeEJUH6xOMQDguHKTkh5OBHiMxntWILQZkRt1dZkaRG
2pgsmDVABQX4xp6lgSHEMyBM7AVQGBNJIkNlrj6Dr15i/kIY89dE0GXD4wyfSvShOuconUZTEDKc
mhgFORiNgAvxSEMXDdv930jMMFJlyBC/VDVGo/ShRnKWyqX2oGHioUrMYH1HTIOFnR2gJIn+HbsH
v+P6VFk4hcDDILry6jXgH4fjVoA5dtCo8fBY26Kb5fSQpBhgGCO5GI4aNmNs8F7Zgw/8tM2cM4ys
esGq4fSYgnYBKClOXGV6ieoAI4OZc08sYzb1CdBGUs/KIwtFf9FnAUH2ZxvLvC0ZV0BiSynHpUjn
CMjNAUXjwfvjseY9/i1A+KakNjgGBQuSVAqJCJIJc8AbdzL9DM8N5IkRVZW7y9ln/CgflRRenzxH
bpiowuq9/vEAeUzUbNhBOP2+uPkXwJDNCR6OJTx2tY64j6lU4RDEkCW4u8dgt6uBjNwluOWSFJdA
4k6v4I+7Lw0GYAeqAIwSF4G4a2ARMByGv8D2XkjycQtGhuhSb7HmSncD6DAkfUjnpBBg3W0X1wNM
KuNesuBEv44aiuOWAKI9uLMB1G8xC7hjYfDqkvkRp++U/Z2QSHxITnyVTPiumPtp+g4GRpRf+Btl
O84+PgqismhAEsQBqo/aDSuS1tnebzwJCgs9Frq27iNnk0uLIVLwOnnLSniFYiyBeSaK9ACdr+ru
YDYYiqq0Y/9CzX4c4o3GD0QZ3Gw6DzkKdlkYF/a+nM+GMZone/VyV5R/f45NMQIqy96nwXDzcTbG
lFukt54qvBQWKMvZkwcu4ee9tozfhkQNOiFCZcAzj8c1E5OZGK0AiHBjcljIHA4x8qws+oMtPClY
MrYDMMASA+jN+dxq0QzxMgBye6LmZp9/xAcfT0jGm+9bnteO3nRIX/H3TFZ3s5gqwEBxXW2abcUM
A+zyK1CC6N03a1cGzqvrDAL8iad8t/ffAb6tUY3DrmrwaWv1HCBgbqhL4W3HX4hr9s+yHxT8VckH
upTXdrkrFu3o3Oq3CUZARuEXUtNroCuGlScwNKCutnOv+AXXFi5SbqcbfJX1Vvc+tlhw3fh5jGfa
Mq/tAWHUNEBwMofJLaRBTnkePg1g0IQJl/ZjBdbOsUm652h3XkJbjxKORWmP/Fbfr5MaTnWZZ/rx
QQ/nMr/eIa4veLDXoFYl9Jyw1Tr8vr3W8PxYf6tNmXufVR11NG9Vuo0og2A0LrURpAFjxc/XI6Pp
yMPRhlfY0C+jV/740uKFAcjzO/+61zJC3v91OjBm7NrVH+4n4elpuNyeagohJo4UASkEbccD+lna
N+oTYq/FtIGLTK3d8EoeI+KySwVGDvrl25IO/R2GSbgktSv9GlbbYWWG5CCpo+n9hxle+TE8TGbq
qs+qOWwNaYRpDr7tNWNvM1hg+OoClIKoue8P7w1Q4gVlplpd87DyWD7n82RForwyz/yZKQ0vy7K7
v6Drc2fW3638XF0Vk24aNftv2mSQTMOPxWjl4PeDdYduxs62kZ7vO/ZL69/oxOJISpwbf1bl1+HP
L/XwHN7DuxnyH9aUazTmfBahecE8g37Df1/6F6R87Qjs6Ope9rRbH15lnipYWv33Wr/GrD6D9sRX
Dy9anxavEXaYl5eQ+VPfjUvXah2x+Gio+9s1cseArHXvwi9BDNZlG1wJRTXbu4H9GOmwanoszQ7j
z3BIdyEJxZt7uK1Zwj5ru3KMIng+XNO/4LtgcnWOMfwQyH+D13PQpDtHPng5I684MXCEgoGzYbN5
DSxR9jNGqFQyw6nyLqZivX+d1tBgrC+gFPsy55W2TJ94c4fiy2tqbTfPu6Pf3fw8apcaliJR50IU
Lash7gO/d1wUg+s36rZWr2r4Fa6dmVJqGHBwHOn2tDCR+xl+uzPOnMa3/9POHNsQH1FIqtctzmj2
9bd4O9A1uGsgvxZOLkaYO1l70ngu7on7jcy0dzur9Bpp556WR1pA3wO9KZKsf52mIzjedqyzsr/u
ZdJQ2dndjpvV8nyZPF/wyF7dnpW4RXOcmopl2smZomaxqc3Q6EwsdiZzm8+0w1GEeTpL5R8PO066
WLewn0SVAJYrN0JzE0skjNypynrbitOTiyDLvoijqAHr+9FxX9kg67hvMyCKMRB6oqs3+iOvcQ5/
V6SM1YF/r96P9qb9HhGrEK1aouThurabz7+OSJCBY6yZCUih01InJZ6SV5GY0ooJaMXcvkdSNNKS
x8ScIFRtfVW3FUqxJl0gHTjxx3nCIGkcf/DF9veNlo8uGKDWDh+mHd5eNkNz8952C7KtT3Vs+Bj6
/LMpVRvzbF0gtYR2zqAAt2UGNJi3vq6+aPz8K91kp/2eFHTod+kOxd7fXdsE/MxhXnq7nzGlB2Vi
kjv9FLlPBmlUW5p2lx3qf1EpBEaXnNk6zqNiS7rirMVi3biQhktpirsrRcq4S4tx/X6bdrJ1nPrs
kakV+699+7M1/czvEDESChqRBUe1YzFnFSfvHa2SrTdCkI2zFLY3BobKTXdyvMngZ/PpJfaDmUkf
FJHII+0PPBJ7FvKHnx5TIU2QYqe7Nq/2MbS2amIb7qivr3Tmx9trjM4f2E0yKUuI52JCVVXkVM2W
926hnVE7aMnnINP99R9a3Ca3xloQSyMM4MXolGpTvzMUUxCtW9hvZerlkAalq1bL75xnJHji8Jmd
AJvQhYJkjpkRDy1QVFi78uyWCVxtrNKdbh6+DQcXXXqBeoWPid/x8eeC37fuk1wlEC3WTXLqt9ui
BrBvWvSkrUYH688+31rnjLYrC/ucRK/l+TtrkV5QybTaAxw3GDCWku9bhqu/B/Ba8ATMfNzob+9B
s6Mss7LL356puoZ7hveAAGX9e5NOHxgyN4dFBTuTeoNGJvw38MQmA4uYOhyat1ifyBXZBMtuuEi3
LklrN9ZIMJoj8AXYJy+RaF6GwkzLIfd+AHFZB/SO4YtMLaPP2hf2DW0vkcd0jhi9y9TB3RtkjheA
oevbUruy4dEakeIHAhfgBWB29YWmwK74kezn3nbHAeTK/qq8Zu3BHcaqCIGjXSNTQmGwakE8MJwf
pZ5bnz5OzImtt5mI4L0eh8WrVt9c/RBZtXCCKVrhnfqhuvoGBoena1dlVA7KWqc5+blGJ4QkfZoB
8CX9+zjP4Crdhrl/+ui9V+bwWSjk5hVGVesb3uigndFRcASHsDpE5NLgLoR4xZh6jZFFEJCm2Vxw
9wa9npsqqoUOJcp9VyT52jdotAOaz1C4MPg/aVcXUn8OHUOMnwvIRLYjtm0c387+Ynd6LxrT+RY9
+xmwPXPOUHPs6iEpVFs1FhyqtQ2CVpF3vijJLX7ai6bN5HSOajFV4SUdqfIwoKMC+1ElWrPWrOSV
vj3aWCY+Agl5pMFMGfTa0ywbn7VNCwaYbQ05pnw6Dl5hfyt7SG5idwnYoGegE2PyIWR2Zrgdk3+h
u4D7UdjwZfdG7+Hkmb1/jDjS37rzAW0zgg95XO4ZgPINUsDvbtOt7L1+1DuOpamuKn/ztxVk6xuo
Wu0YwTAJNnl/9V5JvYx91rojc/GKfTIUbg79G8aF0mk8XaBO7gNc8X/Bk2naZtsJZzPGRICVEjQJ
Kcc3c9iXb+oXMUgcpGuIfpV65GLQAbDfcN9PN8dp2H6zYXS3AhAfWKf1Vfc5YiO0+VVuW2JIHV1G
A+YuNplu/fwCQhNDboccQKZM/Md3zrZOZvTztqIa+t2ofcScFxCXHQ8AjtwlD2oLqxT9+CSlxMYi
U2UWk5rG+qw1MZ0uebfimumNx3IrLzxJ9lhewkoYfezfRMY7rQvdXqMUuNKLM4M5FVZWqVPdVFCE
OHZwhEAfCIQAUY6+xXsyyPF0R+yHSwZBjeHu8b9fBFEFmyHiYauNbBM91K8L8zsbtM3g9vM0AtGN
nMp5wrUm32mmzIFiwDfydShUtlvmsy2O/eEtGTH6lSYvVBYmdTLzFHKyq0Fs1EI2dA49aXTLYJjO
c+K5SSA43W+D05RNgS4JaO8LpsAONPoVRce1Nb2r1lrDTp5Z5drqFVSU/f790vuUsy6TLuwviSfL
vMtpW7tY/XXjW63yRk8/D19nIWO/Mnd7i68QkKdXPy0o+VpJdIKd+5vgEpTPURGV1eJHGfZy+VVL
QrZjBssAbTxcvh+BzRgZI7FnB0P92Y1B7uXeM/WzPCDNvOMn436Z6zgom+tzqJuSsv2MEIu3X/i4
bD5WTN5oNdHW9s3mmKTsYm/qn7uxzjjS2kWXXdRymBaQ2Elsli7o0wdgGtpPzeSV4NNj/LecdBfG
u+cFn0qjWRUON49ZTDpJ3g6j37zTe+5uCtdga/4kRHxSL30IqH7r2uRNFHRDCpgiesBkAj+tHR21
j+FeHiQbXbdsKH7EIl9Z1Ht2up3qjbjBYrEzHE7snGpre3e0S58cnWa2/cvHDTbz7Jf4jS4SdA30
BgMDSKpR07Ib5ODbKeeNTFuDIrlIpWx5bZ0tUvGvg9d2I6Qfe9exmYkMlHjDC57qDSuGK8tsuFtU
nT6Qr8PC8lsnZo+l0OX/LTu+1fbapp//hlBPOqnTFncMCi+qm9rNXQ0dW9uFndo3ygPhZdszyxB7
6JdTNJ3ulJ1tY76QkKogHexd/kVoixlfxoFbqRcNNmizKbjn+9Sg7wPHBpYYcZoutc8RcY2RZ/6O
jCbx2PSQgEs4tXQgM7U7/0SeI75Z415zSjHs/UxujLKmAdFN80jkSaC16eJcqts1emthWTtd6qIr
GfOVAme9+D1UJ3xx6dW/Z9EzwuwTIqXTE/sKH5kkcf5aA80Yoz8XejDjDqwK6oBYlI4gh5mNc8CJ
40uokCa9hwfrb2S2oRzmevgsA83dru/T6xAeXOPLrBOrobZdjNE1/5gvCSwMPT02wn7nzFA++BjV
5F/30KSiCEwIDVh+sD3ssNrT9wuZaOp/MoYBMleR68vcdhkWTWb5OHriVKpouw8a7G7nFzeo0jsY
pCTxVZ99WDZPdokRvi8hnzTJ4J2kcJn1ph/hNv4CKz0+C7fgysdN//3aFw/vpQEcdRL7ZvS7Yc00
gWcwuRwr++7Mmkt+29UK5hj/es0grVT5DYoOkkK7SscvhWfMpmyzt9Sb5Pzr4nwQcjhBRWxzAiBf
ss3P+IfehEQAhfPhrQ87m7KISq+zuTO4hdoWY0UUSp6JLa3/bqg2hmGWkza97tt5fOiCTrSGSoih
CA0w3rdr/pzLLdB7dOL62sMZpY3uNM6yaJZK7PaScTo38GdYX1AcOmz28Z8PCpd89l4qvDB2saOg
0l+ZZPTCEOqpisz7BecsKOPZdlFgDhvk6z2aMzxBiKO99x5xOMqOVjBr9TXmq3ZnustAxxpdiHub
0Lq12LxxYkEpnF6YB8kAZcd6R0bVe6aiRrl0RFQx3PqZ8e+7QGP+dhkb+WqG2x9acFXHFj5OqqF7
V+97vG1eClFeWtmvmq+/kcFNWQFD0m+OpJg8XPp2Unu85s9YnCYK5JhvJG5hN90njLg4yl2zmqhf
nKRS3OXN+S2fiUJn6qPaunrMi4acS3eIV7S8cHLPOvvZBSp8HT3VVpMhwXRCTCp1jyAJUZU2dFY7
TQo3wtOm3OIB2LqGpRblqL6206Q5wgT8fQuETsHh+lHlv5H5wGOmhpO6Ja+GoqrBqXLZAhMMwRmg
tuiX7IEv/iSfto9beMYg3PP0/nITiBb5dGZeVE7DSqr8KtSgm/1IOx1LJynbUtR3yMHSTadQzxeX
e74pLFwMqAl4rTENR5ukLRJh+3htqoz+wyPM8HWgpxfcaebWlf+RPXcd4lGe2Bct0C8964ddDGLu
pldv6cPoazN8F73Oyy+xOSsh+SlKHcZM7xMcPvTvzPyEDxh1PEc6EZ3YdO4cW2VouGW3n6Wh9qVc
6QbboGBg06yuGP3VXHTA79JerQ+qhnpRInTxSe09UBFNWrxQSOrx8cNPcdiM931VDJJ0YnbdtBzr
3Y5zA4uG/nL+12y4zxfRgOTJwiumfscg5+e9aR06adAypqU+yIpR5zptJ5O6Sb3Yon1+R/HLeEb/
bjILa9KCJS2zmYw3gKARNK3p4zekBXlXaxg5z7B99xBK6fl4u0KXgBbuxUGNFs3tnBLsbUwa0ylO
TB233V7k+CV1vI+LvYOVe7WXU299p0jDlG5FzbvTTmgZwF0QiMal2UPl5mRW71EMUs1PX6FYHbnn
LlAGoYj2idtpzJoYZn0Tt9sNusb8wUCc17vJgNOB2Tya9MOaTp4eSXu27gUDUluzBmfW4RU9A9MT
84drtCiR09v82xhZr3+fhMGkjKK6pk5+n36+YLIAyDoDz+psxrH2U/jvmNYQxqw1Nq1d7emdyXXw
YZgHA1Sao3sXeNFgub3W6XXC9Ln2rF0EV6PHseYVTAH/uRxOd4MBgI2Q8pVjszpdH2cG3flm222/
o+9rRlHaoGTKbUYqvaPszPC6IWGary911NnUPaX6tL26dUGcdn74RFrT3357ReHWLc5UPXHPvEIH
jopMQpdhZdoJCmorOg+QgFmdXpqHfYuaC+Lzg9EPeDT8Ri2DiOnlSNne0a8eVohErTgHm/n2tOv0
Dab0GJrN/rnpd5u40DY6ExNqyvfi3XcDnqc5hHVR5d6FUJqGJaZEfDv0i8c9qIwedffzI1czdJcP
SQ0Y2WKQHbYUuergdqBbDUUQrza0PUB2dLnBcKOvbrcBTjm1bG1DIQoLm3wZfLXpmMMkVYhPsa71
f6d13XbhaBPlD8T7NhydtzPS5qVXOL/oje+PqGbK2TVo0ay6QM7ySMWlhqhPD2NwzXwd6nH7JY56
xF+kPuMHAi6QtTY5EmZbqBcK6fZjuEpLRaPIBov2v9Sxd7Daz+jFuYFH4N2rExU+1kPCpQ2KeuF/
alVH3Q2A/W90oJm2NlPh3z3QUfDSj+MeXsM4aDaUdEkKQjYGQw/vYscb4GO1oo9Zrb8kHeXPgbiG
XDV4YhXv0gQkU0ejYo1ogT6X1iy/UlOIzgAOF1z0U4MelOh8Tlp/rNHFIkMR7UAlvDCqz6+6r5gB
dgAMSus+RNDTI2FKjNzjfIrSMhM0rAayIIdJvJtk6IeCqn9KkxgAgNIc+p0ezK1KTbtoN5DryZQg
CFUGRbz6kNXS/8EaZlkYdlIoWLLw2ZH99IqgoCVJIl8H1y92Ddh1ZMoanZmAI3DFHpMHacWgcKc9
TbPv9BxdJ9vSH2QLhg7A1FZ5L1XUjk9Sihume4Tlrhb8HWMpOMHZnmydd7DFRu5otcIWkyJe4F+J
24a0gdNAhFNsjn2LPZGOFO6Es6ZptzHZ9iZduvM/u9ULJ98WfUh/cpu3+auK+N+0w/QpqQ1xI/pA
0PI5FsuS09OCnmWbb1wzyXCjUR/1hXtejECe8VEjzeB4PDtNvuZ2hK95vHxcXeNn8ttc/n+j4Sfb
g/YTzk8aJ+5tUy25Gk5xaJ3tUGaegN/hUDKujlHXcxlw3xiSk/cge/kgbFzwEnnHaDIC2g+FZcSE
QHE6m2wzJ0KX5k4rYZa/1bX3hnL72X0TX/pl6WhASRgNkkPX2zXn0XMKCgQapGHajIEhqpWeu5ZZ
e+lsJ6w60ExEQYznhHOHL4TQUGvPGD/hh+6Kw8BlynGVwu8wlB8+WckmMCHIFFlle6jTX1Jnxh63
/8FuY/6nggU8ndMkX5f/JDu97wrnEr5keoiXochICRxEWx4mEhVoTHgXbAEAhvBbqE5A8UDvBiWU
zb+wAqDn520v0exjZ0AagtWc6cDhXfapb9bLe20vcb2K5tOAtBxyB7PDoaxM4VdK7UFTVNvIUXND
AHNM46fy0ujuXJ0z/5iOAaWu27QfZ/Wh0BgTVdHLfzHztnVw10xxQN54KgbNbSxVSPkDGjEQdB47
035zCxj18xc4bFiJRzOk95ChXZD5J0stU3iIq7ppd2Iy9VIxjIR2MI3Y1x53fhX110RybZyBD/D7
OIHJe4zWL6j8qap2EKg/vqhFhT+NbAFT8+s20GDZixM8QReGXlWrJwiS/TVDUojTs4+dEjp1Hi6F
V9c+L7o83b4aiKz9TxohSqoDVKxTffWYosLTgUBeCmV6/fjjoQzUPIA9CvdUWFYO49AlttTCvPqb
8rIFPUSE8N0L9cEl2rEEod0Dqm+PAqOXPYztOFWhj0IfggOnbUz7OpjnNoOTEKX8G12O8Fq4fJal
6Aygam5Vujxhc80w3Gmu0JsyzQIRYPAMf92eKYcNLXAl1tWLS4o//GVh2PmFEEqbg2Y59B04LwCA
7aDDKFeVCClIjCYQefVkTGx6aNfLB0Nk5zo6nw8UGHYScPTAhO6Aggv0hldAgQpbZo5l9uFBv3LG
aPf/kXRmzapqSRD+RUSoqOgrixlBEcXhxVDZOM8D6K8/X3nixO3ue3pvZVirVlVWViaOczf4rubp
LkwJH8jj3KM+fCeATcevevTEgvYzglmHAS/h3EDhuFRMy6RHu4QRtRn16HJv1gqwJc3oz0DoKGoh
jE01EykThE+We0++uAGzHSZpy9xiC2/WU3wSiP33MSVx/p7x7IVfZorHqMiY7ICPOQvgM+yA/o0M
KXx6Y7CUrKrkYZRCxfv4A8xI3nYQC3tlGCDOYtJDQjYavgKwIQ4dLMLxDMkcFOk7HA4Mv8J1APLG
iJcOhBadfBnwgyIGSz/9Fd5wmuACn3qT7RBuLnPNDm3ZECIpT3+8hE7WgHsFzaELR4ByjvkbkFLZ
67xuKAoKZYX0ljIr7KZnJj4fyJXALoMqnTKXIkwaBh8BsmH7XGxOmo/LHA/8559rahzfGhYM522I
xj2fzvDgmTuoc9LL1cMtEkgSBhQG0ygfrA60qj2mOvfIuRWEg5sTGB3oBGMPjubP9qpjImEj6j10
KtiFiN6KiaCHlMmnp3fUNQ5wIpapTFpuMqkFWPNGSoeLg9jzE4SRIccGAe9jlQs8XNW4AgoEt2M6
c8v0oNy+QevHfsARt3aQb5PZPYvjLlNq0Nc0oHDhWSL+B7kh5QJkV1cBYkysYp8EC+m2GRe+RNgU
e2ELxhCGxG+sBc4JurVXwkZRrnDUjjVHWug3m67wHb4F+v1Mf5ar9MHmZCGJHrrgyk3YiG1GDxIU
c9I9FBcWMrqa+5i5EiapLj+VHjTdOHDHSFMxoMK+sFtEcsW255bGsMOWDRrEdGgQkBYVFCzk9sy+
A3bb9LQz4VY2vjQtgArp8UXyKrMHFKQxmd+Yg2UJ6fzO+QJt8DzkH3NS0d1BuYc1LlQtKG64XoG2
0HKNYORgMaeuc8wFIqxqgJARZcEDiikZYM8WUzOdC+4XkhBlOtK6QyThPnjcsNjTNv51HsA/L4TY
gP3B8uTb7hNd1P5wCC6hJkjqmbcBi/YeQe3xZEZFZspoomyc/KUiuNjOisqENKR/C3Bx4X1tnCK4
J7Qh4PJrOWudnsVlhe0g18BuzXEkZzoApH6ue6umzeFoyW1kufBv4OCJkZHQfHHsIm+DJkIKfFLy
IxBkNinBM9WZwOFJ7PrpDekELDr/KjLKq2JUiMB81UxxEw2MP3GTZczh/EbwVkn2WhH8IzSR4NlL
AByLHZpEhBMaDwvIcRdbIDP8UcjdcmameIzQvVK82Rn3FLB6C10Q891Y8XbqLjwuLEbPkYgrcVRA
MR92yYTWTavRR/F7AFo64VRFd/BhlU4bfSkXdW3vGiJCztnbkWkAhICg8zENzY6FDFI5d0jJZAr6
kYv3svzutOc8G2w8mEpJ0XSXJiyIWojae/IbfvzpNHW9qTwp8sY2zDjkEdGq43mWzBFXbqy5NWc5
ZhVAoYOxh+tqm15Twi/9mhzW1ofEE813IRwmKEmlypjXSEXXgc31MxyEce5BbWS1woZ5mB8a/nh6
8bMRDFJWE3xi2JwZZw8LvvsXH4eEBsH98cvMhUss/e4uRi05Ux/bX7CeNdawdhklkxGvljiFvcgd
rBzNeH5Xzj5xHRD3efJnjUtPyglypALIc5zmjyvsd5eZN6i98DiH8bg1Vi/E6YgTKZE8m57YbNCO
YFC351IG5JwJSTW7UGFOGrAvaWTrIkp6xws7Qns2wavKDJ26Bfu7oyB5b5tCWLzDuwDEsQGvndLt
7xtq1YXptSfx0NjWwvgena1+ZzmHf/lRaGoqqvBV1GEOjS8/4HfBNpl/5g8Y3QgU8RAyr/hKrYWD
SMKFySwvDkDMJeJmE06ZlIIKvVlZh5RtyiC/ZfW3arW3+nyKzRGlSSER8ooz9Dwps5aPpdM/WvSd
0Xrtr+b6NMKTc3jD2aC1RXrJzaGqAfUJP6sPfsSKHLYHFyjk1db0R0A7f7Ssa38jaoA7uOpI5iwY
wGRog6bmi19FJVXRrOM1sPVAK8UYvBbAjWBbEs2m00fmvP0HWCjChaBuoxFFwy2S59IFoJccKcwt
5pbE4TTqP1Qf8XuzG4/6zlRfXxD8gd4z7zqNsVAymdBkEWNGelxHjhVyFjONyWRKzrTZw9bSrwCJ
4tLkgMFZdau/d/yN65uaSSvusLxhAEOkhY/WL11wqMrcX7xOzd4gXXNzeGM9hOayPcyKtgt3hdHA
9zSCcrRw+yufGtSBsr+xZdqy7KhTNn3TLHPnXRAHvhTaHg8+BCO/tvBTnTfjBZJGqFnazTPQv+af
1xCmOQVHVIAZxldtsiJh2lyyK4ZAXQ8vBh6CE7QqVjjj/k/zjHZZpzmvDzrdUNNIbLBBWLCGnNcx
+tRBoOhSwzBnvSGkxfMHOvTue1kD9fGBTAtTGhudG2TkUJUpJ5QXYzq/oiHQsJt1hap+0ZhwyvGL
K5pVhl2fiddivxCdi87Nlv+6Yx9BrMbnvHLpQk/Kr4WXNx0yk3e+gwnB/sNJmSBKg34ft1vkEdUG
i4DwsUIRlPWKzExthTZpRefoRkeXWdSxBkAA5YQuPU1levndckRq07XSQ3tOgCfXfyxw46OxT5Y+
Fq8NCvSXtHQWH3Nef7mGKQ3zUkh+2BCwJnr1GaKv2gietyFpB3ZGzf6+5dSmJYnvJ9QNC05I074Y
HijdomkzWvPwmTDaKcZ6Rb4AcipOkCgNTrv9Vl9fEwC6Xq5rPpTRCW0UOQ/LA11H7gXr9j2qEZjD
82Q/qF31LCa/eBfId2ywWUJzoVEzFxJX9/PmipQfgxRmTilHKjOtNgqxUJK4jWPQkDPwRuPLJa0p
ebK0sBXJdZdmTjv+DDnrptPDw2mCyMGWCg/0vcwLHXNxb4N2tGA5HkcCYZwsuoq3D11R2nys4gYC
rmoPKWyDZM/Hu6Ia1iL5155KHiXNrm5/sbU+O5POUjtFPv4xBWt8oQBp6iRo63rL7DUgR76oRvAx
F3yLH79I3lGRJIGT/aY/DciEeCq36ThdazDl2123ZrHivTGvcRE/yf9oDF8soLSXyXH5FVDmhfRC
v2i9UTN9mdCxt2PI5CQTd6UBY8tjqyTBbcqA8k8bkFd6QunLyMkcjpFXA7RSpbwSaCB3MqenWWxf
kIPR12vuHIJ2xzYGj6eZs4geYjne9T8g/eoisqcpjgnYP2gcT8c/koYf+UQbdWRusEKC4uZvgSw/
KjvBZPs+bOLKSx7/iXKX7MxqMDK6kqDHS0dp5AAdn0Xus/DWgMVtUwTdMqA8akqeMt1Sc5czn9js
GX+4bldmUZX+3i52ZG4wNXQGSsLXhaYzqQQr6HrtoVuGDgVCT/WLEqHWFjkrhlCtT7Cdl2Harhbc
rs0FoM9rUTNGL3+5m44RV4NpyOq8z79gFdQGaPnWD+73QN7P3QJnfUDC8vrs7sAUfSmsKabdddRY
9stK6UT4i+u4ZLPwLH6dq7qJJlcnA7rDppNBN/g3UNkkjCEyqEPD45xr1uiX8WrlMH9ATMsqdbe3
zHa8NBOc/k4/fwDffLtk/qUghYvvQ1I+EqboHEEdSX5zv3OadyTWR92tZ5JclpY42h+ziTGv1Xvl
9ApNRrH2ZnEXIGHESS7nJIn4RkGd38YU4g/LqOwTmyGD/c38OuK09TapDevFvcAjorz1+CdF3IgM
j9z18VN3pHrX6y5vaNC7DJjELhkXEFGkcQHcnWBgOEyy10ZGnsAZBPSsSFPgCj1lLrRlPqWnfhUt
TOR//pKUjXxx4uCALi5SQ80eXHiKDaYuvIy4/yJ7IJ6q7OlwACOKCu6C21m5ogBTXyZnVfPmNvGM
8Ws1hZ4qgwAfkq30NeA/+FLqp5C2eMbYu0zHMvfL6EQuRcQUxgt8bTfM2zEbZkVdBGqbBvwAlw5r
hvKu7NHJL+GX0sY9iBi01EBbBIbOPCZ9LNWS+ASm4ipEKSNa1wzX452qjjfxN6CGYSPJmDRplkEO
eIIibujUTWi0IM4UYRtgPbusDipy67F1xNOKxAeHTF1AkScPTbUYFWq6xzv/1jnHkJ0/wc3uUgrh
JkWmT+qavqGEcIyG5pCe2k2dcBbYUkrYB1hsO+RXgxbchQX0M2RJ47huL3cD5qQ6BBfqUYMxR5lh
H9xJdy/2/m7u7856B3J8s/QEyOuKD+wRnBYch/DE6mSk+B0H9QJZjYvQHhMUT3SzuvmE2jpNa3gZ
RLDmRVyimI4yOUCJ7Af8TeKi80QRyWtercfZJKa/54sJ/gpLvDXiO1bYFmUaLLkeGnq+cbaQnkHx
o9GlcQsA+/LuH5RSPg6aCUwA7dWnRqlB8aho3KuesPb0jw9pJuYYyt/AQnQBcHV1gaq1dGoxIpNz
nDpb+r8ADyFY/WZd5rXeBRuZYElgb69pUdGsbM8YclE9gITiJQYBNkuo6tdTyLoID1nwuQA+Guau
NEXEggdpNkSFgslPKTifZn0+2Llaze5yVZQ+qmiSthmjw8lvo9GShtDtrMcK25yP+Z1focad1uni
Cb8y2IYYhWPXwNolRMNRAUmXaslYBttTcGF0Hh1ED/4P+mwwM+jXTsf4D01nFa9jSbSS3fuiki3w
BxJdNnZAK3+yTjyPCqzrMkGncAHlrSrFJP+RpRfuoRm3t+rcewroR7kO8JZiy3WEUcOsQNs94EdA
Zb8lpTJ4oQwsyRlCGnKTKQ7ZVDjhCRrKzFWYX2Eqk/SRoDJcz6JDXN0GOOV0Q9eYqRcsCKh9RYaK
G2Zwd9DOmy1QU02t6yDYk1kcpwgQ/gcO4vj/sB+20DgfurWZIUU8I7g8uw05GyBUWuybJkVVu6bq
Qr7QR5xvFHdiCAfTCGUzKjhmWjRQHm2EdIKPmD2Kww5GfDN7cEOVYLKND/5kxjoSs4/29Mq8irvf
ymgNA2cehwCpycTj/xe/BkAwdrloGujMdSBEKcUXkr70StDyXR2ApRIkgjT3xfRLVexoOKAi5L4N
c/1FwoifDdAwxhFjkDEumj3gr1fOxWaMs8aYtyj28ETPSie+/+EigWhkhhVDNUPWiQlThmQZFiQl
QMccTgjizheVgFyd6kSfN0EUQImGmY6pBDC3eMZPYF5AaGMr1fx1q2thiPRXj7EqlIlK5qf4jM7L
oSqUnLjlA7E+nTefVfJ1jw0Hu0ArqAJJgOt4p4FA78DGMFpdWoj7IwoVnbUA+KMWK+fzID4mYWMe
inJinqPeykJjgTCHNRh2aNBjIaK7YJKMKntAAjSTZV6XsI6AYPLCYkTm6Skc0WbBUiNEfn5yaVk+
uiP9RjCddir7o7YNwmarz4MhfwZ901z86A2uH6FGSWFw8xJ6PTO0Dp7LtrRp+qv+nMKBU5CPBysQ
u92Y5jNIGLA0AOSRXS2iL3nDYGCr6i/+uAxRBKTdhpKK8GZRneb0MBgDQ5M92jlpZzUWL2h8YphN
hBKI1EArfDKF9y06jIvTQ+kgRL97mQhhIy9xgRFVIqkJYN+0dmpbV2sXV1dyDzeQ8AdM/ncEarUn
CMSLUBCztkBv6VhN6vHwORmax9AFLLUbAK8AiCLbknCvVOi08zmRUPzDFSAsilQBOVxj0vamOSGq
92SEbSa6LqBHwlvXdSrijJK6HcyvL7tf9dAhbFJoA3aLbIawcBc05/lgKTvxF2QHUz4eiI+UOcw7
1sgWGewvJyARti4U2l3/C1U59UqQV2zwSB7ZOhO9BEkmfwS4OmBqA8jz6l0zFgzRk4qGo+uvEF+G
51CdO9byAsScHiOy3FyQZ5Q+7/D2FDgs4jtZ/hsqjz5x9JuXCrNc3QCrQ54SOTBYWaIPct08rwXm
uXXUBXkVkOhvmqD0TjVWcDblERqSbr0kILAOGpT7PzFX7s8TAf+sM7YAxjdO1oinTlPNRze1w+qj
33E/LEBG0gVdR84AX4x7D540DEjWrrf/SwBxpl2mukirLjAdlKQlLH6PI5pPZwuhWx+FUBt42F9n
WvXZ3AzjNV0W6s/lFqDiRTjlv75sf9CUgn/ldN90TOo+4q4L0kqtsJshBYgMmHonoEMik6iOaJvN
9A+NMP3ubA8eJ9nLcqsCOaA7vyk+355IORhFvCnZrf6b1sBm5LKBD73LAx1Z7KHA3iCj6DBP7lT5
BMuaWg+bcDAMHH5cBInPMku79v09hJjdjzjjIy2CdgCGwSPpcbw5o3Zn/sfBst3BNoWQDDgy3CI+
oVwQqdn4lY8BYUME4NDUS5ANIJslR1rR5dnbtYMKZJzav5iLYOFqa4Pll5Ajlj0GhYWBwNnFAAGa
DVY4ZT6N032TSWm3wgmT/X9lbV9WhDI+nCxQFFHw3gG86yL3bM9kBLpZR6ABNauPT/4GRIq8K9qX
BIUr6eIAIElWP2N0Z2sE08c/Bdd+v5KBwzbVtLZDMmqao5Mkx0ifG+byRcGSjVCInqnM6iYywI/U
BWjMwWTLwCSk9bkCFiDoUIfBaSZpzcNs7ny+YFx8Z0Imk35IuomEvP88vNIihyryS5u3vYjMkM0K
9Gw/ePCXxAFbQogJV+wpXgh4ViQtTCs4GgyoYpT1jAdytjPCZwADnIbgjajtS9ueMcA+nPDtH6f5
xisMsuEzM84A0sT3+xzJlRs5kih32WcO9RJVjyzEzHvFnOKcgcMQxbbiGOVADOLHDXYJ14Wxc3YH
9u0yIU2u/1NPiOb1Xn+61RjsbrofgfGgJKC8ZcHujW7qMh+txH85qw1JxRMElqDjaHQ+CDzcak3N
nW9PwECrZZZNJ0MKgrgL5i2E3ZoE+1zkghorPpl8HACTFgq7BDQASJsHzlC26F3ZnZ4LbEyRNNMV
gGjqZTX3RAJJk4JhFKRfKFbAem68InMcdNkueKmwgotCy0McHQrgxR97g1DlMisetxDZCFLCjIRK
iLJdM3q58He3UOXq9ORXTRFq4fTjHSPbILWoyKl1c0xD5dzGnHb8aZhYJUN7kEzKABnhj8zfkz+F
1wfL35Kci5aNRHIaGrbhTl4ObTGM7anVEPLjXTPcIT07zg/w/hdFGk3xFJld0j7iB64dfCJNvogY
lyPIIbpObbK39DMhEx8fTybKLcFpjUMJOgoUJrxTTHU5dpH/gRRXD3Eoi7BcYn6Z7ODJoqJQus7B
kKWBRp0XeuTBM/H9QfnvBedCat/nCMyxQR8Dg1Zg7DcN2KotSgpo0szGMuNMXs20dZh91zIWDZQQ
U7nxdsEJee8fZubmWUPkOubOwROKI1suq5NWUklxy4xeFLIKGMXGD5P0fhRCdRYzDw/BZq/IkR+U
ZiNtKAHknU/cPwSjhzlnQ56kPcljLScyCf8FPwDf8PPvgGVMI9pFhb8R7Va8NcU4dszDynP6NQAq
wdOpAerRK+zSUaPhh2LuReFUQK2zE3ZLkbbJN0HWIecguP3DGbHZgoiec3uGmWwDj/7tNER77hag
bjOmcUagTFOymC08PkAOmtfGLSyfbo+juxegnYA+M6DiA8dwYgwejb9jIErrf4IJFFKwoqWIvl83
B+Y0O9QMiqwKVQ06mgUuPyGgywQWEnv6bMKzqQlDiiskgyy5edYf91qGtdX573HDMPgpipBpnRU5
p2yjkERqF534H4CA9y/K6jL9wt9WDageZxmwgSNUu0IxgWVv5ds/fLdOlLvgUh1zTMtbV/Sv6eKS
4R1Vdrsqjxpb1gVf/GIG6VgFmIy9FJIwiTGQsiWFnITzzpMyiQoczrN3jOhtN9m8xWklO7dkbJk3
8b04ItdJP0Z+4FW3aWhLV/Ku0YBE8L7Fj+qp7CSkE9Bd9d9k9VJnoJKnB1zZUqz90CuxEfCrUXi9
mZG44cB3rUwUkJfXYXwk0j/V7HpTMxL6ZyKCaCBSpshkPtiCvFumAFEfsybauIfJHpQ7GjL0Y8hG
UqHNoFMlxjGAW7gd3k06PAudjJL3vkdQtIvRYZsGmO36i95OuRBS8DsJ0EYm6ZT+HM08D3U5spOb
J6258LlOKKBswWro3jlkSYhAyLP9aoz64xz4noMw9oYtexfBYLFncQpIAVPllnPwYpWCxEitF+uF
jewlneUJjBCqg8l25a4hB2LSCK9MpRQkw6Tw3vQEafmTI8kuRxfoN91PH5orvigYvsPODG7KCJeQ
kWgRLE+kraDSkhLdnekGq7WMOr3rww1Ce5CWvooPa0llCtQNsfaqXDiXUI5sTuUYU8Y7cncA5LVh
SJQhjGOfMdYpgM3r38EB3+STqegE0+EQR7dFeoB2aiEghPQPhi4w/wIQKkJm+tN0djFQBCahMuB5
xzziv0NkIEzadGy0VWaYpUsGhbu8tPuLDsCCnOA0Z+/kV+jRru3l5WUia0PIXh5tXLjkB+gheHlr
hA5EEKOUyxfGxGUBfCb0IgoOY5HMUuZ+9Ufy40s/p5qM9NCRzia6UMCbY95mYQAHmcKtShA9m6SK
hbBBvHYWSxu26ILQk0Si5uDDCI69ZQ/o7g3nzCYRivm2gjjPnVnkLtnRF04IoizfB7jUmJbhlpAK
a4QFJJUdeg6xiP5MaMUiUWfWXVMdnFBUQDkpEH6CYDUY1IcDYYuxzMO06aGNwd5xpXcUlP3AHejD
PxjfvrwqQVNoZ3C2hE8BNJFASXJwKX6bWg+BqA+lrNujb06vn78mi6PbC9Y0EMkhuGn+UHRsz8jg
cTggPeNIkKSpDEcS3G2CIBJegmxLHmyqODDk0ECVBbZjuJuETAD3Rz6cfcao4IqtnIiMHH7kwNBI
Zi7UD207Y0yQRmJkESvIoavxPri67AXOEXIA02LImPF5cnvoG8wf0F+kaUafz1uQxx3l7E7AjRAg
pVP/8h7eN81kR/KwxKsCwuKHsMpD2JCyWRwspaJd1g6Oo0sI+QqbqCE/CGORV8n+sdo2uYx1cHAd
ooe/KRC2xVwNtzaEOPP73syFm0m/WkG6smdL8QNToreUHy6UbfRtkbX7ATRCgJO3iHYy57y0hblR
gCWLrgABR/NBWmBBZiWjRHS83AQYJKGQLU2yBjAeUHcj2mgOC5EJNxH+0RCcJvO5QreFUoNE2J0t
xvTL02lGNOumzJLDmXBl0HBnMcooTKomQCwCUJxLqL2KLk9I/BbSBBMYXB5iKUs93fo/GhXn8BSN
GqqEAKtHxPuSwwqqEtqMUMP4A8c0CcRklXIE5pvoO3Gr5AqJRB4m/6i/+X58T6X7Ow03RRkcIxmL
rU1YF02OemdUmf063eFGIhoboCkQnaLfqCmHyBaLbRogpGAPai2tT2YurokEVBrXiAepMa6fkGkq
nARRkVuxTQXtGTeRlWaQ8HctooyGFI4gZiTUMqvzn6Wj0dACJxwfBMyowU0b53AheGAeRUKgiG2i
OgRpjB4Dd7XUM9lgxHeSRG4NCeewCSuKTUZPX34WPgQas8Ca7mdwDInNhBeZXRJ2JT0PDs0WPS8O
1M1DhVk9Fbnfuc7M6MhhTERlmeGnYtg2LpGlTJuoplHtU8VPpekK/tYx+DDgJUm4SruJFJc4O5xY
xaxL65OgXNFAEIcaSmo6G0q6xEKkevtAICRMaDvTzyNLrdGup90PvBimYCZcUZKiuTOuoGMzFIuq
P+I6vHomVvpNO+qawDrt+fS8xRf4A+3gGqV4rEEaJDfWeb8L0hwG/LCgY6qPEw3orm7T6qWqInsN
kMkxZ24VSHJUQ8yLb6DjEHIOJwe2A8U9w1WjjA1BO1pGaGRaRqjKwtHKc/EiDZtfQiVtSPhJ9R2s
shTlXIFJmPiuNmZjJDrfmE0TdjPOzM0AsRqRZCRdUBn9rKQ+e88SyODfDNXClKBdZNBcmLBDc7Mx
bNvRdD+a0rrATItjTEOElAE+CONFxrAusARcH/oDqk+KwivJbr/GaZ4Y8uxRHyr9ccM5ExIlS8MK
wUWJErbPd81IIH0QMFvm3ZwUaXRz0khdGylslXCKvLxWDirB4c8r42USRPHuu8LCuPsNBb8SixYu
kK8U0afshfHeyYo/8hgdT/oTJO9EdNSuSCJIisk9QJHV1374DDC50mbq0S9iaRI9u7Ddkt0KelHE
8+CU+PhAmhNRM+R8TJHuRUOGjLoh2FEWqpTKuyDQxzFME6psHocpajMPaF1sCISsO+iw6XYMILs3
kSjVUQijqPE82OVsXlUNqGyF6nVuKZRyzahJUAfMg45B+Ot67J1UpnBJZqjV7sQgDZmnTbCHx71m
Bg9kbhZAMVQYD9DMI5SIWQI4LXq9KfAuB42CGW3uJ65ISnJ8AmNYEtaJaKDc14TcAN8L0j7Enc1y
hW6vxlp+W2d/jgW6aazqphzxHCMnxo/qXt+hoMqJw7zYEwOngg4bvUsRTW9nV1o/B2CiaZfkdDeh
xQQ8RGqTABYkSPWAstMT3sFkOktNPW1DAIX8AHxEaQ9ZHcW69YEixF7TzSNzwbQiOPVa7vXrk8Eh
yPi1yWYvyIdeg0rq+fQaQbg9s5mvMHSEfQoa7hl9D5rUVwXK8ljBeyXBO8CayQ6IdCTUpreNcGK3
MfqDdfGijwnBPgEd/gDWUnuZOXnEbbpD+hxUb0YF+krj6/AJx/pneqg5sgDOHAGLvxCY+jnGAkpg
a0iU2KHKKqPrdieplnyqaA4vZzg2mdHfINHHvBdlAygLRdJ+w56EYbawsAV+SQ3EkQHYRwhm7Ahx
Nk7tnHMaimxxDXh1SV7n/Mcw68kHjcIHnjCCL/DI6fJLomeh4ElaG0ESn32cPeisDVuagoci6gJR
JCVuY6HZJIUx6EuY1GIBKQT/h73kPOBUrpEQYyUEXAd5gWHG7sfClKAyEZX/O3uompbk8jpn2k1X
i/QmPaImMKcLzkWsb1m15HtwHtIVLMmQVIzrFrC205zGcGWFY2rl3V6opQz6eoEQ2cCqiLVbfxOf
/W5/+3UQ8AGmnRrWI4X6jKj4yeLSBFZ48k8tbE8asnhpl8B0y2nobBnKEiGWCAoWJDUm7jvDmnvu
0ZLeiagddFlW9yOoXWl35zQkWtamoDKTkNPgBNqC2uqu1haH5VAA00DZTznbThb8hYjIkFzsmw2l
zhN8j3JBb/20LYnz8E5ZtoP18OC2kfE4KKZTGU0gJEDB4+mCBLooddHUa8y5fcbHqQS7/sPLgcJC
1DPjG7Q0BdSW5B0uwum+RjQr1H1JBKE/y/lK8QIyDnzsLrY0s/IuGBHt3BZtQqs53TXg1yNNwTp6
c5MbyQW8YIyYeo95+789ZkvmQMs2soUY5Vd3F+QlKUNQnIyetV45nXFHeo4cRDB+PJkZxjW5Km4W
jpZXPCkIxtAoo6f4tgkOtek/6ZEJdlJRY7OZELIg9eowUWAEMcL0XoZAWT9LvCJAFbThbJrAmzZI
/y4a2DHrntH651ZsFQDgCQYkHt0uYvuhRQYKca5XeEvSloY0grt+g2OQygTWsDnRMnJrCqPAIjYW
pbllZ8KervESzN4HQcCY2Qbh1y5TKSpPKw4wohNIhAVGSbZDHhTvmcfu1xwadQzW88gm+4bzpNlE
gDTRvfs731xNuYhzis0CjwxzC23Ay9pMoH0rxTlNLOWzgAUeQT2NLKhlFlwIcrIhLSEy1avK6zr6
9RUDmc64IKDkNP4JCpCl7Te6kUJEd6F/Pmiy+7woGhhSW94ouAH4BKeUo65gDAQPVXR3LUXVBcRQ
YLtOr2B6WoJ5Zh561EfMJ+RXxQ2FzN50j+HXZdMwutOnHV0s76YI3nkhF/Bgvgh9PM7cJkqdgs4W
1hJ0wUTGFGcQlxx50k1aFFBjrwWx5epeQFXOLoLHBOsocr5hvw8BDohsijRthGxc2IwN2uNEoix6
kWInt1Hc2y8RDSxYNLHb8E2TPIyz8xgVARYQNmMwzCEteHfUWzwJCC4phywFG+edaDZZ7KkgacfV
AEZD1AFxq8Ubrpy4BhIFzFZO6O/HHSUV4GGl9cD62XBQlIHmRQbxD41ESKJUACKDiMlywuGZiqrh
3TZ5oTwwtddICjo0VkVciUa2R6eB4Cd14b5H0UfHbO9mv5QxyuRJAWIKal1zM5ogSIkzor2xmbRK
fWfe52XwO4xwTfb0qdDXpDQnjogQXZF3Z6mULyCjS8BMcl80QMzu0sVIIBaOQzFm7dbSuy0wKO8Z
YOK1ShDNIeFD6ldyG/r+rZT+qD/tM/OM5AhV4XeQJC3EmEoxWpBL21U9VIYlV4fqbtddAxq8gBVI
lriLJASuIMGiX86QKb06ZDgYa5D9e0MKIOSmSp4FnBNwV5tOMPt5a7qiqcx5KWnWAtor/HCICaq3
47cFu0iPY32AUlLnIZ4MzDASqIA2rB+Qel0L9AoYRnySzjwKtNKOSN9sB1rywTOmiGRUpu1mXcw9
SsndKRKxR+jKWQJA5aUdubX8MuGAqCAAD4mMttdcFfQ2EBiYoW+HtiDpsdKuZm3BzBPAGRKJb7RU
QWGkAjvQ+9phWzIogFE+poiN8oQIjybLxkWXlKkI4eFLWilzCnerLJ4wdWl6yXWWK14lrClPEWOQ
XJjsdDUh3tLo5+8HKUixhA27lk6YuLGR6DK9i9cywxvsOh4pmvGK0/KA0C3gepGcyIpqc6GVQZRQ
pxihMH7uYTOSYwh3FNZykpz/EFRNPUAb3hgYgt0K6KFKDq+54qnDOhXYkWZiQQ7fc3t/mnquhjvV
Q8+uFygPJ3W6SYIqb4OEW19AkLSmxxEVb5ixYECDDJgPC+5yDRCMkCInAadccnAoRdrmnTSN8Ido
vWUZqE8qwgzS9AIcwNRjTEd0dYDDdcvZ2chYWY7Z/yVSuRivZBmCN0w8USzRtKBFUEdHgkf7ANnW
esIHlImTZigVqE3M6XHOAiPQCXk6mGCzeLZR+P+CIKV4ePp4WQu2i1CncHdJCBgxdLCfIUIIaAZI
QbFuz6gZUuotXwsjp2HPLaoD2ivNOJfE/0VLk9gq7ojI8krZyCN/C+6S0C6g0dSxP8MnS5Y/o70i
v7Lk3dqdfrNvzPXfTgiTGwrWWvqrfDrjrLOA/QwzxNwbdreXCcajWDW7FVmcj8opeH3lItYsJ9Ek
50FKd396ObG8ph2GFqhwWxZEo0tIRge2r7EyUXKdtccklVJypzBxLdobrz6pFFOp9PNCOtF2rzWf
gSx8Z0Blymb682ZNlEKtT7wbUiGoiMDs2ZvYlsrZnLzaY8Tf200OEwhAH3Indq+n2x/xCljDVgE6
bvakjcSWgRpRIwnN6rPN0wzZmICSgLy8TcI4Q1GwX16WHBte+VAUxs30vgHyIskmNrO84tcq9Z5j
SVmi7RiRNnHsAqXthOPl7LgEueW0FX4Tl8negWxjEf0HhcAKdQgdjs1RLsZMpEUO4ADHG7vzNhH3
eAvZaxC5lHaVjZmQKWlgFyszLu6FKQMzoQJlw0gc0tyYUDpLJcySZoLdRE2JRHYx21p/+tCAj0gx
Bj5AwGVS0WyPheWVFzCZOVgBEZ9Y8ZDLg4MJJEG5RTtQfYZ8OuknFMClUYyZ0GgNbmF7+ArhBqQc
/7r4+wJPUqRKWfyypUEZZUB1PMjF9GXVg95SnOUvI44i0W3JT9KnLWTwTI4oykWcoIWN9VphZCfG
JA+0S7qWuIdEV3/3hXG+GU7FS4bMVaMA5GcLLgTDCnIlq5D+Bpf85rHhDsZ7ss/L5roHDUqFJMRW
EoiKLKq7OdbnnKtOwYgDqBXRNzYvYOusIP7kdX83kdNxE39wu2UhLJHX2KkluGME1DRtoM0CnM6R
DWVAcMq9aCPndcIeI0z9nFOUZtQfB2d9dlltXXYAUjqsBXVywB7kVqm7f4GayEN0EcCLOng6J8RI
NcFzIbOnYoQ8Q9WMg7ScJARYIDxpwuEmRALN+5bVyqaavzK2VSfKDkv40mYIhkxV71WEFQCCaN8j
xnRH9GWHzH9zs4RK74oOPeOHbMzPsMW5UycA5DcPBFAOS9bn6X/3gBMFAxWX/nMuaCH7J/hVUowp
SrbB6J7XZhXR45WvzgW7INsi0O99rkSQZH3GMUYaqBYGAbT15OZYFr95yZxpEmSpYSiLaSWlgco5
0X6vsGPTAVK5MTIsFv7OCiFJM+W4A73euh4VdgWPWaiq1C0yg/emzyGjXe9u7ztu7x1xpPJywaoh
dT9MUuGENouRMJR7crk1g8awfWlxDw/fhryi9iKnzbOnCaXHtVZQH2yZas8/sCQv1uaz/rwzthWe
SNJGxyIRprFL4/XIfAvgsgxqEc2AiPhXoR9L6UnvYCv9zRopm26DjHmWPsq4HfLWH5GyBn3Z/qJ4
wM7IcDZTxH1WjbQb7i5qQrSlaBxVf+PaCEYRvjO9Jo66fJ+5HlZmFfpuu4cn0liGfnfU1X80won+
IkKK6DIep/IikSm0PRyxxS3tnZF0o9UEl0S5nbca2OYyAAohZcBhqDJsnva2d55CVoDX+7YB3ack
wIyssMUk22MCiIx2S9DDVpH3T3HO5fzto8uEXKXPzMunQLeytHks4FM3XJVbADTPp5XQVUTgDCoH
MCl0YlqTms+pDIbJEOLN/gRHBor26JCKkheGmn1p+DBNJHMZzt3leQMFcUDMxdgOpHxhZy9+E9ks
hoRK+2WzaSR5eUxAAgDAr/xKDfNdjYK6QT+ImMcow0qsZT8rchvWcnK5U8AjdwY6ND3CqBE7o7si
NH48kNkbfpuO5us0Re1tRFYLS/HBTDGAK48Be1awp7P0SSE2tflRFv/De0L9lulPpmGgIsMJ2BM3
WFcMpGg+PgIJr/5aqfffBe0bhEvwLj7O3xcFwwWFQWc7lvPs6ez9r9N2nbcFb8bsYjqjGvaHP19H
vDTvbg0Wo3BPuBpuHJ2tCGYxv3NvmF3Dq0g8TlbnuTp97TcTSbTdjVBH9Mm53dBqdu+j0zmF1Goe
kPBNv9YeCeCzXVmItyEBz2WBp3P/cLjMI4MDFeT4+919REerrMy6+R3d6OO/so7LNFA1RRX52xpu
G1YD1S8mm8CyDO/aQ3IZy3L1fNinetLqN1uw2j4BzBkeO/rPaAU6lUJZpgGRtMGZePAbi8D4+h/c
bZ/D796/SfvUPtti/ymDDS0NfYhnw8F+uWW94dqrtnclPTCNr5jEtSA3Ciqgudox2FyZfSBs6mqH
NeXOPtMnbtQHHFItzT4bIS1iHIyYBe6oSTk9m60SUjP6vB7cYQY2YUrLGLjBzFj/MIVc8VQQ78dU
8JsUW3IArhbMREREatKx60Jf5/12hjTP0cdDf7+iI0xj5aoeqVg51+Gsku6dHOx3XdaWrBY2bIPb
kTcvgpVbu+wQN472d34mS+PmmEBSlH7iPc/wAngDvDs+mP/cWUwUtR8MEOGoE95wJmJn1Pm2A+ue
v9/R4//N6xwoXdaLSVM6/pADvsOG5l5XWo2o/HZeLetzzJ7vQZOG5nn1eM71ht2CAM7E8jZtcW2r
x8d914ZtmBFo6HT/kXReS44iWxT9IiLwgle8kPdVelGUygBCEk4Y8fWzsidm7p2enuoqBEnmOfts
E7ygnOBBdcryUH6HhQ5Ugkw5rcIJFp0r/fe262H+1CEuGuoQ5egtr7RtSR8pVXhbYYhkQsXbFK13
g3AMPE/qzCTWMoxDCtkbMLKpQ2wc3ypJYV6H2eEqAQM2Dt0CsoAZMc4v32F9wPUEy3a8VmIIEoRY
LG7SLwUYY1ec/0863kCz3trkKwBEBdo6Ke35kT9h67tJSSI7oZBR9ZoNCEu6ldH7cheoz4+2CyrV
LzE0nix6O0g6CuNJtjAv5M3ms34SJ/qhugWvRcKkpIr10StGlLCjZ+Tf78nEmXSU/RiDZRdwRNaQ
NGzUcT7koYotAH3KMH2XHpfQG9MXu0yNa46fFFjKzcoy6Mqg0SP5PcdpdFSDjELTinvZM4YpS4bq
eMWmwSz6gnta9JysWVmgSRQz2BQjE7AErspTeWGDEnFWUrpJItAKgseNMWy8oyYdWk+/Kpj/tV7W
LSUOL7lBaxVSQ20kbcfDzhmdNwKMJXcxi+R2Zs7Kc82rzwag+vezsGgBBBOSIbAPan0v0vCIiTW2
DIQ3K+goNU9oEOzIP66JQyKfYSHTl94/K1WTpGAY74fqk+gxjeOahS06Iu6hIKG0fIpiWvTr7jfv
ln8ZH9R9rPTKx1za3pdKyRfrp8Ji7+MBGslUSuOO/HNut7DQVLEWQeknM3VhU3bZ0/vXLAHhLpk3
tpJrqDPx2WBv8R7wn5puPfaLRx/cmoNUzlPcqf1819jBu13+c4q189l4XxdWnI6h+BSSC6OGP8sq
rA88gxIXOS+XcF6C7dTht5bGcVnNn1n0HHy7DEjjvpZqwModWGbo35IpEAUv0JX3OpniLPuPip7C
LnVZIITMGxAQeaRY1c911d/dB1+1eBjm7RPYFz4ctTpVQYbcmXBU5BczzFyk45BMUV/cfOm+Lu15
Nc7liJ/J1M1CZyaqkacJR5R6iDEEIumlNuxFC38pRDWfr/izPW99u9JPciRh9uX3mt+/QLG03GvN
8I7NjKZ85AYarSnLCJ+8MmIFsxuNIphwN8GJoT7c0zifxEa+vmvY7wk/1uz2adnBmEY2roiyp6ks
8UP22uW3T6VHZ+a05iLTD4WyrbuVbgeXAaeOvSozPNYfs+HDfIYPPP1s/4W13X32fG6MZve67xta
mTSuaci1maT69oVzc3nJ/SIPn9lnCbSe58ex8tU0uhyfZmg3qDanreWVmd8+vbT2371f4moMgjL8
XOQP8x2ytV3Y6rV+2RlzpfFMdZHgwI49Ph7iwOiTZV5u2xEHtLjjrSQSWecEl73s+V3jHH/ZGHaU
IhtlvJUt1BJyWvv0tQBv9Mo17JCpZfXzMvAvevmVGpr4xr58HUuRB4piDBgV4YsWvxuEu1aySfAR
bWihevwYke3FDESwylIdYgxUrM8510eMYVx8/K3H71NnYOItqpomWaOXU37UgUaWE4zT4SBbcGzQ
+WcBejkMjnl/d9I69SFkJRTQvilkK5TZTRb8UOyU9dlu0Wh7kx+EUjcEu8KJ/FOdBGX6PbRTO3pg
evSWfdQ6DE9tuhws/WHMnxD4yErqfD/tWWHh8SiFw4RVjmuD29i/WDJ2JCkywONgwofJNYVb0xDh
CsmCg7jsQCu29YhsAWmWON3o1SiAG9eG5IUgL9a2wqP0M3PfoOF/XR30mmuf2ZirIwUCRTWibkn3
GTPRL3mMr7149OuH12Ctj/GW5I8ymQo7tgms2MavydNXHvF7PqhhagZqgHcJ1h0SpnbMTMgHQPQF
G9+e3gYvK1dGbFNE3Rr8yJ2vspu3iQjlS9s56PnXc8tUa/8iicYtO4/T9tmea3vemLDok/exFPa6
JrXqu/h4acGgzcQB/cAAh9KDPJHXVGV3u7EPYguzfLlVjtLJmo+9z2F4O9/KQBzmsqfD9jCL6Y6T
6MJpxTllC+rSi/xz3I8NXI0CA69NUnn7iD1PSn/r8uvdnF6c85zkgua/zNStrGz1mXJfJsoWir8k
DsOFddlkyRo/rep+fktfLzPI6ec+7vnUSL5H9nccAXq/4WYPTsPm+7/yl62hFIXGa6EgkhRM6YfM
1pGzb4jNNo0bHOpXOKuVG5Adr+BTc72F14CEQsWzYMZAten4lqBD7KGLbmMkbvNye5S1u0x1sahq
UXeQi7MggjZ3KyGQAdSELKEhEMQuybfvdDRpVK0pIF6jU30OZ5GNpQ1OvUFmPP4aPJQNvK8FhdVt
mFonTjeF/YvZruI0K57Wa8En/CeC4Oeas24hs6eKf9I/iCMWAHBr8D0fnuoV3K1/oVnD4Q7kpXJ6
endktwBHlJEkZgXgoEypQdSrgHoPGVSIFj3gKv7xzKjPcIVasN/yNx8GkZh+TWMKuduGE4ymhtk9
SBRTw73iXj4oGvlmCtbAyFj5wQ/PcPtdywlKJRlQz5E3Ys5G6kFSRfDmqmg54E0/xCqsVtxa2PcF
ekL6C45WfqB6eoa0U1EKCUG44KiehSnLiKT0BTnWjBSWOGc+T4bvIEZwhcopwPkOm4LE91I8MxLI
zjqpAjwxCinzJIrU1E9jaoTHigLhGab4tnGaIRYPLXJ1Rhi0B5QzYlqq/XW4yfJSTnj5LJLI5hn8
cjcVgmkNYrS4x/yMdseHQqfH4oHLjARhWBjgerOJWAwyR98E+LDx9VAPBYXCoNzGNdGvpsmPxYaJ
ucWfJV7zFA4EQ+xh8U9NVQRiFQUDBfZdSIv1U45HPuvq0rjqlXzS6/vany5ben4Ep5/F3AQBvazu
+IQI+kuxpsTH8UHcm3bFWVGwkhfKgYuSLfGbdBJcKdUSEQoUNaJgJZoBUirpeC69xJBhaSysU7Jv
CZuQ1hnOFELQ6CwsT2awHZjOWWKFhCyzR/AE3hrOr1BsLJvbv5f9DLEByQBnqs6Se4Ul4FG1SkDn
id7av718LXsvbEimVmDweLkmlYd4o+2o8YPh6jKP4owa+UGbi/uQNwkRlGGX6OsP8vYuDFs9xb9H
oitisSagk4AHbIgoiVXXEIv/Bni7MHll5eAfLdHWHdMSnDk2Bq56VQ/upKXxpsMJCyJw1ZgRK4aT
z+Vkk6xL5noDkrlKd7PPfv/eG64C5qcHzbr4hBOAh9vTfyA/HZ0Su1hxvwl0EL8aF6gtzrRgHot0
PGs+K1dZVCs14iezW1Dt/OuhQWGs7QS4i0UntJdSWM2RA+6bDjTNzXTX+OtADlXvMqs3rDLV4Uly
95k08olQjmLJpHyZOLZnbFYZQ9L1gPO37TY/94iuTHX4W2Hao/kVYYPEk9PwurxDw5KADOPLPt4J
JHFenJBTCZ0KV2tDLCqJ0+ORbtjsqCTfp8uSrIbMoUtIfqqL8yBy6ahVLn/nP3jDk8zIEsFFQqwq
1hkPKMBWYORu4BFQcQH9Kxr9lmv1u1B8Oe/OnKNDxjpuzz+hiiytgHuUJsiwuY28ZzLcGPEJ5iyR
xIXWy3WqcyvgEtW58lVv7SPOVWbwnpppKHssJfc9ZdmOzi2S0bzwdeJWuN2SL+vF5d+jftctDDiP
XFr+KW4d07OoEd+347vysiQAXRFveiG2GngkNW8gv8c3H1mafKUmrkn87ntfIpJLbXbPNMLTb3TY
1W8zKyJ7pJ/e+S31QmMvz8Wd1+mcPQBgKLxiCakkS7g6sbIIGCE52bi6xhJWa2t93sFfwfKJ17Bb
8g3rLas8Fcv8gefe/PFpP1mA/+4tt8oMePLaUfnqbJc//744CO55b9WH2zfCLUPcyW/2dM57uigZ
MOn1W8btVF2ZP9JvTXmNRTJ5NqC9ltd0YfEIbkV4szyDpPJmo/I+pps3bs42parb3aPHK5IxRNzb
7NrEqlPwkQqB4hDI4+HqKQ7Pzp3PngSsqXxaSCurDWvTscezWnt8X5mjqY1VhmhQeKZyuRrvsRoM
R8Lrc3v6WJfO0H+Z90ABCxLhKm0+T94zgwXXquzhUMTsnH0fJ9RkU/dfQ/nzSJhxdV8Nt5gPo1Dd
VDjgMq3o8khvPrq/z+Th4ph7q2hU93kbtiRikUCCRQasptZtiKgJw+W9OqZwv4yK0+7hazazwh6S
pfOEOjMtiLm5I+f132XnyvmDCznyebT8pN7gjyK/N2tPpXH9VuWlqotTwgbwxgwb24Xz3edwF2NI
uaax9+UikpL4ke8B/X4KrFYkJ9GnwrtIX6KbEAyUkT+/FxNVE437LgkgH3A0XLyfUvdQg6joxYo3
Z/le3urqNFejYVgCXArIWsHxXolfipfl2KlJGFG17yi7/2mwjxpCxOUQLOiF//LqeMQ+6fU90LI+
1h3sEtu11WVHYHwW3m6UqEX+lzXLrPAur1+ymrisTwCEfPQmn5tREkIofs1Vwed8RgbAfj4RXHsy
VQ7VqeZSCM1x2dgYkj+L4AcGLcYhbtW4dTFPAiMBl8Zf7MEEFRBK54VF8gtv4FeIJIF2iznzCKBr
pBrQWbIdtSX79Kk+4DzSIzmjjoEjHtG4Csil9eiX0Tb91WlMUu3fBGv3xQ8Typr6DE0rWnLc4z3m
KBgxVuFT92zraDNJLmYJlwjFYAOQD/oJ5e4TNiTqzMeJ2YwNrRInSeZGTtesgEiT0odnxDCFfWQt
9GCnJ0wVVzNxq3FS7H6QfpRcjNvi3pLxS4awf707rGSYEEYWJmzSxYwxAx4PsiAn/RT+hxrKsVAX
EycKZp3i1ewOzaeQZybQWXC8EPS7QfFmqcnMGg1ydecBKSvrzDClpk2bNv5Nc/OJh1r7vZ6UC2zw
/553QNkH+mvPeq+MxK/vwQTeEt7DkKZe9RRAKgklKdCg9tCmcTI4qX24pSDUmek0FRK4p1dqzsqK
C/Zl94JZO0rxr7EnhQLpBXbDTuNYOYo6JRoZVGFHDQQ7XNld4yKcACWXXubfvArWnbsnXY6CKHfv
K17l9i0wt4ZynfPQv5RzBVf3qNw1hy1oW3amygN135B0goOxm04WUh2Wmi8v8jKkZPjSsXvzElR6
rTBN1zjLAkOnOb3IJFI9iDzrhObQhufvd2C/97Uh7JuI5CPK62z94eqgeudLnEfXCud42JLEkSP0
upo6zrXeDa9ZPpV0hZT/sgPQYsfgozjXQnZv3ysblWsn4O2vlOlRxnN2AtXthDvSosRnCmUkBj+k
pX2TNPUvXqeziW8gr4wrXBE3Y7aQpXOKZecBtOYkWBSlUQ4EgXwvqA77elct2gMu9nxh7ismzrr7
PnHbbeo+8OD/epAViDeh814wcuPlcVMmOBfEa7DyaMVaYkmOMs3uB+S9vsQz2+uf/iJXImJ+Uh8T
nv3KmFfuXkDlfO+Mkj6YciOC/Rut+nCiK0CadqpEUFbNGUKV6qXJAl/1pvGxwxc0suoeDCwbhlP3
5w9Ra8UGt9oY4fwJjZQS5ISAgDCDO7PeQT0YN7XRw4DL8DDj5vTzKGICT3nhIarVvzAkdhVyA07v
w32b/SSf2MMWHeUP7DJ3x3vG+MOr2Qio4GhELMm93WcAlCZ+HX7H4YzxiMvRK8TYKJ+oQRhLidGe
sBJ67JjeTtaIlH7Bf+qQBuGAPILQrsHP9F/DwEo/sN4Bvv6ikcFv/O8xVb/f3yfOAIM22/ln4Qut
9MtanewJzNfJARTt+4bvzRrPX6qc43Nmf7GivRoplkKJ6Bm4Rczr4+cpc79tljieyVkf42zPeCNb
Z4xpyrB+rcsbVKjXhZ0brf/2oXtvZGNAlBd8cP0JT4NyC8DhAR8RraFfdX4ealWYL7hBB+U0gD8k
79DeWtxnt/rNWm/Pc+TPbI0uSC1+M4vpufpfvJ+vCf5fPr+Z9P6dMp5WEEsiaUumxRBJl3+q6jv8
i/CCIb5/PgP/mH81muwJSDDsQaxyxUs0wQzt2PqKLbgZUuKXCY7XxDHe5jdQFoUAoqcPyoSds58X
4WKU4jMBSxNHRBF2QQZJ5KP4Quc56ZzrJey1WEftpYTnLj8QJzcFGZHdl2fTcojEG0EYRQGNGx0e
1JnzDJLaWZ3zbeWkbrBPNqvpIyIr6s4+UHx9POdjIHS+6vG8YveqvGsDFct5Hy+vOXob3a+52J68
IXg/x4/EcjHh4iMQmkDVJ2IubTBy9/557ubsHW/fgAf8cM/Y2kIf5G2LqeenlLTembdcxkylEX9s
NWHY+IZOlC2ZI5JV57b++GGas8uG0E1yEokeEBmMajjhuEzFp/0YgreBUMD4JjVDkIsEX012q+OT
/co8nrmNKiGMgGpwgbDSGlbEwf/LbaQ+xNHFScgf7N0Z1qHhbiB5Gn9iaGxoFzlcrsJcwDua555K
wbd3s8sXhDn4MOwJYi76+v7Qvh9HE8Fpi0qpq7HoLJzqqyDq8/kDYR+3zsETaRTFtqN7CEyQVP6d
RSAUxskb6/LqfCVi6CPbnputcBNA0ESaJtvrg0fzFv5vZ8Jn+WvP/giiyMNnthY0sWAca6t/tAtB
2Nj9bI6Q9Xk4O2EIOAjWDdHADK6Bi2E1Quoy1tpUXR6lqOx3xx57UIa9qNgTRzBGtT1AecZ3ilTe
FhoqX7CGeixlPsrviXPbt/7HzPCEHBjW1pHZeovj5eidZ5Ai00PPnApiCzR/n7E/qvVaPIwjLIqf
+8cEZ9s5gz+ObkfevITQiVwimCJYPDLcn/JVfyp4PeStLOAHoEvYMTu/iTbktYXR8XThFmvgIgIp
h4pSYoZMzwFSI4WgfhgKfeKj8SV8qsxrvxPwBNNZj+ksnUhoHmpPLyEjyfEi0OYrYQWh+9ezpXC0
8Uq9F+P0imNTTgHhircLF3dm3i015BE6P0KUZHvfq25muyqfmSwrQ1g+vDl+/Zwvr1OvveyM1NOS
sCbjwpdsEFBOLj2lI5hK5jXdv7AceF6Q9roVBmGACdqCHCjzSwPt8s5G5sh/5fxYe7LstzZr35En
DggukxWLiXntxgw8YxpVD0Kt6ZEsx4Zluxm+4fPTew4/t9u4HeqVM5Smq7n8IY/vTWyh6RZ3byw5
wD1UDLqGdJ3qc5KFGtIjqB/r/FREcsj5urAxORev0MQZvj353AXnSTCpfCVfDXg9na+vtaI6BEdB
6LpsBj7sw+X47lmGh32GFBARau+OV5nZLtAUSYQg0avRSZ/O/nF+/yqRRH/KwFVxVb7k127AncP8
V2KcjvXaM9h3u+fnqDoNiAlHeupe4nJqBE2II9bjQGMYVcJHv1jcV8NM/XzFOqbs1lryNcwBXSVK
d7gw3NfkfYLJ0/HyUl6TuIqLmIm2A+yOVofvnER59MxwyjSC2/72o7M55eS14pKyISuQ3ZmDm5yr
q46vxPVNpeo8dxPQ2FhaIiF4zkyEj5VbTxunW5dsYY3zCC0hHPDTgMcdKCeuPtDDwWPDjHnLhSnL
zeuuRTicsPr1xYXdufBb0F3NNcdJ1ByItROblD96JGuszVjoD5MvrXU7oq3vH3pIwujfJbRXEn9h
LB6zb0WwrUh27+FTRjQ2t9/iKnnmKVul7FGwD2+gfTIwBfVj4f6VC4N3C/TIta6ZN4G/LWryf0TD
dNrDeiE7j9OmXVrx07vtX1P7eluZPVlGSZiF1tQCUFpUBy56p0SNq3jyF3vquXF4Pmzj5ElO67nq
W9zs3FfFB3G6k76ur4Qu+s9ZNsfjvvJUqHvE0/ovtvm1DJMyp66F5DA3NjA+p+UsJTzjss4WSuKk
Xj2TfKaTvK2Sv0XXeaFatreTJblVJ3G77ev+8XsLhpkWdesXYbPDh/T94naLe6+RtPT8qT8hRVgO
K2cxRi2pfm7lSpwIppv5XVRHY2j7jzCzfGY794tnIURfvKLntTxNKAjpnGhktkwR/Tp6hOnuFRn+
xL14HaMuYLlFHT1nJNusuUuHjmWIwCA0Fg3CpdH5lqcDFiQob50sw4HfZcy9sRxqG2rxPCghC1/v
3i0QMR/jfmX+YQQCQDCFSjtJQLlZw8fkOqwFG3mREtBcHZPtwgiki5OVblAttBnWuip1KAVE6r3E
wTt7/3P7wbaSk/9WexQWekxE7RBIilf9dSSM32heUbPFHB6snwIhJVXeuvAZpkQoiIV50oZmqoUJ
ebotBCPvAqZLcrArdneMG4RiCM1VytEhxoxRvHRp8J186rM7Ix6esaX/+2YwEf/cGO4YlqjQz8iT
R11Zs43HBzhatKUbKN+bGV/AIbFhKWKph6wxCRo4SQyvEfA7X1ReU8QRMdTBf6I5L40zD/3mn7gC
fHTguiJBnyGmmCAevZ7PCEs7T01dQnPVh58t75ifEa1+WSbep1A8CPb855J5MbCEEltIZXlAp85P
l1qsQggBjBWIheV82qHw3o743h8f3EKxR/bux8eZ91DY5U4cagBaUBxUkdag2cDMZoYT8HHGb0LZ
hInIFVIp717hAYwopLQW7uO04jKsPiSo/7xgFovZZraJBW8tD2QkmMyKh9+aewlvla+MmynGh1Bt
Ofo4yjtSEQF7OG3hX7kclHwfQ+iHBK0auC9UFzKNtBBh8gjlsAtMhKCxSXLosMLTe6Uu6LuXx9lx
CGY42OBfU2OAIocmo4kDtCrWWxsPaw9+0Q+lAgqbyn8F2k4Qf4+Vf1TRkmFqn/CMpciOxtWRQpW/
xDmKd4zi2azH2YIbR3IsYj2hNwJ4WAk1TeIpn0CgvrKWAmkurPEZ7EGqhODY8D9B+BIkTw58Dc2i
+wVZoGSt4FbBaF8stjufOocUhufQ5q9ktC3yUp8hJKFQFG6sKGzbwLvdv78fnFMRBFg+tSk/CNwA
vpT4gXWg7AxU3IX/3siMDuGl46g6fTB3JuWbIEfiUf03tKOkCTjW2B7yLyYn/QzvxroT8eoy6VDD
DO04Lf97jJLNW3Mfh/61zfqD0u/wbFJn3YcmfINu7g+25VJE6PwUQYF75PXRPvGZgrNW+D/KGo4Y
bPVX0MZVzZ3+oEqCE2puUnZFzhDcbqePr38lHxAIiMJXPQep28lx52kfJU63OhYrpTeujxA02PGf
3ObdDhmPQaYJk4lQA7Zm/cC33eAerayFUBGTMvQSsGyxbCD6A1qqYBHfQtS6hHFSjPFu3bDp+ItY
0RdWPVtR5NPHeQNuf0vuOff6Z/MjCMA265xVDgfL+6PainbLpXDJ4NUdQpO0YPiCfM2b9w1mFrsg
2mwRGcPcTeixIfeLZUFNCe/7YAKuWyRBvL3Ot/gmr7/yqMQP9v/FO0iX+MO6J2Nh7siJcdpAC3HG
xCzyMW8Cpv/ssfCK1vNT6z3m+ooxFQaQ6s7kmQdwe75FBlS61CFRGiHdH8O2mh8EWtUxqwE9zz4L
smCZjhBaRQZ1sr+sRKYUc2FpU+yVv/pL/7isinn6ZTxCwsnSJOX2fi2BxUmUyj9vM9n7Qn5knUZG
FHmArwJMzEuB/6O0ToSjD/4fv7ffd2RP2yjZmXDGPnsULH2EBQ0ObDjEoFW9wihbQj/k3RQE+wJR
oCuGD1agHb9ql3cfiF68EY9dRLRD4aqWc49r7AE9BQjd1ykCmGQWXgrWpWO8wNglBzH5EbMSKgHS
HJiwdttbNCwfP75fflVJ+MlMIvsBfO6n2rEXcy4FEmXExMkcBdmFHoG306xOr2I+3DyDJ/wpLGJt
5C8TAqzDzAjslagd6YFgFMJluH/CPlzYrSvRzdTfgza/rSfBBTB+J1OQoYFeZY42N0eQYvdJNa87
DRRMZiq1V5L3BHkwSiJLnF7PqfaNlLYA+w3r7wkTijvJDukUKTayhCesSze7UjRT/6CixOJHDZOl
2A2Ntb6tMI5bayWgmlA5tARL7tPDC+UL9nk/d0ibdBlP4FaIyEJNK2/Mw+WQpEH+Zx3087iWMMOB
vgC9CiJnQLzLuGMDPFWndpYeFJrIdQX6wgug4L5850t3/3uhsecABGKZwrgZ0iodCVN5FESYVUlz
2yM44r5RZ4Y15/YydIbUWYq4W2yS31dIPFr0sDZQhPAMYQ4LW/3HXhtKcMc0CxOMPQp+kGPQHLCS
N0m+5F17G3itwbJNPffAw0L0Am5wjX5IBahjv0XdIaxeEWx50DgwqcCTj+HwVeLoM9fS+s3o9yyG
s9If0xeUCgeRUVwPbruTO9TgKM83zAPN5+KCizfW7K8pE8HnPSxvC5nJXhc39ScCSOUXspTggOET
DNbpEyvC9HKeRk85Mj98hqoHF/z+uTnEzXrJ7CuDVwk3M92a39BBcyskvLBA3YnoGIvBx14P4suM
efpt2d/2ROM+XkvViCV0wY+pPH6+YAGptGo3Pwdp41hqiU5kMvom2fYN992IZT2s+a+jV+YQgAJ0
Rpb6ZWpTHZnyE+4TMPx01L07q5I2GLrHpZpZze9E5jEgDXkvLmAw7+e6YSOrpjalU3forKuFd/DY
hvm222vBcyoW6NPPv8p5DUCgODdcGbXwRYQTKRe8MuzUNCUsEuLhrU2axvd3eMEWAbNQCOc10aXf
tGqXep6lbh83QNX2qU0JvlbdkdSp7/Fn0sf1zbtP5tiJQ08f4dEZjNGe5aGx9ney2rqNpOxkPCgu
H2OxmFRRSb4xUDcDKNJuoedmkt+jfl+1uH/vjDoe2+iVA8qm2O3Tmr/fAJa0HK/UUznlwKgDiWid
izWv3780eiBGuHDTK0mr4eVb0MmoPLnCFa0LLtx4EVtKjB/CcQxY+h1cmuVFmnc2GsMXjTZQERRx
WScYfq0vOITT5fDJmzm7LXr1MOmitI9U8ltptlZ8tkflQ5U1mHl0UpTDh/27A+kYbUyO6qsP5XtU
BleFce+IMULrQo56MYdKge+h+obFNTdjbeLr5LD4fRXy2l3UaMPcAX4T4XRmd871sLuBf5Shftug
izC3WEdGMA0zj5i98oB2eVjAfAiNY9yZiGlDnHtH79EuNYWVcK6sgBrgUWBDFr0weS/x36D/4hWt
VlWzUO1ptzVPsLup6MZf+cVwvvsFp4Vs+mo9pjUZxE8UGIirIyYh+9c3kTxYrxv1NKFHhaRh+OBr
gAxqsSTIulJirMgLiGP8VjFGdw0j95lOuVo1c8ZV6nmiIrsm0RqkzCIYzpqSMmW3FdiCYV+ggrqT
Vaf7kyFoDB66g4lGSh4MhFQj5PXqkvjfOOkCAtAvij6w5G1N72osM2NaM5jDGNxcUidymQDzSu1Z
f+VPxhn68/56y6tW8Opd6ao4RJdCswNlXJGHU9ABsuDhC/zic98FL/DH4TXr30DmQAJavZvmdAxR
vep2b4TnTjFSRT71+WDQkDIOgMpF54ZeMY+N1esSWwg6QV/+EssjFje7RzIcmXeA3QkgpJj5DMLp
3Rydn449vtvk7fo9zB8GIz02/8nPU3JY+0ctZ65TYdiAMYT53SigXclrXjIBfRwnTk/bCV+vdQpS
MaxF1gZiD4F5f4H3LDbkf64HsHie52QwCTgggRBDD51oxM3tAMbC8C85Kbt0PmHvUrzhQ31t32JU
DEgbQpEH3uSDqIQw2U5bA0+aYfUVdLp759DXgil3r9FmFfwXyR0ll3FKCgP2up9K13F/vWfeeVC9
vGNSzXCyZxW72FFkefysI3XDufy4fTz0QNUYbeNW8PAminfvcCyt6DqoDFDHRNbseTQH3OJiiYr3
FQ9krh4Ga3knHL3Gac5NiLAufJL7iImT/BaG/E7PgwnmY4y9WIPAXRLV3A0UYG1dD3C4jTJ4jMch
ndr5T9v6TzaXP6f9ptnVNe9Ejda+Ko/g6aRYDbCEOE1Zx+OKX9x6T1vcJ06Fek6C4hdK/uAQALxP
YlkN8mE6lpFpunv+BQHMnvY7cfLDTQgtXOiHquaPj9lk4nJD4o6aEly/4VYTI1QeURjgUMdAeoH2
xWgQoSv64lX6b92bvJYTgXZqzlPxtdHRd3xp1c9qTFjxLQfYHYMsmaHpZ56ug2qXm/lrjIq5+r3U
eq+TSNVgZg/ZtOOYeu+Eq7erlYdb7yd6ZOsevxCIcvv+BstrJU7SU4LEhSQSQet3oiGL2wtO1uW2
GU+3V3CnSTve71MpNEEtkd9ybx4ahSyoQrKYtAGZ82z6uavNJpDt8lnKi1psW4FsKMW0ZmqquJ29
lyaOAlnuGSkIRAqvpRpCjJC66srYzI377ln8Mdsf7Z0iL1h+7Tu4HzE8/iZlkFEPqSPm9A5/BztF
fFF0eLLT5rKo8EYxZ1W1kC5rFRGXVe71fqY2/ssngHFZUQG66/7DzmMldQ0QH1sAICpprDnSdSSJ
k1gqoWUSUN01brVIIX/CHX/SUrmwdjMsEqf5hdNWC99nvXLEsMKeELLh3M3Y5pW2hzlPfsrWMSmR
4k6r3+lj0xG0Wutu/fmIFb7S23c/U21WLIB2DNu5a9P0esfuJL8w9sAg46QRf2gd25vX615/m014
bje/6QVio+7mlD5fyU8pWgL2gvrul4DCoKUE2GZ4zrsNBbjlcrIuLoE6HVGEPCNZCQxGzjyD0Mr9
fVE5L7DbU1Ng1NoijTgMm7XJEFTZMPYasaevkQj8aWelFGGSLch2taermGwkXYQhT+oAR5NkEvH/
A40HrJFGWrW6i3tbAjQqSOtoIN63T1PeJoQspkDC1P1BnEDiSQmS6D0UGyKz3cw4sBZwMkbTu7UH
23YT6KLaSmuccERseHz9Dd0XawyPCJzkm7mSnZRb3GGQQ9Vx+4DP24riOXqvTQrvdQJRLvlMG876
bC3pYZkFbOv5L1KIjjfy1wQn1HYDUXK9S4Z2jUCk8MDFjLN6u7nVZUE3p4nlFDbfxXed8KdSkGNw
t9uyoesjMAHIYvq8wjtDog9liWk3ubHVubyW94VymT2toCF2d38aMC4EL1zCstHLlZnPs/WFGXyX
+VkblvZyoE9wczyIWWMIr1eTRQ2sr3j6vkHxl0CulOGwgH6ZEuN3poJ6bKs0ZZA0tMgoYrWb8mgv
02G2F1ncINrPaUc7py+qC5hgDZSjew1NG5EgEuPFZW6se/QR/FSNIEp1r8LMtuNX+V1RA/XqH6Gh
VggmyM3lseg/xjZbbKtFCb8XKluc+LddQcU/Ac6+QIfDbxe9RTebE/ygf8vW1ODhr6E1K2B44xpJ
fxO8myjrwrGctZfwUq2043gs8U6E92xBjnWp/NoOBg3kIsK3szaW3r7YGecPgGqqvcaXV3kTY3bJ
62t98IJM6rX5CKQHgiy2Q5c9iG0QLk87UiM66fa+ZRBhRlLK8OX1278cr4rek4CwmwtIYRvYVKTa
eta6Q+2TWQy/g+OSkptIl4fK1Bh+G0wmfwhjiJ4QXJFJoiIvTk08e31wKn0cZ7v697IVJFJaSV47
F0LI+txjadv7H93HwoB/gTdEN5lSLfGAYZph0g0x/j+SzmxbUWSLol/kGCgi8EoP9n3zwtBUAVGk
F/36mnFq5K3KulV5bICI2M1ac3Ok9Zchw6ErjyLgN/VjDtNNTs5uqIeWNH212WRrdqHhYsRwVhxc
H9PnxSrOV+urzgoEtl8Sdsxt1rSePAdYLh16Vq96oj0tHbGt2fYY2cqu3VukawS+d8JUmmnefUvX
XQKB8zsSVqkCjEUJfYLMiabk4UCwZbXHboERNu6RjfYXv2wSSuazhxJspkHw7VnawMb4Iuy5GKdT
xSXU0FQRx+SHXmERD+bhtCTN8fV8SceYaDfuTfuVPfxBkZuQfLROOmMsDbW6JwFFYOVU/HFmKhsw
9+v6po2/E24m+dZzRtDweTqf0merKd5zjRYNitCBUzjm89ar5svnjdnPJpM/KJ91x6Hslo7uRXdJ
NUmwqToCbC5tfZv0nMEIxgjVVBMdOinR+OuXmjWKrdgzyx2cHAZGrhKmB0/Y0Ok/JROOkhzN3jrb
gWUq/FC2q8MEM+Dr65QYj8hOcgTQEFhNLjOsXWZcjYc0FJFcXDNsP2KgNQjnTsyLwgeaTwSs2vvM
sWdSd+7hJ/DGss+kA1gaJJajPHiNpnjs4Mx0Ju4H+pQcu/YAsbZwrm9zKlDpHGNelqKSRt3NSO4t
+enw8v7eUlj46J6sR+c9Yr/dAt+VcsqQlXYqsMj83DpfqbFXngCPjpSt+rg/5EOMqfn4wxOivYjl
mB7koI8E2A4MES+ijPBIn6v6jJNX0lxN9ZNuLOnnIWUCdgYpeNy5VEK5N3nsmOFqv452OC/3YpZx
a7o2NMO3ZY4uT8/uLSdpg3NheND4QgMEyNZem3+Y73mPgLnKpuG+P0ZBuwEXeQaLDsZI/BNT1QOy
7ckPiBjYi2Rhy7uhxCnhIZf4zHkH433YI2uAb4DHkV4iIiNI99OL47NfOQyHm1JJxH/3GcsZFKbl
q2e2kY/COM6dYTVO5gyx4slS+dnlwGNcCVwugseJeabKyI/oVrVn5/h+/x/6xCQ8nnbLRK6f0iug
XoOWb+2tgQ/OBhA6PBwr2NgYs7ItQRnibHVBbfLy1NzXqK7xDJg1lklENiqu05s6cn4jR/+x5/t5
Fkg0XFATxZT6fmignnslXHNxhip0acbVF6hdzdGq77PWSMZoC6ykPfrzJXs0Nc0gP235A9/JQ2cf
FcXUHLzO9/K6JLEjzfoYC2pQLSxxkZQcRgGCQW33y61Lt57nmxfIcvbPfxjg10BJl/qGD/0D/vgx
xoepU171A01XfnLgjjEoj+zxazcdD1Y88jRWuG4IsVG97iNnDAl5Yk1pwIKL5+Bm3hbKpYC3Dd57
mAQWMo56j4QarQelEyPaD8jVptZvTRd6wAomRzBmr5j+G4Sts0njR5vG5D6U7j8WE+ci1EM99IrY
x7DgTLJ//bWGiZNCY0VVZIzi8KGAuqXQJC2HU0EuHz7ojqk2XsueQdMRxyX5zZQ5EUBxP2b98ZoL
xubUrWn79lLmCV1KNp8tHso74kJ+lkmWlblmEw3CC2RizVgzYx5A9sLLGS2t+3czUkH9PW/gTMbU
LBSzgM8/TiXWIInlh7kSNU5LsAvwAOe0gSjg8LL+0htcYoa6YijFHBsvScDvjKEO7Y7tdVzEzmDF
GX28vsHfMUKCVj81IaqIH4QjMJIuos/l0dWBEAbkjnA4NfEo8uW49SBojnBVA5Pt/hqDoYJlQdnd
jU8atn8jlx28JWpqvxC/4WGM1ncUSSsYSWtKJOukgBcGp32s8hCtQKm4V/UIGZOmDLL5ZWN3lNCF
XnK9vjeoMiCqCmq0GD+aJXycr+6U5j3AxgMvQ/FUBrNZ2yNhAk/3H1/jikds9eTJYQaHOKFxipKT
du0fZRXwVO4mVO1M3adi78H+CIlaXG31mFJRomV04VOuKVbjXJ6FqNdRhvqQsRGC/FlAKXN0wNCw
MeA8nacWS9NH6NjbiXsARJNq9/2xbHQHaNw13hb0+dY88LzPXVstBStAEox3SODiBhLK8hIMX6Qp
Avsiohko8MMUse/8JrjwcEPRURFYCzBCvqSNhggOM0yA6Iy5L5aJ/VO4Wj5MAQDWKjqElEV1XzS/
VIjwcF8YBfl3ZPRUEDJoWPkzdLXG+oiOpoIxnzJ8+p2APO5ljmq9tI3Oz8U3gXzkEuk+F/6E5zN1
I305uLznuph+G1Obv7/JAGxqCsMSDOl1xDfgw+CKHF7wg4wuOKamNKKeWxqdNLlKU9mMBnPgJ49m
Ss1Jw5VmdC2zaZbq0GJmOnEAHnIgxTzcf9Pr1o/tsqKMjJQDgl/s4MqjZKWZqbQl5WXv1krMfIb6
p++lqQ8dUlhQ8MhzL/gl2v88+Yn13eP+rbcYxIa0bNNowhp7aTy2NAkp9ljLfhf8PgxOoemFuYu8
3/Lqh3UlBgX2KcF3KY1tqrAilY2623JFAkwlyHRQWFFmpqPJPO01P4n6hge1ZbYM5W6erx46bW6x
QgTICjIiZdsvz6FmSCjfA0U3P3xeA5JlNL/yzANW+/s2dxJjPsN8KR9jYAtCukSBfE2q1PGt1uoH
wKbzw5BIs1bxRmRk84Dm8IdyvyegfkMPl0NjSyErol7qSMvXdD9w0pG4QaQkhxKKKBDqADDExOwP
JjwF1wFy+8hhdjbeDTpc4vqJ6dZc/9Va7Hw8r5hPraew5w96Zn5irqXQSzG+Dg3293IXk/IIjrfC
9AFdEK1m3jCBg1ISVodHMChsTE1U3ShZ0KaDvYz0mllQ6MzeAX3QBNV3yTJLp5W6qYh8RzbEmeUu
UwDN2fIGoonKsfqukXp8uG5eo7j3anyVfeLSeAH3bPWlpv8QQp/H9Cn+TCBKDIHYzQQXVLGIPsUG
b++kEzYmma7ElRNe9IpFU1/O+GM0+m0NZUnisNHGtnBns7l+xx9QIgkgOx707e4dIhjYFW/4MQy0
Wlqwp72ADd3bzkzSiyNmH9ujYetdQ2qbiMbF+zYUmHsT6nO/PoJHnuMsm7zrhWa/QyBosgQSj3Wn
tP5nz9JnIxEmYxofcAAV8nQ+7FJRFpE1EBtVGV2VRZ/y7tBV/GJMBV98A+bE1n2kAZQ0YXOGnEtu
oR9lPxn97TDAQumYUHxZA0lAHUaLguuDoZ0bRDZYo7vwBx4z5aTcl3HOab+xfFaomSChJWmROEBh
rQn38xLu7Z9EjNIAP+Y+zxmDbWbJ8QzQKUR0Y7KJLxUssm+uKVMQFgI3OfWYsshA+rRE64mpNOMF
mZb0IwYjONzbC0pTwDT7pomh76702Dx5JlkLfWT4YlpA6YqqY3W506sgTuICZTypT/5a9iwSE7i8
mCtNgaoxLB4NxBzQKmkMFpy/uDFZcvnAx28X+vL5+TvrOGA/K0xBWTt5MCnS3Nbmmi6huXxuxZ5V
z5Yp+4Sn7fH4U1pDwKHHXtIY277sxgo9YhWZIH0P4QWlQw/Rn6Hm31UJxNmWTuP3OG6XNaMztGIt
9bd0DmG67xtjV4KlNRX8AtM/TeAHqu4AvDNDpsKFwE5pCqq7/kK0zqw85LCm0E5+SfLRguCtuAgR
OwL90YhT+a34+emdHtkeKMHmJ8ADCr770SzuS2ZE1wONv2a9FpgapzReKR8w7ImDgyGk1brqG8MW
75BTYFSjTIU8+rUfYseZ0DftfWm85sFonJ2Kgtq+Nua1WgKOZM4xAwnky8DdaXJR/cw1K0kYNivK
oXhzJ+wquksqDj2IiYDYD4EVPrfaSjnyVVLNYbcbzJgdxTWgYo2AQvLT2XODQx5dABt7ZLVw7q/M
Sp7VvuYKKFQaJGcwMEttyaTbGM3hy0bkwtS/9+51TlavVTVrr8UIfek3wZTO/mi3foZMI8FiYlCx
oftS0FSHhXsoKiOv7UcNagC+AZOdyZvR+lPT/xRmBMAHiRsA5IM6tNOeneD6kc2s9B/hFNUmD71R
X5RZfBlttImEBKZxUo6WM8UWbd3gvkYSFvwC/stQJHo7lUsQjklaUFDjuct2wDrHj0u/pIyjYHtn
3of1uMR73fxedWqwOJaw/KA8EfbvyKW6kv3VAeP508lxijIdO/Le5/Qsk0wjlCL6sUarHJWuB3do
3txffOYRWtlKHb/h+2HtQB1FkP2yuVxPnEyb6j78gU5W50MmVMlWPu977VhnJCeCd8T2PNkI/NJp
87A/sIf5xtsI1/KNijxn2zo5+dLQWg0X/xq0Xju0a/N975Tt5GW+U5eFNRLlL/zuxg+FUYoCLnH/
vX0YFF5DHP5cUae1Scx8JINz1GxWdKJwGdnCLsBX64xiS43XhwQvRQHKOxz8NIm03W3FQGkjwTCC
VSI7AuORg19tZwvZ+ZAWMYUYfTH6Z9Te6HauHC2cFqGpWlnfQdUr16ygwYyYcaq0qIb+SGMFwmUm
lU7wcixobND6Y5Cy9UGFxaygg7a7VIiZGfV7F6Ln2EfyFF2gRYkzqAIYg1SLsJzTVzKWhInEVD02
H44bZsq4cJqeFq1MChH/sklWLIW+m4rshjKKqe3mzDenQHI6hTtSFDMfmtni5FTLDXJ01vLUX6im
2zjtnXkZGtw+5jQuvtebjuWWUiMXK7T8llqywyNL0RWTxxJJwmVD0ykxvlOkueuDJfTrl+mJOb5C
lsaBhOgMJdNhOm99Z/o3oWhMIeEqpiI9T6RmRMgWAer9yiDqcboTAiEtDVDl0ZIV5p7BMuPY3rwv
V85JYmPxN8IgcdzCW4SiseZszqbs/72J9jOWJNCfyGBSBAckAcR+zDuhq6mPfBoyrStRPvKa4s7f
YGJ5TJZgHod53b2/UK6mhz7aM5xNTEsfX+E7EGXSUd4xw14MAqfTzEbhPD9rzADUrHDyoEhdIcbg
MqcJ1qOhvYnRi0jWRlCckiW9Ez+2QqbbA+Kpxz3zyyRZTlSrecz+OguUKC5sL4rXDT1+P3BBNj/8
ctAjKd6C0kXTWJvv13iX0lUwqIiNVsVzGpJDjwFKs7lH9wMlMNpM1e7EDW0X6RiVu98Zhi/QY6tb
e2H0XDGlmk+aSjUO1EPPlD4mHR8u5rGFDuA8xxQkrRXtBDaVpzGy/iUuU6H3PbO3WvnhIqLOX02r
ztj8eA3tgS1k5Jfe7Xv9IZSwH41TGxNNFD/wmFiqqZsrGsxIjVFaT8UgF1+hlCuejOfmdHrZbCzr
jdo6G9oHqVcYJ+TQRGbGE8MXbUaX66vPtY8F2IqngJIcZU7MXubOOXDRq9Wpj2UoRIv1DWh002ml
3WuVjHgwPsudfAXqivKE8Jq4ZoxdubrQlWZIliwcX5x57oYiHDeFYjPfTDJWnUfUv39PY/o9Xc7n
7eiZvE31Me/6JjsDvdPQ9P1nM+vv2Y0RWfOj9B0i25lnR7SJEAtZ4mD3QNc4WE18ysqzU996Bxu5
j76agp8tpKP4EnBsIUDldlTsLuKXLt6QWWjlIrsy+U1zufHhiQbr1OEV5qxPg7uoGjf02PSluZNK
xmdCPS0W3ulCh5GuLWJTaxdPPEolfXMnzZBRsgGhgGYHWJw01vwlBi9Fm99olnMe3ANjtXqgm43p
RR1jT2Pj6fEJQ2pJBot144DdpNRk0IWN7H88Jj3jibbDq0NzRaWC95Y9bcRv1e1nzF/efKoeBEYY
Be2XhRvzD9JpWXhL6FhWhRGUIGNsNfZpGgbzzWvpb1Q8ER6Kb7IS62lJ20v8YRoJxwdQS4yfXAF8
fa0lHH2bYkotffagLtEYmCU7F1ZkcghQv4gAcYlH8qpeUQU9bsh4SBdBe5AM3q8o7+kQs10QORE2
EY1mtxgeiglGzKzZ7E0xn+XOCCgiCgVFGQNCR//sz4E20URyzltSHBJTi6J6cG/2CYpY8A8OLu3I
nM3qyjnrwRaigsMcQP5VQCcrhNoLyRRLBLkbuaRD/Ohdqc5pwiTLs4maVkAdFBxk2OrJyggpo9Rc
m1Wf8PPhYvHMRUh9vYaZdSWiK/o2ot57z8dWmiPS/Zv5UlkyXlio2q0tVHPUrKk8zqCOEqlhyBDo
WmKmK8UWVhbrQcxjlr6+nEzQC/8ZSh5QT4zkwhxBiRWnzDnIrBch+ZNrXHljkoAV5V2UYHAm6bow
ABV7CfXEXucurxUFrAoIiX3XxUSxkFMpF4opyPS0J/7+qPtOHHR1TkpVZsEO/SIYDfM1cWaz+RO4
koNjJcrQWBLdwu+lyhIoGyC7EyaPYTPmtUh7GsSq6/hE6I3fuO426/eczoadzQQlmk9xvxcXdvkP
kwPaqd65uPLm63y61K0+8xqY9CZcyd5djLH4Ut3hCEF7+f85+rj9SXspjYgUlBSF5yNf8ppPVwzN
at4WoT6UZd6uM4/HLZRlMeExKA1zUsEIJj1FMLh+zaHdIu+snxYyz+/i829/fCDMFMCZ49s39iRH
RLuK+S8x94wCYLixf9P8l0v3aUUh1fvH2Uvvj03U5tJsc4CdJOAcBkzzGokpk2smz7xAlYDp5CGe
koDrIqGENPKjNECwTi0xovMH4C7DLwgSg8JRKfhY+Oj/2Cbn/vm8pZYDDxIWKi7umiPzeKe5MLCp
ARgk1Pwdj08zPzcbjYoXFkYuOjiF6KDvgCZwBFKfAZVFZ82I8xWlDpoolGFEWst88VG7QMqIxg0B
HirZBjdUSA4DS4BM/cPnavYjSlv4PsTMuMF+xPdB3EbhRXlYnOkjuBgEP0ye6Y8/FEb4+kivkzVF
pS9zGbgcRWoOxt1MImBAGUIpJl4CrNhSamfIRSSKUe204SFaDBwavXQFS24bImFDosP13cvH71hb
vfd0AZAAPGfxTJtTKY8gNzXecNZfqz48olPFQJTHkrkQXN43yTJF4Y+PnKC6IlUCjs0WziV5Lz7z
wTg61GYHQvvrq0G6yFdSa7w3alCuvn7SmsC2WjOXgZuhcO/tdARyx9AJ+4ad+sXioYJF0t3wn+Rk
PzONbekfHWitMZ/n+h7O1SWxvYrfn9iCeJoTZI6ndbRu7zkVWFqNTkxPuyL2QMhG3Y6tGyY/Gzm2
2nrxQ9vBTqIa+HlijNRGBjOltvLLiGMxcX9kTZyZbNEjLy29loiQcQMjq6rphbnfdsxwhlq3cvA5
Q04dRE3HbE87ln/S6HIgEYn8/oXDMfm6KscVDATKJe/g2TcVcCOLmr7dBder8XVaM753Xn1RZ+/a
+hzxp6DkZUXhdmG7iFG56LhVD+1PJIBAo8evuQYifp+zXmvub9khU2SdA18V+CC0nxelP44GNk8K
tbzvJZqzQyiQCJD2LkeMs6sApQxRO02QfbDXy5BFEQOOAnWhfEj9eDBwNVvdw0aKQnQpcfpesPNM
8IE1Y/z6Y5m+shNP9AmdCmInL95S5qO8R/orH0lZeBVAAnRpfo7ECAC07AKZ0s1aGsL1iqMn3Ie4
uOh1rcFFEYC8LgSlfMbsH4Fk/Z2NHl6bQW5yv9mYxDKmGI6iqLP7qD8yfK9mh9SV5Jc3L9yuc5vC
LZXFgD6/5vxIksJxVCOyr3ugLwiR46+TDybKusSWjDcNE7iXou8w6Fh+OPYAUBf0bG3SMqwadG4L
slg7P7xiB0Dw2275Hvg4fISXtEfSVUcKe8bLyjpe0Yc3+g4SJUq8+HZBiJXcDBxgND/Qv2H2eHmf
VeI1P7PaxQv5UCBxJ/M99w4KH2BTEJG+dRNpQ2U9WrM4f1WrpZMYWy/Ap4khULT49Sbhks5N7Xe+
dJOmffYcKSjXHdvN4Zm42fEJl+Fn919mudB233NxrnZF6sn4HyIrm/TBm9LrbnFmNPRZvlgG5721
Cr9MN1Bh/g4pivV7qRv1PwR1OLxm1WUQsSv0xu2/3jpe4FsdoQUpLQzB8yed8PtoOfhY0Wy0fJ2f
oeAKvM+tbHJ5XjMdE1EzNJSLzEG7aIG6dhafLMksMB+TEMfZrLd+iXkV4Umf490jORb+GBqOfBmR
GZeTxxWP6jVzXm5FCdWOkslg5BNUEapT6nBDL94rMwQPKDTafX+set8Z/mBuzGtHuYez+GNe0FHY
+qaiDvqk2Gi3O0FGRsxqNx4wtMGsCgZLhHUN93cAamPojoBMR5f6iIt6aOXjkJCe6huGPNItsA4I
ISiPuV1pZLtoIy8RZ/n1eHR8kAk4zaydDILXbEA321bXNeaXFevPmAMcc99BxchAGGZUTOvOiUku
JpAxlKZllcSLyuhRhLSagD4bPxeJBdQ0C0TBnb5Dii2D8zrR7c2DYtPhMLQZOIibi+03/asXsrMB
VhQt3lk1wjZJoDHOlEWFCmKGP4eMuyQ7YBeapUgfsVjf2tYDw80phR7v67x33aE+EPKkF/b3QNrj
z4T3NKJy2G4J0op5HyyR+/JR7dSEUujFSkc/hShjVGiqKASbacXw1PXvHl3TAyfNAHNF4zzuceww
I2slLwph3VEolBcWhl96AYT1G4RyPZrp3ONDfscfgtMWQRR6axEfWeTv8hF9ckDP7oV3MbXrE9/3
GcjmYyYrOLFwcG57/mhIwQ1W3NuVIjc3dOp1cH9/JmfFGzyPSuscCMCkF+5/oAvWHRScvkWQoaI7
xOEuVGitXeCvCAtLd9NFuRxdYDB/3HMGzgag1XbSv/d4OAcbGtk0arN8geSKB9yVl0g8AA52WAVG
4glNZUiDRvR15GXoP8c3YI8zrJsdz+w+tT+7BF1prhnN9jMrqRzNZOdJtaS1illh3hL/MXszKuyj
2ByTo4Ma0COASIWwHSo0qt2OTE8AdDMcRzqn/bHAOIbMILX1D0rcbe/N8Pa2EgSmgiCSB9Z6jDmn
p/Q0qYrmqNpWXMwet5WY+TMByWl9x8X8JUiA/LWGp/S2fjgE/9HiaHD7d+ZQWkMEgtrE5CL4WSqG
d81MKO9jfKKxTJ316VUDpNbkQTfmXj3s64dGBAEH0MHfD7GgJWkId814F00AnTPU9YWvjfsIycXu
Xa+D1XusWhoBsmajcSbGBGtUbh8cUDmDWp9BSueCCTA9/0HwpJJqqAMyxT/1uQhd332bLmlfY2qF
+1nri9Hqi8TQbW/qUNC5NoXTOxL0kt9MvhQBKI7ybIa0hpRdQj9t4IbE5Did34b8NB7IoBHRwzE7
SxzzKo4eIEHn3EZ+GpMad3Tth9NIswfRlZrakNWajGXIkah2+BCN85pW2Sra9hk0wgk6LufPedtS
JTQjYG+d2yL9/mDbrWOnDmAukUeHjjJ9+eni9W8I9UKCMN/3G1wjlGR5e4vzxkem7lG7/ZqPnerq
gb5LLfiZNzxgXmg8ZkhXQBUGR1GqQUNGL2VJqYFn0C53Cl0KVkrha4dmQuWX9HuZV0YMYq92OZKc
nOESItYIz6R7U0wGH/+HzWFwEMsrmm8BWp/E7KrE4UgnXiCUfTHohRR4yOxTLBgQqfQg2ZRkaQ8b
TCHypiVXZLCgpo2cqp0mBznF3NYd0j1APvlG+fXMkqWwntDbypbJv6GjujK/lCD2epDgoK8SSFcT
dr5Vb6avZBb6JWTj79hYdD+ZM9Wnt9yCyTOUIHclNCdvZmR9mBvwJGr6H2gBA0BdiL30yCF9lJBS
2cTGbm0XEx1tLOGE3UTAaiglAMtaEJTThGSVULdn8XSZhYKj//T6u86W3eqYoMTkXjgfepGI8Ids
V4kN8Rvi2hu5re6zCEoWCv/jLuAlhi8zfk1H/tCSl4/MfXM60XLne4lcUHL7lNq3pK84DcX4uuiA
mMMZod1wJGv9mLYcEZY2/myUoDWTyetAXGs3vmD68xlh0J+7+y+AJW3WmI8R2E0HSAcxtnEDOUOa
gIP0yhEOKcUbeHAl03/96RDEWr2KIyMFJFY5cjirmW7cm9bPoArnvRfldz9uVsP3fPCeq1+7rzh4
WRhTXf/mCQBZoiKkPV8HHbD+g2pt9aUp2qgUmsbT+PVhOdsouV4D+rx2OxonANBC+0fmqHoRfXn6
2RMug0zmhuwog/BliW8lbeTO0EnKaLDvmalaXZJ156oBREFXOX2cszZrPAJ8Zmhy8BxHpP4zokXC
SsSdf416opsvNGDr/ZlIK9Wn+USfin1i0mOLo9O1rS4jO9rlQtjALsEePcFLJJxuwGwkzsUVtGIu
UzRnqg9uwuKYCxAd0V5rILSJri+fHQ/ILNkFVrvsnLaGjvtk9/Wh/6F2wC1FIyHncgf9gNQDqZnk
SAkdMuJs+rPWa9PiCx1YXK3HWTqUbHcaMnhTxZ2PUwfRixCG9hVj+G94yGfdrk+JKDYnzzNYsyS2
eugIKfn+47DRp4ydwwBYsVdj1cZUPEl8BHP8/2hgJJvRnAvkJ0skWq5i52RSkAf976ZcsY/Ldrdt
VyRky7cP8zJoLnEA8yr4YDKc1efC/ziFlU47VDcMYxN+J6RG1KrGz1WG4uiczd5sKyrafN18uX3v
BiOcmGtgyXfZfjvp/IsOmH2SSipBEXRl2pFHmXkib/NXz8Ov9b4Q7ZOihyv8TvjUKD+l1ZjiUftw
09Aaott9i6m65K5WyT3ACfeYk4zv+1i/HwGXM7+FOIoZkmk96L8M0SAyYYv+fHbTcKvvtVV+4121
VSIiWDZRVB9NtQ65rq9JQ27KAaNdchFOpQ556oZrlom3Q6FXXT4e6rHqUl3IuTsX/YhIZfrmB88f
1SvUexd10cdJqgrvFNU0upykISQJL9WI7jFmTTJg/FvQAF9ogAQoaSwZR7BCHBbWhK7KupdNaFEg
ucDiR3mpJelBYBaaxTi5PCdM4wT/S85KVQC6w1RmYO0hdPNNthixxQqugB2d8RNShMaxAFvlXsNu
zKx6ky966OwI5FFdbb47aWRUMwqsP/OVIDxcJD+768ZAdPMZ9cOXQpWsRhcPxXNHH4WXfD6d+Om0
iaDuPORJ1bN5R7mEteCVh4jgpASYZ74Vx4k3FOAWMGjCcvUr/OqxzsnBSSpUFwls+3QaNqh/j9qN
Nfc38jBy8Rr8u2ffislIQjoEAvpB3ayHOrJUbS5bSwZQdZOKK6s6xJ/kdVo5btQldkW0B10tTh7k
P0G0ZrvsLYQBZ1pQTUI09DKCzz5xEH0yjW3cO5Yn/uxgpif2oFtRsEO+MJLMEU8fwz90izSRJ+81
9AMdifRYfjCcAiJlbVF9VOTZiCe6yDuRCPesnDkfpEzLCkkKMTl7/B+GOHw4aGz7tuL2zqH/xRA/
cpWxAolCzGK5dxlE/GlTES7Giz0qj2xq1dTaAOw9p29mGzQapB9RsWNc2Ah9RKNMKecpHVyV4EvW
3RDXSNQWCOVHEwZivZ1vsnkeyEtr6M5UgyLQd4h7lWj7YloXMH0HcUjZeAUzgVQS5E2R+STw78tr
6EY57nncpi8qz0OnbsnpcOAMMEd5bR2M88noaw4eXiG58rw9kI+lcDNfwRO+b2L9rC784pbzupeJ
s8H8uHTLglfpaFO19LA4vbKxSlo1dCKUaWjHUAK9LlVBkE346PbVCaI6CmdSX0yZZsJID9Q1kGrF
q9YJgMIa5zBM8JgU5zaSPRYimz3qd9nCFldjcFR5DV/tnaqfF7+PHXM+x33NpR2sz9tiKZnZhFw5
kxaj9iy9x4NBZMmJUS4EZgOG3JsRrQbLIt9S5/kOZzhVno5MOL4aXNMpLQattXM0LIQadBTHYUfF
XQIC0jfnMW7RWzUAGG90XvOZRnRb3XnDpBWEVeRdEuGQkxaOBG3r4/d/VjaHIv58TUsgOiRNdDD+
nIsJgO90QnI8t0Zu3ZgHSBi90n4kk74Kn7YKHoqJMTPlfsdgkBpr9PZI+qgu4HhVH4v8Fq0DhFEv
pI6I44hSaxbtXP54FM+RZqECHCTo54Mkt4RTNnVLdfFqZ6918Z2UD7xqy6KeFRf0E70nOdZDDAbv
wVkzkx35uqoHrcANhvfHNZ0NP9johuz4mxeP2EKXb84YulXad6thiyIMxRpFcwToZKx6z/mMxurc
GTuQpjpHmfMg5OBFa5424qo7Pf1nOtGkafeej1+DQI7O1FeGNOMHt5c05bFrw6CRvwzdsNV/OgeS
W38XTeKLdhUTUAdeSbT6L+b2O5SAsLFFGoX37DB8iFQ5pEZDBl0nu97r3Pth1Jg9eysFPTZFASpX
+qovPHf0B7riJBCXfTBQEwWHcUcH3pEurOUHMuzUNmEbBdZPncjliYNI8V/PqcgycmDOwG+Hbjxc
fLpVn6rdCJXba/VEevKalMDDeHZc2mgceg8bTGEkFIkI7iDv/lDDj+skaIHPgfHw0J21Tzd7CsLy
O1um8QSJsaQvn8raax7HMmF00yRtaW2+ZWykwPg+rg4OUrJ0BPu3Hu0l+0HOGplUdNEro90iPGF8
9ZKMbantG1CwhQ1m/fe0kzJIqXLrh2wV6ybYPUn3IzyMPztq3U851aRZ166K9hBmJynGoI80dM5X
i6eooeeAxD/CO9eftmf4tBa2ayJIJZojWysqKxSMgWZRl4uQ4CfhrEdkO1witRfA3HPXP1XPiU7G
pwrRORKUYiBQtUXm6B15o1mwNNfUA6s14rMHUd86Q5r4u4WKx+fO6Cepc9wZIWD3ZchBCpP2Zxc6
JDDcCaZ+AyIdR/vhvlm8BWW4BbT49j+XNY0trksTMlpWHc62KpsmsP2LhmjGpfAuOZSZdu1ptH+D
faTVB3v2MyVIwTbZQDYhYknQrwJnXhVrRN4qU+y7O1KsUWp20wIf6ct70sADzhrPfn0ET3QRdj3J
+wDafhG/aS4uxDa0n+VFdvujMXUS0pMZCvfwO5Y26nMXlQHGWwDEkW68OWaTmN6kdqLJpX+mmuLm
p98Ju53nMZDpK4vcPzrm/WndWcNwHo1W8nOtUiyTaYUM0+0H+Q3RaGnqGMi8YY6ac/V7j4fyhCSM
mAwHVdaz9dMDXejXwRfYMXnO0hy2WxpBqOJFWIMUN7dRtAVa4b6Vk4wNDQMUvna81eBaS2peihtZ
zxPV2nzZ5Xh8GKrJ45A/bZN6zoBGCJyhCLh6bEmT9wKwPq2RckiKv36ieKa/c2ysPbn3EWEwmXeJ
XhmcBokSrI+RIWyYIIjULUNTp0/mCq3AEaWYK4QxKdeJrfuraNKaezFwPR1YLCUiBYV6FHNZAWOY
PEliTlHKtLXOKF1GFjKeC4Va5EjffzoSvY+XJs5fSZrBVx/PKy4pHSxEcG1j3SOutPjCc07Jcgo8
fo0tA/8XmmE0XaLoxs7M4IA7/9rD6OaVwP7Z5p+LCHoE+mro3VAJBFZ/jcIaIiBD3YHC9e6k8zDe
wdlTHvieX4t3aJy5Xz9oJBWBsf2jXmuflY5GniVZ0cMQ+IEzovKR3QzNAGEqtX+Omg6CiuZsC+Gc
gnTQziJ88gP/zfQMoSQ7qyTxKwQ511h1ikVO44IslOjRYejAKTbuKGETwUYiuhZAG7ADZKAqKTaZ
55UghysDt6Nje+n5CBjThPrN/oFrB181llLMnsvwpm4sFUDbpuWgmD0gt3N7UovO5ue5rBgI/2jM
8DvJ8lVYwzhh3jGjtczvAwc8D54Y0sZ0szQYNENGGlwzyDGSUby9EcexlHllzyt+FppfdiAQugrD
UaRl3L+l1CJrdCH8Z3WppUv54dKriOYMvqWQj87lx/R1U289PfLCEOIsTZX36k1V5kuklmn2ELbK
e0UXVvAiPuyA5/7n+NWXxWiagYAAKSlGY7Bdy+mYqTMx1evEjo44CsHA1eYITBsjZarvRCJ2aeTS
zP6kybzjL/nHuSplYBv8PiTD2gqT+a/v9K98+pQ12VVB9fBlSDvgdRZ6tyaEappVgzP7Q2moTCe/
0qrutQ5zleKyyoqFLgjEzsGkAcuS3SFcZkM2Ezw7qIehcngyWJjKHDZ31itnzpMJPPkEc7z0mqpf
eiD2CP1F7A3lbfkNimYmJhZVp/d/HJ3ZkqLKFoafiAgVZbhlBlEQZ2+M0rIAEUERRJ++v+w4++yu
3V1dKpCZa/3rH8Y+ta5ynLaQtp+RvJLoNEFrx/5XtTueZXmweF8B0dykdDskEla6du+Mx3KXCpQn
lV8gq/ku7eocCDKhqRkbq4RPcYDr5K8ER8FhyKWASJsJIvovmxsWdRCfRGms4ldbrQEdDunharUw
gvACxmcum/jsXiO7zTx54r45IMysnSI+xKrvftxTtgGq3WbjykkK2DQFhdrRPEOEK3fSzY231w0h
Wk9+GqKjhlkKsMV78kuMzHjDjgxPHFfxilIE1JuN8twUYjvW7+43m9HR5RChrSZs+qlYzEYXPKz6
Y56fU8N3Jk7kJEl6JaMn+OBbPaVxDHF8TYxuermMLREx/7PEoRNqNw5EWlQyky09xRrFF5CBPLrU
9LTYInJaUYbDn2O49QlZrh4TZKc0KaPqLUejdCGkYn0ZVc4LqQ6F+vrxiriux9iXHu7RurR9ILex
oNo8dacaQ8g56UezN26NuQJbXsiKi/tat5xAGnWGVgNFRoZxoo9safyDfBJPtkJ2KEgxMZheuTHS
mAlKeykCStU8WH0RTri40FaY6eWBDmgLm8XWIS4inxI54bRBrBsbRyCYRMGg+ulhuFnKG85NodmQ
XOwj96VY4VD7UcPxK2q7mSIZxZq/jYcDfL+rzUOhjS3+Qvb7ptKwXjILP7xAreyMia33bI9IxLfx
+ZGePzhiYTlptDsIogDwW27MDLJYs14dYy0+WsxYSfWo7Yv7VsNEtxXU3HUzxwuTMZj3ndNUy+bT
VimzjJGOvd0XExAUNeGdyhaeUViNz7UN9KQSR+fGpeSeJ5TDJursC3QruFDGxFut8IaIkpFqS7Ad
n7nTG69tkqDQrC7HmMYAzGOxArtZlXZjDnqTB3nZP+zqgMlzHjS0O1eXaExMB7mkiG2nPTQEbgwX
AVzb/tZ2Bd4y/aj2V9sXtCWy10rG5YVJi3VjrcM8xfqWjwBYti2ArI9j++HmcLKm0ZtfufyZI1hq
sNK01mel1nYrwSiTNJa8iV8QSkFORrKKrHaW6na7LmtnFdXgwoc+mzMsXz8OrMIVIjthtl3DNMbF
ZMatI0OE/pI0jZhRzwM3DqOBObA+4YlZAo+D2270zomiAwFJPOBwJ1OIeGYxmh26xsesGpgewpn9
DdsfSL9Pv/9sdWRbwp5xILt3GnfsEGULVvPPQcRcMT1TFZd+4mFLJNx1VlOAntJl0YeDJxN/aD8n
PvF/q2OxWUF3ZdzIAy0NiRFhqyQLz1n5wnCg26L9BlHfJyuls5MEcW1qrLR9D9HHnKg8uFrlSPb4
zVfH4VQvFrz/yoIrxt1UqNT7uLhbvWIzHdGsERE5xhefZPOq+5PWpfBSXDhjhNASbIyHP6QGmPGW
9983bgfNG66utdu1DHCtSYRxhPnNrjQjBMSojEfY7cuJoxAHzzR1wIUb3HkhjD2msPyu1oB8WeNd
sDixDSfvooiqYpO+Z19x9HA2pPAMJG2vDZ3n12KT/lBh0Y9DyT312/fl+cKCganrYD3SkR1arHpS
MKg1dBcwp3+xZ5rOJ7hnLAhLxymunudgmXl7wpjyuRqQRUvJuWgr9l2e0wbVBrrZkZU1/nuAaWzS
YCfEKrOHYfdbMlShdC/hnuKF4fVq8KDloSxHf7LuGDaxDqQ0HFEtpqRaccJYae5pPegFfZP5Xb1R
25BCYH+BWvHb8hvSmcBEZ+k2Y6f4Y6/Bx4jLND5uszx53zknXQ1fMdJImUROUDnPB7JzRW/zdauv
W944/cIbC7cmaI+EtKHR4CFZe3i+w2P+uE7l3qIBSqCr06wh5mHFij02O5g+mWVRv/16MJzZaTl6
3mTd3GFDELhxZoD9ytxKDgpmXaWJ12V3x533Hte/vWx9w8d8MmXW/wgUng06DCDSCBBoMnGHU+zv
2VjVkT3G52mZL+TTBGN2BpitTraCfQXKl60X3jx4HWFcCJ2ukyQwmv3ovu0HVgVJdDvBCN2pUD8e
nTpqdHuioFsG1DIaKoYvM+fRRmJkSRbHEqwOL+dkcEHljD2Um28B/BTVKhK8du6Z+4H9ncbwsp+d
eWVfH1isxcHNlTkHPjO14YNScFuv3zEZAANzwHFMv8ogvIuy3hlqAZDGCJBGwT5n9ulnMs6sI+yX
ikg/HdVYLhfXxk1xROwilSwjEE9BVbhrgYpaEtjDvu+HyqXuXHBJtUTfgNLA4Y68xcFzjNV5u0dr
/Y4z2YdA+U3K3TsnNOb3NtUA8x5NpDdzfNRvoggbmjjsH2MdYz5Powe3v0TJiePxSrTWlkcRHusb
gZp9W3K7jwDOTBmI55gdwfgYPLxVDFQ73RocPXnepmwMT1br/WOlffAAEuEwfrMytf3g7nQftMi+
juMKXmCFSpgrdIcMc/nbEsHueGy/PocOXxcGIrf3z411A5YuAd2SisFGRX832uiH4SFnj53WHlNz
Agog5H7wM4n74M6oaGzLTEIZMH8JvmPAKXwZJrBRANKYs77cQSScXAd2j6VBbZQz9vb8ULoD9KoT
fMenVB9y5jCGB8K6Vh7+FAULiNMZouc1Tlvr8hpycI1G0yGIYciaeD7sUjFX3elUzrAcKWduzgy5
nb/fM7zjVWqoYj48ieKAl1rwL0dMBAr3iDYA+2NcmGhNrsZK/D+rLRL0MEfRUo87Qxn5qTgvoTsp
K9hWFc811g6x5N68j1Dij0HHWDIiqxNFKEvShbX2VEwi5aD1pRSFTj0jgZSYMJ9mStrXF0ywpH0z
iUrmIpPtLcPIZslMsSf8FdsE0o3gLhNHIS/hyeHTFUCcg1L3XNNFg1UwoSMqryRNArsC1x3Buslh
6ym725dcgP5ja7oxal3179tbjWw9Ojz5bXNrKv32yQyIezun1Wz7JZVyZhp7mkVbvV8qkMhvcGQc
UzgpkGOB37xuKauudSp528IXwhEPvvcJO6meEC7+q/Py0RQ3LSPHhYvsvIlbdtEwLHqL8hXftjB7
YG1dQxlxKL3elTOGi7YHRwTUBQ18CxHKFSeXKaUT3PUSHyf43+eHch6lxAewPxEYPIyJE7rhYKcY
BcXtBigCpn1q38TDyFx44MyRuaZm+MEYYn2bvmA/+ROGdHg4oPCtbFVQGFps7RkoTgzpIic9HSSP
m1tc3TH9eOF/5yUecgnsJChVFD9Xh3k2reoQbQ5sTTgyASZCMCGPXj/VIRJxqejkSz+FJguqxbbT
R+rNHVGOvMFyo6+0GyAMUqEzwgsVjBeiuYFVxdj8SaOyLYo5lHSK4vyS4lNRhS1TGKyVuNOv6FGF
V8y0NDwbArk/P67zSR8OwO+kjzWUMR/Zy3dPnwCJQaTFfrP7ldD5SOpKy5hP0QupkLKkdvNCOssz
OLwH19JXJmHDXpU/VYKd/FeT5PdIz/1sUzFu5H7LTfJpAloH5RhUqncb7oXLZ97hOUnXpERYDpFK
1GumAlG6q+M7Zdzdhuk4CJnsJjriavpUOLjxx5hzc/BsYSsbo4qzEAzMMdl5UZiBo0IHQcGkQSbY
pEej6oRbRs2YB86CI5sfS4tgQFLd3vH5p90sXVxeGLC2bBWIYrD9hcsL4C6b7/2bESqcYkL1oCIw
RPsk9amqHDoOGR8kyMjoZCDNYkYowZKzFQbJb/PReZSnSJ6w0dGY0Nms7+40BB8aVtYYVxxqZUSm
lwG/zY7xcWt2F8y7MLxBd/6fD8kP5WRtsPSmHGVXojBuoPCR48Zsg2GdVWWM8mEW0A1d0SHlop0E
vsWiZ2yxFdf4b7VOiqudJt4sDwjE4OJSb9vUK9fFjKdzqdBtlWueFzahAZBA5twmOA25GeXwwPjC
jpT8zy82P+gTGEX9SZt37g6hHAyMiMtrYQtm5zPJNtiOSUO2viy02uIIl7GPU2wAjCOMXeibR4vm
KCdgMAvoZUBV4JFXGLJ48tEcQrCna0VKjRcRmZOVQ9zKZ9/V7ouZBjakPNqYFwH4b2mJF/qcdlbC
okESb5NLnK8zp8K1yKouqc0ecAQpQIJlvJaqR7CGplkcw1TI2f+QGXbkCdbfd8IrFD4AZUAJe1FU
WEO+oHaJ7ksQlnLN1dT2XPXbEttwmvpYSso175vVio+P3Qef8+2v9rTfssP1nOWv3+zB0Bj8Pjhg
wEEgGpJbZ2cfAGgDW7LJbLz8zo+/Exv/JGb/PJcqCnKw+C/7joPn06BhwaFj9VgDMCPgkvHvAoEf
i2cHaXcC1IJXI9SricO+RIoX/2lff7CJanfZj3SzcO/qHucei/AfdaEIOyj9Hn8ZGb5+xiOaw7vb
ju0JbR4D609PMepK61Jz4fzD0X1mJkwlmObqgc0N38u/XDsar9EKTPZzroeBSnYTKBTfCVNgDT14
HMnCl+phvZ0BS8WB3gVXBt9d3a2EL0fI+fBDWqs92pGfsjw+PP6cAnMrz0f+5AAg4xPJMi1mqQu5
IqjiVneZ9nNNsDoaw0lkgkJ9L3jXLNcnszK2kKdxjNqwTrpDuyLlDceo6LaBVhgNdiUMMNyXV3BV
jAdsbGb0bL1ffFf46x/YOa2PAncNGougW5WIK4eXg1+Swc/rrWfjvENcUX3yqw9j2EfL5qSvOlCf
BkIM00P+XrauTlgirb7RaPH4k6KjO7CbBaZ2REB54z+6gKuYX1L3gFj7DJyLOb6F3tHVFuPFABo0
W6anh6q6KSjYYqgY9VnRcFLDdvRL3TT98CHhay/QKB73TNiKGef+rI40CNOIy+M+LOZXH+3YVJnf
3SIaUTcyXwoIZr6vJ/tsBqAwGy0QOH3P4Isp6Uu7YVSizMYid5B8Scr6OvU1edzt8QHDCPhinSsF
D559xcF0lS/BQFOHcWK3LwduutXuwbH0hks5+u4ecJLPo6cD9VU5KGtcaEe1i6Tt1u65Kr9Kcl1n
i/b0OJWY2t6xxGSwxGg1jcgYn7Iszk8gX/Y7G3d4eNfcHNXdJgWIznYuTJVr8+fjNM6dAQ38qvwQ
DqEvXwlwt99nHN/8sSO5FABhc/6ibcBwfflt1+zbaYgb1wOTRLjLY6csHP76aKnak7lC1gOgPaT4
uw35mxFjQw1A8przRvnOFA0mhzCMaeHnw7yqFzIW1uk+3xOhOH2SAXOBWAF1m7mwuiq2WOMQSsJ3
TcSA53oQegJ6mOn9EaJrAJ/9hMWSnmvR+hqVw24AO9pCXzOTQB1EzAMzeej+MKKkOF8WRNszGcZP
4gI3DcYI05/vTLBqcB9HjqQ4eWNJN5hyRhFnXhvVB3F5qxPyZ4D3O3b0kB7hKE2vRNYLYqsCSwSU
WcYIamgTSciLs6eeOr4D3lZ8DxCsRCpvqBJv/tBGPZUgB+mRhQaqZJVdAAS/IAXUhLiOx0aMBwZc
OF4IVSWXonZhk+HfaR8ndob/+ssfzu6L55pacwsc/sEHwXum3lVKNNBQacrM8LZ4/5a/T8oCzLxx
Pj26gNtMtdpYIqp8OGtWZCguEWpgc0JWPQ7IHn4v0fDyDCqguN1rrujuA1tvyFWa+doQGKh5UImo
DNBIMBY2qMS+9l/6tSb76gQeDim+vyXpc4onbjt23h+QOEQFgsR+Rcre7aVfBhVHJDwec4MJyb1I
e0eQ8erZc/EMSEcxtTnPLej91R3O4KbNf0V4zW1BfiQABAFhOFA+rf6nxLNlDpiHlRbuezthbMRy
HPGsP8LCh4ofI3T9Jrmfr7o/lBb4If/wTAycAtbQwLklsBHtKzxdA2ebuJpKqyeCb3d0ujGgW/I4
cHPepXnEQFWz9AyYcDYkBRZPEIipGGFhrkFu2suuUa9xMVGVVaQEH5Mqku3uL5s/OQeeP1XcxDmc
0tzGzYq03XjgwGxwnvjyAWUVZltgd0PELEaTBt7nNPMgyBY8oMkvz5lJY+0/IUQDbxjUZuNoj8eX
oBYhP2msj/9yy+0viZ9oTaX5i4CPxZhrRdh5NU/xKgVrhrShWvqiB7d2P4icHiG8HDs7wJiFi9sl
x51aeOJALDwBQK/kDVOqeRPjb7X+bIUBSYNfDVPUXUbdf4flYtFcDv+K31HIe7Hgo2Fx9P7P4xhj
mfkWPKrnBb1H8A6LFc8M5DYoPz6IwX3TbQjM9aoTXCdzshjtnram+JDJaDFld64kN5cSP4f/Cfmr
ZfhWLvv1Bw4tRNrm9MRLV6N+ZbxvXiVPoabCO4GvMQ6gG1vTd40RVbP/bSF/og5miJ5PYDMgsCA0
jhXAgmhrKx3iKMzEVjAMGTdzFHWbjFIRSvHLeyV6amJqMIZo9Ut9QB4owqG/98vOUthGrHqXL467
ZiWDimCt/UZSxJEAS1+41g+2TLv2E0tokh77+wA/FXiaH0+C5T/0CRjJfyZRFj68MZvCaXCiL6wh
ZAC71BZNIGcKs67rBYbZREIrBVNncT0obLzOc0YA82vGuKu/4Zhs6H+vpCF2ku5U1vBZYMb5ylHL
PC/cACRs0tu/6vZr9hob4+kzUDfd/EXc0G+VEb5g01Y+Vpj/wimEEQbx62ku4WKeavex7+1zurh7
ZdgvenPCibTGHtasdrotguXNGtIhjXUAvXKumI3ZTcsLta6ajFdPmwdspf5cmUOYeereCOx0Rd4A
cwYtfKOOai1asm3t9QFUKZjFmDA6LLEa9oGh27o58OGUY5OfFGsSCelJn9snTjhQVFOfdiWu/Mah
2SbW4ps85KlEGYpobl1Mi2m/BMrjN6jWT7QCwAAVYmlMMNsLIUSYNENnK6bloTpkURZp8XNLLZ2/
zZz6kaEHkdX6tAIyHzr0f/ml45lhjoCTuVFHgILgmSAN+eG1VWhb/e+0cbG9xKt/ODKc8eZ2ljK3
STror9zZOWlVFR4IkLGIDoH2B5QxED/qJqwvrfflsW7XvX/EXiGqerPCmlsQcnQsAZHnEFNLnJEc
vn61v9cv+NlzL/xejzQvly8DvK10kmuyV7F4cPQtEU2J7AwC5EuId5Q/UDQtKKY5UP8VhE4YHIQq
nG6BTwdQ2hAMz/wMXoPbzOj4UbWzhDThI6tzuX/rVZpU88J7LinlgaSRluulCKJCXYIHw8juTreo
Wrznr9WLl6QsxPmCQovUWvDcD3Kf/zci272WgANU8AAPjyGZU/RsKeYLYFT/4VvAFVQtXxPImgAD
AjIVZwirDRCaNJSr/z0fDzd/ZDYQWgJuHXwoeFDMAxmRWIQQlQDyaUC7kDNS9yrhzovsGJevZRcP
fjS0IhxbZDFYt7B5mEfAbrYYGdnPy39idZsfNF9P0gXG01PC6YzbahCgmoXwyVp4TCcr2M6zr5Pt
EUvtBlCHneMGb/vVkIrZBm0svTouKTAHcOJFPl7ehq9QWr5QvzJVtW7LljnRnswlzXxsyuSKHS6Z
S7hRAC+whh5jEB7jGJQ/4wWDa8i1vSWH+mkg7gfXmjTMW8SP6Fe3X5TADih7b6I8B4xhPjB9E8nF
ipsqmyq5jREcDad0mECTegh809ZiGjEm5Hwpb1+e9FPtcBOu7Z6teg366D8SXm5kF9PJ9HGRCSRD
uIWkbLIjdg92wi9DOVqUr9VuMD1hvguEqP1lsoFvWiQwydzhrTzZb2I1NybOJNTYg7ZXfsO7e9wR
W7k8l+/LZPsI9MwmXXGDPqoxlD/V6b0S5eWsCj64I5uTUKcP8P6bGVtkR037bb4g2kzcoEW1Bgcd
Ig09NLPJ9Ot3fpEwZi5uZC2Wi170rzxaaXCNSgYTqKeCzs9w4V3CDLlUl2ZWOy8fB/T7CgBs2q7v
QsgymebTWxcMw7fL2EujI9Ud+REwHqDdr5d87Kqz3rSMXmozhxHhaFenJJGLTC56R7+aZ/EYP8CM
ZwX6uE3IcaDDYNdIjDPRuMxAGJR9w+Q/ubG5bSF+MFouPsw9HcybxZqrnQnKtrDUdo8ETg/FuJlO
CQT7SRvk9iXJGYi3l609NiELzCV7Bc8IMFiJi9l327jtnIDIkd24VI0mKINLmtsWvIy26j+CB9Zc
rTWg5tz+sMU0c2b1T6Ju5OWHYCuqTQZbJkGubGayd+ytIhDpqX43lZKhB0uZnJFmxpBrVXhoh4T8
J1viGwEcAgQO8IAelTkgQMdrmy2ZEpAIxybY09rE1732hzjI/iA+O8Yi7isNq90AD6epjj+FRD7Q
YD30jsLfpdv2W3nL5OO+rJdjGwMTX4+wUxQpbbeYOeVseMKEmkmpyIfrpjcrFXgwEkJ5qn4tUPNq
ls/keXW+bm+n8b6YCX41e9uTGLZqznCBqJpdxmesXAnfbtjUjgJNnMA4iODd9MvQCmjVymLCOLO4
83XokqSmbcv1EPHIuvNUbCTyxd2qEsKEr0sGcv106OH7YKbrQazbV6daoMwCCv1tFhNGNC+Pmd+V
p38zmKnbqnAbAKU3Zsjeh06y90aFW9zmhLeMkfjj6pIAGGpsOUBQS54H0niTty0tv4wY71FhT6Ci
GlWQB8AhV0d3Xqv2R941G0BD7jUBB+GA8vjvwx6g4DhoMuFh+qeb4zUGzkqU9v4YqOuJdZpRS9BI
69zWeo/HG4QIdItcTfjLIBOcVMzdJjZCUX/ilXKQzifLm1/7L7+d909cwa0BJd0SJikXWPhxpgm9
BxaoHlOa2iFtWQiG4aYYJUHHzG/ejOc1gGCRcm5kLYfOdfeFH3bOzoVup4r13GMwwwUsOTN64MwF
2+iE7QNKIEfIjIOh1Uw44NP7/skbqcPrMVDwfZ5leC67EImVQ/U3POPu8pN6j0DbsIkTVowQ8uYM
Lp/5K4YOShKxq83kM1g/5tvlvHNQEI4CiNsIVqGiU71s7tjhI6Fd1VgigSDQ5hjXaMTxH8C/BMmg
YHLL4HGR5jCBfBR6Ju4nXr9qhTELG3rKIQumB3sUZioZzaWb2rJ19+/+yIbG8FqOL7fld6omlQuM
8A07Agpv3EfW5JX6HTSNobYlnSHBj9YDeyyO7pw1xiklv8jAZrIz7yIsD/3OkzixqwVm3CQXLNiN
73HxUyhTnZiH1q0SjLct0FwgIPykXOrIv1dcmYCxDo7Caee/YtlKqeAg6simADHv1gVJu0lza0mX
QTzCNIrgTGLf55XLfMbKQ0B7Gidp1jpf9loD/YDD6bto9hB4bEA1f/SmckN5TfHHE3fcPzVM3Y/h
oDjppT/O47KCYSt7+dsDXxHMDw+pCSxQUbtIJ3WrnhippYv8wHlAEQ+F5Ez4MXMoi8TAdXM5ikDo
iCOzPrHek9cSukHJ5lcEOixt9i0B1TNroB4kR7ICfqBZOw/BHICjf6UTPvW9pdGisDuONkPjIgcX
FpcDf2RGcccP+W8aXq1Z3CCMsUbE1hGVOwMXJCPw3HjuCzNbslf22yG1JkhBywn94ZniDM4PVETN
4bY87tW5PFfXGskRIaKpZBhAMz9oVjo7d1j0GSR3V/xQbzgt3RreA4x1uyI5xSgPyh9l0qoXH+z6
++ET/enLUnFu+y/CsK8zgihQuLiuO/Atif9KfXY87MlACbiGG0YrQPFgzlykShb+3DCWFFBPYqdu
bG/3UZzbYHPRwCH7mw/2ZGxP1ciq1fbDbaFYA2pfsz5JCecJ40JHmqeLNyPbRREoMYJ1WoPo4UJ9
Qe+mmkLv1fivzcseUe2/UcLdE+p3uv71yNOD5wbFKrUW7SZn4iqfiY37i/lyTFg6OyezLYOUcYIs
RQwrM070yrqRrTR3zIkmcxvNWHZ1U4nFX2TKPxFxo5mTM8mRXdVVzsIwQcbb+e2AYCeSfbOUi55D
ongwuQveu2o3/v2KDpo/GX9N/mj8QwgQLYZP1QhLCKP9ULEkdp/CPm7S3mDxwNHjVCOgQKSYClce
BnPB22Ve3sHcOFoDX2d3+1IzVeZZW2bz9BektImBYd4hxWEAg4ftjqVwgkr2wkF4NVwzBUlzg9Pv
CokckQ3t6ppuweii2qHP3zJ0jdPFxLvu9Ol9meJyNpmn9mlgYlxBOQNYBjFI451CBnAY9M0fP4P1
uAuf0T26LrstiRVwW55LODM8gf7Lw0/fqkYGE8EmVKIiHK16EBB0zNxCUP7UUOeoCyjmoTe147nG
q98sdTrmoRBESWJVSur+MnjpzvfUbaGUxP3ARMVI8wMy+ZylToptAvN5Q3hnZ8wk5Hm+pq5HNerl
s2OYAVnSqh3Dcawn1boSxHVRKFI47sU5Mx+b3ZjDN+cWIwt0x7h23H86UiX0eXnJZ4O4tmXsQB6U
r79AOM6PSC4keIxFpTlgKUw+lqXf+L1dkVIHDY8FiwIBfxsqh9lLrDpzQLQ9owe3Tt4Q4V4BTn14
rI+89ZsAcef4QrkJKsI/w9wnKov27wlPHH5DMHQxzlAY8p3vG8bZJC188It/1db16UgPpyWLhkDS
MvzcnRorOrT5d/z/DqOXlV+q9dHiQt+6i7b/z1GDscZEmoODR/lhzlJicu+OCNot19fldUkzYOk2
vEXoE97DrR1CEVI7QhmLU9jRpcxY3KM7y39MkC9W/MoGCYmNGdesX4xizf96DF4Z1eJgzsmty2aR
yBaCavhoEgsFIxabo4qU7bjDYmG4ys7lgh6qcIeJPBtFjfXeST3xLmaWmVqOrQxZQiZCIOZV1xPR
MBbJqlM0e7PCValLQTb5FM8l7bTsUepMMTL8VeckLbDl0LAM7GNpv1nuuYl9VMoYMKHyMmMSIH8f
IU4md9S0+E/1JjMDHhHB66MjJRb3hkkXz4vYfke+nDy3Spztjjz/M5oYUmXpVFmLc7hB7QKwH7IZ
LFdcDytKGA2dKk4atDRM+LUNKTtv8T4/LvO64v8PvJ4YSuPFaNxiiGjw4zj5kMmTqmHBx9pkP2ry
Pb08lREK3Et7O/5NZwzobMJdOHvQFvGcksLAGdk69ZSJFzgED9n8Ph1HR++9P6oblYrzyiszdltw
dBlvEswbasvGpYo1cu+NWJ7pGDeHN09OBR0Ajf4rZjoFsldfyeUrNtUGz4zgZvHGr9jOTSiSIQta
zMlnnfkNSFVkBs+PES9wj1EbMLU14UBTvtPr8pRwJjJI8OB/6j+CaHVi03NazCAGf7g84A1ILFBM
MPHuvaHO4FbhpWK9TvAauJ7QhE2xWPqgD/iMqCXBYuzmao32VHaiCaFbp9hhj8O0LuNjoUfgGCvN
cwdd8Qj5bMS7IdLNyAR5U3VOFFIoMzMLEzbKDvE4jdaTMOcrqBkCFRL7yhmPVw/s+2tq0ZvdC3WL
IV5/sGdaw9UXpz+jenG/MdlDAMVRluPkr0SN323K+GkMTTTNDByYraPzrFbgqvxgAsK4zWowNOuf
FG9GvoW2lM69EO6HfMl3tACh16m86XgkxNIrgspUmLk6SJhhvoJu8ZK04dD+I4iLE9gAsD4+dkMh
b743DL/ZpN8bEAouxpfFQSXnw5RfU/fVALuHifda4v8IzmgMabxw88KARRwJ4vWYL3FCQ24z0wvN
mvhUgqIiWJKYIvnio3Oyc1tpL5bwGZjdcvmnk+2QHrN0S76rMGE78zG+/IoV0FCaAjiBn+NJYWqw
+Rh32DXvKDuyoq+Irax3QmuUsGzQ0FGJ8JJa6BrIHYglVTdM/IfubcoGA1aghKAFoEcHUC52NVih
eB9iM+IC3kehoZsXeNUrROPkAMPJ9RO3cWLN6P7c0IiHyd0LXd19M/qD6yJz+ZXl2DhDspA8eJAS
EfbNK6yghxuH4uWUkg+37XbGdhVK3g0prmxNttwoypA2ygM4frXlr/REMsexoCRnzurh+qjW3Zi3
ZHc2Wo3+B7YAihkjREd86YzLMNm6T3sLvwnKtBG3Yz7E8HRlFgQBiFZsxKCarcp4fv9Tn6n6sTYd
8oQll8r0HeYf08jn9PeTC4Uxw0ozdcOnLXyz7ez/BJNt72mFYa3N9Z8L0gCQfZp/lrDgFBqz4mc2
o1Bk3fgSF78P2COeeIhAnPd4KYvxPzeTbeaGjHmCqswXb4g3+WCVwAVluZXiTa76LUDk2xZUQAAv
Hg5lf7nSYiAoN7uTQCiGoxPo3iw5+jGE760RdiQ186lB0Vu+oEaZB2w0xh/i4Y/xnAUjY95S8DVO
t0ZpAeT9nGG8h9gMPTl4OlODgJIZudLPY/VDHhtxFhV8wKW3ZjLSUCB8guGMmRQsA/MHJovAzOdo
p64JeSVbm8ZBtVN7JW1lLDMvhcsDft4qSIt3tIf0rgy2amN7ds8+BRhMTCvBRM39Bva3ctcdiQvz
ojPnYjNwOe1gOYHGDIFTCUrf92PzxFKDfs8KWckUQiwQ2tl6fJmMbOcNCm7SqSWKr2DMaVy4nX07
Vz3gGYMC++DQ2Z24rBigGskniulJSLlYYnx5udy3F9U+t067Cwc6Yh8Icfpvew+f0zqPJthfY2j8
tqHqkLOKbYmBH6NswqmimrCukqvhWgb3SiALxz0OMA+eFCunq7xbneAnU6e48B3g6ggQFn8g0EDB
NacXOeKZqG7hjFCnfq0Dvp0jSzeUAPMQx5FZDeQqKc1+0HrKwMmPF1FPmgm7spGwDNFfmnykPICL
AdcwHc+fWFCI/7hH3AAYKTCfsnwlK2RDEtQ88o6rTHNyNLVs33CfBiJMHs53ZV6o2kBaW3odJRB5
SStwyGmTBYPvTh8Y8tHJ88WJSQb8DJYHrA/V7m6zEiZ955fmhSUFwgn1fXop0Ni72de6oM4Pzf3V
+9rFLFk17io1egLZMsa97vWxTXKs6LDqxL7Tjw4OrOVdFMGSHnFonw731SPB84v+WRh18tsE14uF
+6VxQa90ZQd6Y3hNdR8dEI/PZKtj6zcmFH0TSrcokqewH41VxxmYMtxPF0T9wOvWzdID2IcnI3ts
4qvT4bk63AVHXHYOiHHDCTZNh2EbsIWHpyGh1FB5zCgFaTUec96RZk7yhAgTH0YeY8SJJZ1gOPcr
fRsNLdowNGMdHurmiSaKRLeHHYGtGTpSFfOAaRp3wv4AxhHaqJuHCFoPR8fQcKDEOvdfGQonj2zB
JbtNJx1JPPjStqLMYjQp3uHQAvdt8ISbjSglwXmNQy/21HllTFGvl8bu8YNf1jACfBaPvi7cSv9/
vDL5HgEjdIwfcBaKonvMn9MrcaCNJXt39YWB45PYFUs1aoyebDgNWLcCkNDp4YjhvIh5+ZllcPrm
j7v7//1UvMLh/uLhrUun86H94322ZThz5/OAdXM9ac/9yjgQBthbdHX5yzlgITbEstlCuYSdMSmL
DYHohxPWW/ZKzJhWgnlFpXcRts1UHOTc0XZzWa6Z21uSFIwD3o/qtbZ8clXYpXhm5yoC8CftYqi6
cxtlq+jALQYCCNg7pA7Gy+yS4KsYP2secdRlQMwioABk0V4jSdTnGgR8xUixIN88b0tcmdQ3YYIb
mHGCUhWEmhDmWVu4Mb25P+o4amitOz/2W1SDWxXZusYxOUZEQD7W06luDigbjCJkOHoQyJgG8Vro
tZgMx6X/Hlpv/jefj9DGuTaA6XYb3mFiGPgPxWP/LM9idKiImtnjApewaJOfjlFoeH7qlv4MIWTB
DYJVbpauKMoGOJ4ZL0LPRNg37TBdIuWRPkt94PS/kumX4jd7lDpBC6vjZR8dmoWDPh/FD6x+6WEw
4XOKWNkNIjV5YdS3lRO+36z8Iu7FmM58nertMay36hwXIcWCJSGKMJXTD3CfjseHwNc9AJnSg2j4
W0yiUAN6rxOym+v2SmRqN/v86lim/qdeMyyhVH7Pi38kndeS6kgWRb+ICIEAwWumUh4hAwh4ISi8
t0KIr++Vt2MmJrrv1K2ipDTn7LONITWamryH9+EuffLX03LcFJy3NxdDHb9TQISfdxNQ+S56FYMd
DjMHKijGQPHdry42FJ477K0Rprf4uMEetxg6j5C2t5dUMd1le8wFgf6lfbJ7mp2HmM2tdZtaUauQ
aieBlxkFmMjZDw4tBeXZi1kPDDdhWIpOjYdD8w/Jb/bGrxHTSfz7slZyLNp4SNHkwNTD9miL/QqJ
qJ8cKdvg69HsPhmg0ngSH9aevrf9MTQuYDJoOaDFI+aJHOY8eO5yPRxp/HE0AOZ5MLUyGtM2iqqG
SpA8UPqSfbq67Nx6enp5DMrtZgHnTjVlTggp5IZn3HevE2tu5Dui3aF70uzl8CyPcWtFgDyWKQ/S
xHYRfDE4r2TiOo/pvqiSkjksKLB6KmPaHXbmjUmPentDvngA+uf2FbB/R5kpq9vChAbnctClYLdu
Tk5JiS7jQo9+Sz7ZAbX9y7Yo+KCVoZkmVjY3qV6YHwytzR7lDRD9C3fN96S12i8ftXPsaX+djku2
tGP18dxhqbNmSTRFvt5JkdHigYkCZbXHaK+WJ6bD/XTh/GvCgMr9ZkySDJYofck1hH7pWrRG0Cdf
K3rb/ts59PeaVQof/QZl9WibhK2Wmk1/o3rSWrD02ATXpbHuYx0RwuE0vxFrb5FAKsUl+v50682h
pxoXgYE95AECB3jROMOpD31MS9W1+2vgn3gApaMyqAOULtbf8WE/c9oAhhXU6X2pp2d34qgFkHmv
lWrseee1g3YKt0u77zU8TAo+K/M2aA47AHsse8qF4S1mzuozX1y4X//KHPnnXCbfFc5/e/tLG5Ih
f6K/bE3rubH8+TrDlvnIJ7/j/Z/1QVrfqVZHjLmA7vsQWUN7YoKhXF18GsgjwLEexB7CW73cYf71
wLmOcfl4P2WKUn3tz/pJSueGi2Z7WRJTOutHrbg9OE1awS/qTT6M5OAlax5qJ4YEDJnJ4XAo3iFu
WqPfjSzm8Et3fxfNvfM0vXY52HfcaxvpCv9doLpAdMd5Ab6w/+Mdnf+g7JJxjFqQcwUf714ldiYS
UYdN0IusuLf+dUd4ojS1/9C/4/AGKPKxoYnvt919DIIBGNq8F5Cxja/bnn0KyqJ+9vR2DWGmYERW
ChFq/XKAh3HfGV+g3tAY9R14vzSuBwYZnG8H0aIljjpMzcHfEbbFJr5laIXYNH98ZRPuHPXUx2Fw
zoHAaY5dk3c0VekyljL59JRPd5sX36Q+j07tgBU8ZpiG29kzrilu1xBZt60ts2VcKEjJVeS2x3NY
hm25COY1ExV7+EPVh9EW3Q5dsP0H815/AIYcukqbn0ApgU+OTLzqAS0lOp2vwL3tmWvCMmsAWcyG
lFesqljX//jLHqUyLGHm/OQg7HzGphr5NR7ir6avn1Fe0cb3Th6n8NPvvPAgv+ND2kfN4ZfKojig
gNirSxnVqloyzZWj24YqvPF3H45uyAfd/UI96RWLDXMtNAB0MJSSb31/N/k4oDn8QOiubjXXykL9
H0ru6PfSclazHhhgC78sErPvdtZyzGBWNMYMbh7Ts4iXN2f85QzFtJAQiLIZGdayjeciFMqFdFeN
yYq9jBICGeTmaGvNL9153EWcJNnnH24cBOt0ePsyyWCrME/zh5/18BJQPp8xb2/zVjlyge661DjD
RzbsC4agGj2mWAcu+TcXrjcjRkw3OaTc9EcoLnt0LxQoVmgWf105uO9Vm5fa2av5tXJ34RWzFUCR
BvciXR34AKAZOIFn4Fg0w/r/f0BId5jZi26d80lmNE2g88ydocDJO4zW4Ebxe7tT6VJglZMuvmVM
cfeg4vAqdD9j4NkcgQi5LInQ0cPeecudPMHf1XqXpxBPsHja6nSvyd0OO4yB3/YOrJdFTH3H7zno
Ln+2Ib8c41ln51K6jfYOexWpXxuc40J1iTOXHhMSuSXaEyruEeyC0h1hH8sCvdtoQS7q4v1BRZA+
I3l6KEsdZGdgDnCYp6LOgC94vvjuI8mmHQt5QyXvAc/s7BkmhMdeDuGTqROmh1qN5fz1DuAmNArD
uc74m88/IxRtf+3ldc1UB3tNUwwbBWa85CwAo+ZQT8C3r/65EZa3qG4D9bocIg3MmdhBjBkBt/Ra
vOsRQ0Myya7oXgvdhG8uA/pwl2abpqGOdUPltvyPVnehjqbFhgoBI19k2Qql8QesiGkwotodXw6q
qlpX+CgMWwgshJYBNgbBB3vdK0R0+cY//qseX4jnHmvo2PXLDFihL1h9NA74jlCU0+b9dM5qS1FO
U4Nr3WwAnu9+Anc3ogYEH2JdoFon7ENnffBqTBuBq34R4CAaoMXaNP7Bqc1K5xwmmwZfrXETUSUF
lL9IaeI4GC47JKPnvAT8T+YugNaiGEkG2uVZXIMSzBipWeC0y8wtAcboTeRrMPr7+k3dqsJtYHoy
pnMLmJiOELVjizFDac7n06EYDx4kzS2v+OL6jD5e4q8PYPXNm6OdhU2118Xv5yiG/b9hE3oShPCr
o42IXzZWTYa8f5Pz10GgvPnk1SUZWn/4r+vJdefmGxVDBiBOXJrDZqh71Wo8ul45wGCANz1HAHVQ
F6gAJYBo/bU+SQeLcNzXWk8SSe6y1R3A0/ZIraDL/vq4zZxM1TMivGov56zRjwIyQamPKYiwe+4H
t9vIoKzqpJU22F5wMaOcs1v5J8BcxvnibQ0wjDWydtm7Y8saWZK30Fr3mu786Q85zfSJotEaPLuv
YJd0cjg2MEAaHLWhEzQdsEUm/c8mx42AH4M8RYNG6OoO0dPWiSbUhNPB3LnPmsz1l1TG4E0DdMWf
HOcwaO8/m3upLef9qbFlUZyY7OFf8CTuvvv1z2C+9mnOBcup+9HrtwmlSweb6/sB4g+Y4giwWr+o
f0cxBV4524GqGYqsYMdhsbywv/8IFx7E0UHhIBna02Va06YzvUbT+UtofGzTG/k+K/9Obze50/To
AxRL5X9pFuOLGu3aIjPuLAwrPhercpVwTSf+p6B9p1/h3KTTZ17x3Ak3ioOeJ2POeUu6XCmcDhza
m6OTmRknD9Pm4it8/6KGAA3uA+ztumRjS/KxcRCjjgzORc8Uj0qDGPA+NMrAmevvomTDn+/5UBRC
XFe4144zztkXy1r5G/0VbBtCTjAxaDz/gZt/lscvluHuT+GVscmQoDkuKCbzCI4ETQ+qqOhka1bO
funBj35bJQrKmMgYvkUC3MKuIOfCBxklsxlXtWAmwEBH+tgDFcvcZrqLootfnORGE+PYkK6aRQnP
1PeBUUkhB6/2mfQwceG30Vc9Knhwj9B3hRIygLH5wM/mlLPqlaQxjU0ZYC0aNgufIzjz/SNTAL7b
6uAXBKMtUQxL9Zn3J1jGQC2V5d9ZbqU3VqqfxjsZo+MSO59Pn/3DgoSftYVQtxGZpy8bjHX5Sphz
EmRnZ/4zhyQhDtw4cgSwLzjHWQeW9wcVRmWbTrwZsb446uot0vvhqBFn3B88f64Z/hpqXQ6/vxF3
HxBucV4CBm42B349IKSWb+SFOscq4SP8mTa/Ot4Je8dnbFBATzZVMCujOMJzX6yEMS1K5xUlZ/1F
3DR7ezR6kEnCEdcd0cS8ZiCPnFKsidEwO9t+lkQq2Gqjy7jPGRHHM5aV3hacWYOR8Ft+8bJBq13q
YRgQ0BYyn6peXwHXP72mGNN1or9q42erb0Dn68ZL7IaVcBNOQV2TDUntAb/mmNKzJfcRuU13RRF6
ke0ZLIOicuiJZ/F3ScPojXeznoh8kOIjQpEJNJPocZF8x6CplHI3+qzWM9dmmijewb9wwK3GZJXI
boNso2DdXpcxmK60PdOf5PJix1FjYNac6x2yLt7bnpi17MDb2iiHTmLdmXUG0Q2fhv6JTYcAzR5f
bE//ZZvY4Eekfir2PPs7TOOKPdkcBzWZDc8x5kThFfMto8Ar6bfBnkkSGQE3nXV78I1VeZZRxlLF
7jT2qQ19VgtLNT7/BKAKq8j9poWY9QMpMuptTRmi+iFTiY1JXRsw/eNfeWBK75i4HCoW5BuvUqWC
axDMImgAXZP5kZUlJ8CqZMWuvIsoYQChY2tu6QgiAFvOkmp2DN8yb4XbXS5Z4IfRLOh6HC27kQux
WTuf0AzCQeCd3EOWM/AbhUnhA1UWXxlFMYu9uYn4XUZM2pkZUSgyfaN2PTpicw0TZuwgNE9lzqkp
B5xPrfVKwLBn/jrjtyYcnSN7yJplfZuucEectJ9E03DLBzyljLtXqGXlzyJ2KOarQwYNAmQ8YFkq
12W1+k5L+cKtphSlPnt7xirxmyPHzw48IvnOeLdQJFwziJVnk8gymTynPRmmCg9g5hJiNiZ6mBNi
y9AjJ5FSjHHoRk1B3GJTKpGI0agth2CRrOqRyw2wsEefveB8xKMj40P5778s2XNCZQVLlMdKeZDG
QWepokWkxGLaQ56bIIZhWiDtk5iEhM548geylu/yPEfURHb2U8tOyPXyEGOTpTQwHZqZIXDcxd6m
IQlRdmjnNztuHUT85hwy1W6Kv9Sb3dGKxl7au6FS2aaT6XV0oPez9/7Nyb0nVXI4x/tCvJavuBas
ev0z1kRDD17QMeO9fMQU0xc21kHM6aA/Yl5lxHs5fzD3vHJDytGgloMLiCmIc/hNjm4ZytwQXS94
j4lL33Yz0oSem8+Gjxcc7CeqJMlvu9S/a5Wm0LUyovPw9c+uYzIxQdsxrzK0iVg8lp79+PO8OEDC
vNSPR1so21gD7+Q9Xn5dud2GFwvzKpM0a0Ny9w86fM0ipmQ/OYHJuxqzbMksj59p4KGwFuYaEQc0
alvy5nWIE9JMPb/lWck8r//O7oLWWa37RyG3ixjVSLpl2xS/gFW9uhfEVzqxfJPL7ADbv0S6Pg+8
vFc8XUKNZ/tge3GCT1zitfuZBwfH68WIGo6QOwXIJcdLSppuOBj03Pm8WsJZn/6c0A7zXjiuFiLA
lM4LSzENSxyUyCQaYDYyjo0osO2wNSepzbKtdSU8gmZI1KDdPslt2I4vdzUhn226GExbJDn/C3Hy
vDNaoEAn4wbl0EOflnPI9FMZN8fyMky99YOXP8X+S9TuBFNavONk/mQ2CLq7k6dEWS7VGSTxIVBB
YaURVsTakQ2sf7uUek/oNHTeyozZszhPCqiqaB8HDI30ZLUxAYSNMWUC2+qJAm0ODbYTKR4dnymF
Zg26znjN/07rAOWbTA+klnClsGz1SBoHAMaouCsUH7UMZFqJW3F2t083eMfYOc+YI362ffzjZs1a
KDbP+kFNKL5JSkqPJ9FGXVe49ALmg5zjaLOX00FnBb7vDPHr8JzjEJGByxBmUClDhq30u0KE4nne
xZYU9DGnOVK38FCAWqlaDxe+3qhpz+2OvSZ0KAxr0P4Brf8gLGXKH6VHOQ0HpP3NB3bjKiYWD0+i
3FqWqvoNGzu+CX3lLabZVHh1X5bwAp0JPtmsyq4KkVDrpLOpwX1WysnBcEniC+pRnqfAPbjc1rwp
8qA67FjTGWBMM7muTJ+Ubl70FoVe/pznNTahRDCeMKlC4sFBEymaTvJxG0dxdr1JKe3wpscjIDcj
ZzBYpBbciXXaTwioLYlq67KbFymMOYYbc23iKOsJ0/+9mk76kNRlC9SPBZpu92SmY3Mk8D2WXt9e
dxUwvSK0yq9B2H56IvEcMclIdsByenARm1NLMADC7gmXe/EKJke57vspHfWUtBsXTtW8IwjBYvls
H9tJw7HT6yAlJ4CFMq22bxubGO8RpkQjGh7b04B9smnYFQlkrb/mQwRBZ/JTs0Y6o5/YS+4WZg4M
iKLiA+ibuT2KlrbN8LlbkhBMiajzB10R35JA7lNeu+KJEVDPV5wiEB5/dsUHQYwle+IejC950Aje
GbHNa8BFbzIAiH3CE1SLhXrbX121k1jDnjLiTjfqqdtfJfYIaGCUixLVCrFs382D90fDwqg3zI9H
5sl7XPAn/V1KkApSV4lmi7C02pbAvDgPB4Fi6lEYQ9fVUYlg6KjpRtewaLqKBAOwH2gPY2aLhIDr
/29zDhlssDkopmbj74aHECWq78Zjc6ydGTX/THqkA8eCEmr1pnJhkaAgZpYtpTdpviUZZ3mO4yj0
roF3JOPWydt/Egsag2vPsJc3XK7lY41uj7kTm3TP58MusiRa4Lo8EyCCabl/VT2sqkBNHvnYmoCn
Rw+bmGxTuIXaZ/EiXKJ9s7EX+v86KMMUYFVMcNk6i4GhtwnKiZh/uvBUWfVO6HGlPGZkjW3SlCjE
eT1pgtPYkzUnxrxriPFrSGL9pJmXgSnS+s/wXpyOK520zSWJ151OlWsV+RgHmxh1pZTES3ipKdqD
p23lTUCEFcQ0Q90rmTY6slmh+0VwuyWGuAMCAZ0jK/9ShvoduzrJ/DBsJBe223HnbwHnvS2W1OyJ
H2MmTkS0uNtG4o1/43aB7mb6FMtnMH4xkhDWJChBAGY/2CnqtK6inralm9V2ezrjMZOtd+O6uCUL
tOHxUYy3d9cLug7RaZ/JIyqiU3QW7O2Y7D2u1jpEVxvvvdqezXrD6+StrMFVCO4nFGNUpi/KPsm9
Z+Ef4KTEqstAJbfeMAqeMXVxRkeRmIMiwhKeaOjrgGw4XK4CvUlwd1KgHrUdcLbWuJoDf7nHQY6+
VxfqP1k06V1kpGaKyjdQcbHaWNlGz7IKjnzKzSOlRNra//9zWWGdwFUQBDKm2hZtiRp3cYSmTjh6
b4sKmNWwn/Pken9chjJusJLh/wXU5bRNVGEMJgtqiPFd8Ls1xgU1fmVr9hP35ne+jOFr4DPqbdPG
iPuQI63iMDS8cYsry8QUmubxPolVM/FYCqzw/MHqRT1rqzj68vn508OwwqD7V4n1fbzNe3R1CA9v
3C6/k1jGhwQRqCwKMu3c2cywucpyoufHMlrdlZ9xczoJRoFn3lVw56EdHE5dAuORwgry8Ch6OHci
t5pl0awpuethOUlKzjXJ6gR7px7PuTi2dcY3LqmRuoZYz9G5NEVG3/6lg309qHPFKlJPMh5TfgRT
2DN1DYHllp1WYS3SEge4ghxYniEBKNimU6VgtJ02Z2HF3SpP54FpirLYbvMTCY3c+QCcN5pYzn4d
B7TuExzEX9tiFVm+xRbXdc5p0lioIDw7NGSlNFR6E1NuqSPSI/5DZfLi4pSEOIzjI+xLAcOlD0LL
CVaOTEpWu/WRuZev1w81xUEzGJCgzMw+xjKoAkGdnv2KxgsAaQk1VgVcvOv+CKFWnz+tPf3WcQbs
wnVbfuPgMtym1Olcn30xrQKulRfsULhWDo4AUcrzDtpOdzpmh+eSBZLF/JY9BNHJbrheA+BOjxc5
fI/mPXfw4tZ9UnxQ/5TkQVI/6CfxXDWcnuL8RiVP3lC+o+6k6iSNo0PpHwPZxcuLPdZnZF77OP6i
pIYgq0g+vLtbLlnuBmb6z6YdfmYhW4oNgpqZAbX4jfGjoONbn92emoRUKBx586//NziOYMoEsDD8
dJtz9GrSO+w8poOvERU9qZ3blHcwodA9Ehn75svPI3geb+cWrnWliq3P34Pzm4oCghKL7eYz8qQE
mO3WSyOSVC7/3lYwaHO/9/iAROg0uXwHdzvFQPf9FR6+7f0ERwBpdZL7pjFj6X5cqb6KhfsGXtJH
S2DwQ9a7gkpkcFtaYtLjDXfE4Y+zEjmtbdixtXzKK+vT8J6Dk23ojXaXW+JrdmKrjikdTU72BpGZ
3DkPe9JT9naM6yViZdCrllj+JjCmcqInq5BTrpe151p6fVhfzwEBRBkIzWkVNCXYIVetfZBWuhDv
9E1OaFV8vm4HmedDmZgMMzhTX64k575tDSElMpWMLOxPrh7qBPcYMv52drzrpv90ADlZi7yEtIs1
ALkrLRiGST+pw07wDmoI93SqyMA76LNx4aFKhoQ40Glj/fSC0posOg9l0sAg1CNFi1w0HMsvw57i
t9ZIyQ1fEmav/t6QdcQM3OceUCCMNBY/8AM8nAaI6yNMlDyelKKxaXhtt0N5bEFq8bWfQZfksl38
JEMUw4nNOT5TkXRRh/POqNp7HJiai6SjQDCWpEtiGBicx+f5fvMo8Ime41btI5ZhXHaMdK9WFc+S
tEy2cPBxGs4rrMLb8JO2nQdcOCQB05ffSPGEnmAZNvwNet5v8xzfNxcsMYIPkSd9bBEEEnV5DE45
F8NdGNBG0URfxwQulOEBFfU9OE1r8Gn3nEKLO6YI0HE2t2jGYBhDDZ23ilvDfrecEgU6MmXqh6cA
mNrBmr2H0cM5lKIb7gOim8Zw7zDpEI8ESDo/4qVvwDNI9kzhHBMays554A8II2WXWGlriq2FVy2c
3eo5P6x6REpid9BDYY5/RdSgn6qZd4A/2o8FW/sEymk/A3Ko5mbb1iy/O4gs1Dpwi4ZNxZmcXjzn
0ke2gElYOTRC+j1VDQkfFBN8/oGc10TcObuR5YLWXGbkSJLERQwog6b0HHypNPn+g4ZWtttLiDC9
nNZll7Q5ydwzrtBra0mg1/nnHgyb/56GWFa0FwTK0hIscdM5H+QLBjPlLI0ZXJ8A70xU2rOXXywA
SD8ZeNTkBIG3u75Mv0Fr9Zn0g2oIc6DjtlfFm5kqUBp0Y9bczf2FX6+dtEcfbGy1NTdqfQd2U3am
u+wkC0WGYz5jmco7IavINSNQA8jCOjv6OVieuHzpGXnt1518/iMKnd09M2CF2YK8Ftc/+Lkv58d+
fcrt7a+fjHfQIFVjEDMY1wdBN75LfB9QNuJdKTGpZ1pNtadjnfye0PIqytpm+AUp4vVe056zhDrq
9aBRw+KnDa2ArX9aNCQx+8Ow+47pyFlVHhZxfBQcT/R2Br0dATXi2tJJsBjf7GxzdNr2ACs5xDjh
1W9gLhvbPod4yTDKO3pnrxpqI50Pqap1xHGGeUKT++lFMvKR9Na281MNjOUZijAdc4jAGjf4J36R
tYUXKLRPzFoyGn40Fhj6JWx6Hz9JTvGK1Y5BCHNUKBxnVgfCDCSwRrBmOE/altqB6+Ffd00xx3BL
NM17zFJ/jLLJQuElcN+kC9WP9nyKz4mQvoqzkjAhsmnvkgQrYuW4Be2SJbkmT2X5dejt8Vd4Bj/V
mx695gACamPWKtoAW7iiyUVJm2PK8YMzsDmz1mXYwoULIjDT5xkuLl28CxaayrHHFiDeDRBL0eJE
bWxVy+BKyuEb0zR1zHDvICnoIC+jE5LbMqBSohP9wbGk9T/HrekxfuFkUUYVBCyL7BLBwoJjZriX
bU1RWRNNBrA+Wax6GxSjLiSa7ROuCi4c0AggRyGvggCWnagE78IFtelGj2lnzkTuQHrN0HwSg1RP
ITG8Cc9iVeDPs4S7SO5Xb7XXsUbtpg3b4QkhZPACtswoFrsrOh8OuY57vNiHvjB0mGw9rGbw2/Ec
rhPNOCJHaWd/1MNvqp7DKmWiyfDcvsblmmSFN5HL32V3ikVbg9YgNpBjikZKG9Sd4tgESMpWYC/P
9/bdg/ogLVTBFFreMSBIl5gifgxeOa/RMV7kZsA1GR6SJxFubY68t9Q5hTRn05P2foVVZKYtTLig
t4/NDJ3P3y+Ed+XcMKHqJgvvqTA6IYiv8ji4Pu6tx7o1xLIZmIMatcTCPwya1CV+wZrR7QGwPkcU
HCSXKoeN3XW6To8Vf7G534GajhFImuLm++reQEd1Ud1IM9kHeFfmFuB8h29HJdgAJNF1M1bezmFy
jHBYAmhoZ30fM/1xP90lN+YuDp5Iop1diptqkcjZcPh0ofGH6NPtDulfqX45yWG6VcPtjkuAGMOX
z+t/Tg4cugZ678luhj7RqUe/CQmBbCYyEs3oyKdaamnehYXfJozYsk2QWkogDO6kSVWPIZ+CFZWz
H7m3/TMNA2aW6gHTiAqIXBtgi5/zpnqkXHF3XNoYqc2voHf8olt288EhiIG7N1h1YThCsyIiy3sC
Ml9JE7sRI/pjmLcA0zMdS6Q74JwzXiydifXGsgTF3wJdSAu7KG3MpvWls7c85H3uQL/OLHb1CXQa
SzIiDz5KH7cvVAQUJx4/mW9A2J14clyKz5I0dhcVhLuIyWpXFD0rjLAimICeqYNeVXgYgtGtWHH2
gRYVJykX0ua4z1PZq7hyfulHcX4TeboAZMVWaX6z2VeA9YfRy97cUtg7kEP089kN7y7nrYX3JMNp
dSXrSyvXOj6PLh8viobfk+Yo+LKJ6Ve3T3uBbGxOBP3DP4Fbmw1q4+uJgbLqzRajFpfSk1KrMavh
2Z0tWJ9nj3OFtprj64sJld/Qxj92B3+sJneGMSLA4a/BY/syH6g5NhRZKK4VtVLiv6QZkWh1mxxH
fURropmcXQj5UDa3rakpjYichCOzI+fs9ke1GKPmBed4JdppZoH52DX6QeFAxc0nooC4b87BJ9PM
1J27WK8gqLrctW4Ld1gHKwsQnNoSFbEjnLodTIJ1+VIRVYxhJau+Sl8KTput7xJd5dV4FHEzTZog
YzRA3BI4ndlbOwR4Y7wNyQSeiDPBrlE9wcEY4RDQ8VPLY0i2d1gVuGbikoY7LZ9/l5Oq4Fn2tAHs
90toSTxM9wJs2RCpLFRXA09O33t5L+5ONoyVNGd6wXCZ++xjfHDWUKX5u+Dhx5OdvkL2AvS2hAUk
PxieEH8FNq2CV0gMJQu6O+RaXTPEd1dQR0CUvpkxXORU2vx2fELq3X4ExI7vUzezRjke+p+gtPn7
NcnBXdVhdegYQ6BBBwbih+RaHbaOWVnWwXSzEoe8LLAzwlHUABHi8OGJsUMVGxadM79VidnHC3j+
ZOekTwy//NI18eWsASpILnX7abeCnvv/M6dn4Tnh5eAdMWWDV5lfpw8dJnX6w7uthSnXGP81uc/6
7jsmaMYtPRymos7wQHbvzjsUjZ0HXkOBuXNQnBLOWnIw4U23quFvJ7ueOAZXAnKQh7FKsK9NOa7o
yfixBKTjTYOZABI0guy4lt4TfhIeRh0bMgPsvjLdIyE6PKlowfQQ3Dp9H1hQpczbW87H/YyvCl0G
06cAovN58mIslpmUSPt5Z/YoqLnkInwymTs6P2Z673DhINtaWeAl+C+qM1r5H8SgNnNBPWs5DB8O
IOPZvf01/Q7Smzisw/VLWcOXImQSj7GGy3dkrRpBTbVgAaemV2WybVgcLg3vGN9TznEXkTonPzwN
K+27T7F6h9gQ8ab+xcy7pv9CmtVSrew0ZJPEZJdyn5ga9gPGadmtsHG0+xWF/udLHpio8z0DQvs4
fzhthyExWXX5eQjPOqNRUQ/ozVqXzA7feyRY6X5FPgmw5iOH7bDD13/BfXacZPf0bPGA7wHbbl0H
FZZQfBHFEarjb9TkZPb0Uv8Ny6DDfgR2ONOQmv++JG1ufjguXllLFHG0j01l6mkT+DxExavPFjSi
kvT61t8xfTjIs1nFFlmvIL+vCOsD55BfxyQkkPOCiHyy1C+aPaCt0pDV1gJIRb2Wiy2MsjI7hBdD
IocuXbNAfhaiCOYJP4pHA95Yz+0O0i8W4+Li4ITWK+4DoABMy4BZ9D/Az6WewiG9n6eQMdcPvnuJ
p0eLtK6pjj3ESyygWUAMa4KN4g6nGsOjT6Ilr4j0oQzwzQoa298cv3ZOGs1Jg53HDQMRrsO9d00B
Q7+bE6WHlfRxSWKop+tumjcw4vnFwTOXrjI8caTha8W19l5f1y+sadU7xUj5G18c4krtij/B+gtM
iWbZ8MyNzqhuRB1fr9x9eM/u+gZlC9yj1rYj1jjbeUbU9a5ZZ/J1W0UZnui+7aOKOoOmuxg26aV+
OERRi/hlARJ8v4sXxZKm2dm0WqDwgx8mfXVERjD1u3ONCe20G2vQIjLpCQHjlGLIDmbLsSb40hzh
OCu9/OMCD2vkjh2o4vqSJSdXVnRDkM0K40XnjaTntHq7bRbRgQJWXa+k5wgW7jOjlavwSsfsAdt2
xK98t6Q1bb0URWdv+N0a0R3Y1OyQoCV2f92aSOuSE5kPZgNDIXycddQ76I9bBALArWkTZ6otsx4L
j38xxRtKGWRYqB+WfNgNhKfog08uiQlayEgchBxbSEfbkz1CTphc6B8xInIvNvzzphzry/c9qEV4
BC5r+NpUEQsBDUB3wTa6ZA0Xy4bdoHBi9AofBqKoqMGcfwHVOlQcSEXOAojaAeeT3lt10n2M5z1A
1kJ+ZpTqlFWXpIrY350nwmjdlrW5X+BOUCFRar8cxjCpEc6eChmE7iVdbvL8Ag9kxYn2qTFYxXZj
s7AfHHUmRM/fiLwR5GK7xFTgnyFPn+aVD0aFXXFM0S/gcIaF5VWmJ4dbEY89zKPabg2f9sv0gZ5X
YxttcGj2pYPhL+nP9+Dm621IJFc01eVOhVVP0+GaG19X3I5MEy0XQj0Y+93tEgjHwjj7HV2ThleX
a1y23T7Gkc8BqaDKWeNDRx9schzq81xvpDej2L7Ly7GBSageulv2VWN44bqq3X7ezI2sbymzks2k
B9OU9nKMN64ADkTKYXNDoYAVUMYjCpiYFEBsWDRFbRGbYv5M0FLwc16q6VSTq28E54QDxHLQA9tP
HBQ4HkdtapZX0Cc2A0ovfmI4SzC9pYIz+KluI9o3MvBmrlPa6/Cdar+8lkeU2YstkIDLWCSu44/q
HtM7zXRzUg0/4/uYtnuhuDJb8R567ZSs4bP7wp+1vaMGZGdbPMjiu2kBLQ3IjWPznwNdZPNJ7MuQ
LQR2I8/ZyUQFChGoir7xiyANBV4RLOSDh0sjyTVAEO2mzA8rAp+J91vuD4PDmksTmoWuIbGEMO86
8bY/OIwuyWl2gSezuHrnwTFte0cLNQ1WmQCwy9YUe130jxa8QSbL0/uyn/4AkfEbPa3M8TtmAnVf
7t/ZIseGYIineUlN9knx1gD0RD53aSHceJCn21Rnj28B5XPeHDPxor/rel2Y76Jikk3eADR0snP1
PG6XIMfE2wju1D5s02xooG2nHkhTosvsHnCZFi9v20Vy9NVSXdweuk7J1qjW21d4o+qs/6riKFtA
Vvr8/g3fK2toTvurio9Os+ciQf86hnvceRRKb4S2DaoGu8f6sAQJtZ/xJ+0jMdet0tnTaarA1lzm
3Bocy/bRxW8aeigzsssC23vR4VIF5uNXweUF/9a0yxsnaei7IMRRGPDU/3ZQdcMyBAF7FRh2Egv1
yHn713mXRKgOMghp/F0x8GLgBXrLeUQWBMLIeO+2qANHmJp9Im2Mh6cA/SZw2d07kM3xFRXIPoaM
/CHVbsAmG7ao/bOm3fnjeBd9vjTCruXtwYGf9FIDKxHn5YEyUYEjnKaFPeWkqQc4C+EER2Be3+M4
8uj0vwNEdxIDftvKurOr85o8xOYXt4atFeZxVHiPHHGpA8TKW+N5HOUbW/Mj1d36SGtTkFg8OiWc
7A8aq73fn1BcNIgDxB6Q5HDUUjm+ntzqX6ZPvSHBov35x7LbL4VnQdRaYXuKOnmz6a5epHRz27oX
H+vL7oq1IqvgMOkMkfmhPdn7u8l6/JPkRfRTkA//CvJ/HXQvQqdRU3DFe3YZ4eIjdsltxIrtThfD
5+TlPEMjrznjaqr+R7iIQZ856rid4FHYpJKx8LSzAE2LOEx1g9NJDraq8aEHhQMiMrG8Rce0xGZW
NvymJM0evFofBVTmtBrndAnNzCTHr08Vf7LBrhKMWf8j6cyWFdW2df1ERiiF4C11JYhYjhvDGhTF
AgR9+vn1nHHOibNi75WZYyj03tpfTgnmPP4IaLK+MyUqOaxA/wTcmcNLFdYmZrhA2zvMBgGfDDEi
dXpNNiZZ0L460Xysq85vfF6ThwnwSdTqO2CzChuPc3nMygoxcZnTo87l1JpfncmNM6ucP8afIxMo
/TwRWJj/3PFIU9NmoxOA0MpAhjiJXlxwDOf3qJ+Wq+Efxx9k7XXLEWPphXgTfjztkzzlIaXJ0uv/
DbLPwJKRMPDQLWqE4Ql/DqPcbJDVq98ItUvnAvuc/T5tLCiyDxVhVSA/g4VKhsXTkjnGvNG0zoUX
7UxDDVhgE/UddvK5HhXua6eQ6JlWYwh53H5Iy8lLOftdcEFfRtA++MyKDk3oZsGA36FWscARBVX5
nVuPmVwQATCORPqACxHQjPs6frgAoioLKrm4IotFDp7EkKDo43NkD0F4dq/4PuHLkWqSoj5ReSbO
/lYg/wShjnsZWoSfbApEkp0ZxeH6jS42B1r9cGrw5gLgeDo3mmZV9hPpSUMY1QSCe3C1qoxdtpwr
CF0oz51xIDyXX7ABFhra7OX4DD2a08skmz2Vf16cq+WyXPbv0X35CmUyY55Ys4hgNFhrTMV/W2qA
9QxzspgUXlwQmynT9OTBE8qI4s57C4LkGOAoER2zHPEUvzkhKXPzeFeJARQLF+AbYNOfNhZEC/nM
iCb1JW4/wJCfTbavCzZs95GR30ND8zriuBsudzAj3pXkjk7xHqw7YIvXXAqRw6X58hHi9A40Yr0Y
SERoKssNKyE5sXhOWAKZDAu3mJ/dsz8IliKL5+M9QRrOaQ9Ee+ACCxKcbzKdEMxqqdTFgLK9cPAz
NdlnZosN8zN/H1xSs9Rm+bGyh2MNIckSNJWSbEcWleLq5FmJz4ONftKPP3tprPpEhzPE+wooAwc2
IWsoNmHNdjnZFEuujcqkZJ2u3/IhNjwdUzqPSQguAU7Wn77mNx/gg4RG9k2n8Ak6uduD9ebINcBo
ejyv5EXHBWUC8Fv8z75LnSTGE2n71wkG2JBbkpuPnB2Wopfz2W/mFYjXXE+2rfH08Lmx85zN2m7o
fMZTxC3tggbEl4X81/E9d//j4CEDe7dH16SwY/yRpmt+aJYxn95vwhmsTEtAkL4HHwafPemSYS9S
kEHHj/EzoWJVIriEQ3S3gV9Ir3VYZVUGsyAyHy0Gf0Kd67/PGCFOn5qGI9nbCDaL3LqrzpaQBAyM
5GFFv0Byrry/pr76bHnbeDVr7zof4TFSODdxs1Hda6CLv7nVuE4q9yq+Y3N+c3IumAJUgg4Ly+QU
oVG88foxi2RCgOq4F7133LAi93Voy5PLkbHoC0M72g7cB9PBL5BTzJwfG3Xv09OojjiCH7yBSza8
L/ysDLgZVuKk4yWFq6RgYNK5NMQu6zGLp4ODlJ/0nN7mTMpj3VJtziPWTHaZka8dBZH2GAvED2SN
c5ulDLfn5CHSjM+OPCmwhS27jy+v84s7xCDUmiAtg/UTOaZGmfs/0eA5kQqnPHKog2q8OFiX73/9
3Myrl/ltyZP5rI1qxwwLSeEXV/8Cx8X7BJp5wbxtKlUw+HjlkdLUG+ZuEYtosH4RMAUoYW38yv0Y
e2BYBlWg5ZpwoDOzhE2O/M0vTN3H/CmGflYAu/5jtjdQBQtQAYkxpagSbFK0sUSiCqYlV2ftEYPs
yKf7nTeqtu7ws3eMiWvEXkyZc9F7bjzmd1p62fpKGyyCJAlPRGuBzp9+qDshV/zfRPnrgxheTBFV
/vSacDBRJ0QaRDn/OxjAqTQFUHKp5HYJCwdz1QLOehakZvWF3zpbZwxPmN3fky98U8U/Tqe8NQyZ
RDmwvn6MHoeGBpHdVYYN458I5+ZYvVrxk/ih61znINSB2Eh1Zd7YsGLxcvMzXicSDa6EAbZWM+vc
F9uUDFiFHd36rd+B4krBZlxHqOLALHBVY7AVcLNZwQDj0Zbc+56ceYtlPKvWYlVXreuCChL+fPMv
TP9D2aJolHosOItPOJF4sPkkG+OQPlzxOckDt/Aftohkwt38XYmJqbMBzr3eTEO4juDSYVF0aV/Z
aZgXiBUMT0z54Is8wGAGs4uXoeENUt1T/Ye5Hv2xjQYMrkytv3Hv9I2qQ7l4HsjIoMKGg2fyJkYd
OuYzpnmA/yufg0dDH8E3q5Jzwg3I2YJ1Xo0fOx0hNbAav7iHFVIlGPu2UkQqGS/7VGRkqybwksSJ
hDXEqkPVfu/7FHp6fRLDjceOxJNZlxaRSlz2xyThfvywb24He/h2enM80ZHidHaGuJBIVwraDK5S
Bpdx/c9HPAY1MragYM3+OvktQFTg4SIp0ZPrjAYonrcyPa9omQbuxkytrHLvTI5LgosB9fKu8b7h
GWKQlMnZJqm31wnElsO7BL4p4DKe4Yg11qldHiwfZ9TpQ64VLAd/+2KwULiomRH4lqB41TlSOimS
Ir4Mj8l1Q/twcH+Zg0UXv8ZsBt3fZt+HgA/l02NkPmd9nqkzM9551q7y6WOrO+JWyo/a+gGU4KLa
i3/w3nhdBmj2mgMWMiTbvPzvXc/6jFjiCSaePv3P6RrJ43J3xXBCoPAnufBBLwkZj9Q5PyMv5/EM
3sRazYT08SiSZe1RzWKvEdtBEGOcb1UiCtSYDqlh43cvgoeEpw7wkMYVIdt4zmuPeSH5Tmo6iTln
djKnA4469G04VRdNVOKouwGkiDEBezTSCJ4aKBr0PK0HGdc88LLY5F8FMlXsiGvgYkumMOhi721t
xQFS7Rh+0K06D+ySWR4OfvzmiC5jSnvpEoCEzKHNh7jjYWZssV7VccsjQ5YBQIcYZN4OeVgwRSA+
wSjYdkxogD0MdcgLjNMzVMEdmGVmKACbTBQ9PcNMLClygF08WPZBUC5Ah19Alp9gUVBZvJzWlH0S
juk5uUfnuDFZ+gaT3uF1R1+D5OfA0xnn6ePIVnbO+HIAVBGTctj1LBrb18TomVihUYt8UWgyTk91
8IzNvGRUQlMB6kXyqbCvMnSbOcmo0cc9ETThNvYKFvlmdIRp4NqISbRPP0fi2aZ0fXAhkKYONQmG
l7CB+MM56oNAj79LKG1s1wLIZllhjUAkxZ7TA+TIWOx5Fns8/7DtP6sMnpRS1/E3e5ChdT29nCe/
7xXCCFehIcZiGGmaxXjwLn/vZLB4TspAQSQPnBprFgcUgi7VGvnlkTSY8Gzd55ov+xCKAWnhK0K+
sfzlIDdERfp//E7olgXzJnzgBQRSMqRa/gYceOWQvC2u20dEx0sbXjM0wyr++/vqdnqt7rL5y8A4
2lV34jCrfJjtRhbKHor4nlGzQkJ8ZQDa/8ALH0yaggFpk6dPVljGtGIXhzL+pJcFX0QjQCVc76op
q7DA91QiDiCsAZdYZVH8ImqJLsT2XU3Vklfg0vCtDQ8Pw1ztcqdYaGrRHl3gEKFQIGf4ITmVNqYW
XTA2/uP85aFNrEEyWL2hIBJtLwVtQP1zepcEbpDeEYK9omJkFtPS77s9r/TR1tnnJdjODnTP/x0g
ZijC+AlghmyfMVQrcNmXGFgeFRopmM6+3ADi5WQxRb3UmKOs7979DYgaC3s0JCkGTzv22TfMU5sT
zH/hYAxUX5uA7f6D1nP/uvim1KVOmrA3gZQhBMeFMzN60U8mcR7hIS2nyWAuDNUazgvi5cZSCMvG
6Z8HVYKU9wnAdbWrNVwiPJ6Ip1T/BoHOXgnxSaiBt+zSK3ShIDOe3gXYuU1uB9qobowJHgZPqx4/
5qNJtezN1PVddoYUZvpyWvnltOXPkZPnEGZGTstUj/prkbUp9CRbHVXeENL6mUAPbD/u1dnqPOoi
S5PP44zngAl1KuYrOFAQHnqzyG7mx+Kn16yspkUF6jDIOMvCfIya1u5Z7yVL1ukR3WcfiyudTwaZ
hU8G1h97Ckvd8b3ULC26vgzZz8eyTx4mIGbyINnHkDNg//VvopLJD5CNeMkc+YjeX7AbEB8zfkuO
NNaOkTevImIZbAgcQcDZOc8VgugPNbIWE6rXR+S0EAQscKs3QMaNI4Kl8QEaG/Vm76X+sPVYUFO8
0mjze3SgwVuRgG3WOPfm+tVsM5icd+t8GXAedK2YAk7hdd81a5ZkNWX/aMwzCq1mOuLE3BgdDW+F
Ld8taUOnIYA3ZgjSnmi8dG99Qk0SLpALSk6mfn7ac/KBLybX8vmiCs4Ed9eAro1LZUPjSv+ET5w8
5VRCBUC0YZRrWIENiVeLMoyQT2d05Lhkhi9shYafm0V3kSVIYKObjxQDDIfEl4biuS1m8Cd/3yJf
5Msvh60GH4XB3Sdam3HtwXMg5Egk+uwVp/E5OVkS0fPWgB9v/0nKDHVFsr0k9m+CGpXJhqs/n75i
jTtFMQr3ehzZAugeLD4YgnibLXiPN6FukNej6DJHM0vUBJIDVjGW2atPOwAUMGsW1JdHhCTpzy9v
A/hHNnQ3VZIqQlnCUDoT1qwL6cUb0OC/z5GxeKpMlfi9O2dAy8kTcktQob/V0KVm3iuYN2Sy/wW+
pQO1GauN28OkhYeY0/W3fvA8VltitKq7/Yzvky9TO8FaK+iwcvbdEghUxIqbk1bSehfztdes+/Hm
KKHCuRRr/h3zLhzAGDa5liFAkYcTRjn9KNZooh16LRklkEi3/S25/DXhCGrpCKDAODf+/ekG2u2v
0NoRppr1Drcd9xVP5sjnPO75tL+wKPBIEo+/cSbcdcByVPcCkmr7t73qxyxXbD0ODBCTjTphePcr
zm2EHqN1kQguc8P1xCVV8EF/3XolxU+YM2gpIF+gLM2Spnf3mb3QPzKc2PfoA/vBUsfZy2nys86r
V4yjhAtDn4L/jb/ugVs3Gh3U1niRTTP5cb1oZF8qL5frC5B+CGTTncjcMJ9MoXG3KGaSoy0k5+Zv
sqIWOqp9HfP80vukrEZBM0HSiGIbZFws8ywMe2YIMv2YdvDqfdLHtFg1vG1WH0D9hmJEXPxfMuQM
8SujyUbjTgPanIE5AYXkdyvtenp1cnKZePCRanYxP23dGm8wrhj9+LjvidlEfAwEsqbkApPbFceX
o7r+IshIaqflKgVN45i1yUDNhvbbI62EclZwVOczMHQUVHP1KLEeYQ77wpvVgLxP7gxoAvsTfkKJ
GhIut1uGeYIjk3+HxiewcgTE70S4T26OkDyN1ngDYe5lfpkbys2H6KnyU+EfekWLgv2K+fofO/tc
vAC3r0kPpf9m9Y1eQf2Hbr+bVw7pGJVb/F2I2HSH/p5V0mOPGp8ziEVrMBawGxuC1WYPdAO9MZ2O
LGo67+wwlI9dZVYAKixUSJFkc+SlKlejDEf+md4cWI3X3+PY7v41VOhgu2TMnoZehc6O85oxHpcQ
igRtIWATnn6zlxGrWFsaJsAaDXKVdQsJcvO5Q2nc8knU4w+8y8X+hvJaXt/duAV2txgRIbHY3VAc
lSg1UTczPHOB/Cy286+xLkQCh4B7xdkttKTROVpfbFtBp8Fgh06DCoo5TajchhzXd28txJVPdlb3
tkf9P8NyDL0Mmp9oa/5eH+lZOmLWIG853CygjyE8vuDM+ZgDI1sPEQbmoQQyARP7mfP1Mnzb6IhM
NVFXpMalra3uiQLX05x5P32taj4Sde7RcDsdnvqmmj2s0yutsvvx8deGuDthzsg1iGkNWOFgW17m
K8q0/QcCyIjDQ50FbysXcJ+G7qC03zuOw3rVn77td1hS72jwUcJIUuXKZss5AqUB8MH3k17YMu39
mYDSl5gNeKA6W5RqKU6/QkwwQLIEaAX77SPbDpBtqOnTgjeew4g5PRrLwIU+u+KP1MjwSpmuy8PL
4Qs+RVliQm4xEx3PWEtqPElUXBRufXqCAwOn+z2/DNYtm5LufPjvvMK9st8wJUjhM7uPL8fLv0ZY
zqce0iQl5s7lLKmWD82+7T5atNmE0lQhaxb95cu477s1rx2Wo/wIjzyaQL2ceZyPuEGQw79nDcu2
36hTinIZOC6h5AAHAPMxu9oDGb4VBSS6MKE2EgyUMGGSGZyBJQIu8Xb9DbkMSnf7jFof3yaTWg/4
oouLdZsgAmPB4+pl5WH30pYdjbhGT7zN4gE1O7ezRyc+fIQ4A18R7lJBwGqUkrW4PgD6UI9iD2Kb
HlLRtUFwcefrRi6gMWCeYNqnF+9E1Lkvz5DYpQoxn5UxPOl/HUp+uNVVsb4l+Vzi+I4lYgRrXCr2
mYObTaD/R8Y6Q044nNZElvC7CLRRAKcv57wdrC4TGV7kFvxmPylSM5I4ATNhvy9mq1Ga6vSHqPdQ
l3UuOnYIsjZsdvcjKvSPOwSGcZk/0M6V85crWcztoEiPgL1njY75PgepB+Phmkak/Y4kDu2Lxx4L
tevkQYMXlQEZENnLxxLYAlQLUG/WK6gm5LXpww1lLPHQ02YTPE/n7fPFkXqluuwSaWjvsV30EWwl
klvnlnSSApW+go37ihp7kFULsoK+C4IJs9r5TT5fpw0qlUah3XcKYR29Z4wWFHOs3tuv3XBqa9Eo
Eu4HwDkEtS2Cm1BObA8A4tC3IJlHeFiFM5otix1kkHHs4UAyEUjappl6IXvnHWYGtFqZYlfBAIuP
/J9JI6PVfNkaJ9ixk7ZuDcyfbCroldpg0deEtyy9u1k2OOKFo3mRJ4CZ3dBZ2LzRGmtcRIsru5WR
ygfMRygjKYJ28p4jzyqC6mXrgDv8hnevc+MYYhcXzT/vFMJeNuUci8NxZE6n3duczhRbgTyyiIDw
ZrPCJveiIIrd3fQtevDaEHmjiUbhqXtcFcarhOVCqq8b79eYkS9ayunEVXwi6X1sa3j7ZUTCDyxj
BRA+QRGFlQUXdHhm8PjLcN+YQF7RP6edAu+/yMN4XS+EJW00FmClGbyT6ypIMXqsGtvCfWUIJxtN
j2jIhUE7C9PxLwkty8TMRo5ABPiLCvE6u83w9oH74YgzX7jAMgl9NRe/5w18y8qGy3keNjnaQd3L
mIqslEyA8WWC29FaHQ7NxjDDRc/DavxBDjERIpqwx80z6XVuyh2QS0JFcRzgoRCeTr7cMBxrhrVa
eDjZJXr++EzgKwuQaIzmYWoG2+265b1B5AJsr+BnQQU2P32Nj3BjbOeVQEl047w+77lYn8Yc2oMM
DQwT8dYTPx1hkq6FYjj0TE5hGz8DRjx8+l6IdbcGX6Vi0/5gsN0Yc3W7FQN1+/Y+qtMitYznwkQO
kJUeABf3Qud+gphMUX/wx/tC2D5kfGFxzLyRzkOLF8ECBsAjjzLE49Y3kYxhTXtYC8ll/0YsjWTo
Yi6Eb7r4RTfAMXhx7Pd4yDSXEqNbae6X0Sa7G0sCRbTK5iIwW3Ty9hJFPK86YVOzB+kwyIwD/F4X
LYwxHTEok703F159IabQwR1Q1ER6MjRYLs66GxGjvlo/DD5ldmkP9VnFr5CWbprBytJmOiU/ZDRB
H+JBVfl5/IM5M0Ef+NlAzhrjxgfDi2dn5JEZJ35sSOZYlwSoHUk9gMfRSQ4gG+d3b5tlnkfT5/TE
7//YVug8D/VCJ2dNpJ26g9A4ajF0Zc9YMq7FnukpEnZMfizYM7IxWnhUYhFE6kTHQ4OWGpE2CSnM
GgRzlLsL2kP+fwMromMbH5a3ZLPExBrf45hgBtRwWRAz4GFHHY2XvCdrnv5tnE9t5pYsTftTKxXQ
lDEXbyFZDWz8GY27dBKN+QZJSgkITzUtvvTcZ543FrjKG/Ak5KnGYsWm4o/JtDgc7ibGb3ot9XTA
+QX4QOxv448OJQ/KfX7CjPuU0OR4eKbwsKOfQ4QLmmsMdL6eLZqA7PHHuW62O2b2JCNMIqqRFN9x
dfKQBh6QHf+qMDm+l5xdhW54p2emXFlVTnxZnG+EwLUpD7mW5SgT6T5yVi8nDdN6HMcYRIvZUqHJ
OPj1EdJ3ZoSXF1UgY3MwrzIsATwPlWXa0YOoApssh5gEFeGvJbXzsohifW/z47xQ4JkMIB0xYHQO
VRUhPFOyd8jzmVPoMrQM1yYExosNV4/EOWLjEuWHFxOsPElHvmdKvLjgCDbqad5AEVm2FHqtyaQ2
jlRFEODxL20KrtR/tqTHUGQF2cJT3iamLSLSYGTIriRaaWoUEZD9c8TIFAUEB5Jgq/CSYhuII4M0
nR6N41ShUAgOcby7hxvKKLvWQopOoaLHhGsQmyDbz3YyxOfpvJC4R6K5FIHKa1pzxvffHg86TStq
KuJk+jK1AHGJApko4jL4qQ65EaOX80V0HGN0z2+E0fpDJMmOgGxe1KJ9zJxYQPxWI/HXUC0KgH22
VFDmw2jbOLBHjIdvQ2OPPdxm7QtJKiqey8/M49cJcif5kVOxwU9A0oFHVw3FD68Q5gk9/Nn8oP9o
IsJUty2XurAxipsUM50N5tnDKKcDcxgUlbJUpJ9pt2XPPqMXjOuvoZytidC3DqZX0WRFLYuEeAge
HM0/8booXMoTIEHD4YdljfwfftXKeiJ/vArhdVqQKgbXj5s+D38cAS/z80u+eD/2pO9xDKu0kG4p
ULFU0AJ63wMuv4wgxzKUp9fxBx9gSAlOTaxrj9TOMhRsBzMzNK8gg8ASxlc0EdMWOG69AbG8GdTW
I/ElKFiH7C/JEDR/6dD6YhyeqMQQEZOwpOxzXcC8ex/UyN2SJjQnzzrCpPsiP5OizJ4JQRaJwhQV
0vyI2h7NRB4X/m11J/y4t+ijSOY1kw45XvT4s7hPQaF7RG+gpClm3FbfHoG0sEQD8lwQw4WlQxTi
6WvLtDZoYJdg1sj4EFHblIbAoZiWTpl6yqZk0oF2cXQypyjZAKalXmA9itW4RkTkX4ls/tmTm3mF
xi9DJcOhA4WTwL20Po8V8WMM+vB3buOsIV2G5gUfgBOXC5QZRK1fj/pkIPJZHyFMeD9UPPeO9MCg
JNWrPVw9kEK0HP9zBdHFwwYBiRzN3x4jTkZOqfNP5iHITIxZPipF9jZGdDMeejrSyDPXkVB04loL
WyIEIhqzMpAUhjxGx/kzlGdMiKvv11T+GjOLrzhEeR0BSvhZiQ9mL/ynukUhO6mhm3mbfMQtNXNQ
1K75znl+hEZBLIiCDLmit72DTE1ud3MpcPw3nKjsb7aEMU6RJ+7xzswr4aFqJ1eR+CJMNDAodhls
3dobspF+zF66vfqIDoA3Pjb3xBjy7u6hiCgsSt5e4Nb8efaaIFYiJO0mIDek8vE5wwnwV2EJhSBV
oKX94DqjM9b47WCPUVyIRlFNxEFRIZTsWb78BsGLFL5xX4nFW/paI34h+G+8nkI9FU9+07e15Dkw
VR+o5CAErdgfxpp1vZgeXi8x64mPU6IaRQ2qiYgRqNGSIrvb/C0u8flGhcrLOMjJgovwT18iKvdu
YGqNwUkxCNi8l1iB7QKwizgFLA5fV/h9dLfHcfolgZa/K8AeyD/8YilDBAIJU9mbcbV4LiTzBviy
+FE3DdWz0s2Tal5gWtoQiyKmHDgg1BSPsXha+n2z5gE7vU9v+4Aux17DbKIjFMEtZ0yruEknfX4C
/kuX8Sni/tbGNzgVtM3xbccn/7CpxcBvBrRWomGDbLR7eDYv6TDGatatikVrD812rjoaQZnAeyJP
/r1oeGaxTtkIM4SwC0iNZ2IrwG4hZniShNMb09YLsA426cDcj9mO+BkEy6v9PWKGLFQ7L/ja2jFJ
kfswN5IoaQOP1lDnjVfwhbDSqevSvYUdZgGc6tg0SxR4HJomRzPqibDAyjIduJdFn7iZBfY8cGCm
ecx5Yi/Jeui9rg4YN1kjhG4iPEHlzn/gDZrpAwAm7DvsLqeBWUWCudRS9uL0xUdFZ7Iufl6SoboJ
Q21v1jFk7KrcCSLsXN9Dve17zf53468AGWMajd5oejhpy63Qc9FL5CmxumbFAm9ONowDA1ToHrfD
fJAKfRME3TLnKcBQZGlMM/2U1ltiJYPktpXcC22dCATPwEbFEsFO7qKZ83ObxMMGSziUJuMi0jFX
o4RdTbFQoG5CFXvzuS0blIMV+iiecBhpeAX3w3Jj/9aIuGwlVVwgFAZeWsHIMegLHiIHVB/xD/CW
8LgpIbpD3DkKinyX0jXiRtA11/McvQOmPXhqDTVEz5OC57YmFAygCP8gWixvOD5t71vJ+p0+JwFf
3xkXAZd4kDF+NTv+H86LK82PmLEyxvaxAk10pkO6j8YTMg6HAi9ImQjnUn/6mwznyp9M7687nEtu
EcuE7PoEystO97J6q4Fi3g/lyypzW17dtjUiTEaZ0gFkGmW/UTA49KLyWFkKpS8CjrJ7wSVoQ76I
IatsWOGTz2cU+CRsyb/DdSevobtddhWhEEAyEJz3v3Wmooxn/5w8Q32KsMpTuDqIyrh4ubBM3riC
n7vBCQaIj/aBBk0ovSEm0M6hValMtQPmrsDtIuza4fILGo4JJeUpo1LbHzqsISAQzit6Ea95C2h4
IeYTlwS83hGwXCdbyHjPpCXNdqChAjfUO4O93Sn9XtLHTrcvfQUHSIlUMtSfxmLBVRjemAZGnOrC
93xxbmBX/QTBSUhXMNNa6xLkzMtiMsTQxqdsL6sifGTX9JPdD+ewScmMVrn+H1br/qJq+0KSv+r2
DWs8ManR0JX+UCQjs0ajlixKt1YM1tEi0ybd+rzT/BvSQ2HIAepDS9+b6FNBHEi0eTTuLW3xJ+wG
IVXWpMJ12W92iwerblVHCurMp3v+4y4e0C7aE229FDG6nfVgQpy+/DN5u9iQ+nAVAzRjdiMqBGpa
SJC+gkeFH6IPyX62R6ST04w22qNvFIqkUfxG0g+AlIIg/vYFaGwRPVYsBcofgBpK6z5gSJfkfk1e
zeqzYulorT42IbhcoJLu8J7eeZ4n74FbtRaSIgkKOb71/WKhvJwKwfiD9sB6DeA7yErZlPBKsf2M
+otcsZHfS38cXu+v1z09XsW7PDCsx37AKjICx1P7qlEDAdN4umSjYOP6IWuFQ0RTxn03I/vtjuoH
c4gSXh+etCO4iolpjpLxbYM35QiRSpaL1ZBAXm0DSEJEAbEDnLhF9lMMffcGszhiqwnVkXk/fuiK
8N/eL9l0QAG3HQTr6+N/NQLcKZhnnzA1ZIoAPxsLTOqcaJPL0CzTxxiWZVkj/n/jXOR7RR3MOTI/
J8jDOEWakaUWFvgcqORzh4qKDA/d/iV59LjYBSvWGakB5eD8ivyLXEiDyR3lhtAZqyi/DrXL1+J/
wYb4haAQXohUsFhnQKDY/u42ynOk1+g2IOrijJNthaOAOopE8zX/ZX1W9Izza8EZH4YgfTBm37Rd
voOK6boMSvg51R7wWAQI6ennpMLu5fwYCRk5+Cc1WyEImdqcj4OCvqfZHGfhY/8NnjeLYmXCFYwB
YD+oO9fS/O5WhATBVglhbk2SAQh9y1mAwIyICO42XnFI5/FrfmVj5hmNOy4ZwQ4L+TPoHL4Qkr8C
nbfoDpXdZJ94yKkz61BRIgE7YijSdOtRU7zkDrZ6yEoDI/cmRJSuNLxGfi77AwpFJhrfFpEffdqa
5Zio3SHirB/2si/Q5Xkyutl6knMvfx3kbVS16aS0jszBlm6HR/Db4q1C98GjmcgQH6PxCKk8bzIn
V5Vw/SvS7sHfzCfJa3Pqj/w3dTgQLQizABeouEUQje9Hpy5i49Gi5XbBJkMMIa1emtVf5dvvCEug
tComOCYeovnH+2FVPl6O8vqD62XSBHTc2L/CqrAqB6NEcZXSAtxWwPzeRs2NCYuItguwZyzexR2+
EK/NLp4IJuBTF1Kd5QjlPwyFJz9hzyGvMJLLWPiwvA13CrpY6z1BYLhZlR4EkEUeWzl9kz+AkBTx
zhg5BevadXWnriHqnVqEBg8u26fH0Pid/tb5WI+5SsHWDd6luztYozw9S5ZY3pB1gX9Q+emLuVVa
AnXCkwIyILWzIHPRxTDM9KI27c5Ww0kPym8TGMGSu36iHAzgpTcrPk61MLkdfuIDxYiAxJlnCsLg
HRL6sCLX8KShTS5TqCUf3AlzHaW2m5NwGPEtIQKIvsHG1ZwmfWApxOfbc7oJ56ZDSzotPQahGh0V
4/+8QvwhX3ffcX/RkTP6oW6dtjugrwFqbJ5JnBZQ3tS3UyLUoXF8WKg2PBGa0hI0r4XoJTmBE1GM
AJBo0Q+ZPpIBpjEqia7x++0Ie8fLRyhe3K1B1GVyJIG9sCSuGvSVuU1o9gL3ZTC0lbvXfCHR1Ek5
hnxCmdzjhKvTbg5ef8A3jPH2NwGWpwwEH+clpHmQ4yPqsK0I0HpAVbPV7PpLJUTTwLL0I/foh+Ih
VXZ8Y07n6CJ6VO97aOaN4Tp58EOQonP67X/7ljP5Jv5qbtfJaFElJSK7nMbr1j7freFWdiCrGrRP
hJR2FpUUy9b99Ma3p3lhmcpNWkOuN5uTGx+OdPGuMRacj6k6sMwsAzCbrE0NBysWexre6SJrHNUS
gLlm163Zgr/UzCUiSaZC2Q2s14Hq+fznJwB3ET/k+KsGKgx4z+OZ+ipjFRUoRNDTRQAzjDljCr5O
vlr8XIMtg8IPnWsx0QDG2tmG9nLK9QSVK1/s20+kRlyO8ElI9Tl4yZnUXt49AhoTxAxCF/wtm5sD
MFEOTTTBNx5ehc9ZD3/k7HTuEDHQD5kyquDvDGOHPWRuZMygfMYZzrA9YWpkg8JMvWZveuOAzZAJ
2pLQB4HeTed4+oAsvHhZhoO/wkeEhgWPr9U6b0mIIcwx2NAIP71vxaiF7mJ6cYEkXmh9e9TzvmlK
rONqfU8FF1/Nhs4XFl7HB0oSH6yiN0jbZEhSAirtDeu80BT2IIeRfffEoSHbv6Cbkh2ffhA2Xpmp
SaNELFttSfgEc2VPBY3pz+q/37H7U7xSuGAuAR47PB6wWWwU/B+Wkl50QsYaCLFgN75lP4k3VegH
hyyDmC7YolAyxCz/RCkLxZ94huEfD5Dpb6wIN/S750m7+tiM/xi+NBvDCNk6QpIKmZaJf2QzRROr
ogZBuoSegUuW6TziIWPMwO7AVwiI0yQjcdQ6gynJ/8EImTCCv3Uetgk2GJ+tEIz7dWS/5uTCEjdT
FPN9UE9f+Du0OWUgjqB5j/ZKzk9JM+atM0qLyXMtyzimVb80t2WMn7uwqyz9YkpmbX7OaBBEZFl6
EHbQNJiDFoM5mjxklrgqI2X3G8Ot4uGvx1en4UAQZHBus7TwH1sUm0TN2K/4Nqn8TUJUCzJvhuiA
6ZbkJiHO3MLTjT/z/GPxB2vBtfd3lxT1Pm4jd8gjRTk5pyzW/ATBlTCwattifUUJEOQxYQ2mj4Xs
BvFDfhDgA48pWVDBqDC5GEv04gCc3pURtd0pIfgRgco4TkX9kUhcgnc6aP7liNgNQE4jfIoyNb4j
RAEENfYJhEyvQMJoY0xBoSLF7YGyyy5Tb2dcslcoZRiCkKU/jU14sV9oEx8iSGsNUsAebLV7irsR
9T/X3Zzoo/73sLE5HuinYhwUQ9zreMtIvpB2CLW+aB4LB9HqY1wlL9qrXACq619VmfLyq9vPY4fo
HlEgaNLuemQBbzE+YP94YU1Rwu8bxjI/ij+OzultNlj90OcteYCjDw7tJwC7gA6ktKE950Y9hqkt
JTJH/xibON6JAmRvhNrER1uib0e3Nfw4AtMwClYJfADHtM+7J+Hw1DD7Pj3iV1cDS/NuR5ELq0zx
VesYDD/WlXOxPUkckgMs4ddFPw17TrXjMR5Yt6WIi3rsiwwjzw61HLbSI2lkK2YwDAsMZnCSZ6sQ
zlIZPrxMhRtIYxKwhz8H04lZMIJByYbKDkmOTx6COFX2b0gAsHLNjBXvtidqKpE8ElepcPvF7ELg
NTsF5MErObJQdXCrIg/k7+S/pMJan/HPutebCTz8RNaAHm5+TTjPQbyWj6Pw3Bjyyy5yU6IxFIvK
ruGmxBoQMOgBBMR8PMhBhUhTnXeAA+3snREWwdgDOa+tGdNiLClTFhaEg8JjiCjWwpWN5wMECsCo
z1vOsCwyHNAYoI0ekv+ew0wxI8cV7P/hasMUI1wqwH+Llc4Nx1qMzHfXBPrfI9UOyPkQ9HyhZ6hi
L9hlWUWEcxrpSdBtAbPhGjXu9VGUPgEeETLAevLGxsEV3SSOF2gMaud46IfozbFYuoCd9CGzf5sb
gji2mN+96vie53CoIkVrMG9nT+dDSFnjQdrte/ZEKCo/5vk/ls5rWVV0i8JPZJUJwy05C6KA3lgu
FTAHVNSn72/u6uqq092n9wrCH+Ycc4T50crqWR+2DQSATbHFQm62xCvSw4mO26HUxY5hHw5cSlv3
6XQNGKP4YsB5oUjAfQmxadeO2ysGjCuPPuMZVEHLe2NFyLR/XJyMLmmvHVaX8aORh/96NhdsdsqK
oBe3N/0ZRMMWCmRgUUjxT3h7e61LDY1kbcH9Qura9uzjYCSEl6CyOFpKXkT1J0cyvAjeUTsT/dwh
HQfY9dNQtbDrhhNgdmcXu2chw5kx6cjQ7Ht18lvKroM1hSfYGGdJxNwEu/IBUaMiSUNlSiFPsvrs
nO3h2PYAUw9qthZ1+CHALwJTGkloNlgNPQwPR55Y9xzhpl3NFZZTg+wzYecc4CRgDYa+Tvg9GLzM
ma5rUHDSD2fSO+xjdYpBGXyIBO3KP8iXMHZcNbRLXJoDaLhIPYdzKHv2CaceCy5kMk5ff3d6OjQk
0/Jv9NBGYWs79mGFghzX5kHybLUBR7AYBXeAt9CIM94gsPXGr9rOoDKD7dyNGpOmH1VLo1026NjU
vd1FUw9Txzq5vYvWYeqN7zVn7PRKh8cehIa290uE2ahoSNDDqYC7rQ1jqzK6sDhpAk06cJURpwP8
R2s4X9PhBpQboMhkKbLztxDj45Owi/ZTCdf86DUuIe+sbQzFyGQ82U/fs7575AyYrVhclASwNFFz
O3cEVZ+g29Ko7G8x7DG4/1jFAEo5fXrjvXGKyvCYngEz9pPeRz1ubphwnCcrkFMFC82x/UoVKmyO
HD29MuIdcPXA/De+szGkmk7AtLv2e0gKGiC12mfYqr13VxNgDg0iHPEfujph8FZAOFghHdO7YaMe
MHkO4vuIDiYaYPENXkmZlp75jnzJCyRJjPn32T4BLAWtqpZ0C27tDK098RaV1/aoPODRt+yLA7GD
29uo/LrgHyhY4RTjFXDyL86gaHkJtxOjAQy6jX8GzvGTZ/SBf4JzQHzGUBLkG/IHCFD5x6pQWwOd
pEB8T54WF/ikAhnntLKuX+MBfwo5gHufkkHj1QEzvJ/29N8YfG95sJ3oAV5MPo5JSi4Ts8nT39sj
a7+m4PYw0KSteRlPkvS+EW3fFGPJCWl35JESiKUTaHS3sTnwe7i/AKvpZwO2UHgjUmAVt93hhEge
/efhj47BST9+Aw7SzsWXTT/oL9EYQgjoxkAxIB6Pl9Mjjg+d0wX3rnMKDlZPn8kqxewET5i+sniR
+wXYTS3EBclQEAEtsBt+DJ8uUchqQz10hLg0UscwuRGqCMrKK/0RYvSxVoD08LP4nitY8OUUbjxU
TMoFi+8D09bG3C4vtREnEjBlg682fHhuPbRsalrNRuDgpvcjUn2UI6vorW9gtjNouixe7tQTsCN+
k8zJhCfIMU5UFO/i8YOTyWBPf06h0liPKGf+Z0Etuk96Y/Qaz/RNSbTlLvhpX0bRhDYoekMT2sdn
8MwMwnrDbzxHHftIiQA+OuY7AZcS1dpxALRyciugFVPAfWctdw/tgSwv91mryRW76rSZgTm+zy6g
AOvbKkrq61osMw/BFdL4miWAEWZpQuhv0al3M+KCMIGDODBEJUWRS1shyjidsh40iNbGHqt5eaJ3
zvvAlBcTrIRN+6AixG6NvLdI8Lo9TsTKnFq2weimST8mPPrXtuWOzG4t4OvXBc0OhptGw4eSmciL
vua2q4J/hDR+Di4SGuXnaqps3wtONwVfDlC+PR/c1L/ZOGLaJEgIUyjkTi6lbRcsDcdBqKvfSU8h
dwQlOFccEcQv3Twvy/j0ZJSnYM0qc6OPNbTE2YHmZVoAJCxhbVNYoBL5TBVDwZKvwrsKl/E5o8vV
4myR7zMbgjTMq4QBM5NTiZhgAUXtJ+pOWN84CLSsYQpd1jrmT/wnFh8NfRz7gV6COJaV3jfG5nvy
4MmyGo4GcdjmY3FYHO13MsToHb76kQmVAjD/pTARfeiiZ3EJ9XdUk0RXkXJ1JOuXSEwVM3FMZU24
RtgksIhRtEQwsNeM/7Cq1Xowyj0OMcO5W7uy4VMC0tlrWnggBH8FDwyEGw6rKEbayHDYJ0+U7Mxi
mF77v/Dzt0dHdnM7eBennxSy0C+9rDcM3/EIHM0Us++2DUWAi91LP0xpbiC+8gont4C0Ao+mOR9g
S9KmG7Rqghpvf2/vGFzwnQupLXDehODaV7OVyiVYG4j/VfEd3H5tfuCB6/AccYZRhUFkfGH37WSf
8LPrw/OG5tbCda2jd0FG7hYILdRwxk0AZpXbdxpnZfTDUgenWRAfsUW043iN8Yggo2v4BMhojhIQ
kSnmNlxbs4NWhpXD6IzplaqYY+o2eC1vJFtS0/WLD06jKHKgJPXllsdvVjQIbWP7m3zouhGl6O2w
bd38D4yXQvQrCojkDwcbbFUm44gGDimG6PAYU9o/0E6nHdWUptuHN4rG5GvAYSB7FjfK6eLIdWE+
QyjNhHKYHRuV4OwNf7l2Gv3u741n9IWXjh8PwiNefmk+pvIYR4ilVzZuUG43l2W5Nyri4arJzxvD
ECFsEwsguUhQ4XQQ9tVHMG6C1jFBMB/rJ0ibebZlulMy+YeMkB0SRA/O/Y1ilydB+BuE9WvlfaBJ
EidOq9yi9PbuaEpFAf6b3ryVM5ituF3f4W/XxmuVptsEyO6VJrUzQbnXGcOUCrxFV+zXkaAsgUFr
/ch8v4yJ3jywEnCq0G6M/AczpvZ3/FjogJ2UGzGgGwNRwZ1wCvLs0ePlbBGvEzJX30qZtaCUVUcp
qfR9xkI3W4xza3wne5xqZ4r/USinG0+Wpy1tat8bhaJ/Vywf71TSlj42ALMqnw+vv0nHqvPNUDus
O1SW2ZGoxpuBMhlxvWLhvisCIYB6kzkPVHQMOLR7XHM6HMXqBiUZP/IFSNm322hABtY33aK3hiXy
BxN8d/0TmnEzee3V/mzvHGzkelNcV9pgNbVfeZx4RPXRQMoZyzXPCi31D1adU7oiQFr582AuI+fE
0ejcbK6Hq0OfHXXWX2dvCjowsA2FdzoZTHiXAJW33WWH9QZ6SP1qRk/7HFQF82ETwSlnO6cmIgnI
+xq8jgWjCBrL5E2k0YBaoB3QtAMM/wgUbImTQrTCGhQDXOyWV4Fgc6hC3wFfVU6IFKVSqdEyMNX/
mddwhHcjBRa228aYtFhmlOQIaaOYSOq0Xpd8QCy91opbb5/BtucAFuII+zOHe20rysqvg4kaEwwj
I/8SoymEjIwoKJzg6ug1lAD7xlz3G2EJQBOE2aH6Exe/87/Srx/vvTH3+YN7lHRg4EiMjdhZe7gj
zzV/R8VVBWc89oHO4HZgQqchi9J+lbbh4OO7k83gIjNOkQDhdCneFog+TRpcdAzwoWEj2/jbTlBS
UkGfU2ZfJyd9WC2cu2O3zM+6WPJ4beQLSPQpvpuitI9eD0C39L7rjomboMlZ3LKFSn9xtucEXLWt
k7sjgeLvNeZc58VZJIq1regDK0WNs6OWzE7SF3FXMTAFjgMWRRfTty6zCU4TEqlAR3Q3Rl6ZtdcY
l9OalhzkYxzungg2ECWCsFEcAu5t5Vc7QLL44idz7AJlr1gxqOISzBItlK80yg3VFaB6tJpWy/Yd
XsilVLPjVXv8Xf0G63UXZiKDlIq0iOH2rHACKW5JATJ7UQiAr2rFhWb5ZY+YCkqcL0Z44JBISZgl
MaXhidKSoSgFQGHh8yWOAu2IEwwzVuq66DH/BLimIvXBR5EL5R+7RkybhFLSh53vt6Pp2IQswKvv
4/GHlG5Nzw1LxIeLhAYHWEI/41Td9uQ24qedO3gMjMWzQhA7RJE94HxCHYQ200WecAigWnPOuC8P
xQIt5oO8OU4atsMG13RMPWOMm6ZiTQ0t3v+hM0pBd0qqqM42riFboK2BhuF8mMJfbeoQrMiiHz5T
s59zxBte+TdJh1BfHBwy3JFH0Z+IehhvZftrPAFj4zsF6MPka7WSJkTA/bRxVxdEx8JI3wPPzlfJ
KaTYiMVn52UP1X5xp7qWIQoxJt8sViguumtmCYYwloYQ0wDbEF7no6Jkb8QYfMXIZTCm0ns+D4dx
Gb5uk49VJ/2s6z1xUXKY7DBZu9sNDqc1cWDSKyIuYLKHOfoKicx5MspwxrHZqABqT4st2km/gLLv
6Q1zSCH6ymxZgU/xoStcod3nPVvVnBsb10SihQAx0TSerDam5Lw8gbypJ3EixMIxupj7ZY2puTwy
BnbYw+GeGnXDEd06PzF4YjLTgns7xlfpskmyK+cLdw9aqzlzsvFCQchbqsErgGaGAQYfm14XDADB
QVpdGKykDbSgIz5Hd3Ao7rXtOevMOhhGxTCG/i0eSqrbNsUS3G0ylJV6F4pPep6SWBofKbomt2S1
oMYVbLOjXmbDvCxYeCCvEQ8UChPPrLgEq+kRhM5s3IH1ChsmYRb+awhxFg2ivvVTze5i2gcbyuvS
FghZu8It84F/822KD6vG8BxvFU3p4wyJJ6C++mNn3xPqD9Jwtm/EGYr5svrpe0Z2EWcgC5KjirGR
+d7r7Qvz9it2ycfNKLsn3b8z+DziJACBcdJ1r3ZvcvIP2rwSY2bE+hBlSrXSM5HziT7qzESP01js
jDAn9wDcGPePqcSAXwGAACKHEX07BqmEq91oIx/0iCDPGMTVapUrkBpAN2kP5si7TTKTQIbz3/I+
OcNGEsUTYgI9aCzeyB02irpFLfDG/A8Ukz+9sgZwse0royGDI5YrBrLZEzBLzvUmHVnY70XxdcJo
nj4H5bih5E/nSDpoT28Xlw3qOLNmfoSgQk9gg+Dh8LEY5srOxOgatOsvtDa7BQ4TFu0RS/aPpeUc
tn2tVRmnhRRcAPRpHxZV1CfVrO2O3O702SK1AKseqlVGcGjzqwUXDmURwnEHpZ3TndYZDNPorPcp
eFe8OVT1MuZsgZt9uB9Z48ijt3XRQd7JOYxc8eI8CRWvfGlhdFpQ7m8MCdIRVWmk0NIi1v8nMUW7
pL6XNdEDo/xpYITjVVRLZVR5Ywyp9rorxcRYahHEinqMlxwWq7/gZp3mR3XIXzFAc4cV91Czh/2x
T4zQPuo+EPfIr6mklV0AFVp8FS6KLFt42A3sEn5xsjNm3NEm4yyCIts4IL3NcjqiQ4VXZl8ByBal
TnefMh4ExcS1loXBRxPvTPNrnRzGnKV3iA5ON25N6p/cB5yjpzdaYtoQoT5pAyypo1Ja7e9Q88Y2
ak+mYjM2M9A1OG1/CquS/VQyCr8QNDLWDk/9C8pYW9+22XeOB/16MFbor7TL33logAUWP45DqJAN
Fwf814v340LsCg/PGP0p2AT+4m9O36viSsIsXajFmFAdnWGsxBAKo5brD6cl/C1GmfhAaPt5nzED
fiXaE6t42khJ6ODbAJ0Z1RzUdBIOjQVCMgAw0FxHOFz49D9xg+HwoWpgz0NOFgnlrMZFjKtLDoC9
+dSIMzBxccMKobFu5tfAijj4J4pHSd8JZLzVVTn88B5AmHh/qhAS90tA2+vf0wTRUzHt8O5Wn1U4
TH4TKC8YDdEtNF4vqmBEzEXZ+NaHqC1gGWkYK1AidUHkVSWBCI2xxYBfo87a3g9cCVagdsG6mhOI
ugGzqeQAPeVnHQb6KEJHxzps7Pqv8Z7LJ4pMYX8QXISchGEyzDXCwGvqapXqkgEgtkR7jpR/QK15
z24aDk89Cz5mCAB1W7eIbrmbmPkh3JBuG1zI3Gu9EMdh6mAs3Gc0dub8YRwy4Nr86D/spyeS8l8A
v1utodpQg/+oyd9kk9ERcIDd3CfmWsbIwDrAXGMW42UjOsWndYjPXWypRozsPoBozNUw+8WJBmHp
P0IoRDiRLzM9sBhrsZa/BVWVQf3AL27h2oiqLRV2xPaIzY1Afxgt6PiEQk3YU+piSm20pOD9Y76D
8K0kSUWMoohD1U9AA7KxngBXbwBTiDMtmcWKmxYLigt/zxx9bD3Dymu5FVUVNwXkbBwpHyYMuD6F
5YtfFM4l4mhmiFQIY3MEwdqhuuCN8Tj3PFEcVOG5o1LnLboHWKTGk4OPye6UYqthimUfPH4SnBto
GTgAHicyhoJ0glVWe/b1sXXvLQ7Lln9kz+Jmwewbf1WL2FJ9tBEfeylZWDdYG7Qm/dDT805+VtMx
i/dhuazt0HjH6/eajGcUGVHBdVWgqCLZ1AtM0uCWAYlTeno5RhQbJEKVepyK/TGVBOPl5eqMBWnt
jK3Ffj9FpMO4WXwJEKdL/OSFt/aw5g3qD/Eue6JJRrQKBQp0ztjDuBd7/rHe66lI4rJeQIiX4QIs
rJ6qWwAzAD5N2zYmZHDhYIyYFDtMoMUnRvV3yvSt7lYEWxIfWjT2lpRKwZr45VmJJ6xpGAuqRlYi
eFV9FtCCCGmuqwMTSJEzU9s6OcpYEZHlqVeA0qsweR4a1WQBByC2NQJ8CRQdGzNubYfewlxoQA4M
thNqoHWIuIQT07OfZgsVFEeA5nlPPWdwhyjm5K48rDX3ZnzDIhkyWNwR9hDj3cXKXoTzhFgmyg+N
USPh3/PHPJmPTD4JVSV1Lo59ZMxc3HFErhbid/mlDsZcvNiQ+31U8EEQwr+igCdraJk/nUkIboSK
yMBMHtHTfiAuEoxdPjzvyofUZPAR7+Qz2EksnIWj6v3MnPhWPb5ZCamIxZYczS22MuhZMHZOPCTD
3MYsVPO8ZwwjIzXoQD/mB78ILSTA3pRrQMG2t7qakDCgSdyoQX/qFhzg6TYw4Xh/2wu+f7NTNtDJ
Jh8b0xWjkF9oTUnFcM878kycD+AH/w2LbhVufDSd3pFiY1vm7PE465uGP9YQyFwDUiSj2kSNI0CL
79cdPfPLCOXIBt69nw2P6iY6WruNb6EEC0W09UPE0p3AJjfWNbf+hDSWOf/Aa+ERJu7aMKyBrxJk
/AZpqCcMGDtH6y3aN11aDEbq+ABcGM68si3c3a962bFMJCdL0RJY7iRl8c/NBOkkIW1ICNHoMzc0
EhRR/J0FNSRn2hasLaGkg7/vfjS/Y/GaFgzHKEq8XyBjwoOJvQgDlD7ac+u1fBCchwUAOQ5aQtv+
RYMHw9WRzN7YLs6sdgLndLunBvlp1hgNUrnHFBjEwwOFYUJTqQlysy0b+KMvgSg8XjMfmklHT4SF
NOexm5DZwS5YFcww2KXk+K3Ps69+jzq4wjUTncqtbSyDIKdsUmMyfN3unohQqhvX1lPAvb6b58Rx
xzZZgg93DebAjIZjz4WH11mPU3bOkQrbbVupJxrNnroNgqBvmB1z6Ykxkcr/myQXDne7ipOznkCI
lPb4frfiYcQSfARF3VbjlWYX3KVFQ3psuN/14QOs9CqZMk5hKG58PO4uZbobavsIQplcTJ3pk8YC
sAitAeEMjLjYtl+yQLjmYgp+jF4l1O68LdGpO8l4gbmElbgGXX2HaHCGObgAG+XiYih7OyHNjgd6
c5kUNFBKAKei0tkY8PPryRO5xRGMtklGYxsKFIBvuD/OEQzo4JAvx20Slw3LcbjjWJc5EOyN18wI
FSgzpHy0KMnNe96zTutoMLOyjATeNTJPonrJnNu2TDrg2CtaukQhc6YeW2pksHRcnt22gSbBxXfy
cFF6w9iBn4F2/Yx/3GsIT7T2aFW4oyAlYZvNfPut5kGKKxT00MJ2P4joFPDlf3Lcu8OpO6IGgeqU
FNSVcbxtQ1BG+gxUhgV20DbwxqccocnLFWCMUUzo8RUI86HDTKCz5YZDQTh7IdaytmPK5uIyb/8x
LeV6XhSsWrLiN0x/9Zv0sL8dt8I9YjwyRkNExAxgNLVxa3mgKMAgc+YD3KnOVZtaT7YL9UIywDyB
htgoRYv/bhFB3wlc+/WwCvFYZY6gfy0b8jiPBwrBr/DdObrLkYZSleslhq7EpxEK83k9VCevcNkY
+dtMX1paJqO2WiR6PPa3HtNcLda9tM1pzhrVXGm2lDO/HjliOmMrthbv4z3HRmMVFkcuHzks4CTz
kRPIkUynKjI4vYRR/1jRkwLfR5EQxF7b8pBzBmybGxsi5qCYE0xNGGpUJ8XXUiZXSZejekmO0VCr
zLN7Ryj4SEebjrsH/jr8EUhvzOdJglKgcebMoSnWBYCEaTVt6awX7+siO7bBwpPjU7Nv+Ld91Tl9
KK+FO4hthkxUX5CgTvufhhplQArjxA1AknQqLYTEkjMv2ZzEW6peeslfHB4cbeCjrltUbiLnmhEO
rYUWEk9kA2IRBkvyHPCQPu/xdS8/PP3TxTqhzTbWtyPNC1ZLT6oenQWR2CeDN8RBmKkhtzeXZ1pj
goQkurA/NERegoybzhREtWMkFKVdQMUwxqYERXV+AnR2zZrpAk9KXR6Q/y0g0miSiIgrBhcbzh3g
kjhs+57NSm8maG1ROiePHXxcG/ku9TFMvBAVLyghzDIvINARYbOny/1oF7ot5Q/oj8wilnbBCoO2
zPXJ1bnlCoSe+sDglQtgr2uEo7LjeFgUacxV2YISKIoPmg2uq8xdBO62TVhCDGlJGCunIK4sZUv2
swP6/N4lkhyKH09jx1uuF87vCaUfx0eDYG6k9Te+8WDaLYowIoGWnYPGJUqAMF4wrsuHweUc2nZE
DOhDc/8FnZZWN/oRI6A6/EGDL1eRUGtsSa/HFcDAZcV7lgsIrsT/aa/cqCAL2QL9uM1eISODEHSS
rhU9jgGkepikW8foAauXGWvnpm4Lfve5xr3bRJaB0t6O75QPhGInZNOYVGj7GRplLgFR6vrW76Ft
ps8Mx+lZjx11ECVzQSl5hiwAasSb16ipXAzgEM8yG2PmJ9NhC3Y7fDa3zl5kq72RPpNqwiNiFW3T
JoYHcdJY2Ii8hx/+b9vr8lI5GxuWWuzl+T6k2GXZxDFbliM3Ps0x244TjAqR6VPQZVY2AEKK9zmI
OVcjlRPxf5RXBS+cFKPIRqhCxl0+wiv37zVhVAV569CjK5W7lPJ2ivEflKPZxxx85YDtqe8FHhGc
DqQdOkPhieJBgNpQxIo84otKeYLfHelIE7e4WHaKVUHQMxmXmbICiwIOG1qYbbsyWTQCI9r0hJw6
TETU/qbP06TQ0aYHiCqQsCKLkmhNLq1dcd4l7N+VWA0sNB4UozmXe+tO0LaHWOeokUXU9+YhRyfF
DAsa290eghCndMulo053K38jpy35xy5qBY27F5eImBQlisAJ11hlPTbsGIMedv3VSHDGhUY/cURU
WIZDODc42/IuzyHvBhJuvuc8rmg0ly4VyV7HUC9hicMLhMb/i3CYb4d9TPdanA2kC+WwWDkbh0aK
9oxah1Osndm2vmX/o0Ng/Xbx/D1wz6R6fl/zageQd7rm0FJ2bZ2pfGhYkdXtMXc1o8y/2Or0bE3v
4GuUCm/mNfSbxzmURmP88AhywxC1rW2q9OSN0QCyUAg325y83eNvyoAh+qccv9C7GlTi1Ota6O+1
3S3b7SJfPbP32fCEs6pTp+abrvRdL4QpaRBsrs8B/liO9mFuox01SOHOfCN8zcJF2yQWHTYjMnBv
OB2QWyz7+DsDwZ3QBBmRxaXnWBtDxeImVH2fnkjjJqPp4F2ObDomR72d1Uv2cZn+6M6utcZTI+Sw
7zLHWIMi1LP1wgAkmjJWNimK4fGOWdhtisbixpvmaMLiWtWMBaQ5y7GO85a229H0ziJnenTJOTY4
Bjgz8SfHEqKT4PbAexTDDM7+sdnb9enPENZvyEjel/y2U597idrhebS+FIsvtTvdiuMBSnkysnFM
oHFc/bEUDLzrKmyBuYnXPwzj1Ml7trzM7iGFZg5JN+bnAOkSKJpgu6WuQIQ5pdCccxhcSCkmlq6N
C0872fByKAPAAud2wfCGWk/dpux01G+NsVy5y+PUPHpSwHKScZCaAYCYGXhpfM9+ifBohpxx0qrx
ruhhucsMl17H5uzLg8aYHA7qkuwwTJs4rl98+xbtHkdXCI+EGcs5kuzG32KLH4ioOoNUfnc2cwDF
UM0VKgfsGH5HGtnG21JIBOC7QVBPl5AvPK+L0613YBqNDMwfJQM5FEKXqs9W8ItseALcIYzFQ5/g
cejKiy5AFhYcVCaNljcFxg0j2teSainjjAxDSt8HRy1sSV0EPmsKJu7mPrcmC9cGcdCD5ZLaLU11
uwArrmdcwUyPsQic3RiU9KQoFKMKKgIdlS1zPvlF+RedEvhAdj2553iO3O2tRMITqTzIQ0NyhD6T
Tw5NibqKv76WB0cNBIECxO1SJ6zyNQMxnkIyX798l3tCfgLv5CuoYQzaC9YMRXsLpY4VxmwMjOlD
LkOSWQ072a/sATxusKWkgDiLaRDV/MBXptAn8SI+KIx4aNtZkfD34DqqSb9LHcy4VIH/AXPCwz1D
413MVx4fAXMTOpEHiyXmZKMmg8jv0cRQ/C+yew4t6wyuRviDcTYmV9UD+tDjgpOPJUmkzOfFqkRc
Fth6Ie89yFN2kx4P/ZiFklBxx3ZCW/mZ+lZI3zIgnJQqTNx6DvPCptP2tqOaSkHXsOldsGvpHKXO
zLFMpQLzNPvKSSm/JiIp2m0jAKcNGACl9r9+EMqzR62luYzmcQAZzjMkAocxzfyiHxbxK4u3nQWS
9KJ49tViiwqNhSul6WFX0ONwamnh3aGHybj81uHXmWvFl53JaVUwSmS9Uv7risPNI5/3pSLGGJHp
7nCzIGGLkw5BmloN5UnXWLK+EXGWTVUTvk5necDm3RZCHWQ7wRQvRGxyHrxsG77ob/crQoPFIBe4
MZ5VhCZoJN6fUsgVblhOavtE0o97CzlIeAToPgtQkReWnnUWJwcuA9x2CfMzxFWH/VyrS9nrV/Vv
eXBaeoO67hB3khdXPyYX6uuPYpVkqMTWsnDBwuOBVhj1UNh1tTzYp2lQzTgcKE6JructYU7VoY5T
OA8+c9DtNXU/cgd3WJD+okLe8W+pcd+oCw6hkLUtN5rJh/n324pnDCQMg242oT1IEq7hTcsyaPGT
59HA2oDMDVnpMeO69l+TYAI8+po3pkCQQEjU6WoHuzzo3CatUp1Gex8mhIbvtF4kMqfif/iRIdGT
IDz82LlrXNZU4PwZukPoRBGehlQ4vEeS8wgrwz5FbILhy0Gpi9LfgpaB9mQiXkkGpJr+yFn0TVp2
Og9V588htWTBL9mWDAL1Jwp4H7kyeJjEiSesyOJKk/QFjNQo32mmP9SazL5saGCxhxJ9W/J3Wpx8
yPe54YUGhe/kKzCX3rTCBhRCdEr60bRDcDXE4azARsdHTXtfpH7BPyX5ejEkSi9/Q2D7mJgteSnJ
TvF49u+lul4AxL3X8nzIqWN2aYdxmqUuV/cQGx6cYX3++apDEVmD8P2osbA3UecDOeJFHCo1mfq6
oe8Qf0ZirnCc4oSY8MIJJEMxO0CFgQ4HGxsxgcKdjGfz8raUvMp2OOtBBD2cGEeSWKi+ivxetDp+
XzyPlATlMoxYrRJePNUXdrPR6LWVqTZ4cIc+Hb8Y43hzV1g+8JsQf9aKKF9TJaF7vh6yFzwMs/UJ
Odxbk4czYmTWcEOd/BxuBPc6eNZNpUfXcMaJFXq+vUxhOW7wnK8gutsoEuKDZXvkU6F+KPmPY9n2
JAz9Q/dsWlWCSRNZg/RwK29+qzHhkdViN9lXdbuAExbgJ3F7sEnAipY9nlplvNGqqy9qmS/0kWKo
b0sg4C//htEWHrKcu8e2TmV52j12NQuFuwg1lEurWMSUczS8vHguZnylrIKgCep4yJNwqGB0Av/s
k4SeWV5P85dQ4YdVTUcs6al8Zw7tEeToauqGiT2MYDZ+LNf2zp70izILkJqZy5bJu6r8czPiDOWJ
4VPEG9JZRss7HC0ANn1OkvBCkyu0WE31D6XkS6tHWa8KOY5/DJ1vEHzpw1y56WM+HvPuooU7ZKFc
AT8P+IbCCAItHaLF4cMA6sU1FSlc9thmcLQDJGtBJPr4jBzzo20CuW+CoLSXgcLh7g7VJVxqChAa
QEGMU+4OkLlAB3RVZgDyvUkOMn9lz6BMMEwcmGwO2q/X2b7H6g/7RY098c6Fm3Hb8PGDoKX+Bble
G97Xai89BMJQQON/AAP+wF++kcS29cyJedE/2ePvPkeRTnokc6XGVXpGH+V23IOOPLYarKcPRS+g
8SJgF2oEFHeZ5Ev3kDRO+FgDV/k/bDHhVEMlKTarh9tbXhk4Ermak6kwG9RUaBQiVC0JiTk/GL4B
pJY+AOdtOgKE1082w25EbB/3eeLsoDzHhq3cuNqFTNV8fTefO+CznE/qQ9PtMEemGK9L6GcdTZvP
CyykGDhoYUjaCgcfm15ORKpQi2/GUR3eGWCte+nBQ4wCUgoPPCdfcjmpKf5Lg+dAh98CvkVxzyOL
PSViY5dYLFOnHqQIoORMPrjXImH7LZuuAZgBcvyD8KQuPlwCpxT7XHgz0Y62otIdogPcGfD1lAED
lQ49k5z8XIya/zxREHO7PrT5C/4XsP7LBhNmbYAqie0WjE1Hf1OGEIAnBPb4HXx+yGmM7GdlFuez
ceS+E+jASys/lZad700LmBS3HYZp+JRRzSDhAjSg5rEfS0iD2np458D7frz1GoEP9riLBQJDniT8
KFpPf4Go66adlkhAVOIkw7VScIeXs6x10xhwyu314c6izXxpvvVa0Hz0T6ZPvKBqMXZuqeruKX5Y
ID9dqD/It2XbahpvQY0A9/lPCdgXP8XF1zWK4bhwIqSnoG820H8YdXP+HJay5ak7bK/FwV67wvpk
5UM1M1voCyiQPxDv4ju3Rf1Q846TxtScGq+D5+gpVGQUACTznrZjtVtQ+wRXI40rqmqvv5Q7BgAA
tPxggJ1TN2rr8JeuXSnHQy4uq/oaNOFtM9T4jzp7+mpTBQSMQyj9+T5o0LFR81JWzxiDWoTFyCHa
IBfk7CRS5fYDb7myZKuKeQPpknCAzh51F4AgJqLwCKmDrC0FvkLrhGMZP+WPOwTs9UX/gpgT0Q0l
sgwPQBo6zigOlnQMXWZjav6AA4EEADMWxVi+GWLoYyj5A35eV+6dO7lAChv75EvpcsWlEOUXV/BA
x+0KZc6GYZe/CA82CryR2sa9f5MtVpPwjpWOCPiY880pSAdMdpOSw9cesgl0jt6uShQf6mOHBT90
8T7ho4i1YD5UgzSlc7eBNviXXp7zvFnF821R8EVoQPCQcnjhMegFMLMf5GNbZA2LF2R/vuXsoX7G
LDcI5PbZpFyxebrBwAoChDhomLWHDzc3SDQcrlcUHAkKQzsdzkaMo+xY0llUjb2JgwnUxL352sJv
g9AtAh+ZxSRPYKH14uoswGTgio2YIz35XvRSabocmsFSekvPTp5B0mH8jo/Sla7XIOyGsaXGIQKe
RHUUp+0wppoHobNoCD7BnHXk2QqmeDd/qKZlwdsBE/vnk4f/PfRV33BxWyy8m6Jt2fuCdYyyBNG5
ixs/v0G8TZ8ye+FjDKadOWYuLx3/U+hhP8nawc5Kw5ASdzlOTbY6AnewRrmRqV+PGQO5HT4MIIpB
J45OmEuEN7uBz0DJvXm6G/BT5n1r5lIgyWdq6OtZCxlxfShqaKVwm7Ji/YfDEv3vleSxs0rmOljk
VedPgT9REzeebT+wIj3OOL25kBlW0MQyRaX5cH6xwdXg0j8WByuWtyAudCvb2rXCD2Q+mMA2MU7+
QnHXfYLPBpuF1LsUuNiR4g7MGcjrh+oi2Rr8OsW2/AO6OTgoHXCZ24zVYVddYjZ4Y0U0PMYRyRCA
1xRdNoo9bY3PO/OJF1AiaHPYN8MeQZqYUQsl/qGFDK8NZiJT5+hOvj91ojpgJZeBeRiY4fpyNTgh
MV2WilALMcsOocHC9clrnD5ljK04sc0VldC3W574AUAUhAegM6X6q7T7UZ1AwJ589EAMLmMQ6YPL
h+C28EqKHs6tuyGJ2ayPkUZ3hipj/VtTOEoZS8Prdvl9Dc4YNIDgleImiuJbtvgHKsJtjfTjPAtd
Oi6NIELO4fMbIEh69S0gwheBNXs8bXkphywYHkXVI80acwF275Ie4n7hGDp1XtNTy+AGUfIwOnuB
R6VhHu0JnSkYxMuLaXyYHNIZW+lpZJUdjF8e+h0yETBeflxzktJd6vyeFe0FhTmBhz6bCWSYoYWv
zWU/yqSDu4qv4gKl4F1zWslhRI3izg3EvlwaPElWOSpJpp5OZ8KBTg9AcdaB1sx86DSDmf3v1Bri
UzyU/h94Fs8G7OnW43z59w33aoXoT5ssV4Slk3nBFwOqYl0zzK8YBnk34TYeQNFhCm8BdCnU4Pzt
Uf9gSu7aZKVo6JXZawSUdc5GNUHWud1hqryrVlrUdTY349KmUYVXPdnvIVUJzswiZRrPyu96rlZH
yIoq435GXWyCvRvZs9JYgC08eFQ0Rl8dgwwfKkEEyYEL9UwLXvqRA8po1dS16m4ITYGN0Qv5Z/q4
zQHzDWjlk/POaqVT1Rn/OYBm0+hm8+Us7zLiku1OfH8Nx8gJF6qPB6R6SZ4A4D/uVQLYVcB0Q938
wwU3XL80ovzKdG7gJdqPEZj3H0nn1a0otkXhX+QYJhBfRZCck744DMeIGAAVf31/u/p2d90KpzwK
mxXmmmvORqfURbvFhrPA/fBuCVQBNa2IA+mt1ajjf/wXz0PuWF9djTN3QH3qgiQx2aHInKkqw1/E
ecSjEu4vF22kMet0MDPKobgsUxijmw+Am+gSaF/nmgYspfJJZ0IR09PST8y5AIGh89QF+/Tu4A+0
MGdmPZuZ7ME4jJuAQd/USmZiigH4O3N4kdFqga7KsDAXwRghRQhm/VkgaZQKo9DxEGjs5psOONOZ
AUxHpl/3Vd2MgCt3v8VCjgWV3zlBL9ppdMKMZAkIi8g04Vkb9cw0f8CbBCjUhFm+RPz3MxuSYERr
N85pphgjbug8LTHxIN+77LH9j3nBHqd7tml6QVXFRO+bbTAu11SglzKM12CTuJjMH6b/ZaiPqSll
wpM5ewNgiDWXbj1pWGf3Bp0AOicxuT/mVHonIKC48TbcN9HxoOKDDJOzenpPgf1T/8eClYcmyHD+
MpHZobO0i5C5cjzn3XDrQDRd/RyJr4GMJ0om5Kr5esB5yp/5nFPAc82TjskOczDcE4irYi6kMeuw
CPivlHvEe9K0m5BYJkROEmw6NQT3mFBgXOk44xg1XSAZTByXqTcCCamIobBxgJEMIxWlnqDFLRZO
nlP9wyFo3IsN6Y54Lx6n5WcOLvvxObVOjtc24wrqd0tkt2duHNAAehJqyDOM9qnrGXhbmxgUrLYP
B0pJbdHnTfDWVIOWL8yG5GSKJNBETiRn/c7HZEIp1G9XjFJYfhHOqbrM/ijHHd6NOq1UwgKQ2sRv
5kPOPImTi1sM2hntUy/+F+9EwKMAjCiI0GlPJyZ98xN/COMEODFYBDCYSgB+lUwNT/P10lGPRVAX
BE+lZZo5QTAzaQH+0HEN2BdVZtYmZdZp7OsJfHx2TJZkWAsOBnvM5DyD2cHVJFk2vBqI/4+VRm+8
WxK8KYUFkhRzjGvzsqhYUk7EXiK5K8UA5PecWR4tE+1/hzKsye7B8gsA9QBfAoPVvaUDHSHn4nhW
+lEg+CQTIBBCz9CM6Fd4UCVtySWOjQMIm5p1ESnB0pZkk2VdOITu/Ew1NNQ1rdFIAGgWP2mG2c4N
HR5+IemdqtciLq0D4HMx7xE4IA0xJANdoEsl4Xmlt5kbQ4++q1zsSTc2Wj0Uu+wP6hpUJ+q9np5R
0yDeJYbnLdtBfsoFonM7Q6zivXi0+BSiesyz4S2Q2v1Tc5L+hoOBuFxGnLIY2nDLRCVoMCdZ5rUe
EJK0N0ArU0P0PTeK0C6kBokh4xAKLzPvyBhsHp4pY6eQT9E/RZLlMNavDsFEN08Ek8VEjEpy58Uo
mB0qaiCVI7k8Js4gzEHkDVAV2YMGQMxbLJrb7C8fxjiRPFR06DywCgDOPhzupehkrjPKWhyWge5Y
aVLP8kyIf9+YeIMM29xqXo4RAfHaxVm91Mlv2C1o2YkSf8jITrVgw4lS4zAHMqFYGMT9gqMuxwuw
NvGX7f6qnJJ3gX81p88b0fgTzsNG1CaGpv6E6SxWM4sm48GSuFy24PKx2g3azhQi5K4ZdvGEgeHf
eWBJsmB/+5A6cMo7phgx8O67zqYhrTiSeP1F42AtZo7p2ygG30L8c7kxBmlnwti2SMkFkWhCUTAM
a5b77jbvepTcdNLQEsTgB2+8tmR0KfDx3P0C3IiZPyPS4drUECQhv9R9cFz4B2LfXeA4DEk2AH2/
3bc4JfeDvOjtmPmNmdDh9kHRo71Y2jlytY/M5lCfm+4ZtuGyMTSsJcmIlaAXM28U0mmNhSATZpoY
W7QW6yKhRLU8J7b1YKMG0krIrV6QcWBQTT86NcMYfQe1gqXCM211gvcDCHRyLwsOZzr985brdoZ8
+vE0Rxm6pwo/nddBiHB7dDc8xdUs/AdK8AK5FC7IgKuVq49V049MDnV+otzg0HJfqLRGYb6kVYtV
cHruOtxcunnyDkOhcs50Gy6K0efpupvexfZqU7KcmQYZDuAh+pFXz2pDxB37ghMCXV6lEOMCWJoI
747zAt/hG0EDIM2h51UgEs/iD/8TRyzLfj4EngnBScgoXGPiDCma1d0GubO2ZInK5FihGwu+zZNv
T5IQ3jA9gu5R6okrrcRUfSoPG1fF13jOBDPC2McXJOq1U5ZzYMErOagVyhm7t7og9esiK0eBoPQ4
jPMoGdG7p4gRwIls48RNcm6JjqiWzoYCH0UzhDW7EYGdxz5WlzdzxhkkowN94/nI8Wd8H3AloXej
GFagl+SLWpVClAUIWDwepTl5BWKEwrqdxk8E2CkYQqL0EieFzlfdnyGGquAzIHHfIqutjHUkE1aG
TiuVWEtgGYuvhNXmrX0EPjSJx885U5T0tIhk6DjrUuQkZzwfm527Y6jOaPVmCrFwDcPAJd2Txoon
A+QA+etoJ77WYXpJ6O8FZAer0yHEhNxgqPPzgS00jUCzKRIHqwV+CI6MRR06VzOGj8tb4mioJi/+
pVrSOp59jFjYu7MI8Hu4ndC6WEidpg7qOMAM4ZDHpTKYfsQGRsq5nMDGf812Ij0w/wv4oWV574kn
8JwLIhprb5lTZ955jsRrGmRLTSVck7xAuv695uhfxKOEXqxXmCqS4w4xQ+GbSXpkZElpUeNng7gc
mL6aaghs55x8j7T6R+H4dJNF9D1CY8mXfGlKy3sAlCCFxpoFX0LcmMYj4ndjjhhYM2UYzFXupw0l
gkgm5mUwBmpNtOMw5MxQ8G4L97ZxyfIZCPBwcYUueNKJ9FvXpTY7H0AABWAMkAoYqCz07YDjeJN4
pPSVVKy4/WywzlbHqIAVPKZ0IJi1BDerXKIrwt9kdyVUblqHSToUGdH6aXZ8Wh3nFGgooNpzVwya
9Zt2nF38L9sPmulXgoP5Ps3ZPiTO0Xz1t4dywUcAFC+mWA6pTI+Bnpie1EIkZz8wBY6C+ENCiRH5
vk6ycGFsgxTvSbE8MsZ+7ClRz1bCvtpufFlNWM9lZQ6vig45aRdltVEh6UkV67xpMcVlMWQKz8r9
OnUmq6yHH8NE94eav3rBciL6Ak5lT+ah9L9z5Or1s5aM4X/Cx7hte45dEa1ZzkI2gXV6nYhIBZrU
Xp0VePySwTCtwv2R/MmtJNPYxU9f+U916zMklWb3Q62NVzySKF6eZja572V2GEChrn0xf5BhBOb1
09eduLKz64QiVl4RnEqQ0osJ6FQ/KXltcbMneA5gCNDxa0rnkkpl1sAcNKZojYjX7zWL/m3xIaGF
QPOkND6P7/vJwDB9gQUpi/+5ioCMc3d7ZEXHObKMJu5Nd5DwpqQzWq/QPXga33vSM+puLsEAnOgX
SX32IFLDM3xMCZvgC5We7SuEmvpQ7usv21kZaW3I/uRQQpN0zbbphVHqBDnPMcgOKBurBCy2qRAG
Rc2wl8V6wFG2yq4AUjjnUzRG4esD13Cx0UQBN7RutwViSRBIW14SY7AWttRodkSeWsUXrUWJ5gtk
zj+fh5aNkl+J+GrNItAHbyvIaow0qUBR0GNUrkrsePbVpygi7AL+rv+lP+uOqi85AB4cnSmtubx4
z0ViQMMBy6lZzSR8xk0c6G09k5hkrB/qF1mJ3YVlTfxOGLzpghHUvvSOf1lXQ9ipZ2RMLaTZ9XBD
kHd29AqkRCdc4rUoIeY/BmQma0W3H+5WAhx40O18EJybKWd1tRrf2D9aZ3ovv9oAoF8o1ofekfFH
3anrM8MTFucaRWODhYk0aNMbn8sjc3bmk93ixFynU2mCOvQLJpT89m1DA6DTYt3UN409nqXUZYAQ
AKgUWQ9Bzm/HLIZmNkqZVDzeAzqwLqcZG18C5EUMBMEURBV4m+NFWfC97hqf5xjdODWbG5voWb9a
3EoLiwpehj6PbRdmAcHenr5pLf9RB4RLT3j2xbBoL54PAGehZULcoF4+z0OykvUxvx6iPcZBWasH
NvRZBKIRPbH1yepkmMlTrRxF58Mx+mRN4Pe2wotn3Zv5yfeiJ5f4yy67embji5//YA+qTzWZ2NC7
VJ/93QN0CHuLXsEZ0YnfrGzU7Vap9RdyGjM+gFqO2WTDToeqCgzUbdDjR+RqRb3IJF1aKggnEIah
yhK8cxxMmUFmfZ7pTFmJqIhB6dTvTjy+Z4/xBovRs/lbBEziLnVm+BvztM8g3Npok2Zu0R5ex0Wf
lVUw/E29IIat3GNEKGKhjHdUmatKwPu4mLHHrk12fTo38XDBQevx9FGtB5jCjKDaoTsL/jqB3jTQ
6NhhcNJca6nXE+2C6CsZGRRQRnkt8X44v600G2EkwMm8ocahfsZ6MQ6Lcsh77iTG3zLOawKgQuC7
cghu1e4O20QY/kCxoxMGLQd7gdEb3gnKj3kxKS6JjFv9MSZA8wKlM8R0CtEqSkI2wT/MSGfsavfM
uyK4/ON5z6FAuRukLy4QNhRYj9Yn/2Y3yM4lo92tJ2R2pV3/M2cwPPHB0OQJtXhZNJzNNyJOrIQc
Dv3t/ehAlRDrAMw/8H2KQSdOq4PFwLYXPD6a2CnAv6c2zmt1f8fuHVOs2Z4XUTQGmT+/N9pBwiOR
pOeXfbu6Dwrr9WP7Qd5BshDQrJDUZHQh9UjMcHT42yNf0SDQwNUaFbr/8STnRQy2OFSzOk0iBatp
ieuqci4hh1k4IN/V7gusVy2lO4vKRh9Vf3oT8CsAcgZYodLqLJ0d+A6C4AM+sarCM6ugdHOzV19L
X9xt44eat924d8Lorp8z3/4YLbqqGONYwrFalCQoKY6WH86JzuLETCIEz3Lemkllfpujw9+KKYey
fcmgwHS27lddLj0ZapgQiIkPghQAGBZvNGRYCo3a1cK2BrIckC/xFbHqqGTZjOmOwG4EwULQzrN9
h4WlNIMT0Oh3mATlintBHhe143leuQc6QQvBFk/0ktM55ex5u4eVzGz7YgMl5AJvFXMZJNJ58cmS
jV/uVfh1H+5kj1O1NU2Rl7HZn2Ioc1mgvMPiP+oVzKb/qfEgEc0uok39itpyj2/B0r9+joce1JLt
N8BBMT3n49UAIaXK6UdMRzqYU3wIZE/gh59c/lYwCaZOx/h/EuJh4PYMoUI2NS/4HrLTailil3MU
XPVrcGdM2DeP7s97s0v12db5SL+6bLWxt4EaYWVew5N5ApdyhUNwqUk4QVS04TQ3NgaceLad57x5
q9HlaO3hgBG/dgN/4j8z2XhkY64O8r10z87DQyNu8RK972UzXfW8NUpLP2+yEsppk/3Z/7kAWWhE
ThBfUzw5nOzvWyQOgnV8ii6rQdBtEX5kdN0A/Tlj7+SUKEJ9HJqatT9yS+PlDo0emv0tTRSONegI
bieofX62QwYFvP9LevTOtpQzsvsWEgEv5mk+HuR69l2SAqTHbLK/5lWhWN/lLT+Zv7zHp8BC2Bn5
H+sa9TdTHwFlIsCmgmoNXMcLCUXoEjUAmZkw69GryeLxR2TtR1j3MHv1a+iP2SB4uGijmlC+L1m5
6eYyy0eYET/+hqCRx+SByzIMccVoouv+Er3w9znjp4cmAiquLfKprhJ3S5yxvnyu8IxfMUIl5g8r
zk+AXoaDDEh6DkYW4p2g4oxnwwtbZyMHxTYW1ZGBhYM23spa43BFLRyOLcRDWUNyagT9NhO46DGm
6+1MwWfmQWP0s7qiTvChNjE/JgflY/wEh+ylTDgmgxBZLdf7GldGofYX3+7WxOgSF5sHF57FMJa3
zkFDsfbDrnX23cnhyGev1b1jZX5GFvqKTNodHZvWvusyPGkxLG/tYd7oFf155T31qTO0wFT61ik5
aedALqQDC+R4MOeDJVnJvoHAfv8Ym29H7OH9cZ0QNWyLnjue//KKTaG0ZgbeRB38algxCPU4Z/u3
nXgVlwYGRja0X4w4JsxpqX2wIpj6dTTWkMNfjPPGRYvpyYJ9RwrHlUmOH2BIbTK0T6tRAHsOISf3
41JpRUfS18e8+6P0hQCrkiI5HT41dGzND5YWN7zWMaRmgamxEK7DfxpBZLvEBVyKWU2lvue3Jn6H
L89lAZXiC5visD6U+3JfywiyUAhflvfwl18cZJkPn1LYPUpYJe6o8jHSZiUSAHHEIdy8Vs3iM+Ta
fbV+McS0Bi9aZPGijkhJWJ7g1g4jotkdZF8usK5lJzYg5Iq6iE6P4MeasHnLCQrsfJPdnvbYf7BF
sn9RzKE5fpydTuqUKwkmsrslJ6uzH/bYfC8Yz6AF4by4sTIrRHBMQB2WR26jO58kiNnvuvC3HPRm
oz1V7Sn9prfkCSn7MxuwIPj3yl7pZDESo5Zf9IuuyAXZz+15d/ZFLQjTuBdijGIBVHd2FfKOid97
Wb9uecavfj9q43ExLr6btXeJ3giWXDat+9s+MnQRVyPzA6zIPBYVN7wnEYE9m2NsQnAuNT/u0X2h
d9C3P6h8rg2h3vfgZLzdNpFPc9Q88ntOfu9yBLhRucXbc71BoGQc9cxPjiWIzsQNLZ7KxHwTJYzv
srXoxpBlsMWa58WemHjAm509zi8sQsgez6F+WilRF76DrzNAjrjH1/yzhcUHmPVsKuCB+Uj6m86t
AkS8ISe1nKxm0RlnT1GR2bLZ4mPBeSjEiiRTyI7XNvvN+TOvdt8A+pnZCbCO9byXiy+G92G4JoqS
YYQ8D4+kw/awVa2+aOp+/06MEaY8RUefa8vRuNm/4Au+3vObnZSs02H09Nl2YJ8ENWn49ebIIkAv
uQTsY6NMKqEqgDdHOPWR4oaAPaRC6JMwPkmZwrzqR+wAu1ez215YXN+DG1/MgRB/kQLuYP4qWuLB
OEctISWaX/3REifsBTjQN/umTJoXT6LqHwGU6kV2fzspxsWCml8JbxuqzZ5NiSWRO3EpjgbuID2j
act8VVfOKOZyJs/6w75EkGLSkT+1CTEWemfew6llXq5ZDlfHjHbsh+rJ7hPy3MkeSox/PeNXEFIA
yNjeRV3Ubx0SNKY9/TmrzyNWzV3ej6juMmxmWdvuOVhJwdmNe8k7JZr6ldvFd73FYKFPUV8Go62k
KyuJUKrYNURnZuns/o92k919Q2Z/sCR0F7tBVSoEbdk6Q/ljZD6CL3pqa7tmjsOCtNmi93ALxs4J
fQrMcZ4mrEOPJRVAni0OqwvJuIUd41XYxQarLDKwS4fACuqCRhseiZZ1qJAHoE27ypbTTFOatsKh
j4zO6OhM5SAeWaygrAtbGWfQmWnw3I69dsueSpuPI47RNcY3EhqMdXIVS7IFmVyao/qO5Cn7iIhz
fJA8Hi74B/45pDNDCsYeK8YkqSELC7z+NJjGUx/Y1uqHFKy9ZLIvi96+H11zaUQwnDqt0bCYwT6A
21k945GwjeIOkJuZLLsIrmY0WT7hhqBlsClD6ipYTzSL30BBgWre3wxRRnjNaAUpsqeM727zF6uM
NG8k69OcH9tDe/j50CA6vCjmPVAM/kSeUZK0xYe4erUkhBUIowBVgw22SO8NYuEwlyj0k6//82/B
JZuk34jwdWL5ZHfa9NypLdmPXFle4mp7yZv4ifT/509ZnrbgmN0O+yVoAL8MYv7oMOEIMelXoAQm
DFiv8ytGk1jhsm77dXnYsCHBqVg8n7X/oX/gotf+dYmTLl9+Lr4ubJj0kTeHju1VTtz8YV/DQT4I
314bIIyLezLGygF/6tGhxa9srQ2C6XLoveHjIOI7jkbFmwfx6B29yi3D/nZoYyPvTgNphyzIZmqU
ibAJYaUzeuo3eFSf7dN/Z4PDiYyRCgmYVJlLeRlL2rl4pfIWnagAZn6VDkiHVTwx7khCI0cTNlgF
4/5WNPz8xKjhjx8w/ojrbe13DldjzXdWvCl6VEefjsRqHL6iR6a+CMtrdB6G+SlV7DKSd0jAXWmo
XLDky4bHEOcf8QplJGVwkAy5kJF0zPCuQHbYb/N47UsaF71OpIzTg8IRhGH0sMGVUmaU96xHZPR+
zidXtucCJeFgfGiSMUxAp8MFBMpuTIeS4lxvKfndLpOj96OlKlplPtKP4nHtJS+yM29ZRqyXzD91
xu4x/rkIKrSxvOUrsCaZTaNHXvuXVbliSFaGUiIlcthPP+PZFVWu0e6MAtB094w693m4HX70r8gs
I+aPvxltA3puQRXdlxdb+vvEU04GcR8KTvReXZcoJ+1P0Xq3LhDkrpP78lw8A3S2wpEl+/dgGpzo
KEfBMR57FxYnPz7+1Hv0s/7OmzaqKXjjMyhCNIjpc616L6XXXfP3S6GulLBZWGGO36t1jlwfj985
7iNwpHCOSX5cSONjTUGN2rhLGlBnhOWa5ON9jKffpK31SqrldIu/RVa7IsxzDnj0RY/DutmqzSU+
8qsQRFtFIwIpEbflySYk2PKHQuLyVxXlXiog8hZtdgpPBCn/Qul+p7mNgWfa8EehHN6iy/ISXMPO
bb1zdox6u9KtfRaBzBoNumfYP9yysriBi7XW26+CXiGnX7+LpoC8COg3EcwBxLFM4OFhdo9ey1fQ
pc+ojwrf1OxHl/1l+UaZdVdvIAtWy+41q4onNDosUw4KY4nsh22roGlh1dEXB+q1b8PzcUa0V2Dm
YB1/m8Eo/pHsJgy1vGs8jurNlQrK4so3fML37vNQwfXXN0PxngxfjAvAN91zvZWAzaImqcOHMLJ+
zU7Wd9XQDDeranVsaUhbERuEmibR3lq7F/O0LE3FxiyeKL69YtnUX3DD7tHdh5751Cb3GRF6+02f
9Eok2f0QmjrFHwVVP29WdD7S8hoPnQpeJUr03hXL9JAbM1p2MbIpQW2td0hCG319avWIStHY+v31
gjHWtGBx5nEnsftd/fGZbxvloBxG7Gy0Bt4u6EjZzR+SlUsovKKaSH+bnsVkinhOhD7yHeq8PjyS
+2Zttwkr+TBMHykzfm+M7iK8uBCD9D3KU+yBEIknTmu+s3IFEvMqcF9zn/kgrv5eYZf/3NvhnA9B
liFFU4rEylbGBkWUjgtU6gnmplSMEG4gWLQJGcWs4arzmtcN884XC4zVirYsaxOes16CELN3Im2C
5YZDm7KtaFF1G+dd3hSSMfEnxdthBttMZ68diBDlg6voU1Pmp47IxneDOuESHF9q4zcBwWUMgftA
7bLefEdUw4b0b/uAqcZrV32YfY7d62F4Urk968VleTMuh0v8hj4DXPm3plZmHBZca7W/GqHF1rg8
pBVy568toriDBiOIe8EE+8fWxUHa3GJWY16XOUHk+JujEA+DAvem0Y+1rjm6qD0kIJCHlebAM+8x
SPR82MzedxVjhKsifgmmAKlDQpuRM3lXa3pFZdahpERoQDb0qQ/+7j2x9QCrXPobtwsOC4/qGj7D
ni8gW7Cy8YFYz188a/yItRLChSOZP8feR6FGgIbAsihCIfA+0EhdIt/GH39lXfqpI/hhAE67U9Rg
OsvSzkkd/dR6fweVp3j5zqBFIFdDRyhJKv++x3P0XaTKUX4CY+8955R2La0dMmMTFXBfYYQ9mKOL
WaIpdsPQVn2d5vJJ5XdeEHt2shQ+l1Daq7NaD+dyO4O7gYM5VOsn3QCK3U/19VRlqowWx0WcnUq4
7NMZupVwEH5kjXJ+Ag9GnpKSkl8yVF/2uDoIgkaTsI9w5faFjthfyW4Mjj4T7HbnElOPvnp5zCVq
XfaUAONRO+WR4LId1S8bcOPZpf13c78zGVdM7i2awbxWg0Gk2vJH+RFCPostrMXwfra/FICBXzcx
ksvjnXR4b14bjoSUvUJ0MUfZvZBHs9OW93N8zt4HbYCUxkYWDXufAQhqEN2Mz/5mUku+A247DBSV
RKu06gWPBSD4/X1HO/g4TE8q5REksttjdlx2O5aL8IhiI7Rx6Zouq0v4+/ugCN8VMlbvPVjyf63x
WL2s6QqS6zfTaqyy/Gf8Ch/pyR16pYsHzuKTIHyJZBF9mVHHdXCjKzglR+Puo3iaC2HIizv2Sks0
VbcYJ2qXTDsKRiYigt5a/zilN13J/g/DWpR542rzw9F3jH7c3a2X4gnpF5VHeWF/wm7R6MhE7yT3
ufsEwxgL1gVihjgSTAGpGg1rX/fooA+GkyFWwnYV1+kgFJphd4ygRtg0y34vfGTfBQ7uKaaHzPSV
4mMOHdxVUJusPVF13wEVfsYxOBlr455UER4rBiYDDar0vSX+TtuU0tj7hYrPiRnW2qfgVlC5PCJS
lIsUjvXFz3MKpvVFDQ0QJAA3TWHArgZIYd39Knz/AViwTYvlh/dyuaCEqx+LO4+UIupP9kZJGTyj
s0dHC4VFwINjb4wi3c2RrOXVp5Ap6H2WTyBl4fTZ4q6FxTPdc9+pAx5z9iUsQhp0IVx+U1Cm7HM4
LcfacUN8TxAozG/2DZomwrXB0UGhiqqrBgirLLrGilbz5TYhYVUd5o+0y8/e1ejhf9KzK0vUvDV6
zyGlAesDFxRkTsnZK/E/U6JxyGzhuqkP46j8I9phBNHTkdM43GzUIn00x9mcoLC4/NEAm5eI7mQ7
QPsT8dpI0V/he3XRTmgrVeFkM3RwEIN5WCF6KQUTs8UiSDw1ydgH9dq9s2fyzq5YW9M93jl0LDRF
x+S4VDgvHEKn2lRes3lYLcnj4Q6syhjPP65kf238U40W46ajdV7cnSqsUmitrYlWHG06bgrh1AVO
s88pZzuQg290dG9/42C9XOuSB9XU5vfo3YZEFPcbtkWTldlFWKiVsOl2DXTd3ZEpZnD9O9q0r7ZC
xyE757/OnW5Lv0KkNlU+s++2XTwMZdnY5+UtaLJjcoreGzAoFtrTE6u2gjErRKq+1HLS8qyPFo98
vb/AKl3r97B1H1RUgfCXzBuWbPEi74Udkl5rH3cU86ljIua3brto/JuLRRx+QUKBp0Fb54It7ol+
9I3t0tCfaJR8Ngw8qwKfXK8k6rGXi7gZBgxnp8cxqLRvJnrXvjVNauseXe2aVHn8h1R2xnv1Dic4
RpyX6FmvWKB3rsEzrs0S4FqJIDYzbbCp1cA3oBD5/cW0mBYligQ3/2kcIxk0+JaAB5QiGj6ZGlUr
/qNz9eXFiXRN1RhPzMbpNq+gPC8m+Wj7wRBaMkkobxfguQqfcRUOt0Dddq9guHFnLqe4R4aC0Sv5
IPKKahkk8dJ6CScoG0P1BBfCsNEv+1Nw21QJGN0l+OmKMcqwfgHqLi6RovUXkNx3QiwaH5sYd5n0
Fr/dO1rbP3uEs/zP/YhHZnFaXKOvI8REe2R4tOCMK5Wocjjb16jEmIB4+9TuOhJxaD1Ns7c7MYVe
bk8/BQKfH0MLewWAB3qpvan5P2zrfxLqOkRkFVQljzqDUq9lwKMQ42jR3L6xZ+NdlzdDS1ngEOcM
/rgCEIjiMp0k5+hs3KwruyUU6EKeliu8q7NPNnA+i749+lsjPz8u2DWP6Yo23/QUUjoxbABAATpV
38Z3++OgtQAA7A+nnAzhtOQT+gA6sPJ0kJtPEJfFm+9s7B/Qh9BVxVz4CTURu5Fg5EAXi55ZuXxa
bSqrZwRIL6u+/XUqX+ErZJosoG3tqyOeRvH18sr0mT85w2D/MSXJm3nFGVOwiTc0WVTrhS0tfI0m
4JEHReiCf/LKtaYR8w7nZ8E55ZZgZYLIEv/vIvcmZGcY6vo/0J3Rhqacfvz3J4xp202TKNmLe9n6
lDBCJJKYjQiGjCsbRTk7Yaf9mkj2Xjzhy72L6e59nr2Gs3fSpyRfXZkbDRyGEX+ftOzN7ytJf7hy
Q58IPHOLy7+38923q44d5niQrPksbDi5/fQdYN2CSw1dHfDQCvDa+GBDfoywEDYeAdF50Vl4hLxn
CFE7a+vH5z1jwflOhmm3eKQD/NQv4jDEYs6PYmv4ipt9E1yjoToFnq72z+hSTHLA/Xt0SoSFZA/V
bKQPKUjwmawQun01muR01/kgX6OqicTZW+/5VFYjHy1ySsAzsqclEs2NU7FleQ2oDKsQLV/myW32
cBqvilrAS7i4Kl11VHuwGVxKASRdz/Y4+3hVMsTQkhYNk3e/smhgZ0xc9duix6r7CSjVRlHbH4dt
dtYq/WKe8Zx/Ofo1Ott19Enf5teRl2/zaBDUTv4gr91hJtweBs4Ee2XZ7ZhafZ07Q7EHbj7f9BVy
vLljw4PEAsV4gR5zdlu+w5ZmkGYvh0Jin+3v/pucliiIu1/vvDsWxx0jimyiY3TN8pywRa/oYh6r
vtUg+8/y5jl6MWwWYvNjB5k/JhpEo+MOxE+AvWD+Jk7LwXNF+niqhA66Sxgmy84b/32TCyQQb7i4
x8SGRelAamHyAOp5nj2S0pQyKeuxSKV4uI0t6W4+m2c4TIc08CBicefePKolqwnhANAq1PBUCHJ/
NGT0dAITxs0DkD8aex9d2Xd8rx1ALHOj1X0LLAkeR2/ImrDe2dRc7Ckxebo7wFUpxVydk9w/zOie
8xKNR7mYClzZhSvZj+5Mgp5mf/vMjzkytAGSICHeRCoKtns54sGs0XMeweKEabKHOkSh/mFXf7AY
DmZkParVcfFC/LIXH0kTe4qhc/LE227C4qE8l3FqWF62ZYbOnf3JH9YkefB+pnO4VBj2MaDdjvZH
ur8t7Zz92MoBkBzwOxTR/DynM5iXi4ubys6ag5FJVpuf/nomfqfou568PjsIjLqrXEn6TB0R9Q3Y
ZE4Z2Rfcvm1PnwaYTC4GxtSfCohZDPqeW8ZXYBzUH0h8Gi+ux0+k0SofRa1JhaJEcnQk3R9NhLGX
0AT8jw3ijK020Q3oaIlqlf4QwucYx3X2Df720ACra60xdB3QtTxGedb+BAjQMWzhe2Nqiu0TMYpd
qArb2GO8JsqMDRrfi9vOL/nEFbKz6EMz5TiRrpGPjiB4QVvuBVLwCzDeOTBUCZ4ZHfZo9/HuXnc4
ZoD7AiNkAv8CWug7/V2XM3aLxs7Dus3TafRl5Rhh2MPaf1PKPtCBRWY3ZS5tv3b37JlJgaLdfcln
wO68N3xMai7nmVNTBbU/YUqfl87HwHFWA6eYBD1DUdfedCngVQSDuIC+TIHFXMbtMfdD3hyr4KFx
yuTgKgRTvuoIijafhXkTmubloWXqSpRnFnRaUVrboQW9xlqrZcCTBBjzSs52H8+VyWGKwsIYx5LP
HLCXXxSvqN4/SAcwoi05q4JT0PLjw5cZAvZ2nfdFyrqziKZIi0Pg76LWYkeXzYLJ/ArY1JsjEr74
FnzCZ9bDzZnLnEwA7y9Wh53E25tmCrOfe1yKFuUG6snAh8Ey32I/cmoPMw74fW1ap6UP/oNANJlz
mPO1rd2S7bvNGnbA13vu7wG4a3AshjaSCHjUVimjYr/FgwoWtPadN3MeSf1pPxxFpZZWDDl/4zxx
R7n8FXBtFg+//yfZMigrA7HsPlWneB35N+uL4AKuuLG84Uo99pOhCC0lbdkG9h0YXs5v19HNe8EL
BF4txlo/ZGoEpo0cJIXwn1LAJq3EZ0a7S6C5N0J1Z74jcNBFhyOe6EWAlxZU4doYMXxh9yXD7n+I
NaA7RByMjXNRFPaok78L9O2piq4xCyC6FSg0WRLD1TJ6Wa3BIFd/OkLYGQ1K7nqDjvTHZAxuDylQ
uiecSRzYswZd+Ls1VmEA0WmVxhV5/6+DcQRLpGf8F2jeF48FQ0/zP5LObElVZAvDT0SEAiLeyiAg
IKA43RAOpYiCAwri0/eXu+N0nN67q8pSIDPX+tc/qNbQqWZEKs0lHhGZokMkO2YMCwckBegTxX7w
1TNln3oCj5lcnNdMuYy1UwttU54MfV5mTjYLnOWn1S6l9TnhIeDOEG9m90IJSWZB14MDMplUgKM1
OX50NsEglMjuahNp1YbF5r2ooh6rr52M9s8/PKe2bxevjQQzfL/lMGt3n6CZE982Jw9tI/OIa8mV
U1/bE5fILPX/Slv2QJmqqF1iZoGf1HCJS/K6AE4r+UB3K7fKeWvQPkRV1E10C1QLS5w7haRIR8um
HbGDklMmQ7sOiSeDZYsbRawTMahEmgMn5JdSFDsdoNc1AVVU/L7/EumG8+/2SzdeYIOPth8S5yNS
NZtwY46c+Xv2neMNT8DNz/9SoFbRkPFimZTOKHm5OQfO6bf+kiCsR7fZfZlHBaFoeXzzLqHKbGlH
kXTzpYh5FIvmOi2tgQNVmvy/gZl59/TDumXUCYcA0iIm88QkBBXEXGalBO+R0z2DdZ8AxTnFpg5f
EcV7YxINtCm824Tooc3P7S2fXssIfzRtFo37Ii0t9xqziNpdL73HxaxZ8fVA5tfznqcZPB0OOGYd
zMPCu9METXAJG/fnPpCRNpOzrdgjKlOBDH79wQHaQzikg9ac57QMm4XiV2Di+fqTfrZPovfex3vy
WzxFWzMertVTdeTSDmTzghp9+aIgA1Om66jNz67DgZnx47wlFakXUBYz3xdkxR7IzoGvfE4tRImK
OmeEbGWFZbX/2Vd/jO6Y7L3SGvBfPXTrN6AcMPauCYkxWFHWNnEFED4E2F/QqgxjhsTFEgBC9h9J
f9dPwRzoG9fAGrOH0BcnDROgDyOWx98rfadnmqmMLN1Hkk+IWQGpEbthQr80byY4lvswMhelhhfH
uM9MDbgzCyiBCY2YPaf35XtxJ8CJcDEBk25R/s8Ap3/r8vSN8rRavw+jo3K8AogCk2GowrY94hu1
mNkImc2SMobgz4kluLiF2W8Z90H2WqMkyRKmc5zIlKUAzrjEgAy+BT7ITwKkfitDUINIsdLtLwYy
CLJAzHDLhxTWG2O+wh9G8E8JoyYuCtcaGL/E9RRGH6YEIXC8OGLlmLMYX680XxQRoZnquNpeD0Bl
A7r3D/AccyAKLoYfBKWd+xR9RPYC8kOBy/bNFjBV3w+p6bfim7ZsqtSUaTl7gWZgVQ/BrAGvkbmJ
ai2CqSFfKgQcbO4Q55Ber0gnYcz5o93T3Uo226cAMuXSRH0LaxMUWesMhDw6QN5kDdHAkw8f9IOQ
fXSjZKyBmmBDVciUC6OtZnf/h/994wyhxhK+zHkj46+3QTQLk04cmA8DVCIHYqQiB3zEzXp/WRS7
VoLONwaA1nCj/VMoHzYqwZ+QgShSmb6/wudBJp7lbl4YgYqXr5JiCnTKXymVD/xJm729/kRb0wmC
xBMDzSMKcaFYlusXLrX7Pnio0+fpn56993QYlq48A7u5BBeiMS9ut8EKOOl7udOZQr8CFMT6xD/M
bu0RXTcwl/Ww+hB6yIWGzK5AfMrTXoiQcC3HABROARtrECPDIO+B97ekv8HqmnVo46uL+f6FvvJO
lsTF1tcE+ZDZA1kt+KGc6pmQSm09eUw6U3LfxjnljdU2x7NNLWaDRzp9krdRH4UkEVD4yFOYtjXO
bYsL4RNweeR4NK9PsAHW6FRzkBau2xNaFzGjPjmSJozTuOfTICfUDQs5kCLJx7AyGfx1xN6V/nnS
rYdsgjpJKvm0M/t7CtCwdTsfrtK/xu1icgcvx8+CFoxH88ctadISU40s5YNN2oOU5svS5Zcyhsb8
mHA+xWIOBFZQ2gMP65GnfbGH8yzQY2VNZYU/AynDsPG7SU2B1JHMdcMHoTF4ieDhYWi6IqqS1pka
xbkwvKQT3GIouRjMbz5sm8W/Gw2Q0c4+8+vhxZ3hnARHIfTBG8ISJAxpVu3u0c25LGoyHmu/OGmL
1/7zVwYvuATkRHicV9GFyrlwqqUAfBkOf+OBEGg84/dUpHQPvYulWjfQlvMEY5A7DDjgOKvdZKhh
yzSD71iEo0nfytzPhDbA7NzKgnUguFpLAuWJ8yC82ATZI03iOaONiTNP8b++eioWlQ9MTTZFfwlX
gUut4LeN5UfAB4TXhjoKySkUufDr3Rdvg57EvUQks9uIEjgOiazzHy6ZBiBjtcMWOoOxOL0s374I
JKo4QOTTC5kCwz1EU308WskiCdAJ+GdXdZQ57IkJY/bJa9EDLJEdPda80Uw7sdcmWayFcAmTc8Rt
f+xezFN2v4ALHYkna3G1aauFWxX1FEnUft+UbHL7+GBXp4iY8cKhGYHLIjIfmhn+Hh+3T64eg8ew
BwvpFuWbB7+FRCkes/vxQZbnZ0dfbT9Djs0JFDoqrFg4KHD9GLNxDzesEXg5Iua9cEe6K3W2NrAH
a2rrFYBbWD0NwPHwTXE48nue4N9beLBSfWAbAnXSrLzzpIUhdgHU5ByycuJkGfehWB6s7impkscC
KlE7V8GBnjHM5R9P7idSp/0Zwai4l13Dvi+O76EJHBHxPqfPzSMuHGBtmBfM8EubI/CN9M7AMCsl
P85hicwfft9pzHpPMkwKx4L+ESLkZ9+SXzacKXa1LpcM/3++fHoyAZUgWhZ+u8e3IZ3rdhEXizx6
Xcbb6TUsAGeY/z296xRaj/GeZAS3UKWCWFQweSim55+jYLnU3Pc2/ICpMkfkLo/mDCYrpgEuTgmu
YvOJPoZNdueVUFZYU7srhBcxlm9sDuwlIDeDGtDPvmRdjq9dC0utAWG47i6J/Vq8CAG+Iu9B7lOU
Rn7kKOZ1njs9rpFgV39gpmzB3913+VqWTCwMNGjkllsDUEUp4ilC8Hojv/fpkp16SyoYVUTIzMod
XTV51zjhIxK/EQKF9pDS7UWsUgln8jkDZ4PMUyxEV9O4RaTDwpGmSHYjlUckITJ1p69foQbxEtpa
AGhBUZmtm4mOXBAxDE2c4pdbZuGBOB3JCQmHPrSyX1Se7mG5hE0A2eHnXRa78h/V+TGRHAATkjsU
kF+8W5wHFfTPfs3uZOcSA4ydMSi0QVnmk5ToCHd4ecKg1xUtiewRxmtpsL9eyw7/t0SwdSDXNGyx
lPYetHH7RxGFr1xAKhEdYu4q64sAbv0RvJmSiMhD6+vra0TGLEnNCr3OhzHJ70ihz8MoL3WP62B8
A8gUNIsQlz38c+3hIY/qXRk+3B56TDJ06dM/jLRqGpjh7AyEC2xOD/nwYZaBKzGhtmmtKa2S1kfQ
ZN18pBMRqlpSrmHWwF2mRvRAHHckL4HPl4uRl/MiQo/BUwyU+2Gtqo6KfofIoXwxANdsSBPmgGJj
ugVvln49RazAAqoTekxPZsTzOeVWnnQEXpNaa4owuW7es99TnQ1WAe0C/DYK+8KBLc9EWOYTU0/q
KRsLohnEPqfHyhae9eTrBAVkSNUr55wyG0EtKYjwqMiqheYd0+w4+rRPbd1DLlow2qnigaGbNWxT
YAnRagJ6VPF9oVg0n5t+oIBe8wAReEdtn7xn3ZbJO+DoL1BAabOpkma05PC0/+CO7rUQtlj/kDHD
PTF1Z6EkeJEivyoixELrckEwkQOKuziDCmdcbixm3Raq7sghhS2W+JREzenOVWy2JTe7c28Eer8w
3igXn8UlapgOyuz7xFU7+grjCP/hs4f657AMpUPFKq/Cy+ax6x3kA5S0V8jZHqucnEN2k24He5AU
KfhTCU09ID+uWbhvYfCDlxoK5pakqHJyjvthH9fkSF2UviA8Q3iJyhmK4G4KkDSu98QHermLaEB8
BqN2z/PWos2BinR3eJoDyf14vxnHAC3rDdGxk/LoIVyRPaYGp/vu5t7tZlkeR/CjwmYpbb/ed39d
fC1ilkN9+vGL3YuRk4pihT4dw/kBY1K4uub1T3Z/Xs3uf2b/5+5NCDylliJSEP9QqNIeLCdTtUcx
zxTnEfRzA78k+Cyw9rw+h3Ko2xIFGKE+wJDYmgfDiDQe/4mAZg5YS076Z7ojexTbjzMD5Ks7CBli
Ggq/lBmuXfF4AJ2OG8oElAEYSCicwwPjww4i2arVTKEVuI2deQ0ayjboM4mAquKr8d1kCbM/UoXg
fDJFIToh5EL1nuG/5TelAxVTK+zEDXjbMMxMEojNEZshVd1zRzM7AbcQHnvnRU0pvah2I3TQRAar
DjabFs0ZJzVc8WlufdgCkPIFJeYeX5f5DMtEhAUhJ+ySx2Hoa9tq3Yu704+szq89OLTbwgdXJH6J
U5jZFqh67fz8+z+yygUUG1CRpgz8SchkCHkjOX7ggkjY9C2hvs72JEKTNtT84ajvFZOSqqDYAphA
de05WSIDzg9cctlA+Kh1ISPDz1yMjpJ/c7lgMJ+BPc8zejyzCEbmMKrhlHb0KkVK6yRWLdztPLil
2DsH2AmLISPTChI4LI0n7MXQZSAG++kdD7Shj3xzyFgLewm/Mq9UlO0KERDsonqa4dTAKAoSEZ6T
s1wQCPkLSaApXRgQr617faaDUmFBy1WGFj1bS9zHY/wGvk6Iquapaw89PJN1yqJ61vPZKE/q+knR
Bcl0wmbJQ99YOdPlX/yh0r2ltc3g1OzR5RZe6cLo3eaxCiX2gcEMCa3BYytGWMOJNHnjYk+c+Yzl
RL1QpUMYZeB3WA0wlobGpAIJPpbZGsdEiw7r7b2mHyRKyqQ/1czSHVo3+5M+Cdy+maAZUT88TxRY
BKX/m1xSWKWrzEVCamBTZ9IUnUWD9D0RMUJO8c+VjI4EdUIC3T4wbDG/+zUEMNKsWE4KYPYtmUsT
faphely5BN27IlMQgJKDViR55yzq8vBZcP44RGijjvguMo9iGDLhbzsSGW0svltIeWuyZ8O0gFBm
sOIYopOxB/rRInuEbK4HYGirgXONGWXFQ6cXZJ40g+63x7UxeUbZ4Q2k9wpE5YEHbfJvjyQ6kxfH
TounB3u21v6eWvdB9KDukHg8B8RKVMCVcknAnZ8zzwS4jstFkfAB7I7hwnkGZR4/EnyYiL+j+l7r
EMO/FJCohCbzUSwFA2N0VEX8Y59BgMglbZaEB01IBoX7cF8wfYQdTwYINObcYnpDz4NAa3ufzenR
y1nN8006GU6b6IMDlcEkDaHZBbKVoXJGvMv89DsRR3c+FQUos9R9Jyq15GfnFtk9HqMGX/hKC+wM
NAQNLrwCNrkX+o87fCfiycgJp++YyEBt5eTnQMFitH2d4YgR5OYA8ivXxLhgPiaYHAiXvf7sFmBd
7I/AyR4BOazwR9BYwYMrmV/h8IeE4Z3iteqIDoZhnUemKyDWYFrZjaVAyYVnXsX4us6zFRoLeLng
aTLU7QGJsxfjBzYrHu9/qYVxDaOHyS9ziehNdKvmaHPG+/N7Spixd2ZBixevsRnomVGfsc+ZhL5n
kM9uJr/TFu9H4N9vjG4/XH2ZMlF2ZXtgfK3cZkDlSBjAKYbA7Zgyx5f4k+rMiSkpyDxCMLbQpiXv
ACUTHJyf1eM94nGK+hMFEwPiFrtK8rIx3CPoOLxjqdBnR9SnzCs9bAQpNzrQ6St7Y07mNF5rIVte
cJt8yYzvh6PwkpLq7BAYgC/m21FdXoMeeXqbqWTWySv2xKm4ATL2ePhZEQybQkXjD+yq+L9Boe6m
cNHe6aVgs+utbimqXqvnV1uqESoOdVpti231lyVn4xxkmzMXgkRP4RK6Hs0e7t2pUgbl9H5Qtlbv
P9hiJKOFKJwiyI3dqQ9bFhOm+XCjzK/YZmcJWmSGcVNMsX/cRXDmmbonyBcFo+xRzPej3h7qMnIW
2t5j5v9OLH/GOUySUFaVSRvegAXBrhiXPNTxQ/xGhsBUJNcpU+ZeyszkSV+1uTJjYd/02Nn+PnAB
oEKMVqM3DQw55X8QqKFSb59Xg34Ir1U2u0F0WX5xhWD3z798tQXzh8SFREWZqn8kZo9WWvDcPSLi
4J0MFmpv9eJC3khP7nbPH8xqHY1aHRXoNg7a/jI/vWwKYRTNR1nQbztG7Zr1YLZBFyudNJZT530p
nxBnpDeaOubiiPBnLc4HzKkhvHcTMFJkYqmMlnyqB81GWTPTWUjQdz2qMh360SMYzaqN9tfM679m
eqGSalZ9yo9mUWweUQNnTNk3KyV8zRtYKu+ojPtQ1KAvsZUvZDazDHI3eiHkFc9w6KjeezGaXh2g
ggl58UGbirGakA3e5hrN8XWa+Tl0a9qv3AUPcjOGw70UaZrDEO6aNMC3UlIHvV1+pLm7lWB44w7i
9df/eIzGOFO+xmsruI9ioHSd9/9AauBmvN13NHS+PhXhFFDyKfQrD+bClf+FuC5qpiFjtXLOw9at
hFSX0N1s1VLQ/xiTszeLKRhlG8pCQS7WQAMEEoDLXQ/VUZPq1gvEgoNuomGpqU+e4ylCL+JflSkA
vV0zv8GEIH77gzU1eoR62Cb8jo2IioJBjLrqMdcDGAivdMgIKsN3NHAv62zaxMSfpyJ1E7/TVHHz
SJuYLS1RHY2goTEY9/CAHDgN/11f0QkwXalcnJjSDhd6bFTZEj6UO0j3gcWfcZv2glnPYnISdCko
gCgYMOHy8CZE+4dixcs3d2+IOme0KIWnZe5mcZ0wA1sPnmYuPAnabgxxHFpS5oExU+b8076kOp2K
cqiAktmahfooS/UkS/vz2xqtnJxk2wuU5+zvt5GOLF5gcJlqj29cfxd7hnawXh5CvIj+AfKsWPZM
EpjWKgDSXKOPDRpNuXfFSe0fMg2aDSaN7mfMn74bdXtdsvh/a7AAmHykqH3B5tk3kBA2KWw/agJR
nNBGUrjRw8YKMXG4hYzWmjCBMLItavAVNRLo+At6AAD19ssULOWpYgmrQyR/hihfYO+9BaWX2b8C
LdYfLi8beMCP+HE3PjTIqvh6i5EkCTSw2pOyGwNRtANIzTVF3P46T5kwOD02glWH4BvCdgeLlFQa
7DCh3WpjfUTEjglI8cknsmR8opb+dQldVaE3znMLXuoPHLkyWLl6VNgCVF4jNk7R4XE/iBBo0kEq
77lQKE4wpeWtvM8G82TJk4LbLF/XacnxvOIH4VwygyxSmkTsy8bD5LmG4EowGZqr52KAlLWdUHmZ
JI3Yf8ArprwZBs2yRcMiIvLu7m0pcYiigp5Do0RdOIrQpRgdWeN3dxRTlGWz27JyLnhMgpYaRCJu
BkmxeyPwrkLN+U2a8zhf1qZm47LAYfuIDY0d/BlxroqzlSzC1YOj/czs7bHAkAQumwQY+97xTbMb
NSZi6OgN2+plapiQPBmQdZ7ojt5QvIXgWfGqPXix/WaqRwcGIW/kIYyCaVmk7APs/6IynvfXGHyM
Zkyl1hpb/ZaRwmXH/vJjOCBYDtAxDXV+xyMKq4TD7/RYkgpgD44lUA0bFs//djTX0w6XhTkGC7L3
daX5A+IN1innkx6oBlBixOB69WDkx5BfrCQYHKshwbr21dWeJgZ6N3y32f2eRnOS1/ydqLy7D79x
tG3XSnwH+hVoZ47Cu/aZFcBiYOL7Q2UgB1pjnpeX5DMB1TgxkW7JPBD6976psfN8ljeXPRhLrPuU
lZUl3QratT/0m815+V6/hXjnGd6TSzKaC/Y8osdJ7eeJ7DcMp2+WoCINUuSWpjbLdxe/XQ/jH6OG
j9+je5K4yqN4EKjzxhtBEqaRiZW4BeWmZDS44ej0z1iB3azcO7tSWK0GYRfhBAwDA2eK9dOvlg+r
R4geTJpAu5nDzxjlBLKKkZtPauMcM9hieD7asHwPA/Oyr9Z4UGfb3ha5AwIkaEwzfHOEfiCPfmud
qhyZZYK0KH0ftKBFXq2nP7QmkArACgaLH3l+dNQbAXzl1j9gAuTkwtitNEv/G/djbTZKYVAQ2NBb
CXwljyVoatUqXxUhM72AYm2rhDonyRTEgFIasd5DqECFTrmctqfRHL+gLrlA8GQVhkwAV9/oeepO
pB8zBfGY5V0S/gVwiJYAnTu6K3AXKABD7BIQPOgp6onzjo2yDO/7aov06HLkaKOCUP7ahb5CecB8
qklAa7fMqpqYjYhlDiOMWG2hsswBLumLvdHhO2daXKwlGWHNA5XxoegTgF4dcStBrZK75vrObBxt
wJtyAPHFgvcOiorOYMGIECIzEX41dEqZBD1EECs2RAaIaB3YYJFSoOQ6FsHRNBC5soFT5c24Mnlt
fHGi/LGDjvt4NVDm4PyB9hwDnuMwrUeo0BmcvU90/hX2NMi0CVRHhpWtOGaVlIix55FMOETaDbDr
/Xg98j11pO+x0KDq89QjAajqWocUFkmnIrlsiN7MLcY4H3q0JmWugnWKIPbn5Bo3HF1zJAUsKpk9
FmS1RtoPdon08NgunsfhCYFcdp4AuubMmEE3yCuBxgQ8URo0dvx/iUTyYzzXIzjqrMv7mpEfn24I
iehsyaArF/zn2FeV8ccFtPY7ng/UDL9xj9NqiwI7kffvLXEx6JeYxhADydnBhRQOSTQSgpXeSyqa
jx7aUhwXRGl/h4El74Fz2cjZ3Vm+HNv00fr0DoZ9OdDUIlDelUfxeUKmRUiV2vh1+G2+gkE/r1df
KH1Z8o7rqAnef0D00Ikizop6xf1Ckb3Xk5rygdeUfUbb9OrdnNJ43a1/7LO8UT3ADAegU5n/Dn1G
epewWGSDMY/wF1ot8k8sZdj0OOsWKKV4AqiBe3sME1ffmZqUC4Zvi8Ea+SuDqTc96HX/neWNCF/Z
M6P+qmaRigoHTwcm2xJFA97x1M5UdGcquvfDhvsD89m97hhJRo9Y4+VRl14N+Ho0Yb+Agcg7yRmM
zu8imU5JuRbK8nKAqatSLqv7iolPxSQ5HW0QudHGIKf9NybPIEMQu/iOSXAN8KlhvldsL7TzWLFA
wWIMB799EP9Oz+MjYYBw22HYkc3hFm7IUPU/awWzm/DXjfE0gZ3HoO0lVCAFalD6CpR7qPSpIbbN
/r3K98NEWfUTJe5RAyUKVeKGpyWnqqHy4J8Vx+EvPC+uEXvKWl1lRIdke2ZJZLQMsbxoEnFNvmKV
a3vm5VQnuWYINiJGXYyd7yabDz3Xd9keNckQGX2MPNCGcnmgrZjscOWePYlHkuIBgwCKgoFRqeJ+
5V/j+3fnQ4EIIK3GLFdlowCfa5DiGBdIOlAooQis5P64/Cc3RU3Fxx38xqzyBy6W//4pUyl8LxlQ
y2vtMIB/sVXhdWc+3yPF7BnKBpeDC7rS65x33CVgUXD98r933KqGtm5IuuZYRk2GtyV2Viv4zWEz
G+7L5L2+BcOlskTp6wzm12U7vSw0WwneNLP3PT9xUGYDvO6GoOlM7YxsLs/eJ95C6w82/5Scvpzc
HR23BNxgVi3cOoWDGvrpCIoakXyLIU9ZMb6CVFVbEHZPZcCB/qNlP+SsAXlBgXCQkReiEcRxcIGi
Fi5Tc3rsGloGWENMulHZG9+VxD5Ipok7jJ/wSsC2HpNsN4qwQUHioM9rugrYuazv4Ox2cIJLiRid
8Q9Tlc9KwJrxmSGV+z50yEfUhCtWrnBiyWJWWRXJy77b7pVIDvWR0a3kgHMCehZbRiAdivkDFe11
VRKuc/jgSx1Tp6Jq21az94wRNZVVB06CRv50X6LFO4cKxnqUO9WapaiHlI3fqNsP/S+VAdU7bXqD
GbjbRyFFSk4OfZyiHCE63dAcG7EHmxK76bbtDAgpYCHnMW9X3nKAcS25ot/oN+9jvwS/VQo+hw8b
KuZbmwoj6GM1ZEtuaeYPsFhf+KTlov65Niiz+zAz1oz2+V4EP8fLhqWMWoZtz6FOvJK5O77zfSLG
pCS//fbHOkeoz0fYSode0luxncKmhJi7YbvU+A8XbOG2dTRsTbFfgoQwuvelrXZgJANkh94+T+FT
MocBYJnpMNfU3Hzh5Q+Bkg+Z1HgUyPsvgYr/LInwJ5nfEP8wTM8N/WZAEGKx9Zf3x/iFEyY+HXAy
UFc11mvXQTRt7XM08pqkAebqj1WioFyCgCeIb9DcOQhT7ce4f0JLFdzNp3vmYWQ5QDVpQrmwW5fZ
9NuCJAyixjG84hTQcJDo8eUO9yN9jskyB7XNKCzRuJZhWzvPhW5jLGUJ1ejrbChwkkjydZ+QPlBJ
UZJhdDicYS/PWPfmtAsiJlQwB1pkCJMRJkmsEGGBxTTlIDEdgHThipa+ItgJo1ELHtqETojZ340R
0i1gcjaRiBlUKIOQiJAvSp1yFAzSenWewb3h0dqR/XBnaDYyB6Zm3aBwCv58qRoZea7/CgD6EV5t
6OIuEl4YRYF54kGAGgLJIbMUyDbgXoImzlDSVuKOcatmc87rNtCsDMGcjfj5P48HZ9JqJeOTZjDr
54Rlc7wJku+MXfTjyEDzV1NQBp8Oe6L5iTouqi3bnd2bfUHN7mYfXyx19mZg6LFnA9/1nIdmfBwF
cAp0jScMNgonrvVKW0DWITSHF8E1N+tmjWAOoJFha9s+H9gYDbmMWHMb2765vNjs0TI7EEWhAQcM
rO8igpiw8OsloLYstxvfjKQeASZVEpRDk0XiYNa2gCqzRBc20Va/VIC8b/ttn66LASwKCHZjvEk9
aa3gOsGL1UycRp6wrAJ46qYveB4gyfGXpwjWhXlG3Uv8FxMlQ54IpAJnAq+A74yUgDf4IgbhvhDh
OZC6yYjoSF4uFkPxZZ4STAONbqktb2gOcrNm+viGNgVbtGbKiojjvqu1MazLL4YcTJ8tbfcci59F
w2ORe0Sf67AnWoo7mLdxORj3hWYDOzEoMzj38m382glrgFsp2+mR8UdIDBp8QpvK2JmfzR8a/gJd
xT9o7wn1Yr28zM+8AGG2pGZh+bTRcLLNjJeJdqC/hgO6FCGcPewue9bVG+7fcNSX+PpAYQNkD6qg
xjUPI0uAngHX5GsSjUZylDT9/4wSCTd/XEhoc2jYMgJryGYCtHiY36sFVAgVTTDpxwNLdZUQxWFr
7y4m/opz4p3nrQ3VxerRD5JpPPBK7N6vUKQ5uq0DJZONAmW187FhpqhhCoQ+1xD8kLEaRTrjcbxJ
MIr6o1/CWEg8CR1jkYaoBAB+gMce1iHySjwArYEmoJ4RyD1nGxby+w9L91gZQptsrHT3x54BkP5g
yZOWffM6Zk0Ulw0Dje/4RX1J4UNlIQncsuAp5MiBNMfUDmylYcc4M6GSzRvuc1cy+GAFjo8gWM5R
OEZ0Fn4apWyhcGKP5O6YQAZpM2dMi5MK6kX3BksDFPlHFinZ5DgEBQMc/T8JXhMWmlvz0kOnJEwL
R+Mh19vkDmUWScgG5CEm30L5BeSMoc0f5Qu/SWVWPuncklhaEYmcBwwVLPY6+AG5xe7PAHWsWlfN
HE4HEGKmMG8bt8XprYS9E50FSnK2X5PqZeQIoJ80VJjfIfsmz+sCiA0aju4bSgp24Bi18hZJwabL
mg/OOOqtzhYwv7XiqIUazcCNGa02wR7Cr1/GGU8g+xlASOzQn/PYLYkGnrdkIvAQHhmr2fQt3L3p
KJLIzKqZP3HE6U5r5ks8qrjjFDi2YtFMQQHnXEs+6gQ7Q8mkFAOT74DAOlM1N6I7pQ4xMZvzeCT5
54d/xsuSCfEz8qhP/gtsvv4MFxgL9DrhaOqYFN2jDxwW9g0e/YHZoGC6/MbwCPNjdfwk+UHCoREP
MqtvnwsDY4ecsNL0S0FL2cjBDu8V0tpfRePDv49gvkMbmrL4IX7kBxyqx7J3D+k2OwvmwBKKahtf
lg+TaTEKkgBVfbHNGNRD6Jqjxdn1ljlPLXTKYw+mNDjOvweGYttgb5oiE+DxKy3Z+Jl3b/10toPG
2E7fEw2LRHVPBvyHLfQ7xZbgjVrA7Y+3GLRaGIB6ZyBNFS40M/5Y8lFVkKXDtAU9oFDF3FdPq4cY
CzjfFQKIDxsyB+JvN6q43dmf5LfQMQhcTxSYSTwukWx/4cVhS5PczdO/bVplti0Cf5rl+ZiDOD/M
cjlQjJy9BGNPa0hqmMSOgkqgMYd2BsOkF1f+yy82+qSzmnljynEbq4kgTiN52n6ItqHa+7Gebxgt
CW+kV/D4GizMhwhk6az36WsN2Lp/c+DVfytRDFxeLJGbL4JbW6zFdwTKQRaEp4Hjo3Li7Kjxf7na
YjfpmaovedDfRijYzQu7GifMl1V5RAWQcCxmZvHHQY7CiiWICxbhjsBJeD9DaEQQWTr8JlcROw/r
ZZwzJb4Idvik80uCKicVtbU+KccxLBTGVMj2cH5pJYP1qtdGxbBGt2S4cAXsI2A5nnSaIPbFAYKX
l9m6NbJ1aMgoi97jF8AmEKQH+IpXxcWkejMGIa2ZRpo1uxVIMpQQDEXM10mb9z2gtGnjnGMJdxnV
XIkbjZfDEJCIXQ+EymocyYIRvT9bgk+JnooVfDFe1o6qCtNS4aP5m2iAPbQ0/G6qP2YZWGo+fSA5
+DXqeCek2S8CvFKN3Ewa69b8+03vkwKjgvGG8y2GAURsLZgo6xA61SYjoNtsxqtUE52HAEq5bKtz
0A9rG0Jk8rVW46v3iZ/GIXPY8QnfeVhimIxPEU4LY2AXMVw+gNrCYb9C2iCcD7+sdqYYKwk60X1y
AEf98FP0EqayKgPdfFgUzyPyE6mEMrffN8oWe+2XUwbP4Gxx0nD5+gFSPP/t3Ox6O9x/x34xhRfO
p9Q2hf1+jOu4jL/7qjZeKzRbggYIjhzjmrDs2X2anQYaOBUkxgBJOaGbBd15UDb9XzdILoWb+bSp
g8gwYp8cZy4j2U2xqqa9GZxtT2xAIwAA3PpyDE7bcchIPxiBIN0PVxIJyuMT1SC3De4KYgzqf+pW
bqT1sSEbm+BPdW3Uq3dh3YYWSWezu7U8jaD9VssD3MdImLyvdhes5Wphoig8vYo/MfJDe9IbHx+c
MK21JGnNgbOPYJvNFRE7GDPqIWjKSB7wiWfezVnHbEBifIA4mxtRYuyu/r+q/c8YN0VUYFxM7Gtw
gqd3JmCeSe0aJ0lUvoV5mxV2xODRC7/xCEATHjy4mLDWaCdg8vbIEJMeI9KjIfwH3gbtJ+wRKqRd
Q/UqbERLysITGPT65WQmzIjgMcfGwo5QYQJWG+c/hO5AFs+/MuAxrCUekiGMCWKFsPtnNR71aBQO
rMEW7Nr+e8zuk5H1CzXKK50fhyJFi/4kKCI9m7Sgp00biUJRw+pKDxFEDj4WgBTtVh/qE5siGMrF
JP9kPJxgSGky7d4MLJiT/G9zGJ3HB8QaXiQZmnue/LwvKxNyk1GZTDOxCWGBvabSrnIEGRgMzeBq
kpAJeQzwQed3cjDn8U41L654lpjK06Ao1gU6QuHGRPicKgvYBuCxY98A1qJPgwdF/ZtHnXHSHYAL
m/fYxbTvA4XNbd75d7YOjNfJBoLqbISX1sCA7DHkYfoSqYORBWjRVBiytRR+ozEnNxQOOmVRD+KU
x3LsZqz3f0XdCNXKwDzjmDewOTWrSEVp20wLjqivuRxyxtfQLZjloe0BVL0R+KDQvw090q0SOiHV
R5U/fruZN6RIYQ+Dh4U2pWZ/W7JbgznC7rUg8FBPHO8QbxBX6HdqdtC1M72EgqSutkiP5KA49c0b
1qIGA0fWAjt0xw/t+1MeRi+L95KF5COWjcrOEdxS+1r21wHq9Z+nD5FeTGYkmhXSE+jMIBii5l6p
+9zSwhpKh+SuZUvSJqWz5IS7jgcICfaY1ZvUVYb8V2HE14ZDKsWz/e9EB+YZ32whNGLGhBBpzQlw
NpfochkuUx18+NsjZnvHMgjaEUbXUBdvLteaGwb/zFwzAzWJX/Iy6zdXJxSF3FaKbQvjl2Yu7TOk
Yur4/tdQHmI5UgfnVGvHM8I6oPKM76FqfCZM1KurgZ8LEKPmMZn2cOu1fzx7V6M0iKa2L5SgSIOg
joF0i4RFePakaOZMdR9mvRSZeCMaMzG5/tLQVjS8+HKNnwbUV4hta2DkBTNmnrd9Yc9Qn/RtsBB7
YF+cxpct8ShkLs2BkVPYgmCVdh9Roww3/uVeE6RO7lIlcp2RIizbcengiDPPRNlBvXfzjuLiKnaD
3et38bDPFgt6NuDawfIaj6w/JiTQRxe1IRny4u18nfavdMgDEFIhHLMNtlK0Rzxf+59DN8yTfMdc
8Z2Ktg0lgDsArR5xDM5Y8YSLixK8FmYETju5G3hXWwWHOyw2bqrswPaBqxA8QAn3eM7M6LH2uKWz
9rgqUxh6L3NvPxGeb28EI+Am+B9J97WcSBYEAfSLiMCbVxonEAjvXgghvPfu6/f0bMTEzo5mV6Dm
3jJZmVl8xaCg6uEVqPg8jcxWX7nOjE6YZiL0zjO6rOzGIn6WrP3u1RFz54YDipJTtTcIM+LIWKgC
Sn5kism2cUlHL2kfiDixa3HLNguK9ehfmXsfC52GvrC8pb7N2en2COivLB5n3Ce99iLBQERSOpZT
SYLklZV3J3Ycd6ytsx74EHpqq82tI2vn8jPsIywhRN+Xa3H7Q5bD8/B/H0ljeNbkQ3Idk/hlaWiR
YetQQCdbnypH+rZXPoYGMNfStRMkvqoXOlu/fQgnkl9q8s22vHpWPoqQ3r12mu/qCQbUT0kI2jE3
QHmjOKqh0JcOgYwm/KVmr5+J01g/Bl3ngbGbdoyuqzLJBPFGuk7Sh1CVDWvl4Nnb63YCQx1tK5sN
VAFml1KYOYpFl5nWE/+SeXILaPyeKnNYFRuI3mtkOz+QR28mtCTdlNV94LKUqzOKNXfDcKnG30ad
53HgrPfCauaAuLXq6bJLR9VOHSTH2Es2GOHAP830Eqi3IFxulLgWk1A79njmjRz2dlsM3+UcXVph
UoOb5I1xJodKanRBwUi2j2rlCMMnEqz8axppO4nhRohj8UMIjnXeetKo2xvyKCStaiC0niak+1dh
FTAQejH4X7YU/0jsgKVJw5jA/66hs7eh8Cldw78vvr5Ehn0v19iTrPFn3hSO+WQ9vFSPaN4O+umt
8PAMe6fCMAzj1E+1RNI1oLigmb2Xz1UxtMRFkaGG4b1KJUutF1a6NwKRbXEHer/lM/t891Oi3asS
wzlzP5Mug7D89irOXQqTj7vxKeVK2/FmG2SFZv6xo1xxKroswmUbQ1e8MSlYCywAREqZLh+moQ8b
mzYjUtzr5/myCkz50YuX8D6f+YXr8avdFWxsFwCQFbct4THXHuPDs9vyXXwg51qscytg7EyahhIX
tr8vx0UOcikjs3j7XY4YT1O9eKLr4jlIADlGGz4Morb9Gz4aH6o2fkKubwdwflu8IqZJAh7NtbwK
to2pLRHldJOrvob5BwAebjChs34Gn5HVIcAAbl48UW8FVhzFc91/ATrl8B8ti6IKepV+bPCYxrkH
JVUAgTrHJwSLVh00dsVNz5bNr/0CwoH5A7ShlfacbAFtv4hmu7n8pMd2yWOxZBk1xQ2YCvmts6o6
LIpzpX2VB/dPrLItT2MlPJDxp/SwZDdSeTlKIcr5Fna3v3ctW0gbA9kJwft+3Fd3CMKb76tIP4Bd
pylvWBZPxtvGpLWjPwCBAkMoMNm8wjFp4641gSZpwD1pbycF7AwT9yZ1Yd9rCq867kaqS3acX1an
4VmDeKBQA1DtRAz9ptKhEkaWrFynEPfUFxRKSlSdbaeTXyatxVwpu7CG8fmLsICkYHZde7KOvfCa
eiocjcfStvE4vq+SBR0sTwMCzuqnY3Cn1YteoBCMWwztAhuTq6C2YDtm4RY8alr1sJbu+nb2iHQ4
1CMrsh/J08brDWzvCWOphs6yZECsmHPzMhkowt0Ccn1KACQLU00K3fVtAQ0fE0xDNbQ1RLPaslQ7
EBc/Cv3emszZbmIr4NKNY/G6wHX+QYkK3uxfZhfWuvnw+2fvhYSDIKO0nttQw98QgrAn3xX1P3eh
4AQwVtkj5twKGhamvvfeQSLHF19W+GSF3HkQ9M9jjAxt98kg97WNA/1t+pHfczV0KOsTIsGlkyig
ZcVjwW5ssjqINLnwViaBl5EG2P6xVjKjfU5xlODKEQ6D+rggWZ6eg/X4Qnk8OPguIf94/Mxrdo2S
zmbKECMfx85+kV54Yz9Apt5NM2joBqTlQrQkaUCxUDwdSp/arnD4SlQ+wl0YECCcXzUWsI4SbKyI
kJLPzonthutKsnfqnMv4IgX15sBcxOd9K4e5Z1XNeqAzbSgJypod2Bk3lMuGK2hhQVhtKdA8bXub
djiKciClr+hq2NtMS5mF1Pentu1xzCrTjGfy85GP6pTH/Dop+XadZXXZ2tc/YkP/M+L5HyzCzkoa
A+6I65EuI/iyVTN12QV2DQv5WE/6KpGbTRXpwbIaVZPZm+uWmyqiqW4KZ6DsqpNrxJsm7cVY5VC4
qCOH2QBO4z0vG5CNXivXPA68wq5sW3E6HbDYgb1qA3tq7/FbpA3jDtAikaCGD89SorIv8qEsfEbW
cYb2S8a7c29z0pi5CCrCOvmaZhjNlMlBSehtrKu5Et5JdVv9fLGC0j6YR+d8HtgCtZso31EFtKJz
Maxl/r/qiNlu1UfpC2lwy7CsEcsOhXM918421+PH4Fi91leOp/+uvARCbG0iiBTfo0jRoKfsgHKA
sNRcFXstjtHe/QhHxc+56E5eAwrRoUeolt/DvwvHckzllOOzMN4CayWGrOgok5bSxfMg4zqGgdFf
rTpszTY1/xYbYH3FGL/YQL5uH745PZh7QRkrIbCWDDJQ8UwFhFZyDlOBi3+vEZAGQ7eDOe/PsQ65
lpyvDov0UeJJQy9H/TY4lDztnEUwUffl1DtRh/ZXuRLe26p0mB6D6ae0Xvw7ATWvf3XK6dPkI25Z
cP/CduwJPoAxvCpVr+NN4VDoX2trLXkIDxpfWjPAfct18OCMMQfpU/4gnBamKAxVlXPhrPutW+7H
/EyK2gWciqjgaM9aK1EjeBZZRx74/Im8Kvclrcw6FsiHiXykBL7HQ7/TGOzrUJO7JsEtUMUTVQSK
XjunfI67HxtGP9MpX8pvFYzYPDGv2ZXGb3TPUDB2Ld8E+bKHnlfZopUxlJlTrWraw6SVyo/ZLLkt
6DbJav8UlqNWvpAA8xypggi5yTG9yscq+3lmeuwt08G+TCVwKUVVddtqYnq13JW88PgTRU1dgWyd
iy8bZ7qh6UM4nYHVITuecKgupd33TYESxsVjJ1cIvW1ypFcpYX1du/yk1G3qoGQ+ihlTmEosSe1g
yc9GI6+enCgbx6thPKhdzmZ5MWOtJ/4bPNTEjvtHfhzLRxql/kMbhVbuAUXLYXv1ROEPhfidw1/E
NGpTN935yvq8f9bjiMbKHEttWQDEJH3bsLC5F6PFSXloI1jIon9bl6V8QtTFUamFncmQQ6svih5i
nl0CsYICrOOjqvAVs4sTVyEKr1XaRmtoDBgiQk0sf4AKqkdSIUhyyP/YT3IxGJIeuX2TiaHkqR5m
8bqFecBIn8SdSOfQu0A3p/ib/+YPg09hNmm8Ff7NCdETouhbJyfEgqBr92lWo/sNGdiUo8ZA4YQ8
AzMStkup731114k0wgNNilVhI7ZU13wtC70Qyeo8Kxsv9wxn1ZkvM6wezLdrS0YgRxNU7Q0LfXOf
V483Sf7i8509fOzbn2xbESZuJc0IZTUf0tOGhHBk5X6qcKEOOgcK1EP4e992HjOx2/w9fdpIYzvD
uagqVX02U5X7HF3pVeW5k+liMhQWwFbtlj4kxYrtVmD6nJnka0654pidnxILV9K7OoW+Ep8EW1p0
+rDXT+hMocJ2M63w3N5t30WDWCB1y58UkvGAi6E7v30F49mkfZ8Ubpp3FNpiynmLMcAX8aTH6XEK
WxPJGCUk6bBeWC3FA82KeA7x93a+vDnzavXAw0hBp5+oZFjOp5g9rRlMH6s8GlODCNeKejJeSgxS
0zDoVTY/CX4fiZKas3muSdvND9ZVS4Y/dpZDt8WEoBRD46Chq63KUBatVzpX2D2+Ms29AslncC1P
1w7ToRBDmD+gfe7/uTr0UHGhqmKmZV0FBsJJ7raUrKAGy2SbGSvbw5ouUWNz3llXMd/2PRyEMFUb
kRzby4oHWDCZB5dX4bvhJqjxwsn087UdmWMxRAaiPrXw2O9CSt3xzP8M+ra3d0gp6fnvCrcBD17Z
E/YnKQT273mgFnAomNApVvljTz73VsP86zwVcmIDZiJbuARw4G2Oa1HVD4V7cV3951QRNjAfUMBZ
oyTOLqv7uq8sN+XxQ6RXSiPMGuU2Uu2VJMM0+AclULsSDT14Nya1xEvP4JYt3SrvZnp2RyMqhD+3
VXJw6gml6yiboMzZ99Y9CkMTuUqqrdAwQ2YUFb6lEzOYTzZ/6Wx+pEyL+jiPv5QErIXynD2j0o4Z
UwH+0TgHY5ei/Bg+i/Eiy0NNyUtsP+f35VNtN1ATVo/q99fXe57hxFF9cIKVmMwRQznzenHQMWrt
5vFwRl2/0PY+z+Fj/cppoy6HsCuMTY/1fQ+0rYX/2Y69/BtG9iln+ynTZzYjsXg4Y6wK0fe+kUfl
MYdx+ewfhExKgHJ6tCqhaeWjjVthrMBg3bQOMvD3ZWsjJjrTKAguVQIc7QOmGdIL7cv+kTUyWNaT
I5VI8d44p0P7qb3lIhu/sTcpkFwUOGPc2Y0qtkNyZv78kcJ9wmb//CqstTe3AXGWlDfndFM18pXu
eipAHmvDrL5MAg8ShBXL1tVtDevB6xFEprJa0fwNtoaptVj3ZmgaLl4Mm3TIIiJnpL2Wco7FeFtc
+nr9xKUAk98/lVTUFJSYzTY5ujqyiI2kwWZKbZV0Zlf1d1uJI2dXN6LWpPzobEpZU4lTbS+ZrBvs
6qCV0hD4CEUjzzbI60zaIVL24Zkjk/CoUo6XbnJf9cMs4kH7e+Nf9izGCqcSdFkFlLaVK3xV6AiG
pZ++HGlLeJ7q6hNmlfOcdVRzY/qxOKbzD7xPjGyZ6BOcjWVZJvLqbVnVGSJ/yer199x+F48o1hN+
Wnv1IfnNvW80nqSRYxwkFX6C6CJc+EYNs63krB181ZZsWEyJW68OM1U1i5PV2Rejv2F5uzRY+LqO
soU9kvQg1o2kivex6xCKsnezhDGYvuqAFF5mabPZ/OxI8c6FKzHGqxg3TjewBuIkS5He5R3sD8FR
DI+GlFsswvfP6tp4nvJHvTevBQH3Gbw3XGa+jpzAbZ/zAa5KiWT5YwU2Qo4lGrZdvoZHJWGyfL4V
Ntt64ljMxgNsrVQrsQoQ6baTfNJUU1fvmBUyyPQr+wKDtP2/znP5WeIZ+LBQzYPJFPl372JB+lXd
At6q5/K+ni682g+SUc1VEX3zLiHvVTJoPqmyBX924r2TP8tIcOSJZZFjyHBl8ZHff0HcWejTOO5a
az3/00CPyg0ht3Sy34Yq18DzXVs9DJq8YqfBxePfhGZEaWohR6Z5Kl8M0SZdmd4kZ8PYL2S8EiZa
nJrfNexI+4qodKqvcBKxYimIM2MhXpL9eunO9u2dXzfZ8WAgAYDR3ilUsR6rqeJBj77PJ8aJVigl
X7NXzFY4pKcCNrg0jimL+tiMfaUWieLZRQOIdpfd2ILsI9VaGoywHb6WrOSaCAc4SpzP1KuEjasK
0WTl1X8Ul1/hTDLzhbMZD6uCaGU7TNOdhlyknQ04ChgzfzNOYEMCOBHaVJkDFlKWUF9IIw048sib
4CFsIUJ2Aw172KieP4Y7VywTxvnNLYsZNjUcdZqoauhEFkv5RAEs53pcNr/Ns6WYpc9uFpDGdA8R
9nAteVyh/zt6VuNdupZy9fdw3fTFDwFyn51W0Zvg54NqWkip73NF5Ohq9mfXyP68FpnP1zP+jUO6
+lResG0m46DUcvIrOYpTrAyySUMNzuoFx7Sy5D7wp2F0O7ZBqn5xwEu2VLUiguh5eBg8sPbsDZou
DTJmj1a8FFJq3F+66mjhbARmQ/zMm+bLyH/hrJNtOMz37ffyVvQrn6CBtX/ynX+ALv7RvI9kjbHQ
CzGaqdzP9fOu9EwEr2MzcbdfJVhmKutP88P1iXAhkykd8at+XghWP9nC5udWuY8OA1TPmr50Fw+e
WzbGk8JhuuzpItJy4tEYTeicpQsRROVVKcruc6rxxZDj43PG9C/eaO/WuSBRmItMX+/mtbRZ3F+l
SKL8Hj2RdgdS+nJ+0RE+lAoSFJGojtna1l66u9ISTapsQWD666LnRhXBI+krLCX8PL3jfKcmQxPh
4nZKV5dJ9l2FdCTMdiouoN+5jHTdnixuKv2hrExZH/GmNj8qgVcNgFYLGzIlhFnoSPJPtc19d1N5
PbcJDkgASBKfAjz0+K6ecqXE1DMwBe1km0gr0dEBzNxJfQq+Xj9gKc+PQIx3z/crZWmVgkQ7UvyY
gbwhG6+vzDSWzae+DcXen+Jq9m/cdl3b8qZgUCFNCsu5t/+Sps+v/PkfAnAtx7qs4azc/c1w0eU9
JEXozV8eyaHzqTiRxfhPioAIzbPEycDOgiuO0yLXS/lBhIED96NUjyVWiZv5V9e9pEJ5zJaVhKhQ
RWy9p6gzHrvSsv3u29DLefKERJKsp75WPdWyGp4Ri+1CqtrGFVB5gk6DorL11dd7wRJQ5pTV6gk2
rmhDY/C4tjhcifhUD6MGGlLj9IU8Sadl9z1pPa0xDjsqdil8r5hrlY/Tu1EMkxNmH0uFnQFt2OPB
Wkc5ARNBOMCxQae81QlzB88p/oQat/MqYZAQBWX8/imlOhe4rhl+fabGTgPcivHGIbCQV1DtJeFh
YTvbyM2ijRAhYt2vSIHqzN89J//X8FGq4yXclsrVL9CIBuLWrkRyG62+Eawhyl2QQGjpVA5XiMJG
i6fS1Z7ybXl+DFLf1/KHMmxdDhVn2e6ttoTDCFxydjVWcQosNDwTMa6LLEUs740uzDqS/3Lue/HM
OiXbfrKaLqfHtj9AsJZzsYGTw6l4ZiMgpPLtS2GZ2jybLB0NRAxOJdpSFs7Z5Dvb2nMoqMWb6RSQ
+FM76QBnQFDaTgx1s9feh/B8UrgM1CvgEuiMDs+YpnGlGY6V3v2wBDmug7BOhyIcqexAnog8ddSi
4NiwaTvxHdfzDvRVz3XwZhEgj96rKHWxP41FKbTk5D9Z2vxcaieFcy07ijexV0nscGIW6Xx7+sLq
7Y4vo9PoSqVSfpXYloAv39YGc7GblG9dj/n7bDKRfueFILT9ALn3WQ2fyb2RKMUxyy6Fl/63kzWG
P5Qs60aOnr/tJ0OAbmo/jE2+ELdBEpUnVqHFeYb/tPd2UpYeLcS6Qq4bDmYR9+hcsZYMYraVY5Vo
8nv5O6n75klV115DYc7+zxbVuvMIT1gDWXK/zuR3map+UJ8exaTOkgH7taIvs6rT6z2nMNlwqP/K
x8kdk+HWIxM6ZMvU6BQCC4dhvKzCTVyLEbARyudpZOq9GRLB8tbS4aAVbllI5GqXL8u6FsaQmZit
6lG4KlLSMIWOhDjJ0M5lp6jO5XNWjkbYmVsYwQLaJnr7vYOJkc6mwAtRq3soP9qnaBCv6Rs35Y9w
QyISsQlPAbNB+7QLsrwL90ebaOfmsSKU0JZILIl3GYCGQAZ9UcWEaMfSvq5n7e6/UaGpxjL5Jape
qNL0vKKKZN19DhsboBCib9Yvf2aRSlQPXb1It3FMhLvLlLUZC2zWzDpUXwYDIJB7Jv8JNQ+It4Wl
eTeEMLA+iJIvWn39mUBXIx1wf25ZCME0BArCHYdk217z6DUJkDWW8LHXpYDmOVlgfGaMxiflxHd0
vlH+fp+MEqPFZyMasrpMFT+Csg4tZ+yVCjW3Sxvlqum6haVg1qTuITOY9GFu9puvYB7iNonkIvqb
/U3mguQnePPT8fyVK3QioGh8eZIKHrXYKHqcEQPecFXosTUZ7Vuba2uSGJ24wEbHk3g1l5plvFE3
moZvx27ON9D/MP7y/m/+5vK1uRQcvqOv282dy69UZjyLY3lnMRfL55jOmtz8Xqmt0/W0nbtrKymA
ERr4XOG2KUCUNPM7NjS98+hhfdsnXH6bUKoZEgJJwk2ALHenqR8/d+LPk9UQtLkjf0G34+3n4tCc
9K8NbMa76ew5oJHy+ksLsSaAPtj4KD7VNfWMReku9qFa07uMjn2SAKXH0H+85T+pFZr6+zjCzCyG
XPB3tu0C140PEsHbO1RfZeHoFHGXvLGUe+sMm7lCDlCV02PKjNsohtXXhLcYHCe0RSZ5Q5F1cgjO
vfuvWf16kRJou+9kKGO7XAP0suN8ifCyzvM+82hluzeFE5rPLKadmD5bx0WEHHMIilirQNzSum8b
X9z9YWxxQvgvEHlQQGROG6H1zIbdl/Zzd89HpgmvXt633/sCo8BZ4u/zlxjcfiw0E6XH118F03ns
gVCy/uIpfLOYtZGPnYBBR2SIIs7yraktz9RkF6spPetzKzrKffKH6ebH44l07vVNZ9PddDR6lFd+
MtO2JrATbe424H78e2PbYN6LoyTSq10ytXv7Njjj7/bivVc3NN6I9551cPm65f+7TXNtP2xyvprp
uVlf98J+MvSmvivXqKbpdYjrTd2bL86Jp+au++h+Bhhxh9TPpZPsea3ENARizOnqwtRleh0h1/1w
VQAG9++tlVVMIZ/lNo0N1m0+EN+PTmrqJa69ZD83POzDZBcOcp1lktB+fBwL/QL6uem7vrMWSiVk
8Ih/v26cflaD/98TCA0K4gns5xdxBlI5vUfy79E1kn+aAyr3IOUQFFVGOESB3iR5lHy+bVG4g6D9
dprpY+F83RiTvVmWuWk/Yo1jevQcvyCx0d8HLg1gfeLTx++xH6Hogc29AR36lLwPKWgcyYSktBUN
PdvhXuKQ/3Tjv7fZ006DdP/STLL7gfj0b4NMLy1WG9PJUQZELq+5JHFYWxeb6yW70U6S7pqw7HQO
sn8b7UaoEJLcE5e8fmrZXWuslPu8iywWqRPEFdZ1lUDoy/mn7jKO+NhUxfCLbah/wh+w3hIhsz0h
ov2DT+KssLo+lM3frRPnCzDfj4+vvC0yz7DccXFSsB+AzfQ4vmXzCdkdxQcAmwzxdOP04zwCkJ77
qiN6ndsQ8R5He+nf7VK3XUj+2pGETbks5s34IpAQD8ZaCZIpvJ1HPC/Fi2tME5OmP6GcsLZfB37F
/L/mzUa92HIaLrPGQ/GC5AleXBbk1jWhOk2RUfJi98yjZZhPbDW/mttncHiV4lj2kuHVYhN4+Lml
aidjWurw8nE6rUw+0ndbgCPhAB6F8xOKWBNi0SJn5DbwVUt55o+f1PdznrqFD2StT+a6O8dCj/oO
091gJeac1FO3qRiy6j+Hz+Zuup7jQ0y6b8uLa121UeWMMZ5PTT/dTcwSrpfedn5fBpGBK/DuvSxi
/n3LJcVlxb7BztrBnO607s01tAeC4sE+e5cQ592PRQqIKjmiGkDf5S6mRxBfB947fPcmjEGc23g/
CnfY9rZz0ObWUur7OPYIMN3Dv9BnhQPHWOX9u5lZl9Mif6/dx58BoGfBWqu0/j1C4Jq58Py7+2sA
D7qhSOXS/C4H/U2QMb/2JSMxTpGkCqdWuOpkFvv9gJRCnh85GC/9sSGBaoKvl0D9y0GKgDv+/eT0
YscAO8yT2V3k+7oARbU3wwtTRAS5ebwnWt5bcqZCZ+bBiMrKzPQiLp2hbNnGjbwmOv8lyYdxz/T0
uwAS5bzdfu49z/4EHBClFAgqTzO3Z34PXvMv8gHG9L3ojxedij9+ws/9PToPL6n8ZnHQzHbes8g4
2fGx+jaX8HP1jaLNd4/LU//eyBz/HddVwHr6KM3RAS9kbknxbP2ZLaIeH02Pr7SZWRcKx8b1N3QX
fXf3vFvwbqk8VkGCRrETYzXaz7CLGBL1PRbUgGcJHnIX2iQrrS5ztZJfr1QgDz92gZLukghkxDgR
qvCmdMKLXJiurXKhAHEnYWId0VUYtRklGm//y/CpTNG855zNP4mUu9vRkpAC8PwJld2bdeDVCRDj
lHjjyXDNS8cYaXac5K9UUTpqsNcs84smehlnB2Zj6YbSO0tQiBS9C44KNeo327LJKt1Fbkj2Yf5F
pMpAkaBgS3Hw+/d3q0fgzCwr6er2V3lyfBYUCSuM47fMHuQ4Ixv7fd33eZL8C3z7XXj42PDRjgp4
9qV4uIUjrMueEu2a1m0eRyON5lPcUPAO6BXmCSLCgZcVLbJEAyT2qwKsOmK6a70BJu7ssw9Os2zf
OhTB/vFzV22lBu6Pqfxjuh6b1R7nG0zn+RpBLVi3dHlXVfJ4lSjmpq/OxMzlOb63NlhcfQfUUNZB
mbEr0uJgIW0/+RO8Vxt/DpR3akEW3Go+/1zmApCrAinnR87U3J212UTaXARAcQuntelfGPCzKNPa
2jW91r2t3OFLzBQTzEH8kr1x0v8NpJ3wuFHuJXDIk8gAZnr6h0PFaY3PaEzfs9j4+AxnIPCJ9wh4
vZx//uWlrnHFDsve2RE6QI8nGKRvLZCIMCYQzhMVOFUWGNrjVTUMjl559Lzm4/yaQBLUMgA/aJFy
7BwI3n6UyyS8qqEKr7iZHUY3BNQtSy+AQWm4rbzYnO7tVyP/geD1c2CKZvZX7QBbM4d5da7tVI0S
gO7ZVoCuKrh6bCGXhQPqmi2sxXUlxUdp0hp+vqOm/7V0/8FmOPcXC6vg6MI/FG5cO80EhATnUIiy
Lq6cGFL3pd2yemK4rzqJ7wULijoz0AHzurDR4EDsbmUDBbUE6ehEMwWRJqw590EmEXwS4fdKkzgB
yl2UsQpbYDwuTn+IdmE/GtaTWGRq4kWy8RitF5nZUfSZXbGOTHGVI5rDv63TysBvXdixDPUtzC/i
+SevSwS+h9anmEgVb19xdEqGZh94c/FGWnIo3LpR3Uu8yhRjly1nzcUvlXP/rWzny5QouzDHTWUX
KT1u2ODL5q5tidUi2421ye5iYxcakA2vvCzIkPfhBc/w/pHeBdO/eCxcIPkCJiCL6I5WheWEnpcT
d2aR/FtiX9VS/WUu7wsWfLQSBPX8ErJKie7JLOYX8Hmg/7nzqmpOfk79Oz3kmOTm3qWHH10gmL9e
Ar40vlsxOYCrgyXudFR6Y1GEFH9Zepuv/orE3q7BAJV/Z921QK7sneZ+vdGbI6RUSJZihmQ+lHc+
dcKOCo1jboxj1sHKQEVNYwgPw8KFZZzR92P4U0r3ABY0qkoEV8iMQ8LJAsAqXmbt9Mwnsiav+Tdr
w1XhqVj6BBmONP+kzM+JnHb75M+j1zjprgzXSLPh7xmk4Ejh04tRVL3ymdCv35fWf+vhkXBrEPdx
S4GjN2EXiE2ymuSjoZfHSwkzsyymf26m+rLk0g3GWR6ybNqKkaF4+5XMp9UvzDpiATUeEw8d2Tqb
T5qKIwmg8yhkjYSQMKEzqZAai8+h99X/4Fge2Syfylmt9CTQaOW67zbbgKaubfZp8qeyPjv9kzC3
zudmsU1h49XYpvyzbyIWoqXXGkTNYwlhHz3LkNeUKMcRZ8D6g/fj5Hv7zxD++b3FJD5Vr4Dmq3/b
VCx8sdvQRKW7+l1xQuDb3jzaoZhpbZsSXI4pL2eRV9/zSP1SY4389Kn+JFexKKVxK2MbJGuR6qHF
trSSnh7DNcaPOsOVqZcd7vJllknFaodTrYW+u2TY8hFWpQfqC+/Z8FtVpFfJ5KWJdM2D4s6JD4X2
88PTkj7rRF95bF5aS/Qf8s/yq4kSuAYt2ZggqfczufyFp8df1vBcppVs8JI9kO8sOKdl/v8k66QE
AEx24+14IdpctQ/tWyiBtPxiAFPaDRMzvoDmKeV0WPnpCAo0MQiBf/ehQsMiK+uI9EKbQOfKn4/z
Nx2HMYpapTkZrlw4C1omgyjuBbKwptQ/Ka+cDZ5rDC5W4Qbw2L9POmomZhqPBCqiZPLW+WZ1HV33
xFuC3t/a9OSNN+wsXPeuw3BlEuNtLr/USIgWADLl6ySQNrKzT7R4WLgYm19lbypj2hDwbVHf6pM2
g1OfspxjzTiUXcH6bd2SuYfudLyj5TrOJygcUCFWGgOI7XnIJsL1fqP0TWUXrdrPs/mlZWItqJjh
TIA46L5fAj+7dvmDsZSBUwY7FtyIObFAMRYJX/59CNKzp0HlbOOLyjmtQyzQzW0GzV2N9qb8aZxW
QRJUk8rvQwgkf0AaY7JWyHVi5AD9CB6lFPyt5BIqPItn94PW3mVfooGTuXLizvXvTAkxiiz4kb2V
gEqiY3djvN1n0MMDxATwHeeB97TXfGedraJ39KYTH2enb8O66WuelVnV8Kh13B2mD8yogRv76q1H
LjhTsgEyJJStxdUUxXD8MOkIqZUqss14YZLl0nHGnbAnwaOaxkbrzhEBn8N0eddLNSUPwBoH0OBl
JZjah4OsBSmprxm7vGmqO/m9EHFT5qsiUMDr9gj8KY8ikNqZAGh5aPllP4twcY8GD2fKe298eoxf
3nmfp1gYHey9CYWiGakjpUpUR+hBwwVXUPnb3z/Rxx+mo+ATmTmXbpbgRLirCNuGrk2aOYjN1RmW
VlpuAUj9qkqp/3NhEKMXudahr8nCf5g/S8IJP9FsKVsyM6uc7N88jR/lfXPLYebW+KAQjq0Nlmi6
GTTDRegz8XtWN7dSgpJMFKtnk+E4NvqXg6bVCeYllRP94jJ/R/wLKxsd/nqsyJmMIr+aoKXApXWO
zlw63dstFiSm8V5yrgf72fZisG/huDWZPabLsY4h1sp2Jn/4+iwRl83HIt6Rm+KdSNlF+phm1JwK
q08OC85Kl6kktBmsFrv+R0DQl8PaZUETkL35G9/3zVUVK5ckXUj45a8Vgrx30JdeAdT36e1FfQCD
l9J6cJ0i5HDUGKoTz/1CHcShUVdnb1bFlyKbQQD965Jz7+PvpBOOBxAvjiRb8kUSbTAGamfH56H0
gKf5bHQBzN7gfA5Z1ikAPMjAA5/lGc1lG+S0qb2YPYuNwNLS8eMPLN0hPWvxJFf66zaZ/BqEhAvX
ny1IUNm3cyTZlnff40vHuOs635dL6jRztOK28ay77Nd6KlyZWH0114tHd9eNqjB+P3/KpkfzCThS
ZdnKa3E9PkM3+3tu5AawChjf60/2OzO3tbrr59D8qMPQz0T5EI5T6qQvAdoWjtJbShR1YBS4eE+j
GjOjWqylQJDH/YjbcFvNq6Hr2s585dU7jak5HuP0wP+GtGTpyZhilW+zuArq9JNu5u5pZCSBJEZy
ZLy2sECrysx8uup9QHvCZe3W/tTh87GevUctYmq3YYp86mbjA021tfrwzonwQTW8eNQjo4VteR17
EPmHHP4SM2mZ/cC3baOh/5lL9Zxeu+nppxltpWx2PbKbMujaEhCd5q/fXdsJ384e7df8URc0EkqG
1rp27z9bmVmumeqkhnrk+ucr3bIbb+5iRhl4LKtv09EB62EUslnuC8xQe7ejLZOOiM5YfYuPIiLI
W2iQtpF7Aj7RTCq4q/X/ZZ/t4DJM1oWW8W4ZfOIlnlR74Ng/Jy6LWoXR0Mxj/ZOax+rLP1ubw0ow
1l+zdalZ6TuM1G/Faydkxh6qSOQJTCAhPSvYHDvc/+nhFc2zxwgELb2KI9E2qFYDy7WoluQD5hIA
O9Otx1f699l/vvNAbAdaADyMxTB/LTxpNdM9Uqt4+AeYQOznoSwE52N5u2Ijp0aKvBjuSOEme552
JpwdeMnMiBOIWdv0OEgNE5VjLzPI/G1sRfj7cHU7KXkSzVu4gCc35CMI663vENiAdTZoZ2vZ9rOa
Ga77wqEbhrF2xRDRGYiXp/qudeutO+YCrTiVgBJ3+okEk5Z9ZfDy1K28vJTA2BZ69mFZH3YSydLa
QiuY2y7w6wW95jdfu5sj8sCy0wklVz5FNrPngDMN4tEDpVO7HRaFl1gNyEIS5j348M1TGHaMbBE1
RN33c2BfNzQzwG8CUD97z/G6mqikKvrd2LmsKzQAj2Ow4dEN9j3D6eZZliUIPxZE8LSP54a3GWiz
xadY3cf+9LP++/yZBosp11wpZPtn8vKgGxKfxuBVHd400sDlGJKJt1kVbeFKZUnrqp+M5D+HQIhK
Iwx2ov9wUUgTiMcme54XCh2fbHtTt7NhHRx+3eXrPrAEYZz6ncQL2YEeY9eHoDz0Q/1T7zaPfnOv
/Xoz31SsJCvu9DXsuxRaOrZDd9v2na+tc1vQcYoAyq9zKHmKWE8kd0+Cq0P1BAMiHoWlliOznibb
PHFYxoeR1BcDkNGNfw916bpwxTlC93FubbvGxsLUarLs24+UDHHOK9obJiTLfE67rznXfu6DjQZK
EsDbxOjUComh5+Dz+4ZjA0eEKwKNISfPWmZx6ceHp0ZqsaqpNnZt5UuskZztpuzbK6/FdhaKz3qx
+bPDkuLafQ+vpeqkAkCYhkcwVlQLhuzeZbBV+CF+/2Wz+cxcK/daB1oQlk25M+09N5oodHRVeCwS
bo6JJX5fLnyorwWA2UNGDfDGXu2Nvx5fh5Y5DENelLbt77XQX8nRnO/PzZsS2Csyox7oHrIeZis2
d0QSlBwayGjo3mfkB6RNfP3zuv4/kKm0j9PwkMzp8x7Ma5e8ZRGZX2GXlVwXtxoqfZNEemts2SL0
c/1LI1yfsZ5Z5m4p1+I9i39ZHFXzWjfAnG0JpIkcrjGmfhqcCDoY0pUJXqI3cJsv/56dOBvQaeKl
fIui+xwqkR5i5uBqxSrDTwqmBZydoZVPlIGADjEOJ5fnzYzV6xP9rlU0rclfuOtrxWc1aZvLdbiy
Mf3WPjbTBk2fQAUQH31akd5klkTkibVoUazFjoxe9dRvevhaqDgZjozZ1dSUd0rt73v30Q5njAn7
Iaxt9XiSyo26BbFdO0QslIRS1pezU3/f1Zr6ZF5ttbeaOMvG/GgpxEqVuZpnRoy7FhHajED2EhGh
kPF27l+fd3Eixo9Fcur2yQpi/rOlmfDyy8EbskGSi2hFof2vSzlOJ1bWh+AUg2E3VU5wmT6d20j8
BLqR2ianzNBjAfEjMrHY/jTOVsZcytsfhYgAoBYLNzyvR+/uhZ3L33EIGCheu5ln4VEmffyPpTNb
UlXL1vATGaECorfSI42K/Y1hk6IijYIgPP3+5qqKijpRcVaXacKcY/ztmZhHfiyL7zXddxv5UvPZ
MilVJ/aW4y6+8nqML0kNREpbXFheYhHo8dkMbtTxLhjjjqVeiGZD0krD2LtvUkelNqCkUE3UeYx5
b7cq+Ni1pByI2N0AOcdnnV6Lk5jMagFDwLj0DmAA7/ld1b5XQmK87iQiqKmewjn0XlEnQ1b+eoyu
Tpr1/e+StrFF/8QnA9b85ttWBew24sMhN+AxRwII4KYSC3U33xc5bPRRNKHefLB5h1w1zNledu7v
35cezicayL2CDPz+pbmwdXjwwzsWsMGSNKT4TzrwHKMvS7zPtrMkDVJHhIB9brVbu21Yq2xebZCF
ny049QRPHjIYF0WVU8zG4Vcf0cKTkeTQv6CY+usy+7ml/hcSQYsXPDb37YhbyS+syuV/8I6zImY3
MUNDsHrumpxtyi5+7hD3MgVK2Ixji44O83nulvzuiUgBfW4GoNFgRC0PGU91Q9Dtl3SrziWpl6aB
Ps2uA41FimY9FykieWTxQtZLZxxS/rAhpi1EFgc8MbGROaDcRRM5LeyJn+NYE51fR582Eo+yAPSO
hUXkP6U7WIXclFgALkF/SL1sSVpvRgdl6iWrnIUpJsyeIuRDbqPiJUqLQC2rpxsaUYJkTY0CWdSG
oq6U0Sjlp2TDVMrUAL5HnOfXYGnkyziQ9RfFG1Ix/TiaAH68CRuGkv4qUyaUBtEeoX/YB6b4F3hl
8B1y43IAcXo6YE434nDmcBvL/u65bFFFgcx0UXxDNcUHZW0gH7j1csEV8B4iuWDbQv7B8/Fl9rwy
nHBUcpW+qcErFszmsTAhI9R8gHIf0kvBbj8hWEU5IAQk2TANuxOwCvcMpwpgIOKl34HDnpNzQIQK
PDpIPc29LMA3yML1Fk44IE6DnXkoYrj5CSHtI9wVYoTrpJk+hEruxYb3j9oCChg5NEuSYQnisKVG
b4YtEf+Fah0Rs+LlwFw+3HIAEK+sv1x5y+ftwq77sBfRay12BXS8hE5ABDDfEvhAkEoqilfn6G/W
g4VI+ig2Q691OO9COgq3DF7riT1g06Ath4fpeIgDjh/+Ks6dDwUrjdf3Yq3ckbPt/jYULdHB9aIe
qsTAVBBVMiH4uKF9g5b2UzyrVmrESdA/cOixlzL0vre496L7ClwecmK0xpHKNc2JOmWnLQ5DpugZ
L633WefbHkOq3SxGZKXzm3776t/exOjz+QOsk7dsTAHQQ+Oo5CofEdcdl08asABxLTKccGjWVPSN
0bi1VM6NAjC+zieVlUDlvoCmcKPhvAwkh3/+aSdesa0Rffd5+RCtIaTtk9T3MsglO0wC+irt/vaJ
FAY3jd0gTk1CenAOsR7RgbJ43h5+jYV8tHr4v2VCqQ3QKnlHr0XPxDhvv8kwJH7fje0jL2RFKgL/
OxwuWdsZegY42bNFf5u5aUjL2ubJsDGa/ayaAoshDWe8osabKMKaMqDczsPWipfEdFxJlnIyH0E6
cnSk5biLpTAmpmNwuRulgyCIjstcfLkOcmOHDjwCgpotxn+KX1lmaScglcns09+BympBLS69WNma
Pey+VkjCwN1lNWcRwjSBF/hdEjNdlQ6ppQ7Zze57+/Tp1yOunbmGIryJHU2s2krohBv5wjyt8OrT
32K100WsX5up/Z1eRazZ01cdkYTKu4gyo/ZSqpzgaQ+dg82eAvZHkK3UcECvFNubKOm2OSH6txbT
wCTi1RV/YrTBMw0eENUenKzQ7W26sD0L/vkvW/cPvzkVnpf3KbaHh88Og3LJKoLFlF2rNuCxGI8k
whE7AZrwjvCI/ng6mcMukx1285RMVpRRTOAKHk+2yi3NS2eAO8ArRjW4OqDBK6so123x0zhDyO3B
b1spEAo8mMAoKe2jINIDjSf699NQ9eDBYg8Yi00s+yHTMYi86/4eu9GM92vFsTEOP7dnQHZrucLF
az/PFK0RojVYdq5MCf3kIM/vW9WFMyh3YL+EOrTneJ+jaTzOyfsLGfheijZgMhrcYgbfECMH/+3P
hzolQzTsgZIg5GKdw2+/yi9Uw14fwED3gAmBcXS3J+/AxvfLCd1w/anavJpuO7pThkKxR6pUZRBg
Oh8vlbDyqC/EgYbikIR3tJ9hpb2pvKO7Sh+TLUV2ZZg4Tw6phmSVdcNzJgXZDBIf3xm1aTNqgmLz
a97p0oNr5KL7mrIJwcAhk4Roqw2r0QkgIgo+jTgLTMmJzxLhWaLGqT0r+3p/5x958cZwSdFz1Vth
BvXkmbAeUizlPe0+CvGETCRxDX60sSnNOcU4R0ikNRUfIf1zoywA9n3xcojSn6fXRbw0KKSQ3DFJ
7l5BERzpCkWPbj1CMUZbX9B2mTBdjgx52ZsRmc6ufGE5js/DgIGbNE/KFpyJT2GqPpj/P6WdNFgK
g6jQwUag4Ju/z4pAHJuvdbIdLkVMYUHXlnCWKDpRu4zEXG/lDESSD5sklRk6PHprkaZS1ie7BEYu
nyusFDrSI86GL1mV5B7i5336lArY5aYyyy1z73wcxMFjObSSbd/mPLJEwiAkozG+4Cr1KBXcKHT+
1Hj7ko1CY6ISMaoBqZAb/9kNhaJrALBM6wJVrAvcdnwYX48XkycAZa1LHIKY9pJttctpIunbMd3t
wOaxrYTprd4xwSqXxio8YJVsN15zXtA7iRRx8QbEA869QWfzHscI/7HfnLjh0UGcuBh+DESeEj7O
yZkfChhaCBzQrLszuzPTH5MXiNf9zMDfztHs/b3XyrYI4+VoHW/IMIV2ZLLgX7j/KbzeqwnrDU0d
M7ohGWQvorKd3gGCcd6HakXPA6kcbn/WRtlC3b9nXIDzZiuwkSUlwQC15B+rRALGZwDWHUAZ7uA1
tVV7OnnOoCpmQRuBdOvxzFCzxwdChbZ3X9QW2BO32by6kASKPhBtP1bkA58K4MPkUkfqWfJQIyGN
ZEBBhMZNi+o0PjEgwAeegZQYcMRswkphQb6QxwTQzY7xTHQFXSRifza2830J01Wdiht54PmOCOp1
j1EVNdwGYKjn8gXdKRUDys11au7Wg2t8Hi0rn3qfQxvdqcegO5R4zfY8nO6JtvEql8C5hqwxbDPU
l5HKdeK6Na2xc7x+bJFUK3siwVjZo3IiAJ6fO6jQFIcj0+T3LPH/HuDZyOdZN71net+jf26Rfiwg
eXekT8iAE/CgkRE7ScnqQQJ3MIaio0tjCck2D89Dh67F84ErBeAAndUCV//Wtd967VA32Mval5l7
FWYgaGfJSMB1vASgpBB6E/4E05SMaFM0lqgwdtjLrId1tEt9PCVBzu9Hx6E2OUDFdgxEI/OJe/u4
lPaMi/Q/HGITYXq+BZZ/UAyI8wFJkmAawN3LcylEsvW/GMEXLyOBFRAzp44U2o8nHuyXM3QhFI12
8fQQq07fNvjmKOjNGuKAkYAsODthgaPjWl68N+VNBiuhtMM7uh9nRCBKPuNoIUvj38eBp6FHWcSX
mrxynqPK64J36aQ1jdCxNuaYRIFHUWMkUuSISh4YmJno7sFzo3A8giZwjpd7AHgXtpBw5qfRc76i
HHldX1rI8fDnVU4SVOgGeOz+pSW493lN1yWhXkt11V+i62U8UPC6PR35RqPHTEV6CmAE1U9fA5D6
kCcZb0SyLI7TDze+kxptoEDoKdE1W4A5UcP1RzcP5wrbVcRVobNtlmxJfW9wG+9673nwWdJTDRgg
gq4nNm/wQmZRaIV0gHAP3HEFdZ+tATylUq5YYFJiaiGxcFcvB6jVCKtDYYLvG1vViMWEeDhipI4G
PXSgzpc0NeRFEiQn1nIUqI22AM8VqaDrI5+DGCMA+qNB9PIw3eJaSTg+yVexAEIbLT1jhQon2CsJ
oYHQIsSWFajQGXiiD0F1d75gqHEH3OzlyIvuO0UBixiYUhNJT7f8scV1zGTHg3QHkmExIkRXGAFi
D/v47ZRx02QnUe9HbgtGiuNBnIQatjObZbw+DShEyFymikd0XEIcsLhU+xx1HdFuxAa0qG2Pp5le
ukKRZXTz4x+SnngrrVqLQ0s3KmxZuKPp1cO0vqzIcSZG2brfsRpuMsaSJ61tPY+KMV4msqFJCOa8
vMJtZztk93PwVcLdieNvp/2FbMHpdZcYDbr2wnbCL9JBt+SaFmqhgiRgCrWftowRa4hMjZhJkkD0
N3UHvCnxFsbR30/8hzNwey55ppbyh7HM/reMcZezQz0IMoRFzOClKUA5EP/E1/zeVmw4p1dMz1+f
5ZJcRurd05XkEk0TJR6GKj4urB7r179KIr62p46Mia6WSkMcwov32bE4MhsHFYHm0WACfuMUWPYI
PO3w6BARaSBKwjmx6XDLIsYjmSYoVr0L0juamUlrRbLFn3JFhgU5YD/+q+r9xcv74X+mx7lhx4Qu
6kV02CsYJMoT79SXpA3+MPfWSVWMOJ6+5o/l4xhIZD2RKhumGyYOs/JqvcJbwUAvfm7kUvGxdnvG
buTpMFooadx8iY9D8fpo4BIjxwwir3OtwofEF973SapZxshmqa0s6DKMbVI1MC8vpPPXIoxE/zBw
hgciB2BrFIfAWU2AxsGt006jLco0IDzSIGDweXv3R4NXllGHbU1tpm/4HQ5V0sRGGsFUXD7FGjjB
HSIsQrvOUUXuzmj5j7yJo4rpH3jgx/dR5vrmy9FLp/JcPoiGpAz74l6aw+443KQbEUr8nU72YPj8
LXf/F0rMDv9wSToa/gXcQSd4KWlH9Y7Ls++CqEnhWBh8UD6vJLIFkz+V+awwRqSnx1ZlE+EF+2Xh
76IM6a5PLqJMGScCHyFpXnTBBp3XGmyeIPqmpKNC4M0fkBuCabdkV8jmyMMGuLxhz0UYDI5l1lLv
RW1RfhaW6ePyEYqgkA93BHnkKJxUmtOoBLoVaFzcik0XXp7jMiYd9j6TKTJPiNlGGkGAEEsemCMo
bGOn535w/JPpMBvsCMeBKtaIUzKo0NMlb4wm2CM+3KJiHG8WNqOU4AtSMHSOXPpJE1zntJUHP+dt
kTpLcJYKWWx1HoSHPQlw+K1RNTdzITMyfxvCae1iO+ZSzE12pQ6GAeJgQUeoiRW5PH1PwkbsZh6f
C6JkbgHupwl2DBXSB6rEeas6zuShCyVUBn3/s0qJM8Q3SYlxfuItYllwJyRdJ/YQtpmvAXlsbikE
GVZMaXa5aEUm9WPxJrXgMcvIdektlaViYECFBnP6RNEnWGlm77/RnNbHKaF805+Woy8nltn/bBNC
OrcknFtHsH4vlrSYU3B+vKoQbOqU1FknYff+zXI/X4/n5VMHMPltM749zOAZakn+7vRwB4iHIDqz
qiE9ZWa1hg6blHSQqJ98LYcow5Aos0Ujxq406azaw1Mta689MhWsJjQzK1foCrpcCPkqVr9r7R0Y
H4PBFOuZxkjdUJP54+8ahXLUwnS4eD25nim2fJ3jPyKHJCEsp3MSwhvdBlgEcm8032iCZaLfAMCY
AUcWoygq4srjNBEBYMNgaKlR/yBRWaeQiv/EFv/SSyJ1BiYoP5kkPx393uFxQNWcHkbw2V9++X75
0o34DAlQIFsFlI8QJv19qOn2ToKhq5i6vKDpfq+asc3sSz70Q0wBnH+X4aIiDwxOlPgULOPuS+dU
acrpnc+xwroPDWkNlmqAjKS3RFudRc8IGckbrgn1f0SQkLCq/cBE8SbCHBPxXHmS97BfK/XSnMZW
Kd6/2CjQKMzw6xIKS+voHE6aHEHJLAMCRpFu/hyOYx47hCCRT+YGKTcOb2cFGsqkyhWX6gmvheyT
YQclHFZmFwIOdGFvJrH2vHzCQJhjkmX5J5IQvkZNJ1EXPrYCOHTSMDOoCSczhhtPpyxwM1780MuP
+RywCjJTxeT09Mk1/RIXk1H4RmEfJoE5pwPE7ZFMhPaGAWdOUbVMmGPMdEgAYhw8vc+FAUBacYOq
rPTAaqRgkufHDwpuVCEGgyEEfL62aypUz42g6/Nce2FwqoEKCXAnDmsPtp76sY+P2LKk2eNwx035
c+X5aN7MkUswzGJ+bsyR/ocJl4A0SoJoXr1HCXEEeF0CxR5Q9p784bEZ7cerzIacG0Zvyuu/Dv0Y
cD6MHRJNsb9/cP6KzOBZviZFTIR9I2ci3XeBJJrdWRap8TAwn83oQqHAQyvnoLv0iXent5M6iDLw
IXMulcGRhN3w4d7xghdG3U7pgPURp03h9smobYPjlxWViVEotm3Fy10SQcSTToWMzAD1urawHoGw
Wv1zVkmYmSlAxvdM4v1Tb8mPrrfx4hN9Qo5TxkO0bdMPKsLYmLHrxYj9K5NrkIN/TAIdbDI38Cbh
MgQrNycktxDPfkPowJYMKMGAIPJsHydpR6qFgWfoYSgzxeRSKDvyQOi0MDPFGHDRXzgWP056Sk6/
CxKf2KJUUxeXARJB+EByAcgOsh8Q5AeuAbyG3A3ZutkOScbeA4CIeZ6LzpHBxu/TkwzB+JzVS1Fu
91pA8bM8leAWiFNz5ksaBpFU/vHFbkZvbdhpQluP1LmnA3OJ7Xet1mbR01RiambxQbL76/7fg2Rl
9v8H4VX6qIyqxhgr1runUQNCZwXk+Q4tfDDkGFa1LtE4j3GVDGYk3H7XR0eByQmZI5DuTOy01avo
QYzdgfd5Mja/lmofIaPm3AwcGRQxnfrBR5ctVLxEuvDBpW7fRziu0XL4Jajzbb8BC0D49iAMkFUH
bpEhqxZrHtrXNZ+Nxs5wa6OBXwrWKS11dJ/lnO15mkDwooE9dR15pnRcts4X9VBm4Hsn/wolDmBv
5raFjcpTNtGEASttCMnnGwtBpYWI1Og2yX5CxsVcvRVutaaZfqFAO63glPYliVjz1OFgVlA3w95O
WA2hF7357/zZknMNRla5/WstjPaJw+YNMchsUdJjwuvijYjP38F/vr2Onmi+L6ewa1cCVXP5BwDk
RXEroB9lZiYAf3KV3HY3WAyjdl6TaONl6GeNsf6bpdi8uJ4Rd8Aex05+AVYErANfBcHDSdTO22vi
UVYnMsfJeyXdB00etwAfNNCQjTnZ4SBVduQsI/RNNYyYW3pMghhjOPUxu8mQcE6cz0J3KyC/AeGw
urwrHfXvZ8g72m8a3Aa8pbi5GfHa2XFInCyjvMvUQiZUEj5tpjwd8Bxv+mfz2ggMj/xzUqHAY9DB
DQwcpf+MpyKwkJp2gFgUQQKhpgR2MqfCnZsWZBUh7a4yC89PbLzw+gTX4YKUf0bqeXPrzNojW3jC
y5fa49PHeRDuTHoLhzS8dguZwWnV0Sttkh5nTZDJnJHiAs5mjQ3nySsIeXp3U33dXJW/6tBJZgf2
jGeKKSd6GvDZyaUnJMJgte3s2rfSW+Zkq/LUMelrw0W7QJxH19Dy/ofylLfUB35i3udjA/riexkF
hIOvW/0D25HPcRVa2J5xhHAlqRFFm1YXwfpbLwOpOmJnky1Rm1UmGg8kaeyw2OgYVQkhAR0JYcAo
VGIGA0TSB5jkYXAfIW8tL+uLhF2KHdCl4EblQdndV1iutWOQboEtmRr15AKCQ0zA2ytpL6Jy5B12
BufyA5Fd76+YjTICirrzWEeagnpcpTpoPC3WAEZApGh8aYh3ELXICDxaQf9zdA2QUK+RmdntrCCD
gH3rYb7+8nMEz9WaEMAeiKYLDTYeiAAQLHAoqtEUrNW/AU5HOBs3RxcARmj/++pcyGUUBIS8s++C
QqdENll1AInGprklntl8r0gqgR9CE0TKSW6Sak0Ydv3QpBMLvdFH9H+TiEcnvB7KSri/MeayzcOQ
52/eBklrTWxcAk2HjiKDnVh0jLgMrRGBqVpzLlDh8VBkaxR+R5n+cdnLJpqa6tVmKBvKQmDd4uPP
2VupaIbPJRgbnM7v3R5Xbq31iF98GTx3om0cZ1sJIK7oKH1GAS0urfXBODW4vLy+kOPRtyPtvzPS
gtSpjBKQvC6berDFx60Ar/smGlGyNkmzcLC1m5xioiqOlDeC1fFFkLHOsSaf/8XMuCzmxCO2Z6Hu
IecTYWGPxqg+tvzfQoGKLkOA5hXgMhM9VTM6cha6k4HfOCaGJv/arBRFXUfCFPp6D8X1GZHMquEm
N6s/Sikwhr/IOCI4jp0fHd4DyoJgpi1PRcAC7fMSE2uOExrBHFgjCiPa1u3Ob0U0o0cGM9Va6kmA
fyJjCbEWhwePBs33f+yRFYHz8GiE1hBxS0T1oeK1Q3/EFv/Raw+4gQxnNHS92W9ezpC+DzkqsJ2h
df4T1n9AzYmDYs4mdYIMUoKE5vQRaLkt/jTbtwX5S4eJSNnseR+g6bBxO73whi2DGcHDJHPki589
ovdiYEu8T0/zfnkRdHKt5/01MPSqcyYFSeZ97Ur/HZngi3Ir0sTRzNq4cJjEn5jYWl9NtMQtEsJZ
1dmEjSX9KzCgn7lxS9qb2RAzZ8hPCjMeeREfbs4Yfg7P/vq5o9MWmaUz3Iw0FAIhpvTBgaGEZJA3
qYav6ZlEso9x3wkcLf6Iu72GOFm8128fhzFQCNp6/EDgZ6WFWtNqcP6GnTcxj5vnHiiBIXKdr0CG
mCD4WfYo5hLOEyLyTNFDgL4vXxXTAEabOYeJlRAtWgH6PGN8x6pOwKeF3Xc1JrNLR5oI/z3Sqr+P
C47K2EuUg8vJ80O/gwq7Fpiu3/eSUq83IMwsZuwSd6vQ2VSeGowLomNgpXcorVFxYNG4o4QszzyH
qYZwywd+ASloZmOUxlUg/ZXh0CMC6ZCH2VqdRwTg+igZ9UmuCRtBEkGboW5E0D2gNtd/uR+fgeLH
2AgyX/LjYGRh+4GRn7N26yMfrmCtMqsXSCXBF9fzDxk4g6ASeet6Z237ep3pR9J1YMD48+NZ95sC
myPZZ5yI9h9gt/f+TRYIH4DqdidpYoy2KfoBofpUeMFmosJ5vOX64TltemCh0O5e/UYCUQ4sGoMt
YN4HuWBPwv1oidpDt08RUUR9oWUVwZUfQjKG3GgyiA8qde0ODYcE368N4Cc604Vc470FgSntL4+T
avID+3fejDXaZ44BuYpQkfNRgHVmk0yv8gyZF9VvAZrNiJzxaOIRKCDeYb5CTuNRSdQ5Yl2cPCiM
I2kvlMcsJwRfu9gIjEeIt4JzsTmn6A15h+YiY4XYgBYAeKI1mxwlzwWKg2WJFgSR7/eYP8bOGx+v
gQCq0q4/k8dqOoTTrlGrvLekT+zjMxTYIPVadunJtNjVu5eD09ImhBOtjy6aCmKjszEvx9N+kJE8
3IWjdbZD3JkbCyK17HcHmKqu0jOAELQYof9NweyFn0wveuxKswFZs1y5v90b6ojsF3iTYo5LH65+
P+AFAAiHhHCfPpNnyO/JbyW0CroMHHP72gNe4/w0wKSYSsZGYYmWslu14KTkVU6Ye8bnx+7nY2J2
SnpmSlMFD1/83P5uHBLf8WT+GRgpSa4cfBEMNvIqelue/vFDK9LLGJnH3WcDhoki/cOxeRedLwim
H+f+UqXThS/6NITGoDpruv8tRbMAol7BHGM62cs4QzBB9oTIOD0/zk+s6Cpu0lmruPwChdN3Mwaf
iSYAGmxviKu4AqluGoD+YoSrCFZQ9fZG0qP7Ntho6eQoCcX7GpmX354oP4TIRqTvSMQD9jSJyGNS
ghdf67skuoTdh8GY6hAZBA+lNVUcypUTdhwwadqlQcib8+VVsliv7IaTh1K9v8z6+ZUoK+ihtKmB
8QJpVYrquu7KeuAOiTonFdBGt4v5YV6To0b3EoqF9PwRR/vQUsLO/BLxwXthCI7qT5qDsIA9xiCQ
1w/BsbC+TGZ+EqDZFeA0N5R7DLg+RSyJCGwT0yj8KN8xXRwcRQmqdH9x9wdzpKAnEs+pRSy3Lm45
DU0mw+vdj8dmOhPnRrsF6YwjxSETzquP7uBjqxWZfFqq6pJstJ9pjSTTfJ94cHA1pgpZvnwdBPCl
mQFl9z5JF7QK1ImRgMLrq5ggE4ToFd6XnxTYYiqyi5iWYMSRaCTuMzri8UAqqWfhZCvL0/zQ+I8Z
ttU7n4YIak4MECdnAiQg6ZhmyZixRHEKmj6jD29+7qZEWAISPZ3h4bFFPPJErDW2BnpnV9vcR0k2
H9yngGJ8JCIcEe9twSl+JUcBYZ8Fwgmwa1ZzIKsAiGHsKt7ARm8UH2CxvW5FTCFbMdctoX/6a/UE
xKmgFgZhLyqnqv2DYu1WFfHp/NS4jAY6aA+sIGwsIjn3Sx4Bw0D024pgR+ZaUgtT67UtGVOsfN0D
r1vyW0UAIaFhBmI4Cqow9VEK1OwniPhF5EQvHOhHgdjAgQKkYqDTIEbhv9kpMB0Dm4p68aHbMWq7
MKr/Ah+19FIzsvCfA5g1z/3R+gZfq6aLpbdjMhTtKkPqDbUapg28xmLrDBLaGI6OwCaGwATlojnI
BmGL2JrAxxCkMFtAq5tkj9Nek4uMSY3XhRAgkriJlhs7T1MRQWixj3FzSoOGTUDCcuRwzBGA9CEZ
SSJpWQ1rrxcdF3ypgrhXiGh8miwtC8JSPdHx91tl+5eJnBEegpAlEDD2ehFCBSBPghjW21oAvKqp
mmOegdzmooBW91qmf9JNH4sVla2pdgCJmku2WaOX3KaLgrNFZ/CY7GrqIRlnRvzt+pMgMMzRhQN+
cqc8aSVvjoSiDMl+y13sv95oYPXC3673M8cLlHL0snD+48il/wiB553zoSVIq+H/woyMhChhj0/R
KJynk2zEZ5XaDxxSpIGjP7Hw+IrFiDDOIQ05hpDE0nxQ2qJWoSciuSilAu6860wb1BqI/tfguEQw
QzQRT7G6S5cNoLgodSwtoknwIWcr5VLegMl1sIv7nrssBO5N/I7I9crhkT3yBE0i2U0DLMqcaO8T
Uxf/0HfDhZEsezwSY8ZRTB42BKwBUL69+7g5Bd2JAJA10Eh2yG1QqQsWkcx/fENNRIQj9AciMul6
1DJmpjVaaYAWvFO5WYJSiJuBu8WE6uDOYV5u7cwaBQhJNJysrDrsiM7P44upPAzSvVKgoqQoOs2p
WjVvc7ACF+scYNBtN1NmdcTVNkCx0BofpyC9AyRPJRWDRyibtz5QUBHWocikhm7e/BxW612PtHl+
YoArEbImVAYfM932ZqC7YJgvElM5v5ilYULtAtPKVyPUF5AUlN3OBlP+46kXsXdyDgVNQIAYqUp9
Tp+ADNgJuccgbTBmIu6Uvg20PD64kez0oy8DTSec7kAlhd2GrLtHongfQBwcLaDUW/lPxqFDnSXx
ULta73ReyTWvvuK95pOdzFjrHWOgaFJU6R53Cq8PbsGa/tslcMHgHJRKh8WlhUGgb8mqJrwaH68l
8TVdKOd6Ji3LfQ0IE8hwAZxH+lsEKWJbQ79fcW8DIqfG27nbqqUsvkLOTEPsXS8wj3Fr3HqqduTb
XxxX2fnhE5s+42vLKkwM2nukd2MBfCuw24hImOJcGa4OfUq6HP2oj2oJlTmS4AuqxlWqeCoZC1wA
A73xJwhcjotkqXBW3UTHEXyzyX7/gpuK+JgrEJmxBl6LbiAHCaFJUmeB5YYdBTRq8SKy2iDm4aiY
NycxRJGGsTj6QoHCm4UegLRCKaTV/nS0miXTuPZB4sRjw61ZMei44xKbPdVxOXECyXlMOoVb6Ao6
pdP7pY/fJlNE9zOTG8QaLdFs2l9ttIBvB1fN4VknfPBqlMCiEfXmfGIr30BJ1jF8OiRqcnqtxHcv
cV9QZLK8g90oOwK/ExYesGynpaaanYI0CCV6G5v4DHBEjr9LOrrHN6uYpar1zuS58Z4mJzVUI05J
KRz6ohxFsGMlOsPR+kEpAmZiJMlbhR5kUK5MENGMNP1bPtFIScJmqPG7CRRIrZGqjf3KE9gkBPyy
4H5OblyVEl9O3yh5sqsQEtVSl/fz8HrX/Va7T4Qu7InGazSLL2V4F1lxzZlKavS2WHD2tEKlqDe5
iPoUTT5ZCnq6tE/0BBsF+mZ9M1rThDz/YlIBH+Jlh3GfSXtUTWtkZshHDskFqe5Rhw98TgXRL61u
kGPWz0Um8z/xRnCnJ/rnf9G+Jztma1IiCwzdeCGQuYHZ7ACXvo7svWsNmAT7/QYPbZma5Qo9yHdi
yewPtzTELc3LPwmfQ12N6VQh4It+F5GZNlLMH358XP3czs0yZ3TpSMMYTZlsWKQx7MKcQHyQQAEm
1BCaePeuosMl+vhibssR9LyMPGwiNqHJn2yDdZOd9iaGhBADvsAe5JWFRXTIZ7CgUdoCQMMQoyIX
8B9oWPEt20ViVD5d2uQKEVASvYLSSX5AQEO2lfEUTADgpp0hg3KQOzLPcHYb0lLWv6bIzfu4xy1C
vhsadsQCwLLexO04nimiwhdg4t++ux0QAxsh2lb+kdzrm7JHGi303CgcoKT/2DxiWr5XbhJ2nrdD
XLCTI1RsI5ZqYGfOnzWpIsyb3FY00U5rmjXjCFMW+OwbxcrdxqpAwSVRxC1DjKlSzdpE4GcPIL8S
+TnSYB2xdGahqvFqHqpmW6xpPhaZwrY7NPsogyc3ALMTVh8g7HRFIKDTXFixgo8rY1c7S38UqFMW
+y/Db4rLwL+zsmJ1EZxB/5z9KxPhXfJ/Vk5TvWySwiD+LbrTuIqe2HonmwoCuhtNVRzvcxIhFljI
RP/18YRItrVqNIcsGUVikr+/xanlw2qzsJMl3OcpBcw0iiUea557dh8XNM7FsSTd+juOUCrE8PTT
XtdzknDgN/80zNcHBCqBjeyyQ2rK7mxJMaHOPPuIQMDBj5EcqdYHtQg1R1SxJqeGdhnaWm1+mwY+
RnakemXmEwWYTm5iLeJi1wugXyQKPqpOi1JUrbqwE6BS6d0aHorGRLK9IxRj9p3/Bs7byT0FRvcI
LPo2lQSY6msn5++5PHO3o3vyobk5A0QI6Ri0lShqt2HFpcPL4RYib/zQuEjDzHwhjtbaZJlFOQKz
KJJORXEsBfckId8NRMEIQMQxJC8mYCI850/+QomCdPR6d/RbhZvwnYKPVzqxMij9RSPMnRO+NV7z
ePbjCuDYscYAPM7D/loDgmI/kM9Rd37qzGgQL4MtFMyL9qjUpnPJVs7AQHxuA1LN7+aThHcaovna
kdl7Ymz82WownudW8a/w96d/9nXYOb2dag/g/Z12o0J1lctiX63uBA6B7x5iG38nJy/e5mKXbqhv
s8mPtL43BOVa99gkJNsg1xZAHH4RMPmaAsVsDYBD90J3rczDM6QLVk9m1JeIbKIHuUtPT7pi1RRd
tBbGqvDpDZzHeXigVTn6buSF7H5WL/04RycwhEH7ez3M2s5mBGoN5x8xUQPESdtm/XDh7j/UhiUG
gXiyjkNCmwSpYJmzsGFaZX38CBfBx4RxBVPAS6FVs7vJ7sW3XcI1j300dRc84ESvJ7PKGTA2MFu8
Ue8I0ROE8Q+58/3AJjjhDsvAz//1iAD7ogosEIGJH25uIBc3QRrYCJb8yAcm5EVWGR+QROzAFDox
k5h4GLvoPSMXXmdNFOm5N24JBw3H42v+SEvfjpIFptGjATGs0GM+JwrD5iFvzlw3E+djITSkMo9G
cV4hSwJgpkRkBjmTj6EnHsBKX3jGPk4bNIdIA6AkzJ/Z3pDxIdeovQ96NB8VCh5PUjSaqVLbDfrz
be2PbDLGnZyDnAhRcGosI8+7/cu1kV0EWPpswKIxq7P7gnnhj4gUj+Kg4Pv73XAK8XlC5C+A70xS
PwHuuVQIHf4DpwEuwZI5fdmZcXc56WGpgLNy8wWkQ5kpROsC4Rq1i0N3DDLD8zSZc9BzPo47HcEp
1QVlWByAQr7iUxguQUl9NaTJDthBaJppCloMfThULja+p9JuzhkHT4NqiXjTT2K04uuOzeyv898h
jEdFZ31PCO4H/BpgnJxoxxnMDdLUYzAEaO/x7/YoHRkGHR/DHzu7oD2Ch9kimaapBShhon+JBoH/
APUD3SvdBcoHungldL1UPtC+87a5ZTHpCv2PQl3N2LjTAThc0lMLfC1ecwzHJAWg1BvwZ7XH6bnq
hWQiudJcmj5XyLqO1pmQexP9D9ESVIA2Ldo6ZqUJYZK111AHfphws8IIBP0/shnhz+srKAwKCUKX
Oq1c9l+WhKaVh40Lc4lM45eiRpscXTDJ4+EOSP1gge1vfgKwJbVoM2IchbESH6fsJ8SlPecfb1ca
QywqxV+5HdOACq7Ah5+eCeeh3UCcKkMwKf/FcXO0IBpJM8QpjJxhzsI+5JAcUDozWo4mCP0aO9OO
21bPNsBWGNiEUFINJQwr/+YrcsyyQ/bR6tF0bPJjJ8DBR1JFhD1iUBZBUTwt800g7xlFnxsGxOTj
EFlxGzIzv6krcfhdctiaQiJUwaT2fLxVD362Gfc72xEaMHYJ9ID0hwuK7YlGATjJVKgGQ+LkKAIF
KziWkbTqsNTuD+EdeQbpdoIq/YnthONbVPBq4LZUNElwIROvQPzE8ij6+zhjptfWGh/S2+9CLfn8
7qkkSG6+qFcPKAB6rz0mdrgKKInVY9ljZBOxngNOuO09wnSsjy1ZgXzmwxXED1ZlG4fp2JTPGG9m
uZ1dEAkXJOAAGfsldbsF2xBonwdyz8bG0wjen/0NbdgLH1XtEtMHfzlbJn10WrMVVfNENa7/I+m8
tlXFtjX8RLamgCC3kqM53tBMExQjKOnp6xurLs5uZ9euqjWnwhi9/zFh82SPeOFKqN5wLiVMapid
78skYntCTzNr/+7TL0y4o7c20l0yL3joEBz8gQ0ADMHg/bFnfCmRXbc4tLGB9/oeCPCQu0mkzxEi
1B1SUFfGpvWPKURfM/l479qEta4xqAgUFBKUGQy1q8I+pI9TeHckMKcngdzMPutuBg1/RbLIVhq+
72aeWkP04iz/iFQZHkOUeciESwh3mpMoVVlV854j+7JhYcnroif0CSlv4PUy0OzdEn8YT8TA55HB
xvqDhkBMF7+53Zg1iJpGkFocikMb9ksE9KYqmDFRhsNcZPzI6+VZ4bBvgAV4IESJfE2nH/qOEWew
3+w/NnDe9uc1EGxcHWjDJaYXVB0Aog8EGpfP5Pc1MH7jda4LC9/ILaphj1EjnHHZ0BUDt54Eg0u1
yvaj+ObjrZZFmSI7u5PuHju1nDGzvRuC8yz9T6wKfPPBjU/ORgSxR/5aW5ydkitj8GJCJZPdUlwJ
2S0XGKwegnR8oJIpM4DUZv9EpQQPB/kjTm/5SoyCA8+57SHnFr+FVBnpaXh57Iadkal2D8ZB5GZ1
qd1F0rHtTO4oOFQfeuZhahzTV167RhjKqU8vLvB+mPAgOhqoLgezHt8XYUGbx6Sv2/xlzGdLYnLM
dDsk0syu2JsBGdfMo2npagOnpffdVVDeZ37h9xwd+Qe3y92HI1+x/sJuSov+iZ2ASZpD0YeAGnDI
QvgDiCNu95NtP0MGDN4+MMgfnL8v3Y2JND5xTEBsxGn4M3Wn5xfz+zwhDmvAPyH7SCLn2jw5Zxvy
Y5QJiVmHxiHBjMG3Wb96USmN0Yd4zfzDVUfbx7y3egGztHA2Q6Y+s6Elm9tsmW2YqahKUk0Jsd/f
YXcFPGNtwVsTyq2pTKWhUQ+NoWary26m7eHoWW6Wd65yfCXnIeIoLapPJAj8i0Zr8DTYsoMKpG8P
HQ4zHMSfI1tYfiS6XLRw1AH3o2AaYEmnkqvwFNjpcoTTu0/2FyYE8x5xIb1XDM7+yLoe0w1XB+3i
KZbSC8ktRsc/yvONt7Qw+iwtR9iHH68M6+LuyeWJiHquzAkjR2GSL+DaGe8JmCAraYXu4r7Cb0u8
yedKhlC76NAucMFfXrsKjp5GGlz7IvJNvnksbU/NVHGON0hmkJkI3gSh1BtGzQXex22ncDtE5ZHZ
5jG5Ux75IHQGqIMpJC4HFrmlPnad1/oeft4gnqwai5cF79GPWeQ/boOTj6lq0anwz3Rs3SjoLUyo
imO+6dk0Nwo3SsK9fuPhEuJlfldtd7WxAfoMpdYDkT6UObTvirSY9KwTPmo838Lsi9TmakohiRcr
gtAI9lg+zs367vbNWwyk1MFokiZx43ha4MG9kufEtltO+i4TxVcEZspsa+En+BzZAXYPG/eCB8QE
6H/RbsJd6nJSOwdmvQiSP4do5meJKufD64qDgUgIzi8JX7pm9UkyuAfIhnrURffGxbHa3BYg0Q6R
uYZ2qBcMOzofKamdxgZmDlzgon1EgmVqTeFV7/ZwSLcKpTCH9/x7ADLgX91Dp4LwI5kvNskZyH6F
6MZXyWE8l/MHfWPEeyxBS0FNkbM52ZIOD/DuzLyUZo30hCA67BtKMLBeISc4qsLhvrVpncWf0qyV
7YPwuVrgajrnusHrRSc4U8Kit842He1B43+bO498BoVyynVHw0ScBQT3MAFCUorR8F8k/5fVlrO7
DZu9qBhkn5AXX0roJBzEABfa4orT+M0sR7IFRBWZbc/K+g7sWuYaxMAztmBz5nJ8db6b7/F5fCMs
/nljiE/nZisM45xt6IxAxcLRpOd8OdDX7IZshFyUJF1kMegh2WxeWQt0GUCes+WYrAeoLae/SGSR
E8aPmZCnaqFBFhBM0CDyJ9x+/bAyU/IoBnHqaBDkTp+6Qy6LWwCiM1bNdDUyCbx3+DTH1aVxBsZJ
8dKVtPyd1Ml3jQAFfuHnUOV06RxSKV3yYRq+8bgGjOAHaffdcrDUyFLFX0qdDvW43i/qjr/V90xT
w68x6/gGt59T1lUxybNxLFUPuS3pBq8KooiqtdUw0DADbMivsSQkWgHx0RmcRQkT2LnM3f7AJmzU
/Kx+UekIhXPNxOU+kJgi2n52JlFyEqF8R3iLCiHvpnGzxSuiK9HQ3Fwz3hOhYyV0LPHS2Y+HdNUi
0bOG/AW8HB766+Q9vlHkNhCSjeA+AVrmg6afi1ByPoDEvO75EemcZwCFJvqtarjtAx3WFgJ2md/F
Lqa5i+lGJrr8g/K7XHUeamp0GyDn1fIp4PQn4asH1rZ634U3UqJ+EGtfyRpsWnqkh+FnXs7lAF10
iSq38PgXMnmSzHIo173JcEGJ6PzlU/Un8mvRTJ8ojv65xzR4HeraHC5y+EgZQfgnuGvWwMvounnM
OwgAfDdc/xBgMEK9f0F/X1MlTQAr1IJQU4yuXJU1e+5A/HZhPu/7nG/klMPmBNhN8vnD1YLn4uEM
40EsR0xNGpKvL1qjSYkaqPor/l7b219t/84CTgqvHnJgCLr4u6mCxq2jxNQoJxhX6OcHuNgiHgO+
fyLaJM9pZuVWyH0ZRnmcRstBPNzXWxAtZhtk96Ro8wdlx1JGU/bw0EQqtGgpXmKyRRu5QUlEfA+I
RPHasz6cFULJKNrlbn+a1YLgxP1pQ4kiaLrk0XVSmfqq+NMisDyEkzQxoSAebW+CkEVd7PGxIIan
jar3tpiTS4Kjpkw4ayZPNKk4L35WE1J1xxulG6UpbdXJ26p3lZGthQnoQ7IEWffGRrd41jRLQ45G
oMo84x4MxCX7tvQZXldHB2l9nbhfnRERp+StgpQfi4BiOlDTl4UiPcJqLGgNm4Aa3nUSqXiWU7DH
lzBZkNaRLPAmM/UBGRq/XeV3fscRudAa0VmmqtaP0t7dKOR2T9gxgt6FSEbF+0KaVkctluNhrBkM
Agb9UlggvkHfKwBiJ6OFMp73DIT030lKJ7bOMyDb2EIx3AEAhATf0+RUuUpNayH9B4r34H1kLYIZ
Ti2E43D6BPLRd1ZxNaiQ96YyST2JP1nUOvOvMRFZ+4V7XU14FMbza8jbN2J+aUgL+Zg6cNkoRIU/
Q/Pt6HNluRHmHiEctZNFR53x5IOkWxdQrLoYUnDTGTVAG3YRmwfzy9+3UENtXuBQQ+XY33JLtqeE
I2v2DkBrVjQmKqZyTkMyHdb9Ey4g0YRzpWP95XffKe8CZwnfnmJW1gncxrpvvkWgyKa6zDFznrMj
DEbG/KUZSmq+/4a0pzdW8Vrrex6zJwkbDo1YCl5ydcGYPkW4RGYpetwpGtf7gYigQ/OXgCQCSfCM
AB6yLs5J8yHfoqE+dvqNKegKceAxbd+d60ZcAbqPNHYEivjzyFWNybztTxgFrXQ/8tpdFeBJmVZu
cn4yPq1yX8OFASe+liwAKHdoyQ5jZBYTNRDyVZx/tnTiXXQQIUZvS5mmF4SaesqxS0NtXK5Vn8A+
eP6RWRmEfnp8eryD3XyAVxCVM3cG74niFVi1cSblqywbLx/NOFsk3huf7WNZrSFQjYrjvKS08k65
ocxcE1WtmSfuFWHcVvF6cc9igRuvMNmvEtkdvGzShDqFHcXEuoduQ9q3xFUQhPDYlJnNIJOiNn+6
QJ3oJmYgQj6pViUOy9GxiYeHz1R/YkR9LEigQ7V4XyGwZbSAvkWpKbaEnRrrXhOJHlmmvvLY25F7
oJJn0Yo+XvYF3UOqwfSGkh7I3Xj7DGquIr6kmp4IxLhYPOfA1cTlyUtOWOd3fOZW/kY2D3bwKtgL
+GX8Eom4CgaFGY1fAmqRme09R1YjRNy9fd9+EVpFFiGNW48likyhvuqsakasKHqu3lLH39XOsa0P
FljD72aNuWCmrh4ByuUXws/aZU57TEYuqcRdpB6J6WSUJVTq5gy5tDiRWfREOtuAreRJZgBMQht+
GI8BN0yV8SgnieRNdm2+6BEXacbq4r1+YFz8eJCMqPoxLDH4u4i9PkfgOz56klJwxE1qAT6XQLJ7
HPb4eac5OgELpOiJVBj4Udh2GKa8Sof0xUIEGCFjaUOYUaCZ+DHHb27ILxM8ekhrsBYyuzr1hu8T
u47Z3DkxTdylbgryD4T8f+l87d1W3W64I0HGFfYEOCBmXTNnC/WwdII38GtnY2xZpcmSZSPHJZrN
RoeIfjEgZyq8LmXnHqSEsWQiMkNdstIndoPB0SmOGVKJ+KUL7XzQY0EadxrhQ1e4lKdN3NlVQDzM
lsOBwxz5A6zYq+H9Zf7q8XVFwGiyK4KrZtVfs4/miB9kgpeqHZrpjDeqAElh2lr2kKJwtZwzKuHY
0+ZpqO0r9hMsuI7KB0ZvepxMtDenW0sEdYjv4DkfOgz3LmcLf2yY7ljvHU3jTIth6Lb6TJlovMBA
07PKqkTYdn/L1qY593W55WbJ6P+6eiAY1xAElXcMYPJD86T4oLGnTFl8fyHUUdRcUkqqj/3gwcYl
Hb9O613PrL/97Ye1UeVDffG4KBN2DaMhKhI8p7HQUDvkbzidJZH+nJI9k0NsPX14hrgNv7SkmizC
vUjfgzJcCbxnDEeRC4CMUmpCCPlgVtzNYaxidOAjZ2zr3n6G2vU+6TbFMXX63gspjPOq6VdH/4qq
I8KlsKcHl7GDqj8Onmt0VUzC96DQErO7GZzrQ+u1/e0IzvqKKflYMhY3iGjfi9Qvnh7Dn/XynyZR
jFXh6GQXGgKAR25Ax+LHye+Wrrh32aLNZlVfcKf8qx5Gt/RzhLFs8q+YQnNbAi7A2fhfc79tZthh
CEAgZMoj/h/QM/EpZ1P/inOzrOfaUUzLOAycHOEln/yGAkS8iQHYJewAbfYORQMk9TSbb2lgxGqp
47FSlnOvE+mdYE7ShOdutLgq1gAzZR/VMnMtEQIE5jAxeFcct3gV9jx6H2JJ5rwW9U6l/jGiCBBe
QjgI09mbhqdU1Lmpiinu23B0ht94bO8bksowaC5hvqP3+jZHnI0FGik/aQj+YC/PaVMEDGPNgtvK
DDpp3kJlkU2Y1ah9GOeKxXfMU2YUm7fLnxxi9UUcFdYeeQdzxnLa2Os/bfJphX0TRfnqCRmqn/sk
KDHVYiUxCUEecdQsSCP3SWRjGuNJjx5hfwsE+4Nn7Yz735dn7u6CZQ1+ZoFLDcqbATZOpyxGgn2l
UQMVcKwWLjs+cQ6g0KfmUE4BedlpK+5bjmhWaIp4SkD560KoGnQT6shhec/N1T2WZx2L7As2GtIz
wd/k8qOKJE2wTQLGRnTmWP1/6vAASuHmQJ4+PKLSEjIoRv+OTNKc+yZJl/UR8DkQw1k/xA4043y+
EzpQk7GC2JWj+enoyxSEELLQzAnuTbnwbKXIjUwGzkhQdpPzBJbwZj9uVp2Cmx2qO0P+QzMsbhKi
5TeopYWTwmCbpuWejjVsL9n+FvVfPhhLCcHB2Aq623NH7JEfhJO0pf+17sOWrUPMoPIv1pE56hpm
1OXURM98/56H5xpDQmt3f2zoV6x8cDUpZt8eLIIMiQ5mgyFC8/OdykzBBOp+18RyvuOGgLUrglAD
CbegblErbarLa9Ee+0cSh/i5i8t9Ji7nVvQpwlHu6VkI0GEZktCPq8enz7WJRyCCDyoxLSEy7rbq
7MatenP5dgEDUqOYAZ9q6we4yoMRrX/iaCGyR9ry7KAA5U8AehbQP1Mai5StTJ4kTlN+Gj7O5AH4
coSG29LW1VzzFVBMjAI8GTlxc79JiccSeyCyR66Am4MMS/tZaIjhL0DpUQksYLqaibjHAD2Q6iIh
ZMK1PhaXnF3ZKKJvq3ShCNODIkprf0ZFdK4Upzbi0OuE2z3AvmUXlG5+C+M7q70M9eoNOgeR/GhB
kIldUe5K0jDXtI0XRvQA29cp0AyM0g2pO/Rig0hMkAfgHXH5l4FromLupvoSbXWlGuoGh0luyI2Y
QPhkVRsWw4Q0IToofIU1sglgXsltMDAcS7fUcPeh5VWApPnC1xlBDvwZ2yRCjPNh+WZK0cwB8Q+a
AXWEWplxgMgLPh9CgiHvtF1vKS8RAud/3PJoUgYA+JJZZcIDI7RSnPy5KKzIaMRCItJ53entNWZC
NklFjYKDAZIlC8PAkjQewoUEV/B4I9qHZhBra4U34i2Mfa+ZHN7Pt7PqN+GVcTVhO6PGY/pBnvqJ
O9bS7W2ajxedMVhzcnQWZ5CDEL+ICjzApvYxZCI9w5FLXcBmAIw8CQL69E4dmWjJXp9oW8XH/4nT
EtU7kt5hRi/0mN8Fs/lJ4SFBmsNWhZ0N9UhQIVM+fiyCa5E3D7wBJn78T/0NvrAocz5WRQZdwiwP
Ien+8dvHeGx4W1EUn+txA+yHhWgJK4qehvOL9w7xSodiQ0Ko99rwjAnJVQaIDj65EiQSYxmuQpvx
kFAYJIkeLouFCtKOHniJxv6IDMIg+jJqJ9KiPmWgY0TIHr57sMxNCdPY7a9bLAePAZGjxEsITM8j
F3Ccs7TuJK8yYilImIm+Fl4n6pJxRLCERQQ7EFWTQ160GA0LlskbG1IMLwCSifUGNInzcpdHYO8E
cvF0oM94W2xvcbpPdqpHFTBjzpIYS3/gt3BlRBE+lrF/97/M5yIOTqCyCWGVDHAe8tw3AyJ/c6j0
xtE9bOGxAvncQG5xgyDWonuNvJ2VfARucdHCsWB4xUbyBjOGu8e2tof+g6icGFMmdjTK/vidXk7u
l1EvvkaOZrCcXCNhRGbOg0zm4CAkEfHGbysizr6imB7/n7ZB+BAhSucR/FjD/tjO6W0cGA+QLBFw
fjsyIQLcVU/3eunAAYiC5Y8j/cO+XaBGWlBhAxBq8QFpR6xgVcaTt5Gh3XgYI7qPagMfNWgq7NIH
Jyk2P7FNfltsetaTwL3OBaXP0AvOmCBZx8KWAWMDqsG4RKHc/109VIjdB+Nq+l0iQwbpXmLJuc6/
03Y/3PQsIT1UTjWUKqZ+n72LlbkkCW/z3PQJkT6OPH1+n2ibPsJ/3bghFOUxDyg3JHjdlxG6fHDf
KrnQRd8m8sBiSWbManf9BWgBkcc5XvLGrvyCYdYBQ+WsyQAyAAbuLDwxeQekYxFZ+69nr2A7Vdk7
NXLTaC8GzJB2n0g/apt0/90UDOgmLBuDTDoKPyDBxeQFAqADncKPTJgOL90Sk5K23aMLJrwkACkb
+fSgIqUrvDzoX+qY9pwqvHk/S+JM7k41EhBkpwTMYb8wmhMiYPTB5b5jH9zQyNe4OUZuttQYwSV6
KUcIJofH14zCXcTiz02PNRZcFUyAzww2F//5uAT8adzfhc/qMbvuq0AnzsD9mTvKks2SBFGrP+2E
ujyBaG/G5aogkMar1w+kYXE+HOschLRvcDSLj5j20dy/CndzF/Cx05AYg51D1fKdDDdyUCx+s/e0
XD/Jxh+iuRZ5ZrGG6Prw6SzROTxal7MhsHkxfVIw/Wrc4QZ55QhgZuAm6w9u6OdZDrG5XoUDX1gB
aEqzEMLWTJH8JyjlDAAZ/HhTOq/o6rNVx8zcvwjQdKdMC7IoqzFyWEILbGELIAIZsPS656f9kuF9
F+VUb5x3ENcY/o9841+8QutP/Pa0ydMjRw6Jvp/sOqBekQ4A7l96Mt4mYdtgpoAuIyoJI8Hkij2L
s5C434WqOYA56O7YguofjCBoIEDEm+9AkPX5drR5z253i0BMJvOv0UfeFCkrlVP0/JqjBDdfxN7S
0sTdzRtVmzKyHHvPJdRnSYc4xwEDgc1OrqPtnoBeXQbcOBAXFIaTWENDVQq4z4WBQA/iGXn6WTnc
7cwEWsr374nGvB68xmcyl8gyd2XShdGPoUoRPstyCSmd7n5TeqkXwkhE8enk5mE/mqz3vU1CUdEW
91/qJKgsQjDhAmvTnpicKtBiMs0Caof8z6FvSfDJHE4N4K2IVslOL/8FlE9Uds4z2KIhpKQGXIbH
LsMyFSrkowFeTfXWHOF5Q/s1Gc55F4EgQb7wzlOnR/LOqoxYSYCyawL3x2/ZXW4Z1E1anNnaFlQz
YBQpluih7eYIqMQnA4Mwy9ZAXhSu1KBKH7YQ6dCu6OGiCJkhh/Sh4udQT6Gfvl41qecdAUBLPm+o
kVPfajvYDs0iipYXFA+BwFBzBw7hHuQhycciT/yxfYLRVcdu84uahbAL2GQJzKoA8oSQF/3YiJum
b3KUunSx4U009KBcDQKFwsTPml6M7jSE3I8GE7K15NMXzXgZwV2Y6F8IlOLRtXCK0JV9J0GMyYfQ
ywP+DAu8h84sodoaxaNYivozhqz7lkhFEyqcWGALhGlVOT0P56z6dGXE5TizfxaPC4EDKMkB5Lms
GY3kZf6X/t1Sq8e89defM0QOgfw1owUdAtG70/xnsQTjksl97DNcuTth9OdKIkcw9QHGgbDvQpYn
fPmoy+wcwbILHN0dc9KX5Xlmlyuw+RVBoPbX1xyGa4N4cxixExL427G/y2sXdHUw7fhP0gdNQRm9
9rLJE40XluyVJ8QWbli/XamXNqpXPAcgeB+Ve8m/wt/3j9fZa6VDi054rVNxNjVH8V+z8fAo2gFy
RqQVpSoP1Ids0aANC0FbgILgV/kCB+tYRwiPkRBZZRFdnd87bZLd9rXOPOGeodSLPEWZzsnPRrW+
225Sz0SUa4vxO7GotDDXd6eFWNdMKZIYp3IyxOR/Tni+rqWQbedQytLsg3xloTpY+SLJqi2hYlSM
76QhzPSoKPjY3RuPfp+ppZsJAo2LVM9ssJkHzMjmNdO+4yOUCmJvPhxKRmy0Mp9DSdyWbAunjYTQ
qm8A5KikEmhkw6S5BWi0oGzXkS4/JOwwQVhYStLZxuzaRPXYFXJ18pC4ZNT1C3xgQlIkafiNw824
auiPYjcwavvKTYEi+EXkupm4c3B8fI4LckY9BR+iR/aYfZnUBAPweB2Kc+K0f3msUOFigKx7ipmt
rxAcgAY94WV0fisE1sHblc7D+UhUBQJEVQF4E1NOiDjJ+lwS7xrBCPDKF3AyD1gJaZd4ZUQxrdtB
mfG4CeZtAVgfZ2sVx6VDidrQT5fyTDX/x8b7U9EBpbBTW0QuEImaxUIJzVJLCTXwFNoExjgHIENg
FSumpU/0PSpTMDL7DlXE7wv6ZCTnUrNgYR3Z2WlEhRObBSYMSUzvNmZNOF/kapKj0gLAe9yFFFww
xNkKcLIeM1EulYUcjZYpUYvNTDpraOnp8wVQw8buDlAw6z79zZN2Kkf1FKwDyvptZXFp3jbDGLZP
s0ozi8m0yMcOLoW3tftwkkYNIQ+bF17Unby7Dh3UCUOKzzn+RdPpR2R+cFQQC0rbLvuzwMPbRd8s
Q8Rh/6vC6FEzi006QzZrc/aCHmv2MC64J9l57SM2sr/+jHJL0HZeK3hKg6mNx9N+RXdTOnx8HUMt
IC/hT8z7M+iS4D4A+ulmVIghVmGFqANicl3B4gIAgQk7jMHeaM2BTg5PAaIsmfGpOBLMwxetzdsp
k7dQSD0tdnlgPxOe+fb324IKXoSqEHiH8Q42xkk83h17iIWDKVKzJ2R3/NFqb7Pe8sc0m9wakumB
DgyrJKCu8wAfZxxFig9CodtMUPns4f8iXqo2xjheIBYVY4IEg0Xv/AbsqD/luRstlSW9tl8Wpy7S
nvFtZCS/8Qt7ILfyuqHeLx4Aksp384lmElF7NAqx9OHtBBQjS2g0ZZ9lcosy+4U1AumPR9Y76qTJ
NWbk43pPY+nvgyeTdkkLLRl+g6dXAyxtyycjIOEMlrqsfAlEEJKN9+P5B5RKBj4/MMw6uf0A28T1
yo5MPKdEdrBk6w5Mzux3dfqT3p4p/QfyzS0jslwk8h4t0lsiXaALhxsmhxh4JIGQmt3JA0nHOqo1
+jeG63qiq0RviNK41mthTyP5xendEPlGzMlKKo2Yx7EEb9tBEXAUb+jEZii3IJGJVs42zyP/J759
spM+XKd+53RzrBwrzm9harzu5aPoBj5yxim34BqR9ZWZTGzETxXLdwie75aZ/+IHJdnFwQlqZRMm
OCSdnRgcP/SzXEpj5MiiXFPJHRU30TH375Nv8MCNpExHClRpZg75x6MhuQaAsSj3jdHPrC+6LgpE
WdYpSK6OfNWfC29DNIj7UIuMtRa840ZEQVUuw4kyLW2irF0GKFMJWXmg5oOnc6CNxTwgmaUBQOL8
WulIdHD4o2WZsg2jqSGOUgrgdfIRZZBjEgNWANMig/PpU8VEeSBK/zuRjioDEL9rz/j/byR+BFZI
w/6JICdIByIQ+4FCjt8zIEsEMNAqCJDlK3udVXvzcD4X6kGnIxZTQTNS02owXb2bEJNqvuo2ZSQx
krD34rF8UbHbUJEDSoicBH5QvPFXUK+Xi1ycNqO45bfNCyE8/JljKGcrJQwCpAdDl6PT0qwbKph8
g35plcXZg/Ndjr7+S7HArJhdHSg1pp0GDZqdmDI2T66BIXvUG/SVZo8Fi4huipttdTep0Jwy0ceI
Tqdve4JkAsky64jzCJUJQ4PVBLy5Kqy6c/UowfS8Iacxwx/xQyMP4Bkqwf+FUzKbNkSa+gjoYo2k
0Beb22B+2/zIHwJf48lOQTPWsAAOGwvaqjX5t/bD/C1x1ciH/pL8ApFd7z1GzpPU+gVec+/B6PqJ
kl21uctYWY/kE2N9zaCVS/goCP4xvCXegwlLkYQyHQnNvvj3SEk1iRqNJwdXImouDwqMrhy4HgPh
hlSMY1bZiEEUSgGLgOoC/nEebDqPKPbF1R1qFOLwr9aJz/oIhjpg3WSu5zflddrWBTvCWCPV42E9
H1ZaIA7za+bynTTlveqY92V3xA944d/LTYl1mkpeYXTmL8qJyTee7vnr302vZZE1tTkGwKk0BVnl
4DAKkvZ75qG3f2CwIntlgeyQcYfQU5tQOtLHH2aL9UdEvSDTneiIBGQHMtt7ccrxo6Lym+hWMk1X
Q6ueMulP7oevlRC2e3fLxUERsMKUMCpMrEahckk0pCLMPy5ksxC85eYOpcdkCF7DkALLTbTmfca1
5KMgHKvk0/BhRd8KF0ErMGOg8UViiCibxhwsW4REHQ5qxR+cbmHroAA8KghtRlbvi870tpf+Bc4/
JGskYsgQ6bnPlT4tae+qZ8OFNimkcbft/13n/6Tf7L4kmYHY0Ugv/Oa7PncEqYPVVsUxUHL++SKY
czhNYgashGxuo4HIo0Rvp62/h7wyVIL3Th1uxeWIGGgd7xoflt3zk4B2twvVoEgOudRWVLEhhPvw
3fFwAfxzp0Kspm7ahkQ5tC+/hLI+dkMRrq/tKB9LFxBltBwsHgy3prwGQ0TnqptEhw7P5JbvP0FN
McRr0jO1s7xsQYrN6/rnA4zi/NeWhCTkJOlRBOM3k5GFwE41bmT3dovhuRcINnXHuUXJMFMOBtLx
Coi2nFZIlX8mPLXZWxK9xgPKj8PPbyCh1KdC0gi4K99M8cURcz/iZOH0DXrBtRjzw3G66VP+yu9m
kHqC1nAk8hxgimEEIiwdIuyzF96jx/HpnBUUjQy1NwvEl2lCN6HYawiAzlQ5E+GyWZmRNCZsmhSf
3COyFPRzpmB60qbUSBAdIfvfmOujBc+ikmSVwcVhRm5q1MHdQthqVEwJ7xC3H08QoqfZSGCis9+R
r4RPt4fN58inn8Q9MVv1bFyMgJkkSsHPwMf0zlf8bR2xW8T590k973OWwu7jBkI5imYOkBgBHp8D
yDk+rMTqmeWihHo7vnYvT+Mkui6gNq0HxCMfcX8/2PGhLkfYxJRAvqxSA2m4DXkCu/ODeULktSJ1
aApGTgzKONv0Viy6/dODCelPiH7v7m1G3QZjE7P34jd5CI0/xZv89CkdNLKlOScd9M9SGc2MKfbu
lcwmhAGG+BTuQCSQiDWiJzcKPmnvheU5t1jiP2RhcdwO5/1F5VMHFb6Wgm+5Yy37kg/AEvAd4ayU
18M/CU0wJD3HPtcN9xMH2RZNFZLH219/AmWjnPIQJmcj7b4vzp589cFWqhLAlQiY0xMuBV4OnHx0
DnLySHOU4inRsRmHgHNloUSDcWXLTs56fLPfdnvpr0YHoDEjcYfR29U0mNbvY8ws/d2gaObs1FCc
k9u+4Aoo5lL4pv+lZyoxMmuSRb7r2oZWr6y7C3+DQ6NGbmm2Ti9MYp9erCFSkaE/9NFlLlPmmzom
wc8XOeRkc3CfFRS74kgs/lpdcNEh7Li+h0MGa6GRgbBhog72dxslapihOmotaIqOpROCuOA1Qq/r
1xzSzjfoYokQ1MpXF70oX1ItRLRZOiSmSHwWtLPQ+ZB7V+867UUv0GngPYtFadU83XbXxbIGGA3k
8XyZ3fyx7U+vkcKZt5HOHQwR8EW7U8X9kCIfYsJXPc06qeYzEPmXXE4aR4fAYRjFdatllKgvrWpI
CAddLm/SaSl48RjCZk9iOe7T2/aHBZNIPW4nMlHAEzgM6bpXmJ6ZC5GKcYGfKob5A+PWVp5NR2hr
vZHXgV4a6ho9jqEb1zEG4znT9gOSonHgeJsZqqiYbAtoMeIkb9MX+Qj49swk5OYaL2VuHe8bXOG6
iewLG5k+PBNApcWiQy3CHd9Mn6IPbBan3kklH5Q/gIBSJI2SiKnGF6IvOqJVZt2JCPmGgL0P1RLi
aiv/uFeneKZIrVUQiNyWqiOwJuGJ1tgUXbXF6s8AAHtPuZedijBk7GMSIc0SgYOyMTxR0IQA5Tqm
hL0HnBM+p5r9Xght3pdlJCXNtPD0oCZcWUARqZU7JPIu8eeh0uh7Cg3B4VDy9IbWYfArfZW4BeOk
9YrmbDy756ZjtileYsEF7WAu4ipn07j3jMfP7M1BysFL/SpA7I1hpwjJm5d4U0j2sj9EcGMW5DY6
A+bL4h15bhLuTKSU+HgX15UcJ2cUhUDGBqINioqUsdc7VSy06f5Z2SklLPQIKQJJyUGtq7CxCZ6e
8FETOOESVsw/Olo0yGExCoI79Q2eisT7XXpw8xwG0hJNF1IbEuUEpqPHVyqcxP5UbDRUfqWJsk+c
hCL/zmFtyiYy2ciJTwul1+HszOwi+PrwOdPUfwGa6NbXRzl8obOOoDfemjHrzC3Q/SFu5sII25My
ENo6A5EFBAf4CNEt6ArnDRGtrLWIASnusOWg27whU7ltUW5LPDEIHIbYRHtx/2sqoptX5vlc8Ztn
ixHiJaP6p7urMcBiFOwBuxkqrxhaN17O6T1GjgDXfTehSqTpd4Bu7Q24xcJfmVAn7bQ40kjFZB2K
CgjVbRhnxg6DOJiz/5uTjUyiNrHUCI6XovYIktyFoMRBgUSW/0dGy9u4zGve6etfQwJVdu+jzrD6
dJEcmuLINYTljNWQFxo4sjalJRxPA9AqRtdJQwwbYT3ra5w47ynemksTkOCweW1zTGOc28cRXPH0
x2/GengUKbjNPAmVpbwX2iSTz/9yQ8zs/k4kVqSkRrD03+miQSxq0Ig5ZXyHtcH0EPe4IMg8qYRc
OSIjgsW0t/6+UbAYKCTrLV8nVj4nNeifGe/AWtwHuqjC4tj4mc4TJIzDm1RRqF+7GT/NJcFO08pn
4QZ7/pdgjSqFvs4A2oP9oObRxWxqlNvejDOZRoMe0gdhqzgMaU6BYqKlgwsuQcXZzUCNUPj43zWG
I5428zXjZ5w8rJEvhwTyBs2SqDnwL+1utT8RDaEW1ucEc5dGyo5HIjG/geQJ54notvsxSNmb34gF
Ke/Zb/eDDgVlUYbC5HZAliUDh0zZGrrZSTmPzu2u4FphltrVO2nx2pY75OQIjdVQauK3OzqDQPt9
2dBR0pCdypUpHF8oIfucPA/jyIcKM0PP7MOHe+JUUBb8nppRYvn/B5UXQRKKqIBQPauomrl+Cysx
kbIP499Ojoh/MDNifRTQURDyyQcCS5v//2TnmEE7NE2dw0d0+xPzah0iTQBhngmcoSWIiC+ePotu
+eLfMzLbSeckIT9+YqMtfYMCfV2Ct/wiQF49nF+Q6bPBdQAMPDU7xLvosdnwHNb/Hy4JXmzF1PYo
UZdawdYmVD4yzQ44E8bPTWXAtlDaQSoJo5IsfgRRmCDeMi6aPnsGt9cr0ghAeeHxJtXfUEDBrP6k
ZjMOWbEQM5MXgHitWAP66RG/GGsc2mABTbXmdTr032ttdg1va4wjHKlG574nUAHCrgn7xSWfmYrZ
5ylw3sEQ8ITKTMIybxZfCIzUw9HEI6J6yMEmfNEP8rYZjV2yoR1tIwBmHNd+3wGqYQv+bjI720Jp
mEUPXIO/JfgxUpD07/1H0nktKYtuYfiKqAIMwCk5KILZPrGMgBGVpFc/z/dPzd679sx0/23DF9Z6
1xtYW44CbI6iPRgcujWEek70u8dki95s2k1/nnwo5mB4sHmuoyEfS9gqCitmgXsBv7yY6t6cRlDy
O6J019AcSAIpdtrLvp6ZI6lMF7CFgqlJRUB7R4+JhRYeIQM00Mgr72dCBijckt4MW5MvwAKyFIBQ
mnwV6kjfykJw3Fpxtz2bBrjdcMrJDDFLxqlc3bC8iJs4CsUFFQad8R6g6gqeTHb1lG/h8wcEztxW
/IM+cQQr/jABZUEs5c7CIKF03tGvdrcgsvhG/XA3wBf6ZukLhf0FMDnqEEQicL6GzzGHOrdgcWLu
775sCaSgivoEV2XzA6/F6/aci5gfLHrTO3QkhjQf7qAPLdgfpSHHtwDIuMofFhty9oA6cJCmnPLd
ioYY5iywoa6PIPZVEOt054lPcvpM0YHDzKspCf3Cr3gm7KONsf7AMkhIEvcQtf1zyrp7EMpNCq3J
1YKJ7KN4gMJOlrmthV8Xu3sw7TsjCf2skUEnProSdyzBIXTle2tqiF0YrsEfA/j653zzwyyAiVqR
SsyZ2axO39z8rNoARWZNyWYAuNXDlxJqFqVTbt4t1MDmIm64lsvVgWn+aRjJI2HxyKXLUf0JRi8b
1UjjCE7q3tig5do5xsDUmPzK3udg/ME83VJbNvgP09qzsbFOX9dc1Opc4VSgPeHOA2HXZ2AADhyW
uJeIacdv8oZ2RswgzOZFxW8OpVXquZ21eVgLfJuZfaM+vNvFHJCdsZVwK7kskR7z7pQzSarC9ANV
HeknLmafyf0IbhNvoYpsZxnW0S+AbNW+TwCFIWJ0oZRCpBGRLHBc4H0SiVkeanMB6FNCvKvOTAdo
ICFzDazR/zDe7krSxOD0Renb28iVCZbNKSnhIgV8RLtITBOK9iep38LC9iz8nQdMsGAwU1lycvdw
xRMpT1LanDlYIRNCJ1kswKRIZfAExnFlmMYKIEVZeJDaSecUx+uRoCunICdJcnMPeINHk597sXyk
/vYOpCiQ/jLwMHf5imC7K74db1fGuekRMCXxSquBQws9G5oUYwoaDcRFKYyG5OVfRszbhXEYc1oE
iEP6X/RJKKWJXUCTM5GndDuzcoH3qWD0w4BpnIc/YCqLMpr3yFAHmQ9dhRqBMUyg6jqvNXOF4G2e
L3iyoYCF7ytD2sZHGENfZDFOMcdKh3OZ4DxrliOXhQCT/uIntQIKV7cinGMQMLDjT0VSukC5yXsA
J6AlBT5HRFFzqBJDK+PcX3Dd99Iva+o5QcYdfA8S+dgiAquw0VHO23QpAlRkshDxWMsxSJDwgca0
ZiMUqwxHQAt5H4zJvTOvQmQFAQBARfpGMgSgwtrOfzHjJdCqp43/6RGX38OPpQ8JD8RkXofbG34q
CK8d0MHb7rvenYdOP2YZw1Yqr8Fj15x3sL6Jo4OibgtNDnPMelMj4QTF8JKpk1DDujoZutDkcPC4
QYaDCINuuu9e4GdNL1Myi6xshcciSU+1OUMOGNC4B8Io9p68NhenxuEC0qXOwh862miXJThgh+VU
Bxe7WcwQCYNDNjwES5FgpOLcT9DF0/FnP+e9NEJ+PKwDDA8QdDVRY04FPUlKDbLuGWuERkKeCkrt
rxmGYPuIrwGt7aHXOtFreZnjn30RAhb+aOy0nCVwEA4DaLKIIoO1sMp9YUvcmRhDvE2nnuMm849V
eMfusRl9rSN+GYxMcUA+DvD8UC0E6fZsiOxSxt8c74Dg4xx5Gx5SEU9ScFvqhxjPfc/Mqhc4QQAq
gxJhiRcLml3H5pP4HowUscjhbqL45cp67UTch7DcJPIJhj4GMgEAhZU3zKogH4U4nVn0Ioy8b3O8
B2Axt3iY0JflCRjHDqPEtY5oGjIAzET5rL1t6SaybLYkooq2sWYuiIkygRNI2CpXSfjlGPjYQgDs
tExQtTVWULJ33X99IyG9zxvMlAm5BvG5Ig9YzF++5pK2jeuPmQ1MEWvJ7OeMHZmyrnA2aWGLbj1j
sl7jbMEPtdbR49BtgB5a04o+QqarfiI/3VKnswNL7DdrP7XgLPlSHxyLSXZqELf39HsK08fIjuTY
N9t/UcwsEGSZNx9ng/Gd10ZEmzmURKRm8Rhn+KDIdsGD57b3/RwKM2UKpy/nnSmkKQMW+AugJNB9
tgke4+jhcZC/eM/o/CE/GEsvgCM8ivg4t/DJ8/6Zbe5pZxDPnlWBZ93JEx5CRya+NPiIq4aPXSLt
cOALCJ3wxW+WvyXK2rS/gqFLD/WxXwmwVajiK7FCgSz7AJqXhQQte8X0c3fnx+OfI1yY6qjvDz/s
rQKhPksq+v7TvrNBcdX4zY55KNH/wUR8HCBRyTeh5nggs/2aGUwrDif/OMSz6bf5YbcBhVUwXw1s
k4D9ib4FKN4/XXkLyt7z0Ki19g7dlF2gLdPHNQbu3AvwIdjLYMG7dgmpq0kQc42NXQnKQ+zRrgm+
YgJ2hQuCuB9UAbPEuEsgAiR4cGKITlDehmjUDyoGwyYrBi9kWPreuhQxzjCOmG92eC3UIs/LVY/C
/pNSvIES9bQybhVImTBc5gDv0uY95gV0HMRb53FgdoN12neGTRrxgTGscipdZjjbzmVE8CsCiOq6
SQWPAMF84r1Px7PAM4zk8/HL1aHibbINUo6FcbpQxlM10sm50Jzz6K3bP8yqgGrmMgviEaJuoWfF
feCZqBhsigMDE4kM8UazbEfvaT3RVx2zwsJ9901Fx2iB7OoIxdOxDZq/SwQqPoCAq3gPbiuhWhEd
huAbxit4hLgBQNJrsBeT0huuWi7idsZa20m5hChvVaFwO6Gr5p6UAzFsNlLJ21Y4y0b9xpMLp/pD
5ITXDcg6z3vb927oyXwVkuoAhiuoer0nrRU26IAoZhYwQO3L7TcmtYK8Lsl0rBON4Qh6xgWGlSDy
SFG+GNTzRtHN52afpiS1fAtpVjDAMlsuQAyYntsvCLh4GXdnw+u77xjjtfEg5Ybk0fFGPDjmQHgX
n8BpUi6gK7xhRYRPplE4vrxW2HF7F9NEXo4sBBz0iRULnFP+6ZN4YVjlLwLeG+ZeLxerCACL9MlD
u0yLeY3XKGYiZ6jE5ZQUCq7zMZez+Fp40MRfwSO/c/MpCGNacIbxd16PtpMv8zrUftz2Kw4VID8h
VWfGuMA8jLLwe+ylgqMwqyEKspx0qwjoI2Gq2HBR+1z86zxuD2gtSOkgZ8VHUqjO7gOroVSJLsva
1RzIpqokHC7lhghMmoTHHq9LaiyoOuEvgskDyQV0ZvVcwFdth9ag2DCP3Sb3MYN65Cg6gnAkeMxv
v2McemWEtkhPHLAQNdSQVzKKEh60jDO3djawO8aN3C8UVqWtn/qVe/8tenfrNX3P/8Y6o7KP2Lx6
CpLHsf/cfVgALvHrVLBpRy2P3yQDva2JOyLpBuaQAKUO9VZcQ61zC0icZCHMP+krbICOUPpzYXKH
ZIzr37ZGY7EG+uMOeWHXiiUYNJ2PrZAk9zDfk55AVejvfLyNCSPDVssvUVv/5jlORB7fV877IUbR
zst0B+aaX/CMCTemWc1aJHus15xgUMosPCgqLievN+NTE3vlYo2TqhAHyb7wrn41vxx/tXcFW4vR
1atnPlnhtwCqwHgRBrSnV0h7iTaDgSgMWmBz2JM9oKf37J6SLuXLQNBiXCfPPqQqMZrDa6IBt+Wb
vApAZNy3fqPaa72MPjBGHBQCEePNe5sp+4Gfw205aojT8SKDyc4zRNPeei/6IhKzPsjO4bQGXNP8
iZcJPsfpO6gwE85OgE3QmI5ok96TOoWC2qvoucxnesOPGeLJwAfIBAXWgy7SdyAWfYHZ3WkSYYP2
HURO8XOnc5xeycRmlEqEgc3Ku+LA1MOpAwejv5wp6rrddcdBxBfwHk86e8sjQs17HPlZrxT+Ew70
0xICW0fDBc4pCZ4vaGRfcQXDyrlCxIqpWweIU6nbKtPsGHPzNAEVRvKm2oOD83c0ZF9jWdJYDKy7
9/mDlyytFE53zndcHhwOsqUW3qCl59F9/gu3ExgWCxhPMxV3gsraNhaY3auyn52H7QJ/EKRYBzZu
Z/9hiBfQSuPce2XFsALACIroPr36w90DPR9CNvBZqCOUQTeX9ysU9ZifC80dZ+eKltua4NQ8Z7hu
Dk8YRFnq/Dd9M9qrrHpWCjtDU1qi3WT2nFACJC/3Me7tru5nzxOf88v/iYyfJ268jFiYDKkWvsxE
KSvm9ISdxpUES2Qx7pt5DYwK6USzy/Ut+4ysuK1eKwKxN5gj4quvWCussU7DEfGvQ0tBevDvgxLt
hS0EFBtY5QyP+hMFSSoSaq9cDjSrPIthDX5PCMuNZEe/YVew1MFtakFPxEMWQTG91Gqn+jsuUvD1
LeG824CB06Sy54bDr4A0XWiycSDm4sRdPZJGAIuguPS1a2IVCJW3jU2M9pafQrsMH2lySUMS3Hox
7A9bKARUG/O2JGUWmocELzjP+WOnpfQ5fEPkAuRgLQiVofMBpdCVroEqV4I88aPulzwrtMK7W8xk
qunPaMQ1y1tKJPT5q8pfoQlYlH+ofqC9smi0VKQe1eJux8mKIpw7WBezV4sZ5NNXEDShZyV1MFaI
rXg6UnRjrimNyPz4Z31fbRqu/BMmmCGJNmPpOICQBfbfCrLY8GNGtMw5tL4/aQaWGwmcOYuR73wc
hA1ea9o+7QdKxNbBqLJ+i/JyQlVJpA0WU83PzOGqEv96DzVl/IIJCGRXe2+UE+Ay3Es/K6OwYpQE
liE5X+QKqt0rl9hbPUdPvDcBfzlrCvhbsgOE/VgJQ0ZhG4imn7sNnJHLEiuiCz5WZayumXgaY2nx
WSOixQOqz3QxbsIKR+C3A8D8o7mHLtCi6rUVjVnD/cTGvk3u6RyMZwyM4sFN2s7fPX+oOYYGhYNd
ck/vzlx2DPAyxjTMMZP8eHU0phB4uI84o8m+8pkAu8/wCtmX8hfNJYwA/sUMWGrcer0Ic+njYAQT
toX38rFP2R/wKyvhG//McpVP7jBcuaBIng9yF2dX7J07YCKMXGC7Ini0dWS4cMoYp4ihx9NKIIWx
lTOnBelm8cAEg7iDIBPi3YILD34StCS8l+hEYStbFIuEb8Vb5lT6cesPZ/mZ7x7D6qG3B6Yj5ZCj
A1TCiHW+IWHia8EIiwfMa5Kn9YfRIz/1ZIzVyYHG4c+Y3h3g+1Ozv58eJBuCSnlFmoViGowJSnId
064AZF3cALrJ9aRueH+3iHOZYYs+Zw5AU2VRXjNzvOgMhARyRcT9A01hn7E3oBTKlh0ObdZj2oLa
Q7chqWiQXgO057/zZQrb9L5JDG6qDqUIDh2khn+JmYKOD3mAYXiVFjCtCgbcH//Nmlcv/Kmffz55
/KTc6TbnCuYMnASNEiRUILSVJ0hatO4uCmsud+dw7fBps5gYbHreYGpg2ErjMHm6T+rs24KjAmEt
h+cic+toVpm+Pu1t2H8Pb1MEhKFRu2905sz4BFzGs84BVrO44wbWifwVR4fSSLVgnWROW0OIbbAF
ASsgbIpozgVKW3SZ19E9MPfgYe7n78V7mXMyimKHWZStcZzXHu4u/9Krf85nhiHbFAYWbdCImwGc
iSOKVDR67YtJicxUeVHOnl6yIhQYy9ebX8+7JRKcGHs5RD9SUFPJjuCPsAZt0N0QsgfSdXIscgex
3d2cwY0KoGukkK6SgptjJ/sxdSBrEWNVEO/haJWbryh8zoVHJMFGY9w9DMJLIIyGRJLyvL7miDfO
L18H2K2AAQkJlP2hEPq/MUSLc+CG+kM8AmYJ4ImKhXdPC7nHoXdyxStK1ICYVNsncob4Q4Q0qQ60
L1jUxYR8fWWk2036gCA95lVAVHBTILyIpjVsg3uS2coGiwbOvuceP8IfTmAXR9/fDzdfpZChyUGs
iQmwSq98nzlxZiZX6x+kdVXt7DrSfgHldRdmgQD2JDMvHVGmMM5SAd4pcu5eP7meHoWbna5jJC1M
JDbq8UPxK4FB8+zsT2VXdJkw0drRCmR/g3jFKwgcBdLnCjkaTl1EjAgfq57mAureXe5OYogQ+vz1
58K0Sje5mgAw68gaSTs6QCJ7LZLgzMFccDYKqGZPUHDCy3yqD8Zvg7gE3GNmh3kzK8GTIN6pB65L
LPs2W39j9MyZUP7gn6TBypOc05Y4vc4hTDB8TnZebvMWzQ0yZtCkC9f24THLZ8xn7MoJMvDvC5g1
w+OogcXR7MlajwbTIVBC9wcJylgCK4iMdU7gvaCIMKF2dqudaFr+hqsNirAx9ZeiOvfOksfy0Aom
udV6dx+hEoWkjU8+HEKurejiP8ArXy4kDOxyzBfhaltMqtWR5PGv2LmcUCEkepNwTSgeYForDjiv
oIoWZyu1O2D5i3gJriAi8XZvZ8ZSaE1HW/CkGSOGGJuMtGNtpZsH+5LRGV8oshdEBOBI3NW5T1y2
UJV3ULwe48Wqim/CtNQBXl0j4lQcHfhvDWbnDOYzjgHYVy7RLqzc7bGz4tJaQArDHVpDh70K78E/
NCyKaxdM9U0k+/6CO84/aJw0HYA3zTb8y5ibOwYO3IekWDhI2cro4WPFxhn22feOJXAsEh0eDdFw
2Ds7HWxvmjcl3BDiJ5rm88s+lLRZ7FemuAwqa5d0K+ikUnJJd1QhjBDYzqPZ4zRTrBCW8EpAWLGe
sznDzO4dL1hb38YPWPVGSiwUsh7QCySIX/dj17R6gsEBuZHfy9ryPdoY0lAVrYRlDBi/c2bbgaUK
dAJ7GD1+InU2fHWaC2PJeJFSudlQv4i/Sz4jURKLQcWB1U91NQyaFa49sMRP7CCuj9uJt4bpyNWG
6cnzYlXHEGKA7fPSZUFJYBabq3doGNv8zKS2b7EUNp44g4AKkJw8HA5Mi2JwjkjIKznHOSRQG/oc
g7/TCN4nM013yh1FjAh9GtJlAfmR9Sk5B84+Immhylw9orPFTDhu96xCE/iT077nvf75lq1l0eUw
PI0456CDmSEcsjB5RCss4EKIaFzzoN+xxHT0R+dbRQ22irL9mn8TDTbEgLHixdyh3dswNXdpu+mq
c/cEKb4yVyozhh2nKUfE7m0eFH6IzAKHMe1f+QDi1j+RkMYn+ZncoweeH++Y3QA2imGOv+VE/lkb
y+qXLJSBlQxQKoxhAYshogdJkb3O2AN4yywm8dVaYbUjvPkQ0vAcQajNKV/2s8Q+vAbJvpuV+DHh
kcTfl5YDsxIiM5iymby4qA6KNTrdEadmmCkVqGtPvVDFqj3G2tnBMt2T5+8FFpXstiSYnqCBI+Dv
cW0qnHNfPiCEBfqKqIRgTY8AbRxiwT7jIDLj83OC/NVMdHNKscPWVt2K+fdn8/Mc4P4PrK4NilKY
URsa+ui770cNvuxYtluYLDRjajPohSrYF6W11Y7aubHMw9YXOdFlhprjvsQBm7CufwGFOJyAwqMy
45k1U0bPpr5qFnD8Ih0VEW03OgRbkMEN+8ykNcFFnu5ghduaI66gXGiUQ0KqD59Q4xxhIbqoVNjy
x2J53X1elsjYgqyKsJjUQhD83xk0EvH9c5WH8S+GjQMuhO0h6BpYOSvz/IihuDjixHkxo/4uPxIZ
LrDi4PIoNngTyhs+VQny4uhAj7cTGQUUEgYkEsBkhkr/whWMwEi+e2EkD0tzEJQ2ESNY9TJKdkEe
vsLtG1dJIhxVT5np1pD8KJjnjhawn8db5+lUm8yFMv0jtmRSJC1vCC8bXO/RNPzLAcXDkHEEHkvM
LrQEOqXXR3TNmUOXFmB+MfrOL84PUTafqO/ZP6JY/dcSElbwgZ2Yc3H0LGkjR1Dl//qrz2iAYBm6
JEGgeHVihk9PjJuLyqKVbO48uMmXobVERKHYQxzBXnT+hT9cFj5ezmG2hBjGbOwAh5khKYFuN2Il
8wUnCIOamzX7kaU7f+FgUFGP8Zj5SOnN74jq2vJz5RVXwhgTWEua5dbfMDQmpAB5bxs/73HNS4GL
62+jz6yP2QdfVbn2eOsBEeG2CMCBPvJLlskjIHCRd0V/ZBFR2hHakcNExV7/8Dsok+G4QXPOZLE9
NrRcQ4fAzbOwTqZm47HiEJ/Uy2xa/R+zHQqHAHw3LPoxh/SQL428mdLymMW03r2WRAldIRIJNSZx
SLGcaiaGMZ6glZMDt9ThpyKBgxUHm4/M5JB8J4hdj/mbBpr5RDUnvWxCIAGxwu0cf/XTP0+Qm7Vk
5Mx/RfAHsz2QmfzYjaQJAFnUi+AxAVpjptXYSwIMpwCuLsEe/EWB7335+sdcAZKa0vhBLuVB7Fj/
4fDMNGZWkZRWRHBpcDetZ+eomHZuM9dD2SGVnbH/8SzSx0n45Ff+uQ+sphHC2ohjnYzvAkR1st1z
KWAzqInLcjQcuM+4nlYIUgAqEHWg8fS/FmMoKHuw48yjjInDxVMCQR6vEph66IiIOlli5+C/QNq9
91ofP4IMq3qke/iL/EQOLc9Zw+6w3GSRuiCJjWEVAVhpw8hODpetv6SRwEAcizKUXTghCj301mP+
AdhNkBOderbnwu4dxRy0Pj5xwj5k9lL1jtDrLQhDvjD0GjCsA1re7Y4IRO2Wg1jhan+A6ebQsj8O
v/FG94aekHfWEF+GqQIW+cPBfL0930Xcj7vdXfcXNkuD/xG1sQhuJ/429y8RiYYUwhjVurisEpmi
kTIq2NzP6c9eHo+tw4tCSKIzRsacEG2GhlV+X6TtkAXITjmr3o+sPUdb5xBkvGJXHdR/5t5b9oTq
PQ7G/Kph9nFfgVCAG8gUcj0OtgXjl5kcXk2OV86uFAtcegxI1YLfBjsuas0lxkQBYmb9TEiQI1Sh
mnOipoM2+RgJI56WXKm+jysv84TMMHVc6UWOZ72U4DxYR80kHZQ/HECwz9IQhuFnxB3mLqf4Z+zK
jFUUdOs8IS3UOpKtHe5Rk414yhjZvA/iBGv5e74WN4X5cAG+QVuU2TC9YD0pkAddwaN3t4sBSPP8
upfjlMy9gvIIBTSjPpBE/6pYH83ElM0YMWupo3afMX/43vCnWQ7sYxQRJYwBLtkAjHp1S8HKhIdV
RxidPcYdDEdQndVrTzY4UnUiTFZ3tq/3ZTD5YK1gfzYj/1dHGh+8iRP+ht+tfaFFgkxnuBIkgX5c
lDB3WPNBMRzLslnV9oOSiRb9GeiKw8/JnsFTdbKLCwURa6PqGxJu0P8Ik5/tz35f7YHqMkq5TxSQ
udLtwbSg2eCibogps6nx9StRT448N1Bjyk6PCglVF1gAHMxng9LeasgGZuzGWQx/l2PgUKAYQQrc
mfc/LEupUH7Ik7DKRJq2E5SPnAoThx03f7Dwe8I8+o01hDEVFfSLFoweEIL1eIjD8AekDBaJsCQ5
b91684/mDfllhpWERUqWX0LEOMDwg2DI5Fb8hZEG7ygVsB83Pw5BXxPIVXJWYUlf/3LEyqKoIqSB
d4/iyM5fJvwZCW46FZ1ZUUD3rDOaam4aVtrP/mOsOutxzeZpNmHIEhDXYrLWuACIxIDBgpFfTQBf
TTrwcKolNZcDjDnnQZkjNBQGSTWpAiwxL/HYWCjJcz8Qy8wh5AmKMuZstjidtoiKf6DL3OoAAaio
iJuEg3qknS0ZuQ/9reFc6HNIsWQkTX31Fd47P/QF48vWxw3mhzn2v/9o1bgGEQs4fbTCbrb+pdo8
EalVy482K8ArN4/Kfg9HF8Y8BAhBN+nbCpIwZFkbEo9b2bwgkaCx7gc9EW2Sc5z1YXh2wXvoDMnv
c27Q3fXNtrLB08hiYfaEevaUscyrtJy2o975lYAY4t7+mpQY0gPkZcx/1dE7/qo2l/AAE5tz/zCi
5P7OP4GCVCFHVsFMVgiCePKMhj8zwSG54kulhdD6hOPmwMvxc79TV7AFRsxUuDTrGVeWQznmkk9v
0k49uKohwDPX5yFzdfT9z1VE6OJtSaXZ232OV4KI+GDem5qOlyxiv+jd+ZxAveaRsuYRlLDvzPRp
g7YQnwBkur5g/o0EApUxrWV5gDnEQD1k9sbxz8RVN6wjeSsk2K4E7vFyKSn298n3YxUXV41GAAUU
QRTWdFPzn4NLQp+ytQzvSe7fP7Qyst2dmtMO50xoaV7Gwm9nCswhBxLdX2mf8YSFUbXEXIfCEN2B
iZb9TNwjCRVfbmB4Ty+06tBw/lq4Kw+hO0RqhoBK5dWpTs/XgEvsNQVhm2auhN93lb7xyBKULkEP
AJnhf6n0aJ3kteoq0BxysElcS1UmwmDgGxwynNqXp8+9IfaxYIZ1Vje9sdszdjGUCAKfZJtfa8yB
15rbNc4awu8240Tgy0U0MQoSXO6obnh43C1hd7juLgQ4XATn570WiF91FmAxBRI1/SUF3GHGTqxn
0rnilyFt9DFKxZ1liOxru7/8/iyMVjReuDSruEVrgN3L/LqUQ3Gda1hhXPeDpN3fk96ZNCmXoHc7
BVCEQV4uNCYKJHe9x1huXg/Yo43xl+HFG/YMW6mYztU+qqE/Y3reX4s7W7J1IZeiq41qh6LTOuK2
tyyOzZTRLLWv1Xk6+YYIjUIDOP33x+SX059LQgxWmj8llLYO4Kh1Z2CwQlbDo46bKAHc5ThF3JP7
rDIaJH6+qvl4FeGMtmVlJQcVP2MjnWrRnGy+abappvKox/0OJANIwlqEp4LplklyAzqurSDOFeiJ
cfX1X4FqK5zgzLEwBWHcIZurMhrdD083D4cUeJp5o9+hLy0BMgeiHBXuTbsLmjGCye03bhO1KSqo
PBGOVzBuXCJGp3CdsT5UVpTLrFNoOkQuIeeYZvjxEePUuX38WWhxhfqvWtu+w2+Cb/dTgYiHVBja
Ug/B+UgwQLYWYQnSBlETUZLTelWOaZ40Kj+KAVb2m5L3fERswLScMwIdWC/ARgMU2MX4iVwgYsIA
V5VUEAfoGPD9v+MiJbCj4q/iSgDmQZPHnGmtrtE1otu5eJihR4RTAiH0/7EJeELwOenJAYpxkXp9
PWTJjcDfBSYp2Ih3tm+fdjqk1Ak1sbiFX2oNU/H976xH+2C/nJLyegKVtTeh3EG+HB9rqLLMlhkD
uMQSMhQAHuR5Yk7o1/srjkSRnNKXuUtiFYFABcEGpJv2U3h3Ufc45WiwptXIBdl9hxQJJdgEe3j/
O0M55x4F2UWGtqPZbxRs4pLdCe4L0r74MtIXNBghbY29K7Hf8zLi+YirX5Av8bS+nELN9GH2xg3A
lUTPbKTABFBleWhgDR9GW8K7CaBakM1x4ETUgPUWSyibXIi9z0OKrTMD9/Rtn7+2ci7mNH4M33Dy
R6VG+2mi2s2QDf/A7uQIGoyDwZs+7hlCHG9McIg6il7jCKXqESCruQL1LnG+AJYEEMUnBVbYBQU7
lnPD6Yeia1/MeFH4NJJBdfxniwJfHBKpjVsW6CwzT2uITU+sM3GlIsQEHBAW1pF4HHVYLIcEG9aE
chOp656hcx04txBdKQjLwc4LlHJPzFjeT5Kq6mWEIx6XmQkQaCuzvlcGgvTGMlzg3sv7E9JZyrJs
dhuTeU35zjkQlCuI027f7Y82Kjrl/vrn3Ojme615JgoJvXjm4nZEBU44tbjxkD970qGFBN25oiBG
WBzhdG6DeNer3qYfU+iN4NFdpw0McloqT2PQzAmUfGn0kWT2nBdm92jUG+z65QuRFO9TtUAsGpAp
yzbZTuHBQrAVvHZALdSMhHyRtrx4e9nhkuZUAaa6ujmvRFlsV9IQ4gtmLiH25sS5TFgA4HcDAglE
0l4BRmEXmMYDr9xL4dy7KeyWW1bnMEWDm2pzTIZW9R5X4ugHyEgPZL1B67YHJuCQj6y6tHOG5Cdk
ml/KpJRrnhro6w1532G2amnLNIIYchJPuJrpcn4H7ggPipWDbtArF5Krjl8k+mC6VE/gnEkUohCW
UnH5kNJI6j1Ad09sTFy1s1E2FgSVYweEyCoUEAtfxLP9+sUEqz72VbxVhDcTbJihXSyImnCVUQ5z
FTER0IfhrX5YFWRMBAsqTYwQkSfBNQmbfQKzRvUZi8CSR+4Yvh1xeWOqQNy6NK/39CFUp4JJgC0c
E0FwT1My22UXYOwERQbv6bgW2kCNMrTCCATTdFiAGefAy726qEIxdeJixjYJ1IH60AjgdKlQO9AR
J6CPhJfRQhCBxnYhgA9HBKeXCzHI5Yx2YhhgtPKGDGJQtYbM8a/hlfGL6noiA/Tnn3SzA3JcPa1u
dqqEdpQsDE5YsFjSILakMQgjSB2QBxNDU4YEBRdBgnd+9Row6HJKyU5/diBQhD2R4bNJd3Bdw3n4
ezhG+B3prupDdYVuZN0ICeriW5zvCtKLSBE2sxMHL5i7RqXsPjn22gMBGOJhMbkYjvqzNmPcxj+G
GmUbzn2hOSpl4CXunBb4sUqvNjc29pTXBN/PgtFGyanLa29RCxjOajQk5keHWTBY9pEKvWPmVS4t
Ed7CLxcVWUgXI4aK5DvevP6UGxBn8ZTikiJ1t2AW4Bj8moCq8PVRZB0El0AEnvR9XAveUR6/GWqs
oWENwsdUxLyRBIMnRKICPqL2Hb2ON6ccM02HGsietMIu3DAYZoDkf+dyRNGhMrImLxAL7SlNKXD8
EI4sZ7zFUdFjzjUXQ4jGxqQLzbX7QwWiWrU1EALvliuiH+vOuYV3e4/649e5n7bkdjFhR1gJtLMW
uQSEOodvgsslfzBpmTE2Ipm6pFmEO3wBCielD5BTnXZJhaGana0k2h1RxyCcxQ/gRTRiu7ux15lU
ysABxblyORLbEVXdCE79HtCVSl0c7GgcHQmjFjpg+PLM9E0cgrjAe8mHbL5iicqcbNo5vl4I1CiR
FhmEDQREjsLvtm1hMQk2EEXKjCjneQ1A0uJRWqJe7uY1hY0HKzxR8P3PkysG9SbTMfqJUZ22eF79
0cGuVAeKr6DJAO8DC4CP3eMBPj6fBQZEjxk3L2bJ4J7DRbZ7M0p+4byu7g27QshFTG655uDaG4m8
v41fvuQXywyGLZAojBbAUiO6wtaHTqGZ+tPBd/ehOQ+AN8XBk/wDpAgcwunLlB29NdLq1RZEea4x
boEXJQL+Lov1RMipeAf65mcqq7/PXsNxn8379WGFg8XzavkkPGo43lgkPKa9LMSPHqLwU56CBtDm
ZyVZsWb2DmU2799zxrnbnN4nPHwXdwgFioOe/U65r7rvkxBZM/Yk8Wf35YGlBItxycGlgKzovWil
8N9mttRsNFwUMIZVxsWDLDHK909g8Ch5idxHu0zYyhS0vbGO7BX2I+SPPM7mz3lfNXtn1e4Wd16o
ze4d0P0Y6QMgG3G3LYiROInMIa0C9jdxSxezy6CpRDR11yNsUviihDtuLYMnL7x40+G+nuB6oowR
iU8qwtXxRk+uWzPbSFAx+RxvfOiWWO0GvUU/Qqff93XhW2ApTEBdfuAneE/fQ7sHZQKDt+mAUmKO
RTD0nARHW0bqUJmlMLxvgO8ddh9CcUQGzan0SNppFji1QJo5DWhu0zvkAOl8m7aTPoHok2p6zsNm
DDQ/hf5JlY6JsYLj2dth9Pu+QZxq7WyjYyRcQ92uw3fP0nm+VKg+mQqhzpnDKoFYkM2k+WOMdOHD
wTqGol8j+celOW19tDROd85jERQoZgBMvLnaxLQSjvFEmjydjhR3hZPgKmDGyh7faGVktufkMkaL
gQhq9ANl4DMkn6TPSO7CL2zKxEe+IpmLBWdXQUWTApFgdgvl1ZcpmH3xMamH+IB/EUgyKBzN8dfH
hILHzMHG4rziwlHY3DzD+F+4JpS9yv4M7WZjHBsABIrzeIvvyPGedBDBanjROQ7idrVgXuy890Lw
B5SDpfiY+poktmLyXQ33bw9qUeP1cZDmUGm84f672jKUkHzJ3XIEqJHIpILNvtrySHFewc6Z2iez
QKJAkbCr92VfXVVee8RqmNi7/MM6Jw8YTFHwUIBIbFHTMN6bPAPhclwckRjYTOwy63TnfGfSCeuK
Fw8AtaEemr1WOkN3Xxs9RtoEnBjC+QUgn7fYEZPCFcvFTGmLaaT18cnVmr/d7R8G0j5224/TzaNT
xmY1w72L5/ER/rkD5OiNDXBY2kyBBuy4Xbn8UpxeIRGaPCB9Dd2Fp1PDpui76kh1b7sOth6aoriP
D48QIxmb7ZRu/Y8lT9DdfdIwj2JoM0Ycv9A5fMvgD4bqY/4F0xBTKC3MkjKGMB2JVzvYCMTzljTJ
EJttfyBKzwk7T8LahIE5ULTAEPh/WPo6g5OY2IB94ufB4jAAKi4RdeuqO1Vp3wWLEIzGKlSPXOCc
JeDbEE42CzywBHFpNeDjQqWGvl+ZzVnEgzwXnYFhJbc2mxM0+ulWC5jKcFNuqSD3fEBnRAxZL8ng
Q3BA8BQ5MwjOgrADWXxXozxQ/yVVK39KOnAwFV0IlTWGbUw/l6is2bkZdxHGLY50BLAbaTM6MRVw
2CBsD+gGrBs12/wxNcKag80plz+ykK+JhEkwioCdwYgU8/b3kl5c1A8462EllXDt34Co+i4spUEK
U3xC6si/gU3pvWbyfrvHY5xGfyuqIEfa6BTcbK1t1KSvOcjdqtcxpKeog6ODigihbNK3UfJhra1+
sJAYYGX+QIfDCJsRNDXXqvBQS9V2uT80DqX2mtWOoiagw8ZYcwhUc1+reEwlN+gWaJRpT//1tu8X
7TADeXvoV4vSP5EUQIFVMTQ61naCElcFMkdPgmc7hCZpTMKY11u8bFio7m9Z/sfRmS0rimVh+ImI
UAHBW5lHB5xvCKcDiBMiKD59fjujK6q7qzLzKOxhrX/9g9/pwDJkLwJ8MithkJgitFOCly/BANpz
kbhVklt7jt/xd7wgqWap0e0AFFmv839XmNqlMa+sK9OvwoVeLWzepyUqsZuHmArrTKwCmZzeLZYw
bcBziaOaLWyeYJmKyldmWn/DR35gi2foaCFjhvBpIuGAAsaiY5I3y5JyIswwlx/RYfHlS0cQJ4Su
jZcQMB98nTkzR1tK/CvKxM5EyAkblK59Pore1iXedvYeYTFgBJo/4c9+oEm1+qshKAGmTNJcfMah
3cvHrwig/P1liz6dHEc7BnTnD3qlbE1vnjFbIk5cWVPfgfpq22fEdQSlhwhLTnbuEpBhYzC74cGp
Caj5MkY/Xy4ARG2e5FaEvVh9R5ApSvHD2iWnCnhCtxkJ++K1eJUVuoCb/YKHoDI2fhuXHcHmEY37
l0k8ZQyf+Bf8UCFr87sLde2KsRP3FxMfHx9Hemdb2Wr46cAv6lDa7WFElowL+R38IH43gtp6+Zzo
gj7M+0TVKHI+MI7Go6Ve/KKc/gpxGEoKlDMcFiJgM0BdQGv6JbpWQ4yHVhBBHIc/AeDMtLjKOJiE
gO6CJgRyl6VFgoYplAcDG+MH/oFxSViXtN3g9Hfk/j8m7mJaT7cQKAHNJ/IEx4e+zdD/h7NjCXrM
OHh9XYK68vxxEfFo4QwSQUpn4J0xlec8QQ/yWl6jZs18FkN+qA8/szkwoHq4GNug+3OZI88f9ms5
4MzKICmOCLHAGJAjsDm8lv2z5I2EIRI1eZoaS7hQIbQTZk1IRJjooyE5p+CFwpvDfDHvUkyd3L1z
B0MEhgQTy6XK9Xdu8D/TbQVPBd18p+YoTvFPgNDISSLFRCKx3OFhG/glsv70lHkZtRJJpA6XDtNT
+OymWLpfQY2IeJ4sUtF+Lvgkmf8lwxv9b+HnNp4XxRfrxilu9DZvaRjQxbiYMfJ0tAUAL85CPCVK
eyFwhLaBhkqb0o6AMwo39dI515gCcgBpNHykwcfgNLww9g+Q+d0BZrH3IqZySIOkbhnZu1xgWB9h
qiXsmip0YDXPb2TMRxbrCWa2arWQysTZKNAhadqjuzmn83s0mA8t4ghv5Fw0B7An4xlddgWkxCHH
e8apKegG1xnDNXlLsmhJhyV8JVl3iw8HNOhJ/PKzo2BWXOZoyC3KYB7ekQgoi6SiwzBuKbx3jNMD
ohoO8BrBZWkomBOjskmTp9VhpsNyUmHZwfmEzIlxzNDgA74BqmDSDaZtgJF5fVbXt+i1FuOknqkf
NHREG04rgX/qczYXaC8kNfBLrAyxWaKmga3s87TcCh3P26mnQv06mpYSQbzIwTXODI4T2WJiFGFt
dVnmFkYY9eYGcIt3NFMMQanE7iYCARCBhsfarGvqNDyGtiLPpk+T4YBW+SinsE2jt4LAcsR5AauY
50ERxxv3E4HfZ5qWw4tJJMjMJSYCnUv4a4kXJMZwnS3NUC8RuQA6BtdMzClETUQbzcvmwtpdz6iO
7wdOU+7G3ljmao8+LmBavcUCZEI2gL3FSz+S58dtTbRVObDKiXXEvv6DuWo2I86EpQUT0Ee8yEh5
mkff7ePw5tM48GVv3tsnyp5MJN2VHcxsHLHDCyeD5Q68WILQogpuxrMBJCZMWNnU5NWW9PxZmMIs
lRy6TRdObw3+8ESlC5zHQk5daV943EkWrF7o6IJvi7qO5p0bk5XNqmV3amMGWxp2mtP3ErSBmStn
JY/K/M4ePHDQwUACXACmD2ofAW444n0StuUqB6ilBnL44yiSjbg4EvBsYGgJIPyiYAE8T+MlXia4
VfDExzwzlyDk8WfNlQDYDp1+CXPoXJprQtrIV42KaBqjR3C/rfVZl4kFKJWBVCscZa8DZFXONcm7
LIdzWkkCRaujUB8LWiJqAIhKBnyya9Bn7gzEKjnavqBVMz84owufC777A4hDXDGDNSeKQfN5gspk
9f2+84Judwu7TcuROiTOXTO5rTFD4uMCwwvu2pPF6kPs/k/pFUruaoKQbV17ArxkcB1Sq/YhvHDD
dCjknugmHCo8gGU+Nn6gXxy0dEwCYaOHwjOL94gZkE7pjEzaAVeE+wj66zR/M4VRnvJgbnERYwwu
HXw/uO40vp641BFDEpMgSnOYAJfxUTe/B3FniQ0P8Jsxenq6WCC07pklZz+XMB4LipEttiDsOuo2
QZbdjvyfteZ7R4KgTooJqBO7sozaQ7aE1mrEZMB8jZNgJTCNP1UJ5p1oRVr4iQzbmQOkdt/hgY+n
N4wHjLlqbRl3nhWXo5a78jk+QX2d3COqTc5LlBZaCINRPP/pN5KnqneJvlPUG/kSojODI/qADrV+
H1/bMhYTYFx8CSFr4HrAjerbX09l2HX1kJmh4YbFwiRJAy/sljWyp9EEsdhw9rXpG5HYNdiKqGuF
8R6+TVNmCkwXap80ECDkO+Yuo/lvfTVffDkxkSjin9lbjuwbL4crb/KB3vDp0Aw71cUTnAkNWw91
TIz9lxnOc/HihU51jWyUYl/SXljqRu2bOPCaRKPPIYhALYqe4XOR+pfNz1acDHm5cMcG2zFBNKtZ
Pf8wv3gxvRiiAYccU4GrY3QY9/YyY5CmG+ui0PzMFYITIGPNK1g2qVO+jE03B6ax+iGibt7qtPWu
x88eNdp7oW0ypgluQ9iAQgFkVLPrsSOgAZ0djDZW1wMwXSjEEHwnWvDZCbQesz409YEEqwkbOeq5
CCyTl2Ucyrg/1rdSfDErP0Xz94nTPyHSWPzGZ9Snm5+vgdeQRTjWI1xVfmBrR8ntMgLxSNCZ6mue
rpFBlNqq4Wc+4D1e2b4ljbJunP4uVsl8Jo117Pd6Bp7gTn0+wJSa4xQG/AqPNBz6VXzdflaAe/zu
WzzEg4QMGUITV5jZnwbGhtYKhAoUzOnNKeVsSnABuYNYmNcTnyyiMPgxTRRshcEMrHz6+XsUxufv
Nuedv81rSyeb49mDHb6QEIEw0Ub3OcFqLA4pOq6YUMx/ijk6VYEKoxAWmu7c5tjIUAFPpA9xC8Kk
9GYFEJ+uO0oSaEZAe0WQwzHgtnJQq2CcMhfZZcPpb41ZoFXSxaGDHlMma2Y3G0aCgdXylWW3DLRN
E1+Z1Q528iJjznR63in3ub6gUTRrQWG/QMmTx3dCTt9whkZbKAlLMVoTa/9ud19KSOFQNuS59fyL
py/xAX2CfEDM4RAHGHehu9xxiSTc3cItjqUX5EsJkq5wmdROf2gs90ObpktgL1h1YMI/ANdorBGb
cfxMbqzjITkCv6mavOC3VQk9Ki7BcH/WBfVGQ7rvxezFmoksGs51OUnj0aISFpHCQqBnFK5MjJDi
36eCS7ReSQkmT2xfBzGR2YLp42fC3DNLNK/AOS3Ge4D/Jcw3nOef6pC1R351G73PvXWPKUL/qDvs
QX4NoTxLwIWcFl24fhfh/iOBUJDCwZO57YhphSpZibnUxRRJX68LM/S3fcdjpiYwBmPYeqnAEFTH
J/4YNG0Qqdbatj5Am+Rkkk3c326+GPDirgqLThflAes/JjAKJ7whQlQYEbAV6fKaveKsoFbYHYF7
dEsQNv4wJQX8uXIyCHvubibIFeK64SevhjONaAL+xLO0yMzeWIBtUEcFEI5hMseuOpVBOeCI4av5
gGH4JrJD65sX6F/yFOfSk+xx5cKyQo70c/UtXmUg3B/IQ17ewEZBssEuJbTQqFb1X1nhHU0OJKg6
AKx2GkEP4Hgr4x/jNz6jUf8NfHael/qfOTEGpO8VM0zd7cZpMRgvggFRH/iJ+gSedKTpvacw/Xwc
8zy8C5v5DZErPAz2GnICRu7sQNloSlfRzA/jEgTMoySLMfG/Ln4wObbfBBv+tnaaHXj6YFn5GfRh
MiHaxQCO8OLn3a5kG42vWHz8EF6KWahYMVjG8bbYqdYgNxSYQpo5vLicdDCJBhyrfJYsSFcTCIkM
lWlu6HO81zE7/BI2EEKhUPjlUma4Iqar5ytRDtkH2jwbi6+R2w2bJobNVrm/CXaJm9qn9riBg6NC
5wjY4acv5pXIj/9wxvRHyHcYk8YD2uIw9wpkT8Ae9sdXZvrsolhpBBUVKkELFbKyToEmARk+EdZg
r24MYhiLTCe+FuiSFAI42tmRtnK47mhMnPtSj9kSYKGEqi616UoIBJtVi/cvUCTLgpV4pcIikVZs
Ahgl7AmJ/2Rxuf/ap6dTJ2VyoYYUZRtDYsb2/ARbTNIZNk8HkDMupKAxRwcplmYKoEhw/28dzKFG
fbLLjn/tMtu0y3w3Mj/+CUIRCxqVGKlnUCtRpUKU3Yny5QEPiUx3Nm0DElqR3cHpIPpYjLNXt8V/
WhPUL2o2pkBxBT+Ko5NnCa+ZQUnLeAVjYzt3U9nQhDxU9ZUjdDfRIGO350sRMajyrrVu0wZiNE6h
3CJwaI8K5YbEmMkD70LOls8vcT5/xo+puuSlOgRu2UD30BVsGnHglT5ADzpTlWpK+PrezK2AS760
hAD+PA7nZX9mRAcnd2pHGOfpXEy1f4ke1X8s67f5N+TBwxW8Uml1nBv59C5oIPasP5FQ5SmHlJkU
6XIzoSJFMdp+x+E9qJHZ1dgJdVyGEBAcanFaJENe9sxsKjuP4we+EB8qEbA464zjDNR1Ldoj0ijW
7/EazCfhLGJKgSWC8CZRt6JRBzikBdPZwPL4gZNit9NsjQv54g2d14I5hZ1NdIMsjo3ucFR1Vrdr
4hesGF+42Fy8Wwz/+emRvuIj7YfN4rFJYCXZMkw+fEqg+tWQPdujPiMRT8Hw5nvONr0g95P+8o/6
VR1DL6KG4ptu3hjBhcpqNC5pKsRPHcDfvBoKyWmEhszwCjZRDdKMUup9sGoqx39YNITELcY67z6B
UGnkWOHzEdi9QLMKYwQY4uksjYhMSX4bNNJhe3xBLQl/W/jCUNfo15nDVydobdZaZlb3jX77uw9V
Z6xNnuFtNYD0/RujeaeQwFmHLqDOjfuGywrLmJ9FJyjGpfdYcFeA3V0h4MLBsA4Z2XrTiznBBus/
8A9JPo2AJGC7UdIdahbGLXhvVQi+9aq/+U4ll/yaEE4CettXkFF4NpYQOux0QI+pmNk/GB5/7B/Z
ipldBVCyxozliKuxEGYgSigJCC4mwC4wAbTPmLJa8F66tQofQImgW7uEMG6xH80hKWthRuv0xr9C
LDlRihbBO3yHcHaFrzEOt+PbHptWPfrMZqAQIKEA2RaXGI9TO2p27VwEyCpk8X2z5+few/1Nhwxo
vRel2C2WG+MAyvv/oOSw9SFcbD4qpZZC7g0/AW4Gwdi8btx+YwKvifTYL9fA4Z7DeA9V9ZP08oYc
L1SSoGnCF18aX4myqB1+j0dZPhsCr14gkaCpwGIBOjrr8OPreEjgBKZHuFH0+Bk1/hXNeJCS/ndb
pUw4r0cceacycXPvtYhSu3lN+DBDLusH0jOjL8abZr2n0r/wpSQXf2Nr94R434uqmUomi0htP8NA
fKBHHSKhUjHKlSa0CjbIMHUBHgbmMbefHFC86h1Kr2nfHTGq/XBWEStpbvgmdl/ImKn3CKhHU9RE
HRX94bE6SLDYRuD/1wQ31ScETe6LZRa8Jr8A1IsHPOlRfnNOk3mAJxbDWnTUBIIhOK4c1ZXXYFlw
E9w3PpWEv/joSz3944scEJ1yhrjaAO9DbC/4SCJYBx3hALgBp1T+sbKs8ddT8ON509UKEzgx0TXf
aMW4yptlGTyZG/845urU6EO2sQYRjPb5c4FegIKhbz4nfQwFGBZ8JwNYvPTaVWFrilmgRcWikOrD
4zJlnE3o64LM3pCfDBzqKpzJwIwIG3HBEHETskt/5c31c7Pkl0HyQECK8YlqklFFwJxFdB1N23WC
aQVjTaEqA75nSBL0ceDrH/ileVKKIKPXtMEhtuXrlrFmpxjsoWtgGu48d9BljM1o060aMlngtjAy
NofnAn0INwobCEqjwexf9Aa/Qw5RRQaCghVOYmnC/7w+vErhVfasFxJG7IurvSipqAagiCjCWlYg
/5k+XmGOuyRdTSjcvSPYtUGObz+gjzQI0d0jjnV0IBW0dNRO/h2fEkH4F4+DnAB2J//t6FN09Hzn
dCU0sb/xYZQww5wrK2VJmh+n9y3mX5uZ9Q1ZBS5X+QSTifA3MLWXqQrWF+TPMFv3p6iSiK/tSO3+
Q02+bQheR65DU9mafcxKf/BDKT0hNkDGgl8EuYjDa/dxiF+6szGHLA1GEgDzkYyuwsbyc4rsPVAf
4vnL9OhcngisIFtEgx0FcsBOYFuQfOhfybPQoTVo1NYj1DgrlSDCsRLD0KhpaPG1AVwyO4YVCBjs
/y7NbwgXLzOn6MYuMsAa9eaIwvLDWVQceg4bHM7PkPqVPUKNy0FNFbfC5C/qnGvY/FFh5Yt0l+O+
n1kNmEtCSfk18a5xr9APFrSvmEDj0wwEjFs+kKwQ696pYes9eac9ik5qZmC3HIMlLhYbG4oJ4Fmf
Y59duH5uHt24uVlaImGQx7t3h3G9vi9vJJyyHKE3lUaqOoKfAhJ9uDztz1o6ARglJJgbD5tw2zNE
pB7PbUer1UH/6M0Y2dCH6LOWdvXqNOBuon2zNjKl4zljKdNZcgs8kTPwktCD01ZwjveMzdAXJrFE
CZxzyZDXQnPT7B977JAp3VwqvQ9oXLu9Rp/1xamI/4PfDcOUPw9UW/IorNip0PDq9cgTIg60DEFO
RySqVpWNMxIVwoR2hB6craC6j/nTyxciLeGpMsUd0YxALdDt9wwmC4AMYbu8qpTR94BYGQQDBT8U
PIMwPNx9IKncWaVqcE+EQ40/wIm73OsRG4cLGtUU/RUJiPfx4+MhdXab1Zfdcec24HRk/obfKH9E
jnm1iuE4Y9lFHXcQQmDYr67TfIo6BkimM66bFAYtaaOjRJ30hQEjFyoUo3TOg7+qJi+JOZr4O4fR
wKIV5cGi72AQrQAPUnTMTyOqYyH1+UZlckfpoposA1GM3NGsaZw75Fnihs33WZdZUg+FF7jZYNqD
Ag47Id3XHZRI4Fq0nX0MwgMqMJ46hwH2tk4bUbzzf7i6R8z+gOZ4rd9xk+LcNGYLSnAVBWnyclLB
QP6aFUoRJyUAw4DIBB0p/09KeouDT+ZBvZm5DyOO9xn2SUxcmHPRMoElBOSZPXaN88Yp6v/hFel/
j/mNIfuqGop7f4TvJsZB9p3tizeTSP8ddjyFcZdDMq339ymyPiRmgvppv2qr0A1IpflidBSaLZ52
bsh9kauLrEMlB/pp9F8WhZMgvNecn4ecgoLptYVPALL1KhlSzGNwD6tiiRGbSEuBls6QnPASNoY6
HcwBGqbyh6HOxe2LbAhEVtz91eoDVfuzpqmhzvjgN2Wu0OwIiRDiAyAIl/X33+hF9wm/BLpgjUL/
RYVF5ux1850Md1qozC/R8zxY10QHELktlgNbKuFlXCwR/dus+zz8U3O4L0EniJoomcqAlgfZAoYz
AmOhUUcoTofEsAmaCmJE5k3p/OM+BX7PBL4SYqc07h3gn7TIub5jBcDVevl9MfUNVfKlhByYswDu
XAlJ8A7M27g3YF7ykpbDteSB9yWjheoJhuhezCS+MVZxHJbs9rF6LhFuTAT5U8ixwJzYYkr0QxD4
9cRdLMbPkBsidHIoMKn2v0CkEYls1sNGa4h0BhkeO4jwerzBH6wontj8nXyiG3KAHp099FkrBcEL
YRTsVLvZPRz262/9dbOI3DCkrouWA+qQMU8DXo8fqwqsjqjAmWRz30RisE8kN1sa4UK+oOO9Ifj4
S328w/lzOPe+Y0TWXKoYnTWErXPLzj705D1/QyDkZDR+JRVVUXHm1jnwby+JDnfgS2f6Dkpy1FFn
w7s2qJZuMG4YNicDGDihQhOhhS1wxmvSRyfPsT+tHYj2lfVu7XIG8R6L1AE1aYv3MPwY6tOCJjnp
B+mUgSRJM4ymAmpd7GqYgbONUIHuMvR/WEMihZMtfWgoy9QX9pkcSP3DHTGDQHdFvSTMc9Bj+5rd
Agd7jIf1j1WXZo8vkNr3ST0jbYpTLCkp8vFzhOlB9daao3UfpTESbH6ikSL56jz+9QjG5ey2+1VW
X/OV3H/j6pDYv4OO63A5I22CC+jAR+SjfeIL+wU0B99qEToAlCEfP4AN1LSsOTLYwovuFXjMf+1i
9TvShV0JjQNvociX7H7y5ozpAQ5RbHNBclCSaKsxi3c7tJkUpkcNhOg1KRvCDsyit+/ovTYag/cQ
dJcbkcsQTKQFPIBSj7sb47awWKfL259oc17TdqIGJOHBep71zlnQt8FbYLEXmvhkIXZKf1f3GqOB
uzJxeBr5/g4R/87wj4kgQKeYiBbM0DkPoOPBRYPkVXrD5JUb3SRft9zs6AsRYFAZstPGamOyWwTL
lyoLuSAtUituwyfVi58eygndEQ6DCjLhXIQMFckNxkCaU6UwdMzCvqMzT4IghzEJSMEe8h8etzfv
GhOIGvSSUcRgyIAOBceAumZdr7tDD1KWbNUIB/mt7+hO1bgUUqiaSvdPQTJBNhogjD9aVd6IHNZ8
1dHIfh3wm7oHBUDMQstDdegQGEZfEBJIewgX7uf3GWEXXjwPsF6pNjuKGjdnSCcYRj/Mv1T/TWIu
2SOu+vdZfAX3wmdexeC6D5+bW93vbwAR0Ti9d+15dYvZi2TPU0JcxVVHtFw7Rs68YiP9v8I/fkpd
wnFoazOCexcamsLtZdYggY9E2K/kyuycyQvfK7xQ4cQhS4mUBSuXfr2YfA7Qag/Mu2kYauh5jTbu
4emLPx/NHMmu/msqC4ExxDsuvMvy+SAP/ePLR05xgLrf5iMunr6JoNP/4jA7dIYzOuPbqvsPDyrG
Ids/ecZQX+a6k3EDUywSLhfnofCy1Gfq8bcR5eM3GEK/XX7XuzR6s+4prfEq4qrAy3eqV1S+qDvC
34QAeXlTxXiWw7KzW+/pfT4k71JHjMEAemT4Dv/Qzwrj3YFz3ciTG7kr/HTiX1XmTSPYOuBrfk6S
j408GD897AYBq6ukc2sKcGBwkqPJpp/UwEs+xw3qJ5N92nr0RF+U3RcP0tVE+fCd31swyPBKxhRg
Ba7ynzADG4dOhtcNlwXMIyB6hKgOobNzgJ+MZKwAOMpEusoighfWO/BSdSoPgWSLVLAeYh0koX8K
PT2XU4qrDZlHCernQ0OqHsouFXD82bPWx1+A1CCHhA4t0LvMBVr4J9yZ3j6sNUxOirEjW/J5dMae
D2gKoT6ScXnx8bOKJvwBTQG4Q9rel18W64wFhOQK/Oe+ZFBs03YGMJ9BlHtH8j3nxBEbW7Ja1swh
ga4oVnDWlmdvYJaR/56XHr+bz8FvpWEnIMquLVyNdy9bC1Wvv5UWNRSk/0OPGWcDs2IOoOg1Y8w9
DN5zAuoHeDGGL7+ZvMZr3H/g0NWnLpkK9hsFycsYCEn1h5FSh+ixcclAm8GowJEJjhPVE8aFRi/E
m5oBpDJ7hoOZGAVxr+LZAioskLfrmTEV8M/LV3Ds+56HLixR3Dp4qpQ2iGZX1VVgg0b5RAXVP+MY
6OGRCDJ3CUhS95AvRkBlazK//CFuMC8hsrBVkCm4Q2lwm8CgNDisweKhOSJbkRay15uNeABX58ag
FSRdTFtJz2MKzQOEsGGCzbbnHtgz6ksIJ+YDQup9dt+9kR0CHCKbDBCWr77CFT6YaUw/Qa0TWTUh
wYQM9zA3qid9CD5GShy2EPyiYOZGNHe5I5jGkTDYFrb9CFpgDrwAjO/CcB9PGtkRUkbxNNZCiMyI
lw4eKo0LUVhwJgHaOkPafESGsVg8xeShQ3WBOxOL1AgluLOqxKT3ZzKpdbFqdCuskqIylieMhw6S
fVlcvB6temG3a4CRiGATnKyuO+y5KHOQNtk3N9u146Mg0X89CaujR3z3QC8DZZ4vCYYFp4EIRHgA
3DssskRZWZjKWgn2zpHzwk6DUCEqocFIH/3GQWhdcad1/nRjK3DXi9Wx6B44zcIphV2D5TKjKD5Y
SDdY7nHjxM2PiO67kIKo2MMsm1kXE1IXE1Es2G28uPUpt567O24NKi4Y9R7gyi5wt6AJk0BQBujM
x1fiPghMAsfO3c/pgjU+oZb8/RtffGkLN8GB6xuAsXFG0kCs+4RZIxgkc60/lRdXwyjCL3Kx/rje
9GdQ2pQNHIAY4bhgLUKP9qRTN38dtaH7YB7M+JWePCwXzEBmGNCwCuFhTSBUsgmIVfGwOjW7NS4P
00v0O0khpX19wBEt6C3grUAUW18CscXRt0AgYFE6PyrZy+4C2NC4oBBhxlkQ9pPfSV30hFPrmL90
RDELbYtXG7hcx2dYoSfKaPhn/AMUJmiZIkjYI40N2Jq3+ZcJK7Y50zcCuz0WqhjJ6sCVnLwrOent
BvMnrlGUhvg8dTiktwzjyhh9q/0ArhcspJ7NxT0rvJ+Ro/ppzBbllF14uNJhrg8TSOR3A65KLgM7
p2KUiKyqo0DWXO1QMZe5H2UvYIz9ZCwTFqtRnwETE2Pkv5xO3y1oPV0jhR66ILIy4LdRaXIf/BWB
GnTLV9J6jP78bP/eDJcMexHDb7jKsR+gUadpdsTqz/bakaE8vy/F9pIRK7xnqOqwXkMRUiGGOEJO
29oq3HZeMcMCMF7F0o4vcvuuKPgKlIUfePYbPt/z5W0AsbmyM81kDk+/VmPsQEDKoqqMjFKAvJSf
9/iTEPUvhj7oF0FyfSJXqPB9JoHgfNLxF1b8G52LcpQMY6ZasFUFux6brcOuoXSVUJFckGuzbc6q
+1u8w9GEguGIWy+Q0MtjjsCMlDFPe27Wp54A6sgltR/jlUDdNBgJNPb66kqZjW7owLQ/NbRtUATN
D0fJ5+SJqCoCVI+FXc9rOiA8pzR6Z43x5BNRWerBaDwdcU5InglEv901FOcByO5YOnSoWvC4P71B
+NPlyIUGe6L/A4WqgpdJqWBevWxfxpdTyvwQyc9G+D/RW2DxiBPc9HqYHikudfzd+gTfwoEARsFf
BT9FGQsORkqnYTyIGVPgsJqbGksKIQqfkHGJTdX+iKR46AmcFguGaQEsJpFl07rXiXR4bju2/8Ub
HXs0ZZLLuRhDd8B3eGTrzoMGBoDxivb8RNQX5tIYUCp0cEyrdFARXq9d+jTBXGMcmUK8A8pSg/bi
vILBL6wCV+SdFRQ0O6oJq/BfnJFo0/DexZ0SOBnJXrEjEMDTJsx8GQrhY+nqUwgwk4KghGKJKScv
vvenGKX/o6iG5ev0F5+P1XA11MQqgS4P9rc5Txf+wsW59Q1JgMhhO3knMpmucJIw9wS2MaFa2Yzr
5yxram4/nxyuDCJIlto9kAi27i6LB3z+n1ueARwRXK14yc/KvWmCe5MOUX9DZmmnd7TANwq2GlfS
IR8tZd5BmUj4htMCNab+iJCyt6vGFxxbxVJ+rIBHjNtMZrrerCpLGE6BPYru9Eq9B0aF1XFJCDMK
xqSKHj6htAJb5LihESJU5x0K/EXnni2sNskNBk5aIFLEJELkiOo1R5PmT8CMNeFFcJnHivX0AEUx
eF6UAoeE4QMNtYVqULqsMzAF1K9GgU0C3AHUcBTj+Ks+4tZjLq501In/x3I4qpLHigkK2wgfGJOO
0tGS8oZHD24zf3qUrbI9U25G1JmL53ZHVZkjIP9uUsx5mjhdQWlhhl3t+cwcEpBPYP2TQCHznFgJ
2AFnQctPUTe7xz6FQuxrvJB6qXF0CTfWUZBvLpI5AiLV0KPYFTA9r6CwlBEj+3Gr06mnQJPTVLJq
MX23Gqjbj4BKvsPNGgyMOeLNyR7TNxsNQTBcckyorub3isNuIlUm3SPHVArORJQlDDCKPthAgF7k
N8PDdbkikIPNB3jg4oeSr/XFc00qWY0lkv2hckQPMP76zAqZ52J+JrTW8GmDHLXBy7rum2Mv+c3v
a2zH6idU6YbWGMo6UgQPW/RyKWGfy+CXia8oXQQru4+ZLg4A5J2glKHDoud3iyl3BdnN8BAZBwuJ
vByTsPwjptNQdxUjQEBQoNyjTOIypFWExZr/WkETdXDuJdQtVclLQi1OZwm9fDO+B8MTmuvcJDUK
ombmEFkIN4c9CRnFlQOQFgLhqEG1zuwhM7FQpqprmHucSIQa1qCRkJpQXDdmTnzwy1EPgDf1mNFE
if1dPR6ygRyipt3iTEL9psG5coTXuRz0lhdYOriiccjf9vl0hDRKxS2xJpBCHGra4rv9TlTGNlBB
rB/xHbSFFh2LMAbBEslBTgHXicIQ7MCgLTmSuOzdDteNwKJke0W9ycD2HkpjQInMBcRm9Ce0fFYR
3+L3guafq81hQAaVL2Nh1csiYHiBYv0WDGIQdbw34HOkYrQuSC/IU5Q5ON8Bmrlm9anpsvEXLTnn
beUTTYMmmVP8y/VycfjHlrQBaAKTAvYjyW/Xm+EhIGqkg+hCbxa4EyQAwAGaoQ6Nz5UqTFkJjZFE
mo+GtuHlA8aSPo6NBgN6mGDc/LhEs2k+RnYYdCLDFzShIFwy6T+MHpsgyuwvXZWdwhUCO7BRHFd0
6QWOcntoB/+VYlSEoMgfn+WufaEcgncfpJMSIyh/SQzi26MgF+rRcEnN82BS60L3LkE/KLbo/qlq
SKo1gaXgL9FWhO/VYyr0dJ37Is+XETjamydGgcjmoa1+5ywZBeKkTSFOf+TnZwFteqJ2gK6G0Jzu
EZCF2/dlPTeg5m3lld04x8jPyW4WzY6qOToIW2qxcSseY2XXV1PFwanwKoZq/fAzqzrvTo2ird6U
dvn0CatWG2doD9oV3Wm+RKNHF/pc4uaEEuHpALnA20VyIeAOoGTv9ITECo8Wj4naw38LWqswCoLG
UtL9MXe3Vc5KeSNvdMBFTNPoT8W7l6bChVcwgp/GmxLqv2clgKh4GI+FCHeBAOgP/ICADgJTUlg6
nVHMYV294MwTLW3muHdYIiQqR5gBXAT/HdO81BjssGSzVsIRB5M1MnbQ49D7k0/AYf2D6KW5GSGh
03rWDwpfx1zYkBlRcTG+k8tRYVLGJXFux4crKZWMUBP26wDfylImwK+CVw4FY65Qe+nmfTpYPUi4
6/yWIXkzvqPt3msUlUhWGjEsZLzdN4sVpT1z6RlkBjWhXG/40qNxR0VMMYfMVh2/Nx2thAva7I1O
Iyp7ALlunh1YqOhnVfM3UamsXAlA15IhUjAYosWgHTyxUC99e9iZt4eZkU9I0OQ3HEFKeJuwmQiA
Yuz1Q+wmj/kLos6A11sbLRnqup2Bq+FP1rcBvCsujIWWkPhmUy9EOLfQIY8It9DE3zPIzMs6+Z0V
cLIMDmhvXSTNQVuA7pUHbMDADcGaUZ/wcQX2T5wL9F3wbT4Se4MdwigDQtTI5NekI6EZRq4Lb3Dw
MPn1wE1M/fsWYB8aQuHrA4eSBTiIOaukBZ7udMen3GG8EGSbOnnN8q8BBfuK9Rd/4aHOHibTl5oA
OYwyFuO83vhFVApUoacAExkQydSZQC9MBPiHDLiZDzBcOV0YSVKUM3M9Iri/ER3HRpynKC6+q9/f
ZTVcDLaUMyPaDc1pwjYAIibh8bfCScfETmTamnhb3Oe0IVQdFdle8oreJJSDR/SAaokHbAwvwe68
cTmlxceQZIhOaDjjvocGMWdqoqz1AzYBE1zxUVk+EuLIJhWalXqSndJACdlcl/3HSwPUkZRdqqPb
PXrc7x/0FTjZ96gXc6Zy5PGeMCLm6lvy1W7bYttjRZ4eKPX/sI4nkhfXZNQaXVB45Eeivy8msEEn
eSBFn3C4SZNrMNhWm98MmcRsMOltwWW1OamoExlwnlqP6Evio5yWq1EPC0uflWSU9WfoqzzSS7FV
hGhLUFrrDxJpSQ9nXlfX1cCVZtJutCvpGJM8YvpO4ByYEGjJIJIxAYNnCn0uXf4mEsrBJ/gRPuZs
88Z9BBdBeFPmiOLmjHre5/4ZM8oTs13lfzgM2aA5qpXtwKs2ypZBvqfG5ZLs3EUaZgsy5CfvGAMh
MKxHAJ92fpnpx5w07eJMKnGCaZh3I8L58tfbgnDvavH2t6Wf7VQUpPlce1rD7Rcp+d3N/HdAa7q+
IllRrVGEDBWBIPCUl065QisKElj/+17Q94YxkiqCNZgrDw8lEXVKDEXMVzcM0bUQti+HBngo7sXL
Qcjrzxf9KY7QIdvzDUmPrv7ERkD0pQd83+Nt9Tng1jl/L7P5aKP4+qGa3GfMztgjvbkE7e81gyrj
v87tvFp8NvBziOrFfHjRIITtheToEH/xWdcT+Q/B1a51ZGY8ko9B0vrly3/dMTtrOzyXAnnbnwzW
2J4vIEplU7H4BoEelZMca9l835CLk8/B1/DtQmRzjYGufWoSYq1F0C411G36ju8z6FGJBBNseNSP
w4ScxQnEvpXmY2DhXP0KTt1oSaKvLS9b/FguM3ULoXjzCwtaziq+JQ22tTUL5ZGMsDrW7SKql29w
k+esng7Cz1qP243Gwm1XyuQeiLgRbTHC8ZIvtwRXXxTLN0OHOcGbb0pA/pA0Zh3NmF4Gj8lvidgG
bfT8G1yECQmK0dp+nEdzijU89bhU1inbrxe20cXreCTfLYA4Gq8nMyahAnri3IHvTgyUaMkTKhRG
+XenWCAHZozeTBEWaR7c3+gNdWkH08P24dRMGxuzFAw9MJCQPLaddY1H1vdw//tH0pktKYpFUfSL
jEBR0VcGZZ4nfTGcUBxBTVC+vhfVEdXdVV2ZqcLl3nP22UPv8mEQDciyYdjsTCK8UDG+uZnklW4v
uBfgGNYTEi+He7gx4eLgoVftIAc7c9Ibmox+x617wGN9yshiZQISEPpnjZYMkAQws3OIKt1otiN1
NS/w6NwjdqVTIR3a4KqYb2a9KLoFdOuSzsJZ/HkIZzbuMB8jEMXsJ7sEQ2NgTXEcadUu/TgSJJzW
fW9nEMfBxaE7uy8H0SRcd3T11FJ3ryOSntM/AFmzBh4tyv4SP0O6G4js3mcx9+h6cEBCG2x/3HFQ
uuPiu4D3vS3pZDbKh4fvFLLz44ADPANliEBNps0/NQ3E6EW63B1i+YvJjPcAUv/jzdUFA1e/2TJE
iio1b/JNOGOjrALGutY4gg7riasPVHsBXR7GZ8XPG+s/dGRlcvdRnIH9jlBhntOXO/VOMR51UNUj
yaMJgu69CW7JJJ1hJPAIR3qAxIyzb+py+pUFOy+KnmoLj+INw28l4aGavDMiBEnc6ta4r4QbJpic
5+NwErT7P+O3Ox+fFkXiI2nyr3Enb3iIEytQmBSN1sgrgmkBRe/fEXUOJjnWp5fVfVslr+BpcTI/
CMnbeJT1eU+a+KNUhox8Pv5xNkNuxeQC80gLdU5Aymj459bFNeoV5TN9GG3MLsKLWG+9iQ/oSeEl
ar8F2dSU9BYw1nnNcI3SAi87yUfQZ9fu2Gxs/sysN3ocz9SMtz7FM8CowAf0LN2vBx78Ich8oHc5
xrdw1UtVih774YE5CDrjDD4ExQFkyjJmS2DHwirbn7qtfQHJxwEY0jhVXPDVqt01RhqpY3Rtj6JH
2qCYJ4ANf0HG5/wgomzia/x1+un7BARyNYyYX/6saV6Z7+iL2ojRAWMA7iMTgd3UwvDOoS7EK25V
7yhxuFcz8tqeiCs34dMqt3/ZaNeZqMfwNOMAWWyOZ+0eSfa9oGgXdlCDgmEo9WFhUKjzcnXrZwSu
TwRGZGtnhhzv/TWuktH+po3XEtTZyWKwwhNvprMmnowen4eRdYGbj8seeyrjhTaDpFSmA+wjSjiv
TKiCStXR/2G6AesYX15qv2FUsQrqTORnY+ygX6MzJUO3esRY79K57CBvzPc1W/WE0iD5o8aGU1HA
p9UWbfqGQkQpeoNPcApmuMdf8ZLCBAc+xWbbe4GhlJA8thQ8bxYE+pnM/W3pH8jeqtW2Z1VfcIp7
4QoNg8Wn3ROjr3dewpIgNOCnY/h8Avjle+xZcKI/wrgNKTSzT6s1mapBguq1oBNGx19QnLszCc8L
IRy7KOng+TXEzmyWkG9iAnoEAi/5QrC5N/YbmIf0dl+u08uGiLE2hRAqB1NfpxBJ9P4aV41zjhEy
nEyFvoQkowtCw3Fw8YWUeZwNuQ3BwgmF4fWFt4C4umdPbcRGCD8yvVqb4H5eUKI+5vI4mGIb51+i
X4GjrFc5A+JfSH8OJtbdHFqSt1njtmMLyzPZeIvP4k6a4RPKZmlOrJct+t+L9c8wA7MHutX3Fl5h
784N+YE53T2FYYNfeQHmV6dAsGX4xn/tRUnR6ved5H9WM4i5/MPg8I2dN84/ALab5JHjiedeMxg4
X/+6A5DORas2wYOO96zGtxL7bModtpwTsmI+2H3773yAJnCOH8ZXRxdFn37hwo818hq3nBVg0fkr
59XZGexnek/HBbwwvIJ+JrA+G9nXH0FU5gEpyu2wT4bR+dK6n33NzJrSAsdj6CqlWnp/ZsclZqPq
AP7q8BFLMtv4Ox0FJwiKAxWGz9sqs4tdQnGcY1mAD4TmlNu2GENBC07FK+/2/dI06NFu8rWYgGvT
+VbKiM60tzE/be/p1Aezg2J9RUjSBoSHJ1V2Idd+sD4ZH1pNV0hnwQtP91NWL28RHd6uVdKp1rVg
xmUwAt65LcY4j1U9L5BxDlo9YwQQhUnTxb6mzQ4uFgFj54WEufdsO8kl2sMynJlNfN3+pZ0hYGA/
yV/eOaZitBu7DqD+86n3QIEDa7Ia2JuEbbXoaPpnSMA6e7gfhfRkyLVWACgZ01QebutZvFO+RYpY
MRYB2wnDeRi+EmHHjUKRSk1AupM1iseG5GL/FZR2aR/nxBq8j2JWB1+7w+33ckCyH/NB4blbcDPh
oYD4HhhBIzZ5F6J380kTj04BLGQfOAWDCoh7157dCY2Mb2iT2+K57lmdMFXqlO+aFm8mfAyoeHTT
CUwIxuR1KpYyC/YP1LqEOduPDkazPj2W/8NA/XxWmb1vULHzNRjO59X+Gr2cmTNyfqHofT0w3fBP
6GcV4zXZXHWKkfkK5AbHm9056Q4QyPfc5HVlvJ2T8yM/YsN8p9RPRNxDF0wgC4VjvzNmxTeW9vTT
kwgWjj0Pr6YYzl0ob64IkBvfsb7AiQ2E/7vrdvOw2gH3u7BVLBrZ3sqFUDIORLZbZh86od2kDChX
j+FSmxF6LVvsIG0qFMiUMqoVwJX1FBPrTcLXC25lUmu4U4ifQjhNfgEkOVZsFw0PdYHQqdtv4GAH
fLRsiqNABrNxE3OZRXtWUOBwbc42zXyZNhwqKLdGaxQ/p7Qaye+0LK4wUK/pvagLViVvK9qs3sG3
DyXtd/AOq6Whc1tDdeSgt/FAjJkDze3Nustnax49hhHJmCy9uD6+gy6utzxElIhnu8rf7sef7IdQ
r5irceD5ALNC+jEIUzxtefhVSEVILfghT6y98UoE1xnvLpZY1IsWKCnjz/PVuJevpizaZLLAHG3F
U8y0bMHM1wWrgz2DngRjKoQjN+VUdCSaEszEZcjhO0zDgQ2RsFo2W1gmGEi7k8PHEYsb2iduBm/q
4UF6quJ5dg3gh3+8cfI4DPjkKu56N29CWjVGaJgCTO5yLxhwSCzLUYjQKL9vck/4INBqzxDsZ6p8
UBbp072scGhP0NGcg5mmYCp9obt9JBWMNO5EVu9HTCSZijIG9duhAtAAMjft5DtaE5Y/8Acz61PP
NeITALdAgHhQO9KKAWmAjkgDyuM65i9ZWIjbhYyC+cYgepNL3BeqkDKC+cLne/eb1yTm3sMZcbih
N+hQh46sp1kJuv3lXN24fxHH+WuLC2XJAT42zyM5z8spzGP5d9egVJ1GS37Wy/yRWpQKYb9n+1TV
3Dh4Bo8Ay8OIqzDijJ+up4UYMS5ts2Fa0XL+2eAGAbv2hvnD9kEJwSBimLMAWgtsgZ/EBcPcOCVs
8cTSfiUz64+SY0s4UgCY8tyNJdwwH8k5RkLQbv9pi+f5bTXIRWoNOD40hTTQlMA22pnt48DxeWDD
mEe/EMXaQ+Ve/jk9PD2kWphQPf5vrwRJBMR3QArXAQhzcnjPFkPENXTTrQLAyN/0C57fIFE4L85H
/FlhaNACX46AR3wvLNvzkfLtcgQdApcCEeD9TgFTkjZTcH+jicalZt7AxMSMfUepyb3uVmd+8mHm
4osZ4Lh13Oxaj6e9gkjL6jvyI64e5HqzeGGmJE8zXGy69eRIfziB/E1f9ADoResoz4/Eq5xhXP7J
0hFPN9K13jSREPhowhkM5vOp3GI0MycMsJJPGCtCl0Qdgyf3oSFoCTB5hQkc6Bg8faYBIN7cFOwx
/hTxt0C4UyL3xraXoBHomOisUCbi7lIqixe8OEw+OdDIuPs3r0FUcoU2QknTKVAGp9sX8xPCzXcf
VjmpMNgesa6JvKBEwwT5KFxVJKKMJ+BHEgQlZtQlWF1OZvKAQFnQXCwHODeZyx4lUkluClOjUcI0
d3RECQDeyfAWv7WdaKGHZgFsIQreEnRoH3yDkYU8FWTVY2hM+HzDDoKXCTWfIeMA8gKOgDK2y/XE
aKDsc/GgikYdf78uRS4J16f8R4KZbC+AIczeYHBxuWjam37ag6sZlLf16E5LPbbJhP6xzfaXm1sw
p3oYK7273V1BUEyhvx7WBEtyU0D4gP0wN77gvw1YO+yRQhqCC6Gh/YJictiN4dhI2+uKvmdG+9AU
l1B0hLy2wSN4/GxoFYuBCnsrhsLj4OGN3vCVbjT06Lgz1Sls3NXV+qXUge4gvi8+aBjYeH/9ETDZ
i/uxUlFCYlfPYfFXkP9yhuJ8wqWFKcNnT2ALJRHYl4+c0/2wuX45kh0xZ4Nul0yE03H4l9XZXJ9E
NJiFlA1CzvUmI3G2N2mbuROQmnc6t6UVoj+AdR61PYQ5H6YRg6Z8htEqzDeUPzcyN4R8bs7CafDJ
7x4N/UKMsBOAAUflz65w8znlrAY/BlgSAEtzY5gjeA+YOPcVrOAApS3p18xTeN1BPXsE17wByfnZ
5+Rvh9oEGJHzHmq2GA9WCBYgubO/r/t94JsJxcceHhqHPHln5p71ObUTw9UFq6jzK/Mv64dWdh03
HENXj7vDDtAGzDaGK3jpZAHnt2i0AtMDlydp60oBU0Vjn1MBIuUJh6UBjnQR/yIdFnM3budEZp+a
7/9CwBG7yyn126D/UftXPHIoELi/z60YYX1BczWj8+6sp0u93fG0bruc7Qa2p9snxooHJMKz5Jpe
/M263lIf9LdnRtjCNRktqR6C+3HmQ00TDEQ8ObT2Lp+uKWnnB/EAgTeb4gWF9m/3owp+p4ylYVZS
fi2a/OkM9+P1nAeMB++fcZo+ZUwH2xvjW4KNMKX+5bBck4l/La5u5V0M3tjEP7lP8BIpPjsX/FPf
/NwSvnnpY1fTqiijfVhNpAjdjK/dR+Q8+mgF/BFBKUuPiabTBz9OQzGaJUOj32OzgV4nd6ggPvUq
x/rIvaTCHlpt8keFwCL7okdk9qQptKgkM3gcTicmxtS2tHirZiVG9Q9ayDmdRQxZ81t6Dm8wAFv7
iVUO2tfbUlp3GicsfsBrsr9pYrmLxsT5rRDP4Lw7X31hDUrrhswS3sKBKBjohCnro9rTCSNc+Oy/
3rtPTU/e+78cfNO7g1/esGxr4TjvfuF8/y5O2d2DZQuoyok4P5yPnBkzsrWv4RhrpuKKh6v1BXJT
qxiP4gChNaIJNBOoMU7ROAP7RttwW99x9Bgnc0u02ZoNFPNcxpdPvHETV9D7pXRqTXcIMSNi54wq
gUQj9NhJ6eMEcAT3pfltASooqIAa2OopwiFMoRxVRt4JjCUaUaK/suFSAEscecPgFj5MlP+7TcZz
ipQCMmHAne5gFSwZ92EDx0XoDvyvy1E6wFG7F50nytafOSZrql1McODDnEJA2lLvmiWfehoid8nu
O9G/ZmL0WfGt5U6CjxhI1tOcRH/mgLjfZs3x797sNoViH1yiTyZxj5w2maNagyjRPxMcW4jbW5e+
ZgrFR0QiUSC29a7bVyRwxQlGtpDDGvfwblEGSNboODURSpMsWWDpsjvb7+CaIDCT8neRCyjw06u8
WO4IMXQIcXPhPIEmYPOWgSkoD0/UW6dvrgc2S5PCq98cqVyNTu/0EmRFWG5cqtRT9NSnAWYIYA1n
Ayr0gvhbvbNe0Vj7c+7OlcRmos91nMkh990cDilyLevkgScYx0A/xpQAEMvtu5Dy5/bil95mf4+/
mGOcfKxZUT6XKbLoaLgv0yqHjOYx0+hzLhoHuDFBJW2An/qPoOafKkH5QhwUotqR+TIamwcJFdPJ
qt35ohegMktXZ6vSJIfH2Lg/k0dNZ4IFM/vlUKgMfLzZw4kHc4ShOyTrIypQELr3tvOxBlk8yAXu
nBnJRh+XAAu4beQsEFzYehyuHzQwfSSr9n9YAUM4LI5wM+59dXHG72mRFxPqqY4VSQLLCLwAzmRl
VAvunPPd3ZOb1zozn/u87LwTKWdcXwSG+Gc8o9vyCT2HK6s2Ro19HqCINkEJfDKvTp+MjszTA0XB
lfxBbVovPg5XnDX4Yr4wgs8J592gazSsz6JPdwA3hCePG92fVQFDDDi3+gVAHqfFZrV92ZV/2X8N
oCtI3ZKqw1fQzzKM3bEDE+DrsRd3Xke0IjDKJrxmhFeFok9V+LfDKVhcQeQuLnZlPI9lLX8zEtsp
PyG8w3jkiNJpfJdzRIogGyj52YGLTw5oTsbm3YSXcYmeR8n9WD1cBo2nL3SqnCPhz/xhGVDcfxwE
P5TSZUrNCq/wFp/jCRRmka34GU2CKn0bI7ZmcAsVkim8SQ1XRgdXrfVmXRaDxTgYcN4Ngjf1xGxN
+geAR7yBr/DMgLacV85uMULhxOO+waif4bH5dsr1XZvHMPE5aHFxB4dkeomyDcvxWdSce/VAcEdq
znTGQedOQRrfd2NiHqmHk+8ejiGsDOJ2ZCbQ9gac7xei+h6tAQzZyFuFRwrNOJ3VDFYoIIxXxgL2
CTMsaL9e/4ZcwaU7PYV8bPO1+1LTXDO6ZH6Y+1RnzIHmTPtGjFgm5nRf9c/O8evPbYih3xUe5fb5
J7erLuhCtAjKcMXzCy2FTXoQs0UOD+xoGJ6Fj/0mgQU6DhC0g2m3S2BRMQLj3+N0hPqdSTBfN33o
E1Y4cncMos7kdQrYbFLPXzgk4ZUi3+tWnExMxWgk+oZtX4b3hC77mbR4C918MTvHwJAct9Snu3nc
7MUV1L9yZz2tyaGBe+++2TVOi4TeA8RaPPT/8rvVtbgBSzCC547vHkchxKw/QJ4Wf/xn9txhj+vT
SZ4yznMpmu87SDjA4N4gROuTvTy2C/OyWKBVRyzQRdQFlHAJ5Y8tgded1iWiLJhlF5u726xmX965
GPOB07MBQ0N/Lf+Y1PB3gO8IpCqjJ+rBpchG7j2QFiyYTz7QOXmq5Z/M3KcMKmPSf3YqtnvSoEfM
5lAHYUhg0Ebby5MZ01ILybQA0/oymxK9bs9NOfe2EBvc8VYMX9a03B1+Kjx2fCxOYOoiovbG6QmP
mgn2PO/snf6YPIsEPEGOowngjAhJvwCK3NKwPhdS8aSSAax8YGvp0OadAc0uNvUKcwCRUDBO+hYP
UugtZxP/Ya9cfdJvUTO0PRlXG36YzcmsQ5YGdcdPgblEevKZdq83bGYDnEOu8SD4FK0xJnny7pHJ
7mBisQsokdlZH0fOkMGBPpO2a7iKXoCn05D1AymnOgKjDlcsQn5B0dxsy2JzBBfBmumz3ES/PQOB
1Q1v0lcqZJAm6FM7CFI9J4ath9kDEkLYy2E/sAVEwMS9dilKJWRTk2gUvGw6+iZ/YKY5jsktxRIp
mABZ8CylRGaJ8Yz3kFPk9Kd7PlqywKNn8Dz+HIhyr74YIzwRiTq6fe4HkAGsKaS8XOqEyTKpVVzV
dtccRzZj0aRKALp5Wpp44DFR2lcAzlvJ++43nEjdXgLnEjBTgoaMTTPkjR2cW9j65/XdYii9EO0f
M0Qc1PbOmCaAB77zYKejpRknL79Tx2DzEIqiO8718CsT2Dz7vxmRWDgHxfBf2EP/HFyzJtYVnjRK
46UIhl4fKw+8GdXgxQcNYYTsTBn3/izCZPePeJD/EPiPtXn2doBjnQnNTRe3mGJHF5zcMEpCQgeW
OlsK/bZr/YUP+5kN0EIj8vAFR9ierHEysQEz8A4ZgrWshO0GQz/Ah28P0IJb2XcXDBPFzxbyQDIO
q6D2aP3PQbW+9NQmqoF7fKdygYHjnmmpOSfbYoK9iwieJu5PW3ElZBdO4N7Y7o+S6hc+CRQYo8eu
vVcwRIXRXZeT1aZ3inFHbPOEEwS12fhSNFuOrSf4KKN//eJjb0edxzTY+hjvtA5RzpkCDUFn3Aji
PEWoMs0R4xbyZDBwLt2XdzMYu/qT1dR8BnWAtz/WztSbaGOpP1B9wSj/Yr3LeCkYL6dFu53Y3z2S
guy0p19djXIG9jEGqfMVfDN2BtwLkEeQUqVAqw7+1fVYUFd0Zrf1DFMxydp16NsZcmYIw/NHTAG6
E1ejoKWiutgP5KfFAKeyOiJoFokIQnIfmxMPVYCNC5z7huaEqbUDdTskscBB0kttyM6YftNmeVs/
EnZTZphuh0s0ialsuo09thhtrXuPNzFiXuWxI3wBYr+MCe/qM8YXnhv+tmh2ixGh6EIumT2ul473
HajNL8Tsiv2LDmFPjBZqvKZVJfa0ouSsvZMBOcJMH/tsQvD+sC6CU8/IWPLmqMAwFoJ69lre1av9
Zkzd2PipuXU6chlbm4wlrzEkHe9cIGmcr78ABG+kEpQee0gHRRnXxmn/Z/dJHBg/8YWIxYy/HBdj
kOfwjYWmEGCYoIhoB//02Zon/5tPYfFiSAMDoGfS9rtBr32oFVrZiz9eKges/q2hz3FHrsd4QeV+
YmpN1QbGS1/L40LwPQ0+liiQVKbeRn94ZEpCDHivSY5IwakpcqNvQL2sC2kZgpayFeB4vOdFwYym
xjy8ULadaI4lUkhfYOmQEggmsUW10Ymv3JZh412tm3dyjLl7i64WOnNGAN/4E3/yEhM8fMxv+jNF
FHzzRwlNLz96jDsjMkQsyfTuOEzn6QaOyjvDqhDyIQcqDE6UhUGdvpMWtmgVvZf1UaIwfIbo7T4x
qDYa75Vow7Ehd4BPxuR4PdgRDrQ8OZ+YKI4DVZkNc6bg1NtR0oBCwWH5UPacQpj6I7PNLs7Ff6/f
bj89R63pQmt1b4fW+cajtPEeTOY2YJuUtyZUgOUsIlQOhkfjUJX4tPZ/BX06s/9XesFTiOUWlcyW
kHrgvABe799slY2PYZE3xEMBfO0Z1glkd/a7Def8WUGYALUBSXg4ya/hYP/cgucwVfFmP0Chhi3K
P0cEevOrTJrskUGJ4uL3Kg2QO1wpP1BXpGy4r5fCCifCw9cQwyZDglAjBWgsDEuC01HQ6nQOd8Dr
NQdPkpFAecF4Oa45Wgdq3/DztEv+KZ9aMySwI4dSb7Mm1zLmfmCplIOAMLmj0GJrsh42Q5nVy7zz
2EFL2s5C5uw4g8RMxgwxQriFmOCB5dEL0GKQ/q3OGDd9dnis9EhZu4MYAZoYf/ewR30g4fiyAvj+
FVfsCXpNaMtjy4Vfk0ob9uTdrz1Uvx5YDXMEqJL8BuSKYS4ylnAYSy7scNycGF5Ae8JpzZOyNq1i
Vnav9LvEONr2sbxMbtnte28kUFn6wzfGShzSfVBwPvwse+siMRcUukpkDeMNWACWGFr71d7j/M/M
HfjyMwI6YI8vfjxkrazPNAD+seg0K0bEcIQfDaEqsA9vH1U01L9dQf72QIF1BQ38afewV++0gvci
mjhcPZU8v8W4T91x36D0ooZnJgL3l1ZviCJc/QKpgUh+5UgRdmOk4VgzDpSC/gyhHSePSgZkiBXw
T7kbbjTwo+glKysta/eZ1qruz3ZBghcECH3RnpvoiGAh8bTpkOgURW+WZHEGEWl4Lnjolg1Dd5mU
ajyppnsh/4dkK7Bk5SYvsWCMHop+0RUyavm2j1wcqP1ahgTF4YbFNEIYtf7Hp35sAH0OkhHBE9fw
mzVMM/rJATq5nYW8PEX6pJPsYFgSo9UcLEFzdn3IPH380nE+KovUcJB5ObTgdFJywItkBSAocRun
AjpqcE+tPA02Lu6hdjpeW9/cahWsE0Wfa0uYNvcMjuxkalCaWo7TxAsnp36lo6ezK9JydzjgqLDZ
jbOBr8KupQUjMe+MERZ4colYkbmChssJWd/EbwMlPeVcimqcKsk2xVZIP7R6QKVNT40do6rzdhg9
0bmqelCSvYHpaARITUT2RUGORhYa0lCdzhi5KFfxcLfQ52IJRwv1J6OKgN4QM2VB6aQGl2NA7O2P
kVT/+RgXuEEQRUl/4S0YShDW7bwExlQuZxX9CA8Clqoh2OUQrkZuiZGaf+2fRuBgD2s6EnMFZT3S
vMUzMWKis0DcNS5yzpDjKiNkdvhWiVQ5ZB6YN9E3oWrBTwBLlmaktvi/qvP8Yzs8jOlmLckiJwDD
Y0buUxzLlTNGOQ/t3yCS82Ywo45k0PZFT4DIg46DGY9CCUBc0dRcI3I0eZ8yhrFwLWWPu0Lv2U/k
EYv/eGvXlFpDBnUtU4ylg8Ov0v6+9olS8u+NEQwjAQkkC5sXpQQgASlj7ItfoPL4eE+8tjtcD+un
+YNip9wuy7L0RJxSnS9ScwivQGyUy6L6amWBenzJePcDANC3aoOpXY3V6dmbQThhCcBzocV46F/E
axv97Ijf5YEpY4vTjXQYXZQA2wvMGUPS+WgRSJTdqPQKPNN1NFPe1oYU80avAV4QEqKVqiG9fz+M
FKw3CMGEIqOmTWKAWPd6uPnicVl+TofRMOno42HOcgHoDjE7epKW98IkvjHmY5/Za02JNRCz5sHy
+c2V8TUfMXHZ/FAsf8AoQfXpSZ6UxRpNDx/9pJwGtHf42xRvdH3/pA+9uzdMHKFvdUhZIMNWFp5q
MHtZAf0lHGyZhU/PLBHTqo5cKT50Lw0BwEudrpkGKU3O88BQUB2hfOpUb2LHnDRxfbVK7cfqkfFH
EzsV+I7z6gT8jgeTwEwU9wgMds/eaRMi0am070apdgOtPZkzf0rDhT7pNVliXmPEBq5GN0ZMwQmX
C+Wu8NlXkD9YG3MkMRjSHU/yPelkgwNQ6NVov+vyfdZL2RjuLjOZlwaCxBftpMXTNqbu87AGw2RN
9kAkIa9VGobFxt3prCnCUZkLjc+oMkSIDkG6pWPivJMbBh9g2Rpe68h+lfl5MfMFqJr6WX01i5Bo
eLpXxs6GYSC9kkPDEC7+Gac4saaXDYSLivYm/KD3JkGs40sfRKehlE1GF3WmkkXCr7nbsWynfPRl
uFHHXLAxI8sFnGzvosbSDugqw9fnj3q2WRyNSpCP50XIUNQKl3dCsbhUaNGUGQOC0keWAiovaRdc
1JmRojtetywaeYIJE5M6VnaLVuRqC0YjGhd4d9jgSasLGuQrF+EDFKwO2C1IOyHn8urGC9QigjJW
1o4qyinJsIg89AkWlGzJluVcdUd1BjptMK3B4hnEb3kBQLTATSr+GDjPkMLONtexEdYW9s5s3uyu
Tb+dsolxrlpOPlt6GKDiOwpXShZ3DWU2ezEsHn7DSuK2VoJK3QrOcT9yRbitwa4X2XIrX14scoHe
mEkgwOsqtcWLiayO/mJz1TEiUyZD7cHnVL4WRHzqp54n0C+dI3f/swtHZMXJ7UaXtGUogS1xG5Du
cuet/grfvI1hLPsrKTOq+cpHaPkKK90Iu586V+baEwte2d/bUzmTZcOAmUB9xkJgHe+uSsjbtLiv
gr8EmMmO+B4c5bjUDG6uGoohzX38XvOnGBB6F4M9XgRe5YZKAHP/cP6W/f5VLwu+hL8Mr1qIlnS0
MnBF3HGHrgo1Hq/41UPZf1/kY/jJwGDguFnH/URbLuPSDMMSPzoWSDgDAVB/F9YpZjVBaXIl78cp
LnZAntBM1lj9JEMLR33tQfJg9HTG20HWxGeUpoT79GZbT3F5xzIAH/HT4gVXaKIOn8aD4FfeH2un
dL7yACfOxbf/kCF1+pgbGDeQUYNPrWMLfBPVKXwgHHrxItshdLU8/jwgmU2GoIS/L+YZeGO8txh7
40WDRQ8tOjJ+XPFpauDKnWfGBOSX4+72xmPxx+DqE/6GJtYCs2U1Uh8xA+7RnOXXz8fn3Fkf+iSH
JKNhNvmNzO509oYCDA2s666YsGBkjPhDi2GXoJ8n72fBXWiwtLR20i6+scBU+gkY1AtWW2fANrmo
hjFQGpnRnT/uFX17dH4k7fjdFwxOFkCBZyq36yTLi40pZWR9LB/WMntpNmVYa8A6/slnuQCM0fWE
WQzekNyKZVwvrxoLYb6AroPwhfW0sa/29LrwoRrzgiLkUa6z4uMkFcLLtNpGm/lkunN2klWLxI8N
SXtKCh51tcbkvdSEBKXnA/3n+rflSoIYo63joZ5uQQNmqqDtNmn/AQkAZHN6q2vWIQ/V2zlHPG5k
VLRj4pXAuON4fBx/FiXQ3wP/ebym0vWdjBnlBUKA/5/EjAi7el6EHsOdQ3pSL4edqBqLb4amHJqz
EldXCjwewfB43Nj7827JVslxntRLxvNJKe/W8Hv6hrH3X5NwwCFIEhuH2ZE33NnAX5Qh0GLWn4GD
bcK/ugb7jq0wWTxpU/uWCqE7QtWnyd3ltfFhiId6DI7Ly5zZ2TTUqOzWNRZRqCRZYrcDBRBPPZZo
Qq1IPcWJyC2+QGi1iTWkANrh3/id4E4q4ij1RKPZ+OOeO4GR9XSg/QaR9NGaA3KkGRrsrlHmI5Va
6gYHrdwOcGdS6i+aMkblEt0c7lWQx1Blu7UM35IdaKaGX8sAyurUdY0f5K6WqeDGoBV0IxNGZ/yn
W+SeV1JwyethI68rXvCOZaRQUDbTp9y3lNMg8+mdLpTP8lFIgUbQzZrk4v25ZyCGVrcCYZnnZ9/B
DC232HTz/FAzAj5Uqpo7J2sHvuyevEK1ckl2cMnHZPWnpLj6seGz6WPYiCU15j+HA3lSgfULrQBi
3EMuAoQph0Pbc2seSnHAwVZBs/7mmjc60qyhcqBDWzIStlIBrBIAGme/P2295kjCMeZj/TG1GuNk
Mlpw217erhIZgCp3hp7WH0DjRz0jQZboPW5YncCfv6vQqE57DLBH2vtkl2p1pJWZQiZPnRvV7frn
/i3nFrIretcUV8MaYy0WouM19gaNZw6/a87us1h/bHVTKX3nB/oqYzKUtwpD45RaXQfwLkgV+fKh
GIwWZ4fcCoRQsIVgoI/VU5+nTNAv3JE79XoS8Jb+ZLN4HPtn+5SbekH5RW94YaoWgb31DR/ejl/5
Xx7Ljvy2+yK6HIsNpEfcSNF38piise9Ncuix8MWQm86cXPF6WZzX+PrgicchGd4c+ihzpm8rN6lM
nTYE2y7cbM7cDpAh/8BIUe1f7JRxp9hmcOqQte0EbbUy2ZrwlDaVGgl6b2BMle9H3MOoSRJsWrBx
5nYGuJHId2yHwOy5dZh4BMXnWHCJ01tOngGbVrMEm4xYFjfMPJQg0Bm2vaMoCvTAGr9lS9dd/Hzo
SAOqMF9zI3J5gNwK5RA8+rf/MHkD2IXLbIVbzJi1JxIZWTOjUcYPHUlyoEeKSToNriSrofIIf0ZU
LYu/bKMFGNkofFEgGoFuYpBXycpI5nqh6ZPRjWwyU+evW53hDJP64pNEc3UQc51m1h03GkGuX0tB
jkayqZnuqJS3ZIwpZy2Ykgu7EbQ/ueCHV/9atbkaBAfgJ4uusrhhrj77hhtUhn0rflJZ91xtLvya
l+N4XhZjNItycffEo8Bd5psh7NCgHgKezoOFzWVvizmiuNJYwr2rSvJxWs/8brdnnLqRTGJHwzju
WemPh7ZyzS1sMoEJLIYtEFMPQXHjkum9PA8FFcsB9EB+LZMmMN+Tw4BvNFYnZbqRtaGi2S9tZTZc
nfrAbKXlCpmmpml2No1sW1i4CpfpdgxozxUNJgVd/p+cTZb2fD1ZL7Eq2mJkpvC0LQejRf+R60oG
VMCXnKUciVc10seVxkQf2IC4xXxlmkFBtGdUKUj5kGe4MEYTHg/BgkyFH3Xk2vJNDrsd5dDN2vMu
ZrICiTBBRr70h66tfTUN3zVbc2eyRm4TpIM5ZjK4jMm8k4jEytMiMkeyS+4joT3dTN02KR/PtjO/
xMeO87WwpaVmFkWQfocUq3Meg0iZ6sm23shb5HZXdSQnLrl8SsQ4o39k20MSVTzAGKp/8F5YbD4a
cU8ql5k5vvpZmgmruCtWrpi6q6morIYaSUQmK9j5yYUiyO7Vd5M//xGykqPitGCpoGy4EVWVDdY3
PsSlxjvoBZrimjT97CRsnbPFYf5vzTBncoIAXmMxNwoulmlW2FOt7IGTDQLunckWcdbgCSgbZJhB
tqq2k1rROowxcD5w3Z/BGwUZIUcDm/JAXP1ZPEKAUipDSKAGLem4psnd4/4tkip0+4cJI/RO+eJM
RqQWV7tmF0JYKmTEU6y5fQ/CtKHPhf8RdmbLyiPJln6VsrpurNEE4lifvojQhCQEQiCGG4xhi3kU
QsDT9xc7LzqrTlqWpVla5v/vDRoiPNyXL1+rdvStXztMX175ed1LKCJkeEoLml/FxccB9jQuaHog
vMVvM5u9JZiAxaiTANHUo0NobkYl8yg/u48My9K5jxLmLk8tRrH2g9ktUZ+4HDdt8WZJ1WJjP+QL
LtIfIePiGuMxMW65zMDqBc/4ILKAJf8av/xj2z8TPpnIPbgdfE6PnAkgZTumohFnQmhJZwbcukrj
pzUp0DRDSU8FbXWEqIFEFy8snStvrugwEzoP/pX5CbVL0HgV71ev4OXyqohVl/lYZ7tZXx5lRzJm
5SQAZPA92TaMbILo41b/ddkFzMxm8N82IFz0go+FhgU6J6J/j/CH4vVEX39vyDjmvVGQiOWsitXq
BWm7iAl9AnXjHQyL0u1AumHI5YUXl/WwHyzx9G2wIKiCBy7To4xWqMn+7oWTfYCDS7hEUJHhuWcv
+ESFuiEFGTG+DRHiJLn/bOvANS4CHQRe2Azoe+mWoRGCjepmInFFRAnPWVGj2nPjGKomKTG4sPBv
kIV6SDv3VWNclqFGj0MqeaVzvQYOd4sFDla6cBGxdd5EBQ+MFtlHcW4VEYlNdmVs/zd72HDIoXOU
cIZpUG05eWa88+YjK9Ir+QnP/tHi3GNi11XXyqHEyhobZOsYbB77fDQ/s2LLpscqKTggm7iXQkLF
EVOdC/JpOhvdBt4oD3LMofsIMxWkbPVGwS7ffFxBzFYnB4rIhOMyzClFUVrGNMVJ66CQfBYmvNBR
cRHrq+BxZ3yClmcNlWZiX4LrCqCHCfoKtT3EEaY40/kX9NGD8ubiPmeR23RmCAu/rEF5njZfW1GR
ODq6JjMldZfR1oHVanav1+7vFcF0fd28G/JGN1e34S1iS+TyPZsLub348HTQ0/qs0UN+Yta632ja
ajgwhYujX8jxMSbImlg7ixsIQUuwmD5Z0ggXYm8SU+GDcbahoh4mx5eEbMSZwzHH3gAgvkA6oAUz
zgLyOmXqwqHUbnSB7qs22GOBKC44Za0my25w2GEBvLrBHQyTeEYL1FWgtzEDIbuv+B0NfRC2510U
WC7jxNg/9Ta8DhYhQehV8SDraMM33KMyKJQXAyblIoIQADqhDFpTXQ+CFCMc1hc/2wYez/Oo98kR
khIlRn4gDqoK7OCMwY0uXcTnGojwC9VcJWDmy/fFYV6SlCOO0cKzxGRQOltaSur0PFJBib3O/2jw
75ir+3jlDgvBGKpB3nq4tCuQguBsOuD55d7Xk/j1EPG1K2WoIF4UV0Sakraw9LB7FUXBXpbNttig
OZyFEhd72Czf+fJDyT5Q8dKN1/Vg7SMR84x+rCHwwHfo+m8pXCjFg8PQFuPmiMgu2dwuZ51/KkqH
a0Q8NHYHDIv7rXhSgumTQVVyNkEQVRyS1lSPORnVSU3TjUMJJQTxdmsDON/thEl4InnbuSRiaGrI
m+BsSHSPeIsrNvTvacKBLgPnHgREqiT+rAkiX0kw25I+XcKnnxH9ya3X6DjDGmGvUDKoSJa/NFLB
HKRY26DpL05snO0kB2KM2pi5kQ+r1LS4zFGd6HJ2cWk7wtxNQG2kxg7vFRo7IAAQHUc0e8LEeIgZ
+QWBnedLB0fNryCy60C2RZhUYfRU80C8U4Dttpg+HwG600Y/NwQiDhswozw9NwUu97mG03Tp/lF3
9iJQZNpl9HCmJ4xcBFNbvnNF7ok+y+g6iTZNH8CK4t7reg3Z9TzAKQgxFz7ji1QZqH5f/fZx2aZE
ATSnw4RAH7XQi+f8RJ6chgIwux99MUeDkA1V8SRzag71FI4vbwOtVn6zh/OcMmUVElKUvjo5fRnt
tjI7O+c1Gf14zHnsMmRL2rvUeiGynp/ugySUhrIIyffGCUy3OCb1Rce2wys6HLpQW/coLV7XpgMC
enUGnz6T2h1WAbpD8QSrPaBjsX6435Ozj/HtnQ3M/oSFEscJ0T2gtiDr2PLgVG8Iy2/JiRBsFNWP
CyQZrvsIja4yrUe+xsED+jt+yOXMRfIz8Yk3aCPx3213aHfJQ1xo6v6E+l3z40d+H8H4TYlwid+Z
T2rn3OlaFuwb9sUn48B1szNZ45VEEhpxUVJVFQv3QJV0PEpKFnTimdXwMRaFrjJLbwzKsKAwwHJ5
gDYStjfnsc5N1VehC3MVXn8PAOPNe9EufqCMhrQfuokUakqEHBMxNIH2AhE3gMOD+1wtgAWBnyEG
1B1YTlcXdTxpplFl8YeUopjazA1n7tHbyVOSmOw9pyBEu5Ki5upOnTloiTn+dvvfeH4Y1G6bVTHN
27hwCyDwaQ8chNJRFz3kj6bT0gUHecT7r9ubAwmwhN0ex0tukBbgMJ5zaVgq0PBiaSmmea9/DPqj
g0fR2nMiWHos6tOUH6UjyafbOzm9L+mYrBQrpo/bxpDGvw4b440WgZp2/4j55cUlwX8G9A9S3gQN
3S5zrSJnEJkWynSbVK71zpo2Fn8Gy9+KvdGq2Vu1AO9B3tSgGSJ0I7YcQmXqmViOQ21YBHSwGDYm
y1M+F7WMkGgSU52M6Ro90cwCmIDTSIt2Q+lDaStPNEw26OszHMhwbC016EuYWPMKyxByIpyWufKe
Wd2xC2PiaQxsCS6Ov4WH5UdLpuWkaKr6t6hWW4ea5bdmzrJLGmoXBzLVJ6hXxU1mFzehwngnY0lS
cJEREze8V7SMcvjwynIXajLjh8qALmo7+Y1HgUIV3qqkFZmtUqCsmnQgNMGdP2GQVZirIo2gRSuu
4pRxMXfXtedTXhs9t7M3DlHEROBFMLag9k26uargP3Ynpw8B+5Ikz1Isk8U6SdgIgnqTxtlOqBLC
DdhkeQ+hNb0Uq+YYgG8E1t0DFZf5ptj2qSNfY+uOItK8IBviIhpRtLmMndQS0x7jILduH+XwFVJE
kMJ5O7yjcDq9BuR4HVXE784ifMhMvfXFKgxLU4avdPzNa3Q6lt+5LgIGWu42GZBK4wpsuUT0hMRG
+5KBzj7N15ZPiHvG3hyyBiNxK/DPeUPQdN04sLzqvszMFce1MaPBdqCkPY2DzBhLdOkp2Xy0excx
8o4+p8lijVyZs6ApzROuJxlfm6UNZ5MSeTZ8RBCOpTtpj9eu/6I2TXQHKghV74lTNaMI3XcnnOku
iawCklLs6DvORlOtBqbuNqSZP2nKW5r25h3v2e/3VITNMHT4zXgZvYFzf2Y+c7rHAIBphFpeP+p3
ueXHIckCvuEDLY/SRlB6xqXj3pYsJKLfg7C3a8sQWWBIRiRJF2R2kEymfiUjUf43lPpOelnnJNT8
QWdDLxbUALoRNtTP4XI282mOuzik2Vw7quKkPFW0ARRLiVlRzneba1vMEopRAundES4FPF9CJ9iV
hyRZPjiU0TnnLQ6zF/UyQNxhjLYt/V8ZKHwj1kLXHww6Lq0LvspdLqKA7UnnHoQmR2FYnH41GCvh
ZDsMsxZJQa8l6tFA7/f7Rzquo7mnXQUuLfMeUamnEMMtkGEKBPjw8FpB1pufnvcBf/0+vD5nrhdq
M1iC4/8cRb9vUKWd9LtZRZtPmtPx7c7nCnYF1nQ7ItcykvjGLMhaq/A+WCaVLpYnNoWijn2izoCG
OYaZcCXA0oIsWxouORvn1HTCIIf7oP49uEFx+DnJPXmpgMH44ElKnf1yBtpkPoPYAj2CQESUUiUY
dR8dr3CGhnAmHRVrpy/l5ALRJkLG+xCcbH/XrS5QA+ARyJ2fchiNec/VSBLu041x42G5BdJPTCeA
lGnjkKkzND+S2Fy7PHnKJ9btzDez2J99nI/j3qFDgSco9D6KmGQINqyLImPhLu9Kx8d3/ZI7Mqdx
/A3jphqMc2qv4lRvh+747oWxHJgwStFrpIEuFndH1YDbHdkrHYVhZ0g3N2Y6Lz4UGhgC+2KmSkOB
GIjmnpk0lVyGF2MHz2yeiAF7AFtkBoQAQT6B/UU9+mjK8T0j2y6apBW8tTFSP0SmZHZZJi6XTqkG
GCIXU3rcDkVp5U2S9y8agI/8QyT7F6ktKSVHAaRYRZuI5i3LAydXA4dfb598pEUDGrNVDsUWzVLn
9hKchywiSEWcp2h6KOrGfrLBX515skCVE9FtnaYfhRdSjiCvjGoZawzIGYZTj74g7QNIMB6Tm+M+
n3XrQmf/ToEdO0EnNtSZ25uXy+bZoU8QXl7A4HP7GMD6QdNCKBVcEj+mBDA4Ys6OiTe3iQVBfFoo
0hIjdmA8cBr2HKOLbe/l4L+ntA0/PhPTSQRkl6k9RacziloqQWg83Pz8Qd58Y3VR2ujtcwDx09R2
a1D5qre5uqDTuIiafuvcNYFMV1bVrWBEM0qyYm/+QgvfIdMvWwc5GwoHjqwbr4IHy6Dnj42kGGdQ
+h2o9MDCt0QF5A7qZdzfc0TshxcLDYy2w7AxpAd+cBcObet9iiQgPdCDd5zfpcncp6hAo+lL3qoE
rQKyH/q5b7zlsMcStGWrZL4b8N4Y4W2rB7RPWuod6bKZm7D+eIxv/nGmT+xBXjC2jKwmW6F9JneM
YVzzKcMuSBl/nT1aXX7YdCi7zk7SDpPZE3PEySHnVfgPUqep+o9dHoNRAWUtEbeaaS3xePMb1zNI
Lwc3EBVW0ZCYHriw0SK4/VzAhwn5h55CUBYSZPF19ZjOKAqUkam10NAc3mQB8pBdibydHzz4SiBK
oOVDQDlxW/JFnRxkyCCK6N69u6Mh5H9BJl/sCIfNU1NgiGR5no2Tb8Nd7oLrS7auIky+PUZJLQBk
1M/IYutM4cgKKlCLk8kFMAICUL7Np5D5Fh9ywkoGAC0KEy7G2TJ0W+uv9PfxWmB3NeREFPEiA77Y
urH7yGdSFyDjCnHITTXX0nY4FAuKSf7ilS6X7nY0Y0O+FViEYlWYQAJdQOBcTE3ho1D2UiM62wE0
rxFnFXAgmxyq1nFBxX94eq+vu2xhMo8u2uAb6v3Jup6tB9SV1I7L6yCpVQ4essqODqlANm7nDYa8
12U86fCH4tNHDGFwrMWg3aNaQUuS2KILHO+XN77g1nDd5JEiU8BEseAhA8px7EHY8JPmSxC148kW
jpGYEEKMcKbexhNIOSPe8648AIAiDTZQAKbOGbFDckZJlkO6whOQY2sZZCqIRtNr/nJ6i3CuXASn
PVy/WZ2HEfNb5LeSDNiaTiEM8Dkt9x6oJgeW0eQh6D1ullS6gLcAYYTIL/UQ9TvhFtUnIOtlZbmG
pPkROiA+UcpZntLugg1leNM5H8n5HEiKnT0xsqnLpekldR/IsQDYHxdUKZwJyFRS21Z7F8w8Qq1k
s7Hpfpk9ZBczJkZZIBGi/PLUQ7STJTQeJ0ZxE8ux/ttR+cWeIAKJlDYLARVmDVfB5VMTspMMdwwi
8xF3Kve6DwE4QlK7x/hMxKuu4HyJw1YAldrguuVRgqaCP5YV65yJ8YTah4MnUgW46opUkNqI1GxW
8rleh5gI0yIneMLF02Z5ZIweRDfF4UFRg+I+Ddqc1gFtIgKfeScsFZejC+qRRtYD7lXKsxHhL9Yw
Azcfh+RcBMKcu+6TGLB5Q0smbaQCJId5tu9nV7DmtJqw5JcskCXI4kGwgFw9YgOn1Ae8Q0v0kOHC
tNHtQHlkwEF+Ry061O68zfX6qr5m9H6LpIJP3HSgftfM7SiK3qbBryOths3kVGMfABC9nDk8VLKC
FH8zCGJ0POdHUhJ6g0Jp317no2Mwn5M59ObboN+/p0RVM0eq3YMAce2NNNHnby7kL41G2Flg78hM
Xs4gd59OMEsSWAjmj7i3vOrY/bjWd3LfY4QHTa5ZLzWvjT+t/0fVcGd/cGq0Upb7mal+PpKWMvQF
iFI0cWHtrZ9ebv7m8Yt5FMGmS8mMo5RThVeGpKPi38F04F9Ujzgeq6kIbDt8NBW8reFzf8RkF2oD
5GAIN6++N4I8QHIHW2Kjc1MdQXvYLlaYuTNHTqMz4SRGVJk8rsOlwb0BUmMS3caGyr0/GEm/UmLv
/cZRyXjs+J4bCYumZ8fDCGiPYSg0N9tAL5dXurhNFLB8eqli20hA7SCBAonWAh4+ljHjD2RU20NA
ly6WXyCYhpKc8smBoVo7z7vaXArscIm7dpTRa2C2Hmi/gwkEdGkC1YMIZYybuG1tVQF17AcBteeU
BjUiRyXG9RCEME69D1dGPKoopnrzHsng1aUu8aFU0p4eOCpRhVaxPA9KBPNBQanL7NJB79A5L8QM
vHSoIj+U2JgsekyLRaWlH4YOwZDEFB6BWBR0keuTmHfoFZ+x2BXzJiTdjdbdMDtDZ8/AI579rhoG
JQUbVSTBDkhnjJjATrx7MkRzkJsMKCA2L05tjm5Z0C47pe9xsCfUU6G3u5tLTUuUthnRkGABtAuB
l15VvVfXqfi3qkEpHyF2EamSayVvJn+l/YI8scF9Fsc+6HwLDFeFHgYrECVlGIxbfC3lHZokbwQ+
0HLBx4eyOElKElSFNQVfnKabbVPQqi+Ay8PvvKJovTHVQLnl31EPkGNtnHHo9kG4N9E3Q5CIAUIP
uQ7a4E1SyRAkQoS0HPjFRCsUwvimokKnbFn3qZ1+2/4EbI0rkinJ0A7zjjbV1Y2CKytp6LinEhB3
O1seXFlPUklOmLjkxfe16lHOlvRJXJpUSEi4jBa6qtsBRZlyia8GSyyAL3UnDLKLXzgWq/LmkLjI
g8LgoMlClSQDpZBKf7sJh/BrYsXofEpJlMpM7F2qDU+bz5Lhb5NJwdobZt241HTn0m3dqlGpIHuT
VvD8gpRM+PDmMYbjJ3BwAUJEBWURCQGnKC3AXxQR+uDnB4gXoFdFhRSnVxDAiJsnwIojYXZcZ8vj
gLYzSomw/6AWkQvqPMmzU2/YA/PLTXa07vEiE5Mn7Bxnn9EeOV5OFtYPTY17ppYZurlz6nB10iT8
L3bVkiyzhtKhYKzzerz85gexBCRQIF+14rRJXIDBTI2k+CQIN5Bidsof6D8XrjIg7oTYxrEVBls2
qK8qWTCMTjB1Wn4P/GYOtvr1NOLVL2WigtBiF317Cbf4POw/Nw3hMbEoKAogcNtLg/FzsBXoO1rE
q1+0uQVADy6JnbcLxuc10aIkWVll42Y8/n65ppBTlxdgDlMmSOcoB/BgT24iD0PyDxvYnAl8+vvs
vIDKlfY8AwsOr4Yhds1lV7WRhLWoapjtLIKHDGkYY/HBImHDNhQG9OrRC6bg5hVvPQrRlokOOOs8
AIqVMS0DsHiV01wewo9VZqnqIMpAHpfr1h6uYDPQoBYUBfLWWhaPMa11yF0q4X3wXiguOcvZhw9p
RuCdnxXa0uWFHuY9CO99EBoQD3zbpQofOdpjRla6yPmDW6D0dET+RaLcj0UAbGnCDpx1BVRO5/M7
Gp4NMf/uHIpuqoSiw/84gIP9PZYPTF4qMiwcb+YyAbIZEz0rRHx6z/mg56DPKJjs7D309EZdeJrq
QAIC6oywMoTYkzYTEix+fNpeq1lOXa52RL8b4wdP+GN1wij32cPHSuLhFmtYNcHIkzRmmA75zc3M
ku88yDd7qONUUUEMlPtZ6yLC1i0gn6HxrJCh1KnTngPsauboYqjrGp1DY0IWgE9kwLDS19sN5jeY
VOLy5Cg+zXQ5J1cg/n78lht9OOol5QGVwRvbUNWZ2SB6za5jvBEgUBUsVJTIaN8fIgdPhtR/c21y
9sx17T7QSfgaBlkR4Ksd9Uy+4Re86COtRRkKtOp4lke1pGhVD45kRycZZaAxClT8RrTn7DFfYrOn
1LRvuhs/Ga8ER2kdJGuK8IB7tjojVPuRQWNHZlVGyUcg0Gi9OY1ZkZ1CumhBG9YZ9A36tvBn2H5p
C9dKyt3XB1MqROcdi7oE4e79Ks8P8S/Brtd7x3MmhEmB8kaUH3GFBoA4rjiUkTNRE6a/ifUpVJn3
c8z/tGFroztVnHr2EFlGSCPiEJE2c6mPH0KC7tArTKiWiCI6nQIE950NG+viM+AG5LTLJzH4AIDA
Y0iXCciAKtlJyXijoy2noM5yow9RS+/D5O0ANpUw7LYujGhWYr8hVtM3q2Oquq2NmJIpxYEjgrR2
/4I5k1SJ81asVO1OZc9bUwD7o+sxvAoaEPdMPCvoInndE6h/naB8g/KMaN4FLEnlY9Gm9oa8Zzjo
ToxMd75HkBodEhxDqGg/Ob4ZMeRlpIAUqIA414DhA173IlXYPdhV37qwfLt8FSDooduDKGp0wMVs
ipUmhm+DT96oWBGHMx0/IqDBuJGH4w8rBoqgRNAMU3YaqfGl4T0crRuBNKON0iOZI0RemMsiBXzD
5bzM7uJTenPkleinSkRZ2+8ISP7Y4AeQ01E0xwtpvaDfgBccmN3oLIVQBZYLFERp6d28PsCI9oBv
zb77KgawSvDwaAQ5Idh2CQY9A5YkZFkCCR6+VO8PQDnchV3wiwLHWVVjyw1dDYWA0HHJSZNlf8r4
1447lBGdq9cWQKRE66EAPeXi9jrGy62H6L29fMe8UnljnOU4SemYZ8H7TX9nAQv56DDHfnRoHOL+
RmCj2EF7YUs4UEcwBLWHUzM9MLU4Ldt02T7FWXARvGbT/czb0YrBu2ag3iRJ7+rjNmVnTS7GODti
W4CbDLV46mWtFne5smKgkScyGh+3Kj1IQiDIS/MrSWEb/KN/5fwwIrjtkd0ANUepoeet9kx/sMw6
4qE7vTZ8Zv6zOrEYaMTsuM/zffM5AuzRJIGQ5plqosbKAM/d94DlTQX85aAJlIwpQyBdqqdGUIGA
6WxYDzHBAfqKzqa48Z4FJD+oRfxDZHU3nSDCI5T34c3BW34f88PJ8dIsQw2tfwVxlqGCth6C58+Q
RU6O3kY9aT7v9T2WEvtqqsa9qSq+4PTDctkRq5ZkpkGRw5/BT5fRJtUH8uaLLfGfQ4NfOsU8bMb+
UwegQtH1CFaRwfBvW3gWUZaxHiasibY8Z7Au5OCs69hiPlp+iRF+LRrqv7UZ811fqDDYL7HQ/ebk
yAmsmpUAhA1/Kz9dOIgVQdYB+NsP51vaKPPpI346PTa9GqCnZnMswbQSg0CMMKM21VVD9qQ6N2iE
NKVJ2BVLw2ZgbrvaRGlRFC8UWuhsMMX2zF1oO69xlgETKE2KKfPtLTDd1k3C8M4MoW1yiCY9YmDb
jeCBslqCGlXqXUimRKKJ1bXIc5Z0CREQ2wPI4V9ZdY+MMAzqw/DLJP7kiHT7hOK5orqkjJgo/gm9
n8wOQvjaGbRGEmbETzo+Aw36b2t4rSsVUuzeDwHuPFNm2q/Leb8d0Vd2Dkx7KqL1Vxe7Ga+D946K
KM+DtgpPJE/h4CLh+sV8k4VxVIsYmRnY7r+1xjZQv2JD7EWfvbvYd+lIN9wTOtmeHqosgVqWdYSO
YnzqUHoCbG6jOYze3+oOYYiMgwxJWHrFiFkOsat9uvurfxwqjTEkKC20U1GcqDyDbu84afvkOyhW
AcpsNgcYnR7OsJHB/rvt3MdieTrLne7wkeogpK3HI0ewgs1l0xNcSIVdPim87gwHXVG87aAvhI20
4zz3eXq1/AD+JX1EYAHEzA9ngPP9lNMHvWh1MKlMzoJ0S14IIElS6iu64GncXKXFhrYPXV4GNKZs
R2jAnAHYzOjks92booawD/qvEZhRb4pjyaL34rhuDl47l9amkRIdEIqZXmsOILqV6pk1DpwHjxe7
nqK5Q5nLZLS3HzLk3Juavj0HmDDoL53LvExURQ0Pvokt+or5ktE5wESUSgTNEbehC7bQYe/0q+FI
IbRnWDG67H67gAlG0N+zCpDGA4Z9TulYpmlu92ge3W0PssB3picsxTu6R1BvmtHiEt6N/n0RbbZ7
b3vqdbDg3RI89rDoyJXJI8a6A8kFU1l6fbg66jI80j0ITOK/xy2s8JrdKlSU7gm0N9u9kF9Cgnx6
EQD6Sts787lDV/lIFTJJAygMQN9zgBCkEqa5PoxomcDGxhlGXs9BKXAHghLCYpP7YP6m3T5S8+cP
59NyVDtIwfFAeGkVqCRCbpneFtRERIwygOEdkaz19KX99Fr5oaZwJsO6jHgBy6nZlnwGiq83/9wZ
oO5uxY+LfOHdg/Bim+59VEG4QomrYlKc6TwyOWOkmrRUuCp8kdXjP2T4nbg0OYUIG5C2of8GwI3U
1PuWX2EQ5j8qh8lU6AX8Gzj/NP4yQ0BqRxbYVkIj59Xt6WhE9S0s7uvNKQ69lLhNQvfTcRDqwNVX
bFc39O5EVQ5pe+dNFUqv9JMI1iEoAxc/oDAqgxvVJkxSSszo4QGmqICbQ3VHgukRfzC/Q3wekxKx
+FmM6aGg7sT04H5yDyrqNEhkVKxWy9VPtDqVeFJPwwf0laJ1o0oSmHoNC1rE5jpRE1crIAQox88+
OqRffLusAWVUAYGLrPLCxCmiEr3WBJlEvQHYYUYvElAU835XU4UGptXlwgPOd3WqrjqbX9gCPicc
P5TsTMe+QqTnIfhWrTjotN837YtklPn1cuH5UZJ1ulm6KQwTI6ioSCF87d6C854uk4JCbHpT6sTQ
kFcH1UD4n4DEUwiJnWQALe6XsJAisVMgKp/VxH+5wElZgZd8JSMP1NK0mSmhK8unIFaUIshzX17+
Bc5Y2hoqphFakfYKNypM7Q+ePWEndtz7wgMR/UAP+2kdGGWTRWULaCViC4qhB+MdSglM83pfyE5U
ZBeVmqtqJNqpKJRhrX5VOIp635gINcmdfZB4nKYV81hf7R0KOm5oRuG5zahvGvFmk2HOcKZ9XfDi
oLDsODudT8TOBUj9/kI06BTxFZm1Z+NeqQf4CkBa+HX1Qm45ykj55DkDXUiaZ0YdnV2k+KU30cBB
DLLrkY4kbMLdnIKVZ9VyaA2AGGN/vA6WCwPAu+XpMKu+IKS26qxcN8BdolPC4qNLVTv+WReTyQNE
3oUyRi/iQmk5hendr5wWfJVvd5dUhkQDB83CuH3eibi+9muv2fBaj0AL22T9NZMm8Mohy8FhxRub
vs5ZYYTdFgVyE8r4WybbAe3QemR6ULih5tGAPPFTXTjcp2Wi9OyVdj97XEyaU39wa4uB0XMnXw5M
bDQwAgCn58qAIz46EaUZqfJlTIX9cb7LDqRv/NEJh5B/BX10ofdjl8FoinKapyuKlO/86gUKq2ZR
LSjEFNzQGjY11hsOotjryn/+43//3/+zfv/X9ueKOs5ne73841IhfbW/PMv//qdu/vMftz/+uLv5
73+2rJZh6FrLNoy2Zttmq2nx9+vlcH/Z8tPa/7ofy8ZFf+mfcVPhvvLgPPE38LUEIxuJnQH2Pw/0
d5/yAsjfHqT7CZNtyBv//VUYzf9wFa1/vYqt1Whv2xVXofcIO5DfaOijbIfOVEO5yKXNLQO7TDK1
fJvo5bVliTzkaB8dewvvHd4Kfd1GVe3lwwhtJX9/bXr7r66tbbdMS2t2Ou3fv//TE1pYVdXp7Lm2
yJs/Zpo4OVfc6H7eoiP9p6IvMOqh9psDW0Zlyfl/+P6/fEN/+n77X5/N89loLawb33/cya0S074m
uw2zhbiUbo/Oi8FkmJQcMKXc9uB8on38CF9vecIlWXmtqW0HGevvL8r4TxfV+deL0tqX7ce0tQ+o
zNQbvSLVdyBrjcgVSkb9ukN/DzlkQXu/E8qQUM9In/f316D/5aL5/w/md1H96cV89MPz9bF+r8Eg
o0NvBx4kw6y+e4MlqtG4c4K//0pD3da/7xbLbOkd09CaVtMy/vW2t/Xl/X2/y/dYkeVeXd39xuXw
HRuIgQPpo2uPZePdsXDcxSJrWRRtBgnY7QVjJGSJqC+PoU56YIJB+vdX1mr/1TL986WpN/anp/G8
nWtrcXu8xzVtbjPFDzY74f/j2ejSa5yTLezXLhxgu67iP8DNg+GGaWXxdLzhz/Dqw2IjlSTTn68U
v6ZJwYxFJ4Xjw1GELSUkYpOX031RxY8lcqk4H0yUuDcx246q9ZvgOjvGT4Z94M3OmMnJYBVVTkLJ
Q9JoAM8CHecR067xwvRai4FFMlQG5dkxrn0Kf9pAkHqau15jWuWmfMQlaSGF1DFAt6F98hrtQC/0
tqMfA4MxU7kbtG2maw3aH1+vrmK74S78fUk0HTCHW5qzLZ6nW69NwtlBAKdqeRaHZDlqNHpUyTZH
G7DooMptRH0YHu1MVan+QLzj62A9+Tl2zQJfOxATm9rH4RqMhwOQiQ4XQwLedvg+xq0CLZmdxNfP
W5Vy1QDvoeuH+zfiGCndPUWNvOPL+1GaE6TY9Lw+Nsbm7mOPc+VhwK8xG07P8NVtunvQ3zdmkkqE
QDMlyTlyPiWi82gS7BRs2CJEmxIDMqCSNz21fbDID+iHR69+NR9BqRgMJpPKMcKLmD3dUofUK+qd
UwF6XXATbUHARfdltN0gL5eUvJtO0MJkFA3AzXXvNEe6QydC4h4dvg2fJJzulhsPB2BgdOXsfNv2
an/vbsOGVBQxZrH54yM6mPbytjHlm3R9QuINDnIYHMCNU7x7u7Xt6G8Em5DG4j5qqpnaVRhGb/Tj
m8yJ4LqrnHrQsjL71frL6DOaJh+J+9wjqDxmEZzJx5sgVB6d3vP60m+RADxx6oFQLNo9yBi1Uyvn
VFYcZ+yMdgsEJCaspWlSTdj+qR6TL0CW+3h4TUKWN9pOCauIJGyP3ZQht5t2+HY7/vJJ+6TsasDr
FxcPpOAxf42xHnoZ3gIdtgW1q6jR/U/sndv4COsCef03H8D7Kyfzm1asYMns37HJYLdzRCXn1m86
8ET2mzbl4GBHr2/0AH7fyw/qGe69a7E/vu6bCV7qORZTx7+9qTTl7jPmMvZozYDMui0dTq5Peb9N
HuhENT0gneTacpmNu9Bup57fqF4orVv+QbwAkRuG49QTmQwHwx9OKAlPuxwcz/FbY4ZEdUXuHp1M
GRYgP8wDsCXp3W5UdtGkc2iS1qMgjQ3O22OLlpBtlSSltq7YHy9HQYd0qiGZU50TCChzkEXZJ1NM
P3HszRUKBcpGfW2D+5o+DNwxHYsABFCMugJeBn0HJIdoo95o0gkLE1f+xPCfNAy5YZ6ien+1t8BD
j1SKMAPdkCyEFGn9DtXbtRWHYOb7XVDEfne4Lh1EfdyPQbOD1AC7XJNfbHHn/s9LrAdvmPwuDY9Z
MmYOjQ5c6cxsAad8xjuQqvFH5ruJ/j4iG7r+Hw6Lf0utOkftcXq8n2/OSDUDrualgS8WDD3HoGCX
EZTYCtCSFjnyyvjaDt7ONsBrc8hfUKnWyi6HMAcx8UW5vx9SyOf4H6Oo3j0jMQzfhUhMZx7ZNAY+
BvDCPg23XJY4PCytB2om6i/zjt0FWNxV4f2WMIoNObowIGI37C79cYbST4PL6BmbxZF+jI24CxdW
I+wOlmOEpT01GxkqCfo5XJBS6KRgJjII2B+iRYGoxM9RtiXYWc/ya8XbSZLkzd7d5QxK2JnGFlmi
VbBUBMFzXNbZ9uQdzqToNwLL0o3fYs2edK76j+V/NKcJchRu0czy2BgsY5r/CtuHvbJxkgkpN3CF
5/I1swZWiRff7u947w3XRtrV+8p7DAnW5kx6cSQpkSh7vX+6qpw4O4t1B8wMLQk23GJ66GBct5jW
0A2ZXKswal1CRqTFjkC383WPyM+9l2xbHmvwdasu9KEDdn+dcPcVGGbRTxu+ubYFbhqiYnwT4rT6
zU98GGJJjlIxf34enIbHzQ4ta6iIyLovL0PTo0WsuZCP4DIx34pdFHQeiaYN6CN6y6i/Y7rCkcqh
urTki0UOF+EG2bc73DlsH7fhfxyNbwqlg07XNQDiO0eV3E7QmW14WzSwOMSD+kbYExWTVIN7BNqr
pHyMmTUwBvTGmFtauB0IRrFis//9mm/9VVpomZ220dRt0zA1tSX+lIRcq+r0WjS+7zGgy6EB+6T5
dsqraypFg5rxCvFpeUdM5HE6AhEI9JzmG2aF5/gABiv6gnmMzryE2cxsEeZqrOiuDgPBjN6MYGbP
lF75gnd4LHudr3vemGaxALdIktfwCe+J0jfUegwveacW5IwxvAKo8s5/uEeVb/+PHNAytFZLt2zN
bv5bDmjvr+Xzar3f5FaqmcmYBIH3+qO2N2CnNlphNUMkVjMIO1g9DsA83U66JuzzkLM09IdmV8MV
j06JUt04ifhbYHE51SRDrZ8X027L9tlhlUjV3aLIp3d1GDLCBfLoZTQ3//6GjP+ZOVrNtmVYWqfV
1tqa9m/FV0u7aNvd5fz/ODuvHdex7Aw/EQHmcMtMiVQq5RtBqlKRilSi0tP72xrYrtKRS4Bhz2DQ
fbrFsLn3Wv/6w62HTi0D7oNNdk/xdCDZ103yLGq5o5oHstBDCV1rUMHySS5QVL1pdB6/8/vBGoZi
KralK7JOWyrq/R+Lx1pK6vZsXfY9CQZvfxM3V4Gs+7SifMxAH3p8RfhavSnpX/4qlbxuKbpty/Jz
F7G/lXt5my/21M2wcwu/ufVhlIzNBGSIYYE/LcPq7ttv+m5NPNTnmzVU1TQUzaD1dp4aqOo6yRc7
SSMxj0NyMxXClv9oWGZYN7mfZ9Lc53mtozfPlEAOGynED85qHgayZ4GmTN42VIo4kP7va3Lkpxdw
ta67W7nWd6B7MonWQMyUn12sNFHqVXDTe9s3T0H9t58yLNWQHd1UHEt2rKemRZXLhaYp5y1HJEP+
jW8h8gEB7ybnWAryrLWup6ukAT3WxnqhUatxFPjWO/DB/vddaKrx44t+uoqbrp7WO/127VW1gz9U
PjU9oJLRKccDJr72fXw+dJk5XBbeJu/OVgbm4z5oMAcWzAYGeF+KBGyGveKmYejekr387OlaTUzl
OIczZlsdoTK7nGpG5DLaVb3jwrPLOlPZyTY63cOjVSfE5ozjoIoWKSex9I4Yss3ERWPueAsg+TkA
84SJzB1aisZ2cEfyPbpbrg1Hz8NijPOm190KRxsxlF0eEWGJcbEmJm7nQ2xRYgi/GeaOMV3WQALo
xUHmMLiQWtXJT37rBLKGBIh96NOg0HJcXcpUeLvw5g9IfuPvNXAqoCJZ0fUP+KOJTIgcZymWwWFD
+h6NVio6VD28NBsB2ZUEPDxkkizWKfnB0It86AyCdAwly62DItMXC4E/8grJV3qqjWkEgiScgX2K
UpSaw8z5zKpGKCbclUIn2jS9Jj5Pit/MVo0lzJ3h9T9KjTy+T9yQNnA47D+g0El9eiMI+h6eeGm3
uorPkD462z5/sYTvA/yHuw0jCGtasbBWXXS2Uec+KLB6alke5eLAhsEa8DB234MRVYPiCW0CqlSY
D4J6VBuhRqSg9NZj6HHBFY1tY7+jHnhQd6FynaE/pZdERwnh7ZQYv1mmyTCQQglGuN2Aa+/jPUhm
DxamRC1Gpe2PWSp3CnjapFDhri9TvJ81xAmZgcdNLMxFqGqmoiaAxWZRNoTfe8XtARwTHg6ZKjiT
ETcrDLd3p8ly4pN3naQn72b0DfIuNp5WS6UjQkyqpe0xHAllMCabd5pFTc6Q7hLzgsbruw279u8D
xnpZCP/4vp4K4WO5n+Tn6iy+r2G27ULzOZJw5GHTfPIUX0mxaspypI/Mcfk09oTWK+GBFXz9AACs
X/HgAm2TW61JaCPobUpjQe6+VFEw5dX2VkNQcQZyhZiSmFDDNBdfZdntWdDSgOOLdtn0pNwDbo7R
Ph1j7U3VY9n/nqC/N5CnE/SmbMurJHODIPAc+xbd+a4r3IjtGlatrU3jTA83pGLXmFIRjDqcRIz+
alqTUJP44oWFHY9Fb02j7Ua0u5HlzTcIIrbINa/JuXtP+Wz4hg9oQqCSjzCxgAvs2jKudESnsUfs
dy250gS14MIcDF6bZs8O3VtQkKZb2+6aQBlfSC8XN6CE0Wx2noQO2n4OezmAuYN/1sQIwTQI21jS
5UEhuAU3sR0f8ui6Dg9IMmyMKOtnX2WwPy6+2AuRXvEn9hkcL+SbNNINPUKbSuwpX/iiAflA9i7f
TFo3AXTcY3jDg6HJgxCIiN6vaEJxt5phcSicrJIFqtMaJBKIH05IrqM7NlksdbhKXzHOHIKD5vcE
GxPq6zE6dUgeyz277n3D/Kn1zHCKWv2CJJ32sfBOtmcgxXYPp1nRuTmRIQUyHocdzdOlGuZPbAi2
f3ZwdIB5PjpsOOmLxq7fUGiT2RbIUglqk1u9QZper9AYCfIZfWjecot2uFaOinpRL084CsOIojdp
b0rIEnkYs/mogPk3XwUucXU7oYtBUcfaYxOl1A8CK2jheUciZe5ag+5JccNVrdvpOJz2tjjyT3HU
wfLPFSJafAcFy3nVF6oefHTXEZEGmV6D4xHOLCEdnvi5G4npxSVUP7fMMO6GO6DzGgQjwA1cThag
OptwWpO3sGu3MEDbegMvX5qEfIteyenCjmgzlkOhzKO2PWhPEHYm0qCqOhdsF/FqqO9W6faAqNK5
DW5kXXAe1nZFpHo3ucmZCKh2WWSXqeodlJb+beQsS4iVpetD/yiDOmMmKPx10FJDhR2wbO0SrYqk
KtImTbnqiA38soePEmk5/86JCfx4TWY7bm6NM4e75z0mW5lZpL8vPpTbd0VKdLD+JA402Y7UhQf5
ZTfiuGU9WiAt8W16m+LIJw0PR/+e4ivG57YhuEglWZCjY4GWKL5Q4aWbrV8IpHALBrdvGOE1oUm5
bmA32LXlCO66PIUZLwfHxuR71wWcw74xPXezsajzd3xZNqE7zWTRzoPEwZBwjZMlpmweGCT/PfEV
3lh3FUmeTGYX7hm30YQkViE4t4JdbJUDi2C0+X7r6cmCiW5qobRB3HHhEIUndae7JCMGtOIGSILC
Xg2PqT3UbAGN0N0uhSIIx35WWNk93b1DnxMrYZLUWLRoI/jjWCyEZZfzhxwT/jUIF4mekSI1rFR/
8XUGsZIiTjYidZAduVMpoqpsTVDDKJ71TYcrYVVU1GX/hHOyEMLsE9TwCVxRemXsbDz+iOrv8Hc/
JpuWUVP6aroNSDYJDEZpvoURoBYUcf41GU6G174UiXvatKpu2eXjOE9RHkpqe3MKrAkEyMNnDvJ2
QxJScQsnMJKdoNdvBOsStnjdP8ABXSc7AUXraldZ9lYNwyYhB8eQe0M161uoI3dejCALwQjh/9qC
fSxUhlyyfq1XlVxHZXSWoT+tVRcU1PD2Gp+znNenwGn+5WNFhqd3jeSTd3cAyJzSU1jCMJbp2A2u
XQsuk8g4fUq1heYrclNZ16x8uL5OHVhFxubjeI5oTqfLugo/nRukenLF6wTc8q+BHgp3ChgGHlga
z0b8N65ZCeZEBGfhc/Jl7T3ippnzUpkI7q0N0Lfm1cn+8SsfmeG+BcGKS7z3vt+czy+PL1PTabws
x3SUp452p5+veV4CVJUwIuCYDVEqFl5373WBbbMxuZz9m+djgBquGbC4rY7aSgQ5hMZ350/GEFJI
D951x0O9Jn3wqR8fXy7JNwPOM4sla4Hiu8ejiAJfd8CdwT36gonsMThjU6p/vTuSVVGy/25lOJF/
3NJTSb9Wr9JdmVRXetpDiqwimGEr6gSWp/t7xNI8ZchU6M6hU0EniP5+oG9//ang2Z/We30tfr1e
aN5wbAmKTrOKQr5+dLMAnTBS+Eo9+OKx//dvv65Fftz5Uy0i33P1Zu8ZUWlAE8xvglNq1qq+NYTy
nBYtNrUb5RVEQ9Lsd93lFwqhBu4NJPT65IXHEN47mw6W9zU5mGzYP3FpnGXIhtg9FV/tI6mP3HOt
Cvc+Z62Od4dWKzplogLbpXK6ObJjsL49ztIri1wJpnchjMAXFIdedzFa0lXheFNbjcjzgrwM6ScF
ofr7Iej/drLi9bOUZQVgQ338/R9Qgjk5lvezuhevH/JhAJ0CkRObwx4YNe8AM3IAr9iAnYAhqrv+
wOR2DhRJxeAS8dcTexww8wjfIXZseBMc7EKJ8wYiNl59eKajy7qi2IZuG0+j3ePpNNncHC5TKK0E
MdT5lESZyNnCGwIPeBC6z4gUWEGNSSTxZYZhBzSADmU3lSgqapU/aFDtIjWJ0gD5oBJoGPIlokQe
jXCPan/9/Wxf9Oyaamu6A1SjqMBfT5+WaR6NzWFn3yl2uWQGAkJ6e3QZURXeLOl0Pk/u5wA0NlFq
8DHw5ucLW3pl8PdlOK9guJ+X8fSN8YoPh2rt3HsHaNuCb81rbjh1fbptTWqEuFBlLwG2wbK4wIKS
+dSdJSK5flFb+vveAnvZS2TV996aKmoRzHGwrhvZtVOFeVJREJIwDRwss40j+QqvnjNe9jdJan4y
A8IjIuBcuTRVoGOHo1P1SX2LNpTzhJq14497Jqxh4MXVjwMIhISb5T50GYHaAMtqBN8Zb5b8yybr
5/N4+u53Rz0v12teS1+8lRM3nWEH/M1wMrREz+92BYUvr3UhT2a44Ib3mHsW6H3ln7Ekv9ajKI/g
xgTg2aoAnoXROjh7JCq4DDabOFYRp/TMTwLsfFh1tR7yT43NNIIViXfDm5WmvxrwOxqrTNNsWVWt
JzxKM2+6ddS3914J8okzOqEilciJKgg0ZSoyko4eXYy0wHMsLOc4QueWtwisxvHiriJngmM2ZupL
8n3R/rlqdxeUWGEZuLRcXRPvLYNB5Vg/RgeoWY5/bf29QFXlxRHkGIqlOarKbqSIv/9jD9IL51Bq
l/zeu4b2NM89EurDVoSJkYdu5+LiUgVdMDSxkfv7h5WXxIifv/yEwq/lpV0YRsFSOAaVsNK9ecIe
akxntQvF2HgPrdXrQzpl8d9jJrxshSYW3Hi0N8dYk0fuIEIdA6oU4ku+j9zWvEtJjvz+6mLzvQrW
IX9a6HTWfitghtcboEgqXDtmfOx90BYt/LYH6fUGqiPGopjIMnE5CaModO01YfNy8lIInqDIEB69
BUNClHmCN/33w1DFsn8uBBzTdhRHdlRGEk9brL6xbWN94i0QHYiRgmg+KWxyN3ST6HPB6mduhZ3l
KuSVvKdXvdikePUCz3ZU2eY/v9fAVVULdbE3br0KUMOAWaUz+iHE4BL/fZuK/WK1/fql59VW3ZT7
teKXxK6c0UuL8IyKTbEgt2w8E++y20nc6ABMsvdYE3XB3r+CERoOZfNsw1Ejk6nBBtHlTx/RVDWX
zZkQYGVIrEAkOrz8JeuhE92w52PKnppfUrDK9J37uRlG/N0o0V38GqKolSdysvKSzixJGPCxe95C
4ZDppdE8Gbi7/ikwm0jMbjD+2Dtro6sXiMrYYylg7dpY0qnjSAkL0KeQbkyZ5IesGQGfrXtQAhG4
Cr9CyS9gpYkgN5jIesdIbA/gEA+Y+hCVExxloeZELY4LIziL8O/4+6kbL8qMXw/96UNzbrei2Jx5
6Bs3vDWOXneGGVVzAxVoG96TVTBDlr1mnHD0tJims96kIRMM3wdlc13DR+QMN/OjB9yAkwoAFcxK
/v/AtAU+OTTyv6/3P6Ocp69BYzbHWjTgCjFl+b0eT8WaSr/a3eAvJV0yGeuLbNOTgvMMYgLWh919
R961Fqd0shgc5TaSpXBnhyUcC1trbI1sKbvXdiGTCIDRIOBzt1VMghMDSbqURf2y6XwecuxecmwL
o2XhhstR2DGTsxrrWmcxyTAl3OD1eYg1y9vcGiMYEzLGFfgTrEsPReVKiydaRrSWYRc+JpxbEqQy
u63WHNUlq+O09fxdr31dYFtAeBBjftagtw7aX3jFDtr5rBIWjZS9+4/SrC2jnfDgXJdpAQ1OSPZi
4q2SYo4XUfPNSfVicqL9eq767+dqlmvncL1tbz2OXT6/8NzqLuZMovUUbkHwlpL4alvRFEeDsalq
FqXj75/b7kvVPFxLSJuYSF1w9BBCGLBcbE9m3WRCmANJS8khsCFSNtMpjwGv6XerX3l5Fapqs606
FsPQ5y3nqK6O15yblmIcEFjw63A1ny8HLXw9UxvRirP036zgV2RMJoP/+5tPX9zukp9PSsECxlY9
0poZoFU/oySehFFyrUue6Z9rk/BzhFMg4txIelOxay/umTYZLNuivZCN57Hd8iqbh/UWUhHUeJQG
WDB6Ca1E1rG794PXQVqxaicb0gzUViS2NoihAXmeGJSHdWb0ZPq873XFPT991D+uyZSfDplCv+zl
85JrujfPNNde1tT8MDHu7i6ehK0gBWvp+VAR+3/vJsa/wzsBGfz3szDlp/e/twxnfXZWF96F3N58
Q8GUv4ULH7venlKzoK7eZ93DR7eDAr6hQZMl3/SDeb5wkokWydnbxp8bb65f3EhNoorDIG85UYqK
Cu4c6d46IPK7q2atvHlcT0tIXxfqVdc3lx5CH3KEx1WQCTD1XmeG5tlLzjeRF1NaAVGDRC0IOBZq
Hwb74tPePv6LAT8QkHu23VnhlZ2mKIxWcGNWq2C/J2W3e3Xn+shsXRFAe535enZ2u+FxjDli0llE
WKJioGY67iCIWK/uOYZGw5s6Bdv+Ik3mxOeQhpKtojPlifwJaNHZDSJpTmkOW6S3hDEm0PDaEVD8
YRLbMv39xRNE9HRai6URxwvS8rSsKLF2cNouXU7RUfB5qkXz3UB7IJOAzQosvrvnRDVYCt45wyt4
JSCRVltFY9rYomLAcwZlPoJH5CCH4dA++/UTXlSICZvwOGNcMajaasXCRcCrocjYz9APMHLJUQx/
4zXsKiOEGuxPaF+aBGuIkQDanb4hZHzLMUlw3tfecmkd9jKthdl4/3G8qP90Nic4KboAAuSnOftx
st0vHJtFqqIrZYV62S7sFjz1RXRp2TTSKbS/GO8XJssaRsroO/7+TLQXRQJXYDiaxq8rMC1+b9Z7
SXPMc7W89ISoMGOK6QwIYsndKoM/tY1hUmJ9ilVgrUJoWoMpLEXTDy5H1KP57O+LUcRe8M9e8eNi
nrpE86LfLrs1F7MPtqkdQdbMJrHZXNZvb3ZKVZQSf/2SwD5+tD/KyZbvlxW/hBr0AJ1EIiSEIlSL
Q5poP0rxfcZlvqhRn/19j6/OiF8PXGwAP34519ZnbV/wy6TTMo2rQMHGY4bHJJTMO7t4AMlUfErC
wh6Lcwwu3vz+yw3mxzN+WnIbe7LbHRx+H3EagelMw8JxM1x/5K6ddOYLftz+GDhRQ8Hev400NX13
AW8evf10ICzkyX251Fnz+6BCfI/dhej8oZU40xbYEbYsQUx3ZiDyfnPrb9b6o0v58egXkL+Omnjp
UoyjEtbONTiM45AcH29uNKIUS90F4BqbF8gBniZvfv4FnvbzzdtPW/tEsjbb24ob3w7rKFLRoNLE
cj6Lyb57gx0Nx1igv1QHH7s5FVH7zQW83m3+51u3n+rrYlPqyzLnAvq4ozXFIFTBfsFr8vDj+a4O
2yuFedqo3bMPjAnevPcXRC4O5P9dePZTWXg57qvDSuXpE6a3hrPPvG3DB7BN1ZpAoFeccOc6DrvB
oAVNnOsIGhbUBfjRgyXESWwnhfvMO2nCi8sSJB8Lrpyi65b12CB/LIq9Y9j2alERo4DJ7nCs+N0l
kWBXDClw1mUGpzMehv9+GyqlTzrRxruA33hyEg0wanC9tqLUr4XqgefChE2Kc/cqPIic9Nr8++09
duLfWxYX6himotmGCYnx6e0dZAlUxSyxrEVNwnRPcbV66RVhUpF4l6jL1mGQ5LWre9P9R2SeuQwM
FJjLehnN1+f5pvgihO7GED2vLfXEun6e44O8cuf8+fl8F7cifFWMmqhNe5cZXvpkU5Tpofgyr+lC
T9T7TLtGm3Vm8sqc/nF/5Txdezp62HApzTkQ0BXoRy9G28jJ+ubT1V/hVb9Wz9M5pWi3Ut5ZrB6M
E/ffwyxjxkzetb8HPMqZ1OZM20BSvTFH5A4THrcfS632Axwsp8LWJJzNxhJGl3ipoBoXvgokfBKn
0qhVTUEarGJqhaR+DSVReB1r5J8+ope+PrDBcRsDIaQTByFZBQOcbIAC2BxjBEYLTJ3HzBACKKLj
q+oj70069shk7eCywL8JS61L1D3O7/HaR6zs+pN5Vr/0cepAZ4/dKtctwQRlICKsZIR4WMYJUUTX
GzBEWfK1HlKJBkVVEeCbw7ewdd31tyCeA62L9qljMSmyA7lT8c8te/gg2Fl90ZgInnwWMgujsOoA
8nW3S2+eJDPm9MJuBT5bYxyqQbKcdcjGAjNzMUEmrDQz9ii52Rz0oNuRvJZxhILEaDuZb5b+yjMY
B5D4xiS50z1/UK/MF1EHJ/1oVHSCWo+AGkSjzYe81w5vYcQ0eeU5By+Sv1J3BB+I4VrOU8WVEge/
Im6M0jS1U8gFjOZ2hUv5MWkdSbgro43H/NoWUR4AMsIoUfu++OsjxfgpAA0GIIa2Pw53yQX4TAj2
nc/mvta9x2jO6HyooAn/a/Avhq3IZ1D/HGAst0ChyWaymxPMi+oHq2TJBDEK2G48ERCEIToxRnGj
EQxEH2AWAErwynEyqFompoX88w2whiMyShQpVfwld/TOV+xNGelivSrWxrvdk0rs74rlQRP8sU+d
neuxdMT2WWfUOUT4r4y+skPahBHKEUIroLfmhQ9TBdXBsZ8dWeXXcIi58N3t5POkxCxG2HokMALm
E1JKOkucgUIIwYLX06LDIQAKjoFnZAGaDI4grM9w0IIyQv05by+jZUbdrA9Qh+FR3RLckiXi6wpn
edYjL4gH2PA+8JTCYOd9pfymNHwMFn/c/tp2qqsjDs89U2Bclfn8H31ZKuoFxCJtruTvDffVnPTX
lvNUqVmLm16ezjxxssqCJqYwjJxZSTCOcUzDjNyjSqBHKOM3vys6098b/e+D8qlCU+67SjFEmSJa
+KZA6+jco/Ug1bwHBCn2NeMNdOGI4uOPH3WeqjJjvyvPV0ncLPGiAqVxQ9xfmpQnUIlaXSPGZ6hz
b7TQcaFExxB3TzynfXGTT/HppGQXMTJnDbRcluCtxxynS/oq5CkoJAP0CVPcmD8+1uObaGbq6IXt
QN24p/ALVqprt/eBUNzHsepCrGdrrROZhrjabau0cH2avHdv95VY8ufbdZ7wgeuxuO3Vx9uFDY/W
BavWSNRk169NoBA629kORLikncytIHVTGB+gvPFJF6N55vN1CFfEAO16wqLwTY+gmG9W++Nt/Vjt
k0q+WIcS0ERzdaT7mVyzhJFgkTPmGgo7JayUcEqs81cB9MZ87d19xj4/tHu0DCJoMMMihXkKkiYI
TBAUIcsLE9UCQSxEW5qdU0xsysq7diKzZSaXFgiBFchfgOMmY3PadR0ZEzuz1UvRr0wlHKoEHCB8
cMRgBfYT1ePQ+RDHFz5JgDpO0CqJ13OV9uiCPf1UP/gkj2w9EGNBpvj4ILdji+t4+xt7fwTwHHEu
9C2RneE1Hg54nKvYADG1IznI2/V8/B8WhzcP9wE//rXSn+so6XTONzorffFtNO8EPvtDpJOCOIUg
wmlefSaT3F2bcw2CiPmFgY8cQLulEC3TtGhEDURDWLks+0VjUNheROA63Ft2RWfntlHPYmhzYa71
tld/1zo6TxW0cdztqmrHHuhnmRGaYHttTmeK1HzeyiOGdwdGWUWNUGri2wGVCZF8syc+isy/Ht5T
GSYbl225EHAB5mKCFECNgFceDtqohiBFehTPHQ6TdJHwYpEbMlaBlIwZljAtebNnKWIj/OtiRL/z
4ys5HY5lsdlxMcSEY1ssvGA6n2S/ijKE0T6g5ptffPsGnmAD3an2ZbnlDWDTOEQFB1cUw76Q7fJU
Z8voEARMQhDKK/fy8cGEvf0Ot3jTwj54Bz9ueaKfTueN2LX6+AmK4x9bvZBA7A7JR4OARCQxpCFL
/B1sob05lJ6h5VK65ZpZ8sM4HFSuyDUIZ2qPEhxTniRMDfGFDAQrAcAKae8dHjgVQv3dOfXq6zVk
U7dNTYHogb7+9zs/VtW2qk7SuYfjyaqB3yLsdMi9Euyfi0+86GQT7LCC6iqf8g0yXbjHRb86pQax
ryHVoYuNbxJFq1Qz3GVfRrWMZle6ecUduwJhSLlj/NqyrRifvqrwd1Ms/9dTvfI47d8sJv3F8jU1
w7SYvDpoi4wnPGC3va3N/QGOSBlk9XUXahruyXbEnsrBH0pMRA+x+9C+Lz/p0Ve96Na6mv5ggzNI
0NhiWc1ESYSEwZdFwrBtC7oaXjZvvnnzxas3NVMIYFTFkhEF/X7k+UEyjpfDjYH94luMciZt5HL9
cVchHUghsMlF93CBFegekUtnBsHmOkWnOCIy0U67YmuCm5JD0wZVxq6dpwxjUziv98ztQ9/KhE2e
+JawaSH1ECPX3Jct3CoOWDO+eezaCxTk1+08rSDncLH0/fV6B3PF4ypDQ6zlGA89pHAE54xJIAIL
w/FotMrkJUfkhJynFutFsD9pxJBPE0y5dO/Cf84ZsdX/Xf+ZL0oxU7MsXUZ9ZRua9bQuCkkzbltb
ufcASkRi7tlfp2sitjSKoMUWgcDkys4rQhOcC5x3ljsWnypMebrM21yRRQu1Ysqrrtzm2u+SYH9y
cyhX+vAqBaMTnm7NVMf50t8B7X6mg63gga4lOjcopbST/y9S1q87ejpyr1UuX6ord8RZe4SB621I
ZTaYQ87WIdEJPGOcZN3WiLoaPSsBrPMe44OPd4w2/UUP9es69N8r+aQcz5PLVb4/mgjMWgUhd9ER
uk8A4IPmS7j67FOipHtd1jKw2Ky7yoSbALRnnIVqBpqEVWhAf63usAinZ6yJj7AChPNsnaTmvxfC
Ky6bqTFEtSzZNlVFflqparEzJxudlapn/hiocpgVgGZ8VkMRZK+O1gM6WtBanIZIRILhL5GA8/c1
GC8q0V/X8HTiOStZOa93fPxkxlEZkQEyxc0F3pWN9QaCzAOWuCQu91EEuNvZYRDN2QSGeBgwvWlg
7UBkAiHeyIJRy4qURCYJmLRNvMXsuHlT2b0C9eHSoBNF/gqzSX5q2E6L/LKxdEa+fRAVzWtSEZPr
Hqq44giDBaxwsG1uMzfCYOvNrqK+OJh//fZT03Yq7uXEOPDbgqWMg6xy8Mf0qOE+Sjrs2TgGkHNX
s2rs2+Iq/j9L5cetPyYrP+qCcqGeJFtFJevL0R4/UY5GhBgcdp1zHJ1cpncD+ESpW6uS3jkD83hz
/8qr08yWLRBUVqrm/HOaORd5Y0h3C/MZH0kgYWtQ4th8PIQ742GfMr4vTOaE/cJYPbqbGOVDAwZP
GYWQeQiZxxvzgnb6EJrjPo6meEt16yJyCeNgr3uOF1lCVa4Cw7jajP3a2w7ULur8FIk85FK87lrz
lpENRnDZPSRz8841jnQxyUHrD2xnhw0hIYzQGzTM0AsuCJQEczIY2WHvwbZGIlMriNQ6ZSLxGQ+8
dpH0UZ3gYVHNCNDBAyzG+ffdV/6KDcyDs1VFRVxsGcrzpqRdt+pGM6Bjy7i3INK+BP7wPCLE/UNk
sPnoa4gxa3Z3zWUIlnOozzfz0nPvEUL8kRwuoHpicw1m9a4NVV9tQLZsK5RbfFDg4E8n0eZ+vk1y
R4WojJJcGOtc8Jsh3SXNCgfNIxwb0iUwFPRW/AEyJG/ehk+PRoBXRnIgSNQFebkg3m68sCk1qyDH
cQwLD5xcF65wjoGvh2cL8Z0usxAERQ+7TbPOZIDtjiAHqk28AdVrYGa+8WmJ3Y8uTZx+k3UwPCLX
RLuKums6uXkKclJ6W/pSgSCuorkle8rSSyhWsQMUgHmSnNwLLEdQ32lAOIKvdfSFj9RdbrZwBULM
XAiTlpRqcONEj1aWEFiNKCkQzUVIbS3I+XI8OD36wmNomACDTua0B9WayZlBYi5a5AP2Lb45ZDzQ
2ONbnEc5yNrI4GKdaCTGS8wx7OBD6LFYXGxJfTVri4BQqaAy2rTYKkDS6nVulnAAWlN23LSOT0mA
zAalpzCGxgH46w3wBK2b8++pobIVxdF1zbY0y3lWm+cbQy0P1zXvWyW6BRIW04VmmGEGfnf7mU7W
l94WTr2V6UNnxaPpKNxyeHM872h+gqv+/bkCyia3yk3zFrS8+d3dQvdI5iSRK+NIUFAoSWz+rRU7
1GU6BrQAjKCybXWkRvQZpUWn1YpCpd75dBlHBOlG8w7BoIEJ58a/QtWj6ELPLJwT2uAwH9vMIa6k
wpEeyVhevKl9bUeUJv88ElvHWE2zoOw/+Bo/NtZdtdiW5zMkeDKpHh+Bvo1UAwxlDDhOYAkan9QS
HEUMTsBD6pzQBFxvohVefrvG0GwfKHv7WxGTKgB3kTMpQkvuH1IqYQe/883gViOWdVg3gy+MKr0+
dcnJH4IesAv2jzlLHUksDsMyPpyx38M5gj0BloPwW7rnkZghwoQF3GGTWIbhWBluGnwGmg+9UfLC
GUlSBFp60icqDxFGqWQLXlRr32g6dcimZZbQwW5b+GA73jXGZjpM+HgEtaT0wsOIlE+/O9uOGFAL
njbn/KqRnUMB+6D+3WOeJOGPBLvrDO8Ea4k7Cg7cdoXJhPU5vjTGOxFSsEQZik8uw5uq9sXxW+9n
E/SYxieG4EP+WjZEX1czhocumbGsuu6qDlJ9jxM+Z5SYQEyMeDDPxcSCyQX/MqTiODYPh8JZnp6J
pJ3AR02B1VYgUmXPtIf1I5IzDwNJPheaCqEgZEs5pGwTF4/8ujqZqCJ0R6ZjNpIvMgKFsBI8H3b5
OgD+vgB/1z/AuSMlsSb4aZSYdbvHG8AG8keuAV3BnB1mQzyKAN0vsFRNb8zWRuND+6ajNwAojfAp
3kyVcIbHOl8KcyK+awjMWfPSmHE38AwR9hUjUcADrJZZR2T6NgCaxefC8YgnrM/HAhqMZzk8af7C
kvQ1Cv91l6tYxXhSrxNyUpJJRN2Br7nElWzuvAT+mb7IWyHXIWqXs4oh3aFHtBJLkVQDL/P7IK1t
HsfZl5o407JFSgH/4TnPmusQM9mhRegDbsYYyQvtpFagrBIDNCxKj/X+mXkTt8vPoMlCuOl24Sgl
TeECxjkmFKI65uY8sb0nIdv1Tp+8mH3/GrKxg0Wa0diuQTqZYTsP65lb00+d4zaSCR4ikhgjIu5v
6zc7Opquo9eUgsJnA+m4c5DGvPI+5bKtrH1979NdkrYxlRETLgUQcUMkgeYEkpk/r7iDxpXf1fhg
AB01LWoR90UgpF/0oLsz0sgZAimkcyXpJ/+KXcDI2dVJMWivfNISg+D+bbpHDD0nzQF7G4mWbNUQ
whL2Y8xgpoj2Xa5ogIe2sKPQaBikSPaLTirhAmbdAn243fMPGNF6aruKxzCbgCvba4tN/fF3FKwI
gxWkLsRXyCu33CkqH/Mzb6FTotEQHPA2dt5bbC6IwIpj8DV8RXEeO3urdLRtTM8d3LN5MSKHNiOn
sv3t9TAdQ4zZmJ46tWCNbw/IVDzCc+hYRfqphnUm0WUNx/bOHMvJpEnOkuOmujA8nWJuMy27YhBE
pkHNjk0OJZGcdqVaujIrlxA8b0ijOaLy5DfUnHs2Py32JVe7udUjDrlHDE5FWJ5X/yITguQUYY+D
z7fQIiPSdGuqL2ovQgqZY4Ief5rMEI5pMUWGBvDCrO3Q56q18YEBHlxt+yNddO3KHTGpuw25Ic5U
mMEMqsLLMCiTAxbTKEztVZqP8L8WgTzIjSauiaYSw6WPAKCW01auCRWmj2VMoA4vQ/Xz7h2FDuAw
PSZFfPMBJWo6t2uZbu6IKb8aOmhkRpz/BIiRZPl3j6W/6LHo8x8ON7It69ZT72CtzbVqSgdYYO3J
mFlIX/PzthqVwS3epSd2LLbQ6F4/DxjzUczyqM7BirjfbUZ+XajUiAMMjkOrXaa7RplyJwkynr+v
URNV6PM5+OMa7af5ULlbXC8nlWvcJWa0bOUNkTHnNItw0Ss9qJQe8kVm3VI8s5FEuyoJeTtyZuWw
TDaocOX6rn0bXGbbuZb8fWUP+OmfKzNV09Z1B3eeR1f444S+Le/bfHMAEZzscB806lb90ssby6wY
mx0zWIQ7GPjLTEnWNfh+zeO3E6ttKy6z7YcTbj8myT06fRxax/Y8uqNEMmFUGMHu+97I57emUVuk
ZrOYDk5evbcco7hLjMjp71sO0e9yasaX+IaFbvmmnXsw3f+6p6ee4Hy9VPvtdgELNJViOeZp9xWB
N4syp2xsky1BLlBC65v2on0ksFqoxJa+41UhPnSbdNGiAV917cY+0YdQ5FtKdmjc6lbznO4xpHrn
UvRCKWhQHiH1MVQbzMp6mqUVe3NlaMvVtqcxDqJRoJEjm02ubfA9xjckx7DmQFKUrwj7BVz6KCSw
mhjL09ktI2MzJ0C8j/tx6VcXb0c4+d1tlQjWYP7sQKhufqUg/raii52McEcg15JmTPKueDVD8ySM
VUvefJIvYGbY0/CBdNQ5tGTPAzikyOY9hynX2zn4eQn7nIvAm8/CTNXAKRoXbOT8qwA3+psuklUU
Ogv+x8HTjt756FkwD76gTVwJt/giC02D2sA5n645QmIHLSeeD5iMYbGlipzZQyZ9mbML7wpr63Pp
4ditDkgnhkxjbuNqcD35l9l/EXZmzYkj4Zr+RURoX261SyD2xXBDGIzZhRACJP36edInZo6L9tjR
0V3VZZdJZaYyv+VdipawZ/797ZHhV/zwZgNB1ZG0UkyYbC+LV5q7VnlZ3gRofD88dq3Fvksc1rmi
6C93dmm+Ps70vj2uZ4dk2bvMHm9mZzttSJ+HXJ4FmQmSbp87/Fv0Ngt77ZodDi4UJD62qyM/g/ra
4j5VRd3v/L5cPAgLcf3BR8mRpnJPGVaI2TO7gysEe7T/CJcpDHrqHkkSK6yHWBLMTT4eZcerf0K/
VESa3nN66i8Pzn7Df8xZHtwmp54EjZa0pAqaPnKQcwbht9aXYdnPeveNPSQu2fWwrY2P6PAfYiL4
yywjaha93wROZtj0CrRUcToIijahaITlDLbvyeFDQ5YPtJw2uH1aSdNl4721RpfutVuMLu+3afNW
J9biDBTk7bQXEGx1ZCysxW6scIbbPT3W8Ji++MfppX2fARtPMDwigNZIUWHexHrcGitbzLPzuIn0
NbID3SP8z3ParJs3utJaanau3bLT9KXhdWZ2bqnZbo30/nJymUpDi/xgXPV2/cfa7uFXZH8oQ3W0
G+dxPm51lIG+Nkx31wk8PnCw7WntbLLDt7FdhIfoEhTpDSeYrHdOMlD5FPDTw8c+uiT3iZZgozEx
up/Xtt6HoqL3W8T5tPP9S7odNCvKn96ZEx8hfrrlWcxCtbFwTB9IsrFNfQ3nAPxDKUoPA56So8pE
L2Y30pF0sYPlwErqTzEjyyFtmQg3AbwSbDjQJ74bW4T2nYrQMclHaMP411COSopKp6CeiOO9t18E
l/Q4yLzz9Bka7J/0MjiNli2nWtXdwJoXvWp2IWJwbuF50UjObXAY8YuN2M19Y7WcfGapTjGyZ2Zb
ne3beq8IAmtCw/TQwTKkNdr1oAdtN9vJ7oHASc6OHGFiZOmkP8jjMFOnYBmYw+OA53rbdWTKCPCI
Oheu4X2o9WUEgPOg7JQdq4+6TPeaXFK7+wzrRBkY4aNtgWQieo8Oo6KdseW8XayO8rctfjjecSI9
HZ3jxHsOttF+s203awTHc09LLRyDcMgC4pccQ7KOXHJOpaPAUyOsHfJEy4/7PJs+27tIHyAtH2hv
+7UxtrxNidUQBYtd6exWJOl4S7avuGsbQwz4rOFpaA+MHm2BrHvr39/UELD/tqPFANgQso2tjjqs
g11KCKaNW9MlwifUYD6f/Qxb1MlBIrhya96tGerFs8NsOXoiKZK1i8j6uK5bE7656TbT+1pB3IgY
fYAR5SkBk6Aj5TqSB5dYoGmuHuW8wB5IgTRibiC+Ds1BNoO5pY1Pvpk+oXCN7EkeKhiddYyxNnr2
zZtjjJ99ebhbKTFkiGtHi7S5Mn+Gy/k+OU5U9xzsXcVpEdMdJnJidPjVl+IDokTPkO2DSESxulDn
n9TItStzzmibMIZWSaj0WSRpzlo0YeXykCq9dXlYDUyQeS1niTIuYkLEZ9tQh3bBJHwwxSpCswMF
vZSP2/xOIRGHHFUonz/wpPwwJ4fubpBvTr4BgSF4JEXbOHi39D4vZyx4NrOH9sIMzdRm39JjOG7w
CBK3upG2urDaTpJDN4pmv9RW2qdFMbz0jqNllJGFoEYvfCiZ2TtLy2OcBxA9lHi7yNsmx4y71dBC
yDb3mTUqVsr8tjE65pARNl12wlvd30+O9GP43KfQfby+FckNZhipK2s1efZ5LhVyQl8ZIYS8jU3u
gcPg2jv3rZHQqrC6ar/uVNTJnrNrgNxYHmVtfbgd06taaOOaF3QiD/XhM95nQrmlrwM8JFPOXL17
43XlG9imSL1xsecTjEasYAdjqZyVO6dZMawifUrQvs+xDVmYq398J64HI0gzkj+YMye06+4Bz28/
nT1XJ3dxvB0T1QfsDs9Bn5kXBTcwEJuFW8yYEz7TTnPKeE/wLPnM6IBXhOW423AsSwd3yWLOWx8V
1k4gZ1cyPJP04DfzLLHQ8r+9LYWyBGtVfOpI0F1WfKgVKb0n+uLwScNTZHfz6NhXh5Uk8LjoPUdP
nDARlXDvE6YfsRpjjnRN5dx5OVNtrs2ZrAGWpRzHE5NFxvfVL1DaHVgfGkZbfW3Ow1fOzBghKe0h
yTlQVlDgN0I2572VlgT/ereM9uGpW/iXYDdpfVyDbf9dMPzA3wBUoOiT4pES8Gx4XM/C/aTuoAmw
97bucNlvVreJSvXh4cRW/z5h3Ep8mWjIWHeV9mFQ+kqww86UO+CjlTsjV2XacIhY5ZPT5tgbKatL
h0PTHjaTegXydktHEZv0xO5y6jArknNoV5NPKndoqwN8vc7sCKoszidM3Q0zv0EBQOw6uvED81RZ
VZtWiLJNXLZl3yTCfo6kzrOfMwrZ93nc6YPnv8/YoMfRNeAnVQgF22MLXzJ6yzcgsdK6CR/oBeFD
Wa8wq8gWvHe27qoHT2cfQEXrXL29uxteR9mGR7utbh0YYOTXg0c4R+MG3TapexKyQDM7uSL1hRSs
r6yVfrUqV+V02dY/lY4xKza74SM8xDkad2bIqxlJsdSpZ9vhLrRHJB3pLRMHWsmP3s+IEO4zEiHK
ySNriBU7T8tY7J7UJXkagGRRx9tRsXnOHinyOpvJrDXHxkVmX4/Q7I6Vtto/derJI0YyuX0M2iXe
Zgc0VCRCCATNq9UlsSOZO1zrnmeQAOdGcuzu7u494WqjqpKoY2l4i/Q+Yg/yXBlcI7tvfxxSc74b
3FbSwBzb3mnzbEud8lNriziunyVmX+pee/a4SDXOPzxbNjwAG2q3uM+2bOC5NVl2d6GSCncyUkB1
Jnvndt7n5tvcBE6MHV0E+4j0g1jS8G+8vIvWSF4/SG+W+KwhXUQ9Z3aghHieldTExtcZz4x/U2R+
6ByiyVHB2qSaHketsRU+gn2gDqR208/elmnTOyHDSAUxpczfaP5z55LhJdkUwP70GTeDAiAbptPj
30Pnr8D4NUmjN6rAJFRUmfSdwPpb4pkdLzROVPsxMQZlXIzvqYZU2JjXFAlhdpYU6GG1c8uuOZb7
lxW7j93azH8fhPbV1PxlFMpLYl6erENdLRlFefUO/eVg/34ZNBHG0fh8571L957e0ckg9Avl9oP4
65paxGg36gnV7Og/u6e+via09aHCYURsjO6B0AHZdmv2kRIJg5xbZEdkb4GK9SO63N4zuXeRRZzv
+ocOaLN+nkgRvgXxYXHmHdmldkSBb9zE4ru2Uy1FnGw32feq0AqIP+ENjArW7tyu1mQR/IixQQ3/
PLW6dnTsYiQW1DPUJxKk1RBkSq3oFl+iVnT1b1N7TQ7A7+z17mPf5dnez0Nqw/V0Nydp6RFWxvtw
556TXXDoPUMy44g4hDCrwc0g6+W+9HaItDUi/gV5KDZ2lJFoDq+4WNVImsgdk0P4gg3X1OiUq1bK
Fan0+c+yb3btYTFaJvt2E4maxjaxejD0yNxiKwbdcsN6QB7gaB6AdA8M/BJKzlGU8/qyf2ceH6GZ
iOCm1W1CghltxKWbXIYsEmowl9DodSktyqE9aPlqZMQmTU+zV3YYedIkVXs5OI2RQARSE3KqUvST
w3vnQHqP6ffeqbiQq+QRa74Ro7PWOQbPWIW0+ois5Ojr6TGWQxFpFe2SKCiPKBseSDiWPtdoishY
cAm4zb1bTyzQKaH9Brl/P8K/qZ3jpFyjDMOynQaHRGmLitMzsHhQraeHyKAF5xilcv+QoCWWdGk0
i0AAJffOVmjOUI+7xHlYhjsIZe93b99rxbq77wmZqZbX9KnO3023mptjwltrsl8dZ1XvTn2OrqFM
vP3c5KNnWsTXrh3U4WNTbPKJPt+Fp7GKmx89XjvAmGLXx75vfHu/T3d9oxaa9Tkmm2yX9O426bX/
VJzb+DxfvtWK8+he+vsPrVNxvi+7ch/Q5qV362nR9Y92mvpjYq1RPUCSU+KYeEmsbV29NftKekA3
O4z0YRVUvf1sF+NyF9hvtJDaKsJDoG9linZ7kk06h8JaQMhJY2ccmfNDwg2HSOHvR8ZPAKgvv6D/
O66Xrq7yfGqysZcf8PO3wJk6lEODrW8O94BKj+k+NeJtSAOnO1zvAUCL5uyyY3Tq3r1z4l3UZnaf
wznWx3b/NvsTnvvn6F6wQg+pqpfLK6NTR0toTnh1oXDLbwvK2hnjbFaQrSKDL2yEy4YVI2GYLkeU
G0NU3entZ+y6E8lkHaBN90dh7oc11SWIsojmKOhxc+q/nPl362hft0uBZNISyjuAly5IoV7Drf9A
m2i42VRwZm2/SdD8Q28p8lEDxFbUo1syq8PfV/IHzMW/o3kBCGlb61pdVRCEdfjV0EnzPgb1g56+
Gu9Gw+GzBU/nOCGkG24h07j0YkcopAwxP0K0GodhUc8/NOHOv4yILvag7uzYpoWAAStW2X+UkE0x
mn9vKkYrq6puKUJH/Yux/+2+vC8fezV/ogFlgGwzqRTSQUQUkelyMB7w4vG+crf4zWD9CIIttrvk
InsakcXSk+Sgkf0K71IdMSjpgPp2cSBW3ZIgIBuT+wBP/e4zpoVe8fIAzTs4k+T8sWwnNPNo8Nje
B454HzvASXj/XXH6Y4s8IQi5n3Z/l1Ld34/Pf2wW879ws38e+Avl/+2B9xc7v9s5m0UeAZSQcMbA
aQN0BBLTl6iN5Okn/DQh7L7onQegJOAOxr1YbcfHCyQLSfAQbXezDGYzFOwClNZD2BekhwhBN+EM
8Woz6YRhtgq5EnCOdicGjZUkd3fbmMD+0z44H9qfEHDtv52Af5/q5Vg7lMaxMTOeaqqFwjvkyzME
f84rzb/LYO9c0i/gPPkwZ9qwv37AYrfopDr3UeIriodsTiK10czKvR0EKrMPx/ov/bU/B/lyxtXN
qWjdSwZJP/7p2r0vYidqti0GfEK+dqVNrPfW0aUS3UYRY7OuhtjNf0HWc8dMaMGd3fMHMpfchZ/k
OO6nkEWz/xB31/57RYi5NEybtoUOtvZlmFdrR6X5spMEwIb2vUCotHw0dscMMSgfEArH4zgO46sX
LkfCD6SZJpMRctq0g4V20PSvifvh+GVEKt5hFPKFMNRL56EpbvrlourN5O3oo3KeAtKERSJWNQ5t
aHx9dI60gCS0r4f0ztvoapzQDn86Z++U/qVO8ANgk9GYFNttC+ix/UXi+fYGHS97a2+Vj2YCTV8C
QqT4NNqBBa3ug2OkJSAD2uPxWVTDKmcZk7pP0LAwxfHWOTU+Ll95MiHBpCSA2yTUNXIdgtu/ENLK
j6/E/w7zq8H3bZgHjAytrcowAQlThQZUih7+Iwf+5gE27/jdrfsup80ix7zV1b3fbwFW5YeDFVC8
LGDkwmTt5VJSzlmGqoAConnRxtn97fL+Np0iO+UhyQzn5+SeHUVYbKP+LXrwd6RAbgEQSeG3LmAH
Mg7T3rF97S74koJHVkt47/bQCYGN3e/UwUxP+7YvrhDgjM5z3j9Q1HJMFFKoeOKjCWSK5m2IlGzT
IqjkaQ+YzPhXiJ6OgU9p7bxjMjnJk0uPA2pUbTCaNB1sOg6JgeqbmJVPoHa/z8sPXBWcM75Ny8vt
eNPNQ14WKgdV05sKqEGFjz315B6wmMrRuwAiCbk62Cx13wV6dh9EAm/4+yh+aO4yCpnOpKrpdHeN
F1DqRa6rk5XdmskJoDltBAjGtOGUqfBfaFQUzhYqMLhtEvd1fwYqwU4l2Jmmi1I2eDQ8e96LLlLi
1HGE2TYs31t0Nf+4mn8cJIJBJjAnAZ99TSKNU3a1z8eihtcyrRN6eBagDR9GRV2D1tDwU6dYGg9P
q7DIw1uwViGlXZm6LWSP4J3qDnH15BCd1xNx3aJ+9tda/rdFzkp+G+DLpVOb1VO5ZgxwagHDygrU
GwQHqheHebTeNG3h6CguQdyXNMWZACdApef3lfwBDfnvGF4Oa6M67DKzAGMrqE+eAD5yPC7GwNfi
vtHpG6P5fI4kNJA+nHWdP7KJH280U2IjSdBfZN18OZivV+Pekq0tRp/TdqqLZnCvtxrvhWeP09c+
hmgez2IB9Z1/+TAlzx5Gzt5Ahiw6GmVYMgmv5d9n5Esb4TWiM3GngcAIXND+Ag18O/fqTNGXityq
JtoA9nXU4n6gBus8SLewnFwbpHkI5Dk5At1EOVdn2N9ooCzFMjU+dhr+0Wl0GAd/HYk/CGFhGiQT
o5s2YgnWf8J0+XCB3bmsOJAV9/Ntcadxc/SRhCQ4XyIquTlB3B4hyU5x/JLevJysCyBY282xpHfa
T4AjH+87X/lD/PKLRfufCfs2rpcj6frcHltQmauJ0BoAE+eXwb6rQsHXUD1+YEKI/ntqzvTo6Guu
hmUB3TVvm5wRhpW9fGyEu1BCO3EZGkz1OdzBuaTGHeq+CgRGT2ihIG2+ddkT/mx89nnkRIhKV0kd
UBigIFWv9bCFH9oVaxE6QEHpPnsXqjaX4Bwo7Tys2x+DLDyFGGZ3D3Tlzm1qP8Hv2+aL2PTbLLxw
Cm5WbubZDcQzPVgnvYogDObSSODMUKigg1u7CONStmdhHDBBC9BxSNfbLJLiUbJxNiI0BmYgHohq
RMVesoFJ1zh4g98D28Plwjr+PmxZ+Sme/76rXo7yUj6ZmXFnV+WdGzbiBmUmnM/9zCt6Z3b3FTEH
enyhRn5aJ1hhgvgUGqYV5HygcT5W0M59wsoN8ESr0Fy5MU6Fp7/Q8qyixcWXku0Qj4tRDnKunjQr
nJ+Dx4q1RwkCSTn3PLHGY3u4TWnCAK4tfB3QVe09nINfEv9AMvDQrA9PwJzwhGgzG0yaFNh9CFXE
bdSIQcmS7hmBmD4twsIRncJzcPfy5IYCvzzZj5a+4tEuEGVaXxgW4lyix0+c12VmufhTG/Qn7Ai0
AcOAOYAA1v/UN7+dIY/8Kd9NE7XAwiPeVD4vzrQetIF7UgFCnxJY4HAXWLpQrwPnGosob0yKdHad
EJmkyVV28P/Zk+30P+HhdF2QcAJTxtE3+GP91R/X/9tQXwq+tda6LKvrVVwAb21WyL8DEMP7UI56
CmVNZ2V8EraPZUC0ux2suMbp2QHmJbytcdxHq8KdDfESScaC8VCC+e0tJKqzRCQHxNQgdIOfELoc
aVrGEoqotxSx26HpG94QYe1tu+oQK4zHyG50wnlXTlvJu0UXPxugCpIgaT4rP/1uMgLoGg1oZh2i
d8JfuNjwvAQKsPER8eTYM5bijnquPiONm8zbZzDZ1Ut4LWOETrCd/33avmTC//O2/++syS8Fau18
vTRFiShim7gY5xTwquNTy9ueAMKeAbjSc1oNx+PHbAgSfCWgZNeFmoETJ5Tv97u+K6ePxQXFtjz5
vOQ8QDYYqUeHPPeANPKzZNUT5Kvbf1y4xk/liu/Gcy9RdS0fn9eTchKrfSTREkfVV/AoWBigV3og
lxe98VhujwUWmTpQGget4cMZNsMQdnug2c4eyT6M3UHz5o2TRMnJRehgmsJZgNiA0hyA7oNBrEDj
yv1jt4JO/yErMLFLQGOeLgRJ5r+lqudua+VFBnmDjBfJQ2r9IXsRAD0U0RCLYiJ9kMKcW297j75N
oOF29Ea7kjPYQHMiw05Bjo7JwgR9TOGF+HPnt6nJAkXG9Z2/JzSV90HmKivbA5PCA1UCmsOvJR7B
xQi3XV6KhxepdOGPoq3gX0GCQQLxJjnjqLwW9GnFHVLFCXYc8Vd3IygwXAb4qK47X4kJPEbBMz+5
UHXdqQTbGpNPIOZCu0pFrkHhgIVpFOxQo7FBLd942IOHYjotb/4Rzq04AKFMiAqC7GQcfMLXl6o7
P5Ync2YnDzarf4MeLDSJmwDJ4YAfGSIXmvBjA8O7e/MaPQM8rUDDIhEzXuHfDDplDzLlhCSx+OgW
hzGhDZtXqPfNbOKgBzDexg2BQVeeUPQ3nEj4fldu/8wFPf/MnRAlY28NA9bzZzPZrT2ILGjSbxnr
I1T5MJSF+RuUsuj9c8YrXkgXEWwcIweDzTGCwKMO+E+s7oOnzcAkWBRBaw+DTqirvBYUvoAC187U
TRoKRMBuM/SsT8Q9e7xo54UzQwwX3453ymagcTkgWEHhtDJ5pwsQQCblQbbMX4mvX86/4I/3nmDD
iM5yi3uXwXkuw0yAhH8dX2xrvKRhyHK2BMIMsEVR0eLCRPu45flUpT5FR4GhIeT+oTqICm4984+s
+OfL+tv2f7msL6fj5ShvJUItJ62ploi9KKJBoRKOgCXkBrYCrXRm9z1hJ6Plkrl/nH0/pgzf38GX
G0M9K82xuOI4Kmbm6UBykFzE1xDCrUhXYvDuPfSISZkJZLxJBAl28scQvoqMr8evRbX1f9wcNe0l
c7rYT1w1zYpwYuvB2xFal5QA/HL5DpHjeR/WPqYbyrSJV6cAXkLLPaD/chfs1xZX7oEGuoBkNsMb
UiSOvZhtiwGXCQz5/Ric93LdTYCBSxT3mjQxeCunBdoHk2yRp+A+QBu46Lh8WP7p7fdr5cfSkGWb
FrUqU4Ee+zK1h8e2hjxPNtau4S9YaSbkszz4CrIgpIFMi9OFyXEQk59xKm+2phCCFkD9e9CBQd9N
ykHSZcR0OIX5TfR3xvgTihRd9f83RvXl6nssrwdteRZj3ANGlDr6aE+hr4LPUEabcbCgV8Wt0p4O
uHehnxA/TiGnpCvIGwnSbqPhpuma7uHsK1Cg9HD20IM5XnnU3UbRH9fd11j+s0++jfVlnxT6WTFv
J8a6P0RCZGaBcHE8joHf7CdhM1xXgIvxG/9K3t7FhTs4/PW6GKK389sYXjLs89EoEIlnDMJRiZI5
qf6Jmjmdn6/1XK0AkPVWCNDS5XmE3K97V0uKTgOtR2i/7R0ycfbpDZhL5+FWyezhC3aosgySrp4B
5aA8cH44c462wi2JHlyQD3/VCSxxsrw+hQ1tEuq2ramG9pLknaq6lWsZWXHhiatLBHqAZln2/RCa
680XfrtN/BjJ4jTiysBJsAd6IHaooMH7QdxtZr/PKBvCZKVs/t4VFvCcv+4Ats7bsftWQ70uA8+l
nt4h0KC+CEcBg0cudo7ueevzWvrv7xyuxBt/hBU/INMxRJV1iSqkplAffjlW90/kIMwLSySaOI/g
/mk6GHY7qCbQw4nGNCfQToKWQkDkUIkF5Qei0gz6sPmgYEByTFpCQskdqOQUR+ejpBPt/340GGKr
/mcBvo3x5Wh4lHK5vaqHmiybQpGcHE0UFC7TJlic/cAZXlXYwXFvtVi01osbu0b08Djriohj4tTu
V1JYHZLOASoPVn3Cz914wzwsiRANHnhV4QM3H+STbUAtN6Zr/UetS5Z/yjP+d4516eXYMPf7SpOk
o3gNdJhslHCjVmBMpjVyqaZQCkQ59RDdwJYIK1hZ82/4KOFzI6Ii6RjJbwW1wzeiTHzxeC1EpVHw
q0/x9Pg5BVhLerF4cFTePmu3BTUQCwY8NkV/UJ0BF5ycOfOtfXdoZ97z7qup1AsNg8+zcIjwK1zt
iB8q9waR17nnA0nd85sWXuRnnwaKwk6scKbJfFQoeqNJkagGf2Rx0EKv02af29GH6T1B9V1J2bVh
S0XJ7mZ7JdAsMIF0HysiF9p0v28KU4Tr//9NwQbm69/yTGVbX56ywaROYRuazk4wjFNO2+UA33m7
wKtS8PXHAagmLx4KYay+5ixJpj9bi5m95LmxmEcIkEL3poigs4Y3KGaE98konyBxNfqkOrsNCH+d
/apdsmrAoagmRd6niIGEhLM2/HOv/HgNft8rL0fmbov4aLnksZiyIjiZUS1TgoBGj5jpQwSKzbpV
uhBMl2CSLPeEiV++NqugZNXeGuzBMcjkwVf1yR+fBzw8Mb3YANjBhmuVaFqItlSEs6XhdQTXGZUh
EDYK4ayw17qviUijNbS655PMBxFd0CnvPoaB9Ue/E/oIik5o8m1HI8Jan/imGcz4W2+zMG+vpVHf
TgHHceRpHBPrkkpmQ+jf1ESyNyoTxw5wYyQj5U+LCAmRjpTQfZThAOzMQOuh/AeeMGo2uOHVTkHa
v0VJXgUjSnt3Eo24x/I/wsqvrOk/2wimvqWo3Oz/Q6H+to2O1/J2r0QZVgr3pHGX6Rb9uuqrxZJM
d3R2hb2pRGZFW/RxdoUQwsmL4bIizKq7my9JbcVi5gQxMD+D+Ch9a+vRIa3O3pz358JBSWu3m7Cl
vEHzMW2N611Au3pwDP6sactfCuMvz6PaANgslaY8xO+XLBEvjn1Wteo7uhVcuTqKfFegvuEOeoab
jc0AOSW4eqDv6yaC7aFePWOQcvMKjANX1yLvkNv4K2ry64pLGAIqHLUtHZYdioklKMUmUEDyUK6x
MD9AapbciXfuADCH4hgMfBOl93Uj7KrJTPuwx7QYvqbtPmamL3QORLxGsDzNs3C5tj+BWPY4hewB
Dtbja38JsZroeWoJiKGAsjauOqDQ6R6DFmK3zmmxDUAn/0mHU344o/GVgE1jykg42V9f/7YPloX+
lHClv0+erv41drjX4MCZNpHiuiawfEChigjw4CmEDYnkHCL1WCXBZLsoYRk0PbOn0pSTwpIzY+dc
Iv4sAGFGHokFFp48tQ6a0qRsvfWu2MDe3UJzUf9feVWPElRDWvmYLT2wzNmsigRxgg7XWnHLviDe
SnTnpxBq3dU1HGvuEmE+0o52LjlP4AXjJrhPryTMZb9p7wK1hnqgRruDyI7SMUWsJeqrV+Ikf1l4
a7UAXdwa2hIyzRW9FyN8ulLC3QDbFWfq+3zZzyKaV4eMc/IWtNxytltftsGjp9y9+9BEQ0+LWrl3
9NGt6de9OSF37d3eqFii4gqYJ7bB7PYfkVACulKvzt6zqKYwlcXqyUetybnc/AqbPkDLYGW/5LlM
aDmu9iZhoGt35cJ5kAuj0rfuXnE9e+KMljzC00DdHFJFeFs/qQ/ECtwH18QIlB8NGLpGUwBA2xrN
V+EQBlk8kEJrIQo+H/ocxgtj6Faar+3c087H3uv8aVHbC6VuyV6v/YJU/Mlfewol1Ep2rMq/u5c2
2U4I1L0wXeLUyjN0nnYfvBf+MyDy3JILW0PhP8D3frba0nC54Uc4Gl00NvAVfJw2q0JfG8GWBci8
9wAVh/pHhmwLNryFX5qeijp97godBBjrPTXUB1DiBtIQzLXpNaMrXTtQ37VXB+8i96WS72K/sQau
wb8fkHLHcJ7/uozMH8J3Tda+0D2KohmvGnH3s53td5VR0nXRe89EX3MALqYfI2N2RiXa5LovOBrB
weDGIu+cK7MVogQeHtkyByHmaxA5yo4JwRpTiwY8YWti4Km2APkf2oluYOL48HVS2EQoChHQe5+Q
clRkKNoR5Sn2FqUo4bd3HWIyzsKQCnJxMbnT36OJn3Bg3x7VfA3RHsqzVOvCKkUQ/GG3ieEpfdXo
QkG8F8jFik1NCQj3ujrIhuexGWbvKocTd9TURCt7603l/u9j0n+IcOjEkesjVIFfo/kSmsuPlqTs
KrVEHtKgFGdy9CzAsgZIbNCMCFY9GkmuFY9TjJpXy3hzo7L1AKkm7FxLij/I5rFNt72t53ZEAasU
1fRwz3Y9tyl3p8Qyv4/4p4K6ptioryumooJfeMmUbvt6Z94u5xJ4xym2QhQhLC/7qOLMEzWtJZW0
fWc3Ff2tfZpHOR2UY1/xhB3u9u3gZ67hC1apknxqK1Fd/Aux9oMZiw4WBqlBA8Cabbwe8vjWSLTG
lzAjesbgLiNbo3wKHQTN37E9izYmYll7O34qMCqE3eiyc6eYS5vqGV/gm7Wc2189aO2/Uew/I3pZ
Y0V6qIeTbd8mrTZ6CiCrTY04loyg4Ey+JMv4GEooBnyS5eY1RTlQt1X3+HYnypr8sXg/ZFnIMCpf
ajEQf2Ux1G83YLXcLW9V63yDs3CI6YJML2cf+XOYa5M9CxVWtpeBU26wWbXc3Qx6njCX0BMtksAZ
n2OBD5b9zhZo1R+xvvLDLOkSCCbTloDDADn8d2jbp6o/MvtWTO7JhSuQeMUMroumvYwtr/7QRrnu
mAs1tPn8It0G9zZ0s7Fu/JGH/gTP/GcYLzOklqUCReBZTB7X+O0xbrjiQ+gwcAXb21NX8/V19mEG
9kxzbWB0/Zr8K7qGl8k5LXn78It6HL6M160QTLq6o5P39BBrkKcSLJL4MSgW+xHh7uEA/aUKt0FB
vc6g5wezI/59scW2eokS/3kScfR8W+vj4aycS7sqyEgNat6mHxK3hr9/xk94nX8+5OU0MPXWQzpu
ma7Tm0WGpvCeJUZ4q6lY7tu3FCXMTOaKeGBTHWJSX0YlefsJdH7nduwcP4okT2G4dQ/0Jz7ujfcX
1eLrNPptEl5C5cfjkB3rVllM8iqwTp4RHqMTkU7/EGPvmrtpRf30nDwu6Kt7Tfe53tHZLv367N73
3rNXpH+UYr5AOb+N5+UsuDyvN+O0Yzw2PLmtr4Gy6Kpe1jPmTReXMXNxp2cBj8KlZIjeSCv4fb1+
KlOAzrM4BMAMCYnCfzeFJUuHStEL3rJPiL5RFrS6LcktJIh8M/BeF+822gYGMhyHv95vkdS+Prms
opkmEB4al92/n5xZeKnkknEl6UU4XKW2QcDg8NpE5hJYBKnGlk5J/l53VP8YZKk2/OuylX8cgoAx
C/tMFce1f4dQZ+dDeaif14kRUgHrVCQ8QdYGc95RYMgikfKH/cePs40K2//7wJfVrq1H3bqZfGA9
gHufCMVtsxTUZ4h5KzM0orrlEv5paH16f+20vx72paB2MFpHpVjK10mJbEMz1i4ulfX0cIFdUw0N
mCt5l1O9RdvHjq0utR1oFUSdfxTGjC847L/rDkxA0yyhjKrLuv4y6c/K0IsTgNmJHAAStzBCHt83
RyCzeLDEWVAFN9gSfC0yA4S1QoM9vzzQ7DDcMm7Gjx3NyKyizARiAy2eFTUzCw4vjQO0AnabY7cY
H6M8xu2FHuNGSaiuxUUPya4KYbnOfqSPn9iSby/h4+Zd5UgmCdbcfH5Lt6mxLqLl0TOOoHWOUWt9
WsOGVNtnkJdgnKiELQzVuW4Ot/DUo8RSW52SElMHs1M5wugbq3pIQZkvpQYaiBjKiP9v4ICSj0ne
sfKVPICFfBk8YMphVRtr3KbtBwoSKOaAaF/Gz8a9I+ouuzeandExpXFzGJ0X0sWVuZNhfi+dU4Uy
zDJVO3wj+3W7Ra33MsnGu7Xmle/Nqv7gZKfCDqvYHMq2gxZAsp3c9075Sc62Aai/nFfwGo4xXkGJ
UCMpHMVwdX/pqW+EIvtF0bZ52it/dCEARq5rYgu+1KAYt9bYDiYntF9j1bsaDmqmOjsGrrHm7gpY
T4fPomfzUaPjZIdf4gP3mQgZAipu6b3G7T3rnDbF0YPj2CnjClMa0geIu/e+/VmGqAT1yWsrTEyQ
cmVtl1Nomu8UoQQdAvLvOSzibXs5eQSXsJ4ve/qnEd8miEK87WN5kQVWeBSAHHNgjJf9K9zeNgeJ
9rEtnGL8IJPTwydxlbrSu+eUeTNyp+w9kh0NZcpfH2pH9fh45qJqUwYrV7CzVPdIM6x7XEjz3C/e
ZdQC8Fx1C0Jtn54KzDEtd2b3IJ/9H8LOa7lxLOnWT4QIgvC38JbeSTcMUhIJEpYAQYOnPx+qL/4+
NRXVMT3q6pKD3Ttz5TLneZET4HOhsTy07thAYEWcD8mZZ4cSrvRJhZrfufdcbxem02q0leD3jL+U
Sd5b4x1iNhTpnad+SHhUsBONqbGYPeNHiJYInwF6L8MrFOfhPbElXV9mMtZLF1OXLOltQeAkTaX/
FE/7aYYcjCVsHGNTKJzycIz8DtaPgsfHyBLm8vSyayYYItWNVUGbw1eutHTG8601ilosCtdX0DkQ
6FgL9ql1Zt92ntE4abADz61HZ55ZknfsVaPwgjaA0zlIHxpR4KcOsGJkNm8PfzWtGxQhEukxQ0Ms
zq6flNGa3QEDYRASouZ9bu8c0aFk3pBomC3iQvg2h9YrFGbXHw5kRPwSw3oy+0ocAc3zjv0P4Vfm
Urxo6I/PHCN2bT6vv+BWcIE/X4fMU07Z1/54JwIZHikWVaO49dU5vT5VG5j2RDw8EgkMwtR7ZuSR
Fheu6qIfqd9ee0Q9FuPy0rb2uXDrxZ0w8pnErJH5z9ejdoVTk7ARQqvqM3p/sAENlJNOkTe2tERw
Yzbu/ds3kL/gO3C1OOc6M0Vn7NPUtiWKNms/NhtPCJv5O+gepOmY90UWXD5ezAq/3qw16wwzlfO0
/hTWklPOX7PrChlmwuuL4LtBWr3/wZZk3n+Vuzrgco4nt0ON/nKGvY2yI7c8Xz/WRTTy2U+YlFtj
bAS2b7y51CP3pJ2ercekjR6u2tt37zp5/Ghnu/Xr5IwKfYKyfGTf6MmviIAlzB1kO6N8xblzq830
q9VqoUQ5d3OeMRehDfKJEHLk3M1xlEbj+8BLwzHnP+iW1Pr/Uyj84pXRY9Jl6v8D+t/O50elEh21
3v+8HfYlQO/0YRafxTybSMiOwmuSz/eTN9O5IUIqa0z8d7IjSI/6+RzB0VQC/nz/yD9QYHojSHbe
Y9b6lwnrD5j6KNLdayjP69Vz8TJYXQGCJB7c6HXS/UKnzy/op+uvJ9sAKPFHiYBBwZzgs2RNiQmM
/1BqU5i+J+K0ke06fj3oEOTNK8L5YOTBvR5+WIhk6OlT2wt+dcj8BuJn8p7uA7hTj5mKIhW2oQBd
8J7y0uM1557hb1N6qu6DPIutMpmNZ3UkCFax6Fct/PH100tZiaLXxe0SzErkaRZK8cPlaUTeDQKJ
K8GETUrEJuErXUp2e4JABJPHAY0vkufkvJDidCoORoOb2n1UvuZcYsNh+X74TAIUxasmrxkqTMG9
7sCJgzvtp2yB+UqMHwpbPbyqKYAakk++aDSRkGBuqqRYKJrPM7yjjBG/Gpp+1OdROpWSc9gE77k2
1Q8v/xxwBduWFU8amed+8Jp6xSWP76yOL5O+ZHzz8kcfSELaEvd0k+vVqhalaWmPcD35bnq7etFZ
uRdgRzaLhyXfLAbxe4GFP0yFUBa9BzJeFW+X69nDvlBCXz/yUFAAj19Th1ABA2xzXrJcHs+dXbAk
jF317Qljx4BQ5wsPXFkWYm+XciAtFAxvLv7sSZo1gxQwgwpZdsmqAxiXvL81HKNIy5qlC/lLT6Eo
2PtjmjySt2w1uq2MfDmLdeS99UR/RQX2lnuzY81uNrkUiuf5q1jmWnRpg4IDy3zpaad0JY07CtRZ
6Y5BG9EA/ijsKDfwMLrK1mqW8tMqI/27Q29a2fCBA9Vll3h+vePz7jFn4RlveRbEdUkAzlJ0iq3g
S19iMNBHW+uWWf2ndnoG+ti83yzQNXUrzAZZN0PD67zHfgF/X8beT8yv8Kvnh3FPj6+n9Tz2T18Y
sxQJnV2N7ItovltPvLtX7E8uVvfdxjd3dMSGcPOMAfsYMrFV3UqLdrceLBpu3903ad0Pk2B1/F4u
9jDT35t3eEZgIN7d6k9j23ib42lKmAC8FuQrGs+6k/otFEfrrXjiIQ1xc/h6hZ7+xdr6XBbY+3zi
Bj2KRqva0z5uLND3z2x3HXsPoEoO42K/IFhBaZpi3KUc9K32UdmF4jVPU3taeXI5XSobSWFDTLjP
+XPmI8i0e9B5DOj+3nT9KnF/L4GH2RPJ7kS2ir97nLdCPTZuZceKNiexDsG8FjR4DYmoeM/+6PCK
WU7CvbeSfD3AI5BBQpU8rDZQ7dY1kt5Dnl1CKFUDJelDiotgFDwRcaf+hWZNCxuvtq/BHe2q7tRB
6z9cEfl26//HWfwvnjBYI4CgjmRFNsTx73iCqBejR3OvgLHGKVpn6PDx/pOac2wrLH0Tlc3vSw+f
ySVEuj54d1IBia7IyAjtup26AsxlRLe4KbXueXWLLc1C8l8ccrdzG9ZNS0ah/tEGrwRToGOJPH28
w6gTR48yNv4DHBkrw0D+t5tC0LQOgjkEXI5++Sr/Cx5J1Ta99HulWKegmCUs0QLDPtnJvHbdZtCW
A4j9k+4I1wE6y1b2WuqLezISLX/XOY84n0H7/6TsrLnuN8K4G6h5JX3VzskX5Nf7UlBgqwv02AQv
VwuMcGQXM5KWXVzuMeTmCZ4quHdZj6hYXw/MCHzKURx1KMGbAP6JfGKCwQ6HxXZUWHsfBxNofusq
EbbZ/PKDrcOJ8RCrdB9xnbOkGFIkCHq+wmx9HnAGIwJsUIUbyd6V8ULofcmW/MzTuAvAMljduE9/
jPzm7kCpWys4hERf1PoQGlu7XUMDsdLPO6ONl1Oh+crMAjE/JxkgM3DOPGKpo2Ew9sY3QJ3U2OdI
Hr7b+yFmybklmL8HwvziYfCEMbGBG4zup+Ed0wgu3kxxG1uYZSmD4G7a0XjDbQz2HJy4xQkM/o/i
nGNlXi8ET7hxSNU6nVarPaNK0Bo7/RRmLB+zws3w9CpW+aKZ15OBb1wn4MxR6u0Pii27vYO4z9Ih
POaONJPh6lfH/RyQl8JlfU1U5j5XhnrXpHee/5l++QceGRjHGCWLxKBW1X8hQf96vi40xX0h4a/Y
7mkeFuq6fFoSzZMvw2rkHjd2duA92s+fms2GVZ0a1rPUonPdN67W2G1p3xK3QJveUS7CLGNpYp2b
iR7j5vG3hB9TIOI4y4xRdu99cIM2g3I8iI1+yrRJoD9Gynd2XzRuPXw0c3S8C+bf1wRjaN5/f4lI
weYfXRtycX4DGVAZiWfhwUlqNxsCi7Kj/nm/rbdm1YI5YjiEzTzWgEF6pNwhN2QL0tQpVr+VovvU
mOxHduNfZJps/W5fFHuvOQpmNQOnJG46l7pEvtJMXpVA3VBeSdik8jQR+/N9GdpEeljZVH096n/o
e0SciskI/RGOFaU8xsc8U11Mm4CZUm3RQOBKXvcBmKyh29KPuB7JfslzcD4WonWrbfGnWT+PUJzK
dcPxgBPYd+jFmouTQQ0pishUuBp0EyyzV5p/uFD/dT21/wXBVdIEuJQqno6yov4GkgnN/SG+9SvW
ZyAOdg+BqN1bjyd0q4q2ElOXwYPi6dbTduilsQRmXg54pjFam2uOgXnZN7uMS+yZgB3AFCtRqtO7
U8S6D8oDrokvl+Ch/ZTdmysvSl5n9lL5FlyuEDcaquBmjflhIjG5LDOQITZH94Jh14kJ6aIBe69W
rAuO7qRg1+PP8X9U/yKquD88UiO8eUTWZMXgGvD5f70352d9Vm/6qFpv3JqDZyi+K3c7W4SSAC2b
/6L7hMzCZyrzOO08XBPQW+9nLzgwapBOA8QW5vVr1f68J4KZfpyhLqBxdYU9ZviOZj4ATAaP7Yqg
ProJRwUFBovcPGy9cXtIWPardWhNm7fbOpif3jRbl+F08QCkjU8r/MQsZVVpQGWRESyJR1xiv+CR
qgkNa5DG7a00+YYvPM13Hdx9LbhMl8aMoMSR5upWLbqtrwX8D/7o0z8hrdVS0kdRSSyHpvEn29VW
k5xQvz0c5t6B6rw6J9JsMgdgLF39F/5W0EzOuCCg2fS+Bw7ITtrx2hBS6zDSnqpJQvAx4mt4HJ8X
/1hidTGw4klS2PI+FRbKNJAf3iVgHRM+83UFBXdMtLhD0wPVGaY6eBpDX04y2AjY2pMsLUnORkKK
vYne3m4IlREgRE7JNcW2etCfYdflL5ddBOsFkyvob4PcJnFl54h4RrLh7i8YafYB4hrRJb7PjL4h
rS/m3z1hERVNkBlFVmE7jw2yY+QhpHkrNqelfe2kJc60oWHm31PIC/iVrof56A7YbT9wNQY0Fygj
2P+8kAAO7DtIxXWAmdB0IM7Z70XJltS5nWX48CAGuc/LF80h6sLecbrzYjvXZsMosmPQzlVORgz6
53hLYowV7ep4oCRxZTirhG8GjnKZTkEBRq89pz6ANxLtyK1B1F7Qoi1gjpgBC1BwJPP1yasZ8L2d
w/ccjT2HL0UMjKyVOzUYPWvm9OhiC0yiOFZntZPv7ecV8pGEcfxO+4JN20LOdj6RzS6CunawGqi8
wLW1WCoHn3xoKNSuJar/kZPYqCDtpUKB68035Da5yYDO9SaJb8cxU27kLxQ6uc2OcrUH7qBxNn+w
lSNT1pymZAKNreMge6j4vgJDAyy/gvMaO75ANAcCAFoURBi94UGQeJuPBry2O0FIgwY0BCCklART
eu8sQ47MamyPrphQvcThut7gatC0m/TEb1PGDMw+T090J+AohEI0HvlCB0QI4tXk+TpvfuXxTKeE
Gz/uJjRVJNfM/+Akme9FZl5wobPOLiv10t8vznZtFUtKYX9O95JbJAfg4QZZAoHRHOJgxCOOjz9J
sMICOMGHMDdduMfPRGJdHTMbxrzSumHCjhkZj9Fu4IxgsbPZDdzTbj1QYweC7I86E6DCuCterUQZ
W50Sjm4u190iF4Olyd7N7WXhQgrPeaa66BTV9kYHHTOjDUEHp3n0yz3FFlerRRkFQedNFz/7mEPq
CWpFKUfvjuAMtgQ2UIuXeZ4HK+pBwbnojoZB2QLVFbQ0gsO/f6kQHjCVJd6d0QSqVGcROxsUP8E0
+WQ9EIMNjAXnM8FcAQk9frkCMvaIK7KsbN+H1YF3BZZGwHwxUCUKL2qKkBNLA7EzIT7vUmgy6ceR
9ZVHNQBENgkNFE0kbgYl/acbPcMkOSKKWwQi4jcuM5O0gZRLKH0QTMmXWBAtOSUFaBDXjCQCjSvU
G+IQ8YwB8ODm6HBf648p79R5AT9amQ4JFW6zetnoflmwpiATzFYxsrjX5lF6oNVDk4cdI7A8NiWO
V0Bc7E9OOfgvNYePIigx0P4I+8+JGedM+x/2tsP/nwKIzZN/dTv5Zt92DCMxdYPTv7de9CPmT+r+
cKFxBEqmKanj5iBoJKABb18SWB8mNKnYlBo33aSnUSAc8FlqBj8b7tx1eQMZ6Dkd7wF7BC6lc3ec
AX7VzYNCAo09ivFZxQuP4GwGeiN7ooTAe9AI4fi4dLsNbk6TLLg3GLiyNCRkA2jmYh8syN6h9j8G
6CBaHFBwlanfdq6tAFJutnG4eI0vAVWy+3OBCgenj/WskiwH3dPAO/8AqRYV0g3aYH23lsKMFluw
mKSA2fHuuYgJI385lwTfD/29ZtLd1Mmp/rS62RgfDvNqWK/NY+Qb5DDmy1t6ALf+AlSVxLDVfAoM
gzCUapP1s6KzhPVtN5D4AUYya8yzAuJOmOBtzkKSUMVlYBeDigNWLu6Oa2v5jJaAvNZHaX701Lwv
t7n6GoQp58l5KaH6nXnnNQS0myedTYLZF7rdkpVBP4mHrmjlSLL4HT2jtJU4glK3goE4Mw74vra2
3GFeA7Oenz/JJ5Q6nRnHLFnOxJLW4eQ8+8iCgUKzF9zWhoB2bY69Vz1ZCCN2xx+VKzxEGtRmCPE9
xKMnhwTRTyD9P8lFHvGKlsS7CK6UkB6RWSPFwpQC/ga4BCBqhYZrkIN1qxbXYcHpHcl6HJQ8HAlJ
fTjjnNyYZJdn/IanPWQSElsSTuLyEMfoyl4NdItXCA7tbGUO2zk0ZmixnpzWL3bhZbMeMrwHmxCk
T3qERpG1kECE9w6C/okFhEzPIWBKCy2Y2/g6kERPcJvwDNFyBW96AOwyAXFh98JuLojcOJZJjpZr
Oa+2Shl3rMfzDu2PRnGCWBDPmhN13rG0QMOx2N1yihPyt2jQ8A8hYe9wUKPGOl3cb5/uYn5GQzb3
w/3IXJfOATQdihsZ0ql50oJ5vovs08MjS87eCLyqprD6L3eDP4i3VOXf1eNv08b7I728zgrgseAj
jLR4n4c0tcybYdk7uNdeeE+Ht5RrT/11nnIxwb6Szd/7IulP4MIIrGesGpJGDfubGuCqi1l/lm7V
up+y9b1NtpJByLgqMvPKRn43tyaiP57iTY98xHp5a7av/xK1/MPF+r09+/dh/Maff7+vFc0EwBMk
R7jtSkRlpHvJZ7865nVwvM9a87E3p1ofna/WkZ3jMLJAUOkke7Jyi8mnEU2l7XX6ii7Owrhayj5i
O0YyIiE3vbEpX1dIjoKAxy5Fg1o56ghU0vxS5m/BJT8PG8HD5IxtK6QvU7+YtOOpSWp0mA451SiT
wreIryJDymVpGt6k+ljXn2BJq1AIlROLp537SE94fu4/PI8UNueLezpRau4nMuIIi3WEcBwc0Yxg
XkmkSTGK2R/+fjMZUv+hJVHGiN1pSlRR/D1P6tm8ulYqz+W6OoErE42iekbrMB0bh/hAbDq8sdGf
3hLhZt8ZAOLRZpiEk8bpjJ7YmDI2uxO6Nb/ebao1idHv2BxXEx2q8ak5R91GppbC5fH21RbDVt0d
+lW90sgLM/McFEydXzCxZXb25rWHqpWF4z45ixhyhxmyF7yyad6O4BqIxMeP0/NC0No+0m6fjWK9
jQjmsjCRJftFrgxZBa9YlKdGhbaBWbVBYdHfl+PyqBnzNl2WfWs242Oagbr/3Nnpa7vKHYP0EKSf
R61ILmnY0a+Xx2ZMs5OvWsXGAe6heBqtoVUpW1mPMyM2VCooJajqWDLcTrX6i6v0tiJBuLUkCLIE
wExGsA2Y7YpneLq1mRpj61khXrluDIxwqeX1lbGPboL/fBJN9nW5farpRmH/q+wKyTB5qgbkAE20
xmsmQ5kDwPAP9XnZje1La1+jC682XskrgVQi3QaEz9HFUTR7UmZnBQM+eBd5WPAsV/4rEZ1sZdCH
EaMUFnOGujs5hZAsjb3RV0XnjW3ATqCaQ+p+d/a7PBkPY1hz/DAbLB9ys6VZnYFljWIpLAlKtN+e
YUN0zkEAmdY55RZW3RmfiTCfjLBrwBUaS/LmqGypFka5RUotNQHYupcusu/7CZBcZQD60R3bECPW
ywDhMJ4qDesdYHe8IFeN3VynpnQMDCCeGIk71YG23YFfr9Yfl4/3tvioJ6l3OeAoxzyA/Cn3rpoq
/NKfi10b1i2+IPLxa6YJXfSaPVurm1aMCDieu5PJcbfit90fi6xfprAWiexJnboyrEqKz8ZaJi/j
DkS5eJFp/nwRuVtOoS/8YPH9OhpHwy0SjQLueiQaIym8B9bQq+sU84pTUzoSONEFpihl3vd7gv9+
qNHUU0F66VIFkz9myZPahhCOcJgT9IFOlZEoBAMxfCLLQwxK5/wBveNmMYXuWCfUnai4InlDKTtq
FoxWnFu7ZTo9TgT8hd+IS8sVWxint5CBzzNL1U352P8w8G024+PrU0HAkLxbS1/gk7lkoFr/yLG0
1C0ZoAnKGkgsNBTdAcVTEFY2n3KU/jxY1zX/vFHXRoz7uvZwhLjGTh5QWHRuSKQyV+X2f+z31gjy
/+x5Kj84koaZh1ttHrtOhgJT5WED0gE4dbeku7d/2AbBtqsc/T/DnqvZMRgj+CL/vL/MDKCWEs41
Vi2NDBZqk24pzfrdZSvT1A+G6ntGIDTZZ2vECDNWdw/v8oYLI/C07V7TJkVYB6uCn/o207v9VEy1
I8LEBI69xrhdE9MJGf9ilitMRnkp6bIPfCmhxm+vvtridTiyp1XADBAWJXb4edIhe0/dPKEZlviJ
Nw81j8iXVL4kupkcvB4OgMkwqBRNtfkPipH8B9BM+ffy/BsI2Su3VkzTHqOVNXy6vMNuhzXvtbss
aE073YLYwIpLG32e9DFuFg8sdaXP0c0v9879SDF3kW3hTZ9qketykJ3xTJw//CdQPDjR2RpDwEZ5
/8ULpxyGQRsw+3Ive3/fZaRhL/59r1ZIdMF3FucH6Rd7/V+41yvNrufx61mslbNtLA1TIefitpb4
zaEGOesI78czPhFdrJXPsQ31XiU/K0dMq2NF8V4QU/O0qu1NY+R8/fn7sQHm/ungkKMrugGWjXEU
n//XwZVCI53fo3uxblaqt18zAf9li970E9VCYJKnQ5xOhzLq6/417HGl9fjiXugnhryXH1g7Ryku
Fu/SqwiE/BIz9wERQbU1ODiwJs7hu7e1Q73Otu8Hu4TTgmZh0i+YY+QAmd0GUCdK5zlvgiYRa5c6
oP8YTYQlIfHliikI9suKfV4Uk/vsvnz2prC97nJIGajParudg0Az6AAHHDwweCbSWQrWk5wVG+B0
hNHycwdRxtOvtrR9ETXRe+WHemLbzoN+anyNJucJZFao2wTTjB1OP7eqkBQGwOef65QoD0NzQbGF
qUorywPywUBmXFr48e/jM3NxRnbYBTHCz/wuecWNblZ61HzsP+lpteXYaXyMvRev43v9WmlbWFk9
Y9oIjtzcSB6/xmi/LPs0S1voeEZf3PryIbDBAm52tqF8ygCeaig/nGZLHwNV2j+vC0ykF71nONdp
vZUm1w2+cLQwNHDVTNrPeH72rr5ivA1FLUNMWKxrDZZzCudah+GBg4RiPsGWsKVKHlE1APQ4bgOw
q7GUiKlFhyIt0uXdZ9Ifkx/aM4Nejknn4AGsnezzuRB9o2XKblVsjKsWWkMZtTIk6NwaidTgEKpG
a+kIFqCuVG6oxtQ/qZlhBszWBWQh6Jgqe7T3hUWPw8iKzu8yp/FLR0MgYMU2MO0Xwlwbwlfw596l
PpK891T+ViZgb60MYDuA4ArzlOn7S7yGkAkocxZXwXoFt5bImAuX6b69TbJEtstNy+T5kxrJQDCw
yzed4IqfHVNh1RK34wPRY5v+s3uYeWGTDcGWAfClmdmVX6nVtBU4lBcoHfbTB4rf77MnJZgosqd3
8P38x7p/e/B7Jijh6L8Oo9V1LqyuAt0/Mbgs08IpPVtQsRjJdzMxkbOh89JiUmSyLXWtKjoCTrtx
uy1YD77pyn0s9D/k3mZb6TeMwVOX3fu9FIL+Pr1R2uiT0usf03yefqayeeWHk+2DEU/YYbB+dltc
uWR2Tvw1l4oAPcJsO2u8lG0ZyyoOKyo3BYEyVe6KY+IpzeqjWahHYQXro8Q5Pl/TuPoKZvU35E1m
Pb9gKZNb991udDpPcozgJ9eeSR3qdn507te2zoQLWm+9SX3xI42Npe69Yh3Okts8KHjTb4Ufg1GN
burnhERhKmgKZfGrODzJq7TqmXLUogKD/t7K7859la66SRHWqzvgZzUKjFcE0eNNFU5yNEKuPaM2
bz/2r1dPlr3H2Qdth14+ZHdEwH1SAL/pcmRr060LdPAfIbhsryj45nCqyuCCZrJLGrg7uWGW7/B8
jiHKNriFjeH2m7cRy68DdTF5z6jpoM+xZS/KL4UZ1sUmsi3gjmLZRWGbMC/QC9gJ/VqYVbM+YVyn
17bwcfMftEWW9lXOmOq9s1ABdLxZueKwZgavs83DwQ773qPmYSyAWDafix/1DxOcNBaWTDTOhU1A
Z3YssASDlcVU5Ph4hffnvCDXpUJaCdNr/6N9/H0rkP602WIdCI/XUA0Za8P/fydoJUmtW7Ev17In
z5UvYXqnrJLQ/qgBGXZ4QT+sgcn9gM5jWEyqLBCZatB1+m30cowZekAICmPGv38/MPUPtDHl3wf2
WxVQ3y/6eK+Oy3WP1d7TI7SNztsvcd+TcUZiKIHzD5EawGf+60O0Beeoudm8QKM0qFvvLm+Xx9wa
BWsWnOMhvwSeGISMy5w8E2y84DNtZTRtd++8RIzoIYJ08sl5CZXymkAMOA6alL+f068Z8e81wf+d
03j0G4ygq1qaPl6cE8Qy7AbfP9gk3X0c+b1XOFjoCQGdjIsGzGvs8eLvv1xU/9T2IgmUyQnEj0r6
RWv516ZvaHkrF+qdCXZ4DYRlafeRTlSE6vA6e230PO3nKnZLT+dJG6z4ZCJ8vnwkVnHJo6c7t0lp
d5BBuqR2M/+Z3JL9x5WcroHOFLFNykD//j3qJxendC9OlvTkvq46sgkIGAq0ycXrSX7PTzfCi+qQ
rCu6lBCaUtQSCfX25PC6urj5QofMxpis4RVEaRJwO4P39yusJzciHzQIjJHKgyfhNXrxZfTPqtWS
pNEynRB97Zc5FD5u4XUyUAvcNJamB5Jv3Nypts8Yj+S7iYDeqsELNXxC4fLijznyU++JzCVProk8
xxo2YMDGrAJ0ZRzeeAcEevxAmiHE28GT8XOi4+iJg9tRh+3+99sk/4GWQ/H7f3fptxfy/JKye5d2
5fpGgQvogIMkwWqXOdJmZn4tdvzXaQXL+Ug7RuRZ7dxWhidDgRRmRsCbaJbJMI4soiHRA19dKTTm
PSg2EDfxCqjEoH6moRT8/bBV6ZcP9O8PN1IQVTdGI4Qho9/AKdnQsvNDLar1FQIOOSX+eQ7/Xg2V
qJzmLCtVlMc51HJhwV/fknRJUfD0OvIcq0mDHW8xeSctss0+FnbFQviSdcv4giT7YDK8adnRTv2X
gli7n40nMh3T8rlVE4xyNwae4KmnzIqoic/RkIgCA5TOG0rPRCddQvDpmMOaOV8JS6vjmt68V3CZ
PMNsc5nsvfPiEVMrebeTsZTnEHQ1smvU5PHFKPn1ddlkHMgy21yh+Cz5MPyZnSbbZBuD9KJNhc55
foGVtiT6RsNdiD8z8FoWp+FjejHHc3Eqf47mKSZnzK/2EK46JpDv8GG3TuP+evLiIuqiq1MnaXAP
nuFoUkQCJ5Wjnx4RkSEFEvGtxTKbjggHuXpPP3cgKnpwER32M/9CfN8dNRiAkWPApGebQT+twOap
fKihq1t09d7HdE7uEd+fE/1yTYrl2C+TN9Gmpcf76KkR0me7j/debqkRpRoThQJL0mvw9GUfJbP/
9l9uPRv5wvfNufiUY7ylSMJh3mtRFZYExpPs6I/XBsr4xn2RhaL5nXednVlLgA8m8CqTZlX4WZT5
mX+JsuHIF8QoTTKibDNKHKS7ocHv0MMibKZNjH7ev/tiBDU2wDrP07wCaccwusz8FupT6zVxFeJ5
EsDnJKJGTWr7HtPShFl0tXWaAnAyfx9XyT4UdtxmHsuLTxRaRDrgO+kj2KFR4SuRAgmrojNJbj/9
tlq/oItU9oXVZraP8y1l6DKL21260ZfXSX14bWApTcoDipPNdUIO1XQ81Ynrkyb66pzk2/I4nhlv
W57Vx3qrTZpjsWaBfG373n4dbz+XuXjMp/x/yVqKtWdEIuM6hXS/voX0OwlV0y1sQLtC+YXmEIox
BONZD4etWwwf1U3hI3daXbgur5UY59KgfiLtZ/gyLXom3VyKcTfiW4ZvvUSvVTmrV9fv96ZeQb+G
Kr3RT9WinOmnbNGsENE8N+rpTaAnPFxSPXGePnSH6+x2GJ/Gpwsv423xnGQMayfd5BwR6LlqiHqp
Jtquh76+ejLkuJjtIeNHMpWWB2sJ/bM6nQ/FZnS6rvjkaFjNAEX4t/RVkpr+IIq0GfOBsX/JTGwY
rVYHPigD2aHbIGxRdvUDZyPti3k0jJUDf1Ud+KvqUB34mupgfAGvKrvn5voNFjRTT5QuA9BRD6eE
LmkjIXHZKSDfZN0WtqYH/IjbAXHD858r0W2UHQehfI1OgLa3g7bjO7SdAniTBTeybCosdGafj5Tg
I77V+OK3KztY3vw0/sjHXwes7OBQ6zpmHeVKPj03xSL9yGfthoOUdteZzPxRDm8bTqPa4PiwaDeX
A0vIawcvpTu9dpLscF3GSCpQWx/4QO0K8yob/sg/EFj4NF/7z2ek4Xrwx+FbCuefLyk2/JuVEgJj
doASw0VFeYDZ56EN20iINFY2PTSmsIaSsVNOQVzDG8sNPEcslNpQmRYbYZnYN0f1hkqwmLxiZaeG
TA9W3P8d/PdXMPbGYZuwvQd9TABUDOAd7pNxqIaSL8LokaZpkFJZyAOM7uSxOC3jIYT0jqPDw0X4
wvJLpNWSrFZPTwiH5RfVwRiF12B1Se0RjOeCe6a6HKM2yjBHEAIcPCj1csKdXv4rGiyZUZW6SXbQ
E2lanIbz4jpcIdryrCEH0Ikie3uAapXfhVcLv+19woYEZtDEIjTdt6dMBei11YR+1kHmY+eYbJa2
GL8QtysAxUAKO8i8SML2wd5GYxANyXy3pE2UbT2FqjUnUot862qSr8g3cq/f2q5ccauV3W14ooen
89yD3fJEkU0rONoXD4n2ZXzxmL9P2teTv5F2ibRLCbmGArcrDtz6ghBbkukKtpWK00Lt/ilO9U95
bizb05Vj58FgQ1OgFj9DmX3iiVExO+qKFdgtZ+2E0TfibtaAngVTiWqXccUK7qhXL5mkrIYgLn0+
3EItavG7lefVpArFeB8abMxlPCy62pRE2+Gy+2xB3mUxfQV3yMzijlV8qhCBm6/ep1+hZBMufyAv
7m7hjxAGGDQO+lzbsX4mo005y2e3Rebf5kSgzZQ4C/ezQbZWJc2yIBbtAgLBspYRGfv0+viddO4j
upFqTvju5B49juAt9R0vsGZ7CS7I+2u/iPMDEscb1sLlBNOZ2Ehe81HwnpWRB7KnLJgr19sGsPRj
/4FOIl/my/YHnulSxReF6Kdtl5CNPM1n19loI0Wv42XeR/AS2nUfdV6x5tN+xTHrH+kyn74r8nKf
yScrsCNGNzLNcu77sJQ+ZpQO0X12jn5ZZPTxY9VOnod6lS1kyMEvgpLcJsCCxy2hXD2dgS0pIxbc
h8XiFb/i22If/j/K3mO5cW5d07yXGjciSHgMaiIS3tNKmiBkYUgQJAAa8Or7WerJqYyKvaMjzsmd
+adSAoGFz76m53ucuUf6Lyfo97IDa8PsHMfn86bAb1fxxBff/BYKZce7V66qDcOrFrO1Pj3wGg/J
kBzwIH+CC7mEs9zi3pdpQwfeIHQ0j3jN02l32tDkhLPYcqRXdIAe/hRfsFQ2QpSzd4gb27BscM8V
n7Nj0Rzx2YP7rlxpX23SgIYGMe3dKJf0XRcwEfeeEZI/oThQXc6v7GsccoLXcyu6xHo1gzK8RdOO
T5DdSdPndcljf/Jc6/dL3MXnVHRez/18/9hbUPiuSN0Y4Y1EXocGGfi2Fh7ImteD84LMx6UP4DDC
fnMh5zDhWT2FYQMT33u96DddonLziLqc/131zT3d9Oh/J4hoRieeMKPCkYxQvQ3JKZMJyLNdyz85
iX/SfvwlnaO4qRN21/NXtbW1LzJStbn/Al3rdorQ9uelZrWSEe0fzNh5sK+49BGE0e5GS+aj20Hd
YjDNr+0Og2LC0AWHeF5l9H/QxXmF20bCQ3aQUhDD62nx/DrsHl9/T4enPvwW749XXnvgiZPN7zDn
FpXjXylZ7zDeM9bUoBSOz/T0qsZS+FdA6sS9EfNrM28/LjtRXDGs5EBSHORayKbrR5QVA94sgrG/
mkd1OCWntNsavAJU3sd1F/x/VcH0ceLZXbeH+BEahLanr3KDj9/HrF3pvxZMIe4BgYWNKDdx+uhW
7eqveuCX63NBFr1yyGb8mzJs3pi7rUjDmUjFV5H5zptW/AdqjSlBUJ8Sh+tJbtQ3f9dR58JJ+pQe
3hue/PywuAS39SW4BGesiAQ5LEfX6eecGgyKxF+xTImGFX6WSW1RozBWyZR2MYjDsWkUmLgA7Z8M
pUX44cdg49R6XS6tanzHxz3j1WZNawItlQBRgrbd0ovAcNif1ugYPPcAhhhURayA8lNwyWZRnUnv
daTFxruaMp00pkXzUWZ6qm8O0S0wMdYdA3ldwNq4OHU2/mqxGQG/q2NsAMAIzQE+thHZJJL9eWIl
RJCw9K1YiVUfWaUUem1whxNWvB2xdDSwqrUShQt4BtfXwlNWpY/SBKtHJoWBElz8w4Y1pF2F8GZz
DKIxCDQd0DAfVVIluvAohA8oZcdc964+hWmqpvcvIx6Dgsvtouvr0619zKj9Aodnxa43hceSKNg2
OE5L+SGauBS0VcQPdPU1Pzw98HspwNHWNnAI7llWvpaRmWI7zMyvE4NRfNgxufLvvhZI8T2Tfdmv
6NmvMBDo13dlZuX973FXrNUv4bSMBbWLLWuGqzVkJ3qP3HSk/Pw7S7n+PWE/nD+hJkvb0ge/kxkB
xAGni+ZMH3GFsdd6eEp6TG0Gvw/4jPZj10BAeMZXvKVvydGrszufz4qZSEUyBaZ3Xt39c1J+G3kd
zVdP2CcDWgT18vvbWJ7ii3PdMBFIlN92M34cMikoXg8bI599nbyzJ+XP4BbMMjMbtg9Ps+X06ggt
a1R3X2WHgXgMrSk+orKFKpJfgtNHqNKd/CrGglWj+Lh/YrFLd94xKesDQFYORIojQJ3ehRnWLGCD
epieR/KqJ5NW0SVk9ATNNYXzZi5B+B9u2JbePorr4vigylzyG9bVirlgaatClMSckipwJffL/qN6
LNF3OZ7Qn1ieYakQtlbzdtluOnk5R6nqvoQ+cCVuwZA42UNl357pDOI9dCxK7Up8jTnYkpU8jWVd
2W21VPh6qsl+OafC/ChRmcbc2FgcQVzTHacn46XwpHc2BXGxYVyLCfMBLnOulksJMbnjEv+cC1Ko
2JKn8/dnPn+f0mdyfcMqPLmxKMi4s9/WimUBCcgr3+tcSk6fWLVv+09pZayK73oLlAH6i/xWUaNd
41mMsa4/0vMYnvi9yAeMoYhEFGb3WItarw2en0WmZiVD7LfHfvix8Hgc4tMaaoJziMfPZk0PiT6P
lhTfesbLihtrqADenPlHaOWz7EjfxraQbJgUG/4H5iDnfnuJxU+znPFTWx2253Ub83fqW70VRcp+
3A/qsv9ky/LcnzCmR7g9vWw7hI/vhMbRp6hT83J1xyf1lE4/XV6+KwhEEA+tkBn4Oyc/YBVTbM4i
ShVvvSBV3D4rhMT3N+/mIbTiF5G6FM5fetb+XOJ52G3HkHInVLPDD+uV+Z6tT/1zZ8UNtkcQSlnM
v3WgkvlSHBvhmeZlJP7JOSyZJhXcfxXkKblwATIvx0IxbnZ4pa7UtZwCAmDpocV4vYdzr1rL4sev
y+jIUktP0X8kXjCtZL8wz59gW62Eeq2MgDuqa82eE8qebhEVqL6XGI/qHHwWC2BD4Xqml4h3m/HU
3TukugNKIIaiX28gzJKECprxZ6gTI2QocSxiYqGpUSWFN0/qGPNXXkyWGJFMZAS8EOBYC8uojB4h
QH5i5/Hj4l8ifX0QUmVwG1S2bmK8GulgM69wo8Vft0APOLxztB1VLgdZs7z05ygiaejHgWgOpz2z
0LBPCmLdnUhruSASwQfAyIjvX2aqBPZxp3APCMn4dpgRDQIGt0f7RIBTlwRdQK5QyYkSlKrQsqxY
9i/xITAzdAhCtClyMzMjpLvxialyhSEK3r0+ox9Xcmqm1FM0Rfeo/Ia+/svKML/txCUe/G4JVG+g
/gHfwEsLfXknv8KaPO8ggFhxzZy1dsdQoxNgFJGDGsTTtiTvZC9G/Aj4BC6Wub4ZocYLvlJ2OobN
TIBwL79Ed1+x6X9ilEt5YPMAECuTnm4jUt5jsf9BtIkUIa/raOQ7cTH8ewObUpbYfGw0FBAkwsVy
0Sxl8pueVh9tdI1YFPpNMs/biBQzR2mCzYt/3vOiB4dtGQtlMVAgwSyFju4dE5hQaqrkWqxujiEj
FLDBNSUhBYL35HtwvWvVu0byl873otdLC2+W1lH3ipjnTno31+aaVF2si3Ut9oloOhxDForpLNXe
zaiMpHeNZ3Hcl/za7I0V9paLgS3uOTtgYislLSOmmqSNNge3DFFDamSc2FBQVQJSqVfGp/DACQbM
4pBJ8G/WIw1iXROif+E+3Jsrkq/BQZkyvtpvN4prptxGR/0q1krONRdrPT2Sn+uIy0yl92JEOFBN
K5Oo+oBJtoQQJqfWVokN/v8YNvs6NjNMblz46kqEoXJcvlM3MRG+ENoYoQVskYV+JGvik2du2OBi
M9z505fO+3n65Xbms/QUssDuJJpZ1CXEn/j8pj/hTUQcj++vGoWJtS2jy6uSy6lBZBfPiXTtP1cz
TItFvzT8zMO7Wwe3heZqnPKD3QbFcs4d65bXcMTMAE4ovEeNl/ZMfn3Y2BwnPd2b+E6lb8QnT5Qd
1LnRJRJvkEXU6SKYfUHPVXB31HT8Nbhg6503OnnstVURzThzRnx9bTl5JU7Nh2DgHJc5ET1Uljde
NjMTP+TBDBQHDd4Cvg6DNCNhskDvWbp3KgJKGPvqgyeChsanR4zEk9MDlQagRdydA+KHP2EwD/MR
c8yz22DMozs69suKa6wO8dxFCNdRcgnKbhOyAaPiqbkaaSWi8MTz1FMLSUSF8DfzsUkP0AbZEwax
JTtg+3Szo8V+jzEqtRGfyuPgf4B/cxW3WVEZ5Pp64NpnacenPDOW1HlLFfRCNFdUbFUg3tMmmX0d
ojp65OIxUiPGWiLaW/FRCLncZtm/8y6UG9L69Krl1e4YnkOerXi1RdmH85+R4SotlKFXlHGOxUaA
1kYPSqzqxUNrVlbQrFT8JfmC4LokSPm9d2JXwkLeOceISBBbm3wKgc+szsgOzHPuPpGjDB7eifZo
hYROiBPH0nKR4IukeMYu/8IWe4C1JoenmNV3WqdIVkUXv806Z7Yv1+X6QNgGS7ejeINYq/A98EPy
TadLx7hLNR7SMWRw4ClsfVDb5sfpfh2heB0zxULZC+3E5SVlRewdVxLroseuQvNRf71G5hcvWt7K
y2p1/qBOTI03MzluGTu+lNSiZ0+noG8jqhq0lBj4ot+HzSZrZM9INB6Xkp/5zzW3X4+QrHHpVUOE
Y8R9MWDfHXzeZt/gXlAYEtI1+7BVfS43ARcSmWtR9fIKhLwKXuN0nJmWmYK6hMDkq7iEDwBWNPqD
Rwgygpl4+7fEfK7OvNKiQOk45+Bx01vYExPPFKMKFGA5K5xeDHpsZGtyldRmipo6vu9lNma4vtmM
xNyfm1f4mMHyR3aMjNlKGC+CR6wlZfAknQJhd+n+bLoZ+MWsM9wnd52qH4f6k3BfwajtgXnMQ/hV
LU8kyVHoQALJq+HGYMUS9/ygyxa1HOdPyTW+sjYQ5vGVV7KYYoiear7xBrySgh+BKtKDKPUL4ddO
guAkrkC1xxdbZbM7t2l38BTVcWyePDScSfNSqPntklTC2nCKOn7mNbzu4ZI7OtdV7WdIoQhbdBYb
OZst7+ECF8wkfv4ha5Cje3Bkh2gGHUpKjJXmVjlCKemVB1TwEtME2bP0zGcf9xwECgIAipkMkwCE
P1FMySb3wknU3JK/aTw9PMb3EHRpQGFPJgA3H9LqxXLYsFapbN40VBBYU/ho+dAanWzTecR3jkHp
lpxX1T9EeNQTIiZ6CzZk8N/y9qeG/Pp9ia7+hQUPh3Iz7svtcW9A6TI48QQ3hHWZk+okNJ0baGak
JrtOr94Vzuvk9C4SKL78pgG91DdKoiUKccmEk8SWUDBBhYslgvB3ktnAi6mxxS8cA5zLQYRfm/EM
febIMnygbDPYJ1ocGOqvBQLx/p6eEO4pVwPtBfWQcObeQ/HlnXNOrOAUPH8GX4iFe9A2QzEpHRE1
oJAmtZ15gRB74IzTufK7MX7YpIxNRwIQHe0jrjzdMcOTbQVDKodP9aVlj1LHfYh/bNDSD1FdE+CA
2iyfAced02uA6SscLjVXnZM9p73q6VLV5THh1Dm3lbAJgurutOk5nsLz9hoWSQub/MoKrE7BQ+fH
Lar3oM9ulDnVCgaPKLTUdU+wRPMEmSyJD9elMhIW/WfvwZXf1+nx58BxAemb1duTx4NKZ3u8nm2d
BHj/FBNZOSTtuT0tNarDH0fWRbRD12iONsv1lco5eHzims2U5knLDwyQVnOHsnBsgGRtkiOTZt1v
dgNlqtCLQbM+HRw6p4DXOMqQ9JedgoYccecVx8lVs2HZOvVaYs/duI2thjLR7by9OEpgpo2nEo9Y
g/O8vFs8UODpnpHBvV6xVCQDU3nRPJ8YIpipns6+SsLUgXjRh0RmpwqfQecfd9Q9BBtqi5ABhXcg
OTVMPG4xbz5vQZW0m2tUJTTxpMMqlREUrdMD+YUwRPo8xQCzc/Eni1EGhClvYLUWgZhdopSyPPlH
HtAUHVBUOEaHpPHnWZkeIZtc2XYK+n9NC4FqRq6x0tdyyOLBHd90yo+wZA840h0VjAjIlRiQS+ww
8aFLQdBzQHU4zdfgEir+Za96yMowI/3bf8bIDThT2OS9SwLaNN7NJT3RqFx4TyjggQvQDSyvL7g1
4chI53AkEd8WoO+IZ20K5IhNOgb3cZPP4P5aZzyNBUxIX8H096VIxx9WfC6Jne0M0InGPqNcYYDB
GadlIPSI04Xx9rJlQsDwgNAKLthHlIKU3GHJrScyG5LCBYMR6DhtlckNaSLYmZhS4ZPO0lpxGBID
gflMuZd+zz6Dv/UktrdFcAMe08eESXbIwkO+8R/wdW8pfkEE/TFS2BBfIDtP3JWZBwCDumcUnYAn
u2w/SHY/MWRWsA82WlNgNFjg/P1qxj0aDVduLUtrhIEyycdZaOJb3T3BjJ7Dbq7czqsINaYDXCIV
ShpPG4KTz82nFwKsj0LhFJxYJrGQA3VzcIAHuvyNo8cnX1uaydPRlmwgYCTKxBjLrzYlQ2cWTn6R
gIsh97e2sry6h8AA5SO7x23lnv1mI/KVASBDRyt5YJkue1om5yd/COeO5gC5Dk+oVQzeBaexG4vz
q3uDQ8+D4OfiD5iMi4bsw+LKH7kdKvrid7viEysO4M0FCxSgIJxAHD/JnI4czMkNrLLQJ6uC45bV
Nf0Av9oT7WOLXDj4wRSVgbiKyuTsX3hAjV+hlSG7hn+KKh96dnjfw45Neh89NgR6WdYy/PZOKSMN
V4KjG7U7bTkLL2s5lN6O7OskPoPJ0ttgMVaxHueI7Qkfb4pfJqx/ZuyG2LEuypXY0mhvljflQuSq
irX1nQvuPMkr8ikgyeaX8BIyBqL5bFPVmXnKmxTNEpACkD/vnol6lJ43kbERD/W8vHJWyjWPf3ki
1V7QlFN8I+v2TWyC7QzrrxnvOnmZ/wzzDLiCCbCoXY7xBQW3mdvZ+A3Ex3i2mvtW1H1amZHNM17w
NUJmYlIXlRmdSlB5k98T5lRgCtQQYcXw7MYEsA/uPt3VnguAAVEFBLqNnmIsNEWnpNsYBBcZ4RqZ
wDVsDiznjyuDzl12AJCvQPRdiFLk5gC6xItMLyLFg4j5Ul58VasyGz9m14X+VSVUEBT3HZxxKziu
Lg5UIH5/jvstXdy6Tll6JRPwC9PhXFIGq9Sbl+zqT9F8Zzpj0gTX8Lmo6dZbWoCn6NNouS163EPq
TSCSkKEFTUH5TZlKQUwHaMUGkNuzl6LwsusZBpfIwTT86YBasnAAa3+qNUunQODc/+axlIZMGpg9
6z4TG6YzDxBtUjJ6Op9rZGo6hkIPgrTuLAjDWMaQWHshTgfcNu9/iHxxc1hW+fmnTE1EcYjY6cjf
T5/IEFhvIFEYRfS+ykoHVMeyCI4ceZOdLBTjJWTTiwfEZFni1Ke7nH/O4jOTOCp6oifdp7lqtujd
iaJ+9smxyMGWgBRVABEapAyNG4tysnuLecQxgGf7b4qwEPa3BFqYoMFKZ1ijE3g7hPhxToFtVooC
1uawUGRhhcJc9YgUubHgoYJ2QVwR0ri6pB2nHMV+LzjSjKPj4PfYxB4XIuYAX5nCej1i6S16e0hF
PncIMCMtDMRea1HQh3KMwokUwEIS5UqEuVoKtmIpvGGpZF5gnVOEcHQYoRATJ0yhWv8IBGdGqple
3go0aGCL0r7oDsNzRyBt+ARhkzYps00PoSSuVLxxWAuK7pLHJIPluXNuwaLxrdh+I68Oao6OtSTb
cexQ8KET5BCe42JlEDbIazbr3QVsrAxeiq+/FkCLYAO1JC59WWQDAxoSpxA24RvwtjB7E7X9Ax2j
bjlw2zSqfCvnB1HGtERqHTE7/hU8CYWzhNwLlV7NIIibH3ce+eHiGRGTbAL2ZQncDhVssZW4Itgj
FBLPSCyceSlb+lzkzzwm2VWgZUfWnuhwQEeVgYiKeh22E5RSRClJjYd0CBEgjy/Qspr8Hsp/SatM
W0oXug16uTaF/xQjry0bGOASmsD9MXbCVoBbi5/EiLWdhLdv2IBGpq9DBaldVMiB0ggDrwCXqCUw
ffmsOoXbhUb85Kh0FQPrlEeAYuyGphvQD8tNmqaGd5lWjuFy7bUuWsb23CvomJplGXfEJ4QgeefV
hEfin3eIvPusOIKOYmKI2BnRzxx3NT+pS9HwSG+UEW9NXiD11VP3wm3fF9R0J8JEE6oEkBMfmTtK
npaXD/LxaWtlfXzYtD69HJsMKh6vpv9vN2eOK5sf9Fqo19FtpPUhQJok2eNf8XthaiE5baiBaSSe
o1AJTDbu9h27eXbEzrKnLJi/lsn0qzmPJYgJNgcb/uPi6iMsxuZBcigLGQVrHGoZhAQqUP5xS4oB
zcEzjTUSlsCHFvkQiIaIDnplrooE41HyAmrhMUiNsOB4zVz2m+uetK0nHDabQ8AjBIVmi4f1LQof
3QGPSU14DB5xnVJhRWTrADQfelw42OfIgRYQ3MxEcowI0DavLVJdpPAnggWkP7uPxGGRgyPJxSIJ
ik9ZMGIHRA6U9JQgc0PrB6yXPr9MO1Bz4JQJ22g1rQqgIyBA1twbj16DzJWaq5Ke01gDP2E+MYWK
3ZCrdKLBMbnzSioLuMXimamU0Tf7xjySBjogLZPyKHWclmWVFVQhwlbM5gm+fBugGBQCuJ0A5cV1
k5B43UPK0gBpPsj/vAHR6JqMcuNprzFhRiT1tC3Xp58TGfSMWBmXDicIj5JDAmjBt3x+VlAFEhi7
mgoBdupqBJWieQDnk/oDYLqSXShrJS5LEWW0Mwuv1FmqWyesmYhP1Fy2Ccy1HVBDAKhEDYmG4zNi
r0s9VTMZ6AL8YokaLSNkAwFjMlgAlN0bEnb9bs9eGWyCD3j4s8pOWQE4QolEUYn5suVcGZ7O+UNJ
z0f/ZxfiB9cs0+evwBsQl9xBdkUmS1qzLG93fztzay2tL7/meXH5RZ/28QX8Mu9+1VxJb1/WWvzZ
WJvvcm6CxqwiVt/rKhqCR4oESzitunDuP7NLWEV49KzBR7W7iZisx4MnOjZC3TFASXbYU/5k2pu4
L91nxfzpzLR27pcewsnACLno/Mict6aG5XF62KYCrqxB6fN2lGgb3Hk3p7DiiSNJG5Jp/lDTjDvS
iROgJwY9yx0+X4lBOu8nJcAQKjyzPmo2Z4TLxh2id5QPJjX/aWtCinxQ+umrOyfZykaXdyjvsH7X
soPDCCuUsuunkTXx5IJsxLlVQtBblHiP10MiB4ePOpFSAWO9+RpQnhaQu+keNxSWf2MxMhVh7smH
qkFzw+FEd0zUlFCylgXFUwejUeI9p2R2Jd4rcRWQYhHE04Qy9WvpYVcn8JsMBwdC9smmUAV1hUw2
Wj/C7RfHGOoA0gOfwqC8pqnkjN/RG6LAdgu/WtBN/EhZRT/TM0BCKGx52iKshwoDLR/K2Qs85taV
s2vcwq73ut1RlOtgZkBqLa4LOL3kSMbqTGxrB7/iCO1ppAYnGIvWi+nXqF0XWe1+ogkC8EylN3g6
t2gkx5cpD4fZoQRIDC93JtJVOtDUWCDSj4DTwD/bBkqcZ4ramdc7KuFOAMR6AG0NN8GiBZpcI9Vd
2VXWBgA2cVYoMVair7GWOe5c3Merp6Ro5rjCO4eBe6iCh61XdE/2wNNnlSOS7t9S4JhLmZTdP0sx
8qTWboiUFw+QASjtOaW88cL7JicVeGQAQuRG3WOGmVuZlV3EWc3EtIKpBbyTRIpain0hGTkGj5yp
BAhw0xejBInJzcgQ6vjCTJDkw+8YneDHEpav47Z3b5S+0E44xO7FQeyLqZQ4CCqhkpGuT5Xw126X
aZVPHntsTxz8PxYxvRi/566WHHY8c9YNQYjKN5D8EmHiO4dDtKkGhSJHzINIxYES71XLuGr+egLw
V2U9x4JCkgtGKXHJYbNnNhtBWwD8Zp4+vjAw3t65b+dcFP7nXA7V8MJQlwpxq3s642MSrJjGLDC1
DA6uguDubAkq2TZYvY+2xSOqU8ZtjBvOpGLR2U6hxixf1IeSP6L0AYfYOyDRdV5aMFb4+MeXU/QA
gg0SCjGyCvC/bpOu+fJpX6ZFYlJsHUltnaeSpAtSCdrKcflVJNK3mVw+NZIKPCQj0xOJ0pccSP7t
GKiQ4Ngh0m5uKRnA5cP2YA4B4hudwiGcMcQkM7wxo6Bu+pVjoNketCfUelHZ3lAOsAljpGFzsfh2
etiNzT+hNzkTSvm8gtRGcMIRb/BpPrlcLmHcwiANSu6tlGkNjwRGMMIsFDQMaln728RhYynsvp6C
vkNCZOuIpNacIQdDf0aJ8GjQ6V8hnY+UI3RIUJgjDUSLFCaCi0QCeGkLTK1hqs0p96WwJq6Jv5Wp
tTnVUNprrLr0eDsPmg8Y7WT3c2zaej5S1NOx4WGkMaJhNeP31JQnpPnKVF3N3COvwegYGInT47ua
d4n1APTpt0LNUrmEeU7T47WKOooOMaK47C02ppPPw09Maok7hUfvqkyJ+Tvo+h7bckwvT665AO4Y
gDm3D58avi1PO1gs1tvFdoyrXAw/WBd5xxQ7csYpGgeiyaHrSW9M9GiFKJvzkghHD0MuOSzFzb/y
vP7qIlLEKS5EV0yORwtoK7HSpvBb0pZmVGzAIsR6wnC5EhrFie9V0CiYtrZkxrRA0DykISOyDmHt
cMrt85b/4s3IIY8MJc4YIdi0YdDc8GhOfPeGARRjZvf6969kCnaaaUYpumPxq4TY2ZzJU79ADdCn
pBfDE6IycpoJP5ctb8PUV6HzYFBBzBabbiGzAV2aw07LV6wISUzuBREGtW0ClGhM4MQ5F1Igb4ZN
kuWfH1lDNUxO1WCwDT6yBWzFIIIQ+j1tbUQWja0AGzFsDq6fxUpnqYRWARPDOW9WuRsCmBo/ov2R
eJ4TO78Hs1sZjOeZfDwwsEAJTF/BbhQDI1ZTVmbS1MiEHdQK2fDLLM6fYet2YtvGXbyzQZHDM73e
EQtQIvdA4TqFjBMzINscS676wyDKn18N4MjzLyYxr1LYhc3PZT/PUCejIGMh9p/JMFCo/y/86v8p
RvsPv7p5lvPqaqnttogvz8XNga9y5UUSAHDAymQZ5euCZheqQZG4u0cXZuSvjAb2Yvxm4eIDMHx+
gRjEfLA42qi9IEswMMFCNy8++vK7FT0g+AMTQRF8xVJTrNwK4JLgseFpfsB5tkHAzu3ZGmjG8WIr
ex2Zh36h0WoA6KLvGwSBuvoyUE/tFuXPCaKshRDXcmJ/QYc+X9yGxQHOTBWgnjvSUVewSI0nW685
pGeAOxoRCPmKFMICzmvfYjUs8xtfJtcT2snX1CoYmz9eOsQLlqfIRD1qvuHq7fb98CN2lWOgGAvp
o+GZbxA06bSFZC2MAWiNxq5sIrRay3mxgLBsOpd5OLt5kIjn+EVxEZo7sjOyYRIw2kPaCHGIGpsN
pGlekDuong7iv0wmUFAOHlmVDXtMU8Jye6ICgKaDQjDeHp98XHyCLj+sapf6rx4w6nhrHG1YdO7o
PV/lheYgf0wPxs4NaF++MRaY/s1S1p8R7l6DIqjP1dXB/REqiWuEOthcRNtgIX+c13pwsNFxb9hi
twz9p6tgTwMX+ZRJx2g4sn4JYFoyjlW3BrUqijtoNboH9xYo4E1mig3hWqqcqVkq3dJazbJHcLji
HfsyID3LP4AmUi6qVzSAyaBgnpGgQhZY3XCX7h80Bh1ESfP3QbXQ230ILv29ju9vYI7pYajjfrt3
FU8OvQF1h3a+V8yXNCRAXhIG1LjODgsFDA26rxnU6/lKWyGnVaACwZGAiqfC4vUeULhedYRfPsGh
gIvcsRh35jvIfVefqvfDcKXl7W1k9t2/0rB/sZRrFyUcirgBF20uH+xL1c/D9wyh5utihtiP08ov
5RH6vf3Qly25f1wA9rhCrmWRVa1qZaFhP4XLxpqdLTaD+Gikc9f6UCEy1MvZRnWmVxYNiMMBDaP6
vCNMld7RXIEJ3IW3HysgP6wBHXWAhEwHFByWHZev0+a4hk2YzF7LjYrrBNSKJftKceyBktxB+pwO
iBWJL9aCyYFGP/7Co36Sfx/IrDrjb/8+eM/mRUa8qImL7WC8TKjUsj6oMP08L84MxipweS5WbPkJ
EYsX3UZgA653b720+YToy9UbhXuQ4re/lcsPYj2QcifPH5KtfPLDJBcFHCYJS0QrLgpD0ruH+hdz
+FvM+nM/WxmYk67NX1TIKaSJNXREiO1An+GbOg/8X/oM0kr19tiAkB99eG0zbiQ8LqyRqWrxpJyd
bfnmjCtCMzaoQyCT5WdYt7D9D5Rs/MKkgTJSRcUh0nzY10PY/8yYNF9x2gMAeV2gcQ35ZXtAy9++
vCFsUvkDLmsN6FoGr9PixJsiQRxjvgPudgGcGkbdU3lBoAyXkV1/TQ+Wg3xdiSj5O0Pkd+VA/42l
B349LkNFNFeun1DYnWH/8J9v6KDROWikoMsOROUORjlGctQylFP8pG/2E86lcaa1ukf/ZdxaP1D+
2XqBG0eSXAZu5CDGpm/Pi/sG5vcnc9mYTur8AiMVqW7kP8H+iPh82cNxguATUEmB0m6ye2ye4Z4e
Nw+ncZU7LG5IQ6yXoPstuRJEVtz+7bQ5CKtcm9U9wnJv6g86BZe/uz4xWtdShOond/RZ8DpaaiII
N190wwJhF2g8xut8I5SiGfEA6H9YQod5wHbTv70jGiBaNS4UbXkXU+nTF0l8/n34bdwzjUybyO8o
tlBTQmY+xQPWZBnkZtYvg80dIgLisoqFBoxBfMn957aEps9ogAj2SncJCjcAcu52b62YiDICrVC8
+TEYc9+hci3OBO03nN4uL2A3PBZA9PMYgFk+8gYDCBhQ9ftZjtcIlWn9yblY0mRSrs/8r3EnoANs
DEYXeiKy/gtzP4v6DzmkAGUY/D2+z380S7y5cfFu+LclqG6sUmhNR2DHnCfJV7ZPwP3vhzfTq2jH
H19o+VCvriuWQLwM53eENDE7YNcQzsDI1QuUiNS0BsXJhpAZAc4Q4QDo8AeE1tsI+ePmDSifOk+0
7ChUNwcH0Ml64HACrBTShZuO6ZixNhhbPrBo5taz+gpuO1YNPCm0EDElj6stl1Gv+x/2m/+5mpCF
QvL/JNZaJo6iMmL9hozsuPEn2v31sapP5fC//9f8/5mZU12q9X2Wj40WmSpa76ezV+GZcXufHT4V
KLIDTq51T1mHQ+/xjpxRv2+uuYH0rkznM8PtA5mKJ7jY4kpvLv08axb7kNdK9bnoLcnTmtPyP1/0
n9z+vxdtzf8cXwzMmZV/7B9n59Pjrlj9M+8pCIyyfamBbOACdahK2zq9N1e8NJKecdBUsIr5qGE6
Xqz3ZgrULriDNpGP/0VW6P92RcbsT9RchaQ81//R4i56S+3Kez3LzTa8legxN9F4jk+gtzEWuflD
E90oJhlHX/PHITip+TDaFULdnX+5ff+XuyP/K8DDMzVmFp7VljzX5uafBtL/eKbP2cFsmnM5y3Ww
FGVu1auj+a1Unzdr29FKVWldvs1xFbvP3JPyM/b54xZchu35lpyzSl0ce++OAF2X3o6RDJDiYne3
Nw39tPnpVcNa7KaNLzXjyX5jPLM7XvSszu+Hl3uH4BVgF9mxmKvVX8P99nKX7y/38a2e/8yETGiL
1grB1rp935/l4kFtOZl0Rc8Po0r7etMUmaUvq/u7WX0NpILjRMxdN+aXev594Lt1hhV17bfT+QNh
OkXLdaqVCm6avLurqyeCbfOSBEiQbTOr340ovN2o9ujb7sZXb67vQEiQVMNh5uEcn7l0+LI63H25
xEeTPfXkoG0Psj1D2OwUWLRcrTsR6o+Hz2nM0O6ie+ge35pOktabpXU0FkPXEULe+4N97h8Lifff
Om/VIXlI3wgtksxQTgbNowa3a/q4v934J6XEKrAmMgO0/c+P/d+uQDx0FQ9bHMuxDkFw4//U2rje
JNkoy+GZyzIvJ944qyt8JXY+jLjq/6IjMP9XP4MfZs4sVdHneOZiW/DPcW9nhnk5y+0z72g/6xat
x49L7Un7UUj5McEeg9ryLijT8NP/88cUyhz/vPomdiJ4JWCVoFizf15906rHypxXz7y5o9m3Olr5
bA41bzVS702uYv0XYQv5X10L8UlNXZ3NLYNAg9D+/3lbZ810kAfCTE4kfBQvEn7E8t//AdkwXw76
Yqa8PM+YaS2xFCg3Y70YWUNhxwwsvCXxlxBmF3RXt/tCf/7/f+Smaak8B2FOovwrNflUjdtZuQxA
5u8fz3GBitNDC+7K76S79e2/qJT+abX8c+OtuUgQ3HTLmMv/PPLrpB+uzzmSMbg3nKolS5fPVmiq
LyC6KbUtfVr76R3alvpOadAj1PV1k1+mLcEZCSvskJCGxKsQ8a/mtZkL71cdh0vjBZV5SrbVlV4D
RR/0jqqXAhUs1PZQAkQnkKL37foFueXASn3Lsv3xUYEyfOX9Ib7QJ6CJPO7abyoqJaYallBoaxf/
L2dnutu4kmzrJyLAmcy/IilZHmTTU9n+Q5RdtTnPM5/+fvQF7inLgoVzgUZ3o3d1JUVmRkasWLFW
Qk7xG3ey8EX+lFy0jE34Kub1T2Lf85a8FX917tk/rbzRFWd5qh+qJ0XboFdCJfarZ6L2ERjrdXjl
D6RUQg/ypn/XHn/eyt9PrGrbsszxUQgH7OmvW2sxWyudG6vz2+VNVC8VlfTw1NlUD7Wnntsryjd9
GHay0GVNN1cLG/PbTd9GoRSGQT76BTC3hSmjm0Sui+fWGwklVzeZZ3ZnYWO8NmViNLQvJGYeGSy+
6xlxzO/He+0qeLaf+aLaS/c4MPWH3dhv9Tf/Q/I6P8+/30oMyMhCY1woEb6o/fF5iTY9Azj2n+qK
ChLlA746LHqEnuaXmDJFc8ihkP6VI1cGZsQdHhwJixU3xFiXPknkVmT7YoO8ZjxQHbppsEHokX/H
2DCKnVwHt3AoZFBcy8lNAqdDuWlx1cQ1R4cxlwp1LC6A/Ur9kxwF4nDnarprTZdUCHza4dMPUCUb
w2MRJbnKSVCSQyzaYnsAgmDf97/96nwGVca2jiBm4yj09atroxzUBfbVvolOxbDXgCAYPfkd/Aow
Lfl5KX39u76eWVUhWrLFNLIljHS/rjVLtlIEA3eCXqMby8SKmnkBMmJC/bBHmo7VgwiooUcMhQq+
qnavaCa1yS5NKzRI8mDbRWJbmsNW45DYjVMlybaqMDpQWy/UmAFj+lGJ3Qi1X2H9GsHBmsUR6XM8
D79mGaEeZLDktryeXZs8USBjW1/OVn0fQkw9F6CU7zeDiuKuacm4TimC8/T1x0ZWXWXjOM5+Kggm
8mFIhltTeTGng1qj3BzNl80y7ye0lypIA3ruGot604GhFNiTjWP+OKSoX3Be8Z1N3Z+/xImjzoMp
5IYyCjb6pxL1PxlZV4dSYmSCqXIUBA0GfqjBqvFJrcttobzgA3JmuRMf3hTcCCqmKBrWQkf6VnYo
tdk8KqMvGcuuKY1djdBhjepDP3MKB8sP6QMjHNAMuLtnL0vTXls9tq74KFuM8yjpLsYtR80A4IeX
sFG2Ga6wjXo/m4WrJaiPdehODvJNO9ubSAsvwhTvwPhP0Oh/S43OYIBSinzfCnVr4xOZPcxSiS/k
4or2XladgLEPrMAW/rIhelmqQ3WZWeiKB0xFDNPLFNLfl7lYeuQRFe0qjPqbaOi3YVteNfLHko4b
YbwUC1BNq1zgKO7G4YXdIlGoj5tYLPtRkIlRf4+B9kaBchHJCZAcsFFT3ymUjkZOSzwXV82CWFTc
7fIAaq1s3Y9Lvvv5Q2jH2t7CVpHopLJSDFzF9E8s958PHwQBLvZlOvrdUDuCybc8RNqYae51B9ho
MI+zfFfk8laVmeua/uhJi4YocagVpBDmpoW7Rztsos8J9SKUHD1mDFX6ZcmYkuuNJ6T2Lo7x5SqC
+xH8oyTeVdi+/vwzvolaf/4Mm9wSvWtUmPSjs9VLsZRpdjn51ng1YMxQ+AqhOVgzXpgxiG9QLwC0
mDDZW7gjVvk755I/8xDfyxrVUg2dI84jUGUd4d5yMYrYSrjAZkZtcawtbeKN/RbATK89EpYLUv29
Iu+ipNqa0+RqWIBUDP1JklebgZcNZ2SplGMV1vWt/PtA66n/5+NaVauZ/cAD1flOJZDn7ROVUoUz
YHE7FmCRTOgXEsTOc4JY2veqnWiOVrwlq2u6fxxPijpe1EqPBt/iihM23RnA7YrOqwY31kAi09fz
w9j/tgSj78tbbbqa+tGqDKuReNk844hbqEnCGpVPcw2KubSuDBRqFYsbVZCCoxjbhmuz8ZVlwscy
U3FmwPQ5UV+KzCPg7PVo9FB8O/eNP0v3oyvLJmSZuKFZpqke165zYS9DrEmDH2DMJZWvRQ7XkA0e
F/RHO8mt2w9jUnlQaigTy0b86oq7JqbNWnGDCWNjZ7em5S8zvnQaGp/evAr3SoAxtBmf555uSBwe
jLq8kpPXXnrsivsABkk60f1lZiMMXQMYs8KkUOT3dvpfQxZiMb/fGd48hVt7fMrgraJ7w1nsslfR
wAGFSzNabqQjbFsGaGVW2DFFmzroqMKe4slwCkG3M/qTWKNb55WrSvLODml0mq9JVLuK2jh1wj6G
xE3EzSXq1gGV9+lDGvlr+sLVw9hVOgS+ka+VjAJvTRrttxpeqBNGGAQ+Qrke7ovlQ4rhaTFgNiwb
g1s57uG89sGeoJumT1rxawQEDK7a2nhIHyvJ3kwFcneL5QTl6wi2ZkvbSXttV0Fqg5wK1RX+Zm2G
uoRiemXt65jZHBveXvWfZuLWMrxPPKmqo3Y9WJveglw13dUKij7POdJlPYN1seSpzDUjcDSM6Y0o
opufw4I4cdcBcWAXr9sqN+vxXde3erposjn4YfMhzd3DkAeXmhzfxeK6GTB6Kgo30yA8SNV90FfX
UosPuVK7mpJse26Yvst2M6VcfG2bTw2ZpI5chMywjZnsStzODXLDOvEMAkpDiZCW9/pkI4xL9miA
UviFZW+qfFdgeRoajafltqfryzbBgsOmgYAo41uh2a+13Ll61Ow63DwCrQWcxofKULbk+pG9i6e3
jkurTixXyJSQw7gtUMuwh10IVX5GqqCATnqoBGQCHfY1AtlRqLp8oLR4LA3d6VXdmbtmU2ENG6Jf
XmDSnqJQX8S7ufmvkj9sDFiteVuvWnfew0Q3xDSZr5Thpe/Xj6yW1tXIcYizN6Wrztwfn5LPx6ea
qoMSBL86GXTqa6TsM1VPxsro/bjc5aRnOpzdYg0zvqamt42J7m2hP7TNdUpNknPhGThyD1c1F/V6
BlqJ3mWVH/oeVKV+Woqg3pTS7Gvk+5wrIe+M8rnQC2KffTDzuyEmKrpxkO+78bUivQvs6moo8MTu
//y8+wyNJz/+ZZYtq7qsmrImH8eroIinJlKq3g/Lu05Uu9SiFWBjwgNEwoDVuLVplASL4Q7SS5lh
o2n+otYdIwTSm+wza+lSTDG17Lpa6KoMYvZS80KXUrcKjL9Zuy3a7BCguCZoRuWgh9ggIu4f9JeZ
bpJk4f82+WaG/gsabTP+gxWpXPSfynBHjKExbVf2b87mTHPmuymdwopzrlvZhVViD0gHdNjl2Xgm
josVDfj+WvDAUD9BZXv95/9cja1ilIYAY/THGHZsL6M7AS20RPc9CXcJ6HCOhkVt7iblKlNoPEeg
A/gBjMyT6IPLlb6E+mZqenqcuFrpd2p/kGSoOsNVMWS7CHpNKj/IYpup1/OSX2OusrPl4FDbOHRZ
W0EI5qBdhMiHGkt9OQ7wtEZAACvSKVww/+7oCvXX1bBqvWOoqZey2weVuomNfqfXuSPNaNBsldHc
GQGqhVXv9gPzPlsDxUw0sSavH3chA5L9HyGw1Dr0ytME7tDBuZf8enTR7ZlluN7WXq3fs5nx1tJd
cFMi/tbyh0Wialm3bbTPUZAe7BuZK0AJaophalWgDdCkqrwqDZwHO0XfhBYSzdEZROc7ssUVa//P
JzrK6fIkV5Vaino/it87TLjzgxSfWUI5kafYANGGalpc6OTBX7dBXNtTniZj72c2xDDIFjm3MuqO
S+4Fz3mPfUIIJFA9kcGIaNlNyC/JuMsEnPkiOQdanjiqgsJbkxUZnVzKsa8PE3ZxOYRK1vkpJKfA
1wMN+WfXai4n+MbGwZIqNwq0i/UBhtx4a/L7n2PFiSIQGWTZol9BUYA6/tf17W4wRBf0nR9WzxmE
5mdVQgtleIqVX2vw/98vZq1XIvciFgHWUbJsKIuSyiLp/EZ6s+yLoEG83qCDeh+GTzqAz8+rfbNS
IhUW5MJYEcirk62yvvt/zvtiWkURqnHnS1LpzO2mNHwDe6ua2FvTtCrLzmms3wC2ecQMSUrTDJHs
CjO2YVmcOo4xSyV/CFJnbMF1IJBoSbvH3xTZucHJ2uW6UwOnRNVEfrZyxD/F488/4LOCOQpYQJuo
JhuyosnCPrqhzCXJ1MIQrc+5HNPRabrGi6CLdAaN/8TwTFq5jd44UldtsmByZdxiIvrlKPYo5Y1d
LjuzRzqUscslXJ7KGopCib1XYv3tyucgmw+W3v0Zg9+x9G52UBk71SkwiF30Q8gUn0L7wO+yvWG0
CJmrV4L3puCpGqh3NWVzoOj7rHqjNbcJ7ehMjXqirBKWDVwgAxbQQTj6dCMIc5HZTet37V4muacs
CNrXPLpS5XPl8Kk6knV0jp+Oba2lH60lWgNf4FFr0eZHUGuGk4TfFQyboS+21E1hG7o50+OJvqmC
dKvwWkS0VwXc3+SceeyJ4u3LoxzdUJMxNi3QeusbXCECcpc+bzP9nVSuroz9UC6OWVHpqldK//rz
XrPWg36812xFBw3Q7LU/d3Q2g9wMAy1XWl908nOkXA80tqfw91rvyybD4mF7LbijFtxGqF7gG4yO
ZCmMEI14Rmj6e1KtW4L8H2+2+qOWH42ciW2LSZ4o2aXLR5J3t2q7XBjjr8HIYODUjPBLCS2MmISw
9/oZ14zlMZN1R9SIsENoWlRsEgc0bhtyMAydwhTxfuhFbe+pYKV2BxW0QrF9+BWa4YVCp2fM8Baa
AgDa1FUySBUhTEMs6wZ5cpQGtiB4wDQwyN7tk4Fhg1C+teTeG/VDhu9EABOkJCXVYKrJTUWGwpXa
e00EIWycsWEQtjeB3evzmSB8egv+8/KPivbCCsLSVCa2u/UUSwdYXbFKXw6rSvE+ia1hv0o0uS0k
OHGtqK2bhyAVZ6LliVtR2GCUAP8WcIp9dBF1Ist1razR+jQJeCmGnTs9kjZnN9qJRjAwKHiiviJQ
QjaPgtqolKqVl1Llj9WfRHSHMpi3iRbs6olxPkO/7c32Qu6U+0i+UTXJWRKmslfmBZlji+QW54d0
LPaM6ikbHmSS75zZ6aZymxAVMZyNJpMZAqV6ipvO+/mMnOgwro9u08i0BEiHeRQpimSUs2wIKj/t
ruOZHkn9Xze+KS0FgFzjleHlORNZ2UdTxg4c7zOrr3/71xP6dfWj4CD0cSwlhdW7sXAW1BIEZCsy
8FxlxFqllKARbcLjLWavr2H0Vcr+/KWqnAAP2Se2rYLh45v+Wfn+c6lWmtYXtTa0XKpvRrPX2seq
n9wezLVhwjJs2s9EScDNOPPzTwYolNYNvrAwxCdI88/CjWVHUTZbzfryW2pNmQlVLrVm2Mu07xdB
AYEBkjUcgtEn/+0kbq7sI0CTVsTskwNIN0GnP3NRfc+fNJm7gyLfNDg+xnqs/nkqtdNke9CVxg8E
Mo24wZe+YlyJpXcmnXovObPc5993tAlYj5JVNzk6XI9f1zNaJRjqWG78tYTq7MmdgmIbDKkXEgnN
ejUl2oxVdzFPb1P4R+UMhOZtA2+wtJiES/CaqR+UYtkpef2Uhn+6OvUyLI6yOXPSAm8c4ovId5n6
tOInLfq9Y926tgunA1FmLH3xWmmN+wzg+joKc6ByJmIhg42o28o0DsYWBp45PiSyQmNm2dsG9E16
1OiLlH+N3NqSyQjaOkmGXwKh3jyP1n12v49eEX1LnKjgHqg62d/RK0oDY8xUUfl689EQwmQ4fCJ5
g91AU29wRknzFhgeKcSufsAII4bmWzJnp9kX2Sg23QLfEK+9ju0cL0g6MJ1Jj2+CWFRQ/VcMWQJU
tkaFg7SXIZRq1eXlWmfFHcLQ5FtGFO/zQnmTZ3hqsbeiMlktA78B+uf4uqyOXB2CHMtHFndrhpED
zZhcgV3oa0l0mQdPxSGa3uwBog6IzhQR8uXLyBCelmDVpF2tx1x3S23wZogiRTlTuICEOzK1aYQP
zkBDpaybyzrc1UvixrQXYlzPph5/Nat8Ma2/iXplMghJhQWpWIJgyEtYkfyO7Mf86OhgNmO5ywBr
9BjngqZ6tqr3iHO2ZqKTSd+lg05E2xRMce1i1DJGcWZ1WTEGjs2c1ZPWJwwcFbRCnzM1f0rt3pNN
NECRymSvhMKPtHpXROGzKd5RfowquNbgP6h4kmj/HDq+X22aiucX1RVEGNk6BuOCWM6SsuwrPxNP
K+KKcgiP30IF+Hmd79g7bTR6aYISh9bK/yXJ/xMMArsklZy4GATgkUJOVL9GRecYFSZ3PQ3Kmyb+
06k9Ho77n1f+FoVYGN4LeSp0G01YR1HBykDEY2lp/RRdXXTmsf8Tr6H9ZCx+MZzJFL/F4aO1jiJe
YjayGAe59csFRxpalZZ4l+SPPvUiUuMhyy5Ij3/+ed8vnXVNqAJUc7xcWtRfj7QSq2pnrpdO0nql
6D2NjWT7dDSoCFaQV8m85Rxc9D1ROVp0fRH/fM3M1PuQGrH17XTfyiSpXhDtxXCwk4/pIpo/4kZ2
uIOd2GSY2KuGfZWA9zwp7W3aH1SG5/VDWnltvQugr+oBo+uT5WXmmXvx2+b++pTiKJ2KFbVU6qBv
/ZDxH05fhjyU+tJVxZnNrX5LP44WOkoQJVhevbaWZLV0PfTTrh+xrW9domqxAmWSDJJneVUhuSZY
tKB/kccVXqnbUau8MX3jUxktnQ46O3KhbGaFOfZuhl5jnXkj32rHowdVv343RVPiQJb4boXu5RZD
lS9r8kyQO9vS/s6w/FzKBuqH+SXzn1+XIkVKBx07Kd8MQMUb7TrJ5R04nwnFLAb4VPtXWzJ2icro
DvyCPDrQWY+TxLMCxigY9QqqnUzF/vNxORUNTBpWJNg09okJX59qULWGe6GgigwYiKhgDc8fa6Gk
5QxcQArrtDN1q3Hqlf+74tH51PImFWWbt/6gNn+7cNjaAaTwRPL65bHk1ih77KnoBJugC1Gib6Xg
lXbCVdnL+yChD6i/BwbeaqXfAkKaeLfmqeGF9PtKwovO9dIzGmN+pNlumd4ky35I563UvKfm4Kqk
dbF0sd6ys/onDt+DARY47OyyQBVG+L0x/pYW25/a2kuV+L61HhS6LEnJWGD3m00Zq91DNrtjI2/k
ibHf8E/EllSK+kzq9kls+ZKXsFksjdrKghFJ7nb0WVI5Ssq8Vhs/C1cqVfpc7cNL3KibGuAW/MnV
SBi7zbiSUB34GDEM9c6tEkemMZS5+PYVIJUqgpoW0l14syF+Y3s+OHnElDLteQoj3LmfGDo27pZ1
UJJ5SnQV8SUcvDg5c8o+b82ffs7RNy/iIh3rjJ8ze9pHfGCO2GOuGK2FEfdd0HOH/tuqXlD/p130
9/J/dDDLe/E+/sXM+A8AQPtXfWw/AtWZ6FbSr+s3cNQXPFDgITBTgHwoEzblI+wIRgP+O8TuwAxE
5TXjmR9yKoBC2NaFBovQBCv8elqCUI7rbOwbkIh98DlwgfYK09M0rH4+lifTg39XOoqglZRZQ9FM
jW/ltxOthwbeWaPkOwnJlsbLGOtD6ZeOqjxen1n5VOz+d+WjkKiaIZuy5zeiuWRYIJWVM9dbcUUl
sRkcKxgcKFfjryrguJ3LF05FI4s2G1isAtHv+P3SqgyLaVnYJ9Otne9A8yLUd6guWDIpzvzSb8kJ
ZIKVD2LIFOlwcY8SIVMfsjEtmsYfZ7TCKAEFgjoI/uSMG4XSltv3LInxW+z7XNLW4TWp/E79aP+0
orVmyy4a327v6265TgCHy6b1QHQfiiA+E0W+vc11NRMMwgYT1ikuv+5WEQ7SZMR54+fpw4Lydf0U
gtUt+7C7ORvWTwDoLMa+gc4BOfNb4pz1cVHNetWs9O2ALD/CgdK0jZuhag6J0l+M8I9DZP0sX0/w
fcAN3KisTYn+QmXvUko826gBqAkGJhe9CUQgiVulCt21XwbaRp9jZD4HmZDqMh8IUn37cmbnn9oQ
MFkBmhQbdsoxQ7iktWFOWdT48gSen15ncHToi0XDCzQUmt50yw59O3od6Im87WoFbkboUMaIhlHE
pHKNiabvmXz2VIlKw8ekBaWQtcvHIEpm9p1s5RY2K+LQcreVZEyqfVdaB7gMJnPnoM/MPMxXg3Ql
T1ez2Kro8sjbhkmptkM/L7A2mXFIzqHApx4MKMOwYWfKCp6JRyGK+hR6wpzWftaJbTSi56qR26AI
R1N7ZTKtkYOe+jUNbzHvWyy8qoWTVVxqoKsa7tkN9LoKMGhhehWlv+EcafEEVKphFqgB1tPQ0Qzj
KCtXm7zIlWaofRnYrbDMB2HNL2k3u/XkBzpjXwuKy73lJiK8bO9ShVmwIqsuy3G80SPDPbO91njy
5RKEz6ivZ5+oY2rWJ6r+T40glLhXRRryIfNdVSaORdIx4G0MKSPJfQ2hP327klGM/0YND4YIInmH
GE1/JgH7nojyHGuTSBD0DMM4LpBIc6M6SwBVRcihgpQMAUSJdukcbtlFSv+fGTG9mnVOoP/VVaJ8
Fmwm5WIWtrswOLdYEizHc1TfE5Fx5Rfa5DxCQHM6qhT7IOrEEgBY8nJGmwnf8RXV7xWbrM/C1yfX
gsgBg0Hn3z6LuX8+xKBLSqbKRuVDF81EvH6EJNnr7eNUhmc++okQDAr8P0sdheBY10KVtkjl0zmM
wDs5o404QBq1aJBF+plP+221NWs0gS8U01SgOh+VGEtUKLO+cHUH89oJy8gPEsa3gi0A+FkO37e3
yGI0g1c2/mdRc5wnqJVianHU+hFik7FfaE9cLbH+bp2LgNb62F8OzrqSbhCR1/uMXfL1HotGKRrn
LKWiL+WrLnqPW2QzDPN2wQw8BtytrweUMZLyqaIDXo843Zb3Mbu5ZlraWD4W6zVM4eGA4STCJO99
Wmk4I72kcrYu6+yjhIOYWngwAzJORupmYXKAeeHZUB/pS2lMPP4tU5VeU+1ED7mJLfJeCSBSZLCE
uZmy/hDB8idEfkiB+msJmWOxmV6n/VkUnkVrPIfyqzf5QRmVy2LEOFPcV4mXajnVDhYQ06tk3zGR
xOh6tOnWG2YaXbFg7wcZp05RKI4aZ2gNp1T4AyGqAaHWnEltv4eFo7d8lA7VbVSkSi9Ai1Fkb55K
mldxyiB1zFAJPFnIotsIQ2oYCIeVrkdn10zse3lFjcP0VurRpqlTPM23Z8LmqXxU0NaVIavq7Lj1
n/9zWrtJNnSCakPecFmiGq1f2VjDrdSDBJsvtLOGq9VOvNquDRW4gT8vf3KX/7P60d4LokX0TQGP
tNDv01UUh3kaeJKcqf+fpdjbRAvDoLcGgPX1h+ZwxsLCIjns0BhCh8reavZBpeZRzvwmAPfvJ4p1
NKItqY75reoPJZKsbsoaX2tRPcsGdyFlMLpfSfS7QM5Ao8QIusVR+nrlOYHF78blMZYD/OLNj7n+
iCJgeQrOomZqhemMqX4Y6sgDMzUXP8XeCuj3888Ahq9/Yc7w+8owmtKL8dc6qsFlv4kouKnkguda
S34P2LsXSMDNxpXJgV6ZUwaJTr1tlmErmeMTlKgL/v62OfQqugSDTcfWnr3ETkHJgcxXToYU6xtZ
f7RGpAjDwZFG9CCF7I1Kc1ipj/ms/TGT+SoP2dbKsA25zWyyyiCFumF73fBi4kBiz24B3c2K2ntL
yS9UaLkJ7KbBNjcp7NYofGpoL65zn2GnbAymNgdV34yThTWzvZcrtMZjaOVR7thYuwM9CkO6Siw4
H7THaV46DVSWbiYFgiGSq6ZXi/dIfpwogEsLn4yRlK59Wnr9cu2Ga8NDtzJS4tsleYZvlEG9jWKI
Dsl10dX/rXm0nIp7JcH2zka+n+vMWH4La3Iqpd/0ynxjT7tYineR0jiEwY0t/5HMhzW7WMLhaujQ
eqsOC1NnQtuOv+xexTtEYrqlucwhssH1Ii//bKR20uga6InTLu8m8M1h2i7mS16aTLTzMkbpo2zo
91N2dyb2m9p9sJUJu103eMkAmsRk9oK0GZmDRW5Rq3ckpblVMevpDyVSZqi8hi8aR2xpk01G8yJm
rGoILdp0r0FIjTCoO8gNqRrvVAMlKqR06uKa9W86gynX6k2pB8hXtwbKVJ3XNeWlCMKLHlN7WYVv
2DGON1pOgbBYzyQzDCJbytYolrGkocYX4s5ois2QokOU3f8cRLT1Ljy6wb6ct6M0oI61QNObkkpM
eY1aPIaRFTGCywl7+Np+HPj0A6hX1CqbrmLwSx5hW7rt9GC072tDIN4MWgE22m5U/D5poVHKgYMt
MBbo8kJdRgiX+VE1QcKyvq+TYKUl/vwTTl0PNMmEQjlJPMGE+2t06qpQTGqu1v6sm3t1QGirM3wp
AaXGjgVcybTTJ8UsvCEPL+hs3JZz6kQQdhWowHbPwA5N1zQXG4AV78yjnbghDMbDbNj2Cvy040Ik
DfNRyUe59sOk2lfMqFRwAEwJx8PRdi3gvangcZdp29NOW7uJ4Rh5Rvrx82N8Nk6+feR/HuMoIUoU
uWiWeK59qafWFUH+q6/HLdM6TO8nMvqKcDzD3mb+yL6YGNzWZX1fi9eayJRJiztkmBWFMbzPeMeU
VWf7nQTFOty3ColBj5yvJt0bQr1c0xCjaf7ahLG1rzC0sTdiFz5R6HX4oaDEhqB/JXtzgBIXTUYI
XJIFqg3GXE7OSvCFXEO1hlAJkwgz5J3Wov06DXek+MpcuaGsehD6tf4QMH+htbHblqrXFOEmnZUN
TOdN2MPzNGZXpzGYmt4QxluFc6Tk2s1coH6bfkiy/W7Y3gDtzOYT1Oc7aCeyXQAh0FFTg6X7bTSp
NlsGUJWm9i3iDkMidF49oTYu7PWdVatOzT2jz8MOvmtu/R37lyJkW+jZRUjXUBmLfTh/hMZ4Ll/5
hiIAo6sKjXeVHSkzIPn1oPCWhq4LcrZB/BRFyE7YBWQn5jqpZQoZIDZRH5cGteYKzUyYQ0o47BE7
oFbHNYU3lRSYDvPaY2ZrNwsE4J+36XdK6+fzaboFtXKFvY6K4rGei7SreT7ydoiVMnmeRjScxtaV
nhVzdpsBcWdU9NGPw0wSfn/DqNeUfNCd+vlRTqCpvKn/9yTHaJio+rTWNJ7ExMYCPYPxdg6fzkeu
zzd+fDApKeFc2DAkYa9+/SJmFfRLF4x8EfQ+9A16UF2xjmpX6Catgx8b8R5mLiCKzkAhbO1+M8GC
dnXhGoZjKp6NtQ+6nyiTIQUkbZNsi2zZklMfb5CNWIWkEDfJNzVqpMgD9pcJ6ppIx/IHQLcp6HPC
sashCpc5DfY9eL1hPfeLiwbtKhlJXMWz8EykrOjceqC2vogWF0B/aZ2crHbEj9Dt3nV6hr9UaZNI
VwuYfrRddbLibRg6LQYrg9eg64TRBndD4WDAx78yRG5gx8MmSFatquh2YhRdxkFjdYkE+G9wdOcv
cK1yG1TejL1M4dRUJIyL6BwaR5p2Q+KuE8eDh44NdKmER1YcVCH486jNBN2GrC0Hmh1cGHlhfxFq
DMu7zLdDTa4fc7EbLLeS1kHoioBjesDzNLerCILdtR7vgtjVqs+haAjrjBPaGwtDCRzy6HhwGGgL
+Yj+aNOOZmiEQ0vjLAWOsttYbOm+5NW5i+RUG9fQV2azupK2aMl93SlZl5dLqrBTrG439Dst2yZQ
DCMCIqPYZEEbW99wNEuGFmKX7RMzUhx7/CPm/e3eHQ03YiQARTteXcUYjdtIjiExzOsugxOrNz2K
KSi6Z3BmnbFw+b9rkctCVeQKBOM1Rx8hj8A43jBCqaNvFKJa4xQQEJKNSQFa0CjD+xKeDsmMV1Xu
hNVadzUiID6iCrVJnjPlJkUjpLyKOy+wLgSN3qva2C+pi8gNTJWCs80PqC+baS/hJAElMvbMztOY
rnkO0utC3dVUV8jILw7j6RplrTM9EbqipwK+3LiBvBHj3cd/fw3RQNuQjVS6q2mbqnCMV4SK7HcJ
NghKR4unTavCWIncbO9GA/50jbqfH0Ok+RVHhBfcKUG+yaZzYeUb7YwIxyAVZGBQEFM7Brg47lLU
qCVA2+xM9l7DX6zcJNeNdOnaymWFkhlGnGLT3OXoaaZQS7GxUbxK3kB+Noe9qlzl6SEN9+EEDHVh
V9c6uu2YcVK3037KLlSxL4NdRTZf7GBRhYkLnqA+Bo+4SHq01VL4TDTjOgbTHb3eCWUb6vtu2nWW
N3OF3q5b/Zc+/wlNrG1+DqnfaYfrb4ebC8641pDHsa6bJysyg7r2K/EOqLLOStbWAAMc2a3yeqXd
SYiATvO+RMBn5hr6ef0T5TLLw/Rj/hmxEesIxhujIDMaI6vXfvqEVEWk7UeMguQH3X79eaXvI1n8
UlM3dUVeO3HMQ3w9q3I+66OS5pU/fGgPcC7SeTebMGkcsMxyTeJXh9dbK/WQMYGtxv/U4uowbvPp
ssO3ABeS4DLAyepK5QIsdhwPq3DY4CTgTXEvBXs7+mUh0Yd6cHrXnx0UPVWC//v4RyVBlPZyNxUF
/NBn40W85BPc5BsL281+kz1TvHZ/y8CR+22TuNKZFEVbc/XjCxExGJvB2jXcKUdtqEXJDXmRxsp3
KYdmsOZqA86bC4cUhBc4Gy5SLBnWCtD6Xqf20AiXY5LVu1S6sGSn+W/VhrP3IUNApWP1t/1tx+hA
uiv1XclkqLYrtYtEPlOBnCKV8Lgr/qcLnvnbLM6iqXPWUzEy9bTVe4IODLyYLodG4itxay8NA0hQ
0bS5QEvno2MCQuCzy1TGRhnwc0WLhXHbVTYgwDFMbycPMTzokGV5Dus/tTnphaEygzAK14h19HWL
IG/sQqh83dzT5ZtKvgtxT53cWHhzdtCjvWlu25BqGJr5wU4fVIVIsulphI8O8cQsACaguW9rZrYo
nOzOU/FuqEg5nDba9ctWje8VR0+vqXlj1TEbx3J/Pl/KiU1imZBCmFbnhwC/fT1fTZUBeyycr0b7
gxKibfkabImeaepgDrYFplr1eA28PEcL7dmbBav4c7Qq5C9OZNOWSd8EDQJOuno8uB+kcVCrWV35
deUo7aUS3FTZFkn8HDH5xQmQwLuvbobehbeZJhfC2mmIwyDu2DI578ajx7h49rqwT2JHoBtywTSe
sLwO7oFw+8xV0bsUXk7uxI39eb8x4FYZboly3tA7yZ12XV8CxEoPae6C1xjkfoi95BsV1c72Er1D
4/8QdibLjaPZkn6X3sMMA0EAW8zgLM7khkaKEkAMBAfMT98fYtGdpQxLmV27FZWlDJHAP5zj7scd
KBmDxBq7FrtF8Cr6BnSOK96djlCPxE9BwEKHT/wqRkk6irHj/jy1jOCYDWFP3+gY36KpXDH4f2h+
LizQQt1R4GIGyXANlqa4N6MDbbz67svJNM3dpsALFt7fHtw91QjYrzciLoYee7eiITSsDMQL3+ib
DaCc5FYXYXni5CH+FhRzHvLeiBzBwbQazB/ERb7nreA9XnieIcK1cJ6haokwxfhzG4YjhbwQRv5y
S8erBmwJxQFzRIxwhvYLOHBPW6cRoPIlve2W5PmQCTTQCW9QuneVMZy+auwEE/dGXg3Fpb6kNS8l
ixfw4hO9AGzM9yjKTXWVlsg/i0DI56LCzb1p06BsnGQcoaW9gxlZBowUIrHUTSS/Pk3051lT5w2D
ReTg8qKpTWm0MlvBVB/HwpPTYJTKtmod8EhGRo09tkgSCsun3TB7X5jSQv6QPt9b/M5W0u6ND69u
IkEWuyAeOK3HzD4GfDmvFJ9kppoUnENqRx3YYYsvE3mSii8ImDkKIS6BmMbYdc+8MvzrJmSgkapB
9Ze7BXUqNWBpx6op0SzIFr4kyf1PZguz8U8LmwUe4C0023NNfjoe9evje+hWJ/P9svI+jxKHYArC
U+tk37mLMRSII25trNaHZNetr4SOwDJEMYatK7E3mmMQlyBbGtliJKqgyo2XNxJObqMay3sCNmhT
cIbWRqk+afWby6xqWuFwwjD+Mzqc9DcXHwmHSeH12H4vzm86yarB0ZIXiXOvkkkjzJS19Ql4lZGP
pJ1nz3ETkbyGH6z+1keItv1H/HRvt4cbc/UKibBoHyyhzJPk2kr3mBDcbp3dYKZZ8xWleCJGu4Lh
uUciWJqxv8sNw2W5dWKGQ44N3hq5isy0aYXg3/UTMq+LEE2Q0MnCjqk8NT/H4fejfDo9q1YKCXoK
pNzxCpUZjRCmeONeX/2uHu6pQ8hdfp4yyavaCIVUB7WJIT9KSAU4JRG9JI4nOs6xiibZzeB7gH1n
9VrV1VRUOheZGWIf8gxeOIU3nWxWaS9kkIfzB15qhrRNnzoluy7g4hiSvlML7psHWVLBq0YG0T3w
YBpblTjsNjipfj3kFZbK3ujIi6Xgri4aqK2Bk5XWfbwxgLqRGIE5J+DKYEJdo4XNtSwKHBesWCfR
jflDkegC+7F4zbNsC9MeMbVgZOCheDq8ddKV3lBVH/Bjg6jpnwVqgZe4SJ4yzlK31ONNSA+mmaDg
9c6r6WVxv+MwnqcPK83o6YwGIooAwLf/rhpvIEo0zCFHziNeiGJxBKChz6wsXaus5yldv+PCz56z
YU5oTSZ7taA52bt2o5un33fvhIglJsBKZZacCoDpyG7bhyO9MZibpAgCBnk0TlTsvbUqWsZ34sgK
J+0oiay8cBj1UTX79vbxQpbW7OmYhI0789U2S4hqIEzMFMf52SuvTP1xGaaEZ7AMVCqbdyYFd6bW
u7WQ1o7U3kalNk6eJc/8U7kH1dCYVqxvDZcLQf+4PbG3fiv2YHj3oQOtYkjA1eA2yjMHZ0n+QI07
7+jg3nf8OQY3v2zXBaVHFyEVbJY5Jh83Ea1eHLVWnRH5TROsvk92TgpN93o59+y+hPuHGoAeeBAL
cF9l0lxO8XId3Ne3p0F3jAVyuGayivt12M5KGo1WoTDE2eGETOYB6gYpEOXwkSglDfZrAbH8zD6G
g5tbJ0zwY/ConYcqjqfpMc1LO+MSenfnSivA0+lIwwkTcnaCyPaJ2r8DmRdT/XJXaldq8Sdv23FY
kZjIcFKKx1lo4NdAw6pwTj1PncOAo1tB4QzxAI61Sdz+ITWiIa7CzKL1pMRN6Wifs1EPtwrhR5NH
RwmjvLaj5+OtGqG+FuBA2lKwOG4w6Bz3LGwXMrj1/uj/Ehnlq6Sks6So3Gfx0Ymd+SrrUS/CTDXv
fit8KUT3mPMJInXxeqCNzBKvZZ4P+jayQl2wwnCcJ63dw+v9cEt30myh3GlYnfQLPXwP/LAlFpnN
nh4KxBgGOAXzUuPeQKV4yu4NK+PHWsQDmilXLWn88k4ySPvB1BY7FTOSfnyqvZdU0cTOAlr0cgV8
XgBcgHQhbhIRq1bwlxNOEZ4K+njSZO8WwaFwhMsvF49KUyHsrjeP24sL3EBD2ZRac4Ae+jM7yCvx
mlCUgBJgkU3FusY7gR9SNCAUbAiHYQ9B3cifa9RpHi7p2sVJTGa2bg8w7wGsAgQC0MGLACqRWVz7
0djqxwsYxg4rh6VZJow7eik+CmLwJsHECGLDehFzmnIt4JyNqwD+vU8d0wWbwqjEjAdLTMnEdSOB
s9hgSQXJlFqs8Iolirek4GisdowKsYM+43oIixjfnfgJkuDIIV0ZlbqDaPfRWTLj64Qvqq6W4VBj
vUFaOLOCU4VcyXzNunN+oxA228zKDroMHAS3R4VhbhruSY6gxsVrGey77SheQM7MKoPpcg26Xbh8
3FprG2NLsGGca6n3TwMHhz6gF+afd8Z4eO6t/aZRYnHMsjKH1/ss2T8xoCcUQEOGRit0jNhMZkT2
EjP2eApSZ7lCNcpF50VWIRmd0GHgN6rzquAImX/0mpuNJ31Xbdrqad5fLXjz0Ar7TcfFznnGu+9N
EixcAnvKLWLU3MHQvXpYsKSvzMQGHxhHIkdHt/C6wMv5tkdZRfeiDq34qIUB0Il8SQ7a91A25b32
IZyBJhYSwQaxndd9p/uKLJwihvt6LZ9MTpW3bOLIICQB6hYJt1pQncSsqCh4rQbsBFOuMJ6wZHZC
jsYTk+1+qfADDBSlTzPyagyUWNDHlhaZqefvmCy8tz2j7s/WeOKjcXgQ+vMZTu86K4M5L1czHInk
5GSFm4tBETf02708z3OzQFtJunziMzXU3L0CPyHdK2vv3jOblHcgq165yY/GBS6ORY7RDHoLYadv
ewMVk+HaDLt2kfkpjlTiIvBatPoAy9C7rQeF13B/R5Sv9o13otl5auFFX70sBEUYi84ZJ8Az5kk9
9pXQYfUuTA4bZCjaSekIQ8o3U73hbXKEIglLSH5WP/iUqXwN/RNpVvI0ZPhYsbURP7ipL93qvobq
aSBu4G3ghql9U5+oBeq6ELKutnNcA0Onre2Tyn1gZ+gnmNAiOXdo8k/6sgbqorWeqa2T0Xe5fxWb
51Wg4GPogYou7leALrBvTTzMVZL9SMJliZCG+rI5noabQuG0warDalKEXHxv953ZXWQXmSUyjX2z
GoaooEP5r9+sWNoPoXUV9FWtg+/pC08WmsrU5nK5nfux5dYqPjOM1K9IwTM2PRAjRww75SIeI+pU
wOsXP6qsQfrggfIVp6eG0x4xmp/aloOre5n5Z4NMLLYk1mJs1diitlbOykeRzjUzsGIGZKhtKyI0
TAYfU0wJnlY9sLQOntvmDQgE8bDBTyaak7vgFKqb8Rf37lI9dix0ZqWZrPrBKrw+b07cAI5TlVjg
iYixo7z3djfYvi/nQQYFjRLEtYQtKoWOeBQ9DY3NJwmtV1xteYZEH1QHrhJx1q2Ss/Z2ZMSrRb+l
GfLDcRAWBlKgKUloEfwGDyt8lCrz+U0TkRMEAq92jY4KrmS3/ujGGDQrTdinFv94yluCtdoANetb
sNnBdABDJEp3VATwQaa4rs74b6GTPCFnP7IVpekfqY0lSR5MVnd3wNB08pnDoNzRJ6qxDQZf3lzx
Iu5QLtwe/lPmALSB7pXP+MobQpYdwTYc0CA8VJ6w0y1uYPal/ex16u7j5stqENGPHfjCbr5Nxu3N
ohAfbF8r8SsBIoOEpuiRzOEWFqNloOJNtY8ev7nGN+cpMiPTfpkwF19pad6v4pnbElMmahEw1ej6
PkMmsZxY2PhontU1AXOtJ4V+pnoSnTdRPKXTlCghrCiy6298CvozlNPzZXNB66xh4vjCfT2LH6hp
raqySgNMBK7STUS8p63e4fvG60z3vTMxuTuyed/n3ylGuZWJeJj2v3y7HZEbdOrH7mCoFuMO0RfY
a4k7Kqd56BREtL4wQ7PfT6vfE6lLgXDTbVpcdjMhohP6VJHaNrR8Ddjooq1O3/zFr6uW4PnSf56E
LbxJdm3WN/IMvzJLd/KEfTI2LumnCixDZwvZCwiAFemWtl48wzZpAysizIVZzgPpMq8Lz5n19uIr
XKv1czkYkiHHxcR/YpvWrNI5myhisr0wEZmkIPdHeYgAv48zoeB9H4Wd5AJoKanFF664TOgIdEwZ
WWfWG/8kXjQHA3k2Sz4vDUtxPW35RdsW9Jr5VufVxy+PCuB4i7shxtmJGZLcLgb99YALZtVYVDCl
zjHo6IjoCFxmSecOiueyPwSxBJcBsTCAQ4dAFhVj3Ui36T8Im5FHOuEjigV+who7UUpyi8BVdw4A
CBkIxNe9jtzwr69BZpIqx8FCziy5T2ejhL11+CLUnzW1A1qvzn2pXCRUQ3bJdwSN6Vw8jgo8eAnW
kfvbYWDlSwl78mNE9SujXnKYMCbQBdXWAbceYG+Hn+XVgXcWlHqlJyj9a8QDWMTm6IqdBxsoJgSE
yCv8eimWhCkD6wNajIfFy8Pf4Utc31ZD+rPIYVnq5/arPGPdxbt/mYxT89NPrkW0nZ/Y1b4ZrIG4
IRRi1UcJHQEOmgJuwIJGeqrEdvg3ygughT/NPp9NDx7Mxmb9JdcxYoSAsDf7tB54aJQQOcqZ+ays
xxFQKvOuDKJsgL/zc7F/j8QLY003skhI6yFNjT/LlqA7JxIv3l5euyfDLTbpsdsYsc1NUmkTzoV8
d/98n2GhVYL6yDPR2YwsEwt9AL8353HvT0d2jVBzDIAsmfgKAgZylUmOwSL7dHC8nh6K7WCe70mv
GaBsMgu/8duvdiYfim+ls+4GIRD2Le4vsudVHxuL97c+y1ZUidmVk5vyL85WYuoqKUahtpSBxRxu
d/YYX9NpB07dunBaL5zXCAkCnnNeO9RWJWPzb5dSMi3cxPAL0RlgEWn4Gth/5ZQnO+IGFhDUeAOG
OXCfG0wqXBYVt315Sk4IL9U/dwEJKLYOFHWaGonfkdjR7Yw0qG6YdO74TJQxVGk0no8azsgqQ4cU
CQrt/LVucDvLF/H9ayhPXiTFwxeKgaKNi2xUYHH4RJzYn/nd0Mrt7HpnvJP5QlY3geGdJyRY2tIT
uDLf25idpIkGNYXn3W3ZtPMTF+kjXWWBSrwTN0oRFIgydU/Wgog74T19DiaRz5VJLV70Ja3PQ+bz
85i6IzesxLZ52w39ELGMqhXRSCYeZq0wUJLioHiXiV2xC2PDsEPTjkvReeaezNNMgibyim6lGUGx
Tju3NizWBPXr0HDi0yghEab0XkofXmJAT1LEiQH115vygTGEziN8AMQLORgXJygcJrnvh1WBKBJG
hPS1dZHFUft0/QHhQv6RMVafoHQZpbPiEOTM7O52d+5XL7Xkkii/Vda50hDvXHBQL1K88OTd9fGd
dMjMpZBWRw0Y2hI7OCn8eCVBz2OqNgdXXVCvuUQts2jYZ55O10JLQ3JfFNBAALzkpSVLExqUEnwP
HnXAwWIXCW6PFl6JIt6cyUEwJuWQaJ0JWRe9OKbmOsdaGNUWU4HUOGBhHvfyEJYv9MVeqdjXMvmi
FKZGN48KnC39ARHImFQ/AQeCNPmFFRn+RVqGn62sITIfyqqi/2Dckidu97IhYpHSOOlplL9c7tJ2
+lhjvPOmTuQgZ9QAzRxasfckk4AxvOfJedOOPa0boxBUx0jHuHNx5iDek50KugzzSWw3DSK3i2In
Mq3uhJAxnTHl6OthuAnGRpAuGyoeCpZuW6oTBY0AVm/irlyIQLmflUgc2uvcFr54wgLp8/1ehwoo
m1WUtlr8wlYof9GSIEQ3dAPCV9LkP4/pHyrhJBZA4hJ4AvF4owAG9yDiDogeyPcBxEdgHPd6uuhx
1g3YjMI7K6kcaEJMdQcxdL+0V0rXEvkQCAIahgb7XRuLg5brIOREt6nKxV28+YVl+UmYMp2iDpm9
/aPFGSIR/z//o26OFSGuXrdHtqmtxi2Cx8G4vKdZgo3GywG64G4OC6sdo6L6LfLlj2Lvnyzgz1/d
E0D/eGSVlA5C9ZFnpPacjjnDfnOKB4wmrncXIpxGEg3JYywfuOHxE1pS95BBQCoB0mS7qvxfHkRP
J/3Xp+n50n98Gl1/v3CQuWcbCoHl7Twcae5j/vSAMvaNpc2AGMfKCKidnOpffvNPiql/DnhcDwZE
UDCYM/gh+nilcZqmUZptKJbKbyNHr4bGbcK6V0s3+mayVPTFo3IY9JFb5PrFnnoY/DK58cdf7ufX
/+eH+LEOFBxetVpPyETcxAHlxGM1FNDUmjngzvaG3MUkcXz5yzf/yUH//OY/VgCw6Em61/zSym0T
Wn/c3IIOzIimyKMruxNczNyCSK0NdNkI5n//euVfjO7P3//jnZehlEuZxDvHH4weOhBH9QhuQSZ0
VSV9FdNkrjRa6XQ0jIOyICTxeVZTK16fpn17gYzoCp8XutXmbkUTrhifoqhPcR54zaRY0ADro/pb
chNf8vMpLtqe5tfkmdcofsenQFq+D/FFIoiO1sEJvcdYZad/dbtqHJPFtJGo/+cx4bcv572MKFxn
qv+4JsvyiIyS+uxtidvb+LFSdwkT1U+y3aBv7lfDFafJ8uGChjQ+XIR/sgd27WoOacQEavMvGgQ4
Ppx4i97uo2KCeKIssy+MxPKNfiBKsV00y2TCh3ragzWW11fCUlH4bk7uaf208WyJts0SyYk21Vft
Aizt/Ayi7X0rkXgqYMQ3QjgtkFpOH/AnqSKeDeaaIx/kIAw6/uZnj52IgeDApNopJ2RrIQPa4Gom
oA66FqNOtBTD5uPuQK9kp6RE3nZmMY5Jg60W2u72UezU2aB0wHg9HIe5DGbgaHNOT8IsnpHdURbi
kzYSKPGA245ks15PUGsuN/ARmtZ7kGhup1tSX/eqR0rxtNmheuXzcd8D3+fma/ReiReJUvGdEyhN
ONv8EVrVFG7gI1rW624ku0yCMDS3QGIjjB7n5m3GH3WAI6/5aMGeUE6YRA6KJwsooytsun24WjCA
wbKiXLmIHiPxXr5MZnidCj5OOAd+loy4flQH4MJExhVZ8sdrT1TMGJlTn3Q8dAid38U0RdmUvMGi
cAdvSzvQ2KZkckye3whFkEPpL6s4DDdkxYtU6NFEx6CVJOv/3j9/PbfQOOETIEtQ9D+EpgNVfyh1
VqQbVCowHxHIV6r4gHnizTWe5zb/xSrirxcGIzj/7xf+OCiHr26Q3ZV3uqk/0gnPJloYbmZ9IRoD
vd2jPHY6v0XaOA4dcD03m2e6We+eO+2Xwe0/gu6fh6WOe47OBB/lzU+vyzBt9AKHSk5sGu4peEC5
HWxBapVJglGr+fmVeOG6XTyJTF3WbuozT+I9r881/38nc74J/ok61Xr/cpPg5PGXSwxNjYyoRsbz
Tf9xoElFnA4fT51XspI/bmd5dF/rU8FFBEpEoTjTrhyiLCAoEqPPdQS2wNL5WKPdrj1p1atwPzvy
IMlK3HauMnlMikCe6RtjBeABOtcBuLwdEEdNcGvJo8amyycE/QMpxJ9uFi49u6RTbQK5DvqhtTM0
hUlPZITnbDn8AH/EzryR7an2+f4mSRnzWvwLKfi+gUxOf8IX5anxcgTshKFiEEhMkw7PDbubi7H/
3BJTds0iK7+kfxSt+VhY3/fZlkGccktbzifC0YGiC3htDVApVnb8stVPYWJM6pG2fiNsfbARis/u
k4Cy2eNTqCyVrMug2HcLLjl2YP5wjCoYXupAOtw3Q8VHitpDNwgiOxONPJuTQ5+I4u/TsQBSBfEc
9jAVxe7gWz7TaJcbuJGnWfN/jZ1eS3r+43NUQBAQ9K35JUNIiY8fXVj0NpWahD2cKTQuIAxLqT23
s2QUfjBTQZwbho/tobnwl0qXQejfCSJBQ05Kh2DeYfcYe0D6u0ETFX3jnI/iNv3OWpcBiTXA9M2g
8uxxbTUz1SNhNL4ySyMrvYQjAQ3yOFpxiPND8U5bRsts8SBzUEYoYQ3o3DftgX8N2X++eaU27r5v
0AF1qq8b0WzG5ATAXs01wMOp8XH6vK3FSZH42kia4YUxea/kCQQOOW3Ghz7RXZKxZzisdMYMauKV
LzIEDtwqj1U+QnimjGPicVAm8r0+nke4MYj8bPQcNSdLX0GgvO9WJVkCZPrs2XhY9EjLbon15Eyb
dYC3y+fXaRLPX7D/Q9Pob4dLfNFm4py2WYGMGDHo/8RVxsqCZizT1cdmGdoJLnIBVnLkKV9ANLTR
/dxsa3Kzy7lqYbmbzSsVZZoFF0GsEs0tftiN4EgdibYvkREGJzrDoUTzGvgNN0X+thztDyTB4b2/
bzNwIiDGZQfQrdmnT1hjfd58yzfztG7nyshYDNxw8v40xpIX+cynfGXTXkTh8UfnmbqUfc1YWt8q
knuNb5QODundkSmsUyDwOdIs7jNc4STrgBnNwGQEiUz6QBxLB31ak+6uTRCkXF4bTpr7NBvXu+wO
ucXMObPVe/WafokXpkNuktlwB8MY5JBDdrhSvfsYYUI2/+3QxMjgL4cTaToGEUDiQBb/5Gv9o8KO
2mqoqc8u3WTf4TkmpBxRF8ghsc69ibQvvPxO70tPfFiZPwFO1b3nrJ3K4Pedjf04My0QSGPjg3de
TsnHvc/bafZk67DKsHwPlMvjAnhFEcUcnnztFF+7dMRDfcXc2oQRxmbUIpm2ATeEhbhOG/uE3c/6
QVYoA0TdNkckZ5Z7/iFTaPiKE4lWT3LXeJnRMV5XaKSxS7dVHnI0fX0Ri0TE+6ew2LSBAqSwaL6G
e3FCYhMJqsZqAJxun3IbPPz1KR/jSXiJf0lukOS/nfdGP2qNkhKh3/BHAS3dxEf7EqV0M5jKH5zR
Boc3p8haXYVLwQaj+KB2wOqdEmkOZNIQfXw7x2DF2G/CP9r6VJ4iUyLlV93jZh+hS7o76l4A11bd
EC9xghCQPXzCFZXfCjg7/tHWgFxVxPCSWePrx186huscXhTnMebciM4M9HFFuDHU4Rrxx3b4SW5A
h/hkrPrySl9xWSduen5txX37OfBfs2grfCSBfjDG+iJehZN4qU6jS0i7PNPth19PBjPFAeRhJrny
mJifEdE4v13lcTTCADf1UTyj7i++Ck8J3hcpwBVyobjGXAvY04DgPg9G/6V1ocD512pGEEgNgNUI
dm/GTy+zp1Smp/dAR91jlhYDpefSwbrRPCouye0WEcY2EwfWKYjcxlwuURnYlCqhGTrsbqszO3Oe
OUMrskRHdC5uaC7vpud1ZhC46+nlGLiue3TNYLkM1sdpbk7583ruzvlBNzPdIDTXwXKRWcsgWAee
5zn+SDdHo5E1cA8Tb/L1NVl4XhDML/Mg8Cb875VzmI1WrWlZjqnbgvW19JwD5iEmKDvnwmYTmSNt
S39ryrZsb0ay7xtBbX4QO91nAeP8z5ebXtbr+eWSm0fSgc1tL1OkqLVL83qyDBucpx635uphrSJz
U3mzzTuYna3V9zW2rrz0X9o36d/15/++gR/1ZxXWsYF3V7h5OuPSkfa1I34DoZpMf7hYfrau6KYz
Rl2X3/9d92KV8a93D9Tzj233o8y6v/LTM2GSazP4oAxtPhER3vfKJzxfPO1Wxlx2Bsdqf2fqZBJ7
7QgPOlavZCYzuspnbUtzrnpkpMpnInuvq4y+Y4zmIabprr14UY25yapVulAn2u50SCUzvr4i/Glc
8Zvw1OcMp2FhB93zfLspqtzCUUOSVtGjOkCbz7tnaLgRMEPvsu+HKBDvHoUHzCnWVx151a817SKe
XeJZGhMoctQPee0YSOy+ok99C0ECBAEBon0a+/z4WkMFPUGD1umB6MIWfZZ5Ci1X3nS7k+QqOxgE
3LQzpuyCet8s1SUympxJHzof1ADIJzqTWV/hRdir+0btYYZTnUkSLjE7XomHxzhxElJ1TX2ur0LP
WPLH4TUMmP3Ig3Qrze5n+UGSu4hEfNGM0i0XrLgf8keKlVXmYhjiMPN3lfe5XTndpjpDFaDHfXj3
j/py273HQz9cSQdjEn0Nd4PJk3vTRMiyLj9vC/kTGQhnyHMv78n8on18qG65HuxV1RTIfnEe23r/
3PPjhpn6KjdC4rbX+1bvL9/B/E9tEW2fgRokW2Vz3/apiuvbNSafvdhTU4QL9Xg/q9/DebSMcJCj
AHn4YGozSgZtet9pPn11NNMng08GAMz+vmldemZg9HLCuPNrm62h3iM/nlVTw9OmwjHfhBNAcN16
zZI+vD499+DBtz4gTMq6b5mHr77JECTUU5vWJFR+gBgZwA0Mjy+yNbnZw13sM7+OIoYG9w3GZvVC
jh0ErUKOA+SYbRzIVB9SNdxmcLtLdXGbG9fHnkVe3REvLk4b1MSA69Fa2JNzPmWOK18J6xtVq/u8
mW+wTycPKq+1TzMUtjS93Z4h6X3rVcErdQtm1CpT2rdL6sWSuq9XJXC7yIicX/sK23Si8JTAkMbt
Y1ST77yAgXivK68OXiN5Fx54xHN4GQJG/3tfS385UXoIlzleTEw42n+OJvLP7nEav9LNE23EPlpz
aW/DpfQpe+zbLWFkwuo9EjxsE7tg8M3/MnCKfT0WfN2R5sUhnN1dfQGVy1h1Oun2+cxYxq7Ef6Yc
9joQWoAGyJE+0II595kEKkQB5xReZ4UO0LSdezcL7w6bKpO+kcXtS6MkGMyzKXduMR4ExlSwFDDJ
wjwtsuAZ4AJlQXFu8LvSRuzToHa7MdOnvQwXrwRLsA0b3Usgu5iO4iXy2sr2zS0DYVQ5klN5t7my
IO7Zx598AxXy38/zr93oPx7n4MeYRyFHaR0/n+mmhAalG1jiW5UsISpRq7TfkN/5d3c11uWIJ0nR
Io2VubIqgtvm5BvHZJHu5BVl6d19+Xyhl5VMahcn09TliDBe7uAzRxc/ikfKgnD332ZU5H+NUAAO
Uqnyz5k2J3D0z7f7R7l669RhlYi3bFPsoRv5tBzWlEw3WCoSVV+9DgXh7g6mZlRMVCooNFgLmkB4
cPjS4tpO6UY5+N/4jFoCcs6XFTUeEzV16cbTencnnHHgDzkA3nMDaXnj3Ce3O2SjWUeIKajB0KuH
yB++kcvU2+Jhap+aiwpshN9LVvsqsUQm0qMtakdj10Q80px/vbLLL8WWt5wtF1gGgf2qLmLBGlqv
E8I+q0ydChq/P6E9cH6C9pAYrQiWvXGKNoTpoKVkDO0q0PzRFXU2WrTBvJ5rozcF8FRcyQFnewhb
NwpL6zR05AU3F9O8eFpO6Q0jisU+0xkQO5sgOqcHpMMiYLixxCvdjMhxNcquxgjmNWz7XqP506W1
n3hxPD9z1GcFihQGAk3hkm8KBvo48V3lg8GB55qDWaZla0kzhiw2SYuOZ4oFO5EdkpXCyUcXRPA5
NjuK02yyFS19hqfkRvh+Tlq6ZdD8YkYa2xHBzbv3bVG3IH3cWOQlY0npvUe3ebORolHjqWemc3Tq
U4wZKJTpBUfPK7MQ73E5ysfFaSTP8h2w2g3DXEK7N2CNjdd96ciQlE3sJ4XVHGMM2azInDUcv3P0
kJYW/PceU37OGvarFDc/4uqx2cN1+MceYw6e7IjBPd9sNfM+GXiaOT1KZhDb4SjgAU9p2z0ntEb+
zfWb2co6Wdfr+zdg7t+1MB9CJSIXJpDRKOMHMKdX3Vtq88GdNmQ6nwanQ4m+wGrGXhB6i8lhlNsr
cVePV3hc1OZvMOS/psn+PIJ//Paf1EUoCNVDU+6bMSXzzVw3F3Aa+zFXdmvvhqffeHH3KYTMg0KN
vBlZ3+k0v+AKkn6FQEG/jV79OdV+gIP/8zB+9GTi4PEWjYKHsdVWADuiNa1nIsf7PEimw+BTiKc3
yzxY1UzZ9j396MMHoB3ftlthfK1NkOa7NfZz57/Xid7/1n99Ks6zIXEEWh8pxv/+j9Ms15NB3io8
pG0UYI9jHkXn2Lcp5fRuP835dDCa7uHGj9OBc8mPHErzjrblvsNUf0E6ozuhODkMTO+LOTaz9Nah
uVgsHASgrfkwndj0bdU8TVXT/oYkS/3ykm5CGoOP05dv2FbsOMiGvy1yhU3UUf5V/qUVVv7SCQ/l
///9fkKykXJKpOGN71d/bBlbmBmIoeZdcGE9RPaa7nK5EIPOG0C07Nju3Iij2N/4QhDaHLQ76Zd9
qf51X/7j8/xoThLsbophKN03+sZGCTaD7jcswmdshBVzaQxGHVrrvg3kqAuY1c4sefHVeRz3k7Mw
gr0gTNASzdOu76Yc5OTwr83A9kO3NcM5DdYqxVT3FzL/b3jC/zzFHxs5r5gnjIx+K21bC8QYyMVE
5mqF5pdwdipr1x/FD3NEt2gcvse/rdLBXyCi//n9P7Zy07RRXD14at3L2e6n7trNPJ0W+osIBEw/
OFSYOlh9ZdZCDhZ3czKbRab/mIrmmVrgYc4s36dnFWdw7r+1m8O/NH3/89l+7GshkuX36yazg/bT
xp5W88tRHyFPtgI+FdmVDqNqF3ZP6HcIYJ3jwMockKgRz44OJrOqy/rphbT0n95kpo9BEH3Rh+gZ
AdgAGG3RsDSbZL4KsUTQl6fZd+IOLx+h639s//ss+Pud8Y+1+aN9VW5D/RY9ecrydE9Ny3DibMoZ
gEiBVx18DdfDCbskXPBAFWvDlW72hxLDtvYv623Y74L/OJV+ikcGyXOIHSSfBGWx6SYOx0o1NmaY
yaxBnoO55gI2MGpzVGwXLKQwCMA2F9ryq9o15tfnyV3sWntWWEppj07jVbL6Zld8XZnH9T++Q/yp
SbFkaom5M4vZwun1vx8kU+1//fy4mKmqBuCp/niSSdc1otCvCWGsrjS0fvSJ1yM2hKYiO/PbmEe7
ZPtr5h5xBfJSa4/HtMkE0nItf1EyTmRI2+N7a8zRtAXQgjlU4WpbuXbtTF2WFoDRSJt9DcsAIcKi
eeBdD3uLMCI6jVE4Dwv75VdmeSiZ2upMZbozJ5ZsjvxVbV5xn0YG63/4mT1ywgXqksaqQyc1D+po
dpamES+2vayEgBNlFY9WkBqZaR2YJJ3Dn8369vf/Enamy6pi27Z+IiIEFOSvUtdY6x9DZ4GggIAF
8vT3Y50TZ++dNyN3rEync1ohjNHL1lrH9hxYkPYvffiLkUXQGawE8iidDSg+VrtN6DTitXg58UWq
/5J1rO76P59m6e+twr/O8hB+/Jvvuo9S6QoVr1w/zGA0n7pR4a6Gopq4IDHUO8OodOxhaYERpB71
Xz7877f9vz58ePzfPry7y90tvfDhtQHsf8F0EjtytHAR94v46hNV8PnNfP2bRmSB38Bd/0tTT/t7
z/avAxjW4L8dgArF79kMe8RDwWUGXJkio2ZGMpWuioKh6q3a9QqvTCF8fs2txRD+dDZwGfol2M0H
NFEmsc0WN+8Lzwedzd+q9NtBsVM89WKIsjOoDrOP/ozdZZnkB9aFO8I+lfPMLK37XIu5wtXUpD1f
zqn0be66t7s5xWxUGRClRPFP9zq5WctbgGOaC07i/bd07P9TcP8T5AFQUTEHf2bt/edZENRUzmFN
DmvAg8bhU6Iyz6ADSrNy/6iVICTbj3QRlGuW5Eu8hQMicU7ls5zBTjsUyO9RIAmr2AXyX0TwTtVZ
7qa6FpfzpbS9JXcrITD559UjSoNX+KuFkxkwPojLqqqi/WX5pEjVXZp0UgJyCoYCam09gwxPtgBn
seiwuKLHMCgj+hi0GGiIBMXs0OsUAfVIoMbbezNqx3H1Fe/D0L25RrhX9K9psRBGhAzddrUYfzsv
u5thKV5eOmYNPEjOXnQsdWW23dcO9nGIuQgXbG3kZe18U3iN3kUedIb5dHELqOmMZt/C9zdNoTkX
MU9+uXXn1BNwA+XM0KxwToC3vFm/zxmd0AsUm/0/n6e/DTz+/TT9ZZG/XuJHFQoMKSLWpLW9GShz
x1zQDyICHTlxNweNNl8T/jBSi4L7P3/8nzlu/3SV/hIdf16jHiXEYY89KK93+qH5JmTPZoTIkWiv
gOrYK8i7mzOgEUrwaHM47csZx49ZDzJMC7b7YzRsodBt5r8CJ9Ymv5ySFc4yau6j6czOomJpV0f9
92Isf5Pkn4//b/3Qv06fOvpLFtiLb/WdDdF9HxVDi/6dBB7kCoKT83mVGvjKhzpTHCs35XM1X9Au
1U6xT+2T2uJeS+gM7gpc14yxkbPOcGnq8x0oXV+iyfd/2RJ/m4lMkKCmcwLuDaHg/9zJx75i+NKo
Kda4PfA8AGxcbSVGWZiCPqaPRuc1mdipOzFBGDkTvdPbNTwQIzMwcVdf3IgMbOfU252HluPVvZjQ
8QOG3RMxFBaK3ofOeHgMbzRvGMmSonO7oo33J083GRL6C6LJLN3cUhKYghvgPwA3jNJVY/pJ7nh7
DLH11MhyL4uOIZCHj10mQvzf7PofCY6/rrkJsvjyH7Fk9ET+8zwIjFGe5sziWgsROOqEqqmlfvcU
GK9YeXBLm88JaFMGsYtoIoPJg5YPNHj7SqOczQ7pyv30TBtFSdgYWyCog6yDO8mA1Zl8LleqV26p
qelYBX8USwZAc8pmB2DwmgXAeTW1QWkBn2UYGPW0CZokeos40mSNosZAAH1HLQUtQm7Q3Ou3pyQj
OtcEYxBU5toPw1vvAeimf17HSET/XZhNKCVOpzIi+INU+X+eFk3+MHXxIlXrt0stW5dCprWbL+9p
Pn2ViFpmdIdkPIiiOlN25PhjHQOAUVZpphagNn9kPcw6kM2x9fLvZufXBkhOm/UwpTTbbF82YiUB
AL0Fypc24zqtt3WPPuveg3JhXhPIe3q3vdoZkBhH9JmQsEcVgdP/3NSnMdQCTtVXqswQ3phCEoXB
xh+QcuJ8/fKH6uFzt4Ph9lXCevyFEyXRdnn/8pv8Nfmi9Sp/pffvSkJk11WomEMlYdi1/7qZwEK0
xhZVG9jwq2H67QzpDmrO/Q4GX3ainEwj9wSV77LiXnZSh79yQ3FSGNhzQOqvJwoO2UkYHik23O/B
xvBk2k7aUltyr9tpS94TtC0yIv2u3/FhPK/jefzQlsLwpOvm43o3v/ti7Auf//XaAapJT8cD/SSo
f2U1o2OfQZTaVL3T32k9SzddTHWJOWnzEeMsgNS8vkaJGI0PSFxw22gzhbv3nZQowR2yCCM1RKf2
xuHTvhgXw937mYWv8qZG45TzymQv6OAMjafdupXxtgsvtY/W23sMl9do9FTvrLHdWTerMB9BFSFl
Y7Ve4QnOxb0u7RuRGn7EzBPVIckKLu7bRuXOeJtjmyfaLXKwNA1tRnRahqRTTtTlGOquc0seVu6K
bm8hX3ZWeNHNOC5U50bnQfIkr16OvTG3Esbhea68N7XrS1yfrovMvseq2eupWRqpSf3PvOvFKY87
Z+IXrrwt3DaYxj1L9LqhTmy1QWnWoWpO3Ty+OSNrEj0c0KYLxX35L0hRYjRxyqBcD2FtCxDUqM0u
kLwmAIZ4c6tlGbTbmjjr4o8S6sRh6bzndHb0xvpYRViFzPnzWusWC9HdLzi6sasuleCdaLTTRfDD
VM33k1gJ63PrHUN1//HypODY+cZ2bkxNhCBn9+DI2ZnSZEDM3UUOb57j4K5mZTaWFhc6YBFqWA8L
hqEp6Uz2NK/mNXpYwj6LJO+WvKzcvniC1bklLXzZyD1IVd7HRpYkQJnXKqLnMnPGfOorgMpo5DyS
Wy8L5UfzGmvWxG0CIRbidNly5YuVYDWDibZvCejKeWdJHqTYJCdafQWX5HJIo4eZeW3Qe6p5C3JL
2nK8QbO+B08vDd/W1ebylklGoPreCrEat+dLcAlad6I3Jvx1dxJr8XEhrC5B7jTOy3z4T9ZRvqbm
y1qFHWhIdqbX9sjK/ePhGAjL5+8lzuyjkxmtBd0/zBbPUx2+Vp3ztjScWsvqe1hX88llTe1rKLnI
09LzLJ0LC51ZD3z5O00MWlqHbEn885NFI48FHT2957lcQ1ba3gzBZZ846vKbnmiYmQgZOoJVEbty
2PqFKtYxFOOLlVuNNTWgFlLxZR1Db57VLLg2RF3YVAngx/bdHXzd2649aSE6mq0Eja+anTe1ptbd
pAFFfTa3Lo4I/LZYF8HLU2JwlYCjB64eUwrmhYv2nIPmvnF0eHQ+doca4tjNTll4BdyMNCA7j4qB
dRwoBfrbbr3OzGzVHlMFVWgS0oFiezRW6T9Y6vWCYwOnDHnWHnF2VLvTC9b6yM5dxUbnxK6Nh3+L
SnN8GsN3J/CX7cLNXCQ07Bz+DscN6dEsXPUxq4PiR1gAXRc548jd6gqF78ysh/efK8nRogdvI3AJ
sv9qTGzEna2Lmdp380nhEyWN8Ghl4cO/O0rydlF3PskmHJqAWaD8I++wKnNqZJuMM0oLkO9zdQXj
7nwocVfm3ZrO0xBUryv62jlbPPwj94B8Byjz4LMoNboQ+S3cp6nYbcSOtqqI0WLeJb7E7an3U+8d
cjbAdGsmPKdINgsb6RRD9gsbyKCPizA/AaKBdrV4OcO2RqDTRXFlXuvMzrRTFn5qa2Fh3GOguN7b
anyOMeF3M1sgp009T/1CJc3mShryNnUf3nUNktapNpI7Zi10/hPTMbEZetU5TQQVXy+Xmf0OAb/5
GWEVSHZXsfhL8LaeVpEcncJ5hQNwDd8ZXaLMzWFbzZB+pCLH1jhPzKPbrOoZqlDWY/vY3pav6BaX
yPfow2a5LsqBIYl0y0b6zRZ5rPxWrCPpd+pm3MqD2ys2l5U0eLN+F/zxW8UGN9vvxB3ABpFGLZBU
NIaX+Mwrjm8MDBg1oEWeWnTHkj9Pfb/1N+HelNat3YEEh3l7tS8rXv/H5VUbcYdvrzf58F4A/JMR
/d10wS8tfwP2JXz93+/1hpflq0sssfkBWj3nkDx/2w0IMQoEpxuPtKeXTxKX0da8rOQvNRKibEE4
9iVqIKlqGogHVlX02k2ifHAIPnwCOUo3T/dGO5hKnIi4APxe0LGw3eRVwSJRV+znfi/G9/dcjEHC
AmoQfPV7Eqvfgz0X/tz2+/FiHB5RE/GLsxxfz5qv+vQeVV9eoYwHhHx98dOtFI5DcGrZkuGuP8fw
Fgj73L0k8A91xYNv4imegrO8JTTL7AY8If/WmvNY45OCgnqPYtDWdngLwQFfElQ4hZEn0SSrYA4x
1oL2tQKoXQNK+Pbu1puWBtg53DROix70OKwNpHC8IriZEs7+EhTs+ovFKnTrsIFMITtjqzfhNVJX
OVovXP7YYhqLdWOli0SrChYKoRkzdzTQHkzCMD+DAcTC3OO7SWvWFKLcUQw1hrRIXDh2j+QUos5A
Euuqf+x3wgkPi/ANEhuJJOOJ4ZyYNS3V1GZvGZk3NsgeAkVHHoR9hpQa7yuzHwujMHoHkiq2pdIJ
C9jxqfdkO0zs4XHNu5tM6Pjqo5poI7ff7Dam/pkC5WF2LEebLWXnGKCoy/u9oHvADWsc1XyBt0b/
kyxc2wlm5Sm8ZbW+WjdHMjrKOAT1TytzX9vclNwsRGxcmklsfxVQGbhint1EE/anhhno7Hz5xP+P
Maz01Z1LIHIiyiBfTziYLiJyCadu6ZQOpswbg52rvD7OHZlDylCGLzEcrSXbwJS8wmiN3D0aSAdg
B/gczB8/uSXq4D2E6DlDGxevA64pUJ3WngbtXJqj+qVng+GdX13Udk1tJnHyKxudFnOHHqtRkbfc
TNgeNqIwuP8H2DhAcSYTfqyX2fgT7GbmSTyPQRDWyJyaIR0To9QlA+wR4T0xu1FgrsYItb0tTBoX
eGwMZnC4CLL9JnpilhbVSQTOuahjg2WhX83+h9EG5sQs9w8cPVVUp+CyynrHmeajHZk8v7NR93NL
E+KNVVuwbl0kkrF8xG0WOTXmtp2dqfGTmUog+nBQT6vf5pEWoiDi5tFkUXqlrQZPoiPV4DFPdBEl
mQ9Ij9xEhsUuqpmPvro5jiaWRgJHRWfGtQxIdTlfqTWOG5tb5+a1JnHW/K2rQT8AdGOeEzzO/Ra+
ASIl2NTje9ZtJx6tu6QONK+g7UBejE/0UFuHRaIkQtSsFFZqkWSB5HSLNJDtUVDYVZJHoBPcBl9c
LeqwDS/7YtGGUwBWyNejDYpAwHsjo5G3A7n/3rw3IukO+VDD1b4Yr85DZh9TR1oEBAEBni9AvOIO
wAzpkZnU9hBpVF51BuiBpRM8dIhd9ldSWULY2RO9tVUfVutGCYZ7bxdQUUzWxjIlJgiP7h2flhJp
pFwA5MYsVgiLVggV/WmxPuwsfHu1pwSS29uPbUV3ZryQnZyKDXgJIgPNLJdwRwF/E5tYV75vvhwS
vn6XLtrhKDHE5ktv/D/JEkkQMRVYh6W6RHvjurkOKVS3IytikM6GVIk6Cbaj+tWW/+uMrhv+NjwR
pOl18/qCe7EpfjHp1a+UjBPlIEfqcoIBS3ieHA2p0Bje/GQpJcXviCejAaJ2Zn2Zv76gPTxdT+RJ
/QALGQeCd9/10e3GXSkod1Ig8YjqK3RvuvixLy6mtOhj6nIFtmghxvK3GBdbVBq1FaWyaltt0cUU
vlXkQrgvU8j/0fZDPT+5rQVETGw0K10kklyYwjYpBgX1e5C7xO5ehQfo5pDIrCdpVOkWJuMt9pJX
uuiEuFncLHKA13VchsdI/EUj0sZy+ZOYypdGiqFxJMDQ17lfnaqw84XdffXcgPkuTtpSOSjBZNn+
CpH4xeJcTnDu9ea6aIPKRZAME/zHpVaccnQUDHUp2ILdE+B/LBmRAV+wgU1G8AIFvyQN/M0tvTWg
pXgUdUkXYA8akoX2H0llRQ3gRpwk2qWe+4C5nDwhKg/SZekLkbqTsOYPU4gZqHkJCJitkdf8UAQ6
M3ESdgt+epxokWBrfPUmkM7pUvAbQm3ZucWSKyUDHkRbclxOFynJkMZpJHNTl9yu9LsISQBHiEs+
kBAxUMIhSq+WI1IKxG/tp0fb3HzhLjlwUwkU0ESNTxAJTAXgHRYWHhgOELe2knXRfvnYJIhPE9KI
kuJk5Z4xgQbBSagtp4f3/K4LXrcH17V+n6X/uaQeH+s9SR2qFcbIG3nor8e1KXlMmidFQv3eyUCB
UaNEmS05LvKfJtD2gvOt6tfzFBwgRQP/GIwJDHIkR+RYXCp869Qs/KeJTrXzcuWgw/OXrubIkeBI
trASOadQdU3+gZCr7UnUmAMq7hIwWzPA854k/KsUqvGE98udm17R6io95XuCbRIXd3xd6dNdyDEO
cjR2K/vycwkmDlkrTWCJL333UdyM66D2KqLTO+pYZfTwpWTEJZaIyLkqJVZwSAmzpEjSkM4ctcVP
APsSYuYkHofwsv3BY7eBvO0I2brd021MkkqqSn3M0AznCqqP/jxHfPMnzlCaGC6plLwcjQQe0Lzz
PH+sBjILoPcoTargMeRVJNmV16KxFb38iY8Jintf9KVNHT436pdA7emTIIzol7GM6MD+6U7AMa3y
WPiasIiqxbAD6lPnQ3sQlseA7Ir4Y0TAyReNyTB5IeQsUuAywBpi8If/B4s/ZAT1j+ip5AuEApBB
C3KqEdtqcNg4wcMtukXVT++RRhmpO55QfSRqSEAZwkMnXW85kRMb6dar253v3t37ANNVF8fV0Ua5
bCEs1IW0T4dnQ8NcwBJK1xLoiuOK8UN7OZTix3kCqLVPjjYyQo6F+TAl86n7MfgrPQ8fBnq5/EWc
n4oYOL8L7RIujBCApHURxI0uhAOtLyToJyAz0Rt7lXIM7H7eUHImozlSdXvFl8NRDij4DsdiBbdj
vB/vUeFL1+n6gzrXggfT9XSsv7bCAhTBXhkeVfbNlh9MQZrSxFP2jzNk/On+dQYA153BMqeH7MD9
4qc7A9hUxnqGPhmOFp5JtyUhXr/O3D0iWUjt/5wdQDhTnl4P7vfcnUGrDT80QGhXo9/2Z9haw8gT
TNWWu9nhf3+IW+RXsgMiOtmBl4ML2YpbMNTtmvfDWf1Rg93Kw49rcj08f8olD9FN4Nl/nvbnlcXw
Hv22ZLT9mo+Ab9Z7FCLK5YRY6I3B7UnmChu+8e9lNU3kHVJ3rMOOJE/dZTYpMJEGQkEWy8bGjdoq
S0LWCRpIJ2X7g9Uh2LQzY+QKmN3SVwi/c/3ulCb6fA6dELfUP+7NUVwtAvNL5sAAgjgd3gu3K1N2
fdCCSG1GPs9ZUjAhauKnzHvxWmTs/Nq/bTKWhxYSbzkd7rg0X2dUGq2U9LamWHKnCKvotfP0+9kZ
WCMU6ntEvEI15GNRRKV2USeiR59iAdD9+8KCmxgvZ4KcE1HsmEJGQfQmAgLgXIX1osM4H9CT8npf
9p8/91UVfjZvYFg3Pg620ZD7evK5SPgUKg1h6iPpQfggDyZkTcgRwyVjfsBSdu9e77J4N2/ygxEW
RQhTGNJXAnHZuyai3VsMMwtZvgHW0JSXFcW5YsUQMgo3WFxbsaee6k6jz5ecwMA+0JaIxMN4ddmK
oeK/96NYDC9ncSEvIM/ct0i4jvdo+0H4e5xVlRUKrJ7Fye9aOpOgfy2keMUwaqvdDH6i/mlR7Iuq
AHRmd0bQ53FWBkYfPOt5bmYkPs9NhwkbVl6/ZT0NP9CIVRejko1PHcNKQ/XrxWK5U8Ss3Pf6HhWJ
un0H6vkeNVF9aHKziRBJOFAnOHyCd9AeqqSJGOT+CUZr6hSusIW9IGwhca1HAcnLoUSu8YDkV3DZ
aR7/zk2EhG5UJWjtpcDOtHD6fUOL74+/mSzlqP+6rKjiL2T9zIWGmZWgU96t5KEWsRre6LXkfRPG
Q7vdUvN6p1vKPuqKG5kLrGx657Z/hrLfLYvkMZ1l7JRiTR8JtiDltJsvLDuT9H5Vxq9V5nX8L/uM
IfKuvPsbd/FkxWTeg6yKXWGeBw+ByJQ+1K2emyq8rz7GeTx/MM1gxjgt57USqbYRHtcE0c+w9z+n
MibF5LZZTX/vcbUYcX8IDu6rP3H05TVnZnyzKhbH34b58ya9Bvo8/O2+gnsxRN7Igg0vb8ZzUMbD
Mwf5txNeBPDvqR7kz7hZ5XvZH28w8d4rfnPqn0nn1C7iAF5hs9jNPK5OJYh9HAB/HbaSxn5jJKSP
yAXQxI5NhHmxMEcBz4h6FnS5lRw1vCyREHAkchElFkLUOCLFEcKBbj24j9ZiJprbUyZ8ke0cl6IF
xxb1gaelxCnFNbgwc8p2kE3h4jpXFx2EhZi8/Y/zCGXrzeeOnoAzw6eZOaNd7QjUmSmYLiW7Nq/L
NNJijdr00+l+0xWcyCympJw8aeSl+3t4jR8b5L426se4na4Idxa0TmaXDTNmQHwu6WpCZd4JB4gS
yjL/VZaf3ZEQLgetPFPhNVDOoKB8kicilq4Imq0a3vBdagMab7LIz3L4LvE2pSeHE/za9Dtdq0Pn
Pl3/2UlYhI+uLnAo9+0Hue1ts2Wk5mOr7Eew8RF23DdnJt80ZwWJ4323RUm7Y7u1mHNCXAZ1JJh7
XMJg9eu1iJT3TIml+LM/+nxQMXttr2u2Lx6smF05l832dj76R3+84ngWw9NKT0xQiKJXL7qZP1qW
HnRbjpIDKW1EiZnkc2mRrhruvGDIQAaBVzzFauhEfNuRU6qzSZj+IIs91d+MeD/yzaX4sr15cpD/
TgK0ODT4Ck9d+tpiWwN1LQcjToS8KJGFXwwmqvQYxalb+ba3ejdHM6mm46q5x901zuInXUPOOvqJ
ylJZ0s3sEzGZHPo//x+l+Sia0l0ADWncvJsHjAluLKYQ3P8NguD7axI83O14qQZq8GAc3wYQB/zA
34v3ccSgs+5usyhDJRLWxB/2O4ZRu7uEL1RjXphWyMiQB0ZRCwVZ2U2j++a5e7j5qdzcNnyxSTKB
UXOxFbO3Uod59rsBkod2vqkG1+BhjO0ncavsFNR80yXBidG5mjWchVrP5nNQFmpwxJFNaSiPl8jr
+xPOwHTJorugrHH7hbAT3E4FV6mgdDV41LcrLLOQCI8G2omSJmnyqQgHuZBhZ5DIY2k0iJIMhKc0
8toeHXo40bDL6jVxbgCi/xKxTN5UZuRt760mQElzZl3OijVT2sg+L3GDyiwqGIgPUuQkTR9Kyaza
QA4GvQ85SKlKDvtDTDJ/sqA3Y4/i1iQKAJbCVzIQvnG0CKlDisfd7kL0/VlMAyKIwzhst40p2Pfd
OBgHU1Bv40BcjgNQa607/HEYKKPG93Xzky3/sK7I2W7+zYfosVNpUmlfVLExp71/XbwiOtWCOBe3
z59ukEB6nRs6LlshvFrFI7odGV+zKXtqtuZYXj7zL1Vaq7V1QfyJYR/aqh2GDtGwLYrzRTJa2EG9
XmffhQQFBmU7Hr5LxmtsM8DqjkaAGouNpaDiqiUf5I1kTz1abTt7wa8+AK8bvZIj7HhyrUk8mQQa
UpISKqEz1EDa9+zzJkKjRB28c0NYdHiguzspdiUQ3Xo9rdd3cfG8+wKWNDeeqS2ieonSA62siaUg
GZ/t83LXTZwhvmSkAj2fyk65VJT6WUuiByEDevgV0vG6PNU49GLgqL8u8+d91r6C16zcQlh/0Aq5
UaN9bz9A+m72xZ6wlieJhM2FFMFlhZqBHCsQOYA7hChw9LG8cwpPmA5PcpBagR92g1c2VL1vrYGy
mYlSbygFo6T7Oo4HwuBk2UefBQoHU4gPDJudPXQqo4G2ZIYYObv1oZVAqvbUsx+MZo7e3mL8ntfC
onpETzpXT0bw6oK6ujL78mVg/frS0fLVW7And2aLGRNmPtzX1ycv9OvjJn0b+dhG9Rw9vAlCNcfN
GxgHo1xoyWmJeFvJk6j+rJS38enmOcX8x5yz9RAXU2Wu3OLpK3qUAVOobmrwoeoKva6ib3U7q0m9
Q+OcuOaG3s3hcnWKqSNel2Pnerqr55cwtN61kS4d58WZWcv0yFRGI9i5GnRXYBZh27vwLNXabSll
y5ZwsW5fEinRdaOIXv8IiZImY3TwdHG6kmnFLfra6u+GYGTCQqZyLUditqpfK6zuEZakZDKWS767
ama2qfOojZS+hXi+oY74QTPY7roNt/fjillaFf1uUqJ6/Tqu+KYchkQNuAzeajwlVm3cq6K/0YPX
DATEXmqgtQw5m/PQleLo9gWxq5gJMHnQw2igf88/UIcKRxZPFwZFj6PxM1BLezhMyoGVOSmdKeAC
znq3Oo5DTAn7q6gWSoWOtAmTo/2ZKMG1Cx6M6kVf8bi/10Ym7opXpFKGEBDI9BXZhNhMn+Flc+k1
ur+d1e4nF/O4LOk6Vc5zbIvv4CF7YKGOtYt0jQp2r3NQimyPZq1aGq0p8IjgoZmcos0ZkzAFMnFq
Sj1VoxbTJM8AoEBp62765wuNXix4a0K1+S2vtpTNiq+eIQy7I0qKXdhIdroiJG5UMxvFj3RWtdHx
u9p0tT40dG7Eb5TQvrPTFRrqoXzocoR0Pls+qM3LyyYNoXC0uFL3j5WgONOS/05PGkKwFqjJ0fLY
GqMatK4JUUrSFtgJiFAFjU+c/wcKIFpVcFlR9yN0h+x2SqcO7InqC74eitYPaPZz6E8R2oCvA6ON
sy+BOusvE3VHHjDFUWMzyhi9CpcdjTp0C1kTHrw1zGcI2cJTekQc9tcI7SKQO+1e+Wb9kV4FrZMy
Ce7nPkJKVS9PSjEoWmrB7blAfrKn+5U5hWC9RUD1XCJUUlDp/65oXAMcRfIqUULYjI2XO0UgM5QE
zXu31RZTgQEFLqawrXymVjAEtzTw6nj07DkXfuo2KlT6bRbYCgoZ4dHnLFyDcoE2d4Tk5foZiQTH
BKnfj3Y2+W1+j6ZEjk9o4I9WDygQcCChPUJwZP4TQrHHgdtVolSLuDs8QV895BuivC0Vq1WfNG72
zayDhliuxeAN2gIXD2HFJ9K7+ILxoMadvubpeD6MAMS4F/PwDX1PnmPJ0QVEs6GSZk2hKxRUtRnz
oT8aek0z7C9um9vb7ztGRKLajZe8d6zNmX+FlvuWTXQ7g6P97DErZGSYlfQHahq2+oFCGWqeSORR
Op6NY5VRAQNxmwmPJrWP/WV72bIMdVxqvLgGVE+YSJPPKgaxkM87I9BHjy3lCnEoaDCIfYByTldT
Xx7EuTgqyZEPHNIw+nvd/qTJbdvT2Bj8vuq2jrTTEml328Dz3BX+OLpsqO57nXsJ0/h++hOBjaNP
NI1ev/2vtEM19LicJCkXhFOhzawGuBdiyyxayp/tfFX9aAvgs+VyFFXIlsP+b+bH7wbUJYCQ3/4z
gweNMj37qNF9BGCQ+RILyKYzNPQZ91dozqSA7Dj8B4lbuugqg4lgIiszzj37AbdGHM/14oWc4S0i
aeLs+dX8cjneg+7GjNeANOP6v5DWJKyfSyilo5PczmrAlgyfpUmUIaYD726OvuuF1Kyf37R5C8FR
0lGQrwl/CNagoPHkQmeQh3CYgsVHq/fPKA9Ih32hNy3aknOlD5HlBQhEueM2R9H9w0pAIQNp/Ocs
7+ecL5YNcxr4kmnr8Ip85LDSBaS0kXIAogW3T569kPRkdTU6hw0TUEX8nbFELLCBdDnDqH0YtcAs
BdW/H6aP2egsI7jIMmCl0Tt3mFb9ncH0hrpoKE5LD2fqPH/wXse9GObnvJzleL3lfX/BwSN5LyHf
NCcP7JAzZdQnbcBCfyKpfJ+RJg5yy+DKPjOQXqgLwR2FL3yf5R/G+8wL5NewUDWc1A3kwBz5sH72
RipJ1O9YBJQBAPn/ihacL1jq4oFf+5NIA4S3C0ffrHhp+YZe8+NQc6tVGkkFQ3JS/chkI1Td2CU5
Q8RmvKn4GXbOO9fl7XtdVfPnD/L5OTLN1ewTvugP7ibEqABOaB4C1gJjjuIgTF5gs188E2otQulM
XtrKPtWBIuEx9p9IMaScjdbvxY3g6PBeI5U3/RZOj8kwvILdguHVTjV29BsAPCaUN+7UWf3T8B4H
sh/ME5fv5VJtWbB5jyu+QSwEZKHVLkeW87vdVyV2AsF3RhrPGXaB0ijyQ/UPSBj2/Zbvreb8mnbM
y51RP0Snr13Q86vmzMvskZShaT9lIvZM5dMXn5AwE+CeO4FDN0dgM8MdzfrVfd99j3/vAG6Xky1x
PVXHyZYhSJ+wXvPNX2fSM0au/F7OlSscoLy+nVdwV1CwngvA8ZjQx+gBRqMcB92ADGXtZlaeR7uC
tYDaRD3n9n/uQNG7gatl+R5n7MJ3owP7FJnwguGr56LKxIj5BenoZhgJoTJCHT0j2lkMrQo5313C
apG+P1GDc5MHO6EeOH+caGFzXF0tYVN/TXouQXPmskMN5gJxST4x2R5HsBRD1pRCNs1JxZi84/zM
5SjPb8S2iKpJZd6DZUsZ5JfPX6gi3plhglmcQnQhzgbSg+74BX1o1AkpyaF93jDwdYcg4o4ryn/q
Fh14cXXcNMAmVhRFVET+ltpZPf7RweaQN6yUB43w42a66f3sdEyea9Vrw/Em9ab7iS2QOJWrIlS3
FNPy6PrTLaaQifuEdJmQ/bMWgHtE0p41tP3EfPMhu5NivmV+br8Uf3LIVvkBoyOT0GHgoH0TOtwY
UGZ0iE7dsFY6EcVR1smZ65c95pj4b48m+oEsX1o/om7VHpgwcwH2caCWnB5Y4wiGeCBpWGDSTw4g
m5OwgEmmAVf+o5UlbCj/vX+GsnAKFUAOj+yLb55+PyMXgAIEFggzrZ24itSym9qodghH4OwaEgFM
FpWAc/mZyci4AewNkIn4YIbLzT2pKMKhuZAftF9GQiT78e6VXNIZq8uHwn0P6rPGiJ0tDCuJVZEc
Ty3uCWJTVEOi/slpnWn7Y8iIXkZ2oIPxQevubbUwwVG2piBNTYWC0tFCphrlJLw/d1p6SJUl0riW
Z5cRadr8TWkMbtNrTjw40L1fs77TRSTB0XIHs3mccft/vxI2HAkY715LmHa0tH4Y6MB93kShG42a
LgaaMIGxDrsnfJcDws1us2ESXMjgBGIQAdgPTUOkjP48C4vN/SwjPJ2N9Oz/sXRmXYoqWRj9Rayl
INOrigwyO+cLS81SBBEBJ/z1vSNvr+5blVWVqQIRJ8707bMbMNDmPs7xTBkcw301J3pFikdY/88w
qOgWfU7aPYgwA84XXsTXgr/clYzyiswnORYpvoxOEnnVFixHMLx6HFADyTM6qxZPk+OSzCgiLnzT
dXtChP8hVftDRgZV/BBdCOAudmwfA7tiRKMmuSJAhJtJY+0viT8KIXRX9eLAGgJ+U8bQ1gdgYkpA
8s7lPTO6OUfVo3be3Y/S2hD9R1G7gykgbV5xd3VbemSrSWeGkC1y1XpCooeThhxgKAbYgEobopbP
pk/oa/NsD/qgjdstg+rwGoZjhI9kth4gu6yWXY0bATU+5nf1ly7UQ0chGQSePsFDYpsz4o+B0MYN
UMIUJwoj8KmnA3a7GEnMVB3bZN4QCwBqdD/luKn/UdjoV8pB7SZkrnBNTJJUb4H5IluskG5jjw43
pNDKBMur+m/K2pMRtiVjuAj57NLmkMN5wQ71Q2G4OO1QO7CPCrwXVHMQX5fiyPrJT/mmek/UUIEt
J7vVttp+E/OnPV3Da3phrLFkvdZn2AWcWlUMk+TqdargnH6+UW0cRB99N9YuFsq8pmAYjPVJ+ZJd
ivqC2clcEg+UFALHTA8Vne8yiYamzT14lzNMRT2cgiXtzDGMrP4Xj5MwA0uRYSxuIonHAcmcOvQw
LmM8OYXo/wPk8OXQQu//QwoFW2BSMOB52DcEnIxWJs1VUpykfPlvtL240kpbtNY/bUqjQhhchNUf
Q8PPefUxVJaMGQOUbFbPn+qnWWFzpQP3FaoD1hgngmxML/SHZUDIn7O1N3T30Q3nD7dPejOrHyog
WHopUW2cJ8zRTR1fOTz/Dl0U5dRIqQokTcohWf5QPhPI2Q8J17qYosLgvqcl7fPEOAvGA1rNb/n7
WN9OpGVJGcvua02frC//jpb9L07D68Q3k31bcP6167/DhrNdIwOEobqtxySz8AgYXSX9w2hB38n+
mwRDqRAvhUb5twAo6lDpI8wjS+WOJpfp4JhvGjGuYtLVHQ4M5hIbvZSPgwW2lcoLOV/8Gj4yj+Nz
wJd/qmJ0ukJulYnn9DFTBBySKJh+DkXEcKdXNgVpoXcQkEQl8LpglVY/YDeKrcGUAuMEje2FEvS5
Bom5BLWW/9GiAEj9fgl5OUTXzHjATQbCFl53DWSk/Xvf7d+70cJMNTJ8OuHsOeEK1B91Tbr2wDoo
ogFDEbCPrx849yhUV1wyIdPHG+Hi35bmXNlIP5/kCW/6+Em4lSzf++YeM0Qo/y0TnEHuGp46XrFx
JEjgRhan7995/fCU9GK5n6TeElyzkThmGK40YNYtTDd5izeS7zFob9Tjx+LA379jcVeYx8NS+I5v
J5F99erj+bdZMOQuzWLMGc8drxsH5GMXK5Zhs2n/srQM9FkWIfFmxehNHN8Tj4SPi1WUVsWJME0X
D/QpEZqNfovNh4ZtZPRHtg/OCooFkJ2/9c8Xt+TAN6ksETrqa8ZUCV0HfUvtEpcTfuv6vnxEt8Wd
dLN2bLbtiWCFfGmiBzJBFZhm0irYEE5OlsXg9729/mMwEezFLuqWg2MLy40AmElpwgWYcD+Q1hhH
PubrRAzPi0GeatdfZCMnvATtyHyIdt3uEXSkzFE06W81JkKd1Mes5VpgCPHYb2stwhUDX0j662/8
EDaDxT9aPk7iiMczoUZ0J05gZ2L0mjeXiedabIjy7OzYtAKBedPmQ9rbQDTQg0y5CYdvgwmUfx8H
I1aSIjQDXulGm2cHlYtiUPLcnX2yFNKP8AOZLMeYIaroV1Esxxm/zFsaA9QEkLJ4fzY46TBC2vti
tKbneV5tRafnezqBrkmt5uc5pbv/dup2OdzRDQcebRhzgoIk2zVBH1wX1MIjfp4aKrmDzr4vmU1p
P6JLwqWpKCyUuYu5u6NlyukXeFkhHc8+nzdkQErU+JUrkYl/8h9d+HaRMhpnZgYic3Beos4jt+WO
FiCt/RrDcKOSNEy7bR8PwZVy3eaPsRCLf18vz0s1OP9S1OW+fpl0L/K/ZjIQUTO2pDAmL1bdnrP5
8q/xMn9wfPsGL5mnhK2C14Vn/SDcNcVKvr2n156hLA4bRNgV1iU70BQxCZkTwpRbzgEtTqM7UReG
gVI5uKAdl3yWxtoyHv0S8vBenE0sPfTdt3raScAXRaXmzdQ4Tn0cBEmUgct/f12AO/xJXQNXDrBI
5CVGZC9IvJ8nDaOdxeSyMeC3J+dpPbnOGDo6QDGK1SP5tmESAVQ5Qi7KqNLWjNoFNV47+5VCOMcL
IzKpW4/8x0o9sfzq4zBVf4zlMGxZCkryWDcxGUwCMFLLK0Sbnuyaq4uvHV/rT0AZPH1vpaRxSYnS
LW7MADnS2TF+znEiAZ8UzpMG1csCMfJhgGKADq6NvqznPV34SFQ2kntfGYdsXu26WPYJqMulHHXU
dBSv98vFPST6x2M973rSGvDbHvvz7vKLR8636if8tWyrHb+ILdio7Pk1RDE2jxQwGXRNgwsduKMZ
UX18cSnbgDR7hB+m6ESDzQAy68uDiLC7bkq3mzICiAbThfQz4EilwPnPUgICr2xxWZo/ohR32eTW
KJIjguLH+nMyIumHHNm22w6ORVj7tJrM726+ONMd8ziVS2OepWVcrNnzFqqVNEMHVfltMpgX88qX
3fumdURHTBa90SCBl/sdbe/rsw8lIWmW2labPRfK+po2ce8/1iJVuCbx/0ONDnVD7VfL694MLrvR
5gknr15Cv8M8CyKY6Nky8W2kRIKcIDu5zXxw97kkfWFsCQc63wzONrGEo/FVGcvTLylLmQ4FILMz
UHEgzEaIhHo6eXp6eya09GDxdoMbB853f/PygBLNJkvxsJ3WMSI6OFCcne7774lNMtqSxHvSZJlT
9piSm2EID3EnWWsps5isc8mnamYJl/cWkWbBiLKbVKbUNdMHxqu3sIIkr7qzhXtq4hOfpwrczWIy
IF+C7vPw2eBY5riXgCv+PEy6Chjyx34gvGJvfA/MaWcMIxX2igyuSp8hndjulVOTFhZ9gVrCPe/v
Md2w9AhmXrWnnB5+3DweWIxoDdEwRBJzlUjUxN0OFYXz3V5SjtR1TtW429LXlM0HM/vuAAO/OzVy
TUR6NMnKQmt5Z5gyvDvsDgfrJ73801HC8hKO5lJnWzYrzccyYJVWSI/tLGImaM+ww9daQ2jM+ep3
/ijuoxuz/sDq3PY8henwNNrK2HSSWAQ0eC14fvEL11X2L64Rw4wYLHBhMEFb6M1m8ha5U1yiwYJj
Rl5ydmkLfYUdIjrk/+RH+bgYd018i5me/10PECjSS0Lr7EymtJtFI9RbnxO7O0QrShL2sZdOl6W8
0JP7KXP6LVXFgJMa4Sm128+eYnVIoo9AKzU2+b5w9lLcxfAX1ZyclUUGif9f4KXlAKCFezz45Szl
UojsCo5vhm+XUyb9kUWnqjAMhgEzTwkdSb/1bE0iSfDPJEVIIjKzi7kN0HyRetC4DOmI5DBOIPkS
Viku1XWy+Yxm3NVyBzgbJ4jkJAB7ignacTSz+ph3xiPnoX2Rnb7FEUt0QhSBAaYFLKH18q9M+/5X
/qiwEm7j5z96t18H1haHpRFffNCRk3usWl+PnemPttVvvsd09jsSKliDFLhkcIu41Y8Txw1ROBuI
J+xwr9gh2ZbsKQlweflgf2PXuA72N0d3vxPRjwM8+0j6FSeNz00KNXP889LYGk4Zc72sMxwIyjVA
P8g+g0s4FXuNq5lrPi6WwlxMIIF0PgjHhESBhBrh5bVYCylA1HGJlRNIawxB+fuWx9fUPD1l/LDB
Fg+IU42l8Y7va9L3TAf5JUYuHDKgqn1e6l7Jf5mleH8VSJ2iReNWy6eveFJQ++1afHVZqmSuW/7l
4w2T0pePZnJefk5FqNu1S/Jr1nvZhMPKarl94n8dqeiEw0Ws3+md7L+2uJ2GSR8120F0ncvL67zY
kDKnf0OnQ7FOkJShUSoDY02zGNrEB+3jouONzsS4RlVRrRSEBXT4BNcIKjg29jHXph+vAa/JZB5L
tVS6vcjWhyUoWRyT4D4nh2mN+MjvWRm0zmiK2HqsRtK8p3kePEBc2jf69T/0z8HDH4NrBLnIogGM
Qkfb9BFUM31KdM5rDsO/VH0o2Te7muZ0+wJNnt3nFxtAJnVd1WPJWxqSlBEd1SRVcP0mqjuMr6gk
sjG1yYRzyzEDYYXp5IVohTbNfc/ua1ooaanT8YPuYDgbehLo0Q3EMjQTxeMO5xMT3rLKOfOk8UG3
GBcRAVidfb3WYrphJCGT7XwFPa48racU6Ll3Ky/8TGo0cwXWnnB9+tmDHmcMxbSaGhN6zhA0Sozd
UD3R/PsIYDB7GX0XZ6xEu278S4yqNCRwnl5DNRnaDATx8Ad8XF9r4Lysbkfl1sHJBU5MAxQ6C7xc
BmS8EPI85meXZWBfdjI9R9lMHNsEOQhrAP94Qmdb2KbLMGmk4rXQoExVj45B9xLrFEG0GSenw9hM
dKyUAlCrloiKqLNEmth7uHvIK+4ObTPL1smWmttuqkBcKaaecNxBMgXwHT1GqiX0KM6E3uXiwbLn
jumTliemQXMX13JBn8r2sRE/0cf69O8T/B239CmbsScat0iLEFeV3UHuybIqN09r/rFcDj09YWDt
/Bo9Z0P+sZ/hjdApK2EagMYrNOSyPS2qJx7Ph2fDAYK3Sd/urHZgM7tn8J6ICb27I/0jQ+eiX2b9
9Fwv6T7WMokWdLeIrqbkAbwbxSHVZg4gPELW+c+VTafztEdj/BIkFJeAvpGpPOunYpjNmcZ4020c
Ca2zzPCjK+pSidZd3ZZplUFvOlMndyHegtYrBV+vDOgYBVRKI4wr7FSosg7NoHIfPJjCutvnWEHJ
gztg5bR6KR5NOb7p5XNaNmgA61zmyrmZVa4by5xKNlB9lwaQWUULqIEIpuHvCuIUpLhP3p8bNUMJ
65zpodECJTKS1s+XowTX0TFmtwBB77IRagrcOirvfuOC6kc/29vXIEfrhsI5zOjIf3o32jQZdh5o
CW/tIAZAUXfBTyXESIYMe5HREZ1nKNcTyVmLHnuaB+nyLoJ2hp5lrrr5SkGxUuP/qW7h0ze0M1LU
A5siKZL+8KD9f3S4JsbmTsfZMLgjt3hReChSHNIivfzew8E2czKf0Xzi2XBrZDR4b/ftdnHv5nP1
xICGcHiqluedsX2s/34sT4enOs7TM/8hw0Yrhw4vLsLn9uXl6wqXUKiL7zxgoa5qXDOhGy5o11l0
xl2HMRx02zPtSdpyFJ+Td0grykZzZVdKmU4BUV/3BjMzHMK8LRKWQvT17pY8Rl7BbMKpaV8Tibb/
zqVCbBnRBacS1I79CBgDZD88LMuMtyRbBHsTSXOLPiQLBV48x/pls3FJm0prD3y4E3Rf0T2V5LgS
cpQ5zAkK9fQzl9Js9t3QlDirl4oFih+9qmglfM6MMdHmRAjAFQQBPc2C3Fe03PcVwgp3xN/ShIB6
mLmUHmPNouE0onX+OIz65HyQUw2IS6q6CTOcZBSR1dz05VAFRqsvoVo0m2bDNLlmQ3nuuiq8T/BC
+JuvgOnzNlmKcMSS58QdAUqRVU97r7TA9iCOkGh+Qtw7692Prc2qGPPrNfHTfXP+177mfzDApBKx
TNd0x7wkt/cxGKAMKtZ279+sfi7FqvtEKA9Q3xPXR3eMK1SQ0h81Fn3LKkeC2W9yr7WvoQKsAJMK
9/3tM0ueO4m4xC1JmHQ+GXuiAlto9y/My0QlTgeRkd5sfQTYlI/Hz3xIgxuLnBpowVnLiZLUsRAD
IRQU085gJw0ZEJ+jGMmd3hXvPpifo34jO0Na27nSzq/wRsUhnpE2kQLGwmC8OldhXTxCJk8ypdVj
QSQVtk7CMJGH8L+EBJcYE56U0xVOxjmu6RikCws+N6Eh0lMMNdQGFhO3f8S78woxwI5Zu6IFimiR
Q5q3kcAdUGSZmSwqRjR5DZKaPJHcL5ec2zxsmtMlflZo3htXsYZ72XnCBFd3RSCxSgrcFMAgQEDx
nzHoHMX2cwKUmoOaFhDxJ7q2C68IEFAyUEOf6tzEIZKc+zT3qSU45kJ8dzNvbdWt5nABbHW8ziYv
MEZXzv7X7DMbsFBLVIcoOi0CmhDKRMDkZhRqCGqZLLmkC4nn/Jw/JrXwkmw+lcvcJ4xrhYK0CK72
YMo1AORR3JYXrEI6naaDEIFoMMAkf6LOY8IHmjR9YayEFLgk3lMsumNtJtgEaiQHQ3eIhZIwlNVa
dOSBt/Y/4B+ErKtDXPxFay5bg9UlVBbDyPgZRsOo2qOOQoEudKrPoERLYvxrI1IEn98SMYpQgiI6
QUUKBP9tMBbtgw9Nz3gJUZ2Ojm5WpSWimc6TPXock08sYRhbNK7V2lzI/QQ9/k/uF0ikhNl9ntQo
92GkLAsBOOHjMclE/HW+NBeXdc7rNBvF1aP+VCyBLBfLZv08SYuc3/O4Fto7SEK+6FV8wRtXo+cJ
5EL69AQi5nEZZ8l1+UIEgLTAR2GMwt90FBTYKG+iz7HwFX5AgpLyPQrF3jAa2ALGY3J3TSAkg1BC
xzuMn8zsukX0Z3ji3lA/RMJTc580r1tLkdA4yV7jdE7vlWFNY/UIF1JBKluFzf6c3pEYkkRE/jqy
DYZxsIb+5HzCBknzQfjYDVLME8Nbsv03/sbq7yhtSLukCPpoC1wOd6qQ8en/afmovSm7P0ul7M7Z
9EulvbAozDEcVCVNJBL53YZRl1kqw5BgxrJQYTq/SKL5HjRhHIHe82DSB31jl51+M+Cj/bybK+w0
MZd5/uJo+wBu3V2DQWj6b85owEnOlTZEiUXMWFsXwTIcHnSFrC+FRu1qlqXsEwRvpmuEo9TkK6yo
SuC0eW5MphUtpB2lQmlXX2YlUprLK9ZpiPzXiwE1g819daE6t4LofF/Jm8e/u51b1eKxev37G/UO
+YNxlLR8/3yCT/Bc1JExfy5a7+49449N6VAYXmZWbsvpIreRna2L3dC/LemGrfd0/mFq9q9tL3A2
1UmhdbXlSJCc6Vx0OI4INrf1vs2trJvryed0iUvRc07QA6Nnbf5QFyCfmqfGkZL5+5g3k4c2pv34
aAa0enm48D79RsbxHFNkJ08x4li9eG63EpwFjVQnPOu5ylSB1rL+NdC0Gxzk0ZH4xzXoTGQCH4UF
EaBcAtxKBiETT1znvLhn4hY2LpkiDPM5wvAFDxBZ+WzJIRsJbMotqXHXzrTT0/xMauyL8FihhlLj
JgmT82CGJakl9GumS5E7xHHyBbRlxM8OnPdGj/MAhAC9zheyYAQ9/y7B3aFFGAeWYiFTCoiWvZf3
RB4q43TR9COcwimuBbwbIoHSQpGMV5yDD2HcE9+gx0L0P0gg+MwVtpKBf3b1hZDy5naeIgQ8OE8D
W4jzc3Ao1H1tcah1aBxRVKxRq1vavAhM/wUengle7axBz1jPZE6iG93ZnIh+jqeFipMmZSNotwYW
jk7bSFtpFG+BHAxjmV7+4LHTsTKPnYTE/cxfl0z2Yy79QQ7l9E7tjO6OjaEzI2NihCpeMYdfvXmz
kWXYP8RuocAmHTt1fN9eSOlCqKhDmmiRVWPARggahVp/gI1TMZ2iN1pb6WAXlN8hbIaOFz4MeCfe
L5XT8jBK0eQKL6PeVGKTjirm03Sb4h9b5FBABz2wK99IaOHokCrY3FYAN/++7jfvDfvjvXkf/vaQ
tGOYbbsSU4YX2oH2EC/bAG6YD1cM6p4/Y2rvw6CYD3wSc34+H657H78xD/Wk2DONyntuyZIn9FMm
uHG4nyUBGB1F1huxAVMmcJDJbU6F3OtO+HYNq1joZr+0ST7de/r2ma8CYPBCxv4F5OhGxlHeFvhw
OSpcoEICW7ERj9oELqGFRtjzOpp/d8pAyEm+dokK1fyn8Jg5LIJBhNiKryl0uuegQyFoOMJ/faWI
G+wXgSqqKmeAR3KeoGtyz14Wt/ztwzEtKWC+NW5HPytd8Mp/8v27ZQM7020pQb/pUR0O6AImbELY
D23g7gmvCvIE/skDrilWbPp0+rEHGws9muH9UqRfPMhKV4CeOHm3b89Izvty/fZ6OC/MqfOHrr4U
18XBFFPwhVkjOfoiI/jlHSYvHHn4NaxVwjNXY1AoIZf1sVWE/A33NwdkNZz2ExFIITqeCWeRIV/M
lSwIUgQ5EA+zJHYjh8dWhcOEa3TH4cHRtUgo8oKNdUVf1LodiBoBSqBBAiJDAQ2p50IJOXjpDFDE
ObyRaTiHCgI1hSGg4ggSUI03MQ/2kNCBoVYQ6CQ/J5ZmoAVjfT5AfIBbOMgJeAzKxADx8Z6fF7id
0LAGHCAqSp0rt5FAjqXChEkuSnx3O8H112Y1kKLeB9CFbgLAAQM8CMks8FkENSIglTAQTKj3aWa3
igBltwd7yDLCGyqrem8k+ZIhX2Vobq9Lgq1llr5occWrtBucJcBwfNpuw7RBnKXeg3KBvLv1Lyl3
Am14ztgdIDeeBumPxjyvdYEx4RSaPgOtXMgpjgwY7jZDIDxHL4dYGCOSPCfAMfVps8ALRz8KHUXe
VDMmbjAblDyKzkp54DlWMwnbShoBZCgpELzRCw9HQFQukJtwQrw74ssSLEXt9aRGupBsMh5Ai+f1
hCCFiUECdluOUK5fA3p7p1kie6jxv8ytUvAdeWfbnI4YcTWYX0EzXYhvTbeMrkGPcFCymR9isQ5Q
ktPXMGmiR2DAaSFYSJEeJ6Lb7IkzipPj1Skj07ZFXKVChcYHWdKo4WIZXZxahMXS8Rpfl0YA/8uT
4oF9xRF6QwTjMCB+hivl0t8TGEGzFrQP3C0Xt6Ng+g6B9PREZmtMlyCPTUTHMvF0QVjfIkumyYRs
jypSiCDJ5l88DNPFnxa1BmzDI3m7FzyHC5g3dUfGL2DMuc0v+jQ8/w73F3gv0klkuwTu6sowGepC
pCge2JhxvDE5dbh2jxjlWFNo7OfkgZBsPz3cKLud5RwWvccMIj5VDbekRSkOsIrveDvy3HQB70zE
wyQW9QBrMcMDbDdm6eF2APIlp1qfQXk1wGiMf1/IKxmUFUE8AUq0B+CA9kUgLTQwE0YoUajibDsa
YC0oWjki42CSL5Fw4Ll0r2BdST5jgRPc+gBvNNTSwsdTA8VF46wPe846R8xFtDWrWEKhYKFohBF0
aK0wDOhtkRtOef6RUNYWMeEGPLzeHiSFbzBXBy85OAPWwElNtVDycQZZJ8Si7mXB7E2yY4Qr7As0
h7OPe3dHifgJZVH44m71ZE+gIc7f8zISD/XCyJjnWIz7pl9v+p29UXzg23sNbBU+NY9yQA4TYI6D
OAADSrvvLgNX3hySTly6CIYxIpplOoUtuQ+xuklnYAvtHBaIjqa+dhSkl0yrQKhf2GUk8haILLAN
7YSkrzTNrBzyXOcAxuIbOpGtm9RQFAr+JOqs9I95OhZMKDh5TlPmOfK2LywaoB1AS+qMf4+f2CQZ
8CcNkeOKdA3yf2HpPKaIwmXAeeA5P8lnsRHRRTehWOWtEDFdLeGNS3PxK49nY9AjtNNwgIc7huWw
eDvgaflK39FYoVNQojYbs9C5hfi8s5x4St1Rt0wEWO99uNcTk5+r5+VGI4WS/1TEzCXPMJssSGq7
eIpTeuIcmSQUaD1MsrixktPDakJ6DAWndWtmP2UuTC1k1cQuCFaV7YME5WXPTFDoZ+BvSHZ/5wjE
5oQ86zuPrUIXjWAh1BHs3JcjryKr74jC+meupnrIQW/fmDdWOrdYnwlaD3OqQ1xgGlCUI97XH8Lx
G9HfdUFS6dfIXXPapLBUI1hXxfISfmfMFwRRUIcSUdtwK1NJWEuLN+5Rk2aQEd+ngk7sk4hLxXDC
BZm10wggZEOg1ZzAnRiChAIQEsqJYuV+thoxP+1BQXzLe76e43XnfeKOHdSo4+FCmos/Pj3gDgHR
mHdZ0ysy03G5xOLPVlcKggTC5QbbRhaQYO+g+wx47QeTO/HQwXQnZ4y7mFVXWzx9UDPssz9VnroQ
MDyJeUlUQk3eQ1jrO0tmkPS2eKcBBwj9Sxwt9+U5JZwEMYDWGmg7+y/3hwvTMR0BjMDRS7ionw9B
N+FcKII44Wbqvzh/0LKWRpr/6+YG/oOIsXN6xgi426OyGCTlScAyhb88jDPGOwhE84u1icDcGkLj
FHdPgGOGzEnSfsTt6NOKc0tLG8J/0xky3xMEqgfEDZ19uTdY0eIWN6BqSrqLRLB8/y8SbqDNZV5J
Ng20gBjMtSyJ859AEh/uE2iaoJbxzWivi3hAn6wg2T0wRCI+h7d2Gl4nGUgMfYG3wTtqdrGUFsx3
Ei5wfSIPwdtmwXcLToqZnSM0+bfY4IMJjNp1yf0ryNjskeQczQVxPAC4TFBUBViHCK2d1mvxLtJC
iqDckUTQOXg41Ci0kHgg0S/M6x3RO0/tu9B5/Deoot9FTkBw7seCz/EFd8hpKBYGKsVILB/dv2wE
fshYDcI3cckwVnFRxU9nVu2gA1KXTEX+wFUDnrYZgUirDqMQjv4orA8DmgrpXoq52Q+CWYnu80O+
umRT2uU2SjFmTrEKdOVjrs0X8DtXvaVfPNRsoo+mxL3Xlbk7L/jitvr/b/2BptBFXk6lWKAriZhj
suM88vfhPGVYGN/HlChQLGhSMWIUgSwOOeLhnrjrHPE9c4KFatEfLrPbqj+c4XzTeH2QdqibYb98
pzd7UDuXxeCQg3UfCZUK736J2n9lVEaDQxV9aEhn/NNPkYw2V+8RcOAA7qwXVVSSqx9tyuhLU3t0
+4GLGjz+Fck1GR0y8BgzfA5B4iyfY3ku4gGNkZ4keym4ND6hBnHaHYANBcGAmgbm3FjxJ08nPYgI
aZmHNEMsO0oWZPwpDkFoxicE7omktwaJZfiPOVO/iIJ1u6VdZDQzwhehYkXsp6Uc/ESAUgw6JyTD
Tgr2ZQMDFXOG3XZtRNf1mX4g0fmgB6PFF/AYGWXKcoTPTrsWKUuNDoNYOxoo2U0KFES0AEoBj4qZ
7NM3gTwyKUIR0o2T9ZNtLZzqAejamso0Z64A5D7McUUdlGQaMJv1C3UJ9gJEWPKZnuG9tTMtAU9D
t7kZlWEeo2yFMEpOnWsQPMtmPQTCUO8F+ZG17hag167QaBm9Z99IK//ls8Gwcn0cWfAOwf4YIAg+
f7+DJAAUVzMp+Gxh4ck0QapbPwB0fKCMotZiSwqio+zV8CizoGN/AZw7Y9X/S3lJ2ApwPC4s5H8F
U+WfJwCgSQ6iUp62U241FMczYEsiBOvBQDvhDekg8M4Or4PnKXFWDEBaVpwjqq3atOPNBLdIVGFk
trmC5/DdZsk5hcCInShigeqAZmZlJzCflgChjjjwBng1Gf5txhmsTJU5CJ3ZEFYbs/CCEokTqmle
t7SGkMS+sxHzUsVcKcOtEvP49WlwUtMmeET3cuKiFnjBQ9MPjSevb1G5GlET1tPu33fz2TwAYbw8
+iUDNZCRVtVbGrluJyUxFvcT02R9eUEnfLNV4atdaUgFQcSMEdqb69Uo1pZmWq3QBqDvSj/IMQCF
kKBcNnymBRjFlKQ0C74B3Hpb5f+w4Qk+CE0B+bhbqQeobJ5CVfqyErXpbFeS9Fpp8ZU+kWEorTW/
2pKPR8hA18d1nm9q+lVSful32tfJ4UX2EyWC3szhkPv3rcKvaG7TEWadsSMcKyNxsKhkAvMVZacY
f/SgpWbcRAal4Q8EXcJTeuv8v++Tw4bzGYY0x/Io/Oxgnu2L3/McXsqa6Z6uuQA3hl2U8VI7zAkZ
OflQgT3+rEY5VPDevex6n9J9zLYkITqM5AT+9L2dvlGVHPmy3F/2Azqrj8qRqX/d6bOFGI1EcjhE
yzktiX0ri91zBdSkRmID4axFsi1OduGUttt2C1131ZLEFSLzDluvLIfuJ8a9RUeV4o6Jjyc+vPj1
AuGypFvsXUwE15jUK5GsNKtg0TBnGJaZEtd/9T7A/HB9wQK3M5W/kll8clhRDRCVOm4QhZXVh0Zk
kmyPCdHplOZxl3OGJBDJqemVHNMdX0cwbKFJBgQMFIMFd0tU5nk1AH4ZS/qKvwvhhS4hSeSNx4y8
koDRvvze0kkTX8LCHXj0GxMWNraCO1WFHKwVx+mdDMOXnHweSMSJHPT+2XtzNutRuWfiRXhbQhcj
gYYbtiYsjuo1mW+3RYXpCP9FRHMclcuRBduIHXYJh8zn7PEL6A9e/HeiKS6+K3kqdqRPxDuHL0r4
bGMlBA58GBEdJcVStjj0eRgqgMwsuc9a9+O/kMjBuJVmI8rAeAb81CAVd54lAEq62ogD0/ytDjwH
ZqhjpgFvLgXo7lwBCRLHLof1cuB0GyiBOAwk5tOOO4QA1SNIIigVAzdxCmtqVLQ6uKOAdUP/Dg7/
HWonYvX5jeClO5UwASvCf4L42SDFF/QVHBtEHwy1zrB40rEJH5E568I3Oflq3wL90RnFXCVUMRh4
29GDLkCZgBYAxnB58Xl+jenCLrixoDjBytIP5OWIT05UIpQI8jmOiop0bYG9XgLxg/K3/dIhBfMv
S/BmeEC0GUUZK1qbDJ1z0COIrqGDNWGVivoACeiMibJ/uFlEkrhy5iL7+R7Pe1EFOa/FrgalwBnz
YIdDZd6ajnBNBtxAEZaI8scnruEcfmK8oei7xcYnwqXBQWEdlkLVRAVF53oFDa7miCrDjj5A0OIT
orJ54VOf4olppA0oMJPBEuackCgRT0aQ2hR2YBaYW4OT5g35GYyIc149MJ8l1MjKq2GMvUgpPIf2
ULIqEu44BZQ8NTJ93VzaCR6/6XaHfnOhRKzEH9xfeI68vu6LHfuBiEZOkL1KtRXUCZvX/KVI/ku0
l+roGf5MV3MwQkh8OEFR8c90ge0R3h0wRahK4GFT9v13XvwlRPF2pF2JBwXLkITXgUL+P2YUrchR
khbBSSKZR7HTpb5HRUNxRyklAXJ2fN4p4RxVGiPFu58w8cC7Cr6drdmnhQwzepLghZEqwB8DQYOD
RStoaTAGPk9wnDa4Uo8VjhN9LtDHhVeE87RC1vlYffiQ/OlF5g0XCHourHY8pXqqqOTaR3e2UA+T
gFEujwB9KfMYP2Dbb5bIdGpzfmy+QDcKY57jw7onL5DvD5yyNhh1OGIko6JbApaX5IdhVTDJjRCM
YEx7P3VPUY7OuWLJl6h6ZumbiFQiGYBvucO7BE0vuUSj5BSjtp6cLlFJJzc+JkWinWChPw9MTF7g
RnJ3cVdFyUYTky3zFRUcI7y8ZswlE4Xz64r5wNxpIIkFIAiGRDHIk9S07jYW55hHrw/3A9exSAQL
5L56aHz4688fqf89K36qiJoux5NOf8IrzeZ3OsFET6pB67PLFGMfDd0HCL/hI6/Bg2z8N60bWVQu
6XEiP4wCcJnHIxtrgGUhuTLBbWZCJx0GMOpTxaM3Fgb/wC8QQZO2pqx6D+90WNHzRJG9Ik/FWAlS
S82s5W4MnJIPRHM1TugN369x98AGGSjAnsFMf6nrkX6IxY3jGQGhF1nAFwmu/J8e0W/JQUgpnEPm
7Z93psuwMaB1tKes/9IMK2HPhyQQvjvRZ3DFE+6c8x7OKeWJm62IZxmqWFEifjT4sMqhI9NswE7/
SylR4SARy0rlSKNKI5EMJXhdEoCMAJqT4ySnxJFGdoS68hQ0JUHCE0NRU4WhCko+m9I2cGXSb1RF
L+GTxDTLhewZlWhLInEtJix0bJAOLDzmHM+wEZkdcskNo0XeZE3f9LKWrik6OMgQkf/i1IJ3QVgo
vEawLxgXyRkkKgFbt+721IKRmvigoBhu1FA5Fkje0uqJYC7RNyZJ5lR7xh1QjebUj0RSTY9ggmP9
4K6CBIX1iRoOL3UAiIzp2lsSDEdcauQaNNHu9YjfOAmMCZMubrZRjoF6V7i30O7XmrCY3EMI+vOn
Q6WLChi05B0AXqfhK1hbSUM4XK2p/EbEiQp5T+ER3/y3/YF2DIl5SoGdJED28/TktGExKNsbXvF3
K0UUw/GfMOkUAjqR7HHFd5H8IRIwvK8PPJ954OLAfqOnhS/aUXOmh4W68W1RLF7Q4fpA8S/OEL58
fyKI3n6pSL8oUypbJm/UFsE3P90jrCr3wyN57vnjSeDxifHkcdtI+vkgV1gfYpV+aWwhNYgUkyye
+Jxkcf7wbdAbmC/Rkn3kLlLHuot0nA8AH1TpX4YBcOSbHKJGvZyVxDVgwGn7ebjKViPQvpFmMhIG
mfPTf9nFpJmzgoj4G+vJI83sivxMJgIMvrvnkMEH9MpxYwnGEQX5JZ8/lJnogbMCDfBJgorDktft
1jI8ZHxOPA6m1PPAdO7m8Gjge3zdgUXcAL2QbGf62X62Oj2z3hBvUqX0T3/BdvA/ws6sSXEs3bJ/
5dp9bllrHq5194MmxDzjOC8Y4I4EGhAINPDrex3PlyrPsgyrqqjIDA93SRyd8w37W/ucrfBBM7bJ
rCEQQnBwECIAoOEbnX7IA8G2NKX2tGooVEk0Lnqy9xAlBaq6i4qC1WXhUIbgsN6K+tcNI/J02BJY
iYLZZSGfQVPzkSUzaljAhSl2bE3UwEzhIBFIVqw853RZNATO9vwtiO7m/EHWZPJOdIQDLesUgicd
503Ohck2lnXU3w/xxMAK/AnVsxs0pHRIXHkfqUYJ6YUnewSKMv2QjL7WHa6xcyLCO1xn94l8zrF/
uZ8vG2Va8MjMsbIVXPn3VoYkntEzgk9Fk4cSDDdenbkiXqPofpR4KzVeJ4KiDdWtSFTyqYthbyA4
VOrgurL4XLjjnok0QSxAaWoPOj4nkMtDQXVLOfY1/wWkPY2Qwc+7s3h1eAuJbYk9rnCYRX0G2R3S
SKJdENqieiSei/kT3ZMu70R4KpQ4lwVxYEhaQfnUgve3sbGO8QtOXpG7arAGaX1QK7otLghHbpS0
qSUPiX4nxokfGU9q8YnzzmlEYhGuOfueCIlZf3PGuiM8qAljoOkgtqjGSpRN6+Nt/D5W63KZRvfB
dQn6j2ZgPYh7SMCNSbq+Ue3KpikYOhUaG/X9iuLqBXKkBdJbWuLIRoBGNTTHygVEJrWQOcNJGDtq
Py+ssQVls4PL1XoWkdEP2BVyIS05OKV08+iq6kDUCcSpXbzc85v9mIBXNB3Jsy4HhTEg+onSlKUV
Xtbd7A3/9j0pLYGYnCLfG5iMmdzHNDQF1R22+ZTqvOgKiTKNw87NmiKFEp9s+1PhauYyzWWdoVMA
eoDtk2EDR1VDYNpwFub9Fl3yhRIM5M2DTv3jergeUOOCOSMRS3yi1Ob81+eLs8kL/yKbqJIX4CQt
lVM5yvqiJkcUez/zC5W78+283xHiWyB0yChj/s+cs8xQtuR7+IB0nH4czAmhL5uHg6PBY9ueNOqX
7aydioC0QRckQvlkxJtGYmUCvBa6AAWSb7wgV2LzlkY062nbC5B4O21nWBog1JPBXr+GzmeDhKX4
lj67D1Fdbwhj9gvn00QPQeXrwmF43ckfogKW7GhxLB+tly/z6XV35R8pvBHufBMjQd4gBSS0JBAl
yOFXEZnSBJQoC16BZqOKz9bSpxCgZRS3eHYTOrNrmvOIY6hRI7zqetZSHOwKfO73VJSOnRXJOm5T
OjYwmIbzEpNHUP8GMs5eok05J0S+cWFbcnivn2zEBhqk2+YnU/ixubhtcGkSBfMNeQb6AqFlcki6
S/Jj5SS26Dv7kEjnmDQEIN3xCHk12NxZZFG3gIJMDP4SHclp0hdHSoI04c1DbNim2LQOAoEPOqrE
qqSEm/8jbTrlnB2YjFDT+clORN5FtX8hug6wnyYWe5NwM1C44oxlfPdYPm9q4VlDs8UZ4VOBHu72
4Yg0c0V+TEpHSPJho1pTyAOc6In3hbTUTiTAh3rUUh9uSTMVDth8gg9Kzwkb4LUCnYznyeYKSXDV
9u7IVupeerqi7k2Gor6BSJLeNZKJ4f3DmaVT5dOmckGl1l7QngMZguBC1HNFvbcZtFuIsj7VavTS
KaOBaMn75Zi6CUG09qnNqg+AYI5//0CTYXw6nxYDwnSdIP7GYtJTlG+/JSY8KLBg1ObSEMNWA5UY
6lF8NXo0QSnhYDS9KFA3XNCswmeeP8asLrE+yVRYf2thV7/EHen7uc7mN2pMhMakEPOCOmy6JChP
+SL9WN/AqkE76/HfnMQBSlMTvk3G9wJYWnsUhKDCUq9EOC15HQ8J64KPekxsffxJSXY3fkfYPTdR
H5NAHOsyzKf5tP4WX8IbMH9+I60aFz9xufnxBvqzA6nR08kyiM+XJqD399jGpSZBjyoMnvDNIDxh
Ab7DgmjnsRW1c1GGwY+EsX8yBR4VKQclD26XpyUsjfin8vtBBsANgCSYYWDFwLv7pYQ2bULJ/5DE
iAGJjhDT0lhMRa7w8zDyaUetl5SrFfmDuKwbfVJuhi5gvUa25I6ZBUIn/SFcucSfIBrFOrsY1Gt9
KMrZ5GRCw0F3+eNGPmjzhwooudRDvcowUaxwyzBDxw9kly8UDNb4hkSkRGFAnbNXwUdlidOIQPl7
pDOKhVjKVEQSZXNjbfXZgXcA4SmY67S1Wx7VddBRNBcbDTLcqcF4XDIoUV5A9kKE2vVjbzKB38cO
roFHJ65ciW6zkIxgpECnmuOOjLc7FshORH+AlO6IrcoHHlcRWSCae7H3y0P9I8ZUnf4y3X8xgyH6
sFd+CspbxPQMaAiZFLVcfaSPWG6INu5kcAjbAhOzBDqqJIvsmmshsTWRAl+2KHWnKk32Gv0ucoYp
EhTUJ/F0v2CP7RdjxG30Y4XiAP0z5lQiTRdia5B/0xop8FLYApCbDlHNkPDep22vGDD6OTBJg1/L
H9Aq3QLqiHi18S894fHEjxYU5O8XXw0epBx0ff6PfLDEQx53NwbXGdemOfwed/39sKXML3796/cZ
aGW+JlJoP4h/J+apyatvUyGJeAewLRhOELijZCNuqaC7itoCId2FyQuyNLSvGJFNSNPHyY5bKOhx
kKm/mOcWGkJ9ZHIJ1dRE8/jijtDJLs3oMWdx9epd7F1QDok5hpbxiu5IIik6M0IuwxsvnoK4O7Yn
TNDWXhvUSOM4fkkuq1EZPCJUdD7d4uDFIb33GgTCQASowaCgFLXWngKPH8EWlhpiwJh2SbdF6DR8
44l2mWmIw9kJES0LfQ5C7WWFrQy611G2KhGfiA6ij83LCuUfvaWSYkT6o5QSU5sP98B0H5VRghq8
2jLk1YhywjsCaExxuZDafSLyp13/87rbgcN8ScO70fB3shbxGWqMCOsxAjBUr+jwcu5dmEMwJjIU
4z8qWReeC6RN7JIklpQQRSI5kUhSXyx+0L48YXV0jRgUo0ZOe+bJ1VBc7BvoKSA/CuMXmOLYjNGj
q+jRI/Ine21EI2vOpoo0TZRx8+FfcgMhNDDxMEIFwpoteJdVHOaepNbpjDoAJQY5KtcoUyaNz/Oa
X6ZIXsWhP22O1kyYhTBqMtZoNvH9GSJQKA+DcPRTNypFEDXuMNHZs+GkeBvsSZnxG6KqhniPGyYy
M9Bl6PNHWEXFGDUMJ5LEW/wiH3L6nYvbET+IWZGCCWo2CzTr6gJjB56eyeiUQmNGzDAI+Q715lDU
ARDZMPqFN04f7TdfywWuEn7m7eOFYQQfMLeP1gwFDe4JpJsyNUBk2HT6G7bDjGCkY3QKW3URJK45
EEWdm5SjwA8pW3fxn3w7/+ZRrdum7JiG6uCCrtr6L9NOba9pF6muIEu4mJfyH8uVwWS/fYAlHn7U
JXyDP7jYK3/zjv/1M3+5gud1+noZl6e+Ms/ah3y6z+shpMoxRyZySJq1//1f//v//Z9T+z/x9232
ly/rfxWvfHa7FM/q//63+G7/5tb666f98nHWHLtr3x13KG/aIbZxA1Qf//wT1D/d0C9DWGWfFI1s
8SMeSO9ewc09Ir1wb95ipru6+/YYf+vcxD037h8e5Z8+vV/ux5Ylp5lk8INzgYp60EL+5zv7w/c3
frkTK6WatpXE95dO8md5sP7gKPynB2f8dhR+SlZ3y1kJuTvcHS/uCnd4aHnu0x2thfd1586/cGb/
55vCqffvS8JyNEXTHEVTlb+sv0+HxaWIWT/K/ypVpzBU1ZFX2GkxmIrNVW+/xiKd8Ryy0XK5p7CG
gEzNAqohMbZPFxIE7fOqu2LvoooAAH5Fx1j2MjPSSvfNGTG75cHL8szdowqQhuw5uo8UGT8LxvQb
PHuNjTwk31kliOOT3f3YzPkqcxcfn3Qnt3TdVFTn0Hxql4l2cPkJAfBB1oECi6F3uEuAhN4C6wNC
3zdUwFcuZBmT5gRIsIt3ycVfKmnqQ+bJgTl4FyiLUIKg+dnui8wJGJvs3sGxy15leBeI4Z1XZV7Z
+C8rurx6ieUzjg8QBGCovAWCIihAR1URWB21AorVj/H1fJy6BAQsXWkIkfTigcntXqFBX5AEFO8G
6J9YPUHMkd0alAVX4qu1C2urmj2+mZ0p2sEfNzFDEev8395xzbQUxZFNTTZM7W+7WBu/Y83SyozS
Pk3nve7LnWepXxZwFIiW1PIgrOAwjZD3cAUEMSQOtlDw5hioe8i1Z69VObaJ9RDPwvPKeyYYozS8
PqLa6uXXuaHN9lrvVUTd3jPxseM8t0axlrnPJCrfAkp4A64IS/BYMlWws9+4tOfIoCCbvmkdNpX3
nkqJXz8BJ6CZlPFbHFx1X9s6PD6oYyPBOtjGKJqyymeIoThdlo+HaMTR22sIcjl1SLwlPZDP+/59
Cz6EshZSb6CKE0wb9HdQ76fdPngr3zonVRs0LIr7hNVhVEHcIUF6P4OkDcsubLcNWgpK2BWJeQey
pR3lWnR/LG932LI98i7ysw2DGB2PzH3GPoWucXPoyllGGcn0HdNDCRsL27Dxe0pO7honUMtine6h
sOGL0kJJDK9PX5NCdVNubSjlZe+NCxufACDL97SIgxeiSKw+l5K023eejD9r3mtSl+b7ssSLMYHK
698sH90+1oyohd4PPwVe21PQpG7NPRUe5HTo7RfMhZD9bbFbMRjJqrgsvzaDC3FRF7X18IGFLfPY
nJ0aOYTfxuhqJh3NQyr1lBa3WhU8Fb+AOXt+xZ6e+uCFwCg9GY0ZsKMa6vpO7xg9p+RRVK2hJPYz
7EzPNDQZDlsqbFbUtQETlJPrNBeG5zaGBtNUGoA6kkdtt4MA0LjlcwGSM8Yn7j3pnvgV6IxE9SB/
lh9w47rVZR9BcQBpa+T+fol1A+xVtOiOoC4pOGOkS63c3NWwQVPOsgNlaPbixtvP8CaClDEtkMnP
8mXFmoFGAiMCQxrMPBOoraG5D6UHVDXx2SDVujz8XIrYHPAFIRBaQQm6LjMjSCizVm47fAO4+M4Y
acxC0+oHACcKOq20/tcwbKCJ2nogHe5j/S7i/Rj7POzbt7ky3C9z9HpdqBRDcLIaXs0qBErcKJhN
enmtObRn9obfPcHB8lBe7xAyDmkd9L6cfIdP+QzD12AqnmqE5V1bH6p0d9Q2hRQ000fmSeVGrvxs
mM4Aiuhs2+vnREEl0AVoglRejdsUdiswVHUWPyOEmo0HOQx4lAwWC9QnIhH4T3sBGE7e3stx8WRY
tgvF5pX2LWZD6rCh1yzTzKxA3IIInRVsfpZr2r0m9xgPAoQl7WLGhIYVb0kSvBeX1DfBBa0s/qTw
L6ykI/sv0B4N8u7sygL+zBSBy1PvPiCIZusQvNeBxJjXR8JKZWFD+K88niu00m7MhP9j08Vk2+7+
ZJFKAaeAeteF2vdr9Hr0WSyPwwPa5ARultyHlMEG/ADbuoY0C1EDXjZOhG+XvwpEy0FNO3ofzI8m
81O4hGNQGuzRzQoUBcguWaaY0SQBVKMOJumtB63xVoE38WHy7CdpgqCfMRQDV1Y3i3tsaHEZ7EFK
FD5UUnBIyXeRIp5/vBbNCjzpe/3P57T+n3Z11dBk05Q1U1bVX2HVQ7o8JbMz0rW9o7x5VUcaqQ3O
tYc7OQoDcIu0dUt1jX8tDULs00C1lQEgOexIdFp7Jr49K4PVwyWDrNkmR8j2kJkUQVE1a5dJsHpS
3l22MAVxPg1tjk4S8J11GRWOK0+Mz8d386eIW/1bPMpZpZqmLTsiBLHkXzHPpVZjo1aVdJ3fPWlr
dogNqEzTegUEwomyJ3GGXN0mIdi+RwShp0/ZiEJO7FbvMKG4xWwZHM1Fcg3++Xlrf4v2xJVZHKSW
bai2LYs//5ewyHhe6+6lVziXfFsOvqjQA9/7YQJtLXoors7Do3H5VUm9fQWnIgfOwetUntnh+kAo
sf5Kh/SfjRXLzVFc+gS07QfqqPhmMOtu/SGK04z/eLm2pauGZemabf0K7JV9Kt2MrqQXgK2jzSHo
Jauug9kfFruaGoI8fGNiCghptMdLE+kWg2XmcE/p2vGtL0f3GceUqMsWQF+uXnokBkuqgF9jHnXs
vk81gyMoFOoNXqpAWWpfIrwClY2QgTEmKFSF9wTkvJVLj27bTMbcTg6FIzLHggM1RPVbHMDSgfqO
im54Zx4DDECoqj3plMreO+51ADRgU7LbSAMJ6rCMeUjuY5xXXfvorC44s4I0rVxH8UoQtIxjBunD
syGAaYR0rhov36UPLPOaj4tsDhlMhm25tr+UHURehUrX0cg9h+0FPcxub1MlNti1IMqovqIG+HQw
t2hePC78kY/trge72WaMSY4obZtUpXWvo6sdg4CNMEbQ99H9cmJh3pkwUFcawoR9cEekbgkET4P5
LWWcbBADITVOe2NxwXQS6orMuQL9aVxjX4iIvYKsf2zaEFAoqAmGuuaF3ovVkPcWkI7BtmvDmgeH
JB2gIYFYizGAHJWbqvSNNaMuLfu517yBCMVMJ81Nye1j4PPuvK7wdN3fX3z58zJoPstFvTbxME49
aDw3kBygpuw+u7ZUR8lOwd2L0bP7LD8laeB8lgTIAPSwtABHhtfPOpl0MxSpbMqjjhMyShVP0n3y
U8QjqFWZuHpDanXvM1YDMPOOuqntJa3fvHoQ51IUzCc2yeysr+LRFa05V6Q+/ft3jgeeJKCrMjE4
QwSD16pZ6kfQXjCGLnzIlkdBy2m8amZsKtVjP5faAO6eivKtEIzF2oad6z2g7Dquw9rYsRsQdpdZ
UKfE8YTdPWuVxL1474nS4QdVab3s6Qz7VWBKPbQTUtAZoWCR4/B1Ys1hmWKbvnIb31AqX+G9e5eT
ylwwwdG1j6xaYtAU5yQV4YhZDGSGvsg9oI9T9vEfMZ0qcCfg9ckiBHTIHLawSwYFlPS7z9CzPrli
Cc0sM+ZgVJohwZy72K+NwUlaGwcY6vGy8Mx1UwapJf7WP29qf08xxabmyLapWLqtaj/FiH/Z1Kp9
/TQdO0nXNNy+moDMqcl9XqsrjTqfqM6FSKFySuZ9ClpaIMY2V80H4N9/vg7tP277/3Id6r9vrvrV
kkxDuqZrug1Q8rsg+TIZWUdrQQP9+mUNsVEBFAu86wqJ1pVnMHSzc3aIv7pVgZFAun757P72ScDW
qCbzIrTUQVFESf1/vlTj97lraeRRFjuqoZmGbNm/zt2ky+sqTepmQZuXCdjI6cIOuhYyxiTAIY0w
0fnIW1xholcTxHOUvU3UUZBlLiU7glbVwa2CklUZkca7AufH7TU6vzcZYpgXUTNDQPXc3jLao+JZ
+qbQxEikfcLbgUruTQSUCv0aH0Wb+DTuOIcP//kGVf1Xuvj7BsUD+Jc1EVv5zU7MqlnsX6OL7Bkm
Pmh3EFFk8rILf1cbp9dA3kKdbHxzj49RIOGMF9WAaO6XsLt//OF6/vDAnV9llsbRU7t+8sCVrXDI
JWp9eQi5CFdrD2MYF+hGMytgVhG93ryL7sercvJBA+mISSY2zpFNs8X0KfFeyr69+MPVab/LJX89
Lot3R9NsRzF/rYfWbpzckJ5c3rSs3StOUzWxKtUHmn1rh61/otmQny4HG/znzfLIDgLcgnfd4TG9
r/c6gD5L9+Q1yuFTwyQbhNDbAu+g/XXYQIxMA+igBHCRzMGLm01tuxkoMeTIoASgYx2Jp/FrSlEW
fmsMTMh+Os8k72IHGqAZCg7L1n/htfk0pjn6GE7saYnkbkSQ5CtRAk2zcM1rL2FAG6u0ZHlEHsoY
lkBzzXG7IYjEJsAIgDC/xjKlg88rfcv7X98Fabp1G9Tw87RjeXy+/arw8ETrzeoAjr8+Ai6eM3Oq
ln5z62O8zDy97r7y8RpjiEC9BwUaQVfFthTOp+1qdVAysMAYiNVvlndG++krIrtxpSl9HvhXHDJk
LamHbqYiOJWoI0h9ZS35XwrcKHedLXJfEtP2zJ8Adeag+qZsT8/8NbiUPjWXco7OC3FpvIQx1Sds
GDDp8OhZX5Kf81gDRkvs4VmqAzXiL1yz4QUCPa26tolEGzDYI9nFbgCICn26HTpxl3PGh29tuzd/
xpAD07klcY7hVsbUIDVOmX1h4oSiQOpD/oU0jIr26neXUPpDsdD4vYP+Xoa/3tqHTIEnv/DW3jtC
L7cFrI2AhwHtzYtpbkIuF4ufIHt62LAeMTwFgvN5w6J2gP2t5GbDW39GLGuPXv5s//ksoqcVqsQ5
kGJXIOltnAymFnsTN8u06ncRASEVsAjStiX0avrAVPkAuDabOPUuxz+8ZLqIVn+XsMS+q1iKQ+yt
/ro7o71YcpVfSHaQiMZBkbGSTjl6E0wxgZFACWhdgZnYA7vmIqb1tAK/eBPyfXWe0L41vNruKXdC
oVCLe2k5vEsBtSQKK3kxfN7nKniph8/hn1UR1aO8nJhSYJvC88L0zaUKFXuMvyb1QoQmccSrBBQ7
KyO9HbxMXM78206TBAm7SYcFtqdg25giR1qLpOftq46no2aCiYeeAORQEiRd2Fz7MGf0ZnyFKP0G
wsta7AOuhA6KFREVBh1geiYKjpLWw22hDm4zYPdQCgHsJh93xres4FGHAM1xy5tD08XWA1eyZzav
GOhbqMiZycxvnnJMMc46FpQTygDLlaSMkmna8AbiIVEOqb2URQ9k5HVNuI+HaGQTup0es+RDWifg
MXbqF1B6GasFCJoRuweZMg6x42RCAYbKxhRDBHSgP31xAh9inrm6Mxr3cqJUgDfAFQENTzEdAbta
5N8wg0F2y1+w//ZwS5adjisaYxx7aSgzOl33k1tYg5zkfvlRevScy6sORTHR5pUKqVcicZBHLxua
8GcDIg2DppS5BlOjb1qvCzU0n+5rVkGInGTfdN3FsHXCNssO1n+2XluOaORaHhdtQxw0XcKzygUK
acx1iBBE2XTFUGXhBWNFyUFjtmKC35Rx7Rfm9k37jho39PELLnqj8kFNwG+c8Hlftwh788VT/sNx
rNiaI6Kfv61+W1YcSzYtx1Z+5XJGYmdO072ztYGoR8FulH7X4OHjrMB4cMkkYzXJA2CZX4Bnhzes
pyguMez0OAl1zBOf23efssml9PQD010uozKBPkgXBs4T4cNHYimDEmIad6EICeFUz3xrSuVOzURW
yKEmOvhIQZDxGpmHDa+Q9lDnVx5Eaq6z1Uh1KcxPLxSY8oDTWXvPJL4QTF/jO1VweTMY5qDw6eYM
uhB5N9anxUxQHdxFWDu/ctKVgUzi8AFuwHtvaDPTy7RQvel4NUI1X76+2nXJeCnkmzMPwVqyxYnH
AOmc9K0sQkfyX8jd9hvGgTFk9h2QoCGSnhPWf1xqMpO2j9prV+mCEad08fwqQ20oB9KpoCVJp4IA
5hIyhd27nXk1JYyjSk+eP8hyRcG4pWKcWvje+BeoRbKXUjFj1IUpaIHqIUpHMj23mYW9HAVAD98J
ZD/vkA3J174T9MhGn0aGvrvS1MC9kFYU6jGsdKuJecgXP8OrDHZOGyuE72J8WV/XdQH5IMULA202
TK9IDJvB4Q2fPhFyn7uTpvrZurgyf7/BGYr+96gKmFdak+OQgzLz0W0uQ2ILlMp4WmH2Hs/zMfsX
A3WXLCKLCmu8WHw2u7Iv4/Yhqrz6OT20zBjT2+68lArMlA+YuOOBmKhAxAAvlQIAmwo1erkPtlXH
QQMkpB7y1ldfEj18/QSfno3Bt1BwyEGVc7FBvB/eysD6ijGsGF44MNqJEqM1l/wqWh5kYaLmbHiL
eXNNekFX90z3BZMsYI9ndvGWlGDebrlrKg2WIiay+CNuW6JOSf1qj9eKqzJXUHvYJfsEYDeQZLRc
0HqJTbf17zSDeEoLoOBtP0NXTIFCg7mITe3LfaZiqoohlIuAutD75nie2QjWKdJw2Nw6UcNmEVEW
Zr29Ni8WdufyZOr+dYv39qgN1Z46phBf+o6LLfmYZI956i73WwS0XOkGadskH1xVz8Yz/ICXVUKc
mGG01zNp3aNkp2XFZuTvz5cFy0PvAibMky95rIRm7x6gGF0+E19axpwZyPVBsseBvpMtr3j2uImY
pLojDOxdJbek/RHwnrFGCysgNVUQ+kEkeXrpp+rS4fcQGA0F3JSuA6No88f2RxFOnY95gNZidAYt
4xZ1LSIcAtrSvep4nVtDI9Qtn2eQYlqte01gGy6ws4L5KWV0M4baI1AX9afQ4nYYu7SMP92Zkf3i
esi4r9TzBRlo6HOtd3b8oTxnzhSJHZ+qcZLPCPVSXDo2tbEwNI86EVV++hmvTb54TbShRg2ZqUj6
V+3WLr12q2xbX9myErSTKNcfjBO15qcYckUxcAmSpYTTiUUVhcnYE+0GbKC6k0lzDuq9Nv/YR3Dn
dfywQHcyUHwjh8DGCwVV8HZCupqN4ct31KusPqbsKUONiLDrJV3Efevz265yKU8S3ULTb/2EQ4CD
ZO/STuHTzKCKbymv5RtUeSE1s0c/x8RsRWh9OzMYmgdcslAnFgz0xxtWl3xWz0bofFgE15zQuCRh
O4Jc+LFqAiZ178MnCghWHPuhr7liuIIKml9WUY5qk8YLAUEWvroArXcIlyEomDfF+ZpRMQy2EdW/
PKgTR0QYYjDL9OPJk1dL2G+45rk56Icw+eTQkE4MrMN9w3yjCC9QEx94NQtfB4pxV2FMk/eUiF2D
YpyOMc5ydf/WfIvTgJThszNDZaREyvC5bBbVhMOjged3/36t7+sHQdMAhMOgHr6+47nFo0STRoej
wRLwPuZJK1E+ZhSKdm7/Gt52MY2zD/W7XSm4HUGQyAZcnhL3eNUJ39gazAEHlKKeidjezwFpFlIc
r4cCadgi8O687NsOUrf2M/HQ1Ty4VhH+P7TlOgZtMYQh9mDpxD0mlY1AYtSfoda2BSPus5RCusAt
7xak2GoKYHyPhEuh8uB1mnuj+LTOqsGlGrZQqnCJys/sEMzOIfvUglrx6WJ28xgohhDuZMF7w4Od
mVi1fZgBXKN+w/wDQ6K9fMh5E92W5xwVLAInjNm7NU1J81BP5UOzofkeQwSA1PfZwNVBMd/65az8
UmqwLbpAUOyhfLImWF+ME3ZcIGIeOF6PLRVKKqQZ88d81twqNCoqN7yzYvpxvy6qwHoEMED7GpVE
1zk+Zs+aSmBQM2dBUIzqeUuM2sG9OO/XzIkMmZcqUPS8p48tKnwJl3m2uaA6Q4ZhZN/qU3ENUHCm
7lukh/WIh27FgXZSLZpXHrqBc9fheuXzwDhBGz5/+BbIoahkNFF+jLH6meiU6XyLyOU2kMFDyHN5
98IsCnAKpXWPQVseMwOVbMX+++7fEHvRx6MLxBig5abHVOtfQeUdbUo/n7JACEI3sFztq+TNqbCv
wOjRkxcv5AwsAxgYB3ken5skFCQgaWn2eMU6xtm8YfyhfL5n+Uf9mcCT7OBg8ikUMDi0fn5EB1ye
7ryRUkTj0++gdNJ9fbh/wbOuI0rOZKAtwzegNOIJcmWipPlxzMVv31t8bWe0QFeYUnGffACEVOS4
jceOOu7AcFMFdXE5AYwDita9wEsQIjDcN8iUzy9mUKwRxwGTSZywPlsAUn4+bzAbqGtoYo22POOt
vONbgkXhtEWjYQ9AXcLZ0ZY08PtXD0sAQg70zfpOARAGnIki5ghcXHb1nVV6fJUBQvtkvV9cx14x
PmOwylQVSk4yceQAfTE4yMwV5RTqvT2Gj1O3gKtDpr6MaZke4BBHUTR8+huJ3HhAEVF3gdmA6QpR
pnpySIAA59Z0g9JdU2H0uxDxXhZ46FkwSXCXD++TiCV0vXNgeQKI+wBZujZ6E9SBzLERahkz+qoB
I0s5qFJBudL8beZx7xIPD5eyPgkMvxu+FqwMVhUJfuYNMbjzxo23Y1474svc8W5ceFs8GqLjdr/u
FnT82eI+qGeNYF8QEZxhgT+IDM9bmYrTLuf6SKT6ymfxTT4/LNH3DvjOwdkfh2PD/dp7Nvts9/Ho
PcH/5n603Y2jyNPDQRwy/jihBwO1j++A2omd1f/iVByfl3Nf9bbPEC2C/5XMabWxrgccyttdxaTt
znFXYR8ghos5srcda3y1dHNDfLdQvT9Hsoc5rLi8ccWOJ/6JB0KiyrBX3wgtd0OZXwT9Xh4pvn0W
iw4NTt+YPkNi447WpktYChEI4msJNXQjjV7Dq6dBSnq5c9U9zzmgXVhfrHRssplrvg9t4Al16J9v
8MFe7tcGa11egKf/5YCXdfrD4fbRB6MpJt2IEMQf8t00rmL8MxGyQGgNj6+Ps4UXbhuosk8/3L3d
cFf2dxTSIT282J4YkyZ0ocKnBilzK5xsh0e/4TIaLz/X4WYPwAlroVDMD1WDuexGm40BkFFlTgf6
HEclaQscLo0fj7+5j669b4FWyvpzCHOorKnVc4+lF/ESbrDVAInIIFifagbCRq5WKP7EeUvRbGwA
C01Q1O+9qKB9Sm9qQleDmUgiGIgl7LreeVMF8MHmpR8N8AiKoZTzUdLmhvl/8Q+2O4iGGkc4FmKo
hJd4QvjLz4L8cz7kY/ApKkXE9REzuuKu6pBJ6h5ThkzYrVgD11AKjkTcc1rL3s3jgAxyb3VnRLvs
s4eHCc43SBTYul/g8vgsCUuJke7i6TEOng/u7lhgexsIvZt9z8LtnH8aP1eYUAc6bMC7O901ZFyo
ttfv2HfufsruX8b+uxkY/fozL4NWcr/EvOfteDsqlLJZ8DGNdM9eQB8+UuFyZhZSClMU6hrqbQxR
87/+NVg7PVYSbJ01r8ngELit60I7dPv9fhGNDssrGNcHo8lXKmwDsrENRWfWssOa99hb+iHRtxsP
uEu/csdfXyhKgdPwwVguL+KGoUavCpSQPqynDyjLbzLi3NS/+HcIh3tvjrXgQDu9AmdJ7zXelCcZ
AFz6IX1RYkjWBnQEIM6gsKFHYU8V04uhiGFQjdzRlxsaTWAR78xJT2BFIOUR/DXv6YGJQ1DsPSay
v4yRTZNKuYU7WDK9GD0YBlgyQxvMOaKCgdOT3eV58AyMwWEZfV296DwXktK7C7sLximmBOGAbZrx
vV5HAWikuYKpzB7ib0kqdmNxwlKLYtwkGcznYhkxoxnsFrxGjFmJQ0gAm+GOYCu8s0aFNyjcD6HE
5v0iPGBv826TjPX/nubgpT5fQ9qEQlP7EOMR17ZPTeVR+yg78pOEtgQ8e83E5pAKoDpCJGI7fQuA
NhP19OAxe/jSVRe3SBp9yqaaoS6/vGintd/Mg2egclKPJxZnXsp1zx4LVBdPuCoPT9lYd4+CIjZJ
iEBySrC3ZdZL1g9JJCzAzhhKCyp8cM7MAfH2Uo7xsBe4uBm8djSESLQGKrbCrEV2UphkHxKoo1QP
awRt9bDhRWIiFIwLsjzcACkYkaezz9zCtB09qJc1NBb7Jhk/Iw/0AKvpg9IRBySgS8rsMPac8es9
jq3SzZV52XwggGp4qrf5XVR1XRE8K703vXvqcyDKn4P36U4fREcP51dBg2xHQvyD4wPhjzM2mcHH
CshZ1t1ERsQFZBvreqXHvFw6MNudDli+mzz3A+nuk0xdcVfi6ECeZx/EvkbgqhPL8vmyw/CsZ+o+
qKvgztjf+VUtAI4gxNszSGz5tXNwugkpnX2bEc+a6eDxnujx+Pkc7MG6qlSCLtLH5fZ9e446QpD7
qnku0vdUTQeKdbSVOfSDMt2hLzPznnTddfl5jxESPAMKAheSaHNL370BmlcM7zZXemZwNJX792wp
y+On0KORjsTaoEWkByUEW6WW8HKuYsVxH9CPN6zB7TuF5cucShNZwLubsQM+8zrV6lna0oYP87T3
BhL38q9Q+ZBIPnovqpfwp6ifprRRHWNKZ95C02XQBxm85ntauLATSZHToXP5zParXENepB8aZJZg
IoACUIu1Bi/DXyEkcog6y0EG6PMeNNiikai/JnEyaMvBFctxc0aTpLwHhokWiI7DqCijS9tXJE9u
EYxGNYUn3BtKkuDIQXUSjyQGwa3ZUw1I2LRj3EYlZiEAyF5+qXpPeaRdwzd0o9I3Tc9Wwz1U0CY0
62mNKxwFeIxXY7/eh5f9SH/36qX1/CB+LulS4a0j+zHpyyMoKOhQodGGdjKwrIGphvzgzGRc08pW
VTZpS79DaGXiDBRwqQ/0uVQA0qBFQF99VNYsL/8/See1pSq2heEnYgwlc0sGc9a6cWhti6ACgsSn
Px99Ls4+3dW1DbBYa85//mHbK9yf9bsLcvXEFZQ4x8FrXmsRm54RH54KF/FpN7tBsLTvrIO3p656
Anaubm/MFV6Xt/ta75fzNBzQ6uQz11+/MdGOvLEO62kWdQvuQosZS7fgbRgzREkoK/RCpDA9DHXB
Z56KwMQYHMk+75Wi6OkC0HG+ZCbYGd5ZpfOkmPuEmmC1fNLOF2WyfkI+jfwQkEY9bQi/zSck53X8
hAB+pFIP8/hrtclD4h4oUL4cubYF5lvqsi/cySOtPLl18iTkDj7Z3bg3KghMdk+cJ6LI91Ll9kkg
EiJJi/xPqWdxGb77C5Mfk3bmq/gV1dHHcMoV9GHuDqu6gqUw0IS6Wemk3EAFwHzedwBjR010ksZO
JWdyECNLfbw/UP4Wg4YO106AwDWWErMZk7Ff0lvttoBkwKHSWS8EmQhUPr5+Y1zIN+tVC0vD4PqX
R0SUWnTdXGmua3oWIFRA8er8lAmIlcB5WAGckEb8E0umiBK2v3f56aodvWiuwtQFv3Hr96oggwz5
v8nL7Y1zFzMZUr1VaidWE04h9ySjwQQBAwBGFa22hYYMIg/aunzXUetTPQ0Y31P6XbfCRa+sJ45W
iM1YJeBAqZsVXp/Y5YYfjNRH4twZ08/h4DXioqWJ/0dW8Rg7TIz7ZaKSWDCZk3N1zIOsMuFAc5p0
hvVmqDsABlb/xtSlY7N5R/bt1Jmv1RvHoLff84Z2udf/WMN2evmu4l94m+0PLCD+40HCwwpL+m0p
AkwD2bBfhefBFAg9ksEOj/LvZ5xnZVuRcHH8KaAZ/URPlzOPk6qqHYmuguJ5Ubzg8znaQxmjn5tt
uSk3Ao/rpvypxotiMoRvNg2ruYLoOCd1IlNtsqDBQFMQJ0zFFfMNYZVwJm6r3q4N9CvUDarH4Vi+
ZtEv/5Zjb0vOzwHt2HtqTqglFXvkDwX1jr+bqnb1tSD75LzhBu2Hiqs8cG1tX+/8tYbAu1msofLq
QQX/DFhVhPDASq9+mwK6ktn1dq76PdTr2sLOPScvVnGlP+1PIT7sck3MUliWUhhD+vovJaxjc33Z
E5xVJI4ZxsMKmVFvzyDrhzxHlNRcPiBPpraa92SGACMbeldIopnOwsTs9gO3lFRRcVWd+18d92ry
vhjqoAhl8LiBgAR/RGH5ESElBqoapKAvvLhhTtNdocyibFXkR50UPGWWlW4E8bj3K6JnflBR7Uih
dodtFKjouiuAK/tpj5ADaB80s50KTJ+dGTehRKwCEqrV3k1vXWgc9FW8hRlYLIlJBAEDhN1wMaLg
ZV46rIaJ6hu/PTwqyap4MoDeXYWYjM84OZQ/1uT4E/8D/c7WKnFVAA8tCMDnfsSO0wOgkq1y/oQE
MrHumKW6fN3+N59fVx3IIBw529gQL340/tDvTfBgqrhHfUIdRRnh9OKYglQOI4PpObiSBkwcVrH9
/aPIIS1wwm8V+yen+U5Q7Y/Ek2FxJYV2VdPNpOYbdx8JQieBaMVh+l2+ONnoKCVfwq06dbJhqyqW
2DjP1mdIT8b3AR4stQmZgcUJ8ivZj5FdgvFXYyqdMvEKSJ8k5ak+oD5XxEAYR8AJs5OKtNsAzrLG
x808YwMNWzyr5xJHXTR9XxiBI2F0Illqv4RzxcuKuDnStaFVIVIOWgKuthSBdHk+nctc+e/WYf3m
wlXFqFOaDffrZXT26qzL11LvLBz4swGkMusxmM1evtUelgd+QvhY7uJDpAMgQNY+GZBAdS6dKSxf
lLKpLVLpDjZSjh6TMDZL/NVyOyXSaQvaKK+hY8pCkH0ZoVm9Nv+S4CgH78IVn0uhn1NvPH863D90
Z5zKEsiVew1oo+IgQ2DUIE4WvbFTsbDeGmfcr5wJpemvtkvp52ElkRgrzZ+Dk2Iey5ViIkY0l2rG
b5psXztn4rhW43/g/IlhqZNABk4TQo3sK6o0/KlxetP8NyF/BE1+hVCZrFmGDV0DKt7K17oZQLOq
W4O6Vf8i3f6IHhS1QaakYfV6CWpSNkw0rjfGfwoWpC+/xmEAc4vepSzTSWDMHhR5hXiUtCB5mWIB
NvSz4gL7e2GnvxiT4ym7Fzcs835DHtuoyiMkbUxZmwQa+IdikR2+UryDYdN+HBHkby080WBpo4To
oL9OHY0wXBgqT+epQDlwFKq0jmrXZP97uykn1J0JoTfVDlS4eAUwO8KuAvD7qMyTjxthsCaVplD5
oOhYnkBQGUNqRXa1KhiOamJC7r+utA2h9mS24SC8VgeLG8RFJfHOH7lWorVQzk9Ueavnn4bRrEy9
HfSDb5AYQ1D2ARSC4D4te6j8uCaSnejOxrmh47AnmIk0tvJyW93qelcj3DM9Cfh6KOcJu//rs3j2
P1Kxl7An7U4vnZVEoQAPB/ZK3drAnd94myBa6N0KSlIZCJFNh1CKc3HAhOHrddnKQDZzDanyiylq
CycGhgbF5wumARn1Rjur+VVhBE6N3wrHpt7VvxQ4IF3gLxP0V0BtFtj/WkNpUbm1gAqLzicUR/zX
Vbw3icHRv+xGJGlOflF2Q3GTFsscB2vIKZxxDhddwXjjG5bJNsZMFD+Ir34/y+psqgcCBF8NoxP1
TygXQmm/vjBy7CixgN2j3BuHaIr7ApZhQvPGcucN3oBF89QDO3IizGZ6Pl/iZJJJEHr825HyRrAb
Qe+cTyCRsIVipx7gIq8S1eQy54obM9CDuREaXD46KvUML4OpcU4KJjEC9IkvX4pmMvO1wdHZkgcL
UmAM/EhJgXafn3yWBh7xN7EyV/2NZxVxV9O1wVSnFholX/XLqRv7ekx/I6DWxv50zpT7QUf7ChTM
9a6mKrn5xOFJ0rDSZBhSiwENR9bMNJLWDbtAuZ1YDJi1K0omq+ocl9fgN1S45hjFkwUy7GGePA17
SOxpBRmdpGRHgJRAzcTACAims5QnW7U1iSyNw+RRGY5qjO2BHFkUiNSXVP0QSHou0kvlzSvvivAF
2FaxqQdFA09Qm8q7FK0Mv3Nqh9eMCvjbugwUy2xRwCPeFHpYTn9ptShxq017iH/b15raMi2dj7oz
ojn17mR8g3j+aeyhCF4Su5zFb4hD2AFkor9uITNSjzK/C0bF3NV9o62e2DUfsHSmRZAzSuDzPHQg
x5/mn3GKZrzih/OusbkFqAXLEgWHqUduBskMS30g48rOMle9jZczpYuwYZ110XHCCE22+F31Ftd+
Q/sedqoj8SMee3EtVR4XNa0d5etnyDUaj7lupLmoq2CtXLLa0Tu724s889VWQTSO8ANaF57f7Zbf
ySS7UJ1vRTewkd9hFbnKF0IJR7GFQKKpANyVam9gL3ApK3uSLJiBEwZO1AsZLZktvV1CcmExFzSW
b9bNfHi7yuCmhi9h1PF134aFGqGJluVrzgt8q30Nqk3p0M8KuNKVzf5c35oIL+NVmjAnmLBlT5bR
1BexeBLNrIEJZA9kkX6s9zvE+zz2SubCiYNUS5bCLxZoiRNhK87VIMAVdmuGKogJom6vNCIFP6yk
bQ1dPrbrwXmqbgfje6/MkvB7okK4xmu9dti144oUaTtLd9M+4KyvtIPOFBsxVMzk+UOHaRrGekAP
/rK/pXnKNb/Duwr+M9jDqv7VvyzQ5fXp6lOzJSVsOh9QkFA0Z0t0VAZ2WtlSwFqITEkyU2oTiqEr
KZsPRcCLkDRiUeJT3Xo68ie8RLAbfS4KeZEjgAOsWH6YymTWm8GD5sb9ViutBs9FTMBaguMtEsGr
/iyCt2JynDLH9yaMkvD9x8tE28N2QrMpNccBODV3Nf567PaaI+cHfh6r4fUf/y9QCU9d/nueeqjS
puw2OcE7DiWbVwSQ9aw3HlFMuM1kwTgS3SGVITmglrhrzyJwEwyXBdTtHg/71xjeK/4Trz6Dylqx
DFyrk9W78V/IHtt/EtFqsncl5gxnaMWr8Etu/1FsyF97/FjvrQ6niLnZdcs37HHHb4KkCShjknRW
YRZN+Dkl7deG6NxXq/q6/WJ7V1pEJjF2hCzzvGtAzUhTKWSIpf+X0oe88R1O17zwtCOBeJHBYNTg
44ZS4bTZNnnBM2kWfDBZQCtFjfpTIleR/C+ijZGjHnJJRJ7Q77rqwu+AyamNklaRvaZwPulS1MBq
rDdsyrRetw3kuPGFcuoxyX972vKKK4zgxKtqwWJ5mbjzZ7vXLsfl60W08vbpyfaWqFEXWiucQRdb
qll2Qpk1JluQdwL1U59BMrKyO+n2R1Jx/Qo7PmFT2XAzNuqqCSu3J0nuTRoPsxPzSyv4A68Ua4bu
UD4gq+Eg6Jcwo0McM8by2thQwCr0xGmggJilp2II0DS9rusI/9jp/JovVOIpuqVEqyKhCt7XV8QO
9kQIkJl+xwvl8fTkGGVVqxaeM14v0u4T+TlJS0g5QBMVCwtvS8KLQYfuvachUbzBo75ua5JBPZa0
spA2+q+6Uhav2XU+2o1W7otwympOVvuZR6E6D6TV4tycBLKNuMB7cgyOFs0oWjf15XPW4KdRnZON
d+Rzi3vZ7n8jT1bQxZhtg8viyASbj6yX0RLPudpoq3d65CA1/pwphXzIGxGiM+SzFJdcYv+7Slcs
kw7LrLpmJ1pIU09EJ/intDY0PSSDVFft29Whe8EaDmmKy86HkwN1tbojTCYMeYoaoDDRA5nTk6xa
AHFxEfQPWm80cBf1s3y95mx7WM8Rt/peQHyEc9jwZz/XsiArwuGErpNRB47nIN9JCKv4CsPlol5S
5HYgsjwXgDCVKS07GH8wzgunYTacesP9xQTLqSYONDbAK4PzhONVOjWJS+7RHexurpw3bAxTtz39
QRP8kNjOGFS0aLaFGgmtVUCAm00YUoyzLAB2rLRwl5Y9RQg6yIEakg/3OpjV1fri1d2aG5WGaQKX
KMhAb56rlghNg74TA8Lbsxp3cIzVPKiUGJlByAYBCoB+bXx+cJCUGM8hHnYwfmMC9vn7usNFEswI
OxCikxlpUKfAeeGxXFKO6IWr0hBCynwzr9xBAalqezjpgunS09lyOJqh8QKXZ+5DhORLVLRAjLF0
nNYAAEGdXZnBE7jPlpkL5/9JAdHCN+QTmzeYlpn/VP3WHe1ZMA2i14nNGuhcZsNlvarzjO7Ml+BC
RePYv3Gfp6a1pkTKM0jnT2ecddc3OE1M07R1f+p9okb/taMhBcL//C5BE+LKw/NcKAxfHRF7alR4
P9XuuyWci4EMnuoU6tc/AqzxKoZUnjzYJCGVsENmV/v6tYV+q66NzI/xSR/uIjH2mf9OZ4YUZFOL
bexDiu9zI8Eli0I1u72UBS/QC76GCy1rlr23FG/fLMghzS3E6UzHjAXm0+ve1Wv+eZLfJPGgyCs9
XRs4M2HmJ93etS3CAalV85ouMzlQU7uZ3K9BRbtiYCuADzfsbWL4hD9dm+eyQvf9K4g3ZeoY2qZr
jzJyYX0u1eth2CoEcQNRwlPC0DlDg8g+1P8WjRuBzhJFIy+vbKVfmuIagK1uLmKzmDQLAxZki9Yt
SOqVxJ54jR5vlREuJrxwqZVlZ+zfsKbeoIcpHmhJASAYWyk+cYqHmg5Q9Ywng1HNIgZ9iZura/Dz
gWUfSweVTxyxVobK4ocd//XxwdqWqCJOWHw18X9JZ7W8Q1MQYf48Em5NwyGV2yRRtPQa3ZHvqKTO
xVYkSFtZTNZohtkRlaUGMsCzujW28YpzgkOl54Yjc+GAEMwKPAblIODQxwcKgFdOlJLXXkADmjws
cvvaEjMJRX+waxydn446nWEK5iOjk1ApIotRrFpGeczODLzo6P/QCXMY8u4isTYwYakk3L60GOJk
VBCniqAuQnx7G5S2Dlj8r9T7cmI1Dk/x5OPRnk4JlZFxW7BS6zy1y50yj6kr4c0ij0QIcMNqFTGi
xO4uuFUPBuqUY7cEz6NbS8wbR4nbB2qd9cabGP6oDJfVhffAgJOwIRzTGNz+VLA42NH/QaoYVh9G
1D/45+DCNjl9VozExhhBgCKrhHYKCGzcJ0+n1aHpkYoI+1pZcU87OSg+TBYU+5Nva3X9fv5WhWD2
rImW9r4s2Rg1Hb5c/OgIjixuPbt9vnhdL1Pp9gG0LDGnmBYhDPSn6KLC/rQTq6Zn06AUfbFMrZco
Rtqany963riHvJRp4QQdd2fAnvjOmvaB1GQY7BdP9JPl865XTXm6pjVZIQz1GGWkkCFf5Bdegcrp
IQHf6vV7IQpbVSJyYD4td3pqy8IWXl3Zz8WUbRM9dA51Aa33RW0333rJn9qXIp5nop8nhLaoP0+q
uqxjYMfqfS+YyiRoPbKyRIR9SSZnUUE6i79QRmU+nJ/qWm7Zw0YFy5qHJ8L0Ll1F8q4oT5qyKF+b
iXzq36gD8nkhYWLRLLp0VfKwvydnNXpc07VQr2NlxUiorJdJ73VoTByl3MnN5Zv7DefW5B5dP2Bq
64jrWP0MwqwRZjxuvAKTLFXmlnbHqKO5cxv8cwF0uVxfJI45tCaHZ5iHUmkfMXBRXjFnPUbOu9XN
Fjpxpc/bz0FjEKCQxym35ufRjrfivXg+Z89uU0NUSwX4EE+EkzZnwzBrxRliVEHAbFq+DdeLyhR1
UNicpcPkelRRpyfMxNk4Pk+UMr8Ft69hr3h1GC+yQ2u08tLh875n/JORf6xi+E0wFoi6TfM+sxlE
im1IvqqsdcIn+nkePeJ6+eVeNhw7jiztJPjS5U/83LNvXTuvEvAlsEWqZlwykMqzTaZcYUUzDQYT
bIN6y9P7e822PXpgfaAAgTGCu4fS/GXlidum4a0hug1z4HqVdPv88AZT7V72UIIeQPifcEXqgkf4
+aszUsnwn8OHBcewOxM8GREU904Xxq3wzeJqj9fcLUWH32FGxGhMYVDRWRm8KQZ/2g/X8YUWBqgK
sSBG4LCEaCEYIRxqJGU6B/DCgNSQ2pASYX0AxGfnRmeH5Q1Z/t5wku7KXbp/HuymL57ZZs2ciQDU
hYpiGoPZOHX5/hDmZXMK1zinVZrlGLF+gPj/Sp1JBjux5FfsHYRSMpJUw+ixz5n1xHpYEXPKadjM
3o+KHG5yzdqt5BOuRId9KFbyo2E6mJkKpyEWiVAUsnNOGZWzb/IIIU/iUJ+9WX5Wc2zh9BAmN6b5
vQ4oWytMoxP3gMVF8MSv7eN+4KbnVgUZm0Q6F6KON6ZC40AOuCrvSGllJGthlbjht0ZTtZHOgupl
Cr8q8+If+Fg1rpCVq+4A4ch6HOPNmP3PZc16wXsYDf/cG5oWK1nUKMM/qGiUTW93P0ysCYKe8I8c
H3siAi0mC9DBPoDok8sUBtM/BTCYAFC+D0Ynq/Kn+aEQVRivgCsTKye5UzJyP1NygZhPoFCwW0w6
zHJTw8E4PO0l2g8LDRQMnesMcwiSL44ysRU8aBDofebHMyBby9jBFf6DuJv+A+CN/8lvu7rhlvJX
SpYNRkrYBSC5pZrSQh4L5583te3bei2Rch9A9ZvbE/sOYHILL1ZoKtcfbF4dqAEfeHE462DvPkYo
Xk8QZMzH1ExteiVw9pUU5vOpVzrL1NGO7WqCmSHuevCCijPKJv1gqAF5EeriWboapCtIcAfVUf5N
3tgMgLDDUeu3+OKuPs5k27VQJ8ePKXjxVvEwe3MAujkpm+sswiwxMG7pH0/mB/mTxuxD3ImYQ3IA
0Uis6YEYABy/x+Sf7nJwiAA3J/E+mZjp6KuYO7i62kR64bKNCeaCKTIclOkahhgUJomQUAhBBuHE
NKRXq6oslWrwIWcB0VBPw/3IfoKjIgEt5MNRR8/nOhxBdrDO7AWrIOT9aRssXlCyhw1eLER4ANha
zMEVaMqpnWz7URt4uvLZcEtyKscdA2umdzD7R3xGmw8pxz4yF4sfiQvf5TUDySFQXGEEFxoUp3ea
AGRFBhVG6rIvq6VniC4vP7BpUd101lC4aX/piGwFccMilLxUpEKFjyspEbR1YcuD/dFBBuHNMcNf
ljZTZNLSNA4f+PrMr0PptUg2BJ6Ewi952YqZDz6sDILEJhs8M8SfqiJ+jvGIXbJ/wDyUbZkTKG//
CCtQeZSve+asTzA2Lv4XWBRWxbzGOBtfwg5MOaCQ0zomhSJifSoLBq6dP8jmpLCrFIfCDlYvYPxM
1RCGUsCwwVEB2QJ8zsO0JWsNE2/NxGg0nM4IHHJba1Q9rLBovNNGlE8v+ynHVGq8HkEs2ZGQHNNX
czO3pUvTMS/2zf56zDfD7BEvJ2cP+1ZIIQETO0gPPm5OuTkGHVXb1nkefxgo/yTOKDOCy0mDiLEA
MZVPbF4pN5YaAjloA6pTInib+koCwMqA87to79XdGE1Z2KgY4m9wyN5Dtox/uCTfn+g3vwbfnwEW
JPh4gFl0s1UD2mHCi9Jqx5FFid5UM4p/6gfgoYJdvZrJqSdThFA9IsDnz2TEMKIUCEgzGLHy5r03
jJTz6CFsI/Z7+GXxWMuMZ63ofJ+AvZD+6022ev/kRLH2yzqz9ePk+F6Kf2mAmQ2Xc2oQdafNXy1W
9rCIg+86c4fT81Hca+hsRJIb2/4fEA7Nrb7n/yeyDRQTqURoK3iOwQQgY3rz5YngvVeKYEkc/qaw
1dfXucI0ZzmWe+wvD8SoHX9h8VpNHuKhYKhWYaNHfiKDYIpnYfl5iFhI6mbBWF/kNrpyIC0mO33+
9cFzDCb/cNfgr8smLJfPo7navBEzdSDfp59e5L+cDIkEX3lj93WlS3Wa/nt5ychxQ4uzjCy/OSfL
tuR2VxvtVB9G5/GI6TdRNsiKNES/DkY/L82U9+Ke8l/+x0c36Be8BvViiPg1WXUwZ8G5RfBxZ+gs
lh6gTndQdfoiu1vqfo+ya8bps9TP3bINYHdXdr6ffqxq366GRfEzxQN3cs8W7Cww6NvxUYWQDEU+
Z5y5w2iM51VoffxYO1AAYd/gAkCt+9/ijlK3edqj0y6POawF5vnTBUcH5VCxfcaeViwZdHZ/LxT9
Z1UCObBKzSzvCuqlLb3Lc/F5CEtAoeyOswgeNFxUkNU7ZS+xurhWwS0urQmhrCWuDg7NRVXPwV+M
c2RYxZvebJwKtgxZAObGIrc+KIRtQtA9TOUAWhIdGMVK/UA6jlX9qBBjfPCxwOHJB+O4XsgHY/ZZ
ArYZ5/HFtiC6ng5JskOfXf1Ae7KouwLjErGe8O4ArwJvweAHLo1ANWnl+VjeUDAxbVt+aNSmbse5
gguGqS25jUg1BwTf3LTDiA1SI6WA4aCIjn6JV1niRqEwxoPi4WLiuFcIFg8Of7YH+SHNmZgS+YTG
gkFMtudUZd40fv6EHYUsi7sKJrqi5CogUfG8sdeh2wVpoiB+UCNVnE+60y468lZE8B+X0YN6o0Cu
N+kvtCY0UlPo5Uz9Y6eQLe15qJgVo8ZUQM09FRIuYDmalhBbNmxnvHQ9phZxmYWlghiADnCE7/gk
ACxEnp1UtECcdW4hOkAtJegmxoNUg/VINcJeSuA84wRhrpwwCGFODsuLH8BQaxcvaNHzanulAMgu
IgK6xkov/YtBq0Pdnm8r3S7+MTpgrsR/lfCQwoNyd6Vqo13ag+p/tggJBZSYRFo6Oedst6Gmqx+w
zrR7/mOwuE7wR8DWvjsq8OeyZCADMDTahgnwgAqinrq9MbKcpqaEs/iAVQ6mevFi8pcQyQzdcw33
+ohA1E5CXPaIJGidZo9TBQF+vTNAD5fBRTGBJrV9WE82WNeRhlsB0akMQ5VV84vsUDVhiHdnLNwX
1xsFIFPiJ0A3aa4Eq/HkfOyi9Ke/yrnc42y/RKzxE/1BiWRVEPXc4c0u7HDEJqh0genaDpyJ0k76
y9i60NfCUIHyTLE11jK00v8ZhGIQaUtb9mWQTMdw5HXuQZE5QtWFrdSFXajOZYBT5kv7nuk0mChs
lXDqpXdge5f9aTYBxu/XbE0m3jkOnvgYFAsbxr3JHt8cRNak4iXESUwsRhJ65irLaKGr81FTjdbn
lH5HtVPJ9IDnYFP9vFaxzc+IjuIYYEG54sUA2G6XT+AxLm5zohdgB+BxGeGRAz1EdDCc5lR59c/k
0NDsSyfoy84k4JNyufkmxFD445j2tUp3hqUdYNPgnxgIWxD2ZAGc/J1979oW07rYfHqTljX8DJmd
2WDNM1gMnAecEpBiUWUl4b0hs++FIEDGHutqi//Ui7ZlROWgwA2xmTHFC256qdXjnfa1xct13gug
8dHi6tfnaZhu62DqkH8MMbs55QdUMSO4zwaw1v+JQQL9z+x8YTsOANaZH3nIGb1qETnsHdL2O+OR
egK6UcOhFcgd9H+kXpP9gA6PsA2CZzT/s+j8VhtPoWQhbaVFNptIZprbSMMsdTXFSRoONPbMBMKb
/VmBL876CUA2tSCjbr3uyM4mBtrGdutIYN+JHQAnTiXkxi56G0dsd5njSALtAgIyZKDlL087DiGh
sPnMkwBysTP1GVAwiiCQAn/IFwY3YOp2PmfL16icFUdbZv51ngHjQQh6LUEdqDYSVhRv9SsxkKCr
Ujbp3+cMYWo0YOLtEkQElMIUlxik+dXpM/vwmVG+MDx3eDlX2ai/7wDofA4QNoR0kwRwNqOnPnIb
IOXKB1QiKeb4dEENZrEAzdDEPMDFNgukfNgp+88JHu7YnJVmNf9Qb5nFlp3AbX8xbpI8uupFQp0e
O2RsmTmTfmx1hbB3G4Q1hdWaTzLsRoJ6/zv+MkYW29iZF74+r2zARHoVLHhd+q85xUjwOj5xQsjN
YVxbIuZMg4ezgbWt7Ghd3KggtoJ9eZ+TgOHYsTsyeQUfjpGycfIG0xCzafNFsivZ13cs4mnrSqd3
Y3LA8kALaX+ImYaX7+rm/1lhIyU+t+vgvcemHfmEAzjgTa3pg8YUJeSCEcEuPr5uQxifooWyLXx6
HIYvxuPpYo7Eu6EnWvFos7HTpI5RcFNi0fC/sLgu1tVP73rC9iCFsMhbeyTAwe3Pdy2qKoqHO6A8
OHccztF0s5iXjPiYwXA9ZORK+GfPFRpZ3PChngjeczd1uKCzq0NtTOR9hhv3e53SeH3D6XZsW/Ep
mQFdsqyNLdwc2GvjEzg4FVuXbIsBtQOtMJy0cqu6Fv4Ows9rWXOG4FL+ssozUm++B9FpW8PrrF8e
Ysz5E+QPTJ3oFHyUpjZS3hUNmhBgKcoST+8xZGmrd9+i2aD8NuONxjdyLpOVyt+QvAjB46pYGiHM
sA0Ev6Nx4P6268IpICUtRTedvVe3S32+NpZxeM/jZYLiepWs0yXrHE7OdfWGAbJ+B7i6BKhKrczu
zF9jgQuEtY4W0+2UmFnFewbaYvIPPzNTNMkGD3GLDIcjsLHHHrT8QhM7s3inofQnjB74eNkfhY0S
4tgRqL/Qw9fX2dTRz5hOviFjkDLTrscdeS2NwwKQWf9OGbEcbOFOLDjCd1wuwquN/wdg8wLWI/Xy
2yxn73nJxrr/LlU0/Yz2lviXe0yTg8lc/8VLzvs6jcUeemLoyMwliG8dkQMYy9Cv2vqWcGBITDBw
Y/NziWfy/Ik76hz+XovMtbPx3pyw99wusPcUhudMBGRH3tHYSxwiKEpf1uskrrKZtJSWcCE28BfD
6/zqCz9NePXlQHGSYNxu4j9+Z8N8PT4VMzXIfPbVg2bBsdrEfuozsDgZTHyG9ZdxEf71Y1yFCDNq
Xh5ZNmVvFs7rdP339V93irnCZ+jOQY2u3UNLsCYY2Lr+yudo367/277ldTS/7tn/41M8Lk6ZXDqq
WmaH1GD861oO9hU9dgwCKgf9ul9fQn0b2csm1HnGYEr9x9csnckacpp7AqB1EC856ryYfWdXlyk5
MAfYvR8v2S7N3kcU6U75GFUA3RaznDd2TdQ6Ycf3LGb8l/A511cXA38j3hIhIJhEZYcG2/yO3c2G
/eEgx8ntgTdiKFhyRoA0cceumP1YhAp4L+smhcVxsKbb8ehfNz7fetzy2EiYHoaYp7QukYPeaEeC
+BCuOABX4fk80uwbMEChSiX/qjmLM0YeufjSvNiTX4OS0+3+vtlDU1DTrp+9S9EgJfRTGAVur/8o
E7TtxytXgqXPOTRjC/DUoSMdr/yA/Etk1Ae5xJmuIyKnAbuY4yvbl0lL/9+mjFIOd4iXdTgZNzbJ
fyliF9AddGKMZ6xTadFamlgUvUwsWXNMoj+WjNC0CvCcf3Oa4RxgQrokwWBS4WzsaZT9VGNvhyG4
JDhL7Q/CHK57U9GDhN0OLl4r3TPAzmT6tmHD4g/YlhggzLB7zUZrPEArhC3ZTAHTgXAaMcERkqCW
nYHcTWkugHESklAAN5odE4ypqX/wpIK5732z5Wty6Qp08m6DXpIdofGxlESzL4eVWRFO2v1LnAeh
D+x8Bg5IFl16chhmn0Nz542H09iKRtD6WEKXfIGZyn1M4QM8phiatFa0WJOrteNo4ERACQvXkTBY
hhwULJCCNtGGFkoN8N8122Cuk2vMCMXR7eRQ+JMdSv9hC2fSw2EYBAbvREorDI1+nj9ItY+wYYRV
N/+EOXNJ3hJ/TndKm9L4Ig/ByFW4mh7quxM2vmSFvlYfUu9iclAFE+uHQJUZ4jIWDT6nIwW9r3uE
vvEikHnBZDVOQMnqRsaiNQSfBanW8O2xkvVYekRHP5HFa7P+US/7G1bGuyEQTqNmVUcqjvOjr/nQ
JtAton42QRx5VJiwzVUbHpwFbQATqxFcRDphPQ/JQbBeq07H7ePl0sZ82WwGfzHBEkFzU/YZl2Xk
PL10R+8lHqYuEZB2snl8neeeYtuw4huY+ezKfkEvDyaNde7j7QFAQIKgZoPB5lTERwAxMciRA83R
mYoATZfcLYDtew+qHdLvo5QXahfrUQtW0Lz2YNL6YzE2uqW+VggMfFKwuR6jFNV6t45gjVrGfIPM
YC7b0FvU/f5rj4LG74x7cNGWTzK3OHHy+eQMuZsHp8Rryg8H62PLNnQrzsJ8oObimaB2o8YcJ5gV
5/+hDMmtWTJGNNMNj9Yam2urncP8GgNLltIRyu4twsyRvpWCarppMWM6T2wSgjAaBOzd6qbpsXjs
sdLkVX3o48cpvmYR9pQDyLWfBMw3g98awBffTCs+TiBSz1/McW0OSnd6uq5B1dzX6kpeb2xdPbTd
ND/f2aqC4pqwQMhqkSxOIGIrc7D5IuysCZsAcW70OTiKLgoq+gtMEZYSFC3N+frJIsMxcoY6YJyp
cZ1HcBmgmI2T8g63nv9CmxAKWMImCtLlcz2Ea7hl88qaOCxmHhyV3kgGizZCuGPUJpjIbTK7PUo2
9HZnzaHNocmcnM/yHCNVrAtvPLUoSBKqY4a1M3n/RdE4DoYpqF80Nt+ZTqndOIYX37RFDa0WKgk3
DlKeN0IGyzX1grDEDYtqorKxh6OqybgwkdeEQLJs1NHuhlCWuUAA5uxl1qWy60sG7WqtB0Sq40Tj
plSUuJWM9it86chr3TxAcWA/yPr2MghFMG600aCfVBmP22Jr3u1Pd4YdQ1RKa+rk8NBZSMo4hdT9
9X8kndmSotgWhp/ICAURuGWewVnzxnAGFZmcn76/XR2nok9Vd2Umwmbvtf71D2BV57hatbQ/TO5N
ZBOkFeZ+MSWfFE0wwQc2lB+jjy1djtmcZPCcE50DXJ2/glZsEms5Vv/U8d2DdOtjXgLmAs8RitL9
7xagUfRuIrvjRmAJeUvs8/hCk6AkqhDdFmSqR/jEFC4bRcsNlXyZIlV2lxpn6HmK4S0PlZrdODCu
gLi/1uIWHzYshQ3qZqeATs8z39dE6IwMMcqZLe/eaKZQcHLCxeTi5uOI957lSGE43VOpmhcuqncA
tR/ZU+aNIZRc5+3//losfobhlwCWavoligV+gEFGD7njJ/S8XwPbCNS2OYQgYOsd8n9RZqKlIFbw
zCRNaEEedjCaUP7O7yZq0b8bg5Fn0M4pJBygW81rMQwQd8cTi+rujvCWuP4sj/8069a0NcyCKLtC
GXYORk4+9W3Dni+qiSUbf9wtCyu6L9noPQ5VIiM6UtduMXUWJDKqTinM/zY2pRizK8hl1tOhSOPV
oo3gf1TrmFR4fbhGQEIZAA5yZto7inaozdZ1nkF7gMj778JKZg9r7HMqZkVwIULdmoInhAABTuG6
IAkOJbhCPs85LWhmIAPxHqj2v3fU7Pk435YaThCqRTY8dhMMKknhQUdhyE7fVllYFZn2PxhBxGrd
RHbGj6eMxFxi16U+w8iHDKjcVv3fGm4PEe1ISQmavC7yCFuLGj/fZJPc58V0k0jCnQPTU5aWMtMP
DZ8cZx/Z7x3euIp2rCcCogALMoYZT5CDFNQVa5L5NX0w8yH95wnItZTCzgdhnbfz/E8Ewcns+lzb
ZqJkfb4xthbHERbnNLITKBWYS5DUCxeJJo34YO/lSqAukiPqnoqQbPhTgjgkIq9ZMLzX1iVWeLs0
OKwYrhg0XoiIyFQ6PxnHqeRfQEXXMcIFdzk+R2477+/EDeYv7VThk0uz5cJgZPi4pfG0qQcsYW50
IdXsuudW13/Eadl6ILvzc6qv+95vDstv8Z4yN0TYdV01UADNYedd7rbs0iTn285vk2f0O9WaifE/
nDslrj2GKx7rIGf4cKcTzS5WqZr40DtnI/pGGz7fAUkC5ZYaF0Rh6vQ271UXFYcLo/g/hFzNAQ7d
e/o5VtPntGbpo4+ovI+jroX/Uc/DfCd6b9EV8RNgcrHiNbyILeVAG8osFJyOUGHwMDGt7KMuwqHt
xMzNUkTEtXB8G7oDp7fqLxAQLsLH5INF2BOSihDAM5gyWgeMzmLsG+Nu4N0ZqJv1Hzeh4IkAlX6s
O5QLuH4gtIszpz7nB6JAlQ2jAm0vnaCN73NNuGSKsXHh9DsKO8Q85p3xO7Don5iywvaOnn41Q3UW
sfNYA9zRbMSqbKDykSEOTMdzRI9SxFDU+ZyFo6zrWLLqhOg2HNuSM/EiEfgBr40K45aDNLkR70yt
zh7C+WszoxWeUXgCjIdekzWzWzLCNDFCSt7MaEeZvVLGtqgIcAAjsgCzCKFlkg5ncMbHFB8a8BeE
jRNqIUdgjh8bXr3RCzBqeDn8PLwJg/XIEq8sLGmb5Qki8PRh/wLJ3Hn53rMHU+mXoXX292kCivRv
JtwS+q2+35tDaYKxQWFAj4Gy7esI6885FR8dFSS+KtY5msQxRVyAV3v6HDHcwyZZjiadHkA2C+bX
iB8+TA5XzQ4N7J8wb0PdvcCDzCObk0RwUK17jAG3e2O6D4kFJwudWa++ePOY2YAhANrQ/4I+miNO
hR5R1yRxu/2QnBUcKnqE3t09wHEXr0ZEdBQHvDY9XmVbC3GXI598Vh1GK3VM4+4riQLux/vKaY0J
FidkA4yqc0ihy+OC8S7xOCa2wPccIjqFyzmCd5pSOVX7F2c5xZ9JizTmPKkMibbnHufsbPQ8Q9kc
4rG3/wG6/QmG7ri/7yIdCZVLnQPz9Rf0nTYB8IDj5KJKoo4TRzoetuMKPuGbdhDOcIRQFuKsXdCF
LcFIgKcUrJq4ZHY12Be/8OXxKSb/gF/WHN5CmLWOSIxv542DTcHssVAYRhFdQ/1s46jNgOfaGNUR
4TP1KCEDFrb2ziY9ng2MVJwfZ4h0oC89g5cwWeZ0Ylxm0AybP5cEEZUi/EnCnHCJYSu6z2k9WWgD
uxfDow0LQEBSIU09a7HBIFDbJIeeWoJOGoAKLQgV/GvBLMdsASOwDDbf09zD3pcuofWezuPURcfK
vOyZs3o6pf/nRH8bFe6ewBMKm7OfbEygQag1xgC5Lz9KWdPqkl/Pz+M4pFKhj6YqrfxrBhllRTcU
t6q11+2OEeiioaQmm4iO2mN3cT4ztiVGJuE1BnA+0y41ruZDVEWe17jfOYKE+EbXJfICl4yJMKvi
8d4JghTBo5vVMII2t8Yy0FQ087ZVg15ASGJWj1FK8DY+gqcuIoDpXnKvy+CwRM0KEIbKPRTEbxYJ
zxRhRIgehQUvFhD4JPgRfH1vi3W+1c1IbeJQvyeQWcdfdvxhBDsTo3wgo1FK0zcD1TrRpAKGyDGE
atRxUb6VViLPEI+Ke7Bdtrx/8DJCLWSm46pfRGBUc2aPH4YLqimRay+eDuiU21BhdV6BrSPFKEBp
N7uxVw0d1M7hHIdSBJ2sBmJChI0mQK2N1QytB9NMnsWGVEpBzYAAi40RwMYv4/4AUNwofyJB2LmP
+1h/iJUsGOV9p5yxPxOpsIDUF0HgAIC8Wr9YpCiere5fWTShTtAAC+lAmClzsqpr+DTCDXNFzHy0
OSnROybyJFVCiYxybGCI01Zn1U7gJb9sdbeY4E0Qb1uaC9W3XcVMgNhrW3dAToKlkglL/l9GCu0u
Rw9NRp+gCrw9cTiRdZ1Qawjjmgf3xwXs5OmrlgA5atIj73/fUMngzJL3WPMdz1Nel275Xar+i2qC
AY6dsG5n92VnRbKJY7+FN7SHTwBb1zfUJth5AGqKe6dSynwncvbET0n1SUsMJCZ6Ju/0VAbqYWlX
/mCLWr3Lrqh5O2bnR9jfs1tcx5Wz4W1FZbsm+sSSAKjX81NLQjevxtdTRE8B9EZj/6/hcEaUvCJc
l10i1jDdSlUQEAEaIXd2gBKVAI0nVufQywz4FR3mA7Q0GOWWlGHWD91Qawy4NB7nx3rii0xdix2L
jDWx2cd0bgF8A7n+3KQjdNg/3Mg8oMRSnQh1PAETg6zl635EsqC4DTRQGYpGCRYM5qjURHryhZSr
1Itacd4VfIZVQ5ZrP7zE2AStkOxBPpWzDthsomewJbEjfcWYrKX6ESnHDK8y+8vBxqpFLWj8NQmz
Z3w0sXJtrVOLxUyF6QXnLFL3MUxNXFWsu/PIYJp2bhWDr/LkcNZDf+qY32k/IoMSey5sj+a9BTpz
ej5I9JRukEEAZsevkMMWRmJrfsZ3dkAeAeEOZPwa+t1qmH2ywyjRJXf6Txs4afi0c5ZYz22roCxY
0cxu8KaI84FxHf+WTGCro5a96dzC9/ELQhBoKCY2zputTQgvzfuShDBxyjLduroPDzSTiDIfuNFn
KFCiUAE/ZyQ8gNOHJoEm+bYAfmWJ4XrO9ABftZs7x+qEzecf3qaa9XLjgM9OOl/eQii2XqLLLYx8
8uAkLM2B8fAvlJIgMNGHb4BM9cMG/PiJ/Ynm4Ixd1XNcBrmjWX0MjrIB7T4jPigEFee2/WO5uHUI
YhvDKHuu7gs6bc5lxRr9aeapmrHzsVn0/zbmVHVviwvDVF+msH3vi2iA3erIeY2vWG+tcQI0OmG/
zMnZp6HOExTSLq7tTj0X4w9+In0fCKokTKuWKLEjClSIRlPNQRj/3VDl/Gu9gOwR9h0hRWiUa8O0
2+OKHX68+1R8CIDmBUNGaijaHkyVoLy5fb8NC1wqMYT0Mp4q1QBIqnud/5ZvXo0UeG5gD9fgXAHu
StQeoJP3UwnyDfMU6rBFf17tEaPxWG7TkBUPIaKJgW4elIADJilXJplCOPQJgNWP+Ed6bXbPQIVS
1YgJ7zIAExQzuPpQXV3QJTrsKUzJTTZ4GCK7FBRxydT1bZMhtoDfR6l2W1B7ZHjReCWloGZMXpk4
4MTpM0xpY12KSoHVwS5e3JzjPk8u29au9iiIEPQBNy3xLQs2Pm6YascYUW9NgEd+taHkP5j1jSSA
eHA3qD4w1sRqQJIERee35F9J69ZrwUZakzxok6EQH/G1bMMaDdVtyrFroQehE2UQO69StK+sFU1M
tnJPsppp31qjRXgZS2J0yJj9UNXVNiBn7tzTD4AQXiASEJYWMW3cZCNmNZCZgd9rDu1+2gJ1Qknb
HwUGOEqPmFn+XZyjOM1bcoAFxF7EJMRYaB8j8RCQzLAYSpLljNGSbYi/8A1bkDTgrzEZf94ZH3hW
2RG58s7lWj0FqgmFFfRR3OTFJPk8przgv1DwAPervJ5y/GRfVhNujcUgyrbPkbj87pinWUJeOEG8
Zm5EoDqAgR9zhr0iBChaToZFWtrR98lMx25/fWMtJ0zRYORRFckTaoA2VMXIA/CqdEUNhzQk2gAJ
MKPhjJ3q/uJtP2ZYg7GFXaAx4qD07wRrwPMeIQVtG+ucPbKZ8TxfrMHSkXbD3dl5enNNREx+vAzR
MHeEiS+h2ASdM6vmJHjNW/fKYjXAvVEEs6HAGe+ZW/xPDNQ3vSw/wgR2wbKTecfjK83GJcJTHC64
UomElyrVEm3CwHRK1jZu3HyPQAZkhNOWoHAA8GRK0RszfhO2uGZbWvx6nHp/NRPqgdVPleTqFpi4
UcNRNSquGHEI7f4nUIR/fYuzqjPycWy2gOHxR3AGnMQi8lcjbZm8FAtdNjQMDXhNMskG1hhFVuAr
o+UzpZ1dXRHjU/8rTt1AWQkkUGnFGenGVUKmd+egfFs0Yv1u1TTQJ27T4uzmPMNPiF/X5h3WlJnq
bsjqrxcSdn4rlSaMAydEdsVBS1ROBeJxwPsaDyEb91CJlrjZ0e/3hIyL9IWkP8HIS86QWhBYXZt4
gEk2Q0hPBem/UJCz/qv5wCPMAk436L01ZOJeEojN0Hf5xuDShPgDa+Jsw5rY+JvDhjee9+UnJKha
xLmkol0/lcQ//WkN7w6BJ+4n1A6v3WBJV2MftzJFdHZzbg6bDFwIE0YVMwfNuk03a1Gba5mKg0WM
cKh21zQGAWi8A12EJsWXU9yAufUpjP5UjOy5m+H/RSJ32puCKsR2QbW3fhgZu0HKUxKTefCfCQlu
FpZcNqkaP/vDLH3+BorktqxeinHJzUHpQ20qEaGdQ8GL/fmv6WX1nUMp52Rit5PDbM8Yx9gL6kEE
5Joqu2888J4ugKlQOYkd9xJi8ORLYMzA/GSX5GyYg8kZs4UyEi3yBoNDPCtM/IWowPmLycUhkAlF
K201flfJthQPRBxv7MqM19h7cN7HyYNcT/pZiJrekG1FOHgyzaSIXIt2XKZgJgrWvoueic/PPBbT
DfSUHOkIcVCf2Pg1uYVXjc9B0jgv9kz45gFvmzq5WDvKJHinfVs0jdHX2kPzSMq5zEc/osMzeTsv
DBeouYz1ZcrNTwRde90H1RF6I8oJ5iEcL7jnS34Z4S3DvjpgXC+xPUEnmC5C+ObghH3z9BjngepL
CQ6ynDJm8HZUe33hYnMQeVhQHrOeJOOh0/oSM2Coy5x/Zj+bqcrQX+ZhxujGplljL5NjxK4MTUfG
ts8JfDOWzVzKiMQy9j8bn0SUpScMRrmbHzOjHvPAdunZeTWfnrLGxYRF9ZuwKcC28clHpBifrxXa
mnvi7/BAYeSze5U0sGiw3T1/j32UmTTF8i14uGqgu3txQMAPKUx1AaBDfTuZPyPy6DC0xDXPZE+Y
PEWrxhn/gVkNh4whZ5s1k9KExYSNEvILCCYTBgHmeSYGLGvsOQSrxIJUgL3qdYfRns39zJQkohbw
cHBGR1D6AteuUixe2IJKjDaf2BGCy0/Fife8M1vgxHFmkGLdJRiyIQbTH4sm3awp2qEkiGEaO+jP
FIDn2cntx9v80IGUlP0cPtwY2P/bCJzIQIyhA9zVYWsTOHaZVMyINswkooc1hTm4/k3WvaBL15Ry
LMEilZGe7+o581vqf+4BMskiFZKCzuu79AjMBT7OwLlOBaTMKLU2TgMTEiGXNnCT2oVJcGNFbwh7
x/IoYL5n/NYHksFsKHM+ue72mXE0Ln9I7IgxpBkWbAnyZB1SQLPnEs40/M3TP8GFyrSJ0t9IOMFk
l/k8aCQSD7vDeBaLvIWUwiVRvOd8Y2WJoIc2vMjwgb5pGaGk8FF9CnaFlvadXoDtiY3u1cNC2YKK
GNC0fEEq1yCo4Z5Y3mTJsYB5BcC6ONzwdaMjhSlhfmgiMFCegDeHpMgzV295IXc9H/+1qXr8JDhF
Pg2sv94ziVNzIpGexw92B0G+0NKfK/l7yFYgCee5qy3N264N9+KMpB4lZqdmmmXu9YnYgRqHLplD
uY9PNd/RGJJEF40isVeqCxo+jyBFRhK/TPTEvWCzgstk72/2KHwz4SlmFJjSCuBJDcDsrr5ww7IU
MDjNegTM94bThwfBp+OtHfpIv6lI0QBZ/cNn/BvfFlgX9I78VxJfh9iIDgzMh3J878XcUdyaO0w6
ge0PxQx8f6Xaojij9WdqI57TIAD+Gl/NdeWAWsD/urLVeYoPDYz9agjGLXMxHVLvf1gWvKtwBJoF
8R+iFOIPjovWmNO3AENBmFDn2O5YI6TCKowmUx0rENVG2eBPn9d2APcZyrU5dA8yrJY7Xe/GDkB0
15dlR1uM6oXe5rt7IAewquzp19vPCWUEhgYIRk/dSv3j5mD/AHBWEPiD586x5lwB1maUtrossUvq
cDfYcqoaxQQr4eSyhBvAJgreDc4T9dkrAT8iwG/mt6Yc6zE2nUHj3Fxw/2kb4MMlGj2oivadmSAY
L58AzC2BKurKyRJ7OZHv2nnBcjhjm2E3aBzi/gD5qJnB0NrtMwKYuSdi2CYYEz1LUP/oGSiGKLIo
iJ1b0kBL0IbQQihejTsjd1wPHFBhgii4bZ7EdBOYS+NGv7AGE8hRvWDX48HKzvC029N+CXYWdcAn
qCm6QJPwLDY1tsaCYkmwuEYUNADbSqIm+GLvEVADSymAAu6LOf185CuMhBjfbdZSRvyEL0WCmAbV
CVTwHuAO8cNJS3DzRI3YWwux09tnDnaSRFgiPfwEeSlpvgZgD7OXMVQVtrIqFSlTfYbFI5MvgZ4l
0JEcA9/c+P0RVzVTeB9Va4F1zaLwOnbeQMKlt1ne3JeLqnjJvMvdTKrl161v5g9gEzW32Yu47dy9
KygeeckpAedWjoO0yh789mpXWZ+nV+w7GG4DiUEcxD6HM09ft+5mJ1mwuU6vZLP72OCD1uvv5j3c
Z/aBAccbx9FTFVh/0nJD0QHGnVFKYEGEz5p5c1FFUcxgeEeV8wT1vnovfJgvdOGtO0aeEvwi7BpM
dX2Z3CeaI8F5hYp1cWsL78vTAhykEwnib6rF7PXAvIbRGxiY+Otb9jPFWA7XLzMBXgPiAZX8V5id
tCn3nCO0ZrvhhGm8nndd8OkAfj7blpdkY9bHS9wQRoHOyq2A8aDSI/LB79jJoUPh0c/ccPh0uh1N
R6gRMJudd0g5aVWy2w6OFEGVabesljUe1txOl8sUANRlDHhGbTtcsl1W02FUreuE6n8Ej3AFCWau
xuXqCmXqynGIiYXzJSYblwtmI5uwWWsOzmWcV8+UcNgHn4jGnfEiJnp37/2G2fFmPLBi93Dy8Sap
do2t8XuYUm+TQd0ATv+6d4D8z7ATUOvLFS+/65FfxFB6BTWCgmsu3iZC29eDMUo/m7N0Xe1UbORv
fp7hsuqsnowfL8HNlX0pLne6p6PKcG4ZpvMRLClMx8MnxweqW+uBldcU1uWysm8rCnVuHjv1ibcc
GQ/Cwug7gS252yQtdJ7JcDxigqU7f+9gOOkdBlmxk2Fh0xaDI9AmMxyNR3afqDHYEsdnyc8A41oq
PjLsaXNS0/tKToeQ+DmXtvAzZ7+1WovMTd2n5uSCwRSpYB5zTvAJEymXQRVOGSC5JLKGFUtIMLVN
/SAu//CbCpt69OJs/rRs1sMlQLQP54yeaIfNd3yzz0ygvSE12IeBgQYNd5Cdnn7fEVnjHCNuORNT
PGJ6yEmSJqMWDRMpPyaqiFokJSRPzXyfdPhj0yupBfHgwPAEOs4YyM7G9gCcrXOhS6V6mrur4fxp
S2MGx1nljeJmxzRHOAdCAeRdpTBimsA4t3A+UFKDm0dqHU8TcX3KyGpc1QTU0SixBmn2eX2Rcjgf
//33cR5sKHzSgAUFGMSGyfBiydfzx9Z58j1ylyrd9MCwrO0J6Z/zpoxD6ljjvt+EPAYl0zM9Knaq
f5ujivfVTNQ6pDHw6oztgRnlrKyRMR+Pxm8MNhBEmuTo2K8Vb0L4NA+tefg5/bHKhM/CuuQyKxdk
DcVEeG0Bou8Fp2bPq7hXilEsS1wCLraUO7zQZwq7egFt1ya/wB457K9LsjCFXiwjpsJ49Xi/8bmA
Vux9A+XAn78Xk+JsMwfB5qchVjQkN9DjLW4+AM6DqZq+YTrywb15k1Hz0KM8YBNKkCuK5GNhbmZ4
hy/6uLibvhLypzkFVFC6S/AMb8cXurq1nJ2JKTcqOH2r2l+xQxx5NrCumWlG+MT3J40n/ele7gOO
m+srJyZD5yCH90sqCKcn2IrTZCwxl6Ua3+aqVU4VQq9ImyDoAjTMuJW49Bortk4cljkLCnPyQU2D
PytPTF1fjT9UBFh/V17jdUSLhC2eHOzmLEa6qcPNF17/I6qpOhIpMA2G10BxujXATpHXAh1yQ6M+
YSCoDEj3wa/Bu1PHDWwZYdXuhnCXOW3cO3sF/ySIojfJz+bmN+kUt8dqOHtPRjcg7PiFpFUKyxpy
9NPTre3PrCGBnmprE7MIWJPqur8EszDPgmBAL8IJHmIyDa4T98MPfSUs0jW4/7g+3lyctm2xSFGA
s0eJKefGnjM1scsUbxKOeAFp/uN+GQnPnXYsD9CJzZ6W/mHG+ubOkuRsNxFVNuPFMfC1x6nkiyr/
y+suXimYgg7DS+qUZ9Q4Xybx8H4aHNvDKs3xTGN+pmbQRBC2MhUIAWEIkA615Rty0IV/dZ4+6Wlf
8Bo6+DIdwXoxtR6YHmaCz7A1lYU4ofFW8c877NdJVRB/oW/k8ybEKsJg1uERyhTLa860YCmI3aK4
76Fz1ac0C0D3mE4QD0wUiuYqlmKsyFZzlJTt1MtZM+BJbj6TOaikAHgmuGW4LCIZf/i9tDtpf8M/
CTKuDW/+Gg3EnMYs0WSzQWF71UfGs4mHQZlgOJGi2ubnMoSBQCDyTOq97IsAMgK8oMjBjUlpL03I
qTBGjGJKXeKKNxyDlGgUP4GdkEUbyhoDpEBNVTb2hbyuyZ8TERdCjtIzJyMQ/cbclXY9+0Xxh9iK
i4SLN0pmEXUysK7ebX3nCRNugge+d7cGSy2D8Wp/Y3wX54iXCH4omOVT55UTzHfKn/0iHfjmnH/p
44mDmP8hBYQbx4nn3vxmK6KVLgyg/skxzgsVplxhbMbNlrwi/A0RXRp/Bw7rkI3KlniLhu53XNwM
Qqk06iQMzRdP78Hog86sNHavpWbFXQB73bg5M/mvjGeDkMRJhFXGHUJPLy2ERt/5YY9Gfmq3IOlx
+DWfoEBF1LB783oCIEGlB9eEl4iLK3zf+Bbht1lHdcS2h23lENU3Pv2ndv9PwGDAo4MYpBGQgc0d
dwb9DoPFR8yIip245xHe7u5w2WLbXedTrCvd70Lf69N6JW5EL3zsv8woGD/AGyisBU5544ExQUMF
lxSLoz3rwLsuZb8KOd3pCIyfLzuEKREpRYQcFJeBuB8l37NbKHsN107+dLrvqxBFSTy6WQpuK4Lw
Kj+xdTG6k2wcHpiiyuljtWAkasG4+7oFsR2wHGLhY7/HUuWTjrtoPu5ag2F4HTPWnHXB133BRx2a
j1Td4dwCTwLa6wpjJYqUJQokv6AkEd5RgkpU2eUClbnzINz2QsSWBGIPmRBORGVYO/9DgUvW6exf
ahv+EcyiY/LbbXX/4T0i3IS7QvP9XbOoyEJIxZ4PT5nbfI8O6hob0IaY3ouP6ySeUx/mppwOQN03
KkSVW3ebIkawhhCA9Sknlhe8XAZy3GNs65nNMm58mdva5C5YBQ2k6ukpHGaL2b8FiSRoeWfJJ+g5
77AJu+Ubxo/KrLYGXAQ1smeyMwrKxTD+4dtYGs+cQHUHvmuBERa/QcXJt11W1HTMwCgLvhNt/g1Y
a3aZEGYDMZtDbJig6cujcnFOzvg/o8CcYA2G70LjDePzFnWPR0KYVaKmuJNZhO9iWkdlotJGrYHc
JzfrNTt3SB8tTGm7BRa3CCofkcgkuy4aRhItY0XQWFNNOwSU7OhmkZy3hJ6NukijiU1xkZ0WoOYZ
9HTuJ0xXG8e9qHtb5EueS3tAySe7L+BRSBYIZit2vmLHByaNobb6LHaxaIK7n/tDjKPJY4BzzYHM
5zfR3+AOijyMvdfbvhaAjZYmrhCzaQM2k903OZm/bst+iTx9hDdE9GM4kvSmm/g9roHoE971epUj
VOdWUnJCNSIobwgkAEI3FzJ611MzxeLqHQdBq7BzXDyi4fgeDVasqTwaQRDumzLF9Cfg8TygQg0I
l2CL4tTY5bKAS+Yy1KIj4uQa/ilZGG0ejF4OIQFg2mWM5KQqx8VjqkjO6LMYQtO5usrFHUDGhfTK
8cox969zeSMkAzK/mIXgz43Jq//SQ+H/Vw1s5QAfEBvyaT9gZ7eHNnMOQAzEY6O/F/SknnNnsgTZ
qI+Tt9PAKiGKMmaT8PM1dI8B0IoIiAQNDns4NBolLHsGBmk3f6QfPn/n1XE7f4cEbeyomNVIn8GD
9V9M9qc3TzDoGEv0K+ww4BHbuGxHH5z6cD3Shf/3jyHwyC9RK00UtNK7O2NA+AgdXTz4DQyL35a+
yHynj7829hiH9GheLmEPcrnsPSEZIiWAg6aDD1EPU5Jo4/fuO8DoM9CHVtFN+9dZ1Z9Iz6R6ZZI2
boX49hFW3bRkjtPHHqu5YkS+OScfOPUbZj4y7JQOo+v7qs+nHaCleQBqf8z2Y351DHdRIUefCusv
T0eXxFB4ZH4wqoKmLoUvajsN01vxS5ac/tD7XUNVi6SdtGthQwA2gotx+L3t4dDDTUJlzNEEGDzI
4MxgovTFuLMkYHsX++11AHYUEUPj97a15fdqfofzH+KfoKHTHEF+L8cb9pWRC1fszbAQDucrvW4c
vs2mCXJG2JButT8dYX3nXmQHewUFY9YLUYBM2a+mRMAmjEnsaYHUKP4/Hlf/uFo1/M8rPksYVbil
GkP4yF9W+3crgsFRphO5Wjld1B//r9XehTwm3Fc+8R3o5+00tPB3JGw0YMPrejNydURZmOmrCNed
H7mX9G0sIhJqXm7vhD/Q4Qowi1TlSaqJEHYpY9wQl4XbWxTRZQEal2kRwBaYbndEFwC2qYmZdQRZ
FH4d02hmCZPXDpw56M1lF60WowhaaaHOxK2KUz0Wp+X8Gz0YfBHuAQ9IQZARNNAZK2R86Fm1TOCn
EgW+Q6tLi9gslWyQcf7x1ihYVRQptp3mYwFA7L7wZaEeYqt8kut0hlzZ97r0umd0zq8KX73Z23pG
G93A+8YF7AvWOb0LfYww9zuW4NeXhRy8I4I3AKXzgK34cQdtuIzLfw9kGP0EM7HyR87DpT0HZBA0
l45Z4J4kHQVcWPH4jV4EOa9S6Z3vjgxpvot1Onj87tzPjRwev3x42gpJ6gBJ9DlCfYfaCUEqZC6o
UigPf+ZRs5ZwbVPGK+Qb/5i9YwuSVvELBgIqbPMzB/QNaAU7jHUEtvbkgKV2cLromhWo2c7+wy5n
Qh7ANJG5MR/cn3+dwuchuEM4CM2Oyry/Q2xFJT7EcYfMAupN2f7F1CnOxWzsac7UBV8ZcCEhPRWQ
aOFwml0Je5cXF91UTnLQCp7NYHGlEZ+AJjGphOoAidRHWQbFD2qf0OTmyS3BomFxXX2O7BVvzNwZ
8cRw7leIHyVUZvzaa++wI4nv9Ca8dcVoD2dPbOqqmKwI8rwvUxGDrTvNUfOBMqdP8LHghQpVMPqH
vp6gUil405hrqGPhrE3WU5FC+8+BgAk5ncpjAEdAqpeLywzeSTXpcaFYkb1ApNdroEgwZHkqIK/m
YuQuePzgvGsFxtFJM/PoBJUeBVb2ZCyCvyvUk/NBHyNvCyBJovj6x18boVWDd8l7bAn5u2CR/MJy
LLTZ1BVwIl0xhOzQIVEkoYOoXHWC+BzFJ1Bu51cU9XDgIV6U6G+UkFyV3Y1hCMIdcGwEeYBNKLiJ
BcYtFAWUKU+Wl5SmmhksvrQMxKAGBLCXgEYkECysivybO4Wd4DLGY3ZdHECcsxd3DvsusL2N/TZH
Lq2KcaicMXSjEZOOg2qJxIaWgdcPMBoPFngFZAD+g3OZsGUUVWNOUGDeYUTGS4j/Bx26iPB7WeqU
Zp4CJ2emwkWsgMiuGc+CMpgjjNJDTOIJioYmTo+YtYmOGJm1g29Z9rXezpthHIUPMb72JhCZaRiv
sgm5v8Wd4qGGgwG/D+NVF0cmFrdAsL8MMsWM4wTpOhEGS8PxVBNkb0jG76hlGg/niuK8L9rumeAE
xuW0HeM++dpqREdIBj//xawA1vCK3/b5d5CUOeZ6GJwZ59UlHMCj4fZr3gf9NqQUQk2pLsirw1MJ
eA8G64/cF4XEsybO0HlCOehmkHmodlAT2pcJ9/OnWkP8nL4poR3oEoeqT5DDHaCwxHKOmOYLQgRm
FHgJwBiGf8vEDMIf31pDTgQ9iWWjzTbr2Z0COGe4DUXARgMJ+7Vi0FQBFFNG6dbGHyyvQTPvIXjj
wCYurg9X1ZGo2lNoG/w4Jqep5JIijNUGGXJQYgWBa5jddpz4xR/mpwzl86maQBjhDStnk8IYLZrx
gKWLRpcfzVCaE2rc97SQM+Mb9SCj3OnmBf+nCFr6H4kxejHG9DYezcjAgDMKYfKTTAbIp9Yam63w
+iJrxYwgXrtRAFUlA6E+VMBdG3vgP73rtO9tI8qPKmb2xJAXMUcZbjgycHWaMOVjHxsyNWHX+aEm
UoKcWROQAG+syp/hfPl6UGaPbe6xGMzZw79DlJGTjVsYRy0dTPg6c677vAu/YDSl5+Mg6lkAIRhO
w/qetHafV5LpAn4KEAWYXrBRcEdUczMrjhLyJ1ReAgQEBvytcMQV42OzW22cyw5l5JhJrktyyeeE
TCAWWzA5IyiFhuFjjIfOdUqes/0uoZDhhsZSoxupXerY2vzZpc8ZCtuBr3SRDkO8geSC9VsG5glB
dbDmdQpuczAU5lDAn8z84L3dkvNscA+/+28K94UxFdIAWP5CVynNhER8M510MdzoWbcHXWGIp7jn
bAgCPdyVaWXhqsjRqfj3PRA+cyMtLfmeCtHTGOj6txWDfi5ys6JsHATDlKhBF1aF4DD1OF1wVnaQ
qAzYbz8B55JQlOoTBd9FzHVld4C67M38J/cECPt07iG5YeiK2ymdxAyHUleP9fEdzZscQADOT5LP
wuZqBc0cPshIXAwz4eUPoouQJMGhjsmLYzsR1gRi3ZB/CWp3tZjn8iUrwbwvBL9yJni3b/8Tt+ZW
SxFQc4qzHh/JPeizzNjLGo6jHAGDGKhDizaVlOsHWyQnFUWOgjzEg0AwebPPmUDN8YAdFeZx5/wS
7moqBkjw9wQb6T5X1pw+wWh8iTS61YloRTCUqYwVYoEYrzVmQYy1+tQ9tXv44gRdTHTgBFC/d3Dz
pdOP1r85Ujra8n5IEQzRtrO1cV90XVW4SYr0Mb+Nv6EQQiEpyl7+jxY9OgOy4eUCIHuJSErfNrSL
akqr3wNrA+LbY3Wlz974CkoYvyWtM9h/nsDXFS/bJ6Mt4moHfi/CJxjimlhvbwCiRT8oEtyvEqYq
2yoZLlZvgmzpW+gn3uSLhNwUEGONDGMucykl8uweybT26r7Y/vYK35JuDyh3hWcMWMgI3xzdwV2R
xMQPNZAItEWDSJY73rgwKDDq6ow+IJGO24WKATXW1Fn+Yk9+JEzkbuCXD+sKTbpylN7p+TloWJxX
OMRO82vY4Yb5dS/XpMHT8+vK+mKQHx4M11XKRmohaB9nDz0V0GWHSeGUGZL3yWDUHklXgQjO7QRs
sQF/XXCzJ2bKfp57yK9qjD00Bt/IEA2NxERjLiJ0ITnVxzMcMj46ld32ue0WV6hWxJn2/2h6z3cf
tZ5+UNYEEjJPSiv0euwAWAcIUTWECgeMIxphm0YBwfSicdD4caz+m5v67HiAz+ofIgZSnK7+m9qg
peQU+PRvLcXYXHLKyEcm7mM6LC4cYmgG2EiSPGdBip0LnB2+wnhwBoxOj+iJL+WN8YZDWoNAqUmi
pi9Oq1CaYA5U7noRXxnwROi20V7tNra0vMxHk3rehVi7ee0K5jcyAonZRqzzWzhnk/8IO68m1bU0
Tf+Vjroexcibjum5QBYJ7+FGkUAiA8IKCfHr51m7b6pqTpyOU3Zn7kwQ0lrfei1idmZwFVoL6iVq
tueU4Yo8jKHCIAA2RMGsSItkqOydF/YYjnZIyxK0MpMTcC+z/5BcY/wwIBP8/ks/nbYxQWcJkPiY
J5E/T6ffo+lLc6Fz64D/BbD2mBKXHqaUg7Bv82cvcJ3HtBkT3CSv1FNHLIDD4O9K6H6pjaWc12cQ
ST6egP3T2EhBJEnk8uXfHebO3m7Mt+5fw0I05Z2THBEPet7KtaEbwOEgOrATUVohrFrCstXwuD4H
xUzxxlZS91vE2ZPuxxp/qWup/ObQTtWZPrKQ6JCIZbmdQUxulC5xjIEDOSn11VZfpM48A9qkY8oo
Ap1mTaAb5FosEQNpAB0ivX2J7gXS0rj+AxH2ed6rAHPKpsP9MZN/lEXTRzSboJOIQTfOSI6Z4LiN
QPXo41rZsDk/tuxXmAA+IfwHtAypi+Kw3GORd79HbtPb2qT/4L4GrXDkpL4FpJHm7LYolqCNbMSa
eArBJfv26BEpfdoTwo5G4Sb4c+uOuTz40kefyXcsWsXL4XdCkHgMTl32n0E+xHVaKW7LtsAJmR18
b/vAK6D0N8KZdU4t+/svtEwfqkoanAR7JSJhLkO6YgHHtMCO6ffBdQcK+x2by+emhaUbWguIwHXB
2Yt/edaE55VLOO1i+oJGzECkh3zFomageMFU54J0HlAYHFXSptFJnn38cfWvRJA7uivVVx49zLIf
zxZ37BQEenwfpnsS6wj4lHg94y8Giz2nVBG2umWTlhaszExVd0rhUaW4efiZQBzjNZD38xvbjSgu
hiHnYeP24dcbNO3M2SFYNIiElBNpwoXBY2nyOgxPIY4Al6jxY+URKXgNaZA6Og/wDcABlSpLAQAc
L1rQcnwyw9Lx5UcMAGDqS634fbKziXicdKRB9hUAEvtXBOhDGOOs5FiqkDbsWcrmrHJ0dEhCZV46
j8nUFJwOZiupHd6neJ3woqn7jN0HNAT7IXO1gqYpn2Z4AZf4QNqEn43VExqWM5wJ9oc+gbxwLAlE
B8OeHrm1ZEE5kuUE84Sidp6zdryASoXBiTxQeX+JgR4+zFeEiuQD/e6B3XBRUoZd6hPsSWNPbvKg
sMIb2Z6SyzfbKHZgkYgoskYNbZaZd8ExdUmugLVawJdkhFMSabIfwrt2EvIVa6TmHNZ650MKYzQG
CPmgcRnaRtSOz5yj6cOsl7BZrYFY0dWuHv/JIQAsFrU5LlXTa6jaAUxBDIOtzRp9IGxV18j7lwuT
xgeoGWMe6ntpKtszu3LLKnrwfOJzgsjimM7Z4EQ5w9X20kuQHqTpGzwOnnpg4mnD50V2S78CzMh4
fGiH6N8g6XctY/hB33droEhTmKcdD5VJUI1aNayu3pXuG5S7jHurCvMjh2vOzmQErkz2C6h8p6cc
wP2NDLBaOlxxrxxYAgH6pcy35m2crYkQrU4UVzVvl+i3jCgRHC5uNioZ9Tqi8PD69OQTHEI2U2NI
A3j6hHmiHqj+eyRtnDfW1eqnmLU//A0Q5m8X3F+wkW6Kd1tEq8IYUBOIVPV6fFLB1ntLCHc9Fivw
ZxmSgJYbgsA4g0cNUdBoftulnbk2AsJZvik5HW7pr9IQwA4An2fS+uItSLY4mpMsvs4JSfl9bnHK
cCJ8e3h1ygsol1sQrHe6/BAF06axSeIcg/9A+xOAVD29+4nt840j6ycLVeQGwEnNorFJs07OYG7L
x+69VHgQkY6QZ0HGMEZBvffaKYvnlvoNKC/TvY4lxdUNT13qKwBlUXxWz29xy5VgDyJQtv8efQYm
O0W/W91+zj8Azv530AxMRkhugqL3xHeDCxWpGxd1yK5A/JD/OYLbt6vPOzTRzYZ8EvnC2EB0EW1S
RI+RRMIppuMHoaXPQbN5rPRQjdMwr0T5+/nnMlGwa8b49D3jUJAXyGXORmbImsnGLxF/JQ3kWXUC
aI6K1c3XJhy/yd4ZdDGsFS75W3LzhbkrZAxU+tpWIbAhbKmP2zpR2rCJv5KMgxzPhwqDesYJjfE1
bom7uMJEcYsiTP7loIScCC351oQaLUhW8riXWVf4Bs0mjNUzzpO0CVpS265DFiDVFE+1LntESVHQ
dkc3WPi34/eDNfkcOBO0MUmzM4PvisOhQHjFWqFzXBxyCplY/W6mDuGZfWtBDwaqXmlO+dludmjF
mWTGsjOG0oI6oO9M3WmLDDkF9BPVgjNzqo2tAVUhGX0JXwJmqeGLSq6G4qvt6i0lmKUZ095YpjFB
SFsewfITVaA1FOkMFd6gNlGpUefQdWWUjtTpK1bhm3ImDhzMNHsbi9s+u8e45VOcXE1QnxHsCKmE
Ar0D1WzRjLSH8xddcgzmoC32TmGPB7laFes2ZiY/8oKtBaO450QQRJ0L/9nF6a/FgW9gjHWov3T5
OaQ/T2+XB3s5JswxRxY4qAhVQJqPIXxvA7KQF4vB8rnOPz27CcrrnkpY+zVH68HmCiXF8gKs1/VO
rP9jPBMcbOS9THIE+xYJaghOmdpZ7wVxN88Q4dxZ/U+na9jiMEdtzG+7QOl1aCCFCmO6KXThkInt
CIUfOuzPcIlFzTNADam/2VXMrsZvmjxjfVAmhMqBDmN3cHEUkHkdXmMEqvw3ueY+cP1SX+t78cLU
/R1XNP8QiMAuPi35PlK74zI+c8yrcUxV4zNpykSv+fcQfJz8dZDbPOavRc+hMDMKn4f4opzgg/mF
3UTll2PERPpKtoOFrA2xCRHpJFny76e3sl2E1MzdMDhsbf4RQJcYb4+H9r6pA9hQmK2QQ9uPGUJm
ssd3scV4Ui4cFIHwchOF8w+Rx6PdojdhgF8r7hbb+JGUPcLetqgav+hS0I7PQhEv1AsPIWf0WTE4
pIG6yE/ricjssb3fGXdhrz8OhkM73GwMjmpITOYbmp16m29gHVR33CeYEgzRXSx2REK4ZzhiD2i/
R4sY01JA4zH/PHo7xdvtSGzu86c2QTbsKXBH/u20Yst+9xIhleeJf3qCgzR337Egz2m6QiXkRNNo
HmduzAw1ZcEQypxHkqMPgS1IrIVCh9XkIwQTDsc/TliPPXzaa89sy2ktZHKQhJLS2baMEhi8wysL
1Z5AAkY3XEP3e5DvINSezDCAZeJzLmN1XUheTfGly/KBL1KUpZMoLlYVff+YX3fqvsayncdMDnz5
Mv38gl6M54xspAGS0fPL4gN5I7X9BvWGYKe4W7jbYUyBvxN1jYADMmhJPA5n3purEbdijqDGsMfy
S1obGaOaKBRxeGRaQPkwY8KpBwhfSl9f87NIHqcmwyXlPuQPIZr486giv5Skham+b5YwTbxoew31
xDCLB8CGwkDQiNIK3ih0dv72Mb6EJ7l3Oh7FxYZs9t/8U/WOx5YXzHlpd3cvPCCS7dPD6T/G3O9Q
5r8OJkkqOntmYkY3zozxliOl70deUvWShNuaGxzD9Idj741gCKzcnHXRMw95jQlyKV7pJ/vzBctE
jA9iZoAN7/Dn4lDapWg3Y8GLm3tYDtdk3d7IJZhnj4PBXI8QSk5fKk9tx3tpJ+en3wJTEXx+719R
sTq+DeN1oWc7SjnqnnFTbQrRa/VGh4eaTYFhGhl9YC8nYqJPf8FWlK08Q4jYr/YCzaNc1a88glju
Q6H5c8uxiPHQ3RmJN9OCqinUHQNpSSaf0Cp3BmDcF88DMuS+s/r+SDAkJI40oUIyFnXSsFvtuCAD
8h2lGSRTNiFB4bwxicTCJb5B07Uz7fiMIoIrynQrXr1PMzRbDiQc/JhE0CnjKV74q1c5MRwGeBXk
yYLJsHj7F8JoG8p3/fPWrqPn7LujjBqD8/kawAKZaU/RQknp31jmMYoghoA1LTwbvBu0HvYaHl72
QZcZIo2PB9msZQF/+MZI+4ZN8svOtX5vxD8QT8fueRYHAgpsuB/BEO87DinnsV1N37gvH1j+XnYv
kwd53ndoqMHVoUdsolfCYQh9fHudtmzOK7alizEqbn3S5q8g6iRgsDO1BCCxqFNM6EhR6wANMcim
BJA321zHbdWg18L/r/1IoHtZXMqbgmBQIFgw49SMy+JoXfYvEtzOflptAE1o4OK4cHreaTyDzSq2
OkpHaj+o721GLRYJhzErJ7oB99t5zMMKA/oVj+6F0qo/ftc75crw9H2eKqoHeFAL2BUSlpAHE99w
Fg8BgCNfFQ8oLxiNcCYeS27p15+ejAr1JvGBrBtnmMwE5l1WieHQSCfG8Zj1bJ0YisCh7lR2Hdi2
VY4z3Eo+uKafQhTN4nZSma+IK6Hy8RKor6h5BVcZrZnXnQcVRMstqR+Ub/tVRRyT6NswfZXDpzT4
bMXDjE4B1S8Q0XvN2RtttIuUpkEmJuiciNB1PMVI5O7sROTicLAiPt+5shRKyEXCpx2YNRE3YKzP
RLBpzd6wekD4+BCgZEjXbAgpMSc5JX24Jwjiy/fSr0zrD+tMDQnAgAkY+ex/eeC0EjtrUqRDcw5l
YXPYQKhFcEi16bYL7I3uBwLpGRG/NcWu43cHfZ71W/DDlTKzZs0627VL0txIb3B/lcTaF/F5SO2g
zmf7e5nfMUV6hJCBgfMzOBln+IhN0uSlHs2WzEu8L1Bg0dctwx1GZA8L7yymtWUWn+EzXj+PGV2t
BQPhKN+0yzKoI0g01yLfghPCHVOU8Hfqg0/UAdPYk/cQeAaEly/RROnKGKXgrEg3MGIjR9Ofba89
oiUPj762omOZPQ6cFEIXPcMMzxTSQZSofLsIt3oluAgslA2ChDuV4VFE9l4dV0DGmv/BIlZzEq5J
JrpNyqieXVH8m7MRbUvYjwmmm+Dbj7vFe2yvy1ia1MsUuSElECx/acIORgQ9mRYcqWHyobE4U07r
8IWbFin59hG88Q3DUbJqXWMe/lR332OVvewjtIVohwWzLYBt7qtgeV2JKnU6ro7ADhjkVkb4wp7H
djg7zzGN47BA0oGhQGcSo8MURB6hMYNPFdDq1hcDUsogr/kKJ37bBSc4kvg5lYbYdNkbVOxMt+iJ
i1o+4Fn2zojZcVHRYgYgzPww1josh1IIBkiY57k3F8FxJhMkQHr4BytvULl6UflD5AAODnt8Xnzh
eUoom5zEPF4P2RTwhaGw52ApGmFT5gPIUC6/FtDwIaESaE+hzjwqC/nOlAFz+YSHODGs8X7QVkSM
47wnpEMA/gK0RDtZ+Wjx3nwPRIBPp9QUMD60N86pHYhzt0xMLPKuu1AoBah7R2xK9jTvC0gTlwnH
BcPPUUv6xLQFc0hQyES0yaJOW0TfxKyGmm8nedLC0uIlQIsd2MC4sCzYPuiM89RV1ZuyocLIlLGQ
c3/AwdvQQdgeCpqHRY5iNg4TPpwVQRqIDKYCgs7WoikG8O9UQ1UiDXNthGElwmYaYsdUtCCMQiI2
OO8FXkjLw6DuN8COoCo9UpbyndWnGU3FAArLdY4ypBwMtc+BeSpgiRn48BuB4uQxyML8DdhbIz7t
OEyy70Uflk4CDMGo9pzDhvmhWyFeJgyT2SqRQxIsoxYy4/wD/jnVOV0Kc5VD5F5CJZMWAUdQ9MzL
vQwubxf08cHJmw+bIDSWOyfRjlfdu2PsRdlAMIjlayQdAIxSD2fG+ntybSMZfJ0mK/Yrks1bGC6w
p5fRV7opZRMUkHxIScAITNIi7pXP0OBIaWBjYalnBLGjUdiN31416cjtek3ei2pR/jjTYqKtTKZJ
YZjovPsK/TbrrWCzm+k9FE6/V9wCtfWYpm4BqZNQzMafYKis6dUkcaMpndjcwM9VGYEUiX2aqDbh
syxWgLQMQKKkiCf0OsUrQqm1iM6OEMItGfMPDqIBoWK2RSBAhNACPp74a27MjvRp5jofgN04UCC+
gFOE1JTDdHgS4Q/qhnLSBVoTMeBddjy1HC6uLgUcKN4TDFTz89ja2kB85a8UQPWIaqfMi1lXhASh
RR7CCAvMxkcHrEy+VnDiCZ0SfoMnicK7KVmA8XfZRRYZd2hjUKRX5C07i3JQtN6KWIudPSbemceb
ZwW4A8ULJDujsDgG3/z6wBdWMP+kbRUBTytqZrp0xp1HIl9QMan3aDynxeA5eJ3U3R0cBGTJ5sFe
6IhieasRIBg2fHn/Cbkfib4Sgh5QbSh3qn2NhPBRFgnmQEoGnB7Q+uftahsDZ9MJ2X45gARG+HKE
+2PRQKUDhi3DYWPlscYVSIc00Ohbh3Gj0p52eUFYcVIfsf+SFeOSzNibPPm73drY3tZCElv9QbVA
8UfnhETEnj4rl7lvrsGI0xEmlYIhCwdI8ZMvqtF1snjExLH8fDcl0VAWEUkhUCmXk5giAiLpqoGp
zUP6EVbVSiLqJV06A5wNHXGrv+81YDrOpZmBq2psQ+UeqpM5rblKDx4x5jyyc8TnIuzFPzeboBCK
TmQQULR8lBAu3nEXPwfQWt4RymhwmWHpJYtKcODqBLIcQrZk3p/SLf4RgVDbFt0yi7sIAjvPOy0y
2oVC93C7Qt+o3QLbAl8VgHhG+gNyRyrr2A7nDw4MVBISpvNBuS/kJELyImLLsBHhxTjPGbgQdI3b
xW3RrPJIRAMA/bYJi8nkOsKmRP8Vgs9pswTCZYhullgjN0Jcg+AqMpfFWmxfFYXliDvY9z1tm/v3
KcAV757QK86KefgMHv6x4JO1Y9n2OoKuJVAOa0L6EFgQQCr1A13QDdaO/3Exv6LkF2bhV6RMnP68
Q6lDQBlPqzFJ/QtClZSV8IvYXglw8AwEbQcAF2Tr6/AVURIFZRs6/nvTBvjVwT35/HAHrVSE9zqJ
IXBlqKrH9k4Dz1laA5nAedKEsLqcqFGlQyM0DgjSQ3X2Sq5D9oDEosWF2rqJpHs5CQcsN8dKqLaP
PDXwW32Qf1zGdHSB27DgGkP+Mx2BIREP1jnegxCmckhNplhxwFsJk/gKWQ0ewQd3bgG+UnLlQWiw
NteY9gBeSA5pcTGCpcG66WCLde3bcQtJ9ohuewX7C+px4X/RDg2Nuh74ZlAfn4s2JDPRZ1G/I4wv
RnbFQ1l7q3T3PRbru9RD6vvZ8uChRv0IudmovVM8777XkEXyH8YogpNGXMO8TE+VPXuSLYm7iV/7
4eqL0EgMwREyxiEzrrSAIjhznl6S2NlF1RxqnIqBNsG7ffnlGWFpmd6X2dwZfOcvhilGqaAcibsY
W1cggjzBFs54HIgpIR3fitXBd6hGQOdvPk3Ihg+mOrJocdKggnkj0YAl9KoVdy0yD8RGgZ6USTME
dMKsQmEeVqylGqFqWRmnauEQ4oGoYmWx+lxwhX2J6hXRu48J6n6+8ozVhHCXXrfmJNy/jVvRrMub
QeN8wWLehZw1ARt9Z1LtjSPS5fsGoujQXgVlWUASszuMros3DkAazrFt2GBPwgEB1X3ZqkQN7yQw
pM/GHnIwTtTwzNnCBNjBgnX+uZ3soTR/iRBsBdRedrMs0Ab5AfCJVW/E6sTCfcEGPt93PwUnBqwG
sfitP2wIb4LHFBBHXkflgfLLHZMqAnNaG0lIgCxE2/4+3aCivNcIbwLKoGU9IfZ644zLPmTq4PmT
bZ+zK5dA3t/GZaKtsiNIfHNCBVeztALYEJcw5YiRMjbD7frlqTuWe3oCic6TcESJxgMTRTV4bmju
5O9QE2oG6RE1j34Kp0NY2f4FulSMDF56HnQ0St+Cx0Pg0zxQCgPxdfBVAlj9zFnAK5H8Nv8T2yKC
zD7op55isE2XtwhmUB3iXyMV8SAazxZWb5xiCpGBct/Yw4guWMOJUmWJkLvtI2TW26OhJNonvhUB
2amONm+JjaF+E2fxL4Je2BvOpSQ1TmvGLG4U9rapHTghxy2hDv0uiTvBImz05REqwyFWwtVFZ6w7
QuBPhVPlRX8Q22LAp8RA9QU8VA6CpU5HX+lPrQ9KhaPJi0fsaol6nVgfIv1wNew6EuoEwCpGWCoL
hpbXdKgHTFKijICWFA84mLuQPMEFJOn8vDJ3sD6cNlma19yug/RQLM59oTTEFJLMERmgl5UG33G2
yk6fAFcGHg1hLkA6wImWdq1OeLgy2IB//Mf//r//5/D5z+z3Nrlduux2/Y/ru5rcimv9+q9/OPI/
/uP+33/cP/7XP0zD1ExLV3TDMG0k24bu8PXDz6y4Zny38r/q4vrs7te6XDoIwcY21RwoK4iIkqjQ
gklegePjkEJQdDCo+GU3wOWKPyCbPXD0ox++RAaaOtabOdFjyloeqj/2gSkd+TrC2HTQiAOff2f6
o2kaiA1eciaRik71hDyRfrlRP8yq+BApF5i9jlesxQAUfYt4Bo3lxWCK4mFZXGYYnBesSBxb3Ovv
fcTIIwBJDiTxGQaOQajcQSSznqn7dMaGYPTr4W3991dL04y/ulyGYdm27qiaI//b5To3Uit/vm25
5Hklx+yWAduJLvIXTxSuUZaY+jYe3mxPASYyWK7eLbVjLcH9ldvk4b3wNhb6U7SJ1MWviKjFIOuZ
l5hCdIss1pdn6b7BrVauP9yeD1ryHCqBR+V13Kr9kh93J4oxdVyQhBIGA83KK76gDcMQBbf/HqHI
ucze+xtYBE7EBuV6okMAdJsnBlqSIujPM2IH3kcKvhteMUgVB8jkKQX2d3jRBqoRNK/+i4Au9Ha2
fyMDwDfPIdKoZqAsvolTutkNSVX4YKRkasVgX/Bx+wYZv+nJqfqmvcoEpFC1kfaaKw//jJyUoC3U
JooHzKhPL4uMYQN58bQY3N4i+JofqraUaePfcG2pp72Dx3WgtjDI6CVFJ541ozFxXUnhbdCszIRu
jmckcpWU3gueFQtc7mk/HBnkI1ClvnjofpZy5G8RdhJXULGJ+9WGzkyCe6gEAPqdnjcSCnisPAXa
7vRA/909rk/ImWkbOgIkdZWrvlBYd7n/hFYFoKRq5b7s+umGdDcS0XiKWR6H2ZL67cnn4RImRK78
/AOLRKImmDtkIwfjlXqwP6MzHzmbpsUBFhCuGLP7qEMimx4REORl2k5B6yuOcZ7CvAZ4A+cwwexx
OVkpE4l/weKEzA9M8PSeXzG3MkD1ZdhN0nwg5mlTMHrnLCGnmCwokdTp2ufABH6zQ0DT1ruTzupD
xupHY0pEIlIxQfMgijRaMfB8RrrIy3oXQlUFggbF/43Si3udNUt+YDaCsCAkEw7LhWUDjx8zxiOd
FtyFcqZ/ePp2ROcr92Q3q8qIlQR/Fohy/FAHJbzshqO7jLies+gGvM/ZCmFC26s48iiTnCzLHf5Y
kghan5fbXHDMBm/C4YPPiLVcjZ6OcBj9oXoObDv32vv7p9pQ/+qhdixZlRXL1jVb+dc10KnvZalK
F44b/XqgOeEbuiCCWTfAyRIrUOqkEAg0nXV/mstIdrRG1vq5b+IPWXqi0rA6+9pMiS9TjmfszNwx
T2QG1u/5WBWB1L/vUFVcdh3+w2W+vF2jEuMCu9cT2RZzyiP6+zekKn+1qhuaolmOo7Cwy2IZ+6dV
/Wk+tcZ8WQXvSH8iijLG2kKmhhLxPEs7CTEnA7XixS1+2OYfUxYU4AbeIUqGbpgRuA37dLr36eXD
rvK9iybTPsNqFZOVFn8hlbkYGxCNbCXK20vSicaNd2HBnhI7dakpvQyJFCPHg0MtEDPJYPC/i+e4
+mAheHKMmTjv8ClPbvXMQrPqa6APaZI3gYrHelvdCSLBI/jCSUAXfaCLIxxxU+YdSeaTnGeEorEO
MrQw5/LkYnkljXycKWPuWJvn3TfnlH/ysZRzjXA0n/GxC3QPf/NYz2iJU/ssOm+SfRD4SCdA5nrK
wJtjKXZB2zbKz23+0qM7kAmYPDGbnYex7EINE9UNv9zLmdvAdokxAXmevbsMTTbqi2fSQEvEI/aL
fmpSuqYHELG3LDRAGkb24erzDapnjq/owIgqdx/Bmf/zyzRv77DcL/Mp5w08TbVOns+fYqvm11kV
kwfp37DJ92G74LQ9ZRZpSCyPREx1IYFfaT/gLAbsRy8HsAM9HRSHdO6c+IWjv7+xbM3+i0fFlGXZ
cTRHMzTz324sR3Gcm3J7nJdPzZW60V33oWRTslGM5K6wbUUPyHJ99paHtoVKxrug1+H8fo7Uc2w9
EfzE9pB+ZvWZPKipY0wn0fAV8T+0BbA786eD4YDsr/H3GiAx0/CcAZNSiUVe3K5AItJEFzlRrsL7
253KrdJO1DPz5GNGp+STBMhTej3ia74TdUQe5iW3xEhwh3tIE0QHb2zrnWvigZUmLYUECElQLnZY
7p/eg1OYsi2xKFHZ4dCuOnixOUhuTrcI/la8f4rvpMkZDIZui8JTHuOOcBYi2RBx3kHBUz8lIFge
Gvglo1YK4MieuMcX9kQli/PlfbqgpARsKZtuTmIwmRFWYIEJsPWTF5f3yu/coeDqovYknbB51AOW
vXzUs3aY6pNipxOrRyK4E2g3ELgTv5hIS8w2Xd5v+GtGUK2awQsJi0eh4nPyogH9x/xSLc9V6NU0
I/yJX8o36SpbYexMsdwSEr7uRhDW3dI+sVB0nDkEaY76VyN9p1f9wmHo/dtIbT1prVmEPVeHOspr
9gjoLzZJbtfLzOl82rkRajBXcH5hdAOzG99J6Zlo+++oWBaPgBzBmhgnNPD8jpo5pmcfH8A8vobK
vPMfiy9HI/JGQOUhQl/9z/T5RWKcvNpprQ9LlOOoqAi2evTVOtQxr6wuNtsron0euIZd/lShuSGO
mqskxQ5HoIp0QJrXENJNKi7pB9DukosCC9B/siEL0QylMuKPHi//OVLwDSCd+vbY9p2ub1EoBEjI
bXwJmm9EaNFn+VioxKPDcIE6Er5RhSX5OM/grbrKY9IMOU+VK5liI2hWFBdE+lFh45C0feep7FCC
BDRiZsNO6reUBKWJur0Cx9YeKTKnB5Gvp8dBskis4XPBRU66DIj8Lc7B3m8zomdyolXJBSZX6xtA
WDzI+KuD7jz+rFLIJKuP4allWWZQIFOObNkvXtGfJ6lNBReOqsi8ZxFM+vYYWW/y5nPr38BYWI8v
ZKd9mUKK0Nbmj2x+KQLiHo3LRrnGD4elbZrfPAjCfM22xsdm2UEBEo+O2caFmt2nRtGvIA2K5PWK
nwiPiKkyAYVdhSQt0O3HIiuXTxrTP3H6HmZKAlOJSl6BP5A4XxsJN2KDcBEcyrtqUa3599c8RR4j
uDMXvvOVe3I9fHPiAu9+ucbXkwl+BqIknw5HRzGpIS60o+WQlYlQcYLBh7f8POVVDPP9gosymKB6
V2KCUS84004h5/B79648JTdyrkxA4379U5FTSyEhjb0ISDHhoXVd0inLkPvRomuxfdKNdJ5am/vm
szgb3l3uOYjdjiieytN5Uu4auIYVudN6ZDNWdr7ByW7bHrVRPYMFvluDD5b+nNSeVyz22gE36uUR
wGjmBiCInQd0TRi/Jc4vfA6YVpArBzVvhT64hGGp2UFPW6A1C21ZnGBNvq3Q2bDHZZscLrwjbIK9
Sll+Ks8YcY2fZpKTBuYQYWlZbjO7g4+DG6vhB2bsJ1+TTvMOmhUn/BN2TTSJNdG5Ktve6H5SlvLN
R1+LGAoc6RM8eBpwita4lj4zjdnbnF6XPCsc7iFrbEo8wVlgGYPnU8S2XoF1ANZ5CCD0pcC00NR9
VK/FCgkPSYdDX1vfJ2fLu7S9668ysYBZbd+EDFzf9lAzkL0NeVIQzAkshAaIXA8wb1zHN9xqzAD4
RVO3ggAp/IuSCIPwkQGaM19OmI06aByY5p6S/gKsnol0a/p6N3TwrinB/J7NERE8l005YSUAORBC
Wj1EHCPjh7wkNeY8+DJyNSyP8fnh8JapjiOQiHsrxAKttJ7Mtf5lt31v3lQmEGM8fSyuhA2QH9Qg
5nXfgJSmC03ZhVcOUnuF6q1mAkT+4uokKwWwFt0ec/OkgcGCHIb/lEf1OepkrEOE0j4Mn5jgrVWi
LMmRsECw6L46QF0MEczf4Zd9HyD47z0FyjfOPvH7xVg8SDcZS+zwPXRGrzomU537pyIeoi8tOO1k
Dt4YvyKm6xG+2dNmn+bnMbmtdQo5H94Lu/zDK+qBYpK3wAtEyVoawkKOS9QmEoaUPp6jnbb9ALuW
cZ39OPsS1HClcx+QcE2Wo8KRGBYQYv0+p/r292oJMBrvHnqT79t3rH2NPIv/LQXGk8tLPfngyjfD
kTihhbCG5vDOd/KfjKxBHlEM5i6HVr0cIsv86CIFpKHsFAkqTI610in4Bl0CkNGEiulKcIG1NhXO
lr8PYrfZ+vGefDLux1fvTCoH1o+JNOGeAzKig5mag4+ngFtT3XssNf8MIMPCpN6OnTPPAM2bBZ55
fVRvjDkBW/a1/8G94pzkVOiuK9UVeWPngcRZhnjyZsr7uTIvHusN0gF20Hea4Fz++wGMEeuvBjDN
sh1DkQ2QG/H1f5rs01cr3a1OLZe6jkIFGTYl126dh3U7ar4DCfsYyyseiS6unanMGkO5Kdus4r92
TeG3NvbDJtFkX1t/B/U7LA9s14h1PxBcS7NIMDDrSAVJX4bHRJWctMgEv70bHDgZUwkVmGwsGMO6
bcPJEAn5WqVZfaRtunPMopSiWUJDQZaFyw9wBjbF5ehop08O9nGlTrnikEmXbcPhFK88rQ5QtvM2
d688/AX7qI8FkpOvowcGgW6T7kjZNOVb1fRsexXfMCiWmEE+JHkScNyz6afKUa/27Jvb/ZQLbCZN
v/p9iRk66NjIMxYLt+53FhfEldSV/AM585nSzAgK8OApmbFSsNOA4VzD87TdvpZX0uF41hlDEoHU
oOrmPhTgDlqJB3D7iAnxSwZev/21O9odw/eUbfsDVMVksTOIsUjy4H6y9dODhSkPHRsU7Nn5JgWI
yDTJgY7o/Ns0BnGRbYn6iKhKogcRDRLunrrUyGaIKWAQkciqrMre62CSzzKwkG6zM61SqPZJDkjn
FSRUSj3zYMKGcvTYqwQFgHNKsYKMvOx/T98L5naUIdoQLU12RF7/GcJozp2OnLZecaAJCIXJvHqH
ch3WxNroXjflvJbuVI5PIw4aiJWxhDHZ50rAff/4Rgpk7MO19xnhkmTpcgeSsnRF/NQvc0+dXn9R
VLGp1Se2XBn5B8khgK4JU81t20GrJJaRNKcMIxF9V0J+xG9YfJek4BWX4UMPvpNCxf/O3IlkvMMt
+kuQxGf+Ht/WBcdqhGZWwHto1y8g2Wf8pJN1J53QNSIMM8hWcdxzE0P1ZCTrKFurpnaaITu8o13h
Tu6Szw8KrcvqGl9K/8UPXFR3AZ3dIQz316E6sJhTUZ/TRwVNtBUpI2PkYM6RXAmBK0mI2YaZ5XUz
dJTaUQdrNI6XDVlMBAFSrgf8OLjgN3i7X9PldZJPkd78v18EVAEy/jtma+q6ZVqyoenKv+MV1e38
tY3uXS5f8f26BVSrM//9cNVfRpe0TO7I9puFZtF4EZx/SYFNfd2KmlU1l7ZXOmvaHudaeUHngkND
LmBcXf4PiIryV8dERzNtVbdVxzBUgU/80yp1vdb551ym+RKMQEcJSUDX8AuCPS7X+QNQkqRwC6sh
PrACdaVFHhcPj/I/XCfd+ovr9M+v4t9wHT3NlUpvHF6FHeaEsXB6tl1zlx+fxNudrl3SjE3iKZhd
3qHEUauap6tqqbsZ6ggUuyTP+PVJJ2XnNpQuHrNN8xnfXj4FzxhJUmwWJwY1i8VihdAtR9vFeUxG
SPk9jxC1w5kUTaC/en//6Zv//7uyWfZlw3QMVdVsU1z7f7q2an75pnJTQjCwbHElg92m9ja7wPwh
guA3Jusc0rpxJ2f6R6rw05uFEzx+lRvsF+N+z7/3RqOt3eO/5tNkmHgRStk7aROn0wvKG3YeLmJq
/w/71n/fk/96z/7rq/434Fy9m12mNZd8Ke9q1BTnkTAP3sIg60KE8T2b49c7eS+zj0hqiGHNVGSx
h4yOL9NndccySfTGzQ3VhUHcFKR5R9rtugSSwZ21SzGO6+R/hBVEtI15k1wA2jmn2EL40JF8gcNq
OYaVN8oAmYhAoCtAK8LyIGmJ9PlDZoPLQg/hVotQfolVICfsxNmiFMFPXJMLCyceIj4f5H38UnQz
KmPcbjiTn0hqz2Rs2giz5RiTR+//EXZeS6prWbp+IiLkzS3yDmETc0NAGkkgnJCQ0NP3p33Oxa61
V6wVHd3VFVU7kwQx5xi/RbeIIIpYuDGeQaL7WmCfS/xAIDelgiI8LHIYKN7z0vITl1LEcbr74F2f
R3k8W8wu4+Qx3kRf7RjX8cy3ZpndfVOBGGfz2wQiEVv/xd9g68MV8E/FEbsdLk7eFBQxhJHGp9Nf
vkrGgOv85+NTBEPXFQBS0/j14xvtS/P5NLNVtNkAQP/zP2maLDPnRKlj5jysZUG613E03mF1Gh/T
JdjdPN3Zu2UQBGdr7tEyRixBN56OxxMHg61lbVmqSdkAfOFpNMYWOoJ8vPgx0XMgE3bIfPF+qM8k
7cvOCSUeapRmf/4uGb9Bfg1BNk1BERRFAzH93+9SZpzFU5edy1WvOI1ud6N0mABLn2Ph3ruMoRoa
GD7EgXzWMaag7yHiwWeIYBLPKvudyvM+2wqkQ7TDSnsh/js6pQVqqMvBIB3xW3fen3tSJmMUcLlz
Jryaq5gt+g305XKhdCXdKiwTGvm2nB0rhZ3m5rCPoem+bWH16yzIifVhpvD0oOYaDvttuTr5mDxP
NqaTG7agyxTkedyUtpw5WFXIrIQQm//5vRJ/h/0ZgqLpumrCfUm/gsqP6mLWvZkTtslvhaYjcU7K
fXhvpRwYLUnHmFa6KjVTlFyGVSpx93mjRb/tN7xO5Ed7I9agCfDEroXwqY3b7weTY01e7ceJ0Qjv
pjpBTS4aVjew06MVR/CjdxskPZ2NOLg6dEJamF53OOH0fs5QiN2YefLxVKjtF7fe7N44PQJUMKBz
ZCpDYXWLZeDkUJPWsSEq9kh0SC80QfEITptzjmhIkXPikUANHv2CCJ07KcxcV6NwCAdiSvoS+gnB
5kBL9dVRicFMzle//C4zq1kQQI1ZE51k4fZgJp1XswkgxoVtuVqasLqPvKvimI3TfUpzEnl5jk7T
B1gWI3sgDrrN8jR4Wh5r+E6WiiLtIBK+IeWaBYaJ00pXrbeAr/fPH6WiKf/5Og90ry6bosGKoSjD
f/6vOyTru/dVVbTzSuBCHNAEAJivEcpqdwQXTewsei8pxJI+e3y8M/dEmI7BTWOmb7DbWT+V1oYv
krslWmeiMXSXM5p1YAGkSYiZhUxV/NyvNFrB4dy3Vczal39xijP7X3s3Z6H/uBF2jO5pHzV8288b
mO9DhbmNNrVYme+ZKXk/kcOz3C2KBU5BXC+nLEJ8gTexHTlnn6zI/Ok/ToGWtKAtYE8ueVYnXADw
HBfbhuRk/bocWREzekOIVEHQtMYra/A1Q+0Hs8XQ8d5bQP8kht5Ml8Djm3VbgOoXEJBjtJfCRJrJ
WyY5FpWF5l0iwpfja9ogs/7Gwn9NHwcV8RMmeaIW4O2W4Bo4RXtsAwf2XCXBktYQ8FZY16WIy50W
TiunBgIkjrwIRqMzbv7B346yhCebloXCBo1VPpCWAhbH8ka6OoQvSIPqRKB+YqmszBq8enzBj45t
GC3EzYfzhHLJUBfxDqaAKdqMT/S06Y8AeScwtAj4rbwGJvM8yUfRizD2LxDnzaUbSkgA2FnvgIFD
bfAUjAUaX85Dkh369GwqOrNmfTCpFUHtY90SUR/PL8pYISEPCQmW9C2rdeYBJOIhhapZ5mxTB1Az
8sbCh30zrZGaqswbZKYJGEqsxzevXWZdiurl8/DCO8joNxH9Lnf7dTMzsSxcxhLgmWMotoFuygYg
LzWv3NJ5z2WzYN2rGQtobOFR4guMPB0IGSo+7J7IRz2E+oBGsM6IOGCoJ4/PK5E/cKKIWxIFUTLV
6jglaGW7O2ozuSMfBkW0XovrtP1+cbsSRNphsLn6xd2VqwUo9W1mYiXMgjenRjDAPXSfZuU0ryMI
8Gfrm+TbV5wOBHsN/eI0BtuVX4veFVi8s5uXRzmb+nTfPLqozaHYKcnKbUOwhYvbUwPwpR/uu35X
f0OKVDN+0gPiDSHdjMPo/GV+9067uZfDsgx4J/4008wMOLWeBMxL3gnpmTw3jjc64gmALS3EMaX/
0kigPc3P6lwEFqxOawMo64xsE/swSuRhV/CefBFJq6dC4/uc5Aw/GPEB7ymbqmwke51zMqiwst5Y
GlCVI02q2sR8Jec7q6f1JDed1jjE4C6AEs09OOnv3zhEQGBe38VWugcQWWLnmx8jtB1+u7er1U2G
EvwsOx82mf9+07pN953p4fMoKcmTky5WKB8qXGA6sDn0kGV4QpNlOMpfjkDxtze/KTLNaIzRgjoM
PP86AR+yeeqbd1WuEOaQzYQH8JxIUzzQSMkrQjT+fOL+bmUzhH/9Ou1/f13TvF6364hfh8AI0A9G
ICApw7rNJVBdXwdv4bIMhmCnYT/FwenKD0oDseeiLQ3MpMN9AOz5l5cl/+4eEHVdViTTNETeh/99
WV1+6jSDfXLVuRDCddB87GlCWe6RcR4eMxDyjmSL+1B1bFh6z6KD0ycz/5/wajIdQtScA/iaxxmO
6PT0l63hN6uOLoimIqmmpggyy+T/vry+7+VCFPJixQzWnv3mBxBq/32R06cKSzQEIi+ls/MixWQr
EzIHLcCZqE7k6Ck4KGqE5Ikn1YBpImsIRuLM/TA5b/HvFdsryOCYY6oBLKfGQ/ZbZaKAI4LdKmOG
j/vDGu20+L0Rkfzltv5zSfsTqtzBx9QTusjHBbaDRMUmYUBbA5Jy/eu0R8Bj4MuJ//z8KMZ/cT9d
0DTFNAyeVVOTfplUT7XUVie9zlbo+lViyxKmP1b3CqMCPjdyTSuawCmQem6pN9eJZxu5IgErj6Uy
cohGbhFjYJoxvDYjz8J9HJhziZBHlLp31Etq+i+CYjRoOY9x5LW5YYj6hNEYERkvrbom1SmCNF1E
mgNLK9uy4Z0wTuwROjtwlhcckht5CgB8PrYwhuf1E5yLAZpcKvokPIk0SsKj07J3R4qzHzkGcBc6
UBSo6/ZiN4cHod/kLt4iZHgmrsG7/SSURo4RYdxF23hEuLNFMCrDu9Rz5Cj9Ne1BkAGLIS7EUHsn
pyIyv3rC+zOg+1WeO2gw95iEBj+/hqfg7WCklb/4p8CpiP000ubsG4AmqIEQDiWIPZsZ4Q7dy+tM
eiL4gj5nxQx+LlMW/dXvgbonV5oqlKC8zBT05jiWlBQ0o9xvUf4gVV529GSoMFY3AkUQD1BYxH3R
0qfxvhMSqEIjocAitlD18I+1iLkUiAQFpzEw3slw7/WkVsNupl+i9xQpEnsqOBIkUuOd4QcRVcf6
jvUV9g0fOGEmeJ1UcmQCXfS0flpT5UaXCUEGBilFJo270thYCNDiuG/JsE7aq2u0APXunWfUrZRk
j2OHjq/ny8kxbxKq/13MQFqHbG5cLev9h0x3AMusyLXD1c/FmVFL0aF2ARzlG0akcR9VaBqHYEgF
sa/Px4K/4IJ3O3gF2Yz4NJtEBzdnmiJ8EC0flm4WbtmHeEUn9WomypbwvlFye9pgsT7J5PP9+n5H
e0Ts2RAq6py/OHAIG6SgZvLAIXMD7B3rH6B6yEVxjbR0VzDtXIfVnnEd74ZLUGq9QwGGCopXd2cG
I0r7hodVh/gnCmIOgQnvcuFeTBCEq6o7Sh4nR0j7HQjIEGPaxre4IVEm1RmDTJu5UNyILKkAj0h1
aY9C94cmCF0qMKF6ii7NhAibKwJ81cbuSGVoaYv80qGLYpAE4qKwuNMeWXzBxcpHzQ7CuMazl+GO
zkvbNJwn8Qur+nWofi7tWmGl/oTvfeq0DTgjT0ElpQKYujn57QGDgGKmIp8rltr39H5fwDg/Pg1S
6AGFlrXuCkXc7503tBH+Fh6PzJZ3wtOp6wGdvH/s4zN5BrTkYXVsYW1S8W3rRP7SPg95toHmFVBz
87b+UF/9/eaJK5jjKI0nWXfMMYq8qSCR2utrdwQNTywpBa4x5D9PoPxdHih14oDMPLm3Olhj0vl3
RCsmF75kLDQ2fzilk8PoAdKdDDbTKY5yYoMI052riGd9UNd7iAxa/pQgGxCJNo4uO6+r+8iSF0U8
rEsnAuUKhSQZn5wH1q8SacBp8+dz1zT+e0OiC5MMTTQhXTTD/OXclXK1Eq69nK80YrboCT8FnKb5
e8H2JsoOo4u234C5ZAfupx5Lm+6IRHNdfI28JED7K85cP9f9908jeWC0+ntSk9pydwk8QXL0KVy8
lzq/UkBbH1kWinPY3WYviXQ6gqqeh/0OxV0DcG1OziBOWdKJtrwfZqlB24lj5OTVTVK/Pb38EISY
HgmCMihvbO2eL6FZEZrL/GppEJiK6p5r98ouiptnNsJ8D3reQrCGz2fMJqXmzgWu4sFASfMXAyQO
DUCX/UTAa8thDlVmd03IFiJ86CzWCEMr9j15JsOr6XZPXsx+rOL/4eilqIcMvHJlmpgy8BA9Lwud
YiNKDT4fE3VtIsco3CdF5fADLnhKcZr0e1pt2aU9SKUWQ0bc4T/Lw6wLLsw+qYBSTgsrKkqJBVP9
kg0LicBz3L4GIXJj2PBUDXvFC57OoctyHxTksVHAFRi3yXsi9USQWR1ehQCmC4rsaUT8gYoYZGh8
FIebrDaDvHdL5ZvwuBETcpZc8g4zNm0D0OjoSUTCWHIKLiSbvelN6StKBf4xCPzGeRnjekrEsKUQ
yApnwI2cefuPBnSbINXX8QWXzUqxvOe2nRvBu08NcmKoQHiO2WBlmjT5ZqyASGpWhGEXeYoBjgkY
xXIHU73q7lt+4MBXaA59DSpvDy1utwn0H4E/gCrZkHLGlYd8+MkiknnXwjHLQXzHKlh8iDJ7Hfzm
P+lkN83F5XUhuwGXxzHrrGbS0jqBh5A2xx+eMJRAj4nxtm5D7pDwU9BiljmDeukcS+V6RNgA/Czm
3tl+79QBRF4XK4Tdz6/s4zPhYbXPY4N2q/UobCALqevci2lXOTmAH8XI6YVJ8yOSeLrqn9GpTPYN
OkOWeSVFVvxqf16CfYF+4XzG0i3bI1LoNjfO+ZdTD/8QPJgJT3OL82vw8EafHA56S/0dVy7rrVNi
O6nj7o6IM7x1KFnnJQYkdVcSEPEKi1leYGNwRzBfzYATcTrVB9lDX9O0y1o5iFgmKCQaqejOWgvW
j5GgoeJDstW7z7KMhiGbta0l0gaHoxQ5tRHDjyohqjOgrYMBAfQOGSRR5TZbWUlGWP4mzwVH+QA7
E+NUsVNasmYbop1/sMg+VtctW/cdo+STtCZOxMlLt7hNiS9NhaWJ7wwtM3cKCrWBtrR5WOKKImsm
P2gM0eZAZza40nRBvPUpgOZqptBUVMkCnEkNOYdPYt2Z3NC73B1j+frJWwL1Cd3HxyteHQFjt1+V
nsSaXfBpWGZr86NeK/HrspAUEmfwA6yIA9nycx6uTOeJMSejYwjsJ930kco8ACRYR8M6CJlED7Yx
5u7Yo9sXbOQPiww0AItxyKS8T+ve18WEvXe6N3zSGBrWCSbo3D4BdVASAYR5o04Gy5vgc9mP0Pqz
UfYfsJyQRTloCzk1rEgTHdtsD/LhVge2+070qrVZWTeNNGbIgGiIvAcP+K6QYFx2wlKISJLQJpUn
EH9OtDFRmruCHGBLQb8VvkzcG/Cf1ctGcEn5RXL+IE+LPVeF7nW0z2bZ7d64+zmOTzHGOD/PPDSI
J69a4WYlToYIBByqkunJ0AG9VTBnAIsuzY9s+vwy1gX6ZpIc0aG+hhmGMeCJlN7qUEkaCLvGHBw6
yfwr2k29YruPCwL5gV+eLMjWjfnhQoEWpnkJ8UF6CwyU7+ROLkZDnOBlAXWG7EZ+umKyn49Cmnbw
Nk/V1i449+Nb5WAUzW1miHPjbZkf+X37ymmqgI5AtpiAUHDFoqiHRFb0kjFJMhW883OogZJmZlzO
ECCBxvEQKS4DwjBDHUo0ZQwIE4UUybk2J8xzz7cp3D8SHYATuS/4xG0JNX4C514a5Nhv+rDiA7vY
+goUYoSz/IlkBy+JC5q9fB3ow6xBai2GleFrSZEZ6wqPCUEdncs5zLEtTeHb42p1Dshg5933lXlJ
MD2HG/XaWekaJ6JXifbRvsxkiMv/6Q/CUVgyGKJowfDJQHVEZ6XTzJvbdB1B0S3v8+rbAN7B1FPY
ROCAwtGFsg/R8T3giD7MN+lm4xeL76LXvUuq3qeEhVxnJJCAeo+WZ7Im1gZ0VOMA12iRGQscSRwV
OAeZe+9j+TKE7ZHr1xOgEdaFhVexInThoPw0F2q5hMGL0Mpf5USI9hs0XkPqBMcrGFh0niAp5Yqy
y1CccjMxbu53NW2YKnC09SbbEABz2yAVK8Mb8T52/YF2+KCH9ce+wFKHSWfvdCNiT2xt+4hvixyz
rmGjG1L88/L82cYPoikCBBEyrmAf46EyrdBfTLTMolmcxxbBn139CBuoTsJBENZ19BBzN3tn67Nw
7lGxpARh+8LAvuvCJy9vu/eR7Cl8LMHoZe9jIwQCvaAQ9R5eERdL6PnZGd4Ud3i7BqMjgJJN80X6
tkyGv4Sujo8KZ8/37eSihtN90Wlqtk80mZTDR/ppkefpHqcnHyZT7wVhBlAxzQTVofwZHUj2zsTp
E/7tPhs1hz1ZUdUwDnnXi91VQ20l3xxQg9t3s1V/3otcCF59oPNpNlD35/XrgkJkP91zr1SIKO6f
OA9FeSYpHxWi2tZV5eihe0IWZxveyBIQfD82kWycogfOy30wpELu7Z6bgfnuCs3hcMYaJNPhIzsN
cUTnzMNVoqjOnW5s8S/ssPRf5p15FVDfVEx02qY4sMf/wrVaSVKKShllq1sFgs98Afisr+/1QuSF
RFz2VD+jzg1rLCNw0zoRc9wwXLZfVzROA4gviQ7W0pH5zQSpjrz2bf9lpv7tSP2vl/gLqnPLFeGK
OitbDTiGl/ki9Wyk76BfxowZMNklaOIO4hgWB9shp29mrY2vtRxigPaVrbDlhtnK85HVbnA0pnWa
E9IiTmjJsToL/UeAKd4S3a+TV9gdtkDZMUNYjehCXyeeW2C30/QUGB7WGazeVfJFa/AI2z4YFoBE
Y0UPSnT0BZl+MfnsdLgseAKnj2Ao8X5G6l/eDulvb8ev1Gr9EpX6uc9Wl0PZLG4dyvPlnm1UtZrt
/RbSwYB6SHw7e2axSNtHQ9wnTWqUG7SxKrhmgOpsRBnL158/Jln8L0Q6PEq6IAumDFOk/4JZapem
l1vVyFYMFUszvVA0RifCUD+JGg9JfiqmpJs5OTHic4nq+f2K70w+ld16SQw7TQijSX5UxpS3hFe6
L7MDLluS+sy14PQ+RPYEqrL/6jakK84LzocGxyoT6VoIyh/Ez0KAGYgIeWFhdg6K7/eULooGwL+2
kYajJOc+uIW9zWwOO1IHXQSjyDOAwRbDp8bHyxGPxNjTEA25MPCuYdPk45wpqihCNPw6jW2XD8F6
BeZCjxWvDnJbmHJxFwm57E+2e8oaGoo/AaHWI54r2XmP9wvVAbEAruAyJvJiCB7QhH9azxC0LbRJ
6Q2OTexLQ+ae5O4jcwf80KqIBmkKQLefstwNrbvSV7UuAnAQ6kVsGYCG0BtaeW5ks19xwhG7gmXK
ZiCsViZCzODivmZXZ0umO1crEZu8105zPLDFQz78DL64qz9KGLWm1ygLicLC2dYnz+PZBZZbkVZE
YBkQe2UNldHc9Kky5UWQENDOfkAVYNZIOmFr345opUc2gUBY4BRFi8vWELBfDkYT+7wA0IA7a7HY
U3X8Hiho8UsdAoiZ9gedJl/e3no7FQF9g82b+QIVQ5+i0I6JqmZq9d4E5Kmby/jn4dJTSqspAnwK
55g9SJe073bGBmaSkcfjBM5ICVY3HdkMOBlBePWmZ2BEHICR1n9xZfUIYXGZ85d1En3mufeXr4H6
t6/BLyfquS2FPj8p2Yq+tGkB1/d0jgjcfN4e60FsO1XVItEXXNf7HTe/uDGRt6JWqN0TXeC8VVQa
bWrsMgvMvB5FSk636W0WnmHPMhdYeaJmyHnVZtggYCH2BD2gz/oxFyoHEjpf5zlwE0ibj3t3BNd3
vEbrwlF9lrsGkVlgbjSrSW6eYdMKdUA/6GAYsF++sD1/y3tb44vwqROB1rtg+aQnL9pv2aYS8EBg
HlOjz0hr4z2FNSsp7+Sn0shRj7/55gWIB5ct9wb1t1620uxLaHgM61NioQKIeuBdpC3ivEjyVMOy
wdf3FanzvY+38EFNN0bfmMMaFICGXXOQQPNVaUFkyUAhhkgNMW4wtQ2REdLnMHqISBgmPaUi2qY6
kBWz7Gd0ptgsPDjV+WKmenhz4/eUfF9b/al5UGMM7NN2QZahPm3QII5HTjZtAxH9UwjliJOEDJVV
k/IAEaRDAqmNFB63uGiJHks7tdJILCbX+Z0ajVX2//OhCEewtNWPwTeyjBhY+RIw3zg89bBDL6/6
kFzVO1GOt1STc2B8Mn+u5msUlEQhUF6vbhVyORt/U0SyO1oMSUjo1aObXbFx7cmSMnbFgaGI6le4
uy/0DkDbFvhOOPLJL55xhLhX6gnbsE8LMmSKf3RH15iKGCvHRU8U0PyfruUN8I9tpmpKG/Od7xwS
Th8aZ/Pw86SJVlieBrm4HiJvYNcgOyQFIN/QjJZ/A+On3HgxGNIMW7n/52/Nb780smIY+Ck1ydTN
X+6Oq6irz8s9y1f6c9AFg7WAj3XuS/opmYgH7B6aXcak1W6uBHB83srwPSg3MPDgjNQ4fIJL5p5R
gg+y3/2HwqpaO9rLP6P6xeKCJPacY2/RxzAwWc1qGTdbJUc4QbbVOTb3a6yjuYBxw3px2IBQXrpo
0BtObpJzHWEFCf78F2sDEPi/CildUCRURFA0OhKp4Zr/1+BVX5vi9ri02Yr+5KAK1FhYaQcMk+ET
8/JzVm27hRpXW9G/0PkhBXdgc6Al9iqHtW3ee8ADBm1PemgUbNl3S58SrYEyEt8GvU+JRCC7FNGt
VmGWpUKUWUSI8MQDPZDLw9GYz55Rvx2RCvrnP0zUfkc9KYqhSuI/f+GvgkOt6RugsGu2GrJV7nHu
4eByYEqo0r6nHPfQclNykGMT1z81jppjwkzRC9ZSa3hFKsccBuhNoQMxozQqPXb3KQoiGuqIJ7qS
4E/lAARsO4Ev+gAIqpYgqZQDkJ2d8Y/Az78Wr6MwHYTqX/eoQibj5WTd4BBN+9l7yqhAw5+PJdfC
SefxEAUVKXICoWGHt3sh/JWQL3Kh6BGZSr4YEkxjf2JTZZbkTsysGPrQ76yXg2U3wnhmqXh58ZRR
lvxmhA+JpbIxymFu3lKCAuyBnC8CkQ7PSzIed9zl2vwWQSPfqOHAQ3y2RwEj9PBjJmfqdqg3OWoT
8qLImRlCvAquO0IlbRF6zf3zZ/UbXQ8fkWZi/FUVXdLFX9DqrDufzfp5y1YE6ZI/ZtCWQHoIoSbZ
sR6S0N5O2k7qVPaRsdgk/iXVEalC8Cb5j/o75/6zD0qmrgFIGeK9myFmGnIXlH9BYfhA+FOMwHXR
uhzEAcuQs188YzMkM2u1bV2Elpn1XjfMz3/+w0TxvwLE//3Lhlv6X1+v7nQ73/bvO5eQl80J/KTB
qnKpIaDfwGCHKF2SOzfgg2gMlcWLffPi9cR7U57rYXw00RnePypnfiS5RR/n3mZ3cWBC+WgRwvjf
hVVHj8SYVpGwGK0Y9tRZzTPxtrm2k5bbkYPdQDb0okn7TAjgw2cO9SDJfJo56TNSCE7cJ1RMLoyJ
PkUGYRMI43VDe48r4OsfvqJkVLrZ5B6I9nXxdj72Di3Bu/OyJDCIb8ucx3JZ0gT25zdO+d2xBHmO
DJq4ClEUfnki6kYrjewhZCs6UdOOa4X8ci6NJy0wgwCBCHyrigxSZZNGQcdj7rgw6LJrEcUiYEKY
HTTbZkOMlVd/g1UFJGhxDerjuxhRr2n6KL/+8pJ5Uf+VOOuCromiqcoSq4c0PAz/+rC1rGxa8cqJ
Y4ARO1eiLFH2JnuKRyogxJ/u8z5UBefb0/Z5kD+ZQCtOwMlz5KAAIwWKBKHTikACje9ZTum2k30I
QOeVjT0FLI7oxRvkZTfkt78C0Ud6jIMER+ljxbc8I6epjPe7UdAwJAPMMJk5QslCCGjevO2ehFUL
K8IoPZc+1DF+9ByjO2PefXyetzRR8dNIPHXzF3lpUM+GMTF4s2WnOrt8CRUpMGXACe92C293wg7D
28MzX7P7LcZD8FgjOysHlpeELdPvUqlwX8mFXcAX1tVkiM9rNo9PFAthtveoeSQOjhqlTIRhIxTx
ePkkCemorMlchBrAdWOZI3IgT0OP8k11IeeLH81j5cq3Z8ecEIIMFJ5PUdaWiTQRwvO84YjXqDeC
NMCCb6aUlAiYgoZvfjkxV7yyuF1TIrQZRdkspxhE8+jxjQj4Oe1wcQFfNktqGzERcVPjogGFINHt
m0UsAiTT41MMka8BynrmF+avM6JZAIjyH1o+4ZeZWmAInnLx6k/+XYup+u3IPqsiusOU2P1sUn8a
q1FsTK7f5DJOLkewFipRUnmBmYPAshUDVFDDfRP7Ls2RmmZjXtw75KftVw+CuoQN2Wge9sIzGUbN
GICooSWRcIpd6zx2ZVokrwB463vEv7s9xxW+FqR/GOXCjpW3DOQNrTMuk6zJMUpkhEuSBxCk7F5T
OpjBdn/kL7o4UiUsTGbdlzgGR3Lr+L4R4M56F9zuSEFKcl8qtAlQ9gIjm3RTlBmsT/tQHCzm5EUu
1Ui2gfyQzNdcnzVJJ+Fp+lIwQZ3pDONKnZFcJO1yGFvBIafsiXvOvh1PBHx/10lHOywRGviXYGAm
qFaaWHauxJbNz65KChfwmlV/9oRjZiEseU2ncc1dHooA0XSuhbd5vqDDBFEeDbhEg1hPxOn3b22u
hY9E+JCm12PhNx8cwLIFL16je0Qf45BfOC94ZBLMuwO0o65Pm/sXxPRC5f7WiQ+5b/A0yksMIXiD
oL3mNbM1AkSi8UMtyaKH94q6Y44PAciV/gRXIgjV3XvyxRI+nvNXKlO2eAYYAD1fGYSatJ8UoZIM
NMGIKuDno/LujbmKU0xu4/IW7lEPKDAdxAzMRWOJkTrHi2nV62J3j96ABVQ7YiuFl9jtY2nFf17f
w1wJzllAv2qg+sYW/ABxerr/OCdHDZG/0x8FfiTD8xE3PpoO7hglva7FIz/6ggawD6WpGRnbq41m
0Zy/O6uLseGb0TuU3YwMWW/v8VaB6qNKXeXEuSeYW+9rMypTbQkxl31XwUDNExCciO4pvac6KUOb
O+pybTqaV0AYVURKRrZDMGnlExOU7zkxtsKKFGAAXIssGv+6qESEGzXbDKtX8JDH55Fb8IJWzJ4d
+oUvAeVJ+kxw3YGKbXnYsE9i3qouQfXRHsuZscnBE370HdCy8Lm6RvpKSaXp00yq0r7+qPP8B3Gp
wD1hV+T7Cri6h///+raNBbIBCIBEBWsfbBi3QElJC+Bho3XC7gYr1bOf4JRWYKZu1aY2Oarlz5NA
A8bi2s2LYmLenJ7H+4I4zuQcVh8LHNsKKYms2ZzeHDmbqnCUj95r8MAFMBuQCzhbR6GUKltYWJlN
Wz7CDEK2FzPzSC7jecer7des01S332OVjuExwSSzPuYnbW/f5hwtxWudb8xoqEkv7dK9B6TxbS6I
0e3McJjp55qltewo1iXJlyeXT6abI/CYygvh57XAzjJE1aF4ATEj2tFBR8plI9vcL5O3O/rpQpkz
aajGNDZEDnp3QgwSI318AV8lYlR4agg244tH6LgF7rNr0m0g0IB/kpP3WMjznID1ZxrSwkOCuV0T
ZMx33KMfiYvbbj/pf6fttYUKJr5TIHic7k/1m3GGb8QOJkn3yEdoFizfXWvnBxCvkqpc/HSowCN9
PqICgOrtQcMkEKQ22r59gli7HzJVCuq6j41XDbbd02hQCZEEx28eYP8LWS0+QPiIjJf56ZgFVAih
I57h4OQN4il50hI0HhpycYWr4/s8n7PqwA9qFk/K2aXt6aO166TfGuhJqO+JpfCxJp1jUSej+OTU
Drwc4Ty2NOWdY72rZ4+15nRJS/La5u0XR67OF4eCZ+Cb/KoOYnI/mITYA+1OrlGTqI6wabdoghHr
eJfVMy5ich244UF9IdMiMymj88JgFTmK37i5DRItENpEMiRFNy6mpDidObICio5uX3B9jUgZ4Ula
cJxRjBGraLvnmp9tpaN2fIXnKe2mSFxqTh6EsfcddQFDlKiACAGVwsNGYWMm1wkxjHw3iWsxoutO
eJE+Xf508DrpOxjs8DUZAoZO8d7gzrzY5+UJ8TeoXUgcDLk8zGzTU8QzHxMqjjk80XfNVMAE1a+A
FGFmiYsSxs/h8NUDVsnnAq/JKWKGk4lsvZJABPwkzUYRtG1xt++7ljGXSh5hXKy54qfwlNqE+63j
3h9a0WoiOhWPH12t6JWbVjG2WyLwurN3W9+BLKB62WtKGrcYAFqL0UaYn8xxnpjBPXlSSvfVzogK
DEYLNTitTkBPFEHIS3HvXwy34lPA3HWz6XhHe6/MTC45HqExjv7HkRf8AubWSVIey1PVu5KhQw9U
bE6fkTnj/2Zjdfvn6fmfQfOXpV6UBN3QRVOSREP6ZXq+66+m0dp+j7MY9P2FhLAFxCBW/5UfjdH3
ufioh3GY1lqFQUblOruSPXHbvISZ9kQIk6GhJoKx4xMWC1upV8V1YqpHo/5498c/v1ZRUn8zNqNT
0kxBBbCX/jPrC6V8MZWTUa5uTsSETrYNYh0sbQQ+6ch2JxXy7+sgpcTXhMmM5C0CMOnnBVXKEWPa
H+cx7a5R9sM77iZ8OMkr3hFxHXBzLdPEJIt1R41N/HBaIZQRmy7O6683PwnYsD2Y5PfNCWIhv1T1
+XZOB10IyTCfj4Og28l7qGQkjXM244n/+vqgLAdFkF2XeBbai7PZ6IxWSfkCxqW8e6zyjL+8Yb4O
TlMeoDONSWVcf95Oi+ynwjG1ptPvvtFF/oDmh1ZMlj0KYOMU+QYIJr7zkYXj5GnJ8bF6eYQ2PccJ
GhfeGPpUMB+SYouLgGAyvBmj2zhBnAVOSV17QHORbhNEcI+N1q4k2CmTOj8LHdTuQZWvPaJllhdG
2wb0rzAlCNwG/a4YfHA601NxSEmDXgXayeY+Bejtx+kjxBm3/xkksRgiGu95qFhbG8BvwjD58U/D
7mwWFEaAKeq6iHUiSI+6m44+izkq3StK28+GRDKuEZrAKWh82s0kFRBMjU16bYhVJ7PO2aX1gMxI
H4QDGWFnl8uE4D9ro39uWsHfh/oLbwZw8BespcdIanefvB0x367x9Qv4JuUPfY93V3kw8r0/etIn
eFOIzH2NjygOhtyWEckMj/FRj9JiPIdmGHOjPsaQcfybZdq9LC5WPi+ClPnvp4A3PYNlFy2X5xUq
F206f0XBzYKrY9EqwH8ZxJRBwd3FVWAOr8YWKPFjcRi5yct23WfC/fy0mlkxXj5Y6Tuf/42gaPlX
7qPwRmAukc7GmHF5ycHFyDi+gM0zVL4n7u5l32Ps2kQBjBMSgMbP+ZHV4/sorXj53j2aZzteHhA4
A5IRkEBExjmyIldf8yrB6oDVMS3bF349ie6ljaCBX3uiwvkElIXom7+8Y3pm5jl9EMcXOqvQZ5ti
nXiuS8vc/nCXWRZx6BNjvPa4Z8uxM7hvGzpIEW6z2Vn+oo34Z8ypD1S8ophgQk2M5dwJLfMonT8i
aw/6IljHpMu8i7FDBn9IivSCALGVKXkIuQEo6gTW3J0UU35/488K1w+rUHQO/Y8TT8UdBkY2nfFU
i+dc1TQajWuNbHSNhGvgDTfMI5FNBxxaiH5YIB7Hq7fwJ2NPt6Y4gZCxRf9H2JkuK4pt7fqKjAAU
xb/0nWDf/THUpYCoqAiCV/89M0/EidxZFZVRtWtn5lq5pJlzzNG8zXG4Fd+LT0Ap43UcDZ3N+BqM
QyuKQLzSsYTCKdmhjE/wxlpwKUNacbtKDyEbgzawNTvarNIlOh16qPpR4xizVteiXYTLlf4dLT7e
fjN86RH9OfwE7iP/MrBf0yj6QM+HzgwbL1y1lT7+2Ig/CvXhjaHuKy+6iKkfYygXxspd1z/r4WSD
f+BLP1qVGVlX1xC2WuaEGOjNhB36a6KYRsRcAhGP3D5WNo8hDpOxBi8Vz0ibrzny0151nQ2Tr4+J
8krXYN7wHZi7GP8cy8exGFDvYpb6dEA8frI8/kE7bh/JZ6wDZNVMG9TVeZPqvgeTQPwMvKbA+OiZ
Z3XPof72L4dxuTmSBlkRow7LsmDEpr678Hnm1QbQDOgZuzRJegBHWfqU+DAdMws37vtNx0k2+Thi
pm1MRDTXDNOdzQrTry0otf2nqVyNsDV3+kK68/NDK3FO34F+4l0ys2CcIk8dnp+1h9uzsGQjfDGN
LMMI4fiUPgPXYCVE3+Udp2h/Mbsbs2pnnu+nn9vq+6BRYOCOqPcwJoK1YhOYnGT+MTV9wy24KCBz
/I9c0EQCks0chomUZjDEZFyGOeS+GO8CoxX9tHh2nmFpPXMXxiYcCLp9b05+eJbAGuKZvVfM/eb9
NELfn0GAFavk6vDIcyGy0GHF+8kmek32+1DT9TAzHAZSXjojMujOSfLG3JPlY3g/k3TDSqcWd+kg
qtVxUNg4vQPneHdXX6PErATJTMNtpzCOT65vbMSOEbCsEanPcRPtldShkN6EkNRDxwpvismKvpkY
Wbi8+mFmLvvTn3Y143VE5Ic1Uh96fx3t31FrbmorDCmdOi/I342PrmQKnlxfrd5Ae/BmgQBtCVgd
YvVPw9AfQH7CTTbnT4D0hW/9CHkRwx+d08ZzuAIYXWEePr6jx5l57SQaiEe7ARvPFA5Fff+lLzBY
0t3IZxFLdKaWOywDUbyLkViKogdDBKBIF90976bu0uVdTSRO4zuZnUEkKkOemliU9VLT9wlx5nw3
Jirv1cVRbvZzNX5kKfgpEFHOdWzoZjfz/HGL1YRnsYiMsOvo0WIxwwjByTzB6wa02OEgFezuwl7w
BvlpP64p6ZZT+0C4TLax5d9MFgJJvTAEfKN6V80Rz8OGXh/8oEs+43MSw0et7RNGvhb4Ilwu/zt5
6v4pmDlAKlPpSXJXUfoDRVb/wKTIWaW9ilv+mD46Nnqj30Ih6RnYnSzzOirwQ2zvNXeIaMyLztL7
Ax7/YdTvUa9EGO9dnSoV/ZAsOaa71UWW4x49nyyzagEyyOn9yoGCnmFvgIroA0deOFbp7RH/9y38
A/kz6EsqKHXS1UFvKNHt/d+maaf4Fk1xLb9zcy2dqZ8e88a0Dz3La/TTW3+aIZuUOztbEcg9RP/v
I5bv6y8TiH9kzH9cRe8PRpmctoOkXz6/8xwFg1e4PRxgXsynQ4MdmM8tvMxcgNDGpHLxK/zLExBD
xd+z9T8/+49sveoMVFV589n49JGjjbh5OlojIYExNJywDDcMKu6Ts5uYP39Byyh/++w/5hNt/m0H
WvP4zrs6qe4rlBA8es3TTXwoJh5jhhA4YvQcM2hGs3zGA/jLhOQfytR/3ryY4v3WM//uslzqD7l5
E/kIzRlp521vMf+6uqM7NcfXA4GFhfvhpLjoPmsh2hMYzb+8AllMOf/5CiCqdQewJlRVfP23q4Br
+q3kbyEew9fmHaAXBa5gx8ksbBHuxl8ee/ffPk+Ruqqs/hLDkf7Ytx1I7G3vdf3Oacg6yhnhdP+p
DxEFs8Tsp3BypzuVxtXFou0hR0mIoOFR9VP34UMg8i6j+wnFQ3TmriMgVX8ZZPwzqLAjf7+4P3bk
bfeW64t2+c4LrH+bNQNN9GfqfHGb1uPcuo0gUfe8nV2t77KD3vL3jGQbCv4AgiuUh5c+UmUdYXnx
dPvb4fy/N0v3z6muWC+/XZz8x0btfKo2vVzy75zB3uQyB7nywtFInl/tNE5Io31kW5ew8Ug+s1AC
kmvsaTIxr9588AcQTm+wnCyMskkD/iZz9gul+OcyYpY+6A26al8dyH8MgADEqT2lo7Tz4Qwksb0t
DCzhaJLRZbQQh3ckmy4OatP//Uz+dfX+/rFik/+2evsvWU41jY9NQf4plmrL5glOvHFcdY1q/Dd6
a0/Eo3/cJaoj/S6yuSqaGv/7cVrv2d7v3/t3/svpswB5vUQ1IFhvgbRRPHtxZs3JZnrjU+Fk2515
ursOiWrUobkUfebaesNh6+6M5X8/hp54uv91XX9sYnQh3nlas4lz3aSufhojnErZzOXeRkrOtUVJ
m9onAMBdZ7XpHS1nTB01nb513drssw05mvK0ZgQb/JX++9p4Nv92cQQX9jwjbgwM/vehlc3328vr
7DsPMoa8QMEUGKygbvx3MX+Dk6B3qa/v0GiMDERziw2h8TYDZoQMS3AFMHenSekupS2DKSegPiz0
uPZs++nwqBk86HM6vpR52FO89FHsXU3vlIymIg+L7S1mSPSYcfdmsH73FEpsIhzlsGh4TL3abfAE
HNP8Po6HxomWsG3HW4rvpwUqfLdfVrqbnn6GJni+j14JJ6crEzpGIuayttfteRTb95n4SeOBNQ7h
2Y0dndcOX/PGIepQZGO05+m3X8X2YKp8uCq2Bf0FDBliuxRfneaL6fzm2vn2q8+n0wFitT/8xYZr
sxlgoG3W17dfj+aQj8IcpPObMd4xkDQh1jSANW9wEqiCmUIGJHGUcHG0oexvhBIpQ5KOpfrWqtsa
3rRves48nfExh3iAWIq5ZbZO4+JXR+B0uh/e2OpmXu0L5diVM1Z+3jpgC0iPPs3TgpS0pASlyA2b
DMjGZYkQlyFHxc7lxAjTfJ2h/YBZofFcg/mgg1/Z8qRCe0DvTuhZ1z37Q4nEb1eVrT29z/EuWupg
h9B6tRt/JYEgrIzwS2L82sPLchdUNdbFAsovvY3F7CIqdVJfkt+JFjEjLN3bOwJKiyBm41zx32zC
phs1IlVJcBaZK/RbolvQjHOaWUIbbwkVurDUnyCvbGl6H04fcGp0aYJOQ2X9YIytX3d/QVb1xKHx
j805HLIDYCQO+79Qu7/FqFf/nX9LWW7nPZYwFsTgmfXtwz7ARnDoJ0D8sjtTsTed7sih/JMBIUBD
CMNwQCwHsWpZRtciidbPFaZ+0Ad70XfMhf9VXODPduSvE+a3K/0jvDVVm9SSJrVzyAy/3JLXX/qH
GQbN27l6mAO/oAI3puB6xg9Xp7pJM2MTzb6j++RDNay7kwkn4V8CyL+myagd/P/n90dwG1y0rH9r
eX6tsxxtR3YexHdb9JM8Siw9pItAf+XG+UJt+tF//uK30vu3PLErS4CqNTD6UEr/N3xVaqm9O9dP
O7/s/JKpC3rC1FfoZLa+8DVDEMmEfv2eZSgcoIeWWZcZvMj8hJS9mVhInYdMnpJRerier309QRkS
8VldPoOSgkCTMq9YvVCxiSHyb7qQYj9/eX6/8oI/19/vN/AHHDbp7Yby99a082SJMxLI8HJytfMf
osPlb1J3PUxo/mW1//5pf+R3RfH+5q+y35JPYo9EvL9hmMe80QRQW0Fbj4rlDRNQh/SlfNno4tqq
/qEjRsP7i1ps14CvK0Tp8bRZPq8EWqGoLFwemSHACTK6dcCgB1XeToixG8AOFBSNifCzpPJE/xSi
C70PEDxnBiQPo39gXUwoQCfpYqn+yB6CgLdgCdKKDvP2GQ31ChLDusdFGMF7k6Omh9i/MQDwGpT+
EnhKy2WjADXg4BroeQnwjTEoDXemkYJ7IFTtB7Ai6MCbdw9FWzxmGJHHr455+HrxdqgziOj5o2e0
jT+gfKHeD4P3LNb2qhADlBpz5ysGAEr61uACCK/WDnciU2lhoetILg/QllvaZMjkyVlrHJ5Ter+A
fQyKUv6+kUzxSlpTQnzt7Za+uGJsc8TQQnnN7F7v9+wa1j73sH7tfAjjeE4OgGXTrM3QJ6B7i2DJ
R18vwc6UZyw0kQjyPkB4cQFqI6hqTNuMRCItqBFsMhUWOe/qQY/ZElZYKuhwWtrGF3OagZ7s7xX8
HucJZ6f7dO9NxDwIj4nUhsfV3G00qkEI3HhW7yNJLLwkK/Xg1AqoYT6gtcrZijkj1FG9ke2BqVmw
zoKgPi6beNmD7QIyaDDGv4krImzDpeAPm44DTO/u/gy6+mQA6n4FPFYdN/X8eWD2e/g593hv6Aqx
twy+Z8lpwD2p4ONYST/Yr09mCt6Os10wm7Xu2e2OaRK5wQgzLz0wTWNGZ4wOzP4+fen+hIooBTfG
9q/NoMUEVvUGG+ZpA4tMG4UP+wKAHvkbcbUpNAID8wTpYXQZRpmvdqxJc54M5iglIvzjJa9INtF2
F0nK0hyh94Rvj8mr2n/RGMiihI2QCLZ+2POH3TOjBA0HrD4wdN5z5jJiF9KFjAX4H00jgPqdIwgN
621+7cPTKPmuPuhPuB18C0MQsxuAQMHd/opZFctr/xT2gHl020UswSZMGlPzwcjQCOIncfnWw6ss
5JqQc2OyI/xOP9YNgOJg/bGwXmFpn0mxhD1S2DI6YpRGRBzoV1CieOctW2jYTFRg0KGzjtYFoIKv
VezB0d/2dWoVONowKrox0alDqNYMky4g8BBwmYIaspVRCcsIFz7yjBikybk32Y3uWL4UEe2Scokr
T19AagT/7DyMqz0PUrlZ8Nc/GhV9Fr0qQ3wZtFM/kj0ZA7OhsPLhqr6A4kE2cNJCISeDIiAQAr6u
oDRBIgYaJKK60M1wG1BspbV8NVA6huOKODW7r4lEN/pkSsjeYm6XvkycNR4MovAySY2WdcwbooE8
yc6fh9gTKmc39kK0EGEnaobWN0shcoItqsy2f9kXXLooN1vxsFkTF827tjbDsg6Id7BiDcgHqOYv
/uVSyWaYkfPk8PrqQ1qMALNeZVOWAUyBvFnkagDg7b1RBjagoRdMTAAA7JvcRuigy/u/+y1TczjX
rdmWY+w1eor7gJLX0TuoYP48Qb4jkQDTgCVAjO7gzci3MuvFYq6L/7OJlXIX9gh+iVcHELOZ+j+4
PqFHx/jv4WmT0noun7hZiCj19nqnw8eq/NI937d3B/z3oXWwziP9Xf2CKNJrqCEgzD9xc2qRm41R
nyIN7Cxu2De9ojKEgHuNAI1jHF14j+jj1fA6UftEbK7EzVRxXwODg4DJOU1hjpBB/DDBqzH6KqO+
v5vsfKG1BsrLZswK6jm+ImBX4/vGE7sALuHyeKKslef54+9gfeD3AxIUIgC9QB2iqdlbPU7D8QRt
K7uH6+BlxIAfHQUbB42op4Rg8gKmN4XtPqCcIbNg7UYNfo70djthdiD+MFtfCr4ApY8MTeRl5zDw
g+5Gm6LDlBjZk0RXs582hjQM20AOQI6ZFuYZZT3AvM/l4Ih+4+jjsxoyttsxOTCkHkCWUGzZbyys
dHXUft4YTd2Z1SDDhZ7nBhjz4QGgYYwyIcDuNLyGt/0g7q4RcvPeMYYLgQLQb/F0WOfz1LjMkEEB
9VSarzFGwwCsUzjmEGJSpwcmCfQTc/6pPHsD8hp9xw0jr0l+VmO2GpMaD/Ee0KqYiX2Evg5bwRdc
B22hjej1GE+/tSqeXyeAfkUlcwWZLQkk2W1Sx0lQNibnadYXwDvwIKVdiwOWRF4QawvcPgEQc8SC
xgrqsFiSKnDwaPK8vFloG+CNtKsWPNP3kUibnBM687zCh/GFcA9dKRG+N4XiKtvXuoG9oCeShwwh
qQdnVppRNxOT0EocXfHFGAY3zvQRO6yJ4R7UbzRiOEpA6/QROvgZlmiAiOheA+A4DsLvT0ub8oiT
EViyQ71Jw6wFryphDFj6IB82qCICden83A48QpjGtM17kSKKdPko0WT3urMhK3GCBIkJr4xuo4+x
1tXPZmhiWBGNeUubXSIFNwNktsffJYAZnCR6wWsBj4a69F3YNW7ldI15RbHEc2GSqUXPoNIR1U3G
cHMy2ph48wZ3XOP9N94I3xQUmspQ5g4jrgpKMHs1KQiBj7Cf7AXyGeka0GrEQ96pwNm+GZBvLyNu
pwhaI66eerHNocwA5HZ42ldG5JlLD9e64qu6M/PTY9XfFI5s9h3Uj+aIwGjTJO6pjuDU5GcSvc7s
4THDRynFQEQEt5DuCmS73pmBIBErfXnjBeFIYckbFo4gpPxaFHkbU9Lne6Is8h7d46CCGWUOfrBi
AdZPq3yRLj6HjP3ZE44d0Lw1ZPTC57hr7GLU8N/w6ZHccXYu3mupZkjHXcy8Yhene3VbMYkb7Jva
LH9uzPohN5Xru1vBIJINiKmoDfGGFrTUAAclMUYW11OBkV/tIiOaUX9H3XE60sircBHBUhUc8JCF
03UHY179HdnZTYGNJIAyguWxeNnKV0eJTXyfVCKcaJC3INEKAhbNKXKtYx/SqzxKkZMTLuyynfG8
sq3sZu5wnbkkkBMYdpiuL+9ZSML1Int6Y4Blgtr6+cbvl8sJI/kPT1pKS4YhL2Fvzdv6fwueWAK5
6dzkdncOANe5WrdxHzbL8mV+18jBSH5/W349cHfHPFqA07PfmoEW032ZzwGvmprbyN4jQ5NKyBm8
G/ODOBfO8Y99+aIFifg989DdUIeXzmy5OqJuHmk/2YLlAezudtI8EOtSXBvlejeD2VwBYzt+XkRV
yXzaaLjhK1yZ59QpGIExBIUeYvS8xn0Hpd2byQBUDDQbZ6WB8vTOIQ553VAVmMvNHdIOKE6LsSbM
yEuEukN9/p5Vxofh46yOJBB71wDOqOJBhXNTEaB6Rs1tv8XjFDvhZoj+JWC3D65AtzCnu8JvbnMJ
PRwfH6kRIdvt+ANIDMJ9mR5T3upLTvXX0O8yvyb7/cG6bzD/xiTZOGOIcwBr1J/ChV8Z0/RCiIec
+r6uEh1hCHDbAOdIb88c+1IEkzs5kCZkFzc7386EC/U4iAtIsOf7kT/nLw3neYmyo4OXSnfeTrpA
cvq5y3u7YkN7JnA+0V6LMe1DNcsbAK4VyO1O0LEpNW+rFEdiVF2FcUR/QhAlfr95STcd5y1+Yr1p
sHlNbYDOLbrAXVwaeasCbUyy0bbu7hZUXAVmg9gw0nRMpp0jaqj9D0ULAX/SxAhCke0CtoiIkN8N
uYVX+QW6ZyYFxVqCNgc9Emfr9FTpy9ZJPVGHqUTCAnxQNpWMaimRrTKZ8VAeWwKxDt/gWNrTcFVy
aFSTetYoODE/HQRC+sbrgNgUvbBj4lyDHkwtMcAvQmQs0ON8muoWuvyC2QI+FSTmiSthjUySAxMV
OInZAdzyKnHIMtTXTPvoX7Sq+kavsDmimrcQhkOSmHSB8a66Q4jVlDO7GOULNdG/B/p9tTukLQF/
k3ofOBOA0srk77VaCBy2i9osGqoI1ZJA56ZaYx5utLBdcqtiugEd++XUCPaigALZN4e44N+2sEVV
eAoQgw8vmKuYHB3umo5CLBKmYI2fmtXUdlmZCCICunmikVDFSepfXjizYJ9iFMR6ApL3eJjfd/Ag
PUAPe5Zv37v5i3tleYI2xvRi1V11SmRIHXJerg8w0wcx91n3QBufcwjgfcNxZ7BhUTbZjesDNy9B
KgKZ9DbKCeCtz5BUx2gp06F01TA9SsBHGI/MAUBlERJVUKMjlmVtP45DEIDIc0W0Ud7wgQak5VhW
Tr5owph30o55Ryej0NXo4cqTBAmKGjHINWGkOX/W/dnORRuVLYsWMnqzlGZIb3MPASLrXcnUchPZ
qvxlvMYIKXTWr7lcemCkHiFoLY2wP0k97FoZ0juyJ3IifHOBIPfoAk4FR3noEZ4RFEDQfNodF+41
JHoiwzSMyev5JT8C2OTk5b0gDIHvoIT2rrXRRleM47Wf7vTlPoKex/RKteTtA2L5AytZV/kBVt6O
h4sUYXs8wdCD+dAa8Imc9z2AkiXRCagu+xU2NoWZ15vdzw1aN3GC0cqaqDggofHkc38o0KTDifUM
YXM5dFLpOqM8ve/PbuFu9tgTqqZaqM0hBH0vxnRnDxeZl0IRp6InxaHti+7G/jr9YlGS0l5Aky7U
qHCQDKNuW2Gd+dTHw1EeghHGeGXgPFqhZvSFTi/FJSnn9L4SGGW3YhgNO8XjNJ9Bix/ADtWrzQ3u
/lyetkCAfLRkEvBFtYULLABvbq0R7rFfp5n0YX92o7tbHqv11+nSuIbaZX82lxWyn9oPjotgn6Wd
q9ztDiRZaF7i10YHHd6P8yHzGgCH1y8y8lHug/+yYlXRB38VJqRkcORDswXRhRl4baE7MkTyG5D7
Wyfcl1iSI+8oGbeLUyOsyJkLpA1I4ApRqcENKZULkzQ0OROB6T8I9YIAX7ddOJh2aYEe2O4qK2yk
qMIdawdBl9gAlWihUlvgXln42Qg3KVfNYqWwsxNn1SpjIOT1TXLtjviABCwTgF0Q5SgLAqFY3QTW
rj7wRQJGvRrcPcx1T9p4t2nIofm0RSd6H15EBhrrT72/0S7WAzFsKLkDvcZgWPQXrO/OOO1Ccq4f
iTYWMCYwgfjNgOXR7B2zFgsJyxc2dqhjtoXNhSobYpWEDxji5xR2PDYiPV4aeADFD9n44NZQ2O/D
7gfOxCC1mTKisnDF+lPS+40jNQ6XhnozvnnIboKbJ0EkjkoXHG3NL6IlOxP/xYSQ8Ta53/S2Tibo
yDCtgMkC/AWYXgXXYjjQi6f+XhFd+UL/EmC2yK/hBnegWylW1gglyifCc/AmND0D5weoNRa/JFzl
Fj7WN+YpYJAeNmRI8b0L4msJbuaJZosthL8JqATLQwlSDmw/bH7oNURMbkix+EbxL4KO/JSHjYgu
xhWLO+aDepepJZ+LvyH/np7QQFA4BnWNSdmMiP4l4V58V+1zMUBMkhlJ65QnQm8j6cTOU5k7hNIX
2qiJh841iFRM5j/Q4xy+F84Ql8Iv3v0R+qPXGbfJp4jQn1vEdKI1N6EexFXQ2QR3WRjDwiXycx5w
41w+f46AWhNwM+Ki2FmcEIigo0FUeCULr/24yfZ5umIWhmieEObjJ6Sz4sSDyU90Owy4zVwhr5NW
IoQZM/exkw2qqQY9Rvg92RBk4mybaVYdsBgR50APbtof18HVlkb95a60czi/mV+inW90dibK5NUC
Fd/bhPbTCNAnw2ZEWFnt/inxa03vrnIfb8Pu4dehJKJ3tuVE44zlPRYauRy7gL03nGKFgzQ/Dhmr
ZtWDObdhdXCpPa+zJxRcD+1YLXVd6nIUgULLvXa9i1GJBXLVvepIcqFuuHgSubZVrGburcE/VnNv
wqH8M6u3N8bRQgW4LSHAIgB0XSDFWJFMHZL4Oip5n6DWxn0GblNgoWO+DZHTkRLcF6KGMkvW5Syn
AMAN2wOIj6vZfXTnAIHGdzl1xoi+DKj8qhVm814XjC112opvAn0+hAuOpdEJtgDUXbHy0O1wBrmV
z2oGsUGvNBAyvMV8Nd32VqmlBI/JY4T+h2L1VhLWtXAAWKQwjWZXH8lFRD5Xt/gWS0HT01FLQA12
oQxtQTWc9NzU30WULODqAgoUJB1omy/ob+D2iNjyFve8J3SfxHjOhoVxi+9MN08KurcNWiBEmRGX
gQIXn5ZuH6QBE2X1wpN3nOXGY9s7dOiW7jB3f8KS6JgNb/+n52bA/RCgnQ09FbunSY2Lp5usH4Zy
QPZre5+kvrRqAy3qMCXQRpWRU0M5qIMs+gcVJesDJgM/1RiLra6174UkXfE9kveXKewPzYZY4tRR
MVdQaShsUCoAo4rDmQLSHOZIq9RYdFAooGeF+9v0fhBKJyQyb/eJWCqwR3QVIpH6wGNEtwiUySwN
G5utP5FpQOOB6L71DdRMROMsgpTdrtlvBrfMWonTKDPQ0ux7FVGTVNB+zLIJcZEN+XEo4cGHdIDM
tubVejKvpM7lV6mrue8lcoiAM25OGnNeQANr9OMu3JlToMxCTJC56oJ5RaLP9r/IzSYEEka+BQr4
GCk+t/MCuY2uy6f54LdrV54Op50IZ8BpupHD56Qef0P8Q8c3qxviNM5g8RsgT04afGcMLJmV/Qzp
wNqaSc7qQ8ViEtFd3U6kqiqPwi18SOZQIt7oKZINO/0xCOvXisjP0UQWyZa8nfpjZTMsuU2SbbRN
A1JhBLQOWah4Mn3CoD9OFnDz/beveAwLHwf2626jTjEiXD6R2zWkceKgUuK9+fwL0h+k07vxnbra
Qi1orIUJqiXcFzIxzKENzDlERg3tDYjtoh9XNt4hmDXrqBKTVk2qdd/8Hngfr4AYvTMT3IbIgfDy
JfsaLhro4LQwwmtQrvGBHmIrTy6VzIcwi+Qoc1CGPpO3dBalfV81Uxg+QIslD1z4RL2bnSXiFYzv
pE0jjv0CgZ/DdaUgZ9XAGz+pU83LqTEKkzQULxMF1QT/NvoeckMBURsoHonCw1U22rzxHwE3InkN
ch+YpYFXeNBouxxL5+YMp5xZvdPFbkfit8mCLKReEaJnXVp/ruxW26cBuSrRoVQO7Bvx/hUMDLo2
b5j9p545zS38D2a5n0xeh0eA4fdkcMi2MQn94htwZlZONcrZmCOkaGngZIRwGJeTTsRK4mJw2zxJ
I2gZrsKJiM0ac4Cu3czqsYpvrT6APEvqm+z7EIehQ7iqPTjeIhj9dFReujqjOYaozP47v03hV7zm
2RSfvj3OF35Hf82w3Vv2GJ/Z0p6PD4Z2HQoGBZz6mG6bz0oNskCDvKpYuT+08aJbkHtRkl1notDg
3Etya1dbzMpV/WK+Mxt4P9r3KCXqPOfd5nnC3Z0uK0Mesqpg54nSB5wuhdTF+B7gY6roNjaQBShg
xGuiwhG/iajGDT7OaFbUYznS4f0eW+O25QRrYVB0DE6/qoeFusrpxGRmzJO5b+z4OU3czz7hhFrn
bv3TWwKxsQfukw5nd51HdZjjJKFfUKqgKUgnNAt2V70kVMBVZ33ocqDyDDWaoVRabFU5EG/0FdTB
l69kATpMPj1Ls1rghYfwDzkVsz3WMcAuNt6kXfQWvWWDlTOwnjm7+D3G3LpGb+RIHV+vu3Yb3axq
WXvtlkc3ZmkHBSiRgfGhU5zN85/vXlurGlRhTEKiV/A4XHamFkoxxQE+W5QfHZoG/ptuxpCIRYB4
u4qHmQZdMJGrw1XDxetFA+gWqqN09WaKNd3NCx5P0LFIxchIFmqkWrVfmQP/SYXQi2EF2H19OBo6
xZxMVXQR0PEGEn2J+jHgkF7cOVVH+nI9hLJu1gMMvObhUkpUv0ZPKNhExjuK6EJe5e1UMQWenvw8
SsHJeM4fUTWnydfxHyA+OBOQ0VQUZkG2XDhKZkrUqPT0GLustbVCPwrtY4IsVJSBjUNQhzHauftr
P+GFQuTk4Fw2rX6POHBuQ/c2LsbMUfctIL89fddU2PgWG9xw3B5KreOcNrj32sI5RJAQdiAZAPK5
XDUKzbZi9tcw5ZyC9OPiVp5iPmcapr1pcI2K8Tu6jZ8bHLkRgnoDN71GgC4hwyxpQsaKyVXfh8aD
Hl8hZGatzvZ5LBj0UGndYUxXm+JDjBEFiPmdSjOiO2RwKwtvv/ykG0Myk/HbwHje7q+ZMdgEK502
pKkAktFp7Nc23mPClRBzsiogO3FQCfM7gexdHfyMSEgWVUq6NPC7jCc+qH37RbzrmO38TtMDz3OQ
8+gpY/UDd2BHu9IYIoGMrhX0CY6Jdb1EW5SXUXjv5YemmRCq1Wm03veFB86cvmAC2ET4sFTwWlWf
+HF+AGy06HNDX3E1HSa9h0ozZHgacbEgwLQCm8qUy1antcsBlM5IHGu3jxAVIxzgMzd76H9HcD0c
uKR+I3I2h848glL2x6PhDXr/ZiimtkLwzUdjmaAfofSAW5WyvkaP6R3eENMJmCdV2Hqt+eDXpD3u
d/TxfrU/Od3d75J1VHjJPJlTBb8sv4SBw+NFy5OqiRkVvW1owdJa4R8eBFSjMwr3130Ocopzynua
3Yk2K5h0MMpkKBsXoPETT/Z5Dgg38GjSSKpQ3ezycGxkO8P25wlLmGVOgfYmCObOOxgi+0JL8qqH
ERoa1sdLfvj+fvzGlgAKLaUfgwxkxjgCzS9SApiTjNlzLK/yiCP7Hr4GDVu1j1TKNUqnIEI6dMen
qSt27c6VRLNcnuSQKIRNeru+0r74+m1MuyJdSrPquHO5nTFCj/pwWY+od8eqMViibWpK4S54TaWw
WbakaOz9Cb0EdFwV2uy7WZJvCzw3CQITdDT2IIk6uHqd4UeTYiFrQrOFMV5K5W4gmQyZqHeU1m8c
qKURmd19SQsaeXxka78QqFG0Q9mWY/L8pLOYOLRLUDT9XG3EaaWXV59fS74NNx8+3IIqckFjkqfK
uA+XofgSvcRuRz2HPwiBpyWJ8/i65fp6fspo3+I4TkxCT1vI6bf207u6OOGstVhDlIXzdH6HHoCI
M4J6XClRlQ4zP0FizfNqsvFwoqDgC6gDE5mlTOM9td485D3mzswmbvMbWA7kJWKVTUZq68gW0CDi
FK168Wae83rahkQcCUs1xJCNQaN3F/h++1eqmg4mPVmsbmguqxsIupjwjFox6FkxnUip4qY92rkA
AXC5CIrWdDtbSaSyDbIjYw31tQUpVeKhVQychAsfN8vOBDM6BTzzZ16OO44GxQoBNtLvUlwtvaap
ZvdcBZ9EqCpcC3PyvvNy+vze/J7uNPLM4QaN15oiZ1ufHovnoTdVx0NxeWLUNgz701+WzMzD+Ud2
0mnXQLGTp+8l491RMfPNI+KZ8XkSNnzZpouGCSZh83TKfmLbbfqBRGMV1VCY5t5zhvPAqgKqzyqr
IxhcRPrWu0AlxF7KWDTWcHIJEIAO0OJc0YdnUAVz0wWpwTKFdxXDlq9CZkVsYSmAku1Rv5ATx4qC
UjDCL0RRyXz49PYZLlupCITXrXRoMFQoVw9j34MpYD/j16LsGChpXfzrpHdQXHnUMjDAaezUjPru
m5odraOVRk8hJnxiHMjL7PNHIb8TRdFgk1qPLWR+dJKpGPAiCRLwHfAmQbo6n7eRqy4nYPbwxIgL
43p0GtoDL/k6klzC9ZVcnyfx5PG4t9lDAyxDAR2mBDNaSEf+au9w8eF5LxkRU9GIyWA+VsL2hv/U
k56Yf4/uyyELEClrPMuhON1wr3pCoEG4DyNnk64gaoXAIlLz4VbH68UjKijH1zL72TEmJiei426C
zRdQWc5stCsoCJuuoy6aRYWwPjGLHgf1kRIT6ab3PU1BuotkHp2d1cXek62MrpKcGiwHIPZsfLaT
dkQ8nYj4MbtnVqa8LH6gRtUd6zJFhzy98xKLOVS7r7FJ96vB1QzhQZabjpH51BJT5zMeGLQESosF
P3XAL+7ccLOxgDz97LFvMnzUwVABvU9mj1E6QUBrytyjh7uo6nXHzEL4cGsCA4e2zmL/mbehIDEK
Wo4/I3U07w6iRWgGUPfpLWQZ50wTAE7ndZGAYdoZP9pC4Kb6k8fx4q0l2VlrI6Y6q+UDQAP0EnRp
0Ni8mig+jZe3w+QTVIdsxtnL8sRsxOpcmDlC/JcCXMQ83BdILGDVcdDNnrPZeRexuUsXgzm3Ddx0
e2bpsjCEU/OZVXHOTbeevg2X/z8nM3WMG+D0uToXKn9h9nAexjlh6sxwG90l89LTJ0CdoUzp548+
o3G+TfXHQnK5tcNZcf+PtDNtTl25uvAvogoNIPRVswRito35QtnYFkKIGST49e/T3EoO1iH0W0nu
TaVyB1o97d7D2mtFZbfL6x5dwoi/VHxyBV8ubZRRifRR/jq1+UW45usLK9I7+7rNkmx6fCW8yxm9
Z21qPS9Gzfo6L0H2FQE0RTWsBe4SFWz+8uL7ispjXfSq/Ziln3ij07n/U4O3tBMMdkfRzEj1+Qs8
diOkRLr04ewmeWCXRGfw4EeHNmwEuxmM3WQYPSxivEyETiuyhGe4unADnB2RQXho0wKKyAGF10Yt
NJzs8ml20mywyj75Msr6RzqOaKTc2i/Gx+hnAB3Dyh8sLBIurBc6JtT71IDlAWi44PDUHXdPOyU+
I41CEKc+B9Gr6iNo7j2sstKZsquXaZovgOYqvUIAgrBflO/DySSOD5bnDXN/kwQzJ/Qm+rQNiF0J
xj1lPB5jLOMhgUeD1LCJxU/tkwe/x9s89FTq7NlHDAXSwdoMcP1hcrDHUALBUSPSAOO1B/80rdMl
YTDUNeERsH0SJdY4a+tuTpV/SU/1Ah43UrdByFAIJNgHEVPFC4I3APqZ65meR7YhAnZ+/CRN+UaM
cPXfisTlPvI9AIrZeAsG3CNNlpq/tnADRLv1eth950bjiIMzVmxXcUett7r1wkLbvjvMog5eenPs
d7aW645oR4Qdg9fMWaJ5JIrfNn2OqQOwpuYkGGH+oC8WNA716ACoxMwFZUPlUQuKBbK8DXheTE7Q
V4DOrev6M68Dmsil54gEGRwy1mikv41qYTLiZhcWT2phLVpQI0CM4T3f64fNHHdbbVb6fJblzjgu
dfC6AqbYjuv2lCAHIjgHEim640rgWPS1H152ma+j5uommDR6uve2Pap/4g5bzWBJjrFHqbmOcVpB
b98eMfNBW9I71nzU2XH/pZX2PVVbLcqawItndb9hAS+mjyOMKfmSTjoQ+xqfYTIYDltfQw4OrQ7g
2OZxrO6tae+Gfh8SklOu/cBBnVIgyjz3PRvT8oqvjDO+zsKtBbTbpkcZY7Tw16fwNUMO1H6+4Jr6
HLJsir9/B9DXjslVSy4sOORe03j9fk3JkyxooBpd4rHnD13/XfvpIgaAvBU6Ai4kk6OsFwTtwdaR
fIrAsj/BapsVBH6zbta3Sg7WvT2JJ1Pylq3X1dxbOpY1XFn4np0y6rzT5O3CF2SR0AUd2hsY2Kvn
3/E3hahoBbjf2groPptdL1lzydauJ6902NIQgEEV5VvKTU5MXmE4C9nVC9BTul9C8klIALj4dm/Y
AXQx4Hg4OUuHggbsD8hwRTkUEkXa7xOPCOY9FwW1W1KLAtUy7dFVQG3BXvUO3+Kfp8qVUzugNLZ/
g+ev5X2XbxxzL1SscRqRuLLmhisaEBS7230p/eBHYAELyxgDqwkGFyso/cgm9OzurY98TuBJZttZ
at7LjtYY5Wq/rNxIkDd8DUAzcpW/C6sWLoAiOzODG5R457i4vZ9fX2An/GTjkCwFYQEXkkX/NYCo
jdPoK+8UJNadrwPkwV8H0TvF8QQ/YfCkS4+G7JRWOuxWZnq6bC7sSLvdQ7D5M3Xha8qp0g99yiCG
LQyhHYA/yunTnw2/AnX49SrrFlYefQVNEJqpNehaNm4dlHd3Rb0oppE21uWYc9BRnJMveuKJ7rsv
K2hHJafwUbud3lJaqtloKJqiVFovcjXZ5PViQeeH/ZkHsKDB+UohF7fh9L8OVWmSyFZ7bbO9MBSE
RZ7mnXwKBjTBt7y1+yOZlbjD1Tt+P6tKh4RWP13M+j6lVTI4OyC52vA68s4CLkMEphVIjLTSfNQc
KMiAm/RS04JXfU+u2W7fNFWzHDf9Gc46JNUnuGZAA4xI7AIO3zonFyXdgzU9bWjBRaIJcnTw3qlz
DK/jA0oP4NBoDDC9zKUpLZhS5p4o88MrssvcYYOqoUEv7z7MgjSaij4+BWSPEGRo+Q2Mvqf7DQ8F
ZBqsftSOIGMVQENInb1sQBEFmKgGfofSI6993odL3/pewkKYRsQKbPqanPChe4mzwY6aw8CE0w36
zH4xWbzp1kfU6n0sXfR7kadZd69RDRLFbJLMyUV2Nbc20L05kQCAPlAFwwwtd8J8Esds6/aFwpS/
aB865c+OaUQi1l20S78B/PfC/x4RK+tdX85dEiSgBw9flzDzanith+j5iVAfn/M/O1R9R0+bbfOQ
JZfxCQTZDkZxk24PwFYuS9I+vqFUKWZHo5OgsUDZuv98fOWRc3l/QioP4KJ2rM8aKeNv3BJMdKO3
sZDoOOZWVLS7YFz89x9T8tK1/sOxRK2CI9kyueO/X91rK7usd/X9ZVzUfRBhdYKPYwf4vIZAfOHQ
BqCZL5cfctqiJQBg8G4NRDvYHbwN7PP03VxhGnSTq1uClAdctLO35KVF/gV5eAuNoYzfBPxJr+lo
BeEl3Imlq+oe9OZZEjdzn16D88nXQNMvQzC42vxEpEIe4Eeb7D7yof5xHKkboFEFCiyQr5FuKCgt
gKOy9o3etTnlfSM8fqFinWXtHDw76CvSlKcetbLdxc+QUICGAhBs1l+rJIdAK0frnYuQ9po6MziE
l13D4aWkbE4lHPQXQtp7mC53kXn21iR1VfLuMPEQI2VuoQsBPv4UxQna5CkTE1heIsBbagEJqw15
J4iuHcXTDGFrS290m0WcgJYnJ535tXO/pDu6vaGSN7no0SxCVpJZ20vV2oZnnm8a72MQiXWEDGBW
DBbeDpG5lFoTlOHuHhEyEDZg5rINStQeGDTQB1QNoQILhKuXRMse0LFkay/nSRuRvfUX9YjNcP9F
C8hHCyLICbjdXDRllA5AuKDVn87iwv3MYfLurQnhx4hP0+K6D3RonD7rCAVZMB9HsHdR6jQhxOqd
3CnmJljX8RPwHZzWS5P2EBBjTkoDlYKhmai+VnqbH4NpfApNDIBx6Kaie3W12Ga6o9xZZ7yD5cOa
5LYQQdjEFOY7B3eK9fF75aR3bU9Pbi+BU3ZNw8x1ogLJRmkDYFryGqMn0IagjLFn/HtoRIleHX2w
c9WI+ox78UsPOBgYab5KRdNQ1CNrw6RTg5fqFC8Jc2ALaKtef4EOk1CORsXMKt9WPZp3+eFVb4YC
AyhFgqCm1dnCRq73j2CtEES1VB2GVn6i3atHJRouKeVPaLQy/xvic5gyt/2k3VuNKOf6m4lnAFx3
UiBQoCHnm04GmVpI8uZlE4MVoukZDnH0e9gJQaW1cqYkRuIJDF5Iz1FvdWBZhmN8MyzH+/fzKCXo
42fIokX8FJ7dAZqG1DamgAIoWZ4GUJOPTyD/nEt3DzXpoldzDWx5EQq0bkqKPP0iaa1SgmjO887V
v5CVpo812H6qUAjpTm0I4Ac0D9Vn+hCogV2D8o0zxpluZe0isUW9K79ardciVjn8keGdPpb9LKjH
VxQ+Tt082sFJdvCTwQam7HWncFV3xXQV2MMAiFJjy2nGb301hguqaskg+QZcxp/NPicdriwy7m76
3eqg0+mBaCN/RQ7DvnQuCFiMFx8LisJkBIRYWDqu0cs1mAUm/wKUrWRo8x5PBel6nxzu7kgWffv6
ZkLRjZo1tR+9/ZGLHFlC0WHGGpy79XHaF8JuY5iF0LkHDehCwRiSXoWIko3i9dnHKCqOqZSo9IMs
o1qflAV5XlEjgfMOoUbgxrZJakn063SSXv2NgLZNxj6iEBJrJGn3qCjt/cQGNEilFBzG0ldINLkQ
Rk0NlI7RWw6TyQnUdajDvyVeF0i3AD2SSVq8wHMeQzkZkuuI1y+518oQEk81Slp5vxUk81m73t6S
gTY+aj96p37wW3zvezlVM/vYpSR35cpAETw/DikLtch2k8TO7fR9Bd2SQ+UQchM4qcd6sBqQLksx
19ERKAlJqyOv7/X1aJ9fSMwSH7yWcQlmMDBeAfLsp2onRyHKx5tfBdBqLofo9u3SDxMEsn/gbFFr
8WDbI+VmdA7t4m0h+pKPAxX2U6f84DMgio0Tu2X6NdKgW/pkkFQdHs7+MtgOyJHq0JR1DGhPm56p
xHtQ7bq9oBa2Hp1yb1/rHhb+ng458JdalDQ6CHAdtggBhruZd0Rd9epnpDJ7a2BWJKYKsFgIGHdo
SdWSaLcfGRrIoBZyQhCeIIxETHF1msOLf+Wx+kneDsU8yyY0lqTU6N4PqQeNMmye52+kHYdrKFBy
R/Qj7ZBdoyVo9q37tLKl3SJKkPAdp58leE0aEEeXz4wOnuImsEPvppAFXCCKQDpki0xfpKOTVLeu
4F32boqS29VXgM7Q4NSySkBAcH7l4xovzjY4b4flt4bqC60JwYmMcMQ29Fl0V2g0NOxlpF46tbNL
SoSpnQvReVBI3NfWo4hYN1VFI9pQWwil/XYTZnuzlWgnoxxPSZLSxcUla9NmZ+fTArdSGW8iCKud
eNPGofVUPOntKEGaiuQxZUMcSqfVnh0tMvTzUhAH10CgpP4Ufm+SXDVq4tfoGoErmLPztAu/b911
QCnK7tfpvmpa/ZN/tgAg7ZHDKUbXzFVh0CUypBND8QZQ4HqNL77INSUJP0UVsc1fUcLdvCsB+MrI
1vn6hNeu0Rm6BKLf270e4SzYTi5R2T97WbfhnXv6Bz0PwyZvB+DybAo44HvhgZ7x6K7wFvNvEcGc
nG+KVJjVrA30nxCeQ0EP8YxkLXApaqCdqzVXIurx8KyHJOCZP0mlk9NAKSwBCzxAW2Hv7eb55NLH
aiLkBumYIgqP/dkXmg3djT0XRUCa0NpY8dfrq/aqRPhndF3Q49jXcUxGSw4MRezsPSWO/r7G8JrT
dNRytTEJW/hqlVEzPl1cGsuuPf5vc0ow/pMu7ZLm2lp0InkncXofNarfH6xKPJ1trrvDWWGBRXss
nNbu93zXyWKYfi2058iA7x0S3CvJsIbsPFdi2vNWN2aNfascZ111AAY50CDtL63OgZYfPmTmZ8Hp
g24AOr4zKJCT6FuLgHkGb249sOezkKZ2lCA7pssb7M7r3qajerynbslp/dAIIlloiCSXBMoCvIbE
NrQRVLuLYAV3CTIKUCA2nE1gkMs8emdvJ+FL0B6Gt3cHtxJJQ7+7KnNtVo7rNigYImkof7maOEx2
yzFd3gFKrnTlDNcWbpAI5642qHLn8HmyafuxB/QX9pvu892+5SWeXadK0J1vyuN6t2bZwV7iaYqO
RdEXugz36GvoEf6CR4egq/bSECZ1MGZUbq/UY08doR9VFw1Iz79IeRj03a1TJf5JT3q5Wm8wbA3r
MzRIALzBCOHLT9xDjqS7g16N//UWW5JrTL1B3RPdAWL87/nC6cNDPqTQ8nxaqshOVxe6oRuKotVh
fFJuseZdgmjbOOx365QEkehVq/UE1i1xm+/HNhLJon5nc5MBiGKElq40bfko1XE/eGWXW0Xjoh9n
OUZzBA5IyIoHhgv6jnrf3u0WgWjtkMz34ZAN5gqDX6tOFP37fdoVWX12NTbiuK89IiGYF1CZI+zY
t0GKgl6acWG3bjf6ghqAjFLKk78Jnn/EwwC+cfcRFaNyLGe19VnhI+hVQK5m6WHA4yxuhlvm/X7j
DYclh9YyiTVTHnHbQOTGy9yCoEXTKgu+mhVpss1X5ZhivS20Q/YOuFZ6H2g1YNYdOnAp1M6Gh+C/
SprcD125P9v95pwra4Z+Ve2VB1awDVoMXoQTb3/LacTAhTwqg+7ln77Lxvj5muuP7u/d+HqlTLPQ
1uRB9bQcCxgVekI7UmQKIGIUC67WpNlFlttC1O9tigohmkWG/YbmJUujj0qbqAG6iXO8o3D9Yobg
0sA/Jz3T0WSJ/EfWuGHoKMu2dI6oVnEjkuX+ZBjarMDuQbXnbr1ZCC2n4x7CI5Bww3m+KNoDr6VZ
b8KT01Dg+DP0ym1IDkqhLM5sirFGvIr2sNGBePJEPhzNsF7eVv0WMEkRaeIxWzq8uQjkEEThf1tI
g9Gte6BLaselGR0C+Jqef96j7PWvz6vck1MzUZPtelGOL6AvP4UDOCwjghELgJhsrAcP/a+xKu/g
ddvSLobK+cA7tITo1D6YJ7FKC2kXnTxEk2Uu44Ms3q8BK3fxsi6NXaYw4B6OGgj45jSNo3SFMQCz
XtoviZcfyC5KllT8asXe/xq1cg3Vdat+yM2kHNO6RKqk8OuiTZCijfWeU7+rAx35SL3dmym5f7f8
4JOBG5X7px2WreZOZy8J21DTpOosmHvimrdzAdm2wpIOIuebw0XfxgsEIkPuJcU7MHKfJ/RNJcvw
wBrcL0ND/P27Z09Jz0qjlXHwyQPZny2u+6xDrpu+f8mD88Di/hqokqstlOZis9sxbcGowDydNxUw
gsxNVR4847+GEXblbj7LddLcLHc849C7271rcKYlkaK8vZS5QbKBxDW6G6i8Ful2ZWYizoHMhMwS
4NAbkYcs4/wfpmRqLeTLDATWKrZpvd2ojbysFeMzlDciAYfIDFXB5P9RPX14J/6MVDEz5oqCS23H
SKW3HItdOgY0rnT0ES46gT9sthAzyJ5isfF/34c/g1bsTdZcL+qzFYPumR4N6Szk1mXAhXuQl8se
PCscjz+DVWxNOls09qUYjMNOHp2ULDCQt27qCeo9ydWSjVWxMEZeXC4LkyfMBGCy4QyeYahg/1xY
Lciay27y4wP5r6lB/Pb7QOrbPNPqOVPLqb6Hmd8BRWWEMlpM5fms/pL+WJQrbdFoYjePqBV9QnpA
e+gMll8KV/4i/m+ijbsNU+oVs7FYtmq1lVjEV1pGA6ihvq94ISrcOc9365F5UvA0DLVRVyjdVi6Z
eajtC+QBxerx6r3ozvvICKWzeXTW70epXLDVerbN0oZREGScJy0ftxsFL4ggYpgnCCWfT+mh4bgf
rXKzlLTIr8g1isMewwfi9gVBCKZQcoP1R0fifpzKpVLMkzJbbZkVRA+0SgdZDEYO12mRQZtggJ5J
I4PUk3i9oKC7aYtshmM/WTjLD7LrJHrg/xBtwed2X1BVUHjCsTQg6cghcpYBEqTLUrmXW2OWbC4F
Wy0sd5jFhutHNacRSlZfsirV8LV2LE6H+olhoMeAgW5jjcHYgp/HtNUD6V5LTpZZecdr1/25cRJ7
QKYEMrHIO7a1IS0h9JzRRyHZcdkSVpFHRXJY5+ZO7DjcJXA1UMopyZNdQGJKVvHhvBoKQQCXU2/d
0lJ3z+w1M1eLRUspxnUf/V7LQH6OdnsCpIVIvUgK2spDK3A3WsUKKMf1YaUZ9QII2+mnpNaEApxF
H3GsddXewaFdBhzeKliTAVTen8+0Ke5+9R1UDJWQR8XQ1I2KpcuOBXSXp0sxhhAa6T4ukhDSQ6bx
2FmOayMRLPJ4ELKhRevCe4DviO6lT79BULYzetbq0A+TufRMt9kx4ov3cbF2AK2oLHhUPKFOMvgv
KPA2xGT0cFDeGgvH8vw62rTpmCSL3HBSklnP5/Uoxm8qholOlJA9aOkVK1RblZrSnB1Z058lQmub
7tYD6vgiGkNAZ/tInhxGqScDxz3cybtRKzbJvKar5qXBqK/nDnF1SC4ctgHZ6fz7jiuge3RTq6tE
o4ZReXMb10w1SuOqjeHoasZZd/V++TbjQwgkHxadQdOTpm3+vg9ixJbWbIKJQSmsMuJS0xoLdVdo
49dJjvmi/XHsD+cIl3tvKwR+SI+ubEcWJTxIjv0etWJd6vu8ttf2jKpZkwnhsWJ5md33USlBpScI
vgbPz4wqm2XlLpSmcrosjoznUDMRvMM7yyP+Z8SOS9IVSuFA8lhKhxRbfWdoeMIaxulyZkgnB+c5
DsPMtv0314pGAb6hJBp6kNf9vaKV8EE5ZPnlkl00Xgf0KxyTIS/dHjBfywqFfo7fea979ge89+zq
YBHLVvjv+/F7/IqlS1fbvX49ixUGit1rdHqANlu+N/20PMunwP8uWq+71zj6ka60+Onfhu730BUn
qJw1W5tmQwzNozhFKJxudpqEfVqCffcd725hBSDnvyRL/sC4/x63YojKlnbUlRnjtj2QyUDGYbz3
fTexIww6qNjnZ7ghO8MVC6Suj+YqKcVwGvlFKFKnZaenOSGlTgje48nRmbDr9DtaYThkzV1UfNz3
N+S3XFo8hKDQlqw6pRBSz1tb8nXqQ8tF8rOl1k1dNeqVTTCX+cqom3uNly6OvWkYJtb30Pc7by5w
7J+gLbPHmjARf+363YCV1U+V5R7lw50GpVgbLLXba0ax17TDMCQM+9aR6hocXbdjv4AEd8UzO5Ad
eXGlnn1BZUP2dfVoLjfihnvQ7WtBPgBkxLyHfS45pBtc9LYOl5IsZHoAk+Pg3U1d3MU709LIFi3j
qLLWgKN3Vi9cgD0O395ZabDQg2Ag2duGZG//eiPyjX7ctBjvtT1tcMhawJEgYsC6HD9DXxD+ry11
gwAanAROZIOUg2DBJdWPXR0EW8eJZ4PYCewdWPFB0H59fjEeJMB+LcetwHS3HDiO50V65PNO9mvc
htkAqFUcchc7SgROAmUH4CCiReVnMHAkg8uO4S3Tejf4Ud2ADy84hq9Fw3ptH2gWCwQz9JlZcw/J
CNBIYhf9Oa3dqHO5XaF9NpAC5mX37xZm331HuTtf0lUp9gj+aT0Sb1xMGWYc+joLcOqYEf0DbcnJ
eFCc/730lVcnLQrUp04nwbjnTFqCLL+F9iGdOKHXn9FO3NHnrR4adTdItswiSje+8uacZ/psVVy5
gCizBq83RQGvJ7qAwv7hnU5c1tt+70SuPQqQ7ZScuoevzp9LWMVk72b1w/G4YeMb1q03BRPkobmx
9q7C/vqYgJS2scgJ/sdxq3bP0FtmI2Pc9mQyOTtTrydMnjB47+7M4u2hHeP5kLcL9MTQKRVDp9aX
hartD1wwcCeKdw5NLxnAdQaOq72Inw8mvVAV46YslSypNW6DCYe0CRrDnk7LMCcNNca4hqhDWB06
dBVb96JVYL6OiBMdqa7aw+f2z/7eXNi7C7XKkmKl7jjaTluBpthygGlOLnY5537FnyTerBDGgf6b
mrhvYD7euy+R7BtUyQtzewjuvkFdNC+X3eXIXrch1JgiVdLc2T0vxHXt+N13qBuAk6kW74zsYstm
X3GY1Z16qK8KZg/qxppNYdUnNhh7eMwHLw0RLux20W58vvWPXea7Ja+4zGcygdpB4Wiz2k7PA3OT
26Hf99+6tv3z036VZVQfKGr8Ml+39b9b3+U6pWQrBmyT3J8eUwYdht/Dgwdfa6+7Cz+6Z98Wmgmg
MV5leSNNYkHUivmqaU21bpRbjeQd68tss5h33AMq0IP1EVEeEZ9Y73b0Arm4G9DkLVQ9viSLLvGj
bib+bg12y8I8Ki12Gtr9GraTO+YPM9u1OFgRGfq283zAm7V4Yk1uHZ53Axbbs5k1NS74hDM1NZAx
scLU9m13946jLmv7uP3cs+Eqxuu6atYOpcbDeO2Jvrx2jC7EFKB3GPpzaDKQ3AGXgLLMz9KXOU4P
qsC/z1fFljVO9eWm0MX9XXYwG82L27DM0QUC9HiqsMvDMcSJ31ypThMMKhYNCU8tmlEYJfJeSzXu
ZA9mtWlpV1ueNL3OeUfdUbEgiUT6oBd6IR1kPyCZob7su2/vvCKEiIOT1SBkkO3+wzjxzx2/mf+7
3d8nxWW1OrAd8N56KBDYMU26Pr2cw5blvqBRIvUSJEb01vV4NyKIQ9q0hBF1CvtVEPQK7expTD/j
G3jwkydkS9857DJrJrneN3zY3biF2lwqhc5iwzIcQIYTThgWXTZvWHudrS30h1EvDkbO0g9kEYIi
G1usyd3Ym/x6Tutn7hgiM2COu+c+IPfY6EIDkvRR2AadD0NfLns1ZEtdsWhFOjsvajM2F9kwLncr
mn6Ot73xsGbjg6rIE70QEzkS90R6qiuh5yIxVulhK25Z3JiXTgzp6IJSLbW4sh0O5x1SyRAb4XhH
NDr+oMwkcwWFy/XExGgVl6y+LzekKZm2eCwRorm6ce/cD3uE4fUQ4V3kjnDN6E1BHRsT50julMz3
r4KPzOvJXCnisc6t1wkUWchqibAwJAKiA2bSJTAMZLAOWRBaFW3V8zwxLycmzePlQLLVUW1sKmFX
x83G713Uq2X7LPFJ9EqqcoHk4Km+Zppt5HiwHEeRyhP+Pjku0+4LSw7bOo3Sgf38ybq9xE82+AaB
ur9Oi9pOOxVcp/bRaxNnxOlQtXulmG5md4S0OZ363e6HLc1tSW6UXvHDCmWZHI4JIQ5JvUYPCxJD
Zxda66C/d9lc2t2DyHRkD5fsSt0qdHcT3jVW2V6ts7ntEjQo4PpJL75MPa2Nd0ROh4XehPrJ7mJI
IjdwSDlKVly8ys9WvGLAtFl9r5723OmLz/G6CleBRqtbrEOOzeqYg+1rC+Fu3klZSP84Of3niapi
t8zT7JjsCpHXEawSPbrOOWCWxbsYjUYy9dsHOmG/fAS9Yr0OZ6Ox3C/FUgtxqfZkuUAbBKZ3OvE8
vKPe53Y0br0PN2cX0jXBnTjPN9Ybub3uceO+XN0oyrwoct+7JDoDO/hxBq+I9JwsZ+VDfsMPIs80
CaBD4WmVbJK4cJVN0hqg2xoqpRijVXVg17PaLj+1Vhql+7ZIgX0PZ523ubgGAVgSWcv1o2TDr+Eq
K5UmSVLPTYZDcvJik2Um8+WFfpmgj4v8XTbucvPbxrhly5ovHkUmv4auWPjldr9atfSNBqaEZGNM
ennof8OlQ/UAj1XulIupPFvZitOqHdeXZZ7k/xx/DA5hPrqeIpe/h5S1n3cQBXJxWYJmV/aGP4gH
fk214rOe9s3trKWzyqKQEMcJupxncmlv/ruY6kD2dkpmWnVJT2utvqoDyyad4cWX7phJIiK6dfvu
O2Qn9JssgO2L4ySrI8r2tOqJHjaz9FJrMtG9d5xPYo8KTR+WWOdK0NW1R4OBNGUkWdqqJ1pr7fPN
rMGIEwLNcJj630AFdMu3CexWIBJPUiXLR6/0/W5WndCWVmr54cKQC0ijbFJVJItzGGvPELPO31x8
bjwyWWVEOmrFeu9WSbI8aIwKpS4uUY5+K5sKobvdIabkP//job2F2nfv1bF5Pmm1XJyi2CMDj44Z
edgrx9al8EHa9wCjzWoiMX8P3L5fa1uxR9npaCwzk0FJPp69VwoyJD5749xGw9S0mw7h5bsO1p2S
l/TePCo+/Rq8YpHOu39ZpPbk4k7DHii3PjbBFSdX7uw9cEN+jVaxR/mlVltv87VIdgppEsPyJmRZ
re/5254WKGgj2VapaXgQxPwatGKJlpe0Njv+s6nOdGF7Yxic/MvXLCBI5eBCrOX8tL8WS1eyr5Jr
WvUzixw4V7llXzH2IjEDq1QfJW0kgN86dgDxHdQmkiEfrq+uNlVdIDYaZmU369faabfcLrmmHSf2
PnnYetYw0aG7ce3IHs2GA3ohpV6ebNTKru71fcIjsxDXlFmuvXHuD4fzdZvHlGwmRqlNK6XM4D/w
4jUaYv491cqu1oqtrmSHTFzVeMue+sKb5TlbWyCzxROTWc0XyfI+fGT+PSY9ADy3d+bhvFoqS01h
THzJAnx0GvS2XkgLgEXWg9kK9pw9HbELSwj3SgZ/PuFmXRy3u8GP6SkplSODQw9piUJlOEQbhTfV
tjYeDuXP60Ay4sMDfDdd8UV3I152xe6yNNnXrTjAQp8VuMPO9nwIxyD2hO4vGElv60NreDdoJXmr
bVv5SRX7OqEKP/OJQInMhOss9D4EOxkURDBCghfcssuyGsWjNN/dsWrWK09OrVE2tcuJGyRW2bAm
SFviO4tHFqL1N4WoNB8rtkjzBF+vsgN28xX+8tfuJl9JfGxPp/MiOab/ZABETmtHEQjaAxxFykHW
cBuIuHhpdYM9lUgjHNC/LNn055cZjOvvTc/0raJfFTYdR0oAasYhjEjDIQe889GwuwEyPlzmhiMZ
Vna6K5ardlnni2bGzLnOym3apvuNB4UFCRaEhlKj9TDouFvqitHaZfqx3GyZJ3kHKjE08lKWGM59
Cy5NfBnJXboZ+2c7WzFXq7NyUc2Uc0VmhS5V0g6QAGFChBygFY5hibD6yG/7hdfB1wi+IIm2AsgP
PpBpb0snL9nkaiX+vL5uVtrhn9UmbwpFCE7O0CJZjx9341yUeFa33NWT+VeL68V5Q323yfxBGhz7
qTWG4R8eVstE8YXizDYgv0Us2ngZUSzAV6dvc0BXY9C+9r9A6Eq247Fn+Wf3q+V2Jf2XJcfR69HN
TZIPuBrpe9GqLDxZaSZC8nZUC+vrUy1t7tcsgJBqE0eucGOCMcURwCYtpu6KMD0AA9tOPKlVk1hy
pWLVGutrq2jdDnv75JJ3AvTrge15uzG+0Rsm2e1HmcR7K3rLK9+9HK1kWTO0DUbcmRoBsfU30oAs
7p4KOi08on1NMuIj3NqvEStmy6D0pCZ1rvOrcC1FbZUElxdu2xAGkehaWX3onlxIKgIbN/rrv0sq
gJHlXdabKt0Ov83msbXRVqbZVIkCJ84kHVLdDkkoClgL3LngEY0IDz4AyCKZ+X+wLH9GrliWRpHX
0qNmqvjUqLvGvTGcYtbsi+jFNwzMSkqQ5lMWs0f24PAZAJ+BFtL9qFv2rSBpjr82/5Xn+2cxqp5v
y7geZwu1pmLMC9fD5RY5ZEhKXI3j7eCZSR6Px+bs30tQzasmC5q/jXoC9UHE8/FJZhP+w+aYpHmH
pbcBT/xAe2PJctf/4dD9GbfiIGWrotRI8zFP1W/HLX/CrvcKnwyAMux3BK9+9x2JJAFFrfGCSd19
caj+Nqp/xq/4SscsqTfOV9ZZMJuKJONnyNhpzH3DlG9hc6MQ9jOQG7PHj+efgSv2pAlMarVuMrAT
UygBNy3K63bHBrmF5y054Y8SqdztP6NVvCKzlafJumB725NeFpDZEely9rVJ3UvcKNnj8NgX+TNe
xZZcy2XRPIrZockbA8kMxxAB9/sWaQ7kbgXutX3xnx/hW87m2VZW/J98lezOZR370YYNtHdGzUZr
w9wZ+ISM2GnYkqjfw59RtH+W8EmLxsH/eZ0rNmyVaEVLpQlg3J6OiRtDEpN9+0PAqKXmUhilZ9Ot
GK21UtusFhk35zWm+QyB5K6W0iRgIYsIwvfSEUm7qAHmkvJ1MLp5288XXHaoqu2uR03VF2kuJus5
n5941xu7b1k2AevPDxHr89EetCIp90e42s6aG5vtbgZrpMAWwnUcEcFNtbO1g4IV0RmQpigZAdyw
1S9STYsAhWo7usBLAgkx9OnB6GjjF1FKn8mKjo9KvL++rGLDzOtlr9dTYcOAbQjOAUwnEr6OGE9q
qIVBerLtN4TonV+QlCfFMK4sg6hwgmsU1AatkKob+YmR/bOyf0jQ8sfz1Vcf+17/vtCNirkyi8Vx
o6cYEOJ27BXzJKzhjSCoOUY8jVEECflIWBIllAz96KA3NcWkhR8YsV7NKDaPs9WuntaxlBNtYsxN
1E29T5jV/nmdyfElvuV3P1SnplsjdONEHP8l+YZH3t/9N1TsWUNfn5pEteIbRE5oSD3XB9OMIfv/
WLJHb8P9aBVLVjaW50Z2UVSyBs40/qyhJFpaYzwhhu205jwSUOqPcsKMmhMMHMlNe+jZ3w9fMWK1
ZTGjWem24FOi15VjhXOBy8H7WrgUtSRr++ituB+uYsh2rfoua2yY7SIsiNfBtg1LZNhwdyxqa2D5
pKCMR1Vk7W7IqndVllq61hWGBLY9/VyAzUUaxGJA9yMiyTcKVvZ/g+P7NaY4YncX19xf6xd9z5jO
DSpujYcLZ0jGi4UNRoknfYIfGYr7OVaskrFImrO6VjIeQOwYolzPCilyoI50y2SSd0JS6flWPsLR
/ZpjxZs6p/tc10+cnHaszeNF2AYVK9JP3U8PmBcJKMBFPkRt78kXlOHoN5H+Qp1gIE3BPDJX95Ov
mKukWTR2S5X7ijPb8PLuzO8hIyDwdLrTd93jR7TzAjQmBnIDLTnO1Zq1djUTtbESZ6tNch6C0M/Q
88M3nC1wLwQQzvM1fxgo3k+1Ypqum/16oW6Z6smOHbBsqahOktick7FG8YmiC4dZMqZseSsGqt7K
mtlOzNHBZU+C0uEOUYRAU9F3MYuC4nxvI3b1JcPhSk9YxTbtm2qS70pm+yoaq+LXOlFD7NF7A+Hf
sBl+U4LObJGDCUbmO6zrWe/nR2ogZVtcsVj1Zs2oL65i+hTbaecUACfLn7s2B5q814D0hGTBxXmt
vvp3m1x1tepFepmdDGGS23EPm0y4MByS2iOBDPBi5FCwlI1pysasGCw1S7RWUruq9Jj3VgjWNWFT
2dUD1Yay0Dr3cQCQPXRmrPywXw85bbRUJPZoYQkdmFHUfbfIuTaCQ6wEIt7gWKz53I/OwQEhIcKc
QeJs3n4GEe9o59uvwcVGirgPzrbrRmsaWlV4DtDUmyrfcILVvlax9O5IHtpbo9edTV6v8/3uvGJZ
zWAyhetO9Cz5fbezf6V4J88ZSryIqu+2TAFcGhAhYBo8YvoxaTv8Vl4d0WrJ0yq7LY9Q1ff2uOq1
1a4GHAsGB/Vko+9DdBuvnd44iYZosK9wmhAjtT9urUryrMrDqv79ma3EnLvNZrWbHcQtcXoxfAhW
4lq3Mys2f0QE9iUzS5J72aiYwvIyu6irxW19N3A99HCPEbMV0LvuC7h1Lsn/aHwbFUNoHK76tbiI
EXEMTeocHCB6D13r/UN449IDKztBFfPXSFqr0lj+H2nnteO4knTrJxJAypK3tPJe5W6EsqJEiXKU
ffrzBTf+KXZutvJgBoUG2gCdTBcZZsVarKnEuKArB1PnMwzbPmjOyY9ucrJBj4yOYuaOu+PBiFZM
7ha+9BrylAVgFlrhoSmXGS57TA+Z1qbG1mnmWJdLm7uU8waJ7vI9W9Pex/SeIXxs1w+xChk6Y6St
nGjMQF2xdLezEadxVUZsEFQFbwIJAfAvTTzi4Gvmp3HM6nKKc/O7W/XqqiKXki08OpH7seggOjMc
PtMfNWkvvDSM/Ilm0MI8W+4y1hXPbEHh5LAoY8y9npcVmE3DGY+JnLr9/sS9PEOT6zRnE2brfele
kozR7cFBqstLk5txZCLdsWvwaEvM+vKC1M50XB+i0rKa8Ov5M/QrbXoUZ4fej3RWNJ+MvhYionFZ
Mu7/3DdstjV7sYxkAWgdCghgxdzTOcTDRZav7LxnCBwSU7rjrDtcilHap7sorkk0tfNeOmBkW3T1
AyfoEjJTcn7SHC7daIpBqi43KxtSyDJxeu88oQE5mkwJj30oEpplxKoSjJJmSLkdj3ZXsUn1ZaV0
L8FokDm8wGLFz299Aqon3wbASHeadO9KXTFLe+t6WV/PTJFHTRDmUmBtfYvN3TkzHDB6sB7PsKhP
Jv+MqlwQlbSxjOeZuzs4k2wiEv/uAvrzmN4i0FldzXI25N9zB3VdWzUOxyx+iFpsIuCIa3O8dcff
Q5Qkfb95edZmLTXvpspPUkluaa0kEXjHe7PC3uA+bU2z/HApnKUUO9yJpzk0OpPQUOzR1TLL97gi
QwpOvxdwUulNGF/J2LZC54p/QuNyFqv67Znb/EL/sntyqlD6a1zrQvhWzjKqNDTlRs1IYV6WyW/5
FAot39Vp6DMoeVNtllqXXGkoXtHpvFtZNfGKnrxgsPH/ed6G4WuX5nyyOWuEAx+f3gL2Y/OP06sY
oNWpcTwmBiN60vYy3fiNJghWM3izgynP6zSE74PLWgr7V6A3mIg30AJaV1RjfxuKYTrMl8a9brDM
3Nm3S/9DaAnG8HqLK3Fs4Z9xldauLnGn3V3FOF1q0bW8TuVp73k0Ckyn/zS4pW77R5vh0fhLDcUw
Xc+16rW0JOPyhAKiO2jVkeWm6lH3hk7fcCY/duun+VUda66Szh5air9k1U9GvSJumkTCoq6Iq01Y
wcKKo817OsLxfXymdEkHSzFSdcvY1HZnzhR4NW+QtkBbCiaa/QSE+A5flNTgtQ6pbNaDl8ZSPKfz
3t6Q12HUNCBvV/FE4S0EeT7mCDc4SXRhCPFCuUP5wW5pM2q64RWbtTon+1o9yRZa+scicR9W5HZq
/fAZZg8i8ZXfLLVGXytIzTULrjlbluJCbTZL2pq2ktDyxBE/hdzc+ZAr9Ol022XgXHEwSXowTujs
Y2GVpw7606Z+WDdwTP98j6KTsdlE65SLi74A8n+EOM7ee5aqsLCJaFN3xav8O56yyYd0bpWSI+M9
WcSrUjtE3mUGBjMMr+yx6be3LRftkdHcb2o7gf9ysC2rYlYraEBl9iT3+pZ3tVv9dDuxzi/BgAB9
fDAcCrPMFQm+QYLEyZc+ZVjstP1n0GwLcoPWd0eKH4tLedqD/yvANHKPzmSx3unfGKHvrDlLYof+
fY1+h1N29BzX0ba4s8KeB3yG9jxIetpXqlZxOE6eUwaHsoZOXAOxLWf/YcOW7W61flwBe5i8S7+f
oWx0eqiZh9P2zMEiiTaGZfW5Ssqov4QYcOE1htHs8bT/8g7+jqdc3zRa35eHCtPmKcBSfphN3t8p
VsvyxiRDxF91Z4j8TiJf0Kejr8fj/8VO/46vXOFSOTqUrleO1sWlBIDD0xp/g2TGTjfBGGilUP/y
9P2OJyYld6pMg17M6pL1fcocm3kItoF53qGAJ0FLfkszv+KL+zue4mecq9dLZJiMR4Q52E0yusjY
oe4f7nwOlN9v3lIHviMEn+nw1uZitPNVPAyrPo93u1QMBwUPOvexHODx6oR3/RnvoO7ZLbbIv9OV
5cgtr5XUSrXkklkKINtTeepBULewFVIMzUpzTzoEs3aOioth3uvWsZpiKW5u9g5wfLEW0n74TkIV
ioDHe5o1NT4wFWpPUOOUVlBqYDyR/cV9PEzra+cDRcY2NmN0fabWPRM9Fnfom2HWi9g/9Nvm2kFe
CpxYEnoxBIUuCqai560NXDSGMwMD5/aAIl5UbSR8noj99iAbowjRSukk57jJljc1wVkRjUDeZql9
Q4tded1Y7znjNIH2qm4L3M4Y8CP1w+8tRNGkjcSIXLMwFKyB5Y4Q5v7R7EphMT5nOTNLl5v2qRab
jdKJo0eXongiwlFx5QCSQyfu7sK05iKtgvyrbmC5Qo+Og2LC4tJmWS9v5eVA/a5nO8f3N9yB4fe6
cx190vhYy1K7qL6jgv4/mk8VBmAsS3AM2dnSe4PDYBoNxqGY7X6fyxZBUfxj+boD9pe02X8ueXYe
civdOBzik1XhgD31lk26Mtpr7+PeDcDREzJFY7AuTeNjEzTFy9Yttu5wK/bMXMytq3EXAwMUM8DX
lcTKGAoWsucLT3e0/xKY/k5VsWcQl6bHxpqpcqRoKRImT3/sOM8cJvfS1HMFipfx6Cwppsyax6fa
7sh40pUmfRFvCaoULc7vmdYpPOnJV/OxNdNZT7Xsv1ic6kQPHKFb6JGFXJHmnXehCE5p1tVXCQv3
r1ou1xtVpMJgifvzgVgf543rShxZAs9ecG+2YAgOaU8njU3fxZPd1WbGCmPs3IjKkhrn5WKeyvWM
nSfRfGSa9IaNvz+HS7fmf0Ij6ks+W+/AFu7l78AqIfJ6DW3pbS9PL7BhCv70A48p+XXd1/eVM9Ns
Y/GjlBtN8V8bu9jclzaMViH4DKaiCDYAj32C0oXObcknkYWk5QVUeOn9MryY4A76t+4Baqq9P/KS
3k80owvx8eEqvj+5r1Ld2cstORqZ+4G7FVAZ3YJMIvPqu7Olh/y3LoWmHVDxZ+v36y0xZBlqzpE2
CHYa52M49Ok9BPKmzSzL9//rvubmp9j+w8E+3vYnhqOOiHcVBATdaKwNITsEwtHc6uokxbc1N6Di
v26N/3tsoFfrmR5+DvyGspwTEKua3cuoih/NTnFeofqNK6cFs9v6e/9Sc6zZwfNWS/hbSYgGIAvg
xUFbVpAVNJwPr+7qida8Mn7GZxK5dGRXg75Qe46etAF44aObWwflHdjbS7KTcrBuYQ/bPHibCpkg
zoY1RTfnlSW5eP0duWgEQWs6cKP2lClWDJaP7em6Y3SCRWAWrXHy4QiRIS/fqDl3N886K1acbQf+
b4BngBJINSYVI7qYcVo3pYSB0MebWOmA8MwFiv1T8zTXVm7JvzY+N5piTJY3vNt4ZZmAWHetwduA
DT4jisTmHrBcC49+98cjFuKURafi/+anGIq4TOAb7RuMyPS2TufoQ7z8BuR+isis8+3U/DXNFsKg
4pDMSt5o5NEzdcptfTRtxXicV0blvj6yyFKSg05vz/FeUowc34Yk3h3BDoNJoFrUaWgNlxyZR2Mr
lsQ2rcN9UWZs3FeksZH2XjQHAexE4Co/h/62BX3iCxVtVl/rVOm2WzEq0S1t0LjF4sOLJE9G763s
Uz4Kqx4Qx6hJ99BET/alW2zFuBi7LQSGNSZc6jDoOXsfqFqRvcOPDP09fJGgk/Vt24WWI3fSFMtR
Xh+qKTBATppk/lfD3mDTpN6JGYUP9NiloL7xZqOl1/nSXeKybsqK2UDEMjZLssfwnvSgQv6YluiA
LAMD4mxxkd3FQErOlv/1+HYVQ17Q+qiWbbtmmoZysPf2HCYJs5Idrl49BCQGcwu3+tNoVXpZN/XN
QW9yBP7k9F91VNdzgysn+3Zb3czL5S6zBicdYLqCYR0ODVrzyPI07yvdu1VED1TJj6ic5/Miapzn
S6bbeUElfO+cxnRC+i3JljrPFYaVQJyobDQhX6rl2you4+UmrJzsXVQ9Xs1S1Zz2OtGw9xY3I/fo
IDnHTwtT8r12ru0uB+0OMg663dib2B6Zea9zGz/e9yzU/7dR+d135ayfUvNiVFZ8iTQGBl7k7ke7
CdUtIOoNF/8Pi0YWyOhsA4BAEzl7xOe6kK0wJ5RbDuXUr6JzWm3I/sPgCF3RdDoel18lIwQvqgBd
QWIirKx5UIoTi7lRFbf/3ICxYJ3UOAPCbdcjshkEXLWq89ztQobaHOmkSzMM64PFVptf57VbA6FQ
w4TJETRFisIiPaADMhBjaiHXJjVyTLnZHw6PXpf+W3diD5v0cAmfIrhb9+dLC4wqtjf/2X61OfaI
IOQqvXEPYIrI2CwHwMilJzbLeL62acXYa2uamu1WW2B3d2O9Wp7ZbnzFHk8ogY94iM5n6l9J4IfA
HNs8YTqYte7Sq42w1xhpTSPmrB8C3pID1JH/9GOMye86z7XR1a31YAYDLcBbdlw4tM1pTnpxMv33
zJmKpVunpzK8tGVxYl6o30uydYHK5WnGI86rJlB6IzD92WQZkB6Z0JTypWv4+ouj+Lvniu27wXdd
sQ2WQdiRCPhoWkxh9oa7AsCCZsLFfnBuwoqlK5/iy9ZKuWToZHj0/37griycOq2xQx9R3snS+6/O
dMNsWDWSMpZZUctCl8V+V93aHC9RUwiCD6ARY7r2qHRmeEZKYB4EKO5jQ5phQtW7nR9VcYit6JKW
9jF3m4v0Nij7i30wNdECBjWKOCUNbeESIafuqt8vtfsrvz36+nq5uLvuze1AciGdZm2MbX+2pmZW
GlKJPWpLR4WnL/+NigtdNmPLqCz4RliNJjUnWfLcnr3SmjxLQhj8Dx00zHSLaeLYPVoNXt8FYqv3
7Io8rPyHKN5Go16/l/YHPqQjGeiXpAX5WuIFVD2ujjM2gP0Tjb9vkFBrnrQt6UW+bH5w5Q7Oj4ty
eWfJa/Py8jEQtnOIVJ/J8fgUKzPit8dHozByyQ+oXLhqqbq8r9fM9umFyc5DTuW1NWh08GRX6MnK
4cQA0Rrdjz9XHRoAyDbp3p5CepH8RygXcT637WPZkCWn94Bbf51Ojz3w8KRbwk/Ya/qH9uza47WF
YVTfLyxv6aPbobgZSW1uLa6WjO5BbYKQLgXq1ctg6U9hz0kl3UPcNNvvnDZNkE+a9dedNsW9KC3P
aZIuTDEIVphsXBGUHqw96g8s/ncdmmrCGBjpJINKQajjswrHzs8iSGa0MGu+prBUnt8Ixe24X9br
+DyX00D/svh909Y3mTYJ1EHhuTjY3uP5F9Y9ciOq1aj1ebuvRzJip8rZ6/XAzm7aPDj4eKD22+1z
CCZZsOUa458xqD7YdbXOFN2u9U16k6mWmrCL7bpQHlb91jJ2ptNBJTCeKMH4LD86N8Mz1F/+e2Xp
GtMZqJ9b8+dL8zm6K6BWoczrYn7aVuRzkHh46W3Ge+fWl/s/Bpgh+h87h6eXPBnWVyv3Uhja5XdB
sXnmtVJaoEfJLnR61fbLR/ld2lFIWzz7nLsNTKDE7Vq2qsJ0YH5Yxdrtkp1lHbNhPUkLgX2HaC2s
hN32e5vhtImhopy2Va/VjVqDcLGchT650s/WPJ1S1plFPgekaALwRlKASR0QN5ZQspf1NZiiC54f
UzGwi8YZWcEGYy4i6q1eVtAcf9bgeNnSD7mEwViYGKIe8frKXeqAIYUMM/nhFdNaim/XTZJexcfB
y8GnEpmHKOGQnwC08Xsn7YwRDJeWlczCUdCH6uZt8jP39U1mRWmi/NcopvZ8bFRASvI1Qvbi9W5Q
OUtkuZqsvEofOhC3GQ8m7iZoT9AE0JiawsJffnDF1K5upa1l34/s/gsa5dOlz7AWiHn4wtiEFfAJ
qfCfTBfsBlw7/x/lP930FfNa2ti7e61yILT23u4A7O6R87Elr4CXTXgvz2z8ZRLeW8Fs/jFZxXyO
bhUyULxq93KrUJUSV+4OJOXKfHU+sQU89y+8dAF4twCtRop1vZfO+ZUq+EuQkBX+XkMpCbR9FSTC
nkLhgyiwtTIcqCZ9vxHeaaxNXczhZFS5UCy9OdbRJbG58IgMRk9fmodC/L9H3634sKXytWwjAi4P
JSXFikeivOWT/KG5FwKIkd4mFtX68gulOKTLzdVKzotUnBLJkm9734TfABKpt7Et9LdqnoBCVyw/
oGKE09VunVQPzLDmlClQIDB3nJHawz4Abe1TZHS6iy4WeUZx3Gt2Fs+aFdZYx6pijVM68tN95ZKd
jB6UkORQHUh4cf0ItecApx+PV2j98/NVLOOxctneF3duA6oRPshPChF0Cp5a7eaPrVU/0ZjhqmIH
l5v5qg4KUOJrwtt5KM16SN06cZvYnut/a/X7dvhOZkXnU8n//OjgqjZvES0OFhQP2Lx6b+PUnJT3
nZoPKIvP72NQBRJ/8uIWUVdTKz8iW/ZobMXkmcvTZkmnCiZPmGI9JKuE1TncuBnLQ9cIBKT9tfnQ
bG0GsH80rmLoFhezBCDxzNaeAyiy4VDFpAzglljw8HzsvhLvIg8haIRv0vRUnhptKEYmQnE2QRTG
96ucvGE4toawXgewzwlAotxpIpwyb5qjUBRyJOPXGV0v4XXw+GBmCJAHX6925q7MRlTZ2ZhIaZIj
y04mZBqP8BRK/Zbtg6rsjR3bh4C2y5PZhz1LUu5UNsyGr9vBQoqU3CVRKVKqx8g2rDunZ+sbYYRA
+MuuW3OqI2ROqEgLbUXsZkVbgACvCLT63WHDT6Cx5jWl4bWJLf7SPKSFPnv+mxTLaNuX86F6ySwj
zPUDgwSRcA+Bk4LEHQcZ1hDCxNHo8bbo7IXaantODkZ8hu0TpFLAiaLuMXReCQ5x2yCr1WUCC9vS
87NUzOEuim6b7UXuDiB8gGHBdB9iLygtbSFyhRQduVEX0GUcHOjuQwJzdKTTTpcJLkRG5D9DsZKX
Kix19yWzph1VSj7kIqZBFNBpd125V0nKTxudgDid07iHpB3W05/F4CvqzUlQk6AYdbTA9aKAOf9J
ii2t7G+LRWXFQyVqDaiHIU7xsWkGARw5NX/IKzUEXsyPFUzAzne+dJBJ7QFUTKq1rpbnl0Q+QPpl
a8+7AYDy1riBD1v2KAmsRzdYEuHN0eZnNB5cTTGo1W1aPcA3y8gHrze49MCEVAwHwwbslxQeGanJ
JLo6kzhAEFEHnyjkOLGonlfRFK7bQJD+9N2Mza1ytJO9PCVoMcIHSnc7TQNU/5zwwOTtkPa8UbWv
q28Xxof5gZW7cJ+baWVubv/x26shaRLouJxvFBM+zy7St206lYkWSsHjK1+YFc+Pqxz+aF9OGpfy
zpyW3zovu5b0un+AurJ3Pu213zW/S9HRbVc7B6CSErYQpnqa97swMZn/BuW0746VxiqJs7kfM+Gd
3uADfogmuhHfh07s3vtD6EklebqCgBdg0I/3dX6tOOuL83g1imO5Rs0WjD10impt4gpg5FxHjAaL
xPqTKiE/sO9ND8D9hV/ne0yq4hmsUJ9AzuxJwpCGnWj2pCcqK3QVc1+iHMTV/nYol86JfAlpc0nP
hrbLZrgiSqqzxMWGPzeacvrm2KI0vjFaGgisUHCMY2eI8e/2J23dFS/e79xoypnb74zrcXPYiKdI
iEROatDD5PdaVRQoSz6xMlctxB2fVeErp73vy/K1eTg5U//yQHLfoJy5tX3fzA91vgFpMxQCR9h9
RJf2ofgekGfSM9M/Tt+li3OpzVgU4qas3OCKdV1uS9Vqbc1yezhvhjs/wPdMhfP+JUgHkMnT0Nw4
odSDt+4+PCTA1QUG+Wo5SLiks/al1fY3cxJWlxZBQ0njW6LfolkcxQav7/sqCF6uQQWRMxgegSfC
DTjAEC5GeLdgB/17Z+1Nl80Pw03PsEZUys5g9zqwj+4l9uJ2rZnOR8fYWU8gHOttXDiVxQmVtH7Z
g2I45uVs29/ulatUgyF+RLrv/vXlEWc2Z2Vntn2Fic76XGzcV5QySVLSFOi4tLk/0+X/HsFv4mw9
VwhOPGBttZr7Nd/g2MKNMh+v3SOgLl2ap/hlyO2Z4nAbF4AZqxN7Bqj/DQ0+O2hJYmX8SWxD9177
Gk4IzTs63E+xe/o7rlrPiiv7da1eyvYCGgDAAr16G53oYPNNwfgubIk4JghFQ1m0HDTbs/du+gSU
cfIjIZ6egVNzb7KKXy65sd0hr7IxWAYpYf4A/Qr28I6eBR4DOMZyEPQRFvxTs6mrXGa5wwdXNqvo
54a+LaD/rF9X5rRKkAcNxMd0/z29LKCfIdaKweqKjnMDVKE/7wBaAKxQGk5OTuX1v4OtWla9XDZr
IJAq2WHJfcpyvbpU99aCVYCsS8KE6VhWAPwZvjJg4aenxw9TYfI6P6BiruI4sVbRJmJAkWcWCS+0
LlsD9DYZN3WeKdbRPSL9dhMdxr3YTc9NVrFWV2udVDa1uTF9EjErDiElJLS0vGntGd8Y/vB5gGPG
i2jQRDrxXTvsc185fJo1KDx6ue9QrNJxZ1Ru16RkkL3xBrsdVNJgdpw72j4Eq8KgvfHgc7Fxk0ht
Ph67OGDNja3c/irSgLBJMTbHHnRU2f9IMqnkyMv4iMbyYiXOq2hsbTFwRGeQ0zXpLdWWMQqzdL9f
opZzrAQmlNrRMugsRamah7O1CCVf2IXgkASHpxVF1Cy7WsYxF+l2ne4YUJgjxEMc0LuTSZ6Gr5w7
kqnYb0kUPF7yYo84N1ElBj4eL7vb/cSx2/od1G0RnsQpqXfxv2jcEqCjAIO0uOHC8CM3quJ3Jfv0
nO6PcthfkNrgLUZQ1hdvqO51wacgkocczpwTNnd1Qb+4Pf+yb7mhFSesWuLV3a44Y70el4vqJDo8
7O0zKwxbWeLSmvQUhbpbpZuw4oxRobut4jkTlrQ0zhi1+Cm8wzDC0RiFWfVfX2nMIhUEobOuLJ2x
kz+asmLWlilvqrXmbJVgshbmDsjpe+dWCQEOitR3pF3DeuQAmO+y6WCL+2fS4r6/6oCFFECUdvtl
jZUPqpqW2TBrFSjVbTWJCVY/WmyPDe656HkNoP0ajS2RsRG2sRnOqChdPT0+6dl/+mhQxcDW4t2B
HkxWQcTuXjpRl2wIshB3J65mLiCRkONsX57H42gCez61Ytynn1LrB7jIZLIEE2otHK3cV0Zg8uiz
FHubNuLIMiLWgq2AtY5+EaPXQjuhs/JKROQk6xoQEdGpOgYx584ObZeKsk3GxBEU9qxP3wGUq+2l
t/5O8N0mnVKXZBlkHfX+CMomQhlvBAgGPLO2M6GozP7HPir2OkKQqL4WK9l5eiLA4IEWhjHwna/9
trTB65JIdoHLnB9QzWiWjrtdDESaAekCQ/KQhyEIPC9+7kyAkXZo9ehQ+SWZBzPs9AoyiDbqPcna
Of0ntxVu3JUaHaFmAPAWaAK6K8+0JrbI0XarThcZA44gkbhQJf6seqPEXXoT83uyAnp9nU0m697a
jfilFTgoajj/Y2Iy8ZyrAz/HvFTespJPklKnjEY2P2udbTZrGgtYFH7/MZZi8hNrblk1MQfkA5Ea
FnT9KFNklSygcwtorUuEMqPbbh8c+jfgguI2xg1NGqAItvbHdyiPgDlfW2kCMfwUMCqV3CiwSjQR
cu8mEYz3zuqbyiWH+bEZKIow/hhVsf+HqmXfypkZoG1xFdCrEo8C3h0Yfdt4N0Q+3B4eWp0VLnpp
GbhmQjfVsG1A4H9ucdyIjHmtfpdlzzJewTEEkUnDTuiCPJ1lFDvatGvhIiO8iY1lTHxoxfaXF9fD
8lgy5OGhCiCd5zjRdkZJAo0CEczov/Ao6Aj6HVGxs/fGaWXuUkY8woP+YoUDiJqFSqjlEFyLYoNf
ofQIDkNzrqsFb+wfAyuWlM7jY2VZuxkCETghwbNdOy9P8c8GwEBH1OisMBAsqunsJkJa5SSdZyl9
QFrtG2u3S2CFEQgphQAFJhNPh4mnWZuinMwfn6gYzG1cK9FWytqIssJbcNhRucv4Uja9mEyE9A2z
PiJOnMZe+zAiDdVBvU7zFOoOherd3kuH7WVu8Rkn15O016bHiyIADil4wAypG6+gBM20aQsv23Vk
62zlpsfbW2Tbxp6jT75PavLhKYAwhdqX+6XXJ9GNptzwhV2JLzWb0UCpVLyjCx0AgMfQf++vAf02
tcC7orDlj+kpzl3FOl6hKGPAmG5Hzjwk9B8m0Dcx4xu3dXqtejw+Q/A5cGkJAI0W6R/760cCl/vw
sX0rQof88THKhW8souR4Wx5Ya+jZrxObDJKkuMbOrvlMg/Zy2kVYA2jI8wiMCL3wT7bOwhY90vnd
Vg1A5bi47kGecsip8ZjPtCUOhZMOwBlUQORVOzpgcKFRzw+pXH37Ft1uh4ZMmmpG1Z2aTVwDh5Kr
g8HBBaKC9OGNTtr+BjMTBVTdt/zI6o0+W9b1fmXv6Qi0aOkZ1LpgUXY8n/YyuAs2WWpbcgStLaHV
N3Ku9W7YjbsSz3/HZELtde/q7FI4br6FIKFPHNBOe7GXVp2f4xZFH1DMh5Xz9PXT9pM+oW/ZE0Iy
gCoL5F/oGF54p87PZCUcU0A76Rf/uiZuFV/15JSCr2Nn7upBJQVRVO6UYSr+fMzMuLxMjyAtJFwl
gsOITFvhMpx3qXGLDpKL6wAznsbEF2XQ/xhWcZMOpei62tXkaL282c6HEA+EXdNFeIhl0sRsRTiW
PwZTH+z6ab+ISgzGHIXmwMZXWtJoC0nmJyKf3+xdSK2AzbpRKv5Z97yvx3e5qGb6xxcodrMUr5bb
WoNVvqApd/2U9iFY6w+tt9LSKZ2dD2n6JU98dqiYhEdSv2QG92hkGkF9kDgwRbffJzEwpo8T722t
pXnN/vKM/J9ZtwzF0Ca7c7TaXlkgHtjeG6kyCSRxpMCYsiF6jK0s+N/vmmUodnZ5Wu8PG4h/hWlc
iCCyPkXIzcH2vP+34lt/rL9iS+9ru7ZeUK6HH3WPYZ+/0ch2RmOE3FTdXXstkUI1Xs/SFtuxpkOU
fF77QC9X7SvSELB+NLCw+k6+x+8bvbp/3j0AHfP5Tl5TaBpFHJXY5hPDwcPSHM1dzRksjPF+DZxl
KKa1Xl3G2/Qki957s+pI+RwkPMFfoLn7/MSg5tUtN8kT6bIExfevUqdObFmNqmUpl3172tyS0nkr
SSJk48fL3hhDOgLLB5Cb7Ge49+T2uRnA0V5qTE1NDPe/DltudOX232vLc2N/3om7Lq4aKKdr896E
YbXq9s7dAW5MME0iopbxGOkKHwxSm05Z4XuBKbne7PepI5ntVx/HHpWDNbJ48Hat3BqJtsdWojCw
KOe+VLESyXlTAijMl4qmqnD+EzyWANPMu10KuXj4KIlqJT0zfOWj9VEu//Fwv98Tk93JOpwqXh3O
eLBQ+5GMX/JRvhkak5DqWR+0947MhDS2ul7UE3mrC2xbej+s0PHILYRiH/Y7u3o2uBqCdKHxC1Q0
aePpdu8AMqkCyqP/RFQC6WcGICttluuwcwg0uyGr/WhdFJtxOG7vdlRfy6l9o78XX5cypzj1UrPg
LdflRIp9n9ysFXNQKZei2EaGiGSa4dJfSrvb9PoxHvM29UXWAFPM0mvJEOu6C6IYBmu/323tExON
CbBAkSQkreftAbmrMb4X+gGcxi3SDwLYrvBywWuX0VLiCb1aFed7TjKGrhCA45bzKm3XiXtrrvck
Qd9hVK8OHACbULREToqLg7sThU+PtyojFn+0VYrvlm7teWOzyraqGp4/eeTno04P1OobBeIXURoM
phk8o+E+r5/qThV4uROScXqjx6gHgz8tRZ/PZ/d550R1oXg+tfpwqay6HUBjOnek2BD/7rPKPbG7
J1G6MuRrIV16kUCemHoMqQqqaiQukDnXNrMVdaxXc6Yly8fl0lKpWTNu0VnOludxo+bturtpTsPk
A8zKEANHGQaUa3Puj0orPcuUmJAH+2MrJvhSvtfOqZ0wY3DmNLUkKEWPx8NPv1vLYJYCkxlt/6vw
JbfOijk9Jeh/liwMW7n3Qunng0Wu9EVEBHnkCTPVnMJMyOPRLBVDWqulu9p+yXikpDlXIpVDCtD0
BrXmNBVcP2GBvHORFN/ahHFw48fO+Ow8QzBGBsf6AKmIC8odQTGbZ+bxLSkqTFbLVUiYwWrRbVJT
7Eu1Up9X7tfIyDqJj84HTbQ7kuRmszW2fcgTnZlQnlITTGYjikWjp//OwuW+QLE00SXamDsIHLN0
BRjrYBUs3qRWNKSnjkiDPD3G40LOW+tsZeKi/9qd3NiKjditN/crBlZcQGwcuBFIZq9NaSxsITiB
qk99Ci8INpYr3/giY9wuO+UuEj9rLdC8+KH//RZVfSKaHxaJOV8ZEITQ1lYBiExig+fFh6EbN6M9
8nSHszBhhayd3WhUGoZhqlK/y11yWN+uJ67gkzRT7x3jPW5iekjo+YDmkMTpkiHeOQZZBXnmIYUB
MfukBe4V+bz571Be1fh225hxlUtCN/sCqQLgCIQZqPpItKwXT6kVxbeWaVRtEraoYqqaFMtDfE3q
lfVtGnUJNU1IBG4/hnt6QkflMETXOSKR+Gb4qyGdJxBMT1ukOCCFH3TPpBTXY4poV6RPTEvK9P6V
qpaLjhrlJE6FNpun+1bFgGyuIDYau9UND92i93CAfoRPaOJmutskFPa0uQuqUMifH9uGIlxj1Sob
llGHkhg2evVmnqPYOqxLV+oxvUr37c0WVfl0+AG6eO6FJLzIr842Jz9yZnHQbGpDhCJnKz++cjsv
ja1FK1x0w/ehlhG5Lfy9uBMgrfMNWEZSmjxQS6/kLbxJs0yBd6QjvCys3OQ+QeWbWJvbU4xxuoGX
6XhT59xxCAepJRARaV6KwoAoP5QSECXnk5mY1vwqRBI4uLb0Om1A881LIus5rnsLaXEVLSuY8kc/
CJZ87fUcSRkUQTWJ+c9QnuV9/VhLN7V/ZtwrtyXmEMcuIzQZQyn/fEIaucbas/gT2D5DfQJbs+8q
gHiTGFSOTJuVCMQZCngUGs1BiJ9dGvl9uJL0xlcszKNZK7fstqCf2JIhe2+LTtpCOY+2bkgooaCE
QIULbtNA0dalgIogSfkbphrg+3G5PVXtxQ0vW8Rh3uh8ofdk3grhkyACh9dt4zWhhW52ap7mcsvl
fTRjxeZah9q1np6YMVyGG+opNzdpeQF9LqEjDILON1GNaMm+e21J6mpGF7fi0eiK23G5n9O5veOw
Ax3t4JrX22SYMi4PhyTTsLtpCQ5o5xBzQy2vGVx3vhS7dkrTxdooseodXEDwyVmjAj29VIcPvHEi
UPm/DqmYsoWxKx+tq5wvqZlhQcHEO6/7LplGaE4F5KTrySksFeQucllJ4trzE9Q0Z7GeG6d8A3Mm
iPh6iK9NDHnvtEjngnh69QU/Cre9nmi1MJ+b/wLFojWS0np7M/gC0HZ0zNM5BxQmBLUw82AF0Gxq
UfowP5hit7boTF1Wcza1QplGwhnG45GAUI9KuzsjOPc0QxYmSSxKvfwAdjcNZX63o1WqzJdsaicN
OvcX6BtJ5Er3y8fbcun2Xo5+j3rsM5x6cet1Qx/ozo8INK8/3GsEbSe6K13oKuS+R1kC27aStVWu
X0kVSUAuco1hbUynlUiKHaRA06wMAXOStdQsvpjHf1/n35WQG5eLJBuXinHfp9YVO2bQ9LVq3dyz
d1461Ru45n+SVsOd3122nl9XMSQulu4DdFNX7Peyej7FVspWQJMwH72g80XDidPvVtrd8ExYJYBS
3Yv9l/P9O2v5qNysl7Wy2Tiuaux/j6ogtSGaBaVOc+q+Jz4YUs15K6Lb4rX4HU8x2ed5KU2uVfaX
OhiJoABU1RCOL6I0kYOCc8T9H7dVsdL7ebQx7P0/A9pQPQWt6XwoypHP4SvJgQltFBdyQDrHU7uw
ioFep+auurk3ZGE7JJ4ICEjQhqHzaguIQ2ebdYdXsc315FoyTgmHFy/T8JHgw1BBYXagiZlql/SJ
f+leXzQ9Ht8Y1bE8xvvq5noW27F1VsQcgUfxQbQjK1unQiHi+LNs0EpXsp1FAsdu7/RuLp0BwCaz
AwW5Q0dq4lwpxoxtlzhxi2PsSy50BfUwT7gvINoM0gSgzEd6+bjwuyGtlobz5Xrwtn5CpNT3rcD3
jx6qo06FMPMSkJNbuH3f2ALCXg4XbtSkUQ2v54Qo9f3zxTy5b/fuG1mZj6bn9pPEIwXpnONmt9ET
5OzPKAq/dF0mhYCm3Kk3FSu7qBg1O1pzy7CtnnRyfsCfnXAgKLGG3brTBdJFGrzZ2TY96qkryJZg
p9LcBBnkgYFTm5rSc/l0Ox6rcvUCtDtA7LUyhwHtQLcJlkxnyov9o/9cddUFPsTne2zPGe+p87Zr
EfalO2e7cCpwGwjaze+WRq/tquEB2A4mI5tK1OMJ666gqRjU0mYdWYcb51MKAPOQaBg2XDrf+6dp
W8cp8Bc3+He2iiFdR7tj6Rpz34n/BWe4defDbxoSuuT0ybiICy4kw6Ny7/EsC3Mu+bOlWFRje4/v
hikWfEN7julJUpi8K/UvXKOb947PT33lSzNqUbojP6piVtfz8yo5LJnu23S67UEGD/Se0v4PcFS9
9K9Yr0cnV7GlUOaYx1sJ63akQ+qMY7S9u2nkvzG2FJaHceuZFiGMiUuuZ+dc39dj4ivdeRbX49FX
KDZ2cTJjs3qXl0ReLizWZkZzenfuzBgMPufNs+6xlAP6YETV/Z2vNvGqIfHNwYupT0RTkP7ASkOj
9ZmS60e0cUb7k54cXWPYs7J6zimYx6sSsDxurodlhzqG+GLqhHAy+q/kDdrSi6eZahEpZt4vUJt6
0nhfv1h3eUtgSK90AQ4M6tsAZq6w0q8d3O/vafz2jR/8Wu7S3LIGK0ge70jnF5yg5nD53OlMrA0x
XlNXvNS9clnVI7cYRtq4nM2Ek84L8hL3sWOk06Bo6fBcbd/ALV2d5awGmsbPBLj9NclGCqzNSycJ
L53Lxw/CrBenunC+9NUPjUnPbEPu20rz6uZEkQgTS+L3A+bSKULqVKtItpJp1zgZdY2DqnY77dPr
aX5GQZSYc7ckDIOw7612dt4wrVv+KEHDRwCmaWoAZIYKW3Qgyfp7w9OO+AH4MsF42/XW4cg9c5RW
ff5yIMgId1Qfz90R6m8r99hwNGfrLznA/5jmsmIh7fJ2fTHFsf7n4m57dyeBB8k5Qf8O2aIrChYj
Y4EPCM8grpLGcBSmqHO2Mns6crt0Rnbv3FiTKPDoGaKz4vpl4vh+3vvcqOrgWTSlqJ5QHVu5O4pU
3ooavTbSK6zC5r9CMaK7ehxd6kt270Bvb6c2eRHhJRGSjN1vKoRlQKZE8Z6OQuAvybjf1VfMprlq
nJdbG2Py0hHYIdg3bg8P1Ab+N8rew9A5OGn/fd5Be7b5hfTN/xoCqGDSTameHk5r9t9uCsEEznHa
WZKKk8qQXBR9c5bmdczWJLfjV3txL89Tcf4x2DwUbvW1RIyDn0cZ6KuxY3sfv8c6XyfLzOZG/H+k
XWdz48ay/UWsQg5fEQiSIimRyvqCUqBAZCKT+PXvNNbXws7CnFf23evyulSlwcz0dDx9ui8E4Ktp
j9CfeI1nJP/QLNM5cACQ0L++2CScdCRKg8CPFguLVBOKbAjSQWIH4myATrBLz7hLCVI62xOXJkLX
9xj9H8ha7NJnADk3N9yqyz/ktv8WLpks6OhLejMUyy6F83OrHWjuLppOoGTAVo3RQgLHn+TFruwQ
pVbOtaSkkA6tKgATnJ3qvUe68WyDLrj/dmmmMfz262c92PgrPsBwF6MdajmKarOURGmzoRGSSLot
1+AKhJJfgUOJsxrHoAyBzGi1PPOlIDBwnjnmKiD9sjwcgMqljgfcIjffxTEoQ1vYaDXVh1ZWfQjt
DEEyMVKiKSa7h6tRRUiU2yhQ3Z82gIYYNm+fpOyunSqjlMxLdyrbdrjK0kFQhkzbvrzZg3UNURGo
uOBZGXMMgsEEh/X1I+bpwyEjN9p0H2uqeoqwaQflSjxVjBW43VtRbWXIlyc3XrBEVHsP+ld4DSpg
KY6CdjjriacVp6iKxx7XUFcefUc1i+VS7XAENGRAJc6Pm2T98hLukcHf4xUbDsz4XfO6XjfosHlc
YErq7cpeua/P6Aa8a2/Aw4L0+qqkpsSqtlC6Cz6uHxVq99evaYCfjr5ROsrNpQwottncXBILiFo1
tBBMbl4y8Ha/pBrMKWjbwdP0Uq5pqGwFyxK6IloolsAd0nDbT89tHiTkC9xwuV7nyzWQ9siO6ASU
A5tHc0BjkeVenBXo5rbIGTyvvT219FMTwKdFmJn37TtxfOANbF35AsjS6p7uRnd2KCcDFuS24DVb
v17mcPzAnzuAmRDMVqnFA67z1N3gq47OIzkXl0aLITsnBJmYyLzETeDrkfHg6Xieu6AwmjXP9e5c
aXAXSDyU73w7R8YAwA7PAzjcjfbUgHIf3PPW/Qfboms6aLt1RWB5fwp4Kb0YmD0S7vQyQXqCOQBn
9Jvb3h7tqCuwpYLr4POASgfh1eLbo5sBvJh+NBaPnmxwDP/QEjJ4MQAhESVU93+3Lnkp+lrYKD3c
a2hDgIdTW98eAKn1tIcB8dJZPiDuO5FjYCeRVJii+/fCjMdq9IKeFobaw38AshSPMX7cxx5eHCA+
CL+WlLOs+KQOk3GfrKiqIMsolQv085F4YZaPEqD3jpadb9IdwMPLu3IB4C5kugA6lAsMmAzsRwsy
QtYkM0UrVCwog7GPINPzDzikx1sVYPKFjr853h6zfJHG2FKgGzh962KqLi9AmLRDqqjLgiQoks7e
c9q1XRrJWQ98AlI3yFESdOSBJhe/vi8e6bCpfMi75Mn82GhV5pLRWBgLQltBulAhhlcKb3yPtl6E
Sc8UDyCjwB2yTr/yD4EeLclkbTSxF2vDT3t4MIRYRn0YyHwPWWmoR5qhQ0ysT9eV+LQDM1qTiTuq
S65FfYfDvUG3k0ihM9LghfMKw4H2NS44jneXjGUvgE6q1bTogXbAJtGMEGD05HKYgB0uXz3RfgVZ
H1BQPBmadPl/tsma9dCsm5nRkgwBfv8GjHMIwl9qGAcA3b6/v3GuH+vw+65cJWu+j8rRrDPxl8wS
13DmoPcDYovMxPCHtAXK7yiK3n+DJhD/h81aPKEXB3PHr3/L4GVf+xbKnI30RqlmcQB2EOwdPqME
DBZSAbdomieBhjyvXXg0GHeAnI1AKB9uZm5SjYzOntFbfn/RAzXEnZOtAicP6koA+aLOA4yNh0QE
+GgQBQFm/ooBOohweZnmyT4T4LD+p0BYYylVGDfagz8QegyfMAdXHso9iII8rLx18/mKd+STuNfx
ioxpIkZ1I2hOPTwBctRjuDNwaPYopWBRmlxTAwUAyCNSzpzbnjZOo80yekur41JOCugt9EoSt+ph
tt0f0GAATmn4RcA48lII04GXLoGKTVB0yWRTcGKSt3KQDWoLh4s1A6vFtDcoLhfVoEUH+Dhnk5OY
UmO0JGOZ1K5MVJE0JTBTsAnL803uHZ3UPjpgw1gC70oaE+86JMzcDkmj2Zo7a376jY8+grnk9Ci1
x9pMftljqumhoHDYP+wRbA8vy3NXUNv4H77AQS/bE5dvaFKbjr6AuetAv2QBJibDRr3MnQ/Uhs8L
rN1adxidiGkVu2NhmeDCiOCBcW5g2vkaLc3Yqk42FTVSafOg4Jgji4KWaIwJPxzggFKhbsBWf/Gg
vFNzcZTxxTPmKijDpD3TmaNoBKggEHtQ4x7yhC6AYnyqdJKjP1TnaJeMudINalG5DMtBc8DJxIMC
95xtOKZ9oCy/Uzgo5LqE4iL7TJSTX0/a43UNPl1E+vkMNkUmpLpRX37dMz4BBhPTeZaHZ8RDr1uk
5XaQLe6r5sgWmySrGklte50ueA5mkQ+E3meMfmmt0AOXGjygbANbZWx3Dg+UOZBwXDl0NlmmpFGY
+RVWblaFS3w35HqBAPkA4DRSkqmtwdPH+beACaB/AQoVD+0eM0koebfUl7+6pRrABniWZDJXbAKG
o4jgeiMqht9Nad7prRmr/gXDwdCUcgtYGRFgDGladK+2lj9Pbp6BQYGGJ/XztYu8yDawiesCMYnk
HH8HY9LVRhJ0fYaHr1qDdwrYBLRO+4HjgU2FjQGuwD7hDyFXyT++4frHU87q+BMYqy6krRRhikQ/
gEnnmGF7C9Ts8q61YNFdAEgp0CYanqPH48GctOfjpRntr6t6WdRBCO3vQAcsUczdRwK0QADazWC+
2KkOryt+0k0eL8no+ovSaoWURNgtjSV7m8OWYwQSeGpQvgVxHcd9nNSu4+UYxZ4oqaGnIXZIM3rB
6ggOQ+qI85DKhM8I3wG0vnAYuS1wk47LeGFGrSPkbTsxxz4JuLgBsQo5iQfMvnlFJQbstjs0hXNM
yWRyfLwmo9NPsm8aYgthRgv8r/4z9P9RUyz2innIz/9ZdBmtHmfH9NTlw+kC96IjsQgWFUKwASgJ
wSU9wucemuwWG23zj+4LaVZftAhHK1sq/vya5T0MFMcpU1wwsyk+OHihjQTKHcwa2B50r3NKlGAe
F/dgJkKB6gXpULAe7xb3NmjOXGDOYHG4+mUq+B1/K6Pn5O58bPIWes5cFJgtTtkVpF4Pe68tbaBn
Yxvw/AOwYVrofBbO7HENGBxima+v3THcdqV9Xd3xXp/GqLukUQr1WENCMC77DW7OMDUZyNJfRpdX
U+bpF7Z5oz7OJLMrsXvQvuTgsISKn+/RLQytjk06/MwO77gZhaYZs6TOSogG3hwBCxcRXFrrgAYE
5HCB0J4j39yhKbCxuLyBUx7O+KYZxZYoWnAUY6hxPYNIokcbebTWQkZPeRioZFCB230dPZ6RH6qq
rJEfr8touBJbDk7AxiDvgFFnoFmxlpZM8p8+7vchOl5X7dvjYlF9oAXhiaNxuPLEaLlcD7Uql7Fp
oBkIK+J6e8w+8l7BMUL1MGF7XX71qezDeLOMhmv7HiWFC2lVKDga3Iu6AtHWwY+jh49/gf1ijxtP
wcu2v6PqCvI9GcQb2DqkxPGF/Q0SMyiJblfomESX1OPJ+/7eJRvfveFVKycDuvHnMvpRPZqXeFZD
PwJfgswXaP6Rp6f5K9D/X1+8y6DHe0UShsMbpyeyrNazeDgcJPeIbS31QGxCTgxy+bsOEJKCm2rj
iL3OKDjgarVZJgwaBQ412COtg9zMD+jEAzSEyIrv5AgTvL3rgsCzAQOZ32iv3RGDNhUZy4K5/IWe
Gi59vwST+6+sULsABTPCtzvRez54+pZo1WGXAMvY4ZtQtLipFoarOkfPsFVkSsjDXcDPxDHtvnZP
1z92MtYaiYHOeHj9RSpbXaePBe8Xao14I96a4CBchcsTAUb/XepcvogF3qNC87AgdRi2NFAO3Yhb
uLIEgQQbIEfwJqFD4/0xqk+NfbPMLxBzONFA89MIBcw6NDp0Iok3Dx+VVbYYQtiDwPnhVyfaa/m+
XUlI42FKDoiuiYbpBiH2F6rnPIvHk09GPWZxph5F4UgaA3ICkwc9cYMRbeiYpNQG2M7NVy49Is/7
0xm96MdxH3c+TuR8S+n+Nwz7aDxkyg4KiMa8545AKBhCGIFctbGCGhHWdZHjWV6dUZSdQO0c9AGg
7KCKztFBt//StE+L0NasR6A00w/dKeecZXnyxyi8qkuKOJFIBVEhCaRTwGeDfAKmd7XDSG9qaOCs
yLEIBv18pAj61gSLrIL7dRy0c6Ax6QEJYWJvQh/Jgn+xU8E8xiWoOvpwZZD4MRfbyX2oVpV6AUoO
AfXbBreK8s18Dw8DwZqN0ZLIPC+cL84u6df+qdp/lmWuszaaIE5qLIvUiWIjQSUuRKRC00doPRr1
S+2VjzVGRYB99PH/QYNO9/bn+rogovlYF7WhyD465Yt6MS6xYlwo8wy/OdyibQMvyTvM3g202xJ7
HzVaLqobffnExSb+gwL9WZ5RMGmqqslRxvIg2pkvze3hjkjy7zEqgSfBk6V4U/xZitEXQpqgPcnH
UphAZ4MEwJ2/QW+FcC72YKC46wWbjIqHejm+AMxCjSWerKf6lXPh02L98xmMnKW1IGmths8oXOq5
e6Nc8BLYwqHTD+PaHc56kw8XVUHF1NBtLQ6ezOiCw6MUS2ogUUsWsSLfDqMzMRbdBakXxav3XMAP
HeQfIjVakTGKiaiUp8YQSaRpciYY6qiYgaxLcoN8wPPrK4YjAEK5U5fcITC8pRkrCSovLYxrnVo5
AZVEcJ44EVJj1M14uYXLCF6ahSOAZopLUzeJ/zVHu2YkOay6qMjPv84Z8RBK3rBHCxpjJiPjvL8T
7j5nrnayDs/PsNYuamurZxcNG0Q/GXmJ3ekAZIjLyEaUwRGBKRDK+NMYyW+yk1yKrXZBX9bGwf0j
Y3EQlnfh+g5cifbXmdqHOEtOSvnoNBgp1+oqKKISSyL/FLuDf4zWM3fo61SxyR1nPZKpazLHqtEm
9mtws6JBHzRpGFa6TJFqPNxJy2frlYY+fimp9cU1Uby3xRhFuQV/gSoqkPSO+Oso6wX4MLiq1hZQ
9e79983iv+2TTXOfFMG/VCatSIRwRCy6N4Chwfzj9SO6R7/5NIScPbJJ7lKr83MRQ64xxgqGUUAz
OqUyqW3hGbk2A219NmJCzj4nrfGP/LAJbl+q6uoo4CGrFvwcB8AoINvm3j7RrU8XWK7FV4guKl7y
ehIzNHopQ3J7pCyNPGtAbAoxerpgRgC5u8u5d/hE15brqoRJd3jogsk63XhJRmVRywCeJ51vO9et
YAunjjb74IUbFOrAOncB9AvDITC0D141jREakpod5wXx9BcLIUm0RKnFDpKFS95gHEq8iANLfLh9
QKJlKb3iS1LMDQDO7Ag8zV364m1F+726e0QHQ4gZp+UcOa3IFl+f/qMkMMorT4TIjGN8V4kcm/xS
ABk3P3QRmI6hw4hM2wrv41vCmvBHCkxrMRlc3XCMDGWgQx6Jg9obJ128CLgbMmQfcHk9cMEAOIWy
wYI333065SL9rMZok+6Y50e1JLsJ0ny4BchyFujCp+Y6d/EkLnlX/g+i9/eCLNU7VGaGOa60PSiv
TWGd7j5Sdwnqn/0e1dH1AAfeBXNMM1qtwD0D5PeCX0SbNk4/H0E/H59xXoFnQsBHPJXOE8GIIG7L
fb+HuEOjmTx+6MlCIQrw/7vTgStqtN4ZFYpj22E9yi8jl0jTGjF+BeHr2tPR8AGaS0de8tz8afv0
syrjExXRMYkKGasiffk2Q60QpXAPRwzlCbUN1BJvwWm1/bMgo1bS+JRfOpHulhKW8EX26PsfoJYA
BUc2cmLX3+l0iWJ0roz/YwRpLqcnWhDBE+4QDOifAPsBU7Hg8bxz12J0QhMH4Tk44aU8we4iS0iA
LIVYUYEY4UZoHCWgMq5MlorF0S+wsRmaL26J6hkEYevnV0r2IU7huk7ToqLLyK9JhqZrzIOYJVqu
zGKs14EOpCCMb3JLoA3QwVUY3ULG9n4HdwZmgCM0k12+JuCD/1uahGr0Nlo5LJSzhKUxqeYlW5JH
oz19INQ/KHeIRj/X+q5yns0YTEyYMW2j5RW5x2/wHop3Z0wDvy5RkzCd8dcwbyYRSzHpZz1FLoBH
w7nCbD176d31cK/sd3RqfnHvevrV/BwA82pmRa2ZckRCDD3UPeLZLD1xCxI4oqrvFkd398WLWUQS
1j9d1581mYfTdGV9OtOaTwJ4QT6WXvRMUwMAn+dc71TSWgVNqYH5W7Ki6CzirtaLVGyEkpSQMycs
zHKf3RA2AAgJMPF/VSvODU48nd8WZORJMPRz3YMrHbncOXoOUScNNsCkAgmCWZPcnPzEw/ltNUZe
usqMtDjGaqAyBIUAmvSpPQtJ8i2x0tuXoTp0fYfyxOX9tiYjMJGeRWru40hRcHxB6uSj2USOEYEL
YHm6zW2MvtgDvw+OWBQkkk1O3G2Zt6puB6jqv1DBqkBT3AAzA/h6cPFGz1fD9J2gO9eXh5cNeprx
VDzAX+wtwhC+lpow27+txahg3RBPhSpjLecF0QAs6N4z1uIWvenb+52YAaF4cq6f9ZQ++G1JRhEr
s7rUqmMziO8HygHasl4cCG2MSlDifX89cXNGUy7Zb0syYWVzCqKzTrtEqX+JGUoQJx3euIta827H
0wRTkJXfVmMcwCg6mo1/Gc4U89eRmkJydxk8Io+AoHJLcSXqb4Dx7AIRuBHMZQNijqcjOPfK+oT9
uVZMIWyhAVHYQuUPSdA98GO6/Qx/zCZ/jGfNeffKIoZO5ikssh7b7jAqA+gGQDkwmufOaxzN8uwt
+CQ0l7fNSc3081RYLzAMhODYp9jmyaHmKZCbzHGzHliKKI7e/Rs8Dq4W5GXojdLA8sgo+UROjxdd
ykkTwudEQRW0GaqLdCMNXkfnEbdeNKkMRwsy7zPRi94UktOvcA4jJpeEUvnENFrXRz0MpK7/Tvn8
7JB5nd1ZkxA6D8YFHNWE+EK63rPg/3UYGsVbjX4bYzR/O0/mYfpGgMHeBVbD3c2jI4AhNE/MXhxj
aFhu/XX6UfzsjXmYkE0dDKW4vRf4BUMHAF6FBoYXwDhDjEfkee+DJb6yvUEvjTR5fIzrpJEyApdA
PN+QiCANC/DcwlvKC8xyXh6k19gzt6l9uSMQjDAHHyZNlqVuw153fbuxww9uwovM2bXvYnzTJhCM
QlHxXU+Fi/wIEqyYoLgvF/7ce32135GcuOHrh0kb+yPKbAa7F9tWlg2IMkIZYD+oqQYFChruQepw
BVZmQvjwEAnT3tJoWcadkGd60fkBlkVlBEEb3uwtmgE+YW9A47XCC/p3OulvKWO5EKS07Rohhf/y
Qr2AyGJiTD1mJhH2X3LuHS77/xTAZPyIhmzYSMq0VvZLVcFt3kAJ4jIxg9NCJz1BCw6ELLPBOu1j
PiS3dDutfX92yiinOtLq0EdhmcAlwzBmYDw+Y5vQZfedZS65oL2pOtNvW2W0k3yUT0FAgkuO6MN+
5kLZo85jm0u8FOvpuqcyFZ/+thqjnRLfMOXmVOCZzOcfD4gXbwBLIfq7LwIkcBbjPQ9GOZUVhqgo
OQ6T+nZCN0dzK0Z8EgF/5sFcczTvVBltvDc2A92aZXzJRVIBQ0MhQVEQJVU2uBAW+0OwOeUOxWcQ
nSxAVJEcFrxP+Aev7G/xYVPSAvJFcSNgxzfG49MG1gadBWjIuivB1QlnkLPjqYr7bztmohjfqNsm
yUhaMdsNo9VtVPufUT+zFydAzvi2jaTjipJlk9B9VoQXqYD0ZC/q0C2PzlHQBxKHP9UHd9flh3ua
pPNHWqDXj7p+QbYIiRtHnP8CayPDQYMafZiUbqFzKTWm8uy/HSnjDqn5JdLrGa1JJYweo9UJ3wUD
dxei3P5eIsWhbfVlwWvO5b3MIZ4bbXZWg5qxqwc9AG7vg3SHCjfaj+8dIJR54e/0YqBs1gz0o2oq
iw46Z5Uo9yacTJRegZ6Bfn34tUUEZRhrgkbQf3OVowWZq5R74yi2J0RIWLB2Ng9IlS+BkgWjzvYd
VAscNTf9MEbLMbcY+HCjkxzLnZybF3GOCGnIkLvPZzLLC+f67qZ6x1VBx1kid6GrksA4H2psnFrz
CIMMslwHVGjD6Ob1K0i7eDubSoT9thTz5OvM9LOZTvIZIqyXhimLGJhp92AHBpr+oN194kU+G/fP
QuC09hbZMARHyOOimcH74ka+tNwfGmG0c8YV6cPoJMv+8EThdOFWkYME815itfAPFujqIVp+Xlw2
bTNHqzLS5BtaZsg++V1oX0IwCtYuxGPo66V68X/eIyNMJmjOhU7Cak8ahkK83c4ReXrLy92d1a9e
UQNb7Pr76wI1rYVGG2TckC6JxCgOsWRMCOb5LeYfUQNPgPQmZsmsfh0suT88m/0PL+dHlBl3JO/k
7pSQBWtW6FSfk6sHiMLnGvkaMFSgS4rruU+6XKO9Mi6JLHUdIlM63qeXHiwsFGRTryUYdrZbakXh
mBXuE2LckqhNlUIwsUWUdV5O64v9JN8SOh/p+tBF+QN51c/m02td71l1PRtlF9Cnqq+7xfVL5kkx
y/Gpaxj7W1/oqO0bSNWQEgT/zPYdniZPQ01a7p9DZlky41ptfT8dBOoF9TRYtCWAPYMo8ZwgnjZk
yTC7sMOMXR1rISQlPDpeSwgPGsqwsXjYqSnU41gfskyYFzEogKrBYtVKBbMzjX4CA+fyAeCDw+Hy
SjFRvV+s0Mzk8c3MZKw/OlVGDzUnqW56CsQG4CGIGnXBPkeY84hKLEiECG55j02Ldzrc6x6Yrf8o
QYxm0lI5VYUj/LHC3ZzxdDYPB9xqDZApAQKuL8bTSSKrkzSlUo6kdJFxxEshWqojXS+KdxjK0znY
LiZcnCNu455Ev/mKkRkEbuQaVXnQN0WNlYOn9hOM/280WhQEzhj/+OrfbmcxMGOPNmJtzpb/wU36
WxkOL3i0cKemUgz2UUgyco4E+NYcHZB+d4EkJ0qVPFXIXY/RTGVYyM2xxHr1HNHD/MNaUiqHcCxg
v+Kon2nv+kd4h5+PNpfVQgeSAwoFieOAtA8w4jRWngo83xEvWOFtbrA8o/ViqTa7SKHDhPhAeDBI
c2iVwFBenXNxU6X0sVZgEzOReG5boaG1Xt5uiW5o+XkAstADgnLgejfcf1l3GJ0n4wppqnQpLpT4
u0HXH1yhj/1edUNkp2nRexOdrTyOF54F+SMvc54FpkLBirZxnA0yxUvr5MJwIdRc8B7DdNZptD9G
2bS6JCbHBPJyAweeaFoJWA/wzy8YLp/chKNcB60wkpdElcPeQAM3zCN8EaxImdvAQ5sN2MSApH9F
AvcevJaq83Vd001XO0Y7ZXwgv0dHy3lI66UWVI6jWtkSbGLAfxQe2lvARVojawKQkeCsXBNc54BK
crsIuJfL+EViLR0z8QQZRokZLwYVXyCdXkHYDba46xvmXi2jd3oFbFQFHTUtRHNNMcjF+nXAu8XR
w+xkzoIcn49N1cS+9pc7Us/BXAPNajia8+k+o2JGjXIqRx/wdM8feZkw7guTHsrmBWkvpMhBM4EG
RHTmQY3/x70xEZqi5m2AtBf0quO8LTH2mXoBKWeJsjlf60y+EiScFEFRgZRnS1T6UThdMCaPIgXg
S2+Bx0C+AoOQ9kSwhn4zjIW7x5AYLpSatNkfNnm0LrNLXdZmVR5il0OEAuZE1AJvDjTUEc7P+rVb
v9tIDEu9df10hzTItXUZLVucjEpVumG/VAYcIk7qOdyDx0LxAB6Ye6cFqP5AGYlmYB8UYhhr4Xzx
TPW0TzLav/J7buqcC0lXzihdU3/m37kF4mzrFhDbbNGDzfl5XcBwg6AG5dh7XtZv0pcfLc0o4jCJ
ojomX566T/Bg58vTjQ7m909g2InMYlc8g/UdkTdftimRce30GR9QKYxGQT/vEDptjndvv2afea/5
0qUw6fpdT7/a0UYZPVyDSRJdIFS4q+fYKtGHPex9ZP9EAJwQ63MOdkhfXtsdo3HNYyX4JdW2njbR
0lEw+led3xKNLqq9GnBOd57+hqGfGtwxZzFbgzMNOF9uBE7Xd+0rGGWcaJ2miZTGdm7egNvYHx1k
yx4w8QllJUQzAOXpncUtJE4mcn7Omm1wb2ZoMmpJj8CRQC1rmOg1NDA/UuMoRx+rkx79aDUmYeZX
M0mvK8gRObpvlCffbG7CI9IZqhUtK/dmtujrzfkOEx0oOYmqYtqhQSH5MO04Qgd7v8W4bVBCgv8L
mXx0ruOV74wT8pY8Zu5p2zj6VEbRAXqM+RJDVWFDOYLClp052o27l2fw1qDdi+K75XXBn65kjNZk
lJxQxupMoiRMbGmtYzzGVpCAwaZ1FIxZSEEsF9rpC3XKnL/XigXUG8DY8Nv5MR9Hy2uMltNQ4fxV
YGhsRH2YhGVj5Nz+87l2a1SY4X9hJCrnFU7HJaPNM+rNAKX0TAQbJzYPpw/ZPZq0BgwsRkkjCHK4
6T3Oe9MYnRYox7M0i3DYSE3fYLh7uqCeIEvEDOXeRtbiPsN81cUXD3gx7d+N9slot6PuVxFwzhSj
CBiudnHn2CQg1YZFOUUeLoF7rIxyS1WjE80MyzW24BElLVJAiPe8DJm9Ej0a/PINx1hojCLLeklP
Sx0rgpqAaKYwFZrqxjDNNmAeaFnkuLHTib2fE2Wb0bNQ6NNuCNdhFW9xiTN3Ka4LlBrgINydMcUC
ZbjtPXC/KOMu0Le4a555WT2evmCb04XAbAyZHCOMAMfcngfAwfaeYiFr8P6O2TOgY7iuLKYztqNd
MwoqkeM6UAmk9PR0c7GJ4AbFDop2McfHccHxxFmPoxPY2pGampWmUQXiabZwgMWF17kEYgilHES6
K5wxuCc5S3IkSWfUkFDM/oYDbG47IBeRHrbgcGTUS82RomnQ1+g8Gf0jgiNKP8GrfrihPmbibLaA
SF2ieP3svlbLI3r2wfZ4fYci7eCK0dcZJRTlilApJS6xck9LGUbv1sMcFjd8WG9DzmnyFA/bKJ4K
hRJrJdyqzgaoLXkoLKuZ37k6AlngX3lV3CGWu7Y1RvEk6iwUVcozDYQUCRTB0EuB+l9LC8OleUdJ
7pv6Lp+un+o0jGR0lYwGKir1aJwiLI1Og/MarxE4mYO838NLpp7pb3TDg2n5/uvr+rq8E2YbxC++
poCeAJoPQRmKKCiKzbaULAGEb2fsObuczrf/7NKg1zNKlADOcYoq5J6AzoE/riwN6BpEAYv4g7Ov
6RTwaCVG1UjiTOnQAEeSA1jOWwZWOaV1DzNb3oIv8b4DBeniOwJK8YlH7c57lQbjEl1KDHDML8PS
H5J7e8REIuTzANnGeEo4BjAo1TMybBxnROG4xQa929HZCkZk6DoJ7wauwQvCghei8AO7R4CyhghS
B0xa1nsLgS/1zDyCOvHxe3FyzDV4AO5PHoZyc0SLRPbKazIY7QRwc+KXIFpAVoiiXyDXZzbMOOro
oDtAhZezHD3Oa8sxeunUxqLQitg/alS61QM0lK4+1zXNdnEfAeRxrq/Hs54G4xSlfi914pB6Q16o
8R4IP/NJnfeCdQ8WEd5xctdjlFMUSEItBnipsgUicrKdiDX28P0ASwCVGHi7OBvkWE+DVUmSpub6
bLAumGRuPcyJdjQER8bagz8Nl2Qn3nHWFHnJCpPScSMpDsswu1wonkCjEI1GuC2sJRTx202Pwqfm
bV4wV2x3H8O7Ru/uSxZi3u9T/A1ieNw4WqbgT6BnuUXRG7QEFhF4g8Cc2EoPXY2wuAWKDJM6NEvT
aJ7Fq4zGMUCHMW/yaXNap9YMSFFqaavnMTH3a+7uC9RI768GhqVTrzmm9DznLwCKutvWs62tDATT
FoO7B/yquuSdBucFmYy6PBvq/xA+lMYGfZyBog4e0D12zz163mKMxkwqEYg0skDEqUCO2R7zN+7Q
FvBdLXyenzRgtUev1ZBMEKzLgikZumBqMosdbxT11NfJLFqfjcQ6ysJDPdvoZTUvU2NrSpjm0BqO
0csY8LbJi1WcF3YSHwKpt0PosOuCztrAv74F7P6KZsiKLjCaEwBvMWkDfAtqIvb5tDLNwFHNbj5L
v+vzh6pm0J9ZsUhDwem3SfeoR9u6sYz+MRAulpgIjn6Rco56YW7jr2/SDUEgzBNYNn9/B1ouaA0I
IHA+gmY1pb2MZwc/y6yTuAHvQhfyzoD2+Md9KKIkaxomDijsfUgYDOwfBSVaK4IXRe95hKEa+fO5
WQn1my6Bw+S8rxLBPWqFlUWl1ed2lr//m3sA26mC2QNQLn/wZ8dFIZcXPVqnyaoWHPXmEmhLPc6W
WuhWRuqchZ0ampZmPvrgGxVjS4pm60tgWoHkhu0dWEI5p8KYlF+XoCqmIeB7FJOl0Tr7Oshszvig
ulppmFYfPWnpe9p4p/jJbzm+EZmnPy5gtBbjNXT5KS9mEi6gyr/D8wZb9n3g8Hn9yrwtMbIe1HIV
pKIWrU/mJkw8bMlMYlsylvnMyWORI8UDgOLarhgfoDzHsexDja0hSUqnWKq+O1bbI95NpO9O/ZtZ
vYWQLrMVbEHlPmzemTIuQSDqcWT6crTW0u1F2Jzaldh+Fy2ocqP+vgsUx3SzZBVmm5lsHUPF8dMd
PWmlD3nMfFOXi6qjJsiminZUxpTWZ9X0S0z1XqvmY9l5+WVV599atmkj9/obmtyxrqpQqRqIg9nq
kSr51WmWYCHx+J772SLw6xsp27VnTlcim8D49TTQWKpraFfWTNbbFGXlFEVmhR2JmSsr1TI8ZQ5E
Fyd90jSr9k370hYLIV0Z0VbOSlvMW9c8ec3JnF/6wpL8TRKs+6q206y8aavQLi+PfWK4dD1tkDp0
EY1S2iCUsnWztFIowbN2dDrjtKzD7ewsLyLZXx3DT8we5rz7AWP0h9iOdseI7TGb1XF1bqJ1nm8h
uZfcNs6eqawiDHNMGgtCI0iPSq3Y12+PlPq1ZRl59Vtppp1OWPZoPur6ru1BSVhu+uipuNScLU7q
AVOTwGUkSipMHz5l5GdljaqfhajA/dUrvIukOVtYEatVYWBX8uP1jU3rgdFyzIGKpd6fo+wEtXP0
7bQ05lJzcpJyZ1a2KntKWnlCjzvuTKcyvtR0z1mecWX/ktaf3TIHG8eRryfwbta17uXi5nxZB7tZ
860XN/68FzZKZZcHUXfh0XOO2Zy6UrTIyWAnMURdZE1IBjqKWg3aaK3LjTerzPnRv1jH+uGYBh6p
pG5Tm4p1Pq+SILUaPXNMQJor9AqG6OE4lVatog/WF+ZCE9pdfWOehTms4zl+R2rENrvvMC/cPCpc
SdrpcA8y/YhX8nbpIruGXtdnpl1Hvl1rR1cpntImsdvYtPyZYp+7g27OrCrOvahJrVwqLaHdJLFv
J8HbsTpbR31Vq6Xlp7UlXwKnaDorjwO6riqFPQ6+s2NnK4nmwGMK9CeYkL5XbU1LvShz2/OHH7yb
5aEwHksIryEf5OoxSxOLvjLORNvE34PsUe9fNf9WvrSemK7SkqxDHOmWrJ9WZ82ww8vFPh5XVX7y
9Avmi5/67VnWNrKaWeL5sTzmXse1+rwrYyxxpsStH/mQ1S7b4iGeihXYiM06tPuWN7V5Si41CWRl
iiCZMhpafn+FZlDKRtNDLk8idOZsI5uo0h1DqzLuJGXrv5Zab9GbLD0z/b7ElQfNo5dv3Q3mF1ka
DOe5dCFFjbAqFNky7zjPRprQR5oJ189UdNOEe/z75zUZpn+FfgRrUttBk5AfGpx3mCfnyrLXto81
/rtwu+apDA2O5zB5CaOl6ecj/RQ1ZdBg1HK0nlVuE66y9gmeb2fs1I5jyaYUIUIQ1TRlxRQx9OH3
hTqhb8W6n4XkoeSxK6axbSarDlFA+JTMPM6JTl34eDX6mtG2judci5Uaq8XNe3QpLdHfdIBhmvLt
2b9pCnQiGhfrhJaYZCfjDeNoOR9AV8aaGF2BF2KCOEAVB301+oBTk5nIEUHiitOTWe7URLC1wi60
eSe4emqVz3LqhdUyX4KxY3h9kD2u9zBAXa99BXMMeVQKNLI4WgeFDbGHXNWll5fffvV2adw2XlWd
ByOEmMyC9bt+BJMXPjoBxhe7mFXQlOCeX0f1SusTB1qvT027094iuBmNwrvy6ycuCUxGo0ziSsvO
WK9pT84s3al1ZUGnkEKvmjc9X5mitkRAo5+KRYcCaZ7uZkrkBnLmZHCLr2+ezd4PllBXdAgAkRyg
AeR3AYyF9KQHZ7yrslo17XuTl3bWDoIPH01LYQiMwEoE2CE8gmQnNL1VNz7vK6YUC8Yn6NB6BvhZ
WDSg2gmZnvZ+uNbrlSG9KeHBjHVPzN2jtCnywlITWLSK9B7/CZJn84fsAZYAdatqmmnSt41eQB+f
T2FU/lq7kTfB5WRfZsd5N/M9GB+h2uHti7NuScmGpjnacuIVJ46bzlbCfl2Dpqi6YsoC3C/mGgTh
ksVtYobkfgmyd+wPZuMJ+dPMtFJ/qwd7JBYtLe2ti3TIG1s6mU5uohkRoXeWfpvdYyyadh9Idopc
yXURMSYvB4MXRcOQVPzDZJ3k/tynDXLYa0HTb8T4Yp8rWwgMB/RLsDfKWit7W1XCOzXbQHoRxHXZ
Xo3epaRyVQTlxeURguXXvUXGUwXRNk7YN4xlcwQvI2zWKX8+HSVPMc83QniXa8bSUO5gUJLyUHab
+LzHBXT6Aa4RBoo5mdLO4VuQXg7baE4iGpqPDSKA8lm/rDWxtEIx8/Imvvc/fL23k/7iRJ24qi61
m3baDsvOq75wT7Fg6zrG9eLvM+0p7y8WQg6p/U5b1TKq2C58xfKl0qaXGVR0CYj5z1puw+EqYIi1
OlgkioUHbWUxkgEi51WQpWEF0xAhmYoqGwKk83fBTM+pUNVYfC0lLqRBzzYIOv6Psy9bbmPHlv0i
RBQKqOm1RpIiKVISJUsvFZK3hZrn+etPQu64m6Z5xXM6oiO6293bYGFYQ2autaCfslv9RtxxycN8
Xb/zpaTNOnsDkRWhK3WDpdrca6ET6Z0SxyUOiCILArcehPl7UXnSFkzzG5qLOVm0SSZnZMaN23YN
55KqdQMRC97D5Ud36kymaIpjaY1FczDD2tV4aUflvuJ3BvkFEOr7633NHJ8vePHprDQNsggsKCzF
7qlwBh40WWNrY/vfnOfZp8nzPtvkLu1M3SywUhRmNkpaHMJ+6K3ptPkuv7XWpdjw94kCKeS6hOoA
4f25mFVaJW0KNd7G9XMGtLTpjlV+nHBeijUjgQ5dhHJOnpSORivPIqeIT1tDCWXWp9HZXfgOftGp
5t4JtchGHz+HK2LF2gkyJu43k2J38SZVGjtNKkcdAkOfnaTMEak/dwTgeIQ23VXj9KxbfX9g1/y1
efZlF/YatdLV1I4LvkwJlD71ukhd9TXCI0iNXLV5/H61S5rl90bqXKUyXTP/Al4tjWhtbw3xFnF1
1gawYXPpTQymj6+LRvVkTjRmma1Fui1a0yb0OCFPV5HWySjYCD8hXbGnnZHEtsxxJLx14ydKQ/CX
oTj7iRfREzWjqInVOZY4qZEgJZMpfOIkeQogzRnUyqs5RyAxHlliOczqtvNsOogr0nCtIs0mA6DT
cnFjXEYyHmHrEGtJtNFMKm/WbgTYV4M98+znXgZcRskSzKSPATlOuGeIfpodFc+NFqS/Criv0lgn
dKMhvygLzW3Hz++366s47ZvtuqS4Ddj0diyxfoFPVPEaltKb6x1yVlp8Vs1JgWtZ4o/vV71q1wzg
6LpiMUa/3uvZ4yeaviTKNCKtaLxMLLYItzXpHL3blHRxkOvChXy/4ldV01/faXJQGBgcBtd94T+S
IVIxLq/BQwGiIArD68oVppuv5W3FMLPe2CQwddNumJ6K1BUsczCy85T090Vys2r7WpBlnv2WCyuL
Zn+LBRlXvEV0L0OISAV8UJT8aY6GlW5oQcXg3vuPKqm2LELMNRhv0aJSgPvhjUzymv2wcAzgURTF
1L8EnmcnIZJZqdM+jLYC+StanCgYn0ectEfCPW6q4obRv3LuyOWxlGnBhrCvIsCz1TgJk2IxYIdT
ukFGqcUevClyGoRsPPaK+cbjsq5stMQOKFqTQ92JIvk/7f6ohgrGJ8M6ZtwJIUuV9Bge9FA3myQ1
19o4OG2i7AoFBFobpMhwgPpX/FMJ009JvQGQxlRe2xzx+uZN1b1X5uhSbWdWn7zwOoCBOMEc4EdH
EH5q6bYikZM1mZuHKOptA72ovaWOEeAFXbqataMx3wkt8SBLkpnVkDt4ce5Ig1nFOL0eTcv7H9UT
SKYBt5LTzG6sVTU09zNdNflTjtCfLl5b6s+h+o+Rr02zcMo4tdnwAOPFqxzY3RuQu9SY7XFBa8f5
12CpXtkfdSO1l1F4aQOWqgRulYp9lW/0/C3qkM+OP5LxvXgvJ/oiKsXL+03If6mDuk4Q9Q1GbUtA
l93I/a6F+VxhiKIV0wSLdIn7DyHPjFiBM0npupj7DVVPsQkjtBS7pcOAHuNRSXFAS+kvGvZQvLfV
4iro+aEOizPHtSMjYLn76fzB1ffaer1hM6TzvLAZmK4Ozk81FF3XL2syxmJqyRRWiFGSBxnqVpPu
5+GnHt0Bi2Px5BpTgBAsCz/z6larNsqvPhZ08tIRCCmaoly4dhBRIlEKWOZOrZ0qJ143c89cdnkv
bISiOtTjizZvR1Z6adHCfrwnVhnQJHMMJXHU7L7s7b5Hf482UDtcS1wvQERZrno4TR1JrAzbS3pE
uNOz3hX94oRZslnaIzrJOnH1WY+GNxbhTpINBrAIRNpa/q727yYg6rIjNu0m18TSs9msf+RRtsI7
YnG4iZv5jqKac8gYcDeA54pxoq256dhJ3veoP2bAsmlxjMNt3EaHcDJdbXCMDHLkAYIckCVzodsK
zda5eB9y3dWKICqKDctTVyEbEedON9va7KoHoFJIr5AL9BnCjwzE7DpSyiCLeUDw1wLuXaK9PuRr
FX9j2FoSo8uFth1UbYM3z+FYq85yhzxxlukXGqP2dske5nTwGYKAurQ8/ISxM7GphYt0jrWzbY1H
fYZ1Nn8azezi6SHimuNhE+cP8j8RdmqxtXM57cPKSjDkwde12o/VyI+1yNHyxSHpxqgbOPvyRSZ9
yNmi5USF2KI1a6Cbb1aa2CSJnZ6HCE1KV9MiN2LWQyxOi0LsXNM9EVU3HqTGrt13Q2GGrmPKO0Y5
/Gkuaam2fayVcMuV/miW6aYLd2ruqdFGd0ejcOpxB2w9BPtt9S/DGNAhqGti99FqLN5jdXJDJML4
JIYxA/FRAxuODQv55EojmnTzmmWDV4TJ2kIMLtMnqwWRm+ONgxCz2OzG1eBkM7D616Fmjskl0viV
1adelC7rsThQ4xAOrR3lvScJWUyIW+FCEvxdvLj1BK/4Rq5YCkAQcO4wVBcwRJzSli9zF28lKZK+
y8RvcJLqszEPennDVcl05y9TYxmIBEGGwNpcbL1QzUFJjPYrao2KY518GEUAhOd2gGxcCZA5pQg/
FBVDYdhXtc65E0aQ+duqSe6DWPByuJRiA8oDnpiBS+iRrWTAXhE2R0DhXK3fx6R14QHzpXWbefAi
6D80EHyDjP77544Xbj4FsSYkvQImEEMEXFG9RiJyJGzbJM1KUhdAI0z1oAyYI5W34i4CQpMK5hoM
B4rLAlgj0fek2kr1ghj0oBsDCaxLTwx2ISzeZvgBBAqtUnhFFWg5onU8xSn1K2NZS44obD7n9qNl
HGPs3pXhE84s6f5B1Bwq8WOW7FMFUAeefUcsXLbajo3jDZ8hD+ryIM929/LSlApRzXFJ421Ij7Ss
VgN5JRVxKlxaqh4fzWy0O5b7I3KmGyvfONdLZCrtoyLMlQK5e/8e9c0mTptAVDr4pNaWoQ0eJuCs
LWlOY3jS6nzdzCCZYNsVdgslu5ZVnN+xrzzy7I5F80JmA9M9JXBR0dKtCsNvx505OLowfK36JHAf
8J7fb8G1R3S+99K+na0qxtm0FIId4GPsILhsKm+KYfW19U2c/PoXghvGkLqvnOIitKxEqiK8xDnD
g0boiZZ6MSiJnEgSCgvCGyPQ/P7zLks/ZPYNEdK/a17kDY2YmzplGTAw9Riril8g6ojwDKHbkLFo
HxvyjsGTGGMdNHCPQGelOsCUEWq8F7jwUQU1kCV8/Nfvf5xc+697D72aaVINQ7Kti7Q7z9uI6BEM
mDxxkrsAP0mx3I7p/z+b8O9CMmw6O+RO64vZGGCVAQiPIwM5+FyQNxWEQNZqawOTRGxSRSujiVfj
hFvfzLZaT+8Y/miniDrmFpNci80iGLQ9G0Cq328Du+Y06P/bB4wV+PPnKS2bCsNEntlJCLb9kSjJ
Q1+1uzHLXZDMRXJXp+t8yPZza/ohRCgtXiE8LM4Q5DEyYK1QtiJiW3U6znl3LyFdUMag6O/4APEB
YkHWnzQwnBRXe/icxnxdK8Qfx9qewnZjDs2q0fVd3+2Atnz/cVfPmKm/MTTlrxpl2oSVUVW4f7O6
AQkLcKxjRyrmG5bs6haeLXMR+FZWWdB6wTMG/yEBJQR32BfQ4aB4wah+/02XJYy/HxVDlI+AB2ni
pb6xNhK8lEYaDbgaov7TZfwZDzqypk2kqfbU5gcGCd2iYQAeC+2CL56RDH4Pencwjft0fJc6ArWZ
V0sG/9dsQjY7BKFdptnVuNe7QeK1w/RzRtiL6Uw9+TWl1FHjysm1HiE5s/MOur0WCoIsc0fG/TYG
jA9ype4tO9NUt1IKv0lDr7YAUMJRxkDbQP6V8WCreeNB+OxVrZ/xcDPqhT+ai30zWbtu7xiiIR0N
0sCRXRzKmBIwwQrwWswpkBdZIZ8qxJ1w9mMXgH2OsmASt2YOX9ac/D4cDpOnQmSomZcjY8ZajNzs
4EcGLIJdKSLLTRBGGMvoMJq6FdgK6E9pf5I8CqSZIjG8WP8lgbwu4Y/I0/Ie2shp9nq2gp5ObSMf
0rIvfaSq3qlas5ZgB6b12UOh+Wht999cZi7L+hWkcEjn/rQHed82YU2wb7go8XJi2i6N0VyoDIjY
3DTCl4Ud/9mvf1e7CCPHGTZ3kqvVHWCt0GmIHXeha+SRN5lHqrzX40pronU2f0A5gYgTMERgEDbZ
VvHM+WRDF2NL8idrckepyIZMldMqltNkD7exx6ux0tneXNyphWmiwQj5eNv0AGZtkvlEWw8vWugg
EsXvw5267bivhkmarhqa1G2wy65WXV6hfBIyku0XcjC+W/1dFOZ2VuxGgkw5MqSKWCnf5lxzRRMU
c5AzNObLbgSKV40c1MTckEwrVS78JRElr8cKwFvZf4SaD1uKXEm/Y9P6Jp96/e2erXXhMhuT65iS
gE8Gak+GTQ1UN3lGqAKEF7SFfLY3hSNXQ7F/l/z6SWdeusoXUYcGliz4Z8qPQNu5dSLREbf+e/t9
ja3j9GyliytfWgWoiiyJt2bxLLP4Aul66VG1sxXxC1icXWuaDRoLNOmQ/GLKm3z+iHqB2nz/S259
8sVtrrDNiH/wyVX8gOBTwbbCbSFZlCHY90tdYw04NXTTogZM8l9ChWEBfFxjdOmWQNXWeQ09qLEz
3OdHA/PrQ1vXvLZCgADA8+H7la9dWwYtENc1eAFwsX+as7hpyl7Jumib1gviqtktoWf1VlqvwDar
N+Bi9YvgvIwqgRECfFN0DtLpYk/HvOoxuzRPtzwxY8hiC8e0yie0gS+dHrq+HMcLttxBDA6dwDy/
DVKow81Von6iYsPrfui9WBcdJsinL63B1pW8C6Ry6GLeqePkh6PuZyA9oLlZQVWTAdrDgSFx7OJ+
jUoG0e4A5zyTBJN2x9gH4JHy7F4fa1TIQeMXB73ipdWngCC9j9J1IxI7Ew8qDXr1mNeL11vljpZI
dfgeWRlN8Qv4Z7WgRzPvv9QD2qzZzTi5dTKvDKgWOv0oYx1E6gRqhpIZPjws4CFtGVwdm6zpv2ha
eUZm+ENv+cPMnNEKHaS+vAxCiRhNHL0GEj+DVyNwfZY+ASbUbezInE8yKx2iwk0LA/5zeJHfiyg9
r5HA14qfSZ0JlOaouXBQyoEYUhWKw6bRTXXIE8jkL9gs/DHrC8B79QCcJ3dJBJGogN8oIIwCW8Ja
3Z7Dzkn02ZVimWTpoBpvP8K+leC4XTbwwU+GdbfgS9JqJ3HflgRAByFcaNEhISF1IL9ypv1nnyGi
ggYBFlniB4iKdX6ELwPWNuTUS8fXPO1snT5N6BHff0b0Wcn56jckKPi0CmP8rwz/fI+RVONR/hZJ
+dBY2aUWcwcx3Md6jKIF6ll17ladPceB2SnQ1rwk5AV0NDQXUpqZ850l3tPlA9G/Y6Ue76E6gack
jSllWGZzTADsQaNg83EzLb2fQMeZl/lz2ItgSFMnASeaU4pgH+rE8M0asgfTWFEq3KV7i9THvgRQ
OrY2WvrairnPThVHl31U+UgNLkBCwiMPMhK74vHzmI9+OxR+meaHcK4Rg6GWCxQ2LrATI0KMci0Q
+P/ihxmoFco4Gt6RX1IXORX4kexEyva5mKjTWsyTko6oUxxt4RuhVn4MlqnujoB7iyK0X6H9kqSt
sF5n6tEIlUf9Z513Tp0M9wSIL6IYSVc00WxLsUgsmvdYsPt4Kt4WbDoYkgjXWai7aTgqWepOmd+B
VdD2ZFmZ+WBbyugVqj/2e6p8KtquzWYn78tVabzNqYaMVV/p4ZqFltvr8UqLKldvGlsqsTNcWxjb
LO9XUEurGfnoutED0bUytOhGnnBN9c7PTdGF5SswpCWdIpgiLAVjQyRRKeMn1IjwTRu/o8uN2+PY
8/6GX7lGXXJYe2CRECZqv43kmS8dMXAoNoSVbIdS24fHJLyHJj1qXoTqEzDEZvjZj0HaWDiY0oX1
YBOyzaOmkfX/3faf/w6ZHp79DqGSiDYdCn4s/QS4HpAHIfSAi09gVZGw+98vd63yjHOINSD4wWxE
9GO+WE8rS33KUI0DSAFsIYSuOvh48Sm1URZMmwYtHgDBGTUHUMbRCPi7tWHZB+y9M3IrAFlx4xfJ
FS/dEZwtl36Xgxa6COatlDey/BK1cJAVNw7S9tqALZ8CGTovbWbrIgCkAJVAZqQ3nOE1cSIYczTk
oihLgC7uYvsHAAXDNKL+YZznO8C0SCXq7EExiKvEH6L6Mj8IXeG1DEJhrG+rg67GWhrjKmNg6yzj
Uh+bF0vfLSrUmjiOAieAQGvU76z2h0D1Bz9FCKtaSNp1sNkZwGIG9WSJnhmGubxJ2/P9aVzjxzRc
DHkaDANvLgI/3kZsGbT863ogxAQ8DyW6Mb2FfQDaIOQ3kB3tawzfX6cPFlCThZAalAt/3kdNZBGt
+yzZmqEHH7D8SKGAyx3TdBRvRuM74ZT414P0FXuKscyIyHLHWnyNOXHjkPD+i0aGIG8dPxjoPh/f
1+l9Mu6aeVOUjr5Xd+qxT9fdU3donqxDnt8bk1O9KZ0dnZjuqQ+W5oBQE3AlyZ3FDk3iqhC2CAd+
Z35uH1BcdKhUB7FR88ioMwMAcjGr4Zd4Kz74IUPfxfROfNB/GCgpgA2d3b7Ej+FeuF3q9fPzoPrx
c6s4qkAM7WqP1kfBvEQP6Jaf+hMmjqWQF5l2nt5l2RNTvfRNPNB7KHpMO8QcsgnVEgdjdumqfYhi
d8EI38bVT8TVFW8YnalwFNPP1VP0tBzCB/O4HOgrOWj0jnXuTJ2JrBrL5vvx+MNA+WjjlPsZkjrs
SxKEh4nfx71b3Oem15MH7YWG7qLe64fo0Uxw/ff5rtA30aO2zyyXv5aqv1BIGh2yZw8I/shzuqtP
Sbnqolf+2vHAQCMHC8Ua6xBb+IpRr9NxeDAfeY/gMSDPc/bQfSSVG/6zPOSH/KntHStyhn2j+szY
Wk/h8kF2VnzkiP+mjaU40Ytyn0OXp/nCCqr34oFAd/SQPPI5UCARizaE3ycxMDpnPOQn7a4+DQdF
99vWr00HoeH9OK/JffbKEr8/La2DMjCe7JMXPfRbXKTFn2NXHJa9pW3oQ925ithA0tSLTXzMzKO1
n02bHcP75r1m9iGpHfVeKRyyG3tPuRdPGmK9Izkmq2qTHdPINtbTgfMAQ21jW9+2HxMGP045RpOq
P42dVTn4YzLZyUv1stwlj0W9EV4tHOGRxW2Im5AAwoHE7bW9WfnV6E8jBpBTDxL92PQU0+N8r7wu
+/BpmF0jcZr6ZU5sVjnTQ1aiUBSX16HHqj0YD7WKz8VoJZ2hr0Z7Ig/lScMO9G46rrqXKfb7yQlf
NYxqVe7BUXEIyYTbD3dwufM9NqCBdHZbYKjxXv2nemkUZuuP1b4+VLKkr3/BLLyws8kBt0/ZJs+C
uvm2PsyP5QEEZQ41pZ2i0mff7NiwTqmd39NX5SduQuuYsZt9aIkzH6bZUZjDdvpT89Jzu6B29+SX
izc8tcfiPklReO0UL0m2S03PiO9DFe7Iry3bOkYwzeus8TMaNAjKOlQCBVnpNvhFqNXrUEDsWKUr
NsLy9NRlkHSfKhQSeUns5opsz4W9G6gXk9U4eKVYhZWNuqN5CaIfg/CiAXodMGaOhA5Bg/3gp3Bt
GH5K/c70K+oNvb+wXV8hY3CL2ZaQDkCOH8RdhDN+UM0x97AvtT1XANF8ZB+N4tS+mjtRayvNiiN8
Dx3LciAbvsP9Lx/je+Xe2KAWtI98+mg9Lo/1h5EgcfkBm8T1N6imSrgd3WvERol8yDS6+I4pft3t
rdjjUBTch4oXL+5CcGF49iMNuRbkRnRU53GnpMkapeaOjir3DMpK1HQdm37Fj2EE2aVvNasOVai9
253QnKR9LB5wen2E0jC7SoOBPLSlazUews0FiFf030QiUEihHh/BPVUuhSDUjOk0tToE6ZFd011z
WPAau0xWBsAFSyStOOZzbTfLWzxuWhSpVZsF0rbJofXpe693DWVA30DUJIKftxCR/umEUDDconmv
9gWOIwiIIDAqPTKeOoTg3690LdU/X+nCv1pjwUXR898yaPOAlRDoGOSAQMuIn79f66tzxaVv1Q2q
G6j3ks71YrGhomPdcSwmt1fLD6qYXAERKwa0u0z5ZANSy0G4CTK5vn+O1GaFJDzIgG2qyueitGtM
cbWHKjyY7FhBesJTZRuXm6XI7LYwXPEzBQUW0r2KkeMt3RX5sZWy5qRaWcVba/S7rsttxPIiPjYo
JUgqFI2Vi1PDHyLZTMC8lGq46Utl3XGMKJ/eoVlq442QWcmCPA+ZNyoDw/K94W+IfbR2Dha6More
r9kp6+o9/g2Jmt0gPedGjpRPd7CcBi+skxoKS6TMVnwgc+YWdHQtY17NBnMRhG6m5lRrUv4Ja6er
qxhQdZ9AIgXeZeC47dqbMaYOblyrLMhcW/8mr3o190FhFtcN9KWASFBiqmeRPxmiTHQFyL1GeY7V
3Zw8hzA6E4LvRj/G7S5UII/tP+ebRerXYjyDqhY0KVge7+/PhWt1GONIQIofhTupNuHCgfyujjxt
OZbzr9syUXnPLu8hQmxLk00WgHNdLDiobOyjkX29dBa91zZr12p70g/6K0OaPEdBEX3euPvXlrQo
oGiqGJLg/fMbexU4aZbnX+8MmsEpO4YpOmeoJ9gRPugIU7QbL/uaDTHOVrwIZAm4wjw1QHmBR26L
DWQ9iophp22AF/P9t339+Mv9lI2mUC6DMnjGL961NaNhcx0KKW/ecb1YlZ1hW9EkUyfYLTObPa17
bnIMRaGTLcQNY3lVACqXNRSDInP+SjHPLu7QhyWrFVSrClbZSbOGyMZWs3VNXw0x2BSRQblUThWh
IWkaeUaZudPYuj0TIMlRTITsWp2ytQJMyphfB514ZAaEFAWkepZSUImbCeBAWivsOgXeCBzQjEwH
UL5UTe6NdHQk1dRmQlbFdMxwWmiO1e6H0IdjdI/x6UFKVbtuGk/Utd1RWdLvUBH7avbJRIaqWsUR
EdiZN0Z/tiqzl/i9HlAxkR+y/HlBfFOQnYJwOYKBG+OXpUUb0/FhCf+p6zuJj4SoaF76H5jBZQ/t
hjcx9Jyo68E/AJqw6gdbq9dJFjmyiUxd9jBMuQ/Dj83a0ZG5S+sNCLH1BV0+HpTlJdQMVC49fH9L
ZOb61yWBwoqruq6ikvbi0U1K3TapQCYHXllkwTxtSnIqbjEFl+3gv8gx2VBHQ4WLZpnGxV2kQ2TQ
XkNtW9hZkBGNzkAMdF6gsuCwzVOfha+wMajnKoTlQnsEhHdO3IFmq2b6zPQM+1sgeDtpBF3LRHeX
oNI8mPmvGch0gUoqw52VcTMsT5M4Wrhl32/SNXd8/usvzEQRq+Zcp/j1ECV38kJqb+BvlvYXVGJT
fwPtuprroiOayRRg/Lp2WQdI0kxZBDFAW6JspUx/wS2beeqpOrIv+hwBiUZ5GEMkAGRQEmnApeci
TmxUzaIwXDeOtHszY1Skheu2QKk9kkoi3iHP0uPez6BRGLrJLiDYYDHkYBWSmfmEcVgOT3NvBLIR
Q/YuARUTOi+CvLnLW7sUgz+YwssHy2+Tjz5UV1FNPZbAhyLF0Jv4Pa9yp4qpEyPiDN+IwW2qQKLW
skcGAZkubmwTcIZrVxeaF2bKnu26Ja/2mYHRxsSy4hb+Il/mO1a+FfRxYp8QR+AqL63lAoCFkR2X
J1L1B7L0r908IBPoty3sQw7BXM4tQHXQyQ3vdY1mAjm5n5baAYRkhuNjjpoTKW4cm2fc6p8Jkn1E
DeZQPgEtB5U3lOPdKFao1oigS1UYkiSoJRqNIln7KQX9UqIrJSQq9lUpmV1X+yR3YvQ0qME4TpsQ
f0wDCdzoelfZ1qJusiW7azRbaOl9PmP5/LGyWcy2YQlupRQI6I+AhLtK8VE0EyO97vvxuagtJxam
k4NuYEsWJHelBsHo/EtSbSbfdPonUDyStt5E/GWmLoBeBtCkGtOVinhN1iHKEp2OqlvZ6wbbJwGd
vD6h0m8uW3vodolJ/bp67oY6AG0pq4HhsqBl7kzmojxazAwB1y6uR1+JmxW2DEQn7u2ofGlUVDKs
e0V/F0bs6DF1BQEvTnBhfxlBOliuQtMtCo117e37d3s1eALHC3kJNC1wRhcPt8Ec6FqlKEJAnwBU
sKZ7oGbp2xxqAWw7gqfK2nIosr5f9bJl5pexs1A8S02oVxne8J8X04LAKUxV5UuPBbi6BE45pd0O
9W2vDIB+Eq0pUsLyDmzofFeY3hCSFQfbVe8w+djm5if4Hw3qZl5uRLKcCvwhg5oSFceWOTtp1gff
/+BrPuCr6v6ruMy6lOGoXdOImE9fCQAEmiCMlVbes+9XuRb5IPBR0OyEWQa2589dqfGA8kyWdoKV
wF1BwyXY6v+NzODWQrIy5cwuxJxMhjphIUD18iJz0Fuydvp2AZm8PpfO8/yTLmJzI9IrTNmFHg7d
W9BiSD7ybIDKHJJ/0GnqZGGCVQELncW5l9X66vsNveaVzle/uGZ5OghedPhOVHJxFUVLSG1KDzA4
2iM6gKK/X+0qFWKhbkhBrygUj15Wq6lGrcrGpVhu3XXwMShYzq0fHUisBoyUpEtH1ONHYMsg7jNB
E/H+oKcp6pKTHslXcqN66ipFYTELeRFK9Q20sPrzmOes4voyQe0Hp5w23K0HcO7TrtJRr6JBxAxR
Emof0BcN6oeYn0xYxwFaeNnQBEUEFQosbrePuOwS+fvpg6Dn6NqBllqXMXcXNlxLW5wJqqwQ0MiC
MiAFprXsVeMAgyir4gmSXLV7C7NNFc0AGT1ZcIEa0gThD2pMmPaJYkmpjMpbHVUIQZl/SlFtaJaw
YHGIEHGxZVMiySyGc+HB6yAESHjqUijT0EFH1n+ooMyBzKNvhWo8V+CZ9RxYMKhQrCype1zXDHhP
i2lrqbT9aLcwgcg0+w4sGqgECIY5fhX9RdrGhcINRQVdvQCh2mtRIzUdsKQi1e1RMTZS8YyvlNUd
4FjHXrO19DMSp4ItkIi9S/tVl6bfm2agFp/QGSFa8VHOLXlydUQXPSX3unwnK+nL5J9swlC0dh8b
oxOVdyiicmUJiMyQxvCoW+CelpPZwhmDDgcAwaIUOOQzhzOcuPCGsixskNEWGBApWacZuRs7xIqs
2mUoMtbr8S4V6o95XJ6NlgCKR8Mh6Ky6Y11Xdr2Ngprxl6jonr5/PteyaWTRlon+JiBxLukrAjfU
UZTeyjaGQ3hSSplMQ3UKxkQ61FsSp6u6I/RaM6BbBnVpXqrA1YS3OZ9maKQBVCEO4MsJYUtIAvSO
lD094uq2BO5a70x+vuiFiadDq4a8Q3ElirYqUMgMI52alxZmodCgyBk3CHF46CuZESQIjKo4tif1
Ee0L7O83+6rfP/8hFy6gyXstorJWurB2rPMmcNkIoW3cUGRfGjnM6Bc11aepeL+x8LWYFPV0Uqup
m5g+eZFO1Vk9Digo+7LJw2DXMJKpGy6JUw+eUX3K1wuO6vtFvyDQv9zQ2aLy7p05PKUkiW7OOOsq
8vRphxIwl6ZvFXsnbMubU1q2EFein0yW3aHJlgNW34lyCyZn8BVwpX2aumOKzsRRv+37DAlncyer
hsYO3cda2IYMbSeKU5u1jvrDgjQmG49NcodYG1LXrORfHfGgcdHyh9JidqK7cxi6UjE9IpmDoMSB
PExDXdsU/py7w9zte6JsiYW4T7mx/1ddvwQdNJR162je8OdOgMtOukR2qmjMU9d7YvTSflfSA7nZ
EvT6Qf+70sVBJxVKPgodN0ygKtQ8lOW7FAvprW2JDWw26kotqF++P+irNPQXlPOfz7s4aAh7RIRi
NwDQ0LH+7gA4hS6utG4gicgfoFZBjeQgjipK+cb++WYn1Bv7q10g4AX0IX0ni8chxIhS7hXtB3pC
oZjFhejlxsde32Hkweg8oksRxp9nCRljpyUZ4g10jER4Q/gOn7c3Fx8lHjd1ml8P8+839O9qF+cJ
zH9RGMXDZXAkc436uOIHzwAP5cTWoU6H/7Ajvk7Hp3KIXVbkuyTjJ6JZ6DfxShqyiXIa4B3aKiqr
yrGE7rlzY+pL24tuSnPxPgBVgjINYYjsaIBS4VAB+Awl3ZJvKPBNNdIC6WIHpGMS1GrgYet8ie1a
Py5J6EtlQdtZa76k7hGquM0yhiC3DXsGtdUXA4qT2Q5oulDyFTIznn6i4g1E0K3K7uuuRQIU/zmY
i1sokmoKxxiPbABNBW0RrYMWaSCoGLgx5Jslear1G2Dm1Vj3f0g7r+W4kW1NPxEi4M0tgPJVdBJJ
iTcIyhDeezz9fMkdMVss1rDinOmOaKcW4TJXLvOb/17z/Pgcm2WUppJrLtEDAAg2Nu0+Qd2EMz5c
6SxcLIf+udZZr4oWtD2mNVk9eXXVS75OJwpc+3WKPAv405JzFFUBDi2DiRbVxT9hW8sSNs4EwL7V
7gsbvCxDkXyL/moSQxc2X652hC+yvp1/rnh2PktGYvQmpPjjNDNk1lf6Xl5eyMc4FxN7HWvPIiPL
6mpDQgX8UqepQA8IJKgH/YMYqqPDZh1NFufXe/3iGxe4ViYccNfeV9w/byKcqdNlp4JXJHjxi5sx
3kN24ara5sVVxPFMS0CzaAucvfFSH6zGiWi+T+oTFIZ3cKZkq0JsWIx2VMbPQJWNCX2VF+A8hX4C
YRXns1C903nqsLimpn3tjs6+SBF2FTMv7sixNyhxcIzQBSCk8vhXG4sXBwJkoP/38c+yIicy06bU
mHZk6ttAC0cHrTjA648gcCmT5Xn2+Bf5aNFX/Pr7omH2ea1Do2cOYBiKQmvz7NKj1aIqJsgk5CLU
qXznujrWnuO27e+apn4+YnHvGBsjXfzcKt3OavzIuE1n3yxXRvYQyi8LcoA2E/RuK88/ArVHd2xV
l8+J9jQrm8E82fTqWyclzYzWBlTPWFVgssbr0Gx9G9CNHCJh2aKWpdPll5SN3uG03N/pSYZgw2On
SOvScr61gUJv9Lsy6pt+RodJ3g/FQznsoe/TOly1xa6hA90No9uUxY2aoJka6iuYp67FaN1aQOui
jWAeSuevgeoFfW21e0rhgsBNXcf9Ty2At1+jTqTFvjV2rgBsoRuOcPLdLH9bVPWmit7s9KcU5f6Q
bRT7TrT2Eui2nEAbGGDrUZ8O4nf2dQq7F1it0RziJb+b8giROMRDAP3Ezh+60yLVrCUwRihILWmx
TeJypQPCjft7kl/nmobkhRKHQQLCbHxlPvU5YSioGzOWVUqcYQFpED3opUPK58/xYR7rncgkr4bQ
y+vqn2ueNQGSQh7DJuGaYFFl607ErwqNBgcNGRAedvooCCQa8Vs6gCWehtH/emVffGbwcwYAcctW
zbOIAipRymuVGRt8uZYBUvY0Ni9wfYhgYgJ0nUJ+qcYC/4ZejIwQnkEp+fHUaAY7HtIQ8itXHO3R
5W/0DjI+NU1epb0PuklYBeQaqWj/phXG3jTxJ6iuQPIuBK4Pt3G2ofMR2oc1/aeeTdCS0R7LxGVq
Sm1Jq+3rl3yp9UQOqKLbQ1WFrvdZxqGqVjbONalgT/liC9hP+Eprn8Y281MGfiAPR4SKi1MB1Zt/
WerZhW1SGfWVQHbhqf+9kU8IEGM2o1ThAGW5BWBwq00+I1yDfk66uqrUdPliAupKMaPD/fv4pSeI
EnVgEjPT5UTPtAMHx+ApMwjW8fX2LGOTzzGah/vv9cSv/3MKp3XRl5HJWdRrxXZiKq0NuU/DZk7G
dTmvBgUhE8gOC7yNJPluF8exflvin1qHrg8dKsNrNNE4ZkoHJJiiBLr0UegZxOEPW6lcKAR+O+OB
0sfCtKEaYYfHLzqAsQwcw6MyOT7CcLYp+RjG+20LMPNeTuYNwx9vzitg8aVrl6irlOspusnkwW+r
ZDPaxk5CuluPhl1SBDsbIGAjWrEv9RzSHyq8MHTWmi7dTQHs4/kRrLs0flesJ874Zmy8xMD9cboF
p4V+AvTeatKOZgHak1BqMZilpRoBOqtYfVZlbCeDyE+nEayJxXgu4nez3Rsof+S/g/mzvgVj4w29
5jfRIo4PnQIgoTxjV5BSGQaIVUBDtACJ80zoaEZM8r0QPpPVdqclKxsVFAZSDEDVQSeMVq4lP8TZ
rldeGrlaaWHn1m3gT8Gus95mXaaEeGrap35Q/QKSR/Ji5L/ERAiFhnXHbEWkLinj8vBl0X7qsuVP
5eR9vT8vLhyhZqGSyH6WlhrCOcg6JFOOac4R2Nzr+t7RTzxZASFcYzj+9eUu1WomCnhsC9I4+tFn
sccYW/iqkBdF4txy2oneggA1yIzfEYQB5tMx6UfKo1PwmmPmFAfBZgmSb7nNYW+Dv1v6wzxNf1Ko
+ySb6MiQe6fhCylum+96Zpuoh5Pyi8/aoPFMcOVLTi0jGRqb0DUE2S1CYw8uimDaRA1I02CHTFL1
KAeFW+sM9fXHsRu3wnNgxETAHl8lJJOGIAfisDenxK1lFEn/CgagI2dH1Aq/fksXSnWTM4kJlC4A
4+cZ14LJFTMQKUIVlb2jnCqcSSDosgOu8wAvZHcfrnU2BymtQlLVHjKppv2depDDksdhRGymJ6Gm
i7sJy0dH+0leS2H69WMql5oiHy5+lgIoc19VpQ33D/WkRIJww4k/q9a6dOKdYGBB/qXPVBY15KBy
yz/GY/xDLt6ontsJFQ7CAvylpjxpZuPDAHGXIvcp2akUvBgZRwueXyuZnlD2EtSqSuiNAY2EZ7iM
gz8700oND3G/t63ETZJqlzACKRHUZ7wlZFLY3tmU+0r4c4ZMX2/b4puaLcfId8rBlSIo5vZvuxi2
ec/t5l5KPeYw4lvaSLBhYf7mxcugDWvyFwEUaZVXBGhhX0W/EDyyYmrU2PHQnoAaJga+w/AYpOl6
mR5HZTxJzilPwNGOBtXNW0jyJzJpO/XEoJuBIj8KRZKe3WMo1ppIq+a1J4YLIIU1IhEuR1ZorBYb
DwQBNRjf+XGC4l0Au2s6dcVkVYS4unvNEMS1HHwz5H7NdSMKua+/9aU4AwNEgXJqkAmcn776koRs
KXi7RS/0j2idMIfg+Ce0Xk1mL5SkDCoRBUIzTxAczg7f1IzDYZrs6ChkS60T0FKGiP+bfhqyqIDs
+KsmZIE+HrlETcWKIuP9Kmb1BhPZVt/sAuGmK+napZk010BfWyUomFzq45Ump5dGa9EiMX8geXMR
Glb4ilpxz7EnM0XTBvt7SaBDqibY1m2NuQP7CMVp+Q28TVjugkhxoeTZgMU4t1TYcqis1Ha4phH7
PkP5+mObF782kF9T6J3C/DkLKtI4OFbZ8LWRWOiT7I4uqy39zTIWOyAFDFcq+dauRF8woiwXkmwV
E/1FV1Zdavlos94oi+OV0iZDhGcRjPKgfqfJaOqtXoUoHL0FT9ZyEJREQBw2oDO5lUlTmBP2vSsx
syzf2uSXaBSIcVg0oGnKNiJmUNXEOk4wIFBbaEAQCWp+UfprMNSwGh2kdfpzzBCLgKWikvboqrNx
tHgT59WqTahLvLpaYLtKvpQ2h6bHSCHRv2szEns8mhEZVzpal4oGtMyhD9loISBxdVammLY9TmUm
R0K4xUDnDz7XMmM1UoeVP9cQS0CdFdYPOquIOiXTJmzY61cpXBe/KGwyW0cHFBetszU4G53ZG/MY
HRFSAQFAsyMpsrWtwj3hTE2o3Qz1UYwr5Z0ibbNxAIJ0EjPbMQFfDgFRIsH5epVd6onwZv57T2el
BdWSXTgd98TAVkyKsvsIQG3vPOGY4tmUWPTXx+9WEK1S9cqw4h3xcNYA/Pfa5930Jow4iuyZ98EO
ysKbOnoTjZHob06yoM437TicusjZMmaRMpKN4A2yNaL4rNxRCNPWSPfBTeY9Ypfsd53pRtImrVAM
hGFjSvqBcK8HSK3GbsoiHweUS05G9JyqgrXYM9ZBIw83r+3Uads8v5cbC9pHsYraN+rXPBneAc95
DAqMBmVIaAC6NI/v7gtadeVtXCK4mbSHTOERRUw89xQ0e7Uaya6JhZSzQNkmCLPVvimfMXqz+9Mo
6NZxs6c/FltQ+4ldtOx0DWVntXkfQX29Mi7lT//eztmWGeW5VjOth+YvxDqeiBCc5yTT8dXu59Un
F+nVP4WXnU6aVNUQ+015U7820qtwVQooc02j9aA7QnXgZTjpj7jKoLVQalA+lLSb5OVKO+PiDiWJ
FwBlE9mXsx1a1wvSCQEPTXUdVq+mMT6QgwTwbU0djKulX7nepVmCiaMes1obFB92Mx8f3UjjVK1l
Hh3QWTbdWeqrHs174aLTx6+TjuqqDjZKv6ZucPHjWiqiNjRRiEZnZ0sG69UYxOkujd/UCPAvRIHm
W5fvrbK8FnsvzLFQPPnvtc7y0wxlUD2RnOg4Os9t9Wrox3HcaPqtXd7ny19Kjqt9/otf0eKiFEkG
ecXZejImRNGp5N/P+gyZWtDPyislN01852oENcS7+hTF/rna2SfMw3ZR+xk9DCQFtg0cfGQWhHJ3
1pIBM6YMjAOxFT8Xv7HsYyRBeIswPMhfShXxB7n3NemXhFRnl3eYRTH7CiMfKwkKFdvZxlPgIqRR
Zgc97VddAoBTyP7LLoFa62BLNsDIybuj/FaD6hXG8JUgBdZmv57pUwikA/FQoJGEFB+ozcLe1hP9
GrQLi5MwEcniJ6o4OpdenF4zvbv4IcQKo0cBAv68V+f0Tp9U6RIdc3UjIJKwrFyt9pQ0fZfOAObz
dcx6l+399C3+ueDZt0j7VjWTVGX/Fm+WGuBcg2uE/MowCeToIr2l5V6YUaqGsiUTAB8nw3STcnjE
CHpm/VMfdpulu5mQUJXKPyNdblNwXLW/cVvAmtOh/Osetfc2lEMQpvtmqffWgrDNkw0vHWDQjEVW
Gdi7OmF+8TrH4N/mncDd1PmPSP4hFM1JQKfgEexVhr+Kqayy6jjVwNzLfQDeiVu1UHVoJ+hdkEw4
dcbqZ9oUmwqNkKJtt3mTgONyfKbCCRfTEfGwsupKXLoYH/55j2fxIRwrZmUTJ3Mqf5eIxfFfJKPL
5pTKf77+YpfzD6pzAMxouqjnWkRLpBYwqafo2CuipoHLsRb1I+IgNFPRQ6G7o1h3FB7X/VQuPSQg
NaaP4k9NPUt9rA4R6G7g0v8xFCEGClpIc49ExdcP+R5wzpcluSd9ck5U5k9nr7NDxUpTq5QQYZjs
3N7VeKnVmK3kNH6ol2At9N8o3zvkJ/iuaMBowpIzeMmAm1OAaHgYABDjUAqSfaJKHtA3GCS2F1n1
Td6uo7FCEyQDKr0Shgg2RahZ3zsQu3Qb517znsmEFwxIOSMMJyDZ4NPC7KWDhmYriUunqjaQKWFy
j864kDoRS4/pTQlKuBaIWP5Oly+3AtDg28XU1uZ7En1DBU7xmQXjbWCs7GpwUXZyxr+AwFxF24kp
/kQdkdM5qFnUwHqzOVxrmfXuVzIia01kbDt7T3eJty6cI4TgS3ZNnPPSmISa2YZBpkAj+4SVZETV
1PoSRe/aZHIPj4RtUwJ/KzqPolM1WncaQRNisUL3bArfrt+CyJc+rQET8Bveypz15yBjJ50nI2Qk
dqzs2xAAJDKayNZNf0rT0+lpFoqAA4tAndPD/3r9XVjogESFTS4OJEJp8GOSUZS2neBv5hzGdE/X
hvMQmZi5w3/g/v/rQucJvZJUpUXx6VDSQS64b/JTA6Qyfby6o/QLh+6/j3TOijXbarK13nYOsXQ0
cDO1GBlPsCjxiQ7o9y2okRQoJCZKvc4QfckKlA0NELFx068ymc5NMd6ZqIN3y8yhe2OHDxpw1AB9
lyACbP6U0TibB5gmTfDdDmQa9jfYom3V9ujQy4rUwM3zclNUipcuio+L5UFD538sT3oFeKHRgqM1
lI/lCFpTKk4ZCMv/8ZumM8C8DX8B0EHn0n7mmDFdoMMnfIKs8CancYFANMBj5Wq7+VJ6bhOfVegD
KER/Uq0zFJC3hsC7FIAB1JNAAzHdVDvVY/bGeoKSaTeyGzBxa2kr8BnM7EVpH3Prxbi2k99xm2fb
iJuBDerQncKv9zyU5uoEwZV+TSmYOahXwVTeGu0pGiHmxFgrBCenFxJk9laN30rCWu3Qs4Gm3r/0
OSoCybRlWKXqf/lYy3QvZde6dP+P9/XfWzxLeCNTc+KiBT+jmNm6ChQEjtSVOj5a0zFsCjfOMfGG
6NU8ROW41oiRnHTz8IYSE7hswE5fr5RLJ6xtaLJQ9obfwDv7uPtLBVfDJWesBYEc/W0xME2s06ij
RsZmQePeJu5BJ9xz9SuXvtBEJNRBZjXxWbWVT4EHMd6oDEn9JftkzqeghG6Jcuk2wbZK8TQQkYgY
tT+iaG3pFZv3xC2gdfX1XVxIQm3amKxfKFRiGX98/iXXEwbJdP460u5Yv4dMDu5Y6IbH7eYqkO7S
UfPhcmcL1MiaMQs6WppLuDLnl0wg4x545+TeuOkV7dt4B3euz0bh4PD1k6oXoqJt2zImgg5H3aed
KkdyTZFJ+bpAUs/DwVeHzNPbdTcf4vB5jr5Z7TZtXXvZBxnOB17RP/fJytJ+Wj2H+9aab6X42xK2
OErZq4wEIEHmrLgavC4uSWxYcMTBX0L0nj5+krbCoyqiwX+0VdldtLe+wQOFnAAhVHkPLpw8DLAO
k+xNJ5lXDsNL8xKkuNHfFPqFlN1nNb6VaHGSaNV7dSj1G0jIWQfq6qbE84R+JfeSCi276CkRgIZc
J1G7siIvPj8lvyojZ4gAp372/PzXTl/GnKofCI16r+Z7BhCjwSQP2QBTd5F0sC0RDa7akF96ekcW
MrqKLMPSOO9w9EaVV9EU8urJvBBkYTI2YN5qvPDmhb2n/IRvlh65fSVgFSGp+Ndr9EIuIt466Qgm
k7J6PsOoEkVB/y2jy6XeN/XgpnOHDw76IiYqLtuvr/U5/DhCZxXlNJTLPzvIwiJt5FQdpQPvOJ+F
WXDv7CD/fX2Vz0/08Spn62kplXRswgWAzezpEJnHE9kV/WMqua8vdAG+CJUBKV/FdhgK4MzycdsY
ap2kltZLIr1imXZZsUMUzI+y7hSEiHLTJgqVaZu3t3L/fZTWTvwMNANAdlKPsStXxXFhEBwO82ZG
dp/O7tf39/7tPp7N4v5QBqV/ZtifEMsyzcsxRrn3wDBsLkJ3MF8yeK86M/8Yhceqkh5DeAeKR3mg
Ojehw10UloRqTHms9Gg3cyhMU7FLO8sTWQbUDX6EGErE2Zr4REx4wGfg20Yb4lsFVIiJDF2m9rtI
Dx8BkcUwVht+TqpboDsRpFglUVhfecrzz031QKkK48rQNPiN58QSuw0Wa+4l+0CTGn0iPTrUSGrN
bN8rqJ/zc+v9Qo6howYhY8JonJ3bWVfYmIbJ9qHMDwsORTn6hskNg846J7G8BkEVIeffbyeuZmk4
IoneJ8f1WUiqg4mcpZ7twwDadZDBw17DDl27wtnBGGR2k8w5V5D1g+o8IWfx9fI73+3nT3D2vpy6
ErhlxFUpml1JugWIFkcVIpfaldz7Exzr/Up0TaHUmsiRnscwRxqnSil6+xAm35CI9eX9XG40Kd/I
1ausPDsJ0k5phJHWTj0iTLkcCwE0taMrK/HdLeXTNwMXRTgVBN/zeVK6WHacya19GBttLeHQFAOq
zJJBMJj7yFxbNh1FPOhdqXhR8wfdWQDYP+kyM/m03TlqNLmlWTxAve2mK4v3U4H2/o5ge2k0dVSa
f2dfYyn0ICmd2j7Y8VZeVOqq1rPa/saik1PeBISvSsVDBwOeOIeVxo2P5e8al9MRTCzzxWQs90Po
vOiZsW+Vba1QezU+qJe1rksbc3msMMscc7fPhBrkE8WIscIeO47HByeeHxqzX0XLKrVz345e1UpH
tClbJ4uxypLqyczVP7yN28QKr6yNC9FBRUgFgijWPbhznB0GEuK0dlD11qFAkF+tbhbjNDklQuj7
2Pofnju84Q+XOqvqdWaGjp131oGv3Zgnpb1hVJHNe/ma98eFjfXvhc6X+8TUcmqalmeSHstJ9ooI
3y5YUNeIFZ/SV/FEQBw5Qlg0xFfxcv+ZA7Wa006zXtgHQ/UmBNsAmehU1ZHu0HZ6clQEjeynBm29
HszJzClWv1XjGxFYXmic/rDLV4uiKlYP3Fqfx9+L5Pcs/56l/spH/kS9fb9R4j9AbsFmtM6+8qJJ
Y4xClH2Y6q0l5XeggtcTeXaSxnwKILhKgjzEKkq+ieU54Lfgyt1GmQHS2NDh5hTZF2VNyXUlAl44
MghJArHB2USCd3Zf85KloV429qFISndRp5MkhJuydjdiPBlZJm6CDOid1C8KJJVNmvLDS2EiwUNH
DLKsEuhrZ23ggRsPL1mUHTNjM+NTWA4RZfbzIOtbbck3EzosTpmtcskQ2bOB/iiBT6d5N2CZFT/z
ZRSaJOgJaUbutnLrdybEiaje7SpJW/WTtJp0BK+7CMyZ6Nn0vgTusdlWRnaSsmhjinK9CFZTPe4z
LV8Ni/pdR6hOiaTXqVoQg3wNzeQ2tdPWm9TWp/25NcP2B+ik49dv9FOmLr40fpGWohFiMa46S7mC
SmugFcWEMQCSudmDzWTwuvw15l9WqLpZm+yCftrw4nGhjlGVbtb/qzugSCDn48w51z2Nh5xPPoT2
QWpXYY9KSYW0oLpGz0t6ivKdgU80ot2oYNbT09eXficVnZ0vPLzQrEGAzqZ9+nE/prE+OtmE+8ti
pLvRDmbfBtc0Ryo41GezDXZyavrCQzXpb7qpcBkouCEqi5URl27SxqD+LPNARz200ES9/fruPnFc
+TTCwNEWirDaZ/mTQW9H9I5k6zBODAq602TXPkMEJCE9kn3Wa2SP9xNpqHS1flM+J0tCx4c/aCiL
Qu7ji+GNtT1gAFNcOoo2nCpztc66bzgVio2iBidaC6VRX1uNF1IormtDYRJPTgH38brpVFR5YcGu
kJx9oXYeA5MFP+EZXUxjelDhBoLCJPiRl4gMMUmY575+/dovhBibZ1aFMx2QV/ns1IksZ5i0zjYO
mLShUyRBiSr1N8nvk9vofyy5wCcmg+BxBdRe0947bf8cCEsulUkyG8ZBxC1bGdxMe4IVWJkWCBWE
FVAJV2lwRIeiiWkk3eMqL8zb8PHb69PD1w9+4WRnKI6EExvCMQBkfXz3oW32duBYxkFPvoFGJ/Wf
jH1UPzXzta7Zpa+MSzDxG9EwEHhnV0qDcQTwHxuHgCpSiaJDPFS7ZpGerfDFqPjGuGegPOBgM1kH
mtvY8kqDZU3q8/j1I78XlGcBAK0qyludlpaJQ9vHZ8apztFGRLMOU6cwZUw8mp4rpS5/iPMFyz0G
T9gtrhuFeWn7KlI81ZAORvCqTdG6DHHHKThUyIDYhAE9FlIyx3dUOp4IgOFm4DfBfCODc2krdE+R
AU09p0Zk007Q5TWcHQusKkti7i/DaDzdeejb5Ls0a7vIMTcTcqZ8gr4M/TnMUSfGk6F4ESfKxAK4
FStTKvRvzaCtKpDkcTlarqXOOKbjW6GWJ7Pub+qqPNbOK0AjeOm+gk/XiIq9pmR+2EprFTTG9DBK
4T3yhm7M44Xt4A8J6sUh3PZb8O8ZL36Ju/vc+f71u78UfHnxvHad7qmunKsBNk0tyeE06iK9k7p2
YyEl2Va4FaqlP5ce+CdBSE96YbC3UQHt4b7lJiUu8cvvCoKIsDtMTso1xMp5i5Et6TgmfSNcOknT
zkNQBxmUMD/oB/YAzbX1lDUbObNXXz+9Ltb4x5Wnkr5AUyTSyIBHziLdkjlDUk6JLsJMMpnPThDf
myVkY5Chcadvxyo/2HwmKy9WsgEiOV66tVK+CER8jXRdPPpd1W/YKpNm40liHEUmFsay38abQEU1
s973wYi/18oIsDhj0en64lXjQ5AdI2NeVRkauVq6ypb6tivqgu5Kdzs1pE/tdJv1FTpb1wYH7zX2
+UOrKmJNQokOEpn2cbspeWLqZTBoB9gm9D5yxvpJiZiIoMxlsUvNFPTpnZMzcEK110D6Nh5OUdud
lGavmYA8zU2hvDY2UcO6qVHQMzv9oalCtEaidQpV28iGbbgecRWZc3Ml45jQTZqrZDeYC+z1/Oro
4V3u5dMT6UzYddlGouY8eWFfD2Yh5ZpIlIOkcSO52Gm2tDVSlI+R1VQj9NJpycNh7pJwXRn2dzmf
vBlX487Bfxxl5FIRbAHfbk2gE7X2Zxy/Iwc1ty4diu8L5AZbD1xdjf5Icwxj19wlRrULU+kwUSgk
EjD1wpu08M1uso09Ko/6hKZXv1sK6Zgj92xo48bg2CZlaFTkj7ncYkSbRMcWCs2KcYTsEJn0eP7E
FT1TzdMR566VeBdh/Fz3buJz/Czj02A8jvEEpvivuEgqNze11azrtPIVtfKyYNj0fbCB3Bw5dwN6
GOpIS4BIItsvM/IuE/prcers4Ty5U9JtjBHjDobQMw84p+aq2wwFHb4eFGRoQjpnxhhZP9ELRe94
dBVpFzflNlC48fKIjOQv5pVlBI7Iqf1arw6iMWBYtZ869yH/f9afIju5r/5Shf2OGWJGqiJThI/7
tIh200gu6dzF8AjFf2qH7sZQ6B9iYM7CX6Huc6rsDKQBzbsZcXXswp3pTgnlO7v0lWwiREXbJcl+
GAlAFj33SqNaO4O0isJY6OVsdYxXv44Xmtga5wvNQO4Fvx4Rmc6b+liKqvEClfmQtr+svttNCriv
KGcIvHdyoIP3TvRLLn6p0jfDvA3ixu3zX0xwIcz+rkOkQfArkxhcpsaDku5T0MB68902AIWe9H49
WJu6v5u0wxweUm3ltOvqmprTp7km+myygc8GzUUZvPf5XBPLwWyIA2zhWvsmyrygfIBiZ06Pk/FW
KWDAaKGkWsUh9NcSiklJ7ycPgcIKBxlJmxs1atlVy72Fdrb6R+ps9+sXfKE2/3h/Z/2cMZNKhsO6
esBaMsqaVbG8OVNxVG00wO3bxbSR68SUXH61e4qA/h6NlbBw3MKWbwcS86pdJdqdMj5b2n05HKYB
bHO8dSDm5lZ65fD4NIL7z7sETgQtlRzdOivaLAdOea0r6kG2bgb9gSFPPqAdHnebjKAJNriMbjq0
mgE+6pBlavNKZ+ZCY068rP/ewFneVGhaNKkSN4DiKmCz70WzFagv/BicNoG0DdhcgIoHTFKfB+Qs
cNPybHNZS/3vpdf9DCx/Vx/bub9STH4CImlwR2GLUj8wdrKgknw8YRrccOIpJR7LG8Y9R2vENMCb
k9OSY4Jwim/QkmI829s+E9rpGN+wzbPIb1S32pk1VgUxoeY1WG5H9LTgUNzqzZpftPfFH8apfejZ
u1xap6fomXxrcIEp12sO1xu5OqU7a/SbbFsjKdJ7qK1rWNYco/zbtHi26pf+8IAapxpuWs2DVB7v
cn7ufEhaV3vSpVPQbiN51S0uxosLlnjfunWnQhncQN7BkMSvZR+Kkt16/eHrhY/A26XQgmqAyMJs
tqhI1/8pQuRqUnpdTrSDlswrc5m8dqY9Vdhem30z9Y12ly6hXzLIRBPHlafRXaZtZN3lyc/ZucH3
WY5rz8CbBVfxIFH32GRiDYCtgVXRpfa7NkFRrIBFjyfnAc0XpMIWL+tG15mfbYU2zkTewsvGdgt3
xDfHkFaMVL1AvWXw5GoOQC6EGVTZV3PlHib2Saolv9BixOnhARYtegCgi9qfBRFx6qZ1mK0coL4F
58uxEUjMVjI8a4DUQmbi6YHBaOmPUiCtoj0YHNtJ+hz2lRdNut/av6viYGpPQqYxC09z/CBZz6mO
SpvoKdMSCW66Yt8Nx1bxk6fIuRkkUtR4QiLTcBOh4TY+txCmqvEJpnhs+sn0u58BMZrPeM9n5kmr
6q3DC6rbv6b20zAeUttY60KAW64hlSZ+q8i7sE42ZmPuZDvcObJxRDCOPlZkZX7a2t5YeAhMr2MU
CQb1LmWM0c0pAv2pN2Qns2t3gWStwjzfSGaAu+3i5gUk1/y5lEo4L5JvGJwa3X3h3MrtsSUrRGeU
g4Fjral+DBn2CFKOaTz2FuZEnml4BYDmOb+dMQ2XCnlVNMNasr9DgVlRlme/5yXwVAnKbwPfV/6x
8BB6YK1MOdk3WbBvpt/2bK5mp74JqvHWlCc3i8ZtmZfHAFHQH9XyatRPsuLXUeXpxcMwvubRXdFj
JRY/OsVBGfwKyp2eep3iFYrsZ07m1/Gm1Dmxy59FNLnq4pfpQ0CbrcQOJiLTSDn5Bt1+Lqo/WrnT
0kcH319+pFkemSj4cHFaaauwt1FWsr9r2bZHwTBMWRPdttW36Xxk5ukZaYkI3b6td3K/j1t47z/1
yFnlrS/Rppe1x7lbAez3mjIGR3W34D2iHntIf1V0X3KANXOy0cER2rDZ6KrJ2L1Ek8+03NXlG1me
vTbCNkJFRHDfF9+p8dyoWaAh8i7n19n6tejCkSM81aZyE2aF2+TPZu1nb03+re220fho9puyvh30
ErMKwN8/gfRG0V+jeW36kOaigwM8+0v4UAACzrZztQmcQzQ8jNYv09rEdD3TFEKYQ99B7l3h4mzo
67C5NTXErY6KNsDieSvgR9t3El50hrRN5ZMBcdn5ZQz+MligXKg9Hyf1u2Ujo/OtKH5L/aldtk3g
GlB+KrwDupO5eBj7pu3R1jdL/AepWVcGldkN269DGQ3LC6EMVTCH2gC16090u0qjo2rXknrIm3pb
JNJd1CReSmA3+LYQftzRkQ6m3CPbYa9gYSUxdTmkSCdxViPlxwhYIFFX2ti6hYmB3fxt7Htq/vjQ
MHUaQMWZeXdXaMh/T8CLBs2za+zB8pt8RXeHurrftll9NKzkNE71bURGOTeIoxc3cCeJ5pKntC0v
W/aVorur5c5TUxmb4uYhUR4MVWxQDAhSyY3i76OS3oYq2AHTC+QH1BjwWq+9INqEinzIC0JFW+L6
AcI1vJGle8OZD0qrIJEereToZwj0wEANMqvRjwJHrwpP42lay87LiB1sVGCn8t0J//b2C89uY/+r
25JnmuluKtitHedaVGCwNHlOeF/Fb1n+e2lln0G0Z0WpJ5vfl272eFm+Eed7lNF3ln3VGkTkXOdJ
r0knCmAeck1M3D+eTGjbh02D9MpBjXQ8KX4tKXgKWyV5RJjFECXklNouFgJ9Rus/Ll5bXfKgu9Lw
5WNdcxv+j2/sp/uhWU5bEEwPxsln9xMqM+xvckS5Ho+duqwjilKbPRvJd0iJiUkgX1wkZUPtD70B
cwupEjrZTtH6qjSv0hn3v5aiqL3pejz9KnJJMU/Rldv2oWFe2MyOnzFv6Ml6o7J2M19R8PPD/yXq
hHthhLzyI13R0ZyQ//g2SNK6Rlogs1567T7RiVkV/kwonDHCZdsvqzgx7tD+86IMtrF0qOYj9SHo
KRycrd+zUW6ceh8kNI3wkQkwTm8G/GxSFStuTKekAH5OzYXoThbavZUs+8xM8c8O7a3eSDshHapW
xWZcRldFDW+CkSBxzOgFYv7YMDfqDw5dulTPEazxLn3O8l3Y+X3+NBTfm7y5jZfvVqmtC6tdaUjo
9HLkzvz+PqPinahUErYPSGvApq2eubH2f0g7r924sW1dPxEB5nBbxQqqUpYlW7ohbLfNnDOffn9T
6+C0RBHFjbWBhg3Ybk2GyTFH+IN6mEib2kRjIECS5DybwMykVRUQczGOfHjRs0ZF305T0sP3OOe6
7MJa2xRZcRx6pMIQ5/AOFh5HHdHED4tz4OMj1htuMKmH0gpuCmNrZqcw+Vuo2ZUwm1Cbfq94D336
x9FxtJQnDtVikyNepCoY0X/Pp3uLREd+khHaJWUpXqwEg8zbDpcS7U+V7nx8pJqShnB8CLO7XnUe
s/jU+/dNke/kpDtoUbO1o/IQ248pZ+CESpzMcdkHh3xkezloA9nx3i5pO6JvN45Xl6PuF+axqEbw
LdEtANia/YVr5chpIY/SqJ7Rpx+MZ5M0yKgz7HFvlfC5QQ+hahiCR+B5gO4H0rcgJ08xhW/VVh80
2PFvfniCJ42WCPYIt0FKq3tU9hFJWUQBWGURQXlNy2ixhPl41bN6L3Ryz7SmXj0HtHIVhcjq99ui
oZ3QB4+JCgQ6d1NmcyQum6Kr95rFlCej9xqrZ8/4By6TwQG6kTkDav1w+ZF+ofPySHHdA/FAk1wH
qzILfEaljmYB1+dsgGWtD1mo73z5hwqWu/eGTRnCUC7Ijfny9THDZDdw/ULadt6j2q7BCb9WB+/t
WYDIWEUCSp7VmtFYl2Yoyco5sg8R7zEDU97clgQtyCvp9Hj5zsV05XOEFasZCoBVBfD33AZQTYPK
M6RWOUOyFugoPTsV5kn0vJ243Q/joYqNlZrxC0WRmhHuBO1YDQ0ecMSziU/O8RMWTaWcreG2kW7w
WtTxvc/937UEYNK/ZVWVtvjlG11eFeozlBkSFW2uIR+WJvO1PldE+xuMObAy3PhutfSYjWhY0+AG
geBba5P9pecLTJghm2PDAJ13YD2DWC+VtizazmO+ywLjKGbYLXIntj+6Y/8S9dbaAxa7df5SYT5x
o45oYNmzB+zTQWtDr1TEVI8HrEVUwm/y8FCjhWZ3R4cbpkXBqLGOv4/yzmOwcflhf+3pa0JhCcye
w6FumbM5r2dGE0oWtXKm5cR2YnxprI7yvo7PPq8hvqMPVXRcy2NW541yriW+EkYp6eDvMjwPots+
PPvOo6GAw2W0jVePQR44TRtQ6T7GX0z4wuLp8h0vtIi4HIZs9EDwGUO05/PlMKrSwrExZLG9yBcS
B+NpusCAxTbJr55pF1usrJD0pvU29McuXGkrLO5vJsd4i9sEMliqny+gdRozUetMEei+eIAR5v2U
3keKU1u417b20toPl+/5HW0/22eWkA9ROYiwZpj3SHtpnKI0H5SzTKezEm1R40oOTAxLqKmHmyHN
912lP6Ol3krFqSebKaTuWTVFf3kr48sZJdSIdiJtIq27ygE4VYDfArX9rqV/oOkhW460cRnvuz45
RTzRuHsS8/daN76FwVsrD/Sf00eTt4yauccYUK8PVTI8p035C4oC3iRck6VeOVKw870QWRls0ZzN
SDl4+VEsvX4LYjCUPAHrAFnx+emneZjGTs8nJ3ftNruS8m/wI3TDpTBnpEh3n9JO9l09u6EuuLz2
woEhWIDM9QzLAUE6e/FhlicDIjOEcGa3vHWRpY+PgC9dSt1VTNXaarOTsuq8pO1UwijoEXyTmVpn
OFoGP1PnQS6+X76zL7pUnBSWCmwIkQ2Ctjx3JGiCtK/tlj1dNo+qnzzk8ngU6b9im6eqygGXM4XI
fhvmDyscHuzxNEg49WLo6klMZe1jM3l/ZRnjdi36UenpTdpbt60+3XhD9Jo4gOGz7WQkLpQdRLlj
71psP0egAZnnGYCrfNqKRhQe1TQUg4wzUIyQwV5mmI+TYv2VvKdmrJ56WWP0x5gj0o8CANjaUO+h
hdV1ettlaGTiF5rZ3S4awexxjGePTIr3gTccVzEFCxgWDToimAJIoaBJ5zQupxhCaXIi5Zyld5nx
iJgwhgkKJ45f6ifJ3NPQzM3goDOKufyuFvr5rGyALwDUBJj8Hfj0IR5n7ZhqYR9ggRvKaCnZr5R1
OGLSYzI6ml5UNwG9Ljm4ispjnD/a6u8Gpe/AsDeSliOidA+z+wjX6zpprOMQjXep+Uw+ZmKa3jRu
Eq9pfy9tZL4WVGvxoMata7aRy4zGRdxq8lmOjtS3GUYPxc7utoCvs2klv1w4q8jU0VnkROQRzZ9N
K8eVU5msxeHA59mGZ1z/2mo3rlEHFqY+vIUPK82CgeSrLTpLrNTjqyZEvis3tFHFAtvjY29rTPc2
bZeGyb5EQWtqT55L/S6n+JCGwTGjn9FTdWnZ72g8OvGL5rxc3ibLTx0tf+YoSNuZszE804RMjiZV
Plv2gUcOso8qjOqumA7rWf3XqpKHweBbEyQCmLLitXzYkrWi531t9fI5fxk0XDncThs3ezCFUfG3
zB9EvbiSTr/vmvmRCL4I2A5foKHO5TekPJ601Jnkc+zcx9FJ4rOfUjr7IzmfVP/ywA/AAr1KUWmA
qptNg6sNkusVt2F0ahh2tnukyn5JZvwc9t2jyPq5UGOKbwEeX11+FUsZg0XKooOq4EoxWPj8eKow
DnKtJZSXNCT91t6DvQQBRfakOHiYaYigm7Toimy7svDSe6Hk0KCbMplkkv954RIjQxloKF01kXrT
ZGNVht7FzwGX4xxHb6DNNRroaymSys+dvxwhl4xGCZkxuODP6zpV2FlTnlJ4aC9ZbAzc4w2T9oE5
UK8ynii3MLh3ngIeZlSv8jXJ9cUH/nH92QMvxQjRtmPl3Da/UvUNhAAZeTdl9HueNXoQ4ympu7W4
vBR7DLB9grBpfYV72no1OZUU8pYHmuc0tel2RbGBTGe4MZSAMw7DdaivguefofvWnUz9NdE8ZEn/
Caw3v/7HUu+iSdrIeUHr099GwK6mFFlkLIJGKTr2Eh5k/bhy3YuX7RAPYCeJQnj27SaB3oKTJZBR
kWM8gV2fUZ6xYhppFa9sR/HY59sCu17oRVRqMFVm29FOhl5pG77ZLGJQ1PZ7ycNDpjauy58IS78F
ZfWg9NGrPdDoZVTfj8N+8hCSSp2DiJ11sr98QYvXwzdJZkpSzXHxeZu2ldF7pk7Y6rzqMMHhK1/Q
EdOi/wIJrLElmCu/y8HJ6mwhrdMdpawzgpVW3BVyCT8SIbU8gVrygLF8aVfHQU93qaJf1cB7dKRh
Lt/p0ksGC+yYcNDIV+aBILMSG/K1wwXgPFTcgr3nAJaCh9WsdTEvQu2YCT6zao5gERo+HAWa0aV6
38jvJ7BJU5i4TGHqoICmPEi4NEd/WdNYa3otnXYfV52dxihHZFIZMT6I8z9yslM0f4PIMUgzEK5K
9vvyw1xgEcEf+HCPs4wmz7D18rHJQzrz0aKD41EFDl7stvH3AH62cG8JKI870N5UShp104mKWOB6
82INMbEU4jHJRXQMfWkb+67Pz7vVvbAepFo++wxZmOhP5CHTQwbOdhh2JD9NyHzxcfCPl5/B4ob6
sOwswjfIM9QR71lsKAoU+PvcNuLJyRokZG2hWSjPJUnPE4uFJm0nk9Sh+okORHizbuK8tIfYstAF
qPFoLsyaOV4V1WOgsJKenavmoa8yt8vGrSdQUvQm+7Jn9PINclYFNCSOfiaphT3vbTpeV92DHVc7
ypOViLl08xjFIZVOeQZfZfaUIY36Veml5FXpuYOObt1ATIH05a1uo4X2GXRb0JriuAbMNAvNUiil
qNuwEqB0xwOWP2F11G1BbXdW/Q7ZRj9CDR907ZYPuQ5/tqUMJrhgetNswBDSun3s4pVif/GNUG+L
frFAhs1uX2aor/WENHFR4vaz5zQSnE25Oq0jf8SHMj+cRHwEZqPgXDtvIErxZI5d28nnRq92gt0m
1+HeyIc9aXybPabRrzqIz2NAPklnRCSMQnthLXVZQJLi7wFdhH6eBj1p3t5qQl3SJmOQz0H5o2rC
gxw3IB0Vd5KGXU4W55UAKDuG1Mw9QUcOm5RJTJWpx2lDB5IRmE+LV8SdhsFUbAOLrupv0aRtLFTE
RFxKgVmQi2nRE7zbGEOKpI02gmLHlPZKEDA1EF+Xg8UX6jrtBUy+dJoLwOP4uGat9tLOk0gfg/di
RLSwbP1BG/6a+U++ZfaSFn0X0aN8oXXXq+Bo9Mq9fAX6wlHPe4VwiUs7PTt5FkZqKUsyRwUKxIz9
aNEAa1q6ApPp6orvZpjyyCReQfNDz6E0pmhQJs4h7n9HWY7a9SnPcIBQo1tcDHeMdIr0r5Y82amz
Tw2J/kICDKzeTwEAfwWQFEJtLX1IOzOuhuKpA/JK8s0PGZorArKKol0UuzrW2pZ6E2cbFcDdoPzD
qJH2x0rpsVQmcd8IzVAJMguYt8sSXYpRkwu1s4kbbhYN5wH3FFv7Fkl3mtFsxjbdl5UOrMlyhZAU
DHGmzpjeMauswaHQf9pkMgIPVgts6GgwJE8kjFxThQOP0taLVxKVpa3CBVtIOKKNw26ZpUr0JKbB
SHxNMHRHEr+kOIZ4lzxqLdgPRKzoVZJmbf2e2SLcPMbNwXi4vFkWAPwiCPx7DbMcxknUTjJzNsuo
ZhuNSXYv9W4RlZzpsKbAcwcViF48QpQx3tX4BBjEiNrPUOC9LcQQDXXT6iYP6GnZoH1A8F6+QA6l
r8HKUU0HLVq4PBa/fj71o9GrtAJ207lFBa+mJ990V0b4lFoPEXyCsv/HK+4FjKGqwkOBRJaifs+w
HA+u6sq67eGhadmV4p+9KN4EMX3a8WDDr8iBTUvgOx/i7CrJXv34uzz90nx+Veml39ugLmh41Za9
KdR+U8Iz3EzyS+rcema3CRkMALWSYAACr5uMl8SDK/maRM/o/yfRY9/f+NPDIN+mw5VnP0vNbQCL
ow5pSV+n+kEd3Sp81pnHJxbQ7+mPMpw9+RVeIOpq5ZiQtp4bhqbpozc8+3W7Yaq3McZgLw/afgBJ
9meQr9XQ25V0YbrkWz8K++8rIQQoA9ZOtRscG/JHZzRwnEUeJTsX5GMAOxlW5wgxBU+pCJhpjXuZ
dVfd14pyjBDvk+LHSqJz2aG0GNNiNBCThbL0WmnfCm+ncjx0yS6kzLPBoGRGdFJyHZX+HimyCOOz
3p2G8CZU1WtfPY7p90o7ipnfZAKp9EHzSFVAMz8/BEPlZqAa4r67l7j0IQeD5lxFnrH3J+B/CJpb
dnHSAQhU+qsdWqC0wNsAjh1IPjGu3KXycLDi39aa9vF7cTI7GKFy4JFgQRsRZ/HnvdZVtaG1ocMU
nOAWeXcTIFCLMwawE9lIz4i2BxLWY5Y4SBjINa9pghY1Nb4UHnzcQpsaaXgPqqH0uwJG3qFWfflz
WEgTsKzFVIE+FxDZeYwbilrTU1AL58z8hb463yIVR5eCuAgOq/noQqLEs4CjK9gtqP7OEiXEZIOO
KaR6HjwdNPIDzJURK3UPqUV62ShT6cpaAxVvnIXPXQPFBZkLLSbq1c+vgLZRydjTU8++IV9lALLh
S1Ne1JyTevZbBhRTyydxdnutvg2NFIHLwm1AUvWN//7neW48VFIlnF9yaLqSfaV7TyEYUaOU7pzE
3tppf1vHRHo7QIFAaV5aNr2jZ1dtFR7F0E818TMxNHxQh5u6Ct7sdLivTZDrjPssy9vlXvSgR91N
mVq7JL+ygmRnc4ma+pPWi9KDvYdvVtiuD7CI3hy5hyU6+Maud/rvEj5aUlftO/tHz5OMwuQ4SdeB
jAg0aBI6Vqkfbq0pOcp9+e4YaT1Hhb+DeOi2k4GDI54ljXkMgm+T5rtDqW4ETlCHVWlbj3LUwvqi
H4M2Qeske4xwtmPwWKTVQY9uq8q+qlFTdOzshDn8bZu0/3TNTQIYq8pxKJi6HXqa/7nsfNxC1Leq
9J5cRR4AtNkPvfYXEYOhDF37W+n9I9rsORh+/kFW/dHi+qZGAbLKPUCnV62R7RKzvAsBZphjdW0C
/WnlP9oYbX3g0qqkbTkQv0XxH8+K/2Fo4g7Jz8jIDiUmCDxGyY62qYorR0Up0lyPyR7mZA+oW5NB
J7VXPrqSJQR2oDAUZVjf9H+nSIhXrQmCLGVT5OQKSTnisF9QHHJSBJHucfz0vH0fmnfV7AqAzFqu
rZzFqJwt7X0m7KquM5/S50VACF4bZHcHVE7K77sC8dXirW8I1eDYf4cKWvfGnwoVTWW0zsFIXFQS
lHvrcwf/B0MbgkC8BYOLkUkPETzyd0yMt62IDrKxs8h7vaF5NUE6y9iOIa04+fExqG8QVUH9MrmN
7iMQUlIZnCur2Un42ASluvNgcSI3DcARyG5+9O8C9Vq1zmV0Y8NRNMYS22D0gLW/mekgk5WBJ7Rx
hgs3Gkrt04jYDWB5We0g3Pj0/54kPIsQLtxJxMkhifZFDm4qfXXyk6rWW8lWrgPTebGBwujTn8hS
sIj7baCkx5RpnK4kFVfOyECcB9RvCdLabcEIwgXI/WYb1vEeLTvT1ZrhOnDym1KF6A/N2w9AXpZ5
DrPBu8k8spsmcgdJwVkRm+zxrQnafyYbpC32Qjnku/E4pBG6HDGMrsQNJGhGqVuCgIoh80/FX7NM
SYg4xhDH9TLILNvYkZEd6M5gkCK6fViE3nQ5ZoUbkFWnwvK2jaUcQiXaq/KtyZRGJr5Y2X1v/BqZ
H2RgA3Wk0wUddMr/lAjgSQameGm/kcAkZsF3aThKqud6VXVSlGec312BMdOtnZ0+atox6qNDq7wA
sdo6AP+CVtvXsnXogDhXmrUtUoDhfksm3h31NLlVdB4BxW4cTfe+gFtK3S4rg42+59ONJggKobLR
jGpF+mExRSdBt0k5Ob0YJX4O7mMldaVqgNdCKqin0Oh3bapvRQWaQdAXvlVFMV35vXls4/5OsPVF
DG3D9ix+77go3I9fTft34LNj7xzSUPQN0mrNXHSBTvHeirBIzAFffBkSJzITisQrAZbFI/zbeIPg
Ld11U9o5xWtaQizvvtvOA0eu6SCfYm4F109A42qEJGIU+BH2P5gwJloYJlNh71QrZgNFOzMtX8QE
xM9xwigf2TIrjYSlgYDQggAKJSNQAnzg8zM2YDr4VkUQEa06A72p7o146vGMkYOgCd15L4Jkdzkv
WTy28VmWIYUhzfRFvzCSerlvs4YwKefA62xOs0NrEZJ6f2c4wxNnt0UBJkC/pbUtARKOKn7EJDAj
R46TVrSVRuT0C05ifMXAYaNBvjU0ifEAg2blJfadm8lRt1lTbWCSZgCdjOxGz0sqptaFm78RHD+t
e4v77KDWRA/oh4Wi7UN/uk/le7n7XtijK2bpKR3DnoPTtYvQHWm15/rvPqQuVnctBIx1Y4+lrO3j
w5k1d/SY4WSOnI8o9OrmUYhRVIwKOVDa8Qa5LI3LpW0sZ69Gfe1BeEUToYFfZKMUABcVW8TLb0sX
39k8zxUKARSdzPW/sIXoDdlN2PC20GnhOw82aKJxLQxrOskNMocsv+PpZOC1/YM8UDS3+o6OhQY+
mLwPaoRoCunqfdL/BGNHa18gLPvohXTHwF4sCce72BjfKkJJOb3B2aXduInkbCceud3+U0W/neBv
mHyb7HQr2BZB260dp0uZJBA5egGEHBjhsz5IYiUwaptMPUNW9B1wcan1PNBeqzz1HUktktiWEB9z
MDbjjTWAyM5vMn8NxbBY50PwA7ImI4z3Rek/60Y5CZmXnCM1QIwlue5GzQX1844ad9IHHlouM8FX
X1St2jFHDoVGxpqJymJx8/EyZoFB7atYCXwuI4FHkXSGC8bdzsgYFEUILDIo6cgngsnDTe31sRvH
jUEPH8UmEbsQ+i/b9jBY943eE80eLu9IZaG3L0ATiE3KxKwvNsvOVJi5ymd/LpTw0KIXHmR7sI2p
o2JfbroZnt3CIZOJkZamK8eS8q4HMP8ePq4+m6mEmjbUnmQyz0wPba+6U/mQ6Co9quAbbKkOqWT8
VML/hFRHe1GL9BDqyX3nB3vUH6xW3Q310aOM+OEbo6sVjqta+M/SNvLofeXBmew5gpYNdLEVokVv
SWUcaDjLdKrMfAKfT5uHb0uA+McA3YQAKl76zLwsTJMn9oedYBBLtYWH+TZwhGzjuJtk6a5GV4Je
8TiE28zrXASWJevKQTcpZ+JGaZggvEXV0AOJtgttizJV0iJJ8EPwzWW92e10XBwtUEmmZR0iJb+R
s/FJcOB6RSFCZzstTo56M13VGDALOgrwd7TTXb+XX0xihfgZja8fDZ8tgpoZEEkLUrqEtSeiPa6c
VTufyxYca3/81ev9oSNiizBIPVcI9TH1Z0ApVUyKgczBn8u7SjWXsnd6/O+wEBkDoVnkHYOkS/SI
N6fSWxbaLDS0M9FKiwrZnZJdID3q0VYoS/lqfaqB2QNcPhgjJpS5vzWdfZfcilKjSV8QqaFPnTUR
NJ5fQ95vET8FgdpX1laNvqM6JgrSXKJc2Rujw/eLjDkUlgQI8NTCD4qSWzRHfMmr9jZ+lEKZuy/K
azWS3QYxiFDNf3SRfg2kFuXKd+25ANyd3rv8X6FmvvS0TDywNKhaC6K709FfBYMF+geKn9SY0FIR
wKLjzINWPHVndi+UBQCu2/460LYt3BGY7yqWJiXccRhIxfCjyYZt12VbsURKEhuM5yGM3Mq+KawA
GBuNf5FEoGxQ2dGuSzlZUSWevDu/V04pibsNuH4Ixp1ln6ZYATLbPvR6sBdjg06XYIcJWZOYxr1H
NedvRjRWBh/6Yo3KgbbLWET2oaYQhSZtfFQpiJtsZ8TKvW/n790jxYSroaFn0qtbveVKEWEIhLxM
Zl5XTJcxqZgAGpVopwSdAvWNttz4xxzro+7hi66jgHGry28WjclOZvUY2G7k6a4YG0Qjsxb6hQ9K
/exLMbtUA7lAknyT8B3yW4tkR0yvS7SxQrYwvUgXhfpvQt7Lr29kuo0J11Vo8bGBvCTkFKlSR52e
evUq8E8orv6K0wGdQ2MvJPN/KbGCNoL3neNfNpuXyWy2eIeKL7qIbUT+qwMfbQ+QOyrRyyLnVYgM
mQfvP1eOA2zkoOD/0KtNH99m6jc/Nq79xkGtG4pgCH2qplxqxp3Gv/o1aa7PxArqQYIXCEGk0r29
6svHXCaFCl8DJDjAeW6rEDaOfXSyA7+WzjEIKQSI/Foab7yRYz0jhS2Nh7YerzNVvkrq5plJBlC6
ydb4MtQT5f8gIX23L5sE4lLmVnm9a7r2HAgiOa58Fk9dlIBqsC90V639Yxj6d/E07GwpvZJkqNup
dxakE5E+JlnP/lZ/C+UJdl3lY3oi71HzEo3bBBGxIR9PedWt5LBL8yjIL2gJwTsEsfFenn+Y54d5
4pkTjPhz3Gn7nOk9HdPa9PFY6xHtMa/j+I/gqOk/64rxNgGWjs9E6KBpU0LDJPYhb+mqP4TmjzXV
Jy+Mb/K0vMpBxXH1/xm03YaNf9QkDWHt7mAja+coIJqFAofzeDn6LWWdNPZ1BGroZsrzYivPY68B
wvaO2DcZfHmtdgwBRjFPVOMHrnilN/lFUp7RF2gA2CUM6TUYsLPqritCZFFSEgwDn55+wnmT71mx
Kep4AABXtx76KtpTLozlwvRKrb8Z22Np3BV2ftLRwbl8+0vwaaaLXBF4NCyT51NO2HU6+IwOcgZ7
Kg2h5BtMrLRv9fgAMG0T6M8FLL6CIkXJaau0QpDr8iUsTFeQdRZQBZOjxwA7+7kWk4GhdGZhK2e9
fAki+VQFzVXhtZvOgt4MVr3uSBsU4Lv5P1VDs6EsgcZprhHEu1j/KTgU1E1KZG2E3HlA7+zy9S1Q
lLg+qnEA0agGfMGrJo3XwxCFDDVoKe7rcMCj7/jQNUNECHnSmexVQNvrot2JrB6+6hYzgiwHAiKv
ebQv1K0MTREtZhwmg9F6V4X48PX1sWmimMnXBy4bcyqUHsGy8WmJwzEDSwatZfUT+dpw+7zmLCU2
qjywm4o1q/47HlyoYYIVAsKCMN7lJ61+TURYCSw9nQ9qLsueIS4qW/NqdSC/5e6In0OW7dJB3Zo1
RW/za0w4Rr0U4ahwG0D3RsbJza3gqOKZTe9uUxUqMfS1gLwrqXuviA8yzdqSAJ6kvusZ1jFEgol3
s3LVX0sotLNgngggGxvlvZ/z4Z0gCiRJnUifHAZsDVOX1h+uO1MWQH21LH9wkELhv4KjukmUHtbu
S2wfOlDCU/i31MMfTXzL2SqX9hVkjYPcV/dyoKPN4Gyjfq3eW+jZcLFAoVWId4I3MXvEk9MHgxQ4
ytnuYFGnkdsZJoaU3X7stEOMvq1NgdtWI8T9kcQPbHZ5SlrrCrQAMnC/RTsba5KurFyBeknvrR65
X5WeuIV51fBK+3WK44e4bPHnWWs4fY3VtE4YOKFgyQCKDtnnQJFCVsaKs1fONEiQytgFleIqXYFc
3g69oNv/hunEiYBaJ5ZOcPQ48T4v6PiRkw1KopyxT9zJPx0TVY1cu8occ1uxreQetY2XxCkPjA80
+Q09KAOSQiFFf+PG3sVKtr+81RYODy7IAUmHgKjwGZw9Ad0MU4++ESBzcsfJaXamAG8YN22GM3hM
biqaapbhKrlQ1tV3I+J2qg6XGcUsRAHPY4cJ2Zq6+cIZgo2LCEdgJfgE5ilBYFC8BwOPCWi5YPcF
kr9nglzVYKrJykCBodtpGlhbjr8QAd06RbZyqn4dwgkTVvCqiKvbPJhZiMo1RfGlCTKl3z5K+ntO
QioXa0iTvw3x7fotL3zzHFVEYWhfyLrPF0yK0KiVEiSSQBZCavQEh1EjA+J3PpMSqvgklwykQIHl
NzE5EtpmrtJ4a4fnQnBmsA37DPEAwUCbFeVlZcbFmAI9/I+WZR3brhm2wYbtvHcKWtXUNmb1IjQ2
6aH/qe36ezNg4DVgLQieo0GlI9tViBGGcXLQBvsk5/T0DQrr2i3HgX+TbdWxxjUT65mVt7aAm9Sh
kaBfIRM++axnFz+MkcHfgbdVezcq77LpjH+GMwhhxoIe0DaPNnW7VYZnWON5kSNGQhnubVe7PgvN
J44dE2lcxk0Mc+fuNkmZDXZb811VOXI3NHfEhzRJumvbKBujktMeKgJcgrxxDyroVbLibd2nKx3H
xecBLhhTDwu4IRfzOd5M9MbzxvJkcf5V4U/bhq3DhXh8L1VhnKHaCQap1gGZT7YQKiGSduDPMELa
Ys25srWW8h4irQx1BsFQHZeKz1ejBjFsrhhipaiXGx90az+85JJxKBnlAN1Xm2A3UHnyOSJDox4k
S9qVenNKcICPvHB1syyEf94OkHQdGBz7Yhb8el2d0tB0hvOZTHVzM25do93cWJsfnfvjh7G5yTf5
5gwSczPtEVbYWJs7ZfMDna6Nsyk36hb/O/7Bmyv+Wb65u7lzNndvP/hZg/vGn/MfPwsruc3bL+/w
Fmx/3V19u3u721/9ORz+3Nfu4f5wn23ukdZxdRdIyfa7/u2+2xwC9w9/WLrh9rfpFkfbBV+7uX69
fT49P8vu6fX1Njj+rDa38nWzLffFhlJpe5tsfqqbbbA50UPZnF5PwSZ0//JrsHl4ePj78NLufry4
/7SbbPvkhu7D05N7+SRZiF/w1DhFQX8LV/LZs9QJXaGWq4PQ/kR+Hw7Eys8Xn+7nZqEgwv27wCzP
CBMqC0quQRCvxH5JzBahi5uOoUcw/BUtDuH49Y4Yyu8q+Z4UvjZiDIysI/rHg3wzDtZez6zvZuzt
Df3Zq+MbBjqgfthsRrAtM8W1tb9I9k5dum9VB/2X7javEL4x0IHp9GvuKeiRda0aV5FQ9aieJRTv
J1WDWJhTYA4roEbRJbtwx/NKMgkCA4VRHilfJe0E4bOYrCyxQPX79FTnBIXBiey4s0BCCeXdBtlS
WaMrzgyUFkbd3Dp15rJ6NUDd01GTCh951o5W7KIM2bXhgN0acnXfa2rLNpGOtGFE463hbBANfSX+
dXkTrD0R9XMAKSKzNNORJ9J5z3RsgEqsMqEXjj+ApGSynH1Ic2izajr1JSO3PJZAs8GkWhhPdG8Z
zzbZ4+V7WQg+nxaawRD7OujkRmUhjiqaku0g8O30RhMU8tdQ3gtl0Ke1Zs+t1f3cimvt/dsBoKOh
tIPnrehjXr6nhazp0zqz4zdoDCOHTjoIOLU9AmreQcQ0S0Cp7oCf59psZfld0WRgfoEM9dzjRK7L
WC6r6f1d5SPUpeEgFCD4TtGduHxnS08QmpvDPElnoDQ/uvLMblMrbQZRgkFxo14VfIs1bPbSDX1c
Rfz9h8JvGtsYR7p+EERWvjUWYoasO89N8uv/djuzaC0hgyLXKQtByfLGExOPTkFdcc3QaykNAmD+
72ObBe2kNGoQN91wVp6mp+ibcYdAGPBab4v+WRcfw2/tmTGotQZffSfKz0Pnh3Xnyisp6IpCy9rh
jJ+Mr5/85EVnztNBthDK43C/+a4NbF55yJJzshjgjPWjX/+tOoBYQ+DWJKsGfVE/ey7TaK+jGx+l
2tPll7Dytt8nhx/edppWutTZ9XBm4oDOBG0QIgBzyNWG2FI99fE1vFONP6yUWXJl0QAbzrA8hvbU
dUwYVAZKgDgeYB4ogOHMTZjddMpbXU0rmcFSUPj4LmZBQfNaJSs6FpdkgdlBI6tGX+AnFW6GyKo4
J5zo7+Unu7akSFY+3K8UWnrUtHytvH5A8xtum7Qki4QFBbKN5h+GSJdXXDqZ8AHBAhUIiMGO/7yi
HSq9qTisyAclgR8YkQlb9VdYWWTe6U2ZCA5lzSIl/mXvEQjJl8v3sbwn//996LNTyVbi1Ckl9iQ2
ch7tP74TVrKKv1n8cnmltZuZnUlyXXUy2kE8sZBxxIGWC/nG5SWWg/a/NzPbeTQEO92rKz4wIEFj
fEse+L9JGdaWme22Iu0VJLp5ZrSbwWQw2RIOH2sEqqV8QQGKz9kDVYkG8ucdljlJgzBJMpzb/Gz9
hg5H0JamN49wuibIs7gJPiw1uyG9gcrb6CxFDcYNIUFCh44jVR9XjqHFPfBhIfH3H77TNpGryVCy
96IBZawhP9Ao+C/2AEZ51Hn0uZR3LbMPS4SFWthxUw6CRkjoYxUazasRdnEL/LvK/LyRoQj4nVG8
3wjmTwIDIDHhQEnlv7kbtEBAbWi0aWYfTTuYkVqZPLAgehQnGd8mEBHaY5vL6yxuNuEi8//WmW22
ApI5EqbiqWFk6DwUVEFRJqBIQqTRWuPWLu63D6vN9pvX9LY8MhQH3ncg4NBoIxrwjla7bMuv6d/b
mu23JjI12ru8JhjKAMBowiDJNij7yw9v7XbEVXzYcv2gZkNm5e+nLaZDLYIzEqf7S12t7O3lcx37
JxqGnD1w+j6vNIR2peA1REyYUCnM/lTJXpCakv7w/tI6ACPl1gaNLKh5SiuUpL9fvtfFJ4palg0T
G3DpnHDf9hOJVcer07wTmhMIJGHplOSPl1dZPM8/rDI7XQ3O8jEKeKI4kyZ/BSF6lP4o1a++f2ql
Gw6Sle2/clfz51qpntprYkNO4y2VN3fFubE6DVhehZkt0h3MiueaJpadl57k8/aIS0idMXRDU0pb
m0cvP7t/V5ml+m2s+pbfxuz5GoUl/bkGJEDYINYaTDaFuHJfrDT61m5s9rqSODPkErOHs53fkqpQ
w7CavgZeW7wxWprYSOL0hQ/R582PrIJmhqogHKLdXx3BdTEikKpbvMby19VR4tKgFIkh5AZpdOt0
VGfPMTZ1vygyuRcHSU0sbE9+jQMDvkH5dw/sGhMvMFaX9/1SJMG+DBwBUwG4rbMw7BedM3aD2r9P
Z4C80ViLbFpOaGuvGTkuiHqKe4OGhXgRqEhrlvkZmGk2kmX0whjBrrornmdtf7eByckgnUgFQ9T6
rRs1Re9J2dq/RU5oD1zIA0aIsFYAzMTFiqnZe9o8r+M0nGeBVINwgHn1+R3Hapzlvq71iFJvNJ1W
wn0QPMfN9f9wdl67jSvbun4iAszhlknJSbYV7BtCTiIpkmJOT7+/6r2BM9vdaAMHc61utyyJZIVR
VWP8oegxnPSq8zpRj2XjX7ONVi8GUMsd1fyHTl93UOayJaQYA0a74rWzf85CO9o140OtLGcZLS2/
cag0fuT1rd15Rl976Z0trdONtrcBB/27I/8CtKR1AbgIAxINu4BvK49izECyk+l/e9JKTz3STEQW
DnwqAmfRcUgfQR//uPv5JUf1ZwP+v+t+a8C+OXdKyeFkk2drvdn9sg0674RxltCuHGoS3+j1oda+
mCrF+3HT+tf8Ivh0RUEeSMg2fZuk2TkdhlHm+pSRmrsGnbZ7MotdtpCV+/MVPWMr9zgqVQvEq/IT
5L0ufjwniwJaiR3dWyYU8meKo9A+tdTXVv/ulb8BRez/3t23XunMbnBUIPSbYVpa+meM90EyuJr1
Who1iWH8J5OPvn4qe6r+2ntiverJ5NkaWf1c9S1IWdoZaMZCKaX/r/FCyYaFVWXz+n3mxyj0KAwl
+o0EBhtK81pDsfEvt/kqkq8+1Zoh1oMLDiX/bpK/hjkcagGlwPfTEVj6fcaVZVoY1+tIk+B+hYKu
ZbqF8jTJtxxxvLzwBlAFPwdXEcj+GKbCrViFkY174LcVo9fmPLfwttuMddBYlauBE3BsuCdg8oQX
nJn068tVDQTuiwpsjKGXhtfSv5/9V431z7sQgACHmjaYkd+f/Wr0TWaX3YBpCJYw/Ql6PSy9TS3Z
IV4T7rXHfMOIFgOwX5YkNyl7XxiiihKEpj3mFKLJMljX/p5hwigiyXqtFlXceRU25VZ01OwkSMFS
94COehCSnaIt6+4uv8r+YHQ4S1QhhBc1XuP2g30dDHCtXRvWO9Spm4RivLCYgtp1I120myiftwnH
WpEdrPB7q2i0OvfO3BdFcaoYHHNKnX/E7xxIpcte6hs421mopJsoScPmuj2PXxdq6GWGJ9jlDWdi
MoDyXROd6QLrRj3vfuF/LGAJNXJapQVtATua/qGOMb1rKm8CUjrwlBH87iTOfzDKMf5kSxAyQSYo
Cqs7QIxvI1Hq1cKIzvWwaSMzsNJOJOtqYMQdHHLDurpyvFBrAIOrBNLpIVbuZEo3zcbRm5VA0Ish
BLLW7ccYBe07SkX4BI9NFkxYDiUgNi9FFaA3wuq7sCFSkhhy+r0Outq+6m6FmLw6f15J/iVl5guk
IMggT6VuLLgswgmw004k0XG1J8/9OqgPdl3AjfuhgvtLQfmPMfmfVvgWwB1M7EatboeN0rYUs2Do
DV4DvrfqXm0nDRR5Qqu+DnVYLRlw83nDIBAPpgxuMYKj7YGHOmkoSKSpW13ey04FD3onz4cELwOJ
zaAjnGurGRG7Kfj3hCLP+7d5/Z+7Fxuc/xyFqF91sdKw7F2BIysaww5ccLXH+rGue6/BDXlA2tX6
BLUEBNrBa2sdk6i94JLODmcuT3H/2pUOS9dt5Ejh2URXwCu71zGZNrGhhnh9i3q2iSlf5iwvbdg0
GZU8UHsouYg9i9Mv2V2TbhTofEDebLI5iWWGJCaOHgHBZfJxAywCvoDAYIrsygukvB6a7tRUlMoz
StXCLW5EoZbNkF7dtBR6ofmE44xTEcOmx7VGmF4Kx4Kriu2EhtdPn77AsiJHc8Yac2jtpVpJq/ZU
0g7zgM/9JCq30vn+elOm7VLAOkiI5g5GACiZWmh6isIlqo8cwJEW7WNIiMnhKhsQpYYgpd424K8k
6qC2UGkhVoC/NuT2iVS3IPH2xR27YYHRZpfh8HWwtpqzRIDKoMmDdJo/hSk8e0oblnJpf8IP8SBe
56TCFctNHaidlz3cO6Kk51wNMBO4BZG8rQCVysDKY7QHYHgJqArIYMUDk9ZfniEj4N/0iTOyKxsd
iuuIvUi1J08ltj14t8AT4wLiXTVbNeQJZeuhq9OVnR573VhY/TP2arbd3U8gTkQ9QgMCM7evNUzK
aeR0y7Q9n/1kbPxOY1ugauj6N34z4wCErixEaBlEudapG9PJ/UslL43C9Cet9bXkw7p8coa76kj/
TwuznXw5ShcpMgLiQIlz6Hqq9FV8eSOIi0ooFkRR28HRAYEsuQ7ueAVxOto70i4TVA/4MWn/lNB6
SDqS8o3KQAXjG7v99dReHiAQD5IDoXR/kVd2zoLQh1G900HCIbmgwRbFbOy8B5hB1uOaR2HamoEj
eXatBdfBv9R3StvdCL9BI6XCL2c4H+5jUKrnTYtboALI17FeBXV1sk9E86gCOspqdG0ciL7zmjL5
BTVlktAs40lm3uA0gNoSIPkqCi5Fu7zipfS/MQxosiDgXzKgBndxGon+AjiueYlofcbQmTLvOGBf
QkNV83UV829sZhdpVK4J3L6wnG3bXZahnoVBuL3osjepf7DQm5wbvNcfxvpwqXbMM6cCBb0sGFAa
yP6oHQmp18fcS19au1o1QGJMeL5A4Kc6XigpNPvMtSU4QTMKWG0TxqDBoqbYNPLn2WwxVPrU+nMw
WZp/XencedkpQSFXC+RC3UjZamxfsgaPI6bdr5tXDU+kC9rEWZ3PhS9GTKMeLtBSph6UfPc6J0XI
tCxYzMVJuUvmG5pZvA/Y1YDbI9TZcKrHpdrVjEU0kc6zl8B/uJxfLdhToikElgZ/s+j+eu5ClPFL
6PpC9VYhCaMdE/RLSrqtLLUg7pKbSx+5ZW7vEcsr4+m+tnARY34nTLZMLp7U9PI6XLBPs17rIQ+N
qH8o+K7efLleZC9tAHo0WBRBsswFFjRNgzp7b9lhXGB/cKYQ5MEfwvpfd2tgLRwO3yDPLfX3qH6t
UmsuKR9u7BEjq8yTtfuRZGQ7Lrhviiw9db554VDuKR1kJE6mIGKPsDTKU4I2KZQ3i41rguduD8wi
744lqipkWIReqFHtpVqMJPH84kySzruGjp0zyfv3Y/wyRPhjaXVQ0gAEpCqcen9/jHKILbVw4mFz
vpuPbYIiiqscAasay+b28ng+9e+XuzLEcXV9XmKjdZN1oIKDqkR0ZjVmG0FPfuirF4w1kY1x+2XR
ouwSqvX+fDuuxyXnzQfTX0Sr1IeTdDfTZzyFr306vuGDenbNZf3a3Ct7ZzGu9fvKR8TUV7bG1trq
4TWclpcwW7Ju+O02eYjvCBhBoC36kxniI7psHpS9sm9P1+cYl+2PdFl4P50FDHE4+1cDfUt5KLmE
VtiQcghBj38aSx/5Ez0DCAN1cbC0VZc/oVEcJBDZBKILoRIxqS8TeshvVgNQtMxYDLeCXCKjHt3J
2Yo9mNiiSo2B+VFA1stIHEyiUBfAudbU8KkdIr9vmZVIYwjL5kby5whNCwJxgllvJh26vnoSoYpA
oSJuK9Lg7ahiOILmgTmuNOPsXQhzraS40/XFwHrtbJneYP+Qiv9bbgawIeJ5GCxpZEB/Hz1NlcRO
mZG9I1EiHoV9goQqUf/yo/jx94GKvTnAXGgMNvIzQKv+QPHZeBWRU9YXmwrg2RuCYe7bm/jxeHUn
L3ePOfC1PUZ07of46Wi5+xigFyGLfzkA0PABcgv/WQp696Zwbx5Gt3BRAHI5L7jq0w0otMOh8h8O
4tXFO3HZLV0wZbW7kwGUeeuzv7fct8RlUeS7yBu4u4v/lXkf++3T179n5S/Qxn8G3R8P+61dUx0x
i6riYbFTBlwHjO4+cZtfOLo3zAzdd+6SB0j476EMPh8OL9xm7H7tdrvO5Tbvr+5xyw3udtz1v+9N
kcVu+1839+2caujOpYTspi+Oq6uXoNX2PLpXr3HfUv/RXvXup+Q9PjxkNOPn4+Pn58WjuRfsj9xP
6gzu5+fnI5tb7yH2H/Hk9iXvM/LFL0b3tJuY34O73348nf0vx+cR9h/pIvJYx/j/x8cHkBpv07mb
j33t87d4YY/1iHf2wffxaXdLM0zu9ifvLvPbJv57j3wvbmVTE5vn86QvokXFYIJURNu/vSk8ueiQ
wr9/a9znmcdDFsj7PPPDyOufjneQ3d3d3Wn9VS3FIMzdrRiViR+7T5dQYBNvXiJ3V3j7zMsC3ju5
Xx8/dJlYi/7RY9/P9L3ZQJwZB33BgVXxE9bRh/RAZid6t5mwaCd/xot/XxIiwu/XJI1qkOkyWBmR
byf3Jn7/n1NPZA19rfVOv2HbGTZBfuiYpPhpr4owCaoFeQEP3mgw35w3yRLNu1DxR/8IE5IJqbn7
yBM9Dn3Tlb3zcvbR7QnGVeE3C4S0F0XYLcqQLliqgR5ofvNoekZYvCRLjqe8zwjlYPQhJbvDmsxD
cA0M3w6MFZQnz+RnKCQLfTGtnSWr9BrL7aPBdVpxB7H3nHvu6nO1yDaYR73lHk68vhNgj+QmXg8K
td3gMMq4tQLdN/16efWen9WguRufOPtceJLZV24cHsT2MC17GUN1PQVjSMb81ygXEecRdI17jJ/L
VbkCbLOcgmKFaMeiCpBsdFPPWnXuV4omSrxMXdlNQnJOIrgx3kKG3SuN5B5lz3LxdyBCkA0POeAT
4GLvdfKO5kL3JEYnbAZG6f3zW+LeVu49ojeuvDrcvUiL02l39zB6n9C6vXyBIa2Prhi/hv8dRj5g
EUb15zvcbIIkxYTDw03rzh5kcHfyT6eDeBnhN3f0Mvcd9qlXMccHP3I5z/j4WXjK2tr2HsdJH39B
V6flBJQ3CjmNeq77AMJXNAOhN2CT577hWC5eeWyX+Oy6BITnx8a/i93UfWq9kxrWLigpn0SP2whE
8OHw7njiSw+W92l5RBAiUe4x/XT3AMYuKEIOap7mZ/wHecyLCEvIa7jvPTfd89HMjcI2YFvNVSHU
8ryLQ+auNB8JUF9yJab3dSG6/B1ZWvdm974gXsGzDM4sH+LW2cNsmExu/9TwZ0avjNx7RR/LAXl2
l9t6EA+Ye86dCXjZXF0WmNoF4rM86NldfBLDbfcFeasVud9wd/WLLQRkD6PYwOY3k4/AuSf71loO
pYUaOuvpJv+w1mgA3Mg09dnbKd76BM/AzZbDanrSApS7btQb/cZemkvn7JXb6FBu51tzg5jYfXM/
3xbrYm1uim17q2/qRRrkPvvr9W4dJF4QPHlPxcIA412H2B/6Q2Au5lA56gZDuQkGBvPg1T74zHDY
22st1D24TDecYv1pgVyCq2aBSUfNj+mwGvSlfTFcdVMupuWwdPzIswNk/vxpGQUNkXv/QbjzxC7w
34HH/nNL8nvc+ZYrgjCTz0of9fhwY26OTtWibJcS8cEJrWW7Aj/8Hr1KT9HWXKcfzjunK0CaquE6
MQh33Ys9ZXkJEN1dxTfOzeXt+iZ9cKToInpnWI230Ru2bn4VVqsxmEJHXRgvUnWbZKvYuHGc+wlg
HfOkxvFvuJv1oH9rzBsIsGpHHuNOijYcp5IRwgGC1cu0D2AWJnRqsclv1NDys4Wxhiy9QAZr3x2z
3kQ+4WhAm5a2U7VGf+3fjaV/Wxj+CNLfdv9INymQZpNho43cFLi/9sx472w31y0PjfqOQzYHQcjG
tmV7yPn0uIVPn5c683KcDc/aFAo8CYmCX0e+qRfKbfX4lpvYJRMELU9Tb3vpi9QV3F0ffYvVhZPo
gJrSGeaJhsdvRR5kwCSV3JI4JjoX1e/nl2yMfjjpoGP2w4r0bVOVTbNunOXzsAGUG3CyFTqzd9O6
97kwC/PMn2zwZpc9C0R9AiIZNA8RGV4Vw39gHal5b7GaAscdwzEc+BtNF1+BDXFxeQRPxGXLNfmU
yAjFfuTni/wzDhvWLG2jvWUhkSK4BLF//eSbiVSceFxxNiLfTNS5RYU4ZGlcELjCzH9TubrjdoG4
45GwPodNusTHcdTds+3KFy+6swbSWl4bDreSd92yUl2X+d25dlH34gzANSLiFsodPml3/7p4f+T8
7ZuezvPPfvYgVivd4zp3pFOIfXLQ3zjvvT951hMn/6D1YXgEHUuNEh4nGqELUAa541desm9Y1ijL
LLKVaFARNJFz+bUOVVwwDv93lUwWgr3heBKBD1FX3sckY/0T8aMnnvShvL24R3shnjbzxRc9c7v/
912InrkNXXF2H4PFo1iZPt8f0SwIlEXmPgAyDG1XYd/Ezum6SkXh250DMm0rbZ08W8wnsQhVNwhY
uCdMIIIiCDrfdN9JJC9qVoA+aAOxHhDozzeH98ovA8E7EYsEAAFvClneiMdqqPFNI+eB9emlcKWt
HA6+RrCOXWgoOJfzLs7p7tc15Nelu0vd2vv1x8UXPxYeqqZutmrZlcwhesw8ts0yrbizLwgykB7Z
oZxDya8XuZ+HJO6IM6rvrEtucQqLk/iz8401Sv8sy++r59W9TjeKNhQ7gNGfAiVE92L19vwYHFjm
3GTBX7qrLawF3sLcXOquz6woyMR4rSe7MYZyFssHAnu+tJi5/562MRaDf4hoQDh3vvfS8eZdFrTc
lX5gs9r5h9Ebac2UvTrbkgOR/Yepav80U7+dMJJ87BFUJoaPxD0Pm2AaTd6L4AzN8ddpT/CL0OCv
ZOQDxdzjxX1Fkw5reZHeqNvsJruRltr9sO5DcyFG59un6Z8Xxl0r31m41ZUBiYh1uo/upa3OtqUP
xFMVPHJK7w1+seZ0xzHC8FNPWzlLzpbMMi/344Dch3fxy4V4o2gumZ3EEP47Mv8q7Pxny/5/kZlD
NWx0k0T6t8isJnHUXWKCVVVx7kN1hKJNRcUYonyVGAEMFFB8AujfG2QFhAogWhWluUBsRLW9Mnsl
8w3iykQIMZ7eDNiqAL7N6KsmsGfmcEyLJJyRALoYsz/jHVxpFEZQWQRBYKybPseNXl4oyl6+6F7E
ZSRUJkSOQ0rfBGVCzeulxjrRCdkm7dEhZ99G5L1SmElFWI9bkWCsZyKb0fxQsDZFBfK3ptEU1YDZ
KMB/HC++Y14GJYJvWSAhf07ih6q7BBOiJvFjVCSSa5Fvi87xtlPUXT0VGyQq76Ja2ZaQDy1SnjGU
nTg/DnG2bK/b+XqL/EwknHOuVpAEWivdYP9Wd6dIvbmCKtX7J9mGeZYHKqlx5LqDHkSFGb1lypX6
9znMZFjSwzk02kvgFIiZKQ/ltXVVv4jIIODwS9FD6PcDKr9ckXlNT+ceWSlVrVxA7vG8zSyUTKV8
myKB2FcPIDJs6/rDfPoTeCFaDB6PJlREabdvgykZ0nKyklje2CW3mZ6K/iOu3sZ8E3+p5geUx1T3
lYd/j2Dlj9Llr4siZUJf4YUif8PlqZMxdq3KRVNJc83mjcLKFd9CW30X+HNYl4nDStf+AHf+lQf6
PjogMiK6IbRMAeT9fu5U+8t80Qtt3hRNkJ3vUsQJMgRg5cvbxBYvnakv7fHsoPIFMNUmBa1d7hJo
522yEWTqHxrhb2P1v3fzLUucqlJZkCqZN+T81IlUNc+MnZ3ArKr9YkaHI6KWpOu79Ce4oCK2M380
BJBfiPaYAJOm/r0hGjuT1YhMkhCYwEZRabAr2WnlMirDOlNQED9l6THRykWVPI5gmIQ0E7WmAZtn
NJESko3/bgtN//OG4LIDrnLw1zSt7xmBUZHkNBnNaXPBKRmDUS9Ocs+Wz6sojVyhSGFBRrGsV6ds
A+WSoL8cT7VrDmtzQgooTdtdZaOA3rT2jVnYtzydjPUltejrI+pF67nS1lVy3uyLsV72DbAAtI6D
PL182F0UarXht5odVE65B28T/PvZ/gSOwW/GtJK2FmorMNh/b+zr1dJ7WbWmTdfhhW5GKBMfZ6y8
wYtR552u/RIzeleuc9oZZVHnsVNVJKpOwmx+3gqJlQ5H0R81BP4y/JDOQNrAAlupoafx+22B1DtD
5rPReL/eobZLchposbCJBBhBWUQoI1MbY+j/0Bx/va4BhESD9Q1YUAyF/yR/uqhI9dyyxl/6h2Cd
hJSXdX418bw4O3vmnjoYrgKk7kdDvr8Ne11hzRRWUwoqE9/CDnYqSGUVybxhaHviuqO2R9sm7Wss
5tdaA8CLZLlBNZheSLJr2JpoBmtbtF4oc0742rduQjXqhxb5SzSESKuJ3LWIi5r2e4tILNNlgcfv
5owkfoL46mdOAYtgSJVHMNDFPTH1frjqX2KALnA8XBO7Zgjev181zVFFihOGpZ1gUnknHGwTuXNN
PEdL6g3GtO8zYTZDU9jjnbD1BWroxobul1rGer8ffnJ0/OWZ8C0sUTFAFdNhcCAv8X2mpFgK2rY0
0j/XO92C7MWsF36ONb4v3fW67PpdGgtcYHlIcvb7F+e2jvtHDXirxpkxrvC5qlHfrqsb/dqvCzXf
lEbity1lYw6PdWOGTj6HskRRMAcXOZkWkmutKAPmshIK5RorAUXW1kGlkkYRASbNUreP0iAiNI+X
BKIMcq/loN4oqUEIsY669Jw61jrNEDVvUDuDC0LB2Dm//7vDxMb2j8bB9EpxwEhaf4oUWzW7Ph0y
vqV+Rc6TM2KDcIGEzf7cfDgP4dD8MFPFIvD9gnQGOhcGkwWU6e8D5DrVctaZaO8BsYB7V8Bx4AQv
lBG1nxbmv4R/pMXxhRFbEF3Xvi2FrRxPSuWAWWH4U+3PjEXqHCiKyuUO2QOol+CjnT4Y9MTTHn52
kv3bVDAJg6qFrLLCuvj7kzrsNpxLQtOerw8kp12ZEnxV5Girg4npO/9ac9Canfu0sl+gk0BrbTJG
R6F45JNCCQlj9a624x/2+X9rfwvursGyAYP3+7ox1qMzFJUB9Vzb4yKLEi/Nz8j6MST/7UICRonN
k7Crl78dqZz8aipT2v2KBILSfQmUfAmdBRPffw/hP85uyK9BhKBKh2soNOFv3SzPOBxf8xY1xwuS
ncgcgb/gmX6kzv1to+fobCi4HM/E9X7vUOCiqSKVE0RA+240JS/Kf8nG4EdbVwc2IYCEyL8RStjm
DKCTiLJ2vlWv3bYhVPyI8v21lv4+lcBmCwE/PCuwrfu+yW5zvUy1mQGWsq2JruS83hTtDgGoIJbD
Pro1qzAepqDWaI9qq0zwm1VkboGclJ99f9TjbJN3tzolVGXq/cKiajlSN5f7Zyc236bc3F+dy6sd
LS/WqigOWrY32TqS6/RkMq1dCxhP6oBXIH8ImLFoAFe0VFyAbiIQe7munBrDcfXdyqYwAaWntsCJ
pysnubAtFwPnJtn60udHp9z8yFH/Xs8E9U3lFgC0bChoGWGx9ntfqaUZK7kCJ15Ih0LCDwe0uUfj
ssjQ0s5AKF3H/NVuI8oDrRJI0m2jRR+dENm5ttvR2GV4PCvUJWrjgL9oKBnVjTkdYxLtZsEeywrK
/n1SFF+4P8ROeIaqrOMS1BVpcO7KRYFc6JDaHqtzkFdrXBWxqGDFmXYCR2vXIdoxvpHJSBqNrmVe
dgJJojTtjd59/Ht2sO/mUb8NE00oMYPjN9iQfZ/xKCpJXafpv4hRZn4+APvw4qsVCuCcVsjrsR0+
5Iz1ywItkQaiwYRot302vZbynVXLwZSo69Ei/WCTlSR1qmWk2oAOXPvavyS1B8xtKu+k+imZ2Wg1
twRcU8oWbVsGBUDcyHmx8nuTXUGsqkuj6R/S+nkwrkJJpCiWEnLZrXbSr0hw83lwfAPmhhI4m0zW
tnkFaGrIHgpcFroIRw39vE4r8IgGZTHQpkLqv8g0D8i2hsZu3AF7QFSEp2FXcIsyrZufenv05U5y
M23e8X4qCOYt6xBKZ6DH1K1dlr8Eyi+kGeqHetwjCxGlb2LbJgShdBg7U0Q1TbeQ6zRvVFBhsxEh
hVneZmO2nq3iscM0KEExlRj0MMrkUNM33EZi0DRlv644aivk4BRmS1u6RF6DwwLZpOxy00vTL3nb
Wj0gciAUmgDC2bjD2gBeATLW9Rt5lwT/LkVBrPq6FQlzIbsQzw76eIonDGMELhraSJNT8mkC4Jyo
C8z2o21vVACE5+IamJ9SdfHkNApNeSZpUHp2YobNhcToNfUEsi5NT+wRheYn2CFc6cFsXmhmK7ox
6rPHmWJUqd0pJxRWjdMwe/g0IwETh0rv7ITAfAKpT5WvK7OOb0Uw1HrdGysgio6QUE/mElbzEJSm
5dZsekdjlWSb1sAKApy9BnywpSHIjQgHDxtIKAbmXmw1a01F5lki5dI3Nxdk4oExDXIbSloRsPDf
V5G8kL+E7ywyuzOyaAKdbdBRhUO67bKt5UYgmI3MuWGDl54RxcTIppPUX2d0cc9n44rs17QG+VqS
1aKVv0wMRTB/E/mbC6dSWJ8mcvsFmScBEb0ukqpzoUCtGClkWrTLPWcckREbgdykg3TMimM2Ra4U
Vy4zR1gRdD2CunxWYF8jp/Lm/oN0Gd0rcLTn8VZASWs0pCXuulZ347Rs9SZA4wVSwLKuzuHYMwPI
iunq1b9ojElsGPBArRxhwzNJIdk1Ie6LVO2Qv460X1mVK7BtQtW3EOmmhKw0/ruNgiEccvw0OPiu
NaIdw/zUJzgHJiTzMK1T0leFlJ+QWBQ4z0y2fQH/F/vQnorvWHgZWnC61IRK8mXpzioC/2wmLDj4
sWCdIrkFCFxQtROCygNCiFn9OXfz7RTlPpWymzm57cEOjipA+Kd28IWy3Ai0v29rL0JjWCgTKldj
I+SRO0zh+CYrjgKrLX2rzgMDSX0hZ3y+SqtUJTuW+5aO2iHWVDx7P1VLIW8gc9ij+qM0FKDl+055
I2C65vlVPDZyvW4/ZF7Lt5bYKYlv5HyI8aedZ/7MEIsboC9g6sRvUT42DfwV6Dch9Sjuav6ioQFJ
SXxnfwGCOObL7mp7lU6rn3SdadBVPgytEp1mAQfslXSNXKVogYi0pfitUFCGCNBalC2cX7LMuaLd
91NAaoyBKGcoa9MjQou5Ajts5W9sJnqJNDAhLsVw2iz7MLfURS6MLfEuVU1tY8zVvVreq3F239fl
XVUZCzvR79Hve4zUNEDr7j4Fdp8o80JBtxhkpSCosoKBy/cUe1waCeL8xVJnJuhqKPTMsS3pOAKl
nSbUMLHNRBt6vi4NkN9VBG5AFSt8R7BUXFnJ173BSJc+a2vGkd3ypsTB9KxAjy4OmSLGUIc1FsgJ
eFk5ilfm2fhFp47oMc34ks6GJxuhCI1Fbj9i24bmsHQ/2aDLpMzDgmbZGNVRrD9GVNyksUlmafzK
+uWst4mftukuzu5qwwqBHM8W+VSAjddmggaJSU7T35VVgSicRmR9Tfqz96NaDWoA3w/d2Dhhyi62
HDDnAKJ82/O30rmF3KEqSxmN+xNzMnod7/XX/uX8pjy179Gp+dJfzyf9VX7N9/IWox75bnywPuQ7
51lGqu5hPKqPvOc22Xdf/NZ6Mp6a0ivex+N8Lz337/3ReLrW4HSB6HrT4+UwH/uj9J7vk/1wcD6s
5/le/mpOycl6Op/k7XifgZB/y/fzC9mG2lcXxVF+nL7mp/ykPPFSe9Se7J1JNfp5PCaH80F+1F/V
x+5rELqm7vjO57uDeAbjXf7qTurJuqd6zSXG5+GUfZhf+t46xmBGds02OV3szfgMqvhpOqGhq59Y
DD/G5/6ZldTe63vcJ6vH9ANxx6P5NX1Sq35Vd/Jnte1wpz0Yb82ncehYPA/CybD0o33zqhz4sle+
hWr5c/PKG5vPYRcfM3/anS2vfbLepLf+Pn7R0Ud/io/xu31S9w3PiD17/8yd9St9D6H4pXjpHvsH
3vzUPGaaPz7npj8/q07Ay/f9s7yXjgkZs72TuObe/pxBSh0TAtIHaqrNo5ZA23CLD9To7X2z5WqU
3w/j83TXfsy6190lSxzOT/p+fu4fuEQFUAOyyN5G5Obu+iodmm37RIngJX1XedgjiTD7K34xzRDa
Y/mR5G78Yn/ZUhB/4D7Q5OvsRaV9SxorfZEAAT7XzwqVXFZGrtnf1+JpntRTheDXMwyhC2BOmqp/
bh6H07SjVUQTU1vfd1s65JkP9vdshmiV7kv8Ln2pnyxAnPc1w+x42ZesXS/c154nVL/kr/QDbEV+
kLdoJJeJW/fg0d30I/tQelcmoe+y72ALx0cpwiYuz0P78HP50Ty2H902ZkHh5S+xAfukUIEtzpe4
Ms2Lq9jlZL3zKe5G/5r2yhFmER9X3h0xKC8HdRu9gu+/y7je9XQ5mXywftKRtX6O9iYCKUUgf15e
O9rbeLt8KtsRawO3jt1uK+/l02Byp9WJMew8d2zx9+jNT2CLoy+uzp2meahd3Zgy5Gn64vnyU3eS
vxTdax8wilTe2Rrmp+y9+eypMr3FEM2wggH6+Wq9gbY9VAT915zCyUv0bKau9iaKUffdq3WQd/UT
dzF8Dp/5awFCaTftnNIHPovv127Y4Usgo453cBgOw6O6ow+fzf2w0976t/G5YeG8Y6oUNCEjc9fe
N4/qnpFXfBg3052842RbbRmkTKmH5jV9R9N/fKoLl3nx2G31vb2/lB5HD2bSa0xXth8sIIzAhmr2
mbbRd/qONXTZfU47ZlrNJs1tn62j8U7/Y2J2dfny/p6BTI2WjcOHdFRFJKhO2jsNIx0LSqJ0iPTe
nKQj8cE5OkcT+geDnF0pW8d3XlQNZGNhm7oY2PHF/MAxAVj3m07QI9+jAzgiMvLn1SWePTdfyYmR
NDwyE5rTTJ2L15nRzVZ663bO20ijV1tu5j1j6LEI7zm5cHtwQ0+MGx4ufqGRoP4UQc9iemSgMlxF
vxYBV5Kw8yEzAMtU3BTX5V7ZVVJQ63ESOOanWcwBCXaQJ/hEQHTfMbyUt8l+JDrOD9KH9hK9zg+X
E+FgOLXPYnrwvZigElTUU/HSP/cJQ9P+ZBq3DzR1+9Dfs64jf6rv44/+RgujrwmNVroyD0W/sAlp
Tg3NJr5IF2OwOaUfZB9pAx6RW6URxP9qX3rXJ6ZZgqTq0Xk3YWGxOcWdj5Cgf7VUZokbxUf0BbmF
VrCOzcl5p/8KIGM9ezj/Ogc0ejT4jbzKmUvMWx5dYd3gm86AAJC83dNu6Puzhzxaz9KLAxLwwKp8
PlWn+EX+yg/DQX9MaKhkjwYg0eihPRZH64ku2Fs34/t5f/067+f78x5uM9uzCB9Jd3qsDurt9Cg9
R6+8Js6Pn+e98zx8tc/xy+V/CDuvJWeRZl1fkSIQIIFOMfIOb04IkJC3yGCufj/02ivWTM/EfPH3
/023DBRVWZlvpXkzvWZYn6hZdTcYo82Zib1F5ZLtefT5+C2/O0ok2z2X+35RyX2fhezMnsGJp2yf
UCJfCVSmKQezs2FlBcqfLNRHEypk+WVF+AgHCFe1YXYVlzLFjWwL1j5Q4yeAULsHZ59auO+K3ck2
VUJpo0wSsrWQdOaTXnmbW0jdVGm1q7G5o2suEYvJJN3ZNTV9QoImY7dJWC7ZPUDW615uGDiESVg2
DmH/qL4bZfbdgAyZW/hi+lESPXMUwzvY88Vsjw2kyOqbcYDZe2gZdX4EDGXr/eKR9aNzLgVqdMwH
7Eq2wYCag1whC/OqfcK9V2RdgReqjI68XI13udQ+xhKo0RuqWZowaN2szFEQ6KR6fc73MYq42976
Zb1srAqGzlfoeNEa6GtaOa/4ktUrcXXyK+dpXXFijD6j04uKHeOcNqzawFHCr1tE+JSExSOqtoOg
tBMfY/9BnQl54bzyhDpb5x5XTKuSXWNseZ23G0LwuODH4rOv+Bx/HTnlSM/54k1/Fjqv27ftYfvZ
vVvZ5B8WktY90OEjbeCbRp2UOxoBIbNsZgRCajduVIXF9pVfIiThsH1zEvbUtEyx2LJPAU9rd77o
t1Mke53wk6r+26mcBBzzXqNuInHXWqoTfdJ9tK9V/SgNDB8a0367nWCQ0eFkCU8v7whp4t7zh0Mg
/WMVzttBlzOtd/opap+8/BgKU13m/HWNmeBz3Mt6Gfc/xk2GbKi0Xab1IcU1GhaxjEuP9+56EyBA
L+ABU3PkW5yDnQ8Zou/2s7wmBefLsgQWPZ9c6Zl3SS3G0lNb9XO16mlyw9p7xfVS6eiXTeKjwUu7
nWMsQt8/nIdYFdHjzcoRvNtWTLvUI9KaK5L9a/zkfyhZqgiRtiYTOWd7n1aCuDyy/OArlwiD/15j
s7IP46BOTvZErEeLaCoQzT1WSYCNB1mdEkLYvdf9vAviE3ZNaxvYzJR3hmWq7jDNHmTIu5vE2A6b
yvm0cxyCJfCDu32WBCk4bMUWuJVpwXVaeyr7T5tlyI9YV1cJRO97w+a9wXGfdnXBWff87NHo/Zwz
y9KixyZjPXHDeSpZkA5/l+tLkLjnkyE4p/QRJE5l9eJ69aSYIad9dP4KO94g7juwDviU91hVaQhh
f97s9uT74E1afxjQuu+Uoby5o0riN6JpHVJh0ywbS3abXWO/2tdr9o24ulBupUv2a3NCYqTFIyC/
w2+W51x1ujbdHH1hU9l0FJoIzpXyonQQdzwhlJ06FJzCN1WnsT+Ak4AbboSwsTuxuKl24l1L3EMq
LcpQdfqRQkef1Fbdiy+6siOBtU8MQHTE9QMT5/adnn0KpPiUXbLuErclj2PRf+eW3fN+RHHQej+v
Q8lmdvh5BPzDG/MyumWKzal7n6NjmqzXqhBC5hN1q3hdbFtwzxH7byBHsstN+VrtVYGw7m8k9O+6
H8HQi5p7342Lf/Pr9SHt2p+wu6xDNWzS2hn414j28tMTbfPSR7qP7ugWdrTfD5NZ2xd3+Y4Hfo+3
nlHllxCb2/vtOTqftNJ9rR/28WMe+fvlPiNIiFa3tPG/fs/7uDWwfJOEcvuNfoBbsM9JVL/ZfMp5
I8vAL476aW9XcG0W8YjVZcZfYbX7pteoXL2cfvZ46N+UytBFedOSjKO+GFQe7guvXN1I1k/VUGCZ
d/iwH1yFFVH52ZRAkPYVaaduGvLSxY28aR1B/tsXnZN/SutVYyNyhd4wXWtxLeHy8R4EfTkjkGp/
pqGyVgU9m9ljWsgnPKGjz/FTHKrdofzA1aRJ1jHvn8xXKDrC5pEWgWRX/oBmW0vJEhGIkpk+b+E6
8CuvokIufYUUqdHk3j9ve17tqNklhohqH6k8evhZfVYcgL9ekx+jt33efOOqNL/elR1PC6SMnkh4
LGv0mkv3b1YsZY0kv9w2Xg/wTAzAv+A7zt956dQswz5S2BGLwr7jEiSrDxMMQNkmm8J+54f4tb74
0oKUqB0Lqm6KlFWq0te2XMnzz7qhnI7VE8PTRTv4L3Ijw8sOqhafVbqlCI8lhBXet/SSSsuD/0ir
HYd+DjYb/DG88U6TcB/JYX9zSVVH3LBZjzRUCFklxsJAmp3Km6zW50BZrZFsPqh5f79Vao0ftvyO
rzAC3EhXai/Q/VgcOgr3NT59JLEqFcMbmfS0QwYM8LmwDLnaIUUNqBvJ+oKssDdhsVPbylWu2IkZ
tCNZ9aZr3YGYdKfzj9HDZhZvPp9AxbBqqI6QZ/xwuYKzObSowSlt2CqvOVW1wKhNs4M2oI8eETa4
/G4okZt/Scv2W2JY2ULIfXnjJWoV81KuPyFuSmF98usVuiCUFkKobh7+iQE1S353uLew/u4opd7V
qyvwnVoJ51wYfUi4N9JCDomgvbnBN1U3/XC/Rcz9omO+U3Tlk6qUDW2AFXpqA7Q2NUqp7+zn6/6q
R9KM8wwlLsqIeBh18wm5F6oIOaz1xOl4lfXe8c4bR4DziW7pLYMdFj3V8dF0KJ5BfAiIFaGGB3G9
4ZvvXXfXWLe070iL9qGBJe4jPQXtXT8hmrNroe62/U0d1eEedOUzZveS8imeVwzLzcBjchg5+TeG
MnoyF2+uyBYWVmp4QiRPKVMF3LDFEFW1O+zeu1vAkm0OWRnesr7DRPfRwa0EyC6yJjhs7K51Zjeg
MFnN4IXi7ju8HomYjFfYd74+QoqICivBUbeobvJJV3hP0azegTHWUasYG3tPhhG/AMvYDRej46NH
iL7LG5Hd3LVOKZJzbCW1EwuhsJI3pyxxVFd2RacqkJqCZyE4Ia66FkKz6niqI3PzGl18C5olxipi
OPOeLbUKPdm+g0eAJuFHjtDbYtn+8AvWEm2UYVBo83cDbibukb9P2SG7tRmVRpUdhodVveaz7Y9d
r+WI8YTJ9pxf6RNDxi9+Ng4LXuJyyf0c7Y8ZkGwueYHgRFO3zTLZJu47ay2E2C5uEVx8Yb3H/Pbn
6ra1E5dA3QrOLSuy1np1bYZ1B+PKDnqzYCmQjq2kaP25sC6Aws/8nT2CMhKi/hypw4ILqxv7R3Wv
yLm0kOw6bJbMMSJ6Mrj0Zu+xyiu8wfzWf2j8uu7ZJarWugUgaQv8Y1UP/dk1RBcNIC3qCAg+33t7
j6fYJpgUhvrOftAFb2Mi9zxHPyLbiAn4BgBfF9UNJUM/uqKtWz1efIfMDwWqrV4/quY7O+Omaif7
24LCT2dc0JULeNMsT0Rpg2RbR4B91X0ETxrRurJsgArp8QF8fDKRsGe4+1xYq67I4eD1nSQcKGRw
aTuJOCsusyTqkM0CXsGWKF4TCECC1qAswTf5bSdEyZYbMMdRvWY7LO+Q29ABge+CAuwXIICjCPIJ
YmoyTH57mnCLTP6aQAEgbNvDIjjLmspKU9AKBg7a28nanTLqLGlRLoC/YihchoqpGMz8NKuMYvx+
1CLYHu0hPQYnBReqltvTAUh3ANtBXPCRj/F28LxVgIwD7RFbNMzJX8Slp6B5/WqrBE+LA8bHk1on
YYG8VtnRY1bPOf9c8zemkedF2rO3wCwzfT+SyEML6679zVS3QnKSCMk+55ess6RoAs4a2v8xS7YQ
1bAn8PDtnAk6Rrm1zcwA/+f6N05sLIUn2UevjABj68pqZaS/JZ9rh0Fg87UWJwkrn7/ETeG/RANl
ftx2McVFen4ZIJntEdUKBiooKNz2di/3iAk7b/fRDX96WDoPewASbfwDZz3/4/T8hEqvbekqvuBK
oJ0zvrX0GCUt2oH65G0rfinDlT0+Rthj9xwVtuDy1o8Rv8V8yf+sCzvJXs4+LF0i/l+riR/x1xaY
aEvx3zF4JzuH/aywqrxLoN57Oo/4w/EiP4av7Tv+jgpdzVSm1JODwrvlt1wIRGqV9uS4xoV354hD
0ST57Jwtzi1+eOd94FMTfT0VsumoDh654pbZ6YmlNfjWIOKUXwbV+oHPm4/IlD7d8m90yvH/LQbR
I6dRe8dV3D4lmfYpfwa3PCFNvKJ3JZ4E7lPkciYG3IqYYZ/ADBo1fuhvSqa+DP+8eXtJkGQwBkBl
kieB/PNwVQ4QkvKnU8RSXq5UwkygPUba/nbWK48/u/mbyQIAFbbkXWHwiSSv8ZpKT4JylYRF/FnJ
GVwptVOBQJke62G91k163RJuO0cSmAIMsPzuEsBa3yl28uaWglGk3dPFLvZRV2j7ByAHBPm1L9CD
MACKY8PBrhnoJJACHJM90APskITH7XX7hvCoRb7rKi0A0meUh3ONjm+CLBqJCXTXJTpvFPZr/bUk
7wXS7h+18xbIcYz2m37WeF8flJ52F0fk7Lnebz4rwCDvl66cKW711IpUCAEc3/zAWTSsUjE7otdw
x+IwAjcfIznoREyykH2cZvFZS74Ky4j22H19IBU68wHwQOpPvhximfZRQalgWtgtirjx/7oecqKS
rK4lxZWFKYvkqDU4KGgR+CBsxDAJD8A5olKFtQ8BpNGXBXjYn5PxTisOCRhZYEnvyp/ddADo5PLH
8BFX+dfiUfbbFqLhStwUQEgxbBEhOjsogmsss13Z1i0GSrhO4ryzHgeo+0aIFC9BhW0uuzI8EyBm
SVgwQM0PWON3OCU2T7eFrO0SsbfwM7Sr+LOA4duvdkS0mV7iAyr4khWRdvstDOh9wC4jqszjesAr
AGOhZ9KMlOIZv9kJYZHyoRtHHC7H/Q7pjTV6cyxqoVez6+2ePfOWyhtzYJWrdgaK9A19TfRtUQzH
1R2r3g8HNJZt8TkyK+ucm5Yfwg9mtXy53fTJKpWOlH4cDjcfGOUMQnpCcKayNaBmEP6zIq+zE8wv
GQxHh3wsRVKpPTOcdYOo0x328QsF5I2KxCe8F/vynnV5n2NLJiy/0TloN++RqFHffofHrOCgZp2z
XtSsS4JP3/AaSC7+P08mDqZsq1Vp9ZxbKF6MatNsnngMvq60wSGXVmG9U7rGmVhAFV5xHhyQa4II
muo9dz2nu3kqxmsnbZ67q4/fVNpUrcsUrxp/PJDjhRrDz52+cEbdU5yDuGqb8JniBxZIsGiJRtqg
FS7qTvtNhYNbx7ynSgiHhQTeF/EqN7hO+by6UzYSwJof9CtovfWKtq5R2mn0THUnIHas/o/7ut51
ib7xyis9vM1ninNwgCcTlzm/cZ+SezbhPd3jMj/7OC6rDbyLbUGo5FQRn+nHzebD8+G2nfq4SRe3
8BmUVptXFRbsLdzjqifaVSTaaNLoRxW2HjFHXHSZfTThmZrs6JU1jkywezVwn0HisRwYa79dr34s
x0pUZs06iWWb6oPuurfla6KdeMqW5eVqR3+w+aTVHX9vErehSJz1Ps/AA+B7XQuWsCRKGJdWbb8y
NHUye1t19skgGsGzeckFWsBGPeeza52wilGXhuLcdwlfkJwDE2/3vevu4DUrkWJYYgLi4pq+w8bp
uc26cWpGUhIvwFF7DLAOTcTxXbDeYTv0Btey4pz9S95EmI1mhXu+tn58+Wf/HDyzNxXa2TV4h/ug
u1n0XJ5Qtq9tz3eti2d57xN3tb9ex8Wn3axlG78wQaaGiapWtU0CdDfqbJVtwanA7kY4mzMpYlY6
W0IAPL+qGKydi0bkZPxyPuvyQEUSlqdlAILnaSttr+2UYM9ewSB60f7bZVmiIucVdplCchIFA3w9
x59+yW+khGR7XHv4T7NBhBHNTjHX7Ka8UnCL7JJ/cA0Q0wnYg/wkivYAbmEDg097Mj/kbTxCce9s
vfa5r8Ez4F5deqyx14pNaX0wpPu3JrmCfdw17K42zmAlqbjAJY5yC1kmhQDwPt37PULPpSXa7C4c
rkjcfUdt5M+W6joEQNjGWGkRFyKxZjG+76QfyVO2tS1bM6KA5Q5pZmlr+1Bpp3wffHbfkMB7x223
ZLXap9dAtBkdFqsXQSu67SOeR7+GlNSgcEl5tA8p2xXhbcTWQ0aJPw+2LOKutHjs6xtv+iDqRoIt
OWQtcs1n0HGL8L0ZoFBU9kzXae9W9w1xUa2vYJLmZJasRs9tlU8bJRfivY9i2omLJEVkD0gTkQCk
veuUFlEg9mZ8yVlHxf1GCUOGAZOpwiW+vuRigFKMjkHPPeVlwFY7mVW7gUT7HhxyBI7r20zRuV2e
d37Ji1yJnixLuyuF5X33CLvRwdtnlMVE24F7T/Rba2MBMw1JAYp7bRVGZ9PfKZhqvCXxgWgTaQFs
WzGT4ZPKq41glZZCqH7vf7IubmCtEzGjcoZYI66HmDAaEL697CEGGvECXqNWJj6teH6Ow15UycYp
xgawIYA2j7zMEMUDkTSjg3r5CBpN8ersm98DZPHrPayPU3lviC7RK0RMfkAd0I7bKnOu/gZ9fVZ4
6/IuLedbG0LBySPn4+/8ujobQoA8vz2EW3CrGHzxzb/eMTxugGpMlCyQWHCLX/SFDb55le83BUau
DxFk8IyeoFee8cuG4DdcelnjkwfDVmILxYVV2B1Vf7lyC40weIpf81hq0G2dXy00AYM1OrwF7Eq2
htcBPDml843lQOjotVO2l0/fQIcqf8Qg3ZwaGXDksQXAcc14no6YqUESvBzcgI+cCSFV7BEzbiFr
/Wpns8p5smMIXq60NssTEIlPNi7it/WMIEjMnqIueUW7ufvg0SJOHgaQK+DvM986SxpOx7deNdTu
9YAWnzWA7YLVWsjBJX7HXTyHLQT4uBT3kND1WUGx1F286QqhyfMzfZXzrlc65eoRN97bAnx0fUz/
+m01FZdG6TGWu8Ng1azEAfiAawNo3i4EK3jJL7Gadb13zB8ICG+pwcf5Wl3vgy+08vpBexJgTvqB
RNjdG0C0wcg3NZ/pZ7e9jkOxfZaaswXTmZ/yLyujoL7Tgg80bIImP3yNhJskWfkwLjl3EplaxX9G
CJPMvMavrIUfbAQxO8S39hP3AN13wWvI73JjFDL+SCQ6KzOG+Fpxe3YHaqFa862By5xX3tf6eYx7
dhid9CRWXBTsOLFr7MIhPgbo90hYqjH7hE2PG7g1e4MtgcybPtiyx+wrJel4LIj1Nk61EmwlatVK
aR3bWOTAxbRxuoi4Vzf67+zcbpuc/pfk3N8sP91fxSmyUByb5g210WX+gOpMW/XIvJ0oEPLNtp2O
JvyhYY70qybiH/f7VZ9VXA5fpWyJeaCrYnNpQAmiUM+2b+LPL5TCY6M1m8yJUaFRvi0aZgo4bsme
Hj/cVv5/z4DaPuFfZoCOGgoZU/TDpRUF9MfCr5Spx+n4ORVkC3t304dh5uKuhNHDeHQm0LWFmDct
HECm1We0w3Lkck5HSSv4s+zEAJvGlFdo1J3TLOCLNwCX+gGKHFLx9fXxqAXzmx9A86YdB9pcpxLf
uek7+hkPJhYbWXtTLz/Wpy07UsdwxirBWqwsUjqedia7sXXRjf9+WPFXUcT/PKzcFoP0BpRE/G5Y
JNF9Snw9T1ePEKBOOvDbQOzC9/w7jz9LF1nm6dY9c97X7uSVm1e3qy895w+j+E3C8XsU8q+KteMR
vtGyZBThx5Q++nn51B4ujBLLYl5Rtd+D/eEOVcQyHq6OGvEfG+oa7Ti5+K9k2hvd58LwAVepTtI/
bTAfmmSK2tSgdL22/zBdv9Lp/v9AVZlOG23L6B+Cjb9U9T1eJ2nwlQcX7+g3k252iZ4EjhXY57rD
xhbwXIFRRzXVfkp7QBEKXV4CIPt/KiT6VxGFR73fpTaeiotfpSy3wevbe1YMoxx1g2TVnyfrLgWr
8W2GJ/yzVYCVZdYT/lCpo/6LsChkEao9mqXKKlVM7Jy/PP3pcXp0hPP56vlf+KzgdTUFqAm6w8qA
bwMGK3WaTAkT6IJ+c/fjyxr2XvOyJudEJMWn5WWgLuGhn8JPfLeUAK600Wj5gLqidt/0LpV0aCTK
iWCIWioYjbmHUWKv7/W2k2nX5NTOfyNJ7w/LSdeUfugXCKeYgsGnpzebvLXxaUxeiQbYgA7hv1ee
Zub/VAsUL/YVscej94QfxfmXh6dYiiZtIjJ6gKdKhjOlnn4O+mVO8pCi9VZvQx1dl9clRyhe4ZTW
a5NBnunTfxzMvQ2ygvZVq0TtnlIC2/J8iDRwgPCkZa34QoFVzPdjETYL3iXxrPTpuLO+RNKwNu/L
7lwm+APBxmQPwy8rDRdXyyd1nSdjdT4BQg80cdq3BivBLBeH8DwroRerZm4HfXq2oCRhjJJRjuqc
vC/yxVkPCmEtaUwTBMhXcHxePbyeexOXIq7yfUvTND7GhLCdzrIlOyi1Cyapo/XXqqESHlc0eXsL
YJOIzzpJA+MqcLPJupl+IVyBaGokR6rEf7p3Qyj1DqR45JN3lt/ZefGddZ+jAiJ0G93YBDir1Qn8
W+jJFV7oK11YR3hOveuCd5JJ34hguuzs9iDHNbROw6/dY5OfjXALUfFQmN+Hd5igehBTeKV7NVqu
LeAU4GGWBJQbaZYwspwChhNJr+KTeVkoI+QRPrGq5J/LTOUWS3VcgdG+I9gdoOYFcV1kAMAjB4PH
77wek8yr079X0WoNKi4IcY3L4qbLs1pL7MRUdRhBp6UOVphTWalDDz8qcmFW5efhzSs5Ukycmnte
ncfitnh4+9Ue2+XJ4+/isTiM8Gebn5linHfwzwxJDT5P7wtcxSSUQudRT5WRYDiXUQI1Sj0GKJki
UVFc8sPolEIHqh2GZ70c4qqeveEuSTRltMTnh5viNdsbn7lMX+GWXvA4L42e/pxRaIEGhdFrCX8L
BG0RLOcQlhEufywrPWK/4ViFwnUM8Qb7CEg5xOryCPJsrzsXD1hkUWCji2N5vF9xJ4haHnqxIGTL
/F6ZcspADOZuMVjD1NEeoA8LTn/3oG++xnhm/qAMe78QRKuT/7Yxf9nr81eqq8/jcPVwIkPe00ya
yZUaQu1q1ktlrKYCcwHfX06ZyZUcsGW9FM3n9A5i07pQweAfbEy4fOeD6WncGZUT0WAOlt30S0X6
tlocN3R3oGRriA+WU3Nczy4tSaPWUnn9Scv0//QsvzTspTc47NXP8ep9WuUiTB+T/fhFHhI9MmeD
YeKTJTS6T6lcDMiuH98cIg73UbJuZienmd0X10XHPnvJOjEUk9xH6+hC7TL8LsUxkn0eno0CwH4f
tst1HapwqhXT7+IWI4tgD0+EavaqansnMZ/jh/HfCrT3T/0JdykVMKJEBVzLl/p341Ed9ufPoHqe
vVIXR+IIJCvAmQYVoUbyGCxKhXE3nxj6gSYNEZm1YK7uUCZRH8TxTs9hjButA2ictU2l6LJRDpsp
kdgRQUlpdJ2oUGe2kteQsTkmo97ruX8Y/6+qNcQMi0czd0ERRLEFS38f/75R3/tOJZ1ASm+jbz3m
zfAxKeaPSUuH+WMH56J50M+zx/AE59Vp2DHxjI7IBly2KlHWqmmDaujqnoj6IvPFPMyg9UWBvXVY
MM2jUQNonfKPpqv/ryPvy7JC5zuBtkW/IPb1chEHx0735BE8Ad4VBhqZAjdDwSYJ6LUBsDtreWS7
BqEQAHdfzyYkHqAkgDP6mmfY8N/OIrho84FHoZje0iJ+DBWLTPWH5o3hKnXOxpRdAaEdpYX6f08+
9AD/sL4qlbttFYNIMxJJ/lXqeoJMp3e+dI4ePJraflnvKBMcqounj8cnsQYOfiKtmPA809v8icsW
/1292+PUq60XqrnlOgMrzS4OfGP6YPYBN90pusbonNscaEyddVt9RofNdawMJeMEV1gy2Y/e04F5
H93p2t6immo4gKBRKyBK6o3IhsLImw8zceDceoHd+5gjySymXVOe94cqQIAfgnmrz1CKE4P8XFjR
iEsYwnAwArWFR1k/r1sM83GLJSWeaKfJZdpZ4wRUDDxVeHEGcwW3S6J35rQH0jvG7vTHqf23mVVl
+sYJdC7s/Ya0xenb6d8k4ejBQaCdyD09j9YP7NxbFxNd/JOy/lWD/rOLFDY/td4AyX/IonhUT69v
+Toii7CP6pzymFvIzcjqbCnOOPeFkja7TL5GyFtPbeKO1ht4qYA7G1iIEMj/EUpVwwhCOtbTvWVa
jfBK/u+BEFbFu9md/EEAf/p6/f1USL3qXwbeYuO/wD+lfD/vvTMD5yhoPM2XmSxki1a9kJrRm0ab
wes6bKnhPuYPL/ORQ6x71Fy70jajoz7K8702yV7acBHC0tUZcug3aGPHoVdA44mIV8anoakzDygO
MBYkn+tgPlegIlMh4+rqEQgQ090yt1V6sIFUeP3VR7ZNSkb5w/J8/iHmcjxQcrtBu/q05p0/c5P1
/3kMoJpZocM321SkoP7XXjz0pPeZ1oZHz1gsEgj54to8jlv90W7CAVK0gg4U8sA7fHff2Vdbj0zd
0rfW2EH78SCBjEL/6pB/6rrlWP54XGsOB2E0SM2THDRnupyOx3/geZD/ZdiyQGE+pyY4EBC+v6/g
ncW7PJTk4BlIVvdAprkm9Id0OLvpVYfdeZ26e3MyUsxRoDo3LSKKxcZecuD9rAVNf4wazBKeLi8h
LqGnjJmi4MP0JoMKD1TfTP7giBBb4PJL5DiGwBTEVCsDRfo1z2W3V3WPQv8AsFnE37kCVJ/YJGZo
8PaZqWh4FvrA/xOe+t1srd2if7vtL/qC80uRn1WP236mM8ppOKD0ifnikdCyvu66kw4khLKxwRhs
Pg9tBHnzUhwup/3xKZZZSRx50Jr+YfHEf9EbHLihF4I6SYA35Zf1LUSqrrvv5oDegJF1uLptJeO7
oqxEn2jrOUXHUyK+acsU3NIGQpvPouysP4ziX1xDTI0yQHoGcC5IPxxIf1EC36egdDsFo5DjEi5n
cXpYwyo8oFRBv6wXrfjTHIA9TSHPouWMFZZnzcIdAM42t6e5j42aD0IOZfjmZ6v9FFBDW5RbAs4Z
QOzc0da38YZGRSi8Wl93r7O6Y60LU16R/gf2oZnFHD/M8mZ6NOaAk/0B7/ohfi92eAJhfdPPMFcR
f3clSMHF5A9d+Ggs9m8C+X+PL/5ahKo57Kvnrab1nkYB7UOkG9WUKvQLBPQMjq1/ATPoPTQC/TN4
IQxLE40uAC9IMYe3Wm8ySBvVCH5r+6vRieg13HeGhVlcR5tBetbzA8iJzPsR9he/mS1M1qYE6WRC
OxktgU9Tmt7dKabpoI3ZskOnJXTc652pKZAzqPUsOhAM75PjmjNjPaFriIWF13blbNs3Z9UwFBcz
6I62/YH53+ZB/NeZGUBfwmaVBbwyf9ctyrf/vV1un4M3GD9NmDyffrzKJqPuMhgsOFSlqaOP/6Ae
uv88K9CYjb3Qk/oYpv5vYRTrPoshXA/e11CnbVnE3RPXR/2Uwu9kDE4cTv6kGsR/QZJ/veVvAbh9
m96gOdwPHvQsBvjK/hz1ugNv62WYCxPyBttco1o7rrtmc9T7Y/gjO3/Yg3RT/xcp7HZht4IuRhGk
3i/9VCXK5yvemWsiSyAwrWLD4QEhXqpLw8pd4Ga5uZgjuMbR9AeyxUeVcVtT/d+WMvlHYaUcDIgI
L1rc0+QpfglCFzAlT6AQgZnK8L+A4yG1NnPZ4kMg5p4jj77GYvXU3RfdlGgvuSKrbLCEN2eCWVfM
98DoHoZ9N78fR7AGQ7atDfD3TrRzQvMJCFpJpKBACqtMdltESpa27K+C64DYkH7xGxo3DaPn5LrG
QbT0xk9VA0l/1r2jnjbotHJFBlBBAwYO4xerNZEni91PhKjWig++gSkZbNuDNh0YgwmhRs1qnP+W
b4z6v026yOmhSwdSVfl5/y+aD/YY5durL+2kk3F702Y+9LhauFh1jRW11dO4ZXEvJvgvtOFdB6Zp
X02LUjoW4deb10O8DYY2/2mWMDtqk8SYwL+H2vzi9VphQ1Qtd1eiOYGhvWNe9Un+1YLRy9DOc04f
OHzRlOSym2aa4keBHFYMHGswKcezj2adIGH1amPqbOH1Mrd8qh6WaJWeaWq61ZknYLQ/ndS7P2L2
2zrTLQYcC82ipPZ/wYl92a2Pn/354M3KaXfVktkmkGBzrBKmPSqSv0Y8JGpv4t4y+hN5Yp9hJ5aN
+fyhabaLdwKdP2oPXnzq5NBiGKcbXMk6hBG43A8Q0J8MEh/LRW/8tM7mxThxrKzGFV+E5Qsu+jWi
RydkGIX3HFFGk7WWrKKlGWAnokgF/rV+U4IKMyHrYBL3w7HjOTtQ1sGcLlNKfLXU2eJPmjrTafqZ
mA9t6aFkCf699aUORXmAe1kj5NA3L3piD4zX+DRSzdOI3hOf6Te6QwX9p1mFhunf5Owvs/oLZhcl
7DDyETmbDWV9ONta20VMyKV17aij2+TgtkYWB+b0O94TFDLOHkzINv0F4FcYtfhbHLWGqO178NG3
tTaGZ70Zzophy9/cSlXuxhziECd3OBrdtJa3numbzOdmACO3ZtsKgRBIDrTh2SSHm2i0SSMG07pq
l9EHQRp0sOYnPgEoe+pt0rQa9SeP2SPLnxtstaIvMU7L+bUD3X5u02CABhiytoQy96fpCv9i4YYr
IhyT22QIftc3X60tFj6PWH0gQT6qKRbCO6Wuod6qaE8Ae7t59Whhp8EHrA2LTJ3AJY2PllqM/UKe
QIy2UMxk+EXg/J5J3GlGeEQfwZY8JBd5iNhJdis97cMeELiNqe/ImDIKPFlOG7bEjk6v+NyhqNCT
lbqKHlPUy02/O84Z36U1A+awad3YoLmMM27JmcFXTDJnF7OdbnJ+DIJlOK5NRZuFM93s4YY0omXr
JVguT9rYMS4/+/DKloWkR6N1qYZQcgz6f4Sd146jWhaGnwgJTL4lB+PsSjeoIsHGGAzG+Onno+em
u06rSyPNnDldXWCz2Xutf/0hdXtLWTQBpja+PG0v29ZRrQfyTIIH+irHWZvTMEfwmkBzpQ/ZGn0Q
xq+PaTFO7zbeThbbETeQ2NuKudlXipW0wPWO/iW4xINVeduvoy8BYtvDG9Fk7BzWD+fSTP1biaoS
UkkOtabiy/WtXJfMvFb7osn2920eYgnvaD7kJrY5D6cEMCnuH2YGIw5bsAhrmFROnBTPKbEIlV8k
EGqT2r8H5FDsjx7CSQV4HC/xi125ik3AGHPFPsGcaaOFmwacd3T2J//KGp5mdAebRhFFPOdO5s9/
CWcmjsCBrwGwuQV3/tIWs428Ku0vXZiodE7m5ECY0cxyF0iluR+2n73glpKdJelcc5RnqMb1J1DW
NNiUsZ5xj9sss08eEhz/GmeRvjmC0bFC3S5Aj0nCg8lkjt4AMp+DeGYx7s72MWGZMF1kBeQuABFD
zz68rFrA4jIintlpwsJZ12wui6m/vYOS3aLDXN9f6RGP8arwp6ycd3MDtX3VxhPALvsmEjA+tDsm
RK1RKzZ2SODOtOv5m18RFoq9C625OzjPj3N/wXG6HeN9cAkGywwn9Facxv2HZf82ZTPgLuOkC3PV
PBp262HxsxXX8vL6bjJJChXgY5DikOTPWN+RsQYxKT4y12dO+fgTzsAg6S8b4O+r6Ft1oxu3or3d
L9meRBNHAVB8q+0TDTXDM96tdP12XQHSMb9ppp5sSqhQ/HwHJsbRg0O2le/U9yN5lu5ssvXHzj6N
crvlFxQR1jD1XiKjg6cHflfw5FL0DxX8C/x4cOMvvTesJF7OS43kkFiNj0tc+/eVnXMqSzGiSqDl
CcViJHwl+QUpAFuZtkpDwAjMo/2OuBjTnq3aAGGZ9qGsDux8uEJ1MTqNdgpGE3rPoN0ODonCT8lM
MZxWtzZqZX1i+cMq3Jwfc8dnCyUX2zqvTwmkb0g3XW2zktzzvkymKBt8J2G3EPqIyf+uCVDdlo5A
AySRaGhdBPv0AjGn3Rs4FzribpzL7G22ZjIbmnnXh7u7Z+0trot5SdgJPG/rOloq9kIMQm7Rp5ej
ze+t01x914k9wK7K6vi6MKA82/miYhRurtFDwnRtF6+dWxIYC32NeJLDalgeo1l8WBbbHkcZcMAF
pLndldhM2FOHN8N/aj2V04N1jtDSF1+GSFnXrgGbzWR5He3IWL5O26RO5oBO0dKDrJ79fxdzv6bp
3yuX35fYdAb/VsvVRdaJ16HO9gmVM20qm/HAuq/ZRpPE2xjsIxss9Elw2by3PKK5Qu5M79idHxzt
0n/obV6jH8YDf23wf7+pqQD97aaqo3qvVYObelruwGF2u920m31SLIW+69pBkC4yZ4i/gn9/GbL2
1217puqiNlnlSMq3CxtDL0hKUWV76ivsDaby9cVIJoxvQHEPIl56OzTlkM2sCel/43hjVscLRh7E
kicVfkx43ozigK+SPJfAsFWOr9GOv/4Phx+BB0nNWFIu8XeYj7sUyzPiNW7W+Fwkby+c2jZ+zVb4
0nwRjUCFd7emK3CkMtzwIGRQaItJD176weTRrZmQTxgHeUi4yNm/BA/2yyEyiQ077dfxNGBp56xn
3pnMkWQ2L56ZuhxshM7BAzkLv8jCbJuFe7f0uNkjnKn9TUZEGS4Q9lKMEobzGtUo0n++kpcdCT9O
u1U9lFc18VPEPS4bP4vYiSIl6kLJqYDVpUeQ9Nw2l1NTdZwTk2ErrhRfLPBBixHwbnebK/YbpU1w
IIZgKl0lWgDiLxyTb3d3o+zVXTRCvjaHwOykW/xt35+f4fxD/Tmsjotp2HByR8IsLoTFnDZ3Nngp
kjkDB6d8wFCMtyqo6T6nGSh17AQoDkEebWsyJdAqttaX7uRhzJCIN/292qeOj+4xujgN5xXQJFqB
BaNicASMMua/quQp8amao3e1N+zExDLdgo1r8HOte7cJj32XfMpJcnk9CEC6jYmr3bnPnDjgMZmz
Vzw1kmExEDgdk0+ENae9bq31JT4x0aVa+fqAAaT+qlVUKh4KshJ0o3a+BksIU/fr7IPt8M+7H9b9
X88ZRZPpXVSNHIFv54zUKl3TnbJs39tCkBivPWNgKt5oiZapSs4iI38CTKxd5hvzx2l+Psk6QrZV
fbDxltSVxahPJGDtByhF+huUoqpga5OzqYxv/p8bwcEw1CavBWHXeSev8j+ZsQwObxIv2E+zj1/e
vv/ZCfnwTPSo52bit27DaAZDv9xSYUd8y92uN/0xNJ/K6+RZfsQhhrpijcEkLC5WZO8pOkEGQRUe
STJ2rHp3ddm3rXLfx+dEVAMohMbix4JgaiP/dYvfkKU7IPyh1rlFc2vkdqNZMzKuK5sQOZKG5uLZ
TsBAPxsUK1nQBTonC0RUPPVy5ZkB9oxhdfb476Wj/K1Hw7wathj+nTNZ+vatCXlKnkTNLcnLakHi
LqhLPj9uJeaGGN1k+VqzN1e8NqoAl4q3GxpAJDaSf41S8o+e7vZiJHHcsOvQIEjsjqTJCFoNt1K7
3ePO9zmewvMVXz2EG/++8V839v27/P3Gv32XfXrX9eJiCjsHY50VaUfbi7Xp6QqAYeAVRkSDDdYP
15T+MrlkcAlqDclO0nnj/lzPmdwqd2G8CrvYYTtPmG2fmW5NE28q14R5kMhuGZOlpE+n75LUJSvb
pP6T4wRRZL8Kvht8kD72kCQvL4J1Dxn598lyApjYLjN4MoyKfNNVViYzsrnrP4+O4rnu/NF9dMnc
UZ1t9BoEBJu5U9wZzBhMTymA4Yszt31FOO10i8XWtgPnh45I+oVA/uf7Vhk6E3dANsAv1PS3M70o
dG08tj0LhQLjRGjUzbnOmwVDv1/pffFDR+4RzFKa66cHGnaLAMgyUSECDPbTHVrZy3JKi6LcfWsW
mKWy+W4mgI2tOiIz3r04RJb+ijsCWaPAo0qjCp4i7tTF5y1o9oeXu/X2xrf9lWnAg29LpHb2xXsH
I6nmuvtOj+yrZAMxQJA4Vm9JGRUelecep0MA5NzdEpxuifPGK10x2PbgET8l/fyFgWkomiHy/cg4
9eniN1AdMqE4Dkot7JZHD36ctZEXG8uiynw/u8+cIOSF2B1V4wPpYw6d7b/X53df4l/THmzWlZkB
KQNq3zcYS+rUob5lUrbHmS/UfC1qXk+h85SSaj7XiMAzCLexTyzcZQwzE9LjpC2uEnS2gn3f1J2P
9yxvdjA4CyHC+UGaj5mDFtsClTcfEB/49hDXUJrrnw6KvxB/THH64ohsJtSFJfbnm3XtSVe5C7q2
a6eSPQ9F96SShHkXonZXMnqh0LgE59VIxJyT7sfLYtzQjp8TU3NPkmcsmmXmVDECl8Eift6eQZ20
EYBU23SDnmB5la1+hDCVfaV4U2LHBVBC27jog9uyTKTwfvPKDzlgmhEZKsjN7LWby3D0wGw4wF+M
u62/z9zztqcloiKb1GKpX24P/t0HPTaQNmh2T/Yd/2jfDQs3eNogFbLzS8tEeY0i+fTWJBqha5RZ
YKVh8Xl8LKGBgYA+wTVVHP2wrd9TyboCTnlHJbyCbExAwcU7Pdz880OzMldHHFcdmAWZ5gpM+D+v
ruGhWDUCHA+iPlQWhaM/ZAT/fCmEJWIZYvpw7Y6belkh94yOn1c/r20xrt5lzW6jfI2U6d9L8D8b
pGIAl0gm8yaD2azyjRg0pvr9chQ1Zae8nLzMLzf//vX/OUD//PW/Gu7fNiGpq861UvHrcXWjdqth
YHr/vsJ/JzHfLvEN+em6URczg0vAWdCBxHbk57mmv6WG+/eVpq/ijw3114Wgv2CXryhQkf5c8dlR
hgRTSMquo63XAIJlEssy++vfV5l+y7+u8u2YrLS2y6t0puywKQ6ucb0D7fjBIv+nD/LtmVeyMlME
bbrEaxUwybXUF/1LX6k/dJU/fBLp295aqMWtKQWRpRVVi3IJhT0Ug39/WT98Eunbsy+lY3qtSh4J
OqQN4074r3cXKuEPT/6/ZfGfj/7Xn/+2jGXpqqbjgeucVidCc9mGOemmLD+0OBv5p6vx6n1fBCRl
mRo+3cT58Ke/2ubfrncuhqt+1E1td5WcFPj8br/Il3DMbfW9Rdk0ujLm0zc8x17JUmhNX805ZRXI
r0NMF1yIroi5xEe+lQ1LIf306QRjZ3UGDQVb9xvdvs1nZ0+52eXgFwZxmLYsOo3h3nEV/jDhP42f
49mrEKiON2y3/UN8AAxlY4NCCu59dbrLsmT/1NY1iskbQEk5b9Ecb6VrmMFVeK8BJbd3egboYOoM
ptsMViPQYxlymBXMKE9+xaBw9qVnm/K0PMGUKQIzX/HrcspWOQ9Oe0NdntH/FpEB+If57+AKX+0a
imTBVAfu6AIBfoE/Mk35zBMy+06YhCu+nF7ShfqRbQWgxRqy9oLguLtpmV6+wr3vfJh3u6vxhrb4
VvhX5rQdM0IHUBYn4O659WaNLy5mRIQKttYv0jhPMEo3b/7l4nDHDGaY+4G3cU3n2DvnnQqQGeCt
e7MPn+fZgvqwzf2qWDd7ki1RCZt7VDUnPyvQR1iDFGaMCXMH99vBOgv2mVUUD1+zZ/q7Em+Vxh9l
q35XFEwRbBw2MM7gGOqd2YPweptOVFuFSj5z+2wtvua5JfEju1PYGT4f6Oh0WHHvrihWarvvHQVo
G4vAvQ47mcHMbZ/vCnJ3Zk7xio2vvEXPzNrqwpkKZeL1NJuL6SMW6zljBIxdyGi6xBJQ5P6aoI+u
VK/s7VzdnDSE2tx9C12+9iqXP0tfW30/fmH6UqPGecMr7Oxprxho1KWrDJz4URFpD0c2gMwuPjkv
G/78MK3Dsd1LF7tbotAul4bsjCWK2XPUpg5A+FVeamy1oqODXGDuozA6MkenVlA96NbN8GRIa5gL
yo52twuO3jZpOUWPziV1hXonbMneMPCDxx6dzkzctQIYTnN0Bv7dhuE1r9NNfasr96Jjg++fijjd
FxB3oWAaCyiM0uzh+GHse9i749ktkf1fvDP09vPK7NwWTnWUPkzO+8xPxAT/9dFrMrfYT0oBed7v
MRVXdJ+pUP+C+aZhbg+xrNuiaemgWQVsAeXTmMsGI2hiBxrkmal7UO3xmuD0lUtkCS3u8T0UL9h7
BhgcEifMG4qZar/HqwTM6LKXF2dm6BSESLbwJVFRPOHWuhzPVn71VKoVokfs89sZTCw5IfSAub8v
rm5+8cq3Yq3OsRAjjAg8CIAllybrHoPgUd2uj7i529rT8RDOAIVG98BNv+BcgK8S5ROv9Wv/PDNx
cGkyRzN8GcCteeK5prgiJSrR19De6TzBDaDH4WmOUfHCBEYSHPXiqE/Kp6ZhHuOcloRtKD3mdpO8
IQulHU6mKYaKYFFgnqY94Ogenj9S6K+bm2Gn8xSqfNDBe50bn6Da5CUE+XvJ+/iGayC58sPBkbEd
WWdro3PoWsivxngHGReGAiYSDEzlb9ahcgwEZPv65lLmmRR0Pu5ZSwGjNC0edipzfVx/I2F/JZmn
8I3tTVidc7ukuFh0X4V7fE6vCEXcdHlLMh5M4Rm0R6+tGBhPCoYRM+ceNdi7xSDsw/yUUPOA2286
bCzQtX/WibTBPWsWXl/hHzAIdDNOk51qsg9bWO7lNg6KN9OTROsU64Y3MOTMXHXYy5qFaHTGtTy2
LrTFX9Ir4vMrrljnO5ZlhJEAZvtDHWapN8UnkIlwD3rGXLJ90VyR3OwxFsSkdlQEpHXrVHo4nrxT
fENacdyUDKywJoguIuvWyUxbhAj5yrowjcm6R3xtjq48eObV0x+JkSmX2XwgRh6Y8UPQ/O7jsi4h
2LKB97FceMrzcLJPX1ob4JQmolkhIcBNJ3MK8+v0MEgoLO0O5I4sWEDH2xoR7I0U8rR+xg8KP3lV
8nVhLtMGXghhsVLSeWlcs6RbZJV3FYOydnVmX0leuzkegehRZ4V7MQOVFcIcSQzVB5w79G5zOm65
KExg7R2T+sn8Ll1eaQfaJCObi6TyG3SANpkRSVvYs3JvfrGcj1enfs6W0tNlM3zlpiWW9qTxXgxb
LDI6ALhnEV9cciigHgLxlgGbxgnorvQMw8OFhYNH4EhJtDcTYhRw6vJ894+BDnbNPOWguESjEquA
KVIVpEKg514LhTV1S8E9ja52cdUxVDHP5g2+xHXnCPvsk3f9Mnp8EBbSYUVdeLdLw8lm/Eq7VeIG
WDVGh117JBsai56k2gOn1yVQ3ws2qYg3Wjo5KaLG5RgzjamISYH6fgU5bljDDJvr2pGScs2zgc91
B+1lmhzi725Yjek12zvu0nCEt6V/lu183vriLYZhc9rgNtIIy8Y7P+EZIfqy4vbLDpUBoYrO/V07
BPe5ilxIji4bOsXZ5Ew8HqIr+ykKnujQPIhf8ITuuZuOpBJYGigf85AHkiCoFG4EhVD2XFylitH1
CZ5586AIqTe/ftYxqeEYuTuc+YzBC7x+Jkk4AvUjWSNWBy209Jt+UT3CFVXDo2rrmj17qh0Uzs2z
Qc20rbYmS3s+jTfO0Zj75sxrvEuxMcCymYidA+TPg1dj2rRtFzzs1odIxNuGbuW8Qa9dslvZLaKE
ITkT4rse8FRqEPgIpCphgEPUSiHYKLUVfCTKoH9TfG2RMWZfY/rSpA76du0NO33e+f05UlrCLKy+
iw2+uqUCJhOJk5joinp+nm2VJ0ygUEoT3i16FRKlnWEfZnYB/frpiPc9p8PJJjSCPbu847xh5RhR
sHbpbomH31N5sVuklde+XNcpOpunrncOT2fDmcgGo6+dnGsXzcSkaxxJce8ldSDfY++2tYfXxvWG
Lv2G9juPMItsz17XEArNO3h4O4alPz4O3C/F2VJnqIwqb6srru7IeO19/FDz/4IW/miRpurYJDEO
BguUYuNbY6GpN1kliQd7vyfJtDiyZcnC0l3esnpacIOvZnRO81TyczMsGfQh1qMraJOG7NP7qv6C
V9IxPyQSW/FKpBaGL3hy6Yxr/v8U9HLxbsSh34MGjfksatt1XTmEZRzmI+VO4xyEORwscRYI+IVd
AyI49GfYDXkkcKptmfv39vRfb5UEPN2QpXDzVQUIPaX0/tBLF7skXJQ08uY2Mh5iEA2gNpuu/izE
vBF9hIcM55ZqIVBE06la1/NuwjR4mbAWJcr84rV3r+xcNY2qWdRHA6IIj48OuyF7l9IkJRJ9MfNv
3RP+/D3BBBnbBDN7ialt1HRzchj1AMeQV+zbueBBDA0QzHEpEWWmeXj2V8Mel/DxxDzX0VOfUKAr
LuX8qh67EgpZ2SqoQuezuy2Ue+3ulrIrK8vLLK5VYhjOPWY6lvGRClYN1MGU9+1mUMna2XHVmK4I
g57k2d43jo7KaMNMGPAX49tleL8vKdSZokvLprF7oBlieqHaPphvIq/Zp8kxQOj3I55z55USmom5
z+qNKtlEzZjofy0V22RfLN2rmpRb/sp9Vx+j08Xhg1ejL1VJdrNnn/hc6719vS801RMxZ2lA+CTH
FLyDsUhRnT3maP9EKz0k+M8QrP55vYaCykfFVUhf9lRcG5k9EMH2zbvcEdmqlY0DUBFzUE+Dyk3Z
BCKuROg5fhVAx5yjCf2KhDSBIZW5PiJew5Tfrz8p6yjOU4rpZzW5cP59ziQHyT8V9OU8P8VVkqrb
YnALu8VFc3U2vWIICnyAHsdP+ElxpwQUXPrVO41zjuj+EHa77qM4Oe2Ms8Ih7+q1WXS501L3IZKh
pu0N+2SGJtm25Z54VHIqSPwTPZ6t9FYq/qerZK7xnFOy+e3g0S7e1AeKpRmP6BOsfnJ61u0DRQ8B
YE/K8shkEAEpAQ7MiyN+aiT9BRXwE0XUjPS7xtaOdiPDGTmeqZ1OiiewM1Fj1PZyBtS8P8TaCunr
kS0HxgnA+BZLRoz7uqjGsScqEpkYeerfx9myRg4rbxqaEAw2FWa9lYt/GWWOe3m5BTL4ISZVL2fB
LebZ1ZV8bkF102d5kyHsaO3xI19qNydzqYlxQE4Hv9pPr5VP0Q2hoLWpvih8r7BAsaL40nLnXDnC
y/XxTCTl9hR0uqOhrfWGi4P52e76gnNY/iiS0IkR0AB5DD9f7/h67UqreFfP3pmIMO3iGMf9oV03
uxHWyM0V3/Ov6uoWZKkpAY0DJbLJq3R2Ogr+UNiYjx0oYmq3l7hVfWKQqfP1TcuwxrlL9nnLSr8G
huaSGZUptnxzqCg0TK9II9jN5nJk7mkBcXDVoUUkKX6JKdWQJ0A0mN+PifLBr8MGE7ptoK2Efbrs
DEeW/D4kjjdvbKWfnpX5VQn2BXeSwjU4ghcyHpAIvzlYw8K9ckQupVU+zypH/tA4R/kpWApYBMIs
WXZswJ66oomEYA4dfipIbk/p4lTb3eesRPR7pv0JbiSiXuxmKdz8kxAUkms0HimpwyEUtsKcU0R8
vDPfYzK90kgZScyA5vlwsCWKgZFRggY3AAiWbq5yanBV+XFg3Iu5N1uBYwjYqXUbg++VSsBwbm6J
VfXitJfvdj88TRlkF4u/lS1M5/bSBxU7NE2CVzjVIyf5da1qXh9gLGXumHbzwsqWGbH8eFdfTwlV
s+Det/0dQxt0m6Ae+JtlFI729XlKEJmaW1goZ9PtFtXMvSZK4eXwcB6E1kMphWcgYDkWUJnLRfOp
eKne8s7p5bAfYVgcI9aXJgf8YJfck+LusZ7ER61vsX+fax81UPTkQ3tfpyujcGmXBR41M3g5FPhe
oPS2GG5ObBuRiSCWCPRxXrnQ3dMXhrVVbxsrvvyxc2R/SC2qlzzRYq2GVFVOuXEJhxnTwItIPG1Q
hNQ6PLD0EnZ7avAizEmfpdp9rdHirRXiaoP0XbeJsiH82m46m6WmxWeo3zykw/ywU7ai5NABs8cz
r48IeX+puTP4BqjyL8FVtHkTBn8w3AsQVFDy5HY3KHWBuBJf9aAA13kbDwuZLpawpzde05RQ9Ylp
4Azm/rpBwoc/8o5XoeAl1aycUcPHpQ3FzBE2HU5Z2PU41RCyo9zW5fYacjCZMUGO+bv0ZgL7vN3Z
lxe1D6pCqXdHka7GjAcuXkMfhyGsypjl0XTxBXT0pDz5986hXlTeG48SWUIt9asmnWtIIfVp++CJ
HmjR8He92RPTsXegihcPpZ8NvnCebHXoB/Dp5NDXAjoE9ZWTRoGeFV2wWl4cE3Gu0Y7gCulC5mdY
sbhHN9JrWPosH+zEQZQ22vvhA6yBdfEu0p7jAzD5TjwfQp3fbbIhuzqgA6TSh1kb6gxbUb42aCYN
Mt9b5o3GO/nn9FdTNN56CC9zmd5+q30MvP7vKeFxLJR9SZIaumeeShsSo403YZE7Mp5LdM4cZE9D
75ub5mVgegPDDcnD/s40k4olOGmsuqiC/yE74lvjQQupnnMXR1LxjSaqcVvviK0M0k14xTcvdY/u
EJsAftkbmkcIr2sNymJuc1SZjPZBE3hdbpY5Z4qoOtX2/il9kO0F4jtlkhxex0h+4lfJ778Qv0d9
qWxa39hg4rQ87v9dekp/Kz1nuNKYqqEqkyDqGzqPjLMS1VFWd9CTDB9INP+4Dd5xK/AhH1rsNOAZ
fWmbKzRpVzZCaqvZ1zm1ZNNSveahfc63AFt31Up7GICY05J24dxDznspBkpIAxXsDIdshOe0OXOi
KK69zahBBwrArQFa+bJwkaIB667JlcL3FrPB8YF3Jg2ySF0rThWBOhA+5RhzHbvoQADffDk5sP9Y
1wPb/1vfYzWqOJeXU3h7NO8JpUX61sdVC5evHq3MKWMVxa0jbuT3nhFov0vfcV07fpYRTx7RWZa7
e3oyjpaI8RfFNdvRQ+vnYgD/LumDdg3B1cs8yT7gzSbtm+fZG8eKM8y15xu+DTnmdi7bMzb6SRWC
KAYpfYYvXlx0QzGjPXmydIjx7nbKqPXI2tmXtHdPfJ/dvPM4bmR3ooM38KryKN+oewbHrGW2V7zp
QJsNvMAuMS4STJ7fjnvD62dcjFXVMkgULFbxT4SemTL7L2KvT0n3pj5DhiTK34hsVUlLIp0Osx0r
dzbaOaTFiAzv3Agbt3/gXMT9zqBPBGV+H1UGVafw+JTyFR+XB17boyN+dT0n6Ixx6jtHjBCgtIP6
v9epLuFA4ddh5z6nXrHIJasBSD04zatB6y7YFRsIAD9Cmi0Qd/Yy+Pp7CaxEtEJpt+/604BnuhKo
T6JogzqYoqWp7EW22gSXN27yrct8+qcuc0wifrDxqa5IzJaHR9zlzIUeM7+ZRYoBaS7/MCm8SFc9
OfUrU15y6iesSFrO4JmRrgRds7Fb2OJY7lOyCysKDtRpLQw8POTU6MSr70l4QEByJvMEF+bZR7Of
HTfNEF3dOiwBPCcHeoDGGeQ5iv/Bv56jAfeZ1RuVkrar0VvwNB1xdFgU3adM6/yoXx3VWFDwpQd6
oyAlO90C1WhwwGgdaPqs0MvzqDhYvkJYf5tAuxapVKCvBd9EM0I8hV6sBfVJyzbDZKd8i2SozjQ+
kUKV9yLdA7waWDZYDve2WYaIUPN0K87p8ySIsFe4p81KzN0284SQW0IiZAKVDkDsLWVgnRwQi3ga
hvYSKC0FEC7jzbhN63Xxng/BQeLpOXiguLdEnnlt5fSMykHHPm+9X4hO2drnZgML7BKaqFAMVwsu
hmXmbA86AZHOZQYlzNE7R+oMQPcfRsT/JdF8m359G/UfLp0q5hXTr4fKenlZQgxdrZ4jBM4/dPZ/
HRhCVJEggyFtlr+xIY5FcdOV06js2o9DjKQCtmZg/KCB/+ka05//NllT9XMm32Wu0bu8Nhjtr9XX
n1glf51K/vY5vh0SxM/e2rt64xoPcs4GediV/cS1yqPx7acD6fu2M4WPG9rky2BIyPqn8f5vH6cd
SvF+0OtpJt1CvW8nwILzV7J775CorhQdttLz0b2EGY6Gnvn878v/Z0z57erfHtjNkOSLfD/zwOZs
Nyjj7/jX/CRL+tuA/4/P+O2R9Vcd469ro+yEpR7PIuyVMHndS5g4YFT1WcYiVkU/rJK/sCI00dTU
GbwIGX7OtxUvkgabiuaFS76TdkD/+8Pvn03fzB8Q1vTN/XaBb8eFWtWjpBcdr9RExtKtF6i/aM+w
jbI+ERohRYYDi60KZnuT5HCwPh5+eHT/NSZRYO3A55QNuGM6t/Pn0jkVzSxVhRZ+GLPS8xy751WN
d0f5RLsC3uNfPSxgUyAPI7mhhdCAMALT6QPDvnodNgxs2FiEQ2grPHOlrijJcHc3d9mbtFRx9cUV
hNKEkekaP2d2ZrCIbENqGuPhrRal63oBCp6cmdbgJcNWyRiLXAvBbdZXhIz68g4VXGMjvgbtidBO
8q3mxzCNhgTPvypgUB1LayFJw97FdWsxJOWStIGoikT7aX1M8IjzkN7kn9JKXo043uB3sb46kid7
5yW4TMoMH3s0p7ZrHz0X3lgXuwhuYR1lkbYCoLA5XBxOA4wyRDv1q6BeMxEPumXtA15c9s26eMki
47n02sfzFDmw75PJSKJ5kLw0MvySc58pYkCZ7xju6A/rKsZGZCfMQbTxdI6Y2oZFQBcX3rASujtF
VPiFD1bkju6FVmbVLK58TEIHljiuuHfKRCYKcQP5lN7ImyQlt7hIhIW+0TeDR+KyqyddcHuTgzoq
UBNcAs7RBdp47+wxKlZj6dG09YSsGbRkkFkTRpV+M7/7wuLmTM8f85V4nAIhNziIrRhVhndfCRk0
Qr3/ZYbk5s7RS+e0co4WjSMFcBaflpPw+fJEfAxCea/YFJvx4bwaMDInX9Q1F2BWQRWocfVyCDCo
86G2bVHBJfKiCHuvi/PlJF5l1/IFgtmuE/rDrVn5Ng31zelxoGCK32QMLW5BGt7jLjjRmIqeET9e
A+qHK/+TOkOiB8cdgQf4xqgLuFiRYDP0ccme38I82evBIQBmKpdtzEIjnsxWVnRoHoMMr04uySGS
IJH79LykjOoehjVuycrKguuKapp7ZrfxUqe+ocxJfXIHXdOt/GbfIPtW4zBzpWCibwP8T9BKeA6a
93sgPh94a1iZ3kQNzh+6uPAHD62+zcwF+ihaHN73EEcc/nP3ZyF8M+q6teCm8+6xSg7uybv4ucfH
BlwTFl1sLoxnZrwxPlO+6h5CI8xRApQekRTIEM+PvErY9lHOuD3MpK280ufUwft0USyZ3bldwsu6
lFeMzPzWxz47UbH1PUb1cogvgTCvA4G3mybeZ8hz9Mfg5DZhHUq2Mle8I/KxMTadBmrmiV+Vu/xF
70ANf95P3moH3AUpzDt/Frc4q52TkipFdjECiOn6JoHX2ZftMRzjdFP6Q1wtMfOHQTMGh+0JilPm
qKEAQaj1m+0YCpHmVd4BsSLc0Jk3Yw+cBeLcCORX3e9pLQoMCMro5M5iIyAHIdSeLksothhA1h9V
ajFgNV/65/H5sM+XU9e/yfbCA+PC1/HpML8BB5KJlM1H4An39GC8S1+HsGErAji0a48hf6h/lbEC
NQqpFq10fPCQrL12X1ivOajB13Qhx7USi7i8dV77Lq8O2wvuiafolhyjPdu2Hhpui+LJWJp+xWBN
DLpnBnwuc0b+/RYZKyYnibaUfMlmJhB/XKILBoojWuET6uHrYjKtPtp4zMFC9aXV5RFrovD6MIS1
c1pwms+LleDDLWzdSV/ceP38sGo3B0AkeNxrjelxMgaGV4WkeGM61sQ4Y8uWlhznqOyoqzAvPrrH
TRFW80NY7aAXhSBX9OHFMt/rO32O9/l2NoVS17G65SYYIXi3pOICPT4LZEdTVec2TvOLPNHnkDZD
aXq6tC7HJ5mR0D3h0TEM0SWrfUJ3iSCa+eGq8CbLujwik4BT5hS2ITo36wNU2gEn8QyXBRoUb7OF
GYKHxKfkaOdJ7fbRkQNAgI48RVDjjxKP/s3L2WZP8xlhngx10uQhpbfVYMq6UIf9Jr7/UKFq07n8
57mtqKKO6aesyKYKb/fPQ/PaXTBZ+x9p59WcOBOt619ElXK4VUACRBYm3FAGgwgiCYEQv34/zZw6
n40pU2cfM57xOKnV6rB6rTdkxjSW2FFymLLtVYQYJYTz0zKrKeCig31ge0nbrJ3Ci1vU4Wh85MCJ
ilrOOEhcslIlCRqWaErMVCPJFqNQZAarFhMX5JOPjoNe33ppUsWv7BKh9QW1jY4TTnUknRjd/VUz
o84bWmCTUZpuHO6zSvw26P8d22kmpTXDsjXFNIyHDtG3yPKY58mtPO6nMfksliuWMMjL6uzEdpk6
LUWkVQWbc0ph9e/I5AFMf+rjH1d+6uODuVJ2lZwrawEUQBZAQAzIaibhqioH6CwxqQ41sXbv2msG
oz0+hG9a8OIpozRqgIi1dHgpz4f56eF8KcodLYBGDJGTVrCNEZSwdCcBfNhjyJxF+iT/gIEi1tuA
k7r/dyN+H1Q0kOGSqioGzwDNrp8jLb1UrKkiX5DIb+dttkw0tO3/d0Trz2s89XTlcDTl9faKpDV5
B2fzpbfMrkRyU3lHRnjZod9uRpyYvg2mQ5HYiD9xM+XijLgnLAy25VsLaYaOTmlgQgpUod6XvEVS
/p6u3zqRxN3P6yb74m5X8gKRfeETrS0o0UGpAuC2Qph88y47KH7b88BVOYcploip1QdH/dtdWkli
m1fjZMdac/9lNiqflcmmt/c1AO1/j43fpwcU41TL1DQFATDdfjr1XVCryu+7Pd1ZPw2MPoCjzt8X
eDX5v1/g6WCn7jfX1WbPBYzmqgbwspc2pKr2ZlTov09Z3IbGcV/iAGLDgPj5dK5pmenZamPj3kCA
1uBM194BJjBnysepLiy4wE/Bej/g9qrP+P+hkwc3vN6s8TE+1YnngLT4J5AnwGHaRpj6FQpt+SdE
6KZRPdaN0apx6ZMF7ppRBQeSGz9OxjhvpsHfvfWAGf968P/diPk0zPJtVsgoM9nxtnE6AYJ0gaKt
ZtgtscWSoqYQJr3LyfzKN6IoaSCGLI5vpsw4+Nl3lnlaH1K9tOI8uteysVFPvcw/eQAOhYnXqvnm
Dl+tRgYkPUQsoZ5ZDyLLt6G9twzZPBUFfnokLhFeq267SBQPsoba3IeYmjgmRNfCUceH4d9XFmPg
uWu/X/hpjOT77d3cpzcs12obD+xfY+qkYRm+23TeXOaZp2DczOR2TLgMx85gGx4Gp5pBRdAc/303
8quJhaAcyy5UOEvSnkbK4aqlm8puY8Xrj/UHSrKk+dHcCvYNYHYIW8rEz1TZw0P17X7+agn+fuUn
qPx6el5pmbrGI7hmcT7ctYQKziLziSRrp6qGTs+bW301ZL5f8GmEbjfl2l7vuOCmlnaom3GKtKtA
waqmPwZ4FO/iTWPnpW+4DeqrRQWtWEU2EEqXoWn8nBiacqtIh6tpkuCD3dycduyezTM9uJTQG9sJ
4Cn0a06BOkxqn1bjUF1ByOPQwrlj1Zz2MgBzJWcfs0P89W6ZeNk0FbYvCvZEVMrTI7BOuXUpp1Mz
XtWUumDUHYLUE4T/YYSENmoiSfXvZ/DyEXy74NMjOMjKUdveEvwjqzs0IrDBqqq1vy/xIjmsmShS
/t+bekqV7RJZm+6TihljPEggzJGZrEQ+xF3RvwZqB7GXxruh9chqPi8K7H7kO1n5IO09XdOST6WS
pGfEHTxcYRpgSt0UQv3BnXq4nnNM43A7Fo+5nlZPzbIJVheBFKG9YwfkM1zFF+lKvOGq4Fequ7ZQ
JKHyjzQvzhZCcJyKDJR0QWInnV/bN4sGHyFDXgnPPtQxYIhvSR/i4f91T2L+flth73v9elxZGZ6I
boH4CAj4/mKoONdm4v39xNQXWwdi0GhmIbdgWpb5FPVZ91153Uq5EatVbZHXCkiHaXxZrkY2sBoE
64/4taOAY1ScaQQ6+7YE+pCMdvNKfd/KW3Y9D4xhPrDHm+6093fTFPHgnjqBuSvIkKohSLtPMyS9
mPnZUM8GdDHE31bs8+cPUjAhfgZ9jkrauGwi27YdHY7OfQKwoZEFaQ059jJ805AXT+NHQ55mTqoV
x6tyoyHTpkzmjXRlIAS+1dbVl0jnHD/K0fhKWmXqUs6r398F5q9mFZLLlJqhm6mKpoqZ/W00HA5r
eyvdDkaM9uJYnNQ7e8lTh2qEd+5oE64aOeEQevB/37b18ra/XfZpaOQnyb5tVycj9kYj7D6q7TaC
FG2hSo1k1gz7j1q1tqjVYmaSkAYJFnPYsr7f8tlGfLfl1kO3G/IGA8sd6KgDC2Zzd8/c8WA4sxB4
X29a/GLj/tFR4uvfOko7nrQiU+ioUaPJGy1uxzSzPal6JA48r9EcNSfVyc5vtuNZmzu4O9C3nYCD
9R7xVL/VIllQ5yxL25G9DTGAcf0ONxX4jl+n+fVu4YTdRvfvdr97wM+BgHVJrjv1cDRiQEzBvXaq
28PzQCMbEK8ap8hunslAc8Q8v9uVX80wbEs4WbJwQmN82h519bRZH+zUiOX+qnONN/1sltcr3SlR
dDkkCfhmB3q52GiyaXD2kiz7H0v92/NBkz7Ld6amxw0byTb44MibM5YMdzJnAX48hXGLN0bMAFEz
oUv2roD0otiiQbHWdK5OhQzkxs8xstmd95WVctc5zQjlOCHapKAsNK1lISLjjUt1WpU6O9S/rNoq
3LUNNI44igJUGNjvdstXw1UEfzLYEUmVnjmRbGUbtbxA7HsYWmxY6hFk7N0onZluMMTcZ/nxZqCJ
B/q8pHJUkHRZR8Ed5PTPm1dXG3OdXeBp7yPpYxfew6tbQKkXBr5/X+nF4o0ao6EYUMIlSeec8PNK
VlpRthZS8fH14mwTeEqXnrWsIJwTlKW/y6vyblT5WBthAqT47q9zn4TxFfVShLXcihXJQLXenDC1
3+sZtHqN4UUWR3T30zJeybaEvSvrHudmcCbDASJmruDEAfkLcwP0dbJgi6bowVsf3B2lJqGcNbYo
bB19CxiUOdBgC+CZBpbkDIwEcjkI6P76C4YArrxh2k3QTENLSHfPGDcyZ6eS/6ZXf8dwpmEiM6uZ
NjNWez55TTP7vFon5jWGS5Vd3WQBMAwYdJkignRZWvX7yG5ofRzZ2R777NQrjKIL8udTMqAgYGZK
j2zE4k2jxPn/56AyDdtgCdEMU1bQ1vj5qAvjIl/v6+waZ16KkCKaGpFV38cWakQGMj1wRAEYQkut
q6Q27WDbAWIqkvgsyX+35LdeNmPbphEa4YzF29OgW5WWsk1XtARC39pf93ZdxBH2snPrlwuAMtQO
T1AUoKjyBBd6Y9PWvm6EgQNptIuvrbx7nMh8BdYmJoXUyKUZwLIVpSEwMke/0jmHg7eRnlhufnWe
ZZowrNENpuU/O++yS41iP11f41x1EYtDWOaGyltfQR8X+DtDkz3/U//At7Lzd2fJLxIV9JaNDAoL
P4LJz8vP8XTfmdLJuhBWXKvHSFTdkPtwvpAAyZCMIgJ+vAtbjYx3FBaqSahXFepYBkqIW17StI9t
qm4BZfKLQ1end911sHUVZDi5BaGDAmkV5KDhSR0EpVjYSEu4gFTIEoiXRPVGZg3i3dPrliOj4/TZ
+qwPBp/kwNEfdCHSuMMOnm16VxoVQGBDKFRpc520cDuF4w2Ekbw6ohwfyHIIdwYhsy/e3z6qV5MP
XQ6xeKAs+UsdoXK/2Xl5PF1jhXK40ZSj/Zi0U1KH57lYtZiJYNpmUIhvg3cJicc59WmUWKynGlfV
8Rh7nIG+bZy3212Xb8n1Fh/8fW2HfwZl4eUxMoIktPH/wqqlegkUDdsQM0QTrH6KjP6+MScVVpvG
lEapgoJOLJ2ys/ncDKkW1a4o6icxaKymCi5ZlOnsTmV8HNidrHoCgSm3Dw2lpYMuC0+N05uI+hGx
/r4fjhsmAS3KV09Lxma7vU3l9MT9ILKFVDtmytBZoFFR8yod03YOiBJ1dz1quimADpRi5kTfcbqk
SmKAmx1ocTnejdTM4QRQ1NJe3kVukKLJ2UXu74J96LoqHd6dlX5vINR6NMMWxgVCp+tpecmOt8tp
reW3OFVdGeyxDU0KEDyV2eusSMKMXK/eKTZ+hpoRJU+tugd4s53J3U2v6N/hR8v+mWQPIuuDw64p
J6G68Y/XcLeO88ubHtZfttV8AFYI8KTHZvhtxJjZtKhkJj1sTbSuVK+EwPsaubcNWZJrOtr0CmNo
52Np3d65N6a6XoUQCPghGVgxKjLeKTj60C4pUN78KwiijQ+PE33OfRMEbgAaM0SeGMmDHDmVNyvT
b/1WjqLmt8Y/7dSpbeT6pkJHa5PsCoTdT+7uGVqne925ZdNiJR9aX8VYpXw2sY4ONBL4RedFMkGm
mfquTskQvEjh3KYORJrpWLAluzeM2qAig8GCi7LMLHhZ3gW5QMLsBeFJQCEiQ3Q3tuFII5SAEoB7
fYw9ANRwMyE+3B2twxXuLXClGLcd29vFAYv3DI+PD1CF+lIfXFtUE1Y+dl3qQP/cjbdjfbnrnBsV
WDSt7cbJkaVbnr8o4V0xJiWwhCuQaQ4SWxRGCUr2+KHBNMkFhO9WcXZiPbEmoCavxB19yEFbTE8X
t5EOchUz6Rv3GGcdIMHmUBmoABGboIsRTLwO5Dk253LHbh96cnv6abUUzA9yXEqnvRRQGISoJswz
kybNjwMAhCgb7EE0dDTJZcs7zOABymjlImkozh43zfn7IRuvByjSKaCOCGWUp7NatlfNwlylt1jv
e9w1eO47wN/OGhbJIm9jOU5GH5OvnbMZHtswARqGd2xs63n/Nkw7ZhutkmEBugRLMQKgC1z5OUjq
XUeKsRFegXfZ1cz6qW81zOCODXHyNW2ca7B0trE+2M7h3dKx9IiqOhq+unPMAmZ/3yBw399bO/cm
SYRGFuv2c71pZWmH8n67STHLmwrDRJ/zHCt9QNrAtt2DUMef1pT+ugkcNMRebJlFSQPM7unsFplj
4ASGgOPB1xF3HSrLE8ryhKbwRjBzW6S1rHqvlgDb718bYFZaNx3h1UnpWc89ZVKhf7LoXEeQH7M9
3M2rSePM0/XUkX6hjqJHVld1bjjSk7undG9AFPk6Lw+9YxvqLYjyPMKGewE+q+ilX8e2HK2768G+
rVaVZtK69O6AcCrAsDuo1kaYQeA9idNXcDi6BFy3r2tE1R2A1HlgIWDU3588DeEk7EIq+EgKa1lF
qOMW3DiCTAfwbVv39iW5l5bcAJvR1fwsVhvXWaaD/jHcaXPV0cPdAhe2AJ/0KvrbdRl+SwGla9M+
Owz7c1ffQLkC2bF2Ky11eJ3Jk9yoW5euHCQxqU4POnNK9VytH0Pi4utn+nmJYCEicJYGBY5sqFk2
76M9u+HdVfrSCL4UyODTSIrubj9roGXLwEHvY9pbzwvP/tTmAh9SslTeGukM3cqoUj+i7x3uodTL
MJG8fXMT7s9VNBVkoCirLgT8oOjAySDdGFwEK/fgpd1pY5NUExhvAKtGkCzBEAOt2LibSdnXhlZ4
jjYh8A0bp8ThfVHGaGQ0GdiwLmr77q52gpY09ZUJLnIdJYSXOrlWmeU5QaNdh/iD13Ir/8hBUzMM
OQYgQodS798j3RLL8c/d3JKZxrI4ALAzmiLV/W2vue7XR/l0Ui6UOi97L+HwkxshGuBoMOHUBWIA
vxpoVqiYXONtE1bidlbCQzjZ9R0GZSXNogJbtoF691Po8fOZvWvslA/bdOf/TKaE5C/6nrzu0AKE
uajqn8RMgL2wuBA4h+uqWTQyUglFY4XQAfECbLarDA4ddlTrs5+jKOvdEoZlhMTvlVUWJEEN3/f7
2buCwUvenrQfVaKnXqEixzHN0IlyAIj87JWdnZ3x2LsjR9TahmZ7Otgu89H247CU54nlQtGtoMaK
6UK9qGeRGiZNIGatnb/3OEA19sN7z24Z3elAaSJ9A+Wv8PPIrAKAbCQBdH5yz5QLOgq8pGRwHBa+
1C27WhOhc8JzPFAjQtRBFlk1qZPX1ZaMP3Vj18pG6yUwws6mvYsqLQpbdYwL27f5/esU6p1VjGZN
7dQrmmk7wTd0Gumt43A6tsaV1nax9uU2vvfrBmLpWCGsOklL7uxmWk8ebz+ukfSptu+jTaQiXZ40
7fa+s+lcgu3gFqGK2OJ21yHclsa+L/eSZjJIa2Xdal7R7MgaWIwO8D8Fk1TUcY3E9u3oyeNdA53N
jgH2Lo/kSA6TyRQRo0uXU5zZu9bzhkHhZBOhDdC8t6cTFMLLoNK4jqxJjtlNHsuhUksbypySQPu0
0Opqe18reuCwqmaVu0Yp124pwAq12sVLmkVn1ymiy0ivr1pHX69LoYICGuFQ/Yg7kFajlLv2bawj
gAyW9UN4hoxyj47tnQChdq+NvHEEoHMIoE3XoInOBFwxne1nSCgver1e0AMj6Dp4+UHaIvEldNiB
zR6pMlyrIg9FLQqZCAxLIP5ELFBo+lGRa4uTDZwRF8FV+P3Ox2QyETYV4tsWeBecHCHzL6TORvyp
MKSQBxbqjOCv0Wy+O/HGa7dH0Aw8HBP4FYjxx6Z3H6+CVWBg+Yi2Au/7EV0H3o/sP3ZqRA+cKYzu
meMfHBGWa0ITfi0W9NU7f68deAjovB8ookAm94WVyGyGvkJV2IjYeL0IGwKJvSj3PkjQc3cjm0Tr
wUXlkYCSW8M3o7ZFZ1+4oVKEcxPQpOhD4lMkxDfhNNekh6+D+Gmpp3smHm2cCELV2c8BUrERPKDS
o8lEZKLjsxPH3GuCKdfaXYCQnLRNblmcAQtn1BjRAaZz+gBk5WCegLCj6Oykybszyj2BbxYOygJX
i4CJe0Y5WeaeT+5C9DP1DjoSeJszg8TOiia8FSak6VBu59cI/2vxtIDR9nn30N2n7vTPVqnyuDFA
4+iui89hFMfZFW3zzBf/QqDjdcSUhtwIh1+EjqvjvTOE/cevHGIAiysl4D/Jy5woceKzG3PgRT9J
WAUfwIvyXHgSQvdf+FqKK6D2ADqWJ+MtAnTcWT/xBlv0UPGGpjHvDAPy3MPxJw4jgn3loK/7AJyi
/ur0/t2kSIovFvP54hiCPI866D8bTk5Kn5YJqxKliq1zeHTGw86iE7U+U9LlooGYmJQebExesvs5
Ba0OUhJxbNgqbgSYmUfurenyHbkAUO3/GkoXz4VWqLAbaGE1h1ZzSfh8DB4499CuoTlS02tTVx6f
0PoWeuwlyflWa4ztinjNIWByi8KITxhhomjlQEbp18M90DthrLDsr5zBwRsMhB3u5+fYcq7s8MIy
U/yMHmjOsFOLZQfJa9GP4qk6AeP06Hd6FWfCuBVdjRkWDcd8kysOxUFTOLqcOtw5+q1790s0DNjS
1Le9tYdgs7MJE1fiq+IFvtHfU0ZOoDduOC2ZMRhwJnYNiZbaJRRuwuKLFQwi1lUhevrv/+Jz+2At
nIbpEAwbgHamXeEVwi90PhHI1ifiCYp3dCgieLfgZKfhvZ7U9qHVNhi6H5XutnaJNt10ce+aXRt0
L2cONbYJFipIUqIarfQk0tsAYA9zfIkB5xL4rFErOXS0xr4HTaSuxGmriLLPIpYAAWsN+EZIpawm
ApirNOTmqb9tWy0Cofq1x36bdlFHYDsZH9plNamV0aa36m0aVnvbQVGmjrJwD81/NE0yCg2rj6y+
HyhE6Tm8NQ7GJeR+qQ/dL5Kb+cLu0FFw9c5DkLQhGH4QNMf6CnGEGZ+l9fKYOLl7DTYYofC7m5vF
cTHtAewBi4hUa2eFk7AZMHr6SihAqeehOt7OsPKMpsNLI7x3lF4+/jscelQQ/tr4n1J6RW5Ok71V
CB3CnfMxAsPEonEAKiP+JcHP0iHmGkVnsUrPGVW8Cw8HpAYe64IcEB47wiGoO3WXlJx4hcuSgv1y
eXG+tm/iN1lEIs8NtmVAVxJoVuqLTw1Ob7vD9p5CUVKhd6w/MTkXgPPBDqFthcFYqZ86lTe1D+Xd
NZ8yQHpWVOSLuOZheR3J7XXrNoICUseXPvOPDbVBbXeyi40QhykvbalIVp8iUrLvgJXa7/yrpWEb
pcJ+oSZCZeBnlLZfS5V1ft5oYJl2TmPnNO9VwtZG6fIxlFJMA0dxvGHLZZMStRlWVNT9ajeXc8F4
HD2WrP6y2/17DGkvu+dbs55qr4UuJxu9oFmjCUVMwQQSa/vOZT8Xw0asRhbjZd5hNfdbdfykusJr
5+sD1y1hsSXcIbp49fzdLPV3wfBnbz0d2jeJdbzdFJr1IVSiMRibiXAgfvx9ZvkUA5rIBLslOEsD
gaQY4HXNErbGMvdNW34fr3+05Tl9fU6PyeZ2pS1C0loQp4gF2pi0iK1bbGIrj7CrMx5esWIfU1ak
Of3+comR1tc7PJXxO5nxsy3i699OQOeikHLlSFswnuBFOoYXOpO8YEj2euKZ1eKVy0aTYnZFFDCo
i1VcuMhjAYYzTqfDpsj3EcbEbNJHp85b2O/qY7G3fP3dd7+Z69RAv43651LY9nxdn/Y78RxzgjQR
rAkzL5u4SfQc22CInl7QWzsIhE/EF/GZEdttRwQKYizuwFDxuOtJF+rxIRDtJh4Vw1JskwZDMwgo
p1PDpI5Lr0MP/WJgfoi1jB0SVA2CcC7U8IJzN/kaNup/e3VrgKEm5ib/q5FLPVLHoZ4qlSLWgW9P
aLO5bxX7YKnxSBiYifCb6V5wZ/FisejMWXF7va3bs3Etqi/JEYL363ffdPvrxeZbI56PhOdUlk7Y
y8ZtYlXRkfCJHv8uOhRNggWHBIV9PcIniSJ4qz+gJV8hMXRDhL9fIv69dew3qeJHienX8v+tVU/L
f3be7NP1lq5hxUNdfNKe3cXjxG6b3UqM3B5Tmqh20SNaCgKlP/5kImH7xVwqWGlSUP+YqmK14r2t
1osF5XfbYEfy0BBaUJ8em5pkx/I6VXls0CJBc9xFY/Jw50YRc1oY53W/ug18qrEye3dxcd9P10Zz
lw2RKrYkMJo/hwwpy8tlelvrcblyK/OsIaG+UP17Ir66BLuuYQrdbdIET12fnq5b07hVNEpK90iq
nbBR/P+7wNP2pldK9SZduIBWv9amnDMqb8uIL3rp+y087VRJZqiJIolb4DjDSUztHmpG+xCt4RW9
s+B4MRpASvzXXU/bj76bpmVyXOlA/Qof+qa3izh6uG8TWn/f0jP+N8lO6aW8c0tlvVxu+ut4vqnf
/b8fzGN7eh5dNn4n1BJVBU+Gp2JSnt5u+k3XtZhkvmeODvXDIoN7ZoXvQq1X4R1mzfjK4+ECeuCx
Kn1b+kDHypUTg0/Qi3Vn1hMLT8AphsNW/+PNXb3YlH9c62mFS7PyJAMwEeHUBIQVu96CE+fnYLl8
B5pSRQf97sD/butp7tzLm37dbqbclkiSYDtL2gETEd44+gbDIPLFmXJQ74PXerfhKy9Snj/u82le
Sdn9UslPXJzkAjuK2O4nM7HTB8PxmNP15+DNRH7UQ/663ad5dtraW2W/54paMPpiSxDhFxgqNuzH
ns0GTcjl4/3AH26833+zgz4AyX814Gny3bPDlKWERysCBaRGeAf11wswHf/kyL38X4CVWBX/G7fP
0zC/Fue8srW1OI0QxGpm5EVMl+Oo946A/wKI//NKT+FbmWx3SkF6G9ygiIPacY8JQmrGPzrYnr6Z
Ii9C+x+3JYbWt+koGdersi+4GNdq4j8Jyf+K8WOd+o7z5lqvTlk/rvW0hdmHAoxZKa5FCp7JiBAb
EQeR5iLC2K+/bHw0xsTF7+7x5bam/ecj8TRW7fKwv96w4uFAidDhPq6UrjX6uxvVR1XhaTyatmWo
MtRE1lH5af5f04113EhrWcx/8RJPjiwkLucjArvGaMI5Dtjq2WnPFFcEtvGpGZMIE4BQIKwTsjtE
3CKDVIvbbb734vPgewtSiPPOglEwJzIUAZo4+Yk1k7jX6e5EvjFeVWuEIrd/QXEAjDzh0xwbMeT9
15Q2rPXECfh5vsLBJCbrGGOmfMOFqYr2Kr+2x2MXWT4Sfr3HqYnvxDpTRKBrYuge7tapFwRRALKW
b4gXjw+JUBeEYvOLF3WYEGy4IlhjEeAGe8SyJ2/t9jp8/wLaPA3PnUWFmBwPnt6/2BylZYeMQ0A2
MAXYGhH5omRYKzta/0p0Nw/mw395SZYx5jWDAzNE0hBoGtbr8CJEOsupD1R3wNeWy+XKX7exRivw
dmccoTDqfXwtvwgPCRBDPnfhzH5xuvj2fn11geiohN4qLz73lVS74tC67IutqN9dku3zLg2zhsex
DofSRhean0ZkqCaa8MX84AjxIRLmhYNXcn/jU2wXF+ZwwdX7R3dJ0sT2Cuq/Ajz6tey+W5VencwF
PQ2VFeFWhvv5z+l7BgSyLRRbiu9zJFgrCOshzYxBJjztUWWuRgipCYQZiOwDIBE0G7Fld3akrSix
UwQFyoJKjy7U+c6YM0CCp8vqZQ2ee2PT3ZFPpnxYuOS5yKKVZISQiVrIBNpCtpjuIFn390RSXkxW
C4ympKP6Qb1aflojyuSSb2WDG0pAEdZLUGAGqjGX4IyKxrppxbeuPVhHlWZHqp5raX1VF/RWu2PD
Uf+7Ja+yCz9a8hTsy6VhTrUdLTmOzsvio2ydJ2Yu5K0uADIT94ifx9lF/68s3CkarJKb4TmMnvsX
Qk7aKOseNQdHiOLsog6pHf1CD1ZbH3lWoJh0KQKyb9r7YiUHOU1MBYVHBp/11HP3zJYP1hQzgTul
pXVvFVdGRUtvoKG/SLqUnMbTo7OXHLWpI9T8hTwjAu8U4vbhjSqmvNj204OLVjj1fiG6OFNIxhJI
gIMd/91Qjre/YyVBX7YB4iJVR63256C96SutctrLcryK7ZEcXZpFkMW7XvkJYDNAsJcUtBpf5zgv
4GQLeNIODYSyQVnMrN59rLWyuOidJ6h24CWxkDG833oao3pwC++zpLmOjLY2n7YVcA4UHM4gYdax
0Z6GZAnqcIAo+zH0s4bcO89XH7j29RAnde0GBEk0MM4RCMSOMcPdEROAIlCREbE8DVe/MlLQXFiu
wszfYCN/jsByBLclKlwVlM1GZHmpBtXLwJpcqO6dfctPQ8xCmpUQqZPAapnj8+z8YdQ3NatVqZUz
ulaN/+7aF5BTCt+KhPUezx8N6qcxuzbV6fZ03svCcEi8xAY0o1Q0o1gTxz1Rkgo6INvH48/BIGfp
/Pcqna54+7sxD7z+05ZIY9gqVRhlnFyf1qZrdk/Uq0ljKKTRnpESjARtfhYfXIf1PmBX6Ylixxaz
UXYexPAGALlEog4z+ndBgGyJe//VHM4csOcBtkIK+znq0nJ15nib0TezbVhx5IgTQTxrSm7DZBMQ
L6yb2TDAuJDeSN1lH50eajYi49Ugqia0nkyaosQn46+x9dni2N35/wRVUhcfCZhbJFL46/9U52ai
AJlwKeAma4YR2C504pLJAUdNRCOpqrWBtNw4K2AvhqIkF6JexbIHUjijUIOwf+auZQ8VYLRAEZ0D
tiVpboima1qXGfsAi77kj43hyKV7XOaIwAF8WUpXZ8esRe65fVxQpEg84Xpuck/sAj6Ws1X9kaIU
VrQ8lqYIn01qtzi2Uy4V9sJ7fAjJR3XpASQNqFgh6O6vgZvzwYOP5pVw0/r4k5I2CxjLPLAjgv1r
tjp2PuGC+/dQUvQXZ20UuzRswHQLiq/0dJJbXe0sUbZnOd59YD41WuEXAoyXkOLk0mNF6z5jPd7q
yMTjInRoHmfr5g4c3bplTdYAOefroV3btTdw7IdbQB0ik3jnhNZW4LPxBNXq3ZtN6zwxisdtIqmT
16FKztQR/cIjf/zhwQLcEHavi16nQ8BC+j2ghteKAnC2DOwSL94ZEd3Wr4FiIl9FmHeHRcE/l2bq
7T2+2BbBHz5gvTu/jCq0mJPksgh1Aj8KotwfPgoylI1PLsNJxICdhekGjgiNCUx4HKIsWYqP6hmh
ekTyaUBqs94X5T2FF7nazOXLmQtyuTUecwhs1SmA8oOD/oAPRW2Toyi+68v+p6iRikKqUrUDgDlV
4ZuIKnkt6YgCK2FX5gxOnWMX4Vwhx4udNoi9dOsk8O8S93pzUJ2ZnN8SvuQH7PbXhDWgx8igcoHl
iW3k29FkZZqVNNFvYv0AH+hJeJ4jRUYxHKuhRtbeosfVJnZWKIELu2MEhiPxkcAf/Hshv0yOUtS5
BHDgQRVjavJYYGT64KR53/SxLUY9ckPBvxeN0cTh3qmAk/R+xMJzUcgWFfC1G3TIUljOGdEhmBUg
xNEzrIlv/+TwItYs5gOSpFhdEDKyfkzBc5FP5tNidtB7jhbC5fQy9Im2HqKseDIg3O7xVIgZRUr6
70mjvwoIBNcY9yE4NqzAP/tPWh1OxcaYSpRHxCGZ8wjjKfGrHA2aLMcHll/KRsOgU2N0x0E0jMRR
PaKY9FlfMv9zr9Hv9j/9sCuWwTetA3L4Yj0mbBWEL0QVf03pVFcO5TklXvF01l4AIxMSCCNib0AQ
zdJtihQr2DyeHQCOSK6WvqgIsGbHTJibw5NH1N6fMaUep2RxKhoOo0gm2UIeQBxYxHFHoAb4LHVn
j8cnjR61lxYiRSkF3n8VTcoBzCbxwKMxIbqoXnX7rW2t1V12Wfo50Ilt9KPLHjCh46ZuV0XzrcsE
i6J5xG/1+8s3vfPbZU2jU751ztPema5OaXafmhKZK/HkGh/0zoRbJ5sUiAOR0DWgKkM5o4ue2t8D
R5ZEhuF55nFxvBV1Q0jwPW2VSXG8nKRTCvoYe57lZpQN09xNoRAZLn4JAOA3gEO23hGjMdgVLB7Y
nVcNJmnuSB8JHAmeBTjuUBwkHzCFf+gSDpfjR558CmZB4DY+zzV4FQmHuYy/kQT3j627/7nvZQ4e
WyA4BAblUyDt6gP+jhAzZwLxQl1HCslNmg/UggBjWOza4m+x16lstOBY+LAjVxwdBcC15ODYU3vT
T4/DyI9+QmbJJG2qIkhCAv6ZvZfvqQakPMfY3FZNJWInUtsXsmGmh7C2IpixQHxNB50qCc8luP4T
LGewAzPD60xyk+HhQ/JveFZ10KCDJ95GjlkzqmcKupq7UR2Jwjvq/WAVBxhM3ObqPI2BxXcN083i
DB3aDyNY1WDH4CgapYtimI9PSxqxLcMDIQc6sE6uuQaoqDq0I2zaW/tPzVEbio9Dd00usNkhh5Wb
HrQFoSiLXhMLxaBUIlyO7CkY1k0NLhy+RYQd2wx3PUfhVtbONK8X9mf2sS6wb/Ps+iUJymug2cH9
1EIIipg7LULZ9HczHeun4d/d/iLXItStJBQq6HjkWaSn3J9qSNJ5patKDI7vdnF2af8s1Qocq0Dg
rsBVgmmBFZ1Vj2gqX30V7Au4y49bmz5GTrKbfECy2/H/YqjdHb3Pje5HhBMblC+me+SrCKiwhpBr
oHjpFZtr0N9IK0pyU763zki7XNxza9rc6H5pugWQ9GPTrGZllUAPt9zoGuubCH4AlmDlLsTvVcs6
1CNwDuGhWUZD+0SUdLk5hyagtggaBNYeKM2jTe6sdB+ie3J0k8+K5CUV/4KvS4oZHcKSBuavKjh0
zcmJ/D6F8nribPD/QlA42HUR51bG94OPPcT90MiYDCtnZyLaFW3Bmkxdws7DPcATb9uEWCgT92DW
hO6r5qxtv1Cr+lD5MPMaISmIR+Ytmn92Ws2Q9kXsC5T4UsEuqZHT5Q0lxvgPegIGjZfSORCDZcIy
CCuqC2qC8fRTST1leZ1PsUuHKXzzdhJGbd5JaXBATrMqHEa8pG6ElSvHII5ACd4A4cZuaPob5P90
jx4orKgiI83Wz4dbJKf3Tjb1MvbcFWYeXhHw07cIpL020Dp4YiCHdQuwr9NbVuJuT5wcq8fSOcVU
c+Wpf/ys7BonBQqGr9kOdQ0SUzGRzEpvbRJXhDErN98t98JqIr37OhmUxJMotJ1wU3R09Ns2rty8
KB6+DWcQ5tjmKt6hk+59k3ED5qmZLc98FbT2zt2ULqkSmRh8KUXlbMfwaq4MjxmiULVeXvBWamS+
OsjHFuprzKnEu/dQg4bYkGO7415wSPnCAupUqd6zqo298wpdgfvOyylsl77VuR4aSA6thnxjkla3
uq+eOuYYI6UmYvTyHRVspJ0D4l5kl08bVwtVlpwVmuhgxBYKuqgYiWAARAi3wyzOAyheiGHlIv2P
f1RBaPyxv8ws5OvwrGMhtRgnbnoLkjH+PfoYw7NCdfmR4+JwoUWu0VjdvBzI5c7PJsp8bdYkzRfS
/jDmpKYu1VK1e714eiFI43SmbLVzI2KVzlFGNElX9m/Y/d25irNGDL5vkJzS3CnoNcvZkFXDCn5Z
2g7PRi4dm2UL7N6WofZm33sElE/LOep5cMFRDGKFMZ7Wlc3Gutp36gqxVMflrSroojI6p5fF/xD2
Xs2tQku07i9SlRAg4JUMysmy9UI5ChCInPTrzzfX3k/73jqnXF7LQZbQZIbu0aPHSF3ZF4KXmft0
kb5Ecjbn42k3XonjHJaEq8Z7upKf8RiclPha6LiI7wqEO0W76dMZdMr4Dze9Pdy5jxb4bwXF0oPD
dsvdBQJRqSP+h2DkRlfxHQKIwpg9LL3O/39soNL/53xXFRhWGiE1/AOKyf9zvstj9Kzjpzqcl5fW
RXRxzbJ3kLCn5/yFmmjpJ/w7fWDNAR9aNOw9NkKLdqQLXUidig/kXGnYftroqOK0Kf0bnjxEPh1l
Ut3DzPO+1XYG1uG6164jT7Jl5GPnjmRLdrvWPTaU5xou9fvca3FnW0D4lU7LG17dHkxsNF0RcN3q
AAZ8UdLEq3sKsrTs9/DzuWYsRfir2hXyuVOIDm7YuxiHlu8F4o9T2LqFjzAlXSlCTzT2cPtGMpRW
OI/Nw8cwDNlL2qu5HYw4vWRIdWwMmJ0xFzN54pKytXieKVz857sAKQ+MD2S7496W/50J0kr2F07k
0QVKdXnpSAFOhoh+AAT8yvi6+LWffdWMZY3uKu2mzuvfVyjL2RpNFwparC8hGMpn+ta54oOV6I5h
55ZOEmDPSvd/5yr2i+Y3jL8ODT/X6F9enErnzrPgW+jJfEih7E2oaQr+rvIthSqwlOo9AslLguJd
8sTjaP1A01a8WvHeuOKv8iAP0H0MFPK+x/6FlCmpDf++HIVcsOB3c1f+E4+Z/uWGo8Nv7dRhDodP
VFJLb3FFocbFTqNgHCGF/lYIFFUrSPKeYMoipeoL/LxZVavYm44Y0Kjn//tUpoPwf0PV/5nK/wMM
SMUyGtL7fDiL+zZ5HaZjHfd/TvPwwiPwWvz3Zj5lS9/UBfNn6ZVrNIPXYkIh8bkWvcb1+sFsa1F3
ro4Zkkx6UKJhSxfdI6AY8f1A07FYi888kL1XKIa4WMueygB3DGYfPmvaf2rWR8+6KDwJMcoCkXPt
UjpzzA/C0mHA16hJh4P7QLi2YthFDyNt555IGFEE9Q3aHl7YU8Rcu5hL/4+h0v7/Vr0mYdpMVwzN
u/r/DFUxLIrx9VTo2pHsjr4DydRO+P/O8Bdsw4rW19p+PPy+86p5oNyWW43ihY+ZEj4g/WxTSBvi
lCXawygM4+yIAyeK2LeOo/ajbVbgyUlnyYX/UnGxF4Zj1aF7ODMcNBS8c71lac5PNdYGX/TIVbeo
dAlJjSsup/2DLkptS19jflsATV+MB/6eTjVa48vuaZtSLfk4/5lwtu7M9jOjPHG/KGduTrRa+NW7
8v34iI9SaqH1LPFWUCsbPtTD059+Rno8HiayuhhSSYLTG2nO7Ov+G7dm+tesl7Ej07P7O14S1cLc
CyQuxwRNmhyJUxjHL3xgHXkylcxV0ZYliKRRynBqCL+xifRCTGGIi6KR08p7bzhJnzUWdI66NGeU
CJ6b8daO5pNSAfSQh8eRpaYcgthjBUXpLI6DRHRkN7RVDcGLY+GuesRRLXWYTwmTEjBI5GRzE2/I
DAu/9ROd2i4YUAs/PlXr/z45NDgessBT/uf4Q3QdAJmMBmnK/5XjyBO5mcnSjD7XzQJ677EloSrv
1gxC05yuDgIatmoKdrZ+aA4gmNPSnCRchEUM+By8UnX6coefsPo9WepJFa3US5qDnvv4A0cDmnwf
RZjRAuhMbK300M5M/S+iZ5xksl46s9JHtPZe2KtkK/oalghhP7xsT1+i/tbkuKLi8jVOJwMvJ8Fp
bIAosN7E4Av9YGJoptapgHgFDiDjxSRG7nEVjifFL5Ygwg3kLa+tPEGkfFfQ6GcBvNKs4jDxF7mz
0ipf+m4+jfcleBhUd9XpZKoF0SENW8t/EUC9qUR6hzuWJ3a0UtYvGVPOG3FdfRMBJJ5brWKyM4KD
Lo4/xSr+xfhrflw+rJCppHxJgEyVeVplm4dkgf2/MZ4EbchBjla+riumkFWcsSnCu50g9C0nMLQd
WoDxNvWiBwixqQ1mpREzOzEe2Xv5w/9hidKy+zppkUs3TbxSNkyV53f/MVsr9UqRNwN2S+ZzhmA8
Qvk4s3FTDcmcsde59IE+16rm399aLFc/H9tktEfcHXHiM3ggnpzS5Mr0/oLzucUA+mxuVk+wmNbr
CCaJ/CSkk27RpjcQK3GKcVfbPBwwhvjXO/SyGaf2exc24W7ybqlkr4bSGjt/ljikB3gI1fYuRhMd
IErFVOflvDSfe7YlE1uEJVlxjYMgMsW8mD4PiXepYddfCX0XskVena7vn7SnqifwXJt5SPvors5d
nV3/J24ptF0ECCgMezAtutACSOwafS6p3yobEkP/fYz3L25BvSNbJMJ0VWlF5bR1W5yFXtaKN/g2
8411uulM44NUQjenL9JaDfZ587Inzj/6nz+ihObr88LdZ9vHPvkg8Mfn1RDh+C+dEvR6nrNPLRzx
ehXOvZd7BhoYMkMXgFMz4VqAEHZOozSVt/xLCg7KA0cHColf00qmq3pf5eZs1U507vsyl66ay/YY
/1TbMbuMNcO04rgK7xiL3zqsqHs3rfA1p/1nYK6A/NM1hmPABpMP9WEtP+fOhAkhomSbIpSvneTu
X8iF20gNmUH0r1+MUnE7uHcn33QF/VSRbPbXGUxUZATIOFSnCMnEsu9gPtvScvuksp1bDXG+gnJd
FN5XC0Tkj/wzfOZ3VyFR+1ywdrdkGPZd9pb9OhFwmhp5yapvN6Xhxx9sGTJxoOG/dqzeexK037mp
HDQt6MdrFzlMqh7IyVrELsZPH9jeowMfo/c+rZ5LuzmllwaMdxtt1Y/u+trh7/dsnNU7CiL0a6Jx
6pypDXDQUCnMhPP8A3Jb62dXzSlxu4nMbq0BpKfHyH1dIbSLI+11xZQZ36fClRDWQc4drYHI12pa
xRDVsaKfMfiSI1PDFMyjpiPTCt5g0wjfkJYt5G0AGFrwH1tCvwKIoPJ7Oo8hwRccPGL9G/afLEAp
yAxqu2EuNCsZK09blVx2tDp15rfpOO7jYJofDIzMc6ebb2JaLalckb8O9mhQTT4Ow7FMHCZDY6dw
G2I8ImILK7mQ3jt5ndGNM0Cnnqzm2M4sF44IvdRzUFNk/imoYycbYqd6SCWzp5clxWoZuFV1Cx3D
Fu5pvNdD5Y13NNN+nlCkf/RQYw3SfIDjtrTkNMXbnm4dnl5u/eK4GcqVlKPKIrtzRzRcTpkJXNA5
RVyb9vguNhw6PvXSmrUEazXSAINh9alLCZC+mpasFQPjxF48bXkdzB926kIWQYLpzOFOw3UsKAs0
6BIQROciddB3mxNK47EBnCPbEi1UzogZAw1Y771jhAa332f/7W/14fGDF+XS1DNsJuK/HhvVHW6T
uEbNzd8guSRkdS+bORLtyWKFbAy3gBXpYXae6OsRK3tAFTvt3ccvMEQUYNhKY2vpKLNjXzpLdn1v
3tFI+vDydJVdh95vI5JUe6HYeN0HNSyXf+tp1osRxNmjp2lzxGPdXipmvduNc3toPpWLRjso3q+O
tG5eGhiMpqPk0HhGrphTHj6at3sW3NvvdC/fV9Gf7Nq3ef3Wqk55fuD2Socr79F67abJGoHRk082
ytl3s8XT/E1TfZZ9tQIrA7ySDy8wngZHKDtTrFbaqwAma8zhHm+vPWyYmI4AzJTBJKo3o7Zn+mWy
8k/F08Hl6YstLfT143HVgl3s8Ke9zj6oaOOGojj3CPV89t73SbeGP3ZtVmP+VrYexETRMoMi1fj4
6rSzEcwIMc7VZD/fZRcUqQV7A73d5bpVs0Nu89zmCDFwgKEr4J1zYHp7nhN/uCWaydsfHH30h0/Q
z/6nedrTZ4VMKgl0IyRbZicNYNBf/kkYImQ++OULy+JlyDEBCYzOp2NErAuYynYRGVsZ6gtSJK36
zRA8g6jhRD7U6GY5HC9d7j2NXV0HDGuKefNk1y7g7YqNYIv8FvhP4i6x+vYWX+VmUTlzk7hPP+aF
fcB0+YkaIn5e9nDt8EmIFQqy2oDJwOTPV3nl0HMwXRO7v0S9C8lm8OPf18BNXGwUmvBvyRv5yeHt
fp375Q2xlmjhiMgTYaiVcowcGmhf0mp5BCzRAXpOuEGr/4I2KpmVM/iDbwSr+B4a5PJUpGLFhrKT
ZhZkIVzb9E0Tth/SbiZOvtJafCFbs/yiby30Iwmzg8fX64P+/ZnkHrCL9mc/P8jJX/TGym5NSwUA
WQgxDcjKJ6twGvY7zEmKdUc+fag3HbjRbvhKseKgZLbNaTkL2Ad/5J+6YqfD6pjY1tFoFJbEAg7b
3pwWFFh2S0/HfIFYxUo7u7wQPhWnVRqSL51aFANcTNbMhjVa+n/PW0YP9SY3/SGysfagwHtKpvVP
A+AvsCt9spPGynVisoZYPbeJ+uZhen7ZLm5yRLDPxJsqN0khpA/Kqv5QYNad0njVn+dWQ8j6qRp4
9QFaxcEqKi3kCrJ3vbeZJRMTtkFsIiLz1J3ZCTtaO3eG2KdKsoD7c1M6HDBRDRmvrysHKvpV/pyC
6ptY0iSOi87RGtODFcAvyQ7M+8tbVut+gZaE9brKX2q70lxmMoOT+PHTmr8spmlRW0Vn055OrWNG
b0t8TXLrSVuaaUqHV74q/8hImnXDyP5hDucN68fPzMMMdcJ/YrbA3MFUagcPEqBvlpEDD6FNbJ2O
dhqSh52BZ5XL5jLPwqz1G7qz1zKgtbfJajveG8JKb6maI2jcnhNj6REuvggTDTwFvzIXgY35EkED
69mKwZ2TXWau7ebb9GeiKLCbLpPsDthzOOnHsF3EgT2nYvBGtrTp0i1BiILSl74t6a6e3OVu+lbB
MBD3COcNW6H12GfHud1+zrIQwQkhSJa/j0dUg+w7ptP6gBHt/n4rd9nCynQhsIbND4lK/fVo7e/l
PrajxCra72Hu3DUrH61uo71sqvoxrjicwV7PCrH1wUpux9e4Pv7eQ0zr7r+D5KqRLfNCqpN91p8P
Tn6PNkBCJS/zER2723nQVtbsYA518DhjRCqNZEUrPKU30/fdG48N3rREo9v7RkVlp3DhLYH2p8/N
HD4ZvAymMRdrFgcOB2175ohDM6jTHaZRS1oIEAVYpzvJioJREH/MHbdfl8rbbDeVP9AgOieOcRO0
+sxaHPBWGb5eBIEgqipq3T+rvGG/WV7rcDr1Ht5+V2BUFiJZSC+57cfEeXPKCYEsdoYcDgllN7Ai
ikTWYhsPFsyrxZmik3JYXuBiXarBbt9hrJDmYTOC8U1NwLBDyFQG3oWCsO/J6ns3Os+cJUcYGw4W
UQLrT6e1gXgonUPXWmK7t8D7qWGMiGH4ur38YU42vy3EumtUuEvleg9H8GBAB3PQ1vff+mXTW/4w
wWCrUKOeBinAWnocqcvL61T57d2XsPZ5EXLsgDHop4qcY1Juu7dOxWjz0C9slvQTDTtSljggtJyt
XuhesCNjSIMIh4mrNBs6XseKaWcwG1ZWDSJxTdyQ7B06EEWIwioLqvlxKOwaCeQfIttRspNODe28
Y/NfhPO3SDXJlIYJRR9HiV2FXe2xdVVfnyGNhMkvuk39nsU8rjM8bc/MPYzFD/3c1JzjfD+NHoAE
XIPU9KTPaMGLOot1tX+AWzY25SQYv8Uvh/1wmNHKqGxn1ZWBekW2tLhUm7S0l4tVSvXnVm1YFErq
SYWtYyapv42w+j6gfc6ckdjV+H2u1HkoH6YdpTEnjuxmOCNg1MYfNdZplfflcNfIfVfJ6GBADnnt
S+9hb7WEmeD+HAm/13txXjThIz/O5+4Sz0In5QTHRAyVK2FW6T3Ws0s5HoePlnffPC19DVHyMQt6
jHFTVAad8asufC0399IThe76CmakLJ2+2U6yqR4VzVEbMwf+EPyn16fB0lfe5YxgyM4/FFguWC05
teyhlu7PkFdK9tLcx+YdPrFsHU8lQnjz9axx76EI27Cwl7Zy545zGV/luYTNNH6o9uuxUSJ/DraB
0hResOZtnXD2dNsHVTeUYtAFxEJhcKrfR/pTLsiGbhkcwPGDxSsUHeeJ375Qa+fzWfnP2WE4Rvqq
01cy+DKKLogWcGpNTrY+7PSlzTodo/AhHVQJo06rttOZW6ir8PYc3XbmkbDnGgEQqAiySYY/Ptys
9Wa9VZKEUHdBFrfyyQjT4G1569p1k52G2f5W09mP3g2+UopVbO1sj+LY/X5efPYAkB956ZEkNMiu
4BmHN9PzMOD/ONoUmtt9EeKxjv4M9Cmrff2SD3Sb5mEboFBGZE/qltNC2SUhomOEHheqh1SYZ1/t
T7pP5FAmlPzhb/Pfp3rLJqS5bVXbaGz5lcekrq8aAbzHyhXmsAeMtSniPQ53Y82GQW1ltXx4mAFz
dHJ41NSHrvrgs3UniMooqt3cLWU2mgW4O0bqV3bqpHBmEGjb2JvhVC/pxMOahM3UgsU82uLc+mxz
t4HBOWMzh53bBmrLs/wtKgvtQktGH3Wf/ij3w9DAFVB/CQ7VaTU9TynaasMycpvPQrisOqSQLzYD
RT7cq+2EYMzjgoPr8qeZnRSd4BC+GZvSfHs38LK+tpE4HzsjtwyO9vt8pzZ+hDlrjXISEBIm8vJj
XS0LU0FIoFt4VX7qCczfCUrVcfXs3h/yAWD1RbhBaVWn3BzbdzbGFyrxyWi2uq9Hp5ZMZihWWU+G
ryNaQmF6SMnyBBMufLycrHVIvRoX9w1yyRyTsJcTvXbjdIUaUMz9lD98SFBI5LPCf1F2ehmXLLok
x7vf9hgKdl/EObvEhbo8I8eezNnd78BYjuV7BZHpOC622fo5c9vCJELXK4vadh1Ub6DtLdWdGlt1
J6FyfeTu1kiZMGc6u8lICWc7sGQDGk8ZfZaTMBFGftfQghGTt9olMaT9Xgvuk5O8waE9zaErfsnB
CRJjlLiFjMuKMDLL/OeBjZ71UWV2NPmt4syr7/xNITpvfLU6K/f37IcTPqscqO7RTwstBSgH/zIi
rQt3uPzi1Hl0G4Wcd4v9wp5EoH6Ln27RQGCJDlStDikGfMHylqNWxgEzrqO32VdVfnYZ6KLuDN6C
QPGn/DGmVRx9UeOfEqueHbphl6uHxwp5sbPqPpAbqXcpuiZb4k5afd1hAvmKz92NgvyThDJ2OR5f
/jRaZL0qXAuRghe4HkJ+7tNLsaXwemJuXXOPcEbXbfb5JfJtvU2Nu9Ic2N1LwlCrhIoe7+bKnl11
Hiwb5/mZPVdymJ/xX+9R++sRBm132X4W2/MNx/Pq0dn6h0LtiyRWpr92m1/i0xPNXIQq7IKUQvrB
XPm4uLulcRvSjXynZKeu5XVOSD2s08Se1X733HbObMeUew6rCZVq8IcvmTBaBK5YN8c/URiRIdkG
4g0PG4dn6Zoc0l1chhA0OXIWs6CEmvC07sGIQthO/34hW2aYNYJ73cy8Hzi/eExDah4DDhXLdRM7
hYxQTHblRFt8zGTXYEfDo5KTiuAC8KZ6eHIZ1g9ruFsAHspF3AbdJx7NNbYfdqMbFa8ffPi0fDuj
H8StaBBV4EWgXMghGoD5CHImT6XrTvEKZX/2Wi8fq1xelQR9jbzRSDSetZOzHEAXKn/YyhybyZ2e
v/p3qgGly1c4fb4QxQMVmzJfXf4q1ESpk/ZsRtyEF2QEjQi5YKtm0lXbMv0soIeg4ckuAm1nih8W
++pCOQ902b2sQlPMKHzu781PpeMrwY8ifLe7YOxd4wpY+0P6jDZqZDiPyiJmXzgt3s1uWdr3hVul
2xmuivAaQVFgOrfXuArn8ipWgzZyXc52WAlwJKnDB68ntFQCsOHhtE9qP4pCNP2rufP7WVMdDrrI
LPIwJhF8OenSKbPLjGgyid+ZvMvmLYneI68R9V1oMhB1Z6mbh0bp1CsAXVP5KC7NZjEG0dt9xVp6
IeV7f7uPqNrEq3p2KYDX+3RwtPRY67WTgOsPn6/8lt5xkwQD5y6mEgJMiNpQVY4nG78IV2oPMWbZ
U/H1Ui4xOrRhc0mWg5nOLBkRrgK5PlC6RYoGG3Qgs/Z3mXlWHaTVW4pJbKdQr2HBFgFUJwnUYp2a
+oqjo6U5JrLgcb4IzQN0xCz1mHX7UXJKWgtwUuomD9Hdh3qS6ZcD4l2CNw6P7zzMXj9Uw39JRIy6
sFWB9QTSVZaFL6huzx6bTnOmVPRfDJS3Si+f9sibXnoA7sWb5NUARqPVkpXrtPScOP3Ac1OwKKxw
3T7dsfhbfBPvVruCnBo+JyLXDbuHanbSenGe9vnDja8yrBsKTGP4YodOkaGlSTnHM9IrqDHdOSJ/
1d7uPgwM0tFGuoexfsh/CUYL2Hs3JsdzZnWDNca7YvT0+4+ebpcIvImUsyT+CzEfLmJ4iAkWl9VB
Q+EHekYeRKeK9WmYCCCmLboNeIlO+FYmMKU+DKv9U777t+Sn3vb3XY04V+400rpYGzjCezlUIMok
5tRbznCyFnBiXl6DX6h20I/phvD7pZhzdZ2Fg+JnABZQAOca+El+WvpqKFq9jY3socxsD2u9De6q
c4F7G85BA7DNhAINOh+k0AMks1slJ6I/BenhjIJscobS+953F0mlEGclekjzjkKTzG8p2p9elH7t
VXngXlrChN1pFxutW7+ICORDBtPgrSIXBKP3Eujetb+v3ikJl7VZwN83dncoM+4y2uToTUFBPr8i
hxGS59aZtL1T7A7R3tqc1KPxRAe53y4U39CuIUqh3SEREeydkKBVTcNYMRekW/Pd2ANyQcm6F3mL
Mxarqdgk0tsD9Ukq3bvBvu+36VG+vC4DJqlyoO2LL+A2Spr5fX3HyZewbLPwx83rIi/JCBcZSZ+2
S1dF4tSqK0FCuBqbNPdkwI7wmTtQkZKz4TXnsXLj/ggX8JUcpHo/vjwihGEznSMYJFQwPY1CRDit
59qxftrPowJZ8Pxw2SIA9Z7yj7YgXoG4j4SUPAb6tb1RWz0Nw/vQhwZl2dgzyyOWaSEnq5dab69U
dPJ9PYGIdb/QfrsdmdlkZiE8r33nGg6pA8VbCNXxLaFKo6UsqvZQpZ0zwnCT7WYv59cIdeDsMpe2
xnyXDYAy22W1uz+OfDs0h6dhLZEK4TSAuioFvW6X7MXj/Jb/5NXO+EN6igJH6+Q/iDsTGP7NDQ87
J6ZslrORE3cRUX5ywLzra5IJi4J0ilAdzn405RX78U87JMHrgD3jlRVobEn3ZN3kjMsvC7rpiCaQ
ugpGLDt3s2O0ry6Sn7YW9KIiiNEY763pXcVudjWu+lXhaUxnhyUYo/4DG8pE7/NdbX9mYmtmqlJl
S4IsI0wmRaqGU0ueX1CGTqHqfXedT94tRXRhIqvi0DxKHTa2qFAruJVuAAyoobsMaYV36c8iXxck
kD+v9Lw4eyR0urGr9K+5HigSpe1mcBOWidyxj9elO3RUMNi5moEIooCDZmZlZtXYh7iVLW+y1bA3
UohsKQCt1X3MT3dvHiR4+fhwWT5KxxjFiYzeIbwJvGdvwNowkKpvyVPhu0AAkIihP3qYsx6x093L
rq/czJHbMewaA+PaJ6dT+WsAk84yoG6Gc7gtHH5w9YLJNrBlR4cXOkuMnCJ4DWcv7TI8pArQReY3
KlSagbkv02hzQvcKBp0Xo+E62IA+1EAsqGhRbUfv+Af89Z/6O5UHmRdp1v+h3MwNCCPiByoKrNo/
hk21HnlqSCQu6m6Gye6Q/ckwfhLiHdlL3wo2Sk+jaU3dIJbmRchEUofCd5UgIr7CGKpNQdbBUJ7l
x7oGFUNvFnqWEkwfw0c+oNIlKCgJkuoRZ4XQXutcMmjYRdT+oD87CcMnXrD+67kUiW1SGB9Q9YJW
lK1KP/4Shb1OvGqAsQAMvjz4D31IXHaxMMm7G5gvgiz0+ss+SWg0j2EkxHDnjGoTRMCoQjpXI2j9
e4Xz7/5vwl04OePfhsevxkvm7LF4+QbGBrV3NOHQIuctd/Cd+IqfMtHWUjgxlOICJ0Iy0QbMt9xA
OgA9BV32rf4+viluv632kqNa3T4LFTWAeOzHmVftLjPd5mFPYNIayezVvd6oxU+jXVTZ44SU+s8K
ZiUcg3P6KYhS7dPrJ6d2FvdjYxsbFtMhajevbbKGOQq9B1Pg7Z21yzRYx5/z5NLVPP9uxBK6MQ3I
L+euLU0YqHO7aQVQVDTe7GGr+MAS77h6BG5ro7AL5ND6x0yYNkdg9Jlux3AjrXpyuvdEOaaqa0zO
NLqLHYBmjzJvB7V1ZnY+qtsPW6MD6VfVbWOO4pwz0jVygzR0C2tvTgfKSPBgjX+zh49ftNG4qH/f
FavqrUYyyzHAousd+CjUGWY2kZ5aZxcMvcXTgGhQACG9L/YpEzsLFm2oHSZWQ2miGDy171XQkch6
GvU0w7v/cA6xNSa91yqH7hzOc7Zf8T6ICrhVavsJwgyNoVoTBcRH2bovHVCaBZbdi87K7oQno34a
ictDyLbzu903sTlRIb4HWm+nbyz/TVUwZ5hbaaAeljsV/8bXdtoL8dIOYLk/xfoHtJ5kPVVwNEgD
jhFMy9lxeRb8uOF97mZzH3q65rGAC0RfmUwQAOkFA0RCfVmw8UpQJ7jF8bF7uMQpBv7pvd0oe+Ir
+mPJBDuXeq30mzKFukBWvOSXenp8mqerWWr1PpzwpnC/nyDFwHsPdg6nQbVqFU/HKD8en/Jn/jC7
wZ+oTi23Y+UY0LuSXeqqiRsPhFZ2BzKAV/XI8W+mdxuNuc7jMHjOziWS6nAeyI9SGzVx6BjnkiNz
VxFA4QGToft2vqs2VdBiE6Rut5FtFTFaEUtPgJ61pa6NPux/ZJwMZ2Q3OpRZKl/x0iGdcKojeZBc
7ZojwsRv8vrrwUkFoEnfXDht5LXEskS3QPKNhclvlaV5b10lfqc2qFdvsXYkZWmTowI/HPvTDaXA
2FIX6+JTcrMuHIvdTP41jEt77lsfJ2zNml+o7cYPDh/43Gb1C+xNTJ4MgTE/MkicgQNCr0oArHZ/
2ORP44oSffUb7x7h6FebO6Cr+QJyoXdC0JztOzWSENo7sDBM9GLz8mNWgKDb+ffwAdf2Rbcz+qac
iH71C3LOqDK4RahxQcM/LeLxVPKT5pa5CxRHhbyxu0Re05UZxRI4fEegcxbkXoS9hc9rcXvcuiWv
CIjEodjD5sRRZHP36lULSXNjbMsvwp4VpIDlD3XfD3x5ziUknWvtTx+qs/iRJ5uUI/tKPKO2Hhsd
U4MogDWAGMJqtlVmpOIUi1fw1pYpFaJRzLCHd6eQ9dsLVBQxXx8AvOU/HuenksV34jqin8RjVfn6
j2DqclVeFCTAyB59N/8eCgxGFdATXFNx1dMH2YZwEQoSr4SbqsFXpCpImxq/fB1Ju2090EszI96m
P5pr4tlqoaM39Y6ATilL/bsinScQ3InEQ2GOJ6FJAHYs3Q3zP6bEIhze4g+wD0e7Usj3YUbbT/jT
w+WJp4NgTkuUyRqP4Af2cFhw1eLdpNeWV8RwNGw87Vq6lHk/KT3ZKg4v3UHcEfxdgNiRWTKu1a25
9ad+nzuzd8jGsHAVbpjgaCuk2+1OvC7JUeXBGXgxGoKqzGRhXqyKX+jatFLItii0gwcqb32QMD8W
jkFRjJOMpSe43GIu/XeicYmVB8wSANnySK7ALT8o//vatfrvaOObEZJwY0wjuffj4k/G/GAvSMst
a7GiMtjvgcZ2TK/xZFzhye+A3nKndOvT0x0uYr5JX6OPoZ8vJvOLT5xT+L1k33l7KDlzS3umeoE/
mOYqiZX443oZym68B5vitdHOR6xa/JngWStvLfgT+Z9PWxZWrvwtDERCpDG1Wr4UTzZyb8QLKOJu
+AxV7kD+2LbrMph9697suwyWYXuW7TvH+q4+dRdIrV76j+POUhTXEgUsUgZFcD4AMelfkqB5w+38
R5LmxkP77lh4TzjirDb3EUpQOm7JTYzsfxaToMySfgrSPPwv4AU9RHI8gGxP1wMXZAgij/dcJ1tY
Yv9I+cJ0HSPcAaleGHpUnZiBUNHFrYbWAveWa3JkEOoCcHn6xTTXYYfl5ZaB5Jdu+kO5WbAKPZEV
/8ydBbELk1K2J7RAfNl/3JB3eDHWCXPxPzR+6d8mk4T/ndKXhtdpT/E3rEcGGZgmE8/Dh3i7GomW
+RC7h7wSTyOvoLh8Pdi/SyZzDvh2Zjs6xu9iKfR7zW0Oold4aYn3P78w3qvqIEZOzHreno3bxpNh
lfk1l8j2dQADX1rV0WC+UwSkLsmyUJnP/Xnxnz2N+S0mRfZDD9gz6P6S7TykMBWyewv+M6d9+Fw/
odX3azp/XNmtse8Rxjdw2bHymP55R87DLBCfgoS/QHzssWVaD29iXg1b3jZHuC1Wkhi99qxoNm1N
2ywY/iZeTwf8S5gY8Yd4k0+7O8w3wlW4YomLFSnue/7LXvIL8k2F/yao9Tgn+PON2CTk9QN3J/Gp
vIkFLvqI/BdvT2FOKBxmsi1GHMteLp5Mn8Loa00O2/Oi/y4teMLIt2Uxq8WGwwijtH++80tGUix9
/jYKm2Pi066FsCwzuPuE8MSsYpopbzU3hhUN3wQWKCxVaWGCZqJGUgYFb276o3y3+DcwJTRyvv0u
16/vNKCpwW2/557oRagZy8LBg0CmtUC0CAhSuhjPibUg1jQ7LPhvAt88oVEkcpcBJ4gj39DfPYs9
XXVI92nIcCJXvj3+xfr4WNEYIBoAVGeAmnnU+KXmNPA+NZ5JdciJEm/xkXjZl9jqARc+BDFdHAP/
mgfOIsEiXKqCDITCWZwgqFNWuvRhQscAOG2G3DTJD8VLjwxzQlLxT/Ka9zsZRufOgDy/W9juHtFT
Tvrj0a9AXhNA24st7Vb+iT8WnQZE8KSlnnGT6e9diwjtHsi3xUl1Kp5L9DCIlEPkeDX5hdvhnsCF
lX9GiZhBUtsJScjstoRw+leQq0giEVK+i3WhBw2tHn+L/8PTmS2pqnVL+ImIUETUW6VV7Lta3hha
jYodAor49P+Xus+J2tauZVmIMOdoM3NUHWPFGZRE2H4ighD/c0+FU2mE+8KprzLi+jNRSb+sTcrK
7/rRq1bHxJ7PODAzDlv5d7jMq2ZQo6V2Z7ba7s4Yu+a/3dE9cfs4qaSMkufiVf6sMY4xOi/Zfteu
NCMsk7X7vaKJ0KLZ1EttvHTSLeuEU32DIQbr8Q5zaPtZ+c/Il8zUdo+SKiHqz86LWjGqxd6j4qyb
o9QO16dB9Vxv11vjlHVZ7STYx/HTnNzHRFBnAmM7PL/81hZECc2xSkJA5RHsETy16OHBqfs+gp9p
OY09EU23GQM6cw32WGN0n9d3kfl7fLp7uGzPft3oVIAl3aL9d2PbsILMZrJHzyL1frhPy4/3w0aV
0kar1wCQtXbMXbdWflvWYFcElUe4+10femmyNJ+PTm1QpS0NzrBoV47uE7QP03pa3uXh3Y0fOhHE
qPW636DDD4XMHsb33qseHqA+8PzWLoL4FaWtcb3RZV4BXYELzP1K9Mw7zxCsSysLzfWUWOzcT3u1
5wTiwM0Qmo5WGxFz+Zzlywcr5Rnt68NXy2tdw3jtVZ8jYDe7bP5oArs8OfXlM3Eutp/vokrpP/Pe
Ff5VPK0tM1pR8wuBocP5EZMX88LuzPIEx1vf1gL9HS3WcXMvUXuQ2f1W3EniYeuKmD4roAWC9ise
NIPnE8aLeQ3WCQkZa/OZnCcgrmcHgESPME/71r5fqXVfZ5CvS6M6wq4c6fRiq8g0Grttsv7OTqFN
UT+BogvY8ueRu/saJ980oOpe0vF502q1G5ZLT7oPCI3/mgjO0XRox0zbOIDCtAR9SBE9uC+aJTPM
K0T5Q9ir2L/v/az6XXRq06LRMUvHnmSEE+AOfBCme2sJeosn8gczv6RbHpyo4cWU4MdHz1q+mBvF
MCaqFkzm7hbwe+fV+WV+20rxfFwMm23zm9pgYayWnNO05i/vX8/Oq1zVLrRVKut2fX4BPXhGVHef
THbe44pKyO3lgBj9oRZMeNt+MSEJPa1JfiYnD640ucILM0IA5ZX4sms7J+cpEGZoHPDsfFSgGFBr
Yb0SrtU9eppJMxRdZT2CbZ0AflWN9uAl/uPX6h2+ASbBtrs5ScdaIqHiWLQX/flxCMfCcI7T6MJA
dXsOaPxAfdEIjVEBYGjXsSeNsAYTBEwrjdN1r36JfspLGP8yB7T+ZPzB+V8Jj8Ajotd4vfgUJG17
5xtdBgwwNAb5k7xdjhnvALrOBobOkPcNvRCz0/RjYMY3AIbwuYHKLYC3v87D8wJqb3HHA4OFP4UA
vj1oYw6U5mfz9zW1ViYYilW1PdlefbYV0oPbS69odb9PvZsAQl5aaTdJGogoiIaitMlMN68+8f0d
bSt7BA5gCG50175Mrx1Q4nSPoM+jTGn3QZVXw+fosL2tYad0aj+0WWrV9tp26qcOSMzTDKLHAb93
+am4daVRt1W1B0iWTCeobme3lU3YjCgCDsAzO0RTx0E8o+RHSMqfFy4QPmLaME0doKKGQ3PGHBjB
en6alQvYQUSR4M6kiJL+IwNivkZxY0JH3yKfomXuQ1W4TxB/QK1mWFvSMsGLQZyBvWN141SOxG+z
c/6sYdzstH27/aDLfIIJkrn7zXI9bVvrLpXx5vBEV9fP3RPFvuiABCxdhhtwjibYqrBRusd0XKRO
VHwbCwS8bMal9qoJIIfKL3Pp4XUzVMX4um2u4Ajba0qta3aLAwh6WxGHPA0Bs+/AxRdUUFmfeYde
561DyvQGnwGHbD9ZsrcmQiMGud0jSPZenZ41KC2viJCUcva94xddjz3NKa9OmI38jgtA79KZ+Lv5
DkVrWOd0uilOXCJawL3bw51ALGSAPVicvD1ZF90HM0QYl5JCZvZP1wC8xaELnmxqb5oLSzPqdsx6
ml5Onu3X4Y2YDnUFIPJrSlhdLU7Wato2uzeq8AhbGCMKuia7JgOi9LvzAjZWK5T+Ftiw4+YO1jVn
Sp1zX6UM2bxBGvPr4OwoAtBDlz06DDQNNkxHlTlhXTFhdfjJAxWPNyp8ViFJWl0HrS8NZC2JxFYv
KEVrOAHpbtS/L4xGQD80zpg7VPtal8DZmK9SdrB3bA2Sqp/7xvhaVdE4YjDKTwskL9ouQ6mt3v8A
ADSm93q7srrSWvf/7j0EWfYrM0Ct5lwP4zGjfKnfiVDzQppidUW7r941B1eGL0wNpI5i1+z9raFf
1P/t5yTGnH87oDWJmh6QeaBo+eiAHQURS6jaxW0355kLq6ViebsNoOc7IlG1jL1HieQRQSOzOphw
rxpxnWoOvdBn9HQy0IG1KDUdIuRW2KKX1ynq7THVMmRjmuDVHKiU7TPG48IJHVGhSvw/Jj53D96D
JvWFZgu42sNwNyx6xr89SlKOMZrel+M7Pd02DAMwqq8vtCPSR4eCzo748uIwvJIzQhzHJscdNr6g
KjTpoWsXXoYHwSSuzGlphgh/w/l1id1Mr8awMOnc0MId7zPvSiwZNkeGm1O3or7k3Tqtbcv4hwno
pVNoBSRdARBPKhcIpMVTqBRjkm7vfAR0QZgBCsPC9XEbq/R6ASCCZmIGy3qW9uzoSuXTpaJMtgJ3
JHpbWFSOXxtQicEN4Tp6PLNKdB79q3i7WY0t/azTB6ODdvSteqeZD5XdA8bpAZAwBg9ywAc4/OMl
sn/obPKuGukzeQWqfhnDAz0ZUpkS4LL7OESvZv9Kn5nBRF+NacIrm6HR2N4MACusrJMnzfnDpPg7
LkAu134uOyowzHubnZDIWaSQPFs/r4YPYmRlPD0QrF/jRjtNxrlBD2j6ujl7BL4Wj+uw9gWww+w2
7G9cmJ1+IyZjf12eveQ1atqYDdCX+SZXHXSAqb4tjK9jvb0/Dvtgf1gMtluk35UU7BgYG5BvO9NP
S+pQAqRQI4E7c/UvTL67bCmu3MdUJzoUF0A3P9tccMpGlJ1azvlKN+bFXKsysGq/iVx4A0Uw71S6
4Gei7B5k2ZAYcJhY/hB0URv4a2GNLKbZ2UHT7HTLIS1zCxr7bkPbwo1PfesweEELWAOq6VR+4sWo
xaCkuwtOgkm7pHoYNjKArFufplEKytu98kouA9WfFHmln6PpP83Onqs6a252ifdoUpWj/kL9kViG
Sj9MydJP+3YPNhyUzLlpddIEBpZx75v1/o7aQy+Lv8y9MldOZHyBe5gfPZqm2d6r4tLXvRRc4Aha
KUlHxVsf6XJn0e7YHUJBsLcg6qwzo6aa41V8G19pYxP9o1xSr7EW4NhdutUf8C9ybYfOrQEuvZd1
qCDuW6sjgeDwQLO+NQNj0C+KMcqpO0YS9/dTQCXWs9uASzy/+uffyXFs/fpfF8hYuf8CZRrcp1T1
E4A/XCbINJaXOvAa6UBDrfyrsuioHnw/zsM91NRTp0qaDSCuXSOOWUbnXpVrhGtoRGbcv0HPKCDU
IT/xaEPxwCWj5vGVE8LR9KCoRT/JQoVggQ3YHAbwcggtH8BEkC/Zba6LC70Wu/d49moRXQyQPbUh
KhgW1RDCqy6NnSPsXhysd4y9xuaxyKIrlVWAv2hw0p65hc203/yqIRVz7lwfPnzZ/Okcf/ITWlc/
SJ6kfu4fa6R6SwtO8fBJC/Zq+wy2Zjg3UefZe50XzUrbHf+DKUoYxdBU78lnc/I7HO4b+T+17U5S
9YxZtox3XaPeQuU0erV+GlH1vDGi+sisDZ+HgQmUr+bG9w7FDhLPAXg0Y9qstw/YlT9S9PWQ+LJh
OigQQFDhXmCrvPPcntHqitbf5EJ/1c6dy8M8oNE16sIKPjZw3J3mHnq9CcAmugQz+shua3D1bRjB
tNxebXQsVz0j6wPLgViTWtTl/XUV8zGJRz2LCPC+Kc4gcDu3RRI+aUabfgLywvHJdIyv9JtR7yP0
U0o6uu19AqwFcVG4yeF0sMAyrBvT1q2PXDrL2iHSqIwqfwRKfIYa9w2M0dhGTyUyONfg8g8OVe86
eeWdO8WDwm2BLCQMqfaAu9ErOUf2rDIlrXpVAUG/vObYHKeQzjWObT0gD8bF4DDNbQ7SM/YqM6gx
586J27L3c9SE2vnYxCe0uuMGkNzuEVhEN0ZsJLjcw/Xv7tHqnJNptmgAf4crzBi+O6JsLT7WGpf0
6pEs33t0pCstBwzfzouNYHoygrhfx44RxBUdOyUhIqNu2xAk/F3e/qk7J9+Iygk/Ax0oMOttpsMa
sxNYtGO+PlP6MBxcRPyEkNWh1Q0tZI6ayf0SoL5SI9ZN7WiNsGN4aRVhbYQ0UeuCk08a0RVn5hdQ
k/YILFXx1qdOVjjr/nHBQMHrEG0HmKjhgw1BkYICx9MDUZpFlyilbAovqLmBF3t4hfsM4R6CeP4F
XehW7SZMKI3ScqAZi3VaVms3szwGw5Qdg8LU3b2gCsc5OPeOZYZAKuNGyLg7WiqgBLma+wiU35NN
3rq083KAqb34yF+gRmPS2L4HRQpJfnCvf4kpW4IrRMR4eK+O8xyYFDo6nYrtWMzECl47JrBKYeOy
c79qt3DYXJldOCab/AX6BXkiOjHPYbPmT1ePeue8PSzv8BWNegRVd/2bPQFxdEgXELFuTAvkaKqs
wNbRK9yiAjk51KqpFZ2yly3veN6QgV4wV2MHy4H9ICEilEJIpcNNMv7tvL9K70DnsodUYWA+2vQO
v4k1GmN4e5tymkCD6dhrCN0IBriGV0eTgw1HJh7UEUSwXZbs6UsVSmGs/cOGsJAMw48biyPRfs1P
bHhAboP24HhfmzBB/m9HcXd+nduGb9WcvOwsB68xpaZyRPoEzo+yIpSYwrH8db9F+iLcnNU2JvF2
QuWNfuxtPWQOBnEzCcSzgxCEc1pkXmve2lyZhIvsFkOZWamYyhFkxPQ1qVbdxgAgIT2UvWfXR61B
W6EJQOgqPmF224UnB7XK0d1d9xN4TtHLifHMls3MDXtRzfq9V3gjA+nUH1923DUeUxxVFXFNMvRo
WEEopXVwoIFzVZ4xLDBC3cN23QKs3H61+tBxvqrfxwFEQZo9Inte5zlesE9Y5lXB3JS/oEdO6+8L
J80HbF9PCAU5vCFuAsPV9G/Aa1F0xGmULlz9gjG2M2R7LijnXr0/tstf3G82vXh+7yV99CCRM8qR
JLH6sY/ukD24kvAs+YMycdFlg8a39+6wc9nOzPOqds2z2b4vVufJgfc23N2u3xiaJUA6CAncCIjY
eL3FecE6e9SAtSIWcF137Mfidglv2+f6jwCX98npJU5YYLURitz923INuNfZ/+7n1+XeGhCqM1cY
DopLIn/b4iMu8H4AenfuvZ13hUyPAQGjQpjdbGeJUy6h4k0xKfnvjd/80rbO2wH0YgKn8WEXTZM6
enMw8J4doGT8gwKCe+OidIqefUcBZUSccjWDFnrkl85rdCKOh69FhQWXchwfy+/7sgkAselxZhiY
7b1Xo2S7vTxCbt/t+EVlOFhvyhTJA9A06Gq669RbN51tvB+YHe8J9YqnHds/kL306wTtnGaVQs+x
0dsNnrSNWvDs64AxYxfbuh6UdHK3rA8W6FcxFreHsnRKcd92D1suCvh6MorktwJDkGtwciEOdizv
uaiBwagD9Kh1L5vdSOgZqcJwkm+ZnKJXIFZiu1mAjjUSO/XwGnA0pndOmPXNXOG+hWCFr0mJXHa+
FwJqGyHTA4kSnj5rJGyFQIWhJfLcsIXgc9GTjkzqJ/6JQeEICDimA4/jLftnAFSxwfLwvzPSpNWu
/Q1Uj+QPGAtQmiclayFX1l4MgoXtB5CIXibW3LVRKFIRXK1KvQQSVpeaJAcygTi83OdAhMLLb/zL
ad/5OJhUvi6/F06REuWqCE79fbcgDCkDCFVB0ZNwU7xCs2mbz/coj+vf6Tz1U99aguAkTJKq0NWT
hhO3CXFEF9VErizQd9jnSOtUkdCpOGRWC+EIhWFJJvXOruCXJ35VRQJq39VLEAGcvRbIcrsvt/i5
uM9+TuiVDZOxRKEULt0oZkki6uo95maQU9bxrSgfWBHAKGi0DhAnmnEc4j7b/Us3ANVgzj0Xra7l
7S8IKmYjTmFjBTdON+GIbIoT10DKPXvUqg7/VObCaHpXki/epy6RHzCIqFWBdLGX+viJf1mZS0TC
RIpiwmWlx93UISC7o2qTBaDxwxrwsl9dUuTF9b/dsCRtLUV0JdTwLr/5lW0HDNyvAOnkmBTiuK6I
C+XP9qXLv3LgLmdGUZq9SmAtr3xws9fcxhRD0W0blC9w4fZxfsufNFjIGPziBMUTLnxwR33b2iY+
B+B25f1Ll7IAN4mY1GMfm9w14opwN1wPAGwELUjjP9iskB0k1SiAhw10pl6XDmvYHtwDCpjPf2T/
7Cs0etiwtRlZidcKyonN1OvaDL2pIPUe/ygjoj31ZFw6ygS2ewtuAZUVfnn6wm2dEDswfSud2EBp
IQGyM4kw6O+jEDVBxc+mG/aN5hNwMPQWvoQWy7zKVMpc8JbGd5ByB3pltK8kjRXdENcMCZH/qnSf
WkMTaaMESS+LRlMcGlPeiXeDso3AQoouklSxbnVi6hINkFaAAIO/25ZgdYvOcclISm4ZppIkkMt3
3TbCew8c5m9zYHjxW0kLtsY/CyAJy8SGoPT81/jheqBeFOl+3zjcpU+cRVFxBiC9MoD7FiTf1qtt
YH8EB+RN9xHWbWP0Sv8WHJaGh1aIjnfd3iQY9WO7d6K28EQs/g97tYwjBitzEGjXVV7WRBHCUWDw
Au4XYoazHmJFP89/1XANTYiskU+oZluvNoOFp5Zm7u3DZv/8d0DYrkN09fxmxBWXi2tXdiGzoCVS
Isy+D9crrte4Qg0JMgrNOnN1/Lv+ndD/2tHZ3M9oh5qil1vUWGjZdqtOsSp/dwF1FVQ8aR5nfjGp
Rmoh1jxSm1kSngfwyiPKDSfuTmvYGEKzZ0g4kAn63NzzhC86PKsnsL6a3xwa/Wr3CESv4r3g1naf
f6TmcEv7uwdJOnGlnjxG5fcRdSo0qJrTRxerF0ksDLj6D7jyH4mO0UrrAfHogY8d7AGXJG3QlqOk
lzPEImqSw6wjIVlAX/TAG/Sq9NTVpyf5DtX4vFgdKnB0V0+jHS159Drogx5ox+5HaYjoZASfDcFM
WG4dq0mJ7+lUPfrJKYXv8yaeNYbHwX52QWQLCSC6pLCFZ/vRepwyaRcdCUEuKKNChtgFl5F6/o+Q
9pfzpHdCt3dDS75O7RVZbh4UE6P12KIRDe3YHLMaQraNwXz53GtM69V2sx+HtEcaQyqdvBCtlo2N
uNd9Qb19RFs7RMWHRraddI4LNaihmYwhIqXo0FndOunNqV31rpsLt8r+2wVJiBze3yOChhPtR6pD
JlGTYeBldx8RxmAWTkZb20nb6hRRFF2Akwir0Y5ZH/SlQfPSbr780+Ws0FLOI1QYmDCO5oVk6TCJ
l849gOQPY5UIDlNF8h6HFvuxjsKVVyJoZ3aNaRxmgNA4fSRtQoav90Hk+us4kHBezJPVKY2T3Z9C
wjhCK8r0G1OkHfVqro8U7NCK0lB7vVxftBlZ7gULvTXlF6CT/Zf2B3PUS99akTfso/oUiZzIWjWm
KPKF1WHxll364iWfN0UWiJMA/cUzuwEj1kESxFihwyBB5q+l4fC+wXdqytozTb/Jnat0d5oe378z
0aEfm1TTaT0G9rg+1GgEa1x2G0NRIrPujUHG/CU7kpJ1tO5jps5sQ+AfMup0KUmAPbt/UkS8D4mJ
X9NSo8P7JAGRhoZXfH7uAt4WuEFbUMNDBKhJyGqB9eyAYYBY6Z7d5ltaELXVchP/y2cnmvvA5r4O
bGLpPgrcArgqTAAN2jP7B8E+p+Hm7CzUX4KYiJeuSA39Q8lCgsmgpVFD9e2DVBJqQ8AjIA7A2IRw
kpBkxU2FqJHJL7rWCtVAxkXcAhm8vU+IaqBr2HSznkGUxtp6G7KKL03E8x8KiR6/J/Gh1oehRWMc
pVO8aNG7E0zde3eoLT9FAw91C64ADeSZqjhB9ORCXUeK560hvgb9CwjQuAf5SAnlmSvFhCo/33pY
VAEV0MK6dDD90CuYAI3TpltcBemqiEXRTZWopwLKNXZRVST2q4+gQO3ayffju4Cuij9jw5yionNm
vekWr/t2t1ygdYuc+tD8e4pQx9L4I+mgf+TGP2I6uWcSlsV9A2QFjAROC/kbpPDkpWoz46dFiIC8
qMPgZzQKFSGeJlnYokpcRoqfLI+xBzahUYV6+HGYw9A6cn2k8mgrdld46SvcMR3rHQIyftCHBHYF
mUwl4+kSHfnNL4LdsDUm5WIIesUDHT62vk6DywAYKzGbTWSiAExxAzE0XoZ7F+mGSQRF32HX4FQ/
v9HdbfbZ1kPBaC6R9CRZtZRc+4rFS9RUPvfg3j3+4YjY1M05TgdLwJQQJofsw1N0Z8fm3uVbPuze
lQsntuH2ygJVuMk6Dnq+YUINaT2XdCATCf8dttR02BG1MEElwuUCEn4YeN1ycu/qPFklrBOFJYpV
pJSJD+cVPMunkv+Uw2YlETXoNVmPvuhh+0RajGC5R9fU4arSnEBugKSeAF6TdYmDud5kFm/l0tgl
MM2GUNoIi1k6Xh24wKkIUykxGkO0B0JQVwOD/iZ0Y/8V0PfbTY4La8w12lO8WM9luDF81EJZuTTM
/Q+SCVMoA3NHdyOJKINxdTFEPHdh5exDOEFYVF3HCtcJIc8xhrH1nc6gttHaTr2MFKTGHUQlFF6K
0W5FtiuDbpcKD5pzFcQyeBJc8S+KnF72hyDJQLfI8jU+4+1wKAk9viFgdx9Vwg6jl3rHP1KtEx2g
P61fBRRlF5seY4v34fGPtcKSNjmlGjLRMmR6UcG4GGGFdCOPS9Ipe6A8KSZb2vsUgMDB6ZRlBavT
UySZSwVQcbT3UfeVtqa2KuUuIu+RyZ+7fKbWT4VPz+5bmuOKf/jLvXMPlzlNvTuhYJagGK4f6yi0
oqsKFKwEFyX1IbCDriAMVecQpIQChwBNPEZogFpCLIf1ZiDwiUJEyfLTuleclaBh4+PLqqwmPUPd
naqRFqlWGIGie9zKfLXQxVOM/llX+0ixKKtxnnW11Kvfu8FhUqPLu8tG4qE8AOtKWbZCB46YmLzA
etvwTFzYkydMpjR260EyrUYVt9JIPcz5gTBFUDx9v41lnUEdYn9vgH4pZ7v3X2CMSPq+/cAK/dql
gHmCpEI9r9E4EuSP72MhhZnY1Es8YSuF3at7AOaO+LI/gedayCzR7nwBRiJiSMNi87CIZ4oN5NdQ
Zgey2mP+QOVJkpH8Q5sjdoGNYETKwGZHmE7VTSdkdqN654FJvZL5kWlhop4uhClZYvzCW0gVjIbS
oseE/gcDmy4u1IfnvIUYOJnZlVTUWpJAYQdJnUhmJGx79Wpz2zv+q2H4TEcp3X2WhfcwGSM7zKLR
+sJsyxbUNG+LqKF1Q93x9nes4h4S4gx7vJfKOnXrbCOI3P7fjjgwHwKP5hKbbkHUxK6zfGSjvpt9
VFa1N0yfFRuH6NUDicPxmF2anFpmQhEmLLU8TIj6FAEnQGYFykMNhst7GCjKUACEBpOQcqp5Xtj1
ORlN5U9CrbSY5dq1z1Ov4HOgQOs9+9KsFZdEcbNJHUMqthZXKXaVnJdbpfD7VRmgADTgupNZy5Ex
Ske6y0qA9TLZLRUibIrCK92r+/T+A1Wi/xhkIRIaUCLoNZrtipNMLA6hkgk+wXstjj+7n/V33add
VvmWIq8i+AY6vLDc/yD846YW6y+VHnR6oNmIJpTOGZw48gS852HI7aWyfvw57ygjnL18LkFonZpO
MP1Vco6JDhs/QGjY5rceqtl7HxW5Rqhtxb2ErE5JjH8pfVUqdoMQ/PxXtJzaj/y6nja8DAuvew7a
pBdX0dR7/qNcdNgCj2A/Xns6GBEA+/bxT77g2qvz11hI2FeUlRrYOvQXaP/RwkT7xHb5ay0lWSIU
o5Q1683GN2pMtx7tjDmwIyyDTujaO+vk+rz7gzIzcp+knjlj6OhOkSg2otrPbvk+uQOaGJQAkXbR
W9RnyhutdbTeSNqXGJF6J2L+X4TAinRkS+2VvcKCMxGQBag19GD92StF1vKT75h4z/ICSUGWAtGd
3IIMzrNAxsp7JFH2R0II4IeVmpH0VdJ2hltujpUpIBUcKoDEnADVVIYFLj/ckWehFvEPJOYuJHcn
rQLUqFjx+iWc9YvX59DqW/XAnDc8uB8gYbEqr4C8jLKUqlqU0d/FH3iK7m36KYTdp1qkBceScLSg
oOI5IN3CO8JyUyAK9TdgzhHhKAoHlBkIMmnwHMB46wTBloJeLvvlQKDZnC10wZOmEdHYOyX7mH2V
CYTy5rcUvnEYigQUgGgPOzc3+VIkouspB3XHTFfehbJ3PcjJO/XO5b2PqHJ5oCoJkPTMiQi1eGdH
pBWkyCYuBQlWwO8NKACKjWVMQfmwGOUuVB95l4oo90uEW4tUC0/rwHbPW61iolOW7a3Hg+eQRntH
uehNK9Y13pUNBUbNldweyQDhk9Ilkh05TOIumZVT9Plq4neVulX4Ls+MJyOFUrRGMYRQW/4af4+9
SzE178SnexjYZMEpObHy4jRUgg9qhnenaMHpo4fBlSNI+eCrL2hJm7TewKMHMRnHBziP0BJI44QV
piwWM0lGprgOpQlqqneC1YTrq1JzvLrgIyo9Tbj8GCaFWDFVN3kHKK5aNVdHdkuoFcwFFUiVuWTD
qFhuL+8KHOrbFHRUrNVlViRnu+QZu6WyCtNPv5gXQe70yZy4/V+6dLpYFWJOInguEvGHrl/ZTb8+
wT2LBty9QNaE7NAyXkzWkyQ8TBBYL7s3EeXm14gfkIEkdze72OymvyYdMxewGUiIQTYy6YKCCvGt
Lq/C4xcbkcsna5+qqKVNJ4C//EPNM75R62a17vlAif/sN7kO96Gq1mwa6ID6ernXn4pjUbEW6wwP
6uu5F7/BknNriZl4L5t1B4SMq0kpk4uGV4RkKFIkOmaUmVUlFg30GgHTCGF44ixo/bNR63/iMzb8
gkKLgP3AswgWxCsATo1Z1/uc8O9MREOBiwiZOiEVZBVF9WVQ7FbBWyXwxL9CjTY4QXkRTlx2ACKk
9MVjKLAPZPYRfu/KX3xc2eeDmNx8BQmq8xbDx+TKfW/9PshtVH8+dVV/zgm03xuSTZl33hVoPiVL
5OzUeLOqS+yAH/xUp2Gtc87615UDX1xd12ag07Leb6watH5uQeK2vVNQzpRAASHxoKj/6upr4enY
ijh0RcvgtHoDMd8OlcJun8cvRd+Q5hEtS0p8cd+sckfWg6zXGJHJulXUDRiRmPX0+33/SCGQnONf
C+wvW4v6Ij/V6RiUPerIXN87leaT9ADIe/EyuEaE1GiGHbefluF1u+/v+/egOWiRuBDpUJKM+4gi
TzLy532fUiXPKvVuRagQ8RrtPh1MW5nIu493/Scpdtmd99d/NojXcmp6Hq8nJyuDJcMkP8kL9WCp
GWwe8j7vCXNIgaaIKSquieCS4GvWY2WDJCWflNDEcREgk+/InGG8MD81cAnKiZ7ULM6/r946FCOl
CoFCPBetPdXtbopmeQsRnChcYF8V5X4GURxXejW6GUP9jZzXZ0SFXieOTj5UzS0fVhjACVWCLxsq
3DmoB9lYNKfCL2EuWRSzrIVeiT0jQRA3S8Gffq/Xa+YD/Bpe14BQITJG403IAMUCn4la4uLD5FC4
qC8KMhPxeHSEBmKA+AN84/v4NE2Is3GT4wKOHq6CiQtv5otjLaqOOBtimqnsvcacUDSMGl+PSM/Z
XaqEoX7+zItYU3FkjCEm5DDYjyxIG4jZ4PoAX1Ehf1fYiABOkeIBpUlUf/EGOS5O2VnuyS/wxXcM
BpZzj1nGILPsyoA9hu1F24+AnaoAYWaNLaXto3333n9sJ5MQXAYco63n6Kk8eFyombBhCOy06fRX
So61eSxer8EgqlRoSEjiJ7/qiZzZ6zSQaArpHW+wsFt+vWx3ZeIeG0WhyGS62BnOjcZLKwSF9VnG
a/aS2uasT1ypyv363Pb4zgKTKW0MqaeR1ernj3d8vIsLigP0ULFB1QDiQITbOJQCyHfnj/b8Z7cU
AX19NiKxWKhaEWKnb//Ts5YKn5WMPOYyNAeSkDjQJC+beCcnHeEKccV0nVRDeJtMalnoi/axD+wr
5YnQQ4M8PHfFX4G0uP3w1s4QP7WjRCoTuScPGQ34TyuiBgIZ9WPkHUlSKqSxSmk1rqO6zAi6REUk
oXuzgcTHU+HpQdWS9I10zqZ6iReixKy5Ee8EX+n7ZzUowsxpRnyqKJ/q2oF2SdOVcTFqXHcw7sTF
NqdBKkouo6hn32GLPafkSWwQ0Rhh27GS8x+dNcogxL4s5So1ceDESXgnx8JR8gGUvLLB5s+tDIBN
OMkOfu/+8X3MfmPPaedex7Cm2CIKKZGeEV3tw3WEvwhOm23fO690hDMjtw88Prw/GKvvIFGk0rce
DrNGQXc69mzn34o20aS8OCEmAeb5zRUksuRPAX/nsBTFQ3xBk5NVEa1N15YrC0STz8dEX8qiFj+J
FkbGjAtXrKSYCaAS0q4ataGH1b2T0ZWMblHvxfQPi3ctxbOpjGpXqkUigyG67CfmFmVVn0AEVvq9
DK0mhdJAjWoXzjePhp9Fp02FrZFslAmekRCQsIP+r1dcNupt00ah0wLTiZESjsatFLS89biGWXQj
eKh4JTr8fzWBvwoOoDfQ9yb09Ev72Sk8Y0Vnhu6zhqwco/eBEKfIu+vg5kidwXi3c0SDksyDSFJ1
5oZYDsIMdKhF5T36ROw9VjSkVxWIzz7KoCLF0bmmcYN2A5E8BGM+MrxdsbmUc1T+2TC5EMig273j
fTQQRjmIhrqsAw16kdKD3vdAJIEYhW8PEbDiDFp9o38MX117qPOu8nmhUw1RnTlHuxCVHe+ONq2b
d2kuRso3xCPWylHxBDg5BABuMtOOVCiRKxBJz4JfCn8OpLPsaxIeBrRXiLGVMOypazX79aFBjN4i
UVOYq5CTIBN2nEF6kHvUHHT7VQNV6vF/USgtgZU9T79IT1cyImqWYyaplqAET6pMJ5aNWMGA293i
TYLUzi5RuX67BQ782aAG+xHVX7lUJY2fiqactx7lBOvyjodVbFfJuuiq45d+yfJrRcpKYh83cfj6
/nQA33FpE3k4/VJLFvyRCt314YMVqzI3If1C4az1bi8CK9KB4EFwoBMOX11IHV4ZJsUuyU6/yCK0
2lv/X+7Xe9GXgoKb8FPxp7xDbRWVPMhvV1zHrv7qk7XqOyEt2WvxV2WP1QgAuGvsGIEf6F2QMYrd
XefemjPWCHIqWg/w9boJOxyBJmkJjCm4kQ3rfVSUUX6stPmTSuMduEI94EN8SHWQcu/5XcIgFT/0
nV8Tv6t6TZbNR1Hx9EQhRUlJ4ufzUi4NN8eQRHwIgRK3Qk5Vl183Q7mPIjLBvvh3RHz2/qk+0xgc
TXnS1VOZVJXunL86LuWSgbBQGqjRbFeR8RZQFKECscyob2d4bqQfKICT9uu666+QE+oLkvIBG+yl
8FQGDB2rgGYQyEPuGrf7/lLlRbWXuKuqWjKWy8aZ/RLfUuxG4AOVKv5Afgt4y+8J+MNFB++tByp/
UOWYrRkoVMF+aWrYu6LYV1akwEuzw0ycxHVgfOdQZmQh13/YOvh3REYf1q+sutIrBY2ZL3YsrOD/
/lg+TNxjoPWu8nxZYrYppvrYt3GVFg8pAhwwMjIxjy36wrxAB3gn4LgP2rVaO/KyqqDQOCNSqIPZ
UURbnwG+JOBW9qLq8p3AW1gAOf4ML01r6EdBM7CIBjH66x9NBIYOvNN2hewqQelSfyKaM55eaWt9
88Lra8TUy60RwShlem7W9FxO7quvuIhUgpzWfM/qikmnUs7gUwTTzaBKRnwE+JD8NvnVCCpuGZkV
JVWKn/m8EuzJgBRDoUtJ+VPGQzCZbJj72VSGRLGYkh0VUSvvdEhRyKcQ+4nldE70thjdLvSLHi+S
Jr3KiuKAdKeTj7OhemCaVL9ndo8JmAZCzgSw3E82IsZ7R4OqCzLXB72aLHy5jS6AHB2BeCefqwic
Um1k7ZVUJbXSdKL1XzMglaM6K86Hqr360CYfM+4KrNLALNSIqh8/xeTY6GRjhh6wjiCOc1cVguuR
MxiZIaEgz93HVMvtHWE7zV9F+KqxyjWrwy9nrX/dJ3qm+Svm+PldOZf71u+JYWDbKY2XmECNnxD3
CBkJ4aha+2Z9jxTHn13xzlXR1Xg3RSaKfsC2TfQanSSOAuehWnxjqZ+UDulfWs+3sYFTUWjU4LMp
14dljfkh+8cU6f3VC1CUo/MU6kWFF4VlJuO+7JVK8dSWyZfg0bHhKM2IlZZtZDFlv3c39DctXzOI
ZAkQGpUF6sph0Q7CEgGBc5Rk10m3lXCjA8jilDBU6Qj9Jr8D/mqqJazlRA0Gy6abqBxSNkjnIrOv
Grdqh7KKcia0P2DVzTF5mD19pRi7WtgCKyOD9V/xi/0k4ySTqD1DZoCfJkD5VmwimvQdX12hGKFQ
puJJXEnaSOdwP1DUUgWyp+KFAhx9X3+3WLVasxTn3nsh9a2t6tx06Hq5Vh47y2q2i6EgYyplC92F
5g+bXSlDHdK6rPRJ1SE87YvA155/PsTH8spUyEa3fjI1n5eYCTL8T+kppf+Ate9klDRIVQh7ngQV
CQFL1U/ghteRwm8r0rQc8x3L6BMqWsmghVf9myNBqBqhXMW7cQiT26LviBRl4WWiasSV7Xb1Xn1t
qLOj4seV/SLTobuixENJlB4yGaRrFFWzqYyJ7l7qg2HXrVSkp1ssOKBuv8qXL1cFHqqy30xzfZc+
gApumB8R4Qo4rNo6FOc4iEodKsylEBvScd6ZKj5RzwF435+qSXpkoYyN5emGQVVnHF9UsrBML8cS
/o+o81pOpGm26BMRgTe30I0VIBBCjG4ISTPCe8/Tn7Wqvz9OaKSRME112cydO3dKRVQWy7dl4lQ7
H5BgR+1CHQd9SXe+eTvN3mboQhrlgpS0jsTK4OclaBKENZ7x5wUEGGqJ2EYKyN7pBZuLkWR+wnZI
jzXBqV8rL0JL3JP+TGlt3PHgP4elxxbjElPq4H+/nb6uYH761oJ3Qsdb2FlAdURnnkTtdqLmrtij
Tg2nFcjzWJiwTODGVSz6LO5szb01gb75CMOfTFhIOTwjXyQxccwO3MTmbgXzGDNZ4xjjvyPajTwN
trFnmso1fuUjuZ0GUwDK3+FRDYXBNVsLVCPwXNz8W7QxZXmX8gcaQhrJzsPsm7y6GeX9Zq0ppvUV
rIS9ip7aUw1Q84pkEn4vYmxpgnlMp3FgMHWxgbDrAHhc81irAJapfqq/6P1XR5B7NlyMJCfHqruU
8QfgoFAOcw9QkQFEptwLd590JuAy75DiZG8ZF9crVLfCM39JBHMZTn53cI9uNVo01bS6JPu5zV2l
dfgA9Rk0KcX7ZTtxRR5msEMQw9iZ+57kGF0ypTBA4rkLDQHb6axJf2oQpBva5lq6ee4x3T79aodp
Ax7i44Rn+H3LHuHpL09PdMAv0DeNCd4FxyOgt2JLlk5V+uP8fQYkntYP0QPtbla9exx0x1gb9QS0
OmugSErdnO/iSCsGXYzWBvsGC+fj0MjAo8kGHo0uxxaXQ/CCcOMVr0I3wo3YBkNv0upzbxbmT0xZ
7O6Wak4lPiipiOnO5EejhXH6r9Qm8Zw6mhjMrD8Gc5BNdOsiXtdUdWPWOlIOufYkhIdg3su5rRiH
TzOrmlvuzOwAL6Vv6nNezrmnMuGzcftJA+zq2enIJu66GN2hscBRh4X3roHmWRfORlaSElaJuehI
TVFscQ0Z6tAO50hhN41BP1PcPDySHu4356jMJCLn5MC8C/tlCHxTpSpG6pKhQDWGQ9qD2i8KdgQ/
W0GkBTH/JMJhbExkzb+KFM5JMLczvt6RyMi15XBuAkZgJFMAvMBmb2ETHXLULjm79DT8P/ijQQJk
Hxc+fVz1ksDYZmFaVNbpDfkXO0bY0KnNTsNYGvtzXBM2K2Q0h7hc4bEK0QwjEgGt2fymmjfOdh29
85/txIOWNFiMflxAglAgCh5lTu7sp0QIt0TpMpWmKFcKlyVgO3Hmr7awHetiEAfM9A3P4HfhpFA8
iXNbJ8VryWIgthRmnb6koLAHo25NSjens58U3w2ZlaGkibAlWJveIRwCFq9hD6PsUrASlNHgVwGS
V2FEi3GQfJy4K5HR1nkZCT4bDkuSYYonWCGuU2/OIJfNLX4CmdFH7jeWQ/W2JfzoAHfK0GO9DaJp
hmRF0jWyUWgEDjDmYaFT4QNP7GcDwY2uqi9pKKbqtFzYLdk1fwQdnM+IUEbpcIQnUITBTxdzsqJc
ztcw+OILDnoJvUefI2mSA97Jkhzy8+a5Bi0eE/saTmiJRGD8JBAkQKaYPLQYocdci/iyNlfgYBtz
PnR0/rwpx8S+n30svncxnBzwBPph+u7a91sP3P9lQEZGAw1tOrZ2ofgEM+7Tn9aQ1c/2OTx6uQy6
9/58/qBaTyU+oHsvY5xR7x1mozslzMmGnAfJwjrQnhSOinw4XkSCcT0DwfKKQeU8kaTlGHtE/zeQ
mF8IP2KkpqH7HFltQpi3nkpPGsn6bzehzH8Bm2F7JDI8uDAQHmrunhs131RSE6PTxuYMDBDe8mNP
2BqQyQPyhGv5ny9Yh7jJPRj48yad/0bbLfXiCkwPEsDi8GsfCWfYK/OW+62HxvSdnxD/Qq1GX0rF
Ru4Zd5J+F0B2JnI7nCh2qAFa3+5bXbHpxvNCr4AIke1ln1RYL9uJeExAY3hzmM4Tp3UylfVXXf9A
RPU8o+QF4WFBpfOyrjdyRjNv7gYObTLmLkAHdoZYMdHePM1h5f44ZN5V2EVg2YXTDRZe4OU5U8gr
c0a4k3htEWGe/oQ5a7Ozjc4+8gaTW3YT4krBMJCyueeQ9EbDzOLdzjlvG2hrDC5hfH32W/58tO80
JJlhgEj7wKARd/LrHIHGot4VOMSedW4aydbhjHRA/FBBfLEZ79iG2lT7t8JvDqMNcZqLrfEXzkcS
Z3eFbCcJbiO+464RtjaAf2/MkbTDYXkwOD4jge344yuhXjugyQf5AX4MBoLk4+sPK4S3Q1t8NOwL
b8/udVEAFXETmihUCSJOH8ypFlak9L5iwzzdxOZIugBus4Ffr/D80WT0kDvi6umS6pjuW+lf9FPb
FUqH2TW+RvZxwrosYvqQd04cGhs2FHvGUMWsg7E1htEE7zdD6NkvW6XhlyZKBF26/x9jIIyD1yVP
oAfnC1vNCtIGCQqkU9ou7y/dnn4mi94BUg/Mv3IMbQYk0cFxMjpHaCFDAZXa8cB2Q3NPq2xqCiCq
lPn4wYKHBc9Ri8zFtLEarl8zwUzDbf09c/7i4npQ+mUHGMVIwl0GwVa9aWMDwK61kAB6R8x89eGm
Wuh0mlc+cqtYT8yfxGvN0bXa6DZeu1frSpqDvjsxug52yLvfid+OrdwhpxDXPwRS3KUWzVkHWn/9
BqAgQBVO8w9fmIQk3XFCiJJzHmU/WNbYIiFAeQXwLpLLcMFROoDA64P5hTc7mH9dQLY9crKviFJi
+CN6ibRD4MTMqlkU09bsbIVenpNo/Z3+qzZnGTpC2XgpAnMzuBeLNsIuhFLEHTA1qABCTmRjp96f
t4NtFP7HSmr724pb9qY1xKSrbAHlMMN/gnYooVFaziOhW3g+3CmiuRhUisndeod2sGVIpQh985+N
NapMHGJdImMfOhSYxwHb1d/ykTAJEGVjgA9Dr5eYaEno89ajtuKK7P7cjwJyqvAJeONeNPdkoImM
cWxu0VqSbPAgWcqsOjz6b6A7UnE5Un1q2zhSE7W+hl9icPLRwa3t6CkHqEC4IDi2Ord40uCinsYE
+EDaPng5n6VjLfa5/JckAcor4QtAWLrI//aB3a/uAediEXq/S9K9ye9kVzYkSSQdP3bXmcYyB+BM
ADLKcktgSIOAHoWWMFxiqYTGd4FZ+T25GbLVoVfYnFQrwR62DZPBjUdqO/ge89Rwoyn+8yEsMY8h
SWjz4F7jut//HekFHHrEVbwKqK74rQiuCUaGPLGs5QXQo3SdWW52AlVx6FUh0WUXGJJW5b8FBkgq
vbGxap8RFeTj6b6+XjzdC85MKpWvNe/R63kdCTt26iLioGnPCfz6OT52fHdAhWwSFEP4ZjtYDn6P
NEGCxRHk4b9bialf6KieG1QmP/SFp2yOt84NOqSE1hnp4yDfOQB0lIEa9sMDrFMC2U0D0DQwpLja
qhTsVdsENkkfCXYYmk7YpV7UVjkGCIgATYipPIE0/VB5ITLCCPmCyizje5eeNswNeHLnWcPd0PAH
ssH9+97bxo8RKfkAqfPhA7hVLk62vh7O/ipQrm64jJxKN4seuzDRvS0IBs0yhTr0Pk4jcz7F7cKv
CI7WqY5OfakmYFZqCOimo0J735u9Jm4JaifkdJ9aeR73uUvLcDTfoy0gr63aAeYabM8GezQDxHsd
lLknX5/QNw+0C6Yudy2IJOKTIuqYZqtKBT3zHKqFObauFcHBS/34a7yxQCgOeK6RpvAGD+7jDbtd
Dhcyh+G9j++D3QTncAgmRmQWcl9HAF+nEXofJrXGt7LpRPE+cSibFrlQ5t1vn/FKvkofVf95wRY4
wzcLwElz+tfoKTssbmeeaFCGlAkj705m3fUyIJH/+5NFF5B7su5ruMDMY61qz3CtmAJ2OtbBoFw7
16WuudY1L5YQ0w36SKSZ1jrgASPt7FNcCpYz7LZ3jSyP44ACgSUsW6V+ksikO6TN4u6gkaWnYoTn
MSTVHfeMv5INBlP5WDf9XzNDy4QA4tjfNUmhc4r6lgiWqM+LSFwgOmr0webrrnCP5cERdHqV8LQf
bM3gxIJM84F3AAyC96zc2Yf3e2juIyMcwGjkBWjmZd6Sjy3hDU67bmPBt+OV+CQkEAPhJox9EeGE
g+QlSS+gCzEOUfwKGx+mML4Dv7pl2q0aAjijP7v4HmwqMkHNqaJb0cTRxNSj0RrXrrW1j/YBaqpM
jlK/TEv0ZX0czwKOLXVAhvqyzz8kvZMiREgNKpOjS1bA237yIPtUT9UEogSDlsyrySdQokebAh53
B5uT0F/ukawmn3fZFe9Nw/4lqZ/vYDxyq1zZPjUAJwfqUuVEZe/0+tCjDCaRz2lyEnv76XvdZc/s
oF6Pwibd5cbuBu/XqXmWY+KFsTRnvJWSwoH+yf4bnGIuS1YoiZ7RAKUQAdAlLST7ia43Byo5PjwY
5u3UK9vsv/U/qGjgomRDcKtdSlkSW4TKDPsroUTqA2/O1Z1xLO4p08q8aTLjZ2Dg6ZkLzgGb/qJo
prnKPNWmDdkYDkgyJAHr4krma4T7pDESoRkMFo9dK/jvbGCWBwuLmQovCVhy1kbsW2YXuBD+sRin
RMo7wuBT2IPIbcPcIA4vbKZM+Ip1jtQ+np4hvu038qG+vPkka+HZmQ123Q1A0h3lJMkihY5RoQKJ
nYglN1TGJhz0umiyOIy1EJnhe/2a2Ihae+G2tWr9MqGvSCpfuXEgh/F/+E9io2hruwbIhekjeubK
xf3DWk4sWvJidLUT38qkJVeWs84pr5uCF9BGareNSlqEVR7cGJhJBDK1qTSBNVFnzdVQ9siqiTHM
qg7mK45BAplq0WOzH6vdS7zq2c5tC79gQq6A3Su2mhj0BtHRx6Hvy0TuHQEt3AR4ga3TlRLmX5df
CuCSzwHwZI1gHXcy9AIh8IDn5qKUtOt+wqpskuiTJPOI7uoluaJTAU4SBipTfPXDdUDklAmR/DRa
/Ohkv8H0kTjidD2X43DQYvg8mpU/oPv+STTwkwADBgPvK1JajW2AtOY/oDwDPp4m6FDpUkij0dxW
xx5NaPJ3OopxH4E31vgNC2xsCrbF03H6SybODseAr/asAyuplf1CMsxIHWK1cPYS+9UYnJ8gZsqN
Tgr9HGm27ta4RfjOdBVj/yDZVreNfTyLOzTtSis3KlBuVIhoH18YA0i//HwCL5D3Ae2sQir6FUf5
gaF7ANUvBwtd8vCuKz8afmNXzB4XAaParMnMd8A+2dJ1Fwx3impu2prfSPYzuY2O62os2iQISXb0
AgHrBO/cciund+Y/SUCGAgrfxzcVz10T2/qxbyRetkRB2e2uIKvvxVWQ9RInVEnI29FojVYzCv0w
nyRLKL9PeMI1KSFLZkwOVfjEX9CzobIrCKuLTJdLMNZZLNxO+KBtWJVAaf3xpa+kfvWCz8/BsVnF
QjZedw6Dw6tfO1r5voJimO0RxTVoZBCj5m3GVr1dR9+PgWlfp8MLhhZAefVL7DDJcOK3TnmDkuSy
/bf9pV7uf5JJmxy+IBOYnnISZ38MegaZBHbQAmiUxzDaAYAq5EOElSbRTYl7I0gPsuOMtXod845d
O6T/0Lgd/W3QBPEWsu5JI3Tjhz7AqaD9bOoqW3qLTZ7AIvTd9CfHv2a1ihKG86VVyPnFTwAk0xxh
pU1sjpsJIAzSfcAWMPY4ZVkhAXyt70E0fC1SRpQeroyfhEwrcMKKk3w9ybs6vC47mZj8HVn0l9fs
f8zExDScN09TajsZftQaTb7liBsf3rVuSOXEkswUR+G3KA+FvAD9LEvoWJ2PFEJZ10aIt3KTqb8Z
MCqRD11tzpP2VUDDTTaAIAGAWkNVgZX+kftLcnlyYgeuBV1kJ8EroYgEveBWAoslVdUNcj/RLZKX
it/RXrbtNO39PT6Cpvk8TsgE0gwCT6WLbCRt0jtQ2QHuBOekrqCpBbBSUcvUGdMlwtGpblEFccBk
gtzQ7qi04Fk09gNeFUHveTekinMQ6Ni6bpo+7pmkJldaNmvP29GptN3cBuaClgSmQjgrGdftPyZd
V8sARrdSo+tupYUk8el7yaPe699ZZGTzf9bCpaMqBamOGAQJ6qv9IdouMu+na7kk+zZ2BdaBts6y
Me3hqjVLyFgx8zQdfMJvzAP545K+vaq2iICzlrDX4asj0UjkXStBa0GGC24qfB8/QaaL/xsQ953h
HbwLuRD8bpkzvlpb0qsEOztco9jDHBmFtsORK7+nOq4aQZgZO0Io2sA+YyD0f18CG2fMBW2B6euu
WyHhqzn7pMA8sSRq1zTvssS7VJf24St/SCjUqGBXgQ2aoy6pO5HTjpU6cVYmmFrCBUqORtEzTHVT
7hPwUmMzQRqNAiZfhjCSGKNYGIcCZ6BhaP3FdVz5J+GHCjvQ4e1pJ6VOcIXpobULeMtKtTucFwnh
1xUruqjVqHGYzHY0ngKhmb0imGmeuUgKYHRyAmKxQBulFMH6L2z5vwas2fLYVCGO8oyIZY7f9DOE
4kwd9taOE8neGs6GAFTnSLZntjKhNZI8idEC0iTELCUo3ERhv7Ty4by5ESeWmF7CtEI7kG3Wrd7X
uMlrugjNyIZZeQDzlYksWOAjvobWtZ3Q+Pv0molovjdraQjfZu5t8iZPEYK9rxc2eQOCFrLYwvCh
SAIfcYR3qFci7iKMeOWo5bjFlDHsapBX0y6J26UmNjA1sXM0+zw8SL4GEDTO56v5tgQETdM5s8tQ
0sEa1hgwZsFcYX25AvSUtP2cDAhKIGXirAWGBrYlnYzjPrEgE2In58UnTh1TyDC5gXVyv411A7ui
q0wHuH4MRe2ZDm4DwgdmNymeNIeco59y/nG757W0xjumBH2KVHtdBI13PSqbGKxt/jd4ZsIgnkSS
WCWa47oljOT8crleCByFpc2ydwNw4W/JGXEZJyGlNKmOndyfsP8yHd2BgNM66y7bxoccOF/q3uTU
dJcxPVNKDF4TafLuDE5BpnoHbQ6sRj1Jx8rz0bvexbN0SJp27udR03FdZJjhOnJalMzS+vyF++CO
JOgZPuKtHLH+jZeIMQrSDzeSrSNAb14eAJ7QOzEdI1TuKRhvOJqSn+y/VBOUjrriqEPASzLKWEHB
APolS9H7cRQ4aL7zeO+0QZvWXDAT6s4tEvg7x842MJT3kJnziGLATwazaBpekqNcQnmGqghgDXkQ
h2MzSwiRx8Al9vwUo5Cukeum+6eAXhg8JxN2LP5r3FhX6AKAc6o/+hT+S1VzAiN8zrqj0Fe2lSV4
LM47rfsblbazYYesxJZMkibit/I2pANDn15h+0nsUIVEOoK+BBV+oiOujxuI88p5bQBdOz/Zg5Mp
6rqQ9+KqkZ2vVediF3iX7DJtpCZUYhmsIWlgO8ahUhV+jCkxUmFWJOlsuotGpWekzvv3awWMBa8c
wCK4c9xq9JJEzHmOOLmRPOkDMqFuk0VLQKncyuDFuWJtT9e9TCcl8WVEVbD9UuhMJO3GT+MUMZbv
613h2oDuBzdsNd2dEq9dEnogriRt2UjlcfLArsKqZ/IEV46JpBfgIZGYiH5moR/ChRxTbhU4Y2Gr
EPg15rQLMMWa4F3iQ9i9SLfyjCjNFd2lsKlAEk9QHCepsEMeT5CYHBMchMU1vovL1hjrmpeJoffq
BaddyrLGWvMSIoIT8LIPhrBMBaM6aQ4G2Z+yqOZN4U3DypDbgB497I0uuvaSWKNwg/uCOwOgArRL
MVvMjnA8iYho78Ikcatzc/QcUTfF8P6F3dudx4CtF0yO9lR9Q/DZLTIBZbylWwGf2iPU2XbkSMI+
Mm8EC8M3JeRlV6IdIUbj0g6LH78Tt7V9IxS04rAxYcpIy75fwDXKImGDvhEjbriGbB4itQ9I0owo
U/hLX8kD4948drJAhC6vBEp0Ku2hJAMTENXRPCeaBdhRHuyNa3keDpFx5wBxQ2cQkE/ygJHxrSiP
veB5moTa9O4MjaXbuZ9Sf0E5eC4GehBWDmfWJxd+91yRhKSzmR67/oytSBUzPVaRHLBOPB/U1QnV
UM2JsLU5LAvcQF1ECTKJb0e0Bk9J/2wbGc6xVpc/fXbNT19HVUAcyjt1l6gqR80vfEscKmCRa8il
s9wV1Qz4OPUldqTlEN7B+fN0D0wc5ILMsGPbgEdjoqvM02fr2znn4e5JbMtxDAdJOyXWutZcf8h6
EWzzBDfuZSwMjQr+1nHTZEEXC60IQ2vlxv0lC7nWdSlkIdOGsF0Xb0aIz2WAxsnXDuf9yIlpnFBX
CpbcDBl1YupJONVzzwite7XRFQOe7gj8H+g7d5XK5PxpyJxb1xEUKNJq/dRiA78M2VrQlzDFoYUx
Ku6Q4i+zpjCK2Q/QZoEn3SZcwDr+7oTX/voPs5GxFcWBbramVUm8GYSCtzIVMEI0OHy5S9esWceB
r84qZLcUgaRPsMHc/HcvT/B9SUOr1pKk25ciOp4B9b9wKOQCzH36udQpyUnGywQsPGS9cEpQLpb8
Y9LhQ7KMMk246OE4OFM1lyNBs5lHPYSExpV2Un2N2uocRjzKMaHLbTblBtagfDNbKYjuofa/7/XH
tDkPqTimOstPLMNOE57jzsiI2uEUp/qt/ra/a1DGt4O2ai2HPl2lWYrmlwi5jVKkYVCugeyghneG
1FN8P+TrK0ZxQGz+WO2UlJfLt1N9xuaCBg1WLHrLo+jvupZfTzarmtCRaNou9uR28zE7ETnTPTGb
hJ66/iRbli93XXByTXm3+N2v5rB7UenNpc14slpd0NPu9SdMOJa4ejD3XA397GNUJFP1/lNsdIrd
0iHaTroFtPcQdcx+X7v5F+21BHk1OdcYIf8bujIc9m169QnfekNIcVEH9SKUZVgooeIaFIJ4faDV
ft3QdAl5jog64Ukr1WkRXRO2DKSobucU8MjMTxQTUpkTV45dPUklQacCO5I2GOhClUhnOYlNqkKj
ZaNTAZUIINitO7EIbwMss6ij5JjsQBeq0NEy7AQiUhZGWHGku0MIGgnxJGDRhv+TELEhYDcflWSO
b5t4N8g0j+gduFFpfCQZGuc3tiaZ7Gx+egJuGWkWmyvkzCf72S5QfYQzyoHE6MEXokMVU/1zN3zE
k9vX8nXaXgO7bIaZepfSQUh+fy4QzyBp5FQb1Q9d9L2odXAnF7NG5ZdTjZLtvWFh+O9fhQD6pkHZ
2lK8++Rkf/an/zhUqTlQXdbSw1l/m4dbvK1Vlo3nH3L2XyhUMR08uRZfqv6h+Fdsl5CBR2W8p+Z4
al1j60i3V2OK1vyA760jFOhqqCcSHgH9W9enyBtE1yiyrE26BpiYR1xmQpGF8iflG4gkDrAU0oNd
pp2r5oUcLzF1U+FjqER0qGWQWCuPEWW7jdkc/15bn6DXx2m1m181kWtevqZr3RBLHyCvSFpr7t+s
h/Lg1y3ev0ye9ekAV7pHgiqoGMWj+7MelmxENRH210K1M39ZUV4qHV8e0fhUelsfo8sVNeZPKucd
2GkpVIBKATrNdx6k/JCu2WmMDPqACtDdW83QdveyaaDlnW6sVqcqYFSR2uitFEVVf/KDCmY2et6C
nsj3bzYN3kAJsTi/J0JGbI2yQDD90e3OMP+glf2g5B3IZuXupNJP177TYLRXuo2oy7OFevkDEU1o
byihIXCmKkS684aCcZ0CwGQkF9C3bx2f1UfrNsqRxl8kURGh1g7l6+MaeM/9Ei3ebt83JNd339QS
eCXEVT0WYULRmNn1K/NTOatIjrgMwMWNr90+nn8CIrGtlOMLBIPmsdvONmugPsXaLwT03hsavnUq
jX0QAKoigHVrdyD0qPUdoe5+Q+q42NtT0yu9+zjg3RUjxPm35PLdailU7xG8y9Qrf6Y9ou7BvT/V
1rVBsZcnM3OIcNpw9r1iZjbyXbsTzRZqPVTppFL1nKuV+gwMFu8kXdu/Tg+1qQfSS6pKzjq1dWMy
O+NNkyIOlCfJkx9zfF2/dhnD+p1y7VGBnfvKZNY+/uQ9cSlLIu6h2j+OsnGl2j+PMlH/0Ks/0KiG
TxBBR8ZaOf55tlq3BngxhYtQdYECu6ew76UB1VyxbbaCGTOdoMaltvolZxpn8/f0kauybyMllqvW
yJXqZDfN0rw6GWdS9W6UmZzG6CgOqWfz+blpshXWn9XLrkad94/yvb2rDTf56i5fXVLsY7B8A9uZ
15dv078/10f0eK3UZjHa4pv3BYVWch+I50eLfa3/vYy2/VmVElbdyj6+og/EEuhLg0FMrgr+dYeW
0l81Sz9U+Xm7fUxPPabVPipEwjWEc0r11CK6CosVsMv+UAPnN0Xqah4si8Q+LrCsda5/OrN7PwtJ
BOGn6Bwh+ZVKvyBorn59qkmNnX4ZrVc4qpvOORo/2qdH9TiLjz/jSro+744Vjad6Xu1G+ZrxugZI
Vnkpo/e6fNlPkK5P9/YI6X1EzWVtzn417Zxz1c5pO0ZkbFqLKEUWpUY5VAcrqGMjuX+O9lGq2WHi
XZpRuUexgczrGHDgESFcRYHN4zD39mDJRAgHpQfsT5+ll+V1RGRluo06ZyqMZ9epWnYdK8irG/No
d9nUupjSsOkPy+bi9xCPy8AS6C13KST5j3XxRllnU7iWdyTvXxYpxMB7v3SPpbsvzcGysfmgE9P3
OHrIGHUPLACgr37XL4f4cosi9yZKHEU4GOR5UmWhk6tOP5cvs1K061FpGatKFEdjW/xEzxTq/a/C
tbOvxCXR3hSPp9wYjpionYAS+hLEYfQM9F4JgL1ahcmcUvGgHBsqQZM2q/P39DWfRwDOPYIUDVQz
jeppV8g09pTMst9BDxCnQid0MhtLpRZ3eAylKUtj9aVBlZIwl7hKKF2exGUrvHHxgdgMV/JFpqUA
fFWniH/gi6F7+RiitTfRRMkQHhIr0SMSyT42zCICT9xEi+hN8FDMehnPJux4yGDf3szhe0DlyMSz
P1loGIdWfItKbXkaQvBqv6QaOX7Omwo+it4XqC2/piJAyEDMQPmAhoIcWKGGoA66/ZgcJlCRlIPj
CyFaCscMc1SCP8XiiLxuWvBHFq3Di8JNq1eT+mS0IIQJmJ4Qfo7v+W/bLU9GyQhg8zchpIA7k7SY
MGdCKJBtmZDfHrqPX/AxSHc2apAOIWQ8QHwmzX6cARX4NNilPSaWg/aCdrWppRA8qtcayexDCjJD
qTfB3OR9bex539+BIKSV/IFu/wozjlRU3aYTeaVplBf1b4yTOgQCXaVXh8FcMCMqut4EvfVP5K7p
uZjbavqIiSpJHEsFvDN5BD5iCou+hTKPoH6T1YfImWStRDZcuw3MTzIXdpr0pnl7sSX2SW5tH0Fu
dV30j514hZH8BwEykCq8d+EC58sUecwb7AcnZh4Aw0Y6d2U4OIuoUjAsvUowE52rwBbATSf4UOw5
v71iBWeJXDzwOgHAXGubwnvBZsa5kVBMsR8YnUEcSV88sSCX3RPRBzsn39t1IGiIt5m8nVxSi9um
JCxZ4QNRDkEl8Q99aHFzFYhd0sdAMNB9l3yq67djHVL1Nr51S9TBlUCpI6xzq31JbBTblCOiTLlk
Dcsg6fLxeFck0eEkDMoLNE5FCs5/syRhUuSmrNvoLhFcesYlgfDdJ0wQckdwl7AhvsrHk9RuShX+
h1xg4SjA6314vyIgenpJCqMEdnY6IBH6ZUXyj2CsIyZDO+AtjJf8IIGSQyc/zPfEdFAY88OEpClm
vWb86TtyiakwAtwo3GDnQbdPEvDFKITw7LkEfzCjM3ksQSSmnwmHJv95q43t7CAEHBTSiVmTlOke
+gSC8soJam20RR/IVCn3UsP/FN7UVPxFR14ERMzDWHeS8+42K1cCeevXA1apAjNuzHjcBcWNQ4K/
TbWv0xR8xUK+/OLI2Wh0j7GLTfXKklQmf8G+F6v7X5QYDQUmgBHbMy48NUlgNEvFNRQhdiKmN//j
eJo3rlKWYyXm7lUSMRPxPk6EYxVd1BTvt5GSgf20MowOnEup0rbLLvHn/yB78xecr9jv6qBk3sKZ
w9VKRPW9oyRC5DRwFRnyCQmjMmxcng5qMhbpXYwYjKFEmYFl1KfI7uipd0kKOJu1WbY6diu4PDjk
MtzMYJiBGYv+JqWBLRI8bSbQlVrniHIhet5SVTHhBlYa8O4aB9l3DeO0/M4uf+BQyEZ884g8PHED
3/xEhANtyPiCiqNh7vNg3ZTDp5iP7cnwvK+WYmMOcKWxLFbNPr0Tu+YsMSiRQleMEhSty8QqzcLa
iGkQqtDFRSUA+8B08gOSQKptGVa2Hcn5s+yte7AA24eXQmjXrV7umwWjFAefyA0KAnu75syK1+1j
fudRH1u0JDmaU8ZBtK/5FnVJnih4wC0stPP1a8+7kdWY5VC04QfYlPYRSmj8NXstNWav1LZa9vI/
FYpjcY6VBotWUJbnlrjw6kUZ+tXL6iX17if4mCg05ep4ufpkNtY0ITtW79zsY0mat3qRnFlFWDwl
S41ypZrhTi/RFhgnHJsU2Grlf3z+iEorTT/+Jvd6I99oBiQ+46NQUQT8JveovaX+AXA4fgjcSAMN
CR/y8ifbkuo9a5T/XtixAy2qDG1y1q6Y20LEdFdDuhtpG0/CZIT+NweSsU09avffExF7B0bZwlNf
lFhzQw0CRUPFJgIxlgl8fs82Pc6vtziNbYtrxJClatNTDU3XNDj7+itbxempZyutOHd7z+QG631v
S6ZzgSKlV4oL7ao9VPcG13Wb0p9UmRgcLrVi5gUWa6nSg/X6bOGc4VXe6xzz8Y6aRH8rz6ocUNVe
LAmO0gscV7vGLtvHH3cqsoWxcFI/22c8I16UfStvqzOCIifwEvPyuP2m0ZcEvhL0khp/7lBNVTGl
VbfMh1BhVIDLlEXXH1ETlpQTxwVlRp/r0eWzYnExjf5iXg2SMVdy1VRIn9+9ENNoXeMNuenMAe0k
57ANTqZSul51KnJVJmPuV5HWSiP3m4Koq3l2Z8pqunl9F+T1KxtlXw4kVp+RmSvwF4+G7znLFuFc
XG72kqSRYXNgnoWZH2D/DBfX3ruPcQdZ7a4Nh9mLJYIU1pox2CggJaFBE/OI5YYySBCJOASOL3zl
Xrk+bz65ChVyYp0FPlRsyoS5a4xF+AjLIVP7owm5a52pt1Lio+0tlf3CmiDCs6GH7BB7kkLmPO9m
pR1qw3IokLNkWxqVVyzc/28cJZ4oB/p2fTYK7zcqAs067XZ5/nIuu9jRtlgWawOqoJReZr/X+pm6
6OfGLN2klqxa7xxjKKrPybf82Y1B9Z6nmPDzb67UfPzmSYOuFXK/ZDg3NsefA2Gn2/v1GB3Gh/3f
DIWhiuycE0rnQeYC7Tmu6/gIhefrrRTdrl9FnLJV73ppUIaVgi6/1MU4UBuh/Tnur8vUfMtREnrS
p8TzeEt09DCYks5c3W1JW3xJlyKOoUyudsZX3gvaMLN/sjeApnKhOpu+YX3Nnv0d2MSlUD+Va4Uf
y8rOoQt2AZXmGKcQRPvLSmOee6Go8KOaooZ69TxrFEpN6DUUMKZA5nX3h6gYuNW2TG+sc+NVkdKo
+Gcert1r9Jx8L7FYvrapdp74ecRtrVIx4pSpPuntiIinu9N5LV+KJp1sbXMYF0Bjqdxcv3B8A6Bd
Gpyw6dv7LN3KTLJnSW8pMnZS8WnbWAwvlEZbp+mRLXyM0g81uVLxY9sokr7y7A2g091qfQLMSFhS
SONGELTdpSoFVeTytW53S81Tuit1GPQ/8xR8q1PyszTt0ipeMslNitk/u1OdO1sW4szkhidQ72bq
g2Ip2uZeaPPpMC797Pa9zbNWfAAwYOVwdG5HhwOlCBfT3roQj/vd+WjTu5VrFcqRnJqjx7NPFUGC
8od1e03FPxGS6WD3rKUIndRTVNglRYCBUAS78n541uqDZ2T/zmE7UrTqmKvNNvnag/L001mXruYi
kwfFoCe8MVuczKl6uH5jptB3kzPgW0Q5gEfIKH75O6L2Wq4G3nmLsVgpY5ktRUy6DTSlZ20HAMkz
m2g0oSOpMQlGmP09Mvh07dliiOsRY8L8o7WlZ6+YKcS5CUnwlBv44SqMdJ2houbucdpP5dh7G9wd
o7Q8x6Di20Y3nc9bBnmBDjZmz70zG94JQ1Gflb2b28hmB+Vl6z5r3GLKi+Qmg03vEj/rG2Qpt9no
ecSQZUZPr1/IWy+GDlTu5XH8sevvFn3MEWyg+EoLmPIwphY4lc+mLgc+If1Ld2zW7RtCO3NCPSyV
zKVxxSu/v/HJ18WQWmzrUeWI9bX5ukboQg1G8NnRH6/uqoWfLnP/wtq+M9+xR0vL9+KqmS3XFs+4
S0O/Gd/VV79bfjbZCO4RBikxHmYj/XssUKIcBgdU0TmCylh8GJWktXM4uX9w0/THOF2bDZ91l22B
jyieh9PsgK7rf1IxmprmTIZocKgWKZDJdvBYt3Oo+2erswt7w7O2BPynHPq19ry/TQeVR5264kzS
jI9w+lXBOYpUBTrVzi+72YAGP+vrbDTb9xiuW7Ezo0LcbsbAgdfuvtgo2LVKpaaVoePDmCvgwXBc
b2qUwbwCrp+azzVBlvXb84xhxHzco3Y6KizfGQ9G9Uo1SAbpNL7mxrdV8+Ea3EzfKhfUzZnPudwY
2YbMvbbfMHHeCofBPfdyGD/Y7OiKy3f2PDzn/12nfQZj9VX6wUCnBPSR7Wxe/CnbInrtRsu58fv9
DZv5SrXHcoO9t/KTIU6UitGcvs+jCwr9L5kJWDrdzZyg7CrTN6vu52L65kZ7JEaZfmUhF4jLwGd+
Ntn7DiTjtcvPfo4i1pavKfwcsoeYBcU2yORNwU7PTFLzYe7+sSkB/2e6Myp+lwo/0+v7ukI5MJz9
5+fzdq9v939mqY90rVPa9W/3Tbw8DhaLdTPHQOBr3Bb1fPZRXx4hmFGjcf51xTmnojG1gYfL8ndq
2uemy3tCq+nX8rMLRkFOJG5mucZ6Yj1s0RScMhl2lD3Ds2Udpnuraa94PEZst2VmyrNZOIPR3Qj4
cP6vawdcKdDx7e+SHOklTS09VzU6dV5plPd/z7nfK7t8mkQZBvBUubZLhBZubteFUutROMXTw8/8
8RFY3rPujfPqcv6+nNY1tnImZilPri3zNwXzuTdHCb9XLtQ5YCAREW67IkE+yOFKT54UC04trq8V
CkNSf/m+RNDh2SvNvg7p7hPplOwoi+B/5tG8p3fR8TIlUTW7g2HwwAyFVDw5jG/lS1wm1+pYGOay
41s2HR3y+zaTds8Rxh6bogbq7PgzYWF7LDKBD+MM3JER+9Zs6NfpUGO6bA5s2/F8RPHa5WjPQDN1
5iMmOZA3r6C645ADYTnKTMoDbmQ+4ko8ld11VkNiNpNnnsIYHK278XKUA2Nmh6KaNKh/jmMsWASv
t5jSmIfxdLBhR3i2thfi0vMRZz9rmx3A982GhzGzky2eOb37Wo7YZYEqR4fxesSRQ89y0be7L6Zo
AA+yay159sRVKfU0a/CJuzF7+XY0G6Zhmlv45Xaqp39XX5W30izKD3CHT5yh5RrHDq+5RSmKZF/G
OYh11BFOsYvPhpxh3C5395vGbmODz9XoMx6d87ElxKUG2yNVC3KTeb6W/fWjd+PM5GCpXa59oqjz
brwbW3mKZqT6s+FyVJjQqs2pbrlkHvTOU2/0zHQwo/9OY1Yyr+KwnA25Yz5nzoel0c75JUl5PtqN
bVfqh0hY6ucSU0uKD2I75CfNpl+Xo8WQ880OxBghn4D6B9wcPTmnf2bD/G+WL38uRza3PKDMEabA
bsxLuIdSlP1dDNmYmcCHMQ1j6fDJXMJ7Zltgxoznr6d9bzpYj+apbu7CSUHgQRYQ7TvUGLelo8Wj
6xHDT7so3zHiImDaGHEUgR7e6MK/+d9LjKlyGHNlxBIGtLc8yExocM5JZMfYPfQ41pm9stn3liMu
t3y9RqWfSp/D3VuYj3gLh9sIc2XuJ9Mrh3GlT0Nmw+s8DnOHDpqPimE8poMwDCNOJQ5Aux2QxLnr
Habe7NAxg04fbO5gk+Eq1FGYxUVfSJdOB+eI8ZsO+CxGasHimY+Wo1OYh7FLxNYwBaGkYOjQOAq7
cGXvJn+jbYzThVckjaffjikzP565GjOauT0fLZ6uluWo0uc3HkxnGtwe8p5OfM8db5P742/MQkaW
G1hHmRMHgRaH5ggrgbalxZJY2y54rsikz/ysDa0jEjjYfaX62LasHafPiB8MVIFr8IPluBzRNP6f
Dh42Oqx2xo8WMVJMCz60Mm0zrrSd35MFRYtmwy1TkU5xgnMJt4rDmH2KScT7/WQaxUx7bCI6aTpg
+FhHvJKJzLtcGdzeaZzRdGK+Zdu+h9u9s/goSEfHfrGZfnPAfWMczRfD+7l9S3cL+SxX/y7fqG6I
fffIR8fo+zG/Vxesx/PQUTh9ZwjPPREMhFwG3TA7+OYgXG1j/mEwVaqPYqf4bGU5Ylb716LFrY3N
Z9NQBPjEfe5lXm5ykK+fPT5zVcRWz2lqYIPlKN28+tiRVEzQJecc5kEMgmP6db1fRs9dv1Jq0obv
8uOTxfWN3X/C4t6MT9k/uAHErLkf7pCR8lTjdn4qTEnNqE3hWl1RwAKl9UoDK0Drr1jeE9qNVrt/
xWfzGwzxFx9hh8QP1iKeQqnJxs0Hru6bKsWlWUGFI6bZV3ka59Pd6w7RqBT5JJh/OkG5/yPpTJtT
VYIw/IuoYpHtK4txX6NRv1DGHAFRUQRZfv192lsndZIYHWZ6enp6ffsfcAGwX3J06Q1Mv41B74tT
xJYzMjpQpSy6vnpdcyxUejWefpvnNxOy9G9eQUTuoGVebx7U99bBpfg2EOZH5vME48v+rSiRudcu
XXCxm7WG5tgupp/vWLuUn35hbqVO5CrgTuSecF8Y2IOag4WYjL+4uFl1l4Smw74s9Hj6CuG1izPE
EEOSRtb4ChCuyrMzwkbc/HCQ3fbnEDJ7ErW7/3up0xJFQq1Sv3FRWh9/ujUWs8Q1Er/u8JrLrGz2
aI+aziXOzqn6d6Yvm+wwfwN5cOsOiPEYujvx1ClXBsMxDPYMxllPFzPQqFC5aMD0MU6x84Q5LHd9
02gPnK5S1PyGp1Ark++5WZTQLEdopeQTaM0amzchYx8V2uhZnlaOSli5yecom5d0BYE6FHtllKrD
IjkWWD2oBc7Qdr66vkKyp7wc6jA6WkJrP/ynOsQYtZ0MSw6So9W4OD0umwe6Kb3wOFW52X8HaG5m
skJqXHk2JluqTRFPaTZAHCNsuPTt+UtZmPleV1C3BixKFOoeR6neRNYuhihYttGMhyG8sIe5anNc
5+6XKDxKiFxTyhHjXIslx+cezdGsnfwvZgbCvzytgLiaU305DWHsesNjOYH54+9iTCpKSwDMe2D7
dHN2RMsOLgAV56fy8yh3LRuNXHrAiPRebMOy+YFB9eu6PaOIcjVwEmE/A2cg4MiJTzqJSj0fxYi3
EG84H0XrhWFvWNRFAP0yGhmhRzLNJIzBzYRBAZtvw8IZIg95HTKzCIxfxJRSDC5JeM/nGuU9GEhJ
+ADaUG5rmA/T8Wl5GJ0pVg99K0X7GhmvUM4vfSs5XERYyL4EwcsUtwYa2juoWPbRLAIORo9KKWvc
dDPVGqOgG5icWMcOOTlkkYs+WAbUPr62PAoVHJ6L1KnS9h1EjzUmrkqNEsk2dYAmqTFg74/HIxCu
LhgF4V1d5I8Ffo5LM+YmQVxotNUkzOMMoXzJRxjJFIsbHz8uJSyfV6iZK46HSQQg8nAY5HgY0edS
8aE8yM0hW4vjKTpz/SDtAsvoy/bYBZhi/sJxr4zg1jnOh7e5yuoNRMBUVeABZBW94r1aWejZCKlT
nTllzAEtuXQ3FntEQWf8hY4BZXHU/LKANp+93XkvG2XXEURXnCEmFnKVm4E9q0XZvJI6dO1zdWHQ
Y109t+y8eEbupMygPaDx1SHMT2gc+c7pUt0198GNA9vhT8sGBf4VuoCiRvbCSznijDLcPf7ijubr
OZ1TYQy2MfSHg1/XEWyPzvnAMiLhL5Y/34slD5hzs91AXSBenB3gF4bmWuBiYaJ4KXBfoMzCa0/8
M5z0G0waomayNl7hTsBtUGacgLfHDlc9jM4zjIUh/cCkTwLjOTXMVfzyUid4bY3+zfvtw9FsQNz5
r/vZrMf2K0xob9KGOFGwO2FeTAJxGCVy+jGi2TNGgtHoLludYfHY+L51c87RRfeeGLnqMNLExoOU
ef6Po8LeoDVDmQDzUY52gEeDFznsH+WW446FxO2IOsY5Z9c/N8m2kZMywHmXtOtWX6KYwSFQrgZS
cMIdf6H5BxFl3Ed89BaiDlygcT5HuLMoCK3i2lHChhgyWAsU7d2/MFG5dfFr8TOXRV6CRO3cx9yY
XTN+oTm9PbXztQ5T30PwRSyJMwQPwIcVd1ezTlEp2XV2x5DWMBbvYAPv7gap1uEJS+uN/ti+b+ge
5sqlnh+pU74Gkf7d7ThhEA0bnTuPs3x36Wc/gN3YQQSoqi3vSZAVJ1G7nt8IAbkzIDAmetHNslf2
uX0SdpKO946vJ8CvZAc1nyFwkONssdlJLnPrY31HyCoIhvUvEjE7OLA/NztqDmPjAMASZQ/reFri
yWECbwpjn9uiHKFTwHiYuIo+wRPGKeAGyY8oPhCVF1h0mo9hTCRCtm2Lvlxh9UbYCfFRl8RLqJUw
tngJTOOf3awbpoFM3RlK/4brkFzm57TG5lfdWYFWEY0sdxbn40rULiW8Ha0o5Pi2Z+MEpTAdb0f0
TJzB9ZmbS15W1hxXVEP8a0coJr7iaxIafMuAVUUP5z02/67fdyzDG44uZd3tJKCZBDhbsF1qLq0j
7zRO/799h92xc9fa7v/HrPlMHVRiUKbHgBw93CTydi6F+oyVYp6MnbajB+DTz7YkFe2y4217O6pn
wrEnOP8mb4ZkZ5mFw+9bPo5T9EQG1fEGMWXe4W0rS9FOmMD84xOMscUU/EwKyX7ClN4iEOvz/3/l
lQIBxW8y/acvj81xEMk/mMgU16UM3+04eUzxxO2B3m2cWDMr0XbcSI8iaMCEONfn9JhyeXyQKITO
+Ky50HhEviWbh/ynbsbEeYN5gtJQdus80DytpXEyd+busnht72JDd7tclMRuFxOdQEQsGZXEKnZG
Vi8Dyh/rs7H7rCaapkes1+0LXxIS7fjgrOMnz3hPdmTG2/Z84ywKNdiBbmdRsbaDoiJxZMOFePJ/
j6JB7PKYz8hep59lM9Uzl96HKVgrpKzP+Vae+7FVuW6AbmBjoLvQtNuh4+JehD/yIyeS45JBFCZH
KVwSyKY1O9Z0rb5wsJ1w6eK5FDbitZxNN4Wwxg49Q5bb7aC1DRXhLO4lnsMXxDq1Z9RyulPyI3ws
v33YA3ME2m01Xq7Zjhs8kbIa2ER2WNvJRLTdJxz/4XdaN/PRjLcJoSAOakB7hiFu8ilCzZDAPMnl
DLX5c3tmqI4BGp4i1G3xZCAEmPWHuvJnGASqwkWfvWPZsgyZC5PjeR8jXiYnU+Y3OBxt8QxpEamG
nBk0ka24jBn+tq3PqDlM7oUy5DMRLmOujvz/6aEH2Q2RQNIIDXk+VGNEeBN4OTYjmj5JJDuyJo6w
wr6ir6MJb5vP2SBBFVFD28bPmw181egOtLomxPLxrKHhyZM/rHo7IiVkFbAk+4cSwtPwl7FdNja1
fcJfAAshMORFIQqf/bzlsy3CFo2MzImBNtBEeIxAzJoXMubDW2Wf5NSzTRxgfj7yN54qHEPqBoYT
L6E7yYZw/2RbXQT752RbSy7AFy5C312bc3fNtLC4mE99hjlwJ+FKPrecHB4jNP2InQynpseEeYeY
4x8ifJgDZwJtm3bRwVpCOZkU/CAHjD0UbgUmDbYuIA0TlI1neFy5/CDHnTdoJ80eCIuyp3Dmjif8
fxTRdBmh2+EXME6MjfvyQ2KZEXPgiFdnd4470hePlSyb0NtK/BnCn7Jw9sg4cSEgwIxThbjhuFGo
sGOGrE3mgKziJMJqwtbsDlWe6J5QQgbkbWwCehCvceARPBw8Ot7W+C9YF5PBTUYMay3HBrZCY+Cd
jMzUXmcmB2k/w3W7z/H40BO9NTuy4v/P5/0bi/EjZeVp0h78htKXDaJ27nD9tw3VFvYgTYDakGjB
MwcEOn4sGuytrvdXJpGf3iKvJJxtYBSC4beqacZZNmstodMp9umTwJdBDWyvC6py9dDPycXxkBkm
Oh/wBlys5ejqXPsOBeTOUFm3pkosgvsTG7TWv02rId1ybXR4QSX2wO5lwQV/dc5UkmiekaLb9BQf
l3PiRF4vXzzQkM3LJIsJBD5PPAPzlAhoiSKDTtChTNzPD/iQ5d7wTzTOBpPcpBUFepD+3ljYt0Xz
gwaIkV/RtYG8Ju3rhsKpTnMm3Pkon3i17s0Yg6Mi9s9Zd25ntCec8lF74D7UyDijb2k3q0A+R+Mn
3Phclo9vVDErX1jvjQ08gFhJXgKWLkpVkQYovMgFtCUg9128JrhkbDw25SoxEu/a9plH8/EmY9EV
A1HSLySu77WIw4JPnBJdm27MeLKj6S8nhfRQUV624kpPjDPWai+fcQqgYG19wnzwZkNZdT7L8Yo+
aTGvAHC4f6CWIC2xnJAquHQk7MZNkO+fdGSPpq+ijyzE8GJY/Rp5bfSDneW8VpwFd3Zv1uIwRznm
r4X3iwXDIzK0obezERI6Pl3oMZPM0wWnhniWKKGOnYsP36Poqo9tFLMYzgEeNleUrwJMqvu8TXyr
xAvBYFuUN4pzSdtd4+XHMMVoI5IEaUHu7xWld0GHw3x/Y83miwv7Gr9Kz6Y80rJIPUd33TIBrPUM
a7J8BswszgaoW8nlJUEE7nylW1jZ2sy/1csgek2opsM2wyzHsfCIJqVW+s6z8I1083JnGcGD/E5C
UeWbvZVzkzqK32s053dbA9Wu/GLjXBq524OEiFr+97yua3eGmMKNWrnerSV3oMMF8VrF986/Q37I
pWbr7LEFYKIYPlm31s4aw/K4SNDw9W7qADVjWr+QvcIt/6o9PQq7uIcfw3+3MweebO/jKv+zo9Ed
b4YOW6TZKEqH8Ai3DEbTQ99qdus5mevn939K3k46mlo9ls/XxLAjL7PGHTvfZlRfXAautYlsH3fY
s5u/kV0f1lqDaUgqbxxiyaAhPeBuZqXbFLC8UtwKRtC4x/Lx8PTbuWlnb1qG2UdS7ixrXBF5e63u
BPHKCdnMeTdll1HcsbHxqqftPH6Rk2+j6WuofmUo6joHIMwf20tvlbdznL1XmnTd/qnSFKH39prT
rRt2ySZpZ3k81eAtNPk8G72TTVkM1fyvfU0K7R9TT+PGu6OAwYyYp+mGoaZKLFheZO69stCuuE81
AFrcnv+MYt9+aV5FhrQRxYOL0mB84aggj+MFkR+kxLYz0xrk3aDN/+40OYUH7s6m7aYXcBAKpfNT
d229qJXR9ncXFwMa3Cvtm/mDYhvw+Ek3SF+/EUrCo3d6U9MNCTPtMXJagMzvczUmHZsTEmnfik5G
F2WdT8IoNRGBRwZkfl4DgHjBLrJ8zaS0vKd+J3Td7tHx3aCKjubOmUIMxLj5jQNsltYDwdaOHa81
r0Gn3LzYeHsJtij0nfxehr/1GY9GQ7Sjrry80H3FQuqmPw1t6M0xtyyGo+giVTZScDjrHkLyFcoH
GaHAU8KXP2/LtJ9uY9KvdfpuJJank3Wrkf1935uF6SnGy7tc335lXXy2EhmAm5JIAF6/aqNTO/ne
4C3pRQt06YaDcdH/aYrrR03jG5X3JJurgHH1nuq5reV3UT3uKgB+Vdo9sGVJIsU7se8+3X4LjDJz
vQ17pe2n0CwX7WJeUnB4ZRfvQMrd2WDmkzGq80iDGPc5Jju3K7VVqwzG4pQqcTrSl67b+a1Jnmui
97MbGU61b1xm9SPkVrQOdTu/XA44Rh5UVTsmHqKxQb1EaYMU/rpi2547Js3lAw6DAQvHty9q9e5p
Fdzaue7+GAYxven7hpfQ/blLKfdzSjSArJ6Q0AagnjRfpj0y8uJ6uwS20ldHSGz7NbKTjZNv3xSV
pNsUOruwXMwd13SLiytCqG4OJuSLuXnYflfXvajaaMXu2rMWL463kn9rcGMFy3dX/8XBa+8kfFT3
UCnlGoL5riQq0TDxxCHtdDquZ9w1Jb3rSCTkgFyYbYG6UUCHXt+hrIooE1Deaxc6I9VKjfAxWNX6
JNOWyPQXVE2PD5rdkD4X6myNOa/Snm9Z9A5tDm8izmGPKZLa54I2YVLegsbhzjRWpmje+0rOSmDM
KdR6B6W9AZP3TeDo3F4G74B7V0lxNixKd8qZpPTohXf8GrjkddSAllbH7lT0Vu+i9pBdrjXoTtI/
nQbUCBtWlOhMPql/EsIAJvlH3YJ5CnN0J57HPKQUDahfr/cAN+81evZ2Re8k++fMGUhPh9bhSmDj
cuBKRuIWLuyTbFQ39ttqY2oTqCCbWwys+0wFHwK4CEohNRqUt350z/0UqUI13q347T387jHN2zCj
w93tXw6/20WY0LMz2XAlruNbmBTVgNWUSCgE2fuxRNTXyiS9/zXzp0ViQDps2zm7auN2C9T74qr0
tdfTU1Iw7OKgue0VZWk2fe6FhjHYtHf5FeHfdhcKeKGJ1zlHt/J65bGWzx6MZGPwUavq8I0jToj/
o/k+bZqMI48M/84N9L7tX7U1VCowHQH4igOzXYAuh4xkHjkHa32LFm5DcORPV3ukeR3rZ8lw0ws+
LnOstYu7PSQ3idofqg2dJoRKzcsMCpwe0IsarTaGhcsbofMTi+joc9g+49B4/2RUd/Z2zrN/Ybeh
EtONmjsJXlQSvlyv1d98p07AHTn27FKPizigno9HaE2/8nvtVL2NXWdqv8dWO7zQwCgOawoR1cuL
OI6JI+vXdEe6igo+VVJMHZqHF+QCln6jgVE6zAo8nwEffTmzXgvoGIVUdzIuNC+FH9PDwxrc7ouM
lxwreFIW4f5Ul/UlXjF1bkDNWKnqt/6koZh97FGi2cwvySaFz/QngczrP6oOoWhzm7eXkQkuShPa
+dLirPF22lImkyod2ukkb/1MHzjqSMmn7weaVvEk2EouiDbRbxeS/fpWO41bNXi/x4ozfbzXO4tV
drd59fy1X7R/Z+KX909kx37DEt0EwJPrPs1Pr/ynYHvaxYv3W6/jOLaWlGpx58iT9VNm793kYMkZ
BYIS7rgo2vDizOt2GDNBNTu3z19+sc13AJ3Vma4P0xJY59tYLVadjp5aIuIG8eMnrfBjjxIwE5x5
RlXP7StRPEsfqqDo2l9Vfaiu/zTtr+xFnkMV8js65e3g/RwqY+OGT1T1kmvSd5vFG9oUqzLZ2Nqf
w00TXxHC78pLkgvq26+iBC3lYMX7x4KhnnjvR+/3WjdVxNi/wrX8iM/k4ExoRVjYtKd+F4RMSq9g
fRCkUf9Z1j4p2fTSs4zDM+nHSf95GfXu27hDy5pG6fKp7N71F4+AphYeRzfeKlS9GcnsrfT6Ch2n
KcSrNDI7UqC7Hj2yTXTfVilSu+Ctqjxlov3d0FcjKT517gGMSaOEqPGotATRsCFpx/aSOMx5T9I3
aC1L/S4cX/pcGSb31DN4Ukd3pYbTE/2EtFQyswoPgA/E623GWdPWQPFPXg/fHbi0eo2D+93nHeVJ
m/OiEg2vlLF33pvUuZP5zXP6NRk1mpeREo7YwKAiuQgN82yv1SXPaMCiRckiqf4asPb0h/6g9J2u
QijPNK+19wI97pex6fjRg8FX2v7m4uQMIR9P6f7e+0ccMH/aAnCtsCiqnVsYxUt/RTMELaLweIHn
PgEesz2qVKUIhauio5JXGb9rxue0CNd0XtAw82igFj6Ptl6eSyHqgrkRrM4hojlKf7nEqaSNI6HS
2yCiNin38e8NbFapl3An+uxNnTVwYE/g+sgSCJHagRLEv/WyOLmAgklyFHzC11A9NAsoFv3rHagb
fe+o8ItDk7IO40Q2CqSaXkhokKQJg2hyPEh1Sg0XpHWNk2U8v2wAHXBmlMHXKGuU6wF+qq0hmD3p
TdulutIWoJOS1qioQbNQxsB40pwiw8MQxueeFXCfpGdWwaONbynaIQJKtct735ty9JfdvB5tX6P4
V59eXO89ibdsZLt6jaimolbkMexNoQJbA+liShdgCupEsWPIJyNR/Yx7oIANoLZsJuYGKpkpf61s
v+XrHfTAH8ynLcR2vUfTp4xYT36QtdY9cO25UYSXq6/a6LBbOK1t6ILb18HAAEEqJ1s/uMbh+xlo
RoAw5c1cGRR81stK5pFtUe5GF5xid4+6UFv368J3NmApnbQFVW+mrPq911fWyqBmllJTfAANeZ9r
bZH9ZD/xD2uGs7jEMkKZy3QLSyGJlzAJDAIV4TZopx5uthwxVmynARwqH+BCB8ZiB3/DfMyJBcd5
EB3ZJ/O7XZX7ZmFP9EP3B0vqh/gMd/H57s/ZMDooEtaGhO+rHULYi+mDGQi7KmqfneWIPsCxvvjx
r5yx3fh+Yl08AuRfyj5FkHqcv+J03zFEIeBeG73wqax16Lc9rFzCJePHya2/on/q4b03/ozv915t
A2VMAsXlEqgH4xtEZSluhf27dbuiI82f+8esOClNGZS0eqcu5veNubdCP7pPFKo+ba/b9zhzqkd9
ucUK7UnyFtgdc5GpXobMq/qUm2ocqpn516N4zzS8lNt8X1xCbX+pObbaHqTIGqUBoAuif9QO/eU/
GnXAyUaBamZAIfqClMBxiwJLHZpU/oFaaAxvY2D+bj/mIlp1C2NB4+YV6GETIJLZXUEalAJ0IIj1
abuqwVPrdhEqXCgtJMy14AfgV0R5b3Z40psdOFJTbBJuFa9wPTRM/hQdzHXvkFLp7Ey7Pap/s3uf
CBBHB3VpLdVZMsRpPEAKRwf2AIUOUI0M1YzGVfVSruLKs9fNKdoYnKn0x9kwgXJHXg9PtyfoQzey
xJwpRM7PZLxNHmi0uxwhqc2zrTVVqf3mJEoP5ebU4tstdvddgnJ40phWvdQP9524PQ6wOYzwxiZ5
vMKWKEDQzQX8AsTeL8Epi6ZFP6Cye9lbmmtjjrS/natrQGCWQM1SX7bLZvHYmSAl976aeWbjcsBi
0afRhnjlUpsLxoOxfpzg8HhrgKQtPyHY07O25gJ57NzBOyYjJ7AO/GRJMXxxgiz3Xe/AKUQ48PAD
MGdYYLnXLrX1ldrUk3qIoUm3prJyyT2GvDXWMNBQKpIvlDvcvlLUNC5UEBi46dYMqx548uMUHe8y
heIEz+KKaublDnLn53IPlspH5Kegr8iV8276CFTOo2hZ/MXkvLEtnKyGXoHTXA7h/QQd2Dj+zofL
PUnemweq3VJdCjqwdJ8lPRoOelDGu+zWyMP76br7f8RURuBBnLvyhE4qS2qXxver9eF8YwgIlrWh
exUWVcgDIMNzQGedBaioAiThSOKOB2zj4UUlpgV7U7ffPYR1iqYvsBOsrvvr/tIzkkcZR//qZfYj
kh7pXpOQQtUYVjgaTsUoj4DTiy7AHe40ch27AChFchO7acj/aAfUZnN3RzAM7R8zDxGMxLufENjr
+LdbR0Y/+odMZBxGQBKhexiI2jVXxapZwKqINFYc/yKiYvxLIvnYGBlqp85csKeW5Z5P9PLQDAC4
WMlHfosdsgjEm9YN0t/0h6tSXaGY9FbprztoFqyZg+9+c8lyE2c/wHeIFOWacQM002aP6OPm7Bb3
qfk9Rnyi0ViFH6vo+niPvKjztH2NICo98+/20wLRjthCSAFvzr0bl577R4YR8sWaaeBVAuVXgf3J
X23E6s/r+aW0u+wXiTR9/iCuE2Al9oIOau/tP3yDr18e8tJI8RZBlwFqYaxFUl08YAlQihn6AlQA
lckBxvgK5c9dmAFF70Cztj/mkM/lvxjKBnABpJjsGcReXDfXjbK/jO4Hh/q0NnCPMUWOBWWHlDV5
RUh1Ht+7kFI6qonQsTd3H8V0SvGhRxYCRXij2D+23hovSWidwWIhlh4spVZRDa7037rtnZ0FNi5w
IX5NzYYJ0JXABpD9T00UxVbAw6LvhxAyeIV3Xx9IpeE75LzwmYKKK3JgQGEwSBQngu+/AOMnTgq6
Q/E1k+qmhoYQWT/20yAK3UClvv4RkgzWb4ezN4B48ZCaqPTr9AqoN3uHmj8hc39m9TcCEnH1E8/x
1KHLSp5D0lD90mc6YfHlLtDw50mYAgci1bFvJofM9WlFETygAJsIIkXk52vTLwArydbFV031GCWi
YwQo2ChZAOKbr//WM3TZsA2DjEFwPoSwQtCCWopyzp8OZKsw3hnEFQxGr93hpuvrwSYKTe583dcm
0m1XpzgITBqNEpkWj0QZcNYHhb81hwrwcyDryjdSLqnIJVfZ76QDTiD4O6TmjS7eIAsKb515KEKT
PkGTUfltEINiK4z+45t4U7IgnjQjWQvAhnEkXWAE55qqHGRx3/KdwPYvTAApVo9cDyhqimvtUPG7
ATdV3wb00aIU+FeQ08CQpTyShmCH0rtRYITM2AFG1b8vAIQbNZP3kGytPllNIDgL2l4Z7EjxD2n3
9AVUCKk7Ai4OGlkAaHXQJwul9k0KG7qAzNnA4d+Fn+RCVshxO4B0PSCqAkqK7r/7r8FOW8vJBDMG
Cvmkn/ikIPlkzoK0Mia7h1+wIoM2FLD3nn8JlPCBsys93idTzSOfZ0RaS0j5sk991bcDU0qJ3zYN
LvjM0hUZzGTaUkwfDXH1eC8fRxCFBVPC4MCdSl8j50vIDuwVxdjqCH/dSJuApgAPI25+KFdjLUTy
h9LiitqUmYAngngXKueY0wGi2SQeCwRC65PL5JHEwSngyBHOSlc3aCFI7hTwzQtYj46tc2eU7OPB
bdbbNoE9HwNONFVX2W8MfM6nrw6VLM8jaUI9uh0URO+7STmnt7IvIHJvgCUBbO0T7fsim3OcTGHc
UTvgHFJiTpAMCOZopoC5U8Aq0RcZ4VPArcAXoESB9PeO/ASgb3A2AUfR4+DKx5GXoGEpe1DIYAnq
WHwDiCPwyTnaXNO0aHEG+tiY3OkY0IGe6fIPmyt4ho6/rAeIwgDLjVldFsWkIWhJgqVAWHAoS9/6
eXzV0PdCeZDyI+gFlm/5B+lU1FBhu7z6hDkooGoonMrm9y/RtWroLTD1l3U+xcfmmUG81oG1Mga3
0e+DU0oR2S/mHd0qaXgV2IGfIpkUoJ/LAGcGzZZAVxpQ2zJ0+3EIdCAwAlsEUN8ct6hNfjUF1SsA
+837oM/Dt88vdWGBhZiOkrUUxRZUHL/6GD2gduUojux3n8pij6AGyAtEhQMLQASCoiMnSL+SgADP
8BHgFwUUQ1oVqKFLZ1badc0aivOfRyCF4FyybMM76iB1sW+CNCMe6UpD2ZHdT5At4+es3ZIEQ4yy
mDxntxlo/BMiSHTyFCh/usEDE2+fJAa3KmOKNNJZdkwWZBfbc4KBZIpIu1qQMacykeQ7PpaUZm8r
CtFQQW1K+vyn/CyRf+KPhC0/DdfQoQbRUh0RT1g616DZge8QHV5na2rOLxPM+OxcI4XgjDkG4hIf
YYWmSgfbCRq4tq7AmUTx65R+RaiLpm+VM7uISfnF3a2hweJoxXUZJAAjpB83OLqdKI0PnJmjaGpm
fWPOe1CcpWnURd6UiA4KmgFBwd60+4vPIHGIIOM11MMJ8FnXCfn1jP3pPQAASEwmp4cuNKlQuBzb
v09wMN5lLFyF1ehCEid0EZwQd/DkpDIC5XwTlsqSQQJf5+iuS4lg0bwClRpf6wQd1ZqinvNOWQcJ
6kRrhgwpXo0K0Fza+H3dyUiUCfEYl0w2PEHeRVyxaK98gI4X9QjtUObFsiHOiDhANcIGpVxL/UYD
QzlDzINBjY6rL5HXjKDNq1EL+j0rlEkzFRyXI3RVxqBxofibAG2DXMQ8p58nKgNG0ZegkU5TWuMA
Bdziwvdc/Hkk3/NrBW2B/UXu1yNlYMx70wbTeRqfMReuE2Yv8QlAVh8ps7amssRkwswhmA4ZeDYP
A2aWXhck8dHYkWHATWNn7wCOPlvWhi+4HqGBymNYDG5fKDKPz+Js4vmondJNU9ZVjXTbl54+aMDo
6Fg5xLhz7wHa9ZzvBu32eLkdpWe2UtaPqdJ+oSzy35Qn4KKxoEvFZiaTxwlD2qbLOFMCSKSWjp3M
n9kIHLagFcvegbwCXmk9euLe5qzgX5bRULfbL5mTPI49kAkKi8jOopYO4jPtPVgb+zlga6Axb5Rd
RJHmTS8+yeQwMJYMshSukNnSThYrYooZAudRqSJ8xJtQr4sUAFxcD3I8etMKJxj6wlywYnoz9o0y
ZzYQvov+tV/sK34zfm+/cFS5A+jXm/6/fYp0qBlCBXGTscvMm62Ko9Dm2doQTwQuE3irHtkCmyuR
A/kDcnlCLBur1idOY7AdMhwnnN3FcqpG0ARI6J3OYzgkDCnrQZXHZjbAB1zx/IdP08KDGIhQhEtb
iPA/IV4jVj1+jcS1A5vlA1De+Pz4BrxlPpY5cg8Jz4lVDW9FIQf6SxCrhT+1OdwwhV4fXgVPpvV5
sOBd4zxnuXhPkChNn6eN/9+y3vTazD6nB3MTRo7+4b3J+cBnFfhh8JLIOx8EojiHQhghNIT87F56
lvfyIOH77k9Ad2Ewd7Dt/l4jTCn8J+pBTrmgbicTJsOLfFwNmDTRJuJX/2QXon9wwhjPpkaHTZkv
B0MJ6HMzoavU528VF+nUpc4RFs0HWEGVcHc1iv5duTuBD8LVggcHIMtxjtsldzGxMdDUWXyu5BBT
6egyB54MHpnCFDGfZLruIDrKIxkaZzfZ919WHlZYHDc2jM/Bhv8eJ54HtNHAnjDyAFrK67yZzUnw
o8zYKjwt4hWh/Z49cScFVgir4C2koX7ha+Ex/4RUPZVtfI7JR/w1hrxLmeDGhKiNLCJ64X718YSy
7Z9TCWn+YPVx99eqDKFJX6gxcH/MLx9rf8kleKAWwI3XMnAgEKoqLeFQTZjN37X5wkLDLHOVL6fw
cRjJF671vflN66f7O6RiqLeibQIti7/t/WWjTNoVVqKzcaRhhPpLGLG6Tct/yr76Sf5pe/fbmukz
YQr2ca0eMMfneK2MRbforUSi/BprZ6rTFoiWOmNtUY0/JAcax8F3CT7P16e1eLzNzwLWo3JFktB1
o9tQhkKYrkQpjFfX73hGwoy1rIBmKwNSUkiiMuNQBf9zSxAT2PQdL0oraWdakEEnlj9+nR17QLQC
xkVmiFX+DHqHxwmu4Bp5tUM2zcKziWa1tdclGWnp1p5zESnknGQx0xagInstKZLr2zmj4AKHkUmG
yEg72esCoE6CmzM8upx18BNxfR4Rj/GRzozD3sH81uZ8gi+yHc64iXB0uCLomtM7DokH8Zdn2OJg
r3x+5C5CtEsc0sQ5COvxxckvT5CWr/yMM/iUJRKU6+bjlMSVHRIQxFhEYXEqTrgJ6NS7bE7k7eE1
JQTQwzGJkwNO1Q8iYgnY5BJKIKj72DEbpBwRnOIEnoV+qCzqisT7gbjjEfGWmBU+DiTL/Sp+/TdI
akIATj/E5KMt/jAUP/JMPi7lJuuL64Q0a7lcUAAoE2KIusHNrR4e5Ch7n84r9x3OonN6hmQEo1S8
T9HGXDPeM8Q//jjd6xHeK31J5zgu7gP+WvyyiTxTx1d90EkJx/+Nu0l8bs2ch3NHcVPhkBCg2fwa
mPhO8a5wQxGTXNNvuqT1hz0RT2t0jDCqdtE/RtTm4jAr8LSoeO66P8PwnpjNtKzYCeVJ697y3drU
y/vp4yvUht1fdERSgOt6hJWiTbxNzyoSBY+0QQ8C/O0/yBBWuIt/mnm9dFw/xRYn4NKKjwuBgxMI
p1clgRSLo614BFGst4RO8tuYyAbrul2IZUucBJ820tn4Y1xcGg6rt8mwH+I1ct/+DeQwLKFkzv8Q
PfpHQKZMQWaDUOKMZaf0dshf2FeW8SSpAkSDWpiB8RC0/Aolo38EavE1bXvT9BeRkf2U+24tS8al
go+u9eAuaMIn2QdojNeot9JXzb5buANj3aOV8oQktS38BVi2IgEaZE55F283a2A9KEDRRjrjydpx
ABnix8JDDrcwMaaRnaEQ3wUr7Y3f80aX85eHGEOQ8D8e/ddIoD6YVvyD/Gr24qD6Qy7GP48TwziH
HnFPTK4dTqdYvObvPf+5A44yXMoFwXNT3JHmd/prq332k8gBrl0EFPRAvrkoZ++dQmgYpZp+O1hO
awOqtEvc0gNkdnf3M3H2o1oQkxI3HTEgcqMkh43vXRUC27inY6EbssvxGX/eoV0SUmu0gI8TUYCF
jmhjk2aeYI5/qysE8APc6U9MhAAg7CCXHXNtA8IwShrWVgALMDrEJ/RC/BDaEQvjVBLLcI2gdP6J
RHt53A8EIGAiGBgHY+0G3FjcDzjuiKbAMHkbELTgPW5KcMHCkT7m1DhEjncppVzUzGCeuj7RHW3N
4WeVCEUEEgp4fmZrWSVaERcbi4OWLB6tieAPJ1XuQYKYIAwgRkHXkiBF0b/dhg2AYVdwXwnK9nkC
zMuwrABfbnQNOQXKi6OKcmRLlgZiRRQxNAUqUNn6h4fjj7Xj/u7dQMNZE1NmZ7jz2buqFZ2C9/Cs
/1i6r+VEki0KoF9EBN68QuE9CCO9ELJ47/n6u7LnRsx09GgkAVVZmefss40H4ZmN9rgGvnLt+wgu
lF3HgWetuNAf5syhRGNebhBIwuVSThaFgTcef4ZHLQtzO0bzTNNFVry/HhWzOQSBWYFW7v0eryow
w4Pk6duVbPLrPeOdCOaZ+nHxHDU+vPvm0/lQ3tTt/bgoaahcPOZ6XbffOePpMZc5scJ1WxzKDDrj
Vb8yFB7xyG+FGJvB+fR6KjNjG6KL9m/GCf38t8PFbbWpcj7dsJW46UljS3v3JhSktujDt0VkNwk1
lGFCLODnNjHvR715eTdjnLp+vuhKm7qqFw7IjBZXIWxNbpO/2xXDV74309AJwMJ7SQDtq7uiJLrW
4gM5JiDwgvkBeuHyz8f1fGdH/vArDByA0NZq6ORGy7/Cm9LLPbVePFgusj89eWd1iGPZBTV1sHnd
dw3YucfgYWgEsDOoPCJZhd0tnDB62kvJxXBc+EfDsGj5SL7R53TJfDav7oJ6w6tjiE+1p7gf1qx3
t7QeE+hsZes3jFme4XK7KB6ExzHyLZvI2nHj3Mf/F7ansBJz25ZH1/cu9+GhMRx2v9Tf7ojHxk5j
d30+67B2l8ti9uJ3N+cY2at0Ht7g8dzz+uGZefa8wd26Ek5RIwMw5KbksHAM+4vF49Y7ub0718mf
bqYL7xF3IT3WlsTlPeyGtu14xXkRqspD+E8fMnyqssfBLMPF97mefdmn3qeL61N4LO07W/bO539j
UTfdVMSAJcbtpKiYtrsk7VphlSQChv/YVYwtD9M1N7I497XwMsv8ue0+OgZPJU+O32mb8fWwG12V
nwsJhj6pRW7TzCyjcP/dExD1LowsrCtvzcd33/0UYoyBq8US2jelkUSv5cR3uqrej3dhA/Dx2Sf/
uBZ2l+v2B/3BaZ7J1m0Lrrjfbjn4vUZm3sqi0PbziW7CUs12gAUtq3/LF3YXVkJcitNHuBQYHcyw
b2GM68JtFxWPgNmGVwzTHKNXu+VjVzLFMKg1BTmVPb2zD3sTzU/K2hu+LOZnlGDO9mVDjfePYYKz
/HJJ/ZD149X8Ex6F98N3+Pf1Y7m4xPjum1X5da15PS9hW3NXjnA71Q835VzRieRaeyC9PzMUNtZ+
0SuldvbXbb5iXqKSN9p4gjvPpZlrWzdQHa2qF7EZKQEaQNTKhlXJ8jOhEERd6AchCX3Jn23I+TuH
PC//LMvZb+bHGanjMti2uE3fDsX4QMOpPFIXjfRg1YMh7WDPRHTxu3xF+8ny69n3S9L95R814iRX
zxidB9P5ACgfIbGrElNm+3mRAYw4Sq6yvVUd2rZ729VZXxQvo4uhxDpCEYGQnCKnXu9Z06s3oLV/
stgp6kwR7iGvRD5jIgoBMDvi/u52XKCyYKvgGcf/Cze06qHy1Iuy+bbudkjQLYWtuthu4BOezCXC
XNRz5HOEJ/4SHmFX13nk/1uHDooLcm94Fud/84lt1RPg+9U7AYt42G7bbmGAPzAqPNh+3kPlJTzt
YaNbhC3ASeJXhwfHa6h6t3Wbdagz/m1HyV3DU+fpdWC+evOvwFvJhe3EHnB2GKf+1YM8bgzggUHx
8H3PZ2SncYRbB49rcGndxJux2Lk4S1XZhceSJMfhybXe1Qg+hd3G2vbgOuicLLdY2Bo83Yh4Po5Z
XwbWcyKwUy3NrZNwqy1QZe+PN+fsVHfjFoQ5YdE4DBlAO/jf8vN4hMkxKrUUgR/v0owQb8dkzyt6
qyqi9webN+IkTcPw9W7Al9RsZcP72n2Xcj921ZDQinY4yQ5c18TP/lgtsEchycFoJARrLmDeKRYW
ZQ/Wc5D8KLyFj/Bv+Kg4Sn8ECoiYQyf51YQ0rbMtZZZhRpt4p0CYcZUNHbldYvviSqEW+pjffvPL
7v5S1Dwvk1yFiudLZ37T7AnfSsDf1xF9zO7ROD0aBU78ifIt13qp3pWZrUeOe1xdFl72UhSUGD6O
M35PZIHmWUuxXE+UkkIH0UWEHn74wul3JoMvX1w9q1yVe5wNS8nv+HTfKrQTpVGivY7ixeBMKNq8
KJ4ZoLNvqj4qTviywMYm1jLP14spZXBEL3RflWTpEs27yaYY+Vo8CsmXJnoXZs3Pr3SitI4OjXPr
ui+2MqbKrA91dq3s17J7qB67i2aukZymqjONVWvzmWhcv2fDV+nS2XVSjUQn09GV1c/1U4ncJ1N6
lcEm3Qc6NVj4Nojjho+3bNimsXZ8yKH0L6+rzBYff3G4ofm7EXQptor2CVygYrazadw+HHq1mznc
uWMk1diYKIofjE6tV+vRKnSfnMTjkdF0RYa28JFFPxel7A4xSWmHUYhpyEyzvpaMUqVkE1lEa/oH
A81ET593YjJtdJ8Yuv/pfnZWehqVZCepxmrTWHSurVij8HvOltddBWh1NWi9ynkUL+PdokGTPjjb
f1QMDvif1FdeSmxX6VLJD5bdjVNyMh/mQ+pdOXj2qkC+glmti9eMvftZwxsz1GOZOYF5CO2xKXH3
wulFLfz5bDzeN79+yaxzmULmxOetBslirHefiJrs0UwVEs1ML97nGEPtvYuenXRjHDeMdZb3KZRf
9bwndXj8PPWO7dvXvLrpXjummcL/3i4OlIHUoD4hYHnFj5UvqOiccr6OG1xSU0bX3/1o103V5uzz
EFHBKD5ktCjPiptOvJgfZPBuThVznRqFhNHcoiJA13BuqqY1Y1w2pDpFIUFw2aHNapBWELoZfwDo
+ehcvs06nmx8GqtLKakU7xKs+hIlK9jD5A8onY4gQbnxpZ0X6jpJ5Mtr3P/J6Rqt0kzncX3MjisX
jDgPfv3kmnqell98qd4us2LGSHaclcx47CYhCXfmbKVLia3YKDGlypWCqSPtG8q4AbXVy8Dp+nHS
rSqfW8/OOYwuMzg90e7dtCkbzK4/dLE5Ss57+zRJyjMYFQbp3tZt/8101v14thR/FVfvse/ColxI
2q6au63BYmoRSGLh/Hz0nLjUMttyqBYaueBgOG+ehs9lybR5JzygGP9FSZeJfB+s5TssB7fKLRnU
/q+YbcKceEzrRaBjbhJcEBLVOeNNsv4ThtY48cS30WQG0N14J52uvJajGJ69rRnx/dV1yt3TFZKO
V/cxLTwtnBP8aM2uFrH8YlpZ6CoQHXz6GvU6fftzZkKcS1D6VbG/d4bxSPzZaOYUYruT4Dd51o9e
WB2GAlDvlcxP8lflI0PZP7T3XK672Y2wYXOP3g6Hu38kC0g0chipLPAo2jalPI4F45T5ZZA5Rs9Q
GpvmVL08QIX46jOQafqnaWrZwhOrXi7VI9uO4fFVP3+RwYWz+g/TJf2RzTSTfQemUip/bmmtQzP8
6GKwAyXOq9qcQ8hMAdHPKvS9hX91oI/DmufbhaE2EGmhlRgr1sFkyk/vJ1Rz5NOPyjpdMUK43Joa
khe0SwW8KT/mZR9fiRdAzlsp1tSkYsgTbxePs/KKlj9enWl7AX1ZRuJar8y+j6ievO1qB7vNabAv
9BSahbdXqrfJ1nSaoCzXUjOsPTwtq8h76BMu0mW0LvTmYr3i5cW+EgFPdF/LXedml3v3K/wAI/NN
WcmZb7sK51X/3HT0/Sz3DUiPI23NGdOIUmxtDva0rDBWNJ1WSvt/KMeHEVT439n3XLcvavP2rHyw
6Ff1DIZHLDJrNtO3QUnMvAu2CMmksghbt2n+QxVz/Mt+KAOM2JCvkrUD1/9ZM76eHuY12TDxzup3
1U70TpVC9/zJWG6qfjo3Mm9es6xmYZEfptKbFsaWkemhlRjuFHohrCC4vnOr+lx3ct/BHP6mRuIq
RysQbWtL82EfFzPvHn9b08oQPDvxq9ZCfNVQ1NNlFLL1XUmDhXu/XNV2sar654y3tJSDERoMA/Mb
NA2d3cgKuewcILRw62cVbYcC5VmbNakDbkogMc3fzwYHt9rxNxVxEMmWiE8jw91XydyjFgzXzObZ
gx6T7/SfRGRGI380G5junpu7FJUPOGWWuOH06Ow4l9fdNEByeXsaZK4haygdrnHuJwgnFm+nae7U
wF5S/wU5A0LoRK+hwl/h1Nyr+QGGE7ZV4cd9VGpvER939ViuvGK7qiWS/kBjhrjk1+JLva2HbrGm
DgfJDnQesFbouvtGEzu1S1GNNftdfro0yUBpUjB+7owf8A62IYBelWbu/I6PWdVtYukwD8DlCXdq
VroXvUbxF/297HD4Gbt7xkHb5hI7AYW9mHJShgyBWCTLSw712VBU37ydnKau8eMigYlMbFuTNTGE
kQEhCj/eDExUjqoFrb2zMb2KS26xXO4aXLRod7umByhb1WCC1zpQGncxLIFeEK9TdTXaTkzz8qWv
0yTRzJYOdTA6YLib+07daN/KyWOJqFez0Ul0b2wMT/XXBPs6oOwgNkfj7k1kUAzrC5vh2d69bSVG
3cs3ztqqmmXYJp5/p962n2LCGqvzPNC0fOYb+8Yr7MHeMqp2Vy/WC5YvpW2ngKPmBCgVup7zpBMA
BB9UT9QY8PZH5VRoeNidFslVY29PBt4pYX2jV1qChoZJkoP1327bjd9betjTrfYIHbUKAOdJPFZo
kTKJ0rl/5xhww/+Qo5zGCS10zV5/LdjbkPEclJwU5sMeaWCuC9DnrI5TJfjhO38r1LQ5iR91sB0G
MOfa4wkHPjm6tlYXoq4DWfeoW1a3PoT7Aodsnrc/Oop9bfm1nxzagbr2Kn/OMYMSdUc5jtWmdFVt
jTd1Ty8KmNjvWqy7l6WD9HLGTdAL1nM/MuVUzfnB2QAKWS/aN1cjfWumdyzjN1YfkTyCUkr2yhVD
BrFldJ/IvWpoc2q7drToc3qPPrfIJaFWWkfH2lOkr6SbyJDr/IWJ6oTUtukan5NCT6BTrJXOySYq
b0Z7PLPBuZHtxyr3r3N3uS557lat27vRAjDNSZDsFHo5z9vXxq+Xmdxnq/spYqR5bqkrvCGAvJYs
OvbuXy7ZZiTSq5XMF+criSTpr/Usen5dVs38cQjjeHzbcJSOOp5/EWyFCpfbkPIQ5k0aswRuoubT
yQJ90AVc/xJmIRweuRR4dGvaUebQ1THKh044Ob6xVCTuEe8jQW5d/joWn4g0Kr+6DkZeVMzDgSfl
VEePE3bMkCRT247eMM3R/CyFZF/iWrRrXkR3vngepT84sXQufhx4VtqNZqXmufxQ7q2nIeHlOLnP
QDMKVyyW18+ufjtWt1UmkliFUzEc5f3oJKOzMH18cQfrF4rZW03s1bbGf7F2nMF48n3P1raY3pVe
zUNd36ji44bcwKaJtmplEStvd9U52so5XcxwSSuuvpl/Gd1Rsjknm9yi180EH2zarW/LpZefaApQ
ID+efHVKVzYLseb1YkThfdtcGjaZ3Xe6iidbWs2w6JL2BCdJ4LFxfZPNE65VKGaZTSF403KEfeNW
K+DAidYUkKEYwWQzTKnQLucbsKgy1kpJWHVZ9t+1fCxr2PCN5mXFWjFs5Yco8L9u/2AGhoI5FV8a
cIFs9SDTLWkXX5di+lFKvL22mHN+qETuU9pVMPqKoigxIJn2SS17IoZsQLwkb/VM89aiy59Dq96u
HdbxkWjK1ql1b8/7HpJyrrkZ3r6eBKIBKUF/ah+InzCl2AS8Q/TLSzzCeflLeczD+IFj+JJcOhdU
qJPBQj3LXKQ5HR1EqRemczilX7iwk5fW4tlveffxPMq0WBCmR6la/jPxVajQo3QMBjv3wbl9Hz/b
fO3qj4mK+qUneDrgz9V7O3DIbCLVPM7pSVI31CP6071VBXjxCs9UkLDgTHBy0ta4isu1c4cLFWTm
ymlS6KQ6h9p2umk+SrsxSVc/JFe8GolSpk/nXVxrQJbH4nr0qimYM7WHGINblP9cAUORjup8LaoU
02eWrozWl8XrfZRbQi8OPZ5Yaw6UuRqpKCLM81nkJ0ojrndk5Tpvz16O1uZuQcBtIqvAiOWqKlQb
s+nHLBslCohNphL+CaB52CtLJNuna4kfmFqdd4DmJjhGHNg0hn4fbsobqj5rpkazS3FhNOVPKwP8
AaYHHf7ulxXVQO4njJEP09Q7U6xOvJPvzzsrCnHioNh3chw/ltgPazL4g80WpVO6lP6lm9OMPdSE
xUPSFEdHFRxQ7cOahjH8L7MzPQ7DYd67ri6F6auof1mnuQgUdy+GKM08TcGToKz0uBSfIZOS+HBT
P0WXij3J9IPI+I4qppgohxz5sKh4ENf4js2oKqN1JzyvPzFeMohnJJTzaNZZVSE/iFrdf9lEIv6y
VtQRHW/eSNTiyKEbcWpQxJjou/nHtiqSI7qXZcsfIKV2v+Krnmp5K6yD/90iThBMof8FGWhJKH/X
LtG2ytl3ycm8v+aSR0Z/aSDW3SwndexQpWCO7uCF4xVI5WKtNQM725MhAMvMdcX3Yud7xTNrD8cF
5ZgBnDDJrVlYyfEMnbz/Q4nhTKYM8FqNjJe/7pqGuMMrwdOMRDBMJnQUc3UK9/FLVTsGBMsZsIbt
fMeloZjVQsfeYgEkXUluhEaPlH2JnVlZ6Yb+q/zkIXXnvP++j5du5yj7l/07D/bVQqfQDO6tPGGm
62bOnXLDe5hbzdMoWbtVl9NZ89pLtNWs8aaKDRGmEXBLAOeqF5seGyfnm7fGmq24GR4HeX4yZ7At
jF9hPv/Sphoh5SWJ3Zr39wc+8s/690CPxkbnA+fGnDWj2CzGx9ePxfBC6wO772cQF8MXUeTcf4UK
n0CxeLh5HqEXVfMm0nuS4IY/s2GcBzvMZWvKj+WTj2OZSFZLZdrjKhsMwt+vYLeA/gnRc7G/UzBu
ZkwY1//Yf7eK7ghZ+BnqYzg9O93OrvcsW+tk3SgbAdXUXv3DT6kHAYnzSRj+9Pbj++ex//pKjzLT
cIeusjBK5gI7khu2vKeK2km8oUHM9tVGczN395IJI6B8p5CrxoXzBljWiaVE06GCdXEg0DvUTqGN
1Z4zhVRZQXKZKxpfFno6Ot213wrvR8dbZL9WjDeftWvcPH903rHw55ZT3aYraA42kOQrbBEqOA0h
vet21UgeK+BMeDREFqhpoGQOD+m9IO9YKz/m17xJzCXYsJTFd8rJm+v17SzFQms1Ai2pGQr1U9UK
6xy0dfFbI16Dj+HKBGlGYBrlhvI5nfIovUNMel1hrB5vJv4LVZFjd5xcm3xPinbcUnKiSQaw6xSJ
HUL68ErYyryS7UAxd20hf0OiDcGiO03jE8/Z4q44YpyFGNXVe/NQzVFvXQ9ldwYXWsGCx90JoBSd
VgX1xLG3bewqi2nOwXjCKkOB6yOeYI4/xBsXamr8IJuQ04SwRnURTlv8VSj/xaZmd3lbt2e9Y5Et
cPnggAmHYaKWqG3by2qqE1PpbGt3zNxc03ldlRLsh9QkOOWLH+4qnesnCKt8cCwZmpdOuOv7kvS9
ooCVkOe4Fl/2QCU+l25i+Ga12GjdEugkze3twTLaTM9x/pjgKQu6/9jUPTXFD7vO+7xxa55Luldg
rMRFzDFCYTKCA+HnHeveyEz+HxC1NMNLPpcw0zFKMbZdlspvSNrWu0T5D1xRb2RWpdUc5KZYG1jL
RyduKGIWFWyFv3BFzT4Hj5YM3DeepXVebUW5a+hQBamo28ZLjYPVqNA4RVnekm8PfKmgG8gh3b+K
2fF9sO/nx2sKAxriyoHy9if9uTTyVi61Dj9nU47fte0sW9z9HN42vecYmb7rEFp/7Pt41q37ePOq
wM3+dqfgn3r+s28qUmoP0GDw67ZlZNtsllj52+KEmVn0lT3IMUSQcTkIys5qlto2o1YFKVVidBGh
wPpgy/LvjpDl24Layl4JxOUFpui1HAQZ13I/JAFFC1DtvX+Q0fnE43ZPhQHmNH2LXpL9UIRpXPyS
zVc6C6wXvazmFeWu1dy2tyNcd2kbbL8V2dtaSJfHPDHpqnjbRICkDDwrxCGEc8AeR8AH5WZx1D//
2Q4hcnAqxoyannF7vzRoDgEYziFuXQEC3bIBZw9r03J8++6QJ/+gCwg//O8V5tkAxb2+HUUvs59Y
ebmN2CUpeb9nyjsNoxrWToHX4G1zdeW25fvGl29gA7oYTJ0HW5Dxbcc8LHCswW5ALMecnQnwdSpQ
dv3oQ30RxUufbVdjRUmOCKYxTRn6DkibM9LvToeWJcyFnILJD8hMbdY2Eu0S8wXhn2oDBIcQZ+JF
6Yom++F6wIgHWnOeG/70wllV5rPolD1wW0T/MWvHxcGgyQSeuf8KI7c9mzjMXHfrGd5vdhSZkZj5
mihqWBzIWOR/BZSu3ffBLamZVVa2tZ0sBB0zXOJU1d7Wk2pWJ0bzEAXT8Ucr00r/zZxgTwJnIwAg
BJsipkPMhcCqDvskjrOn5B4Anu2noPV20qP048tnOQ7/LkMAX/MBBcytgz4xyMXnIJzKAenT+QOb
PpRQBdfOEhfZWXSMzlrSUz1wQ+g0/apw84eBt43eQhoNo/R3ynR75BBgpDZ5fSshsFVIxhlu/zqk
HOceg93oOFl+AosZdv67HWh8s8EmHaZZ6koyTUCERnRZun4ZLRHlD9VU2oXFD+h9gNmw/puN3GX3
MGB29IWhVsERmAIJNwhryY/4X2xqiT77QbnWdU8zfuoeufFugTG0QtU4bu4XNLYRo6PWvwmszIzm
foa9HWuyr9/10n9k7PMym2FerImuj7H/UuwAsq1p5y5Ao0Mc1wmRh1q07ziVcPgEVBsf269Hz73x
e+6fbhdfZAT2n53PI/82P369kQ9dLJN0H4hxew8KR91Ytmh9zalmDXkPP2CeHCtDdzmmZV3BCfbj
WPf5x7pu0zsP2Ni6kVYWd+06roIDqn7/MlYrzkv7+qyIyiPZLFvRVnZ18J3ZyDZb41lQnjcyND/4
462TrM29LOZ549Gc9RJNM0WhifGBIMzaq4YxVw3Kq5nJyv5W3LfOEUfXYXyE59BdN1bdSqalCn5E
Ryrwj+3HEXd11zKIZ1LRvqq3V72CCm+vKU68Hf+lZvQja6B6bq+GCqPJXXL8oa5Aa6wH8+a5kxyf
+0YtyulT90U55cxs4m9DXcP+P+8cP1c/ibe7FNlULT06DG+9DUXrz62loYaUpaFnb/F24mtXC4mM
y5JRR+/ypnea/aVHOlYt/EH47IEusBnrHNvHxqI735dSzUIlN139iO76M11ZFtN/lG6Pt937fMsy
IYr/5Yb8H4K9wY1sGiiKmN3njNRku0xFcSDlClmZ64582dZWa7qqJAyejo2Hrtx8H9n2PoYSTJ7Y
yxCSXkAKeepzq3Autr7j3RQlUDpKdd4uPa485VRzWd5XF5VHbat555nrrsk2qhjQG9Ft3aWd/3eo
ZWTpKVbq1tmmfqtkHD2rKCsiL929y2Z0Y+lq6L1G8grKz7FJwJjEpK+tiv8FK0UbY75kG16ei4v3
U29fDVcOGW0aKy0q23ZqcqmHMVteBv2tLmmhfYOzJnh5RNtH6fpx0cgxb6LplNWLrNDN8TXNdb0Y
RdGmdzPbTH1zly9Dm9rsGuCn9xpmn3Sz1DR0+nvzPBNQA4w+X9i/QC7ozcrLSuznWP7CxO5cBfoy
R0MRJVYRG30tkwcB0snau7ghiZ/5xGS+9XKwLaJDT/xpT6CGSrFZX0Wz+lmxsArQxNZpPXfR9XLl
JwVXfd85j8XH9nUMgfHP/LuUHLu31fVkpYzqtP97UFyR6P677mdqz4/4KKbomawqsU6QaJ1/1cM+
46JnTylb1vJ7Tch7cWmq85rgCACX+rOViYzB0J2gPb7RfPpIsbeuverHdq75MiCIVfKNZZkjVjtT
2Q52rVl/2dEN0pBI9tp3AKzONg0rwwzB3I7LoCEN6rX4hHtWbdNWFJuLhwJoDSB7SdvNOkE42Edm
KEXwZmnfSBGunZVRBGFUoNmBzq2XBjiFbOwMegpN5CGi8oMTGWpAODJ61zsYY1UlzKMYlSkCvuG4
ZnaxiiAB1UPPmqO6VK016ZAHqo0G1Vx5U7m3E6q1oFvdjDKSxo4Nu2Vz29/OS4uuKOhmyFUlTmY4
ssRfT3VDVji7T2zP6VPHnKXtAMFPAoxyM6rRR49NXRtO4XIMLRQUUULzUTWGqPK9ycWxmYJgaXt6
x04YxijooAyzqiKQY+lgS6oZr8KFtA4Lo2j9rfMWPIwPT+uoUE2+2ReE/6Y/z9Vz9dUUXtNLjkwI
x2KkbrI2UPzwFF+hIHEcTFU7VJ0Pmz4c9nSnX5i1iZBq6WbaFZU3zRtufC5nB9dmCGfOtxcMdekL
m/fRsp/7isOf8lD0z6MqdFvSJXsN3iXdRcsrzb3sHEwn74oA0iyjzESux4uyPRP6chN0S84wvY9j
E3AQqr8mqhJgHbSAJOzt2NmpNc0F6rghhbfCT3Jw0bck1G3kkZmp/bJzrJ4m6V7GVtLcm4+jLQN8
C/WCg+nlMly654/buvQcXd7E8ZaYCdXOpMgS+sqrn1Nv9Q6O2Q5YH/ZoVcFuqTpQVG/yQLHSAVUz
lVTrZly/+UkiKMlqMK7AWwo7WFzQzHpwedv9nDuOaaQDOlBTOXOQsJLV6Ovms8NV6dWKfx7eV9Pr
KD7KkxQXcLX1MOVj3xzyI18NYKKNqHmh22SKGZsUmruei7l3giwAiOZcnX0+Or0BiWZ/KmWLIT52
SBRsjNleYRDucqaV/Mz/iWUDDekcPS9v51KhmS4z3xw826+6qeuhcmzAoNoav4Y0vJoEpPquJ+pj
EPgTj6DNowuuAhFL+dasdWgmak6W3oWuup0bAmzC+Zb/KzAbH+g69s63oIw9tQAWtdxg/bEbWg1+
QgRCU5BS+dpMfrkU7RXqBc7WGwAd0igurMdly1YND2RgWdp3Nm8Sz73ZY4d/HS3ISgRRVQdQXXXX
o7mzNKd3BKJXEw6Oxe+zdhRFzjJKP3kP4eiNddOFTo+fnybS7cW7MitNjmfPPL2lx0k94qy671st
n1aoeIJQtlmnn/FPZvON+O9VLDj7MUf9I1o3ZUx1tn+2z5VIQIULle2yEUCyJdV3IWTBl8O06dR9
2FuwPm4VLNn37CyKvS9EQQdfvuna2bn6OrevUXqYKxfKOyibE3FeTLztP3Zg1mUnZW+JW22o3u1d
fz7NhSfjT+FsQ8+R+ASt9K2SGqpFo6B5vbrSz/KHSq5uva+ic3vu/eTKicG6ukKXbLI/lTe71ooR
1sZKz96hiWEBy1Zc1zK5omO0DCw+wmWdiobi2vADbsRC6DYUZ6JxAk0HpWWeq5ECucQlvRPqCPK7
cb7xeMs1E5MAJIt/u0EHF5WshlsVY6TQXxMYB027rrWOmWhT0T8AZtEpSiYgb9nGfcQD0fnkjmXH
hx4v8366NKvExee6qrVFdG8vrddzrY/vYaaJFtdCdVs5fk7seKbXBtkK3TtWXmlZDa334j0NM+eQ
WDtCRWKS/BzyYwZ8TWV8d1bPdWRX1E7NR3PX3TaOjczMvHU/OL0tns2HRLiOdyfEwFoMouN+SpnD
YKDyg/qrOlFN33oJOmyaulP59r21IxbqeER4PqaU9VcNLFBJEznfaq/mvHFsb2uvVqolYqPtYBHU
OOOD/fmU1pAkdUCbEoCzLIprsetSGEmGoz0WQoOo0AnWZ5+h18lqScv7vcYAloGpnylzCZ4PxM+U
ku/UGWQLGFWr3pwgP16ldOzdKolKeqwn0vSooROVy/DcuVnEzKeNOtA5zo2Ngu/6ZUps6BTcAZbR
8HNVRnUonlxS/K5GaMivHWdDGVe3vKti5HYtU3QyJkV6g7rdJzI97y2rIliqx0YqutUhgEUU8+jM
5Mb+GbcojkBQB131VdzDB86K13+wjoNY0QAOIEmK8tExWioTLHCzx33xreC5Qn9CbsiHJy06NVfd
R4v9xPRUnzf3VdV0sGTAhCp0bqVzBYbbFHyLWN/ZD25vR34OId1d0GX9+JdsQBbL13EQlz9Lfc9k
hSmoAPe7l38sqvHfUES+NOFMwHOyDg6t8x9H1YZD0rkRBmwBUsLfGfKD4YRJCM4C05jYWJR1lo3i
ILbDDTUFB0nNou8Dk5BTmVOxJbGozKJHLXC2DpXtrhEPAWVBwQ6xcEDDQ33OxbKc3YlbBUOEe6w8
hKAKA4z7lKGcmNuc99V8fV5NKwAf0ZLfVSdo0QvfIatUO+rNHt5k4DBifaLUaRmiuPFOil2GUqaW
ad2D2meyabMPIa+2Q0EImB31FcsFsSGGmFsWrOJqFd1wfW3B0j68DHCabCFnp3pab9vnIfv6NocW
Y3A1hi+rtAEg0mu2OblBymEOCiZSF6FGv+hLuWG4XqHDQ+I4G0UnP3SaEA/pZFJPkvbxCpsn9JJV
KzCDtWmNC7lP+iONnJWtJhtZHgvZauJbwIMoARbw3TlP0ACCgDH6pgGvV49KvTDctJJVaMVyDBW5
fReGwALITWy4qqe6wAz+Sz4XSdA/+6hbTtmHJBUOP1SPj2QfWwa/n9PrPfIXDCTzPclmnWQjOLHD
KZAPdp0AkwMkHJskwIpgdOyC2v4O1gLYmDMei5dh9zB81PK9eTs2SCVKr6/rvrR9FDdmxRDOw0TQ
0dcZdaJyg+kBv5wNTERKIUV8MdmOFkOsvOPogNj7kbvw4S6mvuLz+tM+PrmPtuwKjh+Zr+vvVgZ7
L7xKPPDdbl+PydG5lQrUvyZzgw1D+CLmxnTW5/ucPJentt+bytQBDfdbJ9zrJ0lh0jkS/BRs7MlG
iHN4wEcdi5/2I03dIjKPyvbhDhCzWJfPPSdqS/7mElymyP+VEFVxSsKzAGIAs0zXZmkEHhIdFOzu
mCvpyu+oxPAwtZxZ9EOozbyAfQFhQIWgf8wzvfsXVnEeB54HR9lqeKuHlglpGd5TJfgM/xlcPS5T
D7C/ZRvxvydflrupsf1maXa8s9/hiCSxCH1dJWzpDa/jpfjrwjBoy0yN0DqY5idg1UEHvLDLuyQM
UWAE+X7MY7Us3qlFu7kuxE0NmkiYbfhMTv+ODzLvEId930s+SpfyM6knkQwUYsmQVGLQbjruhrFU
cJz/B70d/y5Tn5onxIEzufSPDpS8+9+qRogrDA+W/s7CVqQCBV0uMMyeIDXVZfaHAu+RBOKRoX6n
LVNW2Bp07/Hv5kWGHuhAIvQFj1tQgGfLAUaipNAvDuUJCP9gOBZaqXCp6e/wP4OHdw4YDtmzrjlI
5Oo60ZCmNGsb07Tnn+E2sjJuoP6FqTv/8boLxBdi3gkOFYStTaOrK8ok0DoArJmhTevGg3E+BsNl
P7yaq3O+e3tXninbagq5bOirhkqYhDSfXe8wC7g06Ps47LqstBouXjD84Bm/fxEM8wPFGaxs/wCD
ifnglBhzyz1hDdM2NPwSI5v9H2F8+Du0KLhB51ee53R7y0LhTBT+bLhVdmWewSPjJC+EGciqR3PF
iRGExvXoUWaCyaj76bQvkC9j3xPUV17ftyll/Puzf8N4S1cVXvC/Y92vsdEEAcJCJaxPKUyC3IbL
yRCBSlHTTRzrr2FGKWOlLPDmEl0uwKZQvo3ODL/xNTyWA3fYJV7Vnn2aQXOpPQDn9oqhLMbgKazz
KqEFtBV2hC1SwtPyEVO/nRk/JjscQnItIrd1vpJCJHAUTdh2vXMJRF9L9AqtJ5HHz3WHz4dMBi+k
UTeHRa6JxFuVs86BH4GhjnW8wrwuMJCLgsvfmQ79P7nn/FCm/F9ISusEOWLzjvGZVqwqKmQkYqmy
5j60wcJQyvQ20L2sUxTUNNCgDS3lnDECKtGbUdV9L8dhuOGBsLNeS9KDutQSFqodG0juHOqmciNS
w5FBJl4PSE/BeVsymQjZPNw3MXaBU+lgmcxKw9TOCfz6BhRaZRBq7yYwt4JdA6GgKf9c3Qzxj9WS
yKSvrss9QjE9TU05t4lGIfPlhZAPcQTAqER08eoFgg7fHPmFpKBDi7PN22QrMMBwzynXQAfFkAZT
r4PJnNc36gQkM4ZLFmj0Mo4/UNazTaJ/rcGNUYq49b4grE1+r8xmyUFmv3Rm/EcZHKB+GvuTG80+
8f/upyAjBDUbLZIstfAz79TLywnNyPZQLlzr/ny8JzTCrCAByG9ksL311z1YEvl5jL10vHTCOunt
J7kfP7duc0DorUaFwEQkll2n6hafdIPS8QtMyzOA2yObhdzb7NMktoBNb55KmTPw9KSjdLIeOzVo
uuq5iHJk9vnsMwxkHGPAlRjaF2g9aJJFFtfN9WCVuADpcsIYUoc730VhUtWJiV06fs4HxPzPotIW
3vn6kHu5Bh037mNka9cX9z6kLyOlq4gru7f43/Uzt4jAEioc0ohu8ORa4NF9aj38SF4S1hjB81PX
FrZVO0ZdlsrqXPcu9HPqZkWyEPqCrSWtPV7XMhtKkxJSknGM5DAnVghDuppWMI/s0LX04TljQwl4
xyk0v6p9W6OTofC9Q+NCJhUlq8yzvD5FbbwcDfbquAZK4MzDINMUjRM/zG9bBmaFdJtU91FBxTVL
O46fcs8aDmAJII6hq4v3d2FNB8W0cTthpU6Bw/VWVUBjUqBWgO/MSZhsYFYIo+AIu2CXECZz3Ll9
9ZYuJ1UPJkebWfsly0xX5tfe6Q/Y1tc8jrbXh5kTZPJZ8Zip3BQ2vs03zD9xzMV4I4d49lWUOLpW
LTEff8r+eqw2ZGXFQcQQIpwPsVpuGAt+B4H2fZkihbRYcc5Y6YdnL4+xHQ98c17qbnEkbwi252TT
OizDHZpyZxzG+3Zxry2wwCBg9uFB+jf/ksTgGGptmQQE9wYk9CMIwG4y3YZxm0oPT8FLpDljGpLZ
uqbndCW1xpYuMVuwpWTbYfMmQ1evZYomW/487N65FHUcmKi8WSZz9ibW4H3jC+O0+djERdhCqAr/
s7LhbMP8wTv/5u7J9gQsSax01iU9M1VJzh0xeBJyYy08DJqqSjDo0I9+nc3e8+VCfTNKAbGxhZj4
bRAd+5tqctmda4ZGI3LN4qeaGsVWbzRJzli35BBDnuCPLP2QNgApANpuci+i1VEdswvbP5i72Zgo
AuIlPc6jGBQdnMray1t9hupG2QtNn0UbhKDiun81JyXQ0Qqnakm6ngnmVe00DMPRe5h40GlHL23d
xcQ08ZYCqMXLh7fT/0g6sy1VkSwMPxFroaLgLfMgqDig3rCcUhFRlEH06euLU6u7q/qczDQViIi9
/2kzCELo1j4MRlP+fkhx+P/0qNw9Bo1Y4w2jOqvcK9RguKHGiuA5WKlU8Iyo4gYz7+trVAHaJeSi
Yz1AGOnQTZAhMdA5pDQDNgx8m3NeFA9IOArYQRm2FocExB8aPCDeS8TAREbPlIO/fovdDt6DtSlW
D4oaFriI0yBHTiTOkTcseAGqwTFj01jFtFPDjVChi0HsKm0CE6I4uHkO9peoz35RuX1g5/VTs3+S
TxdDMv7sRRSdSowZ6Vs0GK+YjD9YjXrJFHlaHRgl5IhRu0Q6CZCqgvORkWCSBzIbEp14mY9wOkaF
VawE6ttzWZ42cKrbgDLwv2C0RS8HFozAwE8nCM8BORTi5vCrRsXqJhmMMt5eNT2nzoc+RPAwdFQD
rWb4/EdCXTw1lF0S6WdZ+KCZyK2UgLr6xhMPavecgzmOuEIp90ieyHBhNLZ9bBjWc2Qjo2NiOKci
/KkFrweF1lvc5mBv7pXN/BLjx0VemPuZ84xVNBdiKD0b1m+KKhjUmtEPMwlxggIYg2JmXRGthpgI
riB5nq/m+PCevd0x8Fg5vU17QZtcAp4iau+b/VjkcylSaMIfix4XEjkOuBTKDj1zfgn1CDIJDYwd
jJuUty5gwisCM5SnQFG95J3gjPKqhiNKl+KU/hyA6jxM7tMuGcdjKhdQ0iiNKvTjpLISD93Z9XK8
+TgvtCLiPfTx1oe5k/pEfQfQOlYZlDBKNDg2xJrX90agebQSot+ijWa8rcNGhk0EtNmrrSGoUIOi
KuO+IWmecE2Cp/FeZMg6AODd6iC7T8L4AOEoNX8gZVXA63itd8AmYaruICBoMhqgEJF0cAqLz229
p8/5ZVWBHLduzygjbp6vMWJOoCEkRL6nmf9OykQG9Ut4Ir5REaeaQf8Fw/7/lkWg8YrNzeNweEW/
4LrIz7L1noDHOQhw4pL4vAeReC04kwwIL1YC75FARWDAA4KWHfMLxmDx0Zs9EhxyCrop+ijksn2r
QaceMpPthBwNpTeyfRQbhf4+XXFeTJozQy73n3Uzv81k0jaBkZb/mITVbapxAHcTbi/2FaEveTk1
orXrDJADsKRv/XAB9iav1Wel8TUi+Pxs18y53VN8cQs1qUIBeDfn3C3cJmbAWdR53121U6OGhAiY
coYB6Y2DDjf7ePWhOr+DN9zZx7ofBkG5kA7XaS9uSSFN3lBDqIpK98pDfkkyLEpXL83pYh/+r6Ui
YnSHdcjQTdbL+xVk2G5eMz6fxPTgpwOHDaDtCwWE4DzGUyoNDkqf9BN8WFQB+Z4qVVrSIviMvHPf
M+n4WVNefHw65p8HvB3lCFsYv8jaLOEAyunYluJhclsAgNU5oYg0sotf0okhbsfLXDtVYlY3EIou
IabCWcTzdxrArd1sKD1Dip8hMqIIJxA8CYgTVUu+l9cak+V06fBYZOE4vrh85CnxrjYEt3ufat5z
BR+1ouBd3KZqhKKKyoSBXTHUxqSEmRsHYMjuwAKx4PSA1GoQYfWJEZjJjG0jiTUGTwc24cp89uI5
HPL0l5re4RKt/Wuty8cb4izpwLERpvMqGtGLMpkLPo/KxqrWvBaJ0dPKGRyyCVPRbITkxVmCxYGp
Y87I5BUjrH5M+RugKhIS9r9DPu8OtNtyeF8iT9hkwTChlwXaF4Qgc84CGSP7BTwPU4k6uwTqocId
KJgghi3OSVc9p562RcrsF7Bh5JBGNyTGSAqR2pvy8hbks8xAVtlzP0/jcu7bvxdDF3R0fchVsC6D
ee7vQOxPv2ZdpGiwJvfFE24EgTrx6jnNJ4UuKjrGfz0Y/Gsg4KCCvCTBgAEkSBrXwOb3mSqadhBk
4ObtSEz71guUH0O/mz/Zk1A5tbzweJdv+0iJKNKQHdGOg64xbcEsLlbeorZzmS2kSOf8egbcF0pT
vSgZrmA+SpOR6pC0GAbGNjowhBcWm8/6sm56DjOHVDFL7sZh1YjzDtLzAKcYte5l1wWQ0aHQuWV+
SXxvYUns/71gPC+t+/Tlp0y61JVFL8rmsBFhKxQUxJOd021Lr9+BeR8Vk82qpECG99wKgPa26M/S
yWj5mI681LwlZVAv3sQz6ZWTnjga8FHaPxLHbM5lzNlfFVcOOp8+EAQAAqnu7ENQOTXObBgbWuvF
IOhqPV1ybAdDygsyxOlEB3YT8mDbDbsxwH22Utl80x0z2aZwTJRJEnmvFabPeBDDu8MMcpCsc4vV
5r5WaqHj1tOHjHtCZG59SUQT2jc1GSaSrIPO7/jlqEaULQ9pNu+WRfjd9qL0Xx5BHmTB4/Rls9XE
kXi8z/II8pQ0WkCR+f0oTjok/cFzp01eaIf+9ipe0kOfbB42EM45HOvbiutFTEkgJSr37MOaUSyN
quBqi333jp9iDKw85uMXyGdi5fRAgzB/JO/p59xxVPQo3gPG1Tq8wSos0ViL4h8KPbhO++hnD49l
Fj8Wmrg92fwyf0LGfSn8FGMAyDMyFZwMaFSnnHYLTK9LvKc+swWPCJ9vU2YqbWoPUsR8JBWkIedL
SwGIqoPKaJiwa7MEkOeJyFWkihhEpqPJF11uRZRvz4RBcC5Ob54bd5JrS5tUUrbQ1sPht/pxtNNt
TlnDBMSmWyl6Emw4Je/VGSSXlbLVZgqKTZJXKTZGPhmy/7A7xB4QKCMvd66LF3XsgFqhDurDyGEi
CRNudDXO/EHUEa20+xJHxC26IZzsbykzPOadbUe7h61GCA4LFNLwtBSmOUce+cmTK1w7CJ8ralf5
D0oirKfdguJLTSSrF1TnBiOTFCtIK7Z9Mkrxp8E/9aInl9BiEfwSOazCIdnFT6olsjB9rBkuX6XI
fmyVfT0lf3crs2nmwXDC6sPCiYb1B1Xe7CFmH8uShOUsweE9qYB0nlS24OFm6WGxBOlgkBSkx40i
kvcmZEmoOQSNwJ/hoCXqKJozUzRWNO+s4R/0/sVlTgSctMwaZkSe3qd8JKoD8QEThrklUEBk7w4h
gyXM+Zmj6Nn5thB0THcQSn52B//BrfqEjwUz2YLnnJLPkSChyDP2FV+Qdx2v0RDB9zN3QvTwQ4j7
RP4rG7uloDpbdBkpm49wqmDCpLXgDc2wyTs5LYgomcEy2BdSG483LOHH6jy6P+hk0pRggiqopJG1
47kIOujQJw53uA3eOToJrkofBgib38vlO9DnjLwbFwMVZsDM+Pl9y4WiC2NTtLkIArq0tFmPJ4Bq
HNWhElVhm8ge0igELZxJQOLnh3kgaXt6X+RM1JqSLEHRgcnNRY8FO9MPB3YWcphc9NZ7neVtG7zO
vGoIOReQRTd5nfk5nkQmAFL/D0HZFXjzp9GcB4fRuVxSOo1FtzuGAO8OA/ZRTrVB0APGE3X270Ba
u5vHzarYq4nQFHO8QGkpxmifM4JWHGkP++I8pq95imZpNL/QMlRhP/wd7zYGGmW76Tw1yRAh1ZR3
bLdboRmivwXbw8SpUwGEBWazwUyL+BtDeDWkCBkkkF8fdbc0EcpmGE2XWxSiaEF7xiWEHuKykh8t
NM5VeKAOtvMVWlZbUFMKigK0vXhFKx+Mi8eS45qHDevmhLPNevLoAoTx57HFeFdbMccrTs45A+5j
6mvOAfofvkPkyvfQoKRLGg6cj9ThpL3RSHJ1h/aOaooUbs7oiEAJK40EsYqQZZkHcjg4UG5uCbox
hRKYiJjgtRvgfSKgfPoK5RUtka4exDnCmfkQ+yn51iuV23MnI7qKsBwthsHnj1QlqFloKH2EHBXV
OK/2iQX9MkDp0wbQZES9Q48zNAEz1vQxQ8e0KlgLKeH+zC7nGRXNF20XFL7oYCnUUOU0q9zBu2Lg
eBPB10i54N4k/QCrjpnWqGGfkUSYgn0BmiFBXmOeEj1Bxmc+vAyaTnoyts8Bj3aDpuEdjEPaPVyX
O84x5LNcWG6GSzUsulBIvYZtGFaE9XLzZB5QZhgg2CMyB8QDXcL8ukAEE915wqFcbYkqEWYWuAiR
JCeV+XNb95jaHDYHnsbdZc4+RHJCHVAdIPmCf0E42fEEYXALR4ZoLChtCWMYrSGW193yR7SBkaFn
qWdNXM/qmZxtNHmqMrTnp5K5k5l9jo/bCE3vWqbmGSjr5j0rh2su6TGfi5CPYLR/UJwXBiz4uzUA
G5hNK6RBJ8DEf99A/Z8Ko416cQZDOhWz1+pNt7qQLtE6DzW+IANTJj3tmBfJjZqvGOGqLYAhmFv0
uT8Io3xYbS4bfbzU7D293Miqo/xEJwuThNh6y7AH2G9gySWkP2wNDhnAECCm90z7g2Ohi9a++ojB
3pXVMrrMoDOD4BJ/tx5QGLcC8IZqhdtDTtNXmO5h/IhvIpqjRRIFhIVLdtLAqSM5ehGgI76TLU1T
zDjjvS4GyF14j5T8m49mSppbFuIXPI4QEyCdfIFWhC7wCSc8qRHnoFSLERQXB7T6JImH3/AZKefh
ZJxkZ36zymtP7g9DWb8XNM5b5DFPpyTlG9ykj2oFAKkycmLaeatJ/rEqDYq4t/hNlTWutHEyPLYH
gt3B9SdlZfBqlPQvnHkEyXc6dOMHJwAP0GtOp90/f2L5r529F/0/9DrUuGcqlcdywISlDwJubpjR
vqwXPsd/BjaWBmZZys0x6gLmTGOi2KFdpXxWUDKQa4MUnEkrOOPgrAAp0fxwOW+S2QcRwO8p6yUz
FmBrqEYJBDmKf89asZVnfzJTwDhA9v39BySMGk3C/UnXBVrOWQcWgo/9BHMHhSrcd5s3J0uibQea
/WnMrI/W1xjmBn3IaMVl769Ajh8A6C8mE09+C3rA96lbvBcMa7mZGsGW5DMQ0UXq4sBSTh96NQpW
hAHMMN30uAtPBj2D69n5mS6gnH6OGuXxKueb4oa3m5vttNYA3aSNAkY2k/Z4T4k2aWKOaBKkcpMp
eorLVRySQSMZxbkL2pGv3Bi4q/eXdGLSkxmCurwdH9BLr+9oe0Stko0M6po+UE0qPh8/z2W4EheG
koL9e14nVMB8n0Tfg3406beh1rMvnTEmF0kWnl8eSg0nNnUzt/74+0sXdKfN/BkOYjUeOP0F5zB3
S0qNgrOitPgprgi/pQeIqWCXQUJuvLkFPaaXGq+7cVQ57FvjUxiNeEAKBmko3gMvbhdyc1kWPI+o
YpR1jh8kQk3QXklRMEDu2L0xFy3p7Xm7vQAom5S5PxYVvmAZ3dt7W+3Gxy/5ZPpPA1W2eLH78UVN
h+J0bFz4/r41QhaTW/2nLc7sIYPHaAZSw5bRQHU6rz8gJIGUP00sHHmqgTvw+cg/LoVf9aHZXc9K
n/sWorv0C6oqVFU0MiQ3Fd796fI5NHxVRAGVaqzSh43auE9r32uFfu4qrdoerPfl0BFeIl0Ku8bF
dhvX1gca5PqzazC8Ag3Og0S7+s2ktcLMtMJQmM0+vO7vmvtBJYLWFmVCGb3JFU73/fKUl7MiXdzl
GeaB2i9Ilk59MnoEPQHmTffPOsZZyJOLIWGwxKmxuc1AKnn4bNTfCvgL2A/Yp+o2qw/yQxbgjVQT
Wyaxh6d2C4MBbnhfDLtFhl6kWzzrSa15kua8es6bV0WRkfs1ntxxNEqTTiUjzIRgeI0jDRBJ6wFV
iSHbucssb6YFQ1MwC/uHq66wbsQtfV3mDPdRk78YmWZj2MGtwbRioHtGqxLtjnCbTE58nT0TdRN0
MUMUMWJAwOHIgB0bAnrL+ishm9sDQY+Lwyj+Qm2OqUo04+EQo2gRrEJq1s8a+pX3C7vwHRbTu68w
qaw2D6hG0FeKb1zDXmPMJJ8AJx1mNf/u/4zSOJEMbDDoCl8eqTuTpy0jf9VALYXaEMBeuKSB+VXv
sULLuOuDUNk9S0ajlpsD/C2ZzT7oVN7IdmVXi94OSVFhu+qD/5MJ6TXeze1IC/swjYiU3oALYtzQ
zcjRKP6Q8D1kmsvVE+ywBj9bBVd0kwp5G0KST3IuE9X6DDr7+rUwdyPQZ5oHamC0L4QuWC1y0tf0
4/XRaROaQlFCABIQPNsVH4dkgFD8PeWvi/NFry3YLNRf8MH8HYHk5nWX2aqZQlNkU0RorpBsvPnF
rSnSQnAWzpi+CZIGE6hrSXu+uuSfge7PeQFbcatFxechmAbmrJu8CNm4+rwdLPJUwqzw2iaxieqe
Pixihh0Cb6Iq/bt7Z6pJ4zb/1KOomym/BOd2eZl3REc24kLEmxVKJrjFTq+RzmxQ0TGBjUkuHgfw
dVfvtODhZ2RcFcj5oAWvp+/+vUUs/QSThO13uihNsLH0jq81JoUNyXRFgLH3jv2Z0wMU3iQwzkQx
Y/TNH7lt2fTqn+4Okjh79Ygbb2D9MQoJ02vfOMBeWX+rH1cPwJSBTYLY+XBFBYPDeEIaGTFaR9LX
jajM9PVw+YTqP7Ehm3NUb/9+anuzCBdaiFlPQs6eA0b8uF3MnUCWXBrmnHAWHuQ1nYYttHiUm/q8
r8Nk0HTBIFOFitwDMeKINcKvHzKQ6Ua+Bu41qwhuobRlOlowxntKcjxyO0waqCGkRYd0Rvw0BZcB
MUVcDI26CXhkiBtfTJ8LLdAShbABksGtNzm4euHJ6PzpI07sff530u4H1jfBo+oSZ2ZpLsFCU8Kc
Nj/spam1xp1Bh9zblk65Gm7JFYDc1onGC2HOPDSBzmjFOrGUSReWpIOgopy9w7v1mdwCMWvrZ4nl
oXpkTEe8Pbc3u6/E5HHarlgiR590SU+a9dAg5H8IPSLAdgSOOAoWF1Qi+G7q5ZD+WEa7g5lA/4Vs
rBBrvel7gy1MzNBjrMlUXa5lPMPo1Wh0Gks1axJkEjDXbzKKOwaJzR7Hholj2AfItOPS8nLS5OqT
w5BQlJgPPs2bvxsIXwi3DVUCf+rhlahJw0AvxufNp2k8FiuTt4M02s/xSfXJ/xPDJEQ+BBQcy/qv
E5EkNlZikWZmvxhgJceMrPOq5Lm4zq9nVpFXbwDPuNsdyBcS+G0afQO2GkwYHx67irFXmbBj0vsV
iB8xwFipReCc2zAngKlJ1s2/WeMZilbR8fodO8zV6cdD78GlloPntAuZEGSPgtKXTPS1LHkwJmzE
7EsGOBszlaSNmFU2pt3GE2xTp9gdnmUUXfZ+FBRbkocihgWFX+9ps1A8zKTswQQBceZ6L3e4UI+j
ebsZLzjVgJlkH0uZITknlBuoZIXSmO2COwYSKmOQZ0H6AK2MwIqbdc0GsG4qTq/Mv9OVphauMrAu
0MHw4jaRvM+C9+S2fNGPaOfBBD0/KqkbNNEtfGJDVhFQP0JGzYlIFC4g1mQUNtkCJHg8QxTrihSR
oYeaU4wtm3IFXK4SIqAWwIGdyCJmc7thSgP9KsQOSD1Nwyqz4TQZGkWuvlVNxY274lsZg3uRkhLK
B9RTjFqSFp8/ispyiYzdYzjthNzvSImZ7s2Is9q5hhw+wvayeqxIwRmyK/w70kjMlPXBjMGZqy9u
b4LtkMxnMaC/DrbKmyNHiI3yqW/eKxhWY011g6mWyKwZQW0OGwcAzfITIXKf98SIMaIZR0F6aCDp
A9m9zdmY2W6f+DQw1Iz5fFh5CQX6en9k0jlK0ifEsDowf8IpPUyYnC6jiC3ayNZChFvFTSRE22g4
YKqR9qMR5tPT+7K5R8PlKCRbkc0eDBg7L1pxm1M66AEQWCVPLfG12NIrV+Pp4ey3kVIt6W9wW7Rh
CfWer+/L4RHhuVGGt+CbdM7Aei04A2GML3R6gBisNyRQ2CnJAGLfQrrjldHLK2wlHpulL8TFL2ZE
kW2it1HJ0iOpCO32R++7l2O5+wZ8HCsLsFPgTNXT5IaDa4T4QvGReCgOiIn55lU0dknCusiP5ati
05R13hAqaX5KpKHw6WujxWHPMF+jIe8Qt67Zziljd8/py2YrhatTHJlVP56ksRhiAtxmjxjIMjYv
GwQV3KuXPXI/3L3KU1zFZQu2mYUC+TNEKqhOmP/EEzZmSTLvAwIYH/VQ/3tHIFF8OIaB8d7wux+z
/R3DF/w3g9fwaNoCnRt4mE2LBDoTohK3yVFMG8zBH1HZTnJcZ0JoiJkKdcHFod1ElAMqRdWfzjAx
AYQMkoGrWqU1y72B33OG4T24AIa+4ve0nQJHwYLWE6yT0MOdW5kMBwbIzHToBix21T51BsCmA8BE
oD2DfLTo4SrTzifYDx/ncQyQhBrWQJ/if/YtSAhIGaaucovTqQBi2JUJnQQ9RwEhAkel6D8+FHHI
BJOS03NSsIO01sChr8LXg8IWx+F64H9t5PM47jNreQX+0ABwePTApZfxMiSLifhlJ9MPPQQRFTsJ
ImtxUWpaFBgAZP4oIPBSOdX2ugbHK92voDepl1zZbvepPdrSOQxj0Ca6DmqM+5a31Fair9b2pFy2
QLm/+XiuIV5cQGjaD7AkzfuRM0w4z2a0eU1kr1k9QfZXAvQt/Mv8BkRTsV5gt3ZfkBfYO8CgnK90
QT0rpz/iEC6w2kBPhgo5gyABgqCwVMCr5+Z9IKd+C28AcBARBkI6EUgwOPsFwI6gG1MQx7KQieuo
fuzrejipovHhrumQXZfJhUIgeh9ymr91x6Z4YLNtdu2BYWr5luao2V0cfi68Epg8eQLpnkYn5dxf
jUnCitVVnShLDbnycZAaQ4hNQgbOI+6IpgvBwseWNAF+PCOMIbD1vrRSCAv6rkjXHALtdfF9L+gw
NGSKsVdwwrOljzKjP9IHhfFTDMyY9wzFqwmlyZuB27sHCq4vjJLUWyy7HXqV4kdaU1+ykND3z/Aw
iveLUFrwOm9Nv9I4k6+Brg/ZMccO2DqaG3AmcLlU/1FcMHAARJlbjMkOtCA1endTO5XJlbKbwQpf
m+kFdB+gKFfSw1sTsxyg0V02FVx7DDL84R4lTIh+HYdPBXbBPMzGTDHrMm/yZSgDInVIMuA/Kh7J
jKF/GS7JHNFBjvcQmT7oZs/MrVFpd/MqN5WLIe9pjfk4mbAyvReDMHWvf2r4QBy5GsSfbYbbAMwC
qTLV8VPoxTsuKPZXngHAyAUmOjpNUgJa+uT0D6vJC5UdMDITAHlcT8JvBRgGE4+XElCw1utZTiAg
CEmLB0HnytIGw3eubrJewG8iGWwExMlalGgl13TmELpqbozOrzkdNSsS6gNID1ynj5nyachDgy83
EJrAQuAjDQCAppeJDODRGaAQ4GZjFNWt6Mava5VYzr7dZvalMUES2p7FParIcf8bk++vkJev38hB
ghyj6eApAC9K6Nfzn86DzC/ishIUy5NGyN9eWQmaDEU+1Aeb0umix168nE4PP32JOIPEniLsdC8+
X2UzVS0F1wECYnKO3vrgZyh9cyCirs1vj+lpzuVqPQvGAJB6b9aNDcTTxMQG/Nhw4ODhNtTJhb0X
VIR0L6jy1lI5/kjzpLLoW2/GmvMBmDlwGEm8UeKidQVRLH0ZTgM+f2HSJpPAgHC63DwpidCeMNXw
hapYf9IIsD2hCyb8mrxxMF+wLonhHGZ/LKKp0XPSGqMtRheIIhzPw/thXAcG7ii0z6pZKTpwCKmB
ZPe8Xoba1y/cuELk4CgRL6rEV/qwTFfR6OVXm6ZIQ4bNmAewcICcPRJ1fJBjU0Fo+tGb/ecM2IXA
Tzq2Sx7GL1IkbIqH/vkFTM3z8O9WoOMB4WnObcr0FX0MHgdudvjEjyBf9VfXLZv5g26O5/M03lZT
JkzweMa80ABzAZb2jbK6bceI2P/KKaQey1Wgi2vS5frnDiQPuvkMLvk7PD0YOkA5lAH/ANh68Yvl
PTs4kAdiRPTB5G4AJiLAzPwep8rq+TTGIE9E+J7AhEtxufSafQGsjj/+tX9jnH8JJ0zG6AWyk3l+
uMjEN5AVQOweeuUtCxQBATsJRLdCG8VdOlcbbQZJivAR7IkcFuqOyngpOrs8QHfDy5FZidyX2Rgc
yRZ8/iM3kNsRaw7my39R71ZkTGX8nEVeF3pZiWdPEav7VmFlMVC+5gkhFjwlHdKTFl8ILC+r4I2P
krOFwxFkBOfwxfhg2cut3xJrDvdbnAUtrPcP0QyQbsUE2weeJYN18oStxZI7Y7Hf6CT/YXew25VB
1AN6QYlwCxBy1M6tzQoXGCqQAVqZiHcA9sYG89vct8C2fC7lzLag/SlngjjA13IThzpbGGpAPKKf
NQcoHxeEXduzUXE12hOoKyQ69DsaJQXjC8sV5cyOnUs7P07XI6f/8opNihBsktclgc+NV70EfUUX
8wSxKT1PA0TXtAdP4gakjbSpeAiB9YjBJyCZGdZJyQ565s6CsCJ0uZzBkOXOKLcqqa367agcpVAS
Gef8V1uM1ygQIZuR5pyrswbpBlZCv70Hv78ml0mJTvByHnA01knGkmESFQUvxD8E5cX4Es0PYE8q
0f63YR2OEaqKukSZp/hqsvX7VMQA2cWZM5mnbcPZy8ogLQCv7wSNh0bIx4PPUM/anjGOpD8euZ/P
u66T6ng9vlZCWLICXYUWys6AnV9FPEzw4fXpnRJ3DGP0WolkYZ1jlI8nHeArQWb5+Agq98C31009
FiuPPYuf6CHWY9wVPv/T52rJMB/4wFj5GCBQYjNjqjPUznoBFyBWZPAu0pabBZAquPKGeMrcrhF7
NPYTsyYXIQ3epT/4kja3fNEpLRUwKlIcLwYprDIDpXsInuzn3SqTbCefP2d4lhmFAVK7Ge99GNwT
bg7peeffQb3Gl0NP6HDj24Th3d5zL21Kgq22eSzRGZDCAdgI04fMKl2l/mM7OHKYcAcQb7LKR4hs
dJikgtndXxO/qBi8QXt5VMIhSnh+TYwNIVNNGSxPMVhpcqo/CabDDSzMl5A8yK7YLnvH756jtT78
rO+sO6C/mo5Oj2mbDF287XBgH51UgNlvAuHVLpod+8nzrKy4OZyXv7iZs+afZ3R2Ul8UQUjTYSHA
8IH+Sfb8FzSZ/kFTp2T5Cj4AmsArZ/yz2fdxIJxVtgS0GftmhwNjP2III8pB+EIKUPHIsO5HQHxP
o0Vyh9mQgu4AYLLEDurfF9+ztrwO8GHkPYvqZbxgq+NbPsjAUafnRLVEJ7bK736oMSTHYDfpw2eH
qmTwhgXO3grkuM+uRVNQ/9vNGBWzvC8y73l+IbCCa0VHoW1pLDfadhjfg2ySuvKsTtQDjtjNZ48N
3/o5XMFmX0Rf/GYP0r8gmMk++UTtYhzwDGNBpof4nCmolS1vkY39dSY0ztfm7zmZ+iH7xiv+4fKX
1/BRHA2oEyFsaGb44c4owuFfGTeLR8R7iG4x2ZP7t3vbEOk1eU2k6J28DwX7zuZ+0VGtzIfh41Ax
mhUSH/Jl21/J5++0jgqPAdd2MUN466nOxesvkYzOnjzxk3fzBy7frXrR5zzyqok843prKpOmTAq8
AcCqLW3UhCAjlNuTr53NCTgU8pFK9ARDpoWbl3MV9ZpZ5hVhzy+OrQ/hQlF6x1lyKHZwX4qpHfvT
MtKWt6RwLhNl+cCmqoJxsNxTkCrk/WLLte9JNeFAHEePw8+FZURBwNw7dPIpAWIk8Qgz28iA3Sqt
MuLQjdSEwr2yK8ze3n1X75nIzu5tpWRtU9/1gTzenf45Zn6xG1rfCAXlL9GgqRJt8eoBgX89Lemg
MZ3aGnmS8yRC+Av4W58fu/e89BUE7238mN+C1yk7vqNsCNvqX/8ezOxY8BSxaw1DKmUv99/ua6YS
dfBetAfe0EyCW3OHToN9nAoadeLXA0jxOl8isg5/Eh19mSDT94Gq3aczJL7n4lcm6REonz7mgwhD
vbCvnL+oFoOri2VpW60q8+L92yrb2di+Dg0WyRjJ2W2JrR+Bcy3wJiAyGoFFE3EssVJHk6sLnGtz
SlD0tsYTIUNzVhOFCXTudWyUfhuRse9DSt8hIVH8W8wHcwHRF7J7dePaJd9ex46CHgeVIMJY5K9S
8A4alAbUlbSvTrofFTqOsM11MUSHy+n7c5TgJSpv9JPzBxAp8b+McFJJqxYyD0rXQSB7XxhB+8c3
FrscaQ+F0BthccIWQ/HZ5DS3neq3Bpt+ACcHt/8uPQpi/PU2v0Ni0z8MzvJCgpq0XmdexChmAEB0
n0yYWqr+68S+lBoy4NFcnT/s0v14+YSxDmqI/pOX3NdXSnfeLcDvPltxE+k0W+SuNc19FjGu04dW
Hz49nJ28FMkDVwJ4iZegzkqfRuchlCKnLh5a4wNr8mnkeJXsRxtpQB7FuZ2Otopd79Ntyuq7H2pC
utA9dMg0VUJ8js3mvuekvatmR69zsT49PVOtPgmSlCeo3xytc/i8V3pxRqiFiBH5N/9Eizl7EzJU
hKNtvuLc+aD1Pd8A3PeAQwRUohu/iyhsB03MjMO4h0SrH3GtTU59FE0UT6D53xVWHuEx6ovuimA8
Fx/phmPIS3FduEPkI/RL6Elpe3dD5OZMpCYvEfOFrDcrJCR/GSFQvaOCwYJjBY3Q13rt6xNWIYcW
WAWlruekobiUcdn6RlbmICB57KyApqAWhIGdDnzyjgMQA3QvaDGszxTG4irKodrtBWgjyaBIZ+1h
ZNOjocvP3GyHoZINYGCNCMC6EuaP4p98K3JRQroGs/UhOZ1X+Lb6Jny/9fcL9wysD4b7bscoZQsN
IEqqmPUbvC3uqc78CAPRMkpr6S/dDFZ1qNmaXXjvv++GXmY0HYbplmRmBf65v3/MuFQqBNzHRko4
MLuAZTcVgoV79EDuDKKQWRTzmSsdKE1RI9lCRvJBsVo5lHr2L5Scihwm6Od6qs3SpWwTXe0ipDCH
jhRlRi+EmLiwSKTNEHniz69jlBhWM0fRNmUcoEc4eljNBvvR5hF/IZNOcBjYW6eN9/OJdPetK1Tg
w0SZBnBIZjGYvmRs72vuadAhc+tNch7kXyQ52UwyhFdF9sSvf5o96+Npx54DXY+qP58XLu7YKVjC
d0Xyd4CmH8fohwEm1fxti+BzCeRWZB+8J4cjHkWmyGcWAIB/3bQLVis3LPUKP0PZ3BkDEmywv0wa
sMCRW0dcfXaLn3V171HPoUCQIp59++MpqLIZAWt/4ibk0N6VWw5pTh2D3VrPdgLgugCTctYiCkW5
iNyD26kiDEHtFGlevbjb/1KJBweSvSDx0PoLXWeMItU5RszwsHPvY79AzoAoQtVgfAjhaK0nGT2D
TcsovMx6TD9ounAVmGNWeO5086WI7UdPRtA0T53R4TO5OB+MtvO7SOGYpCsYE84nn63OQQ44reyx
cwUUJBHUka1L8AsyxGRaCGjijU7DkHSHZe7Is3KtnF5nwkaWh8I6YvLb0wMHv6R0cVrY7fEKSop0
6nIWPT890WGI+cXNoWEf855VMVgsd1SLfmnKZXaPCllyiDyBHi8W6dWTsQNdPbuuU/tIv0lKCNEL
LSrk1/x1VlAEEZbsfuL2NELlOj7cZkKCR/ApmZwYyknjVN3aa0BS0OlyhMGVutUuJda9OlyXH5FF
Yr23BJsvOXv27yn6WGSg/CSco5gLpWHCZ3aH35mDydje4B1DzQDVAZxK6jKKL9SE9K+a93ZTlxg8
sjY4sdGhXUGNhBaUzK1lmxyY80YsDsExDjJWEfOKGnrIwTnmuH8wCug6lec/nkR4FX6ArA+v85CH
QeyMEJ5SQqJNBnV0xtahEYFtyJVpJIh+vxpnTX+Zpc7SNGSTep6HroTCSJiKB2E6sj8C4MXJQ6aK
+WXrao2Hm/Ttvr5vodeZ/GBtexbpfU5HdDu+WQ/c1kICgR7uMaVNYkqWKMgQ1FkTkW/DiCxXmby4
Bpw7PHC8InvVz0KA6GuQOkmJqHjAGCvgzEAEu5HrYnxsED3eEPi52JuibMboUJvfc/z5rdMR2VMK
nN7u8/Whf3NHCx4QLiepDiKBgbcuzXvr5wR3twdS4FdGyWLbEoOMvasy0XNQtTf/aA6EYBh4BsGZ
HDtCzpidaqroDXCv2WK91sDmY4OHjpqHxEPj4iMEJgu9oHIQxNdnAqWN2LnhWh9nzCexNF1iIbQ8
qijOwpEuhan3dETpMru69fpD2dmbAzLag7lmK5PUpqjL5zQ+8QjuSWjL4d54zBUYOHV+MQZ+saRS
NVunmLymT28Grh6MnZoxYN9IZbFmc5KgXLK/AMjVpEa6XxEuh+nWIto9JCMP4xMfgX8iaLd6y4tF
KUVCD7kGmKIqdIbHnsD0nZdZBwXGRJEAOyBajsLSZTukiSl2RPQsxgltNBm4aByZOs8D2cwpYP4j
6b6W20iSKIB+ESLgzStMw3tH8gUh0MB7j6/fU7OhnR2NRJBAd3VV5s1rKunom6kVX0G3t00TxAwF
By0cUCUKydJz+O2S4QLcW9fay53HufT5t5XfYAbL4cS9BBDZw0VolHRZ7SQaI0GxqwARcE4EmuvK
RsJEvabq+j5203xqd5yLtkFPJzi+mCNXgow1Uyrs4LOyqU2CC+H6g6i+e69Nb9VU7fc2Am5Er6Em
Ze0kxWXvM56rCkuvxC2u70srV7mqvGLW8/Tb1LqrSGHXEjyYYDH1R171DdSXOCqRLdlVavpz7XUj
WzTu7V/c5Vfr+k/71cWVJsT5hQS33KnKivFZwQ6/YcAIbN19XOr7yuEz8+9k8R0auaZWpTSrvSL8
2lJu8MUKqbWtuZRtY4qPw2eylW71CvqJuOS3dzXfw1huZ3spxYQHqbpBV6oauLdvHxnPeEaRmWw9
uk/M1sD+TNSuFXyV5sMDmm09okLnjKdQCI8dLaoUje9ktKjv6pylBibYggqbs4+luUuo52w2+uT5
E34ztr9+rTsU9JVXFG91Zk7o/PfOGj7UhaY0cvim+d4DAXi0uAq1UzOo3zevU5RSojI/Sm3xkQut
cyNfW+KE9/LO8vZ7vPkO9sOLv/9MrkFt4nXYMSIUVa/VR3M2ECOwwdydZ36C/jFV0W5cgglTafED
lJekMznaRmtb0+Y5TGDZFhPeO2pwHqPEPx/nrnq4lO+dZOusRDgKMjmPb4HuoI3+DSJ+JXUPZB5G
mn4F86OxG2ueVk2AH3BXd5D86g4OkSx28MLWu3Im6LSjNe9VnlsAFEbd/HKMEk8fm9QgfgzjiHBq
m4vxNjrXjqh/9et09gnxVv6Pjj+QDRrdBbnieXor71qbn/ffcXIaLSfp7qX+6tFlDoT4fcJ+dh/5
Vq5zAjyfJ9nWu5+ug7YMrU792ECf6hmxbhVp2WjDKXDTyPcuhBc8prqL3qu7G8fruUah+vrZzklW
EelzTb35qpqxcJe46ooAj/yG3C//OV1V7o1C5VHOF8GoSjz7fNV0slOAbEz2/5LQJWYfNEWoLEC8
paFgcJs+dV5Em2hxdTBwpWcXbCxtSrH2g7VNSqFyqh7n81m9ULohkC8UH2CawyhYRC1rgatz6r6w
KdvKyjg/sdoJ6SLWmhEaM9ZSbRG3rSspVA0+C63HfXRLTROb/obSBb+eAeuh/NT7MEZO32v783AL
jnYavXll1GAvNwah7P1WUfZa3iWjK9IBz9N0PZNp+8/ZonFgEbLuLhb1xaP9QlUl5pEw0j2I9jsP
n0Oosv/eR/aR8nYUn1z+0TGVCu2N+s0ji6sR+OeHRrA9PdnnOFv9bklQr81j9/VrPnMxcXLybnrv
ZCVmWgqa/zLKOfYWYw3sthfnhP2oH8/Vza9xYwya8K5d3zW/T26jfaJ9xmnAqslU9u9Kal9JWoq9
k3abw+2ifP17QKXUzbDkPyi2h+LAOkfO24cZ1h0b7l26Y0sgOKCEnMvnvyxLX+mjgnwpvh/VV7Z1
T7f3qfoi1yqcm7NLN5GqHxhuIsDwOzX4Xne2r9bmUdsko0QSeXtZ3F6G99RYo/0gu1rW9pfpKTZJ
XZvLw8eKrocXPZtBEYjCkCRU0u9f2TTFSXVByKMQm/KMci0i3I/kv1v/OAUanfqbThsQsu69pyoc
gyKzcQ0ZDlYQh18mZ0UZdEMUEz2VIMxTNf+TA2K6Uc9pGL2tmPluGlqP5u1rm6rs0TOYrBPH4k1a
VP8e72CsrnLc9zj6TZY9pfL4OcWShuYRv7qVqxLvrQD2Te6fYLxi4YRavfhDOWIfOLkTqy9CnkNQ
sOcVupdg9sWgkb5fwvX3dbQbJGo56GBbH2nOlpz4XoWP3WDBYTZfyrHGIlZS4S7Ll7e8Q4zZmBAf
XAUsSVkty3YanedI6EY8A7nDk9MEp4INrmwGDPKEs/Lr8vf+nqWjc7A9IMNmOBPY5G+cyul2XPjM
Dxe5f7fo3EjcK418tK/ABIfZc+MzzepKZNJV3W8YJEGvmh+n1C5LVu/OVsz2gAAsV0GND30ykct8
5Flz4RY6qAthCmmGsJpw3xEwnR3jqLqpndX0Ybg8XOFZxIv3r+ByN3o0OHdnevuPO5TwxTd6PXq2
lvLSfgAU8MbD12HAII19o6u1qeUtWW1vpsKrQFxnXMahV+FJJFLBypRtDMlm+oHiWkx9S5C5/Zl7
Hf7ezmJjHpQ80ibjq3spO8gOEp94SnXTD6YpgT4tVbiYHuw/rKTzTxjJt0+eaxXM4N41wHi555fy
gcsp7SIIvJIX5cOYAO9SM5kIc50cu5FttF7ycUh1C12MQJE6JQI25AxHBiF5nBLlGehMpNQiYUuX
f8Y12x9IATUEIUQW9Er7xR8IwdfEcyiCV8zi184cY37LF9eQZjxIaInClomxQQUZDQwElfM0DGYS
bPSXpY+/s3QIPJ2Woo8173a0Rf1atlPMDS4UMQ0kEnByDJfmPSLuJuxdRQw2IgqB7u7P6nkNHH24
bbcGkxz5r/kUwqsTFj1VG7odzk+T0HDEEGlSmEzwhSHT9ulqIkrx82kgU0JvG57glcrV2e5jX+Et
NFl2jFcNduMuFCrNSzhdNqccxhR6FCfYd6VDS6RtMR7F2rrj0vIfyO9Vfn1kMkX/u4S42mhZWzeO
49znxajKfeYuZbRaCI627sUiG65kyKYzTP5jWts5jgFxhZ9XNRgLH0npc+CeDRXOOVq2179O98cU
ulJMa7FuiFqN/llPEQhB1lh3X0HvwSFb8sVkyVJKFhFfp5mfSyNeY5yDtvfoky1TL3Vi9UDECQZ8
PJE6DH7G6Q5+xvQM0FNHoh55fDbyqgx4LQFwFkIAQadU15ZP0ONf1c8OkkhBMzruCysQOy2SQnsx
3I+T8227f6vB/4jw0iVIAI/Ujx8bbGXf5yRkddmjB8cPk0Q0sMas9+wnBnvPb4Kd9qaqvEEWDSyh
QMW6aiSzveD9mEKJZLiNtbWv/+QrWveRZMtykO6dm6kBQYJFdEF/2kIVQNTRy13jv8phdzNQyiiE
d30Py6oyt7/4RsFsRrJvNQNDqq8bj5obuxpKKuN6a6Dap6j078dXgB+MQQnKguEnymWQX1+aJBys
l29t8sB6YDM/6zSfOudM6/UrkAgQxi9/mpmbJZYzZBClGcONgwKHrgmFhla6RlxTyWpeF2K09qha
ykCWKFvISIK1BbTV/B9/FUAu+P4338PrAGRxrm6dMIVGdqzyTL5F8Pe8MHaUjRKlSmzDylMO0Ag4
IP1murdqQUCHAn3tBGhdHgoMiJ5MynBnGlqRCo2v2WsZ+NKkk9MApcsBjMpas5NT763He3biLeyY
Tl6v7VoWirt1Gcy34FoTUQGpmKSFYEk96/zkm2c3pTdjlRjrLpgirKjW7J3NK5H0Tp2PV8RbRMYq
SrAA20pY5NcWu4Nq4Bq9MMKxFWwQ6arOvxiD4oR4jUcJqxknLi0zMhy1CLXMOOCv/21bzhjnVyoq
85AvI0MWbe5UttcQRpmu2KIAwqsBa1xtIy90zFjJpvaNYAQD5bDhcezjLMLhHifMu3RVtfMlQJpe
+94g9766PzOAY7r47aTTYWq0bY9p3pq2Un43BTdTlh9M5QbpUONhwoSfCIAHOW6d5FliOvBJU/dH
UCnHrwsqZJ+ZwgAXqHbQKu1Kn6uSd+nMD+EhQafISUfZjSxFUus6VJ5E0ggAE9K6Km9AtNVzKxDZ
d6S17FtLS4chu5SQiJN1ibcBGVDP5assAqGQZN+mK6l+Ml677r7eid7TbcpGcc6LS6l8YWi+6Ocu
tYddOMolUmUCjSzjz+Yt0c47ITMOptRpZGS4jpHqVBO3KhbDm9lgsszranOJ9gIV/znUbHE5xPY7
TvezuT10Zx6jVyV3qaTvY+ZQqN3UvTKP5F68RCoF9QE2tQ/QfvfWX9uvpUGq5woi1S5QdMsLY0Cd
bJ6ml+6Ndn8xZKGtpLngYhdE+i2Gu+6D79FjmvuMjRCn117/exzvhranuaJvkOPvmxoVesff25wL
UthVuLPPjPf3pdjn/ldOr952eCDJUP9aUIdmobUcF3p8HDnuIOqf29n5i2as8pgnxle0zT5j9l5q
dBBNVXTI3eaPOTu7y1+6f1cZztopyUASRuuiz1pUmpPk160JVPJGrnZ1noxSXgbpWoaDyK+lLaGg
fh7dVYzaqefD2lyOZd9OC+UtFu8BHzO4vKBBG0Rt+9vf0/DeOUV4ZE1noLzywATlB4NiT66CMRsv
J5vp2rEfToiTE/FKiXFkMY+x0TmEf+Yb/PHcSERU9JguMKW3wmlJLQeXJoMB9FWNCKLqvX1tX8cr
1mGBZ8xWp2Sq09/35T7Z/xLgkP5CoykPibZgXxompaxvZWTUfpKVMhY4fQoeGTwjvM1nezXMNgt2
byZHTvhDmKk1ss0YbVX/Nbx0g/YlqGD8svcN7Y5fydrMrIoav8XH5zNZkZPlgLu2ZfFhii/78ea1
6iVkNsd6DMcQJSHaCO9MkPq+bBHhUcLmtKDiHv6lPFyeZoKDpLeQxXgldIlhzRDFh7LW7NJmol8x
qQt+r4IPW+mShBdWNdeI7UTj+YG4KQUqVpmBzN6DmR6An4WUYesEAL1qJOvzZSv+hWXfT9r6MSrk
gD7Y9R4Gyclj8iAR/uYg5JJx2ZmvOlIdhuseOm/9Po11CNhwzdmPYksHF4LtNEcxHC+xQzCclLsE
750aeTlvnKJ0BmTVgf/LUevEYEApCo4EkVUWVbhiN1/cN/WZNvyVGCgsiGEMILCqh/kFvJLoRe9u
Kx4He/Nj7zE4GQ30WNXap29RKMSCj7TuWaPrMtUPfWYuAFCs4WJ+xP+jl+xDd+U5mf/l68f543Op
3P85NGxzD730gwr8YuK1+PWWJR9wTudMtKgWBs6ncqKUaec6Ed/u+ekrMX1i/jZSMuo3A9LNbh63
3xhgXBZI2KGZYrVN/8MF/cT7/1DZgMOcu7gTN0kMJyKdq/N5i5seMleOdY43GEYXFGWGXgqT9CAB
GqCH/SWPrQYFBXsYNgYZuwtBBlp6Flp4YpcK3QmLlH4maS/HSLB9OqB1mmi7NPB0zHu9cRLItejv
BHpxzrINn6HB1gLSEBJVfcwgswURgPuJbtK95F3o4xCiDLq9OrWXXV/4SdQyp6h03vDMH6faSoB8
b/flaDB1H8uV+8zADRNM0Q0YatrNgHlslE8Xb8ptpaM+1i81TJagvFaSBJvZZe9ZD4r04zw1XNZT
aoJF7c5XgK+d2ibBnuncW3FaD7MqqnNRDPYh4Sov9r9k9oPc51PRFSjlVF/fCNZMnNwXwBTLiX33
EOYAD8cEa7gIc2NgUNl+fgQr/juULf8phJGBkWmp97VqZtvmLyGew6G9oPXgPtoLX7ed4wP3jsM7
QKi7LEMsQRDBZgLxsmEigA1N0eBEZpRZy3PW2Q5D8YK067QzS+ZA05nVkC4r696hsxg8WPVcW9hj
A+tmAKiChxs7KQDgvNybeFX+Q/2XbrFsvfl1b7scwIrPhqPe4S0BqHKcO93YogU215h3Sbk7h5eB
YtfW/qKDJz9g/j0M9AeeVyrldOXtLFra2OzAWNAHkKcRKLE/uV79xXN91T9TD73Mv/Kfmy9+ldVM
E/fAtsjvuhQM9gmjqv/p40w7CtFruqWmeKt/DROHy9Gz+VBrZuVe5G7q12v3i3buv9om1sQLJkwj
Dwnrl6rr2Y41E10fV1QQ4zHkvdfkQFqwG6ywddj1VRkujHwOVjWLSvJzWx4sWfI/58cmIhd7shOF
hlXA0YEJXQRh8RhwJfeICDEqv+XDXNrb4Y3BIMUoN4MCa2dGspjC4aRTzZQNKdqxzkaMLhZn6z+l
kywC7o3deHtdDrFIrHjGm8YSentlNbwEG2OpDxHHEnOw//DxDJyvp2DgO+xdQhIymm2f8+q2dfoL
RrWXpjSVH9RhES+h/zuQHJH+KtSXbefforiaHywb+iT6GcnnSsSndx8rsrySouKdkTAEa9ltJdcL
3a9OqLJuG3RHqXrQKLHQLr2mYIoajyrVk/rdENz80LJji0VnBImrbLlXcGMH1jj3iU4eDSQt2sdy
MIU4KPXpUiPU+zC3+u+M8KnfxWsTo+hogLOhn2Dur16EVJYoNqMcQ4cAzeGeMX5YedoZWHWyxsTE
TcD9p9kG3gpfvxNW1KZPlGxGcyPWCkNk+UCQ0qQp+KqVNhUN/dvdh9ZbEYguWhmZGkv+JOsoZ5sK
/w5LnYDLzAvUiCgAVQCwhxlUCDNOVb3L+qX8MJ2a3pvVa4meMczY9KBh/BHsKpgyGLMxlC1vSXqu
KDNXsOgjyo1Xdr5P9kuhkEYeOdf2xT3bQNNCHzJWmmt41PYycR3AJl69TesWKbJrkJFmoeSjeC5L
ympuExyiagZaki1mrZW1lS3va//MRDm5vMUouZo1Li8IBRgkBkSr9r30a5rUoBH0s8Jcd9YrdHQ7
dexW/o6cSTzvW8YvQb8WtBcxfdOt6k76G3MiQzHBQza6jXe71SDgmjjb7B5uVuDNM1SxTQX3QFRv
O/7RyC3Pv2hd/rB/lc2PAKaLMKVuctuwBSHBmmWerWF7CgZawqNDQ8Un5sz8UhLAh415csYDIuvW
zD59bIWJzBHFD/fOoASVIsdBHCnXP0lhj4vyub1sUFe1m8BlY++3w5xjS8OB1c6Olt2bk9cgn+dK
rJLxy0lhe0HgMiDPOb6RTkyTtC0hXLcqnsPQDPZhg9XBCZTTPjiBvOzCnMXOh+PD+yFAw8PenfvH
M8RnSTpYGJZZQk2a7yhHGbVumEqU2dWMl9NrJVa9414lu7PhphUfLlrvBrJXqjEbxq3aVT02udSx
6k8kwplSrLH+BynW+XxeaJt/c4CVRyn7ebNrIRCwhTrUM3gesdrqUSkYqHF1GK2Og92zH5uN9nBa
pX0hSj4quVX02jZvz9prvM83Dplh9tleJwcnClq2f12bTfZ39cSKb+DpIyroXGl3csVFcE+vnOiB
5Kia6EWgV388g2VtEUSE/qE4Rhut1b68wGI3W3qV98xoaHYo5/LtVOswQC9+fgtp4+dzHyEBD8Vk
frP3b6XmTMQ6eNpA4tz0EaDVFVzmUd3kordh56q0c9fVryB7wq184KqumCgbzeF+ryBzLDoORppH
rMfDuzjLFolRgJFw4cKs+KCmUWQnaUeZigPtZqDnVRmLfcdbfpD6eLA1wETt+L8MfwBQfirw5Y8q
5Ff9vJyvd+PXvYXBfT110/Rs6WAWchmdLz5ieXlvnFe7aMs/7v4MsS1PtFZsQmKBQv329pYP/J4W
H/HttMA6j2PQsbPDQs0culf66/e3KsCBbtoAgwoJak+CRTCyLU9p+iruJmAZ1X9IAdHvFWGjarOQ
v/Hg7w9ZUD68GDY/GvPB3ktv/hy+yZX4VuNTK0yydiP/u5Div3hghaS10BvkPmv7L1M3qnnzXgOj
UnBVl6jVXhD35hr7akrm66Gx1GSGWFJuT2VmxakevkuHqzKjLpBKnSQRmPshQZp0dtvaVsekvL0l
w1j6+qFjzrfcy/oLKkbmTbgUD1b+q3/Pj2c30y0QxOpVjQHGCgF9jISqr0v/kCmraeaZzqGOQkic
z53XHOAn0b/Vsx+6TZPTGytQBIgm7VmNGrh3ciSqVzrbznVyB9UrBsZPQUF4yvXj5DhJ1hOCG5Bb
4PccKH7xWQ1vh7PuiqEZ9wlztVS5MBUuHP3KSpkU+umPw+jQ29XpgyIuqrZvdIFAiq7chys0qb3g
lcXvFc9xaTRj68xOsv3l/GFc6q8NZI3saxhqkK9aXml7iSDjcrLH4kaqqyZ/IdNxM6watHwdcTqT
8g78gE4Xn1MqgNJbAJ1TpX6tqZDUuuBs9qtXwaphVg5zKsWxQq5kwfniXXuVqx793DVnxc7RvBha
Xb3LNFEg9lb9QsmAi+FjI0PxdsWKlDTfPo1xlutTFwI5V669NGAMEIywRYOXQ6ArFJOf6y73n/qp
zPfo96XsX/i6o1xFnrg5KiNn91t0zqVKgGHYl5kSEAWuEWbuJbpxsZLKNU1ucOSWwwuGCweWqDBa
A0MVPCXTR+LNk2Z2U0S3ch0gVZzVipPgFOGqhwMj4DW4NNPnNI8Fh6/ta3wj5S5QcAwaQCrQbxi8
OvUYpYAWQwlbKO27/8fLltEU47r8+S3WcMiml6+au2g2+uLO2fPoddSAvvVWL3Io043Dbv/1HFx6
i3xgWI03mFWbUqb6zZuGBvNYyzp45Dv4zNdGGKXiedSOgxMaiyhqJxv6x6Ve4C9R6KcaGA6tRMO7
J9LXB+XLBW0jKXAxUzGOgcXyMCzHe/H6ogVCL3beVeTPaqxkXNk7uIxvW235t3PBG7x87CdJLJv1
IJBhLrJ9kJDmo+potHBlptMxxNu6WpWOg+Xg1kVBiQq/jzpGj5u7idLTa3XXe37taAg5bQzXfZzw
+uZezGEtz4o3urRXCaR5+ThO1v8QSjfQu28zyHSiePigS7OhxUDSpct3bDXNpljwHGqra0Ydq/NH
1pi17t6r6ZdiHT/MRX1XYIT1hUHioz8rTAoc1O5/m0U9E9zmbnwBAoUBMVIX3hYV4jROtPY/iZAZ
pwxiZVddT9KBKtJ9FudyRaoEkpX5IFdyrYKU9dhJRk//sFT5LwuQPfERN1SzUm65feWp+1f63JU/
76UpEpCVqrQE8AZSdYqC5lk6bMq5TPUNSHg6eh6kZfkHpKWWWkXo9Ilzdbvmv7Z71k5ktZb4vcfy
Z5tv5B+V1baSPA5mFl6+vTFWX9XSvHVw8NupmAO0slAAOtqbr22Ql8VkejOwP0U3gUSbUgJJ56mP
PK8qhW13nf99X+vrR5BTpmrxbfWtnZrVH7uGw+cIkmDH6FxlE4BwlG8m7tX4EcSxrOZsMenYML9G
/z3+LU+fa+GmW9hEejI7Td7H7g4TI9Z745Rvv/bHzyxAOdjp7rBdBOTxKbQrx3qp5b/jaXQ7dlap
fuJa3aiOyFPSqvXyTso35IStLkcIrBLjQdCwBkegSYHDDUEb1EzggfQgD4W2QW0W7YnHc5IAecLW
C5JZQaiS9vI8OWp8vbp9DsAViAUjjVQvhliLf8lpIQGAYmlQflCxM1KpBPn5i/ra+dfub9tuTDPY
sG/7VPDATortcDbGDQ2O1W0f9aMY61nLzE+O1WWxgwSnleR18p/pTPjS2qrc35XhhfHiuIJCtjYQ
Mj3htXFxoH4s+YEoNEOPx2Ot+PPC4G00fhZKzYmcmHINR6E07md8R4iCA3lf6qxLzT+GK+ELDNP+
ztqBTqfzw1fMcZwpTv5as8rHpH8t/TUNfob9iaw0nhn+spkr/jU4Evq422ofBg8wxHn/rxwIL/65
CPv6Mw+0PwoFm7pojT/fiEuHi+hK6Xmv5f7ftDpt/ceMKe2mHSu7mvXEfLYyPCUWpazz/j7emz1W
H+ZIfa2xJ4Cq3bhThLJfoWjIcrKZVVxTTYuPsqzWxkGwn2d88HKnMLgZD4R38sOCSttiLBdm2j8h
+PNR7McifV6YqP81X6VJDXFZz1RUDtyKXzljAn48mXJKya9cCbMpvWKmCGeyBxR/6LoUNJP+iwW7
WY7f+x7KSrq2naOgvPBOJ/mSxj5T/uNSour4CUcJiKHULfiheV/7N3ZtXfTJtvSzCerxc/nvZ9Jt
T27F8c+xPAK0eQmmuGv5b5gqsrqdeOPsPjSET9MgTapvE74oVxyFMHs4jsTcANBkvO7DjN7fcCEp
Nq0JD6q/2rcmyWJjOMwWqxmr0LUJiw9K68JxN/BCKhkIgJvpWk9EchW/bqWJlD5U3zdbEFl4fuDH
10o94r4Xu91FcQ4jbON0miUOwol2i0wvRB1WOGuVF4BMJij/dVnh+36EV8U13B/dcIwQ3BQHTkTv
7VbxvdCcdNPPYpfhDcfQ+TytjV2E/wwotYlzEsEtdHjfnG0GesR38UM9p6Whzb8Xf70SKxCM2O7S
gNjjc1VScSMZszQobLCUJMmrcrMxzkGa9CqD+v/uTLA04trSUSE4yl5IpgqT4fBa6nx+fw7UJ1Yh
O93SrxcpH1r3SuVa9PPDBSkUe71rJWH4lowyfcFzLaa8k5TDdFXP84qVL28iQUB4panAlAJAZlyu
3zfn/zTPY+8P/oJnE3FG9JXvqtA/xzIxp2soCBDWp8EkIcCIj46qDHJI5pex9qZ9QapXDxcvbS6u
0D+5EqZR3ZEi4lQ+V0hgfCCWOzpaP704mrMJDj2vHtjZrtpydeYjbpT8GpDEoxPUkzLNzw0nWpax
YyiHnm4Uw01YoIGJiaHEVv6wISSFw2njMl5qaFNlpCUaAVlmZA6+Cqtz0ZZYp7TctVkm1IPD84NU
+Tv5b/3t9NKSJZ9M6s5HIkJkmODWV0c67ml3+MsnvfWW3Or7D4eyc6DDcGK734PwufB9+jv8iY7k
lIlHylMGG8ac19WrS1+hl/hvSt6/GUZIaTdNTvZz4OTgnRSceQp1EBO0r/SaxIZgVzhUSP/iPDxK
euZ06B7qNFB2+ckGt3Pp7Hu7Dj21aF2r13IFgjc4l44khEeeE+aFAEa+ZOVFc9GcNWZAgmWPgcB+
lCtqu99cdXgrsxdmbWGaFzd42XU47TbYdG2Kc1ARH+0sP9AMIOkS9a7NGe/beB2siv2LWewLkM9U
61Q45Vv0bSrtYUG/66b6z/6ihYQXNCYMJG2olDtgmk9MUntrwPSXk1X92gi2oSpsjMY0pt3ZdoeI
vyjpApGY1eWg8mNrey0tttW1EO5tM8/DZ1HOZ6OV/IldK1MQ8vHqON+fw9lf/N/SQLFFhHjtnQsc
91OtB6njnzDbWPFaDx30xVCx/H5HT0/Hfy3tQkPqa6qHVWmzL59/oq+scQkLj2stzU6QiPRejfGs
gDAfiwIoltvWGk5pznmpc657xzuLYzO5bZhvppftlyR35UCiXVBfNvbnfvJgqJD70G5s6kIwr6mW
6ebVZJ+nKV6Pax4LjJ7LpqYYdNthjn2LobxmehvoDU/bGOi8nZe2/ahwYayIrtegObcvLdXDUi3/
s2wUQhu4N74SHMqvikcc87Rdc9aJN1f6xKc4pVdtbz1hTZk7Ym9MHcHj9e8Mrtllw19FWBATbFI6
fpSeUV6GxhumzlWZZXq+ZzgzVdBXZwPfXiMdayW46aYozU4VubSNVDfJGGfdXgku0XUfRwuualyD
9DTw+63d9tjM1YSweH45ShhuU4t/HAGEdmmA0KV8aoEFzb/uf4pn2YaY5cpT7dK7PM/bNpYd8xEu
aFGQhly0DuImBWcGTQGAVeN/0p2NzUvq10mmmkbPhspiI75be9SqXC0B1Es1jpPbofhvQ/uT6si8
rs6idYcIsZ7sna1S8iLw05hN2ZifuNFbQcIp2ozvf2UNwUMrdHlvEPIinC8G9VnhkoK5+dj8POWG
yPwqp+Ysqn9X+M4wUgze6vUvN85VUu1Xj6+jTVLb4gcD9oQI2IhtaTRSNrRGyttmEF3hUeDzP8l4
Ut407j++fvhIu2rvDtB9V6ZoVMYKoJLq98NHD/sgk2hdw4pNTIeIV+Pg9U7LYIOtPQ0obvXfxsht
ISAEm7nkSspdt/NnP/M22ON/dGqNFUbFTNu4kja7a/v0Ehs5O1ZelQxBleYfqSf4tLkiZlvuAPb+
Qkv4lAabaM7AnS4SWme+nhjgmzhqd3XN3n+DU3bcjh2npsGR2b3lLrHAtZASbEIGY0xIWRGsBO+P
ITp4ZMW0MvS/iXKZI5HY3wPmHZISneMqg59l/yNVm9OoCUZM+n6LAeaMQ8QBj7UUQkuXdiCegUIY
7YqgX+MdFkEhxP2oYE2XepcyuLu0IaFFefmXjCjpb9G9lCLD8DwZNhsc0JI4qE3Xcu3A08q106PZ
aIUOw9g9dFj8p+dncMj+X7y8gawg9P44W7+Tj1IKaDsjn62s4YjZatjYCpXLG8W17ri5xslqo+VJ
a1TV2mRTUT5fXsbmr1xneavf383jordat/MYFoLr84NjsncIVnWXn7ygKjvUqVN4T++nzxwHVwkx
wDuCmFj3cp7cXPU8Nm8VgTK/aMtLjVnHiXLmVJ79ew+zmAAxLfiVTHJlvp5qXFpsNeoZFlpxJnoh
1W/CTw9BZN010vwMjkxCuuti+yp5YRj2BhSUO7tHUBcSYcZ8j0t0JdtRt0SCI3YVw8yWVQTVI5tI
lwYrMIj5Ab4lzS4Q/PW3qmAuL3pQmWwx37UpFE8GB63FaNeSn9V99Qo4aY9SnsOKjPKeQw8F70FA
tJCPfcA9YvkP5OF7UDXyNoAvpbuv6IaCNdiNL/Jxt/WEDFgEmV3tSOnB3pU6xFGbamy3rVy+lkzU
oZg3kMJiftpN2Ts/L/32ahG9SGbYK12jVQGju4KWes3Xspdoly/7zZoEeVl+FqqJQvW2re3TLcjk
KVkVIbW/NXJGjWZ39rzZOJ5rHs/CABvxYwfjZbapyaTPZ6Jc3mnWOOyGSeOvbSOWNVBm8YX7DX3F
Gt+01rcGUszyAgUtrc/9C2Eob2zht6R89DRGl/smE40tHw2LHf+Hmop0ZZpXB4nR8ghcyWhmw0z/
MNr1rro745JoVU1UwkTn2c78LhLF2/TaMtXqcKlkV34dX5k11OON7N9xpNsczqbbqoEbNowMSNk3
GUgpot6UL1AnmPZ0Lr3s9IH0khUgEC3HL4yEZznF/g6fqHOhi899xL6Po4zAe7p2g5EnkoQLu2r+
9Nefxx+DzPbt9zCOo3EdvhgpEb8p6+4ickMZrDg3UDRRCFMQieCwtQKS4qz4Hbh9QRFjbNMtKG8S
H6fm/XtdjddivGOkd2UrGIIW9F3U1YPXn+6pt2MbxnepaiBCfsTK4j8mgJRi28fW20v1UpzTstER
cQx3tcF2SoWG3iXHaRkB2nQiG4P2kLFA7h79YyZXX4/sMq1z9YXOtQpugPXhrZFtn40foJizYkti
VYuvunHsrXkFQx+coDiRuN7sXhsv3TKMuD7r5Et3Y9yZicsKM4O1HHYIY7mfTGvb5XYyUxjj5vHF
sgW2L96I57QZc6V3E4mQJlUm3Sld277FUqJaiArkuyEad/n5DNFnl8GiCYYWRxFGUGkYWcr+ZfRU
PXhe/t0JVi3nkHvMcPIdpXnyC8obmvbmHKPBBX8pm/fcxRbmCGtUhGQV8eX9d6wHy65b9ZoI5tuL
ynLofP/Ji7Jphhm0rKbS3fTJRKPClae8hUbcSarnUsdq2MblV3BOFZiS0eswhciaBhEq146/GV1Y
K1tfMt9OtVej5dC8v7WRLbX8XlAKv34vXw94lMGX5Oll1DvqfHYKjMIgII4zM55HiV3PAaTbi5Pm
8YlT27L+1WhoDUb4V519hQ3jcG/Ccq/f+sB91bMJcG3TXVZOn6/hQ/P/6t9bDLvKKm7QLq7FEEBX
lcJFOTcbJONAz2WDNqPxagbn0iNkuZH8Ew6N2PWcLAeveuLv2Cdpq8c9xOXAkjATL8nRcP0eeKyL
ctDwbiuxb3knhRIbxXaCPwmFTaquhHpUYwORkl2lZocifdVJtHZ9u30n37iaBD1H5+5zfqpdPxPT
2Q+9sUffkPQy1uKRJuUGsWp8mgEZr0sXp2iQe1Ry0/VnvHELHDSBfyqZauqTE/FVErCmmwByR4Ne
vIBnPtI8xkP+0K6RC5OGRBeVzKIF77DXpNQbUGxj3wTdFqsgJgOlTK/Q3fZuE0Y5PGUwTWH/modA
VszIuIl12I7Fh9nRjhYBzwYd6vG37AWd6bIe71wEZfBVLuYHCTZSPymDmJwu/iPxcRjEPuwdb+W2
iGvJlIYI2c/LBP39iMKUnFj5WGHv+lEQNsYVygwzIbSFYC6SRJDuPmROpb9OzSD/SlyKj2F2fqFy
QkNZ/pwmuS7jA4GTX/lG8vf1D/fdcpInQluRih5j3KrcIDFds+VAYfy70RBf58QWNoP0V97t2I9i
38/pc56GXCjdTl/sDLwy+fv4sqSQ6iR2NdJ/GdTn8Wq6Hr27WPs+C5oC8wizKVGoPKTgbSp0s6Ld
VQgjp5NYMfOzmXtZGkTEJZS99aOR+d4NDn2rKdr2zp9mgc3c4Oxujs8ft0nyZe1sh0nDE3eoER7L
r5zrmuumHKwpXo1PhfuysZB/jCAWvbscshrnbqJFz93GhJnIqa65f7kPD2H83yVMH02xJpx/rOw6
4vPL9mlIL5siX3+IeHt83Xvohf1t31iMUyT7t/3nqWNE99+ZbzyZ0mcGN+nMJ5Z4N1Gbv6ebPk7F
frxvyxru3Ovxf+h/jVPkkSMmtqmPxLPzDi2APhfSZLa9rNZHSMMJ3UjamsyeBwWjYZLq72BYHajV
4k7rTOlRolkF9E6a8WT/+c3aZJL7DimIIqVsrQ9N+HW87qfd5CZG/Igf1DjTzM1ZS0yPlFgg8Oj4
M8Me5Sva9vjVUEt51W66zHoYlrzaIYtjsvxKdjbdl4DAXQ1bNpjw8YToS6WSkTDlbtA8jLM9yxAb
QThVP9NSVf9qglrfHurGxh54QcdgKBMxYXxPZY58nn5vvHvdge4JFsBSVR8YIyI7/jwmOcExC7XT
jrrmRAt6jzyn9/rBEuZRpSvLO1EcyAUkv7VRMTHVdN3dDwvycjPdRA9nbaVkyw3YFPweg/X9hrWM
7fI4zHSu0w0ZXtKgfNHH4uYqyJPFRCY56i1Dwd2gF9IRK1FWf8Fv98IIdmkbSDbSpKBhKJke6AER
ReVT1x/T2H8OvIvyppzohcf6YVm8BoVRsoqFBwcRtr6k1dxqrCQgh89stMPxpfs2wdsRzyemOwfl
Ocp31o0cJhKYBQSK4lnJD/J+FO8gQzrB363l6PaPKwF4DW19VxoEUA00p7uY1fbNYzP+jQOvywqp
IMf/EXVeW6qq2xZ+IlszK7eAEQMqhciNTcxZMaFPv78Oc52zUFfNKkX4w4h99NGo8XsUeocMAvnB
Z/u+Tqa0A9hRlMSeIxq/fnerPVqArYC6DRBjMJh+iOTvesfB1xfRZNne/tXxnKDsOkyqnaQdyZDa
4VvQ3w9Kc6K9/eIAsFCLmqKJ0XtMa9hVQNvQ3I8GlUxUFlWIZ00eX1N8rLoHQD3ALCpefQDg5zeh
4InqlNKMAp+bd+0aMIvgfjbfHtPXPq1KjgGwCouuXwPzB0cTbAiAWQCbetwELZyg0aD6t6907piy
yG5+eWsXO2AmiI99BsgwQ1/RP7WM3nacmzxXc79EIrvAp4qdrVfqwnHYouoMhgcaUOAf49IUSY3S
yilu/ih0muZ6yce8Rzn3Bexp+0SLGOzbGMugQsqZ5i20UQ9I2aE1AZEvL50zChtgE+BMQoN4+PkO
QJHOC9+00t26wBuBPT0nCZXDLzhAaegH0cwVCBUt6a0Dca/zOP/3Ypcdt4qRgqjGOgEmCEviEL7G
m3Npv0lh4Ao7vwEeLQ2QrguQmJ3z9Bj9VgY8fg50yHdHLePxWagI9u4rKjDOOSsexQOoGNG4qMNc
+z6dj+M/ah9uf9vJt8uuIj4Wu9SzDHIDsCnROulQf/NbGl5udW8TjvYBvTbxuhIMh0XsQedMXR6v
9Hml0Q7cJjhCV5oewfJBxQpwKTqoGYMDUZ3t9DlD8fzMGyBdCJQfG0BBbM47/f5OHiZmdfRpP0fb
CW17PzadS34lE2TCbXUdHXulUdl9QQ1dhtTiOoBvNCoDBv4MfhCjoYspxPyDh2j6jmgDtdkOaC8L
KSq4t60J8HyeB5Rhvj/cx3UAjmdZWu7HH/p3oijdShD34iGFFlO5cBt2vdhCVG1C6/oBEIwOnGQW
KHtRTO/ZXiwElNTvZVIf9+uwoya1ZW2K7TQFkeSeVuVNofcZx24ZQPkMnQRF5/TrliuW8ZcP5hPg
BIQVC+CMDrYntv/K8BWbxFTbaJ0nLEoi5Ew8wARsyK/5htmMEPjCCIo+NWjEYCABzKEeKajpQGfm
MkSFJbWDH3KnYXlNrT4gWMTyLqpyvW6tlXQ/y3nvFbw6SWLlCcAo2QyBz6gAOQQQXxum5V6d6BAL
vwyIqd4pbnD1CYaQLxMfU24EX2mww0LrnegBcqGKq7z6OSJ6wdAJz+tykPh5haCdOamf8adTGSU1
EyDOYfL2753ahhThyS+Rmi6M6sMPRHiNqvPuQ5BgFSe5BRsbut5cO19wige6gji5Sr/67kOB9iAn
Wp78LrQAtpNrh4RrmS7KgFrvcI726ypTb+1pO5x0yqDptsB3YD6yTxQ1Q0dTQ2EQCK0mtgFOMraq
5+6dAq5LY19r7nYOjnJ+2wTKQxPRHCwPOHa4h1vnCuA93z7WnROyKT8sYY7u+0/omF+9+NmgMSSN
Rq+cB7zRzUoqa/KiOLBMACzJmIuFfgHCaPjnQMVBR0e3ioSqZase5gCgQkoxTcLL32tzwtmGPSpH
gmBDEWBh9aRsZlzEqg3VfYSqcMIwRMcXwlAr4EVvaPdClSat3Hr1UW2SBCVaiMX0KC1b+Y+Ncfgk
+krAk/Uerym1v4EamVGPiuwAOd/dAduG7pF+m3N8EaKxQJdY3AUL0U4t8vvdvE3Rg9XJR31sChFM
PQsQThcCR5ih5j2HVqqdrOfyYMV/nCx+2kXwXLD0E9ClhgEaXioXG3AZbYskAhPysjvQfe9JkWjF
AtorZITo6TBEohtdubm5Z3qj8fLc/JIjIahD288tLOCEDikLca9c7ga9cV4cZufFZ5oMzsuPlw9p
5OwZ5DDgj1pU/XcAsSnWPIyr5cW5+0wtS6Rk1b/B9LOi1Esska/RI3hRKb3ZExxHJhwaz5NJ6fQ3
YMVCPRmTIGVrl80CDizY7PcA3i3QbQXWF515iR38GsdC53FpEKZIct34TEsNyhPvfhJ8KX7dDudA
yVkEom27NiilcSFgbRLx8N7Le/SanNrb6KEqhFxACc8HktCw0mHG6uEb5tzxoaXKnxftzCEhwDGh
P+RdhKKgALbU2zwb27IJ+9bzTYt2ew9JKoBVaklzouXcJpioQGy2/erkbBB2fdHEFuSCyE0vU1Ah
135tevJi1sEGkiiYL0ujc++7NyF3qAevXn0CW50XQw9/U7+j2st9QImGgbC1YjqhAMchkYcbDT0A
CQ5qOPMWS6gM+hMpBHcAbl3VNErA7ygQ7rCVwK69jp08iRnhQt9FCN2coo9BlkC7+xBQTJyoOCus
geviCAeXgSr6OKXVM5iP7gicSSW4/l3/sOoNh/MXiYYY5NOuhnXAainqg/HwMjN28C20kreV/zVO
ZG/wgIr2o9D3qMlCiHIFXNkTPA1OpmKnhI8Xh9Vudli9Fl9ivTqU0G2GpBdIQn74t9Lez06ozCbt
BfDMr3QSvQ/4P7+5qeUANXJESzZQ/GB6ceV81DBDRWavg0PZwpNADlDWz2rg54tHV+KLJ6fpTgxB
BhtlbulX7cclTMKvz5cOznR2rHbrUP5UsXH1HsK8eyJJlBZ4WNw+XE7eD8QKyUisBHJjfHFFRQb0
96ZnIsiYGi3dtzSM3POMUdK6wBuWGtXBHu43zTTIVg/Qw+T7oAsFIyPCAnIKqy2JS/3LCG50fz6O
5y2oeumNoApCINswCpGBANZOgQBd1q8DtjL+nBjh486VoUn4XdKDg/TjM6vMrkcr+g5DUAWiW+0S
QiPoi8FOFbwm4UO76SNaHOrSG/kpFuLWKQMMIrSUPsisVIKT9/CJrvnz0XxkDOs894vCMgm2i3kI
UnRYxZLegRgEXELcu0ZAYkVG/2IBsdh8zZGDnwmIYE9jgF9T909MzmZGYoYBPAEFDEAZvzxla9/N
8G5GdPkrESzPpYeC5rg5PDEVzY4S1h2wASntt5AXpPhrJgyATD0+LCE7CKJCfVQfKjaiqsX5FMp7
mAJdeV6kr+FbvPSf6/F6PAanw59z6avCgVRbmGO3arsGgCTKXImDwb4HVFrBpgOvqgjlIrxhFEa6
BkEHBJHIDwQhIMkvLi6wx6zeAPApKYbgbDr8tn83hxFM2eYbLp7x2BPyegsoVLc1HrfcVmusH0mS
keBGG2kw8vQPIE3bIATK4FGmBCYX3kOmHDINErZFjPQPDdhJ5ICCJnknPDiDzAKjvpm4v22QyaDQ
IB3Dh8kV60AFsOfUFvVo+h9z8zFXjBuUBoBZixaE/n3H933WBBfn7RmTYRSF+UbIWuQLtIYDDb2w
B0C9EnPNzWgQtR+0EbUzBFwZvs0xBalDT7dOuJcvZlQcBon4Bv8kK5OufmXVaEFEAIM1Icoyu9Dj
7rVEyC1zSVo4SOIPV63jTWGGrkK3VmtqxvdtvZJ2BqEG+ywfypOXFBAjW1e6iXREf9wiq125I7qO
nDjlm9F6ksRRayYBSHQDOlJ8G60W8qQFlQZXzV95Q3hxwQ45uDuXai1QV0gKjS6zQMGn5gAVzaLU
IbDIMNxr5XbGddq6ARc4CcQTwFLABdL5sqdqJVLXSB6CFwM1OqKyNJ2IDDVDjsJ0/IPl+7gO6fEm
U6VpAHcN1kDdhvR/bTH+ojtT/p7/M3tkgIQJYSmGFB3bVMXwWbqR8YkX3UCzMxAZTo8DDV/ArpFk
o0ESuA352TRRJ0ijyroyATPa3TPEfFMbqcJQ60q/mCTgEHs1RjKxc8t/Y8fdvbkqSmvplNgqmUCC
Vj6zzpBou2qh6CIxXkjaa9FH7P4wcF7CnpHg8X2Eh9YYBiR3GgSjr6m497a5WY1ofwTqQe1UfzZK
nDELV/znB/2iFWhgtTRxDOEGrTBknBlJUOgVKIRUNpFNOHZbbm96MWfrKBp6L7qRXsxpix04llbA
1+M7CYpwpWGklauL03wwcYZJOhUBgInPLQDV+HfUKMIpgp4CVTaiHn/EfepOuX1GqkbhypAVHWkq
wpAFw6HkdAqhYbczTwiUflsxa1xbpAaSVAilj9mumH3kSaTLKDKqWqNA6oiNwBtHhZ7V/W9tSG1y
pYDVWYZQGqNHGXLmnaEAAgZMilbDepOwVfwt6BJis0nDAUtbjXwNeNxjsG0+xbCFErU/M9IkqCew
+lR7venSfZtNt8Xo1YdVxo0NTusPgzcBBGB1nDjF0+4HOXOIxA01gTqDNrEkRCpgE3M55gTfZo+U
xXTqEp0gha/V/+4gskkUzDsQnDY9Vj2F7hS7I0GhfPu14XhltVzNVYa0A/Zl+wHK5G6SNTqb5Rbj
HhGc59LvFmsfKa0lotG+Wmt3uW51PEol+Caupl9vMa14nMr36pCUlUQA29O79MBNAJ2rgg7L9p5f
MwNJC73rbK5WJ5D2OlTIr4Wmp+acoBmvUn1aitqrElT/rfkIVdRxsYkasBsBLYfUyZxyTeoeLm0A
jmu9pgqIA3xYyIRpymTjRNwYugK9tVQ968l0z9wUhfuTPSOGgPPoBzDD6F7dx7tZng5T8CPtLSCk
77M1z3dKjw7mPo8v84qEQCj+YHJCtkqUJnRiE5QuYJEfqUixd6uDu682P75BSs14te6LEqUgZDIQ
lD5bmuHQZsvkHdhJdMlotaKvjiN9WGIwsi0c9iOPmUCtIA65+fGY9hQgdZ7mMlUwHel57ee3Hdwb
QUh7bHB7AYvw0pMFwcVJCaa2goZC5wBcBSZhPO7NOMYsiHQPEU2RyghkU+qyVqORjBCsb560eyMT
6DjvpsPiQeX5qSjiqpwRvwepFH6YyBt7r/+1+sAjN5MdYEiW+GwwwS0AR0pCA2Wv9ZBhDzU3mQkw
R76xt1khqQnARkN2SD5I72gtYjJIaPwnOJqUunBIewLxY58EK4mNAMXKjDNc0lie1sSJhjZ78k77
7g+IyLYrsX4GZnG1OnTekACiNyBGjg40vEwYfUlENh3qanzm7tGvwVO69wnnvJtvslKrTVcIzA2s
JsAqeWAB3Kx8+2uC3OFXXMg/dcNVkBJVd+phGAZ9sLWwtX3bGy105mlOmQC37DgjZyRpBZ6Wj69K
5opRKJiYBZLx2ZPbkqoBXmmuwMnyBU6gTSkZo/2bPeVok3Tk9xByQ+kHdsduzBaDnuZheTKXS/hS
qL/LWURZ/62hHfvmAJI9oR81uyeh4OAwoTkFZRqXZqQp0NgwO6wODm8YyGgDofpviUoY8leEhQYd
okROEbERtBzgjdeyPTbIWfMGti4LGD1BXXykXSkJr/OkOt/P04F63pd+1jeqaSGNgzin7g2XwZeR
tSdguofrObNyMXVY+Rg1lsP+0RpY5ToIFVeYWiylTHRKKhqo9jCMIvAHNF7n+pi0Lb0g+YQWZCai
RGnHkuDkxFdSO6gpCYIDz1qOrR1TPVr5iHpJJckl0GjcQRDEdhD0a5jGMkpTqwFwMJlcc9hkHTKR
3Ll263Co97O8ZSzDIkKRDWy32McqLiXwqBRpesOMe6lZ7sIp0L31ErLNb1Ipsb2iHSM8f+k2QkYA
YONV08FN/FtzF4wJJ/DR6GxKfVfOxIiC5J8pZpKdxCFMAJNbwrclbZWnqjgVxBCH/B5VXUvTE8IA
P6SJ5wbRCkRwuHzS6maNNmZ32b4w20rngOrMNBCt8FqpwA0CP5MSNVuKUVJOUlLzISM/BjSnRp86
WSZbNP++r5sI0EEr7SF2kbSuLK2n7QumnkpNaWMJtRDIr4bVY0T5znBImy/pO51fXDBc8h5hz7ir
1bm0iYQf4QJC1znWKMsPo4vR+3AZ+mO6QAIw1PhgTohOJFPDKS5UROhJ6oMq1AOwL1wZzgDrJnvs
CbABaAObq9v9m8hg5Cr0pivbUls3wkKCR5K5pRSzBfCMgmu5Pxg0mEBtOSrSbFrvRJPwzJl4yTx2
v1Q94FpeZMnL+Vcbd4Bg4x+B4RP0IwjJ7RhTFoUqI/ir2hIce8rwoSYAZcUSRdUOdu4WttKD+kjP
QYUAXIQjEpoo0H+YXES/KbQLiBD/fUb1v7NTR6BgrkpVg/kCJPSfUYpKSTd1pqwojPynvueNlePj
n+lGuHzhgwmWWpf+drhvbm6WLM8Ny0DjjIEpXazlpb5sukUsx/UYCzvg2UeMICc0l/ob6nwtUxOx
tGNQNTBSUbot0QZRp1cGnJEdTPno8Dcf9VcrDBNMnWYyZNc+2bWYgpjGWm3pJfS1HuXcaNUSZsPp
IeIKXg1NgcBmmUtcUHdJtiW4gaw4+5XhM6iHGqGfu4OeSqtENRYfZMOXwgng/++WWntCLQxV2JGq
jBO0XHAO2ixmGMhM8sDovlLq7J4sWhFwXCwDvpLJZLJY0PGM49ukoGJHFQe4Y5DHJZD3WqAk0v45
bhL/0jpbW998bG6QYmqFq+fBqqNhVW2gLasFXWhSoc//ZT9VcPRkRP5sZirKDGfJapDvZRvNRkXd
tymk9/JtuqlW1Z79UH2dzojMLizAs+ViPBExG1CT1aPiF7t/qXmMoKJgqVearGzxcIvfWcd7IjIi
HfLLEYGNs7Xu9V52j4/2WtSkyTBNDRntBZne2fzKjpQPpLvXKMBUx1GCV4KmVMBsb/a3lWt+W7yC
ADpRdoMQXBE32XBpdeHWKTDL2Vu6Pm6b9DSkigQeKTwMzYmGV/EWjBGgRZT5t4mAsqD0lRLrspI8
3G5WJAtSTswWxQb5HSUFBkimPU+i7v0cv4OVBYIodww29mjVBjluKPrPXEUSkL0UAFXbOzP1xHAG
RRpGORAOpJrczwPdV3ntlLHBM7NQdfkeOCJXyV0p6sT0iKVDq6BqIdkB7CVqJRpsjStVD2sZhWUZ
hUciL0KcRrKocX7YS7IHZPmHPrsb8iha1tokpiTWw3As+qq6PZbFeG8g/6SztVPkO2sdsVxu3AEq
a0iZoSwFKG95R6bdnUMr/czHwqBFv0Z3ExF+6uizDNyQfZzaFOTBj/2t2U+valKEkr6ITiu3quDs
v6y0KMrEwZoSw/azu+0hWlMJEBxg1wSUJA8cKW7w3ZLj9LSzih2NzJxqjSWrFlkviYtxQOljFtSU
RPrZwyHpas8wAz8IVSgHhjAzf9YMqUQ/JTSyhjXU+16LOhvtfpkOKJKmUodz8tc6VNRDe2IZHGyM
NDCEFyoTLHWrGGTMKmkEzdl4vJXba5iMGuWZ/JbAsQlrCC6s7B6FW3U3W7MlHrZ5ewnY7JUue6rb
0WhsOQJnKRWGFHVBek4zNsSeEjeEpnW9fDSXhYGh74vCX0/eeY7yVGH5l8syfs4LbHaZO3PH0tZd
lF4DrJiN+lxjDK5TDwjp90Aia+GXmC92gAIQwvN+uURPV+LpjFCgucPo26Cjg2J+mlpSIlSFXqay
K2HBwf7UsBgs7RvcG1VqiLjeYST7wxiQYWH5HNIRe2A6KAAiv7ZOMYMi4+Ti93YNpevyLwAgHJTT
B/dFfnPb2eRHHuSogloHzkC3QA9dyrEpwmNXC3berDgFoB9Aa29la+4TIN4y7EvKdxPItAnhnzpl
OCiw0xcPOj74NEHwHvAzeWQzdgSYH/7LrwmJB/fpzb25rwGte0ltn+HvoHwjPeIOIeCxPqmDWE6Q
YH9eBxQyQQ07eg+/IS1DOb4QqVDa4D7GZb/oQw9FhDkBNAsVy5WDxK6bp+0BpHT0H4ZDD7wc4X6u
u8viJjBE+IwIhEwZpEQzE/C4XRb+GEw2qTZQxOiLRZAJGzChHVnUNXmWBIC0V7S24ShSaJLng5pc
Wc2U4ffDCF9ZpidTUZDXk0MdlrtbcGtFuuOS5UrjYXZuKG++2BUGstg9Y6HHTbGFApiDG/RAt3B5
LXVoPxhfkJqHVNEnTVKnvEtVcgHyR3bUkMUrAwIeSR0dv95Y+dpLtSV4Vbb2i7tVgd0XbGbqBhGS
urZX2A0y9yDiQjZzU1zQp7Fz07CWPrCS9YETJ6Erq0KGj7YJ1TvpQpb2w7asNjhRttsRnD72qZzY
CyoYjBeqXCIPASbLQLuAK2ZstlgEmTmu3SGDuNJkrHAT9V3oKbiGvr6CrpiL7Gq8z0xgYgcVYMaQ
LYS/47ru1J0RpkiDP9owWHWs1z1dVmGTnuAh9g8UByg6Tnx8ookh8djfAZXMpki3daUyRjtGUVrF
vzBXKHIgkcu2492pWyfZT2tCTNQDf9s3XuvYA9tQ76LFZNPv9FlCJWJTYOVjUvGt3atF30J+OhBP
y4JWMof0HUR+/rtb2EgJCGutyXWRTyp1Lkv4bOFYQgiFfDhahFfQDnyswCvOIudWSAbxnJbYSQtp
TBS8YyDxXvXFsu0oUOoAloK6JVV3tCU0gbkP3CW6jRtspr/PojpFaiD2fOA/WcKY4cXAZ8/oE305
MzOAWOzHyKM0igvWpiC0kJmxd7nVRLgYtx/oLAUDJMDeqZYioYDAlc4msOro5rhqt+e6snkwWE7Y
o2s1WFDlt/xo/umupXjPPSlfMpyUrlNl1inrlfJ5uL/SqvB+TPOlPQg8SA4o3J7TjUTpkG0DTxyd
QUl+etBjtlWlnrVHbwgUhhQJFKDBq6n6jBpNpwzIINawxwGcnXOWeScBr3kE0k8X5lq3VG6XjGb8
ab4PzbPReFEybe0g98diAchGm1hC/9Aw058RRqDYfNKzbtc5fts1ow0A/whdXUnV2MczRKR6FKvN
7PG6tnjMKcZ8NN+Ihh/9A8zzOEZUIiy9erd6Zjcc6fJ2AMp7pHQJsSDTGEokdhh9xThUZVtCf9Kf
Gy3334RoVcsAv472Mvo9L5sSksJME4uQpW8g8yRPDqnNfG7ehxNZK0GQRnkJwKRoKGZa+l47kCa3
hGWhAwblTX22taL4Uwe7R3SwXfoNgD/ckXJQxgO6UPCpD+vXebOPyw35bJFWOKUyphdiJQUhiyY1
ivvp98oi9NC0eJewVqZb8me6mvMH5cjaEtqDIg9SKSNNmPCvsZFR++DysfQkJ0pK2SpLCukcaU50
AOwkPxDasrrl4SRkE5IOjD1to0l1I7VH3SthL8BkLzi4flDwH6HYMGjtoV4yCdEtCEYJ28Dgq9iN
9gPfh9mfSgwGlv+yba2tTWMY98oEfvz7grzHZ/MksrKpj0oQzwxzQ/j8xq/RGwT1eXSaPCCfOEyw
M6NrS8W6mRyqgjpTajGhhPVkTpfn1ml4m8SgoXTP2zZaHbAo/KuD3PDZyxyRLLulEqjMekF08FFi
hBfTpYZCMnCk+qQS4P+CndpJmtDMGMs0Guh/PGHJ4m2btjcgPM/IaQlKFTi9qfk6Utt67mMXAJqM
AcACPwdkVSQ6CcYW8YP1SLZ6O95TRfmBpyzzLxSJ0uGT0sONGCnhkk2Vpos8EuXshFQy21BRz82o
vWmP2qgNreYKiSaHqndKfweEebOYg5SVtPRj8e4pAV1ETMnfVNDl0sxkocSPRAgpZnPxa9zwXZ5q
R2L2PFnToEf/bYEAGs1U/7P0qc5IVZwUlpKcstey69DPimVopH94ESgzEtb8hgA1mus/cYcpTsqB
ZIM+qZBbGsTG8vvPrhVXhUR4FmPVpWLHKvy8bhFNvCGk5J9nXvqUuszhD1CVwurIeuixEOlI2Ol/
70EfKs+XM8ez2bSHqS7FoPCIbo5MHqud2N9IlyJTQDXcStU/qTWQrpW9uXWkfXQYuJsK/q7PlheR
KCG/iuCQT0DPeJQY2i5zE2SiKpvBn1pCj2qrJG2t4jr7FKeqK6k9b2oRXszFDFZwfqKrK84Fk0Lf
yPNfnX2VV/dJKsJKwDVpKU1zHupfyW34bG0GW46CbBFMiC2IPWMY9/aDDCTBxgZioSMBVK2FC7Q6
1b/St9lkYKljX3PRMvo0dXq7xJPUsJScKImlcTQJuqWoyBAlOEUqwWPBvsxRdwYSgaLNbneXcgOo
VFkbR4ezb96sEWwMXwrvZNS/bch5WS55sJJEnAqcVhEnrkADh7jjT4Tjnzb5Gi34q2K/kXR6gcGU
1rpahN1002fMTb8UIP7V2ABAP3sGliAAqc1HCNCIuqJBPahzV85uWXLOmA8w6rkXaO2Of4dF1duP
gYjWb2Yeqsn2c1PvHFwKvvuVdtUrTc+93M6KN3SAuE3p1w6gZwk/kkFbeGwCAKfWsXugoDHVg7SV
UoSIqD4GLRGcqK+J0UFo6eQdaKqE8MLaKFOv/mkaOKOCmjCy7WEQQtuo7AB0RO1j+PkTEeH3r5gQ
J7OOMHcQTaefYdIBIAQU672jpvt+6VJsPi43nsQ/1bQB7nTn3oVBpAmsp/nz+D99v6B6+nXuXb1l
X4CoIwttfrgsKSuZVzIoZbpoQNnZo3nDYQLkqe3pBUQwd9P+m3S7ZCo/6ZBn8U16qQGEUe7YsGNw
OQYBKOpE4MnfUeFTpenSA7VDZdKg2E6QAoP3dLw+mdBntPDmtKnd6dwc9NJoCT0liGBIX8l0y/L/
WobIC0XaH+A0uUZEvbYSrjLNsFhraj8Fvyx2bSa5T5OC8+jTMQkGczkdsjVrbICfVV8U6/bdAH3X
K/qfQuftbmP3q0I6t1j2YuKTYGR34PQa5/P0XiBbRKtIBvT9BGJYB0FiVXPkN+sFEtBKnueTv9uK
ltlVqxj75Angqf3qEdNVFf+BEwPkIUc4N/H7APVwfh54fXfYFPFUAD4KMv/vlWLg/EV01ryW4EvH
K6Wp2E+v9bpVpecA4VMwd63XpfXctmCzrqG5abhFisCgf0zj+mvc00ct14XJuUrtP9nBz4YOuhTl
iaoc2PKR3hi9NxizP6rLa2B3D0ar2LlMdvAk+USCYWrYuXOqlHOT6uhKqdjRL48KQ6iEB5DKuH9/
yjn956x8CG5xZzx35kohQCLfaYS1KHjeG6ItJR8kOSVRPphc5Q9C9AmTBBwnEIug9AipQ7fwNs+w
Wc8bhYIJklo83dSxxVa5bl3BBTUPmxJFc7TEW26vLTC7LDtIICmp25rQd8ez8uozIK58GCaj+3g+
ec0gTYpx+SgLpCdMF6PiMcACZtxU7kXXMrk00gVCPwAsIhZOcgayck9QDmUcpB5ZcrgGe5Yb/kRr
fSFdn4dy8tcYLGYDWEv18VoTM81zT/7DbqVZFe0gAXMU40RTsNNlD6RwJ75JJouUVabQqtAhiLfr
yO+0TCOiIcDBiM8o0qa8IVEv4dcJZxbsMTtmjBs37fWA9Ff5DcXjKfRGwfYLAehLr8RMVfswrZ/M
QKtik5SsW572K/SfjKmOotuA4fbrVZvKsn3XGJTwOSHuYwHUh/R+2iAP2aWtKkHJnTrAkqFRC0u5
WKmX1jiAn1IyUzsrm1jFqLKkCgDFcqd+suoAdI/gRivsIOIHPue5wfIJvJpoqHvFnQOP9zYLQ7qB
wG6wW31nFL5f/HrzCq4ZKuB2MolnlV6VyiFK/MPHH2jA97Cya7xpelCDLooCw/vP+hSsemwmy3nr
4t1bU3o/vk11RWYZ4KrVW7XllthopQ0eYvOOVKyxYVNC+IazGwIbqvf2NP5B3Vi5iHWHYJEdmcWJ
xX2boRoVZ6NiS3FZaIoqdq0DrQFoORa6Er1Z1j2RHkOL6VVAP/2bMEkwOk4e04dTCfbQGSACqFZ8
T5AG1GjUcENYZ93dFKwn8XTijE5tB08w7SA7sEzggRJmohZxSP3lgl5yBF4ZJVpwYIlXWXiER6p1
pVCuFGpwY9s+1b7P9pZK851fXP6cF/QHduGM1N1HJCmO6+O67DEZ7PV7lNA0bpigPHGDCcTIrY49
WqTSSkEGzwd8J8IPmgJCRqnzTkVXvSuIYg5BdRcCYUdeF4uygujYpC9InXqKlNQrFby0dgKUCfTg
C+M4dXeeIFoCacVwXRM7C4xhaVmgVWkWm9W2yEwLZZ9qEGK8e2fq5MAddl4NpBgtGTggPWZ0lQqI
FM7JQkxEizg+1mrQHcwaB2KWW7OIEEbS/j382zq3OoyQeBViNORRgWxD3D+J/xDDpQBht8yHJec7
utIyYHgc/Ub4JNPHrNotDl5+OTyTPv+RyhjOw0c7oRj4UDRZZ0DIAEKeXI/CztEL9hpQTN1yWB1A
9Nn+RN8xuKk8c+gimj4koj6b4qi03N7Ny4y5O28uq2qPqzEg4cMddj9UURnL0xzWTfMZUdITR/tw
330RcuwDfh3X4S6tT2rOt19Zsqef9CSAgQgmQjapMYS81X03q3gTc5di/AFXVmT3kC8dQ4LQffUT
SG5KEbFJBxuGmh28Ivpg3vvwnSNQnbeP407HTOgcAoNatdryB/8F3K0tIg1t/BfK7cIb2YglZTkj
A7ZtAtjBl9ARW7RlkOrad4GlEg9xATrjP5Wk7n+dgres0uzjMNh3Kq14UsH8ejfmUGZXWlCDN3aL
0+C2OIyuvXdUn+Fqjq9w9m6Z1p46ttysGnQWFTovJuD12k++rEZxUmVAc5vhqU0XAGxkymu67wb9
5tx6s+odAF83E6sEpet7Wg2SxduvYJXMwepc1l/vNSymyPVr9zskZt+++TXrRMfqmzWZ/A0G3Vmd
aDUhFlEP3W2aKQ5oDzPdAWbyblMdNEb7EKOiPdrBLkGMOwPq/ZyKFYOYyJ2Qqap05RNSXgDdfa3p
kUVlse673gOlIpCxstCZUQjRlV9e/NrV4W557hj9WjB34ZL0q4vcqEpDl7xhzqZgq5aZUzHvrBHG
/F582bQw/A1pOmf8vc9mY9vLrVFvD0jDCPVAR0QvCwoQwMSXzDLeN/0kMOIJCEA4Ri/uEWE/Gx9d
j7CAW6Hu8r+ffV8XoszFOCcmnIHxxaTI9bv+ro3oFcLgj/A5c1MHMrMQiKH4ZQgqhQNaugErDa3r
7r175+jg25CBw93s7P+UQ1EiAu8IETb8rMWIToqE0swMdE2Kn0gL6S3yV2OFOMjf4AE4NSf26ep+
7+ONt4VhoXRb+odDGFFlBx74IKrhvIGqfi0+PqghjDTxe5FX8R0fJm1uTuTxRnCa3XxDuQxajVPT
42uEcP2Gd/rawAL4O6qj946YbL9ese+jfP8Iq/HFldambwlldFf6pVHPBF5X1/4dxGlwHRZ753im
wrTQ2822F7voP91au+I8GELHiB5hbpqbYq85OP/ns/z/z0OPyyxexavbar81IdN9PJv0Z6Noo/Zu
8diXYALRa+UMmei/RxHWIZgn943n6rmiZOFDZC59VKFbAwZYtGu7Bmj+R2LHHr+LvdgzaLuVPvKQ
KddtcHJEzdBB2WuZ8jD4kckWE0tF7j6bBcqK0seZIC3UA1UZsTyAoGGy3hfFjbE0lghTpSpOAPIF
Lou9IgThA85zcX9UJlB1MpDGONs4ZUasx2+ndmTkmzDqLo37pYFWx8r9vwfGMHwY1K/vT22saqwJ
8GpYkjzQkqv7IrfMLR/Ub1FzACzOUKnxfXHlqC2NR+MClh4ZkQIJEJ70LtxuqG7BBD3Azi7e9jyE
bE8KXtmc8PVS7UqlHdkEoW6pWVqdZvHssMxFFWaOUnPoWs4AJmQrHlJzJ3Wf0wgBzYux8AR7Fn5V
GGM63QyYUkw1IoUNeXT/lQLI9RZblgIcSmgpCLJt37ERs/AAARSfv6VQaNkPaUhR3BdfUo2ZtsTW
UGoAyj0w+dQLm7dwAiaOIMyzFwLLy1sOb3BAsQgOIxNEF2eA91SU6IZmV+ZCsYgM9BApgrImj4wQ
gSOijedPO15FTGoNAt2kcgmaKFBYg/xGuBlFnv4/lIH1YPaDE0xkCkmGUcj7FLESNjUMmyHibttg
pwsYy55upNGaZc3iUYWxmg7WBDV4KjW43JNhzYLODxtaFwHEoBzjV6QrcKPIIUOepKSqYvZ42sgt
XKi1sjmRXFfYetywSEYJC04CZI1LPhYYj7/zS+xnubWpad0ak350lZR0YSkCbULI5QHJ2D043OEZ
OUFQJadHrk8d14eu1F/4qmiPQOFEbqgyjzm8e0KSy6yh/eDXZ83zgB2G1zN+/U9N/ghL3zwI8yg7
ZT/R/pXaw6KJbXQiY7U4jpW5u0E6ShVMpcErlsSDFV3b2V//QeSNypHSHuO7wdZk7eeWxQ0covlN
GcILdlxuCfQdspjyBpIZQKDUjUDHTSTxscD/5s1APK8yTKgN2Vt80X78WuxWOWzXnf3xtV1rAfXp
9ByBlA9HNUe/qNRvNZb5DRWYbG4+zTnYX1jUb/oqla1aUIMnQNGVF5YcfuXxQvlncUPfT2pUdDzY
n2JvMZZ0SiKaiOFWCq6LM4DTUoC1zW2WN7zwWZ2GrCcRm7uv+pzr4sGpdTnpVfGO/ObD5tzw03VR
IfOqnKg2rp4x/GhXGt7Z14WkD34z3gD3rvdd6ZET9x4MXBdrrUJB754Iqw6SdUW5IdyaSocwm3fu
cUCYZ4A3DtHdAMcdu3DnwrGw593wC2B80mW5p1syGJb8hg7u1CF1YpWzuozZcVBgVANjiTmH4Ckz
5vgj7GiQLMzRpcErLRCvBKBUj3dHxxH6Icazt3SxCMJKgCfArfJ45BpYq9t8G8+eppkU7fwsjTgu
g3poEttMHf0bnCi8LX3wM9+AZZrf8MKPdMD80QaTnoNBJZC5GzCNPPgSPCWGZTuoDS9pE4t6vziq
9g3oXvf0Pzo3xW+zjdjv9J14dbmhnKek8tapvCzUlkwONc7gieJW6o2tRagOxY8TpJCRcAkscJ4Q
3xBlQBw6RntHGVNr1w1B9YcKQ2f5fL2X/MCwBNYjxZAg93QGNWY8kKHxL4qqnDz6y0/o/UUc5O+6
AHMG0NT+gPpYD0hOkRAj79WS9ADG0+i5IF/2hFRBHiADri0APqIy/JHaBpXmvxasThqZkWPfuUTi
0mmIH1DnpOvt5NVoM8nqxiJnsJO8yw+sEh4EXICuzfHq0UT078Tv+m+mcyQp6DfGRCjBsB/IExc/
EGnkzj0F9MQpYlLYkYQ69yyyrKCW0uvpK+tV4dpfcP4XGb37RA8waXITQKj0zhgKjwGOjCOFoHSp
Qe3k2joYXwjjVbd1s38uvinHJkscQNQFWRfknwfzr2ItutQxkwZTLcKHCDFNcWERenJt8E421blQ
CaEsaqHMT95KcRdPu0QQIY1mQIuRXrNCImmADsZ8yryKDVWzYaCTjFRoxSD0jSfNzSk0ofivylUQ
cshyZQ2xGjCmFH+W8lTYospwKdgOaQZS+Jiq4wwsphxABo0TJlSjoHGQ6pVv/uMys5IfVg0hyP8U
bFYVBWMj0J4ciCodhUkyFBDkM7rCgCG0kyYDKC4B2ggrsS4kVKPECpSyY7OzukMFfpR7U8BD6aZI
cIIsOaMgjw5CTEqhp/XngojFKThIwWoFvNgewKtVxaFKTciICAjR+0QBIcjIyLozlIo4EPlOYw2V
IAEnqRSE0AiC22o/1TmMHoWkvQfYOloTPhza4O34m74ny2SBmrBkd/0A/StoT9SK8Lgy+QrrGoB2
NG06CL39C+RTFCIkniwTGRuZP6Iou07KxsZXOXNa4RZ008or1ACyfQCy1dNaCf02u1UFghTvyKo8
KCJkGEUcXqZZpqBsO1cbn6Q4RWkCSSiwtrMMQmdZ+n8LkzhjjReqzHSVzLQGR5cuZDwxZYZEsHOB
1h4UJmhY6MIKqkOWiqLB/zL5XDeW0N0R5EPzocQCaCuT6LEwY9wyhhe3q/lNczX/8hquUqVKmJK1
0TqSmabpFyCATLtoQFgFpGi1dFXoJpCrykQ1rYwhoS3WpbAjKayE1xhaixykruxZ7pqVANQlu6kI
qzUdZV1GNvbnrOSFfK6gAmroKG8kC0gpgP2mGIhocjPSQAuY+GU40XychjgCKk9DXaM2VJI48Fkt
KtSi+iLohyxSMFwdZae4CgCRhDZpbMlFYSSMCoEwNQ+1t+R4WZfgRohLCE7BAw2qYgAvcuxp+Hrg
WCi/cyOnvqG1iXnrI2xWR9MeaX1onaTIVoGgh2QMHB9EulTDWXUjAtUy314EnTw5POXX5egVzGFE
ZRyxY10RsLI0vYd1ulyud8Q8hazWmuQ+vCwvn2bc8CX/+dW41sAkzDXpMiXT8HD7GSaaTuytpaxL
srskxKER1FPgUmCmJMlfmL/lMplOXH4Sv+IZTsEVae6Q78f4ZE0YNFvXlXKtbCfqdDhUC1AAvkrM
OEtWZZvnbHpnoiUCv8i6pcNy+r1P+ljoWwV/06G/ZudOt6I7t+N86vgqwkrqRx0XtFVhWaBR0qOF
z9w4gR3UoQ6t2szXEVkQyF+yvD+bf6UEe1YyJvltQBHzazL5kdJqOh9noXfE/4g6ry3VkWYJPxFr
4c2tLCABQgh7wwIaEF548/T/F9Kec0bdvXtojFSqysqMjIxMCx50ztwPynQmPANyaU7FMlCR+tR/
iCJRI1sgwpNWt8ad7qCeEoXQdFJqiqAfs8al5DhNnY7AazhvJJOpMelFzDjemKWXBjSI1PNuaV4S
amyfGGZwM9sDE1o0JcYbMTMgu+/dJ69wlpSn6YKjnhOl7HQYOs1JxpHKMQ0V97xNinIrnGO6sNL7
zzzByFFxA1YOewKuoO4YzitzQw4LWttUbyIryWoOIbEKh/g/HB4CDtAjUJjISrpKJpoWol52T5lR
oGZ0X4LXoNWpOERkJ4qL/QYeh+g5OBOctKIUPpP5hbC3Jom4Hsp4s16p7NY0pscsiy2tvmKp8sV8
z4aWvcDVbWIOcEJxL8zAUOXnxXGSpRIIr7koMChL2kL/havUWYtOWuVgfuEBSQ2VTC3cnitWXLkD
YU7z9uzINFG5iPj5KkOW4a9DfW3AZ6Prpuh17p7+hUoXjdJdsdr1xFtNax4Z7qX4EqkZ1czQtB8h
dcENfjjQ3yKJcKLYwwnrSmTclYEn6XNfAVJW/XhEb9fJfVZ+689kSi9rsrjuJ8qhxOBDHoEMTy6h
eRquWF/cDgYbdsvHoLyuW8JhgW7C53ulMd3oKJemEaZPN1of4OLnn+ia2EVuO0iICgCpkTUj6qiG
FNH8PbtAF7lCANgQ72xIkaQpj2MhIICBkHhjxSnfQXGPHqeJK/8DJtBbA0HT0PLeMJEFDuhsOQfu
vUW8osrtyvdoPX94hY36chdWD00+Ey8bvdqodJxVf70PNlrupqI23MsSZ0TcE4BzKASEWkAcgWSO
/7ZF4/zgAP4mv8llVFl9NydADYUcl0UO1OnY3ke4moTvDfSl5csfusm9VS10Sk/3OYrNN1MEBQDF
WSRGYgqbdSj6adBgXYTKWu+KcsZjujcRumYHxfEeyG2kBgAt563Vz8xvlg6WYRE7T3xAQQHcHQo4
5V+yJVAwuWX7WOo2iy6op2CnoAJKA1xbptZHJPyOvLzqE868pGFRtOR52AiM2JXNAe4KXqiVH5/p
ZEe3I8xAfyLTpLCdN5FKsFL82754iJAsYOVpUWdMCopcYAzu2myJMwILpQFSD5ZdDLgXNsDWStyb
e3AaEOx14C1MlvynqXmhpQ/oJ/ZV/xbGFxNqEZfLeeOHZGxUDQAGKDZnWANVB6jITeZfFi8jsqpc
n+52bM7XMHNqWG6k0WivhU3EYWQOLzFGUZqn+M9zZHlAgRJxr8EltRQ+TTpkrFjQgDDVFhcp68Tw
YrQoE+XKYS1YbEgZTrJaadHr+SkvE+dUA8a4oVjvfMgYsvtGuJgCQNmHpWJA7LWMLmZEooJUJ6su
PRhg+H+yWUgoVK1QFuVqsWM+jID9l1ZCbKaZ0ZH50Y3WIZtIIZKlYtcKnc1UoHQnPdfwluUheL8h
4nEZRjBqqCD3JRygjE2jKgrNiJQYPJFHgPeNaYGehqr7f+lEEeQh1Km9IbReVMgpVOzjynj4D9yB
O0a6sATCNDd/tCUhPqTausMkxl2pmyMP5XR8CPYENoC9Oh4xirGTGUwmkKynrl6TB+uIEy7uowuZ
yO0OiZRs303tefasj/FYxlQkxgMNgG68jDq4DhygGsOuq9RRccQfypsHnHfxiMRwzuxjHhqz9tHM
5QQakwHXiupRiqkVp61R9XNZeYk8Vh16gSY1F8Mk0ryTK6AdglnYkWWVA5J5H4yovK/+H06ZAjy1
w2Br/Zq0QFGZPXM+284esXHqZ26lrLPWUgAGF4ieL8YUU4aJmdUG6qN5GWA92w+dRPlE3udqzOSG
323W1CambcmXfjBncwK1/l+5QnrKeAC8zwE3j9mP44nTx9v2ZmzoTE25a8EaOJCWVXKK9PHTnzl1
gzBHyEIZIiOOuDt34mUASoLZsSTOh3QQNBAaCtmaa/8EtxTJPn7K+jwAD3skqrSL7/i75hVZubao
ICeYDSD0v9Z8VB4uP4MaYvA3OG6RjkJUHX3Qn4TeiH4KaO7OK9pzMJzW7e+FBKcwhDviNT/lNih5
Q0oVqkeqMJMFevLihduCyHpMQixfj7CP2a0oA5dBZb/MQ9m+zyA2v7TIJVWYEvpRjacdYpmWF4fm
znvS6wkV+7l7P7NlP6LiSLT8OmlV/dBuhzoMCjA6wL3K/FNEmlJ8KiEG6mXHdGAy4PizSJaooprU
n7Jxi0SeiiCISCp28pMz1uRieqVV3dBYPVkOnPQWFfbrUGsIXtlLIigyL0iH3I0Z8ZuCjPRz/phf
A/r+kDqL7TxFx99/NFuCghFEdKYSKpuZq8U7y6ApLP00ZXO6dtf3XYBdrdEDVs4N+cCSxdTRDJEx
DkNmRBj+s4cyEAqoRaxQOCnfJTsmRTLDBDsKMDCcfJDeA7N2XsoDlLmUBIz40vyEVg1Hi0PrH6Vo
Rfekh6LKWCtNfX1ROIUAqyYYxOz+OyVN3s36esnM4Ham7y06nMIDOfLi6WVHpVtB7K/SrXUf9Nx8
EM6+PHhkXdW77mjsrU2F7qC4qssyk4E5COW3ZL0CwhD4Uk+0Og7tA0/E42erufTPKaU8p51UtoAg
Tn4TvUz7eoZIGNnGA+mBAdPem12tTi3bHjCX48IS45G+d6mZQP5jP6ACymK6ygQtae4LhZE7r6qN
NGSAjuLgxc/AQHTXdItSt4/Pj1pcf9jl5gXpnVHSPsJl5u4FVFA2cD3ruJ7cWB1UPKUFdQzc3XwM
bj10HM+yj6xdyn2dxvg7JK3YQdtXrrVGJz98oNAK9MD6UOEL6TQy5rDlhEdotPSH6kirlB6RO7oc
H8hJQmJDjojhlX3IgpK7gbRfGVMcEZRguiZIB3gjrl2x8DJiQ1RuYsn0nzG8FHBQFYrpYhYy78yw
xUyMgkDpSFXUkpIkzNGRsYaUB1CBFOhRf7AZDC7W3+Ruy6CrZgXqMpCWeIsScpH0XI/ZKVhBMRUh
LTsGyQpmvqneRx0KUhAr6BODeZyLrGi26Di7dJvI3oulqyWrmxEuZ2rU5AwQ+cHcFKw0TOYJ2ujT
8kaFIi7o6I5QlNROeDW5bCE7wma0W+nQ+ajDklgsWXW0cj6CRzqEcbrTxHrrmk3aRB5HyPK6awm4
YzI06YqN5GQse5G4z3LUpK6vxaDwcOuWKZJAR418/BudjLOxhkwMK1IZKQE7XB5clnRr4aal3oX3
n38nzwO/L/RtyIHdYXerDr/OcHE2fBLiISX8URidbG6Sbo7Wu4IwRBg0dqIl4wowXhGTcyfLnA0o
NgQELpWHB2Chco1NcMVd9m2/wAcI5egCALhAyw2uBifLCvEagmA19hN4rd1hQt8pnjRlBCjEqPKb
lkK5xeTPIrZeHbEDPbrineVw6OCmcI4sBv3Dh67XMkZasnJGWMwODHdgRs4Nn3vvpJ4Kz5PDITGt
Ows0ct2y4aqaXEc6jFg8XTnsIG46wSs+AmaDNsAXujJSltGMB1q4Gtk7ZeMMBVRVbaICF/4zGfJJ
IPcGMhk6sqqdrB5fhFJNeuhmLGYt9iwEXa/KlD1WbBlYXZ/8CZWhBEEoTCfLberGrHEl17pKDQ6+
o9liBstv1oRTXfd/WQFFoHLh4UKdlap1a/gwALJqfJZJVTHPWbYh2fzyM12owTos7oaPk/1Qj+bs
wDcgR/+KDWi+/S8oZu/SR6e5Cfk1ZrIpRXseZAwC+maigS+j2/AayFWikadSAwwQ37zGw1TV6DzC
C+kTj+WR7fmn04WuUqUZQ116Q4pQP2N5uhLAUo5QGV8lXycd5h3RyFyZUZkGD+6+3AOwuOXJ7hXU
kY2vGYt3RuszsWzfWABaL2kA0we8zcHwmDcseeYPRmQCSBOnumyUUDO9ZcRQw+jfm30qSMmvGS20
PEYIKZGaJRd7oVkloYD4FWGESUi/lFFFSxe9MtvvTqfI1Yeuv/JXLoVFZkAju/Z0Sj0vdpAsLDdQ
60BxXdzbEY5t++oAqiqPq3vu4ZTO1IJU4I+KtTL7mG3UVCVyIWcsiu6mDqkiKEEtvRMZASS20QbU
5R66DbZ35UX0Ptp5hH1ROClX7m4sa6r29ArGeHFDKH/PIhT7NE1vwMBh8X5c1md3ih8r5173+P/n
sKjR0CWtZMpPX1Ej0K2lhlZQv0PqTPBvoHqkh+pCIoWpFK+ohwlLADVC6jzI7ECqLTikEaU8RnlX
Kl91TJF3KnzLWHnuLoGmamaxSxn59UVLCF2Y2tGofK+3VJBDrIsBnHUUnKLhAq6FcMxk1qmbE0pO
Cg6dmjVl/sC6akZHG1aP2aSD1wK2gMpgd5kyBD3aVFLbwkTSUDPTcET7c1MkAVlDHYk1w8FL/Rdc
Q2Yc6yldoSGiWRT/uv74RQL+64yRvjd8v4uYRBsuf7dr458LtcwRIeboXYvibg96UAkDkDKE8Lz5
SgYIXb6HyeDFkTg1b1+ASNPw4Mb1v7QeK9rP8Nm9htfwET0pS30Ehy/3IpkmyJRJCK+CNP0+kD7j
Pqq6tGomM/QjBymYXfqKtCpNpRIkmCffANVjrJ6ykmloxvQQOCd7qG/px8iancxaCJJMrIs1xx7t
GTa8rx98Hq1hyrDwuQroFJe8S1/ls1skErZWgexT2Xzjsd+tZ5fyl1AfnqByBY4mchd4Hg9nqQBE
MbBjSu8pylcOgB5xgOjHNF1RDVVxBsI94W6AyWsb5wuUtLdkt4ejBNTGn6ghkZOrKJNyxWIrVeRD
eI+TfhmJrZrG1Ifm8mh1ytaM4KDPYui6wiUOaa6H7ZnZpf1V+nrSMWKScc9FxsCvUWkJN5t+t+xL
lHIs06ie1Ia8NIxZR05WyWrkCFR+pIcG9RE3jQLoT/TiUESSh+0jA6dUp6p0swQCUqz/KlkJQ9ub
5oALS1Llpxg88Y0CuEZGNk2ZMc1SRhlyiRIG+j9NUGmGTpi3aXmTqCpMehGjcTDkHB5sleVuNiwU
r4OSQ6asxIxmK9PftdiWFRHRMaIiyuh7A3rQnzDUF9DtLBqeSK5ic4VAqeI04ti0e6pJnyJPTwbQ
nGSgOc6OAp8c4QTbzr+NO8QvwDBKQWjNtNK4SUs4g1nFHdY0EeCqfIx8jh4LE6+E6lzl5dIIQBqX
3Pt0KWqHDNZs7KrbTJAQUIKg2CrjRgW+jyPha3Ir4Ne5yH/jSJ0lWeST6YZAo8MHTokcE+rQDWaE
VDx87LfOT2iDUgMXMCqdjeZTi6mz9oMpu4CwgQjvYj2modWZq9EUk+OnNw/HiSFfS++RjrdePH5b
ktxgIvmuNgzpb6Ie8LbGBABaeby7bEUQ2FxAYgzbAt2DNV5bFgtq6CByPtp0VuSVvGUkQE2prawK
S3ohLD/KJT+0bFNVlvzUFFvA4Smve5MBcCKtUT1ulopUJIxYo/NXmrdlj+xgSb0J8Sn3UjNrAv7J
EzV6Whyepzz4xuMOpNclXxLgiiBB8hxEr+IwwOxgdvJmS+VOhYJomrFtL/E6+UU3RGKPkn3ER9AO
pfA0BT/whTIyczoyfkDZsN/tDre04mTgCS2uJp/JqMglciEvQDxl82XoiK+4N1CUghARlA+JBFGh
Vlr7IFp4lOMxva0/Jopp1OkVzK7PTQNJSWzER3FaFS5HKh/OLk3rQiMLVsXUO8PvvZvKG1UQ6d9J
TOOKGivv7bZUlMNVaRlRvES2xJWXHYWtQLIswQHTKW8ULDj10+VDqtq5iFnPygmzWZ+llONAyp0K
MNLpShZ/ix+l+a93YfkwtaeceLDOw5sVzysmjq7TNaIu0VZFD2ck+X/dD03hdiZ9T82y9Q5qsIFx
RuSR8M9qhUJM5nvKq8X/ZWFU8OrBm/Qxof6mZxL/uMF42i2Y06+VtxCegtLKiurQcZQyix6EVHqV
lo3Lx4Ref+zpDyWPo1mCIAwhEABpVzPxKbOv4rq8Lg7jSXmoo+JvAf0BhFj7O1zIbyc79qtS3rq2
iUGpRG0eaox7vlPxK35cMQ+KWvkukopA6T7VqJEDJUtSaeKlsCMemirg2nmXBO6pdssHMg6PoDzc
r96zQnT+kwOjSoOPyme0woXvLHUaQsPkxBytZ0ciOHS7/oconC06IEFE1Vw42OALGK5sXyND1JI4
JLSwPzlKdH5jw5UwMpFqU7dR7yuvCGgKaXY8ebgMVHgwk7545LShR3iiQZlZ6kqLLKvvE7Uc77A8
zDWa1K7R8mVUH+XJnI3mVf7vzFYJYg1BHfirNDeuJbdwt2ov4wmb8hHgrodyDXQeaSkv0iRZmPCh
yViJx3SO+rv8C8rFadTaOrGppF/vLjjtizeX2/4Mxc6lxwzcWxQ1smPr7ZovwJ55+xVJ5+NFERj0
2vKiuigv+OU4fTbgqlr3uwp2yTCBInJB1EOXR/H0vfgu4impJxjnEHf5yfNg10Kt5Ytf6C8QJwZA
Yj3x9BYoaNDllr6sdHr7e9cZYhi8QE1Xb76jmKW1Q+c/dssQxRrmI3gdh/NS+/mxKIKCwvUckeM5
Ron4fHvcJKlp092K8996r9ZPmh33Lo0P7rR61aOM6BafVrVMIqiKiP6L7mhk8muF0gpgRBDMW5TJ
9WoUBHvNaTkCpoho9Y3cV/oMilPMBEzDP1P6lpbDylO+huLwbJvfUcWB6C5w8uWLIZm0xJdDev/h
k6miqRWlH5CyR6dQ+TTBmS9qpYup2rHoQ9mWqXoZRXuStoH03EymPEfq/d8RcmMT6LQkSxg5/K3M
CdcJEmLhiZDJjFJOUJpoyGLI8uwwziEr0CEV97fz8lUmNaOweY/P/RvLh1qoQoSOeuOv0dyvCtFp
dKVF3YaH82whox+yUsz4i1lBRwYvDuoc7acT8I0syM5YAFpfUgaAI54axiNQeQLs/d+aytsObFAN
GsO0oDPbFK1nhuvZfXaZ4gW/aOfJ124NoczU5tMtxc7upu6D7hJzSMMlBpveJBtewg88LzGn6tDM
xGYR9VaHPKw9lTLK6NLFRKnZg0ETk7w7+g3i4ad3sXfhi+4gdBdEdgHXqvX2Pt2it2MeHzzsCyST
4WVaHO/pnIKscSdeXcLjuhGQ3lx8osaKVh9tdMQDpZdyXaSFxwlvcFm/gioy9eaONAga7c0z5te8
9lGL8B/LO+fg3Zb7QZ0uZg1gNGDZQ4gON/0dj7185+ERY3xh05/6RWeOPsXbjVeFdo6e7YML1WBb
yiLeLbq9eD/3uSa1ZJ2Ctz+fNoa5IQyPW3dPX6RnkIcDmCXItF8JfVJ6bT8uQGC+OLd977ml7BWA
9khFL+3nhpWxdoqKVyH5lHm9iikyQFUpLMn97t8G5sstDyl8sPPDhLCDwMZ5hlgkn7ZSWMXM8dct
0PB71c7Tq/Vqvto4l0mvVtu5AF0ZejnbdRpTEG9Z3+UtYEvo0Yav90TJlDxkv9T7uN9WrYWx+A1h
RkZv40ET6Ncg37w2X06leekTbHm7acGMV8/WgS47z348+PrPwcGMJ6Xxw54vP8vz4LEBjhhghMOf
24DCXhifvTx0qrlzWqfiL2PtiArn/+3mRA1CoJTdlLOgmPVkX9o1b8luokMOk1yvLIQn3px4xbA0
KLNyLzbyGu4upBuhzUwinX31YgpQPNrkIOWB/aza9zZKSkmnbnOnaR/h1HtbBEROg6+zR6ctGVCH
8WxVvYb7juYBz3iHPy9uzmn14ZwAiiw2ljztd5+to5pP/TpnGpJM2XdofzIrtX9juo/78bgeFelp
dXIr9plc6Z7Z1HBoWkgHdx3abGkRQgFLefiJlNVHhN8nieI+Nz/sjNx9gWGg6rMLGYFE05LKjh1d
SPOL+aa+Ua/oHXsbIBH/ROXRh5xReaSYqEKb71GWMPiyI2S7wnFKjfZxekR9N0vFY1iZOioeyXgL
c2obi6hb8GrVkFSrFIBd2YDoR4FQ0y2oPOz99AX9brSflkd5Vt8HYeCGCmJ6t17SKzWVVZKc7L4X
D+ZBrlsPjvDPM8RB7rM2ympf8VkRGl7VvcJvFKVrbqvVYvqvLTphle8K3MjtJufd24hQ+WLhUqO3
ogcinHgJPnKVgFtzOolR6dGK/24tFThRkpz2SPj42pD2tHP7obgYid19HymlmYXCOYfQd9OGOrYh
KFSejAwVMSGksTwsxjQ9RWy0JCCekRWWRz/y+kplqk598/fH/mdYkhmV9grFORziLPBtPLqlYHek
XyNM9m65n3NOy1O3wfa/zq9xzIY/ck1bnMOUuPwvK3ijoFKHaniW8g4Ontyd7BDBTyUdGeJQcNDv
qgzuixIlASRwdrKaJ/vWOlErzbZHMzJBn/L1hXrKeVY+Zj959huO/IRPS7ysrXcOtPNpB/yIdM/O
qm1s7sp7E+s2S2hlEMKXYCZNCPcw4UhL/e3Jb8/t/tPYu3X7uXmtzvCINjWymT86tcW9T/tD0/BP
WN6Tx8In6CTw5BuDRvjFLFMk2D94t0F+UQ+2M4wvnsFpve2fOvMA7bDpmQbWNazZi1xpid3rPYUU
cO2cW2pTXKbeV3ppgvVRggI5ZpGI55VCYkIZgPI4ExWDSFNG9xIfNA2qNBnhBo32JB8ymyOEXkj4
B5GE/UCbKQwDBdMC69A35VYsczibOQr95YqKY0CcAW4tC03SLPVtGc+fD8aotu0xJFi9EgdamWDh
sPJkVMSqNhv61rhrE1Vmtwb8C2kD11rPSrvcQw3nROnl06bIVSpo1/Z++qQZY9V5vEzyvKRtQz4J
vg+nw41MUqHxK+lblkFQvTtXhCM2B+9SaP2KFrv5OYphTFOUhdwHCb4SUfgbZWYazoDin2iJJ4zg
jg90fNBDqGxf6hPqNAr0fG7hqBaY37SPqZql2ip+ueeXuWeBFq0ryk8mTYOTpEcJfDGPZFBpcvzj
lfHxaBXb8jg/wxoVoswyVAZePuf+HlF+QjUGzCAnRzPDpMUCffh0r5xTAlFNbSDcVb40G2+tQ1jd
/Ii4XyxoVZTQIIhm6eqrUnL+Szsj3bphUagPieo9ZA8kkaI/Z56JbM2DCl9NYaJy5ogCb/RhZu92
o1WYzlOUWkuFeA0PVTAP4Yqx7JHRmH3mNFmat4Wz0fhr9lv9KDwB+lz+R5cQYbGKQjOWhMy2t/cr
rLs/Cr1EwiWC3fF3gDgobE9oaRm0JED0gLHJ+KlfSMGQHhsGk2251Glo00tD+x1gjyIp6d89sHFo
AjIggiXg8bFUX5bYWvpNgZfk6bK9UXukdsoc/U93VPmeo8OQbrnQX7OahhHY0giaPqxFbKGU3mg5
7CUosR/orl3u1Nt01OxfNo2g9vcb/AaP6XOz9+mZ93XviwIMNLl7tckXsy8fpMw2siW42nbvnUc7
prl44lR6NW/XyrfGU8Ba+9KiPN6auv4aUaaHVyEWznLqYC/jiqtUHFmrm/12xj7rE/G0QEACogoG
IrDdxdZckBaYPmwhPVRD8DNTVysbKwSm0sRP0syZwoP1ckFNWt5K2gMf6X73LMa21QK8AM2gkVhX
rNebtx0m421n28kS5uLDigSCxJhf7On/GrROF+NahxJhKSfToUZ1XGjizrDtsfUt7xVrf6oYqIrd
YUJT+kW/dKvyal+/nSugrIXmCTY9BvsQ8H8LlIFV7JYZe+VweDzNTegmxoHmCUiRijTiNFkBPgv0
A8CezQ5NTTBbtAfoIHQko+HfOnWYO9RqPSFMMYGuBgIDOwRfcfFIVa4qhI9oLgtgF/6XY0QEYyEy
xEH7QG+1BeYhw5d5XtgGjjSPzQzULFStQNV89t+zH4ZBB0iLSUMA0JT/qiIyLZ8E5TOVRmkNxn+a
ndma00T/TG9DdnFWHf4TxuHO7VF+RPMBJJPP100DESShKJ5O5gNqQWDH8yxLxf5pkmpJoooEDKZT
NON4Gk9VHCBJJGlEvmE9qlmNUM83Gh7ldilt8FFuF42PDSeJegaUP3zBDjzPL7qkfbwnO8sHogz8
sSZrqRfRBWQ5A/fLShc14NQN0B24dVhoMYu4MrHIbdj3Zg2hx4r59oiCqBxBbR1dhq83t6uEsF97
b9JAAI1pfIV8e2sNt6SVtiHlmtBkisBIhOBgpMK936hLQ5yhFgUikd1A1HeGgo2NldKZQb0DFhQe
CFHQSeCkxXTBrds3aP+0VCE/gTAJRTR4TPj8Gj0KZjhtAZcFB9DSpLGw80HxCUqGEeU6X+dtXa2C
S8khzUh/IDSvNkp55poCG6g8+ky2KRQnHphepi+Ktdh4EHrkU7hr6GoYU4IENsacXTAL5oufe3Oo
Ralx3LbHT+tjdhNz7l3AkHl1+wn5fc8aNOu0G4lJML/QGxo/zB+L7kpa/kUTiy+CRHXw8sTdOnfw
3YNVzQjEEP/zfGPxXSka17EGSKUBSiY2mCBXtdp2yq1Kt241GFSRP5TYzqQltXrp4QyxRoZ1pj7a
BdJQvSsFMC8LzwTsedelTGeg8u0K6bofXEx02F5Q5uH4sW3Jo9hb0yrTVO9CU0UIDUCGZoXfVG7v
vKg5GicMS4MLQkSGZ96J/KRETNmchdu5QtfJWGnOCzKXCO5UvuUBcebhgatGdQhUlHqAV5phYFis
7gdTVMfukx2GelLHIwS64Qn4BJios/FmxBRmkv+S1ppKBy6M+4f6gif6LXAxcWDq7bLp143xmlSx
Na5zWW9eJHcKUJVsu9S/KElADcwIhsHVqiJ1M92UOJcfx1DFsEjHccFD2oxt0Dsbi6eHCYahAE9T
9bqifWfDfnBvSxUsq4T+03wtMaC0wSYLAt1pT0Ptw0ymFB77oV9oChEsjEXmVBAsUiCOFuRCqnbT
ewYkOTgPxLKT6wUKMi4OEUekgfm7Iz8Xqo1yRXdTZfBlu3KmMeAz/II8vcmT3QIZq4qPTpLFvip+
jmwHO+sIhdQPCrFKgwo4SqIHotM/wuRXurGqMZv+T9ZZsN0nEtgE/b6fQ9eiAR9sZ7+WJwgOCNl3
YOt2rkXa04qaT/MUWwL5HFZCcvRskVWAbkIPsaXoUbJ6BcG+OOinpvSblksupJISAApIHLyHT/fL
1e0gPXLWy5680BkTlkuEhsRx72MW22/32hYWqlSOXg2Wzm+KJph3dhZboHnpaCHnDDquw8PrLlFU
hExGDNDC7WlrF89MvgyowGO99pSl8JbQeTAMNFjVQJGrXMoaa2AK1hLs3mmspIO7bzV6P32CVXYT
pqoqsGgaCSeJwA+xmiOOGC/xrjQi/dBv2FqqIkXrCOgeQ7G+i1IAxM/WpcwGtn9vacPTpyryF/T7
7xwYKalpyfPnZJT/iNIyiR7GEZfdU5aEgaPtcNQDy6LiAe+PwJpzLgGNwHgQVEXjdsRfcKOohswT
fZfpWwF+QvJUeC4BsdIFhBQ0GuItdohLS2KuyPZEt1TWzYvAAYSaG0301fwhBSE68JVX0+Oc5/zY
YNmIKLegHyDOmsYB1Rzeb8L1cQaY2DLOqSr+j6rnE9wIU0sjRts+zDYMBJ0RqVy2Oswp48eg4Dvw
u9YI7UMZqtjqKRTR4ok53ZxSEjlzSbTDo1Vz8hOm7Z9MspGyeAdy1IFGPbYYx3um5jRbKnkkLh7b
IvueDiq98HsVoagr3IOe4odQfAgGlq+lPEzRJhoIR4pwjPwXHRaUNmOo/tTNUFWRWTMy8dIJXniu
nq8B1j6tyfggJNVahDLGi3F/qJqQH6HuhRm2SpAgTQJxmRGa44WKt74Lbf6UXLD5cFf16SxTfjJo
KwkcyLfharl0xc6iwRQIGp4LcFp0cugboY5cyuJpc9RGp/zFk9hC6X264QGEgOhK44GyBQqwd+GJ
clp1U9TjKvsW5oAsLLUT+vs+ogP2i7pbmmHz5y146XxzodyeAEjRUKgGjHoD0oMbKUhnn6msQeY2
5YGWMwVPZRGK9kyunnhMMRkpIWRoDxCf5lAtIPHET1xTDuWTWDbo1beks9/o0oMDk6vKr7g3D5BL
7okdc+3cyyhR/RDfgi1BkJ42OjmtcwDcPGnbR4gpNcwpkPNcs04F16U8hEqTRNOpXS4zda4fTFOp
+V2fe7k8BOdn5zaQvOkFpsINomR29ED9vC2Lzt1P3rPjilbQSr2kuQHRl7PrLMFhwSkW7VTztMLI
6tDQiVHxDA9N6Yp8WqQOlA8QXaqRImnStEDahJmKQIhSG6gfMc40qmbH+Kue0+pWTWG52+KMiauh
mShfTLdXLA6QJLgDKB0Q0ummq30nnhpaIb8XdTWS8D2E79EhpFC7hNDImR7tan+l2m3d8S3drdGD
Quv3jT8QampoyiYtldLc/ITv2uqU6oFcFvTZ/aWF76XJo2hcNzTOQ2IpfDXZOAGbIlZixoBT5jB2
HuPYeY3hy7FbSsrouc52lZ93JCzycO+RNwJvu6NAI96YNlCgyNLyMLtskaUglQi3Xqq+5O+a6W2q
c7eqdfvUP/X1mA6I6uxQbL/O90qu4NRPKJe69b6dMz4jmcPb3aWwaWuWCbhYR8BkvbMDZTY2ilvz
0WP/IcdWIzvRJ58Iojn+xq09UizGcUUPZbUOe4fkC4l+ykOYGzceut9MPfqLtpQvMyPe3Yp/DwU2
ykpJSV4WBkiTTBQ5F4jocGMiZdWkBg8hBz66VOM5skWmjTtNL5GyE9SyxfZoBu2nwC6s+gzMktgf
sksOiXjS7zLznZnqPVBMjWQClqRoleFGkmNnsInJTslSkZJWAR8QOX1TQzkBW/Dvj1PrfYH7YO/W
2UegL4r3SLOBDJZGWlkMgHSjIGCoSUXvQncjsiBVl6YNxiJvjPQ4pRnmaima/NP22okxGIFnt/+U
RElHgeBAKWsF8lhcEQloUeD6GATLW4qywvPfbEd3WtCgtlIGIEWTjFcAgbGVANapghw2F1LfiqFU
uvy2t8bIEv+FjSNYSkFkSRAm0dQST5gpAhNogXm/GmNsBo6BeETCHLSpbxByYo7/BMOyQ2LrMEtw
PNCWxHddy/yXLN0/bS3E2mBy7NRUvdCchqQlbu3TwUc0xjHDq31NgQ3NE+RkvvnLji1T9fDs9l3S
daxVcIGv87CPnAruEsHAYnGjTWEhBeTupour27rTDqfkSPyTDZHLOZhjUvfU+OERTxekYNgQC+bc
+BLmUPNvtNyc+3Zy7qW1I/pKvAp+b97J4fuWmm8C/a/ztW6LOPzYXXAI5sZaHIid6a5AKrrD4QBf
vYvsIouKg4LdOuFbmUY14j91xyzqdXBrFqeIobswGhfdBe1whl3ajUnmJUsHqV/K3N92jstGytyX
oG0jJGmlWkkKztotNZfVLCyKksxUDWHwjhErndK9bDFstweD5s2QQK/4vQhzBVWLEU/rivgXpx5v
Hy+dX3596AkiNqw5AZgwi2Fi2GIK87ydm5H0EV1DXoiOJPT7dl6YJevSScvcqPVS3bI7fpnjMblL
m3hr5/Pb1+Hdxbx215nyrOADAnq8YhmzyjLLTIoY904RbnzM1FNVWivH3qtoHpoiyMKnlRRDFQDe
LJSDRsdzwyk2UtUtqne47GrtYL1eWyv/9wuTZqH73BNtfIn5MZ74YBwXUKiMPUcGyz3M5Hor9wmc
Tvd1HGGUukQ7gIAgbkNG4KeROdx+4CosJZnBU1slAd8OJTAwanWI1pcfvnLk4rBrok5c8Lgl5gp2
m5qcny/zo71JxQH1LZeqTSoNFHAEs5SysBNl9R4wEQUMKx30Jhu7KPM/2qKENp8dVQZl+6Rg/xLC
PXJr5MqIDKr4B7hixslCZlCJ0BYSAfspv+lbhx5pvNwD1gB1elw65WuUmif1n1+8Hs384hLmRwVg
lvDeLb3oKvLzb8j5fdFHvNBEi77TdDVVfdG1uz1byHntip3iGekFcSJxDgmMt83ngqJT2WowGbp2
iIko70XbN2KoISxaSpPufF+71TZ6PRJq/FCvhEN07XIq+l1B1gNRG6FFlKyFPXZPTlQbeapVhzYm
zzgGdxg3uF/IapJi1ncDUIc0O4VP4sHKN5XZVwvrTKLx5aOtI7Ec7fXq3VbibiRIUXKogbYcOLmW
uRWu5csvnqwYki+fVd6IYqCe1zo/3objxoLqZqn9OSAIMcOJ5h8y9DoR7RIIcRG1LhBrBGsn69RY
QQaZoLJDSRSXjtJRvJPs2C7fvOebjUf7GFFBW/l1Hw2XlpjXfDPOLZKGWyUeKLa3Hwt1l8vdeV+8
esG95drJx7t9vNzdPt5baL9cqnXjAuCOxuG183m0H0fnSvQ17x1Juzza732L/vUX+nee3bjemlzf
Vr5ifI5maWs1HhLcvbBz/F0T+4w/Z906IIdO3TkNclNqX2dbGFMfowjCgmMIUJ1HpfWWMw5783sz
j+wyX3NeM5EWQo3zCWcGs/8zSgdRbwrI1VH5lgcV8kjgE92drPpX5zr/mreSGVNmjugrWdNeJdfa
YlYpoL8Pij7ghVMgwQaeYied93g3OA83ueC6bESlKJkU+4Xg6tW7heANJz66jo9uvbsl/xxU/ip/
PFa9mU/69yIRwNfWQI6kMG0ER/e23pHNxa/dOfWtcaKfEMEf7v7ZLCUSZMvP6rg0q9LgtGkMjhHo
N8pHmwLKT+/FtUtzUly076K8OYQNDER0aG5xB/MkA6ioRQ2W1FlQXJBgvkVzuFQkRJFaSMwKHjoV
QoOP9332Spfmq9zafd19tb29OE/QISpwjmj8mNWDeS/aR4JJhJFoRPE26n/bopPsnMPLrhEtInRF
wPYgO0PlkFn233954Nu5ca6bL9QNClbj6hSJR/NedYfUI4qK1mtPAiAXlp7B6dvOX4fvb3u/9evv
1vHcqRx68blfOHeORbNSaZWvfhVpUHCu2C+fxyU28lMznrfuVWd+DW4PG4m80s2iwvuwgIIySSAu
bp7oSU3K7W3Oz+NhXLxKq7I3YvvYpvLbzrUvztWptRLiv0v4QgD4Qru2e7PaIcPDAj50cTKsRvvh
NqKjf4GR8PDr/ZglhS48QVO5/0Bj5oSBeGJSGl7Suw+vnSsSympVfuE5eoeLXWqR22sRdlNKqQz2
iSQECArengg7e/vgXMd7t9j/ISQE7IBrufNoNmDv6YK8G8xpb0ARMGaE8qhRHv/i4Vya+baa1uRV
or+PKiuAAhSnmnu3NqAYgOWP9s3gE8StKzjvvnPjnlvQwl9GY1DqFTs5r9w9LOPOZfybXseVaWma
a0I0iH7B3ifEt5+dO/yOGO/m7eDjBCfik6qEuc3eZ1BovsaVE4qYRiG8QCn+O02Sr1EBmjsan69R
Bg1gEyigrW3kQX9Yy/0vCN/FKtOt9blF7BudrVeQJxyENEcyfmdd6KkCS/ruIMxNQHpo/8j339ul
HVJkFk3P/W/NLDy0aC7sm841OAW5KdnR7eJl7fdWDXLL9W/7F0OuqZvH8BUWO5jD6LtIguvi1buN
t/3Dq3MsmHAXkx67WSr9i/hYbU6il9X+WW1H5c5v+lu/B43BI6p3P3uj3vwscugW0PfCzLUrvfei
0ao6pRZtL+mFcewnFkpycDjaSWe7QAT24EGx+i8nlqId7fn0BpkEIbrHncVY4dN2fj3f3zewn53D
ufsrDJ77fvyykxIydP19zT/jr1Msn/MOZF/a3+auBzRPK1SMIVoDcxM8SGl8JfLVejDreiS9HB6P
1I5THglIMSoZpV6qKAaeTlM9UbrVRzGtvxI5IHE3g00/3Q3wkuWcS2Ika9BybYpxr/dU6+eYRnNK
nR/N65Le5B4CrggP7JGXjYkNaIULbZr+kObHvZm/4ck5ORIOODiJS9cW+niz5Oh06EmERE+MYb3k
gWUFHCMvDBgMyU9+6N44OfmH8R4fnkZ1XFtXAYe35pf48WDkSFmMsZLAziOk62rMdtIZf9U1pqvk
E6HOE1Pqw4n1qLXrRadYsYp1CxCDZCTmmnzB137QSIXMIXAOtBsKi4jkKTDY1FA8giIBJWb4w8z+
7S9mUkZH1HxAKocBezBuaL5+zGLOPJJX/sNdbzVA9Z8WDhjWlP47+XVtud0an4b7KJmFanNP5Px3
e5vlgv2Gl04lDPWv42evDuxbMBsVsz5jvb4RhSgacBhhWVYX9/8RdV5biivNEn4irYU3t/IGBMLD
DQsa7717+vOFNPv8o+6eNhhJVZWVGRkZOSMvdgRMA+H+mHmiESgRYGqGecTwDvPoS9PO7BtCw7q3
Tsip3M1nawtEXTSN7g5NaeiKZ7t8arBRMWuJNr9hcXyeb8Jb8+DnS+YBR32CK0M2/ofOxOxLTzyU
I8oIWJxb21GOgKN/3pjVmYG3TP6vZNbmueHnbZawaJ9FbbnrXb/pBvs2P0RFtPiDO37Bb7OndZt7
+gISGO5P5i35lXTPzrp0Ezv8MrAHzp0qo51Ty1nPqcVO91fnlcnDpM1Lr/B3uuDtZP3OpPjm02Qn
Nb7SoD68T95X9Bm3X/OaM69Xh5HYJPeoeLAevDKSC2vEqK0PgQOpVOqUGb28OaXqDnQOWJdSJjxa
ZqCESoAs3h/rjFpt0Soy5p0aw8f9vFmPu30HBkWDlYxWnGOTGObuPras3iwn2/67fW9c4ltokAyC
7zE8tH69wxgVSxiPg6J/a/0wRo1jsA1K7b137Rt5YqU9iizv5qUFt29Em8342D/2CygOG94xMPo1
7pZdTF7EfAujs+0DgjmPl7tNXvP65BLvgwsEarxM8LzRrQWhC0zJ/7ano+OUjOC9sW2g45yz8pTe
9ojBNjVmBK2Ij2vLYA2RI0XiGmJWj3l5ahitGqMtsUR83UGJmBJAenL/WLfFmmCXlrL9F8XAeeue
t94580fTBu8SHsJPc4tgezG4udHDpVql8cE4HoEOukgBQ7iEuDzYexfnTpVQWPrLtaa9584uvVE4
NwHB2IUJzSfb4X54htZnuwiDdt6z0uBBcoArzZk9GNZtwPkGxBBIIBTCQa7p54J8khvfDs3SvfUa
PlmNEDfMNzpUSLI38kEewKPH/J02Baei2v8c7iaH5XYlmXYc7zNyHNclWsQQemuDE14kmAPYA27g
i6aGRTFrSmuTtXlo4lod0buc4IjhXe16hYS/X8rWB+D5BgXk09gmCL+zyE9W9ciSgV14aR8nPyni
n/tVmgTy6rUZNZAs2OTxNemTsp2aR1RwNtYNAgcqgHnYi+6Wqecd9/bp4j/7Oejjxah6dXZFp1rx
cuUEd+bUu228dcVF/IYrLXi4M43f2zo0T1fMIiu87p9w8Xe9Ex4fm3JUjJ/uhep0aPtkKVDuolie
Dmxeyb5EuyEbtLFkIrcPw9/aLMe/zncB18GH4zcvMp0igubp22LdXVqv1jQEQQwKUH8vbBaB0SVH
G1ybRx8aInAJmjmGU7m5cFLWnSkh74fx/9r412tWVfPRO8fvsNREhJlGKQcayRrDfPQaThelMYSy
SrsApM6UnK+vsBI9Y/kaQqf6MH8+Cyz1Aw4ESpGzxxb+cI79CSlisPWurFp8vVu7sOjsnHXr0Nx5
5wiRTbvcwweiNuoQkBQJ6P7VPvdp4wLU9Gsdo12zHmzCU3hI1l0jeEbsaCEkNGvX3yHW+Y42zY+7
6dEcvlc0z/4Oau07rkanLssfUSEqfmhNW4jrOALvqOQ/4kvyg8d7xaYaLo57If61oKk0DBfyeXyD
4t869IvQNQtQ7MUjUMBX8Ng7Q/ZEp+T2b8ubt4kOfj2AwRod2Yw9uNPBMTb+Slzu6tTGLeyWGyDD
5QYrgZwcdbWwDx9u2f6NuQLn4p2aebwPWiYDLZ/DYkMYMWkh0kHiL7A5kUp78c74nYwdQXfMCIbn
PurfwwsEF8BWdNi3jWJIr4jACHf+DTKpEW8p3ruS+6SNBLwS58gD3o1Hckle8bX9Y83N6D5xiGrt
evyL1t618ZpNN3YJEPtvy1aX/EI4xu0y4kZMqPG1v13u96D5r6jSXjfz8IuPdczj1J02qrwA+ugs
nfyDjY0uI4/2p3FHg6/kIYtof/1NE9XJpDBBbzq5ufiroz1wK61ryCTLp65jfCk0blEC2VqH06CC
5GE5erT20WUBA2CQb8D1bLzsYq8wKSVqd7kLas7br3WKULcrnhilJM2ZzrM9YiTf5s+HQk2VfTE5
DPJevX9CDWde7ZSxyWwPRuczhCiabBmMzUL9xgiwy38fSiCqlEW/qXShYLpZGhuzssNm0amMoeRS
Y41ICoRZAItf7wN3wmfnBZ6Agvai6ruA5CwqqfnRe3Vltx2wm62xZE9zOiu2a/E0Zpd/Rkbv1Nx9
LGJaREoZ8jqXeQWsKbqnRqlZ75V7qNEG1FxElIGSg4G27uY6BDTNQ3J1S27RKjQKvvToaI8cfahI
eXcQpHWJF8NSnPNrbpmJUA9ZWOQUi61rhApJuEkOzWN0akybtXjbqu7M1xgGSTvXPE64sm//mOSH
RVpo8Q3d5JpkecKTD2UyEEW9BqmTraVP2Sp5BpTEELDw183bkKIqavSBXE4Qk2oL9DyQhwe8b0MW
hnxBpTicBOivNC/AX8M77L/nvDek+0El2ZKUyA1qVA1RmnJONORM1onyl5ySettpF29e+/gPtzmb
9aiaVJNay4DKWepuqe4qMz+nbtn7Qff4oNl9iHAu/S1Gk8LWFvOfOoYjjZYM5L7wJml456tbewkZ
5OofyIGTpzyulNSorYAa7J4odyOr6VacKxsjQ1hLjgPa7kFKL7d2wSb4plwU1dzuyeiQtwdXo3QA
kBHrvEP4ioAQEJUG1P1KYFC7SjqsYpedH8SWEvSPGl8p77PKZ6cGn4OQiXpUfAzyKJMzdQXAXABa
65qtJiMvSfDeVxC68LGO88fbqjgHGpgdsE9f/w5il/cxRzDdasnVoUd88x0afrlrdK8D6lfoXvOL
vu3T/AjT9dKrNO80uSDLt7fvS3wlEm3FmAIDpx7jR12Xty4LkF7F9Z11f9qY8N34MC7MdqNLl8zi
2nxO+FL0uagTCbfhbp5rVxqPMNc9rb6tWi/XftAuwSvG8peqSZ22E7Ss6MpvIjr7zQ81erQhyGYW
qOeETeDX4UTfZ1TE4Cp+kwMyqQQpyI9jeEj2tt6kFC7WEdbJLrgZnHVYIKOIIBb21n58bQjzd/9K
SRTAwM5+POGNEizgTZWryOn0aqgYsT0BlWJ4vV38ttcAaLgR3NHx/WQdyVNRdf+kyxQqfCnowXbG
SaowLA/gFOS57WPIM7g7N6vcPKHd3LshpMloTS7dE1z4V/s9mybVbvHmF0fEjMo87kke0W6eFjw4
x+TRCcE4jaJ5HT0wtZ3DrG692ZrYnfHIdvYr72xxyHFXc5SkBPmfXWYJEhc9zCuRV5e2ZcrwRayP
R2tXxEG7Nh/DC6nmYXlIIqw6JO3Z4gnVCIBi8pzsO7Si7b7TZsGQUb31sDr+JuuYlBH8Zt7rNyTV
yjrnfQrj74g7mKc84Bw8KbWouUZIm1H7TEmac4o3caX1C/PwpXGx8Z23oFQwWiZywOJ3m6f+wgcd
AW6tWlD0Kq1p4xVeIuZbo+B+3W2T8on43VzTT2nqvqKzV44ucJm2wZVG7dv+iQmBVAL9bGiNRnlB
pO5/0IQC4hir1L3bucaL4o8NGXen7F3/HrgMhncv2d+1Xxl/WKw18wkbA1kPuFfK9mEzXoR3mICy
921s4tICu3Ff7tfDTX2CS3YH8iK18QczdLJd4YkBmEfXyXnynVwW5aL1QRScEJsazaf5ZUWWY4Oy
PugD9KuAv16n1NEDJX3d7ApKKVDbwEPobkmSNrjJ8hf/bn9gDYYc0GvZ2xBkA/q1Hv0DRn0/xx13
8dSLf7v2M+HOrM5fqRb+gmf/M/9ENVYAcwZ/kkhpeKS909bLofmLEkOVfT4fb2bP0be974txzmiw
4zALj8saW+V9/IjWCVnRNr11CAmYus4maElkpKOa194c7YsoomQgERYAfZ5aAJJ1VJZnnQgnc3H0
8j4dtHqDuk2qbpHwKJUhSHwNJQVRFKg/QBFxIeCBbu3zuWpjeuRZyLSICi8ljB65xPSxE+nSqjgc
dAgeJWTPHrRRpRDOpt0cULxDsYO0SlH6lLggTBR0O5j/rhKN1CnzLys7ThK9uyQzuBwRNHVFMJ9J
oErQIVlQnD7gas6oAFGGrFoDSWIdEQNJkm6fBBV6qqqQX/HIVGeEZ4qarAxlqg9EZT0SKkix8SqI
SijXKsqnToqti696T3AADjVTlYAQKgOcBB8pH1a6qnWrI64PfwhaTV5o0uRVSJbpWR/OJ3rYEh8+
8lbcNdx0tEVgl7bmtPocQcShOQRJYN6WbBOF2pR+9FL6NblQaES6KXVdNZnjOQ8MBkgZXxlYbqxA
HoTEgyVnwfMnTUiaomSggQoPiTscNCqtsdMYqw59Sem5gBmSbmlrCdrokJLjDxBzbV5XCbTsFs9B
00gtqBluWizOO2cZa8rEQ949veX6uzK0IpNlR3avOp3lX2eZDup82W5n9WM9lBnaqihH1xEZJBKz
qSbys6l67w+tCpXEpG4/hmWNzl2JznTc6gZ9ECVr35h1GcXuGNYjgsTk+5RQXJJeHcfdsIs/lOTM
uO7p8sTVpiNf+DVRw/faIlgjwVP0Gltr2IZfTPmr6swL2DRSi/8xM6dpIYcmoxgnxUgJuuwow7lS
z3DJ3kiES2IQYjJm/CQRjJiNzGsx6XuZKsBcgzmZNydqjq4eaHBnxQYiIOhMlLY5IYMgMUMcAEId
aLnNhd8NyYdOza7kfxfpOtubfihEjTSpv6g4hvtvqjPZmRYbi96YrFIBeiNmhY5J2vWECiHInDRw
6kvwQYLCCUKiC1LxPFJDJpodZA/lsvMmQw0hzKsy4PxRBy/OLMpUS3ucr2hwfMyz2cjF8SNrXdOL
R8p4yA5QosTrR8w6erhHWpEMMfoalO0jdqS1sPw3rEo9t+nefbWBGZh/mgEUx0JeEGW3I0kS7+9D
Lv5pA9fxKyAglBf0InqopprYEVyDUvqQkqw2TNKvPdXUViKaRDd34J0eYJQh/H3+8rMaw1TL0hM1
VZxdxAF0Xp4DuV9dMzV5ZrMZIi/dLreMyxlkOpA4MdRVXnx6E3rSFC7GdacUfEAcgluE68onaRVA
dVi2okmlxYQEQ6I2iXiqxuVnlPWufXi+DpESNH7cE2g1eamoU3qpTPGlhhW+EGlAqdmHUnO8QUBP
2ahRHjBNtDmp3ymJKyUeqRhvrCplmWpBhUcSi8IEj5SQMSOXitaWEdzmd8ZKTDQaEmmAoU3OIS5i
xMCsIEigipJaRg0rKxRBlE4HE8YDYIviJgHXiEzBy+iVGWNNa9SW5tCmMFuo/GDJJj2mE6ZUk4gf
Py56S70AgUyRXQDrmPE0vW1KkTQtIpjr3UTYU1mJXnU+n1OA1lt6qDmwXmlgaGKpWO0yDeO3HQ8b
Q5axVEFU2Mqvb44xkfDGsBjmQ+gHPKsxdGZhI0aGY4kYDMMOGTlmUMNun0Z4U6YDXTLtEFrF7GuD
UeediqsmrrHljD/Ox6HIY5azmTPAb3A9Pla9SUjtmAW6swev8BVOKbgt2b9OCef+7upryUYPrmIf
hvnO1rv5t+iH4xdUFpVFnuiF2YEyWCRSHNw5p97B52aeeLisEl88eqctXAuxeTctAMUrKq0basF+
w+0EljIi3AemAQwql+iTiVEAFEA0WHXVzBEij/xQ+od5HwkHGFXKRyHxCVp+Ts7MoA/tyqAMGENa
5jFxkCpYSvJABg3HkarWHH3AspJQpe63ESQ3eFfiXkm6QAn9Irl4EZ+uZKVR+sRv2/q0Ru1NB2eS
OD3CPPCz8WmcUQFEroOQy3CqPVSmzQ/3Hz4k+Dhkoib7e1KjeM8vHM27v+LbJNIckRZTgCpKB5+5
ApWl/SbqaWOtL8O9Vxqr0xzLblwa6yd91bp7RFKdxNm7Dbf9bR8SSEddTkrYL76ttPGRtv3b8OXz
qz2xITmuGp7Vxt33VVODbDU/VVIeNS/kgHNWxnjxgl/dafCgiUew7/NTlQLwlEp+YV0LV1mCDRJq
nngADm666GsSCfa8KTUVPLtTohhzuF8SOPA+WAAkL/lOE+C/XafWrrx5NeJtv9JGtm1Y72zkAxoo
ShkxAQSnFOt9OOk2J4ePuON3+36dKIVYqIbFQdkQ5c4PhjHoIU+DcO+wUcKxZ5PcDOpNVolMnfpH
adfk35J7RA7Ef8z3fW6Sf0yrACTprxeTyrTEUrABHZyIZdrCnuk6pX4aGDKl6h+XxyXotZg2HySR
0w0BV06lIyLUZ17hGQ+HvzjpzuQsl7B85MIdrQARHKRcTN5wA/KunvDcXK5SN0GnNuVrxxATW94j
JTjp9gO7+ozO+Zl9AN8TgSN+olxCb5Y5asweqiXSThGcBf9THI5lOk/kqoq5ckQ7VLvVycVMibAt
cW6iGv6DE0TwzvLK/BjJkR3jFh4cTsvFkYAf3pMZtCZzvpWrFfR6WGrCRcQZeY4ggTm6bGeIY7wg
6oUQ7XuIv8t3wMiKRattcudCqOpNoPPpI/XQUos7bwVT6p7vq1dpax7pBtfd2pfm1qWnBFJMtgSZ
wBcv1r6VZeByw23r1Pw+zJNw5LUr/fHdso7ycHYoMXf33+QTDXulPOHXBKj1LpY+dezhPWzdLU/T
E/TAN6XQO6vaWz/SXOSO1HrmXKhoWUHFR507WMKrl12jiFqc8QOok+Hrs+CtqegD7SKT7ZydxRQl
ItHcD9QyvC015jmNAJppAELNH8Lpx+ix433UWqMALnule6w++SMBhuHm29uhARRTRV+9zKfqnZW/
lLNT7BluuVdxKs5++CXmX9TSdOaGdOaFB05nnzaFVmmtteKXh91EihgtMb1ynawnO7t8LPlIHN2H
1b13d2YfiRKcgLwDq66AQFPXkse5SkYv1ydjaRJo4NVUcdmao+aA6I3frcg/pIWTslwtVWrjGGuP
E19fB25c2gMad5maKnOgFC+dPdgbJewlP7BCchwqJ7dXL4W8rNjrkh4lpWmpNoterODP244kjVWp
pYNOPlReUUvA/6Lmw41waR52QvyiDqb1dIp/Ym3iw4fZuQCiVmEM7WdSJlMfne3s416QlLw0UqAL
GAaFhhYSkxSLQTT4cNVqJFRswZZ5uVdHueccXYOUQZZUvqrh1ZdqoJS1Zs/JSlb9uN9NSCfauq94
nzjh3Y1prSTltzFncbd7sbijuu+rhRTNE7g0XDUB3yJZdfH2G7ETvk0VsaIJJ+8y8VcDwlZ+IQVw
OZUTIh8iVl+ipugpT+SGz+f8N5/0TrTPQVWMSFKhJbQo3TTVPGi2FlvfECoKvaBvTLecd3MPzMhf
13AP+AM0pgJo6tC3YcjkHNbQAaAe1c+P9fU4Z7/aeTuPIj7mEZn0LEcvn5wh5X7oeFvRzU6YNRK6
03TlK3m2Gg+oaWJbp2I8JSv6O84omXOO9s1ao36Vt6CiOV/7Yl6DU+c1W49LLtSmRY2Sg2BtFZmU
9DejbZW+Tk0j1G/0O9YPx5oXyQ5JPxb8nKwEVXn9mXq4kM8xb5Z1IGXBH+n5qqedXT2Ruc47T/kO
W9OVj5xz+TKbFez+wwt5nllzpTBLloaloXf/eA/rRFzx8PBgOfr6MpvlnZw9roc5u//Pbap74rmO
w1m/fwh1Onp45k/h4vKnGy+mM0EkmxmCVFufHI4eRGlayhtI2QyssI0uoYInNu4DaXNSUpvlpV6D
rz3Go9vbPJ/lyjpmPa+0pjGVF6vgX3j2fzHAQrXOowGiLwTihwboAykleRzZsetJYgFdSTVQGRRR
fE5WfpLU7cWAGcpTxAUeDcSmUDtJzX34oTJFV2fgd9Ewk6coCu45EAd3BfiAvQHMxAsiQxlWabqn
t2IGo/UJwWiUdLv4onmLq3vb0i3j26c9jrkQFgfylU0whI/NB3MedT+ADlZOt4uWZ0yjy4FeX82M
aGiDrEQanE8mRVf1QvDAnF+jQFlZSmpFhi2LWTN+JHoCqjwDVWI/okgYiF2bX6b0oPDh0ZWSgajf
4pFkzHXp51xoyfairKqUlJIymPhxYHT1FUsyKpNu3NJbjcrzm1+6dwx6MFaOq/0gd4rWQOf4Fuf2
BbBsV2iU106FvseGW193zqfouNoVaJgLLl7qTD8tKAHngz0oImEh/gDOaOsF0QhyCglCpe8KcY3W
X1WbzaltNNTkoBykxeNNWSExarSjvc0169BoMwXmX0n/3yxuK2LXZ/aYmjX4tCHjMIKbQOs0QbI/
WSBJy/ZnRwt6iy4S1gRdFvxkscOwsWEYiITw/yKp2kmyWvBzl+EQWeZioaK4s6JkZeX0Vgq8d2AS
ITFGl502+bGlUDweMraWr7XQ74f9PjP958y01Gc7E5Rqj9XsHm1iFMxoPC64XenVjlDATnyUYboL
KWEXzQWZTczKAsNbDu7+QkHuAavKEl6dPE34xZOQN5FDsHYXdSqA2f5pJHQHJCFtxM2irxBNh3hG
YlCXvEo5SE4lfpN/X0xhy8n2sXGh/r2o27wUUzUUyIKmvQ/b+2BRw885aSr2fS6Y89/bxMwfjEt8
ckIuJxbstkLfzyIU73YB39KTR9UTyQ5Wo/ZGLRB2Re3M0WABA+nJglqwygQ8frVJMrFZjTTuEnqx
GESa6QBp2pj+LUbDNSIjugLLDzdsm7HhvsY10iuUGTRI7JLKjkQwi4rBxkOhByvN61EoDXuFj/Mc
YmCn3MbJCCoAGAHg5z0qcXrIDt2jZ1Qny8xXxM4QG9n1DxQCr6E/GXhXS262f+mr/5IszoZM9s26
tm44VjK1qGEjRMh96HdDFq5YWkeIh6XoFL6aEsvu04EQuwcnYVIwLxg22Vvod8wV+A2urK3sIUai
Yv4N2wAjFCp64xBeP3IGPOqCTZZpbBDZrriHq7ArI63q7mTVQNcoDmd4LV1MUdFMuIk5pLpX4LqL
Rer74PwxFY1AfoyspqQyReIikSP7f7S1cehCdDqcFIXlufTz2n7EOaB6lVtgq8m9gSpSXxA3AFiQ
t3wiodxGeQqLHYbSTzjhTfXZjGL8gRjHCl34FelL7R7+qouZXS0aDSZMl5OjeQKdTZrRwuepjeG4
EeOOrVicQhwHAhBGo4S5FvOv2y2j7SU3FJ9MvRUAK7YObjUOwmRCj5dJplDa6fUoMCXuFEI3ekrV
FNaQw22JAH9prbKQ0aWQImTq5sz+zUr3Nd5Ev2cZ8qwRxLpVwpzEA6GJiGh2qBPLHwEuIXCYzFU1
CPSLLfAhSTK+q8Ho6WCgt7EcroeNkU5dFiAUMBwcxl6KeEi6H0aVO+eVqF4EdMVdFTqdwTWPQP/X
gWFAVYS46UAAYMTKTF1Lhp6Ow1Tl6tyEKQpnScGZEs6fnqPYI+sUoXfIHFM9WG8x52wIU1QXnAoG
g+5MkIHGiSLbzgKUX5NLDP9i5yZSS7rZdf+WeuzSR1IHpP2ZRVbCKufbNafQqeGyyzA9/RJha3xA
XYluNHSuYWsmpGF5QLxz+l0qV4BlPgDTY9XaD3H+5IygGcg60H3/56CH4ezj1D0ejVfO+MzSkpcx
VSztzs5Op0fqaWaTeGMC/XQB77DgSci0C6mO0TJINWylp8eA7xE+lfHRls+mj3VZaYh1Y0hzAF4O
iF401k0wDELHlqE/KgZKTVbq8EuzVyAso89H724RzoF19UQRneAeMF0Z/AmbuMSd8PwHg0WezUbW
TVNZk4G5zCtUXWaFnH29P6zVlH6cPoV2XWY+GFQQbmAXHF8Igw4Wxligbn+mBdNFqXfLDcWWw1dN
uaSljrSlOH/2KXFLEQZW1dlowRrXU1byzrEraYk+SqmNvwDMgg+qekDWT1T0X22Ic5Tsa+2SE2VM
dIzxDeV/3jhwuCCGm5Q4YvKRHEo3L4bMObtn9+E9vF1YiB7gPxGMwRaeHXxoHVv4o6WaeSz5bwA8
CiGgL5IKNbXBrvbuzjlw7JySn1+W/JJ/tEl9M1s4ZV5CkbCIPmeb9+G3iOFZt+bePrZkcvGmmT51
nOMpp1nEJeZEIWLjZ7duTZk3PpsndAy2+AdwV4dr+4kh9vDmIfC8fVpuefRtgZ8tHbAp07hmqfPb
pUHMK9HtwhdZFEVgNU+4llJNIKIgEWL6lcZrQU/oFg/l36YCCv8pPG1Z4RKkVFuHK3IByBRRxq9m
JwhWUEWrA7ZjCqcIy2B7fdGBVnGcikdUHUddibgiHKoFysqGMBvUBoH7Uu9C7TZVd6q8UyPcXcPw
oZ4obn8zobJm7j8q0xB1QaFbpa95aukhjfQk2ZkbvGfy91Tu87F1hSpGR4SP2QqvnJDdoHNnQZFj
SE9otdfBA671H+63c4bTLvF6GR2VCEr3d0MhlDoj9GCb0Cm82oJJzaymKjDJcaDUBRMNQCD3rxft
vgopTOGXAQmeDsGR0dBRi7MNWA2vdoz8p7lzHs1dcuPz0Sz42Uy7eY/mvlVg12oVors8r1x06h/6
FfyJoTF+D9G39NbdrZuLctEO3iwMMvQIn9GhaQRbWM3i6oOp8Ig6C+wJEUQ9/37ojai0SNeDeBlq
WzKPyjrIK1bMPU3U6mSOqoLg9n0KyKu2XyVI1A12BGjrTgiK12so6yJ7kVWUq9OgAtMXsYXuprxS
oAtrtbaTkcAhOuJgUrDOE+D6zECcgtGXLjXZnkPjG5XGUxg/o3hV8xArTxZIaJxBLkW6QXtLqRNl
I1SWL3aLJu08zQJIbh07ry0oO6+suF3SBRJf+CeVSysDwWUKIBQTaPfIDNUOJpzh30BocngPOMSL
xcU2fAheaBh8mfDo4ZJsEAwsbD/VrtbLcggGI1GKSorKxvmCWiNJHMmTtEH2vb+jtScxV2pXna23
9UQLknrHOqQHZFppXJ1L7oCOFci23Cnpk9BZCSaO5vahnS0U1WQoiSd4XIIrKlVT8a7K9reRQiON
4r9PCR9JiRAQj/o8XhPBj+TcP1P5UYykFUu1Go/IUwKs0upceGoISkAqFOBrw88axwxqEOy0a6Dz
4F1XBXh+O3ZIRRVTTM4a0r+2wC/xMyrsdTbQGwurgsCOYDrx6U8eYUsq4T1S1axyhtCV2Gs0Ojn0
dPQ/tDHEA6RFkYEnuBZZJb90CaoHCxAuX7TqB+s1ZpDxixh59G2O3Aq8DhSnEbuW2sG8FmpCyhik
bRpgD1CSxpaEa6IeVRnsqi5lTMQM45zzbAZTRcvZQGY5OYFfrdEkUuIP/x6GwCCdpWyNyu3Chmdw
09TrHyOOUkutwTeUcpKCk5WsCvsVAM1g83hh2YC8JJy2cNPyKF/odLUYlVLQ7cgWhAJroDDX6G5j
ib3KDGmxZb24e+RqNdf0WrR9YRFvWrSSnSvHq44dTIt0USsM5mLShfsdqDqvsipQLJ2KvcGkVg5X
5oBt4Dj7uXm0l3Ss41Ojktyxf/KSMjig4kBKJcT4ANezheD6uIf+2n1SLfb0p4RVOiQtmQKd4EJq
eor6B96hOgKi7stg5yyJAHxQfJGxwcVMcQPFQUwjWH0bBZkKIQHU+B7Ug5hPfpo8FN0ECsKx09Kj
wJDMU9ckrWG5k/nTjPnPlxkBUXco3EszjGTwYDIiY0JSMV2i0iUX1i6QX6uTlAQHYwQkL0KHxhxH
myQg3nfRxSylLg/jjpA/rjCwBTHqIsHPF4iUhsbQMBStKtB7yinCL5FLpVkoM1Rn+5AURza9cU41
lHmzNQKNxG1iTuEy6eG6RtYxUqQVxLH0BGakMuLzOSfv9wZ+JBNGu7309wCFdTJPQKtSFslmD31p
eLcsh695pQWl2fW/31AJaaHSnGX3a+THaQvFwc3mnhPbFC0Qr1nOxo3FNRrfG/qmaJFKfrfA9YqE
f0T8AEgKd4Wk6O0RYXF1vgJquJgBQYjKcXQ30itjnfUyL70QCqBKW+bIaVSB0MHyQYHw+oiGn2j9
aXGrcY5gT4ro6whGUFGCdZAKiS7m0jbSV9ByUXAAc1ZuqYRosskCtQu/U1K2RBkEIdojJKS2ja6d
PGGJoCFpm1d91rsEQeb0DdOrNUeaXUQld55ddHXvcIRJ9pIxIUMCxUM5D/2a6pcWe5wzpRZO3QjU
RLkE6+sQPFe5cNpUggD+uR7DSYG9RHyDPDBbrP4/nU0+tEoQNPPfdGrV3dgzi5IkBxllSyC5dcF7
FGakRlboj+B5FVJFKxAL3F75hwwGnnJXO5zOSxPvbXEfhV8T0Ftf0iXCjmDm88wnmNABb1H1ofIX
9TvNXdpwckA657vuiqB5uOVxyDAUecUoAahSvuVJ99jsNRVeZxkXfc35WeIAa+9maMIzhWVoc0NM
RxQiykE2yzTT9Gp0bBgseOl03pM00ExGqjG931qrzBil57MUmPJc8zlYoxalllRm3BSrKA5R4Nsk
liESlsEqS7tBMacW1s8lK6+FpbkwIeZRYymcuIOa9qD1411TL0L5PSqNLJgu6prFWMP2SRN1adZP
lDM+ZBzEM5tj/7UDZIc6q3re8GcNvbR7A4/qtdJXaE1ER9NMJD5jduH26NxlwMWDlA+VOkP/LQ1t
g3JYBVJmJk1CFhJXuqcrWGJx8tnrnMkPyRnSmnQ1zT6NTqZZLq1ytYjBM0LuGv0MHHIxe9gJmvqa
5x20ZOUQoU+Rvr9OSvZSFy+nJSXBSf+JU1TO8N/dw+6yMDXTr1Qv0AcmyW64+Hca3QUgnCaVweTt
nsxGXzNLAJhgjjQU1UXVuT1y57IEawvkFtpHOtjaGPXWstG6wGybSy+Vll/qEgzFRHue0rUkUoWD
MIrZE5TKTLs9Ytq5dugFPQS0MJi6xJb2Wt1JEBT0c+3y6Mqep9ZUalAlLFvXJVhOIfPPBaTTFVKd
Jk9H1wdZldUu71lUvDu8kcwDFuqsm6ez5X/Za+yyatczP7hCvEYRrmDmDwKC02YJLUtyci2iiOad
BJSiIhB8to1ksRK8qKD3CwqedcnBmkaCFzaO0EIgc5oHQtgAEGYx+6xtqjTcVbJ1u/AYuf/Am2/w
p9VKDqz2J6LFNDMiBy3dqBglDdbB2qTNdJVclbWRfVFoRG4zSK2Uoy5dFBB3NH81fl91LiLgH/AO
C41yFqWrEU2GsQms4MW669aWQJQaeFkeWZzUZvDHi0diBMul6JosSSi8CUNQswwXJA+jtQPuBpAG
MWPGzBk53U3qH23D3XgbD6PCgyi5dBYbb6FbhEkgJzZXnlKLkViVKZE30WfTti/rwc/0qxzexMgS
RaADvgLBU1TIbA7SXUQcgj+cd7gMTDvRsXCxmYh0XFNnZph6YJPCCOIbfBo6YvJO8hj+o21p7n0i
fWXr0FbHdMCy4HDrjeRT6LWYtunpyR5hxYR6TWCcomIy9E7meDyke4weoGfpwepyJ38uOxdEZnk/
/U1Np2UbyQeCBWZMzg46ODAjeD6SARGrHgnAHe3loUEsqdE9wzBA6wiqgET/OhKI1fNweKT0LJ4H
cQEnzckzgWFvvty3xe3VLdT644RYfVp0RkrCLARV59chvkff5ANZjbdI26zqlCWfrLCMlgkI5hWh
glFWgbaWKgUMwjcFcXBN0ugovTRdIF2mITbMtYYk/ky/BOqEKB5pf1lzkgAGafq3h/C/wFEqGsgL
a8ZSYNrdoYf3356X7XuXlDLA+rBr5NFVaqwlzLTaAyPpqHQylESb2nNIVoyEQtNY3H3NNEiJXL78
c7k12lXk5xq9bFfVTszqUqYE5C6FkeBoDWPImdINPbHAIAl4cA38YkBGQ5n+FHsBg4mVmBCUpWRq
Ee/lm7Y8oZc8u0H2CV7RkMu2wdVDlhFYlaITseSoesC7R04Fu6zbJGsu8RPdNLmUNCUHRcnCvWKk
jSy1lI5atRr0AKciimItvjrrybm/qzGqItmIxqM//z+LqMytiqATtY0OFBbRuprykx/EtKIzKrZh
/muuaqamc14b1y/dXCrplqPIWpUkaugyhSN1nGkTzvSVdWXVSEQ/6ZJJjlo1aOzXM6QBaYVHAzt+
QoaEnP47ZQa8CCjkSb3TrHQaMKSOhvAt9Q1HIh6gUFDhhgS4olfVtai5JPVT2HblKRGTxtvFxwBC
H0Wr1C+Sh+UqotEnMAkjnW5koLp794sHhmXEt5H90qf8JCWbpsQs8pfYAi3aQLAdFntXyts0aBUu
DblMwvcrEmCsQhacloXCfFhFHFCUaBj8itQdOVvRas2mXTzjT9VYKHD6HTEykaKjdlJUuW34iuqO
Sm5KLCOFMFqW6awg0i04l3YZRU0tFzmj2QHUahU6F/vTovKHG6lY7NAmHluJaPEG8pNHIb1G+c7f
8MmRD45RbqII/kyNlrA3YR8ZOPgD8FPMpWkqN4YlO6RFPDWVmpfIcmIGdhtMYSbZuYbN9OxrGsL8
Sx2Vjz8NtstXeht0K/6zCKLIVkgZv5GeeiKOKvlKZYbEltWn1KqvgVra6QADdF/WhZtRtW4pY/Lp
7uCEqYpq2vpJjervQNiSPXY4/EMUKwB8QUWUe0gVckBN15LKP44PJFYpit5R3ZOWG3qi3Op8HgD0
F/Xm2vkyfB3X9EpohfRnkxI7upUYR5P6BsT14cl9sK7q7XTHvlJ0xHBvGEJKWyFY3u26t6GA7UMt
yser+BX/5LxBoT9cH1pWeJnZweoLCpRSV4L/Na4+IxT4S+UC1anq3jwTgYTFubSxs5OlqAZhuQ97
whtyJEwt9bGi04l/TdTZoyqBpitK9+/m80OLxjOVl3VWHm7d1UJzOJNa/zJNzmkAL0RHuVIxmB6A
tQVSPBkK9MKjKbugX4KUBCw9UH5VDl72h8MlXNO2tOfeCGM697f4acz4jY1uYtqhWntZik+wImTW
1ACrDvYrLSjYZao/f3MZ4mimInnVqByVqCZWCypK+skKrijtvbxU4EtpEvXUldlt/Fps2c4WOdRy
V5vFZiyXWq2g7/G5c+tdejeVlSMfw1cKVp8I75KAJ+ZH+YhUNR4C+sMU0a4OsD1BFEn+ofjPHjY1
jxVzDd64tRDBP6UfFzI5U5M/lVaFFc96bZzPxka1aJprrvfBm7pIEGM2TO5D50xVoeoK+UG/TT8A
WyAmPQj+wCQOJqI4xVaJWrwKZYxwBXtTtjHtCzf0VVAj2NAMsmCeSEUguwA9ITvAwvENiTSFo+kQ
IPm4j6uVwZdSflZPxZyiZTJ6jR6j7WA9+43Kf7eNvZ99ntYeRdir9Uq/uULIq1nZ11fRyhF31c1f
+jHd+UbeLCCS8zXrefP19/o7rl5/e7OQPMvmGu0UFS/nGfGvWcRPf+obitCnyzuUVWq/6OpCBfo4
z3GeX+e1uNyu47ROKRh9R0aAFEe0CbP0ibIfN3KyOtZWxS3YJXea8mnyKSWI2jNP+dryoGAqk3JL
lCep4ua7RYfqYA4RAanIJa40bEFTp/50J4sNSeBk1YP7XFsuQahcg6+pBvZyYYHGydAYNkQEfqds
MclQ3IBEA6CdAGKAeFsHixAATi8JJ4CNAXQohe2KByYKZ46m8gBrBHQI+P9ZC9kMaq/R5hVXT/k5
bX+KuoQqCHJG7jsWeKL5+o97PsLnEmSmV9aozvHF5ADnLHXYeyOfmoFKbGaTKDr7IEeT+cZqXVzi
WqFqihpB9Wy2OOqUmR0PUJNVGBcd6P+wllK0Sn62IhoFHh+cqKy1udRWBTSOomSg9xb2hNeqA2Qd
u9dDARQVSMmxqSGQFn1GywecJQbaoM2mbUFwprwXBbEConBSiJUQF+SCqf/s6SRrHiEW7pXeJ3Px
hQRXiMXYwGaohYZCfXSteoRyD6ofz0K47NxqKHqlKQvhWpxQGh0rTUPdCgjLCfCFGlh2NgV53EiB
PplCqbY9DQ6V6ZQNI0gNQqEge54ShPGKBcNpFKvcICWCgW6uugmCH8RyynYDPUZAtlJL/9GJFPAd
Y3cywbACMRA9y9DuIxBIlZvoiZQSICebxR1ynUAVcKU6WHyv87dVqqBmt//qFH544wYe/c+D89zw
gg64xBHiMXFHWjMg9sHLoTs6Nbh5b+qnXjUK7SpYUzOFDPwUAJwBB3lOE+8MlA4NfeaRRkGwem8u
kjAuCya9ZI3e4E43j+tFsT/QtJwrMFf7R0GoRfSK5c6BUAwIgSnY133PnFYNvrzQ/2PpvJYdxbYl
+kVE4M2rcPLevxAyWyAQCCuEvr4HdU7cExW3u3dVSbDWNDlzZsYOFGymMzcA8Z6f/Y/jxtnrk3E/
PdT82lUXX5I8Hc+/wrl2c/6v8UqXifnh1NeYvfouODrMsUM/su23FFjqL1GKb1mG6VlHPU/kh52E
uPj0phIL9NrtHoDvNRd7qJ0VhF5f4p/GRK/Ti3XOc9VvpTzHJUr5Z41ZS/vHnv4/SfCGPqX3Y8Qu
ESewPqUpTj99YhmqTyR8rZqroAz7w9FXp/2SVH/O+86kr0rRHeU4NJRe/ekCW+8vaj9A//9aHO0m
rdWZ0hNixhkIi7PP1aV/Ywnlf38kfQmoMY1Xf4V7aKZZxb20q3aAji2Zg3iTjnUCL0dg2s1LBoK3
HGLBz46JjVutsYXbe47VDWOXVy/W9yBJdXQjpLipuY+P6VjcNUinoR/L+vmfRhm/iTfJKlwp4UBe
dkvtXIeD6BpsodbP5SkaMq6O3s5Nowl8wmL30emV93Joa1eWVCtoEsQQTB3MgULw3csP0y+nGrc2
dRDoezQPPGuWSTX43swzel13VA3ogIrrrxqLud0nQYg4W/yudiipuOK8XZXkK7IkydY6vhEofBT7
ZE7mxMGmT9x/xlXqv2jywzBniMCH8luG2IqZvol7GimKCvHQXuGOm6xz/wmws1smFg6JwMBiN7Ez
ZupAptFQZk2YzMLGL5oJ7GPMzN0bBWLriInTJrqjbIIpjo5iWTiXFi1HjTTaRbbYOq9tvCxPSHeG
tnFNddtUUPisr9Wq/aPaoQyrQMlhU355Sq8TSkAMgChX4X2Yg5ZodpWmTPkSPOZFzJY/GxnvGegI
vM1jvTX4/vnN2CId1Q46cVBVyA85Esp2bPKQY9BookSANWgrqOwpg6y1fyhbCYP8JnbokVTVoETS
WUd42bi1e+UYXsK9wkpMscfNSoHCXoziaNfChqa989i/12AopusQsaPP6kmYbTza3BVXm31sC0Xh
wldZ9UB9ADJUzYqG82VLvv89/RrJ54qyEEvB6iDETBX2Ay7hVwFdGWDk7RflixIjLEjXs+/C3DG+
0zrPLHm13UW+1AseQu9nFbInxRu4C433vZoQ1Xk1LTvRg+RPpM2Z1wdu6F8xlg51You74mJt1BmW
eyj7uSG2FAjmJoNnZZcU4gd19ZoaiN9ZCxQRgkG7fsHjPYq76Nbj/vnp5SFoIBx7Jn80Bb/nUK2R
GV/RJD4odsxVvMXNZ84i9TxbmnDIX+jtMcaEdqCQ5fdJ/zxH1jTy086liKJKNCYNEku48iF/gFbL
X7Vq5iirNVRYbA9rA64sdZF0bzCQgd8MDYgsZnpxYiuxXcWwjGz5L9jzHySkxkFSOAowonfyDiG2
qgPY0BBjXapovMBTU2Y1b/uIvgCqE8g3Vm4ij6ll+dks731LJfQ+OkS77ZSSFG8ExeZvz2/hHDsc
sV/AD/k8DBqIAqcSnQEq0BJB6CQdRLxoSlwsAxq7e/BQqeGSR3JRFFt9MIvnhy/cTH5Hc2Fj76C6
fXRhvG/Yr5fHTyGJk0duYzomQ6c9Fz/mU/7siPgM1qe5LHGjGCbA4/0zNih6zYpZuTXhFOXHEuyf
vhUy+b8/g/1xNXCT1DWebgsVTiHGDVBRC8m40Gjwa//YVYHP2g+5g4lceZ+tWPJ60LLcKBvkE1eU
1fUoWnbIjiKnjiwQYZP2mEhGst43588SlfJjDZsGC4II/rqtwzAb6m4OddG8qode84bwAIn2IMWO
wm4S+xjswNPx00u8HL418mwqoYFbW25/iJ6+99U4OyL6lh/Tjq2DrzWoHtJGeLr6rrx9T6gDGRm6
Y54RuzKCTFxruEKoN7b2B6mKa3bTFsmV0bliQ2g5EROeVCCLPBukZ4k78J7R4vnZVji+OXZNX6bL
kR1S6dMMEXApxeHGdKt4yotBwJsqHA93tuN2JIuCJAP4mLsGFfg9ha2R9LtX6GV+wL5xHcOBRRiU
159ky287YeMvdGQEs6A025+PjVNhjs7sB6vaYEXngqpFTm3JPP6u3X+w6LfZMSm9MPJQQTXPPJfg
gTD9mTNXm4PujJIpeq1fOEwU1enAuv9OX8PvC2w9943v+Mlod2iSQQMiWq8kGv1lu+aaXoVttGuG
5SpdBGv2d1QKpoexkR/JvOECNIOsdJ40MJFNT2JgzBH1R0UnPT+KtfIZIDG6R9ihm9UsvqGpEA8Q
iwhOJHcGMlbffdHgyCwlXDoqFbqHY7xEyHeD9bLaqyUgAlWyfRD3nrAW85br6/DeKSwM1shqIdS7
4rlq/T0emIHXwt6nkOQneXDMLJ+2QusEHNja+dvJ40W8IEfU6i4Sp0rgWalnVDPRmAjKlA6RT8H6
BEXyRd4hEHQ2DvGJdtTTajdDOebU6J6luR/UI75Omk8MJG1lX7JG5mscSDP8esM1fMatsIx3ZIng
wncTH78tivR/SJRQ8xTnLw9Ep5s0h4o5qr+TPoLlJBLWjWrykI9K5CpEkE8Z8BLEdJCzGkNJwDnu
pcRseG3oS7G6N4/+WohG0ulzikbSsZiXi2qe3X/s2tzI3wYWTio45HNFMOOpy4b7ZY+TPgABEZKy
rcxvwUafWnPeh34q/nLwEn1Px59oA2QvPk+3Y8dOwlV0+NY9nlD33TU8eWVl6TcBGUF1/HxCpiTn
G+auQQOT6AMud/ydkistdGk316QeSLhnabZCd5L13yPDqjK6qw9DsbkgRtMrCJeVUz/RGYWgj/y1
VrrPa8xwFk4WTZs4+J5NyluaW8SkiUnPf5Khm/SI/IpSDKQCaRX3R63W9I8aeY2Sv8QAxwA8IVdT
3rOpeM/vhHHSByaj3ENgO4I86oxgcuoQaZZ2pl3RloqPqHhIx+rxJHMcyRoy3ShmU0Q9NJceEL+f
e+0IbLcly9e0YtI03xR/OKOI/QlUYbNSEBxIIu3bNliAMQdGPej+god1zO9AJ0U1wLi63SXfQUzh
qjokH4O28y/YBsx186mljlRzWr9HxnuYrITA+eVOx3JX7okwy8Gvsn4PUIBInYPTI6VjIP4Ykmio
z3xG4d77gHnl2jppS+WuzoIVViM75ZAhRZz0lmkaBkKbOBvwPzZNP9dG7QNb///VV/UeHV57NIrj
S8ad3KIEQmHwxsyKroTZT2IL/2AZk7YGnUa8ll1ijMzOhjw3Tu3KQsEFKBWR+Q/SvyAl0pSaC3xO
OvR/8zW6FWvVsoM95kXm3rr2H+rPeLsIGrbL6CpJbrQRT352ZYlW6pwQL8AWVUib2gx7BhlZq3GK
Zv2TOslO+XO63gbue4whtBB1H/FzUB5hy9yfV+kOBkIlGpZe8QDAeW0R8jy2sAnw8GjW6h+lAoou
Cx7lcyWs84OR/lPf2elTZcW5KiHo0L9c6kuylFY5KKVKrQdz71CD6MYOHzDxY0iOX8TEfyMAvR1/
AiWTwq8UEeefLwLFCJ5BkakNctSebgVyOBxNciIfjXz6+K2VNXGN76jGE05iw/4bjTdTF0BXKP3b
D1pvv6i/G8KRkpeqKHgQgtCuav6UQ7Oq/to/AwXAfAtf7dAS/hyin+l8qHImz7PB1RGogx3xawtA
x1DIYo/N7BbgIBJoFJN2io5eHvgmywO4SI+Ue/Lg+ohQMCsvQNp6z3+ho9kXDBT5coVTIUkEWLHK
IrdkWeyQ/qHSW5KVfXX7gaqtLgUE4tFqx9Wt5ZCNIhRz4Id3LtkugawmOCaxf292vaknmqhJaNeI
KCX9bTE50mafb0UwTtn5MSD/TN/ok4MtVHSuCJrHkc1HIteSNyrO3hkx0rL2n/vOcCygtcrjbVMp
Zihme1a0Vg0HzV781JXUzrb8IgNA9M9imKqoK5CHvqVffV1dmBPwytPPRI9nyERG/bicfSBK05PY
0NB3bNrLXz/s/FfptxrSnzxcR3+O298uBBgiOVm2aTqYIjYs3mUOGsVxhgq1G6We/HMLgBXGm+j4
DdtLUXsK4oLKFBsX2kc+FhtNbeY/6bh/wAAQaU2nMSYpKumCW76YpJg5JddQ2b6v8dRMfTEZyqat
XnoxJ7axec5SH9jTs9z7df/sLv+ropmluiFr3WCQp+Cg0TcwWn7kDLLYskN19QeEazgf2JQl0laj
MHUF0fk2w0/tRH/iRHbQjOUnQ7vwAhrVt93QA8OL/texpYfSa1mUovIZmxcBN3VzEGP+8xpVlC67
VkOpzLALtjj5iQ3XpnyjwevwvkvEHsOprDkFM1ZMWgsbM3ucVNjZY3PMkyDktMW83ZfFluaUnIpD
qQAKdXk2UwNSxOWbTC1tLf8WYcwSYbOugk1bT2Nh3C+JZadfu2njYQfl7ZT5GtZxid9O3giK/hZq
Z2MYqfO/lY70E4nxWh0i/hD2WhjmKcPPqQEwbFlBUFqbvAV++mOmJ1Pm69BEIQzu9QviWClTk9c2
12cWImfQomkHYUvc1WmyUUji5DYvGb2P4pK2qjOmNTCFQs0ue6KMZGScD3/htLDc8r0iIFrqtD8F
Sf/9dSj+1kg4ohOI6BzRl24Sdlw5qvDtTe3C8Kxjmi/BwTlEzeVD99551asHyTXyIYdOc3VxlEYz
ozugS085pcjowJGKrgDkVjWkfTB/Q6XEIn2UWdcXjzt4T364Z73GIvNJWv/U0615R1MPLkAp87z8
6jFy/Wbm97FIXXOujMaHUmHw5IA5EPTvHp/KDTCWeE/4vZzad+bSAxXJsHr/0ZpEstNmrom4A/At
rN14JAHFVa75nuAFUKVOy5iP31ivk/eEtxm2T7tCARaaaTv5mX5fZnClSeJyQLb3EMOuYHAwA1Od
CFWrdhjgm4BWXAwvNQyc7LnMCUBMZimPb9pGz1gurE/6Sp6BIfDAkHmmhuvmFvp9n4FcTLuG6hBh
eNT+be2W7JtJ/iaZ1I2NxPisfFNeIwxJYYXtkbQQ8MxAQ44hAQSOZSANk5//SWzs7hFsRTuR6Xbs
y8n8jdzYX0cRYthVNxMvvEMs6dEP78YcPyB9AHyTD2W+HApmvhLjiEJjWk5Z+O+jS57i0M4/P+7P
QICs6CUPjZt+1m7o7tkVcySUI97TuprQ+YswsYG46Ht7G2OglGZuHQUuMgA96oB+8E+8r509z/wu
vUaR3041u7uRYV+OhQUNcxgIoyCuDDFpnUwuL01l0zoqcHAy/HcgePzjH0z2cqSZfkEtAHcfGoF+
e5UrGqEnNGma7s/FUPYSNIeLsqihl65fEOEVm5CRbz93WBRX40Drr5MnP8IlkFel7Mivcf07EBAy
a0fYLDJXilWKHUoApBxAQCyLCYE+qYy+3yD+G3ch9lVl+JU8aP40Hwl6wbSEHSgpPs8oWPaSAmQv
esHI/97efC2oG2xoZxxW5mbcIPOqVEMhnpZsgWgofnNh8OtE3NNhtgjHlrIJ6tBXGrwj1rnlnAoX
ZXB6ZCNyRd1jklUu0VMkZ6Ei2IgLBgxEZnxx+V0Sq37srpr2M5m9GeIEdo6QQjB+TTG2eGYurzxi
Q4sVaD+J7OA3oP1sel4SZwQQIVoyNsQFXutzHRcgxx2VNu+EvPfnhZh6YiI6yFZDm7ui5ShwQT7b
zwlM6pmO6DwqZlNtPBJTV5MGGurX34mMCya7NYs48BSmh//AiAaLc2Q4dIciS3oXVCsLNfeQmvqi
92a/yftn7r6CNqEgTCIy9Rp9ya88jAhq2agO7CL2wUzqgyHaOd1jjzHZqTwQ6Mt5KHSs3O5j9OhO
CvKAE55Ods9PEa0agD5N2sdFcMVp6f5r/9O5ApDQWZFHErTW7RcKDClhxb+sKTjxTDfJgqibz4K9
fMFxkPEgEkeAp/q0QuR9Zvyc+JaNQCsIKA0+JlvTmFSKj2PxN7HRu86v1SmgNoMRh+7NNty+8Xym
B7+IR8ohBPeIO4T5W7fsWpv/lj3Ee18dYvPQwp9pG0diVqPM8spRnoN3MuJoAvPIH6dFl+ekG+QU
gE4NiN8FlN5TYpYm/p8UA7gUM2iZW8qeg0a7ElWuRLf6Hf97Z5wPXnQ3/tJExHbpSfEgok/ZvBFN
08fVxFRG9EPJtfu6nGbKsS/HkcDZ4zRjKqII3yigI0rxdPspXf2fIub3kIsDZU3V+b4V0xg11RMt
YOKq9UJEFvnj8h5fppfxKtt9DAvuPaLnpiaKc2fN1/7Ntc55wWETRjI6B8pImhfHDMvhgwJp+tD9
ETkYC8t7ifsANwR6R8m50xZEZnX9OoJSkGmghhMy4jWFDp2lELm/kfhzeSL0YnSnJQqEL47M6H0T
XA3rTga44kq5K1TGZ5JxsKJ0wqeRNu1r92AGDiwcmBirCQMocyzxiC233pP5gHDoGnRX+qdzA9jy
1uaFeOwlrwy4R4TbYpKqE2wkXtLBrPYqotenbAsuh4oszbaeYys/TCam7GvTjzqVqDv1aFbTsGNl
YzTtQDeciObpWV8/nRe9F1XrCFAJiJWA7Lh/fKf11+eT07iq1+droXwHr1X8B2yi4AF0VxZAIxmd
9q6z2XEC1oNrEbkyuThyNZrELPNqQFX6Q8FpoA3hXUEVtmzPZexRzvf4tg/4S8OZfTxBnUlz5ENp
KUKOLoqmqp0utQuPpSRTbjO0E4C61mq8BEWWP8MqnnzQ/4YBARagDiqF5uRAv1ADAHF8LaeE14Sb
B3KghzVnQDSn8ndFqMAi72t5IbbFLb8DIAbxpFIbI9Nj5U5EGfNCDrcWbHAeiQErK04qesk1J8tT
O/od10CKdR4pbsvsmkabPbd88t0Ewlz+gUcNQSrzetSHfopSJOAtBKovGOlQoJkegtzT4ExlL0Lg
GrdrOvXfiJoIskHjlwhQob1E9h6+d0I6E99r9dQ2+Pe5T5DQYiRwrE8AcZzBkA/U8cZpM+gk6Xyy
7eszFnUQzQN5VcRQp3dGNMyrZvn8F4oExDtR1gxARfMBfSd9ElGlkmYcmPLpfhn7VA54prCIrYXO
giW8Xqammwi1nXmPDXwK90Pi8gj4jEye+YQKKeom4LSkmfK7yUNfanzxNX4H8ybdcLwAb5puoJ/B
FQsqPXMYIgyKiQoKbj+POs9S/n7dpsdegCAFwKDO1ju3SEY8sxKFU3na5PcS3JfTabG8FyyEclgE
c07aU58keJMTdzqP0MXPxO9T3nlBt9DDWdXBkWNkAOX+tyzRpZbGTbeQM3bWw0FvsYIWqzLlY1Mm
8iu1nVx6ZCoTUO6zi5HeH9BDKAO5uggsqkCgYQbByno2YtIRuA2TTu+1rfNB1PAU3PgOCNRXWuqc
7Aq1wjz3QMvTbuc93KoCKw6k+Q+1/M/Umr6ZfMwojuItOMeBm1G2HnysDR1QjWUN4g/tgPrhWzly
NCPJK2wk0sSCdfcWUmRQzYtCpnu3mH9mcMXuGClBGLxhKblgqITuc3ABUZZu/G49dah/s2nV2Qk0
66swiUlTuMMeReC3gIFzzp/IXEA5ddUSXOv5AJ5ODhrA+o4X+IatQuU/r2aGgo63I7cQswBeSNyF
i4EaVVoQMq7ovSiyZT3KXue0gCA8SIVDpP7J3ZnqoGz8+rt5Gdi7uFS96BQbyl8pAM0AsL6R06Gu
pswQdQcV4+43oyBV2MzgVuKYARHvqIwTcP/5d6/1VAx4mZSOL1umCPKsu9gXaxwkZnkMG8pnvwiR
XJglaPqwJRFBEp51h985/5NnyT96Sj8aaMaU/ckXdkQ86klpdJ44UmPS63Sz3qUyWxRsIcFwBAl5
MyXBQpi5FhD6sB5HtGcDY5YNNfTyvW9lFySivx/mmJDWZiqad1A6KvzRhLU2p1h+qHuhhhynj03O
7RrnDgvBf1/lCnLhxynkJoalCXN3GF6yr7gQStYN33FW3ZrXhRa0PSXArGNshggS9xITl6lOR8Fw
+ajTfNtZwJsZVLUjkeoGgTCQR+bHDrfEz2RbsUA2Vze/OQlSPknGSuQIMGZjmeyH2t6nX86loGjN
aW6MSdLRsADgYC/gWgr0FkyanFi+UfsXdn1nyxGNPAL4Lx9iHoLuqWVXP5d3ITNo6AMRzFOoXE8M
QzswCkBKBOEPnJeDwHoJa6Q+flowQOku6RVBsxSsn/A9DulWQCXf/9SC1cZhbsVfj0K95pdvWMfX
GJo69/A1AIso9uEEjJ0w+2Q6zrsURwyHgPKAvmGO/Ox3eMQUS8ab6jvhYJT6WqynCtpCkUsYj2q3
0JlqRACD9ChXxtdAOBLUNt3DyYagwn1jDXesrsSU/YjX8Yt/0b9WKxkZkHUial0bIajW4dwyOKDS
7R7EL3zJBLfFfhscMxym4jBBSoyYgWNJjUkPfAouPMy5yPDfuU+ZQ+eAf1fAkwyY83FLUnrTyCGI
oXj6+H4nKrVvbA75pn2YhWPTThQ+CdkFiD/aPiGO4sS3iHCNkhFs6dcl+u1gBaRhFt2ZzckO0x9z
+FxT6Ss3dfx57qBtok0xF/1g9nM+02AVgbY9D8agfeylApkecUiEeQ472AqALRjjICDX/41Q+fXy
9sbtAQAQWWZK3ZXqY1SAJpQ24PsDXQZngn67EswF8Gr1cVjGTIZcTAJV8xAgIwgYDlIHImhJGnqG
HhO3lzmka+kTh7zCQg9QhMLyR7n2O4bz5lGFs6fgpu3OBG6UHTCP3+gnP6hYaKB0LpAABSaZF1jr
fQ/dWPwY9henKsiHLClkEz23zWpKYPgcLT0YfCAGg9MwJMwmIkSL5/RJVclrHHz1Kz9udnaO7aCd
7kPcQlAwyOYNexURwXQVY7QGH9taUM1FhILE613OPvTlok82Ys4oz6QN61g9sVi6F5Ncc/R4gaUd
rXxyNW3qZA0DL703BEJIhpEI14VWxU4Cp1D9/O/1l7OG3c8LXQkdb0BJKF4L8kp2C7uBicQBMS1p
HUNyev27hx64aX0NYSVTOoeMii9Usu2uOMNa/LgqkWBZ09/3KNanngv7F63LmqoTgXp5yWDcWmNY
wSJlKro6o5eTxl4vuBBoKzjComtA1F8MnfRJ87A2jeGopo0RYrDizue1K+JxGB4bcaQC+q2p/wIm
2ZUXEuhVDCUWJNVjXzaR8utxjJny5yKozMnFWW1cqamLePS2Ni1j+kScUUTEIybQn6OcwhntJ7Bq
NYVa+C1HMe5oqMO/WTqArZu64W/Ilkd6KimvggOX9Jk+umTTlNSEO6mjsepvB/8+lrE02L+4rVgj
ZXO8EcchsFi86ca5AwScSCurYgrgQ1V46+sf5p3k7kv6G1XmXABumNUvO6/9uhpHsDAZ6w2rCh+E
YpSWMLB8lV9bCTy/H2HKz1HE36dtas5ZMxZK1yqGyXsvw+UDDHkFWHvkXy9Nfcvwg9KwU2Caih1p
Jg6ZcWlZXc44t2zF1k8/fETRTlFu5HTRX1Vj6nKKkO8pkWyG+C0cddwoz00x/hBKz1E1aEEYG6c8
Ms1lBEzbRfqsxuEVtR84c9ia1pcenRk/L5RBeuIUD5ElbO0W4gaioq/HW6pMdgmxGbsd033B0Fz1
6M+skipTh/739GM0CF9BAs3zZKpAiwArdsRKOD+AEsVEAC3ays2i/cPgBi8TuvWLsZfcwnsxbvBU
BC0mKYXY8AkHM98ppwp9RuXjcgmGWgvGOY46AnDvVZb16uzYDN5yLO0tTF3kR7AHGRbWqWjXWww6
+93I5PECtopdiY0o0HS7lDefz1AM7PfPqZ40IIO6deV8aMEPxhKnQHXjRjZ/I0QL7oM8bic5AmPC
W4vU6XvyYn6AecAg4owF40zy31PrbP2BwDvZ7beko31KrnXP8R6Sh0U75WUwA0dNcFuGCOch7CXd
wFhrMHooxqcP3AGZ1OpaoUu98nwwTGf3hKWCcPiUbCpBCRDOBBu3nyLg2EiBm3429t3IerTVUPMV
2JGYz1ajpBmDxVIRRLOPZeshHx9Ay2c8B/I4yPevSwWm6tFA2cpOaBwFPpwLMo7qSe6EpW8tGbOG
kLCB94mG3TC8NA/pVk6J4vENYVykhblKTDI1yKis7eO8dEy84BqinsQf/IpW0R+t1ZJ2mCeuv3x5
Ropg4AhViOlA71jUXyGCJIaqXBiCrUJfCGgUXj8Ce1jRGAPRu+BLNjVJdlm9LiIudgwjl9auuvHv
BL8i5kOgQMjixXOyM84qiJ8rTvHeQyeNAP1Whm91pCzLmUElKfmGMS1G7dEAcFym/FURZgMDY6st
+KJoF6vcZPURQPgY/B6fx2uv0Pz5/XFEybJH6e1o+AONCfgUX5KWV+9LaIAotu6Le+J8K5gtQ8DT
gnC8CvtlVJZTWeVfSDrGBm7m4qzG6RG3MMQQ0mAEhqVmg7JGt63t6XevHq2zWTI4QRxZWFvrpK/H
qql8x1coOPBRJRYaV9LMgus4ZrYGXiOsdDIOtBllGy61cef8ZOxSvQLHBx0IYgWChHVnO4G7A9Xs
QyReY/aqY/V3K+f9YIIv+PGftyQ/fdJxMJEgzS9U/EDGDLqB+0sfSQ/URuV1e22m+blcQWJY6Nyr
E78QTKLWjU3UcmC0ZY3TSm56xXCKB+sqBrZNEptGf3l1pAAgofaFN1gWJfc/3Ze+0JpiqzvGsFMf
NLjqHrFmwuuHiV9cDRcQz8sj7R7sCkl1pXJEvkJ4ciocpQCM8MPwZ48PHS1GhYoEHqFXprxwIsi7
lZsm43frpBdaPxnQ3ePkpgruGU+gS8E1z4Q2krUhTRn8BSpCLww5NsZN7htxnVUnzFvS3t5KQERi
g63CgXRk3Ko5kwdk6u8idldgEmJP1D/LY3AMyHZwm1B9ZkPurL5u+eI9Znvh0Ri0bNgSJQ959gtm
1gufTHo2zVM8Zg65DC222sNu5GY8+hbYpTukA7IEKuRavfOv+tFNZ2ub37H49e40oAaZrwQznToG
/QqDzs+ueeGSr3OsWGnfCpJjdGicSryJOpzU2ED/ypmVhQxEuWo5DiMgovT3Tbln2AYfBSVSl29L
4oPDb6TTahw/5wp8olfscPK++EIxOGNdR7JF3jCWm68/5kZtsWnZdnfidbZPRzuJ5nVHzEL4jbrh
0mz1BnKATQgFGu2k+Yea1W8WwZUQ4Wo7mj+glnUHq7TZxuyVFxMIEFXjvWsUCdEQDXju2Bm/Zu94
Ic6DXTV+A5772c2E390LhkjWjLbYGgBq8wjxpV71tkmyZRNt8uWLfsH73oHrkzm4OPMyuCFURcxM
b/0C7neanWQMW6+JPiHJKkDANtiL6P90KmL55QjCXboL+khZJJKf/0A3tsAHXW6rUJAgQi7MwKWA
FP0cyT3UtVOXXnLOhBhi1XMtS2cGLnQRheFsa8B1yze/g/TBGApAvr51/pOG1i6ZAU0bULlBTeRj
m915rd4k+Ft46ET3A5dD9GlV6FzyLcUviBFfZZ6s+SaUNXwzy4ftt/gCzDBk2UJH/zPW0SOkHuZe
QDgeS6vE1tyAoo5t/3X1R9mHRRhkWTxAkOzLeuvo8FGAkv6yQX1kzcOB4IaeUVvYGFyLF7o60eqX
U7S+Myg1F1wtYR7rxN0EW6X0AvaTXAK22IjnzNYzgd1PA4Rii4Xiz43yUQFy5JRLhM0bX4A5N6yH
VTtuYqcESo/t3/oT2wI7bdowwxHmkjAHfs5+Fh22cmUQdNAw5ArG0ZL1m9eSKTp3YwFvsL3wsPkr
YYAOG1bNR3U51M/Jg6rbdEMcpnppJGp3xheqr59r4hQSMl8grB6aaiaVBFC5x0eHhUZjJs7e5yjA
u2vCLcX8+ovzHGNp0xeLvwhxS4gg5GCGAKJnBZjSor5ADMtHxASgAdqUfWI5sKJgLJudy9hWw1DQ
+Y4afQ4p4c36lB0seTbFShtCZaasoowWxHkcwmwCpHfV1IHCiPNvhYVYsuslw+FokNh6gMpltY2Q
o1rTtt9mSIc1jCrkRx1zFt+zOx5vEI8XLDkyy4ewgycQ1tNMUlfY4WAM2O8eqQ8AGtCzVvM03kPD
mgT2WOVdDr3kOUySg1VPtIMIiTzslcNDVldtemZ0lGXP1I+gTUxRMLnXFiDMrR14IrMC+d4x0Sj5
mBlS1GPtrKyVsyQPf/S0Pj8FA+uDLFP/AKBNRFie4UKabXQ7PIsjDc0J0rEXeM9pwbYWjOP23PRI
HPXMax+wcL/pQifYqIxiIdejq++Y0O4YlzlYJTENA60Y/vRBsRWLk7L/MqzmBoW/TXjX80Wpe+ld
PcrEcXN+UkACRy/aS7o3Ew4PgdPNQu8zj4bJEYrPgdL46TRwdxy5wmqZcoD1Prj/zy3/SKRm6Les
Oc8YabOReIveS6ylbi8AztfjCyWUlIRQrMZMbWCAf9x4k7RFT4vx1VCihBxbK+kSsXR5MIk07Lea
8yJ0MzCFiy560GLCgYVV9xdzcfcJwUED1TGFkTFXod/GrsU5EO/iqLphI8YE9GK4jKmCUzrrxRd4
1bYQegZ0Q1sL7M+CAMjN6acVP8GWb+XPHijj5zKtXfmWdl6+Z/eBnpC8xlLF9ruubvgASH8/nJiw
8/Q+IFkt/rZOhSy/CPMekpP8GansnFaarWWjArGmDfOQNy7CQNG82h/6auGmlb282gBFCnDnsPTD
6eX3WaZfO/zA0wpHTXJ7c764SkNaBZMHxPYl0g89l1Hvo0DObYQjcWiZW6Bf1qNdP/70MvP5R4Uf
0/DfEyeCtKsn8sd9yt43YU6p21zjXH/bnxrbyLGAx2M4ytJt+5pYDCpi6pYjoXNXig6BnI4mM+Hc
gGxFI00cBI0j7oJ99VTgFSx73J+ZNE9UdkNQCXmeAPRC8mbr+DsCpqleQ+Vq9EOI37WbJWPaaDDN
SGWCle47F30GEqwHP4aDcv70f0E6lMfPIW8VBtBzpZNgorH62j8NO9LsL9hGMdGervodZjRzE6xE
WRexevoy02kVEgboKs71PQQIpTgdJzvdRkgH+9pb40MS7W0qnHpaL4KlMmlmCItRY7vFUaASPiTs
Xng0+EyGNBcuCl/JMEIg1EG2BfY119mow3kvsp9z0tWAhnmsXuBA2sYN1TU/YSokeQwYpy0/FWLP
8UYir/l7gdyVfH3tSK0z+f6r8BMsXeqeCojqfwG1b8D0E5NHHrd5oTbKUzY6sbnn20xI3FA/wLRY
3F2LvYjba0MZ118ffSzvWjZ4puXoOdY3kdP3q9uYxd769q1m0AmS6KgDfplshtO4fnFAzMRldaEM
Y1agrtqcxTsgWRIdfDsFjnhf73C81n0RmU7Y7Rh9KWHXDYdIvSXjz+Y7NK7J39NmU+BYzpWxDPXC
yRiv4WNsfx7ZgX41nJn1zLBsgkJNzeEXG2MfsCME15bxx/63s/6iYe1K4ralEKPh6mDjGVNhT9Px
grt3i/bKiociNd4gz0ayMEjNqZK7QjbsgkcRrI1iU5tE41vcrYsG2shANjNbz7wwZKYF2uo+Tf83
zwP83r6dY+AeARuyP5DcwEVkeS+86yaKxATn0CT3V/MfR+e13Ci2heEnUhUCkW5FRjnLvqHkBAgQ
UaSn74+u6TozZ7rHlmGHtf60UKOdOxRN4KFB5L8/FeCj2swgmuUriJr69ilpuBYmPmqiG+XVNHkE
3JSqGpyUlzBvsCUNkiNrwHW1jUMt9QeMrMyVvfIKxjUXjyBhbZge8GDxC8iRMpqWDnYDDkSf9A9A
t7Mv+V5vOE3cyNa8F1gAL/q9rL4aOg1TO8fMXWO5gjY9mhzokwJ5AkCrcK2iTLvGg9nFLs4/nEeZ
qQDBjsMq3cu7OTkDGPpR8HWkhihbxIiPeFvfsBCvkfsdhGtAe4PcEGzCSEQb5pYlBuXfC8v3R8z8
CoBTM9ryMX6Fa77RtyErJuVk23I3bVLG72WOvO19ekN0P4Q9sImngwDXwJoZtAogMoNNTWlVXgce
lVNfkTlwDu15rs2uKq1kpXARMjwCTASdCIIeacW4TgeAv0IUKTL5WUAJTVhK7CyuY2Pl768FpzBM
X70McN10j+iHWXnwUP3MF6Tze9ylCDegCdT7C0XoUF5zgSkUExryvHy16E2i5NLEAUrg3BpB0Jmx
h80hDCfWx+FNCeFmwtbqgmjYddIcezlDvHfRURUqZKFSPVbrSrzWZJepyJNnOFtxysr/taa09YFw
eLY3UMmadVo60nP1VPa07rUPkTRuG/lbnPt0Xs1GvixuBYNjaqO6VJ/yIxGnvcJVJ0IxHqKFo5H2
oBoi6igPhAA/PLovJn63LocrVAdhjDvh1MWAFTOv2Xak5qLV27428mlwudlJjl7J6Kyvyr20uf/I
fwn/wtOV5M5zd8C+lV9zWkxysQ4kT/88j5h5OZLs9nOgZvToz17rcgUnzmERPpgj/wHawSnwl64R
lTEx263WaC4wTe8Rk1D+ojDvDgsfXiGegkaiMzofjhSXJC6juwGlQ8I66S93gXQGymEZWamDgIUe
jbtz5AkKWx3qC8oNLZ3JMbWJH7Nvfadtq+8RyBwDAqE8VMV3Rnh8LTYlxP928Zl8hTbNFb0Xr2Hh
IJEj1M4a3GDFs/Cqe7aCJ8wfCJIpCVk58povBdXOUccqpZI+amh7szOlCZ9qj1OSyH4U9WwLIzmX
zL9BPuvLbrBPjPjM2Bjwe9FCsj1MWnlExKjnM48LjDr+kF3ArJqfYjdHVqt+sdTZTh5PqT9DD3mv
M/XoDLUB+kXdfp2YbEMmwfPjac75+oqRM28W7poBlcxPzS4xiEbtUXI258Veay0gVkE2g+sTCMEs
wNF0S8dEEB26l6mRt/ZydAYLa5oBb6wizbOo8dPaRTwmY8oqEMC2I942MnaeN6iGwqwTOF1mTnFf
5oynSI1q/oeTppyzMqrAf2IoQvzcvNmi/VfMw8terh6tVTJmY68tPp+d3+L/4FTTnrcqxFid3oXP
/iPGqiWANBFT0aI4ftssrbywYgDS4Uj3Lc28NLpOTZzk8luFDqNVrxId47XOpcLbEh/daMoJOmlw
UVsDwe9gab0Q9uSCBkCFdIplR8D5hR9StKvBF6l0ytwTwVZloBSMQKZMnC2jfJl1I/C+f4JmmV6A
YqOQysDLXr9leX2nJ8gnWCDIFX4+SHPaKASS4Ado3xALu4unK1J8xdLSneuGCurAkL5PlCBDuE0I
YksvBY11tBJav2a8Og7LGpGzVSNxmD+ahFnzCCjW0oQWf3fiFT1FRtPbk8J374TGUOD2ZAZyen24
HH6QRkcPCvE6APquzKer7wvyYjiQOXjAX3Y9tNdB7o1BJGM4RS1YOSlqK+O1GSM/nCO4cURIOMqi
EgiBZKDQGJnDS5go6NpR+HyCmK+hq8Vkk8p7Gvb5XtTs2n1hr50MVWiGNqWbOkARg/MCcaOwOoV3
Rgk83dSnzudmQ5ZxUIkKmOEkY/BAg3aaVfixuOkq7T4Q2TBh+hKH6fYvOGLCAEOd/0iwxOkaSvBp
CIc8N8lK2BSYM5HCAD2/D81rLZGnSkB3sFIxcMKZxbiL5tbivReekQlmqDK3StnFePF0e3Ar9WkW
kFkRQ5C/51TiC0yLGIQKiieCc/QLOGHkCqi9EYbABlZex683xMxlIS5D9hT8cryUA4tiv9hGqxHz
01lnpBq3rRzb6nZ+EDnf0AxjSWisjN2+FjzgzQPKXXf21zsdsAgw4yVAJukk52JLFkINRl+vOxRS
BguuXod3aEKofPSdVIyt1V6iQ7mTHppAv23M6aQyX/J7GGs/uNc78Zx5AM8Sto7RmqfIr20VCrA6
KGD5yA1gC8nUibcYmigSnic4O9zfYHbUuXtntoVozH51iPbb21zYpa3cWjy+u9yMCGiYCraFHflQ
oVh4V8CdTOvObEDQ3inFJX+IUW9O5S++giNAzr08RmeO1mVHnY5n/Ut+RCidp288357HFedfvAFv
Zti76AYn3UGlsBk/G6ZKmzwX4Sy9rOw7uL/PsAZIUK2aEVhXobFU3tZoaW4GvS5Pe+pNY/9cpnNP
+x7I+4DcxnuGEJ40NuQQFLIp4drdTr4WiC0+4/akFnaK0D41Vc4n5trrMNGtqdy6U5OYxLlox7dg
8vw1mtYVj3rEGFQdo8JpmCtSmOPnAhO2VfiKuFygBjjxvJ/b17FGFoHY65dxC9D1S20T/ALENz8g
s7Cgfwg0z9QSiJ7htzBAYDdks2PD+uUhKwDMvTP7eFnPLRD9b09ieYd1lmGRvUPjz8V0n3DiJ8IY
SsJ7CZe2mxOlc2n/Zs7Lry7CFITOAkkfy8AVwNdh0a/JPbdDc/E5c4mpy8wFCN2M2eJv5jlKJlJb
7ATJKt3Jt+7YXVHzbZVLSBxE4cVXRI+MEsJMC7GWlUblUS8/AhKn0z3lvguwDEIwqacW1GYcUHB9
KFweiz9KYb4V92T4wFbI5mOeEZlYxdSgzL7Lbaav0h9UcSNeLQV3pJVSprEgcXe5+THcoLbdSMfo
MUUhcfmlzK2Dv+Qj03rVx25gEEQimMLXu55s0y0CTEzd4TE5Nnxu3eW7NG90rEbO+/2ofjOAs8Ti
D6PQQQIsdZ7GOOvAlIql7o6b/BRMwi9TubePUXLqHbVAvQuY0IwhbOZmN/B25emVQBfcelw/SW3k
yRlNP7RAv4+IetGOwna8Y1MS4HAQomGBgNF/P6KzuFF/UNhqX5zVauKxZXhEl3Eb7AJkQon7hmPx
q+1/KRAmiPcqlj31o0YhgG3HKRUSlCs7PtVs/97ALDG4KnNvVKP4bENPnSBw+CJeI7TPQf99d3Z1
KWVn/IBtFDhu+L3z+PaDg0iqb+XPKDGPb2P8Rjmx+JTOHReXB7erL/8PBkfgvRNvXWVxNE+fF8iK
2c7ufMOZmaLcWRzmmpdb3Vdy1zlUoDgvEHzdbkEPw41SkBg7SXCpEaye5iIslhlOm6V0Vful8pUg
Xvsc1myVUFgPHtA3y7kxBGUziNYgczCv5Plqxt07X2x1hu2Od26uxTadX1/SMVBMBASQHTlccKW5
3LCUJ6TiJFQM7PnZZj4hqK+3P7nuhhsJbOvukhfI0MlwIjZE4O0QWfbHkQ9YN8ff8z6CJoapj+IO
ZPEpH9/5ngfTs6c5OMlK3Vfrwpz9hLd0sKtvATiDSvpEWSyfJ5AZlJLzPTJh2bFQYDIa/nTVQ8k5
0Qu4T94+Mr/yADIg5Eb6sYBj1lKHKy5d4ptd0NnXWIzQXIwGSG4xnFQ0dDENSkhJWiNHPSMCB6eY
c5YiJFlYWBfC2h6K7ZMThZEXq+FUpB6nIehackqJi6WsqIAWTRxMgKjDy5o42W5Fv6Bb2pe+z29g
YNwZKPveBjxHVLuzYa/MDwArL90pU/9Jy08NlG1akl7+44zNHekN3Edq4KkVXMgV3CDo1V9ShZF7
qicn3DQ7DsIGkQiQUGYgdRR7E4hzwnXPAC4ofQJlhfIWuSaa4NAXC1sjGW5KjaUEwLeV0HQtsfzT
FUEeiX/4dEZir/Enj1tqKv5T7REMzmxmUMOWCJgiH7BLtSkAXuRQcGMweoIb/FBeQXc0nE7MH4Wa
q7/b2ozutYPdsDpn/aPdI3ftoFAhCQAC4f+vKf4wL+esI+uEBZuuQ5ThqItvaJ3wc/AiYc9IWD62
a2bVbWm+X9/oREB3tIcK1wFQnG/7ccs1WhXLikb/QYEf/Az75lacaIyBYZAaZ4RnPk0ExZPUAh4Q
Xqc2WoK5MH4coGH1v9JuibybkUh6CnEBcIBXB8q5btdcCyukrOcLsZy04kIiA264TtyGaOsTs7vg
7u5Cmzmsl1KFaAsLgyZ/QfwuLcwVk8KiRxSMh/HSsRdBwBoj8dNTxlxGkxGZ6GCfms8jKnbosPIL
LcSxuwc7aof8rvoKD+GAIgX2ofpAN1fj2VtmidXQ2ui3xWUkWa7wFlb3y51eIhXUH8FHP+cUQLuE
3pfsZPYvfHGhOUgo4ytvCiUNLW7RYS4Onh5MWgyPREUT2OlHILiSfMW0wGvAStc2m5CDjwudrpuT
MPdYAO9NZCuR35/Q2sY0sElzCo7Nt9748xICYFcz/GF+ytHXLutry1FxbHfJEQrRA1IcIApcUJj6
IWzQQfkonI7MD4BYs8rf/1ks0XdI6hU/a7SPftHhefE2R+zA3W8mq2pHwp7RTm0b5BgLIwODnXxL
5eTZZyHB2FXfZcMosBhITMPM7rS3OcsPhGUbF2gorbC7KD4/U4NylNQLkssJORKPkb4s/6o1UgCi
uhByL+YGx3tfe4BDOsMBgKbCDd0lOXDTeVZ9N7X1PIeKzYcvE386IFE/lAzwJTKgozheklZpDVcS
SE71lVuPnc60COgfzq73ksMSdOqLrvTU/OhTFRh0hryNtgJ5eiQ8oBn8CtozflAsd0BsAOEod7xo
h5lE0LA8sZyCq4DhEy/JirWDI4BFjs0RZmaLMEqaOW/awXiF3J7jEEuisOkltyn8gKU7owlPrmzk
XLKfJ6kykERBr/BF+pzhrgFVirDHWxxdVeYrBCcLDcFvv51nRL/xHJcTDNJ/chNRPJImxIi476Rb
jkSJqGuNaMkWLyv/Vuhtba2dUoa5HfPBEXGi0Cq/Siar77PDdEqTG8qWjIzRLl1yVkwsWrBvK3Zq
5Q53bhbY+S21+Ub6AnOEsFwySoVyAirF7p1iam1J7ucBBevhTj81eUDs2psaBIOtfYmQVAEebCS/
snoNl9Tsdw5W+jefyJERn4qH33u8CWhgKal4Mu2J7csZPy7rT91l3RiA9bw7emcfbSyKtxdjVpj7
cCdDiqxChXkLNewPZhBHuAdAN0ZrNZ8jzqGt4Ka/1LoC82iiDZMbrNjLmaiqrHLwiR1LHJCuuep/
8031SF3V7/+KrdqZ+f7NSYq7j/ZGc/lROsag1+vcfI7GzA929Vn6awwKf3HdFiuaKEMk8+ur8uOd
fh5Wam+UP3lmyAcNcBtnUm9pRF2mRuLRiVSYQUlnQkZau+K3OqNZQUPT2TMG8U1dLS0XKy3GxxWZ
VPjdWr3GH3xIjC2hmWg7dE3v3u59hfG1+a2tDF1gyd/r1gvHu1oZDSizZreloxSXLviTiQLlSkZL
WVjycZQ84QWZLbJeQ78qcTbjmtbP/XjsogpN23JOFzmYSjd5AWTZwfBWCV+lfuUf5jXaG3gI8m1B
YkA+lfinHBx9sWO04LtzRaE2VKpL5VNpP+ZsuMSceEmCHC0s+BUKIhBaDK5a9gVWnhwyt295rfCY
M/BcbcQEwb1nT0BOYQfVZ3oKM++VGMGHKnmF7BTZPf6c46dXqWyqm/Ql/nIlPlV1GaGWEZnuS7+s
TAbC9HVvZjhCcKLYKUqDZDegMRYvZABggB89eQUo3f/MvvDk5/mxjtwWMAsncuTOur2qH96sMyNg
Z+kURUp1GemdNTMGHZPNCIXBRJQw9Wt05ucaVXiJvdyCbgHypv4JDtfXJr1HVML5FoiEXNgT9dpi
smy25I2RYioyzBvNrlV+wkUcq3XGAV6t6UtOeC5GsLLRLu7wuAM05/uj5y6KfRU1BofLgpdjSJ9o
EYnpXPwsdtmvrOCYxqSxlBvuONHm09E6aLCqRjpJ1QtOT8CcxcvMUYBZL7Zp5ee9x7XPvxOvUey8
RwdgrNddlMGExyGwkfYySa9gxSNm8oni0UWLiTMM2MEdQ9AOBUrnqEgBNMbVJxmVAvUN1kjG25Gb
AwmO8gXFbrnno0CdfmS4uU/dZzvSB5KQC7CJLRkT2qatzyXbnFiWDoLwZQZ+SDlHbVoJNpQS0hKJ
S0Q0+4aEIKd9Xmb6joIVhQ32XJxg4bYmb/k38mBq8hvNV9FNST76HiBNtqlogNckREAzoivtt48t
SvklKpicTTKg01Vnw5G5+RoUHqrpyrL97c/VF+kWqlXzWbfwYKt0RROkrCO7TU3pQAELxfqNr62z
sxzYWXdAkw+1GXjIc/5UA2Js0CcPH3cezdM+/GUIPf4Xr9vHlcn8eU+ulihMdu21tCVf2HNikVuu
7meHteoUSyZj5XZitg58NBaJNWDMi9lDLO9unffOU7OJZpkvVsUXZE/zFcDRSpqNWF1H2Z53ri5e
KLsmO/2GrTnQF2q9o5fOS8V9yOnKCU9y7i+RTeNh6AYTA363wQIEpckCh5XsT7pYTulHeFCj03BJ
vwciuJrrXF6rsGj5YRajqLQUCPTJS7PLYSNLOsEIjal8flL1URhGBuj7mhVrdVed/GvtEX82P5Cy
yWSf1r8WBwQsnMp+cqorOLqRcdHzDXsoZwIGdi0shWjpced86/bsyL08etyXKD/k7ynlSGUugHyX
cZyTh/qJNYl5L380y69N5U/9IV0SLfRpwh5qf3FUNvhsV7Qm++GPvr796YjIEn+TI7R6Boosr7Jf
uMlVshG45dES5Gbv61tuZKihaafS3NZHRkJD9uGEO+b8p8NmnESM1A5OcECHwBSi667I3freTsc6
/d8fNfEHN9K183h1Zh5km7B/HVVGht2TtSyxQPNjtzjNFcKjQG6xOoo2Nkk8FYm27nqizJz0lCAu
lADFEicSTFG+lf25xR3IqIa6ZdNhd1Q2MmO6uRcd6WsA8HQx6klEGIj6eog8MfR4l8/XhrcfWpI2
7UAOQhRmAfjlaxkg14qWHSbZ4WMWONUpuJKdkby+c5XQJzJz9gSCRW8P82D/w0GIQ3pgVhPSNYa1
WDWMONmYlIBMlWnFvUSVhqbu1bj8r1w7pMZR66WvzxSZUORw5MyIiaEmJ6JTwf0KWOmOzVnmSO62
6QyIZfGVflABwwROZxa64/X7oK/4eL2ZcrE+0VbZafJAjPsij7q9x2wQ5RpPggfKXWIfpjAIImUV
u1PshS+qJCBZ2mwLyaHEG9qaHDUliQ1GfVTQ1TQWIP3kBiAsgwBvuq+MosEIK14oFMFLdyPExrX9
xKEz+xKQolDzjxIMD/KibHHI5p6AP8Z8yVCvyD4p9SDxJCoW3Ixs4ZEsgu825ZTCx7gQ0YoqNgFU
L29Ufp6k7E3HH2J6XELCtr7KiBYF4i/UGDlS4bxZDW+CE5DVFegBwFvA0EpQBxnFdBXa0Wij+Bjs
hazdsI8I88ZRpb9kYA+hsKfdL1nPREmoHAi1m4aTw0MITtVwE6XBacFDqa5n8hFp4mS5fv0RzUOl
inZTEc8NocAYUpqKhES3fyO7e3rvcJMTnMv24wj6eeUfgvjxRm//2uEJoAVvBDgeuffIndV3Nerp
O4wABdxT/YpRbNdcKMprH9TrN0Ht4XHaypcnre9Ln8zW8WsVv34Am2aCHSw2iDqR2VJjvjZ9Yq51
IAgiCMTjHO7LAXSM/GB7CXbCF7NhX36KWhpZB5EtzmvLkYxegul3T4LQXtfWAU5HjU4KOvTl38zX
vthVxaGkJCw1SjnJL03+zwnt8nmyCDHAMDrCLk4KFSZkvleNDShKjYvMsEPPrftAZTO42133Fd4F
nHX4+1q+f/LHj/m0Qr6KvucqgyGC6t6Kq/SS3Pit/MQ3ls/vVXToL8/POqA4TX/j63gKrJh7wQPR
95iwsSMN8jc+Bo0pHWUHLK1b1ku0F8UqnfKHKJIJUz9gEevBLcdb4OpbGXW8YjIk0GbKG2AisZ97
LEn/QxmwDpUHrC28Ckwy7Tf4GfUXK3Q1mnjaKjJCKSGwCW3CFe5d7j3svjhWcBE66YomoUGnpW4o
Gz3YSX25eHBllk53jHbKo0TnIiCHeG9SIteDwxfRCM0Pkg0aheYnQkdEV7VNT1DY+o5XS8d3Vb/H
O+K2+NF8kPKn7nAwJp+y19Dd/s/ZA07BdRSZ5Ff9JcfZjlIm+atqdx46AG5TrAlad/xDTPUAcKdy
LrnKO+f5k6wyR9xnfDRYUKQfNBbtF2oRGgn4dFwy6f7t5IbOtEXGKPl0f7Onreyf5gBcLpgI/eV1
doA1VD5aMhvjC7MbkMRAVyFtJKvlRVGBRANZAlHjVxAVG1EtDADya30NCIMa5SqDF6GSyfHzTSoY
DBGAY+F8gz13W3gRNhRD/kiRYHBfTFgv6WVIbFDVTRlCqB0oWMJHup+f+TLtnuw/U0Rp90lcGFYv
Zt1Ep2an3zkhRQLYp5DWqT9C9CmSnDNpfMq/4S8kOjm7VjZw7Qx7+fE/gO2XX69NF9nvr9c3vp0X
9DeGeN42tAX3qXjBKG6gr1Ougaes44PAMMT1k5WuogfkKcMW0UY2jATN7aC1qNnaG1ofOyvhX2yC
HhArLZb6jYeNFw3B+uc0kQ/GzXqTLcvsuu6vA6sCv73pbyCDbgUox1mxRopK3qSDK/rJ2MTZsdsG
B3U3/6GzxzpKgSF5yRUXLJcWUoZPrKj4pnhUk+IH0cD0d8kt7GrPV/EFBvRycwmjM56pD6gmiULh
JYrDBw0BSVRkLL1trEgUzphJxw6asfPaZMe9mU0QklVEKzVygtSdj7ZwJf9gWJwjQlbfgvserUFB
ZSbbM4HYm5ejpTdB8J7DaZGeKFYF9R5nJ3Jc2Gp4SvQWmfE6CzfAbtGZ1ElyJIH1RMFLBDfHjC2Q
IfBoRAJubH224ctKGE6Ja8ps6Ylfxw1XwtxJEQjAzuJGBWCMNtztVbEr5suKfh5Ma/RJDNIW26FY
i8peLi06HEx92RGM5H0E7sRZRg76sLAxFzqm6OASFZ/+SwLBxsomHl4Y/0kMANpgiAT3JTUho2Q1
S+w+QoLKW9R3y0ajKSNkK04scjPXyOVV1YtBVRbfAurF53Es/bq81Pr1/dzmlCXZpsCsLjpNslYD
wv0cLG69/DUr72p3Urh9sVjNNpQT6dNuumvWnav0PsjogQ8DXgKX+Cv0dVx9HBCrjsKlAOyBIbVr
mjhWSqmsFh3tipEfny0GV1hJc0aIk7wBt0DQpDPAqzEL/plYJxd6T5e9uLkg5S6AGXkHBHMWGziq
SnMWc5zqRyQWr/v8ND9pF0lBK2gOovfSvEF0YsEaGrvCGVryyV7dWntbTUEGFPmAiNHq5Su5kGH8
/h8E19p6bQxbEmz9AUaoM8cp52SZftA3JTgEqcJbS//PaOUcuAurIDSaMS6w8guPsDgptmt0K1O8
CLgfStnvujT0yo10h9pZfBD8QRTi7Aha9PyaflbIa40vH9H0zD0cETScQDn4bUahW2YoVGomIYK5
K4kLRcWhTb4AsknipqiggMN+x9XzRG2euRM1THCgaqWEPSJDko1RtTrVCD4jbkN6cnTaCAdQZeJm
5QOhykOmSKsVMPSC+VKMeTHIMyPHROHeYZwmJl7g5HBZIC5Gt0IiCfG9mZcOR5X5PoeIxKTaAvag
6bs/3+eQYM0XSprYR+Lxl5wbqMLEHZB/XSnwigGSA+R2FK2RmILEbBqDYGgOiaC34geMDj8h+keY
tblgekFhszt4jJS47ykZzW5IetGvgkiWgEWYbrpNGFM8eFVH/t02FAl18dKALCpsBESzUusJ9HHa
JAokLBMKgKYOezjMH8ZEHJFouOaOfEoWjopYWj+2wKXw52f+KIVrl7q0uSQjE3wt6BAGfEveJkcd
Fx+hSMSXa4/+m0cJ56h/A5SgFQM7JtwWZzZDaqkqOxV/+rRYWbJkgRK/rU0BuzoWI3C4rx7ew5GP
FbOCLZ3ZGWiTSHRpHsNd+gvuiwW5y0u4ZwAjegjZRw0rdAcgeBDOQt6RRZEGKMI33OV55KrBB6uC
OnMG+fBAhfrKGI2SXjPJVok/Hg8KgvI5UZIH6lyFoIDyoyXPmtJigrLlo8QMiXSyxJCzQH2Khl+q
LZXuiTnNtU2hyWNJAqyNRkmkKEccS6XbKhi5qaEIPVvSjNCJMGj0HNO1DsUlqZAKQRgNfkWRo5+f
LVckx1NurDKOtKbdK/25C3T0vJsm+RgDlpcEVLSWW3JwVk/CzRG0kFMzbjiQiWSQEFro+U5hHEfL
rMd+heY/ev0P8Wb4cHuYN0Y77Mf7eM/ya1p5NKD1JzfaIrfpNfuTiAxLp6Mykk/xd5a71BGIz2SD
OJN5Yry3MQ8bbuxVk0IF6EKRq7crKZhgGCdGvRXb7aVCbP42y4DSis4XXfA7dxukGOqPCngqHNhj
wpVuKt9w0k6j2aDQKSF/53Pb7cXbHDWLwoa8cLlgE9Z0a1ZCA5FW5OtuRmrlWRM+dE+eUgmijx5C
MiG0YvL749B/lifSBSWShwBmFuxyfhu9GibQDsVtu0n+MCg/hX2enULa77+oMcO538ychWJiisC0
imIRCPA+I7IUzV3rQF7UEDgMW+VkUtAaz25Ku0sxAeWPJ1nLbJ3sIw1clWyBwAjxC+k2TOeiutXD
d//caoXzbLAoIWu4lpwlU+ISTuId58UbcRnd0EGiDsPxPG5LKCi0IIFLoMSAspWIAZk8cwxflHyU
Az/dBqjgSSrdLmrtjrTUt0t+C+dRs/DQeIjX4Q+Dp75Wwb7nxiLiQDcRXzEornaR9RC5SryUaNeu
wqCGxiBLo3g7iO/Q8Mk3BMXrIvaaWx9PnmXx982O3dZYYYhQI28mNyiHIqwGp+HBGqgSm0qb4BFM
vyy+SLe7+ZqzUCHj7n2Imw8KprFwZpsYdj6e72XQruAhUzd8zysDOKBmgMyFShqNk1JQcDTGMzOR
/j/JUUpsHdiP58lQiVtz6uEK9I9aXdcqvpFNCZxQ7NkWQ03KiIniN9Mm5j1QHbJ9XmAJb1Mc729O
QgzjAX4VoxisHunTUi8zM0YEE/4Ss8fJqUAxUVpQ8wG0xjYfJyRHFZSRd0HAK0q9hBqaAncEm4j9
HdpeGv25GcysEo0Fv0j3DrHVufXwmT09Ldw8UZqWBlzUvPBFOFGaJVLSKdeea+SHV3QyY48/Aa31
Pv2iBkAm52RMkA9s1NfssoWyV+Q9xEx7g5BADN6eA3jpcV9T6UpLHViyAQl4UCiCUYBVv009WCX4
oMbch/3gDji3xEEn1Sdwy6I/PyVr9jUCt+NQYV1rc1cYoJkei5f1vj73tMyFOuUI1NKHqDNJsJLW
BADgbyufrkaOd+AL9K3EWZgvDwFvLDDGyNRio/goP6HskNg1bMtglRFoVTvi3IzYWpE5ztbYNeqZ
naUsRX9EfiR+lb/vdqe8X8vom6jRvjFCAk+0qcz4IWhJUF+Y4yd07CHQqVbXnMOils4oU1uKUS6/
yZSDS3lHSawxkm3AI41z1iqjY49LMTAG2filYhCfzkhmKGtCb+2icKtyUpv4tHjagdJNZP8hBdcn
DeJaIw5K3rfjMcNtkLTIJJbCLlVNae4I2OESNokVQB6MerccmNomeSM+cDnzCBH4qTl84zWchjLY
b3xp8stR9GX0GHQfCXyT4UleWo858Tyl8REn6ywzOrO4Uls6l8qItr9HymWQVumTVdwv7ET/aRdo
Nw5sRJe1sAzfKJ894cQZbRK7FdwKrp2NcJpzSWT0qWfOPczUtfm8QuMwgQMt4g5O6pM8cOT5C1u6
KKty11z4KCbJmkta9mVoLBhFjxV1KVkLew4YkFqcmcipALghrjj5LEYZKMeKcgsst/benmaTdbWZ
8yfgjeufBI8s1MuEPOz6TX0GERzWub1wtVvqK3RXNVkQu1liSgi8mAUy/SXYBD54WFAQfNFc8Rwy
b/QTTztJztsOXOkTTgnZ7HoaDEaeW4X7Bv2/IRmj1a1xzG8pwq1ii+VxXW2zve5P88WiLUFhLnuN
qXKKcIMt0UMAu03/9OJ1YIfeSPzLHKCfiYbTX+kKF12rLuPQR58ug/2j3FmchDvVQr5P5054Dk6v
h3aqZns1sCg4VMkJGfglbbkMFcwopMYs2EcUJNn7AzbyXVwWjAAhJ4YrByS6JCvgtZRbRmDvbPuX
kdXL/dL5ACm0WCUm8KlvPa+FSyadPhClsST1HFiR1K8lBF3w3V5l1HMdUnP3fX6f44/wo9/223o3
JQuln0+rceo97igMXhE6HhFzBVjsA9Bprf4JDDHL1ypK+cCfB3tQ/gVj5Jhx157HAd/Z5NSqyIKu
EcbabbzL2g1SXlKIh53+Wf1ho6oeOj0oUqUtqsnmUR2zj8W6OQ7nnPMRHmuZ7NAKeijIf6ojwrvv
nJqRGzZezy76o0px9+JqZRqmtE3ZKTyl17Frdu+eu5UsEXIZsM5TjyfXuv5MnwB8WMvZuigc5Cnv
bQ5Ru+c6G4YJEdZI0tVMkfiqzBkGL5Cc7k2hscNszMEoutlIHNY6TbYCw4WBuggbDLAR+7N+/5zZ
vfiDUj9H6DXsuGxBL9X3vZtZUr4LU4J0qo9X9ChwQnL5r587nAuCsQiRmBbrvpwiJPEH68CFGKzD
B/hV0zvqGtrrdeYYEjHNzNz8t5U9ataFeGuQPpD4IokPiZFD6ZEckNAtXGUXouRy4VYp4JlPYXOS
UImV8bkiaOIr3reLmxCYmeI8aUwlIvacJ6+yWsYzX66lSY0qzdaNvl9k5EXaaoZ43IcciTUra7m6
lI0orgIRnSCGSRRVokN6yChxaZwFZKp9QG4XQwPENXkZuAcYhfMm7OA41zaz2FQ+8U9TszJUQssp
5DHocduhWd1jaQasShdIbH9Kovuy2SlFE8JFXj4yGvLxRPKMWt7howI0Y9DHlIg4dQdfLRH7dIZa
3LiMuZ/qYq30Bw26aADSF5JV2LtPkfls8iMV1oSQBIRXFSraR1CTePyuqUsz2RkOBCYgCOFAVwCE
JHcuPZoGhemqZCAwhSUQL5G4dPKtRQg4MyfqxKKTp/YeqVi7oMPsDjdK4j5oPLib6irKimZVn++F
eKNo+LDg8e20A7Skc52sGsaTuV6lG5Q2Jl+1u20o83k6OpOGG3BxBxODZEnxRwpvnewk3J9NYNIp
k4yyzOiF+LGhjcXObUCLY9lMVb+CrimtgFq625YI7RSb+O55bQkzayx2M3BOUHMKdem7v4OiBH9k
3lPc6t8Rsf3ReQryfQCf0STJNqbeHLuGZsmmuJl78R9xdR4fepoN+3+2FB4kZjByqZgLM3YwJdvB
WfrfBMxWAPA+Pqk9c1QZ0ovYF8fq5Ixg3f1gPyL8BQRFERwScOKE0EdnpvsjWRX/aDqvLVWxIAw/
EWuZwy05qAQRbW5cYsCsGNGnn6/wzDjdp9tWgU3tin/9BUSIBKQLXT6MIkqX0ry5h8G5D78bYDkY
v/QTnQQQS5FUZByufZkq8I/c6JVTnAvTz+gGgNDkMv3stYbdGGAyF62+95x+zbkjzEdl0BnxxvZf
0+kYyuBtK07hdUZQwVkfD/YHKiW0qnmtUXNVi5qBDA75kBmFBGMAKewR4pmG2wk/LgObhF6s6+28
WwyqK7kvrlQCceIo8JPdI0/Sf6i1NWtNipP6xZG2YDincH0+BsyzXD1xAIQj5Y20Y/AujWNbJmHQ
HDPZv0EdWbWKnATGnTK3ir6GKMgKmk5sqj4jHMw4u2u+zzM0c2gx06QYTP5V/VyN+edsOrvfE2/y
qQetTio/y8OXtxuCzLJlguyD2Nig3G8c7BhkbMZ8FuM53I/bo1bQtRreKesGd//jXPyGrSlWz5uP
HpYyEKu9s7oVQz2J9DkAPAZ0ZK0/XFoi4DPWlPsyJGYFnElNjdC66lYBM8ebyFt81vSSkAVuemQ2
6TitHQyQPZTQ61NyEWyye1qHlbo2lK5umqbtU4isQ9Jfwj0SCUldVEuu8XH1iI8xvfWQVHQbOhg9
CmCQcl1Stu8SEfv6hwTIo2KXywcTUJUp6eiu19pbtE5S4HW2ITKm7kBw1NdHelCYbfYy2xSFh/Xg
7lLr05o2+J6IjCZ4vT48qAxruRIfIV31MVOZKlxliwkn0IT21SsIOZgtzhbgKbrNLsnHYm7jQtCX
4/mQQiktP2+g/lD5fR3eWxLP58ajGH57FrkQqK5QRCQx6fRqnEA8sTuhY3nBbAMXGAwG8NDaXec4
ABI+2Q+Os3puCMWPYkNzoB+5nr7uQWI16WRAfbcpFFUo3Etf/9Q09P+V/Qk91ZaiQTfu4tLStCJI
5POyPnfmfU05OrSSKQw5fujtpgn6uYO/ojIyiovW30wI3ZpsDChfWwQvBDUQjTvgRV/rFi2lTG8A
Zje5rD6c9LQfNWaNQTk8mOWmSW2EqJY8VQiG/8v0ptXHaq8eQJX+0EAU1slELc/LEmQB9huq5n5d
AMlQAsFmRQQJbTWYlr/u3zd4T/PxyeNXIhMgHLKD2a2cjqsMuoSL637wsGoe/YnDc3h1r+E86hgN
F5oN5zroya7/APJEWOtmTmpzb/Qw7vT2bM3jnjyVAaN9t6m2HkHu7HDkemPWdLDLcrRLAtnIcgea
HUKN+/I9wGo34wvDOUEfln9k/TyuqEVyfjsgSiew8xV90wzQ9H2qljcDhPkDHujweonruX4zmwGX
8cYP+egHwiONpLtxsxlINiEuK+D9wmx5NaPNZMGethEHuTdlR+qgqC3GZAZPTxkUdiPqxgjlZa4R
huc6kdpWiIYFAUtBpU/CCYYxfA+ZK4p78ZYMCaPXmmMA0P3SpCh0gv2GkCD5RNvJxcn9VlTCG4nL
AagSWgOyjYMv86iDPjFjL8i7Vk2Bbsv+oAK0HW1w/LqFqptSove0+wOkxn6lD9qJmYvDnAW72SVi
VgkyyKYdN09z5wQkzNSRMQAMxv8FeZVC64yvsBdcSfJpgNtB1orPCN+B1lkBUb2xQUetWWf18Wmn
oInPPyhCMdsG0wtCWTpbdPpUQdCVRByUdGAYdL4h3cB0AB+53dA+Efl/9BceNYSEpPqKhwWFQe2v
DZ+VtlsDwiTX3aPYUj3khnRVwj0G580alFYZifldboMDxZme0zeKJgjVnOYsSNR26qDn3/U21Ja0
qgMVUuE2aEJ9UHcaLSgQGmSp/7Y3FSjbEd4q4CjEKDdjztKBC6B/5u0/FfYoxN7YW53SNh1y7InW
oAB2ce9R6LgYzRNo6w9lF/BB4D/6s+Zn8q1hSTqbExsJSnBQSLRD6Jfn7AMg5J5cmZXTppmKt+NH
kqfva82a3SfDT9MWWopuUhhhDuZpn+4Pdo/Us8MnKV+XrJnZ+yMX8MKdpP+2M66HNPjfsdj1oE4C
90g+ZWfXr+TLmIHD+IAnov4gqdbb/sHyybCm1llhRkLUBED4B7C6/nbaNDh/uFwIlmqFWx4uNEJh
ghlb1DvrNYYbwPrUn2e7PN5RX+rUaC3boWW7RMP7qIM3eAAM3QbY+bgpzpY06esWgyNvwJEzf5Nh
APB+bYNmPO8iCrH7P5BO++AivRNbxi2ZbxlUBqstfBBk5BQPWpZbAL87xwISu5dma2krlRYmtDXU
uStlRmKZsmi+UMZdgQdjY3BTGS9MZx7pVHpZKA52iHtckhRAqopFsaglUvb/yDQ01PszaW3oVKEy
chPK4RrCStNyAi6nAdljz3kfXVK4j48JJ14Xvi0JvT0+7MToCKidYTcE4Xh3zlS9yPoy2TOG6Pdn
XXZn6wQ64GgC+5c+uwT/DvACIxneb72kcfLhwqjIH4WHl5kp5MKp5ag4zfQmMG+DEs0HRs75kN7b
s/dkKA2kqcvT6ukcrcs09y9eI6KbyL7bfbvjNqFSLUJa7kz2RdQkIiusNuBrgUXpz67QdbVoMGLs
IIyp0LJvdglL/NZ2gMvDOZx8IWbKR03tJxfGUi9vMzpzA8hjTXhzI6Y1PujhUJVVCZdG1I7JndJk
c5l24WNqT0v/Amljze07tGQCr1N7k2P0Te7Bi05UPg053XvdwW7axCd9q21SVlAgDRhzu+Gu9We3
ALA+yUpMyIqMidQNra1zGb1HtSFh1DfLJ+SDaLw2udundGuSkBvew1Paj5qjHpwevQGJjyfZP7Jg
eD7A2GhXigim9+PLGpxYTsQ4pAgAwTcgYp2yzd6sVSOKukCsSPtkAO6JLM9zE8w85bIaANKA2UrQ
eCVoH3WGoKszCt1q2leHYG5QPvIls0Or0bEQq2OHmSZAW9i4EXbCfNFAtdJHQOc+sfwf9NkNf74i
YQrz7JXachdejkiGt4E5BLyN79JVnZxUPwwSNr1Tdo4HRnvehGnUo6dQZx28l38aXoY3QFsAlPXL
ohGeKCFvfWk+BnmQu5/1wQW60HJ6NPHJ6Haoya3nmsUVfo2lcAWeSuaP2KerBa7xYjQajOtyqFTA
60THBxBO48hkpj5ChUCYzA1OD+HRr3sXZlTUGerN+Efr7AMWaNo3fz+eB3Ub8lX76neCHlP9jvF9
cqQ5oRuRwfhAigkQgFKzxtlRYS9GbUp1dYpE8MVZ2zdFSJvac3sLjOBlgJ3a7ugFWMOVMYb5Nzpi
d0vzA8l9Topz/hzfe8MS2FLdPnXg3tFfxE0Qus7Iiuk1vencho/oHV+ck/PSqC+OmiDJrwv6ECK6
2cbM7g0ZBgVdkXpymGfgQY66uo2uag1n1bklMFcsgZePTs5DBfJI/7UOsUVgliH9J5MS/roB6TaN
FgFoHOiGMiAkejKcC1yMfmdStXaHDgpDRscGjSdd4+ad9lyQ2QvmQFegMAxbtFR3tNbfY4q1fEzb
hK/9v95reN+6jXtaPjxQvDD7MPUDTJrEJR8AyRBXNWkmgTMlobpXYqchfu1nx2XOiEqYSepwoGul
ybhBaKEA5NKo0iQ87g47+/Pfvf7StmVp1EH8DwlEqYVB2fEky0cmnQy72Mh3XScBAjTjCdJSI7mJ
9eZ7P+349xTqGlpsmfj5BYV+/IOzbkWplWQ/zUpE5hS6UJvXoEjf688EwNX3fAVIbLCRoKFR05vz
CprmzUkeZmtE72rQXQEXtHP/SeD1l/sUp6hQn9T0EjF+aQeRBOZfieoDelzIqm8L/Vro+ycTzAwa
lqiES5LkI8WKbXg4w3gFokJ6N7fWlwJwjXZeG1AGTAJO/e/uucXZfD80UkIFgRXuMOODWY9pgyCP
YOXA6CUFV3bwDbAoD9LeMiONVgVS6NeX14JvBsgctXrA42SGKfvZLUKGHtmDTknSW2NcDRgCOBof
w92yl52tLq0HwrjXXZ0nxbhAG6CACyzwPCluIJYhScaVOxk9NuT5cjGIJPPu16DgOnrmZ/C3+ne8
2+TZeW73QKHIEJVBubPONa92MWpg3+mEiPO9fcclvrg34BxW82XTgl272IzIZfRDa8gk36yAgRq2
YW7B1fhedCjYcdWadgvMFJ0178H1DdKeBO52RKKP7iASJDer+R08OtaRcUyQAjLtvO0cSuN5tJ58
vxhghZ4ToKHFSyersusIeGh/M9plcOEH8pyFR2sSc8LAUD1TqEMG5xmDBshk4neTKvcBIQ2B3S36
k9aYxtZmxD/DvXmgAka4hs46MExBA1RNNEkVgMwRnXxAOtpwX8GmRYsnqoHsN4nIg65QW28yf1N9
fL3PWQdLKZO0ki5NrzdGLQiVukLP6wKoEA1qZH9owAFp+8XvWMHEBgkKThmfDa8hXpzBa5Gw16qT
kPN6jLdwZvUgUmLwFO4ewYFaS96L5gCZ4RqL3bCASAHkCFBgfI0XfUG87QC0HD+F7DTn6eKZvK40
l5rlPiqoiktEjQzDpA0NOikmDoOnQlM47W8nDVAxMAfI7varhwC/TFwJiKFBLkBSAtkAlStQ9M3V
ivWEeZXwHh9ttJ18/4jGIDnH7jKwGfj++G5/ohfTg3e0iuQh4yKwP+d4SwMYNL8Jk09uwPShmshy
jCeaiW4ewrfpUxq6ttOLs4u74XF0NPd+d9Qd0cDOhAQKOtZRf1pvPiN3H15Hr1tk2T9mfdQ12nRe
ANCH9ITqIUmrMRrdvB02NRxLdkgVJXC7e+goBnmyO97OFdfKJNUBMgmHnnGH/HBnQ6UHkgJfhivg
RtEMm5wWYFqZv/T6U3ygypNGfLU/fs3Pd2ojbkLyDyudASH27DMCjOmewmJSz87+Xsd5ipsDJtcf
DVBsCABQDWUGvgGIPVh+btMOsowlLiIMy0Ca407yGfW9xuQ13rnKurM6Zp1B7hZhPb79Ne2G0Zvc
N49g/9dK+ui1c4Cy9lDqMBk1tOca+e1iTL/qBXoTVMX9YSJVRdRf1gcs9SDvSlKEPzwYf5qTCz/r
yA0vXj0Xu8W5Ns3bMUCnPr7uiXmqw+0+um6tko55fFjgwQwGJhHBuFyyeHQZULQBxUggQ7KipV2F
fqiWtFyyLQ6QYRDlIFZuw1aRABeEZfC5UO42gx6YpAX1UO06wtjDb5lHO3LozAfD5N2Z7mAzlpTM
CMM4ScqQYNwdbdIPVAIpepcseNuEqJNGUNpJF/SU1nswRGjgUxmFQGEU1haC0XPcmFw2D/ykNPbj
gxF/4TIvLGJfrVSDIFhG+DzqTs3ItqhiHwDy8SsOhdm0Y/IWKtlDalzsSm1NMxytoNShSRvdSx0s
D945hKE4Qmzf++gRc+FcH5fTvtssBiXBN2P+Gi5BxAWW/LcOxvdGTLbVAV1Bd0JZ+1U1QdPCDSiU
6ifY6hiwb/sO7xKTeMnsc11CoD3YkTY4DIBvFUC2DnRbn/BjFem0o6WxwT3GtaehCsM+PmcNpxPk
6WtMr8VlQpk39ygOtAcA2YEoglxLCUlA9S/nVneGerUUfxvIVx6B0knqJqlr9+wQJBAcOfAabbXu
EtC/02COdY2vM/vdYFAOA+tlaD00rjqiIS/v43OWJiM8dCBFPOjjUdPDqG7yoXxwHzwsOS/nwgR7
8pAxPW0+vj6gUHkwv0d/Ri1tZ8NcjiMLagoq05rFdiau5i4WPPxM7gsqigdlcSpXpyEdM/CYFZqf
ZbyALDrMfXIrSVfp7AJtTRupsV5v9cgyBnVt8Dc9q4NAHawfagDHuUblEkeK/guV7ii+E5zxHHUB
DYNM+L6l/2Ee5MZWJ2dgIRVDiDr0nn6gMFpqFDXU0Xg8DsMVFDxmQj5KQ/b42qobkmrqmBG49JzT
1EOFsadSiYVouKwecpzn7Ou2fJwYCp9XdTFX/+QM5Jwe6nLJ+fEAYmJ0/g5WT29Hck6KhutQrYDI
Lyha5Bhux0qwo0jRghdvDdbxjpFoTeatXbSvupaFU4w1or+eTr8ueXj3rLIb/Dr8maxcxj6Q/cEO
gVN/P97rcaFFMRslCOhJ4cOPPuB8k7QQD5qXDG7ecDbzvLfLrA0tpadQYhB35mfApHgHLfnVw/Ip
NvHoc/syP5bOKCa76HJlUHDxfUu/l1wPzC9cGQxGGtUq1pYor9p9cp9lFz7sk2atMa1kkkxAWLBW
At3Q9qawa8qNKu2XfYKwBCwIvTOVXNAFE25lXjK55K/39XL36xXDuiePpndyO239OTmPr9XjFOJl
G1ylfgjl+8mg5DBC2mmkq4Ej85/MzoYNOLz5N78D+tyQ/LFFRwVcS02b3Bhvkzz5wTjr2yWdhhr/
avS000XxBZbR0ihdeLR96Ged2IXcsrymZTSqR1N/W3Ch26Sv3S34xp3xfTjdE9xpPbpLPQHRBuiY
G4RwdLLtGK4IGIOBNQQI2hube7uD2TH4XodAFuIx7Hgg+5q2JJJUqG8egvqVQFI2FxwpoIIht3Ha
/DRLvIPqhZuJO9l4K2/mEWjOqihT9t5F3XzUMPQSbzaracPE23jyixfy3waBt87aCtpfnpmVJh82
S1MEykmHfMowHVJz8BncrGY0eZC5ZCCa7iMLucruDKbTQeOvzC5rBlSQMECl/cltyt2dC+Ot12Rp
wWHx2PKo09pdB2UPtNvuudgiPJxzQGho1wfEDiO0Jl1s5QCbVIzoRjkGxQiSbFf0y9uQZfgyPAYg
OrflACcJdIU0KjdgrMbONE3agEyqhnxRGXU67hUlCNljT0edblf3hTxAidNUQB8dla08kphbHjQN
mPIAnQiTsCxNX18drbe6mmuyniRvDVo8+bfN6q+SNpyGyYoZVDqd0mwOtquoq1JdL5ds4J+ak9+l
UiM3YMiAserOJYXqMMlPpX7Dqlhiu0TdVRsdSJz8VLDlSzUKpsF0TA7fBOVl3Cz8InU0CIL1OpLS
j3zR4IxqAAPM5/HDOloHVjC1UDc0eMGNUMBqq9LXT/BDAit9R/kHpkVZ5L7ZN2GVRJqfIRvEljv7
k3Cgk6jzS0Sp+cIxCMmZCcP2daC+Y8wEvoT4xQgm/RG4qiPMHZnSUR7NQ3D9F5RuTGcB03hVWt8H
sF4ld+Nlsk5akqzCTa6HpJr1VVef84SIMjUYvsvkDaghoRa52ARd5GLlb281N99qeGDV4fRGVVHM
53FRYyl73Yey5nj0PE5afKIz4cJTUo2SBZQHbWiTSFS/3AsYKjwFZSSabSlpadHlRF2qtUZLoros
lO96Wehg+9BsaGEMDzIuCk1ePn0YwTSCPQGszxwVVVJPQ3vR3JGjpuQhhoamFL4UlNhBI3BHIWJ2
JmuUd8Q5x0iKT+ZHLoJd5ss24vmeHvWNaC1q7/f5HHi9DJaD6d9gurQCK+Iqfld6oWQnRqFu120M
h4GTit476uIHAU8xs44m5oBfLfmOcLlv60rPIZyruEl0NukF/2YAbDzoROk8pddFE+Um+49BIigM
eeHBU7DvAFqZsEs2RjIygVh6KL8rUfliqkVk5F1MIuedTZI8jBOKevL6VR/hIX2mMnZLfTkojQHk
OLzyEn1pYaGKLspT8xsG5otyiDq35Lvvm46POaqWqMup9GnZgGzGRJmROpP7/5MBEBJaWtPSNOXp
m45S8zJZy8jCEPKoq0NU4qav88ZUVk6a/nyOlKWS+BWLlvInNFwaM6VGiyLenWUcl/YILjxVuE98
DL9IlaDk7Jk9Q38QBwZbzLtxWNIszviPsdlGd/YxhsyZBnJqUH9y7gsA7MYhusZQUNP9WKLCAIOx
NCBm3J4LX/ost8W9gkcU6vmXvhu9eZVcFwVLteR1TKKAVr+OypMHFP+xeHhwffDcz+2CuVVrm6IC
y8FrIO8hKOQzflpN8ogfGLdPo89mmD5xTbWaS72P9ZINKeoLQnteQmeDi45KU3+nnnX87cxnkqam
QJlI1ZILly+WDqfknw+BGLOWnCoHlC0J0BgFyZt4ucx8mGuEZlrC2vN/JhYEF5LDczgM1WoTejMR
Bz4DrJDqy414wtrOqityGO4FB9jiZzpo0DRJZgdVPq+LOKWz6o5D5a8mM09uLx+wQ/t95ScSRXJI
OYsqySq3DdHBC33z+eKyinT0rNRMAU1jyNiSccwWPIkurfwOtnUcO76f8XFc9BzelqvTsxquZGlP
ZHFFgEQW0Wirld3XwxXmc4Wx8GbDhri7SNVNn7VVL9GPWsg7Zlwt15QbHCgS3W4Fayt6qc4F11d2
HP7Yv7P+/xRpQZI154rqJsIiC/k7bsLycaynCp8Ht+ymn9RPpRplHThrwQFEHMcZzkhisL5wCxF5
1gx0ZmStLVFcEeZHtAMuNzmLar/X9RTXvgPEAHn2v4MvonnH86dA44pYSo2spCYASxXBgXzRFQW7
CW3ZPsBQqPYeouRXoCwAgBT2FusZrsIEVySLjzoHZA/quTrzyH/peCMiLtUtkht0QSyeiJzHf1hZ
XFO8EKwkREH8stqwhl3VE99ETLbs39iKAtGYBJ58cjp7cCaVzyO+SxSzyusyrGK/ExpY7ETlU/NH
FCTZA7QjUileiay/Un2l4OmRF9lltIDwpJwYFFDV3X5yv6ub/2Bb/l85TJJndYacHkJcXc6/z/T9
6o7BQV09SrMOLEF8Nbj+8N8S5kyEoXxgtRC/gOvs5JFs7UoYRMyZ8+Ge9AmRiNvUFgt+2IRzjXsv
MjUUQdND4g5ZniRZTEZjQPxuV0UxDqu/8uneR3XH47e6Yd+xEYapn50xGCl/CsNxiBDBmMy2Yuw5
F/01Z08DCRYyE+RJ5FxUxK9KIWHga0CprWoPJP7U3Js2bqjj8WTzwSviSuS2IetIrfh87OGMHYRq
YatsNuOdLtd8UoelPhN1IPeRl3Kjo2ht/Y1GeJMXsW0YSoJMJ8eEK0b0mEoMET3sHqGbmHUx8fK3
E77OHApttaaQ+LPew99u/wkUfRbgkBjLZCFPhYHgcPYIrdxhOUMOKjsxsmSvxDEniopA/5eDtsk+
itmvcqTooEUOL4lJuaMX/Jigq1IMXJjf1DNftCUXoWCofJQXssWLWWmkhYvESiUhd3KWFRpaSpZD
7u7TqKRDzoN60QrGCvQ+s4XhOoYIYx80iKxpvYONSbiUFX8e7viu+G/G9ImK38c0QTNtWoSr1EVV
iOqXdllrT6AuAir3THZYxxKN9XtO1kd82N8D/4uSCbf4ZXJTbqSMSQ5aHk97D5Obyav8tprAKYMI
SLAByIWfJBCxceRWK9Kq8l6vieq76YlsXDkSnH2VhyY3i/TVhJWOIyI7lhzXGwsiLitKXsTDL1Ur
GARnwmuyqUT2oiV2eMS/fI7EqyJJPksMwp5LqqEDEFqOVf3c0LjpPl7AjDNKQlR0WBglQBpUFidD
dYktLUMOZX1k14In5VmxM9BysMnr1J+gWqn8cNgBdfmLHKnSvyIzDJchlSLC+vVZJvnh6IjNZObW
UUAgRA2QxrJIYlblJ7G7R+Kyn8cvig18Gs6s5BcKm14CDQovHmDf/pUCkR8Jqk5Gxk9yfll258pl
Dc6shjwQqkogUXf4knN9LT4jSYi5jTd7NQg7kGbIWnFz+DNMLRQLqg+oi6+XyWzH32XT3QAf0M6G
zwFFI5JyRM2SMHepo19fWpu6p3FkDNY+uPKhpqhcsc3I82Y8dt3FaIH5SQgmuzyH0uaRSBh0HXA5
v4VBVKr3sIyy2VDI6yDqj6ILCgK3LNlaT1rKxcWXVRKZEUlF2TOLUpJMbA7JT8m+Ef2KRIr+l0/V
y9kHcjD59Re8ibjNrVJPhR6jch1TVJ9YLHEPxf8Uoa/uJlqRMzw7P7vDk3Jp7FH8HvEF5eMrjzIW
p0OsP0/yP6os9eUw6OxQzlYcH+5T1jBSFEXKJYrClGdE3ER8UCAHw8zQCMg4ls9A2vm8dAb3hPgb
8q5KAcgbuUqWcfVRx9iEN3IiKvK3Limek1wOS8GZ8glx5Sp5KzwPCZo8T9wOMZYwX2MttLCpshvl
zUxVxk7yNpZmpkt6QBaxQYD7lo3BZfE9IWXJLaEG4M4Y4YP9xPyKYUnxiSQpQjI/D8nDePB7uORi
DAatEXb4Ge4xKlqcpMpQCOv0ziYtIAvCMtTEerBncaTxtty0HHRtmPCtk9ufffvkG29kHHMksm2K
uBPCE5PPqcvLWsrGbriy0cThEOmQNRUzzasjcWVOEYE/j1nPwpbI1qYrs8rVSMjyRdZh7ttpJOXn
4RtXRbxmcWXkS94n7yZoMTubCv5Ku/F7c4yLhTJjD5AUP0A0dB0waI38AbMLZtC5meL4yIN2PuuU
SApV0ps4QKaXyF3DxD4lVl1RhGQj4rwgNOA6OG0JYBqSMJWtkFfOiIRt4uR2NNQgL4+qSP7nlWXc
cPaSGK8nXrV8EVPDFYYmehpyXgppOW4SEoUdF9UjCl08wQbKXv71vLaONyqvYg8d1JBTExnY7PSz
Ng43YAcr6WY7ekN+RlmymuKOVDLDH2H5U/EVHOJea7m0opP4qwFaSJSTgy76OXRzfUcQLD+L3pGL
xo2c0afGQ8LCuqQiY/QzHngHS8xZIyI7dTm1iNQQb/G8xIKdIEOUB7SvJCI/AIfl5kt0Ik4TUzVU
+r9GWBpJFMjlSurylxnA4VB4HewiOgYK8CeS00c+mxxbvA+5vMqx+d8zR/Irmy1qRxRWW12RkcCV
k/vJhMTKEcU7YjNILCiLI1pI3H1ZIvGHyEHg0hKa4PN6sxf0GJAAcD6FvdckycaVsUZsdLH2v1Og
5ox4++wXucpZHCzXMa9MRZkoVVoty4CAi5uAR0JSwkLHo+tP+K/iwUo2STKbaPNKacy8tzoObTkj
uTDZJ6JsK3cek8l0QNJzkt8IaNiShDjJW/wcPxPXS6IZWaWfOeS4lb1FWzbxP+Xm3UigNRCfryk7
eaeit+QuR78sRGWX2ZJiQ+WQIuM+cXYQfXH3HYKbmPf4XRObJvmEn1sge8FP66IYJJOID4Zy/i2Q
SEYVUzX/923F/0VkSVEC3VMn7+rPKOvsgscuPqOF7ya6FKPyMtFjiHIoic3k7SYNPE4vWYHzVBNR
dKLi45TgXdSo/MqHi3lG325WuDozOdvqXnkgORPlZ4UxC+LGiaXjPVnlBqK404w7i4GQZ8XW81mI
IJuRNOmOxHKdn+Wq5Gj8ySOzSh5xg2b90HyL8w9vgs+Vjd3RxL1q9hjyfRFFzJwEjfjvsrPxmjmu
eA8hny7LKan5b1bdgcqGoGpR1WLT7gahMFK82Rq4+qsEHS4O7l5niyUEXEwPXJHkXSUhMWMxkgRD
hseBVXKinaX8y9y3yOiT75I7LIqIfYzm8MgGs2M5Kj46zrAlmkoelUsip3WNbw5CLedSrVdTruKB
+kmwNFwCGwZdUl3LZkPkLxeGzuIBmQU2DGMueopdNhR1RKAgHuhqo+BiEiGxbKxIzDCEf8sqnyji
TviG8fjqWYqXhD/JiokxZ+mmiD05M9SOOEHrUhv8iiUtUvtkNogxUzYnVzSYsh9Yg7le5ddQxfyP
TRO1wFGHIiuis0svVgi2f7dE1jYWt4wyCvYtnSW6+HTAWKAE2VudkcTmeJ2i5hzyejk7OIqzUsdm
+g7+boul5HgsJKclu7og5slRiawsnjJvIV9Jt5pGvWWrc6aVBMuWM824cqUlvkcEOBEWfUbSdSxV
JJG7nwKV8l5KqoStgdJKEClZstkqQZh+mkKCaFFq4kRx6yTzg0/yy66KfKcP8gH4o5QdDcn4k7pL
asaVZH0l6b97iLCShSGYlfJZDYJTekBIK1H+wOKKUh/KnpJDU8jmcGLYf/4gB6icOiSe+84uY9v3
tLYOC7FO93LlSjd9Amb/LX42gyx/LqD4erLtxDIS+VTugZy0uA3iJjAvF+1gJl64kpyL+A0/51kW
WupnSyoWL2M6QLmCrkAnKiPJ1kp5SrITqHSCzyNGTR6yfwj6eFLKcQhHtaFE15FEpUR5cHkN1TZe
y2GyLJO1kYhBFP7emUkajhvUV32xHgniLFK9CVeien6GWqo0w5REKARpvEkcZNYEDB8/sjIUH/ZI
FnAnEuYs0C9e4J5LDkgqleJDX0Ett8f7wX5AT8KQHYX5QJKc7BcvSaFAY5iIlD23hGT/zvTntf7v
b/1/Ywg6bCBMfiPpI0r+Kztdol17mndGe0wjObsc1qMO/A1Qvb65XKQOVy6XIdrfZecElw/gk4KC
Ds1EZ6vs2nMW7hlBfNWjhv0Y0M7dpeft+V40ij2UewumEj3AcfGpH0huzqQ4JVV6GomzJqlPScY8
k/9TnsAxsE+lfl+Qd8RlmcNoVILZJE3d0nDIubb44MbQ4NCcL7nuz1c1r4yXpNIxalO5oGt/3plt
CXJo4LgeerApJk9GmVzXn7bZ6ejDKyNp6iDFrPrs7XZ9xk+2fZhIlDoyDLJMElv3q9FpWh/ynKsu
LXIK3Qt0EBOUEH5tBQVKg+E8gTW7vuqk12EJB1oKjxAdQefl68p49K9TjEDPxQB1SRg/Q2Ar8Kij
E2HKS1ojYGxCxEEjZM0+dEFrQGj1Aoby9UHz9BVXaRs9Ru8y0TeltWDMULXCuOqXTbs3eZEBCIHg
MmZjP2yuPjSoN1X6Kl51FdZ0KvIf9ToA7PGlt80lWRsUHjP6hG0AmDKfCPV+m2mN0twAfrm2oRv7
09dk6g5iTMfzTYfQ8uAVo11TmCzqJwbuKNMG3vXDODdGgoZxcq+zASACvASQxbvQ5sr00UxodOpp
+zow6teidxkpEERwMftB70artjtsfJiwpZ0bdCrS120wrhqEuVZcvWcedpjJHZ6K0fkEZ3SHoTsu
C/eGIpmRMsxZ2ZqMkGm9FRVi4zr9LvsBTL/R1Tm2V+detovguSy0ywieZwZlQ2O2kdndzOgp26tv
Q+99/St4GZADnzFolxdDUFqbZgH/ObirmFglX7SYlPye9iGw6Q+ZWVNjLAEdyiCjb8wYYGaW2sNK
u1CbDZjU494GLSqPx3gXHXgcA0A+o/oAfgtiKKBB1NZvbu8LUAMQeVfGwaMd6ZIsZcB4s2dtb0Pq
vw1q/DNlevMgmmnQPwt++YWxmbtXmniKBbe5PQM33ufIdCLeBMNDYADeu3XU6bLp4gSDzEfpgRYj
J0LPp2DhgdazET+0MCXgph9/4Aqb/guviJCaGTYO0PPe3oYTo17oYGW5B7frkEM0otVlihhvhzTj
bYd3rzeaj7oiYY5iQrFuw1hEkjpnpBgm1qQh2NqbxZqmBLe0aYXO6BRk5Gl+gJhbGEhOQMIAHMHR
SdZ4az0eEM+oiAebpNiLxLbp7cOW0JV1JM11JvsuSfC59UmgS1tIDUWq7ky24Wjvxc6GPuVJ3QZC
58YAUiIFvGV4ImFDv+xbbTKDhiYiWrj71VfPuLOJ4cyEWEs2juBhpOgihf0DoYxUFS9427NvhxLB
TLnZMMQzw1MDUMes+91UHDh5wBOCFpdEVINSWO4BcQdQ3qcCLQVrKV3vbNBOlLfJvtA3/lZBEKdt
r3C/L6sD4IpcLbTwrXqcv3Khetm3jdOCtrD6UvEpRdNtsDhcPKgDReiZENbYapBAtGn6ocKDGLas
xw2WYgOhX14vMsk8ofXn7e4HrRBWnYO6m3aY7NnGfsiaQgrDGJvXTgNq9eyBfG9EcCCICp8K5Imm
erUbw10C/pCW1elBMa7LX1cR80AYKB4dgQGFdBuVA5aVDXhc6fe5UUAiQl+ItifXOKqFL+eBfQRu
8firebu6hUxg1aM2O2XYgItp/MxaKc3edDGUyyJsfbSLV1J2E4wOirbrFEmRQUh0ogHuZoIvvUR1
ptNhnyGkgkxTWjzq9nvzmbBFAbUjNgAnaYD4qOxzKLyWlCBQdwZLoXjorZaB5qIDADAHPJBbg8aA
wi0+OEzdp8oiEs7ZLxCy1uFm3u5Gm820oFeDwgA1LGkHwpZhtg5QuwGI61vXZQ602OvRTu++YDCm
dsGgNCtHueAHhk0y6V7Z1E4y8XZH34yFc0Hk5tLQ0We2hnabPnsa7FTt8XP0doFu1v6OcUfI6A4o
pk7H7I/h+KMovHkA7w/IY7zdbduobZqzO009TNmadf1yufkmra5635rMXLxk2z9uznV4ZZrC5Htz
6l7D6hY6PHkykMVtMuODvrlHC3flveCzaUiPiwqHh+EXPo6XA50ePdrcxIe/h7NDmApP2fNsPO7a
QVpRjKODKUFEVGZF1eG8wE7pN4UWXe4p7G/kQsf0v7yIiR56jy68jDvcHyOh8/BT473FopMyzv5M
rE57yQ5OC8qRx/U1lUwWd1qr+7ukOy4ZP9CC1bxjtZdPo8BwKD7qmW+jDpNTmJ0y7I/PgytaHnTd
qEXDH3ke/geV150VC1qLad4SVNxr0GACaDHc0+xwIImxJJfxXH6egMTuf61VxymnzWk57egNCKSz
xt+dPX8jnmkZO4jENx28MBqATwbwkRvEBtObU5vUZ5w/u0Zx+uOTXSuN6xpOgX0MbT68m13pKLq9
jOtbzbPPpl8GUGw1wialYwvM43WJzTvRi8ZQzP7NuQ/ZGXP9+zDaI1q8+3ZvcZs2NgfywjbN3ECl
x6en+SEjFaIcUcgF95vBgX8weEYse5FC9L8Fl/YxjiRRWGgKIiAr119IxvzOlTEtJr0qn4cF0JWJ
HV2gjCo0NG/gd3+9oGhruXU36Rk5ZmePVpLdRftmdMWQPGC6xRffGQcEFqiE+490NTtG4ZX+3esy
H8vfDhsp9oaBh3DZNDW8HTpvCbce4Cg1tMXNZ1NDf2rcPYU20Kukb4xvW/qE+owenTSkTW/0WtMW
35le2JtdQam2uownPH1I18iFoEB3QG31z0JmNgO020HQC/QWrIEOJ95FDTubxgTCuP6sCKGOmaA0
GMpe62uft/pJjtOjX8a9FB8Qb/UP63K+A//Uu3AKqp2YUSPHZevvMzoGDxi0qPvMai2zMYKu5kaT
O85tuhvEh4jsIJw1BUS4HR1FfNm8QDScTDiW0QPwk113TEuCIhH3pGsw7hB+A2qhWyjjcNIoL4w7
mAh6McG6OrgXgKOIrv9j6ry2U0maJfxErIU3t+278V7ohoX33vP054uqrX/O9MCWENCuKiszMjJy
+IYJVt8VHBjjuWiLhjXc/aOvFRwkL2ciCEUTxGXcFap8th6hI2Gf0pZT8InfVQRydIfGJJTxGHOU
eGZwCIRMCptkTplAiipFcg1U8qlOwtvXlYcgwCCGaFOb7HxMGCHI2cYfTRSHva0IQ+BzSo8Iv+Uo
tClKZWWMFCcpuaD8CXiVYkLwLmVSQH+UtYfEQvB0IGsXIoXmjF6BmJFE5YvFMyLKVWYIMiB843gc
wJQ0qANhlkh8GdpCID4HEUWksT/imCJQkU+EWFXQvP5VjkZLL2G6Aswq6UWymfwAHAIm/EvBPmFl
G6q4R6UpmDocOf6k4JFgrFp2wb5faLYK/VPSRgu5/giCwNnqOislOAXTEAp5DbTUG5fZmTO2uGg4
2XwhniU4m708U9FHhCcKv7TIpbBLqmEBFkVmAc53p+QL+ckGsdVBm4woB/0DZLKOEWylAIcF0dyL
pkXHyCCSs6gL1wCP3fmAUgKFsMW8i+oKpikhq+AMolRQBo2BHMAIiS9QcoI1k0qzAJ/oPELLNWjE
DCFdfJW4OzQPUGYseAHInTGbD7PktGhRghGiHrV3Iqkvh4n66s5uGAEnkTre+smoxv2t1UakbrtL
cbW6O69LZLp3C/HeXfISIv9cfWFSnCWVnVxLbeAQkEDac4L+B36KomFLBdPdJJkBJmTwATBosNq0
P80AT2D9DL1EVBMEkIKdU2cpJ9wl80eGZCA+Y/voLgmv34HJHpG9AoZi9WeHlFCF84FuMFiwsMIl
GZdB9RNqetRG3S6/L+EryCFnmAgg4eb/kuTR8SilxKEArOlWCfkXJC1ARYiHjn9bU4dLocMsX7gR
Tjq07qHQChtsW6jzp21zN0CPXTh9DcR7igg5cQCahQBP7IfD4xoD3XAuHLOdnGCYzd7U3OrOAtra
kIsfDjutVqcDslsR7PYzOFQHBaFCwJTkrfRRaBO3hDHzMx/7XCguW8GbV+dte3Qa99A+xRcQCYMP
A1L+zMEsuUhp92+XnXgBtRD7g0FgQIErknAd+9xYMDsDlgkSYsYRK8VcQKYg95ATtTOrHIJz8Ffg
Pe7QHBIDHR1vVfMF61ADoCrQk5nH6dGfhCQwpyQrM1WirM6pKU2lqajLyVvBsUXbEeFZeQdrGEVA
Fwx0r+lZAKgIddLREBYkCrN2QBpfSDjgvC70z0/zF04Fc5lLALJncM0F1gkw9B5t6h0YlxwUr4vv
K4C+SI4JxuTgHeexUIeoyHNWUJl28vXusbgAdJnAXNEDihy+0lOylZqEspgKD4RiKE0sq8NHZUGA
GDAQGWeqd02xEpZl8jOYawSTMyV3/DDjjsAsSLeV9hGG998wM4j+krmNnRRQgktos6k6s4Avh4Qf
CdCULVdOgbPaQBpUil1nRsTNKcioWAshBPsDAFes3yGImFWABI+1oehVsxYicYIZVbWADhdSH5+3
p0ohiHcBwGdM0wqUvBQjWZbOmFg7E3TgGtrASroyXCMdgIa/TngPQ5SJyAcYOgznZlOEbDDJqWaT
UtLKqDxxL7H1vEWmQ7YFw1GpWUMjMyw0TqCjLibkFt6oCwBV3GneW5w6+xW6R1PMKm10+U2ZEEz5
VENJaUogRAiyWoyzrsk0YwM4ETJ9cwZ/HWsii81hshjhy5I90jzS+6GDAKpqDtrsHB/jUH/rucDk
wzRJWcl1Njo4y8DRTyT1lI7+hxDqcmvT+qHEsT13jSrtUjhz09xGWP9MFl0KHbeed+TUfn4/MgN8
WJh/YIYaPFHzSS7u3QN44Ms1Pc01huCiWdXLgCJqcIgzaRMZ+hLNH8J6p8Ni/YU2Y+7N4MdcLZl5
a+qVl4K57JHyyGlWvUiainikbyQpytdMtZc3/+LD1MHve514oyMEV+XPOnYNPEw3KW6gYVaOHy2k
rNniC2PlsK4HlgPuNgj32GVFAmXz2+Q9WRiM7RcHii4LGo1KqYnPEytZpAnnFcgrwUPSxaKzC9kK
2ZY6NkF5HSD9Pxhdw4ibac1Y6sGd/DeSB1hIYzqxdSbtpIuoScPvDA7M51a5HpuKtJZNCDJ1GFwD
zW/Ij1Mdk8zQTde1VEUJ2RNg3szBpVVODWukKasDwgASBAdVhh2mHCeWhfv+CS7TAnETvmer2Nkt
EfXeUBsIZDQvA4gilMWYHYBiFOvXhwYUgquo5/x8UVRffCmcxZ5MKCm6z664Er+ZXmb2pqASHwsp
t4HEuJ08zs6SAAhNcNzZcv2BhzKjTfMgxYAlYp3gd55Hj99vjcCvNBv/VoLc8FtL0WWn8ANKSYg2
2MAXewyKVJmNqM6tjmOkCUAKs0u4/4t9Lf9RLSbVGCmEVG4OERNq7gX+Tlb+4xFJI1jFkT8Qgfqp
TDNo9qGQvqJWkgAS5Cv18VbtMapn8Y49TPNLeoUCua0GuS4xyEGqv+/eaXDs0Uah/UQjeP4cHTro
UB1+U4NyK+dVmiT6Bds0picQulznETyHX7pmXDqnPlJmw0P/UL8s9t1LuzIsJ3kQlWahs6FMkP5w
/WdyRTsfS3caQqJDEyvllGpIHIWXBvnuoIA8PETt5B1f2qk68t/sEHzNId3t0o8zmMGCrm/aG5Sx
z5QhoJPQKFW/MCXIS4Sv+qqOmmjwTDb9cQ/2fdqZUUFJ5/O8X2xsJqUghSb+q05vvUwoNOw5y1CA
cY9gAaFvVhhuwlytDG+jTFHFa0JFf//bfgTUnMI+qLiqUaeLT7Kp068hGmecdPWbpOrbJB8966Xw
EFB9XivSVAofGk1Fhmg924TmkW+9J6kGnYLCZ7hpvX72nWey9Sv1SlgMSu63WlkeWt/JmnbGz2W6
Szt5/1HLzC/VZ+MzS3VK4X24a507+/azsf+90gT3Xc8Oj+7KWy9WQQWnQvyoYmPPKwpPQKxdcAly
wHTJy/lZCvQz/pft49nt7ae9Q0s/U2Vqtk9QCkvhe7mdfCguJbwOC+0c2xXKumLhVczl8s7+aeuk
Fp/5MUoNUhM0UqvnaoUBWKUAgEu3CalS6n3QWeidhyUfZWXKk0gYkbrbuUOSiq0ZpQXUPs3CUa0m
5tomUZLpAHZ4IKUaFj1ykFP+wz17RnoR1u/eqYmqZUHGxSJF2YGtkdpRQYVY4LzQEM2xyP0pUiv1
pCIMscqr3yKl+XSBMFaxihEQbAsVT80InWDPjU7x2CmFfgOZDjcB23W3Th+6qOyx1lJy6PBEM+6Y
5sAfb5Rx0yizUrR2idHEds94oSt3hCO6naBPSXlZhiIzVO4okKvphyG7AvlxAVBqo7c/QuqAj/MP
7fJg7iE9ggtr3sg7hjo+CiwooXg6RXLKOzcHd0R1b1uwJK6qPUUuXT2Fl9Vq8V4XsIqPPrzhMBxu
3HD2CLTL2h3RzmHRaXw5vFGZWGPByiPHr9NplTlsqLG7AD1HqmM2AeqVdeJxVp6106/V3q4861qj
NplQk8z2Yixw44hzTEEHnbhQzjj7BX9WptE2R1j0ENn0ufY+d6ClWsEd6N0zUrlHqrH2nlVUg5/V
JzXR74i66IR8D80wEZPs4ogmaFPw/7e6wURwLYNNm05gtBYax7w7+kaQfgKa2VC0DMK8OFH9Bp+D
VzD74wTfw/plK/wyW063c7nrV392o2JOxXYK8uSewrNoMRgQenJyobncN67WzTtwyhKsYJTMEGyi
HK/QsLeAO0HHMf+u5oNtAm4UG8z9UtkkWomD7Cz9s58cJ6e4EuaWFPD+aCY9ufiZBKWlUnsX333J
i+aSB+qhr9ojziF3lGNAYRmCB9vVv/u0cUYdSYqrZ/+BtNCRDmHHKB2fq1ke5yrmrD7uZUf50WPr
fVBx7Kz6m/59WBwBSNEzhGu5eE+/bFzH2+K2wLLlprlp+RXlpooGdr+qchRjkxyb/nmgvkClmQrv
Ctjh9YxiPkTk0Bc5N3PVY3Mf5O6As+Qe67d6jrJBVaTxsfBhivVe/AtIFqEJQesndPIQHcE+0tsZ
RL9A3nsVwc6NMtw0U2zT/EYn9PTGMcWKhlLD8G00+v3J3T15B3WmpQUZgBVG6tZ70r08g34sUsdB
OXiGyBtQyHUI9r80xQ0/0QcWbakFDsaAPXkF8w1rfxMAGgdrHwkuF4DVzdILstqnjVRyrqMRFF6C
dVShiU6Fls9uMdCX01EpQEg8VK3Y2r/3r7T/1o7u4Sk48jcUCUKXFxHm3SZ09+YIc26OI6Unj/eu
8wg/8R7d1cwka4xrHh1dDYAPD8wAj9Ho46GN/+9z6yq1yW7m3yZJ3Ustk8iUaLvEiAtgXJibor3O
l1tcN/Q0KChJBWL/i/6q+pAym7L9JKeUwKRQTLkYW8Ai+oB40KLviVCgfL9ywcoEH0HllB3OJ/KN
591+v4FtKBAOU4aLii/H8fYRv2ohfuDkzHHJ8OnY9liSF23PkdFltG6IIMIvIGjBpz0gkx+Ti33S
5LdGWOKIKmvVfBRLhF34o+Wc9CPBexcTWKvJxtw8DORwpt0hLIbdvMSlBNnizXzfwYVBmhdZKh6Y
S1SK11Vd7XW1slgjHfP1yeOFb3Xh5No/ejxiknDJja8oJDfaK7GSomT8RLI9lpkvuJ8462zQXnIL
g7tbDiiw5/bTDo7RwlrJyLF8FIVQZ1frJ2oblBJqLCFyxZ3XvJ1kg8aEZk/JiIktky2bgAQ5RgXz
HpydGsvLJiz2YExg6VV6jVGfSSJHtugA7GXrFRVJ2oK7A9Y87Ei/zdTYYbTcm6cHxa2oXVAWvItt
yV3rHLWwUjm4MHnn27YWGTUF1rZ38mecWLaRGz4hlrPhY1poVIetRz54xMWfFaXZXKasM6bDYeve
uDoT9I8/7PVQuzv75bv9LbEWl0/tL8W3TqVPk7gBSRmw7PvFez6HZyTtxme32CbXjVwO3ZtkF+j6
GB5ILtLZx7u36PlNmaTSmjsK1S9gsSLlLBZFb0FJNg0b8OWBKYkNFbcoAshTL7NrUGpA6ZfGKyl0
nhXzUzlHKbHiNsUFilWhjoL5iSdCDEmDxfYbJiEwGYFOvq1afJVsvQlb34B0D8rPKOqHi0qDK/gJ
m8aG/ut07zPVq0VAJ1tpaSk06TBNZjYbkj3k3UUqznKBcAsV7fHMdyjDchnoOwU6WtxYxEu7B3vQ
F4jzIAkQMPYtWkKR6XzTAT3aFOkk49Pjc9dAt/c0yQRosSlsuwwOA9VZqNZFMOXGS2Hf2pSFgOIo
eDRo6ZS4V+8WI47ADslBYDTVGQjA1fU4TcZw+WEfgpzocC2kcA50tc/BJRFxVgSsqUCX/0JGhbVZ
t5woABan3eIXqa5AKZkKBVWCGnot6klwJBRM/xj+LYHYChRAd1hvAITRN2u3Ctde9XNwSAS06nc7
CE59mNGgv4D5iTgzuSqxJlVFFzeYEqarEMvGenrm26ZTlViJsKZ/p7wCnjGl53yISBAnxne3p8dA
hUmqkRBaJJBCzLavQ3N75wjJSwej71sxA1nG5SJheY4swuRJMbvwWUJ5eeeJLFEltPbo66Z/aAE0
OA8kYIBLpMUf6xQPwQ4XQQdvSh5OB8TrXEXSKFLRa4hbdqUSllHppOr6aWh8NO2OSCbeoY5VCKW8
IPuvh3TYs8zPFc5nxmc2Yo1xFnG+UFGA6IiaJe77yasMaNnk8leJKmBQ946Pn4d94Wd9S6MvN3/r
+AkLTkO2pzZ6eCQRjC+qj+gYrv7QfCQd4Ba+PLQhdKyr+IlyO3ZKhz0cjWpnJ8EPxh9kf/JnZa7x
avm0DApsHJeLgNfnYvc3crZFBKOBDtQv4YaVgJiBgabnv1IM5TYkWyBscUwJn3BG7h7vEHxl+EuW
kL4CjhQx6eghd0VvNN3TQyIGrzYLtVnGrZ2a4q/xF8A43kMK5aLUEF8trhmEXtiMqqbXINQmTGpK
dkDQliXITzU6d5gkyj2mAmn/qAwyzMQpf7XMr9nNk7N2Z9Qgk48jOZxlYyRTqvIMh0OtpG/MdhZn
7o0xlVcpi36MyjVaBbBd/rdiWD9SfiLLKntHiJc+0lrqcBYZCKg41tMaAM7R79Mmzjji8+WRmK7b
aJQVREz63U/UhRiXJIpBis6IiiBq+0YCdzsh/41EAUYGjo1P6h/W/H4f54sKP03Ck/uekpWKLn28
6iYet0c9dqAbSf+WcQs0uW51JaTAoaV9R4B2jc7VsuJgXjHln0JEaS5Bf2AUJ051SHSYBTJVxFha
9Fq1sBaOnJHfaDQ0vCcZv1+OyL57OX9bvTpU6hF1mZHPaQyHwxZXXFoafByPfUgco/FXdibkNjkd
8pEu0mN15FvNKv1x0hFi11y0reaOfHMab3A1R0xuGhdYZ10rIF0oAjwedjJLIzI3Dk4mua1vL4UP
bw24oLVZI6XZpPLADhgq/RkbknbMRTuK2FXIjsYKnMgWh8b3KSLU1wMc8VC0LfETDuVDtKeXi4Hm
OKI5xtTIx0KdRcIqBL9SNdBMuIXsuCrVcHtjVj7+MndgDc2SPmIm+ENQYCqXSlfeqoaMCXHkUlgD
pwsvsrEunRQVYMGzB1WTaXxjYzGS+j2liI3BefM4enLxzinWFdMY0ma9Go1buSJlwmJaFePEDOXM
8AnFPtrM/UAOzEklk8m9Ya+wfEWa9RHzyGNE0Mh/+w2fjlnGczaXiDsln4rIOh9A3etZ03cJYOqY
t8nNtq6ovsAaSF1R/TWta8zzFndNEevV7WMoJzUuJgQpl/yOzkLW+kVoZTc5rQrDHsaVlTurmP6C
T4juhvk23bfRqBRycl9Cc+WHFoAIzh2zPtNNLoWNjzcaYfxdABy8IwjQ0+ZCEThtZNl0strrDE9v
FvINGhL6wAIrqVkjnOLpnLtF9eI7947zTPC4ObMMbXKdWzAOSnUZDW26BSTJeyiPfaCJskjd/e1E
Xt0rIFLEa35icnV/Z6gu3Di5/UDxo400s4G6eSj+0LcodJdJkimScEyem3qOVmF2fkabPhsr2F0P
ZcJL9J+mKY9/+XcUdt6saE+SZUgrptp5xeHHOTXRwwU8OHWvCGwQLGnZNCN7zCI6mchzPtJcWtgT
jcmY54qW+HSwC2hK3KNPCK/nmRGaNroZN5ahB/e2pcHy8rYdncAXdIqoqo+AsXvuZAnzdKeyfBmW
0f303mHWHJgwC5mBVAxmE1GkM0m0PIK99TAmo5enwWqmPCNEM0FzYSovSMmvQ31sqhN6+BnyD174
WsKb9Vc2VhHebsp04KgG6ENWVTe98bU6aWnDynX0pVhPk/y/uIjIv6vZF7QSN9VH9/gbvn6uY3/9
CHIVr/wA0TiAWT7RdFvVyxjHvCaUZo6uoYZk2ju10L3nuLXI6Fmxl+7kjeXj7Ge7NxAChV6aw1qB
FXxtwoovnI1WDLE2wBbhL8TbwMYLDHx4odv0KfwCqKDbwDvTkKD/fcxCZoLNbkEebTkDQjCwbACi
NUkPDSoNrlT4xd2Q31RITrHitjItw+XIVEJdalkGTqBG5bXusNYpirGLmOgJ3pWcDMUy72RICHjG
+nD+J85TH7zEXx+nBVSwJhwrPU8x01TyZagVyBpxlVVMx2oPXKykjFbrc1dwkHyLBZnHBSdvTlyq
JSxbQFIsVv649yIfx49024jXU0kpOR/69f7DC4EEmFlMeaKoGdArT8Rxs+HLwGmVX7r56HjlJ56d
fUPjdN/Rs9YZWZY/gSvhSTKssgyKjukGZFb+V6sEbeg1KvmrcLYBtrsFCqA3cS6U4S2ZZ+lTASMa
j1CXUncfliD6WWhBMOBsHKKQCG84kF4FFUlMphBkG+qBZMhouuuP+ykogJ/wE9Kjm7qAzFw1AsIL
XvAkoCiHT/IieTLZlsGgEElfJsdfrSeUXX0j6/MkeJJyh1Kboo8o3nqZugJlVZSuI4VUop6dSlal
dcgFK/mnt/7/EjRFNLx1686p9OBjUOv4hJgAVXtM+vHkwwlQp4ECWdtKLVWjBhGwAxSZZPkjKoxu
1W2IXkRFbNRAnNRSS79p5/qAQncVCSuNiBYOGswS5q+rpuzDDzbFaYsCDxTSxmTwVFGjYpOe4pdm
bAOiCuWVkhCRCgthGduUeg45ANYZ0CsmYOMUtSkivdeKzz4MZ7T7VrRsD2n9/kaCdL1K4MwOn7Tm
QDM9h5mqzFGiD6+wkAl5fTJIx6diVzJ92xjh0tvKGdP8g75L/hZhR/TOaVsGHT7nr2vZeo5UVPKF
8V75QeR8g+49eonN6x2JItJj9NZEuWmN+LaHnuXmXIUQXkJAER+Xnq0/H7LeyFSfIcRzoeiac50h
jl2inApS2S9ky8fSZktxi1UX5E3lHuuBXcRLZJqRgyTJRk6N9KfUDvT08jfAiNk8wqABVLZ1DbUG
2Icw4nM/iOsN8NIJ7zRjCRPthr0MWzOrwCQyFI/qPtiRRtZtyGByLy4SWPhbiu1MHtLhYESW0nQn
0qxTOUK5mGy0TLpFVZCLA3siLcCClse3W1T8RYs1nOZSYFX4MThG+EKiYOmb+UbdPVEBlPzXiX5r
KItp/GpTBFwiTZ4hpaiaV808opTkbI3OkehC+78YXEOOB64ZbpKcMVUmKe74izZKUJmzrBiaFqhV
DsqokmieST5LAX8ZkkDandqzpXhaR2UzoKr8UX5bx0dOHH4d0/vBBCx0n0Z3i6/oCOaD6R4+gEXo
CgBsIqaS5DByVJJazrcGrUAV9aVBW7anvwpWof0qum0seNSikp5GhikGQKagh98O/7YUP2+SbfdJ
f0UyqGX6CETrfPwZPUb74XOYwS7RRauaL9LAyV/d/FR9DQkuuJMJGdeeVSsHJ6qHYi27WRPx9ux1
sOiPXrPXKC0mmLAMnTPEL5t11xXTFRSrQDfpQkUTvEdgGdEvhHRIguvZ03cIAbGzM22q6+0ndQ0v
RIoaQ8KzRdhjVHPqtDMyq7duAcRXoke50zaTTC65Q1AMCxb3iCCIxKm52/ku0DwE1HzBfR/iTX2f
JxB+AdwU3DygE54Namo0Dxn/FlY+nToys2ul+bnSHyC8x5fJfv5sXZu3xTONytV++hiNET+/ud8I
YB4BdsS60d8rId9Wh4FNPXAOZF0yfcTQiP5R5GbuTsqnSw2YRvQuqUnp7vd4bFN+skKr2kdMeZOU
WKRNawgSvZUGuVA6AG+cD6zGyQnTQ3Rxae037mpeoFbEKShJgbpn41WrJPRnAAL/dGn33RUcvvt5
h28yl88w03+GR/8CfiqM/kEjOqGuFfqj7TuH3nNAC93BfpKFvAuo922RIWnQNo4JRmf4nzTdx+gg
G5fcoUI1vAPFqCIb0jsz2kF7A8pH8STlncNzeMTt8nddtcG7goPI/bu62yRdPdbPJFz1ml7Vh+X+
SZSPxLtgiz6AtvE/3v5fevPpCxU9sPEck6iNv8tU+03ArSAjw1V4+6deNvh4N0Qzrf8FXkPoFMsZ
lxdkQxpFJaXwE8glJ0+aPOBQtJ7RtfvoZIvwoMnSB8wVOt6WaHGKfaGuiPEMAI3XAhsPj4AmpzCM
QUiaXCSuye7i3ImdQwi7iOzsWpkvHW4h65FJ+4Q/6XP/fMGZZoAcqPc5QrH3kTnfDt+dXL1Qoh2q
d7/WLvQFrfF11+XTr9CapY34cXtMJhHTtFmhW95N3YMs8Bj5hDq9QpoEj3vvvo1K7h1KKN0NUbxl
sURSPik2C2EO9mZ499eT9eQFDK9YKtO+EiA8AvvvmYDhIifURYgYBwoaBYneTX1TP0/v1cKBIZd+
oURTBiRDwBIXtejlOuWeMgYlt1xT0KGwpIhH+E0q9RPwZLPQfqMwKuS7RlpTl1p3Z93ZkhGweZQM
3rEiTIWs2io4pHJKbdxDo7w75RJhIamE2Q0uZYU0QSk8ccNLYS7JJQeyAYUkG1RCesyir6wBpADl
SjRpt2udCgxPY5BeOsExJK30uzH/7vvIoofQNEfrhfFE8EPGB+T2xr4y8Os+6r11cYalF7D2lTv4
OH3KsEE46ImGi1sGFFBw/PBS7a2cR8jc/KJciACjXKh5g6tvwzYFd8VuETLAM3kmOfAlm7Nd9glu
aLGMb8gIZokDTmDhabUUO2pTrubljZuVNs1ocN7TJia8Dyqhrt2jRpuXyYtnjfunD+RHB9YKwQXY
2BeVFNV2stJS20SxA+1x4cTAU0HtDD79uHEhCJqdlpvtcC3MXdVbezQjpQ1p107r/wmolxm2bqUM
vEyw3f6ZcnZmZP/8cov4pY/aK72v2Ht+RG9TApUy8dJmMUYMlZ+QZ7H54EuYUcoR1WJ5ZnRZRh/z
1SkFO0QXKRpicUON+CBFoEPjWSsuH5MtSs/bOe1ZaZ1XIMQjZ0EqCEw865VvLJPrZwhbhrOD3Jzs
ltsaRYvRi0oqarRCuqdFl+hSzcUFtlukZ9Uz6lmiXdTNBEX4vmcvhUObpoNDrnsPaPKxG1Iz8+1e
6a5WfySVSr1MjdU72MbpRK2GyB+SQ3iQqEs15XwjIY3X8QyyIVrz4RX3O9e90ZoFpxYJd3re3cJv
s5ReZi9TScy9igh0el8aPOyWqXV/S0FocCIDdgvHlA1XDzCpTlGpJ59aqjkPZ8l/c7xrGo982rDD
TtEcnWGiBA3WNEYYLFGutUq+VqQZ0VYONhMpNKBZ35Uw8fkH747iL20w4Ng+xjOSH4FDBq67U2Rj
4JY7Yy5Na02NTVCpBc4RBtTApyI4aCVdQ2e3RFO8a1ZxLhavVQRFYE3GNQs5gtcDqQj2YrmCoEMH
DqJtxeeCbad4NvKLqKM++cVf5MoDqt9qClOUm8GczaREomyNMkTiZ+tMxNH+ds+zT1iJyKCWoWhv
aeFHi9lWga3E9ojyuehe9ilawTYUK0EW6NMkA2UxJsqn8STQXmlqgY8K4kVLHrHwAFwAavYLbp9V
Km3IFUJFxNcBu+xrvVL4UvKWFW8Jh8ffNdftY/iZKvV77K+INLWa0bEMEwNy0CnFlbjEVvSh1W1r
u6XcQU6Zm1P017CxKeZpFLxUcCVbXOzTMar2IEu85XUFU4V/FeKq20NtO0x13z+0+fuXGFNqzOrD
CtmQhwSGbISgwdEB24J918gNg0aucIKAh8N8vAoL/mOU9+jO4dInipXA30L4AfIFxFIMzNJpUa3U
79bGxRdCcNFEUO2E1YKnf+GZmy/sk9sJ6+dPUJUA16NRgFRrsgNVA3JgPGAjS/fkNvlA0hUhn7Iq
KFuaPvZ2q4YAej4ZbgV95APvjAy6avDLlVCYovuHy7BvH2AEwlAc8EKbKFaUcRpjJFJX2lJVRbq9
lkGm71C1ZfUS7LtqNBkRK8YVuyH1CCdeYZOKUjMBjFT5p9bPtNnNipJbjFLBrsQLcEPpsGx/I/ll
YiKlx2PwZquCMe3pmuiqKOjKeE8yUdwNEA9zgXSRtCm1Nt3gzE6hsCo0E5ilcIgJwk87xWtb8l5M
vLepGumIcsX6XBcbZrEh3oHsj3pOB6QeKiXfYhHiDvn6twiqINwCv/g7cVMek1xpCOjaep3aZBiG
hFOsOGhpFUeVjjQllG+oTXzWf/xgqLjczF4M11WHAwrNMbZRZVks4g6ZH5xuDrC3RRylQ0YxjGcw
w+DmdKa/+ThJsg60qn7aa0xGyrlvRhc8SmAiZhZY7CcAbPJHIwYHICc/v11gaRVTkJnXWxYd1gpO
DtXGzlBEAyCnvEMOgn1xlI1+99zI+KCKJBOC0RiaYL71eNIN8nbhRD5gS50nCrR0f+UinFR5Ir/b
TAheovUPAQB/CJXx0kJpQSYulNG2Zc9vaCUpmqVgpPQFoNI7lmgdhFwWAcNCvsE34RL8eSeFUOen
9KI28ZL2RJMEHjbgMFrg4FMbfDlJEsCXVJs1b3GOZrqxOibWTh3KmLoG6eUyPvgf+o2ZXjdK6S6J
zDQ0neAW0kmEBZTC3aNHv5tSBC9I/nOJAqjIXY6NQ62lYOOlp/SuAs813ow87rTzrO9wmLZJFlBP
vBvZqTFGlA6mmKOLUcO/srppzqikhE6tzBJJFUkY1qbxNV0VsSrHLN2TI8VfhquswpYHtH09n3yh
TCI2rut6bPlpTJFMaV6IBRdJOGR3IxdUom6m2LFgkBTiBEcdqO+/IoIxoJwCSRsKQyRN/eJjY62H
Wt9aVKefBmuuMeEJHGpVzPDPVPGlMAFF3+JhP1nqaLhAxAkNonWkaES2B8YyOIhcHEqroBcIGBm0
KZrqUtNWgMONHzTaEnP21wuOnxVm7COPPbfByr7O4Qyp+uHqGipeV+3H+Q3S4SboUpATKS9GfLTk
TW1WijYvtzdee94GTFvdG/xfSsUHejgCXV7DFUMRPu8qOd1YXd5HldsDyjy5zABzzMknMgGdG4Hd
tUeLoMs9oMtFOR0fKZJ1+fu6lR83ijQNf3YQsK6+JtuRYmtsjrE+pSF495RNoIcyVrI7AkJ4YeuN
R8z1REg4Fuft5EcVn8wpHVUbMD7IlF08OHmkmgswZRRP3xP098gNWnsje6Wvs4APZd/G6qHVTIxu
NC1tQYCFqHRresCp4uZhnzr6KKa0sw46cPlRTnT3QU9JSJALJSRD6qhjwEM8n4FqoNB/ErlHC61Y
ngwOrQ7PAKEqKnxOUaHHmNHwoe6mTT8+r6u3aSt42QYeMG1v5fNduKrBCRfwE+5/1P7yHmRwk8S1
v/laHiTGBnt8INx01ygxWFTmcIoAOeHhC3tSDZU2IaASpaeqPeQT/F2gqVAguc1CRuyd+IeEc71N
qh1Snb1uX4OHYbDbmu9CKE3pgsn2VQVTiQihD0kGW7pjdtO6oV3rAYDqg7VG+/DIMBXIWvGOuIZb
Yu8dzwfyN28ocrejo1TOBhdRjxSlkSs6f6+ajB1GJZ+6DceN9iqQGykSSwUQd8Vjjwsq0S3+zyri
/9tI3PpZp1w1mZ3wHiqrd2ieRclystE20e61pzY6fVx8DhBmXKj5zG2proJlaqvuehgqPC6tF/DG
iGvEb6DvFvkrvDR5Z5paBhrYGgOsnIv8sg1saXloaZ5N8tYkB8X04pPy6eTjKXZ70F6dxlp+vxgh
SkKKF+duG5Ee88gdUnFu+H4f2Gpwbv0JaXZWLPF8lR0YsQrxss3vKTmgkNekQpIdPK0MmQAlXZXB
E0sDN8kBHgEcSdd0CASQYCYGIyHdrxPXg+w/FnvO/3Oh4XITM1jw+EFVB+hsfd5N+px7XycNAcAS
2uD6c423TrEqUgEyFwAsR+YCu2BPfCv8SqcLPVfyuddQj6t7ar5IYJJpY2M4rH3dXaKaf6O34BV9
jf5n8EIINZ2gUMAMeKNCI/9s06FAGEhSNlNjWaNZPtIYYJb2BRQFx7tItA7S7YoBXg1hhRYNlJXV
d2xRDkU+0IST8vUqs7QrMFPInpxCpEIw29osbo+ZUkEIcLUsttBA8h2hylWw2UoR5Cis30rgg6kn
MQsb06zpGpOn1IleN8VKY0PyBaueat4G2tMHBNpu0xTwXG96R7J4+o6nUxrS8ZdHA91GXFS8M3xX
vfPY4hWq1mzihkwDOWO9DqyPyDnuoqBgwmpOGoqZZviUJpZ8AZV4FMOZE9PX8RBSLvVlI5XWI+34
v1TmdKrCOBUEqS6K1UglZ+eadEVfPu0EzVUXDHzoUNSKej8/6iB0oFMM5xhLibfQnFKmBy9GVbY4
2Rt2gKMGCUJoMkCsHMRmkxyNll0uo75CRN9pr7dAC/g3n2hxV0j4d+9UB8yiM8DuzqukFVbn6ruD
XAiYunh4tvrLYgJyaZ8xCXXl+W6hkgInt7MAoYwrmHlkv7DzHKauDEcij1LbMypzjEr8K3zQmiG6
BEYOx4xV0CxTvZxnnFuMYNiBe8SHadgYqBu7GCxy8kwIWqf9Bl9k2kswDMVJkiKLXKUbzbe2pj2K
COiynMpUnCAk7U0Ay6IXbqlAglPEdROjQ3uR96wDRbAMdZ8IB1w/4xHjFhuVZFTNtUpt0KiD0Ufl
U/ujtcaImdJGgyWehX75iRSUL/HI2pRqb7wuASTWkG6ynwicFDvMT8YJo26su1zu68e6VrZH1Cb9
xQRQqwRtA1ZAmeQNjp7zGW5wMAgwjSnhvURA2meJWW1ew76qMGzL2qnMmmw4Jp2nuaTLAB9QmKMY
WcXKaNMNVKY8gJGotctKJyuzIYdO1eL0y3EaW3ZL1pGhY90q/VhnfEyJfThMVaXJk6KzUqC8gNY9
pAOS33GIeil3A9PAI88ot5+XMdAySfkyFlHBnH7TIYCzG2Pxl/W7EtOloFEP2smkEo6UwVWkTjNh
d1stYPQfsay8Vohrm9bY5KknltQzmcAtHhQ3CEISYdD1iHik0di0Nq1R4+vTuVK8KwKP5OrwCxVW
idgMI1s3ASsFSozvD5WgIvLgbZNEC5F2cXdBBkSNYBnpsxfstJL/drWBxlebNGraJw+lgVkJtmbJ
1KLYGI2gUsFAtlwn/ZVvzjrJMekfvASiYJL2lINvkHfv9r8+4oFtjqwB4UZkn0mf905ItPujxgQt
xZ3nh60WJMGMSysdDnBJQAxR7ApnuwE/kNQ361vZMdVDMM/EDDHslks8SvrQp7v9CUwN2Dveq1mu
XgLWvkk+4PPsR4StU8DqQhKTC3wEGy0xCl/QC5OEpUkru0kgg2rITzcL2tLw3OSmyfPSwzj7WO77
CC+Me62hYre/CEKMXzlOLxYlWvXxCT1MgwH5eVoEtd5xVLpTBdjt4meNfzQcoCEMxH8XHaH8I/+B
q8R/OmsFZVqrdzEDoBQ+/UuNhb1sSoC06svPEHVdKLVooxCXBhN9AUODVRxfVzl97Q1wCNzIr9XC
lj/SxclyPKRb8H5038dOBeqKaFKPmGwuP2vTwYqPatMUwGkTkUIOtEvVIZxi8QW/Lvv/EE6eNI6g
151JITmjW9ywJ6dxKoKByAS6eUciZ3MfLVFKoSYg22wPjZFQIBbhSZwnFQnhZXDEwxC9S5TxFLz+
Ud00ksXF+9vkfel0rlzqM0UUomflozsexBZfKWFUiGN/rm9gD+HS8XdLb7zjX+QjOX33OsZvg2ex
ZBSwaGyhK+QwCznkee3slkERpvcAwIKzDQiW69lZTlaF/sfW+KSBrNWbTYXNVNnbgcD3mbGAi+vc
cJtuEWraaAP6AD/XoK0RppGm+gTk9hl/9DxtUKlM0p2d791bJP+VwMDWtFJMS5kiw21Pc7h3IE+9
QGgYy/aUQIUkDoF0my/peavpqIyrHiX55qZZgHKx1inSQik3x1o02TJZN/VUkRmUsJ9xQLge61iF
HtAwjLy9Ep1acv/cJBwlzDeOdXDGpbN3hgGfcbdQ8nKUr9BkHHtXDBgmV1d5M1U+KHu2TuRent10
det3RTrWzcWvdp8Y7tzg0pITam8vI8xyt2znOEPmcVN15SI0uMg6sEP54WlIW3Sr5vncKfwve/df
mgU3kqlfAaJ8SH279BydqOUkw1fvUp1bistYCm6MNQEMRMXFHm4saRkn1dKUlkv7rN9Z8JRg6TNf
R1gqGeUhCFV+JBjn4KqWTiiKSADpuTAUbWLf5BnvMw19qFNgzmWvRWHF2y03/3PU5ZYTtUK2/jTz
IDJi97zBNlVGlveY3X/kVJGZsBr7TpoipgKnLyo2R/V3vjjU+k/TQTdm0ocWNWfoMaRY6VkhOTP9
gX8U75N3cnHDiTQw4mu4sloqClStaJJPJjpNlgdsVqM79rtQpqR9Sp3fuClWuyo5MVfD4Z3eS0OS
1+ZAQ1mipy8aexc2u6wSixdf8fHygRh5l/izwTbkKXWSfdIQ0SUmE8vUPXT37TzoE+WCjBNDutMf
ybVeMea4Ht0lZycyJvfBblTaGLxIp2DihhTeilIMJMyIHmTURV3IYbRT0T14JAJfZbbTDU1HTXr8
BWAVu+hrmsiXV1St6NnMRvBwvZeJas08CwjOSFXK+gJmQWlKDkQLgU5MTaan2BaKHVCWGYzbahC0
mxwGmwF/eTjFo5e7xE/ppWVWXoYFpBgh85W9SlgJSAcfGS8Zh0VePFLAlNERu+CVKoxBKEMoKmWJ
vQXkk0UPTBHv64TcMgX0qpnQzEfMQH4igC+v1emFpLjAEhak0iHvRl8/FTIrErLCgKZEA/iMQHD1
qoH8ooPgG9WO8OWUWst9GLWX2Di0XLo7DyZk21gzTZIPY667xJbbIPyCKZvLmZsL72h3iXwZZ11U
ZeYD3Mx2N+puaU7CUIyQhUby5cw4aDQYr7xLFrqNGhI7sPPPxM2MBw2RbHTvwwutjxvPF0a75GXb
+/jqVcrh1UhhUorWTf++qVtJhftnu+CtxrroZWQsFWr9vO611cZF8I2LXardiU5XTolsd1WtTqMc
RFInW7980Jbk6UHcHt8Rmrg0FFBOxRXp7YOpKQnBYdRtEaanDlnKaoiDUsSJlByJNqliiD2SqSFD
MiBpX9XXSABEeuMC9qf/R9SZdSnKNUv4F7mWOKG3IiIIiDjXjUutEiec519/noC3v9O01dVVigib
vTMjIyK5eHmmIdGCgmhyDoiV1CabySjmGseT6G05psVs4xQarWiyOlKEzZ8prYlovw3rD9UpPwaS
Fpv0gl8CQgNYVtpy2D7jcDSH4Fdim+5ECYeyKZ2r9kWWkGKFnGcvgtjE/lBBNLW+YhxtgaTZufII
VVvV+xU7ZGcSMfCGSjl7ONqbAl7G/CezzlDuqXVK0CZBuNhV2pDYKPdMaBJIr1ZXvbeUUiulEykO
as1YSbwoO/kDWe9/Lb40brHazNv3yC9EeGie3lK+4em8fUvGP6ytmjfEEqbexeBkVGVowz24Mpuf
+wevPjl4TyYTYAiQ0e+f4oNSV2jEzs5ewWpVbEJLgZrOD7UzhKHsUOCIUIkTdkQv/LIs1WyZUrJs
XyiX0dPXWgYryw4DxNkjZ3B2/od/JaMUXq12XEALTB503pq+Sai3oc6XPg7Yo/6IZVTvi2iF626c
q9XemX2z8hadpPzkGX4FhZzoY3j1+sffvFMc/tc5iUn7bNCW2Xrh2oBE8845ztb7rAdADX8cXZYs
IVc+zBhC0MSglaOX3JwypLLRXCpjHaasYdXgL5MuZHZk5NPbjNOs7FeJq+pIealtudTkhcUFbe+W
PUO5PxMUg4QAh5KX4hz+lsBcZDMoeFCoJXGOx1lTfKJGYmCgYCeaphUE7Vwh+aqzKQ7TxsjS6QLD
FYaRwztgxkgCRd9Tyk5pC2Ryy3N/zOwl+ri6czABEGMeraDuOq1t+fHrnhEbM83ciP6uHYpLBX6b
bwa9N8rFLEOnLV0OAmkIa/xpHeEOGEMOZZpkmaVuAV7JWqtMF5bsANOJ/xBZrU2icfzbSExyjDRX
iGZQ5scBML50fjWYatRgOWFakpSDKI0tWgKPmTI3TWbiPuURiwlWb6apV2k1TRGmFxYHfWTOfUDB
QENV4ZCMwGqsgbwRk7VCnRESi4f78amMhYtimxBMlWfiC5kWoHUm8RstwpmXUonmzsnp8Vfr0hbx
GgaKXCn4jb4QwJG9ssLflYJqpTZJMDDozL6nqi1VhlIbJS31Jmwwut57RBwQ/Mk5yZzbxAwAiwr4
ORCYU5EiPiUwZ8IJln/Y4FCZKV2o3i0QmCjhYPOCDFFVbFnpXjl+ZT0FWOOSVifWhmwc7UyHGDUu
2wYKAKkA5FjxtTcgrXlGlB+owqBwZovroqhGKb2A2DxhyvO2DcdChGOHrN/EMopp8l/oM3BsdH0d
8c0XcYrSNoWuT5sUnQA4O0s6N3wW5CtfJFlXdpNGJUKjBbtKdM4RvxPj6T8vMrZqdvx6J22Vbto6
94/s7QCDgEvUwhq1U4E9f4Mzb1gImv0qOR5AdavWPvHbsp3OsjAZqZ8RnFoXpBWS/Un7QEzpYztp
vR3pIBKUzDqAEiiuYjRFmuEl0q/q7RInV9+dPY2LWkcHA70JyF4yd+UGCr8UhNVDQca6Qp9uI3ot
ITZlbIPLJGMmRArRIPISjEloqlBNA5LrSa0tAeXn5nBuFP8j000YzjdgZ9UyNClprtC0IMy2ykv/
bfq5LBb1jAIGa6jbsb7XVrcMyNHV4Tt6R+Iq1OE/q+iudE+L1D4U1isu+lKIqMHMkS+ehEWaXCq0
Mcrb4oDFUmAWp3ML7/buPmnxWPfk31USmVQzZbVzaJ3wedOGT6mDbyvYqvapjckGLHDL7IVioK87
WauBojKFYnpvTULEBq5DL41YcUaewP0XuC2J7v6rfPMNIdy/xZIJKPurSFSlzzzl0wJgtNNQXxV7
5MRdzc0X3ubG4zo4UmwrYsYuOBLc8A9AVFO5lpUKR6ZGhzo6CE+4MSyX2XwCvgyiLlmEbKT/lOZQ
shc2KgGb1oILXzl3ziM4YsCs91rmMKoAWP1apxBqLMGPpmDiDTQ01Ln568hXhQYpDSumipcpzbQ0
Gd0tPcH+228TNHuZxcv6KBkcf1JlsSPIWymrTu02JAhZP0CqFbwoHdb5UPwl94I3AYqWEWHv/B6T
IC3BiqKpvfX0/Be/YZHR6dKFNzgLWnw1ZCRW0KYn6+24/OIXCfIF6mWKrtCaCIulrLqrc48/KnbZ
SstFydIkbnLy24+wPky6pbiGRJ5eDeObVd03vyys7BtEs0q/BV1RrZ4vG8hVnUwzND5fKFlLi32T
AnGWxUhNwEmhekrb4g14spBiDDo8yZR3YMScXP4I0paIFU4H5qD6n6zWdGpR8nD48vskH7hZz56J
tpX22SyoWk55ZOdLDRL42w5g1HB+dMqFL+QIA23qBK2cuc8kDWGpuXV0t2v7LwEjKVNa9iIqyuv0
+oh0Zgjw3tR61DmXrUaCfxMrlwIkgS1a9nlPsy0jsPyEKF7idtChUj5Q43sdnmLHGidaZ0WXl2CE
gcgzNYx1fZXfCezRTk5Nmt3dl4L6n915qzZLaYzEG5AZ7iksqvB1mWhdBr0es7ILwdYC/WKtn2Ia
1/xNMvvWLcuusATWVwI+Jd7KIfXIrx+GdHozmkrQ2IP6GV6S/bWaM3LPcgxZLEXOJbCa85q3SdTH
439Cb3R+BHmroaZgb01pasxRiTfBf1GDsyMz0tyqFREof13sKmg9W4NOGGbpOg02Dna9U1/Vbnzy
kgdQagF7jBLYHR87GSCs+EAECONwkMfQ9JAkyEBYS8kRvM4z4Gjvyt0LLyoCZV2RjucgHWuaFtwB
xVaa5yDllLesmHpohmHGxFkhgiq7QKosbMMsh67YQJ0WKPYcVMCwCAxYD/l7CHex9FrH5oXDlvir
7JlOoy83kwfKtdpqOxRMmbOoWYMfrbInqFwrvVZK1nrWc0UUUnrOtKQLLZ1NnpYk1ALV8UYNPV0v
4QH9IgloJsz0iUOAOtlnoQ8pKGcAKwrQuwGK5BThoq93qrFYK4q4IuokPCCquWRIP1GQwqSUZVdy
0gRHHq2YWi+v3tUbnUGtRyr54hjPjo4ZeAbE76ncW2ZX2nLwVsu9cEyFV1cKqyD7zsFTRp3/Xr9T
cnK2eEf7NujkQkgtxhesjgBFTr0dD0rebRxubOE8OjFUBIxM9K/1/8SBnvgldVubcixeNZ5yIQHr
5MDQ5M9/G8rkh/63xuWVJja3wKl1nlR688NVlHWMdVZQl2NDo/NeJ04TJixSpnjdpohU2ogwcR4A
4yGCBbgRij9aEDGtCZazeLkW6l5SZKpqkeTYGtCkcl5WSQafWmCppcGtYUqgtQCguhPJEa4SNuE7
w1XPB0N+/hNwor6wof6jU/itRv31q/PbUWgNTMEMqslFCYJEaMGWWEAVTtYPGijc1qo6lbxsgtU8
l93GWSM2rQH4KJ7dHzWU0+zHAky/2y4ZCuZ4TDN5pK7+ypoZtSMxBk8E89oELJku/q9wHAiZ9Jnn
GWj5CxdhZ62Pjrxmx+M6+cGpk+FQOVo5h3O5s2gSQhDFLhTs52mUiB93yuSyLVa96t8smU+gOcot
Kkh2bDQzENh1ynL1nBRyh96pTESv5ZPRyLjBukdQRH6tC/KLqE2MWJAkTB61/3zDCR6PwEdgTKFL
Dt8rzNB/klT2hJ/18dFsl31gjQGY6cW671qP8SVohLd4MziQghOszV6BMSmNz91TPP85DukDED8W
t3W5fW4dcfKs0oW77tXAh6nyBSWw0gWgGWmvs5s1CNOgUIQ1j/LwqhYUg9ureYmPZHfhFccGrM1e
loH5DYhB0rzFhT9U8L3iuBqasdG9T16jyuzaa8QM0H0rUUOVLy77xgRpdaW5ioZUxFlPtX4ofnu2
KY120p95sPs1R3uI3c0CkVWj9+3ucD8qHiTI6dEG1q/674lR5MDKbaQyjf6X2WF0QRm4GVZXTwzx
zeVxcmy9VzQA7aK/Cw/068L9vT/3Ct3T+DyttuuzNHzBqonuPuuGFjZ5S9TX9T7vY3a3i287Caty
uNOmevglM1ihuTFcDwL1Ndyz/mX84qWDxoRzve+XgZjHm8GJFxWQ3XdTNLrz6DLiKpwCM9w7cAnp
PUbz178IWRsd456dGDs7kREdlK/vJs15V1srgnNVsKKGtTIIF8XzjKnopxZY0pJSDs/XMYmKqdDi
Ajam/HoLqx4xnv0aKUnXlhJDm7Q9VRFWHr3f1hM/DgXCgoTe3GCKn9CRimhG96YhjUkAJ//VaQur
GrY+eUglGocSgnwLsrBAURC2+qzthKU2FhQclmKgzMVYkT1SPbw8QWXh+Cs+I4BYqN3vIbrwOIV3
X9uefwnPNpEI/2l8YjtG52GNJgd1plNSr0i/Uy+Uq1tGmSXksL5+Le40RmIU0yml4qlfinb0Sls3
hNzoGdQ9RYFhY7qLdlzlTbQPkWzuwwfmnPtYjwd+n3hkTh9jfCftKv9Wp6fFlT4Lshm60i+i0Evi
w1CPY2odhgd+MO/P+7vhvE9bHnreXN2KdxuXp/QEGBvTDaab6VhfJb3AYtO9Zh+xLDQ7b9BQ+qjt
0J79b8OErV5tPtaP9cHdL2iSNKUZ0Ye2WAwxQFfO4eq2vr1afFmXdhM6hEwTHs/pfvycbsd7kO/q
wGR7T0/4PNEl5TJ+rK+gLM3TWC/S7ypnyxw8DG8Hvo17AVMq8TNclVP0xbv0OTUHpb452I7LPQC2
XqlPHxOvhuZh4zc6HELtJ03pv1At0XqpRIu0kkOHkQZ+/c3z3akcWrTcKIO20y7FtE4ssVebGVVd
o0BmqfBkjRFKW/dFuJb9faP4JU4AZ6BnDlalv8D2xR/j9z5LlsmyUEbU1HwB7mV/ywQMSbPI/Enr
oW0PKPn+QqdLc5fT0qTsBE2TCqPJofT2rImx8WpW6u0ztoSnhVkenPEAAkrclpbfun1gndhaKfTr
s93ANrHSoutFmQYXaDmuLTpV3eDhB0WzWfkp/SHyvS1qC8bljdcAP8AFi7mPr2Zzc7ZvBBh1a4M4
i94GwLFn68tqCejycys261iIDq4/1dE1Lk6KyyPZvm8Ot2NjVfUxWx2neK8W/IqfwFPpP+6IiJnD
kgmXZ8PKuB9foODdBqgagmO0HWRUd8Je1gctR+cX8fFvxgijlWI4Ymkiys210cyL0nITTI/JXeOh
A4ka32KS3WFWb8gbQApGAyqjMovZNCVUag4dQoVB6IXUmHxi0U3z99lmV79HS84Ma9OFJ7LettdJ
79Xc9j6UD4TYarUEZiTAI5AFKwMbhn9I0IDCj8BCIGTRNlff7mZYCQvd8yhdbxfF0MCBE0USTbug
ULyanMHrL2PiO6VfhvC1DHGyVdEUc5ElrLXpN3yUIMG7V3DN1sY50/iHMoIZHcNk0HB53bbNFHYP
L4uPT2F4tF9c6Q5x8D6TWliYVTEwhJtpo+MZV38v4GvTarf+c5/O/76zwgwG4sabd29d5nX6YQzK
9DSi4oQce85yUu7dwjrN6tab4WUEvczbDFHgUc2b1UVjDF5jg75XH6ceowFPDk16BxX7XMp5cB3i
FtJv9CpxOv4Zz2NofoQScjHPABXq15ChMaBm9QFPFpphECMRKdGAhwlCqQmLTpagKHQi+FFMIGim
v3M4uUqwFAMpI8NcW7m3IG8SPUlH8mJcWecrAElXZERCLlIf+9R+lY3rNSq+K2i6UHNTIg6mIAp1
jpvshs8WRFiq4LIhVGqdF9+UNr4QnOXLiDJ2tfLTm+e4+52+InMHD2S6VtS8umdOIa+leFViwoNf
0c6v9VO8K5ng+2daz5enzCpPnIFZwB187E/N62+Z6GZjcWcxNm7hgyrK2oQmzv0Yb5OmwVVcVv5q
6zdhD8Yu6MYv1ifcIZ5VC68vLbaaX7eyLk8eCxYRo2wVMFWrtKtYTJGx3uRJLp6jGoFlFuC3v7fL
E/dfizTtGRXS5uWvfqTmBLz/WN8WmNvRlwtZLxWv/tH/BLUxQ/jxatERJnp55ylDprgujit/l9Fm
lqxro7ebjj7j0pqWbueh2aYhEt5ipDnnFuKCDcZTqGSg0sKd2jePhnVhGS+3EhZ0xrZmmvLKABwa
8wF3q7Jfohv9GtyCZ7KH2hq2I+9fYkjXfyu/ZWZEbNU+wSc8zq735mlUmF7CWLUOPu6WEXaMiHF0
3SFrja+wnrNKAO0KhCbpMSTBXwpJE94jcEdADq8RMKXgDFWRHNNY421Ab7qvwgvVuEzDHyEmaSzU
RP99+lQDNCWJy5iF7WiVUoowYjfqwSDyG71brftZXH9Zq7Kg8wkubUAztJ7F5hyksX3ES6PzIOLc
tRqYtyAQZDqsEOKcceGjPUsFO5RnhOjWOvewee5/3Vz6TlMqW/W3WCXXYa9Xxoi6HtxCk4CicqV+
cR4+Fm+3OrmuNoNrFxL2hFi8F/DmxFBuQnYLtxX7gHvzPUhpKQLTlHsFFOrUNCD8bJqPSrM0Sv8u
hD6f5mHGwvHhFSuR73Gu/aUjImMh+Un+dpg31AnBW59Ksxynf8jzqyjpevP1KSj7103TXG6QXsVM
hLeR2U0W93pzix0D5ejBe8bNgav1boBQOU76nIFuNWmWObUWCqA0SEfleN4u0pOKsgn9yQPTdpjw
Y64RlIn4DqF/uP05d79OpXVyyl2IFATk1TAJEmdrN1gU8bqhxNm/w67Yco8Sftp3j/fGKnbf5QZI
sOFMXWxogAi1SdsJPdJ+TuSDg/KJbH4BVUlJJzoWkTdBGa1kJN5GGmyQFGOcCQFD4hll+VVHbKy3
lxM0HmgNhf0PkCsiu5UrCIgJOSY6ID27xqskMNYjN2R7W59VtX/HMemDpLmS0TnkjpRTo8h8SW9F
9vndOP1BDkogTFpFhOOU30QFke72/Z9C+dHaDh+8WgSL7OMRYK/e8LVevomW/mnPe+Jn1VbSHhfb
D//xpJJS9l5tOfnIlEq2OZ+WEAZtZ+oOSppB6EGIhE1oUyINKQpuhWEV+ljOoHZWWSL3mX2v572L
j3WZL2/BvfuY+o2gERwpkE/lVWg4ZWTqd95LhwIViPcQEU60IP1UYuMvPqnb/7bM6fsKaGBXcaTa
+zp3iZtOv46BdENXYetmdRXxyP7fMyx3vcGYykepbN2b9PpsGaHUHyZkm0vGmqlhUiUTI5xxgmLv
SbVS3+vy6Ou5c2WruKKg3dmH9OaVwRVD5DPYxNk+oyxEqWR/oopL861zB/k6x1OADBhke8Bn5x1X
ht9YTg3lWEpDHEEwo0YsRR3egWjPX3mZ8Yl8vbkJkaeUHYj4QU/dHZJSPTEHOkygB/MZ5Iokko/g
Mh3J/44DP9dMy7hpv4hiwMTW52qzZjQlbZchLs7nrUpUb0mvpV3q0f7DBRnz8QjXpxRnaA17jLU1
TBO3xNnR55D2NddI4p+buRcVbJr6Zf125WKClx5e4lxJXQBxsA5j3Q06tXp5zm7SDmpYRcM8Pk/w
DrfPE6kuU+RrBQ5HSSQ1P2A0eS1p8OszrsjhOH45XVg6uQ2uo6zm9OBMqhzLceixZS8N26DCzg3N
E0KcKKxrt0Aux5ypzY2jSYSFEp8xFG8kKxzm6NIEZye3NCAEbpsUELTNMZ6t2vJZlOZXorqt9TdZ
TbBo/7dBq3COnU9U8/cc1gd7YfG5tjAv+Dh0x5KrnQ5SUruJapSc4dSVXFCqiqudWzHqVRhb8/9b
SyNfd4ZMHESP3MRfywd5V+1DqadIIyq/kDhz71PwOEBxE2Uyl9PLjkC1ORlYo2DpfLpEul0TpZHU
xHWKIe6p8/2VRKjE+mgXQyCZFvlBBguL+HYMZIgkoOkD8+nfJoSa3oKEdvqJAKCac/axW2W979Cf
BOK8wHtFgPS2AZCiqJzReRQd0mGUPgCbv3pYBXoyW+jWESjVaErXfnLXquDGAejNc+sk9RDXW6hU
AUyeAedaclVRypq+CHYiP8iDdAjpgzl0HJX6xlLj0T4SG0Vo4sZsQ5+oum1EJF3zG0qpjZNOVBbH
molY8oEwpOS8VyU6Lj9QkJ+zE2FyxKaOBL2Rjp7sJNtuHogSpCR0y6rIE87y0MfR1+zJiKFfnO8P
xJAK/CQITy3QuKND5O+cR5Itbmx9pTBJJqFNSOk12NkYrrSFgDM8ZLWVi4VkscetuIq5/DEXW5Ic
2YHdvQP+lFONGa1C4jgy33PvYW6mKVQTaVbN7ojSDbAJFw4TPP1iLaKKt8iHL7xxWUyAvfOEjz/K
LfFOA6mdJEES8ikJpVgC/7YH/WMlNeMzc0lF3S9wkjQuuMCBtOoqL+hEPig3YL00qMPlgQ6A4Fnm
AdPlMidNaA1lEutWWp9eaZD41cC0ir0LE5vJ3cKUkKkg8tVXo59EDzjxR6DoKyv+yGZM4Zy8Id5Z
BU1YEZHeUrF/zvKvq+4iKJqLoOqLHmwMVZVDVEwyfZB8/k/kHuhnmXMxz1M5+dVRGSfp5Z9PJagC
MKeuvl57bQEWaMxIp0N/tf8gJ+I+VQlfeJTlHa+lP6l70hoVKfqpQQ0osA4AChqiOxmDYQ1mbSdp
FyFfzvbQjSQcW9dBS69q2PnNJZawsO3BmvnLW4BYi2QASkhVweMvMYbsIL8yl+LO/IaaMnWu9XUy
g7UQzrAbzfnSGizpTG73G0Bwre/ca1SDqAjZFfK6ARauIXUQcVc/yJrDgQ7qYJFS04hBy6x4tkD1
vBc9qF1E9mnzmaC81/L6wJzlRTyjLf8uX+1lqGhA6lfzD0oI0ARUGlDFAj0fxSE2jivnfaw0yycj
KYgVmdGyA6F/A4ejc/fYRSTaOdLfo8rKajJvyyFQW5np84Xk7TOVF06+6af6vZbZOuGDZkxVZYot
lUQGHrdsPpjxQaBYIXIErsb/DkQ2LjJzwdY960aifV6ztT9x5C2gNVjv/Gqf/AvbzX/4lczN37Dr
UpSKytvgrGh9v7SwwKEmpviGTgzkj+6rnUYVtNc5u6TUfkHc/7C2r3SvXBj91GI5wxU3JsspMpjO
voaToNu87v9tmtDIfl6QVF2WfZ1+rdiKFrTJrFXr15zQ1WRFi3TIe1z+9EE+7dTVx3q1WaXdgnXs
7PtG50h7n31YGJwW1elnfAvFUdgAylKsbjfs4mzvyFxXEXHMqhdNDIfYJBKky01IYqbllrQj/kOB
P/NDG2pOYiE1GJ1aFFrQG8gV+C/yJ9D6by3fhzSDuIT6PQslw03+1xI/UFJTCxNV9MDWawSACrVV
0Lvb/GYmS9EjAfgH7YA25ksfkqsjTgHrWwBfMStfizGpQrz4BBR9BRszoSw5UpcAkldN3vxOjTJV
xAYrgNNBUpkXfpX25XUL1WLJHuWoAGPxgmXqx6bO0WPWQQZkS3undlhCqQQZ65yTs0wcSoI+hysh
pcjgC+T+o4EPHTIKL8NFJtjZDkVU16cjLcDwMcXdsdLcrU9Gi5ZBFg7EejXlT/T1/zIXMajNYEtA
oVQEmKdfDfiRimeTScTT6PPHCdY7ivJFsO4TAE1mDGxkotkiIaLi+hisVZAtoiCV7VDC2C8zsfzb
dFhywyw9rNqK6IxTPwIrAx3TRU0sJoXfX3YOAQvX1Nkh1HBSniIbhPyxdzWF5JtCwtydqTjQQNTk
oN9sMAd0trRQ9bgpyth4HqAjiZB0IYswiPS33C8Kc2T5+bYbHumMW2+fKFtqhd22VUte3FAsEf9E
8uuVz9J3fXJL7dq0wb2rKOlJ4PVoQZZ4xyUaLNGV16KZQFSO9/fW7ox32fbZKb6a1+ULs9Kjm/5V
0JG/mqdalJTaD3opGfYcexA4JbKKpxeJoybgbAkiUboWY/jTaNOmmlLFEac09R9pdPWVslLrBmXl
J+1fqGeIFXgbqacM7hsYoGKBSuQ627RzK9Zn5plac6/dc6fERKc5tjA60Q0ajLHafpSal9S60W/6
0zVLCH7MuEQCGc4Hqf91nh5OSVgudlOygFlKzLgJy/Fm+QLg3AcHLOJuzXLwJRMyYnISN8HoC/9d
zQknv0owkM1yRXwgoNmFRf/G1aM0BmcH2z3RJDt0y4a/RPGiX+jBj+5sYC7n3XA2ZDfZnGPfO8fl
DUdQzOciOp2H6a5F35gO5rNMlPKb52rjoXEf76OP/3Qq3XtQ6RRbZ0abNrCHZo0DG7yCtH8nJui/
gppVbr3Ccus6ezkvJ6URDParg93eOo20UaIazaPC2U767y4u4dy+QdLf9JJ+0t/1LoHRvfG4BLcR
VbXRYZD2z71r7xM0unuMHg+0uj8hwyQ7ocUNFS4oOyUPa0tw7RcwrC/vwkP72y2E9Wju3pc0valH
W+/l3MJLSH8T794uu5ug4F+6LJ/DSmxED6+Ec6nMqOjqO36NP+Pr8DrcdoBigQWv7mN8WuwX5RUO
U/3CwOyl42qv0t+4Mno6E654jU4h284r/Us7eMpZVFOpR/R2fj2gN/yg0t+PG4OiB5TTLoIE+UBI
q+/KHMhU52bvKHeY3Pw+1lFY/XnX9q3z6NC02qWqPSzF38iIGkM6Fofi2dRs1YI3btGpBKZfoMhY
DyQ4NpAWVVf7xcG9VABi62hmZy+g3ZN/tjqvbolYlCQWTaT3AfTnzerEnrQaG21oDtqYfWk0TwOe
6hQUkHNK6wwwEXOQKlJLoIK9YSkB+n2ab8wQQJvf7fkBrLcxuIzNa4dGeGd3+7WxtMFSk/gS4fv4
Eb9+sEa2b6/O/Wa9j+7F9L/HTlIhy2TI0w7muj5gFDhUi3N7/4uF/c+pgKtp8wrBH1lZCdHFw013
TrLH1vw2qu+JX9QK+kDo5GKE+jJb6deqEqhY92fTeFhJWMJvc9FYsXosTiFVFuWGtdaRgmE0b5UJ
YdpfkH2vONr1XkHy8yYwJNW/2NzbZwgZo5prnu1CXHwGBQz4MUo2bFxSgagmp7rAq1PS2SdeIa5F
tagRN+JCPHf3f2pShBlZyM9C0tqYMU42FBX4dQ2VSszewdpAtJglumnw7O6xu2uEd/5Vgyv9hJ/B
zlcHLP07dwWUgVPEz8ndEHX/T9POnbZOiqxKbs2tsCXIkcqOlt/cnU4qHAMO7KZb62Dw4b2dQ+dF
gxu1uDmHH38f7ZGh6rmITnlV1WHi9qqYGhr8hP+D73j7Z/MEAsf/PJNhzC9uBEx6Qb0np71qvxFU
euZ/j/On2QA5qvXYH/kvdnMihQh6eWLPpzfRa7V0PohIT7gnqu3VxS04IrZCX6VxEk78bFL4bUlW
FErnCYDCcYXpUq7Js1Sk0KT96chvAnkHyYJYD/ITK+IotoXO9qKljIrRmiouznGAxzPTnkoOIgbW
+ju35ID1c8MfqNse3W/74OoelAEH+Dj7z8P4snvpVnlcOrkVctptUMz/YLRB4tCSt+bX13uqAvHI
zDvkbSY3u7mTdKAD0sHlQ21CFst6v4/3bM9/SryeieYJge3ZVkavrPRojbhbYAx9iLdFaJbs6cX9
L0hASZpMEXQmqIWomqv6cN0pQPsT0V3gicJMVWBE+fhmFq9X8jtouS5ZkjOPX7RjlucNTDfxPC7Q
9zOF+mgoLxFlyCKXXelopYUatwymGPWoFgJP3Qk4Q62sVbu/AksfrRdJXu+5MtavlumJmlxwqmt9
RxtAaxURvirsFGIr2y9BsUqEud8VgH/acDzIaBS/J8eMub3LxujDNYnXCPjPSfNwshukzU9rfmPu
ILQvm63jJqjuJ29zWl/R1YlqHs5NBa/gNeiX6YkAXrbpk0MoUWyfwHAIV8JCUAjeWEQKz7y1ExfT
PpekhMSEiI1YhWHOhMshaal7kj1sOmJVp+1zxkwSyQ5iXVvtv9Qg6sUd8WAwF/rncTLUrfD0Enfe
0aZc55rik693SGhwV3Q/0Scq8viG+umc3myyY9z6FYatv2WrBvjZeGqJ96YxnmlFXwdHtK9TAnfy
kuwJBI++sgA5j5qObu/HkLuG7Exu72XIahfuoUvbHKv1WK39tU2e/SJO+EC3V+eKDCmOPyQs3JMs
nNfupk3ND9GOTCYYyW2Kl0jmtx1Iz/SbfA4vccneUy6bo+2GP6Etpfyx9+jVQULxbip6UFalziTK
srJ2NU8ApruTuHtKdN7XKeMVWoyMkIRzN8mTMJ2PA+f+RiLrC1AounX/2rl3aqzlCQkxQCJe8gIZ
lIjlv1HYE61WZB1qiKfQElNKgPRGIK9LRYradME1qShbLJGuVrqlzgGjKZm+ZtMKJPYLiPjNSlj8
yEg+zv3lFpcbGkbDTTm3TwqeQ1wOqrDjyB2pci5xtmJjFe6+uo9umbso2AXgV0Et/N6pburb/EcK
KRIAwm62wfyBNLClDVi3FlbChm+Um5XwuGu1TvzAiArDO2cvNo5WJa7Fl8ltshsViIgNC9+n0WH0
mhxHG+iMdXvbK0RHLDk5AIUDCghqCSYNl6UAw/fGSzH827EYO6d56/vEoqri8OkA2j7OeT6u0lka
1Oc7fXORa9535zTQwIJajGosriSs6JW39jzpmlzpRW1ae0KtTL7t69HZ37HjBpSqjovDx7CI+eVi
h0ntfvKEg/YBCv02ohIcNbmvzo0WtsDvdQMaadE9fO17wd5W7frqaZdezSoLKPSmV/O5fLyGyatT
jwzn0UJL3uFymOm+jT7hEJZLXn36oD/gt3cIK5sWwfN+DpWjZUC9V/WihvGsQcj3RZ5S828ECd3t
zi4HN1pPsOavPtNdPO/JvzQfElnFB2RbpoJajy4EASovKPH+ROqAAI2JubBHQbqI5fgXPbSqzVJh
qzCNSgkm4ZUQMzdZqfHvl4ZicOfpT6QkVT5oCkpzl7eEkgHdSvFZLlikeCSTpMZSaiTAJRAbhCPl
bAphNKrUfBAmi/goOJBEbSSgCIRx4uBAp+R0KGBB32g2pUVJlqHfQS0HgphACgULKgVEmqvGB1JS
5/1TBE++7cQaoVECGUQSTwufHZzcUImo7BQF1Z87uECfOwY2la1iBO4P6vCNdVMXRhU6xXAQmsPf
tJcpUGRDCg2RmkoANYX7RMekisOnp7KFHHrVUKI23E1q7MSIK66aUCpGAe+v0VviTQgmnETbk1ue
fkDc2g2AkC1XKC/okFD3NHcJvHlaKnpQVNyAjMiHMP93TxMKVSYaZC/EncwbWwwlaU0yNG1WGfoq
gU/kaFiF6UTXu8ESJLxShyyYReVajLD4aErtiBAG2z7UgN6QDCVQFTgiMwm22JIZxIs9+otiUcaW
Am5RoyQBoTtpD08sHhe6ZDA1ymsbxheFdVA8fJP5PFuAMdr5OvVW6vC8wCR55wVvgr03uamGjZhy
4qhp6sWBluG0tx+0xHzgUSttxTFLU02+u5H3vPGtkZetkXXUfDmlvxOdOPVIPUgHtFTvwGcinz20
ql3EGb1bkDfAvgGanLxMt4IQWEqWrNjSJ8Xl0uqqyBr/RoykJR4qBp7hRzXMIHonmtJaAbaU40vS
eAwlMNAuRGfIdsVX/UTVepFJNhQHnq2rr5zqQzk/r9fLlEDORookdPtcPDECn3RQ0F52rSHVfUlm
VLk3qdqLXqLSPrWLVFQjutoB+EBLEd/j24bA1Tb5/kfU+1zfISWBSXqV//uwMXQYq4O4CCwvS5SD
5o+q7aBLQonQDWR70yHyzc/0p4ffDkxHhYvIPgQ+6WMJmsqKOSgsImpLPgjLJCr8qJamJWveoW8w
KNlqApDYsFH50qWlHKsBK21gQ5XwKDPZsTPzFiNbqI/eBbntcui6btJElgPoE7H+SxjkxCQTGSQm
suWfRr5ojhscQFHr1lsIeJllyCfwDpcHESM7QJwC3epEgoBBZ60PrQBrTfk9xTGSyH+FuPxz5LJI
oYAcwzdxKgWJISldWMJ91Z5Mmb1qehxnZnG/RTgpbFGXTvHuu8UBA/PxF342nFDX4flN6t0Ot2wM
qsdWpDikq8i1a6PoIm+cxJoSZYTic2KHse8Dsq37n/aOgCqSkSZiU4mMLvrAABl6qHFOnbPhFiR9
h1CmU8fEnTXTYmbkDfV/TSqwLnIJiEpP/XWfslMXIw+ATpiq7Jp8SvJ4PXWIU+mQnekMSzz3Pyx5
MXP+Chbnd0f+QHeYTA520X1kw7+Q3/8tkE5M5p6kvzYWXIIUC80UTCaMiGHQSzGFYliKASG3MXox
5/QjsqwQposnlKna1b0opEQPxWFGq7h4DqsQZsvtwlRyIumGYQ2S3eQ8KzFK5YKZWYZA9BIPHRda
UbHEbdFtwM3x9GEGavSqCIkqWxFeIDsQXTolKwJVYVAify9ZMgu7ujgl6V4o9HSTwuYyZX7SzThf
uhV1KecOP607gXyXWCzxwm4vwWYNJg2uowjBmxZfmKqzM+ppwMaM9ym35bKHplxNhWJurRPSMFeL
Gmyi1iPTzyHy1Z2//LlDreUaL3s9MX6GogZp09XHBJ55nBMbaRV/ehlReUJv7JkdAmnOHOBpmhmC
3E7qg2qf2Z8lAFF9pOux5+4rZNP/kx9HE3VV1BPgzIDf60HkN1WJjhy2OUMXA7FEMLVPGswIb/Qh
ZMzUwux20n4nlV7q+9zrOYSvwBQId0Jqq+IJJK6AfmGe0G7VCbFKGiHrII/QNofgYB36MrWghoGy
g3oK1b1694x+ZNelI7C9yDIaMo2GJzvCly/Fp6oVak67C9WedkvPSGrh1E5k0T6ji/Ts5L718YXn
ck8qMHYmqz/o0VyTL+1qqEbHf5nBgMIJ7iyMzvC91KUTu2r4Xj6Xm8EXq6yB8AxtdWJylTS2ZG/a
8lhbjbFyycyc85TLVXASRxCjz6f2XWtxTkjjRaGUpkQCGRI91Dt5F3l51yqZobhB0ZP8TCcst61v
BGWKP7o0EGP+mEuJepJmu83IrlFS0VDUygBvDZGCcLhaH7pyOtaUlyse/i00DDw5bchwD/B/jxpR
LuNa9VPICKImNLIVepW/nSRNXP8+qDPJEwdxsM7rA7umer5tPlP7613X/KfMUZt9wytm/brB7GXH
onRDJ6Az7XaIyTa018SEtY94W2V6wj6K4L9wWjnMfCt6X3hp+iTQ2sdv8nWI2KT4shLgSeNxldd1
O+wBBw4FhgiSubT/+oBSLmAwZpeZhg19CZnVMF6VaNXMcnaN7KXk9aTCgIqAM0oKgP8KFqG78VX8
p9x7Bj5HwUkjgB7i1EVZVpVyGPtv2L75V4VyObaoNI19XGt/FBeXbzd2cbkdbLziRAZN59GVZog/
qp/rmapYohvOLDl1C1z5MCVOD8Lm9l/UgFij5VLTeV4exuaaBNPo8pO842c2M2geBtJmXVCUchlp
qr9g5J94wo8B1OgpCZytMhqNsuQt/s3KiGUuo+JI5QJwtkgdL+7NFeJkeklU6Df6BTa15DJsediE
ppd1IpQanMQQdALQL663ibmvzVO0nyUWIANFF6na8lMo2Tg69kp2PnPRe37CddJlWMvMEN2bkWbJ
JfGVxeTG9NlAWFTzFBSJqyoxhLisMh3B/JkIMjdIhAkJ/LwHts+1x1kkYudLnWZFrfusvJrduFn0
XmKliRSErZunlZlun1zykWHrxKuQrFKQpGihLLI1Bt42hCBWcAn5mMY17yp6U2ymyMxsGzBkS/Yt
Trpv6scdxEJT2dSCdLU/9EveZ2okuea/Mg2jICPEAzVALnUDqzlXnyhgUehJHoEsGpOKmvdY5IZW
eRyYJ1KsoyyQsstWKqWcQyXMe0dkJHIKEpMGEb6ifcX8AkhzkFQBOcE1tiZZ91EF9GhSpE6m3Ecw
qvrhckroOO538SrEd1AuiMeAfhykX7AGEK6nN6ghsljOxePVVjHERgjuSe7gLlxQn+/joWftkRfC
IoAdwCf9PghCM7yN/8p8g4IvgKDBop6XkvLGtcJLlHgUdKVU5c+nU0VZmqw1YnL/t3pm1iYYSsXx
nDQGUs5M9Y+QRubSVhdktbbTxVIkrxOocFrFUEVn4s5qbOkIhRtyrFwbfQL43/BphG8CDYpmgUUE
qlJE+PpX7taiEGXq3ex6SgWmSQp2CPvTGNU75KF71iw568m7+68atneuE6VlepBbc+FEB6M7Hpmm
oC2Du1IleKHDe8rpAt1UYVJbFVW3mXOYn2R2SyVfNyR+B3bVYnZdjHYdWDNHxvFIdycqQcqlkxmU
EkJi+k9loR+5GrcZSnYb5XLJLvtS/vwfU+e1pKq2heEnssocbhGQYM56Y0m3jagoiPnpz/fj2lVn
u7tXB9sAkzFH+INecL4VPBiAichf/bsChaIbQRcXo6hB1VPFX/dYKd9KhstAgGSdLi0xwIjjHLDG
qgPHSoHPaIDVZr4YMT18bSiEq5FqZKXiXwCYyiXyImWximwgkNmcmL/+ymhhDuxK8BB6PDvBdxDs
6lDLSz5ZQuot83Mwcs24DKuQkvsrizraLKjaVYzRb+rzBexrehOwM9ha1ABHkJvG+ByMFGfs4H7I
uD+20PKC2X874yKYZQZarVoy39v3eqP8HanQnUobCjflFg/RHAHvR4O6MWgMXnbrzralVS9pLGAz
rCZdC5u1romUjViKnvPUJ9seTdqTf4CAlUyNFY+EBRW6JKNRCGZu9MrRo0q7tPvIs1BhNDdjlUnT
DP0ocT/fHCR2UI2t9RZxCcuVY74Mxnf7hBcKbii59vuJz9WRuJHzpkicXPqxMRpd6Xno7lr4BUeX
MwcfuZVFSRQUQHA9xOAFkuKgNq19R/TI7/31N1r2uogUnpUxK5/I2+Yk8YpSavNIH4H1YDVYIuRK
neb0Exv0H8rDSl8XrVobRZRo84Y4sVq3vXlejIttWwfvP7a6sEpo5kAyEd6J96tIBG0nEIir0GXE
FTR+68z+dEg0MaAhqfhFA4kZv9ZMg5swglKTyfVkpKejjAiXPla65hCkQSmr0rZVo6sE0ibyLfyF
ulChoM1nT4Pk6uTNNQEqQWkOC/2Yke1+wpB2Ha5PUIgLbTWCP4xpIy9LjdMkY1J7nhxH91ltcZ89
Z1ha9Rr+s5d6Df9OcwQ7dz4qdDqq9JLv429XuQYrT8K+QDTmUq/QhXjrqmsgQSAdC41ifuvjnMwN
8Ctfezmk7EVMkn7hNyapX6Fgu+uAwFhgODwcCoWn7PWb/TNgI+mrUZNggEyRrF2DiZ7DSO4lv1N6
XSHQ1GSh06keD9kxhqzM9L7OQQq38uY7mde9kdWxNS1V6Zif6OQK16gGG0meVo8Ou/aCDxLVRCHz
9NOi2MOdpFvasMNDhexW/9JtHWbLYVj/q3QbdnNO5yXf6VVh60QojmvhHcdadFM6BBRFArOITakE
Qt2OA8RECrKEeLZGFZomCX13CkQpVChP9gkDy1w0N6c2a0HfIqMFcA6l0Dkz0AagiAZoo4f0t0g9
WOeQUzaeXkPgvqHcHNGSkJ6ENCQIaRZFM5GC+Kg1hCDFmU26RMrNwE06EgipqZ797hAEXhbch/Mk
NM4AfbYIPFcb/BzH6I3QeC6PoMpTuU/kIyEt2OwHRSleTokXs35aUIsY6x/cDQY80E5izgyugeVd
dVvepuydjAMZdMOnYYVU8Euol9pR0XwXKDbwYAGeCuiBUpPJ8APOH1YWrcUGzDSjBVqtJHLS5mNe
fY/NIiMw2HS00NLdnRIFecFiJ/xrzppojQTHxT3GLPSDvwTcyKVyHE+8rPOwZb/r7CMQuOqEoyMq
JY09/pgM+eEXudn2Qn7/XPicS/pvzTfuHkb9D+opifCwOSJPWmsSuGGouWccGc2lG15aFmsG9F7W
e32d/vFCmbcf/zbrZq8hSrsqoBetr2818RUWXV7+0vnJfRIUAMpNJgL3SrCP7i9Q2iYmG/zkq8Pz
lWqOvkjBTmhCsNtbE4n9KfQq22cGx+drG61dxOq34Bj1mxFUAhCNaB5MUGUFx+MxT772lU2iBJkr
5iM/UEEKCe0EwRc1ENTYiTqdY29u5c4sK/PVvUshorEUWai0IfhO2/pWs08EFFBMQjMBlQKV4rV2
f+ZJc55SS4Ah4JFvho5lpezaPTwpUebI2lW/1Sm1j8PEuEy/T5+XOyuUlUvgjPSMZyOkfafUt5wn
7fIvL/0pdedVKR+Op/G09s5FersU9T9DqR3zTEhVomXIc/HS9IFBNFITwogzzfRSt4IycObG02io
5CV1mdK5yC904V24zOTm5/G1X19uBhA7qFSQk6ZxyMsH0mfux/k7WLFjVjzr/7Ccq1z7gm4ZltQ0
JnghD6uv8QbHk3ck+0FZE3IHeh0A2smLyZHnpc+aaU0BGbCak5Q5IitqnP4ZfNiq6V/MsyV+COyv
5WPHOfxqXHBsyK5CuAkthAELzgHrQuZMt8hpXrzD03uE43vROJPYvjs10sUnC0G32ZaSCH1qmiYz
lhEF64YRkZkl1n4VZf5Nsnv7I8WiNqsniGqB3d+4MELvRD2KdsGaSjFHWt8XkoIo8pmZFNubCmkN
TsQ6OW83xCeqydPoWjboXWXB5ic0uXx5St1Vf6RlK4jq0fzsSCIk8Ec1jkcWPCUL9zU2SMyCuXwo
B779YQKmMltt7YpCkaOoWyRIPQAuS48ltT4DtdiuSJQXnOKoThMKJpAHkZMiCJ4cYli9qfEkC+UR
FGFFaf8v4yZa3GzlZuWOHqoyUOFUwemDny652c3e04MxCGYIfL2udoVGmht/526DSgMOYvYH2xqB
vAfuy/BisW/NiITRvMqHIM2yH5DvDZ5sJbfY/wwkfaVf5E8Ik0Ab6KmbcRjBFpVyhnW1Vxqcl8B5
3p3NtuDsefBHDhnA68xDbND9uC+3ZTdsYeSOzpfGHznVOdv1NsLgBRO87p6NE/uFysY4YYczDQAb
qdmZrs92Iag5d6BfUFDzFqdcDWTHVWM8os1At0YOxuDAmo8lHms1m+5f6Dy3CRB6WJvitotxn7js
lp4sAoTSEE4DriavVm/6Py7AgRAn/H9i3vh5OYctCDPCbsfN14EQnaBuRYEQ20LEM9wE5TDCdvqb
2ekVqd0KeAN1EGVlkne8C8fuKRdUHlJCyK8AffZXcnw6S6qNtM0W2/thhdTEolkKL1GocpVeqgj3
Q6UoAm5oWWhhqHzUwtKt3vsKR37Ff1Q6iySr+33R6SpMAL7AwURD4DB88+2bh8olOZXa1amxG/Rj
0XVlkqABjlJ49bhrSMve2ZG1GZ9NJvdtwV0xI7AB4uWWyZgve7JPzkdf1tHj3kyR9DfPDiziXmIL
IHK2Gwu8Ej1yheqOE8s3id3wW9w+rgQqYUWSKwxQJZVIasOX03HsRP4FtmD3zASce+5xPJDngYQl
pcSvKkxtAOF5lChJYFWd8TP30O0uoi7JInzLdsu/rlLv49b5Sm9FhhmCoigrotPPQcY9TdJKI5oW
JA/YUbkxK7S+Pa+OAPiq889UIhSyUv4uQvrbaqLnpTIpcQXmff/ZNNPMqNCnBPdX4x+WohrkLSxI
JFF1hr6JeEnTY6pCSsITpgZyXej40q6WdwfFY4XELK+wIHI5NmBjFcqMlz5d8qCGHchgkrwI9Gmp
q4aKRClovk/RhePy0GRZ/+6Jw2bNPoaGXm9KmpwMSyYmJd3qHDjnlAa+1bCz8fWXdLKbMUFjZtJP
hmdu1fYGO0fr9HudFsEw1tN28uikfbIR8ZT5jjf3nDe9hMs8NvkxK+vIIbsY+8wcpFGbr0KaomBG
m9612gY6Oj6AsuOP6n91ymZy9Hn5A2LH3Pxt/kot9/zbKJvn3+L8+kDftTg/D6/TG0kubfYHf37e
d973LjaZ52F46YDO46ekMpW4/eyBTChL3aDSDT8G6L0Dc99PO6rbb9AfvLp751U2G1czundbTTeX
eOlgN1U+eddjNyx3KmHn+ZrVP+3rbwvjHGh/YSf59Bvl7iGdfgoeQ5B6zd5Q3cWdaskLL/1nzX8X
OyVqK7cyfJM/0YscZ8iHZ++bVyzPbvvzT5G+XWLuT9b15Tyf9qZsPcJ2coVV1MQdCODGEa/lWUzG
TXvwZdyL5p5JDTsx8vrrKzXl0apXnAZADjDth05xb1eTThUsVWrXX9aGmXzVPmfW9d6+NMwPEB5m
OFT9Tc6Uca1ZF+xVrU3Dv3yM58VqssRPFho71QvscaNFP2KPXboRj+L1cXdYFH/uZeMzj4YZHflC
h0dwT2bxZqaVxbl0aReK8BJRqgnQ36H3XsB/FVhXuWVl4Cjp2/2EfjJs3L3SYXyJes2juyk6TbqI
v6yTXISkNKil5jEb87ILV+uyse7eexQFRSY86Eag+hA8c4O3HE3zBroTtptc3zA/nlby6dTRzwX2
xhC4Uw+Z7dduSGkANhOUshdWG71WRMbZsi72q9O077+tur33QTA5n1kLW9DN6Ihi4ftkPwGYTA6j
alDFnOxm3EvtOm1zmlWIe8p9FOxnO1FTkmjywzDgXDYuH/AhBosVEY0HiUDRjF93KzxZ1ZqZXdog
xbPeBQjSfmNXaq32JyxbrUZrpW5n4YfEPJtDdk/xAgZNGrWzTzsmd+qjz2C3/MT+QHsCLbR36zXz
/bLuixph5NkuAg+2ngf9+yCiH8wnZDnst2hhIVXSb5FxQs9Dk/pmnHdF8BgQF4H/NIxTp3QzWytM
mzf9YnN6PZgx6kLksRxldI0WleGr1j4Dwqf8B/sIhYx8pp/0sqCwcV4U/6B/YMTsbrNb79G7FHkx
RoOf8aoqxudglRgxkWjCa0eQHwZ81bxd7DIQt42ZoQRZxEHrvJV198Z/Lgp+OC44tdWZoh6mNzXU
sZ2B24QXAfeA+QIJZNk/IOON34KbBtVxNPgDVDRo2ECmx6gYNH6QqfGuw4+JYA3lR24A/Fk210e0
aV7sUVH7kiF2EfWJXRoRq7M4KlnvrkCB3uW3Mq8jPwqxfVqabVBrhNW8SE/oLT3/EHFhVSLLElx3
uE975LqdrAvDyMF4evK0iyvgqdP3hcFHA056edCcFCcAU0af0XmPb/Rx1uiXJ+nybVYJLfloB7nZ
v6fNY7yCyK2tXyO0pF5ByU9A068jqO8hGPwrnGi2AUYsJ0qLa92If5uAyz47fM3WiXcfVma3WTJ7
7R7reJXB0g8244zKd3UehTgvv6cfDG4ZB/b2o3eTdJe7NGmgltvn0btmlP1H0jtdntPyueS0rql9
XfPTx2yUXejxA5C/LROCzRLCP0AylDIO+NXvq058iGZRudq+YS7OljiMltfQvrfogJpxDSgJqjUh
7beE9nbLfbM9MCzoPIIGwEtIh0GLOYncnS8APw+VjYcd9bl3oU5DQuZmNGPUB+g6Jgej2ntJ9ESS
D29j80fArjDIhRiIgiiSzcxymazjD980y7FJhVvFhhKQ0d+bwSLT059EPAgm1EgUfezNW7+8dSnJ
r2Q28EBwq4Dk+Uc/Ja7ZcdpGswJEd4Ptv9m+P83iB9KF9aq0m1W7UeLx2yntQb6lFZNZpZLZKEn4
5AJOj9SJuh+lTcCrGj6eeryLq42GF3lVjaLzjqg3XL+IsdudeVTLvSxewzLvZ1L6fQOEAvIEtx3L
n6Z9qXUKDSvlMkytzcV8IrcL0f7C6wKRZpxGLXfP3Ojepax6MqYUovOyO01KToGGJ3O0TowoF1Pm
WRHg4G8NKBCpWcVoXY0bwsHYvFgVr+YVu7fOBR/MUIoCoKChQHoXO+kRUmpuaDf7EvoDO4HMphqB
EGidN4VIxYXjCaoQ+OEMPN9pV16cRukg2bHIbr0LxUlv9phTI0MXpP5g2FQwk9l5d/JuR3MTVFKj
tIvAKa0vYGFIfcGrHIzPp52REaC1gBMEqE6fFi2DuMQWGB0BN4YOQnlF0zejMbY4WvaC1m1bzJqh
35tDMoo2jTFKcTX6gblbyArjEvrHoeHiFqQTch/CiljM8+cngM+1NmUrYsWsGyp9PHToCWsuvkHk
B2qnGwHmrDB7DKkbmZm7gksXO89Rs5fyHao8JOQp2JQriHEE9hAvok/tZP6+c2L0fHcSdHLAUnsJ
CsVq+tbciJ5Cy0VCyHk7IThyQiH/hvahl4zfgB+Zmq5u4OZancIIAQpQdRGCAok1K5qo1iZ+yUkA
n1a8oo39k+MIgdtBKJIBN1L07DBBTHURgiDGWgoxHYZJY2X5F3oyzMqB/xXgENbthnly350X3qAf
PIhJhiXTSxZN6sVVBTo3UOv24GIJIRLSnWyRdj3+lJq7gIlhOtHSAQn75ymjjf7NLQ1x3qKHemH2
Bh/GKXqtSQUhwAfnX9wfrhsr7iduvCVQ+4yJBlwJy9qk4EOsDo07UiNsSjgg8wVjMQzt6TUfbTin
cFGw3xjKurHGVaU50aGTMQUGMo6Yy4aiW571LEnRYHsHZr7y1QKKjiBogSsTV4xOSGF+YPJ76qRA
Wbn0niBzQ04vT8QR23vRoIzyNZIk9sEX1prOBuSyV5vEhNZRt9FRfwlcQNgGmwGLGvEJDvkH/C/4
iwZtJrUvisx5q9xdipx9SHKwvs8IaDbt1UodpOOAn3BFZTgAFIaH3pvKTpSCO+qaL5YE/Ydkfe0c
vOpCJqvHAYNC7+ClE71reApdMR6KgNinHzyzzvyC1IJFjK46zRHWcYWL36D/aFeYnts1lDk0KD7l
OUAdSDnrBBFO4OQdonznj6F4Dw81ObaORth549rGQZ/osSDrUyg+2R8lOot2LlJXv7JNM5GNpK+L
Wp0Vj1vdBz0MFZdyx5IFqArR5QEbMzjQMJRaPATvjxuXh12jGUuRAiE65dTcea7KcHKnlGzS8aAP
OGEv8GvDW6cyTBfx5DU70dM+G+QIgB9wNq/+EPsy/7KooRBzJwtBe25L8EUAkqLTTaaJzeQUkhQU
m+XRCvuIYRH85xdrP0XTbXi1ifmCnIAXogKsstpfLgMpu7k+dMWzoC9qv1DLqw1eQ2r9HkjjXQrz
+tpDDxWKQBF65dE8kelcaPrA0Q9KE4Ty6Bk8ugf37j0gpo3RdCHWLkBkD2W+FE9qc3bvaJUFj/5j
nQ5bqyMdpWX0u/khKBO9S0S+KZH50ftsGytEO8k/F1ccWiA5/QKuJqWrhkZrWVsiD5f2j/PXpPRz
mxatBqKg0/IfQjqbLtS3FDkhsFuJ+RzvgYr8wC6aVafZtuIngKCD5iolrkAgHD6+1sCtydODgQL4
8zRMlpc+eX/FPnUP5GmMD2pL6E1lCtnyrNR9qAPUK0zuf1VgZtYTGcGW0+wVBh8XyczJnaLaIml9
ZkY5aqcAQKcXKgX4YcyQvJNbW9bY9ED0Taq8yG1hCYOq+jYay8hPIoP6MBqv2ZnZy5/9K5ww+llh
m6enJEzH+59aQBJxLho8TcKQGnUiYGiMOkmVfq/DJin1pY0IJaS+I1kslyEjSQqw0ZGhyZSZAz7z
vITbtOVfxMHbvnsbr3Y3Xj/P+WVc/qpztS5G7aewvIziPhv01aVoJPvtp7uGf1hmnU2vPHss3piM
+FFvs0rhCtZkuPv3fhu0LNOAuLUZUQfb6ayIS+ngOnmOX9NkQbTzaot4vZ9Av4Z6OYpGqLVssJ8n
14Zbz0FjsogkbtVo3IznLvLuPBUldrfhRAa1Jx2cyx/qSrwPKpaE7XIUBveG8Zk8/VMX9bXOx3yi
gjmkXcccsndFNrExoBJhDVxZBnZ1vZk9OWu0a2o2nbVJUZuq12Kc/Pmt/RacsE97P+/IPdAn7H5W
d+/2wyRgkPaZmTGDqhHN3w40oPlxvulF86h/+L0w/fhDTWry7Ed+Ovt0q9vrhEdcpP1L5zohbcSz
3WFWvQYWbO8HGuM9QUlQmU4OgyPQX8Ra++duumU32IWjGrOLItyeBW3NZII9DMjn0+RA0FzHjHE2
DM8oG1Gmi2efRQggevYYnGy4bAd6QqFXJdB3PsEmMR4LVkoFXZBZOHo4h8G7z5qn5npWkZF9z4o7
OEF+hKQU1wurDGJoukth/EOOo+WfArd+zkKAqkHIeY7W3Ov1wXk8SJvmG6GIe6dJGCFpnO674YRC
MIVYCNJgVSRmQ8qUOfdnEi4KXeiRnRPDsu4H3WgQ2YwwggJtmSHKdISMDmZ/q9LBCAdnsmQqVxqx
w71HbAAP4e3LdqlAIn+eXQZ67BJFlZn5jI6Zw46hd0w3uw3NFzo1CKp0Sz9N4DN+4zcOSqv472qf
ZvwFOSVyLkpDEPuzy51mvzSo9sqjQnezjRa3VXN8tZ8jBlTQJYmT3t5EUNSrEdzr7XRUpwZLjMNP
6oXjtF/fvXdNN2VtHilCKWtPYGnR9gqe6yr3nvHtY/LecmH5dA6yUYUOP+drWFggZjsBvT85kFux
DOqrEhD+TffABGKCFJkL6BZZXNb/GbFCzhjH07+MrsPN3xtmLECCbugTXofHs1VjuP6DDK7bQOHa
K61IIOwyIL5JZbJZNyYM0JjQ/tIbpn1rQuR8c3gt0eQeAzTVol5jHL3gQhIlji+jAvmRpcFqoeaK
Z+G6Nb45EEXqqzJ+dcgCoZcH459MAsWzJzEZEdxCm6VxCqrPNjzKpGmnBQfFtmbFeCNs0aBwMRss
tptZqnWysH1nqL6qMxtIreqx8yKL4e8P7WtkFVAtw9+h5ZweXgmyl+h6D7XLHqduFPU+kMgaJn2a
ZBktDsphYv/ihBNJykR9NdDDvwNYMJtpXhFJPkwmKJtDp85R0cHi7a+boweJF4D2Cfy/aRFcRunn
PIXLnM1TZzNCUPA4vrrPv8j5uBjD/zRHh+69QyroHedIFKKleofoFzmXrYZ/cDvmHP0rdXMyPTrx
jCuzAOwRoF6wWcFiXTR/kfnT/sJl1GRnD1BbmnERC5eTceEfBky4Cak9JparDHBOE6TGKpzBQh2f
nfJT2KSwx09cMHT98uq+inavxTE19pAjWuPjLON6PRoGPAZYA2ChNytatXY4LtcMkzUcUaBHixPH
YtNb7t3PoPZTHVV7FbgMFXOgnwPL8Q6TEzADbO4v8wbi0dfufXQbVKTvH/dpRg9oGw/f61cACdx5
zsQf1phloTi026zq+JBDCSceBZUF+nILuChjxS9qdawQ4EGA5vbTUQGhp9mddIinnNM8u4/PEy6q
LVsrFC/nOqWj2FiydfQaP5sZ6pkE6sYPU91sC7ilX4P1jVbkCFoI9PXLrNWPmW08nKjHd729XVqw
+m78T4yKwP40QUwUhydIbhv3NIAbsaeN+0RNMh4dO2jy0fsqBBU/oiHP1af+9Py1SCYxitXJ5E6A
5iIdvdAQ2BCoac91LgAuGZh8bMQl6dGW03YVlAkbANYaZZOpN/9X0AK1gcUMyU1QLvqFzN4nP7m6
iq0tvxQ8kTJWXxuZ4fO0ioJxYdma3D3OBEUk9Q9f1ZFEPyBPjW+XLdKnHhLMWJeihKIi46Iocfoa
OoX0pCyiBO8fVWlwTikGaeZlFnpczGknGl1mpwH6hx7LbP2Bw0/DH2FA8A/DeFxZZn93q+LSCWWe
8ivOeo3agU/k3xQH+y5fJepXlVGv5vexz9ebfut3RKfsskitxvBo0iPbQbabpT4Mvj0FM71L9SLZ
WImjLRj9Ug2udkhKLWSCu3WU3TmvofPoXvrowHqA87y0j8sGrWhT1AnA+W1s7dfxrs74BFDYipjT
Goe7O/z0lw/RhoUAh9zL6HHd/cMsIzvOkI06OSf4uXTZatDyL368ALC7SJ0LdwEQ5UpEqzmu92lD
MGJy3uN3p8BQ6GE/ETYucORfPyhCI+31hjMfjsmDqWerKB/CuQejwPUF/l8zENoqANTGLy5xroB4
V+jTEfKOfX5UZgEXYZegboCVYAkztWlpUSBHg/MUCDMI/Tzr7Qexd+9n5FtKtCuaAJnoSTaHbLSl
LkdHUyyNrtaANAaBOB6MikqGPc2lMPhqwHiFScYAVMaAiUXJHGASdzDtqQ2YVY41wqW6oEJcu9iL
mb9oirrGDgJGQ86TTqaCFb3nwrToZ5EPyANHztfqi8fmDweBnT9QEBkuCCUebQwNBv6/z1fTtFNZ
xLNSIO6FCFt8TODi048Qu1hYrJTrnAyMp2SaJIoDpKH+6ffFxsNcgjrpNKx7DeY5GphpdCatGH0w
UqUcetik9HY8B+imX9/B7VHq/woJq7HSCTIVeyjPAOU7v+m0ZfN4S1eqDoP87ErOVfCfZtu/8yle
MJQETiriOBNfngLgJXM9JotMBQVa4qhysDkHks8g/nNcXvmQUEx03V1wNcYEThGMKiWc2eo2uhnx
3rpYUlAVOEXOlzeyiu9IVFBP3YS81YtqYpMiOuPF6Jm+iXWB3ctF/0lToGT0sFpB5spmumX37IE7
MFzbBELUw1iSf+weEy59x8kPAvgY7tQYP4wkEIZKDKfq8CWYtoeaB1gy9niDkiFHtz38XavPzIkf
iu4BkUPribS83Vjg61MSXQQiCLQn2wXYz0JZm+tG/mw8r6ZqQW/QkwMQq8Zen5mNrQfrHi+IX4ps
M3UHritmA8BKuAEf1svAHsQOLBw3qDgVZ8CQsLdv2+CUPg7LBcEHDUUzhEi5PlDVZbiHjDubtJr6
Fwm/o95cWcbbMmz2DwV1+TC/dkPq6rC/AVL5NEs/lZ+bmdARZy7AKgrxMDhczXBb+qFFiV7/z2sp
OfNofls+fuK/28/jCETMbFSsSt16wJUdNkp2FpAknukNNhdJZz9Kdq2qwYAk8eJB1fn08M59gXVQ
nwSUDUIXnYkH6MTz2n80JtTLENQMRWJHAMFfhv7zzPL5AcAehLSBgwoiSTvjCxDSdPo/NkRqhD7n
ktDX1fIHwZ0TKFixAkKAH1NfIJ9YctZ1049zPpFwDZpy60ekkzy6HmA/lUjaM5+/aoYrBJcgZBlM
ITlmyEdZcgTCVgRTyGWiWX0XglkyIDOyJIo9GrdEFGn+AjsLHaapehH6LhAW992rAT4TojYa0WTm
OtcAOeNdgJMav7obj6KHwSlgNZrF/JVwcy8g5tC5sRtgA+fReCQWHE9+tK6LD0pySxwIUV8BLaeX
rLGzpuSVPTW3hKXO2PXkT5NDuGlFqyunOxBcNKU9OoffI0NBEAg9vXYZHGiSm4dOXh2vV9hKYPpg
hGMghWQDvJeEh+UVDJJBtsZCjOoLgiUcVfacu1kAvIFjBJ5MzsfZDD+Ly+ww+SxKUDhvQzATvrAU
J4SKjqPz5PDzmd7H5MXeJ4D1Odjz+GR84UgWDBevNH33xNksbx/dM+G+4ldnpO4Oicz6PjtPLuvy
Tlx/dnaTzKNPkf8Cvh/PbzgOZPNkimi4956n28Qt/8VzIIrtDOJZYm8oWJ999hKDAQAC2vZhmPXX
6AIgTt3ysScYkv52YpJZqLC8Y1AHfNbJLJmgAjk065K+yW86SJEHip3LVyc4Bb85LUHv+FJBvoBu
LlkeQdsL1SA3HVMdWbZ0Ps7mNIh8PeS7p+90XwEOc5gkm1kF71C6Ba7WB+hLTt4XZhBbMmyTEySo
iIG2PTAU7zZASoKLtNPoXfGUgsSKRhBoeeYPyz3l8SUjmWx+zuEBujjyZ4RkgLmuXhV/nLFFk9x5
LDm9VB4xD5Il2gl6p/R2kUXi8B99DgsgTFI0M4idQJtrzQ59xviGQJjC4gaxRQAGMKBXQZPXDKos
Rmw386flJRGgpwPOENcHodWFfLlD0RTmuKjtOgvfJyUjmxEPQXAGUwmgVWxodvwl12R+eSh2f+l2
Wq065t+j/h+7cozdZE6W51GDQNAI2LHaHKZsDrhsBDrVvIP8Au5TKHCPHMpkAVVSX5K60HyCGtde
e63wjTiLSRcEJTB1IWa1VwnyyonjTemRquAzVECFOSwL5RGkvnX8dVOwCX25Tmmrv/EbER9EgtCq
0X7N69RB000nScIoimMyclY00wkU2/FtKSyKc1OCoML20w7HQtTqthRiR77LbAlfejH9EfPlgjYJ
IpSukiEVWQOQSzx6BRkpyPI5LizLLGZmBtTz23icjuhU0Xyd184GhjZM06n33j3CxOg1uTCVVElF
NhRiM0nq+4PqukKTWKzkZe0l0lDwxIDKKnv5voYmsVUaM2SNOQDoYXJ33fQmtR6IhzqFfOIIYHIj
uIxiud62UKNYlK17A65GzjzrBYYxye4/sqU27DzrYennV65W2s1N+YbHAy/EgsaHWKlR7LCSK46u
9ZN5n+nvdGWxtpk2gFzLoS8KmNpXjg5LBRqeQNqsLV+4c3TmucJwqeOSMQJgLVw5iscCc1P6k9UR
iJFgR0AMfgK1Bds5DPiHtSfoPelA0U2s7gih1Kj0nWpkR2giXSekocDUUzDop0mBObcVXHWiTkOa
1HLsTlvtJ82UIgYsr+558mJCSyt8RxBtkBOqNxhycm+kFAk0/2YXdD/bofea3MfFHU0UZNqbRMzZ
LWvzHYuMd/4lqqK+zk2agmw46L/nscj+dPlC+KDge7VB9kYsHXYYCgo7KMsYPbYAA6/XQcAZ4ZcI
PXSGcmEe832Ky+J/29L3GA+IlLriOWgEgkBZNmf3NGx6iniKIvnp0oVJECL2atVSGN+ACB19BLHw
4SkZAaerp4dWLM478mD9X3QLeAmhNR0rBkylJCDWWr090Hk+T848KtJKJu9EpCbuPWuaQ73rnx8Q
RG1oiLJwFQlRwteiewtyKwUpxjXuqg8dNoRDJye3GeDiSdGZ8O/XmL4PGBWKzzcBEn2Qr5jaSBxD
QOB/JrBMR4CqatrzJSwKEfxGCb0ApFbcE5mTiQiZkyR/cLKHjA/LswNDV6qVQv4KwSvCSf6IwhSf
xiL2HZwmM5sCGq2irOoDziI3jajQ6OClJD1e8JHRzcHjG0YLb9qHtx3V6QIKmXfuMAJblyOzhGIe
eiXLOG5jbVf3o5DTDfHFkJfmTox2saR02MQH++H/FF7zC47UV1VPFM4Gyh7b2/Y9rc2uo8Ooxfwl
DkSEyO3FcoTiFUBrzXwNE1N1gW7oR1MsNMxSwnjnK6YL0yunE9Vc8buE/Wb4xjgI3otIYHQ9UcyV
yJTwiGKgii/DRHwgM7PEhNbALGq5nOvxoKaQa4Y2RCVwvPggo+jIXBD+/sE7cWsGN7zsNNMmtc0G
r84Tv1mAPY5OWBP9W846+mKWeKBlMUL5AX3fHHy83cqOFsR5bJ4s1GtXG/va9JtO2b/1n2Y4LNqF
kYSX7mbs3s2jCw+cMBPQaLw6IgmKjf2z0Y+hGS225w6YaRG9NRt8oIl0y1lndeRJM/s9QJcDeoeo
eThDkicFyh90FX9l1yVLjtBxLr8qBX6RRLVqZdSHGLOy9C2ew7x83PX4/O5u+9u3udHiejHab/K0
WvxbKMJyIsaS0Jt4kwmTVIdFM2H59EHWi5L7NsFyY1rIt6DMBcMGaz7jKbi7/ns6k7/JJB7cKBDw
Mvce8gkEQR0N9h6Lr83bRLTF+3gP9Jg+DhgE8saYfsxxlgQRLNJFuKZgDmKJL+bKJwrB+sigbaBa
a6EaYmuurE0zz334KdQg1FqY00FyynMYPsthNETjU4dYByUBxs4kHwm5Vk86uQ04tVk3dSWsu/fB
rlm30YnLQnLVDMPB84vEVzYeY7km1p0y2H4u+Xc3Qb5LmP6PRSCYIUA7A7+tAIBHYc5FgHJECJht
rf6qu3iyG3cO2y5X9mK4Q0lW25hqPMpR2N0xabTYe3U8FUS3UmIjch56L4O8JsUdQjRR3f5tMrJB
pXn45VR+fyNVlLz3+Vns7Wh96ZAWBmhI8HFAWk4faEB4FZ8PFEZx2iWjF9JW9QTbIwWDVLMi54t7
Lixj1Sf0IyC5fG/snkGQp19sweOhgQivQBAsGEUx/IiYPrGKmsi6RlNptIJq6yJMjyeESJOiNh8h
TspKQitelFGptN4AUSgAbrT6RPrVAv3GsUfna+soh0qtVepaFD9ADxF5riCsXn756csOQLcHo2yJ
8jT4UNzS7dj++W+L4zXvTXRKeOm7Ma4AQEzF9LRQQFkt4HEe8IKsogErRTuudM7/CY0yRuMmPAhk
lxnzszKOk43VcJPewUMY4dw7IjV9/9XeIILCh+qU8frBytcAXbc9mI6jWQ/ov3nysNyPzr2iEBwm
CMF1efFeNFag4cLJBjH7847YDPRfdbPwMwguGI0R9FPr0TlO9qN4ggzD6AI45EA3BTgJNLu3D6pq
hREqWxRAPDDzF/++kCxh0SkRGI1fgmbDVAjkk0juX9YBVzS6tjwBpBXcsxXTIMJAbKnaYqNs/u2D
ikcwwset9q5uIvsLE2UBhSTflHQvnS29cTwP2pPRRGLff0Je6In2Bk8iaAwKlWbVqfsMxI0HKd8g
nGSDuvPoP914+JgfxnsAYFPgqv1suPefk3RwnUUkn6sNF8jZiCeRWV3EdtU/DkTZB86pN4QaPuN1
MA1W1a/6b0QFWMngTt/dBiV4bKewVgpWuWxUyyzNhBnztOGBl2mVPdbpDSYy210FAx33+sFdqN0F
MNuiv/YXc//5A17bqV1mFo/UM6oqRJl9vXeYh0/rsJdU4MZlsssQD+coFIaRVW5P6QCyL3aw3pCy
RqmNTgabR91gNVqi9N/NFZQdWDjbfthpUumwRc+gJUlMq+4/eorT0n8jkM74D6PbfhcXjwqxCjQq
D1M1bh4A0DWUl23UriHBd19tMrPefSZGR3YRciGpuveDkVG6IHFRNSstk4kW/5eALRLLgvJq85sE
SXBA42vWdElB+b/pllmEuxskwxvOFprIaOBG6FWtHhNclXClNHipvwZT5V+U+xS3NDNp2ZIiE1q+
TQMlzEq84O3mBRbyrD7+Ui6yLqT1A9Iy6hbSPREDKQbFVCWNJBtkVDb91kSqKCRDfkFNaf+rCosh
nSWqyrLZoR4zKS7E2D+5qsliYz/FdIsiCCrDYSpfRmkuITpJ1JJ0UzYOSGRJPXluil51hukXPoGT
/KuZVBEti94S+XN7uV7Stxu404Ca4xcuzmg0X/bOlFcqtb7KT2tlv9yP51ONRi3D4/HDvGpRgPw2
AJjiT5EfVM0yRgFJm5GqEVUF5NpEdA4sqXNn0UWTW1IZ+/6DSMgCqeHZ8LJYLP2KlTO3VhZaGB2g
nKT7x+mTe+Pk0RywC32VMy7Ip0BDX808kpG+cvGFxAjfw7MPvcppgQJDKplZZa2vZF8vQDdC+YAs
WcdG740js15Sv62nep3U8Xz6UCnxFr7tjB1tseGOnOXnp9a72+UBubMEEIdFRPobbTLX1d2Eg/ZV
dlDsUD5NvMAcRfpiuq+k2Ycbp7JWMiTfG8V/CTeLVP9gZsiCQhc2dbWhoFXB5tJni/VmqIqQR1jX
kbftZ+6bsKwNgWP0zdiVteujr+PG/b083UXeZVB0nD9vMvptQPZ22KUJ9ErbgF0CzhFrHykRr8/G
o819NotNwhZoG7LOf94FUHC+KgPpP/XWgq2EtmCPfmmN/o+pM9tSVWuW8BMxhj16K0oj2GHvjaO0
SrDvQNSn/7/Atcc5G3Wv6quAmTMzMjICSpcO/LkMNDjvQ70h8wMl47hj+cq4tH0BvO+asXvu7aka
AaZJlYk6xI5qYxTfwO9RQ4nA88zWi5u5mZ/rcDCTpsIA3uvK3vD4nlHp0p7GdU4Pfyrlh8RqvjbI
2nl2rTt5V2Vd8tGnbTJ911gaS8ieTxT94LnOi8MS3hiV1sp9LBQ0CB61sWJHtkCMMZoc16rrGfkj
n4Re6lQWKCNONH7MbHUOYgOeo8f5XfVfSSmG9OcPqzRBHg3QSiARszW2VuCVXtmiumvC/eM1YYAu
rFiS7KQKDaEI/oKVfKUJSY1jq7/kWaRABXIkE/K4exMXMaT/JDNGuYKd6j/EtKTOB2jZZzlRq5fa
oE5mXrQqSPUjXwuSLo2i126oJEnwPl+W4/4qBqXWQ4ZAVuYEKDTMnP2lt3FeSKDozm4johQEjbc7
qFaaXJ8rTe2rlaZNp4wj1WjXLPT3/jW2qstbpX1lDPVo7XDGLDr193Z/6iWN9p0MYvH5oHXZSihM
I/u5s841+/axkYmEBM19UK1brOtDw6kT5IB3MBdHCjYwup/Oq2N2uVD4LlRa9GkDJvXZc46F5qpq
Ud//keiOTugdbRSosz8ib+fYx3zzOrqT7RPz8qhKbDsVnYS+fRtKtEyUNWv9jWeR26D7SjH+BVww
p1PAVCwmoikkLAlrV0+T+LTQxv8HsP1Juo3U1DZyK6TQg6WAQCJ57V/o5dcPyaw85JFqUdILb6MA
j5qestRvjo4lGh8knPBAe5A/czBj7UqgTnFNvgbffE55HJ1+VZ4AEWy9g1XRPjN4RJ5PO409aHnB
yZBplXxf6QKmB4357iE0LIX/BLDfuaI+rOMrSabJfQkMVG2NWJXQM3wzU7+vW6Xi8nVemgArBncr
0A75wi/ct4aNGuINa7uZSDHafjgjeSZ8YVRFqvoJYhtfaUculV1pfSOjIuFucmS+5onV8QuPerdU
aVi3MnjGjQBDERC+mhuZWhG/V3GpV2L1H26GV9i3kh+Ifezznca5k7zeQb3gHaqDSpz6YEeHQeo/
CySz3M3szyoMgNMF1RLOdQV/vyOjNFkVvJtXv1qDBB0CJa0WJWSl3tvUgIO5ZxWMhFFegRdlTNgA
2dS/1QpZDQtQHRubSkfv1ccjsDHaf/mJ1t2j9zK2g+6ERlAh85+ZlHAjvkUJGY/sn5SDioiCqATw
Wvhqvg3D4mBQREIO/baCPHVXvtlStQGrA6fiTpKQgrVJNlj0Wrtx7s9VR6lCopVwtnmSGLHVSKRG
cqL/Sm+Eh09A0jDXmfeN+EfC2PeRiUxKivOo+rCroBrt57SAjYPUvaVVLDktJWuFTbZJN7d5YfRY
vCKpu5M8kSjt/p5ruJOfdXEt5Qjp/JsMFpYZbbvSXEi89w6Mdee/PGiO6oKoSFNHCFMBBKD0/NDY
+CDWEHVWHunW7OTUFhBiPHBr/+V/XC/CAEJ13VdgCPSdy5tnVIJG78ZEqGrBAn1m4B8gTWN4jL6B
vKvvK4UUlpijYC3lCLXVBTNo81UCKU003ZQCbQAOqyanbibx9ZpdbJuAD+EJtfXTeNVvDE2OaCzn
mX3vEeDv85/+uT73zBRGQjHScbdbtjruEHAKSUt9VzCmG3e7UvffZDI3/0SBtO8mUfNAoszOWg2e
0Ho+/k+KAoJ1jn1S1tcz4K36rlv6PVSDDSl2GCpJIe4Q3Z/3Rb1m1x4k7uh1Cf9sX8G+9ifPuV2D
O72LYyveMPjUuNNVlapFFQEYmcNrOvbNvSzMXqeOm0s0ALDk8fjE8tpN7pCFMQGNf9+pmxbIPmtu
tr9bO6b0sPEoT1JGterWa1b5QByHJ/cotAAAe/rv4Bl3O/y4BWbS/S68whhMjvNrL8vcz5aB6kvz
9GgfmX6xYEM07zBrmsX3ySI9mN5saOFHRu3IsZgBuzFdFJEY9FcYLkDUK29RT2PnLTMr5Jyu68aV
O0LTyz+V8avMJlH8OO/w032sbDKX98J4dS8gCEjVf05wxlOrdTsGhUUDAs6yikQ31dQNISn/Nngg
HG3in+qUofXXR+e3apqoiMBbtdpHQs48/BTr9oHMutxMfvtndP77+7X5aCWQ3yW8e2of8XSwMhHo
D0frcrONUquSggSZwMuPp1UsN6Ma+W4aw919+ZDUOIOX8+hWeVmlRanUMivOi5mLMyVk77YLeXCG
zmxk9Ebic9R9FSaHW4mV+SDUPu3aNPFq5XF2nClh/ZYjJKN/gLiz+/aQxO1V5l/iUPkmtj2ttOp9
Xs0rHL6mCxLjHexsM4II36z0pQ34xQdKXtRFj7kbdbOMu7F3fti1rHkzuuX7hrnIa8yNxLIhQ59x
Uq3zz57RgWYWw7nFu6QM2mm2hsNtRraoo3FrjoBZh20vGr+9JCxwP0PHj0ZRH3lsN5tJtqqBtr3c
z1J31U64Io81bp6YY616ej065uLILIZASk1878iLi4c2U4PZxcv456D+oZ+9M6zyHbvC06FdLwU1
DMT3yHyRXR6madJ5lGzIrqKvoqZOB4yGblVy18cXczIN2J3naAkDysTwcM3u2XlQ1VSc87rAPXJA
5hdzE3TqZGXy4DiPvoFLljTUCWu1OvIWNw0OFYW6FojgWusxU915hsA+z87I2vXC25zvWV91a6Zr
nNqv7WOSljW/dwmO08RkiheYSyklJqzjfpnOGDzAVkhEv43qzSrJAX2FYrMMbP1EgBDw3MFoknaB
BX0SJjt0wa70ioHxybFy3EfFxwzIPGutFhKIfK6T9eHPjJr3NS8l/lSXF3VtNX2uPWitDU3h4U2A
YOqDwalxeXVo7T6Gc3jSRgH73TtJDL6KDNy79yy3d2U8dDMkpL0sCZ7MRO/h/T3H994qSJKnf6m/
m8X151EOqrNnXOjHaZFYFNXKzslsPRv9Z6uM7fCqwjjN9WWXYDei+3P9u8k8uxH3j58W93WILu3O
GkTvgTRdNdh+bJFFxXAAaI2QPef6N2i5fd0TnijN/BQ6gsWl7IM4CxCJahjNuchesczxiyv5u+m6
oEKH8fnQq1vSjXsBm8vQutKtdAuiP7LzAtwE8nDIOsDrHTjK7n9gfewYQRVg34QuVmVAgQyie5uV
QhGHLjkTCGkbDtKracQEuVJy8RHQo2RSZnjvGyv0Dazyqctowfh1cx41CIKkrmc7Izl/WWk0ilsH
FG9Y3lrgg8GNARn1IlRQsuAv0KvpQsaj9DVCZ/7Zxl50W4FezcLwvqijkMc7hh6pfWtl+CQIfZSF
h44qFlAnT3l2EXPab46pPJOfwsG8mPWMYFUhVFqJ4eu2sD0moZw9W1vUa0gR6symYdc7ftdJoqJq
G0jnNVvS5cta9/r65RZWP4e0ddsj5e4eCSEsQliHDBa2nqwttOJmJrkzE58ZcKFLrZ63NAX83jEY
NiykfMmF2ybl15ldydH4SaglJbAfweH1eIyFeqkxjfAhQEHxbBVnV4+J7PdjPUVpTYoRD1fMG6IN
eJzaJ28/w1aXW8Jf9WitODJMz0EUFQQgImAzD9HmyPp5z3wKYvhrgCQaQdGDoHnxi9yraUeqguJ6
gcGkzWspYqjZY9iEqSfnCpm0zwr9+OxkLCn1tQX0oPJEd7xoFwY7BpW5fBX1jiT7iBdCbD1zKwo5
PFQ8s1fzEjLpJyHh5VcPw9MYGrBVyKhA8PHGXdly8Bwe1FqbcggXmNJUOooUgbxSDnJboMZ5oolA
IgWXfzc5yZDHj/7MNxfAM4C7aK4+RMNT1Speg8TlRLWoWBL1+moYi9Um3xKSWvcMQIjumQQ8kGq7
E3slUEU60aG9lOA+mfIxUZLwaMqfhiureYa7E3Bfio+H86YNaBe2nFqAIr6ayem+CEklKAb/qEx5
83w696FEiZL3tCEqWdmw3Jw+bWanEOry8x/cBZPSt88sdEAo1bhikJ+AhGjkM/zJX86tat4c1s1M
uKHS4e+CUI+x2ikCSgpHB2GvMTd48R4BurxvVBnaBjG28YNwbOlln9/WuX2mTUBWRhwM4v7VLTCi
1MMlAVMtaE7k5cyEJfiKDG/g1LnYq2q2IHhZYMP1XIwoY2niColnwlygekWqDXzgNdU4Kd8HVSA9
pU4KiMHjEbd2f3ixWXW6dQ+Gv7if8EPzroxkkzXF1qyMVUvGQKaw1K/r2oFOQtZ6gLeqWUsd5ZJH
vOdSqTx4zJv0yw6LPFdwLNiBSaB5UFW8LNLV1nl47gjlUGnJulstwD1z1XKa9SpT4Z/soUaLGaju
TN73VKWmnygJQIhud4eDCqzMIqCd6ich41Y2b/IHLX6A8t5EGOkf0ULuIW4q27pDsGGAa39rBgNw
Bvar1bWr/sliT+NiWYKI/XesIU57YrwQaNul+LMm8kSSWYxabXcK4YgGFBKDo2q3OCwOkSskJZVc
ZWFU6DOWywr747shshsAXHw6QBcXUMbMro+kGJ3jcV8sCUXqIJeHCnjnrIjf9y3ALYaLeF4AR7U5
7buUnUjHYPYkn0WrTtXDtbkPn5isXca73wdmOmqgvT0dsX/vXQbH8BjG4fHnuS1sGsvHfBfgMOsf
/SoZQ/gJ6+PVWKszkYcU/S117VTaMdiVlylHzogAQP25Kt3KeOzIhE+ol4ygyrg04eRt021o4dFX
YdjuDjyIQgVFnYz8iuSxqFxVmVmmw8efFPek3akWFIkvB4P43Bnfv0zCe/IYZ1SYbahJdpXCrM8f
ZXjrsNchhDLN/m4GD/vZkXg+flZjHFFAZiqMRiunxGCKk3MAstddoo6Urr3ktjRj/Gw/0MPOf6vV
0a7jzZq4WaCjgeFgCXLAt8H8vhWbt0X15/F7+10hirVtbKsYF5IIHWnVarWIPiAI8Auw6l+7gcGY
lNk2YDrQ9XNjm3LyRLJEAdim4JebA0feCKShQsDKH2KGUIdKL1DGc6AKBujr5OrHYXEaTcphaXDD
Z2TQuDoGAR3MIoxwy9Dle4UZFkG0pdPmmZO1wUAnuetRY0ydgXpshmp92idl50MnZSD96tLC7DVC
DXVpPOM4OkItzLpQJoMyDiXF1im8MBp8HCPn0F8NmUUhhq66EpxKO/vgGJwROkITo3flXyXIxNd5
yVE0VHYSe3uvMmyMasPoZhmjnV6M0RtRRgYr+cLOqpuh2dk9BpHZur2bdb6v2Y96ivPxABpXblCl
71wZFjhK3VL3gpt0Ru0vFb0Gm+HJv+fjC4nmDSBxfanValnoLQEZFJWi4XkhG3XUYbxQw0kgqVRM
u9y+pZr7yapH+ZUZVW6i3miGdatsllb2irF0NSUruYZwg12OeUBfia6eta8vSeKXGdPK7Um0+8GQ
Z0Zu15G0ZRExaqlZcnALAjfgJwbI9cUMzp52NiWgEK7vzQLjlICBnKPcXwwnMAS+GAUdvvp43v0+
F9E6mkWz2uQ8r08qy9qyhC3gi7Hd0X2uI5pGP+WNuWk0o7CxKW3Lc2QaH9PqnFGr8rw8l4/F0dv9
pNujV9zox+y91+bdMftVVFrN3AHRRCZLIlE7lyECLC6rDB1IVUoHRUmQ08n0W4kkImFAhE97yj5V
LKFVDonF9Jhx8HD/9nWNDP/BxEKN68so+bDav2z3qHCJsveGrKekWYpQqDKOpNdUIjHO7Uek9amn
GI6StCxxq+GyZ19kqoNFogwT347SayXSMnRDn4AKTT7Qqtcag9f0mVkrB55Knn8rC99rtpkvgFpP
MiYnxAqdtdzNWr7pVTgw7PHMGkvAOIXHcgwoVckjhF4IuZg3lEtJ5RJo+6tC9c7vvRdz95pUF2z2
9JbAZWArPYDKCiyjngZM+5VL7+1/4B03P43mmYD3cYMzzSommrZXqOJ3yODrfRMuZ6HXubh91m3T
h/bWZFC0Eh6ALIGdMjpwTKwciNkucz4IwNA1LnUWEJNmG+2boiwY5K4ncHUKQfUA8UXoL5cJekgz
JCbN++gQM/9/mUjwh6G+nN3wZauqjyhIz7tARADWubVfSee1jjzQ7ajUYpQO6U+mEWktmkMsayjY
uMWP/YPRjoYrqBHFNyNUXzoDap/c64pxF+olFXaEUV7p3uZjF6DOhEesD0FrtaOrFfBllYjPxn8I
fnzowNL3r/b4yXWiKU2HXc0CiW2EO/jgtQEtUt9or37lGC0tVv24Ihpk9EXLLswM3mSqnPoVVSQm
3yJCB1SLSUYc/yzNyesXCMz4iWe3cnMG4wdeT2sW4KfLgyYIPbtDl0+ALUilAIu0rfKaCh5PWPgx
KJ4x8uWa7om1cmBsBTb5v9kOCO3ohdScFxAO0Q8fN1Q7G+76Wzao1sVtlhP/hwpjnp9V8s2jPqIx
UOVOQDzj2panN0qKVqifSs0hYFVAiRzoNgPQltuSVtSpFNAvh6GUq2FX2UcP3n17Z5PXnqr8wNkF
T0tfFHnlZUKsHdVH/K9MftS647b1xiKTJFSuDMrkavzwG3UXu6ibMCsfvHpgknnDXNtoRE6GXsgs
ZSEh0TF7z7kSoqO9+C3jvs6P7jyYHSoXN8I2RVi4OM2/nK0gQokFwEeLTBogCcllZP3U7aMrMhRz
62yoEbw89c8Y2HprrpYhGaYRPamXUEHZ6JWY9PqfZKQoQMLyeVO7USEzIaXBFsM2fMFeHTO4tooD
FcKPDlwBglAcvJA31FQN1owEqIdverekmfoxLPoeAaGHooMkJWnbifACf4NVqKQHE7PcwvLipSW2
d3kW40tMqvDAESDp7f3vYaDHYnTuMsn8NbelXRMZTbLzOLxPjeFuHI2pEDG4RAeoCGtpk833U4Nu
YDZ/z1ej8/Q9P0+PP7LBTpCBfbj1Oh0wX/aXSpj0ip8m+5Muc2bTjepHwdFPOhJJ3/HM/4/geAMt
aTniKZmre5BdOW7YR9H/PlHyCyKH+B48ekdUATVvIRdLQlMvyo83leVXuf7eovzA3/ICmV/H3RMp
XlwBEUVFFy3hQCANXJYXFTPfpERv591h4FRTUZoSeeWzUbVcQ/qrUfcfkV4DDUgK5q0S1j7Voqyt
mAccElOGBwb0uZFsxopfhBJmuGDTVtq09gAwviMVCETk01yxLHao7cYIqJNnnQgH+L3Aj6yP62Mg
hO/tnG/2d7RmdJPrVlfKtqDFT65PXxvggLU4e0gNJHD0ttrEqgSUXmstoVHn0RnrgCg7Z2RC+uim
Heyg1jeHRrfel/+pCbJB7zBPlQ3nh04Hzmp8V2qxovWTkjCr6FugnZAnpfVmr6dlAIsNqH6BnKtK
GcSVUYNFOYaUVQd8mPwm/IL5qlm+TYMBTNDH0zfwDcLAloWPuTvJdEq7S5mKZKgT5KjpCrafM50Y
zhMtOjUOwRc0TUeNTqsowWce4AzZvgS/CGFDjJZAT2PkitOOgTWBTsTsnWRK1QYxmQ+9WHkw1J4B
JaWj0w8hZanP56ry1bm0OXmmNMDlwkQ7bLJvlf0bAYINwzGmEVdIyRigDscXAchyWjJq1nn76YIe
sZjrNAhbsjLj4H75erGo0QbcoAE/qHogRuqrVMaqtXRydYlhEcHbkHmf6Bem9aFwUlCVSk8z3BDk
vBL4hT6kouFLf3hQJKpAoF7klqAIQzIG6ed6ezLJ/QOg/P7k9TuXWRdaNTwMzTukX6kDJ5ffWm3d
wCyXhT1bjeKf/c/bLswVoosdlr1McndoBOs40M7R8i53Gg7fY3KltuKnqnI/0y/MoMFel+flfrnr
NwZRfxUSoSb7ScxhjL++kA1GXZXYKLWBfQtomp8wtHqYYbWlWkqkc6se+k8eqRlWlGDfruHhuOLv
vwWzI/tcifMUoMgBPNhHmkkI7RAFIV12Ln25uuq9kC5bNBYwCH3tujdcH+dHRiV4p4I5LMHJmz9c
HDHGawGiDIj2ACiwrylvYjo6zeff8+/Sr0Cu0vOB4AB3IATTP6A9qMLDmgtXqn8dopfDr3ftxp2S
f16+Jp9JmUYFQnL9mj/5dO+dt/cDDzSIYfbeBpfBObyM92EyvU9X/cV1Gv+oxs02xuQkI1El81Jg
giIz2rB5ChFhdXnoTFFe5zjjrUX/cXmbX+/NK0ClBOFWNjPtSO+XeyYlw0b8mlUUovZx31LD73O2
QETf4Tgyke2o2jFdIYITyND8vTAtYHxyqUuLFoasnE9/8hRX9qMOogJZGSH7t/Lds11lEEIUC00/
Rx1G7NV6RHuRZyX+1RuytVHeoRJCzn4n4qA65ShUOs+AwIzIrUmCXe4rzU5JmXPLcBrt2HV4ydwc
AVntjshcRdN9ENPEcbUh1tAhkMU4gn/k0cis8Lay9MowYQSP6jF/oMDX2Bgcy2xqMPEgky1NyCHe
S+uJJJ1oQYzoICBBxUMgUBYAXrxzlJ+RYsb82VreIixAWRS5lKSANCsE60hIB0TUx1kV7zgtk1ug
vtEH5nEYjvuX4YdpHDbNd1u5RA5YsiDN9mosrAhQMZff13wgaYbCnDzsMNR2TCYWXMGXUc2CorDy
0DrQm4fJiWO1UFTiSHHfIGfxmaajYf8nSi6HC6OXa6RDnmqRW0dVWIpD0rbElAbviIqjSk1H7CXk
HqqLkOsCx79Q+xiIq9VYrrfZbXaZNcaQ5L2Lu/p5dAyqogNiZf1smHbQigPSR7OHkroxOk0NnntY
YaSP0qZVVQGHRrr2lLNqkQh3jluopuTkGd1PyqwBA/jtlWXrAui9DNPzNpikyHd6rpxLZVTBMxOh
U55yF44AgRIw3w+eu0WemO5yvDpFsMrIE2fiW/6CfufoheYNSL0dTpcrDnTO8OY1atfy8UrhuFc6
glU0e1Pu8u+GHfnICJBrHEJUhBiSPf0cft7WFc8Nk/1HjXNV7Gev1CmhNHT4+YoYixEo4iGOQVVN
EahtrIr5hY6zitEKOs10goGDKQ3ZxbSHvVoPBECRfY5ww4wXYjloYDzpF4A1kkHau4V3RGylSFva
FrYJDCg2tW3UE/gQ9Xa9E4dmehFBsc38QNkTSgbJPZIOfOmLfdJEvwu7Yx3aPvXD8zHVnIz9JeUo
H04IIXJ1pi2MG7HCypMuSKlPTNJec2sVSN++JNEiZqfn2QqxIeHtStp4paCRU+jXJrlK9LrzFEv+
bZuOpk00TiCA7Rh+kMVX3px6wLYDMvbgHp5DRcTDuF0gq7wEO+8UCN4XTVUkxDvkUuUI2pxVkahU
5HfPBrXjtDF77u3Gw/qYnYhG5Nv5oDXCMFSrwBwy+vByrtYBT+6WWubVqnHbAQsT9f/evzdWGb3q
9X5dY3eMpOQT/e3+QHMPyA9AiacN6J8m9cEJXZFVixTvQUpwA/wXVyIcEBZiQDN4A+nHEYVGB9H0
35GbDarUFsNCqYYaoF+kRz50ea3E/JHm+vUaEWiIDNLEyP5wWSVDgYTvMlFJOoTrF52dB5y+e1tx
SfsCJADO6hf+y84KS4jOHjC+2Fb8MvJVyzOnYLmarWbVl4V0Z3/lH13hwUf38bsHFd67MBkZYIC+
sWJoDO4dsjUPeArNd6F3OdklVjEA7Re4r28ykisg8O1zC75+8Cp9Y1kbYZ47eg0Lo2wArhfuZ/Wx
qMKVBfW9AzK42I9oB3ersyvJPMLWwc5PmaxVSn9GLeMUXhHsSIF+NJNeyFoHhtMfp1Z5fiy1mGHj
keH+t00ZqUeh5qQH6TvTgOimr3gVCW3laHBSutdKuc8oeGjz0SbEFtU7dGsDs4faS2sAm0ld3wYQ
LJBZ3GzuAvoD7Kfts0uBrb2U/4mR+u7rKA7LgJF1jrjXGAKFl/gBeV1UmB8QdrxOC/Pr9B234GPW
N9FAN/F9uhvXNpVNaRP/1EYKXWd/FXwP06r/mj39SljM9NknuYvEvOF2fezg3giPU0KqQbQrf47k
vKVQXUPV6tXahbvwMUXChAx2S9ly26JEc6ecgaZGGQoFipRt8/l3sJ2eUcufxp5asW82gTuyNMm/
1Lnc0t6M6nCO/eVACFy2LwWzYTNC7b7QDKBgGiILMDwQZx49wFaKMZTOl8IQJJ3/8W6dWycTwtAt
+8c+Kut9+JJ9MBbsWp+IfsXohWVQQ6NJbaEBFRoisCT/mKVzWDF20fmQU+57ogm9tjrqm91AnhaN
6TN8htk4dmMXYiL815qdeQdkFV2jcxooYDyRwpgnUwbHppV5bfPZfraVzf7nBpEbQTKokZV2DlDM
Nqo9j365V+4pcKn7V18YqGl1i/SqsCl+gZR8kEBhSIqPEc7yRiJcPiQfmCQSSEo4L/qFyxsO2jou
DAG0zNkOZW2PF1Q+epFfBoIs54fqk1NP9j56HnrHsWTyhSUeATK5crVhHAhq1FEmUEUtvjGVbIDI
6+aExFS6PfyYG3ahf2WkEi/9rhKv130eMZOObE+4H7Na0MeTLsFL0BGScyeeuzAKkXOOB5cessyE
JCIQSvlVH0EhVH7O0kTj+b1OJ8Ct2qAySHx4oirFxQqV/bRqVOSyIJ4haT6rEvfr43J4XB9n55V1
nMFt+zLckLQicsJipF6ByigMmtwntTcZY5EyB0xw7thlcC9aJXyyk845Z3Gb7DHqckCJzUdnokqC
ei/GbZC5M/Ks47K8rR3rzajA8r5Tyt8ZK0IAIBp8Ssuq994Pk0K/6pTElwYiHD4GZwaS7IQNHrIr
lKmSlxbsQnBgYLBVLC7BMQ/gkUWmb9EpajQq9rEIYkmbvT0IN6HKrWYztO2+vexqQlvQ7zxrt7q+
/3tt+V1fwhwesKWHDAd6HvzXRV6fRqqsmbtdvpD3eyJgDAZPy2laE1mpMI0BuX0hF9D7lMqblPLi
XZvNdttx2hh/Xn3T+kuan95AQ0cDmiO3FuR+DyIyKhFPL+US2l1kS+yxF3r8hvA7mk5AHtN8ApfB
s0TUtnva/SKHR9voZr1QNzwaP2WaNJmByHW13KtHqEsBLC4ZP6D9y9iENG7gOsO05btCp2USlznc
wSZ91drZc1aQgmCNSdRTk00yYQSE4b0FbKcYpBOxvPyxQmcbfR16o8CddM2jyWpcDau9Ahvj1T1Y
V+IpiEZQ7kZBoV/ol/q1UXlY6R+n1eGZjXnXeLbLp2QR9y7BJThBXa4O99P6SJ9VpMum42F/jq3G
RLTzj6MuiDFVB0l7zSdEaTho5JW0aumnNaNr2Q563H+1oHFuXbLO02zu943mLfUyBgNMh+1/v+UW
hedHQdMze5U+Lbv9dOUCrpEDZYsTVRBTRbQmgKfKYf3cLIc1sCO9l/sqnq2oJuGp3a1iDy5iwbsV
2qVL20SzptBTvlybfEbnefp2S4jJM5yL9lFVjydmh+TFdKbzB0SI6N1cTa55RwTrJYhVUO3+EKGG
OFHqFQd3+EqDc2bVgCBRTwdn3FtXuDlZEzbjB00UMvPD9rCNqfFA7tirV+07kiy15XNTXx6Z+yf7
w98zf1Tog0PDRRcJQYEYRVzplQ8bmMqiPwoFpv+qsLUzPJXRbo8ajNTy/yrqYvxevxUwyWozDYQU
gxXnnRaZjgg4u7WLIyn/VEcyKjF81fdfDolsb4wBwCfzaJIiPrSYoTCgltTDRkuFPbW3hms1uSa+
CWO6SM6JciT7PzIZQiKNkSUTSdaqK1LRjTQ6RwvoqOhIaDQ9FxcXatrQsD/X5slvUKQk2Eup1pHh
LKA2LsWjS916zV9o1ugX1vPWftMpgSLGJXnrcd3cUbFpImJ1Mlk+9DYaQY25UTSSzGZCGbm4IHd4
WT9mRSQrIN1FfaG6yPkissvIyN3qUILajEpwQO3LZkdnT21iZ7PIRojXgf8EyGHYOS0mJcrTE7xg
e/iAVXW2XOZeRyNG6jq9B+6OpR7VFn+/+BxvFG6ldAQxZHYPVJSYmw8q0NSR4a5n9K8BWj7149+w
dAMChsRzpGcUcer3w0v/PHyilF/zaz4jhglDkQhvQ9ldAQ1LZPjA1cFhz30gSBt7l23sFT21LBHF
9WthDIKD6vbZqi7q9IQMLwOG5qB2RH2cJ/rjHUE6sVPHdUiyu5pb1BiL2tLCB5kSzs/IVWQi0G/9
raDiXiOX+GEPpldaWF7cKdPe3rVVoD2Lxhmni0/hQHbs2M18FLGZuK6BXdfdt/ccntvP4T77WQGE
wFjtMS9uMJy+/4MXma7f6/3wBfJSCSCoUKDTcrotTvCF/VIg2+ka5AjAmheCxEeEjfU8dz7dlf/p
frrnIcLVIDpvN+WUSL9M/ePIXTEAIFxZDj0VgOOjF3u5LNXi7VwQKb8AXRUH5UEtLA9MOIa0FnWq
YNzTygHMUs2tNCym21yljVkZ1rpMoZe6hl/qFnrV8TtE4XVWXFTQU9NhDrJZYYbYOcOe+2XM63GZ
TFbrZLmbF8bmtFPmMuqIXQPCuuHcvBJwF3rW1Fg3W0fFZYiS3oQAs899MhPBnbmf4RZnNy7YV7FL
wHmRo+6k0uzKVx4Sk2cafGolUu2CZ17z3OaMya0as0IThCeoyclt41SpbRHY9g5+ASNEAUSnThZR
8ciPp4zG4Knd4MMndaBotiktF4e9CgowM3lZP/6K6/I6m6hDJVm1CNulFfJ1UnKj4mI0CBL0gGyX
Bvzp3YwYjdieNykXGz5cbm/yyaSOR4ekmjXvP6v5Y5yOn71idzSq+MIE920u9vLNrYiq86n/2kbH
cerXKf6QuCLrYZubldFDGFcX4ifSJQ4NYMwdw7MFmDRqr6Se+ihpsAJEh5+wGl2CT+cCKApIOrj2
xFwRj+XTrfswiNNROvpMXpPK7M70+q5vDI7dh1/riRxX9Iq/0RYzLGI00Rn0iq5bhQww9wnABxEE
4kSyr7vtQ2e2c4X9hqR0ElQQ5Zxn0xNqhyn5+P3abPi4ptw6xUCp58qRx6SqTR24W3YuJJ9GH+Vb
Ah56CVwuxP1Y8fJfLfhJvgAEcGKm0VeYqLganE6cEadsiGveRIcChMDYM4IAX82uCbcYW7bRvQQM
wjN1NpZeAfF3fBnfoLOK538F6MHpokDvtpPBQVbpebOlMV7wXdmiRf0UvwCtlJsr9FfA1KW9P1ri
DBoIHD46xPOgzCfEnLsULXXFgQJxSPq2YMMNZB4aKEBo5+Basp98QV3CQNzVYXpvJtkAetWna1I9
EGjhtTZHDAWOhB+rE/+eKYRL9kIDyauZlgxW3raY1nS2iEV5qMZuawV7M52egVaEclEuk3vhG3k9
dxFeWa/FBvwekIPVQUX8i+tQBBOD9MGumYHCqFgVJgDTUXc1XyBgST5YTxTyTz9Z29cOcsbjAFk0
gpTu3k7MwT7aibkoMbPczHT3D/1T/1Np7jsA0iWu5luHRsv/O0sQw6EM/KLSx868Z22L9FIFsBNs
pePZyukNKBTJLPneKgzFWpDO3n9bKLyLvD+sAkZsixOlxguvL4FYnxaZb2tFs5D9zeQy8GPYtGG0
tR/wicVklIKadAgLqCEpmkhXg1+Ey9AZQYJD9+E75s32m8P5dyvtl7heJbbTEpsTc+bt/ZD0YaRL
9L1AsORa6QAzJvaAdIDugrWba2wS5mF+3PlO0jGhKdopsHIvrD61SE+859CaMBvflvMZgB5NP+2s
l636EdIa0eaJjDr0ENkk5HcWGQl/GJud7k2dG0TbNyUHcz3ciUVcTvguUiVUWJQDgVge1TFnk7Ef
pPDUnXzAfE3zZ8URFnukT1lE8e+IzxlzzBdoBODQXfAghn4F9AKrgw595YKolb+Tt2NQIu459L3D
h1rXZRAdB74DaEBzDUd0PvWVLXw93GSzhwOHy7QUP1i+eoRy9lYxahTChSA2iAvfyCB7OUgyuTF4
6hISPxjIs266KY3nqqfbv+BoB6uj+/fZFDfRz0kJFfqB6HPveofePUjA9utskbKyk/iDiFlkxhzl
B7e3TpK4OL/YPysD0KlWmtho7btK/mhlc9cz08IC1BXcjVCeBo2uhOa4Ov6M6hOTFu4SsUEkx5X1
HChzn8Coqw7gKgD/Y1rk92mMdKPpeiYtJXuCX4V71OF7oOAv8PMQXgdZD9HY4DY8+yndPwMUTy3I
mnd1qW8oZymIF5rMOzj0Zum54Zo1Upfl7DI7JASJz260v4obhuUhKrXjM+H1j3dOscc/8EX2NLi8
ssVmoIgR3IHKywqs6UHXswqYJ8NhCm0mIfWDBXVXvMJA316cBrEDdZS8Ch+toPZkwuMyQI+Mnnos
6rKo33LqHrpU3RxXP28GuU+mPxtdxeaoujlQV706h+AQ1DCBmpZGn55+1R1sdFSiwTvE4hPIeGNg
A1DcPgxv9N+iPoLvzJU0Bqs2ljmE0i9lobQ0GPihuwFcmBcYDcQNubXwbYHtKNFR6XESWWxuRgzH
7oaXImzPfDhWfkrgE3JvLg+UpYTEg8IZdvs8o42v8QPFIN25ChtiKa9ZHWovaFVJjQceOjF/ONrm
xcQOAicUTp68jWIG9w/rnNihML5lAj93GicLJ/XWzidLTFHBUBklQdbtp7Wt93Bj5h/XKlA6h/sX
iqMqExpubYLObvgalMcyAom7p5nSvOKg0tMhZ5oVPWD2KhG9Yu8LtVE6EU7k4FQglN7taR0vFJgc
LKaHv89ndfitukbwTQdyMohbIK1KCRQKDq/WHQbNHatvaA3jF3GVggF3CO+RStwdKkyVqbd1ih8b
ejCe8fTQnUFrZxs7Fexp2UALTq0rTvihiTJvU1TwaWbNfS7Lrz+d/v4+XBw2hnv2BN/H+qr5O8Xu
qk5j6+mdEUfasj2OUOQ8tifE6Ik2UaN7Zz2wMX7Do0aRUm6V1P0dZdhyD3HzeCMrz4xIhi4sb77X
B1Y1UhWTkSbaJ51Rp+5eO7nb7dO5wCZXXoW9jt2p44eiAF18WaPtTu4gCI/8Du92fXK3/2sLYxNE
OC1at6oTR9Z79mCF2dBp2ur4nhBnirlXv5Fb1zymjpBKlC5Bgq/oFLY8DylnNh7seGeymqr7SnDP
azEpOF6ql6/j25g2uX4YQ3ECNRjBYMfOoSCn5T1oQDiTD7lKofx4uLo3ql7s3PJS4OJeSPjvBE0p
2KrFdsubbPq8vLmtBEzUv1XOSKz3amEtrITFQSOYJtKtusNXPO6JZHfidsaqUANJ28j/20pucAZr
lFrwZ6GhQhl4NPAxsCnKrqMku0qLvXMo9p81CsL1dSSDj4OVOYXf2s91oTUJN5AH/2n8U0QvvYrn
8pWmo8kB12/wEuUTZXwtV6lmfOtwvq9dWzLmw6Le/fCKZDwDPY42eFmUai3r3royLzKto7+lZKqe
C3bJvTQbqtBLbBZanNvbaz865FE9ZlPMJPNGAFjTE1yjp8ybK+eMtnIdeU6lLTrE6YXkCSLgH8xW
io8sUaWjferN839EndeS4toSRL+ICLx5lTcIIzwvROO9BwFff1dKc+KOhrZAg7RNVVZm1pb8jAwN
2PtMG6ySowKb3ic9miixpowTmRJQuEJ5IxazNLV1kP/f2fuxmtLv508sNwkHRM+owp6QoRpNDaUi
M1T5fTmf+IP/2NYsIqyF3tqltRyyBDn/QJ2hg/EZeoe4eiLtqo0xtB3qw1DCL/7We1JYU6Ooq62y
Pzzo4gFaeUrcgQeiClgjOpFjqIvbD9rP5EgzaEkvLoiQLjXvRuq2vuY9BGZ3aOQPNhdtI3hhg1xf
RxXECxiKs5mnZbondTQdkEjYe7K9JffhUXJiP6OiKfrH+Xk+W95WuZcTX78LGGAA5mxdjwV4GXzt
jUxlhOj+AjRKEIPu9jul92fEJW2KaOxhC0oFcbBzleg339N+z3xsAoy4wdiJao7opMSURT9PVKxD
ZVXRUe9+6sccnYxh3pS9KSPg5zyGGb76Ao8FjU1gs0qKr7SIM8bD1UUqkzMrrIbQOseyD5vuGB4i
+icYEXHZB5AM5eWMSJDNmno+CoqaiSqhs8BKRXzU/aiKhIBfLCp2p1MADj7AwoEWqAo/WbNoVnVs
pMQ9FK0pY/EwXlps+4wnhWRZibu/NeECUO6XKItOluF9rkp/hqSLbi3NrOqY3mW15Y4/dN60GSHm
k1yEEi712KcnwhGvVtQfS5FEp3PgrZQtzML5tzGqzVtiEBpCagTMbkEXh1iqejc1dxgsxJDUEnHU
50mklTikYUIuFsMjB5dezH7FPCnPnwFRg16CTBdrLTGKJL75pR+FzR6ajWjmFcl1zq3OAukJnB+u
PTOg2cTMrRW0NtTF7PK9fWTpSLaphpO/zsnEJKtK6FJnel3El6Lfl/TpEhuoqoklJ9xLLLYpOgPw
dkVvT18HFjdn3jKGZykrAy4YJC2g9+e8ToNItOs0fYTJzqaENhmfftF7H9SgKv8O2uRQNbhxZijU
AK4TLomztwmkGaGmC+8ALJzCGUX7D3uDMh7sGegiJsxRaUxFewWRtSpxz3YF+ga1RVmdlf8ySl+V
gQvfi8VZu4TwsDQRtV/hDrepQzsfkqKRwSiZ3NpwP0NikoOzpkn3uos4S0HOCc+h0njWpeej1nEi
KgxGkVJ1CRwQExRojC3MU86s6ncmFg3dpf9Q1oT1YZUDxkBfzIFP/9V99xqjPPz92igZVLg9SYfn
jXlunhvB3uH/Z/le7pHVNykcURnCd5e3pDogaoOwRnUMmkUabbJOUMehprPBW4nBhy0q+Dc0L0rZ
VC9uBqWF3VQH5rBT0SJlMsfVSamCko6xv6bL3s0qtiuR6AOl6BOX+wjQ43yvNH0tzuvzmrXwEyD6
UHiKUU1KZWIh6tA6BdoLNs/BKSiuKvic10aXqVwQbhR2j04NHrNwIho5Umg7tVI6INWtQ1c5k6pa
jbgWlzsVxEL70S+u9vOT81zh/NYpKLMiaZK/Oe3G4iq9XgHeG54iOHpOpvBnmd24DPxZJQd5cNCv
fYB5WkAjzGJY9N6DW+89uPTyo21305Nb5VaiDy9tPi5aE3svBKeMyNsgJND+t3EUiiqZZLditCig
1kGrnKjaraFcUQttATgAX2uROso2BHGG9Q0zCGkONX8wXO4+UFjPJoeBshMdJCySQb5PRtGnWiN1
eqVV4wyok4lKmLLcQieLbKYW3mi9sAufneLw3S8OH/Gz8+y8aVz0oDeJjnsPP2corUcyAlot/Zs4
VEQ7LCsnAG2KggoVeFkpoRKKglJQyD5iNLDosQSpii2HwCrn99Op9Gv900jRrw5EGMTAID/eK+SU
DJRnV4mja1REE8Q0W8g3qP79M92ghBWWGH8UK3e8pEx7lKyS1Z2+o9Ftmhu9ugqMixgImm/Wd2p+
uB7nOPvV6BUo3tgjmQeXthodBfz0TA8oacekvkXMcIwNarSiUf3ScOba/w7v/Uu8nejMfPrPjnw4
xB9Nokv32iuNaBfFGREd61Iz7vBlYGFv2l+s+PYgswJshDm/obTscHeKSzZefZAtyUdouLeBd5i3
oMEgycP1k4CabIWI/fs2c4Nim+AMEuZ3AasAWpMEapSl0JNVsAqAf3XE82m2uP/VATYFMiqMLoeX
NthI94BfZtGTE+lsfnK+deOE5SDgiFv2QIU8kc6BTFFryJlYrGTVg7FKZn8dgqqAkRy7oPNdHobv
HKu3igX5GZ2F7AtES5iLlWHdKYGt1L3g416B4cELGf3Cpbl9jHzeONOJkH4cCPSfglRrAP0gUcyx
lDgJQDWbf3t10Gq8Ah8AqdRlnepi16evJppIjFZ4vU+sEemUmIpflA1eAP8uQKaPkIaMYF3PCLzS
/kV0TiSUpMxzNMtRNm9PYKolaPfbiE7Cub6IbDcmLe2uAF+1FBfnR9ipn0F99Oy+u8/42y/PDFrk
YexStG4daiNFWDWU4Ng08s0Pzo+woui+hBntiY7Mxy5qTbeIUJASCjDpJ7qSsnx7Z7tkI67kymYq
w9bfBK3mkZL3GckdNqr4o3Agu0s4Zm0dopOIkjTrVbqVLs1H7Xy7FtHpG/0qyksCKlqNIl7VQDhg
eZkdEqleaEN6ILqiq7CfEGPFov703lSg9lPwLl7heXrHRVT4idy8yFNIgYTbyPY2EwYJglQPlDd7
l8zvBArpQImAVk3prJJSpSvCqilE4KzS2g4uBXM7oLrBiVdSdbXKLmJmZQZVl656+ZQPd/ZrC9UI
/s821LOfaZB0t4rdYldgFNseNIjOFfz61VJNoMCqgtb/gwvXFeKLYoPkBkVPfjQK1//bbE9UEzhE
2YaafZrSdQe+yYsWF0jXSojXxIbEe6ON6wWLViG96U4PnJ8r4X/kFpokpZvoxiuRZqumIxuEDKWU
pi1P2xJ1aRabsYy4TJNF2q/Mjl1WMPnggGLg1xaSIQAw31LRcoPlhjBKjBhhG2juJ/3CcLf8/H3+
GscUAv8An0tPUvRwe4tOvSr9qkhaBUHnaZumPq0NrpmQMb6QOFWBwzbNbpMe05OpmgcAVyEON5CI
cpf9oLiI70dPZci8pNAKU68QIi5EHnJDFWP/Z8uWV/LW9xDzO8pi23AbflwhrZnE5b260ysxncAU
ULRAbyN6mkeyGGHl5LMgIP1Uqa2gxQQHiF9nN9K8e9M3GSzkSf9tFa35v3cvc9WFwHq6z0Wlf18V
FoQNd/r9gQdSD/qV6IlZD/L4MjTPfcFykO3wjkLzDyYa6fyn2irItLCRVBeq8DGl1f+jd0mchVIE
GzeJU/fQ7ZVTCHfU0FbyrvQdR2eBOzXVQzkAtHzVR5WmCqhNtNjwtX4mCAqchvGe5q8CJ3UpKFUD
V6tGrXUUhjg3sKX1cg3McaSYIlOWmX0bJXQFlZowB7f2Zpcoil+o9h5GF5IwTtoFJeDXbXhJkKOZ
ZaZj3EESEoOzTktP0XXpdyYhKTiQkOQ9kFbR2gL6bCBfNH/D18nk//EfW1LURt3En5KmWVaO26Fi
eFmIJtar+bVOnS8JC/QmszYgr5GNIgkNu80VbuV+hFaUmI3w2EVYEOEBzR0PaUann+q+km/IYFxE
aGU+UoVc+jl362k5arhlFrkLyI0wmOqInsssQleTdnyMXIhSBL+A9zrxbMXSLe5GF84CmIh3PfMD
dLHAXnxMMR7GXYqOvEKqTVR7cn7OVy3j6koAIINTnHNvbR0DYfmscY5IBhltQFDe1TovzguJLoUw
ZsexWesRGbnE6Sg8G17Bzz6WuFoq0lJXor+vHHeL9F1WxUEfVW5RwaVX9sqh7L6L1BGv6RhY0752
idnipMbQYBAsNWu74TIMw2hKRXK2Qko0LsBnvEBmrC3kOHr2SySvMBzJN67wihpoE6VXFUkY4BSM
LjGzuoz4FVJw6lZiwRSCV+qj9OzVp7OpwPdzk57HbSHuUvHJgALyFzn0oVU094SQAriyGqC47FJ1
pwgHKigiAJo70RcR+hu5H2oUmRMoryRVTQHtjn4uoi3AdE+sc8mWlKmd6Eh6wnBM0hw9HZAxQV6B
P5RVvE7xIX4NL383dDBCXfZ8vK1fxIBdgJr1tqNjz0FrOka7KHL0/Jh8ac+inkR0KGL0EwQzMy7r
N/hxmvdQc9E0qlOZUAESMJmVUdNtZguEZIVMl13KPKqPMWBU15RTEpVBO9cXIeHIT7jA3C9nHYgF
9CitrYzNNOChG3IkE0wJQ0AgV9dBHYcqtIMeSOgjL3UIvAXGAkwOFoK1gGbBlsCaWKYOWAo8LQ4U
Nbo7i4HU1bqgehhDYjgUL0bKXxEfqFiy0Cy7NC/CO7etnlxapoBlS74WIxnUvq1cW5uMjAK1BdFt
ggYa8zkWV+jG5nlIWbw4ctE0i6anjCB75fzi2ItRr/0KmprMPVj92G2zdVAriipU2q816hI7h5i7
uE7okpStO5uWilOwYUsY2GcwR2I1XB3CAsQzliWpDvE6NnymSieenUQ1JyaQJiRm7eY22CF2TCeS
1ssuNXu2ORhjtqxYiwRcu0mBDRL/0Tse6VTo8ErP9qE8Ld1V2FSZM6FErCIEZfq0DKsSMfB890qe
vUc6zXCYpAtzhDc2u6cusfbRG2OaL9laqeM+zXOg4l/62tI/omsn0+qC/VeCNijeBMwnrFWvEAdu
b8k51jsW1jPHrHcc7odVZKj7IUpIWXnyCQYw/w/E9WO8dEERaP0OqQp3G6SEKUUaAiOds6FL//iJ
/7Nxx8Y7Vrt/GgHQAVxLCzi+YGzGDGOxrVUS9Jq3nY3QbVffpzQZBpNQA70H6T131CbVd12lVDGl
SkZ4t0Ig/eUyq6rUu4poBJv9nArOx3WiHBVvhZ3JtIcGdyBUmBnnWWW0+qQIhuDaDOleMko3Trfb
A8/X6cJWOtGG6b/Ssh3ieV5jzjoSMoSMf6z6uVNR04SDx76MMWWGrxmOs71VxRa83uZ7IogTnt7k
PuhNlAlrZ4ZHRKs3+eLWbWxsEohtChRhK1kyDBIrRTURrZeMWuB7OVhRfWdtU4wo+2gwNGqn7yN0
rplF99NDYleuwVvK933O+hXtGXA6EYJiSWqShHgJcwAeFS/yaw5zzlCTMSn20WAvftaGc1vqivGz
SS3ti0pkW3qwEqfbN/qweolqi1D+Zr6Gx/5tqMkzm2qaafuW8kOWoY+/ugtwg5uRWQ72BxfX921Q
mkgFOZrh7F8wa+6+9XVI2thMQYfzwMv6VpAjkswcyj1hz+L7i8EgLnQ2//4YvXxN0IfJyx9jnLKM
z8qjIIVyWI9A0/hTSQwyWg/giXIKMaK+y6rjqpghGDBsTeIirwWw92zNwufR42G9Xb8OtfZtX4eJ
lXPx+QWxrrmXPmEkMPeHUFJ2QFoYtqQ/MzxUZkBcOatIxxAmokYytbp9tOHipms2YRaXm5xOpgbq
Lqxu9UrJZYdMpBNpiGhdr/lwVBjXGcNADqtzLiu6HRDVrqL3Z6oW+qXNrsophYIO4kYBldG/bmup
M5PS3QLLKKo9/zj5+DIOziO42VGqlob45+AX4tFTKbIok8lQSXOmBuCmUjl1PKrVX3fPS9ac2Eeq
WYOAs9JjKn81B5VAGTzhGR857So9Qt6T+zO7wHu6saiuLQkGmzOzAmGOJp8Em9TexeY3v5EwcGXi
YCi8ERFHqD4lLt2ytIR//IpD6QP6Lz1vKJ1aON9N9/1fQmPP/cWkyjVrsc1B+Rit4Q8Qt3M1d053
GXpr6B+sKGu9utbW+Du2jq2a+yNy4z4Yx5O5do+ErTNa8u2cLy9463+il/Ec1tbPv89wg2J8M9l6
otO+YIuxBwQThJ5yxJHEnFVS4+pu3pbFJ57UBTsX7L0aKMejw7JKtvs0A8YDQwvWfvA1umsKbCzw
X2OZRznPVmBdnLqDQJVabb55hN9fBxV49Q8TEfsfvjACutj3EduzMg4I0Lg41NnY9zcOpSRAnBdp
K7jZaXgdi6IZUIS+MAOrOI1AV5UlHUw2asqHYRJw/o3hdZEEZxrinUY4RVCI/aKDqwD/PYKrdeQP
UABd59lZ+J2jNk5QfDs/rz4RVv5AhM0X/CDcTDfY3D9ThA1YW0bYkAIubNMjjLCXSNnDOo/DXfEM
FnvvlcJruz2+CW+kq5mEY/slBQolKjlDq7H0ZHXUYS+TglpUKzShUvo3G1YwoSxsDruK19duhH0Y
/o9UmvyGd7U0krQyUm2n8KHdXNGiVQymHycHFkfFLsDKijVSnvUPaN/YMQ+7qJSQHNKW4CN7B+Wz
vkt3XvMEv3z8Y21U2U9eu2KQlVldhXyDEhWYQ1871d53j81SO+f9sCagMGkNl5M1LXUsfLxYdDRD
tPyvGX6IWepGjpBIG4B+zF54qgV3TPcWj/aZCANzOqTQOISEg13qXrAzg5f57KoJElqmsgP29LE3
nUpw6BAaXdH7Xg4mdNCk3E6MPEVB2ECQXwo22WcDkmzYuDhfsIm2dWpjODcoTO8Xc7y52d598MOD
rnn4hvbkjTsqftpkK947sXFSxK7zNa/gveVhbAeUuAB4DdUzbz/O1Y2inbSiuE7/sTcaDwlxGC2M
oIQlokkV801NyN6y8mCfV+ZUeJl1MpRPDspXwGyJixxpcAimiDbvKPSHeMn87POSN9u/t0veKzaQ
kDwhCj2Xi9/OaoRRYWu9hveN6+5lMGR/o2Utx7UAAeEsGt+gMXKiyLK2DOhiC87ybyn8S1AZkI1M
boAFQKy5bCQ0qooLG1B8JlJUlXa+4KU9qaalnT4sPtNXm76c1r0L2PgxCzf282p4610kKTtOE68W
HRvNSvvpwqIcUH+vFuz1hssUEpQQ8IIuWp5nhRYrOiHb/CvN9qFzjpZDWtAfB97nZx5zy/KHwp0x
L1mNX6i2d1NRQtBNqADzhQ2CixANO7X2hkTEXIxwaDF+cLuIudCXUeXcfBA2gk/Drf6OnqvCyzrS
nKR4c6Pz+L5Quj6t2kro8YxDxkX5At9CxSZbo6vYHfbX3VziaGj1ejlLHKTuPuqFgaKPimL+0CMQ
sFgNw9ALuuRz8CUsr7scUwpSmjNvS9rHnHgYtJDdArFeWgd32o5CazpOLRAdWvQhr+j7fbHjDphf
NsK3ScvfuVoJh5+q26G1MG3r+khl0zavqE20DkjrkekzPPPP9Gr8wMcOit8ghjXanCX2qmli083W
iiDym+xbrCx8czKiMbuY53kMirkwlGhZsAwqpLHzqliFGv236D/qwhNFoxvRGZfHO5HVptrq0FQW
EQuylW8wbI+cjY/9NEsIhjz7HsKQPgONl+GT6/OpH/OV7xbNGDkpJ9l1Tq0YT0w0U1e/Er8IF+aw
puhgwC5YVvdY9DrWZ76vgNHQ7h6G02rWr/oNln7qS785mivqCQhwSoMZ5us1lh8qmvdwlPswBvKB
ItyX0ehvD26pbK1J+qCIn89qWHMe8Bl14PdjJAejX6HlONrKEbigtaL0aDT7fXxkqQPfTNpUtvna
N5Dm+P20OQA5rRlToOk9wJe+N9a9zkeVLvoGnDDS4aEobZ4eD/L1jb6NOY2rVb+KsO3cLs2Zzc4u
MGbvwTYXSOPATRRVUsUurT+WngIAKBF1m+iAEZd40Gdnre6aORgNzE3Jy18sWOvHVaPjmZ7+e2RN
fOxxEzeHMDqkVciYKzamVSTSI7ViZmp4s67419/g7dw7Q6L/YXdoEbwvP60Sa+GSsa+EGWfimZXM
+cJODA+mT80KRdGAW2N1GfpW6IVdwu/AO82s58Eud9FpSIbAzh3YdOLt9RpWj0oGIE5hVXQH60DA
CD4Iwbonkj/wpeoYPTDonhl43G48j/HGFrPoJPlmAXvqizlDZM4SnQciYYmt632yVrwM1osxo5qe
PPo+KseepTWEYR2OWYhRW4WRhqbTv7Q068Z86ROy6XyweBRNh7lGrtuezsloaIEc0Ru57bO5PnAq
qBCs06dxWpl/YCMQuI98vw/T42bGDwph3OsZ+LhMMyaeDjtd0U+mr4ORGomor/IZwgif6T7avDIj
HiZzrQ9DEx8lhHcz13ENuopizaEJssNLyvcrXpU/DQfHiFY+HcPV8flj+FrpeBTz0ezP2ZIdSa+I
9GjnRoinnglzmigM28zB9pTJOI+mb5/+kJqXWiQthwnrcDJI2HRCmJK4ZHFXZjo/mPMYCc+4D/2i
EYnRU5y7tXksv6CDNCeQG36fbWdsOc5cs50HtNsVfnhhtcPOlUXvDdkI7GLQG5RIl3G+Ti017mY3
6KmJG9GbAvgl4wG6HcS6JWgHo2jIlzsH5QoxQBD83ZG7/QUYxJiuabKN5BlK5Phm724G+rfRt62W
CSmbwpS3pt0buUkXdq+HOsgjpu4x7gL6rvTUTCUxelvdi/YrJC78wTWfGT/pYw5Oz+Q5Al4SAhzT
o+mcOSCm7Nl/jEZpjfhbQbi09LR6V7xAqXMI0wetQQ8ymgpZaec2gHkaLAiBD68DAAuyWvIjFNTY
hEA2B24QSLixZnFJOpOz+UyRieG6xftgUn09AvQTnamAmEAjH3bBx+iNOZ/rfMMjOLhmo+iLS1Bj
7VNMhhPFwTNN7hC2AHEIsaImKtcoa7sqPKFcQlAjl/h64hJA3KbVF7gIlMEtWHxl0mjyoMGTwsTG
6B1wKjz7MeWRXo3dad/bEAVH+LTSlznX+syJS3MwPEYQH4LCCM4o7tnzz+gUzfyyEc/9FU2bqHTg
001kugtLfCcjXtHT1Rh0nkTkKpRmkKRTk2eYuzSQc04ofR+r32jmF0JE16iAtwROAU618GtwNUO2
QTv50S149m5dKUMSOpUfvLyJKgvKRa69gUyuOFhYBQweltkbbg5KjT6YH/oFo61mwTbRqi+2Pe/s
aPEBj7hI/dId342AMGjvrnHvFKdM58t4pwVb8nr6/2LVz3Q4BO1+zKLOz/Uf0SON2uHd9BFTUqoW
FUfUHWQpaeMI2SLIFGQjLhFzX1UpfcXr6fdpTpV+0Xa2/GGfJYenPDrcTTsN08pAUcnr9Xc2raD0
dzC1477MfEdPkj0PrxH8ZcqFzGL3jLWtUsXLJNKyZn+/pYDszbqOhWJ5qhuYD3wU99Qqq9x0XeKW
dGcBUYRAoxZyHIh2y9fMTE7NCyx3gTY6xMBUuqbZQMKvowhyCer2h7Ps1/rD8RRf3YJ5xdLpa8n2
tOHimCxHXFgc8lveUSPYURUoY66mHjPySJXTmEzQ1Ony41ZTjPw6YKBSLFXJlDaI0QannRS1l+ZD
9S2hdFdXhVxJTtgeJLyi2ozmpEQ7M5Rp3F1Ie3Z3+sZPGf6Uxdg5kRaoNiNIX1x7mYA1eOeLxoI0
CAi5GnwRfXc28aG1iTOsWXizOt7nxtISUQHnNgt24RbXB7/4t8Mx4OkXh/mhik9ilKkBs0BXijJW
iT03SY0zhJwV18IMBJ1KjKibBDXXtOKQUR1VKkooe6T9+1hjBDKCjnr5puTJCr9VkQUnTksGay0U
RNMskdhu0aeKpFqPeZqtgEZ6W+9PVbyZQfcR8Bnz0VPPOpYYLmYAiPqHiZOQ1MHFStqF6Oh9+2IZ
qA1Vnpydi8ljqRlZqkvjvJG64J7ByToFyoAlykMN+hHIwkmlwSeDQ+CGWE+Sb2RSBTiYFEi/qD4u
LdmpoT7kdweDT3dYK1t3N8revzzjsbRMQdYqnsPllCRDseTfsZ2qJYEWONV3RJKVClLCCZ6HAV9l
pSMrb0uXKSHF5k9mnxl1ttEst6octY6aHzQmicQZFAHEO57Zl9HezfVrgKSCSfXz/Yp7mNDXQRyF
CMsMCqtNssoTHfXSqhgeZfibtQaAI7oqylVToap1HAh+FbhKupTaSwlD6Q2KBgGttQ/zzSrMvNZp
cppcuNWGVWCMEiV+JChwLbKhLssoilQQFeAMIM65MNix4ijDBcv6mJ6pqIoyVCUe6wjp3XBIHpqd
FOpAOM7W2nV8Fwrj2/DBAbz49/hrjHPj7/CN/UX/gX2GNHnYy2E3hwsd3L5dBDBBiJ2RnFKCDum8
CkFqGy7zF8GqrBEo3Vig5nLn0bp3ikTXoZTKWg2/iNFPWy3WfRZ5Ho9QGB4SBViMKES2wnCGxN0r
7CBr7giPzqmNBDV4b4eNzXEp5dqlVQALhk9zLpuNcWZOo0b0VIvYEy4uND6cYvA8kvVfurCo5Fj0
RWGqQsgVibKGzdTDVSD2OZh3GAKBjKdo1JK+phqv6fsnHwQd8j0SBe6ccgdkn8EDbgxWjzASzxcw
pL37oarNGKl0/hP1ZEVe+b4qd36APYhJosJkJnQoGdVpOcraDGt8K/RVMVOLkYpMqvBo5ks+IBmB
DoGXBAps49lIl6FZ1R6iFaIOJHf2ClR9XQTdXkZh8g33zMEbFnpYvoeXOXHyF9rfbFrplVHa7P4q
i1vr53/8p19oYxDZod1nXGIqVoNN2HAooTUL4eljflm/CHIL1mx48krNCzx6q+bM+3SroJy3gyh2
cM/4XuTsMjpJPuUJJ1aflG0KsxK2rvh74lsIJefUG8TUDwaKfFUafCUxm0aMAmB2T4ZdWmxKrZy4
k4aNFG3f1GcIk8WPUKj/H185D0E2+TmzrhQO6q8zi4Tti1Oe8cq1sqtSJlGxcpUaU5geKYR6cCbT
WRqpJ4nFDO0pwdJ6xZ7HiNbuqeNwsqiqDRsLHGNQJQ0rdP1eX9abv93fDlp2gWzEgCefC380fGYz
xSHl2TCOzW933yxOz4vd/EqzjXmtVwzydK7N/z3iSrNSN5L4O33gVHNpvaZFzslULdevDMrpvn2Y
vlEtgdYz5KZU5/ZnM/9uXj74ElYAbO6d42SLDovABfvgelSELPXXoBVM65rOqydXVs5R6sukooRO
DoAexc+nI1m9ToZUU1ppVS1RXicBJyKtwQPh/MysxuLVq4oikZrupzErbr3cpjPRgE6xTrL2r1/K
oRePXkKtmVsincnDOczbM+xt4JNWCK2+cE2RSfW1+qtslB26bqrJiPUv6a8qs+gb+KNaxsXYqtN9
thj/JtJvo6CBiP8G/uvebAiWIkXo5choM5P+6EXU3RwbuOgeonJr89WSJaKjbgw56jssCBEL1Krw
YKWCatrVYJW5owTGslTSwAWDg/HzY03bDHZ4J1XgKXQhEsEWjPB4IRCCBUH7LK7VbcAyBGlajGv1
ClFrCfUJKadMh4pLhwOCjR4Nh/HPwaly+5f1G37CaL3bjWlqPoae65oyKCAup6xXiQRSmnienWZD
MfnjqqRcRdhC8yBgqDQO+KcO+LJLT+BP4w6HtSRVeGjY3DauPK+kEHs4Vz7Kl/+BWAnHs19AXNf8
4V/qIujY/yXOeZg4O3/H73RHFlK8cJufWLz1zC75gjm+unnJzl1E75TqDeha9LE5CjBaeco43NtB
vt2QwjYPJfOBm9CwsN4tb5NX79ZDxm9VTMUMihqgDiFrSKw8fTflPP5EdpCgWEjolXLAnu2NrwuG
H018dmJsQGK5QN3nu9Vz3mgBpHPbtoU+Z/SB7RZWNkI2eASQekc393GwPrQnGtFYOkoieWBh6o1z
j/Pp3cwL7sZvI28fyLCpuH5pfQhSLhBEJt3q0qUb5Kx0q9NY+qE/1KZA+kLU3delhiy/WiwKrtzi
JMijZ6iDZSZ9EEWDkGwh83bedf+zYcpU7HDOxGbVhgh6CWSuo8Sza8ktNPURZ5vMv81/NyE1yZdK
PnwzIcfEkZo6ut054AaloRbIkOAYgB6VcCXzEWHpCWw43sUlHA7NMiPr7t4P5ovt4WDsvD1hQlDm
6c1f89WdoQG1jk9OWQnt/GV67am9Zg7jG5D7OfT466jaPHuV6BPMemXeazqcnArCAjTLYYNdN49r
5NOoW5WWBiAdAyPpJXQuRLsHvCl87W2P+AAPssJINCsazSEn0cdNd9/b9w5d0e5fJISJW2bx0AR+
tVSgZa/GYKoAiffl6vTU8BCoORvIxx+/0Pw1v8Pv8EFgUxuX1z8KEvrAfwyMKAgQup/7Oxglu/jI
MiRWdCpsZ//B+4Rrqat591bMGUMvNSfZA5dPdBUtEiISSmWSVjXSwEPyi0PAOl0IZfZ0wr9XNxkO
05QH02HxCAtEHC9XpgXi/pXoQHxglfDPE11hehBaYqCj16iaTC4eWfeRZDLdRJWiXy1dyKmNwe79
z/1i792J7/cYrsk3mrZtqS8D2jdHSY9i5XMAk9Sr42tBwTrOjm//0bnHur36lGbLWKTTZahsXsom
PIXX23i8jRdhKVn2FyESUqQ2jZ6ZygX8rXBem5wGLHTOaQphGvEDTO1oN/3M1dWqPmngPobL27++
ADs6A0gA1EAxSmP71Kanmlr9gdBmB30FMnnIy8G4d/QMip0ZLTjynXxH/LHOKBOMaI0gh8HsFPFR
lyzTkgnAz865Hxi+9+HHbrhijIkWSymbdCFPikTio0yHTRZ+rJiuSVpUxj0g3nowKHm4KuClIKEa
lGlS8ngKVjhK7l2iE+QxMmyTB+QHkhqMkHZjcly9Rg2/LusNaCQEbEpCZGDwmpNLxuLybQnnFNIB
Z1FEIC1La+deF9kjmcuK6ji2ACqeHJxbTwS3S/vSpo06xRQd5AoODxILSYCOwkmlICKtJdDXIAKi
+hPnPQHDTstiklBm7JnsHetj1SH//R7MT6Qk+uMm/s1PUhWONGMV26fVKRgiuwRNWy1D3lPnDr3n
hGajnfFjTQSQTWCOH9/6sbuLDDde+UDVICgue1t8QOD0Nnw1s1+tsJkqU77kL2JAhTWpuaMkqNVv
sSMox+cd//pO33eQRD0NeaccpfHBApVmq4aBA5UkUvzrfHntTwN9TmpULIhA60bZ6OD8JSNnnr+D
VZWk6ygD6DVLfxOUbg2zeaKx1ahjxyji+AMJLanfGIBd6JK3GxctMAdzaTYnAH2ShqqsLZ6Akuve
3bBpUZ213sUDkEmf20w+9BGc75H+w5Lgl3YlKOJu03A313aeTMBkV6svDxdnu/6Cza5LR+NbNivD
I0qRk4WnIS2AqmO1WJktPnZJte4bZIufaSCFsidVnpH+oA1ctV/QMggq/Fw316VRXkcqqZv/at7S
QS1/ujt+dc+4EFFIo0GQFoKi5wGbU0y/sbdjeheVJxUMNEvRr4v9YOeVJ0m3Q0V/FHzkfZo37+Ta
KauPH6kd+XR6XoJFk8QBkpmeaUW+4asepNosH/WoqUPxSQ16Rfv6WJR3hCtrF0wjecWWUlAK40hI
RER+iRSN0wJCraaorlEmhnmLopRaJKEVKNmPYSJTVQzgXZcOP7jir2qm4Rq24S4MIzbtmLKeYYw6
2aV/s43sGAI02YIxbVX9qGH+QTHGCo2h0QnQHZqLkdpS39AHIbwT8ZB2OMHTYND59GHK058J/67W
0+akN5u22ay5k07Tds2Jyx80mmaLb5ymw0towUMpywXN8OckkVATSnfDYKk5G0bT8Ff9Q3QG2TuZ
LQarSxmHOxpGm2HJjACZ5xx2VNXhVw7eZySiN8pZ3MWIsUz3XQT8ow7aOwzZysw7m7fl8hwbEEPX
JnyASqtzgiV7U85pmkEdpmPfB/anpsakpDAQOYsb6r7+g8cBN/bRBWpbFPOKCmDRnKpJcmoAobBl
rO7KfBAXhV5fT2tMZjPO+oAM5amFnQnWWSK7KtR/pTyITA98GsJ5bmd51RF3XoKJVGCvZEIkMOVZ
QnWUEChlqvBRSYWYFA/g1+wAQ1RSRexLlkE5SQmDyGM6fs61CEMmMw6pYlMiVe2XLVZ8/YdLqYXb
0YGYHzygN+IJKSUe3EUid5ETlWOisG29MYu9pZGa3mgeroEiqa05FcJdg5vNsun9lpcQQRBvs8Hy
LBTnhuqsl1mBiE8MD4RX/3Rmg62/wwgTcrFKFMJz5DPFHdIDEyljuG2W01rw7G7+rkZUYqTrbF+3
VgFviCv2yGdIW19zPP4wAWTlq0CjwtzQNHnZJx4wXItnV+MPDQtODQpa1cXSjV9E8kJDq0/xhJSN
OXozul/jAkFRFRedrYKDwP7FOb8YJSifIeaUJs2EUoYvErA607HL/OTpb0hfyq0C9A+hCnuzdzRz
zWE37PJwgbshhBC9TKZ+Yo+nURt4WZIrGeKS9fBVIW3qzLBWTqNWeAdAoYb9Dq/eydyz3YKux+DT
feZAvOrXceI8kdQ3CPc+WBpqkDYpl/rxEb3Yg/cL4EPu2ieaI7jCMDBnzCl6aWBTXSqwzgg51aoj
DJrlCjNEFiIqdB8sYlhspgxu6tFtCnbA9jyIYjeVKx6swp3qeNS2WOP0BYA+E6MAzt6eO4LnmUwO
1SyC9zmdZlj9KOL+kPfxEqgAgKsj4zcolOkVaAVlxujl6FsVFBo6WVoXlV3zNNO3NWWRVd2dv4ib
qkqHqiWaPjD6vM91pTK/osgqxk7JAawRHVek3KcVktm6gn3l0ZPBwlqj/x124l6dHKWBe1v6lEtX
IBShMqbIdaSvz7STE53XIm7Ut7WBUWAgB906h4H0dBcssDVHpEuXRrnS0oKiLViHkHfWuprJ5VMn
5gyZ/0DPordNuldJk32zRjtcVRfugoXJjV0i0g57s+t2VgZLKcsca1NMAdxXRMF/yvpuTGCwigkQ
YoC3uBPjgYKMk5AAEX6xA8OQu60cOrtwPyWrFdbFleuyATRMQgyJi2P5o7D6cUcSKmmpMZJcdUaS
MZ0dkwWWhzZds2nzKpojt0MDoLNh8y3b69tuBYHA6rv6F9Ddog4DEhoBwXSrxSZAWwTu1aQxwoQX
VV5sLORV/JzH66lYeQ3uTBUuIJp0SsHaNk2aFRkjbQQtu0W7oQkhzI91ncQg3+7Bxx2vv2xao3ix
26k5EN4oN2uVzgvVbvqOP/ep+8LW4M2n/wmbiiWjdaZ/w9uMpcMmEyXxfll4nFaNzpFmeVJLLEbq
BsrJXyGS1osYjcpcPM6F+6Jbj3tOL0jceVnNkW3Y2kkNJipb6ie48p76bn8OuKZEc2fEgHdzJa18
2cbpj96DK/aQVefCRkPo165bJzkGMVo0bp5hnxO02g00pTWE7mDBzHc230Wz7ifDb9rhlR0Fg8a7
BWtAWBukxPSr4RBO+nI4hMU0RALzYoPAyIKPXrfRBMGk8AsTpwIit4QxYC1nEFSsdLOwVJaB52si
TzCXTybNacgMe4I3h0ds0l80ipePI0RkA06wGO8IBB42Tv+smUPtdUxRrZ/r2aD0YhWF1AARiP7T
wQaqpuo8IuLKwAG8t0wafk17fcjPPYfvqJT1WyQOmnLyy5bOXrY2qiBKyaC8NsMxWY6kxCji7HJ3
YGRKXpHm3ak9MiaKwS8tdwj+wtGByS0Q4Q5lUy0LvlDlx1rP9EMJwoQGCJBmUReYqwOvLbgfvR5o
7t7uQYmjqgLnX9IjbUnUkQmGgftFjs0OtWtWdYSfUsNQ1SLFp9l/heddOBliesAoxjQieo/LUB61
k2tPz7AyLX2CFQQT1rgYgEU8iQROOKmJQkI+1AO9JsWBQM4rzcBn4RA6zjwL3o+Fdj3FXG/UsuWA
JUJ2iu7RmA8pBpZXTq2NsgOr7mMHwQZ2S9eJrLwbHDdE2hdu0uDp/EszQqt6G5iN2EBVBaHHIm0T
gwaXWP1Stc1iQAW3SU7GwgVusVjWh9QKfY8jU7Z04i6fXktdU/n4K8GXabb6OChwyIMMFJx9X2im
9iFanjFQimAFJWxzKATCzL4NZSyyiWV9rTqB0nhwQ7L9ffuCdcD5YKqIgjmANOwD+SG9ORr2Eydj
Hdf14W0kzT3bLCCewL2fObnSE1LF0J9NSl50jq0cfcUa3OQIuHkb2xbGgLTHwr8jN32N0fj25GG7
oexR7t/x4diB9ZWJhNWHWIlvAwgbUG3WSxzBjHd+WbETFpsvpqSmW19WmEfsA9oDSLeCJ7EOEKHC
6ZeD4bX2hX8pcMoiVy608yvdxrRsbOcH3pr7uDgHl3S5BGTSaF2960jtP5578w3B1rzS6xubnrul
zARVXTV8MPiAzFsVmI5P6J2k02jpMEo0KvAOogrOTFv/RZPFJLhgSNQ+/o+nM+tKnVui6C9iDBAQ
eAVCT+g7XxwgKo0offfr75zJ+e6Jemwgzc5O7apVq1a1rGP/DtWVfe8pMIbTSCc3vh6oVyGNmIFB
aYBj04N17Ur555bWfWgYckfQ641mkXDFpkLr2+ghRtSiEPwuTGxlkZnGBUCyucsl2HhgxWu2IyQg
EIK4T95niFvM4t5qmAHIBIhtYPZNeHwitIydPgYpFlGXy3Bm6yt0xLfD984D1n3U6IMXXNmSFTi/
FOVm2yqHg4+09s1vMJOtRVCj++Q+WSNcnaTb05WOmf33OvMdYUvyTv4HnLlQpyB2jTFLdOzQB/7G
XFFYFaFTIojP+iOkDh9W83tfowCDbIESrkKLlJPGpgFWP7+Paf2knmCawHtdD0AgetoMN0n0VF2b
GPhPXsCU1Bhzy8e1nIbTnK1810DR8F7l8apDbk0IvCOcoQeBhDJFCpHChO/5xBsUIB4MdRh20L1i
+Zw5K3xVGCo46l2Rj1Q3h9HCyEHisYqfRETfYkhqLfiqQYtEcrF72j8l/tBbxD2PE+FS6S3f0eJo
fVZwnxHIfSp5VM60oxCHmECDJlPztIi/s7wrfhtlKEVNldCAuxImYGVqLl9gdPB9qqs/vaR4CCXb
90tlGVHqpBRKJHD50/oTdwAkK/phyKVpVegwxRqWDN5MhcbJ0zh6kku9MG8KR6SmXAtS90xUldIF
Hk1W7HD+BGX0x4fiMoT1y3SdJQLeghEYrUTrTGFInQojelAPfWMhdGF2i7Ja8ZrCaktj5x4N2PMh
UcAyXxpDu+YFTRgfrNnIbP2UmmMSnbyMbAWh/Gvb3FizqcfMPovTGwfBf2WZtkk0+V/frwqYXGVD
irc267DWEzUlfGbWyTS++5RQFA6EsMO0gO8dvL2Z/evANxWl/qJyA58LlolZcjao/rHqot3wks0k
KigJ9K28gxvk11ZIYe3RibUAjfl3LR7oZLAZroYvlI4f14oxHMbPiuK6sYmIJZs02FuMhDXAN2Qw
TkSUlnvTG9J68IpArUIZVgbb/CtGgb1BJxbwJzqd97qMQHAgMHyXF7VKVJNBAgf2Odnod1z0PMia
GWnNM9mjaNvRCOAMZRCtGIyJ1+5KtkgRYbiggWpBMfLTBJTp8wtMbyOBVM2Y17zqqlx4oxsTnkH7
8vFeu+O82xsljZ3HzqaYffUH3Q/pJVy/VHIklszkPKuF0bP36Pw0BWJfMUAHJmrUZBEGThQP4IkL
qSknuGYF/7z3cqW4c4urAI0Q8b2PsE9Qd4oKfpFuwwumKRE+qCuFsYV6gZ+AipwrFIA7zSZZdIH2
d0SD1ya48Ay1lDLSiHRLRwsBK3zkb+darJH0eSh32eVkAkRI2dJEJSuXIprWNdQe3CFnwCWRk0Lr
v63yYRpnFY/U0b3WrCNF6LCbQC5Kj5VRhnbbBwh6qfNF1NCYVP/3T5URinvi/DQlPeAHTwOcjwJX
iUheo3j68BsujMJmU2fZIE/sgVSjW6bOIkdUpWijjrEqVfjOBLR+HoDvYx1GOu9uBrRH6O0Q+8gu
FJuh6wL9B9OkdhvEdpDY7KTpnY50nggHoJgNbfiCHQ11OR7kT79pwBS7NHFxkiS6PTXrEH635dyC
/AJTON08teMWDD92NEaviVynklFMwyjuu34zEqtFYX6aJfikiUgNpXn8j+Fqspq8DP9g1NLhT3fA
DYgSyHKHZkSiHdO2jsFHl+CCEMGThWf826YNEVPYzQSKEC30aOJpUvs87VGH+NjqLI9lq1G1S0Il
2kD00EmJu2rFS7XPEvpCEgZcYrV+fwhzsQxD6vaW4QkSPQIz9Ovq7WQCnpvoGi1W9U/e3c98WfEs
upYFiejieWBCqpO79L7i4cHbY2A28Lc35V+qvjZln8ZzLZ9GbRJdLdpOpzF40DHRyxK//iUEjtxP
Ev8Zyl2QBHU7jO8sZoSBf1E/GYoh1PWgFPja1RX3U1lDK9dAl/455PA9qR1WYQFn/Ka0NEzmMEm3
00izr5ALNqPLZDPKzay/go+kyC64HfbzUE0MXunohW2Pa3rVbnJ+pCoR0IfMY2MHwkXRG2WcpifW
kQqEahAwpaJUgn1/bxSJKvoQCz7AbyKxsBlJF7IClgiBithDLV9K9p9dVHehV7tGIhhB+GFq4w/9
KYtGQcZg21qYK0pm2bNbnMfYbIurtx2NwLnsxwRObY3MB682YCF1gsOxr1IU7RmO/Go+JM6KWB//
gBZrweoJBZiqHoy7sdpfqSMCGioBrTkx1/MHzywF2wzGGdovpnDoJfQ0f5Vt3KknfKHsi5JiWLE/
nNyai/TyIOTgnMTEsJcqNpMCPTeANfA6e9ugaYuiwgGeU+fZeWkrRAFjrJ/tbpAvVadfEVOVFr19
8s9iPVvqC/aIkrjexjIByhZLn5BEYT9lf+vwqoaKm4FyY26mh7WqpmaohdYfOaj2ecM1tNoJ1qzY
UhIkO7B6XQqHBEE/86UV7zPBFBE32tkugo9swqyqVOaDB7oQFBu2UJCaHiNcVD6EqVQ36gOjZ1Zr
eNetcPHpLPg19Ik86+l/KNUtciC8gIgrAjckD55KpaU+llPDDVlzvhYiitxvCc4x00ZHyE1EFnTL
mlh8CD4sDtYMiO7pD/pCP6mUowYMNSV4Jo9I0Vis7A7qp4dptZiss29YxJ6+kR/ZbLhk/wirWMoo
RDOpeyBdfABSda3WwvgJ/auonbH1IAWf+MinPnqBhP8x48gB+KkM4yVdkXkX+Psw2/J4i3TlDUBZ
xvAL9XHqbqOMjoDZhlzq/Qd9+KZ8CzATUFFXGZ01V3Pw1HiTemIJnDGrJ/hdU2AhFsmXtHJFsACS
T5j/8qGWMpOBJ+1VikO64UbxQSae6SU9xsnhfcnh7n5ZnjvyQUH5xbwitZAbskcW0voI+FVq4aES
5YlpVqDwEZzZmtsLm0za1dtvVSX1DaoYLzUzk8fRfvSLWnse3TKVy1S+olySmnmPfAYyXw4GcxIW
QlO6BfQDiLdsw/6gf/U8GckClXKhnFQys9+lRimUVHrpHklT//FsKifzr4UmT3W8aWJg/kJzCWHW
hwB2aoWgdvkLsJf6V68cd4HQ/hAwLKlGjnSgvwYy77/ZpURXilfG8FrTwW1wgFm5ah7DC9BgmB5n
x4/hpXvuydiHs6/4+WAdbSuuW5u0oe6UPpsYGRj9Edc0V8/kig7EHXR9dsTPmZwWuS7zf0BZmoxU
Le+2okZOspyiZag0TiWzVo0LQwE/hqU0X+TjPVVK7Vv5VInfvC7YJvu354ji2d3H8+22vCz/Zun5
3ywLbXh+WKb4/FtuZ+nxdnanF8GFLhSb8Bmc6qhNMbRAmPZuOzHeDNPkBx6PEiuqhVoAHvdqpVMr
d8DyGoIrKg6ws4Rc8UaqmRVACQyDqSPnL0n4SPVtbNUNrSjR5yFXMiNi3spN1CpEUY+mzSSQViLH
3KC0HwESigkxUl+gowPISrC8D/UUufyYM462EN7yMtFAqgs9odfpM/iObn8s7xJHoabAPStNnVHZ
ErV9RjmKzfxNLgoYPRPqlDyUxHRwshurj59ukqJpYwZH9wFTdxMm2jYtzneulIkJDbt4SCUoVFG3
Gean9+A1XfohGQhYvW0hKAZ78FkCTIk/0GbIPoopfENKJ5eXYQD3gOoUHrpGjVlH+GJ14B1Jr1+a
pfgQHUfbwX60ertNErNCFziZFbU4GMO4oxr8sMgQ2M3uyEcs3+fJt++vzNt+Wl6xc5iGucF2fJ/u
xoJ0f2Opcvvya7Cb6BlQ+/EVx57U2dAjEjCF1j4v/WTfrkEv16i2N1VH/ZqGI+cyuR4Tu+tvGlhv
+6/0Qk9Vj9eI6X5FPOXa2uBzzrM4NwWaiWTRTXlvA7e0MjTrLpnma/bIiYGyTb3ZBIDtBP7Iph4V
+0zHO/S9vFsuBTAWAZaYa7LAzXNJUHJVzEPMzreTrLquYqyWbUwZpO0HoVx+5GoZrXcUpJI3K/mX
9FL6rFpHf8r6RFxBg+oX2qCp0vjaUP+Feq6on5yNvSUCwR3NVNFJKqua5VZoXOr0IEw0UqoLBK/Y
Ah7Sz3NJM3mhQHxDIfk9lJmWqeQa2caq9oL1MRS1XtDQXokuRffRjw2ALr9ynXPZcXUsHJEXEpxZ
Jv2+PCWMbjZlpJLAMjCfjqfjA2k/PITmuOlTI3IgBnGp5ftW9VGFhNhBDdtFrRItvkhBmLE4tID+
MK6Wy0eyqHMbDlOMgfCJ9fDM9mpmgYslFDJAjgFaqzyU6EfXBHYmwnjkcaZYY1f5q2gTB5QrtCWw
DzSu3VypCxmIwgzyDlVSDByvha0NMTAhnbuD2TFfunWJv0gBfqxeK7/hqpZiDN8nz88TzSQQGNmd
BqdLuP6l2rd6a75/01KNskVcFJ5W6RaRx8iRRyOM1Vx2Dupv/RSrBVbJEipHGjvxU12NtjRgomXV
o/+ChuOuiejXMN3N1jNghTgK3df+aZHpJyo5Gv4od/jHI37B10mCw9PIil5I0WNVe+k/YIwedsX9
B15c+IDljALZ8Imw5oV6cnVdbrTiQDal991BbpNBe6ldOo+6ZVSUK0d1BzFLJ7IgpStSG3HNhXCT
bJ3I+dHR5/fH9rZyrF7xaJO1zAmH16Y/LqQv8PjjhZalGBO3al57dHRh4b2PLvSSgcTVfWndhsjG
DDOQuB6oQFqU9YyUi06NVetcyfQA7FsXnkSm/bH+27pXDjS4PNdPpWwr3UJdoJlrUhoMp/1WtSbq
PxUlqK/7YgLX5lRewf+ha0C69HeDOZ06V0+oJD6Cw3FbfFLTDDTK0IAChDTgVQ3qEqgbFEvXxamL
2PHiUHSOrefoqdu7IfFBc8jrLNVNzY634nVfPOUquWFhtul9D3Icel/MbopbntJR7lbMUNiBSEd7
PVkNQYDeRAKjeFA2t0kPsz0ZcEFdQ1KqFGLyKj6sJxRYA1QmA0zC968fO7IrPCp55bp9Uoz1qExg
5P6l2qUr8CROp+xlsRjm2edwQROAtq3rODyhFRrQb9POglz0tUtxAs17VbtKIiZn7t3cPX7xCZlz
w+5LqF/o93pySsc4NH6/Y+Tx8iK32sDb7U71LzmjiA3VBSym/fOEJznk81HGpUHyJ4JNdrwilrn+
Jr9k0kBAImWW2sszWvYw0Y+G2srTRCBGEfZHZ/FDUGsKA9ShazpDYROxInfqAUil8oCTcDVAdnP/
lxE8Prj5g1jxxpB7A5Js6ovsX337qTgX3XGDNeTo9zKBf5ePSRckiD7vOBaydECNIEuNdp/Pc/Hy
2TeYMOEZn9vasOJUItvuZWwD+zj90dwzVysgHWrWhD9lmxsoHmkqMSpn1oPfxfaH39BUuRFv72Dy
12aG55r8+2BcK1dUNn7v/ZHV/LzY4PRUySSK2Uv15VZKnFvX8aY9vo7rVIMUICSu2z8IQNWyO8D9
13oS2CbayHMILAEtkSxRXHgVPkvqr+OMRUmPDJcH2gFwxAdX1KEc2LtLUxAUHKJ8EMDMLzntx1jd
x2OEfouDwyVWLRAQAREOQe+d88z/9N3HOESEVKzWytgTEEWlTi1SILXxhsXB6CcO9t6p1nChi+nx
hlLArHIC/0sJYvBptYYz1yvYKAHuIIsKYl6kR9mvDpNQqTg/ThEr8aGjlcXG6h3hMUc+s6ZSCPcP
0giyxTFd54cwj541xHe6WDiKBPrrAYE7/2skzyMr6qwes177hxruuOTJffqO5ZIFTm8Sk41jhqid
BQabT6UN30s0M8PpZOmLokgw5EgLIaJ1YI148FUSlcoTm4bEh71Hd+FlLGx+pz2LrY3icXHZ1dPM
DtXlzUBk0tVA2ATQQIGKFwT2rLSRJy+W7Do0YAyoIGBpTiICxcJWHNt4O/Vx+npO7x+kRbMdRRQp
UWuthj8klX+RIqMaDddDmsam+9o4AQoSyywu1NvXsywoXHOcB/UuGadNSX6bR1CUyNrcyIPF3xZa
J0muhVMcyAu5wAm6l+WZSHUG00MIh4d+P2PGDY/1MjWVytNGXQ4jcpUEoQfQmdVL5DUhQOYELYP6
NlTsQgHWFdkBHfJjpSxlVPXVB/AfdRS7xW7x3BRtG8LdsZ2VDa12ld2qetvgIJ8zw32mvPoZpcpX
5D4z3MDTO/3m9yc4XFS7dM6s9SRJXsmfC14jeoOj8pkrokCf76U+JFyJCwg00ShLuAme7Obt2I63
TeM8AkiqCOnbncPGfkccA93F+Yqs0HR7b66pioP9PM5/7DFU5W+eStzdYv6vWL2O78GeZ/RQygIP
VTWnQaP2W6Q1KrUS2cZ5fCsXkJ+CStXKNTb9XfcwTJZ/+0mcQIVz08RMlyJqvBu0GZkfCARfYea2
gkbpq1wrlRC96NFftRTC/xjo2FvUqPeFueYjSquCh5LMw4cx1jXCtXsDfgzujU6Zn1Rl+qDFHuRo
wwWqrVXA/dwXk2UjsdGIZ1IP7qu37C3JoTghDfYTpHf8yUf+WhFJGUzpFzvl7AY1JBba5YppGWea
jDEUclnrYoyggBA7jFRSLTF/ysmwK9KiReNDWTPrqBy0v2KeXNG9fJrfy2ZH3Eykvle369Jpfpi/
V29jUZc0hTvauBiFgIoF/tDUSyfoo4XTqrqb5KB10KOEfJjTndnUJRDH5HD5jZEFvXN61VofCS9n
FsbBO/X8jWNPJ6vRsD2TNfooRPCOFQ/qD0IR9HMJG/SEz9dOMPDIQsP/QHOh+riVn9P0x2vVxI59
O1Q3t6r2DolKxquRCvWe4ytEPKRt7tAMNKCCJlpdmHtv0h9R88FntxgqhrZQBGkt99TSxybM2zLg
uaO+k+BuBPteDaHYhx2FXJGcYaoaJCTREqP6R61L3aD7QQVLDo2zZCUzzUzxs0jmE3Ry05FVA+kQ
7xCN/KOIVHltttKpq9qpjqUQqYWj5DhxKTFUDV1RgYTnOMFkLyAsKOPdbVff1s/wie34caQQPwed
1M18ihiUULfVOiRbIHr3oU+xXEspktWe7tmDwjIjci0CBcIEEKUMOtxk0HvlLziseTAjZnS6nIOU
mCytUbyaobH1LCaQOKcqKFu8999ptVu/kYljbLvpt22huJuaSZDDLeVMNyQ6KRIE0XJKLo3MGrkz
11Z+EyRCUxWA95ChulXoTa1ZwKjlaTj52qSJIhqwhMtYq1+b/BBSlHGQu7KhqV9k8fxrXjal0wQE
lOxpm/6C3QvU/FVw6WaRbtyMBOMBgep/XW/EPsxU4Fhcx+9k4D7P6LR8osl5oFEYxHqg/E9yz0Ny
8W0KKj6pCkIkhigQQXSirabV48Dn5QSWP93dTRAwBng/f6Q7qFafvrCR+OnEHMvX0aUh8xKErqoK
diZUqJdcNOe2vINXWi5H3z9gEox7Pc+amxjealkwYZaNfmFZGPL/dzGD2cbDXh43xVyLZrK51kvf
PpL7Eaa0R0/W0cuumEHelzKZXHGdLBb2Sjj8FsYFE9fIofwt/iZkD9bP8vpUAmU+YV2IvZ/d1DLR
wksvAB/fu+fKbySYSh3jenz+SKE5MYXlQnnIOIcGfmUd5qtnVO/g5pLpPzQe7fw4Obp2Dr3NNLfY
DBLhufndSE9+qeE50FN83Twih7OpqKP9RKbqc9891/NYmN5mVqhQ5NQAhiiEdgLm5D9yYA0/w7/5
H4tvpsGhB6mPy/hKZ4n36k83S1yfbikJu+erLv4amtCt/SD/Gf52WcA5zq6KAslPcQpW3LIR/R+J
uAsqEdveuncYZakSSrcuVL9+o0fxjg+PACplPb9lamFhM6DhP01hLrAUv6jlxRaRnt0YQGBxgC4r
FAkYXa2YVKz8aKfBWek86DFgURac5vIRJd0k/eP+mjd8o+9ytk4XStyW2/y7eeSxpApJzzddvrXf
GxRGItV8hPeUCX6W6ECSH9wFq2UeQSRlCm9Vk9Vn+GLyohMf+yF9gkluJ+kW+yyfW4cwV9E/KuCm
H2k4dKm+w6Ri31XqrKlBSuABp/u0k3n7bp1mltlk6u81KltaWepcnhB3NFcnsmW36ZFedQUYQsii
wQ+FZmU5JLoyCwi0pkolkyKDhCn5kF90xnhMPv4QI+sbF1kYZY8c6MJQFPDrid6oICYW29ddixbw
YRfD/seH1EY+KPKDvzibjeaNWdiCyVhl3250EO90Fqny28JAx6w31B2YrGbZpX4J0EsPJ3JhqE4c
OD92QLOtAjl7UfwDti8OjziopOtD3wjN8k/lPeMCUHbXO31avckpv8n4M9gp9P1q8BRf8RMpJ6Mt
TyxBYl6a7RHzal+cO78h1U2u8gQRQOItzxkmj+I1elwskP5o7No8CpV8mQRfhbdZrRHIIHqSqoV6
ViFPzJDn2CW8sJC8YzZcTW5IQq6Lmak9T89vuwFq6eUvhVhx6i1fxtMvf/GPFZPl8gVEZcSSNJ9b
SCmuAqIC+ehUThEk7vr72vo6OdLg4KdEL5Zb8XV2reWwoDB+cCEWacpcivcF33/Tt4kbtoiCtiEX
TMxnVhtSrkFfAMJMzRV+1r1UNTUs4em1+PgwXDJdTOGO1Tp52JF53ghLEhaEMa3EiHfIX27qPn8H
P4OfTgLmyraa2rUf2yql5slbkLuG6ddOEp3K3yLlzD/lCqLE20OFrsF88H22mUuWN+jbsfJmSt+g
mcgI0CdnVczBIm79IAN/+6n95NdE7Kd7+YdmDBG2oPS+QQMFNxE4YBXLLVhn0XmAgdobvwaw4YnM
9JF0qqxFxs2RvtqkhAUtrHFTDBBC6QPyqb3CLF5+lqmjxztC9RBfPFXuZFvJNuSzhlWpmw4KfWzb
3qpypbDRAkAElr3zNLCwGvW1RN3glkxm7R2wsldo/j15tPMRmql29StATwonlsqhiF6lprKbQclq
mO+thq/08bMXpVHmT8u85Y1W0K9vZtqtd5exxVcygopa5MqER8FrPwb5CZDwNNbll8muo5eKxioe
iNGd4K3+hyGL0Hu2nOwL6f/h6VlCYFW2+9c7jbcH+Kcj7WaO0c+YxQ6SghKpkg+0mIFPg0XhuU1D
uDcpFouAOyncYl7dOsgu0AGAensbMXoUqN57OzgsMKLW5NwQccQuZsbpFgXm+fGW0qYujkkzQXB2
J733+AZGeJZvb38se1hODYP0ggiE8OF/MuYItmRrNHiCeHdeyOyA/NiS3iOdQEaOtsKScaVSk8Gu
/0p9F9CS6zVrwte+nq64UFj8xB0yAX8ZP3AIISaOkddUNQZcLHWpHtOtVZdvk1+pxyD73kHj4i9Z
u+YI51izIQRDaQtB0wGoqLGCl3suv7e/Q9qMzr9DJYoFlq3iFXyGersk0D/RMAH6Uxs8LbpDUnxx
tw02iPIBsEeIpRJZxLEFf4lDc7rKQwA0z282xZiUzAOtc8ZLxXPNyBpyUK+gBcWQYUPhWWCTo8zw
LiDLCv50H2KZf2Y8e2h6NBNo3ghP0egnwkQO/SxrfkzpMDbFULO2Js7FB/dS8ovbsfNoP9pxF29v
jjMlRtyuLZ/MGM7bV2Q9rVgmqbblxkrj3QUIdnBrvEUa5f9vzCc3ITM1JAQGPTFunud1JNXr6sRb
0UiL/ud7ZJRkWsWckZhD6U8sXd5/IjCgluVPlaje9pauYG30FpFNH0oRA3GL7KTkMF1tcT5XDDT8
yP7wTQT+QSfHDM6O+MDt2O/1NB1g5TDiM7LIMt1UavB34MmLH5qSzgTcCQl/UTe3iOvpm0/QxhxW
2qKxkG3omORYGIcrqAG4aW757Vjni8OQ4tFzeJn/QwCsYdx6aN/Z9Qir2xggKe4+eyzuLF+g9phu
e9olItRQppPoISu9xl4Z6e8u9YysAmCZH59Wf37KqvH6xTzjB1viHFSeznXgbcxQypIf72e/MzJP
ZxwYiaPfNfM19vRNRtVRcePi27O0AlRNl27srHhhJSMO1Wg/V+XMrbwhFctFjlM0KYQWcObh0q6D
noCkGAL7MALIsVlnpVUSV0YcDFo4Fv2Xpr23MdpOVVpuA8z5+VpNTffEzG/TqUHlrpgCrKN6oPXH
wyCOR9BLRZ208nY+kru/VvZqDdJuzRBdkRJ8Trzjt8WKqcm0+C72QQ2pfCGQ4bbX+n5b7RJpUV3S
hwnn+EIJzIZU1jKEVUsFJ9DoqD/p7rFGrSs1i8+G/fBAWW2T8Vf/Rc17x1eX3ph/R9xmmasdIHmj
izAFkCCy3eok2sGhDJzpOi1IwS2LhCSiuphwjhgU/sKcPMyqz+9DZMFVbjJSJQh8Rbr+40ZitNB7
2bQ2feXmKX7p3zLj69e29TvBe8hsgsKueKBcZ1VOfpfvwAuw0LvgxihmOhUOpfqJNQ6piE+W78vb
+62YxKgOUjwyoPD7yvDcwXff9ZiHA924hQ8o0mwdLE5/Y7tFrXFULcOIUlBJSeVHl4apJa5wRqUl
FSv8iqvFj2RTRkKWATJMoxH4AjgChen99IRbAuZPZVbnDbRfagv/gdLRvAOO2hu1bwCrUdXK+G3R
hxf/Kcvtk0RYtcVh4q3ftSKpallTv291Kgq+pEPTxR56MtGOxlPEMJdfXz3sBfOIng1oZ7fHWFgh
WHNFem8R0vPT+nf48ThChPkpdjnGTQi1VMJEvsh4CobawwLFYjTRMltZj23jgqbMHC+k9Nt6NIQS
r6RNnK6xXIXtPvz0dUjsknA9RrQxE5I+GD4aU1OR1NhA9HWO3wImufhOc5w1S8lyQ9aJZ4ahAplF
JpZzzHKdANd8xxCiEOr1QI4GNJa9Y8ENLQhTXWkA+E7+S7RwO0G5bSKue6Xs9hhWIBKkTZDv5Wuw
FHimBnKMd0tOm9f+oyoLp3oeYNPsCJ4TUDmUJwtSlrwkdslOHJyuetR10hAHJ81GOzuqkaR9u67F
NKQ0wsrR2VEbWYJ7VQb/jJkLiH6HFqXIpOktdX9iaoL8kSxSdIOlLo6n4Sksv3RxQPiBz/IQra/l
79DRRPaHGGcKWn/6ulZi4E4kKolAv0Yp7pzwRhMip5pjyBDyhisuqUidpiZfxf4wQAEI272s8C+v
4adcUWq3tkofgSwGRdb8Ms4wvHASQoD/bVIFzU2TQevIuKJ0Isqm6dVGI8kdkmhtBoKJZyfpU/CK
aJLyOefykzYw/n9DOdwZ48SQSn1FB3zfig2qo6HglD2p9VA8EfY6BfPmim4A306sJnfoBhLngVd1
iW/J6iGYNo+VcaZ95tb03oNlc3wp9Uzu93h7ktPVXJsnsZhLcjztGUoPio5jMyw0arm6xADFyX0q
bHHD+bR002GN9RI1qtH4E28yl7j/0FdlIWfORB86xahdwnME+qDLFERF2gs7NMwoz8vJY2qAy3ln
8KB8DB6UaXpeHl3YwbhWN0R9INijNESFXvoJdlUAEPw4Q6umS10zboCjDE+CxTRRsvyHVBZfUdgg
N9RdtxHIJOi0GMmsG1oiC2LCwZ0I+rtH5GuPHXquImbjgfiJKJg1mtIAMmzk+IjRI94eTm2RBuvY
SiE1/JqFPkb/s/ta7n72+0OTgyxIfLi0ZxGXlm6NhbvWrOlFpkExDgJzo7gt4p2SyaPFBd5BvOD4
FwRuXI2M3T9OZWVuXk0IgtixBrBLAUU/u/iMbuxadFS5R3Nq2/odjEF9jQuxqfmKNZClhvS9hQZ7
Kd2GsQuE6dJYCLL9XEhpDHxuBca2CA4Vov6yiRApmuvCYHtHcpXx+ZcGxevn0hEpbajDpKeUKiKp
jMAbtOgqf9zaUpRxiRw3X+srdjCIv6Nf+Sedr0yAgyst8ITitviQrD2YkcM+Oc3husGCJNc/qgPC
W1RpKLpV1ElDHVTLO3pym2SUAYJU7aaWlaH3viESwzEW3imIhixsrCPVz1aLIv+hNPVh/Q2fz6WP
FZCCZDSArcaOXVQv9DvwgnHS6rSE/g3DlokHmwOG3JkWhaG0UmaXwry0YepLgy+EjpP54E0HVKSa
p62EzGqgYb/uPi0hQpsIeIUJFXW8IASD84IHexpJxMYttTcnCMx3gEC1505PvAad8WoHq/J3DdTK
aKmaKSZA6ju5SXbx95Zb5Ca7xh2nJfAVF9rlpWu7xi/CyzIU2pcqwfzk8Uk5Pyo/fNIXGS+Hmr+/
xoX1g76rOcgMuKt0aaNKI7z0C5XNFMXY6ZVe4z8fj7fXTyVgH6PzgFa65+4tfFkTDGZbR/KBrVsk
zfls/XYXOGf9W3jkBWeAt026+DMjbNyny0SOvO6M8nt4C5Pzzex2L/8uT+ERmkS47x7pJnjo//Uv
88xX5uv16zJPzl/H+fFzeB5ayPNdOxIHHuuJj8zXarla3uZZOvks92w5BmmZ/8p/pbmD93JiWphe
5o8xf3//etJiY3yEAzpGehEyWqZ0G+emOL4/lBd0s+jwIHeIzuHwZ3gZb2iIwjOFFKkpmN/us7zp
/vAXt23/p+u2BbS8zLf905ydJA+l32GOtWXdL3y838qJj192te27uz+oXbt5aprp4bfBRRqLiIDS
LZz7wlyGIjwZ7TXT7JMS/6JaitXWBOcqaHUn1kN0IQdR96HGSuW1k0EiyHzYmSz6mUoQZT2YhI0Q
O7EPupfKJAhHrWofY0CF9izAOJBTr0o1gmxEB+qo7NmO1tfivjaZhCZawkbAzJ5xuMnHd2utZAYS
4JgajIR9zT8+XssasL61UAjUaFypDwd8wjumcTT9zONu6i1eOPnQcHEiiAwBPK6paDk3rrjK7+in
+LDE6QkMmLAkD9FshqvearUAu94xfkGXovBrEFCFfS9hDlvVZ6+Li/wvGYiz+eCM5w0YrbIayf6R
AjR5Mk/Ja5LZal4zzm/qWoyQsB6FfBKkz3HK3ZXv3Jf86zwktzQfwVcjDTbyvTC9eDmU2UYpaKCm
a5pRH17+lRc7e1TITXJQEmZAgcfSyFxjbU4L0eiM4n2fkU0FKxzh789HQAKk/xvorK+K6KK0SGaZ
8lEZZz6nleqca+I3ONCNeaAkykeEKfISdZNIhBpKRAclYTvPM0q3il9np1b43QUjDINZEDIdKM4f
BSX24IBdyqZzqM/vtrgjAZosDLHrC4M8m4VBsdVldAksoZe8FtHImc1cTUyysmsG2oEB5RyRK2Ts
GmEpRBI8/OqRsg3nNN6iY4wl//yOkzcW4GiGBa0iWgWQ3Nhw6EqcBLtKlhvQJprz0Z77USJvuy+O
vkuNcLAp1RjtUikIGIAiY8m4s6P4Fo4aAKwBVfVFBHjnAXeLYYoU63mDLD0M8mzOuI2YD6MRAC1k
Vcade8ORodMFTKoZAgTVEQropdFXj4lAw7eA2xoMSpwlCvmEYnOPGW9q985g8KFDDtlDYjOqQ97v
OQ1xogfNVflSns1mXhlkaRufccARz1IpHL1DuPbdPZh+jB5/mAsPIZq+qT3q6QAxYD447KM4qH0N
6DPEeaijwNzzhvFIfbPEMEcK1YgR+MLt3RdLYWnFFTVmAX9LlsnscgVhwPxKl2bzFve8SKo3JFuP
FAE34R7MODTQ9dcgnHlrZuTgvK0iyieGrdWQZthibAxy9Tp43njlrFrtIh5BxBfNOv80wRZ1u4BT
3T68RYrr+K5LdIisFahEdSGDBLOmVSMTQfA9wf9Ba+ID81VAO+ITk6F+FWbpHwQEyALxydXVLoUs
lqMouNxV+5+5EHcmRrQLpc/XMo3lS6Ji/b4L8XbETsgORMV//DL2fAjxjVVb5DSqLP0ILRTd+ihh
iJWAiOOJDaMd4MmxUHd0evWfwWz0IABvnmUaSS1AnLgI+VnDIf4DniDn7L44/SqGCiN5qXQnvxgz
7FdX09btxmatUML56/bJ/v6VvFRPt75QSsWPN1Is/b4WW8+BgQ9a3Cn2iV2tfpCBpcSKNwHbiwPG
oTaOzDXyuFwpRIr0KuqHqp4Mx9DL2FSGKGbyR98RvcuESf+VjEA3gR/CwCUY5X6MLD5r/PzJb4m3
vTPvtS44iOtNr0fY3BvbsULZfhixFgFodJmbzJqANzKgQ5xdxxXzDwrlGbDFONaKRLMels7ZHYkX
bnAHH4zB8HPd+EGLiiF5e6JgQ8Wt5xxjc+KCOPeKAegl+mu1VLhmvG0y1njmenEH6u/8ivwwP4m+
7fhOrJL5d6D4xG1b63S7sxnC0DBcWRYwrbNwxtpyDrZ1LCLABR7bpLoDvykG3ENUQz5Y8Vh/mPky
S8CMnlBNWvh7sF7w82KxNw1dg2cd5gSPXMzuklSLSbAdwl8ZAgsafxVJJrAIxIZHDZeTOQ85jcby
FYyCSUxejM2nOMPHF5uygqYwakhPxLJxhBnP9Rn7PCtUs40sqR+BJnG/erdVbVV5hJk+fHQp1qxO
ThWW/26re4Ibg7dfIVZA4011lt8xTwO3GGvxj4M2mLdCUJo5JtSH2rVs7uPfaiHINSth8gClRgP4
yQzU3FvPOsyXO0sHEl0cmZqS0Zz232KTWIcZY2aZA8Uor0wTrFK0SN+hYrjITlzlWOFCbPrAxeQP
SdUN3GGWRc1hKhA04jWsS/nioR7OODivHjVmEQIX3gPcGgA6LjecZUs0KZPLcqhbdsEA3cqtaHX0
QqI1n5ELdWhYDsIG18LOIWNji0czBR1dirHSWD68qzlL2YzrZMCo6q1AFCWOjJ2TLQ9dLL2q7+8c
dQIKlb0E4LtM1Qus09fS7c3WWg9y3XsEjn7LRCMixROO81Ke77liqEeFUbKDyeljQLgxXfT5PltM
o0bY6l6pDUXXxeeV9GYEaZsScR9aUsOm+PnhOSJwIHpqksOhe0LFMCGq1hwQSQTi5zyXPFvEYRY5
G+645WrJEeRPoOhLFdSfKiwg7sUb1shM145+LMh/46iaaZFuBP4LVEskDggiGADs0ewx1Vm4QWLM
ycX0p/ZCNjBxeQTqxaoCycbYYjMwJXAIa8uiDVUVkXwpUNZBGMvzVs/N6+x/ZnPFb4l3Gq4Epb/c
hpdOl1Y1iB8diHiNfZ+NV9xJDefHR+QjQ1QjhD7WEK6suz58RO5qg/GEPJpA/ZCGb2WMXLwRxVUZ
xsETvVBlHdhIBVMVTKjqfb20h6QGqoxR22yVKWutC6UgweLUIxgKHnRWE9OPUP3oD+QymA1JZ0MZ
b94cihm4IzBVEgB9X3fbDM3NwftqqFMFTQyocBtuga9IXgHiFIAJhQwFVpLQC5KNGMAS9jCFb+Vg
nNsTFHG1Ml0kSh7DU96L5g2tc1Aru79IgRRKimCscfMQFMQ0aQgFpHgBn0kCn4NAARgJSnpvgWNN
XIIJ2Vxe8x9Bi2a+mhkYlMgDLE9QuwSWuPXtJgfhQMQxG1JZYo5TUjbsvDmGIIukgeClfwfDKi2Q
kh9mKykiO3gdXUF7ud0vjI/6iM4083sSFq6tfd3REbrz2hEuoLyk2P5vjZY5l4Ab/95T+jo6gvOK
C/OEHiWI5Uc4qm11B34jtSJ+6fRlZIBNSUYD853LyCNw5YC3nCmY8LHCCAj/cSR21lsear14l2J7
0QGmTmf+RpKDYZUkmFRYgffR3MhuYvFwcN8awIAMZ3NcKIOJ0jLYxpNCnM0lJ8EukGUC0WScZP4u
vyI8VeLb5pOi4/KXiy++Go9Zj4ov8oakGFURMvFIxS8xBAbsQemYacT3oAmWJyFhFQzwUb9kFys3
wutxtWsCb2OnEWdZqKF41+LQfPBrqwnBdjkj9CjAV3s0a21GAC+9edo9poezQmwOh6DHYy8KTOZF
nJd5wnBx9symqDWyUDn7gHxa/aI/Mzeft23aCrHyQ4+aZjBCEXrbfiCfjsoH8CNVOQyr/Xai/lUk
x0skTL/gPve8H6Dc3AvO7EtJV0fL9nFu+dJ6ISUoHzSX42WN4YL8WOYwvVNNdT2RxjGRNgNtsaQH
o/IHhQ2pieCd2qFT4F374/p8oNpTeqhFFo8WXRo0cgjN3lTOJr2UepC8OZGvW+2r12Cd/iJ+oWFA
b9CD0UyRG4O9CewjPdhTs8eiz0todmKzIxR6aIo4ONN8i1vUIL6mX9JLmfiGRSGky2ajwU+si/OA
9c93uio/CUeIwqK8kcsTYUhMFJwRiIZoaLZwMWazlpHxK6tYGLC4saJxm8h7rKrL99JyjBgYWoM9
ho7bZiLVa8mVGfsxWKuPARIdJAA0KUgi8jNPO+9ptrH5Mao9ndpYDNUQ7sYp0vZ3L/7Nr34mG1MV
Vp7/WK8pVJooDKuu+3eeE9q1kLzXG7OWVh0u9NtJD8ZmMN5Nm9fhFON243JXyP6yLqHjR50JP2dY
VkECM6XOAp1pLO5iQWPV6DemXFclmB7rYoFFV0tNmjwBBxfnnawJIKDAscA9Dy5XxlAsXb16UbYe
IpkUjK91JWpXRfzPjaRUnhu6r3LfvhRaAY32qq+a9thLJSLg6BCzaLNJe7BobVjgDkSkcV61ILvO
RXjmKBoSPQwXNEhcsLB0CqZ2MEFR984FbzqZGjOmCHScUVWQ8GSVNKnuyJN1XJysDA761A1Wlzea
fN1bKvqbuS0UGSuMJO2TuPSY0ckJ4tcTQeRIkpJgi4efZoZtXpkmV2p9s5JndKDzXNqc0ZS+jbxC
E/b2Xn1bpJEXSuBAvwQLx5y8O8XXlES3OS+kGocMwKLjgTswxby7LmlTTmHBRXLXhGz9Aae/2uEF
KjtGEjQch1bVXDg7rS7I5Ke8TtLmi45EEd7hWxkSM+K0Z/KKSWlgm2C1E48ssT6JSpaixR8MTCwZ
mubhZlz5MJOC0Xpg7N64GNI1imtS6eTzHM9nEwjxtOPPfkOb79L/iDqzplSWbov+IiKkh1e6om8K
BOWF2CjSKIh0Ir/+jpF1vrgH9WwFiqqszJWrmXOulykTBCPOmZIyNETDAnReWCQ4MiyjKYQBNknE
2jQNy/myB+OTyuKImTQes7KmL7UOL+CNU81kjT6TLg32ks4HU4k5p+l3J7EoOLeSvWtZk7H99hWd
UFakhpYP1Fdyk89zVV6Z2+sHInRTF6u1TRHTUlcSYQ+GJgwL1RwIAphzORbHagaxZZ1rn8bqBtBJ
f9fz5EItj8+jVIetsf+4JvqFvlXuZR3+ntfrSyr0jCWXseRmFjm5lx88Qc7iu87G4K7IMAMXPEwu
oESl089z7XVsFdSqnP2XfbumhBPHKpdbowV6UiOUhmhFHmiSQIkxlFjN/6kOjVl9dFQcc8W8CqE7
OsVZ56RRnEN5oWuSyCqulG1Us5VnJO5DB8wzQucg6a8h0IoGtsl+GPYM942kqMnYsqeQieM+MTm5
uh19Sv9bZgJDlLjT50YEjBkRGoFSoNX1EzriTE2Uh5ylRuLG4j+EB0JIhGOqJ+j/N1VJVzDeJq0I
8hkBmTqhIkeIhBubsahKgwhHkmXAcomBwLj4MR3EeZHli1sTHciQu13F2EYWHtVbKUf4B6X6FP1Z
7Sme9NIAnKQLRmXbpkuxVV1anXrLmSOdvIOGg+a8T+CdrDndVhaZi8IdcYpQ6pIlaFlmMqkMzxGb
KK4Dlen3TlLBH1g8iWPmerKqnri9mt0AMs2gsc/h+NJd/eMpHTFmPtPgH81tsKNHhhv8SYyCQ+S2
oQTxveHd8x5+Up61666WlxUlXeKT3cR+CxYV9YDkVxWxN7qMf/xdR1ewiRVe9xWuDlWYQN1iro7H
bNfkApvsgZg3vESq5FNNStgWf+lak2dq/4ECT1bwPDhEc1DT3JrEnff0GW8J+/o2+E7OI0uduj9M
JJ0ulqfVUhxoFqgHc1Aw8i4EXWuWDzmNdR3jKW8Rg3iuxNsqCTHKmGRIDFGG4HBJApGjIaWzIts/
WxEwogFPbGjy3xRbPCG79cV9JgMVIfI7n6yAnVRiNoHobRVP5tQeT02SZzNLA8RN8R0ip/cMAIzp
Hj+IecJNYcqt+cUMUDQ0qzMhlTSJsbwT8mJ7tFjhEyoQ71PsZkluaUCRGdebYUbqepCpWzYDYjMj
j0FmkJrnm2kbcJbMp8QSvPAKZ9RSH53cGdkyihEAn+MUTUU+V3nyWTu/rqN883ipfD8vpuVLhYps
/7YsvP72Sq+0vKDs91IcWdGMh6qAehWhmkaZTLTbge5ZpWkOgLJbKGDHCkMt9AzBp9o1ztbAq3Yy
AZbo1FQFCUzdFngcOpcuQlQmMyh/5NGutPtVHi0WFiZCa+wAPVEroU2nFsGGghPBLMkS+GWe03l3
Se6K8Bt7EgTBnTUv2EdV3MusgzDed7KI4XfwML7ZxT5gINP8DFtEYgYurUR06t4qUoC7txYg0NON
7IvMM8mo32DuD8Nz3xrbBVpt9TI5Ul8DXE/5tASO9dZFHJPTY/kFOMoD1FexcXwtcnlZHqmXPRUs
8fyHCb3gQLYeWlKbTy3qZKdWUt6y3AXaHSJKW2y9Ni3YwPDhB2pfedIGt0oO3AaofJIX/X1/N7Rd
3zreTVIDobKFKBd2O1mVx5p9xgkjX1BBlYMvCQtmzzPOcL9vnPICVuYFA/BOWGaKoYhBYMsnNFH/
j+a24ADn7PxT3UNgG/WXMzNN5TwNCLsXazPstap8/xLjcYzfqrt7sttzOyY4ZEvtCqCbb/wn7yeL
g4wx8DAWF8uKNBoJ3EJok0jtaTiTWssTQ6tioAzIvlFoMzeUCrwapDUB1p6j4tLkAYlIaqoCKIXE
5+p3tFU/m4/urVWC1ajSwz1DhXDLIJUZojslQXfTWwNAUfUDdDlXEKQe2aTY/MbJpv3OXiU6SE92
CmJ12nmXwQkmFVefgCdikroBGsJ0iDuJ70PoxoXr9XfYfhe4+jWDICJhQnjNrVuoj//efGuEwwcL
qm/I0LLD4+1hWJlLkDaMh651ONsvHicESksB2PiDEAzwPXfj7dyUrQko7cWepBONGUj+knnRALJJ
Wvz3p7+ZGDZpzKazXPqJqFfy+XAQwtOrFVkyEO1muL/JYfumJAdMN5S2wozuoWS6+IhvPogHhhuk
JrcBozWRj027G5EJ/E7b6AlnSjYBZ2+wDILQ7JUTPDK9aLf4ObODLmPcx3P/MKEFz2BHU4+f6u+2
ChD5aZpmxyq8l5+Gh0K8SQ0Ox0F+8+/nEBVi4lwazr/jpMAT5A52jF/o2E4EodoGSYj2oav471OU
8IjtMeJ2oaoGO8Q4oR4bb7gnPgCR5Vnwd3Axurp6h2iKAMekGt3QocJn577wlWBztDF2tBSUfuNq
4yRCg65Lrdl/OzWc8m5qpi/d9g0DLl3sD9VxlHszaDFnGUIaYduqT/1DLHIDLEDzgbTrvbWl56bN
ClEhCOqN+Y5tYalDeLft/sRK2OA3IabZUY/PRfJ2bgBz8V/bqIB2OlK6YGo+639k2bybxgPOL+YU
V0VI74w0AfZtKPMDVELHBuICgnH3yswSFXXhbtTiWeZC/RtJvHj/DNdpnJ39Pf+MbuPLODXzkXvO
PIN/PJFRh/NPmQAv41b9PlavlPKeqsdt7ftcyWYq6fB1LlQyZB2/Kti1IokrdG4XlSspx/D1SzX0
4zNG6ADqebaRUB+hEyVIdDScWU5Zkhm7CM80GXulMV19mKUp0KajvRmutOW2W5r5O5/rIU4CZA7X
xjQP/ZcJwBWdpkD6/ocnqczrTcirATzpwbAsWTRee6KYj5thnDk5YG62TQW10bF2UyQx7E7lqtGt
ZOkmQYNWQmfT3PaF7z3D6vJ6VAqjvyq2wWDHSMdssiRn15noJ32ROO5Whq5cIdDic2ytoKZ2jkTy
hQOy8yimdQ+iNt99Ld02htl6nQIpLr5AJP/4/ndE3gUoP9MOdVDGKEMwREcFvp3nuypLSeFTsjWM
HmE7u4ERFkknuhFP7/xVuD6hIBKi9+4ff7ug+tobHbCheLwLKBMEjB/GFe3uK+It7fZ47LwS58ZW
TrDbGdHcWfAoqZ8Qkm+bg97cZTFYgpD0rvgGzSoR0AB7qQWe6yNhrMwBsweF9YcfzbbCWDmrBfMk
HChoTVSwRNT72DLQBaBXyMcvw5pdUt8KcufodNqlZ90TXRucLfPynAC5LRGgPWLZTQs//789LLjo
IKRcLpwbDkSIz4qcua4JlR6OZqDhHdWzSfhXnth3jxYkDDHhqSkZz4obCgLKwkG6QpM2Xl6kcbTR
DwkJwOnVPMv+zuLPAo3TBDtTtsHLUnwVs/tMswOmGxsp3KLk8m0n+WMZAo6Ww4WBJVcQTu8Rph2X
GZtBMC5nGAdzdopQ+vA9Es3woV6mChmwo7sDMrYWcBc+seQdn0TOsCmqU+/BEtfUukl41Kmiev0x
9VG3iiUNnsm+cKcu9GOndYV2kLRffzM5IQNvFt1s87GF8EGXUxJetEDxTrvqbEgMJSSmG9bSnLQA
VDPUmbYuoIjmvypdRwh7yfiPaA8Cf4ikygk2ZxL9iik9tFRI1+sw0iLzwpxzlpmiKkQaPmCZnScD
cvJSXLVLVThy35CDeUBWmZ2/wAoBZCme94yLQ5KS1WEsS3TLytCRmOITEBx2SHTynLlmd/okuEoO
6yJDmrCWx1kyggFDTXjTGXEGWiFDLIHDPtjkcbg8sG/SvSLgQYqeS9V4dToAISjHtQ9V4itp9MHV
mi/xBCbfEd/8YdEzltOgE51/iKJAa+g9j2PmX5JJrbMcEFGEChoX8zAkHNd9rof8S6fD7DG6HvD5
nt2U0JAtK3RDjP0QpWukI+gfF7n6kUBwG0knmxpNJd1nQHwKA1XL+8zeliUG8DI4Lz4Hfwubx+4/
waelSzaQqwooQAJ4q0GwPfh82E31fX9ArZ7F7ZyCmcLwvIRCFvsR182JG/xpLemlNaNiSdEJZBgz
90EYP+sagnmNLnJ2LkIJd0FXx9Jt0O+QAaqVcBuojfDXdBLcbwh6XGa+Gz81jsWT3wmqt6xJKecc
whmKioFUIv0xT8MgL5YyhMdDMsKbZ6VJKG/nBb4lF+m2wkr0tUsZHfgdtkhf6jXxdpa+52g1kTDF
/PqOA5DNowLFjCHLT3bVTduNZTIhaB0SenaXaSQgB7jWEXtP+ACcrtaEcNKIEiuqgzRnRn00k3SO
HVpcRpwIcelbDCGVQMmp43Tx8K5PLLSKwnoUK9RuFeGAOYOtdWV7gImxIcNmWW6OdV4y1IqCO+P4
Z1h6UMidRp35psF8YYG5wjCOTGNMbZnjhJXDvRX2PAWnXuWkuWUmD34J+deN4JqbMWFUp+/JROZI
XioDV2bxeB/JdDHdsVM45sSSSdfg+U/UK9B+ImVksjd7gzmHOUSCh2t28+ODw+1DHGkS47B6k60E
T0wPkY1huNmWSLBSEQ88iWT2WY3VpHIbGFtXxnwwRCs/mQfYeUCxIacw3Ee0QGyWhtvn77d7h4n1
GX2jRdX8ucOL3Y4u5+rp1qCvYLGShto6tuEq7nXhB+QyyGASBc52vOUz9W7T3WQCOeEJpWBOnUHj
CWapE3UY80LOC5eHmzNgbhJ4k8Dg9oX2M3Sp4ebFzCynpvOr+e5VhC5n8Pu8/2XzJcydMKG5GhDf
bpb7AO1mNoDW1td5UBLX6OtRUj7qjJmc3lPKcHyFsU5sMsczT22UEQ4p+ogpFbE2hQiFa8vWPFeH
/Zu9yfoycYhX5NCSMKXYyE601GIJKHJrpOg8LNdXrQnlbpYEKVW2m6WRiDNai7BaG9CEkZkAd6F5
D+MgggNMAPCTt2OddA4IbXBPYjP3uND76puN/ey6tnj/5A8WvQNGgVeDyeQLLWOolLtTJTU9N4oQ
nh/ym4/N8lN1HZXUmkaKM87VHgd3cQySJumrlhVGANSYzhmYJ/7letP7KOOdBm4XFpICLvfSUTVX
BNYerTLer0kIiXx+Hil5HCkQpEkSpKnzOPMetWUCkQAHjsb2GRyzLgFo+rGxWrKCdT/pocSRE9lw
wj1vqhAIPRiTq4Zwu9r1uUyEnSM+uUKywzPZYL2zhBQkpskJbauLR32DrkG5QXmGTA/ireql2cRc
kj9xDnw33HxzhneMuLORecoUmX5V2QKdbwq15EnVpchOJOlkN3hnpcuRvdY0apJGluAibTMFTay2
69IIDO6J4ok3Qjdtsrt9BnPJpoOZm7PQtV55/AI5KxqphNfgeeToU0PE5h+TD9IEeg/cDMqcWbvc
KKzmbHnaviXe5nKynKSbGujlQP8mWIrWhiDALrPafW+Xw5oEAGsmOp5g+BkGn+Wybf/QKosXGoWx
37q78RBbJ3KiAH0cAnnLKfjGf94n7hmK8U5Lv2VcLLoH2s5m+6DTwPXarUSioiSDVBH2cPU+y/P/
+edz+DcAjzjELWySLGdPm88Ptr5YH66ehnwKRmEF+71l6O4q54v1MSQhwzMspEG5waK8ddbz62d9
gSME6Tik602rG3jSPMSOIXA3Lvivm4CO0Z9MRiCJlrUoGfwlOFjS+k0pG3eY0i3iRkiiPbMcYqzB
272SjwlcEXdBgp/2yDD9GCZRPxiZMAxyKSzE/tY2seIMh+l68gPliRbPKLN0P1s/YCzL4LVUbvtB
jyDHwRYNR/StjEBWqXGfbS6dNPjlXeM4uFD1vVTLT5V0ISqnqtu/Fm3Ib4Ncrp1HVHp+AuP+08/C
r6f9EIHt+xrYDeRaGiO/7+lQvG/SRn7dyfz7IbRdIBmy7ty7T9temfXbXXfO60nm375c/RqS5MQZ
76bTw9TLFkowizk+tfZx/syPxaOaf8nWdrdoM1z8Vb6GB142ABx/6oF67+8f9TxNjc90812jr4gn
/q84od6SopUHzidfoabmVlhMqvAwgl4Tctime25vCK97P/X7AK5YJ9UpIAxOJ2SEwWGLtVxaNh+X
JWYcV0QySu8y1KpZnwJOfpqFOrWwdwAFug4UpETVu1aXmqIJlhtuD5YFU+3ENhqSJ3uvFGiVZj9T
QIunTgmnyWCBGYOxsYkOWxEknJn2J9XX+uB7DbBlrg0OIZaRKGTDa/dQ2LGy9RTQUiGsRNv4Ius2
DCHUJ8iAlBpr2MKbSpkTboN1LLXOt9fcmR7DxTi962Wy9cOJ7mULZDt7C7pF0PNn+PdVzdl44Qml
kDxNRf+uFb6Qit01v6kbflWQkti2Nv/O3RQJ60E+Wr//vGfJT5VAq5fbuSUyYpt7dQsTDtk3pQMC
AILRDL3nFV4CoKJwKsVGJJeospla5SfwkuwrbVnoB8OKiOh627RErlz8UeWdGXzl+pFGqOdBpnKL
MpVSM927VPdC15WUVnP50v9533QWQKla5XaqXW6j9FNu/3bVGP6Kj33Axv3t8Hqr7MoIiCEA/Fqn
/SraSmd+7tGez9cLuJRxpvH57p9V1cixYZ96m3Pl2s3ua/x2eNQv4DLh+2cqaI3dyNe0Fbm2cWux
fYD3NM00AEy2M988g5bsOfwP6aZM7fgvTcPX3IsKUU9o1pdwGaM9gk4cRQSjnIAEAV3ugauwjRDw
QvCOYDLADNoJfv8KrPMAnANI/PizARkXJb4jEG4kAOZ/nUNvM09gO8ZRRiu/xzaxBayCVPvSPyB8
u+n8oOr0hS4y4D9AG+1xpnKfLtCPPrfKH0+M1SF2vPbDHGDCuASsOwv2/agg7C0ojYiw/+rvIb/H
UINhJviH39oag822g/LVafo5eWqIW93ET7g51XudV78W3lDvhtpMd95W4WUTXxipp8YZUOyrUmt8
IIpZXOercmlKUCniLX/iu/bo8S8EtZVk3YB1UenW2WHG5YMWzP1f6LdesA3Q06ZgErUL+gawMfC3
EnKISXi5rtlEjd8iIU82FhCLtEMR5LdSnhRoCgWdAoVbMkC4GSzL99Ka6hsHWRXxvDvAgXg/bjV1
YnUXmqMNWtPHajiXK/LOH58NM2hjIgu8PxJBYnHocYDA1wl8zrdv04U31N4OgBxxCcrkcj381edC
XPzBfm+W4Uo+N0gmcijxS0G18YvXgtjnLMZAeVJt9MoycD+C9sOucuEDT9Ub+mJfdX5G/0W9FNsH
6Hej/e31otCI6NSizuHJBFeyLUvX+05+kuutpwgHvnZq6bfUeDtFEpFTLNkOOcP8nFd/rNzvG2ku
5ate/GF6OG820FKgntRPqz2ivLUPBvDQO0U7PtTGD7/NY688VD9rN9+DSso1vxv5aoHvdO+rTicn
VjmqxI0Twl0cAvnjtyNQi7cTSnzRLTqPkSlBOLDUuHBh6vQe6iWE1CDJ2AviOlhUkIupZ8AvfXEa
X81U+9ZfdG79r+amQ9vvwHqgdTOy+JlGKkKJF81nmRDn1lMNIg8DSmKc2o9ApieOtaur+HXqfYOu
2nzWuZn00wJXxcAj7ls/RZC/ucloCfNyuT9+S+VxcP74dtD+uOfMxr/R41rJ5Cu7LE2bFp+gltJu
+SQayZ4UW2DWaMYxE2onVVwQRUBm/ePWUqQCWMeKZwRtn8Eq39L4urcZPSHjg5KLH2aDDfMaJ94p
J+XU8+/8u+OJJNyRTDjNbyzGDpvh63wmETMG5tcYFWv7QRrf+mkRX3bVt8foRCqXNgjxqZma5ia/
QKhx9/OZVrH+xZsvla9b47tX2L1tR7fv5jZXSe9bx+bTa4X+OMD+v9LVMj2BdtXtjrZyi8bPy7VB
ZHAgmOb3bC/qQgB9vsEeJ7ge5t719IhFUqQpSPeOP9u72gFXPaRdsjXym+6jgo8/v6t5UkKdw6Vy
ghQFLQM/ifRDA7HYxOf0VYplpKmFfdbznd+eZE8jDpm7+/ZxQECJT+Y3SYX6Hn4ozz37mm2AWSyX
eLpsumk2XT83RJjGv0vThnrrOMHuyRPiL14bwkvr+6CTyApZGOa5PVlJChT8E52PC5dlJjvd+Rrg
HfKbRaoU/i5RCRmFdeVztSC7a9Y2PEJKM/FPDQAvs9PSwCQV6zEkOn/Gn0YyMc2bqCACnocFBnlL
XU2sJmygM7s3SqBI07NT4Nkxr1w5h3oag/qYl5ql5qJjK5Vc98rUx5ttItbP4xgOs6vfegcErJMZ
zjFZFxwtefpSLXX4HJa8mwY7A7vUncbnClH9tNgxsOmSshIClevqu2FbAdU//T8NAccHiQxORacn
MESWM5KgPC4szn/JMUSw5xrniXuED4/Hu47Qr5JJ7TaYMB2CCW0KlaCvGxI5pfg6K9Ox4LosXCo0
e1ihxo83R6dFIPqw9JJuEsnuGsDlGPZ/JThVilbKnyo1Maw1MJDhXLy+hGfgTznPpfHTGxQE+A62
rTpWXmE7sYPx9SzEH0meUtOGEDtGSnvzO8kHHch07zbKV2+jMNgILWZQKD3Fp7iAVd00r61N05/7
903z8e/aWvPOLA7O+oh+6FP3N/wBFkOGW/ld23W8qSfsAFaC9giJDXC8gXVy5rIGJe95zl7Zlb3a
NvX59k7f5DYtR3eaFObpIubjD8ekHG2HrN/o3P3q7/o/3R/CiO0Wst9fw9F3Z/ZeMYlqnFAt05Bq
Ybt7u1Wm2z9QNfaTO8Ihf7zja5qP/hq7f8WI7pUIlkAxkicCeW2qhGW5d0H35IzXiXQJbaeidetB
07IFTuihmWk9MQk61zzZhEW3XD10pEaQcMDcRJ+t08dny5Zo2ehIJ8Y0b7Nfl2TP/YspiWPTHmG7
Zbl6JFBUs9O6+o3/J5kNgyAazL/NXhNnI8OFbTp/LVdEcWX/DyQ7G2xPTNkNE52tKfopobt/mIft
CEn908jdK2lbscV6K3x/bX4v861zh74O/K+5X56RSS3WQA3jEeuYGFvYL+MLqV8kKBQwyFfSA3sW
GnxYm8WTLk9SEwQh6dBkIyS/4a5I0EnYka//2O4hlbzCgJl1rzW6it65uVdiQcmiZZLjEGJ4MZVE
8qFvRXI72T6jZ6icEPY/CRBt/3ytlQaP6h+yL8VoO7GBqN9IxHNzs0zcbHWLU3YKvrZT9kSdINlC
nip7Vh8EJ4i7dmjxKLKXfvGd09Urf9Oz5Jvle6wU20cmD6s1iEZjSjjDXxhDdnZZBL/wB0wrYjf5
qMjjwQ3YN9TSx2/ofPWunR3f5VcftrrCJ4uunSxeXw/ZMkaI7RPQ3qK/HnCBetLPpOLHz20uGggT
I4e/ZE1O9hWnxlwEekEOU86VjEPm5wMP/YG/i0wt6K1/WbxkILq6lsHH9uTx64SFELpfcdbGEC1L
nP2/D1J9gMddgvgKHx+HZ1wyRHVQX8yEhqCOucVLrLX9P52QR8QimJBwrhuF36iMOgIYtKd6FFIR
p+abz8pXvrRzlcw4gjz9dh+prupdS+7cpb75x7L8SPVuEHARz4uvw3T981WTYleVbH2G1A5+s222
UHXmocelFV/MzuO90xt/jBY4td/G/U7B5qu1/n7ZDhbga0jU/LQyR1JCD5bc8dp8vB8foEidzos6
X96GEbj0cXuMWm1CHJPKjN8CiRnS1fNXEwW/hqI8ELrkqcJFRRG53icUqWDtGSWmD61oG0Q03B9B
ofxvRLLqz6o0IYsTTv8mcawCoBDvS9Q7vhkIUjuFrWsXkJTZxu8luv5WssdqLrerPD5r11TRWwLk
LwccHBRJGVGMUj2NxGI+Si8E7aIjSM6YHT9VKRC5DhZRcUndnoSYFdbl/AHkGcLKtU26DjCQFJP3
j3fAofRZBTDDOcIYeKdii/v40wGeNy2THzBHTlafhDzNMXEfx/p0Wuqxrr/Ol9vgePwxHjepDtfG
jFAYyOfX8fsIMgX4G2YXK+Y1ylWiEmTBr0r0gBQP5Y4pK0uevC24INhJ7IUUZHCDPukFuO/+0vKU
umjttqnuM7VPjB1dKavZ34glAJ/wc9J91NmqUJBi1kMN/tc25ArhFsM8JnQBYHMVufhBdY/OIr9o
A74vYgIrFkKxpnLclFvAzTJyGa3HV/qoQuCo9KhUU/kbuRmyiP61n+lDworh62OUyNG163Adt1X1
P9iUeegoaDuY/fU3dOE2ldxuirT//ndVqt7bP4gFnviUHXSHTEfPdouVTaIlC5auS0JAxO1oYvf6
vbTpCB/J8qVMAoLXctH9H8akVV893SppRHVRPan83XpPNKT5fU8PsdPz/ZHw9kLu+D1F7v/1b1eh
Jr6hbV0vvk1SjfdNpBZi6LvW+aBAwMzQE1QpEkPAveJ+aRAAi5v0p7q/bnwwbtCRmACCH/grvysB
n2qtB/DkaXPCw1i0A70kE03fpyCprkjogBWdwidxo/Chns30fSxNAzokpj4fZaP8SN0v7DqlgXw9
3Tcxn5kg30p69Mg2+T98BZUwZD7JjH7SQzMx/eea+/K9nq7+w5WCSYkB8zb029zQsWoCTgalzF1X
0n6kfbT1aBzusRk2LsYnZJfyxrAXuTy5QdX2R/l5W113/8hJob9MvGQI+j1wXRPujqGjBGwZ6HXW
cpPbNA7jJ0yM1rQcGXlTPgxe0ZTRmhpojTgzfr4DZMGk8wzLzJUWcBHcAcrUxdaC7IHYnAgWNoQ9
aHrDVD3G+OfpXqkkDpGCHZ6pJPDXFYWIFmlWKydb0lprbP8eK7aI20eGBjcLXyT67e6r2caKlcab
48nE+gT1uiUIlhUFzVBKaYVag+EJpcd+19yxz/C0ooH6/RS2JEsTxlB3/ITSHbf+K2OsYLQDnIU9
uW63qI6CfGit+rDH6bMyOA5AHRFJEKdQxOCtjxqfy+kTdVhkolocUtgoAkoF9ehrJgQRwcq+0Odn
U9Ax50iu24LT479MZILxDREMxQ04LNv602f757m0QLeWuvazGUWRTzvfTeJ7yCZpBLMG7QZkjmIV
XoSM/z92HN3KzxbKrL17+5NNA4YzAVjtu0typ3Wrn7doB24bit2sGOzQB8VsV39MeZDiut4yCBmQ
0sS98o6JJNi1+9n68/hDd2/YDdNOewjTVtD+GHF0tuXfypGcAfHl4NC251aJyD644Sa7u0ObJrFc
3CZPdS7g0Z7pOB6bUK0ZIjQE6jhFxbql3ASLpJD6EJ05YJa4hVTKhuCW8e8VV2CaM7fMTyUti5iS
fc5Zv+BDI818pbeaW9KYJRRGjbGzBgJAkJ/WQnA2KsQLSfsAV13phX7h5BaV70VLhKE44kId/in6
p/gfnl3hSt4+NwC2TNPhplqhBRDpmB8K1Wa4vyEZ/VQArTQIRM/UbQxenRxMVEXvJMMB9ejxzx4o
9QzMRp6h3mS1ujQq0kQg/AJuAIJiO4jiQZcJimW8h03st4p+l8VTC6vB8rEvDpToBJ15bIRCClOE
DvdJ9VXqEfqHXPVy3gFMyzLlKPb06EG2CaQdGDLzHgcJSyQpmFq1EzLMrgucHhtcpyTLB3o0yjUp
imfiJVh7g+VqiGKxkTp/loyUBhBXxNQSl69iC4OhE3mm2ks3qIDC/JomWBqqVyTUIR3Mgfe8JPX8
gZINiBPw4eI2/QaCSXHK5EOojMNMuNWkmQnJYRX7mCwtTVJufjc1g9aHnVjL1DDEP3xNYBq1VsDg
Y6udKyUz0dPJVQ7NfH3dRdRmBquYn0UY8gjhXJA/iWZ/BJFEkn+hLx2/8DXkxGZhnjATYsJNPOg+
f1vhtmLBCrVc69K5NCkmbGplcOytO+kGymoiLuoxo8E/Bt74CYUsLI0ZDukfCDugAJYGRPkA451V
ycraVb1ELBQWhz0t3+zsiBJL8lCIBxeDz/ayyNXcJ7c99ubw6HySt6NnfeXtD/87Ot7aB1ia9fNl
8ug9jfeXRkqK8jraPJCGo0qSqlzOYIn21cffc3zp5/ADyqxBasLca9Aaq9XS0m2LZIjrh6QQn0oV
pMJnk+QA5f8WT7KN5ZKEDNS7LVANBhky2BJzCLogmaNMLg2iCRWOweCvsDbUQ5F3EG1v7djMjmtz
8BLwPd/V+K0LnorXMaXVf2hFXSuoAtUssceW+oDm4lj5Rk4KLAej+8Jr25vBZw7zKBve8swQEaSY
YebOI5zFlmz9cq3P4JpVo20V1ZEGcK+CvoAGw3B4orx5CQkdzCv/leAZpOo5akmgWQVVkD5agw19
vS2/HuSsuGhOYBALGWAhseWA6LtXKq1FbQKg42XJgNn5mM/KtVgxlDYrbGICnt1CqHWX65kh7H/2
Rgr8VVt5EwGhRYDVHCY5qkqsJyfkfIgEQ7CBhNet2UztGeRChBSQjzqCq/VkU9UMXIraaZmCBHsZ
7FIwjX4L1UsJ6WXuavCxLSTLAlggpOh3+U1U8b1bONQyU2v4B4Z3Xf8s94+F+JDfVv/gFp5r5wzh
xvep91Z4x3FETK8UJPWsiSniLgDJi7V6q07Bfck9CVJn3hRTgqCzueFowyFRyw1Oc1/pIVtpqBCe
xqgeWkKYxTgvOK+/ukyGFAKvtGNFsQAWB2hk4MmofHu8lsJ8UK96au3vezccLrgjvXX70YG41RYt
cEcAW0QMzDVRXvyDX7TNg4kuwCTmLrAnsFqdpTsKBEjSp/EUVOZNhBXuS7d+92HAkL3JN5OIaZZA
KICOcxqIqlQfTQQcm6neMbrUxlccZOac1XDCBnAdBr8zo4XX2U91WBqfeuyLtwjEMK4h+gbDfD2a
wdf5bGWjDGU4fEv/ea1tIAHrOOYG+dGee0DXEVVlLzRF55hYn7e3Sxs369wwv1DsFcaXxeiC0tuG
lHTld02dZlpaLk71ezN3H//OrsCSfimpjNOV0r2eAoP9XYk2gwGt2uv3Dk5Es5JCQXQ9zryQVWoU
XjINtEc+vul7EopkH/yk+FfPvGReTtNfjha6opzJll1b3+/UElASUpXjCD35WNnFC/qOPujpaDPW
EA6TzX/+bVEgIQnpg6CYvE7oQU005m8m0mzVTcGHpH+HOmTnr7NPVakOdhbUO3p/y+3gfVqqA6XK
gq9KIMMkbcjmL6r4A7jT/4yyDH34TQ95P6DTUJ0UBgk6SdxgYLlHxsM71qTeorYNhJelYbO7qfg2
C/+vY2pRYePnpgaQzTx3DEx3W5WUFbPTCQ7C7mNwUCzimZgFDwqIdY4TWAgYngSWSnfz2qrc55Ws
USSQKqvZ61ZUA+4nxCn+/0V7utkPEjwz6nEmloy7bYJ7qLfHFgufUc5i/JCfQU7E8hwVQdKcMj0l
lg+pWNrkJ9cww9d//piOrE0hpsKoWB55hkTeJR5E0QxFFXypvsybLK0rR6PnLowWOr8gm0Lytvne
/odlQeSo2x6HXA2O0azAoD67GfE5mCT2JlRkUAtTo6ZLUHRA/rcJIXYEkZSa3JiYhTN8rc9W0Rsf
x5l0ZzOy0wjp4K7hxz0T536gzYJOGB+F4/beHHOkvvG5cjDlCCeVRkZcO5+PWEt7bOoC5Rrcskf7
ii4IezjtEYh+CGKYfEfEuchoIKwDHc3NEvBNPAw86whPMooUBGIY8IEL9Pc8Tn9QneM08fw4Kxr6
tj8wnwTDlqwXuNemxV6hYq54lUoxWbrhLCrsf3H3uT2C37vGZe73h912dxV3/z3vZmtQ1DQkGECq
W4JdLFXBEw7mBwiKEK3ntG11c9OxjADq6KwEh07LxJewH80z/0TTujdfNia4SnI9xP5gwNzt9HR8
4fJ/3A+fEWOkeAv4LVnfACA4yhx0ZXPEezH9ai0bgISCDkFM3ML8oepcBNhYNwuHqgAzKGg7o0eF
JCnZAFyO4nOuVuoqHYjaav2zx7wmBKjGa9S/CCjcftiaebJI1ItDn8ehfxu+PXhNETklbnf/lQnO
4d7y+eauZX+0DP1CCbjxL12+LmSLcaVqgS7qP53QOYH0bLFrz4MECCKAgRWP3khCimbp0z9KZs0P
7BlE+gf2aadtX0PAs99yB3B5+akP7abvEP+BCQVAxIgQzE302JNbAItCbxanhZG79mXtDeZuVxJ+
QdiDb2Q8uQ+/yo5ccHbhoIUDkbeiNxMiLeqQ85rj5C7iDKyNwHm2IEhge4Brh8Y1+kS6E9WqtpA2
i2G2OnAT1JXFe327w7Hy9qf4WJlNPs5sxxu+y518dw/w/mdkDxYkQ0G9rrElt9mWVjOpPlr12HHv
sGB8EfyTeAWhVHQ/WTmg5w9YKr8wjpJvYeSJnG/oqjt9NCTsPaA9qp1ybOVfVHhXEUideNst0tsX
cJ+S8Afcv/KLHoRanGvIkvlGpp5wnv/noSWlPd3dwOHRMaOXJZv2AIuJlY3V5RflR/hPR0oECl6m
qYaMqClQn0SYQtqgd1I+372hhIvJvOmmtWmJ9vEPL+DEN60XyTFgePlFvSI6APE0APscGzKwJNRT
ozuAcZwLkflJqGDLgwS2L+DuqUpj+cr3Pzw8GvkpMfNUBKj3oPGSQtOSjP8A7zEFWIEwQVSI8aQI
yiiG1jyzXSs3+oXjo3yzvC5niQ+fp0UzYhvKbDBBA6uxw8Rx4XoYX/NX3fLBnhpEU+YnX2XdJCYq
dPTQvsMYVtcR96q9GQNZouJ6r1xmRB90zwHTBICV0u+QVjdwcpEGZtmRrXwji/1m6kWY5R4Qk8e4
49J4NDY0OgMQyqTIzIReDNiGhbYh9TQEsfd4kmgVHNY3bDxLGe8WDFU4XHzHY475bR8BP2zhryPy
iCzeo0kYMGm0Do008EUUMYhSwSk2iD7zDbQkGgO+3p/66NYofQgjpUPWyTwd6V/WcSZKKAtExAhd
C/5OqPsJ9Pyrmm/JfBwJ2fOhzLTVxgUogUv1Ld17mmcRC6jRJ+RFzQ8yee8YDwzny2gk8Bts7gin
EHvSmVNTFmOOOgi4kvdrZXrjTRLRr+DDKQxxI23i/Redwp2z4sAhOahNtZ1umIOG+cOEnQl4nmUl
KUR5J5U2IA7aqDYJVw1Zg2leLjEfmSr8BF4ih9JvV5Bh9f/WkH1lWSlhtHUjytV1T3Frw4UFPmD0
+1qsZlr4EbN0BBA4V7MIZxihQ5hDFrSWZCjfcC6yUfe3ceLvdCVAScvshoUiECVsp3tqLrgdlGDK
kbEHkWbsayxk0Yz6hBVH7rE6fOPoF3Z0br/5lNWKHZiQRxgdPo9ntopB5ato/P3M3zBTEz1pmZeF
6jyAV53QIScH3FzvCXlFXuUkiwG04wlFxyapIcLcQA41nkA9GdzdMNWndBNKMwlSdNvbU0ikhkRv
7C5voQpvkGxiESeryhbMXkXk9EYOa3hjOdxo9lRoraNcWNoicVMDEwtSJmj5Qxhk38V186luosJo
naClSUQBtxFKI3IPgWxAB6r1Sj1xe1cZKyUhDgwroX68ixPGsgHQqglDBCage4e4nPgK9LQ5PYJG
JcEtgPq0HqR/K7L4DlUUyiOyOU1agh2hTeb7uWEJWoaG7QbKWI19H3bV9vHT3M/oJ9P8I4Tnf+dm
nr6i52Ya+EHnTK/RfGgXmWpsZ3bCo9E0WMtNtKE7a6lvS1s3V7fRn3pnQ48zeFU2tvmKDtSWDtHf
LPl2fQVuEWBMNBjIKklSIhPNEqOltw/XRbCLoQJBhU4usmwjllW29e6/1YEqsG2jAM+/6RfLdyYy
R8YKJZuMEYVUVYgkwP6Sq9JI2uPDxRLQpNpLLeYj7Ox8mhtaMh6cFq1o63oMib6VVcP/f4R6oSbk
3C7UdUD4OC75Zarm/VeXDYT6SeDcykxKRF+SDNjc8yh9cRJ4DdhkTKR5D/kr0sHY9ZesZ3/Rzwhb
guZetyagWSkpa6X8OK2EGFZ6JjTTQL521UwvcYDyVCCo3ZjPtLYibwEOmIZQaHiyR0nvYWMY0DsP
F8Fsyv+SzgJenK+modlkCbwVDscNwIHgNM8xG8qmugThTR7Fvdk3pnFGlzyf5qp4Xg9G5wmXiTmW
TygwdqJY9NLjxb/7sNwtPG9nxfcnoWXn2fcse6zsATTlKgX0XsgGU9e/VChQYh5HH533cMd77xTi
tN9/1d4hgm7Zqb30euzd5j+fqo+OZLtFu0E6co5Mgikd3NvavAZZT7KygG99ZDur9l5IuUK6mveU
icOe56LcSCakDZzcQ6n35ZkRefhxCbmaMhqoV62z9tpnEptOVwS4JtyqS23X0lwnljkLjeFR8z5r
QlyBCuEX+ximTItMIYHaqhsNCTveZm+E6ffqDNN6pguogoVbUjgXAiRqGwCwWNyIB4hqFzfk8TAe
4Or5dz0xjVo/qguwafgyRZI46D+kPt2bBefvewm/khQEb3PPVkLG0gCHaAM7TiwN9ApsDq81CUOu
MRDCIHcln+DhBhhr5Xext6tcoF+RRPzmk9AeESmNQ/Cf0RLRxATXmHkgrLDGHts8qMxaJri195Q5
ZAqYOpF9CRIax4L04BbcGL0K3RzeCK1jfWiujlO6V3IY8k+ZQ7vaKgwS4DEkxUkVxDiqYSuAjDbA
Ex/Axg2COAiKmFtrQNghjkLCnjMtzg6Lxme5+9dHyWMqk7Mwt5VF6j37W12PAYnS+H7TozEuqI98
i29ahf4BjO7lMZYav0I9O0nTPzJ5HGv3oeDzx/jUOEHjkImfQbjiFtQzbhii9b/tv6/WPRDsC2TM
SmSnEr+YPP3UXNr/vOTvOFO/3CDYKzWSCURxOR9+H1rXevbt0cicKj9TWM9vB0ydc9YlDvB9suhl
egVc7N6hXlj+bhuf+RaJ3UFu+dXegVkkozMDokkHnz4XOSyk64C1W2WY7YvqU79ENxXwkzMKtrb8
DlVii58UigsIQOom6V3lB/cX8KQ0simO84PcaIcr/f2RofF58p0JHe1kqF//a2vsMkuoK7/QDZO2
KwpErfvpN50cN6X/I+rMllTlliD8REQoouKtKCI44Gz3jdH2IKiIIo5Pf76E/cfZbO1ZGRZrVWVl
ZikQIj7XLKXV9IHKRulG2UFd/XJaM8VqMtop2/6KfVMNWXkoGl+9Zh+Gb1OHsucSMYPY5IHGoNZP
mabpJIL+WTnjS3d1c8bjMsedf/+DEKjWwdGkY6xOXMQgAUKqdJ6zXdbOZ62tAe/53Gm5T9gh/cOn
lQ5otViOXQUbKrrFBbDH5/6DCYbAWPOiJlVNpPpco1tRypEiSOSSsUMTRGCPpxtVDGYnEiOZrhS+
RyTf5I8MXgJ3ZtMysWTgzhXmK05k1kRmXBZ85B6j+UdDQAEu7kE0EFRCpkSC6jjTZfx1Z3KyegaF
OhWHSnwARQbGoupao/q3fCvUTPpOVqOf37hIfLfE4El3WS20o5/KXbdEWpoKOCiPnGHcePZyj3Cj
CSzFZPA7J4YXjE1IHBXeORyHgtUrJa05t/H82uurKcoc1F+qJl62bHf9xq/i7Z4H8RcNYLWn2iSp
3k0tX1YHL4ZQKZ42KeYiRvVIuJUzXtt5GJE60361vb32gHdx39hW+Vz/9dY6SGLmMfnbvXMYmUVP
HJr9DnVGTV5d95ZWg2RUcRq+dFflkK3wkkqvt2rpFjm3ovigNU9KNIBjplGlVdpSv0ZlgT2QPY5E
vse5HHfiqfRiWdlqYr3z5JFRY6e19grGLmDiTgEXd9KJknLOa/8ZqNvMYWhTGoqHUvsNNwOzvxlI
4n/e0m2UWkx4DOIBCwaUgLj/9J9+3LfGDXo61CcwwQoKXzqIlses97g5EVhI+7RIAIUPaC0IUjPv
DrP41W7MWosdnDWId9mrW7lX20+jux/xwydzGSEMlPWL92Tt2TtnJGf0Vdh3X+3VnUWS0cgmTpRS
BUJkNc8pi7EyWFJSiZyf22QOYG6HVcIAlwOgiUw3jmkOaNHOGsUQGP1aKL0GuQayBnWT2cwYG+Pk
Sxp7XZZzf9O70docN1uMHxp+k9zsP/ygDsKw84oLfkVlqsGqCyYJn9TNZUhFIJZIJa9YTzOJaqLq
svVcVzBWkWnueaCp+e1u+FPsKNRVXSYTGe+s6fg20XPej72WCYihK6smkvoLhQ3qqKTuR3rWDHac
a7rbA4gwETIG1JAYaIQX1Gfn/o26Eseho1C6oGngOhLfgGDr0j7NhePJBphCRjyutnqX/UjSw4Pd
aa25a+Q/ZTp5X2Htk1YhOlANLmYhphPuOroUD7aaRFLO8mH0+iuFsKAfingVWR6Y2Ms43hoBi7XN
kb4izE5WNqntrfgVfVRrL8mACLD5c/neaiUoDbqYs6W0lU8v5127Tpb26CHR1QWgfMK9WFZuODTS
U/hwk/TVe66M6X5mG16NxKUu05c6Y2cb+/UMcT0TCHYkN1yQhJ7RQ/mnOnj2tR4KKCq3vH/8qbs5
+CrqTD6ZawyU6JJuPZoFsv4IhsN9VHPajZOnKPDNs+akbem5qdtdU4siTIWuIrDAfiJHhxbpiYP/
gqX/QLpB9F/G2ZL5aXYV1KLAD6ZVMbL4KTkJDYBXiDBwcVNOZHiGp/auR0xy9Da6COuXL886Y6a4
QCvhkwFU5gs6mfIzOTPhlZvZM3v2UPGEJnJN7Npa1NLleKAX1BjSMCnGAT8ppiy8api0qkjZqph3
A52ILM/KxMlVj1aFieKaaNuqA6hyksKpqThjBUhGcpO5kJkQ1M0kUlUjumu3Nm7OLt03LcZKsar8
weKvp3vEOkgmFY/uDlsBvKnYE53bEp+8khiQbLBvTwJA4RPaYIr6j4UI/TJMYocncp65sGJeFool
5cqkPRUWKdRQZAjGm+ZtrXPSockQCUskv3wc+8c+/SBb7dzs1GGegis+fxAWd1vbREZU0lzq7TkD
YAVPL1kowNVblG9E0DtT9n1x5DulXaB9deeNuvm6OM3UPkA7x9o/ES1Hn7FjuLOqWlPGmRT/qE/r
0K4AV+oGqgPVK+rV8A3/ZAUlHBBqeV+pRYOC5yaLp6JxPYf45l3dMB6ooNt0rt8FtRqKbYm1iNXq
Q7HRxEuxhzrGOWvXetbJRSZYXXFYKitDRgI0ZS9iAGPtNe5GHZlWqCVpMx+Zecdk5gBgHPUPvSs9
mKpgBlazmwVacyTeFVwkyXhM+TFmV0CAzl1qHh2RtbOuOTujRbXgFOgXpCgXCmH3bf5004fPYH4I
tyiRHX08gPJok92SPgrxASMEjBLSovcSCkgQUajyKR8AeIg9gZ6DAyJr4geFbP2bPbl0NsgJOQW1
iVYfSqO0NhAcJVrSGTqOmMqcI06PzN9Dagc05YQuDKGsOcqpPDf6BrtXblQfiNzIUjyt6qQr/96J
nWEvwV9YzsBPqCEiMOtWmyAqwlNasC1iCGZxb7+qjhoUOWhixQ4XgFrMiVPTpYzqbkzVVYwhkTEQ
21nrzbeoe1In1pwG5KpB1n51RKLUztvtimSD4K7CqkyaLpVHLCBOhyw2VDSiSKwCsdj3wui4PiIM
kiqKigzykziHoQmaGQAIHYbnLVfHu6/Unk34X3nVVAl+OkiGyDr1qtrLQjnhQ1Pp6atBb0UZBiYD
WDBE+2JYiORAxaAYIKKtlJdSw1vglZJQfaZbaqu2GnNR3MpLz/nkItKxTryscICCA9q2yn4DEmA1
qKisz8uEk1Xzk/4N+tmNnwpglMIwYXTxSYknqm2TSItQYAvCFc9iINNJaNPOKGE6VuK8AMVwQuuZ
cff5mX+mSJvHzV3/CG6wvPy0ks4Ndve0EnU34/Moa66hSYwOtndInGMdudP19JG98K7omXj8jpPB
ZePz2f7Uexi+8WpfQgsToE27yWQGBWeYNGCJZ8FmcKy07YezP+NT8AAGgN50CluE4rWBjQ6TSo8f
r6u/R+8GSfaA026LLNjuxjvUt4/+rS/N5QvavgYHx8J40IF9SSsnErXoxxIHnSeizR06+ZBHz/Qs
zyw2UaxhJrvW6lAI8Q4uG9pRyp8St52G4t6qYH6mXxR9NegcIzxhE1INEu8joWMf8v2itSESZLa7
p0tdukkcCD8t+rJaRtsOxX/XKNcN/C/Fl09A6eklEtbBhyWh5rDqeQxnuwA5S0MGnJgwECn7JwoI
JdQFWC1vKshEbLqZtDFG/XQNnbN3A3vOkJuIYJUjbiglDhUkD9oqrjGJrsUXrV71r+ImfVFkH4hX
Hq49k07l7dy7Z5x0vu6oWupgL4e+8Yl8wj/wSAYNwucn3BnNtHrs5hJQwLD1c1SOFLqpVOu+abFP
8vfRHVOfVL4f6OL2yxtvBamXwLvml68tEsbNrfYua0R4MSdJc6puI9HFNm7LURi/39ZGtZE4jLte
vVvD8wSQvNltdKoo8KTz1+eiEWlrOejx6OpMOG72z4FSAqtvMZXBdc6CLIggeA71nTqhCVnhiHoq
AUe38qE3aDpv3ihabaB4MWmBtOuh3RLzRniPoGVd7PKeftO3Wj/R1/pO+qsa4QGoTRQEphGRoph0
eCj+1+S0Y+pRJ0jQcUfWIjopGQ0p68Wmi/TsqhuxiOu6OqIwa8BrLiQfh3qxKLQYVYi8qEkY50fk
UVKvaHsMTFfabKmoS6a7HUgMIfmD9Jz5YnOFX14JzCDqNhiH3SSCqGHytRnccNpADqq75NjdF/Kn
DJq0BKtnBOraECODWIs7IvbIbXVcKOyTwH0D2vAO63PFyzdO/vDceU3PndxNQS5K/0VzYk6uXftT
EOwJKJh03GlgUdCK2im+p16lZ4AWlY+s0yCWsp3lD5pNIRnnTmXES/Fy79npWy+sx2ah+DHfdZrY
OXjW52aRu7b67Sq0lJPXDzWvgmsNXVUzhSj4YL+gCyAP3ePoOs8nifv4eS8q3glxCDTKKwLzZvgI
0ivKjIrtVq3OI9jXO0b4Sjs1MnkaDkfuGVWi0T759CR0Dct9XbvFjHfs1pc1cDdz0mhRs3iPMOmo
5vLo9BMqMzHNIvdjekgVxcDpnt3xrLrTPHftkIpjChpqjLKgjrHWyGaRfmCXYHVMfHvh0TN37qzO
Ju42TOdA+fXo3o1wj8DqtqjMTNJSTLGYcBms13Y23STOA1Wx5WW9it0+VDpWFe+IePyApR61q4tL
33bPoxypIpJilMeInA7zozE9DTfYFfxCB7JBSXq1nzcr+qMdTeoE6u91hfubqkFwf3hNKG7w5Egk
34ZDwmJMoUmyrNku895lZozuKMx/8pvb+Lmx5u0gJe+QvFk/TGPckWcv51bNPZRvADLdPO1YH+cV
0cLCCneL2rQ20v0B+PskQhCTBtrKmwllcHMVqAwIVKZTQkKFcAAwIPbgRxdHpdTpNMGSh/udqfi8
qoSV8X75WL/W0Vc6MOqU5q5uzHzNjUyBP1lcFsnnY5HNLpPKsA7kWR/QihOH5GgdrbNZOjnP9Lz/
3n9nH42v7Cf6MNaPrxtbMsW/8hheacf57ItmevHNxfWztX39PhhNi34yqa0On+9t+pv8Hn7zbb7d
/Vofp+1pVcxRZy8LDmLWVdrGSKVmJCzM81ZH+uGYubEOKyyBG9ZC2mG5JnKntGN7z+FlXLPal/Fl
9jjQD2vcunV2UKiHVqDHfdjwtD17tif2+ov547/5RFNwRliada/IJGtIHKX7MzGeeNNaD2EAcvJL
eJpe5ptv2Gf5sX0FwKMdGHEVDTHNsfZNU3Hcyyjz1XbtzKuPTsEJsZekvXERyVN89KsBnlcQd+Xr
YmHJooWpAu+3sW7hO3H/MjCUqON7MnoMbv29t0fNfu3vR9GIGALeUDzPlvlSBgrH0XF0G5xGuDB0
kw/LfRDMaZUx+xkDqsEzdw1zcjx8MhNOm1Mr1FJ5YBc1pcsOJqNsu2OHtVmduP/2o0LxeV6el3qj
wzyaxuGex2Zc9d/+M2OQPNz8L/+TDE3RO4ip5njvvaKxUdEglrSBoiW3MpRG4aJvVM/XIcpnYKmw
EmqJPm4bjHRZsmaM8zwpFiXVO9QGWIXNS0+AHPAW6ZMiANm7Y/X51/DVNUrPF7ygb6M4uPiv4Xl8
W6B3mEXjTWiHjbA1ahCrW2FxAbw7q7TEjoK3dvPWpDXZjPe0rNwjb43YjGE0SgY1qI/KTxQjaFN0
sG+0d0TiZi8zh81je2+vm3/vqveqsbws0g50LrRT6hdKb0K8xnTTqXLCiVgJ6GMZHO7deFJdXRc3
ssDzTB6xddpGzV47R/ePdru6fa/S3/uqVVwhKyRTUKFYBd6qJ2vxM7bgormrPGwBfonDekFnnnCN
UcYidRWMlyLUJYbI2qeL06r2iFZeux7z0JvQY5r3sGix2g/DaeDXERxcG0yOCiuRnjXbpJ4kgKgX
fNOrBDeidUC6zvnzQan0EN5/WSX5qQHSxnx3aMfQzjuPqpPZXesaZA8n3mKdbzuNg29U2xVy/6Zn
1LobQATKIXXnhPONl5nuBaWn5VmbDl8tbcKGG4XejQO4Vz15eauTUvf7xE5lXVlf+idYSMj6evmh
zY6/KSD6O3wm/DsucL1knO7d6gWvC5SL8DnHm23j0j35R//k11PHNDFN7lS/MkgQRP8IREzv5LOM
2/XeiUR+dVpw/FY+qlOJuzrvh2cGVt7mADeUNea3wHp10kr7ZvVnOSmQU6m1N/M9Cc/eeZvc+NWg
Pkqt8FJ3FLGHu9RtfdUmtcjJmp0TLlEtwzmNL736quplEZ2AURTUgtqqtnpmveYVVrSYSLKwBWQ7
hSIxCciDjrG0ls/5dXqbJklbI5umbrPTrLqKP9+rywKrJtaTxd5uk5JzR9E+zG2tALv06rQTy7Br
4U2q/Koai8MY+IhcUaRZazd96QPuQYO7oz6tj0CEe/A0snZzka6vrjG0x7oVNuO0fymm1Ro0DQJa
wtrmJC/C5DIG03xJkvnV7FUg6FZck3kLmxeDqcvQcLMw2YiQvUtFjShU8nkrRjr/ZlPsJYFZGXIQ
utnfZU6m/BYJEdxUBr/RzVbWx81iGVJCCpDRYq46BheIJ5qhd4AufsriFm6iTsVy8k0a3FLbe4BX
Rdx1IoIoluQFlnefkNjJvNipwLzY/508uOTu1bWYKlffUfsbBvMB3sbdv7l4L6FFz7v2WIm3KO5k
/a3emY5IMC99HQC1HxoibZC06mDQB6OPdXW+Ln1l59EUW6EUYIUIpVP3rfGNbBx4m3eB9NlyQsX+
vT6a1EBuvLv+jvtWk26tVyUxRD09XWFNgEnOmuW86iulUKoibOLxz5aAE7beE1l0D6FWvsgzeg2e
89FtxgC//7K68vedZC5VnxjbrE9ie5COqZaaUqxlSuqmhRtpHgjNYKUIsmIekcmYAm7NfibbswuH
GhZOiR+pEbBSZr2ytNJCHKjBh5HHKvogkan3zG+Jt5O+DI44dV8VVzZBmAOw2pZq8scGOlsLmLWt
QasZUqjRmXUSuX8/Huxf7XhQGWurDW1U/8phyiNQeePJHu8W5oc9f09rwzu5V/5C3KgqRhXzAJIx
lu5ltNwv3/ws7qeDNzmVNOUJxg9VOEWyPKj+aalV6vAY1BCqU8cscmYxbuX8II8LfLnxkrFcogt3
w/HWQDaOo+wr+9KZEbe80qnyQKfu/ndW5Nx64REtleHdnYQ2nzf0lmWkomFi9CJPV02S20f/1cdD
I5BLRG1Rmd8nsmh6DxPSFnHWeX9nxCXDpUSUS6F8ACbjA3e3yHKbDyYE5A/P1ZOIHPWAttr2gMEn
egEe8uGGxSVRSkEeKn3zGv/2UWmtUilu53WzuOI1H7FF2heCkvSrvpJcwVA6pBLJM/uN+V3hKsWY
IruuTq6u8tRy1dTK+WATxndDFoBhTBFetLq49XE3izOqfcoQQTIvQkelG6LEDRIcSn9EyupcYabr
FDI1XXnlMg0s1+Qy2SsSOhK3zUphmdwz5IOR+ZugRQHBYHGxvSMh3uPn8XOmhy9fNryzXz5u4+pQ
23uY+SY4aNAICBbHp8lpcpxoRJcZPPdj7/aNycRAssZkYAyr+FooQ2/2BoTKQ2MIdoY76/eBkVUt
TthlkPZlmXEdXEHSlvvpfXmcHqfX+W0uc4/7yHZrIDEyKkrd9y/IC65J2IdlQI77aTo/Tk/TNMRP
g6uvaBaLtu4Fj4nU1bpmBtmwEpyH8fiE3cF+KIO1Okr8DRZRWJ6w3bBzaqIXrmLWX3fgYgXUsIMm
XmqSmudsAn8yxJOAP+7LQ5Bt9M+9SpH0SpF+9EuoQFbXieMSzdwZVxpxz0ArSQK+kwMVWOAHeP2E
jfl71Bg8wo2Hb0E8yP0no6Ey23Ube+CZtIBoNkR4sj2GvzZ+SiITzWCahdEsmhHh/aoUrAleWOed
SqLu0/3boVxFuYV4RohI1b8OtNhouZF7k+4g3ZkpYBax/e77/Wt5R985mM7Rvw9rDILg5KMKxS3O
DjL/BjIGPjZo+pxnIr4rz7vwMAfzmR6Yuwzfdo+e7VqDt4bF5DJOxzET6LgS7H2d8koQ+YcTum1O
FUkjSSJYwIp4AYcYl7t4no0MPxu9Bicu9mX+Xl7mLIhJ3q3/xR967YYgNv5WDm2lquSBoAQzLvmT
NSlIy8GA6xqPtVVW+8/KylzlC6zDEI6Uvg3ye6myAilTL8fpgbDysnivnqvNhzKobHveCliWrMsk
JX5iq6KI+rxqdYmGp7U9MH22BdONf8/b2lQU+fLmLhGp1vBFJnihQcJX/pf9Vb4r3/e/aKRg+TrQ
NKlhaQ1kLCP0g2wZcw7Te4PYnlB5g4349979U44pgJPXsMIiwzDWeL/3UlznZOVR8SI/8hmswY1H
s1+D8M7IZTwPiRXL/zbtwpqhPWqFzZAH52dshPGYocrZz3oANu3Mhz3AiN4HO3aruaxjgaa7pbxj
ks6ZUS71yg7bEuBLLVRazbUgPolrBAGWPidapezvZs+YyD/j3s0Pq0Y8sH7S2yRu9Y7vLqneGT9K
v1qhJLX/aa5T1tTaJDl6ze8qzhs3p3l0rqceVemYmbHavlc6p4f75iph47nz7X4Mz8GmUlKQMYtC
hnpQqDxEmuC9EGJedo6Ka7WVqvmXnrztTwU5oEYDjFvvjLNsApHf6prF4z43i8/OfFfUfpncknJ5
krxF3LlK+QT4KW6qMIPr8Qhf4/qBQjvZbbk0USKhshHeiQ6glvGBZktxjyLAtwTzBCyN2d3BlIdi
CvqKXwPRBbkNFSLSmy5cFP7HbWby4BftBau/mXlMiG8Q51e79nKqeHsxiigJ/CUR1X5K/YgLLeaG
zxY1T3ovze0Zgw1i8BnjAHhdm/E6BmZFWFF3k+Vm0pyd0g/71b3CaL12Du82uUWL00018Qzr4uFY
iDmq40rPGlIOHR5gUjY23Tso1+2vuh80JmrCeqS+B42b7VFs/PZnBTa1Hsd1BlZmU9MXq1UkJXVr
zZEDvjv5vJQonvs2tIHjXLX4y9e17lZIc/LpPeoc57vpcU57iantS3SxocNOWdVXXf882AzlzXsc
4M0LUZCuQ/+qjUf2qiQIbHoNXxSGOlXpllsnGjqBgCl5juH7MnRCw7EUmjHjqjqgzeyDKLD8pt9E
sgqKGwNrHq1uH+W38s55cBpYk+r4AaNzAq90bA83bKpypiSw8Mju7oOltVuHyySilQQY4k1Bp7i3
r8uE7mjihNdJSKqdOu2oDv+aMDzpZXUfb5bq0UAZtO5u5cws3wMVIhEBMPMI0gD2wOotWVeIxlk1
v/HDpU6AmzeqZEUi6EZ4FsQERhIPKw/w53iogywBaNGM765qxFE/c1+odeBhcbnzDvwx987JPNCF
o3krCJwv5zS4+YcMmu+RKvNmeBrsRmpEo4NSRVzdZf64M1txu8l4RayaODcIVjSXINtcp19SZbTa
iLahUYhYh/STK25TkBZtpOZeIY7AcVpKjqKCdCGPUVm5KEkosMJUAthCxTGh2idyDflfPKcKkkrQ
H5yTsjXpMBKWN2QL8WhV4j4VY+LFtbn8Xf40Qk4xRFyzJ5KJeubWqJffoV6Xl4mByYU6zkVJSMTF
gFQhgLmF/KDZMQZ79Eo2BGNraHL3tGYqaJ/6V1BX8CpKhX/QmFrfjyVdZJanu/MeJCd4I+e5ttfy
FN77TQZi073DU8lp/JX17zBoTPpU6CZ6wjvQVrb6wTS6wSg3Yb5o21M9L6vpGm05baVFz4NDXch0
RFHMOMMU4lH4qpZeUjxklS0B0sYX36bWSRArnQgPJU7S9oBPfB+/+wgTnBM1c2FoKhBqA82VAS7D
SJVUIVpi1lMd8VRXaHIFlGKxtBFEqvizun0DLkDUGGo7Bm9qJujxwV35O5VFrD4XD0cmJs6uCspP
EjYSSU2l3d2i8WF/3Lebj+T3uX2zXX5lYi3ESyR9YVUF6QQCe4q3zbltJfrf7Dem9bAxqvEQO74O
XV5s0RKwz1xpjcoN/4HiSt/dEy0EIX++fA3mzfD5faA8Aqfj7mpy0rXXiX05OuGkUpCKmdqcyuSB
eimnoqBWpLx5r+R2alrTVnI/xP54QGZ5wRg6hoZ8FvTpAa7ZPhTLpCCLtsbq9iTCGbwpJgno8JPG
BBrl2JxI65Zzd8LrODqVY6d+6TQ+s47Z23yWNBOTuS5jN2RnpqpDzlyLmf9SN3UNohBf/Hd/isma
ivgjEpMIeSaq6ZZ7/G56D7DmcnsNBfABhJA06K4r7zzx/9af8usvSDe71WPXprpS6/OxBXkz6u06
EuMqXMIbG9ujXUg+6lTAtwrFL5WbEwZi8n+9Yu+K4XBhNozqAMNSBdi3gAs3bYykWtA0FP8ZXh1D
ZS8hrsaGtVeaHJvT5qAyeo/f493S/nx/x1+1dYPFYBfsgo3PlLNBSP4cGOvoJ/oxvs2/0/1fy7rX
q83/1rhFh+2xPUmXNfg3s+YYFmN+c2JIN1zgzaf9ma2ztV76/Z02O+/v0yCB/sWdd4Qykw3oNw71
bIJx1dBmyalT3UlWDXID7OWe4WHvVKb1eRpoq/XFxpLOEYLysB5uRrR4GW74qjmvze3Fed34NOBG
4HPMSo4VPaz2ejulJXc91Jasnh+H4nHxLh5vFLGK0tqi4MCdB+nFuTPPwZTfeef5jpwPjHbj33EB
r3ZeI01+NjOzmEjqoC6K26PLvAQt5zgwgqt/ox8T5CoRLzU/al4WTV83xpkRdulq7cyY0s54SGsh
08SoVcyYlVNTi48iE5m8kOVr9hEbGBVUUUgW2ZJ2AHBI9dgxf5fLkbQ0KiSjZ6PMkKDif8ZudnU2
qZtv75QhDgVEoTVKmxiVdQqvZognIYg/ahmmo4J5Jxrio2v2GtwLz+/N574f2wW5tsr4eI4rDCbD
hRLeSbaHrUQw+16L2F8PSWFkCiiuXLWf7dvlBav3K4g5gmR1WDXnz/AxSZkvUt4iR+ql7jaqFEac
PYzMh5VJHcfeeHngZqO3H+faLsaEVkbW/M1wNzrBU9QZElsx60s82eS+e8CWS/y6V6dlbHGWmJXP
/da4DmGLlmHcw5rbLc4rFgmMjn48ikfF4G309mYxH2lWUh8yzL1Zs3SXK7QycPCrLgoPvyH8AWWw
uHkr+9zN9otoYcytqc4DQ4lS88gcWsMGuwxRjO1Ma8icBUhwv5YidfqSZYS2U//ALqjPkX5aw3Ze
VEsRO+1iyroWaiWp5wyPEOKTGDE4dzJ385VSTm3wDrVxg5tGrC+Rz859uobT0bI6SLwEiKK5Igov
CmjIU0CTGWiNHuTmL2lUpZMtOZTqnimqnFRl7+AeGCONFmGtdwI4hfMYzELZhsfgbZgGDldc7/fh
nTZltn8K0+k5rA0uiBT/G5uANcA30NqYDyEmcoUO3i6408eRMtqcHqMLY5V+Vkn57tvDb+MjXuwW
9alqgqxjwIlgYBgBiEhV5gDmT9MRv4hKU9ii52lLG3BMkShSnNdKWhTwye4PC+qsIg7nQYtRjYhk
1Sr4SKIe4EKAFoL/3J4ibYq3qJUH0ZCojyosE1WPnjSQoZoAEVIcUWmO9HmN7+1RjD1DE1Gz/5N2
ETlKlaPLIn2lVAglNXIPCVabYjfR+NOvyp8xVrCk9uAiXB/hMYphrnkPEY6EEfrUxEqSAXpkmBJE
qfNna3wYGeMcp/ZvXTO5eiiy1XRQRf/cgNV4RNt3YFNZTBsRqf2DRxxHDxVCmzgTJy/b4d5j9hXg
Qlghw/4oi1c5s4OuukxAhKVitIAgVThroa0Rd0+EfoB+kQd5onlhkNI8Ekcv5iDx2TECBop9enC2
KVs1R/FwM69Nq9Pq6BUS7XtE+2yC2WSirA1aCNcTaByAxuPi9fbktmo4wXSGHYn02BqHejmi7lEl
ZAAMXuCpsLVAm7W9C3BPuJXg/qYvyP5gDYyrawNqDa6DpBpiEw828sApVpjYY51391i2PigVtDD4
E+r1/TufIo9BYyoFyuNLanKpxUvVeHVA54b5YXqeE/ot9UinybRsHqu68MG7/zz75leV61EbHILK
8DE8IS6Gysg51dUQQa6gtgyjpfGpjSLLC3i3MYM0s76trdl7cgpspmOpFJVm6/EEVJJ4E1s1xmuZ
P5/VSNAvJ/IsaPyYP8aX+dP42S2a05zKW74C21pRHOf6xnDn7sSJtcmlo7Jha6jH/Y9671NP+d+K
czioD5vDFEwQ43z/0q9zZnd9mIV3wPyHK/oO4H+gir3uUKVoyfpKCPr6zv5y0JXsrzyGaPmepGtz
3sNl+2O/pRDLGkNJrDm63MFtuLXZTG5e9YnQqKKxU+fCan7ZODtKUo82z0jhzCnb6B1awweRY4t1
nvafZBXvb/uzMnlN7sxQY+vT+sy/8+/07/JqW3XqYe16q302aUnHnTKIwpzZ6TBNR8fwMrpDrK60
mxu16lnUKHQ10AnvwzXO5VgV3gID/gNaT20yurWm1VC7kAQsRtqe8D1Z0xFg+o1h+mrbzO3KtTMo
KDenNTAGFayiwtZcu96cv8PX9DF5z55hBWt6nDb72PnjptvChUXh2Q05aTS8gms254dVbf6eEV4q
OD6TXxbPUQart4H5J6sjPOOw+hH9Rr/vfcekt8TKmJ8Mmj+0I5CsKrTqPexQGqK+ei1C8hzHk337
DpkEtUvxf/Numy8A1qj3/rh4glK1PWvtCtOYHlqNtR2hKg/f4yrBsXQAilCU4Uto8Cb8K2Qb5NRs
0o4Gyz+JLB+Qi/ZdOxD3CFjrN/IxZ53IpLUSAHWxWMZjqDUxDjJbnuREY/R1JrC0Rhwrv0tJYhtT
RsH7J9p1b2enCtUHOHz006xRtZZG69kc4CTceHXyR3v/cDgei7JvNdht81vbuKGISkmyT+RvNhTw
Mre9ooHBDXB4GQJ57fFS2nzkq3xlf6QLORTRZpiqI5bqKAUkQJKuQIIrZSQSCasdevlS0hgoSFMW
35B3Jhi1Ons0gfWaRTxpjRgxPKwRslweQCvENiIvVciByW4IPDJXEdMFX2WEwF6FNgAggMCKJvie
1CQGFgtSrC6wpvnCrYXgvrBLVmiPCvkDr1qiXkUYEtIrOVXH6WT0VJfQfoWUA6EckioFQAqBUl/p
aRXXi2J9YP0maCQcHX/+qI1xYwpGeQ14egMXeRqNyRbMPawTxQnHxah5jDcm/v8FH6w0Kb4GkkUr
+bt48Uqjic/5U6WE0k3z7Y3T2KFOVvgugpa0aUrrtTH2oH/d/JS/K36/1jcGMWB6ID21huFrUuNm
UJ6w+3qvMY2Y7sN0RNNt+laJxY0jFVPrdXgbJj65VQ9ZWv//PaHvRX4tuqVkF7p4unQtNK/CKRQh
Jt0bF12FQ8XMEgOg68KZDFmF3AVeqCUU/cmpQjlqmXHWGZ+XlQTXZcyau2VoZw/r4xLjyVmxm0RS
Wt13ZPfT008cMPP4NRPxy37eINskkiVjkBNDaWsgt6493iASoEk60sQyQ83a5K9i+7GXeC334DWW
gkqbbgNlQPkA8vnM5/X1VsmnggRwuQ4Yk6YjwDkwM8XKCj0bwzqse9qZeZFmCBMxZvkQTa8CtPYe
v3rkmi+mDn6H9EfwovbySRiiYDIfSPkjVRG+FoyeJydYK2NMk2PhalIi2fwm0wRHhvAOaLKOTGbW
nDUm9oQWR6N0pNSpoE7RwcD8xcaCG+9KVaWs62/6jQ8WBDj5GP4RXmDkwJtXv4WJMrXxks2xssrN
xBhrNpIUChwzVCt1DfomwoYmEabiaWYqdobwlkOQ/FQHxszArJgENnGL3/LyQqEp9FDzmPJ2CQ/V
6l6h62VSbacTdW1WR+ZCKsw6ro9F5RF+ML6iD5BxSplaxZKiRG9R7LPhDSlKrlKdjlyIwgBpMq5a
raCNC28uI1SBMXTycwhtgX0AuSXzlSwCVhGqjzyCYFGnGZk0P2W8VQNBoK9i0kbFDYucUJ5YAOuj
DrA1QUHxCi7Gq4CtBaw9haw+lZ2Q1Mb6TSjI3e0c9fcnzMcu/jCCTmouw4wM9drbbmPsBqchEdA/
zQSuJ3gsgpbjXTXFNwMpI0p9rI1kbhTClcbciPiZb+EM8fGx6mFmEb4J5WSe9i0J9wpbqQFAFZ+J
lvCPk59wyPTp5CLP+fO4iwCnywuzcUTCX2mgJyNErC7UKANEZqVspATRKLIXJoapvwVP49yApMnU
+hNx5lZ7yPEQWUvZhIXieEtvbkDS8N6hSbGJAmq9RtEueZMNjKAb+epvvmRTr023uQL3MlxXUC54
kvsQ91B8dthpigY47URuHkyxhZF7U2skQTpIKSKAXzt8wh0zkIDalC3sD13deKHURSVIURAPCzoU
gxZrg2OuS69N8BxROPD4Rx6gKl8cGEl8xJ9ErLf6KHH4DQXh3C/siA2Zj9gJlhrfpP6IFFxMArEh
VF6XFD3i7xMIW3sU6YTmxXd16vVdqjeLXYOeXHpvBohX/pGEERqOotUkjsWSTu5HnFa89V5iV9qZ
XzRCYaepMzzwZU8PrhvqJH2tR/n89g6f6h8Ja4jh9caUM+3FGoz8CiocHQvvVpSP5LZQfI2HkQaC
fjXFCGr77wg5Lv6oGB38wkRRo7qMqPehjuu20Edw+8JQUqwQhnIxNjXyObGMZPmLMgQ1FJEK2eMD
jrRSoTSgB0hUQReCaVmJpEZLgyfxRF6d+O7UURmenOe7TfWv9gVPJT/iF4doAkrtaUTkTtyx93ne
s65gaUu19PEMYAg3RCaCZHlDZ6qGZK1PGD7HL/v7ljsbA8ZudPyhwIhI0OhQek2QuC/23QY5jUH/
h71nEvDe2ldiy+UDoUMOPSY3umdVen+qXXOwqHQw0FZdXQXMI7XCBbESlUwc6gMT4hSwKFzRi3+U
exym1LTZitoLgFx8FGiB2Q17Vta1Z7xPleyU0iCtAlCh8AuwP5ALwcfFOZN/qxUFM9yhJYljloW4
GGzHkgGzasa00JHglzAj8VM/ndyoX24675VGKle4dxjW0ctC9eBeOVD9USYi/ROvaDP0SPl02+sy
qWnlPaCmUuhi7hRRmGIKFQ8Ta1ftMshXseYUGTWmdl3rQOs30ZNSDoXOFp7p0wKFczW93bsRzVSS
wevn9YMSWIQhmn2IHiJyiIg+os0UXQ7U6Kl+hCKj1i6yWVzhqgfxkTGDCpDGkFIJMp5UIdoFkXNH
Xy2In3av7imMPkRzU0QssCb6eaOFvVEn9XZ4aOBZJs2fAo8yj4ycN3q/ImsmdSk2DeXDJOnWVnns
WoDaI+hi56R/gq5HM43V5bPpZYmQ8P65UyIKmqRkviGzEz1HA+pKA1Z28IoOdaManyC8BHEopnam
QukitSniUESjh3AtTXZ03XRTb32+EMA/CNdoLQYXftcpXVPknz77w/2FzlrAeSrHMCR9iWEpzHRl
EB8t6iHOCHIsJ54k/Wn/MN6+UIjo3wK7/Bl2Now/08MRtEMkqVyh+GU6DkpToD/dDzc0eJPudlkn
ZKy1acQ9wUmRKYjXLGS3vP9SWdSxF8EVqX20OjYR9t75oa/5Dy+0GVmoIYvuaDoQuVe9MNSm24W6
zq/xupssZ/KoRFmho8OQp+gp16SF2KRFfwI1PqDfBV4PMzUN+PuxuxwRUUxHzw3UDuZIII9gHq0S
D78oWSkHksxZCA7VOcBi5L++EKUqKk3kUr4k9Ao8d57iwgZfS3JbGvHEoGiIC0KVkejgfCQEyWbS
SN4WQlokBRXmIlTrzdSL1lIzdiBpnrGKZhSWxgQACYDbkbI5DaL821Dzr8AYTaqbfouhyP0WsSCJ
nYzVLPfhHcoTDW2p7clbXyocVjbdipgmRZ0WdywrFkooHlL2/4+nM+tOVW228C9yDAERvaWzw77P
jSOaJY20Iir8+vOU7u9sojsrUaPwNlWz5pz1PWQelB8RrRTwW5cMzMN/rgQbL2ZtElbU9Az5b2FG
wDTB0cQZqB58FeZfiE0ceEQZTsV2LuUf4HPWNx4s23IG4irf4a3BvVQgRO9b8iAibPGVoW6HAQht
F6UqJApc5sOYTIhZ0ebPiOJEju+bEC/w5nMV5MyfBqSv6QYVtFwLrAyk8llSpZMISx9+tVooNyay
tuHZjKMdp3DCBvd5MsAg0N7TxdffmnSZaPPHBcuPDfyJYpZIl1q54KKEx+DDlZyjxfMeeBnK5f5f
LnpWiKAN/pj4LkOoptqMpjeVDQ2MB6SewBG49SMI6x2NbEw8MOOCvIePxv7Q42A68gziEXECZAFx
EmnsKjv4hk62mfmHX9Oymixllkot6YtbilpdZxSLF5tcF0Ey77ZcmfTwxTDEMUlGtvqfjQqabmEb
BOQ/kmUmOzi3094SasISPFISI0FJEYgf5O/Al+Y1b+QX8tOvJFrAVLkwcrHeZCcvtMripyHTQZYh
AUXFyUWSnq8xhSLDijMHEZp0Q3ezVUPXc1ly4SCT/Mjwy13UKDiGSFAomHaKd3ZpYgVKfJePfnoD
gsH5D11L/z8S4YFf3chZjNR5MJdcqjLyd+TvSqqHEwKpvijSv4tl9TE9ZIazyNEGh+Vj115Jb6PW
JBvu6JiyZolYYp3LivddmL9xY4ylLx8Mww4sREQUr372C9k/GGzWY25MEjbMkAEnaacgtpBj4FQT
BYuJpfxTHKc+lGoekBMKy/z/EB4tgUBlWn4FpsLIf8O3IEXUqaIrh75qpRg0kvAE4YzrTDMmSjN0
hJUrJLC0XCNZruTMy1XAHPGHYImtmsxmI7GfALCEqjMCVHS+YO4LWQTk/gsr9x10F4S34O00LJaW
PzDdWUHiie8FEfwraavX376X2lQIj0flRzg7wiCAZk4vK+yVL5cV1k8D8WOnm8FXLvccf2x7JdTE
yl0wZ9YwLpBMKSl5oehHUTek3FDMfGgad5acJ6xEYE0cDOBWzAL9Cm7bcVq0QHSS1ZPckKK/5w9f
u3yjWk/v6QV/0SJeCMDDnLw8vMeTi/+2cSFtW7fZdxwC0DMaw1m2k8snb0HWAtnC5VlvQIK5NI2X
CS2rCNvr+Ycs4zVgqSaVlfj/E3F+lmCuHLIRllWJ2WEMfmLt/2r9OEvJmkxzCu4l3u6NOgtxTG+x
OuO4fsGQuofb5OUSehdlieeegTHhHpfg9XOwHm89MsrVJ9TdsKbMMazHBWqvOwvkw5xZ51eaIqEL
5rxK/wrqHBJkLYiAsdsSG3ceM3NmbHXX6wyr/gUehdChePMXWrUSq7amGjX5xOkpu67vKGg3gJCI
dhlFtVt96Nsv2xgIzUzYwmIX3Bo84JKjNyOUkqi6sfrLArmyENUeUND1ZWkL/xUo+dC53Lx01428
hq4+B/5UGpuKPmkSB++VDjRI+nD+PvIB9Nwave61O09rE15mhl5xWtAXbnh/eUHngB1/ps3usR1c
u96zawtjuaQbgTABhS4hGlXkuRfhgXX4qTQuCLmXbfBLEfMJRmWAwm4+6FMh6wrFXqi7XbtZ8vdf
odcsQ6hjz7G8pnSw6m+FlCHaV1jR4w4g+XN8Gsor0ED+IhusvP7iOUYcdLMatjIEwl+9K70BBp2/
0CrRIA+F0oHH+LA9uixoVUC3DvzzAzAmYqnfl6dMby8X/i+8PNpjw2lYGbHZ3yk+CpEXfreLVmqp
hvnOXAOIFEafl14i3ym7dgSGfDdvhv1UbHp0lvmgNFxgVf/a4vwkRFXZHZsRNs0OUgYavY2NdQKk
TctDlBqQcG5mZxmfxoky9q/pxb+ytvB7fpw2izhnQ4i9mHiATUSoEgK1SPG6uwSF/ZI4vrCZbga0
9FDsGDP8wk7pic3+f+xQKR8b2TRV1v3QUdtWpNh9DMPeB950f/h+u9mL8tv7UA+Ux0C7FPAqdkkz
FPIGNXFKwWz089OPWNGDE9o7sSwUJejN3MnPdrIVfTdAWfIiNiVa6/zhALjb7V7WDmO7yfUqajj2
cSiVKunane/BXO+zwlUpC416bHK7zKbRcsfS/UM3sHEnuPNhA/tVjWuvgHo1a7u3hYh2X8gaZLQH
M5E4fOUNBhba4gsqvdtkwh2fzlEM6km9QiIvdHSi00Buxs+YuqIZxruCe6wtSXxWI4nIJCYjdWJI
Mf3r+WeVfJoagpd/4mvwSZGgvULtyQEOTviOS54UIzqU4f3VV38s7RE5D+RVE+u0OW3ErkGCPuRT
lFa7I7RAYgKBxRzOVJKPfdYm0AB+yapEtsZAXvQ/uVmLxexkE5eAZ4B+jTuj1hTe8eo91peV+16+
xzJbDEu45hf5PF9LBWHf36/aoLR7a0z+PyR0kaeF9DzUBpIgD2rWGUp65KPU9QhradQnBeBPhe8t
OnQR68F4RYogFN/P9IvGr+f6Bln75vVQA0HImSu6SWpLt7D36kWcMUkGOty13l2WlbZiG1OdKKfi
pZqOS3suVpD+b3dRwru1ul5GiL7GpGKdgvLPFwssUOXKxGhpkD6AY+Gvsbj8u7AWe17HRaqKKzBL
BsIAriqm7bitA72NVvMVKzaPF0AM7AsJ65kGF6w83+3w2ytv8OSqDDi3qwWrEH+JYSDt0HCP/Z2R
r1+vtTkkeUcXRn3gQdoqDbNIysX+HVeABe4oWLkjkhXrKfYExtJXqSA2IAwrMaISBUJ7hEeWBZgn
+4OIbSHCkuTSgHYagDZ2zOBCJ1r3BHkfdswhoVhm6+A3UkmLFwrgGQzg17YZ3VbBgkpcj0Qj8a3T
MWMtGnd6TvFyetEke5sqVsq7BFXVX3psvApDwptnkPRz3ceQ7E46uDiiaeoOcPq7267VN8zX9LYC
j5/zPjJEwH27/aeOnolJHv/MnTbcDHLEByppM+E0T+9DUn89MS8tsiykALDafqN0aMw4j52jjt18
ZD3I8BVXSAI8sR05r2jyKC3cKNQnCrot8uVHPu6frBT6Fna1oZu36flr/sN906TdCa69SPfNPUb5
NP+RtZv5JngurSP0aQeC37pbmOGQ2EOHibjLT4NXaud/amn2bmjmUrdbD06cqQFYXaDaPSRazh36
yPL1tsrpu/kLl/6Ptr8/rABXAKbRPXLremCcrA6Z/wRII8m8zkKjkwj+Vbr1kGXZ4XMH8bSPVGCb
gxjlVELee31YaW4yVMTmymxB7Eez+LT7G2Xd4BSlVnaB4gZLGEjsb/DsvpvOjeGJ84y25TYAruE+
pyMWckLYmNDM5/hPZXiOYELDKbJPPS+nvnMzDVpJ1+OSGKEwrNYZCgidr53HyWXwGFZFjjFs8xcA
o9BPMEsh35DX4EM1e4/jvUo9mV08gSLduahuzwx6toYMidSp7Sq/beR17ik02xvFqdehZgK6acqo
XlfqIi7NNBlmf7dj9peD0uNIyZYamXzDF+0ynlY1Ur3/HeUmXenkz5t8pbJKr5rdbZHOwkUcomgL
Vgka4NtGxFMGu40Q5olZMireuFVww8H5t3tRD90Lyo0aJAUuNftLZREA8VXDlVGWkMJ7H4SOFae+
VAc9tl8Xlp6l3LrUPXfaMvoU+dsX9dK5aGNRIurjFqDgR3mAt7b0zZAbra6Z3t9Gxz2kVNWInQYJ
dCek7Wk5esyCyROnpslr1Gf3J0xypAmIHAUqhCfK/6+c5kad9TaPCTUr+5FBDYzJv7HtipZy3ObJ
/LnN1tn6c4+0DuILQgcaT6NF5YIFpp/K1wkEdnta9VYJWeqeUrN+RFlansszv6lOdnXWjvVKatXd
Hw0Ol/C/EN5SwfyqWFR6o9cTCsDEfXeygY83Eg1uJdIXV5CMcy26GNkQZK2SaEsIPMCGbDyCGQvK
LHBHMb0tH+QWa5krPQir3SOz9LEXF1lIQrOeJ4YhzG8cFNovU/18dY/3s4Z+6mzMNMMU6TREV0Ql
ctDL5kdYKkJokkOa7rCOCM9FOwHVS2FYbPWJk5bBXHIuoHX3a12LGQniE3H7EK2aEIqEayvaSwVx
VQNdorduTVlx6QRcu4ShBITClk4n7dHdN/mUcOvuH1ZOIFj6JyvFgkpsZkD8SbVIqeRgNSOd6kL9
FUsRCQ+kiVzOGAWVLWHK5EMYPTzKETWM7MKkaGuhbWPPhCpDwFVxoJJni+1IyHlmH8Xv09aX+vK0
JgyHyro+rf3NaR0hkRUVkegKcWnBw2vQn4p3ojG9eSLFbv3ixTJtlm0sAbprJM15D8slaCP3xG5g
A2JUyLQpRuI+8FVFtj1UNQiVcBgYpAiYO4jXNEYruy3GBuJRggp6IP8XwRuNlxHOvp3b5mWLDrcN
8K4j7cKZhCPflufgH+bbyjHZC/NT2wj1yj/75+cxPGNaAYOzOSbn4txb0cF0TcvchYw+OVqjb59d
xDmT7IwqB/aFMfpKdfojMeR+7dNB0HMY9T2GAZaFA16FQnVLenIOpEnxHZuFeFzDg0Hz4x/wHkJ/
V4+iSTDJjspvhFDVp5k1vixIuOTI3C6+DI9pzJxL1u19vq33rePrHP+LOIozFId9uZde3t+3m+KH
uvXX6Tbdthb5NqZn8zJY1uc+z6nOxrHHtUZQTp97zFaAi2FO6pt6Fe7hVPLVyRxDs/09ZwMmawfm
ibYQFmKxD7ZqONcX0bTBS+TDjJUunvKZQrsfmSiRJH0wFv46nN/m0XLdHnYmGXHw9tMq2o1Ffc5+
Pqnpg4VaL/5pn6Of+7/2OSucSN7jECdd4TDcp+pExZAiHj8G90E8RtkHHUR63H6l0arLYovSkK7f
4rtk5f+kE+eHWwBB5L6FJHIO4VCmAyx4uT641456KyO1uFvE/9J/7cbO//UXLzE2CUhpmwHsMVJJ
WTyYUhDVhGIlclGhdMiE6tnsoTZ4J79DYAsnDT3SGYkeZhrAqM9JiC++2JT0qcZRmXKUfYydgVga
JEt9H6iWLspzlCvhGHjuZKdECIp1ew3zG2HyKVtVN1svraeGCGUOLjvXI6LpLMXQhXSb5FYLrBOO
ObGV6259SEajDm+4F5gBHCcf35j5ffKC6hG6p9FLmdz1aWF46nNY5RVg36ll1tFApbDD7kkGStNh
j4i4dZKu5KyfcnzdMj6uGsjZ4LnR3HOBe9csWWSL1piNsTXuur+1F5Z2kNrYaY2KT3tkYejkg/4i
2GaQiIIt3aa5GNLDCT0cgsSOy2M9oYH1x+xEfdh01Sj4br9EoR+TIeSEstkES0bGZzKLrvM5+MpB
O8OS+QJ4QtNVjJYxHmDEUyk4yl+Uo7WJtzJB43HBA+l1mSN0xNaAjQhrBD47EEzbbBjSOtQohjWC
g+8BVUWM+PURfJEX0yIXtpiOaJuIpU3RSxwd+OojtPPXfRjhPZ7a8oIpjjjYn9zo6ixSPykDoLEx
MzroWgmmg4MMgXCGFJas4OOuIRl9a5qMCviClVeMcvSQcmBlQozwlRNXB3Xd5mhtE2h1Gbc3i75Q
HB8s+E53I54kApVIQRFxu8en5ZzcO+I/Hbw/Z4b3gmbyZRb4372sjMoUgKk/fuAGStkIshNCDlYA
9uR/7T2uFq54nulYGhFJMCAGJVemRIWtj99Oj2qmSAFl1xWlMjqPaeePUZSxo0Z2d9MdndxT2z0B
AVwKBKSISQkK14STrobTmugxRa37Ztl+MqcJGlJ5by3CSs0sYcx9FknuTwllT/O2jpYlW80a7QGL
4PCx7ezTn87+uX1M77T5hSBNYFE9zADIls2ZEPZhgi8U2KXyGiX95AuYRNqimHRmLa/vdWZVZBmb
hAFSYDnVOubb9l5eXnSSYk8FR8rEgkzk5CGsYTmwU4GyIYryyH1+6OziB9YenYY+yMNY3QTnYB/s
W7vi4lOBvUZXdYPjEPozf4q746Il3kLi5i6G9OLpLvktdUl+JOeP76RiKR7EVCczXIegLphggHNB
kUlSndf2tc1+qIj/SE0a97hlayXqVR9Vqv+PnILohHtAIL6k1Z9wOp9D6ut9eLatGWEJfhgK9zdf
RJRLMZfpt81ySnefj+hYoFfoumzAxpTsEXavqC9PI5+HJstkWUGG0ibYc0sJKBkL+QQ+DRq7HOka
Bg3iviY2BtJQXUqf+Ft+MDm5/zrsYfTtSFQmh8ZIEmWyHKLq/95E6S/cWpUC1ydUbmdYE4q4XhtH
ODCKnQNKcY+QOpohvJfflrg3yc9Kj8iF0/s/9kEyFWGCgJ4hl6BDdSgctH5vwe6Gdo7ZEw6Sltle
a7lFxt+dY03Eq+btoepmD2JeBvsumvHT4IwvEa7f+NrMnxMVxRVUCCo24xELPRKAxhNPHZDikai/
yNmcM/+FJtdw5Euq3cMNJN7Rnpuju9aWHU6wnGQVcrE616c5GNlPgwWpNtWmXU8ozGKApM98eMic
/7FPg79xawVBmU5BtHg8Y/h0VlY1ZXwhJYtFg0qs3nWrBYr9SYh317SNnca4h0nCfRxNoskztRMA
TuYGVYjR730VDVll0Hi3xjpnX4zffEvWRwkogqWoWzTYhvjWz/2PvhpDa9YSvm5U72XKjW9oXm6y
AIdvl0RK/yV8Ybtum/76BtMwJnGUyRj9gCywJT8G1ETHxOtte4a/iaC5SIvM1pLUCiRCSuU9E4Mb
7hG5fnCsI+REoGOpr9IwuDKHAGvfuvTkbjdrqdlShqKcCy9eCqgoQRxR7tz2lIjxI6VwK73XPw3I
EZX5s4f1VNyyBMBZxD2P0M0fouRhFWXn+yx/fTqbK4tmYUAR1Db+3t/3tr1t5H1lsFIBVEZS4hBl
4Wn5/OhGU7SjqfcundMUuReJGnxJjOG9ctyaJJOWBycXnaHEe2LXIYF6e1Rc4DwHsZkxzlGG7OJd
++BviHUzPECIcIldI8wLuA1lNSf1Ehsu2cNwXmAHFHH4++c96A71f6nEjSlODULvlJtg8p2J4I6/
/AK8Rhhfn/VjeZ/XU5GG9SfC+JNb/SPisddAlyk9kSMZi12+Mel2SMw1OulQ3oUS708h9dtiLaFg
dXJjCn+nsijeX5fycEN9hV9U6GFBB1BlkDdUkUO8ovK2ARu0YdGxazKhWSc3gcGKSKCGjLJF7fob
ElwM6PKWQ/Yckch75C7D7mt0u5kNSQfYcmVX/07H6l+NgHtA74CywGHOIVPzpxVdtX+MZRWaVRuw
FNU0vHIgSDxKSFCK+T20etTI7e56nsZTbZXvfYg/MEgPMcgZpcAeCFmzTBAyx9R6WGQIt4bKFLeM
BL/QFB+n5kcBc8XTCFINdVQKnigrxf4piPExJGz6d8Olm22lFptfSBYAIkAdkEbb+LtbNY0xCzNn
aBOHYw+BGEoZRL/EBGkX93O7bVxCjMAbKy5IyRsMBOrHQFBDuh+AQWxj5McvxBSgiFj3kTRRRcOE
aFeOCmiB5LxPSwETKpzHT9B38g6Y/LiPyGlWnSGZ798tCeJrPLcnEJofAAc0GDjfEaDC8Mdc6Dbx
GQP7xMCJyq3OmPNBWifUbkB1UrOA5rh/UxSpzAQf3gl/CTIS3g/Yrom7nwzE1lXDm0P5FaxBgh8x
RxR7op45S2x0Sz2zxj5LttcMwBFzBvMI6Jmj+v3aq1C+IL9ta2YRkdxGUhQX2phkpiCz1Ps6I9JR
EZaId6fISyTVFYVOYAtxhrInqW7LUUcUOpBBVHRprliSFXNgWFTH6eNYW4eDbyLnIRaXEqAA0NS4
iWghk0p5PxgJ2Tm8qk87vMJ1QT7KVK7H/ixIrKI9T/+SYec3uMRrw03XoIhQwn+USUYwKTU4oadN
mjNlzuVb7j9/ADwATQXbOwC4MNGetLjsgYEDX0LwlEPy/+DjEvLVQ8un4hM6r2Nw1ZddjBm920Ds
qiVmkHvJvwVeEMGT0I9F4CkNr0QDIkCClFblXgq3wvYUoIE/sAVigEYC5OGTbUhLXuMsMY2KmZZb
b4Uq+3HA+ceuhrtCzL81TqOUwnNQRSG+Sk9fqUHmH6P418Bg/YABjthK9M8oU6BHNx9Rf0H11BNc
UB5OS7mPdlCiG3EtwruOIx2+KoCLx/hOtZgqiGM0Q1ZERvwDvBXmQGZGj1VcS8+EHlSmZtS/k7i/
VLtojTVkmVcmVYnNmXt/WgCf/kRq1M9RNuaHGdrFl9VfPc8sEDXcF/SHCuSklxkuMZb2MAkOAgvT
JFE1SxmvjWbIH/yT9bmZvRbN7L2s5+q6nre2rW1n/UADtwaN038YiQK0+wOKJU+K3AY3mDm7+m6K
jqHATwGWSkmPG7wzf/VLc1Aut93jIFTzOKZzlAga3/POlIrWlx+sDmL2jxecOq+hlTCCCGUu8juq
UiNuEPKouOmErGq1E8W60N2lDiW9CYW1InYEJVvJjq4KKD0f1MtobPT5XvwU5BCJKzUldMUiMZQy
mhwfNd+Hut0PwJPNV9f2r4+LRgXt0KwzBNdCsUfLQYcXtNnFRDkamyeoyd74exMnn8NzMjFQUQZe
Z9oevMZtaNQ1S4hdq2hYu40VhLaP0GqjIykE0PRqkJxreRtS01NiCwTZQCypz6mcEWbx1K+avx5j
lLeTphRCxalhdohAQtTRoooT9hdpAj+RD46EwpLOY4qrWhJ0ySHDHocsWG9C09z8PO3uEpPVpU8n
EuUg3ha4Olw7yy6C/xucMar+cBhSY9gNrIoaGq4eMCtr8wE9FVc17zEKTibvvz+vXnYvHN0vtJcs
oLWkHiIYZAwH+Hj4Bob0ELqBsod4UIg7GgsElTYp8NYUaf6Tw+Fh9gH1wPjhQ3yF2cRmH3K5QV8c
4ewIY0OUFEI6F8VIMdYn2fLFvi0ai6+CRLwGvgdmGNdObL5+dff1m8A7gR4kok6x4nh7CeSWxhO6
kczaijmNwf4c2HEuk/GBbko0een5TeAUAQHYCXzOyW12UsbPCnou0r8+7tVd54HfFlIuj+oKLVeq
AQSJR+LefFOHjjFRNipchnx0zUl6faeDBuG269Auu55V4/5abuqSpkJ0oQskLXu+RIOFpSAcqdYg
Tj1Fs6nhdpadKZz+J1ysJXr6Q9mdPLK5CiXy0Lwm+DPMtcegGie7kn5BffN+6WNEOysnCR7vaEE+
X1HXSrdsfoJ1vc6khj6B6raYSMMCEb7mI5hUw/7EmNCfFX85eg18mrwybpAEIP5gK5F+CWhaDtJK
QOgyOb6DOiQtQVRl55D9QxikHexfuLe5vj2PBrrxpPPZs1ghBLHFHRt4FECaNf0iz9t8N57NShpC
kOFB8ZDOD3J70fNMbIpRIcuslvK2HEIGwxQGWggkVFYE2aZEA4H0lr3zonzEEyIOFzeWAOjxY5XU
NsN1G7BrX+9xkBRErX2u9/1jec7OzbE5osRit3xYhm9TZjsFlignSg7sSrw2XG5Ut286qUqcS6SL
/i09xAfWBtQ8rCbM3C5MJOYOyzMu8cwV2A2lecPXJYb9UqCi+QaV1aD+lxG9saFDPy7M2z9oZndJ
YPYnt8FLEZSNqqnXXqgLzMgXGXC8NqkpGvzU23r7WJfLZvRk481wdRSloxzi1VbAgyGsxEmySxUs
kF0iOllVuO7iZkTrXdenjRyVCX8033ScNsA/5gJi3dCzFdhSTlPaoc+mwRKVU0OENqt7pTaIc4Z4
qSCIeY7SY9WzofPQYxeJCdXIAe68XV6mj1Z/kh6jC05DUJj3GeCT/4ZS63bAnn9rNr/AfKOgnaPi
RBMu9TreS3AJl8QDpaX1XLhOfNq6s/d/niXT8HkmeIxJgiAZezdE6kNl0F1LXVvIH+LARNQJnRyU
B1y8ofxv4L0kPGNJtA2Q8S+mJgg5VVGQoK8zU+2Gm3zXXMWaUI4vSiRUAvEL+1IISLbFxKnSrORk
Oifh1dYjsaSq2x7Oo0SAmm6/KQAZXbNVWHcMCxyjJmvj4d2DmOanmO7KTb7fqvb2SL/ut0XBWDL2
Hq/+Ze6IJyStAloDsQ3ERNB+7547/w8pLbCBNrhTl5eGqL4Xo049eZL8YpA7jOD0jrUzRchhn9gd
ke9KA6EQf9o+WlJ5stTXDNKSZES1kXJ/SUlBVLD+oF7U7Ob1QptibTJlxw/p3yTlfiKGT1lD6iwU
ehx5OX+kU+wQdqTI0CW9/4ZFwRx6pPjMvgDL4Js3JvxO2X2ZtvCjvzdlrax723pVr6g3b1NkZdk1
Q0haXqsrOzKLZ//SutSOdI8Vvh4UThpU5airetTySF6FWiIbu2ynAeYD2rwmosB/KMW4AZaUJ2tB
gQXRE4cCcSypUA8K+09ud9xnwqGs8qjniQSpt9NdDVE9IHTH7B37qxuiXTEzFtFvd9ETtf2wSweC
BTkJMdFCFOwgSJS45BE8dmaQGQMsRfLF60XriBpZTFcWKsWGFfXcfJ/vmcib3ka0xBq+zdosnsST
iqIlZZ3TkBkOlb6HKkVOM+EusrrXP5ZbitK3HwVnmBvgWBfqFAkR1uQFXKjuWlnWJJXBr3p5XONd
GNj1Id7VhxeG29FvG5SbESvoqEbKIIus2G+LeU3I7eSqI4HmsORf6SsR+qsLjPc+mTf2/YwL3RGs
Be4IZoTEmeQbcEnGJ9/GHtVDsvHbPdx/37ve4b3LNm9s6YqNCL3liIah4N01ILdKyo2XKdATb1pK
i9/iomQzYrWdeT4dGbGCvmMI7W96dDpIyI5lseuMUNxwYZAEfnSSX40L4ijdfXr+6oT6rI+Pg/gs
3GZ3Nvn272OULvJNzO22wtGBPcfr0a9cWjSFk8Zr716/JUf7elrSxWvNfsmokYFDLHjFGUWHbkKh
ILBo1EMsox/KX+NgHNhBxAeCJkLw3lPy2BqhKFkaZVrXOOp/FfwH6rXXvE/6boWJnQY4ill3xGBY
jkEwo4dz3+xlC8zcip2/6l67V9EXChf9NDgL11khBZYNVdjOwnEULqyIBe50mpMecLKqxhim0JHZ
lvZW6AvpgASrCrL9dXm9AiiB/VBKEs4Bxhiv4YvdPh0lxYBIFCC7wQkSMLvE9mjSKC5KUDLwGSK8
YgAE1PzdL3G+oR8AscDTzUjAVac681L+HHP6HEtJKfplMDQu3WkdWERy2JWlukP8Os7LqXA8ixns
aygmPl62B6WCnUDc2kNyeFre4bKGtPV7cz2eI0FSDMxARMsv+VLZmNWsmrVUM1/g6E5mJPr9ZGiA
tejgLCjEP15IYlgnOVYIGRmL149WkJcVqxfOEVLO0umv2+Sh4hsljdl6Y2mKlgiH9+NWDCWUhJBI
mwFFu425QkqXwvJPHPoEYDwGjqxsxE2+GDcyYkbVDleZ8c80H73okgm7BBFlH8418Xj/o233UgoY
NX3MfJg40SIhPEgXP4pXzTTvRQIocJGOJrZAj0NgNMZ6gCkHNoFFsN2hU1FyAONyu14za2YppG48
2OLMZmfLh9WxWcnDKvdG6arrNISeYCbHj04MrB0x2ZAV53REN/2v/FcRDLzNNpH0ucFLluhw/vpJ
xq39u21DJSE1/aduVR4B7gUGiNv+pfq5p5LpHSPKZQQBfdOH+lq7d5xid/1xRciS4Ur7zqFEu8kG
ddMqdWL0qr1RnA6eK+RU4zcUwvE7cYKZPo3aU+027tZutMp3PJUX4LMsoO/B1+OH/Cg8me33hKnm
GMu8npeoMy0cbpFV2dr1VNHbpE/CCZmFpfEAVeaZmsqGC66a2SxszHxUIh+Caf00se2DXsxlo+p0
t24rw41LO0p+4g0THys/P7TiwGbKJWzEb1pJOA/dqbVNfF/6Qy7TsfcvPsabFjEOrc1q7NPkwBo7
hoYP2LpqE6gRsNcwaZwbUxyEByoeMpAcE259iIFBH28EKpXNHgoTWcITelmCl340w94WhO8xltWz
OjTjdGcscWC+MyOmITV64CpgNa6dCzEumIF0Z3+0TNyEG8gKnHLA8JvbSmcdtBDT9jqH1C7784od
et4slWV+dylAplcs8y1jKT7MmAw5CrG67j0WtwlwAq3umFmMxtcuxUyQ89BLnCfNh+i0joEiGMnb
NLAm2zdPshOr1tdix0CBk35nUI1QQfGYEkZYOk+csBmD0p12MoQjQmwS+KVGoBqM34qlr1QcEqrX
cSNtt4gbiB7ZW+Lz04z2Kidzfz8HLteMjOZHsJLbuKT5g/+TQPGgK8M+JlahJgTZ4sSSYlJ3aC+i
k00l4X5+sOJRpIMag/MqqPqknL1wx57c1y+EzYOyAAlIAleh/YvY7mVE5vlcBZIdZjP+3cJGjFWe
vHFaYK++aM/KcYMQQ3TYr0n4S4T+vg8LUGe45eochwMDLqLiPVKrqs83YHHKHr59788hx87fgOWb
J3z/h2n83SOnTRBJgY6vRefHN+wicRrcjKMhvFq+boYZITVxm9TVcZqohiFQQAzqewwpDsCqJ5qh
JNNbl4cnKTyZBl7ujDxok7ytaCglkDctRGlG87Lj3y68J2rLL4wUcZHeNIOwjzc19EmGVcK3mK/R
EZEgEESIEkpC6ON0+uYTAvMlSJ03bElIrdkEe2qC5sDuoFOAPFH9lX/FXzQsKvP+k/70qHUFZram
hphCKMCMFvOXtwmRSd3f9RlVSFsdFusuXnhUeedPuJ8tq+mAW2J33xrBH1DdGEJZZIWtSY/uOcwc
qtRvaofVuTizV0KKa+dWdtXgRl+VS4AVdmVlv+Ll0niftZMyHhCG3XjZLMfoNrC1wG4dYuAnXF4e
m/vivugh9FmFQwMIFXOlBGOCrGedfh6Eky3V6hauwcoWuCU+FplTB3N1Zmwen2t1ygcaxIOSJjD1
WN3TOuZt3jPnucyOBO76LwpEkPEUrhBbGSydXwW0mI8J5GsstAWF0oYyQLV8zzF3lA+N5z8n63lz
6mrWBOM+YSFKfG0Sxc7z594MWli8vUfJvCYBoSxzbP4IY9kfAXNSLKbYQcSJCpwAIyqxOhT9IPDQ
ukFVuGEMy1aHldl/ZolIWXBEE1MAENdf8W17X/wdjgIABkQh4NdU4lub1kY/GoyuPW8wwgtLGkVr
eGH0qbeIY4q4Wfbnp6W/ClcRAVOyyhePTYaDDqeURUN0VMUsWgQLMbGKaCN/EExMxSdNjDPESqzn
SDv6EoKIUETywU3K1pvUEXtcKe5HY6Geib1utC33xVkmzr788H56M4ZFauFmEWBLcqNJEqV09wF9
rjssXPGlZnNZJ242hyEDUB45VxRPnTtNcOiXi+0AavnKeqimhHMPehq8ZhnShFlwEOyGkivw6QOY
lAAymFOWJSkmMR7egDI0r4RDK96bLWLHbCcI38P+3xlNsU74NsDuACyV1h1xNf4WAL36sFgKdg40
BBISIqzaQswUc0b9THtl4agB2M8ZqEAZD+dEY69gp67FW164YBTHP9HLbagTj3Js1Ledcc1bDjWN
VYy13c0j7wYoqjTILWYf5zY3ptSXYj+AcetU36OnAUotJm3QkGG3a+kYsUNA458KUg6EaZOSWGYI
tqUinKD/vEr8+A2AFU/KWFK+ouUTA601DxZocADFiwEbFz75pI6T3JXftllTUdK+N8VK9+5/oqf1
h98umQSouxPsaww9jcNpAOTGO2k2OVjGgzF8Z6cOJ+GEjs1EYQLLCEDzxE6DlwDoH0pQJtY1OY2H
2c3xh0AWMRMTtnwDhufdHH2fTC/dOYw2FOHELSaVLePc2fbdHuquYbhsR3arcg1Kd3Z97HopPaR3
WrSUbs/uk6ZHKrA0dXYXz7LNLbLTN947JwSU3VHxHoTaWj0alBK8PmzhN/3FAQ4O/dsYw32Amj9l
xUt0juX9R2lWb/JkhH2v4TMbKvR5e+6Ux0xF5aQqbkBjs7x/VBQnCufs5Xlttd6Ozn1NMq/cqZmh
kCGMGhSbBan8zYwn7/3tzZq0lk0ULzyfcPM21sg0qKo24kvc5Tf9dUSDqcrS/EEG8h06JcSME8JJ
Y14i4aYmq24zKHdXHyDHq3EOK1i2u5TO+m5Od4bSyis7esyTx6yfImQfqjBRikkL5yRtqB/VFUZE
QTanz3j43p7i/YvB4hDuxH/PetI/FDmUnhUCSmXTtaLUfYVMg6aPFUtfw9yPFaqkuOvTBsNsDvfe
qH/ootKgRQzcZJVaBpGvPIPvNVbreMDAfMC+3BS9SXsXHPvEgTgntsjq6fH0IPFozTVXIXMFS3wx
ShiRTDL2ptoJYHpcAu/0D6tJ469mkt5dvJnvOPIn1h0J/qwu3XxE22FFd9L+MMIGSJk9oSIyrnHF
3DSjZPdujStl2rovQzxAEeHRkLfnpo2gt9oZ2H8Jit3Ztc4FfjJP6mXtvxey4571NqjMY/punuYa
ME7Krhjg3HSi3EPkeq0I7/qjCBuhlVa6BX6gmvkATBkXp3kYrqr3WnusjOKiZ4u+sqENIxu4Hzjv
dEK9st+1dcrbvq3FNgNDWJ5T/q+3j+p6/15mzNU+XpcEh4E2YpzVKHlGFWs5+rvTpIGC3xoC6Z1G
Tc8NGpsmXzS9gMUxfGW//mvIP26DOwNet6iFPtAWbQ23Rd0jm2nnmD7Zz9dObQ1PhGo+Nvkvaics
sET4EKFewz5mn/DreDn4ddvMH7dDQNvOunia6SohKN8XkMg6P+8OVgcZzNqG5a6y23MDmQgzEbRh
BTTSd55AzYtk2k2tAvgRIv0RIzmAIUiyOx2Bv2ZlT4Tvu/alvpxW7R+iprw7fBR2Lx/00JMbSBXM
5EjUkq7Ym58SFNfHcktFbPfOcfOvJy1o+T0Yce2Y9xBcAWW6/0fTmS0pqi1h+ImIQECBW0bnWUu9
McqyFHBCkPHpz5fVZ4e9e1fXYCnDWpl//oPmXm8eKut0VCOBUVcxto7YlVyMrE9gJlzgH0RjYFIB
MoXmPcD0jkCPtm9PjBloGJRcSiamT4V7l5AADpYWcBG8dyZMSVxKdkdStPjlw7R1upcjIoJJ0VfF
mpAdbaSElGoplDA4RcwEIKvnfrv4MVbK79VgZv53Pa0ybahX3vM7pksJrTsdzsjAPg5un8Egd5vU
39dHoDUr5SmDbsBIzavzQNOcRvMUahw8Ygj3BF8kFfTKuIkd94PMKPPo3TC9yHibOlwrhoCRWz1m
V9MvmYlxSgDlia03vBeaOaLsmJNHQcw11R1ynajMUkHwtY1OJisKCFbMpAwKw4MmZdJ3+R288NSn
y8VTypfTzsdpZCVgxGeyCdG6sr0v2nWdUP657FofcDpz+GTAfl8Y5SSFW8mLoAjHQI/tUyG+J5mS
NnJzX1CbchftSqqsNcZFJqF9HWKI4F6udK+3Na5u1gtfmxqmK2U65bwTU1Z1BzQyLJ73ua24dGOW
4eiYLBMWuKimxcT4RcwWswjTr0w+1Ko3R+uxfLg6dpIz5T1MdWg5z0n35r43Zv/1HtPwpe1vbM0j
2gAm7YgCmAQPeac0zMU0R49RTXVjwzNxvySwdpNAKUbPq5f8UI92gBIxJA1y+AOld2JgcubDMvaO
lNJvtpA+apMG4yalXxshuhq2HKULG817kumZ928U9h9fQkWEfWT3AqX26rsfUykGKtEfBPCY3WmM
RuXuW2SygySkQw1M2w5UO4DfDTwK3OT2un1THx2ToLtNO/3ebZOps4wV3Y30vYLV6tOv6q9HYXoK
nOF8nMXYDdqT5KIobvFaJQS3UbKzFoofgUSAYZ4O6ImnjgCdkPpwrRWOPhUWX5bIDniN5KEJ+UWZ
imclSZx1/15B8rQQMDlQGknPAnDVRsd3WH9m9vxNs3JP5nHrwRNNfg1ODdpHlGII3JEQF6GJHO/j
Z38zBGYMp9YU+VG8oQN/LCi3Ns0Z6HvePR25FKugrOYdpAn77o4Z8uwIDfY9jLrsffhy3e+zxpp3
2B1QsTChgiUmbmXp/tZ4nDVsI7/FVe8EYWKJ4cP6PWokbBoUmXavu1JmjylaZpqPF/42RHnMtbM1
zwZsHOxDGjck6B2IB6qiLHhQ3nW8hGkCuP+ly3lDiYKnpEbV2rn6n6tf6oyBPDPx4IQltYuqw4YC
dO0XClOXccdY6fWi7bnN2zd7bn2j82G+6On1uryNPs3wdXNpxl6QRVHl/zFXr1XwrN0Kn6MmTA9t
zd4bHDvoqYK6dhNsjNKAFN8Mj0AKqd/0HvbMSYkciOvkuMjreZfAhCueuRjhpF7Zhi6MuA5xWI91
dvd1WCoA7T60+AgPvahPRnFehTV3veJleIOQ60LQ8TtQsaQvZxFF9Z11Qdl/nqfsPi94nSjRaE6z
2yiiL8pH1/sk+sz047J4DVuYds8laWif/dF9ZKOXPqvx8PVMbow7SxK+c4y/bSzGynkJYdF/nqm8
XAPl6+R16j5dmMirAsa9i6N04SojdYFvwK7B1Q8zi5ZCnxE3mCKXFP4QAVOCR6AW497Dy7kdkJV+
Aqz6MAm97yFicEDPL9v9lMjPuz/VwmAXGXQDLiTXPgDi7sEvCtbQ3GOdSCjOQVFmeDrChBN3GsFr
X5BxCNzEBOdGl3AcNj4W3QpK8xISARSMsXnG+IdLo+eUzOI11guAqw7ebiitKKuPMyvUd+qt/3qG
xfZ4G0RY+lDBpNPHfQisKrVWET60YZdRnel9iKeEZ/EaVem8+Sy5a7XxsZ2U+bDEwgSLo4H6GHFv
WeoQ+gOspG312ipEnPV25Q/ZIg2o8gGXGkXx1KW10cn9Gz3IVEEEEs9hAJZM9tuIRthV6zFMb+Ws
ixEkh+blPZX+C0uUj9O+vqEgt8kc5nTR8e12pyAI+33AZGQqazpm4hfZ6lHMoRY7+t7EAgxrh+n7
7umz9+i+U1kigxcEEZY5MYG/M6EFOccI4kV/wLm9Te1d3ro3UJ+/Uk+t2emk8bd3FW3o7vb9ZKhu
AzDlDkPUzYeubYSMDo6UV5ug6f+cB+Gjir9AOldODvhQybxSDwDE0bw1X1o74zS9jAVm4nAuxhT5
KWwoXofyIwgYa0Z3pG0BtoZtILG6HHzGzdhROxBS2h0dO0fm1TfJFJjnvj44Tp/hgnfwumB5Dpvs
l8K8oS+cWHBidgUy5R7TWM8OnxP73DnHkYtIsGPLrJhrQR+z/fS492rGAN2O02z0EZNzpnzGoBW7
80sD4LYk7BEUZt7xYgDgF3cjEmBzmCcWZ3iKfAKrtp/rIUJX/tvxqgnMAUgHsfcG5aC9cp/zruLl
LAjf97MFMYL6avsaokNNfTZ9/fRgN/+ce1s6a+PpASxXG/Xm9FCnskVgNrSLGVGv0wFQK/FCIMgz
zvYsXuYHWr2NvWSywIg+Wvegu3Q9Y1LwPIcugMEdF83XF56bbvTLGmvAupFIAFJgTywKAYbxZxC2
K3CJ6Sv73tTmOnZ0mKn0LhThDRI3iCp4YsZ+75DcuY77T91935BrTDM7NC6ffABIWFpMDXvPEJhA
A5GYMn7HAYoMd+8e8+vKNReEvnsa7tHc0YbrdjixLjTlLf3xYwncOLQUPEjLfMAAxxK2Ixs0+AqL
RDOpcdpiPGz7NT//DNvIu+ZBa4Vq07dQjGG9zuahr0xPPURrrG7Mrq+lo7wYR+vS8G/c4qjRe8vb
e84rfeTbgjaPFclYPKDYVGFvmwG7WjhBwYn22pOlLBNm9Yc36zsK2t6XuvnoZHLrTNQj+Lrpwp7f
2Qa4dwSou870AYwEl/30tuQqVrvcejA/YElBIP0y55mB5BHi4gSWJpdkr099mY9hcSfLapV/3VjE
++xB2pvBDwyr3lJdlrRh+6bP2h+ZjsJIvETmABu6gxzUP8J9ARz4sYDxn75xDOM8vBOaYxBaNCrY
5F5jrFl771ClW9D8hlt+hSJhSWQYyYYNbFJoJ6vP0KTmpyO+mBNrFeEDGdKOiTC8DhhJZ5eH5qBT
fUShaozVYphDZgPy/ImiSUzXHA+kAchJKHOsZ2B03VKFvEEtAjzfGUWpTyHXuPZ7+4EXTMcdf5vw
vxAnZdPyueopswb+zaX8TpePOcnqMOhKt1m/50WE6OxaDdsHo0z0O71riG4Vm59O2OhuxIwPGSj8
enp/O/mCHqvEDEZi90Ffm3kwbJnD4myGOgRprVsvjnxshtmUENIjGrY7RnLZhfbGPNAGsjX4d8RS
W6Yil4S8bUSiZuwlht2veuc6GcFqGzLyhg2nYNtageUp/TsuyDoZEexEXOR/nvrqgkWJGB7yWpR+
O9NXL18JqiF/Y1p/u0Cv63ncke2qC0PrwbNK3ltnDsiy7g7EYOvxpU3lI7GWtZYWrCWvIOb13EVq
Yq+tN2I924tTL7le1GZMI3a0ggbnfAegESOMJUFbVZ8KMIv6SjVYFZZTR/3npPiKFqMHaiBzrx5e
4ORf+h6dUfQrKoV4rGwh/K9xPEmnGIRLMniOwZ5NiZAnC5Wdcl/Hc51+9xTB9U+d6gSTvnzRHMtl
WayuuAqMrje3ODGxLGk+G2yshBGnQMGjBSt2jeMVGD7fyFKPlmIVQdw80IXpMeAa3y94B+zjKwRj
/x31K1x7sAm4Td7M1PMxsyv2JZAn44xeHWm7QZ4u9jSkBCWMc7zrr6TxNijDW/+jhVxa1d8wR28n
KSz7b7viV8kfwPzd8afedi4ty8BUKyipGBwHWR6gI6KrUy7V0bkxzBXOMiq14G1A3hwkLwlB7UHa
YJxu0N65CSCSPVC6Qb4+OtHV6bBkwVPhZyxY5A6c6TuJ4Cx6W77YjLMtP/CCC9045XdDy7lLWUX2
NzbfncVBx4Ig9mL8gGk6wxoCis1m7+RrnhPSabZF96ErPnTxaGlf+MUlTDovL8NWmxRn6xjmq+Rw
3zQJK02T0pwdEn15310vbGLUdfgeMT97hEdcnMMX7kovcoWog0n0I9Zm0Ju+jh7qwpyoQybQweeA
vJPBVzlNNxaeqzC+UKl1oLj5lK8apTAc/2W6QJverb0uHbEFPorM0HZB8mNONtpXfVOG6W+vBYN3
TOpeyb/EdGanjaHEoSng+LFSf7eHYpUtkMNDuPlYbrZVmVduNImmu/R2DDLTqRZUXCcQf8TUEWfF
4XTKMfKNXTQ1J0fcJtLhEb4F8vS9pEhKCDiUvWVBRCOZXmG2QaMhWqnnshl3vllb4p5vhz3iuaOR
TBlYa9+j68+HWuPtWIqrrmmeNNjhULhZ1D1OoLml2b8PXoGhOhTTVfZ1781b8i7pCWZ897P0jl+M
ZoBQuiF9IQJNnEXxwRN2vVMwS9trhysrDf0sE8/cTyNfu0DXUnleou9izwC+A1HPGLKkVPWu8Vss
kx0NdvTT+8aug70ErmUxTecUseq2seRTFtJBLSS7o7kUWzbUQ0FVFaRn6sdsfYWY36deeUw77J+t
0xxIWaD0xWQvm0mT3PE+51vmprGEJ0Am6L+/KezgX0gJhqPUGxQEpiolvtBY/U8b3Mlorj2CFxY1
NoHPfSpfu3Ll4+l4SbkGoEjfmIJN6DBizAwh2BSDD5x8ehXGDZFrrpqFeaZupZy4C4kYSLXLsrxG
BbMhw8N0UTPOmq7Q9zQAS4OAKEBs793XnGqgkoUJ/eLmnG28GZMhGEMIc/8Z1pvqCxZG8JgZXxLn
yB7af2IkTva137DuVf0rUSzQ75woHd9vP1G9AK01uqEySDaIa8OYXgsdJ9+MVvrm0MdFPg6QosVk
gdXYKTm3m8boo2Ku0PhlIeccusc9NL4SZlDszX6u+bDRUIQ+T0Y5LXEbPBArqSHO0DRc4O9DVBr0
by3rABYm5eyN3MB8udtOb4pqQ9+ALnQ2n8MVqxRyEDWRi//KR8nQpmiA/sx0kKnMD62g5F5LKPbj
ti8PxX1W3v1eOnimro3Tmagjeeo0jJE5QyHkIX7lkon0zzI9/sKJnAnSESdLi2Oyffm0o54SiFsQ
BMq/7LF/h+voCsFahEzc1CRaXv982VNX7Bo4A38aUqbEsA3oZoZYCHmSb/r3GH4OrBS8bgRZ9v6W
+tHbSRhRojcXE/U4EBPMLGzweo8R3soZAJLgIWppmUVJ2ut3Wyb4FEjuKNbTAa5hBB2DCwF5IWAQ
uzjxxB2I0a9oFWTPOHrLpY1a4/PnOSOMxCkKz6f/n8fRkOUgEi9YHPuPIqTc1OEwQ/b7PZwOI6cv
8Tb2XmGOJi8JmTYvcYGlJvydyKfXmH0m6M+YBMye4QVbf2/Rbzj7AP5ogB+zOMCAwm2wCj2ft8KW
E86Q2J33QvF/FF/BStyUZyecDxdPnO9EIxHEMGAQISDfnCUW9r6II0KIBogj1vnmzwrPwxJc3BFb
Z6DWWaBTptymHFsUNQuKQF+Eva8VbFEO67/HZih2+h8XR0rKRUm0/yd7lNRpKidj9+am8mQvltRM
m6Dc6s+9QHT8sqjf++IHKzxIeJy8x2mzZgVeKPMIbTuGvQ9slubPanAf5gzp0PO9XB19rT7QE1n5
Ub/zTrC7nWbecWPgLzSDAd4Z9LbKxwfZuY7S5JthFAW5gQPgw+125kfaMDuk9taZO2FOw5uyXT2C
L854woaFJZz77XZROfKn+BKjUs7jdnTYCRfp5UxOa4m0OWLhB5nCpam6CkQgNnYPZ7fT8b+CuVU5
xejqMaJ2z/KU4pb9GeNvLRbXb7ztZnRUo4dzOPwxoCWiZnYQ+1qRj5iBBqcHIjxcDdGOFJwn5B88
Yp+r0Lmv8K+E2Yjux09WYmqJzlO0MVyVbCh/PDzELyuQKI8JorWFCIxpzntqB+yVIBgjesLk6BTd
oP0hFWPPgPtzdT1z9d62P7AbEEMYi+rSQ8IQ7Z4zLGoAfXkGC/bWcchqDr6mAh7s3+UY0knVQnjn
IuukXoeOXPN7po/OJKL5gEgzQdhm/FCV5LFXYRAYVrHHztisui0ie3WXQp0mhNtCfkn7e/40Xs6l
8QWPcV13/Du459sHAwW+YwxkuC80LAfDB2jqhWqB35kfL0xgX4rDmDWPNm7aDTrrcpB2YLXE1Uw5
IfK3GOK8mKcgcB3hZAQFtDu0lwR1JVh3wY+HNKrjA/KCzechXbvi4jNLZpCwAbxNFPLMKj24M53r
OIIcGtD+VzAztt7j6+hbU9YdBRAC1HiPjtI+6xVBCx2sDJHdjKMdCLgu7Bpsqgu5F3nV1M5k1vHn
zDytoOvkRWPmc2fNX0WK1/w2U77A9osd8tsV1r/N3HhGySsUC/JXFoo5UODG0MAtmgsXdXPAd+iD
uB0Y3nRu+QxQlVFSvMAwKtsb3zWkSffRLw5Mppklv3CGC6MdoMYaHyUg9hz9E7j+M4AR1nOhm5kc
jxTfy/saI6qh7TzX4mT5z2/VIJJAXF2F447dnfs5W/CM0C2t6qeTrd61A6cI8Pa9iVTPLKefFddh
c2PF6XxBaL+6fBsTZpeDyXHzbKvfwrCaPosds+S3jBkhBYPCzhnidmKPZhnX6yvThNHdDpzHL0ae
5giMArQnByzAtYKwmUIEgpCLrr5YNWnDo5/82n9qeMiNH3RP71U7L9IQEkn+8Hs3yVwhgTzQhqBP
LAJKOuvkg8y4VJTBPqF0tPI1PAdWDbi/wAo1XcwS2MpQQfG8xxICB6xm9TkCBIa5wV+3fpvRzwFs
lcXQiBZPZjycZjfNQwy7q8mdsf4tvMMirr+al9tZQ8Zoc+z2ork5e/XB1Io+xiKMSlzEQNyI43rf
Vk4vc99MYaDqZDteSUQ1Sw6nwDr5tpv3rSF5pBgdMrqdYSY4yAJtgY80m8GpR/GzAk1OkQUzMnZf
CpU1uKXzzLwnXbbaB3vsxssYcOQbnkpTbdC68O5QBnCnWU+h6NiwdO99Dd+9wn1837YKBlA3eI7U
KC8/pWzkOLAawOZg4oz66zpDHXqkqCFeattjYIUGb/SIYJkifrkBZqbcC26q+h/0/tzRUMGBEYi8
AJ2c64Mn+DDJH41bdZ02XRRNn+l51Rner0wYhlfK2R3JNbAdMdaD6llv8maUseU/HMg5r9kqWmCZ
0N3rXZfsOw5gTrTBDTvDXkqftUzNfm0NeptjszQwNum6cMY40lB7zY5304Zm7quXpKT3D65TbNo+
jPibEZgkR0cd9jYdPCH06aMDStcHh/wDYXHDbPucEK7cCuiOq7KZVOF1aU3uYDXpOV4auFE3bERD
kQ9CkQNcZ4S/aCMkZ+guwtviht7v6dWrz4ovsmKgFOFuZl5Xnlig2LFvbs1wTHcRgRLwBK2OA9xj
rOOSYmGP2OUQoHxgRx8P7a6sV1wNVrXJBjhgT2t1+tDCtA3KR9Adq75ZBQruoAcgppJ7Z3al2Nqo
28e0IifHdmMgJYbukLqBKqP+B5RRZtiOno8yK+iyQuIYE2JDOTJRNaB7X+EIcUrBByFc0w6ARdZn
1jF8LMifo0XhNnK6c1ZD7Tap0XUMkq6LuqnfISqS5c9FNI6x+0KDsc0l6B/fLACfdWfN8Wyyceqp
C+FUbbneWXiNRX07pcQVznM7VEKdNkJH/NFu6e6IWQYJhhtYUeZHHjqNTjp9rTcaN8vq+sPc5b1i
D+JP9/ed+Z3f5NBlgrc8zuptTkOheq3tv4/YX6SLamYjXroN9Aua8kE+0IInW7377doXaxcrk9da
9bRxMbMxcLu52cvt4ZIDC7ODhPbryEl1r1Sw3IcfsQ1oz4gYe+QWorLvzO/Tm5vCAnghbMT3onFz
1O5wjSO/x+VHVTZV18zIoaYJyhKi3/59HtRTr/WqE/5iwXtGMVSc3/M/IOuYzopHYL/dCpv9xf0G
3+GSbCyUvdRKS4YdgDAshBtqA+qWABLiA1rsCnsapGv4zCCNJpOHCe4AgiB45oG/yu2xz7wHFivJ
bdf1bfBBgp+4yVf2BU2hw0IFB0GHwNDHPQIBf8a5uzJmVzFdS/pJO1B+9fA50hgYkBzFRt9erKCc
ADz2TBBB6GFtRaZTzNsYMV4goavnWlbA4EH9wqF+RAOwiYPPIll26EsGADQBbhwMPM4Y0zLy5oZQ
eKKUxqD0b8AyS7iRGtyxC4NyhX1rgR8y3CbMzic17XNy3ZdCDrpDGQWFHx5/0mU2vN9DuJHqD5Se
UbPvoOBo5u8dyRWY9qLX/jn+KOSbMoQaXX+xwGAFyFDHFKhd2M9fYb74zJn98rIi1D73CQeMqblu
ez8GisJle3Qhjj0xE6sJTJs2GJYqI77hUfbbx+Ba+pYYcIRl0m/vjFF2aXaO7+Nbd6t9fN3lskyI
ycJquprpxYHLFUwISGc6fJw1hT3Rf7OR9WbxMcgWXN1uZ/EZ8ZpCKDg3v5x3CV9LZeZbTFicmOq4
7TQu3J9yZD4H+JpP3htMBllpItxLyDfEFJAqr2aM+xpWiZziJwNgjjbtNhcENI1P7BZHp/5Or4F9
YXjE4sj0NHbxCsjHt9IFYjqOeHGOibMJ+nx9yMofd/2qnc4rZHBBPk6dV+Sbpnc9X88FRbfhr6L3
9sVkYZzcBqCv6bKaMT8BuoYjdFF/uosaHpkg2PZr1GI51k6hVLw+fVvHWS/jZtJDlZ3HguESvGV7
da9p/5V6D9Ji2CB4Ix9wTPp+R/2yKNrDzuQ5pMVycfkjpJBdmY8fMF7Q7Pd7/QiHDqEFxet/OrFy
W/ugeEhqWQLK73xw3OUDwYDkkbEeqGviQfC85B+0fdJbih9XRtsnHaz4cKWEesl/zQg0gYkbyos/
qMD0MBySvAfpkk3PckW00YQthKiej4TKN8fyWcbQJDbId0k3IQ2y+EjdGbDgJiwGQUzqihMWJZ5Y
L8mvkP4MN8Kh6tz5jxcTSr/+EE8qT5PhAK2ofF684cTu9OUReCwatdb916CJwZzYJ8JjA3pkTjeX
z8i/kz5epLzrf+8eDHGYTuutOTTxbmJLlO5PnsjifMmTAU4OC+9rD7yKpE4bRyO6Yd3FAmUDo5KH
BFMIAiCabsvvzJE2D8CpiStjreGt/2XBjhoCvVB6hTqL1bi9BewG9dW3+KST/YDKzPB7efzcYfvT
Xqh9+c8KsGUEGElxcP6EEQgcCz2sU+btgCvyHQ/cO/uvairfR/eDveNJxer53MVKA1xcP1vctaUX
WRtKfeTaFE3qdPPAqBiCExMRnIzp+Bhe/Bk7HUlnDoCp6xrUCCggvP6I29NTbOoCC8bJprMRA68M
ESELepCvdCay8hPiwontJNYRYMuMa2hT1m+8bOrpy6uxpKTQGifMYV4eL0BcxAn1OJ/FY55NmX5f
xPfXqYSOMExHEEfpiodAPSW9NtTPvQ2y+YjjCTwCVlC5UR0ycpP8OSb2GLUu36mP09+EPhBlOZrm
kUYc9pmSM+9/dCc+8WmJDJEzQh4KCE7iXmhwL+ftmVCCBYb9o63p7NoA79qXs2VlogjSfPFs+peW
cUeP9wcrkE30RiEgeWZI4f80eyUZWcYQplIAIcabwHP3EavnBDaXwaRD6IQxkRCW20UNU29EueBu
lYDYFaj3UUiuYr/rkTFGwNRIsgKvXxJMKJOQkaSHYyRw2AK0B8+dzrSDDEhcCStGZIR09z17HpHV
fS76Oc/75m/GTS6xhkRTX78+AUNwpioQoOd3QhWV+XWWTOy9xHsfp/JZvv/vo2KExeCo+qq+FLzQ
AAbJ1EByzKiC2wpCJufsuZC7TUAnvA29jY45TTWzMFVhtWDhKTE2lJWk4wNbB0bQ+sPN8BvAmaKJ
v/9l5kT9b34OHOzq3vYKwyqUN4EViLeaOpafbMZYwn+LyrQDON5x47kWTHV3/y1WxvsvDIxNdz7n
/958z/Ymj9TZiwdRgzZVfqt8rISUJdDy5JdDnPX3rf/NnbsR3O0bk7vNxyUdHfMi3tpquMIUZXI8
0fiw4N2HaRgNn5Pn5jh1TXI9FfQUjjFtlhmx9QZnswB0Pbwu2U4YEzgKYWtQ7sodivcQffyfi0Mb
xFNGAB60EkRnLePv1jtpWzgcKDtR1RkoR+G7cNVI3g9jXFFpjxl7J7H/6LdHKmwyGj7G2IAmzI41
+HxIZoEzSlhj8Fo2iL4kwF5i6FQ/n2pbzf0MGjydz5+BAcvguc+dbA4zzZ2dRLr3LxTODsqBfgw/
5xQZNmPm5x7siCCW87NAJYf9BqmN+5g3aXnFso3C+9n4jvtiy2xty0HO+2ixUMjWx4vE6IlKFSr2
dz5ViE/7DAT2MWi0DZeopYEIBZsp0A90bs3/QFORnMmTCO/xY8G6df04/MsIg8Dsrm/EtyF5k9Q5
KKen/PDPPUH80jrOOv77mTslwJ+yfx25s9laFP3o8EH/hmjlsFCRh5ioIJobvPkOYt5m69lanFNA
djw+tT5JHoP4SkhY0+kEhKX5YFiSjz4jxcYvHRBSlC04sGt//cMIrV3tGBtwrK8IMd68nGNfAvfM
HkTF8C11QXDEEntpHf0XsxlWciS9gBsEz3eSU3eF4Ux1aQEJWHxZQbpLqwuYIvpEiDR0ZUO4lljW
I7vMJUgYmnX8RJECVWurX0e9z0/z+Xl8gvwxbDFWAQ7jsubXo1bEZhg6F3pb28cqv+Gw0aDjbcHm
sqNH5FewgGawkzrO6xtJGWINmlxawe7ufu6AyoySPc2wwo9Qb95dotoRSZnvwZ3CgSbiBD+A+h/v
CWQlfyEt9azcSw7pFZMNaTdD7gpWL/LeF4go9Z2mDmlYMvQdnWFt9g0OTQw4WobQgCDHqGRBZk5+
4SD1FuxEjYtzyc5SvkAaDhFDorF2+WgelBpqT9hFwl9j8aXnca/LluCXdC4SCgq2dH/vQoN2Ihs+
q7S9TyS1Dd5vMBk0Lk5okHP1wmQEuSjEnSa8fSFwHQD1O9rdzSNPBRzAcj5p/C4WmbB5HetER0NP
9LE95HGHz+Z21jgOF32oMU1AROWppzuWT1pQMNgaAweoZn+fZJmIcJC2hAaFIiX+iiaKmu3+ayCq
3pS/7PKT6xoDAGoaJLRBckELVQVHc3AkQhSAmSHbj6FCtoGQG33bB3vT+8BnXyW4QPVvsY/ZdS9o
vNs62SKoazPaLMcWtvGzdVh+vz6Q6eGufKllQBeCOcRJXFmvZ2z0BuXkmR1sFh1k/kuTuJUTZlY8
7xiPUIuiC/s8+Aek/MZBXvrwXfXUh/+Kqbh4PMgQuULed6DNMoExcLUAXgFSAJrhSl21CGQA52i4
Gk/hlbdbdYzBny/zFNx4ne6S70Ac5WPt8GQSkbvmhipYuhsELPCLfuqLTtmxy4RH4jG9NTfGuvix
J59hM0f7AOEAyXh2uZJwUsEFhX3rIwlLp92WeaNnBboxvO4YnJSwVsWltD4wrE7vwyNgDswbgzrv
HeCo9QrQsgGwV18d09eMkFDg/CsGiUCrO2L+hEv1ccq8hXIUcznvclEkeYw/ieSSpY7P1hPSteOi
LCkIlieRK2i3Me3kb6bEA6el8fWNWb7DLQQZ5UUlOLiPIv15gbkN1BV0uGdwZt1nBMHvTRVu+eDK
wJPVf5UHlRXyTtHDEaK9bkGTO6iLDdDBEMpBAYnuO/9MekE1u9ElhdmBQvFf9Se14QNyKUONhwed
8pH2NfboYt6AuCTQCLpe8vvhoEy7m4KN5NZngN+i6EHCujRDZRgtu3kQZcyBdZzPryn1YDrtIM6h
n7y5jPeSYbKIMe5UEqqD50Z/MZnwDdX9KCHJ0sBdUe3ibNcyrGPzfs/w4AWx8/TfZKj/1jRCsASs
PmwAq/6ioUVQu+9O1RTkzskyDPNopGCS7FRhoqBARXk6sKm5YTsGt48fz9/nagBfB7M8GKRMEO15
i/icN0eZTTIwF+8AN6Yo8Z8//L+n+m8ECE7SCY7ffBE+1ptgxnTF1962h/AMMAG30JFO8jKV68gy
gyNgDSF3+MQiSxs/RkLa+v/T3Ci4RI8CpMeafsfOoXeXeCs4hjsg0tuWbNlJsii50WuZan0Od4Ks
298HxnwDXuxR7zNzqvGXVaktGFe3IBvX2ZvbpBDs4xO2t1EjIyHcbTo3xJDB8YviS/lr8GCKJMMH
ilMIOAVnHLB50rDx3jdQfBJQNhT81g5CU8cvYzcCbDwrobjQ+dYVM/w3zU8OWMbJXD9Zx+ywQ6RG
L8D1lzYQK72oT6tb1h4skHwdx36DEeBHnb0HzLxA4C+4+4FHHX/ycRXsXR/KgRFAMYCEIYoHvkBz
wz4/2GMNC4oXhNOVO6XUklEYiZLufo8CgAdSUsd3p0McWXw1II8C20jUi1+SmYno+krC3sBXhhSL
qseMkQVXXcd79NbJ9xEiI5fq2zURyO5Yam9zum/+t2YJt7HcDpM+hR1/ulR0MrGUWlU6R3lwD6Mh
cC3uu6/7hA830rQyteRB8/pn52jyMUTzs00EdzShv8bAfoCDCzleAiX9m7fKgBiwJpSBmMKw8yUT
cNwzMZ7EH/ufT7a0tTz83jQJecJ1zjwYLaF7jkIlkEfGQx/A8Vna6+TPQ1kGu7xGOsghAWGRI6aa
eDDTn0qd2gzEBVKKYwLvWP5C7LOrr64BP5Hqf5A0w2d4n4CspdFQw+qPSw8CNSzC3iRFJntFOb6/
BkcMhAxc4ekyvU94mzGBF4fyqpzzWQNiLi46o1jA9eq+tufIMTD+lyb9/tekUxLSiEvfL0dS/oMf
/Fjdgot2ShGaQF5ayd+3FVNuP8L++0N7SD/p/0MN5A2mLoDH6fmXgM4J+RtJwuQOnmhJ1XB3wEbC
hxdA3u5hUnqTtwTynmbrNa5aDhXcjDKNIuVv+AhfFS2qQWCiRPURWsRQkk3GU8Ngu93tFOcwiMWK
dyClIT/Nj5qON5oc1vybASf/PgQHseM6nJgsz3L5LqpC6flkwCnxjJJ5Jw/pTGEsEwckAYPsMpjE
1MFu21+Mdhl80JezO0k1e5AXgc8ZYI3zr76MncnDwfyCeKHdRF7q4SX5oMvaWa7lffAJeUN6YDvl
mK/9+72MXXlTCBZ3feIsRxP+NTmJQ5WMZv9+zZZv4RXfCMSVofd/j7XMVGXezTdix4IZxUIf3/fG
JU5HLWSB7CerR+YPVh/4iWRmnwKvMgLEetjr+bgA04dqUwXFLJwWuA9nYylTfDnb0ZCTVW8adB28
jJ8/F9d/lIALtIDz5bw4n5kvc1mEl/vkckndy2WxOC+2i9HNGQ1XXNa0+KNt5bbEhsMPdNHEcpjq
ncguH7TEpnMgUu1fkJ7JaZBTTdbimnixZczHFjnnCg8uCdAvX/6BT60zkGOy5ITyefkRQtk4xDM+
c3W4Ak6njnfQ6I5OGlcWz0ezTmtxYkrNV6jG+SEhw8vvlRPC9XbquSRoc8kgRIPXIz/1/r/RCSea
Pw8m4oWz4EPbmdG/kOW3/Q+4kAxJRNyLfCjWX9Sr04ogw/P5GsBtOMPDoX/vcri7zmIBzrATVxWZ
tWtDmbfjaErPxk76/9S/nI4FSG2wFDoDxMFfOpvZbSGOPWKWJf9dOR14QVJkeOIk2YV4hR2mBVNQ
AsRraM8mxYok7kkwxL9gM8NZ0wxxhHyiqSX9+O+64SKCGiKZynKR/Xuc6Bg5mtwnM1qocBlyXOXr
p39HFkGCL9m0oON0eeKzJl2aPN5QgcFpeRqGRPR1Muano3q+9qKhXvVXcq2Mzttq+MYDrRgijRBj
C1EmHE4m+t9uYNEMl2N795pma8nhk1uE/D1QGY1Va1tsRZ1LI0wXjeWNCw/+ZXlJGzztsFuvIC1R
rd4jv3j+Fg//cWEECQ0gwW2N5bKD1zAuiAN1SaQ7mF08RUlgINyZHIlBwE8ds7nkwGZtB/XBzwem
7DdsmABZ8I8ByEUKk0DutmCfMrCFp1rBbyXadfvY2qs6eGx5R/gg/vN7q3/wRPxbQmQpUUN07QKR
MglqYRFF4YjJisA/nQG4D6xtfBqP31nQ1bklITiigpc7hufnWnpxvNoVZFumSLI4FTyPPFvnDGvx
D3U8+vDIeDaVdWxelkJJjU8qPlpibSUPJLuOWBjDE/Jlm/qH2QpAKREZcvezbWFybPmvL+E/QcYD
ReKIQJVNXFjZviwLWPlcLrK0/ZeYhlMLmbjG1PJ13oI83ZkoXJC1iB0YHJo2svN0baQbjA1R+MtT
R2ELB7rLr3yN5Cf+R9O5tpvKRWH4F3VdUsLXzoQcE19cLESECuHXv/dgv9tee69liZrNOeY4PON5
9LGkiJtcdzXSOq/F7yd1qPTEJ5e83S9N+Oi2+iBNnZxp0wciaPQvf/rgpkD1201ptYZ712pPSHFq
4Wdbr1kNMPkL7mtzCOdDPbXa/inK1ojGZXMwdPRTd/nELmOK/KWYeuB2oF9wzk3SereOtGOItRb7
nHYaFE5/eUoqNjwjDJaQEZLmpZsCy9kYKltJAwOAwqJiK36jJCzTYh9goXHJHI1o+ADui1BoYscx
y2sKpdyXgAxcDnQSPARWCFLhCq+gB1+7c4AV7PVHGtBb9ckzAYwScI/8+92ExDJFo4iK/gvoEpa2
Naotv24rvSqY5geHP2kJichCgYhxUnreaKb/wB9Z9rWauTmHxUGCwXZiPnbZElSCtCjCx6rMzzVb
DXT002Y0f0ftd0CCggq5Eb0AGe8LaJKM7gsNRzJGWTf/mJft8+6nVIoLNOJghcjh6CVrHWmu7K4/
cyurvc1WLASMGWEUX7Dc734R1YnKDkybf3+9+WV/iGANsKFsAln1sVq60yZnEMLs1hn+0UFzsbId
dWfQJqduW7VKKNxVX5kjNzynY9ytxplzo3BHS2hHStofKDwU8LS6BRfANN0+1lcaxmzQmOrZpSEj
W9PWvXqjBOdUOCsreqwOQ0Ce/C2jK+RkESQA0nbzAtDi0TUGW6mowL5cYRG49ZRJU3FhgKDfBrhn
gu0YJHf38MS+C48WOsSkuH9a2vK9ZAfBHTkQwpDMQ62XnJr8v+pKJk2IHMQYs9NDSPwTAYUIG+4G
kERoU/6R20E68u9Pt1He9NqzOt0JKypOZEcc6qO0Gp88dXD3m1aDZgjy84p10djd5ih53R6wlJ58
EJdMevcNMwVsCqBEoEl1Ds3xGd1bGHu442/nsW+H5dtp0R1r5tGl1wBbBpudsZqreT+pdwHptjlj
1dbikpajz6BGxoeu9fRgk+kq91kEiQjJngxY0OkDWyudXuhA9O5xCeRoqRABTVr9DyCnWvdBrJmQ
9z6odgSoA9jEJCEgxDdD4qdugcnO5bn6MoVOt+bJV+3dx5uhc6zV17vk2lpvE1ICyFg+1xAsxP1q
wiUM93mGhC579nfPyzxmhUpulMwoY65DKCGyy89hq3ttBdm45hiQ/9N6k05pebsO0qm+X3WF2EWS
tSRvWZs/pwR/QuoD/zbNzc+rSHzZm4rOG1lZCp+ObGEiBSssnOSx8PmygXgdF4jTfkewb5rfg1kv
SIILhDidptPK+UAgJpWQF6hIcJFMLaz3FBDH6+Bl8IzgpAmhIJw+dG6Su9CcVdtKYUGl+63pfKiS
0HC8pYT/vLqN1AFmTSGRLezzdGo3hyfrTfbjfCPArx5xcy14e7n/max2v5IVmEy2LB64NaTuRKh5
BaXc3ugb/cpq9QH3WLTEeuVeOErg3maX0dgYxCaS/+xQWPe+x/M8vqswHd6/pR0MHkk6yZBTZ+ai
xdgJaFFMrbxlc3KMRMVblha8Q12Y7xRS65Jeb09ktZ17pSPKnQ0zihp2FIt1If05/S4kaHITyPRg
ANUjkYOmkYzEMDpw5JZJIH9TxSenGcjPP8SocGwL1/bvK8+BBQzaNJuHt5P1poDALDqNKjTY56dR
c4C2xiSP58Yki40eZAHQZDVnyrq+fS/0IUoh21oFT6O+KDbZrJWa8HQvK9h5IG+3SYkDz2TGvonL
UfUxgaTTz5eR0pdM/FBzl8vbUHLU4mKKzyWU/8VZcdgbcdHpDI5TCtmsOuCISxh1dJTBbmaNXevL
xattcWxeVGMod7ENsUkQS87rTfPzsJ9j1ckWF0elCCdf7e7VLkmuoONQR22g5RoAXynY1XxVmrzl
GYlAi7Ylx9zHH4Lz06Q4Ra2x0kFUZ3tf0NZ63R86zTtOUdoYv+Hl5cQeqMOeOMU6qeiSzZI6JP5M
oG2vvDFzAAKrwtEhON5+LqJY4x8nQHSP144etKMmNNpg8O/AxCFcO9e7V1GXuK9P2+e4CerA1amR
uHc4W2glI0JDEYiplPWr4+JkkJ1eZf378hEWHikTXg9FlDqDlwDw5M1rdJrsC1zalQQkBuTgNSHx
pHZEnQutkviEagnptHFBcWR8hI3cPdQhVSMpTX4conp6uWiWOsOfdqdRBopS0t1cp2EDEvEBjNRw
gmHyRKHJhgmdWtVZ/i/2Sv9GCuNN2qUxatIEIlzSw9Xitcl1QraynywbeqeCFCN1jRYeNdAOeHIz
CIFoq0SkRd8VLX5gr3PpcsxnWf8B5/LiA3dPpIfHHthUGOkuEZ8DdYVbPsDL7+ivKSI6anIaFink
U6ijBemJWtfhbeXbIxE9SWTK9W8XEEStPaMtRPgi9hWCtt47BNFzZZd55/adARN6D9QxKRpDkWFB
EYMJW1mwVOUzXAg6/gAhH0kaVB7gQAgW4LY6BbArIDuxQel659Kx1KQ/vu0om2bbb+KDeDXav5ki
8ACXoNFfXtk/wKffT2YKdWQC3y6XBdgaFkfERV7dOoj7utyC7Oy2jfhz8g1YuSABPfn52UUPurZN
jpxzDeFI7WBli6J/OTnGmASlukhzwRgY5ApgNxvSiP6w65/xsREqOlnw/gXS1hENEYqFGBmtJF0V
oOeEriGSJqQn2HXJ1QSr8UtHh8jil0ajA26FNpi6WUcvq2ZpkCREZ1zxvtYIFJrqoYrxy2L0BthI
2UWx8y256IB303bXLRwZQIk19JMoUT7HCnb941ynT9hHFzQmk4KEkBzJEeTacGPzTRWg7qAH7wnZ
bprl2/TLA/L95mgk78Ri7ORB7gviICeMkAfx6JiUIAF+7qhhQXurAdes+LtipAkFrNOm3dtuxUmn
65x8ISJs5M+6QPyp7/8yaMRr/h4AP/kfKY5iMCiXivgktd0EIMWvAiuiLx+hb7sNjALt0g4SMj3w
0Un86Re4G9DSJqB16cMt3LcHsJwsEGkD5dvNsPf3W8Rf9hb5v+6EfpS9ZOAnfpcMA3n4yUyygvQW
gfiokQcDcXGySTlN3j4pJ3l2Nstcn0w96QZEK1x+NZmh8mrNGlZ3crH8EYm1lTmYrWdnh5Pmp4lk
tY6TPSEpZ0Ix3dxTGhYYBz/Z24ZNVuNMlBSMyJCwIWFw8fOI/MnViNtG+/03DbDU3BqlWNnlj37Y
BvPHrHHkfyma/ZIXTTZ62e4lwuUPzr4nXgO1UCnLPjwpfW6IfalafiuUpTWV+H+akeCRdNVmeran
4YkggJ8lS7YhmbHpk3QKSFWUJC7gsmAblaRJiFJRuLmaAerVcXwjRyX+KX53V6KYr5Ox6kr6JMHp
nqb2zrCn5E7EP1n2ubaiJ6HPsg+MXy5ziWD9y84GcjnCdfz9pYyHRBwaERBpGa6Ck7R5hsGQPBrp
Ok5CkisxTj6VvZDonev/8IbtmMYBFS/oOyDrR/TCnbma8BTQRcA7KgHZohZhJs6CBDhBFJwtMkkZ
rodEXAVBWmb2Y9UtcKpI/SxPFKElVTid8p5C5EV3g1yr5AblAVzV4Rp+t+3OQTWr+pKxigcirxf/
QoYI3AcnFeJfhBWCQPJrA59GXJCXi4zI4Gkr4YcYQPwy8cyqr18G8ZH3cMBMf+LKER9fHsSV+DCQ
HMkJ0541gP8Ar0gAL3tme0kPBom8IIJCH0eXbOOWaJB0hCdxIwuU5UmiaUQm7WTSifrNkHF25B6b
BB6AUwg6g6BpgjPZ4ClMKXTLBQJC4VLkBPD2oZ8FUPpvFGTU+MQzuU7xV5k3MMla3CR5yF3FU2eA
C9gGZJjFmeLlv6RWJHGrRK4SAP9yWBKLS0wLJwrC6mz1XOu7K8/tWbOkR0l4/V4htxFvzjx32uFh
+sKZpRqLEITcpNY3xJWbxGWRD+QT5Qe5q/QNwBnGQh9RBpI5LkuBZXDqTmkGEjDD9GLLRJcwDGAu
h+WRRMO4yE/7tJY4U8YBOStyUJS6G+zjAn4XfSfOWOVial1WBaHJ9xsRkkjBONdhGlnLXYdJMJbL
bt0s0eWQt5NMnXinMkYVAC70ZsQPFZcWaB4ve/MmyZoOphhbIR5s7W0do3vhayHf3WMYAJRj7/yg
tQlnuoW0lHxRwF71pdmJXx+jhIcklI57xSc5OsFgT3JHsrTSIZVsFLe2xLT70v78a4Emb0MqClz8
t28t30hup7E4e82Ozp1EHVP6yKSxjU4ysXoh4BZLjDt2kL+D2WCxXgxofXZI8noiPw9udOeNh+OL
OW/hqgCuGazXUHtQSriZ8zk1TRMA5HoNYFBQdUIVD3OzgyQYyU2wVJLgYPIwcYgmHOYCzYQeC/sb
AfBPxJ/fJBOHH/+XybDkZVs6CEgwlWivSg+d4LTYMMimgg10ZE4yuAw1lNM9fCwGXGZpxAKSPEuA
PVj24TgnV/QwgzWlp8GMC5TrlN//5iFzDBMhBuXq/LIyv3ks7yGf/Zu1pLw63NJvcCOfL+ch3X6B
/zbZQAAjiiqplJIkN+VvpV1Swh4ydvKvKfisElwadaDhK8RHj+IoCn5dgWyKQn1NVUS+5I5IheQw
oqcZDBW15sVFhvUnN9kd/Pj1Fz1RZic1cjZRbx8MJqwzOZwNsA7UU+ouky3NXRjO31VJgkqGVuIq
Mfy0arGsZElI/CX2TgzXx2axSQ0lqnlynGhU/KyhjLb8gmfwFmTMKfhiPQ2y1mK7lxwo2KWKjg8x
7BLzymvocR3IvZLvf9kOyXXJ1KXlgq4yAfmJNVBZ8vLRFGHEghGWbyjGfO3YN9ku5y8bwNOVxShn
83vIu+WOnKXLGWjfbY+wnH5fKga0zPBOYg83G9nS5LLpNHOfyCylrtg+i012I5l2BkMsZjZgT6LE
JCJM/F7GaLm8dFYFTDiAP3qNuBY9RjiqO4AnUDuiLjNQ5SIKsiOmipe8PyKUsYrqlHrRJSeBSSma
SLqcg0n/TSoygfvEZWXIaL4t6G0mYkuwJA6DEG2bHdKlwQgXhD/bh9lg2xg1bcoEcgDr6G6T3cPg
ywyTL7HQYmDkEqQgIoaenAKjScjM04I54/L3knGgg4pLZM9D0uX/h2wPch+Ux/eEZHlRn5FA32CZ
jKoRhaEH5KkYFfKzP0ZWffBZSDWTeInKJokbzA1JYdpkxdyk3mHWGlNqdCilLihKYmuoiYbHyaUP
qFUUhKmXgh6GgFW+6BrBU5P6YDPKJfh426g9isDKvDcUmbtMpKsXa6kdC2pvQFV0sAbc4n5tEU8O
DBf87WC96FFNdrBEspBYWOYEqEavN9zR0DjsOemgiFYha0pM2GwNoBWf8LvKer2n1aNu7aWDprcY
iOc5mYyCEeYLyiXGWDL7v30PVlcP6ImQAskevgcWMpI9TVYT6BWHtT1iIfrC/yrjSpQx4rYdOpFU
pJiOTCsZexqIvq4JPHEcLdUvvACWAH/xwHDOJCMqqb6PSdWgz/3FgZIFTE1R3gW9I9mA6x6GVaxl
RKUOS4pdrSzMLjNEJpxUrnEl+Np//569YCQfI/PinxsgJpij+AsDPkKMkvrGPG/zwED81hgrU7mt
sqcIh67UC1pOPv9KSNqqVMGvG4Fyb3M6gJmwMiSynxAREBswjqMtlbGMEgK/loS40wCiqiEf/LXu
9PuCLOR4qYCItWTApcxx6OH/+cx9fzLpnmldlUujYM6Ml/kuziCGls8jAAI/+60zcGgQCDwrsWb+
3t4GAuGVvNrviuNoxMIZRYxz5YjLxYVzqfzhvxh3Srx6eFuo77IwGaLTQA6WUReA4wcoI91LlAKl
iIgXgt/NnQhxzimLUZzFVJVOIPdvuSRbMw1rVl9cbxYY1mnzVQ1N8Ga+N1/MMDOBN+BmismT5A6u
28uWZyXkl+ojh0kNePkrPmKreCnASLFaX8Ml5vzrMMkMQlGOf7n9Md26MrgjvMuR7AQYne+9kQny
sKRSGX/NCWUTrCl7kTWKOU42xfjrdclFiOXkvXmKPndSfwyiL5xlslUi/EM6TvS5qNaGkEeL/WXq
0sfUJYf43Z7FTRLT3yeWoLC+3MhLxd/8BicJ6nlhEAfxEpPPkbIMxHVbfqu2Y1KzAgclHSeyJyZ6
LTaxEd2RMvAqIZa7rHG53EJuHSGBzPUtlSzg3fWEDNODeSXhW+LK7C/97wqQaYlyJgFmwOVjKi1b
8aWwf7MNJzp4LAAW0b9/Sp/vRqk3iqLtb24zjuzU5FVZBPgUUjuT6b9yZNtvU/T6VdCkp4F4FrNQ
maAHqQkRQ8rt4B8Z/e2obe+pAksUI6f/c1xw3+VbcqJug+FFE/Xs+cxMlqUsc7EjMpQMz/RqvSiV
TNl2xeqIzZFE6xuxQ1kXZ8JLJrasOTP4udbfiIc5JHEBOd/wJbErYZvMSkK9b8EdV4CpxXRnsvKc
7PZfq/PzyULgsAk1YSkTy4zlRJgf1GjGTNqQu8DfYMQyZZ5JZ4dcbsop/5tMLU9QnCAvYratwo4x
fDIJdMHmhqEsnLgfblhL4ZLtVKZR64syFXMnKHpx3b9vRQApSmksEbn0tCOX/yul/MvAKxwRxGI8
oo3kkWvWckPtHFeAlTNlzACYMMn+x3foHhWEOBmw+jmJbwwp8buE5iqYCgKLkjh7Gce5bKVN3KRf
CCO3SLZfbDqnTVH75Y+nB3s83g2Plvc3VGV5AmOQWOBtiTUYg+PgI0pBfXAyv0grjmXcWJogVaa8
kRQlEky+aJBlGH7VT+0G5N1C04DCtNfTzR5MNnaKk4e489HhbjiIAnFYhvJkYpJ06MfcPJaIfELL
k9tEdN8fdwQ/Ic9x07Ef8kmdP8/bsdCwQUu551y0JMY1X8r9MnhS3/h5TokvjgUO306Zo8NYQFCq
ztFZ+N3g/vftBKKxmW74BGJyolSelM/2IJQYI5ljygnIQ7wqmfdYZ+yZjJ25u/vjMentiw3KR2AJ
DDXmxgLRwIHcA8I2i+ZmINvEfQLXJsLf7YY7Of2p4MQFY8Cgf+HhifNVY5NhRPDMAvy9wdWjSVIs
VCwdGvCjwJGiurIvfIsGrDKWGUvz7Ml2AAHFd6/BAGxHcDbRC8HKZzmjCP+vT+Vmv0IW529vFVdD
tnwsy8oaYWVrAxwmSRzJZiN/0RFmhn34RH54WJif32cDOuK6p0DJYT3YEPhezeFfE29l95TltRtP
ZbDiKKBhu/896mHFAA8JEIEXyJth62UWLeOlIqM9HnakRsjbHgGDIPPNcIFlIcbPzb7Cwq05LKJN
5oeg5mU88B3FGZFEAjQ3HclO3Xri5IjTbbA+pEQpbvpvr1l5LKnvWpCVIIkAeRBwbUnWzK/sOzgf
hHl0RPbl+d/xsgo4V0SAiITFK5KF9ya+urs/D7bB5cgeRj3/u2Q4MW5N9IkzlhhVcW5zyEBI1kOK
5oasYnmQ8xCMFVIGfcMiauAil2G87LOgxTFuEUrjkImF/yWLZMjkUtpmKCAzeQs6i/hR7FFCMwZA
ISZxKKZSfsHH8J1g0DYbviEakMGS/JCYA/mOl7OemLLhstWlXsNLBWbGRHVDUhPfKq7ERppdR6KA
SiwN0q1D99q/ISk11q89Y3h791rDF1yIMD7ah7AGgd2iNSzdBEoFWqb7RkcZGD3ZMRPne3c1X5A1
Uqv6v82BfkerSW+FPEi7Uc+FCx8VPDowoLinetyjJEuPtJzPZXj0n+1ODi8rLIItMEerlpW0WtRl
1y+60Wmyfa6hDkwGKZDTB0BipkfaufSKBx0t1Tt8qNPDkZZo+wQKc6mZhgMvW8lO+oBdHig1GFeD
e8uToi3uvWCL6NOjlTdHR1DwhLe9M9oMakd/gnHGRW0S63YoHpP70EIavdtsRAW8ZYV/ol0xBLwR
o9QxoR0BPEcCAcvbKeExaNOaOWnE5eCxRweVNhRQCX4yqmblrDXM+7Sg0Hf4gg+14RMaWsqg2OR9
FVJ2pbcaX4PSOXWfm5TdEOFVEuUKnQsXWxnzGp96xWHyCsgTETVpQ+pVNuDJ8DxTF9risWl3dI+Z
QC33Qb8Lb+49w8RH1mtNdTuJUCqYnvKgRS8mSEugjU/3wz4y21R0VFI9MOuLB0weelgfwlcNyckJ
zR4bZoqP7Dot572v7QEV5GsKzfC60PEQnagIZuMrj5xHNagGaVzfoT14P4jgAvXECyTMZLPpqNfN
K6b/6mbMb5pzN7zr5jxREYy0roVFNxEkwkdSFnfr8YKX3kzg30X/3L7/JQNeBfH0Dj6gdYYAzt+j
sjMaC9BsPL3MC4kymhZYTfT4I6MDb+lTiLBV2iPhBCF+A92/cpuz0l25Gsr3LUDS0Iww6ZeA2l1k
0qwVeQ8k+j6DOjIHMKe9RrDUavMMdUkYN0QgVaXCJqwCCpmg+5QNHb43XH701cD8QTIPyrlTHGiP
RVylHh3JoOfWDb3tKdyKng5bBJoUwtzF5N+nxBbGNp2+6uYtHacJ2l/pqUfTjNoQblzwAWQskis2
DX5xMA4eMfsKtdy5PlCvgJhe4S2+TI21y8dQBV8qKk0l544eMYV7VDbB0SDjU8LH9PAO+l59WFAs
kze0juM3gGAwINTBa8NbG6UAeFjhl8bbJOuZeScqbd12iAoXKIWWDYVBnfpc53M0jf3HVTg+7WiL
i7V6Q/oWPV49pn5NONTgojgpzpV1Q2r40E1vPhMHyvCjL0wxMf07nNStZbY3j+Vl2N7cn9225htq
UMzbNQtNWADvuBDX+A4Q0KkPDTiLcutKX7h/gMq8v4rrB6eodeg+qP5Umhl61xjhPzJQbVujT4SU
cmoVyIUgPhiWbvsjBUDo0o/dg3taUrSEjR//pLjZsK08KLMhewDf24WefBix7RaodsgXUDrVglOQ
OddusbiH0DW4r+35T5m/aSvT1/n4wvZ1tK7da7lrcBPb/ksJ2/F7DX7G2OeDGgTkQbrykgCkZ8kC
yc4+ZBAXAELNoAWOEpEDQdC8G+7RPwyZFhpEfY6Ccjy9Km+cPpqQlBBrXYElQGrqLQAX/Y5cLZ40
SWPk+hqxDp7Feb7dO+wkLR8czHVsgFxFHmRFszd18b+SbQzgIu2ZZHyg5/jgCGSgdm40OPQb8X2Y
71A3QWbuiI26hRcoJRoONdv6DG6RK5OcQrLigDJ6PbwU9fTzQwTACuB8Xz4cw76SD15D9ov/UoS3
RZNdca1Dg9yl1JTh2UZFJhQphgcWIDwF5Jn319EjUjqQdI7a0wy4CtMThlcAISr03rCv0NAGf9V6
tcxH8NJUtEMjKy/oX0asgfgTyy7+bC7+A5Dqx6RK+5katBQhy1rzL1APV7burT4dkuuQZ1I+HuZr
0u05rCDIGt4Whuo1QDTQrnKHVhyt6Iz8vvanr2lKhhVZcao30kT2pYCsMjgXHX7UdKeq7DMDnY9S
+p6afgmj4dnVb1aFk3ERbSQNCrWTa1C+J5X9NtvF6DbU0e5h+UCQWNivE/TZG+iFgKQZuIhjrXdc
XzSbKyumKmZrzm0vR4cFtEF7WsxKjjL5sFtCYTRFKQ/daqJESAaxH+sm6zCn26112cGP/+UfZOMp
I6Rm/9gONTLRtEbDYSREkYwEvLWILmp/n4n0/XJ0Zt3ntf0tLMfpX4Z62oSbzv1SfJVJsVrc5rCT
FIsD9W7Iqh2sOKu4HT8wtG0sPwhdtIHpUcEJA0TftB5kepYIjLAf6Kg80Wb29FBdPpow/38q90K3
yrh6wTNtgtRTbrbecso+fYutYQYolpwIEfvXvVBYwg87X9ZEFICPxXzrlYlpZat6wKxKcgp6DrZz
kAg0hEDZRWgJMmjY3Nxu0nSaGK5a+i8KNFQ5Yf1uEOpVftGlMj6AAqSnuR8kfOjt89SAJfqwctj1
tp/+8e+1eCrmfdaav7kqEF50/a7p6MNo6iQJ4cGoe6ikHAu4RdiCkqffRL9vgcvE7lRfiOamPq1V
AAmgkMZ4veYwzsx0WLxKr/30oLP51IElWVeYEAGqdhL/PIRtnP7J68uGJL2ZuQo9JMN2DA9Om0C7
x2JqAixeJuwwAAKhNDL51fHj5B+HFxR1wUmCImZ5ohhTQGqHGh3V7oOj4k22LCbp0QjapQOdfpXZ
V2Yj8IMzHTdiZe5kY3Bi0h46X3gzIOCMsvegGYzxImEIXgfcBTvH8Uu6tWbZN+LGXyPm0Mf+OGDr
GGmwf6/2Wg8VyYkaPCd3qKmj1eDoAutFlv04uE1Let1m9YsNVhHTzwzBe2Jw66MHCxpA3LKCPvmo
WjUktGcr0i9hNqzYI6LV/Ow16MVeXFVk5lZLJnmjLcxLZLozi97T1XK1Pq3vw5QzBdfBrg+dFniH
m7QClrTRUAPh7qEQRLwIFYAh/CsZ6Im2fdiUkD2mOLTJiRg16zMJj9AAI7sCAsNqb4wXnBsxghSQ
UQPZxsVhIya9BiqGhNNjj7aQBmUM3mzLzzJT8umouOHl77LuJdSCRtDmXte9F3hNyGmHDwpoL7M2
zm5OeoUohQoTOcQE2/m2yMEzxvU1qy9hsqamxqw/0O96+GOtgI3M6FhLzPPCWOMhFS2WNRKV57/m
PDs5J+sJCAzHqQEzLrTIIlFVtS1cB3CFLUAOmcs5ABE9gSd724lhN2m4AOW12qabY+8S3daXNdQ9
xZqOq0kOIc0XJVPNNGS1CriwKweCM6hWnoWnzVmScN81UJBNdR9ydGqeCp3PJlwmD6inJ5/ObXLk
GhJbMZu5UyKJcHM7JWkZ5EI7Wb9DVgBJi0PICbQW9zn7tb4t4SIjc4FAZ+4ZYJ9hDUNzSWU9YOps
ujyNFIyrm5H5r8zsAVzp0qAz2X2RXlG9ug4bfuf48Bo0aeIo4y2zWygIVFoJaxGoGQLR1ymK0au4
GDei9wThJOhmhZK6GDSj5q66mO9pMXr1b6PzLpskdA1n5qyyk07Sy3urQI3ug+eAnrTxaZgNdfc6
XcU0tNWxwFSiEZaM0aJGTbpY6/FlfJ3WEZaBfht8D1jhldne0yVokFi48e0qPgTvTt65DMrpc32d
VqzoQcu9wxtwHrdgmCQzGEARglAH1M11F9aIXjEooL79OOX0dQQlRG8lDWsY9ykUKuv7+jxOFu/O
ZVyrm+fxeYyiBMTZK8iQky1vSTq+q9EKGt34uoyVfsoZHkEZApjAy8AKyC/1GCnROB3kdVMHzj1A
Gpu+Nzp1x+eB5t3WtwHcBvs7IsjnQS0+Ts+RRpcX7Gfgnd42mj5/+l9WNyGfKZAGZZFUdkowCWs4
6ZmYXjuwJdR5aNODrJO+5787H1lpvRZyReo+mzKW2ZCW4fGNMWz9rUCbro2/B6RIb46vuAikIdiG
+dC/khQrMsjcrCUtDrSdcZ6VizbZFT7R4yjzCh/ad8gZyjrED4/pKmgD9BlzB4oB1IfWglxLSQIJ
kv+g7SJwjOeC1sGMKIT94BK2Bzf/ENX+bpwtsoluPVaWhmqfo0/3ESMtlf9BqQ7Y7EHPOfXGBUA4
fM9A679vEklUdAk0cGOP/Tp1yEqm9gusJxFymz5xvtOQdkAZBDfBTCBCBInW0wanXQUGE4eZMqlq
GfC4bYms9QZM+PLa5uAPYVQ/DXmDZJfMMAoJnJzwAJOJSkyA8CyW51xnVW2NSp66S5x0nB29y4b3
5GWQJNW/Nk+jlJGSekKcO9HNb7THC/D4KBx/f4U0N9+DoavMW0lLKHsdy5XPUJxXcJjwUj6Co3Xo
pPAZ2JkTk2Oem/Y4wT7sVkP+Wy2gin/CJAEHFqcJPYv9IpJ7WU/IXoioG/0n7nZLGJx4B75vkPB2
aP+hdFzBEIsrHP2tOmpAklMCiGr2mMFsUO60+cuHM5JNNq07zwAJLDoB7nDuKBaBJd3gn7koih+X
K4z3BiD5SjF5EQEz4lvAMVG1n6eoqvORgvQ7jgyEv2hm2eWw2B7MKWepbvhGnYNoWiJ30i932a49
4A2kWS2foRzYXQ0/c55gm+eFK1udpxO6EB67Ek3BNyD2pK8F/J6u9Lx/mRD5/kINcXKERPE6kh4A
YCPX7qNf8YoNbRMj1b+HEE4tec9ydMNL2jSC+6SaNeclOYMC5/k9UAmfScMP8HgjY11Dc0ekuPOx
Buwf4RR2194Hsrm62fpY2YUQwIJPWhgoyV26+QBXH0dDYyMDYKkJdzSb13X5DB8wR7XtBt4TudEn
4efBaYGnJ1LAqhAxwpfIzB9owHRePYg72pCjEr4gugDBXcORKAZHG2plvAySH+m8kYIc8QpoGQ92
oVnGV7KH5IMaUrmln2UPxr4FNgb0PatbOCCIVvFC9GWOwgIo+oepJsISkUHG2ho8YcUj2wvqXZUQ
swDVCUMzpfGjl7Nf0FmxeSKrBskqigS6/WSmsxRhVljhLqEKaZW4F4jaAt+tISbg8Y2m29DhC7FT
YygET4JLpCSFt3G2Xou8CApchfhBZUnV4St5CUDZqlOrYwnWiPJNPTFfO2Whz9VdgdZEdKfv/I3M
A9si/Q/cv4U21UhQn/H4bDwHvIWCggF9p2T1otr6OXzN7xuW1m0CY8kIteWwPYZDk8XLzgd9HIuP
pY/HDHJtjKB8FwMB1SwtYKldkNLApB9crMqbJG+gbzlEWzFAzoXLheWMcjRrH9fOpoPmHuSqW1/5
NVYyUkWmDrUEg7i9QRPy7bhAP2tOfoZcC0ZLnzYtdUxiYlOfvi+ohphkQy4bgOOwkmH1sef4Uuf9
Z3yZc47nCS76aZQvr937hLS/1ew36Av+9Ov+sdcYvzarRa7bj6eD4dBZbgwsfA3UKGf5aDW8EcCN
VltWJlaEfzEn2CtZgnarw3lCD4uVeOGL8Dvy7hgXBZ+I/shj95kumreu0vAOoN9aPZYgdG/4gTeM
+hHyqU3t7VUotC6JHt67avyZvgcPsQP5Tju6nAVu4y+2OS2vSyNa7dt/qxGdcsnmplAn1OznfAWX
uI1JU++mgi7P5r65h/DdsNAT7G7c/iNCb9CnQ/v5+MEglDjqG2OR7a47DKAx1O2sx86LIvopOC1f
iH0ZncagXOTAx435eYmAB6RIM7rq4FNSegd8kPpGGdb9W/fdKcYv+pOfQEYPfjY1/qBa6BqTa0yX
faCMP6SkA/T/xqfZed7qJf3W8OiddsVGGbfHreFhYrDP+DiPrTVu2Wd62UIUuiVGo6UDYXYlVmgZ
ahVIDpmHqTZFANBP69gQVILZLt3PojZIohqzcchCPQ5OA9J7gyp68YJTwNs+p3r3GV/YQ58+jQJQ
YWJhziuTdhxjT08/LjPWod6yzjRXFbihEghfSp+Apda0iUogF4XxdQWMDUE+uqJCOicE8Ci5+8/X
hKx091V0Shiw0s4LwRrY02703/QMWNbVffGnNy3U32AS/GN19puo66okw6z2tDG5+rce3WWYC+Zc
00yRn93otMsj/Ei2E4bH/hGNO64OyzlBfLrNXtvEeYVZ7HhyWxt44TEfpA9JPkJ9wQya3HftrYGm
0TMsJupm1dI8wl9yLKDmIH6BetTL/HyZhkxgEqfdi5/vIEA+NazmzOhlMc1Ng+OuCcFoS6gUayjO
bsiRvpfFVoOR0zARDoBSFo1Q7LI+O1SQLPR08hk01R3sHK4e4lRgM3ll17oHIEGpme5oSNCazgvv
Y8E5nkE6kdfGNoBPsFGPGF10W13wypJAdfakYBkTR3J7IGToZLv6gp03tWs7yH9dyHnhqlYksdkr
epLihbEajqbEYemhRncI2b0yJ9/hbsMMbq66upP4SCTAJx7BcYwj0KULCVDOdd9sS6bi3qN8S7Cm
/NFrAacQWlS3IZq/gxVZApiXXRJvR59GVwLfR8QyqneZKHr3DWiVyj4Tk5QXCeYxO2hJd8QEqZ+g
mh2X7N/3DcPIAj42LSFyLhbftAPpjWcHzdRHhLRxWQp98Er10qdHUeFJbrP5l17DFikfg0LNTNpF
W8AMxqykHi3CPrn5btjk0Ybr0CavA/lCZdZQLl8wikME51ZIyvQ18/KWt+YSjRGkqhgoSBah54Cj
QJlWo+ZE+3vs0VhFUqGMsogmXi/tF/0zPANppxlCruCh8TJ8+0qPuHfJmwKobP4dOmnvE9f7Bmov
bZ+SBsbWS0CzqGzX1IvAGy9fcYWZeqzZks/T01pzJYPHuhvS/pXCuKYsIOAjo1XtadUp10qcjEnk
BteRtNLlNpLHZC4Lzb4MkWfskFmk0/5IFmpRrbF3PZW0Yttcje4x5CH1M8ZQWJNaJE+yoI6+82lc
rbNxM74MTx8zPuFirJmwcpOW2SjvvyZqjzmsCS7ktr0uzwABE8JB4lifTmxLXBgf2F0X7unn5NTV
O9AyT6C6xRsh4M7Bmh9NKLvkHwxm1yAz+l7TGxOU3OrurWafXSmhNKkdnfw76u5HC02xfX2WjYEI
kDOpIvJbpESVP66NITD2bXFfSjrQ/toxXYOIOaPPDXFrl0R8QGZ8yzyrJKfGlKdy1pZuSOlWw4+C
xZjiJwqmHrvwBFFfghrAiq0vGKV0KNJQsaukYGr32dsBdJMgkOfhcjoV7oM6E53PvIaCMhXG3AnA
c6ohlVmwolJbLOxDT1jZ+L060cEQnS2SIqPb0XuPj/PawJiRJxm/II+hW4L3FRDM5ds5rcCy3Jw2
0R83+uB7e1f/M1Q7r+FnWHbL7mdSG+X0WawGIGh3OQrg+HT0VzRZbxLxoCi1Lru1wXVeH7d7B5SK
rsFhJp7QuXum2+pNCyv1GtByOXUkQUigqUga+YpWh2CCjwNpGkh8SEThDaycN5vnbXgMGnPNL3dq
cBxVffFvYSTrImA9vXfOEJq/ehfa7nTkIS80DbPKwhfAfw0CbTVUw7RX81p9zmp0pgjNgMMyeOgl
sGIhD6IEZbcO5iBkTJzcf/CofHTYwcasnIv3teaVjz2EG0LtlMC2NTrl6QuXpm2PFhNyUoLI+EhD
9rz02+gq1KAhSlxt2ORWCHQLwRCXUhpL8uqLOvvLFTgo1IvSrd5yiM68EQDCPjzNwAsfPuw7LFKq
ex1o8b+NKnRcueBuAL0klI4hE6HjA2VHBvaAuhNcfaBxhJvjQ2FcKtNS2SnBduLVWAYXtgdLDAb6
yp0WrMud+/TwcivzziE1MpuIpZv+R9KZLamKbVH0i4ygFXiVHlTsFV8MNRURURRU8Otr7FNx69ap
zGMHwt5rzTWb5Ed4+p1xlLCPU2MZuagc/2JERZCRhKl+lWLJvf0FYRaxThYjdabAAMlc43BPpGU5
xZ4hbpI2potJuhP31c8csA9dMGDGB1sM7LD+XvYRV/NTEd287iSvBX/jyoeolyoS7Hp0dxqkUBlK
Q6H2wKkpVZYfLgAxp0dxgGC18u6OtdaHV49ZypTM5iHSpylSMZYG2RNSR1Bpl2gZuCIiU/4JLEvm
Ky5XHAPR3YBNv5jm7568T8KcGgGkVyIz04N6iywLyRl7AfJIXEEZD6I2c7jYBjnSxWbSTC5IQJJD
uyAzpw1GC7FamGdKnjnnbaAHOg3I+Zo2fwDlI0TWyKa5+/tnabVVRgywZ59QDuS4OtRThOLPGX9J
ofc/bqo62uqW3p0v/2bN6h0oW5+kWqGadL8natPntJiCZNPbJXR/8oHpBQ3rvFmz2WZbLQQoDm/x
bmhScqQU3DTLeAPTPxYRI6lySdw4fmKo3J18KZpwaKD4GRMgzuLZiiEqjSlaWVpsyo+MMBZbjD8T
NeCk4IxDhCvaTdA3pCSMXugcFlJajJp1yZcP7k57DAaXZhHZK07pNgHIQT61xp/45miYcvQnd4+x
vo11fqKu3yMzlVGSVp6x5vMR7dvMzVU3lkbvJZfuXCeGesX4CsKKFmEHKWT7bAdUA+wqJou46rwm
2rlaWB6XaVhGN/jnMT27yudoJney7gt3N3mMirhFeFHxiGLaMJnIAoDxiTrUg+/2kqKTx+MYekBO
L8jYwb1D8A/LMWgw67yGN8MArJUtoHn7TstS8hJUSTm6vEK9H0AFwHmCVVfQLohP5NYT2ohNBkwO
JZnLq8Gnp6pDgLEvtum9YYPUZdMci5W+ALCV/zAuzPFDJu1z/7NEZYQcoz7fIPc3ANs1mbPCTxE1
PfMs+r5iRUIc3CmcFXf79gvqg7LmGt22d+wbKY2B3ikuqD58ZdyQ/whcQfIyHvb0GBhW8TUID/Ec
BSr97MctCW0b5evrkM9EzREZG4Y9uM6TlGaL0B0Cihxlbs7vjI0wlWD8PMj/Hgtz04y1D/aOA2LI
wMCa8Td8Ceoxt2izEBacffcHHgBKsBug0a4AzVQAWLfaxHpGvIs5zuY9bKXIXXLLSbu/8o27JZSj
TeuX89eyHzez/kE7GNrgNmVoPy024G2A7fj9aSgtcPP6A1M02UgGuPUaJ9LlLnR0rCsAXNmAfhsJ
jqN+Qp2Gi1zM4I3PaG2TcCwD5CI9PdVMAU6vqQXYxOqKRQacA+S1vMHjr8coYydwzPwPf+AXyYEl
eORukHZOHxyWARPkLKp8QBpc+4nw0v0HTrGVq8NF3Dl8GAWwmQp6qR12O9G2tyct5oOWx3Zbzqvp
fYmD1Y3WAXk1Y2Lu8CtVoa2SKbi0gMtPKhlOUw2qAXCpNngjZae9hQEKT1D3uCAlcoewMikFBgOm
Yr1tWXHeewVAoOfWPbf6iBzV7/6aqsd8ZS6Lc1XjjOxIho0Yi/ZG8l8OpEkodXjIXd3d28NAmGoT
xgpiahTJRqpg95ozYmYw+G+QB8dm/dgSBsLyXU8L6utyRr4XbRmZPJQ3IDIa0MrXcajJf28xkNmx
5T7WjPQaHgxEu+1JHpeiNbxpeM25j8rN1aCTXRU1hsGG+3t4xc6x0GfItlK5NUPnh4PjJKpVDeOS
sEQ+SSO/JhtMfrn/gya4G+8sh5N/KdweXCo8l5EU8i38RH4z4v8Wi1QdZ3ZuX7fFBJIrArk0l0Hl
5JACtlw4eJYMpTGhhSDL4Oos8hdH+9nNhLFazWbKKBMGNEsSsxMPrJEs6Ct22xVZAHRG6xd07HQ3
u2S2cviBERDSPNDWXLekQvUc4r7NZt0YtmIO1H1xfP4Ze+v0Dd9/u03FyfvYH9oWdNYQB//cavUQ
mLt+Frh/M70FX6zmmIw+BukuyRfA6p4+fdIWpsomD4FNALStqUk+k8j+wl569ghfQY4N0i5QEu14
2XMZ21/Pfdl9rw7JrQEKraIxqT2eHqHDxvjbb88XYSen+n1Hnl5WBp81Ieb6nE+0jbL5nWsWhyM6
9JkYdHDlN6d2VMwfSesLSyC8+zBYJuAs5GaNUsP/uYbfuNYI63Wsl47+h4CjVuCfvRkIcz/tp7it
zO9zQzjLRlZMXPvwDb+nmnzmVixRhQMJ7JuwADknzJNEzYE0YrxnkXDsXJ5h76DG1809xTVEUBdI
nvvu+abIwaOTzAnkBso9aaxwGIlwm1Pw0CegVGOzPXbyoJs0B4n+9ZD7v2nDZb0UwwB8OcJs0hG6
CM6AmTYWlTS+2ytyU9arCvYz8/2Xl9Mf7d9Yr58f6HHx4uy8J+UXfBhqeJYka/B1UhIBJoYvMU0l
aMUEpGNc673JlPzY+BU+RbMgpM8Z3wWcZF4RotaL6T6hqyQKDJ7DasXPfF5MCKt9y+1EKssgY5yD
Ij+tJ+2qYnbkGhFP53LRO/ocjwja3P5BBYpe/pIBRTfA9VAlK6rvNmPJW36qcf/i8ubtStIam+Ls
OHlMZCL/mkhR7UJdNSvdB2A+865cVToDfjz7kYY0K2lzX71pm0F1ot2cgYt8sYWxJ/sjPMKtlKjT
r2MQl9p5KrJ5fAD82pMjy5bjXbgLSSUY9YdNpCVNdDvLMzxZot/YWBJHbqsjboBox1V9Xf38Os3A
AOMqzobqVkne5IkOpJQRSMYLVLizkGTQ23/ix/IV9/+U9B5jKgtP53rIl7v0SpqWmC+OvpPb+s7/
1LGyaGd12k308e2gjrKhhMpGC4mUWNaEhfa20rFLsmEV58MnQxSfTxLgoRTLY7Lqx+rsFYevWEkr
9+koIaYy019kJozoJI+LmyN6cRsZ00/0sdHZcLnvggl3Uqj72fAVE6Ue1k7LQ1pbOHCTfoAbqYW7
KjQpm7TRUeU3Y6D1SbG26Doqoglhm3BTVSMoWWNhUzBY4olIhT9g2urMXzY/BVP04UH8DaBHEOD4
gimOjjQHvSaKG97jXjp3qy9eXOQqc2X843HEepKdd3vMQmOgt/JQHvqzJ6bn2dwcq+Fl+MYCnZw/
eg78V/bfjlzOAb4WxYo/9bmAIQ7CI12aKhHRyMMOZ/WVQTgset3oNtQTZarPhQ99EDumjfud5RBb
hG5ZiGTYiOHJT5EHWM7fVCgI9BCKMYIwSIj8bsqj4p07dd64FFpIbv6PR4BzfBlNSV6DnGx4b5oj
y4n/pn944J/6VLz/MDR2XPA0kJa7TThEyc6L5wrAwKRDg8BPjMcYXf1Z0HP//VQenuCzAMVYhwtB
/k+OucOJVmJbsEDNR/31OxCaG0wAgadw9UYAIZFyQqBj7wv2OOjLdGwYikCMtK2UvUalBsMlTARu
D77/Xpy8PxAz4zv4wlBld2GyZVJ8DXD4OPWYHMFeYHBGycKChXAdMzCaOqZZXCWMaUHAJPKDyMex
H+R3AUkV8HwcNpkrE1wxgy4TOY+MxuskLChiIrSLkPkws1qtDt9QtkwH12pEgorzbFwTWM0UuR66
rQyvNB2kWmDyjS8QgxaQ0iZ6gk+IJf5yi17VRCIoXDtJbaxgrbYxm6i/qbs5y1ZPCiwf5+3LiDGr
gn8xmKDbRuSbgDesprd9jSn4wCLZ3mV/MhC5k/LYAlkQv1Jg+2Mc+zeytyELOvz7ZQLAw1lnWOxi
okr+mE8Yqzq0ZB+bkNbYqBGL5wWWI/wwIHobb+Dedf0V1kr9wZGFktHzHjNUzbsGFIR32i/YVE/7
nfnX95CjJPYDvJlkDkq4/ZUpl20eq/chAxyvA9KBEMEx8a5MVsgdXv7yZarvNU/NFk22uAStT6YN
XlC9Ufn3kcMsd0qYcN38dZZJI8ZIkQEWHC8pUCi1yAZHFXhlFgMxU5SHYY3h98N/N6Hxcy+SjZkw
ee/tc3IzMbxbF/W0r59IQXmRI/2zdZ9UL0b7CZYqOAwZrJYdAIPukj3/xvGc/VTGpCxofi5bDJZ8
VM3kW+O6oRD6y8Se3I4flfrx3nNzxnViicKf/EGGwBlnFLuBPVG6nRU9j4V9v24a9CNfv77N+kj9
IcnhrdaJfYQN/w8n3fwv/zN6Li67lCS3u0O615U1g+VNGFRT0vgg2TqyGeraUXYHkXL7Pfu3Za8h
VHRHGGFOQCMXP+UxQ3JsPsjz2h3avi2MUet5O4q+cyV+JhqsBCMLv+botayZfDLLxdsE9tWQQhme
NjwHLluRPQmhIPv7Ji8KriV7529165wy5VghCLz28ugz6i2YpDHIe1Bmog4yxVCAfhFDIXg271tA
CBqDSxNK5H1APQeFr/mTNbt8+A/L/pJXgwx+5/dvgaWtvi5jCIhlNPmU1URYMbzsaOYutsIEFA04
c4uGKbtrKMwynT60DtOhcSzhU6xA/SDK1RB2Uc+VwkTMnNIJ4rm3qoj04tMwwCCuEUKVRlZN4/II
4yaMrfq7OfghpX2BLfGOVmbwohzAsLQb8Mtfty7JuymGvItCkQ+QdguKmQI8+/a1fwh3Q9Gl2iVx
CW+Sbh2dwSA7SEOWgc1HokkgsJdn4/R2VRwd4iEgUDX+ZCwQ4R2P1Ajctxd9elFOjs+/51TDken3
z0xzmueCSSo8rx7eqZZvaYLzJRsB1MY3RHrErPhc/nCaMNCJu3xwqF30fR07nRkSYfyiAMvu5/Lu
w/B+DTYQ4BoweTF/CbRf0L+GRPSVuveQ/dvFoc3mxWBIcrvLyCGATvvQ7i+tIHvpu0gmbACYCzEF
J9IkBQUPGRcq6e+F/QHZgc6vdqE3chCMSUld7DGSNZz7xTFhVt48iHx1PyZ9ALNARsSMQVrZ2Rk2
FmKQ00hb/gCxUnNhrln6jXHY0UjXxCc976f2uv3WDDnh8Jk0Qk/arF11rIXTEUm5xlirJ/nOIaHF
pAZ6JGxUDafq+Aa/rWzG0r95KYZYnFHM4vaaW55+fquFL/pTrIWwDThdEc8bfFWOeXdzy64hOHJd
qYuGxee5kLqtBKmr/96TcSczuLDGeCgscVO25f1nxJbG+Iri7CMImne/mdZnRugf6HeY5UlQVJiU
MQdqZejQu8Ilp47YVCilEIFLJk2XP0B/3rLl62Foxz3EBfXDXtAhIIHJOyRUCgqSDogfnqvMBCwq
CvK/48vWAhwZtJRGK/h0STvBxgEqnT4sptejhGfpcwtf/kfC6eo+ef3RofKJ+Jhq0vtT1hbDJKdc
54nQtaoJA0Rg9M/GClTSWhQGhlbygOKVYUqHFR3jGK900UoeqsNnLXvX0XV5XdaHbG4NASmXxRjA
fXJdFsC6aGlm1+ST1GftzCmRlv2UYXDFSP9QgYpwKsS4nHCvfPo4MQf+ngxPAqKqDtmWYZI+o7o0
Knc33CV1sotZEquxGmVDOCy9vRRa03ZlRfw5wvRoao2+jGWxYYLun17XYlKK8SCr31cMmuoTyZ3o
OVWnRxpAYb9PCmMxxoEnhVD7u4vpOCnm9HSZX7gMuL8i9XOHKxtA2hYKz/NoJhoncC55+cjE2W2C
2SHWh5f9B9n5tu/cY2hDvcpHUcM4OpuKYRhcGJJITtBE7l49Y/qHncuQ1YMbSdxcHpekUFL000/A
NYyainbb+V9YB9bmnvDUxY8KYsdjygCSV2RoBvUGkAn08HKEaXw7ghPKQBlEjl7wwkLPISRpFw9u
vF/4/bAJ+H/8gcEiopnb4BOT0OlCli8zVuSBVdiH3oBrA4Jf6RrAjdBKRlehiTD3kHyvaQ5qv3mO
jdKWTkX0TwyruC2oGr1CeF1kwXXSjYothAZYAowNh+aiWn/AFeVYXUunF/j0A6/PbCqceUnvvPUc
AyN9SMw5fMkAiceb7YYNOmgDrtBGGuYA/TUR9IygfKJOmOKQuSHVOM25cFTgXzdDlfUlm+5YYhh8
Uf8TkOO2c+ugEs1LP647N5koWaIxQg3H/p7dzF9JtxVCD84yKsncAbbkqZiTw7P6g2Us/6PKwBe/
1Q6TVNBmXNn6g3bx5rZN23mPXotdOvOhSqNlYku71k6pTmv2tDvDPuihXeso7xdATNQCzJlEar2h
eLcMCQqiIZRBxsX7jfXcfeWzHo/Q4ey33Vr64vu5Lx5xBcOcuu0Lx7Cng45gUQll5kHtU5mHAnJ8
92Rs1VuzSViPq7PJ+BXJqz31zDiZ9bKWUBLj1PaGVfkDkOwINtaVFgYg+CXMTFkZvjrvB07ep3wA
zDKspNGP72x0hfmO1SY9K+IrqVj/YJvj/MLMC/gbGUiJt5bXsdVKodKPGWGyjt+byCo8NAiqSm3G
wP0j+HMCFe3F1RF7BrR5j9U3riHEzd7JlygpmZalXj/pj+pIx36LcQXML7AJ6YRhxaGmIoEsm+re
dQ7szTjvLCaHKwx7TtWGZuh5hjPPEJhiAFZDsaceW7330D244Ti+21zaa3tWdwAxaPuflLfmNXvo
v0D5EoY7rP/si+zp9f6+gEfBOrh5o2SCOAHd6TmTRtCD89VtARNt3V8Ysw8RsGCaHJQ0kxNFkB0D
3qDr3Oao//1SyAa43sc9hFvqkWHkETEZhxC+D6KnoX1ZQy3S/xSYFfyVPi9nvY21QTnDdFPQcLfZ
CO6eeo9k2B06SWfTnKUK4sPHhTAGtcZ42WJdzOwqBXEEaDFUm1zSI8yr3RZtBWe8XguXl3eEEALa
786TweHJe/xOAA16ywoS2ivRTggqyspWh5c/6wh2uLL+Hg2DzN+wXDLX6JaIoiQw5ImUSPPnd9DW
Nox3VmYdm4wT4qiGudLnTyIhivZrRkUGcZ1MW/Puo3KBTk9JxXYPJQptSIOVx1ZO32vR5F2dJn1t
ihWcEDXJ9yD7/LW51MZNWnpdiPNb0JsQVzOklRgRnTk1EjWF4MU5oz2G398fEeRKZhG3wbAKcUrF
fdua80ojKpPK6w93AYQ1BLZkPs6YOPyxeqes3/rTB5VImCehuJMYqSq8/G1J181Wdx0RNx3ehl8y
sS+C0DynbBvpbm9cDYUwRsRNclV9xPQMKdoAjkmH6l+ffNfvNc0qlzJp6s8E3+5QzMW0CCsUobcC
w7ggDXvNf2tWUv/mYduyNGbZqTeDDTh6jn5reXglV/vqtUgr31PULCuDSwK916QYKWL06hejKsjD
K8ykInqeoE35DIMZvWYsnQM9uYa/wGDcBovDffv9SX+Y+9yiIfQPMtVu/pu5fD7Th/dJyb5aTOU1
phLDRwwLFzPP3phrLCN2kw2DgZN60IflnioJZ1w5yUgU0YXVh4GuRBzYa/g9UwvExYnplbV50dtR
0t2I+/VJP3ooEawLsSAc4RPw5WXAVytWadYO6mlzJq3PsP5TIy3m+iTjikuzA8wHOntYLjuagtlu
poy0KW7akzcgxjdiLb0MxcD3u848bdz3X+CTGcxekkTCRySyfTGH9UV63PdwWXKZ9IKnqwBQZDau
2nCNCBNlf40gCyK4MqNmgi6NQ40fBOHsgtyvgt1CXvcnFBf5qZ8+NuqW/9S3L6ZJYFUVWNVljcmz
/zoY8OGkyQ7ilZbCUO3NHiOJGScZ7XHLIFdbPSM5wHUP3fB9oR+lM1NqH1HgmR7nKsZgQc0Hevqv
ySfZhepMnmoLaLhd2qXS5LYHIj5Lx+9RSqXQb2dV0H1CrlxYtdWcb2VE5uqc055N8621ltcXxLEv
+6LbLXsIXruZByb7mlCrfu/+A+yKjZOz+A12Y4ARaeaUq92U+uJ7vg774zq2Uv2vWDGJB++EnLlh
916VZ6rp50qfF/s3yH7C+AnK2xPeh7SsmPHDpI6MOBNnO76PsAIbv9GC1kuKIDRF9ZLppnS6/Sm4
70Ic4otDNuFLrh6UIwOqebYU3MSEblEC85lTqn83D5yNWMUZuFlz4a3/9dXggnNuzmDDDIWXtLH8
YId4fm521KIwCkB7GBTtkSjB4GB+Nyff4F9Ecgfp8vuPW8hhovzUmRxz717sHRsnJRVt11EImbXo
eWbJZNDG3iNYJdr0fYYywTzC1+GMdyvjCEltXMEbrw7cT6Hh74755L5/7YsFdp6j3ha2+21P4QfQ
vFHPxradSY2Tncz0c6A4a9cP5qkyfOqL94lbfBT44sSPLKNVog6/qJPMlF3KsongXZsUpdRCja0V
TqW6Wd+5HR+EjV4mKgoiCats54cyCAoxfrMPxqiKtP0RY6RGsuVrEjE5Y/LKnipR4PYXa/ByfqnD
y2tkGk4F9I1Td+neEBJtq+OdzRhLEF3MwsDFtFnDFcbmQrfCnBq0iqFU1I/QAHNKzz2Z4L4yMP3n
rNxa3ntJpZkHGby3e9Iklzmm3oOacwYKw7CZUAjIBJdEDihTHcS/qFkoUxGWxKBwl0gaoApm1JjN
78KTKSUn3TFIJm2cpwsIRapnxexSioQ/9dPdLUWMIA0Q2SyCLcFEE23+bdJ6d/TPgq+CTiTken3E
TDwcJP/io2OK6GKKDe3iFd6gbQhOS+upG6pSvLFg/PuKixv8Qoyd3/z3ndoPe2anEtXruIvkcDfC
O+ssKExVSI69/0WHJ/NOOCzBk2GoFJQzIdRXoEVcjphguBYRFlfYrMg0cXWmXKaiuMKZeSJHN22R
MULi6eS6sPDMj4XBmhD3N+EOldjOJ8oQ/8OCJe3uvBLLsw4560kxOplhaRtuI2B7VPn83wH1sEE2
fcvTYXsLWgSm9fFz9MBQ7Lf+4cxLNHeMSprswucon96Tq/fmSrs5h9U0cy6DAh9iyynnAFh+5ROd
G5RJF+deL9QO1ehKSpSwukMuiWGBjHWWtO5Q07yhRjK7FZ6r0mDJOBF7F/cPnRTa+YbwB6pvOgZx
FDg74CCCUYvwAID4Af2Dg6F3KfEQZTAjXAM8rhDv9Imb+B5z4oKNoMdIfCcQOwMMf3EJEG4aF4+R
IY8WpvwLGmGeCkbkX5wvrZaFj9oO2mLBLt1j49Njvo3XEK+r0cO1aKMAbBwYsbynidzYwrYBDRWf
BkWui3KekSu+bRwAvRTvBVZlL7ayhzOF6HyeHL2w6BO2CYLzwJdPF5RB4X7hJHAfmTNMASCssUuv
EGazEzmPWZVAAaEb4z7/LW7zz6HAgmNGf2vMmsPbR5UgCRFUe+hg7H1X1TuCeE9Vy1KmLn6JMqNS
LA73Ibnyaxmi9ZpTQFTla0KTzwbbh61kDI3h4yBtgUBICCvOMBj625JRFdJJJBRwBm7EcQtNQlov
H6f3En5G4f+ArUH0WOh2CJcf0yJWVih/pT2BTNR+6M8D7nlj/kuLdYt40lijsjnlW2jW+oGCHCK3
GDNv9WHDTQNOgUoeb/NJ7TcTA+YGKAUkPAOF4Z8EnoDtASBADdVYqDAbmi0uuxj22JR1VomIdfzR
42WDJ0DWERIdB/M58iuOg3/4LQsUuN2C4XTHZh6z58/qNX+OeqSkddTdl1BOtZk+7yWPaTmiIzcn
1raJqjXgQbZlX2bJ4befOD/9Yri68Dkn90CemsmNKOpm+Zg0qxZnzrN2BB4wYeE0tgKFj+umz9Bc
sHH6V7+oUAODPtpsJShTbg7H0Z3aec7X/sHCQYlaVgWhMZIZgV3nZvrjC55KI2BAxa3m0KYoGPHO
BXLvC7HbKzbGt+Q7ptXw6jvrmIKNv7Iioz28L95768BZpuP9kUJ1HR5odQyv2+fjfF/NH8tLct1w
X6eS4gvvv4N0YlhaDD/FMH+tqC6QajSZD5x4b1z6VTI5kZrLVC2ZR4P3NoVUJCOG1+bZhkIL2z9/
huwLUELuoox/LWAMSwHzW4olhryXf5oSKA101IrhgD5hMggYSrvNXo2NwAejK2hqApJyq+uSC4de
DP2WqHb7UclgofW0PHwWoLguKBvwGTAu5g8VmX7iTfmIXP3UishMMWTfZQzyyhCqy/oWUgT/S2lQ
59K4SCrfCvtHRHKjcv/Y8wwsQ1aAVruIINrFfaKt7vMfk+uS9ZqMC6jUMNTkhGbNReYc/UL4qDOD
JfOGHB13z0gaqQxo3HZNiqlXwc4kywxG7i/VfCxQBSmC0ifIohbiuwYK8gtvC2MDL3Z1nQAy1ntY
wSp0xhbGbH/EtxxWCzJN+dpYfhDO+88zn4Ty58M+r0Myw6nEfU5zhiNIjnswD6GEhsj9yYmFyzxi
rI7k38RMQB7SE0xRcy2AE5Hfai6Dy4k0+QT6+pXow/cYG47k4xtE9Zr++wABeagPvyc9BpgN3iMu
FOQe8W4KFaOagLj3NoiIMEtA0fE6F4yKEEODRInUz3baT1GE3BIzxDMDKqt+7MyldJnlRCAiYG/c
+8/VwS1RmSdMt8mQJ9y4xXse59Ws9Mw60LmfG5dcTFpEq51ZRqq9kRfZXeureQK6N3qt6kW1+qZc
/zsH7wbIbiZWzfYPHg0C3u47fVWR3g1bfBwMuo9hP8L3OZTH8jQTJF+76gZYdlAwKhQKqntVguYe
6UpoKYHcTDRlfgNCu6LT2x2KFHXiBfaXRhOc7TshTxc9oXNfttjtz2g/W/SiYwkccAn5gEmLYZCF
KVgid/TqH69iXrYjBtVWYdACOmd++mI6jCU6w/lRTR4mgp3zhQnDwDyig2T+sBPDvh9psrA4Fo/G
1rUB/0gHdXGdGtFrVS4ezu8EUeMDf5HgGphJ/2aXNdQ/mDX4A24eZ/TWWGAwdhLIDPgK0m8QCiJz
gXy542BSS/v+6vXHeq7sC5YS7lZI4XlcBF++zTQDCOBYwXwZsIyJYN4zMCYhEgRdX1jyoDhfrEG+
vh/zdbFGGYL92RkA3GRl/DgZZ3hZss4fsIhlXlW87Q+Gk1umaWMiGfj6uo0ZqKf+gdnoe/1FQAVT
64AAqyCAs56ry9cJbKNNu6k6z8TvOSo0F9bfB1Cnh+yq8TCsWSM4RSK7f/Epp+grL4dmhxmMfTcE
qvGELg3NYggG86BaFdnAdvmxiQRAH0o/OfvUgy58T8yAQWyWaCNe1XkG2rQXdwQmadMSdqOGiSzp
L8DjGYTbnqu/Atlcko4JCVAQ3YfMka/wKKOy867gSaw33caoD19s2bgXM9/yzYQRZ4ZbC9Mueo5m
WDKzpX/QZte9lvSmeH4a7ivOoTUAt73pHjtHRKnOure7Q+MPOcSH0VH0vK8V6RTOQ3lsvcBj3Svd
7phwWy5WFV8a9bb5HGR9pCNf215kuiblRCzoe6Bw9fAZZSAWa33dmNAynDJ4b+vZb/hkCbqk1z9g
y/d4VP21w96mG2MwQF/MrUhCUDG+hSr6AUynz+qmCkclor5/gd6sl5Sboj6G6z2Vj1ay87HwhI75
P/H2i7TlldxJo9O9woWlT2Y4UdJh47HxlDYofQ1RDpov8C037wFZF5KRwkXMzVH1merrGB3YD3zH
s7CjCTu+Z9ry6/f3/ecAxqiyfPJijf0gBouUm5xi8Lu9ZyRLjwGWq5QdIVX5ulfQBjlkUhYmWBth
FOK/aH4/CUATo4o/hoOEOkG6ginOaDsQxsvcClcolelzSj6K6Ip9xiogS0zJeHiPJhPMDB4/t3Jj
c5f0nm53CfiM+TabMqLAE2DyPl0Sdvhyy3CAFhL8C5a0+A9pUHAJDargfmCGUHu9pTXdGQEMoR4j
dgp3gpbPXCtfXG/21Uzb9KamB6uzEgEbvSLoUDNDqwFL1d1ScdSo6nva8EFl6d7dB3J7QtSogMuo
Bn6ilCxCeEAalEBSZ+0a8AkbEKaOmy8muLhRQSGTJxfKp79d/KYgThG+bDRzoIP7F07dY95Kk9VA
QKsoJ5bykmwGGAwZDMDKgfamL1VXGfYZ9uw7RKWYQP599p2XhdqcEmpf/mnD3UEkboI+Io/Y6Kt+
wB2Omh6N+rJMfksz7ghY/Wx/y/rvOannlf8aq+A8YTv+jYCDCWzAT8v9OmD1UTPuRa/oErNyB+3I
mlz9EjW3ym9eUTWtfCbo0XPR94rjO5GX3aJIez7BqmOE+EMIYKpdD6WN0kOtLvRWvVXP7v5YLtjl
XntzDC7IGoPfgyXkUN95ubjvw7ybI+GnYkaYiVm6XZBSxpe1lNDO4c41ou0bM9DlAoKSgyJJghLO
5TcHaWlNj8s6gzy4/IX3v5bKCY7D5rZRKVogPkGbm0Cvm3yX1HqUmPVSGmEG5V2QE+QBfl2zKpan
t7ibtLPftLf6zfQRLLXuSH16JsKWoFYypcAde44SmN7H78ffeTN+RerFJg3ZbfcZTQDCAUBT5ied
IL4qTBoYcjNrHWkJWxaEh/vqc850F6fiW+3lnGYu9Rm0ECglLJgdN0c1+DKNxx2JFoLnw4bYN5Ao
94LgBmNXjJzF42AvkG3DxbCDszJknmYSPsYcBiSMUprqfHBZ9tfVFCJFtWXifxNJz/mmy0FTBBdh
DCkAAOT+syWVu6CZ8ZgPDM0lydAMi3hpVG+Mz+nG6XihCAD1IfIBbII9sDX6TLtsGBtXOaxQY9Re
JY+YdjxDIqY/PZePTX1+hczSrnbzylXY4v4+sxbiDXARL8uYH5fmf4xMec9xdcoAAmAFwkDwHBtg
B0/v61BmvEQUeGJMfr2BQ8Qigj/Ypxaxw6zJjPVwocBBn0V3+p5kaR3qkzr+HrR1dvz+qftyUi7M
4L4sUU1AN2INiK2ro6HqRJe7ZQJIjc/iApchVkFSN7t1n0v9CleVVKyKhX5QA4wjA4qXUGXyxaNK
2iLQNvJP/Pkc9nZuDrvl2Jw/hqNsINMOTVAXJiF4AsDOY5mhxGj/N17oXLzauCydNSUIRJ3GJZgI
h4TWpnNgwfjZrf125Ojr6f6bMgWAft884BxaO9cXZvnr/sAfEqDcT4Rxfjlcr9/e2n97rd3w4HRY
hsO1z+Mga/CSXy8Ph/ztxz6uxbNvg6N4Df459gcTmNGDNhKkVi15uRynI15TvGmKB9KAIwlNfsQG
AiKmsNAepv0BdQD/JfPiFRnN6TjV7fFrEC0Jcx0TivJzo8beL01vzhU6mBOYQvvo5QSvBOfLYDrn
1wHmzgVgxryAvHcdLCHmjedasFQGy/1n/C+SZRztxxGBAC87Wl4H0X45JlQg5W34gX8iHioesndd
AtV3vDt/jHl/cllUm6zjMfQJb5xm9n6csrNwqtcf99/PS3uJ+TeP++c1IYII0j1PFA7gvIAIlxYn
2xcW+Wm63O/pRf4dx5lPTYLG9DzHVl247U974fw8Df6IrQ3eA1y8Idmdz8K9+gxUkxEFI6Itb3Z0
vvv8Iup4BmJ2AcT8f2qE4acIQmZc7lSQEV1iZOY8C25i8H/QACeMp+EkfuFVlyCL9piwHMYsnLXI
/neiSm85rzikZQQBhmwCCWvzaHzmJM2JFiBDgUPDJ8neq256CQjKXj5DiGduxEGnqc/lbQMZctSc
kY6U7ShV7T3Vjc3p7uBbDncDyx8rHjEBrZuaA/7u64xTrgdz4I8//04e39NyHrHh2nyVHElU2VrA
O/Pt8cbiUPqY2LMBE9ZE3vYjxLFKC56Key3EbagEvTOr3eU3gElXde4vD0s4I5jfSP7l6auyi+j9
nns1rGw2c5Ap6Mha2Ed9goPmBjYvSyeLoYrIke4GJfYLprCTYzrAHZ/ucFCQ0c27Ge1KIypSDX+6
W3SB6sxTkWb0xz9Yo+rkoScX+IFvmFlurtiErr+E/2TwvXrG182/Ygd+FQ505j7B3HDqD+bsB7gA
ARhdLFgfzC/sbxCg4AnDOnlrnTcNvSJIgwUUJea8yHYvow8kNCQY9m38OTfuI3Opq+HmPp1+AtrN
D/mWYf+CSpcy5AAhAATj4YPFRbhWJDTfvc17Lwzm5AXap6hSHSvW+Q5p4xiyPey7xKgEqRkzc3I4
TKF8wn0Djf7VK0h9EnCIkCOV7f8OjJOfbHfF6qf7RW+Vc6BYtVOBsEMzbMVxRBKvwZ7ayu67F5DS
9R9NZ7acqraF4SeiSlFEbukRQcTeGyo2EUEFQQV8+v3NrNonOVnZiV0Q5hzjH38zGqIRFz4H7cdO
8bH1FRyWft5htqPREfoJoTpEjH6NR5CrhAhHuN2DfuJ+hcoIxI2qjkE9HHUPDLp0ySi7oOOUTbX2
8KF6jN2nFNakDQljvg7Px1/5BxYXXKfbkky7j5GsgfJgIqgHhbJ2RcnXboDJGAsV84edY9fZkWmW
2ipkVlei89D06XdOg/LA2x2nVrSCgJMLbJIWKOeguAP1Y6y5qljSCLLEF5AZAht4isRh0oI1whxD
q8RzH+FBQZf6ZwvV/X695Le3GjK2xkaCQei/Zg9SERSEFy0Aj7eWcB+BtzLAGiEz30/zS835mkzV
u1/37RGfjIULU8ZqFyQMhoo6zSTBu+dta/tEkr5I3ELapU7wZGslbCXsOxksGEAgm/kiMRHifWlo
DbaQ1z4q9C9XvVg4ADLgh6TzhslJQ/g0xbwEiOeOCMooTw9TYeZYYtcLjgIqzrgVmhMG/ciePIrn
7Egd3mLKQqUKPmjTcmITkMAGA2+NOUQ2sJwm5teupALYmdcWvsuosDlRysWLCUmBoRXsiVZYqqns
9BDqibo7MbREzoSIYI6UwenB7Olw6WFETgOJgy0FIaUYfyKnROqC4RXI9nKT0xV09vHETc5LM1tK
kPw4b/FzdyDxJAaoVIftCRKANVcLc1CQXB6MUxu/ypyEMwpi9Cs1fisWr/ybmJw0qPoeSFv6FkN7
zugGYdAGKwyjDoZn3PrPdCE18YoUgD9/UAx9ylcm941qgMjxz1aaocUJet4HIwEootDtW6wGcAX8
a0EfvwKd1PQhAoUzy4FyhqYh9DKEAOw/QUpEXGs0C+qtaiRYzColjYTdCsYYouIvzzdmj9nshekZ
040LkIvRULngd4dmSU82bzzThsI/7RVed0PJEGXZBNHVY2RTlvFc5VzePOasZEMNYwJTwjokNwad
Qw34MlSGnuX0czsClbxuPoujlDsD6NQ9My2ZSBpDqgGycUIyBqkbSFDE7BN0AuhoYL6nmiTKOXns
IvCqp0NQfZMlriGkTtrAMG5j+eM3ONrDqmYp14m45Jx8GsO70bzclHDZi18BwGuHe4U4yxsXuxuV
4w3wrnjMoEs/OO+YPPS8Nxzq5VueOvk0bUyZl65vIgpn/j0mNhk20fEYYXh9HJkfXRJpv1dHsaII
QjGIlWSIj7sR5/wTnV+uZMWgSIwLhLf3RT9fsBX3lro3ZlgPV8uJYYoLHa3Zd+PzmYBuJh/4KnHT
fCXuiBSWuxbGGbu0v1tC1bT4hU93YRGxfpkzZou1sOf1ZhRmg7kSwEAzkugeyNGAdqrcU8iCqywH
kCDOaLXRH5hs8BN2brIxdSA+gkh60M7ZtylmJqK8MXp/lZSoBX4XBpVIZXRs9n8bLtx3Pth+xeZf
Guy/K/E78gNEjSWKBgqE3Kbc+hVTO4Nhkdm4lCC/3IR6Zf5whISCaWK1H3HSsObyNtMh3u9GOhKC
GLAUaW+lofFxsjhH+JSST9k4pZ+tU4QhCig/CgE0g2NgGHRxTHVQNAZjD/9xLMT1+Hh+6Rx73h+O
JnYo1pk34RxHzjFC/cyEh45H5y5GHGvGeciR5WZ/h32UkhjRYLpRPkwZRdvbjMl0ZK1QNfPDggp1
HRMJqrYeBk/LpE8NU9eerM2u7CRXgzr/TgRjOOQqJ8H8IA316mlnVF0D3Cbv2vEhFjcGJRIIwUD9
6GVHutwluIhW3mwrS747F5I5h8QuexfSkL1OmX0BbXMhuLs/WHwc5RXchhE3v2D8A1mQPZE1HeIC
0Z/PhZbEr3bSxyqZWZEj34JXZnY8deIPuziBMIwx34RLUEGHrkJNdW/UOvhmpq6CidBbAAJIG+hU
XvzNtD25X60U4JZzHX1YE0fOC4yKMNRoUPpj3KbIK01myTekqwTkUNB+ZtN7avZ6kSZPBJpxcZQJ
VH+gYcoTvmqOKFMgIEBUQblHEqrsSIot23Jqvh7WoLafXqY3U+n3qxnPHS20toQUDDNasIRqt0Mz
g0zqgVhAzxhwZQ6v60WBYd9wfFTMy1aBlf973zWLi4nuhT+6dbAZY6KAgA4TUs29XezPyH7B3y+c
C66G+CPX5veCyqdk+gEC0J9HMlKgAAYTV7xmKTFKWspW1nwciYISP2GGGwD7kB5Xl6D8szVjA2CJ
R/j92WjWyGOLgRDFXdrNZdUb6Fcs1Nh1BtaNc5f35G9sJK8SeqI+XEnV7z8dFFaotKBTNfgRwdvC
guw+l9DGux9I+rWhYF/Pa6LOwnC0ND6n0c9zn8/hiXJKYUy8aE9I7BcMkaDbsg6MMVxnq6dMqQP2
TugKBQqd1hHEUrQtbFGYxmE94DO1QyMOO5TBnxTXb+Ship/jnUn6L9lSkuRDu/z04EYL5qWCWTNQ
y8eBsageS6ZDSxlWS3d+E/amrbXrDMxv+N71P2tt6MhJLOWB2kyvoMhgyIs2puocQeDsmyVb/MN+
DLz3uezFTLDqRYOyvtjL5eF2X31HZ0XiSVdpd4QXm31RCW01vtKztsaoYLCIl/m8PVURwN8AGe3N
xZg6jwWAOcTUm9Hjn1HtYCzywwEckcy/FGesWiqyoaHTs1vYnJ2XuLe71+O9gZvHY4LPqvZdMb7Y
1gYg0ypeK/QNSiDtkLbOF3NG4KZLq1myLF5FU2mJ5pMlj+yfhcusyF2wvNIZif+JaE86Sf7XMydT
0TXyc9ElkVwnGiC+n4YT2sZwLJKediK0jm/pH/ka0gzTJdIBWzsSkK0d/xESEQXT1Qr/WmVuNLWm
oj+efqzpy+JX4k6kQ+2GR/U1bfIpi5kyZhkgB/l+lKfF7jHR1q99HwEaCtzGzrimWb/kyU2eqzBb
q2DwsC4aMwKj3avrItFfVCIP6/2ePGJ1bQD2JPqPhMEyWCVLJ0MSNifQQUYMwCwKdosdSlMHet6y
2FbYSzGY/+r5rrd8wfSYPleMTHuKcaPc3ONycB41VBNmyYiDcMrWkH9UqH7w0fGvZVQMMXI2uJiw
3qYQSAwpGC/GR5RPw+V7BUwrXW2tMBniXVfZDKyN+MuRKryl8DZiSgV3fnqHmFfb31+wsAJ5A/AW
4iT4Q/u+U29bozYTgjuwkRF0Yy4JfxgTVOiASnKBg4dTh89G+yE0Ck7WGdwb7M2S5cVJ3HZyWYkA
ZEpbgnAufh5StUL0LU89eFP42Y+M+6TAbjg3RGMkJCQQHLs7NaF7A+LxMO9F1JMKrjfWs91wM8r8
vrxqy8mrcHP6jJqCUtce3uDppJUD3BzUKSIP5sspxJXbcnDsQupmedXHGhXVW8Dn4/oD4l2HChNq
lK6J0BOMfuE+YST/2HZMON9OE9dxeXoNWVR0ksafI70POzgYsv0CBo7ZCCwNaL922bFGFC8sGRej
glfJZAzXvEZnbwTgf2nm82EMByTHWRpUtcrlejKSJ4sO3R7KC6xEBM4GvMfoq75aLeKWnvfF/mw5
YFC47TNYhBYDyQX7pQEtuZ6Tf4QuDyBnNMHD7r270USd4YGhIoU/UpgNFTbG92JC0sLgoBYV8ogP
c7PEaOlsoM5SIcHiZIhYYdLGzCwVcQNM5QuKJapwqJnPuQbbGKmeoFk1tuo8vftUg49/jRQAtCu8
SMVhzhnjssJNGKpB6pFNDccR3PtKZuUGAsIPfEqI1TRHrY3tVx8uDAbSX7fPmj6cUHJhKPB8CzwO
OB6HeqpSsAYVU/yFvLueyez2lV0vHkS4Df7ctqPVQ1BzmUMwm9JalEX25eHkt0lPFY6BdF033pAf
KOtIlpJfOx3gZcnR1h88B+aN8GXxt+lM+ko0vBzK+d3NdsDS5ZKj8A6SdbJmmSyHgvXeniC3Z1vu
8b1wqiBIJ8XASE+YmCzfVp90ER/OQJjN8IOh6A7TnbrlamTf7kAfHFl2+Lu1l4EV3CWGX0kT1wct
Np9gzFDtsV64mP2rc/tYzaE5VANf8Ayx62O4ZQN6NFRvudEPhPuEil9LAPzZ4w4kMdMEjF1AlpvL
GOLarW8rBcku4IoSgYTIcS9k66IlgkZKb8r5Yz7D/pLdNSbLdnrou2TnnBkVMZyqnSIGuUd+1X7D
V76H8dAQud6BL6ufzffj/3MfgDK8GQVQa6CUPLb3zKhVYtl1Fezqre9Uc38DWkoYNEEWWRgr03BN
M3DRwGZOr7QQrI6QOQjDL2WBBQnKb5ICGVWtIODfL8GfY7jfG4dv7JavIj++E2QWNE2XB+oqYVLA
ZpYUxhPSzHDFtYa850ufeZZX5Rgaotn7WMAhMud835DuHuNQ6ImfdUsv94RMzInWYkpWmNRCXFW4
g3hjdN33KV1ivZVnN0TRvV3lqjE8XBax1OwfmBgyEKs8mYhjxngoP4b4j94nGTavLyM7kguTQILV
GOxxE4QbmIPZglfF2WbW+pIcaOMv2E2zDyKGiYQAXTCjbiYr/aQa4/diCJcYTEth/n09qEmnvgmj
FaPGYo4jn31bwJIGOMHAqL8ZHB4LKGiTD9THjytkPbPr/Ol8oXyNgYn77rY3GTvwp+JrjJfQRD2O
YcqKJOXiR5uBPeQ/yM5gX1uZp2FFznspvNpvJCoIRwt811aPLRCC286umzbCoI0JEK6dBP1Vgva6
SeIxxneBBFmnsO6bvqcsi02GXxTDmg08YxQ1qBCqoOejMtB2+UyKsvNl0WzyxRDsf7jpleaXVpvG
my4ZSgFQ9v42cR+BIH18Z4WrTceE3s7phBg58rEWUa/myf013AXFASArRQPtlkt+JucbfZNk0jfR
ToEbWEMbu3byLhpfsnHZMKTp080C1dO8JFa9LEAGzoTVS1dP9OADj2HzpLJ7oV+4fa8/S1b1ZHCq
SXUVWvA0UNiuMgJncAsjFXPMglQZH+puYcWgq0ttSeT6NF32JizJ5hUXnyGJRQ/7tfgs+st2Ue9Z
TBmeincN8RWdaSaQkxSIgM6UfooDQeA6qlDE1KEkdnpWbf6jR4rKAXQKTIRPfMEONxaERY1qqpyp
dk1gTLmE+rzEGyq+hi+81s37T/PbbuFHwnaYKYvHNAnMwhrHmHmt6gOOX9j1Hhi3jeL7psXocFfD
DQrV5QgHyjfSevISKlxKhK/eT/+knCoquqWyzA/PTbbHAgQFx/l27h1QW9C7g0Et5IO2o+57ozQL
nrPUz9ynfYPs+HbT4LtQ6UkW6VRbDk4dqr8N1z7OPH3cAMd7Oe5TG1z0FyDbw+Ardj/QJlhWJOYc
q/Fe2X40cflnSwKCsGMbxZD4tvwc1gUE2r8J43sNOy7ATa+Do4TnlZ7B6KJGp/hvzpT6fUiTpHC9
h7SxQrfyLqgyaBjxq04m759bhAbiOMKGEByUeOtfOfjsvjDnkZ1bEtnwCcp+6PzTb1S4GA+aWK0d
b9MtrmulIc/HmC0qM5G5DrC67uaSfVuRlmNmM/ZTyDhjExpyJ6H30HlbkS2v4laP+RcCqgyeaGqx
xIegXgrsIm7JrwUZscQP4MlhUt/iTOfyviM1WVakMJ0b4TnWZxQEWkmWF9nzdkLCSrobwCFU3OpU
ICYQgWjwEUNte4+RxZGXs8ftlTIQ0yJ6Df2pUTiO16rbX3KaRhlKImzE4/EEcgyocAMEbg9/x5Nb
1OCXfPVhyM/pU6Dn5v4nqnbI8TEtwWIQRyyikFi36KLjdiljxTNad6urT1PgcqYGpZ/Y0o/wxUBR
1eFMDJj8MWt0qJV1QQrPTvi2S1U/4+RingFxbMl6vCAYsqwlGAWxNq6+fmFUD/2NXgcFOYt8LkIt
gD9BLZv1hbqGosvtQo2LGjotb/V1MsL70L8drzw8aR86mOnx6r9DmVihLHp4H9KG8XhE1Xo34d07
4CNDnDDGnHgLiTEq0wfGxoDa2EqUxkNMi03gMnlRaHpCCbmsd+9dbryoG+j8oeXs1Dg59Yj2Qt8A
gyq4MwdM3PeO33Wn3oluqWIAQOXqfJDBwb9EBgFXKjMarMJGBlEAPdYBcCKgz7+vAL2jczFvF7AK
ByRvCE8/kbyMLbQBymFuGbawyoOe2AW7Ar5kq3IGVc8ZWqQgB2BgqyeClMv8uipWUMfJUcMbbPJg
h/rqiUeFhGU49byNserfrAmFGQ8vyOJvYj8EmSDRj5gkuVQnTtXqykiI1pORcwUsWPZ/mA9jlNVa
cDJml6V8/KIGm/c8jj7znok2f2LSQxPxWafxNXp6T7vGpL5Y5lFn3kAusfs/8RCXXb677JRfefta
N/RiPVvYwmjz4Sz7YeayGM4Su4me29FM9r40oZnfQGvI3Osuu+j1qYM9E8tTZjaMy4kqiJpptWZs
Ox0gM+3ZjzBz3/wkC9/8102EGWDrdYmyH8yAU4OWa1nF9XIIM4pKnnna7+cHGJWHy09I+rfjbfUj
TfA58ErIbiFDqSfeRNr8Al54iT7rEeb/+RJDgaU0L8OU78v1c5pjLrDMfqB7AS9zJlynapC4mLIs
Hn47v0zvdA/L7nTfSq3e80bT3uw6LX+vlNTClqidpD8Dp7TaeWOjvQ9qvgrdVe5dvNFCDbA7orMT
6OUgeFRiymYDBMFBk2wa8mKrsF1Mh8Q3dTMVfmI7gdsR0MHhlgDoS6mDvuJXDaSgsSEAtsaGyfOI
JGYy4If6Btd+SiHuX0zHs/HsO0GRgWXNfdpH9Ts0N9/wMn3piV259HQgQH0s/6naYmzjV8yaMGX6
GBVQrmCR+JKRBwL5jYEQSYH8gxERf1ogsThdsz7SnNG4AZ20B7HL7Wk2IAVd5+0hE0s3ex4MfNIF
Dm8Yfszk8Rujm8/JjhpaoDKcycJaSfjaXrFKqqInnRoOwxBEGRFdXVhdoQj/DuBjBZqOQ56vYcZE
gXa4UoCBfc/uztjTwpc/jmjRgZoF+/2yitUQrFNFP/JwVYvhhKEEudfYaGWtynrbT7Ozc4+1yZMc
WCUI63ow/Qm8nt1tXN2catI6fQuIOHUbTh4sKbzBpIMTR04ENICrl3tSUJuP9RAkWpnn3sdIQ8V5
ThtTncBDGuNX1Vq3WLZp+yORnYH/07L24F7oEu4kI3tgNODAl506Yfhk1wR1YAQCjUcLvvOvgz8i
roXMdAFwtZBxG7KRp4PJ/vkdfF3NuHOZ0jiOiFkgqhW4jq1KMa4AcoC+KDip7v7WW74Kr30NV9ae
cbhtcNGgGySP0XmGz0kdvA4X1Fl9D/HI9BaNHZL6sCmlF7WpPO3xH2lYGOnkKACxN45e02vYObKF
9nxCtC0CEZpql6R1+MQqt/9znMxjAupCGZFc/SsD8h2TQMJ39MCIgkRD8Kr5x2ziT/T1rj5RQD5x
V8JAFDflEgvEZH5fQ3iZVsKH0Wl96P4sfR+4Q481jupBusaaaU/mEaQlOdLCZFoeYEgqKZ7YIi6p
v4G8Bmj4Zc/lHKTqpuNgbJXqzMuGEMaYUNdYfdO1kwoDo54SqUTugAXPKVv1rU84diuHAChnzLS1
b2N4azHAMZkAob75IFskop4NW90ofjm74D7fWPiHfmZC9vKIZBr9iUzgEla9KnWO3RhgZwGxK3/m
pxUHW5sq0ThuNiWUMXnjFov2qb+B7Lgs2BtLU4PQhWQE5ytUSNFrlyIfYOvHKBwHcnb1eTJ/hgwT
kVdTMyIxyBCB6hosKHg9wtR8jk/y7LIRFRlVqakh+a6Fy9uDFgr+PuVN4+NNN2zhMpsl7f/NGSdT
ucVlcQiEr4KK2RjklRTeOM1BV8GcAt48ah46P2ZxUFJRkdAjRZgfgx7zg4tG2ADGlCaq6BsUqsa/
kRuG3J+6gvzQj5+O3Orj96ppPg4ziBF//uf1w8IIkEQnwC+FzDfIqbDJ0t2Wv2mq2KXfQ0VBkfdy
yYyToQxi4NYwEvHzGBf0c3rkXR3D/oX5uZRISYV28LBykRFldGwnY1P+0odbKUb6qOHhcfErXvHv
Szbh/zNBl6Attya5UWplIgogK6gnvEcM5Waj535iGgJcj2gx816djR37BwZtf3pNrKIzmsrohddN
ghq1YuosWlIJnI9aZWy9uknbuDnuz+Zz02EygxsUlEpsk0RWH/q86+/g1D+WzFR/6x/EH9lJ24Jc
Ce79GZdTrZ1+cEpPTOK1AMOLlQrFmkgcJBvA2iy1rKQN3SRZjwj551/FgLGVUlXIaImqTbkBLzon
J/XQcGYCC/vVW8fAbg+btBF5AOmRi4SqFHS53XSNRZMsVoxkKgWQn9ZkMVHiw+ZYd+viL/+C2SzR
adQuKBOgvaPZAYjAk40EHbSDqlnk7rvvJHenK6Iqm2L3cc28Ip90iZUOrVcf6of+ECcTc3XRv/NZ
0LlxOJDYQTrvaSa2nxymUQ//Vg6TNXgY35ahu3BdxC3xSb4iE56R0QPlwtMCKAiMAhETEZ6I33As
I9WWQe8QO0WLN6RFSEa4wg5aGm/JEDZL3xDwRWn1Bl7bOhWvASwNfLMWL+lJLTftIXPgbWr8i40D
+S6bXxgqs5LQNHG0GB4LCk4BkUW8ghGl4yZblfN0/t3dttdND3Z9rpsNzW0rnDVTCL9jRAF4pOCi
oavrsUtXjZ3GGNzib1LN1GP3JQ3oubxd9OFUmBGd5FRvZgWQ2oGzh79APV1+oUf8IucnLOt7FN4s
qOn7M4FMIU6lJEgNhBe939Fv8wup/aUJLgLemU1pvEvjjqwFO07o8sylryIpniPDwIsu7t4jeh6O
MJaVcIr7envBX0YHyUq5Ehi8fIwbC93x1rCcGhAd6OTo2Xiu9AThnk2MJaTToZyAlIGCcfr2BDtX
x9GGZ62ZjIr6WzzU561z6Rtolh5EXTXGCDdHD5swJxP5eh4KwGYig0MXFvla5tW+zpRIMXmhaWEn
Py+caPs4uuPuArxHe/PdosLVlYXkXxMj3/RPOQjW7roZ7GDprwaRkEI+fWQrGE9DcQAQXcmhfBhv
tEm2Hx1ef36Y4Bd1zsScSBID185RmGHxgb8H/E7EXY1+Zydl9IR8bKOBHhIWh6NnSpflqwAPzeHm
CGO5UXjfcLMGQDZidQI8yVacgy9Agj2Ju0nfKhLzPZokr3DwcfuFPejb7xIvU/PKWg/97RsPE1Pe
vN6zt2bXfxoJRpbMnsArGWff9vcZM73VY/+YD/1y/jqXAAuubHfTInp7EOzXeZR7wviwWo+3z+gd
jf3X/BN0mxSn7h48/eiC+vCUnerwERGceVSO0oJO+c84j0OLPc+2+2V+INBFOPJFCPXmyJL0RfQs
zbAgwih94A3D/q4fNfjntbPnOkUI9Qtm/qZ7xvXiPakxdoC+Is3ucYUlxJcUWF09VII2jshrAD5y
uASs5uEoem3y1Ue4xhQBfSem2d+lKCBI7EWzfp0jbZ5fJgPk/PioT9JFAnY82uHR6yNaHu6UuNk1
okWrKI7awxvHlI/XWeVUAywZThDZOwPgs1skzfIQB6wRWzyo//I1lY71z4ccytf0C3++9RS+v8YZ
uqcrpCZmgAHaBQoOxbpQKV4cp4m6WT/u7ZKIeqp/oIMHqnzPx+sxXj0VdPy/yy+HM3Zk5+l+MXjG
ihELg3A8re2xd6V5vk973ng5WgrGaek20XA5+CL0qI8QOMrflOtlwfcUM92s42u9u6xgta7S38G+
wIIEbrsy7443cIKYVBPqbJ/m+nquDhkuOpr1Oox2l3N+Jj+W7nTXHqQwX7X84uq8/AsA49CDssFK
5eBby3Xg3nx5Bpn2t/ypiSBYy9vberig46hoTiMlZoZbHZqPxeaTDHGnwvfXgIDEuOYG6nmSzulG
pRytgW9lmxkjLT1AzX3PJIkXlyFjYrwCqAnVZJvioPlGngSpadpE5YZasxBxpnQGBCIMT83uuaXn
lLfsX7xPpBysOB43hqun67TvOBDL7lTN6E8AtkhMZJFZFlGygSlh4TEVZiHUGCgyz9Qs4U4lFl9v
3WzI+gXLGaAdbQvmLEjW2HSoAOg8L2Q2+e3VJuyQTZYQP9xTyskwF4M4zHDg9/3zw+GpsPgZAP2C
URtCvIulDuXd/iBSxVmmDfBMEuRFND0SHd1eYqa+JIKcaG8UeJVHb28gBNfpWZBot8Taf/j/iMTr
JOiYFs1wy65qC21po5pcR0gD8w6egBHIBB+AyYPn/fukNGVjaUjlPBEblS7VhTLDQWJ/+al/xpPn
OjsJfMHvzs2+iauoB4VfCGMBV1QY3xNsiq4IpBArfmQRdUN9iHJhn0ZE90AKgOfC8PLwpYq+zl8+
Io5BDKePKw3VGgeNt5xKLxPCnBdr9SkXcWh/qW/cVNwafheoA5pbAN1I3tEMQvbru9c97zIsgee5
WjzP0qEJXydoXsxnPlgAiXhRar1iHbyZJeNUsO0zxMHtiucEx9z19uwU39NjO5yLgcuPtviTInAB
OzR4Dw8Cn4xZOHlo3b6hA53cOPrPGHXxcyIh7AH+qkMuSdSd1ZLoV/m3Dm1iVyZXakd0Q9n2HX5m
6bZbZdtyR0U7XEuQZAc6hSKfHDGh3n1i3FAtmM0N8CqEcgHW+ZNvav+xgpUCEfs9G8PT0PvsI4IP
xrZ+ZdB/oJj/nNsc80Gx80CHoRE7JBZF9axiVYbL7PdBrPu7UVz7xSY91wfAbGBUvJpx5FQAU0Eg
cbE/p/smMV+UjWYHM4WmdJVNZJdSHka+2JcOmNnsJGEamp3ZtsrzQ/zDHUYHeHDDzZch5rkGjFrK
08yffFcCvce5GxLsrN5oUzWivhhlxoUSh7nP2JCWo1gRXBi9Oj9nRAAdlOiGIzPmIedhSMVQ+/Dy
xQQGLJikX44m79uB0kyO8w0lVD3BOwj/QFwvAkpL8DzeJ+Vws2WQrI5LH4/4i5Grwk7rFd12xLEw
vmOP4F1kjeXzfu5WQxYVYXb2oovG+B5hPaLt8S+9DgRWkeuLKRffTyE/itOAgm3FgsRJwTn3WBQB
511+ZtNgM09E/jmLFHsQdMXyIyiUxSQ9IvDecY2CdD4WOJUQgDjcDcmxxyCVsR3nLbYe2VFecRmV
S+TGmDhT5izhbQpv/ttR8+tARAMwyq73TaAdxmeaXzRoA/frZGGOzvQSV+yhkEDIexr5CsB40p+/
vpFaBpU9iqWp6AlW/ai/4yDKcRdDOPAIaCFEYo5CGgOz1dNhuORf5nBjrljaYJljXYM+IY8Xzrkz
Oyj7IhIfNofMyMBOrWYgUMrBXlvJSwavHbltzI1JMIsgGBr7Fs/gUDjqXSZpaT186AFzeXEt7F6G
JmvCkk43QVsLGfbrPq+upLg0z8pU+Be8GHRAgaH7432iX2Hm8tdavOd/RGGaB7oSDDzyPabZ/mh2
ZyOI1LWy/v701096U3yvQGE7MSbPQBot0CMCHtnNSHRLoupQbc7ZgZio/RWZDqBPJ6Q9KtoxLCGD
ygIpU1dtZ1JDYHJX+d2uEbA8Kh/jDPQBxbTo+8C5rFvsPi8mJCmlImaYwLds42zJCuEmFJgYrvSs
IrNSGIGdqZCuAlhyoKTAvgbvWYrjTY79G85CodwZJVHhzEDw7mo0YvI+OC+OALINiL6QeuXc7c/o
WEft9EaLT0D42y9BCUitwbOOPcTVDqxKw8K+mQO3+trMnd8s9b+KprM4NUG3vSSMenWZMekJZocG
BYL3diSMt1gbc0g9R647SlR4rAVTUmT0+H8MDlCCIU0VAobAzK2ArcacmmGD/tpefhmu4zJB78LG
QRAjgDOvfP5e3uIKe7Fq/pkPECKFRLkucYo2CGmZXtffxWhfHjVGghkVvsDdDQ0zAgDKNcPFyw8V
orTI1zR9VOCfLTnAfLd+MJLMlnt5Uq/RkYv9iVklR25y865husxDFO6QMVBwI1eGGUNPSYNA9che
DRAD85nu+jfZv7bllicdzLpYiWjvpvcN7QDiD5R9Xr7B6CDMgusMA6xlcciCG55UrFXROMSo0yXO
3lKi1HmgRpNj5l1MKxsMqjHWp4OrN0NGN1h0LB5n0QsEsi95mksMohrJGIKJyLkkZO6DYZUW/fUQ
RjNRF9W02uKXxAFw1VlXIrF/mRzUD2P6w33TO2T7i8m7TuX/10o+MW+DpsfchjKVIwFAh0ZpV7iK
xxYAYS/dvzeIof6W1UbYy0g7AJ7LEcdk5IjtuV5k5NcWC3mDAfOKOF5EWSp2UOm8mr/iT9h56vq9
GPoo5KKhj589TGOuMk0k5QX1pt7IKrNaKBr5oX8q/P4uP9DhsZ80Bxn90ua7Sg7o1nafMHURpl12
7c9zCfPfLmM+Jq8V0785io5m81y8eM73gl2E3e11pjMZHh6t3ieebt8TP6N5yvHmINwareR1S0d1
Qb1Krd8aj/2ANIg9Bkiy9VrdVnI8YOdkYMJQiFEJCM9PEkq7b+PdzZbLagbtkW4Z7foe1rXKDPUs
TWQ2zy1qtGJRkFzyw/j6vtNEKkmDV5/Dn/Wi5X5v5ICwIYPtcsZixz6A+g2TGAofCXfXh4NCnIZY
WfSMjDTZVUXTrlm939bE4he/ri6U4NuDb7wx4AAKbOgW9eTM04oirBSLceuxJVzRluitZncrOhJg
a5wZQJPJn255YoWBb2Xhn2Aq05vdC5ilNauPj8EGI4CPkXtsgNbFebmVT3E99sZEftUr5phn9ph9
teithLNB6zFx3lXex0vtFmF0E33DHvU4fKg/ZJ0im7+PjXF4Hq/JHoCitqzjOsyggIHNLi+g5l3w
dMi0wdYGXjbGO7BieAmyl0zVkJYkQvnCorG/zqvFe1UtBi6jKuBRQrd55mi0vvI6Bubop7/sVp/Z
yPh4M82HL0QgkPDUeM976+ant5a2aaRun7gCPuNnrPlvDoVgg7LrsgWnC4iVYk3HIlEs8d8+sgLB
7IKjxDovuV/24AZPVIYAJdppfIMW75c9XsNZj94BRpj+fY4TLeFnjIN9UBSGe7CdQ9HQCPiLqeUE
PzUTafKeUSJEkoGZbZXpa1HiS1cEgwPWFatxZhGe/cT6pwA753XxGhnYM7cIhIgCXHjzXpVYNs0I
oiln4LT7ArmPtKX2g07G0g0qh6sxrsiKDnCYzD83I6VXRf29Gk0GpHzlwdW9TnDXwNkLfUy6kKML
fRnz4gFjcBxVCbDh4qEqwVzzr8LpnQGk3/HAx4aF18PGcD/DL3tQhGEPT9JDaZUcKCxXTMQeMFtH
HxcNRfsllkEIOMYNKJ81gtCJawV2zvpg8+L2DAsvuX/vnLI06xU0lHRCrUPFwxOoG5XcTYLJJzwh
5oWUC5ToVEaY2DAlbUkpMmjO+weYe5j/MZjtBdlO2tbQaU95rG2hTeLU0TNmGr3MPthj/9QzGMUE
H9gygcDH9/xc0+2Z6JFmT30m6Yf9ITgEdE2Pveh6GO9/TFXfFvoWR7jO2oqmKLBVPQD2M4Jgy69F
W6XpW1zlLH63D/hO3JG7BgFGZNbbEvd+Y2OUzL92ugwai5vs/x4jMB8eD8+j8BQ0nroZ3PW9ueXh
AZaq6QgpP+NWHotffe3AFI8uPnqGaZokAfAc9mxmB3zMbNv2/v/qLYsAo/YzvZMPqTGX7XRxfa4g
KzZBtgCJdb54g62aQMYlYJ69jP6y2FczkQ3K+wz/hmsHx4mfGvEcg0SBnEGAGv5mUbWEhlidcIyF
acMIrJiQEqBrY6FGu67SI243nw0pJHtK0UGYbioXezvG5PCR36vnY0ZV153gO905M8VIXh+Lil8y
7wou94y8rkBDCHTZE3CImY/dzL/FrcWQc6JMiugRwvLw38s0luao5BBQ08itMrcwk02zSN0PGejK
71vGzt/ToHg+HBT6Ego4CjMqAWxqKAAsqpZsLc9gRPbnJavA808aRJa432tJIMYghIIRARl74lic
4MNTt2NFZEh8CxkGwzEZTHLmaI9wyKlv7znlmnXDkowTzpTCya9jqm9+BMr8NDCtaClLgHGgccpn
PJoYEI7ZAnGbIfHPGiHr/XrlMO4l1h0ZGQbvxEOBmKrM1BPU7QNYLR2WYeABiuYf+zFKdCKFV91J
zGqFIS/wsz3uWMUwt4KWCU8ANG5PrdqIYI8h5CCuNJgWyzv+oFhgnXO8a1REicZwjrIvxFRth50w
c5+xdwm+YX0cYDIYgr7QU6ib3ko6QH5jbAKzrhbt+K37j6gz606VCdbwL3ItBGS4lRmc53jDimYH
nEFRgV9/njLfOWebnTgiNE13ddU7iDLsVZlkM/CTJNahGZBH6kb3AxZB3lHx7w8XhtSt8stuBMno
Eb5LhyzomdJb41TIbOFZ+e4f4+vI/E2Tw6Z7c5iKlxWzc8cpbogiOGTDCUUMeGS/JBRMSk/P9e2r
GdikrT6e9KSF1E3x3QyKtq8xeG+JR4iWiDozAhme23c3rI7bBbMH647nP3vXvW8JSv4pCQKGO+gS
a5atcCyBMiD9Cdym8O4E7ljKmpMXdTA8iBKAmjhojlhnMgmTIyVsskZIhIYFJFGUb5Oz7GwvgtA5
hgP3ffxZjHdkOj3cxgDuQRh3xO8M/b7alSlPkirMOSHG2FzHJgEmZw1PMxIq/JfbdfD3V8SIuoii
dBJzYDmyzMWzBHyj+H4ch8ixL/E35Ga6xkycDlEF5TWUZgFUk/oM7BBbgg0ZMqTc6Dt9I5AMECN4
nyWbQ/Hw6BzW0DoxmEw9eMpn1PsyvwnFCAU7DOeK5sNyGd+BHxD59kUmrnCqQOhDtDz0YdQBAFyy
nf5y2fR/nv1p8rNaJSy8+B4djb4nnevpMWKNTbTauvhyo9gWIB2Ju8nNa4Im0NAV0360qCTYzANw
b6Fg5Z64lGT+AUhTg/nRsfCJzpQ1KYiADHdDyxeBEp78k1/Bf8bmavweE8+dKXiSIfjCqQKRAKyc
fvPWgWt7y11NUlR9dV+D/x+VZEk+C7qCzHOekPao/0E6tr9IZZTr+zDfdiZYtRD4hRRAl5RGlN19
SLCXzu7T7vIaky1poeMzbKBySfA2xzhhapHjPv/rsbQlbzfhQ8Wy3N2XPGKz6CqN8gEawaKdai/0
bTN7xHWXuA+tt9M3KW1+0u1pdd9Yy7ubzko/jxHEmbKmWbbA2hFGZj6vBur0uaIKfRDN6lV3zCBC
ngncGkGgNr4kp3WHU/MryeIHCp4oxs2qxXv7muSU3Bl2Vr0Ea8cdSYsL4/0joBKXQfP1GL2vc1bC
CKP9wYDM8III3HtmreqfBovt+ofVXRflRpKdn/K04Syu7jN4bqsx0QjKtM9Aw9FSC5t/bOE51IiH
jv5jiTCgy7qjL7DTB1fEGCQRK3rp/TUTsbFC1Zp5xEwufCMKmJ5KSIrQso+yK2V6iN/u7kFKkySG
K4bDyAi6oq9IYQLhG+3zVvlIO+iS8ORVfuuojUIWBXN0EmAetNQjsRjRFynGC4lFYjNwauDZHdNn
zcotdzApYSrDB1EEdsMMFBnSH1G9kK1liaRQ5f0G78OnnSnv7KJKxSPiTl6TvSLe4YbWMBP5pkXJ
FjFItzNn9SkX+HUgtZ2Hx4msfdT7MSl9ohorc7mEGkwd6FA2HhLDYk0hT5r9I9GBvEFelsFCJAnl
onp4rS+NgyUV3wgQIUyDx3cWCgZYJDLFmln2W7w6L6i96/+wkRCUCuloAuTX+OLdYlBet5jpm8a/
hNTI3efWTHrc5LF8UlQTa3fL0l8CKEKjnk95c4EfBP819FQJ+gfopESnGZmF2wjpO2eoeJ/bCkOP
LATrgqhoFmLliJBxvTBWcg67HAv7RjGMY75RtTlOLqML46IcEj1b/tTuYSa/gVbMGg8z6m0WbmWH
ZLcM/r/Rw5JNoUuIcum2irbyFR/8805HEA/qdh8HYP89fC8J1jE7xXie/9FiNptMBl9we3Ct6RPI
usvlEREh3HvO4RnbmmrUc3oOQ18cF30Psg+EHdTIubVxb2ognmFOTWSuA0HhiIaEqEOITAeAlQgh
DMQ3eoHoZWQLII/cJvAe0c3/dwrq/r8JL30p2PSOsML5Zlxdkqb8DKWNe4XUibwfQBsSfv+34b/v
ximt/2+PDgtQ0tliEY13zDFcTVmfA5qhJOUhlNoJV6sNaX0I2P3DiD4o4FCJRSUEhl8NiRsYZUic
KzjN3QUQDFcwN1YFQSmpum74FGa5wJO0BPDw6wTtGXnrteh7SotSF5vzOcwhiCCIIv4uIxgIbH9L
om4r1xLWN6iYgdkE6vp301f65y25M37ID6GBIzseBP/268nk3B9MHu7XmsBje9uIVrMsAduAujwI
s55IIdQzfdFZqRGc4UiNkG33TARa4UHC5r2gForZBvdImyDUiiyvewKW/kCZm5UtCy2O74H4QZdL
Xf5zfO57KOKj74Dll99Z477Lq09RpWLphgePbIZhA91BsDwX2KmnAI89lsGvhFiiouZmgqaV9SqJ
oeifEYEgFUIwGC5+R3JegAtQvgL1y/+aA0ZDFQ1TWdrJX3lzBhm5BqVGiM4tHfzDzK/n7SExr/f7
p0/0w2kH6OCspcfCBw5/8eeC7Evv5NE8XiKBAtHMHoK1k7eJCstaPgRUjw8+XB1GrXwPQOSzL8B/
lA36Mn5pnOSSBQ/sp/6WIjyDzN9QQyIhELHU8e6xTFdFHnSoFt6QrLw/Ysmb++QwcAKqJ9TzT9/3
n2cNrem+uHxTCQJuDfsS4P7j9znrrC9btAMaQmCM1OHjmBRZSSujo71nLjsSQUCqxzK+8exyiGwq
pVk0FP+BNQF3AtHwt4eAGoJbT7KI/WJPmXZMJRflfVKDQHQVsv7H4Am4rOsRlKVgzY9LcN6sx4CA
iw0cureoqXdcdGYOPhD9I0oLjhatzAGxCuyREJNXRx/9FRD+Yik8VvssbAX5hAiLBDwHqvrCjYao
QtyFwZpo6cp/CbRIaU6aYIUU/hJodCRPHXYskJ2fNwkfYiphEBA3ej3sqSsoT4wzCEyt+QVyCVwV
TmydoPuFGRrO1I8QSkEggR3y7klI4g9VZf6DdYeq7Z38C37giDuhqNzCyCmceeHQCw7uvEMUhOFY
QF0B8RJZNpUT9MkMrLvkPw6GTjXL9u2/Jzq2/4iTj2zt6MlvAQ8e/CslE0k8EmGx/CYKrxLxvz7N
SfqhB3iYZ36GxzaQFOdHEpmpZxAE50vg84LYLdepdw5s9zfzgT7EB9oKG1qODk0NIlKWYqHl4HFP
YvRKKxDOkqMNO+EzPg4uv3l0JHw+RpQJSS+DxoDExdBFT2SFJws4h1pjj3p+NzgRBI8xIMC/CDbJ
PXcbwDq/yqhHOQeT9U6SNq42xlPg69bu6opVe+FpRyAO2vyyMqbUwGYtBJQl/Anth6w3GIcS+U0U
ZJRZnodoOaa3qNou7drJNucaffuwiz4i/ClA0RS7YKVRedz2UP58+w36fAiBEtb8VLYzulUhwqmv
oIvr3yugbFAWXyVCAQ0ImmOczZFh7K+plYPtZGAbG/sceLwuAjEGeaJT3MP8kosUDkfpUjzuMi+A
MS5FII7fht1H9QAxqRvvsYPjwxeyGvY41tk5A10DOz8RS24YlGA+OZQRnl5gN5bd7xblV3I6Dxfe
Z7fBQihR7Iiwt8IRDto+fO8uat2W84UmosIhsGCgLH33bcL9ex+JNnifQJDA/5YbZXxh9Q7aqutY
XGLYjb398xbftN1rxZGo0EFnrxNi1GRknctOn5V0awYRv4TE0MFL8Q6g8oaGNhYA2vzwC71y0I5l
UcKygS7DFVIm+RDoFKbCXN6cvgmEMsmYz+hrwe+7L6sgLiy5rISbc6QH4uiEx6E1QsoEpHSmR8jx
1AjSLEnf5jgXSbmKcYsxQ0GpBm43RUjwrb0xLLe0F3QpGxlOSv2Xqhzoxflz3NO5UEjmvkb1cq79
U8mL/IB1oimRcVNZQbDepQpFkrYRtuoJ2bUpyIg7hDcgAfMH8AR41AiccRI+pSMKSIfBY6NNVWZj
Is8pAIB0f/229uQlFILEW9/YpwSPVLmJjX85FyRJnqhwIy8G4oFe1Ouvj9/cUfec7QPLcMvRu24G
no1aQw9StGtuz7+wFyERqJE1B5Rwxe+HFH3cDTCs68bG/vDTXd1+MpZzi3b4/slNNOAec4YFFaUA
N9tzyHR4ZPqiI7ZTaviY26v3HDjbLE/wbiMLN6fcsGN19KSOgGrtv3oJKKyIm8VzXE3BSuK6qa8B
klVkhKx+zhxI+hLbuQR1J78atT2XpD5j2BxWoel0cNoBB3+dnSZm8PaxM5zYATnv2W3NNfowBcrE
ypzrGzAB/ClCQMbXbbqGu3z7Mlenn2f0mGSb97yh2I2FEGWTMSToec2U26WchgGxFC6qf+ch41qh
99/UGylVkzwOWJk1C3JIreNZmzxEu3F4DVheVkGJGi5jJmLqeUwvdGSsvuyYlwBT4T1Gyd/Ypsvs
lwr0aUfpv6jcHPAJUrhwTX8AB6aoP4ID/EGekVmeqR/uKynxCUoPGYhI8klHtwcn99MXwXLVS4YM
pg/sOC8uaz/iRxYIqqf5MN2oEwEUAqn8It90H5hzygkoZLJbDqtB5rS+Bdfx3YfvGHJDviOE/Dh9
910nccJE/EJZmiehm2xIHA43JA5dX35tP3/l3pDHlz5/3Q0T9ZDcoutuksRNppJqdH/cqcvsBONt
+rmfyOMVL8jPlJuLCprL1/LzE4bkJx1uU745/OFr5R/BKW9jQwnXL0CYMBkmt/6YNZJvMcvCWgpW
ZEapZUSSFmUX2E/ZHxKgnzvu5tL/PJewb+5m5brywy4i6/7Db+6vErKifB3v//zlDw/+/vFh3ij3
5eNs3mfTbJ7kKl/DLz4l6VeSr9Ien3aQ7+Vz8oBW469PC8qLfF7uurIRydCSB95srhGbIEUrjbni
gDaJSzyOzwGHLDs1dZMVu5q4z77l0XKrZ58QxP1Jkm+6pr14rJ+JOUlH1ozaWXxdAv7zVRd8hwfD
cUhMkxAlxCo+Me2mcN/TA6kZFNGpAQD389goyB7QqIhem645OQ57X3Zk1gESyPbEnoDVkE1eHdDI
sOYUMU/lAuACVbgeQewVwxyTaZ1LjvTP0aHu0F8WfTwkMSvwWCMJooNZQ0+wMSUDU5AsIgMTXOPS
L+IiRhbE67J8KeIONG0zeAxaR5gwHbgzbzgFb7diISV8BnQQvk++Cn4cGQg/PBG43Px6+AouoBSC
h6hMqgxATfSMMHLyFZfxgGv07T5cAB/4DlhuhfYIsXdnlFKXeqHYE5AgpSTXMPPdgyX6Y+PkB0Ak
8RRm6JBluSK/0dCKgMywEqG0SFjCBY49RceFsBlo/R/mBw7uBb8ZiL2nuBah1JkxqxN3h++onDQD
IK9kbZ3GvUWIM3q190KoEQfYfu09cWdWYGlcQOBpgT5vgwlwX8rk9ZuYvKKghtycc6aNOkEeUi8N
m+hGG5zG1fLwCe7y+L22Rs1OWWPCMr1OEUIcOLZj9O/sHl3/SCNhn4S8HlKarGC+H7SQmjwmlwE7
tLCI55Hy4VCH77Ey0Fba6jHJE6SfKnDiEKNIfa8EygdlnrQCnslPTlDPKdflTjD+neD6Tchx/1U3
R4pHxGF4UxeA1PZXgIUY4Eb6F/JviI9JUYqy/lpIK5Lqvy2NSEfuSkdJ2crdx+L+zVJ2D+Yt0n18
VR2FIU1nLnmHnSgbX0ld9iYdSVGOFAh5OE7v7RwEpzknOWIsu3PQeSCsAQrxdmaba6BSXkYRC5EU
gl/oCPRGUbacWKQhL24neA4UEfG+zuCj0Gm6q+voPcgmBftxX3UguTxddW+MGwypL4MWPAaawSMq
DjjPobZpjdPxfWWMj6viuxyYU2Pca2h2IxJ8zSXGqR4tzAOLUX2ubdupYB2Rr1oiKhMftiySxO4w
/bIW6uS4u67VL+VLA+p5Tp5+DSGGRSq6kxaGhbjGL7VZRhBwTkyHSliojVIXmT33BGrwwvN3Mkzz
8wpaDsJ0dcycfm9D6iSXQTq35tlAuFsvlJZhdvWmB2Rx1YGSoN0bap6SPHb2pMS/F57sOwF0UPfP
jBpHMDsKmICXQPb5USFa78tfiNfaGBsu6MniLl35+eAW3oDCwij2lWl3fklK0sPMS/BSWLEkJ877
EVU0Px0RPCEYlQObca4kxLBF31L6v4yvwffLefoNvRmRXg86SFTOT5sehBRoGP55WCyJGObMxNOc
KvsZzw3cSaYvZj4wHmMCkDBPXqP3GGlYsFvQ3wBeh29QxAw8N7joAA+Yq0n4CDxemekMlGTwh4c5
VqAOMU58gN/UDXoB2BCyB1fsnw7wuABwIu1dI6TfWStDKlTCUOzOjqCPppDa5ukcaTYD2pq5JdqM
zYBcq4sPBukE9LPGyphrN8a1+DdjXFgVQE/xa3erWROdJuXg/ot0H8HanZAM0YihIfYTxvyI35+j
xeSaSRdNu5Sryuj0VYzOM5JM6M7CRPHbf12v6yE14KgsMUkybzHaPfWtXb28T4lvtGU7vI4gcBbn
5IaLhh93SPZGN/eRmItm1yyqIUs5Sh8EUR1IaYbjmPBYKWAAwZChpv1uVzAg/Xp1JxMOEQKb3IUZ
1FxQLymPbvSttgCEThQnVsH6msUNa9wIcMoQHz3WmgdmZ31kD8o1me2/H1vHoRg/IgcQOPg6KrHj
PD7zvcRlVP+Ghl/CGrvOKNIQeuqoVN5Au7nZEzoPinwxFWLAASZJKhLlo85M7Ct7nh2zUPXoA0i9
og/0Xa+KGUdygt0hXq2xwgiB3vcPzUKwqkHeB7RFjZGsNN9LPu7fc0zsp62M+RrqFel8PErg5qOC
lPbR3sADU8f7A1K4V30jcmKSOs58lm0XFNfIuWZ+zagH7g1QBasunGYwV6TNIVABKNh2aqdB3tnC
KLifQmk6I+/tI1WsbmhWZLDh858UwYDailtyFRsuvonvxwwolJ47NXS83LvgAKsM+TlVMxGxsBxt
3+4P+FigcGr3rwi5EAbZoHICZLO6E3bs7aTfJRDuK47DCEv4t3tS5r6NkGdNUPqmJl25DBLUYfL+
C9KU5WeQRbBF+WD1zUNSoIoKcybr42DxvjsPxjsViSXw4H2+0jJQY/Thk0PRAiql/0DIU1D5LEQN
B5Wf6h6o1kBjiHq6PdW7nCcKF9QVWXs4agfDzTO3hzZ7ir6H12H1gKoEqf3KVyq/lwcvXL9vXhe8
YeZjX/Zk1n64Cu1LzbBJ1MNwe7ESxcu644aXYDGvnlgv5MP7ecBvo3XEOPrqXRfHnCa4+O2FhW/j
QoGyfqkRIOtPfZfFAothOzpZeD0BnkGdEwIVehNghJnOTIySTuTRrItzf+NwYyP/cV4jN/QoV2m1
07QVm2vx9LufBkcKIBRUDmXXs6oZVltYNtucvZsC7SbppMPDx4RZoXZUxUcbC55YJZllRSccM8lg
qNNSBYoYP+kZ7Ha50Nvopk61csG2GiNJ03WLlrgOtrZctLexfp6X1cDCNlX2x9ic1GmuTNjYrVwZ
LZqJQ+M2UdSFUu7v5eIKMK+AA8t+Z8OqHIp3M7rR3yeqqYXd9G3kmdp0qBBuYKkLwaekUG+liE/O
nkg3FCvjuFaLlQWUjEGjZRZUSBBoOGrY89ZaNpfgiXnr6qg7T3zrgSBt2KuG2mIDyxxrUAfFU5hl
re7h9YyWqB5cs+B6B6cWQKHqzDsMFBdxdz53YO6x7oZ51Pk6/kPWASmFQi6Jo92HvKfC7GaXEe56
9pE+IMGjbaDRF5TyEeD5fsyAHDBIVyLUjj4NOR6+xbYC0Oc81C3nBOeiJHX4C42nHQDVAaTTFQM2
ew76bcKZGGEod3Qu2PaYO0rYWO8MQbIBcmtmYP96G2yf8C4CeIn/nTkuJvkX3aVaUNwY9NYqBjSC
A09h53KwKJ0go8qQ+IZbeonPczN5TClgDrWxudfjbKSFaQxSa0pVGDpHuUS56P0P0IoU3dFCWd/9
AhtQibmzFd0LD7oBmJUZmnBLSkxzmJgMY7sTkCwqq9ssxuX3+Y8TMWEYWF4oylypRuoz6qmBGb4A
Jg7BJibQ/2DpATfu7ZDxQEfS6+zv/nEL1s8/ogiiUyG7ATovse01dxReXeSsQigmLv43E6irw2xr
QoAYPRim9xwJvRrsKkxDzLV+wS+UM0SL9Np9GV5JyuodokHXOSLM6z57LkPpE3DJ5PoK8iw4opuF
zKHlGbB0NVcldrIdhYns+9Yd55T5Cc3ga/v0qg7sAaANIA7wDmMMZICDnQfqeI2Pg1E7JTrLpZcB
twMgSnCUYjbndxF9FrDt4+SpPbfdoYhQA/3EwgBW8krD1uuFXBVgEJ/fZ8W9qz6mRijKsqck/6R0
JhWQDiVE4hWRB/NfY6lZYgBGVh79GjSYCgBaQLQoG+BYH2DqSdkSwRXPFyrF54P0g79CJ0oGel9/
DY9EdTSyCKuIisYR2NbZlzqDKiWHC2gvsd64UrRq0Ul5otiEZygDEZTRZq6juZu7EBPtvfqrITr1
KygbglKS8eRtyOEi1UYV7eCUK45T20BwEnkMXuSHawRPqPyHu+ovF0q+QOiy4a3Qn/jR48u3iS6C
CyO0M85QhU6nKLMRASKGgXqDCmn5MOtSRTyMlDgVTSUdJRJ9as4pI+NyzciJtwRhMBlpqKUXwnQX
mpWtOfXc+AeZTqd2WGKQld89ZfgkBfpx9dhClYdJz8xuTLIC0UwMID0UMEioMx+cty8pWb7jpxQw
HXH7M7jYgN+CzMtmmIpvOEwhlbLIlgKoweBOLYsuSg0C3NYYbynZaaSvVlyMmG7JmRW8lRW8gVgx
GuNvIjZ8NUHv01NiQBzR0wN4cB9cIzZ8WwlgiyQlQN5PnTGjFbYA9D+1MmjWNAx4p83t+7F6e9Qf
pYxrBFfo3WqMfyXZQuq3qHSRioGrFRWDnJLcaNM4rNAENwzi5/R9Ftxdwx0aincgImNN379SzEUt
bHqnJAd9KrgODt9oBDGFM0CRAD8PIEtjTBiXnsA0SBV0I5AvN08AHRr5TlGvQ6WmjxIwNeBNInVl
EhebF3VaKfJRyaFSSkkHNFvu+Eg4oUAzQ36WMtM/CkFR348i38+dsT8ebrdA0dBwoUQoFwfOczSc
bA3cQyxLBP0i2XY9eIBVcukQKbA0IAjkNVaye6i2ob4n2BJSLYlohMg9Ab0NtzDxPJ/kiNRRMp+i
AAWU/vw3DEOXU0HYx9dJlyTVvyFtMhDEiz0nGyTJGIYhFp9B6wOx811/twWgZzj+eMt+Npx21UmD
mjyYEdeStpGzuaFTA7TD1pa2YBTzychQQ+CByQ5v6PckzbhnclpEfOrpDUFU8TUCyKkGW2CA22qB
QGgokJ3x0N/tqDbrzrB1t6iRgxdtB2kslWbFG3f6YBNKQXEpKAP0Ad9RcR3RAUFw0Atlo29veI0e
K8VhP+xx62toIx46QpoqoHyB67sDGN/TS148ImGEFa8RGEgJkAMO0E3isGiMv75LxNavfGl23kc3
k3quYAVhnDCxybP0cy7XcQN9PxsJQgBoKrcruQ6UEKYC+5GDtsfXiE/XfuNkjNABelxcONeo5Qls
jnpsp/U31lRlL2qygVZA+1HhYNvsCmDHxmGnTt/CBZOufBgdFzLiCISpGBSD2h9yMv+gS2+HK/iD
gBx2pFNtZa85T3J8+UKAQAIMkr1sfWRdsDgCpwoQSrYr0KHrgC2Un+CWpORmuNnKRf5BZG6kg4oi
TQALbXhY4QODxCJ+RjxPUprexYUnIAtCE/JI8If1LulE+XrQn3+3P5wmQDSu4aucANlFOoEkhlBD
AA4q93yuJrme/LGQ44BZfiCk2BkH0smKQYPeC9L2zKK35/dBkpoUvahsUYfiguF/5aZDuCIUwaQE
JlfwneclWQvrhb+SuJUo/skwJW3BQABKBGYI5nWSn0q5yrHr/oxTf+gSjXRpDQLlFp9ddGJHfxgP
uJ2UCRH0ASciKBWqOOwJRTgW0PBxEe4RKTK5VBGtZ4sqCBZuHnEc3hN/r4DcnfbgzEqk8IdlITXD
98t7kU3x0Ktjz8iVfYp6NscpW0tBthqooCCf60klHrFs/pMfwpRTrF3/oC3SjAL5IZiglSiocpO2
kCOWV1ggfV4Xtk5KtoUlgiuWJyc+Qw/ZS/+klaSl6BIauTtpXTkq0Md8C+rMgEmYCujRz0/LSjvK
Mf+175t9lU/wLJ3k4f21hLRFxZxCiwMzUti2wOuZnnjEjE0r1JEYiwoW5jWXln7Is4B05DXeM5GW
+mvxlv1H+QrgAKEo2BuOhPcTsIbbhs3KcCWnkWI3NwQ4cQAR248O6dq/G4UsdrCL+7WgDwTCAJAB
BcADXy/NJtemXCx0KVCA+M7yFSSCqHyxufo/XNAHEcR9ubbkOYbQXh+XEUyD+LpP7wNHJf1DYpKP
KypFRd6ajeTEU0ngW1J+y/dhsvQZGIAsy3Up06i0Pud7Km1r6FTy4CrgOS5HYLr6CFAq9+juHgVQ
StL3fxDpSSWL2jhWAKSAPsV4X6ruAF0dhNU4RbJJ2Qf5PgFI/X3JnVcAhXvmmFPPc3Q+Wo8GRxyN
A5OJmVPweYam/msxabM/GIiImFEFA6NSfg5VJpC/A/7Dq0j3N/gvyO+eb/3mP0zId//6757B8ygT
2nrDayA+Mkb9N9V7NCZHeWDiUWrRJSvZAzoduBdudqgxQOrEf9Au+IsAAfflgq+5SGluLgzpvDJN
Q+jg00R7vAtVGfRVUumkHhcZnwAZSrsc6fZsjY4NdIL2lKFA/tKC3GQoEa0MGVakU/MNrqjU3z4X
Xo3sDlL1tIPsm7TCheMkdOYoAH2gFYr++o6wV55+sbMyVuSEuryFA5KdL3k7vZqdFnl8FEidA7lW
yYG+eIUgdyivySHyF0q1HAbKXkyekllvXZkoRZNSrniuD/B4ck9+/71PHgH3GkhT/fcemkVO6x84
9m8G64zlypQme7mdMamIgVw4nbF0hL//zKF/fUWGW+Z2XsLuW37TX2TIkFs2sqbSh+RiEL096eWN
gxANA9ffF8k9+tZ/75cgU7ZqSKTz/7e/L/r/x9bQmHJaGKXlZCI6wF7KfTrxXsbs/33ni1aQUU06
n2AGpcNhwsmpkK6JSud/Y4b8JdXOM+ArQ7DYdAXZJsI9bEvGPel0f3/ZbeI+Ga1kLPz7JnlVZpu/
R9LVPofHZ/8O828G+FxqPJcOxbBetk6IQWRAfIAht2wN0XdeAbTz4YzB2hjLYCOdtxrkZ8c7Wihr
RJ100l681B5eWXHb35Y+u3I1M8PayNPZQ4oTOqZjsCVbh8q1AqEHgIzmUMtWsV01SQP5GIwiN61v
tFj7FQCxERajFm4/JW/q2SC7+emdPdPGJg9tD099owOtg3bNPcD8ZOgA+fIl5c/7xyIpt/c0gAp7
9UchCp6z4q5RnieHW87y+UP3KGj03uAY7gf3FN0L53YA6UwqlQqzA018lwMYjBH88O9Ai8gP+3kv
NjDQAcFm37zYdraGGwejfxYu5aQGomO8oc4iRT+kcvqreNVxR55OEKVNDkfvgXTrznA12zWuPsTP
o6seAlXK/URtwItst5lcQ4RUDbgCqYpWcUqp4D5DqI1kesHseQqeODs/x+USDAHE2j9tsswBkffE
qyePQe6eV92K8pUxLu0BDI58r37LVcfCEFbGFP/wwNyhV3ul8t5zMf9RUGNkMQFl7DbC8fwX5XXT
Dp61C6FD+dbSSBtA+Hj0SdDBubcYBQphWJ1Rd+yi3JvRiXETona4wd4sZqVc9+EHoa+gm6jkeAdk
C4MjV/6yGGCJOznN2s19045zAF+/CG2086oTtOD4vo4vkir61EJaixSp+1V8p/vH4jJ5/FghZq+t
mE2AjMEw1GJ+UaGFO/fV5dU30MQzyViJyRzZ4HfU/bYk+1rhvALlYY8k4HX2BIVg7MhDKzuK6r2v
bo8GdXuRvWhm2bqZVl/axGI01QJaVtlXZD0A3vvPzXt/299Jk+5t4PF7uiHclJKSoA0sci82qfqa
BDcs1gy5maW1boeXPSSCsNlBUih3na9mdxvf5sU/AkHCF5SDqXH3lCPWMvMniMp5pgKo50mKWlgb
ShWrBmiqXKnZtpMSYJz/rFkfFATQYY6cU7Y2TqAlGjIWGiYHX/lADbpzDUNvg5UmMK6ijl6ZY5D4
EpONgY0hJT5VUOoHcoLIDd1V71ZP7/XqdUPQKHlBUAaYA6iTPAS1JACxxexojK9IiRazqhcd3xPQ
v+vsEJpoqFP/RFQC44OO2yruq4iebUDK9xkUAHbefi/JSxdA8fWrgDtoraASNi2w0Wx6cuDLaxZk
Mv+e+iXUB8mZwx++f+VfzailBCnhoZ1IOuodFwP1W/9nTLrTG7w0WaldI2pUA1h78N38ozojdd8l
x6NhVONWY4O4/71U/iGzqat+z4xv5iQzJ8Y7ss51VIlXqJ92UBwJdHRAtBDpjKMenY77MwMxwC8d
Kixap8orgoN90kd4IdyBCR4nJpaNveGzN1Ff4TMLLyQverdY7SbPTij2S8htZD8FQr1aWFmgSq9u
cR5qWmSDXCCm7iZHyFPFDjtkCyCHjlxROe/C3Db9+jg9HXep35xnryMlgrOn/tjpoI6t7IgNMOvr
HFskigqBCiAmuSmB+t4CrzRMkT/S5siWl9CwEU6KSKRirJEHelChTXKMkTIfrOoBOXmU7y/fpGjy
AZyKL0RvorOSVCjfwCCtvqqe0/F7E+AmZhZfaA9UP8GwoMc5K9cd9NHAPqHiQEhRBhQPFBzWvrJx
B28GlWw4FScUi+ZgZnihOzGG18FjZc71LYSYf4dbiGFJjwoyeJeX174BbXrAXbok/mpHqfroSTwS
NbgPHrG96H1RNurqrvaRuwKdoOL5q7t8/ARpWh8jFgz5+Oq8dPfCSqITWlqUHXwoOp1Bb4+/EhXA
L0oUcEWABT0ikvUgyJ17lTpXZCNuL+dxE+n0Q6VTFnC6FP3Isr2VoEMOi+MgnjA9wfGA1ASrAJ6J
JCjRVzVVQZ61jdP7sSmLt0JQNlfd0XvR9IDq7p4/dxYYK7HxXNormSSKqCSP2E6b1D8XDm8yybqA
XQRcSUkm7pBKgMD2HneHOgQ1gT/dl5kl9GmS42dAaefhG8BHmbyn76k+rMcKC+vKx5VqUX91C/AK
ZyGWK1M78854lSNUpWWBuSFl+ISC1vsxO/ErC+5WqKej433RPPYXLJiwjz/O8myHpwC5fLRE1I8D
HAQQKCOA0cgrgFiG+VBrLnIICMvdqwj21hMJFn3awDjsoQBQRBYaibDHyN91QA2mamAhHmre8KRy
qmm1PcxLr5gwAFhoVGwOyZkEpEIeHP2sC3jhhuyu07l7lwbvNyoxbgkkBRFFRIsbH+rZG80OAPgH
hPEeIZVg7/ZVtWKXlxIAFH0UVjNsaM0V5qMzHhsg7BDCoXjzc4RAzhkeHWeHnxeg/NJRBmfAVtR7
MP3BjRSCABUiRlgbTraTHdxnZD2iLnTSF1GDTxQCdq+0IxyxMNDAbhUXdKxlRXq1ge4GkD/z36p7
q7zu29UobbRhJ7AvLu4Z3RYCHLqDWNd4mdOJ30iMcvVCSAMH+HutXQqI7AI/7cpIELt+fR2XuB4S
f+S2oAbtofpDQeK8Bv5JotbAwqBvZAGzWLpvcFU0fxXgPkTapYOGxGtFwbZ3cXs935DW7Kfjt2/4
95G14ejJYIIMZIXazAmoarJPe8yyVKKqLABPWKB+uEfqyG/wSBKgYgMtcqX7yNz6yHC5WDtUK+2X
j7RUzhUf5VgXHAjFTO6P7WV3+nZfSLwhBcpMOQDsqIAU7StIUlE0PbhcJVwiOqKqzmFjrh7jHhOZ
RAn9/Jz0MBesQ37fxirZShKX6NGfcCJxetAWxhlunI9BOejFmoNNkFMEZ+BG0BGdegBXmdUo4NPo
DfbuFQD5wMdhqWLwlKIDOTKqUXXfqtcQpK9aTbrG4PoYl0WA0E2nOzhrzhEn+x45KQwFym+dHBdF
GUpn6AZYLrLN1A43b6J7iJIsHPhei0KUQz0JdR/IkVpSFCE2NK8fldoT3nRwqjcqIQakY5T7d/nY
XD8g1vZ2TRNUoKRxbs3mbW9sGsNTPi+eyYWsGdd+Z3FpF2kP4YhER2D4Nj9Uq5REAL3Cbv3jwbs+
3A6N3o1qlvVZ0qEA8Zj2wG9bYfMcvJ7xFUeF3Ltp8d3eFSfqV+bmlS5x2yseUav/GjC0jZ6fdoMS
QFZkncIWYVxlaLyXvdPWei9rZZKlo8pePtN53qx7VdwAAkcA6BmQ09dj6qT8vH+LB0r+EeYVaep1
rMA0Q7WakVrQNurbBXzND5U2fpN9RwyDN0JHGtuUj3OHAqFkGslzPy1Hh1CzyPEyuYCxjWi5MrR7
+461PFWDY2/2UKc2GtjgsLJv1di81cXpltwrPFTgBLC2eydPG0TQ8lbR26Z1g1eHX6LO6F2MpLRH
GZS/dkwRtXPcPk6h2o3t7PsOuwkvnJ7/pGx3HGjWsmy2GT5x6WuJBsmTmpqerimUtml8RsMA5dZb
cmjHjwzl9vDICu42yuu5Ys9f+awmvLXVgbi+1Emdz04vtFKwn0+9uxWVVF2JnjGTsCFSj9PHoCC7
l8bIRnZgy6TxRV1Ujw2Hx6utSrSmmdFLXVHfx0nGgp5A5cAM83xm4AuJZPhxq15+G3tU4MhVDLPr
v0r3LuyNyPDNdGqzSrnP2gbSLkWtKrb1mZnN3s2YCjP7dq7nzCLlNDd35WN3g/98mtfZd3qaH9Tp
rRu8qvj0Wiq4aBQWnNURu5+hdXJNztYyey2zjzpoL0MEK86t6FwObaZUDqWYtvr+eZvk2v8QdV5d
imrdGv5FjqEEkVsyKOZYNw4jYgRUBH/990x7n3G2XbW7KyphrTnnm6AE8926Mbs/l+9LVD7Jk9w9
n9vsuUyz+c3s83QeSBfIaPkilzYneTmr0lm7NU2acd0anfTxjQE1Erxv+GmtsGUtGJK3Iu5E8xnx
GzlyLW3c+izaOfaOT+ZTqq1wWM3BGb5+Frcbvec3vj4G5XfIkX0p88Tsl3X/xBdk0+y+Oqez9Lmt
vkOeT3I7UkXBYpi1O2BrPHGWHP2DhzkkDv6p4FhAXcVapvH2LmEU1IJ9oiVQqYwqL+OCz50z2rqG
l+peWXtc/WJjQ1eFZ3zbKZgPXzz2saxwOldHybDoYHajsToBTNTWHTEIiDb8+ZtLoojwPzjphq2i
9cPAC5TsGzRBFU3WHu8Elb9FCKaXMQFT7Vd7q/KzUVY9XZE4MCi7eMurEWQMxG5cfn5T89ZpyF+q
up8zqsLA/urU1d9d0mbwRieeln3VSucpYySyJ3Cp/gYfIJqb30p4PvJjeK8yyWU9/P1hbbz3+AWv
Irh3/KLgy7dZEfAn+QYndd94TPnpvAj+NKn3zz3ec8soejfXKHEbJs3zC8IoT4QW51zQuqg35wHf
B7qAloY4T7yZeKBGZlRYeB82sHRRvzd6NlJa0855knKzZ/KMeQrP6/GsHFQNm9nTG4ZRSaXRBvI1
MfNpIJJo2TqI4lMi4iitHvjB3lsHo73m+vZ17D7XKeQXpPg3tiQjz52S7zoTdvRsQWpKqBA4P/c1
QttvUHwWLRjUlQtf56u6H3N4TmnUODe7Rto7k+vT6k2qeqikiwdLYju8GWweHsQGjGATGhVx7FsI
ZYca/LZ/st2caGa/ceccwa0BblCHOUSVi6QNkWwhBnFnF9oc2HnAFNQTqYzojTjTTE5NWNVENMZ3
u8GeJ7IlaOg/chySi66WRRDJGdRjSVaIJxtjj7JPGtEOtBATVJJAi7GR2UgCKD05TCcsD/1idIJC
FCNZoQ1GV6PNn6knpXlhdWaU/W9+GlPQCVOJG1jUBv4WNrEqXmwwbud8obpKESOzUQpSOjYVC0ul
b6/RB0u7bYoet00KqRPFDYE/OMO9pJgp7OIvHSiYLQzwA23sH0cwsQQHgrZlLDHCu+7xeoXU35BC
Ape3YW1YUM2ESMbzwTdUn2e0u0DWfxqKh9GHTxNehHk7sr2Hxd74VSR49rGpMONrWcWq2hsrElCL
w3mIPWZIFCtI2lafQf83LaxpXAX6bw3mB1J5aCAX7d1SrznNcbYL9MMazn860eLHuKabIRSacndS
zLJ5OWIA0VmyETMR6L8obKHMmHtjae7SI9pzzOIak3egLTrby676S1fqrMEc9u86W4/5suljUOPw
I3reU+8zfx6BOTyuEd+c0rs/XF4O0+sNPnA2g5LA3L6mjFkmz37DsPJYAP55jte4MfgcyZxiBlOx
komhK+ylJvgWDWci8ovDXbPOB90ZkYRGrknbv3UZv3B5UMWxpyKiQebXmFx7d7h7w2qWxeoEk/Kv
HMx0w5k+r7TZaSgjmi6yl3NEY5LzI7hpeb4QNPb33XmECJ/FjQM/ZyLEQKCOzZ3mf3H9mHbcd5db
mLo1WnPCxs/BY88I/Qw6yhQLxRQOstvip+ibX/GV5Pg+JH1X3dazJMBhm5dCU7kmK8vCiY72clVS
yJBP5/AzjJ97sSp33617HjIuoL4IldG6tk8rUrSM0i6JN6ROzh19oqFH40W04vRt4TfWxrCCM/fQ
UdY9jvmgWdjfJWs2PlM0QV8Jzvu2SSOxHuQEzbmEX8AXE2gjIJ7+O6BWr3sn9gKLWwDH4AQ+01RZ
fP+SQYdDsWWqsanJcG+EuOmq8MqsRnQfNc6wwasxdxI7TjWrS1s9vMRxiEsbNd/kO0e3N34thjQZ
F+capbuO9ZrTNNyjkpnJtDmiWWvhtCseZq9Q7BxDDtqtfxmX9AU4VUR8gbpQGlR+YhKf9YreUhk1
2Dt/hx1mLIk6sfq2lbmOdyLhwFg318fG4DztLGjQP3dI7XUvXbE7EnrzOD7BRmY3NPUjPWpOb7IN
Gbs1uvYdDhqMuzoYcek2luywUSZssJCVqEfS6LUwnkw7WNP1SQqTJrUwKpfFmgJ226nEMJ+VPGgB
ytIThdqAsDmGOG37PHiDEowzOAS5GA5pwCYz/IKa+2fLwT2qdnLiPvAguzvrI4aJbM2nAxTkRrfD
GAEtjqX1QcrAyr6eCtOMmsGbfaw5owtkCnooMJeIF55d6SqIrkQmcwUKX/sMgn5qW/x4oVGsYwye
PRRC3t+DhZgUHea8kFmBTkjpDpTh11oKgMiuB4bU4nsYfSCUv8WtLV6Jy+8u2QApRto48+voE2hd
bGMYMW2TyTU2w3pboOF8Cbo9BsZyqljzsF9GpUE6K9AZMVSDTwTvAETI1i3QujYbQnsBzdo9Qxjv
Y7Zo9WaT0cXihRfOH56BbtPvPlxUF6gaUhgVDWdWe/Vg9/R6SAnwtcyDNp0TI4pJM/r2cEDhGAkk
kB9lrA/AHn2idnwNLwDHz35FWAVQYFjbE/QgA9QFLmU8zHvFF8EqjhUj5oXODWG7p3Uhdcf/dJ85
NqDtccc9McEVnkYRPkfnwTrMvG+odqHzdk9O2VUxLmRuvcRzqvsN0ObaeaBFhtfYio76AkJ38TVe
A0KCDhIZ1KA45+FSasH6E4Vyt0XQ/PgSHw4PuNuYwgR01QiYW+B+7KpjGIK4RXxDAYf+GYCp/D7V
gzZVQdag1ETkyny2+8JL4BszUXj56MbQI9ZITU8hM+lCrgpglzHDajaUvSaaDCQoMxQH22Rw2ypR
BuQEs6XXjrFb9O7xG37QZUwTBC31MkY9HhI6YT+w0MGLyzkNqD/sBP9lJmD+bkG6BiKDBoaVFHYA
Bgf6Xy45tZugXidbZTfWXM3VA3VheG37/Se+BXhodDEGgUV2GgALwUPgUHTJsQSPI18E8ThgBMME
D6gSxx7dS0btkBtz3OhjXR9DrU4PJZMxMKSyq4Q0s/ixgT246YYUe5cqkIwUs98KflceJKPc/Xsj
goFoRR3yjtI5JvJG70G8op93mTPyzAqn3WcWTy41ocJo4RqkkiWYT+NdB2p7Y2cjqcKnMuDskF84
DOXpg57gucF60bDTOIlT3xhn3e8YeLx/XYKO7tsQq4wgcdtDJYQ/BwsPmw5uwbI7VCZV9xWse809
DkuUpla9z7pidoQ3XUDyA38rMAJoTswY3U8X5V0EpR8NRYmuIl8i8sChya3wXiHsaAuuhqs2VNGL
UxIWuQ5ba1+bV42ZCg2NTUDMrZ6yZT6tc91t122nrBmjwJo9dmYniGp/dH4fl+l11mdNpuaFtEp/
2kjcutyc1R4+yBSx51fE5qs+Bljbd/Rumu3NhpeANuS7LB/paL7bNBwNjD8om57kDnIJUk4xR+OO
K+LLQGK4M7wi6+79E7DwMs/vkJYQsPoBESzqKf/qsG5y3rnDQA5g2tKxpjjMeHS95ASdJRGgTbIr
YakBoqs+so0WzZPFePJBBU0zvzOWNTS52xy7olran7qfasA83AzNUQMkGi10jTRX19z80SXegvxg
tuc2RiH4KtxBBSzGXipch4e77posLlBM8ACBJ30Nvvt1vzmiyGR6fT1UugRA5oxZK7txcdULBFEH
zjlTZWjKiCT5XQYJ43fLXBhwgrpilsZotoe17axCoY1xM6bNQH9o0iL2PsiaoHhBc/aOSYVwsNDx
Lv035h669wKzxfdnlZAlBejrng5oHBByPui4HYTFMeZrbonQHms5fBEwrmXvGI1evuDoRNu7O4Qz
sOiRe1GQI4kHfRbEmsA2UvWefcZTXYwHCO6kNiJ0b0iSXyCU4A8sw9OQ0W+Y9dvolL4IGQq/OmCD
sHpsWP1IbGvHTzTxzSkCU1c/qKvLJptqsRan4+YM00RS5k3Yj2zzgnOmPS3UMYLFGbskpYqeEXNM
Cr7PApZ+C2MQv5S0rTF2Za66PIXaH20McANFE+PlG8rqBN2brlrzk7+GnFUG14OBbx7O2MHSxFaw
JINMDwuKtPF9n/9h2zs/rc5TSJpE307oM95P2wA04NDHN+/WAwdM5CaWLHvrNjAJmzGHeEAFBuXP
qIrNYc1SiwjCPffi9gbl/qpLV+pd9+L0hDmA8wyBV6M3+4Y2YhaHuw3gRv8JR2ZM+aZt1sdsiOff
Iz7jIfmJlfARXgNchImFo20gX8THy0i2d0A0Siws3F3qw1u3RlfeJOcINOM6vYbPI6UK9SQ2FZlD
EfWclz2ohAgXdwVmzTgOLs5hfsRhNFRDSEFLAoFGtbuOyH0fovCN29t2AIZAiFqHOeY7umyqJYTp
jnUZD55k/aRdJoT0Ho0FHnHp6Ok3Fm8o6di1D95wzzAzYCgW4a7I+LoA0AfxSmAj27kmubyVYn/e
+DlBZD8j8v45ieOjCiYCf3cPLvBhM0zsNRQKyB8Tark1IcGCFnyAYdoWDm5X6tTcBYarqPD+tDG9
T0un0XTvWGnRzAyOgUJrsfgQlIkbbfiO3lEnhg7HmeBmEWIToPjPC4WDT2rL4j3Crrzj8tvVPcet
YponXB2wzvPFGdlNyCMYHMFUrUADQYdzuwH+/ldDhpyls/fmDMBviKIE/n6diHE2WJS6w5WKkwLc
RFcHdZwgeFpoGhhqQibBH5fKkqK18REX7zelwQ05Wj5+j96HkCX7cgBUW5/d1pbtg8EJqewQWzTm
HeLvS2i0yqCeTvfj5Q/vgSi28k2TPF0WFyQDYqNXwBNo+ionT7Wea5u7IVmsjwXOyl3KddAkeml0
OsqGVC9jTdY7uTSyzBgklbBDQTDcfLesYy/onEQ1spw9B+kEHfdn20a8Y2f4Qi8pzR+H5lE12BIY
MomHV9q22ls0cycO0gb5HOXgGAjseVRmEBAI3cOlpm9AnjxcFffUpNAJBwOw2pttHabIKVmLCOGc
E3j+pi/mYluCuqeUpQcq6RdNO3etISZ+BAWppjDrOfSMYultv4xpDfYhJ+/AunlS4XRcENMLdk5c
RGwhhtVoyp4Ir6I6glEk9mujeM1Q7ePC3SD5EeUCEQNXpi3Qm96Ef9jm2jnhdgLkvb8r/asK5Nm7
/UKPcgabIaqJuCzpEQLeY3H+goH9aQxlvsXY0pNoi9NUGz3Yax5zEwtKm2koSUS1f5ujQDoVAc1e
u3KvvUZwmz9cvhSDtt61x8duunWGYvPyteYmOQdrs3vX7SfGseXoDLTYTAdrDCKgxED9xd9ShcDF
KFtxNXLLsbXvvHG5es5AiSmfGrgYvf37AGsraOu3yEQ9PZboRso2qDgr7ZjPcfNv9FhJW6u1/Yxa
u3sJp+J9cbArdzordYsGIkAn+IqI5r1NwbdPS7wj5p+/tKbZWRPjU9hX/OVBbHYEjoFkjeCCn4bI
k1qERTKIeBOZKLbsmDOiq8StHI1Kk5mSXBTPWDmglCDwOem+QLquYXPzmXOl0+99UFrsH1wjASeA
1Ydh4EjxmVhBWmtT57em1QJh23cBNvF1bnyEbvWTH0o2sK2hOMUU+UHHaX4hDOPguGleotu8ZjDC
vJDtA2lK75L77RlLmDl5BChEs6V8QR3hxrWOHrRwEbC6RAbjfbsetoeQc8gTDGjl8EYhnJ62Yd6J
Xj2VOgHZzYOctUr843n5nGxi9uas7vrdScI3/Y9t7mg6mLsOvpNyl46VjZq6nAc9SP6Q0hoemNsS
k9fTAEEWKPwJvQbNAHeN3ifLlH5hSo+9RZjWT2frkLepQXB8e5D4KGmCKtAcE3XsA5jTFJsMwgfx
SHlOr3hTXP3LBO8JByqOnmI9H1yhBqEK7yVEiX/HedhinSWAC61TqEc6/8jpfXCuwFw/d0+n6ELH
/vfBlIcpl+Loxwou01Rb9hSF+v6i2Z3E/ZzwZxdzjny3BnJkG6ASo6QCW765F76OPDRQ2Me8/UI1
6pgbE+0Pymvd6mDZQ30yezKHQ0IxbWxyip97VHNdQSuYtmhiWC+xYeNeLmyNKCmMisncgMhMrArV
YeXfyWQlTq507xSTpXc5IH97XNwkqhYlTGXYtTAXsT2iF147asfrJOJsvEbLjJC3Y2XYaVWyYREM
jRIJ7Z+hhW8YxvF50JSfRD39xjqGJFIyUbCt5lbKrScHHrMkDARn38Vr+1pkW2NWjTqTNDQ3rXFn
qsYl2JGwupKrB+VGpyNhlrrXFPIGC+SrFDltsMfbSm1bGuQwxr+KwzQZqtepGXSK4Hw8Ix+lJ7hu
a5wyuZZZDfclR0GxL6zSuByDKSMiApIeqH5J3Q2/sOXMOBG6e58noYagcnvftgmUJPOSAM5Xv+p/
Jk0wLqvMumC4guw23Ifu1s0h4bkRSOyL2pYbBar+Zdr4xheMOR44GtD15O/gjrpn8V5xrt7MrsQp
toOEUCp0i/O4yArrTUvFnPjjJLX36JD67l3hIZycpmq3xSrHfRN4+Toafy0gS2KvEufarcb6F+qV
zSbAeU5hCcWNufYOSePFle3q7E59baD/cQ2ljKoZfzEwJC8Ez0jqS8v4qwegG3gMnUfFq5+c/fNr
WDxIKEM9TffEYaO0bhlecnbab9e/wOhkPvn24KrcyiA9+9kabGJTK5OO0m/p0RtnANRkmbVj+9Bh
qkGLgVCGhdp6b47eeGp9rGrEByiwym57xbezyZxbLoelozB7xFzVuvTa3BjeaZ6DD1jD9zIl5JN/
G07hZqz5cz2zXzhG+LpkSHImjqe5pITaOTyNyj+hPcNZkBSccb25uHVlG2pISly/6J5eRz+zZtHR
+CAzw97pUMb0KOlKRv7jjBjShzNm4ICR29N7uXoi6dadPU9RWSUxhrfijePQt/tNIppwb/Ge/ZOk
vZzZAPa5bdhQKDx+GF0PN/n57jR7fRgKR44/bruct2R6mZ676lxafHqlCsmcDOmLDfPl7o00EgqA
1wEf09jsQdLBpPOJXT+zuewgGBWV1MLcq0M0v+oqF2eddNAR0/pyRN2dLNPlp0PCNehCtxwl+HDs
eTLQJNKVGd2GZk0sJ8S44xkHHfZzyiPMGPGRp7dLrQ/pnNexi/nxm/kso0Pso6bfY3tXL1sFLsio
QOVlDO8LzdG8z6TlcqWjWT9vXhSH2FMRqPqaNcN6COOX2TpEGfyBgZmdTvji2iUxN2jhVnAJd5lL
ChJzH9ziPRwj2OeIbGouOxNlosdnYl+ZRXTvQb1kC3GSWAvXYfJXLbIuGcDzRlyNSHNyG5t6yD3u
kNrRq+NH3IYoWbop+bM0/i4vsJ9ME9XWGTxQsI7XUxgq/K25Io3DgGlJXAK2cC4VWZtmOuZa1yA1
h0+GzTRFfmeVfEZrR9YPNpNEhqjG2X51zfFV9ws44VA1zz7UsTyfvbF84yq4UJAPKe+e+OktWttQ
1J7Z6kTeRkVKiacGCKCvE3ahqLV4/KzJa79YcFMVXSorKPpkVh4/O9iGD+yjVbyX4HFg/dVHcBp9
PlYmykYip7ufT1gaUfsT5IeTAn8swHtRXzz9knRAepOzp8OHxwMjysT5Hf9urPDZK7ZU3Bf3jLhC
cZsVa3fI3/O/iriHk4WrN4UBXwaZbtbkCfcxniJGuwxzGzSKcRD0KBsFPvDuoIk/JKvXhLX8+rZg
NdgP1gmEi6+hIp6ujO7VLSLwoLHN+4anuenIZJadBc3w4+BQERTBK3j4hCXgKsI5wvJEd7MA/0bS
Zd+eAagQPTBoeCyVVWd1JyeWWRV1/ok9gfwgpJS3P/YdDvQHxT2cMQmz0fHzczmXDPQxbcj/2G40
CggQcYQpKFkdc/sNjS0sgcpqb05LfP9PIBRg0t2CqhV1Lf+Ah8NoUHPFAZZorPjOwRsVFC8Ov/ty
qLblFtgRli1zM9liDau5ZzHu4Cr2hkBkKaotluWM6ZnOI9We6EOCQpgc6EPsTKgoyKLvZpGxgUJ0
HpcbthFGuKipv34nX34yfnfBdzJKpq2qyMgb4fPwh6Fwrtgyb8yF9QQcBRjCUnqgJ6w2rUMdCkqW
Wtfxq1/2H3QwH0uoPlzaVo1TTZAPL6vOst07jfMCOo3CjYz+HRecHnc+fhUounLns2IjLqw7l5vb
tkxfUnvvffGrqT2I1xg8JF5hP5wbNoCEYTmKB6kSf0nTP8Fg9Jtd+uvuh8nf1W52s1icCDPsAM9x
zVi6iwVgbDj3GPbeQDwLZRBYQGHLA4wPGTZj9BY0PMNpBCT6QW8DZnbOgJ/foTgKrfl9qgthiEWR
YWD8YW7BHTG6x40eu3iXGsN5vuEdfZwOYxmmd/6DscN6cOoz4fPV+NFjyzg+8QV69rB7GWvdOvgh
bI1gWe6goGD4UxNOdOtr4Gmaf+pliH7MoFo1+0b48sRAS1yQxu/FdXYa3SY41KCaYj/Fk4NCcXTb
t+ZNRnUdMT5qYIvZrbtUC+k+32MICKKGUVJlK7RPpa0gYqC5wvp7qs7zaZI4D83WIdCSsc4U8rDm
h8yIRYG/TJmxuSyxLbOBs3Epq7va4hk2RpCx3tPKtEGEHuytFEnvkF0F8PHNMqGGRiZmLMDj15kx
zGbP7X3G9VOQb7JnHHilPzpx8MnOfHF9E2CtbtRyYOjORRjtTtIO6zIC2WzgEQDNUOky7ditMYb1
6PvsNn1CPmzi6ksmSGOSwY3Tpq1mWMwpg9j5nr3PEicC0Go9ooLQhjqWoX0KHyKLqgdGIYfzsXG4
tI7Ky28cKEESlnw+rfdVTPEBXAhZ+aU9seQS3vDaQ9AyBzrDMTP4MDlmskXYD4OkKU2gmo9QPj+Z
ypa2dsgpe14iD29NL1eXNaC+OF/TS06hdHUNqm6I7vhQ3wen3S3QAwWA9WVjV62xi1Krb26kjAAM
kPEFiIQ4EBE2H2Zsdjh/LGVzX732AmkxSeZptyQFsE1wS1zqPojV+9zX3VS10ykRBc1lFRGMGMov
UjYAXg+0t5vsxvQ+jVQA3bp3m+mp15peh885v+46JFELGH0KfsmrBqQGAcfyQo0ayzVeAl/3ZfrF
dF3hlIpJ7Nn7wJNjusTT6TC5tTthc8V44kr01ttSSKSFtx/xTiWWCu5ATRNLgwlxBQDdu6mwHYE6
1p0gX/vGPE2YOjaBLz+QWXVUPQH306vC0OTUbX1dqBLnoPL5BCvXJ+Rdg1l5qPz3DXitQG59/TWx
QfR1DoSWDC7wW9Kmy0Ld/NjMDZofWTWpfWUA08GmxFNPXp4ENclW0HKZWMI4uNpJj6X03HChLEJM
xHaJNTVDBK3aLKgsW3iqwJSdVSWDSvxcJvTXDHuAARsL1ujbjFa//3baThvS9LCDhHJIYUuUZlcS
tZTQ6Ov9CyCDOaYawJhX8z+PX6r2w8s/4YmhePqwcTYpUo8hS8drPW0srPghowwWROlSs75xEN1d
uQINLu32kPPPuIXkFTw1bbQOt3jN2ky1MSAX5ViNuOjvixMMPCbJXOOoFpjZAZTSGj3JZ8RBBskL
8y7p0GjMtCnyAiAVTCtV2fMbTHMYrSlu0bLJxEj9h+bwYY4mmY9rSH1IxHHcsJ+dcP2KKvhtRfg9
B3odN5VJ+w6NYZgREG949zp4pONbMUqVXnWPWg/3yZEPqkg8p2qHveQ+Ox9wXIS6y0RF0mJnJ3yh
JNfv6rPa2teR2NuK9b+E9LHI2zApUSiIURwhl4hzNrVDPLzK7s1V1rKJog5NthEKmRau1y07HT4I
mW96lWv4Kr/4EtLshFyg2vJGF/0C7PFbEX/1a4/S0yO4i69EVxamNmQd97qgyoveXhLeMMIq+ThP
P9ImygDGkwtRPG6BDZ28x65CVkOAuIu1U++jWg8diybClt3bx0re9gVTRPQetDIQh8D3DbuMWHXo
0JGwUcr9XJa5lu3CfdJ3PJ3d0LCH7Z/a9Gvj1H0w7eGOQZK7KCO+NeCb1T9jdlvq7tqTYkYeGmZn
nPgiOFDFDg0wtzQ2wd4QaRCeVHBJoCs4MLe4HW6HL9E/VI/fLs/ef8wAubp5/AXQa3Wfh9tfK3ji
kJ+6Ai2rwSUytncMJOoZcxVmulhHSJYnmPmyCk2PxVC88EWlR9bIT1cHwQXlnGhW/z1E8iZCN7GX
f2LRks7FWEABxANlcoyexrejumSzFYCXzIjGlOFnQBYxuMsSNPrbEzEtU2JrCtAFGi5qwJ/qD2Wa
GGLIe/lM7qO+Qq+mBzjs8JEWJtPQHn4POdTyRtWMPaHFXUt/ReK9rY8hCPCQ87EOOCy+xudNzksa
8xUrOUMvy18wHrMZVHBiIHhjxcYeIBZsfE6+17SxLULn2HGMfgMvQIXmhCERECIYxXYr+PE/U235
wYzUu/K+4TLusw6ltdtpDsoVl9kZjy/dHbRxh7rTgU7CTy/5LfK7/v0m9mLA1gbvCQDOQEHE89sY
m/1OKK+VlTYc3/i8/CpsTuPDzT6sw8rCYn51t3pXa0ffxQPecXgY96P+LGq54jRKxcWYXUTAEMJ4
T5EFICUSz3orFspQNcCjrv5ePkw/zM3YtKKO5ba4wf4dlQ91EZdt/zRmvoT1IkbS2InBXEfwm9ks
Jty6MIGoxX+Flv2YUm5RmwPt2MD6PMQB+p+v9A1FxdXFX9qBCOCIyd6NSg/khK/V7VO3De/8FMjj
NvyZmNFt5qEYPWLAhN9wzn3+CG/hkygaQlR4vHfGn/H32dU7wWIv4TfCbi9Oe2X04t56mBYVsc8N
JmXBMXNxOct3DE2gA0drr7mnC/TWHgXsCy17T4+TXtpTBi3/s2vhxFfazTB3KBDwJn469a6ygd24
XPBZdM1R7TXFGjnvnfql4ZyAu0drvAnP/WufcZ/p/3tggMjXF7QpjKZo/+XRAJdvO98+oDKxZwwK
2kwZXkDREn8m2Wgs1797e72qAt66CXUNnSxx9z9NLG0KFzsQtKNxieWOOipcsWbnhLGiPXqyAuq+
wePGiimrZntXzEu3wFauhHgP6xetFg9AAOQAH8fEVFLbNVlOs03TM3zJPbzP1xN21esc8ofXGeAA
bVrm6BaWxxu2m+d+Mrz2P9hg0biwJMtb7VXIeOUuejqt0dv7eAW8BJ1F+RKqfhWhGfmtdwbTDsNu
9cHagyRmYoTdGDhZkPrXRduRQ1MPjN9LNN1sa7rqWB03h/Ww1QcCcuSN5ZrfIacFIpRd0mag9huJ
UeZp3PTkSjF+b6b/2si1I7agl6m8TvVo+iBvvF4DJ0oVG74nYHpUsnmgT+Cq5/B9o1uPq+hPwhc+
fJ0czM/v1XC9ebnzxf1aLht5z277JFBqHcjb2pMLT8Zl0dc/HcUdUHf//9GcUFTxbwkVwM5oy1RB
CxXyCG3cG0ksM7H67zgHzdntbtzmTKDDS1x2WQPiSwydBcKLSK3FCAjCcJfNijVT3uf2VsIOpliw
HA7+okf4Q2atNvy3tjaFxXtWCeLmiItoehTAnPEPTxIXQloedlbqfd6MSPEof3pykz9D8imYP/Fz
OE58qRhc/lsDpCI8vubMsG3MufmBci+I96qcAMQcDFX5elgAEVcXpqSt6M4KWHv8xpz5Zrt7boan
fjYHWSLhqsOViNVoT9Zg5H4+1qYo1lD5VtgsMj8N357cOdzMtgQ1yEPMF/9ZMMrfZD/Pl/mSc4In
I26XnAhOCGMgtlC2z4JRkcQqvBY3P41lH5VdtAyYpcDoZDmDCdDlHVR8dk9c0lwxZmJmFLCXziTn
QST+opyGGwA68X87lZwLlOksypy+3zIuSzqGTTyM+NcsOuQ8Giv+9HqrBWSrXu0tFtaCtZo/LOHy
kM1MTmlr+ziQee/+2/6EViMidwBENt4WKXIdzIHkTUyC2ujyMMxxy6U+AajkL558gOkp8Ou992Xo
6yOluIatHdY0g2uo+clGoy/O0La9iYJP+k169R50k/aowirInMhOLl8hXhz5z/dHXCsw6xCxeQf/
fRxE3gQvdGhlxTpAKMWNnlgs4KUOkwHnX5hc4kAixhHyWUjI0NqegG5PF7dPGmLKbz4u30ENhUuJ
RFHhD8hX6jxoKOnQMT/gu1v4rucBNwblAmCpJXSN+X4PJgGRF5Kpc/J1Ik3N4Gfnzif/ljin/FFL
MMm0rgPOWcSZHImjCEMf6F8AGYyJ0Q0PmQryMc6wCx767abRd0FUIj+IoRekK1ihfzAIW9vLnwpu
SuCiYHkf3/SkNqLR+/dnrUnXUBMT+eGNlGQgPv5AU6dPZxUEb1dcga2wJ4P2AtMKo1CoxIM2nfqg
YFwkc7K4jlOSJ4BO8+gbIhrpXrpq70LSo9p7E4x3JfaCthLewh76DTjwfS+P9VEeCQaIc5MXfp9+
WYPFngsgTV3m0g62luepc56ep/lcfKFuwKLmpDHJz2F79N2h37wwT0lFrgQz4t8frgY01STTypsW
8ePuoVw6zd/jhUH4ZS6XWol6MHcNNndiEwRHPaG4JPZ6qMTNvhITfz39TjqzbInqJeLsgxws/z3S
uTpA3qD8LMBA5tojdXDqvaNnJO/VSTInwgMaZW9tYHpQLMnbXa6L3gXIOHHacTt+8YPOYrICZkjE
e/sPAURBMC4Sq/WsCWAL21G+7d9bemy2nSajInUigyEzgLdkBjB2lVgCcV9kg2W7y7FxgoJWiDcw
LwjjQDIIRuIKQifsVqs2Be19p05haHJxSwklQR9iNCWlkzx+OWn/XfgjuCMQ76m3Jp9FQugFHU4E
cTN4HYpZ4TPU8stDDohKswcxt7aO5Av1km45bREi/RhDtfEaYIbefYioEhJbyymGyJOwhAL9oiKX
HCUpnKU6vwTYU3owcD3wXK4PKOsnNIzUbeDHIWwP/pgQpIYyX+Yb8ZRm4NO/MUnoJ2CfkmuVkXFl
7rIQNjCLjDw+7vqE99ALk0TEW4ikdwrv72Tuwb3TCS8WCyklurAWhmLiIm4wkJPwTWJ2S028Hfx1
9x2XmxVeiNzlrANvW4uZL8fiiCMXkFxGOaR5jjsc1fuy8FhgoAKStuGTVDxFyCdEdnoKGn7ueQQZ
fEfK5SerlKwHYt4FVuI3fkclDd5P690H9WbqcUfT2rYuzMios7tIRsEyAtNDXcAwmaytEDlqFWLB
2MsY+sVkqU4zPnP3XpN/pn2fmQQPCWUSibonOLEpQbc0wauMEol0hvD3M9OuxIhl5D0FZbiOGHCh
OucS5C3D+pDpN0/uLiFBv0yoqyN2SrKWMAuwJOirheUBktLwM5a0KXGPuUsXthNjjow+DFIe8PRO
GjTScwPpg8RRR1KVoE4FDBfYLiRE6D6QjYOISbooMgBcniJdk7gEPf/IzeX7+UHyzRBadLbsuByo
jiShyYuTl2ji1lYQmHR3FPKunmP5FfJs6hgomQcHhh4RY8LRzRUh/nnHYoZ7oi9HyfS2UnRQKnzd
DVWgkw6ZA1McUguUoHEv3uRvUp7hsuEyEPJaSEQxpB7+axX+tQMYCdN7CmrefYhZsZMPgb5tMeOW
R8tlEKCKYW3GRmFOJR5HomKO5BNFmw0DA4rBN81KDVQuVa6UH2J7DTJICXejOdD99URaB6EtZhQK
Skgp92vKqOx50MBgGo8wlaKPAE+qjIr2/E4hIc2Z9GRU4EB57C1kWEnE0tNHBuNxnHlgV8GRVn9n
K6Eqk73oRPsoRV3j526FryUVW4XdAxYoYtkykB6SqY8NQCH5TWxLI6QL1gBR8a8lNF26QPcF6NHG
2LsI/lUa0jRK9S9vb+87aszIinB0UuAlx+lLJ6BBE5DqTB6PHoTVyIgvvewIuvDfO1JXVF5gEjKG
HoBsM+Y2+Zsel1GCy3oSUs4GpG/yRquEv4Ej/6v36yDffX0oFvjPNz3TVzzEvpwmhVP2r9lrEqYo
OeJ+Y5XivXGjT3z8OkKxtCdldSh95I1TVDtfLgpqUQcnSho1qYykIpIW+1/Alpj//KuTdsMFFxi3
thS00nCerQdBRbOzO7tGpKtNMntyPB6ljTUdffgrRuT6kMb3eDxZZFhlFhlWC/ZfCm5GsNZY7atj
orCGcEP5uVAjeN+I8HHmgdRkKeVzNLOPhDKNTtaRvY4HYZVRf7WQyLXdjkb/sO4Nd71ef4Mk2NrM
ZhTdK4Ov6K8khUB+G8p/20/IU5PxxRZnHmvb4j4bDKaJ5e8Oh3A8Dad8cio1/HYrHx32Fis5dXjr
/t6QumNKf7Zm4P+88gIq6TWic/49Ib5GpWBnxkkPLgX9v6MJguQx97BJP+P380tQGogVH/ZyEouI
ax9kbFmztyS1EWkndHgZtojLlVSlTEsovOmMf2MWGUQcTOpoeEprZ3zy8GTi+u9eJI1zP79Z2ERC
UENgUDnLinfAg1zm2+0Ac0i5E0DHLJmOJLQp0yl7HHYpT8itKMYZI4ALgQb9GyXMEHvYG4LzopM1
4j+x2oNg6jRRT6whN0EPYEdUHSGtyytAJsz/DdyF7qE4EolzEyaOf/KCtgTQ5aJ+eFhzcK1F/T+q
zmxJVa3Zwk9kBAoI3iKNgj32NwRaJfY0KohPf7601v4jzrZ01yqVds6Z3cgxZFj2MdozzHdPco/3
L2mYCJGKDGnMQLb8mD2jMCp0gI+46FeOpMNIubKinycNuBsReGedf0LcdgS8u/sMFCyBPJGzBGzO
apu5ek+eao/lYXFy2mD5KUtBYCikueJTiRyVECnCBcVVT703cT9p2O9yIdmghFK0xDSShtC+WaNP
l7FfehTTSY5CkcrUkdzC85tmBODwv4dOd5DuFNjC3j3Q+jNJYxkz0wYc/w0+O05CJERc1CHfRDM0
fT74xUhaQ69FevHyDTfFTZbgJ3EkswjznojzYeym8ipGjTGDjZIrs6D1M8gaEpPShPEJQAHxJEHV
46R6ZU+ntQqWs3TIltAbd6MN1GE0uiD216sWDyiHX4BF1R7bda8hyDfqpZAPXQDByfJaLQi/3pYB
+hFmoiGEaXDeipTeO2wRItBsQP+oJxKUlZf6NB9wiGKvbk45AUsIoQvaca9p5qo2Jmz2moGJhLMR
S6fyqEYURGB/hLLPX4/nc282QTKwP2PcgurDIItxFsYsxhPZSAkFgDb3r5sm/blwGh3ZCK08/exH
ibPJ/Yf2RYajoEhUnCqVIVv0tYMoWLYPpn8BbAwwGVqyioQqs+WbQhW3SCSqhCoL1jfXYAtZX54y
VYUlEuR3dzzO/Z1kHpsypeZ91hQyg+SUyDhSgbIwFiP+wkQfj/nUjl/5COfyu4m/Mb89CP3uaLTZ
rAYrR1Z5mvoxIvvCIR29P30jWcliypIrizA3TSPlKTPeZICQdGbeO39pCrFqppRKGKpACGQL5FO/
pkedamPJfr/2YlyzAyLNW8kK7XN7sif5TULhqyvIaj0l8Vj1mJk8/Bj/4dxTl0k3rvosptwja3G0
wjA8TMNpx56GoR/G/ogzYCEvu5ON5BfIfiJjOBE7Sl6E9g5ZSjn9BndYXGWyzN/ni5snN1HWN/Ur
8EI8T5BDpwyVRRY5SQo3R5LYkTx81Pt4IOewgMBzv9lCIjj+FrngUnjqsOtkPUo1WU9ouGTG6iMx
z5o9UT5z2ISu6wbV6Ir69N8KVsOBJ+yismbJcJBb2wQsLf633HCJdKH7hDlN2Pb/HhLgTvFxxIRx
JY4Wi6OYQXlsxJJSQJ8dZ5KGkezOxudaUr+b0QP3jZ6B4APKRu+QxeZEEKhRnhZCYc0D1Unluq9A
0ixLpjyEJJUnPbe4UnQmkksgT6BB/AAm5yxQdptgzSGIs+vumsssoMk3Po6MlsvXZGSk20HeQL0k
EqKAYXjuGLeWO2Qx5Qr4oi3F4swN+svkw38+a8z+3b3vPAMvzUPoGIUPDyqhb/MyTUG0LEvj8kue
CDhDBO6AE/w+UoY6SwodXCA98LIgFV4IPaPkysScSY5MfGUZALtdkzsA6TbXn25Rpmnt3H8bZ49u
aETeJEUejVgZcSQI54j2ioXEfYl9pJcv3109UbBmwGK60JDkiVofIAc6IzHNB1IXclBLsN1fuwVG
9ssLKgGk5E4kX5JAWVxb3++L2YPgC5PessTC5+4Zm/qydLrsxMMV7UZxaRL7MBW9wxMslwrSHgST
wnlJk56U0IhIN0cKbBKd/ohS4s9fEkZ2+KeGJ6GWNmyOcwceSCulOiP/lzRMBe2eqGFJ6kd4MTVy
PsJleCdNJNZJTKqQrDbGTffPsIv0r+nnoxMzf6YS/ckoJnD9xqQy5W49yJTFNvzZh+Y89wHsOiU0
5RKO0BwGTEbeAwPP8kp7CGswHeAiZyzZqfughi0chmrSz9jLe1/CVETOsaIEHcN2VxZyCb4oAGNV
257JQ9ZaGnRQDZaHBIYi2Ey73BY3YD5niE1+tcnv758TsoOLt+5uoUS+xDLxrvQn/qWaZCput2NG
7XcpZQW9TUm0ulJ/EY8I6idCDIWHZJFRaSG8eZCVbmNeUW9l0H05QcfqTpwdGXCE4d8HVtBaTn9+
fiSrJf6MiKEKf7KEA+zSnSO5K+q9e+x0gygON1iqY0K0LQ4bR/yt0IiT+5d3+NP9pLtOhgxcAzxk
ZJFXkOWC1SKORzG53xUuroPPys9k4u0nujPYjOKQxVWGpTyFMJh0HOwZ3G5h/G6xSih+TTVX3pbM
3j93WkYvguknJNxF3JNyDsUc6reBlIPohuSTsAjR+irtsZLTQ28ULrqpiTtcOAY1akCA2IU9B8XP
YCOut0we+n3Ztgx1URc70PYsHne44BTCsCfGgrzMD6vhdw4w1/CGZB0UdWQpskmpbcVp4jmDLIAw
SFw65tcQ9xL3LoMBqOg+vYyZVrC7Bh1U5ahlSyXriWTWjZNBcIy5JIdxgos1p0lVlVdAGqsHmjHn
4YPGRLl3GHhWD/H4/gbifxXSN9Tuml8MWr7CStny/kQon/ThCiQokHn2XVb/t+oKV69wzPJFZowE
8ACpGyNxvfC1KM4y1LsFE0DjK+hAzHicoBLyoNOpUBCCCQyeETpvgILTI8MAQbCxlAaRBjIY/722
SffSegqoH9+azrpltSzm5JcGOVi1bHxDlqAIO6t6cfFZ1kFdZ6GxywDT76pffXcf43TBvQKkCKh2
kIUtrDpfuk2h4LtNX0NJEUg2ApwcI7vlG+SOoDqS1AB5rTmdSvRwvkavkcx3oY+kdyD4y26ToMrs
ciL/gHuNFSQftZyHj3cXNO1Oj0k+F/XwI0ylsHtTPUZ9T+apJIFknn4DmOekbY9T8hkdZ0xvxSkw
5+Oy3+x/5gB+iOXQYVAtdXANmj0dJRTSyJEP5AKFN7psubvvRw8QtwBa3Q8BD8HIwyaVplara+0+
auEWw+/oSpwVf+0wzshhmnUPUv8MFwuM8sL3U5v5tLjYI39D/TVEknAqA7iH1YYmDOfl5vqhWAtf
/mP1R7j3DDZClnh5FauQjKHD60NoP0Qsdyj5QbZw99sBCDCpooLQlTVA7A5jmKqqpBhFBfcVXLuE
NjbKupJ+pP9L0pCgBklCIv3GeJZZI9+E0QQ70+5JGMm/gM7pPzWg4D66XJD6HYfmCH04YvhvFH/0
sTYwZCEbF8gDecthRatfhfRxNDOQS0VGkK5RMMWrCw0pzPbmRB6tkTJ6j6uppFmfbssrXeCwNBoJ
nXo0RNwyaXav95n+GH8ogya+ma+KrxBwtkDIZJGE9wUNgp3JWbPkopzGl+8jG8IexjEdSZ7WrINi
sSXNKNZMlihi9XCaeeHFPsANPT0Qxa1lrGwZPcK2P8YkyO8kQfmreOFMHrFg8BNPzjxuowxM1X2S
zc+TCOkIMS2mlx9q2viNUGokV+JM5YBRoueDt56QI0T4iDAHi393ZAvkQuOtipsjvvtODMBJtLp/
PcAJRvcXI4S/btridkYk7GSJFx9fJoDEUwK8AHqBgTD2Cjo0CoOfOgAgDJkk0Oj56FmwV4km72C9
xb0ruMzrnw5uXyAeh+YhUjmdhiMSE0hSV1awXB4uBLU5BIZn1rZXoPeNvngZdNfTaS1eQkrnv0IZ
iZLQ96RvsdD2S7VJ4hMp6PBl1keUOhg7gr79OOm8hR2M9urhMXjBtAa+0NOo4icbZZAJiP0+K0aK
vWCtbtlxMcLBP9P8qHcVm4zJX65F/l+QaSHy9jMLDBB+fW1fZzUdnfKOrOZgnsAIwA6HbCRNzN9w
XV7/Y/2+jRnfrPRQ77KO071JOWdcdNsrGfSC9xRXSuYY0+Q705DeFicOe3mQTL5YVJmIeHjMJGER
kCfY2z4FK7xBeSflb/iHYmQ92YgUvMTj+lPxRiTb+fPmrr5cH/EG4ziz+DEtYKNYqvjYkx+uhTwW
rB3cGxCn48w7/lOzlqOorEdP78NTKbMSdHDvRwx8Rf+zuPHi8Iq1/hvzJIjhqiD/sgStZR0RKkQn
RDxPHc5mPuiLcydxSO7gJtCtK6fw4nTlOrC+SEni4vKLXATxHMFrfT8h0wnzZ+Gu/Cx1NivcMnIE
pOnxHf+cWjmWlifHQ5LfRx7YkoCDPozvfBT/0nTQP/ekaicuxG0nNTw4YNlFeyb+rSw7b3J5q79a
4k+ae2XTJZnHqskUn/4gxMRiT36JG4q7z9JNoVCKhxIxM99FfbD2RUtQnRtAlgm49MKGeuYCcyAd
4CSN6Yo+0q1NqVTd5yN9gOwTkO0f8JpxsY6mafyKaVItN81+upSq2JO+mgVR0vxjX+dQg36sN6JX
G8pHpJ6zysr2/PrJEIBXVsYmW1cxNhWVQ7J1DUttgFS0LwY0Y9RMKToNTL+k3ECCIgEZep4X/d2V
HrJPAJkFWi+ZzUILsJlRC9ycFV4GbILWHRxMrZW5TzcKOp238S3Mpq0BY3agyYQb5wOAMDADn8aQ
PXEhgPx517kRfsLjUFqWZQo39kR5VTu4NvwXvHINVx1ruVuKzFuf10TzygegYuzg3Y/U/kXrdV4Q
5Fll6naoYJaEsKfD6/Cil/rmNJ7eZx0dECQpMJamrQNGTVx9BZo/Q2IJqgLi645V7pukk2bRbwn9
JrgyKis4h/S5PHq3C1hzKPQ8WpO6XD8NA7S9wyvNCWd8gCTneZb+IKIGYhTHbAVpat2x6e9v0Wbc
2FzCdHztnWd0Zo+V1RveXXJxZ8csurdvb6/ydiAUGJfTvF/TkQJ+mHjgQBuYFlYvchPZEngDMs53
/zauVg1Q9bTO3oJW7hbow9cOlNGtZhekNd3CNa3kpBMo2VrFA57h7hHBQGlkuR7aYcp6XeDOgoJH
HNO9TT7b5uLuNHzAMDqQhgxwfPJTjEYAnQeq8xiXwxroI5QncJkIB+t7j/4RikO9zuATVl0WdCZh
BX+zaXHb3xj/ZpzFDzKmtTCcA6amzbBzAKQt5Fv0ZeTweVr09nAVC8Bv3Hy6gpjA9HmSsqKIXVuf
8fMlVA3tBS/KKDkUe0qdkC4Ue6q0Y/ruGWVO4T/AL0HRucy29SoPSj47A/392VTYfdL49A7VKHHS
vmk62oq9Hn+jmbKDu4stUDRlVpmLR/wEekbjD6OGlq3wvqH2CP1bizoUeTXAICw23OUO3Vf2EQzc
DX4M4f0uw+teHK9thjrEadloWneinAPerDQkg9scwfQTpcjGC0hWo72eOk/vAwDriNGkXRSyu9/O
Lt/eX2xLx40rJnVciEzVlvF4/DGoYz6kp/28zrev39eC1kJaJFD8AB1rWBHKYHAWz1ADe7P9hYl2
90/CvYXQ0WlBDhXsiN5WrQRBry25+ZziDBkEtBes3YWkrR7oQRNXEjijIi23HOpFC1K6eKUT5F44
H0rFD6va1qlDRztnfN/AhN5YH2nZnKexYtjVAaY/KvIVhm4o6Rg4ZQhqoTmaaXeHjmfqsZCGUts3
1nkbmlB9fSLUGbJkwYyp3/E4HksK+eaW7uJle1mG8/YviANt8Zzks5rGUwRUMKh8J37NPoi90wQZ
NFbsYNQZ54fviKgSofRojVSQ7xY/qukNuQPRTbh00eWiHAy19knpfk6O2zrhK11GxK4DbUrDv120
WYmCbHtfgPxMmh6Mmh3YBi/QfEDoRBqvR+6GNeqhWDSgkTME/UWfDLhQ2t0BhjTpavi2HzS6KXPc
YMj1yu0VID5Qiod1+RE+3mPw9i5IfkKQDc5ml6yvRde4OwlMTGQuf2ARnMG7W6ndk+bUECRgwHIh
3T1/IAO2QBSiQLCEsh1WrnquOm+vGetxAijml2XmbDpnGiun0W9T/H4LPjGSRjRODE/2c3pZ5xuV
2Kz3mj8iiLUhd7SidblUa8Gd0/urYVNPAjCv2R+kunX3Cq0rnTH7Y2xMqzWAO96RIuQLItxlNWYh
89OwvWJJAKcfILsNI3dBSANM4Q2ttrFBXneX0Om64mjylTa7rYx5HhzgBByeqKkm3eYQ1HW5rZgD
8IrT5KrAQHIoPpbxttW2C32uTkDgR9z9vXa0r287It9OJ8rR5vVt2DkMtp9J4xVfWofHadCEA+8E
3ynMIAqUPhBDoVj4HOhk4a/h6zjLlpyFQOoJn0dGDOXYNg3P2/MWemnkcekzorOIBQPSeI673rFq
8GPuHgQtWxqbi98LWDMu7aqgqe4HpEVzDJ9Xe1jXVrR6O/SgzIxYo/af85nO5rEyoFBY3SASvqw/
Sx1SM8hWoQaj1RFGumwIy0P2qzytJKSZsd61IXcA1/6jzYChbJPg8vkCIFyRCbhumYYr0oar61D/
KZsgPqJtumyO9bDYq4bX2sITkBPosd7tgYEYJ2gJ7PfkPWa9pl99koQqtRAiVfDCmANSrPGHpHjV
Vd5e4+jWjR6NzHTUv0xbowrKhKE+Azvl9OEnY06AJqzgLgphNKw/Yuhy7gmkw7RY6b+vMPM6NBfO
TrvkUOHH0KEkS0ExbDrvZedQ07Tlay0H0QauzIczpzUW7FH4+EE5gHnJ/YBd+uid4PttB8a596E9
6dX7XIZqtmojgFnQa0iFpwXxFiYCJMjDuq2ZInXTRjb8BUTEupAygFvh8IzTibnLG10tgs4cUQ3a
PRBktTRCN7hwMrm1tJZF8IddABXIvOXYdTyjyXMDC88ZR2j7MNi0U0dBAmgDivc7yrTIsYoCLG7F
+dotzrZCWQFqHajS8aFRPIKKXe8SuzfoiCJTmNg3apXHLuR9GC08ERaoYo2CbbQtOGXUNRMSlPhq
ZceCkeLIVRUA1CeVtIcKtnHwiDWaCeicffjm9r7WWPaxlarFwR3BgaE98RC7iRXG5DV+WvSHo1J+
GfJLijeBt+rRbfUE/sslgkoFp/fhpKCp873RtOEorm52G2JhCNtu9qXZR3zV/IzLxDviHaGNHBpA
nan4PWmM9p53t3j1OtS3yinBcR/uRmbH9LtnaOE7ehfLzdF89C6LEeP+o1onGjw2uemWT3JHbxxL
Lj7cMpUFYVgCF5N1e8KJYnFipwOXFZYnnP65MVC26YG0Odm4lxwIvyCpeiOdeOrSCvWAY/rmtSB7
pXm5doT+HxL1lp08XM7JILsFXE93wBBm+GzEW9usQt3DerK2AUABTT3Wj0iLfUIAXBcuB7zhOH3c
dsBT1AmIXo5uoGz1Jgbpcrjs6tSuQXnM08DY3BCnBydxdDnuD2NmXm7qmbFpFei9i3grr++OxSa5
pS3iDOhA1+CfONsNmCZYE1tQQ18h0ufvWFHs9EW3YMMA7wM47g12dErTJcUdY4c5hiGGRBWW/LUw
TaeI7Oq3sXuOWzR1wRn5qzGqY7qA4JiBkIDi5liLKYmDkiIn/WuM8WgAFJHgo0uKTx0ontTWk+7s
pTLMcDCu/RNENSyJ64JaR49EEjQWxy522oRzZw+fVTUjiUQ/WEJHFJTpaJuRiwI1SgYZb9l9gWU5
TjIUUQBoEbC0fE6YlB3ifU1IZKHEYiUB0g2JwwmxFPmnZsrfVeKK1IoOF8JvTDEbpf6P1WHwH+2M
cHNZ/HSA6MEkkUPUEU3AIbhoBFCzV37NZfXxoSURR0cffPp5271rAxhtHtdfrn8RvyA8RBgNWj3g
UZkNuWZGDRTGDxNdadRPnfeT8d6t4FQku8ZSnvisS+9FC6KmclRM891xccdjQ1jt2UUrof0MPr/a
2Fwjn12mkMdYt7AgoAWAkw2a6InDPbU7I2vGKnBGNYNRah8XOJolHRR0ODGWz8CVbZhIMBwZtQby
AgTlisNgoxvySS+O3o1+GZZMDg2+khQqAKanuKZ4k9U02THe8OlbTxDbtHkSLsVtwrz4CWoIAAz9
4m0gKLXd6adOCqGjAgdUDY1Hy75Nmn5jGoE4x9R3Rg/ILl/xteTEZyrlCwSMOAbS97ho8D/gjiEU
B6PZ0cYPOV58TVgiStLbhKoxwYfwMSEqcMSNW7bof589wlurCswg2Z/AiNJKRameRDnJVrikd9kC
6wcyjtJeStkI+5mu0MmdCl40I1R4C8ULvqz2S3Pi52F/+o8ZIbpfUGdh8PfavRZOE4rirNd0+kPw
muH/YHu6mBHz5GrVT3HdYYkTFCLIkI9O8/YaR0b3lHE0kB7loLjBovkEO3u3IpZ+Hx9AxRabqwgs
HmFdNNSm7SmBd7nh6pNA3ADfW8Nkq3YTfNtOWEBBLTzR9YNLJ2RIrBtwJBMd1mQKWOdhdOOPBrEm
t4xlkVFFtMEQrD9oTNvYnM7ZxnM8/nZsFj4x8xs+2QhgqGIMAmhQ+icoQ4YpXF2LYmVAuaDZfWNX
/CjdNjlCcA2RtWWSKnClxAm10WslxgBZFTq+aayjSgOb14j/GxPqXWNqiKwLp2kCvT38U0pm3Vh+
IZqED2103zCpQVsWnT71rxOUeoDUAK3S92x2EdQpmJ+Nsbl85d027HPkyiobU8ESy0ROuPFXlil0
GmbXO4zXeMvWhfZsFYUMm1hWpbFq3Mj7WeJUmac9f+6n4NHqFVCCmfPKgBje0n/g2TW32lQH7Ek4
pknXrmngd1onBePAWD/yKz32v2lI7zAEK4vXDkbKKDhDSwASeoIDXeb4Te1FCXFwNm/s9TV0PUk2
gmwewwAruKa5d4hEIT6DL4mu7+ZGK+N7JzYBIJ8WmTZLbo5+G+sd/9UBYBrwsXveV0rbvNtp5sDw
x9wlE8BrfZ7qSvCKui0wHwGBY6v5tBpzbmnrOjR5/9GVTC/SOJOSQPk1Ms5BcXEoyJbwE+peWnhQ
ecHOUrptRGAoLXSQXvCa4HwqJz27TdgsqeVqeKa2QbNOZL3paGf8Q36K0iKBmAK/RRIeacVkGcFp
oUZBhP8QwkADTW5oVRvR7JkOIpY4SkAQHVCPouYG7dXq1btSkGkgMmPlG5gyOr+PSR2+PRKMqnM1
3BMulYHRs6KdntC8zksxjGDDdlqrq1MHTGoz9xW4cjLntbsiF+AYExWbCp2gOkoY7yOi/jt9kjVw
6PuAcD7HqdoU3LEgWeGRXpbZmnXs4edBY3P1rx/rOEIGJ5BPG7Q57tvTZHkZZZPW8LJEYh3k7OL+
KwSk9SHy9UA7mMjGJXBRX/DXads2MLOspHP0u8JmyKrw+UlmbRKGpSyZTygAci86qNAR9Oi7jzvz
65wYNqGXdN9Z4hWi1BJNmaYPEyZE1uQOyWocUgaVEtxW1y2dteuOjYCPQykfJjdK/QEKMS/W/31O
UAQrBBYzUH6NZjdfKECjNuAoioA2lyWM881r97bkxcCvsMWW0tvHvIFdnIOg7RMHYJNRKxNOu3Jj
HuDYJE5K0IhNRhAHmEJSfCev19ZRI4P1mTbe0eMAg1ZMC/bqPWvOoA2bvWBP+WBdZIUjC5Au3jsV
bUI0X4DB4sD+PDmkEMcZn/mjwNbTfTUs2o1bOZ0qZJWmJXirzEn3J1TncFpAtOGC4HUgJw5JDYpL
uvwRtuHrskKW75ByY2k7XsDxoAGeJYkFeyHw2gVJiqC5jUJDtyKjhymBwwbAV+Y0m84DfaKGOOw5
/LKMyI8sRXcdxpuubG8Pgc1B9LxwOHFnU5veFg4bXmuGVOEdmTkthE3slOZ80qgYcewIBp0GB+gy
hMeD+eHkFEHeXf4IVQUVvkR1T+KbuvxCbuP88EhiPAF/I+lo0/jQJkEWAwBjlS7u0+jk85O2xnew
+JC3p1v1Fb5vg1N7rt+3n8vsrNrNZ+9NoOseT147flNsVe0CvCrAcXIOFA1dPDl4IRvYW3BwyLOc
HAFynxxF9e8bA6SXIRreKOwpKwrhM/TdSCuc7LZ/hL76RmsG+Uj+fYI1pYXsu3Wb4S8mQeRDc9ZP
AlolOu3ZjeW6x6eyxoJfoSqTzxRdBgJwAQLkiXko5vJ8Qo8G1xJ/h2kGqloYMGbHI9xEh/N1YEAi
U4qCfQVzwSTCnYaoYUb6E3qyW/4Lcx1+WPOyUIsprfmAl3XnEjfG2hRZb5r7KMFC14vdrKBE52D4
VnVAopsWpav/aA4bD3m38XD0dee5rgHnwPyI2gH8sSCU6zAhRCLkwFtf6jJVXP3Ru+Q/pMrwAJNk
epxQ68XVz1Gvw0tv2bXZvalzSIyzEZ+4pES4iXdLIZ6XuiZaEt1nw/90FpIu/zCHLgC7piRwMt1J
WQDP2ZhUDgaOXHr6cI8F7uVllT/gOSfF9/cNvgld+jR7B/erWyJXokK7dQG2UVI3gjMEv7WyiZKQ
g6kQNlEm56OjUwfEgnCe9BeRZbo5aJ60bw5v8UtUuOUVnQVXfrFhHXxwLji57YBXeG/P6uGEO/11
I3ilGaGASo3LRKGfJoPC1uB9oxbNIoJ/xtEA7oj8t/rvK0ckrb7fhTuOHyIgfnBULiggsUPyNCSO
a7cFf3bt5tmSVwRMEF8hCkLXcluLnA/kuCTu7iCfbnbCtf/+oKCStLHV3ZL8l4rCBkxQ5BGp3pxX
99bymc1xf0g9nLTeaUnIJlEbYH+K4EThV5dXBDYKvCUEIcgzHVsDRDr4gSoSp4mIjtcWEDE4HXh5
78lZPGpoGSVAl9+L//ejELWziBY9XiNzZLzkk+wPwRRe+aO5jbYm7TL8f6hDkhENzaFOH46CRVGm
GIOCPgUW3i1myCCvc/j8VPhfYCKkuf88hJsW3pa6B+NXVyrbWu8K96xglaGVcaTIxQGBTKbYBRtW
IIVnKWgLkAlKGypw5W/mwYAE2EoAS9IxRqXnBhoTzJG/FrTcdr1eVl1qV7rFC4VcQeZ8a7fuGgCA
YQUwxCxFOxQEp+ACOCtPADXkLb91UwGT/dVVpRuDdC7wwG+LNrOY0usHBCC56i9yEHg2YJsdAErB
3vChGdBZj3a9yX6GfqdAmwSjQVK7K68CzxE+6Q+tGbIh8g/0099AoIJBIP3Lxt5sSfD9YHomE0GA
73ILrfcKgB3sxkCnOhSfP7axZ1lrOEyQ9XWugBxrSBBJSfmQDUoy40+q1VL/Q+rEoL6XjHC5uV1/
t55+qSFFOPKdVAc/8NFQI4T03RzmkPT4jV4DAmGKYiEDrgkohRYqrgF0lrT5cOvLPfqZOATE62BI
oe3o0LRH9AsIkaJELPhU6fiSnq8UnQnSDZ3emaKz5l378CIzt6kXC+M7m6zZ6XvPMJODYSjj8B6E
Kl5EMRv09hTuEVLgFt+UXsVrvwNtLv9TfDlmoIGuNi1lf0CQ8FgA/5XfmnT67TqTqvQHBJrU1KUd
6j65TlpdKdELLDzyaqdeShOTlOvpkpSsGIAygmqUHosBWBkJpAcatfOaVLhPkqjtPz5IgV1Bn9xm
d16zeTHHG4a52vSRuuJZDm6j04wMN3jNpIctkSewRvBvKoz0jX3kZbwl+2/7eYyeHf2Z2RevJog1
6d6Uqv7HhpAdzH+7Czl6T4ulY+jJ9/5q+SU8z2cS6ufJfS4PMg8k+tPRdZKOVPc2Gwrm/V16EXgf
9Nd8BfBO8T1MJBnJho0eNKWDf5qcy+6LYmZjrSwFc1PSs3Tq3b6JiYMc+f3n+tNp2XdKn9HBPFCF
+GmjSv2KFaiZlaWylFOvaCrMuAyyD5OBTlV0Jr8rZLT537OftoZtH3esHHCggkoQCKX+Rd/p7O+6
kXO9TxR0s+XqmDzl6sgFlEt6h0fHN31hz5fHewBrGr1oSU8edSxU91WczigcSLqkZV/pdzQPF9jz
7xzVFarPiIJq8ZPPqlExKSYZf0HmmdlMCx3Nc/cJhonkwA/ewKGKOxgduTb3yVfpgjW836YszCWs
UbRMUo88kNwG4Nl+4wXUqnZuswwfgGwbp8jyOcjmzNf7vLNWj3Zn/YhJo/HTRFUNPhaUgTgseTzi
xl4enb2CnkTipR+H9BCDTbJqL4IhHxNOLghdNZWC7NI0YLKVQnUbEOCNYnTKo7OXkQpK+enwStCq
cWVT+QVHgMMgecQPB8qxEHD+/eSXPk7B68E9wCX51npa3QIc+sfFxDddgCOu8gWamfRPCKicXNqb
ptGu5uNZcADvIwoEDWpQ+9aB3TGm0QOe3WlwIHYlvUT5H8zv35Pkh5upAx1WfkgEoRrnvWT2t5F7
vwPanUUKoBe50Pru3ehhoPShu/TFFTarl+DXKLxh+FCMhLIBVk72fCPSwDxD4GR6LYCRbdoeElr9
gEQfY30PEOZAkt9pZT+4w3swMn7HIjn23ZDyHCQfJxiOTdyfYD1Wuvxe2vYaUE+AF2QDlzMr22UB
4OKQqAVvrXaDrUttC58AytOpvo9YP+6g6vq45/TykUZOrSC1XH5hk5gZfic3ipd2Ufo4LfxTdiE7
+769dT90jvrPAvrlAdFOMHSJp/FrULSrDu3OSOTq4IBE1KfVvZIkAB74nOFVZXAcYi1oV4gB6LVr
h5wuriSBzkek8NZjdJ/YMdcxOKIsMZV8AjF1v7nGP1LVX9whBIwg/cFgkGqFXdR6NSa4RMjY5Uuu
fbB2yTvgCOFgkJ7qIlP3eg6uQBCe/inmPPj1OWDH9A3jex1RYkLtUWr2/OGxDAA34VchkUf2t2p6
l2phWC7nibf2Uoa3mCRzumTv2AI8L3bPvjlvCKTZSo5qbzrSNRbzS3wfcLDgy/NrmA3OYOj31YHR
Q98GLWEuSs74o9wPffZGLsxWwK7kJDyPDjsGg853m3v2wEc4mPvgu1G+Sf4ZX4yvADvsip00CEed
5p7qKAfK7j5rNkRnnCqJ7NulxyUAOcplQjfu7nHpxPcVqzKCT5l9iU9nGWPAJk7AxScQ5rLcYnXN
LOGUgEfTm2pAJX7sm1tKDDjv3x0Q1A/kTeTKv8chx7Kl853LRrOsvINvzJV4+vpe3ScjgbdrhStv
4CsCMcFjBWFGmGyThOGGcadI+Rw4QipKyEBwGBX1exrxAXNSkMC3hcwVWCm6oB2Oi8z5cc4VeR04
V5xgzwgpf4jlL+wkFgR/MsKNeHloPn2PEOrkI8b2aSPpLheJBBkRRzJkd3jQ0VCaEVBzoAKBj8GG
IROWEUQSyuJgl+z65RB1P+3b8sFuQY+3b15FbhsZL/oGnCTmw2M+t3yRiGPfXI4to6vLoXMOT6NH
yZsNrtnDCb+DwzAsOfAL1yAayn7kJIRhyBySRBRs+o0/QbpRA+bhwuTcmeWl5QtC6UrzBFl6dNpQ
lMdPCUl2EpbzeRxHnEgmFtkHBzSnAfdUT/M4SmNMMY/sbL+wP3u5TtSWGO0AqR6HYp3fHEY322Pq
kOMjwc8R4kPTuS5FKGOM80Pf34Aquvz7FAtW6Ymlp52W9C6jTXdJR4KOR08GVDUpARitwZhxKRn5
1z4nwFe5Gi+HXSKTgT6zd1kSXpyWkLhytMtrny8zJtZElold7lty8s6RkAQPkDhBm3LBaYDqUqZj
ki25Y2ODIiLVNs6IIoeXUmAFJ4au2bpp9I6t7xz9XkW5yHobmXSWGFw+g2o8lPTquuzgRN37xriG
1oCO6jFLt7qOhu91urz3BRh5nGgouCcsyTSBtwNaBSREusScMzOTiw5h7d0j/QtUBmHhfN6sXW4T
I5VxYdgMBz4ZDbnrdO9Ditnlrkj3ASdxJrAitESujxjNfTGICiIyHFZ5kwCLs78tGZ7MGbYBgGNI
MIOiYUJV8AXCVLUQrGzuCbxkNPEdGRvkVuru46DCWUWnItOLcRBeBy+sF5cgpAXGx6OWUSsXHU4Q
t1xfGLIsqV0OkIUz4HAusTlN4kZ47Ec0tBvj9JAeZHTxVjTkuK8Fd4pRJSg4QOIhfMJ8lqlCSkze
eq8r9BEYQiETaP/9HhgpVq+Us8WeJDEqH31Tw0dmVqLQZcvaRVR4Wh77CITKMJAtRzLtGSTHvgBq
OT7yg2+XRqMlV45xJReOwwC4RXb+Cq6BWJENwazLSgH7HqstkD3nAdJ/WHELh6xRFFMV6QoS6KDO
YIiGbIGrV/uMZvYlF0lc96fcJu5BxlrHfJc7zdBKD5LOl333r0WPvD6ZzKurnBlDbJiLknD6nGW5
lvkOdAQXhxbUPVU+Yjc/P1TQQRhjQu78MWt57zXrW35g68yNp3uK+Y0li0WcHlZZxmRXokDGfMtF
FkyFB7MWdFNaQBQgp0cOEWApNkqEGiq/np7OvdaWarIeGiGYyNaAVe69bsoCwGjhPKWtCYTclBwk
afCry67P1EE7wDtsHC7kEwd6SAgm1CjENsTE+eHvStFJRd2QZYIZH2O6BYRZrPkMadcP9V7R7FC4
Owg7ShE8xGw0Wciw6nKF5VrXrGBsQEwYob7RO8VcIS7U1x7wBnmPM8MIyzOoyPfxrxdLBCObgSPW
ohMyF3ANmBcC0WxNkZLiTsvZmlvwkR5CoYR2Fc2ncudlAHdC8gOsSkRqhpwWF/YLGg11MPBr7vi5
/1yz65esXmwd6/M1U+81AwMJbsRv7Tco2C0OlAwayT8A+BtDzoGS6ZBVac2NKdfp4dznrFsGCyXz
LYEyAZaKHut/uddASi06D0CbFPKfLllfjknxmDEyDZmPFYr05Cy4OlwPldj0cKc0crU5M2Qwiz1J
jNz5DmgEOoGo0nCC4CpduRngizf9Bl5euBjkyHmYIbKbXHC2xtxl9JBIAWlhhPkB7ViZtXv+BonJ
aSV3jAMSL4B1i3JNXxuiC8FtlBorH+SCYUEo5Nt5AAACwATgTWF2pXKoytQnCz15gpOFRZVY2ONT
vfa0yWiz7WlSS6BdAmbbnHYixJ4DvANWAvDkdgDWXVr5DMq7AIqHWWffXHM1KlkfI32dDW5xNGTa
E46rIegrT0hUSoCdVOO4uueBgcA7qz5cKApjwAjJDIzJF2OwDPr2NE/FOFRQzqO6w8eO4B6tZshp
RQuuc7GHbIX3zAU5gs/4soQ+RSzIefC3AUglgXyVnFeHjorSvoJA1zwWeBwrJjpw4Wuf/BC7Y1ei
HrEk8xrKE3tEC0A0JOHHYdBf1pXPyL9lpGB8IPbQQ+hptuDZIYh5suJymfmckBLJN2XIVvQqPjEJ
5hYhzfA8eI9bQ/Wn3JxWiJ+SoGLGCbZRQMfEXJPPhvpr90FeiGrqEPl6CjRougLOLrZtsglDQGAd
px3c/QTYOGWYTp9KT+LqExqiQORwjWmYY+ClS1zyUh2kYPFpg7tPTkHuqzBAwAdEqWidbShSQIkB
IfTuzGV8Mj1J2HrKr6LxR2VYjSKSzVC3PAeEt874bfPzHmzJjQfJ9qOAJvQfix2kRA5boemZ5oDd
ffIXnGGvZC0AZNHcnwB3iy9DepQLSLWGsgAzVJqGHwidPRxc25I2OnkCLGWySzsOHg1dAQdZuYUF
SsY1VR6MG6hocjFYjyd0jmg6DVmpees0ArCDeZC/JEvJ7jAoKv+5ltsiy2SjZ2DYnuuWR2KbGyNf
B1Mleaixya0WFmZG2vdvMjbRMp5yR3hPbiYui/+9gUyzy7JBKrQ9ZNiQtPrboqCznv9uueyB1Stk
Zr+wnbI+s5iznsrxchoMfjiyhwXu0f/RdF5LqqpBFH4iq8zCLRnBACKGG0rHACbECDz9+dpdp/bZ
+8w4DhL+0L169Voc5JD6LOddlGaIBqqAf/oj/unICK+ZIqpQgK7eIKLM1jOeGBlebMVUxiqUdIqN
IWSct9PsDxV0fKCqe1DNp6qvIjh1PnRcpizhIPOz9CkydDdq7d0/XkqpDUuibWdRUoyEDc22CZ2S
zqTgWZrd/fJeOAPvMstH1z5UEoyzaI9tHLVjgPwqOnb6AFoFOCHPfIiQy3t0Me6zLlWxPVotS3Rf
tCa8X59aEkm/dmN2UbtdlxDmfRVBEtV8drQWY5z2fzxFMKBAD60VnPra5hxt6sNgeNRhnLLNwHmC
tIw8PLpruU/JnLIuvc0NmAGH3miwrgO07YJqV+3KttNDgX3TN0R65Gw/HFHcpxqiJRGfquodKDs4
NZiNMRcCYxYIoJx1UWWA3qNDbD86DOIGivxwBmi/nlAbu9r8kxodxDlFN5PKWo2u356bie1iPtK2
J7gqbHwI54CwXUPWQGgM88KOkq+WOKVeLBtxFt3FcIBO8WeU77DvqHVt1TnAWjCkKtcZIr82eTP3
3u4D8CCk3RCs4DRu6HSu81c4u/Qm0yimTLs5JoedLaf4yqwP8MQWtKsPSYcaMe5V5+Fp9p5nlIhR
2gMxDQQ5Rree56rDA2aFzu2LEcrl8sDXD2iOk/fF5OEw99GNvzWMUwvucDlTYrKAcQ8R6WnPEfAY
76PrsDs/m1943LS0UszDVrhnDboYjPWssIxYM6gZINdKlrrPAhaIKFmdR2GpnSaXSTFPcZ22KPJR
JIFK41D73ShxOUtKnVJaG6B79XKxSQLZQpIAaBc0G9ADUYZ6y1M4bXlqHe9rY4EDyIRqGdZz38Pl
jBZchmknAJD1RG8VUhS0D5xbHHk4QRGg2N+Pwdam2LqGX2YYzeTtIfu/3Zr1/sBupUWvtcQtD20Q
iNO4NZBY68kKgBkhjGwIx4djd+f3VRfk4ezlYnCAFyXdgwE2RoYdIX6EMsPiRGsqvsLOawIwQsiY
mzUSApne7GuQx3NcISsT+BwyBXpPbyLnAbwx9k24yQll3ak4t1YmwEqnz6KXO/2xwdqmBMWmHb9R
BPf6jH90OWBDWjd4A5Llt7G0Z4EX+QYaAIsQHPEtrYeoxGnhB1YZewwqQMeBKVqr6UTY3G8mpIFL
+JecfXXPjBYSNvRE14AofQgnGCnpPRqb/XZcYJBtFpQbprQk/jS7qk3HUg5v6OrPMWEMdhs2gZb0
pYRNky7EV1dXtXQlELDISdR+Ym9BxZ+jZswxuRMUsKkx3nHoo9hhNugy3MmbBZ+UVYMr6Q75Da4D
QkiIzMUYiO8GYpvTb10aBRgmpwYcSj20ZTU0thuQq1/RvX0AjHrRhMFgwBNWB+eEeKEBsff4KLnE
Kq5Mxis92wi++INl+9A9iE7FU5HWOgrVYUOK9u84x5MvfsYFmezHahKWEcRwRIYP7BMeAKpjxhlX
K9qqTRTKK6zQAIExxtS2TZka0P4Og7/eH1gZGAnZk2x1dKYtgWpI1IheBeqXlykYgN6BLNLY9dsU
6WYnkZLKAdnCLya5AyLtxBT9x1G+tC0FDhGZ7hTLUadwcmfQMTkI/mPsuORYpFVsuNpNpb6gckfQ
Dxs4dMZemQFzyv1Ig7sZ7KDR3YSKtch8gFUHRUAz34h+GvdUTFsjbrVF7YKFDTOJLPgsGvFp1kfk
xSMuGFAnAi+lHP0cH1GNcwgmotHEfd9olPAx5dvT7VCw7ojM8XmumqKC8pmNwKfhBs+grvsqWnvI
+KkTZiCCkUYxpnYmTbtIQGvPPYQbBDyi4xytyqPGCqAit8pIxhyGS3Ay3NCN1ELioxVWhKUoaDbG
dFpkmMZmY2o61oH5J7VPsgeBy2mMYDX0pAP6QSWeX3GRA/BuO/U31LlRjHHmzhEInl4OQjmUI+Qx
iCIl23WAnS1U0qt+m5Yuv37EyedOVeVOEWZgFWP4kQz++5Se/3idHBi5dAFg7EUHFYFrDP2K31W1
jvxzWkkPNe6xrJzNmG0ezJ7dGRI5hFenH5cRNE5F8b5soh+dgXZEN4+byZTjOOD8NG/Vxmn6hbA1
/PioU0B8/ashUKCTIGI3mnT/s9qvW5idA6sGJxpNRD6iY00wSrkZve11OOG+kPjVwGlAigOjw0hn
S7G6h1RnCoyhoLXeyNWVIBv3sbe0ekXEO2sDTLFD7oiGnzxNIGjK8x3FpeJO3Z1zkuIQNf+/vv7y
aSRhptOLUcBUhYJjkwOSOvBW9zgDDFwXsMeeNOCuD8BZrKRu+UfgA6jlvZBjLGltAOei1EdQy0VP
BtNkX1pN4I2LWwT3GYn6glvLwpjvWYBf7/EVryU2yg2KmbR6z482imPZXkPPeNGfEU+QZtsDgLRx
ssqofX4mKdSxPY6aLCNuH5PAEFkcEH5ZRBg0bYMW3Lsr1wFDm/IEi2+EbhMMtFFN5X+j2JSjYioE
gqCzjGzah4plR+Hf2vhQ0YCScR5jmLQBlYahTKt7Z5lG3ES+h8Fhw4M0PtGWbYClNhliLEP2RsxA
YBTCaoA620DDECvSCDz+8nTS6N1CZVBUUUUvNY9l8kcgLMH38B4mUFK1XnTaM8fO5i6eo9phvIkT
DzpZH+EjxEj6KLvwhEdrz3kPsMggu1t+WFsp7os/jkj+EcmhvMtyfImkMo2ubOnYCJZ8w8QW4+fW
tBmeYVT+dFVRxaIVj124jkoG2s2CuYM5wRuF06NZzb9zYg1qAsZjVr90cpA9AQu7EX/PhDbNad8t
FzVjViGUgSNKKoGdEkGHWFA2PPjRWXA9e6wIL5E55bFWba/l5fPr2WCNOa6vsOEg3yRG322IAdpr
kVoKxnUKylSI08e5S+/vvoBGGhz01dWaD4YqY9xQg3SDIjNyossa8VktFdMtEeNG/zTO3DSuhwpR
btM9zjm+MkVkx/gy9VHDRjQHjwWcnLaJ356eSLUO9NK0WcIsOiGW9NUl2nMHfR9Nu7d7/mIElhLU
24NR08Ulw0iiNg0OMFOiD2lEiA6H3v7CvBY19WkP2c69+Mh7jZDxmnxMO7TyPbdoQnB3a+CrRPgB
ZysLBh7R2BACDRvRDnWvOL/rGC+9eTMVfqT0CYeuZxNW6GvBJ36cMEwnb0JU6v1rkYi6qMNq9HqY
r8llRpsaDm0u8Rn6svMPCoFozsK5EnUQvgT8e9E4ob8S2DGQsvTB3ewTULygFZwhjrDQXzIrYVWk
1G3BUOccEHvBcpRvT38VMioOj40PLUY9r41AuN0FJYk76B4oYBCU90ctStRSIu/BkBJTc/QHoRNC
pWCJrNnXsO6FxaHnuB5iTDuYPvHHSW2axQfakn4EtCfeXdgNZe7gpNKhtodH+fazgEdJznbE55Zs
5gVZMYTPSUwEc+hDspC4gzDjRq5kROLWxA7ZnX6QUybS5gz489gqMNVOC3HnaoVd97Ptr/7QQPdf
WzjfyG+eJtyfBxhme56RJfUWNNixVt+ds0mQa7+h57is6nX0DvJhl5Vp2KIR77lWvYQQZqDfC1pM
3byQdKwqtfQvZRp/tMcupVusaT0phvLIHII1tl+2qq9KbRUlsV5mqtd5GaUrCbnyNMo8DGS+/pUk
p8NSPSa6rkqyuQyg82tnlcGB+eHt7bxU6u0g/7/4s8t+HrNbscnddnDTuvF7/Jp+JsW6Oe+TwCoG
fZAEcK8MnykiwrPTQpdyXNzo74esVhoSFRGSmwNi3O3dBYANiQ9Pq+w4Oa1+ex80uaOnxITSSEYb
/c2DWoaFty0LH9Q4WAZ8/Me9QrCrTfa5+0cnGuUj2We5dvhziB/RZojHvC4FZcquvEoE1mVbKw1C
vpjNm96+o0PtHJtExcB59c7ChOoAzUIEd9+42nBMOAI0GaYrFQMSZAp+cUxCX15T+oTZZ3lvPoYc
QaPE6YVAXxUfRfrn30XdppVJjBTe3W3LmlQI9sgRiAIJDiMhjrJysVU/JVj9xlmIaXdEV5DGGUET
NJIhZDt+wvb/8fm45xheBA2RZ0cuhzZKCgZCE/zGPG75TPZ6BjYBOYMhUobsS5cdkTKrFQf48NH3
j900CSBoHZhyWRLoQvPQrmOR4YYTYvcPZFe47KSQM7KQaJUydi3hBrhQDxTsZd5RJ+VTSnRgJUaQ
6LllActOP/6JqrhfmfQm6ZyJPOZ0qi5bhNCyscutxx3Mh5cirxM6E2ChLKcut7ybIhBoKjldZfJR
W4lVuKhwe5nKlsrt27KvjW+RHJV+zJ983AOmhnxRkGnQPcojKBhU28Qm7xwSWONY9ROX+fiXCG83
Rh8oAz9i8G1I4pBot4iMoD5QcqytM64GlFEgqdvPDREuFwnFihi+e2D3pV2VaD1zGDge4cpBAhqf
Q/AcYjkn2favBMMU1seNv3/f94dHB74L5rFs5Qk/KA0ekxxWHjQCjyxDKZ8PT0fIDPSswA6pSf+u
Y5IQemMQF6Bk2zBpmCmP3Pb2gbEBAaFPqCU8ByET3M4+NPwXwQO9NswnCcs6ltw9lDrI92Tc52Ps
bn8MCShD8rh2JBgGKx5HlCf/Y0owJ0WXTG4NrytcSfOAdg/PHyLH+05ydWyNuIxaAsrehTfLKdSM
AIXsQanIxpg1ZM2/A9YWWzy0jD6U1S/yWV/EhDqU2fjiuYE1+oy5m02HYx9tMh0olMemQzqEBW2l
sUe9MxD2lCF2+8VTpJJcgXwgUl1/H0n5FKAAZr0+6rZXBexSQQJ7Il5JiRAai5xYdygsD2RFficJ
UQ7Qe0yvQisZ5XFyQfyLD7EAiiFUi6xDcZDaycBX3Sd079Xrq9MFTtMGDTcNALOCEjc/pUwd5FS9
zSycnKz+FHwHxdUuTHG9jeGR8/cDgCDOW0eMZ74mK7n/vv64ouJlzJMcwOILqKYAGgvUr4okeB9o
XjgB9IoUV8yDlTVZA3nwQR4YEgvOhUZshVWcKaK3AwZGD/wRyO9Mdr/7QfrseSdfuqkcwkI6IeBG
wlSa1ItGeLFUEo/SfQbPvZojb4mIg1n7qCSXZjFqafSA5aMz927yYCJbhIkkyBBSSMz7zAsihysC
R/AOgGyyIKWUQG8tNQLuEOIqrel1gazEyyLVdHoee9dg0dnSg06Add4XbYCp1MpsNaSTBZuXkFSs
Q+glYZ1AJrn9BA4CtrW6UNOqA9VDtEzCdFr7ghvJEtliHko0fSa1H/yVFrTfrTeilGJhUE0/EWrT
TSo6D5SXZBifojtgFE0BtmywJHoeTXXUYs0iVmLG/43LkdDhPPZePE0EgsBUGWnwhmHUielPdUDF
aY3XONnwl6nHg5qhADKpDqj9sVLhojP+bKPHZPRyR1AAqHyumuFghzh4a0e9IzwasQCrN6a7gNpa
iSOOWWGdeIoQHgx6UTvshrm3DNqBdLZ34+/F5NEBgZ31kn0S7joWFMRt65NFWkZ/hp2lQsXkr7gd
yavFnOcWkeaSL62A8cx8vi1s9DOTlWyxkDEc8i/sIG6z63AksnHwxy3iQoKzTkIgRoY5/mDt81oc
5/iRsvONwA53Eu4kRg9jIMyi0b1EQozvJQSS16ddPIbU8WWBcxnmEjiAndfb9gb6wJSUX+sh2Tqw
YW+je9MIUCl3Sc+Ns90bJ8b+3//4KPkqzE7IOg9Gz58zht/3EWedc2efPHECUnKD4Z1mUcyR8Phq
LVQLRoQU8mFXkQYZwAn0JYMBIN9K0LbqunvVVAFztuJ1P29RpsytW25gmGTKp92dHFOgVP+jjqid
8ZsVxatkcqWflljGfS2+sDUoTNRwJp/hmQVPtqUHpnYoltkVwDs3oPRaC5bULXp7hYodJHmxr1KU
dYnnH0BNyyZIhKC/Wjbs+Teyd8WeoL7eAhCXJkbI1AigsWZwD856CwLMV1P83F/4w9Xxo00Rr2WO
p1YL3dl836UdAsweGShaXZFjtc67J5BmpWUqloDXecqkg9LXQWbpiObXz3zvCJzcniDwOays6dv4
u3OKZK+u9mGi9TwR9xWlSNAQWw0YB+PO+EFT2oIHe4YNLHKoDTDsbHQDIhklLoEqITwzFsfBUdgA
XgZm5su0Zz8SpHev86TDrMb88+EoOzoAptfRsWegPkr0Ss6VBd05d2LKmkRIhhZIByYJNAC404H2
nCeEAcmQfaPlJNOPl41oLqCG5XstIvpRGw2ZT0Quje57CZKDQalxnL+4/fTvNcyVgtPtS7vHrWGJ
x0l60RtguVCw5pFgWITkNL+8au40J07jG89gHj0D4s4NuAB7G8sodhTYmZ4R4sLQ5oolDnzB4aI5
69jfvys95HpX5LthnpnVdPpYsCfNOqhDl5LhnNC9o6DBnANFJlL1WIg8FlbWvyekPPM+K/s2aTLZ
TdABOHvatO1853dEfyv+pVGc3+4QcTf3aPbQHF65FIVZz+zByWrvgdq7c6psTP4A6KE9bxMlf6m9
NlHOA51EKIjWh5geMB29jAncEKwL6B1kg4DowTZS2b8iMERJjeXiqYOpN24u6/x5n0yZ/gxCtJNz
ynSciJVOsuBt16ya+Qhku3syXl5ZGRXulLTeKSxPOaTw9VbSMpUCDSuC1BwwA2Q5SGWN2HXd6mRI
TeW2GDR1JXojj7FSwX6NbP4nk78VFkQqC9VsTz+qwZR6G4vGvsT+psSsjmKN3Qp74/aKNh4PO+ze
+O70dxygs2671Qp/wTtMKBzHrlhfA0e6kIZn6TgjQ2+tvwjFuAIWVF0ui7rKKkcZFY7LiuY0XJea
LkaM4Iw437HS5FbKwhRd0UUsw37UQt4Mwy797oXKLhvJRMCOjpEuqbCnMvLEWYfM9bYlZ0UF9kaQ
yygn/2K+4MUrs+UntIu+dHeHjSI9FHqbtG9lk6gjcf3vZNEieBoresbjkvCdKyGSsFpBGX6n2LIv
CCOw8U1O9nX/ca57MtrsbNzO1J2Kyia15oYB7esdcmNaSwFJs+CGr8/VrJ1/Yw/FQlvSxdvkOeKB
U715jl6zO1YIFNnYPfGEJkCTUq0IMz6JUsIpxp/PUmvv8Ls9fHEWbE/u3lX/YwzQtAbWQwPavrVg
XPMZOP9iEYoh8HoALWD0xnqBM7jDGtsPFiCHttRhZJtC3TpIBVm0nyM5WZJjXr1hXyMnLXLYk4tx
QzS1sPGkwJ5Bjp6ZX8oWVsmIWhyHKFOPes416BFUSCfDYNEFIcK2Qa6Zdgd5DQye66O25jFbPrPv
HDM91BAaBqCBQvnXJLBoPW16xW8Y+V7MHjrUcBbgQ0xODzGxSZdMUN6ML2ADkZyjDizS4NKIR7wz
jDo7/4CNKqX+piuob6o4pMC7YvX5DFuP4ec4f59GlG6QsFhRrLmtGi983K2jCpNuXEprId3LHBJ/
E0bHjXC4G3c3JNKv3ScCgryCMvN7CAaRbLdU50pHKl3yqwbZllAlHiRAKNOQ63EoKj+IsVMKarBu
fYZKzLv6korTFw8eycFITGuSnY9LH0a6og0xxuB593HJjSV1eZDzw7dy1m+weO21I1++rUhHS7fa
vLFsR7jSv+8y6hUow7hHj9z66OEW7wgYvm5RplVrK6XkxD4PnTfm95EwoBw05gRLYHIwNvkQQOgW
+XoJyIL8IAn371CZpO19ArCjJ20JpOI+3Da3TyJDnElemIUg4WPJ0YSbXhLTKUMSBnTp5WcIU4yl
cnp+6LcVd/DTtPqbjHGNXjl8+A/5a/PCmZKptwVF/+AfDE9BUBC2S4uqUcivU4sEH/hl8z1L8nNJ
YiUDF/K9JN3J4d93ghG8orUlv0lFKypComJuZUaSu+E6qTNwT/H5nTYllWUZpoVS8Az2vJqjvlzu
JeCGpIfcBO6dvC/nphBm2uTgmKC7Gef7a4DgdlMXkHwcepENemOR+W+AvfTB8t+NEfxCjkRyLBm/
ZJylQfYo2Bg4h+DH35hdQXAJeW/mCNKBylJpbAmKyf+IorgaSah/TQ2UD4mVxS6H1J4ywwa7nhdV
trODeOj/V5w5lNgsDvG7NIoYfOwPaRDEF+0k2u6Qb73Zp6MnMEjjyMnwgl5CGXlSOpXAW16RkyUk
1QVzINWXW44DrsbZlgaQhcAPkhmTshKvHINnfFcwZeWHkjZL4SLd/cskS6N/kCtFBktgEoEW/t0M
uZlk2I4MIvkVqQjKjeEjKgB50An6TtpXo1nANDD5lhaEEs2CgUEXQpGMU+gaHUqoPLPdnSiWbnek
QozWkwYQ+KI/xcw3g/cEqEHmT81D4U4lWh+6NjOV3uWe2aWKxTdPRBLNI1eKKNygGH1StB7G18tQ
3g0nC+fj95CmiS92VOTAnbhomDlKgfUYSjvWso3R82Z/8A1Q9PvR7iSbSyT9yjEcNSVozEg+aUqC
xQevkWJgvSSWgYcPS+lNA0AK/fFMRpKMhFw6IB0eCJ2ZrJgQSlh/KLOZNFvBWOxN4JBBmkxutFw1
iRoqXQh0wkCGWkxJDKMsgxYGSgyUjZDX6pcIzV7B9bektQ79n9xC9Q85MlrFvJ2QeqFhD1VVm8iD
l+Jgv0/6VC+KgPpZJBDOM5YHCFjDEDhNu0MaTrwGHQii8UfayRZOx6CPpuPAWNNgE5HvMzaZS7Sw
UnxlQdzVTeM1+0mDgRI6lIfHn+nNYivbYUBj5QEpkg2W3dyfJtd59fN+wIbxAnmD2AmeJuccTDGk
9Bpbdk5AMpgjN8BrqxsRciju44nSmZVRHctteNujHzx7MZBbeVG3B+ZnV6iDrNILcs6OVnSD1sc+
rS67C5qCUyKmRwEO2Fhedt9NtaENluVC1Su+lldOdCSlO3U5WDKYUiMZGNxEFFV4qFSnIFX+vmAW
tJkILIUsXqw70bJmQaDR01CQeHA86ONw0+hP4fe+LD2q1AzvU2r0r2lzNOnCvCERJBZ+AS2ziBO8
SVCOl25BuaB91/ZulFoSFeunlmSBMPy4eVTHjlgBspWygzZVs0saamyh7Kya0NdnItpMqyDw/4Jk
fkQuw93yAPbvC+Ih0odFVtlQON6K+aYoTKACEdZ6j36Ft+32HPCqnBeBMto1PZtybWo854hlYT8F
4QAG0NdGclHSYAI4HT4HrgW/Mk9m0n4N+vCgMX4BrYLKxWfW3efBnXPtm/x3zoInVQMSxyswADui
EssOKgh4MqSnDukGOJj+EzBBHKzo3MbFBTcJdsr7tENHlKCxTcGEafRC3BWglOWQ1D9ha+AxCBJB
R/WPywB8yRKDdwqVWZTbwXZlMWvGbCWChwK9+GhBA9NhIM5TBQKVpVZelHWJtR0dXoFPZf1ShvD6
frQDToRFMLFZiePEfrmnHSis+vs1uAb/qu3QH2QCHh1ZOOm3AekVYgF9X2gVwXRzO9yjSD7tG4uF
i8JewtItyyRpNQcR5OO9KTY0iLH4wUeIgXnF9kWW5J6lDCkvyx4ms5cFmB2HgJB1vsbjhaPED4U9
oH8YLL9xA6FINk5Z2J8sm5W5FgBUXdIUd9W/DZOiJ2P7HNK+xSIJzHqWRZ8iJ9tTTW+yLL/PDZo/
ctkpvCxOju/+TQLpcxUNoJvZZHepLQ7JzzLA49pK0BGkoRq6IVLhwJj5JgOlAtjm0ye0mvIfmR0N
ae+YbjVOnT7xwR/t1hc67tpG+hhRez5C51sy3/oe62fSHHXyCSBTgYPQ90CTDyZuZNxU6BITOiJQ
HM3kdEZVNChByDrQvfIgGmoZsOPrP6GKUvoHN4LhTlfmRUf9CrF4W0FDd4AZUH/c8BUkPbRBlI7O
24ZFWYrY06dKuZKl7+aL/vDDgoPIpkBDHk9A2b8mjP9sLcU2kJ4PRNEprDS9j2cqnlslqJoS2Wd/
SumqtkMs190r4kYIggC5gnMzPHSMaShRppJpIzsOl6tpfnhSsqXL1r5lerPHhoLnp6tP9JgCjn0R
qLBuCoRO0G/2CyJQSg5inCe4MoU36XhEuEAiTEeef8d6b1ixlPYQ9FY2ua9Bff/eNroFuBbNI8O1
NL9R/39DY6CjHAelGgHd66w1OemIDyBJYdM9D56RNozijaSP8L/e80fHuCIz112l9QyLvyT3itok
umL3pinuC3Gi1w8ZJY17w+GHSgLfheZ1xVE7h5q9B+Q7AbMtVQqNFTiPXX3nz1zVT4+g7OzvbPEY
5tKpg9ZVO7h2MfRELJ3EvkJGEk3Xc9zr7jppmAEbZbnHnvR8Wgwr5ZvpyKOVpTcAgz871flDEAML
B92UFD2JD3MIThzDrDYTXNnulIRzr6W4F3ScUDVplACS6YelDhsBZfn9ZMZHdVsqUPjiPFhWTwsy
ATyZtnJz3n2qlFDQ4Kp2ovdlqFzv7kdavKqZ2sGM/G9wIcxowzKZvSov5XmVhVU+gmN2s5RXeEIv
BA0EudVsI6BNrWTy5L51m0y53q7bX3L+wOjVV2D59JTo/ZtobxHeNNDYzSdtbgXU+2c9SVqVo+Da
zQaatUZ9eYBau1k5BTfs0yrR00sRQcU4rQ8K9PIfyYQPSJ/OZ+AUd+6+sqVn8NWc0oiVkDM0Ccwe
UGfVMVoPRDsdZS6aDC210oyMz7h9gBna1K348QAopwdX/bygb62PCOt5fX8qDp0W+USpUBwA5pGR
nSBGob6GaDwwBY+8OnjCZMi9qr06XtD/qBT/+fJf6Df1/tKiozeqcTUoyY4q6g/AThBJe7ALO6T5
MK1apdfohQMoUY8gf0EMuMKnUbbF27/Us2bSXF+br/AZk4zBGzsx3LiPdIjQAIBuJkQx6jrJZnD2
B504Ub8QLxdX6Bh9tlyeH61V5/u0PPm0Ot6ng/ZLH9TT5Lml0Sap3TZFYFZ4+o2SSa1uPukGbu5L
md8UNwdqQgDpXgR8AC2ydALWJ+pGRXynlQmp6oHRqqg0dOLu7VC8wpT2bijEx7fWa/scQq1z41Oz
fZazUoHfFNFqyP2sytyUJY5W3/OQdpcU+X31Avqz+A7rdvwooj7yWE8pZPFw+oO7dOVh9JVPuuQa
gk9MSipB7IT2oBo3u5bYml61LxpAcFPsJhTkRQ9xVKR+Wi1r4CcI6CO5VgXKmB4GozN5wtp0C+lh
u/2ppOYPqwkxuh5TmilXl3nD6Ksm1Ba9TIxq/YUqCBg0a7IWnEPq4up7SACR/h1bTjmrKVh0nh4r
oRoe9/l3BIAFu2OL+k2ySi8RgYvYU58MVCPhO/B1DiMDvZ872NsbBR46UKCq7eoBHDWEcGwiRwQM
PDXENzJCJBro7bPtLuu79wVWJSSAkcSe890MEBI9jvq0MzxMxW8XCLPqBfNFR0qVOdDum0+a+Fve
GzXmLmYMDzMjwG4+1kA+6n3Y2t5bsPKwOCcaaaaHG+4stxFIy5GgH0HgPqhvx7ueQD2CcxWcyUzK
0fMaX6iMNow3GO0ReARBTuL1W+JeO6PPy7lWRvGESs/Wiy6vsiuuw/VTJTQHsk7t17TbXZHuAyak
IMlv8oEG6l/w0vXOcQtvkV1c+Q5IWa+3WY1BW0J+Zj1RDUjtLgyOOwh0bd7BvC/HMao2jea4oEuI
3UpTK6uZluIR+tjdUvBf4uE3FkrOoDFEDqdQDA6WU2Eh/2nXaxX5lQ76KZV3bLkNVEA6wacxuj0C
srH04isKKFIXRkw7+LIKl/MvKETdoDONhQiFvjfc9zd8sg+r2mXR5MurxXpJjNyox9RtCAb7rEw3
Gh3A2UhbYUAxcim4sURf0aiSrI48jbnWxxW2kxv1w2id/RyaRQrh4QnuiVeWkTFykZ1MJuyQlzsY
I4V0tD9ey6zYvUqPza66j2/K1rhwT0iPi2OgFqOU5SGlfH6Cwz0s2kdDZUNMLjPcOXosNxnl57xn
oSbDMl22iTEUpNPso9iU5JPaYGsl0Sf6p+ltmJ1om2NF7LBGfVjS2ZRQ7ji7JwSNLpD8C5gXxDi9
sw+kULAnsZAdyUxbbLEduBLsg73uno5YEpJbl5VTP+0QjzijxEb4epXLo8bCqHJvPjmZpK8U1sU7
hx0QGMPOvQTbAfHpoMGASCk3Z4VFEAUV+WS3w3QUf4eigk8nB1X3bSXeXif5ZxfH8Q5FE8wbhvoh
CHYx9RqkIkgmNUoqZ32/55ni/qb5vq25oobi2q6t4WLJrsvfxXRgnb3SvVDf69FT6L0XYmyV48Td
mqSckPwJEBL+mYph1qnN5kN/Mb1o5uwgDgmyadGD5qO6MjBiuEAUuwlaEWYJdgHYmATJBRItO2+3
XAOfmCP8cowRlW7ShSZaLPz+W8NKT9KqtSSsouuyZAUBKy61aEmrmGm4+9CFWLpUNZesW5PDUpnj
OPKV5WBgdDA8vlkDLUJB8kpHMfzVTVv5R7G1i2x7fNdM03Wjibtf+PPxEXfRjYbyX25D+5+K1ZCq
YyMjEizRGqpPFQu14sxzYjUCzCxJ+z9WfGNZqxDD+2rBCQ4gFCekT34EqDXmYz3N0/GXnc24DwSw
Ds4t8qU0lBqpRvrPO3diAHHTg+WaVIiolCsh5nT72t9ePOmkewCsgAYnaRX9OTMdZvKYR5OSsBVK
IG2UQa7Z+2moTaiwWe7fnzDM4WxFmr1a+WYkiaoPDAgvnyxLfKM63GU6VBbPRboPxLCpG2+xGAnD
I7VeJAYkQdmdtd0Xhwv5c9fnmxWmcZtZgJveHAFPA0OKA101/JHy61pOXNqlaTDBquGAp+5wGEjb
5Zeu5N3b2VG6xw3+5xT1O+hhJ0X0Js988DuZC++L5VDI8vFr9AnZSx4umQu5CU4i69Ce2uFa0pFJ
9Lf/C8UYbhKFU/ky+3fbpgtkciZYS8rZsHuC1PEj+ku0PUmR5rqT33nyW0wDDsDwpxFFTFZJP343
O9f3uKfeuJ0yT3I99FfcQih88ueoLRY3qlU238vACM0N2kQf+8/sDDU3NVxVtyMslYdXFhM5AWjE
ZFkU6TVPMRPd667vUCI+zHEUZ6BG5OgFHcVgdA3dih6ccLQeLSecMiJC4VTRMEA2GAiUU3XyZ0aC
5Lli9RQiCsQZTrbrrRX+/f2F0W/gTGwE1jjB1bA056KVdDjcTYjMZk5xikLnujTkDqPNA9XCBivQ
ok+LcjdFsbB0xRK8Y+CsCYCg9fWJhXokmeuAjgwYHjNKYCdtPD9bB6Yd7Fpt6TEYAlI8WsS0pXOY
HYJ/djlXnDeC3UGWirvOcuEZS89zZoeZE9NWwx+PpWqewoYdLUejeLfzWBjWcstkDMnx1mu31KAP
c9Mx47QYmpk8kcyEAm/7th+6LvNSM5nFm5Ub8ihcczg0dVu8cdw1t3HCG/g64nZZEWK8HMtl6FsT
Wqc4KreYlINq7Xq7lnWCDjLvbnjekuKejEu5pFHkhuGEh8QlxkYQOF4MQMSPRnBbGUsyVEcsnq5m
WeuRFckZn/Xpog/e5fuctOX6sq5iLGbJXMSXV4smV3eMezD1GmBqaSSXfnE+fYLXLA8+kdY9WPg6
A1W447mYRhuJj7oSpVlxPRvYU7pEdIAdOCZBtKWrFe/FJSgqAw2xJePkwtE0AsMxAtxdmNuMsijC
fm4+WltWaIfueimXt+bquHFyP1Dr07AVMVODUyv1KRUrvFT5c9T8WvdNHIYj17b7mh3+mwl731/5
v/3DtWVZtUM+wt3/Qe/X/pgJrK++7/NmEcma2ituiBn+Hpk2bummLR9ZahQW3GKEaB9Gw9OXWepA
hQPUNzGrfnnhydg20XZYlpYsEyyLk73MUutKV97HWtL9KGOlE8VLFvkIFqk8b9kVuJ8W/GgZLDJH
v5bvhqkR7nEpnU55jdc1e8wJhjLn2RZNc2Wa3FUUbs0KfTHaxapcW7gUYXMW4BbLvcxmwXrZfkTZ
QzzKRrsBfX/4/LYMWNhLBpB3YD7IScme58z0oTNqaOulEey8yR0SX0ND8GUky07kunuuXRYqRiKO
TjwGWajYm6bQR6B4vORqZJGxx7TglWajY5/XvSaCNqwp9KXb1NNUzoKqgx03/MA7GI0dWw5rLo82
KvT9g/RNTmWNV7Tr2k9DnjWfxrwgZ9DYJPbHIdNGN3Xfdnl0YRiNkC2IGe4F++pw+xuHTz04Gk7g
eVzgw4jjAIdLfJVlpnuBw1fyg+UuOHy1mbG2OIDsCQenqensIL/Vf6gPdcfAS2tJTMBvCkzGOdm2
7VprKySQ1f/CLfPnzFD494BCm6ljy3TPNDfyARtZ1mTzhujB9r2omWfT6XTPI+QZaxhVjU074to4
GlVGrs8cz+YHp6UzIvvG6qHrPu/8LHBghwDCXz3T7ZDtjjuEUy9SPWaoLfhQxr67DXmvbIUR005b
/DgKzmJhbvCasMBNjDOFcQYM4YPs5l99dHGZwDxBmDDCXZi6XaPpZr7ftjr6bPhl0DhfGg9lLeAN
DX2a6eaqaxFz+VCYQdLFKHegsxFRsH4NISEPNFLrVkjVUT9CUPVgo0xgfqxpQTzq7/mHgugMsBag
t0PogzZ7V2N43GYVq6jdcXrwfLDW6wkrgur2mZoxPX9GiyLwDVtiGY49CNFvLOhzaOcpU6jnfEeX
Fn1bepddZn9fYUNbuxmd5P2XhRIPSRYz4eghOGq0tAqrvddUof5wtOoIvHfV8o9sdc7Aqn0o0e/w
jIrYfQetbPeAOhXCmq3iZCjb16/HJnNuU0H1KU8O01XpQxWdNn8U4wLZTwKVDusDb9nBLfWlDHjb
lX73cHTa//F0XsupY90WfiKqFJAQtyiTk0k3KsBGEkIglKWn/7+1u87p7Xa72TYGhbXmHHOEazBN
t2h3foPpBWsx6I8XYcCmmDfFBFtmVYdMPQdeZUIUvuGgfmRAZAdxW+wB36rO8yxcwdD4Hb7LGmw3
QOEs5ingsdJBjNnYoHG//W6F6ViylQ7v9T8YGKevCM/Y6Fxdi+V7PTiNT/ycyGNmNME8QXi3waJj
yyjwXpMOxsOYwqAu+e1YXvhMBylUwH3RujOPywVJFDPZEpy7hnIrOMUAtNDyVJ5EEKhxm2NCJki7
9RyaMN0cqCjpRiiuIKEKdu4/ajRlQbzl8RHCZa+4siNwGNdioJft+bGFMGnDrEoBzwY2+TfKvDM6
AhcX9OHQ+8e0rTlgYIwI54YPRknTF+RqwGpiyfb/zfoccEHAd4uXINzO+A3dobjiXSpy5Whf/AAb
NMmuDjmkQialeNxxnoGxtVNYwIdIlzUQwD3DAQaZRDeRHhBWUfSRRvdcl/OLQQirKJngYoPMIViS
GfEOH8JET58CTX+xVMUWcA3QDLEQ4itzZJFeI2pyfGbwMKZKXABqCzDAkh7RGrYuSAoT7oRjnrG+
k68pfvGX0QHwLdPpeEvtxUeyXYh6iN/4jyItxIpI7uKtmF+Lvee1j7eX6gBte6KdoLkCmYvykgNB
kcO5BW81FwDwIPynFDawaGXiLb+dg8RfUnYxZeXr1+QEqE4dh0sC/orC/JWwv4WgQzt0ny1U4Nee
z4iaxFHhXUPYtF97wSCvfQpzig6eBP8cWhFsAKB9k7JacPmgaXKRocFUFjPZxmYdHnh0f5R85dxw
qwOQe38COAO4F4dDO4nEwbHoLHBMdXlNHCBwZY4kA/QDlGwurg4ndSoeWfhgMb4kQBTbxUm4TYUi
jTEHB7LjgtaBnwl5mAP6Q2ymwWac0HJBw7N+8B51FJzCeTEFBV8xaBHzjO91OOUI8Nu5yJnlz5+a
PbqLb4a3hlsPV+EUJifE7r3yKA7jO3QFazC0Ub0Vh5zBCh5CPBX3KYa1W4VxCcCZwqwPWgy5R8LL
VTB1e/OEdxtvQnrwQzmI8zLcSlNyxDiI+3hZYu/ITIPXwSXKMRD/39KBG2a85AeYZXCyxUsUCC6T
QGaHXLKYGO3/HTK42iN+/QDzihRzH/51Oc2cOnGlwaJGrCefOEP2cy98606QzotDx3Ur2h7UZ1/U
3PvxPV0CWblgE8xXAp5FvSvip0OMGYXdCRUQniv7wY6vG3v28j8dm05lbt4mHFBa8Ia+C7uQ1WGz
25UmEh/zcWK3RRi0Sq/iBi+oN/GdpbzFyMMSLXWHnaaEpnUWHrG8tSw4aG7qdJN/BTob+iMj7pb+
gY5MOIrONlTsuw1kXNHMQwTnj4gVPIA1HE7UPmztbPveL3rpyYHu9uQsRIf5L7bvX9DqZTGjhLYW
C2pzjb8xTNE4iiTvGyat9Ae73Q5gmsWOPvgiYAwaIf7huf8rSW7USpfT4Zdyj9p4tfB2u4dH3yDi
z0U9KOou0UuKFwcrj5uCwuTEw5eeeGRmMOKJhZ2raHsEuCCagBWrzsW50Umt6AJOpwsVryhTncVq
IQp//rlcFsIuVFRSPAVojbW40DeuTjQ1ixUdNV1Fh7i1MwEpRAtA00E9L5qI0w2GGEm8T5hUzPnc
Rbsbw82BIAYogTBJaE0nCDBnbxez90kMTLt5ZItoin2Eq9sqNATBPsFVw/v3T0NhZSUTa7ajpuB4
eQ8REysqs8O/JoXjchFh1X/lDLExkAdvhZLY8W+O6Jd83xEts4BWMLPmFQmWr7GRHd7VAsTpcSAF
9MZ75wR1LuxGcKSPOIqbA/mJwlzoQIFZunR1ZJi/TEJCLa643WY1cpzZ1KPmY8zKtjuZ/Vo0D5xa
XhaH4UJdJorZ/UWcnpPo7RjOzlfO07mtTidexeImChJOA39Nfe8W4kgLO4B0gjSVsww3iXueYFIh
AieZzuK9Ci6iM2FFFOZ9lxWGbxwbHBVxnuWW8B5cy1xOgsoBaYuFprUox+FITE6S+xvgT59ZmjXk
XImk6s78hdQhnICx8TQ3Ok8phsc8KZivhXOcJTqDXTXlhy8w8CYn8pywmJVcGVWsKHrFaRDvL8a4
lEuYZZinpQRmDWa15yGWOX5EzBlwxEuvvIPbnkuPbPkZk/dpuKG8s7eDlCMl+LiR9VkQSg9xmBoX
ql8KnZyrixZzGwNODSfuS+RyV9bavs5hSi/DPQuGJUEwzCY/G+CUH1g0k8fvazJ/c42Z53tlFZSv
3WRZ21ssPCirGYn52aSY17bgSZIHYP6tQOUYSAr7c0bWlM/r+TwhtvxM66zSA8rmYDGnjj1fz51D
oJQ9n1fAnua8cr7W/Av5G2mNSaYQ0MUbYnTqU0Afj+LZC0v8ac3sJcK7NZeJEPLNY7OmZh+RxbHm
YzuwMQyZyMtyWk9z++0peJIE+zHeCYZvYCkiYm8FU96PIGaGbHPm2Fa3o6X4G4AePnkhKutoB9ET
XJaJIV006Fiwpm2HjU8rJ3zuoX6mf+1N9uQjliO+aLJjxJOwS+lDuGzKyfazAFdeff6QAMTTm+rh
KHIBE8E+QqFAuECBE4eKaGAIO4ILJfqamyhhqPy42rh+DkIOx6qEM+6ICxwgzqkn6368/zQeLqDL
ZAr7HTW9tpA3r8doobrh0NajSctFwHW5RuABz3ZYWR919sboKp5WEPECp2+WEsw8v/f3X3oZ9JQT
5gxU9kh+rcXIGwpilRXCSEd94mmeSuT9GI5atjam7HSCgrGCyLnATYPqVOg8sRaGc0hJtApc9h6a
2hujH+dLqHeKSl2GjSFSdmDoRbqtCf4Z1EQudclv98EQe9uhHevOs5MFrwZKx6cCzrcU3cFCF5Lo
8Eyn8A5uvFAtWykFkSl2/j3TiEDtMdhpR+TEYGbSzpXEb18ZXxbVy9SGh1HoXmR5XQ/NijEvCUgl
HhKJpw+dwbeZlLqnkkDL4CIyywZuIptqtsRLkA5tp73QbTQhfvyo4HR1WulwFlcZ50nsYuJfzhem
OayKrDvFRABvfBagF8xfcTX5rFwgG9wS/3BEEBOuMMFpWfUTfwtV5wIB+N9fiX6RaGbh0s2z7Le1
6W73e4GIrF2gJnDG+foo2vw1LV9WkgoxIUvh9URAD5OdBY41ADqRBVHoX59nh5sQKoK45eF7I4AS
auQGXjHuM0iU+YN5+PHpjLdjdjxpm2cecxrYs71B4wfmzaunFwXAgFNu90cZafBPyw8QAAJCGU/R
fSR2PIXKJZjM/KkWqd24b2TDe81wip+es58y1Ji3fj32AiRI/G7ULUgJ9i3Vcm4OdSeLZsUHIt2J
wV3k1t8z00Jarlp5kxy3eJ7LT0GFr4xmGhYOcNyu5VqpbmTApTvd7EKkAuNKmChHpq7uGT5xj4zd
FkMllsmuVnmcBxtdbAliVEMsCOyTcDNkGCLGVYbkp7RojJpwJU6+81fwkw474tK4T2AT65OAifeT
3L8ACdR4MNVOX9bOyu0kj17iRYTSRNEkKItCH3xmbsWLCpajRsaPDqS0JjdMGE7cFGV6Kw5qdL19
GIrhngyv8NZwoXHVMRSCOxPxM5mK7xIUBz/9rgedc2O+JRgBBj0CbrrEjne7W8hz3jQFwVcv2pQb
de9NxesQU1EaAJ2wRDFsin4HI0/6arNy+Me0SHxTRwtc+Ny8cAao02/858mTK5AGxiXVWB2T8ZVY
fDfeBMHnb1ygLhvD9gmuTOxvheTf4FPiQB0Dt4UuhJsOiV7RX25UuVmFvQ1WANLnbwDRKQ0K8xY3
sR3F1+dgoY5/BP9HmFKb6HC13xZCawUXhOayVWWzzDfYBt7zEWi/5DMbz0O3aqiAGLwpkGs+q4xp
o7In4AjOSsvU7zmnli+yX17IW16Tg5QN0dXAqhu+dnAW4Bf1fc701GrCRfIeE72zxruRGpmXgWFv
O3uOXTiereEF+Lq8raBwch2OhorRuNdJrXnossOYubuPJ2TO9S/slD+pUK0OBwHkc+8zOKqf8zt0
Ga0/R/gaWYPCUjX8DEXE+bhaNKMJ10pEUXnpG/gXOJhJD0bTcDR7+EbNptKsSDNVw0MVd8jh07UQ
4qGN0+cI5ciMHeQlm2gMhBEz/Ou/p2SplFyyqSabmD6Xif26fJKh4saKI3sYupBDI5FWXq+71h/1
90YjyNCCpzA6QXihkcWx6yCjE8stWi1oixFEkEe1GJE0XrILwF3rrgpPg9QS9rS0BJKKF1xQUXck
kNbAVXme7aotfW23imiN3zTQb0Ad7xt5gJ0v5HC0O9lCvpBVo9lx6I3Dc1mjNCgu5f7DlmYn0/KW
o7xbZTt+B0YHMCXIaCMlprVTouGiwGFRKy5hP1VA9DejelkSIdqbLNvdI0TC9c8qevhAYDMsHPgF
w79YnaFg2qun8W6gCsdWFGLBId+N8GSrrOE6dp+PYKcJZq+pj0m7sDrZSWv8kE5jLFUnHypmIBML
TQG35ohRBxIPa3xVh4uErU71hpH3IZ8O/yess2TEBwBdhfsKLVqsEU6nKEV+WT0Hma2cu1/lzOy3
/i2wCVvKe1nelr86BQ1a/ZpMIDM/N2xOCdqIgMBchUwc7mdBIoX1U3LmBAynN97otTGM+dMgHVbo
mD6MRUM/UByuggA8YMshGX5JfaNVnWjws84qtzbqQeSxCnqxtzeSf1iMteHqS/qyvhjjhMagfBes
YxANTButrH8d2t+E3Z/wuWapGnR5AW8kO2EmBbg3Gx2/zI9bT9I2rfGroIn87KTrW12/ohm/FTYa
QooQ3/ZliOoBxia7u4ajPl9AQYAaFjqD4Gf4XZKSw3r6zv5xNf99ht+gSAbyA0J10Cu81qmXo4aE
pLA20iPuV/I6KZ2EPRe639iMxl7Jig4liuS02k3T41CfhNGmqeZk1qCygI/1zWZ87iGzv34+2cx4
Uzeghh9hd44X96lRXIWcm3RaFrAbuTbJLnXx+f/CkQCl+sIlNsRwnzJCreAfQQ5j5t9X04hfnMQL
4CNR+eRAfoAWDEKHj2ywYrm0OsJlUsdQ905Zu2OcWwWtki4EI/JqC77QlkJ+jcj4kNNGQEszvDY7
F/mhOKQG4udUh78ezpqE3ctgWzGihabOu8TPkh++gWdQ7J7U9RDiJsZc3L3saflgwVaGLP7lBXC5
9s/4SloQbIEAIkH3mrIsPiMXzC46Y+yVzGFq5N2xV+dy4cspmBUMHMNT6MPUOeRPme3n+eQCYGej
pNLZvSAlQKBTR5yTsQ/BIqLzRMfNomHyJt6pE45maXjqAzqoEVL4F9H2YHhw6wWxIs3+YgkDzJ4y
I99UlTDcqaaDewsJv6bNqdyaKfOgRjyfelG2grwKb0O/U7VNAGmGUH7zDSdgpD5WSvMT5/eKrZiF
d8AaiFV1oCMYmkRUAj3zHDisR3klbckZbPz8yiKsNRSKE8LqEmDIBy4/v7VKcQSbmZTsFysp/M6/
kotg0e6591IUeSK22ANnQe2NtmTbEAtFSYxgYDV2OC2QSzmNGjPF8R39B5UVsjeAS9SdwExnylb1
9BJudDErNMwSDFYYfTMBv793coBXmYXkMbkqIHuwnTgrMFhegZUT+/lE6kfRnM/ZKZ40HDo6p0nF
BohkCpzwB6p1fcyB2KRJMJgkPyMHLxnIUmCf0QT+6LN20PVxIRdnFccM7n8ZfTsNTpSYbNdQqCR6
f3SI6gSOFrTRZnLM/76FmT84VfQ55c3wZTMHtRTM/OduxJQtpo2YQmsNft9LEalDkdlev/tPZKdA
yIYfRtb4h0TLeGS3b0/cRQyFoRy/vXa4Gj7vpH01isN8jvxzueAdKsQDVuT28pYpm+BFLXD060cr
tG0BRqWlg41dM7ZHY08KaSRe/czgsUX7i99Q35xe9awlu0eCGyYd+8Bv8V8U8qF36eXK8oWZSzfr
RksF4uzLy3mL3JsvPYYPS81QbBCWYelBZ5F6LTh4b6v9DrDQeAlXeyMzSciynjt+rMdWQmKg3Uge
vlXs0IBqylQhtiOdpp5a2u9QMHDgaY6DRY+QOpgOdA8rZGocotJ5t/Dzls2iIlU+wWplVjT4FJjt
9vsEoDONnRReu4HTrDUbDXRMydfQp8sfvxz+iN1vN8ALYHTkGh2jqGOTKfofrXabbS4dO1qTbpmE
K8h1LJ8lejeypmdDgEEwcZgBEF+FbV2bOthiCEeh5L1jVeVVV0xexz4rEpYpHBG9t8nnYmFghamW
9RzRVnBg86GyjJwumamxow4h2mbzuPUNQg6Nr9C2xt9Z8Z522MKP/e8V7jyoO0Xc037iiRraJfSi
3lMpOhC8dZOw9hVp1lMJVVarT9tbW8zKwAyHVGHiWHyGdpBtItQumZnK80GCy1darSIKCnVX65cP
BP5GGMnhaPm0ur9W8zuhVUS7XS/T3uU1gdfOvgQdo/dx8l2WC0k62gNqh2aR9gDkUK/1Q7auVBcx
XAqdqaj++eZ0eC+EgL+YMlS+dO0+NLfc7HWM0uTWhY685/sxxqFdLespWzWIdIlvgXHlcS7E77/G
ucaxyC24NYH8OSgle86QSwskfjz2xfEmdCUHVpdVcGmsJq1SHlnSG13CEI4OObJenV6iXzYoZH/G
TNRkqvUqPYwSO8WVZKph5hJ5LMD2DIsWSMyKwtQOUJmtMGPzGCzlUjVb+OoVXQgjHKlFsBGll97h
NI+qE/U4SHfz8ih+abdZw1+/8LMBrefa4NrK6zK+MjbIFwPGLzjyPL04chpu2GMydOSzJpFPJ5K8
CEcDYqZwZLnjSiiiqXaT9yyJSX9JWLUVvgp24131stLceVLS3ClQ3mdVskZE9cC+xQ4oc8YxWTGX
es0IAxOEI8qtU0zyw5IcwJ7KCuTK+wigAJ54Guxw4QCtHkaOdGE9Ht/7ebes/nLmnNgoo49GdDo2
s0ceLmpIuauggBCKOOpY0ppQheCY8DtEVQRLnwDOfKWOGcdnFp1zh5KUEeZR/k6fyj0dz0SCLcs5
ip6aGAQZBlsTEaI3jBevNeXNKLzputPweDTjsh+qU2jFgeK2gxUFSamX5kd3uJfx2BWuRkPpkpPk
reMkRjP51h6K+rH5dmn0RpEwzb7nfGhGaHJz8pjBoAd08N3Y6udFNf8u8wI+GeXjtdZ/RYoeBPp7
sSyufFHm+89gRx0BEifKEArWr3TpKKAZnyU/FAfpaNb1lMWf2TO9vKsp+ktqGZ5qG2T4J3E59KyK
CFEGU+Ys6usC7hI+88mFjpitWqm25fAhpZE7aFq31H7LGsfl777gV3DyKTgRCGR7pHiDkwqpkgEu
hc7bbeeJAbxIkxcsdf1UFh4pLQpn9u2+X5e+O45ReL2a70SDRponVNTUGBFrYLCiEf5QEEMDRU0y
pBEd65yGyphqoDIVf/PK901FwmK6k7LfF+uohGtxk/3xIoIus3IVMnvih+L/7CGLTvp8O933wCxv
SZzOdFF+4qnCLsvYbdAei+bnmzcET0MxVrRVGLa2gYDgRRX+SabGD1FljAoxEgD4xdgUf2v87Ljv
GGmxm8NA+y2RwXXWawQrlubBbDrz9cdiGdxaHNPes6ozZTjxsDQPCvPr12+6lFflXV5VS22m79+P
/FHnE32eXFk4wjcRjdEOjv6Hng6OiK9siBc+6tvBr3rX5ly7GosZPvgWbuh0XZivtHcs45fduka3
8Pv5Sw+9XwljBih5jfD0f+1oGlS4kxA2UGkd+19ussdgwPA98JW1vB1cUdzhsLIYzNANXLO7gSE/
HNxiwsn5wGMxJjoTWngevykjQeCQqbC/Uezq57UbbWXU8ONVcGnvDMnoWDN1kgEAKk6mL7BzSDWr
aHGjFMsk2w53f8+VEbNCrMJbiN6EYaRTAMFEIvCGQKXTG8s6lL+nwa+C6H/L98D1ZTWu2JC+dIny
DRHb4IZbLVNqeFPbGpSKG7pkq4ZqIDonZE9jVzN8uMEJOzdWrJ1lVNwkVh6K1J6P5OuSR0uCzvwb
7aolhj0hLj9md0GALILWmivjdekgokZGpalf1BUIAONKPI8MUFpJXnQi+JF1LqYBo8wef63nmGXb
6XfandX1vQ56l+ZZjRCscwgmOW7seGp/bCU0cUgOXWLMdHyYsNYZgGMg37BAaHsZ15fwqipmRFnB
OO0s9PUomg1kU2jU9elYZoQz+A2B0Z+EBqs0QXOcJzUiVAXQnMykwnkldL3RqT9OdBY+HB6ABzB5
ZIIPkEUm7GDdJsRTWwrhXIfB5d1Z96KZDZEVHZQ9/hlfps+y+xn5cbtLULwNyT99fLJVxMJdeE3n
VBgizbNFcUw+PIlFu6l2/mtMvrUZfV2pYleo1nm+Kw0nq9ZGDCUXZ16ZG5z9Kr3VPQmt5rM5GOzk
8RPTpkW60AazMRdGG1STlpf9yZxvtfqksNl1uBxm31NUQHJrz81rFj7/0OkPFJs3TVliGGjPdF8v
SeEAxxh0QNhs1dhKR/6zLc1Vb0RC0x/ijPRyR6UdURLHHNz+c2L7eo626muO5V5tAGW+3xv89RT8
w5ptQnpzqC5S2UuGs4LpZeqJ4iA8hNqmS6coqFm6X8oSbPobnV7M2WqTQgSXAhUfJd1PWNbMgoWB
S+13oFPI41KFwj+d6ph5CDmCGTxwNBa2IAo+QQDfHvJFdgBY+UjQmUr/08SjkKwK7gNRopT71xng
prrSc+DD55Vr+tesNqm92I2hidB8gFyPTb6JxZB4vupt09z2AOlY8DCyB4z/B7irwYTHnyJHvBHP
xo/zTVTGdOSUCXzRXQenes9dNs4XXK9x6NSpOWY+T14428pXPKJInui7yRdHXAbbAl2+4iYUdPTF
kQVOnmx5AvFf2csKi1b4M1iC3wIvMWMCWmWp3ZZ74zE81OjY2hl8HJTBXOsP8HtqGl4vuyzPwQ/x
zVhEU9nybrlVkRhSWhJCx/t/sntiZPhvO6R/w5iPJYxD08+/CEXZaiE/YbJ90kHj+Mu8xI3KetZu
9PqRkZCXdtyok/JFPTpYxNlsKHkJNIGT8WAlwJ76RfYuJX30KzSWAxvBArsxqB4HBG4CQ6R80b1t
pI4o4lGq8V1s37wymC7YyoEY8NJRBrxxwiPb7u3K7I4xppucZg4l+yYHWTUp3mEVgQGrMB9QUTKW
RBeKEUAq1McwI8jXbRJPCN5RgLDBU+PjiRa65JiAqPIGeccJ2ATEKJK3IntEdKQwo870Ox5t5dgd
0KWI4yXYDqzYcbDTyUfjDUlLOgAZJZHu8ARo3DTtARWJq5MuP5EXQiv4gJfCK+OtsOwBZ6NdY7sv
ueXuzZtyf8W6O5LW4+iKYAx9xhCxGwo/oFmkqCzj2ORhT/dFVgmxAjwCbmJkG7kIOpNkVx5MgTc5
fhQyyK0J6oWF0c7LZJ5DriEJuPDGZEuwyaYCaJFYqLDGLTGwykwV/uTX03xeNs46kH0YHnfe206F
GZyt3VWHaZUHLud/LPx9TVw0YBQUZG9Be8LL5GmB+fEIdlROav28TRWE6WkxbLa+R3QCDFVaD09U
TtVCPlK6MnkdwKRXJ8ES526c5+R1NC8eEnIyWHes3Oo8U0QhLD3gxxyKbXauliqUnPRKGQ9G+9zh
bKyBb0VrAq8X2Yr+HfcYUHvX8Dkf0IC+UHLQs/LLSCthUk4RirbqaY7P3az+A9j5C1fJztgOl9E8
2ncHSGpEVoYXvBBmjFfMCKsfUCDxBpn8lF4B/xdRlo/FHD0UFS5mSONlvIiZdDDBxDPHNFa93drw
W9yx9XbjVW6Sc+UEHqZ/bonOZRPthM0rYvwTVARaVAeXIqRZ9F30OEx4BsshKytqk1n8VzBSGtxU
YzIivRtQifkFt/xleIV9xh1hHLJduUNgCogGAhRsxmRqVNPCQ3vq0b+SaoBZmMut64l5njC7EpLr
scOYCapUPMVDjJGUBt2xnH3cW2FT/wlVkY+HzuazMNZfppLgMyfa+sEKhg0xImCVPy8yhjPQ3BUA
MjGZpydswGQ6noVEPrRHaq/PT4HFI3NnN593U22VbOvVe/dcfX4wTF/mM+kc/I6xXD5XoO3SRNj2
ZUfZNVbDVb9MFiLR4L0CqckCi2sG+gT2ZfN4E5yDde5VzmvWOMle3QwtofFncIbzTs0GxLXSHd4g
42imFxRamM31fvPTM2dfQHrk7w0SErhXhJ+SG861KRWSaJWLk7Sqp+Fad0a07BN2BwcgfRZvhAfz
9y/foWJzRpxIedMy7R9iqYwFGcQAOJw/zR+VeEBe8Mv+vFjFJ82FLpmNATdWhUyN8pdCULAoQbJ3
QC6DY7Ud/vCY6JdxXF9R47BvsN2w9QAwtGKiS3LLaC//ov+aBn/9nWOPvgk13yx18ddlDE/8J6Qm
WPDhUsfc+IXbCBvAvru2GChia4DfUD9TzkyJpjJjsqUru/G0XPfvSQWSnkMn/ZJUh7sScjqfSIiP
yZQY3wfj2lzjpbKI/hAplnd6mxneEsvggFuBN1oWWLsVP+9bcX7Tpt7dghd2jv98+filfsosFacw
K56/DuoCnzk7XbcPaWXMqawAz1D1Adorf22CZFGY/uGJSLxIzmWXu18uOubDLbq4SU/gbX0cnotz
nk++dwOU4GPp3DBMYUG1MjZCwDVTF9w4/OvQVCS4TyPIg6SCr6R5YdQKZ+YGSsQ6Ay8Ajg2At4Xl
DqQhbgCH0RKURg2riY/9PbYMP4Tknj0XK2K8fbufapnhygeDVuR7BS4dMZYi4TJbcxcyGPpsiIrB
ge0OZMF9ptGvoo6BbEa9IobtGJe+fUpNKCfCyRwKgMOQh1dFkgGLJKYR0MVFRhCOy2YKTQV4CcYS
qGbill87veCs0tj8/xeLbwpVSikuysChdtf3PebYGCM9GUWri+RvuFI3GjUMYnjqZBZF4mS6+Zdb
hWEGJSJFMeuTAqr5q25y7LspCP16kXnMsOWtJB6vbf0YYgjGlJDuCaRSpAxw3eAIxufUb93RVNkP
rgAAYWJnQ1+vfdSdcW1T31b+8Ii9+hufCwSdiKPr9Wfoh8SFSMS5mV/NH4R+y2LDWLRxUjjNmpt1
7pdlJzSb1Xe0/Yz9hMgmfYZ0OEd9KvmJcYt5MQ33Rve8ZPXPZ4TRtnayx8wVRiPiCH1q4WTgfsP7
B+yx7PH3K/8+gLVaLFPqwPc0nKiY5bLdl8va2A8K5nbvq0pWMLfoMsCLsloUl/amwtYZuJmd7KUb
Rvqznmmn/Tx8+D1jcwyW54OVjXqrBDF22o2OhRwB7162rK/SSbfaKWP4BJulmLtw8mTaOcm5WDU6
osL94D4BqO0Zvor7pIPxKOT/r6/jPxL6+k7byPZnxUwWC/LBUt1i2zbB5XlR2qGtovjhmC1UxL74
7tuiDTXotLFN93EpJIKo6aYwUrBwib8/YUjY3BQzkm/jSdysvM4AvkbIjA9TABg1tFhb/Da/3ZTv
o9hxuRkxTv9LNikb+3g1WOFNbYODTgpob4UOWEdcH8wFQW+K2QCjnQCwgYJLsc1+6Cg+nppN2YT9
p5OPpjl+8rRhWGu92cfKWaFZEl7kmtt0kBJsfC3J5KHR/P58DbsnAqkQhqOsF5i14EFTRdNGO4JS
Bo3/DOdGsuwIpcG9VbKAvh01dxnBRpABWlMbTaHc9zzS2M9qxg9IjcfawchdxQUeRh8KGzjfmMCw
JrFQwwrgEYz4MoeG3GC96DYNt8rTeY8WiIxfA6vTyGpSZ+RzjG4j4sJ4HgkDy3lkXJ60QwbgeD/8
eXWPYf6jv5bG4BDIp9q4ZOk+YbDXbaTX+hVsjHrVKKdOObEZhCEdQ79J0WpLo2ait2YxtiUUacFc
e60MNg4csXCTbBc4kQevZaUyxURTAc1NtZ9fS2eVwXVn5LJVZLrPg/ig47jANzB3wcDticcRYubQ
pEOO7mphxYoXPom229BkpTgjYIxyyV6g6Vi6lavmu63f+0pMR9mKSpqjjIZ6KSvrQL4YmnDprveJ
gSVIcBku5JOGn96jOmBmjJuN6uSsPWYoTVgvl8mmpuuPSf8YPvRHOs1X8ZR6YSpSQdJF5eKAPo0A
N+hlsURL3RxVXu71S+IH7NoL/c+cdV3yX7PejSHdIdCeKE40G+JZSCzEYujPZZsZoc0g0YULtsB8
wgtt/TyGj8Y6RfIN3C3UprP4J/xpnNJO5oML2IIVrBnujoE0DVyq7jhSGkzTx2LQq6PJMOD5cBMJ
5/hheKSbLT+nJpg3F2w4OXYv7P7OGnlIpUN3qyDdAgk8yMgcq132hXfVC13eiVKLHnPsyLibhtP3
Sj1+v9BcJpwvpfw14tPwfVTI4ciXEotxjC9kWW5AvxnGDOqTKtLt3o4iezVnWbcHJXk/bqO6H3zq
YSCi/qJp2UNwzyZOs0xm9GjF8rslrgnb9HSZbIU/PMz9PRPTebJND4M7XU+G0gOdwRpadLx8+1gz
rKkm8rV24nxDlaD3zXYdaOxPsYinhp8mAph67oik8kYoZVB49YxOxe70hNLXejwhtPECE7DUHm3H
24JRSO9QCMZXAxIaGm0kCYgiDg0Tj/4UzV9z0krbE3lDwmGo/s3OXLc08KL9w/iQuoXYSDyCWDyp
npeyG7FnRkLbfEt/tG2KyyUmaufPH2zAaAdSyRnDFMZ7nyVQ3V8h2iiQaf8TfbGLYoW2DGefrUI7
+Uh4yyCrYLhINWDRcohgyvfs/LD/Fx3OiiEcgZbogj9jsnxPoIL9sa0h/QG5Y/e1/oSWDoKlzQyM
IwFsLrxfBfkTpd/f/c5y6NBRcWxClx+Gs4tDJawDXK2ffsvmDuJOkiM1Jy9Mc4StaGyTz0GRKHR4
+GrzlUxk2/n6c7WFnmrtou9D5QsNDTrwvjD37eSI9vs4n9vnOXxS1x3bOODYbD+iFBU0sVkyTaYq
n1WP+dkU4VmCckil2hAiYiHOxjX4H5kOA/DJjYWQd41nqyn+FUWyOAKRs4elRqSMhim3IMkKliSH
Dux8hBEx7mJ0NaSNID798If1Eq6m8PlOF4K9iaxqIwS8UM+QwrW2YKsCMTogsUIqx//XPNra+A1P
2EjRqTIVPamPBliEBeZRnUaX8Q8+PbMW7PN9fB8LYnmYjv0brEqwqBpQzonoDoAphf2jmISykbF5
EVVBfobMTPjf9pGyFQhBFSDW12UvoahlqYe4AxGEZX/4MbHpnPEVi8AALh98SAixH/MJIgkjksf5
mog3or9oxPCxoIbDxxBQD+9oEldg8sti0vJWxbSXbyh35Qpb8Y20gBa0ZB2u18Of4U+QWMOf5x0w
ND93eIXCFPKx0wTJDUIH/gd/qmWDqTj+u8xctHm9qlfafBAAvvZ7MixanSyySZN6/AjumNCG/vuo
tXmVU5Gh9Oqs6MQclT/yHtwKOJdOGtgwEF/INWAV48kpn5GGxYpfBr5EDgJ+bGMThwQ+83X4XOSB
b3zcAURPlAdc3LST/z4PDXxobGm44TNtSfKxYZL0iHtSj+/p8dKIZnzGnZOWZghMhOEXWQmkRaYO
n6vQQXpGPhB/RSvz3wergJo6Wk/4B5jdQLPBqyRdLEaMi2WYJDTQhsVnPp6wYpnVfFcv/VG/5qPv
GZIpHyJ+CNcGaFc8B6Nm8ZvFZwAt9i+WSD5DmymZXwOp4WlNKlRuJhiahE7LglY4sDww34D5qoEi
sbnhxxUzZxZWafyICpjezWCJwJAUoHQ11wxgCvGhvDxDcQcROi7AMv7LB+I0bI568IH/+3gB1lhy
vjBS4Hm6413NGqLZkFj+/+NdIJnEUTCHWkFbCBAHPsSqzGfYlgA9/32AePEFs3H6xuA1BRcTX/NG
Bxgp5YOVYLNg7QV4jnEPFApw5X/GeezYfCHwxvv4/t+/bBl8sE/x/Pyif36e23zPpGlJ4gGlHsaj
14pGT6jn4o/7rl0wtB45GTFWrCZCNMPm+E86A/lfrKMRbYxYTZuD8HLr0PkJgYFGDzXiq8QT3/Hf
n9SWY8Ovhq0f4XjUUXaKKXpNJ0ZkCEL7AncNdaWSXUsQu4mLAurza/unb5UZhRacEMxlOd7KBKAM
OONA2uYWg9d5fnquaD+KJXGpqohmwKskGFqyAdpA000dKvQdAokaQDFHXtxSVcC6X0qO5ADJOFN0
M9NpaV7RG9//dJyyWSN8weX9h4zgRI7im8/Cch7sQj2qRwhIVElrZE8XRhDqgqX/Xk9cdgp2L2TN
m+8imWozyIwsyao3ID+MhnqFCyC0dNH7CRWM7ipTApbpAf9H0nltKY4sUfSLtBbIoleQRxLevrBw
JQECeWG+fnb2zNzb3UN1FSBSmREnjuFguQXs53y/UHULxrf4t8EZuJmQ8sb5BQ0Q6jhuyoy1Za6v
gFSYRoLfMlMS+r3s0vgt/vJE72x7Z6Tf7uYq5NKCXiw0xWBV/Pqgt3zYGA4HNeOPH2F3TMlHe1xR
EZxyN/37vIQoVKKYYLV4J2HqdxL/4Eb1T+GrgIcYM/yiX6OqJ5hz2D8D4WQTP5u8JsWkmpjjagIz
IBB8ZTwUld+YOQMBSOyv3JCUQ0UPJ0lyNTj6FeAyLWwmpeibyxmmlmzWoFfyFV/iT4rxypA/3KHL
3bf3833Lh/u05RUViw6HH1sXwKTM7qfiz+89bfdevaZn+SqdelcFz+TeNV/hvbnqb0iB4pODotdS
6pg/DM+f+3yvbWgu9gVUyXz2jnJIlBpe1NkkxzBfcZR8q2qLRvOInWDzh9bGaOmH8DKPXs2IZoNy
RO5P4JvCUH7D6EE7UNmwaOC7PgzRcmjJ9NcQQGjdXgE8E0ofrmo6Y5dh9CY8m/AtvFk1JIR01rVY
8VjpbwNyTJTkp3ZfGqCN+Q9DIGHxafN5f7vTDwTsbvo53D70YLILvN9vXUMZpTte5Bd+9C+gq6H6
RM+Js5BLINccWiMYy4DI4jWAF26UUS8QoaTKGPoQ5zi1tiras/IQlsnmcVv8+ucBmC1uxUdIv+Ve
8waD6TeZHPj1N6tZ4/ki+a0gnT/MbaLtTG19UHf8T2Ukqafbqtve5em+mtLNsPQQq7RH+Ib3+7GS
Vkq26j03n9+CLTzF5fFmNY1Q5+JujJwqxWuGHVGSjiYQWh/OHA2JQRMG6fI5aj9isDA4xAwfKhWD
Kag/cwYjD93BhCgvr2zn2OxhCwu3i1kAMDuP63/5b5JKEzmNINUxKDiQoDSHSc7wIC8xubPxHnuI
J6GGjQo814TgqAHkEVYZCOeDYCWqlnEVGvC+EK0ZqJ/wbZichL59Odni6OPN3sPxRWBNeM9j/SHU
7jQkQ6wohfY5En93uYv554gtRuxisvBPjIJWjb85/wznwsHkhjhB/O6e8W1AUr8Jp66QJfiMmejP
BDLcLwLyzkhyU2VHTr17vZEf486I2PBysu0+kVzFD1jnNV3h6FW5Xe3SKr67/eAX4AMOHaMpPc7x
H7MzagoIOFXj35SoSl0yUow5Z+2bBl+KD7AFsGH8k7a9h4+5Ht0IfBwMgXNuS/jCacPQxOUk56Ol
ffpBWXz6oMkcxV/o1XQ2LkQBTkEoTVrtk6XKokrQFmIEykCEn1a7H3hltfuFPYMGG7tNyIq8DI4f
PE07V/uOeW3wfCDy0BR9b9E3d7/FmMcfHmeimEx9rB7+fCkT/6cRG59xj9KWqFaAdEoZBy9vqplB
b2JqwuEZUSG14x/jQ5lTU1QSN4t++b5jDYmRHfIpUjfvcx0bd7kdJt+jwalOnlQN4chNX4VYabe+
XxxOvKq3tChprliCCiwSvI7hlaCFeZSxhGNsb/+iZCGIEO35z6YGqCEQfSHyDYq4bk8/acJi56Tu
KTv1N7lzAivBu7fneQ6s4J7/QwUAAQkA7ru4tSHuYYdyzSehUpnwJSaujJEwYzbPTJ5YxWeKOzzL
NSnq0TQaWwWaNNMoXn3+TwihXW5H1CIMh7DKo34oYHxDIX2mUcNE6d9gDNCM98N8nzHdnTEQHy1b
lhIU3w3U15zbJ2NUjfgJcq7PC+r1/Fe1pOzIodCkR/gqGpRWHBYpbfA4Y3DTfRewmnjzg0egAvcm
c/WPqWH9ly4ZcdEzsyHhKPlgriVN1T9mWMy2UCFgb/lR1gfUTUXck3Eq4w2p3+GnsgiEevPs2lbZ
ondeQh+EkXAUxn9/vPzn0cDi+fxFXt4/P+LnEVppJQtVH4oNWO1iNyLHh1LmI3hXktdYMsbgzyu9
EYqciMgHOivCMGf/xggzGgZgIGAj7YYlp3OXxilmtS0h2FSvLpAaNnSptsJ2rqgmr+dK3FS9vqf2
yKKE6qlm3kNxFdMzOswtPYIrSvTzyal5DRgWCidN6jVYR22AVAaWr147XceuiEjCw3C/SuIMyVZe
TiFBARc0vRhqs6AfdWrILtiT3TekHWPMdE9LYHtKAfSk6rBSfpvHvDF9aEJis8TqFZnX+zg4LF63
I9fzMcAmQw7gAJf1mb+hNAGOaTLJbt79saKeZlTM2J5wLSR61LBkxnDadprNB3UX9mn2S7OhNiLo
+Xw3n9tco6XvlPWDISyetCHibKoxqlLuMihMaE6+AZ9aJ5ZX6oNmYNgtbWkUkBUgQbN4ZujhjHYF
gwOBii//PzDj/r9KU5OGMaq9clMvDrYeS9SLQnYLi0dCx7STLtLlOyekegL3A6jbNy7yXI+NaTvW
Ho4xSS/ZrpybpELk83Z+v1CAdlsk4e5g2Vu0595FiYvFewXqGYmyAV9lEls+/gFbCWakkg1N4Gun
u3RH+BhIxo2Ik4edUPpQZrI/IjLcfU60jhNoCskXAQL15/tK8wnuBA0OriYNWDvXuhEokgZwQim7
zedgMa8dPeGDLkpk9kFWwJsOZ9cKEqVFu8UuhXgL4kITcouxO3LcYUhBFf+ELIuNODcn5FgoPBhJ
HP5ohygLiuVgzxt8zKsqEjNvwBek98y02Z/aAXbyOibl+TjbPi1Ilt7XRWXRH90WTKVGfHh44w4C
FNNBNxFhj/R9inVmcuo8Ayzm8LiHtyJkO24aUqai4v4h7OgmqLxiPjQyYg2CMgimYssc63+Nk6y5
0DbbLqFU6fa2ahg+/7t818Ms3z8hIIzfpFcJjBmugaXM3y68XpSnX4dz3jI25h47a7+3knkV9K3e
UL+8iAqN1Utvd1sx9VCLoTwFw6v/JHP4xm4CogKzMrUkdHMi1hLlFkMnyJCoF5ITDSfu1vcLZh9S
ICifjMzlKWeE4FH8bBnTRXZ88wTbH54IYgQoAgMspFvy2QTFyS9+CzgLrH3YgtyVbOAoURjC06tp
2+8/QkHvj2ekzOBRXgyMDUgG3zTqakjV4qNgF4J6D7Gr7zzaEIfU5BZRphALjGWD4OHrL5fdGYY0
z8QLkHFGLEewDLiinCffsSa8GpFClLXzxtEBIiCyOxh6ZFf+7N5hIVRsPDnsBGFFfCCsyIZB+oDF
xPKCSSK7EFmhh2Gv/zwig+Ne5RUzPoYfIKElJQwMPwrIAAxHBVOMegyyH8EBhoeHIn+GREAG3lfn
lfCK+PZy/Tgi/aJTbOa8N3il+hfinbJ9/9GBkj9heLfaeRCplU9ayX5K0GeO4ifybKlNc/c753Sy
JgkKVr6WGY3jKcnlk2xkZdnAl4e9YW8u+fqc4ETfmDwtZWqe357udk7l1qh1Sy+JSUuhtYH6YuX6
uAixp36BCIA7JY7mC9K7HkA1s78gecq5CN9e6mWrL80PFkM4YGQRGoWoN9Pje9CG+QZkagyM7uY0
qigMXA06wiHqs/rfAH26C13T+k3VuDwpwSBWfDO44+8Eo9yrxwx+vdyBOBERN07878152fX4gYTL
PgHWOLpdjj/T5Fi4gzl5aAvinN3nWrfRcY66SPPzjYAS+wuSGseYk1tpgL1kDB2DCETFu/vSpCCK
7xVuM8KCOLlm7LTREKUvcVvAZWBWy0QfrsFfoYdjeQJfdPtaGucEszjZ7W/z4+Oo42X9WrJEFO5y
jkh0gUCoNtM0srZx6aCvdNj/2E74Hqwvbcqgvtec2m3Fzu42v1EFk/NLRqB9APnGM5Oi0DOC5i8J
07jlZF/2JrKlBRrV9JpZmE0i2vDNTe89QyxE0KtTjwL9Ft8ReV1hh6XmGa5adiGXwaWPRyD9xOv9
46lTwpSYM43VxuqLuK7n9jdjdsCUHI3J3WYfF4AchqqAXW51QjJOi+UPrGSpnhLsvxfPSxGnOBJf
u0191We/ibaVP4jWb/VED5NQiWEKdihGNummD09iJ80r0qJO4My9CJEEfFaOV2BALD+AsMdE3nCk
UzJ+cL4pp4ijHhhZkzKuOS/Z6v2hc8Ey2mselrYTQd4mTfXwxmCXnLBzCl1gr3uG39qVk4/zzW8F
hy0lO29Uwn9hP/68Rj3VVRW/w7lCjFxHr+hgWoMIfuxzbFiJMxhDzdhji9vMnn+faAAugFeJxXN7
Or45L0gfRbAlIwFPspUySSNmip7pF4x3WWtqpO/vwCc8EB4AYBInXbKn+0Jh3jmUOrZBiIAIaBT/
zQ+fUractQXPOQUUdQEn18nx5VNf3l0cZgN11oQQOgGeIQNizwu4Q7IN1irV8nY1iUyik3i4AHOz
f3ZXYDOO/h5hBY2LgjlnJt2fJ6vsBM8p+G5LjtRJs+4zkYa4Fx2W2ZyZqk1il//aVHbtlLgBJJHc
WOS1OPhwVbY6VSe6ZdivsWoVaymCqbYkHsRJvSbOl4x+HjPa/ybQdDgIwMEDHAV4gDEHqYGdV2wK
emElfkEiGuxA70bMjlPwYcD0+HAB4Hk7xaY3JTR70ztrsTEXqu/WqR3xlI/VfcPrgtg1rqDx8HzD
2woCqz5VYt4AmFI2Zg5lqf5nTngbAD5bPM4MVBGMWagkaS4dacSsF9bwnfGQBbaNTDHfywz7BcxU
X5ftlVEkyYMnvKsH1KMMrsYdpKxjI1hOb0ibV7p4emZG+6RTuPDMpzIkrj75Lsxc0F3SB9dzPHpm
+OEnbxspLxOxh/VAgchcqxuRrZzpfs6lPjALm1D2UIrUwBfYSoFLU3QiaoSiUgnAF05i1o9/4YNm
rjfBGJlRYQtIvTa32B99wZAFLknYL3x45Anw6F4Wxy0HIFatnYAqIaZSsP+2MJUb9t6g2aeB5Eio
QhYJVWJwc8gOWLADod6wftsKM6EI/6oYVyN6alpVhlQvD/ryEjDRZYc9KSHOAp7iHdYfpmEyo8Jk
ReqkDatRFCRP53YstsoLAA1Ct6uEv5AqAZzyKK/TZTJnMRsTSu2w36c2urt1cFgRMzKj5XZIwWPQ
cZg+rw3us498pE6Z4RpMTcaIj14bLVYMFre0/zaWCUEyzk5QwG8j6a9eDMZfX3dyDDhQvl1UHx4F
BSMkl88GaTAfRjExTgSPMLiA7wFqAyHns4BTAqVWiDrAwEhuhBvfw3wfDej/KDcaqZqXre9l3WJ0
jerk7aYxUI4w3hiLuLs+w7okPkSfLdk5f1ACOfFv6ETD1/aNqfSoiKDov73BqA4qRyKY4SKF6apw
QfAtc5rJHKyVy0YExV878aQfR8NmgrqXYBisR3yGtDaA7JOIsoHfjU37EBp2NwYznebXw660blGz
ga7yXMnTZvLzqIjvE33HJOdzYoSTWf2wuxD96j9A7ldaXHm6TwBkVBJ+J3xRMUG3oKbMlKg9G9xi
/VgP8fuABoHNHzkU3H2MKKbvs2FXY/YM7p4kurmD8M35f62vgH1X7PZY5dxBxkaAkz3Ia/QnTjVp
pg8vW1JIHO+zxqlJlIEaYOvEqeN47px0bM8odsFdRf4KsC5uHmJuxhDUh6Y0Nub4snkftgGJ5Daq
Dvw7kO5A+hGILbx4a8B7YVgWMLr8QEzEL72xetLQ16cP0tpeUzqyf3zjdId6mauL3Fewjl8XJgsO
MxGKLqo1bqA/ZijMMwynmTLy5PO7SFsHAROdM5Zcf+nyjs2mD+fhzm3wDaoot8hbY3pmP/aSB0UQ
qF5MWz9L8LALzpPvacdUEyv+wNxL1yT6YRn4ZkQu24bXLbpLP2QGgJjprz0yzBfieAYmcG7xFmHc
I2KxqUPZEY/czFR/nIAgbTCKYcmDnhBbhvk1Kkvgy3/XhRue9BoK+2x3n5bHG8xhDlWmTEcWT+mp
MVSmLal9hOclXGXheAHyyE/V1/i4cl45MpQDQNs5TdDfnZ6RK3MxKPEJy6XFrAiswnAvBaCQXRph
yk/1TzQ8JEfzX+RQWHyHyHRAsgV5cyCyWWDKAnlQcaPu5UF4waRNUcBSef4bm1COg0LwrVTk8JL5
saRlUJ7ifoCKoCQMB7IsUC2FEe+a6XwhOg6EDOaWXgxKIYU8fS8OHCpEHQjhwl1NBvTuHEZZE9XF
NexLoyWc6DoF9lfHZaus7Scs5wzXh+W8jFQ+tIFVYhqjsvbyEeMJV5tDFl2RU8uh8mLFcSDYmTVN
Ud5iVyYmawwq2ALglxSYno8hEyKYQ7UNU7yTJvfGY9kgrO5A6CxeLkuM9VbhYkJyhOkyT6MJZWem
FecTaHVBgmOtMcei0cENnx7BKe5zWnYAIcJIeLSAmcSih6LN4BE0bq3/YVdPyyMGcinp3y6dFwuD
6og9CPFx+0czwtbfst0PAExPufdDv6NNn3/yTDkbWxjLhbgNfr6+vo2Z394nUnzbs8eO4Z+ny9cE
viOmPI8Q0Nkz98q+2BhxlzOFgDJUIzkxxum2nQNZ9CKU9AcoZWjoiS2wmKhAlB9xS9GFF5dBwI4K
8gA6CJ6umC4NI6AUdDSidzCTMNBTClMbPn+BUuAJIi4KtoFoYOmNClR9pKczchTUciEa452LPpO/
BYuc3WmAZ8gQbj3iJxHfBfOZnfknrjC/Yo74j+yOjBzePNdHIwkkxQmSNMMRg707I8l/zWNC434T
dxlAipg6tiOuvsDKYGbw+hDRzJM5okNxxZmgkT7E6BGwAK4Bl17cGgCI5o+kW3JjBJGdrwhU7Cnu
BnLMWgABGkuce2haK3E35OWFvwBLnj6UOxYACGFjk1rvgAyKfzcOv9KUIhWg+8NeiJV/ZkRRruHX
cwcR79YTeA9Ec0phbkl+Ai8Vq78+71HB5EUEChW4oTBzxeqFvoWeEdjIPJNmRHg9c+E/GhGS4Pip
QiNM48OPp8c4DZwiyqLBPD/1ffwPIn2l+HANC6Lb4AbwYRTiV21ZngZxPk4jc3rPHTVSo+/cXB72
5Nyd1Dl6rTGKWjOhtDAnfB58rCICUpo8//SVODblCDCpxvaMQYqVHA2IQPAlgHR2h5BkkbO8LHHj
WMjn9PiZUbYNlp+AsJOoT6Hvf6fVnQAJEkRhKsCi/Z0YaLEqUcYobJSkhurXZtIP32us/LkjLyyT
dKf+3eI7E5rFlzZy0mxr3jRZXcomXyXHz1S58EWJmb+AewazV9hMSQedU3kMwt/p6RlRE8jNKP0b
hM0GqkQJpQL/D/IIrxQRv2qHaej6vWaxsm1mF+5V4EbNZjGAJXAnpzuWGAuo7UeAfnxQiB0kKFUk
V8EVgdGBghHcDnPZuTHNx9zF6vwwU9ekHEU4YgI55vvfqb8RljuL3qq5gLqwMJjGEKjEemFVsrB5
hDXy/24A9Pu7ryBmYs3C8wEM8jk3X+dGmheO8wTdrgE4SATk6zIOzabIxwMtgHP0xTaCSfJSZkoV
a7vn5rerzsy1/tRi1J9oUzqdiiQAmrWjMTW9NuBlHPbFUiMCLbtQglLusbT621ckhepejpL4fn3P
Dgkp8u8AhwET8lQ5hw9nbjUP7tpEm79O2UnkdA8gMz+CbqxOyq2+eIZQlVbl9uXdkFAPCWOmlRx/
J/LkpQ1vYPOhzkKiSX9ZLTnwBluNoLNIuIoMgLtJuJIoKaCy7FED1AMbzgqLhbB0KNHsfRxaw1sB
YXOoi4/xgEEaRx1aeR5XQdQZSeHEwKqiZqBshSHTuTJnIIDPD2muYCrcTCFjGcwYy81IAQt1EhBf
fsptCp6h48ldOambbGBqwRHqxfK8AVuH2RW/ToOQhG8amzxE5xJlNFmyw++ndIM6soCkz0AD6imU
4h4RLnMikh+ahfavkQRzHIJMIVlQ3uBY0rfQpYDDpUMAUuiHsMFIeEZuEKjr4nIX/+6gwVx4C9UO
1ggvHxX3mzN0yhHKyJ0NeY1HkqOvZW4b3qACKx9t4gWINVU4ZFnZgvlRW8W0nFFMkR0KQx4WCDym
My0HuxXnPcutWPIFwatH4cGBJ5gRWDFBnv+X94YWR9my+bDAwavZXmmfkqMIhCQznT2J7ZyxskLS
Th+NxBu5xAkiEUNsOJhoMlj++lVdCX0lRdGRrf85p/+AjNnOuylTcdSlY9IEvX9eXBgo82YOQR9n
lR0nBRgLYLDGPQmemwl5VxdSREDCKS4o2Dhk2eXJPT2C2LHlt/HTq2fPGScl8bd0HqSZ3Cw+f34I
JAl1zZEBWIypFmMCagIOMM441gRDIVc6vzCGYpurnA6fnSAFvsnIh8jo3IaZ/Wcu3giJQsmpeJCy
zhe2o4A0xagXd24WwYVkUuqR3LZlaDiSQSYGCEZoE7b6OBNiINADEIZZ+8fmTFsBbnXmumSOYH70
yf6GteY2HszpEPu6EdFBIX+2tfhJejr09wCQHrCt/SIzKe3MR26EOwdMlOP/NpTMUyLaHwpfTvmZ
jOjoBfUEyBkEgukxnAf2Or7Knkb4awIR5Bt8nN66GwvZvnewzsRJu6d8dAZv4h49eB3UFkGLE00I
MK2dXGGkDjGlyjYsj6A4HTx9lASyz+v0lFkSqH5LE/INq9hYGXuRKl5aqHODs+HuRIuSn/ncIZD0
yQGCCQJ9fKRmyIjyWTdqZyAXFnv69XySg6eN7buBaprAVoVOg8PahaGIVyN/9uvoA9I7TMJT6rBB
rg5e3/1iX47LDL2lyKD4DG8wyb98FQAhrC1t/gtpzABibh46SMgtIL5jlFuCATgxscwgs2ldeL+N
FiQ2TbojuR94u4atuWX4tjobBQFI7LSxzeBz/ESoo4YIiNVt5kHmIy8+G0tHoxp9dwgC0AxgmcKm
hhA8wQCPuDFMDvbKBt4MsoU38XsDfItGJuuHTG8jwvUJrwCptKuehZkdjn6aB22uo7fvEPHb7cf+
st5bcVwWyvCGQyOWq1SdOCvXsLCQSTGIR2p/GKrSvxJU3LCtyHMslkzU9DXsCozr1pQ2tCvc3az6
YmpCaBRj8wpVeqAjv9h3C+nExtrO3q5SWOq1nJHBWSygB0KpYHvlxEZYAqeaLZjhNnpUaIDkBOLI
KIhqgp/EuY7teS2oQVS6kBAOf0xykIkybeCNhTWwKqmVAbjzOF/Dsws+Z9AJ+waGdof009qSh9s4
7n8PZi8v39hAnGJd90N49DSLWKR5dCk9q5xzNdjv1fX/oAaNY9IIBSlzDEoIHJrgz7FX8HgLWe2P
KtI8E7dsEnADDrSDaQFbu3EkL9kovuGLwNvCCoroGxg0+Kmdue+gCH87bcILp1j9ivh00BIzrkeD
68Ou5+RqgZvBzVTAujAxGhV2hsfi/Q8G7KwB6CLEb8R40aXqQemCIsQGyLoyCevQmPEh02vezzhU
cHwRyA6gNH5ifDcQbkpsUI/eSGPOSPlMdQmRk276iL82tuVA0He/f8wtMhLH8uzhSM5rJJGWgtk4
6PgBhcqMKiUDydBnH3aJ0r4cXKYb7Qg6IuP/JqxB2nblmtoB1nRsDju/WSL99/rjPjOewvmMMX08
JVEybldY9iCJ6MaU8KMWurlOFuPwvtjVDi/PpZtvcCxzZAQ4JVnVDgwgF5E3nDNmMQz6zaG0Uqcw
26fNGF+21cB6+Oijqg3QB/o2BPl7Y9Nc+kvBg8ZadlYxYJ1w1BFt53FV+Jw1+v+eoOGIE/HC+Z4Q
QEkTAEsByTE78RGb9C0zunKNIP8WJ/HtSMDI8IvFtBpLYypqwut2fYcom1MFI+jlt/j4RaWN0Ht8
9wH2cUDa3uaPI8lwBJVpDhRw3wDQ0dnZsD3HEpWdwRZoLYWIEsoUttL8iSSlGqKSH2IR4hcE5JaR
MSrdg9N4BM3HrcUMG94cAgUYw8nesJ/oviiEoKTjRul8gmeYh4dFtamt7KihOUS1N6qXPw8Q1D0m
o+MdiVcoue9F/Jg2xz743UjfVuvX2sTqYnT/eydWNm53H04lDBj6sNFxv8C0L3/YPpZxQiT1uTki
OrS85lfKETwTlINVAE29qMUGxM4N64clwW+E3wTztrQpT5ABUHCxB2E+6P0KD/cCVBEHKMUeJja5
wnj4nomRreDWcOCsNdQcuOzhIsF2RWMl2I/UJPCXuCnFyQ0JF85qbVU364ELHLcpM1Puk2oEfsoO
0bvh/i+jl8Buroa6S3uOjFMEBICfSlKg/AQUBOLKw9mF8saC6oWPOechfmv/vGJgo+Rgsd8xe+Kr
ngHIcOPyPwI6C+wWR0w76VsBYFPTR6ANp6ORopJhFFO6HfAAVVaWhUwIKYmZEbNTtk+LyWEHbMKe
AmoYXdSAp5bX7ZGmlZ7tcXyFODL2Zl/syOjTeM43yZYWAgJKvRq6s6itcBVlKyYlzvznh3ggXJf+
gV3tKaIhfy9MEzrhbEaPnOjO4E9x8IkDYqg4dXLaP6TKAzH0hD/AeBPkYsB4tg3Z9KXW5fvYLsB1
2B/quMlCjHbw4IFG1ku2/3pg50D7b0Kys2D5/pBK00DTgc+rqXoUTFLOAsaatKnck2gmADZ4G60Q
WT+VAJLZN5nhAAdJGAIa9aMuTRm3s7+DGVFJ0kY3VCMgYLxHRqF8O48SjcnNScXF5J3ajB2M68a2
zPN9sI/ogf8dDrHG2qmVZW5q4ADzvGE7VLHSbUZwKhL4PZBs2XvAW6EKqGsKTumJr7d0JAQ2Kad6
3liHdo7/CvshKZWpNr8royYT41qelgv/xBscUxdA/r2J/QVHs69m50PqQdW4gRLCLcLZKC0nb2YE
rSYmzLyvXI54ToC0TudN3gG86SBR1B+KyyNWmCtQPBPrR89ffMf0i0/AAdg+gk8EI+jFtm0wa2DN
FsmpUmBFyki4KPWrCOBDqj0+eRJg7wqEelJNsg2JsJS1XGuRYyi/iRFuXa2MBii/W7amJ36BMPEZ
ObtG6ZvUQLAMRxn6p8lLvDlf3twmyLd1vCKc94xhGTv/7mN6mFZgfofOdSUmEu4vxGDigHq9uFCD
02AyIadopYA0gchFUvfsd7C0vl14DwZJ2rCuiDhkGGe9LWkGu2UoL+RLRkoNcD6igs+IIQyC0zKz
K9032kV/KQEyczvnuSv6aXwKoG/hgExyffS9ewqqLTyNYV1TSXfnmhxIyjAfbrzSP0dkuCAQ1mo3
4gQF4idUEuYTDASIW5UPdIKTn3wsHDQJPWaJNwffV/txLdCPnB5YoXgmSkrTUQdhHSFgqPBBhTVC
T0THQPOB+ND0IQRgVzHoeXj3MpnBMQiMB5CJDEp6E2GUxOznZ1fSEV7ZF75q+5uoGNtU5mpAkgBe
ahAB3iJ7Eb4kqJNIB17TthfqFRgVAK1Q7C+QLsagpS2R7fyxTGCnJYsQER7+eT/rgacGvKlrj+Qa
bAX7w0G976HlQeRI2AP8L5QLcbtH0fcje0X/CsSI3Abslrj7QK3YxNgE3wyD1hQ/36iSRg3imXnn
UWsw5RN0Bz5OXOpw+UJeXdl0Upg0wKqBZI31lGTdaFpWcLaKBUZsBB9DG2sxLqOaIx59SCoNiLps
PT3CwVFOQJhy2QqA+Ujx5FqxRcpH2mievbkgossZCGAocx4ctQZbZoxWFWHDxRbFG8K1g82J/Zab
ReAZ24k86y+ws1ngC1p65fEdf/ePt53irLiS3whYHBkaD8WCilSuxoIwep24dV8b5Nf+gPoZiRxw
Pli7K29k7wX8lWLm5kBMmOXstDc3rUfJqmJ+3E7u5hKnVAhmzyxWP8ufse/LcOBGOMDSYzH+RGFN
D96+6eURpvZeo+dKOamf0TcN6HRM54FMsEYNYt9Sv87iZ9C9nU8Pb4rJjZYh2ePj1aGrRrrG4oWr
mvUX+AciF3p6mRZCqtRhgMJjN09QpOu9OW7jls+PyA1s+2EyvEao6r61gF/s+qUPcwx8iKZ/zKGi
3rmXssGZk0KMulrv3YUUtMU0T8l1wVzNy0C0YNTAkDnxfz3DLx2Cym9D8f06uD2cBHjnWHM+1GVv
TflJfrrg0x0+KwGIo52EyUkjLwegbnrxxxbdwVu/tZyDnOh4mqvtiS3dYJ8qM4+RQTpg6Vo4uD05
o9jK2CQ5QwEM00uizh4i5SUF/Xp9xzA+ed19dc12jtMWW/zru6keIcxijJO4l4uBX2lnbKbkmbo3
cf1/Os3MVphyMbjdMIyDEDL5ScPXFsCTc1bGBzmm9Wj32PjKQD0eYZJ7leBKS1sY0x+v+99JuQbx
4Lbvb3pXIm8xMxQw8Y0SUwvvF7A2yl16/Bdd5+p1baAaDdPrhy5ccozGzZBeDJP1P3wEJBAHAW50
zDbg8XEy4yQOWIOD5H1M+wgB/zHtPmtAHLB+Zly6QxXPMXMiwoFmqD1yU2gbtsrvLpmdDgGiRfJS
ezE/Ek0LNJPNYcdeWh6EoSUUDUwz39EXAJj9DekWM1HqZ9jF1EVmYTULKKz4XPbykF3kjUFyGuDs
pCUhfsKHd1R+/IaKuV43zuw59AargoxPcmCkzTuCstnX3HQCBluuEKqtUlpwRGuLjnGx5vS3J6D1
3rpd02O850zTUXqZWCkn/jNIxe2ItfGDtchqQ/7MdJ3umt62mcHRRr+RODgTDaS4bdA6XQqEDHpu
5bQZxZiLz6Wp1RmbICuv8DGCjehHSxGDrsw4Z6lDWCgsQNSZWcj21ls/8SGBhsSRZ4CZwvDV/nhc
axhX30cdZrSMZMvZ/wDqqxezPdLVyJhrUuH/1cy+1Xka0gTIAR417OfQLrihKVgcKjS41LsUOGQC
f5jxQ8y2ClLU7kuXv5EHG6pFGkTgdaO/TtafPrG2yrB0ugd+SrbhK0vQV2NLS5kCLk/qHRhFsk/G
HwuMDFzd1VevEK5vtVUzmwn6kXkY3Ul3Qe4B4odcHzY3FEiUrQaFNFTK/4skqAFQ7JixUSQBvG8G
b8bAAyB1nSF5uh4Ms017/k4pDep2ZCI3jJKVGctTFD99BOctqnTnubq5AJGQd56raXl9gyl4p6re
SN/wB9fqG2SSxEIffaCFQbNABdhm4wzKJ+peJer9c21kHIixHby3Zkt2AhuB9dhADAYDw1P45mki
/ANPABWGEZ1MlMvOTWXS3BF9cfArRrab1DFuDvco2N7Nu82JWEMW+bLIRhD2QkeETfjfARHsf2fm
HTL8LxEZcLtb/aCyZaJHZvn2iTuthUdGoE4SEjRhu7BPiPcKx5TQUo+LNHBxWCCJZUsFuyldtPPS
HHx3hg1CZyszlTkQJYDm3ithM1tyBzxnoP8pDCLss+D+Q7WPlhEz7WaJVScn6qPHptfN+423B3dM
+zEOXJSkMTo5Jm0vSmXmx1jW9b3sziWmxgNLgWROwhtFFdbW3mBNCtzuF1amV/YYsf4zhgZ9Zl7S
EJY3xTKbySMylxfuix9otXQ6QhAiH+89XKadBh3SQAnQM0GGuiA50CEnDmAtQ+skaP5mg/D8ygl2
WER48K2EWJDARl8jeospA7WEQgo9H5a3EBvBF2Ad0RNgkEUZC99hjufeEpPAaQXa6gEhIzq84fDI
mG5YYbIao09AZcgfuMBo7Og8MuLOkDeQNcbj2H/U8ANiCio9oIIUsylA2oOIGOdFi4G4eAbIvCha
/n0zy4kTBgADx0reYDrF7IHkAwpi4ROLBzKOZKS0G2eZvZYiTQ9qvEoDbvfXnUvP7ywaHLvjDPox
sA62z9mS6VvvN+Gn9IqY1ybYmjFf+PeDf/jzQMSBYmKMIdKg+Oa70IXrDtfoF3JGElWXYVSJrO9X
MAT66IwL5Z5Px8grvl+o/klDC/nzgVr84aXTbMrsI+aB/u/D/MHG70gfpq1s6yQlSDbTPTEmQnz+
yeAorRnrmSaaEJo7+/4xLJimOhgIaV89acNEk2dFb5NGJMH5j7lMUhk8bGFzP9QPtlQijvU4FYs5
MPNwsOUMpCnf5PYtfo6Z0syNEO3p9HlsKZynpItyYA1E5wl/zgTVeHqvyTcuws+uI+mnjok/W+aB
+NQZboet20JAS/a3wPAg2njFVDv9mMK/Rrent3/GiYeC4dz+5RS5QRLXtjn5KywQ8JTeob9li4aO
Dlir+vcNm1AmmnqVk8vpEP49VnB1DsQmfnw+SWal4kpko19IK0c/DUIobW5Bu/8tTdH9kl62/boH
iP2C1UQzUttsBiaDblzhJglAw5imK3cFVmkxnvsyh1AWfdLL7i6YHt2QpcV9L9l3Xp9ZG1iniIIq
PXmeLD4TlGHI8aFAxWCR8Ooq9iUtlPm6OZG5at84X1WYgQx/4+86GaeTn49/iRndN18nw/Ibqgud
kDa0D+2uVhbpk7a4vwUpoYcKIpUV5N/mCGvGOfkt/BC8reDdvcCPCbiM77E2b2DWM6iDtVPEK/VU
xOr4Nf+4N07xdvhOLUxcsgzVATJl+845jSnpkfPtcbchXK6lY/fysnbaHzjd+H6wWskr8IzZS/Pf
fXLiPH6//c7YZ28Hkr7pgN9oYzhFPfASaD3CHCqCfoj/8wh7ffWaGeT8IbpcY23EO6OAcOVVf0kd
hbfGa5KUTn/4VMe/z5TPqHDVY7cwOlEaLHsmjpH9m83v/O0MT4bEGqzZB0Xo0iFAy6/ONCTbnGfd
yMDr1+EXCrDmwiBrZ8LB8DKskcAeO77Gfw3WHLSUTE8sSeDWwgXxCcaAMRSDcLedkH1LNKe6jbzp
OSes89+3Nj6Eharbsr6RRf/H0311pRYkUQD+RaxFDq9wyFEEVF5YqFdyzv76+Rpn5hIuKhz69OlQ
tWvXLiSgpv0KzXPBD2ROHQeQhXtd+ki2gVwXDFt43z0aM7+DYJclUZqyKH2yTZ5s8ukbwzoYEOOZ
ipzfHBWEBdnizBba3uhQ0vVgUhZRa+61ntqMYVeijg3L1fMrwpK0u7TwHWzv4dzkAbcoPbSsytpi
uZC8Ne9pya4TkrdLx54WW2itF5vOaWSKMNNnAtWxbrYBwOZY+TArxS7ZLzxe5WZj2FPr55tP14Pz
qb7YvDmshSotxGOqQJVTHxZg66MO6SPfSE9mnrOafuMdnAfR5ataEdYYAedcvgrCtjrCHqezTu5c
wixcts6lTbSBdS8wW3e1bDsP/d4KiKYbMPoawiTIU6apsgmpdxlEX4l3q5D1Jr/h9oeqHrlYhb1j
/q6JcuwlUW/6O8CSQMGh/5iCshjRP+tvOM9CmRoW41PVKz5SkRR7431CGLUHuzrLwKW3jRm6Kl2L
b9KBUqVlf4ZIEmsct+WEAgROqEvkarf+/M1XdsMJYHdZtvzcdq37G6vH3x5sNHveLijW55flwvVH
ju0+X8QI4HrLA2wm0nVsUvMkObwJIhn85320z9TnX/N8I/moxibsUbM+elwikrA7ks0yLUvxQoug
zWZdnYzm2wHcvvrYjAqVrjlBt5PmqtEfCA2XN/7lhwEcKBIUpJftK2pEyYw7fuQbi+asNvNgIMxv
wQVMTmP52jxeEZ05fvi87fVvXtmc7bIpwuG0TMnF7/oAUwxXgZLnEWzth95E8oDQFTV3qoaCLtZP
sZYQ65QWbSjm6DAj0jBi9a49LzzuYWuznf0GY4LpcByEa3s/RVefQXdqCZf6whbgAtpWKM4Js1i/
HS2s4R0j7dCZB+0ULTTT94kQd5+bl2eqUrKyGEThsevzOMtivc8vDTsqghSNyw6gkb7oIMmQmxcL
ckepUJDBYgNepKM5LkssM6mGXeTe2l6C2sKsJjmKG3Ek73au64cjO+lYly0Bet+oLftns0B2WUZa
6TslmNTv8c6vAgIiNx0ZHma4TLc+E8Z6k6iy+e3By2v1NxZSg2QQbtkKYas3RdkEiEv/Mz9IS5rK
zA2cMFYsS8NU3X6Dae515WizVjJdSat1Q1o6sJ9QbzFl+rl37iaIWvicjJo8MIklrRAARqkvi8iw
UDF2T8VBKJ3eKrZyDxWAaKDdYyXO2QkxnQ7XtcUAJVbDkbXUhPNndUIBwK0q/OqjiJn4JLZNlMzd
9tg2emBxRdr8X9cHWwuAWj//vsbeRT+d5SpYVjJpchjQm1dvALdhUTQSA1/yNO38nXV3wknJB2ts
0ccxyL2H/GAUk8aydxvRukW6GlxOlbmuNQ8wnBKBIiXEOLsPWUYoKzExFeB4PwfnaC8Q+haVx46Q
VeOyr+42ZQAA1Wyi886FBHclZzfbvgIwPjbDSS/fK9BCJOVXPeEc4wJPRou1M7ddP1sZVsvAROze
lNu5WMt2UDkpy4yp0XGQaCkeTX0s87JqicNVCqotIztbn1VIitLjFIrNrIpRo7prVSSVsCEBJQgO
l6c9fzUula9p95L1f2fsVoGqqyqVCKKSj/vpCB8xwsl950dIzghhMEUBqd6gtg/y6gAx2aFwVh5i
ALfKbC3QCs1JF1rJf/l726wB97m+53O7sFZxBLEJhzYY0GEvA+vbN8IOwzCdJdqHtbJh1XUr1uUp
R6L55WOUfLkKZZEDq56pLt1JUiqSV101QnG2uwbn6yvsGtfk2pogihxNygfwRGBt2VUaQ3a/Fsy/
sllmwamdT4fOrc2UxUQhX4ctroaGJxkUW6a5h4lysgNtnLhrlbcdwO4NLQAjI9E2BUwn18QupxoF
psuhEXs7dbLgRounQl9vqyFtGhpxpr1uiH1aLbP7Siw7vsncIRraPaZruzG8g06BS4E9ZDSy49mp
sxc1+e7Fr8/tG9kMOfq28jGvh/wm9Fk0ONk7DENOgfVE6hI7kvbrtfiZrxYuBiqaiKFbUu0YZMXI
mDWdV5wKXTNEks7rhmgQmu5KuoelwoIwaYRQ4G/5NiOuEXuXFmSuWRN8iNIV2q2KjbTsC0Pm7TUV
6Jtgf5DE6ScteFGdN+734kiNCeG0xh4Tb4hY2Em+qCBDdN9btpJLVoS0fY7Ndh4Yufs6iqs8SxgL
CAmu9S8W8iUCqL1GIc+rLVdA1ebQHoT6Em/H5j6kUvx2QDPzqJf4oavam1QSKovUHjCoUitXAkcO
udwGM3nwqskjJgf4QhepraqMw8qy7qKtK9c46VJC4pgox+ZsnBhkGMR0qt8OMsgUh/iH/FTfSTbc
k7bAdP/cfhTeeLbfh/FqmKhh5X6sm0SNO78hycmeUBaMXKN8FtO9S5R9vZZP30nTNz3ID+YVFuSl
gwh/U+qRQAGxS/vAa7oMVJqMNHLxwHZdYf7B7seb4XUwG31KAqrRw3jPju4RbsB7hhZtqnL+ZtDV
f7/4XYZ8azb9vAg4IqR3GL8GT3q6JY7FSXLQtvE+vr/RtWFxvk8qcVHg/m8z0xf8AZ50JTh3Zm3B
UNDOZ/IfpPb2S/FLKR7R6ks7/H+Ptwqv3eyLmFldvYvWjnDuvCIftj9p3Kpsya4x/LEzVhliaalb
9HZhlrKjzgiVrCgK+CNYiGBpTdqzyWKr58OHFd1ebtsL6yqm06OcHIWV2y7VELsQKrMp8zVSLeDc
rhOsgXsIttn6vAjGgg87f6viFkRC7ats+XA0GvdECGpxACWtDltcDxdqkQ96Z7v4ODkiGcG0PLZi
VtYo2U7lhxjjKCN2Y2HWnjqTnWuNqTSrus7jOQCpKvCTDlkY+ZHYjCWimTgTG6WWw5KL/xx7XLWw
dKVbzGbRRzOgfB2AB5jHah5i+2BAI/QIeEYrhTQGWsscoLVABUD8U/b9SGANBiBzNeR5Tjm6AY6Y
qgBlCxP/pAyg4F5GoWosZPaJWiUy6jNlufC7rfzvsmk1AsKVC9G6nCoO7bnQ7M7vh9ezKNs5Dh+1
WDNmre6tx9uvOx9ACmTjPJi9SHHuhvryhYrQTR8b601DEKbysiZosk1w6iIGFihqLrNe2mRE4lFU
bcx3fPtFbmwc3ybY65U4BqIOyPT58oNnSgfvU57ufiRF51xbTpMDUoe9Q2XVmiu40M8LozSzRI4t
LTX1apYx2G8wqA2an0A1SPZoQ7xtidDeS/uacYlUO5hUZDSUYYMPTSI7aauxsmZTRmw21wML4K71
ECGRGyCTmW7h/TBdqjpvPdwRQj5Nb7vSOFNRRqSx516DnXNvt34oVVVSlLacKWeV3jRlu+vKTLoa
tSDQ4qRiiT424XzHN/WP8tin8yCDLgKc+4LTb0QIOylpCggfUuDUlmiq9lCb9PdfgZHS2Ud5lGOq
F5wBZDqefS9P5T/dnmVfdjOQZ/So7cq7ZiykAqxbJ2Te2baUfJBvI6f9cv46jdIv6V5v+UoBtWSz
TojYVrI6/BGoyJX8a753etcf/roFBmZRpera+0ZQoGMIZ17oKpeW1q8YluOngr0fTghvuTd/ne0q
ipAO+ROKXpXujcOQuDI15ixJlqJkuT7n35KiFAbAkmBoJT/Y/bs2uWh1yD33QpHE+9tZ4O3tNDwr
1Zr9kKigBgnLowvx234wwuUQrOvnOnd4U0tOPQRCPjxZF871B0Au6I7IXbqUw9/V5/CeQ1BsFhRv
5c617NQ25S+HWTffmJfS+2aoAJsWY+LJNk0+v/sNNvPyrMLbNtQVWvey8jdOgU50r8cuDU5usJ/D
ykEMULFDPwQskisSZDSqdly0u+ljmr60GNhPbqnlx/QTzLlW87MXmcSPJlx+03+UcxUKC0fsC8uL
1LTCt2RSGTgvvEiqD1bUNmY7Ai1YHGqzrGd6mZCDFwi4T05OsOfgMvI3QuADLMO7DGZdfVY+dmE6
o93UMiKtFgV3huLDQr7BTM8t7nlr1OWCBupr9PuZqs36xIeNc8UA/20aBJxtWyvWwTISS/y3wmfT
qdmPT5V/1MqiMLWogz9bsfa1gYQ87xvcnVs9Vb2W0fpoaO+EGMkB2SwGl52CptzTFY3nR/A2Z+Ml
XGxbrOSTlcKhfKUcHgJ8AGaeZRC7Ctb0/GvVJI09eAIuIYUNjLsQYUV6wYq7LhW/kXG359fLT3Lt
+Fn3+s2l3vSt6cuPY53iP0IC0r0ANR0PxZcKhHgur2TwlG6Rml2ONa/L4pCErQzL5qW2Hw8B3Nhb
0amTe72Mbv1HQz30S/HzrKNpJ7UpTqre+2NBM4Sz3ZlktTMqoxSSDiomBfEaT1o2F2Yv2yIfLeVF
vtClKvHwvlc1NhLzaNFZfCaGuLGNh0riqFULWCdN/PUAtZVPuSi+8+YJUJTBuoeXA75crHvbNO6t
6+AuqtFTjKt+qrLbovun95Ulsaz+MXeONullJ81SSACDonktXkECiWSS5oo9TcEFP9+EU4NdeSwh
DAhF/dZuQ5vS9Ts9XcKIPuiM4INfcXQQJKmEYXrCeTRL6cEzfIjjthOEG93rKSUbCd9VuHewrAAw
MmihlQRULGbZ4e5tgpcOsIvOOv72Nq9ubZHZDJJ9qngLWhLp6mPEJulKKhBWDrnQJSGAbyE+6BsW
8Sj5YviWMJ1RpVl24NaW4HXz3goeoUmbigz4eHk0f8dmh9EB9E0aO3tiIHbyharyKAJvNnRVM5VY
FyAwyL58WtBbaeZQGDltKGmVYg8CWv13tOn9/nvYlVSD6f+7VSaXkkLlaWmKIncC6ENOPtl23TQv
ftmNm6lQaBsFltXY6GIIN7zKTw3M2Z6QxuNf+IPZ8/t56HuZrc/qOUzP6vK3JHWl3TvU99VEefV6
qOw7qCjX9qG+qUzeJB8OjqP09/5nNSQi93peU0HnXU1dYgFL16ZC9vUh2opTwW0qFNPHRtoyzkKO
7myXZTmf6uQk8TFwX1ftSY8C052ac2k2Dqx61aFlWHCVxclK4c8rtNE0gZWgdHxIssZIpi4qcj5i
/RQyRPsSkNJHe1GT9RQSjOc90bZ9XSzPpDyM1h/w+1UtCB9JzJ+Ve3jiGOzRvkbifpAcJJoKdih2
bZ/gAhq8tiqiaHKjCp/I/iEl8TQ9qIJdP77RmXpLDgptytW9CwZY69Y9MnvHl9flPzQvyuPZ2uTz
hFbT2L8sGHfFE2acHKXewYzrz96Xp+LrXXLb/kWEv3NtgFooc3ZXZB+ONRUPG7NcXW/GK6eP5A3P
cJXqsDxwLhcK8Qxm7fOnxOXhHiFT1sep9LsvF/KDzVD9R7kJnBeyeemu+vHL11j/WZgo8bbMkSPe
tVkey+6SJbt4KTxaBPLfdPbjVk+oInDCXUw0Zw0i0kTj7m9BHntZWZ+Dj5sg6NA1wOazll97kZ8R
OBRrXh4atLDnXWWDx1c9Jl2B9o3oK2/iQBXvfMTGHZwIrr2tGrd5w+LJXYzvK4zQZfdS3b4qlL1r
ZMjBdPOZDrc5SAmSnebGWtIbCcSOFx/an0uJpoqbu8aBQccHTh/A9E/RwUgEXVVNNM8LkeRU01tX
/kIddqwsfbYU/GZFH/khz79ds9JUJfgIkWSa868AxIz33wbJnIaCLTPPS15+xUVRBO7YaoAvxQRm
AtI2Fw79hrZrXFSyUIHmgQUV9MH3JSGO+pItOwG6frfxpZoe8gpg6vMD75uYagrvF6NeOnVOmbla
hm/9sVduKP93kEwNaB7AwZG/0AnzMj+CiKOQPAF6EgznDNMVIqd6y+1913li4/HpIcVtLG8lGoeE
ONsPE3bRvPau9fyI4JnI4yIkSKxRa2tAeUWKgG8LLNvvLQQiAG/4mehiLQ5zfjp/nwW9ZYbK+PgN
3c+MfOD8jfcdTj6ikHdnx7By/owKpkawLJ6YVQ7dkgRyKtSOo8U6q2RPFWi8BoemmEBJJae45FZg
LtzH5Of4FBuD9sd31RUbU/GRaKnMt8kC5XYxfqkVhtRjVSmxSPtjaYD3pXizM9quhxBL6NuxPTmO
eFW4SIB7/gc2TNpmEc8jtB+6tmFBAh7RbFc9nuizvyxhYxvm8P4jL8YjBS/WBn3cie/Py4nfirdq
Cuseag9sVJyGIBx/bT7rKBebr2HjUBRT1+40AkMAEcUQnFGODsAhAxhhezmUBd+BkumPJ5LlosRp
JwJqqZJQDwnogwQwJBucv8ajoLZYY9OH8wx0XIi5/CGs4gP5QH2QvHUcoDHuUo3TpHMJcLpAnuiC
BLOGhlNgE1PdsglhtwX4ZSdTqKZONTgGb3BFXi4VeuAZQiBwAvWzV0l/ZI+5c0OWg6ByzQRJVERU
B2DTRUfpstVEQmWo8pOpiE32AwuyI9wbugSKLy4qRQQlpgV4xTuVcrw5jBKpUXjfs6wxfg3GqU8A
E5EOqvcEIjrmHQmdx6saRiYyWUi7zL2ZeLc845Im2uxmeC6RMByGkKWpViQAUrH5BKN9XQkxD+JV
DACsv3zNlwadH1JDp5p3518uOQRvuz2S4EjjcGoDlvVOz8h1ntXAoyLzEVp5fHRLf+zEQzf9UwcU
roiTQRYfibzcOifL0tOEuzzHDixadahF5ISZRkicy1M03mvRNtBd/yxtyD1OLR5C5xk8Wq2QyRq+
04BQbtkHdicn7CeFmzNlIVvh/l/ORP2RCpEfjU8VbnwilZpkBvG2jlGIiC/V6eE3C7rTEauiNArg
rzoge8poy8lw3UNBhdKmKhIaH6kP/ayHZ1d4krhc3wiN6XSMmo1fXW1RwYwH+er404i3vV6PcbcO
o9NUCClpTZaoyCE/1Wd3EakT2K/vwCbj/kTAnQw81Nqa3r5tVyGDV6tPOfgGio3BiG1zJpXNQ04N
EtmvpJqR4cI/frsGL4ydFhZH0oTcd3Ks2WS8Dmm/JdrQhVSLIK/+M0Mfb2sYcGHDAqIrAZNXOUIE
cDHNqRIhZ3f3T9kB4ffJsZLqOp9Uvk5raZlBEWAS6jm/y+7xG7qzfsj1zKmxeH/9vTcDVWiu/Cpr
QOIvWaZt9msOwD/PqvmXlXIYq+nkZSZQFYNWSakbZUmHjU6je95/MLL3/aTLp4F8WS1P5dhimAhq
E+jQYv6H1MA3Xkbt5C8pzhH5Eb281+/SgWnWxXq5M7nDOj4pdGOfr2e6GeJEgucnhP1rsT2QrYG0
nu0jUabyn0tKCJf+/dJIb16xU3LxDnpVYJoSEpG41pOkTUtUEOa5VG2A8YHQkUv/mPmm73ogEGgg
kAjAzPC9aH3xRDX7otOyL/mXZHWBLCKEgUD+IGBWkMZRk41ewUBbhZReQut9igCghMto3ZKm2zME
rRq08AP1lUh6996kiZ/rnD6u+5JIeLZ7K5CEk1tePFOy4a13rUFFRuB+FwWbSd4uocH2rp3pgzmB
xYq8SJ46Nj+9xrOCMMYRjuv23PWysrgXwXnZwHtVJWezap6qlF4Se+O5/KDrW7kMDykR4mYi2bfh
zt/tehh32am1lh/zq1ixah41eIctW0kkGTGhMtmskp7a6k0pm94R+X+07F2mgRhnaO5ps4pR2rZJ
zYoZouhdFDpaRetulX/+T6S6J8gzSE7X9SzpnYZhtP0OJ7X5d38V2NrXZRJYXnHjQwx7GMMca8vl
Z3THp/zazOtvKqQnLr9V+hnP96qmsdvv+crsUc1+5M8l9L1JT27supsEC0kr/by/BT6HNVa6yBOY
yn6kXk5fnCUHqGQ+77VUR5Gsdr6bLxQfwgPW5Fa8Xmj/dvbcdaB9t9CfV3CQgc1VVbVyj3FmnBij
3dQmlU2ulZTudZbZAqeyQ3PuejcQN62g/tITHY1FJfb7OXOS2TPLOVDGP1LHEuctN1SklFFKzkiJ
UDiT2EsEdj5NaRpMM+98LHtHgaayJFFC/P0r0Q3EeBDxvy86/6RvSoWGuuhNwZ1GprHs7AjH7ZC7
7qW3t2qvB25R+8ogUJpp263MXtidZ1Jft8oxRovie30SMVPdimWW2EpnQ/llhGVg+aWDKM0q8pNQ
DEPtPRYTGUn+S8nBVBCkMp8BXA6QMxWn5nWyyoVc+/b7JDmNeJhY2RF05PaJ3rav7j/mi6pRlMyj
RfgZWEwbHWzzIPgeEB7oWVAm+pWIi/k3Og+otk9l6m6cz+7EsoLmGDFiLoYG/5Tnj9IzskfilEmn
2/fiU8ZT/GSufAM7NrVZHnJz8pmpjwjWzJqoYRAmJILklJ0awGModW37a8IJj95FOblc03zIaCkt
U2JxeFg00RRfy81LrLR8w3cW8o40AaxWTY9Tx0S4lZ2pMG6AeczsJbIPurhAisB/aQxoUmKihmhs
ERklQsod8FrZpmRITUmh2vr49tANn9j35h+pCisP4wz4zr2spSrQ/VnFzLJMAToyoeBh0H0MVKNg
aMWzFQauwCzKOsWIDoPHzNQsht6iBlaWngEWs7Dhdda4+KlKkh0hZgUTCznSYt/XgDGfJ0O/glDM
/TG8ITxSFXvpbwlHgZ5NOEHSKn6pLdzeaQDds9+bPi3Ov0yaRS1EkCTegPOYbuwKX/v3UTphI6lO
jkcoO0Lf8JZ3sfvnL9gSYOQAkOMPXd4pm5Rjq6FGJ6Lx/Xl2gsGHvuvjK+Hx4Q2oIbY0BdsuDcZ2
OKzQdlqc7WbjPg38QUlUeNxxgJXtkw6eTLQZEURObcYWe+wiKi/ZCmNTQptTmjWJ2SlEwroKTLX1
wKYfyHGTrdiFzkFaCWaR6XXF0aj42vO5TGs3X9X1vgtM4qKzcx6G4W+Gdrvw7xQDZbVvnveK9VQE
4oGNZHBHwfCkyrrAvsE0FI4XFz62PWcBQrh4ki8OpH0vUGB2wasWC7njBDNsd1VY5SyUJg+mN/s6
FoQYn4FsqzHOTirI1BzjQR17Pgcid840+xlOA1azHlJ5p6Oi6EpFJiqjqjMGQ1hLE+1zS0vZoVKd
xf/kWBHgwB2kmTuHfm9Mor4dgAz2HmMoLNLzMkMK4BPrsskzJ4jj1hKokIqctMCCSGzxfRvCgfbT
HrMlUAfml/cz7/aWs4EAxQrLeOmOjHNK0JO+FOdQ0mMaCSFpG72ciwUXeZ+vnR5EsQOha3kC1xsZ
v0vm6C32klf59n5LwLbT/Z0yXULdkoYkod3A9tBzuhHqGoiBmHdKHrwjD8txYcJ7dhhREc/uIS5v
kjwqfy8CvoU+i4T+CBojyeezF+mcGA4qf/KHFeuiuJuL7MFFaU5NhQmuGpw4T54gQ3j2emZOiETT
U8NbZuQRoiinf3gK7gI5AbV8mDNlR3VXBDxcQiKMzP7nC590j30ZrN5L5uT/zw7FFDMY/17M0KLw
Kp73zPsq0XYGdg93Rr/zUPTTyQlFH6Z+iltvrJuWvHA+YjSe0z82cxJWg9vooOaYxtNQ/tHu9M9B
Si1rBjNqHmVESQ5TuKk9P5xy4WuR+jjG2lQnvzSCr+E7nVHyhyJM4UuL+DN/LYn/0FLIfXki1lJJ
Nw5Te7n8vsOUm3EQytKt+GAY+gUitn7nBc5RTcrgXEZfmX5pct9zPs9m7KbLgescfC8d/xRD1U6O
+iBj+2SsugjHgvppFN5Prsx6sB6wZ7ln1EK8I5xEOAWXjgmf/DFC9IKhEv/x9HdHvzbSaUx71gYy
T3GbzU/yJ/d+L1RDRxymDlf4csFkQ+lIFvbfgWZ9lVKpJH0dpkZA4ctXBwFqDXVioROf3+gT6R9P
DHxfsT/V+T1e/N2Znu56dBbvxr6SP1IQLiNm8XoQ/yl8xX+Mx4TMi+c994uMHbnuKemTm1DXFdgP
+sux9H2ha6Bzk3rCgh4SQiWKef4bTXzkiod7KANlAxFIQOeGtc/1iypIT1VnxKTnXEgmql7kVfow
EZ+qFz4oXcWz7nIELVTuXo8YaDTTJtOlhcDvs3AXAPDzi0jF7NaNTRAJCkK2z3EhfzTnrEL3Gjqu
Be9oyUF6uklemxomRfCaLg0TmBcYJjNj4HmRfIGv9zqEOwXdoBSYM+zq57euB2lOePBn3INn4SxF
blwTvMDnHSHp//dYIcz+vzWAn2OiksH17HBhukixpGSs/IpTIX6uz56Zcn9v8Gx48Kl+w3j19rbv
2tZFkKna8F0887VOIwMMZZxkDRq1eXqLZM1iQqGCm+STrp7ykRWWltza5/1BXBcG6uzmkYw8d9fZ
82Rr0cVIsxgRYuIokn/u8ugfyZfD8QsosF8IlrxiYTgCzWFaUc+VzbO77+bdB1f2NAp9/3je4BCY
TIl3CTk/FxpnhOPSOI/nllbTUQtNT8slJ5CoIUR7w6dyOWhC6TA60PZdTRceqS8syLtrrxqYRdh7
5skoQTeiy1fEasKbVyBGxn//xuQhIEMeOkf49DvTo9HTmw/XpcTHoZbqzdup3uEt9ZHo/ZIpolW3
LCV6aFaxVp6ZUcIV8UMK/Fi61IKiyImJlaqw5KuzNtBXcFmY83Ct1xPbWpD9+7faVZIfNqvDkuYj
iJ/4kvhWopSX4CZdRNLl9/FCzUJWx/z2lUlVM/dyPtG6rxrJ/FClSylLq3tzPnmd7CiP5l9PkRJ4
CHSR2Oh1IkesPIEAfXAEUw8h0o0krQkeQCm1L90kpmM//HZij/J9KtFYZa/6AVJUeVTzbeOFQQGw
qJ06hnZ215tZi15i31JZV9HhWM2fKKqoG9Be0eMe7H5lfknW7K7fZpQAfvIVRk3lmFd0OTda144v
LIBNiktVjrN6mBGNUwvmnv9afWhX+bquJ1t3U71/HaXfF6U7rcxr44yBUsm2pAkupBxnX8CxCtDl
4ObKt+ZExZYYIYq0aodkq+30d91O7SLEkUm0uNaVrUx+Z1ZtAh9KngGhl7DJYmZf3km/FzhDlClm
AHa0WTH4i51469TK/RT6szJ5TDlev2+Y2vSvUsM5YmuRPND9U5jjseysdzWYPLB+w62W1LpTSukQ
JQfrH7Io4pEplmgrP1gmAPL85mgxa5ySlVy+kt+WDik59tEyMYxtahgHuQLSdBkbSAblYri0gr+s
6g8x/1wtRvcdK598w3sefU10OFe89XLQwkv5egHDKmGb/cZzqwquz8qTs7puM7VR0xhcp2tNOibX
LhMvzwydn/jrQhWze0VJ4tZv9YbOFa3Wpcw49YLMToDuFmXiVYaNZCLWSPM3E4hBMcgamm6tEOKQ
KWNbXOVLpcRa/hydVuUb2bf5JVYK5MhCcfzge4CUW4Ui4DXEyfaKkVzKg0F3V3xHHvVLZOfnDTum
pHrQBoaGHKUm6PZcpfc73nVfmqlb84Qhuy5MN7ve+li7odCNvnORWjyEeUSooyOBjDnZnuxYFkEj
I8hMBEWyGFZ+U2pxkVB/S0YcuGNZX5p71PnOBbmL/qtkx1ngcz/3unx0hLxn1qDxFksP++v0Q1SN
rF+IWhPJEAqkTC09ungqVCabZvrRSOzk8BZvxW/30ei3S322uCqOvr+/X7530ZWKfndDXGAav7YO
xXHoh9Tr8evxqK0L0sBfvl9+WF0EwRvTVKnxiDrz4k/NOAw81FMsWlXivDEq98lqnKRxOshdRMqB
l/KlxduRq1jORN+HWpP2/eMP57l3EV1KGjOrrEvf4Kxiho5RhuB1+CAd406qlyjJKRUNzZZT9XWM
buWhloCulBO9ZEedUGyinU9ky9kyCnw1Xw63ZTXFxfRdGA61oImZKo6446+hzl7GN8p0L5JoVPIq
Uw+XBUmkFKuMLqVwnZo1Gb5FhWWWVETzIXSQ6j3O5diA1ZmpH0TMCYfQ+LpTsXq8Jxa98H0TD3zt
8qX2s2yvqXlnFVukoVLK1VFUMh+nt9zH6XPSyZLM6BFFlwQaipLTNo9FBarS3h7+u7yth7fa7fNW
o+ZcL0TL9rKt8EM73/m+UFZi25UvpZcXdXFev0fvyuB8jlUfwOZQ8ibbSkkOYfZbC/ycLr2I1pvz
H/TQm7QqagUdvys3t1/xcXx8rOwj1ZmrwuCVVLEZqu1ciqPdI7p3w59UXS2eK2G43WhkToaZ4vt7
GE+X8oNq9dXmktFJ8/pslG3P68+bgGL90ZgzNpQZz0txbiSr+fFkvBhd36X9MGKqihA4ystwuiy+
vr6+bEs/Ht8vE49vA7KZKbZNtDDVEpWQdZeoyCHuGfo0peRJ9u6tcaBhncrqSDtYqIeihAdWEVXD
+Kacfdnk/TDroBm1ZAvsW4mvdT31tRvtRmgCCESLjgSIaormzbZum2dUKsCGAzkL8+HdGjBGLAd8
zbFEPaytMpi/z7WFWukCmvmQgWnHsjf9vRDytJC6CxjnY4FijpOjFrS7IhU4ewSeESlvMqOj+rOY
UHfQHQSh21WZAf92qsLp8UdEAcndygIHuCtEtFDhqDseh+puq/6YFLWf56VuwvpzKiFGfsYRNzj1
3WSpSwEIx8DHwgd9MhTeHPg0JhnC9q7oxVglsa4/Iod8boUgCUKrcvYY4gxUPxdQsVDijPI7goBU
BSSGK5JMKDBHocBjG23KnypxZksaAYtJRBVNqIfqSRSJQ4N1QdlPAVpzGh6bchfiII0ltL2iJlNo
pKfwN404OZ/x59gKE1oHEXDjxLtJGqsuwjuDWvnnZ/j1XQjd2emcv6OHE3TYThgSFub35qbYDmtz
uPnoXUf8c4BBOCxCmafPT9+iOePPbldXKh3SiAFw9LDhNFZV6l0zPkMjnUT4vCU/vBF5Ee7jLT7v
Z+QKddn4dDzP5y8UjMKEerac54+kGc7AQT6RsJxjOImA/SLpaFp4fCZdt89fLWnHS84+LLNS5cnR
hluykfNTuEHXkWcDY3+G3HMZn14OIe0zOf1NRUTucm90jHjE5btnYeDSuRkuQ6JY76ZLTiVARcp0
omPGy+MJrAMDBKM4HC10Urgq3XD96k53hxMABe311sVOOVadFhrxSLHlUrxF8aN37sxrk2IjUb7U
5fBGnemHfG2HDj1iOISzm5eur4bl88Lio0V6gL46WUvPYeScu5tyQU2FFPruIdTFcyGXdItCgcBT
m0b0pe1gfz0XLva/wIQK5QD5caWvf+no39e+/NVDenKbREjg6hCvPxdIC6n+yu++1sVWq/Whtpcm
FjGLizDG4qGOoxit+48oUSrRManyX+vkFEq4cyXYYvEQnaLl6Emsr5CJ+1Ef7SXepahO7DpXnuGz
hy9CyqM5ReWMpPS6chpuXzcv/jdKKYA4K7QButVx4yGwCMMt9R50v46t1HsQgLsibOSrYZRT33jO
BrulscCUt4KO9pHRG27h53D1t3U1YEpeUdZCfLJccc3p6q39Pqsi8KLDwQt3QBLKvDkabqZjmBUn
gzgkUFkJZfOgxZYBh2jJucpzBrwrqvbzo+7iukziPhri3rotG+F53Qj6gvvSkoz1qjK3y8vyLdmf
SoX691Oa0P5jB9oUNdiMEfyxthQMNSrv1fAqrNr000yYeW/WJ4w0OEyPIb2WiPu8F1q567gVTbnw
ZiGY4nsbtzbnPyIGkR/elU0I+oSwcgUQaNFhowXuK6VmD9oxxeY6NTqtX3PdUOSXec/VIQDldq8E
e8fergVqL0zTypOQea7eSqN3hW7MJ2O9O/jr5mU9vPls/wu2WbBS7kwhSeI4c4LaxHfKvLHC65ZL
+JIFIN9nWGubQ/ut9/b2dokwqXu3aNK9lomhuyUrts3ylWr6neGfa/93kDX25ftLTrGCt7fWttij
umJcixsU3ygTvoUff6vhORTkCP9/AaHcvkzFY/lLfgbFQmBA6UuEpPilNM++OJ025paaj9W29Hgt
8NNrNzlKjUT7TrORqdXEQ0qI2UZ5sYs3UeyK+hm4Wlv8tlsUnif9vElvH/+tMD5L2Zc5MKx4p4p9
aGbT6p9kO+pWdfftZZlERZk2S5kXQNrwXKbtYqacCBqqEBQKd/TFYobnZriFAl4s+eGqmrci/a13
YUSkl1HrWv4tfcSEfiaR2Hv037P8SmsNjevoorEbs1USS/lcUgmEy7WhpI6aZkCKgHneG5xJzlp4
xCNKXL1UKfYTx9kLs35oCAfLtFaI1C6opDu5KMeODM+FVoYq5jcjdy9F+b0u8rMo9XpItS0cxPq/
f/mo37fgh601LJwpOHtYI5OlwHUNUyqUSw3WdDDSH9h5u8quEnIY9/h566fNF74rWKLpR3S+thdC
QI5wq/zyn/OtI5ejcSsunFCYZ8oZTlWQt0Dli2RjPYKApIXu7aNRHHaGErHLybflswtCV4RPhSWN
e/fxW+qEMoaNH6l7zVk0Yz7+9c4qAidhe+07qRJSQyes4PEoU5KYHqXK15dDJVv7e5xL63J4p/eV
SJ1F2SIbnuXX1ELnFG4LKn/q2rNK10zPS/NvFZhFt+LaahBWAX6Vd8zHdN70diEKSEGwvjdvwQ6f
oMMvKlxnoydwGTO+jCNbPKppMG88arfasnykq2SfzbYV64nSgjfzokSWNd3+V1KmifcY8dt5cQ21
oMxUAmU+F/WHIRwGjByaUhg6u1Z4nAh9FXctyD3tQ6u9I4bbtZqupXHfJp9hYSO4EGGbBxeldsak
ajj8vJGsAd5dmDDajqVtI9sUEC0OQ3/jmZWIThpuf5tK+LiMBrdZ9KMohKFgIR0Oh51potTphG94
Sb49mLWNZXEaNs15LU3Ws9P5aJ3LrQ//ptOhRXfq8rt/iPyWPwrVMOzDtJ4mytNzx6dfGw6pLvm2
DPvVgFg1NIP8aInZ2QpN0755cVke2vCctZCVYRQ2trdtkXaoHy0uH53hsDEvvv4sKrfas6laOXz5
/vmWi1BdViWFg3xe3u1L3a4F5c98ZPA8jTFmmbW4na+yq5KMEb8OJYPDPnW1kobV/zm3qzaCYyts
XGEhUd6C4Y9IH/xPIlZmDGorb0uiR9FsrOciTgZn76dh8Sw6UzWA//aZWPRza27bNz9yBYMvEO+P
7A/v6kk8N5r35nuzOWrmS6z0R6n5/lL7WUQvYYs6vF6HyVoWjnIvpnn4tjIjiQcn90xGjOgHAY7x
4/P2Gfvw6M1eZ68Fz2ue1cncai+H82F4zIezG9BZieLJStmd7La2yYylEsriXQZELKeCeLpK4vzS
PDXX1StdZpnetkf+GmEow7SpTT+v/yHqvJZU5bYo/ERWmcMtWYyora03lrbdmAOggE9/voH/rrNp
3R0UF4sVZhhzjCC0vABfFoctwLEqAgfavAYruhpjXYb6qycrM7R/MVWB07oTeHKwejAn/aIseYy8
e+F/7LF3WhNQSgTgZKn9/p63vy/jV2aSCzHOV7I4IyL3BYW4GU9iSqG3JPRIjsJqxZ5KHZnJfvsd
oayqTVQ3U9LROpTqK8E7jZFOcQxIcerUNixcQ9WvYS4SFSkXBo3csDUeLblXlscadd9Sm34OlarN
2KXXQUp0XjmB57zi6LVsznwH+SmGEAlYVebIAOXd0H45kKp6csOhPaWBaqRCLjq08GrR3cqQiVG+
Vmw06Uf9VHYPuUtZGzoBRdyUKnMaR9YsQQEOkjQ08jM6ueScjT944tyy9H/M+8K6x2rGPr/gfGHt
o3UPP/DH8fh8Kpgk64hh/e6BXbXkq1DQRAL4DWfyW6CriGowXXhOmBUze9JEz1fdgHZud+3eu3qG
/HpTAXtAAcHf2u38EOQlNixc25tOeaNfpv/1HoqwZA3pNr0sClu/m66cbB2pvWr6KWioJt5BCieK
ArsVh0SV+lM9l6JWAS8Mcw8HSHMTW4eLLb5iG914g20vJQJA/IQZ2PH4k+aq7qs+WtW+hfGI30u6
nGtUN/4zxXFejK38EPne2+2WKnTkuGITF2qLL1S2+Q+X7ogDCGIcu17dqP1Sd6NEdTU2KZ0sMV55
KNr0sQuK10kVm44tfAf0C+dvqkegeWfHlZeJb4Drd8Z8jRmlYB94fjN8JMAtmk8BAz82su61BhCI
MS5Ie/bnszWQqICjh+t/gKYLqLs6ObURfd/v0GfGva1RnimHTn1PYRcneFtAYIqp8elfGbEadD1i
coF1NgkLaUEa5Oa3Ne8FR/MvtILgY7zLasWpw/OezfBIW4a+xfMsnFldbxe/dDJ2bVBMgzPFXFAB
8QxtI3wPJTxLTQ6V75Cxp281ypEacNH7gteMoaSZlROK12yCk4SqbL4ti4qHahnSr8JLat7VQAOU
OHQ/gRYUw7TD3+4Y4ppOOjCZCYRjPWusakLrsnXfiF/Qb+oQepVRSmkbIxUaLdaJmvPcwI2BLX+H
rwGdxSI3XDSCXiL3kFNwX7ZvEwoHgBvANkR/tvheC5HWEdIWGqwarrKmGqOYSJIeCZ38WWj0wrov
z6HBkMxAour3zGVFej4rRMf4/pg6xM/sI5v3iR2ZTrCuXyVrysb8z0qBHaEIqrb6PdZhApe7MwGj
snnvf7wE2b5yLfKicauPg8ZAJ8bCGq2DFBMCQxrVDHkNrNwezaB45ju50fjxs6381Qzfm7iNCwst
lpy8S0jIoQ7Xvr5cGxtt42z4iwVmPfu1oEYy/55Y4ws3HbNlyfQ/sQlAtPVxxjOjScQfcU1c0E7h
fiIEClnFunD51aiLOZn8lphVsFrAY6GtQW24mZyEVE0x0VTbjKvN+vZZ4QiAWYzJT1thDhZto0W9
AleoeasZebYEZNd3wMQgxgRB7sFJyoP+4NK3XDXVOd1Zd0t4hSAPiH+ohbVK6qCivv/5LjaxqEeE
QWD6dLWMapWmwgxXFB5eBoWiBoodfCJMRVDk3+oP1RYTAZ+1CE8RJfpeFXYKQQsNgk+oh9Vn254D
SuIcGesHpYVEsCCCIMDyOcpUwb5ZHT4Tm2UcZ/jfz1pNWuBnKHrkiMYwZNqagyyBw9sE/lh+BlTT
V5Dt1dXCoDmpgBPUzAyAYkX8LDb6QY3CjZVNRC1isfZR1MzaKZupoWWYMdjqYhHM5SdQJGpg3ZD7
5ND7i+VsKudV67N2QNSrtOzxweB2OMmc97KYY1Zp8jB9eJ0eA26oDIoJ1Xx4ip8AiaJCuvmj2TYf
tFDQgD2Fc+rByzVWFPDBYHRZcRtOETASbozw2NUajRQPY0fBEsR0mBOVLTZmLMQiMrbCBnQ+01Eb
xnarsfHgnIpA4Ve5k5kz2255GdtN74ZnxXA9TxmC9n1a7LoTN7Zcd8Jo4scfF/ZYLFZy2obL/f2s
Pk3Wbqnv1n2YqzBCUWonWFVEurzRxdB6QCvVhSv2F828LTvgy1FM+mOn8pfVaMXb2KOIx3FfqkU4
8cympTAlGMCJ67r9BYb5GKV37SQKD35iglsiprPRZ9+SYQZfPDHVjkGgYlSxMJN1x9UAOkom6vdq
sKrQir0zm6nfNeLVL6Hxg4k3eyDeq3nxCQrOzg7hxdDo4ItyI3S3dAsJon5m6khrJKxRmG7aVrhQ
3Zethpl2MwaagvEEM+ljFrde0+7xmuLuAlZl7r7VjlUP1Cg0V+oQps+Izt7OztZoEKztQH5cj0CO
zLA5wgTfgKmJg/ADVSCMz3nvm2g+tmdmjMcPa1y3Wvbv7++Ei9Hg+bQTo0AhU/1QjKgfXnYwXYId
y8xe4t1cDRcblcHJsunS3ditcLETTNMB9bqLuoIo2F1EC/itKCQ+R8d+8RdEkP0br2FZcytbVj0O
NMpYbdLJqUeNK4sXixjLlNY3mXQx2yoLGktCPqAgLhqlAyg+nGSUn4hWwtDxq7iYHg3wgAp5o0AI
BIxyBUgVKU2lLIYDGnY7Dj5RTdkURK40FbjN33OKTzR3dWgz+3cw1pnTc17FsIPGkYX6SFNkSoPr
UfCvIelEziHzRTNfkTkIXBzNcxkAMmE+O+XHueJNGo2646kNAktDocPYbykzpTQfRtjqm++ZHdqi
mCXf31rLNR8YoS0FvBhcE9qkVmoSs40xzj57MpIdxY3TPdbeouhMSJhT9i+474U2CK3rMqWgouAZ
8oSlFsQKvgYGA5vFFeZ6xDWCA0poGvIVlvV/Jthn8WNgUTXIPqt5XRVCA0QVO8ck60IgR0/DB0I5
7ideXKG6qQIZR8VLYVMkB+UW5rkHTBeWEQpJHW6+B+jDCf3Q1/B4e+y5PnhkWr9EOoTKL5jvSdsV
F6U1qTPsDNfkAof3hMJ3lb5ra/0cGmQUn0JR0bY69ufQQNSQLDFEtfU2Js0aJaSdYXPcmZQ44DOl
eO3do2LsZFcWd5ZdohE3CtweFAreXGk00tzeGopKmFz4+M9RAWhxNJvj+jjjdkw6wxcvAQ3EdWRb
nDuOd09HpSe1kppXpZArHezpU3ZPiFhOnzWF3pFg38lX90csDE/3QYkXjC+DVg/Vn1YvHzQhgBrl
ULPVrqR0qFYEZwxjJyLhF1Cyb4Y5RCyosscrsb/uARogdaej/PUI8kGnd7HzYU4dbUZYhwgwtBId
FBxPvQ7l5fclLF1QUqWgj0+edld5QPLHtANXkJPRbtxyADHX7Wy2B6BPZE+cgGS9lN6B7cDDJKYl
UJNGy5MXR7wcQY+UktZonOwoHwOW6by7FFX77F5etOw4Wffkvbpsxn3qvV7daPwc1vp6ZBhc3Vq/
AQK2Baq2ah96cEozC3g7SqPFgwv+LWY2PFkQegIQb/S1ELAAFA/ZBW+LclgLA7rYlD/5rg6LzYUA
OlsxNFNNuPsyGvCCvqUMCrcBfZaaBDMTo1k9QlrP0xllR8iy/hxMfZrV3JwoPtcChXZOYZq9uZOf
3ajC8sTZRLfFsV+G8HtKbwl5Di5cXQebp5dgibfzwlcDgeUdl5SVxsMY0kH1O59Lf4Dh5omm1eeg
iLtQoGldSxCigRWt6EC1WOob1IAls9vkxelFH9YkiDZJZlg+TQyY0IOJCVx31IX9gwumAL5b3uic
OjegkU93660CV8Mpg3eg3pOdBGcl6ykAZ6wseW3qD7B+Gh1WNIYfmS30SiCghi8nDyShfes/MNXv
Pqjedx9oOchoANVVOvy4zKEHuO6IabRxWYHm4C91+HzQzxxKqP2z3cqEKPK5zlud6/7QPYhC7woa
HgRzYQUbArYWlxbwZ7E2lQHI3190A6RU4GwnjyHqoNBtjdNNG06ij18PzJwxDqqe9QtiwF3UJQyQ
9duk1cRunwMxpLvyjaIRumbEf7lqXbcesMnQhVLKVLsS6TxvoOHl1cWd5p4AamcUQYLYvY+TWQVX
eoJWjjDo0BDQ5KJtKbFiYh7QKwA86JgU0j0ef/f9sKTWviHaOHul29Gsx040a8+ho1leMDhAzGK3
F3SBKfC4zJLwAjkN2FJeWLTIseGkiKOPJXm/I0YBfBKed2oAUnjAkln7ryl8bgo/0aaGlUe5/K5E
mR43CeAL7AJ//IpfHJcMHKKy8Cmjkrrk/OhwV7pUT1IcVG8a6FjWUB4W9hv0NTj6coF0R+uBNiEn
xAeArQCRH7IQhy6s350f6F1AP9Om57xNVmLvd7y3k5tvUMYjmDftOiaigiIabqlLRptB+LL23RME
gxhl/af/JLoLKsc7DkCB4O6WCUeC5wYlR3yPgZtvXv0rGjkwx5HYICPALZe2J3h784pRStPZuOSi
NtGWAlJqVOwMeBQJji4mZO+omBuvOnCzKUEl3IlLyQBg2UXMhqWjX96wFPrn7nHWUWm9iOZuw313
jioBgG9Up0iRolwr3x2nKyGlRcU8KsLt4Aikou7Kya1aAXYa010nf7NmNbw7a9TTvJHfoBS+gVON
a83nrl0UMcU5OgtKVMrDjW7eXVxiWKZ6pW7G0nSljXc3xNYgRwizxrkLLoNFpem3g8x6YNxwJaAn
K2wq4ASwTVp2pRehgXpl4Yc2CCsW3uMrTYbC0kROiLAOtBeoEuN87NljHv4drd5YQr/TxhaEvYXH
DD1G1VqPX9OzlfQeA+qh3dYQ3SlzP2ULHmD5fTXHqH13210yv3YyvQWI1QyebjyQdXIZJB6wR7Sz
iqxmcOgBshdf1PQNJd59jLE2rM5TAmWl0X4spwFpxABHn55/eAjzkXS4k9RMCR9ryb8CCrhOK17r
hyE1KnWrvRNJDOJvbGCERQ/cJ4YPlEwNr7VoebcAM3MAcSmd8O4hVwbFRy/jOmoY/lvZIwf24niw
RjiMIWldxZnrrldkIYfEWNDhyTyoP8iFQz3CFviCZvZIVwEvwYiCaZLlkPJut/N9gOgB3QXDRweH
9shRbmD1AXEhMKBFSKZSbs/X2KNlW7vsmSY8jdA6mjt2U5doXMvYtaEsbLK/ShIo88tOjbsjowEq
EiSTZHI80dPB8EIqhHFFHbfzYo1qMUDQ5YbEFj0j72DTQc5+R8ZWtYxUv6DLLaiUfIoyFTvPgWw9
uC1YA9uQ2qliRctx1F3D+NMYXUGBlUiWMQ8RiCN8BHVc6Ucy91QLOtTHYr7VPAI8oN4U6mmhnN1i
XNJ6AlsASggbYLEzp8DHoYek7Rpjzaz+kNHshV+tITbWMvQTZAe9kPtT8Z4OfGAOAw72+cyLHdKz
/chEcn5Ux4SadQAe3o3yMgIguGgvUSoC57MvWL5HMYnR7nV086/TeHCepl+VBdru2wdieE8Xdq3p
IygtoP5aNHqdBcDBhwEdXGn7XK3naFQNVYH+8A9gNaDhQy76RNE7e7ZHBGGODRYtay8TXtrR3cmH
a/x9ooDBQ1RePdgHcNBlS2lXJr7CzGQjYbPhf5lDQGW7yTib1UXQY3OzqJvShocHg9zKGj5DVhqr
1j9gmqDWAHVXjf064+eIJrC78/rnkH1VURIE5bVlKzhLgc6sPlcgRrG6EC4Rbj7JAqIfQEXZ7uWw
UmZexEw+9pEsm31hL33isvGwwqYKuSqbRjn/QnyjrlFw37GV7ajvj3YV9n32e22EyVgbYhHRIJir
IAl0QDheVHUBziTKcpu0sRuOYxGTJLCCK8asSDKYmU/0XY1gzWIZ5lMr2sUqjDd5UilM1IJXFK/j
7JR+iRRUFyS7NCbQq0Mpjc+hoAv8aBakYkwz7In/3DAqkf7bodnV1EaMlz7MwbiKcADJF4RigOCx
zia7AN4xhWqj2f5A7IlSC2wTvUpiYpwba+UDxCHaRX/CnWQe4WnF0sQKLW4Cl7D9BF4ptrsRmOa8
JGEwf9Tw405rkoJa8g81S/TahrPVvKU7sRlDj/29xng5YHh+XrXS1WVww+uXW/1AY7DnFKHVK6AQ
4FlmO4ypFnsy6M2iDizDiFavt325ovBnDqGHIq/K5+odMuo0HD7GPiYwZEmr4JtNEqsRcBKnVOMQ
ymNLRQuSD1N8G4Ip9fB/rq9i9584hhxSGVxqnu54lWVL10NZ3LBOcQK14/TRJ67/QaR14IdStFqR
crmZmPpenQGgszOZGTfqILVdn6K8iULfn9gPGn90JkbtrMNd0J3QgywBl6bUV3m+hzJXHaKO0e90
RdX5/1uHvYMBx6XeZ+oPgGDAW/RRECjTAKXT6lzGp6fwmWdYMGqRRjXYq5r/rPkJGqBmg4zkeXfd
YV9xzwmeUGJXSF1TtAa9FAXuEPM9TBSBa1ULjgeEzWkt9wi5aGpyAEFCOo1tB+HDGShXZlGieIdN
C24ZIpzElPpUA4Kk23R+QioiGirskPWB+0GOLJcZh2XVAq0z5nxvIFOMnAPqRDafSpFSRrF12+JP
lyG/xhiDOaH5x+sp85AS9py2cBqqY2go5RIU111UCRXxihnI0HHeK/fSBYyd4ehAnjVdQKHvhdMa
pQi1bsSOgEyon//WsD2qpDhCHCzlFilAAFhx5XvMbVyfG7D1dffMrs/tsAEcBMci74U0qH9FUrTB
rqCA1xEKVYItBOIAaJIUuA4k+QjfPLZd5k0g+CQS2zBKzhpM61ZxIAxQbv3eObgRwj9QAhEfEeAV
LSvuD0h0iIGA8Bvbb70alh4Fv+05dLIeqFhrJygAXPvGipFtK7MFvxuZhDaZ7qo9Y/Ot4WwD8LSP
sLy1zMgbbWW7Yb1iVGlcoXfonZkb2ndvMN8fINZHyYP3UExJlAOWZAbY7mhuFXzZloy2GWITpOzD
rPjjnTDDYJ6sB6KhGE/G15VUSGIucR4gmyEUxoHXYUUOyGb2ltDGmOKSdZrNyQnJzFCE7oAjoVmK
pSkQTvU9DZPrTnyTBmFbk/m6AtzjwTtYKhFc0v7BTowJCOUasWnBECFK4U5cfKJF/L8HBQWvn/kj
NGejlxY8sRBxuBTvwOaEbq+rOYzeBbEfnQyGQbI4HTDHWo1RMwCkAsWhl8xq/U7vDUvZDoVjTB1N
d8oBvBqWEFYFHZCv4sEnYBISsDnxWN6WN9AF1JEjj3npx92mI6hFaJaAU/s19/6X7akcuf6lP8+f
x3d5BJE5r264FA9aAGn7rSDaIFhSCsLxmnKOkn/YNYhQv/CcoEOHDMM4bu7InX5TUt0J6ol7w2Lc
G2/Ag0CjjHZ/7UQEldqQxWI09q5e00odIppmRHQz7ILO6r8nx227f1zce2snhUkQTTZUA169KvSB
Lyh1yQgh/LrEHDJP3bLzRquEyt5ZRmCDEF23FaTduF9xqa7nbxUfTg9u1dM7ugdnPyh5lW46q8Kf
e0Drz4bOPEbPpm1WCXFTo3yxDlXoxs0rMXuAIZv6Twj+poZ+FUWWZtQ2Xzh8cNQk9vNlmA8QMEvK
FUMj7+9hzMASpOoe94MVN7TPVMzzHkgX4PDhLpJHpmxxyU+nFL0MowLzM0SabnP3QCIB+VlYitCZ
gE8ZOT4ck+0LEdbYTADig4VrwXXcPrg5HOtk8RYXJjWchuYidyiKG2S1bq136j2JzUF6MmyOKkEV
o4Y6iwUd64bjUlBzsfLO2xw+W4J4md/qWPeUe8gnVOykbGR3u4acMHsqVAp1K0WV5GhFlCodqV+x
yylrpQmnO788HsCrjymUaa3NEHxaMmpm7p03QknlpsTsKCm520kdvhuD+t/k4MAMEWHNs448rRuE
CVVmcunhInjZuFkHdhGeG8ANQsSTYBF4orzhvu7IHbrvBlogCO1Q4CoZprhpZlQEjfaUiIAKudE6
4/bLea4PqLct/nwF0Afg/IhMofmUcp1RYvwS9uM/hZcIphKVFbwWX4uaPyYlhA3oc8BlRhDRa6BC
5kEneMFVa+PHdg8B/FMA2f33FoouvqDROk7Tau/eQiGl1zkHWXMQE4u8BM/GMCSS2BiW6t2s5R9b
CH02Xs4T5lnQtY3F+jl6Nwetm5dXnezl0OYcrRzWc/Jt3AaqOvAQ7tZbY6F7R5nnkKz2jW4OBWva
zS6DamMBpUYKRVZqzyDFb7DRkuQNzTN9Qa7Xb0DUQOgZ5N/RabYlbozaDr3z3kIGBp1XlYs6OunT
guiZ3/BVb9t8LucrVdBzkojgtaTfE7PlmzK8HvwGTCGM3+AAKJwjD7K2aCSM/ZCOQd8IbR1E/TUP
sXjO1BLVrltP61RiUYvsHmAuDbvlhpX/nki7n204B28ruCDBI/FeJMmRPkJdGWne1Khsn3hd8GxR
twaunRW5OM0VPAZLB/Kt734cmjH0pSc7z8wm/Aa/Zf5H6RwHu8KkM66kFxLzHbmQxnGCErYpIlKS
2KpS7XUyK43umxhZwXHP3+n2UwvCMkrBmvjWZQvRZ2Sgk5K+iCvzI21ApYh33/bIRNrvpnvB6wSI
9KQIlNCSywlgRLOonmLffTjXhCIwZMAgITTDFjxYzh4dQmhwUEJIzBbyYQQYXlZIaqCQa26TLW9A
4CKKjAclOLDWwhXS9m+cirmbOrf2uIrY973b4KZmXgSZBtIq516ydvKiSWVsq8zj5B1gldQv0Mi1
UyfOBzIHxytaxmCbas7+5OQX732wHhB0w5R4cejq5Aq/lSUlm4YsTvZqogwlCtts7sqV9Hm1W5lQ
lgeF7k31bSwXNQq12JABVrlIovfv03QAHyEzjjo11hEI+W51gyF0Y1dBoyyEwQ066ReY21FNzJxx
wK3iFt9g1n2q6Iwwu3oY7CoEfB0bF5CGpasmJjU417PZBoUIUu77hZQ67B6UZYEfqEnA4rVLEIL6
af/SiciqlriemGJCcbUhpMNr7khukFBpWi0o1Zw1fNiRWITbv1RzwFHH2ozm4y+fET1ZHcIymhNG
q9w/plTC3ch7tYwmeDkCDyym8BPQqnSCWsXwfDQqs/bmuQphmq3ZIZDI3/3PpWXygShy85yuuCAx
y+MAkWwj45mbvJjG1aln6kC9jI+V7ZBQPl0kqswfeBcXoSYzWnDMeT+j+ecM0zhQ8x9aidJ31HK5
TFTGaNKdfqQ/gehMbk2rQzUnMKdJtuv08PrcdFKJrSv1cmY2QxXx0IITVd3SwNvODGjf4VVhNHQw
B3avXQWRw+qQhjCJINGrxRZvQBPx80kx/hlRic0azp8nDF0QrKhf+bi3ka/aG84JRUsDAjvif9e6
8WYUqwrjGdTraP/22+GoQrdicdzsNbBM0t2EZK7TFupXlzHULrXTJGl2O6WvKvU+7d7x8nUlCB/O
knDefvSbB8w27vp+P6zhjidz9O2q1cG6PjuEo3VpWAnHRzyphhnWezWpcgXVywJk+uuxTPOva3na
3geHeNxJgnYOGua0acbz6m1aOX8h//HcB7XjZF9ePCuj87Pbefce0TB85tAujO+V4Zn8SmuS0i0H
an/DYQkD5+VXS8NTND7w22c4Orcnted3pTG/NWbX13dCyP7Sb4TDy+NvzeWjAl36arR/nje27+GV
mikfF+5JNPewgXG7WfYuDzGCk0Ivz6Ok+7z41TDYc6HEslHLomDw4Cd370kvEJht92ovv7V2T8cB
zbkmwaDU3F2QsWQBgLvg0Ysr3rHjIfW8/oOKDEXX/GaHd7eT9x4Vb10enYh51fvVk4S2qeUnAYWo
ECp4jTaVjB6iajTqlDgZNCKJ9FGysxzvs5cyaRas+NCwA/UDdgkzNbFpSHQwQdBZTGxIAaPxmWwA
9DbECROkvGjjVtNINB9uBQ/m3If8BjJD2rJ/+VFsoff6hvDk7UD6ROSIT127bcJjGF5zCsaNOnQD
cECxwMTDUz3gI59IFr6k0kTkkKt8TqAGgdvuuOs0J29a8RKlFg4g8XU8RNXC/zyJb/t1EG7r4Lk5
BDlEWWiOEDp/71JF0Zt/YAdf0+xnDyK9y86PJTO54O4w4JcEEShrqyFjGrz7je374DQgYBveZ9Vf
NkmEPdl092wprH9GvpMBSFutdmhFkdMhDXw0HpEJPVVEBuQ0aryGpU5wRpU8HbOL5iyTIcWJyxuU
UPvXtFYmHJfdkK5uzy/vTYLhdCWEv6y0J+VoHINu8mCHpndO780hnRAL2aXDQzR81UVLz02AjST6
hiyqvx4Q8J2C/QkaXSisgsY4G8XDaHudHvutPrh8CAhRHeqSrP0Fv0PhILFzHVvsnwPLbAsNwfXo
Mcut+x9kM+uZiE/78YiRM8NorEPm/LIf5C0H69HbLk3CoAUDLQKVQbpqLMJeo99wUyvuHwgTEsGk
dKQH89P4NntN4HZwDn2GPcb+nVelSKzM9s1RjmKWU4KcHGsjMxEgRqzxRUF0N5meeqzc5w5SeKwK
Y5Kv993xapKZO5SBAAzzV58VKydgA2SXNaYc/ZYoQwyv/jGZZdHR5Lv40UvQE0xdpP1iEuxoaPTz
FwMpg7y8yS4awRJTMU/x7k6Z0gF7aO1eGXghq8yaMnRibkXxfo9h26ZHKqWvSvMPvdhOZxu2ccHS
SYlx2PplZDYa9univd4V4/T4e5aGD5iIylCzUojvkCODCvR4msTDPIMiJp7VOt0b0iO36StLjWah
us7qet1VuD+wLzFlXo15kqBH14Vp/MrMQqG6OiDXSPqoc9ywyPAZ6T6gxWGOIQw74fAAOxXz8iDB
N4b35W2int7MxR5VmTEp3xRe4uV2TKI3fCZhC6KN1d/DigXz5x3cTATEv7A5GYyUu62i5SWg4asb
pFbI1tnlskOZWD/tJ5PLzK52oT8aYiWc7l/3uls6DprP4JT5z5bdeM3Xh59KBS0noiCN0e1p3evd
Sv7zuGzTB8Wp2az1chIyurVetdqrlQ3sckwQSO7AO/Qw6U/+iRHVzN0no+3rPq31nuBtMS+IQ18Y
XXoojy/hlU/5GXn0XjyIB9cRz+hu8G36dVtBQkaUeNFaPFb5VzRNRtiJWHjRqNVDnI/Cz9EpiNhf
RzHnid3WloABoL8GjLCMYB9bLx3cR1gv9xHGLJ9e/q3+6i+MTf4LohEc20E0vfhN8mJ+ZwsZ+eq5
Ki2A2QzKgAfKgw+MZtRiphGoPC9J0hLNvvEpfE4vhYv3OUAqAwI0aHX18TU+XH/EiHz4iEzTVgER
ygNgOCMdGC1o4GFf4HGeEAAy61/rgw+vbQy5LcbfFQviBzOBr2j5Trj5PGXTZ1CZPYMM4en1HFsA
KYmjcTj6zNN0kk7eFJHPEki/cyvkFt8NJhtYhPcMA+CFwZBw5MR/YKyuodk9xoy5PxnyBiYNBf6q
8ad0mNAeEnbXpXAIRNSz2S0iIx/t7rvqRg9AM9Cevnusa1USZQzVG4SNonCrZhArSD0jmZHshmBr
IiyicMH3GADBu1+LA+YR45YvwuyE3XxChqFH7JCUuRLKmF5doXwzGIWEwxWyWWUVVFcLDXs2/4Le
Tggc4V1j1j99n5ElqvoqsBPSVwhqBf/ZsgsokpCgd2ebD7cVY6s8oCqVQQJRaQzkCHwcpALCvA2A
HSligrNJeS5ZLtA2IJxf5rgoqsI3Jgqk0iZ483g+mC/YGnj2W+YaZmkK2zK4ns7IV6BKjeiyzXrM
N2xMsA2eb12oGJkdONI8dyvbC4XU1KpTEsZ8gNh79d6u+fgtr8c97Nw8nuXksoByEmpiKHZDKeEE
l7JzJwUDezt1WMAi8SWZYBG/uhKjcDoAcE8uubAHmUYA8qAsiTJAKf1b294wIiWeM0xTO/39fHxS
OG9l0VQwXgaIZ/Cls+0Jr9if11yYHreAFSX/wkzsLNCwuXudrbJI+VdCdolIBjXfvDj+YumJvy4B
rjWTotFrwRsNxqTIJ4lbMv86k07W3I4HtZ6k4PY/0AsyA/EJo5Hm92c6pixj1aaZfrW2j1UN8NSK
+f+r585Cc0mzSYA4ilsIQQRUFBcP7GQce1BAPjO9BgCLZpnPrxOJLLB13HUy3ITKV6pZrq/mlFIS
n7M+ADhGAgF24cx0/I5/WtxrLOOgOs2pE8M+NvYw/Vh3+24/WUjvdn36sPLRw3ogZFVzn6QmM7Of
+SrnyhAzyYvjZZeCspNaqqnM7NwSPBOsc0JSfaISentCcBOgG5BMgG8qYxSQEUpsim0AQo5mk8lE
5czjmvuwCA6d+q0Bkh2ZCYMO+GzEQ6kY/oGQxIns5vQ4T7/3m+rPcVP+Pm+aP9H8vln/RJtk89q8
53vv2T16+8hMu/seDOle24Mt/bfpXXGsgnh0oUSP8kjamvZz4mpUqOkHVbzh26jqjeo1gh1FFRsY
Xh0g0VU5d3Wheyh+IeygwL1sV4xeSkJMduJkkMGDMWqXjXtmvLAa+QJcjquOl52ZbWgx/DLFedXt
0T/6jeeZYNf+0Ltfm/31y9m3EGdqUQNSYiZkCDN6CVklvmcWQQxM1nOv5+yXp7+gAOoKTatDyFsB
BoXWF8RY9xpgKF87iEJS449/uUEZMYlq3x/6/eFShYxUnxFVNYT77LtjAUKhzeRrvBz6t2nMbCy+
IoYP0Y1FexFP31/vr7NNwGQQj6YmK1ZwsErdkIq14XJ5Nhbg56GO+noP6m0jHlX3kG4Znd86Sn6h
85cavZzkC4BLcJD6X20WPLIg7xBeWrVmvOy/tlIyR42kCimfXXAloPDbxnKx4GN+xgrhg6j/3VtF
QZZrL4fPSz/CJC++qi9zzUtAmRIU73h1lBiIKkbmmZuLIV6zKm19nQAE4B0gc9Qx6xdzc6Hms2O+
WZbbVtK2rtGBIGoOjKxqtbHcib/W/AvvB4uEIwAnI1NNslkDzKw17BfU3hFBh8kc9UTICyPrSna1
+OaFJQOj6dNMim8qa/hMCNK2UPF5mtnfGzKz3HhSJE5FskpMWWR57rgl97IruW+76pQd4nP2jbL4
FmXxLfc43A8ffR28Tb+4dZ/9R7flt/z1d40BDp8WlZBHT534hcqVxTieUxGjMRF43DtGwrA/7PcX
idEfn0x61Vj6OEN2On25qpg9Oc3FxbmbFPJ6MMgcDeA5T1hYiMhSRbtbw41zNB+9lpU0+AbbHbAO
+YcekWQ+UwcVH1RKUuW40CUReHF+VE9NZB7g+x6FrNDeO6+tOALImk32Fl+h4U7G9nBIkTMVqbkX
uYx45tKDcEyPmVXtJb/JL7PhiHiAUV/cpieL+lTz7qtkNDc8D5KS+kQI/hZFisYflzodLsbuxJ2o
7mlSMsebr2vx6rqXUqj63wWSVqPJGNZ0GzENI2bUdXyNvZJfafK0OXq1OfKtzn1SsStzhoZ1H8Z0
ubq94cPJPSTdQHjlG4mNW7fh3ze37vvvNCsFp1kZKBNrTbi3r3uWBzDbVonKsWwa/T1jm4zEBTMW
jVe/Xp9kFxSrjAOZpRCqK36nJAh/v2KWB+f5HixUgCxwC4Yr64VeSLd0l+77+kmyhiDHDymIn/LP
flNa8YLO3WxPz/Pj/PI0j/PzvBE0R42gFRzrl94JoirKQUg37WdhbkO3hVLL7S9d241pdjZfZ5Pn
FpeXjy9/r59Tar1+2tAZtVfRd3O1/gphJLpBETutwdcDVbaR+sAv0VeC4xaEZD86VWz4nd442W4r
oAGlsr+ft3LvpWA45gzRMF4YOSVPBDCdluhi2UMfbqcB4daBDSd38BDIxRA5P24RoCBcfh+TB8Y7
rotSkTlajYzqXlQDmCOQ27XdNewXvVo3RyjJrAfrAC7z4RtxwEOwtyp3gsoolR3nwoEBibIzZgvj
F9TsFZTHYv/VnFQnGJq79/Q9smrTEDac9SBENfu0acBoCFnj7j5LZmiXjYHcBkrUYRLbI/AgsF3n
4N7QvJ18Lqrqw5fwHQHHBLLpgEKR2YxCWw9kIbzYsEWU/UEzOIN+i/1bj8CiCY13bz0sje+DaHD4
7kCEhjX3gCxgWY6QDMv31vuvw8zGHisPr/B0v9xw+QbtFrF/JWia4Dq4V/+Nh2RUpvP5za6NmoNj
Pw+is3kh8hZad+5e+ejvKULgRNRtfL++4aVKvtFHa1EujskLowFIJTJLuQFX6fnptiMnYYHj9WRP
C2q7jK2H10BCOAsnekD6Pid5ydIumOinVK0MeqiEyUlaBCA3OCA3tiBtMEC1ORBQUfW+IbwN5Udu
ddwlLN2UYuG/WeG4Q1EAm4R7JON13Bw3+fd5rjkxz79vkaWfImwE/9Q/9cUPgvIsKeDxr4oyFGqs
UW1KvNkmTQJIHmIfUo2Rt/Ze/qH/8vd/a+/tht3mtDnV9FhPtZySIHz0r/Mr00S/bFKf1L/0X8zF
bua/2Rtx7tB8YoQXdaiiTHm6wjkLoIk9LgTGjTDOdUbxH5NpoluM9BVUuogrzVUm970fpyBCiQXR
eywTm7Rt3qgWVG+t3RdsqAps6VkqgDppNHtuEMXDQZY47vg0qYHZVamgsBKKj1NZNZr9qg/UA9Rs
wLgCDu/kJt6vC/+FKtvoWWYJaxtuGT3M4jOIrcSOrZiF6GXvJyrS108tsp2y/z8+wNv9WaQOMn5u
2emQxvtsMeQV69Bx9gnSmUso+M7D65Cs5XWYW2/MvwpEBQzHHuz4xcFGNigFybz5rYQs+dQaphZG
vdd2Elr1aVMTU0+HLoP8vi6lfzbYBrUV5o4auXB/KXcLqMYBRkBRm5Jm24OxIhXjZg5QANhWsII4
41BULFH/TtQJQV0AFZLYpbebf8fdcdf+IwJxHgssI4i2gNsHLx02EA1t9AmhjePicR0fl2iaAf1N
NzmUr8il1c3O934Xg5xWlXBEnfO9r48CiPl9nNW+Y/TIkn4ZltF6myfYOLVcHKqwpTa+w0k81yzR
HKn+Ud/p3vtlv+yrCh8qrBbykeGmBEvEJvsOh5BhEUjtt6YvRwxibXNta9d9LhqkWt2nR3F+N/Ye
XoPyNB28CCToC5BBAlud3qAHUtXQnD0WT69ERj5GEvPW60ArhgwAeNXcR8y7D9oVshoR1rTdz/GZ
vSohzee3CXLds2gmWOFLUBUkECEJAUY1B8ty5y8X/n4d3wt4/4mELxEJomx7MoUAFEGyAfhnvRMq
LuwR6otBvgv+Joy5QNmXoUpcWYYBKKi2MwP7odonnAX8O+bax2LQUJIrgDnN6NUY/hjuMt5vpNyx
gq6bVmEclWFxKLl1J4PVoWLvvaZTseGz6Dew8ROz3k/MvCtyhlpR1vkZdKhDmaoxUVHTunsDovAY
ULHBBL8FJ0psDoGKa4Rh6uDOq65b1eHyxakrFwBVqDLhiQS4a86Js4CRQVnMESjvk8RSLZH2PGIe
9hpHEkVySEhas1r3gRCiDm07Ij+psW6jaVjQ3okNj/0A9IR+g8iHK5I3EjO87vPQz+uvxImcm62/
ViHSabrnLhSRVxQddUuBeLr7//F0Zt2pqs0W/kWOAQIqt/SC2EZNvHEs06ig0kmjv/48pfs7g21W
dqIG4W2qZs056+csLudvEb7Q3ZsPIfrLd8KhEVlntXjLkTprick+9H1LkFLJ6F75Eq4vcuVrpH86
KVkFA1t5rYjve6O/7s0dvnX3wg7EDIcSKEolyvNEeqLSl4cwc1J3JlAXNThYrTtRmLyFROABeE75
6lYkZB10ZJGPMRig8gJaSD9Z0ZSJXoeS/pjiHgY1U/kDoo0dRlJKp8EL9PC3pkXowSLREg9nhMif
G0KEu7fB2OFASZ1dSYUTLpqoNqYOL3ZRL4StQmtTkE+nyGpEDEs5HuCEqI3xKApA0V0lkE+oUPBa
kfVIBCDaK5Be7jYyb18GtAA20K4xhhK3ABEyN07JYKfGcZ9c2CPEDWn00myzxz65awPuHaijhw3S
4jR5z2HaAvxnkTgcU+cai3+FpKMQxuFf5VBJSl+yWtn+ZYAbtu7pXvOv50sK0P3TvfU0ISSXA7sL
wZjEOVDkqeIm+TZ2kDxMTvJt/pDMaSvOyKZfIVdPfi5LywOXQtSs8gIZicQVljqm5km4I4YhclQB
ZOa3g4i4ieAn4hJGiD2WvL3Q+9KlaM+RbiK+NaxoI3kftKlFJDmrYF1i4CYhxGtfEzHo0xpnL4Xm
S9UtBEXhkEIGHdNrBxnO/+TDgnjJPWW0ccg9koco3aiinxhCxcKgMuL1DgLIPOSOwxUrZzLBKyb7
GWJ3ZrPoiFWH/ftLkin9in+XSzhri8tMkBY5NLqTtS9kJp89fmHFMXbf8JAWiEYLD9UXNCpiOYSJ
gci8lI5OfEKOpusmA4a1hIEndOkTdGpWQvb8C2zHdCkU8iOnIQufLH19QDlRZMp6KHz2CnivBWF6
H3zQmXxYUYUjDgMnO7vGHcaIzCakSoE4IsoMhBrAr2DwYxbhVuuMNXRd/VJV64FlAWiVI4vXVesW
siNWQGBrtGPHo196ubCix8mKP7TKft/zDloKPBUJtAAcRZsr0/otd39DiMjjzwA3XSjLakFMoTvC
ppKIo7N7uG0NWFuQL41Fco+1JMZmK1K1zQ+YxVuqC3JtRWIgw+gQLxr64vAITtaa5gYvQ6mHo5AU
PzwJTY7zGtfrZTLNNznh4Z6QTp8NY6pew1iVvMPI7frzfdDOdUWRa/5cdotLVF5gDlIhm2FcW+AX
QyvijxMN+p7Lx3zw8eBZDTJlKqqJ/NfHuyqxMQ1IDheO/YexNJbHtbG8R+f4HOcHjZa0iCJG43SN
fdZKpIfPw/NQ/KoHWqgs0sVtduVBOzcG0hUIPxcV2lKY5sMUgf1j2sxHG69aDjb6hq7fHPePmuZh
Qxq6CetflGuiXaN1Bgd9ZC1ht9Nk+UUhwvOOxNqcIsfjfmRxtmaZeh2i0XzrEGXxfU8S2V7PpMWk
3zwwLEBQmtHjdkA8KM5fS1lc3642EkK/BxofR1pz/8I94g1p0vlaMWXRvTHPxD5QTuv6EjvIDHsL
zZlSGKKdbX+rc98H1mRKhg+isE7cJgadWIfhOnS/5rq1FS8G2dzFGkoWMAkWeSJDRMzFblAYza+j
A6z1Qotuvngl8Qbrf+uvr614K5FoAodIvNq59QRCFNm5Gar1ZF8FCj5gUf2xJxTOHHkdwPvDWvQc
cQarA3F9lYBpiD7j7TmLEBU7YOGQSnSST2DasDYxNgVfEHutYnuBotki6eBN7DUf41/JoE7odARi
I7gN6bN/hx5Nfj+vwGv2M8FuhK2Y0uNskZB3GKXlQuE7Tfez0/RMQ4awmKRjNTR8NcQTf6z6cB59
mq4Ju2Wn8l0ONbH/MYRleCS7ivYK7VqfvhYLqVFfKTPVV/3z+Panz/SZGZPvx+nkPOnX1nmir3pr
QXxl+F+iPJhrU22qzDGGZso+gXZJT2yIANORUwZzGMj5QaY64wm/AJGYH+NvMWE8j+krTC0VXM7r
f98gZFaOnGyNf13rkTHZW23Bl872m7AJt765M2M55FwoLcTvjGUYnzbEGtup++8BV9LKg+rmKWNj
0ToTcEqJKnqsgJPi6Kj0HoK7iC/1LaDSmaPSSbBwd3m2q3+0c/r23GO5SnJtuqWGmtBFVMIK1Lxy
m9prX8eDM8SIbJx+yDATbFGGmOA+1y8Qwxdilnnru/0vtP/9w/hLPqRYB8pDhlXPl1tbjU/B9YcH
hV/rOlfwb7tPVfRfdKZxNf4lJXKfRHq11fgN5mr1ikokK5mnrssFrnQv27OMl9G5AFT1bSAG88BV
eHT4+HUu5vqf903nKoB/D0cnkpU/oBHPGnYZqnE7axZYssl78Tja2suETPzG3vMlB82WpRWqpNta
ePcG1JoE3+IaAsvRKem1u+BmS07FHSbMCZYS/03Ftq9c4nP2j1f8CZB2wzoL7IB3FIM/eX9xixPU
vJn2HZjv/wAKgupHvlc5e/kUD6wWy+mdo5z2qITR1cXOfoqfJOg77Yd8llPwL5tf5+UUBLX6UJze
n+CWcjHf1+eISMMuAeYFmpePrXtP3lwcHOW2tHy9jtMxCJrhG36BKtGcPrwrKcGDySd3i8lXcXbc
OmbmlC6WfLI+ZqnV/Gj/406xxEjSKgZ/FbOzJSOmGzDvqVHygFfwco1ELOkKBi3PFj/DUG5vhvkc
Bm92Ncs8hQ7LlBe8i3sEeYQ959xC+Sn28a+Tf4xxWUP+t298ycSntyLqdu/PJReRFjN2L+yF3EJy
dHmGFAX/VuyKBIB2FOEhvTbsNYvlLVyzIPLbdxiHU/ZnLHWAWJQ1YgYjIiA5cNB91waktcDbtRbW
i1+53WflEppi0yPp4mAhVUaMMYDQNj9/5nhxAZxZyH58tTb8BsjetA6S+ADds+XIBiIWSR9SWXSc
vwAYh61ZEcSWzyrlTJJUVk3iv/CKI/nL4UpgfjmkmDmcJePm+/oHV5AmIIsauY3XX0iqW7i8yDah
7YvfugSRjScWoQ9bDMXeJ/xyE3m/2UbCWDaDH2ocfP1JD+mWXNl+XAkaelhJ9peSOvcwOEwWJ/cR
0HXNb7GdxN3dHSxH0xHWk1VwPUh23PsQW3BJsy886ybkbFj6cDTXd//18ZiwEH84enjDD6YmX01o
8Hs2pSOE+CznS26nnrhB3hYyFrAnZGYPAhm+YpUpM0Mee7JPmR3vmd0wvwE5OSiofT4+ZZlSvh+w
sxmBmi9LJh1+Nfu0yUvr8rCM2IiPE3kMOBTNaeej9vM5Vca34B6WR4tOGDD4Xv+njO8vxOv9VvK1
D9SZ28aiOC0bc9qLT/dJPoQRtK0+FfXvCcZCF7kepEePNxkIKTwl4WXt5xquxNPoJCHFawS8HSeo
Msuxw49fsndxAhdNvsSyqM+IcqXiTBBNdCKx7dvrASEp3xHdp64WifmKeFGohDMEkowytK+zE1WN
Bb3WPutv9pz5cLpcHj7wdAGwROU7FL8N4lnrgCaYf2j1wFeKjVQQyirCvsQEwgBQ6XCN6LnfVKdg
TMrS4TQs0wrQoxzUagDvq0ky1cIGec9YVhO5AVICzdlMbvS6uwEW8t2fCmT4vujqtCX9Yd/UllDy
tvlWp4M1GsVfWkwe1EP1C8ubwnf725Ii5CQZGTyMcnafVbRLlxKwVI9pWij/9IEGSBnEl3iI3oSM
AHxBcndBtSS9L1ykxiGdZE7jXkAXRrfniVM+6IFD/w/xTTU/3n72L0f7V7wCQYnpovjg0Bz8CyzU
XwANhXVonCzayPj379OYTDMsv3t9W53Joc2Gq+um+7xuzJUSIi1e4Mkb3riuU7Q/6IBGvqAYYOw+
rUpfUnnIQKgFVXSEIu8SPE1Es5IXix3I2RX96jXu0EkcF+KyjtKTyJP4WI5BC6vt/IuhB0HzYIzh
humOHEtMPSRzkYBWcrj3QZ4mKAUPEYMh9qKxXP5SdInoDHEK4jyI+dhf4KgBHCAwQO5Jlveytl6R
+pA+iToGlg5O0CTAPEMOwW3ElkCoFWI713LxDKS9EvqdJnos/R8qjsarwNnE6rlBVT8+/ztRRfg3
+H/cTCbAk0OSOUGC6Cv5Svek/g0GwvhkuL4tpCTHFa80E/BoRta5NO1vSUW+7/+hXATCBIAt25hB
lvjJjvbJt764+tLAzL4F5gux0nihaSdbE2jiu7EwIxbLsmE4YqxLObFxadVGIaViMFfobZG0vGx7
7qGsCxIVqosCgd+sP6u94a72CBJztyAtkveVu9GzswXQ3/WfEtJqkmpCPjlORzG9LNIlqim0E/Cu
Y7gR1yCfd95jQFtjWqdhcYenBB2onP2GPs7oNE/ukGonBC5skLmjAGOsH0ACfybaJqBMtP9D5zzF
7iH/os99tx3g24on2fBT+zzV4WX+IJoDUXkbSA9V5/gEj2Cge/u4+hOXLcE+LxNjdpnI9+YqGe93
VDNoygHYSbOBzXUzWPRWAK/0ewAje2DhTsNVzJXZ/gTYEMxCGmA8fCAN+7nSrCpUpt18hGDsq+fd
4deNzUkWneIK9c7ptw4q+R7wLomHY3lcYjqJf9Eeg23miP5MNpL8tZWIV69sHjfk4qnzR1sve62V
n2e319G7EguC00pH83uxT3TekJ7U+qal6Xcx28Px8y56eLlvMvhLMGG/dVziOut2DuEclJeNiriR
wMA9fxnh3fA6YqKzpXxyKwezL4l47ljmsgdBm7IKD6KtI4++U8zfoZpYJVB6GdIiJPsgsyZqI/Aj
mVmtZV8lFnjl4bLZZpE+HVHtlQ1Uar7k5rbBFZMHdgZs2q1trNpwFIs2Xl7RY8G6UYsaI2b7J6D5
+xDTcWlcNacSQklETwMaShlg6NXmPnmjwmJ5OQjFkVwQTCmQSO3jDbIKksKaOaPbMhm1cgoa4NAt
6pAaXs1dTOrzWR0j7XijNcKnEaYbPHIBqWvIWlIA0PpWdbavy+sy5bh95DTJ+jgKUCoe6IhcHlaF
GymNO+hSLziPaNcAh3E6QE5wWxXYOkL2KTiS2XGRxZCkZ08skTA6Ctl48KEQ1PDMV/gCFuwFElSy
Olp4c82Jc4keSzscLs5jZQ7pUeRhi/Nk6F8Cdb23p7r3mFB++hp492lRka9QVWKiP9A1B3WsTq5q
oPSmIxZevDxwcYQPHCPXSqC2Cy6j0kiLrhIlijyTbmDbmiGuvQa6EG8ynNbxuaNgHkLlINIrAZEf
r1Yw0g7mNL7+USDg7pAw7Io/3ef/GFZ0CWk8WuPF2ir/pHv8Zy+48BgUtKLlLRQ//5biJ1OI4oW2
krIMDUiYpwMf0E+MgVs7IqqVDPvv37/pmmqgfSJGE2jynXiDKrpSn5D6iJjoywr7+KPaSAvdSQdQ
Kjtjx2IshxQ3q/A0oaGOsnuw4WljsVCVCfpK5dcyVGn/5dA/BhSJmJTnU8ec3L8RVwQKsi4uSs5e
KYd8bvbbz77fZ2tMKMzK18I9bwqXsiNvT/MdsiHILRxicP6GVol+Z2KBvghkslxgXaWWibXzM37O
Ev8ePw2mVY/aCRU23xh86XCqhGkFt+qzhthUU2aTUtudGHC4uLN2i+eyHJwqmRaCk1dIKqEm4ee0
DWpazmAMHdDihsKO9pMRGvS4gz1veJoO1s8EOYeQqie9iBbQUvV5VQ+QFxNUgF9QH6KVLMHy/5zJ
g79HQMUX3kRGwNHnWbhZfL5gXJ4pdCcn7vvXvVt+AsrJz4s/cwX9HfeO60YWWQUHDymJyW2S40Tl
87y8TlngkrnY12a4LElhSUIGKQ2L0QBuGtCwKdeKL4UM1ivd63a0gLGOA0tDQ/7DPvHMqOXRs00P
S4rs5uw8pb5BHbr+G9GTWvpSDxYm6gnbXFFHmw7pE0NLK4rnL3h95OMx4jO5BzRehHaczF9nlHBy
0u70vExBGjDSKDl32V+ovoHIJ32pgPMfzWrOBzoIPfpcw4vp7xfJY2sW/gjl5+2nn7ltNABt+dw/
xrxMhik0HcrktgYNhBPRx1fMxfPYQF2XzZXlsxcgts5SrKmJYkC6Jl3xu6dEW1i33+S3OPR+tHmr
e0fgHpZQmu3g4D7P6IB233ZhjicYteguLP+Sp20uCOZBYjq3jMqIdtLxcVf/Ev5sK3DZIaAymiUd
P2ybvmUDR2elzmnUfF3XcbYwAJ5zaLoISJ3+jsaXaGbo5W04d1x5Euv5q7Z0Y4U+CxXF7SoX2RNS
wuPuchgCTvOesC9NN6fpIULqPOo9CfaTLakF3Qh68N+GzjGd9PexiiYXCRzdsKE9b42ydnNO6RgO
pjli8uNPorsn3d1jQIYXNsVk4pHcbtqoBJrhXnKLicao3+5ylPu0bdNsEUCxi0kfblj7S/1P3B3E
DwwCy1Rq6LtqKdYPmBpMpPr4HEtlUow7cq+3fVedXs5mkRZBGTUyBCJuBSjAjM7kv/pokwaVq3z2
hOBKYeH13zCnZTPOIPovejAkXUikTBReEHCJFEQzlX/JcfsqfxjU/IcsBUYwJGAFw5v2X80h1eO9
3/uevaAX5OY6C4Go2pX5iBJkf24Q0vVobg4ibH1vJ28GJF0laDiNOw/cKSobZGE49Mi/At0Ol3RV
+TWB7Uavn8hvBbEV2zI5xDAWrL56Bc2EqGRbXk0BEzvr0omTp8c+J8WXt9Uu/cAWo+v8pIByCs6Z
UH0UrFOQTha2y4LGV6+0lzSaMrRBIdrgK8sujyKgexXHg5ZhGg3vAQ/YPF+U028+61Ha/FAnxcb8
SaC9k76HWGaKW738eTYAFu69ffrd27KAV0FFooMgCYeegauQzA8n0IhYtNM/WbxvKvJOO/+U7zsC
1289FscoWsiG/ytvyU5HrriLaWo0hgQunGdOxNctfzuBzdrY2yf4KiVN1Zca87dOZ3K+DKlYFI4R
o0HmcSTptOaq/1zIks2tuEX7CU3+XjdC0HbxNtTAuzHyIUCQhxSLcsVBNkpsLITkNd5EoXrCRzL3
jpqPEc8EF4YB3hSYZuPLZXn3FbJZhMTDgpUO9eJVKNGVsJVH6RTaIgKTnvM7J4wYWFuoMuSyIFsA
RyMPNa7fATOWizq1jx/a3n0u2sJJQT4HE9iFPSA+kMxZR5spUCZ+0vbh2V4pWDpd5/bnTe6XeFZe
HJOyj2/tZ5cNmvLzHDLbfXN52n3YKoiOIg0Xox1/I/vpgOpAq9HE+KOCRn4wh6vvBtdCDEJbC7VE
qAHDgNgdf2pWEGKd3D0jI1eHNGzB5gxPhTOc7NmTvrB0uiOvnH344i6bjhFl6CRpdEhbFgw82BTO
bWNWy+PRTyg870UZ/6RCTfNH6jLPml3yMr5gMIME/2YnZDKuQXZFmT5Bb418i0pe14eBlA7dB42U
c8ukDz19ILVxLyH9xspR4jro48RgD9Dr06qpp49jCCW3A9/u/AtmJE4Z1V+Dn0G/tfKD6Zpw04MO
Lh5jL4JdpFD8QVx+auY8Ad0lTUMh/RbUTpot/cj2dj9xDdW9sZ1kqYMotYmux/Hoi0v0aOKkcGmi
eaXbxgq1eD/zyspuqQrUFMj1il+4Kb8DdI1VJn0Ts/8cKdSdfjt9zGuTOyR4QJoRDdBn8Pr2x5Ds
IOJlxKiG4Z/bIC/8RrFwvWwxW1QphdfUjUfWqQjvg7gxvWRGfVBrPDV6jCZ6H7tLbVvwk21GebQP
4J1G7Cc5bprUxGkHHqjRIkt9IeGv0QaYKrSc6+LkUdqigV8AP5/R+8QZE4J+mzq6i7cjdEZeB/0c
vRN2TgXe6jzvNIwfKnYoOHhA/b/Rg30OJGSQzaehTtWUWTSiSEsb8OqfbtdU6oXSNRiX+DUM4wxQ
1j9OyJyPmAr1WO/2rY3+N2fhniFI711jZtCQSUkXhBPl2wa7jmrbohnwu579jMBhrkdKw+A0uwu+
JbDrF4OkFaE0au3m8seA0xnfezySbvLG19+qaqmQ9fDskjT8v0TZTTEVExtSY5nSimro4qb28SKV
vBLp5mVc+nbUFRtTMX9OmWnOYIz9ATW4JhiNm+iE84ZgY1TjKNvK2gIy71OCZbVZFqfwvKsQp8XF
76WPv8y88BlwRWar2+NC7l+QxffSf27VLKhgE2OlO09WnDRXsIQlhP8BzVRjpVgj+NUtlarxDI0+
hUmD7aJtA6XvHU64fyk4GHgFrb5YrBZ1To6t4RImrQKFq4m1HxsuPiKsMEQVLCJ39zoWCP7x2dl3
VxRkgC+sg0Qh7S9jgIlhI/NHMEXqRtmlng0YT6RBK/7ckVXuAd8ifMDZwQHYfILmUTTlw7CIjjAL
ljWULIun5R716+HhuiPZkyp6heaeKkuGnNHVRlbxsNINbQTxNZVEDVr4320zmg2pRd1md4xsAGIw
VEujbId+jC2eHq+/9VpscQ8oTziVmjdkBtLnBw6OWNiCT6bhAdmIwnIFsMNizlZaO6hSRpzVMTQP
jC1uAWderUWXj/EB9krRIUOdduG+5SJp0cmtOCmL3BH7kQj8I0YAYjIIQkglIyzsqjWua8jxiYQ6
GM49BzOGjAFDZvpqVo8DFLTP5WXeUj3HxEw0ReJJiB/zGNHL5DbtQ36CtTwxYSXfpsMQBjIlo3ry
8E7L8zyd695tms6r8agfpWdG8t66g818XIO6t8JWSdoKQkoHAOM0qVE4eAusuK4GHxCp7SDOmS9o
TH7xYesO0k1q/wEGSgc2hSoldpN5eMSZbd4HPsktrD6Un+/fOV3ZgkvUzi+YqwxdHtCCWAOuuMrA
uaBJ7gjnC0w07qw0h/YUVP2IBofZhOFn7u0ULYSOYbAWVKcgXXywuBzy6yKfVR3ZLg5KUTk7UTbE
RBjvBAyvLPMwXvAs9Dw7YrghdHQG+cPgplywOZQrr0Yalcwb9gY7BpbootDLckP8g0bcTIIdF12c
8CfhVxgBeiPG7M1quIeuts295bCPvyHPx+kIS38hX9B+gLel8mJiMai7SBQ7q+wxdbnbOOzUoAdX
PBx1YmAFqyB5lRYholXAxnnpDosINnher0b8mTsBVdSt+sgfyOeMr5J899C6h31oslFdjHH6W/eC
O/Q2wvBt5R8SR/9t13vmsE+wWiEBtw3FQojEZwIwwQzS2x2Z0PmKvwAnBTES6zEBbKh6VzEK3rII
guLj9aMFzeo2w/ZCY2BiGIFTZcnyAeXjCt6CDZMDuQ3/NW7AgviGVpN9lh24KszGImQjxSz4wKeY
p6GJj0cKonryDrxFM/8d6BZ/52SPCLCx23D1zp4B2fgY7OG6wJ3bFpwXrPQx146/e2dVrnb4VvJ5
eAKtqzsiSlgrrHOUu3xzq8PQ012VdGrBx6kg9rBqglg+x9hMNSyhwK00K0GfiQsA1QfdNakx4agg
Ns29LWIun5/rbrnCgQPZJcyKGX4ZVzHpkIUIyg2/L9mOwlylvGB4GIMwRNim8KTBADnnA/DndxeH
jWR7WzFxOVO4YL5gmAR5q8zeaQWcpSfmaPDf2qlcY641eQS5mcu9o00BKRvmIZiZoghLo8fapNYu
a8BnwnW4Vf7utrqxEjH+evYvE4fvFBT8O37pYQ6VwojSArm87NdcD0SnqMpYoWqfqxpBgKI9QqDi
/CGWH9Pk+/SJ5wSCiR17edjjfg0ZWLp7DvEtQdWZLRiNqGC5J0P+VMIKZjJLWHv5Sb/jW1wJ8aJk
9+IOhMjxjIGPOWEZpgFDmcGPypcNRXeDp7ScQccJLPXdzDUMQOSOwdLmhFDPeUsUrENP/30/nc/8
GEDXZ2qNTw7m2AjiiiPD7+yi2GY9xkoaOzcWUG4a4nJH6eL7SiB/gzEONabCNxZmP6QY7Bwg40Ep
hMnXPv2UdnkM8TREyA2LA8t52XUQSvPBeRbDfnamADME/93BG/exdwj6WCoyB0DR8A6QYSJDXGN+
F7vBL6yv6Eyto2+Pq5gBUVY+ZhkAi6zpaJbBL5g6WKLCR/wQCd/RsPD6ANL9SrzRr1ybYscVd4eR
insFdjKwnjwMwqnfxamrrwmeMDqEiWgdIE3SzodW6h6f/DGtsQjDOyvHgpeRihT163mzXnmtWHio
QUdBxO6vs0csZyzmZMhuX1eLelsk8+ED24yPNKIs8X365lYyOcGahIuN/Br5I7NHXoCGl8/A/KO2
gwSX91o3cxht3oB2ogWmmPL5ZSKC+EMARJDD0EsJs7Eup5h3YN6IdSYsK5eLeuTGdCs+ONsdN4JN
lDlXLy+coQH8B8eKCSF/8D19Te82wOya1fmbDRYTMTqQfLJ61Zj6/nJnmh8qhN3qRl896XtSfnEB
70zU3FYVp1LYaWvAbu45DMY5pJKYv0bOjh4ab9QSuYvDjMZHb2hnWDGIhwlv8KDWzQ18RjQR0Pzy
634nMg8QEL9OD6osJQRCDdABVmmVUUOnCJPyDkHjHbeLQKV5BPPjCSPniJZsnoCA3dejTfZcYBrE
usek9Js5d7Dn4Dzy+new0WCoQAKA5esoeE/BNJiAcAAejFT4Z6NlS9OGj3tTYlJ09NKLYwx/FJ3l
rD/bZ6vRaDjVr/BT+f1jOPCHZCL6YPTVNITON/4myuXzoldXY8W0jwGoBHJsorfbadoaH88CEL+F
kwd4AcWz28/SEfKHpJ8udNpO9Bn6bBwFMuvS2+tXx7icfFULuzu/PENtecJ5a0JoGsY/BSQVNHTg
Fsd1TiE8Q1jjIny8EplvN2CuFziNT9xVC3F8GUbibBMNG9Z4cZ+JUYDD6pdRwBhEyHyU6f/EAoN7
zUDS8QK7uqXGatlWFng35uIzIMK7ZrMMQi8MetGA0abTRKBcHyERY/+yn1bKpBSpOUngpMRH4/pt
4MwwNmDZ9jqnfLonOERskxpeA33gJ7eH2K/hZtDWEWfCSPIS+ln2fOPfxQfr45MeT9g+jvdXTztT
XCvZbe/suohWNKymiiLYP34SLuodF+e09PtlWJpRpy6zjLia/m8Pa6SvzVPFOmsrw3FvaCfTa7k4
wzTqdWIi2dkagK8ZjJATork5ulAYzbgYY2t3/aKnILmlfXNH236gqwCDSmTOT6EKbhFhHDGAjOwl
u+OspizHMolzmYeclG8HZLRVNMRtCjsdGyt/gZrBB/BWmtVYjob3QxfcDyZdD77aZH4/NIf7gXBu
iEfQb49ViZwUH1sa3oBrufuv/R2wqj8HJLCRrGkPS/tr7y44gdJ3zvcAJzedO4BZERVBUMLGuWru
WSPL9Z9a1DzDXhvrR6BPq+lotfCjd/yRozUgO83jIRUOXBRhELDhmAL+aZ/K3yCLIFQzBmmQ18e5
tKRfXT/EREI/xuDC/27jbGRfJv1F/tku9v+GH+pP96XsdATfnxVE7dAtxpwAYb1h3f1qb2U977l3
v2pid8la7f1s2p5BW2YmLWe1j/JpX/p+tzH/nv+QWNloq9qzi1nfCRcAR+3s/OLuD91v24OV5uhn
7/pTLgsC+IHd9L0rVlV3az/VjVkS9YvPx49eO5LMdKQ2Z7dfz8jJ0h3/W2HUtdKoG4sfC47GhCHb
IYS6NRZq/DrdUbruFpU9giMSlLBQ8Om+h0pt+WAtI9yZ8kXGQMnjh9d7BAOI2JibgYMPHeOblDsx
/xX1P3qSPMCyrXuf8uIxwMuD+E1cVWiRMnJ14sLENtwTiDd1DqqTLaUp5tmQdp30Z0ZnZxJfMqAG
3k0NMkqLQeOPWFHTzXMQ1cbv9bHIziGeYi0JMIDrnnRg4A5Y6592OUEOQ01N/FJpByhaCdFMZEua
ouH9KY0IgEnlG8Ig3E/9M0V7Oq6QBOKyiak0DzEWFaZrBdkUn06XghxG5pBOVwSH7w7peFyTsoxP
39rJwp54k/+wagMAsDR8x7dxhcX6uCEFNic7DEfxtHFelp5s1vWUvaBCgE/CxYUecBq4ARB0IJg7
kbEdr9N2OoS1Db6HmSKnAwdcYZ87X/xyNWQjffkhmV62wIx9pyF9wdUQWoLYHGPWizvQBEPX7lBS
4HHRIhWIiiiR66GoRvZ/NySwyLtStAOLmzLN/qVcippThHCy3A+JoetAE69RhTWAqulPH7ogPQE2
2CuPfmu/TDx2Lbr9EcRJEEtWk0JS5KN6xLvsKfxAYpkDHbEV8gyJTw09ULekW4ipbofOGJ9fwfqI
PZwAWEyV2NVLPMBpBk3ZkR47oxNne0UJiR4IIH/NwiHuq2komM+Rnb/nktkSI2/xdtCxJqXhSlSi
BxuDZVGRVEBFFv0EB8WYQdwlpJLRACXHXG/t49GGPBNfZh9npkewH18XY6PPToIumrLNiCgIFRz+
WVLzbKiOANoxbRkMwE/sxkEHgOWAUg2j/nFcHMd8m6ez02o0Hro1ZtuIRdDv+ylreZ/4FJ9Fj6vN
+NCCE/o8n9BM0QhhJXSWOBgOs3M2Ha8s3RkbkKrbx6u13+gDtgqs0XOvlgjkuky+oTjBGWVc4Pm/
I9X8whuKfauQCBXt//xJng61h0oFrY3GDE28j0fRB6M3xhGjiPksfMxqV/jghsbJ00HvMg9bxmSm
cfFIjp8LFXsmxWnUb6J3YhiSAO0WNyOavhH7mPjFS1JCM9LRnEC0WLBmCHCGWQQ5nOROkjbUC5DI
OVOKsuSCne4feyz2KkGW83nqRfEygEMNd8UdhHiQzfGLDiTzc4AXl7LJTHtojnsaaAGGcxjKUfRY
dWjPEvuBY90RZMe7fpCP7mNGOx9+dLR63ybf/uMOZhGQxaiaP9vVSaeiCasKP2h4NnlmYeyFJ9wj
BtzMc7Zsi2KedBchDPnHOlA2IYZh19NiVE+QVpmft+MG07FbHeRNpMHNuET40u0xvkt/8/QLkUfv
sMfZCtv5FXY5+4+SYoo0J7qVPgZfXtHZx52WFdZl9Rq1EWAEGgcyQlynWvKGFh+HxQVW6Pp8mUJT
qdqZ8vhojCjtcUbY1UnoztRyWi6T4gxOeIs6KiiWkOEJ8nDMYd7jlNOBYrlJTxAIUJod2P0wKiHn
VEyaen3i/Gg+hOEJUwmpEzZTfl5glOhcT9IuicS1DTrq/9UKRBQIBMfOkQlfZkFmbzbec4vdSQoU
1Vn3WVKTB9ddkF3nxjDGn+86ivCfqVkrcC7XSD4Ntx4haVFpfKH2+WExZWU3Pvn5TZ/sr6uqmIMB
0dNDv7lDPLCghDiDTQIfmirxhgSJdQX861K4e91hI5IZDL2XuOxi99GWn22TBhSsMfNTHppDPNp6
QY2fPuDsIGJsnD9ymItqOMSepDogRE+2OJiViIMedonVOc5e0ZkhpPxBbh9g9ee29fiMUTVyYS55
a9+wLA2V21I/wo8x5ifGOf2pKEFGoJ+XXtTSu4DP2QIQF04PohCX84apH8XDzYX2C6ajMzgPKrcY
aCY+PycXlPzVzAQ56kUnsGY8iKPM1U2n91Ni3foADAMxy4P0s/q5zlsipb9mhAE7NgO36fOC6eD0
vkhJM9gi7pd5fbd7Z7v6oRRxxdWYUA5V4mVEeXt6oyvVZP95OS6AkpV72BBrXuy9GcP7gJmBxKW3
G7XRJQ0T1b/coSEXxYfo/R+uDjRGaEkbFtq9JAH0Zo0l7OoTjtcEcrRPjjSqFtA5lPnTB3u1YVJf
ru6Tdm2EPGr43YNb/sCwMUhZenOKEdd1nn4YIGvHsP1izck+lS/jgfmh/bg7iYZjyyPfPSmiVFQ0
clY9Mjx4PIQzNCT5VaB2OkdSCwrWF6eDolK7ZmphRjz4vM6fj3WjzKBal1gImeP7092TdzT+WVkl
ip2Uy1wPb9W8R1GidvqQR8YdfeUNkgkMXFnEbkBk9kCBy640+JCcV3k5H2KGfHL7hkstqt93hn1f
jYkxO7aESYsvLpt9MtMRMK3K0fakYEDknM9O9fTMLFKymY4G0rRuBqN/sg8ekMr+joarlnBxBitD
3KWcDIczDW9bR58PM6fEHvg2PqteCR9q5N/BB+CVwY/B9aYZJ4N5CpDes411DZaMtPROOftjMDrw
rD0FSSQKNYQuhPsBLokGjkXje+WX8+uOS0jEVe2YwFk+YfrqLR8kYi1qjelVt661QxSYGmzQDVS/
YAjJMsSWt74a7gDhjIo7PwyDOhlTOCw/kk8gANp74XaNenuqjoLbFTPGW6BB9bDrU2cpIxZ14hiK
ienDzwyqTkECmt04PU4BXcf2TjEp+0cJHEMnZnWLmU+y0FtL+WJ2UkehhKFGx7WW460Xn0q/hI+H
46I18ts/Omv9EIToiwR+AnSa/lTFvgU410sM+5q75nDyoCR6tzrQhNozqASgIzOcS3hkC6udBINg
MYQmyF31X9lKhu3w+Qevj+YRNusk9Y+5QxPvx9Ar0MDCszscKSt8DujI+3AhFLZ/WOCDWJPDs95X
Qyaghe1+cQnLOmyIo1rNej5Xg970qvns5iUy64HXgHI0uGc7RQJZsvg4IrahurlGRVZ9G32oTIEy
8k+MOnyPwuwbNw6zczXZCSwDjpb/hMf8mVMpNGyN9Le1E3BgBKMtKAedoHorKhBffMYB9HB22LNX
4QaCDVrn3W4zFT2Kyoi1s72rJPEV4An/DDQbhLTsgBQ1BnYfevsjUOEcaKr1wKc7033tiAdrRVCM
/2l6t9vtXY1qPWZnpWcYi1B4g0Cl2U6COUBut7ltfiiA7NvB9EL4t9XQbwR13wzKmgZLffEgSNmY
mwugqo7hmZi4/oxGkm555yuGY0dmb7HNy9zPWN+Pp8YlPA24iBke4ncF3akyLYtZc66c9hI0KawG
ogIFKEkPKIa0I7fBBsP02AUxBWswZB55Fdqyeqpe4jMYXOqaIwx/vf7/0XSm24lqXRe+IsZAAZG/
9Nj3xvxhqEkEBER6ufrv2XXeb9Q5qaokZZBm77Xmmk0LDuyN8JW5YTjOYLbFzrdaJ9Wc8WxxI9fd
k9ASM+FgtxnXH0eCqzo+t1TRWbMe6dtJLabLnwpaJGAVSqsejixl4ctOPcPX5LmWHzPkpfwEeT5I
rIu7brIt2m1JlhcAAzqqqZvruHQiPvLz1p8o/mNkvVnwYncMpFjP02IRt6uyW07azfAIQnTUYEyd
O4aLFYK8cADOAwzFG2GH3Pvde5YT7xJhme0kvYP5lPS0p7DNKaKmtlr7FcU2miBrYDyD0GfsGZk9
jShUbbpllblByrukfsc81ZlUc42R1fgqJ3BuTO1HBcHZaRfYqBWhyczVWZ/n+f2x1g6tWKqX/brW
YK++brUrKSKb4Zw+XaT/ODFFZomc7W3TV38siF7lwxnLl/efwpI1g9v7MmH8VXDp0ujaoh9mKBVb
+Pe9IZqCA6TkNmqL/ib8VeGFTDHAdgd08q95Ls1qetKRN9XcBpvmjJNNxc/lD4zEj8Nl2M27fq7R
tk99KWPL4IYN9AIrN5cNzPtqk8V4CNL3MocMPrVqhF3I++pdLG3y0i+7+SuftyUYtxsnfg0YTJRI
N5dQRYcOn9dih0SM+HkOi5M+NqeDlVR22rvhI2iBnp7aKv5mvBkCMWhcUq7hFCzeLcFZ38f2Y0mw
WTXnPYHRHMhF0ENO6N3h7RJE6ZbM4AiE0ucUNL0cpMUqhwqyGhEE0duJ5nS511NHEa1lWDEVwgOr
c+jf2DXz34C2m/qAWQvPNcQsKN1QK3sH0PfFzUI8d0krZ0UTh2cLL3RG9vjTZy9XRy2E1ItWn3uD
AADqaZZX2B25NSBHfIvFjpdlnstzTB4b7OqktBNamLdtQNWpIUjbKvJ4Shsy0lbycx7SFI3wfh2u
OiMh3VNCFkPi3Dh8Xw89Dfzy9Z3gpogwCM/uwmfaKmkek0uD2S4Rj537JhoB/BCiEZRifGzJkOPG
h70Xu9rb4yO9+cNqCwdWiUEcO4gwpmARQSVuNg0a3W9Rp6MTkl0jdabwxQkRgf6VOWHptDrGvU5O
6wv9HBc6yR5PCKtrSRLA5ZsJtYInGb6fnEXk7mAJxwc4IngvvVtnoZFJIMJZI/Y9E5BsZFgpOA/Q
Ir4miBZg5A2uTBM9ODmS2g8EEK4p2y2InrHXJk72ccKQdSkoNQe71Bo1NcA8xAtiHCeWS0NFm42j
dkz/j3M9m3XMFgCr0yVUsIB+VIOXBkbNMqguWvyR2H0KHqf24/Z4z2Rz7tQSXcAH13PnkcN5s/DJ
0EdUbIwdHO4DmdYAgKiYtSjLfkYHBmA04oAaYA00NuIIuP6B4CO0oCNcbwsfvIF6+3tgJ62rfTJ1
I8YVk9fiARMz8rGfxoNdmyzleh31ay1av5OxnZD+98yGhZ7onvbU7UiBoIupdeWCyVY5x0FGgTMB
13jhNUPjqxC+9MZZeY1dMe4/P9UW3bvPSERO53QF0dejJ6WUhi7zGVRFC+bGBHy8GOEwPIiJxJSZ
2tHrUOrgyh/Q5zBM+2ZIG3ZbVlcWJnHTgyhOJV9/QJfiq6jZ6BGxwSczgX+MpA0rX6dBpKXSoIFK
SidusIL9YEupnKP+BuzJ7CMcBObdMo/d7LUZ6fBuuxJAchYX22LEjpcFvSxISiHdZjP1JrQwxkwC
XQ6pzQqYMKQi+I8tyEQDsxrjyF+sLfsf+YrXUdYJ8PFek7rDpA1y6tRrnnumMK+VXhxaw8xAk+Hr
sqYdUtbhEKyWQdAuxoxuFb0v8FghknJPZKorv87lm3sICxZctEpoo1+FYk2++YYO888PJGjMEmFW
ObyKtB/BQh38yZIt/2NCtU6ag6ZMnVHVettwNS1RoanPpbxTAfYqq/797D+L/AofK+daU3F0qVtf
8ZMygI9mUqDuhn3laA+bH/yaQPXj/eA6DRhIvk0+RmE1+sAmZpzA4p9Y9WMG0vWBOLXBzBOfT6ca
6LGXtRWvM7IJ6A/gkQmnw08NYdlAe+IDdFvaJS4xVzdV7MUfbt9+MQDo2FEo5gcnIwaHpfPhGHCj
0bjqzpPF5uXnRNlAbimQN82Ll6uxh/VuxPC+8TRyr+VAL4MC+QIaCeZIYPVIKLGOKCwGXxSBOM8r
qM1IKKL/452IisGirTPAxV5ssy4E3A+xUZrHXgitdaRYOkZnjIZxmQe+Sq24dOESTxlMrl/AkZ3N
pYbxMwAKkI7ZcxKMy7RYDflWUYOcMAeIiFIyhJa5fL+SxfStADfBoFXSETDEFKJk/Z5TysnGQ7U/
DwzW1OmupNLSIXBV8oNKhrWii/DXqSezXg2dOHpbE4FUMxQammFjNLTKzfuzqJLGNlImRJJ6VaN4
VkrqbKLjuJxjDvasnG56SuqJ2TK1qXWd6KlikRUf950/GClqUJRl7CZHRnrMFfmWTV7spiNwjIb8
SsJ6KZ4+dwX3zYWkkrbI3Knr0M/SR4zakB66xu4bAbN8zCNaqhdo03xQED8iYa/7K/LbWPnTZLh1
T2SrIyJLlXirhCkK+BlMOFyWCeaIsFcG/Eqdf1wv4dLP9jc60JEMr4DJMft6CH4SfnCYF/lYHARf
KyeQHvhjv4BCWX5+XzxZrI4scsRtQzL4YQifpfbnOGGtwpTafjGfpcG/SbpA3HGUEVN5WHf3Qaww
9LTEDjLD+9fk5BaqSUzpYCfSFU3t/jZhZDFCywV+la17r+zwUuwLa/NUFhPKNiZb1wyN6zYaLE3j
JlrUucPQp+BkNTQF3Oz2E/nYtjwNzuSeUSPCbDwJbSZ7FKSVmYQ90FHftjCIY3hf9PIarFaYAIiY
IrdLnAamZEZ3P7m0SjDMYu5KK96SVJibo3l27HckKo59KupXS3j6EY4ipXM/54gjVGzKMlKXBM70
6d/wWSfSpnEBYaaplQ/fDMxq1jY/G/blVTnhg1oh1sys6lD9UOGn1mfBtmsmK4SpdrRS0VbzxNLf
vxgx5Ts8NCeFjRci7p5v3vE86nblxH5tit3gpC0JTGioIyoG2HOzZ+1P7xOX5tWtwDCu6TPgBEzm
j580XDGBQgEXWXfsEe8s0rXZLO4hNnWcwtlb97mdK/jzxlkTjogNTgbveaXsFLUh3GnOyco+bprZ
E2hAdrq6Z4caG5BSKL61ECBg2RM5pbrS262dxwKGfuYZ0VnBk+WN86c3YCIzoYhnBfGDbgQtbIS9
BQQa+/4kvyWD2u2S5MncQNw2//vQ4wRu0tJUv5lH3AT/ixQAk87BHDAS6Q9J/0e41noEQgtcUUV7
4F3S7Um5ufTV/pn8EEWE1zINEk8d7kSNTbiQEkJrsskfqmERWPmZm5D5/mqq7iExjSZL6QZzLBlO
n19G4gynG555fDJaK/lhE0sx9SD1FWg6xUoE6zyQKsOt4Y9jL2u2RMMDKehORkaBPNpGQCuqH0sH
GbfQJ6RAs/fGWiDTz9BOZLSmugew8dy/KGdYsubdeqLPQkslSMXhQ+r1XRBiqx4QNEM4lUOvgH9C
SEaP9zK2H5ilDy0wLgNIgOGO6QE5dLPxX6of7p5uukycBOOPEO6BEyNbkxZRA8gbvF+zMTwQci7h
ihCVEm9GihDeldl6/AkaNPHsgtN1jZ+VHrw/a+mtmU8ESRJjd7rAoIM0VGNsxkhYWz922rrtz88V
KyhDZ2RmRAlgAOJoVAZOrizGJ6YGjzmtU/1FIwnkPDOMdZN5bMn0hLSLbPDSPCEymm3x7cnfHSwK
igknAklFTRk50y0ucidqQ273WAyux/g/MRMBPqaHAJmEgyXGEsQEjX/7H5JScqZhY8Vj9CDKmkbM
+kf5V64vp0z7KTegqD1N0hfeVEnaWrlx5PGvUu3fxoJCXym9FCFdITVAxoKhRr4q/KMISkfDlO3h
KuqCQjS/SOdinf2Gdu53F+zdoGwWC5HTGUNYIaKGDPHD5wo6DHajlLaMVcGY6s/iNDyuo337lfPy
fyM6DmlWKqfWrRf9F9OpislV5XACsFRh2kgRQrcj0koZlVP4PTAIDzR4JLSgxLSIh4LQQpa21BWc
X3gxmj20LgZDPDW/PEfKjeN3BiXF39XRjQugTrKBiLRjEAA62fz2N94jD78MTUCpUYPYJUc9VsEy
TXikrylUW16HJ2Xk8HXOBPFHBDE958SNjHfVr66bhqvOuh0F3Fh3eFKnYP3EeHGwU33zfmPVDfXs
LaLK2Ws4wBb7cCcFsEFIg3wQlulj1k4YWJPWbDC6O+Ww4oBFO24EeuOE/zaokRhFmAB9DYs/TSzF
IibmqAFEYBEckRCw94SVOXPz4sbp4RD2rx2DBOMM8IZApzny0zXsYEKhW7xgax8ZcI9c8EhUR5kt
A3aRqiYHL9gTtRN+nKxGXAUtB2EWEiK6K93n5nxfpT2yH8Mbn8TYzaKsqm7lb7oEWJr6yU45jc/l
XZ3xMDW6DebVBtyznCx9zQE0K2ZUvDlyUpQn4LgpSw4Sp+kM5hSQu/DdX0Hsr5CuWeyg1OsKkIIz
veJejq6ygyRTfT8/hFnw+Oz1M0MaSZ+xPo3GbPsEndCv0iUxOWE//qyYM7BLFzjn09iqPuScPD2M
Y4vG8/Fwq3yGeJN56ciZoH3nbgH4g2NzYGQFVKkTF9v/sIROryK95gTBjZP3+g4vNIIQoY/tgSqT
x5ITqGDEyebmUMRMMvFR2usASVTZJFOyQ964TAMWETqjWpBRui25vWKMh1Ox+iN3l/Z9BznFe677
w8eWLOEgRKILh7n/ecpLODPqrSBZlMk0QKbCwMVpljltNwqhBzoAKPK1bN7Hkn/vb9GaZ4MwcUyi
mczRRMN0gV7rc+vRTHGDSg83PyP8oP9/Ph3KG7ADI7PG11CYdgHIAuWKsAr2Xnp60gIBu2bkFKgo
r5gBDaawIQQQJhyUiWB2rcYe4bQURpwbMEYePoIioD9M7ffyX+1jOGw2zJBG5ARZGNpCcRY7oqvi
x2NRoaJveo4CKOY8z+DrprhtwUnZa4LJnw4CwqI3hZdHVQywXHhK6z2j8xN25IQEP0wH+FnbCN/j
AysKsFm0HBF+TNI4/Y16EFIk5l8mCdTYGzwXtFjUtggTkocHKqpwzZHFEavk6khAZ89Tv0YaVsEi
hAo3PUlz5V580fHkpNYRfEeYFTTImLm1bGrdihuuWmWV2015J1SO3Mw4xXjQ0N/EuOEjdyPz5h/N
gPuOa1rEdoNnD15rEA0GS+fH84wQ74lMZxtfY8kZoydkeYz6PRrB8JsPRrGsVQjBFhlTem2DtHys
G3dWdHBRfGB7jYyFWSNx8XshNsCUjmYSnjJBn4kHnyaGas5uKCBgK0TRsxGe5GcaLcR9kve64B2e
Qwr6mHdZ3iSpKX3WjwBj59FfCsVy+6aAyu3GlWQEgKrxJ7WnFlI9aPrTHoGZLLmzngY5iu74ykKK
PkU5c1qSe/zfzQO1sG1dSUXGYXNfoQxBYAL1hIKZxL/PL9CtqMp/YQ10hNfjvMBs0AiiyHtd+ypg
DcT4l0BZfE81VKUK7qxXSfeT+guKV3fkGQYvMEabd+3is8jUHkBpgsvzw4dJMQcRg0pBIDzsDmHA
CIbnxcw8Bj+0G7Ie58ZK26lob5GCsW5KX1gCvHTHOHeqnb/stzFToZo1LsMFCGr5bIze0s4xmJ7Q
OcCJHFYKZitucq1AE+/RSYMNqll0/Ihrny7OKXnuN40/6JfCELU+k2zpe0BBACdjbBewkOL8TDIw
M8XVVGL+hMgggFOHNy/ZJg+6KhvSHXzW8VfdEYELXNayW1HaMB0nHAxIg3BprMuZmeGTRBYoZg4Z
JOCRF91GShD9ydxjc2YS7Bo6IfKty5bG9uPBl54mNtgbzyuM4/LCThGKcKbxg4hr+Zp+5q00Sy6v
7yGxCpRzwFmNO8X2SGMOYXaSAE8EuyFy6Jc0lFdefwOWh9vNwsVqaSF47G8q813M/xbphiBX/998
l/wUClbcKe9FUMSOMNpR3BanOcklNwt8jw754aAc6I7pJcTVCEYEmq0dYyrscguFATX0J25A+Aua
30Kz/8exWJf++6iDnx3ZvR/sARPrzmIjqoXvZkAr8pgVt9EniJlAbI0ddyliFZtpHbw0E5cJjWqI
++exbeM1FBHjBiGfkE6Vy6mYoxvbzAPMlbfTWimWJNNlxyrIeEcncNuM8Z7aGZXPylUuhhpIkshQ
2LOiiqHUS34rlhbYCuSkW/wj/ePCBkwDJD/wJs0l85QJE6bU7aCu98xURp0V/j5WT3mtIAwsBO+5
3Bhfo8oLn14qJKNyjKEF7pXZgsU/dTmnA6wViOxPYvuoFqR9SwROYqrFGTksXsmNE2srqK2Ur5+x
N8S7/qvENOjnOaPuwXEZ+7FFCyW+teBPCFKWxyECrHxO8Qq4nHagIyCNdCGKHFadYo2XJwZpMfyE
pazMZJpaETELFGKGfTCGCZqfHzsFtXdOAWKpf8QCfq7VlYENmjD4S+C79CdjxmUbNpdpu0NBTcTb
Tm13wOONpUN4oa2DIKXQHELDvGIgyQ0mtAbQE/QdgOTnrt6B4w6MDsmP52TLsF8207Uceu8WC7ac
XDkq0APhF1ykn47ZmZdeq8W0opmXMH/6S5OtJJMhhls2Umbd/uDzUxyQxjBg+KyVz/KpCxkLfYv7
EHO5ic7oGSorN23zU7BCwgglvBePgQxL/XtaY4JpNw/FDA0v4vbJMo58W2HTFF2A7gekkCi+ELOr
7vvphiGwExLD0zDGtUfFRtDEowTwD0XHVUUPoVLrDRQemD2gtmwubFUnJiTLBpF5Zvc7Y1dd0ls7
124tyYJWPPYBU9n6cC5ljWVfIoJLlM4QrpFpQII+dEBPiHoQLMCU/5y42KjiL9EG5DEPuHH4kcUP
Sd/Be4mhcjYHisR1fNvrEK9gY9H3yH9vfCTZqts5AIC0TCdm6Uw32vxRWoQ5fwObdcg/ifrcALwj
GPxXB3T/qEhLfkK7ecy0HZUJSG14eWIORwZPtVX/yCZhD6eZwtGCdhfjUsg7GJZCUU5cjiu+vj74
PNCTxC4wB/oPs8UmW6mdwYB948S5M8k97oIkXejz+sajjoKzwvRCp7gYC3gIffML4hklCWFbTMsF
MMwC9eksqiZjl/5JXukAUmmoKjPfuAuQ/JnOH+ApXzznnFbusStPZPbN8g/g3Hw3vzxzIks2Mkdn
w3kfKxz3IK+k211Zm+/lnUlDX69Amdlipi3ZnsjIPKwLoNfhpRI5eP0Afp940qURCSEY1FJOsgyE
kAj7r/fq3yWqMIDmnT2vxCPSSInTsoPJ2JxoHXgeiW53qJy61DG0q36O41+eMqBKaEC4TcCqPANb
qYxM6XEodNfSireOH6nTY4F8kxUHnAdl/TemYNK2MsTjIiAVzUMa2TCcY/JkgvNGp9diunhsi716
orlkvM9VxqbvRKzHPPE/P7BHPjZEzxSvRJtiJIE18dtgOOU/uqCGxQgKjMBDsVWcfgDgYd7cFdkL
oa5Dg7zrqQ2wtArv2OZzf/w/mvVOzM8FIS7K3qZ1QvSsuUXpvIfaXFMe7xNECuJbaB1GUzdFbkir
to+X96cnHIZgQXliz4fDiDKm2VXkcXUrUpXgV+Y0GxAS3W75+beyQvpBVuGz7v0ml4Y4Qos1UFRs
QKhnrHoWBMtNfpvveoOwrVqBJVLVo31BY/0Z+ZOTtmDvYWssz/KFEOv0TOVV0Km1Ds0ibwgJJVBL
CKOICsmUfyv+MYyhIF5Vp3AmnRm+E2C2qw98YovGaUXj/GKoQO/M6cJY/lL/EF85OVFKr6KL9JX5
FLTy1ZgzPpNutDCfKwUF1KxrfdAW8MeaWmTpsZjqFswz6CdxG0QkqyATmNrJqkHVF80fVhNM1pP1
81CvugAjH0vYgggTueygfj0ODQHp0wNq08UAzRct9an5qTbpTJ2X/OsEgSqacdWyYJxC/wSkx1wE
iYKJTHDqK/ChvPZX5l44Kxf8hYB7QPx/c5yBe2tybljdPQwZPMpy/33or9nheWiv0NGnX8CaJJMD
e8aH9sRdSaHFaJN6gAwe3uTisRmLyJRZ6UEZblcFoZvzcjlZoQl43/RLjJmJYi0YEeK+uem9bJ/4
6noCo4d/CTKQEeXJxV0x/xw0V4dBhtqFeIDM6qdgZyY5wMZgPmKMjrKAdQH8Ce+2/AQfSindx4FM
FhIfDdCcqdVrLmUa0yuAfM0sSopVuwL6ubxngDToF6EwSVte5PNVXQwHc1Tmt/fRTPJgBzgawQ9B
xRqAFQXTGmZqXG8wn0BZ5b5QP/YzwxIpN60lbAToY5HRx9Zd/EF8gvwGQEgFL7/KfXCX4Xcn7Oyf
E4SKyFcG81diEeTJnAIh0or4BJsTmuipY9KlbBVFpk+FVFnA2M3vv/zi4gfXRA8FO2qs8Ce5jQ8v
PZjgtzzdhzFpSOL9jR/2WwIj9Yy3284m+4+yiXgwGs16p4JgCDsHxgTBxTNqVRXF8mP26RkLk1Rk
J6FNurrIXqcQDa1hZGl4RN345yoOQFHQuk+SakDvRFeBm938/T06PxHC6XRnKMjYNTBHQt3Bqolj
cRuIRA7h/ILMBgJlLCoILIwKK7l/EDMjZIz24abYT37VX/l3NGdr4uHEzqgPLeYpn0u/ZUhS3esI
ghWlQXmNfzAB4JpoWxB35rJegb4UPlxq13/JaspekD2Zlhxpkgr9XxQOnEaaQyCAcvEwQItHK5UI
gnaRHwipxIGmPTxgRra42KWbFGUK+0xvRz9UigTJIi/ClQ+gFReZjpk8fqKHDmb2LiN7a45uDzXF
iuab90WKppAtsogrdMHoy4/xL01A9oZkWi0P2axci+DE9UAqQgaKp5/pEFmx5cm5et3i1Hlvk3Bg
sGOYozjdP4g57LRzUgQtE/ipVYnnMyjXkhY0g5fIYh0Rs3nI9RgBd7Djpza8h8JLtRlCghq7G7Rk
33AOH5Et4oIUPFEXcSnOiYIszeWugTBjAOktGQWTIyTtRuwGv0T71WuFyRIwUSiYuprgjk7+CuCk
kHmNWSLAwpxLczOH8vi5GeQdpOZX09jUVBLZ9C+5M9+vRQmeznaraN8aRrVAxM/5kPVf6Os17Yo8
evhVm29xK/UM+5UbUCgQdgQbUNlPobeGl0D514Wh6+oYVCbenhS06QypA8bgVFUWwv5fBvuzU7tA
dGar12IdBhGGHCbm6IBkH+emzUPvJtoehpvQ6cHYBX/3fdxxsl3wB54/n0vA5qjvOIMeSh4YveBz
WHZjtU6ry24y/kfhgwPcmoccZaOQ9i3pVTwzswZs/BykVhaNNyrUEIMCrA58tBXROiN2mIWAXKRD
itDwdRQG9Tskjj7tIFvghI0O6gguS6qXHxD5rlWqSWHlnbq632Bdla2o3h2Dr2P3xQtnK+IpkUJE
+8jCPwWAG7XeFHcLRAu4IOwit1xjr2OxGyxEDE75BTkRMJcCcjFZPnb6XcLrSDI1DpFFiOgNZPqW
XJrIS5GqDuY6wnsLcdYW3flM47p3DiHwmLDhEerLsPKRpeDAx4nC5yxz4h2iai/z2cJBinGJwNwc
peMs2qS4BRxwBfHR2bAycn45HKaNbo6RAEmJLGCsClvsOjhvIzs5wLxYkaUI9mwcPg7oNp+mypy3
vMINZp9dCVyWgRgD4ftgh4mHjwQy5h6LBeXGYAXngZclXx8+VEUh2f8gW95k+BCMgvHDLBni42aE
3CSVZi+/d4GdNGyGqP+8zsF080u5T+EtnIzF+Ds+UZFfJkf8RBzp8CHcYVgDs84KFl6BZKCWle7l
j/4FobhBulKtKq9eoGal+Kh/xkeOBkvI6fW1xSqT51+I/KINwSrbzrA0N78gRGal3WBcafZB4+DQ
iccdaJFPZWQNnGzSxJnOV86wwbwLYY6AUPGFJ9DukkHXFHrnKxlTc4ajvjEvsDUkFQwZZTsGlD70
qJo6txcNo0fYKbplCihsTWx6NKIDOZ4avadGBNfgSjt5xjoEbQPq8ALYioJ8BBEcQ098O7kqCKKH
OWg0QFqM4D7nZspJjSApaTZiJsa5wNqe2MvJyTh/jhX/johUCC7B64jVCFgYpDAKxamgHUc1Klwc
ii2QQ+56sJbCBSZbFPZrH64w8bXagMYSuSWpoZhlCKKinVG20rA/vwrdDGFBFia16ZORIWPTc5uZ
o5btykT2j46ZMUoZukUAC91Ck8mA+KO4sBCMc1r5jzHhQtzsJdvw5x2aUbFUIh0I8P5hqZIoIHT9
Ju2l+Yf2c6M2p46pLLPV5edlY/ro4Z/mQG1VxBxLtaOFthnvHh18YesFmiHSgBiYZh7tPAQLMMQM
+GhqRRcV7xBT/cPOOKCNYMiUf0Hkk37kqfu6jVfqUoMz5yLWYhbDRaJysWFG/3Etn/N8H39ri5eH
iHCPSQPnn5n6cYxJl75hsN6weEX7Yh9hhrfWbhirmeOIcjj+0cXG8/kZagPQAdnLO30rTvPqvJGB
KFEtRtvHNGPR1PLfXjIiL5QfP4+ByaLWomXNI28Kba2Xk8sgw4BrulXe4PWaJonVyxJJPNCRe/gR
fezDtMMLhFy8LmC4SApZRD0K3xaLdLjJqvV6r5/MOqZ2MSu2Csvprl/3X08YtpBdwSUZM7c41ffr
wVjSeE1wlGu/kvxYMBV7fHfc3MK1/08LEpz6dqBPb5hn4Pmtn+vrPGFHeEVONaEzKfaxGkTA2XJQ
4X6LESfCQRp77MoiMQUDkAtRA2UR6LG8LuiSi55iaS3jicm+PcSPhQHZekRj+4Z8/eEOQt7wDi5w
6Mx/4VeOs/rnzC5s/qdY+P/LP71cVulqlaw6WziKjyzxJeG2Hu3Ex//+3P3Pb5y0sX9fU2bliT4c
V3rxHVkg/uVlIT5z0b3FZSECEaDcrNCYnwjsXHRfqDI9EZRAt7UWGXlIef+lIgnLVypgO1yPv4Q5
HJG9TPGFo/mbVxEW09TCWTAmHpAi+Z91es2X81NyfRzopZzBwteEX8LtHieP/Yce8/M14dCwyANH
eAZVcVAld6RetRoGrwr2PyuRDOFfV4E11oo7eZBwfKcP6bNq3kSzd4JYZYrnIphbi0RrZCs6OEEa
n+IfhAKfyI52z4PR2frIe1d+xPnDb0oBWBr7Ixn4YjmafI2G7/cIXwaZxQj7y5KpSQxXfhpDfAvg
zhHthmyW0IP6r/wbkQ3pq/Fusg732nbkTdbTdRxISxGHEALx/i+FIFtM1tKS5ShinAe3wUfXEMQL
YQcGpKyYanCAvcgi9fSw5tVMFU+I+GKg9hUsw3SFemDLu3kuKmLCLXV/HrbVvbl39wHf3tfXlCuI
cG7RCE9d7ZuCHMtHExCIHhbW/L9f9wnYPYRwYTtm3mkZWDvRkjvJ4zKa7qvpDA89DBnuKlNpzPkw
qNJOhka6AKGEtuHIm9ovb/9siByzOOvUB8J/KBbaAQemAJF3eCuziE8IcyjO4wuEXRzEUWtML+g4
OlaeskE4pugbFWLnJ/RIR/We4saiRO/ZqwuHCEplW8xfwsP53N6MnbaqGbBWVEOESGN8hcsYcU3D
WbnFbEn0TyW3i+rhZGbjL84rYWdHJkkIvQOvVYwDwTjmEn+S+LP4uprzAbW0g9SGbgkoS19pK8ql
TOU7QyzaVuqPMMwIg7fuTA/KLqd7F+2uTp3A+l0TCFG7CmFILzD6eWNYXchLMZqGKouJGp0y0B40
+YxrWvj//ZILwecf/7gF6dbjnwdjBQoKkQMmQrChovGxZfXEm89wVKL1Ht7D+2zu9HT5HAMrDPvY
A1U4J+QOiqwrrqB4BfUg/3AGV5iBBT1BjNiyQxxqZ5/7GN0w8iceeg6ZJ+kZYHDpiTDeDvskZcbz
tq4IP2wY7rSO9qeSX7BaibCckZP4LKI0ySXJJcJ5lFRXYR0LOuhfIWfssZSdbcdzKNd+6vztj/9l
NIz98bxd7v/+sA+1ZhEBUCLLNVt3vI5IOd7/jfmI2JwOHY+4oMTBlGgB2fzb80rosMfziZvZzRoc
ypzcYs2vl0jrSFqNnJpIC9nMZ28yYqNZOhMhVIm5hd0DuG8DOPFmcR9bvzVfE0p0JcV2PcNb2Izm
JZEYw+8gH9PU0fJjvYzM/dPmoAmFUchVyNYARGZphfOXzRH99yNF/AukAxuKygBJz9GRjBow85zY
VnDan7oTH1jPK60jTgPO6r/QqzGvIov3pDh7/FhW4h3OjrXlH/ekKPwl5n6W3XPHwX7HiubhnPc9
a3fH49Qnw6MLRo6EpNk88gL5bPUvNxbnGHN2rb8/vAdenffPD8BfZT7D2PntNmsfVIAzMPT/LP+h
IhPQgUGAyXTYLbccY0ncjb8vrNjuj4+v0nrz55I4r9lMXBOyFByRssFlmIvggdjFR1rk3yYzGUrl
/o+GeSbwmNjmy1hKRw56U/NJwoHs/7vKfBOHa/0X0uH/xXaJAfX4TLKTeBHet/Dbjf+FFRRczr8W
CtASjg4XIcbaMbX2/JdwccUdACbNKfvwern1I6IT8La2Hi7fSzHK533bt/xt4oiQkR9crcWdlnM6
/6WNATTNZfAei6sbu3vL7rhnC9z89pHz9zXmcDN7Bhmci8T/vJ7qK781Gja6zAt+4Jwz4n05Xtho
fJVJ979bn3NqzogInrrXVWle6Y0DjaCzPSg/mFhh8liIhAXmEiQtiF9ouW34HXhblyYRINeBlB/t
T+ISnnqTTXdi8o3clA5bbMGLX8RDiZcW+/R/e7XIp4xWjvgNxEuknWuz56Ew40yI/BhEePv7b2A6
zNbIILJgzvIbihme3YXhnS//tvlncM2pB3RiCsUvY7sQf2l51VcwuWPVBXFObNEXcK8FW7Db484g
PjL6J2+9soG+XQWLRPE7JC2hChR7NX6J/LzGJQ01GDMdFt+EysAFTjeZhTe4kp9UTDzM/K90+lnI
wMR/BvxYHKk793zedPb1CgvHUe+GV1yJJKLw4pXBDryFQjjROVoJl8cJm+gF6txiw1/Btu3FlE6u
sQWOpVsbZNd26Gvfdyw1ZXISECU4OH56KhBZuGD5xQfsXPpMoXx9VRKZ1cNfo2rFyjV2J1gkJHa/
HWNwJoobuHd41ZIif2YMTqbVSwy0Xx7a2eeWutcUfS/meGB/dMTGe1m8Z1OsLYRMfHmoLBv/qTcG
X4RU8cbgTs27DMzR7V439bMdXuzkWPOfhgLDGdxgNB8o8ElzjoDHxxd2TmsPnoN5jsiuwNIGm57R
nBQLkiD5TnwBBjIKewIJsyOzaoxYn4QYxC/3Vz0IK1dkFeycDHmvBtRE/DENzpbkJbtidVUsw5tQ
mXNDrlZYI1hXsa73K07s5YVmyhFRId36yAoCD0348P6J2Mp0NnOq9cNgwXJWw5FV3GZXMMut/ovy
hueo+Tk+rEC1FZT+Pj/PgvQzuvbL4Ti2nwwQFOcjXpfV+S54od8a5MPIS1hqyKkA1YBNxEhiQzn8
uiSER4jP9B4UMCzjRbggPLMv+dCsWb/4m4huVRxjNnFDc3Gxrg20zv3fzBG+oPxFs3p6AFgyu2SX
794/TLiojwmTJPGE7B0ybGAh8gaY4R8W1wl8z39/JZtrzi6CF+3iyZxyfe04SwrPIDJSMnNW8Ya6
lU8Kb2xmtDyN1QKeIHWriJYTvwT6Wpubu6hYF+mfyKKEwM0WzZ3PF7GMs4WD6xNbXS4TWxQbd809
CXR3EUaOtfn7W93vVApiL0erZT+Xyqr274jj+LIoWCp3HFAFTExAhxGL7BG3SaSEc4P6hDbkpzUu
oxbJ3wqmh04Ty3y1XLdCQkIThHuUiIBL9ymJeglNPoxd/Gnh+uheTXQIhFMGFiI47Y2fGkMuYRLJ
j62Oz2+8G/bP71q04LCRgIPF/7gGoC1EHveAG8A6OOBASbOeLeGxwuSjfVQwJgVnI1dmCc8CmImD
wASKdoamOkAz/japFLMlGYG078KbDNwWQF8QocPN47ugwvGUXXSWv4wdrrcEBI88Zcvi039gNIyo
WyhzgwrYECcDEuV5GUxuwrUoxFEt424/DfrB/2h36an6GZqv0axiXSCfjx4Z0LHyi1OKgypyIhwL
YWgCS5CLhqHk7EMyznty71/zVvZFzD1Dgcc7selDB3QA71P5nJgyo/CkQb59GMnB/7F0ZkuqalkU
/SIiFFDglR4R+/6FyMakUQQBBfz6Gvvcilt1mjymmgjstdeac8xuulEKe5Cilv4JhRwVE2OJ16nT
fb6DEcUrGCvUGflgZSzKI3smFj2xjGIYtzKWQLHGQdCpt50CX8mZFgFhF/TKZjZyRovIVrDIAqNv
30w6RKknubqFG9u6nwZMFf1SxBcxi1++rKkjMOmKudaC1h0Hh46WI3/fqpdQEfYOhBVPv6aN6NBE
8rs1GASvtm/o0NDTkosZkupK76+2BZ1ZMaHI8TLxl+HTI3FGnr7Gw6eYf6C34NsruxfhFQfJZTxI
eyLnlQeapC/roM1l74SMlcbXywynzkmb14h1oPOCdn5Zp/GyCIHfL34PsofrFdEsNjheseAHvVtr
vkcwlQ+HX4psfB68lDmioHlyNDqaicAVeDgPhFN+c+2Qt8BP5w/0Bnk4Pyk/AT8i4mKeB6mC80vI
/Vn/dyxaerEquTQiDGryQ61uPX2c8Va8IEbLfvraLyRjySRUw8bpSjGER47UpY7jg/fRXKf7yUrk
cSCestbqogEanfAB+lKQuJQyAJzA5MdkNZETlUeDOfh4eFeoFfk5REoVj/HI57Dzq3Tu/Ob4xzM7
+uIVrkXVFW/+NHut8ZhfIyAWkGAsjRC0f8z85S9nyiq2RM5HugeN8a90IsP9rzlK9t9vshRphQm1
Ni7FYC3Z22RZeTwx3iZW4Ch2EhRivBOqIBBm+0ogtnmByhPv7OZmokjK+KPIRvj3pzDnFFWPIvMV
uaJdR6JopD5y8v9Hi/xXCYp6b2QmJ05xLuslZ7VH7qGZR/FGsm/Lv4ezH7YKOY9U6uRQyC4IGG6y
/6pWd8/5HztN+Dm317Sy5AZdpNeWDmKz0sA96b1IwSaKIXyOVjLtfxmdtyMuYwj+PCGV5W2bPsLe
EvHqjZtZnjDdx/5/v+IJ5w4rRmJsoL0xeYax/29yw61m1Vs/nnds2CYS9yRu1qNApLQrF3Z3bsz/
DbaJ1zvmT7gtA/ZctFZ4hWfl1E//yOxcIO3D4iZ3XtYC1kSnZ7WDdavWz5NOU/POlt0mnxD9OGYV
NhIrgKgfiFwnPf5i16rEpIZyw3jRlcO00RVW+yW7/UEaBaPXLH9e1QamEX2OFT21boclIr3bo+nF
gCF6xGlt7DAc3+JQSNZRrqire4sx3VehhGfzAekFwmOzZ4nvudpqVJyhuFJlL0EwNrESJZi+f7Ot
ulH4IEqgW/YNuFISYIR6MghrrDfboBsrMblzjCPxMbnw0lzF0Q2vfMOcC7UGcbUFp6pc6Sg0hX0b
y8ZZNpYFFrTgeRI5QGPvZSAADcScEg1klM0r54cGxIzPav7wx15xwoWJBDb7ngIKnw/jLYoy+bdn
zw2wFSN2QkwjgBzatYFEybSQt2XiMIfl7r+E4kFOmVohUHKYMVYhQvnJDM9TIuQ5tyc8NH4y5mJo
EyzEjKSAEf/0CWkT2nQbvDeRtf+y3YF7oKOi3SrawzT94d+hZniHt0havP03fKBbdItauhstQ4F/
GVMW2u36Db/3rS7fx8+A4CBlT7OM4YKr7/N4bEGXTemglhFkbF//fXwb1mYpmd/MaCD43e3NFemS
KPpSuiT/pU8x9NsDgdoKVj8gjjBeCTAzcyAGGCRRs4gSYUbULto8InloFYmmSHmlvej1JkhbkRRN
DkwkeNVC3PiEmyE7Rb9G/vbJ+KfdJxzTnE3QxodF1ERu0PDDgsln8sNv4o/itWmg83dxFILgv6+Q
qcoR4x+ZHItHiWPUizfAF5BT8GeUEnydLgpI+l5w1v/7Gm2df0fV7Dns4tv/+3vK7OnfczJs8ZBU
xEKZSon93D+GuUiH9ZK1DmPezAgcK+029FCQxgFy5Jgpi4VkWV8xNHZQ3escCUzo3wkQewSxrkT1
zMc2YrxNSA6zaIDFxTXbo45OTGkxtTemZ1jzleltfkz+vLmRvww3JRrTffLED/dNJWwFu414w4IR
8GEroy5pt5FOY5g30UFM0cPQR6HntqDIjHHqnRrDuy9uAfLZjlrlS7T0Z/fNiyR4Su8vmgQUeCeu
fA2F6gzNgiE51xn8ut8XU5cNVzm5lKgk7g9bwda14n7KYf7l66WbL/im1pN4yeVN8/Y6jd3S0ZnP
Lm6nmpkTm2m9oLiXF+XEf1yabQZMEJiF4dZUGY/LCGQQSuzeBGCipP5j/e6QwCM/plUFagN2FeIb
BqxW5Y98iYZn9NIpl/wHopRStNZZyvivhyDHrd25R7ctd4p7b92WDSQPmrGUiWDlZurTAUKACXqr
XLMfg/mX2Ub3C1IOc8HBcs7HWX4P6o2s/9CMvRE1pMp2mwnef17MyjelfRMRFXBt8F6vpt8jdmSI
1dmSbhVKCGiRppaLFe2lWPQXUpogLJ3+di9KLJpKf3/rte9vF7MtuQ7+dku1NeVC9fSQLoGHDo1S
CpM8E0L0h07naMt1Rs8HhiwnllnvOb7u4IM/kxgrY2m63id2RVcf0zkpbrTrjpnh7ultsVGho0Nj
YP90xfbIlX3aXZx0X0PQsrBifWPYzbieYdqhWxb2F1bp1n2LSBuTD/j1mrW088u7+/oZg7Izu5/4
GYxx+v1hWR9jfmUnoVnXFS1Lsjk05xHecOmd2+8pZEZ6rp8iUDT3/l2lrvGV03qYG3THOkAJ9iO3
fphnT6C3gQRHaEAZ3DmoxLm62FIwGv8gw3RAmWOPGd0ppm7L1lgDoNVWowk4mCZCqA1n18QyzoSU
rAgiEp+zjN8/OxXDO44hzstyYxiw2XjaHWGuWPE/4X8ZelzOePS50lMCBIgceGxSVGrv9x8yv6my
5ZpGz5XJLvcktt/QsGKLaT1qjGODW8yO5xhNwzbkqlSpnyjPXHS9R7AnCX1Z3Ot1CMc7BtVEGgVi
CBpSZ2PRsyguxhukgDpp9JXHeI51goCGgs6IJqibN2Dqq49mKczYsJzvOaB3sug+Nd10bAH0A0bn
RBKaYOBEPF7fjoJibMdgtf4+gEnwlbnpH2qp9E9F5sShSXflzzRztAH97+Y+Wsfzh8Tqi3xn9emX
YBYO4wl4JJu2hqZBr7BoAiVIgRFhQzJgwskM6Ky7XWtNyIcToZ7mh0yy34cc8DU8sXr4TBd6Y3N1
9w97lC6QWcEbOhdgUUmzHrbFb6EecFdO/kR9JDmwhrhNVaMICQrEpxF9U2LzGD7fRevGeiMoynN/
SmaTRioELZGUYaUr7TnNuDsa1qNfDpAoYFk/WM7XmRbUg1+ebkBqzxRa+pHlt0ZbzxyXdQL5Bzbo
wdK3E0/JfT2eVX9PFARwn9nS0WUu0JdZuDIVZ2xl0I+vPZp42WpZL1Bd0bTvTaXcsEBPwA3TyUXJ
s4WwJH93OlO8jogepCKHwh0PNO4K3SypZW/2BE4hWgxqhS+ImDQVbuxWwBy4r4AbyROjAOW+JOBf
g+713LcGR38GFc7gcYNnG22R0n4pwIiGyYYjq9x+5DFMo4RKYtXE1PEGVBasg7whbgKUp2TrsuIQ
8Sx2a5AxN8rqybkLUfWosUB9TZLduwUtY/I0jO3oFZ74LU6/cmxHsl28zWPWBAXrAtIVcArlkjlh
R3cBVbuBBOR+nFSLgXul/I8TutufbytIN5MPDTxWgBH9BwMKpq9PD9JnxjHs93q8Gxtz7uoU7Vy+
9L6nHtZq7tXVv1sWvFEWEB1GLPx2ogYi7u46s5DUf3Hg6KXi10+2rbptipOUe7BnJMZ1FIofbrce
9shJOb9xoIK2+OZjeYGnea9Gx2TqZTgHgBKXAexR7scVViJgpoPGJ/TRHe7VfLp0ed598LD6aPpd
IxmhN0dLnz6UO5ozCK7hZVxZMKr1+wJp5L1A9334ELzy8oY6SL+4aijxH8OygsHLZArvc8Qly5yF
bG77Bt9ONrWIC5/Lv1tNIhS9zL2W+hZm8a46KoZdV1YLmoCR7xnVKU0F9FBo42uavFf0CBoJjBt+
oZF2RXJDjipd9Yphvqfc1x3EjyMOMOJRQDsW+Lsq1ASo7FWewm56YRD/SNypTDItVNRo9x/EtDjA
Nc4Jyq5JiOdHQa0B4QqaKM44KeSJqAlRFbxZipUv/FklLOrmouRonHkj8W1XjHunIH1seNK3BYQ3
OGlKgSdZiQ6LzX7SmiE3ESgoW1HMv/h92Kcj4RMqGrRjlB1B3bsVu5ExJj7lHn7i3JXbS69AA0pL
b0LtrsJSVBUdC1YdFj2LQg+vh+r/IyHKv/GY3G2NS8zZ/hT+a8xcn8bvHqNt+zbsJ1C0uiXErf+a
DPOiuYyel3uZBtmIhYjDkufn53OOvhj+xEta9ervWOUqkPDNKRgn4Ggp0ihSx+fa2OvJ+iGt9faC
Z1mDgXDvsW0XbNynnCwZK8zCUA7l8yDgQCWLQ49VX+Okmr4ZrvfeFJq1kqKknarrMqYtXYIoe+6q
eD/Be5VDVNZ07NjjDKYPvms8wYKMotA+J/+pNrCorF+qWycbsFhPmh3oIxF+Nk5JZ0V1iz908aon
nEagU2gMENUNCIgcyiW/3OlX5/7tD0zyb3ol+GSwujW4J6wdZTfXTMPu5SOzzjYjCm/9m/yRNjoG
/8n+v0GMTM8dxMgdkI2ADneIUWJMYVPmNkf2afLCmMeO8YqmqtcRokqvmiiKUGUTSni26o1KW8KB
AgRM2PI2Mf1TSq7rQ0dMyaXOmkefFhDrw4o3iDya74ETaIrSJCa3c09odAr5EQ9rQGHTxXYlhzKF
DSJf+llV0FU+u/P6wuKTOx9afCgf4GZgon5cJgzwp0saYPaQwY6GBKAGExbbzVPxKxK+ANF1SAcG
vwCwMu6ZOrsZDeW7+US5qFgtWYiHcjNl1gGA8Kr3FsJpBScZvFvtW54s7svHP3oms3YFpAqbYQQw
hccWjV0ZvFcKz60i4C2vvU4SCY1JYKzK943Qk+kMLQ/cOKHSJxIF0yNLti2SgREwnSQo9Z85VlEy
VYQ5DpGPBVfWzUKRmPv6Uj32SOvx/HlAkw0N//UFD59kzqmXnsh6RX3NzDokwXWVuoS5IqhuqNFd
HD9tgPi6es9eHzOvzPqXdApEZdRyhT/9eBU98GisA7jH35dRGu8TnETcXumODh7gGhrg1Ej3XcUt
IcQ9kF1e3ZkDkhLI3YG3CUb57/PjoVNkWm5QyW9TxUkTm5iGM9Lu23DWkbSH4EcTGsHCUoUCER/0
/TcJdW4BX1rlIxIv0BJ3m8awsOAOSN0LLmr18Lz7muHdsiiDr1xib7ZPbnQResCiZ3fcy9TKIyv9
bVjINxVSGhSAl7GrnGwiznA+6FZxgCpIN3k6w5cFO+aEsyjfk926/vUPf+Hfn7/eMqXz1+upE07M
w8QkjfNwCsPwdIn4U/R0In4tzVDjXyL6fuvtOrF9P9yKxxQmfUj+d+JPQKrssDDDUKZv+AhYlynC
KMu5zSommW2DMIXYt+/O+kV84/bkXB47Gnc9U5xjTIymMbFuR3nxKm3enfiPJp6EGR1lqHWPOrTo
nMxQP2n4gJpCd9X4+ibTTWmVbEEYqATtco8W4isz3TetyfNJaOlFL0Uah9NNDRNWcK9s9elVkj95
+zKR3j6sgZLuOrL+57HhMi5QhweTlRG8js23scqv08rpjoJwHUheygC2ZLjc03HjchzCbPmI8Hk+
Iqjrx5GfO2Jv0vkd3cnuG1pZKCar6YyG4pa24DblPCAJWMzih5CHsSEB30/rrjtmW56nujIX50/7
Ksp43CPKlskSrs7DAzAjmfdrijX327Ab//bNAU33+kKGk+qJ0GHRlJycdSBsPqsR1hLz74DFK6Rg
wELMwFfih5pAUwLPcL3TpWR/idk4TFzeGV3FDMY5LIe7p+UO8ARzijaiQFfLw9hsaQGrWeOznuXR
ywcMTtCfFoioY3Uh7ZTV+NzM5E3pa7spKx3X6EKaf1bNTNlphLE21GTHJ5hS9gqixzyDZYyJZgn1
aZmSRyqj/6Stu6VJNFM1S43SubKN99zw6UTTnPsZ45pfvn+Sw2RLFmFETjmiSPky2ZZ/H7Q0hI4m
iwlxVBMinh9zTLpPKhW6XR5ZcuMTmcKotLFSHWAPH54o8ILLZy6CIAt/IsJvrporKN9jMjWq7eSb
PKliBjucSdCRjoR6jn9Rmz7wfZmj1Wj1VICHmjXj7iUr+AbafYIbHQsScpwW+JgnRrOjFVrfSKcW
Gm/grRz1OZL+MVqZBJt1c0bOb6LOud5a/l0OqlCQ8yfkx2+qMN4NBMNtpqs7/A+f3ZKkBBl1I8vQ
in4Rcx1aYrKbIVKGEu/XS0LN12CunbGt7kXkORsGJ1+VgLmhu+9IypjDAdF7Owt18KP6gWAFhRgj
kYbOfXURk7Kq/pWLR2wWmxZBDh2WsA0iDEh/+aqYAqkeEQ6ZnvWZjFsCaU5hTVIbzwoodlJS2cTW
xLRix3BVGsijGnP0fS7IgcTlfvyxYYqEdHzSAm+e7+SZSnrSfDSbLG//0FcPGHZvVMUySWIZb7ph
K7Z8lis+WcB4f7AguFdIuxi97dN5QK8YZpRkki9HOe1X+h/eNGIVcF4oVwZT2Uo+55DkHwAo8S3k
OniMa5BifpZiUgJ6gpR7RhS+5P/mc06v0UKckCKiupvF/F8kDadkXsIr5qXEM+QBz862LPgsW7d1
oTCS/ftEGCx+Z1fBvALIv014N3INT79w4gIv9Mq/bjaQsLzUtnqEO+yiRznP/eLnA1iznSwJIC9s
lXcwU2e69wjqOTx6wkoZWpPpAi3d1L67a7lGfsgQ2p+Exjdg8ggGIyPphwjWm42uAPAmqK9us8ZD
40ma/YCsWfEhzNiotPl7TiYTKlzCroShWiTQ1w/MeHAtaFw+3ALQOAgsHxwAuAekWcS8gKT4hEwk
JU41MZYsItYf7pR7qXLy7TMqiZuLg2SWL8soXSL2Cj/H2O7DqYSBhZB2fRWvbhFnbOtnUcpNeDFF
Z5VFL3K/2eiDKmJkN1nIXCR1KAc0iIWkW19JDpcF2jCQv3Oa5UxbSTCC6yYH/+ays9dZyPGo539I
smd4a+xF19ozA88xF+bGNReWaR1NvnLxrqq9WbUm02hBdaKPgG2YBxMXyTcKBcU/F86Mpve/SbDG
gIF/5QWFN0f+1xB/uWdnT+NwdTdp4eJIRWvRW8cz/CEu4BkZI+7dNFX0Rhe0x1nAy9X0WxljtDOa
GFGbk/jpGZfmvlEhI3hNJ/Rg9meBgT9i5f8Rx6Ty90ISx7sJbtZKpdVcheIv4u3WiDKwHf7SDmUQ
jESOHozrcYuYi2NEnLilbe7fP9gG3r4nlH1CPndj0iuqMgmdIrLs6IrymUEHyCZGMKStLXjYgr4t
pxct6PXkWzSicWng8oUufMSLgJIbfQUFWuKJU6L11YAns9SgDpUNRkdGfXThxQNE5RcHH5+e8vqG
5HvJSecIh557CeiEf5fr0V6E6lS7ZPNaADfC61PO1C/pZMB3sPQ/CjRSehke+O9AtS5L2UGuH10G
uDKq9Y1lz+Tv3+IRdJUdiSR2NozOsEDNPOVlMo6VO1io5JHvn6Tl63Cj+kjx5XwbJ+PUTDGiE/Kc
odKfElYgEuM/dvqLVdUmuWzFS6F6wDpD0h0vJTIoprPpHwJ2NsLQKVCjMzCHOdbPde4uBD4YgWzh
hbdFIn2yeah/VJ27eM0mF34I7cryS+Uf0BNNQM5ikOht5CjklI9PgFExW3C7rFaIt2WC1nKmMjQA
eVk4JCkNNKYMfNqMJwbh6Ibo2bTmK15w8+9Qy6Y7ZQCaFbtPnNh28fU84LfucaAtJeKWGqwqU+4s
P614y3E0skjRLbmWT6CrF90AbxBnZH/CVOGMT9UcYijz3Akz92XDvdGNL6hAlyLxF6YIYerikL4c
5XSbuJHKEJq+hzNh+YYoB9L/RbmnrzUYsTUDW5EfzixbzL3h5s37FTtmJrfE7vJfzQvGUc7O7rEw
8N147zNEJ+3X+C2/2REZgcGwlRJrXzFfAE4xjQafuu11zKMxZQiwGowJjGfhz9AV4CvEqHfYyIC8
PGjH2Z/Xsq6xhQJb6ytLHwmOiP8evByk65OeFvdOrp1feZGBOQD+Ibpu9hjCGzoyznlGYYc0516O
Vwq6YbLgmJ3UxQcEm9cdsq/Rn3qfwaaA5AA0hpDFMXmMQa7tXwrKMG0cfDxdn3DLUCaAbyjuOaPp
xiRRddtUK9K3cyma1FHX72N0HNheM0iQIB4fdQB/a5zuVfQ5JOKwQjcQ9ObJMiGfQA5fAuHpTWk8
DExFkfitkS0iS9j+FUvG00yCwV3D2/TpVK23W3KFwlRbGIx99lC5aU+ULh13n3xBp3DVsGA6aDBX
wvkNCci9rZ7n2w+tM9knBYHNt5O5z+V2ZE6/B0R3sv/eq8yhZX8aqv5zO5se6czwKMAnx/c/sRGc
9O19JurbB0P+1ntHQp0nhIoyL1puZWR+/O7yrzZwakbWl4zi+OElW+AsoiSlKKSyvHvPkP4xi3xx
/EAv2iCw4L9hIyQMFdqClgLP1vfpfCpoU14JcwXd1qz+kT1CPaMRVp4AkDY6CFbXEjQ+wtNAnMGi
xohp16PwcAQK5usetCln+lS4mKhibBrT7Iq4AsxHAN6FghHCBZHvYLvvJk6LbDGyLgU2HHn2iznq
bqlYYsQajcpEXMG3Rbb4uB0mdv8NnI5UyN0UUcAQ6rVAIdTkUbHvyhbJBlpWsQDcRBdDRsmZgVZj
oAkWY1WPgS4NYBURD1VbFGXuhzbEkr48jKpPmLM8iwnlJ2QvquhrFtzbz70MRNTDbcXur+P1CbRI
l3f3W4Q0AhcRgp1qW1yq5WOJlXpfIafhpIXEXTxbL25Y9bHvYYE5AH6REULvjBB6IvEgnrwf7XHH
Y9GsbBFAJmw/VA07ao5ICUn3qHlfa+W4e0bZmiLkCF9iSWQRPICILABgMt8KW69jD4tjhBfDRMEU
z24ZVLZJyGQD1Afv+JZuyS95bGkq5Ze3PQqp5b+r+X3MpUu7vyN5bwTplRTPIDu0uSuxHO4mjf0g
2JPTybBk7q/sqFHfwfMNcNi/DjV7eu5bqjf+5Ws2CZShOIZXCJETJjh06nYZi9YPBloPVYlDr8nW
fj7l+RFgM9G26Q7bNRsLha08dzj6EAtamgFnHr6eTrja1tSx2K8+7lih7LzkAV6bPwyz3P3e1Jji
VOUc5IbHd0T6vmd3I4UTW2YTLdQyjSP54yV3XZAgvETrCpXMiI0vND9kMBSx/2rJhv0GDYGjuHvS
McLjlXprmW42BTBtKd4Ynl6HzZ+207g8nqh3nv6bjGv2XHyRFyqwcyiR5GNqM08AV3lqjGouHsl5
L7mSW9XwKOHOMWKpLnfcyih787VGaphxbdrVJwvzN6X32PibTOfVTT2FdPueSmaPa8gwOvvfYl4x
xnqhI9P0t60rWDQ7UKr4fiytaHJGmKxfeOwoC2Bj1snIr1nxPu0MSghL1BvXlqjtlXlZLUAmE2XO
Fi2BIpJsbos6mMIxmceeMOJyObFIN9hGUHWV5IjExu7DhLcBuFZMw7grvbHURm3jGIkz/RA68yEx
pUL3QRVVmtkoKsde2SbOqGN8fc1oSr+m4yU0lUqi1/0Zs7MtEhAUUM8pstOc6/PabR7nCd+v2F2J
TBJcXL2K/6ghnjdKFB0i1dtMYJByPbGbhzOTEMpNKInNFqsZB5N6J2WbQdk9aN58LnVqn4YOWJLF
tucuRWOzBnAcr2t0L4i7Xos7flS6f8rjMkhHdXICQHt7aWZC5SfbNHGgSnHVRv3j3GrfnHekfxFn
QEnymt1ugYRXPJ9P4kjH+keMZrUrqRIkmSkMxKx6/SZCuvEnL46Il2GHU9ks3Lc02QAarz7rIjLI
ia6R47QFyyFBc+wM3qHC7PBa36j+DdzsU85yD0YV4btIGHGVEXGTypvRvg/Ur1Ze9b/12+L40MZ6
nAX8Kw1pHgJwa1IizxnqM/eaBg3uJuyiH49ebzG1e/hHE4xdFsFMED0eJbNNIOM+hsDH2AJi1Eh+
o2y7x5f0L5pdGnAQo/VDgmvY5hgXD46g5NbM6dCh3sBDodl4mfQ85NsRe2i4YQAjcd8XfhUC6UbM
o5gvEBkPUYaIeSotKFHx8nV9CTmuenyyLeplLKnpBG/gWQ9iXruicQaCob4YiFJHCtUr6HwV9VNX
IFm6+Tc6vMMp737V+JrF1MbDKX7M393884keBZap9FZu/+3i9RTTzY2P6x/UVfcqWsHvhjDzDbsm
5qSvM5HwEqVUFuJzwfyfMokkugV/x0qmi7tL0O9p8ydYT42AYX31AgTNgEPgTNCSMjZ40rw8ctOF
jc6lSuut/AbaJMACLIKCUaUDG35wjQqUFHBrnDxMb0WTs0Q9RQPfzE4GN1ZuZXSvEaQ8fD6QVKX7
aCFIKTs+debCPDmZVM6kZHBvk/8zHYdyP+PPxMyP2UNojsa95QVI2JuMrNE/IBOeT+DejWYqmlPo
bq05Kro2KWAuodZhLsElD/pyHpMjj8nzHUx6L+Zo8GbwANyF+mQShxKRPVAVMEYSpjd4BPyorT2M
Qdg7DzAi3NjhieATVe0R0RepJbi3uCV0B/oeIljs1T13L3YoA7qwJ/Mf1ox8ca+39WiVHWhGjO5/
yYFGQD7TepoCyYS+Z6p7FA/Vf2v52J3OBgeD8Yw2NnsWw2T68A8oIpKmxz6CcRCYIL2IR2XL7RQX
sccSO2221BiPYfiwdSLV0kb6Yz2j3N7tguWOnVKGqoUbEtcmmAR26dA+b+v7tolIG0e0LlRIGfMb
woNTxvGf7+QiRL+Z0/u0+By6SwtgH2dpk+LLZReHiZxxv11G5VWIgtmp8zexX+/9Bok7/0gtQcti
MNmY0G3Hq69s+y/kIh6MhQKpsUisb/1rH0IrSMzrBg6QuVodCQgMyDszf37EVlg1V1zlbC4NLHQK
yAvR/CL+hv+E8BqoGFvGBIGP2EJOf6e74Xw/yhW7W0Zle55GbKFHwfMHTd1K22R7vLrG5u1rm/b4
Zm+sLfjSOaeK398i+ZzttQXdhCQSKePiMxV7U7RaBM4hbJgla1EoYQRAM4b+akuXAgzgJrkk6xSh
EfwIIdYS/QwexbBiSYl1X8IL54EibWz8TVo1XTW2trMn8mdeAXl3j2eTSux5pX7hD+wvlj1AhmYP
0pMQPO65sEDbeXfoDrcNSXgbBg03f1hovkY/kbZMNPYDBNRRvsX1vzdgQAmKnfjAaPz5+lzIzEnd
YS8t9FyviNroCah6OIB4k2nR3Q9MFtRhNyq/SYeYIlQXUVXBXYvqZZzQeAyZcJbZFmQ3c4enP+19
DWszJjXShgz/CU9CiZLprgChuTNYOFirs/UIQCS0LyC03WnE4LbwJVLssC9R4D59goTz8Vbug0Rx
qwpJ8ilV9LmhAU7L5LwFWIcnnp2qlO0AlCTVfpr9vD6nXPlKla++uyqs0/H5uZf0LKo13KcG8M+3
NO/VL00Gdw5C4pFwhAWamDpEsvQ6tp4oNzukFP2EV3l8t0Iof2YnThGfyqizaDzAOSd9suuJm8SM
BLCnJVmiGZ3LFtd3FeMkxTmcLJKcDdTMQC0zfWEAf0oRhAyz2jS7kY4MCIaeMcPi7cenj1NtitVj
oViT2TNAxJWcE/wFI5u7pdnNjb/7BnkYizSOHWoO8U33RckkZzXYzMDsDqlZLeSiyWrksn7A1/KE
f2iwH685uJtfHacv3p0Thbp74zqRl2RNrVuMemhshS8Mgx5qpcIWzjaWFvwOdx83BbYoICPmPxsU
r6TNeKfCGPRxQKJthIUp95Ew2ikxXuYdBWqgzotzu5DnhNligOpINlWcCqHq1yiUX4HRYHN6f9cf
iPRBiRKhi9LZGxcTpx9mcHYOs2yHJJ6JHfkgjWd0JNX4impOQXKkvo4TCxwxRhYBiyOJZobhWmNC
mbvQo2uqWvjClAWdTzYNY01kIT33/yxstTlzBkZBDMjf+Eck74kbkiFNyYpg9YSlMwnG90j3gTS5
3tQZz5KVhT6Awc2bN7CiAYwKHAdwbQN2gq8k/RCdWcvs31CGLxL7N6Kxcczt75G1EzJNGpyCjAZw
i1Y01q8ashk7sH+4NANhM/KOacg2f9BsMg2IRD2pGBewP4Gbe+Gzfxtm910gnUC4HTT+lGK9H9uj
S8qmBNQsxhzKUpQk1OiSw/NQ1g6PkFNUw73/NukU0TGiTqSIlLYj4ECKxfC7kufPv/aEGRpAviY2
glaHX33GOM5Hppaafni4FE6Lk7+xlpdwt9MvrLV08zrSR6wJpMsUr3LxMssxxYzbVI5+i+55OIyd
KvFZMacvQHtOCsW2siUa9oMn8byJhVyQ58Cd3dLcJCtw8HAPtpf0s5tCnYPBEKEapKyVzXJYMnpv
nCnDdcRTL0axNqVzdSoOD2QmaJEc9Ms00OkEpTZ7x/s5VWxlbgCTxlR8UDhlf5V88zYCEh06aFR8
Wnx47AdoWMLSRf1GNceA3KLzxWeSoeF+i5IS3WiHqXaCeMMauLuWDl8f5AjojoEBH2M3takInNM/
TgZ2hhQ1J5Y93DUxwrHohpa58LWPSzH+BkoqY/hY8OS8hUnLs3mJ4k0YWxABJkcq1yX608/2yR6U
G0v+dRsv37HHDzNyC2X2rEKDzXNxaRAz9Vogg48kOwrQ3a5Zy0QX005NTAJhCRyI05kKuLtzkows
PoCQszI+GBQk+AVvB+22FFvUp9+QNWr+flalY1/cgDb4VeGaB5he+FWMPMPSGnv6BWbXGML2A7kb
6oHdFUcoNCe3h+YydonlMC/hhS9o5kkMN7C+/gkXZscAdrnrfda3OKiW99VA7C7hcR/GJOSPAFC2
memDgmzfM/2v6emQzMAAM4EXGD46fwzUKY4VrsxF8Y7a2IL9dFeDl7ql5HiRkQRb+TPPaSBJOzKJ
GsY5tDXx5LwFRpdzM1sUdIwByMoOR7B/e/1tf3d1Qiv7maIGzQSiODURoaQql9BVA+bGqohxwPDq
nYzkXT/lhTvtfOrSkQQs1mL/z1Fm//U2fJlu3AORoXiSce422SwlGQfjDEITxKMfJ8FfT0GLDSd6
oLZmQGSg3ocYKCSCiO4GzU/hjN39J147Rpgv9opG76mdN6l+CuML5OTkfWk+K9Vvmh2yt4b0lEn1
LSFxTeFE3Gdy4uk0WnEQ3v289HQu0Z53Uu2yG4UfF3frSElt4mC6jXCfSdgzB4udsE66qbF6jXtb
vndU5BBLVsOLDRIx01b2vFSg1MQOQg5j6a89brpkVitfLxg8TFup5r9eeMnI9FY95jB4eDW2Hzyv
U78SiGrOeORQXjfcWAtYnHgFLbFzABFCSp/iYL7ooHnx8dAbOCMqzzsbAfaIE0cywWixh2eOWUCG
Ve0GukMeqmMXZWqDT8WwCT6ISUorCaUS+D7GnR8EKMyfJ5Y+Jo7Kkq7IMN+4VLgbUSpSnz1cZeQY
pTPBfDOvwtEK+WaH2wfhhWGPrmKXC8Yd4h3d3BTdk83mik1QyVAotti0ZHlI4IYskcC25jskOXjB
/CWlDakbty0OrsSE34ZPCfY3KV0DKx5eX9qwADLY17BmloSZ+tOJ9ZB95mK8Y1rCZM6SUFeLFrtt
EExeuxXjBXJjXmTLmCVrXi6S/QaqfIDOOKpe7PdsCgmd2LhWkBR5uVdqx09bH5Ma52e5jeL8H2TG
k3EjxiatjdKuQKTVxP8scpVmoAlOTEByReTCfdkg6GEZW7DFZN1juxU9qeOADo5Ok/g8pLP88zuI
coYemNCniPFeMTOO9XaIDFfUeMUefK52udF2Q/rGToPoo31bnp7UaHcilIPXPaRw47pga5ihTabD
8mDO+3i4ST4bFyA3/JxOYMuMtd2KkcKBOSYCvNTqFh90Wqqtly778Y9s39m0iwhXnsoC6Mo6xnSj
KMMYHS+D9YetIcValbjl/NfXa60AN83sgX1p5zIoH0XPP0o2nTH0xIUaS1uCPMr0JyZBGGbF3Xrr
MEJtjdiRm199XE2Z82v+01HeMGxBiiODHLRR1lCdYMMGDIHiphb6mpE+VyX/mTvG9JrlbFLBuEgq
Qj86Q3c6Huh/0RYqP+XjfyTd13IqSRAE0C8iAm9e8U4IIUBCLwQILt4P9uv3tDauVivHMNPT012V
lZX5lciSDVis3pPLezOezA0Xlyp1/iuhtDiKymlIvnkZm2yWEUIt1lBKseU0v70K5ZyLi6dHMV2C
y1B6CGvkZ7DjwcoZpz72d8Kgl988CK4QfY9z3/H4e2YzyF97twyFYq+NVR60ZBctq2uWBvb2awlK
VXlKWkwTtdi4CerqP98YPP9NksIXZFVM2nxu4aY/vLHUTQDQTH8nKY2wGjGAxauSqHu8q9yWFQO3
pDML/ofztpc/h5FE9qHBdRJ9FPqciwCdTzyjZelm/YfYUwtoHj5MvVf/MYvUVSlnPFky2auTohe9
9T2hUHrTzB66p2TzlG1BmA4vtOvyRn0aS556teqwR2xJvrt8vZfBbaF0JYd9KeJxvV71lvCY8bka
5thZ+FHexfmo5kL4IDLKf9wulWVyeLhleaI2dynFpNjubZU6Nh9RLBhpvB6fp+fPQa8E+kYqxh7m
oNU9Wz/mGnmkiux0fHvR4/7IxwCC1fGh9cx+b/Vw2bh0aQn6y1DA3KKcAV1q43M7RXf5mjDm/KxC
Iy+bOv2gSy9Tj3Xi7+dnUItCqL5N17+XTTN22BH+nlwhl0fw7rkah26mBCVPNORHlR/XIj4o5P8F
DhOy6qZ8T9GZy05PrceqRem6tIcqf+iRVmX+XGjSXNbkigr5VNMe6hejpx7M/qWVmeVL31hzsT4G
ae3+hRXdSn9EzBhlENV8JVaccbToBZ0n5/Z7bT6q2C0/8Z9nbzHcDTf/HgAkAShk/nsHmC0zq0zj
duYAlY0FdQK9JIT8NnUMied+tkyVFpPNqoTuiZrhCSVUvPIsavjxZPPY29UyifLJLN3UU+fGK4+2
2U7lGpmoZjTPEON761x4z+c72UwLnguRjJMoxG7iCaeDPadloJo5OibCcC2NPc+Ui7T6pSo85yIS
7BC5y72qp3hd4EEBkVE8sebCoU6InRrLGvyLy2f/u77F8NUfqL75w2C/es9elTP6DG0v81vrdP45
w0XS+17OUn7gPI1XdqvSecttGUlKz6+48veShonk1UzWBFMH/QCk7t0sycSLhg5bceNCg+5Qvcfq
2RuvQatMm7cHtEq7xTbzFtfPxvcxOCjm191MokIYd7xi5hLUQlOSQsHOJD2DlF7s0ErGmmVt5kpt
0fslV1l+getSrD3nYXewi53bEQMqnZu0ds5VXktjMDyMnKshBs6N8ZePyulSSWLsg4wc/lHc42Ju
i+uWBacwyRP9uLIUKC2UWVNqmeXI40R7SaIxOd2CyfJNr6WaBQFMAbtNmn6/ItytJdigjC8kiKXE
Bvov1rbvW2Mcq8Ho0rHGySb5LCev9U2u4g+XwqtX71QYxoh1RZ3HjYVJ5ZSoLNWLn+UNTXk181P5
si0XsCPU6PZlrNqEuhIr70z1O54OtNzkg3Uri0r2r9XXRqGaKBmt7Jm1Zat+k57stB6Ph6frKCnI
gK7THBWiiDyFNfqFLnydSivtgfN0JmhBxIVwVzJr9ejSUoGNEGEVHZhXk28GkT9qK0v+RQ7FWTjb
zYOqrjbRuMal7W14vuVLya/rdD1fffIMmhZGeLnESyQ7tDhYJ2Kakoz5jObxqS4Hv8yliuN4aUHO
VAadUz4AixRfeg4Iewjr8G6/j99bh7MGXIL7qXUt8OkE23HCYKUM+ziW4xwxUsq89fu4ZA2KXHf5
qOcHvd3jjjnm5unMtmZY6JcMQvU6CIHliBV85nsmsKhxhLLPUlrVIitRrChbLzh06E97MSSrPOn3
Eq2Hnej6yHPZoHjXQr8+smniF5Cs7E9NpvErjHZpm/jxWSahe8NYO5F3Zo8O8F3NC5Nl7z6y1f+O
B6d/q9Z7jmIrzOkw37/vfpJBgvXB1Vo57E7uJ7iZiIzS4eZQ5mC3yIiaEb2njv8mUDbRKUZTNTf4
4lUhUYkh5dVq9ZtgsHr3fKIn+1p4s5ESVah13V5l3yb1luDPI2IwrvgYLxtnLAGFM0KFCsjgG6gk
MF8v1LhMDxt8ePkgF/lV6O2ngHFS+loDoHjO7jTYftrn4hhCc7LTju9UJRXWjySNo1R9DC225EBR
kfbdfEpoQUsw19GevCg9pjojFUG+8ijtg1TrPD1/LX6yo4UzPNA+UHpRHJU7Y8NsZCohij4KRwKp
aa1PUwyI+Y/k2Np9EGlsaXS1OkRWkVnUEneHsPpaTSHy9ddfz9m9uz0XLSLKGhs03debapm0spLc
lk6JcoYsq7KhDvltaUkyz2Us1v8eefnmb3zyig229IAJG1A6ou9pvxVShf0whGggDjt7TLuK3h4J
qCkMEVQKVcFjzvNn32vFjGfVDErxecFJuiEWMqP4DKUeueT5ry7FtYFchFpBCkkWSlAdM4q86c1K
RXVlX3d/cSiZDJFmDKN6LO8OPRZpxslKTqhXXB6aeWiYh3a2hqVbzcOtWczFUXHb1qH0fJRy9YWs
JVbCxR4zzFHhJdNa4I5SlD4XCsEMSLqdl3SQRBPUQ9j+JW7BN2j3c5+H8DBW3gGj1DdGhEA/z91b
n5J/clNM64WjJ6r6OQIhrK0WLEJpuCl4ynvCReY00AQ6CbIs9MDTH/TBLpQXZun+YgVYLa7G7OWK
929aYV/xGZGQFzZoolTwCKBn1hoURsFbYHJdzNR9+2NeYmyphEfFxeAajNM1tTzohX6732PZjszg
QbZa1dxtOeM23Fs72lfL32w67unI1bP25txVJ8YxW0/epDLNlXa+9AHtq9A7UYpUTrm9ZaP3FXBr
bj+7LJq5dGi4s/VQ1tHZfpexrbFh963YwzbQ3CcqEuKCuUfSedO6PPvrxU9cRhmq7KnqKUOFl+RO
5/xo2xcyDw5cX/Eg6S9TLRSatL+RabQeIWgj4BDaOtgTEM0SlbQy0b2UTVQQV+wYr0Q1TzAT7Rhh
7Va9xeo41dtFE/LHbVNx+0gMBrB10AhTfhbKysGOcKLCkqoXEvDFpmV0d6rF2vFUIxeV14+aQ+Ls
3DWxrqqoP8kE3lclT2pVTdKebQehO+v289P5KYATF9JVPTxMrTxb4ixBU5Zlx5PRTiVFT5YtZRx7
v3zD2yzUEgvSAJUVSRlrcLaa1AqLvEXGPVfKTJkZq1QSsssxRxPT3AKMpI88hTqTKZ9AWkd+IH8o
V17Mic7NdJFkAk2ie40JB/QJ3fZI2AnqGWfayzZbm2mY9Fq+nxQTX2Udlq+cTLWilrVU6ziUokTQ
cc3Zfj0465K7ZF9U/3t1gkKCECHHlqtJ47QQLx1lXFpYdXS5+8uqfZF+nqVorCVEmHUIZbm97D+R
rxagI6XTvaGkQWIpvaiHYAdyMzjMrcbPgM1I/dLmpg1SWZCNZqwUtoF7VXPVjkedJDFW3xKg87jo
tI+xNAtOQTLHI4KQmXIpxt1VcVe+4rdESDW1wmcEb5esXiDdJzWSNKElFYPZt3xj6T3RaTs0rZPg
DqvqShdXCMgwsK7IzlDIqGT43IroqGEAiwRCBXArofNEy8qT0+YfDvTMlwFnz0ONNrfPVW0gWUhD
JR2rJJLl8LlQi5HiUgFe8pauX/iCqtTwLZaghJChtIFoZiqSIZmWBEvB/3Zp3ACIj3KWgl02oI5v
uWvNu4Z8UqqzZV7dyMXMmhqKW4bM14Mldnl9g9HUr4jy81KJPXNunjkyVdUdWXq8rwjmXLUMVhK/
4COFjPvX2Nospae89ypt4ay30o2FJRMobR3Q53GRKXclJbKWtablhBXe5odtHSti08lJt0K2Xj4U
SheqTfZ4RTgMHLSqEKJvicMcOFG3XnZZhY0R9k8WI5I6LHT/Xsp5JJW4gUCiHulnhikRzclSmm6w
JuMnsnZVkxBwO6ZxCzKJ/cryU41DpaSXyuukqVx6t4afpNhlePs3XIqAukyTI4pDYoIUVGmhfh+0
h5gOWf3sy1ek38im+Kmkluhq3bh+7TB9ABgaObQL2nd8O03c8XlwwkHzeybyI0YvQF6P3a6HwRS8
OFjcwGMXlrJTOfq8/oA+8pON/gWTx6Da5j2NidJikLGG/uFlScCUmFfuAvoRl50qD3UaqZV+EsyP
vy/GeNVgx3yRH12cjaJOa1enR5hwxY4rh6788hIniEbQrvwWbZEJylzXI/KwCPSolRBv3SviPU8S
XqB8kkiHnW9lPye5v0tS1bkukR9UvzR99I+z5e/yF4lK/xO8i9Q6RYWURZeM4EJLtFwy2pSuA/2J
wQHKx7GMrpAUf2SSv/tC0+k+VbPo1Zhs280Qv5Coy17up1XIFzxICH6dTbXJ7Scx2P0mdCoQuJN0
cNm1S+sI0MxCauVe921cSnC1/BbzOsDINgsb7VY0Jdw4vWG2NOWEBFZM6SEEsP40CvOUv9aGCdLv
Xt7vptU6Ga9HP0TLDiaztVRbMWM/K8xfBSih+vTCb9xvhftcLPaeOhl8bbWtQ36umvyKknYlH3P8
RrXJwFLuGtv9M8CpLBMfTgC1lRYMxL5lWaZrSchtq8EWknx6rpyXAqDdCRUWEnuIewMg5SfLSzlx
Dd0hDEOSpOohHZkqJMSzJ3zyw3jYC2xDpY2NYFcWrZuCh0TTaaWi0ovwrYlBNAUUiJg6Lr3MIs80
ZfknykNYTkRla6fnhVTv82szgKzp726tiaa11h+bKyPfZrFt0jMEg3WaUdtOK88T22p3+JduPu9U
LxVBXqldLbbZDfaJTuJhTffsa+KTB5CmIemBzI2c+8/ooAxr4YDseEatd4hHnlTEK7+/T5AojIhf
Zv+9yIAHGCDg9z5zpQkfl3D5dj39HR6v7W/U3YyVWK+X6s5ykk80trF+HhXuLRHj45ab7jEMU9NC
gjnN/v3wcX3bvh9VTD39uhNykgZiEB+67gdiusvHUzStIff0kxKdk8P4fnwmB9cPQR3XlM/7z+Mz
0SfRP7p1A9sKtUr7G5WDXtRN9NnZZq2XakMQtOdeR2TnABzp6uwbD2/0DhLtRyOYmHK57N7e8YK7
r/5S+owAJvSbQQaj/ol50ZH/1bOVI9DFbyixqMZEMQpcj8KbLpBLK9HVR2JJolJH8Z5gO4EqH2B9
mxrODBBhZIGKGLfDzM9VQMq2r8xntzl2w5tE9YdOcjyofHl9+fD2cfhYNtwUf3VVioCV0eUDc65K
6k7gGOzE086cqvljlXzIU/6fDsx/biXYUxSv/hN7V1NEnDx9HLlwPSe3vhlCUcAwFyrj2eXbs9/J
v4/rseGjlyAOpepYTb3Ht+XM72airGmT0Hpjjl3zIaN0Utu0GKm278YH2ckJRgVI0NzwKv6o3wUq
l7OCdf4zwFS9++DHY9fDE88G777HjNJ47UDB9v3xWfi6zre/ssp8uhibagAV/VBsvPbiE7azFPCj
fvwt92VXctPFF5Zj+3dORjq9fBzPlVQ7muWzAYpcHdAV9EeuWhIAcdOquWCZ62nbf7I/RZdFtFM9
tKgaM7BSKOqOoq/UNFdVacwv34g5bn9P0eyFUx7tfzwtxtTHbQfoKnskXCLUShQQZnu8bgEpwPT/
nbs7RkNYBsznl5dmEFhL/1z+bYaXfza9+JkYZTHze/s+lwebYktPZ/FNblPUJTlrtYQu5W/dRa3h
kCRUpgQrWH1haeb6arS5UVp77DTVOAEhVp+vdS0ioZAuP7rZHtTg8GwvjvXtxw4aDvmLqumPez37
NZ6+3ii9HOckVDQ7zpfEP+YpqwtmzLK4/V4NQ3dRsMlGDSvu/l2fRZA6bjmkQByTzpfskknqChQ7
h+bRCUiByryv5Ny3Z+gXeCMTtSjHPsc1TimKixHtODCfOqLWHPa4CKntZUWb3SFeUQx4aDrYa3Iw
iovew1qTEYu8F36fyzdLjAGySOcHTi+D73Qvp2ZJgLGWB65oqeAFlyd5qHTzj4T76DDNdQsjjYYX
2RL/6Pnr03VcKNcYZ1ejkLYtZQe7r810QWikN8OxH09enIIK5BCQRIrJf7sJo73Oso+x27haPM79
a+f2nvjaDXD2SP1/Jb4KX6tWchjHTT68xXp4nz+hdUr5UEozF9umpo+pLfkkKJZM1sFGkvrrwCcf
Gb0Hb3ZXXfLL3+tP7MvaRIadFwfJpx4RfRRJJHSp5eTW3f7enL/K8G96cO9Fs7B422+VQtiBDlet
XAvkgdoWXOdFREgogme0GCSgTOfVS3ys6RYtp9sAZOSBCV+5zv4ryy9qpqkw3n11Xp1HL95Yf2Vn
6VnMEiKbrJBBCiWk+etrna2tPx10R6+7Ercq3weY4u/Cr9yXVDk2jbpZLd3r0Xq2H61HvA+rcnWV
RMIdXmYAXLBcXRofAJQAB2g+qXFbWREztdVjg3wt34HeLQ8wouFjCSMAO4Yv0vNjvJxTorp8WOz9
LDsXvvRwkH6Tg8vH6UcRzChLib3P7oPwgG7y9KacTFUXj8pqW1sVKguS5GF4Ec/Nc/EQvz0Z+9/h
CtoCpU7qhWBjcgfx0vpeRBi6sUbMiQ2riT76UozwA4+5nSWyaoHIz51LCH7Rii5vnvloVT7pU+SY
WRjrij7eKWdU4gVFrdKYthFhI6EmNTZkkl9LjyM/obdAuHp+nrW4cfDOa6Jg8zVfSAjzoe4/Hl47
MIj03AB/Ln/jA1iDwcFBQgw7JpVEUZSKACzsV2eWn1v3jA/vuZ5Lc0XpAplrQGGILVOZxqkJrpC1
Z5E3qq9+7MtFhS3OMDNaU47sWV8tnCJUVC/ncPtcrEuvLVf58nPZODSzk3A/Bo5ZTQ5ydUMoX9p2
Dz9QDgZomakIyCVob+Xe0T+PnLxTjr9NfWtDnsBp3yAli7NzjE9iUwd4NLKT6b2z/ZWxLIv3n1Nz
iaiF1F3MAhpDhM2uJDk4H+0dJZnKg8lUACPxGra/Ul68K1nvVQhwnK2/05P0IM25YnT5CHv2rbse
eY6W38tv+YIhcpeuvewEOSQ5fMzGw/X3qXlqcrEfgWzS+ZY7/2jkh/nhfnTvucOJvvPzbaL96uOK
WPb7+aGM5tw1wLcu75P+uVs9jvKTEA6k2vaQa+/ae3xK3Z1e3+O7/A2HdtdvfffdTDrOHjOsC+Sm
ualiLAN3YpaseFnj8SkmcbPyQ/sQJ7rG9nfTSg+uHvmoe+s+3/jLvZ+7mfZ5dncdy99o9vhk9J2f
5F3L8je84P9ROBJF8lzI3xlFBj+T9beR2I/Sg+PsPHKz/IGrXTwJpBgge3CCM6bEBT+J9q3EvL/+
9QpLUfve84X9UOgzYSzTi7+dR8dReiL7SA7vP/lJ1L30jqOcbKMTLlw5y1IZTtnIDB10LSn9jGa+
snBFTj0/PH9SSv4Qib0nJ4dL8fwZnzzaiTYJoNm9c+idmE8avkl+8pzv+0YQyGjIx0NX9Oyk2tjl
RnXyd5Myrewk7hHaKZUMxQLd22d6eJslJ4m2QGL8An8Uk5Ps8PJBnuHYVR2U4cxyuuLCt+dZfOjP
zjy47rX4xEilh3dxQPfcEFTlfgWq+378X7qz11R3H776KpvbvurT802r8lBSmXsXFQtmLx/bd+Jb
g/U/SKsKXwbWSBQJU/An0dm8JdQDr6Nt6z6SsM7uozjJ7PRnnvpj6iP9CQLc/4um436qwxnOtWn6
Praud7LPye5uOc2teE0U09Vj60mVGNRWSVIDvxMkpqRTfZbp15ZxYvxG6b+x6D5RuifuZRGMXAka
dUH1/0rKO6jmBkZt+O5aDT3k6+GpvByqpQUt7xKImDFl6Suo6kYVrTY1lnm6YOXIxdC6ihVBbjug
zxUdtX/f/urqKUfNy0iDaYU2t/+yf/8ywRSCZBkg0uvDz7gusDWQsvqHsvuWJwEc1YMyX7LLU4L3
UKajHFYonb/S3fTIlxrTEao6tlw1mYAvKZVAnfrRV9Qi1jcY4/gSRqzgxJeV8PGWaV/xuFrNoy+v
WHwAW70Y2ANstg/T1W4hPlff1zqOtuUg07Othl7kIFH8woqgYFYORkT/f98IfOrApk6olAJfqrdp
4P4FGfA8v6LAeg4/0RBLHHLcwOYv8wq2HIIfBHDNmM3gpU9o2u+jNXcfxfDqRSVIPRrPYldwbwzn
3Y4wgDas1o/+9uvI4IcIncjFegRR0EWLo7AvBgD8T8MIdP5QZ/u4DyzeIgjLNR7PlWbkZW6MQMHH
v7+wQ7+mG+xqDReZzvFLCOJ4uVcZWKBJQdaPASQgAOWJDMap4mIeexX9ccDGdK2J1HJKB5U8w5cG
yej60nVzF9K7Qf5SQHvBDYfOIh2vPkI/b6J+eiOiML287T7CKIVhZWPWSoU44fh+aD4Hmwdj50zL
GUhoRDWDyzyh3zzcEzQcHmUrYtU4C+HeuAvaJZlHuzeb5t7XOYwV1PqP6DNIpV8HwKHcl0E4+a2X
VvrgP5z3hUW9IPi/7cFE1DUR6VmEl4yTZnP5yCmkCek5uHH5+/g8B6AUX4sSDfIYih2oP5kOzk3p
+bst1hepfHG6I9muS1Ct+CM5uP/ce7Gv2/v1Jzuxm70l5xAxW4bPjxm8/f9opf+cZ9qxL63ENhPU
bzucnWv5vf4WQfSy8/Vv1v+tbM/O+ttvHv385DGzA9gvrMEzEjlxW/zECiXq0MlzV2OhjqFdoa9+
kPhRv9XA4Yan18UsQk5/e9i070iE0qjtCMdkOTp0LhNmoJjj/0TrhV/h7cNq46n61SVY+D5MMt+F
X1jR/V/w1It9S91kkiE+AZb93PG/o8+7hXl9fs+cR4fnrflK2mqOEdD33IkKvxcCY4/j9zIxW2YC
j3L7agmWcjddU9PIFqqQuCNWp+e3ULLYHzIfObwVqe9mDnNV34mni43ypeb2vNLUfhukstLH3qKS
G/cLgPgMIaWSGG63rbwW7dipKfLaMV3b1g6Uz/Zvh1PbYyomuRfaUeyDVM4h3UrcuwUmXHck4lbi
1HwthsIjnM/Dygup0ZWTegtXn2cJQZL3zmUOiD+LEYRLqOtog+cMNPDI7aC+yFWlcWaGNlZYkHAx
QdMjHQ2v+/IzGiajWTxB/uK5q++zqtxV26cw6KXV7lK+9654nXnATyCnwuljY+0zmFM5GWQq955P
/IwPsovH7J7gVV1LRtVUYGaCpMaNLdarXsD+4Vizj6VgtQKYRL2wUa3PzTKPrjvkD3apmoASgpuC
igg+tU3319FbZlfdX95EK6vyHpGz9+jb2M6Xt/O4kcrSqshVb2x9dlWsVtTV8+szn6gDDwKWlFXU
8RhLJzJfVo+AB7JFDp0MzznyYBBv10H1aC2nxylaHCHaZOjg+EUVmj5aHiujCJsfE2rIt6PphTLx
uJzIvnE5NjI4a89td79ow4feFm+reRA6u7sSaye4zNOm2EqDQLvwD3PJZaymfQxs/5Zpp641N+w6
eTUe43JuWeXxGB9l8tWXGOMCN5orl2HKAvFCufZ8bRG8VIIUZmlP8tabQmgaW+pj9E12IjwXhIl+
vDx/Fp8sa8KYRDbEX7HzKLdASGNFj5qAPJOqpVYVY+FUaFSxKw6YM42JNwQ7BeJc07pT3H5iLz9z
xbNMi90dHkqPnYz15GP7vSUFo6a+016v46Hm83IZR7QhJlZ8DhZPNcyvePLtkm6O773XpZbfY2vA
dy6z1bH2tIfu2hf9PkL9Gw5nVbNkTsO1egwbglcrl6mYcggQWRr+ayysfffSUZUE8cs/hHDgZQuC
mqesEXLiiok20xPLVvwSkpWxSBDHFI4q+a9CHEjfCs6jLAWr8fdixmu+JUSEamDrORE/8QdZEFNB
X0WFtUZipYdKfCU4lE0Z39VTO5XSWdFkVg+ggYOXdKs5f8TuUCxFYhB3rsgxhnhVeA96N18dRUQX
gmdeCqbvq6jxcQyjJZdK3iKqXtUhetuR12MgOgUPo/ey1nh2hdpjqTSlbEDupRxCUx3A7N84amYr
x33VKFiSXGhu295VvO/FqakDq/aJXiC9/XsgtNQilvH7Mu+6LLRNQ7V0UB5C4AqtWYptZ2bjCiWC
qQkXz7Pk33UoFXiJqnhgl3sbLzFzRPu8I4Bi+jH2GKRq2hXFFHU8j64scar4I+d/jGuWCUOpNG3Q
w1k9y8tf2d4BVzenATloIKR7i0763z3sDPvZqRPNwvww2rnqAs3bDcZx1D9SkG4HBFaSYRzcFFUZ
xw0rssoFoy2zYG6c3R8Lt6tQDA93kcsqVYy/O7KUisCxCae8XHbZQmSKQO7eQWqhfBSVeqrGifa2
j9TSK/xeJ14R+/a+/u9jPfqbbE7rdDb5S6j8a16Uf3dCKB5SGfe0oGd2Vap6DhXdjNABgd8MkDyI
SpSrvTQZOPcuzUCqyrvjqJ77i3U8/KVZabCd+v7vFIX6MmhTW9sUPvWyduwKxcgQ7fv7WXwCF4VW
3K2xvNVC8B71w3TvcMmeQVbcmKcu246jhOdGRUPni70z6bQDbCiDPfWg/2YnGaN7Z/wvWUlOVqgK
4WE5zv7ybFCs65AQOYrsph/eiORuN1ddj0w4kx40u52dem6ydTw9NGtQUqC8fjR6/o2i8kPPYxae
AogsKLIBiCTwPDvPzCXPYJjTM7fEA3qcOeR+tp+tRyGhGcmqR4bfzT3Pwm1wU/5OJ1wCFXlZ3rjo
8T8VSHjyXi6e+J87osv39BlOf+GUo765cu+4EsmzJ+uo6Kn7CtmtvJ2ZNV7h3cykxavoThh9GnHy
xOEJzlsd411Wxv+cYu06vA6j9ixW1qDeyDRiVdJI7S0hh2CpsK0N9Xqo1YE+/92LrVlwPciUY30g
vuluZURyLFTTpZ+CzSZIvYgsq6p+l3RxBsvjtDAutU7F9wtkLoSjhY4l+UHPZZqq6iya7g3quvuc
8HSgaZFtqkj79aaeq95r+aE4dDPYDC507cAXJYuPPfoi2t+AdNJNYk8NShG0UkuJd6otZJV4KCBj
rds5XhMKoNwleEaXnDN/jSs5FuFFcCeWM5CLh4RJQdAmHtNjgwFDGWNaxAd6142nCFCNynlmDPZL
RyLuqiV/TbuCHDfnqqspjB2nmXNnauw4lhXfn6WzhnzpSlgNyBDIrmxUpXdJUNGqVJqn1GTbo8mp
PAgS0Ss9Q7apZHA417N8rktUq/b2/CzRsa1zKs3UD290JBkmnT5E5zReZ8c6u523SaEiswk5FT0g
fBiSP4vBy6uCZlCiNOKf1xMMcCl61+VSfyfL04zeN6xarz/PwX70ali4FV5UT+6de0e/YhUF9kMa
3dXPL+O/9M6j7PDUTLQhJx0J9eTYTQ9u/ReBxQd3WWFo2MeSw2OX/yfIZT3aq9aoKgwf7fhbdpgc
au4F6YcnSUOOWkz2n00z+n7WYjOYeCn7oa+o4L9kUyFuuC4d6tmf01csaNaprPqsB7nxLB0+1p9y
EXlK98JWjvZXH76Ef1NEl2O9qq7XCbMBoax9ay+78q7TAH40xwXv5Bc45uXFwHPQRJuBep6/cs/f
bWtZilprNsxIkpyL/fYyWDTT3fP0ql2KWRF8ltV7soz9UUp521QzoeekvhrhYr4elcO9uP2X/Y3e
CvQtiqv2hQ9WNDn1teI9JhhDbCxT6oDtp66/u9WimulkmvfvYwVkgMDYQsaROGJmKtMf3pSlhWR2
LTQKbCR33Y7S2bLdyfRI0hq27WeM1Nb6Pf4Z3q6ivaK87dyaGa6Th/dnede+1/dUtvb1QbKd4YV+
gQz8JHWpiX1G20nuaRXXj4Irqi+kjXWW/oyUrtUqFOrUJaaIk6t56uesnjC50Yiovz7in5gn5uUR
OeIr1VvT52jHarnm+Dfz7/mdU+zkG5rUbKNG9hspdqmeIqIiczOCsWBZxpDLlRs9Wn2DcOhy8tkO
NzMUZaucBqria7gaJdUhmtuOVyf+5WrJ7zSeBIXChMSvnG3H3s6TxOQ1Odr7h7fhKuJprXzWjC1L
cWkb1Dd0iJB6LK9qlE9J2B2ad3cZD9TnKS09g4vnJXHPd9EAHvkq/pmqf/IRbCrbdpxX+9TRFe35
zI/u1dAE6pVNgxf/NDT4VGg4OmeiTC2B36SvgJc0EQsMlr+UPoOMlFFaA9GUxiOfHnR0kAO1Y3sb
3Si6oYi1b6tUtvVuHic30oRHnRYUvPFYYK2Xkmo/BN6iuce4eX99YbldD6XU9ICOBj3/waCjp7r9
vGdLmSnkJP1sWmRF+NfB41zTKr4sHj/h7Kmv+1zeZt2sETYYqM+qtl0GODrqHjJ8tIu31HR6Y2iW
aXnnwAdFeAQYCMdxkj5O89SXdzzNF+YFOhz/8i0MAT8MMLC+Vy9z3ATFVG1B2aDCrAZwPnJS0kdc
vWfKuVuVStkffQiw8EwX73MUQ1Qg2PUdJABtsobGAwn8gb6AUuTJVRSaBphET2syUPwQ/fbxcuEr
ey07VHjlBlO6VJhmpuu/3rDcdPfhJT+5aYHJAZ2XUKdQuPmDU29dWcpYLePVl6rvfuIBEmAIryEG
YRtlsAmWuP4EBOLn9BGAA3CCtEnaQRgu1CLAt5//FzvuChlOAeawf09nPPL9c+NeuXTO3UXr+E5G
Go5stoIJNsVp4Usqev05vzvaKldKz2Go8/APxh3qBMlB9Hn7PL73N637z3MOqf+Svw92Py/FKy2K
tVubUmtNI2E7pdQLy35jUI2HchN9uFdU2X1gHyhSZXINqAQUAsFkvfgjlSG4Xk1q5y8Avv5YBY2M
NrzRraUwGPst0MjNDwEBaTyMzwItbUm/Yhb9+9/ssrGBVVrWbuWCSED9gdumecTB3NgLHxZluTdt
OJQWa8KPnChdCIG5QOWoLZWWOWmeeFMcel52Ity3ZUNUuTqFsFxMr+KyyVFqCCC6sEuxAWwyho4V
QtB+6mWqcbAG7pwYZY9jDvQvF1Bu7PhKc+dSXllAKHWeZSf27nDpcEcbj0QoSpVDOCjPJj0aotSa
t3yMw/4mpn78ZZEBlJa/sDiYKcTcZmJUCUhV8C2IElUJ+5y/iNYVCSmlToI7f56ciDEJ1SjGzBJg
byrFlkbQ2rdR8Ff7lfBSxCXL8mL5kXd/qT1tR97B60ONQswZr4g+5UridslReqLh8zZbhmhQLJrW
l43SFdK64yhUEBRYLr1Ue9USBYWkzpGvCo9LJYz0JGn2HbtO0ykHfL5rOPJDBaDZs7P8Fj9morqc
OMSS81PT4Td1MbkAdNFiOCc5y2rQDFmZLRkdJqRh3fREgiO/dfOE3iaVCgVM5JKqSZaMKsoY0pCe
o8tf6nKoiPsldYJO3IfdX3aJqBZ7VZXWb6myHGodjDMartUAhVIVpfyoIg/2Z3IhqYwvQp6ALPEi
aO8ySPm8orpU1R3FcneOx0vZAYw3mMSfjHW+G9AQmWcgL/IV5+63aJeHnuF1qslH+cSsSPrJgkse
yIzTHDhVJSh6U7SmSn3E5RIoLC0Xu1y2VjwbMOsl431yDVLJTPvZ0VWsYbzxaKcrV0qwef4nFWeT
Ha4WpKCtfh+7U+teuc0KumclvulSfLhd/kEIVWnHdy2rKUp+Ism+aaGqSww2re1JIU/wPtNAD+IU
GPnNricTum3RIP6nLXq8PGyc3Y1r52kdezEKRkqcrXo3WYq5c6gBPZJsFv+lyiAFM9iDc4hJETx0
nKJ13+YvVXdnvemZZqlFyxlpt01dPlyoh+CJxXgrZp6txI2L9mdyX3ndajvCXmmeF03IxqsR+5b2
jCllmtX3sLwYwGwTDnVedDCB8tqUSfOSQlTFOZXiROmTnl3Vr5Sb7Nh8V/sy+EPHXY4rsu6ap052
eJfbXCuLW1sCbtV9buuvnUbSCt7latswveLburi0DILc1Ze35q5XoEhhrsYqLtGNJ4i9aFkL1qYh
ZhX5SzJFQf7R7LAcZHCeZueokhwcfrJDaSy4Zdw0T6Lt4JJv7ZJvnoL8qZtHD+6fCw13tLCoWXra
rlCaleeZGK8cOlLnCGuXtmY8sHlw7I0htPXVz4kGWRf98aziQ3OO/l9py7Rc023Fqd9qHhY3wGU7
x2y2mtehfqFkWTFMhap7cYQtSm2l89u+pS6PXEJIHznr+ip5TC0Ixu8+OasXpD8e5q81NlnG3PIi
s9uJ9AxjZlnxYmiwPDXc41d1f0KbC9cK64CbPV7ITR7RSq6676PLWoCPUd2Tl2lnVUH+lsSbTB2B
CWJ07WmlDphE8u3YT5WBBbqLe9YXc9PkC5wGhH/hUce0cOjk8Dn0nhsFlOqyFP47B9pceceSo+78
s80A4pgVQkAyRhYml59pu/NHHC2ITcktvwRK2qZFmttNcqiEMFEvKDADmVrZvh9/VayIxiDMxX8+
RdIyj0Xdw5r+l/h7f+OFz7fRi7TXW4o22ECss7tU3PplWORxBe/L73T8/bboeHLH2rdn2mggXrFv
r7EepNreXN3Z9R+1XjYD3nKAyUZ9B3rF3pdQKWzKRQeUEY91Fl7Uc0uOID5hK3hkWcm0w2klvg8d
A6ft72Yjf9FM9kZn/N1eKqw7Ud8qYDlOThzeoJtpVscZuXdE2lXp1jetXM6tkZRn8XizWb9o2Odr
ecql50ZyaIesADMqt0bUeE4WdUlNPfDKvEnjWVnQT91bGDPVFZ3U7UiF1tg0CaG2qZtWVvUzIehT
Z+UJOnUe7YefRo1x89Y40H/2UzHHgyR2iD3GTSM8bupTDQMffhuOsaqHf2ZB+I0+Mof2F/WoEdb8
BjOI/3+zqo+br3b4vc0pvDsErBGOcur4ges+N/5/L7Kv5rsjXcKojZt+9eBYEfa0cORH20lkqlEj
XO7NFQThzf+vJ69b01uipvkPFnIDvSRdYTjT/08pnGLOa8Ph8w6FcFLP+n84VsbXhmiyaI1rccMW
JLHDWIQDhq/+PwJ8JYzkcRY1XJjvwiH/rjX7H03ntawqs0XhJ7IKRQm3ZFARc7ixdJlRQVQQn/58
033+Wju4kNA0TfcMY44RnXZyBh26a+k3eSQqyYSvA7us/OThiWm/V6CAIIfIeU321Hk08shaNg+V
7UZk8Fg1Pt25iPyuuHLbXOtFF9FJvAQhHSI7M4z+tUzu8F8HyzHH3/1CZS67wvPNBb4OoC14a1E/
cP/9/beFJ8UAkJuXcST/Xrks/AEzuRZ3RmPWjDT5TFiGxn4YDHyeSZd1vPuOWioX7hJuyqAJBvy1
WlT2pANleMikiMcZHruQ8nIctwHBOh9krMmdyujhVrBwP4ww4gYMZO7Fl5PJXr9D5D9W3X8jt6Tv
VEeOKmjChx4t+VIuKGTB355OU37noDGyVZ70v+uRtGHcCa85wzA2GHtGdE2kB2G4oJiaXxF5CIHr
/LqTN0Va+YhlfHx6DOhfY+R9keN5rVlBYXThCviJ8W/0yVdy3wxwIQKT6N6DQcIczuzK00RUIy6x
mHpMowq3SgiSZXr074KM/Z7EhrEm6ZX7TkauXPvfiPj3dsr9yoj9d7+MSqxBeXxGpPEjj1PWld8Y
7HI1opDsKs9qHfFO/N4Epky5HbzaiHu673jP5CpEtaBrl2FFwo0OkOcjo4qZJMe9uSQyKOWpsvkg
XWgceEQsKmzgLWX6WvsrOYTnJD0iI1HaL6TxBPg5SE6gMIjk38eopKX/5hvFldPx9OFS5BnQCEhy
5J3D4w4a1m3EWX26m5v89JiYGBzSDawPJPplmoAYDqGQJx0nc4w8MPkfS0pehK78yPQlLS97UKrT
OABC/PDI5It/bRQEiXxdy3OWM3x4DDI4eFgfpyZ6xQaack2uPCeZLf99kmgXtht9nvLKyNCXnrzv
ZDxnscKieBuBuYplfUk+rHX3RH6KiXxxG6Wjml2Ao8pGQmkaFvm3R0w5hjSMABpxNloLewuAvcco
g0oMa6qYyEq2ZPBythfkYvIdcieE3R7xk6NAHkf35JKknP82IqPMOT7MqXI8rg+wnUQOuo0ai2Jy
owkMT0ybFQYLkG+slCegFWpcnLMagYfF/GOoqERpEgLLAqI6nXyeEg8dNDLJalYyBjzWkjJr/BUT
HJp7UkKOhxpATmgQrwnjnvVM7Z1sfXFPTA8IImf04OIdPmARMg4kavVnqGwYIS2H1xgWPQbA+xrg
NFEwxVxGegF3mHAycGQo7pDuA43BpHqCHfD/UGVMYclFYFzOOD15nmvS/NXpKLMqBtNGYRUFfrzm
tXubYWVpHSvdgG09yMzOjF4IqwKoKJIdu/yx5IaqTfqhut3ueBjhTYzXG/u3oe3EipiQl8dmw6Rn
8mE959jX7taICd3L+1jN7s+hdmAPBtEOPt+ZknKDTAYs+Aq5wmZIB55wE2diz4A5pOpglnbV3mPU
0rtPuBtKWM3PXSrMXriezZCxvsIw+Ey4+nvTpvyXWP+GGCt8d5LSEVY0JoEbg9PYXBPRVTAiGUtf
ZNJP/Ta0DRjmwHBwjOmIBxWLgM6PSGhC//DyMFowqMiquM8N1EUjYRiCMHnSOtBa7vXfhMdbd1m+
Sp8XhSaWb1l3eVLYVGQSMLpACjLrY3yCqB9AkFxQNuWsFeGyoJE0H9JrmsECBDc6liHZtRFkFI0T
7AkRv4F7Z87B2ePuxUICuL7gcDo3gznqbMMFJURL/54r4eN0RA8/NQ8/slH0+SzsTkB8nmE14zrc
IIRCjFdMVPRyagboGVeQluOYUtjAnPaelb33ptkYZDTui9YUnOuShyMXQsUE7dGNgNHH+/K0+gN+
oQvA9PNYqhn+CrpD8Ag9HRhEaBQ+85rwOx7mhhkJS436QfhaafhpB2tHA86gAx1F4RCmLB5F/aV4
w+eJ6CeIFxyeAf8+DDFCuXgH9pBNTdE6+VFCIC5WKdNktaHiMEXHQYkZBBxLDdgX9JYEl+WEtJPh
z9tCw7ignLPhMgGh2sGIeR27UiwDwiwN8Xjxy4UHGR/OZ/xgvnIaPjBk+J4hw+smTWtIuVurIU3m
g0dzTAZn2139jCkWOKbkdMRRMuvQvb/5rmY+MnlRciaZa3Ib8Tx+200ZSzL5vRmm9eya5PKmYemN
6GfWS0RYQFc6pExrovjVb6YUds1PuJXLgVg/jm7xmwMbC5nEMP4W+WR1G8mFcCdY27iReiazaz6h
yIYcHBkzi4nclVmYdjQWj5irXnf0FNY/WPIQeDotfW9wMfkk55VjWf1+c7UpdTAKp1NozkoaLTM3
UVguyARx5Y2YnUof/alDPqEDIXpnBtcOBc3hQo0FQzPnTBVHUvOAcDVpQI5mRC7kPHfOJ9cClJ1c
Jy/ys+/f0nFa0npzQfJ4pi/Oo+fmPTPxE68TCFvMv+sk29zgEjcH2ezeA53vmoHhMju7nWT4nBvx
Ov6sECh14XtPPRTB/Jb/tk8+GVP/GejO66+BoInk+EBANLxnVw2bSKXf5o9uo9fwHCRPmKKvYUWN
cv8cn0dku8F1jZCSAE1W29fQ8Am2epSieCq9q3qLBbVOpAAZHvYWrB6iJE8fclK4ipimEG9+IYJy
ZYl9+hmAQg9CfVQaiKMj03zugzoc3MKO/3IT2BRI159jcwCRz9gYZjO5SfjoKhfOfJR9yoV8rbHM
YkZKWCxouyo4NwNc38VTvTO2AoYUCiRlELamtwhkQFQCAQROSEDR9ghWBc3uyUuJsnJxd9LhHjgH
li3xKsRRKNaPwjLAjUdYXHSvv/CfjlL/6el9Cke76xCxbHLYHkA6R/UT5Es8iEafDjzu8I5K+LZf
BD7sCCE62G6YQxQPh7XrZf1bP/V11zqCnnv3RTHl7JMSBFZHR9wPHkF0bBoxTVHAAJnXIaPHSWx8
mhwTR6y8c2TG5z45pKOvJSoSQUKrCpSLfjQQ4PBKB4oaHkIDWZK3940Ubz04h+imRvow69WLtNcZ
GgNj4OpDyESH+lBoKL8+IifIr7TDO3/VGLIIX43WXB86EirNe3J0x3cJP3RbXa2LJHH/06/CS9Dw
q14nOsVpOM9CSD/4Oo+I3YxO3U8M7fEwHZyG50HePzvt4E7qDD0Gf5p5WlBEHN89dVu9OxAcvw1X
5SeG7jI+dR/JK6bCLlF6xeiRvCeveCpklpduERWo91jffpNouANJWU/pbVo9uASSUzcfFfF9lMfN
2S3ZNKK6l4+uo+Oy6qXA+xdZImese0V8S/htsrmObsmR4PBsTcHsCA5SvkiT39/JaUSqLJukSTlL
k/PuNskmX8CNSTa5js7IHqcJRG2LNGGv3Mom58RYPELTsPmugLAqIfeXcpV7XGxukwJujTOVR3/m
8GtLj182+axaHCeN1Xo8v85qqraus951Jj/1orG6zojzzpDHPJAjPFxnReUs34uKnbTxc3GZzbUx
mjXeaaYMGlOEp6zmsMWnjuKfZqoo2o+T06w10Pt/cBiTZIVoflCSoEMU+4g6CMruoBH1ftNP7pDu
dvrrQBufwUR/h7ArD/U+2cAIEpb2OHkLk0enXw9ekdovXHpr2OkrY9hp1H5SD9R+lTTjdrgXrDI/
PGOUdIiEdz8jkGGBSbo0599WqDm6nSgh9Op8hOo3QBnA1oEQKztQT/w0Y8En87KhhwNNArvz15Wt
ukuwfiP7njmCv+53BD6L72Uvoye/y+fLXHfZh9eOGOlcoylCpivfmIRx7OtcDpUvYR5O2BXgB3vL
OXS3CNhvoqFxA2G1e51LhlN31ZHp7psjJIrYZMqvHECpMEkp9jVt2VAC0HHUUZKDc+akoKoJktEO
QVf/Q1jLv2T3uZJsN1058t8esr+ckn8Fg+1La8Eg0h7Zi8sI6PrMa/3fLoilM2PJ4alPRbBPNwZy
6jaZkVE+L9j9xZ3ITMChTAHE+UBr30GsH6fcfMI3O/brwuw8SX0NBMlSJo4GUGyBZXNuF7YzLi+3
AaXy79oNfmstaRj75fOzD6xgDvaALdKaq2LJh+NUGiVNQ8pMxIZIs8sWORk7VwgK0RAGRyA/gsSW
fzkRbZS9bxBMy6UFxcAFyZ8AaUj919xgBl2HsgsncuE2nAMAjIs5/M+wro3gJkLGO5BvijlT2BaV
o6mcjm5fMhK3cAlKKwQfAf091/ywswmnNAvA9MbChCK3gMY/gSxuxpJr0rQCymmahpBVKdudD9tk
D0ru5RHRB/JZGnvzgWH/O/z/O4O9boz+nU5OeeL3D1eRawni/b9TcpB8sQ5vU64xlTOh0OEbS7pi
zgMCpP5rMNtRE+FwOVC+XS95Whz73ynLbUNuQPD0H8F8njy5nLSQ/AAXpc0c/drC7y6tkoOlVWWQ
0U5+T2AAA1CPHKfNYdxgOpXvaRgYcr6vOLmcgZXg9z9FcvysQ2kty+6SDLdskF1ks3COyyf6GRQH
H+C24BxsXiEsthRAumyVC3A0JZDStVs5NVkf2iRf/jvP2lnzxORc/7YKd7mokwnLt6D8b3u5VRD+
/Cu4flLhcvDR/UCi9691dMmcJLzs8fvi1065ChzoXA97gXT3N3jwKfPJHK8TYP8eLOHRFwtBLpPR
g78G2OvkMwdbCx847TxH0tozXOpySfks5z9HX27vG4i0+pE9/v0cV9Ic2QPphN/J2OPXQDmT/Fy8
c3SO5BhY38GuRgABpJV0OfghqUbgOuCu6YwfhTtP4hw1t6BYvAv6QvTLp/trP1leNgJRB+IvJ0sR
dEv5vwkVOiUVfIJk5xghYYlO2zmCilLOh9nCN3yLIcFFacoFC46meJzqQjc0t7SKK3IYtCG/v3wL
e9CAq1Gz+qvPSFdytS8c9XJqaeEZm4trc9spn//d6pErQkXPVShaZD/pwGME2AEGe3b59698kick
dPdPH+EY/m+y5bFn27Y5b9JYblU2yo7yVw7E9aEFD/+/rVKmQJ+JVqt8lM3/NZ/jwT//NlBzwDFn
N13JWbBcqaWxqaul0kHqJng2bgpqmDRM/2vxC2409/vvipRMQhj/uyQQDO7YBQshp0V8DxQGmyh3
kLNRaQKoBOQxFX4dpwbUgKIGoi9p94hkOE2kORc0daSgXt2C+Eg/sgukKWA16B1OxQnf+/MUcOkd
CVoADk+bGhbAIuBA+HwyPdhUHvBzlR56vHUdKWjSGj05JZUUVfhOuxfCX+3wlAfNNkoekPclrVNU
H0MA/Z1XNzVRquhdNb8Fkfg3+ha+cQwRyqb+00i78Pp98+CeBxcj+lAB+O6eH71C72upX2r+bQhx
UPaNHmq36r8q7/GNAPzrZZw+ejW0pEAH/Ipb8sBbUCpA9SCJz7fp3guya5P1NblU8ZFa5I7ldbYQ
fFLA8eHtRA25bSFnwa+w5Oimp2MJN+DDCpRvlF6Re7bT0ikVhxJS8wH0hmxzr1AAM9t6AzAqwQH/
CLQJfXEwUopD5cj9ZXe6D23c4QGoIFoF6w4K9YsMAggUUB8U+JQOcIQmsJOG8I6xfU2Gt/JgLYNW
hEKUlFNqFIKO0Vcu0VsEcff7AywD0IQC5/LHVik/KkD0uFcV6muPG+XYG4x4F49q92PRo5ShCYbm
6lOywp7Ub2ZX2efbAMZAXT1EVy3cGeBCGpgCeClc+uv58DqomleD8pNcjw5MaRfd74B9QCJ27X3G
oBPAmnM/AOjJ3BdNsrIC6wBkkavQEghAg1uiuEKw+uAXKFiimPSBeIdDycRaYiFAdqV84gIPLrWp
F69QXf5wiKrIgTQH8AfYETKF5BoBWwCaGBAoa/2AE0D4uR4wFUFqPHqpbkOzRceA7wF5087sYnyn
xuNjgUkGTgPNGFA3ygCY8qiKkjUjg9jqvC9YVkynNdHgR/uMLgdzeEzModqHc8ukCPjvCoUwsNNl
hdiG/pOSpBoLeUlgngA80Aik0Im6KVCbmGxQxaHJCeCu4xu5VUMiA9gN4MXF1lQnB/gCAdm48/CK
S4DF/PjLIewguoU4KWw1lPBQi0rib3vUQ1BwXxDvbe8CChTMFgFp1c7+4KvMwBlXVkaU422fKc/4
q0GtgcEFm7x8V1YNh30hpMwwKN8yb72DXPt9cRuKnV5kG0XeD9XK64DrgcZTdteDvkKzpjms/sQT
QA4uMaNn9/MHF8Gd2SROZ+XiFLbjbG6M0PVJnl3Ff8HAXrvwl/cMm7y6peLAPMLvzIyqCUoCoun7
l8UEKohn4uJrQzWE4MX74iFVYd1Fiw5FM4i2QmxDdNNKb5YFVZSTqjkGJIODkuhgwyHuFomkgelX
DiG7KAPyqA4rrzOk15Tx+y+DwyJsTE+bS/zuEZhFR8L6UKMHWpn6eQqfYniFlBi+lEyHsI0RR32P
hSZ7AS0i9dtX+0M4FewLnQfj6XfMBzWBQwHF9Uk7BpU8MZMvmOPafh7e6PLA6kWheJLNr/27LyrL
UM1QPEnj7BfIFWEY6FCDADsFiJ5dO0PWxnpvO8k6NpPjoNrexgVSXCCMoVBkYcHm2apJCep0SkMh
/ShBV83rj1uT9aZ0Fht0J5Lwy9u2RXiTVsY7CbVa8DllKH3plc1uaL1OzQl1JUbTNSFnbyJ2YX2R
90F9GpwyAmFwVIMwhVIQwBR1fh3GLsrIsIZbbd2CtfjT6pptGMScBsruzPH9dK5R5DkvfP4rCSjR
ldszXAWsEEz4W7zt6NVv48yf/7TtDVLR8D1Aqsm54Y6ni+/qBWnhSqMyDau5Tbvsximo4Bjar7v6
rIifArki6GydIfYBSAcrHiwo2EVbrXvbnXcmkXyQrIDMCuraoMM2pyA0qaA98Z5ArDf/xpTQ/qEs
iHN42TbibMo6nU6P01aiJNd5e/doWAovBX0HtBm0rsyzVrp605iLsOZRYgT69CQCPFKWKzWnJcBp
0C/zG9WivNvF9mt4BcqFgNyaNm86fseIGBLU4hdWRBvKxM4lTIGE3JBJcM/EbKllf0NYbJ8osf0x
pXYgSNUhlKT6Hk4mW/GgCS02NRV3m2PybFnH5HO4PggKM2Tsx4Ii2mU6xfBO1p4+vAHkzWPNwzYC
mbvUE10Yq7LB9RT8CC1g6+CRpLkDkBsSw7m+rwb1RD8Yf8qiMf2M2ovm5gX4huQgVQwMePxm8qWj
JkYfsOJBZ39fvfZ8zI7Om0UIdvDM7hA1BCwv+B3rxHibqAQZIHNCH6UFKGP53PHpDUyV5CS/g28g
Jj6Bqf5EQQ7YaDhmEJQnGuDq/SxUnJZjHt69rPfoGd5z8pl9Dx+8f8AlM9R70PJrhXfCQ0zR/hpF
5rd9HWa78/IdvonHGEg46km5R19kko/qHtsHyCMoXSYQ4oudnTrUenr8EmPSVwY8xgc5o5gwCp1/
+BzOk/NEG0AS/Pfa3GOJX1xmWe/KhAtxN0iW2jufXEV0ITxazEM7kVo6U5bi1ITEM14MC0jzCfof
g+Ik60uSjWIXlr2GXUMs9IjyDy+irTDy/vgHrThSQFRT824vdHZGHG92272hu0BrgM/tk/Stvlcm
7Xk+MhZAfmHKAvtrfl2diPysnnziKsynjUljd5mex5+p4qMqOjF8EJdDngThp1YvSz6zcsaYYECH
n4iYT9V7h8Y8/QNxlKj+eozBZCP/vj2O13FOyOsyQm0mAvCM5OaQqR7M7r78WOU09XIRk69Qob9M
4U+87N/z6543tjBcI24u07kuE/z8FecH0kveaVXPv9P77MmAjRHDI2vFFBI3k0b3A8RAqnahYqG4
brqO31r0bocVL9X0Rg8hhYYAiWE1UexcvabHlw3lDGqg5dvRnmioQqUOItl6s7SC/+obsRkegRHj
RkKeCsigBH/ktNZAvxwlA+mBgp17y6PTBc0AdoNfFgyf1QTePX5TpTe+u0Vf6eb+3Zf4+UQbZkgH
jdfQFf+lh1NP6Jis9bTRreblHjpeJmNQLeDgqG4iNzZToASYpE4juffhoTyOz6iLagEZDx9QeL4x
iGUacJ8lWDSU3mPajam7JKTy1/FJCHV59jztz15mOVjoWjav5+Y1ShfXYTF9dnUiKcsaMs8LXOeu
ySyu2ZkBntnVYLi1L9AOUnou+GfmFUgiveNdpm81WYO9o9qEXtnWLFXUNBjYRcLvj2ia9UCoisGH
SOpjybDij+bVk5b37AHR8hvD2mMMjAqrDv5dY9/u1pSjzJGE+E4fsIsAUZgSP3U1aid2dAEv+o3S
L3BU4PghiDUg4cARhGFnXC2YPBubD0QSc7WvDDJMEVBGfgqHptOM4TlvJeboGFV9fdRwL0SZ3p6y
085uGzMPljjc6TZslH3Rvmov827usojO1IbbifKRttAh+enhsvCOIGiIvqwRPGWaeU8e3nv8gfOt
23Iah8bhzBoKVtmQ8fNkcoAQTFQAkf+Ly46zdvM+YyvDftViXtc2M/lcmUP+3VUmGTgrooa95cWK
AOjFZvQhNwjMVZgSmdU2z956wFzSuIT519ajFwODiKAJ3BwUMcWccNvxTD6DFN6bdkLdqrWpSCTT
Sd3noPSvvLXd25J3kioMuKUsFC/alEbc3cfgBfMlT4vHGpUo6c2vLhyZ7qfmlQaySv9g4mVeB7Zk
hKnCNDxPjkSWMdxZJ/svu+F3dFlvPt9QGx8JRiJM7j8HBjwQqn8j3+yiY9Z/kpSkGGIGfG/0B/NL
2JlhIkW8eK/9env7o38vo0dpXVivJtSfvEb3ETXYznlQb4u9tm11WZmvKzq06Leg5oO+l/4rOWto
nL18dRtgFXiUtfows9LfMJy3/ff21uhe+615Nc8gfdJGHURDD1o3HTArjEzVasFcAEvxMfgg1duH
GJvhZyg9CA7BEuQSJqNMQnfLiO7qPcMvZCPA74LLkGnkviqnNb6slfvR8uToaPB5OhTKt+kZCfTL
jFRzH/ovYHs5xF0epC+DcruGSKwCQmut+XtD1Khh6W7v5Z5w/rZN5EZgMJJ4HKo4UbZ6TgluIS1O
ODAffMnwvCkKY7OEDk5eUqFxGMK5T4zk/KHMxK4qu5UA1kesuJozjfAuQpSqJFpIvIxdbnsCjgS+
nn3Q1JTuA/H4hPC37NtT6hw8fCWcpizKG/Y79+4DY/MYVT4KGqsXkR50ZP1qam4vCzwlALNgDsPL
BEWpM6n1EaCJ0650Hu6dyh5qxwalCnOmToEXI6gkbnMF+g/6vTUj4Quo7ARUHez1BLi7BgQQyn8w
tWdw+jcNt9/lXzK477gaicac6YEqiO/eu38fq+DgMNZARwq7Z3tJTDiHAAzzzUZmDJ1tXJFnYJhW
g5AEqiOQfj29Jig9HILvrO49J7y3Z0SZe23GZnTZsFCXaWQcXY5kNGJc0GFtt6f6l+AKxJzV/jI6
Ba/RK354LHhwnDyXTf8UG+h8T+Sgpk+JUKO/Ni2t9rjy+i/OIS4nn+yfnl617sOi3Bk+4VujVWRD
mrmt93kzbjBAZGQRasqRJgp0F+JKncUZu5FUJGNVMmtyWz20GnxYJm/QQkCfQnnRZ/akENh9j1X4
G3iRmnsDOQQ7XQAWYXqDHmtsdKuw5XXI2xk94rsvRkXNQIDrnzowGH4dcUORR7z1GTJO5akRRhUN
fB2UAa4d5JUtKniEO5SS+b2xVwOkMgmOMZL496T5+ZjyD9jBnDx8H3JgSN/wNoTxCnyLrfoP8DOH
L3AA5g6rsUonOhz41jn51lzh/dca3xbq8BJfyF6pdt4nn0wNKpzX/XzFmv+AOuZNbqQdiqrjg1KR
Yqyp3mPYgeOLxjGz9r+AN/XFbdN5urBknkqrPkD3aFp9MvcAXKCP4EnkduePO8Z/mXUWRwAVVAlT
d9uyVKozIY6vxYkyVkcyy8BUmryzmU86PjtcUMI+JSgCWccJZDhjZUeGc8tU2E5QQLjoFmmpS9i5
+W/IChFfB4P29yyc9tW+QQn0dLm1IJuUB23wmGBmog6i16JgUCC+cxw90FjTQ93v7ektn2nvuHuB
OugxNYQsrlS09tGgKOx3eJu0Ft/o2HtFX5mICGqqAdUSlVs4OI4NvFPAXLDMVMtiW3R8CSnshS4R
8pIWZFnz82qdFAHl3h59v2n3ikj92A9wPHCLgLMlspB7nzZs1Xiq3ouABXo71A/Nq50GUHvKamUa
rBGszXcXIbzHuA4vQIdCHhglSxeY7W2OfZJkyAi6QcyLg+YUe6XLulfjHCgkP29/qPyt3tvcznFT
q/kT0wsnCB9Qs1XUKhhg+KpLLBHx/5g8oKuKOmPV6j6DGo7Ax5hlEIuQHyPIduoMG3VT9At/2hie
w8fi3i1IacTrhNHhU+sC0T3uIIP4zepJSfesOUQpYHTbk//u4zih0VmBaIpAO9nZoJMx/kzm/+lj
i6GZZLdQrLZtSwfrRcWkXVPJBeeNDuMgbB/eFZLPbTZfM5pJz2NM73BrIfmmIBMubqj9MEV1fFc1
KFHBoGr3bmMfwYhYUDTHmpU5zy2m6hvGcEClvxtujd7CO+iZkxKqtIfTgtGFN9Fr9yE5ZD6d1FHu
EDWDrGxrhtkW9YW77h4f/puYf5clv5Pctk4Dbi0KKHI3mxewGRL7yrzGOoCM+U4kyHPAqPXqiFNP
njfEz6gaNgj2H6D4RAuOWFaMuz+ktLf7DgrvvrjVQuj6qK3O0WkOzN5V75UviWfk4qPZZo8bU0bE
BcSxpy4YnJUOFM3+LIeZUCIuiRE0x3V0CY1hfYCjmaoZZH0ufR4KMo/QUoQYk3A/8qwHYNRK1Lmz
+WVK/6ZjnPV8pQVEORMMjpO8V8aftrhbeK2G1GWfVjkpnDE2Fkl3F7NwgpvlppMlcdlsn5GXI0E8
NJn+bn18bJxoImJK8vVhwLp28diX0CGn0Akhs2x9/euBhCt5B6LLEFLjGaFyCWtUY6+EKkVAREWI
41A6Boag9jZNMsOE0AxioyT7dMirtAWFnvjvzPTX7pOyx8m5V/5zAgEQ5Ta+XvyYHAnEhUWkYedX
2wuctl14HomfEFj22gFWenOGS7v+o7jzuMO1nhGnOOZhAxLxtZfDnTc9jom4NHrVLyaj/qaL1aev
WMCxrFesMqJnyuS2XC9qYE2gnGYlxCHWm9Bk07qL1XLzzH3ZPw8w0RExxpjl1QzgRi5jo3tESQUn
ARNLDJtxBypzjB1sSNHuXA9kobSo+TR22o5cJE4yYx2beP6cFuPLQtsbvNR4/1SAUgi4v6nd24oy
SiO5wt/TU0ICZlHbuwYZdlfvuHx23PMuS6AMGZuZfbjSLfQToad2WM8xq67Tzg4Dybu7d0jFzpPW
HzNrMbuMCOyF+OEWhbbJk8hskm2bTPB+uinA1iEKRcHY9hQ9Buni7q/BCBGu8Qi9RILeS4Cl+Eq8
xiWDcwf90PbimDzEpw+HiE0M09gE11P7OmcJYuLBgw+6DDw/gsWUE5rd+w5sGsYTmN7kYYNnDZBs
dQ2vHH43CJaER//VxW5sBuXgSdLn5oOF7mmLZtQZfocgVyjMTQjZvIndYFSRRyJNAhjRBw9JGVGA
Oi3ooHZoUuxkwT0a4js1XWJGEhJCznkPkb7NgnEdVSEELkzLHefm5cNWQMwWrEGbAODRJq5iBOez
0/KOCfywjpEcVyhE5KaHQVnOH34naAJiok7GpUZaI+bMSpt8uizx6Yo1nBV+vTRjkv2ynCFbRoYH
vbUxdZ7E14sxMW1jcyaLM1rrDvU5CkYbhY70L/hN6q9mxYSCn4AUzoNxxnRvTQbPlQk32IoRI6Fq
7Exce/hnltXSAObW8mGMhgcVLmpjxWwYP4OjM8Z89XLqO6Dj2RfbfF7vWoPrrDzkG7TrmAqeLYe+
ePQImCD8V2EGwIgWsaJCBAxxA8zqADDR9sRC3eFywHlXWMoJr93qHHTGzwFAzNnhz3cjsZ4UWgqU
vsAyAJk9uQWk84caU+LktP7U6BnqD5G7K7/uSY0aaNbuCEuVQ+Vp36fPwAzAmHX1yVu3yuWuWy6P
B4hiA4g+vWxQDht+e6H9FTNidcXBGHxcUreetkUK6dB+w7DjP3hdMRFYmIbUuIvZbsaQRpyCjlQZ
w7KKuVVTsqtvVUe3Wr6sLjDCQVsGKgC4JLXbH5cQXW2/OemUsBAhjTMLX+Y1a7/M7HLKbNkiYqWN
EJhgCVJJ9w0uUQaNBOFfFHxUwm3UijDDsJTEcNG//vQBfcXDFW7wF8RyRfh21b8ngYZovUeHkUWI
dcBwn3PqJnF7iDnBGRLrPeqxxqAa3/Ath42gMyEA7F2jOnjMc/8F7wzOZws9onasjdbxbWBCNfFw
d4Rv/So48cpfY+iS7HyOh5S7lbdRbZTYnTPhc+cUPYlj5zYLF/CcipLEmbqqQAOMczgqWNjgGSBK
sDTdedNnRlZg8+cpTu6jdi9Fngjk+0bhrZvgOj+cNvEDCvVPcdZrRtrfE+Xg8TtAXoxKzaVJiG1t
d7LeG6rvzNbIqnRx96nW2aQgW50x0KzBi8VpZdhYK7mPxgcxjq+dI238touGlOsTgDX7r4iMCGR3
LkG/9RjLnnHZMGwibWHmXYYQHRPbeg2an6iNwAdF7b8wSycp8b5RUoK3bHlAkL2OPgMWUOu8RBwO
Yg/WY/58EKeT+NZ5jPWowxEBOq01EM6+FFVDwjvWZfsijUM2trYvh0+EXf5c6BLJ1ga8DU8KCpF9
GKi+boOCgJRwDCJkqzkPR/kzAVIBHyOEgwh9uI4bk8+ymajLo1fY5bCa8GRYvZkRD09WdEppg/OY
nMN53N7qGHjkF38T0rpbB+9uJ/wkDehJhJTk7Gnzzyobs9wHzf51f52mg1aXZbAKXUJuQMLHGeF8
AcERImT9ewwMTIIO0WuenhgGkFicxs1uNtT2ZFnBKYKB6gzLA695OSNsqro8Gnc9JW5ug9gdSZy7
ZX1gCsu3Od01vXhdBj1ZFlZhTB9mh6izKHpfhydsEZTHi6eqEPVWVBw3lCNgEx3eh3SmuU9epNd0
PT/+sZJMsRKJ7L1nSDTnTH3wnUH8fSHFKSl3U9Ie4M4quCRv/WwK3okFJTuC/4bHkhmbxzJHcHUE
coMsKnhQYm0ViJxzv04+TJ7aRnXCATKaON3ALokgAF1xpbTjHEjOHjJB1GYZqpW1NDeYJZ4qRIay
ZAxw064u5dFoQyF99WHkdJxyzjKku5+hwtI4AoYEnlMoLRGLYjkn664H+fLuQFqvR/rW7FJDqZFQ
j6W8Sd9WWPp7ssjw3LWn1ADDwTfISHSfrBfrBGluEvInjHgaO1ipnhBy42ZFFAgFwOhMCpxVuWVg
SqfrEEJIfMwLwYFykC9vYEit++w1o0oXVNwkBbXstTwU2XztEeFSfH8JoAaB6c7k3T06F/fhqe7X
hUQD1VkiYqTUQJCAxyLRsWh7n9Lhde0iE+ll3imqSo98kUVQcvDCZ9qpLkSzrkG1PJmYXl7zLgkj
iAna5D6ufrlZA2ILhgnLMdGRCRijvt+yWtzrx3rAaZPauWaT6quaROFdg0gWi8QacDdQL7B6hnW/
ou/gklk64px3yLdLfgTwJ4WnvdK99Yjx7VQKMe0jUrUwLi3xdUCU7q8Gdb9O0UfJhgndemyZik77
+zQqJYooE1HpiZWMF1/gbbtkuMiOEQv7/vOoug3cw/DmqdNWoChWcImKCPfPPnvYz5hXLUxdaCGG
neXdfg2J+OKVnVakcIh8E4Sf485gy/stD+9V4szgSp+Tptti1iNeTl+alVXu67MnoTDY6y3D07oS
SkQqjhQWAUV7CTnPfL0Er6F2fHx2JQUacgKlBT+dcfHLLqJ1xOnwXNM9I+8y/nttgU4hXfgw3C8Z
TEybFKZB57bvjO7dlqRVcLTJyL0oOZFJS1sQZ1jDlrIgAqPiCxN6eEDmIYq/fdJwagCXA1yqUyM5
DXReQJZXnrLBtAZ0CbwxdiALIKI1596xCG4IZWLDm9YevokAUwbwaku1VZLKiGBsyCtdNkrbZZUh
FHv+ekWs9B5hMfu4kenoWKtQMLiXqAr0kE48vByoo4Jqu3ZbMUslRzlHRxlpTG73Pi5b907FGADs
odml2BKqHzKu4ASsLFBGqJE6TEu3OdFMKnEVz7B5moS5ThYrA3HLd/fQ7lGGC0MyzApbVqm7XyC5
RdfGwvtEfm4d60v+a+uWWvHc7+5riGGIdUCWDURzVAxPHap6UYy03+NG6hwXrxWOPgY/Hsd78PP0
FScg14coIjnkvF/N8Q1JzsHGH+Koo4mFkFWBrv3ksj9FxYoI7E/T/RR1lp3wu8NJZiobXFZyBEIG
c9Y43BFWSr03hMAIyt5179XN4WmJMwSeBN+YBzU0P5ADxbWnwMNLPHX/t2ROurDsEX2rnKbdIh//
jUxbH2FqFw/iIsCHwr/LGASj1YyoZvfOuzokHBzVY9WOe1CdUXmg+fCXjjuQQgG6+GK5HNGdI4Vr
mqQJlHA9gZaIZUGQa2WgLLGq6v+RdJ7NimJbGP5FVIECwleiCIo5fbHUoyAGJCjgr59n91T17Zk7
ffoE2GGtd70hZmHdEct7jyPVLR+ceKi/yuB77F+L4DFHoARR36nl4JeHD9jYhkfewkyaHuafsOG2
p5V6sytODecxnjJnpnBfi+UzGfiMI5elxYCDwaWU2KO+/buKJVKE5jJx7hxsbCsq2MIjptctR7/j
7e/jwEIWtPxDPACut0rcCCB/wl04WBr+XjNjw0nA5i5XPUDvaE4131FTXaTTYS1srpBkJdhTuiTY
oUv/J0lS/dqTJ0r8ihRPizjs8zngK4AeieT0PL+ggiMDgwL9LlqmaoIMjfAB+ox5igamt9bXT/hi
bNh8jJlxxN3yPUFs8YmGWWrr9+R9RGLnnlOPiWYVFN7X12yOvJ4HdkbPCMD49OPeCG0wDmjp8jDT
tqDBveMTM+vBJrfPTHO+69aGtgnJbMG+ft+XbUhKQbIXPShjl4ug7S0gcto73dM9jQ5BIUODke4G
10DYGoyAz+wbp4qZjfq/6+DgIgNYNB5LmFpiupIEPklNVkvuwwJ1RnF3H2KDZusRRJ8+PgvSEL/I
CV0PjyMZftZ4eGAsfKAL5P2OfueaYDX6INZm4wjtqtjTOuQbO2vDBAUQ/V1xPMyIvULLgRBPR2sp
PuIXvDDGwZ4Edspg8XHVEd6i+Kslx1dUHN9Re67PxbW/YJ6xRpGFjgcV4224xayANMze8T7Epmz4
VXgaihVNL+bb7UGoQCDxo+Rj82d2GnOKVpcTuV4wchvI8jDOp6at+IMxHGzAkQUuPhCVhKpi/Ao7
qAsdnSN+oKv69BvWPF0Pmer086T9vNl6kIgTuxibJ65tqJzCVoGXU9jYYy+b3aEPZ4FXY/zVkNBL
dyB8VDuLsxr8+jblGnGAclbazIUihI52SzMGUcvPrBWfPgCEEJ2Jqw5L+4gTNebVY6YWPkhdCC/g
ZO3kKGV+EsjnGuoPOG9MWyVvIUs5ULK+CHx1P2WaTg70tVjTXyJCjp8jEhOF6gVp1n2u+6WHr17j
hsj4SCawS6c/JT7SxmDRLgjP6CaYccTN6A903id0ynseSRsp1rjYRt8vBsbkIOzJNrckaw7dE28K
7Hag3XdM43JggNbO2OPsdV9xEASWWH7dyU7QhTqdRlWyTOfm3TD2q9xqbcwe40UfcUCEp2vwDHBn
scCYXZSFVHf4Q2ACQ3eHqI2CDqOr27880FxzTOxmTwfNwdZDePVQrg7NkLMOFmfMkKbuufnKRJYa
dhfMnRL3XEVT7GnBgHMbQyxacpygdFsAjdoiWVMDAxFl7gy0c5kMu6P5QcV9H+bE75AQENHOkVBn
XZ6RSUdbTH8IF+16XIKkQvsTXbnscccW22J7Z9D0Gd/25uT5devwd+LNzZjaqgtIX8xqYdCzz5hc
/VMOiIkZIHnCW/Dp33jnpkXl4XYeAz76fAtuSrdl7AKcsh0WjgKugkLClSaPGMb/32CiR6Y43Z4+
ltPPMUzpmDOhGjd+n3JeI7xszR8f8aU4ivwU7azF+h6XkdK9iVhpck/pqTmgU4YCAtZ9kkayPKBa
Hz5YTn2nDZCwYwlD7lwCH95w5LX6zx0kE4wuYTnDwxeXOJ43WGoglD/XoBPy8GUyp5+nzAH51XMG
2wY7kgqxwxCxpo4ajQ9HnowweSmjEkQwh2dGxLkIsRG/DZZOG5BPwYCaGQyv/rXgz27QnyUId609
EjG7sH0iGt/+aNGMbiRlp0yAqwWi0xFsEuolJhM8zIqamDGoQuSC84hylyBBWq3vsYhehr0zYtxc
AHxjmGJHASPSJ2vXnqNcJM63EIcZmwfrdEOQ8AU0Up+e5hkhwvk6ykyN25EcdDs5GOxRgDqvxX3G
uWxMCeKw0jmzMCbKQuZhs0MYNwG6oaDSXF5sEfCl4Nbx9puPrY0V64TfxReATWjhvzHc2WI8wHz/
ICwDnyRoYGMwKSOQ8mGfhsRTr3WQnR90PRjgxd8RNXV8mw5GjYfPX8rEGY3Jrt14v4XkzbrjgA3L
eDH700cVksigt+/NYLxJEfPgz7+i+MU6SCMV7xGRHC9toO5isJOE2DG0NrdPy5PXyF60Bqf7/nzg
JcjBbQy3HDlmptoYA5BPiDx5WO64x9CdSvwOjQkH58opp4w5dTSeb2ziwMfsOTgHQ0egS2cKUv0V
jSK438ulXFCjH+AyByS7+T5iQeg2BvrQrLwpy19M6Lk+GQeI4W4a1yEM180hloinQha7TJZMHc+A
SdSwEm7CYNAsCIoqHPfn9KbAY/+YGZ8p6BgGjv5eHcn4BpCeQfN1bNzb5BVwr3lpVIFjmUOFiFhi
A8YFYzYqAcNXSyujGwLAJ7a+u5qxaJDtbeXKdkz3KRS3RLg7MFzdZpS7WyL2MPJS50owiHB+cl6B
FD9RNbaBPBY5K/6P1YljqZvE1LKPi84AeXqL4enMbhzPN8ZE09uJXVkwopBHRFycX1t5zuxBnT8p
UalfHMLsJgiQOfQJB0bU7Tb4FujCy53TCCkvOCHfziCgLP6w6Zk8GAg5RYd68NPl/fjAKQQaT2cx
kORNNYS2DtMpL1Vds/Rm5C9YHwpqQuwlL4s+lIdPt/4X9EQSVX4tGdwQ+EQi1ZXhwOK5JtXaxJ0V
Hxm8NEMMHyIVcvKIK0S4SLR/n/3b68SC53CowTXgdVSjpwEk6LRnY/WF+dl3c3Lt4E8gfdV9/FeZ
n2N8S7JdBwb4MezuFxQdAVd2DxUZbvSxEqcR05s3F82y9Q6z/rYCcflyp3DjaVt5lF9veOnzXa5B
87AiWt/WJUYG6ZKjascKzXYUOtDePQlVryM5sF5ciKzybBBjWGwTy4aGBqSJs6ek43d0dLOapZde
/0xUJqlZCjiF5hkKTgZuTtgJSiqqlheTHCq7ml6WYQP3zw3WBKml9vMqwb8OuusHXJXMK1ytGCkN
1RFeBKAzw4Og5nLHEzA/1F1lwaWJKSH6FZQUd5e1pmeozqCfLFB5Hlna9ObAboK6w0glm3+B2gCF
GsEbekbFK/5e1XOPZZydnmlmzflMyjAVaVL5pUW0BFmbn5bwqJ77OzHm0d4jelVz0mNIOR3MC8Uj
RTPPHFqIBovQlFf+Hj9pH54WLmuO7CR//9SXgBJ+L94RzY6ueHs/FhNoX3F7+IMvSaucA33Vqxt2
/oVLzz9qKZr77NHeOZlKfuszXlU3AvTYy2Ht9wQbEKZMc/AVHN0YT3x8LaoQzRhocftM1B6695hE
ADQrbXiftaGxS8ZQtHuCXuD3dikTx6l0/M2qcqiMfti6CWYhNNA8ZnxG83SE2QRTmncX9VdVDD3n
a7gwwh6zbESBNtHW1bSg8CVdfKg2Vn2q/+VZv4cHz5yTako7RgOlTerRF/1slbrmKA0PGIKRD8MP
HEjM/B/WBU9LvPPZksoGPoE5eZ3QIy4Zsw1WyCGj5pxeb2PKFhG9lc+0MN0+cXxq3CyoRmX0pvnG
vAEUaUPIVnPBsg9D3mP213MTEdBRLsDQ2vC+gmKb0u366OZ4Zc49GqyMRUo/giXqiNcbwAf78CIR
NIKESvvGgdjudLAhFBh0VJ0jhoQ0pa+hNBbjwPfGLO16wwAHhgNh0dcCDzl6xMEEjRfgVGiAiQwv
AURczMe/I2RgPvX7VvVvxBriOaFe+1t2ymPJloKaNVaCzIdGxeKhAJk9KfgeUU/0Hpyp48P40yHG
EACzU406+8SPQx3iFOtsSZQYDjM/zsBkk6wVipnO1ydwsAHvzaUGB5MwIZYq5xyolwHtszcEYncZ
3HazNGJGwciMHOonfsNaLDjwBq5EeLMsvwadrEhtNLeV4G+QYEcEARO0j93zS6ej6ys5hEidtiF9
Oyam0Q/ABUG0zKjwprPM1hQRzpccCy4h0SU2LqmwPnAaohSmg4x/cItFbxgi9xnUWGWQoupTjD5M
7+BoSFORtS++hftYIO/hn0bPU2C6zXBIFeai0gZfzqcZ/qwNoUOmXc5/Lsq92+y1qPZYl46fo7rx
PnvEID377yCQkJy7YZkzRwjBaEYZg2n7sJhAiF+3zgc3E7xGTSRWB4TlMg7TjIpZyMX/mTWuhunn
5bthcpZ5OhHdJwViVToEzbrvsS9uEccG76G6uAXGkm2w0llFki/jBGiDzwSS8xoBwjEkpFzVSFyH
Lz8iWqVdYP5gaeGrHCUl30K27cZkjZCLwY+Rbr+LL9bVWcxje87SM4W6gsB4JxZLRyf2rw+krkAC
hbVNEg6GxaybSPAkJ1g8WbXwb8c0D9y68dtA28DZEtWG1T9ToST4g/xs6ax5H7fc8j84xnRnVIhY
LuCm8vee3knVASym2vzCL55hxc3lgYUJ/TdsLtx2zROup68/nh7rmmAtqF8VbEGffOhBSTL3FFJd
xNeS1328NI+Ca/ah+uZqoXJ4/5nbwZb6cU4EmQdWPnwvv5AoK/cOQfPjf3tRWjrcrfqq4hpySSod
vUYvO8RzaNq59+Nz3Vwfkdg+2QpCyVBfcSWAVLX/GAo5h832fiJYDbdu07vNeEfYYFOQfvVxaXp0
RYOTDGOakcKKOWRyIdTZTSKaC1yrkyWAz1o907WAj0o72P9j/vFw63kq0+hsyrf/1GHkJPB7Xusn
LpiiVWk8aXY4v47MeqEYTPpciMW4+tDN8IdgHQEG2HDCGUmblnuw4K2iJJpNC8PHceDdOHxxaX8z
AoYBC1A69vqwjP3WhdumdNh6Ch9qNeZTqOf7EtazSsgp4Xw4jeKTSBqSpdd2SwWwyHhs0WAmrZS9
3uzyoeZostd7MAaRn37fxFKE0AtHNJHWPmfioeKd4jyChGKPAgmMpXNuOabbLkqg4jNMT9o8dfYZ
zil99DWjxsVhD0WtNkeRMwcdp13iDF8WAGfM9w6u4D7/JWspvOcOEpf8FnSIexgsccVS2bxCCpMU
NmG2udURj9t+MDLKmLgnTGoDnA0ZU4TSPFkZy273OBmM3tPJMyrJrLdeMt/gAHl9x4SSgiGFey2U
GMiVJHp8iNe1U9ekSwF7wa6YpU6wfDiNPwgJULwPJSvn4qDco6Ef1leG4/Q0vU05kpfVAt4ZDDsY
0JwLg+lvd0dFQuYYg/qtVDhFaXHJl17lCpyquXBesT/u7M6xClpyY0JI98E1i+qJGwVMJdl/Ljmb
8sd1RdPDSRji5Cmd0IQ1iFfevBaL+0qfyjvk9tPBEqmMGcDuBqtP4gQXCSB5yXA7coUpDoB9k9hw
YVdHRcggjTZGYRaN0w7ZApwNn7uf7+ULopv/25gA0pL0dSVC5U/Ybb/HGnUvBbRmP0/VCKBp1PHw
sSpn6sFmhJeGIUzC4YHDAzN/PHZgIgpq553h+hY/VnCuY7GmyBsNzq9l27PyIxeDslXO+frg38I2
Sv8GZ7mz9dTOjzljEEp9WgNWTfmwvyxgxoTExePqwrhV6DhAj9HoiWzplElY7aNtOswwP7mazYKP
V/dI1gjWZD1xrcJhwNxlexhWngmMlcNVM6gBsPOb9EDM8OP6o6zMR8qGzuqBZh0VEdFtYn52x1IN
e5dx7f1i8LheSXQO2bVwcffAarPPVSbeAu4gWQSGrV5v89tENCFSUKJsoGrn3JjzW4rkwnuhNnqP
UzK8xzDi7CIQRIORZlfx3ZMkOG9oh3jcwNz3GEbLTBnj6oHZ8FITPg1RIcZJEoCiA46nEzd3pnb2
uuDn3pbPgNmJ/eY7XslL/Wm3KCYOE+qvmA411uGnyCOgHB7M2y7wf5+A/Ochoqx3YxVvu5FthbQx
1VdgvSt0NYHE0YHj/V0E2LdQY5EYXWkx3v3oQeuNFgGvHKwm4vta2fau5pb7YEaAJ5JRYg6jOrof
JfxoUhyF/plEYY9mDEITWBAWJdwQFEdo/WyD6huIShahU4SQ+pUJzNWjfTuTcEkzy1X3R4mtHynk
1XUNEiOELZ5w0TVfyFQPJ2QRgCLZrsOhgrYIvx9WH1lJLWcRbrhcXLD6DGGYWgJ/3eq9sGafoQOn
2BFYfQjeCKIE0Z+5IuXuYPxDx9g4FeMFuFhBM03G6ss+eB/ANaKVXGxp7MTXxu+hATl7QkIZu6nu
0fCU0Yl1vrqv4i+WyK9Ft+qtGLVSHHAzfymk3HTRP925VQnrufBNxNQoKMxBBhisKoCgzOSYpJH0
QdXJ8XAf40NPygVb/8dsBYXZqe83nh7hwzFRQrLaCACnoEFBWsJybKyHIsLaNJBjCEDkxTLNZGjL
QqSM/xMDe7ijpEc8hMahZiIAn+B1ZIbf0uDpltpHQgvw6aRwwUBzgOqv/TEc3JRhOTubvUwrOUH+
ldr0RFwnyBu+V26rGlnNYJKtb8vDlg+7cbl1MILP/asMUWOSMFRhest3iUEXPS7tNe1zarP8+VIQ
cLQRaEICTyKlu2ZczyQWKKt2a6j/UEkhPDwdg+b8r/W/qzxmX7XjD+dt56th383Cr59xz5t/ghfw
EJK+m9cCjfj5VBNGNIyTh5yaXCcO2guJl0uR3HP4vAxTkp15reeql2NNSxrQuoDPcC0iyEIhDeiy
hNCPSsnpQbThaWGDc5t+6JiQmTJio4nDbNWHoXWt3RtTYOyG3UYEPMDpSxVfYyY8S0yfxF4nO/+I
AXOoWgJox6w0QKBFx8ODQ7HGnyrBHwyo73M1F2+nbqx2mnMlv+2OOwt3qQRweZ0f7xTGoqjGdUyK
aXEhDS7zdUXnuxbJ2zTiW5zagF9kTsZpK8YtwvVREAxM3uQOi3QM+llOFI7V5DkURfSYw4+qss6Q
KPksVBZNyWGywLsZoiRXUeacqfl8nvtvpRdu70TjUa4wvFszZcqnnG/53yd60Tu7bRYUosD4TYj8
5MTqfzwaIXjjH5g8VMNjDc9y3CJosxJ3+gwYtlOQIIXfmvv0SNJdoPYoN212Ic4/5M3AplCWFDj1
KGLw+iq9u+QREjh9hHC9eRGtXTlKf9wkDn+xoKbZVuess9oZJF7kx1Abvsiq+tAk2tlds+Up9Dmm
63Ae4VWPu62MVjidsMQptQYz+3D7M1JGKMAIxjM0uhtpicxUXMl52FKUQETWdikeGSslaDOCGSgz
s4APJtLJkYcNbRPcW5+L8T4p1gr4xIBsTsI32Tj9a47F1QVaWTAIsTXffSbFCCAD134ifOR94QLb
07eKxE3Uw/h2QQnBOfKgeQPYqPh+gi3hX6w42C/uKpfx6BxBNYam+J8JYZ+w+ja94p8bSn1WZ7J/
2CfH+xosKoXqdsRBlPNxy8W6BXo7rPJQZZ7uUNf9tq/S4b8J7m0alWf+Fq3bqtw+EHmiIcNQjW/E
/DcbgUmJeoGTbuB01NM48Q3otMYN4n76Qhixb/FYuJgbVKKpA3JEc7IndZFG9UOzAlFy81u0sbEn
/RLgbppt6KbZTBctfDNEbHElzqJWcWgEgZf42uBqFOqnws1DhF/VlO/g8qY/v0iLX9Rwz+UneaTi
NfYZizJLi1+M7JMZewB3R+ksbdtlBzODAxMJPeUO0z+4qH2+2n3M6Li3pNpdmGOYAI3TnbsprBJh
g0HYKRMsil3OZSr9t2wBK+Bp8nC08MOhykkLNgPuPxHWmGB0vEn+Xh22J+y2/DxkoS7y6y/CiMHD
oBDrvgND6fYE5QNss8b4MBU2Ry5Fng9VyG+wiWvIUkJ27ryiHH8M4ZxBTCuvXIjJ2dyAyzLv9bHl
nbJWFrjnTFKPgebiNRVBTXmYgX0L099kLpioabBXMOaAgDfsTQ1ogfmKv3ThcnIz33SaIay7KpSh
RS+b1X0vfE0wdmMt6zPWHuh5P6SLZE4SPAhyeoxNQu9/rD98D1Q/FNFO2kJ4aJKlzdd+bvpIJj7I
bYhSj7+eCRrKzOef6QhFFZ5z6kKBoNc4H/yE7jOCHWN9fbgi3Tkm6yLsT9NxFeZDUukW9/jtP1YD
BMMAtrBrDf+3fUw5EOhAgsP4Ef28bliO09HNa8AnCpfqnd+L4WeTeFIA2YD2eRDHQD20Q8XsMxOG
gAcnd7Pxg3wOWjcAZTzkIP1nzgBUitTXCpMJO+EmztxaE8Jyfj0BkjloRDM4NIFOsdy81mczYtyT
gflcAbI5jzlc39ENl3IkIsaQogc4W1QF3HX0dxNW4EjG3fw9fewSSh/e3uTN+PPxjHoYbrHJRd67
I9FdIuci0JVvTIEc5PIvHWxXRBKkA/d2bzTjetRbdjFin0cIVgY2r0GObcEc8tVtpe8MolIp137c
A3ySkApIFiIt5EgBXxbP4WW3Z3uM3nHC6BLYO6T5t75TsZJRS2NQSqdxE0NHKqduT5UB44dLeZeK
CyxOwhcdfs465gKWrQp7pxNbG6OQ3gUcHrmNYZWoSPb30ACQAHOGVqLbdC5UKtwy6ZYfFRkK8wYd
WV5P/AnuIrrmPAwGCLLLXJi80pdggfE9cE3Bw5FX99Y182FGgXORuZQS+6PbsDc+mhAjaQrViE0A
EByCFAMtOsK3q6OZ8J+XA2YRla0SlSWxGEjb4a0jNYMl2fm/OXSirmUf0XPBhf1E6b6Kv+EdngoI
AEgPJAYYLvQLfM0VhP45E0JMvJrpYC+tXhsRlAReiDQDLT4loR6h8Tkxa6KR5JPoDclQ4jMxZJAs
6kUqST5em/QwIxSa0xMmXz98OaB3kldJhwVtpLH4GrcRTeKLwxxQcsfL4LacVRceLbP2hyNtqLOp
9BTcahhu63ZmWAZTYWraOV+LfxrQD2D6soBVPWq78+/59kuqoptnoia5eSj+WlrszGH2/gOz5mFC
XNxT3DKdkljC1O2CXQcXg9o0M70sD/pqUPW8jrxTqmexXC2IA+RDEWqqf12eO2IrbniOTTocRCcQ
3lAA8y98MkjfjQh64rv8ACVy6DB0hjRg4Bgqztf+MBljc5CdUjaM7DVTwhAYG26kODnS9TFsJ9O6
Pqmki6MBYzA5a7av9eEMo3ffgzIPkR85/R4NQrMBzoTsFeVrdYb4hWe5MZfIEv4NJSnhQDdn7QpC
oIIJH8FDrh7qm3zxjA8hRjF+tVB4no/hfZlv+RbankuoErf0m3Ekyxrc+R9OLR4zg8WB9d6ou4wW
mgEnPyGSSi7xM7AM5F2TY5yy+mPXPzsz7U90x+H5THn0vg5mTU+oLL7I9UM1REyVYf4ob2DlP+P+
mtq62mUZQM/z77d6r9jSFLT6iap6MOPH5xMNiLVdQY/ll04KVksFb0uMZS/GhCMNWmHF/tEc+kqK
NejcTAwaUWCzO2yheSCbi8f4sEHENYSCV/RuVKJUjb8t/5RCdf4bf6bvkZC8vi7vVbY35vKp3oPr
33gsTO+oHKfanv7gQQ9GE3HtSd4dRhOQlqAgS1PmYAxrhoewv8s3MNKUIFWckoiXkJk8pzLsGa7y
a8qNg5obViOPJLcOWwpCHhLDRxoEfiEjaDtRUL+udA90EvmfeUnOLVDl3aqmz2kHTZTp6JyRTUGC
ClJj6LuzdFKPpWk/c4H5Dgh1bSaCyo5no28+8WeJ7nmqMONMT8gJJ5jYMJSk5jdeNujRlBOsByf0
BHIwepyJVJz3Q/wsgsPud0pmWPIAXqIJIT/l9y+Ph172DRB4wGatt+wtirMcv0706pwDwMHsFmgT
GF7R04l4sOrCqqcSf+0abCjWAKjiwhhlU1pZ8wzrNf3DkxlQVV4TkcI1ooCqAMkecdtWj7TOuDCZ
m+JSrMpQBzhupvqy9/c4KQOr3gwmMmTscpIH2hWWsLyll6tpBoBOS4YkcmxEDTYqWBkNX1PjCmwj
Boggu3PuCOSO3HGYPLMsaN652ximoXzEwxxTdLpMABLGb+pFv7x2tCyA/HBgwCO4xYgHwxW1r8xq
dtl6sOri9KhxC66p8TGumtAwSfuOjz5rMxmeHq2TgsGAeOCYK9KHKwQd7+aHv94OUxMdtVhYN9Fb
9foPIqIdmvJ76dAafOl+AMzAMs71FdnuA+to4OVIEepYlcwdgDGG8msNiHbLe7iW/4wygFZpJgb7
/v5zNo8VU1ikTqDySmRwxdOmn/KVqtHb/9PQHoRQGeNn1HKC6IfO1uCGW/IgD7d33M9d6fSiUb+P
S9ijV35CPaab5vTiYoCUccw573GK2RfnkhW8zRl4PWH2Mj+nI4FU359wt+AHtxCHaSvEUJwlkji9
bxdZskreZImZKI/yWW9e+9u5RbsdVe+AbZ3hkDeTAJWY3O97p/cK3CfZVktYaBnEj219ydjyrDyo
fbyiU7FpuWD+bqfflPn3jXEAHkID4EoOaxufDjivlSiIdORT1iuxeyed8aLMjjM3kIMehHuhULuJ
wGXmZeLWJmfM447Aki5Bv+hQUBf8y+hLM26MUtrz8DfvLfJtIjxi6vWAR780r+9JfeReHLMN9B3b
ghs3+6eaA58AZgeNxA+PjX8UIZuEvqpCHw4v7stoAngdf2ei39FOEv+CuAihHsgfpwKoEH9KRrvY
HCCm2OSDP0rYznCegFA89iTQ9HQZrwP4iVzKKz0bQnptDE+6ex1JEO8hz9q0nzBTGaej4eIuhQC/
VtzBurw7lRqgrei9/VYfVrfgoRKUPNYHpD17L25Qyk5wzWwKb9vgFm+tLwl/72FC5Bz8E/YZKkpI
BAOmvXaJrROJlUBewskKVS+5x8bs4MPhAbISpwGtK6g8LNwiNFZg7OCfKr5tneioWlAeNC1CN01n
35JmwI9Y1iOVYXwnXJu+mv0gnxH1L7JRMRYHF0diUoKbMjHpMDOzgPekr/3Y9hjky8cisxHsCO4K
Jc9OCATJPMqFI5OWuQ0svNwR5FtK/wdUfKo0i37uifAPB1QsWD42U/zi6TT8nofiwTMDILmSlwRt
9mdXeDaQoPexxS82rGHX+LzogtLCmUHYBG8L13iQBO8wZqx5E8rrH7/O/TOvnLoavOMXy5OMq/LM
jw+OMUfLkMbanNqrN+UAebFvb8NujWqMuZ5Bo+bJ43zWzDXhKognwqrdYDR9KaecadLwPvkFBBtd
sl1BtWtr/G0lrGb32WdN3g3hrQ1mHjLJhyTGCcOBJyHIgubnSyRuaFtzW6w5Fbtr9lfNs53pEfSw
4y3Ah/j2r9o7blY3KmR+TFYyz4FJGr9zlKImmIGoaosaeXhzfQoAnNagIpdOjBVMGhXK6eZSMX7/
BlTiXAm09AcSEYiAgx8rTTh7+6FH8uG8z0+SWwq0jmN7pvc3t0r0LwiJq5z5ntFxjbR0/TsCtcrF
Z2Ucyx3hhemZAeiO4r6aEwl40xBuCShIZIpRVkLlZIoeFjNEaYr4o94apJ5P16056TG7u/c9BnYD
1Hp8NCdsDl1VwIvvngsRlyoOajRgZnWpDeIiGTCFVM4kXlIyYtpGDwDKCSGP1vGo09bQV+JvXQm/
W9p/uLLbD2FcyARZ9MRBgVk2eKHyGS3KdtFqcGH+9TAyhB/fp1Hq4Oxb4ubAJW7F9Wgy7+dn+3km
jcYemRH6pqm811f9BTMCdd9uQUEg0LCRurmBNZfYkwbUYky29rc5o98aTSE8bpnZAaM05JZ/B9GE
IH1xsaf7wuNlhsrR+gkarG+A9P+d6lnuUPTJC+RiXErpGt7Uqn+qVpzscM8OeOq9kIE5CYUzjUhD
qyhGTVjw4k1Gp3KjlePeozswoK3WzkvUIH1uJKThudeW4Vf1i9zjTOrxHe8w4uP65idvEamzNelA
qBPhvHd22jg4Uae40GKkyVihcJjncXma4F0tPopQvz9bRs2F8366T6Z5GFCAkOkucaqJZKFY/rsz
bQGVvd76NiBaysqsfYUpxV6NP2DD3Jdc/jBscMwrxjibHQoH5eFgBqALKgymyxPIrhXDBUZJ8FF4
wMHt8tjgSghF4d/3ysXOwc/vv7m6+F2p+PAinwnTPAITnvM06Eg5NubZitNoEGHSR840ffX8MUa+
siEluH8kRJcuLdkbO23S8nrCDAP7MoQniN2UMU/HDDYeFyrYP3H+nZW/Hwt7mseE/8U9Bu43snEF
5VfZUyrttfEPYg1yBpNXbDXnX4m6q0/AGk3YnoxR2UJHICq38qSx4LipM/t5ga8BXYBB9eDEMYM1
gGhx6NtIR2IWuez5g+ANNQ25E6fLYyIztLreKeucx3wwqmq7emOYKbyO1EnvRHWajfu7FJG2TItG
jTqgD/hdsI7fQ20eq+EbEy14xOHzpP7Tt0INh6Kpn2HFzLWRun0uBwC6tauMu1N6GSybmfa2ON1L
ligKv/gwowVeSRv58l4QgnZUxJ74bvNrP3HvgN6WPCLjlWnMoqPC23+GoJvgK77q1ePHHulISYac
TTlHpY9XFwUXrxyxeYFVyZ7lsdAXVNCfM+8ViPV8Yy/wYnFo5+O/1woR6GPIaIG1ZD78/j06rJ8j
Ngggm74Tbum3SJuYK/mPbSCvn8fnEfyknJLES7oElk6gffTFjHEYjDwpTv1nKQ4QBpdIXAERac+5
FdCqM1oFrgBSAfDkChqrK0F9NAXrki8HQUu2CJgwF4d976pEHGcUFORGMNtA5McqITrpWM1FZQFp
gYMVZO8rXD4/E/UoY/j2D5HNdvxFqiEoNcuO052uD2TnB0eYrLB/36GxVtfMo9SjyFahfMELVz6S
30KmCWFjNwDAFzkIdzBdJ5lnf5T4P4BYbomI2AKgshUJ7sSMmR5gURJWc4rtUL80Y+42VwB6MNVJ
gwRW9Tl5oXRKPgHTn7Bu1xDTO6bMeOvOTAwL59BGECs55lwsWEgyOMRHMPHDG3ZBIm5CntYj/OCB
gfAfwnf9O6R1hF858LZ/QgGJLQS/q2M6MMeEOjkImFOiE8ed9AQ9BsnuC35fFd42sC7sZ8gPGHL9
Y0kOZT1a0vUNsQS2jQBeNoJIYc6M1Z1N5AQywixOBb4Jiap2i/P8dF/HkjXlszJygGmPJG+AnOYG
J0r4Dgvb+EvuTM6sI+7TAFEtf29JmQiRirrd/oYmeoEn/3ZzLxqUGChmU8U2LGbYiBMS90ShBKGc
wc4UFeOcycTLYQTokR6C1RTW/pwjDAlY1hB2Ds7pFZCSCz+HGSbfMc5K/iMczMX3DwiDwr131ojj
EJ3jYFXjrBE2uGRFamyO9YiR4a4eaWNSTDy8t9XgCyvUTZD9d47+ouUVDcaPoSybjiHgpWDc2Bcy
tJdmce2QzG0ee6VL5yEDZ/fHcMg4QiWrAZjjBovFaQqBG08YR3AZxtJaD5BljMor8hO+t2ydTnaU
1MObKLRYV6+IgwtTIQcPMFtoCzARWCKQh/eObANKAE5uQwQMPgOIJVz4Kd8IdGXmNAb8SJgUC+4p
ngsMT+eOCAhxNRMoSgF7DUIjjO2hJN95/F8Mg7D+RuHszdHa+Z2rIBCprQnsBV7rc3jWkWIfmZyK
F5mDKVpfe0ISuUMbZZ++Q/SltlBkUt0RGu66VpA6njUFQOa1Gc55x+9LWiQeSPd3YAlLa1QenJpB
+XZpHblcD3/4Zf7ukOcxySObZdSMJJDlGjNAfY9xjwYdMLk+r9+t7kIEZCyisI9OGA847SIEOQ5M
HF7RyNi6349b6GoM5Rx1Dt379bDpVbcHspuek8OMqZ2tnH4hOS6W7pNxzSPKR1T7I332PBZwoZkz
hCV8KQStrHpfmDj+kBdwqKk2E1lyEJmiMRRGv4Pnc8u8QLg7mEzJsDD2sIl1ThTwjq9aU9A+WFbG
SLEuhyHbGAwGCqcwOj/xssKBs17WG3wkXIyM3NaKwXRJ9BGu/jzYB2obNIN4Bs/lZixrk1IbPllT
AOqJN+BFkKeCYGZgX+IGLUKFeT6U8SGbl1Z1zMFgKxApxYLgfdCpJvvylDnJjJyWVRrPA+vGB91R
Bj3t08AaAzZbB4+AXRpBbXyzyUuRGZxn10aBP6nxopqPu6lHPm0shWPUC7g8ur7Vx7/SdO4NAVB+
8fOl97A3WtO8NHa1Jkac1TUFHrOK0XL543vhRJfsOc1jekp86Xi34985W77wN2B06BD7+m8yIJ1V
n2d9zYfcrBxp6N1ws6mRAhA5GmGO5r8oa0oGce+Ir6XEhzEcfpatiBOg2GTcUaN/WNzW9yOXAOOX
r8cE9xGZixsDZaZdI6wZcarheQ4PE+3lmXevjF4SiUAZw7ani2xExbeHqC1rIHjTUCXVWQ+zPhip
2hbOi3kWgYCwZ+gcEJPCt4PQfOeuhq+GVen1xw01re4B/DvINQ+OvZ/I2KKJIBHqhU0cyXRXOqpn
6+hksU34OEoRCltYxVdCu0B6+BvMkW/zHtG83I4vnwab//wjijV1ZVSKhKy1Dv2YLvLMaM34PMCd
MSA4GBa4NI+53Lw2Axfyaj2kHBJLA/mXDy+O5j1kdJyeCaaDe3ykoSh33zjdEoEOffM+Y9Cs8BlN
/P6NCGhAFANwzVA9CdCO/9e6M3lSe/g1g+csaalyVwsS5z0iSRuRNTvhaI6fD/unO+9QtAYcLv+R
dGZLqiJbGH4iIpgEvJXZeZ5uDC0VUEEGEfDp+8vdcXbs011dpSUkmWv96x8oOV2ccNij0n18Z0ul
FsZvaxSF/bModOlLiDORrw1VEBTemps4xWUP/03ckZAwiSJaZUvdWQ47ysmLczfZyBTEE/brREKk
9wvoyBi9bS1aCMvXPPojuITVERsMcXotnsPU/pueBn48e2F+AIXrFNbb5nx8Dzb9O6c/hKEvg38l
mHX26DM36aahapOig1vknzRtsJhkKMhSZB8sSTORpnCacYKAlYCd1z9C+LZHSMETpz3iB1oK0so3
n/Znpew0Ep2UXXqDxH4KDWeeDplj8dgvMLq2jaWAibA7rQfbx3wriOMXijzpADjR7foHjOJJfEoI
wxAnMjxezFrMpfhn7L+GiQhRUMQWjdIvFl0ozj35iOg2vjFx210x8dhtFifqWBsp3wg2Lj7ijPs+
F5wHbIrwwTkf/PG1QUqMSDFJyYAE+SeEHCMZkVZRTYoJo5G/FBYTwPrnTXjJibQm+hKAQZolPtO1
bwPg4V+XC9eudPz+62PucRrz8zZsBp/KEGoJQ3RGfcRY6aBeIcY3Mmklq+/IuhbMJ9bRw7fGetii
BLKwa5AFWwfWG5oYenvwFjxL2VQxabKT8D1GHhzhPvnzjcGSzWrC3UbgmIv6Pxr20TYmG+x3BgWG
ONgvUq+xa9EZ2ym6fCB5n7LrUt2AkVeUZ/yBlxg9BTEY0nnpQTfatVgyNq64cEytvNzjSN08bwi7
iHHgm5hLPTdfqANK0BCZkGKtkQzNkTAaZdMTvg3RAAVR/0JiIFUVwwlohZM3KVmQyZVdxTmNFVsD
kTEmq0eiBIRTF+Lnj4ZK/H8fToJMQkOJpvM74pzVWHIWBqaMy3ACojnDQK+3JNVrBIXTownlGz9g
VhvmGGxtFP2vkbqyCDkyB3SZIrQMBwe/cIzDpXGP4Dvjx/nGoubw+bA86Wmxjgg+o+xCEMw0nUDB
8aCWcQS+vOW48NwbNwbDaHdNj0WZ+BnJIZ+FuWJsT3p8WI6zyoNsg+0KIiYg4ak4nCiIRYkyZHJ1
k6YKWv/KwR3bCRsboF5aUmAZ4w5rC23J0YLZ7pjqseWycTxMgC6IzUknpwPKyM0TCBPwkxCRIF38
SGSDD+PPXlyfodA14mb9Hcx+nPJcSrQQX2oi2O4lExwL5Crycs1RymHNIJyit49Eb9qwcjNPTwQt
LhvX7L9spp7mFKqo7F2yVREdtT3qa2vJo0gdbaCltiYNuNcWuNh+cq3G8TjaxmukOjDvOP00igXK
f4LQlowfDITY0yP0yI9HafJ6wPgr95CYYw8fzr4eCvgF+Id+BWr2z6MdyRnffNqpFsZhzzHc6NL5
fZBqTP2G9V0k3/Xm2MJ/3ecu20Nf9YAVjSW9eOw3iz55dx3fYk3wyQ1qiqXSQXgQJmdqocFziRHb
v0qH01S0wYavd/h5arA9Nr3CNreqM22Y6yOCGmCw7C6gUCD7t6YYs9v4prtiv+8wO+Z1xx8Pl6VZ
xHtQ/ZSO4pVe62Xjr6P6Lc9vNtYXpccl4pD/v5Dc4jZGz4oqic9hG9sXfifsozTnICX4qTLJA3h7
jcn2G5yt/XDxmzG14vFHKB2ljlYgmoqmD19yVvnwNFqQy+AshHHBa7IXbOMMqxYKRSfj9wcKygeP
DWTYQ7V70LwbLqIuVICj3HaZEfIWSAh8WlWnZqOA6c4HLoeSs8/C5wCBMPxZGEV7GTYgvVLQzhqO
PmWlECc5KOD/nOzfXAvzv8I1jjBJxvryQfQFlIfPRh6pgfhfDKtdmku47j1ukoO5Dk8trtBMPHGS
pEPw0ykv7P32/1aHsSxwNmBTgMxuik5fupp8BB/4+rcCjc7ZRR0mTTgTdR4W5eqO1yQDQTgF4Qow
oNcTDoJgTcIZik4PNR/L3qt2UpgNn169yyfF7rXBfMJk6jZ4+fWILDuGXS7FHXbQpiM49/AKB+Bt
GDZV6Poqd8HrQ67aQ5RCLdsy54VUw6A4mYih2QT2TUV2lGh3hRzZOvBc2u1KBALxGHNGHWkuHASc
zJht0VujH+EJVUmC7A9GGTeAEjCAl4rw7DL7jfcRi0gfQiixeyGlPktHEds4/y6hm+aHEuLNIVDg
uf3agHnTghJ4gxoE+5rBInYdxUE7z0KjfbNxN7IXTLjgTQMAshSZ3iJ4q0cYKEIRboLM15fbx4Jr
wVt09ypgoQP2tnPoKTb2A645vhIeznbH41MF2FiwPnpj1YaY4YgAZSy3hz8PBa3uydzWSedihfTy
J72x2AK/V9r8jdj3P/gNgJuevGTyPGoXYBWAq0ooTqkLMOH9x2DCZJizGUAy2QB1wsJztCVwVrTJ
AmOwMwEFKNvodG/RUMLokvpj8Pc6q9durgEv/IYV2yjBjgiMSGPf6vf6jKN5+Au/jMbxSjkyNAVj
4Q+EixrrFCg2w+cGKXmH+e7p8ByazBlqMVoxL7BNwJ8tnH0wa7UGCnDyhe9EHrjTRghF4NCqBS4J
xAWxSwNv8kCJ3AOQHjCeaiFv1pDnALGhsAOxQwDCYqjhQH9KQf/cZ8AC8c8cmM0fQ1G4tDnnHDaT
KGKZCbDpJ5tk+E8ECA1Emn4Hu8eCaQcDAQ5Nml7vY/MkXJ6HHl5OLicbxKjKB0LhpKElQN/lYnuM
ILWjZ9M5oBz238y+rLkdQ2KTbBFFdSkmwku+8ntUvC8wlkzkm2EnStG5MWdIFqF7iUxSYr+dInhy
TwR3/LTkmYCLUoeg7041Uv9UTyZ4oLwxy2YR4K3IeKgeoZnCE4W1p4Qw/X0pXLX8aqa9+9sA5dna
HAe5Mf0a7gfQrAtKxu/85Z1w9WJycuDWDCmWEQHmHEVUubs3C5HAeI6diWHHq8K+qD66Vkok2F/I
sk9+xUKF2seqZ27D6IDKg7g+F7pp8Bv8URewymW/CCy6RyoUngc6WMXnSdmkY4HyWYN7xYRztkrD
vo8ZxWiONxpiwpT+xmn9T4uGrnXJ4VxFk3b09x3mLt85RFjnAWZPdaRh68phtjZoELlwvSgQhFfi
UJAGu2NJrcZvR43FSprwoV/MhCBFkzf0nedzLfWgUr+n8Mijzm6WhGxTmNPkQIyd50SusvtOGGwS
co5oux339oj9hZFCfBUPt8XWh7gfslTlp8GEuByIuYsNU+T1b8IGyF4fnT/jZFrRceJDO3uvPj5X
23ttG3bW3L6iIKIRiK8MkHpIFbCBoylFv/LywS5YfeXgzsC28/H+GeHa4IHoOuKreLI0GH+eIKbV
TsljBdFtX9n+MiP26+GEz4UwuGbYkg7RjKxZZg78TJh8e1h7IHjU8IHEEYQ/qrQCkbk9hwCbHzQ7
mJpki/yGM2xgrveKly5pbOdPFg2udGAYYBfmhaBpkR0rwItb61OHpQA6ty+6Jzp38qFeK+UiPEgs
pOnEeQmW13vxmqXo8RGCD8g1saH9UO5oI23XG6VDINM5vEB+XHXFrEaE3X+uIr34x/mPP5nGm6UI
dxktsDun9lqEtB7Jw+aai63R3MFOOvMSx97ODFS3DFOXGviNVEPmd6dupPytWM+tk49NsM0YXPPJ
SQGkCkuUPpU59AJTdB4mcUBkDhEGFIxDomDc9xCqKNPzXigzyyP7aVFM33ziJ5rr2t2/xqICBO0f
M4ogIq0/Sgfbi0BsmikuFBTYbaAFj78cxFLkMAL1DAQCJk1BECFBZp7JoAqlJoUgvTbAzpuSvJq8
ZuirKRGHNa7tCa3Bycc7jo/uI4vz0kAUoq9Zi1HdY2ZAJiGSIGCdp0dlzWc6isOPYviGLpD9CjN4
SuPvHDcI4tKxWQP6YdbvwgIhGuoE631putaqcuZawMhvUywenn7Ac9RNOS1Fa/IKUWSwdSgXoJQD
7vVcCWwWiNal7cXPgAR1SvsXbFDF68+CZlX6zWCEVAkBBjBCwXpmjjItw2hEwz+0yDJmZ9zgus6x
8h1p0/7ZpHAfzHDwxTyoPwOd8eE8Phf4wEmK/dtx9tc3Wu9VueqmmsdAQIZiO4lD5tozvArFY/Dv
UVTtmcRlRpFtX0Aw6QYB82jBfcBSoLoHO1Iywo9+kxwx0g9es8LnCRYd0eENv+0I0Q9zZ/z8d29w
rPxCc7dBpOY+b1hmL/GnGRU+TapERX5IXM4KeDTTSxLgiwnE9XWXKaIPWoXWu0AwWe5a9/b4pyPm
AIhn4q1IN2Mw/KZXgy2IKSBLlHzjn2T3dnTCExGOnBHxyNkUz6RmjvoVHKdH9N9pDkWL6UAPcvf2
u2aoIHwU5C3aRMAPyqI1O5WO0MQacsat62l7fXHwzYwbtEaIa/xhKXc3dCX/qgBKYfiGpwNRpiPu
9+a9YYTLsVbio8a1kBgrAtrNn7gb8wRMYbUVAAgXAGcI+ThvYm3au7/nD5CnrQywjIVFuSU9qAZr
w4zlsRIM548re9lU8vvDJEzcXsBZjxx1haYe38DvUJ0lGwLGPm/i58QckBEuXRqHtXwAAmDsymD0
8XM0Kky4dKDimc3Xa4yo3w4T1OeE/E+gdH72ymBz3V/Gs+TWn2L37soc0AUFDR8qukEQAOCHDMnr
JUcsgBYM7Bb/Jz+iWlYGf0Ve4JOFvUu94fCYoflylxU6Ebywnn+9c+tCehwXbEsmM7z+LvPKlXRB
MQG+Ut3IJMjHGNSVc3OWgtPQy8OiyZCJ2EIZBdsBdnzm1mDiR24ssM/udNPv1bK7PaDOhNzSzodN
S3+yU+YIpK8GE38wvusncT6MlK4gc8yOCu43QCR8OS4gRFkD2YiRkLVGFQWPAiptu7LIguG7Ofng
EgGwVGdr3py783f2+NMgjWJ347XhY2/duuP3Wi2qRWTw9Eo76aI13ncmb+oJlNuOKQfHKW4xu25T
LZikNewu1aJ3MXfQAhb5DFyMtkWcKrmvwuz7+LFLQWp3+LK9QgVYjMvC4tYCJFAKmwMFNEAD8d2Y
E1vhE6dyJD6rZMr0b8YQyr9ZqJkkVwL1KoPGwwAGDO01ew9Zvw1lY44oW+H5ey4EJX/RCzjOH4vS
x+fQ73bdqLtEs2xSU3JIUN/rqRb0LvU/LnCx4QxgNVOPMtwAX5UO2Sa7STBjOTgATNBTA2iu5eVv
XiPZhlWn2bAgE9hrYOTLPlShO09ZQqw4e/qqnr6ubwZxcQ9ettP7R1DubsWNGygeMQQBlAhwkeFz
gTlg98ETPEyvGoTwZXHVzhEqmUNxjTAKvrZsUmeD+3lHZfVcs2vmc265yb5JVYKTz14EvSajfJ7N
v2vqFTGoBHG98tf/fwpc1jJH3X51m/qXGaVsORJVGRgHQCGoLGNr0DpIZfQCjxmV6IpFCGYqiVQN
zaAfLmcRbiItdKCBSYzIoTu/rpRC9aL2lR2gVbopNim7lbh3fI1c+BX58LNq85jxPFZ/UH+qoLvk
+qA/1+WBLDJZZp+JfHlNyg3ENC7KLprBw5gV52RZhs35wSzs/L1yiR571m13ZErL0FXac62xyNq+
GcP+ZXNp39uhox51nOvGEONpv2Dr/gD9wE5KdTlgkw4UXLKIqHAe2M87dRhDtfHEAYydJZBeHkLM
4mjteQ9aVmxPGN5UmFbnXjV4b7Qddtw4g6dhhP5i/vIpp916AZaWi/qYfgRiMuutt6Ol6W7ljGej
egrPHUjpPGQg2/zmcE2YEBsYlLjmHh4PdNBp/w+y2mNe7HpYtUmraJluT5PIEPw1yF1xiRyF74Md
xN9A7k928KA3ha/zdhk4MCJFgM1eCxc2sXHSeYN0QnXDnYt9AAb/tQc9P4JPz11Sdpi2waC76NcU
3IPRydWcYEUXcIgyPbJheyJp1FlVy/KCe+y+PGOiR5p7iDKLEYZ6P905SyikFlHtwFSxMFfQBUgJ
QxHjt+imCMpmhFQQYytIXYQJ9f1eZ/Mq9do4PHbasX98TZUJgJJgVUMPgC0jlJjd8a3zZLV7aWUc
O/avxe/vt4fnthCQZ+TenuFvaLE3CA87gznab4wHbpiP+7PnuT+T/9G+4KrBQqaaXKocWoePgy0U
y3pHQ3UrFu/F4w8OgHy27tm6OKdAaCxTlkPhJszbcHT95w5L1i+N7ev+2EsXBRI91RFdYEvUC943
bnpLN/Dhoze8GjF7AphAR00lASETrVtuW6r9hCQDnQpWO9Rkr/YarBYZlPYdxPXoRT/poKGicx87
6Yys/sBZE99byGCUz7h3w39aWZMedKrZZ08I2viEcRgQlFuOWQ8V4B38gAFcRlWa41kDFvh+3VrT
73L/K+YSPjtT1A1g91kMhsF14IuwLtf9Nf+kzVHoE0ZCpmUjUsxeG50DEwzmc+ue+N0EOZgaQnMG
IugtYD/AyI8H9/JWsLrpdYcfWC2ejiXFrKLyQLTc+wqyx6oZ9eYPsLlQ7oI82VSPkGe9r7tZ5Fcw
/ZBEYucNjBa7ekl2rpCIdRYBhA5/mHRBEXxh8VMgMWCV8UBU0OhgOfAQQBpMAQKp9SxyygYwtRp6
aLpuADW46HAF6VWgEMUO/wxuZbAuoH+bJBzYADcLGTsDIXJUxhq6V4g2DC2BfKii8aKhHqFh4DDq
4OcxRPoyB0zPsjSGucgbcKlk2JVAWb3aTal0MGa+8/W+4ny5ySWGIFQPNnNAfnuNqYpmG51bPMK3
4v+Q26XutxR+RXnsPqA/Um4G+QRy/KRb8GbPM78xMz3ewoTmh801qGpx72D6odrcqpPizryR2Tm2
fsC58l2985hDDyxhqd5L4BbIfvhnJQStYp9XQIJhO+zvE0qiK9v6CXd15KYmGEEQgmkUFLcfJ2fe
DZP139yUx1pWPKlzoIj1Y898TlCUdOyYDyfmJCgfXsGc5IWLiN0qIoqjQFxqOPK/hfWFBRrRaLK4
CXCzLcbMpSB9flHcMItZqkd5yRcbc6CYLmxUyC0f2hDGqHt9JANTEQoKF6Rb6i+XW5NDDr2WuAbw
ju8Bk9Hs3y2Cc8SRM+HGZWOutrVgSVC38MeMXUqt5W8cjX5hu3rMaemYkSaDS0TZvYWl+Jk1rCHj
zOTrH2P9kF+/YzZQCiHjzhbJptygbCWf96+8qgyQOGE43XoW6lPBHQQ5gq2sMC3G+ECxtV22ygI1
ZGLZH8Fp7hGH2NrxyZMj7PLeQ6bz/BxfRbxERRXLjglVEWkIqcUa+j+RVAHP8SsJoZZssIpQnzpo
cRIY2gmXjznQSnl4FL+8IgeITjtz1G/6DWYlddyLNsRwyB6ulxF1EPQVRxmyL2LxiHreGFSM6mOm
avEf2rWJDHWrnH1m8R8sR2Q+oKDwMLtNOkygtjLBILUmot38BAJLwlThaE0kTCJPUyTJ4WdVPe4A
bZhUQWg53ct1dv2um2l3hM8d77ERE4aPZaBN0edR7GCkisBOWil/PIKQ/vUNss2tfm7XH9yB6exu
5bUl3nqaTdWZNuYuQbiulwwIwWQQsFlnayuRH6Qspe1vyWR//+U+b14jkkRbxA5gD/CyYdkwL9ds
NOAlyApiuZXuGQDbHx9eqF94MSJ6Dif3GxC14kGs5AGfNYhpOWnuOmD0xzdW3R6JuHTXRym7m5ds
FGL3FB6ce01l9auER49uCK0GNXMfViY91TryfzBcmbzHV6wp0LshLuSAoyiDzfaP9PXRoebYPJ3t
/rll4nLisOQ1iiH9pQeR88r387BrM3Vycr+3Z7RgHt/HzAfDmsIGNGK3fJ8ZzVvQbf4UdkbIMWds
zngT9Y5y0GPst8NM68Azj9lamOEx+gLfyAU6DzDt8YyRY3QFW9vWL0elQc1mbwQHQMqQOjUQNhhj
hsXwS9LsD1P/JRY4bEpI6O440QEzskGv+QKUYOYb2OemTrqFsX2aFJirsSw8LNcSCCzvc8u3sPUy
WP9jt60JN7UJuYoskarRMVNHR9ndsdyL3UJMoNgYzRl7OJsihjCpg/iTtD2CDzH8lecp0RcgYDzP
sNjp2XseRU0jiVw2s/P4RTgAVDuZsrvlV+xnd5/x6dbDv9BmWATjwXwf6swnNuKNczJTLjzgMM1d
Qr6js80iHKHwOgsl5r4oRCh9+YW3JWZBNg5x3Eqwh2/IjnWnlKVxBo0jmbbC6VGmy6jtB8SYP7Z1
SEFQ+cInhCSqriMHAAxWWgsmeiFsCVbY+CV38DdE2nKvCDhfKnhSwKo8p3/In7Hu42tfj9QRNjFw
U7AknGmEgwnXLrn3VtkekhGU4gm3XfFAQ5S/H1E6gqF8qc56Kkz3fjPDRaL0eTiqNjOYy1ieMpOH
0h/xu3Nz1R5YBtW2WlC7mLuft41m9Cxx7UgjzFOYw5GGMCRZ5AzpnswMFALJwGsdLWBHWDM9Z03N
qT47gTDiYIVYcqvtraNBgioxiH3HYG+1iWBecXOqe7KtXM7Zz5gDlI/Befq0bOz/+LCk/SJKSin7
pymRgtY4gQbKTIRi7d/3srH/Ds3ihMnpneVBodBtX6FKxpm67lEU8NB3MH7GmUY/1RdMTbLmSwLj
BUED59gm1NDubhoKrwOuGGyp4GCv6S+QJ3S0tICMCGQHkxokia2QoLTWAMko8kjqOfEdkd3fQQhN
+269aTb1Bn+3mwZsBnrh5WHcF5RvkDhIddeSHt3reUyWn1NQ9KMCHvWk+PlgwQJecJWX5Jn0ruUe
C0RqHbg30oq6gyLG3nP1QWjViTqMDz1YiVcec2DGxt02Pyf2lT1zXzjTA4vkj3V1MaasK/j91pkV
R3PHUhReDdguT59BDoy+4nioj8mC7gJAHb0u+ZQen4fW1UCZDvwSDSOMOn/O64KBUTSRV8qQofWi
AfaHcdAXDswcPhzUGH7pbjnD8n4KjXAHtjzBQezwRblnXKj+mMm9Ryj/Ct3/XZGURLsfs5ivkIqg
uyaJ05VG0VR5Me9rwFYojAe/a29tzonWVVbpmafztUaqx/DrzplGN8PzF/Jsc3nhrYmthnXzqX1j
WF6fy4xAgqA5c2DOsiuDmpNO9PIQ9e1HJDwBNF1eYV8UwkAxhpvuoEFrBOFwe/BrmVbwMkQdie6M
3pCdjuCko3Hre5zfvAA3PcbIDSr+UL5hN0ozhaWVoNkmwvKF/2Du6g2HPqdwdVQ3rxkOjCIg46Kj
cn8dWMiPAzsZcDA+HXRzQsiEkxhl0QxFgpgA9gSxyea6vZ6Ohbj0h3pX+Nkg7feQidFbRyQNJF60
MF+TY+78Hq7WrJ9MvohTdBKiFJ1oVwR9xVPmFE7yMVqyW2MgRtvAL+LwyZAlLXEDfs2fwKiIv5nw
zZ4grDtqO+Pw7wGOVA+3u4etXnEXCXq6j9H8FQ4+Pq1JiKJNd8DBem7NUQT3Dmcg02F2MwPdDjnu
ppZDku0fqdVB3yfqiTFDdu6RY3cKfjSFTeJTIcYXgDLaR/1KC1TSMnNzsReDgcWOhqmx0/0lJTWl
b5oi4EJnlDlAC6D4uH1oPmE18bKj4MfFYpFEYbniXldkp/WR66Xe7yyzkV+/C+QI46cv8GqffJn6
idV0EbP5t5RdEyCVH7xcCmEOI3bT6vje8LlgSUxUyQd8ZLfpTXqLctv8kb2L8qE3rct9n+7kaXn9
jmQ8xBGYTeLWibA02j8WZjEgpO+1I3CZ32wIPDB/M/WF0TyzMJuj3rACBpzIZaCwnNEuJKAgUCxa
B477jwaCj8ztQoKpDnj1D+qwP4l613K/ONEOT8zPafwH5BM6FVfkaA26j02qVg5iOVRMHHnNLZgr
0OW5g2u1jnH0OJSGp2wt1SF1LjypjrAvHwhnfr10pCEQig6+jV1/bxHf6chLPk2zNhD29e5pqK5U
so2G+QbqVu/wuz49Eprpna6dh6IcrmhvirP/inOCN1cHqPqc0/6HNQdVC5a2fYBQF7BJo4N3+bj8
0fB6wZK9HMYMwCfZVHc4MfJRf5NSZzEIX5+Yl0BUQwTCZh9y7Qy0t9jwfAUYnG1ZIggyyT8y7Y9J
vEXlEJS6gMpZ7UHUjXF5V3z9r/7L74XiGKuWMufMWopcCU4+etCGtMK1sszxrdjreAov2M3QTHbw
MBYR+pPpt94QsHx/YD2/LKoh8gCgbYAwIIQwJvLW5T1qT/oN5t++011TyC/sZeCCEFwAfUANmBOy
4bFDrmOuYOsVe16sRAcHVQaMnXeuXDIedU9fPTr3y533jchJWU0rVr+wPupc/pZJ1ORew2TgjhWk
JdrKorwjXubf+SEFQy0EqR5XiG9GBEPmk1fCd2B+4ryeAd/KLILab0x0AOuMe3SCcIlo2Z3z5L56
Irh9ruIvz+H7CE0kSoS1w6zCpNfDkqnuxDeQ8v7PeFkvA+6ARggBv77uHn7CndbiChcTCYvNNTaB
GtDPLyjP3K/vELtRUtnZmd0Ul+BtBUn2yFtkZ77cKj53OsdghhINV0lCDvgAvBztG0jUy+4/hxmP
kTJpqgAtu1oFH9eiUqLuQG2EYDK6Nh/hBVtSclPh4Abz8z7Tz48WOZDHeP53H/c7RRPerVnunbFk
dBADVTLHg2zi8v/tzz4hJRl2u9LNdsbfAy/8yvsxc9S3/Lfs5z6JrzfICtl8eDYAerkV64YpFxVe
Kk95tD/piseYjO82WvQgfSAm0G2V28Oj7//O/LzKUULxsiYbXaYYkXlGedinsTLJqTUHCguHriTF
dJbZDlvbc8fuxv0pMagGnUAJ18DJwePNl9VxQkHMnqO78ygmfnlrSV6tXR98h+TJ+eTB5lJMvgoR
m0v2Ji0bEdFG26N/xJs+4klPnP0Lbk6ea3Tuem+jVjTy2kOay92SkjNNwxcEg0sUe4/KfSPeLsNT
6n8w6HoOI+pYuHog8O/Z47E5nVwK9zLyXxhYVcGbjs1sV2W7krKDrnsJwxryXjtotbLu/Wim8DKB
Ki45+T7Cv9iTl5o2eH1dksIUNunLl0LxJKKtK4RVCCqC5506t2vduM/WMnu0exnD/N+kI7YD5Ygx
KntcNOc3TqeM0ikT6ddrGJGZ26+HTOO/+vhTOR3hPTlPoFMycqZpjaDtfU7+gwia78BiDLqsECR8
Al5CL6b8fDJidFziw4Tw3e94PSWsu01O3J4+BhWN1Im0f8T+N/Wa7bt14mj0BPmsAqBA3pnHhsKt
og8wpWGKJgrD29qfNPkUV9nfb1plfr9YaF4zKXcMlpAOyJB0WfHZiqttRk7NsyVsrmnEsa28JwC0
Z7xU1jVPO6NcDKhVYQEfgS9zG5F7TNRsrj7C5Bla6vAD5HEWfqfdtEHqsKX2r49YZ1tON4UcyAcs
bKqOb0hSCK0bAQANvbV8PqY4Z3rqWeIsOuGGzO/PuKdowZd/8CWpEWfpTbtEgcbsEx4eVlJjy0ef
jU8qOdht6r0O8RUTPFrVeK/iW516CgRL5HjLJLFbXahxuaSUvgJ+Rx8P9L0FWOY3QJnEf0RbrdIs
0c7VY2qJ0zBSJlHrWP5J8SntPjjf9WcAaS0YHZpwVjc8JbBB7KSHfUxMuaQ5peQvfKkjwPoP+ULw
U5Fy7XVSV4WlYK674LtdKv7G4FGze5BVUlcd0nHgCokMj82rctEBS5GLYBMgjr9VdCoY92e1L4A8
XuKx+1RuQqsdudwT+hSZI5zdx7LpRcUbNA6oJLpkOjssGlXMSnmJn20hxOD53CIr55XopulSZTZa
DNQkV6UBpV3FGOxfKx1hxU+7ipUxHE9cDwt+Gh2AFGirjjSEM+uDp62h64J7/AeW+Rrzbtx85HZQ
a34hPqVGdq2q5a8/AbLMiEHLRnG+hm1YdS799cd7nxVHtmzgsej+5dCllaSrhJfopVsaZZoGRXUY
8gjHXI2psE1/C6yK8eKyXdE11OS1w3e5QlWI7CwfttDXmY0vAT+gddElmJscVgJAmVvs9RXbe3ae
9xe4zLD/6E57OY2rvwzmGPlQgAh7DjDOdeotjrYTXPRVEXEyp5FrUMV4vwXjgTdDJKoYu1anUTLS
M++3fD/+jV6h91FYM4JjXGu6veXbdBMQv44BH6e8dNMTpz6kL2SEYvfkEDJIxOJ9ZifJM7jbZ/5q
ccQ7ufrqiYGBEYdUg9w7UJTaVSfNXZ9w45iTACywXCDLc0c5jhY46NKNdpWHYpvHQj6jPP9epdmH
mOA3wx1MKjNftlFeIzQowbWZNwd0TVofziT/JrZTATlrZcBqsxYMcf+tQMeYgIG8Sy8lGkpoDVTv
fRR5qOnCAktvINKEvbU0z4fwy+k+6ApExkC3pJOMYd5RJsrkXRqbU+HRd0Pf/Mskj27ZLN30LjP6
pB3gvf96JDahQ8JezqEhw3IX69IKm7wriEszaA/auqk9ugp52csHCdM2hnjNQJMGV7nw8w32ZqZL
3JuRu0w3O1gmDPOjILJoX3wYQy9URnROqqdfCBkbvfGIbRucv5q+g2Ilfnt0tT9eAeegd0D/qr+D
rEXCxX9gwFqMKBGbBVm8dheQwCOEf9gCdLucgfEwb9wHU2cyNmmWIBMRElcL54CAIStaT0HXeNLP
60H/63Y7GQBWaM2AVge8NXmQ4LaKTcMnL+sL+fNoTcGgK5hWfCcI9z+bl4Ya96pPmQkxTYF9It8p
CkFfZ9iyHCRsITBmb8CISYF8zlVEfeFp+5k/OcKosJ/AbUxB4UcxFJJODjF/6EkfHqQIlVkReAJD
TiyuxHDvxl9M3K3GtSASoAdkbPJ2X4mTHfD7hg8nhOZ7TRjoZXszR/I+qAKcNKgWB9hx4j+sujgf
yeRQwJbCnophNL5KRO3x+oUIdWTkCLMFDya0EjiU86vcGsxFudo9RvLMpr54vlmA8B54ag+CFKA1
RlAt69YHgm4xr0JjVQCyCQhau9A2Fkc6XszU4kEuOXDY84fH51a5Oas9AMMLaqvNx2kbbw/gm1Fn
PeC5Aqg0yxcdODRgSI+zFyxnhtB4y9A4T/JVOWMO3k2ThfAqVH/w4N4UMcMnvFfaMTHm/Om0yo85
CirvR6qSgwuO7JaS0x/wS2isIvINV9GxmoKgYgYQY8PGsmQwR+6LwwV//ZHHcmb+cjLZ+xmFGS3w
R4ffko+yDdbmiVk7HFMhsiCJDPQ9xo/WZa4haJx1yzXHVqA4YgUinPgc3hJkCYQ+5Rx6OvXEYuV/
MMBGxgdJle4T5Cj5OriOPY8x6UOZ8ItgfaSFR+/fS1yg4n8+ndh5gVfgMIm2nS7ZM3d9SKBOwlRB
dR/wvAUeAbsHsvREPZuCHQovdGMijSm2zVIWWKZ87wPCgHp6+RzveqBZ6KuClVgfatBVuKEUQx2b
xZHLBOtkChZhjvinaARF0AWC9PuWsF0FyTYI6O3GVL4EJaFg2r2H2fWHVBBqQKINxan+8Yqv84Zd
bIB3FUuMYgQoD94eO6rpaH8Z2SRvnKbwzgl7P88ExtHWj/0TtBbHHJv64uRDSYlPG/wSw/hqdBum
2sKpDnw5lyZmbxnl074ZyC4T6C/nS0aD4xRgei59ZHauQVLIdV1+t5y7g89eHRVz/L8gII1bj1MW
e5YfCmCU5hyrSLht3PCo5hx2snpX6zYxtiebaZLi83s/9tBsKoBNw4bGzCP63UluKdiXWR+PFEcK
gDXJ+skGGEaOAVJYehCkZinC1Mvz6b4JK9vGLVioGTxvyT/vBJKKsFJoSeQSwov0WC0/Yzyw1GUF
iXUq7T+rQvUwjnvfeD7Z4p8+zFFfWcIozmL/owgAydjqVEj3z1o/A0kvSVA5N+f4yi+AQJkhYhAt
lDE1m3zO0YjtiMWm9DVhAR/KOZVfZrjQ9nYVc1esm2J4NzDjnPrhqlgmYgblskQURh6mLTgs0Cfz
JRuCAgWJtJJj0roswMwp/I/kGLXzaW9Ni7cSK7JaJZbLoD/AaEI9tBdUYXhHjN5HpZ5GYnsjZfVR
DKGDgdKxFWq+SQIEMi/SDnz2ExiTJQs0t/cg4N3J5dB7/phg8yCjC01MXJ3rN3FY7bVrw9KcYNHX
3OR83DUugzTZYf9RgvZiPNzTWsKPAD/TA4KhEZtghX8Jo7I59s48DPhWDz87+F7PDQwVQS8Z1uzU
bAaU17LzvYCtQV6EuhHvH9TnOCB7IK/MBWKGz9vTsOozfekYDYZV7fQCPr/2WFJMP9PAYgQLDFws
8jk4+I/T/OdB0ogRrgu1oCqScjqa3vX3eizOBYMXR729Cuc1oy/rGDb/6VwdNGB9n5RGTx4aPpsm
E7OXhxgB6Jl6Kwm4ReyPSfBpIW29FwrMLiR0kKGxBJgwrR94syRYh75vDPwQErjQ+M680HXH49sS
0Y/tJ/YNs0+uzEbI+YRi7vePi18dBEP/GfD42ULCnizWhKfNSLXSxmkArwrKaGDyP929hLzBDY8u
JEf+C6lSC6tUGWVQ16Giz6BKHPomdgfZqlgIhqY2KAjKXL96dv/6Q1U3lVroU+BN+k7ePTYqpY2U
kUPFFskUTIG+MOCkYNL4WffGPLMP5o7P7j+Wzmw7VWwLw0/EGNLDrfRi3ya5YcSYLYiK9ODTn2+l
zqiqXdmJUURYa85//g35MaakHd4qYiHT2A7E0PeHl7S9LfSoiKGgQzi/Ll/znJQtEWP4wAlJz9PV
2CCRxaa5v2AjmDD9bR/MVdCjYz4YPRO/3N7WCj5P1HjslqxWiifb7MMLmDgp81v2OyB1JWYPeCpw
xdJch8LENdRHRHvJmAd+XaHnnFNhcCf5CYspDv7SZcj2w+ii+7pX8cma+ElpIX3a3gg2RnCQM6Cv
kCE9uSl6LkSqQVx/pnkHjDr4r+Hq6jigtlwS/oOy8PF7JfpnjPBLKX/sA1aEbEHC3Qu/YfqNS3cX
lBD6SAXyKdExDIFk8oq9Igv4msdlNo6dyp7XoQQGoEJ1yhfq3Suv5CqyuAHCmh6Ekokq1AvAVnwD
aT+Y7PXmmQhILjcG75zRqYWOh3wdxDSshhAhBIaDQJYvh4l4dn5OvW7CdeqnOcxvaLBYKbBnMX5B
W3PzWhhDiFRgeCNPwkWmdN8jl5JT0gxjDvfy+MIesdRy3hpiTFPI/OourBsXxPh1UlsfniZEMhJf
EgcTyx42HRNzJHRC8tE8o8cvVBlIjDFUNPxmV8QOEbChteEdxrR3Pw+kqKKbAgqbOOYjGrDhOQvY
m3fMJg5vAQWEhCr30XnA31g4E5+TdxFGODqOGETZ8fKm+EJBt4TTpe6Q0gHsSDnVcoPiNNB7HUTi
kyKGSvUg4qvfITrmQliKMEWA7cpFhdQy/4JJm4ZULCy1I9UyJCYCfmC1UVP8srAZis+Xe9Fs0TF3
rvHdLyeLEvkH8RAHnuF9+iPXUa7ddvqJXMeDfhqQsEyo/hhRMOLPXUxc6wOrODWaeqoXlKPY98Hk
h7FJ3XJ6axE8RdS8f1aulHyUK/1h8lsj8ax6n9eG/hBQYAoWayCGG89VOeu37bb/grPQrMwYt5Sl
PjeOz08m3SoODY8ZqWXQxKvViKtUfZgcup1YPZpVuRGEVsGz6HZYwixuH/AQGlRpyZFNqrvY8WsH
d5yreYEBLFUJG/K6Xo7fuKB4JcSEdqkQFNjSuz625fIOS/GxtbHnJd6S3FEmZgyGZs91tRdJfO95
jTzwuiRzDOFVz9KJqG+fL297C4/m+ogkgWTFp3/f9QeV4JJ6QVflP/eap62TvflmDpDMnyc4L1w0
bJTJfFy3H93svVURfBp7MQ4gY4EkvQbh5df9fP1VPtHvWhdQPTrgK8pYzGDZjs4E1B9Q+5wajB0r
EVX6CURsXfgjucAdho+dOBLrOEa6CVau2trA8uN51tb6FqqdWEgsX9DpNEa2J65sQqwwXTvZ2x5q
DqxPBihUM6q4ce/8lrS0l/zmVl1IX6Cq7C5/eDodMbInVOxT+9jvrLMRt+vrp/bBD4EJr4A/m6fw
0slZP9hnYSpgdsM0DgUhubY/44+NyNDa6YG+MVb5HH7FCpPXzT2WjvIXdzwzVVaRpHaLjwZ+FgFz
gFsgQoBx3/Lx8TlBkzzLd81vJ6ibkDe32QquzB9TjB6Of1Nqc6pvEFMUW5BfcLZg6e9JCnZ0ksdF
0rfHWDBnYdbgvf71e1Q3v/muEjHQ+u/jswOWnfHRABhUZ2Wdz1XvutM/k+14sk5MZ/TvIvHlgxVr
c5BZg3YKkeRF/zd8v4/FZdx3SyYne4iGMMsXdzhWhFiAlbNLc8uc5M9u+9xqDCrAq0XYwPtfM2MS
8Dq9ThMJIi2mKSYhaJOTcb5vrPi1TPExrU/p73i6b5o/avpkLS/Hj2w9mZf7dp7ts8hckMYYlXtt
nsTl53NbLYfv1HZg6UbaBxR3wGG4JwMYDRxnyFBRs7D3ylKaP+JhNQJz2dSldB+JIEuWEM0AdKir
QQv/8JT0yCgrh4hK57tOxLgNxqH+5yKLl5qgFzHphTSmCeV2ATmcRYIupPAnu/cGd6rq3wP/aQAM
09U++ECJsEUhZAvnBBWGGy+TwRudZpeMHuJTgWVzvF6KfQNFE6wi1fHKfdKcMzfIgKlA60knMMmA
D8UYA5Qb2BP7MEorOJ7/2FyUVgBB8B5BRnk4X9xH8r2Bjfi2ycH9QA5lUtNofi3iELjunlBb/qUj
ZFeHRHS0t+oXGxUPY2vUqGcZsIK0C4N+BleAgWhsIUeYjtQxTJhiKsEWJh3Tf/xM/bLQnDAlkafB
7V8BN49WBC0gowv2RM0fBlycGfjDLhO7K7vxa4TXOWUodjNxp4rek+9qstfaW6gxbr5hk77lttD2
qrIqcv8FhQ6HgdarP9lpOzhV3xqTNcirl1fqcwOXOiWRC7nzps9IJ71g6gmboOTmvnCPMV3infBw
seYwgTKfrglbkx0cOhvuKchDeQSHRRmDDwY7FD4E05qd/ULtc8cfk7v7Ci8dNc3dM9VA7OHx/RkO
7dHAAYGNlrvrTbKXulYsngrBmny51cukIqe0GJby8j4JqCbA40URk/pJu9Emvk7IHol2xtza5zdP
ZuquqRh5eOZX78LCvAXilKeCbWVAFJ/bImvEEzMQS0xAu38yCUcUi52HGkP9oj+ml08wq3jew0QV
PK3eh1qHP0Z9nTEpr2lp4Zf79x8a1nqabATQytWyTzCskE8QdkmPvhXzfHWVoVY5khIcUnD2WKwn
cBKwEwWNeQYIzgWtaEIa+Oi19TadW3w+lUDaR0ZX+xYL2o8a+6sHBCwgkvMN7dG4fQiQrorfNkNY
giR8FX/63BCjP8541f5e8aV2G3P/kr00iSdS1DGn4tHma3BvGdwQbB1aUAHrqNuuqB5rWGhSVJrz
F3PlbG+0i+J6kfKPEZyuGGY4oEw+n2d1mNdDIAKlgGXehItwIV0p14j9snxqkiGJhYAFOiQ18P18
w17j+lvf1rieDvNnyikmDzJx2puwW+gLv4lVaDjYaa7LflPUZA7dAnasVIt4IN7ab97Qu2I852Oj
ACxiP0PMmnJtWtzWZjGT5MOLs9Te6CRdQ+DPr5PVM7J0J9mZizxBjhNTGDJwTZkBwTpccSNh3cco
MZ1ERrHCLM0COSIHmg14nmAtnYm8nZUgO9Krzmxk6C0haKiMG/NrQqQvAuGEhQwuzP1c1RLUlsOb
2gVX7zxOyLjJYYvByEdgM4EbzvvJxe1ShPmVwVTUv55uoamCQjFiLd0xvIbkh1C32yG9mmnHnCi/
iji3eYGJmuJef8oct7mwvYiZOXx/YI81cE3mGTDJ2x8WsPT7lSztxa/GyjGrNqM5s8lYZzD5Pcyk
Y/ZLGdbRcAaK+meYSBNdzECKBVbyH+iVz+hfL9IS2YIv8+DNxMcUcPzQXDSn0YQZll9ggTh/uK/D
sT09PTNgX2Vd4tSrqwzpAbgf2vAlyXEz+YLOf+LpH7D3REIVoHIXCfJSqBK9OM7eO9qXFpIITKaD
QsU5Y056DyVXW+IqVJ6BQ5F6kpD6Q2Z4BKleyKiBJQqklb9yTK83T/ePmwOzHjCDzfPhVHNuPDDk
CtryBlM5PHTtM5RU2KeUr9jSdRCwUOWWNGhlL1jWxKtSi3G3Kh6Gp9sGqRrA4G3/JgZTR8vUxI+a
THHg3ckWC3ggN9Xec92mAOakF+YvYDj5/KJm5W/644O4AmqiK0gD/oeKD4RRBqa1gUfJcIGYRsQX
A/G2YS1VUzCHp2o7gourB12+wkL4jUP54faec6Ezif3X80B+o3XH32yE5JKvxEVlTU0tBLgFHu37
hT3Oi5StLV/psdZH44Knee32NcohevcD6UshKKF8Ai7FhFQhqyD7pNBcMbMIb1zwlPS8CVuKVR1N
93mSL/PZJIVM1S6p0Mc+qnsavw00n0cecy1fr7g9wW2ccmRSdaKqxouFLAF0nXvBgv3z0s/X+jgv
D4Z9BOEAW4THPJL73fKfPLbk2saTNSKDrl6PlcfG09uzJ+yAyiIW4O1QXs2TasZ+CQ2jv3oaO+6/
UmzCBb7ZTy/3BfgeMjAahqVBYCQbIFGdjf83NKrj0jc+CCnC5PnCCBTaDMXtM4Y5JiQz/UfDajpi
Vs0GbVs7GRs7lgM4X0dlVf3r/cF5e4kZmQEWoM6NGsN+LK2omcGZEKwURNigt+xflU/RkY8+dYcC
b38UZCEeU0S0y5QKTI7+SB7cl0rrSd9WhiEbaj6Mlk8WRqcU0mfKNCII6POorHXCfWWcIT0KC5xL
KRnYT6Vvvl1hSUx0/VU0tirS5R88YofQmPjaZXz6bKl8GmJHMu9ixNRQ0XgY40lXdBpMG316zKfl
s6PdCTvpp/0nrSUrAHHvNAxXVjO8KW4u8yrJG9kuWYEkXIko5ZULohj8bEGgSTmwaB8wWED/DtfO
swBQnnghAzZgVUcwLnGkMi21w6l+CZIeyzAwo4JYrot6xGZ4QtEKY8ZpskgLw1XaeyzEGTvf2j+K
4pmPW9lRd1Awy1gA4Xwqcupwc2YCTLvlc5lYSfSqphFniHrDhB2NG0kZUcOlSE0wb4B4zuAb61NX
fzl5VLp8NhRuCoCEGcFDUH6Ysj1LZz1MUBo5ZbKA2SAXS1g+FeYoQtYS4empfEx+JqC1UBW5g6cV
fth4aTuDEUOWIrj2PoNqMVHn3cPtXkvQaYUJmDHVDT98gs+23ps1l5UPQPDbhnBG9SAxNIfxz2eM
Ai2urWm7M84IU2oJflEwFLuS2kB3+5V9HLw2ar7VmdzD3CBGAJIfKKDtP3zbWBuIZ3+tN0MpLCex
AwH8MI9j57ylJUeQf1Qz+VAS1sp843lsxu29OJYmtwsrGQiPfzeD2w+oFn9jPXgRRPv8EAvSlx6j
HYfOu6rGI3Gyk19WNMylYGFqoYZ1pooJ2LqxNnTouFrqJ7YxlsfaIgIG620GnIxtENPknCQRwsoE
qRGKsfbuyXtNZC5pGCPRVycBEk4xkverDhH7q95McOV6/8XGwOKRFpDR03VxD5nxqiqp9q6m+8yk
IWDnzfymuPLdB3K3vrsf+NtDsYLyUZGjiTGBsk96V1XRSbjGC3s8aM5MtfEOST2YEEmzBYA3ivWx
IYb3dZyQc6TskfIYsPEeSL48IF9Rfv2DvKdQub3D+l7OE+4h8qVF92cTAHwFFqQeopROwkyU+NB0
px27De4HzCluGJDC9vCSN+zYXPd7aDRcMbo3kdaIgmplMxDhkSxUxGmMyqMamT8mWs/4Ca1FmiO+
zJ7xjTlaPW9sICtyWGVGHcCzc5uYMicZPFxtGCYqY0gqaMeEPKYXvPNYE7h+2iCJa8Mro9HWB6Kj
PWJcOzqiXTyrkYay5ZLAlkWK4XSsYM2KIWWvhDXfYRrGVJCBQ2htlW0x4SN0ilDb4sRheQ2Fi5mA
8HHBYo4YIcrK4HOA+zEJRawjXGz4P7IYXpvigx4hTH6pYZ/IE7AT+4ZOonMUT3LjNb9B0rgBwDP9
588ki4aWLowOxpVRN8kzafBvN+Aukhf7Wcummk7l3L+iGCyjbIdnvQ2rVvZ0dZpPd8Iq6f2Tzu8L
HHQEpjsSFs3yjLNTtmb4zNDVonURa6yjsc3EDFta8W5d+M133O/wD+GtIvfzJqeM2Bz2fUTjlHSw
6It9DwjpyAakna2ZBbdsqd0WGDGrrTcgdjUT1v41vCICxDjqsf0WfocQjdEWPGNzldZhV3xKyaKr
NgqMJaoUGxsDJvRwYWXKfSqvqguU++yBF9da1XHYLuFXFtl3pVheqiDRucJZoUJ/BKm1L+mstVOj
rajghiDtsFr3TA9xN3CgSQWmSSEAYKWz/glPcV32bDW6gYg1y/oaJntr/f+EV1wMOX+rFNZTw1lh
F0rWLzVUs1UtXXL7KOE1aMzqG6UNM7q8W1wXSYfIPFd3shqV+loFEOVl4BM/t2J3oMPTsxXrfssW
ltaDO5JSKMN8vy1bhWSp8lRoy+69ber43V8axAES2Yz9NUS0DhVbDVN7r2qrsSLgYflOP9PH4nV+
aGg8QpXRfhFWYpLuRdTQSGA1fo+8q5cHRMCWlI1B0/nW53Bic7It/z7Or9eoUHwBjXf/ki6iUn8w
zL6GzTjPlZjH3Kqgk2LKphvK8Jzcc7G3XfGe6Hlqzrx3V7xyZK3y6z6SZdwCqIUEFjEG5eTjkQdo
LAkCampHBVOlpqbOo4zF06D0yBJSKZZ0d6A7gLs8AEEzGG3d9xuDu3RViLBuMHw1EXVlhte+4lXm
7DogDGUT5xMsCd2Gm6T4Endgcuz7kMBsCkhCbxl0DbbfKV4qucC51IJoOPWMi8/l+2UAAAuCgihr
wtzoxQSYchbDBr2Ibr3P8FgjD5URfBVMeg/RAcFXvyC9zBBv5LngZ0w/NVMpMEWxKHzrm4mr85bY
KBjzDjgDediRvvQQJdWLJ8Q9DVNpxsuDmDozqQdyvt9Eh2oxmXq7lLgldi2K1+krs2CS4GKoiCCd
Qy9Q3VLM4tOBZAxaAhvLGQGZwKCZ9kPa+EG5xlaVQZGBzXPmqfiAMhJ+EKfSAjDagpg7uC+k0Sk1
NkQvl/Yd5g56QLb93mV7NurIImCOzfeIBBRSH00FFjJVHnR9dAMUXw/L5zeIY52wvhCX6+iAPBcl
nVpQC1aoGPsem1AnP7Gmsbti3Xab2XP9h71E0WkypwZ7OxyFJVzaO7QciOZKxIXS7d5EU5jxEJYf
AA0KMoo5DzH23K4Cn2c/OWZX0CqH5gWmVMWuiBQSraaFcVuDsTJ1M8A5YA9CVWgYGpS8KfdwlCBR
ZjAAiakEC3UhI1Oicp+BTOQzPO7l4D9AC4TjOXoJKpNRwBo8mjc4Sb0rwZ2sPITcDS4uKOPoU9TU
PACpNTkUjOrQaTcO2hgiRDtYGXQ0siMc0Ul4OwJFpluq8rF0MYmmehO8QfSUeLuO05sxrd6OAVuc
TNHXdKmD04HncmaoXQ/9Wf48mvPH0SQ7kVUtmRoLbaFt73/wqfytHg1WSI7xBwJW+4l/BedKXUxh
hhuM2j8LusgYrFPf6OSIy96tcZNv5d+wB69HxM2pxHYFpqJzJSqCfgwX9Q38RBIiyKlg0f7TRMjb
x3xEmJsIlDA9Knsbgwl4ROdhZzMDgREHuRZIFZ7bLONCqyDzOmT94mIxwlibjduagRFWWxSlBwH0
HEe4DvKZxhCCRork+PDm/iw5OueqgyC7k6P1jzJGB9LGocAQZAxuDAIQ7omLVzzWa8j/TFdZnVhF
oZR1L4pyL+lE0EIjuAvOezl+0iPYW3AIrp2eG4eVCoMi7lDurN63q0DqfRWzcQDrdMZ0Nv2oLsyn
qdZUeEWGcPTi2FB60wjB8MFXGEYB5cyf5Kb9GmmZ1/eL9CHy3pmWxM9Q/6r+mfR/Aqqj8n6dGTIJ
C8/eQzde4Dn/dofOb6hECdkVVuHFAUplzQgY5B315wbPBFreqIj6ORg1+HbP5Bns9ukVexCoHq01
PltUR8oCvYI9G/7B2r49GMIhJQ2zAWRh01P9o8JnTsDFjOHQH5wMAs0VS//MdWcfxPSP/HZZ4Mj0
KhwJVT9JMlTg8AY54wOkaIQKDNm8lw3i4pmGe2XIDDUCoThMMphWJsDVGReFCevHZ03oQM5ccw16
nC5r39iDymBFzrQvW6ATAW4teSv7PmJ2cN/IEvcW5sbT+4KYsqU+Q6EBOZGUmcBkZnHzMpZmPAKB
c9DlA0QAia1BbQGGGSU+z9LRpEMBRKaI/9fRmn5DDF5CNi5OHFZHuqOMNuFLDAi4kjE9+TahU3Dq
6DkhBex48ZL9/5LE+R5JybKZcUlnA54Nzfq2/o87iFaPL6ihWWwQdEof7XZyQGzFCgP4ybT7a/zM
D6LJR8N9FVLD/oiTpYLyUV7lZ/WioTH+gfqEnFnaIwi6+vkKWsuLK20gOZvxNN2LQ7iPfEFd+SUE
fhDToQQREHWF5/Ai4w/u3W7YcRNwoZE9gN3jY3pB3XdG+QfT702O9oBD0n2ln7XjXYhzt+kPPAlw
46dDbVF/8XGmiDplOnDvCRNzDU+8aekqUTywx4qYnteXdV2m0Hv5wH+tk7K1w+TAY+rKN7gduYAI
pANPY05hBTwTIu0JBRRTcN25kVXLvJdCgNOF5JI3aRF6yS9Br+XfDvRLxMGMRxWdwxTHEuNI6vZ3
xkdzNLGyBtEHBxMsWIruG6f6AwDibG1z1vLzm/sIW2L4Pth1ciNTbFJtc88ynKGUX74PnEf6jIHk
FXRoWaAxGyaqDn/7G104swG/ZZ+PS66ltwurEcYdz2CcGGVRc8IgXAEMVhBCmaCwTVPzvFwaTZ3r
A0IYdFOJhHGoUtOHiqbDqRsHMQ/bHK/TsJT+phWkMME4pkeBLtUqM7kKAWIpm0E15ECp/Cu2pPYK
gxiWWZPw5fIbyadRHt9DLKhNmLFH3G/3icufkMkmRzA5CRopIru9xAYPgMz2CmWY1+Gm3sO5KzD6
U6c4EAlWfIZnlo9ntzaj7E1G7znEsI8B1S04OPKlgJWMmacZ9ZpfojmW/KEJKnlOL/L8QLIY0RqI
c4wMnSk42asd+gWaVOhtsUoxsWm4LfgbJYY15dsUAMSgJgjhf/XjsLTxxIA8wmQPktNZZKji0CRu
GchYGgf9KZ21X8bQ+DdS/WPCAx7Zs0R+jYfbh34ehd9US7bIn8ljzuA7Z8UB2/DYsgs20hGMSwCk
fbvi/iR18jH5SKSQ8vKh+G97D2cL4FBURJSL1P8azB6/xKLjr0GnmHq5j9bFpCuFh4dIEs/8PLjj
DWMACznym5AukcMJWA5AyUzNaAjmmhJFgYHm/efFfvjn3wK/82ySWgmJkmPBEY7W/e9gKT052DwP
SDazER9SnQmK0+OXKoRtDYKaMKeejLNJH/HbbR7T9WfQWzKc1e4r++2yNTUcD3Wn4kPorHuvZ7wq
O/tOC6uX2CqoqJsmTvXIwuqxK/4ITJAWjMVQRIz+hedOi3mNGHIwpAv4PUiqfA0cIbBUgsxXbLXU
gtSOL04AP8n8F6eVPOMrvjAOhTBlcvnfIcAHe7uUkzyA/UoYnvBT648tRv2ehpBp+A5AJmWrLBJB
XXANPjb5bP+9Hq8znDj9PCnEN54XcqtJ6YpAUXI4HXxhZ37ZiwqcN8en3Y8BKfYU/2yRMM6AnvtQ
+usGQJj5LDnf6Ft5Ps4WHCMQeZoQivbegoPqAtCmr/BGtW37ee7KZ8S/fTim0LSWjLV2HY7QfVRQ
cu+Aa3gWqWdfTWe3V8i5honJCwLo8uly0nmYQLUZRLx85RrBw4X3CzWKsgHGKHg4JFOsG8iPAajm
k5sAMxuO8neGwMylbg15hIP675GcRaazwPecUdF7VIGKkTXbJMphyg8qGro/RtqC0CYYqXxsvBwc
YKUn9Ea8De0aQfnCUmLFh/xcUSQgVu4ZrXBnwvs482T8HqRdvNcgeIjaRbyZu7FSxiAzTuAnv1BC
wLDTGXkPwj5wBUeLN0vmlXqAWczTVOS8s8p8QWquVuq513fZhlZEPvO+KI2E/6hen3Jigymmnq9w
wiGf+YNDhzBT7fh0aYvAxcmV5TnYI8lFoMPiyZtdlBvL13jMhwXNFBXJTnVLNYYHg5MPBCqfHoas
MdbV65xlAvNEeMnqY0/lCf8mw64bo0QFWs6Wx1CqZVyIhMNSieK4iBHQCqM84pTGAyeF652uVbhX
kX+9ox8wQ2wuP/IZtB0qOYHBLkXqCvFDGn7nREdQEz2P9Yd0vP9rP/Ogt1mfsJ1ZsnoiRCphkcLk
ebFwIEungmTDFcEQpElQI1f4AKxtNFpM4CgYn6vhAvXxBo/Kvfra8rmYnEaZe8yFT0ZZrjPuXqbY
hNqr1378xg0DaA9NaoSqKcQfC4F4CcXSLbOQj5PF704SD6fVjrmtOFMpmJa0t33SnzGuQUvEVGFq
hrw2HpTKoXC+NN3Nsh1YIuyb39sPrFCqW6yV7sK9tMK8sJxJ8NhoPL/wd8MnU427FUp4O9blLUYp
KSXg0DhtQA9ZfykgrHA6DFCgRY1pBFT4eHLgMDEmx9EzZWDt0mmafnkPcOkMUBm1MDHuqHfx+Zx4
jzG6Iqn8orqVBL3bsvDl6lZVEt2yQJ5Dw888E9Mk/71HdQSniDxUejK4bYyWnNGK9etypIK65MpX
se1WLztsu3l3aeQljNBnRjoM0QZbOV0aYyCuy1ysMiQT1ZSug4EExcOGFvThnwX698Hoeglg/QnZ
7pPQxMnRwPMTYghJ98go/2Fu7da4nGPVlKwtQWHxr7E4ZynnYGYni/Z4u7AYYWmASNHnCIcLrOd6
i4GM+ZNhrjFr3zCrbKjPdfA+Pw4w5zHgHM4Mfd5YmGEjGJhE3/gAHAyr0aSrJ9kFVcEybffyWdnQ
1sJcxu8RC+Do8fJlDKTb4LayYYbh6uCWX6wD2i8EM32u/NYL6Ar8jgypk3wVw2Ma4cuSaCty6H0Q
sP3qc8IT+/UvexXyGsKhiq8WxwAXV3ksZkIu6A2A5t76d8ecj3JvAbkRs14ua9gTwigQnmVP3A8J
4fjT8UIsV7VwwaI3ukYaczG3/TVPdG04GeD7h+kNiuyUAnydF16+VY6juL5xbWXsGgL5UUnNeIID
Cx6ot9jZQsa+EGJYCM5IKa5R18bvmOkx1xfICfXomcfjmkgquKBps9DTzGkFEww+lhx/ReATZAY+
K4LuN+r67SKdwxhHwhkFbIXjpWhYl5VAB+Dwi0BGUSaT2I71Rrm9f6KDqgiT4miCu1tFopiHDRRN
vhsb0Qbj7EZxH5Zb7SEgg3FbbHbTfGkEbyyd6JPdfskOPgm5dPMQAP8ONRvBpcBFcCOGBKYLGpq2
IuLBwboU3crJiK4bel2sAzwCGUPuMEH2m8EkfYcNWv2/Y6aB5RPjFHQnlngk6uEVlv4AJZKVX/AT
WepIyhYfN4NK1vBHxlo3Lt7CxoCogBjHA1rriUt/CeMZHE4kcFLVYAvLLBgo98wTwYhgbsHTFfac
5wBjgnq+hS/GLKA/6nA9GAQSK8S2Y+LNOJdOt9y/D75E4MzuwdpcOb4QGmKhbfx7YIuLwJIWEyKF
OeOdBWyflMXAaY2jDY7EKB45h7hqdb+K2ChuvoUFjmjwSaKBqpFMosmRWQdrRtb4yfFm0LR5mDPy
nljrPzPYNifqJ4rJFIWqI58TGJPWVPM4hdZ3yhwB7CxHO+1A01+wedpnrriRUM8CJxOocFwtG96p
FcG/CPcQqFkd+XYoCPXZrHTEfXL3RUoJ3Hufu51JcIbHLZNlbmCKsFVE8EPw4Dw6wxTS9sB/mFRE
1+lW/AVz1mkEuMahvadYmQftgeHfrFm9VhSqHq2yJ4Bp5jVYeqekLWBfMF1LxF/hNDyFMoYZaubQ
oUwfESvb9PRtTQ+H23T5+YuljUNpyajVmGKw/vO7fjjrNW0Z74WWFOIea5jN05nOCSKGAy4VUaU7
YHvT0/q0/Ky8E8aFOc5OeAosvyRMlmHBTLs5Z5VVF8SV7U3hzreRf0y8hcQtcj5n0+15EeNMFuFB
7SvBiNUQ5FeES49YnV5wuHHQn00l9+qmXh8eVK8KHi5G5EzbMPvEG84tw1aERDg3fPpJs2G8lMxw
yfabSBO80eKr/kokr/2+v33uMWwpNRzc/w2N1z+9al/hUEyYdYOyDWKHR/vz4LMUaw73NrcEF3fG
MsCFWg7TcjGcldtSTmJtmGHRlxoL4Baw/vw31Rcy6S5kZfIMjmoBdYfgz/Jkq/9V0Iu3ObNAjT1K
NhY6yhSMUHuSZt4nepYUjx9GENQ2e9GcMH2OWYkAHNUXE4MwC7pz+Zt8ghLZ3pUi9xe4eThnhxaF
9C9FN3UdN8Vz9SI+YFcEUfFVQBp22cXV6xxPG6zeB4/x4l/1DNEZnu2we4Q3kk1O6DfaRTIQ24MN
GPwZv2KXnMl7Wid9XnxphxoxHcfLcllMLd1nY2JrqfGic0zoOsxDnOHDOJC2N9PwUmwZq1wDnKoS
RrGRMD0CCWSaGKNwYv1mmaQKopAkZ4Ch80U44KMfZKyzxoohYZ+wuWKPrGbLIQakub9dYw3/tSlY
yxzIyl90nGEWCmgWHQ2ONdsmwgl6zh1B+LCDwMyXyIesIypct46uDu/2dTZNAQbSBzSlxyDnzVWm
+thpchgoCTBARpzAncutOLutpCUdV0d3RxWt0VfNII25bjdHuRircYUETXD7AdwY44dVeI9JZPXV
AHv+WY1753umkySlXa4Lc8u7YC2lPdoJd/LpQBR5BiUYjm3g5YTEl9ixX+HHh09K43LzCJmoruFU
Rvy5JOLsM9ukO1p5X2KRZrSQ4/ePKzPO6XRdK7wzAtaTxWOWb0qMw7MQTQjJNPcVMQDUcph4w8yu
F9UOfU8sndughyrdRarPbRIINjb7jgepCsc8PS5/jQivsFhzeQd4pcgB/I7WF4l6sPq92xHgjfqW
nCNjjduDw9QZ81yLSLNHwPq2EItPRjQQnyjrDFY+Acr52CKfXtoCkkepX/F3Ygqin4ykA3IBoVIb
kbE2CSxnW8Mt5DqFXI3lbsXD8gMk51g8VRdaRP2JUCCOJZQ8DsDVoDdA1GHVslyLhMEXCVE2NEnY
s8kchnUVisWu9q8HhVfIAnX5DN/YzuRRHqmz6fMkjqkxN3Q2gqOPiSGkaGSq90XBeIld8oFgK0Bk
Q4fPlNT26cUUa864RMITgYLucX6uRPuqu0TWsTY8PGSebJzCByimNaMPuqL8YoWnwmAdZh73XOjg
4NacO5PyoVR9zfZoQ5glcB9PKKHA60xsK0Ty0TD9+YWY5SRrinMXJsgWEMx7T/fbbPZGACj+2WPZ
HUwo1P++wAi6WBSUbewR+2y69yElM24G08XoiX27PmSsCFBN+SibGLSbadfjCzyDOR1wQe7mKAqW
P3j2QTFyrPUEyYPcCegAsAT7p1+Gfi/WaA07P6n9Z8AxAfy6hj3hUouJRM3iqNvX/cNCo7G96UEq
C4PsnBsKAhodOjgarPQitFufGwcGQ7ZhHQCWeO6Yk7Hacl8+qBqpQEpxuuQzBYSAKNhITvAOQtYJ
WviGDpjLUXLLUiz3uBbGHREOnJRiSyHKzzDwgiuwfxPPsUs0aB8upYCAdOhcoasZYJQAcXNcroLX
qt2gU2OkRf35IFFNkDnlfbOmFjBjricka+kP1Q9qTPoVGXK77KFhq5W4KiKwAYZupg3J1YUF1sMR
FP+IPFQuHMrPDIv1BxsygKu4/LkxQijk3O0ZpogmO+3g3bZjgfS2JxHFM/q9hYfT6A55c8jmdv6v
fr8C2ST+DludwgUCrwLZa5zZw1XO1/27IxVSZ7C4qL/+nKtDa61FXPPGWYI/nx4gRBl7XQ2kI3it
NYdDSnolTjhk53zejr1woGHFLS7D1/Or+LSgks+U6RAUn70rHfCXJirjBLPnPXr4iwbVDzN91nxo
fr4WMP6X6RPjB1RyHL6wLJi1jGauARO7Rvev0ACv0euYw1KU77tyjsPdYrJqfZVoUhQI+IeuxFKU
0NQ8lvY0WjfedW18PL+ZBXWTCPi9Q+qHtPQO+uJnHechVnBHAgXuHJxbXoyukXZis4x/tW9+P5lA
HSS8MgUFgvJAkHQS3xCi5Gm1uX7UK/X3/Wudk1OxwzFw9Zo9BTHHH5Yv3ImJ0toYXF+7YnebcSE7
UvBavr1Z5kLhcLFLm+Ke5Svxa0HGUazE+S77mcTPRR+jC5v2uMAeZSbcq0ncn6VL92nRoT83YPD9
qTzddAEO3wNlCUIbGTRMO6Lsh+B9VKb3GXhvH8fPPYyoEARoygTc44v7AfvwMPs0+eymUoDv0RQS
l0/y1e6x4tAX/I06SPxjdNgziS8OwP7TxsGiibncN4Xd3zf5vvjONwHmeNscqKH4C+MVd5ZMv/9+
pPnMBTviIbm2Bn4kNtCKnxn+siNnIayZ2yweExZAmFLPje60Oyj+NPOravvNpDayuZwhCS75SHQl
KC8t3TV2vJvx4cBYJsohGnicVPuMcwBjQOWFNRdjeO3hmLMKviIlXo6mmv/7bXw/FLafMXg71SRJ
MJIf4hTzt5v3O3IjjOI5TBi3IR+/xeXHJQsRkM/H8Akj7TCUmnHM6+LCTRMxEv8Q9p1dYOG2gGSZ
AJMDfyU1CQY8dNxptXyDd2HAQukAsdecSTOp/jemx2JZfMOcUNCH2viB5SGt7SNkiMfSYr0xxmzx
n/kR5oFMCy4SmxFevB7mbiAiLCBDE1afbzHYpW0UAMQ3NRQpUfN+qzg9EtwllinWhTrKoL0i2uVS
sya8cQGdjncP2am8v2P8ijb60A4h6BfModw1qPS/qFxA0TGSox/HzGKGQJGp5TugB4ZryhHK8cA+
XkL5h5GwG2WPScKe3G/uBSgGyPeJlxBD/MTyJgvwOpkn3NxQs8kGZlAKRUQXv1bS9nlGEs1UcjWB
Ru1bvH+0hapr9ZmbvMivlna4p9dIqvmG1vJG0V19Xrd33CoL/HhozJHMuj/tvNtIG6Z17E9nG702
JaQyGz5ewszYYWgLIct6rR9EN2HNR0t6JZ8xML6JA+0Zl4OTb8ew4BOO75GGe6Q6x6hO43LGDxnz
SytC+f0WpjvmT6EEkNOY+vyPpPNabhTbwvATUUUOtxICAYqWZNm+oSxbJiOSAPH089FTc07PdLcV
gM1mrfUnUt/2Haj3m4ypGIrGRacApGNAioMp1ss9ZlKQXvA5+csyD5pq/wHpDBJBg/fEit93Dj+q
f4k9dAsbc9/OPRbI51Gh8IkL3jRH7UJoVvZnYV7E59mYgSZr+Zvp4xf6u4jmbVjLxkqPfp/We7Lt
rhgG0VLFRGJ2lR8t7nPZcue6OuhLF+ftB6OItf3BPMaxFh8f78fIRtZIi3Vqb+0VDEWiu72z4Xxq
pP1chbOhQHZYym9VtAam6nHeGBb5PQHqHpcygiauSdAQv6S7iJvu3e51Ko+jq7wrl4SFwj7Rk4PE
dBmX7Xf8mhdse0fLN77rU7S3sPIBHvEk58F84/wiX3MNlsT8/qqY8LEQLhdvykd4RLeO18kJ8fPj
jXEUYIO1mp/ml2RyVQbbgNEQswirveUUpKAiPK/kuxbQ8qBxnuBjxA7aNwI+vMhn9M4v+wxcI5zZ
OsgmTJQIFCkEzXGIs0nZssD8B3OEhRjd4xOzMEc/zCXStOaUP/ij8ADvih+l9BYk/MWc/0Eb5Ohz
ksr8D34IqLmBKhBg06VR4EA/QmcfY/d5B5mHWQu7aLoWL5zayXwhV5M/JZObpzhXao5M4VI4uFwi
G6CmalEByemhg9GOs8BbT8Q5zHac3XkTRN9mGsBn4j28BvcEvhJxWgiP6dUvDXQ47p61sEsuKDII
o3AZYO5g2D46O4coSCuKAcRZ/lV2Miy/2T2OauFfhat60ltPf+XCzxUP4icWyeiO32YlYuenf72P
vO1Lcgmx34YOKTvMx9e4fe00rjpnh1LQ1rZ0LxTisjdnm55rO9qInvCN0Ei3pTdAT3hxOLsQcsxo
dp1htreZXBgstT0npmSedmQfxLBpOR6x+KEaB0B1oDxHHsOl2aJ+nL8EY9G1dZEx7T699vUP7+AI
7y/DbX+kL/mEUEghiJma/gyXejxKO9HDN3L5gwK5+BA9pFAUS6/DcACIMWbhkraCdb7SeNiQjDrw
F4iPJQp8IJUPhhMuzakLRRhL0iqQvWpFYOha3JsnbKE5ExrRGUhX+N/8lfkurWNuxBNM59Xo937n
IwwTLiqfiQyNd1KO9QfKYkjrHQeTbHCVsuHb6PuNi4vcEpJ0euXNdNta0pWQeZ4sZdRQyUY/JTx+
5rdR99o224y43ul72OeTr+7ln3QnAmT6WD+esNA7ZmjkNoqruYn3ctIdG7KXv1U7wX8cHra5VgNt
KdqoJnlKtR5Gjj4BHh4P82p5+ssWx3cseTBorleqG3st5kLFe29bCFyln87+QM7Mhkgt8wl+AYLA
85eapqeOE9mGBwTce8QgwokNsn7vsNHDYRdDJ3jTFqmSgIbvGSthWXpEb87v0AYpDr0wCwCKXQTy
/jzVAZN1y415jM9oaYBPZB/+BukCojsdfsulv7Ncc3H4YVy7/FHwt6sWl5iiBxOFlXBIHOPT8syl
tZEIAH6sknfZVUlo0E6kbHrDUtrrX/MR1Cs8E1zVXaPb/pfSkO0wgP1ACM5EntZjTxCdX/F3SOL4
vUqOw7sNEYoyofa+2Usvn62NvQrUdNr/ZRyEi4v/9wvs6GPduAJIfguXpKitiqBeobRZMjBw27/c
azZ4mTm590GZAuuAJwIW0zCxlhzaiRoL7jFEW/oGBrzxeZzdyY7ThyHZ2r7/0PaABYTxoaTBjIkH
mbjAsGZ5IieTbD0N0+NnMAT8Soxish+Cgfg8gz81mDzbCpa0gb7KcNhehNvRCY/d5ktxdL/+homx
EG0OYFi855vf37/M4b8QI27mGdq8pxMEsB4WvwES+oWOwTQL5AhtZPaZ3iTfUMNnxzjooStxqfvw
S3CGZa7yleFrpnzoLiH1nG78poihw2BmYb4Zh/raXtsgXJVLGpLlX5Ak1rs4e3QJW4hIzLg3MCt9
/AhfDjGK7/FO/plPt2scUwhy3EgauqiOTWhw6g2T2y84NtxQ3QoCCRoBbhmWnDM4D7K1BUTKifd0
Qkq75wfkbe6glr6+Zo0ynGhWkQcdiv2Ebp/nKAPShxsdwfbY4cS95HK3NavhgxubvYhcC37H13gf
HOw0uxXel1+ZJ37gM80Xff0obGdwbQ41cttvwdX8fDfYfHd/hCRBAjOVICQiBA90RfkflnTMIV4H
NkkknFCyWiaV0yypQMxXhphLzWo73RNWjJ/maYm2i69VYG4Yq35CE15hawqbl6+6ln/nFGL5swnC
DVq+QHprybG1GHuwoawqjnJervPAdU4knHa3Oe2b/Zzn6fkeueEp8zD1/O6pUf2BfnR2h/DGP3SS
xhGsdbn7Np3ks/4ZPX6CB9jyXq3hXf8gesVj4z6HW6c3BCnlFYElyJ8FeLzsgm4NK43hA8+ojNSv
wh2v4UF4y7aasUCSQAFNTgyPI6ILvZarA26zKBffn6NvHGtWgeS/HI3OkIKU/7c2TeDxAXzLpsKl
Z6ngo7DSYWi2KABmYUf5Xr3LHzJtoPmjk39tq86Lr99unptqp5M8uaT7zezEPsFwZPQrnrsroj9c
v3U+2JxvcYYo+/qA8oVUSuojztNsgkIPzbYjYIHkDfpMTupni6xswcahOAIlyehR55e/r+/HTl7m
52FVWm6NLzmqsnlwjJQu20EnKmU7BqEjB2fVflOaU84wxV8ACYPzII5Znrf7bXD8Y8fB3rx0Bfsk
rv/meKqALWNkiggqyA4578ypjNxqVeBH6xp7HviL/SzcwokUZ7qEwAO6YJZFdaZG34UXZaEtvr4A
qZt77M8BHxGdUrhSDjAVd+ZK8WieCiqeMxJOithicU7tve1sA4qNVX7PXa6pbeHYuWCrgTvnWhhu
XNlymeKiKHozdzPtDkXFv72dobodLdk5FG9dBEQ3d3PPv3sSc0LWMYbhuLcQO99+Y8xDXOE8s+dU
Sg5EuEXuYeMEQrc/M5riducRC/032vyYJ9rMpXhKNgfr66tefFlUzTw1vOvdW9jOk9emG/yQvwgJ
8DQEC0xsNtTzx5lD2tiMl7fi8usGvrGPUFkmfkR0XrLYb7fG4t1J8cAG3STV9FwvnO3a8qw5mLRY
fHyBOjowdtc4KC2Of7QpwdwQ1Kts8fd3gbYM9PH5dPz/2+/ELvbZ6c+yGXZs9C2MY/yZOPrRQf2w
fL1BxAKdoMD/hqVLetN85eYz8AsObxMc+dYwNGBj9j96+8t2FoeSBFtjeRgIMicPg+lc6GEGM/Kg
uBmrJjAY6s/z1GhrLWVPwz+YEg2YkEcabnafiSv/Mlubdg3PFpZ6Huib3qcAIzgxXFMqpnQR1B/a
DlWEF92rgHT0XRkw5GJPJJBrfvvAWKlesSSIw4a4sALP8n74RJebwp2RoWLJKJZviDUiCw/T5p2L
s9aluoVnZGd8W/2zuaGRw+mkvFq8F7oyqM///sE7paW9q1ykyFO2bdGOk5aBXoTzB3nvZoJpwFZe
qrOjRbNmLkgXZMxqbflgnpVmybaZ4bjFAt+hS6vYgsyz6nFIhL3vjCaItpEb3xqmZiVGsNDI0GrO
biwtuh/JidnZUjehrafQe+NvcmnFudV2qjf/06zJnsEZpqxWAyO2kgMWD+a8MYvaUiXkj9M8Bztj
3WLseNPE1b3uSozz4n4oF+7PXcfugx966wKOwWjmYxr6dQqriy/M3rgKf5Nt+FtQt0cX4+3/gbbJ
0HnePtVDdMciLDC9JkCid0guFpAMTpjYf/BB8j8I5IbyEElgF4S/2ZZtFTOSi4FFh7HjDSBBYluI
5caS04+4G5vb2cDG4Psw5wQmmQfxvI/yph64elTdczorDsXUicxgeEDDbN7Bmz1hPsSsmA2GXQp+
Nv9tHnROpDNvXaQn0NvMkS0hDTst6txSgSmG4H/zgF9g82IMz9FS8R3MXz6R/yVbAZgGAujyp1ys
msUlszsXk735foJab0cuPQuXgFO6Lq/yZ840Yj4EDtHCRpIkbw7EtLmoyB8ZhTDO42/Q9HCGwt9W
nUf7b5wdExfbRRN0QXLpA7h2DDcYdPGW8zm5Mi7PyJpW4diAxdFC0ShehZ2w4lN1GxTFU0mXvhs7
oAUobmSVqqhWuMZ0m0jNACQAKtbVjSsVgzEEvElzBTTYTqiUIK/fjRj8BTnlzONILsIbgOgqunOr
3eDR3v6lknFptww1rbfkDhqCYBiA6cTrYfw114i9h3aVIhYftN5rWGUX88DXKpd80GxWpJPbMIuG
+DGaSoxCiGMOOBc1nhiveUQiBVn6Uwv312MDS12UgkF409mD5e+i/zSSfQEHO9sCFwrjpuEgGCDe
TDZNho39djLjY54fUyaY8e9LAVAShfvUBuMDdvzoazrKxndU77l4618b9EllG4PSXwb0EQmmzJqK
REbXDoPwxzoBVMKxBsgHvGaVbJHRqMI9IaR2ZlTeTW7AUx/MKNq0Zp4PczL6Is4PV+03hNfS6gEZ
go6faZeL1Me03mvYFlvAvTncmStCvin0n9KjAQ8/ofHDrDSP0VefONExfGxKJzkSN6sCbrpQR15+
TKd0n323oDLUTOTZ89niZsoUou4XVLd6AYsqOUI3AbcBR6FfM1F+L6YAjiCIKCrrCJfaYvb1wpiu
1XZwN0H6yaubggnMwvCnmc/AZ0LwVPlEh5BqG1IkqyGCbrlAUzTbZq6BS5g5NF3ATIGPRZ1dz3Yp
ekqWLUx4gk3D9+SrD6CKIprq1PkYOXBeA4Asr5gMpHuuWHjQlPUYwBpFYQX0HpEEF/mgVJz2O/gL
+immcbCH16Yn9ytqscb6ZI8uqQ9nZGXFUIG1Y+ymGpwt9CTtq78215iPBAdCDC8Li4hQOtXDmiqt
wKWJL50/F0gnB29kgY26zwSDzxYfG6LZGbo8aGvnDYKpBpMOBF98EV6ICWW0gMZkmE7B0CzB/6//
A/s2Uxsbhgo2xSzJ0j8BczlKuIraFuycgQs84lniBSyFbExnUMl4S1nzGo5WRiZInUOtSViE5DAX
0Q9RehjIlZgtLMgTe5K+2a8UCQCUYSL3OrceAwwYIJde9ym3H1twqCcBN79AsZ/05nTqKQM4TKBi
h9p6gJ7+I/7Kv4i4sTUpX+toNqi/xqX7ZMxp0KnkzKdbpTlmDW5JZfYz0nGNZ2ggLcictFau7Z0b
dWxOfJL5qY0bdnUu+r0P+D7jhmMSEG0wMMLOmz95A1c1z/ljzSYA0Kqx93HOGWNZYYC/IzczV2NI
8RjdcTIl02Hrh5hz5yLGe/Ytto/uStIs8jtQVMibPIF/2SxeTHEqVqq1471S86iCJaEHDKF7oxWb
H1HU8FzM6I4l1G68po+1LKxDT6fzTFlS2vMQpsiWWRUsOpYGS1N5sOWz56j9dr7GFFl3ruJMSVjP
N6f8zSJCPJZdMMFDdM7vuDlQ3HFdZeSCQfnc8dFQ5VhmITX+en41s+otSce4i7xxz46P9Vj5/AjL
GJo1S4h3qS+U08uE2O7Iz5ULW1KBu4dMEDyjPXDEEf4Wwdd3xIY1UCHSP8ZtqxbODH7QyNKkgG+g
3TLYqXNm5kbCfTeLPNIzX+YGN6McLckdwQw3qgLxgdjR7MjO1F7mX3gR3F9cLc0VprcRhoFH5INP
hov6VrtNFdH0AL78G2Yu9rH30vArBp1gw9lxhhfBnrB8mkeTw5Yd4YkUhRnpBZpzkgVd8gmyyQcw
umdPgbWt5Xi1QZVOYp+/UdYcCgc5+64hifThGoPHksBCwedk1YYvwnjyZBGaemQjnQ1u5qPA7Q34
8ZPvJcuzrWXI1edazwD2Nj5hr8lNxgzVmPevG4xanp2QagUMGV7ucEeCpXoQWNvZzhRNI3cRbJUa
aglGKE8gzGg1YEh3w/XJwgqOgjGaD7Og56ZNWEJEpJKcWO7Q3HFGkFYK4z+IZuz5nrRG7wl9G/Fm
tkoNn+0Ve0Bqw8QZNVcWP1KmPBzhiX0BvkLsc3wgtOyZIOT1CLoV+1obsJVJdNJu8w8Vz68wAh72
vQn03/hqPeD3mN9ALc2egTsBsTfsEO+MRVm+d7KW5kcPgtXmxoB1urG+WLzmJ0+SnPE7PLWY3We8
JneMNYiFZ2MjmJO9j/MPyZw1uYewdqtlLCxZbdmRB0UPbAjHnQbsyIbFhY6NL3L8GAhmB3jgxJsb
/qjtgZen3oG2Hh1hkHBBizuXTFkDZc0Uc/i0PGKechCXH+AxELOf43m6vTKE/ihprnyw4ccQmk8U
Pjg1PEl7Z90YaxBxviZT6uxoGT53FA8IJs4YQi6aTePg9o1lJqyPO+z5acCNGsIBHwhZhQt5EUk1
5iJzCNYRb0BofZEHTx0ewAuNyn5miWtXQUIMwzoGDLIhHkfxukFc9MUn69lu0HbdbDS1GhF03LXb
iJ4ls6EIwEdivaNSwFSQpSZhuYHBarHNi6NOM4KlguWA7+ccE3r8IdNtJEXw/O9x+hlDGubF2L7y
2H0dw+gE2p6fJpwjOV0olirneYfAmBgHUHa85tge5pd2Guc7lJ2Q0sH04x8Y6GTcIxK9waGCU4rZ
ygxrbVka7C412wANMv/9j9GBuHjGYLbQU3j6VU4HDLPP31WH0zzX6dku0nbjjfIkehQnWe8/0+9J
77eWIu3J0VD6dvcYrs+m8WAi1e/SB5G6lxE4qvEe075Ey64+KFK9kpiKSV0JnYvT/1S1NtRODBOI
hZJkuzxUtV3z6MWjmqUIJ1beqVuJNotriILmRz72WE8Sq0e2XbISJIf/QIRTE9VDNgJuKwBgeUtY
3JrfDxR5h+d7KR1eoMqDLSFyfcehvzZ4CANg7umzIJQ4cAEYXzDzoApwod9TS1yAMVI6BuWkPjbD
cO7wnhFmk8wu3fNsYk/jzylbBdPhhoSRwkyTtF6HrSaCRDSc2T+4vfmV219aVjIYJdAbLpUHS/vK
le8w8kseTw82dNKYZFxRckQ3LNR6AMwBaXlEp+fLl/CbN/C4LcZPuZWRbDx7CWMk/LNgkmpVyBD7
YRVroe1WTxGFV4GVmTQwmR79onysojTexeZpKuX1o2lXod9Pp5akoKecnV8wUTrrOBUw9jKchlt+
NpVpipWCqa2K5bKJ70yInU5vYkgkg/JV4nTp8M1Xs1cgaDWsD/pL6SN+EeopTRKA9pMwEIW1nh/y
os4Yq6R+Po27sMUvxEjsof4bCIZu2D0mkYl0VKzDgQWSQzF+QYmRencYJgxS5e2jTZAQ9+PbOA2c
+JGb+vXwdazVutpwGwyCVQN31PH7sW1xThj016qSS0fJ048KsanExF5WW2w2elupTgn9dKTAJPxN
GKph/CUmMS5E1xda7peI4Icv17T18hXGJwMhVSlcNBx0h3EVxa+1NUrkIq3rRPAVhsy9si7Q2s2v
wX2gFqBczjwnZhJq176LBqPHaZdglG2muzI7P8lSqqUPUTZ8DY2bgvPio96kcQS2zahiHJYF7ME0
7rwkEvxowlNlmC6CRQFrJt2vAHrbUOHqeJOGYbV+aqx9k8FYKW0EA2k1gLgZFb4AEtvDE8sRHQiR
J6P9e0qi3xClIHf+U/iGn9Di2IuuR8bEY+wP1XMjh6gM8TrUEIBnLUwB+fIaoAFhUy1XwjrVCr9p
AHcNAlaavU5c5KNi5DiGH3LzaWT1pqAGysSbnDL7TnATYRRcZ0cjK5bVc6s9SVZEmkhyTviN62WY
4oD81laiU3WJnU6XSc2+E0PapRolZvqMvyKxPEvPJ0Spk9qPthhYqOcVN+a5Jsl4tIz+oF6T1oRa
w8Ek+JODjRcYkvPM01RsQl5HtYWbM75zBSOJYKFaXOYHs3tipYTftyH9Ca3gRUbFHcgxIgwV3tux
+Ah1+Mbht6JwF0aeQAeoaKg0UHKwX8U8MpLXG9k70fNNgEzBndtPhCX2NVWcGED6enZcJfw5MyJZ
J8trlH49quKpIc5LjyEc6UyfycjsS2LbuIUNJN/NxGRHY7wiUaKY4i6bA0SfntBGC0UwuSdtqR6C
jNHzKNKHu9rTT0wCbzoNB4BuCXWL2ZBF3HDNw5PdrVEDg0bBLBy06EN3fP72VA1N8mPALESKmwID
VcuCh+RfVv1YuN2oKl0xxu6NQeHDAxbJJR0DnkhRihoFRDzC4BR1mY52K678aSQKJ7QeC0sNYUpM
2ZsmJWQtyutaAlGF1qpF+U0UzR+zTnExjpVrNvDAeWzMCQVoIqybtHKt1hFifWOku7j/knK/fG7M
rvHT5p0Nd24xhDFejd1Zoo8asl2I6TZBBBXdswzMGRkQmQi5M8XNRLuNtBObJhE/lvpHWaOqMEe8
MHYW6q8zbA6L7MfIpvjjkfikBF4OkYPT/gMR5192nYQ5ABIFs2BsUjQVtYtxqmVn6pwEHiOxb7td
Ga+5QVvkJiFmy7uu8wi6EJQV8CCUUXwfXksSp0UTOBHTnuE5ByryO5KM+NVinohZMzOo3q1h9fVu
3q26+szDjtcp0iKSlAXeMk8aTIUySq7oTfA7M6gqqWPK5DTvjIlUn4YUNzDwxyzuT2rC1L2dXl4h
krgjsU1aPVkE6iRg+isaPMjy1giKqvL7hrl5/9Vz/88brD+pIOKMfqZaw5EKa0me8vsh3ImKT0Ij
ylATKSmeRyz5Rjxwi7EHZgSdptxoM7sp8aWc2wmHmIh4Y4L2/ErChGMldvag7l4htX9ly7h2VQ70
AeSiCY7iSnmoicSrUJbEq3YzNTcj/QgBQdmhG9SwL+wpmFqa3VZ/4KJHp9EK61cKkoq3OKNKzkT3
PEz/Imfth0FRQXKXCGcNcyjpokWbhBgzy/ji26SUAxfasEHEsxDaSkwkz1ExWKvkx81qUHQ3O4ER
GXS5vsaiGmAaMW7Yc/9WhmNyVzXabOYC0RMqVVpNmwr/xYp5VJ1Cf2GFs482TeRPIbmzMHs7c/lE
QCErPrS/ohIDfR6RkVSns2srseLp6YdY7UaRuBakJjXPi4I5bo4wWpOY1JC5Kp1aYhtGEYEnTlpI
YOQH3b5+43g6E/V8Kh4rc6fWjPWE7Kj2iPPCxI7zYqWmxdWK/xQdTuvIt4DZLGz5WaV//BQ68t/H
Lqcr0lsay3s8pzBBnZhYR6QyIlRQ6I7A29ENzj8s9MXy2W3Vzp/MHUM2uZpdyleGqCFiviq5W+Cn
wS5VSOimhC2ujnXdOEZJvBxnziBjmMWr9qwzCSl32R+KbET6RIvDIzFKsI+Z6M/wQQF6wKu4NsS1
qIHGYlUgwNXhWcw3l2ZeUoK6DHW+iUNmnH88ZdqYhPpF2sbKzkiY1b921ZCuJZKBzEuOddiEDY00
ouGglChGcyMxN2TZ10NDJFx7oUaIh+CFEF3DgDY1AX3Kc51trdw4KlnMNF9pHHj8YQ5aHotuwj3L
NbOKvalzV+fFj6zLW8s6ZiH2v7yNQcqWUidbmVo0ssrDUx+vJrtrJhlgEKwtLOvxZx/entSCCi9I
TOGgWkJtyw+U6n3u1eEYSM0JbW+lo9zW8ZAKp2ExmdJhMixGDDhU90yjBgKTJdgC0mW2jiCIvFVx
9NFpwJ7qpoZDJEv4Ub50WAMyzEALW48xJbsLJUbO/lWC1UnWVy285bXCzyXEj+EE94o3RovAB3lW
iNC8MObU9X3YnY0BALL0c2yIk+pchJkbmcCs7bGFkdZJZtD11HBZjtNOhdMFs6rWHfE467G6i3gC
v5JVeC0cSkPUxvlabrcprHEqhEFGFBt6Cv301PFQfmDA9UD7Zsm2+PidKlbjiP9OFGi/9Wy4iplO
PBw7LDVMDSVnEnQ1q5GYQrHkKnhZFttD8Zuk69dIPnNj4RyUuDUpX5rplSxmjckRKlrY2EwAocWF
AyMATO+E6WnXTYc/kdsxZU1Mbl/1lDdXldVvSScByICAgF49RSYGU+whofgDlzNvO6ZS6Ewe6TsP
yk5cmsq7PN37mHot9sf6txP7ICdtLuoqTvBverSemD2AxEv1hwG0PiSEE8MqMTZJ/t3Jwmp4+rF1
bc2GafNxGuaE09kXFK999cjjtOehgISSCjbNGOrO3v9wkHpsF1IV92Ieq43Eba9q1yTBraHQRGbU
udv0Mo9zoiRHoOtXd86L9tNgQjFobLSyPz2ILlfSNf92rIczIImuDxoTzFh4r63jKE4fAxGHckl6
JlUlqu7WqoJpMt1R9l9h6UbAvdGDRGGTplUpKD4jyORYVjD0oGQaTQoFVKRj5stsnM+k9zW18Ez9
llokGOGMk4scebQPk9p+5eVyHD8s+EKKvNUn1CxEd04XRVWWE7YZtfVZavPEhmlb+t3/qTIRxAoS
U1rTgmOOCWWRQKqmEm99COU8W8PpTYhRus0yJ2HbSr9NCXyI/0cVfSSWV8EPoVU0hm8FA5qXV+dM
LpsnUiFmHKv7Q2RYDOdRm3Ox60BpRvLE0YiOmasO47tWNaQ83cWn6LwM3ALnbbqgpepebsY2OC9+
4hqlVan7c62OR0SoqP/K8qY7Nqy6V0ZhOKheDCs7sSzKaMazlOstSzHOIZRgg6SbLnBDBoXgBfjD
aaUEUhlS9Y26MWP/lVbnCfbBXS4Ri9ZOEUGH48MM/DbmfsSYHTeYImWwv9Ncwf29gN9bGzfNrdt9
pB+KSl8rBfiJvuqQNTMHeEzPVRndBu6ubnAnEApRb3YaWUtCkxxK4gv6txqTumbAfsviHsi11QQM
AfPxxTwiicG3+3dp+JF7zTaQJ9XcS9VISExGHl78sB8600ay2USKAykUN6KmubqsrCOuc/hc6eNH
o8MG53Ehqi0p9JNXl9g2Pyb3hT+hXkCCyT76iW6c0cU8YK7/5AQGPiZQWUkm6uOqJsAyMVfrhRxu
3GNQqr/moQDmt4K5zp4QPTJ8g0l/M2GAUj71AnQGlI9zRUsf+5prYB0Aod3mozfIaZDUaGlnNfZL
sA3E71bOQRWPcpWr5OswMbL8pEJeyI/FhUVmMfsM1iGSQrUAg7ZihNLKXxnjvXI4TikeclHrl4NK
SjgAjLkoSvVi6Dlk0OdKm/L7y9qknDqtiPYd9XTF9GGKvkPuXKH/UXGELg2Mptl12zE5PNV1q5KP
pCk4NTTZMYJz+9R/LFZ9UkGRFbtzaU7si+pBDv1O0vwHIp36PGkvJyz2Sfck057+INdgSUwtZkig
kK+NWH9QMYlswRgdapP2lUgTCXvGelB+5sWYGqR9Yl8xxmjp8LzFbuoleaIBlREH2CcMfiUC88Ip
bErHIFW5WwvMqiiaBEXgAoZArUzKujTDOslOUo05MnP6F+SWNvbKBPPH90mBSNRJ8mdfZb6Wg23O
cXGlhuwWU1biL/QJCJUBVllnMW4X2cbEFi2hqWSnf+l4wcfyicxPxbrRKVRxoIi6wyheJeWyRvjy
slDD5cexatajhKMMzZVK9K+o7mr0SZL+bUCZofrXlMjps/w9F6EiYfQylV47VkcxdrpUQ4Ofen3S
OAwEa09Lv2k30wbUVTsnuMoqWGRvoGizmqbxqCCMJ/JWbpNlNOleXhZrqOdmtG9oHktx+AxVFBqK
kjv5PHCqweww2u8BN/TBK+M6EDUCG6bnlzGhJO5TkYgzCyd3LdyqkrBiLl3d0ky8NnQvNZhBZ8vg
kv2n1e20/m4+NoLG1ydrhDsn5o4vhQCEq+i3Vf834l1oYIw0x0ViHQX6ApZfUaaivQIHfjgPUK3i
rdjSLbq1iuc2iFRF/nu0wCThE2ytxyg2WgPbsnjLMAB9gTsA7IYDDBeDfa3dhhiD2eYvSAtO2tj7
7JmZzTNcJm5AzADPyhvIIV+roo0PeAm4Ff7sT+ZrazUBS9dWtMJUXXT4ePpC+idwKMB2FqGvFjDs
Hf3HVtkyvcW9GCk9pET0y2vQnBIqY/gGsQ6cOvrCk5KxH4yL6YoHqI9RyBIzgdXkH9B1gZItgA2j
MwM8g1krMr5F+QW5eJmDryBIHW8WYz6gSftGQ9phlXd4oIZ78O1i2yAX6ieDKICv+LY61EuwTT4I
WvZXdxs+R22hDTac24V4bklQ4xHII4Qi10ZH8jJvBfwYYQMfLzRc0h1e2Dyw4K3tA8/oH6KtJ/Is
yuBBfQhDmR0l0L4eowN/F54Oo7D5chg4/trxleUch2gte2YGUIJSkghnq2Npl+WO/7J/wC/RGh9v
uC3CDJIPeeKo3nQL1wCHylt/I8WFDAwXkga7NMo5zMe5KDZaZUb7S6AUZZfcOXr2tQhJHHTV2fwE
VtoPolyEJjgi2eyhvCu+kR5wIKP9mbCN89N95jAgUDohvf0CksVQtl2+PqqAedRyHj4v+htK5YOA
pQTwRuQX69GyQe457/f5Z/7B5Cg5rYBQAIgU5L0yjl2QTR+E6ztcd7Se8Z70BzdkqLgI1ywYEEaI
RikwNbOSAsDWAjF3CADg++EWYNRuKLgC9GqWQH8TCqSrrS1/sp3BY1jJHyRGEWHzBz8GoRA+JnjU
NwuiUKFrkCmthmjgNzW0bobJ507ZSgq6Kw3Ik/J9XLFzNZd+C/QMxuPLMOlD+g0iv78tNHGnHXPA
KXLqfRct59lcMy55fH2ObnjFwsqGeaq0K/0YEp4hrSHlocihf2MxS550hHfJMNsxZLfqnNGVqYig
OAJlvKVfGtszOsJkBQMI0+aSJ+SynjsDZFXFVfDoh+lJRAG7ukXjkPPB2PNdhCOHAe5SJBrsR/CK
d+tHwdIbzmwcDBsEbfRJJl5MAd/Mbpzf+Cu+k9sNVg6HRHainklJgv/jOr0Lqp2uuD/ZWNDrwge1
4+MAkpGq8BHxGrnmaEbRbJig+0coM5Qg7xX2avYTDzL7CexOMbAAMMgQC8Jy2cLQo+mlSN0S4wmh
3yP05nHTnfKuM4H/lIN8WxBuE+Cua3y+vHj1Mo+PQLzWvSPh7IJGq1lGDGg/YQo38/wHGxpokx3m
aPAu11CFfKjeS+VrUJbS8tJsc56Ln9me5sU4p3fJQ8u3TPbVw4n2/RaKigM/288cmrrafbFCT9aG
sls4kPHmds4vskRh9GnEnqWHgW9iLrTP6WDtjQOt4R4zSscf1r2yEG8opXbWJpadhAyJf6MoaXRr
rnZ8SKD47gj5ZrjId+RRsIxdM1vsmXKcYwFiHUv6UDviTfM6zufmiPAlVlfACIxOIvjipBcrp8iW
7eEHXqml23gRpjvhr1l+5ystPZhLwcv94WZeBO5mKFUFMi7+7LmskZavW7h/HH70p2LtzgQvO2te
C+sB+JGd9ZKuag8OZbnC2/r+4AWAltipejhl6jeLWuUink11DUAhQFjE/o7r9wRgwxMOveyWuZu+
tTCy8cMvaxPu5B1Rbl65YRgV0+b8VrKdfw4oNwNKiHnscmTXZifuodluqVCXMpbOqJwUiIcsG/Er
eqv/ug37823Av7gisBOpz/RdfosnkpUqY/Hax9/tJvmMPrDJcdNje2g37HXsyXZ6uWhMbzl2QFwK
OSxm/l8h/btxhOkWHqDiSb788ThgTgrKv58ORGguDPf18TqMq+oN00i4EslnvwUD4cm/sz6RBbwp
EU1TUFEzX3GqRnpnLJK9epVZMnTp2cIXA2RkKiJKgs4PNUTUq2YLB2a6bvHHjY8I9z07yn8o8rco
4g5MXZWg4hQiWb1TZgXdCfUvqK31xgiguSFp2bHlLm8jxneMUOALr0mjtl/vr9IlXxFiOz53EeRu
/7lGk4nOJF9O+2GtdcR86i7AWnhMN/+RdGZNqmrpFv1FRCgg4Cs9KI196ouhpomAiqgg+OvPWPtE
1D1Vt2pn5k6Vtb5mzjEfHP5oZ5D5knOOLVP/e+942rxfCiOxfmM6KPPMvpevHUtckBYiHlmd5Av4
7byyJLUY/oCfbj8gAZrZC3Vk8XTZggx7vxnal1hFQYrr6TeniUKqY10dPoJ3PLUsAdeVe8hOrcx7
mL+nEuHb1m2Be5FHzmOuXaFisCsb4OpjzrH7YVrJ+cpp4/FcYskRDlCSLSJGvrEcGawNAsigyxau
VcqBltz8Zq0euhuEq8eC0cuEnB1UxwF7kJtfrY7FsgjGp8aw8iPqnRvuGm67FXuPLNGQZKPN/b3/
PdePuWQbFh8E67P9WvhkrYoqRF9dv+jR+4nqigUIGiBLP4Dv44TB40JmLY//Zd78XMhitTAHE+JU
xKVN5VxWyE/WzD3GmGeZSJ0BqO+vthFf/UYPUI1jrxnzEimwO2LEBxkxv9A8HCaqqdZYtKMNW1zV
h8m8RwQRNc764bE7REAjwG1uSQXCQN7MqV9RR6sAnf/dJ8yHyhxGWrSfvFfX8yf4HPkd5aPMKw0d
1oXHTi4Gp6oHbOuByPx85YCo7CLm7xdX04G7QuzOggiH01EnZNNWrebP+LvFb1cPjFXlslM6VQFX
0brkxkp0r9zeIyORt985iTmrA9upbTcHumwJZSWHBPpEOlHeOO8DTNTnb+zxYM0G/mg99lBB/Du9
QZbeLNnmSSJYfYqDlkHL9t/736Ew/6v999gcLXvryDy1hQaPSXxH/YHb4mWGeaJ8RHJ1Q+z81Vrz
E5jn9RhHel/30JLueCjHS7LSXTkQCq2vjS5Ij/tf8iLZeAUPLA3WOyrozyW72fx8E9wviLWfLhes
Lc00f+yR3EqEkjPaor47rHpfI0s52M/lnZ4wS+QiwJK5xCnITB9Wy5qDE/0tHufbkufgyLWlT7MF
KYof880wDLwLl2iXTkhHn355iq8RYjiaTu2XBx93Q5ZmP8iIzWu8krc3VNJv7wXPmTc5HuPzQGAo
B+we37ssGTojBjXwJu2bRI9uvj35KFzb93NNcaBO+GBHKglfQ+/r1nNMMLo1CGvzeursT/gxVZAT
9mhs7g/loWFdQbvGAc/xRn6M+JjitHYK6zotdh8EmLWFBGCwuy5rh+/7s+onK15pBJTo/yXsLt0D
Gz5ZvjiYmRBjiFBwmF2P9A7XDZ8FTg/e2BE1bIRbNkbbJVy3YsbhZ+7t2PILa9afTuMdQDd0uXgz
W/nNicdyZQd4Kva9P95iTnTOW5A5Y3+UsNVcYYPw7kvFzvlDEk73mm/3RXFBBIUtQ4gNBvd0YhhL
ru7K3k/Z+9dCmEYMGQD8p91MuXcWezb+nrLNEjK3o3zK766s89TgaAxqe59kTNzMAQRpv998oxw7
8m/lUuwUMDLwWXR0P0iz6JzON9pvzoi7T0HNHWTV+DtCfcEQQSnwOqmz/BsNoeF8HFEE3p2hFY7C
VQ453LytiZV4uuSYtgK8u1Lnvc9rZyEV5WA7dZwxv9i4Q0i2E3k+POX8chzslD1/36RYjVGv2TiH
Mc7AOUCiY1UOVSSHFWWOfMXyIdLziJhTnHyZedkvi5VReJl8VwOSlXpb8z84Ii7TGvrqusQ4Ujkd
FWzxN+AL0XnEJzohcqa4orS0aUSDQwiNNIIpBqp84JLJOiniD+Xyujm1zt3hBb84bNe4VFa8zSXx
IZPcXmHLjRl4oep6b15cp7vuWGzeTsHf4YQn9DEMGaexQVkYGy6e55nU87jCfCi7KFy4jgQ1xSw5
AKjnly82dIQgctN3RazGhRJmxYSdE8GvQ3kJWAHnfp2hcFp3eLNY937fDMCjSvGaqzfSPOAZsNTG
TLKBbwGk7MMKjaGFl8gRnuLrHKOXSmf4MpmaS9gIUc7ygkOMV60q5iIaWpA6BU8Ou78Mj00r1y8B
odwK2VX4fwdMS13sJ0N9iUnUmO5TBeUpH+PK+ZCKSJd24lfB92Tt/bezGqo1j8iPqu3+GLtZzLMR
EI6QzuauLGLzKpAyVdgPKacdZVdUNl1/2lnN9uPWpXAZnR95IJ/41i9KBkSr6YyXcRiCvr6zu5a9
IZ99DmXCX2ZlUjlUuRYiZ7vDqlHEB+V88anM6wAjKi5R2oP7qkZOSiJp1CwJoHzvoMg4rzXvJYV+
NpW5P4AkrfcZsdC5NxxZVJud842rFYPPtocyPaLgVuOSgBa7f/mjlco2xGLA+7GIvCGIkK+HqyHF
V/fegEkNH1uxb3VH4+11I7RzQKxfE6P1M1hgLFf4KNH9tY7hKvAlQqasfAhvaQXID0yArTg8vbWd
s6kkK1sEGKOp6n9H6NKBF+A7Tsd7t1gCT7s8STJydJUF8j2ApLafoR71hu53cmynOR1FBLHuawS3
OX8fyFDqmlRt5hdXFy7cAcKUC6QEjBByAWZlDBSIJKHL5mZ3+x1yoQewAB5pQWP3b2d44NPv8vLL
Ao6rAmQQs4HLIXMQeP1W66piBuiAktLsG8MgjNiMUOOB9ZRt7XxJGZgJfr8O7Izym0ad9ToaG+8I
jwzVBwYdhnHLN1hyoVksFoxsX2dpQwQEn2Z9xGCBxNwNouK794EQQuQeQxvCSJi/majmia3iuU2Q
DXaycx8lpV+OuCiRxYTsUVF769gXMW+b7bLaMV89IibyoF6ds50e81U3dtJi5DItl5fNSxIBqNe5
wGJ6hKgsnwd9/YwA/nOMPiilmNnGZAwdmgTdTOe9129mzKYUDLddSv1LN0SXNQMfwyTx4b0u3tV/
z9CzPR2Y0gzVtij72YoxyeC32JN4YdE1DWQrG8wpFFESiMcAV+YJzfk33pSrco7iv5ggO9UuvGvq
liFR5hGTNGSR/YvB+8EpQZGLquq0utAEdCbLCH1aG6LVWdXckXY5fcx1aEXDpU7xf3V6RBGw1qoU
JLVBNunPNel5iri6kMFOLvO8nGt52tIBMwHkN/paR0ZPUJjJG+y3rFK3kCm3F4AWfLaYYanOVxYJ
GBpKWCi5O1C5QL/GLgA/suDZE0ggyaiSKPgRWrHJO9P7upevBUwm7f6Y9pIwcegmH1gzIjt1cCrm
+8VtiSTtQcioWc+VDWju8BGMfdrA76J92iwNpQTc4ZFdHiZD4rZ03Dg4ntblmuvEy2hwpRRj7Upz
mG641FJQh02APRRuqhy2S1KGyrtNcDE0g5laejq78RX192veYYk8I7TSxRiwdKqDQTabXSw4IsP9
iJ6O3bWV3SaoOYCLAEd8Nk7OsTyHfmiV3qsD0UWZPKaY0XbMAPg0CDb2CHYmfuoYLcAPPwdLd0Pf
egPJms+A31/0sNft7D3RYskfj836MUHCKGEEDDMf2DvuX/2nnBhUiMhM95ArTzVBoK/UbSBbsliE
p4ScUuBT4R4h8/W47oCyEQjBS+QYAbyrL2NdpJU6klYT1jLanX3m84sjEc6869/gBFKo+Xpg37OX
mfROsW124F5ouTOR7aJM0VZ/6n/0hhFrReZwgx9ysjkNYCxHaHTl4Jrst3zY3NGE9vB0Zso6nHDO
3/3XlKUv7KBB4w2Ogx80MypPEbXpQnSCHALqqj+3SX/xkXjX2XkYd/dgv8TlQH6ljwFFZlpmkf6o
OwJBVp5rUJmpRlpaKre+tDZah2Q90XeWYj5rLFknIDVHMo9lqqFiZOKxoMFGrjXSMLI4jMNr5Aq/
9zht/yoZKwKO4gPwJ6TuBM/TZi0b2c633EHveEZF4Et1DEUddcpu7Ml7k2OhSUahVHkdSh7ofJxG
FnVuXyctSVnTmg8NCCQI3V/7capd1vRw3x0kfTyjQbVYkTH88D8iI6BOmIWxngw1iNwcMcC02KKy
QhSgCgFaJ7ME4A4ZO25zvN2wQCICw/Vmsls7IGdIu6gr7RVhzN1jill0YF2YafX4H6hUl2gnHJGf
zOTLzV0Gfpn7mHXMlWU0kHStq/5oILAVpEnkVejteQCO1YSl45MKwmHDtM7ccvvZ5HRxDI0e92l9
bO21TAkP5si5HeACuLTtmc09NqWp1k7iwLlO7uurr5yVkNfWx7HsD/spuIrz0Lto5kNYT6jGLmDg
8bvd72TpfecYZ1guQxLj8OhAN+feFzGpqP+IEv65OyRf0JIgzUNkO6SRRALzPozXzy7CWXGWIwwY
cN34rQlQaSa34yttco/JU8pgldE/lxO4ZqZk9CJ8358nQiLGbAFcZ9SbjFfbNZ2npDPR5tXL8C1Y
JAcfaER1phkpfVVIlhMN56OzmyBDTrx5zFvJGR46ZHVgMtbDSPTPfs7Ii9uctl3Q7lLlwGFXg1LZ
jg7d4eaWC1hRHFzvQFm/vYZ8S1QVcCQcELjL9w6OOXxCs3XA7HTosx0ADVgveCGyjwuryhkcQcUw
1hIyHgXfL6oSjU6MHFUuSmiO7j3gkGYPcQloxpXfJ6460J6tc2Xpu6TqqbEA5uWKUXJ8H3jcKWM+
ao5gN1kE711EVh1Lw+g6pfErVvtzR47FdV4nChRFNvVdCDsobunT8NeVC+ZAt4jzvjkTQ6tJQcET
P6HvK9X15ZWOrn7Jovf7b0CsRzULnswqyy0zgnEFt5tjwRwaFqtfndSX3QUCI26Tjwunayy8pPjD
RZwIphVCDqGc9D9jwCMIVrjV1xKOoCzpu5SwhlfyRhsOi/pjoBtAElp6Crp5+eIr5dgWiCadeQb/
hYIwDU2LX3XOleRYZueNw+6LSL3SuXn9FhwprG641tnVkZFLM1hZvf1iYTwhDstQfMALgsDJWP6w
4QF1jcqve09UqPAl4Hk8FpMrW/YU9eKApx0FMpo/YdMoWdiyowWLm0AxraO6Tfi6YpQI6wyq44gC
HXuEd/8b0TqgsjvcF7AOKd04RPM+BHQoEIFMoZm08czd6P+n40cIAot1JP/Md6CaVdVsSsTywBM5
opHFcaZhFPiYJM+jG1dc7hy691kTc1JysNMeIdB/YIkAwB5xLWDzIkhzfEkeZPD8kutKDN0hA9w4
/w6mtD787xfVovIajlbDsS8dLwloHng1FsM91qrK9NlSODiXk5Qc+cN8CbOgP+at9I4B+CiJSz/+
H/1aHYZTshfnOaMvzavmtBVxzmgqABuYIFZhkU2bgrUfsXEK9Hc9RlKEQZJ1HnouyiOr/OynKEs6
yKOnuggu0DbbA833pMFJ/pm8XW5fIBoIuVrv+8NgmikS/yXDLHDU3D3tC7kranpyOK1BVMrRRZ02
bAYfvMaPROdj9rn6d82BZax+BNR1yBuI8OESSv30CQIKMwYmnG+otCkeQloxzjkYzrfZHu72Fzrl
rnmttNumlcWOifuC3/1h6/zlhgDaaN+ABb6pTd52zZqCFR3Ep4RmZ6WGvWfEhGuQcwvjn33Lutm9
HnJYU+dSMf69yRhJpTHxDxa6CFCjffC9LcHG6nsPmbyEjUNGN2GC2L6KpMbxsY5YTI6V1UOL8IiQ
ZwEcCoumNAoyJFQAnxvMybqHUvWajm4zvCOfqMoxKjM6iDSufWU1Pg678/CfX6OGgEZ0AtIW1AQP
FyHHvn9ZBuLPNpW3F9AFOUf3ZjSKOixyTJzLWdkkwyfrpGqOtwOQHv8ZW+h1lMCAzSNBTG+5vrns
Z7f9+p581QDXqb7phdsGYzgMT0x0RDbccwBZ+ba6HYWRc/CDhbHy8pBxFJrTF3JN9WrlF8OWFHJX
wcYKCwERFNb7ClIweR4xCtHMY4jHlqYW8ZVGKmW3uEexdTNPSJjBrmWatWm2nHcYiyGDNC5FT5+q
2+KId0BjZEm20z+iFOcKu8OLDSaVf53Kc8PPBCMAPnhGzizP0hzr4AliLjZWnrbe/g4dytZbkZ6q
zxIL5enJbkhwqoi9xVR1xKcobkTsG+WZr7gfRdi0oIyLHzSOOctdPN9Yuuizx/MTDGIoA87wOHwB
GoDlipeKsu6iHKiAsPfSQdZ4kXFZGITaCEBrtxm7rB5RpH6b1KA5MypuiH465AsfDm3a/s1Ty39/
fTgvZqtiBci18ZohtSWomXqLWdQ/2Oor/yXT+UgAIDRtXG3sJs6c1x8FN7sor8uYtwNFj87Gn7AP
kIC7BidulDwR3CzUEqxbIAER4gD9IIjAwkQ9aWwrjJVVk+C3A4VKEi99fSxj6s8jLdhv6UIoZOgB
qWlXwyPICQwNZyMYCKd6CbYK57kAL0yrn3E0cqjPSY7CCc/Bw2aKkSQToFUDf+vmGSzRtYCFMkvb
lHe4m+BxtcsI6fd+qccwBfhE6HPM4Vsoz2Mc/eAdJk9ReYqv0uPhvJvRQU6HHq7tqE8+J236Gq61
hTTurI5BaNXaBXyX94JbgI03vnPnqJAouiKeJBFpLaZOKIhXE2L38G+7RzJiCW7fXUOePGuHlrqJ
aMFkwrzHR/bI9uf85fyY8Oc58nuobZ+Ix1ifLD8dXQz33BccMdMHBkNHnkyaeHLLWEeVKfARPiVY
zKx6lTQo6x7T7rU5Zs5j0XfLY0vNAg+sTPlx1UzU0vzF+M/B4EG8E5E3JrsW3qIx5ykcNdX0WIQF
nrZ9bKDPIP5gUjx5MTVWCWkjGLkl7RXvd8q9pfdT2AIvJieOstGbWITffALSWYZUldyPn4h/CmOy
yDfR8t/vBm0Xmd3sb6HRJk89FLnfCNVGm4bQDN4I0mJIOjm+KmFyOt54MdiAHIeThgxIl/xGVMfK
Rrx4HQv7gJdeOfbkPa2S3FHs+4KXDk4z02ctGTAh4LPr4f5bjTd7RgJ0nJgYcasyr7u8vFpc+erF
f1OV2Ahc+fG44ZSjRpRryKuMX46MlDzk2CFih7fKcI7QbTkRksIV/+IF18qUwCdCFLj+eNIdfYMX
nggHCVfo6k4kd0Dj1vMacCed+c14HwlOET4/BWT9+Ci2O8/3QjkSs1LvCjv6YFjs+T88BU7yRQsF
gpuPUh9VOwVVxgTdPIEPI9A1n+j4pH9FEcstoGseLiLY2khUzQDrp2Hu+vOYkeLIzzSbKQnV00P3
3otqPx3rUWbuPtTUGqksu0vNdwOlyRiJypK7E4O320TJkj+VMIeXLY3GvmqQag5wx3bo2kdooyvt
vlb796p4w9sYEo8o15s9/5436nyAXejaTwhAzsgZb3aP73tOzH0/YJ08VmZaQIGGeARwEfinX1Sf
LwxPTBEIvuns+8AvwJeeKB/LMYhOD9k9qq/3/NknWT17sMxifckwXpmoUol2DaB8Hlzui8/IQURB
B8UEjiQJRG8xal3syGOHd0BLUXwavJmCi0/LLpQ6UHQY2KOOda4LDv+nmbRHem0P2q55ISmiWSXF
Erl6MfaZVLDa04jnNRtyTEhRsa4HRsOsyCIGNi29kZzkL4xFj1j35MVWSAmYRuoxGereSt8OplIK
QcyFPBc+Z1D3mHv1E4ZNbCcPVDSWPOay4LZFAMVX3qH8nbddPNh8gNO916RYjon6/pMbROAIkkRe
TO/wAdr/MtJxSPfxer/zxLmYRap9liKQ0JX3TJFrcruIvjJ6EYuSKvRoTODJiG4fAUSFDtgep+Rp
b0v5ctixoVxTDHPJFzZWec65fKIDqCL2jI0uAwt65dyngxifSTasAlhgiRAtcZKHozibsa3E/5iF
TMLCAQzwF8ItQtA8IcZidIVwfjC5Sea5wWIEJA9M+cu9HMBzxTdsuzkOazUtaR2JvX16VSjaf2OR
XlyRkNP/9oyAKufJoYFlQhTdTD0gsbLEn/IZPmjnkpWxaBN4fhUstQ93TAwzkyu7w7l7wqHCCIEf
9MkWb66RLlBkp47ymqUO1dnTrHxgy8Vyv34uKqyOESE8HwViNsbLudKlehsqqMGcQUpV/TCiDHVw
1gcDBdMKtT34AfC1N4Y3hj67ZFgXhTRXW39ubm4w71EeeHqpU1UP9bF9znVWJHy4kcSaDyW45amq
OW047v2yXQBrxH/xw+pl+NioxSAob+9lkd0D5dEzGToiheoYLt0/OfU7TRV1ARqY8WA61MKLvHrm
S30wK+Sldh2tX6/s1BXoDCdalYw5ii95wU7TH1c+7n+6EFma7xFbYuzmCOZ5yk/f3KWoMKiWmZ9r
jAmt9ogN8X0D7G2hS0S8BaZ6DVBpLvwwU3Tk+xep35b2M+qcejQvjqruS6rbMbpwK+WcG4CVGZ14
3TcAdb0DYBeUSTO9IcnGDp6+/75O9qMuqhVaPFdSzGJSTSkEPnTw3vPwSQc/gGGWo5gJ5d2Rglf4
DDVkyVcAGmJpj9SNkW5IiiTLUkTmlE2wLcHd8nTrAbMJDocRo5QYicqDh5C7myZG2dXRqX571VSg
Mb2GdSVEuCdFPgZA9l4iQHWnOks+f1FN5CtJ7v7l58E2a9X2iE3D3EN08MvH3VMW8P3w178MewB1
PtDmb+8eKScUiBzRG1BBWzVEshu0x1LgKC4naAFqqNh8iUnWIq8WM6pGBT8lUoZ/yS0hJUpE0eGM
tajz2GOrLCdKWn34ABywhxGuSn4vIgtOoO9Ql4VYIvc2L6RHY81C0b6vnnMlFC9MFQCuphVXPY4p
ur2JiFFC555cF3yWjRRwyVG9uyWeOAZ+WlrqDs3Mm6CR8LOTVvmqXO5d/ghEcSjtpnIE+IeShj3J
Ye+O3Swsl0i/UD3OkAqyi3fVwurhjMoIonCLe0+OY+ftD+8CF5tbgOrYeDKMzTjBgKnjSiC3e8BJ
LEzNR43vcG7m2i90B2UmxQndaH2iqBuhTeFQGlGZitAOHQbuigkQRE8pVkMc+ZQTk5yABSxrJ4Ao
AXUyeLp8x+slWU8wChDRQcHwygsMDl3ky+sVQU+Bg0/TXUEOJLZ49majdkb0J1kCeTShVi3nvLuS
pTowBXbPX4bY2Rqu22vBMMbCU8ZfZLiE3V/NjZSu0kDSyOhuo1rkS7DuryIJB9uf+PuKN+TqKojP
LSN9zr8x59jHQ191TcpJDjLPb4/cEXOmMhQjINtd5ZiLMQ9DX92CgovyRiFqE1Os0xN47NPY5qBl
XeI9v6SnMMGHqbDsdG5eKZYPcviIQOmw09KPqlOkJElytuNkwp9AZdy6yJfB9YEKvE54c6g6sRFe
TtR1nJS8Qo01OPJsIw037+kVCrjDvtimxCuRtjpDcFUXW1uVvtbAmf/GWUjFURzb5TUx4K8N7dea
jp7H+IkGlUxNYtnEx5GPJ5UnisEDH0f49Mc+hrnLWwI0iG89eR+FQyPMA9BsoEcSOsk5wkt+jQI0
OF3CJ4KHQgnjjtm0QBIYMeG57/sZPLe2i55ez6Ssq+iPpgR6d98rLHtm4Rn18v2yUuTZVkaHnBOu
Bob2E+Gya2+MD1uUBWyZ9nc+Fd2AMiJn9jS6KVusSCep62aXt7yS77ZGzRzU529AP8k2kLFK0CO3
wM3/w2TCAh0cQQHKdiR7sdQAOsGBA2gZfsUrJmeRSXe3EejXjGZ1tCls8Xl8HsGXQEoKesakrduX
3nApTUAaPFjIUF6TVSwSJairOeqhs3polleZmLle6S4JA+C5tPVR8ImL9HLCHary4eE9qZjM8pl5
O8pJBrQjOYZGQWuT1TPkG9GUiKMrLM7iz+a9mRm85dKJpNtx0r5sVhrsIohPprYXS/+r23yxty6Y
noxOOjKE8IKjH50Z5hUCqODFW6PrjunFFQ0yP5/X3LCqu528+GgT08qC872QDYxZpvLzCvmsvRfZ
+sup8w5GRLuRCgFC8PC9Wsaf4I2nxRH8CdIlVuxWce4X2YJ5t0QGEXCA0YkQOM7PMxlmfJLET+jR
mzMr5T0QkXjZIBgF6jd5L6RT8Q710/AVXAbuwHmF+xgtjxzCbegHAQsoHA0IJvZVOsT7fuJuDRiF
PwH28F0Xzynv22noYsRTqSbXg/uCPvp5IbWsZSacvj4O1zDtDT0/GUw84QkGOhcJMM/SQkwWcdNy
TAIX/BIGovvXTY/PxSFWA/iPQ/mwQjXCGXNxSQ3i6xgK8+9fd3gC97vSER4A3+ZTocF74cSWExge
uoOHlY+ZPhYIKz3iK9inHIzt+IcmHaY8mFYclbVIACRLse4idqiswYTSEUiCy2eyA5xXT5luPBfj
R8AMr0AtxWAY9XxjjV6exCgxHvSe8LRMHr8i0DYwvGzyxvawRu1mHIjtY2H4y2QNRXuoduj39+sM
QxQrdOXEBIj8WQ72a0xSZbYbYdb42V8IfmU6y/L8wvZpRaYmPaXC9AdSf1gcGQVB2tuvZfSrk65c
3pzHcfxho4QAnR2ma7QRsxQW9Y3LefVnQKnPYvITwVWpv4wrIBK2EUOS0YehpcsM5HEHlQNbji6I
MDFuX/AmjO2obzhhJvXH37sVD/Q0d+QFB1sdtxOVm4/cnnlX2Qgd3qnGZpHh9O81kQ/svwjB9ool
Z6U432jLR7CY2Ijy+TreteC1rrF5NNY7YVkvrvw+LjcZnukMtQ135fydtqy9kGg8GS6q7OzovSeX
i3uTWH8sjD2xClKgNL58XEhRKchiT/RyrJqesUF4sNCTMSED0LVEMWsN0Kr51OJA9raUBAwM1q8Z
N9/jl2egktcEaTnoKHIWDn3a8oHc4N8mb+Lr5FzJY+u+kmbKfFT64gfjsnPK5LmuVizlAZxLsaKB
KRQJnbj13S68Hnq7DxSEGjKcWjlg1I5MTFkzALOeEBgb5rbI2fY/Q1F5OARdosCVFvpp772DD4MM
C2h2qDnanGqyNbUZJ4bNrjciJbkCFMCjhryxZcQMtV88RPuQHPoBmQ80XZUUMgC8vE/v9xRMGvuJ
ziL/vTlT9D/pXON9UP9LYmJaVVknFuV+F2YXmzqtR8RMG2TxGiV4qe3WGZzQ3Jk3G5SzbST7n8Z+
OnsKfB7oP/nnMHCHLGgGiRSx0kZ84SAXeC1bJz2jsIngBcwJfuZKO2SxKBgDMuq+ZsKbgqARbaD5
OiSfdcsETec8IqyD5jR5TnsHcAi30hF6Gr90zlKaLIM/lpOzB35Hb8DeadL+MuwBtYXumBEIox62
XP5y91wUyW01FEFmeYjOHqYjYydiXO3Co3p3QKbRnXOLs64/nT72k7eKBZSD8csLFyspwktusZkj
68qaQGOYk548KYj2E0jcSAWxwVX8COgf0o8z+Wms64rxcOaMfurwmRieVli4vblGrC+ra2lxZ5Wt
g8bifXhumBvjlAAz5eerQTo+5NM9sQ7Tt89Vn7DHnho/bQx6ZMO6Zj9htahaBOHkiKf+Cv/ztuLw
xGbbIwSAvQAqy2kdjakVqaqXSPjZkP67a7aqY6yh/3DlMtf7IGVDCZExXV8/fUTcF9c8m50pB19o
8nhYDvf5cz7GVDmt0pKgEmY/xM/FB/bE3Zo3lbf0E1BcTeofVKIPd5ewJ3/xuuTs+YspkPPlfVvh
Qp5gYZywdx7G7d8d81DmYPIxk3eKMwEqBsFvLFgWO1IXfB2oV8SDf/3VfQX+W3ZmosxauMH1o8xY
eS11zysLuw1pceL3moSVZnoS33IJOEliXIyi1eDe32HbQUaOIAapk+VAefCa8BNSWfP/qi7UL0+D
H2MayZdFN9cU9fx4ZSSvoEkQuzvjWRMwstsnagLu4Jc1Z0R1SApEGbV04gFddZFi5FlIyBYBTE30
beVfA95VnofebBg0U3AxhQX92wFaf5MkKUZhEsLrPpmzvsQYAwYXRMasutgvm79LZ1iQvPXZC73D
2CzgSpMqb807/gIfCjkNmfdm78MKR47Igp4shkTZZBSqhSCLkefElDJWFBNEOx6gZlP7+AfWfyNb
9lQcWlS8SHA8wypWlYNtoT0hERwtOpfn7QPkzlUW+XpyW79PUm4bqwLx+aTDBe5lxwbUW3g7DMKK
9Uv307r54YPt0oITxSUNz2tJ+bGfue3yNasjkDKUm/vl3b//fdLnxEN7l743JtjZjvkw1ihjZDGP
aCdHuCUa2lpOtIgVv4WeXZoid5zlaw2ee6X42k5yJSwQ5KQIpRKxJas7A6fewt6wUcwbTx+Kyx0L
eOSZJn1PeLwvv0HjIYV5+8yjH9C8cTO35hyKiv3v1g4wCABp8nn5fKZGfOZTBhy/tFIbXFFpx4wo
C95/5bIOQiGge5jS7Baoixa5u9DDQ8895+YXxPPXJVOQSdGDKM+Bg8rF/YqQkGIBzxshcJr3cAJg
qCOJZgizX44hFoN9U01iym7Mr4EC+jUoTbhRDn5SIuXEiHTZs+h6suJd3BbSltO8nyCa13/rAjm9
PWydl48VmwgAp/bl2YelYHINkJmhguMMQyiAtTGUCXd6IRXYAPXWosb6yxO+ibJFAYQwFFFQzpXn
5qgTAC+mRXTxys0Ll9PFE2Ro6hRfas3rb4EuYqUj5notcpvcpylt/cBpfw3vheSwdN8zya42H9OS
kUucr9GHpIWw/lMj3I5bmd3Mx3xtEM9edjibLvwqmzFHeG/ZeKZd5g0+gqGQF9UZpzZ931LaYsdq
vXaGPuN5xj0U3i2LI9IqqI6I9lq9JhfvjfoPO5Pfh1IycMjxIQGgSO9TJXlM+z8gtn/XAKoECgxC
YlzidKZjKHqT8e9gXjua5yZ7yTwiyUfLixXminMnea3RF33+9n/0LGzu8FxRsNxijKEg6+4GbCqb
YDK0xkwAqUrSK1tSNIxuezQuaxp9amZveA/QyNP8yex6wsHqUhFiyEiXv/GDBDlU9+v9w6WuKImX
5YmmkentsXvn94aWTcLCGWHWMMIXVm40EJxM86wnjAmWXom2kkB1Ti4zZBeTO4AIDOKqealcpB1g
m7iQh05ZhU0eaLNbNfmqTj8ypcxp+Ofbe8MTNB9b9OP9e/q5co3M6cKpwkdoKPggEG074rOLN+g+
h1wN7BQLJTsv2smWmIriBES7WJNezpwSoTqDXg4c3LWD+bONa24AaAlxdo3r6MNNgRJMwdfvFQ+V
6CRPnIS/yC5vTMit5+9ocreZ/ydIp1hNsJQ4JtQEbDrE+Fxg6gdM0o7k+C4HhyHcpPWTMKTC5fuP
zM831I8KadAC2LiCxxR5HYNfRJiwtS2WaizfbiQllzH7RUjCeYTQCbUKGlF+E8xYPIfi6+g0wAOb
8zENq8nx5LU+Y2EWn2BwwV76YB9z1JA060dWCXXICDXmfitSTCjMuJeDM3qF64IZML8sb+itSeaG
dNbJQxYEXAjaYnxO7GDlGik+6NAbYL/62vwV+Gnm/Ao+vJcCAGhMD96Tm2pz4TtYcS9KInP6RAYC
2o81SBmSCsvFM9bXBK8tufFLCikxOrAZ2Kuny4GIEjTPKH8XNWtJioUhIzliLmoUvXmqexQu4WDb
TmALYxOj8UFizXYqVZfomq6oRy7Yw/F0YOePOoRxFbuyISsYzpJ+h0oRVNk+sild+j8+iBmZGuR+
VJNaNxVyDC0txiI1ZjHAlIH+H1nB5OvmawklEyCk3kxkpK8mcCfdzWYP3gQfdRiOwSmcrU+oP6lK
iaD0Feh5FcxiVUElY0vWdC4xMgU+D6q9DujYZqjcn3+iWDnnUAGR6BdW3QQfHgMSNX64PTGG083C
DkxIryImBNUgEefMQfh+qKUSI8kRVtL2/N2ePpE58T5tPI2ZdUtylLF+MQQbue/FhZ/O5J2GYMCC
Y1r/9K6FYieV6eKsC643++tpgnja+tSQBOYwE+uZcT6BTiX7RApRzwtdUeHI089U99BFz9kF89mU
wyusDqQi5mTACmIQPRpnycszLQLgTtRfAa+aBiLPY5KwtwDG6Ph6xosrNdzYvYWvqI5YMrMcgfUv
+Xptd4nMZZkxm0XKbjZHwFRQW89XtiQ4IVF9o8wmqUCDemoauFwUTjjN6c3JTI770EANahD4xzbt
98kx7f8pAaqR/PiaPPCJO+2WypbybeUB6QVuW9DN2YxR+Gg/yiXabQM8DMzVRHyqvjabW7La7atM
qYK9oNmxfEOJukB1zJO9y1eXv/1CZ3nDxJH8y94q/kg7ZUu2YZ7iIrJkHQ5ADzI1m0aTbAEVeVWW
Xmjne5dpN4pBFB9TRIv7BdaBhFZjOGPkrNl5UAWy+UFuxzOxkmwsAC63RzxeG6YuhN63GdvklXzu
/JRN4OE9Y5G8IkJRaKbeFoswZi7mI2o9zf1M/6PpvLYUZdYwfEWuBUg8RaIRMbWeuEwtiCiikq5+
P9Wz/zUzPbYiIBZVX3jDNWqXN6LUx+w615eIBeA/sJxxzed9Oqq/CQbr9Es9mqxAV45G8I5hgxNw
gDRCpE93IbG7PyYhemAi8O80tIs+42JbOdjCQQC5/oKPXfcW7ZBeFDDALshIYinaO7Rsi5m8vIJR
gveULapVvXlX3hldnsXHKeD/tszfPkj8lAV0rZQ2JKcR9+NbhAe9JWBeEm5WEGYxaUAMx57mpj+r
6a+0K+575LmJR8E1z161S67OAZnBDOF2xqXXRsxm85fvLaWaPixwwiEwqaKKaAU1oEpsH0F3hK0p
AURfZjRCPIVAXEg7Q0x7jsErPvG7RU3LiiktbJKjsUIK4iQxDX1M3FFYGcI87PtdF/ho2G0NH0Rp
s15tFSc7AyB3C2sA9u0xLcFqgtE4s+wTeyEw7d47+3n+HNAWsgIrCUljD93bQzzw1tEge4u0HuuO
Lk484kwiL1rqgb62sEG+zcywP21nGF3Bc9N/dI/zm86qpfKbHZ4m8sw2jkpxLfwvn7PPHKJ2stu7
id9E+HnAQL17NDefkAiGXWU/tvUOv+hZjo8nn5x0R3IRRgXGrf4ChTugkuLIXu+nANo6NnCUTlgu
RGA4Q+w1VjH9Vn6NE/d48g5JfRqnG8On/IFMe2U+DXTYMVuxAoHRUfgaoIUCCx8DzFEpS3p0XT4C
ZWIMKYd+0GOzbzecvIqStucLzYy/DOn0sKOk5+bLVy+sayYNlnTSEDmwpGMn2S0wYwg8E6EfXYcy
2c3N91H3SlcRcXl1BASBPn2++hwZk8kb5zEH2gs/i40ZRZ+jjqh+IxZSP2Zx8hGFQDJgH7Xk6jDX
EWTHyMBH8ALpiuRIVYHCNMihG7ICIHCR+j/2GY1kaczhUVuL7kG+QsgYXrzJ1OXnX6Q2yAlsIGMg
S5EOcpMBjudkkzTRwwcqA9mOdj9pGDtktVpBsxEJ7edI1UItbDRRMA3igjBfYx5Kk5wW/WtobRjL
6C6v2Iq1hq2uE/0swX8KsGXrrQSpaF4evuD0vDQFG48+B+sf3dLnDnNkBJubkY9izPRb2zdwsbDf
sYBCzRMW5V6CB7E/AkFlavrABqMqMkNOrdCclTR6LYphu8wi5i2L2raCI09HloS1IAJXLtECBhoi
Y+iPqLWTINJfAbNjOdAwRDK+xXYCU5PaTvSdQhwGiAqo+jMgs9Dr+VfdANzCAHCvRSiqXK8h9b3n
ityHLMCofuWga87WfoA/87cqJzd4LlBJUIWCQlEDOqKboY0InOjyfwlosMwTQAl6wxcYDDXUTxgM
eT7U5Z+XDGW2soZGh6J7StNNlaCAMOZMbZPdrmF6E2ZdmqbjXVna12JwU/Z0hEeNunflnjJ6SjXp
UXPKv7knvVVby5gsS7qM2hPtyZQOSlvL68/o+/0Yg5eZLBI5O77R2rkB6ur1Jef1Dsr945yWyIig
wv22uImexeSqg3hN717Z6cAtywp3bdBM71PRg4Spf1hv67Q/b+7GbwalX8iTEpbddfxymkwbZdor
zPprC809swa+XMsb6lyPPUT28g8cb3TFXCMHemcX9SE8QB7UgR9LhSpDkSYzCUzIq7Ko9YqGzlNx
q+I9q7B06Ge1M2u6JtACKYeKbCEAX/VG+xYxYWSXlPtp3wFh7UlO+TQ4pyyPLd2woQU9VK/7tGNT
wBsJm26nZ7WT056DXK+bf8uJ/ipwhEHGC5IuPkllKPXMn15cyPCll2VOsVbrArXSCDf1WLOasPe4
IgJRG8t9vchfmI0iaXVMplmngsbaw+iiktR/mF52/e5tDTDItcUJia6pnnVAl6mMPSD+fpXZd9K7
crtoxgzzgSJoU4a0tDKRuVaUFh+3V5/CP9pSuQQHQn8+ZAe54eXrrS/l1oAJIXfQH4oy88TOzbT1
qlI/pKKdIYHo/Nab1yOFhJ/6t0oK5HObybb6an6tqpxm1/34+V1l3eSOsnqNsMlde0y/D4zMamuk
NU+Y6dYbG79UZvjSfW9gpGkVleUa1JFB21D3qDYWtIiQm9YVHwpyM5YBhijk07ZEsZX4CWr1Wh4z
mctjfv1Ug+oMqeS+7dP/mhpoTaH6AEghtx+SxwrwiVTE++hnsQwVLA3qPQDbQUSx1NcvihIdUnx2
GVHvTsgHRy9YYPXhkSBjhjSuTT03fsYsFObwG5fkOQi35YNX4/R+kjNPl2OaQHQQMcn5uNIvFYbe
kIWfqNZQxneEJkCzrL/Dq5N77UId3V0kH+BWQrJdaH7P7x/qM0QIIBNT1DeQEgqgYzQ+AOV1H4gQ
TmPwZGnEnsvpd9mnbEj98PwKjTlI8sfBoAJw2hLHUnipTpCk3d72i0aSNHwDChdqPo7I6hK/Yqdo
VFJO3n724mpq+aAHVgcRz4/XfjxA0U90bD1Aj27j1C5K0WETvuNr0IT3M/PNlLSb2lj7a/r9n3Ra
wWfu25QRNnQAQOnIzmf23sF42pEu0hQhaAGYAtoYiP2cZQ3fAvB3BDJklEDqaIoCXykBUIJwpZ5K
W/q+kDFlIUW7CNFS1MCpcYN0rlkzmu+Unki+QvCbWRFILg4ABPZLneLIjmmHNTKpIkRziHQzFgAM
nnF5QL8GfsF9wrRKnkmWbF4DpPt7aLHgNoPREWpGyNbQy6Fv1YyoEgAS7MVPgYm3wdyCbW9YMUgT
byjdgPYV8BPcAI9CwBwPVs1Bv58DsX/sJwhmWPahQ4HLRUMOUUt0zDfAeq+I4PLBdq8LwugsR8MG
ioEHKlFgqmnIgH4gDodqi4adPMAQAle8LZ/8TUqEpeyV5p3wXeb8iQEbIAaaD7aQYD1HjpEkB4By
5ZEH85jrA8eTLfNV3KPw7lxFvFAcSVQxG6RiztRwx+0aSFUJPWCEpkiza6bXbRJXv9iA0WIKcrTj
K4eU4CtMCljnCJdBbT7n/U0+FCeBfBgNOLSwCaupieNawOlY1rIGJFDKRwwyDGv5adbPbI3embCE
IKRqlh+NahKg6v2WZ9/XBR+P87b6B1MSs/YJDJvCHgS5N4MPweDnWwNufDSEaPyQFJ8IFzV3aMwg
eDiFJp+wvNCx/uKbAKu3zihiPQPU9x+9QVYabq0Dayf4/yPJyUeuGJwxXpOxWmG9YohKyAOaY46k
M410+oS/7TWkkyfBAAbQmwRYDFRqkChHtQ5bDHj4QCPIEG4/SIGeYnuwgOvaEStQu0V8Yf5GGtPF
X+BSkr8QJ4EVrz1gF2DWaeIUlIcU76Yzs6CyyToUpkRIDWy8m0fED95tRKNMxxWZ/u4DxVXYogBL
YOBOOvATtXie02Yir4C4C6DpjaKewLeF1AwaoO14egB8BZcPPOzCLqTC4514F+BswBE4Uw4FPqG/
UdAbtLwEd0Ldv3Lf9wUNhDNV6d6v2kkxM5OAvei44HLuqy95B4j5S7bTYaegcAXHsAk6ZIQXEohn
JEy47RGOFkODUHjAMHu2cx0ACoXLzM36XkOoJxCq/VE5kyBDw+zA0SUJCzzVjYjTNjGCgN5MwAPK
lwYLJ5WE7JBfrxWUFl8vPKCghYTUIap7TkO7ATn1nmNt0gRhpmExe/tV7dH5Z3skD1twgHgJjTLL
JURqGwSWQwvfOZr7ftGDWEO1xOPp+9uH8aBfLLQZTLtXRzc0IRq3RGmhcNhD8UU3ZsgJVDrmyGPO
nLnLrEPxwcHWoWCPUSDzEh7hUwxy1Kg0bAOOEp0QHCuR4jjtvQ8s+nu3tvK7K82zNQ3CXHQeWElS
ViDTeahocYLGwrsB9eVBu+txuWi2T54U6FWk7Zi0UPfFZoKJdQAd9tN3m2TMT6puBdVyyTMv6qXd
0Td/XEGMrusdfXdQOiBVTAqQrD+NK2FyCJTsAvqDT9pPsZfHDsbvJ6jJDu7yVNwGIBo6V1HI/jwd
ctge7TgPYwLYMT/SMMUG2JxDZvl5TuVxOqJ7PO+A+TJ6sHwtnc+Wgv8LxVA3gI53XQAefB61s0rB
MPXawiX/TRnu89cs90pA1raBVASMzB6IGyzJ99Ni9WXpmHWTckK5s93UZEJH1H8CK7KicqKMGh/7
BJiEHG1cD77BusMmnpLNLayH1Lqh+QJS9JGzxK9G3AmMS9agE8JqD/sBg+g66hyE53E9IkOjrni6
ARDGM0Qb11NoQ/rL1g+tqw7R7HMbz5wLD3nTF3UgeURM6MvkqpDop+kESMoUB465QXcp8W4besIa
NTw5VvD4A3tE+WSPlpuIT5FLk2CHMDcjR2+jv8A9hj8Y9yL3aAe9BpPLq2fhdIRq6VCC0PwVGkKQ
rjJjAAofmJXJxKjEt5dzQ5YqBRc4eGx1UKqlS5bCGVR8Q1B4FwT10nxHmaaSsNGmq+0lHmgKmrkv
3AATPjsradyEyNtG5hC1OJd1kGmLLvNzQOcVJR68gBxzCNEYCBQzTg0UIkFWBj9ZfBap8V19UBrC
3VCPUGqFJpg7ZIXBM7oHJGVn9SeJoXqn0X5xgvc1uU/zCNkUcJNBH40jzd+cxlc4G8HSm+x9pmD6
vx8MrmF3uATmlO881KtLAsA/nYfU58JmWItQVKOg9xkmU5iNHLcZyujDYQJLXQ9KQ4F47Ojrlb/t
mTrNzJrAovA7H3dsrKmH6FNYhys9KKylD2Qz+kk5oWClo/ZB+7wic7xDae7DxYYgPmCDF4dAcRfF
Zw80wTPc+MUhj8wZRwMROtkHeAGuqAUNCRKPnw1eh466LTe9t/BUz1bifu/76qyZ09zCZgYwpCeo
ILEaPlhfyKqFiqNuP5e6fcHOhJX4mO1gAqHPoEcAs9IV6EjvuqJGs7nN9pgnCR5l41JznwgH3/0C
MATnBW4XRvByE3bEa/IYKpeNGtskH/cmJ9ihS8y0EbejzkqJJkQShrMH2jmAwYWIob7FVTFUIdzd
FlQV4PmQPvXsLpDRhuNu3aaXgvWExtPgY3eQDew9igcg5o+mT5VrCMjLJTvi8+oRXnjUtIHk3Aaf
4+MIm8V0SZi57ehhM+qJdejkHbtY231PVCvLlb4+9sdw85aW10jjUiiXUP+CuxE8dxUEEdgVxHY7
Sl7EIMaGRvkHUbsmyKlZomZ6OyHpVePucB98zjm9ijd8sWGGsuQe9WUiOPsGmfX3u37Gn7PmlWNr
AVROnQMhM9DmiLSxMWJNhPef3c4cDNQZPRRs+pASeqA1YIOuhpvOHdoSiLA2HGkeIR/eYdb2vSDG
SliLVAjXC8Ud6uEacj9jg7qSBH1o3OBdQPN0K+9Qonz1B9vfod3ZPpbw9JFL5w2eUHUbwLtCZ56F
Rh+ZegU016tBLdLWgc+VOvQWK7Rk6HRBeKRGhEjoFA0qQilU+apt1wfPiZSKI1Pip0/FFPwJ5ylq
ASkyXx/EnJh11RhdG+wCjxrzEzDYzoYzJ0ScrozJye8vlX2vxe87VCbaMqcsskorj7lYg7FzwWoJ
ZUWbksiWLtaTtWUHsoFOpyKRS40l+oVz8NaXcn59+3BfFb5wukqcEZRNussQ026C5ouKdL7IFioY
VM0p+e5AeywogepxClwl7OjshXdUeWBMcEd/HVEjzgXM7X75bm4r9T1CXrofNhEaWZPPx69R6qH5
Mbz/1Pi0LRR6ENuc8t9vf4HtzG2Ab3HcC9ugv73ybdIP5hdEeH3DQZvB/Yz7p9IbkguuZZRvPmhj
kZb54IsokQ3ufm+rbXWmE9g/oQUc94b91QBXj+0Nbl7u9ksXqWJExtClsoChgHo0fJUaIz5Ui4wC
1ddWkNS8DzUkEb8DFHDJnU2QYa4CgBFSQunwlwfv1m1vWLd5OfjDh4sXk0DHJKJbz/sYp1nnIszd
68OZdnTACj33CnoOlbA3AHABPpSvuDDaes+1EpdcFIFxy2YfHFIavHJHNwcy9hHLcvxC/QrZOk/3
K7bkEh+acXJ+LPmtoazBCkrjiF0i745rOyqQg3T6OvD4e3ic67Wo/Zw+iLUicfPALoreAB05NDm8
R45BB3hKp8AWAityXDfP786FA8Dre0BO4NbTgZa4deeSOtN4Qxx6jK5Py05i2imkziDXaVYDQ2Iu
RUyyP1BBaOYLXIaea6qvIHM07/sLhKrAvQ7Jph+YpoA5Yc33tmCwH5eSPMf7mvZnjlVKvqg3mqPu
ipM5Lz2LUoWjAZSCqbbRKOQNWgQaNVui+l+GDdpZy6uFDQnJk/PiRLC9IAKzMNDwO7QAqA//VKe3
C+oOVhlM1YBrQib9VHxx2u8g1z00bRL80juPvSn3IZHgmA+TUoUi417Xa76hes0zJboN1KdxGu8G
vdZrf4lhEhew6VvzJk8cr09iTJgDVWO7oACgWrpmQ2sip92fzZBDW9XwnS9WZETGmVnhfskWJWBj
cVtyT6IesiLT98AJootGz4EVdP9rrvNdOmwnwLKxZhm8V8SScMgIL0DCAmvSV7B/0DrZr78gRuM+
ri9nalrvNWyKYW+kzfZzslZ68JpTjEu+LeRIfukaUnd9IeKrrynVFMu9n9AdHwGEQ6P2NSlQfaFl
AgGw3QEtTwES0a8HvQx+sBm3g2YGvdt9RN0yC+gQi06Za/yAp3WykUq+Mac8YzKEQnU4aX5MV+Fn
R2XIAh9L/87XXRpuM+dIod2BnGqzng70OUUJF1EvF9riQBfSUHZv1A5Gib0QQIkj185L3RznRfBd
2PDdF724BzTgQmcTEBMhYsbShUsxXGduCNcAmVkgSHmgnpRpdrfEtYke5NfFCf6NsTrt/K2+lp1n
DOubUKqcfZ8CR0xQjSESDXTA2ttCIDPoNty27YGxztBhYLwOr0MS3aLmRwGeMWsCls6UiOtK8MYC
4mAfD4ZJdji+B02HfhVNYJRHYfnRy6jCZoyEMeV2BnA4IVodZLu3zx8w5UZADOXsJyiTMAd0DFuk
lYDUMNkvwJ0m1KqBoLGa09ZrKAs252oG7XDV2Zc7yD9rTWWfbopfCMFcu5tn46sPkHJggikzwJtB
pXJNoq/SvSDHFOQTuh/FpiaaWQERd64XABOi39/A9aDrxIQKLwCNpCOwW/ADiZfObwSkgOJgUd2F
nAB9ArJx8OEkyf3Rd2Id7x4ya/S5ap/0TwvqCSYaPp2J1WeB0AAY5PccuCzY0nKbw1WRl9U55V7a
MgVPO76hwsZ+p4qaZf1XBZTpE7wI42W+BIZgDfJOoQ61FEXEBzmQKIoVZ2qaV8nNSMK2DFV9jQVY
ezB1QhokqYJiSX/9gbIPS+GYW8xb1wy7FDwZ60rhmODUUW3b1btsns4RShKwZ4pK6LBzJ6AIb8Om
TO2fL6ctxjBtqXEBb+A1pH4EIql264GBqNQO+C0xWkO00ngM4wjK/Sx3lQFYFCzir0HCCojZXXD3
n0E9oNcYdM7oHYgiXBF2Y9WtVwSCIwS56BM/fLBqTh1zqYeQ6GHW3CDU3IVk9bzUPARoiwMUROTe
KCpGPVQXH4fXsojhJYW3mPo2KzEJx+Y6btzrMltWv29Pnvbp8RE9XKikxHSPWvrrVOv2AwJGymTU
s1JmLKAd5NgDLCIawX1/A5w6CtWCyR8LhayCBJzUOmPdnYE6TmxSsGrRnNsprTsIbyQ/O6pLlLwA
y2HrBH+EogFZOUktBLgaaRbqAAx4Da6gQxaUpL6GYFN2mD1fiLQDKajG+/mbhewTqgcFydntawra
yu3ZP7X9o3BcUsN0eOmGVPtEU3tOeWK/1oT/kpMi4HX1USmxDv1JH/PvbMgWTGtfr0Y8XEApPziq
Oa9xeZDExZPBJ8Tp+RF3bvNrzqiaeJKXkA/B/JQc1KkiaczQOxUEr9SwwgpBlv6h8Z9EbjHWr2g9
IhnFgu4yBYxL5HkGt1HBIntI0DcBDhMDPcaLZQZJEjuyPHF4gH8LQflY9Ol/3z8UHBCcQA7kRNP2
2XpQmFqyHRbkw+M3w4CQV5k1V0/VJfOhwYs6bB1YZ4jtd3CFxMYsq2jk2Y8h19tGmwv1XElEzNbs
MaZu71Bs8pIRhWpHORVgP/HtKCbfH/htlUZakoZ11G5T1XnTGCt8AKHgZfrZBPxUCzpKCVAiAE0S
3YixQPvR2rvoWyvGkz267LefI2VXYm/oORAxIAlex8A7cFuOkA4xoxNdPJdkx9Z/kIxqL/tkaFhz
C2w666edIoFckv+iCGqSUt4jr4wgJU4YcrUvE/KZqLoqzPokWhwDWgYJCV//jqmXXg6M6tviCiJ/
TzQ3uC2wWxWDb9cdbwwnG74KhR5yGNIiCpH5ruzBG2B6E6IalOSOgKzyebb7XoBXvAuvbf03syPJ
hXbM5tqGbag+Ui7Cq7IG8IA6zwsKeE2LWPDCafSjRkHhDRcFfmYWDGRcd1y0KigFqIXHit0DJSxw
AByWhzWzCMsrVC0Mv5D3zijDFYQ/IDBW8F2KvUe/+zXnpnlPnnNoeJr9KgfMeohqZdLgyFoNG5pb
Tl4C0VxR7+ITdGOSrxUXiDuOpAdaNXQcivzZIScWUIfSOh1BxQBjQC7qxDeUCpqVR/gHmSlAbrWa
5M6AfESdPoNvkABU/HgfTzyWjo3/jeR1DlDHK0D79Tyqqw4FURstWie5IP6TXFAEP/YRyKDAPOy7
vV8k/p+pi7SrCn714SQYS1VIXSmKfd3iW9HgkSTAJNYOcoj/DRu/2GFvOHsfUT8XsBmwrj8st/Ri
iJXzmPYGERuhrYGoEAeNup/3r+RbYyM6k448hhp8+7trAA8n+zsXsSrgDnri0Ja3EwnOjy3fh8Zr
cD0j201Z386Bl5NWy6RyoJsbhyCSUO+KyQM8HUAINXRvAv/f+5ZogSmpQtjttIcCPEZ3DQoyCcQF
hKF5KUj3iY5YqqNGgG1bRFRR9mEMm6aDmieXsfNMwaNEGZOKHuidHuLE1wHVTkTdVDIz9PGmIgKj
l/pXEyXCo97XgGNGr2EHbLBB1ivzlG4JF2i/vn2DjsAYWlC3Ijr7llMAMbe+w0844KyhrHoU/fa4
bKQundtkS43pDTU6gcXi0OvKiA0I3k9CHg6sS3JBdfe1IesjLK1u9gte5E6Z74UZoHV1kFP//PnO
4qmVHh5hfkCSiCC/Xau/4FTBWbxENkApFCIS7SRf96nXMA9ng/gB1wBZaYb/zaNCHX4p0ySC/V8B
qEtQl+D/57CesDAcKaPFZYjiDo2ObMhdgiE38NFCWMPr5KLR9WJxAXuHNGwGzJIvYIb7peYCOFu/
mSYg5+qyoyGK+ovdN0nIEmMVAf2rEP59OhTuSC8QOgIEQ2pKV0QsbxYlQupc5BcMHShShUdhm7/v
HQsKNWVUpwlTF+2FwIVKLM17yq/SxTBtvs4h9WeUwO++TLWTGF2mzkV9idiGsh+NGN7TLOiHRRRw
qQBrFdVhItF2mrsIDRVROoJOJA2EOxnfCA3IwZJqMl8TWV0a8y0xI0K7BF80MFBwGJnQ6VAjBFmx
1KekTiuVuSmxV8qolgdmDKPX+4wf0XuKrwsjcKaSzoiHdOCQ/CXBIR90ug21Op/+3I5QmlAM6Zxh
vUoWN693fPF5LrT69hF4CRhgEBdcZh3uQJb+6/BE7WpyDd/ONRJx5B0aTj6DohTduLEo2HHFNvmc
S9sd35f+pjmS8voIuO9oRzVHaMYEiqVPbxBmMbM1S0My4xuRKECGWpxSPMC/ScqQzXBOaLp5svtc
7k/V+maMciTZjVOCj8UQ9jXtCiBnp/TnuyiMgQK0tvO/C0w8wU/Qbdspzjt00yjHJuBWDKpd9nLe
UTN9Rml0n1r+ftYHyWrDV8px/bJBSkrnPnKkdN2WFL8gD5hgXOCNFqK+Sosw3cFXvkLCvIAqN0yP
BqQelcfyuPe+gqvNPOLf17g8WkQs7la+BQYkc8ToRKlPCS/UcX/g3ui7bvQEEgiEjvxPinGmR03r
hdmCCcDcp82KNApqIywJBNf0cVnkiB3JAAH/Qa1jnq+/Dv2L10rMDKQMD+T6BkvmfJa4+vISdXLK
bnyN91m9ovYG02P2Xr396/xkA0X2WAJ+ehYaL55CQ+r4yQYKXUzCA4VVAaECWjRU6uic0AjqF4GE
EKDPkvUmp6ED1xNb093JuUTcgg6aVIT1LJR0ysohFsTBa5DaE/KAnTQBEwEkERW1SbUkN6coT1ot
Og2HekVQ2WGJDRwPwkPmwkCZX8Wl7bklaQjPCUPz3K/9bAipb4YvNgoyPcHHgC6I3YwFOrHhLi/X
22do+GnYxZ1POQPCdfz5W/5pqGK6hT0iTKR6xWIO88ggABgSnxrBHtz5OAM2wsnfUYQEEU0+Qev7
dnqBUpbCpBWGL5PPkW+atAsBq+BU/9TUgxATtwltuhgrkkWy0c+9xCuO+zNFHU/90Qyn73+GXLnC
hsHQUxH6uXJEA9qmR3uJ/vLLBAckb3TE1+BpTt7GgFBaHpHAFcgF66Nugrisu4UAtqC+GSNnAP7i
Q0bBN4Ix64Ae6X0Wc9rMWKLlh8enPnjNCca/O3XVLIwN3xAQbvaKDVpFoE3vibo45QSyazI57FGG
TMLlFo9LAK80sufJj1igUCiJK8B0N+/rVzOUIqozPFFlfSUWhLR8tn7KiGnAha4pOUx5UCn7e6xi
vdRyrB5agtAJ6YfSZxwdZVhhXXgUIH8eA05A8lmMBlUUExgF4jfz8Pdz3eeYCEKDQRMjpp5SJeOR
+N/wjjTYgiyAawTFEa4EWYInfsEs92+rBBrG37vZQ0VCpf79Ll67Ql6EEx6z58EMEiRPqWwkXqLV
zyOxe/Hiv8Ml7FjsVryh9/csHm78nwU8K1JwkZT9/eGyI3IIt+F4pLbAbeFxmkfD+/d6z54dmyWf
ekZpmZuWl0UxIgvEZjTesecVP2Fwrb/iDKqQ46KWfMCPzWtCwKpTQNyj8lyeH9t/L4OFxCCbD5PS
ANN4sQqvoyz47ycvgUoashOaekF5hgRL+4UCVsh104G/quuGg2TUFm59lh9cKMG2gXsAREkN05Vc
CiiksR19oz6KBJpHZ+rvJ0htDn0N9sOUo304iPhHk1Fs0Iw/gEtorQbtgRMLxCPCNFRy72fx3Ic3
pgGny7b/7ZT/4QmnMJn3v+pgQqkNZ/Yi4uQx5Bw+Y0Kx9lATRXAdqEx9YO+hzc6BxME+IbsXT+15
EjjXv4ev6TXgbfshPwjb/nZ1j5rxa1pW0Gv6f8d/TXk1fTjiXIgjm3Eev6b//uDRO31E6AZEV/yE
xlnM4e9RueQh2ETFv/Paa0rNpoPm2YzvYFY5l0dE9QbVeDZ9RCys++E9wiB5yknveFYcnreMTZ5+
8kj8bw5fU2pIt7NFIWlsUd5DBJ+busejl70TkHP6+ZH42Tk7ZTCzUDMwWcGRPQANrVDyRCmbf30x
E3hAhJfiZ+vmMYxOvj3xUcXrEt/pI0KGe/1v6+8BEzBeESVT8Rqt6n+bauyqDMWLYqd8BWL/4ihi
z/+eFO/TPJozYgvxFAPAF+8TmwKpDbha5bKEKMm3v+d67/0b334ZtmtGA4AvHoqh0Yly6r9XxH70
373P9wjDuwzrg/57O/MOV+yjDMUbbmdxJLEldKvwHqFW/Te+iFQO97Og6YqtxHN7vz6YwzI0f/+9
WzzXVxgb/94ghmgZ8q2Irdndv7eKV3kLo7nkdTBiDFbx2+3cAKIRr/57v3iuT+wOlvEM8Op+lvhU
JgQGcR5iQIoN+9zCXAfuAfG7eKY9iFEvbhrzt+V8xX0gbh3s86ifi69BGN6TsnVjRjS0fWCO0TN+
8A+sWlTTHY4M4F34zJD1ER0SyT9jeYxk+fLFBp8lSmbxe/qe1lQj4+uoiAqCPpypefJFC5HPv5TH
3PtMZuDjeIs8LiOxnXIAKwbI7h1/p8q6jF78z1QkdsNUlY4A0rEl86w8ZhbIghnoGCZBwjf0Cr5Q
2FHUY/6lCiceiMlMTGpEvPyh38w/KFFT8mG6z98Yl143C0DwuVRieX/cTr8xOQcvK0TFddzQPUwG
6YgD8guHAE7OXnPBiqPkXQwekG9Rb2HCAjfqItaJtEYe1OzE4jTkJaB5cUjxR2zFgTwKiPTmFgrr
QWR4oj9peMx75tpcG0ywYnfU3f6eZres5Mt/70fooo45zL/9qO5+nQdH5nmTM0G1jL81EhJoWvAH
GTkfsjbLEs8BBfgBtSHsQjlzIxA7EMcwD7XfHxucL6ojoYkE/r/n/30OsZZIE3HyBaedc8Zil/+2
EFuKx8DM1hmPs6DcMn3TnV42ITvjoptr8bRFvatBfJRrI64zScW/heoTiYvZoqCjuigpuN+50OqE
5N+Nj+I5dVBAY+KlvmMeZuLLfLLU8D2Jjf/9VPge9yh0uHwFgtHcpxT5d3VABAPK3JO/Rlwbcpq/
S54H8pIrLwaHOHNhRSVOVIyDf9ea0UJT/W+IiLVQfCvK3wZVKNZH8QEMaGhiIIlX1MPf73TweZCO
xDDkzA2v4EL824YcnAVO/A7KhmKiTDeCPgQXXgw6mVX2sRUdCuxQ1mLv4t9ji6IWKdG/9bhhcWu4
Kz/n6whtDrrr3Mr0iMRtPJJYkP+teym3r1iQxKu8YU8kxB1WhdKB4TXW+BrEa/Qb2P19W54p4TPK
Chbvf+9BeIZvUZzAnefEayxu9NtChUP8ve0sllf8XP/dcigqbyl6/l0AsV91rRzwgqGzIAI2sZnC
nIyDfViIJoZ4Uryb6IHPLG5ahRP7cFX3UN/3zFbi84qrLP1/l+LExRUQV8vyxF0trlLFyBL//rs6
4nYR3xdfo0NwNDI21UJjUHPqxBfNgso7iKMbFcdtseVyHxgAZ240YqJmeT/RA+KKvsHmnjWKTFDq
rnb9cLixsUNVD/VUXgK0X7M14ckSEfYp4WlM8b5ZUk65nxAYAABuP+kFnPkflKt5MOhkoNorj5lF
1p3YTuc/Sx0wH3XLDwhDBFVqhA9gzq4fBaUS9TDDzIQWAmcI1AaNCkiKNSghdUUO0PTdYltuxelS
Zxfnzct0VNAfZdAf6thcS5Pb9hOVUUkF6Ewg/Dkrh9tJvehEgSh0QTU4NBAN6vjBZt857bKFgnj/
O85Ge+FBIS8tQjUODM2ScP7MjhvOBDLztp3UE8RxwnTEVeqWzOvRd1pyEWGMfuds/Yl4E+x+/XBn
YHGxmyXDHcz0uYragyquncTye2bIHUrezfS+MkZ1zHyQ/KiretfbfOe9zWdhbUj1Zk/oEPUqm79W
3UbfontRzG4fs1woufPeWNF9lcxz4BIbHrzsjiTWRkq34Hy3Kq5zsU4mfN7HLV9Y3F/0oDu/oPNl
o0ImwerF2tSKO7A0SEju8vlnQblxmh60BdTtOVqcrG4oky2sqRLK027azZ8/vbWyeIyQ9WCYTDjF
Tb37zNoVVwLJg7hbKisWr/uJq0HVJHfNAxccFDhDhO+Z2Jm//b/RxPgCdYfoD3UvE4gU8Q2BGV/Y
slhqM22JZ91RPt8iY3aDUD5Lj/gogImL1El+6CJ1qseQp0c14mfGgvgbezT6q9wiM2MmYuEn9J52
covyYbEgs35NTR9k2c97VG3ls4n+OrWC5eMHJzhUtmAApmtp3kTmSo2N5XMjb29jGM7xnS+XqvJI
3MdXtxn1UZ/J4m782CJ1Nn/O3yu6mqh47a5kh1N9oUS3GcX1MbHlEgmMmb6Vtlwp5fzdNn9oJOTU
4vKIeckmnX/Jua2NFvzVqhhPyANQZCgDKTLmWPkNVSRCvj9XUMIq+gu9CY45C3OM3DcLUDpCimm+
X8Ox843NV+TmyK6F+wgSKa2n5ySdGwQ9qo8XVpwPv/M3dLd8mkQiFCOgRcplKk3QbZzK3LebdPVa
FbNq8Zo/FhUU2PRinhFWZruTdEL9YW7+fJf3GAsba54ubyhHwgraIyKDHoZgG/X9RwBxSI7NpVJT
jSI5B5e8IommJEDKS1GD+jbVd7C5CimXqHHk8/ZSo0MiLKYgDtmkvpTeyPT1i3loFtqmt7n9PBm4
yL5H6krMGwdu4PcuZ9GsFtBRfzq+vZg30U6XWV7hQZdiB5+o3bG3elIt5GW7MzMHkKbJpiKcaM7c
pEwM3NPUZcW0cqkWHIYRyoxFis2q1IJ/ghdAqeOHJ5QDcwuvMQty2zxQWSEuIr4j4oO8ABiLChTt
1GogkfIvtDExmQk5OBZTK3vVD+aB/dOl5mAmyotijuD5v1uGKZYpj9e0hwhWqjNTM0tu29nZ0636
AnxqXghRam6PFKd3m3iCvgL9Va6HdDDpZ3Aya7anGKyEnBZbqqve8T2nzXzuHXtHrgmnQ1pKfx/8
BAsBf1HQ/yPp8QZ2yvXjhJ4fL4EtS0WYKYpE//I5E2UeWB2YqdntntuYmfbMQc0DhxcldnQ4cfX7
K6YzsdGlp5bNIfikHOJv4mRnXEuV6RVGSy6uPLviSY7P4xvK66CvcrEnrhurDG/lVa4Bh6OnzAly
AmzMtEw9g1mDq8xpcDQiYkyzOeBji5ro/pjR5059k9H+htgFkbqKk4f3ZUC8viftPi6qQYklkbzT
1PH/SDqzJUW1LYp+ERG0Aq+pIo1ir2m+ENmCdNJ3X38GdaLi3Ki6lZWpCHvvtdacYyrRRoU6L1pj
6tCW77utjFdtBFxf/Ur1imtVKxjuF0hgtgFjiloPEWauhx+QY3yujZOVfwueI168uLAy1U2a2feS
mF75wZQhwI06rHhDA0bT1JbSrd7YBnLC6MiuwkGEN8GZXwucqls+5d08ndAeKQmZ4v0fd29ZU480
67DbquWh4GVyupTnt5Mu1oS6WBUf6o3eHIKZarISEu1Q2fY9Napi2IYir4JkQdzfmrK1pFzp8Bmc
YjTBCtSBcZnID9O4FjCFfxGnlYzsBGf6Rv3b6m8tcjC+D6dggvneGs6WsI8H0qt+8isWvidNVF/5
QXOVRMz/oAls62xFLQOlg7X8YtDIjOzgXwzhS+E1WTSZzMzKSqt7ovttISF+aTqzrj12kfzOaND8
Soi5PKWWepg8Hr1Zzqgshx/6+5KMCnGWfkPJ5DNfyw82za2ULWmPFRDwhlXkzFldxZZDdfR2ofGH
mRd3B0s+3z55bdsrT1TyOovyLk+vs7cJ4csuIoMzRabBgZzRpPfcNGvW1WV5mgsHxIqMrEjF5D1+
VsoyEx2EXnyeiz+zXiNaQICVkaSZuAV/6YmuirZy9cLhuNYwsyZHBoE3urNoXFaCnT4YjyIQ3wDx
aiBsyH5zrUC2TD/RtfxLmH1+cPEZ39rjn7HT58EY/Ik5bdc4iV/MvIzlzEyzJTDRI0xQea18P+22
dwJioR0G0ahXYRlupi1tHGSIy/ASQnHJgn0QriuerV8ErpsCD9eW9UFZRje5WsloDCgJ6Eqzyi0D
Al1VC4YOuZE4LCvbUH2MQq/8Kxjd52AvhoecHvTssuDR17St0X8pPJ1x5HWT18a7WWxkMih5C7Vj
YADiFeEwPISBC98CT58ktP0kuCibISa+mRRm+H9GycEqmt46yD4NZSdDtamk7zZZxWExXgf9p22+
8+aoG98gAUUZ8yvqArzh43WU7LxzE1D5ZFMETl94fYNqE+/4YvUqEEhB/61nGT0SBGWLiSrOEHID
xUoIjoTqUux67jBraPYC1PE5nRJnAGo+obJT0S9Q1ERLXrehr1gOWWkZ71bVmvEuf8xS20wtXcHf
if/7jSaStpXuOovnVaah+yGqbjmrKF47NgbMW9129Ae8CICqPvQaRym9/tfoZIS270sCC1HJmTie
V/QLOPCad/5J+gMbZDaLaZNVSk4y5/L9gEukE4Y+K0fcF/hdu1q8nCR/s2svfY8xmZ9Yt/GJnSeo
40SfYwIgExcD5Lrj/aDJYaM4IHKEtJdfqARYu1kWytvzHiDgBm58jXcVLTKoOZ7uGLsX8QG/tJUt
LOzCdML5Qyse3S47BbVU5krljF21eUQye2Yr4VrFe4PdBUiG4Up3fh5bCNs7B5NWW2FRwrQRUrqe
hN+Fg7WZob/crlTen+GNwKzxXmjW6ONSm6mmFURrRGfMmxPIMkuAAGxS3E4jOJaV6utczuqNedvi
b7bWKcDwWj732RIrYGA6oWUhsOV1bDrIKCu81QXU5yOnBbbT+mNMNqI+OwrnVd5Ea/rJXsUSFBAa
pG3nDdiwVfeFNoue7in74EMK5N2iZkyXwlB8Z7vjioe3xBenpfk98PpuYQ87Zo4aJmSCuuAbHKaG
OmnaF6w4YO6IFPDIgudbgO60Sz/CxQj77Tz2dHxVV950KO4x9iPdHam4Ntxq8TsKyCN5wKfwaPR0
HSOn9IKPitRohBxMvgqeKfgvPia46qwBVWHM4zMOYlAdzDcDyj4CoiFR0LqmTXIo/kjdIl0OkwFA
e+w3N2MznVk+7dlroag2eyqJht8vLEdMEL4h64pvuMlwT3H/YohgsvMCIeCL/Vcnx2t9OpcLa+IB
fa55yiIubjXdR9bhkiWcQoW7Q9UsccHteWMqDUxIF71O2NRM4OnR2Nx3JKB8czFFrA9/xnL0qo/0
V8PomGCG5Oj11OHFdG50YlpIItQtgLIDSqF94CKQOAi3H0hEZIYgBHnM1D8A98vEUcY3QmZ+wyN1
CCuAvJj18GWDlgkwMKfTwkMXTBjV8E1Goj147bcKQ260FlsJRY4NT/UX2hTS/1NYIwtfPSNIbh0r
wjcLFpxBqiu+rrbCzRM2xo2f9UH8ww6SOowjfkjRLFGZYAfE5K/hq5mxrZRBGsdsBFuzYyvbNS7D
8HBTfcnnKANvBbOfL2ML4vn9FKlk0pUZQ060+pldAIc6ZAv6fsE9jqweG/tz//rNCs5NiKOY830u
mPsCYUBDINIWWjLp4wQ0+eCz0S4Zuq31i43IgYIDFiq7716iKBEfPIiBQI6EjLMSCQaDH4aDEN6Y
4heM5b5otmzRbOKzR3ZIR4ExRMB61x6fH7AYKPKkO8SDDkl3/OYAP6HWGSTkbryw7Apo7F23hy+O
efUHz8A943ljVKcwSVCv8TnZyBc+PtT8I011JrmAAImzRb9OgbDpyjVcfcoH9RFs43OlOQNS/QCM
8mAjSmsFcXZjiVpmSfmxD6DfmHNfG/8sAxpiX6UVquwJODmXmc1PWLOE0rPFnyzBSwSm+ZFb5rSl
bGW0wT98lUvjGrB3P9fxmbbgxFA0YzIXn0fSdmZuacT/4VcP6v9jYqf0AmZNL5syeso58pd1Zi2P
m04EXyzs0vlGRPqKL3oB74fjDJI6wYfmsjaNZYCu+zZCuqe3DC2OKQOTWWbz41b3RQdr/Jf5Nd3V
x+td34TvKmnU4jfZw+2DZE5KnHD9RNCOZjRaQkLnTu28lwrqHlWfRb5smhGf84a3DJnw53gJHxAJ
x3f9qnOcpt4QPGo+pfXvhHXPuKm7uHqdY5v46B/A3OhC3jSAYtxuDKRGkno2rYKtzoRxtA70Hy1f
L5ipgm69QhbpxE3AsJm1F94ZjRZ1JxK5h8gOrZ1CMNOvPLiioK84jA0LF49tAseCJchnuMoM1WNu
zd6RSe8vVXfLqFqp4wVAo5chCpLynY6UKKPKGskILdiDVS9gNCtu8uI9eo+F46DhXRx4aKC70eYi
ioFJCnG+1+xfO5NGrtUeSyjTpctEe0/L6lwfO1o+85+4N535TzR/OHMda787gzChwT051b7blx81
v0bGs+ZXdxZpcaTfHPfnG0DkFT69Dk3IdCnd+L0+mvNJAz+b8Zs+SjezOxJY6fxw7Pbof9NJ7JF3
dLR7aNnTr8c1dKFY0rbqDVD/drhoW/kT3O9p1tDVp5xOGE/F5+LW/CxoJL6QWtNUQtBk3NpTQqNz
oAdKVUxHjoCNE/VZ4jF65TDOdOTQ/LSn+L16FLzRuUsH7ZYhq/wp0p+k4fSgsG1+5p8GD/tS+3TS
HiKdKfyQnnqjBdOehvNwDm706OpTSdeO4uzfv+Hv/vXurIZ3wgXYt6e5GJ97va0/v/D5W1HMVrRN
eqYGVIL0n2nVBTcFpXnksXXOshbjNvKuqZfY+5C4caZ/8K1pPNMYbE/zdc0fxm2epXJapMCNH71P
b/zGwYUB7AwfX9PvDbka1WGfPmSkODt2n+5AadxdEl6MAlaId4eYd+5EIZC69P78M/loDzz0/MeL
dRSmM9XPxMfENoBmlYpSnQfn0YNV1LjNzbn55QxneuN+9zN/xP+mtdA5UbMeIODx96NfHUafK3Bq
j9XcFL5wuZRtyWcZPwyXSSPobHUm7nBVZrtY/sgf81WoLtS0ULUf2D1OGneE+Dn/NP41PTAGwvKM
Skj52+JnnnGJt/gx97JL7qT8wJyJk4/1YhRU+vOoaJ4vRXTKE+RY3AQXDsfjJ0tbc4ke6uwYyH/E
z/lYccA5Yr4XxPSWn4jnOMWyYtaf8h/F0bQVcBYI7/PFgi63r87NXvlqr4NnPMqNZj+RH8E+OkLx
pU292LB974fDYhfe5KN8DD/1s3Y2z8ZRowvHuUj6TrfC/GUMFPjyZeCOfDKtwYsaP+sTLzF/MMGM
HuOt/cTieq5dZf/6pGy8l7uOFA/E3JbqptuKKKNZ49HYMPCYVSR0uKL9RIvJwAGIfOSr3qjuLH6s
bdMOiU5dHEU3PJU3MPXb+JBe+C402hPvdeTwil0iXdHVA1tgrGKUT9Al1QN2wFmBtUXpabEA2AsH
DZ8HsY4tAYTkcrGWfehu6HenQ7w1dpETb3t3OmDxEiyZBETzjB8Z8mLsLFyYSDyL8oYcaY/USF5Z
vjXwROzirbgBdHHHbXsWDpFLgqM9+2uNtURs7ayOBOOI1XsfnDTn5am7fPv0c2dYzRbSYYv6MTwx
VKfnzBgD6Cd5mTsJRDaNxzUmto3kLs6koTpQvm3N42r7CnFuiies8Uqt9U29la0MrbSxygCwaRv8
jVa9ba3ZO0C8M5Nb8z1B4o5TjxQHCYgq5Ux1Vw+dV24IeHZExrdAhu3inJHo9NzqJ/TGO9E17eEg
HZR9zASm45avN/mZxdpVGGS0m8kabdlGRwbvokPDwExk+3KZn10BHqCeKq/DvYPgQL3afMEfRqEB
TORrdjUaTvPVuImTONOfvFedCkm44r4O8Sk7PB/SLT/p7DdQ/bLurd4CE2RKAkocayZr5F7x+EW9
PaLfmEeJJn6HaC/d4Txd+XECp+sMm6vukyOzUVwFPRwWSBfkI2Oel6sjDVM2wlHfIXGa52JYsFum
tnPj9cmzYDg4Og/aCeCMZe5CjhybiCtf03xmKHumFQvHHKIRS2S/QYiVn8srV2VXrlqroVerMPpg
u1t3e3EeZs3j3uTEtHofb6Pty462hCbaTz/hl3ic9rV7lGYv0iFC2oxlgU4wD+I7FnE01xz4SQ0H
HrMEQGABY1yVpM0lG/pZYBC32sYgpRvFBtqGyjFpkwM32tHdmZVDduHpxwGvZMVjMXmaDTvGI6wR
zjQzp02FGmJ+62yLdK1nZzMi7uYugLTZzTxPJFG7dM804Bq9B27mE4+AuSo6GEd9L5zjC0asyTLh
VBdb4dz/adQMb1CRcF8tjvkm36h2eowgL5yL38UXQBWvdWn7l6jq7REO6oI6F0DvNt8uXInNco4Z
ka8KT5VBhjUwnx/5NEHRYspwmR7mRfVLm3PQilWCoVruaCvTEW3OExBCI2d+ngo0BOMN02p6yAg2
UKynyy0OVjmhNKCQtlKrs4XT81p5g524/ZoEgUPp8aAjPQpdSL7MJPHDrzXMIelOozYzfHMrkK4e
O0RLOsY6XKV0e7SD8FPeceErjoS2s1+jibRbF1g5oywGkYAB9/VuvpUAovjCKbsSWXeY7hE4RGLa
aTLxJTmGpXCX240XbKs7gbge6DbuXOj0mPB7N4f/PdBz98g6SpgUSXf6+ZZu001hhNh5yqbAaT3x
3LF2bor14GYXk+GyZr2wGlGU2AoLh34MD8mluiUX1RLc9iLdipNMYednW2M72LjYiUuD/edKtrzk
jWCyhm5wfM0yU3uBcsL0pC+Jg2u8f7rEjhxZIpjMsI3u26vyNeOJQ8SUOuMk0qQOyZVs6jOjgZSF
5oWYde6coZ9cU+AfepA6wYZPjr4wH3uIf1BbLdbcQk61Sp16/fQ10jE4kCNA1rhj6/lYzneF0u80
rnjGQeNOqP3im7EXjv0WqpxteDU6WFoKO/Dr6yddM4xRKOwZ8h7YWrmtACkzo/JJeLC77SwRebFb
TEDT57l7yQNUrKGHWiyZTnqqt9rR3BE7rOzim+YWN+HY8F/JQoFCd8PoCW8e7jxpLtizKyLbPXEc
YO0Qsl35uSCR/IUTEoMDoAYyhxteBYD/gs+52DceBR82bJRNj5x+i+dxqawXlrARLbwkMwVQWYsE
ohfuwm7Pwl/GGj6HCm5IftkJjItIHPWHcgm4iD8WXuK0TvA+oag6LFbVWl2Jh8VW/sk97SSdxEf0
FWzTr8r+l5pIP3/ONJQoX08832AJ+s2sJnl6Jlz3nEAPVgFbRknI4soYi+WWYTbCBg1iTeYy00Xv
Nmxnvx1dJ3ozEksJuwXF/POa7YZ7tjMOojO54c/gfiNfRps2T7VNNIYMrlivCY7GW4yrhM/h0u+S
o8JAdgZFJXa7K86dF511vyK+MnAE/7njHRz0ExpJf+HKLjCmdW6Rk2wV6MzrbWT7Cyv2Wn47khWV
bftvbfeU315b3W2dyHsdDKt3RCLUQDU6wia2F3y+EFS5aZLDaAWW4uf39K740RcGLE/bYULyccuy
gcdX6TAdRF/wWs90IveFONfL9oZVOsE+PBQ3Ci/S5XQo2VgmtslF/jZ3kW+c23f4qNw36rl+F884
A08zle0inRA2z79D+s0B94eiKr5rPvU1vW92muqr+FocDAcEiP3ckJP1q534qGitJbuKz5L6Of9S
D+E1vc9/Wd2rL0Ix7wk+E26ze3Q2HrQgeezwZLY7/HysjuZe3dBBB3fOCkGCDLyS1fzi2FG3wTm6
FUwyOTHtw2PnNZ6KbndBhqW6Ty6pn/uvS3kh3ckDFtgf9I8EOuG4rQ+qJ9+7a3k2bI793siCsa8P
PVc78sStYfcXlfOA7I1348RudtUPM9nK8Ouv6Co8WC7Ta3Ht7W5X7glTPE2fhc8g5EQ6XIj2+xA+
pM/yAqHsVvmxHx6YTOpHdT8dx5/c1pcIfU/BDysmn5VxLm6YuA4cfXhm05O0BmhiG77omz/mRTqY
F4E8nFoHE9q/gaE944pHW3wOTrk8J+2a0LoBppRf8W/6y8ks/zVZkyAsIkrgT1ci+dJrf+/v+TXc
F7tkj0MYagqwwVW9F7ezTWZhwT+z2oO8nR/KnBcQ2/UltisfwvCq8btN7o5O70DItVVtPd3qS3YY
bumJYLGTSYL280dw0xMR8sfEIXL13jCywHC+6nagj+3mOtr51XxEx3D/PM/YFuI7jggDztWVI+bx
30u6FlizQAJ0O9VL9vPJs/itroAPoReM3mhnENUXNv25neiJ3ot3Ern5RvR6LlV91x/p1fAN/y84
Bafo+ty3dy7Ub+9xFnm0X/P/aofaK+/KQTmQCO/1GdezddWduSefap/dtL2yV86ir1+GvXRgzM4/
iXfpLqLzTLvavJg/8W/0G8AEL67RNTiF5+de0JZ8Y34JP8pDeqgnjW8f73RHni2gnLPXJj573Yl3
Jafs+Qwq+7WrHTS+6Hnm9djwzTkRiP78lM6Hdo2XovOf7NY387twogu+f0yKNFolR7DirbancPBj
okWMY76NtxJJP9FOE95aOzhh4nBa6gwOZhsMBiAT6LXiTgzmIymgesPp7tGeQFh/BqFkjO4zR3JL
YuBnXu/kwjfBKGHl9pMTOKaAVeSKK92tt9NfwXT1oLvccqxJpaWwvBNnsV6waSnrzMpdbqp7dBy9
9o7aA9q74ZfetJf2oo8H/Yos4taj8bJmTYi6UTdg6/n8wFAMu9zFox9Kb7HLRM/44iG0lRvNbqIf
Xmwr8htDB3ZsxvPzEkwm4ZYsAZfoY0IAMjdnb8YpvWu8cFMCg6GVz+qAlWTfuToeNrdd1dvnpV81
a32ZcShGd89+HJ2pnCjiDCcV2U7YUPxYBC1acYHAtnijhREVoyaz1X+WAQKC7oJPrUGFSXuRHcIB
3GJXa5DdHF3rFZeNzcvJiH80d69tv1Kt/lIfGkDlJ+Umb6uTvJ3W0rIlMhMGEApwEQY+BwdWyo6I
GWnz3PRIbcojfWy0FvMeFO6CS7gxtv0BQuhmOAZ8MPI+Y23TjxKxF+GlWZuu4OJFcvXNAkEGEEEr
O/TyW3QiemSPGMIvbs9Dd1Pf223uk9x6Gj7zU4n5tPJ7NhHaWpcCSYGzCN4an82FY4M8+1Rt2m8H
w+bTR1DBx72cy6OYPf3JFlT51Qn73XhpD+Whvky3FwYxjmPcHAflU7UX3rCr3MZXtwuvORLQvpd2
+bo5lRaZnevUxlnsTrfykD1Sm0ifn/oib6HjfdZUTO3l+Wh8vovF63HrH+lzAHSI586TAaPXl5oV
q9vI28jLTz23omqTOehCSdya7usi8FPLQ+DVB5KQloL7JACl5b2abvmTrolQsjmT+PGp37KWbdt9
4Em7lPfKd1tjwvIER3dafNKiR620nHg4Rktzg28akFv9d/D5xbsvD/lJcGGqusmhvIhMCLi4+Un7
Ky/Bu0xvkrVyXHVzl4/yCfIY9pMN7dUekg73067HK4UchhZ96mF8XZP7Tm3MZ+GYVLwTQUIqndj+
2l4zSrDZKZLu8WFGlMbsZacR+zUfjCNbkFo4ODZ+wAWPudCyV+yee9XLj8DMbSDZmstgwp9Plwuv
d9Rt4Y/blOsW8aeOukakshFt+Z7sRa/h6pAK6tUAcPbpUf3qdtM1d6ddg/Lkt4TflR2lO9mJnKIl
VEKg/AESfZghaoq5Hp5rY1oenJyFU2UrfvyVeqmXcYyhFiabBjmBN7nJBRrUpeUoE/k1/dND64Ai
LqKLIO2CQFqrIEUknrGJVBZNWPdP5jYGAmZPLPV1pHZOnS1WBdS7zMgxI8qcRXyC69bR1K9yIVpr
I81WmCoGO78waxpCFDjiKUI6/NYBZI6SbKXBaVdYfFQld7sQ6RScJWPTlPcmHKxo+o3b1OIn6k3h
DI2AFxZGJYpQQeMso2XMjSh/Ejq+egLuzaTWYD7coU5o0Ct0jWL1WDFVZfuvs/ymzP4VWb8HEVFu
SGGiAMZS8NmJz4ehfBUmRHauK2HIZorwoEOxA9A2CZwmga4V7dMaRo0yQj/K7rWw04fAjkLVKhv6
3Uz4o67wxh63dfyux5dUhGSVr/Ebh0PFuf5jMKEfSeuMe5Ef/QzH1aLrncW/FKK2XYvithdX00x0
ROJ30w2iVA/5SMucVEnyzJct7Xj1nPAh6DHZilw+kJI+FKEXBJ7x9MI1oSOG9F8UzHa8W8yCOZAS
CkBGizNyRDZSsNNNroxtiB+QpLDusmhNFqlgSWC8Mb2kOz4Hw3+zzcLiuUGX01i6ZQR3RL2TTrJG
lFecFbCbt9p4qxn6XSL6KaRaKmv4O7if/s2IS8PSB6oRoCtr2EBG5Sm86MR6AVOiBo43qWZVuINf
xH4yAJKBbFNvDhvBsNrYJ0uWpo5cvH2PBDggl711YHq1dRZgL/mI4p1ML3b2H6908OWhVVpkiJC6
XNvoYAIIsJTm+YopN330VQgdClDOuUAtclj4C9CBz2URALvjg397/oSYNh+vR3PlYkJwBbptdMyb
Sf3YGcFn89kAn6mQbFgZFBzCIUEBrKq/5paxoUPMQYo/EfOLzghZF7K1ZfFjfCp3HsKA2S+kSDpD
jZutnvyWfotIJGU+4sgK3YI0rulBgRZYZIUS910jhzlgAVwkN5iaCdN1BtsMpUNwPthiN81JYlQD
64sx2MDcxmMsz3BUWTFBR2VO/mZnHMNNMFuzYtq8kBcZqkNIww8//IC+lJ8/PQNtVG+FLem72PxA
gR9yfv4m/hys6A6yvOlwe4lIjarqR9CsSUQ0se+VtUGWh7BqSAzEdC8tu/BHIOT+6fNBCXClGP9G
9Tn/FNIz87VgtEqm1i6xZvMmS58NLdvN/K3PfD4Hul9WeoBvCFnNDh1DO/UwaQTSpkTjCqfeWDIz
0mTXAPkPha1jnrySoKF4JlZqkF+JF8sobnYRlpNOO0TdTmd9hnKBRmDZwzyLXKGwJFJXJdq8+hIp
UsGQUNzA61co0Ljrw1v7USw2PCCN1/azaGMT4V41rOreYP5auGmwgl8bJqsC62O+g74XOPrTXvT+
Ap5qZHe4Qq4plWDj9bh6tHccx2BmvepL8pOrSkjquPnXyOlIXms/EcIwr6UrU7/Hq2GFYAA3QgnG
QrjF5C8LZAeTHoU+GlsoPX3WUxKO39QcsctbWu01mrZZvqwJ78AoWAHVuBryr3AVMV5fiqMI3SZZ
VS6tUYXWbMYGRXVOZKeKQ5weJ+X7DJ3chYd+j7d+3GTn9jxSkaWf5YaEwMISTuqlf8ffGqOQITku
wkL22qhYCkt7SnBYfjPhq3CKoDF6wXhnyD9iUSFmwe35xGykWPQTnT5a9bWz2CuZ9+zuk7ILziXw
AK6NwZ20TGE9HSGOizDxVrQjgeQwHgBFXYMk49oQRsTH/K5jCWRyVewFfqCKqZ5LYupvDIyZWWrm
Ss9XFJCqhKqUG4Xz1ZNOvukgIUDmYXJJzPMEhs8JIKVAMVjsEhbvaUCsCOcMegnqBa5WRNA0OqzQ
RhvRyzs2kjrHa4SsGTUvDzePSZvyDf4feS9KmCk/emWw0GHxboTw7VkkLHLDqk1HoLbXZObeXqSS
0y4D3ui5rjBBNr5WYw1o8f8R3Vsmdhywy06nYCaRr/vguw6wN5I3z+CXUixhUnNKDRrafAu+pl6w
z5muiXwL3YT4MRS4fVLm8fJnyPKmxN2H0i85X/Q7vrIvlgP6Funtr/0KPpF362di1CJHOkQzYnRe
dk2nWJLH+aF+6+5Ir56G2qZkIs1s+SgTPUGrsbIAn4XISi7Yuea1gWmpjpaaniwCLeCXmycikd3I
BP+qfMKD4H38cbK84f7w2T6aM0PY5EMmQt0zN8VGezQ7eibwDFvaCkQzfNesmfmam01izebxFFda
sH5egtej32d8qv5QrdPf4Tf/BQvGZ59sMPFnrYNPu7OnTfMX6F+AccazOG17SLFYjeB25MOjgNHb
v4kwERfLwtjW8D+69VPb8fYnfZ22D6K/BpgWbMEi2O5lkh96SAcuekgC6j3pIrHWaKsGkT+88X8I
9Bm6kv+GCwDTbx3dF8mNOYuiCyTtBpqzCHeOsfQRrg4xbYm7uOS1HUJqew/IEQE6je36GJ6HHuZF
076JwTrGCf+dI1ZX2H/NPXAxRJbF5JsEmDIJUe5Mu6cvhsur0hsVW0FAsmfLnJBDvv5eaIU/JZ5o
VtRP4/XgwKV8IKZmt0HMw2Lec5JZgaBFrgTdjZtwuqp4JgjOyw41Vbt2KL7LP3rlcvHTqL/CN1tI
ks/cujl8g3MYp9TFH+2zY6m8TSOXHttRtIK7JlCRR4bNI1lk15RnrZzA04egzUW04sOf3Imw74Ej
pK6oSQ6HI7UOfJ3dM0CmpMYYJBSq2FpyK2XyjOHlmVq6VuNipxubUTsKtemnSFcDneUJNrrwpNgi
QSCTCz6BGhXUCJL4GMWnisN3PT2iJ/y+4ZbxSDRkwWoh29/UR4iMkd/q4jblOCXAYZHoRHdc/4o5
hpotFe6+qEqX8ZNjDz7+RSciDzbu81lP1zCVNx9Nc+XlZ8g9ZCLC4E1ktJLUyFPKWwciTkhuItUw
mpZyPXFSHtem+LQCzeFwLzmvBJWowbko3TxN9u1x2SqfAXEulaGtWlDZAabc+qhmM9d6nAVzhvyR
FXBIw2sWf6fxu1DcXv1iLaESHYi9UK4qOg6DJSwWV0rnS2TTLhAEjMDHHlywRthVWNbSeyHs+/wc
L05hnFtC5zZCahUpVXCN8qv3NIbtmciunBfrkUbG0DNAAyX3ak5Z1VtBToU1vCvvabIljmGqN3F/
yGlmkVtjwEIbvlNWsQZQIp/9pEWbV85AQvuSOeNo0aOLTNLMSjg5EBmT0gqfIYaOsP7LVHGtIbGt
WZgTto1QQzQHJISiGV+miRAenRS3cJLe48DKFNGeOIIVplW/KBuR3EYEv4m+zBNWNUeFDS5nB30E
Da14oIVjmNraLLFD6/B63SZUTzEAkCdmjWqorLJFOk7esYhl5rUwIS7rqz4jPAfWgmYy1CjOU2K6
RcsroieRPCZAIp3yGfe5a8b//j7rHQjx8+3XLSpU4fK/b97NaQ40qqXfOVQz3IwJpyEVYrKwMRTK
Iq13C3b5iAdkwBRZuEHmVepKVfYaoYCEvMh47XLW1zC/Vrr2FmikM1L7GxrnM/RvGbdGgIVUWaev
U9+S3YNXnQsCVaNBqdtIHwpb2VASA7EgLLphGYflyDrSZDo5pdY05MsxAZQbpfaTIqtGcT1ESOMm
OAjm6bXQCa3kj7K8kyrTnTjCFV3vhbQWp2ONaoioD4kX0gnIE7iI8xPfy27fMjmQmcnUzC5VnBFQ
kAL0DUuDm6MLAQ0UfxFEyaBIH1OycJoREBOrAi+Mi/sa1y0PXOkK6DyfE0PbcBv1kD0a4oNqT2Yb
erFNG/F7mdwLSpe5jBMz7Bgl5mx0kq0M4BtYcd+9NeVWamBGsFHlHN4yfLR5vk45yykthQlrcTMx
BCTTosOnpdwM3gB1nDwrMnmttXwrpq9Fs6snxCVfZR65ibbRTPAVUmg1yuirLG7/Ntu22Y2YUJtA
W48BMx5xU43H8Ek3VR7dlJuqbtulMdswch0kfcc5o2y+2uLLSCSnJ2XlbdG0+/7VgIMmoHQIvxU1
pNKinpCQzRiYc9MEsusCuFRO+my1bzgBvZLfTvkzQNzrHBkk/KcMImu7QfWaB0dt0axa+ZjWtoRM
9oUnQwtXSoDpxYOAWIYxRSMuIO4+szKujeAaBdO+1zcfYQVI6KXep4Xwls1o0iewkI+aUmbgHphF
VBVbfar+JR0LIRQ5FHP8I6BhKSzBPoWAI5RvmvQG3j/KlBWPeCBMx3QclhUbdGFIqLbgw4ECXED7
TaDEzA19poix6Qhz2CmKyamgop0p+m5ePe2YxyGuZCC59OcE1vNU5qYVPcPci23JTf5VUisGIfU8
ZzUtW6yHuLkKMntPiaihaHaxlKzilib7MGyDqABNKcISHbLD4iVsQhDTBg72YYJB2VL/a2pM/E+w
qeXEDtTYTaA+xeprpRgfkj4jHaJlMD/KHPYWKTzfSne6PFoar0+N80SviU7yyu0s9aUOflK2H6LN
c8EYizUn4uQb5ySURX/VQkf76RWycdb674wDnfHc1Ql8LABNBuLEJ1rJdoSJGq7G9rmOONBVwN31
DqeQmHJuabzpSW5wgLa7kpZlTxqaVq1b7gCTfx68ZLvUbYHJNU+KIhx6BG4LUN28jHDYTaQ/qciJ
uTGtebEqeJO6jPKwYE8l3g/pcZcFKwWUyDM48NFdm6dJlGKjWXWmU35ZDUu43gy3qRTBmHFkoBVV
BhyhwcR08j6FiNUG36P4WkkAxTWiPGNVtCZA3LiTEFdwQpFBJ7A25B/VK1mJo8ln+WcOyBFKvohH
G7gkitweBCU9kiJdPeNPM0Gb3/qqtm1org9/3CNhoVO97Qqac8ZMuNVXw4QTgbxGKRlRuO6mql2/
UCuLtyJlzVV8zbwFwB1G3t4stU1rqgBXVQOQe/PDq9FtarDEG4iezl2r2Jyu55tQmWC2BAWy0dSJ
6q9A4KHg5w63PKOrji5BzEWnySF9sUpNyqepf4ifYf8l/kfSeS01ryxR+IlUpTTS6BZnGRtswObn
RkVUzllPf77Z52LnDRhpQvfqFYAwuAxM62ryWCei7Khhmp+aFq7V612FwBcAI5yxyCVdof4Zx+Yl
HN2Hsq+OS+ZxlU97vXmavfligHIClOXJce59CdPNi+82zYYkfSQ6u5nfOyfJo9OsUwcDM7lKSPsS
XmTIzWiDGPxCwtRyY32AO0q1W/8lnrHzWM7OiLopBuEodcxi+u+uAM4v24P3rbvelzPnGzfXMeWG
kKzj8W49z5gcjTD1ByZJENY9gYuywU4Sq1DdI+K0hOdUAOKEFoJhZIwmGnnnPTKMtdackIPwzJ3p
TOiyt1CY1zcLhqsNvaQcsc23iFTfcf3qcEhn2DzlZ9s+CcO3AiJTshvmiiFzCwcTRI2adpWW14WL
IB3xKrLLHR8m5NbnmwLW8LB0720qvzMO4WH5KqBHu3zi0bqVkIa7TpWYiaRyxXoYS2U9eE8nzoTk
nas5w2QrjXxPXC2Tq9p8FIg5QqQ9CaRg6mbNn9pLAnNZFhPlD8UiCbRtsvha7YdBurUoDOqe5Gj2
X89yGfdm/DdFGCBYV7uu9jnwa4U2ng/fZj9mIp+5NewORMOyz4HAuiDFdCH7ApgEwALN5ANKHXQU
e2RUZIhUBlq7HherqcX6X8iHmKa5OWXV91AZl9wJ9ikG52l2NHm/gk00UpH1cASGNt8UTHNqyi14
xKNOpoiBZxkF1zTTPqVnzbAeohm5RHdVd2+W+UaE66h+6sHG0m8cry2wVWf+JxykLc6HAUGM/10w
TKKu12vYFcu7RjhYGDu+qr8hcVaHur/Gy6fjylWpXTMM5DJuNcklBurLb9UWvuOddQ9ZCid2EV9r
g1NDnrLZF3LY9PIiw4+UZdjEviqQJMhUWjZ7vfTD8SfGu+898gQYd/A9GS9m+dNvlvJDYAjrRlzx
vHfHZgzhjYfUhL9HiB9rjXKYFZRXBBlnu0mmcEU+NUN712kc2+yr5X7y4n1eXjO8liMxH4Jx7xhi
Yy4+0HOJXEBdaHn+1efRSuTkflTryk2eFhLQuhgunL4lbmgusDPQomMOUbuu22dJH8OlXFE/5Xaz
y+yXYoB3BjsSR/Jp0y3DTkoIFBiCje7JoMRNiZqyMaTUEuev5RefKOUChPhy5mZUe0qj+cK7gHSi
0ZAAnTQ2S77phEDF59J5Pi+WvcX7YcBA1fbpy3SyZEUJv751nvIODhJHUB6hMyhDCsiQWq1V7QUh
T9obCXhsxRCuumiuQfRZHsIiWM3R54hApbPQznXXvs4OsiNvIquo3XCGj6jnk7uqESfTV0XaTAiA
Gd5CgOaghg0fVpsOEzMvfOIRVcFO1bbqfnaxXG9rbiOQ9gCRy+JNqziDQEfTVnDfNi1sShfyBhd+
xA1KVRE8xhhJRuZ+6KJVZUCC03vK6OU669ZP03mHejkLqg5twPKziH2RYLNMurOw3yX5dLeQPanS
nEEkAhAr66YbqPs4Nbqw2S7xl2yJLAzR27JHdB3Zigu41ZElYd24ZrRA9QD/QpMewmweuvQubLKk
uTjGHJMftAsFcrMOGSkDK/E3YbGa0GAF3d4b4UxJSHjIl4yC+CLHeGiyZ6673v3lSM7ie9YSOZpt
6jzZMmIFrOVKdMAc62OIkKo0XvTglCT+KImNwTmVuK34ytKU6IiyT9c7h5xDJlQOllzvNBt1SFhv
M8Y+MWMbRqg1wguHVOSvQMBaeo2Mp1Z7bRkDNxFSjxFYr9lHGY727XYRwXbGrlc9I16k0SYHFwe8
nnOo7PPdwPmyarFLmtKzk+BXyRnjBgepMU1lXwa09TXujGI66y5qx/E7bAgAQPoeeL5F5oQe7guJ
PaH7LZNsTXdsWmJlccf1ZasqgDoun+ixJ4/RhUgPCjGjYVYfOymPYbdr4RqNzL+MejW69WNrfVID
DxryrmvIhK2556m2lVybgUAtzUk++5Z3tXrmXdM7jVPH2mLkk8hmjfhoE3LEqRt2CRhxWDjFkwww
ncoY8wzjopZ1p/1Tr8CF1lm9ON4NR2OjZ1Zs+NR2axvsCrRAbYOR+zOnuZl0TFTLZnrQqndVOKn6
PHZPvcDglLm+OPF5+8FR+6WXJZesWieohNJbY960BeJs+UflI9psLdnKHJFpTR2o1ftxhOJZ4TyT
vHvRxZzsLY8vL+Qm7/5CxA1m44O40KTCGqNalkDgfFdLT9YLgzeL6rEGkWRN8uqMal5ZOe4uhf7g
oICMIeHqpoIoZjbigNstVeiDxDE0xY1I/LbmlckKhb8VY5A8/5sbRGbFrSlgp9Fb5fNvzDdz/KTd
TTWlhXdtdPgpfMFAzl5k+KqF7F2Qxva3aHBXpYw3fYdie3R/eehtjiF5QZ3PcTDn/hKCD44/lfeP
68YCVW3RlIwu5+CwNcpgX+pc/MZLPUBlHr6TFD9CmFyUIDMNREoNvHjPS/Zr8xB52aMO4FdO6xQy
iMPwcOkZOrVvHPg2arooBwGk+5lMJTTP1wNpHtpVbezMJcXFIexo8s3SOebJ9AI2vA0670ixuM6d
xZdajmUgqJ/y16LuNi/qcWTpr2dkT2aOt68kcSJ5ccJ6rRFhI7L95G7MXNuCx+bFMSjOMRO87ESy
JuPIdK0RVRV4yWGyCQbA5DoAr1Rt8ei8dniA5yXbFT7gf6NP4IuM8PqwI+UbfRgKQK0/mADwVFGG
5etgPMbcvAsHrUpwrzLKDpwagshYWz8B+EZlnMbhJRuLfZRAXKwyIHySco1T6cEOG5cBgzmGXBHz
6okz5Ux/6XnYl5rhykxfVWdvAfh54UXBGaxFFtF87MqFNIVP1D8A16iJEwSpJMBw+oM2FN5F8GDZ
dNNX1F9mrV55QHKxeCaEvOOIiXQ0BHjesCTTIT052s4rzyFW5qqu4T+MLgL86NsOMK/ANzuqKJIa
5lYk6JjNzu3sXdcZW8HgehY9tObgY9CwNa8ZFo6fNoGyhYFrseDyE7THGTxc4q67nmOUv1oOyuGR
mYsxbzjbR/TEZfjPNN5ik0k2J1EDukgmq7dqQZ4pPA1et/vXuTppvUxYTft9NnG+5F2rPbXQGKiD
K0X3FCSXAPJ6ZrP/K43Bw4OdMqdbLoLHpcAOtnwo/4WSfjx5DJcjt6pHzTnAWFhKxn3luau8n1C/
hly7geNLvrEBI76xLk2tVFrgJGLiQobRwqc0LGzlPe3eMkLSaqSm5bVgVMlV1jgnRNGGgZUvQ5p8
3kezzdhaneQ/M5/Uxlxce5PQeLQbM+/YnrEMgJSc7do8w7hz2ScyOg2zV2wa2f7LGy4/elp6Xou0
UtVgGsiN2V6W1+17LVoDE1aqG9Y3g4HOfbl64NMarBbSoe0zUEwPTNTBiClwiatO9Ujrj6NLCaSU
32K27JRHO2Om31l+F4yP67FgVMjLZicPbbYT4Y9DkcBizvtsd03akftmN7OC67heF/24NcJX3Tjn
3qUU1WZkVhu4kh4D1thkXN30YFh7C/GwhTtCl6GoruPXmDqiKSE+MZbWUcGVeb+N6u4oZ2YNuIVr
0vR1WuPevtqp+1wtO5eGq5cYMpa0cwxm4xkjS/rf/KetYtIZ8RnoIMhp8MpFdgjBqmX6/2M0/uQ3
o8Fgf0GwrtYWJI/KkJdJY6jHUKvoEFwZ2sbGgFyfA25fJq5Ek28zD6oxaI/tmo9hDKirEyaIQDA1
PwauyLHcKBCP0s7kq4ziyLHU07B30Jm8N6+YH6qQGYz+lWq7Xps2HN+0NbI8F3W/Lw1zTdY2GHzZ
Yc7J0soGzB1ZFs6fqptr7R4WdAhy3xqnVsuO3dT7gRxevDr2q4ohUhntiNxkkWUO4dMG5zIbwMXk
ibsz48KMC8x1QUEykDfieeCcGDmuEsFbiTx7AOdgpT6OBu7N8A6jc4MvTGwhXLEvBOqusvJs0UTn
I5rG9KoNWJbP7ZNXgbFxls+9ee8T+AVkRy015QnLSNp/jNwyXmAdf0YFkGeC4XGG/8ZnwpWpcRPa
3j3gFtSqbmt3PxA22rY8dM1Ony4VOQi2spjN5NoI+Ora8jv6MpMnnDOJmeyzqprUdubKVid3CNBk
T38uI0Abm3BL38U1iGYMpjGVb7pjbewIyCvloYRnioUxZaxEEHjbf+TaN7ORtVkcCxDGzr62NcNK
EI9BO2kG/CV9uDcsuIfQetEiVix7rLUrzKwRTJcGz4L5ZSzKbbpoI1lpj17nbLk1ZnZaY5FtKHvY
8Fp5TWLnmwTLiogE6ZFK63KCNPF68B5lj/nIOCBG4+eqg7FZynsUVr4rUU1hc5AiA22JCc+STT3D
MMNtK9DnVVI462xwz2nPQTAjauVC5oXeEjpEV+V2oDnuhmHbtK88+8blot2o3rWdL0v7Yiu3fva1
AW2oDKH7aFuoAX33XmZ4a6IQ0B6ZaUhC5ozXUvgDJoEe/kLQtatbX53LEi0lbyFIzJPLOVATl7Bc
xxzzNGrD6BOYhrdps78UPmemqP5HfMZ5tWFGKGrE/Yq90PIl8A9LsZg3jTV7I096DnzsRzwXtACS
fYjgdHa/ZrzY9Wx4zvBk0IIWE4iFmEKP2QhiiD/GFiUTxSAm9p0RqbMBuogpgQQtdv9c5Kwo+1Vk
2reozL3r6YpXFeXJT4E0vBnGh0HVw472VjBxDlosHeZ/eV0e4+Ssl/VG5+VGbIM6vXngpeWIxQ2n
9AKFzImIWsC12fxkuVeDr27OEWdznvzGUHMHAHaIK63VrVLtZ4peOxBsfVzlCExK+lsK0sC7BFjt
dCVUxoJT9jgx/OAUKtsvF0U8hBATNya6aFXRUXImlk0iE4ctvm+EfEb1iqgcu3zBJYdWNbpSxCUc
eJRTJsbUQ7uaxK5wfI7pETpVAitKZ6BvAUoPBqRCHnFiY+Pv1tjds4Tm+NEDVXRn5u8pFETrxQjL
dTDaWxtNRZW7J26plcVA3y1ODd2mll8Y43RSgzzSbMJpNWlyvTSEAGEXtEzNk5G+mwmUEprsJowv
dGAdrdWcM6WNqOR0yqoifoW34ORXN4sOqoUFSBlHfQu7a2lhCmXPrUMmBGZA7fAIUJpLexXqpNSg
mmT+slPrz2BSJrMQHx/jWUA5rI31mMpLZeKRUE6YhIi/GMwSJFEz38BBwQ5JQ+4vAU1EEX44QMY6
oFaTIJ+uyWorV3N44VBtSZ5T1dKCNXNbzPvBQ8gMlm1w6fH5ZM32MYWG78m96Z4zYeyiEL5+COME
9o5FbLxeQMM7py2NlH0UTYNzH4V3B30i3mjBc+bZPjfwpnDdlcukJ+6dvXoVajFikdGEpAfUxZOq
s8zIOy8OSoBXBVXR5zP5gRCE6UTzENsXhY6y8nxPMo+as/LQy+I/PCgzd6r8p/ZPvPP8HR8K0uka
zq15eTdmhWhs+hBHMwtvMyYnsc3x5w74UuB8Nr5PHvIgb1g5jMzp6Z2kfGvMRlmIoW33kPQgceDn
O0TF2CS2BPgC7Lvgc+GWd3ZlTZYI2I0ZQNqf+21rw1WsVLv9Ev7+NwyDd9WQ7F1oePEi3uVvcZjy
7L92/EqaO5YaUbVRZYs7fyUgBsN0gyOUdjOwOTmjHGzaolRpBOwBEqwFhlJdjzAcvCE1PeIQ7I+Q
u4ROkNN4lWY+77zHGa4T1oM13ox6+HHrGBYC3jcKIGHQm/UHsugTsat1GEAaxjMoeUJm0FRuy4hX
dyu+RgfD4PFFUzG64dompK9EJRL9dWRn5ClqETh6alpc/3XD3+iKXyryyUQGF35IQWsNX1T3HpOu
3drpD+BXynyv6VN/AMRoKrhSxfA+aZjs2OCKOAItjCUnXDGsU0PL3w/WfrIhOVboJ7t+myfDSSGX
QBUhL7rkQHn0NFyVGSR7yaNnR7ucMAF+uFpZocfsVhDv1b+mHuOR1Fwl0Dq1TDAkxX+Kq6PuyDtM
Say/suQZeQhmiJlxcaf0YWdnUCoJ/emD6YF54/oqNTrw8U/9u4QaKtLerJ7wTRch3OQoqytaCQGT
8l1tbdWcVsu1l6iKeuwkvfEUttGpG1ucH6gLosjcNalxbkSXwBsJP2CtroQbXwvpHjqcfiMGRbAX
g6lZQzHYWv9RV/7ajlpDcVSCnzF33oCjV3Vb7CVgT23I4+LtezrL/DOW6SoV/7jQT0O/GfJ3+tZd
NjqHmrIm67z9kjPgVL30w+j9jSa8wLrbighxR4jPk9Q2TCidGKvn9iulshIB/jv1XbZMJyt3ozsC
LgMUIrsjcSXbLPG/waCsrcgdrpGHUDTYkHFAeZ5kr28LirYYgyINUTNPru9uKQRW0HDbgttaQ/P0
dgmIUJXBURPOlwt9KbTlKSB/enJWxUDuMdVe69rbAAVR2N09ckxJabQB4cpfkq1syApAKYHV+Iar
nR2acMUl6WAfCSmOafJsy4YLsHkwCZOboFDubM6fZF8tPO2D4x5o0Lqkf9L0mZkr+q1oMwgoOJBU
R0pwmtIKStyIDwReQKX9x0Z8MAxcwTQs3rp4F8AiWLj13KI9UoygLTWavRsFP24iLmP4Kags03E5
qFnCVEOQ67memhTvfHM4anHn96DueicOGceCRITVvzqZu9XbywzMY5YJJmCczN1lyvuvKXrP47Vs
Ls0QbqtmlTVIbkX+DKuXFwVI3+41K2N+NZ1M3d7Gi7e2NdKB5DVkW8ejRtb3zR3f5rF9ynSUuWa5
cfgvNNZLxiJP+61HTIY7+6CUAcmwOeTar4SYFO3N4z3NgukTj7jEXTPBeamDkVJ564a0K+6KYWSo
RrMgRbIHwE7TwG8MvpvbPg6noZ1WXqDvKg9FOTHjsw2vgNyhvoND0GNFFv15eLP9toGu2qsElnKI
faUzY75ShTjQdM95L/exiF/L1OHAdlb5TQsDLNGMTR04zMmSY47MLgOuEC512Kz84ir0YvRL2qCC
sQK6bmBDPIM1ag+jTvwaL5UUds1oMq/uq2bvsH0jIBeGyjZIGyMfGzwzg3ocpZQRNO9AM7qJP4zj
M1cYoZ25Fe7cAr/fAin9GPkTHVKIUWPn4bUuznIhFOeYQf5PguceisSYbC1OULtdANNwQUggXU2R
tSkT/VUshKxw23kUYDOQD5QDbZjXIVmuKrknY/buXTqCJdwoxALR8EVobQAuQ34HhQ2PiVzZ/L0L
BIHcSqynSHuFILBp58egK/cN9WfZvNiMuynAoVdoaxfoqiYrg5aN+5/ES4iNjP4l8ErUfZvTXy/e
2qJ5bGBeJQlZ4JRAcXsWAwcSE8yiIg9QIIUvHRbHJO5iJAJeJ0AN/YL5Zmh7b/JdXo3rB6D2NfPZ
4q0wvU0Pm95Zpq0HC3ME6lV/xI3AnA8GP6TRhJGAk55arzgaWcwO6Dbdm9OmB+rq0vaOE92AOdgH
wcYyrF1h/4PgYvPMWnx3yvm36m1gDPUcCvxJodA2k/HcDEw4ZU1eVHJp3iydWfYI7zMVhyVviHMk
tcnZ2pnxbyGnTQj8UBirRMrA6CFm5CW4SjrIwk55L4dP7j9VzMJGH+K3FDYJTq2kIpILaUCPDKWv
2WSYOfKol9pjjwah0UroOxd2lfTI/NRRa0FRMqWBs9C7YrsYaNP1XuXnauGfLlryuhnwAFDV9KgV
Q7YqYrgHuscR2BX7BRO3XpKMUHX3wqSgGdxDC92w/o69P7oTNXSjjHWy7inuX7PsnrsfHQNkys8w
Qv4GHxeQNdb5Qm89hOZ7mvKgx3x7KHWS93DbhoXgwv9MaVmonB4KYZ9toO1hX5N7YstzBKTApZZT
1ymSRmbBK4fZEWf2Wo5713Whq6K+F81KbJTMatZ3C1OupsaNWDWbDPT6pj/wJYrWNfO2iv5omc/p
jHVBc7O1nCxSiOutKgf7bj2VQKkW7EUhunOlw20swN+skfEElZVYR5Pxaerpq2jZQzGZwd4/jWym
sCf2e6QrdXVGPV6EMdR0mwcg/Qpc0fM1Hfeykl9PrBLvbqmUaHlJGKibyAsyhTjJ/KAD4Q8G4fLG
uO7LZlcs0xoieJwOpwkIu7ONHeSWqYifkzDCeaYXcJavYxVzJiFS8KzNUrTOakSkOSFeaz4d9m6h
O5+MVGArs2s8C2VEPl1tiEbj3qCALXNzPZjVv76aDqAN1WxTjta3ccZRBCRBzn7tACktHcFhyXwM
uhm3TMy20o1H4pM1nrEnNEv6U+fF8y5aYB4T8VTaI1mXzW6pEJtEf4mb+nN1ncHDPOpfDZ5RTDuM
kRLApkecZylaDD8hTA2v1WRwI8TvER2JdAlGbNKzpK81Wbx6qB113O9scIuJzZKn5JriPSvLq56D
ygwWHHz9WLcE1EApPMjQ2Vcs25Uc3gGLKbZ7OouonS5N6rB92wFCc3dr6wJOTjJfp6F47DpQQJdB
V+wBSGvtwf1S/WxrPMvsPjuwjoN5bXSXOnKIV6a14lbMl5ocomTHkHFvFOVV5sGW8ydasDgoKsqY
6KmtEMpN8A1GE01xIX8t+mvJUJw7L4BFLQyGwgXc0LHzrZFVWoK6Ts2E7W0D00B0fg1QGtNKNYKx
BPPKKfDNGOoBZVuXTe8lh/jC7MGZwO48bTsZM01FzmfjfKoBKjRi/FqEbROnxJKdnDr9mNJpE8HG
shf7o0bOiS6dvr0h4G0qPnL0TbWbvAWGjmSkUE+Z/oeEQcVGNnogRMICMUm1oVK6s7eP53udZS8Q
Xj2y/6ZLOeu+dGB2xaT3VIt26Nzo7qSAvRXB3xEAywhL3rbPejofi5AxYwKcuQDLJjHiYxDPSx/o
T2ONWV3G+B2Xrcjpb+IeSjhbmr7TGDQ4HBspB5ZTraUD6lTpqCLNVPc59H8L2e8rF7VVXr1IvKr0
wwAyGI9PC/4INIODVR00xjv9vBuxCw6HHl56/hFQn0jjXdot0lPsy8PumAUhLB1iTfAYoNVzGutr
MijsIpj0nnxdiFnECt3eR0Z8xXEuj/8qIHdu2Lz5ZMxx1Ns22druc4tjpOmST1fN40OiOU+GgZHh
gsur/LW9WzxrgKDEerT0TwGYkVg16EQGEtPdEGZsob9B4nszY2PLFtyY5ZGZZleJdcmP6okcXTCi
gqUvTSz97JWHCUo0bfvZ/Dca+GpyrrKi16Kc4WtA6QHYi9M/LdJQjlhMZvqDA2OGKt9lUDHCW7ID
omzieK/6esfkIMAndkITMV26OKW4XTYtggKHY4HjAfI09zUAmY27a6rNnxybtcweAeqy9NJm0xsT
+u1C/8K1JfATwKdWZ2aNMlRVOOvEgVjI22jgeC2w4ovuRe8dMubmLcS9sVo2YR7+JeW8amu2V4u5
3jJfJDWmHYSHKGqOoZe9jsKGWlrCaO1PJSVZRHE01fbWTOJtXM/QDFzw18h3qY3i5JSKfGMvyuRY
h8Y37ObSQcwQbayxeBpcDDCimZk9pFVYTIc29Lle+XNU+T3WRJWfMYFsoKjTBU0YqsAgYwDCXh0g
gKnDmwlSxgMbQhSY5TUdXsCRRnDjnHs/MxBCoS3By6rG+5EfbHNjxvwcnSy2PIp8GCg1hN+mWuN+
pyAfBe4qRnwjroj1Jqohg5ujTzfNbF0hqA4Uk7CZoSuBu6O1k3m508OATBVBbTIeO/QYhvlZG8dg
SCh+T/bwwYp/SKY7pOTRQ3sgPzIi591luepUjhH2pp5FP05GXnaSE9xmLK/Ke8gQOqdV115n51wP
2IRDiy6y80TMjIf9fX76i+yHNP/Blvi9LheWjLWZIaQvc/+f8TTXiw5+9yC8maqWjJRuuA6zc9QL
oPQKtlump8c2h97hhQh5gjn4obgCt+YgA2R2FstflvrVQlzinA0LY8PkVlroiXY2v09V18+u2W1I
bFxgwCX9Ed71YwMEPcgfrENnOCplXK1r+HS1AGPUtkVPn+MRbueBdqmbOiZcViJRqb/UD2ROv9Ot
zSTno56Euz74CjxGLc+6GpTjBpP8FWG9i0MOcpCDXnsZtCeNmQq0HjleKhLsm+mWlvkmkkxbBri8
M3mOsFmiGS1zWRyGhvCoriKsEYdGiwie2nvWK3dvJda+DdPPEPrZrK+0CH9VBh46z7uM6lMr6m2L
r6bMs3VhjI8oc8KSpEDoOvUABtU2a0aH+2V6s5rPknFwlP55QYBMtN7SSaxrReL1U7AJZq6daZAy
5Vst/D3SaWP6yqQ0DxAmQsYCLj6LaU6n27iQjTkRSlIEDQwnsue6FFtQ8pQGb6SqdbieDUbkCRL5
MQdoGJ+6gRI1XQUc+f0I79Cj4urOLJBsEPASIJwtXJ9x+5tpy66mgQvRUC52+mR5D2K623m35qEZ
hrHN8vi58IZdY2MemoKxUFQYsXIDvtowGoX4FwjanugJmh7Up8dOoKHY8l2X+s2THo7sfsv/N0Mz
ynFhyjDbaJlrQh2IK1iDXwaDIPvNHW49x1jVwVxAVxDxa6+LbxP1JrChGdAg84ygZibjcQjeFucQ
TeeEI9q23lPIvrpInlwe8aBrB5Zskpwb1DFaJx8WTVsXkCyQ1FGsTBBqdWrMHB8jG7kAOtSpPRTV
7C+wWs05fKy49U3I6Bpj06GcfR2TYA0iTUGAqM3lwsEf0Y3BVFN+7kVs4z9+sQsyxc31AhUsuiT9
JfMuII15kBE9DFXET7R7TSKTmMC6h6fedX2XY7UT+pvjCQhGb30GI5c5R+24oOkf3CcBhSdXwlav
yCLdGZfBIXUjesvoVjnBXEyvjIp+BtpknPgQtzaoX2K0Kyaacn5d3aWqR2ni8DAGjwRj5HLaOSXi
aR3EL3J4sqMXC1bxhMnthFAtC/JrB02oSsVekwwj8a9FFtC5gGhbG9Yssl8I6XCIexNOEt5f5fek
0HfiR+WGGYei+dgweFp2AewiJVBA1tBbF0P8qVeaJY8drvjVOuVD6nGxVau9Z/HOCGHa3xTm70gT
HFAMZbLbh7TmZSEBxM/MNDp5b7G1Ml8T3rWoo4OCwEMOWQN36CbYqjIpi4m2pMdXOgecu4u9lxDg
yEtpnhr6GfM/JZLu6U89hDUN7kx1D8wXA+Ky8NhbsCD7/GYr9GX28+Y3aPEsTbcRAnND3Dhd9CWA
wxTe+wZh2EQv0jKeN3BCrxsGWTBbeZiacxz6DouGu1P+hMa8b4b6ZJnpwVHiOJZrCJ+smrR1tOh+
2d5MOCGqpJ3Kc5DlxIOysMCRFqyWq9o7R3DIW74y9154tQ9l2WxM+BCifk9BllKgg3asX0vpJg+U
sXx+BCVo1MzCflYLSnL8tS49sOyPtlQk9Gofes8yhuTF1Ee1RZWxn7GU5/24THSb5suawXKc6mi4
Zws3rYGqChyuYRJclT+6hcKY69BCld/NJ94V1a5LH4/Kbskf65ZRw4jMh1z65mYOuyQ8pMwpR/wT
5q8MPx9Cy/jeWrGlolpDdgomejeEyzl1jo03jmHeF2xyZeGC2T80zLrcngkbvvXiaIYb76OOr4wg
ymFYJfAtk9Xyz3ZfWevsA0IpvyEogTyh4MbDzLy0JvawNA7JtHqYo2szvzVdDgWRSa5xU2Df1OQv
0rR3rn2ygQHq+rPNvD3qLbYsAwhq5FWvtVt0b1qAkH3WvrURdZI4cfPBiTrFSqjFIAXIxeZsZ8zq
VoiLg/Jiecmq9VC6XfqiXHNR099oiNXA8ytOskG8xS00OIFysAlVKh93Y8fB3fyqBRcPSv6+5vNr
M0jpt4KQFMAmUiDCwNhPE4wZAMpwsTcJcPFg4BesDQjK/I6lPsf23gC0s3FU16c39Ms6cLc+0uuW
yzaUG1P2H5Al8/9uXZjSJQIMpr5FC/Sz6R394PF7Ni2JGGClIYTxuCL3Wzw346tVQMTkDVuu9ihh
UDJAK0Ci6/GiqgnBSVJTodZkwGaMDWGtSosSCLCAQmeYEwq7ndHDv9yV+MVBbYB61WOGx5BtW0wo
vfKvOj47cMjjXRE/qRPGXvpjpXcP3OOQwRHhlZi0LfInw6bXLVRQA5pbHO3lxIvVRp1ud2dALqyX
5B4UDLjHb0ueS8/FDJ2rLruGSs5YICFJYA2ji7TSnUNvYc/3uSn9dMzXrNZ5dg7FvKyrGNpbovjZ
mC0VwHXBY86hEqKzmqIPdSsn5ndSEntWbQw+rW59l5gTtJgJ0CnFMcd/+8qf4/4awCu3MDgP4fBW
TF9Mfvpmak9TQYXByoOO2v5qXNgy/k1RRIdhvOlieFiExkJAnspbVfw6eGBQQRN1zR3OAC9Pvkpu
L0aog7Gjx07SX5exCf+clp8Bl1VHYJ0DgZpJFRWjc4HDQcZHwQKuueFKJh1TPbCKVprjz+5tgAvF
FfgAJbDFrQfGdI2lVW7802qeZHGu7GSvFcuzrMoN4ljUhJFXHHh/cpa7drD3rdUz61FjQiJhLAwV
3G6VEFOxPC/xm1TXFkQ3NRVDFs2XhdwAhf3HhlgE4BFLNHiD10NaIo4JQdZ/RaM/DH/SBFzTkGfh
4MbcNjSTfbA4X8ZysoYE+g9CYe/m0JgmzKBrQpe6zSw8X12avUmZQTSvl9qPUmng3XDV6nRF4Be9
xoXlHUpAQrXUXC6CpiRN9x453XGGj1RCFk5TauuJSQcxJZRF6In4xWC/Zq2vQ/VGjsMzbmfU2Jgd
oXoetrV9DzpsT8vpHG7oB9YZpRzBLALPiHGXc3e5JuwWOnCvvLfjXU+/BKwwXppGf8ksoGaQOngU
5gvLc/iY5prtqMyT4Yyrk8W8GbrczgyPao66yqx8Ha9JFrckEamFrB5NcJs/0wRyufT8lj5UbfYM
gTC9xXRThdHEXgqgi1b2bgoIOq6YcDdMO5cvRZ1SoHmnFaegf/4fR+e1E7m2reEnsuQcbqvssitn
CrixgAbnnP306/OSjrZ6a/ehobDnHOOPyFM5unTjUNbRRaXImxwXTfK/6+plzFgRC3J42ZVSfrdl
ycwtY+f/ulgkjFR0FCl0yaMV1uEtQgacEOgFQd06BewJq8opLBIyOHyqY/Vr8SnVxJybGrkRwM06
+0Uk7TWy63JiLPyRBzHHd2R8SsWnCsDXat5S1sVvDWv9no/WX3CrBf8F7MaRpRqrxXiVsl0LkqMH
O79X94IJCJdSudseO4DTdhx3wmJIk1nlhXhL2jjbiZVMh9LS94wHtk+SAQBAFiwc1bvIzwNaWEVk
OBC/TlDV8tSxEhbJG09xOL0t2TIpgP+gHCWiO7oOEzjjRgfdW3chjHN7CPrpXKY3yYr3uObuRs90
IFWbXIz+ivmrwJQmokMc5ltl0FlGzUiArWpwAsHGX5+8eEX+SjgqFDCAWdpKlNyWJPX4UEnuO+Hn
yezl+IlaW2gfo4ZF2a0Z9pN92n+E3bEZz0bxUOHIGDEnYE1/dBCaciBPuglsBdfHlMXHI5flRcvq
nZJDfqxHrgGgiPKla59W/1ESShMQeUxKdrJuIps3YjiPv+RpzMoGmVqY2ApCaKJeP9DTRgQZRpsU
I2VwgDkYoHBIXWXiVt1E3cI3pBk2k1dOyvZcfI0h6OU2o0SKgZqwcghRE9wXeYdT4lKQQFgQvGA0
W9qreKAgzgPyiiu6Z8imURHctjB7DdnbAb7CJvR4sJ1lRgxVdVsw8AiqQb3FVb0b4pq4iK4hccCm
3YAoki5bo3RN+wPCVewPTz3b6ASI9lyj/P4z8c/Q0aAgDwj4V00Wrr74ETRqMNtopZjzSdcO6H0K
uFRA/OIjrrRdI4RbVaTdCPysMmOIGyaIRHETuHsxTdBHkNva2jplQBrcDJNbhRl9OX50v/HUmIQa
ohSUkuzj+OQzG/GlUUUgaSyY7dA7nJlFUIeI2OxlbU0LwhizxVX7lDXKKv5Z9c2afiz61QIA4Ep5
zykztsDB1NsipH+Hy0Ruh/RRZvz+rXl8OZiLX0v8lnQqRjVjZUAMhom1QqbLmiGQXKBTqNXnrFV0
o6m2fyomr6sk6NacQjMvQT4sYi5dOCvOr+UYKxeC2m/XTU/BoUVVFE5jvgGdwtuKOcuiBADvdQg/
qDKJasAe5sjNgGmIjdG6SAS/GYT/cmdF/QW/wKuDVzVXE8fQSnpOrDSr4R8dMB7+FtJqR/3Wkk48
ODo5usRp39PttMOY4R8p6ioeaYk3OIUiAFMZqA3nSeTzIP9nyG2MGDsl5jhHThjQb1IFElBs5gyc
vmknO4M+QQLiK91VEdlCps+1StiMeNZFSjTNO/Diquz2eZ1TtKrdo6rZLWu8LKWnM7J3e8bDUaIT
pfAX7Ul3jE7tSC3IaULMqxB+PC76m8BOhm4fcwoHnK9EYPHtBIdFEbFAQb52SDP8t80rUQmwimf6
qrHG+ZsqwKIXthsfmSbPOyL9Ibv72iY2B7cWkfjFvg0MBUEN39+jv4LFKYnhQQjWV807Z0ke/owf
Y/V+ZUTpUR9qIFIqm2YlS7sOUFoxSfaeFo96t6nA7urTQgiwEyqEoKJn5Te7APalVnhDK1NIxDuv
+geRk6rJRmy9NJ6j9PQBjEyY0hy+9U8bv9kcTbcwCegzCOob6meifBvtsFE5v4IOPEhN7MZ0UYoE
rRNiWqOyK8KJYSfNttKnI9kTLTd4aWprzLEUr71MRd+X7SnW6I+OQSveFPpUQr88lXSf4S4hin4R
S4416opdi5CkN0i6ANSXOWnlOrkI2rmJ2Gt1pFiaij4cLHa2USZMvDRK/EI5EPHw4TIvdZXKGs2p
G7Js9VHZax0qh8RyVfUm/kgWHraRro0hdnIGKl4IrviAh3fglBLBbRruSdRGpK+CAHYpCM8z53PU
OaiQW4oIDAy2JFzK4eIX3wXNkcfXEHi4Sw8wuiI0Lb03894iwzMedjJqMIG1oKQdV9glwk4j6Z+T
Djsk4ywKRjLs/LsM3qY0A1vhl0Xk2gQdQHxPU39w5hjh+0ROVgeLxsUOfNWhpYx1f12gpzR5qaPF
JTvPhJrdJ1BFQ/8NfNYFzMMFp4iZ/zUAYHyedRmvPxMUlVWMoYUbUMw66B3sn8cF4AOcDmhPR2ZD
4UYkvyZWNUUkgAPpa5BHIEa/ZnAJJZ3ZgVuUXdOKO9gqFJf+M1Sp4on/CcO4ksmCyGluCLhVZD29
Rfiww9attCV7C1pLDKgNUdHmkD6MNm7WIVY28zvzGFN4zeqGO22ZzvlTnn0alqsYqCF41634SwXj
H4GXw+bY6Nhhipcu7SzljcN+A2iIc6ohj4NiJADzGZZBFj/Th7QJjH2dHMZJpVVv2hAgYRUMiqZ6
4tqJ/rQB8fEvTomZElD9HJu7VndJ3m5xeKU/MBql9hVUm/Le6244/YX0mgcHU8fJdcpS0gr5Oe6U
4xVX8alRoUUI0xNZF7IczRZelDMNR2I1kMkx1JHgJMnfufrELq8mrgF/w8LNc5os/3+gv/kGBKfE
fZBD/CLiYDjymNAacoFgVlAKB/jcGNfXDC/59A/onX2fL4+UXNFYipgkkZhAjmyyZ/1tGQ9et8ni
KWQVy+fX4iZXgvhALsm3JMwLB0zcnYEMLGESH3jDOgo+Sc6QkQt/YINgXdi3SoOOV/dkC3UhTUxL
hPRKZxqKoleIzp1yHAEJsxs1DDVeTbC35MT8AdCNviFsw8JEGiEghxyyjC0A6Ezcr2/H1ROmo01c
rcDKaUfn6VVXv0DD2nDj0S86PN7fmXgPm0ucnfr2s+y3wT2ExLqLL5ZQ+ZV+wseSL//kv7GOkZsC
PfvHXaUxtJXrDHxuCZBZDaz3hBDg7prXkvXFRyS9zXxzC8aj9GQQDdUlsZheZfXQaeRkmgxdQYYQ
F/mc2gOYGd6QOXHrZNIx5hcT6TQvGRXoGjtJg1ujbEji1+tN2mMGFBdEMjevNb+RxrVWVjcwOhFI
pxB680d0R5OdZuLvMp/AMVlfN8HsLChcSZJAyXk8xUccntgPSnOyWxU/6lfJEjIPbxjbTCJEZ3Rx
/lKC0nGX6/mqX4wmxjNbXGKB7giRl5LQ7RPmWRkcCxs9gDMaCb5jLupNVqAxgW9hlFDOFdggAS75
PBBgRK6DxpcLwh9aiGYiLdrM9yqbZyFEgFaaqGoz75TXqqfVw2kI86MKCoVDymJ1R7M7JdPHPGAR
5uypxsrLecxr40fQcS5GFDoQSx38DGbvMmwk0LIoxceo2AyZW3BwISJZpyAUHJmvgq8Wzb4zdAM+
+JWpbGt6n1KB9ehnxBmF9shc9h39u8IFUIDk1QjFEPrHhcbP8ZYXrwjgojLf5OVs79hA9VUG+Dqr
PjTrTo4BPLlBq4Qi2/GngzIy7i0baMhhk+tP3eg3ckL2IEFhNqqK3ELex4XfImowi5eak+lXOD4f
1jJeBfCpJc4kKblYTPoSSVezHyKD0gmigrPGn41yLYVhWk5m9LXIs8la02i8zPQPGUKlqvrfpuht
wilxqepoWVH7T8Q2djIOnTx8dLBwSbXv+m0h/0aW/DI0sHi8ez4lDTX6sqG+SP6241UcG66vuGef
msPkZlhUrVqfy1QhycYvNq12Dux+kAk6Yl7tDq1My3Dgls0GOBNiNR5JWLRFpJ+5Y/yFhHzyVI02
1Ay4M8wgoSfrk1D8AuEZmA1Z2jhStj5Y0lKxSFqcyWy++r8Lw+GHJ00xIRE3oB+VJSLA4pi0nJ5E
YGXkxmjPJFIvUcM71kRE7M/1Xtfm97zjhadEuu9mbEF7XR+w9LPYj1cVTHrOyP3T/HMWSLDF831B
mILq3VIIMFU3JEC2f6WxD5Q/AWpEqNRDjfsXA1bpuT/NZuS7I55rQzIAAZESIsK9QhhXkn9amPEM
nNnC29yL7Puf5BkscBnPitVuuOwxjZbqS2cFVJ9WdBznsz5tIAa16u6Lx4AM6XSfQAJL/jXC9I25
CtwmRU7fStR9hMFnERfX6hmk2U6vOY0IL1yM3WY5vSI9dTO492a5IqLUDRl6A8Y6SEqEC+siO8f9
0zSe3Sag7oAwyuIQsQ8DgzXIVeN5Ra4aOyaUjNh9BDxY/kegxdfhrRs+yn7fRx9TgbVHW5cC3Bt+
P6Om1E3ABA2LgN0mOqSW6epafwYRIfDV0vZFcph6V5wMN7VeMUBZXpOx2BOehpwEH2nBO/fINQyG
7wyUErRDnmHakvH0VQcdRe6K3sgQfflsWBc9qhi4lGOXJiRZj5TCFXiafEf1wxrAevBGnueKNzsu
y61amMd+uJWKC/e2T1W0zfJH8hDIA/Ipw8zIFiR1c+j93TBge4/WfJBE3HNFRvEhmrSTQPXcQPdR
l5KbyelrCipQYQEYpu46qtQqk2qzXLiLuZNZOVfVQawOvcW0RDybHOD1YZQL34slCaSCYIRnz30q
louP2XK15BbyesykfKfnUHc04zZ9pmCFmvLMEUa27bWWSQOG8SE+XT1Zd/qYiFfIUQaT5s06/0Hw
fIVYejV8syP7KDnmFSIP/1fZRq85dkbq3tEGoyj/85/GA4UY/2dyDf2it8IGC48EYP4sP+ujNqw6
IrjZVj76j+bVvOSb/kltCiIS8Tt+KpSrrpBxCz+M6Sd4uRe+D6Lj2EXPJu8mbv5svbRO4ePA1rSq
PvF/DxXPZjvZBlEGcvLT4AJpEDmFyBdhlMNcI6YLMVNY3CukTtg0V4bxiIZiNSCWic8yFHsLEd4C
NfUtJD/BhbJxInhMyM/MlqoyrFSM2jkrYNztsFDF2ECsU1sBRKjHIWZUFci/GH7MzLhJMm5EFvJn
zV8ZaSL3OuEx68j0EbxlYUUgLsFkgse5jwotqt2x9yR9iyaO6Ckb34Gs7TA48cTOrStQqMPN7tuw
a/ztmCfepOCZ//XsxzvEQYr0G+W07r2r4rWPD/ydJN52xpqRht2lJEgDkVG6m9t3luLGHLA+RRB6
9bGl/EZ9t5LfKADnmfvXQLJ5wpM0pP9SlKF5W18j9DWCcC1VLFZwBqdAkDd5mDoT4vxIK11rCVMh
fjGSocGq1wCkpSjaRWJXGKTknJcUrbdokBiRhim/1HpzKrh/u6qxiVtCgNbEupf79J7dIOkKoSSe
Y7/8A2OXH4ZfMd343XmhB5HJVcl+blgDmd4gcOjoZqEPOOqoxart5ZlJ19ELT0SAxJ6wYRvbHYwq
JAa/cTJkwfotdiSwaapsafs1+QEdCW9GCHG9rj868ALIPaJ/w1VDEK+I0C4w/FVValslJim4EvDZ
XSa8R/J+ee0bTYZdwBII2lKbKkvNwOPiSM/kTup2t+stbd1nP2Oae5KEUq8HZ1z8e/rtEgB9lEXv
5A20lcVREkcaVgQCxjtWV9pYF3WYyGUvxmhFlU0jSNC89BIrTwYDThahPoyjwyQekIXS0LJDwCZk
Qm6hfiEDFZgm/jR5dYXiLSrJzSXlstoM1AQ/fQK9HrgubYvO6uqA3M1qbuaMIJqkJalPbMN/pAEZ
fPpPoVFlseiEcE9LX/yTCUWoZobogsDRVvywyH4KOnpniJRI658secvD0sWu9Wgw088cnYBnzCzr
GERRNugn+QvYPpJgL7Pmrf3Md2riFQe3y0lTIVQqAYWJk2JbIfiNU4OjeGvIvyH1LFrpzdIhyLaa
qRw1/hW+MnwV/Fk6gimpbKSfCJudIrPWI1m2HZnQLTLRkQemon57kTH1lKzF8WFqtkJ50q1iiSja
JIgjSsYDo41sOco2SkxPuvLetpM7fqpxd2m19CLVUEth6fV+6poTesbygCHSC0Bc1Ow0gQpP9XPJ
n6EPQIRIJeVsxIeqsihGlnAMKU/GqWpa/ku1pktC/3CHq17uF6xgo+WfZFQuKuQ84Rsvf/PI/DIU
YCGK3vNhFdAHSj+2l9WIJj41muZoRSMYC9uQFipkhRGxkt/HADTKoKqGulqLBT5Vv1NeI6tVtwRE
FvXTGJB8SOuIuQT9Wlvojiq+q+hNlSY7Ut/aQp8NUuCGIIBTbbfjIukjFzPvT1gprlMFRpGnNwOf
gyKflLg7qJUFzUpaWVMf1Sy5TbV1yHgfUou9rHNULJB4PM4FSWH5Qm1l32GR7qIlO0LZhP20lkwk
WpxRljJdq4nClEF2Syk+Kt0eXEh9znWzIbpSkp+IimC2W5eIpVUp8J2gTi46fVOq/aWOTrMgO4H8
JEdAtiCyVqSCTuOn/5bSW6uJnj5fJRUBQ3UypfkUitxo0JuT8SGO7W6Yqt1Ie3gk1ydFau5F6EUo
6eOC+6rAB4EcZHx149XCyRMMzVrt4cASJ9UGN5qMTcpmny1Vx5sOwWhKfhRfEPNkCtNSOEZJRNxJ
F+nAwZzQdM5QWJ46qAS5Uebuyo1DSLMKRcjFz1/MtEeOyyonK5u/i6AZZnKVdYMjxhahLCQi0ESl
PEOkYSNBmKi1bbEvD8u5wdtLthVux++e3i3jHwhgoZ869FwG54ZFrR6JiflDnj4Q8I4UcIzgHTJx
HTPWN3TQRARsCR3VbiBhUrxDlGfZJqpGJPtgAPikOZJR5pBTgUYvvzTpBjsTRK5IAQDiZ+RLH2jf
LEyiiNBRYpHp943mCdEvmFv8Zb636Y4DtUUCZ6DUsEmCV7cjzyOLH3oxYF8yIfAXMlQLnkLBIOdC
7OK1Qs03o9rjbKF5oz9xCaSl11w7Xq0QGYwXtnsFPwtBvtMBCyfCRIlbj0oqZRNzyPLez3ajotM/
6tFFwLin7VimEIaK56i8TuNJDS8ynUzcESW/dU8dd4O8R36epC4HSNTZg2orkiMhrvojigwmnh5A
oil7TzWcRuJsJs5vrUw3CGZJWxXAzcLFUjchLn3DUVBNDZ6FeY3yosTu70zZ+QfICVli3xoycXQk
Mxoa5BkEyFLunK6HHzyO1czCRbMoohlpT99HhHpyy/kAAJefiFyD/8o2zWPZsV0J/k7wZpr8KExg
w9R2df+rz+8tBiuTAknB9Yk7wuHGROhEMH14msjD5vHC3WrnB+lf9EUeGNthRg1j+q8rHIwGufVZ
c0ir6AF2quUUBkjUNuTVB+ul1LXfB7I3qLvMOIFM9UuV9wqueJsvKDDqXMvYIR5OGGpNm3/Dehg2
ed+bGVftWpa8JHgk8rFRdgnIev2GyywOTtBcIGJ+uiVHfQA3mzvQmrtKch6Ax8xTRiguo/qdXQLc
D1ZAhpkcZ6/4Kbh6wYlO5Evod/OhD49gIBHxwknNGKL+6kxeI9Q10dfUwM+uZRz5mWZzFxPMyEtf
YP7eqyBA5obpX25dcKRyWgUHSXIJjgFbYN0LFgE1jpf1IGywaPJ4l/0GCSHsHSOoQbxCvzWavUzH
1wQgA0q8p5kwIe6wRPrOie1FvxUJjNk6HN8CpFpiZHnKN03idHFz1pKM30le3XqNaU809Zg2Skwy
c2MG+NDBOZz//2exPfTppjW3OVkeUInOACEscFTgerThLFNEuiwB0D7cqDl+HzKF3EI8EyXbNsjJ
Vn3lyThr3iiUhh2VmIGPKEMyyWtohyJLHnMb0qkAMrPhWCVlC+f6RoGQNm4RRfWNRyLHPG8Wqw9h
xSeUBxkoRrfruoOIMlE330NOuWQrBG7Sf+fTPlNQtLhYdmCGrdcM4nWN9jpdqlj+xg2trW6rwDSQ
acIAhTIGUm6dU3sCCDGdjJFqbYAmrkYnKrb8pEvTqb8T3im8VR4ZNbIyPlY7BOokOa20Edby+QOV
ahU68YuuXZqBUvm1SA8CuRh0GhhrHk0V08ldAaO1vBZ7PUEBKRFYOI7XCr9ejGESqwURplR+G3zp
H+RwybX1lwQ0MFKAGlavDsgJQyA275VUE1e9JhUJDSCP+gD0ASp2wU86lwQMrYLfm/oB8xZ+Te8S
MZPdLWi9pOfkOpjKW9ICgBIS5Fa60x6trXhj+7KU9ShD3GBrk69sXwqVAbpdNUe5Pkrz2ZKvJPCa
IYZwW+OJEW0ZQpyjQbXjxCawpuaXqDnoFBdth3yI4Htjh0gC6imSdjcStwXAl9pN/8KzFij4lJzh
wvOca9yVds9HyiFND7PhwKmvrduAgx7YB5RldWb2LVnDSHHAvTyvuy8OCukbBVHym1IkGT8IvUdy
90to8qSs6olf9PKvQyMQ2thCXCKTNFzKxHlzuw0xRs07uXwVJjiFPBA8sevwe+FdAPM6T6NCQLjN
Bkra40WZ7KzYUOtNFrMs77kIUEShmgD/wDYXkb7QrDkOee2m2I3AaXmiruyDQNEc6dSvBKNHBggy
kHC2sRzGH/IviLmqX7hbFKT9AvDXFlonOgJgEbIwbwn3D6h/K7a6vCkXbZ3DH3Sk1uzXLKI4e4jS
AowEN44AateS7ExHHvNSI2DINv9lPA1f8qKFWZWNW3wyhw09i8dmsZJR9wPdzXVBYD3v7jbCccaj
hq9fIkAL7gD+bBNiWP4R+Yjxx6yCT8vhIvPYMulZ5g3xGlgzsFLZQb2A5k4QVyn2Aw+T+zEmvJ1B
czwGBnERLflpxzJlLBcmlIBYGmXiYvifAKqA+QzKwHuC2YP3TFTtObqN8r9W/9JGWH5eQNIEzEbe
FgNyh+Zbs3zCfgIvRkRZSd2+1R8Z9teRXo/uibC+hth5pT/dEy4KgmUpsFTa5U8daWJ4Oa+MvPyw
pJ3wOXPPGkRDXHhrEEqyq4Fc8pKNLyYCWgf1f+p2uIhn9J7/DIdRtX9Fz3YPAINpHZ04Uy2nLSLo
XCbXcoOrFklcfp+e/FpQEsX/xDf1y9onn8JN304f6X068fsA4ZQCnIFrtDys1+Qvkq/PJrlYui/s
iPwV80/UV4hKRn/ZNdOFyjtUKFbUdUy5C4zfjgudE3IMXKtx6ETI+Ri79WeMXgk57gJXqKRcYc+0
Vrwt3VtHrbpP32u2Ft5lQPKVxm0hXUPtn3Hnyn7A+2DH+Mw+u6v8lj706/iDwAsXoH8NqbHkmjDo
1KUn0TNvGHNUhqd3NKCYIPsV6xpZwmcEBm64qzz1GLAjkE5uritzrZEk/X9uP1c9kVmTaRNTRJ8Z
JwdkVWT7WKhuNHxDhPPf/1Fy3sCisblgeab4GpuZHSEkl9xa2BHpQBRJjsWsOxBFTmJFzvDbOjFZ
ttmGTwwllvrFZ9aNzBwr1vBJ9KAPkAhCqKhfNJQQ8ZEEIPnlmvyls3rNqjVuq0JyTaJFmVh/DLIL
mk3AhFqjvF+Bg6hX0t7md9iR6C3bp5QLWjvpDxBH+mtv8tKF9zR++LStBkgBqNKT3iHLuUNrvhvD
FqzlsGLkzR8Kgyu3u74qH+DgRA0Nb4skmTvIJrIQ34PGjckvHXywX4HcPtQ/zmOg1Y6TjmPoTUlh
VdcUC5uoKJ1K9DgAh+U54I/WTwWdzd2n7Dpjn5A3bdrGexQedXlHPEVChTTD2OwAsXVverWOH9z0
RG+Y9FXVBKyvxq0kw8Cgvge8RyeISubQhYQp2PGFRwr4Fb4cBKwDe+FR5Dv8ix9Wx92BXIPT2OGL
E53ED0smpPn/fxYn7ufygfc9Q2vPkMcSCIkFPLj8hZynubH55QGHLFMnsiYSX/QN4h40mnwnSCoK
kqyYPS/jgfj+c+1QtvDn29OzAHJAzUpDdf2WLkOm00Mjn5daB/bVebm+dIqttnUIX0ju7SpBPsnU
i/bpyycYmFR0fc8HzUODGqezEGI74huZ2t1X/TAA+alMDJ30X3ugOZ7H4D1vPZ0PGaCJChC8UwmJ
gfsJlixin+EKZM8C5dkQWY/yYQlMIr2rX/Ms6vzyF5ZgHSr0CdgwlRoooeksnrBg1Twp464YXpxm
9NTgOL7zGy/osX6bvoz37CuUUfjYwk9qbef/fw6eDwQK3Vv4L/u/5YJvLpod3ne+kewmvgk/CRRP
tjb/+FeJ3bCX1li0o/wYXxh2Ec9PJ83DW40AvzktIogvfmpODVTObuFqtx7K+jQ2TjFv+cLi3MFK
8Hg853aLBd5vP0PACTIbPZXKtXlHqgPxOHGySSLPKrZqgJPBNZfuJ5fbimUJA6cvg9TbCkNB4vEa
V+kuD12CvwSC46g5NOAKtkp6LAIkvHvs+c1RoOi8JXXWtbpLrx2zxAmu3IXI+ZKSmXBXheS/b5Rh
o2NPJT8E9UVxiNVtWGyn/ljGZzW/iRyG9b0ZHnXykIcHMS3ctPxLFUquJRwX7URHttFeNA8kcBTJ
BTcGxgCNbwGRi3no6erVjyp2WH9E8XkMCA8ZP7r+XPRnq79o+rEb6dRYT59klxfK0Wi3LT3MOdkv
yOWuYrYzaKc0bm16mKrTEB1b6cTm0gO5Gru68AQSQ4nYqPZN65rSmyhsOFMQRs4Ezwfdo2YvTYRb
wfBKfMowpK6FPTu/ZT2fEm8hb8w03fRnNtilyJo/ry1ObCDahoAVvJQ632WxDbPvFIkeA6KBUTfY
V+Wqx3JT8trD+dJvrVGIqGyncFNGkK7wQyNKnSYk/1MK1lO5i4a/sjzkDF91+mPV47rTPGAipAyb
kFqcedj66dGIedgZ2nELkkJTbNLx0WsnkXlm3DbJGvzCZ/8daL2B1KITkcxgolEU/SBEl6K7ZBKt
beQOTd95f4QZN4pNGXoNe+rkAuHisAmpBiHXx2hBHjboSoyviJZ3Qrdp79DJ0kCbjkjfDVLSkCAx
hbUcf8TjhymshS3Sfwvxa3MfrENNSMFOKTZi5SSEZKVvEbrfBoPbKvnpyG2J3U7Ck2KHdP1Q9UXF
C/Ro5cahJ2W7/tQ0kNkEkp6F4pmMhzbaR91mhvedLqK45i8SKIk+sBLWk/8wQXj0Ned97aIiVCAr
aFTlSuSM+OyTN0347ZlsauPAAMDgLzKZUAU/IYtDD0dJ2WBHf7VBAMgx0UX+5xyj3rJOImMAz0iS
1+Qm83k0PEu9NSMOvZ+ggxnqft8EpD4C6pxUJqixJAyTZ20Virs++hcgCkefBMhP4Pc4PmrxPUuQ
uRGjsG3CjwrNVDucLGzwLEaB4hrhV6gcgva7Kv/50Ia58iYpb1N7mGhwTwlwJjKYW5lv/228AtUQ
IM3dIREnt4vaG8et36OqWo+BRwwkkiTdWCflRZR35LekRA4+8DBh92zIpv4glbfnScZRuA3Erdbw
6ICzONwsZbeLqn2IwRXYsqbzqEKaltWnQMTtiVrCdEBfrGmfWhhRPRkpU6ggHSegYmOSmo1fJbvG
tWPhKRgcFsIQP6ScnIbhqJHx3VESQmHBoRJOlflSp53Ko2YmJ014VBH63k9eeMW8yoKXq3yxh4HN
s7lH0nvdoEdCiz3uYlikhalRCe1U+a1WPnpUGmzhT+T9mB2r5MQa38S88bzfi2MQTCV0GvVf67+s
6dzG3hL0qpwidhdEw4qj+xu8qDgqAZugfSymdhAxCoIykCGnnr1PLX0sOgDsDw3NKkQjnC2DwKZ0
L6auYSFzuzDjgnVpez8kaAZD7aq9hzwIzNHdmwhgxkqkgXTtTJb575xAjpztgAjYFXdJMdr8VpBB
wICR7upD3tlrmLXgrP8I14uON/+t2EvKaroL6aVlsZ8WRYrY2KZ06opjZez4dY0scGix5kvaDnBf
mIvxtplfNcnMwlY/EqQdC+ycB1+H7BvJ7YJd9lIMTBMGKo8EgwSGr2Y1oVODzaDzwvzsm6e9WbNs
2+gRqh5apQ48XX4io6nUrR4/KrLWSJ00hA3cTP8DuQzZHuvBuuv2w0Cj1zYG26TKqtjOXDmanfVk
ZK5Isin6fd1DhCOZhmlYB09icCa2bXLCF/v23nyU1CEme5ES8PCcWI8A+/X4zxI8Xqo8vKfRrz78
Ssrdii76CO98N8VbR66H3NDKc5mhwMiGmEdcffDZn6Wykw0O9DW27xgp6nDSp0N4jQpbMM+sOZ3G
pPudRFcNiIbWzHgjaEThIDAhUG3X4MWh6VLmcXngs+L7XHLOxR++2yJxyPPsVdWFhllNAY/vbpz/
Zfw6kEmpoadydjZo8MqNH5/CGDISuJZ1lAw6gDeSUXOaQENkP8wVHGO+q1EE2N3rmUOFWFx8Ukxx
MO558AZGZAmk8ZV7cThX7JpNzcdvvoL6ErUb1JLF4kBzl6pFAHrV5ZKg2Jr0yFpfq+1pEHex5iiE
JwWUMjwTyTV4+mAqKRlPuGKbu5E4qHCKxZ1bkMMKxctIPeGWj5xyesQcGNO2Rj8rH/hcFkcu+4fd
kiiARW0+zypaDeUvkj+0cG80btZ/RYmHCe/KASfXOL8dH6y5nhDJNXeNJz3H577JsmUwZdIq+VjD
NfbUnDKbGTSDCc7z2ddTFMG6QwFPFXRUnWyF8ahFZCIV75hMiuocSS+i3vD7ruJ2IhsWY4jwDLJD
Gj6MciMK+6rey3DZFjaGWWFKWBfGQ1W8FK7QnIjLPaBEh+6G3w7wzSqHPrj4wSZNniJuy3Bf9qwO
28k4RMVBzNdSvWcE6vTLOB+k0hOWltnruWre/PRlxTeLQUWJv4LwmooHDeUYY9hXbfyGaEHL9JBA
5xmI+BwtdkR5XZx7SriRHYFyWLyVDuAqH/7Y4ffaC6OLWGC52nAQk+m4/MYB7WmvW253c8NXnKIS
wagzWdyoDqdLjSNWc6LWIwtgYA3VgBdi2c2ir778M9JtHJFDLL5b8HfG/A6PjcYDBYZM15yymYxd
kR4w5km52/ukFzuUOSHMtDSmSj5zklqfEQnFM8nwQBHdKeQTrOtPqwNXhVinYVm99C1PwmukoTry
AgLp1gOyJvIkVu03yY5wCfSj/k7wMy0I7Hy0MrebNtmSBLNCnWhRIo+Ev//DmkXo1lMQ3nvrrlW/
YXSd6Y0atznjToppb1MzB5jM2TrieTvDK8MJS9yI6SbbGQUqpzWbA5WFk50qXkzqwOgoyns934iM
hc2lAAwZSEDC4o53Lbjm34Z1b4P3lAwa09PRtmY/1fwPw1TITRqGTgcbkxNZw1igRP90Fo78GQd/
EYdO6pNDmYJ9EGcs4IOb3DlZ5dV6nJB9gl2wkaCGwgp0IB0vLpm8UJStm70GANhgrvLYBPkSVkFK
iK1ABpJf3jIrrCnClUk3ERalBXJPdsOfBNe25My/+cC1suIRAKHkROoB5YG8/PwwwVpwkoJUyDT5
YIpAyYZiicBmwMqjAYCUegCDCzTDwQOkBqPME2iKdjVt1NohgdVfa3grs/gCKCQpWxgW0Bo1d9Ee
iKj3aluGjkF+AB0hXCZyRpIb54wrmLYu39DrTOpTSX5aPiwdt0AcYn241Hip6YhJ3KxFV/zDkMRx
QycqIkMCYDmUjdQL0oPW3jBhUdwqlzvsLzpFxfCfKoHcjj4zFlJRQrouviCy+e0yO1JmBWwpiHRt
HOrMNfQ9xTZtsiUnQkDGh0hPtf8j6byWW0W2MPxEVAEi3gqEcrKS5RvKsmWSEDk+/Xy9p+rU1J4z
3hYCunutf/3BlP6U4otlxX/EtxH2Goj2D67PkjqnsQAw59wTNGsI03Cy2RdJZRa3Fov/sZ8LD3Vi
d0MHOJsHTCAjD4TMNdh9MS/pQYJQiZ/pCcqqCkXM1ZgNMTtDAGk6/jcQDY8WE25gjgj7LX4NOkHN
mXAX8T6CH/ZZ3bRdsajdesMamJlr0LV7CR+1vDUPmDQ2EiPmTHssorN1dTPfYNiegUg3c+N2ppqe
+Wt86Ut0eMrbycRJxBjStdiTp5CfCK3MJou2XQyW94LIy1elZWF+w5uDJ5uw8BTfv1CdpJlCKErv
g0pIkgOXKla2o+5xXukau+ECYpmhuOU1XqB4QKZRMZ8hBfvJp8K5tWvCpFDokf+JS9gUryNUWxAn
ViOedvqsaVZIlgbeavPAD2GGoUOj1OeE/IbCEcAxaeb3IYv1iybFgh0Dx0ObYbGABQr+rCAdLez2
K8GvmJ0yjyMHloUezhCI4BABVRog1Lc2woEgEWNV0YID3pguDnRM4nOBY42H4OSvk9N4oBOwDNwj
3Qg3nnO5JT58qzC1PNTbFpW3i0Cwwo/5hecHdBtxp0ryKWHp5aRLOgqAvOGlP0Q8wvYNEkdbBLhH
42k7HU/V4CR/+rnG3GLi2D9QrADZ6nO6e0H8ATAEZAlnxh/Q0IJXO7mzUL66dTWTd93KfsGidoIH
zK0J+HU/1W7oWEbwNMAgVw+89muw2AmIMoaU2V54ncsdDBI4AewC4azkXm+MdXZIzzRH8NZB3Cz8
DsUTCA44MGo/IbcBnvQlwiIHruel6XC0nsYLHs34mrOVhgv9GvdTuMglzxjp+sRB23eBVQxrkG/M
VgKppXn00rR78Nmb+jpSAHjpvqrFVZuxW38ln+OW+8b7FHVMTfFrYvHR/8A6UJ6vHrOtWV2TfATV
tf4ba7RkpwGyCSlyhBWZMz55AnKKsIw8F6hZTAEhyHy+JW/cFy9X1bxOmVPNkJJlwgpFCWY7NdWd
gZHRbGSXdcGsEqYFbwHN6qzG0BkYyoQukBfwF0gUeJQSurCvtQ7ikxN8R8LflUqPXBP9hKtDHINW
ir2Wib1WAus5L+x5HCjMEJSCz+xEYWvyukceDZfNALb0JrywumcSE4VbAWwg+n4oXrMJ9nEkgUPs
A33OkZBNjSMmDhWt5pQVxJINL2BEe+jlIaRl5LzxrLipR4vglG8QLjAkMGME3mPtgNYWV9J8u6kx
WUhnTkkzhkXssQM1w6y0522yaT/fn8ADxoVKPvrD//yoUmSw3eGwgCsIu3AGFi5GzPyBa6Bpjolm
YcIknm/71Rjz+ijDl6lchQdE/U4aLoAAPcnpfcRCLgGRxox5hqUquydJwAEimk+4tPa12FfnZh+u
uFPIOsojhruQEdpdux2FXnXafiS/Bd0eEi4eK+SB5Ui2KbvQEwvKMFhKHRrPefzaDYgWfiucpYj7
QLPOzAdyPKOeT4rbFNWltkgYRs8gpmUyiSkz9jB2HiWZJVDSiLxDboRyJ/b0GItJPK8DShxm3TCB
4hn7p12DIhA2jn0Ksl036pAbMODhbVsYqOmfLDNYwv+2MsSy7FVRJbYkPMp5WYACy3P3RGqLbKef
Eq4Vym7QuhZTR+aryNV4xETV3YsIuGgWTbCsn8u92xNJ1ro1l4y5EGmwZGNCp6FexZPsN7qV8XxC
2TQ10FH+1UuRiClImoDZtPfZH/s5pniIYYFX2Q4nYm7AxXC06ArYJTRaskI4cQY69u9MBIOT71aZ
btg4eA/qtSN/4dpNV6BuJ7Ub3fzSgUECoS5CJLHUm6PVMXvyAyfDO4CdiMjp1lxk6h0YV8Z2OVkM
2VN8cMPoil6YVg0LTrbPfMtTxk1mVNc+UUEjHh6Mar0KOAYSUwSTZsih6YaX2meXGpmV2qnT249S
PvnJAe2CcWCOB1LbUREQ2gj8xCOg02GwyHeBKYJI9TjZ0C+zcOvf/Ffw/vRZ17vWd81TBsbDawVq
81E5M7gMukvj71jmA7MCyjQOux003583U7gHHvlksvZrnhsEDjK+k33FnCrk5dsY+g4WCuo1dI1M
sJi06Tj0cOMoF61ZCODF2CU88fOjTkrmEtNeYt7Fx+NXhzMacpi1mEQa4pJKWhdtUaieoCgHGzgC
Hcfs1j9gehAfdMvLM0ylXQOiJXR1mLRgdxpyaTeB5I2bBBaa57a4Ke01TI4lDiUQlNmQ7zDAgwZ/
Q1fX5oVCM+zhOaTjtHOEGxK0swI2MqULGgoE3DoSk0MO7lvMrHuaf5jVrRiOYkBnk3mGfQHonGeT
C5IcwtdRfX8wVm/fy8KcEduW4c2HsaCOoQbeZSAjTgLH+Ohvik+ZpQAb6RafLNouS9zj6JJxmGC1
4/g8t0dG6cgYT2axYM8xNZC//KjwjaYFLxig+PG9/8hvceJwu1+H1uu+uX8tGw2LiqZaErxCrPUk
fHD+4mt49Tfg+LxG+OZm2lqmEDOgs9rlydS/avPY5FPQGoj2MuxenSQh+Kr3XF801iGdrFVt95F0
DmweBsIlqQzw8zLo7r7ATl2ZhDsUMMHWxyFfWYw2yo5TRvrMl5IINH70yeiFGAwruk8uvqmjw10b
IIJsZOPCwiS0WajY8BNHCUkPXa2yMexDpK6G5lLo+NKcdMTGbf6lvM+lvVVBWqyIxm8Bk1Yw98UY
iplFGB3q94VtSJ18tlgoQMUgfw0IzF8b0vKfUn0COjo1+41dOZwL8IOVXxJ1y+JoXdGoMlqHRG4V
W/AnIjsyd8CWAOsM1KDhtLRQaqF7/eppwtPqK/YbBxnSa1daXxk22M8o/jWMA7HYdQ5KnMFDILYe
9h3sDJpfwSt6FRR8h44uIb1zm/8R1udSvVO1w2ismpa4b6cnhUfCiNHJY0huizrYdiDhVvJlc+K8
pVvr72D9FeQchPgxzvxmzoSRwoj+qpn70OQ669ISIwX6MZeGfWU9Wua0Jg5fTxOXAWtOkxO1dAH4
ZK1T6amj2euGuZItYP1YyfWFAB6fchLUDce/JjKVL/qiadEx8d+3OOkaXwjTRmAhG3tAHNts20sh
Becfr/c2GRb4+esWNhG3DNs2WMVMoDvK2ez1qPuN7EO2Whi47L8/kUO1aFiBIE3r3qiYcYLqM8ZX
EToMwJpB/tEDrmjdMiO4K1iqjE1yzpcczuoJM4ARWwIDH9F4L3cAwgsu3GC4wB9CqCzd3UfkLl5w
QR5jFx0Swu+2SuSpdO+8vbLqCR1ccYLcPa2ba2DNGy9VRwJP5nx7uCBpPIfoBtdQ6Dp05SOhVFXe
X7UBUaN1x/rWv7dvaysFuzLG3u6UDUulFEShGDszdctkyYiv0PSEvzpEF6rIzfu1V+pbZK9zTEtI
xGo2o00PoRz76FIZn2/RtASfSSj4QQxGUmTvrO8GXZy6elXbt76xwpWdLSAyKBZx7WvsWOxqLQ9Q
LRcym0sYXJtXyOGzsfql8drF0jlUP+AeTIhAlM4yEFJ3H8X1s22LiOIeoXWzUwbXQIHQKaDmS6s5
5qUXI7vF5RbYgZzia6/9a7YIcVXmeu9pwLyIgPspTviUnzBTxwVTIb8hYZHMTUFyxMDQSeckdkvD
ArEUElmoZ/DvMHbRkde/l2UOLviVwD/LFjrsFPZzjRcYKpDnW3OVxL0ensbeJKgAqsmL3+r5DInn
OeolDv0PQ+P9d+qSKbWL4jYszy05BfhtrOFqVr8Io1m7tIw6Jt8ZVu/zBocsKHD4AqJN1bdwSIhI
au1lG33k9pzA9hfJqYTiUdoiw19F6SyPZ+SHyNkiftbGIa3X/vMNRw/TMAbWTPLhETD4/9QPMqIf
6fwieADyq/rTMH4IUD2kIO2zjiDnVN++o03QXAnNIIoQ484SVzbhfAc5uY9eeCu5vrGOGGRmKxul
Bi0S8PPoKqb3HuDSzif2VxBvjXSVQdyu4PWt3sovlCLESE3jcgwnEHmo9SHGEFHMHkeKCzvf7Y0t
6UibDXVFABbQTnNmVI0gvJqyq6CRgsaKmQmSx8Qdb6p2wvoTJlBPwgcQrC8qMX4XYvHWoSZjbsVo
eCrvcHhUGKXh1EgjgmAUefl0QFzOzI6uleZR1MX0IgFWAoyYXzADoNxgmuJAW8A9kLqN9Q4xKqH8
Q1EIer176TMmPx5lWr+Xd5RYBeHxQDWC5eRWPhlBTkVMJ+QiQtqQOn+kV2iJSPWAKuCa8boQHiTv
+n/Ic6nzGUu9XgEVMLunkKSeKyEjfdJGlkjaqAJqb4S3g/U3P4L/P8A9yRKEWAj5SIQaBteB1hHR
B6yY3KGwMyvqQTRzUxokSHW9DBkS6TuZLKRl4rPgZFSvmTi/zf+nGKPLjIRdMEdpJXg4XIFrmkKs
wd1F58FWT7XL44N+xwGDkyjEWvQUnOn6Qxo2UPJiqLR3Nks9c42Whs0N2egUrwtY/6wjUfkgDVbb
2auYDSjrNbT/ADRT+WkqhFYLemWPPNT2IsALqFdIxJDwsc+9jrXtYS0Iq3nQXBI3EeJgX0AWDaWH
sDp7ua8OsziHWgVHFojtfQGvaVphoQNrmnAHIEPBXMsguVFfcz/Yy4+EAAkKMImRMMqh7F5j/DO5
by39ggtiW0xmZuKWE5xTZzzFCXHpsSu6FoPDEf0NE1SnI6ELsgJl35RAjfnwwIhRfViPbg8oggoI
SKWKqE4dVbDL6O/wJ5q2T3/NrLWkb/iHNtCG0Ph0p/qIwZj+/ULv+Kd/IMYR2iSgfcBr5i0/DVQS
qHjz1xHolEr3DjCQ9zhzTqU71Tj/1zw7IftQmUei0wJCtHGjc/45k7jZkutgv3s9kJqEJzhqcNXI
NWkx2ScyNfGKH5A2nACgck2KGawKzGk5pqLZ5NZhimNwCO0tiIRwGzXgVeQHHlM/k3vZMuSCPyoo
hNQ3UEN404ctfO0MfA2ynktRzR7GO8X6zB8yXjN3Mq+wOxAVYDFdIkhAhu5f4b6x4HN2YsH+nLLU
a8QVtHrsFT2l5E4D/2Nod1dwrubVyJgyzQoI7hBu+RokQ/oOwRtkKOHS3HCVlP1kkSGhuCI/Yg9+
wdlgIfNa2Fi+wVQDn+TEm2rNLL9xm+f8lEv3DY+B9xoxBbZp92zb7lmX8FmqwOOfOqh76QBRVZDl
QJAFvxVV1qRa0JM36tyGwg/iZ3h2OEsDj5+NoQf9MfHAWAAUQv7Kt+WcPhNNNPGfADAay65xcVGD
NOzQmkvn5GEwxQDYYD6Jko+eK59hMUerD1SMuByYDHICJl90VL/aKZ2jzyVDEtMa/J1QpEF1bKdQ
angYEGGNHP82Aa1obA8vOlvBCzJZGYLeAnrBKEwH+qN82qgf8AFaqnoOTQwi3/ibed2AddmMnOcW
Zxq31WfIWdgbU6g7OGEwTH5DDp8RMaRNPKanJIbzAjEGY0tQHvR3NvRJ6tRiVkHn6x0GW8U2ErUZ
Oyr8xknlDN0C2NnvRDPFvsG+w3L0yWDkv4D2CTolCBb/1D9yDwN3H90NRGxqA8nlU3AkSHA4aHYq
LH34aCQJ/XIgINGafBU/vAUDBLQBIMk1DRdKLIOCBpY1pmdvB8J/rvB1ll3m0ZHViLAZEQ9zWgda
EE4sulNGQVaEGz13nipN0NP7vx4Lb1hi+GDOJnDxDHTsM7MlJkjg8Ugp4s7t4wX8XAmTdjxAKFNr
Eqo9Dc0oaD8PArBNhxFHm6XvFJDvZXBp4rkR45pLJTVVGSm3+Of8Y++aGIdx50FoGTCs5L3yYT+s
ZwpLmehHYux+GM9SPppbf4MoYU3Sx8cIIQ8JOWbIDnxCZuhMAuTv4sjyj6meCL/inVlzhFQfdLnt
A08tbrnyIAYTRO0f7iFf8nt6ieCyqo4G2hpgY4PCxAGLHQNctHAXchl44xOQALZQxXCUiMEEZd40
5glCkoxYmVP5O/xp6KRh3BNKYCFQcQSggirnwtLnBrPVoxuBHBqyEtgpfgc0HMFUupJMgqkVW84g
7hQuBvwAxUFIyYH3Qi/m7yPVUSxOJbp3Fb47EE4FBRoRj2AThw88w3BXih8UFDCB8SGEVMzmwaRj
AiD3g+rHwk2OeeqEbkzsl3BQwSUoitsTHuQ00DogIL4PvHa5eGlyChZBB5uCL7D+MseegQ2eoWGv
kg2XzMLlfx+CAH3vsHWBESCmIdD/hTJGnKzYTp4ZZaTtgqEaZYcEvdTBUUahZqBB+celtSQKBjgs
br9mGLVvbxwCy/qm3rFjih3rzq4ePxhEKR/9LT12z+IIX7q4NFusN24soJI6h/3jwi/njvMpEBcm
zA1EhQ+08FrH0G6lD9YUUklh7TFtz+9DshuusYfRqdt8VMc3pl+O/QlP8CP9GK7l2bjaD3kLgHvp
5tql+DLu0gdfNntmz/qEPNOPiasACRA4B8+Iz+Yxcdd5+Dwg/Bi4B/pDfaL1ZUdAAUbl1100bPSp
qkQol2iC4RtT+Zk3AJZf6hntW9/0p/7M6I6/0P+G9+FbvTILgKndn7HZhkTzlx+KY7PTPwF1pZDU
FUfd0S/zoP4XL/tAgdP6KT+03XjST/0nRJtsJ/+F9/Isf0cM7fGh80Al1kBWr+NkCWDK602FCNUA
bPlb+XmL8Sa46QIO9WfHBB7y4d0aSAWm9PrHRv0GpBsP2e21Sk4dotmzOW936b05myuWNymaKS3v
J9EUy+7UbmWGE+E2vkj394zZpraJF+M2P7YXw/N37QVHihpmDgQPimj2pGJq3oVUjDFBdfLNqQEu
D/UeU62Nsum+YZPugG3nLi4o29fFvrcXGGvJqdiPF4D49lic6o/ymJ3SR3/3v9M/EFEGnWCKr42J
CydbJPBeA1l/hk0FnmgcGR1OVeSAMAEe3fShfjTrUcc3DaQfrxYPhDV5wHxiQNDxqtGKIDqeMsfA
seinYCtig4iXajqjDrd/wYgteOPAOv202LfPALS3gYHuyA+btx8iOVPPP/hLgYEJKUG3U8SPvBHG
N2fcD1gi8G1y7Y7FTV9Kh3Q92eOFSm8AeAAh9Bf1Jl2I4M2DPLBFMTGDEAzxFMrxv6FMjl0A5f5N
uQ+PbP/+0m7Ryb6Dzhi76qHSVl9wa36C+oOeYOgIKAd2aDL49iQq5LeTcgiYFJFiHgiqrrA9IQ8R
56jLEUt1wIwhjKf7kE3mzknsCzK8A8KJ7rBnhfMX+euw4u8lZSNo1HU8YxeL0IqNQQLeB5HmlOQn
46l68O/JFwVaiqaN5ZFe6tu40BeEW3xxM+tPZa//9OGMM1x9Kgtl0V2KZ/uILvpW/5Iu0o4Fl6yQ
yUoP89F8mGto6R/GVXBZv5urOgOLpofwoKMzYtG27PRMH9pzeUIPglaB/TQ7UomxErmb1HfwlYaP
9MaD5n7pbIFsl1vqVQpg/Tl5DsWsfYL4GI/2a0VFWuw1tma2nC04PTA+/1aU8/bJq9HQDmJUkE9f
n7x/sF3YdSCnt7+s9zdF6xcMq2+Jee/ECf7NT0ccwoC/ZmHriOHaH5KoDglORmYM3AoezLQPCABE
4M/uikMzuSwwPlwIcVA/IiqzlFfVSWkMHwknPxCo4WFiFP756gaL+JBZvIpxrViZxafFRbCwXOvc
3CPm2b/DnY17fIDyGAQ/AZVqLioXtIMgXxYyR+b9SMDYdfnS+KagkBJ6TzvHWWmu+NBgPXTY6o9h
o4YiURlfNIeANImmEQktGkkgIgh7TOAH3iDnbQFWiLMhPOUPXoN+MS4h10OmQ6cS6btkXEFYw2wy
648yxgFw0Wpyn3zPkhA2eX6xpW+gFKn/JL445y7s+MJhMlhh5meTKcU9gTXm2H+E23KwDp9QY6VL
+Gi5qUzOTXxCUFtO6bnAECkR4DJ1NHWokILpuZizENEbJ7QsSK5wI3JYbn1NXSBERJIihrL8V6x4
KAdHrBIjrHXhhGMTN40AnkUXz+SAvAwHUA/4HmgSD5uryWsmXlWxveMjSdQe3FZAK5JQ2INRMDG9
eUFQoXYFloZZxzzcg0j3bmY9gIhLXwxXj3giRBwYKpFdxr+CmPI3+NtN7fHLTMzR8sWZg1XnyeVT
Ol3qH4yrVLIuLPZjNDfQRwVYzdrUnpxDaZc9jTbfv7VkVT1tuDdvhQNWwciYtyQCzTzrETOgAdNz
rJah7EkQK4o36lMcO/LPMkbeVZ/ljNIrWhn2xWw+oNTCS1I45IpppICAYfNL945O280Dh82wpBhi
tvUTUhQaQIZTwKGz+W/TZIFVD4ncOfyRpmzk92YjLH/Yoj/r7+EESZEgO7YuNnvlggM4l6mjGWSp
MRdFOXHW2cob57tHCgGcF80g7PAxNlpG7OUEHDeNDoCP6Hq37fZ9LHAIAp1KmL574vQGuTEEyi9d
n+0xHb0WTibOjg1sRIKLuCi3zKGoL6sG5wpHg0+N1SpUa7KWAXAhxBUaeaw7Qo3/n25QeE4nNQon
R0Qc9S3jL0j9LXr4EDXiEku4qsNOaaXAfW48Cmj0rkG08w0cHrz3iGht1Y3et225ryMiCJ9YoXnM
uAmCi0rn4tQcDuAWzax4r0nuUWBPJOeCQJoER09iS5BFrCqs2OA6MArOpRlm4n270fjC8Ka4LaG6
jMq70pJKdAkqdwZR1qnOWrXFFjSSd0YzZ2ek6rcXOgOp9CekDoTn5aOmsZmNXzH2GsrbSGXNy9gZ
2wwbCzjU0IU12EDdNmzdibSTUB58xNoabqRd7dAcm5jj9Wv1nNeO1F9Nfd6TgOva3iCj2XAb9g5t
oZ40Hyr5SrZXdBPsEsKp8oRPWpzPGPCPltM/7G+q7Ve8YM1PVhDg6WuIgHkvSUYwJ1zmQV/mEwdv
yFP7AEGxAoFSToOlnG3f+4hnw4h+O368F7AjNsFd+uYXq0D5yvT1bX9Ls1eKRGHDdlFjoJzObUSz
w0aqtq1BNsRWsy4qNLFxTnw0IC98ffuI4YWPjYCtAuC9n01MvaExk6XD1QkMqOVzIqzUu5KthTPC
om5eSHiqhdTu17Zn7ouwBqPdKWxT6Q+nPVDbJHkkkxO6G0AB3qLMZCK8lHy3uVtoLRDg3BiX4A7V
o+GD30ZdiiaDcWeJtEm0Pf4Gf4KoXwBO+AkRIo65w9Z5+EwxZSxdmSgrY0kC1GvbqhGJ9VPLYNfu
cPG4+uphhOAeFJBIg+tbXtlO4hwOM226UZzZBdRiDseWf3KKu6vSWcXTgRH2N+UoIpCDJcqowZP+
EBB0gJDMPg3ri82pYrG647dyqZ+0PPCSsThPjWWqQp5wTeHPzIBozsCu0GYg2T6ZA8BfHw3kENTp
0SGQFrSZsUrRN1dG16KBiY0tcnhwDumLDd/GaKb05E8mfRmM+52R7aFQJT6O4USsAPPWi7S+5f5G
kFmBgR4yajCQBm2GG33y2pRENvNhixdnMPBtv6d/CjjnI5zZmfVjNMuU72gPU9me+/IN90aEXcYa
4gVsKHd4b0bMmtM57SpOweEOIxWmecAJ/iztTu/xiznIO1qa0ZLDEmU74+DaWIXU0QqU76UsTU0Z
S84FzRW9D6HgsKPR5Od04jvFJbwvUL5eyg5L3RpldP4BdMjLx/li7GNjbnuIqDNtZatu1bMaZ/EZ
qtAvgmwRFWKi189WITlhcOZ5cZKTGK/TiWeUJ6/qXPCFTSzCRQsYzu3kg9MPUxz+hyXLRLqXUHmA
tIXuU571NomGNgZLsF53Tc7sdmqrIzOzT85AYooTat2WIUm2zn3wfKoc+aspf7V8Xb7kuU8BPeQ0
ce1uAOF9lzQk8UFlWirV4cL6xo10XRmNO4H7lsgMnYGOclwn30g9E5w57NFaBxxIvbJQif+q0Oup
Tei9uIpO/SX4B9NXMnRtKFfNFSnpKlZuRRGwzxgm7Jsi2L3DtU/Mw4AIn15pgr0HZE4V46MYtoau
j7NMChd2UjywS/HxGmlqaT6pzn3CQYEVSw8S9RJRWT6bCcMV3V7kleVETXjGcPVvAG5t6eP9kd0Y
oB+eu0JRFE6ib3EZWrOMzGSu2Wj4eKuwNBrMW2uiK42hTPnJpqz1z8jfg/WyVMeAagCv7Hhwi55a
S1H2ErqVNFwX2VEaSeJuKoSZBbNMOIVe4Xe3tFr6A4CzjjfcK5mj9u4BznrzVAIFCzuWvj6OGAZl
Gn/EP9pf12PqTuTJ0bfzW0P+aSrHF/Nl7iOtT10JzXpbFDt8YzqSolUka5F6lA+WecWeSjEM2Gs1
iefRogut+Rj3R/FF6ox+1oD5FCuI7by0AJCcsGUWlWfhpYP/3jbq7VXmn4eKRVZNXNWHfb+QBn/T
Iaw2YE+G5n2iAjDiMWm1Sx9WSbPuK20DvUDrg1NGjTa2jwmVaSHBBgtvQS9M1Y51KW+RiIzpHP1E
hEpJhdKDO7Un7oNuB14ChzHRMlyQlTlp5d5EGl1hS9wKWSrE6QHN/yAzmlWYMeLMj5auUHJQ5yx8
xqU8a+QGWD6cBaKd7GzBPNUCXpMA/2VSa1I2wHfOmGsE+UhlDykZbmdWZM9s672Iy9+WdOAshJQj
IRwwpSXxDbuqnCz4iu+UAAd4r7qE57LXmmgQzQ2pinoEKVkBQzQQA4+Y6JAHfXl9piqQo2mcChqW
Aa0a6V24Vo27V4NAlZsi4a791nPKU+pWvL5UNvoQjZt/bRJ5mb8uUo2BKFQxky6hmeiLmOSUJLkU
NtlMR8iO8JqxcXop/b607wkkTYLXuczm3W3JMmOYmc/bnga9fu1snitheWRxIQKDDiwaZHBuhhjp
Ls+WwErUSNh74/1AbcYPFxyT798gOBdULZkkH4jfWkrwqCLwnSxbqtV3YnPtWbnzc8BtnctkChjF
z7AtF1BBCLD7UQZ2oWFt1Z8Woq3Qb9yqM71WWltR6iIS1izVC2AkM/4Tb/J7/Il6fzO8urmF0sHq
km2WX6KBxZMOGzzuOvlZR3cjtA5ldjTgSLQ82P5SCEEcRkVF/tBznhqzOdnYSa29CvA9DlXwYZKk
rZdJbgWx7eZp0u+MGo8Aoj/gScYTTjt4P7FVz0rcWVJ2InnyaWDNQvre9CtMVci0FL/Zsa7HRU4p
0jaf4heYxp+Ynwv3OzsXoqx8a8JwDdlCMuvTfHUwv8ifBxiSsI8JMUD318ImS2wcqWU4cXOXdJsF
tDP5fHKd5gp1JU9FfOdQ6+YvPNj0pD6YOhYLqKlwc1dZD1I0riK8tRtlqgfL+F16JkS4wHpxNz9y
Wfgc0bixzq82+5HFoJ7gWcfAGwRHQGdIhbRNnr/ifUPvkgArhow+ff83seb5ZLJrYewaglfLZOJe
v0kbkGxGKcxZCdQOSHzIkKaM3SWsVKdlIGGdY8irpp9fcp6CyskWWjVjAmtq0suLcC15B59MxwkE
8iS06+/6t/tQL8CbVIfI7gErQR36m486AgO/33HHGw9GHV+HAyGYFP3cnbtJk0C7/KtfoPm9SZNh
XrEuzJ8IV2rk9MOhoQ/v3+nWQnIoRzHhWTFtyCT6CAuiCYxik8FC6rOVyVaTtdZ8wHcf5gEzhhcs
+HIekCY54qylS/VCDleapS+tcP02ZJwZ8brPnhKwWIiMR/KIDgdqJyn5beIXiIUoYzvwcrS5hAy4
FoJ9n+wpJnscWAHptzjBhvMOZTSMMr4OdsIw6qhuWkAOB2y90FFfuBiQmmiPf2yY9DkbOxujU/eI
skqbBFdHv5QYX4UzJnrEa3ETmLcl2BeKn9Fgg1DFRm57pBPre/jDDtwFbD1ozonFkzdBsez8uf/A
Nc2GTzXT1hEoBqMEHEFyoddKObqKlVXO6SDJUJroWMq4xeu7hQGZeuro8WMGrrJcWYAW1NHT3bvY
8Ugg2OA+z0RTweQ78LBRHJ/tM3eqcBedqs3kGnyGzFxor7Fiomfhrz7LhiwCbqZoFmEslMmSGG7a
HUlepD8gdOA4GcJLcGm6Yz40ccgfQBZhM+nG/16fBxhrQlFD+olNpiGa2PorpsRjWKY5hBLC1XPt
Z2fxpvCJgmkPsqneUsT9zmScAVUo31F1pD7xcHxFtmV+h6AnoGb8cMDgmw8Uvxi+aGB7Qbq1g4WG
iVTrIVpl8A4MV7Hvc9pJTnQqg1NONqj+V9YtZCbGEYx7TUSAbxxMdTSC+mQbM+VAS2v3/kkHkKph
WQ5pvCxKrJSMdIl35FTLPiv62ncXftLGTqsB+q8wDk9wSqEEtfHmm4SfZr7ufNSOYsykMJs139Dk
63HwIp90tqg9y+ofpdVEBzzQ8eLN4StUirQPKYpy4sOtiJC1TGNUr8z9HLVmeA0rw1Nl/zKhlOzr
cDmBj6kpUA1MY2Mn8cMO07+woxlAkN/XO1tKZ6Xfkzum7ybvFByDKR5pOWGaQTdhAFRWmBj35iG2
inPTVJcEXcNrgg70BSMN3ZuBjtoC5RC/z7SkHeVEktuzAdJnhNfhxD53SYp0Y/EmgXa0zL2aBjNw
GZtLD2IYUJPTKIkpObIaHS/SIvBqehlf01B+cWpnFbQchcGsRGRFK8nUJdAR8uLwendPsWf7tbGp
7YUSfAH4NHG6knDQGTCMzhMsSO37G264iHySuLB28dJR0L0udY1Zh1kw6sHOCVIYiWeuAbc28J8c
VJYkLWS41yLDwWJMZSPwStN4Vd5fb7Lb2fMHOAdaCj1HWli0T2GnbYnJTgUYKS6+mpehCnhunBJ4
5z7gqBQiCcREp73ZQKCv7ndkNDhG42IS2qu3DYuhJb44m+jIpkJXn+zVN5BefM75MQtnuY4hapNI
zF+qg2EzSuLyXlZxGyQK8sIw2LgtqCbbEEGZhDuujh+PVFfzJtLAXmFuV5aBKVjhmq1J0EkGHwN6
cS09ZVLn7VQiGtoCycy22rsnaf4mSlcovSIbPc2lTYzdSVbdtPCeZxsuFPfOtwVZm5EBwGqQpWsF
fDzzLbQVx5h9a9Q1ok/UeWirsGEk+NhAUTmyzj6fZwAIsOY+URjH8pV7+ybAz/SaHawWJSBaDrVi
DzVaB8nsxqNt/gYM9CtwHOGmwzmzKb/NP/Vz+GE1QaljLgIAS0AXaCqmRMwkkzlYcIw64ed1z3bq
E8iofwSkABY7faNdpAcIQv2rsnkyVGBc80gujLSoMclFggzJGao3t+wbOKna5SfzZt76Tf4z/A1b
JscsXwOuT3fmw+hb+d3KBlwPVg/lSuWlh+ATGcZwzj+Kdmr9gIx1e/8Tz7b3R3Hov6L6DMSqXCfX
3vBGRuj1wGiaUfvV+hzQSk79dQvBHyIHFvpTf//iTb2xGLL420gulfSlYAoSvktXQaBT4zsVYx2q
8z6PL/T2/ccAHP4CsJ2YwCz2eMbYd5EWGAQAbLcYaiUcLeQ0T2PojNW8FX/qA0yXUxLA8cahhzLf
3fe7oZEsQCbmI2esVfeUADEGuEJxKKdzqz1SwkFyC868T5QuqYH6waa00mHa+Ahzm4NS3HLGNRnU
Jx8x4UsCMMnFIRPhPiBfY/UogWJq1n2Ai6smF2rRUDvbl7z7Kqqet9pWTqr+k9F94WtC75iK6dnI
Jg1Z1QLdtOsMLsbPUO4bZsZKhhtsSO4oKy0KsZ+P5FsOybWDktPppwTQM0cgVto7q71j2joS396D
kCQR8ZjSn+gSqLlQf5Om3FW8zFr/a7SUSuTa6qCpzDBUGnjTaQFhUxD9tGvnpVJiTcDUTonK85BE
J8uuHuEQne1W2pQx76JSDkff5Hl0caLPM9xctWpYGdwUzM2xS8dsHhA4w7eJoZQaE58A36RAexKw
g06C8OKzsMluXym1+WEYFz8b/3JObiVCQiX5RyPMOMr0RYe7HSUbcy7FEvlE/swMfc4h7D0lJLx2
zdbOhE2BncyIhF4kZfInPjq1GN/08MhqJrUKpus2j5HIioVRLi3YnGb7ZSDW7cUURGZQlS77glKR
Ri4qPmsdZFJeY24Zy9QcW7v+GCfniBc/rG8dUr5aWqfvj7e+yvt93O9HeEq66SGEDT3oY8Bp5Qux
v0s6zku5KJN9bqw4XKkdBbUHzeZzBOG9MVeBglNzNmoQ7l3i/NhkjVkbr9Q9SNa7eGBQOdqH8T+S
zqtJUSwMw7/IKgURvCULKmDWG8vUiCJBRMBfv8+ZrdmZnem2FQ4nfOENxMJ3o8kIaOcJKu6JM2aB
PFvnM4pK+s+N0NsGe1EU1CQwfKQa5sYzUdGHEP+aIA0sZVB86E9NQFiAiZV6/6zch8iOAxaCuQP7
5oger5sp3Ov89dvhdwjYTRU9KUtO3xb6bmBMNY4TxaDDQ8sfxFJ/j7sJdAJ6NLwjNRP23QCLBqAe
Wd9tZEPxvqd0zrvUEKByAEkhcmejqew0FP+jCqL+b6JkPiAU0s7XnfIGcmL6ndbb0aVmiRBiHOOW
LqrpMWf73ep2vTXVLsj5xrpHEIgmjF75nf85yFZq4W+JOnYVci8cNf3XYlQRmVF8VtRIQv8fhUNZ
dhsEDIfOB3trBa8WneBHEd72pSf8z+RlD9I4lKEnZgj0LtBDaX3ti8yhPjTJBMDff7d4ac7AZ9u0
sodb9UJTFViE9Awn+XED9aH7YusTaD9202Kq4MKtRajOaHXQ06LRE9kf9xiybTuAOoGUyB8fcsRX
Cd7VciCf3qMZXoYgpOtm9gK/pMzVBB9Yq+k8lD8roRXR9KnzXz7HfdHequKEXfK4oUOH2zyZEtDo
DKkGyptohWbqYdi4hT2GG4XpRcANUClextMhzdTvDGg07X2ouWCJ+hkyycSUpIrHxP9sx2OTEuNj
+/FGKxHZkSXoGvRO690WF1yUEF4dvGYSV/W1Xjeg78yA6gtHZhrf+rkNVOgBmAPcyjLpPA3oB/iS
Z0xJOjOPD78bIlpgA9FBRa7qHPXItuOm7YarwfFvhK5eAw1qdHi0GwUoEnDJu/2W16Ny3ctdgP+P
7xyAy3dsKwCfqyWSzb3XLP1NQeYh7qioXrcu4Kiq59/QLXr7T3sbEIjT9gIEU1RbjjueWH07IpSX
uOjHkUihIwTnqrfitPt951J56nMFNP2Cbv2FuQKks5hQhXklLo25RzEZZ7Nez6BBBsnp9fMwe4B0
CRzti9Ctjw21VE77xYIT+ZfNan4OsdwC3Y9DVkzQ2zVR83kr6899WqTB6DakjY6aXa+0iEWJKPuE
XKi8auUp7/b3NsxlWz0LYH0rxEohUmQUR2jlVWtEtr8FZloi5/dRYcH491Wx8kGuD/X6PpHuk3cw
BpYqxKgSl08bFBMNVLkaIKkUH6dphbDL6lG6/cdNa9GI3h7zc1ku6Pdx2c1BtAAxwEDLDiW6VZ06
pYoH3fRLyApwRhlcmtZNqlNCKyG1HqVJ8fVhZ01IGNKVvnTrbohKd7iKCvIeyoSMPRiYxGjMDp49
OMMTIZk5WuHteDfIr6L02GADnpoku8VKmbJhGPBdZwrSUPpgB+Z0wgEwipQdcpYYSqO9BWcRZ756
A6AKalaT+6852k/yhdBA8oreDBEtBA0n3akiqX9F0poV+7gKg3c92z/A7MjTfD5DWKtcVBEWP/iq
dRbKnbX54qD3OvJIWqOQzT42VLT3jiuLwYUL3IoBMsh9XDj3HiDLeDk/tgZ712A8BCwKiNHbAajQ
WjGdbZSo6E9AqRvpw3kOahcOKHPOI1KPC6/IDWpjRrt75WZjoMwH9NIcek9/4N+DJgQDOJrkM8VF
OMxMnafeCzBz3nesDsLTxGFQ2Wi5pXbVYjkmoB4F2TsAS4tOEC2T3RPsGRpkbzvfQKoBngj8GW2z
E0LPwctlzNIJzWwg5P6DfRgeDSWnC6kZlB7k/3L9vq9jW3ErAiwmNWDvzwr8I6QNI1sSYZsxLQKk
Lel3AHhm3IB7MlyKzUQcrMqFdkKZC2XH3gIzaskDYtrtFK9bVZMBoQAWxqRMeOLQpvVHk/aMPkix
Yt84bhi6EidcvKfgsS3fgYA0ZUvQsz+yzyNoHYO0/mcfBtNignhhn2QO7LueuKOhV844g5E1Qx4Q
4M5w3vnoxucWhpF/48tzMwiVjykjwmqg2EbI/wkTi74+ntAnlLciWu/VAlE3ivEhtU5ipXRab9rl
/QJkZEannNUnRu55GhB86qBVeMrUNfy40hsDSM5SMUV5UY9tDTyR5iBWvyuj1hxaA7/S1Qu0bA8R
t8HqjmKgJ5usTrsfjYVQ5sAlzGqe5thXMYlg9s5aF30efew+QtVNojr60YhkwzwxZEw15+X+XBYt
0gAmpxUzFvWvCZlA7IIoeNjdgZgDcd/VyyvXmHvsACfcd9D7Emu8BZI0GVqI0o7t35bsd0+MPH8v
jxuBS7iRn1QOSDPzsatufM0Bc+EBXKQ+EvwWx0kz+00QFzTiSe501mMy9MiEFRT4DSnsWUyW3fDv
dUDLZgL/1D6G2qqZDcA/M2cEic9Q+KiStqr/wHo9DbCiiKoT81fZpYD8cg9sZOImtCq5Ay1sz6nN
scxMIpFyxoJ8Ot5yTT67O0D9QNmNDAQ6JncbBDNxI8LG+neJooxP83cxXHOe/gMbvSzSG8XnTfLG
Uvx4jVzLieNI/AiUVoJGG7D+z6fXii4GiD7kYjetgy2z3VpQH+bQvQWcjQIHwN95FZDFefjpIf2s
c/rp1TQPIB4B8qFjDR+KTPE5/TmKU4/x0bMhGCTNjHAB8MzL6cAHiqI2fwWqfYdnQOgPfVlegut/
QtGow0uvtulcHhGGsusNdQgLHLxqNUAswZZRZHtjjyDQgy9gMJ2X2SDHu9sbJZzSQuMElKmLeAoy
q7AtWgthnRZNV7pN02pebdhvB7uXF4MYYgGeUxNNJZPZLCIhvdmDdUeZIfd6cygw+IfrlHrDELuK
03GjOewJ8+ENoCCbD5aqen7ANZoHlv1xZT1LnSnzNNDgJFAGtDB+E+LE9wBakv5xB4v4QFn4wJ7A
hgh2XyBhGRumsZVNvmwsg8XHheth8TPzS2f/CG4rYPNmKTDeAJzHduuGvy1Od1yqiAylyThCBYMT
BgcRO3HEJrLsF7R5YRn5ALddfG+niQeo6DJeHEPRgdwqHMsBcRAS2AqQswjeqA0j6ECfSDsBHK82
sF8AMNxDPEsnqQ8FnWmySiY1ABgBK0WaNcahSYfyyvxjqT7nT+srFFzJkHHtpJtPdDZpXSYE9qeK
gIfKM/tFpwYtWJfcgIkc3wadnjjanr7BWECTP+fXoT3TyWl0is/jeZzr0pXlDQkLVBy94QkYylN8
laYknQOrWNwRBUapxEvWhLdva/BHFd48rn5OsamnPfjWnJ3B8GkP0bpowIpbCnIdxmBO64esPxma
ny2gawfOm+6QTpixAzExpIGiX1blOkHXwHv7FS5N7ZZuDLUJmBKv9fNQyTpqBIty2gWc5rrA+ALp
BXPNdpr5b6xmVjEbHOrjlL09MEZrhEH2+ZQK1gIU+Wta2kzk2tH0nof10uRDpoevgJkcQpgMdsXC
SE/xmhkOyiqAxaA64oW9+fhU29mmpMAdxOHpvUEV3wamQXg9O67uqpk/RBueDfVSbNRZ4cJu2b2m
/RBZ4Eu1zzYUhZzOzijt8NRHFylIVkoEC4ZoJL7KHsgeeV4RPgN9geplv13qY1YPICNbtFPXQL5s
pWW7GFv354oA+zjlgJsqJNTAf5j7yDDCVh/rz+nnT/o4HBA2FOYPXiA+xRlOdelKK/RjqM5zigV5
ltiUJ3MyjekQV8u3AUgSRKqJosGZvr5zn6sLPloE8UcTH8L592+AvYn1xYSeAW1aPZ/Bkob9zK5G
kFsKydfWDEYCapzf5AWkSSKUAavkSJ1cR6rt6IJT6k/iGX1xxJVajQ0527w7Y7TiPnsnKCEK4rcn
mFLA+4u/PuxUDQVS84POQ4R/A+mu+4sqcjoYVpQsKWWpB5rQEcW+36K35kCBDDR5eQL6zupg6mb+
3f5MxgGqOgFXmfjPCMSZYFrBsyfQoxnsFmdCtwXlKAAPoCJMSiSHMWUjU5nms7sxsLX10IP5ur5f
EM/0KOYLHWzE0t5u5gJAfCC4gAhCbMpO5kKQYVwZefg1JHaZ7N45XuEQbNMlcedpIQHFJ3HvGbBm
NiXhw2rgcHzNR2brSaE4UQPmVDSYkxEnDsCvB5oW9OFAyteXkWw+b5xBbrpko4UR9nGZM3CKoA44
rfH1KvjSMwnN9Tk4HTIhk05rbPavSS6qbv1wQLwbvt3Wy/zslEy//m8LVhXxErp0urrp79glwst9
zgE4QYHURvKUBbIYLL5/QxY3S0VAPG16Ur8IHhD0I7G9fs8AeSKVxHze23zQpu4vgacBatDwTNKR
QvlsaBaSqEzUOeu0Wfc3ObKjlKx1+Vyu4QMM2Tbn8tuw2Aun9W6woA6cbmKoDeAJAIFgeTof3+5z
6muAXkE+s4OH8HGQ5YxBA39dDfKfZrUtJCQbQNQDIgin1gYDZ8Ta8XzCwJCd6Gmo0FnWHRe1gv8D
j1WIrcAZtH/r3wEIXuphOHBGMIoiCH7UqT89nksuffn26KcXEaDrQrPgc2rW4/BxMgszeXe0A1y0
BbAwFrN1pK//AANYtPP49WCS1bpqgjM2CJpIq5yeGS8Ts+9j3sgDgkUQodtsJbb4k4PV6PS/a/R3
2vfNNb5qqJdt2HMFvYyGY2MfJfOoeyM7Nk7IkRmnU6dv/nhLmzTG+Gv0xPwDKgX0ieTBvF59d5/p
W16a6WFIMM3FbK5ooBl+p6/FZ/GpfJXIxywcRPD4ISSyDJA4enS9NvoSoRsHoBCvQQvdzHgNiCZ+
i1eQivJBks51rkfu0MXkjxFkmRrgr4y19O+bqKzwksJAVUEHzs/XXty0+L8C6AJQsUFLlK/9uwSD
chRvDBDGJDfg58QvgebixSAveSkVFLv4mglSAachIFcOBuvo91f1UafhVR5pX5saUDWErV+2prq9
dAl8Sv5MKxxgmTw/g4TeaqYAg03AmwyhbLAybIZJfIszykAFjN/iWhkgl1t0xNVmoMjEV8T10yr0
wBryr//vJTc5GLla3LksVGwnr/DZtzFW/3u+DFpCyYvKsPnZ4KS4QUKsmB9rjx5df9UKhqEp1LJy
9+i/D3AS0ZlFyAKL8RBKE/izpNi3f9SsgA/HYS/3IfArHthfBHmg071twHIIfJxSumXQw49m48ur
Pr5luja/0/0m+IUKicCU/DOi1/51pSSGmTGiU23PgiF5B/JWmdj13GeoAf7wBURbjowVByITmrYW
UFu/I+0BqkzIB2iVq3jtKZvTX1TWD9FPM4q1eqJNMvzNwe48gFZavzXV9251JEDFNPyE/ADjoHo0
gL9zjGQTG5u1PY3B6voMkfletyuEv0lOkeFw2TPyKSyxe01IRXQK7SxxQFYe6uV3PWZDQDPDyNF/
2xNxRj+yT1QV/wTcmpmXLBBwn79QqJkrtyGlmID+MfIP2BUEVaAh52x179l70eFWthH8axsw1YuC
b2yjitBr1sofcDv2F2UjxsYd33gwyImiuQIhRdnHBJ2KN4Klun1H4/Vzrc4zdxz18Gj1lMwCcgcy
qcmDxwmm1I/qeMjDDKQzioKwWeTrg6q2/jpDVga0gXhLT7OQuBrBZFw+ogxFFswwXFgcX7hPnRcf
98CNNY7yx6odb45o837A9s9jDQ5qZ2pu3wfFA809RvsBTbJZR9vGY2uMkWf5hrF8GiFQ/ISsbmrz
IYhwFBKxGMBYS1sN6sl3vMmg6+MkFB/vUQOXOgEUn/w2AiujzV7KKafh0Vc9+gnk+DQUm6nwXetT
KYLgxyleaNt3AkUBi7EMezsiyR9dCtryd2KF9LeOf0s5xiAbmXQPzZsPpEHsI/GXKrAk9gbJ9F5g
AYN10STLp1UvkptZ3p8+WrB9NjfJi18A0cazXy98D/d3CDVH7q7l0yvUuCD61+qsVCZ3NTwiNSj5
L1blrSRVBJLcznJ0eNXZN/FwpRIOuNmu11JYWiUfP5fXgy7LcBEvcai6YgdF4yscYTv5opT4Cfuq
I0yyJbMEA4tWTDLvS0x5/ylvq2RevAhT0Jlj/4Iz98aqhrswAGRy1OJKQjCFhocCRwwNKMQ8oFvj
FDxGeNjQBrircHjArbSSH5BZEwAp0hzFCTwmGFtw41lKfdXkCGtA4Ap1N/rwsBhA0Ai2LBCWAi4V
cssDY4h1Nj4l5ChsRD3BxCMNGhLdsuyfFpyGGneVm5JbxMxcAX82hNEkkjK1xNkP6I8RQ6ZR2KEs
AkFQVzTSXwPUojBoMqiR3zXUIcxj4sCe6AYYSYudgOo4ixrZNoluBjCWP1oL6NwCHgPHDTICRD2d
GYhKPZVCfAAj/01IRGjHG/wNuFuY2DR00YRR9VGfDdv4QNmJ3Wfu/kT9G5EghHlsqPv0pwrK4BRZ
ZtqOIKJ9UIPRPz+zyHE+QMyC3p9xBGlPwYWcCd4DnGMZPoExii0rTw3Y1xmcX74tmz9gVR0sN/Gk
GCDK9Gpt1w+rB34mNgEDppDTOa5hzmf2o3QQ/AHTyxMcImch6yGvhthMosDoARa88OQZLdHt5DLu
NtkZBOh0q0Jtl6h3VaIRgiZNhILpqI7e9fUF8Ont1y3KaYnT8CyggSRmnNsVYmAZhGsnV4k3QRRV
t1LyH6+I0sVD9aifJ08aYRxMaL5A+9flMyZd6tF8rqX9+0wFK2ippWB58/1ZVfCIUEmrt8UNqybw
ViN6TXq9fAUqqn2I87sSVD26lqpN99EuWldFMR0MDBsaME1D2qhB58O+P1ZGvcxm8oSS/uV/0bEl
maliIrsrgPbwJ9Bok2A1MphAiD/6MfZGeyGyRBtoT68d+ix68OwohOEgTek8P9cXNii92Q7tywfR
lz+8hCDDkkvwp+z31w8UUKBpBlg4ASJncvP1fF34qgNnQx4ZwIBAokhn/FEFQqUP44wyBCVpS5v2
5qT9yjhCHalbU1xnIBvgMOSa4FgGBmSQKWhmzGKIdyFN3ApKZujDcPUkjpzbaxaOwwJCFx0ALm0/
q7U+a+TOJm+o6Qm+gnO8qegJQHptS4t0aTQRjNazKIfictFwaiBHKDk/u/lLd737lcmuKMEx36QP
B0JEUUiIWCkg3vCTy/poaKT4qhQI2qGTHeO6iBU8/TJOPBQvKUpRVaLqlxpICP3ryrEE9TGBDxZE
UANjGAcGagLIpKAdy9+FOggJTGr0B/hE2ODB+9ofvTxidI1WNmBRohw5PCZnGh0vdXNscGy2CblH
UL6H4K8/+w40z9C5wcym+1c1dAIhLltMe01mwiB41UNhBqlF8GlCFSI7g+/JG7Sw3Q5RXwge3z1W
pxRMKU/Q7dEec/B3KslfCVA95UDZgit4dUJmBl4VZXUwcPWfenkuKHw8OT4r9PpRiKMcqQ+pRQXa
7T3pz8o1BHVITzGSidjeL/FBoPQ4oUYwGknQIQja3t6T4gupXWrDzaXZ9EtncNe12NVUSlKifvAY
r+QS82YziW8S5TWFXc164YSUYt6KvRYCpKu8ieRhACBXfDehjWVw5XTpkAsD1EDBiBodzafvewnv
Yoj4LnJYyqxGYYxc9OtKBHAKvEqQVMMA3/WjSqPIV+fUifu/3aBgjdrk3TECL3ZH9j6wa/z5lNlv
YFUM3W/BSMZIzdah1ADhCBhGsPeU7vLHpv7uMb4D9DIA1b4vAdgWqCt9Z710x0L7phFzvNdHmZHb
zGuHWsvrhge9Sp+mP9w+0IK4D87DxyZp9i2pdAp9BX1qn9s9fhlAITGuGg/eH+w1W2xDVWd83/9o
+D3biHZ6jA3E8qNFv24q5fgh0iBkrbdvmvmIeiGh/HTKzunx+jH5fgthhPmroaKzVQaUfzy8xIp4
WgIp1bQp2JI0eKD4Jq/Vb6hK50oNR+2eZZX1zQpWFtbrDOKdo9joY0Px81C458QbPZ0qubHIn2ME
d+wBUqDERrcq+ixLT/WpdMxor257W2ndzeoIZdzpb0XO7yvTpy9xQfMOEVWOujlq5zOKu0KepRBN
LWU69iV2lBnvss0P1bpa55HMsv+e89vr0KzzQ3NjV3lG6TILOHkp9n6A5kVFUCxfkfhV8ip1292I
YaIGtotg6/Mfc2VJ2TkqIzpqzazPbhQ0+CqbMR282TtQzwr08WotY/SSrwc+jLdltmzW3bo6iF/9
Nb8QffEeS4CXi97i5SAcsx6Fw8lgoSzAnc0xWMGNqQhq1DPYOrNA3srbev3kXat1Gvy2vO+Wvy0H
28FZPg/4XmL9IAT5ZSTu4BXV6/r2PAy2MUVAQN0UBQ6DM4VPKtrn+FacP1tt/zmzvW/VRReOplRT
p9r0OwAT9H0+d62tOb0LraTHCg4HPbPleIXIri1FUpROxpfq1N/U82qu7iCIbyRaItlK+CPVp/p0
vzZEU6t6kyzw30Ku99rbNSdb2nxXzbybfwNl2szrRRHK03rxXdUL2LOfsJm/w3r+XT3277BclAvx
8t7HKsKKV1aLD32g+x66R38jbfjLvz8fe9jmwH5P/dTNrg9Y7Dgx7x977e9xbbhCGl6rYoVnc3VS
d9kKuu79+gV/S1dhpBnqTt1xtfvjn/YHd6WkS3EV18onoO+w+P9NeruCtzh6LzeDtVAusGLh8gou
V4bCjzwG5Qg+5X5VbT6Lvv6pfwIjFQ4ojkubbF8t5Gm6r+fZvl19gmadLeWtAn5Ksmj/RM+onFE/
bc+CkHyRPVg7Bocjc+K7LWf1WtnSZmOiVdE3+C6fvl16H2YfPZzfkwJ9tq0kegzEVMOZEuxUelN0
mpSLehlfPhPV/gQMMfIDtFhwANp9TFLy1nlY15HTbNKQb3D7j2sayoCxrkDasjBffEnwwnR/HIEo
0X8r1f0sv+GHR/AO6evhIBt86B+ypcPq/6yLqApG/tIlhgvfYTevIlKuMytLrCPmYcbvYpkzK99Y
C1Bya9Zv+qYpJ58vU/LxS0+sifIAWKs8dLfyMN5+luKoXzczsco61s34PD7DcC2C8VkstXcg/mST
G58L/tL9+7CS5aKeWcEwi/hI8Qd1N1YxRXqWw42vsOIVU+W96JM3M/UsEGq8iGV2e4qfUM/iasVT
4R/y9nVQWFviNxvg8yBcx3hy55KLBUJIXQq1BrGNvA7ydqWcc75eHuhgHKC/iXf8t7kIetCtufFR
fHZ9U/+9TAwQ35Bg35z5qH//YG0/EaVQzwANEEclWOLqCHrO1e1NlsfPqaxyavo9g/2JxfzkY1GC
SfhfPRN7DNqLxFxQDXU0t9hxIBCLW3gd1LO4TXVbLGV2lXot9jd5S29OXKzK/dW3BxBaPTnUjH9/
DX7dJyQ9D/gGA8eo97bVoeFDxFCnjCoXT7hK10TQmgGqHm7h/me18zlNd3Fl4ueI9FBPXD6WKfOV
1/FfeaNN9OBLQDr4G8zCwfbJ1GBrn+UoZ2graRLuvdSbXnCiC5O1tv+ehUcg25T4JXD0osvTnj9n
JDroDmFoM8l8Kfh40/FsiAaw0exIPKflSvGk3fCiBdlGiaB5R72onnbTkf0eDU+jrL9pSr+Zi/2o
mQMlokP19KsIfa9i/1vxihMmrntpfd8Nb/eLwCL8e1KMOZvtirOXHn2OoDHPZ7At2Zhf0W87UfwP
JwN6PWPeq8885dxYs22Ln2I8STUZe55DQIsacwPOlJmY/Dk/LX4xFSGCnZNDdeOdS/aKbAmoIGFC
qme44OIcFLok+eEZDbZjY0udbFnv2qjw6TMuPts3v7T9kUF7rdvt9/w78xCqGwCfdquFxzCJOHLE
VScHxIKYTDH/F/pAPUPmLvK1qKI/rRLtEbpKccScyEGzgwal1wUQjYgE91upzyaS2JrFUYDRnrq6
T2Us6u6r5+klBNtHs+SkLN+7eFNM7yvM8I5RsqCfKk6IanOMCgCgf+hFX+6T4Syb0u36wVzTu7/X
/L3K2fqxtVqAris4QrLVc/6dthOK/0676yz8xgzXaCbFPHVTrzd5zMbTO3ZJiE7/Ls9TMflMvqtv
yDznqERn5v8lCwkdVKpyTn/UatpVU5zwvFQmTXrpDV3QL/de1C+nQ+xzZAqKxD2pD6JJEHtqLEgo
Amypa3PAZ7I1LnF5CAcoGY1teuwKyZt7fwa55MMMeh2eylxi6rZeIbvSd0LjdbQ6DhCb1xEqu8D6
WqoIOo+h9M/SXQMRCa/SYq8CD9jLqM3dJ3GypI9aJ8KwrI80Xi7ijhocCRbaFWl34Ur14Tia3xuK
7cdp/PBeQ5/9rFBxqTHeFLbxKaaZAo9+PC3TkIwpBzpDUjRa9p9I008TnXToRREaGNwWNIRi0tft
KRPuj5n7Y9dBVQLwkfnC/gCLTvpmXqYd2JGKAEQSQd4vnxyhTTZhmwYEbblDUId4nYRY7xJ7XGpL
XW1y2YCSkDWQjxFfBF/QADDCc73wXj+HeDBBPvm+hEg63pYYRE5R8RwU5lNo7nRUDlNUx//tgHwg
ry5TQflcjZ5+kngQkN+9PQit0QhKN3s1TFgchdPvnM9OisUPq+6BMVaCqrHeEoQtPXckxRyQq0rG
t7SQaVWxe9OmaipQW4DkkFDgvTqct9LV8enf00AC3NKDgW/i4aY8g59fvwWtp+ucz2DoPHDAfl6T
KPFoEQIuaIkceYv943wMkVZLOadZuGP0gU9c38CnoMM3yMBnxdthgLkDdlbIYYldAjZKIPvZaHlq
YScEjTHhKI74+GboGdxfUZy1k7S7DnDBSxqwWRCRJVyikOfW3jcCeiBw+/yOas/bkSk53SkGZEOi
tgfXxWOE2jNQGd93PVHwKUSG9HPMglKiMfO4Hn9pMKQr/viSTAJgbXmD4oPnYPWZHXt3NrqK4nl3
rov9sfwBO3sDwkrCo6Qe1Du1bmo+9xRqK3ElpNZBN3Y/7ykMUsGjGD9RwduD0aXI1Mt65uzRv8Uz
0sqW5voNEegskOguAnsFl8cOPX+tL2RWJOUkCirCmcBEkAydNcUUW5Mx5UyexcsgCUEc893zwTSw
6Eg5ZCEv5qG1MdCfmnWB2lb0fCyskjVtPfCSvLA/CmsyHhg1IHNwXCXsoNR9w89eYFTaycOuZ6yP
7u6yXMRSXtOZl0JqSN2ebh3WWA5ZJ4UPmpQtvupHzkFSTA61/q2cjZAuouIoSNMgC0CQY4hkzkbj
ab/ds4A4LkuW63tNWYnn55QGYMmCop3A31yKOTaIPyefObCf9q/VBVUDGeUVvdUvjelRF7OJNnKU
TqjJ4H9Ap1H2gQMmpA0vUmP+TUWECc/MZssAoqEJDAwcI5vO6iUV5ALyDSCx4ZEjCmkQ5iZ9T78H
MeyQIClYOwLnt8x83tDr6Pb2jYetLkpjldoyqRbKn8SPZOJgR6irObirzrvXjk4B3FAqRy+aWHOk
FylPVcvu/FKc4gZtD7V5itmQCsDjD5AEdwedM9pqBA7JHi6WEJjRK9X71cFbgs2Njwvl4J/5cYrW
GB33v8TDwvXL+pLsNIJC8LwkV6pxoifWIchALyLWA5gi3DSrFWQl2DkZwWgLdTz5zE3GFjFQpczj
wa5mY47Z3EXHgvpLdaf7ZwJqwlRu5IAIAmr4HbotEAwOPA24U7oEy0Ui3KE/aGO6qxSeAloZURB6
ZiMoxUj9odjkMltXHDTkqUbtNDco4D+39SnmSx+d20EfYYbm/pfBobc5Q8bHQKs4FRCbGq+I4SSG
xAVes3FBUx7e3bUZLmtmOVef9i8DdohnMBIT54FGg1BuQd+obGcPOwH4eaBa1NjV7eWxv0gko3e3
CKiroLsyRmgAX0t4bbnDDgTFqJjUivkpJmrtY0k/Sv4kdhUIbT2KIQjguBqUiKfzE5g8zpPqaw4w
/QkJvrccLMAU60PiU5uhiAzyyxdgUlh8Bpow3w+IlZfLPT2dz28zYqliI2MAdAQCO0v3SYRK4kZ2
KXAs39fEKz2uj+OLp0cDf8hFAWNh6gHkYm4+dgTnzmCESY2l3WAd79C72ULQqaPRicj0/HFBEnH8
wIXhPfwvOQLnD4kKInetwZt+l2z4wK2lW/H2mNjdazPy+reaUvoJyQP9fY0XHxsZYnonoL5eAGb/
2ZIO2cAxXEPqkXOnnHJaJFYvnhZHW6ZumVq1ZkHCYQGTvph9tkwbu4QIznt1o65wn4hR5eCCVMzK
ZQeDEpGAgoBiuwM1x8TRvArENcYPokZhfhAwIS7pU//byeQyPBm/WD6jnnY4sPhV0D44dhpjcErP
4N3dQEuiGZu3M6ZLw572gFxsEtKfKTHTf0P0cUChgMkKjkg+c+BTb8knrWR1iF2XQPeodI63Y7oS
IVq1I2o2hYsq1Y06IsDb4NlO7AkoleU/DC7KS62rbCHywiGMGOuHDUnoDmBVo6OFS5Y5bCwSFgaV
/ZPbh/l/yMDvQj2HSkTnlcZ8Xw9YJowUpV8OSL7E3sJ2/7TyGWLUtYCacQCKj8y9CtwGOkDsIEzW
IB1HQttvDyuWhkFiZ2+nbOHtsnJTeq1Cfhz0IUMkAg+R1Y3tAHsMmodvnKAlAWkjchbBCLwUNnoO
Etk/M8fooko+BiPcUu3cVXQ8zMQjnE5sUC+A7eFnvM+X/cN6kKncb3Q2u9xFVeqAOBWSsmfaQ5zt
xkdficRtxjuxBigJMTFa43mIIxFGOwX9/O3Lfs+0c2lPwS1HLBpMq7n9fwOE4SIPirSfnPDpUJwq
I6R/GUlCAsaIpquJ3mtt5gfAnIwcui4uk4UtK2a50CvY5oZdOgGKoI9lo1nnR8BuJCOkja83QKiB
wWicY/2MS23pnB82eaLFGyXRGZZp6xIVgn8LoAvZVc6BKrDVVTxRS4tHlYPl3qL+4jNYxHlZcM75
JO7zAQnb+rkoFSKSGxCJNOvqdjfA41N35MnJufums97MSCkCisbv/kIBsAO8Y8t+izGyCAr5iuBa
TVAqEpusfM4QgQBhyNdfLMmCnCc52Fw6gqaxwR6TfXyezhfrFZFFBhTrlTNR2JkbZ6dg9+XaP+z5
BV5Js0dQ3X5nasBfmwMxbjnnXs9NyXQdhfEB40wDUVTQ/9AI5Pc2ec7lR3CMbxSFqY997QJxiru4
9GO+4Gl0xbRYilswudqaDi59j8PtaxwBNaNQIdzpkaIErfMRwikcJQBXZPd3Bs0NKGZYAg+BDtXh
Ho+c4VA/pwGDwVZPVMntvcnZx37inan2w5nbBvI5rbZHCXFK4upqWQxd7DyP6EGSjFGiRzsPYBKw
N8BDouc/sEUXBFYPGgGLwqKZADypZ71daoqlwzL8neMZyGSL2HQqR/Kh+vq8Eyn0kZo5CFZ6Ocy/
dW5o5tf4Zg6sNSxk9VtiQJJprbv7p8039XbZ+CgE7mkGq2GHuTU9k4lMmxGwSA42QI/nldttH3Ac
9wXZBrTjqTwHybh1Ftq1N39Gw9XXBf5r0tKBQ63ClTcYtngGNq1FbkkHj5Cxln4A5Hq3BdIoBHpo
ngJwW5Wnzw761Xd/XEdYahnvy2vzttkAXZA1KzKY1ccm7gz6+L5zvjLBefKIBS/U2TiS6XzYifFc
P86w7u/VFAlfx5miqQAtH6cPR4aUgjSuMiuxl72h7oQ/AVq5yCN8qazrYfZD0UbXQjoloxUEKNCl
YcvlAgkjlHqTZReAAYGJDM0w9lIAPVxC+JyFdW6DhJNddli2ijssTo6E7Hw3R0eXNlA/rFVrsOgh
sAI8ircMv36YoXNFOEiXpgfa1tZ0EH8F5fDESc/1wP76hS993fBujkHfNLoDIHILhPLjvt2jnUxG
5OnJjYRqS19fm6iGBQILV+nh9evBmZ+DmhOw5+JrZz5RLWJUhR9Pf+CArQrM4DqMufJ10U21kJ6o
ypht+Ur6tx3TxQLvuejNVas3O4XgTIdEOtPyWha61DP/huAVkM/uTXD4kKIs0X2cNeufS6oOT/z5
l1v+RtavGc5rB6x0ku3wULnaevMjL9Z33Uv/21Rnv3fFUSc2lf+IOrMmRZVuDf8iIxAQ8JYZnOfh
hiitKgZFEAWEX3+erP52nOjdvbtLBcUkc+W73sHGskrf4uDy8SDc06fErJ32F/lcp85c3aGkQsaL
UG5S4yMsNj/0aenpdjYqXClHqWb23+N6pSzjw+2iAtAsxzbjJXUn0bxbc8jaHwXSXDfh58yhax1/
w4FLzk/991qkp9luXzM3mVDJMF3d5JFNZ2saf0lWYc7SQ3EZQgWClyN4PmXj0+6m22xC7Ea5Gmqb
x4FRAhP7X2O5PJTY+LJ/gIs906Egus3YxoQJddrAwfiPHZ+X75h+RhPhwm9BaaUTd1BmpZkGQ2vX
+vIcXhectEXml7PXgneVnZFjq6jrMvMYu7NsVkz4qwFwD3vk4xHULZn5oXVqi9ob5em0tYBcHtOn
syIAiTxDX7fj3/gg1W5VuGN7omHZH+xrn8tHf/DwaFdcV16L/T49vsXDex4mD2ukmKPlfXfbNGcU
6C/UQ7sicpGpE/g3WkJr6Uw9YEpYxBveDgnkIcYsML/GW3n2O4kspIhbckS71d1L9vqOGcehf5/M
S+fmLVmQUaXS/ztVE6jFw0uyYCCzKM9YZtn91KzkVv0zpJCgFmnY7nlqRkYFRbL5PoAUEniNVt7D
9TixPYLKDphKx4DqLEXMjcw/1praYdnPMBfJhBEGjgThXsX7K7P23SP4FFPGHCkw8JpxMgWeJ/yc
QeDA7Gm1c3gH8SJ2rTuwHzHmv0rAl0xvl9ZTMwiOGGcqkZ8fal9hr2O34WCSFC4+zgxcKCzFgOGd
FcxbvwM3pWqZvBtnqGLHGMRAHizYtl9SJtGarXEctA23m8bbmoZAGb7nnfn0j7jo6HDg0RuIQMsB
vhvQhETE22DC/YFiLaG8nbfWfQvo4kkWGY3elTnnVKyl8L3Ol5uHV9mDKSJ+j9JmnO0hPMIve8wg
9eAmbAmmIGmmS/yJwLokpzXtpl0xlKrMfvr5gnwTWNOkRobQxqNLZ0ZMpuuTh4QIpmG2Szw4Soql
bYyFPiuCzTy3u8P960V3OcyDas2MaBVBeLoFTIWULS6NefvEggmfeLhaJ2vZpf2BKakOm/oHeNVY
Dtc3Lw5TQp6n6RZCuYMfQXAKEye3T4VdzuqgtfHYsOLV2oDqahzh08mLqaddTwQSbbN1sXx/gQPN
IP+LTA9WegbpF5QEAJLpr1+ncA+b3x+IFkxq+ipeluYGg237Olg5mMU4TmLOB7Ye/EIvXJAQu0Y7
FbBz5E3fqVIhfkyBDPzG+0A0Lzbcm0TJt4wP8qbzS2KGbFx9lUn3pzJPBOxse91kbXE09zFXN5rp
9WHjXIkAdj9e6zNZ0UANX8Ht9AxURCF3R5rcneg4Rag2O5TC8U66sN2G/KawqEPS8CC/UpxSJ0GF
ey40/+kymvzCJoxi28zhe1gUIZizLBi93qyd8MXRRIcRQX3Qwh1/usMPOREinJHM3hXMsh8GPXGK
8L92Tz9ay3PiO/LLGCsB2CVJ5t05HTM/NcBenTOl166x1uHCLGr+gzPlSZJ1VMghXKQL5Gg2WRRQ
Qt+zBxpMj9HnQLeBnBuCz0NqHTq3ZVlZv9bHudWO5juaARuUbBImQPEZ6218ov6dYXJoV2dOaljx
ovTebDTNkMXFLGVzIiEHme0GXkk/eKvTbAYigZ/AxgwzMHSyDPRzvgm7w/fj5hFVioacaX52/wF/
aP3IGS5bTpasXn4K5UK1R6o9we1px5UNkVhbY69l8USN7zBMiEaJobysMo7wno2pgzaTxw8YjyVW
DUS2GeEP1n22j5zOT2ZAiFBqn/4d4s3YbnZJuOtMOLEsSqt8weQyVjY1sR6mDA9lg85P7Ais14aI
3vwx4zvvz1kYwpRx1MNNdkoPdh5D4AlFu3H2q72YY7PZ5HlodjpUYbc6V2H1AxOauWwV26vk/PmB
F9z5IXd92frtZT8+afAOMmds71s+BDH1gy1/lwt7X7NypC6rMZMTFOz6ouqMyRXmYpS8J2XLYv26
2INv1tAfxou1x2gnU80JXqCYXY3tx04i6cnKSiEJedpoIULI1BcWCcI+4JDN8BVd98sPXKJ5Ppnp
09WkQwqKzwGmCyamre1hbA+W3yzXb4PbnOsJjdhJOGwSRhfBTOJu+qs8MQl0OO57JnHPeQTSEBXF
pbnZTHCJad020UE0O8m3sN+91zT2nJCQPRMu2a7yhA/KgUzEwcvcYw6bw5dCAkgGqqnsQ3kCF6mq
pm/rpOwAnrAwhTKejB3m9HMyqXG7ZmowJuQcrG6bwr6HENqIetgr7JgWt6Xhw0aakUW3xT3AG6Jn
tSUwmM3ThQpNx8ys9mmMJswfIAl7nHfKvgqf7PzMWrYICx2IBXWwlCdMNiSLW2UXUs5s5ATeMrDu
7OW8woH9mSWr0ZJ8pZ8HTVsKx804kH1h0uWMFoUPSHO9/wxg4Qef+XODl1A0gTsUwV6PWbOXz7Gb
hRJ3h8m4ZWuLNaMaSJeaFQHrCsJxgRR/0s3tCI4VTbqDCkIYljs4+N2hnMEFyTBt+JtdKNGge8Lo
pStk06wTX6U6ZTXoASMtdJPTz468AUqUnLKK3FZx/3SC6JoiUzGl7X3OPRa8QtVD52ym25hqTxEz
AcN51TsQv0lwhwkUsuTQHAjwOarm/S8DJwQOtTTmO5i3zJbT+1rfaxOYVOE47OHLFTZkODjsB666
dpVcvDft2/I9Z7FF2fmyBdl4TjDbKGSednGOVaxV3Hr1BvvAG8CMOdwZbg21mJig3/LrtYB6l9v3
WeGKle69p9pASw2LXvPhxLZgi2c9JEIvJHUX12NENophv6bqdScJwjnZyhaD1PDLNRcF80AnXSRD
36AwgTFcL5/LbD2cZey/qD3tGPko64oi5lA8aE7jn1FuPxwidoa76BpBkMwdIB8sfmH74dP++3Za
GwNalgLo6QYSiW9lT3jm7zNoGIywnDeGMCVO/N6wBsgJm/Vnz78f88gd7rutcYQCXq2Y3hQaW1/o
MHS/3Ee+2A0NmQKrL+zXMf1wGwjdwlPFbY/NHs+TbLDMoMu9/FIzR94LkcBXSRcBH9IXvFQTbTs8
/pJQ4gmpgNKRqd694w1PEpL9cWq4eV/K/gUf3kMI576RC6C1gbh4JPhQsM2fFlzzTwiXk232Q+jn
XDJw3x92urz1RX7sQLYLtgFkZsy6ZRFIG4JqENBUlVkWtIgxINCYYI90lK3mV7nblK+FecXijNHW
mJ8wh2npyFtkKZDl+zmippKFIAQvt7O7WZ9eU+xK3PFuiFhhLyQ8jzkXgIBHDXEZxPXcIZvRV20M
faPgZcPNJy2McRPSOplR1GE8/jqBb2BkcjSA9lh2sNa5wthHKgUnCmcLWfNrmxW0JDfDue8fJF6H
xbXH0RRKyJsdnnQd5MArDKnhGv/IrRY03AH0zKfQ16zST+x+1dYWWkf0h1ibsUsmvSYKPx8nnz72
+hnx3YnzSZshbs9CE4Bhji2KANJAgseBrwMiYo/fuuo+4yuuIsWHgaG9TiNUQJXFNpdIHyh64516
kmP7fpC32TyGULdD4pTVy5KUGHYU/juEdTmjt7ZONuPDZ5J/PGWdZBZe4u6TnFgnt/CANNXFmOAd
b8zGH8QaDAUgvEG6xP0yI+GAzVFZ4wkp8meQpCWYY5DgSTnzx8COswkkRpk9yOSqsXgjmkZ1vsT5
g81D1DikoQ7W9wv+2jX4DI2ZdTyLCWTXnboJoABHW4YHZEg22wAokoqBlmegRhyuuasPtyFujiIE
zcA/y0npYdB3OaU/zdDhNNoyQTQ8nmOh7KQ//OCjk2azg1R8lQMuhW4ZiHsnJCZxnH4tbzSU4b+3
wmyPOlhE960u5E0tGNIm+/A3glkk9dwLLqXRDSNCYWVvoISsnNfxsY+X43ihTUfeYD/WLembi8dK
dOFjDWkbdd+8UZSd6nc+5WW3KUYyNBbcdllJXqkeMxUVxBxCezaajN8uus248skPt/r5c2ySDQu+
zJKFyVC0iNwEATjE2+h8qy3GKk4bX/Lp5cbbzwrJKLvb8Zzs+O2px9TR/FzUADbWd7QEZ4hXBtM9
hE1qa4iTJ96Lvnq57wn+f9PIpYW3NJYvjQYpkpI9Fv2AMzOJG6AiC1gM9Xpoi0TU3qqDbvhdgvdF
DONyz/YBUS24FkTarCNkRdcBRRTv5Wofr0dMTuSpR54gUQJY98TC7zlhg3ioHBCW6pD/yGAUQ/Ii
HGBDaOTXiDu5sfIgmkqEZOygpqZkIXy3HoAYw9S9QjIdzrnVQRloVJIGVJj3389K5Vr5xjTykR6V
e6xGuOqN6jJlJOvCrnbMcYhb3jM+/onXVnmAQBoKKsJ4sBM5ACw9MbinZBMUMaDRFi84fIkAgDK2
u/TbSocx0Z3gqvNyvKKJfEVTm9jgZUO0unMCXbUlPHmtDmifYqfSkvKNqi2aRFwzLHoO4zW85dH6
pszfw6+qFDTfEVCRIhR9V23x+OrRmhbwLcHZVLud9i0BISn7GMSwMxQYyF43LHsIwZiwJhyS6Ra0
9ebRXd6RNZNByhnNOgJinGQDYhVtoxMIa4n2sKUlhkSZu/jpwRoDrQpGwu2kZwTAq2WBCrSTuuUd
KTMODHeNTz+tnNFM3ZK7A9qczsbzTzBcaPQApq3zDu52/qNbA3HzD/1Ly66bfi7OjGYu4GfF3Tcn
2XsskyXw7l5y4JPxaVqmFX0kBPTHHPsls4a/mer037niG6S0Q3xiQZHppMontMMM09dpsMtQpcNK
VzVa6xTXNGddw45Xkc90yboW2wmYpG4pFfWZiRq/vAVp4zGccHWUVEtVrerLgIJEH/zJdMBos2k+
gGkS9gGG/pnQmQbBq7Dj2YG/vQQL6kGI8sjBK1ikkhTem3YEvvNEJtGsnz+vFXjziSEw/hqsQOTD
FF36u7MRv3TwMoT5k35uOqwSWKbkMW5D7KlQC0fum+Uas1dg7PX9i96wvCRAaYbCNTURy5EvfUWc
OjbRjFwRAxN6OpXQWAi3egd7RnWrnHvvjSKP2WEaLTCgxruTxcTsXNZhSAWsQITXvrLpbYvHOCEZ
SE2ljUYT+7ms9kvm7RXrKy4Ht61OoX1Md7S6Ce207iSbmRXZAiTxeaL60AQGrdNW5pJ6aOCoFJoX
W8XE+YAuN9X0FvlxdpEVJ50yG93+pICNB0JCfVPN8D4oXABjWP7VHDIInj1MhS6arzB+O4jzWLm1
KMyoLaHCu2/+hRBmpuI0UQuXK8LWCGBDkvhF/KA6rSCr11bdubr33KpUE8aGzIBAuw48Ssh4q8xB
mjCMT2d0IiAu32gNz8ja2fFNy0uWN2YnKgv5SsVS3cS3oB773DFw148G7gjPSWWNqPk5CFC0x5Xd
3lHRQwRyevj6ihNRLiPOw3mVa80bazL/I600wE+sIKDMI0ZEtYtThe4/ixPb0OYL7zE01+Od9o1e
6SWq5Bgr/B/IZ0yM6Q8C+K0oP94zGAWdi9BrPvx5r+iMWvF5CK+aCA0bepKr3MdilE85BQXrx3/S
ptvASZ3jOF+tw0alJnhC1xHJfXSmq7+RynbDwMSSyY3MlMEaC6fHAcSz5AowkJQFOrddMR3w9ZL2
S6OnYfV3xr373jaU7HhIsT9HHwuTIT+mtU0rECsAOtsEFo4O3N84XEH5KLVZ/QNxh/48rS9uJcxI
WkejJX/DusLirTwh7SBLx7VtR5w4TVfgwdFrggFP+ddwVIQbDD7lLAEX4wSIX/vd95heLiaHKHJI
2IM9DkqRrY3ByihNZA9DlpDa5ZNQNhKq2344rCVvkEnw5JJATLHmysv3RVkr2SyiJhPiaeQYqI4o
5lqKUZXFnnt1dAshcFx5zWCHT2ayuOZegjk8BlJ32jLiMYmSiycVDC2n/9VXVHPo+amjefei9rvK
V2XF/HSThbHjcI70gO8Z8enX60g4/NiTao+hzQ/Vo7y4BShcrNYHh6n96od3/HYG3u6D7rTUhe1E
bQ9m9Sna/rB2rw4Hpoli6EZw2qP902oVt/uhX05H8F4EaUuOt00XBNvXJAs6d3xmqDZ5MD5j0YA+
DNe2bkk6wHm0xkVzpYTXW8AqiZ8PXJMN7JsH0zqTbOIqzFneCxs1IFmn3NC/Gq3RzWHu1AqFVrSl
qkQJ9+Ytki8+GX9Bn4OezYKbf2YQrHOHDiF9IlEYBfRZ7B5JFplqfIn9QaP5R0t7eHlPaFPg7BeO
rfqI7CJk4kngTziEAUbCkYSplXHK2WOVeYelHt4BdKQB8k4XJ1QEaBX2ZbcfYcrh4l+PJZ8afCDA
c3stKILLaMJKnDyIEAIfmSkEH1MWE80ioyWNWX+CRtjozZLejpUDC31yGXW+yt6WWgcDdOyUSZv0
DXLe8i/hDYnDdPY7zNEjEp1ijvDKquEG0IGaDLKZLMFgEqs/dtclQWYeGwHkoN6AqIkRkRudOX65
o1BBR2KONVMaTcE873GKCFV4LAnYHN+8fgWVaIQRSkuLvYdigh2bQwDjvsAsEdl5L8gzzx8ylk/V
ngVS22Tz4hXQeioA00gs3w/dd8T1JZ7HrvBhYsf2mePRx7dC04I2G1MbS4D6md8P4/nIeWJ6Vzkq
9gfUJ4AplkSrIowswtaBf5Eej79y6kB2kghoR1aMgkboTVDBYqfoCPKc8779IvrTdw/AwR3NrueR
aZpdSqT51b7DFJiW80onkorMJXSMgzP3w3s87+co/Ci/qgOFWwte+U0jZvx0UW72nU2FzbrV46A4
nPasnPGMW10iREDMvqyTdE/xcMHABN0SkR24T7G8Y+jNt4DwkSvJtTHZvHxql96vGAeg7owR0cx4
7PMAplWDnwHwyOcDSygABQM4uWkLspbcQTmt0NnJ1uiJFCdUrOjCs4oRFeCmeYHPDav5a1mufcyd
NyeFAmpfbLXeRaBF7mpuDcLC8AdhJ9vsqNnbIxVvht4zWoxGTFTmg2UTKJuEEYPgB1IqsI54DKYm
ZfwarSRfN67Imf/4VYDO1EdzfgrZAkZ/qItg+yNgHBjIrSKCTJ275sFMfgAi0mPAEA9tHVsztidx
wG6qJw0HzJACSsf4Eow+Yv6FYvB039/QL6RpTYAUTikk49KwUdmXjoKezUKHlw9tU7Ym9O8GPu1/
aCDQ8GrRdNWTU3OgdyNnkyctYjUoH0feybv0Icd8sM/TPLn1kXrRIYv2cHDTfCLvuzmGY8KscLAz
YmorEUWWYrPmwhw2MP0CqPBp75KOZ6cn4sW9fYnMhDRZHGkwpgFjgbefkpPxNR6aCsXuTqfWvYJx
zZOJ6orVdauti8qVMWe/Qx2ShLU6S9Eq/hr4hPoNO8grwuGOPj4RjEJlVYZx6cLtqG6LIcsoXA1d
aLBDHTqe0q+JB0Dny+ishI+IsQJtIYyIhXChUNdiH9moC+njaU1Qs/aUbB/010TKgELU+TBbKEPs
DAoibW3oTzqj68lD9LpxFE44jaTOx/Ju0O7rnibSeEumApY8zQh/N2ordzSGd3xjV4DpKgQAXIPB
DToc9HAIoeb08bj/pC5GiwamdHoY5IyeVw3X1yc6GmOoRO4CKb8U7UmNf2HCtTcSLp47lugR6yOU
CQNYEYv6BAulxBekU+hgEL34gplyb+VX1ODEt8Qn9AE/g4ViNGcoYbcy1RYCCktOLbBIbMlsAOgN
louERsfLo1Z4qSGsNFwTIaypcYDoLLrt4TXJo0N9Z75rZ08Kqij5SUhbrOEepRkLFZxpCHAZIvFL
gwPAo68Wb6jE6Xhaa/MYTErJW7wO1DB/0SBn4YNhM4oxG/+GJqeTNqw3c1ieY4j56GNkZzh2ayqS
sUuo+g1jSp0eiQcHgy9shAXsGLsgsdNMcQSCCYjlgGBAdho9nWzLVYWI0+rw0qERRt0qqcJ77RjJ
rK89ZJL9O2zgZL+wz8PkxMtfswLPNxnZeCBzQsSPy6wxq1fQ12EK7k52SGrL9zl3xrDwDVIVaHFA
ZICROXtJVhRq6JvmPYTyZop0WXsi7nQVbR1PIg2fPBEnR15PRkfHVB4SoN5Mit24uQ5x5inN/jUb
MPPtCPgZDSwywqHPRkFxJLBGqCcbuEQfKF0iJN3osGMz4bFr+NOh2sUgZovmuMfkbNkYvryX3u6H
PDec3FCYc4dM0ScV+0T3X6/pm91J59Qjl3SWLnyxYcOGjgbBKiPyc1JP7kA1HxHUnKzqkaegEOU2
ZrVCU8iVPdCLymZJ542Wo4H5q5z0LaYInoRdYzRLMlvKg0dG705fDFy89HkOxHs6uvJFhqJ7Bose
BvDnRjRgTHVF/BxW9pQWH1uf4nOPuh0pRjDEoyag38qx9aAEFZkrUTBkXkc+zzVcQHjAvA7xLtLj
u5kFoHoUQHAko9P4Y6KpWyHB8jG8ellXqtUPTbvbBNmAAccrCbQ0bNMQilvvPeDBMwbp/uQl4dhl
QNgK8+yZABVyoKme1/L+lWO5EPYjp/7NxqYE/9oESYichFXPN2jLOXigx/PPkcTwaspw3X02kOiQ
KyJkgAYMRZC9MDtp1LQvwVwmegv7LjYhPow5NvjC/HimO+P1dSxMUimZwPSoyiUnWT6WkDrKZbRi
cvLS+esMVeZ9ARr22QABFAjwg9WcaZ+xQ//iKLjN8yHWx25KMREiXwHmq51ulW1Red1sN99hH3WB
bqPMpSP+vqQcteT9YsPQ0GMDoCjWafYNlZ8V4aZMKrBRPCRx1ePCuDBkYHMjc522u9TPgmraTx/u
Q3aKUP6qAmTNcgj6NvngHYXgKYAkqRXrDGos0/E7EBnssMv0OYmE3xC+KUZqXBIBTZ6webaDs5TS
mowX+Vb1JV8JsdONPep2Y4q2H9+8Gpmu4rPzGKSnrP8u0UhC0nx2K8xZ8/tkhEgEAufmyeIMCRyD
dRy2djqpPkTdmfG++BLepPLTKvbPXyO3W6wPGxs376I5VxhCvQXj1CWRd4wzrPmaQR7XCxTlgjyJ
kH0EHEkbhlLj0GxesxTntrP8o35V209j3rdNZSsLmDQbw1PceF2h9D42izswuAWgT1HMFkPz+os+
gTebuYnVOnhiUazrQlt1Z0L5Ri/8A2sCZoaxJDakPzA8JXmyaKY6zuh2eYIOeniculRQbZvNY5mH
zQV7O00Ek6drYiy4miTG7olzF76PZ9I3FPdGO8CCgOMitzX1ydCnJHXfV3Kacd8bHaLp8FChM8e4
DA1JkGgedFsZdVLq1C+3Wj7hdQwx9HtPYdFVy0dwYYTm1NNCeqFiW8sbI1688yjGR5c+W8SG8xqY
iUslOhQYcJQ5V+5EHIbRZGe2wZ1+6PFMHd2P5aRhpRUQpvaYZlo4bq/Pxk8bnxRrHCSk4eTWeXEi
+I0jGCeb7JgRssY+lf4EUlkSriblkghZcFL6ihfQSoSbWJoZG9bsE/4oSAebyY278rPKLfazhJNO
IS9NFC9dDdbDtXw1To9Dc4HE+08tg2vp+MJdCLXtXbODBjOSHy5QqxvWR6wwxIYEC+7IZkoWDNcz
JcZ1NKHaCcFIhZA0sZmolnAq/LHhUgF0IGlvCPdWs5Cr3YcmuXmbfyYMg203I9eFzRky7gZkEsIm
N+tFCo2w8KSPCaN7ehGWkWP37ZLiO+HdsxiwEhiJD6XBrmxKwh6KzpsJlJR6p2eH3AfZBtnsItmM
TDa4UD/9pPIuR2NNAxPsVcAHbGgBJ1TRMjEAywIBYCXChQC6PraP0BxxwgYg6C8Q2h8236Kv4vbG
aBXDxpbOLDzlkimnv0Dzd9jrGPinpjyRspQw+9cZOrNLBYT4A8HGXg2oRq/NZH3FxSQA2lyCvleg
2Sbm9/5ontD4JPvd3T08mvgTwEDQ2JY3OAqH9DSUkAwFn16nf9uy3B9wEdKc3w/LUeXdoHoeBkui
UzotfHgZbZWxn5/YsDS/V93DHEbGidxW/+yHUhqBkFCclP7syJVtqsccprHNth0l+plW7xieS30Y
smedq/PRKStzZE5O7VPYUZajp7FyAiIzbwiTLLMVAqgG2wFFN2gbObOcTzF9smseGPXtKiQdm+7w
WN1XDf6bMA0ku6WDzMgxzHzRP10qpl6la1vdrk27pUXsEgr85xXMMKdjy3KH58h7PfzYr8bTB84b
q6oe89CA7Y/OdzcZ4Jq7GHnJWvdeY2wz6ezK/iCIb67kp9EJmkpEtzRsccT+IdJziOcvEsqL+vTu
tz2rs7ZuJ3SHKRUN12CjDwfqEks4/pP0Y0V6+FiNdiN11bMgFvRyzAILHLYv6QxRB75fsUva6Dir
wMT9/Lt+2eob1MAfRRvlSaLT1/urhjFKfZLMIhoZrW18Noq8xUBe6pHjjOcvkHMj6OXtrTg9bn71
SyX3bklqSdYZFofK/vqmf3CnnYkXDH2+64utGQRffHUg9wbYLWJEQMftRFoneBBzrYdR9xrQWHVp
MuLKoFjpt+TeOfY+4n7A6Pg04BJsXxikrOsHpmh7OH8g0YQL3EK2kO91Gjz29N0lJ/0Gw0m+PpgB
71XFuus2wGyxLXcd4RX0fq0b8asQM69wmT5zGer8ZBSq+Mg+0X7uwEwpEbJzKbu5C9tkMLL6DbHR
Ot2V1xlGCfG0pctwYABhe/7zxHVpZbjRIvvFiowLmMBffTh8gsFzf384eIfJVwKfnlPhNbMaY6hJ
Jx2EVuxEE+KP7PRYffxkQroVkc3VWuf+gj59vp3GhmU9XzZMiBJ2DcoY+EnN/mWPKtOICKbyaID1
c7bmfNyjdIpi5yktlZwaZ4xy5jkfV6Ba913VL6r3lN0xxqQfTAnonXykRYSvqwR4WX2PWOfu96As
549C5PIyfBGuJV6HhlGiPIuENctXjw3aHSvAbqr8cUfw432wI6LUjua4umlHpUeYRt71upOWKXcp
QXf7d8GEg88pBVXO/g4/eIJu7c9fMnC3iSY32CuMf7zCiu/0iNmRShsFzdWcYDzOpuz6ZvpQUbI8
gYW9QbH8DD1uoeKaH+HVEjBSDRw1xf7fS+RVhyLjviHXFOyIxl9qkPt71uJ1bOyS5iunRCi3hhFE
IzaXy0Jbv+5nEMGYf4LWfyYZSn5tQsRHPT6nw02toY6pL213aNX98PMl6XD37rt7vBg066SdxhHu
AXii3ddVv2qSoO6ncE8Kfjpu932zLAZ7XUazgkDm3u8r7Suqr3ICywPlbPfdvz7mOuFzPx/g9/2l
y9fqcCO3CLxcHLjyHPObyG/TpUryEqk2ukN7mtUbPjaj7BU7byi2hHgAMBDD+mG75ZU9sge3T8nY
JZYqUF5T6RmAtGfaRO9Rk1ovsCnZi41Ag/CRzXR4aZYCKqYzOdgksgzAhwbkIUHsEj5YujC2on+C
GxbkAg4KAwCnHXqkSuEkgJSnllh5ojM6O3mKbwVnTJrL3ZVmbUwMIpwI6LkE1JPuhSgAL2a6/XcW
YuGvhVnPvbUHRIyNHQmgcxjqHXSfPTbFFF0wKAC1iKh0OHMM+wQZIK0KZcqXbgB+5jZtl6xzet4I
q45uoWUHHeYQwL96J2AgQB5AN5poAjh8/ZKqRMoH7Rv54wrwkD5Va/eareCMNLTLXDQRXukUlEpR
icSzop7azayoh1J6wy6ZFjrtB6Cxzq6afQ+nurP5VMRwcIXoxoDfDix0DL2MztahIUUJIbmaNiVo
rgKmLcJ37UbQXocTNsFcgy7z6MNSZY0i4iHcbOTB6JUaVAwu1X02mHRx+Ex8fHQwqKbw7wY/iryL
lMMHb4jkdB+fgC2MdlvLsHKX/X1VfvaSMe305QMzFqgA2WS8/hiuipE0xbz6BfiQgDGiNTNHhU0z
n2wOMkYKsjRrwUPpQTlR9SzYK7BpvcF59ApiNGTnc0CYlKDtRQNPTS3qA0BvdHkJy7FXsjRupB+6
gFQwPJFN1FPU4PcNjhb4V51nkGZEIHrqC4FrT2NoRyzULp4RxKPRwHajQQBw+ZgAFcbddpQTPTDy
i3OGNvDGiRgOx3IBcHH7IDdZFzMsGyZgnXA4a8JbHAx6UmBRaGptkBQBatenV6jmT0QXlT5E7sU8
utMzawmgzeaLnjUB0UAakHt4A++KDHk2rfMfZgbMKHGcY8cwMIG3/RcoOBcKNP5xqQlmhgNxghMA
EyGipx0A7TVhii7awwYdmBPwhSVuRWksZAyID5S1ELlWgAo27rA9BaWOJBfMNRh66uLx+6BXTvbj
I+yFZ7WMk5m2GLPm3x5MAuypEy07qw/RVGciILtkDKmZ9uDspcCiVWl+PyaAuyTOgzY+oSwaqM6F
Kqj+gQHSBgpWV7RlILyi7IFM70Ai9d+4EHZYqEf6uZXW8r8m7SkF+GSDCJhq6fUU9BlQQi/Mr/cw
MAhgktngwSz0lzxnT+7oo3PKuYoD7daAMTedDArTfAeLYN3REjG+U+GuEe/oY77p2wzVEywCWutV
NgZagNyGBFOXcJojIKWdxdHvSH85WCbQoxwMwhfZvq9rewvyeTF/slKQIFXOtd/y7XTxUYFU1T6c
G7S5mJIqoMQyM9gx+MTDQ4RmHB/JvEoUlP74BFo9KyANJh0vXgzVFrE67ZBlDAn9iPUqpEgZxkdt
QPVApAo+TQiH19oNES1AvGBvvRsvhyOis7K2e8A21F5U2kxyNJ8oZrCHwAyqRy5DdY6LL5g40OI1
Y0iNChMM9N8Pwc6q33pE94rtTkXvClOyMpBCfdPlNrlJbPfBKeXlk9Y/kya5E4cxc/MfJQP06H1g
Y8bswT6JM2O4RTc0YGoms7oaep8QehbO4bjWh68r225WhRtoz6GAEEMd9CHVFAWSqEfA/05pf2Cx
vi2fW36/nYfojGbrBzpCCHGoo1c4X3vvPc0ubRMPXOB99Ztdhq0GxlQL8GkOMNmaZPRrbPB//P/4
C6Ib7BgbXwugJ3TTHyGP9dTm9BMte4KL/8xZdrGHcggNmmPM6EbMa79lcwlPwpIYnmCnqTxhK8at
aiFGSOxrYXEDLf9ib+hb0q/kxs7P5NpCAWBIMxlABmLYW9hwkH1C7IvQ9YK1FiCpRUDoDs9CCYkQ
lb3c/emgsETzj0WUiV7tRmQFe1OUauSoIlsuF0K7dwuHbLT5LX75//6l+E8UQZPn7BaifeRl4s9/
D/33dEUABS9PITHg71Xilf97NVthjvm/l/Czf48ovjjLLVTQMdNm4hk0V/kXAvL/vVbxFR+BqXjB
4+9Pcfj//zsTa+1xUvEzECaepfh/niu1J44s3sl/LwUzDRv6lF6OqFD8OSSpiJa2vkxxjZXv1wyp
LD8SJ6g9Mg/+fos/VRIrxP9LfqE9PSi2eB7vzBbPlXZ4bRERyC/xon9PrT0JJ6/aQw3ule7dBc8T
D/7/Mf978i0UZ+Qz/J2XDALO9u9MClvi0m2WzbJ0c0f/O1/Jo+LnudOuxf9VJ3fAunkzRHwotnhr
BvyVv6PBV2Dmpo0Vgl6ojnhcdUBd/vcxao8keU+xxZPFBxEHk3a1R1Qb/1Z8cWjxHPG2//0pntts
/j1f8Wmv8pwXj4mLUvIscWzxqHideN6/DyBeVa/FMcT5xcfj6Tkv+nfy/54oDvj3Jrmq5GvvxIvb
dbMQhxcv/PfJxU//HVh8lH9XRvACds+YFeHfFeHkS3EarnDGpVBsWo1cfPHgQOAu4vgk5f2dQXxI
8YBMAfP3l5TPBPWJl2MAstRd2em34iV/b5hP0a5zXqKifOVpGMcRFPH3iv/e5L8PIf4Uh005bwWV
7O+QJPzyY3HIf6dIffG3z5ZvlhOKk4lHiSzg+xYXVnzSIUOI0f3fzSKGm/j1d3yMDxj2acjyvi2d
0kF+x+9+jaIJBC71Yn5rYl33jcAIEHHiGoaMHrFrsmgArvKZ+FkzoVH93UwMQs405IDZQbWZwd7t
/nNfvXDyS108Uph4HiB8BLYhlsJkX3erHLW93X3Ix7jzktjrlkOPstcrf5WOwjuAJgEa+3DhqlHV
lQS9sZRzmybftwEQ7f7e7jukL/GuhpPzf0Sdx3LjSLOFnwgR8GZLAgS9J0Vpg5DUFLz3ePr7Yf7F
jYnomWl10wCFqsyTx7CTNmukiev5V31T/Pgugn0XQSLe9///D9RdHE5DQljmLxe6hjP/g9sqbzX/
X8JP//ez//0OMy8Xp3ngK+bmVn0WkVhN33BbKWpLjI9lKpcTtA2NsoEfR/VRNP/y4FykG7b8urQr
WLVISACXxTvfWDxRwsNBsB4EyaUvMbiqxgaCkLkajvW9hEy7ZJgTQb2G5HtjXqxs6RCzdc9YCyoa
LU+54GRApT1ZtmR+oBCFUarvyWGZYCimIFvpJT+mh/oXe1pTceg+SrgneFkjDL9Vh3V2gVV/907q
r9/N1LKZeUtA+RfYQlVS3i/6e3kSBPQoNMZL/YcuEqFMy6ySXEYTTJrCX5IY6OPdsQzZLRjXYS3K
hzZsSKVom5qnoC2gNnvJZ0dyO+c9zXQGe5GKMSeYjZ4cewKQkIB8cpLh3YojF8MV2o2/4at5Rhxj
sM8iwu1nZ82B1YI1KXYiF++/3hcgmLmHghWLh3MxZhnLsXFjCEp4YhfnTjxADUeKo5RcINdq7L62
6dYDXOKNpQEzSNpSFzAWZniF8Q+0QQVW2ltjRWZEQzmUEJiNtkBX1Bq0aRcMtuNfui1ABSOdEZ/G
4Is7JZB9o5qreo9+eRlvAT03kOgJAQnd6ke6tgBFPzp5It4//Hh27ZV5RLoOSCMEl4ah0yK+kvfx
i0uLPg12OUP8ec5Mtu0SVwscKlDVmfCH0gcEQfIp2n1xFRlnwEI9jzfzVW+s7fAoDt4HLzHXkOWj
R2zhQeGHmb7FJu4ALW6T7q3HiD0rVUiIWdm4Yjq57mH2Yh0DzA4uCQeTQO4NnRSRj96+PGBOsVa3
6sW//phn/U7aiOYWTEzl1fzi5KCtLKc8jP9oVOtPDLp7uOVf/dm/SNf+BUcwY9YNAjMvGeWPGglQ
YKQSDgx5dn3NI/EPX+SgOU7xyzf2DUII0lvooQpainWl4ACLKQ8RxnMWxla+829YD5ip9tGxJ6UU
+jH1DUtDBIDMbRhRgBRwchgNdgecT8UIxbozi6eZ9l57jMnw8T2IPSweyJrMwyQEJMRbQKMAQIee
WDYlflNLuhXib3BM+QTg99/xG6QY8206F3+mn7FbQo+EMenhYHkND8NPheuSdRSu8RvMnsbuhkXz
DPzrn5BGqX1phirah3zF36bZwFZrdpXTN/RN/GW0W9KS14ewPmeMdT/Mq7kbvAHzox/w/JSaGJzK
tq7RjXp37tGYcDBtwMqpZzbOx4oPcxYMpD0E9PCzi00N2tH3B3g9yh/I0fg7D7XylVhgzw31Zq2L
O+0nwEJEs0G7qWTBTXyeZY8kSaaIUNSU6NKVtxCuUXNWpMf//mM0iVaYfvpuPULfBEKBi8SNsnDi
hHHcnDJpPRKcagLwQiu4jtOrjHaDvtWU9cyGMeCxwmLYyJp/pFk00JkgsqU5J/iFwQ+jHqKNTOba
nyHP/Drs14S6ziMhWD0MJDAhx/Uf5TPBn/I3DLGAWwBJzF+zKerdJm1Pk7rBhxbmWBn+M0k+gOlg
dgePTo4dE5YDN567qZ+Hizm8umHPeZa+lOTCpJTKVZ3LVm5/wvCNulkHvTqgIpi5RKR7I2jQ92P0
K3YkemGZED9ghJGebYm82NnqQDPDewscKsc/gnJq6V39N1+I7K6NKK5UGtxutmBmxJgKrsee2XxG
6hcACSfHL2iSFX7UpEJf6I/8jWi66D2AWfVTJ205DXqcbhmZ76cUN64fngTpOJ66cclGivSEVJdU
WintKlFOimWzrlEjiPAcC56vfPaDm8etqlvr+z7bh4Zj3n1p17eHEdMGaOace8JVuSbVzccwAt0+
SdqfrER1cLEV1ouHr97YuPVoh4dfT1un3qLCJkN3MQSRg3kawEJv7luoBj0EnDXjM74/bhee+Or7
TRxwhuFi1SPv5TlKGRGV20J94H8igimhQp6Y25IoesPIQ2cczzmKQt7ci1iM00Enl/LNLwSa+sAW
yOqt+0hmcLeCHki8dCNZSyzVWAaYynLwR3aqfsyGyaKd6vtcCjelitoyLUVbJaNTBzxRGVbKMVRz
75MHY5xZbvfW2KvM086wlTmpeByxRZPaY5IeSAEq/f8IF7Hwhw9G3KgQtcAV8fpFN2BrFo40s9Ie
/EdE0yYAK9qzDYOx4Ec0kB65IexFAGpODto4bwZKvSE9LfWusBohrXE8dtNasI45Iipr0aS72f1f
243DsffhJvajIxjFxU/1dQShu3OAsMrpRURqDsWquklNsG0Lfd2RVqGkumOF2UYv0ht6E0E9RSjF
VZ4hURNP/E40XHkz30donbMHK8nXCO4QAZV2CUaVTbjH/BxDFyGoGaTEZA7jrj1E5aWPoq0Wym77
FhTjygg6aGcJGJCd0vswfDhaecpYFjrncwDtojLLq45P4CYK4ZKQmgHHIIRyRkRk/GwA0fKNGhmQ
JudQHRM8GzG57oNUZ7xLkjM9KY6AbFvtEeTnWlpZ3m5C/le6Zcp1rgixYkybFz5TBX8/0O6Cf6Ud
enZ3GNcCdYjZLaW63/cDGSe4JYzGt9wsPe93jlFo33r45GYItkph0FVulWHxz4B7NJlpkFGV1WSG
E/IxlKgsrG5TtQEtsLzuMBOAD9BEuzS/ci+qOcHBKzbZ6J2IVDeap1ggNPC39WzjKPXnVv4wPJMc
TeQW9c4sWxaDt44yRv4Jg5bEYlAzXqB3NbCrZQ4wQ+zgNN0CD6yAmkqBYoUiqdKeAYEWkJFyeAJm
+1RhJFfsQwEfQN+ELZCAxieS+PxmVd40aFlNB4FRUb975DFNql88vqo+lgSOxiBuyk/VVYSA0Mgn
3wqiiRBha4+gHTFC9Kvj55iVWyuLtxMC8agdjk1G929ielGXf5q/EymJxqw+pqN/lwR7rMkfy0eI
IdLwGUTRh9Z5T60QWYCu3ha7Qo3OiQa3TC+TdQqjzcTrqj42rXG2BL557jlaXX/4ECnFcank4nog
SpXxTAXNU6rvk0DV4tOMF39Zh9I5KJlW4ONgym6XrLR4Xw79Skr2npi+UoUCbqh33CbifZC8+k3L
xmlc1F65p2DkoHAp7gOayY4V/IhiJO4mJecEgIuhiNuhMX5M1dyJQHBDH+/KbvZjb55jTOBO0zJS
AX5rc7fEuEiT4l2sQp6CUDSq5xZVPVVbpkF+Ew3bklKn6cGwjZbNCasPT9y0uoWjo3USCV+wCOTo
ZWhN4PvoQ+SecqB7hpCbFJTmcy6uIJnrzvLOQSE6hxQPsZJJPk0STLYyRnGVNuso/UoqYTOGPsNO
fMkN6zEJ2V01wQcJMZjssAYjEyGP0W8KTyjmooqEU0eNIos3RWDC73ubokRW8CyrZm3l8k8bkUfU
4gs5ummOLk4DxE3iU9xDcugb6i3uepBb27hV3FhO7AA0a/zzg1snLOVMcNUhJtcPN5HKt0fN/Al8
u4LLilE97M4arSFkIYvf6E41kYxa+5Xr9xbt6gRsWAi1I/u/yRC4YTJudZKgTZhCZXtIvJuGyTml
n55om9IIAXu7w5QAYXZdeBY0Yx8r+bUqPhLgQ9Onj00JOJdg7hlOpHYkRIoofvyCNCyEDVlKunkS
vaxQ+NdHPGdmsxeq+DP1h82Y0cMKCX7TEvzkHGvArp1XI9vzkAD7WBIeRDxGE7YsDeh3XDuGum1i
/NgyZTlQjJhDTqwq4QyUwQ0ilwTiaEUdWjM69I2ftsWpshi2FA6kCpxz/6UZxKVihBUOB09v/xKG
I+JhwI5pXrEdA2kvtYsecw1LcQRTXPH83kiTCVtxLeigxAqcQW1aZRp8wXIbc97lMD5y/4bvJsol
oa5P7QD33ITQAxVuhPXb52iQvoFIFZ28qcBat6q8Qqs4WpSz0fWkZmzKkBX9geF9GTgJ02YNvyxp
WzUXiSav11aGEWwa4RBPF8vATrvfiTWGKTijG6cU9RKROaBj0ohQVemdUGQy5hN6awrPno1cBk3u
BgS4TGR9/J08PHMmyeYNDBm7mJBVWL/FTLaFMKSH5KsvOi3+jWGJRtjBsiy62lgMzNtaSlu9Vbbz
LjeY0T6JGYGmOtnVKAwOifGVie1T0McrMgoh178TBRl/5ZGSIYuummSf/lbVYL7nkDumh4aEjTBy
ejE2GqXgaoSqU7XcgCGGw9v9xUZ79qG3RzxOCn4KZfuFexYwx/wVAJNydrKMR6zpCTdu0BLmI1fk
ywy1L4Z6WgY1/zvuOpdJlBoW+6FL7a4UVoPhO1n/T0PlHMceJGAsQftmBdNZLGRGq/AeMdiaqwv1
IesaQmMBZuilzYlBEV96TGu6bUR494Odx+8g1xYx7bVXvRHDBclF8WCo9wFWGClgR/eeqmBrhoIb
WeKxBuaIIIYorb8uWTwcBq7F+d5y9UWgBZ+CdSqGl+ojiKShVcdDT9BrESo7X9V2YQ2IZ/wqpbwS
ad4bBrZ5/9AheKb/FNPfKw2kD/Z9sS4ds3pYs3eumuCLsWpjxeE7WDKS4Wy8z9u6XkbbAYdZhlIq
ARF5sRfgVrbttQT+zxACDn+jSUIeoaVdfoyT/MfiCQvYFFM9OZfWPu9+IikgL/KnNrF2AuXukq+4
Ck9T1ULVkSAfJH79U8tfdauuJdFch8VOU6sad9eYQjbEyqagMq8uuaEf4a2pKENFUI8+O4rwwhZp
9ZZkX1m1krYzWgZeI+lnCs0ANIP0S9RWoVnVjPmNlS5deux1GwhNQuyqomuaSDhK4TxlDCxMJEBb
UgA0ksjrFO1I0zLf3CowBeKadkTZFkS8YUjhyVtWXo8RaqgLro/QzD/ia9Q3e3386qp17kQltosL
vvUqRR6/aqKVFz0xqOVgLyHqUuuQnlg4RgInlZ7bGlYhgcUFXbGZ/NYFMGFloJg3xdIJAcgrkCrq
Z54SpT2lHmNhHr6Q5yJBoJ1s43HOi8Kntn6KwaUgNi4XKaYZNeuQ4ljqSvtdSbmjC8pCGddJUT4y
gyFkFB1Fa6/ATypQMLIgmaMNTqc9a6F5GgQshdW5YSCVtcl2GkGcrI2n3lWpXOvyIRCJijxIZrBU
6X+TijBKU39SLa40X9xZir9LmsIx4xE/kZeOOKq+mnwXmQGcjsFfKG0MxAwIAhLFMQDcMjfMb3I0
EOb2FDnlI0aAEp/BsEilabl/nbbv6C6kvFiL+CyIOlAKgxyTOEq8I9PJiZJ8n5szRjXTCRrbnEau
sEXD+Wc1ZCmCZlUqx5Qs7yMLLtqBrdmDL9SFUKyMzFW0yWmbZFfLkOiYd1JjCTIRUYbkqPDC5RlC
IxydMm3+36CBAiWdxUj9kHOyTTS8dmvGt0O4NmnmuxxTTCnbxlqy6nsmS7F6ME1aRS68pbxaDxNM
i42GGBfN9iQIme1urHBpgPszhvrJUHKsCdorc9akxzAs7V1DWY6itRFoTNrmzyqQnsLX91t8JIjk
3ZI9mGB0kf9Vk0D/OtiVMuwjvCvLRDp1ooG2rjPQ1Nc5hpew43xz24+4cPXCzUr6z0rCk4yktHw8
dEzCpriWKb/7Q8AJDdU+UZmkDyTwpKtSgmTUjs9BKilHLEaZoWmtfSHA2rvmjM88OodS3En0rp33
MNVLInXoWBhQBVuV6WM0cgTXlN7GQU1SbFbF54CCJ8DQgzPLYjiNf7PYi3TjJrRO9PAa8axo7wgj
97R6LeQik1U29KREiEnVztY8r3rRzF01Q1QyyJg5BYgu6+/5+ovTdBmbmxqXuIRAgTSbXy8mdZGK
pkmEfaLB+ulp01ukj9DnLfEVj3z58cFOj7GBeg5mdSdcikz/kyTTmTghPOQ94gDDIJ561BjZb9Qm
q7bYexDhDBPDaPOhR1D6m4z6fLj4xbc1GuuGsigRVWisWazYVs1pOzSrQA42kfTPBAIcgs28avyp
ZleIc1xtOxwsgSfGcBupjzpjWJzRqIbKps0Ie5ANnAO+BrUm/wjwH9Wd8UGpjvUuQWbDj2ZcqrZx
FYaIAiSSSfrSV1HmmCztDpEe3ccyhhIXqo82gyZR1oeRcSRzP2NYRyQ0BKIDTo6FcOiI1cmT/xXF
bzLq8GKAUVAAeXipgfEJUXoOMc/sIYWkIzbi+anJzyVsZOkg8UdT7zHlYDrdsMxwjYX4leaW7ZH9
zaBW6HEYskashm0dq9s6cMvApd8LA3EnMweVW6cN3WEmALNvhv66IjLWo7HmSZNHKO/t3reI7CMX
1wOXpIGRCrh111UDY3u0lmbxp47KvgLkIIYv879M07EoAJnCl/Wvhcu4zt2O8OgZciSCquymKCZE
42+CCkfCUQKNZpgTmgETQAvDs8lgPIGmDBPQl2on/zMgM3dotoa63OnNuC6731DJd5Z/VWsUEvJX
lVQkQCIESS8aU+EUH0c2urmsknLo3g8DH51WhPxTKVAWv9JHhhvvfO7RHBTBjvqIpPi7H3/oUBeE
msXIwwPxU6dJwv8R1OueADFOyTe21LOoinJX7HZCHOzS8L/mFeYw9lSebcLX7KE7FcuQsz3sJWfo
ZIQfDfBJ9UA46I3DOUNSHbVOlScbI7CAEalkVReIgAuGwy8CcFVkNEvZkPHjnrMwaNp97o3Lhs3M
UKdlY4KaG5wv6nea+3spsvZW0Kx8X181pejqaYdOBy+Cns51Emn4lV5eaaglk+wZVoygkqdlWh+R
H5+iFqGhh0eF32LporO9V/D+PcXRgC4zQhoiAa3e1Cz6gpFJEVt/mpL+VbRxC6l0G3bRnJU8wIoN
fc9OCZp5oGaJRyh6sw14SJgfYaXAKqi2JH5jbHIoCUl3jbMK2a4qbaQc/1kT8qAFBJhV7SVE9FJw
WKgaLIARwCP/bqxNBwiq99cWQpof/glJ4UzAJ2Ob7CqiuIaQoBXE+yRK+hTaKxCTaIDbFvwx2TQw
YiQVwhFHxuUK1RqXUuXoVpAzpd6A6VZ/TtVjCkarmDDHJyzz8J3w9GeAMK3v803bzghovms03NiU
0OlHDXYtUhAFvymwuLJgo6CSxktH2o/4XDcGHrHGV5Ay+ixWJW8ICU2tdmqFqjqIDhUQqzTySPrx
o8Rujl1Gkqma9pqGzZYHwF+PiwG2WzFjBBwO3p8E5Vy2m95VpjfWrWrTrBILfYqCsGpeFHL4nr9g
1tSrOTxChu7d0y2wzOy5fq5jEu6qR0inPZckBqQ5LoWsWA4nbismdp+WjiVBNdUh9rD55TPZAhYl
C6TLhWVcZvaM3OS5jq9ft4Ux1guq06gVUv2bVU+rHLERK2uAat3pGMVX/m6u4Um+qNVkY6bQMLC1
0+Eh0On01LYl/AUZCvnY23X7NZDyEQoDNXXtijq+FEmLEBh/SrYlsCPkk/jpjGeNnAxhuvpf89Ze
T7AUSJXAdaf50oBIu4qU85zYgvE99w3DRdbyj7yAOGiFZ7a1FQ9fbEHroGhdtQopANDE6bD6F/M6
yhSsaD5l0WIoxxjAlqvA5bx1OGOn1FgFYDVhFt24Ux48vpinJWovtXkWUF5l+sHsE/fON6kIiy9x
6BNQGXHdF8RihclC/Ouv0g+DDsvB54dnhc9m99coWiTNOsPZam8ozx4bN+Qj8dUDVeB5w2wVQjzF
kr5I0NgBECGcnSMXYFjObgnSjp+jjsTRBL79jVYE2dTUrIWX6sTwip4Ugy0dAia24jFO15O65GWv
0Zkf8rbWeLN+ByzHbf8aALPYoCAtzNtZUAaCLPhuxtypUvEnInpxRaKV8pmcvXHRQ3RM230inHz/
JbTLPENn/EfSim4huyuxT+APKYKwUlXtlLG9xNKhMtepuM6qu8kctRU3JZMoGa5SDpLTM9Yakb1T
0/vSQRgwEJhOk3eqi3PMH/kpxluGcqPxXZkL6ud/Q/L1lH4TRBjbCoj2AfQdryknJrD3D0bYZWqz
6Ct9nSGCq1YcJONF3AryM9R3AaNB4mWRD3p4dWQORS5VUMe37JicTLMgV88+kpZ01WU5133QipcV
cV/cDjzo5e+8OqtvWuJBd0uSGyh8IyB2l3ADbNJLt5+7aQFZwin5z4yk3GPEQbxE8494ATJL6uAm
akexPcESUhlYQT2aUHpQVgP4owPC8oWABII+gy0m4oLnZvDQVmAWFlCtjHwVo2Hy1GvEyhdZvY/D
o5UORKoVdYH1lbfM2m2ubCsLumbxyc0p1L9h0qgAdpCvJbB5nmjLHeVtBZ+1Fte1cu+aV14cK25U
XRx5IPw56HcXUP0Jw84zbCwKOFbwbnGyXwZXtRM0aPGmcu0fKXzbM55mmGR20GxX4xWZ3r8UrxN9
zrHNDikjDFuHDMm1XQSbmhgi9KxHbkEIsdTmLcXFDn7aInrPSkEPwQmLnJMH11DYizTSuSPBnoC/
PKJ86R2lokWxo41JYj0M4xYscM7IzTTHN236QbXAoZf0sP9G3JjwN8MbvwWcdjCT51fVWkqdyy6H
vhp/fssRToUNn8/GAIXtilHvIyz3iLQhYk57UMYVVdI7+FftCVFK4HyHC/nKOuNjQz7P3HVfLWts
0LWFwdiecgyCzbuxLmMEO+IlkGnx5rcYcF6YRyRzDCrTVQN4qVwxfgW4KvCQ9QFWQUsqHPPgpy+Z
GGKSrTPMvPRzkMK0AWvF6adAANLwYq/ouzOg9KFIJzsdSgNben9C25mv0UzAZoRAz64ol2tBORC2
y4gGYy98uGgaOJ8ZqXgqcu8juC6jqUbbjFhQEVqG3zlJIQRwUO8zq6SUK0lRNPtFeWGQgUsAajTY
vf/pkszvqFsOt1kD6H9Jdvfjz5Tm5iM4ITdDUktqxUVkIou2Glb8aDNc8y/tgY0Wwx2G8kwqQ3js
O27EIZRhnPJutPkcjHgQzZycNx9Wq9z6kZQ3X16RjYKOjvs5dCt8nTF5XDNxnHaVOqf8MkbLcQL9
DgGk5iuVrBDiuIxtUVc25+jEc4Z5CCTB6UOd7wcVFBgNBEHk0CYkYRhvHzClZvN89ZN0AKyZb4xI
0aP9eEwJkNCxtjQILRw9SIkfyKZ+oxtkwgOW7Cwqh/gAHtsAye626464+OPxx9gb1jfzXOrkco17
2KJyEu31/YHnlBvecSDhCYsRd7Gjolj/wBFpHfmf/UxWkDeM0H7JYGMvRhQJCfsDCwTM8K5QoXHr
k1bRz8wcahcCABMSOWE1HWvVZjgXfEA/Z5pa7yX5QOALlvGaG13QaHxr8qtvbkpLbO2iGF1RXobT
3vvAvXZ+gAFEWuvCrxV6W7iTKs02trAjlxxVJmzkA+0Mg5eecfUJ/sPgHUs66I/21/yt790F+4Pq
2iTbbloy36JFd32yMM558jBx/euueuOg6oGzUp7LAMtOW9i2iq137gOrt6X/TvfpnW2ZrnCtXMwz
gduv7huFVfUNodnYejtDPGAMWJTLAkcd2TZKBHL2jIcvYtTQKGOuA6CzthI4gTuQJLaopQeyh2hH
3g5PuojiWW1BOZMMBgnp7rjZglxlxjLLtvgngYp04LQOUhIQ8QB7RnLuQzQIYKv+rvrmdqX0Znto
QCSUYS+Jv9m4aj+hJiyCbV4vsbPE5yF4msGZRi9mFd5wdhqxrMNKCrM1OOXQG+ABXOVhSzEAAwcm
RfVT/o7edvY36l18qnoffcY2ik54IpXCAuYPMz4sC1A40AerL3wqcRbw20123A7lCt7StyJ8DP23
+ctdyZkR4YQ43KQrjJKYPRh7hXt4IGyK6LtFdsLeAPM9NhD88PzyDjFE+TJ5uP8sRjucwP+kp986
+izntvUdoirOkOP0zZ6Sw0Km0Z2gdOOKgxFG8QxMO67thMCXbmmexpe+qbINR/vMeBa5/8E64SCY
Fta7OfaVzdt9aVvsPaSLAQdD2JuQZkSukGYcNcY9TB1wEb8y8Bvzw4DDApN/bGewE/qYg+LRPUK6
xrNEWo3tRm4+y/okz2KAna4cq2jZoyTMIdEzcdFRgdspSjZF2XTKukFDgv6vX8JAhq8SYePdzptx
cKNHrbtTClYHoE3X+0jOYOllefZ37YOAX86M5hQz/yYyr7ZB7CgY8BUw86N5QDp4RnC4ie7dr38U
MezDNQjIsqGAWcZrLd/E2HcQXkehCiVZc8stxAEkpdx7HysKxFaLKFn23AJEfqTD2U0K9kmQtI3G
mhMImsArRMirfBAciDsCRwZT64JcI/Yb5vdJPzPMk2KOHKHEJzaI9Bc32ZmfYC7lG3J4i7OrgOkx
VGgMeRTxyoZZjlvkDFV7ZF+lSLFKV+wO7JrshyR+oNye3wCbIbIwmfztAL19phkLLCLDLyaonoln
O8AP/it2f5T2NPv1osVhjgxkYRkQMQKW1AOglJhrLVXyeLXu2P/njLclcQRKAyIW85wyXqqggjBY
5GPgfnVgf4OKIkScHoy11/Km/6X2L0GvSNFp1glxhJNjYr6Keyucw2betvRVz2wxtCV4e2fWMsKu
VN6r8QoegfaFEWiI6VcC2oolU4/DpgxkiaIMcw3iyjBafZgDoyUXvCUhftVcVtJmNlX1TnnyJVNW
KAcTGxLG7BSBROhgLVYzKFlqlOcQau50/Gxj0FnOlptdojUeayI8IzSPJPPugN9haL2Lay8vFHrK
W7zvm63U7P37hz6s8n0f0N6AwpD2tIEOGT0Zd+Xn4IrkLbXWJdaWqJgN6A8Y0VE0IOECg2EelWgr
tbTHU6otq7XmYlpAHWQBQqKKdX18gj/Vtbwnqgw1B13EAYIQKsUU8OmkPbGObff9hj4zXqn7+JNt
D7GpHtgjItn6YLzzfzmaGiIgy2NbHXjRCisNdvR2rxJ3gmQRshfYOiCQzfdt/vrfAd/XRXYt/wnY
yd4nyMLkjcDAwo13X7+AXTU4j1yN3B6OE+RLaprSle+WbstMwUwwJV4t+fN8TL+2qXXq6FOgzTKz
TZ7SX4P6sd2UDbHd7kiG42wdzBC4hzulL7BXL89UwOBEfjg68RsmFq6jVA8s2YSg1w80X8Kjnhl7
szAGQww+PKPMPRuj/ILn2f1NKAW/fjk2uMpfwXNAplPhYUQF5p29f1gcRR9+Y5cvrrkr/tbUvsAz
+G0A0c5q1bgkcMkdXzx3G/gQ/bW+INwvv+ojDZtkq7NJHzKh+rP6Vr6xkDbe5bneZ+sZhLG1H/oD
9VNyoajpUMtf4qbOlv/ZkVVIkB0YH0x6FtHTRygyeI71xUiXY7A31t0fdlWcSEUNJQDnotmnKPBX
5mvUHKTTL0Nwum9Vc4ZvSYd5G76Ut//bQQKxm2/rD0EpQpdAX5V3xmEBR9m9l5fkFtIHKXdLXGn3
9AeH6+zBwf5fB7Go19Tk9c6qVo0bfcn4BHz5r5KJzjlko+XRvuKdXhy48NU6faNOe8TX+YwcXfZB
6G7eedhBZINgi2M1JsS176JNJBsHzpBuucCT4HSseHJT+OhYcRk/avgtB0487jjvn7QFCKbWmN9t
AvYX+Jfb+pxAcNwafykwKsuffuNqvZWn9hywd7D9T2OgLvA0Z/q2ZLciKw05zRNp63hD7Cz8NSYG
Rj2g6GcNwnnXqE3nvwKJoaNT+C6STYcU8RuzpQ6d1gqn6/bGmE/dDRDCGPHhwklmxBumBAYoBkma
3Ph+BRI+lk73wJTkPdAcZsomNlBIO+SZ0XgAT7+SfwJ3jsAWhpx8e6aXrvltgU0SjE6CUZjsGmgZ
a58wuunOjK29+I6J5wbmGvGmfEKXyonChitNhajirz0s9OfA3shg5bcMlhxUPlcHuxo+yqN8pM5w
Qvo0hzbJD2AHGi2V7MS+wohF/BCwu22emefCiyiajfkmhrrZtNfkN4V7Y/2J0kYWw7USjHYr/Yuz
h+Ef0Id7v1q8SaZZcwktDjLf2N/EGgGnQcBJvBTas6keYYj6czFPiFlfPnKN2fOyVG/YG9DVxCjr
+YYciXgSkiWVvjmwlGSuVnJOqVlVRx3OwAiiqMjour8wD2KQj6HV7EjYv81oJ3BTAsLNcVl3ZLRf
kQvCdOAy09AVslNeshsSH43mvHfmaC/tOO2wSXHaownxuYYNvdBedMbFZ3XipEYzglUSVLub/Baw
UNyp43bkb8mO8EN6LVQHH33qXqBF/AlKm+A+2NZ3kBf9SfMxbXppnfwLPhXu3k02bZiczXNgT1wl
/wgq75bJPxy19D9ABxoK8cs7AGU7DbHfqrhhtlKYa2mR/Cv+Ba/mVP3Tv7mj1Sk5Qfj+xhPIgFAC
gIeInfRI7x/UXth7R6UlLvifDuC3h8IaX61dsYaJ8EevnuBhZboBjwbXY82T+wkFCYgExOfvH1gN
YeWzkffiEuNq2sGqgU7gMKmF1Pwi6S1ciBf1S+fIXFqnJ59Pj9ftFYSPGOP/KMGSA219qQEBYCuM
Fhs3dezx6XQQfv5o+OXjx7PUXZ2gBQsFCg32R7Y07tO/YOPXq5mCtxjO6WR3dIMgLDD99bWH7J8a
nj1NcHzhXIjnQGO4i3aYOxX8iwgU/GV2FpGnXiIFEW0ufAror61JB50Elhe+1+kXqwqzuYe2S4TP
4NWdhxCFaI97oXTF/Q7FLx5Y6JB/hgtDYMxJpgsMkWvoIq4MPtBNoweCDQ06MzevD2sJkXlOBS12
6BR8uBKcZ8zVbdS04RsF+bCmsydR6jBzgcnqALGal22yw/35RXQ1bqgkNQhweTYWCUYt6BlTIAaF
rgqLoruRsrU3yM9gHEp+J1XY6GaH2ryAnUif+nDFd1L7VJCBrWZgdZMSN4brla1gIZE47Gj6F3SG
4C4QaI/ggUFWYquKO2jLgMCXNUQwlbSWDajctjzitjS9BQCMr/pE3lDZufBOpsP44R0DdhcDP56n
KLPHwgMOLw0cw1VT2/Tp4MU1xjy4bKsgbZ8BR4doWlBNZgUydFPtoHt/2U86X0RouHhQ0tZ7qPtw
vroCvyJeGRtCdCfsxulNeAXsryKHTQJ3nJlBfc1uGFSLVCysI/+Lc1PBWw367XzBYOZG+iFpZulu
lJMO+pu+KUspXNX4yMjZQnUYHxHzcnsGnKFgL7LJoGJmWYLRWu1ZGvfwXUMHYYXW44/HBBCVBRcU
DEQkp+yhq0cgACADecVmgO6zpQi54Z+KD4SwJGMODigKQOYkADXY8Lzr4S5wFRrZCfF96c7jG5Cb
Kn3IN8YPZl/qpo25CyewlUog0KM/y/FZyTemuU/HO3xghmeR7o6PDKyccGeSEYaN4d0n9ZHqsPln
ttQcqEgoqbICQ9SowIPtJGGCBrd+3mWFVUpPT6A0YdBYV8FT+scWxTB2TmohJNoF5VHbExAPry8B
33QH6Gl8wbFfD0h3EVavSx/173omwEjdGdKBV3wjrHp7+rn8CrfYy8CDgKEGypmhN6aQBC7G6wrC
80DM8ufcQnV2mtjlFYj4Ug0rityDv1FFjAZwf4aC+ZCRfv4fSee1nTqWRdEv0hjK4RUQQeRksF80
wBcr56yv76nqh66uutdgkI7O2XvtFZZQnLmS46Onyn8L5iw7Rz/macNMA4Em35XwTNRUOCwAr0Pq
u2AgQyQA8tTjL5aycL2gNSskFM819m67AnmivZ2qKyKYqSme2pf3K01NzK7hZLuLZBsJl+Qeb7H9
xVbWBTg46OIyzzEHh1g+GdCo400udl0OZ5VNZWQEF2GeUrkMMzCWvfXVlVTM6GdKGoQTizPeMMnF
4UDHhIrkSw4k6IdTrwek/K08plKHK4OjqnDAemcJ37nymW9i5dFOdPK5fBu5m3gdPlvpPR1Q0QJy
fphwJei3AH0hF2pvcLLp/l5xxoNZrrHibWKx+UEBh2Rcgj+sTv5O/KRk2fxI6pp762M0iVyzQmaZ
LmPEikQRLUCC8OMaZ7cbNkc0nNyjSeRtx8vAJsdy+qN3YBfzeAGPBLlngXh1OkolOjIiDChAGY8v
Imf6eYo5spiLi7H2OnwIEKmzC+6wAJgEtZgolt/j47Zp6B35cJKdv+nkpbP9G88e4hIyPza6Oxwz
ZuXs5c/u+TwnhYmGZlHv63mykBdoGw7hheiyGS7a/Vxxgo3d09jh9jwvNsr8gNU0L6kv3vzOHBlL
HZRCTnPC15q0l28yJRcEmE4pDnNxIS5wG5vJWJMUx2ghr9M95KkJzXhV//CQMY+MMUYRutFWqOhu
IbXIZKWiMaM55hmDE0dO2N1S8Ds7qzRz9745hCI+Vwyj/wt59D9d9UNXXt1xxkJLYbQnEilDEZoT
SPQPDOM4vikM0kjfJl8Ntq634ZZxgfX9oB2gP0/WlohvG2zPa55UopAnPDIHh6Hp3xjs1xwh8Y1K
sCnvFCTRNhYXcCf54+pOj8G/kizrRhi3rMiflZEfXCXhG/pBnj0Z6dfJLcZ6FckOYVSzKWuXpQUx
rDsWjDK8R4ofNzO6uxxcdZ85KuafOOXO9VeINzmJC8we4ku0lmCI39Lv3vjI1tPEf2ZGYdNjFWS/
dWak+/gq3ZhQZU73cXNcLucCQkvqH1LguapQ8ZhVXdCXoBSjZSeGpllgbRBay+wOGDadBQxMFcRZ
wkFDEcUravThm+KJbP23p7vRlv1XeWlX2hc5LKBz4t4KNigmOW51BB4X7cCGL6YX0DRVuU6HB07w
cA5L8j0ZzppnHQ/STn0gDUA4f7F0p2u/i/DEwDdjjmUrZH4Ao/8LLwQZIJECOvAP8IZsmny8KKlr
8NZq/H8uo1FkOoBMMSWl1f8DZlQPLbTqF1+kT55sX9mU2BH732B4Jc+kCu+IkpX6hwzcdeI77Jne
hGtpj66/wd5Eck69D90+R00SfsHhnYXREVFJWj04ORjnRlvxxXt6nkPeJ5vPlDI6ax/4lLCN1e+U
/DuARWI/xaeFdiCqf8B7WE/AKNQX7Fte+o6VO/m5PHHgkoODHk1n6snozcVxAt4zEcUmOiPMxTD8
j7B/+WV1Rh0srHmJ4vIx7YoldZ2ywV8Ua4AZOkx4z41ywsSQf3dJGKdg4cvMTLht95Gd/jRlAGSL
Idz6nI138TtXUDItQLd/g0+AWfZ4QS2Q2OIJeJ6SDKY+0cdztCpeaDdY+Nf3BnN5YSMERzl7QcI0
TyZslW251Zo/A/bYI/LWDDdESgwIYzjSyhsMoeXkKPVHKVxn+RnlBbYS6uxXwME4AvwBVwBDM5f5
m+6aEi3MHbn9hmTLhoa691++RujiBSh9UUmNzLYoUqorEpqEJmYu0Paf//sMlk0ZR2pLHJ1d+dCA
R6LoHTCfvhnmA+prIzCrmZGX4k0wH8wEF787e0QQnzs4nkzyHLfbEBLLoUqgcPCTnXnyy2ugP1pq
SUYoKmxQJHA/fWETXMujz59hD+HPFXaP4gXoZzyUYjo9dP9PMpzgh6pcrn8IMxajVU6p7mM00TER
kiAIYPmbKVvpbQnfCX5C3SnCMxX/4UC/4pUZ2LW/K9FAy+RKL6xuqVNqIOg6W8+G5Cf2cw/TwNm0
r/DX2gaiEc/38GHcAVeA9VQsKburPTNNnbMPW/FH1vx440r0HWv4qNjSKLY07toQihSErTkDNrge
eCIx4CMtSp5M5HiCYCFTUMtMJ5iV6vzKeY/1ePcXVtfyyqSYmgsEsX2jktTUqcXzkHJAQi9qXtIc
eBPgWtPH7l5LJ2MX0bTzccd1ybBcmXIpUbAmXMnOJm2bHrOfTLB/aTN/2fMFYJo23bRsGOGk1KN9
wALWJxwoYH1xjwguThHY2CDN6MzUAMHzhukYatqUk+QNvYHodKy8njCLEEfQuG/NAcnlLO0OtJ9U
CQx10X0BdkYUVa07obTuF0vMbL4T/AjogiNii9kbsQ/mdYypOEg79cBH4U/kG9znHexfCub+TTg6
JYj/LQrr+Mr5Ei6Rw3EDTHiv0+CN+ciDT+oSBkQWpkAwyoZ9l+xidAU8DmXGRAvXqy2TSpFSnKrp
XA+/eCInRGRhBkThLOMqhuinP/UkKBMuNHfjAx+rL1cCeB+ldBZt2zcbJO/K6mU46M/jK7KbFitg
BsaMbSbt4ijf2/FCiVc2HHAA1pN9G1/nW0ChGOIKiJZ10tJhAoMzaMVUhq4ODSJVJl3Wv+7gesvQ
xSFgMR7TG5yexHywnpN+DSNWEuMld7ekzCHXpXTS7NyM0DznqqPdIljMaGvv9ZuWjekA5wOqWENe
a/vwlWi2eay+iTN9KzBBOO3m5Ztr5XqggABvEOs9Wrre1lHZN29SmVJO48xBA1eyGiZn53ONUQyB
t/4aGnLNl4ZTAsv7OPygiSIKBlq08WgC7IhR6G1TQPDEMTx8S4IJ9JFuwrvhcdHnHDADoS6MC9UN
u5V88gybpnNC4NHUAhjBeNLvBcXf2jwziAZ+vA06Ykg446uG+SuzZ4AnbyoyDLwRqdehJUI6mONJ
eNe1oxt1k02axJ2HAsS5xXmKa9GJ0xCGhRYedfQE9HZR8LHqbfpfD4NfBcOKjElPDHtwPtWo+cK8
dUvNYR7lcDzJ8AKZolnLFn9YzJ3Sp5/cSkBEJoE4MqVv6qIiYLxoTmwTaz6xi0QmYyYxkZku2jrw
vqSdYenhp8RaLRl5538laRM4UmE+k3XnKLrLOc5Za3NqbsFckP5pgfWXC8ach62CbuWTiDq1E1t5
iG4Cm2c0nLWHmpgLQ7j1KZOcaOtFbMYRxEZ4a4WmH7KyvvQWPvlifYrQwsfQZj3Lv9SIU6xCsNWP
n8KiAGL0o1stsiwo58GZPFCSeoyWYRssBMuW+LI5D0eWEynFl4FCuSgqYWEGX7Ga79O+dqom2E1M
ssplIuqaK7VbtUh+xoLTWzx29G4TPubt2i+dhESYrpOkOsN7fBTZiDCt6lzonEhgK5CdPCIVpn51
6aunx59YUQy2yghhBLEEFEzwKQ1O6iAJ5j3k1rbrF5pmYdpysrwf1UNpyqg2/tITqDNhCrcItUHh
71MT/14eylxnAiyu/2NocTulRSKvsPjCHqs06ARCIl2GtaROq891r0PcYlQpbyqZ0bxQbPOGpAvA
I8V/J+6wCGg5hpRT0JaxZU8cSFqBaCutsK6McumL7l9pAZe3u1FmvKEWS0ubANq9zPnmAcGNoTk3
NYGoKfpjemFUXSnuCRZ7xmnw/toK7QgXIDPQ9g75SXxlqrKT6K18MDQdg4Pq1o33ZrxbaXEIR8b+
/saU980BSrAdQezUPf2YY0zl5fg/NTKk1+ZRhMpeCe+tpjhWjVqzkDeJJf2lJGNbOsizqK1bGNKm
FjptJJyavD6JOFibZuIMXF6/Vc6SrF7i1rxkkbC0KOR7BlHF0xKY1aNKhP/Be+UiAmdNzG2B1jA1
7hqdrVGZHEE5wupp/4R2VPXkMurHwYNhIl8nracM6600+1dclvibYZOwFMXuz4rQvEJpbrRNkMLc
ZtGW2dmFlt+UAAfQr7Bv1L9TuYT68ldAN+hzR3d/fDyprK/B+1TWnyrRQFHssZbLOlwn+InlaBZC
BAJ15q/l6m6hP1WUCGM2p1LRBRYjdpWO78avxMKYBzfBbCTAZMTTXp8nph3KqBCGwukB9Bu3n5W9
SVQoEWxqtdFdprRQFTGGd4t2HwoB7bZ+mKj/bZgQQiAwz4NnAZ7Za0zacbTjUUcFYHUphTr5xsgR
uza4NjnGI3p2HEkfSNRs1fXFsQxIh0GlifioFEBfY3557jarEE5ED1DQp7EduB5AkTLB5wnT47Dn
fFlJ1qab+jdTwlBN5DswfvLxoM1BbbTWmiUcTHVD/ZXlc6mbDE5omfUem3tjntTdgWcrFR8Qkdzs
kzAESJUegbPEVDpdqOLPJDBVK23JqYFFB+SVfrCOVgpo7Ezkxel6VQP5mDAg4O4ja0gUbS9IvV1D
1Uwxai9cxCfdcLTQiMJt9nKGP06ne/NeAcKCgTTd/QxJJqY7MsFLGW63xdKVjvxGMlFgUh/7iK/R
3Tp61Fb/8ZR2NYSKLcIyrstoM+TE7LkpCgYyNcKlV8MuCUBdq7Ok9ERTYDlS7gVcSJuO1Rswl4Im
IWlE0uwNtmNj7ByMHirxq+vWmDA0wWkQvuLkxgBEY5rAoxHgMGTADoLDwVTOg2db6+w+OIhqDamx
8SoeErwWUJFiYpv3DKJSYcnDrqUNzxnkL8IQkBM4FfMhiw8A07Pv//kdAydSN3OQtC74U6IceBtO
cYINRtMvUl9eKcwdxPArl+q1RiSA67OnEBrGUap3jlW4CxloKCmYsLPFRNqhYaClpyQput5XxROj
S9gOcWtqS7lLUI9DdvSh48w3FAiuMOfC+uCp+doKyLrn3uVBuDPGHi0V8Eky0P1zvNKCJYRWRbBp
+gvL03IDuHkuqkBsX1psH0HRBwMSJmw8GQ9jFQo5ejhGWhRTZjhZwibd0zShP20CLFmGhdDYLMzg
FX9rj/FIT2EwxlCwM4fJ95cJhwGzlm4LX9AU1waJ5q2DIJIU62mUY6coMvVDQcaK6Qz9atCu1DH4
T5B+gC9lE29G6W30/yKUaQ3qYM9pcTgITjpzOLZiwubCa5196dmNFC2QtLL+5ACDhQc4iq2LPhn0
0TbgKAllSxK22bAq431dfwR1j91kA+UBb7cYDD49UyqJBjzCddQTiHES4UsqOKX4oGVTjyIcDHdj
UAl030Z3MAlSDXgdkmX+a2r2a3DAAlDGD61ZTtOTgU72TBt6OB8BLH6VDrWP7kMMirbmR5P1oAhO
af4T5ZVUb3qmvWX7JAtkqVI3py3JBkwVLTbqNGPDlolhGQHE2nUbLV18q2NI7QDKOWYhsq21VwF8
b7zVoBFaSFD0dZDhuZmXSXM86nbCjKZoYJ2SSAI52Gh1ZFzmXKHUiGGRu3e+hO49+sbxx0/2qVXX
TiwsmWJ9GcFNmjZx9W/aF7L6R4xsn4aWjVLQ8UrHClfkqQC+bpQ9zVPvQXPlcZL7s8ZAA70k/DB5
ZURA/YL6UvWTOXiX6YGTW/NclvHbwCXFHORdaarrhrKgZDhloobyYmomOgI9XuccHNMhlLb6f8Vl
qQ9UGmiskFyiGINxZHuucYWPEhZEkHN0TR82gKzgNflRzQ0UyO0xTyYtg1+cwZLGvxBmomcAWq8L
/8/AZUo+WnqKKz0LWMF/CFCbCCFo7wRQpZjV9rasqPzUYOsGuwK9aDSSA9sdRkato3/pBONWMGNo
sF0BdejhE85Yt7BgpVN8k8/Kd3DNIILM21127hfCWrgp5FLli5hBH0/SRPJl9FX+WidO7V/2BR4j
RhgEHz18fuFU3jYkwMwIFoGgk13ET3eHdd19wPSYBzDD1y7Swdz4R+Ux/FHfYtk05Uo/gj8LW4W5
AOllnjMGky81vZ0wQwbGgwpNH4YLfhGwgM5SvWqg7kFDOA2AQA4IzANdov5kFUfz8CMshWu6Mf6B
ZaEonUVfwPaP7m3ek612iq4lltT6Wn4Xj5QtZp3f3flZWKgPZcZ/1fturT5IYwWxmOUEDfCFPJrV
B1ASpzXCnHkK5Qk70Fu4W+igyMbsls3e7YL0taX3A89xpmwB2kgjwzZtsolPDulNA169JRdjxhDz
PFwYq9vSb/YVXVC1/eb/ehI2XwQM4flYbhkXsk+KC7rKaVw3I6mKUXDzUR7jG/9XGXzhPpjwmhe5
O5u2ZqaSOgl7wbFyBqd51UfAxsFhvuBEdvUKXu5Z+83+CDz55+GHWHykNSOZDSOOWXrqvtDyCTyZ
0wVOVT4AeDgpedOHIVZxDew42b46eFXNIULY7SZaT+PCDooqXKr1G9CcHt3aZmfeemWs2QHnF+jn
1SddNHuu09V4aO8GoJadaLj6KPX+mRPVhQQ3nC7D4lpB7OXDaCu3mwMRMr3jXIABw85Cskk3h/bD
Rgp+SQcAkfTmH43tuMnuIdHbONN80weAShQdozt8qWcBCKfAKAXHSnDmK2gQXLVvCjagBXr17s5G
0V+hD+wZg8IrvuJUzbZHDDf+6K/gMu7KU/XD4x2hTvJc/KxgZxl4nqcmBZUBgagBMuJwnERVKgpb
g/TheKtYM3+PsHUu/vU7lLHbNJgpR2tdfcUbNCMAH+CtzDGZSCJq5x2IPVuKBzChN/qgdtlw0fNT
5/graZEe2ULfNPXs1USUHi3yvMczgbW9gUZ97j9KGzhx+vKz0cHcJn+3D241DDd4eKxAztIfZZGe
pLJGSeo6XkiJMmYRyT0PMX9HVFcJOtCsIdWd+0dD1hMICNG8xjpBSInGxqM9gucchirwj7n0B3ER
Av7LZbvqGHEHQb0q25NGS55uRbQ7YX4bRg2zYPCmaDGd+tMmOQjwMwd1ldPfonqatiS2sUkQ7EJC
r9BDsXsgNrFEmAc12/e+xsTGPMR3oQWlhbm4q8RNlK0U/asl7kJclCk4YbxxE/lY6OM/MoYEYqMT
msCDUe57kZRhdCCMuUNdhxsXEKZylHa6cGrJm1YB7qHpx/Q1vvqaCM2h4rRWuWl8ZspELWLwqWLv
/d8FtHaMnBLhK9EPNMl4GEkzZlrFCm+GD1Cc8EwXbzR/+ak+sqqqFaAOYBasQbhK5JR0WGHr87y+
5qbj41IARaDZAo4RIFEYBxSASbJuMlSFcwAJ8CsA7hguOFyunKnvHmPzlNwF76712Ik6o7+tq1UW
nzBhIc0WS1cJ9xg40x7lWJOfFRH87TSaBAK1Z21YYEXBNkHdAEsdrHTAS23TkFq3t9RdesqhMWES
s9XWk1PLC+6C/6+KV5OZKcRIWhJ/eqA4m81/Fjla/UZgllpilzMGdibINpzDpOX8CdEs+7/lKC3H
xsXdJ1/D2/mXULx6ONeO6IlAuivq66EsNgVwkDuGpMDhsAYdQxSWCJlmiMQ9dJCRSMYCyP8K6kvb
7A0yS0SbYiCEj4+SlI4xQ2aLmo6RDnFutoXOo1xRUxNFhpB0qJEiDf6PidOQggVijwlfeBMh5Rjw
2VWZIZwUnFxMWQyDoOUep6eQpIjOW6oCSJ2FYQm0g2EwOU7+hZpEMNWuyVRAWidJ0IAr3UYxkQQj
giwjFN3YFJQdyRgq3CsW1dihsCDuIAenFMx3KZNnw4/If1oArb0k3QFNSYdPikcgnKgT0GYyk9NJ
bPDBQrKPMc1lmRHmEiKlaVYoQg/kZkbGE0ejSnJ6oqoUR3Z3fkYW4TMXOOmPce34COKhIAzcLDsU
9jiOVM+qu+MeUjVv0dv7lS3Utq4vK31pjkfeLwj3TXvUTIxGziM3cAj2or/n7wasSPu1ml0Af9Ng
xSyu19ad/9GUF74GrOLAfRoh5ArULi7Gf4jcU8hw2ElPn573L+tnJR7H6C42l0hcm7JjSo5oPEPh
NX2e+m3CCi2bZwioFxZHo33yu/kdTNv6fF1JR3KJTHXJF25rmz9vGxCSlebeVOZVzRoT0TEifA31
0GSJDNrfDY6hOUGAEYa5Y6Y0xvuS5kB3vIGDTyromxxqrpxIIvNGmKZf2r62pryaKdpL5v80Y/pp
3tIVzhkuzKZdI9FKxm8xOZiQ4MHXTNbhUdM/TRnMSrBRZN+YBUC6MttZCM+9EX9ysjr+RuElua/U
X3nqbcSeoWrLYRVK+FVy96uU6Qroh+fvo2kBEFMX8b+cg6Oael5HAuHwFGZDA3En7ivqmDO0PocG
//MGu9Uh2v1HqpcRUsLjjB5VWS7aYNoVwCzAwwdgMmOgBVBFEHBOSw9lsfVIqouGHaj88jDQJzFD
W2KrrYb4xTkBXnxE6/THXHDw2yo0h5oqKS+sLYoqFk6PS+S6kh2NG9I7Q/xsc3Kj15qwhM/Huwa5
jSkOPx4lNj/Tl6gWPy3hh717buBHWAAxoXnmxvjDR1nrwhdGKq2L4mevCMdCdfiXhBF582QFcKsE
OnNh+HjdsSkTcqiPjAHZCbnLMFq6+qipL79Ys3KZJI/mGXxLsFHsds1RNXbTP7mD2g6qNjeZF/Fq
DvyGicmZF3B7DevmlmwunNsOp0geX8T/Vun/fzuv5l/c0Un9LaszaC+mvsRAAoSdu4pNEGBfaU1r
iHcNgj2PiMzjQtHRHLEBzmC7jQ5v3qvrHM2btiaNouudoCcH+sgqZF+TvSvoY/zscM5Bf5F9ekze
9F0O24zwHZggKh3ga3JIB/mtmCHequASSutWA6xbR42j1xBPjon5byiOprIrtJ3YsIKXFr9K3HXS
xQo/FhfCXerqzuI6FrhT9mxJLLpWuXkWkc92AAMClvU0esFBka6NYqucVc90ol3c2imKnV2sxapD
YCdqaJtdll+scbRY//zIMcSjnp0N7EdaJ5fOifmKJM7x9MMbxFzQAgOPW5OJBC8Q5yYVNCDoctzM
jhWac2IjgnDa+6ylRaJrVLMHVuSZjPkmYEn1TodiB9VyZgfZnV+om8xPtLPrll8lCZPhRI6chES6
OVcJztBcHn6ZgE+AEt8ktQfZrLzVkFA3OkA1TP8gnveTgnnkUiQyET4aZCqiTwmpE3qcVFlqqQxF
CFbqiNKoQWbgZ89ce0lvXG2ynk1ZffXMYjWOlr7/aBD+XGgIMmirW/DH8OSQrrJ7Tm/l8vLePLMU
ppeozMrD7sPS8nmhdSuVlxYdvfJOxVsNTs47Tm+ePjV68VR/Td+gCT6k4umbPnuS+9gHb2H8qHQ1
Rq8A8imERFzwMimseSfv8+4plx+UrvJ484lHyUsHB0bpMfY7NsYpU9VYs0inlAoYGs2RW03/2FT3
xN25IRyFnSbckuCPNZ5JT846P3izJzdROWN3LsZ7wi43nXnGYE1YSRvFSOPU2dFluJWbn4qBYCCv
RzZ0zhSeaH5Ba63l/JJ6d/hl0U/fHRibdUDSmR9AIHryEIc4skWnhjy2RlkhrspgAW4BdZkV7iNA
eR//LLIqfNBxEYu0+N4olPOQjAegQAlaLPqYGLK91SgwRtiWq+ClZyW2C2zHUxlAlZLEWItp4H5i
sBx10HoO6ogTy3cBw3FacHlGOoW/T6xV1uxKqNwuNAE3hQfjnxN2PdNwl5yheoS/7IC+oGdwQaQd
vnXLUIUUNbDHYhpBoqUfNFstNIhmw8/WGrB+KiEtDOtShlcbFNK5LTH/HB6FsR34CGqElwAfb5Tx
3ul926COEOEGTy9v+FgSHgwlrzANwzYg2UynhagEW7n8rUuUCS2s4QqjNxW/SR4GTo2ICiSLxJ1v
UWTo3BnOlVHncvcczzzDnChTrVEFRJnxy6f/R6ZcZOQ9+xe+I4e1Es9Drmq8tNh7QnOdGYhoJWe6
ZC21SA55vqr59v1WhXQSghoPIWnPOrNtLOt8vkrfEbiCSUxAlVN5vS265FPgbu1OemX1k6E69odH
xpxD2bn1RQw32LTE4Umj2zUcaxccDS8Aapur9BR+8+NijBT/Eugwl+qtMvQ2/VKSrhr0nMmqT5Zi
fBAmfzJHj05q/DsUuzAkOJ20IENcD/GpNuGQbGKLXKtTDftC34sY14sXflAPVzOgKog49U7F4ALx
HgvMBLtBXkNmyy7B1y8/DP7TjVHlHWCgoDZm5+c9AebpIAD0I+gUyvRPXANFVHmIwwGFWHneMtfW
qsDMjuuwwdkY2nOqLDzYpDWz43svHVqVBL8HnydMLHJjlrwLf9QLt1i4MXkt9qO+L9GW8kO6CxBM
Ft5JD3eyDlnYsfpL7NqqtZ9iARNaq9Xkbob+Tl5E7n7gxChPcYlWx+mgVfoXfDNr9Oh8JXdv1Rez
cRINxcqOnwcfLJgSwh1WP5HxTlHElsxOJ2OiKn4RKlRGcHMlEFlgF41YMSFgZBqelOpE8jgfTXQv
oXL05IdsccbtfHQ+7nGQFhVCz+CuxQvjR1MXDTP10uacGqp1hbu8d0pVh92MbUZnXiFrlEQMc8v0
DztSDDKzM7StOMDjB8gFQEGzsx6TWOjCtpWerOIXGNiNlmCe0rmS/kSIjOk6BdESQjhcqPaZLCgQ
Y3YpjLF0N2YPeUQ/Pl7A8ZY4zpE68q2rj8z7w0kTVivXnpoSGE4EBeGeidnOU4l8DiG/QgMcAsqS
XdPhejCCUBoPlttE2oBzyn/k1ndGeBnvOv0gTHjoaeM9Vd4ex4Ee/vKXJcYHFXNVC2odjIDioUUS
Qvp1le8IzeWWNuHv9PcCbyBi8SDcWBBe+yNDjModrTrg8Mxyp6AZaVSKFeVdhqZwuDTRtDYxfMX1
DkktokgYBgGH/yJjCJwD/mXYIeZAgvCww1+fB0TUHkLHFyoe0nDhLfiuuvDJ4eWG3V/p3qDmidU0
lJeYS3t/vGHDbfZPAkKx/MBarxtg8DUL3e9PhnTp/Z2IiUMVTmaPQXSIi0emPLLipwgPVKqN8Gnb
k4XTvbIIx+kDcxs8b8M0noVO38ADCy2iKQFsf73k0AyORLYldq/VNNZmekk+QLnijTufw8pmtQsQ
CzpHonlvT00brZMgXAnhpCjDaizl0nD2QghjPAKDw1pUiIoZuXS4qK30fCfiy6NzKxUeLxVCAJzQ
vGOCRKhCKS1lUnX8p5X+FB4ltf9sylMB3Vbw6qWbx+uAx8Yzt4pebKI4xIdD31TFoReMVT0KaP1M
TLCRaYabtF5llNfGAt5Pg20Pn9dwJOndEsno2qNxg7sFCFunDvlDqLcfbBNW9hdFy7aLMThZNfEu
jB95cSoR2SXRRRh+wgoPKokZeIAvRwBjFucVGbmsntOVVDs2hFa86TgDVY5EFCMXPBgeHrlYxCrx
1NSnIVoWFv6rvywkEZZK5dTKj+hdTB8SkMOmaBGsJzCdPo3dLtFOk/9VsuNNp4c7vWj+MicPsH8U
5kfJToFCNAGmgjv2lELYI6nmsRt1QgbmfP56WPkGpPt3GztF9KMAmFjqdnSJ0YPXK+Huv+BW8iJu
LsL7Rl/XmL9i0pmLNZvBL5tTi8IInSQ1I1Y8qhMRU9z4v4LHPNH6mMwDRELccGE44f4dknFM6o/7
XSaQsXiUMrDBBI3diN4rZPSc7NjfLK4gl4LNRGsOCfVIxnPRBDx4op2op1zb5gl3A86M9cncT0cO
MFs9EfPtCdQ8C3777FcTHc91Nxrgninc2mQVQ59G/KT1zV3DNfXqM1RTA9QbAVi25y8yeSLcWIsh
oh91P6EIDe4vBGZruqsaXDv3S/UPAeiJuTdDfcdHpLPD+wHI0McWU0bQ5PpLPmFhOXq/6qAmRckB
t+kCbWFvBQsTsV/tFRst3vdYPFFpKjj5WLK10kKJSXILpwnRXHATC5Q5PaUwIsZqucqLQ6yKZww5
qwGQIsWVFFf2ekpyBM83A8yRmBykDc8L+cElHEhJBXAFMmgU/GhR8EbNpIt6mlgCwKiKS1L8jC8x
+FaHrSXd2tQB8bWGtQ9CXVj/MoZdKVuXLx5Ls3yKxpa9wohpxpNPrSi4ft+Hhpvr/tQdx/FH8fdB
b648eROFv3zfGCWOWH8rbciHgxRY5nMV+o4fM1Sw0nmIurZjuiA2ayU7BGjks6NRbkVFwbVxXOhK
fpQBKFXIcQ3GKAaDonctfHfw9DIcEEMjnU27QDI+BT6v1WMDdas6LHNj5ibNl0IzWw5vs/iJXJjg
7l9C9OnAJETX4X+DONWwmMWEkLl/RfkqKGoYH2j9p5OeknhyTcxqCumYKd9dfGKME8qXtL6SLT0Q
qaeumvSQ10/L3+rG92B+69kXZbhaniw6APPd4gnpb4boRNZJIXeznJZCgrik81hilqVTLyotA+1/
rY+ec1rkL60CsMtPBvt6xLRTwzSs1hgr5QgWmpuSf3nc35InEKSkzWaD8qCfhU0qJkcLKL8/DHzL
icsq0S/IX5J59SR8iCendbGlFT0zmC1z2zdvQ/5Da4sxm6As+3LbR+BPztDdhO7TJ2fP/Wq7fx6o
tzyE8yTfaQNNXj43oXMl2mSj+m2mmHQQb3iIa/S1WAlJe71bN8qDHaFLXvBGdeVRuluEy52+CmkM
a0czwSYmvFKKj5OdbM+4EMK3nID80dyFHqTEkdQFGKw5DDmG2G76SPwb3hw+bPfCHoiUhrMnYzGI
T9ikqRv6bzzfJ9lZM2PyzKBVQHCXLgfSOvoNgXnIk8DESQz1d0FyiuRjbxxT77fSC565CoMVOPKI
2mk850gTmDo0PyREoYDrnsBYeDS39SYNbOysFKBTmG9dP+v/4acTFNCIlx5BytgQ7qJ0gWcNuFPa
rgSVZDE7pcVQd3KzE3uu85fm3iUPpTlMtIk+GJFPY9nQRKFg4ks69OuhO4r61ez3qbhTvJ1o4cw0
Zb6Dn7MVLSHzMx/AvYuUg1rFveeEamPoCSnd5OKuBuStt8ySuVRYixGpEWNcJtkIsZjOqLjN/1k/
4kZkFeJwAkme7/xhEMGyZEAGEZ8xayA6vAHnHs4/9T9GSN0sYBdqEAOKd+khHGDseefJduAOGg6e
DCGwBTFn6IXt/CRslZ8Isnn4DGJRT8WGqBJKq3+9U7+YGwmfIrT9dunJW+Ql/VY7Sxgdzeqvhjw2
uEg0whaDG2iDKDgwiZzTKkWkCiDhyPibuUjaUoeKGGHJJqWKj5YY7KO5oAeTXopDlylSXVXb8dJj
ZoRIc1iI0nVQfoPkGzxgHkY89R0C9AH3IrezIf4aTTmLQ14FsXYoWTQoa6SBOTWfJasr2xuYO/F9
OuzBSgOG/KRcwH4Mp/gop8v+0tlS8/DbQxGlE98O6oxRdhGT6Qk7LKBOEQSAZRyy8tVINZkwBPN3
mX6F8DzR0mHk+9gGteI74NgptT101QBnskr4Z0A1GHUXj+lzitkPNHf/qy1prPAk3GOwN7LBewqx
VP3HGvei1uFnfQZ+qXyb/B5DauzKvEfCJ0wJz2F7JfdV3bXqOY2dPnYEIbPVDhpM4J+MHHNri5FA
BWDuOzGDdy84Z3TkavCZrP39JzhYLdSrXjglG6aw2Pv5yFe6nfDzP47OY7lxpF2iT4QIFDy2ovdG
JCVyg5BrmIL3wNPPwSxu/DF9u1stCqj6TOZJV6u2HlmG7l+L3dgDKEUlpZT4mLpLZWBNxkackJAT
bBHRdOULmvm8c5Q9MBCbBo7dQs7WUOdLp6p51plood0KxDe5lVX/bAVmPdVmMjmXDiim8iCpQ0I0
ii1zUnVjmi8XMFFHxZ58hVJdmMPTdRyMRcktiIqjgaoF2cGk98NwbtbwsRD3VFv0646CpRG1JknB
VjLMWePkw941kC+D1g7/ZR0iK1xYZcVUh/PU4GuqJU5s45CCCmAM/DYpaWoFCGb4kBETBWvcBfgV
Iq5sV4pvKwfrl7TPviSSIERiJRmvw3scfkNMmxUTdgxpfKvsAJCwF2j+wN16Ns/FCf1NXi5gXtlw
OEii4bijFYOtB7+CCpVcenUmaBujTWL9r4ulI0AzgC/wD+mU0y9BPveQwBhWDmT9bUqTunmuQtVP
lmQhw+seky05SEQmgqdH/YdirpwFpCeSIsTJx1VbnbJmo1KUwfd9EKYhAj4KFIxvhDf7+Pwh1PAf
RbVmGMOSFxsUJJfAfBmmwtYoBveEFTRCAJAekM5l6UtSkzXuhp/dfEizbZSymMgvvZWvUIOpcbkN
jOoiGTzI5KuDWZGPhyZVn46Orr9jwonhIyj+2R1tAfWhZt+T9KVDeyw4jmWFn6u5QFLpqHZjiVcT
DUoQYKNmvxjr8JdtRmP8ep78i/gXO8AqpnrArg4JE1U5TakQnHXNzoM5WEu8k/jmp5xcSrBUQfGR
9//8VHuiTUnhW7t2srNGVMM8BpOExUiph4TE/wUbnggUjbBMLknREd2INfziM9Q0cby6AkGxg7eY
o3WcQlPTVwnqgPEbVKgC2vZ45cGXgCREuUXbzwiJD+cXM+M0LJwaGsD/7OA0FsV4vb0ZZ1yQbiLz
hJ8A817uXix333ZnZt090y30jvJEsukpADC6hY3b4+BlvmksomyuaEg91zhD8CdROfbGkvuchRiK
r44fuFiQIKcf9pPtj4aPjbv9wZbeOcff+Te6Btat/EFU2IiWUd8TlgSaaxLNg87DWfYW3jCaBAT4
bnT+kQijMK9FKzopgm0Sf9sX23rcF+onvSXSf4FkHcE++wrQ0Oqy1k8q0d4aBQWqLaD3xLVqOBHf
6ClMFBQ8t0CcZ3q6VoIlNgHUBk22R86OZCXGXcC4jU+czkdbsI0nHoCmiJMMcA9bTSTwgIrqZUOS
t7UQ8cFrDz2ldDZH2V8yj/DsvZgyg3xlfssgIxS8rgZw3TmCOxof1Pijeu0HFtb5MmBmi/5UOrys
W652snPK1ABudnWHkd3aTW92ZYp11fqrQGF6gAYaVtGwBUilKE1S1FTygq0OKguzwuKKqQ1Fhdmw
qUP5qKLuo2BCeF/+KN6pwz5dy+uk/vS7fYvDB/oyDNc9Hysmluk/QJ9yBoPBK3ZtCKKUZ0fpMdxr
/aoSRBAwARuaWV9CenMYmg7dsU3snWlfE93fBB1LZlt9eO2A1L68uuHCLDduA5hklhBldOGINeBQ
koXr7yx13U7olDfMG6Ka1yDn4daQxavxZSk3rB/ErGO/q+cN2JIWbz0/uIVGCt6wL5kdA7sAJJhM
I7ju6n4g1ikMaDbsChaA91FbUe70sOuca1odpFjXUP0GTqk3kmAcDF3KCqfBWK2d/NwYK59fZEvT
bpBLj9i2593XNGt4z3cZn5n6Vv+iBgGomY0rNsYWXSLer7diendxLc1jb1Xou0pfFvrSqZfhQCTZ
Jm7PObQXnSKlIWqE3rTWxpXLWY6Sj4HRpLW/N9QHXvpFknVsrcpok0Ox9nkVRvz32tyc2DQbH6ip
Muf6yhPoIkwmfAwZGmnXhqxWlhdeDMz/Y6eshoJUqWHmWfdeP3Cn2br/8Cvgt4w+WAcUqHzThc2Q
t5LfXQSZCHFVeTNZcg6DPa8tfUWxwLmlTonAxWHg2HZ4NwLnGBrK3LWjvVlhWkTQFpDMAJMDv1ou
rjXRAxxlTgWPIkN8ZXA04SjWiA3a+L2/HKGDKHet3UfqO+1NGhy7+kEATOSdmKFimJb2MRufNrWi
ndpIb7n/k+MQI4u9hMCv1A9o8FlGgsWhyR9VsvbLdS6ymaCtrQDJs+wp6wsKipDxD+US8OtZCE9M
tEeqMrpJxbQ+ImNBckYT3Ozw1jdfBWmIxsHW7kREZ6AKUIAkySMbLhawZMt2TxBvN6Wnby0LUXrG
DNfEyas4f0McXJDH5M7VgvHkmmuNrUivxjCL23MA5cwC9cwXl80p1b4HqILiXNsYqEDmqNt6Wi0y
YWGylH5DA6MzU6zXCEgsnNftD8VApKIQysiANLGOcogZTOGMLwc1K1yqLNuLHBL+WfZbBL+8MjTS
TMHi7McSe7CxuXNsxcpm4Sv5KroJYT5YhBhzHI3wo+YnUo+NYIwFPXhFHoRpBbz2SIt4x1m+MGUB
xJXXYPHblwhA0FXKzNaJbude8/nHTDFnSoy1k92cRr3Xf7vIMOvgSRqV1+6bnhHb/+LDy5gyGxgP
2R+F21DcjQqS1PDWiZVXvfyKpejAP+lf1R20lOqQU7E75do18bRNMGCDatyd0xyQbI3oRlA6xv6r
orWeBKIms42pgJJqvJF8h9PI3BbRm+oBKWOSm4Rzl67cjXgRENk1MNAJ56BE7Gyq/aqf+/1lukHR
OxtAiLrDgJy2oCvVGXXzFRXMkxGVCmm3CJfiAPX+/x0lK80wQ7zOORRkeJgxpHkMLGUEaEr0d5m1
TzXU382CqA+tn7duTtIQSxRoQ37/0VNFh/3ATb3tsA427Cod0MVpLs5aP24CTQdKSMxYakDmw/ZM
RnrP0FCO9QaR/czyUPmDsWihBVgGSy4cPoC0nSm68D6ylTIkZvH+K0TW66r5vBpTzlngSOgHnDol
iaeAmD4Ft83E2MzSjrgtk7xe/tog/6f4t5Q73MdpokCLckJCgJrPViM5hx2PkT09apiBllD3YCGn
2bLir1RNeID8lrZ4hGjGQj9Bik6I5BTtZ1DCpwI/NX4dHc2ufiiHg3S5jqq95X+lEYuv1EWcTDvB
XgeR6PS0dwQg/1EbAP4wtD2ZRvR/dIjjlXVFWH16LQaYsefAAIMk5LLrjIPoPVBci7JADF3NFJ3z
yKcWmG5KTPwK/2cGuwJlhquxV2vkV2q6pDSm50rlJByBwRkqShtO8ElAZvyG1netXdRq7bO0UA7N
uCOSzdD+6JoSydz+qlf7qXlwvX0W3G3uCJOpawGONSpQj9L4KSEyaPIWHm140+SS4j+3dq0DnIGl
DQUVV/mbM54L86cZj5a7bpO1pM8vCQpuw0WMko5EoP5VGb+uepHpc2A4oQ7gvByPkdwtZbuos62p
CbwpOf8y78D6/Qukv02uWcLGHsfVXJOvOn+Uknif91jdKMk8rDbq0vK3nvneFugT3mIOQ3elNrit
C1RI/K35D4PiwflqGSshzEdgApuq79+q4ayCMKztZwBTqH8w5oKNGNdn4suS8Qxki++tKlfWNAv5
RsROCQFApjV3tVip/BThEOJv27j206FKEh3pIo47jzzl6HE11BriXjdAGBDxzoNU4KLMhx8luunF
B/Zwas1RXUUVMESSaXcVoQrRvWYP6QTXIlnmJL728ZpqqdKxMJuIwmBmOT5LxWE26HhGKW5rg57a
xe22UbqHDJC+t9XbRmlgrdHNQ5ingGupw3odAwC+/XLALtxz7tuYmZLvhjufEAj0DM+SPaXkV4sA
dEMULAoq9dGj5eEka08WmmwiWjT3MfbaK4JXBcrl4XSftq4hQHS2Pi+R7HKGJVhBM+8SJt8MUELh
nKYWMWQoF2jcsN2B7r9v3V0DtCCv5FbpKaPdoylw1J4V2sZSXdnRIRxCpsCShmbd3Hx9Pkri3Fld
92StVk9iJwuwd4AneuKeBWPccsdd3hrTWARu+0wqW8teafGTKSw/cJc5uOt+OBByYFcD8e8WMdtx
/ZF7R59nIlgo0cITqIqWvXIN3EeeXJkCpMG6sjadR6tLKaKdGQSPgl3AgifPpTxKzm4Pnvlghzwr
W0qYsPxgwxwgEq1Zn3LK86wh+M9WdrcY8LyzOsH8WG86TpRgpyF3wuC6rilTWiY+TtXOFJb9FukP
VfTFQJs0VUJAOhZqp6Y+h/HNBhiUlR8mYBVi61OiPlDHgCyLDr2NIoXlpGwWA0hO/1tjXAPLKd8B
DOXTq5KNJFhRfsXZe1MfHOybxN3F2LLnnb3N45UGCoyXVl1IeFInAK2egqVgJ/SVVkT8aD/N4c6c
JAl2pbrgt5nVj8ftz7FskpZy1F2UuiQlMjSJXFQW2mFg9slgT2Pl9JU2P4P/nRM8RQplfKqtd6Fu
Yl7WGnFB5XeLEZ1OGN8976sR6DmPWvTlhFelu7PiG3bV8C456myoi+Wlm/TRFpBXfnY3gLKNwY57
O+Z/Tb3Nyps6vuesI4KY3EoEg84uLn8qjaxpzTuMwpiXwtlVebwNa20DG35t0hrZ/rvQ3//3YXLy
Bgev8Z4fSeNcTeaBA+UpIFcR7oaKecjGB2k+cDRX1m8nu8fIU+py62bE/Sghn1Gr7y36PHOC/1Ee
xwV+3TraGs7IWWLe8mzqHhJ0o8hSTRVtID0IoxkulLxy8aq7+b7RS4RXsb9yCuA2ucFOJn0kSbY1
w/LVZRV7KtoAilgXum+h44jX5CYPxau1McPE6BK9GgFQbO0yib6fou1/bZW3CsOFMX64yaPAJRLh
Axflt6mSYcZWARYy7LIk9q+J3S+JwrslWggc+laEDtJjsCjWePTCvUh3ZekvhAlqzhHeez+FoXhl
x1TefBeG/Cu9+NA2Gqsmd1172iGpXawmuI8SHlhv/KeoAqEbNzFUBMx4G72AV0sKqedl+0rR5wVo
Y3vAtzvR15ie6iOTyODEmkq7jRwXmv1wsteI5axGZ58qrNotG8x3sEim6zLsjn1d7N2432emK5cu
N6zhgTbWjGZdySMjHbvE+8wfwcea41j7G2BNxJ+6imOIiEK4GtO+bWDHjpZM7f8lELXM8MRGCo5q
q33VAHmKTFzZry/LhmIBFdco7iE6VAHxpPdo14a558mZF/zU/oHduIMvw4L45zAxKBG4IeRCpfz/
hoCtmJ6vTUs7mZVzHHwfr3rwDF1mEvpgm3Mn4VfiGJ5bnRzsLMWBrlGJaPZ1dHNY/XJELUckphZo
zKeGbWS/6uEX5R/T2v9xm80pYxkQrpHVqpr94SAoq4p7P5QnK3XX4xAY4GaUHwc0J9UVnEzmbm7T
/vQD+wYV1ZQgKyejdxld60sx+73vmQe9o65gBsn8zj8Z9Ys8CiJ5dGPKz9JnSbgeoj+/MBeKEqz6
MSbqrToWQHjTgRArY2Mwj9fKewIrGAPywJ1T0cqNasatvq9xjmcI/ef8QIr2FKbajNrbI13YHYgr
JYhyWzbvyYBkVYsfLbl8YbFEaKY3yn4srVmpODdNtKtYbb8TG+RkCMghMQHGZgPPcuU3Xx07QLPH
pFe7xlULMH/T9as9azvJnyPD2LP4S7VTQtkc72V57DN6bLLWLVwJmb7kmG4eTXM15XVAlO++dOCd
kObxDoC6hvnLI+3Y28wEJNExhGnzpaep73nnAHmr527w7ZUeN7oJMnLbmrBtCmxltnloU+ZHzq8J
FqKvmAmzy5QK5BW+rMWntIzpI7MYXFicACj0P4V7TNqDr2PBdvdxzR58IkwdPK7CsXgym3tzsmSn
oivKmY4UPoUBr5ObWd+6r++goBBmXYGBxx877jP+xy9UIJvqIS25vca0/ED7uhUudPYcLxu+Cz7l
A0kv7wV3oxyy3fSYZMCUouGhEosZ4TcskI9UTYd1XU1YnECodyCmTWsAyYg5wrbZFEwlgBAE5Je9
NTZvtS1yKE3Uuq1OjItj/ujTqrc9hsLdOzauJekHxxJInoj6d60T2yH3X0GGhq4Ss6Rs16J3EFTq
i6zWUNGXyyF+5LhYk1IWs6L2jrmWfhL3i5G6O1jhX3NIehXhaMeUrxgWwTAVfPbO6uq1BbFFYub0
HOrkla1Yi2Lkm+lRgHmXHB2NoZabWNFmJZr9Hj+zlWawkDQh7h6zzRjq75jh2ZANuY3hZBOqwRL7
sxCmwhSBUuNu0/spNUoc84GmL//uCMMBSojCq/+Npb1yzHZvBkREDkeFVFkSBmeMu5u76MGk6vjZ
l05J39UhebSvlaIt7Wxc4+1jtxsvq6y6GKxS7dzdgobu6JJHA+lkiHnj4IW/tnWKzVMYbTumirVw
dxGW+4jEoKAf58KH/Qq6Ig/aKfD25OHjG3lUjGlqHSjzpNDmSUm4ZnXJ+2aV9uNF9VC9KhjbGBaQ
igLInBmyEpt3YS40ImHb1vpoccd3rnXoy3zdFli0wAp2TG9LMrKcIF72OK9B8XXllxHg2yahugig
8bvqVtOqXaakmMN4s5L8YOsOEoVoACikovHuFkb5v0TGd9j35BwaOZxBFnZ1h8VCPoP4BvBjwIQd
lxNMkjoDgwOdpkGUvL3rhFxnWrjMri2ZObpAIcFkTaCoyO0/L5ZUJuoq7uKtCFZppX2r7HKY1Bss
wjC+2d6XmnTvtsIWhtytswy7bVv/v7FlOFZ7uwSdrxS3hkFhZwH4wDfhggDTen+hdySfZ7vRICAu
GtOdaBweScZGoMJys0fK7oBOq9F+IvuFNuyGCe5ceOAkHCKbIhUmh5AdPzW/XtQs4cGjuMomjZ66
9eWMbDQVs/xVEF2N+ImUpHtkNY82bJ7MB9AS51RSIiSeUgHEopxr8w+T/ZfXwYHxscyMSBfybpsN
2BKTim8M4CARFbFTA0Dg7A68DWvgm+0Ch3GQ9Y/1/BpzlpkJZLeYiZ1Q8Q0WXryv+hYJ9SupyqU/
3XiiH0nTDN5K8dHWSI06zP/VyMC9ZnVC9BgiGAIOjIUusKxhGE4TUoZSpkSZvLkiXvtG8z7luUqU
Lrnj//PSayAEe3xjZ5razlW7rSRfbjK2J1L+y3ljokJb19p32Vu/wGQt79fI0VwTNT0wcW+alj9Q
8m6LjR+3u1ToTNg0Yy+CvWgZbSeYORH1NiV7mV4j/6WDAemdrDZ8jiWL4Z61bdGM77Vf7YvG2g/h
pfLaXcVTLVXvyB31Luzx7gcuKeKQjSODTGvaSto4XSMuSWFpAudxmoYbzUA+jLhoDktW3sNw8uxQ
GnfMgxVcWJNKO7dovFhwZDrEjlAiXYDPhXCmhuLBNG0r4VkDtasQd6rbCFJ8zQoH26WU59C9N9ld
IW3DSch3VlEzEjSqLMJufE/DfjXCPjF74wG/ZNGlvO/oUtMVkZSt5vG5fFRevZJJj9CSRYvx1DjM
kzpdG9xHFjozPrKe4ZF06ERvg74cws8mH7eFyRRtacYwI4Nx1cN8dvFpNd6nJB4MKTb0nJXXfod9
cxrwSofee0Mw7ohGG5IC6in2ezhaQO+hiRcoOinzuMhuqbx2Kwj1k8eov/rl12CdrXbtizlgIRLc
cTfmwdFk9FMzdyJPp8Rtw1CRWmJWM3fJ0CMs3J8CfCXDJsg26gL5nB9vyl/ED8z9unZtpxtJlCRS
4IYZIpFadJ9vGH2JdIAdwjqqO3IsI+rT+x8ConsM2SOPuMuPtNMz0BvBPpEjslrMRTZit1hSaKcq
vIypaI1o609jsbg15tlKv3Qda8Sq6Te9uHL+YTEton9lx2pyI/lJBpPKEe2W0a9jPOYuStfc3uHO
G4DAyOAaJeQLnyVqFfp71d67OoBmzZg1kD8F9lef1REp12Tk8F8NJhCvQyHW6H8l6s8G4GvNGiuy
/0TzkbZb4suD6DT2+GL1lYU4idcWgRDprjzFISvOpFyWVTELhb+q02btORHlmPuTmAr7v4LzqtwA
2WH6QseousMy9ptPIua2Rau+m3n1l8EwiBM1X/WF9isy51MB4eb3Yi2GblMGvP57O0RdPkVQSdxg
3qY0kLIy9JsLeWOH1ffAo2zCg5zirXR/FCgyeVkCWWUxO+m84/aimuZnx1oSUhSs8fHU2LumOCPp
j6xTB1ULHI19jcB2kytMGmp9TYjDq8+dwbq1v00uWndJm1EmuM54mGaOxXYCIy+wg7UeLmF5WMOx
RkWIdgpzsr+Gcoo3LzfWSbGEO8bGik07lsAhP3XBS/NOvrt2sFxJRPG192Gd67ML+YqE0GbGxelT
PMCl+fPDI2vh3CMtZzUNEPqFSeMRHzIxV/25qiEayR4IYS2JZ3+Rab8lTPY2/hNiVflXG46zx9WQ
7Jr2s7PAxUBgLI6JPu/FLlXWINS7cKUwEk13xVL7YdxA/1foe7d4VHSeJgGLOovzGiESo2YayK+x
nJVDttIQUwPaNml40Y2QPQWe7LOo5zTr0BW0Bx9C8aOeTbDsrDxRC+IFsuwN4SFhDr+f9mOZejNT
3HyjWob2uLZLItGw28AqUDiRISL+I361/MiwneDaZjIt5uRk9sqeAhMpneHPg6sBRi9E2TcDN3hj
WJ9/mJfsl3jX63DnMEDu8xp+WpZeD3JJzmgX41Pyaac7ACYF6UGQBWByBwhcZuFvFy/TXbWKWNKt
xKrZWJ/Nsx4P/LJ5p0Mr7TfHn/spucpvNcNBQg78O6Gc6TfaT3fbm/PwMyUaxUIUDoh1Wcs1HlBL
zLsnBMwAlPJbP2wUsbDB1X101amrAHVo3arCquyzfougY7UG/3/zgDwG4dasf/jBujPYzsrVaGIn
Rh8TDhd0ftmB8xamC+QGZBDgDG2xrbiXYOAV8ofaamAZhjouaN76W3lyr+Ilz94P/qacIhmJhk7L
88eKtuqeFY8UhBqi8bJd+IyZHr8hueSRQOG3DP1FUy1kNGnqeepxxUDjjZq98g9kZumAJMIZpP9y
G3BMdm823DUahm7estdslgB3LTasBCwwqwTvAAJxw7AYIY/hgd9c5eLWMdsVfOi/1o04BS5+jCFv
NiQouqPmA70m/zgcQ8CxQ5J7+3wxRDS7x8A45dEnjCl2/vjfLGudYyAxc2dnS5vdDx4PtPeNbix1
ppJphEy5+04ToMuzvIEnDbw0qRdBgEh0euQI7QTCpAEqpKZqspld/Urzng/ZhrOJ6undlbwIaCFz
Kv+GXxr1bVyBy3AQKEVQQrVw7klz6YCDQ+Ed4tsChLGwqV2SApdCpxMziK1dI99LukwbuEASlHWm
8xYSrOZre6mkm9hB22hMH2ySrwaUDJPO19noCqRVGlGdy5p9K6INhqm8x025jK1LU3bzML/xuLXp
e+uwxK9HHC/XFNpA2W/Ugfiik2LyYzLh3wFQYDACAsVttjpw7OErK/YKpKN4RiJS+sVALQm3Ijkg
yLRCbWaVd5sDIChYFIPvJVrWKN1zLOBDc6fWhMsIZx5F+lqh9ZPDjZKP5tUiFYPE9mIhCQSAvogN
zuDHrrJjVn/QPGjFOVDy936Ygo8xVKTVphsthPUgJ62HGj+q8FfBjUR1GbfqDhzqSGaK8h3kHSIo
rmhU3SJVbxPnxDKih6BbyxILtzCvLsKOwQygfAPRwDo/HmPtnJTHqcYOJyUgIJ2W19JizMq632a5
bRPEqFmALYe/NH0dbAXsnkU5TAwp33Dq9/bbQdf3A3EkUQCgiKreZudUI72rxleE8cr0g9OUcVwi
tmPGNj/kGJgczCxJm81agnSkQ/oc7BnrXaFutBDRuXa/bZLuALdtq8t6OV/2hbNRx4WPFNjSKBo5
z8vSnbPA9rRbIGCaJC8FvrafR++9nr+TwJNrUDcLt1qksfLeaERapvGxqa8BjnY3ujtNiJ2dZRN5
XC1nPo6QCm+kqPNlCQ2IFbbsfrWmWfPdA5Uh3M+5IvgpbEZDBeNuM0LEJ87LzMsYo5q/g2v+tU3I
c2Sqc9VDgGAbASeXClENp6geDqTnUKhlCIiG5M8xDj43RJH+IqGsdj5MF+tFhQwvd2i/S0Re8A8i
pVwjX2bAnLzF2He6P2TlVrtD2vSmorVB/nVSUmcXRDzQWW2tM8RUkWRB8q+nxASHnay7eJyFWOm8
hCEURlvBa26SkUKF8nZLyUKb9GmOAGUOEdZ901hlMSd7YpRfibrDrUg9UyAMCaHbwP/TtlY7hTIz
l6YTLivYgEWzt5nD8I6/Sj085JLQCzwOgSwXbf8zDgLFgElYCbWF4s6d0py1gDByyGt8dPBzoaOY
72PunwAi29nW8B9tOC50BE5N9DJqnAI9Bre/oti4mbOTMAM84jn8Gvk9hpIa5MIkg1MDf1HSKyRd
Dp0HI88w2RPXDG/bbmS54DFwN1CxtTOv/wxdZitcqHXnLVTUJ0KzkeawoWfMUsU/TbTT2VbH9Qfy
a9tgw/ams5S0g2JZIf4eTQb/7SxkPdzQSduT1Koul0yGVMpuwSozJckt46LhuE52I6tk/Wjo5ErA
sXrpOaM39v7CxO4kiGTVjIVmPFWXeTWiMFA9cxmmP225G4i8w4aVQsrrGGWY40+ikrurmpuiYwHn
k5Drr5nzrxDVDskzLa814hNJwa2yESbXfKmgFGZirli/tl4seTy3NjYNP20x2zO0GRYjUH3yUnNw
1/wiKjaN+aLQiIW+9Zm28lyiBZ1XCCXQsd4TjbAyqAmA0GbQDZEJD5ua3Z+CiC7M+gXvEPdBuidd
tq17hJVES25t5IGOhaoTY+oEb3blzBEll8qXA7/zUFtkYTCyDi8TQWTiyRU2IgKOxIE8ioo88uo+
qrSACFZj7KUEyGlUgTUTCFAltCj6ecrqTSLGxXkC5qpdsrJgg/OwI1oqXNAg6CAgb/nekLgmLAQr
PwQu1BDkC728ROy6sEW7CRCPogK0m3vj0es0GzvNCRtn9KmOK/qqeQhfblLsTToED6oWyA1+fz9Z
o4e1NxlZhTVrKhaQJxVPtzKJQdNtT2z2SEmF0DblcgrABEJ6rIIPtoUxMgP4GKuAsS3NF5LY8zgi
z6vNmckbz/reRDw1cd9SxAyGShNnEA7PftNxUkjAl0hJFhwK+BJZaAgUFyNZhFFTH1Ud16my8fNl
m3w2Lpsg9cVPfNI1yPAs1ccx19FZo4ZOCZlqkAV3qbOWNHT8dRVqZ0/9jAkqP5A/Es+BWNkqJMEB
b4MOEApmblT9kwlN9MGdVHWoErD3lcUOl3yDFZNZpfeXQCjmfyhHQ7pAhn0BozgfMakr//V0xxV6
QYfvwcbfN7NUh+F5wKL2lSBLriMMYrG+1vBn9u09YgWWy2wNTCZpWDsxAaa/Bz8+Dm8tpZdv3/lp
8E/vDHXN77DC+4D9Av0KnZARlEvTBBgN1FCzmO0tRU2JZw2rxHsVhtwoAa6v8Fukf2KsjophzwLU
IprNKyqr5UBxmnUlka+vWDmb+bngZanMf64q50q+0kGHWcixRrRmafvbWy8lIqA3ZCQUr9x2XCc1
tC3yJ1QucM0aDhOFcARS7Gv5vaaerC1o+CzG+i7YHZZuYM7wPndmfFZaBxRTEXMhkC0kcxzAFrGj
QXIdyeUtfftdj++wfHYNckDgPJXLnqr2SbgFIyp5K6W/mn7n9B69ci7fQjPmB51AH8SNLYsqR7vx
2tUWMe78xTlAX1yLpo3V1jj72VdBhmuGgoLTIGsNVvLtYgPxvmOtee4RssExtfxby7nis5ntEEMd
8lruUEDO3KCfjeOHxeE90SADpZsdJuu0DTLORnw0lQK1c+ckA7L8nBS81V+eosxEyoO0zMoZtG/5
uh0ziCm8HlL3tuZoODCpxNFQfDLSc4PpQ0g2OdUUip7pj04ID8BrItD2sUGYUGdfxi7duR7NfmXv
mZayczDeXil0OoCmhveAExHJyzIXd3wsQ7mpi0eQ/QuzCOXtWtFeqVHONd716U31zry4RvhPn84o
fmAY1icCLw667h77T3h8uMQGaJpT0Hvwj+jrmo+iCK3ZyPY3wMuTJ9iLfhi4kmp8V7xNZZqzFEg0
iUMuV9xAP4Uu2rOWfuQt8qz6CzsaG/OfFrEkzfruVaMUMszsN2Fc7aEDtNjgmnRqbgPJw+/WQ6Ye
K1EdG6/ahsqwK7BcVPXXgMJCbb+whFg05PwHgqyesTMPSxPae53Zpa8z/6UeGapq10VMD8dwaX7W
+O4F1ZqGnKPK/nysu85UtBGro06tF+++BEl0YSpa2MoKQwGTd5V1VXAG7reyswnRP25L4+H38VnG
jAb8T6wNXNs4KMzxtyYUCkre0BDmpx+6roBOGZwE2uLABqMb7zvb3xpRccX+gA6iBAIcfyTKsOqj
mHlTO1eiSaLfr3MdV3aU7AKJVEQjOdD3H0FN4bFB+vkiuSskZb34CxkQAi3aCagodo31RPrKMcPL
XkqL0AWPFjwJP6IRqFL8nVnlvDeOVhHhZenWVYytlBlxK9ULO/mH3VzKfICBoqMZXNQcei1i4ZCj
wyxeeTmJ1yrun8nKEZDSxIRUoU4l5kxBmifjzzF6xQYy2/IS0cH7Ne/oQwy/ig6whQR3OhInCJFo
/5XuM4hcbr9grreopUN7RQ3GxbarTbhQLlgAaqEylRvVw64hIKAMbN80/1ClrybX5zlLB6RoRI04
WLSL+pkjQrfGcmPj07Hl3IVGk9hfkgOnFxrngnorLO9dy03mgtUC4AKgAxYs4Ex6HKndsBrQXOdS
B/1sLvVXyk0VDRUwr4WLjphL35Pk5hXZzmKR6kXF2q6UfRP2+wA8dRqdsggROxMALyMEqKZUL5kM
lS+ijFV9KgzhGvwF3K3KsyEODNWyFz5SwsyoeqZVGVDcT39Yp4j+fERBoUxuug92rn8OjTzI+lki
syom5ojUDlZlLzpWGqL/y9i1TTVZRYS6wjrBNNyVw+A3RDhD+01p4CF75wuNzMt4lqfbSTnr6ssI
MOAWmJ+afxF3tW0kPNvbLHwMKTEZ3VxrV63NbER/oRJdMX2Qzjm13Z3ePRwCGEyzOwTksg4pHhfn
n2Zvko5pCNCQij2Y3sK58aLPOO9evuu9o/+ypwbMzV1yXF3rPPATtujYHCCM/5F0HruNI1sYfqIC
mMPWytGSLTloQ7i7Zeac6+nvV3OBWQxm2m4FsnjOH4PIPPD5Nvw1nGIfOckJdSivploqZvNQwCh7
kf1hWhlESbzuCQztHOL824TaYsoKOcfgPAjnBFGybWercx8OwlkW0rqUqQFX18LhQsuGaXmOMGp3
41IDm6grWokMXEi3KTmV2PczwaYTPA2OgSrehQ7DetzdlDKfGu8MsttQXMAEazV/o7HEQZlh+MxP
mgXtX13hgAdsnw3zZ5mEt4S7poywUpAl780MwRYs36qqsXNN7Ap5SEyfyYMfEXn1q/ZLXeXOPicZ
xTgPtOOUUPOWF0s+81b8TVCPNviQPFGwCj2i6ukixqK4RaPmxf8OiBYLWGsEfV12/JQ6pIFzSfP+
iMp60H+myFo75bSL1WT7RExeY6sfrXbTNE6LP9xBYr+3h0vMA1K9/wFuUk9ufQi1vx9zPNDyn873
5Pt87fD4nRu8TjWdY9m157mRIvQKgch1/zLCfDrhh3Cr40QcGsftonGuDS4VvWFACpo9ptSgPxmJ
uyCbQ91ZFh1DDJIrV1TrnMdyA/3bFahZS7EpUbdzjrBuqNxYfIOp8fCRo3oOa9G06bDKMxSCDHdp
R6xwdeizEqnKh7pVyBsk31A6r80r2gMEJ/FqNPO1LgUs265xgyvk8NoYTgF1OWa9GUvMgc5LpDNl
Mtf5zbWEpsy0iSHtw0UFHhJYyx1F4wameUCZGBDlJBVXa6HGgL1X92HO4QLGhWTbIUo9+PIz9z2g
uYz/GRcrHfyhrMJjWFfUMFibDPFBDh+usv9opwJ1nZhvdA0ysnBhKknQHruDEeevE7vp7LDbjwhd
ViaKqLTcO3m9SHyaygCOLI+RAAVJmb5GyC5gKpHn8ellqxrqwyyRlIqbAItx4/pUJ/HBjvn4kfKw
CgXVPR/vpK9Y46sffxj5iOh4E0G1UmIhvd0sEEpMYXw00GYMl07veFRiphTOjNIdtZ8d7xJ+XYxS
uXOoZ74S706IwUYCOTtJQsBFhEUCkoSTnw9Nb2PSM9a1flJvuenUudgkwV2VmTCSM7SN3Gd8dHt1
Io5OtPVZP3Vxc536yFUTag8vnZZ9SP0VN0FJCkGJl6SBRQma3wYC22nvcfHutH8LXqKFNDucKepU
p3Tk1W8BigamQ0CTa5OJtQlAqqUHFfvdq3fAHu9kKKjZynS/OgR0S+RuRAxLTMlCsDUgh/PqznHK
JdMaKKgRLtJb3i4nVXPeyNXUaquKv9ir+fepuQpxR4CzKNvypK7syPKXvf6wyLqSpYUkyj+VDa5Y
DM/MCSIejqaFJaIppyUbJ1EIXYwIikvToGYH11gMPteJ/o1L5r/PyeK/oZ1ODBdG68Mk6VmO44fG
bDNIZsjZQb/L9T1wj3vmXgz7mWDQ8Y85BgevrE6hcYqBZDLQL3fKt3FvE0wRHD0cGDuftMlCJF9y
J2Mcc6W1Ne1/TURI0MHA8pYXZGHNpncwypHSuVfZgdk1LlU0vDZPYi9JcM7VEKIOx6GubfoRBc+H
AFypo45LhKiapB8ufRqfEwgR7vXQYhpVZ4FN2cSEVj3laakurqrFnskPjsmzm6ZVknFl49xzIUJ5
UkmKAKf4z+jEO4/0MvqZJJ3pZQMgnbEq5a21F3Oz0cAiTHpdatvDkkzYRkFCshEfayKdPNJzOugg
gUGfMiV9DnYxGEdrEN/5iHF9zdA6hCCuxVBvqaXz82cloPmAvYN/ef4T+sbOxHmTsRFjofaieTt2
oHrAlq5OnHW510nwmOAV66lfFTHsg/60s4cY1yLrtzHjSzXJyzyi2MwvMMcHDWMJZtN22Gr4zGf9
aHg7UUIzzjv11O7Z22E2XRRauaaT14mImE2OVMl2pupYe3QA+23GOD9px4Cfi2lwsvAO6JIrPDpj
SY+DY2OVX71yCrs0OhAg6LftZxLgeaoAztTvtcv+EOMKHFR5UVDvjXG6lGRUWh0dIZnx1+GW43UP
dAWoG6BI8s+4vbfTdLFn5zXP4wMeItFR586ZVsfY32tlk4jCk8ojqAmt5bFBsGC0N8MT75ATvW4f
EboqNo4YeWuQ7dXfNWCBh8EJgPeL7Cfi8gilt1bfrrBBY0wCIc0TuN2iYfhyGY/99NvB5+iNrx5W
kIm1cFAhuk7zzh/0+bmSXgp1eKjPI9H+NWS5N/g5BdNAHX7qfISoBNuHBjltciZy/82C9jEuQnXf
/vcE5LYU7H48UerQeiEAJsaxd2HOKgJ7b/ogcJmML+4cMCXSGjG9ypbHITMSnNzn5Kuabq40VKPI
OAo2BHXAD+670E78DvWCZo0rzX509OJGPyJuGOfJ+jW3sthpIUUTm45AV4mjE104JQvxGsUQdoJR
qmgo9IURV0fTrDDJKy8MqwnBGVAG5MSMu5kVxDq6DTJwGGowvJ2qf/CvWowwlAy/dWi9k0yojac0
3aSgAwHxAkwYa/oZtUl5F5NXVB5EohD1pzKBPPtC6T1/jKpA2uyFvRW0+/XK/d9ruw4WogWdAoDi
Q0QHch6Gr5aeWXKRmTXbHc2bwycJ3DcmpLZ4RyVFFpvOXPoVmDyJlyUyfDRlH8xaYXbmPUzzQbVj
tDt7eAHSpx9q+OM8LehA/ZJ0uzYEmIb6OSI1bOFVQWzMJQsH/+gEcdjbmOPjzajo5aT3hkqIFdtE
wHH5B/uz+cm0mPBKza02IrT4pgYVvadTrvGm0n8UjCq8XmvvJoJQuYmxA+SL+Zf8yjZ+b0g8ILrB
QuhjEI9DCHwqjtbcHnsGpBiRdRQRW+xW/AoOQcYbBgvPKjY5K4agQyt0ups3tMdJTqC7THU4ecwo
+IxgXm0jQV15d5qJYk/4+fYJxKeb3zp5STSzyJFPoeyWbvO3yt/rAb9wMBCONeHPRyqEaDvnMGKt
yomtAoGrWF3l0aKCuSaSibIarmO7uvL0sH8KnOQSpo8SxRHltYVAt4OCNHssah8gGjDMy872sIuw
SPFQwOwwNNSRglo7kFbTghD84u+cm7uorO2X00DyaAM083/LlHD6u2/NO2wy52z8HYzo2mXtOgOo
TroJPJ+5e64/Q3ArzxmW49rWr5ZGgpj1QpqkjUstJrm/7DfxRP7qBNGyjQRwZkxqW7LxKosApYnM
AnQuZn+ciUU19WbtNLdcV6g6nVk7YA2BlbrB2KOqCoi18DaxIRHxb0EnCmwY6mMyEHYGbKK6/x0S
XcvRS+OGG2UrmVjMDD09bWwzHGAgB1U9bQM0mmNfvGs1rABJaR3+tU++C7cKCV+BxaIaWSmhfG7A
BHtBtgVkRjp6V0hxQvCWP7zZKNe9Wdtm/R00lFeXeeKcdHKrLgFZ2uuOBJ1wik960RxAWqIxW6Wk
9RFn2KBylgjVSz3edhXZeuCtyJVBbmhXqHaRi5YHcyOXnHSK41Sk75VbnSed/GSzHf4zgim/WRRL
nPcHAWgQgE3xqg9OHyEvhWJoMO0UzbPgUZkZX7gcKsJQRJCtpopQHnPrGkxA0ZOKiJKtuGWnoDRo
V6QJDih0SNUxYxSbybBVwXp7y9TX5OppFMkk4EbzITfRMaHSHjRipEpIpJBOPRdWTXJSD3Ja8VnF
/Cc9GX68ZERmukP2DQ4BMk6p3UhidwlVA8hOeH45r8psr4B3h28fcZXPugVCrxg7vQdE8E6d5dEw
gXqZNH7tztdjWk+3IMRbHNXIz3W/lF6/MMarR2QDPRqujkBDM0+df+sayVB0ytTPPp3xJMOJog99
DYSbpfoj0XdcoQIUTwPKzh3889bZRkFS1vtEteUCk9c8ljwmXRVMIXpzreFUBfvuEqIungprK/F1
5emzVXV7fHUwCB6cP6CXkTwayUU65ohx9nkH61Gy15Kuz9U46geVBGeiP8IcLSlBwZE5cuMDzrR3
0W+gDyRTl9YQDMFn6+3K+mN0trH3U3KPaSRWlryV8OKRwBGtsOVXR0QZafbQuCGiFGJyuAeRtnGK
fjlx7IjmroIzRHpqqPQL+B0uJgktXw8cEda0QeFJ9TVQG9L9skp2Bmi0p03KwIsGFAtySrpZtZC/
Q4CML19qY0th4Lw3GL4UKq5uYbdYaVW91uCuWXJxPHgmGkyDVPEFT0Ut4njNoq2MkC/42DqfeGMA
zJWrHBDjnoPj4jrs8SKbOXaQR+bIfZ/9NE28BQ+P5wbjGoQvwcSYU4Tx7cLIZJW/mJc6upqyuRpg
jOz0NSotZzDWIOgO+K9p30bytHkWszA5S8mQPaxase8S3HLGpiVzJpjgRdN7RClcV4frEhM76X4h
ucdD/zN3cudt2wHEGn2LDY4nxvFYjXcPDQX6xJ4wBJeM/jpuvvqYPbcazyZERkwgjckMmJfE4o7y
ZNowNi74fAveQAm6e2d4khUhV7F/DKarNIhz544cEMrDRDTsQGRbgw4bhJl5yAIoXjXblc5m43BH
lhN+wp2AX66ri4XN1/X/2HyBkaPyabNDJKjkUdQtrknfstaKcjM97DX3gFoij88uLKFZur1qIKGP
29JoACHiRL+Tt9XOZ8nDxGiSb583XXjPAObTg0iMaJcJB6g50R9Z0zjltroH7A2qWDRXTriKBaDP
ch5cxDOT2mrO8Z4iA8D/hMh5SM0ovEc0kwO7E+bWnCSyum66ROm7QcYB8PdMJqJx5zDvmg1c2Yqb
IU7rfR1/kfEpCAyKhLaH4bKjidRmsEdqWHgEq+elNNm9x2ptebB64uQBdsN4JRmoDEitVhwYLgOA
GMWq+RxdBcouvgRd1ogL5lUdgC9FXEbFgfSCl7C4t861BHtyaUFpNNS38hp457C8YLsO2ZX8Y+e7
5KOOy7p7C9n+XGpxEN6IYBULSacft64+mvsy8NE2VgfFibZtdWlUUQCOc8CZFoZSXj1xCdL+Pia0
eZIwXGSY3MrN0O1oQybQoPhQB2KKXrXH6xaQ3ZdyDymGy8TlWRebDHKJ1bhqq0VHpE6OL5TnXRg/
VeeRMd3Vx9bOdw1qUPl9yVavDGPjUhFjDC5ugApwMNknPUbrkKOWxp9hTTdnk98j5HvkoTBboJVn
UfbCiEAr0qKwj4QZOWi032iXiVB0vNcFRy8nI559mD44xAfhPG4iViAYsqcNkiglZIP8VgHJTUir
GRebNILlpwFDGuaJgDWu5nTrp6eJybOkNcaO6ovWa9t68lejm1GVCX8G625N/dIi+TlAcyX8T+Ja
DGUbzUm4K/Er8gyFOzAWeoyiHDmpsoAPw3MKuc65iJW6r3joEdNIRLgV1FApydTaEt7D/DP7Osov
yNhpwi5LhqJ5T7jCUnId1Wk3PPvqEWF/Fq82HbnqLDVrMC9yHgA4LRcp3G1Aiwakp0JlizpfjAkg
ZyVeWjtZCtjqLtiQ9RqjZuvZ5VNkvfmM2hkpSXMZkh+7OQUf7pv1d74F/Vcj3if7wIMnRqHq8l0U
hr0wGYPVOayH8jVwE4px8nOJrseyb21JktouAsytQV608Gn/x3UiuBoRJf608V5LYeMSbmLUAex6
tX4ZEDFLkCSDj6L20s0cUq6Wd8ZPObPZP0fQEe6ZyqDppvjpyC+TBn4BvBXVyeQKGqmgwv+BMRUT
+3+PGbRwIDvMQzFeyFSu1YDr9tlNF9q15qLRCUYzeFBMQiV4rpFA15T4ZPswLn9shIwNP2qmOaub
WKVabZAcsAr1pxWScW/DRFf68AOWvKkQmjjMtoJjR86EFITWugmAzH0U+pwmapwin6I1zIPnTHhw
wnJpsA4z4iGuCRESCqqAG3ji94kqh6as1iGPEd261N22pO50Ip8lZZF+78RHSgIJgfEKiNkl3sV1
Pq1x7TJURpsGI42zK7t3TNUTdWoDoT0bt7rkyHZVBMU2ia5B9WprtH0fOY1nKp3uWX1JjJMen4ig
jc2jFr81zd/EPeiEqUcMHJ6P65t7oO9eJhTnZECiPsA1IvJ3bNxzeG5ysrY2RksH1N1kgvXcv1p4
aMmUCcKzFOfRfdOGrwRDuP6qOy8A/C9GiBz3DSCFo+6rqt6S6ihnPB77HmGV+6xzLnKwicK+et10
GHNlIdk2GXVvkrPlr6edC/aPPgo3MxWheslCACOrF8ix+bTbG+InpA1feX3DbB/zSuL620ne8vob
X6LHgjxpJ3RuyJUBFmJvhZ9Plhe3PPs8ljSnXPr1b2B9+IH3Yrf/inKVE+eTQBYUHOo2gZxdAkjS
EwGAOzeku3uUO5tElQ7FHWDyaoBYpBZgISHahhnXXHlJxWZIyD5eEQ48Y783CLXiYkWMyCrE1s7F
O9KPnQ40bMgHZ0STbCONiMD3kPxjsDaevNpWlk+PCPuQV38SdUbyJqGIwQXMpiQoWFsZfyFU0/AQ
obOO/IOPMJQkUlwI5D77i96LXmZ2OzKqgCxC+6nInnmLepsxhGdqgdsnXtTWMeUj07TPXie+inAj
7vh872G0r9FSuxojHjhA3bH5C6iK+rXji5RIcAOPMYYxZ0CUavEp05dXfuVITLL3vLlG5Uam+5Gv
9lny53TSCk5j+YqJkfS92tkqDXe27uRrWJ/Ic6UxwEM+8od32XV/aj6jkkGmRSCNShQnCMQigxBK
4h3kpfjsUVhra47GknAkhMz1cpKIiQjXfkT9H1d8Dirwi+Do6IdEAwyE+KHELxhjLPbuGK5K8UOi
BHZLMoLAspjV4G6P4VW/sc6Zf5qDfSJ6pL2ExQJUsfXf3PSpT9e2vDZh9VFgb54R7Ej7O+WABPqM
aARFi8kSgj66YJGjmGxtubzH+lyI/EP/pEaTSrelk3KesRVl/byz+opwrdfYZ2JZWDYiknbZKukq
vXXzQO2rPFe8WRYySlOC/FgPJEBfqKI33bXPtGctulOX8yYN7xi0PFfiXURZHhcVhU7UjQGEEnfg
ZG8UnpP+5aZUcfpvXkklTPhreB8GN0KTYD8iBMHFU0H7dTc8B35/eIAp8AaCgnjkrobwmmGrr6p1
nA8vlf1Vaey5xr/Y3doj1dA1ZJ/a0ikno/Apw0K/xYXII9lgz63vmXFvxUaTSADMv27/Y1qbQhXa
9JeejGOSLx5zfGgo09S/zeBzJF+jA9jy5FlDbFTEu6C6mdl7PGx4Y6gGEQDbOqmn9WHS25V/aruN
VW/b5Cjtr9IRa8NsXwa7XeR44JWFGe9/I3eN6W/YVgbNV+g90tsEIbJx4jlbzMY+mHiC1BptcAn5
HEY3PXNzMTm0Y1shIZny3BG5u8j9gbE4Dzn+iTkYsLVN1cWgZK42ej5aCizYUFiN0vBRpNwMxHRo
znhrYmQKuUFcL3vOeJkGsgEEHcSFcbZiIuHjeJf26SYhYKabbryIdYtuph+eDplyRta8VS6FfADA
WZX+moWHljAnKrKeAEZBIniyRPMMgNXE74VR/HV8fakjiXIRmtoutPhIVW5nRkiCA+PIMvhaVAxV
4zPQ9zWpa0WIQhHYp+QiBGxFOsDguUtMitJaudJGb6UW0pJccvXS8FEdO906BKxOLD5OaatURB8R
0ATfNBHwzvrF5BLkV4Y6Qne7DOUWkzNojscIpkf/ZRpW68kdHymUEbwU5YI6HN4LPo1tIoptZuSP
lhaR3vtL8So5OwaucNY6zWWfoIlxpDfHY8mUwGEmwR9lu21AMbNc33qUfhng2gN5Ij8Ce3+kVJjf
hZA7fWboW7pYrFLUBQEuLRUYY4R3NLUI3yLcEDxyMnOj6d6qsGzsHSihzB6Epg55NGSDgUiHIZKe
r9ADToQhMQKS1iat3wWx/uFhMy2gLDWuiMKPGK+zV2z+72EzfeqFe2xqnh+V/1UIJD9ZFlD1NG6m
madt6gApJ3gJ8WPB+lzaGUeO/ZPno8eHErlcrSTq6tO4Hl2no08HWBt73maULg6HnKjnvrpPwnux
8Dc97GgL5JMQDSU0CgHx7ALnqY6o4A4EG84Qlr8yQOhmNKzlWrTona1jroZU/gdvdYQe9nV6IDrh
1KONiGGJ0iprleFvreu5RsSguwkdD7l8eDXFfAOLepYDnIxRo4NN8m+1uaamSUbg1Dw6o9422qzD
f0pgTaivZZ6y2rEL4iMpeUJEvs9OpRGLapsxBD/ODmdU05IS65rFn8B/BPST5GTzNT53c3xyeHzN
Wss8CrpXjsNV5AOxsQHmdB7ZRY2MJZuBogPmiSikYF6SqTzOqFeTGG8rkC3W/gqvncgWEu9BQjgH
IQvPNNbeEprexxgIA/eaycjY6dG57vj7DdYNDw/pHGYHMjx/7Vzu3YT2O32MLcht0n0D4qcGG2uU
3Tz6jBCj2r9Mk8QDIfwIPhjac8a0kqiicMsyl1oE8w7LMgY65W1uevG2SS3RRbrOIxmCP0b6g8ub
q0Xa/1JAuC6fb7UtF5Y82kzyNbrg9HUYbwEqofLb9CDLYsFBatGIBkBCBMok09eeOgiPrIZ0ZjxC
aiVIZLdNnMXi2SHUquw1kEhb4uZLg47Yl4H0dgvMTS/fJgTD8tm7J/pV8dqQTriv3X2OGaWbEKq4
jzG7imzgto+ZyGuoO3uZo6XswMmSiFtaxGcTvaWbDiffUyJT3lyB5mkgvc+edy2lR02xTDGphfyN
MZ4dL15CKW6NhFg8ziZKgmidBqSwdILy9TsBqCk9Bl58GB1/KeYdOXCOH72qP4YIoCaZdI4xpXXs
z6hBGIkUQ5NTMEO4JuNtsTFggYiC9YB9Pajrcai28XDzpkPo7YqCOGV9l+jEtBsXxEXXNtFeA9xx
XGiWPX6Oqus1AV9FumSX/z2qNXKhw3/IUqCFKrZpNnpweJNM7BEG5ssBjbA8PLM67Q0dsVXpU2vL
X9ETAY07oPaGW+8SzEfynjtQ2+IssLSgfiFoFX3OwBsAcdrq8bXUrY3ywY3LsqCzxU4uVgjgXKcu
eZwkBCH/S8FHrA7GdxX73apojDcbxg3Pw8QwM1trN6wOsiHE2aFzAAv0mH/M9nSYG/xI0vb5ep17
mW/MjhWE4KHboFT9pVcdQSzXqYp6ANclK6ulCqWOrs783fMlz9CRMSQMLOp/zETgspmNQDJvpvZv
pvc3qNbyV6lbKLvZBc5FLctouFY6mUOyoB6NE5anPmepGaX4E+8mTbjaiBGTy6P/dM1oHxMiQQ18
VRerqrh1pnVExbhBPYKqkThTPnrKC7lDdGT1TNnccAoPZ5ehxRzhdcCeaobgQ0UQn7EKDS8sqmuf
KMq+q/5kxjlDzxd481pyF9S2veoG5wC+ONcs/JXp7qKUuSZMSKXzVwrc9TMudCyHCk+OmyOOerCj
We9JniC7MNlU/VnALJZvIrsmnaBykkBino26o687r935ns77SZfqY3BAy7N6TwkiQcBwh/G0E9aW
vi8cmoO39Z0Ps9PPRMQ1AigbzZfqDIcXYM80opJNHzNHti9JMVWVwyXBtx7iSDEYO0Tp9jJ0xJ0w
GJLv6VWh+CqEEzSxhiUPMzyn6FPhPmuicMNC/zCzpw+Mo1V0FJC3ZPhyl1QU1oFTT48AYV/QTHtj
6M861kPy/lc+mDlUAgkHrO9Ljzi1RAPoDLmgkxiQtY73HLm3JAbIyxN7waM9aLdm9RuiZPTTvl4O
Tvfh59qxRRRggR76EyF8RlIhUT0hmtPCldrpy5kEv3rchM2wUODCHM2rvvfPTWaAdY0YltgETeSg
qPBRdGo1yqIxF+96TGZZ74nujf8T2x2df8MfryLhwi61o9XcuJtXpsDMNwSksiRRfCK3ZIhYtkbC
0omoi7qKWoh+q3nxpwNKmeqM5wZfe+WLjYOP5MWxsa6B/aRgew5ZJqklStrxxnYxZnCUVC2uRZFv
dBdhsrG2uFJpDPhKUsp1zQFoiIRWsOWWohNyKdGBFAuDzE38OUudauKUnwr/JQ0AQw7GCaxmg6Sm
JP9WHcB75iV7r4i+R0noG8eLK6tLYpiEQUIcpK8NlmGzevq5jxev5ylYTA11wsApjCngyoGmQyIg
5tCbf1Su3GIOZlkZ+6hQ7o9uG/bZfrRiGhVtUXFXAAtMDBydm+NuRZdi2Wl6dCxt30ha1D0SuOJM
6YEKSOhMb7yV3nxEqlDV8zzKUmz3g8LWYT/2VFhUM3oKGwSk+p17/IIBqV3h7J/DLF+XNbv11FG8
TJuiw4v08vFtSoddMbj3vG4uec+EENvE7RVLiTQqhmkWFd74wwhjOtAkUCVcFJoNOG1F6zzruXjL
+Ga78Y5uk6Uwn3SDXxK0U32aEW6GiYYkaZoSqhoGf9h7KVHm4s6Zvo1adr26+PQK925a/s23HIzd
glLf+TgjwHX0jkQsEhgDh3aPbm0Tte8L450Dh1yEoFnHCIjYPtT30+Ak64F6VQwjUeMzzihDNu++
TY1j/6Vca/SDlI3xisxE9YAHvAyFYQsxDAQR23cwzqQhEXPt4+1z7v8huskVVc22y35Ske9AZmeA
TfEUBBb5/cmFFkZ9g4JJRXT+8Zc10dy6Wy8dlwSHjFuYcFi8y077m5k4NpDR6WgNJRN5HLCqfIyI
9WLkWiUS9kkJwNExVM09ZFVuaN0oUapPJDO02uaDGC9toymAl8hnw/scopL75CSRNvS4hzUIuznp
LzMr439fBqz1aBNKQLhJGvxh9LW+erEnjpwZ8Z4k+4BIaOblDW9jFjO0Mtc1RLX9CGycnmCyXrSY
mkvlYwvgul5kyRfLizt/jwZPGpQHzBoi7T4zgsgD41UbpmPhl/uiKt+8rNroUNg5r6nDYESZL1TS
JcR4mCDvRB5rge4qBWP766IXwAbFTZ3vWvSYTThe5kOWTzvfn3/qdcXYqis0goPQoE1BYfRMeigs
9N1A94GisvJ1KsOVTUZwCJ6hDAtFpr1Z2IeiCeQ6JT6HxXnku4Ew3hUjX1blkpDEKlwTBzCQl/nT
4tGpZj59frqpCFU2V51+VL8jcDkwQ+2NOb0glau3lz0QClnsGWeKl/56nbUxm33Rb6pZu/dspMJH
HY4zU4cwd5a21+yVaYuDUaLGhMb/53T9emgewzOxYATI149wM5BtODN5Bj3cSXgqmZn521dGvqgh
tVI7+JY2MWU+H91ks7cY68o6oai+14xRNWuBiiqjQSuyK9hKrkslOAeKz4jA61BMtEQtCAz5jjms
UOWAKiAP5WZwC3wKj9Z+5j7k3d7mU8ld+YacIjKCdSbNdWhY69gLX3OVCYAEZTK6JTExBkR4I3mK
XAwqOorPMi7efD4rFeXv2Lt+ILdrus2wtBqv1+gBy0hAHfN0Z8bPsFKh7iRHDwsZbtzCRvrKfqln
hxgn6jAAGpFAcwxV6Ir2xyIaIbYrTE3AKcxCQZm+o5/MiBC0ze6grv+eycTQV1hWXQYzWBHIUVRz
G8Z//KTDYZYsJRACxOS2KBdxPyT7luRTH/prmiHn4WKKveCGsxhiMXA0GMdnEpOQAgvEzDi/kNIQ
5zUUJ5/zaT4WwbJNDnNPtDdBzfV4oqaKFDJn2s/l2ulPOSHV2LyGOfFepgonc0TCr13TQgfLAuPT
Lyq8HsypHZP9hJwNK0A1rwN/M1k4/ziz/jb6KRX2OazxnHFQ+rZ7dgqYR9KXyJ7MoeJIzsW3LVN8
dAEmWlnPb1UOZxdsQsKwCra82G6QVjesRTqkVeqN/3RovtCBFvM0Sl2r9wC6b8wrTjGCeHA0WdXA
tXtWh4ALbp2ONCbL96kj8cp2U3sxuaDPITLFRD6qH19mt5T46KLQLxW6RdERjEGqTxyfwoQztRJb
c7zreAUTf1z2Ntgtn3VCmEbKQTnrH0mjb8aqufjhKUTQmu5bTr4uuFAYUVGl3Fa0pnJ5FR1e6Ipp
ZVr3kGTD+CADhtYquR31ZNty9ahvqwjaSw/+5cgKjhq2gXBjK2Rimb3hLvmuJbXdE2NaNj3UUoJe
YZa7anjr3YZUV+1JFZazNARwSJWRFkTu8kSumiO3OhipMLTjQPGRRE5hdoJ8EFRCWbprEp4i1QbA
1yBI1ZwSeORi0xohKYm0HcZctXn10eUchklj3pqU0OSuqS6gaH8tmyDB3leYaJAuQXzxfCkP4MnR
n4mjET9H5AJhVpAcK568xAR1AOjgCNpr2gnSU5gLbZrWRRh+JGPxXs/JpQ0oISA+aN83m7QeD30a
vLOVHEzgkXoWx6SibgQKueu6NZs6bnrO6nJV0y/eGM3ZL5O7IALWmNQYoplop+mmHjoq3fP0F86N
F6XqJpAGkdtRnmTHt0s2kgE6WHIRmx9pk/+dy3inA2y0Hlk35akAhIsaCUA64B0ad3pjos5rhr0+
S6x+DCu5wDNm89zqZLarfBUdNa1YgM34j5fwk61vHtIGHclIOdjsrnO/W0vvpPHq6XPSQn/Z4HVN
B0rAvYGsDeIrQ8qYOB+ZBYa78GH9muatrpcxLQ1q6c9c99Cl+d4pg4vdzhvHecxbAImNg79x5unF
40OP4gPZ4siyf0PORsuKT8KrlaZsMQU+OJUNxglUwl5RU/c7UMbgoqjXE4otRu06EDpRk6ubRmA9
03QWzifnKCEtcu3Y/Ji7CVyMug6xWQqQLP1uWdX6V8XmVpot9HPJIO+1rJS1ycVoELvdD8mt7oDV
hhJSiIJYFDNJ5B69mdgcIxo/nJqUVyshIDcH1jfAYLCwc1ERyZogWG2s9zmpZhjT6DoSG0neb0dd
TxqIdZapUqzm3BOhkukEw3L0h0NxMeznHEAy57yGPBu/RUeuCk1zmlcf0qA59kNOLQhn3Jzy7M43
BjNvyt7nkAHQS/uWOf5rS2l9PY9/Hd0ipzEedtLOXzuXMR0bzNR9JQmnlS8B8hkc7UE3F90HWTOL
0CNvmNWfmORzFJE/Ne+kpy3oRMTziPyHrlA1/fPIE5r1LsuGIlqoIsi5xhWkGsiIxxh1ljEPgLIR
uIvap19WHwiAbqWDqrHcmLTDvPStfotY0dN/vksBwyxhlEL7N8WCL/wEJ73rvRA4oM51LDaBcvLo
CqPXOBedqEa3iWuS9K8AU7cIvIMQJMMkIwur3Z6kwR9NzP7VEPyGhACeFm1BP8grakAi9jrj19LT
A2aagWA3/13IKiLmfNpkDj84J/YvMT/6Kkp5qreyXpY8UV4Gq4Y0cJ1TJ6w/Z23IAAQqPIKeVlxm
Mgz+x9J5LTeuZFn0izIC3ryK3ouUKPeCkFQivEfCfX2vvDMP3RM9UfeWRAKZx+y9dl7WHaUPF/Cc
HmptbZbNIzWpQxSXcZDDPckAryg8q4MQoIqqddL3pwGbh8z6T3VIME7AvodbGRetzfrXu9pVtddT
wEAxjA7nUqNzEXAiHXfa8QEuG2wCeW6tPYL+2i6HGPzuDs7bNP+WME6l67/V9kUvVF0c+o9IauxP
mm6R8h+r88gVdbcYXzbJ0JxytOkpYYTCDPYEYZMW2FHvup7YZhXEXRHvi2kvEnFoGYLkNTjysTn4
EqFu2rAthklA5W3nyZuDt2CW7W8/VIveSpaWEoLH46eMMWbGNdnjKd/RewZDyCwqksGHgzX/jn7y
Hug1UwN4ybpk049etZjWqCJXs25us4kZ1ERNMpbwN5CpcnET27SS6i5ImTxwQ5O4p7xaM5iTgFWB
BitsmNzdPN+lXFl+i/30mYmWPe/nmmToNNnolnOO0cJEfbuXVXPWYDvhEYxzRmDdhKIOtsZo4tAP
to1XkOVnIyUGx+yj7yHPo/CTjbQJGHr2+dOTh8NmP2dvIYDqyWOxWKch7giuEYP8g66/JWF+mS2S
WMZOPsWczEAIF70PNxZDiEYR79zSIeTIbYZuZdNfpR1hYbWERYQQy9ffA995gaN7JoioOReFcZiK
6DKVrw54STDeFHQrpeyagu4F9qiFr/GRMZHX6i0FG8W7v1IpUGBWgVOAjWjEWaRclz5yxIl6ptYG
xhYtEB6Fu4eRXDYJYH+1fmnap7hDb+FU0bYvCxBTabRtB1BwrI40O3A4YxdjaT+Pkt/JswOUQi2/
wWQy4eYtYQrBJILaqCh/ZsJSLULfaV7uIFSAwkwaNqGZoLvK/WAWa1N06uwY/ZzOx2jTmd6jes2I
iZBes/DNOGHYYh2S0T9l+KTnqPrOSBMTJZkwns+5OfYNyGk0JGlxGR1ecmOcrnGLcSpDk4LrD81O
ui8Yl+yKaDdqziOyLUQOHdP8jj+Rdkm/jCW8ahQYMuZdTGp2BsmbXX8L8a5KOC+9VxDlG8vaGziQ
eJtDpmC1PnDC/cxJTM60IjNBW6m6W/6bpN57Sa7TwQeM2bgAOkF4SlpktGftUlMJnyl5K4XBxrDn
AS7d9Leu6TFQVuOtSz1mYpng5wbHZpoEIVYfI0DFgdTAQfttfHlgdQLnA/OD4fW71qm8ZZa4+hp7
X7KSooNqZzwHzrTLNWuT0B7L5EVY75geiva79uQag0y+NsME2Yh3TKvpmTUNB4xQUCTkWFNyiECS
IvbX/lFy3Wtq6DYyL7kCf4o/z8s3IVq1eqRkiCuQTsyTCsIykiZdt4HxxR6eDz5bOeWuxktYJGsf
tiBfdoYTQTvhNNY7FEzDSWl0c4Agxr2OHwWYBSSLRzUanINXFcpU2TBHAFgoX1Pxss6Q4DmtvfYh
QJja9OSUxsllCk/Kr4PpapqIY+5hGNK9Xe0+fQ4z1jY2qAesJH3+jhxwG5S7iEklRVK0L+3//29+
SK8kwYNKdJn7yh6B27Xe+4PLKhG0/dNIGoU5tCtXyXOQ2uBaMpXAjlqz/R4beSMSlUkDN6ozQHQH
CyAZIWHEmtEMOQ4A+DMIPkTQCZMqWlKtYG3AmKzQ1qN3YwhLaBopLzk6wDw8DPjx311En7Iiu5p7
3p7vWXyKgBSMLPaTAV0Y3nP8ejqKeOZgA67NsVg60Pkss/6Np7VroGVAWGGYS1n2a5aY26gTZ8fp
HkYpMNqiUoxAU3HQZptyIoL+YrPkV+puvsfWIsvo5rAtZawz1Kcx4o+3AXI6pvWmSjYZtrnpFqge
CAGDPKFZEIhcdw8b4KPvW6Jl3d8Y13AZ/Aonex3rsxSk8yqEdNd/Txm4AvDlPlDE0X0rMaw89QbV
nFmETPhSNZ3BVArzF2YHdo+0ex7r9qBhHDd0cZHyw62fV2orw1krQ7IND6bfc/cWO6+Ij5HWrgaW
sea9RAxZpW8hskQFytIZIBQyRhYTI9nERxnzD2ACCJ7LPn717enUTkih6O1os4fz/JXHDDbKSfpL
v/U3TYK1HrcYe6Y++mz9bQli+KlpjEeF5t2ezU8OTlNXNLyv+hnINAEn9n5mUOB08H36PGUf65H8
2/OMTDMhgUJCRpSF0qN7Sw9mAOuB61gdmoqBVVb0f0PeoDpKFhpGZYZtmKzorj12Zdu8opeOJxvw
0xTxbIZrxykvJKHuBgnhIC76llEkP2tULDO+7aBndukE/NT4FT8NRjMLzUC7JiHouS5xfzqG/mJy
n5qcwlDsQxQ1mspAKfXnyIXMM9aCnF+XuLb6orf2Ia+ns400egAjmpp3dijPcfM6xMWVgeEZsPXr
7OvhsgOZyPSQ+9WxV4VOBlXlUzXaI6FJfvQRU0vBcuTrnyNivj0CjxgFDzbbr6DyOtoZDddkOB59
uxj2bb5OJo6zs+5Q6uTmybI3wLHQYnq8Ofi5IpSXvBMOc+ZAP2vzQQ4ocHiBYn3X5FgK0F6pLZ6g
GO1Mc637DsliOaZBfSOg2LRBcquS5iFy48I+b0dOEnaxVdUMH21Gti/fs0NrX+bZxkL0GPQbpn4b
FVsXV+syghgYEwOhs3jv/QXg11XiYekJUUqaTPiHS0lnOwXNT5aS7SmcUxYwVo/2uC66RYwrNWAv
2/4KrDcGiAdMXQ3WMY1vzqS5qEuyUXVrOGfgRibYCCvIQ/A7WpRtMYvh2h+anSEu7mDp2OG5zhud
mSaQYitEPOmxX5sYHPXxuiOLqFCkfRd6Qj0tgdHAFCPvVtePnt59kaGBMgLV01xg7DHgdjNvwg3O
BPGYNeN9QJKQHNsyJabgvQ5cBiSwjvNrbd1ZrULCpb9wwWSoX0/VvqoJjGKShpwvi76XEWmjfzBX
E0Z7NF3/WJLYXSGwZhY5nMmvXHwPGpxcFKy0MCTMXDtG0jnom1D71w85S9hNEm/rdpOlf5m7jkz/
g9g9hlOrscQ2z5R3SF8CzzoLsOM91Gp1ZefcJx1kaT045XCjKBVYsBU4DDz+CvDdxVWyei0mJo7N
WvXH0LX95JDFfP/pWw4q26RzNCWhyGZOpRs8WS0JOlc39CDd0eiyxcynRetrP2N9F9Fjb8fTq0ot
gDEntb8c//UcaMsuZuiBhLc6IJLg9cdMRixzsnbmsmc+Gj3pOV92mxk/Fv5XSkYOTTNnQ5jRf+Gi
N54a4H885uFKY8CAzs9Ai/EXQs9AwZazUDX8OFmtdAHurHdxihaxXFsBWLZ+rreIMVauVpgwOXVm
kPWlZ2HHxOQ+VP6X10bbCKCUhAEqYON0HMr86AlcBmC4LqxRh+Ql4i4pzXghF476NiHdqPyzaZJX
hI+xMQK5LzDzY1M1h9V/7+KIkjqATZ1QGFY2KebWyfCTrfpAm551snlPUWw6jPEIVHOcP7WPxvdv
psz827vqkRALAXjV6IRZs+jWSndhozTDbeDBF5iEWg4STlks8KchgEmG3AzunO9v1R0aTd2xI8zZ
TiMHcmBy7RMWRV07/7alJEeQbL2m1zfq6xM+iaL9Rq9UultnoIur2F9hVGcnmXISl5R0ZYXWuY8Z
f2dLWjh/uMbahmek48EfKBBMTpfCuHrjBos0pp00ORvWX+O2Zx1JaOQ/h1hzOQASUv2CU0MIC0u5
JoZpSQkl5z0i7C+eraG/2kzjHMWrad4R5HbEF2aMRbKaHWdIDIOBfUwgb2KdPRQZi65lVXo0EqtU
pS4a2JEySoVyEUgsllxVqOoplHFLMfG4N8Bxbds8Vj5NfJ5RMm94fvj7f6sEiDY1jNCvBarLgmFy
xDehJpZuuuoLZqBUcPwqOf0OLreedRC9FnyjK6+2VlgILKaXEG5hRjfCBNBrF7HzV3B9xm6xbtoQ
Mjk3QsdHLto1TLQlfr4EWE1ZL/3hbrAQphpilLw0C06rej3UyTqzQHdAg69VViaBPZQHAnN8ap40
rg013dMGWy1M0KTQ/zNIquMDQiiGyw8mcP5knkU+fQrYNpnoX/h6q4jxB0mJrYlyca/lyVUtKF0Y
CYj/5+lr6tC0cjMz+tdM5mfTiZ9KRNeJxZBpiK9xyE4TxbpHDFhLrCcifQriBopuEeDbqv+b1+N6
EWRKSr8+UBeQEHkDWE17ssyzo8vAoJh2E/sBYLyG92itfNnP1D/2+JFq/jnRkyOeb26D4rnKmGbo
jnvWKve5a9+8jsVoK6lhG9tY95393Rb+14BnxHWmbcMxP3nZU6R98ZvOmnwP8Xvn4OdgeaqlNqbM
rGMxUrq/Qf0aCxihrTGwTahB3mlWy4B6ODt6zQRXvud+viSmFjw3LuUs+YXe4XdevWJIggzb0PGF
SG9PxPm8jcd6Xc9xieiuwn48wRbjO/qEKIP7OGJ73QLcq9h3AmLthnYXtce4Ao5VzqsBtKa9aMPn
qAooi65R2iBxxvzHHRsF01aNTXqYKdGKAOAcYkQJLn/MfsMkhW/Lv86aoQLmH+aUf4jZPrSae6Uu
bwwkfG1gnTppH5xRLPPfwvIv0IUBvj88sTc95v0I+l0aQxDvLl4AGnOtRe884wqyR/kuDcJv51rx
8wOfNZRtgiDqWCFSTo5koc8jKUw5FfVc7wx7ZiZpk0jpwTFrMOi80WM+T1Xy7EW4r8LooOvVO8qD
pnrzVcxvg8nXpU/3xVFUcFuLigjgR4Na26QInSLMTDG/PVeD5yEWO5TFqSAci7nxIpjWCV21S5SL
YEyQ7TMNQRmvQIUChXPNY/+FBh35ldzJEowTVRIRNpymUWm9e2DltmOGxE/I4QMHFiWWsw91ihf9
ey5IryXrRu3+0YnqBGvaHt9m8+dwWKPJgntG/dBUm9zBksAVGjUnFiBBAVMWtjV/gLNOUXVa7U9U
TDj0W8u1iaqD3pkZSkbQSP7B7Ve/uEDh6/IaWA70atbR0HZJJcO4wurkCpqQvvSIBDjUkFZ3W7AI
Pqo5VBboMO+dxt4BxeWUQjM0E3lvXYbvla8thRIQJFAgle40BRydsnnlReyZB8joq0EmXtpvgnMo
7djH9vpV67J9YwBRpvwt+JEHm739vlcJdlugUivTjA/CLs9NQwqij5kjuad0j00DfIJ7sB/8awj6
pGRooLpEukEeUnz2KcHa/Ot8MvaC7tRPu7jdjtqlkl8YqWBpgouh0/W5bpV5JZcfPtd700w3h//p
xi8Zmaxi+u7w6RJR9OoFYjHH4VY5+fYSg7p84Xg0kIeGdEXB9Gd2b0gzDI4ZRkmLqA6WVnBK7aNm
k2KxmqNbMaoqxGPkEfU8qZxMhJk6J3MkJwgkSHlV39Dc8LgxVCIOKwY5TbzBmDPV3xrinjp3vnWq
gdEgKrK7+9EDjtwQo9YCWs17OhEDeI8UYOO5nX0SCPYJ31G/qcOfJMKMR7QZd70yxqJ24JF/mIhY
o1vIWIu7xLdZA/VfBG+54qWH4sxflvKIWRgfMspjH+OO+DOtfjUmb4X7DaYAdaxHpDErTuSAZmeo
mHWiIwgJ4tZGm1otuKJVp+wwWeYWtLjV/OeWmm/6kdUez9nCleqmMDgR7LWHLSnh+mpmzgMXdkzl
b0pHX8yuXLY9tyK/cPltEoHnk50ebC25DjogEythfnQ4IcpKY8MeUQ8aFi1Axwkdrq0619lzDL/J
DK8F66J6ezoMSPHnwEi1ct8N01hNyLcs3mKndt4bVZx0pg99iGcrGbx95PCABA7FWa34zqDchih6
cZxeR3xEPKoLvrD5zbXBWHp0nLHwVlXdQN90zT0qVEFupgbcJx7nm1lVN7yMkes8ukRfWlwwcRsm
OK+7f+5XXXLdzN9O86El9KaRFl/qidFKzcjVab4NzmF9YLgqphKvrmNeQtn8hKV5HcL2D9rxi2W5
LMqL6p7qNPD/mJIiuedKsvZEFp1dKChaPG4pvBh+nQzWqE7w8Odv2wlBz0D1QQw3bKW7ySS/QvtS
vRfmtsqW0nz2wps6OPsaDi5pw1ShcUgeM9LRcvCXZYL5J1865rxMioGjdQbxatwDyc2USMym0dlD
nENgeISscMYf6A3wXqzkmHsXuzk67rfmjajccEwt4LgQoTrRc/DRxXvDyJTdmyoCpq6xF/NWE92h
jOjR2IcfW42oPIHON4EeIrcpfw29NcaTlRJepm2nMn8y/qUpLicyDY0cEqr0YXEW2PnMrCY9bIZG
5LGU00exRynIuQaxmKAr9QriKdpYib8CwJkfE90nFa3YDOjCOfjYmOomi+SKdQy5oEzo9eoWNwmO
BbHtk2ZDLOpCSNp3onKLigDw4EX9noM1r0PurMAXp65KoBsFx173+UwjNI4dRm58nx7M7JWd+Ncq
bDaGTE7Etv+K6ieKCWZxVPzjvMuT8NY6xzG6GBNJ0MiQNewwIBk/spzX1vbhgDNhgEVEnlwsaS+H
t0h+p/Dkp+TNZNOae5sG+j3hb4BOQVUCqnanPRMsUi+o7Wb6kFHIXWymF7gJqzktXmzYSiDqy2vr
11e3RTnAZ+7Ww9qzs7WMEbXpFhEQARgMu0q/ZR/R0zMhGhHQu8G7HXerMmmB6fnXKMpOoL7m8k29
CYzBz37GIsG6WcwvZOAfGDt8pdG4rWd5PbOWC/i3a5LVW0sr/Z2g0i2TlW8gaR8Q8CiFfkxkQWOu
HFyhU8v4p8btAPmobJaZeG+9YKvp87LCi5QnyscJnVRDjdSZ+5D3P0UFVooOOjM5sc5b5Gtr9f/u
c8443FsdNK5ijjaJNEl01o+4ZxesykmTrqaOYt+/Fm31zmeF10AsaRtofUkWZQkvhkv7WVW4DPtw
Z08+VDXOSK3GHvLFoYz2aBV42SVqEaw6ML7tRSIs4FSpplFp5EfWY8AJOW4j96r5xsv//fJjDn2b
H7VNxI7BEydpM+OKpMTyvtVvbRLw3Pz3no8uQMNwghE1PKcS6LYpOFL++wVd/gq/eLNiSrcB432r
7X1AlwaWqIp4yQTUTAMe2sZTxyHQhfqTaBMmmCl8WIZUQ7J3oZIYnLvxWT0B6qcUfBzM+fyWQBo7
wGPSXdXHHNoYx9aat7GCdJ8DxrdUYM5crgf0peovn7Me2wauFYu9dPhO05pbAdk4GGPC25SnJ5YF
uJrp0cJmRbcXttklDR6W2T/rRbdwZiD6Pa9cc2aBuYw4Objj+HPs9AryyCGa6ANR4Q+J3DwgHth/
6PZpsMOTFgwX5OxGvy0cCxNluGGrSFaQj9zL5RZ2cRfG2pwtMO4RtoM2WcVTmkO/rQaIrkmvBt5p
fDHk0nahdZklyh9l5J4q84RqaPSuvXzLkV2Z48HElxvRhg2mvxvYv4riC2Ar+tXsUKEL0YkU15go
T/RFI3kmle6K/z6ppDtXRbYOuXmJI2/0b37Pqid5gt3BD+jeSpd3tp/M8HG6fUhDbFFVs+c/KTZg
VKZ7M2Ifk9UbTWBZAYmXrMUi4hVHEQ+pzMMWm9+ZVCnCx9Z8qHKKuz4TgOIHpa3YD/U10cp7O7jP
ZCKDA1SkbMLmR7da5WydJ5NC5i21KKqEScCK94dpcw/gBUVHswjHvZ/Q/zA0KnXj6FLKMqcfIuOt
Q+5Qe+5zyrhRvUmRF3CYsf9GIZhlL03BnqCamUBUa5PzoY6+S0rrV9ACzcgRhquoR7VEGVvoVxlp
eB1vk/kwmM9YxDxi+6RG6VL+YY3KAr1kffcSWnu5HqCwNx2jdUJxXL7qzrcPVpGx+wTSN7BiNNyN
02n7sOl2TirPg39qWmszaS1Egv5bt/Kt7P6NLSI8MR5qzkW9RsJfPcCObnn0iAYliA920ISDyuJ7
G8lEa0mxjBFlJ+micCmBjG+JzhavHf8A/UkYMFtIVuxqUATjEsZDQU5iTSKGjqtanGuN6XX/mOeK
7jwmcGF8VnGgrsMkk6F1JedbKL2NmfXvscu7C5W7uWosTYvonXEDn80w7sfirBXA0buDNn+PvQNy
DQMuBYHhviUz5jfb2Pn9G0dEo5Gb1H1KxRNyry5V0BTuY3VQJJBF6csFNi7ep4YfkjtwBXt7l+ES
VC9gRkxL3LU/vkS2z8FRht86AkZ+SfV/xpRMmvmuZgdYuSBPIXyIQQM8BDzrDHV3ZZFFi9BheFiM
nYemOYVksIQTWoAc0nZFwLiN4FwFxa80RXrKU2TTN1AXS9evdmXEyKx0Vo71QhjirrggTNrGro0I
hxqZzzXOv3fYbuhUg60Ubxi2/Dm+aexhTYY9iYbcZy536cyiDkVujhcve05Qs/aMuE00WqBtC/dL
kklfxn/tST3FPksAqHp1MtM9lCEP1jcyuSUvauvdA08Q+/wmjVGpxDcsDVvnrP6aon9ziuQ0+Jz8
GjC3ODjbfCopvlvOp8a8B7AXZuprkgFgBjXuPy/OAaHweMzXdmLMkIxliRbWOImYOj7VxtfUJZgz
5S/w4vivC2sYW8pKoAa1KP+uxHRX5V5Oz7MWEW21wFKgpXiTGT7zySStWJebdvR+RQmGZ4C9xT1r
OQRxTSdnTm8+kg+kv/771BJi04uPMvM/JkPvucQXkydeKq6fWo7rMoT7SxYQQ7q4tt90d0LdTXcL
N04U1dnuYE4Z5YEIO8rdL0kxx1BH1ZF0kwttDXCdg2da5Rh+Q+62jFX4SKfoNTpbHYwN3IpeyXYt
I/xJ/qvC9KMCrBCG/SoOLwwj8/iqo0nWuvaeWXiGkoqvJ8vFmsU7XxvylmT+oYyl/Q9oaF16sEir
dnPyEdXyz3JQkWVu8Zlr9W9eFtEC+sLORfbRwhyr6EFG1DCMt0YJxy52/5qKDMFKxZXGAFFoiVTB
HCI/rX898pa7YSSwlhYeMtsAXTAzKC4n96VLGuhT4UdUiMWTQTU7RvJqD7S7fkqoKxL1A3FehgtQ
KYsSnbmHi5AmaJnmbY1a38fOcwhwtV5R+x1CciEYIWbcz/GrAuqbif0eNO1v7miMAcUP82+PISvV
TgKdUYKYQ4ir3jZkp73b7Z2mPFdVsx3icJeaB2pO1RuZmrMuCAD3/03fgXuAw1nLY1q+e8Eby9vU
eKiJRYQRR8X3Ijq7ozgAcBKba7s/dz6CErN8JxBWpTgiYi0PdZ0y7cwCKtno1BLd0bt7jWC+hUe2
RfTC+raYj4VzV2elnlerkrvEzhBJwDRSzZwB6uIRQkIFClSPLziglGN63jr2BJELxC2gX+euPvLU
pwmfSFae/1kaE++Zdtf9Un+OqxnlpOdtnfmd47eg4U2iL2w6CKSw3b/p/Osj7kFZVvuaoa9SZw0B
wxGzX7Ye72YX4hewJSmryVP/krMMiYeiQfVnwLMmMFvqi+ZSKrPxDLrOc+Qyw//poaeoTYYoBZRr
eSalliMMbY7vH5xw12gIoPNr4PTchn958fD0V8s5WfKlAftsEKwhTCjMOKBn+27Ca50Cj7UiRY75
XEw3k11F2dytkqw9Od6knI+jh0TE0b8tVkIpKYOx159BLYfnIMlvhLsR8dgxIxrVttnCqUe2IMbJ
gP1g8deKZD+j1Bts9EIG9JQ55/NlFBLjqM9NoSAXT1pA9MyeQRWzDj9E1QEGxmBeDTEr8/SjX3xZ
sn/KRozv/akqwWrobAoz1BBQmMgQ4qZOwHmvRhtIgGdemUQniNvwSMxttzOmGSCezTc2vg8BwSAl
GnDWZqtoTJdWc9d44Vrx6Hl+K2LgdOMeLcGCMbqZIuWX4r9Fxar80lAmkFtncabJEZzH5LNtUiPn
btXG2x5BUYqYySzMK6Zvgh1Mi9joiSS5nqEc27HCYQfBI6N9sVMkzEZX0OEI5tZl1vkZOg734aoO
/KYID5NR3lydRtbSvYs37fVR/0amvJpceQgpdgxE3ap06U7UJN1cv83GTy9Ji0kCfNTZKe4C9tnG
imUrrkJK9BoNYv2mADYFwgd1R5EsN42BSSErdfJzhtXo23vSmF9lU/x4Fi2VbhxcfBhtoC+mHgIV
m2Ayr6k2QNVmN1qCvR4km1D4aAXwKmrsx2jWqROa8k3S81t7KqluqsHfJdeqI+5LEySVcHo152Yl
ajoE4XK8IeIvg82snSbIYwwY+mZBmSHZ/s0e7oNmA3DSKX9sSvIGyGNoxnsvhLNdbBsiFVDpk/ME
TbL0h4vb5QdjvMb1Wy+uccQZ1u4tnjH1kVdlRD2Jpq6oScUwFwRPaVH77qeqtxby6sWs7kttnVcE
Cs73idtdCH1p+3c2SjjBtEXYQLSkv3cJzpidg9pfjzGFGb+9AyuEfYOqTUK+bFkFK8hQYSEOE97z
ycL+OjPwLLLhEFvZ3kha/MNGwH6Fz6NE1l/G4i2jAG/wB3ioDZuRXLMM9BBL/a3TwtM1QrZZvVPj
Xh+R08wW45Aq7fVVlTOh60i3JOZhAN/NUpTpgopzCKmLmDsQPaUSyqxzRgvjF7PasDM/Ss9iSJfe
CNaS3yAe9jSjDJydHjuUuOUOfKPQQRkLWm1X+ijpHX4LDpjb2CVQaxWAPCM60Goh1Eflc0iL9uQX
ihldMNPome8BGhz49U1H/Evjt7TqXtuIkQIYDgKDG1myTEmZ/GHO19IT2zWeZ4jEnKHDWtpoNkMy
wmx8RQP9iENlUKJjDQK5T9DPR1uLJ89r+DrAkA3AtgcKdlPisQy2HAWK1EWcjaZzs/gw0A1iFw1S
PlY+AgsXKxUP/lZg2Wvc7COA2P+kC3YkEaqrY5ylWM/so/Qf7ERWulGthZcZi9L6zS1gOgx4fqb8
hltWdmwkr43fbvPXBnd5zoMBEtMhlM+XM2GS3Agmt0ndkYhV5q/Y5csm+1Ubtdi6Y5usHUI8+Dah
aTjDntA9cF/7mBQjoc+qzWY8sjcfw5HDdx2vM92Geda9RjNN8vhufKTBzgmQFQoOJbZZXDNY3Bah
xL7JyUHgAHOAboXY4IJdDigugejqffUaaGjXTpxUf8XstMSyUa7HjkGjvpQ9cy/tarhwMIV9tT0+
2NoA4GK1WHbNNZ93iCzJLD080LgZPscZ3kacYvUPv//7NhGwUm9lOlOWk0XXpQKykjQ/040Qv2gt
XK9ak23PfDB/r5shA7tqbxAbu2v3LIsaNiJKbkCtgOCuZiIo2tuNuq0zgpe97kDBMFlChczWwyMb
byHPGv00qFQgNNOxETd+M9UKdwSAd93GuxkhIGKtWANkjP0W1mWIhWOBtGQ/QtdBq3EJ1MqoXws0
GjXWtJFBiFPsjJYMFH85umIZj4/e+ayxfEhBlYsxNwDbO1CEYVWv9JNaXgZiOERIiLT+YXmI1L/K
DiO4duK4VM+0ahwyWtc+AIBv3T3m1NnVosdT7UZ4CqqvFkenGo30CTJethgqnE/QXCagEDRD/7TJ
CjfL18Txn4Py25N4oOIGaD7cIgyHs0uQse7uK3XVdNrCSVwCn4+Qi7FJwIMhV2P4bSd5iCjcSepA
Zg5zZISpWdvxBtPlKpOPuvDrrQXPWmJLaIetq1sl2UtUxlOAbqfy5miRmBG7NQ1zpekFuCIAPYTg
V6NLL4hwnDYVVjA2ZNH83ciROtG7xmiuohQFucm8PxMY12Qynwv5KGcqqRKxXtRfBh12DGAki68a
9UJcvmr6IbM3Vu/j+SXY9jSPf7Eb/RqBvwwTJseCHSkohBPAzJco/qwDTy4DvM6y7F7HQ84+Xl/5
DBjoJXNnO1TZh5HbpNNRtkZrI2YzMI/4B8V8q41g7wdUxtC7gJBkvXmLi3bvjK9IZIM8OhE3H4E/
RFiDOnF++sOpsDH5+AThcsgZk+RV0ABAUIV1+YdekhLZXfcy/Y1Q/KWvTjAeHD07Eo55ml37WZw9
EbyVmH0KpKbM1Jf5KauwUOwRlms0qWBZw/JGIaGAcYm716lCJPEy/CfFXOASJ82kz91HwBKk9kgB
IiNRbglncXduyIMabe0q2Gmtt5ldaxviJERwhjGf9wAwG+Jp9v7rHJOo5iQPL6eW73n4JRcnlrDI
f9WAGA1qdKKVSx1sQPSwiUuyivI5tuLdmLHxC+xjFqZHbzaOTRM/Y5LjkUoHHG49eZQRAKAg4Yig
nAR2BTyBkz7k3cPDnxD6xmbT0LYWWV0ONnkOCZM80QhNn1Zwk6RZ9oXZdho+kVE6m7Qab7Ub4gbp
edqqb1UeCJRmk+D0+8jKEJ0bJ1ADSg94IvgvsMBTFFk7lOHR6LNnYnCJuLdstkVPWYLoJjRQzYay
1XZeXnymdDWCmcjsFlt3YsQaQibNCxQqMeYBmPBxyIPD10pLgRXpVWMUEzTBVxruHB5Js9xGJQTs
JgOZ2zK7kck99GnY4ar2/bycp/Hc2Ux7lCR2qCgxYwYLepXjgogXdj1/6vFrliJDnr+BQUzjnx5V
D1IQscRxieOPoIzJeVbD7CdTFE69qH6Tsd31zcQSexFy+zfwkXpr04n8q1HDcI1CS2aUiWQZc8o0
pvMRjpjvkKIsLGvGoB0l2WF4Jqotw4MdZAs75MubWtSgjrxyqKHnaXv3VJf9e6GwF8xsSv/kI4gr
wdCXVF5S47zJ4mvUbCLnBJ8F6vRMkiivMz09mxjSGhfsGj76JFxHAEh1gRfyYVAHOGO8a3h1+phg
pyzdR3p1VgEv5MtUzE2l6zFAibZUkDe3sX85U+bYeg14ewlm4di651Sos62tOv8hqnFtV9Mp7Y1L
i1RvuPvsCphgu+JPc/PdsqCHCEdEiEh22ZByh/UCxOk4nNr8sykahog5EqKWTXUyAYN9cdm1EUHx
alTgZFui67H0ikXuyVPatNBssmiZuymRDnskawlGGySkud/cEmorN16b1qU3uCCDRdG5u5rJchwa
yydzdo+1wZEHyzQCCs24MzUxVnaEoaG4wMA54woqrbNPnFaTab+69o26IGFC14DcsUZ0OqhnL0Ja
OL36bZ1jrtNM+070zLeQPFFw4Fy2bdyMKbtTw7jI7oBIS9ZX5nip/y/O5Upxu/T0vUzMjQtbZZEm
7b7xwDlykrGxS94Z6a1tYa+s2btEJn4WVXtqHXaIHvR2Vv+MyJGSZ5taIiCkUoTtVfhUoBVuGHS6
/r8+xt7uev9j6by2E8e2KPpFGkM5vIIAgQjGGIz9ouEq28o56+vvPNW3q7u6AsZC4Zy9115h29vY
rQ884dDqLEDMenT21XjiwvSauRLV8wC5XZVOtIMw7iDyBQZqRXRmgnSe5fggMzMgyEpopbpHk+5J
TIw0XzUzioRraLHRqsgk7slD7nZyjPALLQrWxYqQbTtXVMpiD200tilAo11dmt4EpBiG7WE06aZF
Z0alDOtrcPyoyNbOa41gVaC6C09rxffWmSpINQ5kmX2OqKKbCN/lMNiOUr2G4UZkYhsfw6i9otCD
VYBNt1R36xELtXkqySbHKwpNa9Ejw+eup7IKTek0AKXLHoFeXAFnvciELDCL13hMs7HeYQ51mtK/
6S03IQIweHeZH+T4+tovEJZmttiEBzXBVkuY6+YMzSvVom5lzGU5zjsCj4MxH0tUdGSysfpiOgVU
w8ZohAudHSKtZX6FMI1qK1mlKtJghyYLC8kYOsA6nQBhsBjDLuVDSWWUatGNG7mOKtbLUrlThgng
MBV1a0LB30zZEQnHvqGKaICkrLpwKc7oKOq+OXUWuAKzh4h5hER/pnfxntSFzAHkpS60CmVdSTl2
MnBypOEaxL6ShT5KHig2tmcETLQlfWPjJFUU+6pAUL03tH2l2b+BhqoN9yDJavaS2cFLnYkgq+GK
FqyvWYeCbba8rMwe8J9PuYwqRImH76pbgD9yVVknhkFUcHFLBnbC5gqt1dRMscLmLQoDoz9p3a8c
kmXO28QFpTI95sekYSC/HiQgqhrbjUR/GEGFfA1v7ZrRAEONbRPzaEvUQk2FlFOzu6twqy6TYSvu
OW6ZjU0pKMo1Z/rb9dNxHBhK/A7cFlh/0pmiqp/lUnLxm6molHaO1fwSh/W+YJoXwK7QMWWJu4Wh
cvURD2RmnaCfrPBWm/L8ndPhMtBABxNW6Q1xRVxuEsrChCI7hedjpaVrQ5Sd+uAqEc/9mVnABEDs
PTOkzDU5MRktS094eAZ2jKVWlVWbGqRLlCkS5l05z2iv/BIRipZ6nU+aJwCbROSF1Q9hy2vyAAcV
Bo79xYZxW4EfpxLnm+jIEhyLAUVBtzQByjn3gjhzqTBEgCm+AHAq6cRr4BmdW8TVnY4xaX2pRihj
al/swiE7GJoG2nMNA9LqErj4PNemg1lbOOx19UU0QSXSJApe+HkNkOBdlNRQO8VCIg6DLTY9BhE0
mABnoBwlDLOdFmjV+GmixO9rizhBAiWWr6Kj54rkGx9tLzKmVA1fGHufQ1jIUrAyRtY2QwbnUsn5
hlUWgpNkyV5PPkNEnVDX9PGjm3SZLwjScE8htuFas+al3GwOEc9jVTCgQY3WZFt7kb40HHMMq90Z
MosSrWTBstr3jy7DQa2KX2TTdvP5z4KeIOEJKWgcyvlHCM3h0kYTXQhRLRac4Ap7DSHbgehq2ltJ
hZZo/w49Z4v9E4P4kERJyMJIL7JUBTcmJIM2QZwhu289yX5TGOUwHx1x9SMa9p5bw2Uom3XcCt9D
2RW9zCAProNfhGPiPAEfXPB1Rui+GILTBWAkAIBV6sSxWE9WZJvPLZ7quQ4xgscdUn3RVfaA/lHQ
sqqxcqmTPwVyYkPmBA3PvurdLj9wUZbgXWWbqzDkc+YbtdyICq38TJk4KO8WOiHRK4vbFRAklBqE
n0W+bUuSQukjyxiBCF73rP5r7i1qcPLgDzNrt7BIqwEBFF17B8b/CZmxVPqPGM9EaoP0grjkWIZ7
jrSl/cngNYecIfZpcWocnQ0iwZNRsXaDhj9o8WVgOBrC0D176kTsB8GlQ4KnNO6WdHMqPJGaFPWp
PpQ9cuolWCvhBy6zGxWLHTP4ZKOPrfLoSLIbFipW8N0fTRUZxXiXGJyAUBZiCSi7UNyqtGJmMVJB
6WtDE7L534BR5cIx5TzL4rpM0FAWIpa5iSHHQhduh2JH80C3b+x1FMbyZazlQ8Dw3XG0nVbDFxZd
vUIFNKeYRme/6WicJ5QZI5wDBfmVZKn/zNcLBdNWR/1SLH0LZf2Fb7vJuAqWpmwK0aH28zFDgKIv
0dFpJJ5xXFX12QM6W49Rca2G6NlCw41iPXwRVhy5/BIq4/eEZc6geBrDTdtijDdF5PqeUzbLeMKu
tLbF59Q5kZXRuCZLkzX9NFB5ZDbPJlcIaKzYujBsac4jl9jA23KZSFmdwfVZnMVNQgkhblTsHtEB
MwiEZICpmhr/0lia3Js2o6k48YFhMDXHXGg1WV5bYyVJ4avLn+KmD/CE01KmxsCHxa6SToH0Tg7G
DscfEsVtV+nLg03+QFiOPBRASzL9MPA3sAAsnn/LYBc20IeQ1Gs4so2lW3YoeTLAhx7DFuT0uLql
iDEcZXAZYOb30cHDqqDoIVyzJf8qxvTYYLc6FqyXCGWYiCHqQKGBg60INlVQ84kCpsOiQTz5IydG
tC5sE4PJLxk+DW28DbLZS7ExFTe8DCBVQBREAVMh4UtjrOltd4G0IrH3AfGh3MGrt+6+MJbjMaoA
NoIovoTtHSAC5QoRwQXfyqbNnpr07yhFW42wthIjLdgcbLCwUssNbK5tpytnhXV0qKFdgvsNWnsz
mx7SB2mOanA30mtmxhC0+47pYcsYqwPnhEWTb1Azw6xodzhuvcwaI7dlTyrKBUuTHsoVfNf3RbNg
P+4KQE4RlqqzsSvpsCVbQ0ypu3E8iQUt07R9Jh6WnaLVx1nvdqp65d+ChaVqT8IePboU5GyUWuVx
04UlbL51SMoj3ksegxuod2yifUtCQ5Sd9TQ62AADdmvtC+PFSPv9PI1wGPBaVH8jeLFqf6wVZvlA
Pg5BUQMRMNUkv4o0exWbq9Yixd00V7VBiCC5bWm45WimUuEEyXw24zuCiG2Qymtji6d2pmBYr0g9
iIVUqrdxOAfEMLXDcCzC6A/yUn8gOWNyB9wxqlb9FqkIxeBsa61yO4mTPQz4gLLjcqcPw51gD4ZI
JZY/MrBDExS31L4MM2QW0uZ7Rue/olJjhY0gP8PQd9Jsu3STK2ptm6Qupao2qAnXgXEz2LeRIiTW
VYCYSVmvuyhH3nqH4xE3UJlojW2ivuEKsUzrT1E8ROhzp2p8BAz8qAna9tB1LLbWQ/QBY/Owwk8t
qbwFCoYV1S6Rww0mJDGcVDJP4cPmDBXt9QCHFtmjSbpCoakUzO9ZnQDR5JsWp0pRb4iP09s5HSXm
EjHCaHjJGtbzBqPTsMQjklVHWDiy66NyYb92NDogrISYAhNYJ1aOf2+Ftq+aSFDJ5U1bYewAeBEZ
tq8NznV6jDQBblszKjKH3hOGJUJ50FEAGynt44wx+CZj2BXjoQFpUahmesxv+oCJAYPvybO435n4
Y+qDLRPJghg6xGCQuUKaSscmM3gOVYmD82xBjwDO20KHZb3hDNV9juVr60vgdtxrLgI6sWThMech
34cQgBG0Mjj7YaLTfiLsR6gqLdi+R7e+EFMgLo38rgVM5rRhOEFQFzYkUfDUSYnMDIq/5csyfKf6
G2mFm6jmXpXh5jMW1+XuyKUrBWlGlzeU/rCNseskMxFeNtd7QP1oGHjVTFtxKXioIl2lpVjOVjBj
6VMbx2LAuog6stdOUn6NWY7b7FVn39NbNhQQ+yaiEe0xl2C9ak5rJ7wyuA1QXw7+pF0M7RJDBabb
XJnN7JoK+CYp4BeYBWtj7rf5VBAbjapI+N29YizTlb9pVXjj/CY71OuUJ2JDF6CqWDQbh+hTu3qC
r4Gy1fMByI2fC0v8YgaTa//9ET+3/Kaj4jdwfo6o6ftxOJf1fcxZ+xpbPppKi6k0FFEW1tEwTuHM
eu2M5naMSMsRi0zv93wKo0TeiGByGV4wZGF5heds4Wky5OyxgmyaJ0irUgWcqilhk8fHeLT/ZM2t
7HMMYKpTi5c4NhYAL72vWw0bLRNzFf2SPEOWil+j+rtSrjUbWAf5YUGhDDcSjyNxpmX9IAq0EsgK
wmFsQzyJMKqcF3lTW8YxbFNsvZFMxETzzBRx0HOdWtgXPjJc+4O2Am5S+hesc1advW0tRC5WRzSq
ue9ReRvTzJyFDm68Ix5iALgKnPFGI7IZ/7GbIphPLUjeeOqQqgP54j85yABLznoM0TWcIix2NDAJ
RBwzrACY6lNv7pxJ1EFUhdBCBoRSEwhqz86UZ8qx+BQYvV3OTEBxkVMvZpge5Pu8HMLyT9gysAct
Y0bekISVis2ZZ2yErDkh9EKiZAXomSDsl+yrqqxhZCUU7HClAkTdGY8a8qVYpliFWOacK2vcFQ5e
uHp2zSbjluP2OOrlmz6uMdUSNWMgNl/mvSURf5FdEfmxr818IzuSx2Sk2KrzQYfsabXxJ9CpYwTs
P9du3AV5ibfNuTNx1Lb4aE7WvJtD9ozH7l3p+mOSFq8xtlT4KVn/CoEmLPbTUh/6xNnXVsQR1rBZ
1OWRwPJmSgQTuhiRLyWo4cx9ISp+qa3PChHJPTESIqvKQjFS9pqHFXWXkH9XhQ9BLDEbfL+j6r1U
sP7CFWxQWm0DoyuBGdhNr9OQeTley/1Y+qSFHvHoQHQPvIeEwvzsMMPRf0x4s8VHyGxCa3M3UORN
j61f11qeVTl/ZPM+MIPjoYQXoZLL+CnuU4kIDaKL+Oyl9SVahaUgwItYiNbFGm9ToPpOAntHUKAj
fZjSTyQbL/mPjFOFDJZcaF94bOUwL/LvUQQHwyIhc7b5UmbSLa1bOZpndbRx5TG5pukJs07IYF/Y
mW2t6YgSI/xW89k1erLFzjlgC7yGTSwympBy/AzMShIGlDotNuv6wsyq63JqRNozvdpLdf8ho6Qy
TuxE4xI0BIt2wLigC2NCU+7Ml5SEwqTDDMMYT8PEnYqDiLUR83eTTOyeOraKC18ULy0RmSyEGiVY
tsbV01XzcofQETZ20zIX/ReNXa/xFt/rzSgiKOTuEtQSKrxe2We59mvWqJATE08TrBoxcrOFSYyy
YMgB0DDv5a7ck20F0zrFTjpUTyX5oy2hORmfENa12SmPBm85zSzXmZWtG6TrJZSxsOPhNwvObZgR
ys73i7gvWwk3ypw/hF5dKhNYM7P+IWDzJVSAxY8tImdfKJR7ngC9m4rAo80eQ1vERRiFQbJhWKta
DmkOf6fut2RNZ4x/hp3k1Xp2EZ83mUNvLP7UYXmtpPFU1dZuruM/ZTm96nnh9YAtFgVbOb7l1Re+
7jFlR7ctx485/7PEwA7J8HdMXizHeMF7fTUyN5jVlhDw5NLMwmZmzrAlqC5ZA83WGD/ymhav5dp0
2O1hn4ber7VOJtMoVmJme4V9XuTqlGC9lRVc6C6yXFAWsmyohhOo3bD0pMSxIZA/1Jq0bkManwGD
eE1C1SUTLkPaBZwk7rDROpSh861mih8mGl5VMPAy+R3LgzN3DcPwdZe32yoHO9QZNkT2Pk5k30Lb
0zWXLAkYxMwoG1DxhNF4TKk7WoYHARhji26zjI8ZodL4bd0HczfVJTWOQEji1zLdt7QNDONztb6Z
804gVhPfvbVsIRorvDJebh2DZHwU3ud54M5A0owWAJ82LWZ6YA7HZOSvQ90vUVHFC7P0StslIE8S
qwYFzLv48gZ4zKxMTzTTVWaixipwS652fVAe1MJ6l+3magfkPxZsfqjSdecQ2hDma8K9xrvBLg3W
U7ERyiBDdjO+qUp6FGzzRfXIOIP55c0RrV5fw+Ua4RAsXbLqsLGw9hQ5687CvsKioXLQ8DkQFTr5
pwSYF4FlompNsgX7OwdPSI31P/k1LJEEU0q0sN3ynKV2NxfGtpd7H3LGa4I72qqeFKYSP3oqKP/q
gJjmV4msH0WQg1udkXIEAKztCQZHlnmtkeeLp0dm5wdPlG2yqX+qetNOML9TomAU7ihoIi8haTtN
N8M+YMDPxW11lSyR5i3UHGU1Ss3V4nYLKWlqEqeLyvGD1DzLNfyybhsS2Wrn3alZen+sNjbXJcW/
lVO1As3sQhOZBjlfQouS+3nE1Wb0wwzNs1ATILTH7QYum9E/l7k7q7VGqHP8EYS/cyIiTaj0u/hN
V0nwyU0WLEnXmUOFsGaVewntO9OGbykLXtpGY3l2nnRWUPX6pnwRu07LCJbSHcpQUDPmDSC1V8CO
jtQ/cAKG3xAlzDrkBVcMCVp2QDe6FQBhbuP/CuLN4gQvuyI1QmDgAlTt+cRUzuWkoifBSiJEXJVs
sehZSRSFRLQ5k3xK41+x9jaYAI084joUuWzc0txHgqUlK+Mmr8qzISQeSmIeFvvV7uFv4hyX40Fg
4DsRlZ2YJ6a3Uk4xkMT68DXMicHa5fFvBSegK0klxctFz28CdBKkK07rJu3aTSobvtKe+i51ZVh/
hbmPKlzCZjXjzOrXDsppqdDa2G3HEpsgqwpbw7VLbd9pNO0Dwqee+JBQiv/mauYxr51ZZscIfYXm
jVRQWjU9IDqd+hCgsRAaRkLhgFND1TzyhP0yuadPBn9brqFa//ZZtVcDcXWsc2CaWNHh4C53LOLZ
YRrxadaTz6W9iqYOcqdDfkI9b5oW4yg+58zdGlgtGbDVNrMYRzSGizYdtuevRac1oMPRgI36JmO/
KhnvNEHwgmfmWqM6kFJnOAQ8e1EIrQ1VY1kCu3V9QWYPBnkaI/a2xBKElF0b3IGOxJrJa+A/AVX0
CVJ8/BQyrq1ukmQkxhNMAYbhWnDH1so1nxVPmdXtopHj17gWWuqQqSE4+DPqsKvCApUiP0XXrJRb
o7vYQO6DLvFkPRS58RAFQp2dbxmxKYGubQXVr+G6CtxDU2O2LTZ9+1fYpSvGlRHOSSxDtQH9dhV+
OrZ2ssidkkhvF+weucGkW3btnTx+WTRCNXzNWMXPPb6Xfci43FFXmpMaTLRLAH7Sgwv1ryMtmDg2
7tDrLY338FKSjagnp0nS/H9oEjCbJQ2yq5XNS2V3xEFUfqHF4OqjQWzOIcJFd7S+vYl8tkofP0wj
hzX8K3CRJCRlETGb6G7FzYiN3nqUgJWGlCyaa61+VMsZtqIoeDL2EbaDGty/s1UPPl5Q4hQiNa+t
3N1LQPesc7ahYL6RJ0b9HzOVnp34LxR+gq+vAnmaibbXiAkZeuUUC2ckUocUefHU6GHG0NBgDk4q
VGh8A77AQII98aMHx5cu+lU9xRlKV8ZN0xl6MhjOfnB+Sdw2c/mrkNXbwu1SnmHX+nWn+iWOaRl1
RVI0h5DeugUfC7gpxadMCgDLSfK2MVzWAvWyFotEJXkdjPdqifbRYK9ZDxqIqDodBhAzOQ/4viZY
ALS+h5E1Fqr77G0xq91SDMQVCMlNczCpNSVjn6CMF+69RkXdbGQH2Qy/BlZ3QLM6oUhF+KgwTDEw
w+/xiejm6NjLdI/TCr/NBEC6yJr9yECc2+Z9WMrPYMDouGwqV9WZFNGdFT81MTqNzeD1Jwtg7bNf
dgXI23glq3I9tuN5wtjapvGpcVTW2C91HDE0WMjQ+uMlfG3wtlVTe5NyBlSeA+BHptuAKIVUU4VA
r1IfSR5dpLH5qwBz6jlzU7N8Zm18N4ktKdXurg/os83xOFTNdxAuh7gXYR1Lci7mm34wbeutm6qb
GnPNxnphQk5r3DL2sLaJZp+z8jMbBXNm4ySDs+pMVhAC8PZl2RGvRfMhCxep4spI9OI08mlRyODG
qFZq0f7VKLMcJsKdfW5pqNC7YRMZI+kkxTCZ2xUju0pytg3xuqL1sKZoL5fLayDjV5BM59yRj1Xs
fDkxXcs1ld8C/VBNZzvfR3cTKGFNIOl6Xt2i1dn9ljxsutePbzAUfhgr/7o+eO7DTVfudrt93a32
l+3bW7vafp78p//tf2drQjX34+r79ut539+PcvO4Xr15dbiFLpzz9bZeXU6np399+N/5ygdyWKUr
3/WvVyahO99/+N6VEf3KWp2eT/Fdn5Trq+eT15arz8/L/u317W27x61tHa1ut8PhsHYf+erq+4jG
VuSMbr6vJ19e41zHj6cvDjvZP7SVeBUmty7gz5Mx+gofvpVPPobre8xMV78379Cs1p63fj76dapN
r23i9Sn0OW14uKeOr/Sfp3nNu1grt908n3xgY/Wc151r7txn5z5Pbr7a8ucu/3g+Lzz5fIpy9XRP
fGJ+fp74Ar7i5P47Npe3c/l79ym+Vvya17jFkS/kvTlH2V4cPV/JASPzWD04C7yeP/LFSzmCE78+
iaPjXflX/A5q6ZoD4SVEf4u/d5/i7J3Eb/kfr3Nd3h6L0w2f6P/vzQvEaeZ9uIriAPmaE2/74LjF
EXNcp57PLK7KwNH+e8fP/z4x36zkhzhI/oYOeXcaXPEa8Xmen/5JfM9Pfio565wNjpCfP/+9GVv3
mk80bf99MD50ueLa8Rtxbrh8HKaz4o2fnElxpjkujdPg+g6XrXTX/HN1v/nhPb4fvu9+X7mBxEn2
/We/dj0+0EkctDg1/06cOHMncQnEQYhj5Zu7kwuKyoF9MufiOgCQiZMrDpX/HK439ih7WrD1iYSd
1ac4CfwaismKPxAv4xj5A/4TP5/+varkjBd7XsQvcEPGOmxqN3H3R9G/+1I6QEJ9BbY2lZOZmbhT
TGtXmPeLINVqjI51oJ0N1fB6PHAsqjiykK51RmHZbmuRmQPSLRdQY7PuAyMfQJJJ9isc0Zb3ynpV
pfemIF2j+h6XTVWcAJBX0xHbawyw/PBmWhrGyveuflHabhVgvGyZfhpKq3Ff6+Yxg0JgEvNla6wE
VDASjHCJzVe2W0/uzO3C3NP6juva6wyzA80vUlhcHcqTi5xlXpJB5pvfnTxqoJWCFQUGquuOylN7
LI0Uu70p4UcxcPzfBib9eQtk1Q93Y6z3qVP+RAz8I/iaM/BYk5I/GSBmEzbOolyHjhETPt/w2r7D
w4qdq57yW5CY+zGfd1lCAT4RDJNM1WlUfLvVfX0aOGUy8gh/UTpXiOQWbIZm+GSD9GYY++FJpRc/
hAgDSfxG7O6zre1oKXSUXiqJEgWxYRWtTub3unO1I2SHGkyYsAmEdpKgp1zXQd/w8Orney3JewE3
GzEO2vZHiLF2H71hJCXwfSFLbIQDlw0xx3CeNChiRo20BnLO3XI+i8Q4K+PEuCU/THRNON/nJb7S
osNt1L1e2FuzWP4SQ6M6s1t0OLLE7G0ZrstiE1Oo8/qvqLH+it+JHkHs+HWUkvTN0AO7CUbAnfwm
19WfpCbVdpQgELUfbTHRbCseKBVqAwwao1MOpSyvgm0Ze/OyGzBcKrax+VahJbNqhvuUNAnpEQCC
YsBti0lGDPxfjslHlW1nrN6iF71fEN8xMEi4/uHMSyw26DgJ76UYcVJoMLiCIYvFPozryf7CNhMl
kOArx4dpuJYp2x5TejxzwCf4UhloeizBIKvWLyEb5OrnwMBeFBOSrSFjtDAwbbftnL1JXbErTNWL
698QglhKxNBvFve4HVJhYiqXZxMQKfzKNfkMtkC/U9B2G+8zZdfO9zhhdFG+gsJXy7tlF698K6cH
Iq5mX/1XcOfo0MP6b9KaLzDCl+wmaKI9ITttT1bzUsiESGp73dZfMuSBcr5sKJ1mbk6EXzCYagPX
1v5aL5+6vGvhrThCcgqrT7OPGd6X5nLHjsqVOzR+fLyCOnVcDqmabwtkY7UNqc9ePnIUaPq8q2Fo
hnK5F/BCBQECL9pNp5AYThFDyhIdSPsDv+NPGR8aOGjwt91ct9YtTi7iYVBTplfhYzKxDB9U65JM
06EZo5nua17lqnHIVQ+7G6w/eBQDWMvalT5SNJySwWdaFE/wY5a5IgZIACik870F9XBKe2k3x/mm
qXCsKhfyb0Hge/xGmLGJiVkXq38WQo7MbKE7VarNTOtrYKQ42HC4MaAhiQ9/XWhUGBOMmeck1GRl
eUh17LkyK79yIU4iW2QCnilCwCETE4f5tpBPP3pEmDskYdEIMWoZjO94oTD9mfoDSwzGNQmeCJ8t
Slqs0xyNflb2yBunj2mK4qYDbub9XqpKjwhnjJjDL3WqmNtFcGPRcgzVqWjBifpLmP5ta5JXPJLS
ItOfFZMs2oIo75dwpOQzPooO3jVV78BDXmoM2PuXQep2YRG+kIQRxctrl2gsH6y/pQxrgdwrBLFS
amxb+qqOwK9KdTY2G4OdjJvI3NYzGD0pREgnbKxgmHdvU/7f8yA0+B8JHyDKRpcoSJiVNpZODoGR
a6A8DN+cawbag5PVU45jYig/nezWtqC3uNmGKNCET8G8H2bFF46w7d7MtJevJrK8WiteGVGJISej
ne7WqYPXs/6lxntE1NbAjdcDZcTVdeL7QrfOmz1L3ZTt4ugTFYk7gpcaDPWWOtwuBWGqw7Jvs89x
nJ9NUr+pqrmJVbpNYyQtt8NQe+OYDKDl0LWJTtRGxB81HSAJCkWM2qfFLZ6+uStg7mWJa2uvS99s
2xEWCR1cq0+4YZuHTsY0z9qoaUvq7b1iOYEGkjSPcnZWLTLlEiTGnOfTorFx2dW1KnWuF24pXpXA
6KfCpzUMB+1WkjqVOp7G/mdL5SFiDVkc6RvVzH3GOijGDXpq6Z3UHhgDzxBnM4y4bpu+Y0JFronS
YODt0N6POyh/tyLFyTrR8D0348vI3FIqAx8EyyvZ1JseFTzi10TdY1y9FQBImfYvcArJoV6wtRzu
YrNKyK2KSix9zXYrxkVsjcC6PWkJgRifTQ7CeR4xbNdVs3UVOCAwA7i9QwBWC79B0WUEexG6bpWH
bMFpn0VabWaUS4gomNg6WG4ahAUEoCWd4Fors89khhQv3e8VRYg4DhZ+bCVm7AiiMd/A8jjVjJNR
Imgh7RA7uA2WjH4xmBupNdctmkZIWoJiYcaYCB5MMoZI3Fyz07FGMvsLnW2O8bRsNn40w4QdzirF
OvkMBVEslYZjO9zUGmIVEwWnxXmkO6fOd17TC2gV8Xoie6vcq3mw1Uz7nLLEGLjvKOFnjSVBWx1p
JfEHpmfNqqMdQFyx4SapuOOS7DOP8doQK6BYDSr575wh6c0Bgcscd2FI9ejyZK41Qio3VqNTkP/G
8qeCA6Upe8nM8Eiz1051gswH5X43m9h6TvKOSfMGNvPO5kTKBeB9BSUNjzDltKSta8gqBoPADv2D
xGIXtxM2LZplB0tg6MvQBFAzrExs49m+4oABHdlQ0hyeatgmQ41tAuSDsGDXshm/Q8hj6xLcfKlZ
tjKQ5GhbWHm/9+RkKzzYGt+jSxWIM8zQmEYml0ntDhrHo4qsJJgzi45eFpMkNH5s7bgOg/pDH/+j
LY6LAeh6IQ9ApN+J7aPUYRSybyTL4HL7Ofjdi0uu2fWx0AdX2N2FpJ8UFvW1CQFQKJXQbkD9lzpt
rSKbNVLYH5SQ2WPAlp9pLVOhz7kaToLII3b2qLijp00Yjwrwsm7uhYoIynFlqScT3sJ35fOfFIEb
KdPrfcdphbnzIKwMzpj2QxKTNMkfNVSGDGOVJdjmwz1QrhOZ3IGOzB0peCt8kGitxxGWkwxVQHED
0axzFmMZBtD8A0sCAR7ByZq8K7VsbRLQRraa1kauwc0jwrwK+J04pa3UuvTK/KphvIt4tmg/iSSJ
K/yK9laLxXNWM95yhpUukYXMN4rafpMGvig5KQz0HoPWqdhy1AacwALWq9lFxHtHl1bFEY56KRxx
0uIcCwpFg/kPMkJaG5g6aYXA98XEkrBTmJRZ2kXWNfYvOAMjne6s7bXS2cSs0BKFO3IjwlsYC3Bb
DIqvU5qW2WvIoqjdU+ZcpqrtOvgi7JBqbG8HPOzkCREE7pfVV6Omvni0BOWmYnyLcljD4QJYJL6a
KnQGCXERu8m/p5uAyySkF7HALBb1NsjqztC/WmhnUvjZYMWvgSoo524e13rzt8RNeGCGaVQv2AjK
5ScyZuaIrAyE+LF5Ck/LJHmvBwY6PQlJgfJKRCdWeDKDnQ040Kz+oNtRFHJu03gXZsZRvTgp8iea
Lx1UKk0AjyXpGOAEFkBknJmyEtd80NTFV+P/FvKWkBDwPsYBpg5jkbxZnn4z2LBwALMkTP7vCcT7
PJNf8M83DOiI4U0OcVPuHOI4PugCdrF+JhxhXybyplQXNAxg7MrvYkXXosCWM34b0wc8+HWLRD2M
jMuk3bmINp1PvsNqYS1BrOrMHsj+ZwpHxiDHJjsZpEXYpcE9LMSO+kaWIlyGZsgey85wCD9Jta0s
z69zz47Yp7k/1sqLMb50+VEJv1o1wbmyOM/V+IREhaOAedAS5S2xSRuKkDcRIYvhl6RudCETTlz1
EDdQbIKTOX8pi75hj98EKg1tdRvVeFsUktcxH+hJbAqbY50wu8PNBxHtCPO97xwvVdGilyYeNurK
UiuEdeiDDbBFWNSYXYUoQ9X8nlGkL5gLzWQxpeSy2OygohaiRys0/CbnXZlgxJ53r6lk09PA5DOw
Xg0oRxO8TWAEZM64ypLYVziRsHmpUEDuCXBFeo5OACc8EPJwk8/fCRXrrF8QAm8W/GWleK3Szayi
3cBsnNCRoP90jO96yoAmR3ScyALZrgaDTUB2to70p9Rgt3PC8+mdymA3ODlY4C6dSStep3L3CKZ9
hBNE/i9RZflTEA8Zv/BF6oJzmFJvmeGhQsDYw4i3YRtu269uKXgGbupCPUD0kxYg2IZnxgS8YZjS
53tlYAwX+TwgPo/qySlKOCYS02oMe4dn2P9J4gcmycx6bGbE3VGKj6kksqs134oZnRjgVaKAKlOi
FA8k1eHi6vPkRl0GExZ+DrcjDnMJYQYhxfsw3gbtbCY0J/pw1LJpDyHm2qXhoR3qF2i1hF61VUny
gkw72CHQvVgwfwbIPKZeMW5rTpEGQ89Eij5zi7KLywyxNU8hJbxZDroc77g/0HKGbtuqnmS+YCXO
ChqNOMVIHxOcBLQkzNCiBrnOJa/ztc4ePsYOlVCzDRG/CGtCCC/krNoRQnxhVofbZQM51UCfMtae
hLdzMMI7jK+K8XeYznDH9fxZJIqXNsY7ggdYk9XJ6veLSVAfXBfW092Cx0RUyF5DKdribanCOgwg
rocVOzlTD7N+Gdvq3pBqXmA9W1LCWeNvT/pVFpV7vUpuKeRACe5m/ol7GnC/eqDqfuY26Q3GhrBs
2kPwiSE/j4XzzHncikOdE+YmlW9sHRD4HA0OGeijs5lIlxoYS+HPP+bJZZzh2WP1zthqXE+T8h6c
nLI/2DYaKzpVZp6JRRREQvb1Hzs7lUV+IkV527Pfq6mI+BrgZyorJb/8j6PzWG4cy4LoFyEC3mxJ
gqD3TtogVBQF7z2+vg96Mz0dNSOpKOC9azJPinnK6ytfvGGljDI30UPq34V0TPFJxRC8aoX9Ok9+
5GW2n3QzFVV9WCBmY6WZdJLdmMo6A1mj11ttgKtcNsfGwDLS3zOwzWPWHQejR1iBG78Pv1pwCBmC
Lalx9Hz4CuADj+rerNVrwNdpK3mpjN3cpEYC8THv9PQg+5ot95uCFyKuaMnao9evgu6HXFO2AEg2
mu6bCHZ7DBnB6DEDqLR+mdpZhRtlkCFa5reh/0ccZFFy1nKSNoyuhGQe8ElmOpacXlEXrRD/o65e
jwqDfbSTjFgMfhY3f4SevkyItMkSfETEWgs9+E+B5u2cDW+3fSsAN1SUGWTkoE37/3FNBdpg3Ea4
KYJ+n9Lj+Bw7RoXWhxI9gvtTG+Bf0oiepGYKl/rxssy6XZ6ivCTlC3lXWXBN1gm+GVaSgY4HT+Lz
QiXcMtTqtI2ub0CyGvIEXkQkqi1rDTkfGjgTSKng41E2ukU1nmJCdcpcXqjosjWkItiYwfpDxWjX
BPqyGiaMKgyurURuVFmxIoEFpvWYnlepSOSx9z3y4RRVyOHM+T9ac7EkkmPI1GXRkWU1pI66QkDC
+8lGI0M2IHAdYtVvTOxLekRwLG7ZcnSqRtw36L3E7t1z+HgAjkO0D2crOwdRt5Qk5D54MMsgOnt8
Yc4FKz+43buhmmjB8fo/FQgh4sdD1V97gzBjLW0PuTVX/ZSsCthtGlwEeI9Zy8bX+9V5r2rpX55y
Hndo73lAFYHDN2IlVmnznN1naGhXVkrQNDpGmZMM/DhM/iaTSeNUt6EdKuIzvu7TWFiHSozuktmA
dx3/uQEA4EyY9+FJVxB8ednciuHX3cVwz0Zx5tH2QPWvptq6IuwazLGE5kKCzmEyLOlYrMTia5Tg
QoD3amL8AYVq62W3JHhsxb1pzFSE13X0UAdvreo0irRH4WvAhxbEDOpaIlUAsCV9sOAOPoZh4Xia
dlT0ixw/0cfzFBqLUia8GWal73t2xipxAvPymCN+OeUGw77AyYQXAGi6hVkq8yoMi0j8tYitrkc4
tfE/YMNAWk9kIPlKeefsGdyCjWlNAqNCwpn+ynG06maBr09ZRCV78Sr8y3R5kVTTPr4/YXW6+3SV
nhaTVUQrllwHMMkhH0OyKj1v0YMoUSY/MpewaPfYocoErTHtgU9/bQXswfgMCYSc+VLq+BOEFjcm
QqZpEUskZvvhsR0Y5VrlRhZ9omIMSJLRE3FFqKx0lqHDuS1vNQNHrWpWbUzO2UjiLEHZsB7mOUdq
JaSAO5kz6CBB4UkVxbYwK3vo6ZRjmSAS2lmvoKdmTceDRHZJTndHdLVe9PQ4DBygpoX0003ya0BV
tDzFGWOgiSOMInPj+bwXxrdK62gitOFxPhamCMPLcsy6XgmGQQDy8FDUh1j96ObI5+pu5Eq64mNZ
1Mh9UMkU5je5m+D7aq4X+Nn8CQu7KiH9ZJ1nzLTbeXeDCs2+vEXpwixfdpSN4h5MCgtytenbPYdG
1/E5DFqSjSM+0Db6NB7tEmiGQGrWVaVOo53FFFPAqmEpAp2WddPRum1urAQfo2+05UeMUBnkwifB
XVPHxtUae8e1qnmjqaec8SkouXNHhc/SEvuCYeQHQPoWc7bIrPm66hwp6Vz0rctIEJGEiDodTKiB
qBssedX4HtPp85DcrMA8KWgXWON74LGCB42ZKz/UMaDsoUlStfX0A9Zjgp8whCrl84zhgSe0tNl1
SE86LsYchfjoJue+OKZoz91BAAjWH02hXU7Km45RNjYPKAQCDQnuJ6pfkc24iqDJTVAeuEWy1hFa
thRDSH2i1oIc0D0kQdzhsAoHTk//GkXVRgslxr2TDkVdo85P8MBGyY8XwTFv5UUbmUtV0dbgbKNl
WhUbpSWfLZ+TRTbDaUT448kNnoowLhQLYSMaYhSrLCX4fU/0/wb46LL2ccHAMOqNHYL5YjCmw8Ip
xI5/ahspSZZqvVNg8E3J9G4V7lRmO5w6yi4iq7sz5XsG85tF/AzK57tnEj1gyWnYQtMjzzt2moM2
bOse0E1jkhJBQUNs93Jo65WhWVtL6gBGUfeQOcxsFr9pChahqERby8INxJx1TOp3G0gbRTmY8Hxi
lETq2NsSFXdq7dv2ptbXRD12OJ+ZGrj7KtqUlHsUgdLS8E/sWyRcpNWOyNcWXLX1l8cCO57l2K8L
6BN6/Mp7zLn/ouTXzFkBBAfk+dPhaaLxiUlTMf4nwkKSZo6N3FFO4GtH5kWv/KMvH8lNkxaRJzKq
1ffjlAETAPx1dNQ5RQS/CHGOuhCb2ibsY6Zre1RD/Jc6bwmcynel7iFqbTh/4OhzIBc6TvzqMNpJ
vWp1/Br4FSvwvr3W2G56i8igylQA/YCu0bii2DMXhVv+WesRK8/ApmFIgzWEWJ/hI99a5CP1bypa
XPNWI+AFrsBUq1z7CR43v/3WqHaA8SmRk109YSDWk0guZrfx4C6D2l8AQcFnit8SVOgQ8GCZFy1U
3lMQoZFTOk5jVo3hXBC/Kp3fOA1XvEOKywCKqxM6lu+fkXLjzGNVlVxGBi3piCuC3hEs8az/6QIX
pJZkA2cl+dMAFaOtrOgkDOYxFYbpeUApQoBZp84L3WA9gEktm/m4tpjgoWOYixZ7pGChDS+g9/ll
jP4spmttt1Xi/JYxXJM6IkE4NgCisohQmw1eHOgk6pwuiev7WHq4/hN0SUjforC5irWGC3bYRhVh
5Mgwav2VIoPLJB+JCVYgsa+vbAqfZYOOKTQ3WXuzICu2YuIk0qthLMsQNvAYVsepk4TRPo7jfYd+
X/DEXSiDqNGWSqNRyyorJF8DPskhw4FGlSCwgum7Y8jOszT7lcwZ2hXCmyjgvScYl/7gtxYaen0p
jOj6yuBHJrEk5cKpKPwLBosFcAjsICKHVZ0jNYrJX8LhkSDoM6t+UZbJtTBdWxoacGKsxyU8iUi3
SbyyQx5yT8j3wctNNDyT91o0GYn+EyPiYaqPqZVgrHYgSGa5dwpltHKdcGKjGw27TuJKjl9ZdSiw
iYxGbbeiIrKh6W5i+2Mx4AXUOSnGu3maQQps4xOzrmVBD6UUNNZRfG5HxoASxSBSSGKjUFtS/zPo
9NxNxQyHBCWEjheN9rWqKV6VR1RUayi//EJJfYgpVYNMuaV6s3LJamacRjCjbn4aiFSeVWEZ8m8a
k/CQKUmtR7vxpafw8hgQHsH+faVqhDgcOBh7Q72z5SFxChPNdse0WvQ5qnZhGu28Dk5G5yJ4FaiI
Mda3OYnbO8n/U4K/LLoQ8Ad8O2PLWGD84o4YYE4UpR35qcO7b9cFQjCp5gdAkOm4/oo8VcFcQzpg
AiHFyGWwWhha6OCkX+DY30hmAdHpn0zZKnabmiR6k/bBZZnbji8rhQvzW421Y3R41jBERuDtum0D
Ga/C90YQAOmV2NTCJ6gUNT25krCJU+FUq39ZEe7IZba9ALuaJ27bBl0nZDVr6G2Svq60vctWcdeS
IpwFsThF2dU3sYaEEcHV8SURup2PdS7OCEOiDAjyDNcfszLmZbGlz3xyp7SVZC5LdJOqxY5t3ftL
0chXsY7iigdS4dzNobQH/T/VtJN0l47RdSzIXBvE70iVMMupoKoQ6bPvjW2/5Bc9sKwwGPtYSbIS
BHEfZKcUyq2koUvotnrDoMIVsMmjvQLx7EvifOR9ZyERY6uYOpgObwFLnqF9A1tZaHhbTZKjGiwk
8K0s8Vjrq6hF+FFdWhwYQoZ0uEPBaKiwRdRvuBjbINzD+bBl1b/IpDo0MTFwUb1pa381kpph1RUn
KSIBzNS9OOzq1jgr4yd1j1rRLhteBfMREF4DpsDpWSBHKURYbyRbB2Rur0DxyLeQfBeaq3zXNQ2/
nj/QEBGgkxD51sb4qveSK+3iwH2kQgQlRMJyd0Q6nAQ7Fw6FkD1r1517GgAoRKhGui6qF+M/N2/g
q1LPs4vnpi9qHkyJXKfxXw0qSHY/orsRsV13dc8vEZqoJpHZJsxkaan6iOM8nmyl8bZ1I78CnuRU
9DgGMt7/iltKLuZ6HDEB8xcFaXzE3VETzloqRwiRCLaNbtxr6EBlMCZmwUQZhI2fTjwPnIxUh1l3
jsWbwVneUBNylsPDnQndm1hUdqTmKU0NOgN+Gwp7loiEpnHbcndU6VuYp6xv/zcKPEslvFIsLUQr
2/ko67vSdZgB42mVZ1XwVZmHPD6ZyAy1fYIkRQTqIrTdnJMUfAmCnG4N3862VMZlxg+qER6spd/J
pO24m4aEcAPhiM6eQ+4OdX/XoP3VBGhn5BOmrbnuuIJVWAvNTsKD0ARbSBibmqMqAE+BvQR9KILP
coPdhAz16J2K9UIDkmI1vR2VRNAYxiJmANmxjSDSMILjH6G/VeFBVdOdSRwNEDfbAPif5uVjiJO1
0oB7grBceIR9pbc2HGykjZNktDRguKu498kecIog2vneSiz7XV/URzWslp7yI/UJgYYHNbiF6iUB
u1gAepR7hlRwVxgdulPCe3dga8u/8Se7qVcO1dMgnoOUKJcBF7dizXLUJnNB0be6TM+b/dTxo9cA
mXDd+v2/qTII40fNo+3f2Skm2as01g2jfabSknqxzE8vEcL0BVdz1votc3NU7XhIrFOgv+rmRUUL
Yz6B6HNv+52pSAwPWaUQfmTK3iZzRxAo3GwicVLkYvn/4h7ztfsxYshnZO+J8VruOQWtYOk3B4kL
TN97JLG2PJ4F10aCqCXKT251GuV26Ra1rQ9AAGyNVklGwhyeugYahAJNbachl0oUejf28VBVkUSw
vOk1W8cgy4O9nXhrwllq8qULYlaJy6WB5EJ1l0NWAf1u5i49RcJLb/kms46PWTJIRNypcUSm1SXP
rzkCAw/LMhH1prjXygBJegd6bmo0edgi/gIsWstvjnIO9CRjeObzvfESycxHUg215pcZu2xcVduy
TK5V/JL5TfLo1CkqM29BKuUsK059/BUwnTNZO5X3Tl8HCBTMkNwrxZ+5w7NnkQ3lvsFa0v4UKKwN
QJ6QYNT6JVsrse/YyolsgihEif/S+Fsqirjoeo6IcdP3ENKRQ5ecJgX9rIABuheVI6kSoGXIK7Eg
Nz+N6DE0H5NaMxXx4hzdEcnKMFI2MEnt34nk9CRxMIFgQsWdxg1RQaona1oRa4gMmyy9dWgH2k/e
PBv/ty6/CPubxYyAUk6fpCF0N3wExpq5VNvgWe/pBYbdmBgLbCXgui4CFIO8O4qk2YH919aaTo9R
qa8pp9coVlGzqwb+fg0BHRww6Aey8jBEqwoOJfZu2EI4d9j1F9CBiJVKv/x2E8SHQHizaLFaf+sx
ElawKnfMK7M8noeo3HCJb3vGBiN0sEC11obEXFp+t0MKdY+4CwMIrkzKpm6crBTDMS4S7rLeoCyM
MBkQgSEaH6LNR2rnnuerM38z8QS2Hap6mLLe5iUKkLDLOhKmGyIySVEnnxiPKfMZNfoOIn9R4ppX
sLyaMIHQcGOXxJYcUavXbE/CEVU3+J9sm6JWgN0M89lcuwHvl7w304MfewtSFFcaoPBSoFYhiiDj
isNZACCuLNZiBwZeHr0F/ZcanyFm+JNTmJGTrL46j/nJtPBnFtTR4nXGqxwCB2TEIrbiZb5uhmDZ
y7/kzFOzgWK8tbxzejc4EHIZVwQLf/h4EvcIiSAN/PgOr4wFc6LbUV5yqXozOQzsJDLYjyLYNbee
9Wk9HP5yuDQC4qvRviFmBu5eY0ONzeCg90xLtMWoqwc5I9SkNHY5WWGRMDlpkUbI7lpTd+nRZbc2
cqcDB6gwXrvog2T8d02/EeUdzrNZpj0n2Z7QVg6RrmbyogBnjAIjMmWoIvgNsuhH4r/F+FtCC1Db
KlhXK+NZwdvltRvD8x1V+6Va7ekXuocpYPwykaeTfENnTOsHJAjjGVUw8Eud4QwMHoVl5vTOyoHC
bfvnCQhQEG+I4yKut3XH8IcRL48yT6ZrcdJOREr2j4hJUnoOiTl5icYTKcQkLiEb+BOhaxrHnaie
veIuxyfd+63zdUKv32vbKVfTVN/Y6haJ2e6SnHUhAQOFjs4POS9GNzm9ae09QxPE1xGRyFs6KRvB
RkWmJVGaVdJDr86eshu8t4S0hRHgrhvYHZqynRNt3qhMVTcFAWil2hJ8/C/B31CJRDZW+yJxnbaV
PoOhobs0mD7nf7mSXeupXYx9O2O9nirw+mP5oCl/Bj4YwcNowAI7ZVBcSwiWmnniW9QIHGUwutLh
NI15hvxgkI9uUm2V7cHszy5WYCPHU4rQNIG7GatfdVIu5X8DRUBZgeFKA6etKGwZsOg4VzLmwsz4
PKAi3iRzKT0YUqmw1LFtNzXdLUFlmTQuVRReY7I3iv41wUJF42EWDVXUxiiXKuo1GaITAXR4pmQm
lbmNX40YinURsNtFW8d4XI4vArRHcSKEOZBDu37yCHzLIGeG4MSDWeAgJCBFqqlNhk2Qr2szPgvg
uqZmsM7eAqcm30psq5U6vOIciaN+qHhuIh3VyF3tYkfy++kiIBf+IeXFtvXMIyXq1hOUQxFj12R2
JGk1GV6wIAhQwtXHak7VOK31r6QNFmKLqpmNNvFxiMB+xxwRiVIsJRPQGpzyHMJpAlqMRMMNb/2p
dE1yEPq7peCxW5RBOseriS4AdCxVg5LCzoHvWxEshriUMVCoQnRlh0r0bCpIi9LBM9OJ+l5j85Mu
YWbhF0S3zAtqXZspXCcFOxuGAJ9zzxb9aNeyiTIyF30vQXHoDgMw6Iy+FNw/4VzpzQnqspT9W6YY
dotAQwOHzHbJZDfl8ul1fWuz8edRTcgfKEitDjVOaKlr1mJiLTXaDD/yXpIMeg040/920YvpcjpT
8gzUhYV+ttgRWACI1PTtmv2p4imPJhSxfLf0K6GAs2SYNzKZ6mlIPDrfN/2TyVYNRBjyxgxi8qzw
3xrUwjL586y/aHJcMxZRIKyVxHNarInFqD+PPVtVmdA8UIJh+tKr72kOmIzgvaV3JxZXC+SbzsUx
/W5yxIBiES0gc5991JWx8C+eDIvSlTd7bukl3rlh25BoOxU+LgNs+PKOLhDuKj67vF8nykaWlAM1
qqCx7OYMT5TvclhKasAFeROnXLNeZr0IeJKeTG2czNiH2PtShmHKT6/dfP7XHtI9iWyeEod2EL16
3kotiJZD+hjVk68XCxO5SA9TVNaBClEhtVdRw+d+MMZXbbT8cJ6tMtWPmkeRcVoOjtFXC71J///8
CzIq4rhl6rPw+VHdldXw9WHHgOxVRASzXGl0zaXXLwwGcNBvyYJIkMzPAwYQnuyuzNhaum6yMPHx
atKNEzxDoTA+iYdi4z+uhC5fGkhxBv8nbHddhHaLe2SK/8xBrpo4jDbMSyVWLQaXosYjHrRbc7JF
ovGYqbBXC8qg0nxWDbSJPnGEhDGkvi+EPbWxi4JzqE5SlC3r1F/mxo+nMvlqKXGB5OMoVbiUSz4+
S3nmmgATRlyJyiphDOmLjoVdlr+WC4wzzy55DL6k/zQ6kHP0NBYEPHq6yW6K8WluDDh+89WQDksR
262QJD9d9eP9vzLsZxWT7YAo3wrCE2CjG/GiKSpP5YuBBenwAzoDPqNpdxyxwKnc/DnW5h6Ny5os
Bg7ebiXzQ/aMkRhMxnq7RiOgdjaxRNcWJaasYSWW6H4T7yUEa6N1177wjJEOICDKmdA2nKzShFxQ
KJvkYZ2MnmMlLLl+JGgJLZ8iSrqFOCo3NUi2osakut1F8bgpPBMprlOE2q+JcKfrAOQobmPNY6an
M60WjinjVqFgE+uDcpaUmeGP67T84bLuxRnh8kg4BCRS3GtFemwrIA+42+6s9qVicKLuEXM4aWQJ
+rFmt/KjQpNRhoe8RowpwktjGZJr6UXywRxW645UH00kekelfJd+uxZmIjJZsWacny1cdG4qpKy6
2sE2m5vq/6MJWDqM6hgyQehmZxN5+7B/9bXJG/w1up9E/gr7rTyQriN9UzCQ4E2WsBjbWf7gEuJN
pgAV/qHRJ2ymQqnySnjHwg7XGM9f+pNQ+KXxX8OZlpsHxTpZJlway1zy7jiFW8/aiatBNGXY/OHv
79xs6aIPMmpMcY377K13FbKLz/+S4TtNIWYgDkR9J1QHj92lpa0hRc88Kiaiorzqm4jsr3EowRHo
+Karbc90Yho2DEBQ4bNGjiSwZ2+wInjpBtGjzjJ2qg+bsF/IRDs0JFS+q6ZkvUFF01C/BlOSXhQU
O7eneQULheNdOBVhadK6HZGF5Mh1PbKfOUi6oHQ0CT2SaUqbkeWBigAzyEEZ5tcIXRgUKdyaO7n9
uGm2yBFotD2nN2ZA1PrpShiwtb4889C17UKhoIsSxaZ4InVi5rPNV/ieXfJwO6w7yj4u3wUCPfbb
7JmSfamu8GLw0aKmhavRL4BFzxPmXaJA6+YC6xjTg8Gg4v+tHGyzwtqEWktI604mLdv/S0111dfx
QbCqk9DXx8Qy5hFqxYqYQa38Bz54SRJ4ZIzHBiWaVMCtKMut6kc21JXtEA2ribNaYQ02ksTpapRh
84rG2RO8Y1uznke0CZRRUKi72+qaA8MhOXZs6k1AAGaXUOJ1W5FgwzD/BEX3ZWTyjSSDDqcssrIt
8XGs5+8hijrv5k8J47Oqk2gXfBs9jyCLcytBq0RDE6yHlrFTOKy8CMVjd045x4VD14gLyAyO1UH4
YVLsYaj0ET4H2BMKqGCdoiPqPLNOdxo6ocYRpDvSAcQTYfWnsT+VjIC1Uc4KnoeCSUumojeSHDk/
ESyFfv8iwixnO+XnxFJPGTAN3BZkzjz4/tGQeFSxJWHPqAM0vdW5TY1rNQHxJKaeEppUOR4umTqA
BJEcTeCe1dwbIy2AuMm+EM8uY0sk+QbrmMZDi8OCYVI3RxoO7AHw2p6fNzMaILYb2YSrFZfds80s
yhr0Ky05H+lwJFyXnqhlHB5i2leSzeRBhovoytY6vJVNeIuDchuH4nKQmNZRfkXFCKxQOMjeeIsI
JBlFxGrjgRePFy71W+ACrGfLd9hCRqPdmHAaabrJenM1QJFTkTqlFnEHCEh0bqXMge8i1AdYteOX
rhzGOHLkWF6E4VIf70kZLSJm14Kwz0xSRs2DinaR+ani/rU4CUwqiHFwWLpFnBo0RkSf1pptCZvU
/fDCEosxQyVWQnZD6pXX2U5tf5roVdYvTb5yLLulxvIR/an4knXjECRvSHR2V3C4+3c1fFjwuawq
mk9NiTmMC/RSChWikaF9EaZGHGOMDxrzEDTlelJQ6UwrQh8pimGtBQSGrMg2YwYOKLnTh08r3HkY
9SiQmJeExJExZlRkykyQyGR/5tojp/WF3z6vktLOhF3cSjN+5lb+qOLd0IhR66If5AUM7D5Z9od5
HpMrN1q+rZgCVPG+UgGDJ+KnlqR/CBlSDmurAwMbnSLdWxSoNbRiwvmYm2qq9HlaxLHtlkrOkjOw
/YLfjScBMMu2rUUMosWdDyxjhEphpu1F4Vkv0e8V81hT/2lIqmNdP+R9dMpq9ypMe34T37CWBIRF
BNz0NUQTok6JOxWzvUR12fnZkpTlg+IxzG1Xbv5/T9axtGCW2aFF5BpU3Y4wGPY7wd5V3b9AMBw1
GBnADdE9qlAT+/EqVfE7ap+kieYG19TYsoVnEGZY5BoQntqQEJ4MZEygRU9eqpDZxVgfUtT3TFkH
AA6JdoeE5TK3kuLT4P6LYCYbbMg8Dg8kAmP+KLlAKLgBLTOrNf2fIFxq1dGHYq8xCUiYanQ7zWBY
h8o0VvulzvoEBxDzPZe5eorNTHIGQYcPQz5ehetPTIc7YQP+ucdsjXZAv3pYw7SQnKb+HrGewAgv
5+aGHf9e5DkX2XqY/DpF1pOJNu5pegPNXYZMT9F+eYAkJY0EFF0nYUBmR4A3PjUYDebyOjLKwBl9
KkRo1sokNae643G1uzH8KkX5h7ZEmhU68SOotJdqKV8wj0/zXNY/9B1m7lO1ogNqGLBq6doPhkPy
yP4B0o3VS7+EgL8IhJNYdtcqU/ZJz4OXV1zDebZLwuGoAgAFBUCe400RnuT3CslX6/2iq22goNer
PGG1Hjqm8KWYRx7eAew4WTSyuS1FaGAMoaksdG9H3eMXWMnRkxl1iI5/I1n3PLlYTcFvgFbY3Qjh
oemtVcibJFu85PEupiPAYkXWAa7+EQcNY0HQRsQ/Y0YE+xRBGm0san4gYOYbE0Cq/inJT+ivAvdb
Ns8RpHcMA6y72DLhEAM73cGaCfvnABynPPWoTESSxSYmoIRRznRR1xqspgyLTSFUJEVkYIaiy3eJ
rWO+GStw3vihZJXQTz5QMILm+O2OnNtYYdE7grieNdVB808k6BbY33WmEhLQPnMZqq/B2jRJtRNb
iTdgnAcD+nG4Q0igdAsrQomakuUzHk2TsbOBcj9mcU7mrJ9eAQZcTd44D8seBBFHpQ5wo10er0R+
A0pz13qvnoa405s6FcAMtqZnu3oXyPyBdcK14i8UgGVKSHeRSNdCjueN1Y69iiSDCrFqWytPuAqq
0WVV+8u8Ku0fFNk9WnsFqXjXTMtxu2o3CdMtsxCeFld26XLit/hHhmXPoFmtSP5x79NyRItHJ2aJ
4cHMHhrp4SnyGtTUFVOa6j2U/u2NxOdQ56YCkXF4xxrMT26HEkzokXYq0bLEVmcqzc2tESaw6csA
R/rESFgGQMxw4ZOukN68RP9m6yDjTmLese/q9wA4eixgbDCDQ/MDZwr4j7mIhpJXTrXjlmxP1DVq
tu2Q/ro/lv5GJJw8q+JSyK+sfrQUEEnULIsqBn5OT+yCsvSjhcHQudZ93lZerPqUd6hkRkwLf4aW
w+W05gGAbOPoJWidsBIJmGRAQ1QKjCIk3zn2HnAX4K8Y4+e2pVErOgM9cjHc9fDZElydycQAoBWI
jzCEnZ5LOOA3BC7UJx4h/em5G73qnpN6MW7y5KYOaFqZ9HfDqVOfDbEkfLD1GDgCBGFiTUhHJesn
E7ZlR0Cuz/dNimU6qf5fITxqcRkzB0M6M7CIsZprUF8U9Z6Zuy4ApekjYaHACNobsyIh+qvMHuxY
M9eB8Hbhr8+brBJz7DW2mn31gp1ITw0JtPgsmFbnmEYYpCntJWhaJ4EKHCvJxfC1lcKKzmo2rriC
TeENX0q80xBjmVW8UuWOHXP0zZ+hmncs4EOryRg0ATNiBrxN+NCDT8k9XbEaVZtHilCr2anlnXRC
kaVaXlxjT57p0MXN0qZvnJ+a5enttLNLaRN0Mns/WQSe+NL2yVxwvS4uH9aPs2gezy7QNBYX2Ncz
n3/Mlms25fzRbf0k+XLez5fHE/7ShZPOnHF++ZqjeHj09o5wIVtdOMFaPZknOKX8X3qAhTM4eHM0
tut+rs+e8Ohm00+zs6/XYTZb93wNvuipWDyfX/Xs089Ojjr7OfxsDvNhdrjM1sFsfbq8Tyd08rPZ
fDN3Ts7skM7s23r92c03M36MfAZi4mfztxlmq/N1/reZvqnJd7H2mCptbuMZX3T6xh9uVhsB8ipw
Ikewp78hf+21w3+8d/Zcmx/c2eEnnG3uEsC+Z/hkEdJDSQ1twM49nqLukftfPL6Gtq/Nc5jsPUO0
Bc6qAMGh0U/9UsZJZ61G2bxPLoVoxBzHVDxBBsdwS48DWwtl/meE7eH9i3WBF+dVpr+dbhHoxK6s
kBi6sYwMxyJjdcVcxwSQSiy4alIDQJnACAeMFsCqNQ+Fa5geAvRNEgl0CsQsS+Jv6r9wGHNsAxcF
FMI6Lk4PlSGwJ1RvRtFtS4lJgUyCpegPtMP0rbDZbJrWUYrv+Oa3GepIlrsDgr1YlDddD1/A8+Yl
sRcWMPu4NLGAEZihlnjAiL3s1P4d1JtQFxcil0KjvakhgYxhoOBqaA89sD0xZ5nSrD0CulofSW7t
yBk3JslVZixeYuaOUj+ZhizkFKX1FKxuIS4briB3pEhhZIoauWsRUIBKGKVjWV/qwWWsnizo1XYu
XqNCeljiLf5r++8i/K7Cb8Lz/ECdN+XLbGa7IfwurJ8o/RLRMObVqcYLDXyf3udaZKQnnaVkpQXn
Qbqa0tU3bvBbZOEt+g8zvRviPTAfuvz0vS8aIT7Z0Pwqiu+e+UKzJ+0t9r4M6SdrvgiwLlmqa2cX
7XPlfSLWPeovC2TiKKWAXTGl7ictTp7r5P6n9z9Nd9LrtcDGXZFZ4lQeBCb6b/cu+Oe2Xo4I6pNR
mwpICjygTqYDgrYK111GFfk/AdRyTPA/qXRKKRiM8RqDzE8xGiaEHzAqGRSb7DYk1sa9uvbjnvES
j+DaKmzje7iPm2ZZ2qi7zzdocvKZqGEFKGnMUuMmGU6c3vIGLeuXDJVNcxpiXvs5dWpz5dRr0L9m
S+RPC8m2B38xZwGD2QF0qr3d6uUcVaNwharqQo5EcLJpyysI9qr4tVDVySkt8NvM3tkN3ZKCZ36t
pRi1nDCyvehL7X99/9OGaIqBHGz88JdoI1DYcXjJMPKXF8vn1PvI7V8evflZhP5MbJ3FKjn8cv+3
6TCon2vHfJf8tGvUbwH1BD+RBWPk0u6yn+QnYPF9ZM/iOuKmod1fs39e1x9mXE9tbd6ZvsGxuEtr
45eBPyU88/rt2fhlrFlTHK1RaSPCRu1EMix1Pvu1p87N65b79KD9wXPQt+4PL4CbEPo2w8vC8Hzf
7mk/kC939RyX/fjh33AjtVNCIsX0rDq1jozKILnGRHysydVMbZ1cyaX/GaR/Mpqv4Df+HsxN0p0Y
YUPKwk7y+x9J57XUOpNG0SdSlXJLtzhnE2wMNyrggHJs5aef1f9czswpBmyp+wt7r627nwI+NsKT
+anwLlZ+SecTRSDiQRG8sDpU7DXvoy+/ynkZvvb1FyJKNvUR7DBnadZ7/C79hvtlbu5UagOSu+GS
1efAXI45EfMfubafKKSAoSBfRBoRPRL7ucrfdfenbX5M92eo3zr+WCq98CuNwAyiWqLiXqXvWn/o
ui9uYfYAzkazXvS9wVmBoug3Nr/aZDn6FJqMlRbEHY7mN0vfhkWGBJRxL/yb6z5mrO3OgxH0KN8G
543FTSyZizCwgi+3QnbAYkdr98yHEmw/pVIT9v1Ci766+kf/6+pzRSxg8h6WZxbVRvOgog0vLaEs
26w7Afd0WQ9cJjUAfimaRyZ2zQ3H77qUi2Iz3gjTWvJicKyHhF/+6Z8IKphgP6GnaJbGTrJlxO7+
VD1KRHkEk7YLk8YMx6dOXs8iPodfxo9AX8+FHpDWc0C1O/tbevDZWeVsvVo15Pi38vJ1jRbmDCTW
2+b0YzseiBSEmQRCcjSoVYGVtFtKrvLffKeDcv5KkjnLjfEl9XMrn2JJ4CgsCuBaS3gi/+jY0n+i
PIA6rnYO2T51i3Bd7KXYz9O+E/vefndMfc0SoC6w4zXYUDhlU+fRcuZqsABrmhET5cLBQvUXaUdd
O4FVp5j9bmzzPAj0sfltjjiuOfZdaKQdUomKoq1Ev+CCtWgG+sCq087aPrLB9/f5E6KBN390mSWc
wu6cepT+ADXoTigKZMPI8yuzh3WFzC6LmSq+6YxeK2IdNAweVcomphuWODcubRuCq8hXNeRH9lNo
YfVM28FDyBAyRvOmRUbRV+1Wn8CehwlLvr3APGH6t16xIdFVQqLtCza5I/87IEiW0xDHKIr/uYRl
RRiyTH8E014A6w2WMZmawwxSd1r61k3rfuvxbRY+STkT4tvwiQvwRzD/EOm2mljJ9TBzsePnA4vo
6q3V67d2qH+rJtn8pNoX1uKtFBdgIJJePdOuWIAdLDlTcLKQi7vDVbM/qfgKGH42Ja6oGY7hzbOY
rTsF9LN3kXCs+PsxeeuJpG/w2DvDzJySBNcUcBnNQ6VfWU5aMa1hfSgdkHYl9uPRKF9xcX0jshxr
YBKYi+wOKT/IYsxcOYNAq97DT1mKBnAZ825W2Yifli3bkERHbIWX32QVZQxPkYujgHgiBu+GzyKx
8gxMLbTqwdFxgKh9MChet8CTzd7eN6Qh16m8WmHwCrM2imEi5CnLRlYJVcSbgaRyKrea/+Ow18cM
UeEd0Qqia1Pgt8ZVlI/emxEP0EMm5W7M3zpcFKB4H/Wtt9uzWaVruyKoJglViDyiebDhEE5AHmNc
jb4q4yz4Wz1GCSLYNAAsQrxqbbApgn6XRd52REU9N6wOsdrb/0r/lT0EgsK4PY6ERhLLswg4PAKi
5Rzb3ljJwApuxYfMCskNXxjU4Gt4wh3QfmZLMa3FWy0KeCXraaIyu7GaB/XgAqeomVHjmaEo5Hpk
mHYzmT6pPSztia3nJA8g/r8LSvfY/stTiPqUS7mLQOUNiTXN05OBFRahxxjATfgpOUhtFIIxsZUe
YyfJTKwXnNFE6CJZQGN1rwl69GV3nAhRTKZ/2cAWLjXkEeBoabv3qIM6N5Aj1OXnSeWa9tq6LBEU
k4cWVVu/TDCKd9eAC4+Zk7GbS7Jcc2XgCz5bD50T2rIw+dN6C6Qpc3wvwD45MJp+FFTFCadSU/K0
j3tk55AQWg4Y8VqADTDZE+hs4XL/JZ+TtUaha+Yv1TiumDuhEckYW/BjXNbCHM4Ig/Ntxbw0asO1
hQKjkLjYOwslu3uo3CdsBEu8Lcw7gi5Yaby2JUka4/fY/sQAEKfkWLJ/cWH0C+KY+pUScojpU7g5
kTb+wgthsjwctC6JKgkxC5T9PwJMGX982+4yocs1Q4nw6tNVw44mX04Q04ESBKcQBqRB+Oolqb5i
pRhAXKJ768ypENfxPhZv3gSQy0SgP2/Mf7VPbshdhcc74VqkqKyH38YwF2OnhPXsrf09wjn02psE
M4FAcgrivRi2fXl1jU4NPJZTSHbdiHBB2k81WVcCn5Q0jhpvcJkdK/szb7FqTI9UfFfehFJyG4Vg
nCaT0GBi68wHOM+lwYYAWMRmYo/Wljpk33A18v9VD8nNl+05qa4y+/IAqmSEsLU5r798Mox+J4mL
C9F+tulLzIni0NKzj+lyDH8MlVKNAFpGRzJrFoJDI7XRyOKUTu9zSRNeDJtxVl0hA/FfkR7a+I7A
qcCUZE5wNxgyRt2+QN5pyofW//TW3sLYa7AIYXqJ8N0jC+YaIKnQ0bx3zj5qQNXGb3h9dn37Nthc
JS7KS6EUuPi6MzRGryMobPS5K8myiWGSa70nOqQASCDxDH2ckRAfu3lrcNp20cm3X6Uab23zmUwg
Imr8eyV8Zjug7YwH2vmTT8o4o34LskfrfwzWgaizURR75DM7R/A+TtSgTIgw8hws4V596G/Cnxa6
GcPYxikm0Uc7cIrw/+b9ukG42hPtNbWXGL2863XcgnB526WO4EXqN+ql5DhFz637N8zPiFhXKneG
kjbzFWx3p0cVr6jG+w9yHBgr+bc2Qc9MrP1NmmmbTJxglaBwvzRMkp7yAQWAYyMTuXh0klLjxBjM
rfCYCwt2tYX5Tyt5hod8KRzk6Qx6nBLtBdrChty0ooLkgxd36m+DSh+p3JeguPZldMwFytK6Wwif
OJzcx3oonwoUGxOljRHGdyEQJvubiLWuhJHXEA7rFNw8nYYDtGLSOAabrvI3cvhC4/mEKKLpFm2j
34qYfUNLx+7WK9MPKKXUhd2tPPTTkkc5wKaprAVG6KCTZ4K4VxrzAOJVkKwLx1nWzqvh8w6yM5mD
au0hYJiwM7sJYUh5sWuHRznKQ4Ogb662jhUgn2Hn4zJpEqDNonKvjviKVFBCwBqWHBiGfPus9cj+
d765t+MXSx6D4jizePFeCMhEmXXUcK0+Cb5vM98hIOw7pGiXKTz2+d4e0V2AKym/wDSvBKOAFo1Z
jDpaiRW4dgC6kF+OaBep/eCzGDDjlds5RwdLjYpasbyeuzLbVLl5gMT0PFkaySELj8rWbB6a3t66
tLmNhA5QxDwlJUYlxRcsqEHNW9dWq5hUjNQj3zp5xaCvcnkhlNh7A7l8PlKA8/aOxslyrPNgsYAw
P7rYOUnciGgzl8WpUU81qMjhGZ8BlndkUv7G7Ztb4pXPOtupIDpLph2EWgaDT2eoNkI/boy6yV/H
WDH97IMVRcovQ9yl1MkGGAdKm3YLA4l5W7XFwct8m5sqVzcEADvE6V1X7zwGI5ZO7ErLkNhfNoV7
6VEASOpjh/ASBwk7PnZydBGpak86TCGbZ1nQUBM15HOLJfm/Is7PelgQQMNcuE3qtSJVzxbyOJ1A
9O4HSctSRrckWEm92KXq0UZ3bObm2okeIbQPFDkWNZIaM/dx/1TH67x4lO6NIiHCNeFiU9p1uoad
72KyWuk949Cyr55cxJ4TACmgZAnMl+PEWp9oKnxElMMtVzW+vab/JoNWi+2tZOcR8+KF7c5DuVqm
KFDLnr4K/zjT+jhDxZJfXSw46mi1/Arj6ykD0usQKp/NN9/ZS8oRBuA9rIpGHpleu7p+IP2Xz7SL
b5zPpNQ8UoevINxosfmi26pEnNat/VCHONq7cYZvNu9ZJaj3doS/m+j+s7I96KjzYo47p5OHoEuu
szD+VMUdpB5QDKbZ+5hgFMJ9WSgwAM07bTGg5khMDVfF3cBSR5hFWLyUFL12zfBpgQQWXjeL/4hp
THX2QGNYqELa9IDDle6LtWVxBTKy9CG2iQO5ycNwZ9RGWANH9a+BLsUQryam6pAHTsUvI9J+CvMX
y/s07E+Hx7cHzjUpoJhEu5m8qbTaYLDxOY8L+qBMXpQOykDXU7ALMXhnhMMO/FzAtXM+uJPC4Hmk
Qu9MSn8XtBv6b3xkOCO9udrU5KFWLYR87cnxcBLLs5+9JcSEs5Ffej053s5lJEjnP1VMjGbRY7pm
71GyABagThRIfFO4kmJVZOqpVlVPNsbkAt0ZntO7wJB70+pjWuDG1qJlETinNCPPF46kR3WbItL0
In3VtBb0pq/MQNT4GoaHsD8jt4kn1tlkr5fe3p9osboXLX0dOnCHjPTKgzHIPdXMbHxyeyYcRVod
fqOxzynbrIlFZPgTBvfQfZ8FAvIMYaaCksfLPLsz529InmadAD5PFVapfGY0DdHw1YCxMYdr3dZY
tsO0IvjK417WVn2G8t1I1zLBrAQ7XA6KN+LxRJEv9ixROiTWN7/nvov+KADdfqQ8B6XE2nKYcGnG
LccD83bN30NKAHnHC9F8pm7z6/TJ7xDMG8FsqW8ZNxIZIt5MBx9b/LAIVVdLnbJFP8655RvEHfmp
ua8j/RL1BoMnqmGWnpnQPqH/qxCzVFcUDpR1SH6xW7gwOWULfuTS2xXSOuqdTKyNNjhafApTXdzj
tNmjZSNR+Cnvp7MAz1DgIh4weTkCZW59zJWKPaKWBhFXALyydugUEMdfsvQtcQ5JSjuvZSvXIpqx
KL7JLly1dseNj2it5HoSl5KsQe2mR98hahNcgBSphjselMayhMMWQSiAVEIbxSyNu+SgUkkLmgWP
scA0nJXlIpWMfa14YTGaRiOGTBmx7ZJo1lqj0cFEq32ybRMzZJkzl5YklEd4yYK8xRkPsvWk8jKJ
oodAVdxqPHO5+5v1WF+w7IcDxZXKCWy/GtfcO3SBsWvuEoBBFZsnzqcoR3CKfyTJAZfW9lH0zgrx
J+qhaqkH7sEyoGpMt5K+VeOFphP6QNOyyhViBkwb7ZRN0dqg/E0jKmHa97Y9ZuOn+YNe366e8/gL
/Fd9GfMfgc6Lm7nOX4JuwHe01OgtCbrvgXrUPRqx8jGy1RpYHof1O607woJjVPwI/VTwNgv9Wcif
ePqrxlVPmoTrFOg6sEe7i6Rfjc22Nr9YP4btl4uWRqa4ZGeW7OEq6bMNPpeiCzcIkysHssKQLkwE
xoKjNMHbWk8tFmaEAO7jP+EuW+EhH/4kA8HO2kXdo0v+/IgXBNjvg284k1umu7yRTMtYHREhGbOK
SxjOm2RZH1F0mlHwbkUJebgnWgwB6sNwypeaBBlrJvQJJZAkxSLyqQu2hYJg4Lk2SwaS7qcdvYHi
qOYrqQKYYBlkGpjjeOFIrPI1lhfzoqIhC43pJ2YOwZp+0QwNHwnVCzkLKWttHdkTio20/VLeFIn4
WtWBSMnVyj0tcB4yHuifdZYqlUeeOMNzU8uowbJNLZHdDNkxP3gFnXRgMD4L/I/K4MbfF2h/XYqB
Judi7vFFafNGT9Olg/Kq+KdYErn80QP9KeJU1q9YoAG3cBmDWwpMRtSId8J4UUH8Vyw44hw3QyAW
7vxSi9dwnj8iMR5C3oI82ZYQZBxKmuEkdIFosqXe0zxyticoSbzAY8fg1BXv87BliqNCRBaAfdlt
vKegDxOB4YRoqXcQvIdci+6DjhPWc8DUZflWH2hULdukkCrXNYAZ2aA0BKWMAk7D6pYCzXOy8iBq
ohXqCAVs/BIVdz240Sqnwacor3noHz39n80UJJ0PrUNUQyrfGEcsLESbObC5CKq+P0B8YU2Po1IZ
mQ093NdM2UbVMs84qJCTBy2tUiLR5KM1BExKmZIDlmfK1ogHYbRhfKMDr+CaGfVvYfWE5gTQXUCt
ImCPhsPg5pAXt6SkkoF+zeFl4HAsOW5FuxBUJggJN4mkqM9H1jLNd2W7Gz1kbx03Hwm0HJ3yvqop
pabDML+DyVmFVIHszOKQJDE2TalK/UVioMIRnX0NV4+zYAl4I+F7IsahLcDc1GgYrYekM9VqrDsD
a8noXIg1D9qi02AL+deZpNrp6inWSQ9JqOS+5GxGHDMbpHAAzRgD9tMp87CyOmeWd5gr82WI5wpL
DsofsrI0LX1uDP+iqb1PNL8XKkS05B9JJN+d7r2E7aMIp0sw2WutyxZor5dz6RwG4HxeN+wMKfio
dl3GEscFAJ6xB8dgNFgMEbrTzKzXCPBQxxZNBwrlz0igYUKr0Trefujm54h4YxnvkyzfhCXbXph9
14zNY69Zn6wISQtBd6Y+G5ObpOyZLsfnnJ6iRFNWusS++gJPV7jLJqQEWCgie0kw1jkDpvrUyr+8
HZa43jakVOxS6zXFX0oQlE0vpavPK9mEEwLw/MFo1lGHNuV0w+xA9gUMKHafcbpxcrHxqKhKk71o
8WTIkO+cmfV9zMiwJjY9BNgaj+m6CogeyPKD48FqtbCJ2hK1lIkWOmKOYnw0ZEyTFjuOx7B5GMap
0F5t3u7CG1ZaMxw1bMsTAz5FLKuRk5pmfUiNX5cWtRZUrsV5ZGkYckrYmD9aYlM6sz47E9Dd+j63
31P/VhFemf/yZ0czPOrFnD7b0R/DZGzlNukU5NhW3VVHqjyMZ1BbpOqxoLAE4NAEFC9GXY0PbbBW
NgO3QONjiLkvIcD2s6CK1HFTkwBPvKCZh1fbeIWNiH7CDKkJKYgyPDNEOj43LOb6/kE0rglspXEv
ar9qpgVV3bvPjVzodw9/msbZRShlZqG+AbsQFVed+aPo75TnKbE2evEp+G5M5+ZwSsmYZ1hlIGFo
qBYRB5EVvDfaa8Fmjcm6aoNwxpzHe+Tb/2rot0MJVTNMso1FxgfCECmcbYLnsja+EBcJ6VGyZa9R
wDYKWnu+R2vYLHbYuGkoW1C87c+gnZpq2BhsUNhtnzX9dYY+01TMMQuM3Ka99eNdY03IcG9aoO9A
7F3ygEIoRVfBPtJhuMR2c6BIcpK/odSIyWw48jwiYes9RP4NT6DHLDPyjV0KWsrrs+eAfUKhvhUO
op5lZU+mvUtAtnXWbHK7QUpOAnsZprCE+DDmxTq1jBopS/lJBXlsMW7Es32IYKjqmKr7ZGS3NZym
uy5y4rYy9YnyL4K1umr8HPA6PUzgrcQEWQdDm4y0fYebzMVqrKNZCfluAGoxBd01yWfUgWWlfGUN
sHJSsAhq1ML3MrNIS8MtDU9PXm37R/HPDsJeOga1dSAewwBMjg3j0Hi4ZMQSgcAy0TXWIu9NPNF9
omSYcAeyfRqAGTWczOlcHKp6uqT99GrW0ZZlwtovxueCwyGTSOK3OWP1yLtE3nMf6ktW/C3lNt58
/Gxi3yDcfnLrew72HMwAptlqWWv+2Z8b3A8x14N3QOpDwBgBLQEgqGo8aIbGvq5dedZHPGi/ZMET
SybfctSinQv0BI264NhJh5s1HGa/WRQBbn3QP4EmAGwAbeRlHH3BoUJcKOc2fESNA5uYMnhP+r0z
gmVv60CTKA0Z1klNgg2Onmr0pZivVfa3b5Z0aFjmyj8xjOsBOzE2ddkc/dfJual+3DLvrjc8dQi8
Bs9CovzIGLZ7+d2zeBsoFiZJt8cijR7MJUos0osLux3aApTISyW5RwgwMEdHttGdKSYrLG8eKZXK
5Razam5Gpkkh3zyG1TB7LxiNVbuATV0SAwynHCeOb2cy71LeB3/wntJ2R9RXZxA7+9Y44zZRlee5
R4ZZ1SfRPsNfb3vINIvYW7nhtkP37SKhogV3k7uNDDvl6yRMQSEoMyozJtjkaYGe5bkxp3UQ7TIo
VtVfO/2iOyYSOaPkcPxq46DGiuu/RP9VqlzwgqvKjFAgJqt+cLlR+SDGM/PoWZfL3jPXemavx/AN
GfXSb7t9LfRFzJDQTRpmhsPZRmJP19192cPN3g+hR8By8IYl+SnkSnBpzadxhz1CQ7mmhj55xgWN
DSvnVqikv6MlIjOAOTL7LOXjyTn3lLottl4cTusJMBH/yaTTIKVwHfrzuq6AVWj1xqLoNTWgoeWq
H5N9ITRGQq1isV4LkHD+va9mJlDZhklzRQHJVYQPuI2eJ5bQOqQ8oj+Nsr2OzTor/4E7XqT0D1zP
L7AiIRw4x4YhRFViAsyvGmPymAKUqdzagvfUBSdDR54CfQrRQVBhlHdJv+jfRqw43J1bkCC7nMlY
Yk8bG4Ncbv2UPrDbeFO4pyn/aC1Iq/R8upxWfI9PNfO99nvWHpaMr7oDqZ+hBz472YSPGQlDHDbL
YTNA40j6vR2eRKYjxW02OhaRlDykNEXVrJ+sGgytDJieVWxEGv3bJuCRNdBz7ZRfPJVYJMoO7Yz3
gEKbgy+JR7pUvT5NZI6h7mYaWLw4uXbNGlJ0+YqpXsjPVYiSdQeMGQXZKZqUu5zGFqySaVzkACHW
RuDJQIrysmByDTTxoGzZjM2XFqVQCYomDtejgfBFI1rehNmR7P3xWiHBoEdCSohMEnlWJP+jVTa9
9VxZybqOhzWGG2RsiGkz7NfkzunIfYxzNBuMxz6mX7WDsDoE9awN42Fl5eHJSOXLgA17tkGtDBEj
WSyXT1qiv8Qy5uGbtzGdj1e0ywEQZY0/t9j4Ejq1zQDQ+R1ZUrGFw2a1RFK4CFkbCxRF7Cc07gKG
j2g7S/oIN/3Dxbn20HYaeM9DFDA2H6btKGZyu7MK/p7MeKtxj6eoeIY6PplsgCQw7WpCI+V9Kwk6
OagWTZ4Y/LMt3lFIq0k6Nh7wTmseFh2nlct90MueWfsjLf5lqLKRca0GZE3/AiIRlNDsYWdEa9js
qthIWcxkJdOJoboqsoLD9TGh/dJy/UQs6TJLg/1Q/Zui8BiiERrcBNj/n289J4hNWP+jXX9xqGc0
gr65J9v6haXzQkGYimZYqOVyqVmLOsUSCMqKYLXAh6zarJklzi4u1fal6MhfGrnxuecNlzOKxZia
3hqJsZ75kPvurga5Amy1qm0CY+lsZnfaJphdGrgQNniiEu5YAv8qUDIF1qXdC9NaHWQPvAD8FKQ8
Q4FrwgW2VuzCMyzC6ljSxTdEkhCjUQ93SFaM0mTwHHFNYBUXwEAZClhkEQTxrRsR3JjunglQZiIz
K5d6zNAEVqDEaS7di5O45LTidtdf42He+eyaGibO4MpnEV+66dW1fiNUOA4YjyZo18be17JPQioW
fYkqhIlp+W9EgVySBxQkGlUxJalGL040iz5Zi55SNLpnCpGRE39JcT8FKwZtIxYmFBaF+9H008rQ
fqG4LG19YnrCpau9NnOyKTGi+aC803caplJr2dzseFiQgCbdvSNvZIMdPI4Y5W7wArHOhI2RYOci
HzdqYX525bojRFnvGfnQ42f3zkbUzkMpq5eKnkChkYKJVETyzTpa3AiNIYUmWi4ajxYZ67li5qQG
ermZQx0gS5f2qiqeW+73jgITI7oIGKCr2Q/faXfmEpjKdokyXhFElLypF1QwvFB4zTzlCNB/uML5
BYBX4TscFFMh5XfK2G0Sas61inczHJA/uC5sz/TEciWojrKMWRv1mwhvIhwz7bnqGOBXK+XlJuLo
yaCobPt9StmBV78MWGIxvSSBgC/f2TSc/WFcbTVjg/FmSWeOJKaiGqmfCML2g+qJSSIF9wh4C3AS
tj0DT2uYcOVO8aJDA+qVFzyCjA9sxHvBHK3tEYHWemZ+OehUo5BOMlNJpt411156Y7EBmsL7z0+Y
P0PzSKWIaEo/ZR1XN1M2Kl02k99zDfXXJuwKiXsxH0sYzx7tuQz/9Jw3vHnpuz8diUFpavuYYnOk
UTcqjkDP3GsYG9LkALt4Rr5ZojRVxr7E/zTCA1nna42mtCZtEbkPlZdyJ8dIi42ctiM/KlRHYAoG
8aogKlbMBrB6wPehu1/aPjM2/S9IhpcPoLkLhwGPJtCOIwSUAsMJWsTAjViijsTAHiNWRhbcCsRk
Kd+lx28jy89yelffppWdafEXioYgjW47WtaO2Qebz5oFi+uQ88Axx+ZCz+5YsQYoCZ78aUkwgbbh
ga7maiDPgZDIq8/FX+vvQQJNnmt+9lfqKmEVYOafjO0K/hr+uKXqENugWhgmlm+/Rk1RypUo/lnh
h87RwScsIXnaz46/hngauliuQvToUb9BQpT6zAgQV8X+p1/8Sp5b01D7NX8raS05CXhxQ4AUPBWs
jPjxjOOxYLf6j4C9HL6Y9M7s3j2+JnW4ORQWnfWr8SjggoONaGz62QKPuWC2u8uIYuTVokNiJThy
3Be8bLZuLKTrrXQWlhORZEgBupxptw8QZfwT/koVK8C6nkaQwCFtYk1Ght9urGi8Gs4z3E/eXqYP
c3QcWfawRFgP9k+LLJT9W44Wz/fPmqVteFRCPlqbuaTEQKjqHq+NVtDm38GCLUZWxVpQXaRMX6va
5OH8sKhMDJBupSJBIRKWiXXtvemk5uB6zGxpmu4MOHDJockwzGVdRAe0sIbFmB0UechwDczOscd8
MHIAMPcJ3FeLCC0H42ENp1Nz5CGGlWt61GeizHfptC5yXmeW4k+6WV5yU7/VZo8AR3CJlJtxmD7C
jABUNcqvDWLjgUJG1FETuqy61YF60PTovPhWmC+HoDhrOfJPe1r3cin9h+GlGxf3eYo8Z7BxyVYM
ZODdoncuEQwpLSaQWV7v2n72Y3LXPKaiMS1n+qxTjiN92iCizqAZmM/NQPftwq/18Sw0OfZKijmD
mmzuyXYjiiI2eO8o4PAc43zKMsU0QQJA4cJ2U80mOdAaD6mPwQq12k9usB91Y9dJ4qeLCuFasyMd
nPbdZOZIkHCa5XtRIo8kOLVV2TY966ruuY/wdQsWeG3+f9hHDOyDV6Ngd6EFySUZHg0YtMn4HHtz
6/XeWqv8N4mZTnvHsQ9ph3PH4yePW0e7dR57K714J9PcpWCvnNuI7jIn8Ytm+SIBzHUbA5hgF3RM
MH4VoIrDk4H43OZrdyDPa2B6Ytft0aniG2TExjK/TAO1bE6pBJGRrXKKdYJNtfiOwPZLQS4MNUYD
EEJSLonkBMPs4vQsm5MCP1zwUbbdU13/TeNSCj4C5sv2EO4ZiL4FQ7NWaB4C3MEZORQnmhqwm7x6
5L8dY/GeMN/mcR31elnH9uY/wIHWnqIQS5WFXfV34OvQ62k3s+L09OZh9y/o4sc0WDi4nhL4vPLY
kQpsmuxci+6sAdirmShP+cFs6KWOlVata2Az9XDpKT3w5z06LgYXJbZHEEGBu4c15dZtAME53tE3
i/8i5NR0gUag6Jk9Jh9zT8uovccuHyCtobIysv+TtUFG8I9IXiLICwMg7vA0ae+KUFGjOlTUnF4g
0ESw5C4jnu1OIBQiSgb2CLATyXKyzWHz0ICw7pbVn8UG3f+2qCUN2tqmeSR0v2EXwUCbYR3CO/SC
RWLftVBjjBYuTs6Y4C/lJdEscHI4q7T3iRR3NzpVHr5oQqgKavGoYnyHH4t8CjSZTEtGKmdO7f8U
IYC9Zx0FbIpedx1H5ClijY1wjAxHw/kUqOtH84amA9QuP7JnZwXuV7BlaWLnNrCgnkdL/XHMrY29
tDv2gRMTdXXaADbr0AFoByf4cUP3WR+1jc4AOX2YSl7Nv83yBk2SsWm0L4v9deoR9Bax9e0wgBWP
QH+3bWpUiHqV56xwS2aoKpKcARMbG5sXuJDROtKDD00Xm0a3ydEjl5dOml8VRjQLO3tr5/JgSaka
9PiStCSOd9nZ56UAYQrt8jNG6TCgJkmjRyepq6pzk/orG/zlDN7O5haYkNx05p+Wbmv3JR74rPB1
KOyZbnCFzPDwO6TDNeSoaOiJpTK2dTv+1vSX4WBtWda2THQoREeL5ReTAla7lAILw3+P0nlV0EbH
qBz6IVgX75WGmqu4IvLCHIkgJ3fBJDjNW5hxtTpWmi1gns4MrWHlsYeVRruaMvnd5v5lZNad5vYL
4qx6FbsENjv8yoNCXDUeSLb21MXFObetS8lCQurGsuJ3TzCTpUlP5MbV6IKjqRTALsglr6cf0aGq
jwLcxLcLuLttgaYk2jbG3tYjo3ExnNSWuR7iT6+ROCFWudBg8/PBaKTUsBTC9LqqYsRZRW+SY4hk
XG9egC4z/uJzjeRZVm/qU8k6giE0dkOh7u7hcIAYw/zk5tyPzq5kBUEQ2E7o+hXDytdodXTz9tb1
/X1BFLlXluu4J6kvCr41q14htxjQn/iGAzOCsVpQP6sSxSdNyq2DTYo6Sa06/vsS8+E89oRRhtVB
D53NxkinjyRAJVxcRWtstTlfWYX1JmkztYCVALiCFlGHS2oAQtLnXNygvrNz+5sDZO0lm3gmUZ57
jY36Q28fwtfJe3HOQxSezABLZVHuc532Wg8ZDkerFruE0Y6oy4abJtmypOeCvaxJTcT+l34wp869
FXBRi9CFS68a871Md+JRaVywEFn07KXA9eznD0iDkL/mBuu0NVNfPUoLry0/aebCrkEw5q21aQbg
gJAdRo0RlYAG8ek0yBAtqiaftYh0tjLcO8gcBFdIeu/ob+lNyAsjTyABOJT1EUW+sbT6ST3GCEUa
RX0IIWJdK5bNA90yxHbsuMV61gbk3IjYHLA4MKwDa+Hq1L3TrcIrVBuEBXVsqplhO3w6XIFpGCzy
9BZYeDJVb41OWLeBW7Izaqbgpc3hclKQmQwH6yKB0Qk5SQ4syWBhjenXRC3l+t4KS14ERVxzPXob
wipRYoQ8dtpA+0Y/nGL1QrqJgjQCUVJB0olQ7mg8rJZxCiWm6eC3CQEJFZgUT8IGA4jZwBE4nccM
zEjY//WN2grdChVsVcy078lKLX7UMIVwM0bHPyoALYVoEFBwE66QO4esejZMi5JRwNaC6PPcQoNK
PPIgRiYEmbbY0Wes+2w+tbAhaKZ2I8S3km9mzgwwKuOWUT2f5dqhw7Gdix2gTaTQdQgY8LhLjn2v
7Z20/LD88orMc6EUl3bYvoXp1VG0RlAdcbyR4NjKCAG9c7bGuyklLMTXwb+Jhhn9s/Eil77xptT/
lYetAbcai7pli4xeJ9GowD7bcgsJ7yBFhxAAnRam7kJBaHJjnfXY7luE6l5woggz8+ZbLwxKCJuI
RyTdVomXJDdXcMW+SgzforLesoa+iCI18/tFOmg0dJDMfapc0I72syQFbyJtDQWRbLZlw6p27rZz
c27hC9oF6ZhbI0vR5DcH9HZkZXyYtJ1JcJfNJVaJwY6xxEQfANEoMvOgMsYcdKiae+jTlm4u3+U4
0yzQa4mOh5cUQWzH7WjwX5PsFPNtR9fQhQidZ38h04o2xvk0fLnTu4K7iXpXc7DM0lsKn9s11LYR
X6jxn1kkOeWVD70Czb4f7UvExW7SrZIxOhXFGaz9XqTq6OaIb/pY/TrXgmAFAmvP+lTsu4H3ljEP
7xExRGLVOgIoHyY+n+C2/3F0XruNK1kU/SICzOHVylmyHGS/ELbbZk5Fshi+/q66wAAzc2fgVltk
1Ql7r51aUClp8nOWk9MA5NimBzL9F0dm8Gh6ZijjJaoFayOAuMjs7PCWz+aWnYAVbk3KUg8wwqD3
H1WZrqO74ZnrFvOHl71lClbusm+38kuqE7ljbll3UgazevHYfQth/QuY1AC99NOXpo22Nkvh2Z5v
dhBBD6o2EiRMWXzYrnEIB5TPcOqAMlITMB/SlhY7lDjumZCgPyr+Slld0qL4bnM0zjyuWd4+l4W3
NRXhjjxJae7wQq5BS7HgdqtbnQEP9boT0XxL/DBWQvLmxHbwYbfICiyATr1hv9adBSLjgWAO9g4O
OX3ZJ8XiXU/MdZCg7Wo1/9Gzeq5n/8VrkK9cY7hCbvqrwL+GS0ZZW1a/Xo/YP+jFxajJSkGWkejO
syKVkTFDD82kSluL+KMbRsTEMQEer5P53tDd8HG89MXT0Ht2j979rhFhMaIGiRGjB3cge/+DboRr
+Gn6UDOYVEOs0TwidfGmmB4iuDu8zfD5CsNlrWqxAq5ofNjNRf8S8w0JbJm1h+ATgiTSkOaQEEyg
4wcyXeT6ZN0J+VtbdL1+8hKnd39+hEz/DXDxw7gDIvfEkhWJUUt2mIEAekaWws8uSwaS6NYidOyl
cQsiwg7yI50w2bTL3grfbDqp/zc5CUsjAuJinGIakZOYSVON775BclCJHXpgwD8QVZz31kCqTQEG
8Z+8j/c82dqwbm1OxQD5Pwxhzn317R05WVrxpivKKMjmgSJZjxFRiPZN5Dhe2NlVd8muLVQt/T6k
CZ/ZFdbjFhiZVn+K6C+EBtp12UvO39TRmRboxTZwIVtkzjHSXiPvcyAZAmfT0oDNxHaAzb91d10k
cz/qJ/OZBPleSfzQp60/voFkAUtxtvT/3wgHNwYmCTG2x6F3bzbsGNThRMrhOo99kithdKRolzID
w+eDb+xJQkUn3eE16cR7xNzxqdCZKCJgSkPmGUl5zJpbhZrL87nnqG7EL6oWx+cXQIrlzNM+GdUL
aQ03ZxxRReg1KY09M3tCPb3k4RDmy/TSIojE8XkSMGUO3ndSsK0RE2vajHoCfOiUfM9s2LpCRysL
UZ5k64Am16H3xS1U5Wum945LHTz+5kj2Cv8Ymp8+tC12K0V6lA2pTSAVrQ8z39Or+uRJl/5igJhx
1zmC6vw5oDGMirWqGe1m24KCxYSaiGHX4FireuC0+JSnYt8EbxwqlnzVx4cxEBTlwqFrV4HJ9tf4
jbgOWwA8rBktJKqVP7P+QhZKexd3DBerdTqKjYeu1me2VTBuDf16Y4zWzggTUNB4aykKHf9dJ+5B
mKR1RMufyHAYSlD1Baw7mMEXUUZspLhNhAM5vf1v4DObP5NtHeAAM896ir8ksXspT+P41naPtvw0
S3+TNF8RQqm5zREkuP/KiGGdmw03qJ8LK5eXIq5OcxcDtrr0WfQiEmTymhn9zV16qFUgpZlEL6bE
9RAAgTNj+4t0nlM2+xsY+xxsEy/OVSMlSRsopkE7I2bA3taRUBi71IYpIDcEeYwQpEGSL8wOe5Fo
v2oenifr1vbJ+z5Mk/+/XaxGoGdqAXYFuWodFvBz7hLRFicvlTe+uwIR8Ps0fVTxHvubIn65n1bI
tK9yqmPN4AoN5dngYTJxlA26+RRR+hN7uciNW9bv6REF+mVKUhIzAaoX39RFqGjuJB9syRqIaVF9
uzyH/L5q78Yq4iAMTtjIfIx1tgm7j66bl0ZXsJkAZMfQSCdPyvE+au2qNO9ZC9edUfp0b1DGlAEb
/JHvXJRbt1Yk/I+i+YQCWQuGswXBvZq9s7wZp8cXc5xu3mRJxaH2DUeVaS/jG7O7VL04MB9nkyJW
kU2Y3Tztpfmc6DnmZexSrfeICpZmpkIFlUyh53tGnJxLQnwV6OxxWfZM/toMnec0qx4K6SeDT2ah
ZYLxKjcO1PXPkfFWoNjSiWgx8JllXnvhV1ZiKY40KC090rjC5b9Qbcc+hjZjE8wXKJe6j13E5MkY
sVBmSpwBAjUq6uWLx33H3mR6r/DPhIB5816lkSxn8zWU+tJzixc1AFB5oePM+G4R7hA4zAxKZv5x
Yd07tm0mikSfrUuK2tWhwMmFAIrhLJrmYab4KG5q3wve4Knz2N0Ea/XZC/68cQCch6R9wIuJOIHL
j1oAnyXWez7o1qHlBRar8OVL07BZU8KpNehTM3eDqZG4G+W+/oITvvDz76ZEP12e2IgSZ5Qq8tMu
MQSbbWdP5b5mQxXyIhllis+M4V5IJKDpMyhWVQJTpEiyg/7yeVQkM47o6AwR1luxTvzgbMyE3OsY
lbRlxLjSn/PVwHaj+w04FRV0HliKydsa6A1yMgAsiLEjqrpW2zBRPzk0mJggN0y06YwIk9BeLYlO
1EvuIRKiNuxvA0kY6QBLj8KB6SBWl/4+p6VKFlW3ae/wV0x+VbZjho0AY1bP3j5S5hE3PQ1MlgRa
nrqowZw0F6P3/CcEkXsTIxAiIgdTcP/Q7AAAY5dz4U1iqSlFyDAUv3VB/l0nrZVsQHjB+LPSblnH
3c22aDPSNr5ClaEeaOioGGRwerN/lBDdmHwy2gFQijXY8/MNXpnKA//TMQLFWRt7t7jCC9YOexKF
IvQSAuuLLbfuzKVVoBNKzD/H5lff9dMLybeMNjSQWhbCYnSHT5FEamC063gqIYpJh2aIeb/PEHDR
PgbqofaqJvossEc0au6NYCkSv+zFSNeIUXZCB0ojGI37Sxhfa2APaFfh5dib6SjMi3S2dv069KzL
gg0mgChiAalaKns3aTwICXUZQVQUHnrLSMknQ9HaOtzhQGmtVNyLpOYyI3uY8EnsytS8/fNkj8uE
5Umma9c+ZM2XJNekPg14oa2hOcbFeEwqkB91CWqLfWnNwezeeKD5Np1Twjw4siU3PMm9mP2CmV9x
Z9KScOEVxnNnjlcZK/hQmkGPo1NCIlZSJRhg1eEFwRzA7toXVyOdP7xRexTR1hgGRsTmsDC7hpj0
4BS7wbtjv03pJmPqViThcohHums7/ldwzfofY4YsBKrxUtgkSTL5t+HiVvb8kBOUBEoa8egZIbwV
pBTXPk8fK+4xuRr4lZoRdXH+o37/EesZz3htowTVg7XpcWViayg5aeq4PfWO+zOyYzBxvU7pWhf5
z5ASKOFnOLvXkQ4Wx6qePaIZJITuYiQEgfVZPhJevYocfn+vfd3cHJy/XFB5kpwDYiUm56dFUJ3L
51GPHtIiBoEFMtQlf59xm9RA4c3lNt3XMM29Ilxaufgr4KykM5jAl4BaUONNtH9HNEjMQVHzpaiA
0Lsxb1HMzrjc6ja1GM7ntqkuiME3EYsalq3LorLuuvneTtBhDAJOqz+z3qK+6xHvKKimZG3gY7U2
dz1lhpXcVbs7ZvYWCb/X/hEv/wT0JTH3CVp9Qx4B9oaCPw3aof/tC8zt31FBccpAOZDkaYDVH6P8
NurW2a3Ne+jOjBOSl7LGhtjB2uyKfy5B59D7MN7E5FhDcJDE2RTsKLyNoYxBOe6VkZSYEHkt07Vb
0afbLJC7NGc+iAKjG9wzXrTlOLMD64EO0skmEZBPDFdU1dOp0t5Y8cbljs2dWW2GiM+i/TbxrmDJ
6BcvZWiC9a9OXXDzhMDYA/WZukoD5Dix/7DKVem597CG6hfO04dIkZd41j52lEGYvAyk3q+DYBLQ
CJbbYuk70cYxPYI+J1SQ3j9DAmsN7o1+ccBtwxpVwrWSgAlv6Yp/GkMzRZVi4+JJe6UEKw6fYNTP
cXzgzyIZ1173DEcY/QT8dSfdO2ip9iNR1UiP60N/L5pXqyIwBjekSW/AHN40dkTJVhTPLYhJPwvR
PKF3RkvWdv1FsijyJoEx9WOSF3OE8AlGYkbQeAC2RSa52MTogdt/OVEJNOWEQaCgRcp31zNqGEI1
HDACULqvXYznKT/3LNmUu9PUJVBAvsHx06OeiZWkwq+R4ZMkQJrCU+F56xxXQB5oX3FUbtLGeY1C
9PI9DxR6xJixVOfJpYvwoW+yj7aIdwEbXXskcwhKekkLivili62F120DI12ngaDHg17XPsgIxQkv
WHuQoUePHOM9RyVCxrGhG+tpzDcYVxyPt5R3MvkYNAC7XnOcq+JaODX86lK/ith82Om/zIyIf+C7
1wEa1xo0wfoz7/+84uBqGGpxIOc2GJ4w2ASC96Y52qi6owR55TwgPcwBvKEs7CjEqLrj8WfAbSqa
4CDcnG0eNNl24fNV2v09iNEPDS31CqYV4zPQ4IqSE0Sk66LmdzzrG30kX2wylwhBECB0u5wOS850
5xjLEBVeaH5ng6DcltbhgW2nHKAYJawIfTR6akXuqSWn9ham+W6mfeMRZwwNfTbdJST6mSBLelxD
Db5T5iL/oqZf9SwDrEYh8PCg4kZ3w2+b4SGwFPwp2WKBoOhJCudgwegrcQGH73FfPnDbhbTv+NF6
xNYsjodVqO0cLPpkwiJwvRS6fTC0U5P9tDryseaYc22kvrHkawsanJzMiNsBZj1TCW3kGE6Pum5s
bRd5JcNQaX3nmLeTgZUfcVwBOMFz7/PAkJGSwCqV+HFTGS8RJTL89dC1kHvAPeyMzXPYUE9aln2u
pwIhOZz3rVuSnGvZ7DaR/MFGIYlGd8UJGtQqDRNqr/E89vyfw9+Rpb+tTmfG82TIaONzCoQXOGJ6
jqfmKw/IRIzsa4oxknrhqDQM+swV12NpR0QD4JpKojLEytHj544JTGQFf5VXLKWznvR12D5KF6QO
A1KD0XOByswYHcRLuMycdsUnBgTgHV2F5atPdngqscUya3EZFjBGoDeIDwYSL1bzkq+oct8sQl4C
nyLYO85xfkvLv2N/Z6Ek3zzl4JN7ZdFNUm1Hftlp9JN/bsv4o8+0bQ+Sttn4Es1t128jpDQToQ0Z
n3WeqpNskmXlAN5iixHQQ+blPwcvw5h3x5preiydL/xeAksStwsCAPXkA/Fgbmyis9NRmpvbCfIW
g2VeKbCE5bvKV6gEFowBWl2MvYZOQD4kwlf+bUbwE+DETSiJMtDhsBCwiHDs3VPNXs7Myd2fel5o
Arq0WFGr1xiwoE2Z9yrcFyrbGd+CwPyB7bpYagX8ovmLLAdHYF60t9Lmjgd95MO34y3qnMv/0FkM
OP5FPbZoWof8YQGU8mgGbaVs95fVyLFK5+RcOgQJAG9BVMTxRxH8dT0aV7KuxU+ZEMf9wtIACeJZ
kMTnQuIhkWjq4nUAW5RJAOisn4SSuCeEwDex9gsCCHzFxQpTvIc8f8WkEmSfNNwGU0byWf2V+TdX
HOuw3SUtPVwybaK0+XRc7ZnJJzIYb99H1aaO4rXUkRYjAEE0TFzaogozTEIkDTnUf21PpPE7UwDl
ttHDeGHIP7DZqjZAImx735sSj6ssMQSCH/gWbkneBe3SGmMywUzw34hiFNMKLMD/Rt7ZorH2yONM
MD2Y4wAxlZjC7Ld6NYKbHJAaL9AFUyegQGmqe+2ukEwaLbHQI7F05ltP7q79R4b9YF6UfddhuDfX
E4puDpPqkHUstMgCLrJlgWdZeoJU9k9turc2obzsmsji7A5ahD8UJMS2qv/yNF8mImKuaW+CcFz1
qUE4NAhtJtsZ6t/a25betuMvS8jwc2QN7Pd2TPi86F/qX7SkfdWNYuMk7UK6x7onobd475JDwKLA
tU4p52VXVe9kNg8hiRmctKZ2N2gqlZ4g1NPNbM7/j3bx/cbRwVR4DdTQPS9ftNEtUlG/sOy3xJm1
P473E3a4dI2tLmLUi1CNiUr0p4isG4INwmAHtxiBiffDQJTwVbBjWEgqSjIBQV036q+Cp6vmYQer
YJwtPgxXS1de8mPZKGWr+lQz4b3zzSJ3oQRCnvE+2TjFm4S057Pi7Ip+P/s/ySwPplp/sy5rwWtY
OvBhNM0+Kx1Nw14Hy8VH82SN2b4cZ0y8w64ceT/t4s8I2k+XfZhaDszKdAndC5w7msjYwoEP0h1E
DtJrG5VzZe4m9zkVb0kLL5yMGRxp6pkssnaJyG+NkmkJ0phqkJKy6tbh+PD90xQzM2NsHgfW1vJZ
p7nYY2GE2ANGspLpLj7+3Lv1CNb9AkurHad7xNbrlvPVQiumzTDTuuzuT/AexpSNjcmyDUVTdVSN
XM7rGB1EIT7pVbZdaL74PsQovwI+mkIB+Qpl/xnazi5q7L0W2W84QuGi/LXBRqJN1NVQ9ltxlFIQ
EbUOxsMN75Z7ADgW6/IwYfGdm+7D5x6sRX7oSRAMQ+vVwY6W/UOZxwQ7WDWVTvEZpz8iiG4AEFkO
6GRwjxJnXbKVQfLD9PYNBf9f0xvHqtO3A6rRMoCpEJbFuhLjmuxO6TM2dRAPyOhXjviPkgg7Qt+v
s+THtbANDFWB6mxZEn6WobFsWqie5apl4KG2W118msAJ27wdBdaGwE42IJKot9F9peCL3IDEmy+I
IBrijCp9NvqCYhNYEEQQHu18WSFQTrHlWMi5LAWODAGl1Wi+OFXrI6f/Tc+JeNCPtvk9zg89qleO
zw4HjbaGtjerwLKQyFKYcjVB9nNBHkz+DsS+p07rBCaSh+QMJ29AxtjAx/SAkMTlb4qzIjl7TbMX
Ewi76h1usz/QsDvr0oIeVXvWWRT2xhCAK3uEUkzWRnSdYKEWjfWvlfzaGBKlw6shtU0DC6+fowXN
FGapRVh8Svwncci5Xi+CPc9nylY6j/ubDi9VTyHXszSdWIJnr76w4Duw/RiHdV5rjM0BEhOFNU7a
Im93CIPAhmCtVmGqHUt8anM9e1GwzD7/cjVIpMzI9OI4ohNB6wCmJw2sVa7jhW8yFgIF+WBqIBEf
cmxtei5pdLADI1tgZjznqHWSPwfZnwv/zyELYzT7J1tZ8xt8DPiTTMRN9VtRuXuHQJ0GXZRLecpE
dOH2LPWJa8iV0YQJI2NwAu9leZ4hoYDCldA3chKSHdTXNpt/UJ6LAk5Rrn/K6dUo/WVNLuc+81kS
IaMriKBIvsaq+8j5YyOZoqPNLlWIoSbvn3V3POUWSR393tOqt6jq905TrytSR1Ef7nLyFGbQP2aM
lbOhhodFmMPkw/lsAXnU0elav13TMwQtdjEtZOdl8ApnvisF7bZ2lTo5eZRZXKhvgRidkvqyKd4r
+W3T8O1j7ks6xIxMlHrfcK1jnZ4Ps9yE5ka6q0BsElhIBgGXEFdMxCYfUp5TVrsaPYRnvapLN4I1
4fByw1TF00bh9C2yYl3HRx95NUC/+hBq78L9CSH/locA8S+qe9hp9Jobe+8zLzRBk7nokCcGDkX9
lxTXgElAyWoIyBA5jq23xKSAJgercPmGRnphgm6b2BWBY2vN9cgiFi9Bnt06+To6J6d9DxvtbTTd
dcUgU/MZyubrgUFHwdmk6eHwpLPSVYyE5Iv9txaedGZncdEfLL85aPjM6UwSMn2C7j1lfqJp3lHr
wp0YsN+HkndOQhB5CiitMjaXI8xAtWdPmhbxMu0iCu5ZWKuir+8hPje4Ut6wYl9hj+NmRDdAtiuz
K/wCMKEKJufMEbtp4YRnt8PpiG1liB1iFTP27/1i8Ep00FR/xrETGM6VgDkA6yajd6d0d2TLrkoH
1XHftnS16PsJJXBpH4j5QtphP2mfDgBLJFX31L0btLHcF8lna4EmRR0njT3BnVkBeOAgzRnbhlGu
fS9hP/raEd+uu/dB9zBGEcrClx3yRNklCjrmSS4ODRutUYUNGRxOwfgJrXSfQJQxCRv5avru053u
FjeqXt8S4gTNcDg4Q75NKgDcBPwyw7OZtu+z4I/Mc1abxrYks8Kp8Ifb4T4N56fKY1AgAnubQ6Yb
U1qbxr8GlGhYNKhIjNLd8kxUPv6nAKdTo8GsQl0HbtBD8mEx/iGJZ0wRI4BVQ4vkEYVZYunhGmpR
+vHabZtY0r/teHBKDyQuGQwqipwxGgKdhIE3LtmCbbks5teQl6WM3X3gnLQB8MDNq89d9Mhjg37F
WsvYfDJuFhUn8+C97QgmetXKMuprzGMB5Xptt56kQ3OX6tkpJvRrxKGbpCSh8ZMgxAUJZHDVs/7P
6hQhQqP5MmCukFhLPl5jxHsb8ZdERobyYYBsVHnimXZK9/djY+wCgksTLgcXPbpN3ING87Wu1UrF
sA924PyvvPctFA/zMWcl6TgbtewAxNenZ2RKVvFrsDwXBsSirTnA103XY/awGAl57NsjIk8muZPj
JVcoKbTWzU/bUAMxU8mflUTCjJ8llQPD3CqQq6RtTkXL9pI8iTb/RkFKu6k2jUobkl27gdBym92f
8vKoYwCiqYDs5dgfHWfVLModiT4rHX348GWSP+9C7IrJ99G3jvlbeHhWYm4hXog03PE2R8igiQ2E
pXzKRpW+jbOrpDb0XyPqJUEX6+BONwVijjVnNyMYUgwY29jcLdbgrQtU9zrMg2oe/gyXohqyEDVu
pWMhZgVe8UpnDOMMuZ0VzIcgyKpemGph1HTPQarzHK8KX9+IrDmnmoUUQSzrVj9lMIg6cYxkRLhO
jnl93IF/edKj50w3t1qPLMKUNLRIYBwmE95k/Om+vCQe75AWv4KdDt3XarhoNOFoULD0eEBNdVIz
/GcdsaPlk0bzM3LvBK2/9xu8YNZZh0cRWypuGwY+u4OyyK+j1q0DI7pJWgAjHtTB5LCPqS+1XR89
Nz+YnGBJqB1bz127rTgXLBat6dPhdDXQnkU9QOYKQ6LZWf3C8AYepIm2Z+Ywb3vccM09EALLozvv
PMT8A2yU0ei2PqIdAlr925CkX0WmTU8xK8XK8tH9xTCObPp2M0vfPNdHHo+9P6tXtBCMPz3ti2jZ
N63vN5Ng584hYQEANo8G80Gi7Q29Pglhv8Rck0Z0LhKPNS26DJG8mOAegtZdWaRxu3hs8hG0829c
Im3F3a6Hv7nV7RHhHSUzEQ2FqzJ3JxTLdpNdh3j6Vi9IOdACQl8qgy+COwoWrtOOVfEp5S5qkOj6
AfGGpXbY6dX3YN2abloOA13uuEmKbjO6bwK9dSbhWVdkcSJsacXO1YOjx9wsphW1lGIwL24tOYAG
6w861aB6+NlbgSjesi8JFFodfQA+5rWwLQxoAuku71tfjM8TzsENqTro7xMeH8u6J5W3qGWIox0f
p/fbugy1Jq4GpLZ9dR0cf9Ol04r0roQ9fmcfBwYrEsfrUImNW8EcAFpXD8AvyMYukfQpb2hLKeQ6
TMnkvaHrLwJoK9ep58dMDfP97wB2QJterfIhzG9upNvsW69j/9dxSY3Gqz4/xrTGEaCv2Ig5sblx
M2s3DtcRcUNgMk4kDpOt6w67GGPpldB7AHGg0yyTCSHmo4IBYEMQIpeWrkqNkkaMxXPLl1Q/A0hY
1IFya+F+hGcfd3xAtve81VETnGpgR0nyF6IIgyO68NhDkdvVcrOzCY1tBN2r2s4XJcbtArZxO9PN
jjgREYLghNIIqCpsH6sqHdXRm38b9sWT1qwjXJWOie71Vyte8M89+cnbr5tGS2T+KzTBPMkOhwFb
c17+a8OmUQTvTfKjAfSI76pUdXGIAIT3NGtdwCCe/CO47LpivAmoNqf4V+ZVfLEkpcmUgV/7EgHZ
cEAOoTJP/ZlXv78bPQsVs+C6bxiLYqhp5g15dNu4BZokuT7KI3PA6R2DGA5f/NQmJLo4WFbZCJTp
RUl/Uu/muvq2aquztEk5Z7PbBjaySkYhDSWSoMIJ/nTn3dHGZVfeNDff6h52IHOrozGfsG6Pkbf0
uAtGC0rB8BG7ybkp2QSYXrVpiHoSOOXUd5zGE2ymM+NTNs1BQpb4NK5QDy4kOsT43pP1yEzVhhvX
saI1kVKjdRxqBBHYNFCQpXGMbmleB77ceLX73Lf+pk0QI8YfNsOilN+FDZG84LVHWKrmS3MnlkgS
CVp5c9mWFf8H3xzVSkigoApZgOfyTedOsIHv6RFCKIQvecjHZoyqhn497vyMLZKJAiXLd/Vbg4zc
xPU8pjRe2res8UghOPfxKdj9ocnFKnFIVWb9LPLnhnxMWoaL7/I/98qoHawsSqMaF0LCrqIpUFmL
+Sn89oiPmIBn9g9WZpO7qrv6RQzudo7F2k9I2EZfNRkRWRyQa2FPFih8CNalPKzWOkqjsKPp9Y6h
fy8MmKr3irYex+KEQ5OTFXCbQXk7Unlk+u+QHUOea6y1zHdVmKjzSubPK+Fmk/xLoletfqssgrsh
vXEdmnw/ZVWtEEytCxA4kTHvKC7Ui7liQsVO0j36w6HjMDhRC/mR+a9IjoNkgMLwyIjFxWNfWcaM
BUg4QEf81C50AHldzZk9zFuXiOrSQ9OEoZ/0pmWXPZII4kD8onyMQ/psQZPNX5A2oNdKvwQqr8ZH
kI6TdmJFJgnwdRDPw7xpaVeRFOAcYEhKN15S7vtQMhLTV4FeZvWa6j9tfRuxeKOiWliDu8sEc03+
s9kY70rMG1LPyHAAtZauYAD62M386d2Jt3n5VbXvweivMwUE58CML2H6sBge5MlfY8XsEFhrICvQ
mELPLXyy9pYb+Qtbce46eZBN/WtE027IWw4rXRz1bmQX4xxCi0gCj6WnRzqMrf9Gg8oIxMA/cS+c
+RcJChMC5LD6mBBsDRZtZ8TKM6/fnLlbxx21b7otm/NQ+vTVjzLQ0TD9MJZAxNwryGjtgT8z3Lti
3iYTO7+zaXTsAeW1qsW+tuTJ89yt82lH1V7ttqra35UFUJFIoZkvmrZlHA6BGGclNnmcLwbiA5vB
fwoiRGioRRtzVVEuTWKbUhQ5TAmQCP3Qfi0tBRyXTLZyoWKE/v+laxHw7zT9IIVzi0F+O4ZYMA2X
K8Jm0MGWn5QYiorRJEwZF8WRFxRihqDkgxBXwk9BUFMHctPM3rVxCfJFJQSKvJyZ85ji7Iy0U4Xq
LZy6oV9Erd0CW3OabqVr0bkxeZ/rtgexg7ytJeVDn0aAE93FoymfA5NcqPwZr1sKg83IGZ+/xCAv
22IP43MLAevSh9a/pGgeqVZs6pDf07hrbj2STV2HuipB3obPtj8R+BCQp2CyqbZN7NJ+7kdE/4pb
aIm9CsGAXUWuLOHV861E+p5JZzGnL4p0YmlEhTFdS3LnU+/IRvDxWjr4fsjayUld9Yfgof55yfgo
D/78PD/ohcdKkGQaRPeBRgIVhPkAWXi/Uyp/D4y3TpuUUHU/9dZ6Kn604S3UthrolSDj94cdjaJC
G86TUvQa4UUX7l+S0SUY+bus7U0RZIfewuLfqDUnbLaEKUqfr7wg22rOWnwiTmqCTQ+S0apgrZVH
md5QsBqsbCk70JggBEGP4RawX5pp2TrvOIbSqtzNzrhWZU5mgqDWyh/ZRNtu/ORq1tnhlA1rWWle
RQ6Ov6n2AjORB8HT56QyjhHORX3aBaAaNAjtEp1wY25zAlPNFQ3yUxu8seTw0FVqMz+r804t1onZ
D5Cr40LB0V0kBlkiBTzkFCFqtxkEFkz9ZMcnO7lXuTyZ9IXDcKrjs+2Hzzx/mlQRHquy/s1hG8cd
iUQ2f/VXnC4hm5ygvY8Ujkb43oD3GpP4Zk1EzTPVt3PGA75z7fJfplgUMsbLnE1nsD+9A67Hw6lH
dhiVmxX+VhBqvfe8zTYjdDMyEIkXwnGGu6nRN2+DfnPJAhbkk7aA7liSgm82cHc4lVi5sbtAtY5v
Kb1gznzC9i3ec8fcdyX78fk48ERi1Nx6OuhLQKp5+5CUexUMOslNNQHItJxkOyTWpojDdcgO2CGL
qSP/KR5d9DXoPHCdWxipGgALzrlyEdmhQ6lHMhyqQ4yOwWJSZaHxobKtCd6i9JnzmNufimKC5pG8
pfyEPOZYBovXblql+52ZmyaI5jlg2HlFA9Z179TDgXJmRAcUTqZxVZsE6fxh6tUn75rVrKc186CO
+lieuecyJ1iS4zfDB3cDsR0TzhEU9x6j15QhBl7jJL1baDG7q6Gh5nKQs+gmYKRrnP1ZuP54oJjQ
8L0Zn5D11i2+4wIXouoSW94rt8NoOHi7Jg7WZMBvPQoNSIbwpmxUtFVtM+hhRFPgvbDj57wtdrWt
bcpguKq+jR8EuRxeXr9DikkmwWdJy6tIgP2ROSQGmZUviVW3fgOUbzh6lnjLSJ+BkaRuN8hzIvOv
aFKVQHoFTWsTQN0OccH1QXhLB6Jm2LsP85p/+dbvhOU3SQuqWtoGixjictvDHw5IU4HopHCeV7P+
ruqMQ8o8aOQ+uthqy+QFgRa/2X6uGV0QWtW0lw6jsoOOqHukgXvMnR74QLjTODLY27dcN0xw/cYk
okNuEwLCIyIO/pjyxfNPIV4zLvkIVb5lwEF8aYafUhFvJovBWbVop2EVdNsSakSIVzj/6qz0wO2i
dPDcGpm1Z9dpNz7+YSTn7V5gNG38cB1LHoCCAJ/1zKPTu+Exq4gIrWR5Z2+Ut8OH6BElG8GBu5IV
qrKqw1Zla5uHiJlIUcvoXllxRt3nmJOfMwaHOGKun8h9kMnLjC4ia19BMqKqYZAIUae2E1hjSDlH
DBj+rau6Q29UO7PFqDd0JMT5+6kzWNeNjNR/XP00zmchHzyJ57aqThl9OqrSabzM2ddIKIsXzi+W
jZ7NjW/y3TOUktt5FzVBaz66diaREWKUJ0EBbDaCUHdET2zrWZsjnaDo61njfwIdYQRTmNY1h2Ur
+Vg+xsP+H+zZKSUY6N36yuYGn2K6YIHTdNeueeVmzv8PjDzP+kOJ7dMJbOXNgPvSVjoaaS58F0/V
W5JeWMuHs3JZa19s//H//f/Ipr/IlraJNm/9wT4ZRnzGnbScET/oE5ahDZYoqmk+CPWCpe3sc7+K
KZLAs6aIkPNTLiJCTL+rLnmNHEY/SXmKsuSvr2jI1AQwchm1kF9EuEhPb+hWPrPgc+RTFTUuXfjJ
xYKedZ+JOLoBl2v0OzjFFiTCFjJPR3ASDTbbVh1JjcfYMeacYEyjPu69LlqA2QQlT0QCp+eEFgLR
T4kWM0AbpOriuWfwN/1OE1kY6ZenX4IGAbD7xeRDOeERvazt4XdgVemxGax4C2zeCBN+nkuwjks6
eGX6xxI3p+HGJ5Y4jY/s5FeDNd+a7DATRk+qHQN50IAot4nCRqaQxaiJDQA+ATPf+dijn/aZd2r/
cXRevY0jaRT9RQRIFuOrFagsS85+IWy3zZxZxfDr53CABWbRs9vdlsiqL9x7LnKYpAaZ6V7C4plF
T4KXvWkozUh3p/Fo+YjGkY3nkiteYvpjaY7blmyImlPsPUTiWUcGpBiwDtxzdbytCelFH2WE4zEp
2fEM7/SEPbK3XJyFlgQwpPseRkvUbC2bF8a0T6ZdPrtC5wZFE2wcjHhf03q0OctYsgou+rJjYy5Z
8XcbKqYCNWm4zFt9rC1JvmSsEY7Wo36y+8eWyAxjytZeKldscbfLslSocOdGzT5PmAh1UzBLqGJy
l07MlEpaO8SzqIxLzk8fIImNt2PcZP1Lovm7lg+wJbazBRLL1+gWvyl1bi32yr6CJX7Iiwjne40G
Cvo2TlvCrxz+hsn0NUeL2KvjPDZcESStvWrL7r2maJx7eQrzHLMwmbrseRz/XSh3nSEfa6xiU8R/
Y0rlY0LBdcCkR8/Ae+CErUPKkLB/Xjwaunp2imtF5191zdoD3Z5F0A6snZcyPM/VTjI0MqE6Owxl
qSzhkrgw719AByU1caT4u2Fk+iuc8NRTYO7oG3mSBWwKIgUe7IE5l8dmuGX7YB8icDsJjUQ9s0Gv
iD1As48U1uLLXJDihkSIaaSsOkZUe3/Ax+yyIOAM8UySa0ff7mn6T26DpMXj8VfI+XI7fkNEtFQk
io5nklC2+wjTQPvsjIpVi35AvMs4+7Nv21340cj2nCNlT8hd1Y2RWbPcmsrahpXxJiex8ucXRWc8
+92xj53jnMmAIMcvK+d9x1e2YPl5UBnZbDQm6+zexnzXzvU5N1ieBTEd49hOYBkioHqItBKwDHjZ
UqDfdkKOIrJuAED6Ruj6zepvmMLqB8lSCpWw6hBumg1SrFc3vKYMgCg7l/e5u6C5wrnJuOFJuF2g
O/VFDgtQhuhGJXb0+vh0YBk57v9DtM4O6vK7ainJBIHq0xI1HOrAvf2T5XIMYZcrn73xFM5fmc36
xXpsSePIWWb2eBmUwSm1mBI9tR/sBKzVtCdTLhX2A3h7VLSMDMATISKR+a8Zf4xefuU3G+OXuqcC
wIwFY5pl8ROLQHTgrPe5ujSJRkpL37Qecb3qtk6ZPaWpxgvz1dAlGQbKuEcHjo+FRLAllQrkKDuc
1kMV9zKOJG38c8vXwmRFjBfaYw69GFooQ6S98wwOwrJes1LZypFRrNwra3xgmZN2mKiIOtQxFUh+
v7Y6CePdxrm36IyoSrCextQrnd+vbfDnA1XlOPHQKvI0xp8eKJpe9Ecd2KJFiHsO/HWYWfEtAdIJ
58HWi4Y1ISi8BQpFhaYwLPabavA2lc+H3NPnDuFp2WwlqE08UEADSSl4FDnidQ07A+lPL7pvgHvo
wcqKj5DAisF6rXOgVHp35SQvKVmxYK70MjyllR0kUX+IrCkwV0XRMO13/L0rCAGo5DMU8m3oVnt9
Lu4jl2bN0jzFkLB8Bw4jzraWm5w3p2rvBRu7vFhqU+AieUoYyoD56pYGw8wBkztHzZTsf6FXZX8W
xXgamZzCJP/+j55f6oujP+5neU06nEfRRvKoR+LFIhiqDWPWv/n/98ZQ7yMXS5FNwhLXI/QJA9rs
PLFFYmbluMj5GaRNhBjPc/2IVART6zNPQzc8CgVWoZQm/YJxSU1eZKy6dqTuMF8oZg3sLC3xdC82
pIHaFi9e/C9GuGOAwaRgrNJ/KnyGfoTiemJKAaTPgfYIjh8BGU0nk7Rlr+GOadDLz8GER3c0FK3t
lG/qqQqQl+LXc26mfoHCPsm3CfrfaEYcAVyhYeAV7xkICcHHlhAnleAlt2FbQgfKa/j1qB0Xk5+1
J+3CI4Wn7ri4flEbTuxfdZvhPel5riLclrA0ITZJjym3z2953TzX6WOiXEYxry7IxIY9bsm0f+TI
mOSf438PGoRsZMdNkr5Z/ROhE8t9ygkEWWtTLwRAu/it5mafCtblVCkpc79We6dNQdaEn7tJWVDo
6LPU1qGRjfCHQQ69aM1TxgMyloDFdUS9nCulVV6LisRP+zThZE7iAH5RZSYXkJuH6MeQ6IhYiDXs
W4CjNSY3DNd6Q6L8pPXHtI4fZcvOlnSUfTqxwHL1rTe+syRSoYC/JR70uOU2hozbFLg7Tq1wDh14
GefuyZ+2RftHNnlJ3V4hbNEhLRE/lWdbYe0VBkPV1sHMEVkn/d6BUOFb5pV1RLUkOdUjJzHTd+jV
i3Ao/td5HmcgsqOKl5HIK40ZDM0Nu193AoSPO8sp4MV5jwVtTcrXWbcfuV0eO5pcp1PHZCYWD7sF
71aQlODKwemFqODmYuVLOyBuinl2tdXiKKi9cy9miK803wiD276GVnJHi75hD0o31BTkHkeXnEvZ
nHLKc4QD9ipGyVUS7j314y0Hz4b43IYQkMN1GZ27y8M2Q4OsEZSxNYDiMKJYoiON+AExb4eLxIDE
e4TSEopf7yxsVSSlzLFktSvCV8E7GDNMbU3n5lrZamS2VGXEJbJtX1YF5idN/nqRcbS8PmgLYZIw
UmTwTKbrdtn5+9pb1mNxBEDr8YB3i+GAJf/yQg9R94Y1Nmt5wjh/+/Biet9RjY9jYnyCeZKyDggV
JzQWtc4GIKfXNGnT/+eciQGgzulquwOLYxomVGqoVW2OyHbu6ftORi6JVZx38XzC/7iRcEHAOcNt
wDmh2dQRNVdlj5N13HeG4plYLEossBp9ryvGLS7Kxz8DejFrYhUmO3jPm0i9J+W9tm9NyCdn3Kz4
c+ELl2gFupdlL+PKJ0ruxt0mLbobn6MqXuv1C7syUuwZiZEgYMungbGq7/7oWJIZ47nd94IxQ6wE
sZ2y9MXW7z2uMB+CDiucvO5W1hI05HNHpubWA2beMTyYKrAt5aFo8R+56Jn9ANCRS1LHDPd1QD2d
az9WXW+lYrNzGUyxqanWSHdi2c8KuP4DgLONCVskFgmfKqgWzK8xekt+B3/XJO+V9cROXJCtZKF6
00wXKmn84B5EObNeY9Y6pzsXyycvp8cCGNsN85tzDMlmNu9O/FlQ0AjfPZttubXde7yMNUnThP1F
ilgdwRB6H7Marx/+QfUFIyHqXgW/r4NReg7Pg/ocDKaXPAA6IAktDqoBuIUnUAigoZPv4ag9uPZv
j2qdhcp5WRM2TG5D5AzYpH8WY+hYv888nBo7UahFTAxxCFE61zJdS9y6suGyZ2tTGDdnDhLX3i+n
DC0DhePAo44RiCyJZTayTMWN+lQgkqdHtNv4bi0dG4rTvL0MbAD8OMY44m/LON8NKSIsgjHD4V+W
XnH3YH6gPokJKVFQ4jgWzN9h0tC+0SkMyAVqxCWjHti+eZzL4gLZHzPskyinlcZTOeislmmWWhd6
Q/2asL0ds+I2olnImF15yHVH97cluTAc2c4SzI3Us6oeU++lRpBkGQds5kl8zso+6LitBmpe7sj/
6118xg8ohd3mWCKbaUhqrcfT1DOJE5+MaTLusxAfgbAg91HG1sP8wqDQEKeWJ3Z0fsP6dWgf5fjp
cG3kqNo17H0mYkdBkl4+kvf15ERIqPPnmZVO219ywhnNSifBisiB9kLJnzCmlnCn2vo7Iqyhrr57
cfGHmlx4mMXqi9fPKFkKMDcbd8UeOsHUaETbv03FO/jQTpDLHkzMiPK+uSZihjRIBbjLgKZ1xj10
nyoO7aXzpTQLi/e+xOHgxYFvfA66d5oHsqfirTNjrNXf88xZxYrgVOIFwzOUgMj6R44MYRjvPbOX
homE9LrAZyNoINgybKiwU0fWzhg0ztZmlwSoUxlno7s4LEammNQf6jifxKcJs06+XYYvrdGjYXSA
2zCNLdqtceTw5fBc2IgFESc+DSOz2QUhVYL9pawqmYm7ZXTVPfMkltywNL5wI7hbu9nZ6n+90hhi
66/JkHTMhNUtgzh7p/HBFCHoAI3XFijbiB5gEQpoXsJJcu3tEyshAy6dfeqwqLGNkODxObz5z8S0
2V/ChLnrWZ7CAiseR3ySLeqmCV2UPfYsp37GRd8NirZ3jx41wpoKD6PGIkpMDZ4wcmcjMolsbSCE
cYdww27kXTQ0LKO2pxRMXcYqDArwY6tiOhU4S2vbfEt6Jif2Z2ZSrxBr1iTRd5uHu0j7DnsAmyiT
OoNTpILj35ycyAtqatLiF2GToFGfRiMAIrlS9JB2dozdveKIICJlZvwDj4f7CccMaZE+6L22PCba
CIqcbzP/S9jpDcI4KdBtAz7HDMpw1n0BcQCxjR8l/GiTb/zVq0Lma4cCC+/2g6L79M2rHPDRMX9o
BnzjbxXjiI5lU45rT6ejD8merBjPJ82aH9rGaF0XGCdwDnkBf2CSv0eq2unEI6IExG3LgYcwGC30
JmH4O2AQCO1P02CMCcc8DvVrmr92yBrpP9cptvQMmWVSxCyquwe9fWbNauXAkMCV5MY7pWeDkrJt
jJsGlh0Jyyrvs1e4oHdjIqIYUDU+FNpCiezHuKcOLk8+J0PB35mxPHPVF7w2ccdDydHm8R0gkXXy
59hhUyheQkKMjKxHoDKzEfNPU9htLdK5qel9fceCYW1Z1TqGw9f2m9njd+cpbGki/Bn4BuoG5cn1
gBuIHAWanUUkaa9yxkS1+u3epacgQJHmkRUbyDurRJCAji4nKBebJR0BXDV04XEM1jCSW4T7nD7G
xhI9UYzzecF9KIUDGIQkfuUemLrvd1iBFtbrkz/SmD2LKuT7ACgzio00/f3y1dYwClDkbx3uWjU+
xhzu4biPlQfX5uYjjoObQLyYrL5my9211hVOYarN62Jm6n0yB2OFb4ZxCVGAbLDz/Hm5sHPGM4m5
Z7TyoDM+A7yOGo6hW/nlLLquKDwkdoI9nCY1BYSUZFcSBFEjEeRYHA16zt7duwhVfRbN0/SCI67j
+uy1RWSwd4iibsC3R1rDcblQfWHbjwjuFp0/yoRuOugk6TRAXmys8+VnC9O7ZWsttY0L/mVGs9Ty
JHTg38ZE3YeJE4aYLC3iXAfU1WFr6x3QsCVBLDTnpLgsS0nHOWHLYfXYWr8GPkZsOxbzPMbYUXWc
cSCzzdV+eQ0H1C0sblbm3J4WTEpOnkE3ohPslXkoUXjqSwE85fhUeHD8Bk9sRZUNVooMkVGtIxgi
aqofNEDnicbQQn9rPYzYTQgECf3/oq5d9IQs6tSliKo9cdyimB8WfubEcZxLBEDYh0VykDPORVse
veJZNPYRLyAyeLlpEnrhieEw+kchkXyA2Uyt7KDG+K1UI9VxuK4ohuKGkLPpqcJe5Sewlmn7Yc78
YpB6GIpXA415pLP7Iu9qcWGkBT5ZGL3So9IgPpzTePg0gXWNfvc/ma0t8dmNjAsbWAxQ5Gqk26ha
F1CY/9IRA2lgLKo1nQE2HSwYr4oFmmoC3X2Fr8TTgzEOSHbH6lFA9MXVyqrlywKqCgomd/hGWa5q
Zg4auT/MWCVGFlsd71kdE2pcvipwwzquXc6u7dg4ASAGgmiPjZEh3R5JBCY3RqeawoyI6qIkPE8Y
NC7y3mZACkABsDZmUx6Den6vkQumkIldRc2VUpIb3XyK7acCa5hCXQrtDvzZSz/IP69OHmvnTWOH
Z0OdsAkTmnOx5cCqLUxjECN5TVK2zFXmH/jvvN5P7Jfost/TqDwIqlHRfyn9XPi4hXEEgctknAP1
HsxjqtWgZc5ZxLD1ZXH3vbvj6ySbQHKYJ9N7LH/bGIO292rJpVxPzz2SygSGfYzRyKo1FC8vKX58
wkn2Htb8dDFIsV5umEMmJ35+zioCcsFYT4xpQM4lHlpEGi4i0Cdm11H82gzN0WrNIE6y11wKRjxI
ODj2YLPD492mvA/zwPeVu7QbfIKouKC4bkWFMIFfz/TqSahsa0j/sXPd6yX1eK2M4rUaoLZkW40j
AcFVRkhr25LoUUUrq9xynPoGmkXsjl3zGSc5OWC3Mt1Z3R7FhAPY1rnF1xw61FL7oChagrI70a8M
/LEQ2B9KPdmOsuZmfjU4vfop2cf9J/HBUztdqkKiR2S5OwNm6Ng+FtkeiKtT+kFvvlaM90t8fUsG
tbIWggQdobTW5mOJwn7SPnPRrqVhXsoUWjTX8ALfBrfwbzCaQ+N8lsmjpzO4pWZh++Va2ETB86Is
co85UnBpf4XLnwASCnTTKgR9Ufj5q8uSbanINPvVNf7VoBQqOyT8Wi0aOdpRoCkd7xLwYD6Zk1PG
JFsb687A/IR4Pdb8vzrXduRobNznQQ6HMvbOEq6eMljeT//TdsDGrUDrr/TeCSAPGb61L7zszZhx
fRO3UfPFJl51jvSBLbELepx3YmjWphCXEa+bWSc7A5FLnZ60knFOtJlM2k3KXUNUW3KrRpwWMSkc
GvKCpGYgaBtBOt4Ki+LIORcMn6Bf8uBnbJ5bGjnYqQi+UnRxIw+fJpMPx67P7pzsc6vHTuQ9uDor
nzKI1c0ooSVa+wgODK+QS3xwyKzfNGCyiWvYGKse0IGrmExHr1EMPdFp1lmLAgK/28A+RMNfq80O
dR4uTRhFDV8/enS65XGltJ637QXdht8F8Nk+/DR7lvl7XNBkNxM5EWSBbsR0GDCnMOOsTUwD8uKq
fKcB0EraWwozxbSyoHegHSbsYJk9Uoq/mdFl6P3L3LaB3nz0WftgxsWHHl2cpRiebyYFau2Kzcyw
BFoWnXfJSHDRRoB6GX6bSl0tPBwOBNdRHrWC2jBiA1F8EOuQuZfajU4mSBsAPUVzcvWniX7Q0nAg
oI4i4kPaWuADFZeDQBJFhQKyr0yDonrPHLzJipTCT2du7rZ7NdO3ckZfRR1qUK+lzY5blkbVOHuU
NXGSHAiZZTCB+XOCYQEsoSxYfXBGGwgjpXaSCY0yykwFQgZg6rTIDbx67Vj5lvS4h7LG/M1tyR3g
oZBCGAnLBs8rgKW6/IlG5rD3CXI7H0A4/umheZBQrvzBOkaNt+mUsU1wdLHdCAzjNY+RkPv5HST8
RISlaOZzp5P5oMBKEj43pR42/u3klZeI2F9zZMPhvUg3/0hZlOnY+aa4e+6s/kiM3wPAue2AQzYB
YrWQJlv9mui/DsAbCzIAuGuqEmApKKkoUGZ1k9Bt8yr90sEHdB7aoRybFeN+avOli/dmKyhZKbDW
Wg/2WYY2osXuOLtE+Mn+ZxbNh4dbvZwJ0Gm3GgbmmcdShO4etEHiYyEYORo5XpPXjOFiwei+6dNl
5Qvan2oblCbVi85ftGPYiKiBNwAyGU5LgvFYlSLXZVeaDmfPxEFKsWXxOaJg2HpxHXh1ffeKS1+g
VbCvefTPyTDBxc7zcVDdZRTLYJBYUHxh2Db3DUXogH+bKw7C1FYg6imtbM/eHRqgHTgGmfbxa8So
whzxD5kfE4kKAJ+4iYmkbAYokoH8Z40UWsgu5yWnFySQBKxAU8JIW1/cFQacfGKsvuWyz8L7Xrk4
SHLmQIJ1MAMgGHa0kwzoXeXyYHFC5vuM01mbairsDz2dHwsOrtD5ahmqbCuzfO4Yf6KoNGbn7hRf
qvtLmUN25i9hwbmE9J2ir+22lTZdEu81ZnNgd/fFDiJGzLloKHoVXtII2JRprTiju0enGpjOI4Lm
9Ilreu1hU+IsInBhlRUsl8tCHdLiy4Fo7UHOEagaovIjb3ryFaDfKMbn5xRSCHOz2jg6kTiGbXbC
wEBPhECHTZrdAF3ZeVq3d+CVJ/vO3/rthFqIl5Zx3GBCeBzQlc62QT6hdZgbFeQzk3cDpj20HvSw
q4pgvfxHcinFCNv7lFrknzl+2+nFx35A+3q1qwgOKX0w1U0W3XRR88FyBrIs7+rdXGyZm0OwNQ+K
UKravvcq6Cjw0ZwzlMoemLfjFhtM6xADbQTsEyTow5bBmUZxjETWhe5ZrhNYjGpEoyZ4Sfczb6IY
iAjBqzMgVp9RnVomXC3wNTPuB4y9M2WZoD1zZoUerAmM6taMPyZGXIE7xk2+Oi5VA8oQCZIuluko
3FjznlUNVTvuugzcaXuWZJN41R9yPRMNNhq2Uu58Xe6SSe5bhsxDGYCRNsHRL+bD8AjnJzREMIWw
kwbMFnF+yJmPIdGcOSNALZQ5/Q/DKhZeixa4MW9pghOTUwKlIHQSlNbOdz6/V9lTjDLZVWdP/ZUg
0DIBy9xGIGX8gvhIecMTHTiIfkgpUzS8GbrxlUXvNpbQUh2a6G+EK+5187duweZgQ+71w3bBRvnY
zA/jVD/Z5ncDfKr1g1Qgr2AUj4gsui8TcD881+Ixpp/Bl+LTeqVztsKf82gAmOiN36LgG2UWmWYX
VmVl8lUq4iT40jvnPXa+OUdWjDRtlIEd08B/sdWCgVt4CP745k/qQy/OGTNEQAbt0gd394jBN3Oy
tQkeYNnStCFzfrWxIlSPPPiucUIqSum5U2REFI715mHrKvgD3QUanWMNKmlNiOBFAsrJbcANQP3K
us6iOjGYM/ElRHxL8TJN5qVMcuzalIOO88w0C02ONA82Sw1jlXK1C+F8WB0ASx9LQRUwoksN+yMk
IItHg80Qv1zBX+z0s0DIb1oi0CULSx3F5ouXzptQPvN/KznZs4kc3Hc4FgDbsFsUoBnyB+HacEuj
hJ43+W3QR0gs65E3bG3xO7p/5FxS+fDC9e0Xm8QCibRFpysq/zQagPlTVsbG8GTBbXgYDp5+m8b7
yayoxEHJrS2D1e4uzfjB7PBVpvM29r7I0H6weuz0E4atZom42MyOvc6xeDkTFKzJOY3Suk4VqmP2
1oTOj4T1gvtD4MFEHmVMeCh1fdMYRtDr8pM1/6POjnEsfxNoqRFY3TJG610VT6puNkaoTqSLtd6j
S0dhKf7ypuIGmXY6TmFUAwtNoVl5VrIZWidozGWVLVH4+UFNcI5NnWbUeHw9EWjOAPbjlS3IZpQO
OUzWblG9K/HTj8wLIOyEbH0N6q+cr7YU3FGARuD9pxNCHkft8Uc+KA0L5vgD1w2ofv5TWzUzV9b0
jF97qiAGPWFGAI+jM13X/b0BTJ/ZPmOXYR8hfl44xoM77OyKfcLTAMXDjXEks+7z4b26UXxZ4j0i
6vG0EYFg5NQVjGama9OPWGUH96mhrPXtdNNVMy/D6wCHT4nwpasUCV3MdfinLT/b5s/jFeUtRJnj
yB0UCB9wfKRfCvL0LDhuHbrjLB8RLTL+Q3+csaixWAR2OvmLBl+UDtSlaoI2RhQkTopjgVIydWe0
lXBZO+DYU4dWId/gXV2RSLkvWOElkpBJO8yPXsqk0kHoNeBAvSeNf6h0NLxFgqxHHx40EiAYKOgm
JoQ66NFe9SMbEGgxLuad1PACq2w3PXMUJtVpHG3m8Zw5RC9xypmEbHBPuLjQnIH+CYs5KOixFcEA
razQ6rUpsw8t8t+5uei26qXlYmNwzGyXKkgrbzdZmg5oazvoSqQBKaeEuRhqW1LgF2RBzi7A782X
hT0X+dYm1vGk2OWZMQA4bypga6P351B7ZUe6hdh1HDM3QBvpJZsufnLpAdUc7uw4/otK82zSeMZ2
0AySBAS0DhFAvNBEvE6Ekb2kKEbaHqZ+KJrHHok0ghjmhlO46v21D58+k+kq81MshD9Vx6I09baR
u/CDAMcx/RGE1Xc+uHTseV8RSibWNwI+rT+IACFdoAzU10x/W33hAs/HLgT1B7GOnjv31LGNbthM
GQr69V/cL+tgkmXTZ9vQN0novgjccI2obxWbOOGTEpYUm2o+jVP6Nf+vFZ/RnpGpgQej06KvyZ4/
Oo+on2XYK75SIhCX09WN1Xk0uNG8rYd0p/0fgRcGnBdvVu5+iuehyl81rbs6UFTWU5kdvMw9a071
p8XDN5Gk544pc9/uXXIOzTJZ9z2I8dZZF7U49ZqJTjDaaW7GVjBb94ANawCxmVPgA5ordyc5AGxY
kJrb300KOBbljm1Cmm8i8j7G3yHtwC57yJz/qfhdA7cw5hLZV30oHS41jhUr459gDYWRHvC69uV9
8W87bLJ7UFA8NQvHaQijXZ5BTmItXbCTaLsTowGtA/carsoJNAWnpjwUVEXL2lKol4UWYCIUQdz1
YJ8jXpdFwxHBmBTEr7ACE5CLPEqe5ZxqiJCeZHmYhfkmWiB62EXIq8E6/prx3s5ZxTweg7ee1AHm
ZUZDRL0uprsWxVzZBUPunn2/PNgMBPz22me8a4weTWihNipIX9u56WsVJuuO5VHSLZu6tS0Yccg9
hAMy25LnxIJaihqzsJBbR4g521XLdNjtf1TMr4cieUxHIJ90w+zRFSdbVX4atr/xIlSbbPYbPzmL
sT0W1q5peJaXzTXLnjnkUSUEdKpx17TrjGXiNOtvUz/vVPbq6nqQemzjxMPYhBcruyrm3bZyztPQ
nK3hbUlqyFn4xeP8HUbpW8JZlRJCagFVyQ+pFZIgjRDUkhcOOtrf3tyV3tEvFG5f8kgs90Zm07KB
O2olgzgr+6IJf1ANWdQzVU2tL4O++DjVLoK09tsS5TGuBkZu/S7px6NZvPSOd1ywglrIqTeb+yGi
0/aRkTBJHIv+4OEjiBqgglMAcZtcNgpWiY/kQcGTS35y0+DkTsujxJMjOrDAwwct1bmM1UbZ5RNT
pq3Em9nOxdNYzr/pLQWeFkq+Ix1L9OA5V6unCilt+25ENfWzb2yIDP5MXe09nN51zQFW1uHQ9rJD
Ar/bxylSJvQM1dZw7WNZ/+RcXh6KoXOe/aZIq4qBAce4y5iVWtz4nDT4La5srafwNzmZ9E4zRrrR
+DC0/l+aTWT38ebW1J64b7LIPYqqP5nK/FJzwoytYVbSEnyhuUCZ/IKNmMurSoZ6wYyGbTVyLcOL
nhNXPtK0wPA01GtmFjen4hVhnkgDXB5Te9r1lyJVgY9ntiKDyyBqOQRRKhlLupGz6tqzPrC/zADC
LImh094QpEbZtDoUH2wdhYbkL90VZbzrx3PZUu5njP2GQJTZWtpMlpOcJGu1Fl22Hktjqzy2AbQP
7LxXTexcLOV8Q1p4htlipcCydV+JCxybzUCudswAFB8CGqKxjVdacbOd5jfHdV9pe23IPnqnRo2L
ucFwD1HDBzmS/OCab/EMWziddm5isWvzPxZcjpbN/3IgdylAWrOm6a2IAwtE5m19ul6lVUeHpmUG
TOr04UcNfIBrDA1qtpsGGN6SQSAbO6fHssbnrykGgsN3YfrrQoCRybCxKkJT0vLsOr9VttG6P5ar
zySkruOalyG9oMaEFmVoal/xKc8hEaoLbBYTUVce/KL5p0GxGlVyy0fAQO3OQiHWj8y9ckAKxfhS
4UpC2YU551Djk4wd78AokwjJpyZz6X82mkXR4+GkfUqQ9YMsO4YOAsvaAqqGlHnBbFhIRtmNp8hG
i/IpbaCwO1yEn2S9oRCn46xpXfWrkXmbdpzPPhIBu/61mPjA9PctQGpufF6UQiXIvzAXt9abv3J0
XkkxTYGX1k/8i8+R5+JTIWIhtmedJC+1Nu5hum1GZ34zk3xdmyiz0vbCVD4tAze7LSChtCeRDjcA
CzgHFY7oJb7ESxXngerqX5NHi/XP1Rn8tepTRhIU4aYnT8tzlnc0nHjpa5NXI5LDT4EjylVkEc8R
02/WRFH8nAv5W6dFUETYtrt8k9NULgq4ikm3HBhz0SN7Vf0keu8oJ42hJpuyutVYecxXua7m8plx
yWHUajjenouBJTmGeXaXnrUhlEJPmMvm4h7Y9ZPV0ujYLN9oNlQNZiryKRLukurPDZ3foQVpYdV7
X8Q3NoRHZska4VaFddMV+sa9VHt4d4nG5hg10+8SUSF2qP9wr+vW+FZGybO3dAgjXGd9sT2zuJ58
AWLCo+xY9WSNHfjpf0IwP1BG9cCKdPOAMR+0aqAPEa67AgAAxtxngWBQYcuFmbyyk42HgdrnehQl
Wu0uXvUNTy6RGHmW7gxU20tMhkJGnYTxkQyEF5wmqwXQaWiw1tt08Q0+JLTGS2L78KHYOKesnwoP
OV1fPU6hhnu53RMEhk5BolgkPKU9YmN4iqrppM+XzLL4uyjW2bFbr3RC8lY9Us0RPkrLccGDKjQG
EWa76/IGkY8DDluEj2ZK0nieyze8LtvMY9qcPmsbgszY0F6GZEQkRDx39uJ0geB90pH8JFb+4Q7Z
ZrRwXelXN+IVZnccpva+QxmupInUqTr2YDqNwTtWpf9i4ltJ7c+h0g94EPOFk8VIXptRzPDm2ZFJ
LcT+V9dPsP2ilYjx/JraUdn5sZXOOWWL68ToWHxnG5qSNQG8/KJ/T4jiggWkGPNP46+CsxFfUcPm
hlrvW4lBKYgZoxrlr50JyPrlvhX9o5Oae4/EU5RgD6aD9cQC6FMy+z5nkqtw+dHdZtw49S0LtFW/
mOo6TizKooitPXErjrHzsz+3w4ZcNKj4BEfHEkeFWJnQHL+7mJm7GQc2ghaGk/oDhdPVlw4BRTwo
GbhQllBdol25MMBBsgdl8p7Wf8oFsXM3DNZANRJ50lCUZKcyd5tpMr59mDIuNgCMtAb/+wamC4OI
lE7P0FE5rjqEKgLj8IOCh6jJ/lvR1UiyIxOGXxnsGQ38bQ4wx+W8U87KafHBC34R18M+bxh7w1LM
pvEfw0Bq8KR7UL3DhsKuLxO7abXsk8FVTG29arwShO8cGINPgq6rVrHe3Ps49jYKVQdrV3hR9AXW
IzyuQg0blxF2jI6C50Rv7PvgQ54B9aLFK09iI59HBAs4DWKHm/1lFLimsJ3oSc+SmGGLJu8m6y6l
f7vMxSZsp5I3aPafySaYKa3qi+82b4LF27pKUQkID0IEbzQC7bz9ylxtQUr5uA6scFdyJRF22Hzm
RNxaoqAhKI742DH9M4dHaTWn+paj5hTlDLz8O+xHhy1JQ224vMZJXzwNs8USRj90+FT6sWPGwedJ
9xhiC7ZgvXdDFVgj0XgmOo6e7WTJz5YJd5Um7bHBzyP0g1YSm52jiNMb1m72swH/MS5fMlWvZOGt
+noVAy4IoVCzPlwbFPKA+4HKLahrjV3Wg4Sagfd8dq6arb2XmbVVabrrJLwm9YkIZh3a3k+GAMrS
9GDJZMpr92Z0ZeAl57SlxIkVPE88AVwWqfXSkqtbU4UVpEMJhzMXOuymHl7SWfyv0+oqjZws3LWK
aCYW96MncfwY/5F0XtuNKlkYfiLWAkQQtwShHC27rRuWg0xG5PT089WZ1Wemu223LUFRtfe///CG
ccNTKZXLUtOPRGG4UpL+dTM0nfpLNQEfMp3R6LhZ5FDMS8OFbuj09WOZFGSHgFXVENxez0YbuZgv
HOt83IJs8Sw380irmJBiin3vIvEScgeIpB08ORyuVT+u4UNWSXZTYYgqreJlwt9aGTYLRsko/NmB
sEKgeFYGzc7YTtVe2ZQ64W3AQr20Qo8+OIGUY0qQjMQM0h3Rk1bcDCNGnguIZHVQvV7zuNX/jM5/
1W9RXdwiCCkG9zMl8HJQiG2qKzaKe51h0MqbX9KiBAlIueyPzPagA3yl4zV8BZulzskHDLjO8xcs
rONreopXliafRp2c4aphmEZXzuxAPiE0xnuNGHiy5yKmbhbpcrGqrXDDdol1cI0B5oKBaQQ666fT
WbxnX4KICBhu6y/2+9n3dOUCn3Y9QS/BrBRs0MV8YcU2We6WkKXmkCthkQw1fTIH8mPu/wvS/iun
TAZKrGr5rjTvzYycgBu2rPA/tSq/n8Zbjp8709HJjmnrJPZjjXKyTZ7wZuwBlkUwydsMCDwaqXP0
VZOUNuGfEWMINteku4sqHYm4k1OntNrgqeThjCoGH9BaEtnP1cdYbsfhEcqL7SsLD5RP1CtgnAaB
ASHcy0PL3WzzDh4XejzoPGYMY5NjibO2VY5zj/EgRK/AwC4ZmgO2uHV9iHnOO7Wm93m0g5+x5UwC
ZzHES8dEF447qrLANRh+5eQ4ysNF+upMNnKGM12zBV3a1BRdnAeZtE+sDno6FKB7SznE1SwwhSd9
IKpISQrfKx0XlYbdkSmZKvuv6a0rrxQHCw662asQIpHwHUNmb1uZy2HudOzz6iT5R7GF50a7afPD
COWdgVU5+0U4esSVda3mobYzumt4yVNWCgMvlT1U/dS1Q98+ZcD09LvFY7+OIRnxjTXioZQda3Ss
7thFAazETsYRXYZf0uIZ5tuieEyLT/OfqjUMEdBfjvh5m61uQ4naKh3lDkaXmDOb5g/EyLE6LalD
1H6zCOnexGM61I9EHj1xFjaKcSRNeB2m470ttxj5/zDDf5dwFpXFzKLpmveuVe6VqsK9NDcJlHxj
aPaSjmPrLcv7H5WxchrH64VCQcY+N9B0Wd1vNF2x22u1TdYI4/9uryk6Uexw+6mD8+VPjimwGoeg
AABCsCc+6JXglXTFOuUL8Tdid5ZnClEeIrp1f35hIwFei3gt3SbyOQbli5bz54C4dWBsXUTFuzHT
9XP4U3y3yewWUVB5utWeO/J0OuTqhbU0gL2IT8TPXEsgnMQ8TmMLxDGEmya6pt1FkQAk9ZpINkmC
oKvt6gqVZTLvOjryQrjiUTH27WFBh/aqNZyR0+0kYVDhKa/6BtpER63TJkEeqKGIsDm/MlJ8oJBU
y/mUsXr6LTo0azoJkYnYDiI+pwKQYcJWEfA+GrwZmQ8ppS+WUtvehQCFEjI96yL7NVt4SnNJutsk
xgklxJ7wBFji1PT4tP+bUBym9fBTZdkJJtlbGoiJcg7ZhZMcpwSrfpr6dFBkmGgALgi65Ubag22v
FNJ22RgmZGxTP9qmRfSImSCMG5161ETkwAVNMVkX4Dk1wd4ceUZY4sFB8hp9ZR52eyk9skGsSqtc
B4E7vrAozfGjT7L0I5dFEY0AE3+nKPuoZNw7OpRV3Qzps0VLj9wChrx+X8rHYfFy+bYMi5PtkBX3
DpwTq/nxt2/zDbY9JB+oJEPKC5kHJYdehP7M/M2QP4mtzKg/acswfqc0o0fm2OoTD6Eyc2r4+0tl
EzS4FT+18JDFCCWz2etT6aa/TjoXo0sgt0oHtmVVNgjtJjwX/nrPt630gt43dLAjxlL3MUWKL4Nn
Jfqb2Btb7VMAbFL24gdDrIu9ObxE1nlmv1LptvBSUjO6ygbZUEfLFP8l5TMack8umxVNnVOVCyze
hOUSMxM1/cCJz81H7i+sqmlnpY0hMqVIzcW0zhz9ObojAIUhgXkZfi1Dqm6q5ZPkwMbhhqOfIlix
Rxpc3nsz9wR7Q6WVCM+thQzHjHARx/B0kcIzJ0JQWj6nhb6ywq2RPYL8Us20WTjSyVCAlU3fBQhZ
eOMWSugk9+pniMXxwIaDg2+sbzp64jkhuwB/Grn0kwQSrLGJNFpcdjFkaVm4awkGxGWxCnG6RduH
tXnwLNCER1SxAtdqeH14NGznSN1ZIYBQf39tFq8n3csAUcf8FeeUUGX3Z02ECZkEgQ3PjAtivjTw
Sgh3nN+VualLDh2uM9WQddY5hdtimwLWlIcR7/9xdtJugJqINKUEt0wvZsIpi4oGV9byS+J8FAec
FuM1lE1Q8bMLa0dC5mDG8wNdOYrSwJOiP2LZcIKqt4Pxt5h/SDaRO2RweCeHYbwes0sQP8RFTKhR
6Z/opwH+MUxosjOgL8jIfIflM1LxsoxVebFayL+Dhi6fMrCSdQY4JXLSHd6bWyzMTsTuoDknS8iL
1YNWcEyOB4PH79UgRqtft0Cuj31RkDAHHnKno8aJeYnWk/zeDlIU1KkCo54mnljMX3PwNvWXoMi2
ymIBZMtOnWMOBCFZPRjdZVrQZTJhKcCM5kZYW0s4nTDPBUzHYksgQPQVmNdF8UWq72bKaoh9Kduq
LHt8IvTihzujN5id0bU0FxMuPT+APbMMvpvipsB2FyV7qB4mGA6h9VQtzU8GWBnDowlvr3Bjzvd8
PhZ95yToblkKvTV5c8zJG5zhVHqFZaDn3hqJ4gXZNozg6KunqRogJHTcN2hX45JlunxA1yJwKghG
WpHcY0c5daBrHXzsF/bq3SUoDyrnwJzN23aqTqmlrsclz4GSbxlcbKRX/UCAf1EU8+1FbK8N5+YQ
6voxokmIrtVieSVpF3qKupabTVd19LCXPj33S4we15n8iW+Uec0PVDgMlw/a7/6DydM+3kBOj/fx
XuD0fuyX3xEaATv1TS/58C1nvGji0w7o/TX3JS98vHzy6r9J1PWJvzlgplycYi9xxx1zF9nmO2Pg
aLfbEkjl6TMqv3NSOsaGDthe8Pfevtr259aLz/AVnN6297XteXx0Twy07bX22be2SPVhnNjVRt+a
S4cw3X9kSSy23T7iKN4vttO/YQVviNcFbfUISdWVV9hz2KX386OdMhsOuY0t43Z2lnb7vrSXp9Eh
GMm3PB8zDl7r80d8at9vJUfyUOihyrY/P/ceV4CUGTdaPZ+1hw2trW5+Pu93NuB1ZB9T53kml9fe
V3saBgdDJYd3fJJcrMqd2zb4Z/qWD0GifTd92f0c9jDf0aNthj22jsWx27Pr6NuCVEQ7O45bXu3n
7B2/qj1PuT37NKo2TgtcqHjPnBCc8vLD2IePcPE+5jXmezjoga/b/jXcJi6uDb8ZC5HpFf58iJd1
5+1ttg+P3j08Kvt0HW1/v7RNf/a2N2b79tb7OjqJvb1zyX3/vLexg3GOx2R9l91jfmY4bNf2/Ut2
oQ07JO0wbv6CXe8GJ8T79uwp3v2Om5qPNekTq5rd/QYV2iblwy0dtv4tBES39Nelr32TWeQHH/kK
3+x8NYIge4mHK8Gq9Mt7uApX0R0FxIfphqsE2NE1P4ePeBV5r1u6wjaB75t5wQ4imLNcsxV/kaXr
dCf6djvZAf0m9m2L3ogfur2TBkxT94vyxiZ8xoG87qsff5N9+cuc5VXHzMYunMG2Nogn1913s4sO
8NGadbdmCOuEH3gGOng1+IGX3P/+Cuey2+1Qf9jY+NjVumKSaUeH5RFEZNgRibGCdFj60/oS3ohN
WnUf0DgdEoac90N7opGzWxck0NZ2rJjt9B1teaxB+3koHflb/Wa45BTbaZOtU9jo24koLXsLgWeV
rKvfaNdbzrCZ9tJW2gYx0xM72ql70AHm3quv/grxctW9RWttVZ2rc/pprPLSXjgEqq3KB9W0xK1m
wUFRuE7cxPIY2M1bdhULle51r9qtU/Jw9b66nr1hI7uA5evQ2d5B19zh9PVF4uhZdrHYPwOGrupr
QNU725N5pcRFosShi2kJXTB/jT+xR8V4a8YKPGH/b0nzXS7WE7CLKD7CJXWQsU6KTQDUkkuFL86T
mRGCQI4WERXTC2PHE9UxQ3eLoD8wDyJgGW3LPA5J4epWRhofhs+vw5iqhxyuruiPzewbf5TDtAQZ
VBLCjQXvrnLUpuVC7zQ8BJbWRZYGX48Y8dyyO3jsJvMtN3TXl4ilEzrHL/JzPRzlt6hN7dstPYnP
Bl5nI8i23fXN+fT3n453u7mJf/u7NfgpnOvLErYLyeo27gQHkoNcXD2m3bDLDoGDW6n9u/u7rROb
RblbL73fwY4gzUJMN784+ZMHK9+Hpivv5B0+SMMuggvqKAdWNeDIub+W5OyRe/myP/Zsk753W1+W
zhq/FMxhiWYCVLGrFZAez3Rr2/Zt7Zru3327fbEpQEKCQPimv0voK/kaBMzmNY49yGA8HMm624Dy
4T0HU1Osm3YzCd2mM7/P74nlMIngv/l9fB+94hitFc/rfhUPwI6VgPZFeQ8/LZ7Fr/YLM43lP/7Z
0l18VbjuuWpELc4ZKv7TLCbPNgwgbJO0j/FeeNuQyPmGmG7WsViCEqE2X/GvQG2ycheVuzk4wrcJ
zR+dE7Uwd/GEJZH9eiM5EIL2W3Qt7e3X162bVhhiMUZmwBCgQgs5Z5AMOLPfb2UojZtiV3zEfupr
LmwWO3CvfMU9d/p1b6+esf+EzCJ6QE+cQ2ymazKSbORbbLVs8MvhzcwO1Sa2VlRFe44RW159fiF8
/ll4Kvu3ueU9qnukOavZq79IEHS7/Rc9uyd2VYg8NmXcW3LUt5xPhD75xr+Z86Hb48vmKFvxw5ab
j4+OYeQHe/3+wzwAb9vmtbd/xFE1/INX6qKocfH2PY7X6AMSiv+8wsmyOeid4aDwe+L65ICvOIzS
VWSzRd63sut9jk7n6v5n731+jjz84n+KdwTd3EhbEHDnzgsVOyUWmexq9d6yv2XvuziD8G5mFxLr
qtz8o4T2TDYvotn8ZPP+3rGetUO9enn1CnelQ+mW7qVwUM1x4vW+eGyy9Vey/uIq3W+JxxYmfkbi
eZ+de9zmYqO2WUKcyflmT04Df1j4jdt6xqkRUDv5BY70aD3cMd/hgjtIpm0azZvu/Rh73SMh7Rge
IiyTzss9wgIQdA9SmEQhgSTU4aZx+bwffGC4fKMzc9JD2tj///8NPmL6X3cSJu0vWMj264wbI5uj
CKdrNnwQdtIakbmbu7cLkxUe38gXKJ7dc92cXyZg3r93XEdcyFV+5ZXufKJ9d6Etc3DAEXAjRHYb
Njk3uA524WccCMO3OGaGdcxWIn9Hj/jEzr8rtonXP8TGSwXNrB9zUmtNGstRlCvBDZL3sfXCMyKV
TbfhThHtYNeOOErF90ILQfrUDlWxLXH7IAiv3uOPwNl+aeSm7GdPW+Hoyu4vLre2bv3Wz1fymq4d
+v1/r1AcfJmD6b8D8eac+R1ELHQ7DoGQd4vdLboHjvTW7F4flrsWJzmXnGJHHK7lAWqMnz2Do3nu
bFi2m8jX3aVDm7pDO+xYe/GK8NKhiRP7Jqihw+tci49Kq+ArtX+xprBxml99c5Z5zx/So+0zSTvc
b/nWUhqqb/Q9TrYrdoxS9ksseQmCOOhX/djurGPuUImdQg+99wVBomuuc4+4jyMoyrU+CxfL1W/o
DrsDcSc2PIBT7Sqn0u1XNJU2Tm8e3bOr29N2wcJHNOsNa6hKCp8o9jC9/rt3nP6+qAB2/6K3eQWP
hgfh37vp7tZ/1BCRh/LPjU+hC1uC28DVdP945r138ST9Q3ttS3ueE4tqobPhQeyiPQ507rCtXV6H
wiuq3WYrUG/b2oufY26aNSxXJz39DdyJLa/H2x7v6zX32EUx8/VF+VWzA0Xr7Vft3C4dP4Ngyo25
0lftGzY+q+m93igrnbWIhJfrTgyog0HVpvNaV7vwytoVrwDgyw6/WhckdTOuzBtHkCNxx5Y82Qzq
9q2L1vkSXKI3HI48/SSe/nmFDcI/wzf89L1dVd5wmS7KLYUhuql2AKiyj0P1o7N/LywQnvZD/9ls
0Z6Bp9vNhzz8gRBUHjGHrF/qKd3d4VXFQyLxi1XpJ1saW1hbDk3jGu2BF9+wzV2Z54DlFO2VG7GE
h+5j+M6e1bfeusHROseniEeU1Xe23GibrwwsHw34WXuqqzXrmNpteYVCrwNIgw85w26i/JLXTE81
7KvUVf9cfhulS17SLuzs2q/98nn5s9wlC4LBDzrDX3y8/HYl+8Pl5RnedJ1P+q3ZLZSU78KeGFYo
XIdNM8U7rdS+lxVhIAM0Nn+4xtDTqYXGhJd4B2WliFGRC6Qr0kv4c4cgU92UmOwJAhvKUbgiFGLt
CubrC5/N85RwHpW3rj43uGeZva16wzY8crPRvb6hfmzI7XhrM/y8YL+pJGld81fOE3VbmgynuAU8
zS7FLnfz8IjEuYe9ML8wVHBwbnOROzk/52K90GjbsN5sPcmGLcQvgg4dosB4ztJD8BkfYh8tFD9f
9HfpM7q97uGd1J/yQzuH7Ny5v3C/Gw6hjWb7NubGzkjDiNueK1qwK30VIKRDSIULbW//DeOYV8Fv
xJ62CuiMz+wzQEBJmeBBLLkajvY1bvI1vibVdeJRHXnP8yeUMM84BJ610c+Ef9vxesNR7px9zT73
tuHW69A37xyWTuB2iLft6qrsBaoHRsGoEW+O2NZJUSFTW/IgjsNDEsaj+keRqjijYImA2SlitKkJ
kFXlsI6BwL/G6lKCdJBdu4urj3I4mP2LaVzxISpa3Vi6TV+R0Kh9REZywT7Jb0pjZeE5FNTjXkp2
AbEvZuIN0FyYEH8vynonwY6MEPmjKbVNEjReAK2VJxktXBXZ7+jbXjBGNNZFBuqTNH+1ias5XTt/
W3b1TaB8WbuV1buRbHHYRixwqIZDWr2r8SUtcOJg9ESpf3gFijvQuA/3jETSFoMUorf1GGycKK6A
mhMOAdkYZQKaB+nJyOD+RHgcCN99R8Y5ypnqef0qPUNGzYAR7nswsN3n6GkxclvwvmFVqnq7MvOK
qrtdvQCm9OyxAHRr4i00HjJyhJ/RY359YoljB0oF3gi0DwtsPGrRfuYbT+ozIN5ucOEtyWROy9W8
YZ6NXhWt+0N76WuBT/P+O0bzwGSllALjg6fnj/p9tMo3nfdvVcY+XW6r10UbFA4ygLEK2rgGetbB
llUX5YcUabsejdtcWW63UE+L+LlUYZB/l7j7qWK4IlNGKgLQHtt7ruImFyYXg/ldwMy+hQo7J5t0
eGrqpTeZRmWXWH8ASeryH6ytlZj1TsNPl3bMYx/qEllBdbDigx6Pdlre53GxMUhrUSPp/FKxk3kw
O40ECwsuV5/lfqUkyKAe5hIgdt3IS2Ib8MqSEldqjfcXznklEv4YwlwG2bRBxTQl2ZrXv6hQVbXy
fsKXdETxpn2+uPkxQ9msI+BCQKVcSYZQYs6Vmy3+vbjCcIpY5ySETmOdW2fIMIcHhuMfC3QavAxw
eEo+28NQMp3yh+rHwG91WCcNLIYZ1QOgSXV/0Zy9ahKXAqrWeb42ekrAFceDcg7UEeJsuq3xaMcV
XLsXCmFIwJtt0Z3qBpCK4Du0nj63i8vGrY70B2jk1KdQdPpNF/ldwZCaAB1Lk4HfNF+i+TPFY6jE
66KBz4UNlN6V3os0hnGWXMhfzmgNRPTlO1z11/DO3xscGcl82GxK5S6RtI0aK0FZLGMRtpBMSr0w
lN1FCZDePQsVGYv1RENhdzjIvOJHkV+w34HECn2gkj5a0ivE09ktz1r/Og4Rkk1Q8TbLvGox/iiY
/M8mGSyUr+qjH823LpbXWEzYjfpeNy0RZvSb2YR7e40NTwV4PJ7yZEIjdnGTHiGVgByNzzJ/7035
nCUbFYOBKN4ITBm3CkD7bYPwpcnv8YA1afRgXgiqKAkxtZxjLK+8LTlDUmbhUmm9L/FIxIT7K2YI
AoIcgiAW9XMs4PbG800MuDRIvfoSDliGRvbAgrCy0GMa+x/cW43scwsZAnfhL+pZ+o+INGgSyRd0
PEvO9aWabhq4xlBSk2qmcZ3UtejOp4oHdMJSqstNJ8LdXQyjIB80xDww/GpnLPQog3RYDZCRRLyu
gIHFPmpEGIIa1zB/TGHm8mrFjBfajRW/yJ0rHY0GLa5FUhzmTpxg8DkCEyia5PkWc4fRlE+59BnH
i22yYF41mMA5OYcxLF/MujZDgwVPK78X9YV5sFy91+FNIhYaVNNoIKJvze6S55cZUxhKjwWFnEj4
5vcWmlcC/BB+8dCKmS+RB4z3ds2EyW+x7WNmM024lxVCvbdSjRG2MSFRbROnGSVP1Z6v7kO5l73C
UG2svbC7mSMGUjBEarQf7CmlcTfQBgcL5BP0DuAmkGds2WzPo4GGUQk93h88r4H3YbgShAFL3y5Z
qSlhm1Wh2FavnQJsLFRj+RcNTN2qzDYZhsQqx1hGRVFH4z3AmxQqjDrNvnlWanzwNdORcZ6Xhjdx
FryamfVKuQ7AGEeQldFHpX3k6NgljIyrTfav5CV5eRaAHD9i+WFWET4yASoGtiorcYaueQOx18Eb
ISphkHNQFp9zOntsQYrBaITBXEV+IFYKKVPyRIYz3rJ8q2aVMAICMgiMExMpJS7p6ZPtZC7cPv3N
wg8ZqwYLRpemYDKkjvtWWJJYzBSbP62e2IYuzJVw83RzIAAejEJeeA3S7UXDtjPyVKS7pWki2b1w
PEwRni3yTxC/DjHH4QIG6Ij7tIqEcUintZh25DVG5hg5FiYkGGgAaQpHliC7D1IJT3XHkunT0VPS
zBMs2LYj0SSEkbT0WyW9cMpzdldOH0f/sgQ5ZfwulvpMHFI0U3ER/B3NazV5aMyiDKbmrfYIzTtD
rP9PLu8I3JyMRJ95waJD2RdvZ6Yq84L4HLZuMeUa1RQ6PJIgvNyMeLmqp4uYyVZgINMrRbsaOaIa
Cdp7EZIz8FVGz6F7l7Rj6HIvuEch/I7u0PN1m3jYDImXFWy5ENF/26hwRowp++gPK4EK/FkhnQH4
UsE34zNrHsaxLJt9tYgPspytLVj6zmI84IHYvHAE4MgNRjoCTAeTe9tgT9Edqrj8j0InNtYB+3AI
fII00gfUSeldHD2LtsUxmkEypNtO+sQQhcpE8F+gsshl5k24R0gFqSTxVWFVEd/GIxsI9k6UMuMV
fBlfWuwVypoFM1Y8p7hHhNXBM+gerDWnJPx4KlBlz+1f076PxKegM7T/o47MyalW7ilVVxpSHcG0
hKegapnPCBZBIubBxIfn3H3MCJdw+mId+ASGWwbtrEnhijTD7r9HvtiKbUy8H1WhNDJ+akZSKUOr
oAblzBivc8oLqBLGyDGeuKV9ecxN5oztpYBEBZN7BEI3f0SNFyeHmDJUlp16AAeHMyDjJgqLKADz
CTBEnymJW8UXlYfS+WNLDoIh9NL8U1b1iEHlS26fsU54tt6c0K5n7W28hMiFwww7ZOP1nmv6J+kG
fqHcmQayzDpibBT1/mLET/myVJ5i3Ur1d4DXHCQQk0W9pPBTiP4J2LoizJnUawsdpUJhZh0TwPIa
kQP81JrWn2plSOFJUI1FMpzT9q+YZrSxxqpnIYzRd2hSnAe3At+tYkHzQnRErDTH18wmV21fI9R9
5pwVBarM2h/V3FfM+B+UhC4p3YX6o06W11PL5fCgcshsM/Vqq7E7NSDhSAEl/YS5+96YUF3E2L4k
/V2vCCZRo03LvpOxeUtayxSCozc21EuMmYnxbCYmcZwfdU+Zo1v7bAz/TQOTDyZfs+Ya/EtjQpK2
ZGSo9/u2yzbIryVTOhv1fKd+brCCU9lUetxf1ORsjKoQdWLDBePxIBbRa7iI5M+UjKr/mCiWiwUh
aUP/50lSPmTSuVIjx4B5USGznYxjYkLCQFU8zINXskF3WDxi3cD2wRm1M+HEhQMUIrbqUoMZ/ihD
ndCxC4u56+AnojItOx/yOz2CZlLjsX+TW9lMl7JdW50IjEIfEB56FVggHrcvpAqRTPk4YV0JA17T
TRS8iLivplFALMBvJZF9wSSZk/mHcWVljO4EUWKZAQCEghI7rNWmTyn/oZmWYGFtBiHz0tUMAa2o
vxmDBPkw9UWBSklPLMJN0NHCjF1SfBMs+noJn7VbxNZg0Rm1QeGLVkiQF2J8lEaDJhWmwxT5jGer
jkClFCR+IhMXSj7SqSABydskERk7W9k4dwNFLtVuJhWuttwE8TFNxEcKlU1JAw/ZkYRrT6lQEWKA
uWyeCwggITpJ0mUo4aFjSdohn9Qz/i8ykH/Ik1BWvujSGqwaX4vUKyN/nouPwixhxp7ExWP7Lnss
RdlgIQwI3mDHfjsrcNMYc7TTZ1x7A893QZRGL73JA60XKsbhsZgxkVF30fzENAhB14GNbFneBa0Z
lYYbInhf1BJkZPZbiiDcQD2+qDZ/8nGACCG5dDcHq0kZmLEcFzkATsUZ11CecvTCe02MZ5sY5Fvm
PpUStsVk4s2LDWnFn1KgHhYqNOVUh3JcELeB3qmaQA6btME5TFmcEgt8JOpMjJDWvVSea6Y1gkIY
LVmFQfojXEYo287k90CqVhFD3OcGXkNMWA8F5HjpVIkYDQ0Z7adgzIGp2BEHb4pDFcEqFT0IDJao
k0m0fqpowCcy5EfpMqRbC857iy9NEeEXRdpticw26lfDZLha3l27GSSsK25o7+AgQzuH354Q0Fyi
lOPg2OnyfFUxFZeZMkhFuY7rX9nsXLGZG7K2azGfycJHMst3rX+0mJWiMV8tC4NuionwYlrVVUNP
z5/pveWMns7S/ik6mjFLX/F4WRlr7fCafIwrTYTv/UA0S935c87EZZjnQ6Xm26bmoJkvjQWaKkRY
hCYGWJtkhW4jg10t231Sg110l4rdGdYCaQ1GrWBIcp90BrugzHJ2RzxGlIL7atYJ9yfUnmotHvoa
JmuMBRrHWYer913wrmalvkE6M02COtrLOC1WaoSqLMZ6Jc+yvd4xBNAXOwP+iNGJKVRV+ImSUjpE
jG2b838tR+8PLCOcX7TXqRFSLOZ2TQviEMk+7ZUVbbSYhIxMJQAX0F69JNkjTnEUhVAGbWOmlLVK
Igsg4vBH1hV1UI9sarHSiL5esAk3ufzVldGbpZ6XKD2r6hlm00Z053NHxdcQ0ZCq6j1u272uQb8N
/MSKISSa2NBeFKgBPYmBhoh4ULE7+WbpTMAUMwPrYWUg0zUwKvoTPYkgAnYvwnpyf1oient7Wf8y
co6pbFzMfHCuYiPVKRng1LwU+xWIookjYTgTuDCBzWmwRJEvce+yYeahB7wkikBfpl54mNdli/gA
LVWTRmjIzOjUZGjFCCAQzZHg4S6C0DGK5GwGXoXnSq3PtjhY+zjfKEV7NCKoer1xsqL8r81aT9x0
IdtQCnY4NkniZKxl5piEpb0QGL58UXIus3yN6iDRhXsjE2IjAG7PqrU1B9/iHO/gzYfVvRoVmEmJ
6evDr4ifi14b0iL8ghwWct8xSdJO0iLfNKq81kTNjmwiDj/y+P+soRZnPhiFuE14i7lwzXrEld01
jXwzZ1i38rugLEkdTuciVwhONE31DIWnX+BIAaECD3e2b6S3DH4V/LfGgWJKe8aZLy6AuDaCoF3k
JFYPr9WyxLmNUW8VFpfIJMAJqrGhEO5FdDOGs+AJlMZU2wzhRem16Ib90kw3nBNnnD6Cbt/BKsar
DZusj6Uiv7Hfsz/C0J/XBRLh5XJxSDlsFIbKNYYnXGKVUhooOuIMaGpfFNQavZCIm6jy+9wfRIEL
5jOqT1PBsA2iVQC4MItECnD6YasuGWZLj5pWvQi3osGPqVQ5WXIa56HHeYi6fIGrXojeM0GdGNVf
St9tTKoMC4XPHCOzx1ue5gu5pfs7g9sQySEtLN4ml/fVEmlsYN9E7Zmz0s1v7oOg5KGQ275CiqCK
/SR8Fw+lOBQpv2v8FuYlJ2VbfAh6laJ0xC1fi+WESoQFU0PFg2zJg4XHOt/XkrVTZ8AJe+muRJ+o
IBxCCeho8BQM6Tob6mbiZncibTvIoWHoCT0xFV/FimNfinnAKm7eDE5WF4TOUQ7eg/QrZiIw3Mp4
fteJK1EHDgD8Q6g5Qc0vUXhIVf4dnoxqvq+BacPHqImjNVkl/TslzbAgQ1V+wYHfQ0sX5M8Uqlet
QMlvDBK1CQWID6LzQReuzUeBYirjPX4zyC4cs95tkbmKEkU03nwDGIRj+BeGd4GMyezfAn0UmjON
1JdXdUqSrYVsH7CBG7hEVCFbmGuvBDCUbUFYRYcbBXsJX4rZ0v8ByEgTG6bK3TDj4aBD5IyH89C9
bvAUxO2CejaxT/C3jDm4KHZktquc5Sd63bbIdmNIstKHACTk4sI8gyGFCh8io3NNytQDcxQMTT3V
rkOjrCnZjJHjskdwi+6BhCLI7f1w1iuvrrnhh57KL+5QS7AWpf/QWdiOo3RIcL/vx8mRzOpoTuOa
UCQcB+BUYOum6M8seKh5xOhf+8hHwNIwOgFlXUW7OOdb0WYKQSqJzrZ4pbr+qXYgyPIRhLenvGDb
xA32KSBAlW3QKnC40XoRmjgf8vRPl2nSO6gybb1DuO6KS0KJekhfFF4FAVectGFSHVXyTrG6ABoR
1iYV0dua9Lrn7b5UR7cWjJEo35IISZknuYvJ5mFd9A9LHjwD+XihnkIacwMH3VnsQ4sQESI0L9NV
pc9ipGsSoNSSTE3lYmEay3qgoaRBtIeGYt1w/3vp7aMMEm50uhPgHS1SzPCo4EgRm3CqoyOd92oD
3CVxwsJogSt/AFpqF2SuRNFJ6X2Nu0xeA6rIwxT+tfD76gSv+ATbJtQcQiYwj8+Bprcm4pkvMklS
6eXf8hZN4MO8gwDfeHGsJwU+tLLTLL+pQ8UOKfoDgR9k6DemmilTQIbEIvfl9qF/awimuaCe0nU+
AZtsts8BfqEAJUQvHi+67VD3+9FU3f+Ezdr/WDqP5caRbA0/ESISHtiK3omSKMpwg5AjvPf59PNl
9WzurenqrqJIMPOc3xonxoeGHdfnX0lxEdleCW2DKryhDtJCi6R+nenhu4nVuAKX9kFI4sJaS0sQ
PTUQXRIf1AbPQ1owgkx0hHdg25585tDsuEh6tnmJBbkBclRTgy9P5c5JKJ1IgPOylcZsPDXvOCiU
a0m0FHrsFd6q3EUerIswPkZAv+HoWc8JO7ONjszZwXx08aoTFzs9py6uBA8JlwVQ4j4a7TWo70aK
bZxgi2IfM7qq/1B1BcKnNxDl/JOBU9wNXAIv91z2U4fyIbxj+P13H9vtfSzEW96XHzGeQicdv1uS
wyRLgjpmPbXAifaHbDcFi0bMsMoX7OOUZsMYJ+jd8lkLkSeV4Ee8Bza6/mLMngzdW+WiXqJxuSq9
tO/167y/+2EIucADmopdNQsyM70rPA948KaxQTbREjMYdOF7TQi/TkFRYw8HBdmXYHpjwPHZJd0L
jbBbScsTtP/YnKKm56Igg95BW8tVr8qfyr0lbnJie1jEPJyZjpZkgqSSCG7Qp+oey7lYqBkoaful
gelMYW8+935eUQeSqo30NSLxr7bEb4mkeZiLndHrZFwwNkmCrqc/oN6po8IQngnzBGdK513VokJ5
/FotWrGRbdXtGHJGEG9CuGUfImIOt4bAVFND8Oi8pGpvghwkA9cDICSIKrFphEqaGPwZUvm+QKdg
OgAtlcwVuIW2tYMPg18ncANaSwQ9X1XuY3WBO4SA9BXxhPUTB9RYZac5ibfqBUx8zRW8pi4cdeKC
+EKuVUS8uAQIe9WBaGkQJsxtQcLwSGBxjiw8ZYL1j2jVCTj9S2KYOPfgUJQ2DhkJn9zClfnhRV+1
fRToWGB2hIXDIWmfhhjSHUsySSH7wrPf9L54Hen66GHUkwDz/hivQ+b0E5axFQRMy3isa46aK5SM
PYBnE2iI25hPHfSYx33ms3eZ1x1uxMGMCY7e2LBLQx1DKvtLJYRRV1/w34GtRiaXr5VB2aKa9AcT
NN61HxQGlZYpkYMVDcS8HxZ0qcB1/Sq4qG2/FA9dxZNQJDkaJzR/PqmbHrhPS8xBay7DVlGo7Cce
0UgUnQ60eEin3CZ+sUIcIr9T+VMhZAMxDNJiafbofyuyAVGa0YzZA+Q6dHzGtceLqf7d6Or3QmNZ
kuneuvNTnNOKCTg3Bptg8Ha2I2DntjYxxIJhu4DYhT1sWueE8QrnX9/vE2etRpcJDSI/nCbMI8pn
AngmDBVMXBlrt4nfxK5MtBUlDkPyQaye5EH+kqjCJHiPSuMSE25AkTlyRQ5/iY3LoYK+pJZpQBvo
0m8ZpPM6L7gFeIuMPmDfAceaiHLxaFioWpB4Qu5xK2p5fbU8vFY4knHadu+hhn6r2Ab43rGu4LGI
zzPWpcnwXqes+tS5LWZqDNAH98SpujZtv2xayVlhnoMBNxCwmBqCysM/cCM1/2UCJtLOT35Qrvou
3XKOT+m8ECFKwPY0Ad014UzxtPruJKB0+REPyYN6AbGNGGm6Wtmxyrl/r328zufiI5yCZwPxUY5K
O9BPoi63UoOVnQ6RNf0UE9/p9M8LTHIecOJnVGXr1lG9gXb1PGN3bNW5CxhsZOw/vgexrzZTRPGE
R4Ks4liBhvYvIzbJeQCwJYijHprfzP6cNaSmNR2iW362ufvw5KNanGpKSZRRSJgYwBDP68alQfRc
ZD9R2fOEYoLj5hwNJhyT04JBJUYm+aM8yExIfDUMeh6hyvISDRtTomnfMUlI4pSH5mSDuU09vlLn
1zcgPRx6JXlRXPagwU78FLUoAW4NY2Fg3CzWFYMC6QmpIadl2CcXjctLGj+Qx7RP+yv2j09qQl7Y
3GqwjUBACJ1FOe3TIP7KSxb1ppqWfAsUBQ+/h0VjXqi5Kg4IEfqs+TaBlKv12zKeDPiGvhsP+NKW
Abuaz9WB61E5a9VSq6yJatCAcNElsX605BTUA1BfQkPamFMMUd74IWDxl3nAxUgGLhJxf0rO6s8v
KpekugEqBKt2wvDaVJdhBqjjSCHYRl3TTrjpvd965nBEN8VhO1HMxpAsVMB3s+mMExlfyNB5xsbo
zUbi6pAH2prJVpUY9TqFusPJpywGpC5xCUGpOK8tn2BOxMbRvrRJkJN/NV5cL3qHERrnU1N57B03
CDc9kLS3fOXAaAo2UAhKgoi8yqEK+YRqPySDcKPORVCdhbKE36YOKTWR5B1ZeFyyGHdrzspB+5yc
m/IXlvt2pMxo+OevkUDVXrWmLHKjbKNc/RE3gdGei+CgGEplWVZ4/lxM0GT/PivlwoEqDxEHRsDs
Xr+XPJbqzWyQ40d7MZypSVHVQsh1JqLeQKMgWSxINsmBnfuHENkLCScPjQOAnv75iCQiXMdsFgTS
92envs36pW0+GrI5I5d2HMK4Cp40u8ZcyvAvTPjEAe8LV0LQ1UvNQsgS3vzonlKFxtuix2fANi2g
uP7CrVxU+7I9iyfN3DTpZSCEEYygfiw5odTwlpYCKvOx47McyUrTAIivPDS45uGbYM7i5Mcy3zPr
zB/bxj+azmzy3PV/LW0QRneO4QHb3nvwcx/E5a+QP7wJfvbcW++wCkX2rGUfQX9ypyP9aO2keiRf
CkKftCw7RUAxWWMcKi2mwab+nYZ8YWffusOjPh6FKtmW1Ft1DxWDrg9Hqw1MWmA9yr3kRx21PfmG
BRBa5VHO5btGnIvSCWQBVa0yeRR4dogWydf1iPi2GH4yYjbyBncb1nunXVdJdK4I2bHiP7tlJqIe
pImrg9tlX5o4iTVPelqRQk3Il/DyQ5CMpA7LnWVP+2K65j7cHaX2FqpjBBbFKandla9Fax4P0/0o
3HipJnybpLm4fNE5jzV7p8l767z2kwW4eQ2mk2VWy77Rny3KcFLuixKanxB0AQ8ykYcUwyq74A2K
SM8packFCg9Vf5XPVAUoOiGinCHCaO8dbBod2Lz1otyr73/PbG0SgzfMEq4PKMjyDlMDhOpYtAU2
D/5PZtaHMmbIC+xPk+ygOURCTbvIQ0FV4WsRdGTOBu1vjrXXbPxDYM9cozMKm4LhfQ12hIYlcRDJ
ujzbsM+lti85cCQizdheAUQakqyYQFvUOsYJJjzMUE7bw7xOdEf5CtcQd9Ay4gCGdW1DzYkcMzKL
rfAAMSB4MgnCjJFQ2VMTojFIZdtZDhgcU3dyyUhoRfKLjitzWMrAEovwVRwVj6OmdDNrXhAMzeV2
NJtDulKjelo9jziQ4/ndHcdjEwcrTx8JH4uf9b0e55spp8G1zc96hHSa/Q/iYJN01rNyiit+YQqf
47rG2WJrjzNjqVnpGxQ3FNU4oMNJED5zw4JA+InDSa1apLl9IGQUGRjwZw2ZCRe9kiqipXhOEdmx
DrbZzKdlUWZ7IavSW1WAxb5tkRDJGY+Uw+LZVPuAGqEzQAXWg4zJUg0GnjedtBqMWaPPnPIPGVlf
DI85fWGms3PIbAvDgxID0YqleGR41hFquzT0pSAeweVGrFxEdgEtLsWy8JHFRZ/uhDfGZaNHHpPL
OeVuAn+M9XOJp3miSnBkMhntk8sd1Ix/Op+kYuVMuDoDQyPx5uQbBKjzXU4vSteXYfSXTdjc3D+F
lzP0etNGWYoFrWeN8ZmPuARoLJ8AgGpi+YnsCrWTSPAm+B9JTcorAbkYrBW6qA7a3lyWtg2/4T9V
pMX0/FxB+BiA8UWUiqVcEI6DNZ0xL7anTVLUX9n86cCcAwswdVLznv71pvlR6847aUYGob69sv2P
3sZGSaPYK2fEK6fcjvk+gvlVrHTKhGmNsD/lm/pw3FS+1sy8cb2LivdmwsatwB4uFN/MKGZBusJL
ldDPVKDsGBM76WybYlp1ONa5GdUTRbKFlg9k5aUra5I7g2lISG9rDi+o2hDBRNAmCFYEeHdvou6u
kr3rR9uhMDdhoG9SdcGBaCJco7MLo3DXuLugN5gcc1awSpK91AxPXTxeQP9XNXZ0yjsR/ef/Ts26
OzT2ux8YO4HShdRMAkKIlDN+Bt5UUhIQsRgoiDrHXo/s6jNDiop2QaGnvvCetNY6Wo4Gqv25JlG0
Nal5RKrWEYehZFyYYlwijGP32nSEpyVp91SV87XVOWiiG3+4WlSUVC6fm6NbPtYDhR7rnDgbdSuZ
4clk0FIIXzAaWL2bdQFcuvDa4t1Ky71n0vN9KOfpxNKntHVWcWqkR+2O1x2GlU0z5D/zM/UOwDEK
CuedlKsQG4j25LF11GrRU7w26YUtvRScg7VmPDjOyhi9paP9FeDZrSxOaeydpJHvNoXv/wKRrFgy
JsZ/Z9xaAZGhpKOclH6AG4rpG3DaTSg9ZUb0/2bwl5zTXPEyRJrlI8xP+tH55HgAT5vRp1nJZQoe
TBjmg0m3NvDHf2MK1za/0O+KaJTaK2VJDXKwyXseBpRFG67YHtK9VfgUYweAiE22S1R8DFMF42ut
heGyUU47S+drV+9T4uqUpduNO6LrGCVIYnNrWpZHeoX9/i9NWapCf1VMtxmaxnXxCdSP4a/U+j9J
fWDOo+xi54mBVWU5oyYUn6P1E5jFc0UEuUlisl/HW4VR5RTDdWa2nCMcwigAY99m83K6tyQPwBcT
/5L131RBr2LMwBG5DB4BCVOJclhSuVWha48Bt3j/Ci7zMXcOGdQfOEkwrkvyBYOjT0JiWQdPYipO
zrZtN2S88H/5fWES0t74nnL1A1gigPXK37nj24uNqG1KuoT4f5s2ecVPpPqg2EL4301MYvOVkOaa
8Vrjfps0IO2KewmKcVVUKrrI51mcpmrNU92N+pMTHuzKuM9ucug6673/Lbm3+UGpZvIYOLrThHEK
vF8M95oRYMavRK78Iha49DDBU2tDgzC8rUuF1exnAMtu8dqJdGWChkpaglrPflULt847WVP2rKGr
a8WfxQZYhGTVl84f1G3DZliQDULxNyIY0qFBczN88KYKWauursMH/obWLNH+ECMkyNr8hIFuismH
gV4rEcFi6Y+Le93JB83CqNPXpBWGa6deq/B4Xxa0jU3rFKVC5zAghR46LrlyNFYB9pCxdU8lG27O
3WT6C/V+ovNF7uaS7lhkDw5i1dh/dYB5OWfVWw/RKiOPYCpuSDxdDDe8KA0Vzlj56EN/+DEUIYMQ
SClK2r3SkeT1Pgw+LfvWI6NQsI9nfdEFI2JQcv7djDjdYFj71YSajTGBm58flpjrDUwrKQwjoRNs
hs6NA5Xzf5o36o/mHAXnwcearRQ0Bt3TROXKp+BR0+6BXAOmAdF+UZS+Ag5K6OlOL4h/aZkdJQY8
X7HqtKTaJ4mujlfLT4Mg70H90Q01xfx1FnqFyqaRujjBOThp/yTKZCWTN3L0/u1S9L31N96UoN7P
M44PTnNo+wemR++HGNC1iWTNBRlHV7kUfr6JSoSr2tas1oi6H2zBXofiy9mpvzslWoh/fwGBod4T
kmPBS3w4WS+HoMTLpFVFua1iBWYJ+2IYjrNu6xwnbRs6FypU+03nfuRBRwsZjL8Lzq/RAGWnu4Fn
jnQMZkfauPYm8HmdKXDP4H6ftARLdY4vqsm3gW/eKvJmA54ji3AhB0jHsTAeeO3a745j45EXRj40
NLESfw8rtOoBaVzddaYGgplp8P5J4BfuSFyh8NZsa5KhObHdmy8Z6xASSgNrAK7RhthAt9QeZTSf
OaN2ntqV7OoXsTNmeviRcAbIioiqjfr6X7iJEOZS84aLDNgEbOTFERklabsTUfrxWOJMzNSwBZBL
NYVNqJAtljGfJ8CBEtNW3h83gmFGFFwMhz4GJLWr9wT2jJLfpdw3slnTF7lwvGnp85qM2TsmXvct
20ZFyT/kI6MLID7NNSTzEbROvPJYPjA2/v+SIq+KkuL9RI+XNcAEpsy8EBIWsQjFu4nvANUeL+03
SJ6a8FHaiENpnUWEyIG3LeaX2vgL4eFj50UfR6qn1nUH/ON/5RE2sYN6zwlUcBDc8+YXLt3YW3YP
wu74CIdH+pK3lmZthsp9AyNiJbXhMrHPmZgudIQIX0xdGEP1p6L4aP8c64I0JoZ5BO+URB82ZwGT
VNETh4hkUWkGCveHseLHnMhYrm+hja2OI0QIe+ON2Znb0uFZJR5J924awRqQZ+vBL4E9xU8Uoe8G
X0oaSu4Cc9kYjy0Kb/uMjtOzm8diok2bMPttOoFzGf6qRCudwtWDgvzT7kXbunmyOwLkvK0nTwOP
INpzq16UxEvZG4idFs6AAMBF0Xe4jUHoebI6VBg5qUsB2+XAjtyJP8Q38XUCN+OGzdubWuAKCC5A
bgi+hUWwTGJAARvomxboxmVcYNMnpu2kKB5h6g9irsDF8J203cpKYRSoa8rRyQ0ElIRfwiTwfx2+
pIyKrNzQdwhJlB61cGBhwr2V3dTDgYDeksCr+SbADPWZWSeErzqenNJ81SmXyVFwNYhwCN8laIuW
NBLlsluX5btuLFeKKHCZnVRMTgkTn3TJsQur00h9QeJF1Ajay7jOUN2GmMojY1wOvstOxIEN56PE
83lubC+ujtc5MmherJ+80F7mKP/pHDRnSuwM8nnw3Pjd3Q+eW9rX2Hjgor2my5EOO7zn7d7zpws1
aV9pgYixcTS+WKmxQrL5UhflzmAYanywx8FAtnhSa7jDiGvSIZTo1Xose8xCe8XOxemzw++qsoc6
MbaB1V5ac94pib1fpOx01pNnqG00Nbn64q3mWR8xWwjszYFKz081bvLgKnlyqfvLuqCorMjIp7GC
3TyKF683AdyrdwFIPrnBsNCt1yRcZ717NVCPcDb08jJkfKOrXO4nGx4T7pvp6aykwW1Ksme0csS4
Q+FGnIoCyTHuQGQVSHvnAeiAj4dI3bRbp7W17q3kqU2nDt88oVFjcCod5WY2jV8tyl/CBpx6ZHyM
WErUhZ0jic/wGc1sGyQ0RbuiucuKBopZMz32/OrK6AoIz7dnBv+WWIzqROz9Md1WOUZiNqeEOAL5
ktK6V0akh6KoCuMRHQRvqjfRHFtfWoPwDr5iEpFkY8311nQjGvnqldWeKBKaaKlCuElRmWvSDJNo
6YGDrLLNmjUGAthG4xy8+TW4a4x9P868j4G+eFPmx4HFL6nmcwm4vYARjxJvyb1hkjNbZJglKRwV
mDokiKaaJIgeXVuEl5XGiGwZYAdxb1FqLz3YaM5I5LK4RB2GTLZjGEdT14/GqVBKCZ946u7Om82k
P6y9Eq6qJFJ1okHezN4qfd6jTWgKeXQsipR4YxMorHJUQnKmAi9xSbEJt1GJmfCA49tLI8DLP7+9
DZmrDghYB4LcmIVaDg1mhXpmuU8M0jX3CZqDpEkuwktesfcW7jprYtSsChFH1wBJXCUe4dTypGcR
1he56zofEQX5fkrqQAeVZuQr7PAB3eW+QQBYWz2pMBs2cGa5vjuleHqdlxFdWp6079Ks9l6E0Ty0
2002SBIiCQk7hqbit8yNrwKdaPBIvfASONdkgBkJ3yxuZpFG7gNMy3lEiHWf5lvjotfhYnnPsf/H
eon4W9KA1faPhkZfEICCk1E4SZI92QQEN4Wi/Aj9czKf7a5I152+DygdMd3Xup9+nZASBNrncoax
CcNXVwdby3+zvXU/o20OMHQwKAVIRMNRJyB009BrYJJOmzIOhhOWZDMDH5DxtHBs76Bh7ieqpoA6
VDLvOU/Y/1DNFffRIaBxVvq6x3zQYYohtHjOlabeh/shinKbUqQzdMfU1o+M+RIcSvPA+KHjoI8Y
UBn2G2gSnhif75pKO45z6qfD8KH1MmRiRW1h76S7pYzAMpUat7oEPkPw1KDzxBSSMWt0Brpcgm4x
FvBPB3bT5q+1XUbgY92HjyGHqYegsfePunV1BQccjJbLHm4bIMT0WJwa4aG6b/fkvCmCm+gzMBFq
yFgALWPkvy5fmCwoMViV9I9ZfC4jjEWjUt7fk0F+jwn5Oz2pPQCUCSeOFzTfVRdQHeP/tWP+OwYd
2c1HhR8Q3LftOdp7v/3S9faz150fsyJNUi9ygFz0UQZx+V0ql+HRcRBBSW/TYNo0qHnn0ZnYEJvX
oo+UsFjh7gzKi6h/BjFWDkZmHpKOFip5OJ91qgnyg5L/kVfYFePbENtXbrs5uCBJRRjNu6Wf0so9
9mRSgI/7Qf9mgZMW/msZxee8kf/JJCqxHVxzXzf2HqHhUuOFAgy96q75gqsp7TZFZGzY4QyJTdQB
SSS+0LNXzRNJpD1f9SClnaF0V2nbLkALCLjscPoE1qmaq5XR3/stK7iE79Xb+c0vJXXu2Up9Zxsr
31usxxmcsknLslNxACv5AnbOQQVAOmfHig8dJmBneubKINoaCxRGrMjf+6X1uFZUDcJlGpL5xglC
BxsGZCvaBpq3I7X4uwCBVBI75wq2niCroAGIzDrsEEwcZKnvGhDQ2fOXer6NXbai3j13bNoS2iMH
7cbF5YwFnTJMHZAySbcPZz5/fa+CWEpOsoFtibrMJ3l1evdpFOPCmfLfDn1C113b/FT5J5dq4aHd
zdTsRAISxF2QPL2qNCoo+WaG6QnWVWniK1RfTT2cZGOI5eRT60EQjCw+Z6j5wPzDKNjMVw3ipDqn
+BaSHIUsLioX3R7GLNP+xQQ9Q7iLlK4Xyn/CBOvZAOw/mK5qYDvYiB1c26CWx/4hG/FZGZ+w78l4
za+oWMbgibrJoonNlvUmbHdEqNHR5v0k7jMfPwN23jxz5CLWGqm+a987Jp8xHY6EH7N++WmJlsFY
xsX45AVvDQltJK+NbMJB/VrE1bNw6oPwzIM/ciyHhXWj8W/npkjtg27VGEG2cPLo0yninSFiigcH
pjt1b2MSA0FCAWKMKAVSm49bn8AxXOg/ZKcFMQPiA2gb2+33tBdEpxTQN4lNFYzNmmM/nF3BJ8Wb
ERAdnu7gvmEiva54MmuXKKRZXE1kG4UkWQAQJuQPdQOagChYawN0xeMEnGHuxZj2qFPTLyPlVqGB
DiLU7bAMr5ycoih50sZbxvOouc+TuLLQkO6HP4vjh8HUSGZ1uFCYxCba/GktwnubLYBVCifCrA8h
LD9yf6QuPTR0NDlHtuTc2Jhqb3IyfOV0u0qE68PXkGQvcNUrE1sXrMsDcYCrpJ2PEuHxAKsD4gvj
hYWB8zyfzyMXvG0iWYC/BuoAUgw4yhU2bxUlCNgK2p8CVmKXwABYrvWIbJn4PJiXnKmWCl3BQGuW
+wBzjEYjLGokq4yPfUf8AY4jKzK+W7u7T06+d1MqJG0vGZgwFrQ4I+pvpVKhOicB3ZgSzZHZ64Q7
uDYNcm/r7kj91Mm+Z7igdY9FY6I22L9WkI8ZRtTg3wl4k3xB6YtdtnZ4TLIEs/VHGySvTgIdiXQu
KG78jE85S2JXcb0jIg6854pUo1kS8pSxecepIm0WGUUH4EPE9WBlsHFEDdnFmkxS0on/VpLkeSuR
rqQTQ5zN5YhwZJ9CetaVf5PtX4mPWNinEcmezVnnaM5GUdt61uwcWJQBJ8tQlkexSJ3ps+2+yNdc
Jr2/FEZykR3p+aRQN+i4eowpVULQK+Hyj0KQpVoSJ+QTb0XmVRpeUqVNBXVo61mppyoNXTpgwMSH
ew8xwpRU0CXI08I9UIpA1WrIS+m86TzArQ7XMbrANMRHZQZdavF04UDPCbVW45iNPAucRPkSR5TC
SqDTZC9j9hHHa28mNbGoVqZwHsEMZtypZOei3rbR0zYFX3z7L8VTpG5qNAmLKg6WiGUVyBOa4bbP
ihXNTBDd3tX2hiPuxQd8o+eUP3acCPC1ud8C7CpIQZIG7eBMK8VJQmclrbUc62dbXsPoH8zDZfkg
0UPlxS2k4Jy/QCnrbftNxLA6NwU86cj7+eABbFUTxYQCJ+T+HGbqkaD6xlNQvIUon9RDUeU095Cl
U+Y7NMdooGrs4oI4aKX9BBwlKqDpTQKu4AbBfEobGAtxyKizQmFU5PnZ6QmJIk25n5kJe4IGMuou
SyyUFRthNW594g6H8XFG0LB16wKscEKFcsoDuAy3W7K6+uT5oTj1jGNcH5OIECcCLeHavpU1c3gL
xF9U3BL2QRO2pNAW/eiRHRpW+9Gk/EmlyC9ERWoU3So6ngWcVYlzr7EcNEsmhZlui2zvNuSGJEyn
csadtNCSX5OZQUzNT91xfOPjnezytaAhekZx5i4TWteSGUF1cAkjeh5mQIZkQITfPwrYpdb4jEmK
Ut9DObcduv+bTpLckC2MKGGztd48wqJ56M/tXP/2frdM3EtCFGkqxkNXhDslX6brYKXzqjVYYg29
HO97phMSNj5rzpU+HdRIn3Vm6lt3ZurCmcEo0E1cxnPD9UD2RcGNAByAvHBdPPF+Rs5X2trrOiI8
YyDwLJ0+MCQDS+sr4Wlrv0YwFO0zYNFxeiXvl2h7lD08ZHRCIzMG5vPnR1EBI/jjZxSAO1CHqcXJ
gg65VVnV22LgEh/sb2L2aVCmwR7zpI0yjc2fw2s3gRsg0XDAXAYXmw9fyjpsn0KXaStaKYjHpogU
9CbPgLtJtSWXIQ+/K74YiGIpgxhmsrY3ZYxBvSJDHzmT5+xyr1ul3V7da5VV7XVEz/SW4H3ZCgZ/
2nY7PXtpjX8gptqO9I6jDpE9esvmpkBK3UTXwRhofWJo98Y/P3zBoOq1F2/0OYRPDDI1mleN+bbl
+8KXgB2IPaEYn0c5vHOqSR44JJ0UL92dnDPuNrtkddCQw6kBvOuAZuTGVQy8SsZP1/7UG4SjIvIf
hkQ71IQ9WOTDTN5ZgdBKTc6rSOn+DFBsDeZ9DpA4zC8uvmSq67vorbPNZ4WlTvY3VU2vshELR78W
1HnyskwQfbc/BfIr5oCvifArPeJ0KF412GTUta/OwSEDA3fRCaphrCK+ZfJ+7aI5RJn1IUaxHIdr
oV35lmgpZrlwrz40TrvcOjGcIugO+OutKDxAGrkuo3VnGStqNUmOcLPHXKjI+w66NncAn3nj+C96
2WzUK/33SiqScZJXKJhs2Fk0ivOYQxIUmr/mKfd8C4p/OlK0lpZb9Q/wncQkYcmRbS/YEgDCkEbx
4ptypGo7ZxhOQu++m+Q4tCvdOBLFuxB7PXLXTRLwleN73UerZHgIH7V0WMdykeXerik/Oyv8TIcr
xWA1Im9NW1cZ3L3769ok5ye7ZHpXN175GJKuO82HWW9XlXyS+r1qV3HcfZooPlEMLfidV9BqrpDP
nDpDUoE4EK2WWsSSRdbcWJsKFZbyXa68DFXS2mz2dfKeIye3fVqye3sbkRPjjhX8U3ua9yNeurR8
crxLJ7E3iHY1RYjcOutFkq8bptuOGKgyOzlGu6fI4hZAXxrcVWLGimTPawfVlDCQVqoHRdtNBh6w
x7qkhNPfVcElbowLuv6UY5nusBEWdGBKwLQi975/bAKS3wL7YKDpnhQ2nO7isto6NjGVGhGBPNWe
HNat2++1mb+f/RJAWhPkH+OHoCe01++O+y1qUpcLhLzcczFdpdOktBjBA8kJTKLYJKA6fU4IgYRq
7iEDN0MaXiHDavbF2l65LPf89hykxwLdig3d3JivLtNCj6RMkwa80Fb95fVA8tZ06xCGFD3GXJLN
/Qh8+DcKFq2LtZGWb8JQeI0kfUCImg5FlCBglnev/RNelVq/uElBshcQcFoOGycWS683frQY67h+
D5B60v74kPp/JY0k996/dzERqPSFkmYyd9QCbaaGrB/qJ+HjzJPXbDMaSULvrv4ktXUFwAbgtYB8
evnmtpiA+o3dvc2YiFAIcTHlS7OpllO7MBh8UB8rGwrNT/Tg7V1uImMM9nbTbYY+XUmokLTol05K
jlDS8DjuGpWv8JTh1gVYVQI3E699Ld4S1PG1gjNCd2Xm4U4YkriUbq3t2PSoo1kSG/IUwtFauXkY
QZGz8tuuEELFn1XlDQtt3nsTU0dbfCq2LI5rHsnPtA+2HQ6a3O6enahWnOFxwuMcjSZWR9KmlB8O
5UWQat/q21445atltJdmZpIkbo2UCCXXd3CdFx3p5MjBIwqCKwnAIgPUg0x4X13iQrPHzPZYjVEq
Y0vFpRW032Eekflw1xH48lZnlE/hF87wi+/wkKtIAbWAQuXn6C8K6x820kT0UvRr4DUFqbVkiYC9
mztObm6BUPOA1p/ziMYceZtfa+dN6eObKbgutDJ8muF8DLEiLuGt6Njtum4ftGa/nOfwWITWckhA
aiwiy/i0GYtAECuD3GhoMyrTl7NWPdc2dYcl4RyAXtHPRHkfPi2GUA6BybhoTY7ii2BFgqHGtPxp
ffFUdbxFLuIhXOm9bu6ybJ0O5Wdome95AaXqEcrCxRW2K9cgctAheronG5bBGv18E1z13mFIYJCS
cjekxXPT51ujz16EZe6oAoawulNn9RJP/Tug9dKM3TUFrghKrUVDWHgBEW9V3apFqW7p345cMjmF
pb6pTX/bRfgJJAMtciaP3R7Z5r+yZrK0CHoq6J24lpBqXSaRiG36dqcZ+47lyUuvDSqMgglgEKwV
6KP4/DqwxVDROITuiLfyZ/L9rRY8zgVWDp44HlU+fh+JkwX4n07J2tzkSOnbtkZXcWvT9MPHy1tg
nPTdD80xUHFx3ZdW/TnRSKvZDGdWYUbo74YD4OLZmezXmQ7x3xjnkZJjk8jwgNTmikF8P/mEpeQ4
/ofPZxOJG1cde0fiXxv4Tz9eN9zz4h5o9qEq16lJSbB+tck19kiLn8Z4VxTUNpRvbU5gWlstsmGF
HbTO84+67d/RDQzGW2RKBn/Y2OoVhNtw5WWc2p2X6+BX8CtlfurCFgkFiYeIlbjOPUsgbZMIE7v1
mHwMY3qWdPtqQj9arD8N5teUj91D/0+EmSGX7ngp/orwa9A4QU58AsUjv2zJtIdMHTdqqbfgDpGK
iPuIowfQF8N7HJDdlpH/C3YkZg8Hnwt03z/yBWFf2wjQo06xpvQjj3xfNMpmhXuec6qyN11IBKRN
QbAWcWUeKnbe1NKupn/G8t35LNSgyw/GhJrT8G5FAFmVP6oFW5JyPK779J42/Xqa6ccVOGQ2UYe7
yM9OtoK9q81ouMhrn11nouZl17ruqW9R1bwAGZs2vA37cuoFlN++U8PBzapvE+9gqtxWBFgDElOz
SpYRGl/yqxCr5dvex7nn2TsdXZlRHtEEx1VP+MU3BnQIvnhBoJcB2BANt7q3r2O8VFABo49ALWag
wISeKfv5VdeztUmNe6TRsw2ZIBigax1TAvIXELZMLqfu7vA3MJ663VuBtLRGS9R02Us/dCw8qwqF
Cg9MWp6HsHqaQnFxiIuH0tBg6KX3hHe+m8dl2k5YvoutJf5H0nkst60lYfiJUIUctiQIkGASKVFp
g5IsCTlnPP18585ixr6ybJHgCd39JxCQVLefEzvdJez2LvkMKWv0St2FBU7larkfVhO2A9c4TvIN
7wEBMVdBVGIsZcNOlt/ZNkPfnDWmdxXCLUP2FQOTGjQQqMDW1a0iov243qJQSFobiWJJAywk7KQB
Oq1tX7LDs8QXCHi2VWZBGFoEgKYtRgOTPzHMqnf6eAYqRN2LxfLfFIPS2H+2cGpZ35mGAaY1jPAK
utg0/+2gZy0pJT0lFulrFp1of0ZJGDFXYjrLsyxZ38atHROWyrLr7Ef1z6zODGuoUp60pdmdUry+
VIyWO9N6R65hOc5OGhtUFTebCGonIWHyqTNUmLO4XWj//ZmOMw/480gGkXjzI66bcnIUo1pOo3Yv
F1/8zHqosIrEZkIZfrr8i8yDcnpIBMqF+KdyUcsh4Ko8+XFkX3ptviUrMK+cujo1uOirZyPItcNU
AER8S7rxRL2VMur7T16sSHdJXreybHldCxguR3AJUk/HziOSfNPijC2z3KuLv4nrPes+lnm6M8p5
rUpQe9LlIPilsG1H9hzxK1P0VE04ptI6NxRiUZBE1Y3xm5kei1YJKD6GLrrHpvFtqKg7GoRBNcuq
LQzmeUZjISBNT5ZRA4lXgCTSjj35qVU5uXQiWvSOBlbMDiQGAsxTRjKNM2RPGYUHGVs0I99aU/Pm
nMNcLJ7wi3Oso/D/WbKaYquCdwvuwTYSv1qghfCJzgO8gty4aPOLTSYRRKTJIpn6Ya7f1uDs8Pep
eEBqUu+aqnxPMDBw0tex0P4Jbo2ZfMB6AtDpi3/2ot7m8wCYprPbhC5rsSqurzhyB6ybBfzScOZx
oC0+C5mjrym/x7g5qAYHd/eWrJiz8Y8lyVWTYHjIFZEK1i9f6hj28At/Ka3Hu8AQoDRfuvbBuBU2
lXJJGo5SYTlTz3cTwhN16ERLteTHwhjR8GcH2Sq0na1f2hnXx0o6VZnhrc2zCBmSVz4YhnNT+cUM
QAWuqSdgnvk6WiQ1ILvWgKZmrNlTxPGdDjbxVw5/FJFtN21VwtG5eQ/iJBvl0pO5XWEaI+LJ17sk
NbDnoS+w6TWMA4caxKutLioE1USLg3AxvwYpPUlsuarEYQg3VmZaUlm65kA2HSxCU4E6NTaBhpVO
ZrS+AgcgTioIObAToRbVmq+WBJKnC2Lhv8kq/ruwmaqJJlTEn00JK4f+0AYfKwSYIBHlArSpw6+S
1SaY4+hgTFQ4ZT1+mQy3LA7RhDpRqmU345rqkg+q1AgjSdGmc/5OcPx0HKLJD9b/QLjpyuEqCVRN
jCCnvmEYTbfaMqgiGaGakdfCd6WaXhLShh/Obwgao0wYC8032nhYx4SREaXOwdGgUvoVh349wN+w
6wEtwgzaoJwKazw4Zsw4MMJTmJFatUK9KtuHXSoIftK4QyhsbTKEDzoiCCAasKKqH3dFvXqCyMbA
xmGozg8E0RAU99n6ndXmMVlP6pThAMAE6cAkDe0kJKoh0s/cjeLxViY4MAl1RsuOXJjhx6Xr5Lob
1XsNPxbG43L1KYRyTN5ooACPhHbY3oThDcOw/4i+XX/jWDdKay/y7eboaiVN4Gjark8C3kJV5L5e
I6ui8cVIBo8nyWV+3ME1pn3d6kjrwwpU3wpX1GXyuJswsLDIHzes5KAvg5dwN/P4I+UD4HWHhAR7
rvFhG4glzfRdFX774D4MIGt12k4oyByy380QfoaCXlXFfWL+WIbwmBXyLouwE2LQrsHaoJCmy2Iz
/X8cZDzMEfuDphfF6fTomMn10xKY0UBkLfy6F65MsX6JeSuiT6FAXLX4JUv0a6Re5pY2ifEXvi9h
rblyRV5Zde4iONhWhJGJnh8YfyGfieIvZxwvJi8bu8sEfyms6xJ00gzMZlQOcQK5MGLImIh3bt2c
wtwPDK4XBezgv9ES0d6DEfvszJJNUBeMmXgzpMgCX1IqW/pBKv5m/HHKZWePhrwz1KHz7uAxAdZ4
8HpTNPTa6I20sqjXjJ1hyE/43sXR8JJ2Eby7HGu+3w5bS6f6jFXBtRKSAKYc0mziSRSfxbdVSLXE
4bdKxadZ3LPhrB6yRTrTLzgcfvYwnhiVkZRQQJYaPWqTboy5Jx/JbLkUPx1kWZr+Ijoq0eBpTKHm
FSYmjihcoj5x6Q9cnGBRpMj7VIuUUoRw8V/OuNbqCdlDc+GsFmY1n92K6DP3waWo+d8cDK+kMTy2
/OFkEg41YTcBr9pySNJjrJpXOL0RdCHXu1FqV5arhF5ZrSD/ju8jxO58St5kk8nVMGBOMlnfRdh6
UQjpgmWpIWgxRQNt4hdFTlVLKzhxVsmE5qz5eE9zywUjCabSOYfKsR5QPTonB85kx+dbyHgD4H/C
tMh2JY7VRpX+Ij7PpNO+8QzYOPq665vsedUFcbohdM86m2GJyL49EkXF2Ds6idwkyYc5uxlILhjX
3y7HhZ5/cF2otlig/iBln1XHNFLqw9u65g8n1HZZY144RUooZo5du3atQjjgeqaOTuq/dBFD/9/S
/lU5YNKi1SGw4RdSzveFRdmhqS8JcNIRhUp1IC+EGgW6gh2HqSFwT84wv0gwgqNt5bHrdG/UVJCj
2ME41iv9Lyc1lncQ4Vs4igyl2SI+FMdsakQtB+Eb4u02z8sDd6AlqVebCEgdjQkkP6a5sJmL9lFg
dTCr3Ci8hiLGVzSHCqB6oehReyzW4Bk75BhTBw7L6Cnh+xoeHT3IAFQny+Bcu0zqL5nEOSb2oU4V
t0Wy1dFT24hGlvhJTKnLuAX90f2SyZqlJ9AoLyqDY3HnmgXrGi51XeJYo4ghzgxRW6l2nRNTa+Hk
+BBjIuwiXFuJjzrdfCWhMwWLnMtobwP6ataH2tk/ogKl7FuZWsbtaU3SwzKr8MYfMoRYk65JC30d
GQLTmUpXvylkHbCmuWb+pCk7FR11n8SueJwOLzNlvtoDh3Wailoczsk0QPmCYc8UQSp3HQDqotA7
C1cgw3wVdqnCJnDmtKNsr/tnTbieCBtQy23tyOO3Qiykpeh+BDHK7f7y7p3PM1ux+q5oARVlfJuX
f3l+M0z1+F9FF7ZnSkgBEKYEelGO4y10CONgqicKoQ+GUOLlxvyvin4VM5AgDIU5Q8CaSeqDJcDp
IBtP/Wydo9DBgSLgy+N81xIFrDPcJ4VoxCg0l1QGBwYHsh7FTFpM5Xim+Zh6X4BL4nUPMZGzHZ8Y
qu01cjlwEUwjdkElBP8HocpYYBpMwqWEMGvRXkvYX1EJPaVrkNS1SB/n/DyA5ESYpKuBU8pvah8y
D293FYZUikJoTGswyXO2KygPq0qIBnJ46Ss5gDk3QDfzbSYm3nCFErv1plzd1PVVWA1m+BTyRkzX
qt4KRdj3FJAzD2gZHINWRbpTNB95kMuwq355i4s1EySiELRM1wQgZHZ5IK/gtbk/ScdcMckzn4MQ
PESM18SYLaHs0Zbq0JXvPXk1XN3iqhe0B4Lit6JSsREiYXs9trBcMOgaZdSyGD8xMKEUHmAaUXbh
W8fMeRFkluwXCnoy3MwV2h1+4riGzCauW7nhYsLnNjiBFFlz09pxj0JQYxvP1XrSa+WMbm0vPgpR
5mu59jAi647BA2SE5gT3CP+v8iHLCloR9l37u8B3EuKx9pefaWS4cZFxP/9iLyju3Dq+LTSBoq5f
Fsh/zD2jB3R2ngTVG8zvGSPTBl6reNHTOH1BHBemMtMonSg3RFzfqOFPrXmxpCBp+BQCN9gSYopo
CQ+6lTNgmvfClEP6Q7CuV1VQQftPhZqYGfJc+VH5MEuIqpxU6W+j6x/CSaEa/lALAEighU9fAULh
m1OEsYgLjNWZM/AlU1yq4AjVbi00P7TFZn2MA41SDKs8vhTcZzknYltFuD3Z22HGKTN9dSGyYsL4
gNSiln9Lq50i3DO/GsPwZAlYKGM63AVzDukBQpiOhf+6kN7edk8lLVDHWUX5IDQG85RdMuMq6Pac
epVxQJpRja98BoLIq0lwBOvrLIqoUlVOCieWBlNsBeuikJgqemVKYio8THW5O2N8+v/j8xSIU02s
esx6PSVtuRkldIbMfge6/RV/WcNguqMfevMmjtOSOQEGeOVza6fo/4xA4XnEglpnyB+t2vxNqupX
Vfgy1MDoq7bTFeSHohSLb11OhIUD/oTdFK+Mi6oqGPoYuCwwXGonv7Ti7dJ0+Eab3qCd2xJApvoF
Wyp165pmd6tjrBu9ttJLyKNRIPwmjIEXTHKTVzQ+kC0QNOgVHNBwZ7KVEPtt6KFx3uDqgb0QUvOD
xfHRDL5u7RNFutXF0wwIm1N0z4t5VgznO3JY5Occit0Gxuw2x264J2zTMty+6AHJyAXOZG7l6Vb2
1Hdut0xbA5QZLM+0bnkPtSs2hNGr5S+D30U1yYR3Fin5RaxwZOgRXsKR6Ru18SUhNmmc5kJgq1TB
Uou3UQzEJ5ZkKlLGUZTwpNoOZW2SH3qhKmt5XZXTun8wgV3xevGJ+ZWw5eGWbBjQ9kn43Q7C7sXu
dvngMNxlTUJp4oYdk+GwiEFC/BH3NN5tQpYO8fbrP0WMM+VUQBKgF2oa/dRKf5kzglyqrxykPFm5
xrGhadoH5aFYV/XHAPjTQxYxOEZxO5OwZ2SsQ3r92dLfbaffhskrlHU7aV7moXFnPDtCAyeYhjGl
KP+7WzTfJKs6zJDSsECAEWYQUqezYmO4eOdYZfTjVAvxDnkYoPPwBtu6xlHzVmvtYVFnxDXYqGSe
panbkbmxNOlo4/0JnZ9TPKmMYGEDQLajKeWhJfToYecyJaLyypn0gRcMOylp36VFveuW8pxlkLtV
HSNQHax8lGbIyo1rqoy42a4dAB06qH9Tq+z6PHxpDQcrJ2dbY63B/f3aY+xCOGDU+E6G0CM3sCAc
mfLuSdugPQbJgn7TBYUKq5waQy3qgyNIM1/QHVDIkvs1Sjv7b0zvkzluKsAVQ0HcE0LlAwfZVUnI
NeMlzWukni0MltZIDtr+qEbcNNeaC78AOJp43Dqssr8Y5LaPyKuF5dLbd/WctzcYQ3zD0kGFgYEY
1v1bQ563c2hV35nXQIbkKCtirsn5QspiN51TOntcPzxjnoK0m/akgZ4KzoEc/+ye3kDuzdPI6Vys
ybcjsROGuYVHTcpLVn1nEs4AqUYgVjS99/J8XsZkx4VQIhWjPtzTtNINaOgcJ5Q1RXRa+ohBe3ds
mou5YhtQ/FObdaei/JRa+10cBNbnwGjAMBT8G7mBZ4LXWah7mxQBDneL/PIQ8NcpsOapX2NhGbt8
jfkhGyB5yxf7v1ofaRr2OxOT2mXXGxyNYtw91amPBYlQLgxR7q3DO9ZKYvWEJYpHZ8NQTCMmNrds
r06WJ8k4q7F01AbrHOKxMXZ7Jc7J6mqq50g9hrrhV9Ox7fj7NXcpAxV8BAeLYE9kHoKG27foERe0
7amz+FM8HIdOuzFuFWPIKr5K+NjT6VDrgPDimY9WDtQ1ejzUgjBXFG6TinRt8NsOk3VJCUxtvFBa
Iu01v23nNNydiVxzA2go7hA/Y0oZIcu7jmxcQXdNobA00H37XPby6CIvOQCRfS1QW/DDlcZB9qD6
c04zx3g6/nd/l2UVcwEUwHGQ1Ija55PQ8/epHCxD/eeMhD933XslIS8WtCoKQb2LsfrFGVDUmqM/
T6a39N1Js0eyKg4JPa+wVRApsmD4n10xb/tFPUYq6Ka+uHg4fnRYeFgQVSr7194PoIAjGuS2DFA7
GixfwfGrM80b1FdrhmHd3qNce3as4iAkQxWrpZUobpnCzM5L0cERY/qIJddRUOpEAb0O4S1Rfg2N
gW+MIlT6VSAy9n8hzIMSzoKtvpk9HXXpyM+6lR17M6ixWbMu0vBqDojxd33lzrfmFIF+Yqa5NXbl
NWJmc5S7YPBNzMo26cmB7giJ+lXbJ3ziwy3Ftdp6KbN3azeRAz/uMzLTSSsaXYz+BkY8GKiCbrhA
qjT9PVSlbqO7NKxV5mmoezqXjI/yiUhrVKW4Gevjc6c8Lx/WLjnYyd3IA2CyhcgApnIuJkTgQagU
HDwzAujGeo17BStwEx6E+hnOSQe9/OCoNwWV4QFW2tH+k/8aTA4Hf1AOaeivL5lvXyWffawFutth
filvorPRHgUGJO3tKIihHrgOSa2MxDFQxHw4fi3/4gueNvDsoUKu97a7JwfaLSCwer/0LmrTiiVA
tBWZPBUSiF18GeMbdrkRAZ8E89CS4c7hLk+lFbQ2mu1N0xwbfNOVl5oZFpyOYYMtSgfpFjQj9Gvt
CRqNTLak4fIxMFe8dojzIF/Le7sPVvUDTgGRpYxcdOYG29rZtY/kmk2e8gsAa3pxdCWKU5oRISE1
MyU/GlHOfOCDhpsurxVrT/h4n61y0V9JAUKagtdtyfDwSnywlr1gMUGgKUqR4jYRULzJLtGFiRUx
VaWnf5baFk50toc5wWur6hPvm08bcXgmBSvP1T7gVKJlAIRUnhvwd20z7jXmtisD/JuEvkj3hCEp
ZzyaU6QDFqF9sLFi/J3JtKbIcyEnlRcoTlBiaK6ag5a/kZ1ZYI5DNh3ryqrf9Be9cTNjq7vxN75G
JMCx6Jw7fJR0PoX9R9n4WICI8COhVaH+9LqJesxnamQmkGUYBOFfSW2+N8ebA0thpC1z2XNKvYtB
afc10xQgc4qxyG3etWP+MfjY0k0SxPHNBL/dzW79m47Wcw+lAlElDaoX08UzzmKZf7aH9INqniIo
Bxc5IjhTP3ocva/DP1gCGDd+6j+ZHwXyB/gLqjLEChSqierx9AB/+PET81gMXtzC3nft2ZGg4UCm
8MxwW33Pw0b50PCWBLSfqKV2jE9ldV9yan1zeYwixmZ6Vr2ancwKJS+KnxJOfmW/mgc2f1/uIQdI
tITjCwSR0UY4Bj7yIsEgRe2Adp8PEkSGfjkmzXH4lxaugnGgp9yLINrPrSv6d2994dXCBeoYOX05
ivgi/LNjeEgxyKcsIbKRGzSgjdP2gjJQbPHGexH7BZaKLr6Fh8lqhzNbfqBIZQE2WDt88aAlqg/t
wGvQyBQQbBFvxTmE9+onlWcoO/w0Wu0all6Y7IxdbT+Xf4AwZbY3lAC7LtgyJllbXJYuc6HV3GgB
Ozb8Ka8O8ClPr/DCQOXpLB/4208fmgFhe7tMNwUE85iGGDN67Jtk+GB9CyRXPWrH8mdkuKIENnox
RvWUP9hTmi7J6n50SzvERceCxOUEcie6pefmpIeBvow+Fk2ZOG9M4ynKLnMFhw/7Yy+J9ul4KRPP
+mZkBVhw1BLqCXxo35f4dayfC+2OC5QFJhESr5V3lwYS5PwEu7BcXONTsS4tgoOKoexTtDxRUnae
PF9WYGLyZJnC8s5YbTmMbZeeWoeFAt69w6IUuDDf2ZbP5FGv6JbvDNidM8yHSN+18q1YnvL5Gko3
RTTM+IJp92h6m7S7ZD3L4zP/X5PWg6fO8JjsK/0ghIPkVFmPcHyrq9dUeWFeiVqS+EfALxxKIJkN
D14EEuHJHVb8WrjtURw8MonmEQ/tYSTj45VQNxxzOKhWi3tvi+6Gq4R9vrDld5P+lKnPWXFfQZ00
V0Nfb95sVtiywzGD/OYQh/2UEjCYqWYJlV7TYPzTAi617sQ9Yu2Kc3EfqW0iP/SbzHWG16Ri/Pve
zO+x9QH7ouZx8Pk+w50C/Cx13zZ3kfqmciLLHk8sl07cRePOfmZvGt2RjhEgWuzmVEUQudGOVRzY
lceI2lIe2A8lwCjLd+Jb6oHYCbS3aiq+m1IsPLAxMWH40bxOxqvSFaqrY3Je/YbDUHctz3g/+AUH
oOJv6HAoTLCzCcNr+wXurwWd136zsfmXMiw2YiwQfRkHBC5c+hNsXa+/jeq11aFnjYeuWm4tPehr
P0n9+diBdpwVxwMZVGFsS8SuuMmtIP6DHOMDbDf8TKPsW81kl8N0Ib+1oSLCxTu6GtpnPvxWkjhl
I/u1V778bg66lFN/nX5wI8pWH08t5IXcKepv6Xjjnp/Jfu5w9fPx6AbrZe7LievUQfxGb1i9U+K1
ezwOetp65MlvK5A4yRQDQtpNvas5AauN+WJLB45+rdybpRedcZdc3H8GxqgPfvr0VLwP7WH8I/ae
2IsYWx80JuHehlFMBtfG2MOifKXlxynvpSBMuT5TdzBiLAk1wHlvrwSTtafIUPwRFwYs6Fa3zrao
278x2SmvysuESw7CWiyVvGhP2ZHsjSNnl8n0cz/2x3oEi/cWlE4KluBBUn6FL3F2K98QAfKCsOGT
cIa6KPf8TYL5FTLihCO0bzD3hlzwykqPho/EN/TPsdxXzl9sQm/f9FWwEr2F/K3ZvGi3Bnuk+JfO
f+y2OO5HyUb9getr/yww+2Fg7uM33htbM1Nc58zgFh0snl2KF0kHcAYe7LLnUeKtI78jN+HOxQAJ
2s7Z2CFJRYiIJeajK/F/2srDbsi3+gss702kbpik57YHQDuITxG941ljTWo4kiiIp6F4ba+cIKBd
DhgTCUWEQODlDMi96wNDDjKisKUTmg9wICiVDAmo6CrJYhRNX3Oa0WCIW5LLDx8paCm54c/Vfj42
6b+Z2Hhla497aGi4ETnKjvM4S19JJTCeoGuHBlY2e0x4U28CbGcbUojcOD/yPy6y1PGizwLPOXuT
flDMnMODrbs4KSdu+g5puvywrhPS3peexm+zEmEGLZm7jLHptKc6LEHDZuMK1s1PtZ9saS+zZ5Yg
ZaQJ6PBd/rQH69rObFSPyJ3euBA7vVUv/aEcdjIaLwiLGPEJHCHJjrmOlg6EwDXCLekToO442Zf2
DU7/AlF/cLkVbeU44Oa0GYGoqn2xBNSmmLNSmg5P/Z57qcApO3NZEzPzdQQcXvkd2q8jvpPfs4Yc
hREOLGGykLDUcqHR0cqmPOI3m8xy6r7D6ON+jQgD4t8d4ED/r8ytv/sBv/ANR4g1eFzexnxKMAbZ
1RwruludjZo2lU/ELO8E4clEsdQu935uEjnnxt4w4QK65eL/oQSm06MyTzY1o/4v+aPzKPIWEhMV
1/7h/OuGK5hHGBC1Je3ZUUa113l32/GQ+LwE5icNrmU+ix2Ig79qBeR7MSGqfLW7qYx85QvFYPv1
EV/K73XToMvdW+0LziFuzzZHUAqBBRy22TD0K5ilfhDc2jIyYr6xDVWcv9mOPmx4wuWWl30amDvA
OwuLbrAgQte2XNvOtYh87ozJ2BXoTeJz3EFGRK/9RAV0lOWzxD6iw2vtPdYGSh80tqtuMeZpPuDW
0HrXzzy1akNEhPiMIEzu6RAgGk2Mutn47niKLkvzbPyI+TAtG3RB9aT8VMlVx4r4L/8A28X8n2V0
MavHehz8JIgYL23KNx6jX3x1lmv/lR+kBP3Md95YceIEWAOaH07M7+ELtMumJSVjE4td39I9TvHU
V2ef+jbaW1ful6P+Idu0N4Z2jdGXEqjU4QGzr0g7wv6BmdIx1vbap/oRBTVm4AEeKDLT9j18JDoA
gDoMudRdYe/68IXVVSMRpaYZCVj7qJb3wX7lN8TMZ6TxVA8FLj9auf6qZO+G8mXRGQ/IG1CHalAv
g5qE8XeIpQ4uZBbi16B8M6/JjxLg55vqPlUVt0ho7qRfSmV9v8ogWnuoFPKuLPyaRQIyW4krmh6A
M6+BcHUZysegoEYj0A+XEmpsSJcct9jyWt7EQsGTkQC7r3E6aZ9h9AADQ1kRV1gEvS7lo9xLMd9x
pLcpvxdmcdDrQ+okDjd1OBM8uGBcc9QWPuBznd3Cny55nZJXOB3uWgU8aD37ztWvNfqIa8SdF0f5
aq3bqH5xAS7pEV5B2h354qS99dFHSCN/z3AIIrgOye6BmzE+sl+RyhYMMQjJRmtFTRPGT+18H/nE
CMuAt/1iK29CLW7CZKNjAl7a4zYS91+4YmsIFnbxV/5Kb1bHW6091f2XXp+lfNcyVw49gknyDrXv
zg6vSG3Q19cvk3UoWiIxN9or1hTzaZQIStmE0L6MYKSCrx6j1/MA0JFgLtRC5Mpw56214T2ULAWm
U+9NyrFf/2GoIqicJrzGqv6c+wuI2YDGmLwgCyaz9MREqARAF9Np+wAnXQC7/CVI4oglcb1kQBuj
yJJwiE/OHfNUSX4REAnWisVM8O1bmwXVgkalZlF+wkbbMmuhJ0U+0m4FCpahqHGwci6YxGNNCgi5
sIH4HcgCepeBTlxI5ZJLhVq2fM3QMyHaEZ4Ho50GExW+QFBBDxEICTBCYgggfnno2NBFENSF8D1x
nC0YL75/iIOwK4VdR96sLZJghWktZqcLEwAdxqRwvgKVtfDA1+nXxmzfDskdxE6I0OAQ894Y0/Gz
cDXRZAvGC9jFSBpwHnD9lgM8CiFCWPzB4Krlp88+QKOQrzKNMNCTkFoFHabItnrojijihKoT8Apr
FejALzVaHczpbfVzTT+o5QiDll8BknlLLYrn5FUaLkryUTBdL7kXHKhjvFpZfvpn2W9j+MJjdorf
Jr9zl0ETh/yISFLMx1Imx5CaGbCtGLACm9n8qwMNgNA3Olj9MRu36uchpw+XPdIfUZ/1k+UqcLJV
9cZH0Jq3NCO+D8y0Umu/y8hiYhBWottoSDWQxznfNg5xNZQ+af1X5pdFP4wVvGpbOcNW84feoLK1
NhqCGR6oBjo2IyaRibeDioWzUPqpF1DGE9KMHs7wNwMsG6MDs4nMPkSTSni8TxyVwvAmWmsifZ1D
TEMO60xl88id88hTHUkKTWSb+JikmcI+Dr3iWFzzKsJ2ggMRoKpWHpgkcGL9J79XijO5y0zLog6L
2Rl/TPtPyJG5WxzoMFhQ2hN+eA8pIg6J2oTFgXJxQp7yy6AUuBDAEfmXLjEUZ4oXMfqQduP0aRrq
U8YFsOTqTiC/cg44SLNLX6gTZ1g62n9vv2qdx0rsjuJc/vsj+1Dy4VoEDWqFy6eok1qUGkHRuzZe
4pMCLTDc5rCQtAbNFuQayjFBFE9urJuGQle9Ct9lc7jZtHbyF1JTi/rXsm4xq481KoiDiP3DAZke
mq8of10ArVZojslODc9wU2Cu8QlIiISW1HhtiSdcrQL4jd0zmwfe93/QHBgWz0KwCFA6jDxqltfQ
dHsUD+jI+DRcISQm8bCRJrj7kOrirYocb/zD60UQW0k529bNdBG0vY7AU/4WsnxfJGsKREpQ2qGH
k2U1w4MuqmMkSNLwqDE+QnXIhEhuuXKcoJn0Qwxzonf+xvIeo7Gv2mdnnv9N8XqPIETV6kg1pgDJ
mEFhRp4CO0OiUu0r/VaS2GLOQl9EBWOX58jo3ThNPCDllKHtDBkM4OEyWsNzjS2M4IEqkIuaVf6X
MeAtIxVXfXg0sTk8C12sroKUQGeE2syDAIQT704kmFrUffWvyPu1saOHobep5eQkGIICDq9w6xbu
HBZieinzs/xhzcW7RUpXTTxcBOnNHggulk0I50niloW6HXjBMxAngt41wxe7TvGzIm39fW3TrykF
sYnsgYwCoOWFVgjxAd1tQTBs/jD75qlL2jcUu29drB0jCEiTVBz1wnqP4hMfYBNiXYjBJkNv6ShJ
WOiKhK253ebkGpg9vB+Mf0rWExihoBG0reYLS6SEOjj8rbCmzNQKB2Hov+w0TQC8AGa2LfuaoXiO
he5cohYgHbS3D4JAhw3StOCRwbGu4mJkfFqwlkTcsKA/2HiQG/hv4A//WRPURhCNixJnH5fD04pS
ulqg2qghVtK3KVov6lqj22sLGGtZ0GbTl4nt3AKQQ1cBpGOW8kH/7wKaEYFncHNzxoxkUlytgcug
aFHqdYxmxvDmxJA/q18b7l2aJrdS5I3ZAo6dQguZd8ZCgNcAz8WpoqsKlSLnmi2jTxkYdUFNE0Ob
Hk3bE8eNsHeRByoc+ZZW5VUtPcESgl4k6PIp9S4USW5bk80sHAQUJnE43xS9RX5Q45YPNfzITEGf
I0tZ3Mci0aAiGy532gunUEIcjPg0ahxTcULwMnxZQhDqEGtvdnxEq5YZWGoKESvZyt0j4baZyHbd
tXPxLNRH/xmsyvUW1Tv8jYEoGUBx/Kz64pwb8l6QJCJrOQg/I6k52XzHyoPhw6EQWhUGtbzySi7/
853qk3IfT6jhIY8k+hQkz2X1hT4UoRNQtVjxQkegSiDayQzQgBcImhqhZe/b8KeRou+W/y5o7kwd
pW/2orG4enAnNjJWOpn5Z8n1h8rQsJp2MyEYgk82KsrB4DG0JokoNsPgrnLLJvqdoKu0EMTEyioQ
reScAY3T+YT11Mnga91zXb7r6b9WOupIxuvxz4aOIsF2hYdKLrCM+INLP6bCEesGcuM1GSm6sZNW
moYpiOYL55Em+RMOAdKrIRB3vlH4qaMYUCFYaFaLClJFGK8FbF76jFtaW4BCYEXG6Mng4cLlg+vP
JujgP9aafTOEURM8MzwEDP06wmoT36PNjg/9dC6gdeE2C/0F3ZX4/Fg/NSJ+TdU8mJIl4c/R3B/j
+ew46ZfgFTNfXx4JRBAuSecAWacnSkOYKIzN78RkQWeL2RULwWkZOuwdMzzpGE6oTQL6jbXmfJMd
qHnhYYKoiiCfvyZOJrgW4pDjVVTmQ5gIqUCDnPvUe5Q+FGuSpnxq6g3RuxsZJQgy6Wi3cC6FH4HR
e3ZreYKCJJw5J4hHwnHI0MCmOdtRykKzjlDhSsKVGSLH02D4BlbtKoLnZrAOmTOqG6T52BlV6KIw
jm3gwS5sL2PO+CL0ozWtHsRErmhEiqdB/1a0ZWcYT83E+aW9Tcyr6kQoh15zcBSHcbiUL16XS/t5
/IpN+yVZR38dUWEW5IN1PTSTokB9RMpXZm5HK6JODoETprM+FrijORt9WM44qkHhgrK2RO6UeZhH
YIeOgAc8DNYCtY+cEAEoTIVARyNydqQw/NJASVtZIsgrwb1QLp6cRb4hHwFsJrJGgcGKnqBKyT0p
HjGgZCIO8pj4kLdkmY4FD2B2Ki/PXw0WcDH86YViIbPUtmB2Oh7ygMzFYHw22MdTv3ZoBYWqheCj
sMUjcJJPIqjdzk0b2WXrFZwyCbL8ecRmeMUzn6xnYz0ZM29sDNK+37bUpQ1rDus21yyZhzJ+i4oI
Bpy+i9/7FN06LTtO8EbYnNrhmEPop6S25e4EngzAwM7NCIAw++K5x+seklp7FzCvjpmjlTNQXn9n
LqYRNpc1RYiU6idRrWhJtje5ntX6PksMUEqMGkvSOBGjGYfMJswdqlmUA0iAEM+QnOo++5EYc68t
7h4of3Fb2dfGdLKwe8kt+WnG4G5lKFZjyixcXUpjpp4J3Sj6N87pM9slAruB3Uy0Cy3Dr9I9Rg05
3jocyHsAM1cmvBSkbgd5jlMVS9JUdnZKg7HpIvKR/0fTee02si5X+Ika6BxuxZxFSVTgTUMzQ3XO
uZ/+fCVvA4Z94KORyA71V61aAcrhFHHaxPpz6dRnhg52ov681/03U+MYQrKyyVj+pkXxmLNSZIlP
djFwdDbNympu6vwoYV7a5njPcHQGYO2exTvKmorXFrgtno+QH1HJYwCpIyPAOEIkkLbT4j3iNDd6
3Zy9Qs0+UK6bped3vc//FaF7mMhqzHXGo2SHo95VC1liJuNbheua2+Afi5m7WDJjtRQ48J64bjHX
DCmOFmvAhxi7OcTQwNeL6W7bpLsw2MnMlbI1CJi7YPUsZP6Jq/QUvPXcslK7qtV0xBVHUjfRKSw4
E7ioQOfwVseZkU6WXcoh179KZve5jNYiftNIIOwShciAahMndOOgDNF8xp91Fbz5WnwKbGNfa6CL
GYERuJpG9vBXzIo79Xsc2qMaz0DUc4ivKT6E7Yg/hcYCw6o8VtSo8oLPekA5b9avEpXo1P/i6TuL
84CfR703V2jMYxgsaFyHQfkQ2qaUMip59C8K7OdfJiHHlOmox4qqUIvbx6C+RANbsKZOH+7knNys
f8ka+2C2XfaEZUSkHstGOVhGdxlMrCfSQNsaHkisq27VPiCyg+bIG7daZJ8kUUzR6NJbGE3B+Ccr
m5dOTw5l6z6HuSA006ojcEUfKXpG458z7B4TPWG/0+LTVmGh8F5H0d8Cf+vRi0iVqt71jLOKY7hJ
MDdPMMVvcu27bPBdmvX0AjuLFCe3PKvNwUG8Nagzsjr3VrqroAnhudBM0KM15FEQixFcwlRFvKn6
lzAcjnRmO4vy0QbiS5me7emf16JJ0tNdDuYaNuW56xJoSsPNGKeLPyvQ/jiBRuUja3eD2Z3FEkIE
KtqQfSbRstcwV2RBF0X2GSHdEQ7/3uhH+Pbm02LgQlgI0eFZjAu5nMLbzKi/ClJCN19WUHYMHBD0
Ul8l/xpASk6pNJ7wKMFwMYFyP5no7yFNoOOpSBoRe1ql17YMeZhpmirGUnqJ6Ke9RroF/HSfB+vb
bunh0uCSdD1hWsqGBm6w0NDSLqTGWq30bWbkn2rc8nQxiJctmUSAOJN36Dv/HKLuErOeEvOMjMaa
NK4Zix87itczBrG9iUGMqeBKUCN08346Qf/1W935AMIYD9sjcZvxv/6Y1PO7Uj6ayj9ombdwI9qi
wj+oOFErTbKXoTllxdHG1tL2lW2AVmqOzF8nm1h9TckYsigM0pI3JHj0VXBwRPPBMNfThZHbumfM
65bZOK6LCvshY3zwP/04LLRGPU0juxwmCF1EF+RRGFzYQEPZ6JkHm2yLuEQoZKvvbaZuxwRUr5xJ
JiIn1mNFVLCoptYXkWivXyojvTi6hj9pdXYJixlbJKMG9lZD9qrG0Yrga8QXpfpWTV9BDOUrZUGC
b02L9lVXy3UdvFc6qdE8EE5GxNBApqfN85lBs5pu5cjcYtj3zIx3Ro/ZctlzdMwXy7f+qi1LHv0w
bl3IVH7YfFm1/S+Ny1XLi6EUHiJb60XgKxu+EdzHVhwtzfT3FMI5wrPf6a16gkZL6JE4fBc85fJP
H11g/AXUcpycO4ais+KCMWuW83zQWPXXDbwD+97p52ruVjFtSwuUqCv4GIZ4d2svSj7jDjy+5BEx
ggr9eBE0VzuYPmqDSbV0SzBCfT05/Xqo2g9nIhVPb2o2SWwxzG0Et1o1HDivmFUQ2+NtEo+gXUvS
PGtja3uIEnN8Pzr8c1gddKxVFNGZSxfqQMlMeI9bpCnCyUbeFBbZXWJMCLFVntUGeF28OYpiuAkJ
XNGnFVCWg5mirmMBmS9D6nsRW+iq7pBmR/WaEOQZkg/Jz+ykmZRz1qJ3FYaVZEbIr0t76xpikJbA
uSZDGBvzJMH351EgkRPzdIh3C6YaL/Bem07BixVvVkd/9gGlSI7+hRVU9XUkGHtVZ6LbiDcpyyq2
gQT9jafko0uJhIP3EzoGVuTNr5dvXwDTMyNIwdLneeO22XMd4hvUrZzUgJqxa6vxfaRXmQt8pofH
hJXppKGiSTA2MFv/uWi7e+IOW2UEzYuutVETxVSG54QDpzSCJYvvlDesxq3Idl8M0z/2Vfdi40Zc
ZMwKs3bwmvKYIVy3yvktU5yH5nTLoYh2cYQhJzkr4osb09yU2A7FYE2ZTjOdNy9tap69/EPpy2uP
uRHSckDMgnwd23WPWRqDZycQujKgmnJihUMkt0dob4NqCXPIAKFy+Sy+wVkZ7SK3OsSpvwprCbtG
ME5oG/TUFvQDVbFvaMchmF6bmIGtH/dq+F0QtuTMpwZB7pOei29Es++L91bQsr5YDi0sme6PxZo3
tfO/meU9FY65svHp8bp107B67soX1dd+7f1Gu94VDokMSnRpGeJyKBi6b97CoF1MXEct/+kaCOcZ
6mghKjcQ9J0nnTUpQuGDqeofCqRusZYq9HxZwzRp41Vsst4gvImATPxz26vAZfStoWCN0GAnk6MK
hpYJCO0gYGzYQRGmJZRXzXwAn3fIfDt1n2nlcc6BmXxtkeo/IX7DxHbXqsw6+NYml8Zd4Apy8nJ3
Wwzgm+n4PXbeuq4KaNgjnhTph5ZGOwwb4aWgaktd2pQ4ws+xNVpocbxpCgaVQfqN27Fn5KvBowc3
8e4r7kaf7vEWewpx3pJPNgCm4Si/UnS5gPXzMLdHNCQby63/oQjYUBaJWrBt+1yW3fQE//CqF+nn
IDANcv28oaMH921oPYM5efM0JVyO+Kn2ZA+F5Hu55N0bybMP8BIWxC9P2inS/GXR/LNIixG1sdsB
/8eHKTde/UjwRcIxjI6AkfpQ6t4XzgOMQAC1LfmlTbAZouc0tH6cAecjjdUr+EDm4BXfvGZ1iLVb
coocKMvwXUN2ERG5KlrZ7tSp+4bKvMbI9dVzTWxWh60/0CERhyH3Yu6LC/FGz8qs4OS2r4Gf6Xw9
bnDaQfypk0vHbhICbg13yd8PAZ3PfGOsj3TMSLGyq+vmM5S9JTLowITlSd2xfP/JmT7alIylPn2Z
QfhYIan/xGq87vDlK4NnGeWYoEQKgZZinwzIMxzeTOAAmfByDnOd0dVHhufp/TGdww/iBtep9aPV
bzO+QallnkYrPtlT/Gf2MXAG5rMt3nfV3kiArvif2varHZQf2Pu+yy/PQemFMJwPHhWkXqdRQANV
itIVhh57g4YIFPij/EgKo9LBdxV5XcIhJxdAXykcGIqnHqfR2UOACJXur+Wl32FlH5K4/TNQniOW
3HPwXmC8ig54KWlYE541XknSKhqBwT9kQHhyYCcJZmPIp+EZM6FoGZ4hBhJ/cz2W/oeFcSAU7gsP
9ytbZl+3T2nhQm5bak6+S0mhnT0sZ8fc2vRtcdE7fibdVwQ8V9E1wXqF8uIG1VtUKvs0UhcVmHlI
S9oTuDp2e3nnSmg1Teivg72ExIDqBZjpNoRoW+mKUbDu/YsY6vqoqEPaxZajH6gW2Mf4iNDEZu8R
1GiKAYNR6L2NJnswfjRiNooZ9JJ0V6TBO0Zhr1GoPaTNCPoWgsezTyRm7PnYRdlbRAowSUU/DYkP
62kLJZjwj6kZ2K8AGlUakQHAFMOpoStR0KShcQUGOcxZfWaHBJ5pwKJHQNmI0HoAlmpQguM5k5/U
+J1dp5oeTKzZW7hsPLVg+SQvXoQ+HEE2twBeeVtEIg4kQmgE3H4EaWggwPfN5ib1ST6XV4RfiDFh
fzYlEzDEkArnBRNlDN6fs+x43nv4Y8Xs7rFhsQN7XQEMtdF3G7Af4iE1Rkj2lK3R17emrtzVcXqn
NkoPFY/TEeUQzwPbiuoLlvpChOTs31o20FxgWP0sSzS1FI97QiRE6Of22tFtrG0XPQoN66WsDJCs
RYe8+LLH7GIq3knNwxeX8KRwWlMZed57dA3dZsbxR6/+6Zm5ReFUp+vWDfij5tbA/TBsqmXn4N0+
xNeh/UHTLrnZY/zH5ERhTYtpDt5zRJJu8qG9jwgtKw5K8XqZ7qNvEtKWn1kiICghggQtFUIszgky
EgDxfq9lzvpLx2kads+JTcRi/lPl+6aWVEEO9gky1wQ0hO0K1H1/kGP36Ve+CL1+SN5n/wtMUdat
ggI6rHAKqggH7tKb8bCltYhozLFa2WNkKyW2G/FZY0MJfFsX6ps8SjwYOvMN1gZLKyOYu+qPrfUA
9Ojxe5a3H01trOPHzk0Mc7KE3UM4YYqMFemkY9ALACT1TLSKNXHITcyqKFOO4XRu5kveQD+wiQ6j
d3nCumdKhnPufJPzi9xCH8djTHMkCxSJqumTzQgnVyAtG/UA3xbfjm1vmhD6qQQSD8s37PALxhBv
6G8sEZPyp2e3LIIOriuPmtDiuZqctvy3GIzKIlWenoGN28humE87kIXt3HvbXEXmWVZIoY3bTHhG
inUdO4LFPq08YyO8+b3uAQo56ia/FjvflamfxMk17K4ti/wCbYcBYoAMEJF9RCIW+piUtOSIIt4Z
17qTqD/8wWzMpEgu4K7ikiUVAc1C1EsoqCyIAzdcA7WIJGzEWaJo7tzUFl8lURoaELso/fh+sbCu
2Oz2RAuaz2X5oQ9vJkgC0J8zSgAY7TDbs8xPvwqEgi1hCBLwRVNja4/ZK+gJ/tlJvecncRsILWhd
HgVLm8EcDeAocivKZsuSlOi7N+FmynMmm/UaOWMAeGQh2WiHnwSmfrvnQUZyKN9Ta65cKzm9amT2
Kj6EQLQ4mVpRtJFBuWq/5RbF8XcN+1pg6Xhuz0HmndjYWlO9XlnGBqcP3mWdFGJBYpz6PYK5KLsG
fheOWf8vXjFDY8ctYBO3b9kWdcWPj2BJCmaLVfjyPXLe1B8+0wDoqbd3CRWZCmODsFt6F5EXxVlw
4VrL1iRuCkQZv6j8oPwdiXHJwuIKezWqYG16P2pQbBr3lpLXYzyYt7gpsVKe5wPOJE7yM1RXu1qW
Ix0hKKAbnynEaJMU3A64PnX60oIus6sfS5udnrGUQzwIImUhwL5sW39faS4bMBj3kL9ROibt0kmA
d8O0z2JObSfuSVajZiQ0FdmSiR/godVKIk9FWw3/VJ3RWg1XfseIfzzUTxa3sBCcGBRAMruutssa
wPhEI0TVkeU8l7BSLAJJrN/XtqkeFX58YnnFOYO/CccVX8FGEzctq+SdjpYNP3ZkPsPFfJNzQqxV
FeUWFwNm2pyD7CGE7gCbQIz1Q1zmxOi0sTmNB0zH01cXDnuI0SDcMhZydA+y9pAHQmHilchrFJTM
d8Ha8/SLCHA8Pn4DMT6Jyj2puSR1eriway8xGyfZpQAh0CdpTCz9gpvFTgDED0IJ7xTucQd3qA9D
E8sgLJEFgAJrE6ZfPzxr/c9vNzePRyyf6oC+E1lQjd0e/l6BeAfxu9jHc62gm7CiNDmTXIbPZLUY
0msw7L32GHDKPakZCQtcjBl3lWHT979Plc7i0PMZOZHt8/u94Ybuty9+eHuD8tsFU7PIetSgIGxb
nD1YBm0kqY4PwB8ssh/ujRR51vQxfpXRu8KIOoDiGRgrzqrAwKF+jQKKeiZ+P7xX+6mHX8xa1Qah
jvs721jvgV9rlh6/xZBe7I351IX9D1fjEekcz6VAYH0M1BYOy9a+1vTiRH1IKcHjUbmDr2G4RIcE
9GOSZIPnFduF6iQEggIXi4YQDRE7ohGfCSlyiIO48ACzQ5LrBaHYR/MTKAl53pRjjACgiyDb2uiY
cuBQiwC9WMm3pFJzjXhJWF41mbaz8420wOHZh/WHqJincDBOVPIeK0rzXRPtuLJUxGOH2d+9YsQx
KLT0aMH20PPoC0p2G0Al017uwUMLviD4tLAADVUU/vARNMhx/JSVXC3z26r7C0GrdKObGcZn36kn
jW17wKtqCbEG+rKcCDRoIN38mTzc0D+6kBBml1uBcrJZwWrRcLfTBv4smgkAe5PBt6cEK4rIny89
far0oxW8Ebv5yaH0la96dpazYHIQ++9VADuazYyxCsgHoI9SQ2PGl+I9tgb534l55T+4Iya+yGo4
U3r/xrdvW2Z2fCiwhMxWY/5Nh8UrbNIsyMI3AWrj/8NZPuPaMKLc578UM1zJqCNYmD8r5KXGvgpk
iNs1l1xV+dD5HjM3Or6KjapGSKYGaMbHEtDprCN009BQYn+RYxmK++02BRdgHQ3nKcZ2wVHH1Qgt
APOoVURfL9+zD1BeldqLZA7MoDAelFPM2nlw6gukkhBGivwL/CwFLmKYwkOFx1Mk97xBQsfCjowP
JH0lPyhr2cDd8fMS9skr4EF9SbLvoQaPGfJ9EIBOE1+U97iBx3uTnOFaY8XRwnvm+jH9eiPvHDfQ
ZuDNPnNPimYJJtsHPgFNbPH8JYwpboLw2MTQATc1fDoUVtTSzWfuxIshbxLwD76oUs9znjg68Aq1
axudpYBShIN7S/ggduRzcKbdRkDPH4+5oWUO4gvRAl/QiG0u15tXhz2AbDsnRCyB/gwjjjeySu4m
JyB0OI3mlYOnKKYlvQgMO2Kx9IbktG9H2+jVm4vCWrywJvXZsmA5H3IeXEw3sBrBfI4vxRfQ3VNZ
JfQz32kgnDCeXic/cUg01rMOdyyFIxHAOnDjdmPidoXdnXzfCObb4EY7BOkLRKZ8TZdTqhWksVwK
OusmaL8+OMp4t0qcRUNodzyoTAL7cTuT9zE98H9iAwC3pXXJHF1FtBY4bijzdwdrR+62fESHeJwx
o1LwBWloPC6PhZoKsljAz1MPmXzEhkSaWXWsDxO8jdh+dGNHvtSR4imdmjR6pHtpPQSS/lX+vYPc
NsArRygfU4qkiZCOIPppyJWRgYJopQbbS2kk+mD86yjxlq8ot52zvoVaQDX5iKkMBeJcehV4SZR7
m0BhTmXCt0hdlsPbjNET84TzaFLGKFvYpJIIyacK50drEGSGg5nAp+19sq4NY4qbHHqle/J58xkD
5BPGWbelAwyb3/Of2vxfRaVRXKasFqVy88YY2BgilCTcwf3BfMLj2SESNf2RfpYqBzORM5Y/iZ+8
xNdQX6XISBcDwRAJHp0i8a54XVPbTTQcSPr05kZkOecfVZ0RS2Hs7bQ7vVPcXWXw5eZSGDgZ8S9H
3g7lCpDO8ZZyiSi/zRWzcQ8fA5d9GwI/3lmqjVOKbwSuclrQ3wxwdbkTv3cErSV9MPfXE9Otuv1I
nA8ZemTOoxOhp5STgqaFLr6ldWCCob8XpE1FZWVowRHTG64BrAGO/SKqRKZpZ8rV8dp1QerJIOQl
bDNEgTs0KEdoeSy8n0P4lSKw17JshxHQr0uZMUwL9PfEju9lD13uDZ1Vsv1eY70BPJCwmMMN1Dav
/nBjfz7Vf7Gy4rmrMZPVU59Jbd1WHCrTZ6lfHP5oc2nDnVq85/MZfDJguCwg8/I28YXw0kgiGk32
+DyJCpACt1+vxov1KyKhukCkrJG6heRbeml78Lw3vXYIoK836o80RjVWe2Og491cbEoY/8qIGSn+
rtLRVZqYbwhiQWC7L2nsKODJBFjYjBqCc079VaZEeVAtKmCOjAKWmVa/iqS+iKXXdIaHUHAz+rAk
UN4Kqz5z93kmg/bu/OU+47mOySp66py8CCzeasSbb2WI39+qY0XJ+wERg8pFa0UHxsjAoyhtPjvk
4M5els4KmGQMoRLAOTIsVsDdjx4s7VdiyHYUEBtUn+pAyVR6UiHIdbjTJnAiAmJQFDGgrp0Tx56j
wynd8GN0TzmgtxQrjlItnS9yJMmN45g0jGyD4F0muZncPGk95Izr9sy2/Ft+IY0+RuyLTAiR+ImY
br7h8/JmWAA1k0ZOtE02Q7UWXkBrS9gwzU7k22s6G+HD/kZxJPo2ZuTg9ZTQdC5CG6DeQthGKJFN
ZgV+2JTS6c1y9hRArdlZ9kszvDjrCQ8mygUeLcIQxOEOWtiT7D8sY8RX4MpUID4qnTotaeyYLahu
lnfryCmTL105EBLP0kWrMBlyXm/LflDWxQWFPwTbiust06zlf0kFtwBcObMVOzrRUVAoBpJGaJxB
jerpZ670Zz70ePXcj6pG8JM8cd9myPRwgOQMMvYIIzj68F/hO0rp0KpNMoCFDkvJy8VvqZt4FPDT
4aNUGvYjvNBwgMP6YncxyT3kuZ6giFCOOIx+gXdjhPrAARowTtP/df4DqAYgXaFtQ/Wi0sITo6wH
HY6yVxnyKapVlm55IlIhTXJU4sGMKeiTjocs5YIf0zFVlR+VkIcZe1aoPoC4MMq4EglLUTnEY/27
RUuI1zSNngywtLEcSX53KhL7xtdLwOAN/YZxLdfQ5184ZMrK41toW3AnGZKz+JfrzBSS/qSYtGoG
69gUleOSmYn33S5ZdTsy/OtPEzSZ9l16MD/AVyEnt4Dhd0N7B0dOaH+yKxA2OSvs0vzJSNFoszX4
mwMyR3bRwvHSc8QkU8rchPBbvTqQl6VblSmBT0/p5teMEbN2i/2aYAk8fLVOAcAMjWMTMqEMW/RF
lvLMo4/xBidlTUvfcayZmzHZQ+3lceDBYF7jCIJCIedxLhSHRsf6RNyExnYjpp8VmC1pitZXiLEZ
hMzUzja0FswvrfonYgXqNL89VGuCOVrA4ZC9A8GxJVtOPTFVCcFqDK497KsBOh/c4HYQusqJW0zm
AH5QuGDfOfC8EmVa/SlmNL/Pzoj5YsF6KEYMGMKGB8ziAef74uzwlMJJYh7gRAesmSEZGAG9L5vr
8N0Eb+EScTLT79qW6BmkOPe8bwPOCjIhy1SJWVKx51nQnZuSYAXTnWgHC06oYtgW5ivdme3v5H3A
9SKhCYefS5GUzhefZAiFfyu20nIMAkRzqPExuhDIUj9xX//raWTK0xgueNqoyIhOwDcM62Q0J+BA
ua5899D/kpK6Kwxhul4Bgjh8Dcxa0meihliaTqCOGvPZQC4WJkmhwQKqurUeZyjukmUrZCweZOow
7zx/Psc/43fUgJPd3HXE+Fz9mSQaz4ITO//axkPYCQlAIGEFoxg8X5K7gwW6H7GNZQcpo1/B/eP5
UbhwFn7ZYEzaPgxHJk0ePLjzwtTm4xo2COGQLYz8WnmgTUxJfDXRJNATgN5ZFo7stOel0x5yYqZa
NIfOg6HYNq6+AkQAbm/aBnZ6+s7GH7CDAwhiR0dCNYWnKz0Cj0rE1Fxdm8hb0GHLjoGfAAPkgaal
4QTh7JAhApq+TCOlecL/Ea4hLRAvAOCJlAaZRONVbWEefZOkOQomCU8Oke7sAOj5UhkQeG7U8cbv
FRCIodbliZ71jZAZB4DBpkIpRQumUNam5lJbW97/aXCXtEe8S0Lea7txiaaCHhHhB1deGv6CPQzM
HQJm+S4diz2ugdjfSO2TW4XugvOqtl/M8jnEj2UCY/LvJh9MY1GZmShG3ZuCMquLH/L4cplYFOCL
TnqITWlgtPuvrZqy7WwgSL5JSQGJNk8Oue2cvfqV8U06Xrzw6BYpn0ASXBKso3nyeXEMBmdsAago
OV5NXDPmLbmYVGs51pNbiYS5AJBIQqEAh+UDy2LuPHF8Vf4SomKBRsTLz5FClqtMIJj4LZ549gco
COTzAs4sO/tjQh2dmzuS+gQm4uikDWDC4m7x11kYoqpCD4Y8ts937rjvlUPjHkus5LOT7tJ+B3ca
e0+W+hU5feiE6uBTb8E9yW2PfWzzJmutecE+acoNaTdWW7Dq+pqxrYGYhOxllSEyD1PUsC0at1vm
PDt2RHDsKVCZtR134df08px5RIrwBeBlBlW9UCO8Ys1tW3fLMtL+tFhlYRZGgEVTLEqb9SzPNazx
ZhOw5EBh4sC2kRRtK/rS1JeYyAod5g4H4qg7b2X0MfMo1y228Na6D7AKRUEYMXFboXnKG3flOHuF
g2nQeKWaK/nHdN2Vdq1BHYz5oeCinCQhfOBCHliRDyUj9lqo29klDQSEZ9EEYf1UdmD6NaRhiqan
a4dJ/ECNful4N3gPLpZ0I25MNb5m3bWU/JQBLiy9rI9oMOo0OKf/18ApcPaCkFOwPOLVq7GfdWBq
xOvuJmGijv3IBm812iBidGBDYa1LQg4A20yhJwWqtI1t61wtZB2ebuJ1cw8piwZ+wr/Bjei9eLBK
sKyu4dfB8hvgSyVBdGEcrmA06fE9zHZOyOye3oMpf2rFd1FObhKDLZwKM766fps8JL4GGyY8CYyz
nx9niIRBbz5KgVhh9BPDmpaodpGeQHt58oHzExhwIQXFIKpjCPoH76EqzrfMUQaClBkbPtaZDAfg
+ZyTcoFdhLZDRmyjiWNEc49y60UhvUA8FTrroZIzLyHsQY9bLlx2P8EDXN905l87WDZy/sz9oZte
u3wieLXbNrmCWUdMJu8VLFZvekQOSBGwc4EhfR9hiSUwmWF6bkpASEFRUth0CaGHARIORX3J0ui1
rcdl0GbbEOQh1cytM7Tn1MVawirfeA5YfwKUbxjmtMJl7j1pGgRItYPjtRtqdz+HvAoq/GHmPEid
lceXrxZNCieKGgR6kDkEFIIJz3TyfZSdHOwscxf8qzSh8ao47dCtEkatUFNddlAuEiHzFfUPuSIu
WSdgnTUBco4I7O3mLSiwna+eh6pfTygVZEnijXe1dD9dqriX/JD1gRMymlFuYKKgl8auv9BNuDY/
SQtmla40g9Cz7qqqIEWkavgUhEZr3iRSGxP+TQaj24NQBVMcEg/gmAWECmHXbN5+c6WyCfsQB28o
Jm4n3KruHf74E/VCmN6zhfMAlS20WBOTX7aLQS8cyLE5M0F6F35lkiLo55SsOQGhiEQjKYzxUcip
IblT5lcXk4CckX8WsW/sAIw4cEaCIYbGvcTOgD+KvyjJ37RF7UDKOqKDS4qFb1CJZ9gVhrYTuqsU
9mDP+NlW0FmTqywAOyjvOjObbXkrHchErNfx/IVcCR8cIh8W9IHdHmKR1HHvFIGGSPa0Arj76qNL
642i+V8e13vcl1b9J9OSrcGpXeFtYUPhgu+xTek94+aHN4reiLvv4bHf4GAb0onXF8Uzz6bTvcZr
DVlel+GWUKbm60gZq0i2REYmn7OyoOfTcRVAjDxWVJyWBCOPkydvTi2Vk5gCSmEROQeT9wxAKUne
kvqjmB5GTuDxfK0b402r6B11hLz9fZKButa+XB/MDyonXp6Jh3jAXSv6lz7NW834igCkGhUDaP7u
wGyrbNp0OHPlBjb+UpMihDzYFu96mh4N6+qCHqw1IRS2wcIei+P8Q1QcxNBo05gFRjRYiEnwjcE0
EQfA3DEmPBCX/K85/ZGFTXo3xpPOLjad9IUzXuoM3SpCNY7PuTFfQtmcMXLSqaZBfrBATjMSd4u6
39GybmbeOArCOOhr23TWRpyu+I1zb8EqgFTCHc5MyFM1e0E4x6Oxrud+31EWClL0AuozE4BTeU+V
gYcTGjiX+cHXPSjW/GbdGFZCaxohTAXZvMIq+lmoA+sOxxKHl8jAh9QjLpTCkODnmybppghpM+t4
L/0bRoLSZ5a4L7AGXhgosaHAb1raD0aLsI+/POCqiArv10Qp6P6aUIyl3x+8MIW7Ue3pGvKGKbMK
35iaqaT9eibsoQd8j2JILxjejMMXQs4AhYKNi22mXGj5K69/7oiNiTGz6S3roRMYCvBFNNBSqk4S
k1KsO2fYWfhq3TmtID4VmwhHF43XIYQa3kiD7+/IZd/UCplDDaIs+4kHWsWEBkVOopM8QsoqdgrK
W+nj4uGq3I9rGZQrKZysCHPY3Dl0cKW0qdmwY+avvOQZmDQgZHuN1nFsFgogYxhOC5m0yodwEZV0
z+joMn2V1CMWjCtGit6IV6rdLCljpIJuc/XPDPMJy/enGeo3ZuQrrM45eq+0h8IRjlgdklmqNvNV
RjUfW5f9RK6IR8kQKkBRsZJMLwxwctbxaCW4zs1QkHOYkFbFR3B91tLmCX0TLBeefrDxXUQjH9UA
rswznAYkpvwe1pOyyyHmu70vVshmDRMqW6po6Zv+QwJdLEXbBIDDlZPtbSBhiZmuqoy4YqY5CmAD
RSwEbhlk76RSYKNcjGZUNT7prb5WIdPhCYKmnsnHctYFW0GN9mkiWYBNQO1nm1BDnt2xbUNjgdzL
p+Da+OulAEQNfYNs1SkexEtJpHgB+UA0gNBH+w489SR88oSPbKefivaqE1FktNGb2WMV/0f7CFx9
l810/BC1hf4TclLoRPr+sr56f82xnliYevEqWYOyFTpykmDjg/lppxOIadj7CdBDvxAS/JbN6qo5
WrO5LFEGu2SA5zxWBQgcFobfkW99zCIJKejEfLYV9Co4J0oU/cAazw6cQ6bjDzefOdkgVGJaRp8W
2Fw2QJSc1EwVtDAFuZGRsox/odGWPYiCHytZ05UFUsTANMJa4Z1f6m16nuOc7duISzy+vMA4CvyM
svHfI4xiI3IKHDBleWJYvZtUMFpTtfTWBsCX5cXbArIBrUYaJkurkHncStFpl5uKrUINm32srl21
aYhyscPk3Y/JJ9P5aFMEpMvSEtZyofnHTBxleDVm8rqbOd0FdbXL+JsNZj/0ed5c7uaZlHr/u2yP
LcO/ydnfx+66Ys9IuzROBmwJkjAgHNCZ9oyeBqINW6luta1CoYWBOvbLlFelKYO3gHBLlR01YFFp
67irx5v1H1qLlfU3jxF4E2tL7+/O0bZHij7zgvgGMY3mw2SRWygsFSAz94a/Cw02e9PFUIqdsC4i
im1iYXwBKz0IsCEcac3vkfpjd/gO8IA7tJABMuFrwJvjPTvzp5CQMxslWWFtICFjRIIohNYfuEAS
T6US8aJDKR2W0b/WV3eNyZHEf4G8rrTWKV2kb7OICG6V8RiyrwLUBw7TScoHME2RErsL9Ek5VKvm
YOSQnpjRuezVd+VOBG/xJoZXFda/RzRrRG/NaT2OgMEjYAfXcUBFntBkXesVCeP0U+j1KNewRnIa
X/m4JppEOaj9CvUnMZEFvtU8GW24FOrzsG4gKmWg3ZZDP4s1RnGZR1Idqasu8mK8lTg7uFIiM+ol
o4OWmmlXbo4Q7qRuMIMmdNqDzgJ+9PCnwIAbu1f6n2gjS0kfMN/Nzq584fw9NjGWoM3k0vOxeXwA
kWP8ooyAc10J8VpaGyEpUy7WXas6fsUCyfdepH2MhU7Q3Y0E83geJeHTp07d0ymaa+kYneRhaOOC
VWJBxCBy9dFErlUMOPLeBN8deFognfmqstLpOSgMQNsK7N+u4XYnP0rKDR7yj4l064AN9O81Bnvx
MYo0MXlC4wVIOqxBuSQxawC57VlzkRm6DLUP4k8nizTCac04OQx4EHZPKsZRslaU6m14IY+bR6wv
i1+qauS/BR4gEBg1VmmYvrUtN6MA8vBXg4X4H9S7uPbEJlnaTr6eYVl/sslZu5D4faqST+ASOIbc
Xwv3t4GPqGKeGpr5oRFmUhNrFz+KDxFS6Ywtoe9Bl98XYY91h4n4gYh7bjlzZ40Lodp0C92EfTuf
VGYhJf5K/WtK45WUN8N5NVtj6VSQSR2C5YSKVd+bch3G/J7krrondabu07BMCD2kqZDAKKnqGb6D
Lk0uuDlzWS+AZmRtmPN0eyVMmNB6s7mrnfqoGJF0669TvxR1uzaxgCzC96G/Kr6+F7G4T0pXp7Mo
dtgMqdxsOOozukva4lG9RYr91wDGSzxvAUv8SN8WkIeXIHlA2dJLnuF4AL4VBc5rgUd6OdDSPUbO
p5IIIW9c+9O2Vd9B5qMeXMsCs0EpDVeE0NYc50okxT4Nk8/53Az/dJ/n8xTSLfJv0N5Y8NowQu/t
rVYtK7/fdhBt/fsMj0RIHWURsmpJEMgmO7VCFpOFS3nwkyuQm7zYNtlebObS747RUzfw9ebcox7R
3OcGnTFKqYBBzcSUibUopd6OwQDNk1QA+axUCXosr7HXdXbTBwAAOqcRiYsQiAwF91NsWi1SRHV/
6839a12wMss+NXgC8lKALUNZXmpedORjycQh0hhpLOX/9iPTB8Fqw2m28qdq6Yx4HvVk0+ANVN5s
CWO92lx3sCEZuBNYOymntQwx9H9PGUS/psSKumOfWWZbXAaWs0e46o2ZEZ6LqUCfYvdW1Kss5VPj
Gfc56CCerKIilmh92R3brltXJvxm/oyfT8cqDi/W9CWZQ5M27JBddqyhRPrq2dVlVq2Tw855wMaT
aaeaaQUt/hhhcStE2JuUlyh0CS1P3/AlZmvLLZJ44LGi4WhxGCaB408e4zXE5QXjezB1/4+k89pS
FQvC8BOxFlm5JZhzbL1xGckIIgg8/Xz7zDin2+5WQHaqXfUHR7AKCBq1/l98Qc3xHGSvklxBoCYj
lKRt3ueT0RNjwOiUVW6GS9XaoPiDfEOjTWJV9361vC9zEANNPNU+iBFBmRGqFj0gplK0jZldW0X1
uJvZG8VTlpQEqk2NYFgIfsEMKxG9gTxAOMMV4FeB3mR77gI3yZftD80yXOuVESJFh+raf1XXz076
Szf57n31F71lbdm/CYjrWTAuJ+WEJPUY7yLvMgxH/cll+Bn7I9PBbsIunPGQZ6416I3iESL+sxzA
la3NROtPynmyzLbputpn2/icbN/ATm88jvVSip0MHY6tdJT31lE6srXck8LdR38go+tVfuofeNLt
mh3klNVvISHKtfjxuJD0XKC2OKhXyIhCZXKIgIfdyAcQ1PFItsVcmUbLZlRPgyW3ak0Fd44E3Hsd
LS8rfwJpagrFbk52C73xZW+KFMsEHNkAcVFPGSKpMrmMLgPExBFrSqbZSB4rw3BcDvxhPHxSWpuT
Olz58IsAJThvfBsWPQ/LpDFmj4N4TFgwsxkMLsfyh5/Rd4pgMm/qI0nlkSZ10HqaRq7v3Y0h26Q5
73IRPL5mByQVHMnx58Hg7YT2H9OXY40qB5EmV5+0njZQPQNNwuRxc8eDxMX2cRAPe17HBVNo8sfd
MJuiDSXZLMWr/thaANm/kQCFPvO9XU7NrTkG2+aIpuB7X+y7Y3iOtsqRRXON3SjNsYwn0DWxFhhA
fB9Z03Sk40ZiDWJa1h/9POQFR+EIpajZdwYV6r3oT95268lcFdHVuB4342rRjMXLdS8dpRyinWvT
eEIURV9BnYN7Tvlo+ZtX83SdToyR/hSv68bduP+U+W2+hBIyzZZN36YUnq6R9KC7zlN0J+x0JM9F
Y5GTRyUNoXeUOUeEK0PKRRMwsrRitOyPgQYMu2kxD2loegFsZhs37Kk5piGm4DTGMY0S0jRCsGPM
w4Wm5ihDNK48RhJtqA3RWJsok2iRLMi7ZAtr8puxLZ6V42wRQnWyk4U20SZICE/ke4cKaTrDM3NG
jD+G/RTayhDTwL/Ysrshg5GMyajkoL8B0QAkgLE/1uhlP/ZsNrKfiHBhcsqh0jFfh5yY9kxeIS9D
B46fxNFyLq6ZYHI9q9CaG7zH77E1fI+1CZYmM4NrEb8pxjI0MoyextYEY2Y8PLzuqnksy6doJA0x
BBxgbOiorupqDukupx2gg/DvoQ1L2Lfj74s6ZXD9/SFCZPOJ3XRncOiUg2uTPLHbQTdBlvffhYmL
/t3DMUwi5HFeP45FohCaJhDPM58rHjNJCqG6Sczn/XdX4lk8a7hd6IgOkGTrhlCiz+oWR0232fgU
+9EjNzxlgyCmsmlX8uoz1cd30rO+bUe3vms5d8mJhxuIOgt99TTHrF3Ophk1o/5KctJhOh/fSnvZ
en/u4I9dl40DKg+JeYphb6dO7JBqGLOTYpyhV2TrjDMEF93AtRboIDkEwONsijSbzeZozk92PIPk
w4ASBV+bep+Dzej0d7KuNX+sXGzieSnmAnw3GfPkf+2MZ+I3zDjcApPvPxdsvouYlZstkCa24RHx
gJTuKBM2f2P2voPcPvVtb+Is0EPlxscrjLKdyDZHvzGFbA6C/7brrxC8cDQakaruAodeDkMCRdxn
1kI0YA+NZw1B44nHgd22yyt5wPHwJP6JI9EB+Cf/6wJUIjkPtfMFJSaXLYSjcGzgf/N2jByXLd5L
OovvPqxltzfGWcDZw/u0cXV2Qvd3jJcc2+4PSPk5wQSJZx7UIG1SXLPGKd07VY/N0bT5WKcr2gw2
CBKnmvoumcix7yb8hB+KTcGNr/vrPuVIr8qO7QcnwtmCU6O5y0HRi3B8F3kSR56209a23B9XJN7L
if+9guoVlyuOA7XFzYexS4qPo7/En8Vtf48VR3l9rhcbnVFGCel47pV4vphlXLExga1miwFzFa3I
fv3f+UHzcQ6SALzkc40WjZPZ9yNGhDzEVakjlev5/yrUf6rsnA2Wh6N54gDinhLrhrY4FWOOm4wm
Cc3VeCgauT8el+VlWbmV21/26VMsCmso8pxNNKvoS4A7hzpXRLZlfE//zBllr/HxiM8Hn0RxyvGF
0+KWyrk+nJEgw0MEGqv5wR6ztGlH7yVfQH9XRsvBbQr8zFmv0fIeTednIWZ5I51nDXDHfiDyh779
oLQvh/6h2wXOcjfejIfHWTqrPXILg8tSWmsTMT2gt8ZDdGZ9cFVn16vicWdzezbbdCP0y224qqxR
73PiYkmDFCsVMlc8L52KmR4Nbb4jP+JFg2gpviZ8BWXDbwonXyaDaJBtxRGSAb9dQoZ3cZFzxQpB
mdYjgcpX3MH41404g3iVWwzFWUDJ8z7xLpjjg4C1lrWSqQKcFIPFYhTDx3agfJCg82JGPUQ8F6Ve
D7TMUDyIJjwSUYPmyGqKRiny8hLvQmiASQKhrn8/Wf+miS+HYMEecntHHWr6hZMNsC52fhuYanbG
VYjDFfsQBXLF/v8T8Kl4B/MW44izBYNgUMt2sEVy3LU2RIJcTLgX852+Mplv5NXvZCJ975Wn9oH6
3YoZ8OLaTEtPQq1NjbfB1z5ScFozey9ED7rQ2wA2udHixywjHigDzJBfoZf9XLFk9G0oGjwCe5+6
i9EwW1y/zn6fTfZfJ/GuYhITM7hoacYHjRvYP/uROOwhePguo+r6HtMBlv93hIkY2o+fvZ1c0bei
XxYzeOH2e1a5TPhMkeaWtXG82nT2jjIWFa3xGZcc+2l4K+R5eZz4/7harfg8K351kgfXj82cYY4C
RrSYJ37/X8Lv33Qx+YhJJbOPiX0HnD6CfEo/Tx12S/uUmJBbcxwO7fH4udLdO/PQnT0RgwnjYWYC
MebFT0DU+IwoPgy//MQSB87OuYxMOzioS29WumJeF2PwLubZ2uY4Yq5nZWZkpkxx4qDSXJqzTDhi
TWgca46ICemUf7OzmF1I9+y+XuMULs5YDiCxSeGWbm/OYui8uUugFnlwgbVtjo+LxuNzg6jd9p6Z
Vw/rIZ6W0/+bSkyE+iyaGk7HXb7qrBrGBP/mf0tsf0sgErJ8v1mzqFxwgd1ExJbs/rcItMOamonr
/Hq/P1j3bG24e7V3nCX2kE8n3gNimo4hD6yhWKLCR+ddRSiheDSENeSLmPMwSuKNYhKIWbn+vzvA
kZekDnX7Xg7MmeGZgc1STQSHWnODci+V4ScjgxE+WM7d9XQtua+t5K6diweWmqa9eERz44c6P0x7
y7/DYc1/B4rxtjkvveYvm8GhR7oXXaSXNugPKXHwPFi1Hn2pc2W+XfjlWbLnCFrwx7M2WOpMbVDF
bUIwGxiXjYPF0l/ULvnJV+WJbY52p/TN3wETl97PARLqfnnAWeCrtmzuoP0n4id5cpmLQ8iOZUsc
vhmHo5s1CO3SvgEcmNwUO5woNiLFTF1iVwTN0M4G6aTaE/lO+S2vDW0R9os+in0mKvVP3V0dj7OT
WC/FYnM9EQLQWCxLYiLNN0zm7mV6+tf95PG9cOkhoHY2oqOLUzGzcIdrun6Am4L4LZ1/SO1z9Qzp
iegkYbtDwJQC7LEV1GJVOouVTlFu16cYC/SieQ3h3pG87yh1bGvxmabO3fDoDWIYlKwv5MTo1nyl
z6b0lNK15qKbi7GTjdTtl2cUenYSp25uIsoSK000GNzGc1jpK0R9Wbar6YVFH784fnqPDNs8k+jb
463uobzmcv/Z4CCfPuI2ik/xb26ei/AO9AfDGbEqLz5TFeDOm0MflxLywi71ChcrBf7h4cTDGuWu
uS8n0hTLVFcGEeZEQ7KnXt+TZiDQ3feoW4EFcPoe4icLw+076bScWKP3iN856NHPL4vkX/ggeiTK
/jS3iB9vVJB5iOY2Ror9WfLT/8spgaUxXS7PLZcgjb7uh66Dw5UbzIJZzk/BzJz/nNyluuOCsxv0
1/Q9r3Yva7zJZ+LYLL43ZguaUfQJItN9b17+rUicsChtxHKzsU3Xt9/zaBBOCnY2zRTW85QVoLY3
X9s+QRe0r4vJIrONoUmU2Ex0pqLQaTb6DpY+mtC0/UJ0HJ+F3m5cWMRQVOxgJ8YAkBUvm+UzXJH4
DDBaPDHB9xfJHqtHuxoVNybeoQiqQjeYtCN8JU7Wir/Yh7dXTnIXshLjBjEF1xyK0fEZM/gk+9Yb
UBz5d98UTFSgbU0K0TFcsVaHjCGJd8iOv4kX/SF7SKfhdoh/ygCHBC9hZHd85wYt/v8OZ5duIjvV
v7FJAuXK2Pw3aktuaOvkM+aJe3/+/SN2fKxfo8lkf1rs977zeiAozbpFHcE2tpotjdASda2RNNJs
a6Rs0eBw4kXwSFbkRDkrkmEg6dj9Uu/F+nyEtZqjzJoxX93+IZ6ii7DTZt34t2nGuG+O+9fmYTpk
W2wRkQDaZ923piWfUhtVczHnid+JeEXEQSKiAe3373ci3hH3pJwXjsJ9qYY3zW0Xy+WO5WvzXLHY
ALhgnQjH0rm3Pi6+nt0DKEfw2DMGIpJEnphwvh0HU2p275OIOP+P7dMTEgueeGWy0RwANyvxUsN5
r2SXxBbP2Bx6+UaB02tjyTiAPDqINtBH3HAlNg5ir6IOak9meyC7v1lzEFGF2EFyuLcdr4Si/L/w
M11Fi3iHz9OSwghRbbirPaL93F54Wf5QgGRfU8Add2tde6oMbmKogfoo3qdAPUXlrewP+1sxoYSz
4IXo+rBd+mNd36hkYOXE6W+Dg3QumewPLG7Vn7lEwaii+NmDuwhO2bboeUwbcB+pCwpVFxtZTSzL
eTWGPhGUygqapsufAtT1TafY927UJ9D8Oqj36KCtm1e8k/+aV30IVwabB3IauLVSj1btAKUgeFyh
15ZuMSgwv0oc33DiP0m335x0X0ougkjVMTdRVUGyF4SSTF4hyXKkOSijkHXP/WyUG8a4Ae2WWiWO
V5jeJ8OEHHK/G8AV7HfrKkqIkvxu1QIpjKJ0mqSLb988tO/PzjQbBBJIhudWb2pQfArQ8W7MRWwZ
CzkukO0J5z0y55aMRt0PcxEdQG7FcKmxs/mQGScTrYFy+MLo+F20ORyhWVmLQu4zBssvKjYt0url
9wq5ROCOYql2JfRdLnE89uvu0MtJRyZCm/vzRSCcwmSXLPKGmklNKtli0SGVKgAv4mNpl2YaN6x1
OuSPdPPuXr0UMebeOYiQLY0OCvwwk5rmF6B3P63OfUulhdBhLXHjaZCw6uam/9eL/EVcHMJaeEgF
EObXIfgfE5AAaM+yYGeT6mhmDjluH2fRD8UDwEYuhGzsI11s5NORWtzeNZVZxKgTyjONKAmRgqds
jCOqSZlFik2Ucea9b74yP6e2ZrkktSsACZQtcmiMYIVF+UkgIxCkEZiHsUneneyyRNEhDiixtpuP
qXqajIsPzIsRwvCV8iqT1sU2Fkiz+clPl16+TijgAbz0wzXIRUNX7VIlygoSwWcjO0zDAs6ODoBe
kBJWo96wVyv7BMouEqcoI0LQ/cEYDfvAc40N7RZQu824BopBsObaYwSxHCpvDSMc/aLkr34PFKN0
E/OCxhSNZKF4Jd5TauyX48Ktv32X8lX7SUcoZAGCQ/BPfiPJzzbhHY0DHzNwjTwAQysB6ttikhYG
lV2W87c+S5Wtph+ASKJaBEppKXFqUVj5V1emwJeE9P88dVoTXbQLAz9GTRE6a/6htAFTJFKciPOD
voCS2VNuJk6QTeCIanyi/V8uj4QHU4WJgEZF4Rvq2yDNUZ9vRr2cMBvIBNy8PEIwDXbB2jQat385
f1HmEKgOBWZhh61GEoHF1j4DUQMptc7tmmgYN59RHSsen737AG4t4QvqOFY4PfEp8WkG/EM3Tym0
UmGBC8LoRJFvIDgaAr2H0ToiS/PKwnCewndG/j4uMar2O1QS4cqnQtBeKk6NcSiwWhRwiByApv8+
aKYB4II5Fv0XoG99mHwUBQXORwO6dgHzlVYQU+a4Zy4oFwfi6grsv8jUqRgQE4mw0v5d+kPKPhk1
IAFXKopyVUEBUHsQrz/zrE2G/d5GNvORYJ5z60tEFtFudhgiA7WnYqF1UPv0OP+sd8kSKE9iPgVT
P5Bfzc8YgQtW/C3YJTyazwGobiMl54tJt1YSwqf16JIQyeb+Rn63M/MbDajmocXbAWpBQdBWew+1
Xyxi6SnKvKj+QIKygNlBq/pQ/U+uAnspKquKxnYr3HR92HW5ARAMUiYEkR/qlG8Xn8UvEtn5GsVJ
bLmIuSFwXepmpIEnMjGGU4GaK4X+6FXRQsFniYvvJNQQKE7JZ+Ndr5OVWv4GysDEbMJiDaHoZtD3
v9wpieodcWGsCrPFAwJMP+/yvYHrlUCRKNplXmXRHpyy1a2F6hhIhEH4k9ywpfzNxAxadYU5Oxrt
L8Qv8Fx6qpBBIgmc8sww/kTBERapEEYw9H2JlJwoqDXGXig5A7YaiFpYUK9g4TiU41BadCEmWspa
Mj7jknpIP9DdBKi1QAJpbX+a4D39+9kXaLXAQ1ZmSLE7u8s/5Owjgvlm3gPMlDFTU2oqYQzkOWAs
eCYKMbRBmhCsoOhLGlSjT+ShgAm0fB4GoxbztdLHeUgY4YCOsJGVy47ZET+ZbhMcrHN0CK4xqbdr
/x5d1XtwiF4sscVf/lLv2PL9fV4FxIzt94UOwveq3xtOeofZ8ghP3QFT5ePvj27KdvrFTjg0PPUe
03Bvu3slV9yEEF4w798X3Ta7AlJU7+rfBxrPX8Kp23t7x4PsKZ/yY3L0n99bfvytOFZyYCIzt/1d
Q7bKjo75jexNwGvAvOoP6YBsvXwSEC6GvwwKDXCjrdyiv3IjHX/79xlx2urcOxYMydwtnkJ/xS7O
DVWv6FGcQ6gSsKyHMaU6MDCOdSzPzVZ96dfqGT5TWtj+3oxb/VD33a5al2dOU+xLSgkx8ZuGthy7
FjJxDaha59cikOWZvxHYygwlkHwgY1evAt4cfT5D3vnB+dYcps1YzQcJsqkVeP0JKkw4dX3ykRpj
ec+wGDRAeYMJ9B7epdQwvpCnH0ide2knYkLjf/qU6r2TezOtc3iRrokHoxsiG08Cuaao7Ja9GWZ3
0F1UUOpOcojrUXlnVOEeU9QA2uhFbv+uYbHdUW9FDc3uQb+4iy7cYluC0oUDV5lZ17+rxOFk6hft
25XJj7//KkhHLJh7viBnVnPrpSFMOmA1rFRFPe0aN/8CPPd6yM7Jzo9NiUld08FsLGbDrwLBGCvv
hUHJDH+FK8uhj70FI4IB/p5yhXogBO/ilf5HwCkwygJK4O41YHt28yxWBivaTCOhGz/eD/+UN253
YFnyT7hJKoeY3ojPfLvz6ZT82nhZr/QBRgD/4Ft+rnbKJr+Zu/TcLoOr/Kff+3e6Mx2RCsuvci53
wlvsWu7khEAuyaffqvr7/fmP7Fzdgic6XN7lXoQAft3gat4JGblI7dWJ/DJCoziOC0dL/0Hil3sc
Pt5fj1DqUDxqMjfSmrdd7tqh3Gbn5E/b5i67khv81WbJ/W639bN5Wjvt0L+Xu/zZLJVtdE6P3V27
+4cOtytUw/efTV98DrIKh2pXLS/Hev/bopRNTo9Ofv6eE5IiKSOzvV/uyiF/aqd2/X36XAHrE6e6
1+w8+bAv9k0IY63z6/elHX637714GTsAjk8A+NHzu263OUT0Ez9JDw4v9TzrJGEGRno7tYOnjPbj
q15axzcgHbzg1MqF83f+/vEu6fR5AhwB0mIeu2f2lLnkDHnwW3bu32Jur/+Ql9ylHSF5ue52xvHy
ADq8RjEb7MKh2uB/lYE7XWbHjjI78Eq7PZm74MrEhPDCXaNVucXZEdce+IftnYkK+83b5UF73YNr
e1dPyq1d/XbZmbgOAg55vGtMNeMI1vr82/X/tFd4+l7pNcf4iKJY9lRxtQBmzd26nJU5NsLfdbc3
j71Td9LIwz0x5aRBmjsZjD//wK37/imndtdcq516ZwKmV5TMew/OUt16j/gWH3mfTx2IZ4B+TkZk
J/jfPPr3+vVbJufoGT2rrX7HLpF9iLQXDNRlxMRKi6yrbbsj7FyZt4T1BraNrd7gbGELc1SPHKkc
dQDZjui9tVtodsmZ1o/O+ZPrio8dKS7J92joZmk9xHmffMT4liCr7pSrjo/9uX5F99/hvMog+Gw4
303Cn4lu9OQtJ17fkHFFzHfrH2E/dVsGeafZzUnb9WEmM+AOF9Y4RlVxQ1a2WcXH8Fbq8/eRDlPd
otiL6EY8ZZWhe9wAn5S331rbNqv3TTtxX/Jn/mzF7xNuhKg08QoZ0CXvDp7FyzzIe/Wq3ZVt8HOS
Pxgl8ety7Z3oihwQQ4zYudzKVUodKrW10/dn538tqQwWINWOGE4bejKpHHZ7FEibJzNU8KxkcBR2
etO2SWgjxfgoGa2v3o4eTb8GUg59wu7tEu5tK4bKqbfjfXHfRvdAfOD42NulRyvnJsfHZqmftQft
oJxS0cIkrX3bYJw/6HNEgdjuHKuVmJO0l8lEc/lTmAvCe/7MoPackKUD+vwHSzXtueZZ26IMnyAz
zYJHCiQaf4m1r3wQ0DfGnR9AfKAXydDlOU3Lc+neJ2bgp78f4iC3dlO8aJj25SNswUdmzQX3zRwI
JeCvvQK6lN4QBzz24db9dy1ffXP6qW0BuiI0swnHLJ6gMtTZ6gFXxf4rCl2hUQrgiEzZXfoL7vKV
Y8pX5fhGwOFLYGoHpx5rvOH9rhxGOUXP+MgTSYfRa8uHPBiCZ3QvL4gyIQWmVymCdXH9fKWhQKL3
7tB5uSbOFD1wNvt3zSiRhaw/4LVhVK30xP0GbntF7J7bxdfqpVm2f/WvGZ8XNCdZbu6Cj3cmZlee
f23uMGDDV8A0fEFXyCsFyBSRF6SD0SAYIsmgnw1ge3tYDazM7vvQu/fu1p3bF31c5X45h1eeB5hU
APXilFzvlmbvolnxykqvY7K8nOt7UHo9Kid/yra3q0901I8rL5Tgblw40FzVz5fLtEW+qI/OVjBB
1PT3UuWNQcIonhZ4fl6wAZamPgkvZUAC42Ng2UCyNlkHnME4Il8OjajRxq21+f3QKlrVND4xquV+
RtnNf2a3z40ALr9lN/X0O0VHJsvmyJRobj89Fy2uF7V5Zib9zvrWpzQuZip254T/tAOpkxZFDIRw
QRWiTIEfjUPQhaQqcSCTGe8pmyMrM4GcjmtL56h0kPkvd+mnDCC+WhiMVI5W2T3+Jy8KsZ+7yjjk
z/ASUapDOXn97gETEyOMZMW/ofJQmLhvBQXCAMiwaNH3S9umx+JW3tSbsu8fJdP5rtNTtWq3bNA/
EwmXx3W9bs6FYmvPSnLRsq+o8TYnlTS+iGpsolByxanzBWNM1oO9WSUjryiEsFbCGgL/iZr7nEYA
J0w45frF0wh6FXVmJnNFyDgzN7xRVmXyIkfw1duRX3gSuwmhRPfNylUm8bmmATyZb4WIjWjhZyk/
8wIsWqDufCjEAFnJweYwk9TWtQprLUgbvx5hOyHFN/HSt4n8fOe+idczElOxgRM4zsoY/6gz+aOT
Ln+Hbqs+dfZiueCQfNbABwHqo5sDkldcyb2v5LPAgsXAXjRsykFhji2ZCSFNurXaLT6IlMgYrqSr
sMR7rTf8EKVApflm24tf2TWgHBkPVT05fZFNqsFK5ENcpfYW6bVPgak2k5/W2jrFZNwcVsaHmoah
3MlbSHjrwaNGHqORxjpqR6RV0MmH9wDCEzqobH1HoOLi6lqTkUZmNty2RTcIZHLJUY9tLapX2AKO
LQiWXW/1bedvmAhtl3hqswLS234AnNPUgDJ1GtpAe2KoRJ37SV9R/RkKYlUTavNC+44LKm9xI7ha
jT+H/mSTekCMSnHDaicR0AkKmaCugfU12ARZ7eiX+d4Xe1a4wnBChGaITyVN2pJOQM7UjeRuJAHC
1ylWI+CBH9pv/4HfiLimuCGQuDuyCgbSu5kxa+sZQvrkM4YKKQ6BzIfi+ZGcNvRHKJB5X0SeBcIS
nDZuFGyI93oO5gpdzfDztS/SDOat1ZgDhZ6Sfg3dEQQpTRcKiRgRzAu9QahfeehK7RUcplGhZMEi
J5eFolNYzv+x/Ar0rPTPmCt7s+g2OfnkbJ0YKHB+hh/WJlxgEI33xO5SgpTRk9kXA6kCDBsI/Z0P
LvPsWNB+Fhoj2VF/b4vig/ZFNEI9rZYnSQBGW+kPLvhXSZo/0LBL16VgqW5/4VkqMCVGFMwA8d1S
VAMG3zTodrM8qOaSWEIg7iHUtblCLUgd/AjkyRZkhPiqgckp6QUDSf4qykkcbRKJnBuofbNBqErk
FdrgBgBX1s4i8wU8Gdu9sjvr0NECKCCksifBUvBQy8nlg04SlSb4rYY6j7mpjSKU7ck65R8kI6wh
vRKFo5/Xg74owx+rYGBkaj6B2CJ99FFjrQySNKDEYJEkyMa0aGG1CWtETZdNhsKZS2j+ox02hufV
Re1Yrp7plxfDQF/oObbF1Oc7/8kICT538zIvu4WQCzTI6JBNqrpqUKeyWx5jM0YyLxk1SIFLPSE/
C8WbXIcvE3l92N2yF5J3P4WwuFXRoXjCM/xaLYJnlykY74xkcNBn5Qy++VXXYMiXjx7Wv280Sjs2
RthDkalm00hORcDhySFoCDb7eJyZebMpVeDPWHkm3w0+14IN6xvlsC31ieBX9El5+khiytGm7k55
sO1LlNfKenE5WlqNbmaHPJk/vXAA0k1DvzVmNGVB5/xUuwK1gV5Pn1o5wlQk9TBJ9Bvni89zLVFx
Y5D/Ali+6TYEx5+8U++iWQ7sqOtPd78FZS0lPnETvFqDc9jEtzotRu/PqG3BeprWRGQ3+toi0BDa
r6ijQZgPgKoakicYB23czcKQxG7cJ7nrvU3ceuORWl4l3tZpbwjh+uatYk8dTD4VUKs8OQqWQvAl
27W2SKtIebf/tOHuUstOgARHv72ajZuhM1GR0cFJjsFXh9eCWV+FFpwpE6l5vI2F1l+Y6t87xmgg
miAFmtC+IXokLWtu9GkXVZu7OdA7mebWTdiemv0TCyc8kbQlHUuM/elRiZPW37LAgkZ+BLFT4TqF
htRQZNAySP9JSU3kQh/MyCsLBnPkblB6kJmNYgjSRcXwBu3aEN1OQKyHFtnsr/9HxlF9b6L2obRn
wXz6RCVanMzKzH694YWl4218pz8TIEr/MjOSGul2EpBd5r2FMCr+P2IK7V+ahQqlOI8nSjrU/bsV
Zk6BmG4vl23N7zsgjt/hEHUycpZpt8rRRev580vZd/jU7KnxGggpEX3nyGzABSwvoMHRokWI4kL1
ykDVQ9eLkU5SW28M1HLtb9AtixgVdOy7rZRBeFYStD6uAjitNHgxSfBns6vgx5jITYZ6D7e8ifQZ
Nt1DrXokL0nn/DaCpiY6hwFbNTTKWaX/YDQUG1T9kYf53EVStKdSOy2AGMDpYihC54ChgXDL55sN
fRTj35rX9AphnZGqgNHY/JNEjuhp8PBVMPRtKfoCqXb6ty+Ol80jVGg+ejM0Ka61LO1MOTHlG7PX
m0of8tj0b+09yvMYnSFin/wiGN9v2JXJl8p1QjrunpQkuitkqChOhNB96CQKVI8vVuVVfxOU98An
qEvGipKOUE14S3MlX30+9LwH+qeTWs4B5xRsfeBRxLWFZLlbIAAp6/IESRaEBiBMUV95kxfN3qQu
9RSCIx+eKUhCpglG7YVceKeib5PNe4C2SnOoqpCmYRYT3SDZSMdDKhAMffKdvA0gSL3Rz5xC4JGk
UduHKPwsWELhUgaDfraRKzBMGMmUPzsze5CPxoLunymtW733aqcc1MTYCO6pylZBfaODt8uJmcP+
OKRmdOmEdp9nWYuE4B3HAkjX7AVxM7DgqCB7JD97Gi3D+omIZIZp3Qc3ZJTNgzumAnV/HWSPmL2l
KBMgjfNN1/5lG1p9Oyjo+cmA9ZQpWi2GWnD9xY2HqEapU4fWx5ZPmh06VbOm94bN/n2EsFugBEBd
jLJLCgmUxQIyqKMWaGDoLIAYp5L6RpSDGc6PJxF0Z6hhVv4bWwiiqYg/s9eJFGV2yR+R0jxN6Ug/
6z7zqGOpoXEyfCyzloVQo25ZtedQndR+PXjH+VDDlKX+IUynP7hfQPrJN5Oh1MH/6MdCzpdWDYcK
VQ7fwgW9dGtYHzgFCLq/yQLapOdLT3+I4pYgCIuCiiCNi9muRK4ED52qAsUBc0DpYHeUyfyrpJTz
gKjJr/jSn2gtaDiKVnz6Nz05Ug4G6KIazSfBlOPwQtMTCTDr/CV/jba9jD6rOU3imfqd6Yip9qYW
MIYE8nMb0qyjRHVNJEIUXXHrfCmHRIAxFipEXRpCCUgemsb3YOgkb9OWNdYyzEkVRMuAbGdTS7DB
IMLSiUwCQ5+Zyxek9iLa9TMigPYz0vpj+XtGKT3DE/uN1HKzxjlX7QWQNGzJ/VV4E13fJZ5g/Wsg
9+AmLsrL9lOGu4/Q9ICbQjGSikGcAWvrLkIx1zBOCUVXFgPaP2F2jJphmc7ZAnTUWY3P2cfPLYNz
xGKTxrnbM5BroMzVTwpBDWHm67EBajvKx+cU7QrU4wdiI/CJKez4KDpG8yrtQ1v4rgQrrlesfmxt
ie/Sz5N5ltgwy/F3OTEhxhSTvgX7q6p/q3SgvBYLBogzJYH6iuAIJjZlgfHP+t3hpJIj/jKXoVCH
8KazTlDIz32fXg4LL0IkpGAC0xSCQaiiRSitSquDXnKsAi9ayIq5LSVsSpS36wfR2oi03bdrBz39
h3hmORT0Y8EUb37moM5+npAQEIw2Ufiog50eYj21B1HPKBPclkwx2d5klHieP/Nswhgrym24bN4b
QXlDe4zEaRBSbg3WojRLuY7dBS/uyMeqxpgaa6/+zkJyjmjFiEKpqM/JvxodpyRfaHE6FEy4d4v8
jcEKBcu1VMgkNOvmraAmZw2jav9lMxgCGkSK7k2NosdQgiEkonRYaKIanyazWgkHoT+tqklFpU8u
FZfxVGqUJlNjkiNfHZI5UPuaO8SuW0b30y8q79Pl96C6KoouZCicroVWhHGuvsC4JxWzSk4sAowZ
YRARgAgrAT/ue+hGpvVlIUg9lwBQnoL0DGlu+G7C3pPuJRZO9BHLbS9aogXFXbr0ikXGLJZt0LWw
Y/NpUNqoyBUhIsedpn2Z5Ugt8xyTv5aChez1ScaAW8sGkbxrMMjyWQMGBcQCJBH6CAOnyJmhxM1U
26WIHSLQnhN57QnCUWm/5H8VoqpW1rj/kXRmW21rSxT9Io0haat9xb2NMSaYgF80SALq+15ff2Zx
Xm7uSYhjy7upWrUa3oEo+Kz6nuhE1nAp9O0+CLKt8c2UzCyvGXfqoKoDwlmZvMpP1EP1yzcuRQnu
0M9YpsHOznbyrD3s6EkK97lVKixsLKoFRtzStI+MqUU+jhlExlBXUiZD71/9T/Yf17KDUSuXT1Bt
2oCuxoLLBIw23Bv093PiiabTRh6nx58G9R6AiQVjfeEn0yPXMBj+TTxJOrI9afYoMHJ8/jRAKhlZ
zpgVZTa/SytCGRNhI83ljifoEHLdL5+2bv2ryidZ9yGNeuRCJe4IBsZcigGHO38s6nWc03OmDia2
MrqauHl2aYk39vKeUuiK5g3XfuwBP01mqcGWFx3BK42Izq+NHuUKZgtIhy9WMnLlUJHGKL/oW5tA
qsMbqeI8isH4DqnDOKyGFJcaAB5cF7Azd60n1yD21DsmI2zBpzy4kA6HY4/nYdmK5CMmFlLKhjYG
z+huHnlstNtSwPCE2HQFeS4xH65ZztF0B4dAUm0YX3lZ70eSTmjEIlAJsVex6Wux3Rwt56ja5EEg
D8n2xR1FZI+NqYl80/Ctdepu+Faop8gA95DLibLTyNihGABPHOH+d8pX0vogdSmzZl8P31rNRZoN
e7AnPu3RaP6YMdKfkaFUMm8MykjxN+HtB2QwaTk2WYBJOifgPELNHrp952LYUrK2Bni3gKtixuaZ
eGdgVmretNHpOGP8WyhFajXvJR5pch4qoIWA2tRLiRfn5EWeHjg4q8+sUg3d/yavym3PW67EhI4O
36Y1B33YKQNGwiKqcY48qvFBERZaqQxHR3TipFaadb9mO5mtegoBUErf3opa2ryBwwQQl2yeuBlf
Gdav+UWwJu9u5e4TdULKcdETgZ4tW/sgwn5mvQBVyISdCTcU+wP+zYwbBf+sSLub7k/WUtxvQk5j
kG+9uP7YZYSrBiyqd+4m8C22k0rRgzn8Lt4uKc0Q0uJ6mTaevTwFbEgwLlaZFALytMUmIpi//P7s
19q6VOXZBx0ogRfoqLEmIOJKbI+r60JdxBLJnyMFYhJ9cy4N+HmMSyErtj/ViplpG6xh81BYtw2U
JVpJHO/jAhpqCdCDSxUq8X0H6sapL68lrSeUO8aFC7LpgKI1ITNqZIY648qEIzGKDAolExDsK9Oe
OWBGDbHxTpgek+PtojTd1Vb0Szw0luOsq8uSGNsigJ+KZU2Xz5AM5DW/RdZJ+bqgc+4VAhMOYg+f
NmpAbusERhKRZp7Jnp5vJunM0ue26hZzvobhUagZGtAnhQBS9QF3Kswv6YZ97N+4a+S8DhpAF+rR
fy0/m9vVTv7Bauz2boPqMHX/SJagrp26nOWuYchW7EZY2GF5mSO4jCAHIxljNgdqkn4L70yLgvXQ
+Jeisrb45a9Di7z4G8SUHko78bukw2A2gLe77EsX11OST8SfB+dqDbqaPRbvZDo9xFgjxKlxkV4r
Jf0Ceo2BGQZWXD9kswWdPwYDeZe8usQOacYhQqbv63vLxrbWXkXlaSianQdzgvHvUvurCK2emSDQ
afstJig+imlmBZXrbHQL1WKZH1qQOemdPD9Zy9o3pn7XXfo02EgBGxZc7t09rYY1HybK3QMEHbkI
fkKlKXIMuDWuEx7Dgdz3ZxMDn9o9sGRTWocYwy35HWGo9N4/qXtM04QMFGxi2twpBDQjzlXhDRe6
f2wTbdd0WOzP4HVQjTwlMe908KBJjpw+BQyWzOaMydbiK9D02OFhXY0XFILhhspGbnYqLVH0V4F6
80sXrkaxntp4y0koF2yEbUAVwT4zrlUKzYRnGUT/cEje1q6+h0TTDeLbwNnW67eMC5gPklAhqc48
YBkghR2tDsfW3HF/5g1iofpaqxs+sbXpnWD/LOm1n+GZxt4qI71MHOwwsnM9WCDR/sdmZP7CqzAL
PTGJh0OjPMotwhZocXS93Inx1NBkdC58jmdYNJLS6RD2kODw1g4gtzb4uzg6DBurjgByQVrnmghG
fIewspiJvZeCsLx1VU+ukUueCTvUXfcEAxX5VWoznmWX4K76g1pKGy2EHawdu4ujo9Zrgs/GsbbS
n/Om/rfSGLAwJJPAo/s2RtyxIlKWPxcQZWE3sb3gALp99IhHsJETr8gqswLtNPgzMTjZPk2/wvSp
I2qZwwFQtJ/crWYlRy1KHhtqxu6RlhRWjd19mz1HVLcu4oC6hDEfljOAnnCeOF6AXdl1K3PYtTND
BbsBufQ8+PSyGB61gScByXTpcS6jFLMJCWKnD+KtyQWrNe7Vl9neGG78bEuv9ANOAGj/RNbXJ0hE
Hci3QaKRO+QXXCPBGvFu85orxLq1kMfwHUNP3lrVMdyXoEwZ+xLZPfkoYv0iNbeN5wFzvIUHWrGd
6/nIBgcjAEaUJI1aJz6A+C1u3jK6Nr5MrT3Z6A2kMeThFHVNg8ESh1HA2DSXwKyVdIl4m6ZWj6MU
vhMnaXG5QY780y3mNZzeWP/FtML0gBZLw6u+q5KhwPIE1UyBUgrbrQjbV/H3ke9belDxLem6K5aV
3AZCkJNmhqYWCl4AFYYDBwTDY5my4EvQiyzBww9KJwdobehE67lb+cCAJ7CqpCANv7FJEbcVMYSO
eXWWWaLp2zBay9jAg25TtOuiPrreIbXJ+FMDtwhdlqDuPA0jbm5p9rv+ZL/Qt9s6Zh/MxRhHMxzW
yrs9EO1VoYykDMs/CSqTd9uCdgkAYob4AdYQPfBEWug9JY9ezHvEN6BRL/iV0zL48Fxx33O+qDzl
vccQ1Pqx2WPhJCL9xo9yKGJYLvIMMcp/AvyBMHOaA7yoRzHHnbV8zzrMcSs11B1zDMJtyN31nkkw
X4U41kkKkRcMj3h5BDBFDb/l0OXeKjHaNlde8LvkWvKB5vraBAxhBlfAY6jPfJJkWPbYlY1eh3+D
Vh8HTnRTwWuz9uzCXMA2jKisQ0VpX/6tJfEnHB6XuDq4VnstJ3dHC/ZjiGdEzHB2OJhpuk0Ps5Ur
bQJMshi9CMKo58QhQLuUCteacfdgRChWJtLmUFw4c73F8yFFNJ3ajwMPuAFZ4WzXMOLy4LJ6KmL1
rpee0p91TmjFFn8YsdoVe8I6jlY+GbFQ4ZyYaNg6FD9fPoJYrLGMm9zcyEFnWR+mOk4Lerz8Pkij
kR9b4F1x7GL/7YHuNMLXmf3ONOleZuD6q2+C5ezxHUoh1uA5OmhXHA8nRgWlKvYDeY1dg36QhAL4
qGHYSMwJ3xsrcUhQHefdtwfvUfxNOL5qkyPf7K+Y1ZzEYSjeOBJgMeJiNh7FKaJmARFktBVfMrEa
iStwVecmVVBFKhw2vOCRlGhi+7VsKBbLKD5j7x9yGPgA0VYApoQZw6y/xTipD6o4DNFm5MO7qX4h
iHtNv4QxRsiRmIfdPnBw0SddaroHi7eVP7cA+wrD3FkpcTls8Cwatj39ecLF6qZ0Jk0GWIE7tNon
QKk/pyPHzoSPTEr33xd82Dn90rT8bLi0oNqDT49V5DrueBpA41XjoPcfrAIlknnP83wnwN0wzauf
eA2wPsssd3wysbWrBjw5sTmK7GlnMMribCLD4CqVxQIOW5ZQ+G2OomNsbuUYkmlmymDErF6rDoy3
okdh+dt8WilvrPhLdj7OxJsUZlUX+nit4fT/4vCDXKsaHF4sckh3uQJDTZ69rf07tSbOqDeuZbf1
M+rXCOti/NqA4nuMPIWh+TNkcug/THfbBl9xy4WiiNyDn19mxZ+fJW43RxPcrLPCo1jktdidBpm+
51D709DwWz5MuYoBwjaARJH6xJ1vG2IYHYBb8Qc+i/GJU9+zdgW+WQy4w32OQMAD5R2zR/FNMxgi
DoRlmRi0FQQhpoJDL/D/jHNjd5sE0BojWXPqKN057Ol6R+jPwPo4PkHzjMDbcsu8FUwIZgwSZzLV
S/LJynJ8gkyf9N2WKzdl9qd8VM32S9YDZ/iXarEF6rfEubg7+tBGOgf3VJtTR+FPHOSbmqOQHmDd
60dhwHsjcT8T/TPaXWLCi7FHBoCNmEZlQS+ELzhT260Tf9mpTL4de22TJdHXN9OhWSmctU5Ib00n
D8ZOB93a7TZtDikJDRjx7eTuLohg4W5LfmsTxi20DHOJPJLiYszca22yJyhCaaYjvEb04LXsXhdy
XQ3LWxv4p9n9ra3xpy7QAWMzWp99tltI8YgtkSAuBmznxCj28AsYe0h8DPtY6PMBjYJJOavAaBBL
ewcs9jBCd/HlT4gvZ9fUEBSCfnxQcNRpCcnUkRYuDLCTyOLbz3gaYKr2Pkqz/qiNN4Yue6/0n3iY
FKSTRRcRubswdDdl4K1rlvZg8EwYAaZWuZp5fAse7SgomuWlX95Hkf7NxTrMSWaViSaUaj6sMZcb
iNcUuz5nfG08y+Sgp77hDnCqL3GuqikOWHfL8F0231gJckUDs2eKo7zjgrwUVLZtOazZz/Hoy7ae
Rsqk6qlCgZPbxAFyg8kJGkz2SZq2jKlV4x2UpxGg6BwUOy1FNGkclH9oVbLDO2/QOWHgu06Ky0QF
DzmP3UatEwNORN1JqgqdvOCOKnChG6Mw1Axz33FyiIFg6GiMV6BSQPaeHepLJHbj+KpZ0Jspejj2
kHnIu5JbIzKZFzBi4yM6VPIpcyNxoYpwkaLLY2UMEXFq1mFU+Xp0iytEJA2FQD69uDAZhP/d6bgI
HeXbbmiYiiw7ewxKma3LVRtGWIYddCaAXc/1hIN9BRWXzwXzGIZ4MB1cp0Wlkh1ymmkUBFtcw3bm
ve1s/BjfOPyokTSZ5DILYm9FlDZWZ3/aqb4ZOZXMqnv27A+LcWLO0NXYy6MLuCtrpC7Ekf10PON9
HpaDNJkyJicgSFk0VAx7JP5FghO1ADsP/CFFuSB/lljx2dIsyWAkWT5BuK15u8J+nwOkc611CBTp
dsuZR6NYTxZkT+xXc+DwmtGZV7HQ8Y4pz4OGFcXCFMOG9Q6wWZxHzQP7mnZDiCCTPSJGbhmBcKMc
l9jJtQQNh/S4fYi6c/FWWHbt0xCbF6yXTQarLHtFvIbbtRcitplmguWnHtEz5pMLSDeps+uqnaVX
v4L3IbzEo435YvfcU7rKaUAh7DdfY3LLwCQHuLIRFV7h2isv13c+fXUFd4bnE5a4TJnNTtJ1jWF+
5FKUCUf3pkNg0ypArdC/u/REA5hXSc1xUXm0aQHBVJBfXag92a++bE9yO1cMDbsBFHBkwFZy+6gv
CavhaJEb2qnRHBI6gFDMhzEhWokOjFFSkihcbJwN8M6jWnT0HZVpbN97L1lbeOuJt9gEfqqn9p8I
prqJvkVGwnHwr/Ux3+GQ6q0Poxl++4PO/GrA1A8PP6GZZu6zpeqT3XnIWEDsXUNs5Wh5inaV1dm5
dL1NqmNbocXXjFs5DG8D563jjn98SuB5tiGil2cBQ6gQEDOVs78SQ2UPwFvVD+Jby20ZUgtkAyZQ
PtQPC5WffQUWbdxp5UFJAZ0Jra85QwkYl1sIuhrEPJJ+R8BNyfXzKtirKIRnn5hwgh1gYPDFyFSh
h+47RBWjYihcjdX9gvaiG6RJmb/17qMvOKXpy5YcVSJDJxFWND6Rp4tUTxH9YY3Oz2Aw0CQLQW4R
Bndnw75Amos34vMnmQZaS8CiCRXkzzTnK49JbkhP4kOzIZ8aSSUTOlKVqCd5S1NBDoR+rxjiSqDt
or5ljza6d5AFIowtC/M9phW5+P8zZQGI68L0Gvof07Cxmwk0CVgX2QzfpvRIuXTvzOikpgphP/HH
GFpDFPkCRGP0LBki6OCE09b097C49f6hp4bATJ86gup6gjMf8w4wv8XYOHrr6a2U/s3rNKJJrH+Q
4+yqWH7AO5xyY7DWdVSV2h12wgjbaZ54O+y1KG13Pq03Y4Ac0SJRWHxsiwPApssiKWwkrAMK0E6q
CC2H10izWJP3iJhITl2RIY74XBSPrvGltfoPE8Tlwq25omR44zOwrDioxEXTlZUDmOvUbzpIY2R9
DX65VjAfJo/mkpZBBZdqRFovmE79hskyEBOe0VT8Ul2A0iBVJHQWMBFz7Qdmj+3dHd0j1zqBitOg
aFvfdCsB4IW9RyMaUmLF846bfRpuc4vkGaqzTjx43gItENVZkev5Y7XMucLlHxuYdTjfaYgD+3cP
y1eLvkNIgw3m9G2BOf7yBQ9ENgKe5ACWDCIG/O2axt4m46Hr4sfJ+vCbv0uEfL2+dhVIUf4tyDSu
iXuSvddWVu0aGK0FlSFNnUsDDLYtmjMgTYG1jC+BKuu63FYTlAsu+po5+ihbSW9paikyuZAc9zTm
DIDA8mt84nOyX4RwwbfBMIeGm4ypB0BdBiu8OkhZBm1aTLDj8G+MwVyI0hYwR76ggHMLyLbFnhWc
QzRrHjkR8x6p2A6Qu8F4uRqQxahfQgbJPHWOHLxzJ6/bCnlB0ZDHtY1gazV3h6X9pzgAhk92mmxk
bII3affW/Zt0BunwGa1szyxMiXUnrayjQAs50nwuKHpYoaF1+GX3ExkkNNZTzWCGX9MBCF8LXohE
MDPmyeO0j9kuPm0y/DzLwWCfgQtYnRhHQ41LoDXwcmV0SLFvwFgM7pLhsqrdjQRJKfhvjiDtDA4y
9GnMuiX+hYAWqdPFSdSBFrrTmCk4dPAJ7W0VjM96bxw7aFQTDI+5Mx9lyG5BvBIYkc0Rk9Ux1DLV
ch3rnacu2SOkbvSYbOrJjuQNMtzmAfwLdfl8r4yYiubWM0mXC1xvdDTO+Z6tWpEJLftQRieN3j9M
ROcswEQTTkVduw9FDe2FvxNUc3FUkLjyaWgu5VzMlYBXos5wX84Ijy4yAMGWNWEwgOq66C+bdtJJ
0yO15xhhIVdpCYwb7iWnX5ve3sMMBFK29Orj+wx93UyooifKr15ifaXfErQ5uYtZctvjNAuRs4r2
jpbuhGAipZKw4gRNk1POPShoUfNfImLihWLJ+pbH7jDGmAAcmFeUj5Z+Lgf3G70qXHYAIzs+a9IG
xifDfZ2j/GgB30OAzqTxgr3HRvAW0vfSWyaUB0YuZlA9jfZtCNjmCJ9z/lSG3CXaDFWpP2D+L/PA
vDB40Mx5n6VfbHOxMZXUKGZz8pWLLDqpxqMIWEMNsaPzzwe+CEHPqOSEELLEbwYfTl4U0mKBCmvE
QK+uSekJNzEngGl8g91KC+r4nGzslBE6DR/8J6gK/rUDFxyRYjv/ODuSi7UwxwH4zoC/BBxKsHKn
HKIkkGWHt/NGXkwfznWW3wnyTmacD2kp0Y6vovpcVm+ggpKQAz2msKOjzCDAAUfUXo6zlsZXdg4f
kMwVSTxpuwHyLOb5B2haUEoKdMwVjj8BwsFqumWD/wGvgnSSfJMb+i4iMMGs5rUFEKDccS1zUBqG
DJN6yV7EqRu0HtiDzgz6HBo00mEwwj743dHTfncBoXXruzPt2+ncDxdHnWBoDlAJpmvun+zinHkQ
OfcZUrYCNdre0M8c0Np8r+szfFWiay1nHzbn1mEKuLU5U4VYeNSJxeoJrUkfPcWQ4r1RH6o6jY/4
nFFQVekmmncBWKzHPSyXjQf7aQ4y/K35/3N68tz81OT6QfcVU98nyza499S7rOPMRz5ips8tmn2D
D9wra6uTOpKgicm45WMLVfSQP/j6uNGz8zhpL/U8rBWYVwBB2Oy/gQ2kYaQEFmqHgVyKBwfZu3sO
/yWc/KPO4oEQis9bBWt6CR97Nb8osfc7UAMPzBmbvjz5RYJlwAAZwbj0HQTf0Hx1A6KNNQf9TEj+
KjeIMUMjNLt+mwkNzHvS5uewNDaQIS5B57xMdAhJHP0qHxLLwbCis/fSexAuFCj7ItfPZKWXlrrJ
TuyDBtakEPALRVdPkHFo9V1jXDHZ0X4aSxKE1c5PsTZc1lhb77j5ujI9VT45XbWkiRTwdrz54DAo
7E9RgW0kWYdJm8L1K/BzpaFTlN6Odemg3DR4h/fEwusZdml9+1aY82YK4oMNk6+xIQxMX2VyqZp+
owg2+H+4w70Sx5c8yc8O7ecIw1kOOUaOIBU+bOiyi5mFYokVzfvc4qIb60+ZRkI3EYI4Wv4Z+Use
jPt8LHbimjD51JqIxKtQHaC3y9WelWiNLCw1OMtD89q73jpO6Hn93QKbHzofbU5x7LzntiEY89A5
JJWgj8DhWQJhEHmnGPUFbwNYZt7VB5WegeoD500CKprePgnXEthTq8DX539CFUx4ziCBkrgh0KkT
7uT7ZubPlifmazUWzafc2VJhLNp8ljEAh0VUPYxT/AJBSVhpi1m+TpB8xF6X8kEm8wJWgfrl/IOo
ntlLDKegCwh2JYNFPz4bLQbz4bdOZHGv7WU8yV81suTh6Lg2Jt3zincBpZSZJ0siHTcpWMBEOMpP
KhMgE5vQhlvTtriGtKIZ4abWYUjpc8lIU1QTxVwJrcO1P1KwyDhS1EpUgwjt6PXgZTnGBv27yO8j
vIHnk/AypG7kghGWdlcuR1F2JMi94UXHrHlqHJ6y9IcUFxKl25Y/DbwM2Qa2p6FYQc6JyQSuCMWx
6rZQ5AMLv322KOEcTFaEx4YifcEVAitqoRgVEKltgACZQjEPHsr5babk9Jut2/7hfFvs985Mt5m0
nKC/Pvk/rvF3JE91psEJaHFHc08bJ0ehdP2czv0ybxrnilbYVrcZGgvYkOPDJZigs15tiPk47z+o
rW+9MdYTQvEM6Ei12FAmErcVOn8GNYD9fHYAwKxYkN+MIjhBunOUKw6qRW/qRxmlJ+yHZm6Pzljt
p+wKlRYyYKTfMfH3S/MhdvM1jYXwoY/SxC3LscCrB4yVaanOiK6IvyW5ALG7CxrMkrJlkpLF14TK
jCqq7LpdqSEy5r6ExdPrBDvByUZZs5MzKu+/W7wgGrwBmPUT9ufdCBWlLqaMiV08xmHN1owL7z4p
hPlrM/42iF74vy+UFlKoGw5logLUDOavAfcQSJo0QBYY7kSraFWrlEOXTxyn/bPjngfXwUnB33TW
j7eH1FgyHhQeBtTOPgU48H8m27wDuQU0iBh1RSXE8kpBITQkB6xnGogCx4PiKkoaebPxrgDfFI5I
D70kgNrAsLau/S1xrFt8KORGh4qom78DbMBDfe8577CcCzT+8BDi4YlzEjikgPw4zC4Pi8jBfODY
eAub+vgzwbSnozbG+6K3tzNlcU7GYI8Z4ng1CkIX1wFFiECi4J5rAezZnDn/KaESYhNThAQc6ZJx
WNmkX0V/FmOvVcF2glmnuI5YytmRjTFz93Co4GIAmUFWCidf5jzBEtPZTrJXCvVaYDDTceZZHvVT
XO5wXvVwU6T8UaAQLt89jU5OV5jp3onvjvEbr1l0xp5fWO1CtZUQS9CnOt2xG2QdStsywDAdoZHi
YvPAXMSuqXsOhZvt2Hw6zAuJEQsJeB4bmkv6Zi2dX9LMINXL7/4G1qbR7Q3M33VLLgWfh3kV/7S4
5Qut0a1m4B5aSN4Dp4CFuER0QFLniCcHvvzUEE5AoaUUg81iz4gqqsjii7g9mReMNnzgX3n8L7SB
HZnzJGcfgZazvCwKtT923JIDVPn8aF+olZV/CI1ZEk8C0BfBYraBBctKZC7coOpM3wOV7yQxijSS
nNTS5Hrzr1rxvTKU1545fyMU//bOID3c1T6o50LvG64ivRAcLAdPHnktKdf4Tcj7wEEzw3lKT5lL
lIB2oZ+chAuR0tu0tPmyyjjFM3BmH8QN7q5mUxtX4ZHFls68YezIUFm5VHNxiLWY9itvYWmUNTig
fMyjx7fHX/MgBxXI/wVs4CBi1/G/kHNloiDfFf/lEqVX0vy5/d7ooCI2X9L6sgZrZ8BCv4NrQyye
fx6jAUXhtfSDVWyp3/S27lhfMJ2lx+DaFHv6n25o9n4IR2K+Doj2Q7VJRzRUVfU4RMB0oC1m/sqz
dPybQOCh2mjp377e1GqTqXeLXCXpNwP0J9LhNxBGaNB+ZGiGOibLrWeqWoF6IiOKprNchAq6GrM4
+EMAvXJROkBtif3BH8teYmhiYeqYe9xhY/lsLPGqmNF4mjfBZvggHSbjyRs0eJGAlWyxYg/dut0p
HPILWGv8CDkZcLe4mgUXyWigZfsG9EGpw1BUv4vwYKAbkLdOeTMilOe8Um2/sTDYsttNQyU1T+rn
6PL5+6UFi3YCzMiPMM+e5HvlkDS5vKStF+ComVNJ8HoJCK8nCSwtXiPG4diapTcZVjDR/ivQI9mm
S6K2Ir+jL+U6Lg3acIZhJqbB000mrJJ6hCTbKyZETtM5BnQuwbggbWnEyNt+eOZhaXxQqabC4E8w
T0SatKckvXboS1nQhAnR3HLlk6IhwIyzPC90kXyLVe9fmGP7TnXqTLSi/9MxO86OYT+pC1BHbqG7
5fATCkKNXMHx0ztbw3DDxzD5V3UoO/AYkF1eTZC/+VW4eaJvLCvUA/xt0MxVAu1byivfbB+tnCqx
PemGe0ev5UGlLzj5hZGVgoNg7MxGLkG4arEbOyS8unAHOS6Ftc0C9Bb/YxjPFDr1UDzTOAYdX8Kx
M4+Veey7Y9sd8VtccD/vjqo4/W4SPAKtC+1xUBUvUD1GLvMm5dnjCIkbC/I8ocwM3nCA50aYIZsL
Db8JfAHFsi2NC0mlKVRxy3/L518zSG7RfDf0wJQjIzyYBUKnwiVrfrK0vww/PZAlNLxY1WyE2g+p
i/lN/1eyeoMbMYXDmMtAXwx74qtamF7B0QCnNWZzy5GMpAR6lvVq1Hg8TAfnDxxUGKWxemT0wnQY
CfqXUeOpSIUtDjcZ1CD5OhsbihAx1bBoMtglro75pIfoFDLOjKCUjeUxJSeOihg6wP1htRDvAspD
5gSQM+UjxGuJxQzISNj7QP/moeJas1oMSZOYWKM93ikuJA67PrmUcMARH1xalWwxaqViU3R/RqBB
x/kSfKLLjhWDHwHSwV9I2m5i1Pl4oseHfN7rwaoJIYcS7v3APPSN1+vdw28DJqZ/wKEL0o7a6Inz
SC8sRlPCCehwhCpbaIN+u9EaJn0MFJVPSFADOcPatTl+2yMGpdyGioQVzEq88Lml4BDi2XjrrWXr
tAmizjdxb7ITVJ68v7Q6CcJA4S94KrFf8HyTLtyt/OApd7/M6r2mnWmCR41P6GyjAunvOrNPvVev
J2dN8vAkw36DpOLHcYbrwliBioSLXqyMhEFGabwCpRwqjVSOHaemAP8Jg1vKQLSzMmacFv8vpXPJ
aR4EZ+0tDvY1Ksk02jEUEOix787wUR7qajNyZw2fgbs8Uc6lkfs3sA9+q/ZwIqB0PIwM2BSz3vEG
gpThBExajEH5yZnqZ+M2gbkOd0mwH4geY0O1ONY8ti8pxeQfIm+a09JpXnrjQyibA1K0bd0e6nqd
3B34pc70WGVMV0rveSqBm2L8GgYgXGun94TZx1+a32JC5pr3DuSiZF1ZuTohMntJIuednPLrlNTH
WmYAv2kBZ1RMIRYEVUbz7aNbKL2WqpMLvVsVKdIbDLdk2Buolng5yNnUMcVDQ06dPx3dYdeFb4n1
qIWfSB73fG2jn0AP+G6yFwv9UX8Yx3PLXMdZ3hdmCRg3beNe31IaMAnONONCoywNXYekmXKMCCjO
HE6hle1zyrPoFIYs83289GV2MevyAuA6dd8cqq3eH+yErJAn+318MpsnL4P994oZGJlqe2GtSxOz
jPp5JiqeoGyoXYAY8bR1IXpG+hHEw05fhcdoUVWMNFVnpGg9AL4GR2pjg7vj9wP4LQBVjM2IbHZ5
HdoIkNSWi6ZHhB9zTnYcm9LcdFgDMeqim50QrUPIOZjhPklemTtza3Zn/8GcbuSaQwl5banGCvVM
hh0jk5XNAHTJH9sEi5ElXRfJpQFUE0stZvdohHA/TMZtZsXg/P9PyBZyaGoNQkra7RuEc2mUb1v9
qcE5JsCltQNdfrAcau8TtECS4a5MmJp46zr3Gkg73LN3GNfBZOEE7zUor+sEjj1Y1rBzOE506rmH
ELtR70A9xiHFf6p25SH4rI9VeVYeskEOGcwgzU1j4pZ0t5EVsjpEQN5x1y/xtEqzJ6ayDxPDs/Yw
kYo4UIZnICL6BJea0EwvG//k/bgZ7878UfePg7NsO3TtwfTRg+pH3ZNmDOiGzoRCaCQzx3vskrTp
02FPcwRVHbyGtUljAhY/J7uiPaHPAXq/wovtWjLgPpKS8W703AfvtBQBPbdAgvZc/ZKZr8UQkS3x
YFsba7LWmA2GTMIXvFg/NNCmNv3ldOaqwPilammDoOwTrAPFMF8Pqb8JnPQJgNIdi3ePGYvpNUeh
1gSevyZO2A8+TA0D5Cp+oXIV9LEiAwkMtHF2XM+V/jh7UCbxxOP9xDRcwMOZeeTJFf7nz3SNqtUI
v+wB68xLjga9OVVw342OI5jxVgG/ePLURRtqDA5EHJk/STluKHx+GB7KeD4d9wW4rs512EE+quEY
kpSTARfT5AvJzgKAK/RhbVj9Xtb42EyHsr0HHtsk5CrNClS78IN7rIWBgYzwTXAAj6lB21inCGuV
tPhlJdXJBmWSNod/IrU/ktS6C5TQydDDmil5tNXiwVTDIWakQAvu2r8YtfbcQb2Vca93M81567tE
a630AInl/LT0Hx2ypSpvjhBtGvWoQmdfSq44HHqR34GRQEazRyRxkBpsXEvbc27JMBxbryaFceez
g8ApcFccANRcrjXJGLNJaUbChqsBM/QrKC1XUUVbZRkGc8b00yuYO7bfNSAgwMRCBl+fooxKDoI0
QFJ60ArqQxVtxQtRF+QBpKM04Osu4+8IUYIUKxUktin9zc3Ko2tFajTd7SjYVKSF8eKmAq58Do01
xNAfjS7MHd1H9mCeHWB7QfuR7Rke01JsktAVJfVBVkhq3h30JA5aIIh1QovQbh4FX9Frhz+ixfUi
/dFl7CNTey4nB0dIkypEg/oao86SfwO2FOdnXeImbo+/NK3eTDk2974jdg+FApUBaZRZKHx+Bq6i
XIdo+aA5XINYCGh4BmQ2ZuDZq6U/1N21re2DWQziQ+HZpPqhSP4xJ83JhuK7d/1409joxwxy0CiN
jUDERngN1HYHmnpfkvQxp3eX2HUoRTFNpwSOxqjkNagiOkQa3+iZIPLNO6iCvSc4pKA/Jo7ODkTU
LkF+n51l+tuyBeqIZ4wcGBdFaPLUf5YJ7w8HnBS7DQzINNKXs6Le9zTYIJpMLKDX1JRG1bVSZEw+
Un3Z/n7pTqlPSY9TJtKF9i+b/KENBnHcdIKXUiu4UmB9AArr8XcR3pfpi6ng1L9pFTad+g17iLwO
SFAjNy/aaArm0dQz8Nn7mr62rE3nvlsW7q+86xSbdeupllLSnmlH9gigmOE+awm9LL7BfCIH9gi8
Dfp6VqRe3j1YWq27HaWLvsHlWdqvrAZkYSjc4pUyId7BvibcaVdpV5jnOOjaTEgj/KxycAIaEynl
Gx3lb3HPrU8dgpxf/pqLYjVgOZpuw/k3fwKxPuJU+AFFGdEEeo2TQoJ1zxdEBs5fIu9j/ybMEgGr
QoaWFmfjFAKq0VVSiQpmoOAPURsaEEl/ssv0mJIoXVNvqfjKz1CXPEiIaMkQEhYcnhQyFMBAmLKV
rEejmC8cTw8+AJVQVEruVA3NFnWkYZbgBkxi8QVjY8uSmcLwzUGKx5a0Ulhr1ithmSTZX50Snpn9
GoLvLO2ngWkuZZo3mVsXRCoQtiI/0OdbDUjRTUyuP8LVxxevble5WZwaZm8BUxD5jPIatNLMuSwM
fSboM7HzCBXI4C5P0q8Efon8qCf6NQ2GFeyngKlmrT3Lbwedtyp0tRXtBeVuTi/ZTvRaHo8HoJgL
ZYjctRQdQu8UDqZQAbT8WnhfwrPNgu6UI5ny4NWE9sdgv0V87gC0g78qUyi4HDAP6xIwn4fSzu4G
7WyMCABDj70Qz1MMIkaitnSM0FnABoWZzz+HWkaNGGdwNAasZG5xD8uW8HfuvicKRnL7JVyx2Ub2
zaTnAtbmwCHMjfPEKL6esCmniw7T/q+udlPO0CKD88blBr1uxmh5cr+W/ujwrqESbrgVteJO8e8u
vz30CfMtqjim5t9Lru87XEQMZF+oOapihh9ydaondCUyUWM+yrGXhU9Ccfaba85RJICMo3ePo4MV
Eugtk7j01it35bJecgpR2z1m7GzE9SEYvILAZAVvEy7z5aFgatmf7NDfD8U2ZBRjfyMZFJnHfzyd
x3LjaNKurwgR8GZLbyVSElUtbhCy8N7j6v8neSbOYmJmqqslEvhM5uuyvopBlcHwTT6vtX4rLnjl
I+VwzcxrFl4h0HMGDUVr99SiIfcvOr7l+mj1dDFU7rWAxlCu6PGgFdIHjW/W9OajRjn2lRlbVO+o
2jFKtzWeBBIsmN2DwMAzttxkAxk/lOOucczmD99HxHYe8m9R2QsrPwHLoKbEfknym7mPCnrV/NaT
vlMAmJ4Yqst4rVh/6jlzqfQZmVDNa5mQ25bMNjw2/rRRsg3Ps4qotVVmBPVgt/YI6Ss//I/LJ0b3
xrTCSkFiU7/y9GuE2D5qjJnM8S7/E1F4ARaTySTAVtt60bBvRvtUadC2AOgZB3RYjSs9wEJbTKtY
Md61GIIqWdrm5cUEmlOL8dkqoaL5ykG861yiF8i7APBvVK5ZxtRpEuIavpTmWdp4WnhZFiBbkHdb
bSBBiT6Yu9Lpl2n8Fqb/oW3A/IH+MhStVH2lg8F5EyKgSbMGz6YAU+xb3+TsuTmxumCnzPW09tBx
gVazGRFhfbiI94eDZmZbZPVO8qezaAJU4le/OGU5dKIEJMNHAGaYwx5jc0C7kaO+Lt8EBOOOWood
X4tVrAnMvf0FbpAOn84BC2yJ8Tz9CumJbkVy0YcXPqeLpsPkS0Aqg8Xx99Bm5/U/u2ZSrEE+SFuQ
aLzxOlwwVrIB6DMPYbUygSgmVGk6LH/B2tXBzxT9opCezEBkAyE+Y545FRBugFVWCS4Ew1oTcrAL
VQboMOEQkjRW+LYvKqW0TdNckjtZsMBG9zcPjkPZYYJURZ1V0vQbv2GAPQUlV3v2YTwclilRvgm+
taL9sVD/ckhgcZIYY2qj//8y0O/V3jlLBbxVIyGAghWbGCSd6HUUpIBiOnuy1k9O7cqu15FcdMYZ
NBEChVekdf/MFgksV5aXb1Qm5oHzJuVfAmSgUanglzG4eBxJHuHQJOJZxINRGD7jtRWlYcmFUUNW
MsuWRR/3VH4AdlSA6NfYx2N3EIk97tb2jGh1qtxFX7OeikXN8h9QooOXkqbAZ5JDUT8HDY5vrz4M
mIgF7s9ItzUU5nDApDTamiKeM9SlxS8aklvwXWX1S47uQamtpW+GaJU2vvsKqZ3VWwyQOKqYC1bD
TKGmYh25DK913mzCCl0MTjpldwmX2zJMYx6WwpVM6rXTKUziNXJ2Rc0vHRMDR+tXHk3MGGzG7czT
YSImkkOoVt8FCEZ2J55nIeR5nw2jiVHj8lrlD3kbgGHSEXQU8QxnBA0ILNQpDYG6VKtXi2HPQFO5
xjQItKHj0uhA2aAch6OpZHufUdklEuRGx+0H78pHTOG6tehL76KNqAxCYpzsc0BydelIJAWNdZO+
sOdGMGgeO+9sTBg0pfyiCRFrVAD1gk4FruLXksjnCy4nmT9N2AF4tIVOdkZ73+FyvvnzJ1seVJaI
uoPkBfgw13PhXWMXs3lKFBkJNkgiEbmACQgkJWUuTCI+woYW2M7YrF1HLlwywD0SzsjYTLdLdqn4
wxExqDzUJmRs5/DDp9OcG97nnRkTVFT8SdvEMcESovFYJhmdL3EGtboacZIC5wj3DsEXUoiJ8pvV
1rOmUJD3He5ewmvKbcTFRJ1f1OWqyP6SfNojfKLDWLoKoQ8UAbVkBLx3MOru/KnHV3MMF74ZLx3Q
bU9fWf6hVPBZvJdMrobKAuYmYDn6MtFyNS7COUKcslOQ0wsEt2g6qUX+yqJoeY3ABuRFsrzuJrSg
9KGhaEW/J3qKCRFPSXK4xUgYtgv/MCviW1xoO5r1mA7cNRiay+4qWsZ2k4c1YpnkwLU/BAOwGR6L
96ZScGGhViyGT5tKadCmrUvyMBDcbGLHA/LiFM2Vi8sBZef7BsyXdVKbJ+Am2vrgKq2wi9uA7xCo
6xJmA/SlmuHXSd8w/A/fovKJ30vIRFug3wTr5cbGJYXeHeKYEzEQMcXNDMF4+OO5nb/KIiNTA0Ul
F3U2xOcKSTwCAhy51AsRcW4qOnWuiZQNHiAEzOQXJVm25qj2oqe85OKgYmqNG4Ae2jURBc4I+IYm
fmidSR5bCTodMUx1bk413vBKHfB3HTM1ebYlvJ/EkHIbQiiGIDE2ufRm0mxdAzRKvTO/G5rJzp5M
jrlJOrJE36XfzgxizUcRyLpWGerbnFhN8npUbViL89P8Fd1tPignthNtrQ/aK4pfgGZkIZm+j2kc
dUbdcUgTNbQOgm6DkUGExQKHsA1HJ9sOZv0kf0m2jSy/AG9ilvz+zzIUUBQpTPBQG2pzaDTGG7cB
c7A8jKJQPkzl8AZuJ8DXiekgJunaKRGLI+mkuEMLkrsbRP9GtdXc+jSQLYDPGNkiImJJqqAMWfLP
itT7pzflaRppvBnd0zH128k2XsIwICofy9la7Loo3OtdCkZSIUT5ywZrJb0qGhv0Q09WiEpW+4z8
lmizbZCsiYSapx8Dqx1aP6cmCfaj6UFvz02BNTGUqffdqiTKdIJpGc498y40K2UEPIN/daIQJ6aB
5dMLahcyuwjtrIt/ik5FQKkFoAWTKk3yo7+mGAJlpl+rSBwBecsomnRAdxK0djXzcZBEBh63dZBs
PPAO9OOqfW5DUUYzuLwqvzNqnRHUslMZaGhL0d6ttE4/xsG1JUshgA4WSZ3C9jXalcK562CcRkbZ
Q7k67yH1JsJBBnWg9qrqrflvtF5hMSzqZkdbi74+Sy5l7gkC/xwjZcaCBZtbc7PC9tDDaxIOguRR
qaI3iekQbrJtiTmfeRswGSIP4+pbJXa8U12IRTciSiZC24xy7i0vucQN4Npw42r5hSkgSOHxPBB2
ml3cgmEnl3w7Q0cMVkdT1R/H0tu4OH9Hkq3tD+QYs2Fw3urbQhtIyTFgMPC2TzFZqdnVNMWxhere
2LbIYAvb31nWtDMyHfHzrlC+8GVMxo8AM25I/Fdw7xkLkUfGxmdnW2RS5YgM6gzjBYMp+sI6mEQO
AnlQKiTZZ8wxqCYkk6R3aiSfYp1+O9c9RrtVqLi5KPDjc3XIm2Otp0hZRf+cYB7lVp0SwJHk1xjg
0LyNnew6aCBYg4m0NF9fiLUC0cjINCzjOpvoJa2BlCaYZhh9EG/O1bo+l+X5PUdE4sbDWgwEQsPi
KanRjkB70kCJThs6En8f4LxUAyPlYx48w/Ig/3T88ghGDuUysqJTtAE+I7mpr+S0gxzHV631n1n4
mc8Ylxg7s0UCup/SeNcTBSDygKJwrtKq8s1lS1dgVCHPDbPZsUpIcYvXNbktAI84nW7M7lbC36L3
jmPWLRQD9U2yGixypqjdExVSEoASfJsIujvuLkPsEiwnYRy1hDKjpAMZmwljkbES8tyXUS7NsQxz
oDDYfwgFhO+4bzw8cX9jMq+tls6Pfpc6fFD2Pibc7MNv1+jIc8K8p1d4bNawo79KqcPjjkglCDJn
bRsY9M8+9euUjKRT3TTj1SY2k6ChlpO6jX8VilpdmY8SaCNprXzkxGFyIJml3TUtmItzAygJ9D1C
0lSFt4XE8tf6q5zbUMkW3J8kA2BvmX2yJvqzxOJxnjXuLSIkQ4riEfYzQbwccgrQ/qMdyQg4dNBi
SpqL7d9hWk0EYXKajOmfEBmKeQb2Ubo/QAf+gpuqLw4UN3IusSI4Nmg85bL7M7L4FLQvwmgJQiI/
YtLBYYTQBxgVzVCMDhxuXTaxI5Zp8GhQEbAgwdEkhgemWjjwFp0KnheqptG+i28kqzgRzqheIiJe
0AbwryS9sZM+K+aWaq27EZx1juKu3/QoQmzrO1TW1BvysuUASxg2lF6Vzei8y/yeGZOaJGnIh4NC
67VtL7oRfhwPHVQoYCZpfvdgVDXjA9asR8l5DqHrMU718I9wRd0h4RKeuoOXXKvuLoQD0jq5kd18
kyr03lQQVBnYuBG/Uxs0VDM5khvKhRazc/8H/H10qBdzoDYXXgM/S9I+DfOHA3KPCqumnMWvo4AB
Ui1ERbERbNfB2jxCuRhimWn4hb8Ol+doXSJmOuV4CJsq2mi6tpw3Cr0/V+gDsBcTYdZ+mypSVu1P
AJaOY3agCcGOEhLxIgJ+6y1lOSBJVogeIjtjO2FsVhX3IMZ24Xpr6m7SMU26Wo8Mawc6t+ZfW+mF
vrcZyBHgDEq9lQYmz6qLYdSrCHgO23JO9Sn6m8kzsHpjFwTQFRDKILoIn7kIXEdEGKZ3Kw2Cmvw/
wFk79taAiyImjKhsh1kU9wxtodMzXjlr8CZcMeCqhbFIZsafD+qFGujm2f7K8fUzxE2XqDuDMiPF
5iLRZgMGWATyav0B8EaOFN5EwpXDHMQkgJyJvttio4LeRg04auydbcsAAEK5RJ/b91cpO6PuE8vw
//pG6Ig4UrFtcmPl7zT2ACnlf/QgOQfM7IK7+Xu6TP4B+j7Zbcktsw2CtRh+V0JrNdqOdr93M0Kg
YIb1tVBLkksgm1WLdDx8sJph++xwTlVxck56UNfE/3EEo3fOKoBEmkCqcC4PVDYUr1NF8BPQW0av
4FW0sAl85Kcg8tIuzr5YDRgRmGW/MnLMSVEN28NRfq/4rsp22rjRyaYOp6RD8STGXvzX0NfqdJdq
uIa36671AAsFUigOjLT855CciKLG5LzOAFSbAXkKTcO8zOQ0oFymuBsImRJgQ78V7CucIUhrZCEM
wJYMCe3Oc4Y3x2N4E8cfOR+5Em+02tuodXvoW7RhjbJLc3pjBDrWjLoRAZyu9KecJjUCfxvhzDMl
eo47b6VTDnjGt2N8R232gvxnVLHQn02qXfpnIWCJmKC7ryNGcnL9qWQdBSaZgqQrhOZGvDFoYvdt
7G7qDo6G4tD3GKlFCoBCsyl3tzKS5m38Ck4kQ7gGFdlV+SYUFBLxpRdsVZJElJyjOtZOc7F3WpT1
SX6aU+sguUYC6NFHCjVHpV+qeG3ZlCHNWFO+j5a5kUiXNHjxw3yvlR93BhAo/uPpQVfM+a/JZZcU
G7HXiPBGYnEfpxqb5WmuLwQJsPaqsXwlcFUCr8TRT+Q3QiBDQbSBkQXBr2jj8MeKaFLJ/mYoSOp2
NY0IvEd1g7yTaTSm9RLhMDa5QqQao3W2vJuekirNVDjWCe6TGH3pnKKBmstdjMdZGGq4BTSTh8m+
I9t7aCRlINRYQ4fT74xgsgpnTclp/zgD+d99NT1TIYDnZIQVAxEAKiJHmK0nXzUxPeIAUO+TFuyQ
tI1xsUY58zjd3HOgUtSjYqSpeCjgqFRnEkFxrCGjppNbg7qJRVIE3B4HEfqxyLGXLribPPAMVttL
1gFkujfuzPSZCkvCGj0V1oFAU4QyEXtmlCE8+JZoLxE7A4LwU6UQk8UKQsCBJB2VmGqlqkD3Upfr
GE3d4EJzou7O+GYhn7STFxt+9M3RLH/PVCcGAWWSPvw7QkoZDHV9DZJv3Q03evFOWWdTr9Le8TSy
cSs3H0cvkImr3yWQiJQYGgYh54GqZDXRLAFOyccDvVdi8or6v8Cm5uGm4NQYMzSFbrFC2ED9JaxS
Te5WaQ2nR1HH7uUKRI8+MdRQpN7+pN5kqw3tsSgJw2UYJe1jnR8IO+M3MjQjhMblOQObC4tm0CRy
QZpc1B3tmx935A1LS1Lpwy7x/sN0EOr9Rgx6GFhseF6ckUhjJIyN//J+5aYAk8NH6LfO2YdzzeOt
gQgqtyJs9sy3HcdT52MJ4NkH3rgR3plvU1OshACChuieuIA6HxkTPBsyYnLfwEM55Ns/l68y/kvJ
baE1BSO0uJuSTx/+XUezEOQnA7m5/H0pUCjDHShTqchtqZ66d2Gb7D5HHIRaXjrN1L2E1efE+8Gf
KQZm2W4sjDyqCMmR/AFcSCBIyR/1cYiYNyNhZh6dQxgdVSwNOL2oMQPjBMpcWQza8a36ydbKHZGF
j1bACuBjEoUW5bf24lND2GSmYEVGIEE8utQOXqsskHHGXrQnu+ojgMhOmBxTYt0gkn5Ek8J9gsmC
RxMQtLuMeoRz6pobKfLzDd1Sbzxw0LhYNRbWdxJ+EFNoU7rvZ8QR1k0FQRHVeHoAGzacVVDEaxco
QS5m4QSQBIqqWqSyyFme8JeRw5AyMM+gW+eMRLiYi0aQ1ZfVZ19N13K84FXeVPkZ1dbGQxukfqph
RDLCNwx5n96DiT7RgP5B5TzzZMChqEE8sGK+ceAyopmoH5mzJ1pYgfEtWEpOTqkpYewFCqxmW5J1
OoIdYumOs4MG468U6lYEd4b9p3961H+iNRyQtj9UOhpsvWFspQ/hgauluYpgTeTn18ZNI1uwStFU
1eEpMZ6cACYARVAPD6jfUqddRYQGsr7tpH4OCAGBUzwa85PWy60Ynf3+pdQvWYjEjDCSCbNFm627
OHpO6P8k4AHjq4sRhBGh9X+GNR2gOVmh+JkrSjqLLANbv4KD5eqLWU4oPsJNWR18SL6mahCcHHKn
uQ9BQ7w5GX/ZHUmfS3ECRyrvMyDLw0VbKkoIqzmbrEvuYCW2tnnGkFmusJKtRvQpWvAaG59b7bzg
JYzW4jOjEODCDE0Gr3o3h0Rvodge8YmIgfEfycUfEQ+AB004Qx8lUaFvuClzB18bA5Ki4ldtX3CW
GWO7qzSW5RqgPTjQt6ioe9yVcIfYO7gEWNAzJ/qPmO4llJToIWkjye5ca2bFq6lPmd/vayxQOBIo
BSjhOchIPWUkSWA9V9oVlduQ+0c3uFOFSi+JUh2tQlXfPJiGWv3w7YsGIV002IMWuOVm+k9N/YzK
iAQ2FQj/4FaQ0eG5o6jqiUbIc/9xtchdJYbvAfMtkAnzHcVvp0Ae88Md6t15psSM0604NToJb/aP
hZSXNhD3S27fuUtGdc0MCsYBoOmHJOZebpkqpJrGKsZTardLr73xgaUJGlXzC2VDBvUiopMm1ndZ
SgiZg9f8k85MVP7ABnI4qQ35a7ibKPZixkW44ZuE/LLl0vq3r4nBwIYdH6Scg8hnK+vqDw+fDe1S
LObBp+b9Cpo6s59hPmRNTLX1GRbqzqLrg0zIcDoOnrH8irRyA0G9lqQOIWWlBnRJpEmkJUfeTIvP
R4NfhLUCmFadZq3OPkI+3mfEkTXckFJklvnMP0yj92LW9gllYlLgMhkIKA0+e1Ibq+ydHUlrlyFY
4q+DD03d2kfFzJ7gS9JGlTZhHtWB44f1CaYhFwEZwiFVuaznGNnZoG1BwSWwUG7wAOMY3iD3XJf6
3mxuwN4V4145L4TZy10EbyVmBO5nP1GOvkZMFalecfZZoAWxCQoQaLlxRhJVYGDCjl7BxO64lkuF
zSoAICZyyFB+uUenkr7gtzs4aHQtNdmUtbFoOWTN8hpojKqS7njqqAu4S7hpBPR0H5vcZGaTzFGu
nhDaS+0p/VSFRaEtyVswupXJjNCEtZK1Ed3Aup5u4vvnHjUo0gZCTilTGuvXhfcFBhFXtEv1GsJp
UF/NMbIRey/ES8D5z96BWzJ6DkHWwnymcBTtQMz1Z40MLuTC4/KWn4+UJB3voartR40QCqAEV+xM
jJotkvzDIENbyI0KZR7CNi48MSmZzHZG8yYhoPwiwik3arB+BMepZyUxyXhHESmrcKrOJQ/5MaWG
sB7xBmZraEUGh3CfVlwXKKiDqzczEA1dTa8BkBELc1Zz9yJ4dosnI4vznU8yGkgFFRyUE3WVDryp
7liPKMgk/GEhbLCobScJdY75Q/6ZoNi1DdOJskYYRj0gr7FEh8L9BcxeBvETlmCf+743OfI/OLdd
ijBIWB8vAJKLK8/VBz3WxuvQ/qE5ZdeRXU7MTkYlwbPT8PiKfyrq7WUJUwMkvha5XtPA5kfvUoeL
rAnTieTICSKa0oPwEGVLq83VoHNVEo14EuYrIbWmTB77RfJcUCJxQLCTawwubvA9fOQ2KWSc2UIH
4FJZSRaLgDE+vYisUL42C5OVlZIToLXG1kLq2yPDk56TXTuyDr2NwMZomKjzBiSWaX+G/1jF+X4o
vwITlsf/Gyl7+b2tt/aA3GoMPEThDuFecQYm1VwiIkM5dAYmE2bBKtuq1oWOevnRux5acvz8JaZp
4pC4HPTwUw5pBd6MfQBMx0qbWWIBYkmZFcxUFooSWde9AvMCRmo2ZzE9DPaWurryyAJfWFDHSAkJ
sFc3jPnIhr3qv8O4AqIZC8o9Jv3w7ok+PamS53/10pcIJ6uyU4u1UQYXsQsrQ78Y0JYJf7eWkt0B
dd+53zxahvesR/FYUPPYtO6V1v0lXEvdsI8Ogx9hVbxM8aWtiZFnkhWR2kD95tJIyJpaoaQYOZpo
1TQQ14qsYNdbhEWwRlAsa9uwme0NbshNOtbTp2zNIn3B+izdDMcPBAZi2bMoCXSEu1Q+UYXp9ihz
ubMf8K3FhFK6YHwc7iJ/hAPcAl5oqPqAw4pgZXXGru/PBok1Yk8LwLnY5gIXS3yYltaPpBSPmjJm
oJiCbhKONBiHlZx3nOJKfDOdY2O/6RqWFJJEURVQpgnjneHfgOT3QMuCF6TlN4eSY0S31GIySLO3
os6om0VYWqFLHqduL5f5CNomxv2En6C7/rlGYVs4TF6gbdbWIp2SsYotc5dWub6ivmXee1Pt/OCp
qXVydKC9GLpClxGgwujFKlSRwSWcm43xJXyX2kGJtmpikC5BoglMgeDPlPyihwuv7AGOMqnrmemF
xT8HSvgeLqRQ+N2q0jcmczRKblnKh5mCodc5qB9oPXNh9lJzS607lIAvAC/iv/CfRkzgNIscbxRw
6MtLEBcxHoBWSI/OpdsF41I0K5IJZiB85vQKVw7+rVHl1W9DpnWW3uMCEfIMjERgcy37i22kc+BA
FXWkgIFipSwm7l8ARlv113wZqeb4L7lJ6gmVVvILPO0C63KsZty5Kfiqap0dQpfkc+koZBjhwl3I
izS5l7UeOKc9lxqE576Pf2XdSd9UX+nEaLfDdAvHJDdHhvBJmuooIFoIA+K0fiQAA0EHzDg31VXg
b6JwUU+HcpzOk1Ieo/Jg8nKElTfdv5YRL2pEPFGo7IfKIlaoJQ+g2drUwJNOFDnCRrAFiDOqTIag
gSq48TpnHEis00JkfwgeBhBeH17Hooy20bsxmjgPgUGUGwisvLIYJtlC2sq1zyglwYCbtjzJtfPW
Ik1BqfS4xAH2XaBWIBFAOC/tT15jL0MaCIsVWJSUte6fhrmkIvhEQgeCgLKNZVSjq7EFRU8Z+RAK
qJVp+hZt5V6oFCJxBcDlBfQ6fBdd5Xc4KvcYyCoosqNB8SusPfeKdKeKQXonaaUZNoQWGXx3y/mR
LYk1s8rkBgLVO1TrJaEjFpIoiTyw+dYPDoOGQ4K/BDoFPctom8VSgbyDJ51DSFe4C+Jx26JB4hXK
lghdA5j2FKdE9RTEGMwcnNC54AshAWIsTeoCUEo6eRYTqAIiS7mZiE7gTwlQ6vjsCtrKkhxbOPdl
Hbbrm7+qoQVVg7AR91ICOYM3IEid2DHmeJWvWlNjod0RVYzlEhhCNTshUFbuMxWQoJJRROQ1Gi/O
2ap/JY4K27HD4OOV4qVMpmBqAgJwoFaAaT5kzNVbiJEepRj3mjCK/IfY5KXAgmy0OprXAhBwmcwo
4Byy4KkkdYwmCruqJnkUyZIoy6kcVZVwHGTTtN+8ETAWkASPhydZbSMwHeWVCURd9dGGZ1AjLxO4
A2hNuCCH3Q9UepbaLB4Okk2gcWf1wExgelIzDS09VfHY+trERJmSlD4OcRgeK552CLkEjhJYoKmZ
E8AXE+qE0g3/JchPxNEUOiSolfVZvjk6Kjcu1wZauMlT/rE9Vb5fDPJKVsM6r16c9p12yeZUxTPU
mCUDo96n2fvP/zAY0GGwsWwjWhsVwyOU/Eqj60YP2AsZwN5hXQVdtZWOPkH1NDprcR25bHFZgtKC
5350onXy3GEnXAfvk+zppZ1OCLgJXih2UtI+ZFHWVWpBz3hO0/9EEmxO+alGMGYHckImiAr0m5hM
dDAMBV6SlycgItMvKkZTxk0AGF9uuuoqbdaAY6vp4XPh4elf8ok5WquoXfMvAXDo7RvoGRIm/Aji
B/GdZzBKlwJLPDMWiUzdVrf3XKGU5iW3oPafPfywIDjzVPuXUlloKY2/CwdXqRhzkIbFanNKJoBo
vtCo7mGD2QS8SIGLIPUC5DHo1QFFRvxFpFgyxeks9wLLSKoWh0Y7TMIzucaudqAklNubcbvYC2mg
rVp7ko65NTlqqF3VgbuL2SMoDNuIN8w6rZ8Tugs+ofDrsrVRD4LESEakpJMFOOKFk7BTC/fEb6YU
G0GPJea/+R1QUYg/o7K0x5uTTaLO6s2o0yOlvEqWRMLj5mCqRtKnKYF1HcLig/AYx2UCClq+ms6F
RESTbq49uZ224w8kqaiNDrU+LqVAYVsa4VNfRdsuJJIe/DYkttdwqyOnkK6OXEbGwVRPg/6k8Fqd
5idvjwoMhkHaFFJP5ozn1VvX7hP1RxngmCO0bJ/DdPExOobll5M/e+FxYr5wnjxX3okVRCLrvQwZ
6a4/mSRfZj+l/ed4z119AvP0OUTbjHAA1ldmkSVaZ/upsg4ao4Xo+IqOspclmSCnBpfZojQm+NnG
lrIc6FiyInhGj0ALQYosw2XwcG+nIcLrcI0pgGkuE5Iax6dwIpiVLKAHkUq9LEd3hwEL9FkBZmNq
h1C+6vZx2o5IPQlenM9y84xdsxDR1eC9F8w1LrN94LzL8udBSuEiRmyXDhmTNewy56/4r/gukp1A
ARCilwYUqNGfT/Zt4AfyK0GdOV8UrieMa5xU/OIcGSEMeX7QGK2SHmBRfRLkuxZHCkEbguR5EI1g
f5LtpmRg0D0akfoKp9yh4eBXOPGng5Obe1QgUC63Fr0J8gTpajlRRY8jPJhsczIFmPSTXWjh6MZs
zDUofzQCTb1bjoBDYKlsPscJ2lbOfDmkmxSUV7lkSN4TDhXFO8ltZXhEn06/MhtR9qEGshUAuwnk
AceMfAqWk2VetZ+i1xPBtdl9irNO4nR5azPKkRrcqklVDtItMjaQZC5gzkLhIbT2HkD/zPE70I2C
roy+ky5QdH7yUFgdAorNVINUH+RQYaCBGxH9ojCEYuOQA1AwavAD5QON8SNYXPolHdo8wNzRq1yj
DmIfxC8NQZpYzsZHIiO9S0gZB3Oh9PGrGuV7+VaBD1YDxQWkCZKvSTFZQOVi2GIlIANrcNuIws/H
7sK9a0S/soqoY3Tzq/MIilRXuQKxP4u8Q6e6dP8TdeuIRuPFeGvJWre2KdjYcCwNDl/t2Q2vJhH8
A0bZNfuTGJBqPigFAipcEOA3yIH76IPcoIF0FPYDFF9AY5SU3VKZ0CBEjLvc8itKUklg0ETXp6FC
Leetz/AiUZbg1+E7NFz1iPtqj+Z13KpMblKSfRbcTaSIfBfIw7F99ZJnPuoQ/6ouGALQkknqdOoX
lClwSJH+3OC+g2SStCMoBqDRjgvBr/UXKdtYaSQVIfY8D9i8OXcwViON5S8KDdRkDLPszYPmc7kp
v9KUSx1sx6TqlpD68VoUucL7s0dCJTzb3LFIACKqS7ZuBaQkLxvD1GRq61L1N6G1kSevoU+XY5er
MUjA+PiLQBLCFEAscy46lMBMxqHkl41Swjbp9VvvuUtR97TeX0rqNpsBmPos/VeYATcA7cf+dh6G
Re97m8olFYx34VMhiDYOfouvXiKEFFon59hHoUOkrlwXEyveJpcggV7x4jezIPcWtZDfEyRJjwaU
g06UtmjwusVA6eIzZ89ckQmqpm+P4RMVcmTuy4kLVM4qcbtKWCT5E+ilW0tfBC+851KFvUCxP388
hLLKlbdC+MbZ4qFxkUmWwwCJKfkHmHu4Pzk/WPwGKqpE1/Z+ETNBRF1wKfkQfVyhXctyFMSUqHtE
F+25pnQaya0Rstj0px2vkVR3tf/LuunaqYew15CE66tYDlvkzIn50A5GlP0meQguNgCSiusrDWYi
skIot0eghQmSL0wdRkLsBwfQcdlwAsUY+Ev666NSYaaDgE4zTC38X4gGTeYlSVJu7oSbmmVBXFjF
InbZZfUrWyAbbueRbyyPQyx9fa3vHxpROAo2Mgw+Z048IsbnUsa746yYA+6QnYa+qtEuTJjY2zQ2
dKka4DCNlOx9uLq8XrlEJQzIFOv2iv5yHuq1SYFFWenozPR6n0GQWuwiUtyRBho0Tw2cmPzuwMQ4
45iY/xEhKCSXPouQ0cmPsBbji+sD26k0j2xI9NjvbUI/bGrkT6O/oqSM5t1EkCYKG/MnYDJJstdu
k/pVcioXf5R1Gjk1sEVsCKf8l2klclgGPx9oB2Wds/bpFjhzreyT8VTcRiiT3InwU55G9ecW7UKn
oeKuolijMdC989xn64/Z63e2g/dUp/ZL3hI00NH4hntfKzn1iOyfPszyondfaPrRPSE/AnKXbcga
kjWrSdo+SUJkNUyv/HrFfgf0FwkUD4xJDmyepY2CVAdIRWHH9SirXFxf6ZbbTrwT41Grv0fUEo89
HIsiQbgL1iQmDGkrKwp2CwFkR2LOw4TBvaNYe7gtmWdk035pc/3aczSpprWo2AsiY/pfGy7mLqnt
Gtenizlx/otskQItxLHhJuTz/VQWkU0RwxepppDboqIEmXBrAEP9HB6J+OCD0mi0DsN7gYtNpPlc
nQEgjjSOkq1gxGcgT82QhFvScsCBBu1F4u3A4XAb5IQJ08Bx2l2rkcgExDmMfmQyNxQqlyzVNnqC
PTUj/ITyL3XcBT7asFoHPfOjn7voCThS5skKg2br7SbsgBnLXYflpttm/reNztPA83yYNBrpK6Nr
NA5wP1w2TPFNMDNB8ZPsy6D46JhaqNMyblMJf5QEBoe4W7LSkvkS919dDOCiPyHFYMgTjMuIM2N+
8m4RXhDUr0KrSqz4sOR3eKO1KyV+gRwCrI+AdRUXlbVi6CtrjNI/ULhNZWSV9Or/77Qnrm8RAF1R
AUmFxvk8bLjfAe4vTesuaiIzIiGl55lU9K94GJlkUj8xKxtaBylIzwC+XweKvRJOlRbBoIET/g2i
XTi1mmSZxxpgF04PwdVSqf4jo2Dk/A/gYWaOVgfekewNffhu6mc3/kr5tMRW7NEE+RSkdQ6zp+91
xN1vbciAkeXA+UfMD/DaYrykjEyTN7FCyd9FPazcLEYKCdIXO0HNjLcSk6psCpBE6qUc9q3nkkc+
qBIrXXnZUWSdDZuCGhOR2nmemv08dGLE0mRtMhRKK1Hk8jFJkxbUiHAk4k0yJN5cXog6EOQJQ9ya
d53aSZTkwba0mGiJWr0ihrtal9pZ1qvIVJW4uwzsTy5MkYlwGZMqjS2K/uAHjNCbthV2mrm9Uzak
yhPtpZK9uAm58qCqQGPYJxoQLg9avyoYY7QIvzT/LQ6VFbrz2Nzl/VM4vmMz4pQHa4wsfqV2nn7g
Y2YVmznF0rCLQ65i/NmbrNup4doP8Z6/MxTQ6P44ZdjrZvZqWNEC901EnKaN23etDq9kyATZsnNQ
ghEyx3UfToz8rVb6mzJKacx40D0bBT1GZOo7OsE8i3k/BHXF311PK0Q+Q9Y8mYB/SfXm17uMyoB0
kuhfysgsjL/0YQU0B5eaI/RbcvE5nsbsK54+ioApj96RJykBUsygISJQakvG2ovMUz4NJxpbk+uJ
/89DPWqgoeLh7s8ZzVveo++iAhVKPrhZcNKoWrmtWS7g5gFgB/+Lc5QqHX04v0egOUIxKJg5ZGU9
x9a5DdChkNGEJIgjE0AyQXSLWp/9lcJj2UpHy8ygZhvt/tJEtE10n7YNokU7Ywddsjwwyqj0uzMU
mZy9kY1qGdedvW+IoqT85qCkO4ExQekh0jMuTtF+8tv4FIy/3sCTMbgIwJ0GGqKP87Vp9t0puDqk
CoiGdCCdwxEtjiQScPyLx9gAneFS0jGxmRRb9oKLiZsZAGzGRmNad9+4O/FW816QgmvIkPO7T8J5
XmK/19oVKTNV/JpjuXcA+8PsWDGeMuo7eNz83FdXpmmJZKnx/5V1vnDMm3COIN8Ds3Fzwlf43gBZ
6I9lkhu4t+R5gdg0ycHQqdYoBZF+Zkw0oggXEXI7Z1C5ZH5uC/8fGwExZglZH+n/qenTyAWuIudP
1gN6BL4gdUFddQvb+Y8rSfu28XW7+zYE4tuSHZQ2WxP7RrbWA+p/NNWHImjx0uOIRIY69gpSuUsY
BuLUkIbnf44z2sxBqUjE2iaI38JD+d03FHc4uE8W7zzyGUmCUaPb8l0MsDZqMylaaP4lqczEFkSp
CVjMauEjyhOQGnzjsLblPqUvCPt70vubAZEM1YSco4ETHMFDkMfnIUJJcDY2SBi0JIlRTWIvibBk
c77EpcWUMIK6oTWpKZjuwArOAadFeyvsZe64SxPnuYZfgwBhRvjycqiLiGeIsHxjnIf/JVrrm/xv
KRGxOOKNo1oIE5c1f+pghaL0QhwKDZbowfT2WUOH0XYMm96G86s/SLHAiSOYMMd9igTbC09a/iZc
KfclhlaboEsWaSEwgVo2ZxXuKnrYjbY+nB3YifQ+bDqL+p0KVJRTdAuNfe3HAwllqvopNXkCcab8
0L2n9BY+dxVGXNQk0V+TPxEfQiXEu4W3UftvG6jYZnoa8K6Zk7x3MtBWMVjpSfuxQhrIe4Q/C68C
SYRH7x0NDfl8Gqiow4dk23MskKsyBBA8Ia4B8Kbwry65T5kvQMcrdy2lEvSmFoF1xvoqRZLhmQc4
9364C4MawfurxE9DxAuCaSNMfpC/Q4Ken2Yueu9Qh6oOY49Q4dFY+fYL5lpRRwB6Av2CQPhgLCJY
F0ptbLKtqPN4vVI1teVXw+zziEB25d9ovgcYwi4xM5ElC4snK5ONhK7iXTbFHw0DmjVaCvX/SDqv
5cTVJQo/kaqUw63JGDB4jAM3Ko/HKOesp99fs692nTPjMUh/6F69QqwsQ/1TYwount/hPCyF5UQ4
HRkOhXMoaenr9oOuij5G2iz5kNN0t/HJy60CfzA4Jl9UKqPLaJadbzKqaSOV4XB+pPMSfbBmjBvB
2go7W1fzD1qEdTsYNHshPlDgxjj76GLRN15pNPhkgH8cM8K/lVICyWBHVdKSne3y3OjDOQjy6KT0
RFXsRv+lDX4goBXWXaprK/zUqucHjmxdUSXDpQDswDCnOeeBhrR7eCpxjpfv2vcXVS0PszKdy8B9
KvxsRx7gTlCxEk/kyoL9qUEA/GuP3aJ1txnEiV7ZVPephv3FYkuK6SWYrefY3Tfmc2IAkkMqcayj
CzO5f62puEYXu0WbrJpD0ujwPjeeKv6wlJPzxtVCZqS4Uw7uk+cEO1pN/YNE6GWeR0AYtKTDexnT
RnN0yBvu2+lvEesbq23OHB42Dg4DZhjci7oRHEoE6lBi1zaXVeF9+HT5FqafaIB9/MpMS104mrNx
KAM/m+KXgV9jFccSFg77BbGsOLq45UejGWvMHrYh8tGIDgOafqH1a3SBuQrVFnkgxEmPV0/JjzSq
Li4lVYOHK7uL5zIU6QNUa0Q9GHGVjIUtXggjTPgXaNSeJJCU07obX0kHXRcKEt9Z7MO6ol4SOou9
U7GxG2ICuLeQesRXwGX7MpgNXbyK7YH6JsylrHH3Vsn4i/2a0Khz7e6qFqeAzgG94X7wd3Fb7OfA
JQQE7aG1srTojO3gClIMmsKasJB51yR/HGnvYyBKJhxpNb7o498SjwkQi5PB18e3NWfUWXT6okVO
eJzSe1h2T06DyKd492C25nq87rvPCWOFtoUscC4nTvJ5V9HZ8uEEFZOCIuFloifzyOSg1kb/jg+M
uQLDBCZ7MgJxl4J1670nAEG2eUtqxvv+fHKrM3TPhQVkEXTjugOJlZF/wtGk6XAV+gsk87iynxyH
HJ1CfMMgPLB4RwoQTIcJgvRoBnJ4bsXznN7NEgdXLFldELS5PMNBpjb1VB6ct1X1a6btgZ98nK9h
PlvavBZ/bUK4izH6YJTGsdkkJMIPVFQmQ4kxf+V3gGLGHMP0s/A75F7XXXwGoPTMx+LRiaWT+Yyj
9paCDDxUYdDKNBmWMTwcKZSZ9FBvsAqsjK43sChDLyETeuAw+guGyAzfSXizCNMxr5gJxmjrRfNf
1j809vB78cdDmSps7kJfzvqeVoL44PlUiH3VSTVJloLk6KCixH0Wd5SK1SpzLhX3DmlJcU/Dhes3
jv8FVPwusH+hO5vZ9BFLfys0liknglWVm46Ok2+VuC3E/9vk0ANHkI/cLZWXRa4YT8EihDecvjSI
TnX7XTnDooh84bew2QT0TgEqLbaAOAtBZEgamiGKAwfcqynyr1xLyTsk6pXPzYHJ48JO6GoS9YTP
3MbmoHTIrX5UQB662nFXDXcdx1MvU7HxIgrUpMMkfKz8V02NXHr005jRQ9t0ib8bNxhXC4Y3jOrJ
9t1NGjtrIB7xzx37oxLFGLDuO5Jz+oOQbYa1vq9cA5qmvkH9MrX4zMSHzNZlB+MsNU7GmlmON0D9
5d4LsYYm9Le8COCgcAukh6GFNbEEX/c5LoWyJyGQWfyqNzueOM+RO1iO4RkRU9GNxDVEH3pNe9B8
qiMZMMA/HkCnixMO1tYEmICuLpX83Zyclwq0RoKaJBNXt7gk8RQQMUdW5U/mmC3UkRTJB69c/gmW
ImormJ4Rhffc9TBu1wyHMHN/yt5Ij4ScBwDLU5Cc1PR7cjAEyklyw0WMED+J29GjYKUVn7ZpbWrz
VubvdVm9jPpw0LJhPRs3wBK5NnIMPwc5KjA27ExnZUXp8wPrwecU7k3Mj/sqQpX1kDVPklAoggXZ
Uuy8FOulzvXPvgaT4wL9BUob7mgyAKbwmfEqg+0GMDEnf8E54Bx01i+DDle7xswnbSCu0VV2avyn
DICrPUngURnfeqZHmwD7onh3cNZXO+NAuSTGrfN4gVGeuf5C0kWsnKsSooHFpahdXT7TwDESzcpb
qenrJu9XVgxURLBcwBez6d3qeXhV4XEMWFUNAL+QSIGs2Rx8vCpG1ulH7zl+8Hp5iIWFX4FjUka4
lKJF8+MG2gH50xOs43Wj/dX0uzuI+2KwmTOfmvZqJdBgJkfClklOgia1H8G5Yu/NM61zieeePVLQ
W+46o3FUARZgWMe6ua1C9b3C3nAIvztQ4tnkYg1RejNyKELqinLF+xomgB4TtpqhrB/+9oQuuvod
4bEaZQtnap+E+zb1x9Il/E77kgBQdzKWZRetZryTk0bDYJRKFg9Xp9Ip5G5Wm780qBIxSpdoGIPa
MIbaYCn2JnMPPVW0DfVPA2PVR/0gtFUdBooG0te2eBNUIncJDqm992sLkO5FnLtBfiQYYIHTqz7k
lymDeTwfhQDJ/yO+ukP4V42tlcTKREzCB2BgQ0adzSKQygO/cWSmyzyDN3KxlV9K0uHQVmdIPT6O
sZAb6+FegnrgzBxgEsdcjjYRrLBlPMvxnkNIpxNBHskP6+FJjqwQ/tDE3IfzqcHdQbIjpcWOdKQc
LE/uuJPlfIZEPlgvvvqXaPXdxDGMRBqMynqdYuhHJT6lRsFRm7zoRn947c2X2MMPw2FkoeZ/+8TA
hY5qnzLy/0+NzG4u07d24LIwxbz7YSLO6dUXu4RdlWkHn3ojSQIkoIjLGK6U2EIaSfAHg4enDKtI
KCJKSSQE5xPMOJ8ZMRwsl0/v8hfcDtDt0nsZzJZ6C7sFoKmrb3IJhbVyUG2wMLCEIFhBADATTgHm
aq69DOqOMNl+OWRnb5qv8s+lfbQ30uLujt1HahvLKfupnA+youkmL33OfDygogbSK3GVsHTIf4xX
aVSmSd4t1H9NPXKx68hNK5Ap3SveVHp1sfQa+UmJC9aYjqVyJxKkKJkGMd05r0MOQRCCNP9J+v3g
4s8D1z+znaXpvv/anUsEgfakYAnW69HGrMiPUE7467fQ7noavXI8OKfHTcopBrZR0Wu0Trvp8IEl
Q4ROh+iO5MItJ3/JFztNxgM6bt0Yfcl5OFTbrNvFrHRWm0zNqyNFCkpYxAwh9avIfAYWl6TJsyxW
kY1wMt5Av4kUbsGWtB1n7eGQrLeMSgnSuWNxgvEBFm74xTjUPUzeAFPwoVID2N0aLxsenuKeXW4W
/sCY2JGI4zLcyt3mBgID7zlMUFB2X+I8r5B4O8G6lJgqXrDUTBKLC/rAWseUZcnCmnMErFYgDwBq
jW1vJhJW+iTfSsVNd02dPJnBOUxfghKeuvPNt6Q9ayGqVqa5xV/MBgbkS7vj2Z+fqbLaDDsDkDlK
zYfrABMw/c6FYU7KP14XfEaJ25C1LymV+HEHJCFfJCcYmJPqwYnONdeaXbHZsFZeeOrao5JogC7h
MJF9IbwbWiIrybaJaj7JRUSYQDHmgEkvE95Lffjh1/bWEaZVeJdwOcvWzhyqsmNZ7DaTZkjisqwK
rimNXtaDIMPTkBGUo/PqMpbud2QzL+UaM6i8wFlYsWSKiVclH5xqM9DP3FxyLAnShrbeg8wD/9KO
dfgYR8tvtonfv/fJVvzv8S6yTCaaK4bIK6os8iBuyDPRypStvRkiBKpTuaUYLICFBqNfqWAtVbdt
vh7DdVAOXqGKhI8aNKiQKwc34o9xoMNEhjpbF/EZtcTRhMtlUH14SbR0G33XI/BnZchvtbzm4kH3
DZx/EvaUB/gGzTSIdq0T9H4P5PSF3uzNrwoUS1uoRpAqB88i7nE48I9kyIjr9jr25k4Z563hpNuK
IavB4u6iqAfVOZvVa6g2HxhQwH89KoQNVmBFuJNApMq9S4U6oDTxqMjnpTHcbU9fG9jzIEM/tOO/
kvaevydrQ4OhD9sKEpjkdIBeWdz4IiXI0ACghB2BJFhKfChD8VbNADuWoOJUrc4up5qbfvR2jPkn
y91EviuxpmIgAgwHRrpiEMmGE8hoggnLnC5iE7NkEPow6qf4L7sz7CxqOWQwfejSSiIOKM4muzop
8y81sd89lkptpt85ysC275dF/KwR56ODSqbMYVMgPZtqbRKOK0WwPHPVweF2L6cIq1iYYIJzkA8q
y0OXU7W6TPG7mP3ovc5QB1NJgjkTQlLtdTnRg1M/sGFkvYo0iGrIm3Az1v4JbJY8aM63zvAR396T
uD88ji1QeW0ez67uPUlyo0Wf1oRSZZZbaGwqtg8gIQV9VmuUOxOn22psNxKD2rbg18mwI9njTgTq
/+7CZUZL9Vr5LZnTw49Bh0UJFIHv1fURMfFjU3Ogcdla3ZVyQoRTeNky4cwWIR1hGaNjL4/SjYj9
v81okpVCokwJcay8RM2trvxdGKJ77tpF0/3UNg7Cfb8Oig8L/YF4ugHUMLW2ITao+FaJ46DkXttm
s1deUsVdeXGMk0jORNN5QdslFys/IunfU+NgTjcte5QOPs885plPGmS3HgKig0g+XxUQa3xYmkI7
SHobw3oPSK+lOD5mYOayhkTTIjZzxtZucbx8C4utDC8EuJ3x62tqzrh431CD1nBaodsJLxEgnDs3
Dmn+/d+i17aGDI8GTxyNgBj4ARnGoAaF4AWYiJsixuYGWlFc+ufxofAQUiH5DYa4IY43xh+Rt3GZ
DaXBwsDYKKbV5RBvMdIRnTUXKyMjSqPvkfMdAB06L64cIYhN3v5VSAqqlDdJjrOBUh3OikEXMcER
nYVTwey7e1osc1ycdpe1DQPKHOEN/4IhM2hlLkIGoKgnAEq4iHowftHrcUJxA2GkSDyc6SBQAzcm
uWX8ZLIslDWfw9S5UD7xVPrkQ23hLL31ZnPi00KkFcBeY3ZRJz7KB0SDyllI1EI9Iuss2OSEtTzh
o/TlvwcchKCND3IUtLpmPannvniGL4Uz1cz9wogHm748hSgCGa35EskCZ7T0wi3SIm4bwyEJVsVa
7V0EOUbLhDt+Fw4BYKDQRCayNvHTZ9YhbaRGnxK33PDlnnRaIaUH8Rtm8xHISYd/xxQPr33DkVDD
BjxNuBnPtD6zuhUPCdfBWJeCDGiuNvetCmZPx0sqhDj8SYnAVkY3deQ/ea0/C+yhAYNOOWzCRn8t
T6P64kO/EBS8hNpfM8qzE+UvLYgzh4eh+pUSXIRPnV2cmlWbkTPZQ2v0BS+QRLurxFfUmhge1MAZ
as1IFPBGboMGONIpZ9gpDMEhY5coAYIIOfOxSV7C/iUF/U/cgSSCcgWwupchQ6ts5fvQZdb19M7w
fxOimvDpagUuHXMJ0mKsRvKvUALj6H3kU+SYzc5gI1nO4B23bip20jeRt2b9emAM7WMIADtuor+P
0o5656PXjVOFFlSceh7THGxhJX37EQ0YwYplNcMTe6rebNXD/PfLhuycOvaOXgU1lAS6+VWPkae9
xFsUwq2yakVaMY5Y4+SLyPhgoMB0demEGpOM6Zyx/YuwAKqEbRaWHLXsQ+4dMN6qPAwpbe5AeYFT
G/tnbNYxnnUSUDZhPuBTP0nJZ1Y+TnQVlk6weONzVBAPolkL08HynI5S0dTVCMlPnp+ILrMWq1Bq
iK6Jlw6ca661wMVd5qLA9ZkC/zWrmkv2mMBccsPYddrdo02RCIUZhk2MuzRj+gK+lnbxioM3D+sE
OpovgPNEXKoXbsoKTnZ6qCPtwO1aY+5tp1C0zgxWQXh+2GHO8ObqhzF3Tin2Q1gaUjp54JCmSpBx
YWz0dtp3DuPXXJgbEG/VVa8wZXl4s7qYP1bjuHYZibXAjr1lLFOmDV53j0gvEwFuuOymDxGXyTKU
gfREXOxsWxcnjJcuIjpjlir6X8Puafi9jfvJuIQ2RnAUqdpkoTIXfPADmRhJFwBUDNaYr8VV2gvu
c3HHrWLF+A51kFQ7CT2uB2XIh4HYTOpqGPd6g9MvPW+/6/oAS0co/BbCzeBHq6AQqdm6Gas/XdXt
oGhZbAcLSoaakUhpwfUP11G0n3mUftPlTw8HSDCyrnyyrYMXVBdqfxJemZZEXNN9h2kyAtjUaE4O
uepxHDxrWFmAoawnnCSkAEeZZxvvcbKboI8miDrloJs1LNung0StKW28U/BtHICK4bV75I2y9Gqr
fTEJwKOSpDoIgepo74rY3jLo7gAVQ2cN8kWVCxq+l9qYIsMXb6ISK3nWGchyrpDvxB07cpvGEHpK
gFguHS4hR8ZsxrnDeZO5XhJfVY7NufVeKhUPL2NcdAkj1qy4015dpsJecnfBmestbGjURw51YWQ5
xC60OAW2ax7MFboK5dcO4NIYX0hwoQBVuE1PhfpR5zN1DzwM/QkaBVGoKyPCPJTkiwesyeZuFLz5
oHEBg48j0QzA3eGkv3Xk+lqsJh2z414h25ALr+8PhM6cqBzRBC21UVkmUb0RI+KsKk8B8xYRbXqg
+jgZbz24p0S5Plk/rkE6S+jSmZVbI+3PRhwviOpcY2SxGIFNdPvmz1CfgOL/INFbZlRUBZ795d6J
T9aEi64Pb4ywmJb8tH+4nbLYroiJ9JR0cRlI3ju9eCLywYKbgzmGyvcBeRQpq1AdAchRaTmsVbB9
rsO7NeEhh5xAOAJS3MiohiNX8CzILs5FM5zNYMWY+6RrR/i/rKqsgRH4CvV0wNfGKv4k7Z+yfx3M
19SLlrzMmaIHaH3M/iFZ2ugUR+rEcNS0EWh7j7bWkTyZ31h4gPMRTKtFfR6/GzOCMOTmpbmWYrLp
/AWd3hh+zDlqcZWGy6OL1daJ4mMEc1LjDP+EDsr5TUSNeYkRXXmdQDqy1vqIRm5UJuKxvh5z5szt
U6R9t0QWcN9iHAPd1x8OQHILoyVJl8laixDHRCfd98aaxmaiMKf3aSukt6AZglU4fv+ZYJkIOxCb
iI3mnJJ0YcMcYXBsmlervwUqSFz9W1/6uCb0rTikDpGaOC/rMAwrOvwW540ZR/ga6xmp00HiKPsn
YkBJvdCZdAYF1LlC2QlRYMTkhOg/SJLFFUqw3IjJ5C5zA7ZGX8CLSRicUI7pl7S0/tW4LivRwHcp
lh1hR53awsCehGIGoiqqGaNFs8M6HiQDof4yTX1FdZxrrDQYU2GynFuY1E63zFnGbDD5mZZc4uHi
0nXgJLuIaHBQ2KjIa3QiiZEsYHCpVr+6kS7a0Ge0j7ed7wMeX3Df4jjylor+j4knuyRkNzV4Kr24
jMELO16I36qpX5gT8qc4h5bRwULABlIRo9JhcSMvylV0kixBv/6XuCcPUZPJxtRz6AzZtxC+K2Yo
FiY6Fs5lbR4te1SXBARQbrbc8pzyXvocqPqiQ90wDtCsuk1sqisA+yCedg7joQLQjegJ7Pi7oFjC
4A3d1zxEaTVtmhFVTg6155rLgCH+zv1hm/YsHXAgNoPRWOt2fos5OrrCXAfYC0OglPIf5+1qeBbP
Bw8kp8nSba0EzyobekTLWA3NLmF2lSvfMMjxit8KfYs5hlXAkoiCLQVtDS0q5uXj9UL8c7EK1GdG
f7H1iiDyZwZ2oEklxaonFbn5DUesNGiLQ38gKJZt08mRT3Hss6SYYOxdLh7HfZmr60y0W91Ai5r2
zNE3alosmVPocCojFPjQ4bpv+lWXkWMMC6UzPXlxeIS461IpyXuAVzi3+wzX1AivWwePXxfwpf2W
g8bQ5iVYu7hwlAMU9nrfFe46lDz0zNuH2dGl4DGh/2QBNXNQOTyJY+dsIPFjpusW3gNYKOqrA3CX
zfEuhD9TY7Mg2LowuPvqpWSUMuSwk35lgFryXsRUPQMazHCul95s1CGOqPDeaXljqB1YludwJIo0
wB/zd4ArNBbKJhnHpYlhfqfKRG4s2DjlRhquDMg/3gvqM9KEuFQV0aoXuat+ZJOL3YIW3dX06PF5
6sZdsH8pTuQl+OJ9BnZbAHBV6HUbTqUywnN3WtT+iDppDx9Zuu/KxK0JpVY2IjlML2WAXakDOZex
ADWDUl9aZ0OLm+FXq2KNH6TglZe+pZy+gydgKxlxBh7S6oYM99CCMIQ8CvmHYU2EFvJnvBq8cclJ
J8eIClHFMSYKgn2d6suwZlIOnAnGpw/xOiapdMpulVMsE5uBK98bnpGiP2f9dMipC3xuF1FpS604
hfWH32SvbZg8C4jBPi86PJ4dml9plqfi2TXJux+cSxRqYP4dxjmMS7lcJNtOvH/LdDoB15p84tTI
Pz0Eorlz6+23sUgWCM+5EIBvWPGEliBZ3Y8wtqKQSX3zhKdJoxFm+K1wKeJ6lmJgqENtoyeqo1cN
e6ymfAdyNeU+C/OFXb1zskjDE/BXbCJeCuYjIGvjSnosVT22Pb+TZccf5AgJcPoqEa5xAMkcEc4A
cBcbOqOxTjvYJzwM6J4O3L+6hT3ZPChFgvDo0GRt4iCjV9kNEZkaHRYbtoUhzIDfMrbOXm4d+pGp
PxiGF605EmUCMTn/xulq0FsYAVUE/g8oLmoPoR5oDcu3S+tbgnFpNLU7weSJU5DEUI5rtY/OXvg7
o7FhqxmV8MnC7LskEvbBbSM6uzoqBBhwr3L8E1J/aIG7WjF3LN/5XlwLnaCqw5+uPM7eCNoFVoNR
DkkO4AsFZ6UO4upBtYQUy9oOkZTP09t4BanbmNa/diD2xfwO3U9NU556NnrC7Zo5HoanFgJ02LEZ
1qVldqSJAXdsq2CNpkroyNZ8KSgCtYZAK7DXKMQTzyBvKET4BpiZki2SIatXbyX5F0MPo+hYUYbr
zm+Hjl08nUbxbj8W7t+QH2CrGSRGWn62Ca2boBXuP6PpdnrRkdSG13BXrQetIbrH3oZFeBYnLR6C
9OFFrm5V5liK3+Pol10SBi10N1ZHB6YoECNgrxOB5FrY2uOH7VjntoWdzJTLzJ4tLArmsoVPZd6q
BHMQEtl2gS1JpsUO3xpKISkVDcboA0zMmmgqok4GpIEZUiRjAly1f0kLxkp6Asm8adP07FMpqgia
pHFg1jVUF4VCXACEGolrnbdfYNsGRyj/cWuF9FnCygbzp4zLnQDdTWG9mRH+uIyuK9fDs/dYdquU
2GS1vWUMB2uqYdV9n42dyu7v4mEp3hmD2a4ALkBCcF0TFo+LoMpJfjv7xh7vZkQnoG/cUKaGWaH8
uU0GAVVBAGDT+xN0d0R7jIrFbFMGABpd12BdOd0U53sWK7iB7PSowLB/PkQmHINmNetsQky/AMVz
PLr6dFik6a9um4945oKD3h7c16mDGeOdUxTiqsctROSY1CeQeGffQS2AZTX1Me4Z7ClbYNCM2Qdd
NIc4C8PE7NbCJpd2DEi80qudg3iwV3dcFA3Ob8nZJgOg4H7uGFlZ2Tq6FdYpADxjmA2kyM0bslGL
2l3L5RU7x5jCElgP3Pq7xOmI9xzz21h48BdktZUYK5XdzUV11bsNRn4wMqiFclXbJ0RGJgl9n9+A
vv7mHl4fNg0+vvYyRmPTt8W9ZZBr8xfrOD7o/nfATvPPXfQdtv+G6V7C8Qh1Wv4y3LkTsIX9j3W8
7KGfiZmFjHMFrK2heTuwDVzLPUlCfU05VLVvRSk9Tmu+JPFPYhATNb24oMedG58mpO2MGCJqKpOL
zPp6bA94VBWFiIWZZURuFLQHQrz41ykaIA4kkbYeYNqIUG0i9axWqOy4IF04455JCQKnLLkaoC/a
HDPpQmIH4VpIkzVTkkbVN3gHMRfFW9BqXpnH8M4GTDwSQN3a6f4ENlcbH2iu54OWflukEUB2mFRx
Im+9W1T70BDh75QnSc3q6r+JQ8rA8AT1m7l8mMVMZcMjROM4PsmideyzYzrfbczwpy72A2lCBfGR
knqMKaD67ul3oVoOUGT8ch2HzlYHS8iMegVcIo/F8w7S46qsjYQy0C4oaRqyfidUYjS+etZy3mKh
O+x7NzjIxlfq34aetEpfnNHeelb3J4KhEWntiZDdRRvjpz5x5gQePCINnz8WVq45Z21CTHN1Umgj
6C14cA6MIJvQmiJGtA8u43i/VC4BgXNafHYUcj/qZz+6BKGHLOPs2s/ZlJ5sx1roXEYjrahwIrry
J1Zj4jubzVw2L/5sYGEE6dReDfGl4UthGUovLKgGkj99IKzDCWi95nDjTOEzJ/5S+kUFmD2dTxbt
KwbwFj58zsDoE2Z90RgrHKDWQm7g3LDV6bm09W2vhQc9LZ/FmmNWsa4IcT5Umq38LvlzqeDkBudS
pVZSUU5LpR+Hf2clO04EcwwJ7HoehhA6akvfpM6/udtbGhmqcjD+mWcix1wktqXJvBF+TacsOphd
teY9tq1sL3yYxDykgm01hocuedaDP/TAtQftWABjTJKi9Ry5iNkhrDW3LunfWRYOOed+PNzgviH4
y1a9Y2CqoLwAeYCoSnVPRLgY5o+0NSriS0ENMjgyaERRjGb2FVNo9PSrEqEpMkFE+z6pmiYuFB+j
BoGMSZ6G4IN/QSGv1UA3jcXCOE9HJ9MXTtOfzCiDd4CynNYcs8qKcaJq3KgIa79afFp2DCkSbAde
m6qDgPOefa/fYJtiN0jI3HLDsM0BIqFOYJpGcT+iG5D//5GPUu1zFiI8YcjUFp1RSCdS73TTfW5H
48JoRc4BcAcfn8OhwUWmvjjjWftjkbCg4lo/QvRhdVEz5v07g+RyKldKm1PnvVqclADjUv8zRFoG
9l8wn57RAHYCEelyhepzQX7H0IAzhpkKoJwyF0sDe1tiKp4MGCCtz7w6urjoRIpKBxycN4PWrRuP
s3UpzmAmVlZi8pzpCL3avVATiAuoQTon/B886nm0MkmpQueSsYc0SEz/FmBEMjZzmuc6eXvMhRLq
Xx4hNWMwonPAi/OM9wLXBknQCCtiZoE6PaT4VgpZTUbmrAxykGJKSUVwOu5o1EUuCZ6deYG8ulEq
mleXOQdEfZtoHBa5cU1QlcqQKOKZ0ocs+uC7a/CVCL6p+2Zckmgm4gwJB4y0tKJq4rsp3WJOyPhh
yNDp+LFBmUC4BksSK04sAUrvs2VqGqJLEQ5Djl1twiIRX1xlPMqe4doSH3+CBRxO8dhg6gBzzVZv
hFmL3ncyoCnZV83HQpq/jYHLs08B2JGcM3xDbqRm42gWhp3D9Vswu3Fnj5FG/UcIcx4rJO1i7M2S
c04Uuic926OX4jNKex9CKniX1O2ciNMaab219It3LsQHQtURM4oUPZ7E9/SABahEMwsBgt86G+ku
1t5LRldiG8/NJqNkYcbIGLDv630h2R/5TWaKgt7OyOeETxCx6CKO6Ac3WeNHwHGYsn3IW2COYVtf
E8pGwUZh3U75SY4FGk8LT0Kt3jfjWxFuOWI4Y5krJ9h3EaLbW1eOHGFhg42NI0OJGrSWYsfIvqXD
DIurF7/ntblyTJYywwNytlRoaFyLfcAQoN2XzrdX5eccb4EmNp86O8GKH2YNxQx9AhWytPuMp1SD
Xu4l1Xvc+UXFLObWHr9JrEhpE9SE4MF5I+IHCORMLyp2HRW9H5BpgmwoyciA8LBVzZ2lGCmzUMQR
2gIYmedPIzMR+GjoxWAuWl8CdhuKAwMvhyWIS4O67rHKchhKuBmTBMxCpLqwjT2yUMVo/0QFLizR
Sfc30AhgH73JdMDBBEsGDHPikXwJ5wY7DZV3nKy5f5vpAjqBpFA8smb4U5nhr0eEI2727CuYaPfY
KLIq0fYLOiwwsFT/wzH3TzEDBFDQzYBDkwzd5SxnkQivTP4vXeyqOIxHNT1LqejM/mHEbRip8EAU
ULkl8/JFEE5QDh5DUr1z0EluSNzshuKZ/BX6TpWFJS2huGjUprfqBxvLrt+YQQyLEL4sSOBoo1Wz
fgP0ARHegmOM+QDdNUZ/DrzWILorBUuMmrq1jB21HLUnjUVM1LbRi6JMVwHHW6bPGubfAyYT07Oi
v+P28hIwgUU2RXHO8pIbRUjfnO82Y5Gm/YbxCC9AIenFzO+c4NIjlnG/5sxWIFAKIRJbDqc7Ks0+
i7oXbm+IByV3XYYRMucWtjROcGM+wjqGYiTRWyz6lilqCGLV9fRkaJzk+yfaPmJy2jrQVOZoWZsT
ubUN0YOohIp3NyygBMFG6lxw6kq6U+wtA/LdKBSANOR18KFYJV25x1sMiS7ue+aNmVvNPSDvAydF
ygLRwfC5+F/pDNPIGhd2g82ih9gtvCsYK8K9jQFEPCYsYfjtFd++eNRCRMicH6+HiM5AZkByOuft
WVhzRVCuPKfFLcFd59iD3IWmX2dXOr8txaC4xlC61rF1IKaP63DWuw24ucOTmOEn8XQmPlOZIThh
gWpsKwO9oD/9UpJIidE7sMl5dtYGCTxTuoePS3NkPM0jTdFKltqPMr3D6V64sFUI1OKotYOt1Z1Z
9+wD+iDrGnAWwN4UCGnuRlxvuXfbO0vLQ7YEKQncnV/kAe+Ki3SKPE0333JoFzTDmLaInQY/wnEo
6gjqQoa1Wz/jpMARkRG2/sep4CkPKbknFqpPhBlckPTCOiFC3SFiqlELc/I80z/g3/RkMkdpk6sQ
vsIjnMtVafQMJ77N2hd/bla+b6L7wWhdvwIAQJbqa+sZ0w/oGRWBQYQbmBFHD5Z2FjkN7JXuLpSL
sqUVkLEDnS20ZYhCqZaAw2ADhJs0D5fCieka63Smg9Wxy2VpPAKLaNTdGAcmZP2kHkh/ilsAvkZY
rjKSqa5c+kLG5JPlsMs0hWJR8sQwLkguNYuWl2xi4z/b6q6wDOpwpm5XrLRglayiKFxriF5q3Vvw
CjW2o4xOmMdYmofR2QWeuYHpJnlrdf9bxc+l/zIoHwEM6/4LhE6qGRlLSIcrFQDtpHxDekRIzUXw
LQfCAC8KthCLXc7xdi6/H6w8kBsbKZx1A7TiPqTGKOgi2KSNRmR7s5LxUFMfmVU9CkO52WpaJ4Y0
MO/oUIQaPyLmMxM4WszRe4BqRnTS0rCeUCgV0VqbP+WixMyNDxVCfobUKaBJTIrMjN9hm54V/kPs
RKrtW6wFGV9wxhpuwKCi2arpySov4G0+g80hW9R4/SG8tRXCbd7hYi5c8O56IvVBeDNHuNaEop1i
9zOyP/KWWTM9MA9hhlORoVidx7eM6QVvkXm6XDtYYvjD26jxTp6VaOf9rUfcY8XLlgPOepO3ofcK
5aqBqSGTlzlYp+L8HaV88qfmWlLQG/KKkDpoGHNjfS5ADYMjDRo2Jg+CkUfDnzz/V2K5L2IJrGqK
OuCA7OUmgRXglwAd6QXyLHy+Bhe+OSZ+UGC2SWLuLAySp1YGURKaJzoIDRsG4XIDPMqmFe9fgW5R
c7LzO5v6ssPeyIBsxFSla1daqq0hofRq/COIrNOpOxnTTyoJPO156GA1Z994Jm4Mo38gLOmcvhkQ
lZgZhXgF55gbR2sl+JCzOMSztMmuRWcvEg7LqkDUosUkAPzOAe6lN5lQguNFfYzN4DUN34z6rhpw
h3gFPCRIGLKl5I+7keBQu0OIcJXDlWN6NQTKlzAxRC4y7ouaGC8hxybVV48gAXLK6GDnUDMZxhs3
49v4q8ng77Z4p8BEAwia/RDlBJlXpQWxoHuw76lgi4BCn1lmqLe3UQlht3B/2uOfAi6NXu7jZMMd
w0IH8nqctWPvrLsRiHVXYitmj0D60WkwomMaGKtUeOcdmBW7fwAHZnwOCQP+nfj/lDeVurmvI1RX
5Y5T3vYc2Ma8P5vEWriv+HTMPR1MiWgD2vcr4Dz3ijVuVWubspPGGdrZUKJ2sCkq6Irta0mZVXfW
Ih7cJyeFX4AYU77vbP8tdM52521C+47uDkJvw4qf/BODwaXZw/Hu8OsXi2fMjUxYR0zihl5bMPwT
IUfivtrtVhqVqrj4SbJrhwh1w6GGlE+yh5fkXzX8wNigPuB69/MWzcHwVNQaY1SUwjCnnMJ+12F8
Rw5aJGqy9lWxlLU5/zSZyrSS4WVzTwEeNXSU6AWaOocGHy1VdhbIv9PeVDx64+7WxuqNwqCdjsnY
L62Q+Xax6/tefEbtCwh6Zh6Lql3pUXWeC71H4k1hwoOhvvTINyo91u509PENToDMXfLFgvnmkS5d
nsui53AG1zYuNWpmV31JOygkCiQwzud5XzQjxcSrgprI9fUFRlt1+NlXcHeicami+cBGyGOqGKWH
yQcZmU/U7SstMi+mZ27D8eK31BxGpLwpxpkyBMdi7ysY88+gfa7K7sX1jX2ZbBqd3FO0TEFE1gCW
BUmO+g3/M7pwk7eWp8aiVX+5mYP/WDqv3ca1ZA0/EQHmcGtJVJZsOfuGcDsw58ynn6+852JwBmeA
brVErlX1R9pUPHSSQmvNQ3yL0D6Mxi4Ls2M25j7fRNOCsSIasDr66giFEgxfJo3QTOicujTVPzCC
1FQ/c/LN1GXxB7wtQIx+b5FBZpOwxfU2CKMCEcQlANW4dRDl91aBC4K1lvKDFA7ObI8pfRzyuMSh
tV5IKW7hKUpP24+hcaXvcunQgfDjcvhvxY0Yt8WbNuxpNznYFOqJKJPV0UFcGIZvTkFOPCtQvfR+
1wyXJtNyojoDIpkdv4JpVfnXl4NzjkFMG0JcYnZfidwxiO/gqPSUu741TzET6Aynu2gDsDz1U5U9
vkucBweCXwfmLgm/0xaFV92bp8l8zJh6PQRdKsaROmuuKgyCG7U5VE92BSzTC1bm0iP7zKZ3D5EC
K0BuV/u+Vs9qUH17s3Ngpj12PV6aNbV25MRlq/A0JxReHb1kvItdVIF68OySu1vgy9QWD0Zx8DtX
Pem6/soL40Zs+8nymHfDJXTDc1gixp8H+9JneGUsxiNtZfAn6iQbqeTjqOH0kg8QIup6SJQv09Ix
p2ovSzM8TRwpWf8rW5f4Zbnau9T4NXvV5+cPvd8AAEczlZudjfdWh62Y12hp3Q3wDUFG4f1oLsa6
qRU/BupgqPvJySNw9E/QYhw3Q3dr7Ddt2VFXHDS/BNzfiZ7X7dObgBdtoF5LMClr+kXuTJORea2L
Ydd32d5h1fCgZBlwVMxIi0X+D5BbzrxtK7tyUPlDlrehf9EtvmNoK7gae9JBJHjScJYkv0KOTtxV
Mim0Lq0txqVdhlVZakRQS83LR2OfF87OzP4YtV9I2mbiYcajyGU4CdWfgz6+GNKhxaOjK+UhqjpO
QGxZRM40jw6SWO3Dy/8qmbvXjh9ZCY62hEyB6Kr2+DxwkJgFLDuH3kgu8B8ONRK9DaJARK/Kysgy
rk/bMYv9hP8vl+cEXmq7KJJORa78s4L6hrRR2INNSk6YlpR7MUqX0UHn0ZlAofX6lJmfboWc1Pjs
DX/RvgbzrPCUjIB+0bsN9keQjDUHm3HxThZpunP5yXjOeZqS6BpNyTEkfJtJRkiY2shOtfeNFB14
OWRJbVbIonpP503DK4NOV0YCOC/E9zGv0v917jXYn8E5n87BqkzDTWHOvA4UzDT8PbNlUaJI+zZC
RaxDMlvqkEjIkg/lSLAFBIeKCI5IahJ6tdtSG2t4o8BjLp/aU1ZNFw8wZ8SJ5HjUqu9jXnOvaonY
dBJGMKCGpcVDRkgb/k7CX9Zcz6E2HsJB23vuz5S80BlWonGxCvMk0+ZIOVwcvjL0Fc5XBCKX4NoK
Uh0r64yuGmUP3QG8PH1crT3eatGma01wLbhPZp5lcWDJipxnDtMFF8vwgH8BQNQlSFEznwwuq4RN
hmELeiqACB/GkdbmUEqzkWdFxCRD62KSzy9ad8tQcxMybpPaYonAd4r98KEeTs10zLllI+uXFgeV
1O6cLgl2MWOe6E3lmKdFRpmQunT1dlQM3IB8A5DWFoOvdqw9P8qOWPM8VLJs/cbOmr5EWZyVZPHt
6xpFV++RDPTJDY8TlW+Qo9VqWTJZeRXnlw9XYV6OuRiYwMEWEZNCBEqXDvluqyx8yOf7UEGUZSj3
CuNjE+nXAreFGP0WwAQss+LuHUGGxBi/qGfBG6wuvCZ1fzKQdPRc9WRWUf81geRH/FFtmz2qHoaf
KiU1+hd74uShpw1j0BTaHqC0fvVfsPt6YJFCpsL9bNxnvc8YB0w9Kb/mpO0FJjb56CXEA+YhRmLW
UPyZS7klR4tfC8jTi0UokyA9GXd2giZbnEZTiWIDfKZj0Sdcg19USCEhvcA3XQoxrqLNbfsE7lYS
ovH4bEGQc5AkvEYcHD1J3SK+ouqbQVTW7wygsuNj2ur0JCJ2jkVTL/asGBmHWWRleyxh0TKdJvtd
GHO77w/NWD3LHP6H/74WBWNmY6gbG90tq1UPFewwvDMig8sB5JPtINKSQunOgq8CqOkknTnoHrBH
UNcoxi5e4prlhI9o55+gtPI4IXAjFTF3IMSoy0HAmMWeP8EwNMiCVHoCqkGTjYQoDjeeXwvTxpLY
rwXHAc7p8iemScmPReWx1uj4QU2CHiktuYfRKNXfgwOECj6LOEJCklrj2cWrDBKDv0cxTOonQZi4
wy0p4REohcitKWZuDR9U96X6NwBSgbnzu8jFPaIrysCMRb4qEBlgo0veDKsad7gYgCRTh+0v0h4i
yuIxI0Uh8U1AVxjAGO0EfmuniP2Fia8+eOxYBtlqk/pjsx5bCojc8vA4uScUDG1+TOBPRVCADi8w
HqMk8XP2sFmJBVH8w6OMG9HvbJhCyyLy4K9wSM1D0Um4ITHlEYSd91ukNLFRcB2eDQVd1PAO2K+O
FrQhny9ONmH1KM9M1pGJ9C0XE6qnmS/S054zEpfkEi1/+WBoWYH0o/Fvg5fIQZHhSMRJeJEfO6CI
FUSImBlZJf4T3YHDcta0vgrNFSe0L2mcufoDS29j/iJiWTjdZucN2U1BEQOivV1vKRCQzwZACgCC
UY1HgnlXJiehoM/WDXV9ujw49q1n4IBK45VK8YxQB6pg1TahSWaL/mviJqrnsrlZNS5Qr/JrHgAB
4YTUHLf4h0iv6MCRupOORizU2WtLQtKEwuHDIMStS6IGoJ51vd9V2j8p1ZxZ+uoFKHO50yRqD4En
25tADOANYk8R6ZnSJDvQwm9XeZtLSCu4EsXbJamPAMfu1DvirTZ2Yv5ZmGL2MzRNMUopF2Gkg6iY
8AFIFPEvJZ34gM5ibazlRuqMW4mrkWlETj8tO8tIQBSrPxpg/s0zTgA9JJwV4EircRMZzdlUcDul
bK+W+EFlMocp4wh0IQDF8stKCukfQkbhkM2hV4DJegS88+w36c4jQ1EU+k467tjtQenF38RqBTK0
jN+x9ZVTjDeDXFK14LavJmEYIo1xoBMWc53o34txE4mUCmqAFhDYpEAph2udDJ05aVCgt7ws4Lk1
NRN8lykiPKZyl9Jl211jNMjC17Hg+xXXliiMhCVnzeQPYqUGcSpJ5tX2HUiYSj1x3hdfk9mtaxKl
0o1oXon+srobQ2lofJrZx2jC/bMASoNi9lzBPTXINOy9ntOpF687+ynHhKdbA1/CV5o4+OIY+fKa
RKYDeSfrsUr8OtrMCfEli+8MMfpITOrNdOmNYi9ijoXkm9zhEypUDoF4RuLR5HBmi1rlMsooP/ic
BCiHkfwLLGJxoT2Jc4Q1yHRc2r2+JMEoFasMrI/VaWfz2a6wWxF0V6c1KijiCVMiLw89uvOlPs/I
dJZCx/UPThYEOxVjhTgmRb9RGFSWUMTLqUEyDd8YTrC3Bjxs0QmJxJZjIFejio0McIw5AsdmDmEq
T3XDVdncSzV5iZhQlI6XwDFOzVPUKXu4u5Gr2h2tnbyTdvWsc5ssuUGTwL6cD+PFJtMpJxcSRV+3
ODgEYEX4YTXwjb/eTywW9vQz1T9oIuKWYBu4KGYj+VONhgJLzBAF8844fGb1e0shNiIgJC42g4VO
jJoLoUaOKLBw60gq30G4qgARIc+WSsOnOIEZBhNK9ex0WBcJpDGhAVF+c0izyEX2rNxr06vbVjxk
DuzdQWYPPFxraJApWrf2k1CZ3UsH0eiSX2N6HlnjzFAdaUCWmOFIEBNxiputbZIBRC7FqyTArGQt
yC/MtxRNyrZC9MTAiVrvTuaeGH/riRl3rsvTRPFVy5HA++QgrZyDZya1FmZkdFTirND9Ek3gpe1t
CRmKOI5g8RGtCv5pgxrpvUVNziHkIZ5jWjgBahX+BSWrnpBA/ba3+iOHU4Rvtop+xhKzbXfweGdT
EBymkXLOjjwWCa4jYeHs7NNwP01eSvniOMaFV+oy1r7WPUH7CsKojdrdpN+RojUQTEOLdEMa1GLd
mJVR+k18DGJLk/5ct+W7Ft2QhETB8JzO14zMrHDuTkiQy3Rr9cHRCHix1rleMFdwBng82XvFUw9M
FyldMDzN4iDDZa+ujJEH0xN/wUNMp3DQdH4wti9D07ALUZ5SHVRMDpBEpjNfkr47TMV4FG5Yf16C
bIdPiLuFl19kjhigcyJxRNIUUpekxB8pxIuEgS7GcNBzOrpGdKrV/DNbA2njNF8nhu8pIVV8hD+w
xUddsLFVv0c+FFkaoa44d0gEsAMKUdOMWay9zJm6R/EF+U/aHJpdZHQ14cb8g/QOH5iKYevDmM2t
B9wthX2R1Z5aw0W5hs0AnABBLS65VV3Wfu6SzAKoaWunPAZ4NPYVfhwvpX1AhbdAC+ThyLA/lmVe
id6To6+Em4YO0czyaZoANUPI8tGGfuxWCNJoYKIJQ0G9bzkP1tBsORZMBpFRpSLePfbRmyhi4iQ/
RuHLFDyVRrVLJUIy+LG4oCTPgUzLoiPjXXbZiAMO+1M5ZadFu8J/Du7KAxJ1NBpNQ07TcCVmyXpC
czm+pNU/WxvXBpojHcOLvCtmWG8WxPKLFW1TL6AsEoqMtzEnMiRngZmgkD0AFL3ylZxLovcLG6fS
WidBOPY5X4GgR27E2rqFp2neczNq/WUhoyTzdRd4w6V+lA4MTOWAqKWMob0/YNHxsn6bchNiI9iE
yXgvXHVOboxUNRRT7/PWlgmEM9q27mUmNU2qmjKSRUp9E/LjLRTtSRsOMTNagyqxxU8AhQvBUb5Y
rCJeFmzoISlmlkAcRVwPGmEZwEvaeOxlRbHSVR2h3mBdn0wdlT3LsvPAeMR4ykFDVY0D4pwAI7Zf
PQn0I189+HxD2wlFaJzgepuC8EBAL5yi5VFMplzimPTPIWaOxGK8M4yD4uy82f9TacDo9YQP05OX
0T3hTCvicVZp+pIk9bqNjf28OL5O5GHAMyW/WobMz21+dGXTl8GdzEB9Gm/o0yU5i4BXRSH+DHsx
px6pKPX4NNDVwMXrAGpa6glB22feBEcxqrZL8atlFEMTEhuEtzBFjpV1R/6lKL70koxOdS1wicEs
HlafHuI2h8Qj3H6h7Gjug2JC05KcRJ4Rxn10aEIkPxta/9aPJroQ4gJR2mb209i3q0UvL1qNHYLD
zDG0Tf421f+mXNtkxAoNnXNjVpU0q6UYfC18FrfB4vywknQu/X2uB9C+E1V7a0O+W+1F8pCgLFy2
aBROMiIRpLZW4/7AW7/KE+pQyaMmfRDARo8Ry/Av0dh4Mhok5Luc2R8qxTokQBmS5mOlv8v4rJK7
XPbfzeDeN1xXxPx1rQJ4SrFV8eiE3kl+M4/LYiCOSvIhrKb/FnOLSQlLv1eonHMuQ8LMmR0i50m7
cJEkKZoVzlBYz6ClbucZenzCIo26TfTlf/LAZj0lr/b8RtQpDPuuBdxhpJKhnfW1oRJWTkOOLJ10
CBhTh/oSBI2Zap8LYzzVevnRhNzH57/4zrC+FaTFtilWahH46mX80CVQ6JxsjbZl+iBlkcsd5Ofa
TS8tsGhq03aAL9pFQhIhGZFfyctGX5zl0FbM7gXfn9wY+M8jTdvAQpMjj6I5OlnjgQOXvLLA9wbT
V5fk39RMKAANclZgbGOKkPChF0czsFap8VRhiLKteZexcY/k9EsWlBG+cLtze8dEsJFsONbPtkTR
s5xp6EEVJulcB29SdzaTLUJpkzyj3xYtpAeCEu0Slypm/dlQkFnwypX8rNssPBfVSxHBS7A5IXkz
SHqSCmQuYFYdQ793QPh5wqTm253Cm6r3RxBKNDsyV7CDf3K1g/nICyIgHX6YkfcOYrDDftur5kFe
yChMfIPgrY4pKUFNBT+ag7H1lkYi34+O/roAHXd31FKmaUdn7Nc03NuK75U2Z8tIAsyqiHylffL0
3oftwe2KmXtInv0R9PMvCojRAbGHpBQQJWoo4clMSlLOs72IqDsyFDnaIht/N48TmStbbcyOEUG1
TTq/lt15po7M5IhCOp3xpKtdvvvLRwPfKYHFJS87gEDpIFnzfiNXsar8Sl+P+GEdEosEX+0H4mig
3wlmlqiIlGipaLp3WHikHgPXDTLvo4hC7J+ETmmqpAiVq37ldHdBewTjIHrFiSoAHxR7NRmf46rh
Bu6y+EqvBvCbk25px/nYud4T6omq+87ovKtYSNln4oLvxJbAscCjkaTdy96uI0pTlfBfGyCc8713
h0L6Gq6Wp4qjByUvV2TTry2+ijH2PpoFQqY3NqbxHaU7bhAaTA9J/SIOkpGAYFWN9mxVrY0pGMyh
brHpVlcxS8qWM0DaQmV3tfYlNmuD5RLFh7hBlhT1Ee2S3xqCORLl4sTAmNH7EucmbCUQwAzfNexi
V9koOJiKZTOpM2w0FR+IUFziNo7K7F6ZpP4y7JfUeByzs0HUmwjsKEjsunWresx6OkKGgciAKFsv
PNVZF4EEayQryb/mQ/zpwKrMeuzn6m8hYkERx4MKLugz5hKtKsiFpP5EEy8lIsYkvfFymYV7bqvJ
F0m31tYwy/zkXORzNP3TF3dve88NGDjXWURoPl1mqaacwnWVfgGLVMye/WbhQu0QjpT72cp2VuV9
FnSBqgfxLynBv7r/khVaJfS5ILfBeKZNz9KPM1nqrc7wk6O4qBj1yckrgIPgbOts3GjTdI319GBl
YO3ztz4G18Y794W5a8z+jOc6aVfkmpItbG3HJvjGChIm2mPI++g5Lr5L5yk7GWg+Nbs+dpZHkeQ/
anxjWznqI9B/gBwFX7xNcFKGskJaWbo4ehhY4EB4/wLkIqi/nq0MdRmJl5FsWBpYTLFOh+EolJiy
6+DmR9B8QKNB65Ebg3WNnMV0WNIKUfB+zbgUms8s/jaNfh8RZLBYm065espPGwBfW+yRjK5MRJLk
m5ib7ivnS1DIykW32tjIVoEkw/raVvW7aNXGASX90HGzI5/13kXwgYRrGK0j2qVdBBgZM5GOz/Iy
R5FxJgNCNSH1mbwiBsse8ANthUh2DcAIVVsRdDe84vQBL3qOGkmLmvBVal3lO4H3ObArihKgLuZN
Z0LrU0DOOMQ9+lIFj9Lu0HUUrYh88Vmbod5656WHy3Lho8EdU2Rs1pQ+w/OfYwKXED5U6Ui0w00n
Vxqgo1GKc+elGMnjNfMHN8pSEL/FxGGBp6uWtlUqdW3W9bbObjr7DcpHLS925NV1inIkY5v8qE7k
jgxQ5E+ImBIsyc5DymDIId26TA5hca7qho5j2I3uX99AEUd3ChGbITaFkD9wiHct6VmzThN7Pb2E
Rvko2PfI/9zp2kEFU6woTWuGfQcNSD5q9oRF/JVh2eMEMTkQ5FCSbYH9VwyVzN2AqRNKokLTQSpp
EpFlF3ubVZxyJD6AKHR7JGgZx8LbKdGM+AMIo3pzyoAUCCgEycMdbklPsd747OlvJtk51J/ZFHa2
xb7xrHWfEHEmSUvjpkBmp2kFXhP7kDAFcZjyDDQL7law7IoUG2dIz8US8lV+1BEbP3KApv4aq4GR
m9cUyNFFV43QQ4vslVoSGce4GYGBwoeW8cENWHd0VndXSrTEfRxKg5nH5QvFUccLZPYNon078WQt
1XvXkK29bArLuBut7F6MgbVi+Ww5KBVQqWCtScCq3mS5aNrxouK1mkZaHwkJMKz92H7LDctdw31B
ciZHl6h8mOfnlJTHGaqCiQTYePQQ7UYcXZwmOsmYk3JnVBjUS4L06dV07ND3jL0df/XOqY4/m087
eMiDf26vE7lV36lDT6hi5Htohf0mE0UqF6lRnYeQQpia1sDvKCrIeUYA1v44jKZJlGzko1XZs8d3
0hqIBsMefQK9KbAnPXQdxwz4uXjNSj4ciWQCg0yLdbFwTmj4Hmj2ZOZBhiIRCtQ1iWQRINTgzZ3H
T/ACvRYdJF8+15rF8SrKM/h7tSMo3TlgQqoV6oIJLaLqLPpMkwv3LrVyIfFDz6qt+8M/EyEm40+9
O6Fpz5Ek8XLFzCh1s9X4NDO6jYmLj48R9Z9eVvijovhJM2wYNXOUvcP8XBWPWnUfOUfGDxoChcsH
3w1Lkqu4+yNIu44esmWsMF8ruxThILimYO4Cls7iVCLaNz+GHl8k0HlP7BPdCyGCM/4OcU+xGOxc
+9GFgOuBWdVz+5SgjHA1YF+TLoXowQasz6m2m/iHpMgreJ8YC0pdQTP4DXhHY4zZF1uJK/kTmypr
MpcIiVI7sXk+uO5zH33JsM4ehNkNlSGJtuKWILoQ0eGQjtd5/C4CDUjs1RxWAc2NLEJmYHBGo/wn
CwrmqAB5RlSIAn2OcYu9ZE2FUD2nRQpJqqpJekCYck3nHheahH0QuUujJrcm2eJY7PjiOme4U4hk
b8ofCd8eXdevSOVAKBiRqYy2EDWSYXMLOlBlPOKbKScdlCsb3CKdvZ2IOKQ/C6TS6Z21RvQWqClx
hGBpTGtQkDOjSBr+c2MCk3GXmedFWHCqw1sLM0J7E3sageOEUi4RJIYv4nT0jYIiIwYHKAqqrWD3
RlTclW51VLsHSYXgD/pDZ9gEFW4zUWQL8xDhf7SeSMDYy3jHtysFrJ39AFkAEDgjnmpQlEEh8+Ka
xA3wFov9lsNbp8pCa3+KyfZDzNMY1noC3zyO0LY5SQJDtp2RKaGlQw/+gpKadFEldfcpKiYU96G+
45lFoA/OBNUzzP2FzlHWwdo7z8g0BHgjqo9ZS54dK+ECJIpntCHgww2cIGUuLSC+/LLWQ4zwaGBq
124eQZCdpV4kJEmbj3/XI+0YHr7OrPoVud5I56onfn66jEhY1+CrW16gmcxnWlp4RUqmxIBvTNIL
KyL7bHtAEfJfvPDCZUI3WPWZBU8K5GFbR5yX58Z50g1NFhHJxbHUf1oGjSrVxyDadN3V9pOYGNLO
8geqAHkLfCA7OasChjTKQNAHoFw0CGrBJeXL6mY56qnJienmGbUbFcdgv+4wMwo34eLdVpbPkQU2
zBEwWwByyPkRYfAJbC3bdgbvKVdj+ZwqyL8NcpGK3yyPXsmSUB1nHbfzhhUXgoOhQf+tKvQufftH
q0BwTkSl5NGBz0RpdQRb5gHOmnkt2RK6nsAM/fXpeXZx13mJ31opFQczwhV8BrnG12890vjGo3zj
j5BQjcZdmyyFOZ0mjOwyhYgOkTiu2OJoK85s2iFfOANIBwiG9zLrLCJoyvtijHDYIaqKMiLTKC0K
Rj9DT8nlVSMCJsgwQ9gdMhx2opZMFX/qi6uQv5GjHRVnuSwExOdluyqXxySaNtZM1K/vTAGfVLnM
9rQWr+aiBrcZk2jRle/LBE2DAxV2VWJcJB/HKUa+buVD/m/O8xVP/U9qqORBBZ9a2f02pIXXXL+D
WzEOQMmQf8HpgcbYnvdhxcxFAJk4l9y4ujcJYqwXb2+RA2QP6fPcVr4ZDJRqqTdbt94EVzJxhEs4
K+IKVMad0j+4w0udJQ95c7WHPwGiY/RvCYlbvU3ObEeIunOXmcOmqygkqdqjF7tHHa2C2Zxq8HBU
fpSFBKumI298ireRTRel+T6YI/fkrxpeagVYZd5wJEFt7pvkNzSf9fkrjOoHo+hxalDCDk89esZG
J6+VQ5RfMMuhhepoi7MJ9nlkc8orqOaW2o8e3UNHlr3Z0wEbAPbgxQxQq9BgSd3bgYfMgT0vrJ0y
ZX6xQHC01o68gBbBXc8CLWm4ReKtq35a20wGsfZiGelrZ81HruN12oL+BOeSn0sHA8k/xmm+b0vI
YBLhhzuYCWdZWxWIaIDhhRAb7ppk2+BLTl9n/VQuFzR+d3nykU6PhHZyU6GNPuntbmq/WbhANFjJ
dTOi7Jr/1O+9DovXiBTrUlq0Nef6stM4oKrWZCsjO4HKWmA4bNywf96xgGmHyp/zJzGPoh/xVirR
YJ1vkyqwXvpwJ2+4rOYuzKhmvE/d6LsLDIBN0xmzWaBsmvxZwgA0e8udRo7MtEl1+7FFLh0SoFpx
6bq4T70d57LqXluPokzAFGS0LiGLv0t8RcOvIPFh6gTwM4ANV2lLURAhpgNCJ4KPmv1MDpUG6BAm
JIdycEUxkhc1+gihH8nlOBqUC3V6fEesh2Me6szvZBLCpKrzI+1IpyuSnbbsKRpPFQTzDBjazgku
aXjkpAg4pOStrENuuZXXEba1cvm6cEoUrFEJl7YYuV9clDKBxzexj5kxtfKGTo1KEljtwVdBtM1q
8dVy1yR7nb0fhZvKVlIHpKeuLWSFy5g8F7Z1Zni+46lfKzPa4irbkPsCuqXsxumxKdFK6z3mgOxx
Mog2nNSYOJJwb+XhqcN00DZYFwuUDc1X4w6g2vWmIUOlAqMUL5mEHEg38Mz3Wu8aEsEsv6reHQAy
FQcucp+bgmxBVbnVuA0td6PbqJL8mAo8d9jMHEF0p9fqxhzOqB6YNJ4z1Tu6o3kYtQ+duasGkht6
0ychqVdONT0GMvOaeJMMEHIGjLVjFeSb3bsTodFK+qDgKlsyleo/7y78pKMGGV1T6kfJeUuWFicb
4ggKr8Z9g04R5SbKjWuV7W1AtyV8cw5VS/zBgCnchZmknQoWJvQGgDxJu1EITQPdQhVCYB/4wtkN
n+L+FpkMK93JNJ9qwpX+dfmJf/lQnrSOY0TZ5Rl2YlQN1M4Hr1586wH8mDKCiDS09DmjGErPSZcD
ZF6B/gXhr0uIDi4FlHyqX9v847edDs+MZAOaY3bJy7K2l54bZileNeje8CfIKDK1tXUfPLk5V/64
M0j17XneLJ22eUjxcFODhXrLQ4ZhtyyAFRlVC8ggW6k3sx2KwyZIreMyeRvI4YgYTMmDThlXGVFg
Q1U1/sjNmi6jzzEmmkwsXbuhwmiHAoDFn5xzTz3q7T2xt7S8SQsSYlp2RDNQjkanUFHLHBiZJLO9
GviMEImta3MVh9BBLJXWJlFUEZxsPdBwYBuX4NcwQyULZUFG8DTS8NiTWlOOxICRPqasQtVEQDWD
j5U71cTfujfdc8Pw7pyqmAeRsSW+K1riQIKXgfwt0aiMCXD40Pt5+Sl7zljlBIS81+kxa191RBEz
QpXqEUmnDwOaI32VsKgSyEkdtVWloQFnw05xviQ8GvHOIvfDZI0X5mKK3hPjSe8BHNCKSC1cT3hG
BtQQIFWMMVmLKTVFDZySFFV5R71En8H1yEVNduCI4X8b37MAsl9ikZhpfMhomN6hRapKfUcIipi7
i/m1MU5YLyJYHhxqmrVN7VX+PIGpBN1TV50wY3aGj7qO8RDskSSrx3p47Qt1ldMsw0Cu9K+kE+dM
A7J4C7qBoR5hZ1Hfq3pxiuN3jtxrVNg3vHO8veT50mnrU5pBrJkJS+bsx3GB5WnWWpbtVLqzHDRR
MkUbMaL/1thmAkr7YJKd8eU5xPF4V6+cfTowDqr9QfqO3cJ6FL95Xb8slDebYfJoV19WfSMhjG0S
tHu+aCZ0yiRFl77tIJpU7zlfu/ind3IA1UPLHjFu62BAXcQpGfOXxOvJsk8K48Zf0pz73VbJzsR4
mXEBkSV0xlkV56fLZL3b7TqO1ikNhtOjkQDXooZDscLjNEe/Gj/MvXUzr3B0SGRb497sV4bNYAPf
/piz59ZIEpE0nCMQA54USXqU/zooXEobo1/uBDI3B6TnKlEjrDmsOoP8gthszbMxuKC1FsHmLyHh
dVjwLD7HQTOuTr0AIWDiY050NsHf+/mjQUrkxNhk5sufjZCHwuMS0ZfKtzmCG9yrU+USzQWW5m5i
bSei1Uw1twifWkohyoqPjiOge1xw+lv1UeLGSFuaELnMisMCTsISK1kY8c4NRr0dVMzuTXi1mUXs
AZ8ZjhP5ee2cGc0MtlDcxENS2w4m0VwWw9sQqeNi106YDNFgv/ZddGxz6HwJgNWy/j7Ujrm3b+GA
KGy0cKZKuIwpRBwio7xafkLPIQpw1zTbxt6qy0NtPPSWzjFDdJnz0dfdnhVI5W/CF9QtcEP2QzC/
N4QEeKqLTxbWtV87+L8V88yW7pjpjn+1YvF5zJ8+6/ETceVymCC2cpR7+a3D8jVnOJG3/E8ByzfA
qiTLtIj7haeSfCTXkQQW8veiD6uG66/6J6FQkswlsBkjYF0A4p3FBjfWwxNxWT6qk/1IO6C4tLX2
ITfVtUHEXEddSuNx1uN+u4CvZQ8Y8jxqoWuHA+CuX15qSG6LeYgc5pThDIhLdn+AQPGroHAjK7xB
kDCwcGTvFl5hOsXc+yLbE3DB8JdbFCyNIMMO/wvMBgKzRI40tBsYANAv0Tm1fImhk94p1jY+VkYZ
je9k3RooojDBuicXJyz7K84Y5aITsYPku6VGEE0fYq6p/zcpLH3wd+F0ncx1h6DIMMR+RVJlhSPQ
SD9ymE4VqNfCxFpsZy54ZPaimMCn2ZXWS6t+YHfIMkpT8Hsx/fKZoLA5GytJ8NdVQgR+zP6StMQd
0vsQ36p23xRfo84MswHxaJZ954Wki57ZcHP75mY5awhhuFuXSALUOE24o7K+mt5n9TYEL03zTKjh
XO5gZGbvMg2vGQpiSECYbcL0egaxYDgpPKFS7EujUl2tNb4DoiuQJqCebyBcG3wfjo6JwqcNWLzr
amqc/6RVTAMBRNIxRV7rUTjKUQXztEQv8HadoJ933UP41ASbvN2Mxv1YWsD6+npk/IA2t/pPotJk
Essg8Nnfi+pSKfd2s2cfW2bESgRPlFCVrkKuZ4MMq7tYIJ0qyUiMHek3Igw3CR+M5M3rbnrYrGNy
Rih0DNGiEzexmyjfVNwJ/xPej5EM1q1caVLVIk+4sD/yZjvNxR79FsYhOxJO5AA9eusABRcTB+RL
3Y1P7AyrJpFacYwHFPN698QyWUN3EPrZdtqXeTb42yTqRbuxCqhvgJtI/MqxXQc1h4l2m7T03smX
n9p7QOH28GdFb9O9KGJD2q2jNmaFbQ5mdFrw7Q6gHWV6TvWPisJNXl2QSD06q96AWuPsJOQfxTtO
usjbjgT4GyTtrGZYwzk2runbQp0IXo1NN1P/QVjBloIjKyGv7IBvA9Qd+gdZCplTGokzcr41xlbg
ZME3xVtfPsQdBWP1McGmB/LKSQjmMbG8LbyDgopDXkkKUsQRbAea3xIpLsRds6UnppifEqPdVTUx
lQ0MLLQ42IqByhAeDH8q72bO3Jf63kf6RHRK0kqY22YBn9Ipn4o0B4SbhiP7ElsT+UPBVc+kC6jf
dDnoUKFduWRWtlttOjfy7roInMzzNeL3hmwXUNJtcD5ZFjmTuIjTbQE7p5oBHJQy79uRHDkVrpz8
I9LEhPlmxhD1fxwGQO84u9UN7V8fkf1ip/uQETBFj9G46oYOZAUlCnUhb25vcfske5v4Sj3Mb4n5
m3Y/LVeTke9kAKxC5bO37GsBHJnPSALLN97EQOG5N5AzqrQXblNoH3tfl+m+OLfJteuuOhh/Lvh2
fe2IJSZWTjH6Yw1wPOIDrMAPhOMBGK6HO3sYdjITpemvwZ7VcGsmFct4QiC8bje+3pBpyc7B6OfQ
0ZQT4I8zqufm7OYvkzORQnOrAHoqTwCU5FvEqL9Yq1ZmGvxT5/ZcNY5PIp0dI8B7zGkO3mfFZzrb
xNu/igxppor67y7lWu8cDKbjpxtxEbfgRAScs8uOpb6nvKUjwSPc/gXRDh8acsfRws6nvFOWi5BP
AgoPCiF6pMWibbvVCD80jOXj0KyDtCYvntQUlv0IDMWdk3/UPFxjJrGJpEGiTGnoJFhI/CUSl1iV
jKLC+iQEzNvV0cNyHD7SYJCdrPsgIWUKQQfSTVKrnhQCBoKfYP6X2g9udHK4r9iGid5q3PqqNCoN
ttr2QMK6M+Gl6FTCI1SY3u4ocWAZJKKiVFeLViRdv0OT2eJNDt/hDMrsIf0fR+e11Dq2hOEnUpVy
uMWWI8bYYBNuVLAB5Zz19PP1VJ3ZMGc2xpaW1ur++w8DaRBwEqrPKj8X1r+5fRxw5jPya9oejfJx
ofKGToGzFYvyO/8rS+zAXqx/pe0+2CDCtGgPkx+hm9dxDPmA+5Jafq7g1+jb/YNFJIuHT8cOUDBR
GUeHv/ulPc7Da8ZgTYzStPZLRACVYmyUyARgeHJhI8asPJczKxstqONoLHiwH39OITypkLlWc3b4
wL2HHPlCswHvkUECacXY79rxNbdN38x5+JKVPlh+yDmXpX7hwU6shSoVwZw+afFbxa7C6HjpvQ2T
DvjE3D9fH2x6AGEgKek9HkivO5RksTfxU2SBFLQsWzYrRGqkjl356do+NUPHHX3kO6feRc4+5qz8
1IT8kxPQjLUBJvEPcXfkGyNRiCg76xsMJcfNIPPBoHrVtAcdHiLUdEn8s+1DHW6n7moG1Aid5zsc
0lLtFOk2oCoBxxevabmAtF8MFilrhA0Q2+aOTVkXE6Hk738v9xRnuXRcN84V353xMnakIrW+iqUA
wAmFip1/IqhYxwGCOhTPFWgK4LwCnzhH5dbBanaGXfkT9mQJAdeH2ObUKKmQN+ATPIT0/Eqwa9vJ
H21CFEAyq4HA0QzVtEx8MEy3/BE4aJrPjnmsgTs2bUySgd+74zEy293YMVmtd5byFjUI9cYDbd0u
dDDuD2ds0tVDEBHUjId3Zfmu9T0DlzRCxQISGJkkerNP+IizbAF1Oc4vabefup9uGVgkG8UYVvXy
qGBv0sU9PtP9xso8VDbFIVdIaDKKI746olbBQBPXpJ3kD4k7fqVTL3U3uENbo9LOJrY0oD17ttu2
w7Gm39r0JIx7u/arxJDzoW7Dc0CvEH0JRC6FP9A4Wt6CbrRO5z1G1I9LeDTaYTWm+oPjQlp/sovq
YozTTqtPSck5DlsnoGjvELb/T7wCc2DN/q8lGDZzyi6dG09pcISCTXuN/e+2LB4iIluYzdWYf2q+
Igth4Pp8m9RFzYTnbv/u1o8miZ31s9G9x99lc07Vu1vU67L4ZOHIiRjLcJPRbm2/G3GJiCL3wXQM
uDCwaCB6p+ha+HTEih8RSegpfRNJWmPtQTl5m3QspuD6dKsw0M6DldOrVZStn0mVbublGaEglFHy
4j31w5j7lXiTqahGvVAH+KZ2kaTIG+vRXV50AHS4VrgnXrAibWdUOYRkMVxhMCNDPwYlJDGW5Vfa
fc6hDE1a9gZs4lGNf2EwuV+UaFMDwiqXqv1HFA6tP8ndNYZHHnqOHO33U8i706sXVUUvcO6qiJo7
JHeqW1sa+RsQ2oSpHdIfiiWYlDVae5st9ZBEF5EJadNt0LBjgaFBVSX8N0hoGCpQWVJOWSO9x5Ph
5niAiBhBVPPU7sNwhtO1FN8umy2CcEx6eziaxuugP+Th+4gF+jdyLU+HyXUP2901UOxVzYMRWGi5
zKOuPTGQp8UhapjKc2QsBesqUa1jgbdYUlJ439U2YfkKDWrkVHXWzgCf1GGDOxsaVyE4BG66AZ5N
YPAFNhz/fn6PPZIgZ+/MgBjwW4dhJLMp7BhgWleMsMALRbPGYC8JSNjEfQJormoguY5kmoATiYVZ
3bUXRpdFjl8RBidILtv2INpWmD+IWAN9KwZ6krmHsYSN5RYuAGIISxs6hH9Kc2NEKeKtvE7QeRPp
wFNUqmw/eA2GoMdq1bxb9AJ4rtPQHnP9ENMn96AxjaWRUwnr19IeFc84Q80jRyAhvEnCQg0udFNe
ogD76vonaveK01yLGTFRPkdX/B/NFhYv/HJilEcLllTp28yqsNTrscojUG9oh40+EyZhDyeDpYei
g4zrMMaAG8vHlsoshJDo8UzXQ783zATfsnxV6fX6Wx+u/L1VXpGPYkGjv1jFUSufhWUOcihaqPyY
MswMvyyr8aOOG+TAPbD7f10DkcHBjad0cdApEEuBGTMYoTQu7OcWnVJE+aQwL1XCa4w/P61UJ/ur
QT9EPAGGYDu3djcKdSVSkfNAfajS2gVs9qpOGA4JqLgEmASBT/V4TYjKjkoNyzoFJygsmgh4bVx9
Z5nIRqJsE9cbbBiW5xhXcc1hkBVaK86J1eQO+Es9NarFyYEtO1Z7Reu73gel702tJJG5vxeTtZsD
UrJ1hGcx7DLuW07mQ0ynW9UIKB8y7Y8Ki81wE3cJ9nUw8trfAQtHS7t7gugZx2Xh+JzNQ1ZeIXpO
fInQrOQUYxjzrTUPZLS56DKgqknMplXMMcQRqgaeUjD4RPZHJXQApxJiEGc6glscyGIwL88Kd1re
ntManjhBSDlUrNiCBxlWK7O+50x4J5oGRV3WWg2BKWEv4r1RjztIhviBdiLyB9aECiOj7L4ZTu6M
3qd3Bur0W4pt4JfOPSSGeg95csQde66wwqGpEJZFUH5hgTNOfg6KUHkHXBjoJrB5h1I8NmuMH9Yl
Zir8HUaiorGAQ9zmpV+b5CyZN6zCvdD7wcaJv8EmKbZESOQVCOqoOUKpaFt0sDJL59+Z4jZlu54g
v6XLtGr7EEtj7KixThH8c6xNX3UhhGHP6lHTquAUMv5Phq8uPGl5eLPwES1wHO0MEAGPSArsXwB3
hMexxH9JhhE8tFeLN5HLvEEt/QKz7ErDiNzvLM61avLnJllTIxXhVa9dks6rdck0PYtPBcYUA0N2
JNY9eBdIPur5BdtJlRssCYAigyHBJEG0Nxrupovp7XiLjKbEcw8WeAyBehRDS45c16X9NScmvJAj
o7fMWKDCMNDEM042XQ8+NvNEYA51IX7sdWK+BANkQN2nYdkOiL1TuXriUiZ+1dBnOZAaBmB1j1AP
iyKI/BW4978QRyqtJqFmzB/EkBQpjBjcsQAKNDDwC6b23Bpn4bagC5oJIIU/0Me9bwYfZfzmkT0z
NJ+EFpLwhbZD/cT8yMSCADKWUuekMzEzoWfPEEll1Lndm6BYdg0fImwfDMzZpXGwAbaIauipfQz2
DvtF9FFzeLGmbceTzAZbINejTDXCvyo8xzFsieR/DmnCUzvQ6oZDC1kfbdoQ/qPIlSaTncl0TmK+
g0Q7AZmmzQ6KO93S2WmhMOBp3iKaTtAugejGGPEj3+2MnMEOI4304Dr/z8YDt0VmXG/Qa4a0dpgK
jK63bhN8LrkDMVCJsEbyoDv2hrlhRYm3kBpt2erK7hUAQ2Gi1ZvhTgXuUcCmjJz7NEiSC7F6Ief5
9Fgp0UvCCGRBT4LYNfLucmAJ+579Qm+fDOwYlErDIonV5HL8BCPQG5EHQGsWfP3I6WEXkAUFsAwZ
SRyK+AwpnGyTKoBtTCzvLcb+oQ4TCyNaFVJOmU9PsPLT0hNikedSTPacrbgYZvPhK7LrHZSAeQgf
HGg01fDKfR/oy0ZehoNLW4iqeMrCAZSB/PrqMmDN0wPz4/FE1nehXTL22Fn50vQLKQKZ+hIpsMRg
u/ZbPTjV0THS987wNyzIqaeH1OlfItvw+7Q9aAlObdf/QeUJFIYrUXEZ83Im9g2qDwKxfCwwmDzQ
0S9Jv5HAKoE7mDIwhSoxCMmZadh8elxNeeJQ4xPTholBb5LyItRGXUMWvJyz8Ir1Cl5IzCXsGkdJ
xcPOB35eckeMn4fFJePIlz3XJCOCBw5bQiQ33d0TRmn35fnL4rGRrCMgrbEeAUY/eFsVMsPEgTYz
q3eh4xHhfVCVRZySGiBqjYZQ8949kwZHId3CArSj1AigucyThZd29tY3QD7za2HhfoA9Rjzg7AAm
jzj//0hhQOpOY8vunms35rQuRct4gDyJxTyC9FgKELafqpvXYmdd25cGE3hnefBEhkg4XEbDazew
9BgtZfkPH79Y4IhCRSJfWbEPcT1vtaNl7vP+VHq3bPlUyBoMPubIJlfIXjf9m+eNm5jqNnN+M+ez
mp5B5fBc7MGn0/THOk7rPMCF6aRgjpoyzeB0a7FXs0gx8UwUtRHwKgqlu9W8i/NryiBZHXdED8JK
5CBgw1KHkw59umlKfLjwGLatZ9gAAzOSKizQB4z4VLXkqr9JpDr/JSKVMpq0nWlfPTWCs3KznBPz
McoX5PREfJq/HrUS6cDrsW3fOnJVYuJ45rbdhligF1hdWVQ1hKi/ylPdF8G29thkTGR+WF8H34q2
0XHjQ5WkP86qvXJwfjTh4Aqta4Q5TcwBRcipau1tH1zlZ+HlQVCbi8L3eOA91mjHHIKPVza/PBS8
qV6MdCMqSfXC4CDDyraHW7wCUL2U3geuEAuTWYK4AMwbhPsxi1qbBTUk8qLAP20BqKUMke1Vu4N2
iFmsIDzIxAPQBJIO6HrsdjWaGf4OFPj1hcbble7zyHbZWB9W94VGjrVVQWOLCIQR81e4vJtSN3ks
P6WH8GZypAglTZ7oTladcsoFyEY9iNY+8r7tIHxsWmRD3Ag+BZZiwivImZu5fXaAkALuAAONKadN
pSE7Mmb+YiFLtCCEBoWnh5+xKSfgcKE3Bajdoo2q8xKbdKHr0D5Px9mDfAS6CVavw3kkorymMFRA
RuFeVJSxQu1tim0a48aEZ3gLLx7fIWgz0ANG5+rW6xngyLXjtffM7/O+bPObNyKOiNhbzfG3hcMT
VobcGZs6STQjCNbF0JMvHQamLlCVOuc7agUFyBZ5RNY4a+a6qqQbbezKH+GhjYDyylS8LHrzEjM1
bbN6g1cJ9eurpyBu7Rnn93fJEZKsEBf8g86RwaOHiiMn1EYI8dRFPRxnvXNWgddcm/6TAkPmfAz/
qvxP4lEsdSsLX+MneBLzL3YXOfd1fZdXE0pUWlZWsyCjFvnLS8GQP7voXspsQW2O0i9znurXpMko
5Dihplujv5j2JbZzdHwbKEPb3q5QkNOs5MzoM4w6Ya1lBNQdGN4DIdL9CEosJnCCbAusjjYA2gaF
EugkscFN8AYNImeKCqo26YcebFcABAM6z2zh/6TopxGWD1aXnYErBjODcYIUoTlQcJSTlujwgd7o
AShbUEDhliz7BIyTwqnWelOdpZtOfifaNPq2s5yokrtRPmJRA1tzZMWFBB0ETQkCFO1L/IJloaDZ
KpHFii01DPe+zrdITMUOgaqI+8//x3jWBWtSqFXY01UDabWzFlJD3IKfMJrh0ETT4XH+yrhJkNZe
pZFiMZZ44wVcBlp/P6yv1G9bbH+wm8CKa8HU/cIjaJuPYXchHEGaa8KMVwVILrdflAdphnsGcN9P
99W/avcyXmMk9bV8GffwI/wZvvIf72/5gt2t3Z37/Dq/Dpflhorxe/mN38eX4C14c9+W2/ii/3Nf
q2/9A5zitBruX/15unH97W86fvWb3iGOHkjH+w7ejFvF8BH0Dxyb5JJPWgF49C67+bf4VnwMH+4V
/tQrITf/xr/lpfitPjtsatbBW/hvulEj3pg5JQ/yFhX48xdqMX4TVzJY29/6ujlhb7odd6BlJ2ef
8U+/63cWf85H85ugpPCh+bS+iGDYuN8LuHYk/3OfW2OteA4Twvc6BYior1xWaBIHxXd8+jo/3pI+
su1e+lO2wertdzrCWTk5J+VTim8sw+io/gWPECpXqZ/7yRqB0Qobp529f4i33pXC6zHbg4s8Thvz
YOzKU7WjFX8YNwTRnYmdeyof9Rf7GZvOTbl1tvMjcYVPaNSO1s7ZDPv0mj4hknyKN+0O5csWdsuK
+PljfgoPzrV8bHY0Qp8IMVcf7fr5+vzY8w7e7AfCULDK4yhatevkCYPap+wJ255tubcOyhb5DfLU
B2/rHDDF3PaP0VFdz/tmpT+Uz80WQtymfhx86wDpYT2vsR3Yq49wlq7xc71PHnBLJlkP4mnxNK/1
dbouNzrN7q5bKe3GYgizUHinmDcg8AFy1ZlLZVlHSwlxmCe5Vd/U6HsSfc60dmoV2lHwUMvOEx1d
HgKyRC1sAQwz9/XgNbBPhgkuoygPNS35HHAv3RVCGzg9C0dRXflAIwvpuU4874YZ4JM57YiobYkL
v/NYiRQNeD67ym8PWyKIgf5YjAunPJ6HQfjhxP8AqfiesxCXi14ld5SDw9vX8y/QL6dbxi4fof4T
lekC2VDpGeQ6vhhQUBIpObbBZBNj84m33l9twG5iz3xwmVaVZvE81U60LsPsh3jNugCW7HLYC5NG
5R5/g0Q8ZNgMGULnsu2nQqMnZtyLlupB5ARl0J0rZ9zDlYd/AIwH5Bt4CKdhUE/LCYUjsMxRZafA
p90fOpV9lEmb+iPNLa9p4z2Bsg/2fNEzeMfyB3aMzoYeo6QgqqiOKU/8TH/37JG+35bRf4IoYuoP
gXahUnmwoVdZeEhn+nNrXkpiLBpkO2TktJxXEVmVrfkpiAtnPa5gawl6z68edW6JVzooAEzHQQW+
bHLkC1Q2E3qxbmsgq2Iw1w8KA3V0MT0GHvb/O5yBUoHjlk2tdXHitbDoQpwwmOErS+tgZysXbK6E
or/8Wr+GQVhVdmjmm8gqgTotzD+4m3UGLI7avV+pyd3koSa6i2sUAsGFrf3W6O6LmRekfV7dASIG
SWGAdQ+qAfGouZh4jHdlcY5VHQla5ocokEvnX8s0rk6fNOOrAzRTPaaV0S1oSTWNYNrnf0yVRbDQ
TtMr+zhC2rVCm0Ja80MYYeXxL+3BoscDA2aMFP+3O8lgj5bwf2mObPPPcV1Ah5eC8Dx7MwPUY9A1
DDfAflzFTKpaoNKC8rLCxFjeZXtq1Vpcwl8SkCQ0IXSUBuCJBSChC7GICozQEgVK7GJgrw6JPcJb
ezbXVXlked+m4F2jUhJoQNqfwNp79FZg1AUhv337Uoa7RcM4XiGb0/ujflRhToc4WVfIuGKz2MOR
otJU1G8OMcW1sCH4QlbPw+CsnE4BmcPgqn8asunaY/4ozXF+KQgW7LB8SMKDCE9QR+g6TqwpsHKR
PPIpOCFrEr2qFAZJNO9IrgIAOziiCXPuXFg+eih1QPeJMCBi1m7+Ju1zFSsUdDDpKKcifhIj8sLE
GpFRrvpnAkcUoXLCpUvigod2Whll+cTcSivvoogV3bBGXvO8dRDStO7zwugKiURnn0yt2vR0IXL4
KpqBOJjIaWBOnHBJblLyiyQE0vQ4YfoJNqJZJw9EzMTagghK3J+ndeUC2D5AzEITiqo7Bd1RJoMI
wnbjNdbBbVcKHbHRXkVD5tInINjzHRPfkEtqfgf9tgFZNm8OByUSGetzKgyUCsmuVJ+6DhuxYtvg
2IO7lvg144o1oh6hnXC0ranBY8ouPEoqe1EFejLhosgFLFOmjP2uQI9tSWuMkaNrguGGf95A3duT
t41sKsNj1vYtRDkVm/hBq+B2c2dceNNBe19QReVhvXLZH0yTstPND6idWK4Bmim8QY+wtYGoCcKT
JBdSA9gvarCWmZHr2B1YrXmzC5VNy0oP7332LqibmQG8VAThQTpZoMuR+1BxoWQvkbkv/AtmfNxS
SFGy9GyWOTU8e3QiGQbU0zKJwT0JMytfV3bL/FQ5EUpZ0oswDNdN5YYGGZ8mZT9Dp9Dz54hWUYH6
RocSDfqekNTHcMKdu/S5Ghlu712F2LO/pHl6aUImBo7GUJPE1N5kg91X1GUF1L0Z14rdkk3vRdA/
1N5CBZ6ll8ktPmEKAIYijlTVf0XTnOmrscZEG1SbUDqIvwUawts9xPVJjBEipbrDn6mWHr9biIwM
tKDLFk5DzlvGOkCV/aUNf1OmbAKeL0g08NMOLYWIrl8cPD9UwKEBf9ilbRjVujxhHhY89q8zkfXw
piUVTHxttSQIQ8nmtnMEQ5BqOi09DCZ7XTatRfoyUUy25OeM9nMBB2l0C6JkuYBRe/GKu2zBIigs
9cnvEuoxPIhS8CC60QXBlY1asaeXtMbqOCC3HhiXYVDTTvXKmIpPLiUjt/YNVVA23uQ54Lt+duD8
HWRkmhEO2HXPg8YwSpM6pfpm4ratIvsawUqu5uzTpbUTu99eBaKBjMj2koMjQe4KLVy3GLhqPUQ5
d68ZDdFa0INAuiz+ZjAXOGD7tEcJDpQjOcnYFOsMC9iadO4lxs/z9EuLifJ0K896bjGshaATLdo2
D6sUMhuPZ42mKKsZDEB0jMRTvISzlznY37VbPc38QQB92jAGpyqgwPLFWzEBTaRlHx0irxjzVzxL
YpNXQgzHe0ZZN+nv0OKTAzsnLUxcQLPXMoZZnAD9F3J82YyoTV6hHsunxMl2bgFsxs495pWccwsc
VsiAvGaNkoszFDvozeR+CKgIQRpvB5JAa5+NQd3gjI3JwanRvsSiLIXxO3aUVYnP5md5N3yRDGzz
c+WHB2Fh1I2oLBPlKOxOXdUfeRDl0xbCkOSB7FALatnPtFw8aDAVqrPcZlvhAtT5Y5B+hWzxCWGH
mQXedVtG5lYzZnRB+TD21oMewuSN77OhbGzALA62GDe/2P6VU5yjXS6aRB5UCvq37pxKQRK3vgHW
T4MYqYpvPP9fP2X5wWayPCG+MrjfosGa6OIGdljtQrtPcJmKnoTvsrShI0NfLQCrCQ/xljbj3prP
5tKuw23ET0/ZvyFdq+0l9ly/bSmS0BKJ4bq7HqDjKARRY+aaHzw6gaIh4riDSeYEO7mZnHgO1mGi
G3OIRiEuuY2PS4KAxcDCvIRDgWMhU7qOfMRkmwfNH8mCZoz5lMXwEtv62rbWzdI9ZrghSM9NSaWq
r1ZCut58y23ExLFBH5ztGaxv2s495fR2M62eau8jA0n7zF5qDAGsPVDCeJZNP1J7X1aLmvZ+U1Vb
ujbvWBHnklAjhpLVjFRXGKsMRHoYuFwX5+5NRCbysMnFWvhB+ZqykB0krrEHf/LOKzcFnbpYjdyn
ReC/Q8zATO25bJ2CloLrU345kwcgDndl5qnFeAj54rqkXETKA+wbWP9Cd6cZ8bGhKRhHlP1gohpN
AXC3rCPog2iwBqhvSCXJNa6ZigThF6AVULSpY4QZFBuP46id5pU8t8wid/IkLdCmcli0IezKArfB
0EheM2V4cezgUfzrivALIOBW67DL8E0AkuN2afZjOf9vpuMnbFYa9OkgO+dwc3mgQw96fwkN7h4B
6uPRwoBzvajAgpRGsv2sXIuli3XJeJNKJUGiAjglq0Ah8ObGae2QYYXeQmGqFjT7krEKI+qa815y
R80be87zhGGA5twr5shkOG0iZhhLhrsps/bCmBg9suuBLmjNBZwkBRrtl2uFGZqMcBT9MUBG0Ydk
ptXNOQ+FvqdcGougGXDl98zM1wrIFuYUKCPJYAT457hA0vmF/Zwc6opBKPp+IOA0J1TQZBTnWq9O
sCWZbUM4ypKlm6Yvj07TnZGtOdtsP+vkQupnJPOe/gTNKw5hbmXTGTasx7ui72NfleYQ2jEMOx/f
TTy2mqA79RjdZhGfY6SEo6Vykv7Y9siOr2Tj3XNSP9v+R5/PJPKVxYs34STENscnIdpoly87fdmL
5d//sbgAQxg81/SWsOBG9AAo3kzJ/+jjB35jSVkIrYCZRFzfbXGZAViden926HINcFIp8rKrWvFB
scUHSqxhvc8Kpr9jcW3wYqzc5RyO76P3FmTtCTZUFtJdhmcz25J+Qug4knzghBxVsAeO+IXUJBk4
9mCMSNQVEighQdB5FXDoLTDAGiTKZgaAkZw4rEkFpgGJBSuIMXK6AQ8xWYloLNCfGDG/wzx1DCiE
LsCozyZFjSX8PxUDvoSbvRnQ5oTioOZYC8cOMpyg/s7QXRWFupmMP4/pyhB08uakr7Wh2Rg1Cn7P
3fHk1toXf/KLdcj2Ln7A3CNOcrKTyUNxGK7AU8b8SjTdfPjecHC0QAnICyVqhvUP4hf6twWJrPYx
wcQn7CQhHlvCCMMOfKaO38sjPSb23z+2g3GP8xhjhjRFCgZlwF1cHDgVAWsDNL9qTwWmtFwJVf2i
f2VKmXtvihFve0QoGuwj7y7AtLQtKQd9vayH2CIYiWMSBYDnTds4nC9oCPZoFNroo8eqzG7QxRA8
hvItXX7kRxdoLiZOIQBBDby3JhwfZ1jnoKlOOBPSZR1r7dYkR68wXvJZ2XbeX07kQAr73KDix3rT
SYqjO/mGNmwCBkpjo+0DPWYGC4UXU3IGjyChCrtnvhmxM5setaZ/yG66sePCwhoBRO8Q7LawgOxx
gEsZ+nqoPBp5e6ehiZK7+MAGSYWOwaBiVyuoTC9Nc1MpXr14eSo99SeeU1jtsMrgoxKBfqwV74Vl
gxD2Q87RcCBHK3lyxgt7YKU8JpRreQMz87PogHueNMRWWKmvEiLAtfa9n8sT67Giroc2Y1kBcz5y
7bFNp6U3l+/GRp6Hcb4xGDsTDG78G6d/dYslKLYoRXI0zrK4m+ZdrciG7vSV671lkMfL9E8WSFuF
fgd7spogDhZfvXbDAmLTLtzrg+0Gp+YfQrLUvBjsn/PEwA87UC36SphRm8MMYx1XyuKrsr116CkP
HtGS+Oc/p+hYwYlSy9t27bC1CU6o2XwW6GApAwZNRJCBsin0bt+aw9FRiydEI/Laao/Zk0ds78Dx
ZuINgYgg+SqZV1TmnzvEqI0BD6AO4ptlBTrqvBreXr8pGVpFdnTsvJ/x/5NhLf6PeWluNY2bLFAy
lAgovJm4bTNsTxMPos0BT4cqPMj5k3jhvrWIJ2vbo1P9idWdmtZY9wtkG8JQcUioeF5Gl9UEuOgx
k+oCSCIu8TbxyoVxVF4Za2Xn/6t2Zo1wRJEcCRy0chsgbTzC1cbbdPM5Z8phpo9uChNLReCNGlDB
RwEFp6rDxaUUyhB22+hHe5a/a3tokaD+R0+D9TF40F8GHQFPhDSh9Cmo3CBgQ3vqIZCro8qclBaw
nTZazsbnLlsTE2ln2Rvl08gxMgPQ9bFx0WO2Zr2l16C5TBb4db3vGbTXbYTJImIAOEGKvnV6xM5Y
FOA+ZdfIv/pxVUyELVBrWjUOeqmOjlh7SFyATsDmMmO/T1YN+V8y/6SwdaUOLEnyoRPQbxasCkyC
M/WWZekhNq72CHtehVP6m7cu0e61H5nWs1e/WAllSqauiVZyh9fZ0Tce7U8aZe9Z32P8c69pSBRO
E3lLKezyUkfl/9Y16NcjPd+OHvIDvPY0+6PTa1yHJ+Rq6IzWqRkdY3ZSNcJeZTHPZvArBlB52vop
dA0vB3bBDy011tPSPcy2ssehfEDYN0Y/E186ZuAtWboFBHlYmRk1EQwyxt2RRpxYRD7Ne6j/OFzW
xuIwG/CemnpaaHwbG0paY15hdEEgucFB58A4lk7WhisIRpEjogvRjY3k/GHGwvhCdVxf019xE0iW
7zi6wfSEuFdu5r7eh0igc3ROS0WjZyy76G2oSYq3091cnOeeyf9sg4t6pxQbwwH7q2VY5zmldhC+
z1UEaz15GotbwKkGwW09Ffelx4yuYeNNS8AB0es0V2E8Z15LwmS1YfxtQ/XrzWndBNrRcEmOHlJ/
GbtbW8AdaRNmwH+4epQm8+8W4IBlUujWasHJSU/sp7GTmSCfDpXz8NqG/5bA8uMMkkyH3ShLLDff
2VjzWnugvxm+kklZpdXGCqenZMIlxCwu0/CzkLDOCK9i0kQki5imi5UBbVZWwSbTcfib0Xxa8U6F
jjkb1wIf7ap/sL1fY/4WyAD3B3kXdaSvMOT8Z1aXiLoFMKPB9lNtYXB5T/AMl1bDt+AT8ySx4Zhh
gNq0c1MDdzQCe4a30rKODJrVZcGuYIDyrWz7GNUp4w223wYSmXWg6o4NZ4//oNHP54/IeXcAQPL4
ByZMIUZco47NLSM66tsgDddLUN6A+LBggcfpk3GoAPH2qXqkuR3q9igFbcQZ4hnhxnzOGo5XyEzS
vsm7z6VG0XuUENoVEyFyQAr06gc+WzUYTwo3kZmUwc49GK2P/bx9oybfO9C4NCxe05oq0e5Wmlts
BAPxYvNcDLYvvpKCo8bMr1yxO8KdHD6icBY9SmSH+rdg+hiO+H9tpXWkMV7HaXEqaKPqbmBizSy8
DvaYL0wEcljPMeNXwiBawIZ2wbQtmNad4XyF7SYAWe0AdMpkPRePVsMgEkIfZdf/FiUgmtwyn6oC
vIksV650+SXb6wJDiw7fAcRyjAO3FFB/FdIMyf2cmU+UgHUht1fHglfdF/UdgMzkPlpRuk6L83Rt
E4zuoOGpFOItA4a5cR91nP2T7DUl7xhqLAl4UZT9NG5BPAmIqNE+ggBhI6YV/Jnv2JVmvFk7fk0N
eXBkMlpRGETnBSOfURfFB+1B/OTRwJIckAMIeczEMUnM52M9Y8FNXTuRIsDEslGBEmgASzn44XPk
TvmZ4ptMoytwrRs5MeNXLVtprErTtzC0HNCMOGnC5f2UqvnH6fcgs7WzyxMA7Q4bpLbbKoDWhtKu
dTh/WggBhkvTejjDRMPOIuYHaFYwk1br9mh6a/0pqN49LAEhPtuMSW3wEAs7xAitWokog2zSlXRm
UgfqdIkZwhfeYsxYvxig9AGIgJfwosCnBjiRBjlVPVlAFpkr3u0rxObEw169jklyfBBKteer9rQT
i+GaWR2oM+0bAxE0sf0+gTJCXxba9EkAyA3myjqu+op9pwYkK+WoJLyQbccvMSzJ2tOveo+OmCoe
mBmJ8VX6eoYofqtOeNapQGFIPgLG/qOzc50C3amf97hnpDyMuJ4AlUKAaPzSqd/wxGR6FPmiVE69
fGst46bWgeYZZWQuYSxcASCHmrGoE58k/UIcDPoQ1I8HVIp3qc7xDVIgeFQl6CS7SW6foZN1za8R
jI9tZm2hpG+kFrYgqWWcRxCXOL9WrUlb77Y/fZ5sssbdLjgZDKO7lftRsaWZhQa8hgyUiiNg2hHX
mp88Dm59r70nN3gOGAzN0Awwd2Mssy+xnqmCZWuH8Knce2GVEFEBapfCz8N/OhIZSCEuVQ+NqZiU
96GGzuiEh1/s4Oo77AZrxiQOK98OeJJfGfouw+yq+8LlkAYFwdQm2o6ENlWKth7wu/JSzK2HvxHG
A5V4F7cX0wvWsREd0GyrCqFZegAL9Jwp8NTAUjVdP4Yx6SE4q2j6UW8oTzBBWkIQTHgN5D5mNUOd
aFdwmyb3AjDv2WKpC0OBJ79FkUl1lPdb6fVNECf71vf4+f3fAeO14OcGxtDlkywwYbLV0E0UsHuZ
QDSnpEZU6UwEZGHYQAWzNCrat5M+f+CnXccu596f7VEpwPHVyfayjPWIyjqghGkha9CBBGTTaKcm
ghlUCo+MF0UAmQ/dql0WPhIee0u6k9UhYzNmU1pIFZuX6yz9BckRlUAcwOrWPmWRQ85sjVuufUDN
+b/HSw4CMv1fKoJSjTp2B2WyGRNjHy/lW2XuUkwSNXoBsjly6JC3FiCLxp82kKq3m76Cd0HzbPrT
/x/jJn7JTGMTuPOzpVLHqawBhh4MfKrlE80uTMktH6EfDPTcHIKajtmLtipQOb3EgfkZYsinMzLO
CLBD32lxT4eTR6aGjqZLQ/yc6n9gVM34J6AzVGIIUWrkImFmRAVaDLeHRmn+8DA9HpnnB8VIYKC3
jqFB5mTuzC9NdwErAD7ekrNCxRVCx+qCl3yM/AlJtDJMXzUIajVGG7GKlOGsQCtdSU1rVGwVOD9x
n3Ej2UudZ+Af9Wzjm1mO5TkEwXR78GXIUgWnt0MRQfYFQyV+ZSuu/zE+P5SfSDzhbYDBprgZGzHk
WlMB6SI/4S3o0JV2J5lxVgCFUF1A0cUuElzarRWfM0LWGpfTjogPgKeWk15r7Ce7fwgXTP0h6+uf
2Zz5SxC+VEb02FboZss/l88fJOpj3S0rZc6fp5zJAexIvXrWXYa/B8PwPqSKm3X3/B9P57XcxrYk
0S/qiPbmlYQnQQIUQYp46aAkYrf3/utnFc6NeZk70pFEoHvvMplZWQjrjwMTpYT2rYT2idThUN72
yQ9etyy5vrrMpzdDsZH6BQj9sWcy1cXO1Wh2JiroEcjOH+vt5P1UgDSc8y7B4rpyd0icY2+tVI8f
7hVrKOIQ6VSBM7nmI6zJJg6/+9h+iJPkJCh/kN+q/lIbtNIV2+KdLx8NFCvG4nqHKyuSRqyXaww9
mTZtnecO7YB3qNHaY82E+npZodbbdTQTUZdDL763yV9KvKXwNy2Ii4Gtj4PwBIB3qhhylaK8lQJA
1D4OzkM9i03Kujz2jAZRoTFuiS9G6c/nmoDkES19oD+SsMvhC1POD3nRG2rRmpJG5yo/OclfoDzP
/1AwgChgtTUCn3/8lGJsn0x1IQuKA6qHB/S5QKfUE5rMW42xwqhdca/nzURBsWdaBTR/wWif/Yre
iLgpx60SDs3np9ZsiIocJsKo5cO0/3R9++QTC4HcaJj4FybaaGzvZx9X0H1n3ATl4ibIVgF5New+
sF58ZneHdt7VaHHgnqolIsZgZYY/guvvVF7tJz/cugyoMC3iFUfBzmnpazrajLJxmZ4G78cYYQ9L
NgPy7UWrEFHbjQNf7GZy0cYEmmF5EGwyrJc13a7UXPJnOjF+ZCMDn4Z+HSmW//9kZDtfeAzUO7NS
R9bSnyhrpcKVOoKIyMtKlovLRWq6pzn2vhQnAdpWGseBfCPV/AAAU6ue6uW3EApZuTyAaOHyc5+6
GA9Z8+Mj2g7Mdxv3zhZoO04vZCHbbAGW0hU1njhvWs5HxHKZEf2Yfw4i/ZiQe8yQzAx/JsU9qQIa
NMjsnYdjmf6uwWENDHxLwdv8mag2qOCcfAvPyRwmnA5F5Tgx/gUFsrAuOOXDtUDuaVjsslrbhXoP
XII8ePgDWS5lXwcrce/ZP1RFhUKNLKW6/F36F8PsGMP0t0IB9Rxy9jZIMW/B1gRIZH6eh+ok1YL0
VRhg0P7dfTRD85nVa38V9Yth4rCABmtMWv4T+4MINVMfb6j9aUcA4SWSodcfYypecJ+BxHO3oLaO
FsW/NhwYOwAAwJ2ivlj+GYyHdS5IdVLn5IdvEtV6p2X+olmJGFSOEDUKYbT60d0R6/XnBaIMgc8E
k0rUC5DYGTHuadLICK2Hr13XM3LG2+ALC6mQpBjoNefOAl+ieKPqjm13b1H0zanJE2IQnYsLKYGb
HLAssk3A4dI4p2QJOgAKyeSXJTpWcJovg0Ug0P1M3iwjEn1tmxQshaVTUheNpCp1vMlXgp7umKQZ
L4OfrBDEiIwBH2F5HQQXPkpLd5NT4GUsueV+umP1FhYvEzDtjLafBygPza1uBbY8Bd1HwKYvpAD4
7F1Rs/IjJuyLlF4eMr7s2AY7A/1qOscbWUWlbrp3ya2nMfsr5HCpNyIJWqYfOY5aSclsIz1kWBBj
VV4askRI40sOk5dyyNnHx0YM6a2ODkNj8ciD4TWQmgq4iXAYmbpj4UN+NjAgIQOW1LBdLTuUt3WC
06IWkabefO6bMX60mMSyfmxEfBVol2oBPsfTZT2BZLD+ifYuRbxRS8J4lpIK8C1Pf5LuQP3AQVog
46ZjEGbfKqR7JL/w9TJ0pkRHnGRJWnNC8VXCwbIGnHnqKscDR9bFG08kQI8NbeVE5wfN7TA2tdR7
r0ccoBiMa/GIJMKkkPVzz0GJv+eCiYD22sY+fvyAuAA0Qibb0YtLQpnj9OFNA0zy6S74jHw3F4EE
UMJ3BTZY8fLxBCQpsQxcP8s5FsQGGU0El2KNP235JpdcPL6HjqEveGfZKsV8toQ0jdLT8Z2TiWk1
CwPFyVtukxmuxAWxYFDU0tMDQRcMnlPBbRsTtSphvoN3pV9JQerYqukh4NkYPaoZE/Io2OINW6PJ
Jxh1QnRUK7Z12IwiUUVRNMwqwa64+HC0Ux8gifOIt6/CmYOTrjSIw4UXE6qnlCK48H+81H5ITsKg
M8y1AGcrtlJgY6c+Aga1tOGDXakQXyxfZNhWCiemSbRuWCsaeNb00DC0Jht0AYzsEMPFbTtu4TPI
g1aCwRfPmykTnMQUiDz8FQ+R/1QJgee/BvNf3LfrWxa9yVgQZLUwVHWBscmnQsI7q3kjmigfMY/p
fUiLYbDy2dHt/WRx32m/xX8d/1PfSx/dXF8HKn2ezD0uQmitFM6Py4BAk1IFXXTCCGwfJZsezbK/
jGyzPxO35XVCQBr0WqIFipj897zfON/Rd5JlFeaj1eK9OSwGHL1HHOWTF3kus2W+VKmO28wZS2H+
r5ixdmPIdhxjzbC3jymAPrmnLgBxg8OdHBSdJC6T0Fxz0PtrFxjPhBdeIjescIpdW80iiuINdl3x
6En7zKA36lv+lB7Q7fKNDK48aDodfBrrJ9h7KWZclx2MVrLSHdiapiOMYPkEZQ+OEf8YWJvOCdQU
1Q3bVytkt7eofZEas1X7ov1k/KrP0XnaZyn1+SdVJYpmnCmuBWID7xBaz5x3mWIYB3Ig290ZvmK6
wJOok9+smElmVOHBLbCzR2/iVfPDSaDZTAlStxurvfTKPvYd0wVbDlDD3h4NRyx34cgU31hHyLez
Sae6d5KIEqGKRdllczthSSvNQqjPrB4uSCjXHZwSIiIcztRW4W21WTQMIhDhkTCYEzckWj5cRTqa
aPHBt9MpR6e0rbSVy3o7wF20aIdAT97kug+31om3VQ5MzboQFODIpFD6h5SBiz286CyHNZ1JftdB
rkqMZgkUMpk3FGVhsR7JKgrOH3E+ySxmASWjvA0zjjWAoaQfpD/oQgboNcoVqbr4KTSVOkKtgWTN
rwi4LNxDkPiBHow6YcLLUtR4vBZIPko4fhJ6SKlzlOrY7YGdLjlBiNiw7p+lNaNZzpFMiIBDsJfJ
3u9x5ylNGIbDXVAr8KKLTQxEqT2lOxvbgfrI5xJ3Zb6gH7WHHsUPD3iwtwIF8nAlmi3OYUYnwDsb
0BFkNlUGyIlkG+pmf9hHcLRFumx4ivaeLR27BVJfQMIeEiyKm3dpDto5W1UWlwMIAswDbcryosHm
iZ6AFrdzz70WE/fslaA3jKzilib7STO0VS2hN+LNUgQvDmHcvEp93OXGI82pO+XUgeCy3eMSWtkj
NwLTA/b5kmItgD7sIj2WWZbsrFXA42gXGozqlW0+tuPNNcytQEjIEiYmFb3QXmdI8uXEiy4Tbn/E
r2KJEH3q144R73mLkMVkPlNUMTYDKDm3hdkZklUK7UuDRBg3mBIXCI//10M2/gwNnMmUAXd5YIi8
WrZsZhuz2wgC2QN3tLuQDe6Yoee4AFKbyP0uUNEU5ge6QR3ssj2HdCISOYirSU2/LahOjb8GW7rJ
pk7vHweKsjrPMMFdo/ARNZiJd/BiPcpInyZG7Qx7oCr2ySKquCxIPrrkL8+e4CmFHCBin0IKmgyH
vElAYV5IIDLAg2REkQJQhljFu2aQuonEGn562vt0W99DDlsDIQOoLNy9zWZ1oX7lFQgRatm/oEIL
hwljWTdBkGMvvBQmjwH1gQyTgRiXJyvaaOzalZCdgZeDzeKAuxAUNJ6QQTUBeCEoliTXMPvkdcjP
9bjXPVpThCOiBmu7c9VcsgqNEZrVhFFW+Zu99pWX4kJ6LbHhRUDGP9VgUiDCZ9GjaCy2YAYXDzof
jUuq66vGRVABaBEd8ItsFV9mZKye+UqyiOfUKw8GcDKCN7vgiXvlBgKW/osNwIDxUh+Y/TNDpqvY
118w2TPUPk33mpKZO9ayYGdGUMztjc3zHd3ysQ2qJxmsxfZty+Q02MB/lIBRjIzj/ihtZ2C0KZto
Em5vLO0fXFGGrqpP8wOdtI0sm6dlBsxmSkwHMSIP+9avGQ+Z3v9jaJ+kThpglxrOwrGhnDa1Pn1i
7ZCDhBnxbtYI8f9GIlbEyefE8e2lhcdCnEpcOmY7uLTUo1oeHUHbhDBJP3oEMNjScRzg5aaC/S8u
UtM/bHt6BGu+C7JSUS/YPwK+51w1qupxxtQFJwDEGJpR50Q0lDrQjAyvqWrDEUO0LEIVx3O2nDnE
CXKMq/EoBSm/GhBMaMOegWcU0Ahx7ALn+5xhu0dqywJj3gI6l0IIZwrsTeXW+12072GITMgBthrm
t5SijyHPnHYbIFXkTySINzTTheD2dFmMipp6vjMS2LVCBglgng6e9rP46f1CtcDzGZXUjJE8hwSu
FxrgwdHeOiDaEa9axh+Y+Yrxr0EJpDHXPzDEIMp6zq1DhhmLl2JiF0z+5hKxM8pzfs7dDCT9Ybv8
SiT1Fv1XyH6Tzxp/uyXBn4L5tOSDfrXH1gUufs2PVu2xpGwqtZXDIxYNp8Q6eBek6fJo5WePC5gk
EqQFwms8llhMwavssTBhPjQTuzAmdUjXFXiTCOBQ9j9Q6nATbdoyAe6pRvxTnVBO44vkMjxR/HKD
QBazk9sQjKXesWLkQO8g9vhogPCkJKpG+iHyqB2vRRaeyGIdJIp+/zfj4lPliKAKDRXdHZ0A6Y72
WYB+EAGaLAAQgZe85L3K063WhHtJ+KG/o9cxxuk5PHUznblqvj2z3Zc0WkXwnibOWsMtaOk9FtB5
DxUwLn0p9ZXULPkwYG2oQ9PbOyifiD/QNfEpLpAZYIbby1Ed+ZO4Ofu7Jkj/LJDOIAGU7MvkseZt
hk1FuEuC3YTsAh1SiIcAE5RSH2iaaHqYXTTRw4dOTgfdbrqA62Bf5nE4KMYwB41NN+zaWS1c4woa
AvlU1/b71mpehB7rweahcM2LNPn6SIAUDRyBIvWpg8ffZVKzkU5/Rhc+jbjJLQX0t9o1qbvxN8yl
HXs3v2GX8iMnR1KT0sdj4tJ+1b5FfsyKxykZ/uh6tAtSb2sBNnEq8Q+jtCnojuFQc2kc3RB4INKl
zWo0hpPNb2IAa01W4BBmjknecnRAYBUvStR6erng/ZZgNv0i6sIAUExQEAtNdIbJk63BbPjtkwB2
cn+oILeV97WM2U5Ff+sKRUC9SN8gbTFjONg5MdHIqyVQu5xpKc71yrYRscEEZ4dUXfsJt26Gy2Pw
JLTur87YfY8qBdKc2Bd2IUfRqpIDKO3Rh2r99JXTZxcdBSUhVpLnRIIOOp/1JqBRwFDI6jnHHEa2
0QF4T9nNKLuXAT0gZxTJy28CDYneI4Ql6HBqDkdPcTQGxkYehS+DtrG9soZ1SQVizz4DaVAJveo2
XeSeVc20QmrLXuWN4wzvNsu5nKI/YTiypyYWCKl1OtBLZLpJxibTk4t2vrOpC4jy0ljyLqTgAB20
s/iT6rtBlshPCYJkFRvDv8RRq953MUZIHjqfBWWoJDDvCEMWVNPvk/CyNxEp54P9zKTsE5eOQY/Z
6V+6EU6Ef2XUvCeptQWKda3wULgMvnSchpk027+kBQAnrBDkBrgd5Nff1HgDboeiBouOdl13LFPs
OxD3GzzX4SKzBCMzEkWGFXCT/e6xlsK0Gi0wS4smfx0V8ykIv3yyhzt/CSI0BD0gq4VJJrv4+ghI
HWUl9u4tO3TeqfAT/5cx74wntuMYw7YMrb3qNSzY9D9TnaxzGDKPpm8cMV/nP88HXLvzMnkuPG7T
cLTZyBRwjFixVjJ2nZ/vEAUDdYzlgGnobDsAxbPtQ0o15PloZxSkY7MVsiHnyOQ930UPkap9p+os
ejmoGdxpm1fM/43mahEZaFtZj4tRh28w1IuBWpo89CO1pQzLlN9hfkOsTmLgl1KYWJQKORRZBAU1
NU+qJ/mlJW0MAsGk/xLmLNTqBF3ht6Gznsu+lSzWqMdNqpjr6/7rKUoKGepmnaVjJMa+hOuIngRr
vAc/ctpkPFLFCEpAcy3IJRiVdHv0n+jw+iVjwLamWGLhWRKyTlOxLIfNmQAggvtiuY3bCRPt8aQe
Su8kwVO4JrNi2w4vzQ7b7Ug9IWiTqyU7txwfQri3TMTuzTtNRlNDgLO93oXFwC231h302NiWMZtM
sWIjjGpBD1uTibfjPQZY5wnzGY8+AQhNg7xGzAvm3BFAeFOVd415BOBHUQ9XA/Ot4wrmC/hjJ/tw
3lhuyr7Skx11Lw60BvBGknync/4UZ6iGfVzr2mPkofWipU7gLYHGyMhINEhB4Cg1E3XleLadv6NM
KtcXOpsB5wOfGYOkig5cAGrmFl4d+EiAtTZ7EzJAum6SFrp0x/HRK23ltqSZjyM3dimy+ofFZODk
5SbwirOD6QkyZL3dduDEAVPmViGS+e9eNEsk+hJRMeMcw4fHiA4aC2l4OioMSqcC/IZEOY+KXzHl
n7/RKukJALY5IAVlbXJyZnTjbQDoKAmTVTn8kf/lzktPK/CTzfSBFAspubMlB3JZIcya6NKLkQO+
MqSkfHLehBTp03QnXBWx102yVVdZWHfwHJT9Qa30ERjhuvMOPDLCpz4j54QTXOzDbLKrFwRi/hFK
UnrjiRUGEw6/vtM/msZ3GX+JyDlqmVKCUs6Y6DZOZsVIG5gK7yKugV0YsGXen+5TCkkubdQFG84C
B1eL/lLjR8mblLslG5PaAO8u/d9gM5Cf46/IEko2cRQrRdy84w/BipZOIROR5kDmqskufGbsxKDZ
MZimGbWBdHyClJxMx0/Xs51uBMT3qBgpPIQVHKSaAnmynPlV+jJeCB3IozJO0vm2ZbfysUIc/Y8S
WTswxAoS4lE0DhFFEHDDyGYH+ftGwl5w4kpVfhoshR+goBZKqykLyKjWw6DDpbfjymQmkK/TApI5
16o+hDqT/cDZj1aoPmwA3B4HUlcrLppvwhxjDsXkHR/TMACoSn1P+TPUuHHp+3bwMNYyUUPh+cpK
dDzR3yQGonV2wTWkCJ2p1dys37ZLtDVFTuZ9CA5oZTpTBEDBnN+YlkdHpSGdrvqYeZ0wPz0o2VQf
kWPTdapC9iiHm5nvHSN9bCHiBkY7qXcFewb9c5aLxjVIEDmQer0LOyaD4UtAB6kpuvjFwdpYqHjf
vLIC9rGYQUx4VHK09NbfCCI7tq89Rv80iDBJwrLimgHxS+T3GU8CORnAGErsqkLyz4RLXtjPZ6uL
nwX9FACY+jbpSulpRZTNZmJR2lG5o6Mi2aLhr5gilFqBa5hry7NIcsL2WsChiOESPWZO7UxoUvTu
iI6MRfJd/IX4mx71zrBTqmTTFnBcahhjHF4tXIICagWdba9gpybPVrW3jN9pRhMu7G8T1Ru5/jTm
Ji+QMlraycQokCuyQBQh3cxcLA2Ci8wxpsyTbyOpxEz7XUpPrSFlMFWwt6Z/LomL0V/gc8q33GXR
SfUvTQYpoAVhk8/UIUMV2H3Aflr3DuzqfGUpFEVBmO6sEoQgxtg8fZ6b9vfs0Z0P+LBU/vQ06mfg
/Bljc553l0+/S26UPY7r0nmJOcQO4R4wMdO2A+Vu5YDrwp8DXsqIaM+kx006RW6jDE949pm2joGT
eGJPH6eb78izeFkQsgKe9NlrV+BfDoAawFUIIGZdRPQxtTMZCHcFypFkuglPR8kYjmdPvciTHRGI
83oSznahXUTenwA8AuqgM5I+Rw44HkShcXbQpTng6hEpX5Hy775V+rDCukRwDjlTAcVo+NINIyMN
GKCzArE2IxQvjfVLyE2esMG4LudDgEAqSHY9b13rn8tkccUhlBjC+hwBsDqPgg9/HqmP8A4RBnxg
GzNBjbsDRQUeaI/skFRXj2nNwtnTEHDTsvEHoTNAL/P9A87+zNnS544GXvhevL9zDSRMZ+5eTJU9
Vll8Jm+1xFd0bARTPS3RS5uvFUF/4sB6afAg9SNpWk5YM8cvBfP60vFAGwhIxrWK+S8Z5WChrow3
PXKYpDmzpN7X2R0GTslHTKmc5DbwBYTMVZnJ/l3vndK8ZsYi9K0H0aItzNUY7oQYwT+lVJe1r0G7
vZiM2ZTU5gqASUQ8HhbMICk/98lk2p0moLPhHQ/hhdDZYh/GEEano1618Pm0k89isBgkpE8EX6BA
CzlPBYUgh/Aik6BWXOwXpGJr4QnChJY4+ikiVmhBTcQ/AjHIjJH8wP7br1HdwLdTKjPvQ9vb8PRM
K2RsiBEQKv8m+SPQE1234AQ4iURDc5zwi8Yylnci8hCBdq0faVyr4aO0b8nMnzSHDZ14pZx1RPuR
c6chFIaAcVenfHM4c6n9HYoP/rmLjt0uy5eN5NriOM1XmZXGlfqaUGGwPKxCE7jEWFKQjxkht/ry
WxBEboQ038i2XVA5fPa0i0DL8cgaMSZAgmbjcQvCYAKSXbzd0ixvHCmGG8GHF3c/8P2wSJHjpeve
il7HGVACpecRhCRLQ7YHhvzjH4KKWkgs8mDccqjRllZM0QqtRCtMPYI92wB8/R81jYWqzTad/kXA
GMkePqJLAdZKzTihZBFdE7W38I+gSaMVPgh1DYvt1DcPa7GKUjp7GpsP9kSATioQeHEVAiRI/hQw
JSAtMjRLc64jmUP+weoHHKvXYCoNXr78hNC9aMvVjGkMyT1CEZXgQw0yTBmtb/34SHwl/UYx2Lgh
PnUHqXcQHMQkHbi4ko7RNBkCnx4SYlJCMhMmsYPQkO7A4fc4mwVjYvA/nptvQRUcMiwP8/7PC85U
WVs/2ib/mcfQ4EFTPWVgAzVOEz2GXpRJfmiuuO50B1iHFllfPdbGkXmONk6frbJ5CmfsyMdjyuit
lu89c5/JgEO7mylx/B+JIzlIMRtxVyHzQEJTBkz21OiDOBcR7vrUQuzrZEmPthL1o8Vkldbme8Ef
8wq0Hp/RHMghoGAFb2wIeZwaErwAb13u7ySTMHdw5xf5plTNMpHA2mw2QfDKEjYiaeEWXx2hwvgm
5qR+Ue6OVDnutBw8/pCglwHITPQf/FqTgJnhmovmQC+U1fqm7c2rbsG0EAnmCc8nQBYp0EzdeNF6
cSyoTOgVmscB62oTw8FSPZFl14J1UxcR/kV/0403rztVabotMXYi0QhRIufB59Oy8q0KlQSaCa+A
+BpjjtGFHQrhGMgRUSJgR3LohnrL3aLmpGDWkTMOFvOy8Z61SHthzN3Z3NDWYAwtQ8mwIMBogofy
0QQ2E+ny3OzYJIDM7Z2VA0xSML/WIxptIRzvCY+p7hxPFsBVgEaTa9++CuIHDDYjE5DBTgg46YVE
l52wEISHgg4Xps2e2lUXOZ99cK5RKfj9E+WSPGCc3ECYKdhS9gCmRAtusYDLHuPATVH8w/aYBfdb
m/QG0NlO6D0pF9ilhaCQzo+GB9dfbnAOa7dEJGB+JL8V9+pEpVLjjZRzEcNkq3AMaT9cfiRwEO06
k7a9rFQVT9ZQH9debGANc54ZOgdHDqJlZ4N+kBIrDEjkFTWOvtWxxOAZ8tJGC2kUC+rkqQbcVNxs
MsqKyxdDuXQ2+cBTTW9S1GeEQquxv0STAiRbOmjvfetH6BpeXnZjoDbiz7NugCfp/kB9SxNlcZ4v
kAIik7lDMuEXM9D88Is/9XcX40aeBbSaVN0k8ECCXHtx2J5Ineoggm3CUxp/1NEtBwMB0wROtIGe
KdOcEvu1+OZj7zg1H1PXHDVq0MC8CnWSTicBzufZZrf4R2KwDwPcj1UnESelv8tgWYAOG/AD7+w3
P6I1SZejr6ud3SVPNfgM75yTpdHY47+x8bmj+KFM6SlstY2m3Gfm9FgKz0qHy7BUf/Pw5oVUi5Bm
MGpOsV3anxE8VgueS5kQjW6CwSGY6pgrbRuf5Ztf4eLshI8w2IOaoLzE8tLBrhH+SS69wRzlABgg
+uVVLiJewPFminb3pGDcvORlpkpLW17oRdLlvdWzD/yKh/yoPBTDjBLJbCpesk86ArEaRaAMyY5A
jsuX60F2PYoiJbvJv9kylTBM6MowmDOEnpTkwmlKqdC2lnOWBzo45mPeOzuM9M6sLcTK8kipM4Na
S0U3Jfojk6i4C+J9yTIu7MQqZu34Oz7nt47yx5DZ0Mx6Tqa7owXAo+H06zTD0JK0PWAPIv17zU4l
fGYDyq3JY0JgPbMKVtKIFNtaxQKU4CJ3lQjgCG1jZ69k203bbC39WgLveB9iP6KXH+aMSy8AA9UT
GnOT9Et0b7T3yNG+6fsaCAENitLC4hZH1wcEzgVzRLa11dp1Rb7idTDjama4hRJPybd6+ya8QzA2
O1TJwvhmRrwyNAMi8VeW6L9EIQS6ri7S6f/nJwOt4b7Ci9ZIo5Klk8l9iEjNjlARoY43EDx0BwDO
gDJHAyOhIBdUVrKy/FbQKw4TfZC5jbps1dc4/KHfca49lFA+fEjbllMoZuErBpSIs7HIZ/73W/ov
0X7LmD/122DCFpFhhZSxqLddkH8XUWks2VpoB7ntg6eEe1ABm5xnfCgBhEHzK3KXhDksQVziAFKO
KWKUjn4Oo+atpCKh2oXbSV4M7alim0hbl59DFYobiItU0SGBpzojVsWmMfOnajjI+6NuY5EZmI4N
1yNY1qJPbNs5ozUVmIXb3vjjJjEYLgdqkUEQe2TsKmWGkmOVo4buDTBME/8rj0m3bjPgRyLs21So
pxDkcYCL6YdviQvSEzYI6L2up1h9oEuM/jkxe45twPHnOtzwQKXqI7H09S/fe88ifc8CKOwqaer4
G3QCdFXih9Wky1YqPCHncAOtqLSRPeZx9SrvHNctGahoeGbCwvJv+s2Zpyw9tFaxuWeM3jTMh72G
UEfOmVGEpz+Utxxf1dlvmEQyVNFsCNqmHbyX+MVifiJAlLSXOiA+oR8dhuGdUL85EHB3cZIGQuAe
rWnYB+lXwOKLki+MJkRUE6J0hAfUdIZw2hVgUQ7qUtNmOGw9odZJfS6LAmTCfxI0PAgXdIkAWxz5
TF1HHiLC6bg/xwQ38rGkahEASn7M4ATgHVxCLqW55F9QLiZM8Rm7ywmIo4b6HHCH920Dr6YZj0lz
BUCnJ/OJ6mOwzzjmCdPsD88lSdUFFMttpP1m9y3QqGoRK3wLly2GvKJCr5ZnHqp4FrBsYbTqTwsH
Bym8KZKhLykdW8FkcQUgUkwN1rY5jyOouh9ctgkIfxnc8vGQK5IPyzzK7YHHEzGE4hAblf0EotmG
78Q/LRtPSDhACQw1XKRIoM8S1GXEEouBg40UFBSCvWttln+ahr67hvR3vuXFCyUoCIaBW0VZfnLF
TciAkmKRLkcaYv6bG8a/I/ogoWb6EvRFO2pwt3CpopTlpOwidgK3CNT7DtyID42jDtbdFrVToept
A8fVQFC6RGgXQEKINgaLkKUmayG9GPKLWCCXANk4NSz4EL2KGtDRvTci4kBZJHgPnyzJrmRVxHrl
HL5KC2YQe727jVUAHzdk5rq22JlwjLtlvTDiJyMhgpGK75Xf1SeIFCG+4vtwtPEUONMd1qsBq5nf
8EBiwWwlGiFMJbzehcBJfpiafBMjZx317mzZ2H8FI94dYI7Ntoc8qBtM/s8ux87HRWII3+ShCVBQ
CF2VLVRC4SoEdm87tjwGcJ0UThHeCHk+rhhCY/AbxT7gDeosBK7ayiIRSjSjPpOhHhwLpIK3CD16
SXopbiCmEilGBEMy6M082UoDJHfKgQFmxejkFvmkUrZcVQQQxFnBT2LvnXoDgzTAUXpOTLDpamsP
W3CKX4k6VkGMpj9oKPrtaWe65XPp5k9yV4izUptLD5Cl7VdN3xGM+Igwjh2jJKoTtpCSwotLj7qL
nZcbUBQBnsSNhUgQw6wQZAFZUJnxvan6MSEI9HwtSgyMKLSaM5L9/h+Bx1922GGQACRCWlIJY8JE
6EFACCAg4iXfHl4nrV8FxwU8UoLyfXZPuWxvTJ4kiC0AYVQ7KmYvj+UAtqAfUmsLDFEECCDFCr6+
ydMNj0GKHXza94Eq0bEA6mCvp9+xX63UDq1eHEUfrB5qFtgGBhYGmr/PO/usgEyH4nemnivWBbjV
Wz3t6mvdsj4cHj829BVY9MoyMhTkZ4OEXLQcRp0c3Ff6RuAqgUP0qdmNmOyX7rveqlNMzd1NfyRI
GUS7KvnTjEfTwcCF3ejtVmyQlIl2SmZ6ZIyF8AeDaaJVhVSv2cGpq2RlTYCtFwoHrX51kXi11Yev
6o2+M2sUkN2hNFCz7zhJ5IGZkVNqlBiRBf2Wq7AUavt1p7EFvFnSYymTT0QTNdovvh/TG5J52Bq4
0jnwSd3+dUxp2Or83YuGlwZ73clULy47mtwGpOrHYdC8yBhimw1+NxXTdATrGyweBm9nOygGzOgs
pSYJu+maXymjJTV+abb5UMBOstRsvkiGtCnzJpcDnkebpt5TN0wcdHyqzDM0/aNrBg8esLVXVT/K
rJ/4ACtkdqwEe/NB2O5HolzzPe/pzr5UBfJfmmxRVNCTs5yH9Ah3uSCGK/BWj//QHfBE/dl+GWll
pSAVhXmjCC2sEk+K4jX1plX6pcdo40I8IvYFNHFFhZi0I/05hfL0N+qgdJryUXpUOaKCnmldz2a8
bCekLT8kDKq9JOqOKRSYK5vnJfq5HI6hJIAYGViPceZK+A3GhFTpM9MwZLTS/xn74mkhFcXLb6Mv
4gf9n57aT7p1qll63xTuWg/8vajSDbYQCORk6DI6x2TyvRZmWUZylfpXojDyHzp7Kh2xKkFvBIr7
zXRonFFGsK1J5FGtgwEoox88CnIAWhFEb3BySt2rVwnvaTds+8BcWzEjT1ATea496DO2VCUqqAo4
qd+N4YXWQ+gNvH/Y9P09TPH/fBMxYOwAOuhVVNrsKEBp/qyawiZ64cUJQBQCzOkD654o5KqtCNf0
BLu4ctW6x678YarP4x+oHUzf3Km4YDty1wQAorKkR5xJljLbVnoPmATDpYvw+07JWGdPwyWtPZvs
ttAD7ZeEJ20G+qyG4Fdt+8ND7CRr0dGgCoqkxQde80BKaO4xb8B8HRrXbOTxwJ0arXlFxSYaR+BP
GY1wwmtGBY0dOWdu8AcERKb/TwJh2wbPAsYIUkV0m8DdlYkJPDW1y4gF7v30mG7VvBLCOJUla7o6
hT0ET9REeUB5J4IVKwmYamFLd8HsLQqaDz5iioWCuu0mG5dwZzjRgMOJjYxvFNFZbtTCLHaGNpDO
IwaN94nvYk3jGP9UuI5T+z0BdJk6NnuYsMrGo+eiBUToMl91OzvAacrol81jqYUGwegr+cA54SMx
b4ZhboY8fa88c51+gjgDg1vBL+DLEHsFWhKJfQ7e1g8BxyrO+3UG3A2GY6FrEkNpErLcDmQkFGEu
gkTMqPZZ3bLA5rfjxlsPX7D0nfwrBeNIz3fX5mwTL+KQam8BqFQEnBtk81GsT21a9BYEoWGRKIdu
9Kt9jd0l+TV3mfH4nTGLUdDUF5MsJmBTPUmnLLx1L2sdyuQTyvHJ0NKXpDRQNg0h9Z936sehkDFd
tL4cCZSlM2RTET+La4UI40h70qzAzxaMb0gnIdGePGarCiMj61EUw5TkJEUVxgdd20WEOGmWm8hl
STdJA+YsvMBKsXbjhy3DQkyqBseJ+cL0Re9UO07fnd5RAZLJ5dIw8CmDnB4MlfxDBrWc7zDFoG/H
ud4BHaCwWoq3EpwMOZsJFiwYa411uMCPrWdQkJcYx/hnAcOKKP9l8X5tLEFF04hTP+UefvsUW7XG
iJXUNWhApOOqbkT0GjNDAIzRd7ZUbsCsQuylbnCSxKWdSgxCdCYbuayGnFmiDo2gJvhn+0KF+WxV
1k5Kaym4pJMWwhERmjxGwbd6G5wZMChdBkgn2W7QfVOp5U74yEp3mhnaLurYJX5SI/M+xsFxf4Tx
E/vABd2KnHAP3SmWQ1JXxYSPdmSvCRE2n+uDCN1sWMmeUUwZNKD8lc9P0yNWm+B98mYjqn0Pg6D7
vCYBnTMkjZSg21ivPkL+YEUF6fqaYUO0hP1x0n70BOsVglvTGx+obzYy8+1P6UZR5Uo6ggRj8+Vn
mro4dQAeT4xuDQEmE/U7NKcgVUI2U4qJ8mCtekyAb67t/kbSJ3g3HwEsAVuoAJJ5HLCTmH/r/YTQ
5yrEtjCbevgesSWEWicGkRaJ/4RDRAD9SUHCavKXoOZV8rSBRNnIqdZ0RJEgEuXWpOtFsUCcEay1
7yn23dfJZS2Jc4Q5bj2IX3YrwRGSVlIAFFThAumhrtFAbeBnpXiifWZET7cMMPhQ5P0+ewC9/Bd9
tF4yWCjKff3o0vH3+IfK5IJm35hQWJxDD+kr6ilgfSEkpf1jTgmZKIuJEe+7bFgCYQ4ZVxrYeXeU
cbb/5PM+e+/gablJPU80gFtgCUThvObOpwj7iFh0VlJHwYVMlNLj2Eh7yLLZJ8gVWkurDffCjxlM
rMZDve+ZMeJl9AaaOcBymEqWyy9A7gtxBEqFr4vEQEzjdLP6kpvRe/aKsVeiBYk14ttpaFCZ+6ic
7K/jzmeG2AV9tvV/bEHFnwT9DFma8wCH2Sgss3nkocPo/Ladh73ALnLY6yza10u60U0Py8xxqxFm
ZWxlYsFORNPOGo1drLJ1mvc7jatugc42R2UXGGesu8hAPsXtG2BrGerca30qld4fpzGvfpu91q1r
gFXQSzO7xXezjjInSa3IDfBRPWnWtGumEXKQ7oobaYt6xV22WCFYBtvApf/vqld/YAoeS64qcT5n
N1oJvC3vvmdK1HGrS1IsG3zCnyTWs0Rb+ITWOourwKybB8KHVFId31ql6g0NlcaI+0pD0iBgHyMi
InOMGH5C8ldPCO10coCkFVTCQgKH2McAhgiNnTC5aFOpQDKFpER5L3ForW1U9KA+YsoqU5HVbGFO
ismpa3wZdKL/x9J57USuZWH4iSw5h1sqZwoo0o0FNDjn7Kc/36oZaaTRSNM0XWXvvdYfnZLAEvTT
dgnma7/KhIYDRyYlcTfW8UwNk/LMZYhRQ0Yfx8TWB4mgeGco2ggrc8y0W2oewdbGUv6cYCaeD24+
Q6YUCz9/apDE9na9nOLHur1Cmjij+9Lh3FbR4qKifa0BMPREf+75nBuH2K5kS3A2ptEJkgp9JZ0p
vX7W/TN6EpEiy9soEtMEcjAjCKfYWnmySrwrrYIPPFiuvWT6b9DW2VxcBhdv3XFt+cWZNi21QxNH
AC/ahclpCYZEh25NVINzVMYUI7Kbo8nfF/Cpo/kcRFC1bPbC8crkTExUhnDkxscRc5CKIV0Or8xj
1sl0TqlpAHVy10KyefCuUxg/Bq6Lbmjl0G6kOORhN6Z/sDUWD4GouD+N7Gp950aNGPopRyHLUCNj
QRvFKFxpKAVvjDwMO8A3+q3jJwnB1FU1GRAn4ffDGoUf4rDkT0++lb7d94TS1Yr1j+MIzwzqlsCY
CZ9m+AoejB/PR+Zb3W3BCq+V5K3m/KYCrjsJhV1cBkJIu7uKCAdBeU3EEOoEKUGBJ8woWHyr6ccS
1gFl151eYUqz8VT3oDVTpLHlNys8CbGBT9XFH4VXBlhH7kOj/tUgboo0/5zA8gbAZVn4W8xXDjSn
DspKZA3ZEYfYew7KU5CNxIqdRMMrV1xQizZawMeEMdFlFfCgxAsq50PkNXRB67eiIEMYrh2lNTIU
lA/oVy+WxKma41tpKNvYo47VqzY235DBfdok8ZrfLjGnHbuGHYpWMrhw9+RkAFJtCA5rPRCpSKSC
g0MGpLTLDpgXNItflACwTNuAXrnJdSJLrvIoWVqA+MjC3qV0VxMsyi5aWtva/HRgkXOu4zr19h6c
jAYSQZYRpcoY7TT/WLFjyYDW4NPQ9d0QmKfJbZcO68YUWW+FPkEDOnAUibETqYaLToBeXnb5CnlA
Y1/pYoZHDxdBWpD0/TtsRJPQGngenbWwO+6gP80Z8cnOj2W6pFYxoA/J2k23rO4+aEknmj/Oeljy
JcNAGH+1uk/YRwNYhs+AHd5WcZjwGTFsyKUu8XMp6Jdp2ud6eLe7H9FIAXEDgKIOFCf8gD04Bb3m
URT422hAH9xL1LRvdjS+RtO+WLRus00E7eTYl55Zo3mMJ52JyDiH6lPofwDTedzZQsfUPKJYPPnC
5VzwIWTkwihN0g7sPjpVbnOy3F81Ew8kvihjvJFPtY06nBJ8KF5zYZYqmnHnoNhb5y3XMACejiCg
t45285PR42IEQEIUG5QxCA5/QYuyYOLttXapYrr4Y6CIXGZ+030VSAjo5EIciAggJucvQfyWQEFz
Ui/NytqxicoHFUx/4/QCYiuQmYCsJS4jAwiCYH4a0jesBXNGuxivTlMZn4Ln1up3FjMiRIQmcoqz
ipQWVvn5sR/rP5H1acUTC3MNClPMhzi4CH9llvnRgZ6TYU7YqpklpibAZegJ18u3fkWWClGGNq+m
uvP0D1NZl917Sbdvv3YsY20ieBB+zcQWzUAkYIMRYL82q13J0kh8+hyy3AN6CY4mEHiEikVm/pxA
2jFF82JdaKQsWvvcq5g5oWQqTo0seOq6CZkU/KJOZ8T021lYzBAW8DSBcNydIOSfcc4KWa+9QufJ
qCF/g1x4MZpWzE0FqTjIPsQWJ7glkOkcDJDTJce/sZxBnzB32tXECoUClcwOLMCkAOmBep1cwPDo
aqNtx1vEXBQjgEBN8WBgA3QQtU4N0o9arG0ajnLmANmc6ieRV1mQ6kzqsoqzMcF5IPdB0+CAkgYX
HVQbj2jc4mT/w3110mx14bvktYC6gL3DN7rxi1MkSzGD0jQPCSxxBxCqzOCAFWzPfgoVwpMAqM4K
oSL+WMDVjjYChfoM8V3mZyZR7BwPsUqXav/dKkK2SYImfxFji+3gQFYXMbEbca3sI4pRfXLpva4/
aGV2BDhZWzg+o+KW18NC4CQRbjDFz+abJagSJJ3DVSC+NjVMNvzbm6A+1gClkzksZis8u9XL/cex
gGc222G1jEmpJVcbyIIPTW4z35bGvz9JUWr96ahVnz2jjC/uQF5I2RBkHffl6WFM1HOdJBRV2hks
okPYkhz/r0wndBZcVKwN1VBtfdjyrPsTLYDM6WiTsP8AXKyy7B9CabndePh8Ce0GrEgt94lYsj3u
7/sQE/tUf+vLgNW4xS/FmOBAsATIAuKp3fTUX1bKi4F8KdKRluPfpU6Rk87m/yTGYwE1gC4WytpS
7l7MEFNfll1hQgRiGMGoahKMJLxYON6O+VolkS52k6Nf6hiuTx7ErDzHgqzxTPKluph+PEvd/s8v
iW2xKH+iYamS9QnYhHLnHrYQkz/gQITH98hdcGz+1RKDbKInYxJngq9CD3Es81HMWjEdEuTHXrp3
h/dGgvH64tBDwGk6JbDG/Tpc+DwfKdtE1hGtKVYyhFi2wtCr/moNKCawQmLHizb/jpCVU+bHYyHc
gvRbNop6lGFHQHgBHFFZ6GjwhVOI7XKLLPhKpOnZLbRn2/wanWZpM1YmM82IdrfMJv86KEMHqZst
Y7M7mKSjTdgVrPBfVTGuBcTU6jJDISV6suWea0/3Cg08fiJE9XurXdSGcwD4vnljvYJn2xPIyeXT
RwwqRMHyEOhVT6rGn7zHNZ4WCH6L6IHSabZu8CkEliM8z4wlHteQuOj8DrlvwmXhP/c0G8jcUI3z
NoqrMxEhe+UxbrR9zGlKXQBSvFPDI+G7GX0N2sUpv4juexlGn1XroseXokqpz2jtf07OECiyj5bG
sEI1N15/MrBaKI8w43sHNkdWY5GQ6hhq5KyRL5RBS6RroUdiFpuInbibXm9fFBp4eG6EcBsoVRhq
+zBRq1qy50bzvx4MYlCocjfgjmqmp+EKMwULIr8pil6HV4KAXLC1nvkqmiTt69B88/8RDIzPUbmL
zztkF1d5jefsOyfR727IDChR4jjvp2SLNJ8CP2cTdxIr5K7M4KNTs40wgfVo/wiNHeNwSkvrrJNc
Wto+KMgyrUIxaKx7taIRsSV4Kd1aE5ol3BRT3x/cmCs1xWfCC+HU770d/AoJn1bo15h/JZG5RBc9
Us8b5M/VXD61P7CRCpU1XV9SrZI/4h64JCFpVrggmeYBKQlDcoONOl3ArNa+Xj4xOugN+Ur9oh9p
UG9xcHIYgOH8P8Anmc9VRKCdR8klD7lsmVBRRf0nclCJJuiUlYN+CK/FoRmjl4n7XYOTn/zksf3J
em/XFi/3ZO1sliY+YkOshHMTlk0lpTkhIvm54YMf42A1Y41B13AXn5uX8Ea0ENRYd+pZudXgPbLX
IcewO4abctSWAk7x5ZFNPMcZ0JWxl4GtM+yl7HpYlrgz67XEjlFvp9pMCtz5YBY8GLB+PgtqrJIo
MbQ3wYH04GRZ8ftEjlzfIvE1i00720+ibrDIKprpB2N8wOcYc0vg56NJhJRM1gCYCQVVs8bEEzri
NfCWdgGp9JHwipi0IkPMyCNpGNNKLAQD3mImBSfflTaeVf0zQUrJzrxxtPScEhjtFggVEsb9j7hy
V/lU0urmQZVwdzI3wJrIZMECp7FNegykoygVMGeBd2BOsQidKTz+oSrtBwSQk1pDepSbkrXtf+Wq
tg1BSKoAvQ79QPwUD6igUV8hGAj/R4LDq1bRNMKWUn07NQ09XL4wSG27iZLvkbHdKs45Mn4tTbfV
nB9yElRMov9B9OPhps7jqcEAapGl5ucqGvKdzkqS+QIUCdw56wYIpn1Q4/nqwI1hzEQhwd4SYSnK
e/zf1kLGld5Rbm5UbkeiAEdbffcVQGGDdCDDzHm7Q6pDQ2xxPiNX8+K+hwrms9l5lR8FMpAFeKvI
JPbhuQnKQeJiTsOPYgzNNpTQT27l1l1CCSLNg7sl5YKLDLmffKQ+2KfAxq2Oa4esC96+u3txANcK
dykwll1SnKw8m2344aYYBspTMqLu3nlsPbG2Uq1wZ3XZ0fXdcxPkj8RqL2UaUjXA5oioZq/3yeUk
dKfHPEH28fw7UazWcPvb5nxQu+o2V/kHOXwtqZ4DU69YBw0//NdNzXtV7esueyYULMNJqnVA8mVk
L0jg0IeSo9AVVUePwbG2Iyx+Rv5P4h01hOj6fZbfBrNylBvB5ksT20WiFc9ejmG31bplmnJwxHtr
0O59GCFHgesqJx14ig8xQdIew0y1YbSV+ahPGmTdyTKV+hVvq2P5coIQ41S8ld/AYTvUM7LxWIVD
sHAO3UuCf4GheecYOaJyFFHGtJdAyTA0kPc++kJP2Wxi0GHgBFjVza3866UybRqzx2rChi8KHYk8
gCAZ/GAZAONo2Uhw2zLj4oBxCCb/gctnxSxJciSGQRe/TN79kHwNuwF8OE0/RZ4jV3IfcPHydxJ3
uvCcLzfQ1kl8txvJoNegBouMj4CELWBsL6Fqce07RHUG+G5qWjuCJ0LT1k14Qq3nE9fJJSXdiz4L
mmT0McIAtvo+bfUQa1NLxqjWMLY5W0sljc1W4/e+Lt8CAu0Awg6ujXhA3hFev7XLPi9C25QLUuOR
VJBQ2KTqlDoCkbego53BJekvdPZafq3m4GlCDlSI5A7hjhv020J05IBMNZ1g2tXnx/W+ep7Kpyh0
n52JlAlMjnJuyLFYCvFUufqP/AlBDjoz3CpcGtDCIZ9vESmvKXZ9uk9jGfEZhNPhwXTVrfw+NuVF
YfSh1M+itnbwdHFATtTM9R4e3HsgVRlp/wpGnVBxX4gjGa30nqYpBP0wMrQynzZmutPs4Iint+mV
ZYJpUAx8nXGKbGftaoZJRvXwUNkwMAo/IjJgsKdV7TAz/CICeSs15xTP/1KX8sLM/FLVblkngMg2
kBscScY0GvinVP8Zoq3WqvRbRStvpM20zBe9chg1eoGalZLvUtr5IBJ8WpECMjqCTaI5zwnaNicw
13WX7OfML1ldAj6q8NDgEYmHX7VvtgDVyF7LsLpKBluXf+iC9s3mzmZR1SplDXKkau5TlREyiUHJ
KX+l30dKRkiSIsavvkldRjh4z2k5H+zeWifFtI3zam1A403KvZFWQtdUwNssLpdSMO7AwVt8Sbql
7HjOYkYX0c8SargwKbPSDZJVVDPBAO4s+0D82tnWcMjPD+lZLVx9jU7pNrFz52H1GKDx8Xvsxr5Q
TGwuxlOmYckg47so0ZU7r1R07duyfR0tgH+iL6tgOlcFozSKM9xa1Y/eENNul+OvgDVcjzGHq52S
rAySxe0o6aOxfmorEkKHd9UdlyMUqh59iQ/btG6Q8CW5fN2M7pcPR+vThZq1dHkhlMb/w5E0qpO3
IEh8ETncLRbRTW3lPuoqvc5WeoBJvAeBOKSpVFVwYVR86kvJpDHWHaZdm3hmBX9BrYTbmEREmgWq
V2XqyddCSQGzNTCb0h2wa3kC5TZwcnuZCpjTW5+BhrUOoLkwb5yva4XtZlLblgRqjJFhrr+Mfv6b
hvZOzU7GZL/6YQkvNBtb0uh2mNeC9oBpeNENa5dfpUguoZqcK/MrV+irsh+l92eKqf81dA7yjIr0
WSdTDexYbpGIZ2Tq/IORsnxYh4pzxVTzL+E8JPaTE7oftY2o9QSIFFN52epkdz30ZbyJU1CGdoIK
qqbtgMo4tT9mYxPbL2H9a6/TltsCNKo0L+Caw5hv8nLaOY576A1jPXrDsRy7f2Hz2ms0dU9XjDCT
r3HaBEIMKWyhpTsBiaRbmQa63Hkst82P+xy9hE/BPw/qiCP4jWbe6tBwOogPt7XMH2mzq3Xv2jn/
GgZsOal1QgLRaMknkuevjQkBh6SRIjC/olTFOXQsczE6P906+ra5ntCvWuoaF95yrIe1Vz/6hElY
3VF11FfZu0mULV20C95uyKJdedZI+FPXtv7XlKSKPfTVUfCofngZ5pjee3Pddmfaytv4QjyXAScu
/mExDZXsPqPukTVBKFXxVnf2BrJ/LHB3SwYpQyBiBghN4whSygVdWH96efHtJ1EMBKXxmFHSpNjG
R8KXhWaPq5SUgqOjv+tldUaEfZf7cFaVfyJKG2PeE2IKJWvIMcAQY74G52z2lEfxlXbs19YkOaQg
u0SHXbRs2nqgMJNGcVSkPefK1rLpBZRnaqjLzbPfPdKmAl/YhYAKs3JWreMcJ3sxXJMJQPJDiIjR
Q9TH45LX8wsTKdHaRzVy9p3Kx4B3B+1hpfuXweMiLBaFlVPCgi1grEhztPSNJLixdIsULh86yiEZ
sOvx3Ay/CQIx1G9YxKGZiCcnMbDWD0OTH7ORpw/toFyxw1XobdgbGZ7rZKXq4zHO6byA4fPZEuz2
mYSWFYZJ+ZvkSWcCJ/LbBexqwL3zhrSyzzGNL+hF12Xkf/M5l3m2H/wXYv3XoYv1Fo/AiM2taWkD
4RjPrhJ9MCq8/HZELv5IrUu2LYm6AS8oDEb9hmxsfl86bbMxhvxGwoHTJiXqBcmAFsWXBGuhP3bX
mZwB0QfNbfGj9s+lM//Oxat8vpGRHJI03mgu+wcgSVmf6lwCevjEWaRYeiUYuJlKQl4YE3hNOFns
1CNqJvwgUlPFliExsp5HLGmdnajlGKkZiYEhA8MjSZugobTdcblglo0/HQjemjrorRsP+5jbhmaT
GS+Fx8yIYvecjNw6I/la/noM4/e2eUEfAY4+2MGi8vGn2fa7DXAhd7/OeCLVagzNQoFl7aqg02Zs
2wiS+ttM6v1Ut0vD7jYYQAoZufjLxaQgxZG+x0EbEAZoGi+jRVNaxAfA2jggrJgQw3rusBWil6M/
Bn/jtiCsY2WMFkmB7pn/OSsFVO+jk5vIo6HxKrYWBh8EFS3nhdGce3hnVe/OKsYQydwwUD1lHWWS
u5lEnpe2RQDEbkDKAPHPOGFQ9Vzt+rUcHyU3w2SiSIl58+roC1ievTX653v/svfytf6qq8dKx/g8
rSdytPhkg0OPToPCRnzHJoVPc/gkMVZ3eIj6zTEJ0N/cmwjEftx5Ip0ecMHyJTHUcjdzVNaVKa9H
wWGmpLxN49VJ3uP8reU+ky4AxK3mP4xr5Cj8usP0GmNfKlymX9L9WyY+RUVQR6qNdkdvcW/IQ5jl
nx7l1iFXoQR2jtZNYvjI6mS8jG3YK9pGGTXXNaGWKYILDZkubiU0U4Z4f0Cx5dRlWMUIv+6s19FO
9iXMu7AVBSB0Dw4c0To3uwe/AkNofsWMPI/zRwQEhU6gMc1DNGzN+DFhcLZtQsKTxzzRlp3vPeCU
Ygy9SnaN0USPY5A8+wZILSIfN2LXnp6ssF65TcHzSaIEBHbJHSTG7roi7qpB2u88UqEH8kqMQV4f
XOYxv0wwBCFEL76JqCaOjG/JXXWDy7eNiJooM0QtbtotfCT8Dcy07q00goq6EGfXPKwmwkR4+8wI
BzpY7YyxURnaZaIkh7kgq5X0YANfF8+o7az67DRRfvjgDMmPyqhsYqsmpHq0WiyWA7PPeKwRkUgu
SoN6GFCaiAedN5pgiO2QfJoUI/lhc+vBl0IeHImnBAwG1OO5jTeEN0pChJk9SV44YgOFQXP0qy+b
nlCyJiQUkHjEIy9YT4G6XuQQLu4GC53r49dDC1toxIb371FmnDAd7H228iBGeEaHd1q9gVjfHK26
6YN59Vkqyda5jA4O14j2b9lGk/6mau/VoJFHF5QveWcem/BXB9NQrerBUMpd45BjL9LXql2h7v9u
2vbN4wqY0ugSjZgOrISzVKceK0CAnbySyUkNXncdGx6bbsST3LwOYbUdPQ4GEsnZdLO4XisKvgPr
Le+yRx1/Ia2l5dFvCZKgepUOpqNBcBMF4Q/6iNSRt5NPlY+yrPao45dQZnW5Jb59TO3DGIMvqjmK
/Uq/8oXkDwYEGHSHRRp1BZMplkIRV6mxvs/KR0GMx26v0XWBkW/g6SowrwmsHgXmY5D5vwMyQLs1
kfiJSkpp+dgoHphuXmBR8ICWst6Y1HlCnRAP4mDYTdZdhE4lb5PnBkW35JtLjmLim1QJ7trhwyeq
NbgJnpSBpUoWn2tRQ0SFegpklZVIoGLjwZ5IWuhIkAXrVMpiGbgN6u6Gqojef9a90lgY2nwwwuqA
Q/pmdpdiKna868b4qrmfbnlzxoEL3cWGsLe+o/ScMY92dfNTUj2nx0s9q1bJcJIYuZR43IF5VOk1
aE8vxJZI9LixI5CGwcpY5x7flV1727vBGjBds0ygHoihNFialRuvQsjacK1HlKNxejnLbh5/jKa+
aAq9jxV3hGfO+3AkgN10gFejZCO6OkiQoHpXomhnAeRDhqI/vPmEa5W05foBUihrfkEtdZmi4jCm
vMhWvUdG3eKjZedYmNpb0Vrnrh+fxE9oWf/IjT3M5fTcpPldU4s0aGaOL5VsOU/Wjr6i71QhqSJS
oaL0WVl0dfvo5cwpHb2HPepgwixgEGFTwAJGbfpipl1BLl4DFQeu/T4BtZUjoDjRH2bH7FMC+s3L
oJy2gQzvVkCyZrPgXdjydzvqpJGY0RwyFjRyH43S44DDvk/sjZhTWQLWPopJcQcWBHLO+mNWnx2s
bQiagGu83zrCwZlk12wyfrqA3Ye5Z/appUINElEaINrTJv5GIn0W46RpeE+iriE0f+GihWqwAMwp
wrqV6s870xsPFhStkbS3mZa6Ozgm9CEsrB/M+YNWnOUkr4s38Ue5QC545UZ00BPaMl8P9vO6MbzL
UP3xI9YY/UMIBS5tJMiTnzFuu/uZvc7R6V91Lq7G2OozMhng2UMGP6o0G7xsBOyo7WdDkHNbGSwL
1nJQqS1Sf8qS1qfxXJcxzzbDmMnyGT35kqEtKqAiyo4tGRSFk6zz+nRP3MCQpFhMOmp4HAbj2LIf
keCEv4Ronu7MQHSdSKZn2FtUuONIVYolm0XRjglCjTBGq4OcIg000jNFohBsSgbbB8cKiDf0dhX5
hW020gQ2LazMf5t0Z52P4Q55Tl8bRyrV/EEDg4CwLL6okpq1BzHbFYgNEIDUebmjcThhMdftTZ9G
qz7gsFgX8VPMYTAOLun1+l2pVGmS/adc3FjVcVfmAK420Hb/KHapMWatanziflPMF+5Lz75BiOxI
Rj+xThLu0GEHTKOQlmvB0/jquNZbQGe0bcvM865NHwN5IXPQ7j4b1nQPtzAENPniJhF0rlq/a/hK
ASZskkcjxivRoumafxAkH2Ykhs/WnX+55W6awWVqhp22lCvpDiubUlq/6PaiZ7onvvJMZMgkEMIb
gM6c9Epy9dBAV3SImWTRpza2+CiiwwFtsDxBXGjEnsiUwdgjr4oDXshb0yPCae5JVGefNI7Yytfk
+nlHcedlrX+WTHPNn18D0Ejh7TLixPC4TzY6N65VZ6AkECxXQjOIpVtDrwiAbqGon8ribOfBPtKw
5WRgaexmlqotKsS08or5JM60Ifa9GDEKvjwNyrPSsdPzIwcopKTmAORpFiPMYKG78dKTh9LBwkni
auVDzwjmjDq1JcUzJi4EtuIXRuEeETktH5gFwibjdNpahzx4l5iBHEk4JJaPtjMWlCMJSHZx8mVB
yW+s6U85wq6gIiWZkpO2/1e/mbDGmfabe/a2sKqDkQOOa2ByNeePSoQBxHHhlNuS8ziACavZ6ToE
oPQ8EpwZ7Ca8PQpj2pD5x4CUWS+juJ7Lr85uLuRT4h5EO5ABDrGGytmTgB2E1riSoq7O2URAWC3A
6MxznA/RkwF/qUzPSpohpwUdKK4JWTu01zTBakTp1Ewg8k8hjOdECX0q1ajaMgi/kPQbHYg3rhun
0hedRVpTN+G3Sx5tWs17gxK6lRpGD3F96qaT6mJFbk/YYnvrvmjwgN/Ry4kK+sZcNPVbNCDQsz8T
3FuV0q7fUwCknucoZLhu6XyEBNwow19AFRZfh6JcWhXvo7czI/3igryNmBysmlOEH2Da5tYmCiBB
rZ5pe5XnySiDhTIZy6TwMCWSZTSEizH7TAJnOxHs0cSbGiS/70jZxJDEKexU0bbKjdeczHvWZw8a
n/y3peuUey0ZVg2D2YPVmatxKi6WgSBYZ7gZKANyLqUP2vIJn6yN2bp1X0XVRzgfe4pqTqexbZZg
4VQPcCIBbpYd7hekW2awLMFUEY17c3qwdfBShcpNmU1bY2kpxeNkOmv5KtqWiYegpq48OZ9ZfkG4
O2vJ2uC9qJRNTYewk51J74Ffq6KS4htm+eKvQllQMVjXWFAcRE4DqLPWE35nY8KCigAgb7LPOFxm
+otWM/oTZZC88DPq6Cnb9tRb8QYn862YvUsa00YL2lj/5q5JGhoPVkRPA31QMftV0ac82Nhoq83k
+SutDHYWjl6TzmcVnYiibtjboGbeKk59qbePSHTYWw22gH2MOJE6sJGDsKnPM8n28zoO6eWbQRd/
XQYeMb/zJDtTRP3fjy30j4ZvBIAtEU0DrJSVX/j3tupvHn1VdFVZoAsMPgqSZvpZXRhV+VO9v4uY
QglRmzVszYQvbuz0Oox/yPp2Dujv0BzwIiYdXl1oa9owSkiu4HNursVQXSbUEDOIjMsXFkPkc5mk
vVDA5k4d542GfDEJXhsc2SXQEkoZMYpO6qlAWUiSlfhwdPSIOso5zH7D/DLY75GDRAsZqKb804z+
mJFujgm1JzdMIBsygOVEFtFmMFDizJIvArGRPbcevT2KUEBT9RgjBw6qx3gQIyi3nB6329L4Vf2K
bkQMviFvZlhNZ24EVf9QIpbPoO9elLgFTp2AmTXeI+I6W+4QqAtZvlWvWnbuq+RTFyDX4lpQQG7Y
hLqMCmz7V4ImfPiPAtYugEIWJ3VYElfKRoX+zH6JsMONMVXJcbknm+1rnJ/08kataI+S3XhwkID6
460IkkUTao8GAdzinnB7LgR7/im8p9a40bsuYl+X0gcLj30XQjHiyZ1bqlL9dU/CVTd732oZ/6MI
Yx9kK/4jajmXHbkqB7SQZ3kZg/FZppP4qxr4pMlykiy1UaXVmPRzf0QDSy4Auh5EIOBbmxqtIUQ0
Z9JCJr6cWCqiNFobIyd7jIQXOGinArTMH2KsMriRs+BrTK8T2EFG5juqvAhZFm9/1HKMcpjzfes0
LFcGWaDcubYTL2OFMQ2Nqw57y3EueUQeewHo3AqVQq0+KrnDe0AJFdfmbCEhJoeQaE75u4nd/LIt
voHcPlBJdlS7pF/2rLxRHy6dbmYnZUwcB8IzNGtFzMTZQsbV0sFjmeiQ58+Bs7A2SPyczU1VXAPm
H598lgTZW+geYoWHgsk1K1xsV/XWJZu+RjmaFdW6GJQrfwIdtxMRqhV9k8PkkD2lj0/dtEx5J2sA
T4XMbINjfHShrlrk3XBi9qmpbzF4c40oQl7HQMwznyNc9ERrad3hv8xWTFS4bgi/FZdF9xdOyL+D
fc3FD1gT6/ZOQe4wz9hQE29jdQh1mScnh9bceSKJHNnzQ1R0Z6dszq7lnb2I4DtUdRoinY6vpxb6
07jQN8YuWdunIGTCqljqYVB67duJrSWSqzUmB52E22ZKNqpvryJb5ZjChjp16XOgh8dIj59QJODD
y/pj2lEaSNQrX2BCRQQ2LZf1k9rSXA0Waf7kyr8+efWCPQqIzAIe2kZ+s55QAkYUaGNcsLGFoPOH
SMEr4fWvdccsQ6epf9PJDuPkHuXkWQ3VNXfa18yMgdSMl2wgDCjNwf3B8MvmqfgwTeICu3ibh91P
Ttuer/F+OowUdKxZD9PQkaSG9VfP94PrfTC9TRmpKX30GlvuwaznjCB09xA2zSGOtLVm2DsKRnRA
XoCB9iEfI8IRCd7DxzkoxdKD2HEIpvaadD/3fwZYaqO+a4TjqNouYKR0PpUpQWiR0fxzgSKvUy6g
EGsGEiaLElR6s3b+gKID5Rp8RBdLKQADB/HlqNHWoSiciKdBTFsOeFnOKSOEh+vaHRF+kjJe0zai
4Ozw81tKVnQd7rvZx4e6ZWS0AW5IBehNvGE4By0fXt9BSwd9TfQvIfZAxBSKCVcN1RVWnAI0ld0C
wtUzYFEaF2N1Iy8BxIDs1XIDJxyQPPEBMpsi2LtAS+5ANM1sLjR8WYhXFsnUEOP4pbT4wOxPb/wM
navL260RTRR7yyQNyNm52mWIVtB46YeSAjqUEDW2aicNr4XjbICy28xcpBRZu1y4ddfeuM4AJ0dv
1wXRnmuz1V8DOzloRPUhApyjZH3/puFAqSki1YpmReWqHOYWRZ+379m5UUeN8WsMhNYARcaEyfUE
2BIFwegjU0EDQO+Zp/tHzY8p/O2kPbvIcFBsLAsDX2cmZdv3xH95XSayXGMqZDkJujq6ZTBYydjC
xe6Nsn20pmZlW+gMi307bEIleWaRjHlyyMBFA7HqOcYSsj3RrJsnK12TaEYKJLCMsymJlXOCTy9M
j5QRKfZ27p1eCsek/UsezAC9SUMKVszsyw7upk9qzVmnZPqeJJDnGZVpGgMQ+Kl3pobYRJXaTHwa
vKKjMb006EiHzrhOqWY+mIy7ag6jwN47QOpOm5LFIfRPmEyZAXg0Z3sbkdNCluUUbtDTVtEbef82
qKy86to+Y4bPoLprKnBXvMwFr2TBQoEqhmhB52AcwmllfRLB3Sah+RD4MttTLR/Xd6Icxb1NGoDm
tq99d8wo5FnWLfRpnHBD5nm2ycQMpM9tR+SOgSKUqB0bJbDJbKXy+sYhtzYjw2Dd5in2HmqeaAL0
syIC2qRWF+HGq20QNuxo3NSwlCYzyog0MSFpYLA/mkI52Kw3Kg1a6fiGc2YRKuSKFT451eds+OLr
q+sN0F1QomJFQWCkGwyrGZ6SkbYvr8dt8wnBKMrP4iyn/1SQE3NSmyfe16h6m0DiMl0sPlgfyoxy
zJtpb9oN2gRcPn8G2IVObvUjn6qjBnyrZLCOp3C8lTY3sPtL9jOFBgHxZ3P4RtBwr+7rmsgKe14O
5Yd0qQu2bkevYUzh6MiBy5T+VMz5I0p+gDzK7rjuIJ34rfk9B0YGj1ttHIk78RiFQcKwwfCp5y/J
XP6wja/xSYDP66jM+R5RZhb7iE+NXzCNTqgRTWLmzCF/sMwbOzOhAtwBT1L9Tv4J2oaWiFeGnIda
fTWGaw+F3s3roSQPCyg1fOUxEj7KV2HUxIuBFhv3DVg7/+USSsMH5TGx8XR5RfvC7MqY1DMCqQ6b
WUaMJ3uKF/5V9lVuUN5eF3mxLEG61qwGgrscY162bfwSutuxDFf8IHre9wSuLPSGRirFwMs57TO0
GjndgtNcH/lKUMCqLo/VbN2QwyCinR6I/2p48KH0AcCm+qiGSGC7Pz5MKw7Wmvneokd02Ly4vzSF
NKHAvj+KlfdJokfH1wQ65wHimcRL5IzfbOCpehw4470WO9s7R0ddBej0P8S9adfQiM1iRsxqBhSx
pxCrIPnhywwmz1HasRdm/jXGf9Exk0ELp8ORet1dxbQR84n2ZUtSm7OWzyLQOPfYppvhNI8ULmKW
xZeeojdijktaSuwllhfrwb4JTFKdFzYrTApwOH2XwwFMbyHfNiAbc61nvjvhiMV6Jy+dEjUcv1Sj
dNa5HYlT59MPGa2K6VfFXNmY6y5V1n3NQK2RNhfchCcPSmWddFTEzDBOGHNLhMb8kwqou56r6T+S
zmu5cSSJol+ECLiCeRUJelIiKf+CkEYSvLeFr99TvREb0TPT22oSpjLz5jWSUpQS7y7SQ2tufdx9
7ceIfSnXtvC7LaN3D5TfTrsRMyVeAUf7Vc9zDcxMCWSE5UtNGIrxSE0TPMlghtXke1RB+9yPX9ZI
86ZwVFhavENh9cVB72lIvNDH6XlAlkGkxjYmU/5GWiL6NYw/hL7lxRP1LWVK5R6zQMEWyAe6adKf
GY5nwz8azDopPSNTMLbCCcv2cz//zaxK9XcfbTgchUy96C4uaSoVpo6vgwO/Nj6bhdibzgVslBZm
t3Td1hEfZOYcILTS6Z5FeU4LQXHjhuSK2cfhIO16Z0JPw3hlXba/Nm+Np7KjBshf07xupj+JiUGj
hvqyf24h0uRLslugcgJCsGlqIvxlUH3TSfk1eg9Ek7745MngkYiwbErsFV9U/W0F04++sAgwti2j
gmCLoSCYdsZ9AoCIm9AlFxgIG9XYDuxoOICYP1XOXoMAve6OSBWPGcDM7CLeh7NmKy0vd8jShwA6
tnofoFfBNCisg6cY1NFfMqZrn0Wj+pqxCAOH9kd9mBa3N2hW0LZU/a5m+6K4ekVFHK3j7A0dPVP2
GtIaqVeA4bZzrID4wIr0KEilQcrl4TtOwFNmJk4DnCdjIupcYPDPxXrRMVo10ktkv6TJdUa7Mu2H
+Zn/hbAn8fUIUuia5XDqNITEFKACZBbp+brIZQADSxki1LQMEMlUZ2eEYlN3TzPoks00yniPEkLy
Ds8hlvQxPC+C2vsJwmeFGc64S/P5GHosUJerLeovzfqJhBvEUPgLRerVf1E5mpjtGCNi2nHCmZW1
pNNd0hEaUhS5xjod5OsQHZ2EE4ZUp1YLb6JY3hSCojING2aqQTe+yxo/tMWkVbLG81zGN0ED4GZE
TNUoAsqBRZJzcrBwEE5/KRL/C/mghKRgpjChcw2JlmDeQak0Q9fWZL/zoxyCCV566aJtM3RXNRab
dkqQXFu8dm1zDhXMVWrFp4UoIG/uWmt+ptCQGkyZrdrcpYo8MWOtBcuqvI7hs7k4rwUbEbN7aSHz
M6OoKFib4I6Qvd5UvNYsAYCCFTqIV95GoSYuCPGQEuyYIJN6t3rW1Vp/5j2HPnnVOHqzaB8zMcqm
v0uyuQsczTJHuQMGcOAgW3obOLf4dG5IH8TYrac9mzuXCAqB1/c/waJ62sDAyERl0teKLXoh1UYo
1A0b7gDLXLdEVMPXeVB3p4FPZsXWOjcxAE/GfWaXxPbFn+b72HB/qgJMDAhh8H56AEp1pk3dVYcT
zsDnVLCZagJjSFpA51W6X5yq6TxeBv13ma8JhcJM3tpkPBh4NGcIsBd4Iubya2EQl257iVEKxfXf
eaieU9v8R9Kix2NozUBacNPEBJw5HcXXX5PfmiE58ZoGLpRAhgmVNpX+ESqphI6EowDA4CZPGqni
kzIr4aYY7mKmVIWzllB1CC6L/1FBrgoqK7VTiTgfmVaFpd7BkhcefrwzKC2U9yIijkrl1ZcX+73m
9LQUioBFYwv9cLl2GnRz7cdv7ouFUzkTdrtSlQJM7WFkPwTvqh6dV5G8NonPcIKoYHD3HFgtWxPa
86Qh05eaXVTObiDx2fJRYCGiX/DkZ4NRUPlniAEcy+ZEB+rhxvzQmeFHrSkyB29YHqDZJ249CRng
5LLL+UFlhcpmOCI5Wumt+z5gUwUaYbB7Y+9tUTaIvoKIefD0EqYdQw/27VFd/NeTl0F+jm6RmptN
u5k1dUL9sUROrrUW9DBXCOg+1kSmJP61lbZKJvlo2/PS7ersRY0raiphJebARaXOYz02Bx6n4zIg
RNX0/ew3+A+ke1cNcdWnY5XvtUUGE7Uvssd1iJGfTIetX32hxt7mbLFsr1sJ3BXo4T1DbhZZYexP
RfbAHjnrMXzlQDQy2CjVvnafVIg0e+Z6yHZatLMUjQXjWcg9rKx4iZ2zNmWKA6XGeB9qV2RsIRbr
MKcMzqtheC3MK0lzqtLkqktg8HQgQnOSVyMdVZjvet7jGHYAokOo/xdKgJpOeegl/sSdTspm+ORK
a3U09I0wNo1w3pvoVuGAlSuQod7qJYtFTqc2fBdI5R2AAg9AKqVcSRb8mc9uD1h77j5FjQ8342BG
7otOQYzY05jwKYr0UHOl/o2AyWXGMW2IbguDh+AffXnSWozvWP7Fj2kN56wmKQucSsT9SWffHg9f
M2rHkaAgVigkxHZbTVTHEtJ+4RNFswXAmWFpRwkmyMkRVkmUv5o9rCWofBrCDdMc/nqwjpJP7bn9
g9nOm9zrnmg2FApek3XMKYgHzIFz6Z4hZ2ELgd3WfmZCrbqGbTvCAxZLJuEA2PMiDamo0z3p0JFn
HVh7rDRk8GBVTCYO7zk553ReGL/K7ELzbM5svdgHW8UXWgZFGXiYEAPiAtihxc5cqr7gsLcUT/9a
kLPredaedQIkTuwVriB6pR+eGW61Il/zS4hLPUC8zuJkznMAyuU4RuZTBScNNHuq/G1bcNINV7WV
d015y4yNUws8/0JW1MUGN7GtBSECUFa5H9KAEcVWJ/M9hZUWGkRbid9qiCkG0LD1rvxIqjlwixAi
60NHrVeY/3TWCZerAKbVmIy2zofS126xK6Hw2m+hcmcx+2RVNr8ViE0BUU5nNxmREKH+3sId3+yi
4WnrL0LIQBvr/ZSszfbDX1ysmXir88SGcy6XvepHSKGx5S7EwZZhWlWkGIMitgR6RdOW/cK6Z0Is
3JCdhHPDGveB0zruhIplcmik+UU9EK1B2DXb6PaH+6hYfl2OPxDCh9yWQZ16dONfaTFuGCrBMSb4
ZarrzuGo52oVVlo8pWBuJKS3UD7w20XlnEsXT35u7Fm9g+rTM+ZwHiRYXoRcBDIicjwYoZfEwchE
UElDdcE2m51RcrEYaCzqnCWeiZPZ3jl4o/oCz5kkUCUPGukVigKPvXariCrqFcoUYfGXi8DIAYBX
fer1V8E8ReuGswt/W1odVFNI1XelXNnodNUfDaktoDHQPctk2Id82Jgdqzmk9x72vfoDCkxxcNV4
0KHFN9goqoGFOqO6vZEXHsSH7YJJ/+ZdWyCgXDU7nJoPccrbR8JQnpPY9qAOCHXoWMhBcPoMXT4D
FBYAjEX/Kj3mKqwwPD/fKDElDWqi8YAzlHru9K+JMOa/Hqdfa8HCiJmC9BH/oWpfWNOPyGrzsiSm
IF2XfbzmJuFNjbUJu+/kGjcs5cyt6nOXCFscXpZ8uprIoysz3BiQpGeoqmoWUtWlSw5zrKFBosco
LgQ8wo1m1/3KcK2gNN94mVwUBzq3qT4seXZk2DRoktSw+e9fgS1b1EkN3O5ubylmLZ0WBKuXSUMH
DZwU+98NGkRZESnWW1tulIWsq5/kSZUzbWrWdLHCxvClU1IoeEyDE93xb76MrLIdvbwNWb2D2fnp
mt4x8vzXeIJouiweFNcaRuh4VK8+xkuILY2grIn36JO166DNsioKzGzTcTjn3MPOw2cvbJrjC6Zs
L10O6Mn2AlChUOITJ8yXFQPMsZTs/4qVj3C45vxhaiWKeTJRb07gFxauUn5glsaa1vqCVY+yJEvn
Ym/VNqqzqg2cOL2GNOSBbwKCS/CsMceOPy5aGvr5Ln3Ik7L90P/TBvdZ9YA60mZr7F+SLH02FgtX
UYBR2eOZlvEDGfi+BrVD00w6sl6/VXXyVzSPNTtAy+e/LcgNUqvdnIq44uQVxsVq3JcizPArDh9q
wr0ryTXKn8yp+4UHG6BZe64aPIiSjclJlNrTLWrLk5IVZc1rAuoRdS+RbwBEpScXCgDkkE2i8Cr3
23RhCbD7bbg6agqN3GGvXGRozgaIAjkBVnGJg2ZzjS5aaxGJywalatcc6A/07SSF5tETBG4I7Tzz
JRwqHjYGOgii2uQdUOn7xTapCSSh7HrOfh4HurLoyQPiV2DUQhyx5WZP6iBzCbRwcij1FUl1WyVE
GPw3gaAEQhtsofNQYSFQ/urMHNVbBNudR9zHOJSjHkLnQGa0fhDMRCNUFluyH2Z8ERYHJzxeeBsz
Cvj5Oin7K+wnRj/aLen/JeDqTBwLINU+3eI7B4akK4KJ/IMzCbcooK0OHR1j8+HMLsJjozPY2spV
Jvn8hAr9BI09DHoVouTxdbiHLbkL8lUrXw3OFnoqktYfJK/eQrlACXEtOgyHSB+GelW5EcQq88pV
h+PtGnuDc6WheVYeViHAI2ZA2RDjlTSd1YYEIyaDFTDJCsnW7C7WXqEJk2lCSzXXnPW8rbuJwXSh
IHrYIjOnMqZg1Y504BwyAocdmUfzeFdlWy2z+N0qMimmVxVHVAOtWAAJhmleQPf15tyZFz+Pjjj1
rBkPUAOs1NA8z88JiZgJOwLzVeH5eWggz/yj/8CANaGl0JnOQm1+4ND7HeZ16hjrRZxdEJuW00qY
AXkgtEESll5pwR7EnjohclgDAW9Rz9UAogtvNIcVx7/Gx/oXZFx9ufZtBLVCDTDYr2GBpYoLbqAe
YKImCvrOTk6wYsh36bU18K+PfngkSnP6pGIanJwJTV6T3OyCmze95S6czoX716KggjaOLLBLvihd
iQsBCwoGmW7RfWIGn6Be1fputp7j8tcOc2xXgi14UmtQkw5OMmHg8djH4XqoE5ghe4ULzuKgqOKP
eRneazRYiUU0tPlSJ289soqelTpnWW3el4GTn2d3zv9B/J6M9ih1257rMXBS/epTutFjni4xYmtX
fkUc8YkHMKoGQnbKMvV4gZpPzz5z3tMxJfon7hm8FYRqLn656zHtRxsHIZHd1NklCpgfg0gQUHNU
jmIfLZ1oODKNsofp7buBFm1gh6dmqNw4mDOBfQrxYnhjco1wjOw9COK0O4rIFnLYNAwtvv/cZBT4
6g8svW2cXWPP/6BQlye3nV9dG+F89UBxVx2MKlsapLXMsEgogss3wQpBRCbCjVjiUxRTg95r1pJ4
ZOGIlMwsTY/4mLKoA6DmlRKa9caK5T+R6P2mi45eh7gk5LvUvgnW656EkcE/LvdJvxs6bZ8vpfnQ
sEA0uhfq7FhOe0Wr9Gn1x5i2lpqrVY9G+MjybVXdNBOFVfwly4tLJxG27hOW2OfSeh6cMGghqldP
aAk5XtvDTHpZxeaWYx5be09ppl1oG6EjAK3NPVBMzwQ+ZgV5EdgCdU8AYXWzroddTjqTlW0aKPFy
cgITQ4yGxoLlmkarmdM156NDfKN2TaXL8+TSUY8WGw8mUT/h7WRysc9GLk4FfgPQIQnyO7M1gRy1
ctGBmtG2hI3DTRr51HQ+AvSbaAb4KCC3I8TeoiEK076MS/1EMdpHtLkWeh2jlo+TUScKfIYV79pY
D6fnRhRPkUwO9SDBktufgXoq52s7i2sTDUcB6YAgJVwBMTBLoU71RA9U5nYs2nadNfiutPrzyGiL
zslPo7/MIkygEltSFTBz+MX+/VFqz146HzzA0cxCCpJZC5xKckgEscISrcHQPmZ6gpGj2GVh/OZP
yT2U2ql2UNkina8tsijxukCWBlnjqSCNKKzix9yfyJpq7mMzEqTRbGTP/K9NCR6G3nrOfzwx/lhp
/TU55UHo5UeZNLvBmQ8TV81ekte+q15zX0egZqq4JHUVUby7mQM9WztHnvaj1fgRsQR2kFKr5WjO
UYIgPqXzqsh3Uc1GCNC1hBPDpQrVsLZNSyGxv/WJZ5EVMLw8NVSoe/onTecRp/hj/GllJn5oC5nJ
2FegoVvgs/OnMCNiEg4LDRN7vX+2xgXNUCe2BTMxHboVnlUlLD8qK1dbOcHMp0O7smEEaad2vM7V
uE1bxnScoSx66aIk5OoJGqR6eFX73g39pXIOGpHAAKEw72+oAkE7TMiTFrwkbRmCtEfO7Xn6wSnn
TeNq/y2Vka1jKwm0WeeYrRjLsZ3cFO1hgePFWjnH0AIlEMUXhM2MeUB5YmareORqqrkxyh+lDi2/
je+MnmxDa4pREREmS/uaZhVmm9Ha8IM8Eo94eb6bHVZNvk2xw2oFLTZrZ9/cdk4Gx4bsBc09cFuk
ObKZRbpo9WRCTiw+quxrSYwZM6vvqSWoo2RY8opPOzQQyXopOVHMquJDt//9UsJKyog9g9VMD/ck
p+RgDPKGTfN5mcRXrcMGbF1WC9iBuIb7jL8JYMPRSxYCQ6ttN99BzESKjQcHrP6FXB5p9zM/UYv/
Moxq26y7ppCFRiFeUs6aUri4Gyja/FlH+d72MPPnbCttqMfzBw5jk/zxMmutx2hVG+fZSJ0Tg/2v
HyNPn8U/gtdslkHE1oKxczQStCYlI4dVr235MuMfn0TMcpAiy3LcmNK+L5X1HhLAQVTLY0Fi0WrG
E+gnbP6T1y4hSlJ8h2RWlibLBMI7j2hII8rRQ/OA6ItS/tCxJT22MN19J1s3XniDsUFLR467ogwB
l4Gksg8wy70BJ4zeg1HOjou1nmFYbYMXSg8jDPsirb1h1Z89Q2NhO4jXVeKwA1fYHvAyNYMFUzML
f9bRyTh66/ojYkTqEI4YGjvF9JlcZ1BrpNWgMDkuE9hTa67YQ9oEI8FJA++3ZACKsInPplGHRm6y
ZKomESyCu4XDHgDU2MJKLdoggg1XMCsZJdZc7a7L+RaG9xWVY6AcwZwZ4j/gCHI63g5nwEp7/rGA
eXIn3Eq1cvlCW6eaZpUDzGZXARE0S7DnP0cDz+8RybkBeb34o1HsCu69vda01w6FD4bvcHOgAAml
Ggw8zoWQ/9xrBLFBOaA7IfvGJvBpNcvtxBBYydcotbEwB3RKqGqunj3BwmBheEo4s+wZQQtvAFYs
CK7h4yTN2ufZwESWxJVLM8Ubw0GoAmJNTau1FL0NW3Sef6ScK0/8he0VzSH+F203bVwwAZLX8wXY
Z8Cg1P30+JnzsmqW+cDCfmV5jMbIBFMG+4SuodGuc4/7kvqtXjzZ3Qgzs0d/zwFobHWUUxzXLHBy
tSu2YTJlZngMERoUmG/q8ZeBZ50E2idGWAXQw0qlZFPE0vIi0/jIZ7qMLXZU5ljsOqt4dfgiGTmY
triVjf7rwnScIrgj2fKtixY35+huQlHExW+XZYTIkUmhQS02Ihpwn8SxfcoDFJHFKnQLMuQYNNC5
NbgqMU5m+DZBEpi/xjDwsZrRYmOrdMut19+8Ca5+pu4tLPyqRfu2tvL4CQHjjWhjJAbkTnLD0hre
w8T0DcnM6r99/noeKig5bOsNpDLZW4QrSGvXt8WW2xa3EFpGtdLqmbwwx1yP438enHjazyxCzbJN
mW01omGlQVIdV1IBN2q36MyKq3v3jRhugo9AaNhWndgrt7g04TA5qc65ddsNlOJv2zXI9QUKQG4m
yHtgNZhATszp7owS7DS/4GRHi7HL4KLB2a8qfKLYHvyDLZmieK13to3La7LN0IdM5NvErAK6GUQt
ZR/OlLMgZ7LDgzAaIkPUyKtvcv3LnFPMn0zkiTdcHyEmgClwA3O2wtOCoN9jKsLAPe93Wb+8xeVL
IQ989dDGeZ043qISJ+XPHZtMRYGp9y+j+doSrNK300P73ls+LVu0srPpKtyrUaJmrnG8cnKklB1f
CmhqoSuGenyIw4Ko3vjkNpizCTPdLk79luQ3M2yDycF6IpvYIDgBkR889JmrbaIKm8DYusvwRQ89
pMyV2nXpNS8SG/vK8VYydsDKPwEkG7/67IYO4wIHAHES03epOScxLEy5bo3Gn9iSEhBmAecAFIE5
RhvEtq8sN8sC+Kb16of7+7RbfuwFeTNU0W032kGl7KB5tDGxrnySS/CR88Pwon6dewBfBgnPL/+y
sHx2+WAWWb5+0V/9FPRDa33KezrvjNRnpKRZLr5tkxem5t7CK+m69RDlp7H3DjVuHxatvFb9l5Vm
kCjC4jJrB7NL/pbBwujB2WaTHVgLr7bZB+1xhgKPBfPjZGHbUySvBieSwwbGj9O7MJ2B00vInSHS
GNmd+z2yXB3EAnUO3k5Wr7nJIpOwfsGh/JD2oMIRScqLCrNMbYwdUzBwu2BwLqdPt6w+wuQllgyY
CHAxMInDH7VopcbhQJvd7NwDARCfocaiGfPTaMwuBveMsAKUYiAijzV20ApzayjA2aBt2c58u5xs
CmbPNOBKsgBL0LJ6NNcGKi8e0fidwwPjUxoPk50oA+YUiXODPTVBiu/FomiUbYIoF90v4sKwyUml
qlXSzpx3HMt/SwjfEFOQvMaoOPxtPbBVHHviLD2AlZUgtehhjmoEsemmIAsZPDtgVE/SAkuUdziG
bcChNFUP8KExTcYzpTp6CJrGGTd8RBYVzFpfLGsbNnc1RwGZvK5gd430qhLdd4kCVedwBghlKrKL
KVBs1sGacKnM953AdPJ7qb8YabUKLlPnvuTJ8gz/x+TMWOhfrXS+RvyzMU70kwZL4kvbIGfoHpje
Z7NDIoiWnF67oFGwuZUaIBnqVP0g62mfqw+sbZMcozEeRCqlp2CPf2c/ElQlWrcslO24uaDY7gHb
9f/Ar3Y1FCAiPnejpEKMXLCYvcs9an6GUAI1YGCIoOa/jlWDZqb4ESJAxtVlrLKt34AkxiFNgg3h
Xr97zITsR+DZ9CP8Fivc4E3z/0Vuv1xn7VIpzzRtgjXS1fJSac7T0smPRbOf0ISzCGl6tl1wXUoK
ZALllHlyrjcegbKu0J5rr7yDkqR6eQ9FuC+Wm7JKQwZCq4oPkUAWU+bjJeIs1Ef2CcTOpAyoifns
w+bpc9IwLJQXUfySz/G9s1FnxWvLZEZNRQish3sWvnsMYAa+11tWf2taiZLrOEN9KrIXPCyX8SzT
3aJXa5VvASyW5NXu3wjMAVG8cZFXI7trQBc0rWyKMrB3XjOoX4DSGuwAYmiAwDU2JQvrK15Rch/d
b+U8ZEO4KBFLo8fYOWruXoxjPiNphWfe9Rdl1iqZPgtTvPV1GEyFhHeCXQwy0kkczGjZ9lT9BpiW
hYia0gyTHas5bxRHdTTFuyp7I0isnIq9h0qLUZcx1nO/whT7byBn2zLehsrb1wMK2Hn+XcLoakVA
U05urSLW0iOXGgXM1nSMbwJSiNgNhAlCaGdiFVXxd+1gc8lVUvOHP7zNmI/l5oBnzH9fajrpkaQs
aKZd46AUTYtEvTg/udqTqLMgKqO1I8mnoqKO2ZcA5cd8/MHNnwuJsRM9ZprVPE/Fyfeyt5haj5QI
Irm+TkIwMKxPqrE9MRhAiie5k1UMIJQGxtKEBlKg6DKwIewu9n+LsVWEMpN+GB9ExG40BBJIHMiS
lnItrJHHKTqa+vTNyl2tzzHWq5I3/sWwMNinfQNjsPzfrL2zy4HSR1vVFoFosoOfOVdVjideR5vT
2R50/B9eCcUFn2Lv6tJNKP3jkCEuYQ9BlZ2Hiz+xtJlDRVMXgvYeVbRgUlTyFdlNgRPCOR7Lky3d
ozf6r/2sfF6wcleVLMrdfwQYnuAgoiboeGRWUBscDE/1Pf5F/3YabbN28XkS882Jtu0QPXtVu0OT
vOqgKpH4VfJH/F9vJN4TAyfzDIu2t7c0B7X5PbxUJGfGTbymDypWNYzIeLLown9joQiFIZaz/d6t
4JBFdJNd/THb2Cq0DIU9DlwgiA+0ZC92gbgI1masjzD5T0ZX3byaycMYQGk5cLKVGPTt7J489p91
UvGyaA2JeLhRhcRZQdhxJhtgPdpUM75/sLce+mE8hy61LGno7b9SvV8l8puFeBsbSJL9rXrKzDEE
SNPus95g5Gar3OBhrYgC5iLImMGmkNbciNK98jyINLhQ7NCdOSSxIunZNr4tYbqWDKKCub5KsMhE
p0IJG7IKy+AJ2lRPtPp0Jwn63Ek3yDAQ8zlmWBZAw/6nyOkwLA/3Augts/6UI/dktwcwXkdOF2Mi
VkfeCaFpaSDN2DiDGgfqg+uzOGnW8OxUxYdyHCmUkxdzqc4ivWdDxsdk6e9WNU7MMI4B45EskRqX
3dIhebIU27FgdAonWg22HbUwPovIPchyfNK1LzZ/2JGm05Yxk88M93WAYgjmHrLJ7AyxKxGq6c6+
JPoWkMDTt3YT1XDe5ycZZTtLT0+DBfllnB9D6AceZWIp2PaGiXkJTVaqY7ctMBkHtQ5/9HJmnVss
T1bePDfza2zdijBERY7bGbI4rChOXieOrOOjHD+49t6Ar8dtgVtAsZ26TYnOOWxnpvVbkd418zgQ
s8kCD64y1Ikw8zgq/vTY3EQe4UuzE0xdh7uAN764IJY9fnd2ZFH9OHCzmWl7CDG+YplCb2459lvi
30xcVHL01pWOYoTHa24zAlFrHmEX9zg5XStYTnEs/7NHBzXqMCpfY3UxbCv6aQ288iNng2PlRhJR
McNlrqz+PVr8TVKXCGyLdcmwp+5HhiSn7Fht9bQAMTaOWQILJihTYMCSD4Du/rFjmEvnG124ORGa
airsWbDL1HVFJptPGbPEYH3FeKVYRH7H7IuM2lQRJXRUPXOf4MTPhopshOGCspeSwpHoptgbA5Us
sNVij31abRIBqXlPo9kEWpOeUtffK7ZGFmGkkuyqyTuHi/aYAGZCv1X6QQyk6nG6FPqlMxl5HRmS
WWjv6rn6r6m75w73DWM4xcJ/TBnEyr68a5Z4N3wj2mjUCemMOe5YLFjnsaDnXvp95FafkZTvYzZf
/dJmjM4ZMLT+u/GzbdbAzewJ2vCkJCkpQag1dwiDhrQuN+FYgH65jPdRgymEaJl+dXpPx8WVRzUj
NX+1q7G4lYvxZvwN9Op4ZVXhpnWKR1E7FEWtPjG2P8Od15TEKUPvyKAR4WLZGZ/05L9h7D5ZSU1s
A9i0331rKLrSNj2Fkf8JcTzZLybdypzqJ1kLQh69c5PKIAyRNnox2pyuNe89hipbez76PfvL0OEA
Tn2kJXNbhidUt0ycSYsjNnrWqZqeNL57Pb1oNhHAY5NfusbABUsHzeCwJ5ULOMsFFjW9U2yBwLLg
TMknQo287mbifj0wMAqovqSfYeT+lw4u+JC4wKe7sGSd2j3lvrXpvjOrD0zJg9ku6aHqMTThvO5s
Iuz5y+YZu3mC1hLr1+20Ty2pacCSfJfpBkScVdj72AgT+IWj0MB4aRqvpVefBpjxlLIAo8vA9etn
l12qPePZAnd7NIpDLpONw0/w9ObSeSFVdqadMOVzTy6uMhXo2ZegviXqb8QMrz1U+QLxIImPlTsa
63IhnKiXXryuMEQUeJfId3VlZmjnhpj32IM8NZ1+1Er/qr4dWfPb0frKOM0JnURMwQyk8luzeApC
w9+kNaGW7sDjcEbVLzQ35HhF5LwY30BEC0mzaVVvMq156mVmnAf4Dyb9qobiQLeTa26DtWAFEI4s
N6SgpyvFMVnaYGS2j9g7qQacWNXWpz1lBsZRbzvhKcCgL9mx6CsLDWSVut/zFO3DuKI3CE8ttpPE
05rrMSo+gWrWkv+jnbQ/WtYTTKxhbNK7a/TZF30qn43Kv8Z2Qaqej3WKNWz7OVp3UcHOFXaTCUG8
KzE5jqroP1mnGIdCWtZz74hz59dCS5v3SjWZ9B9YseH5lZkb4VRsWy3otXX1I+NFKfrHe9Ei5W0Y
rQVO8P4od40mr21dFDcpqakp4xemETenTnJWtpSAl8a65T65S9gfxcL9wJ6Hdw/dcmat8pjT1xv7
ezW4j1hUVuvQ6/GF4czrrN+pXvZuDNm8ab0xMBStZ8rJYqKxWKQD79nYelyr0M03lV1cFwdXFpmk
kIGALcIF3ofye2lLZzO1cdAXeoaRccjvIPAacmijRg4rTXqnIa4nQmPYPlgS4/ZkB7BZINTYtVXz
J8YOQ8NMW3fh52QrMMzGAqIZ1mWd7kUqrqNO2ykaesma7rjGbrf4wIgVxX8c5GNxInXyJ1lQwRmN
CTJcfSTLk5cyZi4wHX2WYfaKLdPb6OWfWTgHUabtGrDsuFeqFx3bdSRD5Uct2w3xVzsxJTXKVoXj
HvuMvZ82pdnK4kNPfDev472fDo3llcqR7Iqz4IjQmwkt/6097H88LpbnQsHiBrgs9JOuenfGDv0I
JOf1PNTPiK7WNuW2sSWkQ2cXOyrsSn5NSJsqUtFAmtPK2Vg2WwELXyeB0TC8Jg8ltd4TtuGNzmHR
teNIAsJc/PYQnB9qnSneapG/StLc3IawujoNWgEegRJIxUczGjWDu06qihP01YKEttxDbNhg9zop
wCUZN17Zs/6N92UFfgzDcbxX73aKQ4qPX2DmbXT7VlusCWspfps0fW4La6P8kJPJ3phTTQ/tvWVh
dkhrFEBkBt4rAyEugDMdB3TwC+XuOraFzrBQPPsGlPF66W9+XwTGhOmfTuoSG40TxFxI2WODhxrz
7NCJ3RgLGNV0/WH17DAGP/h6h8/zi+MMVxOBhny0PHJajRwcErZ2PxWPoZ1BPUNcqNxyJYyHDDUb
BxiJKCRcY04JwS7GjSHBrIcTK6WHjA1cz0JyApEUGmcMy9fAkHrYs/9ZodF0KdbzzBFF9bmYYDgX
L7qZdDYXHwEJBdf1JFmpfvLQeuxm6qW6hDXm4YVc+11xbPO1WREbVLIPH+GzY4RjaOeOA70ilXmZ
adPXNhSDGpL+HO3RYqEEiiFg4TA1SXPnEjdTs3hLTQmFljUTOM/EHqBBiJbChWu6T/VbcC4rxh6b
Wb4/d+xJ51dBA+NaLakrJ+FHW7yVbbGtf30Qtxh6aCIwFXOXo4BSnfwJomgxmsAnQ2GoBh5oBRsF
xdNW5cjTkBVxSJ5oyfedd8JoC64AkJyzYDQHG2q0H/vhyRBi3WRrSzy2IbgNbdUCTYc3RrLd4TZ6
1VcsnWPJ7Fb55ADFB914Uyc1LvmBbYC9Vzj9jg/kqeKEepqzGJ02ldA/T9qfC2xR0s8uQ32DJ7fS
xVcSfda0VZ3lP6gaxdwzmsbDYhhrZvUavFSnIFsI+oZwBx8rqKa/sDko2+dc6eTEBCsH1cL0OicV
3Oub0e2d4i5NrHI/NOM4Trg3rUKIou26X9YpmyQIau53O77EdNAeCDnhRZEGcUNH/Wa9OjnEG/GM
8xo2i1S8RPioLv+gnuTxs9X+pYZ6GKAhV9Oq3JqwbHH0XY+En9blvkA7gJPTuuvmAMwd29cHpl6l
culMlqDGlRQeUkIRwUW3umCZoK35v3VWtw95DOL0MmAh1EFzKPOg7V5SnhPigVeo7Oz2TX7rPvZp
zX2o38KWYHMa9KHkbI5v6o3HRWNKjiZf9TaQXUgY2+hdC65R1uAEubMB6qCoeLp1WlAC+XVgwvuT
SMKB7WveZhFosUAekmLahBEHT4tvYBr5P5bOa7l15FrDT4Qq5HBLggRzkkRKukFRCTlnPL2/3uMq
l+0zPrNHIoHutf64k3IKNJQHTIzJpRH2wUrc0bG9NfEBtflhyLfd8MMuKbYBAvTwKkXQil5BklP8
xVq3qvMTuJRICmP/11F1IybjE/gUEhu58vYDgko7+dU6mqhquiw7D9dPkBerHBUP6IYzkdrcfJbm
zo8BQwAKY0kMFHL6hlg2aI5ipRO3glgntDZ91Z1nFXybmBsc4OOEjhS04CI+EgKrHI4Jzv5SZCa0
R9EnkyEqjngAukHG/3yVTRPLHL+CCSXI2IUeHxlJRlIqfQxpis54OAptJmdlf5/4eUUofFnuZYlB
jZMcOMtWVfeYymDGB6Isy4+KgoDPxNiTvGQTxMmxPPBcDxvklqkJaogAcKvBc1oIEytydMcfPXs3
aRBm6oihFIFJOREyR11XUrPrbUbhivnAkQ5m6ibDM2NmS4lJhOAkOCH3P+b9gKjGnHf6b1auebTi
fil+TXgMe2tgeuRcTd90H0pGY/3rvBy7kx88XvGi1ng0Ozb35t5aFIylO/rWKjYNZHw8N/N8IOKr
ITuQo6z/hOlZmrqGCuqWQTnomwrzMKPVcM5zUDg+eONlpBmaEcdWmyWACtwtOD6vXqzsPkR0Tzdw
G5dXAeJLKgxLswLFJT7dzO2lMp4VboeJYJJD3j6xli5KLHH6QjW/ddncVTynZ5/XfmGRsjwHEcZg
lOnyjymQBL6zQfsTxCHKarT71QYObCJMPipfMuPTIf84A6NG6kG9xWusYE5HqQuoIOisXOTmaKup
XeblfsawKqWbEJjNxEasIeAHp+jnXSO9EuVvUAkXw3kSTOmpHaqsLuLf2veRcV1dJEJPFL9xaTUY
jOuqpp9dV86z2Dist4FguKp23kYruMotUrgJ9Z0pI5HVEfVw6xtZtlW1do9cLtTD45SMmzTOCHE3
3sXsKdURoCfVN0N7S/myDX5HnyfSKv/45WVlXgvZsB7uJTy/w5vOj5GTrDkxSIVo1cStUNgkag3P
VKKNwX4K3UygVfC+zImI7EHeasREMZC31a+FGF680/RZQLGfVLTNau+JQ4QzKCaxlswaebwa6nPk
V9eA/5VBWswaZHi7L6VoYxnpg2M1EZksWET4u7iPoK8Y6Bfp18QTn+Ep6zGm7a2Yi0AnXHUAMWN8
hxgnqWTc9MNvT3BB8hZK/rFGkFCm1ZujFf8cEyHhsNHKnN5r0oV865CnV2h67h49mrw07c+ixiG5
TwPeo/4jXEsszG0QEFJikj0D+AnG1RzLsvP80V8KrEdTnwLaBmQQerpSOGdEVhJCmWEgPPu3qZ7C
HdRo6FgqDAz2Dxqkf8ZDVHFCwJjB3cFLS5E7kNjWTFeAToS/vHZCdy1KeiKwksYGAuJhh4VIxHLa
3EzGjaTTPntH27TcKHnxgDxZqCR5jyuiCfRM9EyoLMvRsE0sg+BZsnf0b189TZf4YZcL/tXSPZJx
XNJ6Z2loVzXcQRlH14kY8Z6bphQMB6o+FFXtFS8pK1BJrlCobQew6QZJfzPGQh8/lBSJVvNa7o4q
jqvW2hXEx/gWzwXK2WT8AGvlq3T0NSgAT1ehESoFYhNW9zCDdaKVCx6TX5cuFiB73TV4mpX5E503
+Kuiz4fGvvtkrKrBaphOuTpcTStf5TYzn1SQabuY0lsfPSbtjiQAf49RO2S+1JfU2NCLalqX2u5W
DRygrK/a4Mhwg3+WI/G/T1t33oiu81AJogIlR3AcBqTXMSy0tuL7DC2M9sNT8QUBuqHknQsTDuOR
lT9VhtrjKjg58SpsQzFh15dkX92ial8SHtlqS47CIaEYXv6yUjwdqxTJVnYUDlFxfTZ2uCIysStz
0pP24hl3CmevM80khO7V41fQv+qtqtNZBEuKSBR9tEzqDJ7oqK7WlrCNT1+sVglJ8WKDF6GN//3z
PAMaXudcLMJLX531Xl3KCBvDiuTicNNQMFNVA0Iu/4oguSpIUzR/C8shlkzXLqNtW+7QU3uKlzlr
t9IXVsO2joj+nfclZVwTe8toMZnLg1ea1TNTlLuqj1/EWy06uXHr8m7XVwFziit9KI6keZIzSEpO
dBMGCw3mTY0fRbZvhDdfiuWLmrdnTiOjuo/Axf/AWNxIzAfh6DDokMmLMbcYagDL79F4xrAhoegd
CCfyLcG5p4LIsqr5yZPywwqo/kxgWmX60DAFC6WEzomEVptUuv1EFl5tDviP160y3gK/fh1U1qXp
BWd839qwD6Ia+92PfoD1bQtVTW0HnVvhVI3IV6zm/gyRurXaYN2Y2xgXW5Kci/RV5fpyMtYYwGiy
UJRIes058eP5o+0/Uwtw/lcJN0b1yNSXZIA3rsnryl+xVln0w+Q8EYKFYagSmFA7FPuWuBXfrcDO
x1+AtHyijogLRjCwVvDTEX+IgfMetSErPEV32sOOkWaHjJ+Ze22n98QZTjHurhP2/RZ/PYd0fDRI
dxWf/IQC3rPrW0cyLv+TcSAy6FDsTYf0Yc7W/DRMEBL08JItnGs3WcXL2G8SflKNoEkAOgefA60J
x4To6RQUWizAHe9/ZBDcQCjKePfTYm/0/O3FQwBK4h4qIfxTU905tbURAS3Kjtd7LqhtLSh18wQj
wl9Lx2krprm2RymH3mpo8CJHLTENKE9JFp/0bZZ8Y9pQcRXU/mvvNFu9I8QD6x8vMWcLQxwGorXV
TqJOmebfrcLWZZfSnvx/s/nsbOegsyujzKlKYs3uJnQtms5UWwXZpZ0xP80vlSRtubx2wCICclhL
3bxpEVHJNvaSUX3YQ0ANCSbH6RpB+kwDrxy3dkKCFh4fGyFTUN2nIL47craP8mSD6R7tTgPUlSwt
Gh1HWnyVDi0u8o0Zw60Pjlg3pCipqJYKiotDAqmox2FoFLor2/qkrcepV37wJIsHyqaxdeFjJGqU
VO19XpBuh3qP/YHNhwohGlt9GY8fpCp+FMVs8XHby5W5cbB9sR3q+hvEnJDXh08Kf2tzp9AkqJ0K
rjmSUGm86pp94GyNnb4txSIERNa+8fEOxCOxCwk3Z0M+rq0dfGnHn5YOz5hlrsNIBt2Xk87f3Qxb
5ojs1kF8w5ezASC4B7xGGVx47eDnhICJQchpJAJW1I8h2SSi4XMcyFhqy5egIX1FwNAzW1qZHjP9
pMOEzU6BJCQA6vFyEl14vdF9rPr6jkBAL1mqi8dM+Z+2qZueJ67jviY4G9GMWDYrajqQB5hdv4zn
nJjQLznjaKZUwY7e6uzFqA7D/EXIcdB6PrtgikOfw5AkCjxdZDCi5QrFhM3Jj4C5lh4GV2qnUKsz
0NtAZpfajLvaWltmcKU9DQW85rXo+dlmEbqy5anKQ6A4doRQGWKFoiv8REnRrzOZKL9h3poOteTB
vk03Q5p9BPKDOMqYNil+6oIYO8JuS9Leh1kY2M4T+HyBDJbRhd03uRGv4UE1P2qLUqBI96xsN9aZ
pzr5NjDpaKDdwrqJ/gtyykhHnFpjayynOtzrSPmX0ELrEsXO4IYBpXM+7SNcxqEzveZ8fUpMhJ8s
j2stJWPYK8h8yJzx35PbZyMxpfmLRnMkWYCOl4Y5MD2hHuRSmlFwTMIVJNa2SDgVHb3fWKGxmyq3
+Y5Leua5Y4mnU+tVingjcY5G79Ilh2xIpegyOfcrmsHk5KmQjieDqTEnj4q/NokAMav6UnTvLfM2
oTJqhTXdLAMxJL3HSoYAYHR7n3aEOlhr2isS1yoFW+WRVEhfiJRL5lcnS249FeYjmvZxd2sQNU+G
a2fzdS7kg/XX9B2mHjZF4vrbFSTYMqgNqKDyTbsLJpynjncdEgfImkzu7j3sWcsUlcmDLNES3zqG
vcEnkrZQya6EKuQQd/4d4pp2M4jvZNomw3hdxyeShU2cDkeVv4J1LfzEf66V0UGl7W6EEx/YaWBS
WVhwGXFFMcOMDX6IPnInl+IVx38hRzZAvxaZnjY2y9KnEhEPHSAhYQc9NzQjDBJotTnVsbpUEV10
+W2i71MAEejDvSggpXCZdqcYdW4zMmMBIvcfM1kDRA4I90Wn4cz0SoYqMbNbsrPGbTgBA0TkTeRY
Z9or1rSNUCVEvK62y7zbO9HKd1BR2LGzQfCut64IkS25zkCmop5tDo3PJP0JLIRwnnVse914QGzM
H2hAG/QrPzRWKXs2kwxxIIjX547QeqpCAWzwhzPxaGB+9YwWgmm5Mn4TygZi3oEBxjPCJ4tUgDYL
JHNOpW1schxx9hOxggHFHax8KbMVJCpLrYDJ7OweoFUE1F9kF9n+BFgll2fl6+m1LWRGJDKF5l8B
zEBowKMo6PeJqVSntdUgdu6JmAJHbFsiO53JFXFdaoy5ksDhxLmDmCGMGZx9htuEnUlG0otUbmnB
BMmAEuKp4u6Azr4HySefM6e6BBdTrjJOs7BDjle0q2DIbp1lHaaqRzJAShu+ozzc1Hi0iEYW15/o
BRc/ac0UTjnXyrGpArKoMqRKwdrkk040Xnh0OI0b3RMYWsCPhWYrB/IJ2GoLBLk8TgOmXg7+AI1A
NlLaqRAn39PGHi5g4BtUgmJr8AETDFRr/2BLdqUC1bGcc+LVw4ojL9HuRLuDP40oEXTM0ra8Fhtk
A+pC3IArtReS/Kn+MxJnQyqlcPMty2dd7gc4VRmcu6aZQsIcR4k8PkJtG2hnv5kOhrhzWDuYsHsU
r1SZEC93VFpM+imgJUN82x4H7ajzEuKv5ZPQyInXjGStKjhylb8WuEgJS0hpco6kT4qWW/Wa040A
DsPPwxUbIa3ByuSzVBhLU5Fc8SfwgagVYPICHRDLhmL8VfLWIhdFbHMAVXA7TO/jDRykpvuhGnsv
DKFVeFUg+xZZ4yySFLoCuZmFcib7VVlpmfQdRKEtnZ2Iz/wDucU23tymJr2x09dRR1wgcMb/P9NS
KZYZpFHEKq2JpozFIWy+yuLSqNndgUtdtM23rhzsEaujLgUQ3w641B1OhNSHc+5wceHIkGr/0OB1
RJ3/p+R7YkoJ5jGIZriYygLqzlInpDEeanVQqfX04xAlpfLK8ZzU4bvqMDN3G8kZ2NFt3GPBrvOt
rWpMF7WlXRF0vKAJCSwcTicNpBMWmlT16j8J/Rmo2rlxwLxOgaVuxAWAiCNhITVBc1nMJPK/hmsD
ZNdFretYMyHhn+YuGZ+R8ygd3ICwevVLZNVe5qvbPj/FKQ+BU1wn6Fi2jy4ks5uU9xKVOzsi+Weo
FVzCMtgZUGUqmBrZx0tYOwL8pwlvPesOjrjmklC5gp3Kpyqu3vjQsxxABS/f4HszpAc1cIBG/g+c
EsmKXMk+gWjhEmxSJZwh1Mq9wgwN0OFwpBKUsWxz+GjnzYkegmVTkW2WMFPwfrwNEdHKLXsBwsXg
uyX0GKBdLJ1Gu2uUja/tCG9YFMfKv1f2wQqri4BuEYPJAXZZnmtwRg1Xh9++JhTjWOXaYVQPRvKj
1sG0Q1jCMlVUHdtJhdiYuxsYhRoc+uGG9AuMUxzqfOUrOfqJcHzKEBYp48Gq36IOO9VbonRdsLsV
mgm34oeBZ1pJi2DPF7gAblzNW2DALabMneZqG7L6XWnBpIstw+ZYWfRn9Y38grFfrvtXnr0g23VP
9Y8HqCFC6cQdMnnKJT0qP0hx18ENMeMm3fpHvhiPEHqvXfteuJwf1RFHxJV4172xaY6Zh5n/tyY8
kLcIVHY7bo1D8yk9qk9of8IWFs22P2LcWMJ7vtofxm06my/qS/eOLD5yeCEQ/XmUVkz6hbqDfKKK
ElmNqwHs/YKB6BHpJXjhXAwibbmUsn2seM2w96NDMZvkx/hc6IzP+VkdXkSYoxkAT7OEcBFJTKcW
W5ZsMgbbJzYerskPC0BrKl6D4YU/z08/8A3QpJWELtXQafZbKX9afdNZK2PYlQWShOydxPLu3bwk
XuXC4ZATutCu+hlfkYtG2CVW3YUhcJt3FCY/1srchmvEEit4XRfJywJt2Iri26N9KR+zAOWvFV5m
LfwIBnIn10VI1MyaTg+jdAHTYc9f4xJn3wLBytwv9Xv60ZzKi/7WmyuFmPVpX2TIrzchBVU5GnEX
ZMxQEU+4GERxZQ2eQQn4PfAPyrAmjRtBUY44wi0WX9UydHMXO/uCaPsFoW6LgFJCllG2rgX/ZWzI
/nY7Urn47FCtAd6veVKMiBvNK248YLv2Up2me/oaX5xvyu4CohDVRfdExqltzRNcHHRIdlb3vcf0
U37yiyJbtyS8Lmy+qDbiN/kr35VX47f8VL8ylzf7K7yaJ946dHQC+CR3jVgrIRxEEkZMDe+E6xRb
o9g6xcYiBpT2qQD+nWlqqZ10N9hqXnOACqhI8FkHwb4MrqhVZ9pbMhJlUVJtY3PdZOu88CIN3wUr
lUv6UZMemuDUl/tePvvSsdIPcoMweKuoXkmzbnqwmZ+ZNmkfC71c2TbtZhInn4DByYr5Y1Q1HW/K
ltg018oRUBsfjcSA0y5J0ofwBJSsED/NdHotoh80LazK+rt8KAK3vRIB/ts9zJOzYX6az/KnfLMO
1o9A9s/6VzSvw5nIEATeLFo15BmwalhvB8Q4SNo12iCNlC9+0e+7N+sr+mQfgqB8xwzJQE97FdEw
n7QpXdQLFn532jNYDZvJRe3crFEvrhqX4kZcOlssoj05wJzPRJo+q3FPyfOWIo3V27R+PBnS3XeS
IoFQVnis5b0FQIXu1iMiMlrYC6Qs2pJI1hMPpnw3/+o3ZIE3U3r679U2vyHsRWyD3WOlXatria+3
IWvsgMrkPhyDe/XRs6ivMTVif7tYTEbxItwknvWHNNHVQH0enVduDQpiVsWm2ZEZ9jcTA86oqvn6
Z3EKj76z0j/9VQK6tWLE6vo/qO+lvQppVgnjixkip1AYyXHZoVYTfXrCg5VzClOiugaFSaF3DFjY
DrtBMuL2g2PDobDIOT+Am5og3GLTnbih0oEwwIVwfgy4Vp078mASDgXkJG6hqv9OI6YawtKrKhCT
vmUwPUxsny/DtHWMmz97egjVZrzk80sTn/vxNaWvvCHNzE8ZwYbT1GxqqMFy3bcXlmxiWVlUMSgL
oLrZi/D24jJw8vMwoGtkpMr3mvUhNqAGXHr4Sxp954/OIaHgm3lMi5tt3t4s7JWAxwLJyZ+ggUyx
4UiI6eskr2yruoWMJHJeuNzT5GGoRuhNPcLOLz961OpDVZ8tFmtUMsADixAsiTD8tYxrT0T2OSaN
VRC/QOyjHhEE/SsLZSttaYyZsrOLWs8MS+LfCT6wPQhzzLoqsi2GcKlLXFQ8gO38U5tKPooRWaQ8
M152TLK9Ri0FdTsNTDL7WFM9+P9j7gQ12bOORd1VWNo5KsTFXTrPDnlie0Ds7Fwsfn/jQhctOTyE
w0I04o5Z1MBTHS9kR1pYGV8rTMAlOIjmqtQ/ZT9iSbBq2LKLH38LMkHMilny00FRYbCWgLs1SvL8
l5aLiLCKZutE0TG7jNh1hawxLMF3wh9F2sC7AGeu+kalvekvxUABjq0AmZNfuezJkNKC5URLKZ8S
bKjUwWcBUHBcjnjngoTkU74wckumDqFL6tlsMmI1QUXJ0FZNhN6j2U11l5fNpraJjh5oAjwN8V63
O2pFePdTXFxkERKGyWArI/OKKomnF8k+4QAOuikwnTFk0IluZit0sEdo6VCcuBLlGFhBoSGQUquV
fKEjTrVJpzR3gtNw6WCq4R4sQ9Q7JFsqJ6yWjOGjE7zraKsD9VjOJxPXRjJSMCy9KbKyFQVkgNy0
A5uuZcZrFW27X5xUWuz1ZadugTvmfuazBa19WJiQe9PZOO0/x2SF+51iEH6VoUFakPwC4A2NSwrK
AphOLZ9zC79Jjlp8ro7iowr0R/vFNocwQIMLbUv4GXJqTAJ2pD8fmoaNkAWzpq3iDZjaIeEq6aHC
zaXZ0wDAtszDgYqYhYLqQU6PlvX31rKlGD7EGelOMcIj3gzeDwCoGNO+SZZdfhMU0DjdxibYgLz2
1h+36KBi0O35W/XvmK+wy2gHkRdt/Vr2kVecCtAKI36qyjs+T7KvseTSyS0Z546P2NSvDfGbwvtE
XciErcVxCEdkuWN+puh9o1rNSwCZgYR8+g7AbbP43RFsIKrjVaZdB6TswUuAkheYvr4PXD9l2lGF
fSoNz06//9l5gnylk8yNjRVpBmhaEMT4WkGm06+GHo0h3OrTOcp+lFelRri21SjrTY4SALU82R7x
NY15SbuXFJwbwbIIeDMopmBo1ZakyahWB4W7KG4m3xNhD4sE2LMveNT7EbppHw/snSrQL41/HE8x
bzPbaM8gPCEzyMYt+RApq5Z4H8U0rfFo6l6B7sooIBNrZEqEQUfFru7qF1rN9hOGX2uW9ig4XeED
zLp4Jf5vTYS7fo71euINcHrjbCPXr4s/El3SOGd4AsvGi3THGwam90XrwyIEiKgYUqEMZ1q/4v2U
RzDKJADmH43/wFDkB+dCJ86l+hoUnLxlu1Qk6YKqjxA0GSncfJgMMDK0s9GKJJGuQlWAoQXcKUw4
MENyFLJbj09i3PN6CXgUYz98CUksiDFMJN71LprgCWXEK+MV7Tg/LsdADbifG585D1dKL0SyneJD
75xaMqo77S+C7PVlOtz1rwQEQpEijwjpvlu3rFoaIdA6QRtaScZgbK1r3VgC93PqULwHRRycEL2s
RLmQjZGnKChc4csQyAKxU1SB6uGpzVkooMjmhGWrfGkSmR9Z4jk9IQmAfiQ+N9+PXKvUWAEuzQlf
G8A/r+bME+nzn6pJ/ElwY+WD8TRr2P50PKDF4PCQ2QfEwWSQlifa5P41KKpPyUYrZIZbmz92mFCJ
kQfTzJo7E0dY1fyuxrxWZQCUqlzw4zrBVW7pwt0OnYSzFPhbKZ+qCYHP1xXBwEabMALk19/KTl5T
fuihVxHkvDhnQ3DzHjc3N5PJAgYwP9lP2AwVyFyJrhGNXuFTfIGQVDZAlYEwkyrbidxgNTy3VnOb
+b4ZmBoU13kzu3l0E5lClJPb38nMxXOM6a+iErTTLNE9SsuxtGtiBHftQD4r3XF/tHwmDfnHjb03
umLV9Ky702dG/r6jUtKiruyhc+2k8UyN5oDgX0quNn3V/BZifc3DddDAahsaXzC4HDe8AMr94RQw
qKWISYY63wvvkDHnm8GGnVA8A14whW8JHIuvJt7P0Z8IaDS+yccjXJVdEoDICkm9Uhn9mKLKTiHs
IfAqMh2ulmYsBwrQM2WEbPwY2h9lzknpQ6XsADWBzDJ/EZG1aGCvNUYSiUKYWq022SwdSViPK0Lj
OKbbHXjKP3lQN+4UKvK4RvjZFRuceWOO73Ntnk2VLi3eNppHgkXA+FhY46bG7yVQvMGGei3XTZ5R
EPHUOWtSmGSip0e+6sgkqrilC4VKcAwZiO/O0mko34gs434lx0PbGQj+VDo6/cJY5rH+L76uZLgW
etQyeYh/dsevEANcyv1DnSlK0ZYq9kxUZHKV0K9Cv3Nnb8qSLRFcZ1BZZYoQcfdLixuUYDad2TF0
0EMmL8bKzgJ37nTXQueV2Ngg0Hyn8bDWmoS+7mzl5OFrdGkrgn8J4iAYvLTvFp9oMd6HLqRciJA5
xEnIAYHyRRSJCNJKE2wWso5D4+koaxXVcTXwoFKqpU9gDOhdjUhd8IfyE0aLGWG0hRw40ynRCtHx
Tm/8k4/x1GE8efr1LxhGF5hvkkkbR5GTOhZ4ZfApqyH8AUWO+DmysSbHt9ypCpM6qTFDwOx/auXf
1Pqs7PtgfNFZgkWkdU3nrSSlSTLDE6Ivh+ZTh++lgz2la4NI4DVJNj40TCvLHMTh2vS/qux7ZuTR
sxdVBGHVv9NI4Ba/YsRJmgOi4LLzAshJKgtwmjI1TeUl1QGnQj5SEnnfxFNfJQDB01EayW0rafmK
k19lgpIltdSfGOz42ChFXKAYTch6R3nX4E/BrNuVJE2AESlA9WLVBaELZ30V6Fdb/uynP4rn13Kb
U4zB1kT2nHjGQSKRsmo02Gtlisv/1pIya0rftSK9xay2JWFEmCp2MysifTlD+cNrQ+ijitIq4Ji8
63a1BqXlSnYMsAsS+YdKxYQOb15cM4rvDOuo5va15w4xMvUSMboo+dEOGWXNN1VU8QrHDq6qRC22
JnJdnjveVRIcfGZPw1nLxDAQf+ZKVrOpQpZY1Do2AMRonQfssGb9aw01djsSVv38u15RO4JzH52z
Zm6Q4p8E81dFt85IXIsaW72AmDLTVWQPvGt0YAZkJAhoJ/HGqKbLSMh6CCFo45Z8RAbzcatXGhsM
mnuFkLxPkc8EheM4KsgfaUdYpLtylzB1o/2kHIALa1l5WXlLsc3yAcyg4RUCGCHaYNxSaCyX6EZH
LhM4t2jWdjJ+rrTtOO38zUz/U+x/5jixR3yFvUgUQzOVYLOWle6lhlhV9PcY7wGfPb1rHD1jD6Mb
mGcyMjIudHYNElMQn++wGvPuWXyLsLbc6mYM4gkKqGomyj+FcCgmhABZBgIEosJzEo8Q54gykyK8
jkj2mXx9hVZVddd0w6XJJHpiKEM3jhlfdQO5kT1NMIQI3VA8D4eWwyz0ZcRQDkRIz2HHFIhKQ9BX
9J7jW4/IyOAviBPJ2aX0uolfXW4oJGXzfibJ08Z6SYjdoBmQ5txEvCq9hRKh3/BryeENhcastWt+
hCTgqBxHXOMkVsVftHozuxBUZGkugjCDeZlNUhxEOt1481jy3Qc7iLal1d9jTmnc9XZheorG4Uhe
rRluHB1M0V6XZPObcvLesNHV9VcDooJWr6FjZP6zuJ/7/unLpdc4T/hVJqYhyPHGf1FQmqE9jKzP
yfiJpBDcC6nPRJsXoNCYUzzFBKQv5WlYRMBlXee4ZVuSHshfhxy2YvDyv55M+gb11gR90XHy4wSU
RiE/7TZanm6satrk6oioP/USFBVWGf6SftNbV8v+jLpb0qKC7l1Dq47imuAF5KuTK8zn/JYKlgof
lSeKsql8GjLZhwZUI9h51TckXBdLcVEVvDg5Rc/jlO4lQAY+REdIYymTh5+xe4Jj7zE5UUDfTvHA
yFbREVYwW4iDi0dS0YfLlHVuFn9FXHeIf2uFhCnEgE3zEbScgE5zHjPAn3g3NfRLJfcgugphqXhN
5ADunP8eQIFxMlk8J3xXnS5jCD1q4BcMHIkBfe2/UQruEdS0oqsuwdpkNBYR/ix9ab1TSzrQ8hy9
N+EF7LomRiQVM1A8qQcC1jj7+GuNJ3xccFjiDMg784WLf0CBdrZqHBxyfTI1w6vttVaHJ9WXtvBA
NUptobkXfe3D3YYYm6o/H2SzjUgYqZWtjwjQgqqP1bUyd7QoscojooXiXinJl1qe9PEm6hoJQpQ1
3ePERVt3RySV1Ms6mtyyb9YapcJqzF1pqFsh9aFnkgY0aqsJG3onqOGkoo2Spd+c3vE6ugHwiKgt
dN981QF/oHgvOp00XZq1df9vYBtss/AzlQknhTFEHD9m4brncOP6siGUZPLteuxR5IMRmAuvN1o9
3iEViIVYgQaDBv8boxoaRkqvVr2tnEOOMKDwEr7MAhnkvvRxU5Lpz27glzaz7IpwT6LB4GT08DCx
KiRdsiohKWpIMmOEsADrys0vUMo4W46cjHlGuE5+a82H/og57VSG+QCUV06oCx38bYEllWf+K4XE
aVRjScg2O9a/X1kfCGMwWdfKmGAQptiErgQj34Wwoql213xyySgBETUr1C324S4nTCXEAosXRFaZ
hbHd8DDPFZw4mG4t2/soM8gJk6JzCJ7vk4iHWFx96wrryuaX0d6GlY8k8nHmTJmNsxNL5EbF330a
PA5FG9+iHHx4GOUPmSV69HMEXkjgi2RvZvKOfLKS1+zfJRMEMAYgG27A5Iv1lXMBxk0TjgJygrvu
lpNISUnav9dCvCIhYAkDbMzbH6q7GgGnUOmJeUUoTGt5J5aDNg2ZL+x0P9TvGBPQov6oDWGuNRsi
WSIH36JITsFT3ZisktkuGKRVWiGdMFeUOhNBULA6N0c0taNKx51Grgo6GsJCbGKW0cOQcO01JVy/
1JtAWjXAUmj0L5QQ7LsMCKrMVV4XvXxNjO9BglRO65Z5O55dadoyonzodXUMAtrcydrWYsCKgKhU
BgP1KuYsPmJxYWi+hPH6EVr21q+upv2XsQl3lIXAVA8TLir1klifGWMVLx5mLRqEqtIbKU9o9dcK
sYJZFBfu2AZYmqdXcdoN/vStkOCO80eVUPqSk1ab8HydYVhjPK6I/Q8M9nbtFdYR+LHEgMglwEnf
6z1QF+uZhB2IdDZmLn9sBcBhd6on8kj5Y2erozmZzhQLApI82WzQcWPC3ZgUllOgXaTXzHwLoIY0
sDnmNGKbDj5BCBFyG3FIlnK0Fs18GpFDfTlejOgofi/yKLZJqW/1YdgEWYEa9JQG3HtoqzN0XHRW
rEbGZjOgohNKJEDKC2NMs7BgHjVQ0eSesZ0wkDZWSP0K8HbN7kAGFqr6obaWeLjAXugOtFkjmOgS
xFa5LtFqzk7DoQVIUGb7jJGvceJ3A3JOaI5DEXVHuMHIC25n8UVmKCWBSknvcryh1TDCldMKpQjv
bJmdJa6J0qGMnTQYtnIyaxFTxHDldJNveuVTKDmpzCKwAe5vhE+U8NwhL0TvpXwGxCohTd2Kzz4W
BkPcMJXzjFTgYKVdIqkzeGrwl+xw+3SUigTjGdy70ct91MrfadajHb3rpCpzVnIIuGoX0fhB6vq/
0k9qEmlJheVzBkJZCwS3+a5pbUiBfunkZ0sVxe7qv+OLw4T0m2We+fuy2Rbyprd2unnpy5oIod+k
7F3yVUCWTbKA1+kEq9YGm5REDJEjxaInNRf+5fS+O3T5vgZF4rwU4tcA2zsJsQk+MJ7+iBXBJDyG
RQqkfNHfxSEcA6sSX9Sw0/oVJzC+AMon5IjLTeOAiRlbcWGOyKPM8jshu03COIe/onsxEfZNnB+B
xWuNl7p8VsWVR11sIjNqfKKNtvhVSuqIe4pDrekgGieQJfQQepXhKnG4LDPFK+sep2DDGXzKOIKZ
D0Q2zlTgMoBUyAgE92mKoQidv8Ni5Pnr5y+EY4AzzjoYNDRTdGyDM/Lwp/yiuQlLQiJJb9F8w8JQ
2lcHInCskLOJshaydUKQ4hBayGslek11Z2H29zQFo4Po7okjPih1zGdMExj6EjQ1avQ3yizmfFym
WI505ORURUjQsuJB5aFJhKYFwxKooQpNgHJSnJ1ilIUmkQE0+MEkbEVRs/1I0RKE/mt6JoNjqO+S
uROuBAQ54nYzbNgv9KfF7PUWca3EEpbjHR/AmtFZYIT8qM6IGptYDEQPvIASj99NNdHaoURKZ543
VSdJEWFCTHUihA4Xcx5DX9iRO5MCBLbr9yuKkhj3/JmJI7w52ZUMK17NRWzUBFAh/kDpranFta33
gcc4o9PRBZrYwewN73GDXUujvZsGnYhPz+dIcLwuQ3rNu6piLxdOuLbKvNhHwZMTXB/9s6aRQ0GF
LsmD5eyJsJjYbOnAYx3g7XAi3xULUoO9yRHZjHTvgUSXrbQe+nypEXqWgki0xR+mQvFxQt0cC5Oj
AMCnZrK2QS/zZZS0e5nIuhkICuCOg0OgKuau68g4n8hVrHUykKErgeHktjmL21EckykzYjq+5Ywt
MZirxXDD9/k/ks5juXFkiaJfhAh4syVBOBp5u0HItOC9x9e/U/MWPd3TUlMkUKjKvHmNau6ncf1u
lz+hAYPZYwH2CRuptFKEwMtVkbjvqn5awc1ovtEz7PaniqONQ8UYT7bf73MIOmm/sU8E6fZNlTtK
NBUGzBioq8IwQ7/u9re0osqrSYAxSnY0D9Bg1L6E6ROHrWslqgh78Bp2yxxPiPWP54j7lmj2pQfV
G9o+Kmhia7aukQ8UD5qH3nMBKtDVa0Yllz5ygL+w6AceZjBP8RnFZRAF3ASblnpWwCxFC8cMnop4
rKneBAO+NIbTvHV3iaKzgUBPAA/re69mMVtsjyk4A7kg7CtUxFuMLTot/Qym3v9TdZ4g2P2II8Ec
Rd8wJV6ugBlxy7PmX7NLuHRJ2OcxMZ4bqn8DerIhouvA1MCXkAqJx07FOJML2PXXdEZVD+9gJefk
PIMAFc4bCUrQV3ZvXG1fmuG5SeKnOZSh/GbTve4dY+kYC+31hjjbLVTyB1bnXKDt7dT+VlKM2px8
IhKUtolLJC8DMq1vytG0RsnHQlHkiXn0dgbXEBctQTFFE++Ker1Ll8c8ba968p3G2RkLMK6+cTEI
Rv8PXaH1jZV71YIdK8ZqA0Y0BNAxR415a0b8JXg/SfY8ZbJHry/0RjNwEFXLwoUeumDDqS4Wqasf
SYywzMl9yVowRUoOUvYmMnRx3i3ThY1YwrkVpSHHK8NMwYpvyvy/g4w+XXw4IW1dpf2pEjkOE1Mo
zCc1Wv813BFMbzCAlXEhGKY6bDtC4epJnM2iI3O+4JuiQnrKwBNVDgI2WuEfQXeJJOu6k89iIlAQ
Fwql7wL5uqLqS6qa7FxQybV9EnZWMpFnFi4Osm/Tz/CiM/vQ+NkaX6LPE2dWbmg+k9Odqb8Nm6lq
/1lYToyTgZ56DeQ+soWFTnZNN2aCle05pXnbhJaYzUBDs5TT0yDP3Srrpc0XOBPCaxTnflohBrmL
GgDjlmMXGh2uKDa2xiMLbUgupfqxd5gHQb5bKdirEeZ0h02+oFcpeQAYiZioJpDHOYBvemYDH4po
v/1Bc0Rq9ks3fYq3L3q5mMJ5rdCH0mItGSmnjYYa9tFyKOKyxdtW2RdProG03j6PFPC4Az7Bt0B6
CKe4bi6qtpya8jbSNy/YncqVMBZFCliuePkM48tW1rR2eKaQ7rUi9sJoKN9fcvWzVuCyg8uUjY06
dUbySH0GQSe9z1IhxfoQbfh/1a7+iN2FXwEHmZN2bFtgc3njiJNcdsrMeRXbvwN4lrbOQdn4VT9g
HM0+8KXtWqjJROD2rtZ1gSxlL2ppX42lPG/byiYMpqK+btvumpCfTNByYTGC6zyjwMJtGtoOgGej
IeEc5oKmHjfm9XhrY1h06SHNCSgu75wHoZFlqxx1jCvUV6a7pqRGqk1/TQVuAZTPC3uiKcbqGpPc
iWTjged+O4DVqtVjzA3ERESUsX38oU/Nf4eI1enPXH9iw1+X1OHwJ3KYWQtFGfujiQ7fqH/2/Hms
Q7Vc77JxOwn2pV299AhthP2PPBuvDWyawjMYrea4ti70uQ3HFLEZK4g1D61QTOBHlbJvi24zt8rL
hsB7YJBrsMzEETWYosqu3Lz44zltVbweZ4r1V7oKUV9wVHXAG4ZOZCniZ8Nick1II9pEqkC1iW8Z
lZm4BpIlqieyFHDhkxxQsoM+fq+zeiL8VlRDBsyAReKctSY/6WGgwRk34EzInypOF60m/RuTMYrT
BbQ8+94zrJsZtlrynXhuprrzmLjlKsYxJumjTOTFmxNHuyAJi0OfxTJDnRaO+wKD2zcHAW8BMHsX
q8w6FxHLhssT0OvukLgI/AlSaYLrKQYzswmk034b8HLpOvsKmEj34pFfLEiJQqjf+BbmfpOKWJqM
Knah3pxOFhLpJJbp65j5E0XubKKIG3ga2MdQV418ewpn2JQDE3nAyipJjSJkzr/zLtuFdphMoXm+
n+DIOPm15RLWDv71axOidhV6LKSfvENrDnSNDFgeNcFGGC81Ir0rJiRnDVasgz+5MCTABtwHtcEx
OX7XhVR7kDm6uY5IcPNyxC30qyomInv499RfHC6L3jGF+YfPcQmKq2CwVOSop4CfBk4m5i+04hNy
371ZqG7hhXY/GIjcCpzpbHJoNfD5knZqWVQQ/DiyE+V+ht8gOxAwLTvzNCBTKedAYSt2jroiwh45
B8fPolyjZPxI6cmcdjmK3Xvu/gm+OqiVOCuyjsq77LPAzHkosB18SiRSYhSvjAEOU8GgLP6EPijT
apwPSDe5FpDlcQ+hwCUkLf0bxhwQnK0Tgao42zLp4jRXUSJIfcHo+BWkj+JH1LiaFswoSjB60a1A
hjHC8m7zASEMj+rGxH/84szCB1+SmqtjFI+JTZIZcZKGEDqI6oFDwRVDgYlyzeYDMT6JZdLrCii2
FGqp1IQyVHlRv1TzEPAcMvxhwysT1zkVya85A/fI7QPJ7DoqvT7Bc1gh6JTSE4LEUq84pH02jQLA
h1/wVVdyV58+BN1cnAJQrdI2MPFFauj6xLu2gQ5TvAUG/GxSdmHWC2ftY9rWrjFjsIVxK8oCFqFA
aBxssRRx9PIrJxIsyw3uHnF3Y/1W1Z+0UwgZOLpuJmiqmLEv+4eYxyvsftPuuPoIqWuhIcASVdZg
TbiSBvlqjOEKw/2mi22g1RuYz0M3nuL9jiNHRAdqK0FUKCUGkwZyi9H0poE6IWnC4kCX1lCl2pHT
Dg504zPQBgK32v2Mo+TDWFWYJyzwS6z4rZG1zyF2/ixrbN3mPWObpxIQbZHBRrm/94hJUfZjah8k
sQQQw1VdbMnrC9Dm+dw3dFiQaarH9dxRaQlWgAPMrYzWq8SHNcD+HNRqh17SowItrJ4u3zu+MyVj
cKDM6aho+Es534lCcNPcuWsiPwkll7jukBjz9G9OCS0lGjVXBldpqF1AMFIFBT5qcgzxSjhW631N
E8V56LLjPP03X3Ly/zqGJKexzfGrp5wGOIKSIna9aYp9W3MwwLVQxaC/6E8CxWwahr6caeLPQprX
29x7DCmxHdBzgCvnN32altJNLdyBhm/krA9cqD2RT+K1rYwJLsFaCaiiGl95Omwgx37F7sC8Ch0i
QLAMLrB332xzEB85fp0CEUgP1cgCZXld2vHy/22jGnD/yCf0Omj7MV8wcM+uX3YWkgWDTlR1HHOO
RsDCGogBh0OVuaS6u8MBYbRp17q7jKNrSLu3EsljMZiSceBt+doSA0vMP3j1QefAz5h0zhIV7kYd
u7doJm26h89ltAPEzSlYs0OwhYhYzsck6pvYTeGMijsvoOEYq2ytw06Kw1IMam0VxyWMTmdVPWbp
rUeXanH0Z/RSzN8XQnL7EWcITiYoGVGtevjnQi2eIn2ykX7kZ6t/0onIVhlClnrqi+Ir4UsTumcx
ExIGHBKdOIxG2EcOloubC750mI3vacDESJ5ApGw1ZNwmTvVEc84gkkNqnTHUWLrxOJJHKXA4MWOi
Z6L1yoEuFimLkBhphXRClUsj/d+C4HQXRaQAj4RxpD1NUar6tcG+NYwPizqfBoV+WxsjYWkvZn+g
gMsCmb1rQ2Y0q/7/Y32FOCPpf5wtKlJoAzudBN2eCBxDqFiBbWaLddjtmHwUtoBBO+uK8y6a5cn4
Zls3B+4KFQg1CVKaV3J9O8Fr8lbElzGSkeyPaL+lhEA2vOBwtq9vTGfkHbidl60tlgy5ed4Wp6eF
6z5YFgFwYCa/CZGlc3romWbUy7tKpovR3aWViSIKewJa+MIABNnLACCn4+MoYBIaFOFqXT/NrnHt
76pMjjXj590ihBEQtGleFs2ky2iVTwvJ3L6ijVsojVjkmqdPCicJvjXsaAsk5WypIj3RT3QB23gv
uvuxAv6ygwwSjN1aoOpwKLrBS+XsxkzKZtHTIC7a4uoELAweDB25+bJzJMa41A/sjzwMkOvqmuzA
ZkXYeRzp+/HEOqaxeaZHOK3251pMZ0VDLYoTAT7EmKHBD/8zoNoXKVQyDTuI7tugUIB7mGqqKz6k
Ce+xk3iMaNo35nNseBJATbPPhwE3BfKHD81cntPBDifAQeKOanL5art6hvRaT0qwIAmvGfc5A4FL
rjHAjI79CiYM7rloKojPYAWN+E1YzXpODWguw4vFOR5vEU/hyugygQ/LjWhk5UJ1iW1lk5fArYxm
GQ8J4FZFfsB4HE5xJ5muBjyhMiVo8ifi1zAcX/87J9gNdxrsBElqyoKQTWwztluRbyH0VK+ySENm
u2Inapm+DI58X+4YKuqw4w2oIaPfohgsvSwpoYHScsMowE6DmZ3Fs4SdKRAQ42cJ2KcHf4GUOG+P
rZC/2pRYnPOWpLqmNl/2EoqegbclqrkJbqxNdGISG8dptryW0c2MFm11pruBEV8mS6eV3M+RwZOl
qM+z8iEQhKnNPZOpyOQoqIQ+xYnBMme/REz7EFeayyp64ZGbijepfQetGEyov137O2gPNjWNlJPj
ZfXUI5yc6BSp1yFJiaYeGZYoOsQy7dj/udfiTOM3DPKZyJ01jMOSGXkH6jYuSZrUblaE9YYCCCSp
bw1WnALtTHiOGBjXNi0lNckjJqIEk9kXTUUOO9ribNghNzTYRMdz5ytOj/cLP34kXMeuPbvaXmym
sazTCrzNIQCC07fSye/+srS7HOcR1JqljAual1k/UoM4xrlP4L3+F7rDuxeQpc0Q/r+xKPdG7LEs
oWlBHrIjjdjuJUMJlOQSU8KLMqwvPh2EX9ivL2+rviNJhOI8OWFKF9ncFljl+P3vmIQY4HQDHvsx
Bril1Z5H5wP/gmBoC1r3FHyj29W3RkBzinxLSnwGzJr19xlrgdPeDJDsHMDXHjH5oZWSF2ySVBff
WWyPikjI/rhxQurLubnFGBllyFC1V7EvMf/2Ugn0XxTitA3tG3/q13/FhI2kgzOyMd5WiBaGbKPT
mR+k6ddYMUxS4K6IyBp4Ubn+psEe0etfOT0ZWNpSE5jYB+kkzLd/QJlj24QF+FdGZEWDT3MZf+7M
TgqS2y28ECWk0kL4SVbjdWjDzDHPDdNzAa+UiDGF5Q526qeZIQtLUUI10pLOI6I2Y4UmJf5QFNWX
umjRZm9ZTv18W7v4rIMU9DMVp/C7hnucP4mqu1fSw3+PchGMzgscCy9l0p9bAgSkxvcUCFn/lbnF
cFY6thFw+oquUh3Guz7d7xjcmhQ4VCEy3OOKkIGOGVkkKRoGIoxorPrawknfdot9pgJwiyg2mLqK
WRBTkhkPlByzPUM7CSM6AUhA4bjJ0BOwC9tpRqQKqaqaRMITl+eGJx+ucsrRK8mIjs0I1hZ/z+Hb
JM2Tog6c3KMPgkg3qvNpMu1LjGrYtJ0CmpryNdELQXGHNdHQzVX/zYMWuOgd4UgMsVnFqrOedJMs
teyU0QNUyvZUFQlp0q8wA+aVTBek19lDLu5oehZ3QwHUHSHXxxPUwOoiKlyGn7M0kYnwOoJPi6U2
ODTQ97nYc2nu5OZf8gjTXTi2kBF+R8+5JjgwzL7C0zNnF5r6Uw/2Oi74qyHdRrVqvqy4FgLSleXL
smMHRCr3uHkxB4TNAyafdV/F6RUXJWq5hQnNA4TFE0GdBzzdmj+DtyXKl4UJhIguEFB0nO9vFSm0
bDWq8p/IsrPsU1ZfYqKba20O076LZIXSOOcodbxmWUVLZQDi0oNTxlO8ilpbXIyuxrWgtwPx2gnc
M6V9E5WwrPUnMfCQqAB9CLrC9lyjBUzT8jSihV0fkxGdMA5O/53bxkvBUyjicvpvtkRb0UPhhr0C
HXCN+nz04P8Dp+XabYEhu8+GJ8D9la1wOkm0V6Io4Tux0I/PVnI3JN+FDIaH6Nt47hvxVvJv3cIx
hqprmA1UZ7yt/UVo4cWQCPzbHBUfyxiQHjEeEqW6ZpBgkrTQWr511PkcD2fBEREHaNEZZ+zKJmyM
xeI0QTomf9p9thNh0KExntkY8+Ugt/ar0b8aoISigZ7k38mBQpXHFEcM3ppnTgeHF2Whp80/U/vB
+6qSv/tVPwB7icdBHMNi7DDse0ADCwudczQeJVbsdBaAAKunZnYoNvlVMwJFEGs47PCuEUZnujzf
4oaBGKisAv08jb/E058ATAnyOpXdxvQl0zavkkEJLaZTVfXedMZFIMFJEeONuQZM/KfFvmz0SgfM
F438Lm4eCIpqVhO32S4ss8e5by5wWd2dpncyJF+q2I9hQYC1cpB2MxY6bBhbkUVY3KA11NnN44ND
zz3JWjijThWDiMGgJWgbOmsytqH8JBNjp/mI/x+oC1d8n+G0JtjmUJjKgNromF2m0yD/zzGz6hrn
FhbnaldHS8YEGlJxzhjS4NMq1iRIh2mS+JjlCKSp4LjkDaJwEvjDOqECqM66Ab1FZ6IK3Kyo1r25
W8HaeHv3LmMszAgCcUGFK13FJc+gyThYIkjaguynBLuEb4KYRgxkHOTZ2socjWT7KHs3PTIxkBie
hNTnVKObeGouRUhOwz26pfnABoQb7bf0zOiO9DHGPth/SU/o5p7tdwfpWaB7D/lxOLN7l1cYWi/6
9/xSnde78cN66pwbNb9sH/OP3jhVX3l83RFne8irHCwAjndknhN1lEIphnOEA455nooIZy3wYy1i
6qHhNE8yUnMe9gDm5l5id8dhiGjyYCABY+WgsznsI0F1Z/lVRrUB+f+VpKGhucMSa/0qbxTl452y
/XBtICCUbVBCzg7gOlafDOSoGxwHg3HQUESk5JtE+gn6AfN8OQ2tbxTcz911elCC8bzD3QvU4l6h
guJeQODXA5sZkP7UtZeu/t5VOo57jYcURA527pNGrd2s1zpBS3Bj0dJ9pBgPOkd1fxjTC29ome5K
itlX0D6R4XZ4nM+aT+Iae+YRAgaeKARFVVfoxWAGHn9TLUeNQppd89jlPjqoFp+K0qOx3Qg1OMQt
ifCRVLjZ6imIzGVv0TAiweHoBOHO7J+t7dRMhNSfrZfNoGo4td8Z+sLcghuCmlDxYObUmKgS7IZb
Zu4aLiA2bT4MPPOjq8Mm0D9ptxK0lRjY4ND6asvBAPwxH8jDvZbx2ZAxZrl1MTkNeCLcPA3iB1Of
/LmbF9fS72wd9JbQD5c81OZl3H/0LWrYRnpokhmPl3Gnv6RPEv2X8N05Uq5uyRH+Uk6s9Gn9lRX7
aXgjGLLBj8zViQ2KiOp5xbxhqE944TD4ZkCGnrkja47Jl1veARx95DEcFPyD5/ITd2WsatQv3o7Z
h6ZCcCkYBbqiiWEHA4tiZfjdezbw1UHRwma+cpPFn6nPfqEF0aJvILSv4DnN1Q6RPBdoOw/dRcEj
+zj5DI0S3/qcUK+m0JJsN0lPthe/EfTXeBzoTTA+YJzKgycsJaHmBEqEy4NW+GX3W986UIDBkyxX
2YNq4q58ZRV6ch8yas+wFkaxdU72N5VZA21VyssrN5iRhurj2LTEX6a9Mb0kE6EErXtrZrr9nwYl
fhFSQsHOoGUDplTQ6bsY00wXXnQhieUWr2c7vtLwkwE7BLi1VA676HlDGaWMLGnjx0zcHjL9BFl2
upSPwy8qWiIM0OjgboLI7ijzsN4U4hkoKY/1d8ouHrZVsPF8uMk7fSxVlz8E2vN03p+rGwmAv5ru
5lGJbz6wMK6KDZGb10yKcumUFwFDvsmf7wshcVE3H83KVHlUzuZ7hxk7HLVR/Sg5cKtjwWZ1UCDf
R0x+Rt4A01Gu6U5/Epn5S/pX/mEI5fytfh5N0F8O2ZOBlSoD5FNtQqzEAgEDgZBp7z5csMsjHJsp
1q1+3Qiy8pzbEU6nhEMmuVH+8kwdzakgA/Y1eEF78s4RemmUA8XO0ZGDZX9DrtV49ZVRICkRoNv7
vxWGMfc6XB41F5596yoJ38iGQH0gXBvMBkYlPrNT9WGTN2GT7dEySOmaCeB+Rfx1EywEycjOcmIL
ML5/nb9TOmhTUH/qR9EQ0sgL4CJBYoA/gwyiwm8ZPqMaK1hAYor+b4lvW01Yg4lZPth2wQswgmgY
EPbgLVL/aDvR2iZYlTUn5hY4VpxQZyLUvE/gUm22FMJq+cbsxcdWrpXfBHI0TM5VFNyoB9tCMJ1W
shVEc6hP211CnsG6hF2JqxhWt3IZSBnWAAkaQAuV+SAJKxpRaQssWZQixBLgxYfmnepJmIa24+MK
Ka7s7rP8sS10H+xNVLGb1T1gxRBq1QK7fYW8QmulAJ8YgOMattPJPNyRvnsSLyZK9ITjElROF61h
fZVN+EfpjNmpX1e4TBa+rLzlZSQmY+qaeqKbFIXyWGF2XryLb+NvELuegAsdphQVh4CwUpdl42Yy
a3PkcKXCH1GJwTNr6JrmTg1EFVZm9af4NNwmff4etvIZb4X4avpteqqdF6S+uPTnnIF3IEFcR35O
3GJ0+5red1SGwIwci3IACtSxWMNn2opyxrz7UJwJRk68Fh7RyWGfbQ+QcfEbKZnPUYW3D7bisqa1
/lL3jzvOLyiXDlbkvOCHDoA7khDpKefMz67U73ARV2F5e9wj2+G77O8h7F/z2xAq1OALIbz99KXZ
N6xfJwtqzKmMadyfKtqPAj+rf5uQFiUv1vC1ji9m8qK7MYxy87IQaoo7Nb0TPSWn7pVYwXD7Yfxh
vOL9Os7wQ0LJL9DjFxcYGljQGQrMHVYs4UPeCtWy2m+rxYj0rYcjCM52zoiaAt88zOci940T6M7N
pMsvQgLnMjwEiQR4YlJDyEwa8BAWH4wP67/BDPr4hF9qycp9FhYzu5vRGedcoSPuKWOwYJ7hZxHJ
veLQ3aOKAh6ATsWFyR3HxyW/4GC/EpoJT8vwVIOUFD+513AswO8LlBUm1y0NugtTFgd5McFFvQnD
J4jhLun+DkXojK3IvQbQ+AdByw4bovloEnuPq4pZVG6eedCXFworE/joL75Teg8OMx8EpZhafXbd
HTi9hV3zxtaDOuxh+WDBkpBREDWI0oIq2WXTwi7/tfiAmUZ2ZRKi2zMPJK9lIZMVcznXKsH1pOdK
X1jwY8fHGEZ9xrNVLPcmQD70BosUnJYYC3RVsrflj80UqbvXEhQGFIIQD2LUdowzDMBgHI9HR/0p
cj3YMG/DblPnzks2ujAM+YwbJHysQAg+Ly6V8zCXwd6+IrxB/VCPQN3kpc3TQ0riiNyH4JhUr7Td
fEooCiV6SDjK/pisni1ypzbjjC7fmiVClf7ytHeZerDlOdQfDpY21ANMbAdEx7aEqkpM8xnn0aPS
12FXa29Rq7Hlc0jIGP7HlMH7g1KMruDp0N6tfY0ND54bNBw5fA0jIDz8V6YtwCrguPbzq0Cx7QWP
LvPFNDhAZjxPKbuKV+jd2FZGOXWlCTcUjomO94BlTmd8G9CRewtmRt34Xiy1L0QTDT9DqBhsEy+a
DO+426KlBM8SkoB8Zo7bi1mt8BG0s6OVLLM81HtMku/lHH4UWOyAatUCQ7ChaaePggqwpfURfn/G
TreB5iSLEub600JeIFAM9AMoRtjxLJhlMCZvBM5HZQPQO9kAQ18VQRCmkEAIj/L40lLGtX3mxuyd
guACzihh7WznFweQTLhtFivWqZX6C/r2OjPSGeR/Op4aO5MMqOYvizW+ydvwgJViPNaf8QbAnEto
3Rk4jJHDCxiVHkpW+SUIAiVeEII4BIKRbyvG7VLIAD0UCiyaNcHJ4eWNSnnUaR/6nqdGacZr48QR
Mm/Tfizb/KmABJHIFlmIHC3VjHW60Eqs+KwyA33sqtpfKvjOKmNXdfRLrXH3ZIPypuJMa10ENV63
sjNZ2m7FprIjIcoKWi1Z97jZ5a6ERVFQldx1wMCQq4alejWM5pqoyo9Ud0GiD56FIRMRpIGwZY+7
hjE6XM6M8EusRYykDzS8OwVXXUeLweFaNF8qhSuBdHJmeeTP/kc6EVPQxRGCAIv3r4DffWqmu+bV
rTPpMCoFLkkVAJO81hlxocXAljV10DkVOEm6P5bvdeZEWot6GeGO3Mw3TUg2eeLEPFnKO9SLngBz
cS+tzL+mHZ9zoz1vbPp8mgZbDA26BARxvAYmi2nKb5z6CzKAhqEPZBzTts4pQkt8HDHBbKrcE8gk
tnoW0NNZejNfV+AY1dcg/ZGi+IS0/x6vuuZlwKD6oLNx/1eNROWTRmIoMV0n6a0wSN8DVPsrUXUt
oUbSYC36pysdkN56/BNy5qa7cThvH2oOxejEjocfCSNET3x+PDEWcgvciZocxxkkYq1HAJXOaAYl
JqNi3sVCn64eu/I0IGT1DYipHzuZ4x7O58x0ZzzLz7gVUXPJQyQqL9ReKAcDGO6SFGXBKLs2th3Q
W8GyPtF4k3WfPJAGX5fXrjhtJMX/lB/rxWnv2BGo/Ncu0rVzPvKkBEp1XcofDbaAZ7aXsX5nlkN5
PKzH9WkzxQHeYmMIDYdch0OpBnR9KlKj4mzdqB+qOFi5XeQ4hAsEQ2v+SiVC+oiMN9bFVSsa/4Ei
pWFYXZ/wwmGIdDd3l71ilnkPdH8wlSeC74+ZcLlKx6PZQyfEZbLt3rP90cIWVpk8CFLwX5oSux8Y
2kPN1BVLFxUPCsKRQR6Os5QeWuc6sSwMi10QnI8A29BBaHgvOOI6Rt+W9DxiOyhRGuliT8C7rycm
bflJuwcF/Zxa/TYNS2d9UmiKhGbEG3HRB8Ol5XR7y9cxgQ6KLehll9HZ/pzS3yNsfQZ41/BTOhG9
xWylrF6m5VE/9g5OVmbiARQY9A2BxEzTukMR2s/v7IZ4WrF9yatPnU1XTFGw3/UI24ewkq8COBu/
ISkN5ZPZ3OOMCOJc4Z5do4hM0WJ4KrNYDqWv1aAQ04un7IZTUhYUEeRkUVxQFZ/YEsitsMmVx83Q
PMz35hctfoYb3x2T++rWo2l/tE72vRLw6ZItCKmCuDqsS0cL9/kfpNEk99NvKIdTc9nHN2O5txsU
1r/tnfEGsehce1pgvbGJBYpLWG+gfhVn/TTN7kiyuUOJfJjZdl/IIA/hPUZTsERtGPvYJcT3Q2Bf
dc5JihM3CVYIG6kredV3GcI8IGLqYmnYbZ7sK+EuVfKQDoEZn4ihBvNNT6vGiOlgE/YJFI6EBZuE
9LBEmnZEScml5dPTegS4/F60Z/LN8W/2YJyTPRXJzrHP0UxAKjvmv4ZOEU8qtEtIPBjLFScZtggZ
s53jMsLdOpjOE3GZkAK5wFgAMYMQjpz5C18CFGrI2/tFGO2SNUXpqyS3JXnvrR8+OQZxcvc1Vbc8
xe94ek9QvB4W5WrTeMYYY/i5dih/hbvFCgUQ6If573f6tn1IkLv/AFz6oN6D5aJdiTTKnNPyQjBV
DJUVK8uDafmT4umdyyOI9xdmZmTaMMjuDhVnJVIf7UKIaqpfVlV8MnZyfnj/0QGJUvBEFtenPsXX
hInQoZQi/pRcAchLXDwotu+5hECffOgdGeDZyE+Yo9fN0ZAw2uUrQYYTmBYOy4X/7qK5Ohj/TESz
QZzcl0hN/pXvOcMajDoiFoBj+4mKXhfjY59mRP8qUSQQqwVoGZZOiJ+JWvrktyFgxgYOWTuqs/QU
+yYiaGzHhPEScvCPYmVg+UGaoFoL3nwB3oWmmlI8yFDJhGY0cGdB8H5lPDGxlQZOyo74yWGdfFap
MeENQUFdXxYHcr6faicdXyoKlSPXutv8zT7FXEjnGr/PPsZ9uLEAUUmMLKBwHWKWF+heBKbFDkXZ
24SqB7jSHervOAC6qogqOyAljArI5PQM2GnhEyYcIymdbTBx/Hl4D24aiz4GnhKSEgcDLKhoNcfD
keDxSJZDbtN6gV4J615n/TNUiRwPzunP+mf52gPTTUStgCSVMENJf/swxRXInwPm91F5KRtx0+hy
5WhKvQ5y9wf3catD2Uey1AfOjxSYTCKv0g8OCdg9YbXp8yPjjPicUxZhB58TiAoY3oizbQUHBbME
ElnIGgm5uIBSkebcsQ9lCL7h22D2CshwEJvRnx4RcwaFQUpcKcApiAKD/2fpgcU0NKtHHiq0ECSB
1Zf0l/VA/91emH+kHwCNdGx8qPHCwpwIVLLcGu9TBLaHRftgFYPUg27pfxPtBz2NRu/gdszGDzsm
9wlFAFX995S8N/2rogJZ8vCRefoCRTN3fC4XBnSapzB5cqhVDhSqG8QK2tmAMpOgUBpHYtQjzhHb
udXSFey1Hdz6g7eYAKT/Ufiw5+wpukh2JTwZ78ZfA15l5bFGk/bMW0A4KjMB8oGDm+Ys7E7GC1vV
NF44UBbSH4mG/eJ1JeMEgQxevRxVO7SJc9P92vtnL0Ws+n4MkThlGEzC7v/SuCKgRaHKvW1ZSqx5
hCgfPCNr5S1fY38tL6n93WDzBnWnfIJGwhKQPPH88nShGP/QJBY3JSlIzoPd3iCIJzexg6Un9W9r
X/lOdtQt0rF9645mxE2DBTN9yV8sC/WL1ZX/JpADAVk/C9bOCV5I/ZusVJtHjP2BjRSoMlg4Ljxe
Y1Rfcpiv1Z9FE7ZZLRrhq/nQdg8L2rHxVN9zI9r+ymdO0quqRulzYnATZDyJr2r/i/Pa/A5+WyNI
0bHhOPTTuzGEq/OtT99FB0XQASIGqQ2sHY+WZy3zbPUs3TpIonRNF5v51EljMgO6+omxZ/pHyUIX
nVs0t5XqMfNwaviOweSpLFOiJ57r9EMBjPMVkiKOMKYK/QI15gdihvTVx4y9Qngwl8nDPCe+Sx+H
5wZ3mAimMrvOtcUptCHyMqBn+QbVpaS6G8/lm/k8YG/9WJ+J6gDHJj6Rpg2Te5PoDc6rPYSC9TOf
HytQlkMV0CAy4LkCeULpgPii1wzqqNoCFG7d8tTYfg31/ZTnITIFSAewVk5pEdldCB0bgVlyRcu3
Qrj+aOCUM/Cbv5BQpbqX/JMLH0U7eT+s63BRkAAdqxprGcjDGE5aR+3BQYXG1JcnrbsabGPFxeCZ
QJs94VsYmNgtoa94wraY8ko/yYWX/pFag3JskpgvedTLUGmA79CsnNaIDIeoy13ggu5a+PPGqITG
+AjLxGVL/GLf3P9oOilo+rMWCXeJgC1yjN04GL+AQTFV1CLpVR1OoEWZgmP6wfTkD7gx2GVU3UWC
sYbE3gHhOubVictc+DF0zYAcKvbs+Kf5SX4lnxFFsd+DZPMx18gRmzEsXVxt+C3FRMo8D9R4wwkC
Lp8MgTvBmbwxYpgRGHdHhobfiXj38RT0OeF/JxZHzjFqEQ0XrUS7oig9Kp9w/SnqGzTmR/UDOIgv
baoLLiE9yOKwUB5FjQ8rx03fsrAIsXd8VRN/45TA7vdH9+Y/bG5C7aQiA6zdnRp+vmS/3RQBa7Xy
MfloI50+j8ML+TJDjezxsr2DtWYfvMxcvsnMukiu+qzg4keMzNqovXbwdBamS1yO4pL5dg+We6sY
H4GuPsf4KbKdURZeSTGB1NXkIQG/nCj07A7qmNEfP2bP3GjQfJhA8t9Ec8Wo6Lv9aSP2kiZgY2H/
4F9Lv+2/LqBg4uumT9oAO8JVwWz/UHyXOe67UA9dhfVKxRJlSsghbtPP8M8BjViBJV58RyGSJrFy
dykbcOaFLfWqlZEZUG3k/1QI5/kxj6Ae21Hya/zTXvg2iN44aMIGfiv/uOEfRL7puovBQLg862dM
PkxPCstIsFoYIXKMO6+ml/yqz/1XhzAUZWnwgmNJqH10dyw6jo8TkM0ZCzjraPmMC7iqrHsumSaH
PXO+KMbg6jPzSR985YGdAxb1wE+Qn+VnAMEsnD8ZgNPDvO30lfclJAnCa/z4T7uXQuCO9uqECpJv
SMwB1wpHMKBvVqk9+yduCLS+/St7T6Ct0+D8j6bzWm4cu6LoF6EKObySBEgwk8p6QVFqCTlnfL3X
le1yjcfTnlaTCPeee87ea6Nz2M1b42N4LPvoLffDfzq4nPWw/1sszHAfinPkqjW9oj1F8YYt5Sf4
lwAL2KZ8hC0CCICArlQ8JdGNaT5eQmWrqsfymY4BPrT4hwlOxPB6TVtNtH9odmxEXsAT8hHJ8Jxt
nR5h3ZCw2jCy8vPjJI4VW+QozHo+ht2ynX5bf9hyUvHVj4EICMpS3t6aBxy1XLDDtVt+89gKnequ
+mEOoB5ijPkchWVoA2vRcsN2xWmLclbZK780/qB+LrOr/LJSjx79w9qhScQywWumToflt8w8PGkj
Vf/4xJB4SHcIjzDLwP7kBQYorlSuPu6UA1cn/oFkbxzCvfyRAhYnuJagwP3CWksq5oY1Z9rF2wEp
v8ALx/tuJwUIkRGPgls6DnDhds0jBcDOttiLV95URdUbfLNwMJ7qywuULd0hoRWjyHvH0OtnwI+6
K/YTdQXNE2DVK6g2vMcUBxSu06Y/ck2Cbyf2yaJP/Sn6a+BK5W/1QMmtuc4rUYsGgbjrhvqu9ceP
pVn1CL5mjzUh9mk4L7/DA+kSw8iIZF0WDqYcy54+MANPwCBEFjH+xjdH2xyn0oS2A8gcrwoLDshs
BpI07ljpkNvs1WBjYz9HLWy5GvDs0KWUys/RhyOMwluKZuOJrG6GP0zV+wDSGw8zxTrLQ/hVf9kn
qhFQgJg6nZVxmdlPXYoOGezyb/z7nlJFuN1J98ydfBh3hBOoyBvchrqOn2lAi1sBLHpW3qePCT3G
Jwe/vuGJXNHEHV74Y/rUpwQMGQnLhEhvaLjaBfQHGHQgR0xaCpvJ/nK+WbI4ysSP+JVXalJ/KWym
TY0FYQ+bgWnNHRrLN9vjicWuQSlGI9HjY/IHjLwxnAU5RWGgIZOc40OG/n5ZZR/RP3H++WfSkX/O
eB5++VMcHgKKhR1ar73xOn0ylARQxcjjUHOfcQT8EXnjf+zsI1/1d+KOsOv8kmxjtFwFu/eYZJUo
pvYLyIzK69JDAYSr5vi6bryJILmcelkx/R4KN8/zjuHmZowAcKGNWguzMo+AtJWf02P2Jr2GPiJG
B00GzY1V/9wzEuoOI081lhTMb+E6bDe21+B736osQ5C8//EYQA/AvIHKeG9t4w/jl4rE+BWNT7DT
m2nH9rcjqIvKlfP63uIoIAT6e8dF1kL0OPdUGAtXbKfEx9Khes0/ptRfHlCILQkXts/YQMOFU13i
jwah/t7A8I334fuFWUqdr89DsWXfb7/nj/xof4OFbQ3XIU0JTfCHRv+aHBLcBFQP8bbtXJzkolTA
RY1HYUNZ4U/7OXgZQq9WrvJzcSJOLGK3YOQpnmOXXul52nfMcc7DSkNbbqobdC8zLtaLo20RMLBw
li8TefEuknbg23+zFaY7K+h0msSh7fmkp5vqEBEgu2zm7C2+mzeViE2mFpT+DGjbNSp9aRKHuQ5d
7kf9zs9vvT45bu/pSb+akKkYgfF4KtsU/cssuvb6t974lbrt8X9DyYZP+AzA65N6pKND8HxG+ZBw
HL2wRBXyTuzS4Meo1IApy1fstNng0c/iQjEXZaCxXu6ECFQReKqVdXYe/JyGVWmj7J2bRaNDcnEp
I4JmwPY+P6PULX2UdujsbQo6zuV7hscj+fNkzY7rfIOCkt26F3xIN+jeWf0nWDCYHBgLrqmQB4pS
pHVieEf6SBqLORIYMmMk3BFAwlp/b0NRNzvrakbGvy5wNnDhmVEzNhX1E+ulhaTnV3ulwgEz7tq4
BP3IXX5qAAeVi33HJOJRErhSskAaPl3vBv3bguTdGH9km3kBjVpbLzcSI2BlfpG/DNJKeiLpTkr6
E1SIb38S7YN610HfLLnoA6JcB0ZbgQhhv7vI84H5tsKI9Vo8cip5yN4nNNx7qN08+g+GXG7pKS4X
y7lhcT2Ox/y53dBHX0lusCFFbz16td97lRvTU1mVbI75EdR8tpbfja16SY9ME32MpIgGla/lLXT9
1dvAd4WXdOHNj27xBqrppnPFzzy/NKs3Nkj+c79+ICvZBCvaP2ttRVnL33/xxqxM/jU4Pvxiv+sP
EtoMiVFectc9XBPb3Fvc2ofavJ3c1pf2+RVlhj8fOUKuttIJCf8l8K7Ucpt8F66ubyYv/g4a5Hr2
KE+2yLldqhakPDQ/1t8fytresdR5x2x17VZ/HynaTz8ACOzDyCsu9JmvY7xycCi/o1Nam6vHS+tX
r9/Xt3Ox3gcuInH+wuR64NTNI9SsmWdc4vfyH/ILmrTTQ+HsNtrf+nH2tRf7S/6ClWyNq365Txhz
4xUq2WKrfY8uvoxf613xepcSiztAzchhLkDGfbzpJAI7/ssazMUHyZVrbt3Lx8RSOLnKuvedLZXe
9gOv6uxhsd0QmXKAIoQXinDa5AIqdW2u0aKvnqfV9/ebsqawZQQJN2yLLmI3vzFlKehlneYdWBI0
Euv9rVizPq3k1YOth8qI+ed53tir83F1L2JyDzfMvUKXkff3fAaH4pINs5rWHzxNJ3vH0dktiNtC
ZbjCkcd/s02znDHcNxTm/MR/AV7zO1AsGjFpKzxxGNjhnPYH03WOirYxYHJheFiNNHtdTm/mkzLi
JSXByONuyBxB9rQJ1/OKPBrA2fANnOiYHkhxaVoKCIzUa0ZmC5opJpYP41K9a0/OrtqgVFuXT80L
5QDpYYQ3ITCPntNPBjtQCF2YyAfDN131JO3w68KboFz7MV/mu/nSEBVB7MUAD+IwbYbjcOTo4DEx
9SKfdISD5CEfQbC3/cW8Eqy+GAmwNaEdJMNgTUjk04iGsjz/hp71g/WZgVT5q95DotcoD0znDFF3
xU+B4zKujA/7rTvVNMkQTVMA8pU/GSY4/1Jro26JUfien8CQhr8JdeyR9HWW6YLyHcGWunqPcMhS
a5yCb5JGxvW/Rn36HX5zRstPanuAg3hXMIJzgF8VvzPaBtJJWKqw63tG7nLmriXMiysA/enwbv1k
rcfhQW99Js2qR3AfRauoYrnnbjy8cRCtaYXdU9tNZdGNoKlQ1NvyB7pn94a6nN4ZJOl36lhj32MX
cAX0j8ENgaweYhibmC4UWHQsV9UKNc66+p2xmOsCXqWlu7rZ4P7NfuNjRHXEkYHyio576zqnARpt
y89yGaSTD4AvmMkrp1vpZtvbqDtW0tvQeP3wFBcfyZkaHrJJytJwohlyNU7dL0sje1XMg9usaVF2
SA1oI0/PqrWxX8nbOAl3QyU+iwD6s0WATH6J2rMsZgYeATGk6WA0N63sCaGpK9SI1hvRDvk5PJTb
kaWrnQ/xhbG2N2xjT8RbU6EyhkIAxa4BiTp06V7zmeiC0iVxCEPh0u+YBrj8E39VB+g2kBCviMqq
r+Jg+gzuMRzxT4fqYP5TzspZfZb/lSfpbF5tX75+O8s9Fmskp6dje1GLlfFCyNK1TLNvTnnGp0Z3
u7yIDsC/8L1KN1gBqXPSEBcbDBoXx5NzowdUIqGBkuEbzqb3ggvvrwmBZcs0i12U80CODSPfAERh
onUnJZBQEPp8pjd+p4B7aG4guOMILuI+SPSkfHpwsbSAnuA+OUf8n456w/IgEtCo9jAk4fghlmfB
1UZihbPKHi0dHVRwGg1hRNQrnOxugn+X1YNR8Yrc6Z6+A7Aqnc7EFuc0pRpZfoW2h4tfOz6KPSRM
0TktPHZFh6DWfqvaLyg3St1l5DrTX4HMqfAd1gzFtB75qKuzOrAAp27s3GznU2vOtvTV/mPzT8ot
wmzd2erg9VU4uk8DwanOwyZh0x/pazCsBOz1ju2fth7uU8NzR9NFf0cuzDGk5OVMQt20iszVN9/Y
gGsLXBmf34Z9wuZVfC1erf1wn4+6uZ8PdHR5b8AqDUT0bTiUIfllKM38gqZReOuvfKb5GYm0TGTz
xuouVYXonQYEoPT2TkVJj4/hpCjKxo3QuODKFLrXw5BwyIB0Zj+phNogpWkLRoMKB1BHgwEc89SN
znyNg5FcVMVznHSHNdvBbiTsovib9z1kH+HoEYSnPs02FTZjZdC8wno3ovBFcsigYMzgBKHvTJlQ
MoxUjip5qaXZQ2+cScHFQzsaJKUFDGHZcdA04KWj7qakm9I/sb7O9DHC4kUmAOU+ebqJp5UtEGDY
NjXAByTy3Xic+4/FPCnc6KQ/CmGYmferlMk3IAC81Mi0KWIQadpysVbp3dct3UN9m6LXV1EuVkjH
DabGMFOCjMhSKsbGF7C6mF/UwgUb0KauIr/QVe9VkdhFA8cDqRajvnWI+GihfbRxTqcR73G3yxMM
RpTcTiO77Zi+lNW3wNhktfYUKaRwIZ2BVhLNEcRgBHg43rXEFwBR0Iu+qmiHPqERSFZu4Asrr0TH
KFno3FGwUWJJ2V64GbTJJ+DAcISx92g4jNtNkQDcJr81JaiA5dYJz7P6wEwm7LX2XD1pMXurgRDU
Ogj5K4GMwDch0EpneyJVmMUgA4Q7vxCgN1dvg/q6kIaOAycCrTCB3NSlQ8vSGNAl55u3GK+M5Atc
mjdWPNkoWKT0tefwMZbfXEoYORJ3jt/8xxEFvrwTRsxCfwt1f0LL4HATzYrhD204fQAoA2Bs4dnE
TYEEQuADnY5sVdw83RUH3kMoN0oiL5FXZxGyIwZMjAAklN+IgMjdc1Ky5iYaupT7MCu71lVzMCy0
DOATxhnBRokbguIC1LLmaiE7EsQZy3B2RVBvw0H7J/GVEifeaPiPUk2oWb4GBAa0uePxWcBbJgws
Eux6x+ovDQfemXykuG0uSjjewGWOE/o2eetAkKNsh95YIEhipeXZTL9KZhBppKNyMfGL3bHjK6i/
4bthusAjHBq/BbtoKavuROtOTghaadLj2KgXwymp5mEi1EW8lSYoGPSbc0I3H7aKTjSk9+IAxMbi
O0d3QSbsgDVwfixwMowN8WvWsNK1O8wjCGcCTQtOoY23mKo66io+t8r2hgKLiw7EImvREht8khBu
+/QQQhZB2UVWQ3LGrsUHIpiEAstcMN2xswNi/EZoLNm+NBpO4gkopeuSgxlFFZ9iVE+xoyUYaXkj
FxqKKSKtDHt7gqaM915tXwCkBDx7Wca2CS1CYE8y236VB4yA4j3kOWrYpyH8CAwYuOkZxoyD8CRV
7fuQSEgM6FGHFWJpjGpMgSA8jBJdIOWtvbb4lMDBhvNXDY1ICn6s5Js9AkTgjA9JJolT6vQ18tJy
tJEqWpveeBHiVuCHPFLMul2pPk30BCCiZE+5ceTcm2h+NFunkCZLKq8Xc9vUkicRLMhbir5M0y13
GR4WvwCLqKJWwh84hoxI4a+O2xKYVJgHri6KHx0rGI4MEpBjZzO0e52sDjlaYyfETrziFgovS8sg
B9+25aSYsm8wwIVfqihMz7RqNFE81NrXqLVHDZBfQZFjSteIha8sgyO/TcUy0TGFKiMT0E24k9jh
+OoNmUkcdB2Ocpxcx4QWqAm51SBjhVDVkJJJDlcg0WJg+0vImsOUGgEcXI9Q50ivvvJlU5ayrnsJ
scHO1Hhz/Q50DoOQCUsmRLpBHCRaAFYEDEgdbCqzAP7IY6l8AtM1sYgIQF2NABeHGFwCFIJdFb9E
XQKU9qkes1NF/Pi09Lui+ISGFHB65TdT9KIJVSskwbSxZAdIWIicJhALhwVojNtElBWtstryBTGq
R8GNWM3EKhsO9jrt5RdgCRW3pxxkHuBHzjWuKp4E2HfwElgbKpZXi0l1C2gzxN4/ZR2wmhPfGr6E
0GZPFdZ0MkgtynTNAsD2EdPxR06bTwPClmSFqEXYkA29vIe6vs6Fu2JmwR+aLTRJ4fy3aNrlKrXP
HPsqP0pIdbh2Nt6XprwtNQciNbn0wX1qhOhJE0A9S7x4sIC4U3/AMAW1k95SAHmKLO+7guETolOF
9FuNJ7OokaWYAGTYHBtk8A5m+UG1CLYHxFn+q817kdOCwc0lCHg0bGb7s9Crd4GhRlRPtzrBHx00
N4ScnUQRQymhA2/43+Yi6/SJ6TdCSIEezqSIYkCSQYyrCFMNXGdO7YWoP5qj8GxOCfqWPLobE6aY
hJhh7PqYZ0pWc1gwuK513PRYn7gXagKi3Vl1I4JnGPgV6gyCbNqSn7gwG6XDwmbQhvdmQqZFu6ca
hHIy3GiM/7i4LUaeEBaRgM2JJ/fv79OtQxSD/xMEXIK4LWekWQpAjMU2r3Mch/E0i8EnFC6BWpKz
FwCYghnJOpdV76RduUg6MzL9SJhlrk+4Q8sRK4ckwSIlVORNEnpCK9lh/izijE11K26SkLEK5JNq
Z17XkmAH6V9CR4xOVkRlsck3JVB2MTU0L4p4WVOLLBMx9EOIHO8Uab6yHdssjxJ2MsGsKFCGqQKq
Aj2F3zbTGlEDT8V4iapTzfKHqrAzgkjfCPVkDRjYwJZXSC9jwISko7U20zc3iOo2eWRBGvQznBOp
Xzuh/tIyGFCYb7KNYv0bGqaiRIFtmUB7WU8Ic79xZO3YciBVVIZDho829A+F0fyA68GRKQITmnhv
Fc4jS0usf4RaIBZggaDVzQEqZIKZEeWpAjYzqNUEccHGBS9IokSI6sIq+CYjEh0q1XeSL5jSWPg9
Bx5Kzb8q6LITkPoCW2GyAH4mjkxS5GNkRVv8f10LAePAhlUtLHKk6YmSMEeiHE48OP2FE0EpnZhk
sisIwht7qTBcgOedqJtU52FASxSgK4CD9kgb9bygorY+M+crRXc4ACcVOmIWCVFjQgE61k3pM/nM
8HKF9L9rR0Pry1EhO0VTLB4x9gRCT7BnosgRemZmsPaN0sxhWwwcNEyMurmI3Zgfh7C7AeATGx2k
IAHA+lN7ptm+p7djsxWTDzDY0sFCqAD1Y5t1y2k0vkL1mKDtDhHSDIcKZpWm3aE5tDTFBZLPKb4S
JJia8ypVIJ2SR6pgpbsDZamAWOEkdTgMvbYH6R9BYVSfVFotQQOoQkfSdSmlZqwqOqMmVrH0mmPL
SNJDjlROwmMQcEs6keMbcaWVHvdWty9nduv+da5WFuV2QtFVl2KsTb+TpW8MA+S41R9PQmwBvUNd
iuXXKEikcBjdBv7wKlCyYDZLi1jFGK2dds0JrBA5F2Ww7Dt00KlMQV5S0jE8HJj10u0Z3ri65DiI
FIt2phwANUpKMjrlpR5J6IJ1tiAeRYtT2T82wB7Yo4zJou4KMl+gLhNSZkFFCdcv9TNYnhXAyNb4
EdRRSbees6nxx6zdJTwDErqYnuyxFuIYsvhR45DLAzqVL7N2KdlQkPCkNmQ/JI3CTd2Isx7KDiZN
PR0+4p4yhAti6eTPEKAT5pK0tykGF7Pxxs1iYZ6j5CI0DQ4jM4iXZfmOwQ7yQE1ptJVzPi8H4SpR
+d/7pHoH8N3xCZLCt9Hk/VVUAtZoPUa5v81sYhL1cQlIRMYqzB3TkQtLLVMs4nuXzobu5iS3QW54
P75SFhwrPsaE2Wij8tHqDbhyCX1G6jv6OaPsmPHBtpexnuBJgDogUbnBFBWSn/IeYJUpKwZWjY64
mtNNG+9y4PfQp3JqyjY1D0bcbUUUhWqO20m3PEvsJfEEGFKJ/YpiHAt2iC1agF0cCQ1XTdipzmYf
HygB8FY/qYhEhwHdAEEgga6xY4eXWdpZmIVxdOp5+zXW/Y62EfsKzySveAaRpS4mXyDYtXE8iFqz
stV9GVkfyTTxBde5BQIRz7lgAv53BxB69ZGTchbKgrWBPlxheMgglnfW9m3sbEhT8w38CY/rM9j1
lhjv/+9LjINqLP9dkHtTe7eYphJ1bePU72a8QDMm0eQc6vIz+LaM7C+9PZmobeQkIrWw5aU3eTE+
izg4CoghtvZrk0UlRI32XGudS1fOALaSqPMeAtdVjpxTir3YaOM76wuKHovCRyQiiHU6Y9lW65ul
Ipdj05NJWZDscF+PBm8EIGCn/m0j2hQlodkyETzqRCQyh84BKVMzROckFRjPRzlZ25Szv8zAWKCX
Ih4QvaloopHkLFCIAg9TsK3DWxCI9HGg04NwhNVVUE2Gnm4dcxYTpYNS7pxSO4jqBzilDnJCKdtL
3vxApWDdFDE0NsjyEcJjHdFvor6b6m0wmGfACqSYFbRJonsKelo0JqaSUE1nxBgE0xLfRT/tk5w1
wAoODuMnDCQM2aZzkFUbrtcgkqtVIAkzHSk4BcQerQHebYY88eX+MITmxharPoTR4jbJGHWYAvYd
LefuxnZQj7kH8QjnWABvA6DzDmai4KtRWqJlIvuan0b8D5p2R+W5aX6a5DcMX4aFzimiO1QzJTbH
UmLww9W1AH5S8fBH7FwS31vw8XBCd+38soT9odRPVA0U5/ZqeA6ESpezcZmcrJx9lbIxLx9J/6JO
Z2HZKKhiDZj+Aqgo1WgoqnYr8osWCLeCnYmbjsqE9wETkmaxskS4/UASB6eO/PKMDT9aix8qSOqK
FN/a3noNyC1jOXRg94s3U2xac7hjqW2L4N1BcdFCAFyogWLkhx2qm1iuAZzmXNn5ykE6mbKbas03
E8l3S3NS2+nCM+0Ut6TmvBuY2EoD5qg0iOBx7VR98FRS4VXaC9oSuA3xtHpgUNG1G50sKlPaisAJ
o6xcSlMBhWbP6miiCUChDSZ/Et023JoNzGEzkT7kib4l/7aq7xqd9j0rk2xLXM18fG/o1kSSeuoQ
9jszmn5f1YJLyk9JSu2k0AESDwHDnLqrkJBd4hn1GC2QGSEZME5gxiA6NcTeISpCXv4BqYWKdXCa
CnaM3yyYr/TlATmvAKfF3Us63yO54twEe4na0rwYLZM2cXqkPigieje0J3CKTlABqx6ulbvI2OIJ
/haRm8BKq+afhUFxwMG7/Pckb9Ie4NtRrvW66VupdgJpMCfoWThyOk2KUBz/N+DOMLF3MQd5p6gv
AlKlR7jqsvxDDB91RUVOwtCHBoZe80olT4mgwxFwEvbQxzhRW2X4XCkAwplfzq8xZfts/vCpDR5M
0anKpue5Y91GvoSGZ9aOOhaILKWbCmIpv5Vos2sGzSEUIzs5dMgv03r5zLAFBO1etBoFeiGBsZ7H
+iWu8tsIb8Wo6k8EHIHzzWFqa6AeDQgNUnP53uKu5Dl4FuU4CKKJ6JyUz4QV9diPKM2Sw9RIOEsJ
uB7uDkOhoPdN3tbSqM/1zPBHoj1lSfN20rBnTdKlHvR7jby7MRkHD3vx4g5dcOwlyWtRxgnAYgek
N0JW7bUBI7CtspDYLmhZ5i4e4fA7ZMAwv4mpRWpM3BgS571oJ8xob1H4VuWhoywF4cHmKzo9VF1N
X2xGvDNLNZ0zIgpqwJXTcpRsajkqTNHBhqItBcFGdLOoWTh5kF9rGjDBKdNlXN+jSnfK+kkl0pHU
k/PXj9lFl4jm8V/JNXwLCLdgjrAr0D6SXCfBNMOYG1mSfe7KV1HvNGQhKYPpj6hah5Heh3gViO4U
G+MkhEzmDHvIDRbsZaeBTG0nKF5ZRwS1NYL/FkSbzgC7T82EvZVVgtEGDjcQPh6LSwKrOKQLT1Pa
BhfmJPMhQ+XDziDAGAvhHRI6t1RLPsXmlDZ4gXAwU2rSoSYiAUvszBhsGT5q6RAKK+1YfEymjj2p
89k8J7oiZgPnGAw54/WanVbrFVYKUWnq5HBLbtQZPsiBV6lGSjTrd6MLL3Xq0H29CYBPACGEOf5T
V0IewKYeFxPpINo1oF0hwC68y0r5GZvWfh77564mk5aSWCxZ7dgzoWK2lyjhvkp3iZQRcsvD3tJ9
sGXl3I10vdNiPlY1eRqAKAXPkU2koPW9Y5vgvDTYcAhqTiy0k4VXnJYy8WTMfPBqXgKL8y/8qzno
/AB5otHgKaYDU3GuGOj5g5Uqlo427/AaklhTQoKaM3s7N5cgIlE+BRGdB7zLY+94isEJgIpxX4y4
vijE0NFkxZtDhaflxBLjSGMtcuwZ+jE6h3ZVYdrsGI8AxdtLGuhF2u6qdi/laocvg2d7NIvjIrXn
XnuAby3I5iCCmM5RVLyWMfDA9nmkiSqYoZThAxM44ecGBJQL8VdxKvec2iCgd8m4PfJvEQepTnBB
lw9wjDQCnyptfJY4u2bldmJbZ6RskzfE2YR5h03tLxKCEkJ8DJKs7NeBrqbDydlAJQIDL83xKzfD
PWgLKr0fkY0qfg85s5B3nEF5Nive5QQ5FG57yYwvdbDI6wwAXSTnzBLwiibpAIGE5iBlp10y60XV
2ESIjjJJb0lbU245QTPtwDlGR+Wo6T5NXaKHMYi/jN3XX7jCuAhfLKt3wucZRO0ORcqEOzyp7Bxm
tWuEWJu3pZXgkH/NhKuDcpIV1e1j9dTH+0kBBm39jBVhP9OF+D2Z5nlO8h19DzrcgkAEMKnkreoM
jAWMAUqZVMGyuary/F6q8knVi0+d8MMlmnwAaYiWiQH7ThEf2agvBZNNNzgG9hjMyTeCFhzPLGQB
DJOFa52bCSgE+z0zJLpUyEU4UXe1AtaBMbslg5nr8RK9T2nO6/1XjtEC6EP91AT2xmSksqBT1FMx
LkLR5bx2+CIyrAMwAyAZkf/5hxKA9pWzuBPJHDlHG9+igHR3e6VlhsW9OOuEeVYEz3BAbJhw1PFD
s259QMesM0i7yHacOw+JTmJOBta8oBHPekS/xeADBMRXRErlqY1xhCdfT680vy3eUK3A3CoT5cdh
rK/OLSUaj7IBy7hilJ5qr1NPYJUgzxq7ZWqBrL2YzVsZ33XnHjG8U75ou39wWqFDGBAh3DkwzEnC
S/pbVQjpg7NnZ9aRFIYE6xoD5RWMuqjFxw1FQKckEyfOdEQDCN6gZ0YncR4XaFV5zHy6AdJNzVEG
qN07wxvxOrZMSns1PSgS9RA3wIJLJLyeeYgzMM4Rzje0dJsK4tqOsYzK3Lyq+KNNzJcCT2s+zfT5
YzdFdF7QPBN4sxqpvLghmknzBLs8IBjdbgtGwNVaVCQ0pMSLtix7qW9JOHOAlpH3znrnbOOkFzbn
z5Kva8apGyoCyzBwbspusp0fOtFemtRjH5jbwG53I2f6ZBq8iki5CMhLhv6Q/m5LTe3ovMw4OnnM
LN7VjogOyO6AVi38VFzTyuP3RiT+wI1qDQZxqGNu1vjAuyx2y94G1a2up4TC6i+eoieaMNp3tLla
Os+LKu8S+s6jSplCp4VOrhybO4m2IriYuTTQpOGniBbfkpjdVNiD8yW6SA06B9YJ0XfsunSjoSmt
c/gTCy52Mbgz2D84Ors53fSSruBM7WZyqMgsDLiltRaLjCHnzwIp2EvaY4yHJzaTST4H1Y/YMCsO
xUNl/6ZUb/1zIJcbgKlPf4sChZ24fiZdepVS3apeGkIEGF4xwknyLwc5CttrbG+rNtgNyb8kcYD8
AlRCiGln7xEfTVDRogDbYz6KUz+7HUnEXAU0lAlMhArn2oV0DN5F6G5a/UqTn0kRLzC/4lD6VzCp
DFaTwZXK3TJc2zI+gchex/132Xc76hNP+kPPrzXBcJq/HMwsNoAEzjWi/Sae84BrFwfWxbKzZ2Wy
930NZhmvd2fjS6FbkJDQlNjM/qPhaqNLiTNLQPTpmmLBow3ZgxchXyGm4IJBPJf1cyX/zLPlClqJ
AMqqxF3FwAs50B0EWHMEwJ2YijsAZA0C+yyyvnHm0hq9is8lru2sghlhMTPU2I9i9tWQ4/3Sg9fB
zejc47K6ZhhDwKyE47do7TT2leVIdEtFZCNn6x7gPGY4Nmy2xCAMvGjwiOFeLRSuHE1LDeMWLxeR
VyKWr1KI8SXYLcXlsLzKAhFPKaga01acHAv6MpSLPU7PiJgcsUMYBT4EifNy6y4qOrrqMZMCJzPn
mth0Owc5TnyLTMCmPbhjAswFQ0HQYsC4md2BvCNfEAjqgpkun16Gvcjq2eHgWURXmo8dwRKFBtAy
cWBoA0FFcjp4VphQeVQTREHMtly1NQ55OZ5VzgLjQtSSEvmlJH2avJjissty6EJPE758RttfQ0wm
S9fvB33eNswMpEp67Rx9FSa9CEfq2+Kq4wCjlxC3aAcEq5gcAfWmB+qKZZUiQtwUy5w81mGSyFaD
lb7ooheayde43SssuqIoLZvfYHBlZ9lyN6o4P2dD4c4BcomZhBgTfpFyFV9h7lA4c6IS6GEFiD6w
5d5pvJAJLFNzQ4KkzikLfUr6d5R/iLvWydk2SxtePcgAD9W5VPOnxelkjFjzJY96d7R+oGZUqUZe
DaKUHz55vISkTtGQ4/kRKxhLkKPcuKgmltXQZrrQ2D5teFIYWlW/qFwMSJfiF+kjkPd4DBAIdeZC
wYg9N9sBJF1Z6c9s+Q5jAfG46eEOb3/kcH6/MxtgE+N9npmjIhUpQ0LgajaEl6z5ofvFw1QxtJRJ
qx9E6PpnM6G/Y8LEOkkSVEc13qkIm9Cs6RSiA9kFFagrNEntzzKrfomQF7gldUjSTa4e9psBuB4y
AX/qH+TCE8QQvLRSfSf8WcKIKIlkBy5RqMUMhOdkHzAQNjrz3tjKRaJvO6OQmsyzyHGvmEyb2XuF
XV7iMwf5ree7JglZXNWbynEzskJXC0yvUsnvZTpohzxCMbkjkR8SJSxWlMlS99SQvGCr1kqPvEp0
g6Kd5uR+Sl8qbZCaM6vm1F4b0pep4dGDDy2XnyF20noglF3fkQK2a8Kd+DhW+IgAuFEIMX3U3a5H
lqPzlPa4tCAGcHwRL2nMczfgstTHvchJ56el7O3fdFSMAbli8pdgk072mhwRbGmbUcPUYNlIjxi0
EDUi8VjwpirOUWesoeCXJWoag1BySQJa6sgE2GzZzzioTVrlD8XZbAAXSPIhbZS9YD4T5+IaUZsw
NEVSSM8wopimg9PcY+0wxzHbpOxRmqQ0F9oalUD3msLSEu0cm5MCclDmL8R0UUOJV2dRrGe7qxHJ
NRx4n/Wo/Ym75DkYi7sEWAcIYDYyvUNqYqhrlsBlyL2UADlLm1mFSVTlWe/CxhMfHSaZi9rluEBj
j7G2NjppqxYpASCnlghjkQqlI34wcoFNIirIhNm+En2LwkJBUDiP9d+nExW25gy7cHE2lpqIbUjG
6aLuLCAmPPA2LXMFplMuRTTJO5oRuHfymxy8TuifIhH0qJPnp5y4H+O5L+HRlube5goU+uess2Sj
X8r0DgB5+U7LNVr2OiMBoU/SlQy7oXwdUlYEKmnFphSL5aMmVUeAySkMdD5+tBfc4HGu90DffUPZ
84RwLB+0xyBS6a7Tk/gKTAp5f6jDVyqoMT0eOLZ8pot5juXSN1gBkakVbI92jeBMGlC+EV0hSbAv
ZhZpnajRRa7z1cACVYS30voXm79iZVTqcSNKAttqtrOTb+UAqDmgFoV1BH1kPTbwGkMWkl+TGzIr
FOBI1E+x8wYnoGQelZNNw5Nu/giJUWgQESkXuzhpXOaVPzXO2ZjVA23EXqwi4lPRfWVnklREqAHb
vt1eJnU/ZtlWlekbW3zDibNr/KSYFKYjVB+KDq1mUGG85wh8MvUTsy42yFm7AjPGkb8wKD910mmq
K36DjdCdROjnAnppABJzsH66YicTSdKLXIR8L5XoWxFn0OhGCEhZyEzeoIeFYVMy3006fVLdeHrH
7SCcidK1hLWu7AbnNiLGLIIRrzyySsj/ii/ZDTPJMyu2Ebwy47t1sn2sOXYPgLvGiA49dWczvbKn
cD/FQbOJ2y+bjgAT0WwgD8dQPQHm7rjkTYUwB3NWl1ZQ+iLZLYsF3Q8INJ7r5n3q4/WHnUmumRuA
tHa6CWSCs2VgBrsKHYgQCjXCJxC/0oBv2+SoYzjSwtiHS4uA5kUh72shtGYf5tpV4yeQuJPPVK3V
X0NG1F6If5g8mM5bwgtPxw6sCQZrEoPFjVdV+LeFdEU8EyTRh56GJ2WedzzzOnCoxRrwuPP+aOGB
kHTOkyS1jTuBl9WoCwKK7xKVZap+iheJVCJZ2KpwISYtL3bPJUbQE8HNaRqYAhxE6E6xdkmUCGGm
HAe0iXob+TYdoDZiKuzQ3hJ3R2cJS3XNy8LPOsINVJEVDexS3Fmpq/dM7GIbEarCvEExwXH2RGnL
BNP+h6TzWoocW6LoFylC3rxCeQdV2OZF0UAj7468vn5WMhET9/ZDd1FIx2Tu3IYLMmkfNF+Uid+8
TR3RWMQwDHyFsCAA5fa1J2KgBHwvqPiChPjDlH1CxMg6xWOxCf11FY2vvYZ5vXfucOejj2jGjFKY
ahOD2ii+9hBVuHQTXnxte7/Ln3UgnZwsjplkGrIzFwuHqiKlezowq1vZ2cwsDWyqetCqx3kSs3p0
onMy4XNYM3doKL0CjG0ljT36oi2F88PMA22sOV9yjrMOu3ZtKWHmOHedpv+RK8hhvBMwY2xcRCra
j9LFcmL6t/TG2g32HthuiEtfAvxdMRxquClLm60Ug0OrlYupf9HgpRLRU0hviK5/ZhLVMBEhesuI
mj1HzaqVz27kyLtTHF0m9JGYs8GpkkMIsM2F7xAL81nN6HQxqYXIM82XkfB1evQKj+T6h3SMfHYO
hf0zBZA/yACbHRfncQTdeF5Ln2+CygvY2fsAJ/V80NFPGrD8vWCXN5i5+h7SZsh+oFe6vraHWppu
I8Lkvnm1CCTRlg+pqKSDbvEYYwjRDeE6APES5z9lO2A1HxpjwiWKDkl7TqzL0GgnGZ0KW84hizw8
mjhQCRvJTpMdNV1DcIdG5oN+dhh7pt1DGmHN1K5tL7jnV9DJU2V+e8sg1id4Itg/LY4RgzjlOIR1
ytrAcsO82OAjAv/NOeYyaIkolrpUKkdItfx4CQAUzo6wHEFWNhKlmtB52f6yFrbawEDDonknMHWT
wjkEsbSsDlpQjf6b+tE9utnBwxSLISN4+GOqHHyr1jgvRpRjUjR6H12abur5NzQAqg9WyzNTxK2P
iz9UuZZBKH5XhrYHtJ5vQ/WCFrebDgPNSLK1cBIJ+j2BBv3ymfSPZrGfMUrS9qBevnOAC+C5J/5q
po4NbPwEZOBWpRh+kAxGhMsLDnF5hEj8sRk25JHSQtqM8ArynVEIPOao3LvHWccn/xSh650vlPoE
V7XteX6GuEEDDj5BGdJGLwqj9JlXcQTwcaZdUwrdqlFcyw+Au6l6LeVaCJ+YOfIhA0YZSCKavcjf
522E+pQFP68hMzgNQrBzrT2ISUX9Z8hRnx7cDgePcxedDGfH/6pxS2fJHC+yD70vlNPQvRhUBKvA
efAIrukvBXW2vcW+wGGBtXSu1lth4xt4pGEI9Y2C4d5vCvekPEIBjvyC+j5F0cnIc8K2JIXl4RCh
F2od1/DovXQzpoSWdw7adm+fPM7XBbQ8gsehMWlJYGszodbqVZ8wJ1DbJNhk1ZHYk/vIH5/kaFBI
PbgSBCrjmA0hd3nqlkHNCiOHdu2XVJy0dH3TueBONyNMkGQIJpGuznKVaIzOumoo6XsHgmRyds3X
LLskbGkT94KYBDdNCrmsP1npdcxLKEvlOfCL9fRmEZVg6XjVXlQxyvxOiKK0us2o3RtcP81S7GSR
p76HYXCzL6Zne/iwStjasfd3cZNLy7hdkXxsgyGwY40q3ojztUfFLIHls8o2eln+qT0ODGbuiRMc
tZg+Fuf9OMl3OX9kqvZoC3vPxLCle8r4uJm0oIRK1C+jbY6XfUEadTFz5dQOdoopDDtqpYiq2e3c
3QCrB92RmG1DDxGqgYNAaGzs96wnRJFTMEMaL8dFxnyR81IM+1W8GypmxrTKC/5WNp1EqxPOwOf4
FtNXAaQtrnzeNP9Q/O2wjOsI4gsYdMfpLSFoawKAcuBQjniHSGxSVOA6a0nOx4D14GvOxC3TIGcx
VpUsLudMaWqCYgCJ6ZBAXGSxBpzczHtMLW0zANEyGHyozTfSNBk4MIljeGUaBZIfuNhsAuEu+eaX
OLfaqINtDl+hOrf5J98ox3RMTpcgzk+BMW1DlMaALrJmhCAzVMq/O3nefAz7amNm07fX+ofaSHB9
nl6sQF9bPIS2dw8QxaCCa+4nRfCu6W6Lrt3r6ubxbIQBHfFetKo5KeGjp8z7zO9sPuTIakgdBqyg
fhuYT4/4lQaEIkwOyx79o//kYKAKSUQSsu0EBAJ1gs/ntdif5dXh9+NwFsztnlwW/V7m2VHzXkhc
l3mr4chC6MWh3cCXSazwsuxn9NNtwiQmxxDyVc7kis3jG8h5QQYgU7UhKAzzAhu1elZbD1DgR6Ap
JtU2ydAShWy014AweC1in8yvQDEe8TzjX48QwyWk8OhvIfINhmkLYAJm1FZUbyMdRyvENiDdhutz
2uFQGDsws+pDM+uHkL2WO+ZXAveEoYC8fM9y3wMnfTJLyMb8Wr+8L/9bvh7NmqpfY6ACRZETtClx
XTMsPPsbLrA2G19wF+O+Q2fLvEgssnM41sKn8olntYYPobmRVKp8iGcsqwpEJeGed/C8sfmgFjRs
zJ6wiaPzJ2bCZVAzXTXy2+fP3BJIBurTNH4WqEkdB3OjqjyGAw4GKPvgT5E/YPNbO2wjEAk9o0rk
iiwZyFST9pvKKGx6V7yPp/yma82mhAiUOsmRme0w36BqblKudkupYxirYwK5oPHQXpR0GuFfoBwN
Ks7iglBTTRIXgvY0hbnF5bdwSzOwasY3a/7ERjQqcVQCZxNinceUZ/x1tjM3VU9y+fgmI9MBcoih
Yd+kP/pBdmr5muVyU8y1uNTh6KdIPh8cJoYCMrk500Lg75G0rRaTpMheWelTG8EKJlMIKLzWjJ+C
Ab9T1hvIEaeadIM+GldsFuFNc/Lm2fj0+/wDC9UjjOg+eGb42jegRAjv9cXGY7PCQMN9IITovobA
QcnuTlg0OMp/0elZG4zUmubUwl8lcEUF85cENmkGYVMaNhhFg4mOsQjnFNcRYGyGiyfEFz4mBvTV
s/86h8XOj5Y98NmX3lbPJoe2mLZWIC9SvbvPURsi9/pR3cvY+xeYDXde8WYh8bdaAumWeW/UHqv0
ReL9PEqeYU43ERZBCP+ghQlZlV5OmOjyiGyO3HFkiFZN7/hHChZu6Gd6DEmaf3O0/p8M8EPM/H2N
0Sc8cimFEhRRkNEfHIn3xUrDzBUMFQ+OxNZX2j5EPKNgLlHpVTiphXXCPYPLnRdsaRrpvUM5eaqL
XEQmFEI5V2sKTFI7+iV7XQBOnACfNNwYEpc/gyZGprPOkekwpxko/xP2c4Xln5moveYyYJ3PgQVh
YUD2Ox8aw9w5oQ9t6Mv6ZTscF1TTB2FkLQHXala5GOLHH4UfbIXgOmD82S1MG7L6J4HLrdmXvkQT
OPyT289lcdadDQZjrHWsHQCVxyJ6btmhVgoVcDiYY7sxoE3000EiuSwaLkPYMQnBHBoAlwhUNOO9
hwjLDJl3R+lEKHHCadryafyXhdOutdTZG5Zdn8BZMU0yFpFlkvVcJNF7V/xrFrU2m2U/W0DPjtm9
UGXRSeJ9jl7eEwCea0/PoWaNtKPca1RnQquJKNFjweq9/t7D82QRLOSGJEVepM6Dsr9Yj3mDK28A
MiWTogCDYR4ydzMo7j+b+/fXmlIrTgurTQEseT1eTXBa+uRYMbKTBerl+inxob8btXOdRu+10ebr
FJJNl/+VBa0RMYH+h089S1fNUWfMGAcN9W6OXusGqhqnbyks/vsuaLejXL+sjcAiUX5CIIxP9Vjc
DO8iA4HuJ+XsEhpL0SIhBg4i+Mab+Oc/LAX7T2LWO/5qMk8M/vG2sKAX+RDFIYEBtvwWX1wYSeLC
+k5XIaHQbf816E/ha1dsFfrAhnMC34Cp8Mkgw9Cb0jxj6hrTAukZsmOSX6d9mSKC5LwbK301ZfV6
HPbhM1bScMyi2+8QL3zk0CZxFu6511xmSzz0qoMXxGflQSiYPTSl3nEeux+/NPLN6Id8SqBtbKNn
AEYKy+TPX4CV62Dqn3lkM3To3CrWdYa3g548OoBunf/NsGfo8kd54gz6Z5dsHR68sfiMG2GGUoUH
NNVct0VLtkPvurvOH1Zx8570lxT6S2tFDyYsfOp7C6+ahsiNgepExWSuVAxyg3Vf/l08n7Xvw4kF
2tyy5s/Nb84F4h0MbePkwRihP5XH2MXHhHcEb1rmGQVVK73pcokQFrj0v73+z5/eXGWuo/Ys0WNG
j0mL7d2VyDct4lZ2Jq8DXqk1/VR2tVYdThvzlXYM40X8fnr9hY3dQpqH4GkuCvNTglqq/KnF8cNs
r6YTEnXxZuav2fCUs/8VdYEUTMKVIWrwT2+axK3rvLYHAyTPqLBRcPozszjRjxiA3A48IG9lhM4n
F5TOcDGQiwoPVTsWFogkjtJSSs5T0Bxm2Kw+rMiC0oda2uBC1cLsDOeuZjaBzs0De/LVVYYjuY2P
+3zjCKBl8uBUsBRWQZh9gC1LoJxVEJrOKF+OZ6NguAwSan7NS3O0EpPEtKdqqfAYpQ4ocf8gtAkt
dXfyzOmsEIkKA6uFUTvcLJ76hGIjbDGohssE5GmCgjD3CjBxEg1NY75RIMmvMN4KDE9ohjmYFUFo
lKhB/V1L5AzUJ+fBbbBQjb8br0IpAi8UFs78T+YSNh3pAoaZBdMKn+5zoy+Qwoq1UX6TgAzKTuHV
qM/cnK9S/zpBtm+giGiVDr8PKQogdD3ApeIqHakxbTfBUsKN/hDV8LUkP3U6/bIos+E1ASRSY3Yz
y6OOlxDQU6KBbBR/jQFbgpAMpGZcy7uMm+YhWpB61yl3jWcNHMBkX2Z4TU5dg5cMMsfF3esVXgWW
We+dKXnq/PoR1Jn7SHjbEvDkgkmYHaVLBnHYSKnj5Dazonhb9ZiK0FF1bgnjcLmvpomIFpzX+r78
GVxaxMB/CkBCvHqEVeUP6jT1hEticGWWm54SJ59xPQkRO+oPAf0Peg0pIE0D4U3S05Wbx2Isj7WV
HJn64SBpBs+QSw+Jhj3rEm18otkEY3Mj4n66MLuqNKWMkuN+RPM3oMlr8flXGoHjXvAKs+U64oKn
a5gBqb57kclQMqa3sjV+dL+CFjp9aXOwz+KBaGSNeBzHOAJ7f2L/TgAESFNjjXCs+caFBlGd+bWN
ZIbsQSrXQjTbLLkcC51lOvS1xmU8UHM5p8H1Kei5fdC0yEQ7KTr8FWgly+Ez7SBGdtUm89IHcb7u
vekUi/MP6dMOhgQlQLtzjcbwKLf3wqOueodUhvCvMGdgltC5C+csbsxz9K6j2NKpGAj4gozn4Apf
lv/i4RIU/cpGTwnTRq/Nlc6McEyNfTHmFwUE0kg4eRIIrapyGZmMuNnIqYei3IwuUm1xgPQD8SQM
k1gQI1iYojbwqc8sA/Zj8IZCHt9yhtTG6ZdrhSh7WdqLHYnutDy2GWimjqQtAo1q2gQXkQqzMZLf
nhe/Wtcmzj7V0Nt3A31rQ7s9DdY2mZvvwjef+lrfeQVeGqjfUTWhVhx2jd1vLBwpW76khFUZOYyj
YrxUmpirQmgIBTKYbFSZzy5BWLIvYwg+Wpezdl4meMVsca9XUqrH9ZMf40LDmTjVj63OKdPoq5Dj
iJhfz10O7XBEh6rI2yvT9Cu39T1S+DAerjNJhLNjQIdKvZ1XWq8DdfFovpT9uC+gFBt0DQ69Lllm
TIcHnDBnF8UyNhIgC6haZmD5Gr6wPj3Uq856CiO8vig/lhFwAdnfdI3WjuZcB81eNVjVcuBKTKLQ
pKTsG3GQMXB548SY+nrfY1kq4YoDOmXPg4JjBPBgu+zWJriFyACQi8yOyPwebwqL8sSHSIt4ldDc
McMY2hxzbE1xjkGbUMXx2YYZ4tRPc2h/cOZz1w30pDKrr/0F+MHF+Mo9UFLjqVpfxxTEpv1kLoRm
gbiYhMgCUeNQYrWoBtIZ89YRsyoGpkj4x7/grK4VkCafofHDQ5hRCIkldb4lmcFGZi66oZQxkIQP
ksspBVKsLgbmi/xJhLx2eNE4FQxwx0bCemK++2aq+ZUODqYqIoFxs1dG+bzEFOuKsd7Mrg775oqY
VYo4M8F+KbsTTCVP34W3FCFfqEMqscr7jWuJR9Rs1SUA1QQQ1XxQtrzfCOtj5u7xHyoYqzUObRIY
2lB5SdRtRqe6dCP05X9hcxA8oMOmw/Ee8hiFiXGXD9iQ6nj/v7YQaPEdGebT1vTSdW7/9XhHbfdi
pQitg60P5lMCyASYmgsDqwnVk9neadon8RCw2ufhTfipS4+b7nECdPCVfsxrE1Ua36EINehzwdGJ
q1cdYSV60RBMvp02sRhZwZPjqbo0e1lPd9mcpuw6cWfaAcTeEPdhoYkKTYPpU7mS1fIrpkKDIMm0
BW9ZR4Pi+CXHaLOxFWSo3F0VngXkCGb2MhgfCkYhyXf3CzRgo4WuyWjSdAmvZfDQzFfLfJkReM4T
c6Ru+EsqBT7T/xTmOsnwEYblLqBRd+wXUa0F0YMLz7GxqRodVElBQ0Z2oVKqkAhO9p449xOdrQyA
RJbENmH0Km9lgRtnAr+pzCevFS2qNUFSaSXp4OzwyGjMKbYjSg1NypvyCkxoNIz7eRSBT1AAjVXD
Vdgd+QqxXt6N/ouarySoe+Z4B4OqyKpVjla2PUPPxRHxCxBwJU+OfOODGX+hB1w5Eb6KfJhQ81rM
UD3suc3gFvr+2vxCHn+YNFhpoKC/REo3ebeE08Ov+UvmR85rVfPOivCUZccDrfI84HQZ8E4Q8qZ/
qxGIGXwtdVAd4EpIPTFbL/VZl3IXqTKm+C5X+rTT2Up13WL7T2gEhXMebHtAfU2YH+qzUN611tLV
ADF+dhdGcOlOYomEcFSGNV2kvmPmzQ1WYiFAUEiO33Lys4g+j+bW6dbFgrPGc9xsG29t0B3NA1i/
2kV2tsdhwgiltOWV5PM+RujfTsN3F5onG2a9tiSnWg9OIXPFynBxVjtnvEeXLndq+1uO6SaVRNw+
JUVx0uHsEvgohXDYJJ8WesGeIaBoonQmzBYDO9HuOAykfRtKNZmQZWBwyzHuGOEQj+M5aKyT6fKa
C3uVSZDjsR19QKX0KBIHzfc/u0ZxjyIzUdBzimDnNi64OZU8Z7ikGou/Bw08cyQYbD5ArZ6jIFkw
vHFQmoMFV76syH6YbmFBPmNQ711oJey5yln+xIu37upyl+nD28hdEddQddMAz0jjSI+55m4q9U9Z
hCNnOXvdUp89vF/1bwalAFS29hoIOWdoiHKKMBLwwbboNz3HbBFStxvTdGkn0CAHLyc2uVCoKsDS
vQ27r9W1XcdkfdBR+XruR13w0+PrOF0DZGhFWp9RfKgIaDn/9hMyhiip+qrbWOmIWcxCijyP2e3X
9YDaljIoB6+o9O8G4ytSM4ISY9G8OLP4aeiuPhwNOVcH5BYeqbOI9EWT0GlEjeD7Zln2Q+oBJA3P
gr+6uXtsXMIpMfUawnRtpvw15HKk57Cj+X0FUxMlYjZsjITsXphbFYqomvQ5S3yOoEyZAOQtNlYZ
rNwBqqDd34RsKnd+hCMlgZRzOdyPVnicyhKRncsEjNYB4EXeYcgZLlPboZshSIHv6GiHBsp06yHo
0QIa+15ZP5GvVnOY7HwnI3dDkS4KNslYAFeBAklw5amVUurc8+NFyh2jv6qmf0IviJkiVtawcjjW
JoVT83BkSg8Q2TZ7/GVKe2OAcZIx4zRHwQNTVO2gjXAymH4q+M8THNClZ5SeoYXIN571XHjALxXq
Nqo2fWQHJNjzLPg5FDcvMh89iowpfcLMYq2XzROsKzgJnEhcMVKGyKquyWCokmY1zGfDKDcOQBA/
XsZeUltiW46V52rW7hsVv9TYRzqSh0t+RoIXf2S3K/miPVXyTPsqpFO4jPuhf8SFkHgiNC4Q1pA8
GKXa9jke8SHcuzlL1/P0FmKTw7ODVJq65cdk0reA1UGtuE9hFiw97AffPA0qug6UzqNubMwRUhfG
NjnLRcdXxfc7c6Ua535E2JTWHcHfDPnBrukjESPh2kvAii8hQyAuo4NBuqBAhPEM2dmEr4jmchsr
DyckneE+MSph9WjjIW3EGzSPwEiYQ5s9ZNBxOJmYtngZzk/wZ8uM1CCPna+08U9ljZs0Zc75MffQ
VfqLQiEAroGyF/pmDxYYTRfBcWg7y7b+GnxokXGu/c38cS+7JoKxMmCDXPn9S+CZmyDGcLs/J4P7
MEOoDEsiN5wNNNKLSYCy3rwvMBaoSag+VJzutLraZbB1QUCSTZC8FXq/qwCiW6gQCQWoA78tCWxx
SWs1PEY5+zi0oQuYVnHUsSKl99D7R8x40yPH2ti9myQWRs29rJAg+5r6FdnIp4m6uIjNXaihLkqS
5zBod7CPDnaPzg5D8bIjOMAyNxZ6MsuDVpEzqorguzOixCipcJBmi5hSK9lg6Rf0HKm+mLB2RXUO
8EgSgvMcwSdl204/ZvSC+Ysyt0WLFWZdMSzBWIxHLa0UV3fn5nsLfrAj4QzLP1khMQhEzUlf2fuh
cwA/LEg37ilvTl7+xfmJNlJ+hrAcWN5pfzESZ4erhwpN6bApFJ6H8bGD41azH6SETZhd+/m0l5Ix
dBx0lZ556sz6HA3NU5533GQlWCe+lEa6elz0a9MTSlldbTYRXOh4+Iiy59yYvtwKRgpezuoNbCmC
Qarn1hMxVSyyoc1fGvZgCSfAwm0WTgQGohn+lYBH9CtuYT4uql8rZbyEJZpAZNsQ5BEh+bG90ppl
N4/XSFhlHAyO9V4tLrw77zpjF4thArMv4JpTm956wtYMjA0wZRXEcJisdWETNOb+scvHkJjTmUm8
7Z0Hi8XGummAyq1lxJTPWPVkDpjt8CxncgEm2uufkOSQX/18B2H7Xk8IUUPAN4y9GItRoS/m8IK0
5MKva0MNqutm16YvVhe/Ny7URSZU5nWy8chPooPNCaKAcDUYjZUTPAJJQ3YCiabbAZ7htl0a5wMO
He57cV88yrYUqNXthj+pjW8VTxZdq4V3iQ5iT7ellmGbufqlBxcxDB3K4QYHNSutt4X7iS74jrYv
pnGA/YB0Lp10uOAAXweULP8ftm7NYgd8wmOGhpvSOKRXT+xViRFNCxTrYTLAkYu4u7qJwtOP4M01
IE0xJiRyktXwZJZO/FN9zM4nPH6Sowr7Yw5xTC436k+dA65ugk0dflvGdqzROTE51d2XUr+GvrNH
6fCsz8OWrrsoK2Y17yDkAaB1FngPAHxocc8m7m5tqL8tkUsFS0Bj8zb6NmHH/kritG3lr73KPsYO
AxLYkOM5RK1+lw5PvQ/72rlBq9BbuVvlupNNkWQ4dXxn5IBYiD3kjGTU9H8HmC4Q7HCG1IY/mf2X
EYg8yDB9VQvhprT1ZMEZJezbDr0gtqEhUmFfNVsYNlS+WHtQW05sERky6biVyPIS6B8WFX45GuxD
eCbWG8wjuASvIQ2A7lXPlN5CxTGigXSOXayCfY3HOZh1xLCzaDZSBNQLvB2a7wbHpVwnNpvrfNQx
UGWgm5BD65Y4Ula30U5Wc2uI3wgNkRM0WxXhXemDO6Wti9WNdZbat2EFe9iM2HwyP10UISVcUClL
sQ6Sag2HB6HVfmvetFuQZMZptRZGaAGQWre7IDT3xqIRkUFtEC43x7Z3jae9yVWYwWiS9jwnhkiN
x1CBtsV48jExroPVmE/3pgE1OP+kjGTB/2L8xsfSuzvRsyZ9jowoes3JBxSRJpceLzygxgTXrrpi
5WhMkFjXBeesg32BSohsaE999ZXNwPFyQHrddN+3xYWTHtpbjCpRimf5jqSFnxS1k5wjChtNmpm2
HWihNYaA1P2AYNLgBpCWfg/fAn+QDkwnM2gQoI7KEVw5pBvw5hBR6ZyfegnVABDU4o5odGLFcvoD
DQ/j14nvztvG0+8nHkju4OcmFgREd7onCBDJGZFAkMNbzTm4TNlyeEuBS18WGR+RhbUN/DfZZp6C
RDNdNAw4q4ikSpndNH9tX79E7sdcjke5h8vZQ90sYhUGpzPhF8W2lmPGJC+i/OhoTTmlUoSdRjKt
KQdBrmnwpNxoXywPqTogidwIA1F4rIgGhrAwUkLElQKC+0ymDwMVvaLbQIO7Zf7lTAwmL9DrA+Jb
Aw8+JkV4lhPN7e+od2RW16nuiBsDtLGmHV9xJDHnN3N6jsL+yXbIreiKR68LjpjUhW+jGKkAOKQW
BFufraGIVAOqeZFLucmIKiUUFFfJls6Yud4zoHsDg09syGS6H+lH7lnZR6jvKiu9U563aV2HyJHp
no9Za2Z4LUL7zo8Jg4kxOuAfRpChMzjAQRuQJAC70vFPgIhcm91I7zC6N377lAvNrX9MuIT6QmiE
v5XBUgrKZeSKOhXzeACqHvegPARt8rR7EabXKPOohhZK53Dnjhfpf1EKVASxZ88mrOmOD5m7t645
4Y0+4qk2vYqlmwJnCSDYhOrLSm5kjHmQ1lv41QUJL/jSBbcxfCVHbpWyUYSwaYzauZxIzZPWkSlj
yMSgIl8vxxYjYI451J50NZsFcCap8neb37k0g4tocizGx3L0t3p1I/yQy83ey7aIcv3IV8zBz2PE
UCOeBiZXjKoYGtEDuuHNybm4ZhxA9K3BSOnOLM0nI4s2fVHhVhhfhAruQ0ujOUR4wPtrn+W+NwI0
rPW4mdzhXMZqWxraSwuuPJKEZMYQ4q6yYnWN0SkatGEg+p2fK6eKlMrhNB1MxrIQna5S5aAFkpXN
Zb6ds4l097esJuNcIq5J7AjrmzbZT9lCViIUXB/WQzSrFzHMGX3YdvxL3SErG0IUOsd4yZ8d8LjR
cTGGT3H3RfMPGGtgEEfvHykmDW08E/KXXXNlnQiS0IPubFmzf9fH+kqZ4NWosOEaS2cIB3VR7kbh
ai5vfsl4ksOH1CWmVYrHEboO0f7IEs6KT/Z32m6DZdrg+oQOJkLG3YLpyP0sp7PQ7JMpl9APSK9s
OBig5CVRsi1QQ7LqZPslQm37xHYUZaBgeED79w5TkLr+GfSPJnXOuVFTZf+BYC6ohkKpSYFAlzLe
WzSP6fg3hNoNfzfCoaX7tFos135c0X9B2SmFB4gvSgHjVGweM7IdUNOgQejB/x3QWpWwuZY9odYg
j8nAhMMrngfQFF3FD0v9ZmpwD1DkSj/k6PkT+yo2DETB1Iz0KoJ7+jyRHNkecezFaK6bMlhb0bvS
nlJROVHU53Gx7Yjn8J+65U1LT6l10pOQEoEqkNkSnh+rUlRCi3E2MIsgX1hDae1X7OdtX5TfvR7h
XbJALbX8+mvOmSjG3nuPOSG1O9vSv2tC9mVXjistJCbDg7kzKu3izSLPw+IIs6qRSzPJHuGGPrYE
EavK5ho2UWLZiPIGpioxZ1iDTSi1QXfz/GEdJbhHwPm1Gcg13lPOaNNYUPdxTMA+fB4TF/urBfrk
uQW3bP1HNCIraggcL26zof+xSWcKcbRKOF9kZTG3l7/ow9eBusL/44rn053mKZ5G+Dh4jHK4Id35
jwz0jca6E4tNL9x3hEeHZPpyTUUtU1JezkD151OcmoPGyPTVmlG1MmrPGPW6uEjxziyaEV8Z14iG
OpxkdQDCBOidnXQzoShJ+UW15Wj3MMaBKwsOjZmYZIeA3Ebfw2ted8n4GsDlKguMu99gg6J2SvEr
YFyFSMLduz1u9FBxQXSE1K6ylNWvJ3/yticIDt8zQP77nLPMa/Qdlgf3ojdnsHJfa86fmDM74ew2
S4Jb/HENMx7NXQ5fgYAn+tvKPFlVtdPr9ttNx70J4UkxyQzKnwJkqumdVaric+xbF9Bmtm5rvrpx
/DCj03Pq+IMjYg+FSY6jONUvyWMyEC7GvGFYd8gN2dCGTR4Xpfoc/20M7xpH1a6h24LXied5TTfZ
Zz6XbUUURPv+614wvDs5nIaB/IFWJ427d9HivUttK4V8YK+t5jy0xmWkfSn9fyanf8zqZmK1Rmfj
Xn4hkmC6NxKm4HAcwPR4qKZSSOrugA8867UGu83hGqFsQQ5+j5dUH2gENkx3Y+kzqQ/f3fJtofiy
0PW6GNrCGGvyEGzfBsA1BrjM2iasOdDGa4tJblLdGIxSakR/9ZaZhlU1VycmeVZtwxlLoSMD+iKY
9oZPHjpncULbmiIr6FH9kKvVb4t5azksIEPfmnP76leDTaYzA4hGsWFoFbFyQSRUVeOuGODZJFDx
luW1QOIq0i95wwKWwyddtD+Fk75kPsRy2PhSvQTRowsRrvkZogsEbawvyIadCF+x0UE4pMBGLTy6
/CYQk3kDukh1922Z4f97+W00R8bqoGP6Tr551w+PBXGlfaPIKrFOI3ZBY7k8z5TqUFbevHHTDvND
oyEq9XHyQ2ka5bu6nd/9xV0ZZrNxgTcd+1+MvWT72pAY71QPsl/LCl0nR6iGK5w5F3vDbTYzF6gH
45HNOcbhrm0e+3kAcvG2UqN0iXmacSoLSSD2GAQpnxISbkbQ8YAW6sz81mMq44XoJ7WnCAL1FOwH
0itJWd/xR60l4J0MKx/+xsngDqnJEe2NDy6ZkkzgUsfwueYgYU6IomDCmNHFKGAG05mREWfVWzV8
tQaMVwLv2elzE3+MzY/WjjcIqgwS7+Hzw1eBGtMQyo41Mh86kwrC5Rn163jAasBNtyG1JZ3Qd967
X2H646OO17v6ssSQJQOSX0Lvx+qwf2wDtIiWh1wUMFWP38uS4OTJI+PoxcFDcYizi+iHUl5owtBm
ACk3zzZHf8ADnYC+Q2Zb+TBt66LGjfqh9jScnLqZ5gYoj/4GYS0eUreliBieegHFGiu25NLtF/9o
Ze1fJxofgBO3nMT9AFLipg8wkTggMWJj8uKeAuyHKCopfSCKUsMro3yPnb0LbcYO9AesWk8iVtVa
hcKRQr3vMHT30veqizd+AKapvvUZb7zFGTgw7OIvQ093AARoqvkcx8Ghh/qAxlB3pqekhuahvFVb
z++dHt7wKiXRiK6AVOHpIWY4MjM/CKEXL0zn6yU/T9a8UXX8rptc/+nPlLcoruFToBZ8rzHES5mY
p5xpblmdToz0D/WQ3yLX/UrRrFQGYobQ82/9XD3Mo9hKPMRJGd7Hjf3UOybVH8Ts3HyqGLG0BWV4
zdJqCf4o3X8iw8u46TzIsHXWvOku3XVVzOu4eAvncitkIPBs+IgZofdqj0IItYr6mjv8v4hcMJAO
4UCdOemzWJfU1rytcJmPcFtp0vEm6hXHnImShvsGdlqP9FtVsScqi8UgumlVEqMLWKA82kuclJjr
giTkcOU8C+4qbZdbhEd9cFZN9HeYviSRPffe+W9y3dtciG3CfHDVcKPgpJXx3w1Ym4aBEyou9Sh6
gDgTJu4zKnELPjiAKQHz/XpYfCoF4lM1Akgj934a2mPqH+suPNcW7nAYslmMpXQcyVNcFIci/2l4
lmIm1zNJGqEl0GCGn05Bf4X1lJ/Na73BpbMgxjAjrj0zH9wWk9fR8HclTnEN3Z1DPazIQrGi8t6I
otcyL46mTYAqneJApD2u8PFMprHhbjK9pTDLPifEHAwpCHnWUh3jySg62bW2WyxitgyGmUlOs65d
qjGgWV/FCxZh4qyUT+vOsw9qUB8UMRB54pWXmA9Wbv7Y5FegU9woCkH5e7/+eG63lwh5L6NgxPKh
U/BHyJyCz12VJjNF+EbU2HbvckKYKK1cm5FesMPS/r51KVd5CmMH3aqsr0a/nMNm2iwzpiYEVnhM
8mi7W+oEMphS51r9aUrn1ZuNndc2z0LXNIvgn48012gedY4EY/iIs/9IOo/luJEtiH4RIgpAwW3Z
3rKbntwgKEqEK3iPr3+n5m0mRgqRbHYDhWsyT3ZPw0Bml7C3DFa5d1022GBFicSyEmQtwyFy4ePi
yF8rHGvtTA4eOvyGIzwKv2aBLUZweqL9SIL61JkhCVA9AtxQDedVJKZtxEVtJeHR435kueoyQU+q
4lW/C7nRffWevMAZaLtbJsjecbqVqkzKP8c9u3OwDZX94TnGw2gWVzTF7MXRtrXeveM39q0YNtS4
Sqr5q24uS8wGMp2vBSV3OKBfkcBxEMdXvboF3rwX84TrZ1yhjTrGi/EVW+lBwkRDgf4SkGLQDiEN
d4MJQgXP+gNavhuoKcuAmjWaHYpVnmQ4AfHgEB5oDqdQpC9GXP2FBgH51b67Wg0gmPZOfwv/oyGn
wpLpVzio56ruzp3rnnPCKlMc2QC86KmJ0gNxX3427OWAvFy9nigN0/9jNe2vXHAj+f57idqYIvqn
PytWh4KAsWSydknpvrc9vscA006z1L+h1Tw1DdM41mSM+xLG8A2Cr9FwT8l0UhOn99KwlxfyAeLg
yaXwsWsGZV3zkZbTvfB86pNuN9Rbz6iZ/PLTXVJyGeFs5xbcXpGcJ9e7yfLIhGXdD5jjoiU9ZXG/
j2gU1qn7WVrNMeho31AOdHKxkeaDWUICHBPOgZY2AuqlOUMcCLvAIHfFGIHF3y3EWcOtyaI7u2Em
x6l9Svp2W9berknSXdeKWxsXu6b01zZRcaM6StFpbK2BZE5fqQGfgJV7WMkQphgmKDkNQGmhJoyR
R+PEWwzsWvUkrsbT1oRHwxn+2yWQptKzFUZfi9YlxUjcMg9UuIsQza2TKxrT1Oiqh7mVhz2GTDxF
EYGhzN6xXIJXZMeRdY+BZOXmMxYa0QwM2S6gissTDAnO2KLb8z7p1CGV4iD2RA56jZ0tAzs+g+nA
xhKiEmC6Glol+fWptPcJovFBdu9sFtdRW/8hfy50p7MKc3JV5xIqtlIbE3/Jbhl1Rl13Kljo9Dkr
1Jn8r85EDwB6X83ibtfn0Mif+gAokMHieU6IUmk91J5uvLPiipxzjT53Zn+n7GjX4b3OZlZUUbsT
FTooMgajurkW1keSqs8KwTfK9se05gKT/7/XZOHeClmCUe6vgGanZdWHPBgnWu5sOqN6QrCePQIT
8Qg3TKybPoAYAjzWAOut3r1b7PFpWrqdYz564ELtXaD2Hq4pc8+3Bd/7xuQZF2K7HgJ8C8Dbjabc
pJ1gaNcwsTbZwRvbBRiGl7A3ig/zUNVrltxMKxe2I91D02TruROnCXdDEPm/0st2CtacMKBQ+qhs
7RmcbVgfFuyQq6ihpKtQuyGOuRp5Qx61BV9EBSuvRj+/+OO2BlSek0fYCgDBRVO9+6V1wF0/ZATr
uOsC/qYZtXcSKE5g8LeiwWSLI63AE6zQLdNFs/zY0UYZ7MpHup4ikTurYRiHZbBZ7pNZfiao1yQy
miUDkq12Au6KtkP5wb2soYTYzjpp2ndjrra5w0xCpCspudnei8ikljejXdFl24gbuGzcDc/9yT07
A9ackdrV37tcdFHFCJokWo/nejqvtQ1Mi630AV3F94LsQtTwDq2NxWTeYAgy9WjWCF0MYX03hTrp
H9zNrzMqLY/rB6sbei8aCgZlocMikHtiAGrZO68B64KciflUtzf9SbFZ0vocHVGClw9zUUHz6lve
oXLlya8QKwfg4Fc+ZFRsQwiGf11/wawgDmaA+CbvFoDxJKg40S2LhtVANi5f5PBZITliaDRxqRnI
qvRDZwiaU5wbTylpiWYtrvAnf/hX4yxf4sUmKaC4j0xwhIK1Ul0Ql29cXlbZmOc0rv/JVuydvro3
pk3Q7XwGyJ+wWQMyoq3kyZP+eyNX++tsInWwnLeQO2fkmtJvXtojHGWTmrDNTywduz3T4HIs8YTV
vTsrbDpM64sLhC44omHmhc3o1xeP5z7PL9u4VuBJ+nuUxQRkZRv9PMrqY23ci9gmXSt9rMU/RT6v
Lg5tcdC/eDSoo9PFF4OHmY3ODk0Ws/aIvkRXVwNj3pDDbRSEU5WIdJet/qZqUhxQPB4DRoIC5rnK
1SUtDxNDNU1HbxiZOiZRhgjpdHkSz72GGCGLeTMZ/QmMonVZUOHQ7jmDBAzuZue057MmY+Lsmm8S
AQAay0qrDcCa5AwBJo4tZ1UsaAoZsGhNcex0rxYtQBDDNCarRrFZWpYL6TPnYmAR3rAKmHl+R5Rf
klRKs2ekAWywRmKPG8bIl594auZNKwlAS4Zt0f2pudnFrH5GG4al6/wwLTwExML14q0vceRZ82nG
EMyb+44bfV11wylt1ZMcy68Wi3Fkm+u0Hne1RAwsbHHUL/OsPdt6hC64jazSeWsr6xAh4oAxuM0T
Y581NIy4PlO2TyHPC5exX/KS+4y2AvOaDR7LJx8N7rBdupZPM/oug68Bh5VLMpjhcRlDLJITlWqe
f4xV+ShGlhkO99tcv7SFccj5BDvwl+LkjeA0e+NkTpwVCYafip2M2zByAkw19NVN82SRqtXmtVUF
/S/DVRgjxJZWcDn0GyVKJhySIXj9V0HB07xqxybJyLTCM+lKkJ4vmoKgH1hggOt2vqa6tPoILNCk
uox0WcQ+hGX+Sb0ZG2hWqyIXjOeMS8cctO4MdPftlq3uc28c0xjHdRXslqK61ao8I6jPDXCcV82/
dQcLL52567L3wrN33BQ8s9O6OuV2fA5iY9WDX3gQZxPUMqXguVB4CMvlK26o4t1+78e7xraztS5A
0izhnQYbndbmg523h85JkSsnmsHKeb7cMgaHMXM7y/Jx1EN4rWsWKdSVQLHVcnDj5Va8aYHnoBGI
3O+7djj1Mt3WvGk5LaXyhD71AWDc8KGENNRxeun/FjBPdN0WZTq6woMpTOwd4VMg2A9VHB4AOTSV
v+2LYI32AlQ28yMihKfi0+p6SB7qz9w0e9ENW7V860NR/8s0c/7EnbjTgmgduRvaJ0c8hsn4OfGo
dIhGrsuNAesMaMUeF6B+ATYCIrMyt4Jqmjr/J7bRpu+cciebz9jb8mbx37FA3O8GryLznvNxOSgv
f5ziiHKA0aWeSqvyp5ge5658Rz3FM7V6igPzZCNez0FMch1I+JZmVxLXhQkczcZYMp+aFHF9GgjG
pcK/Y2wK6gSG0tR6xALVd9fxfoxerfRd7LPRNiOCRfhpVlJc2PmnVnI2q/Jfyxp3tNzvvFi8lfCc
ZyMhCm0KmuuUhO1DybtjLp0OZ3i04uaf3ZCkwQk1LuQVhmKXyG+9YzKwzARNdExVgqoq5txMbmNJ
up9pYhQzJIr3ksGWlzh/nYYBusGgb1bYKR2H1X8IWcolawzUsLSPWYenABCVMYZnYeVvZWzsVeo8
D6yJhZxBirDkSylrSqjktAxx3R4DIe4jHkI7NDaOZLc9V5SU6DdF7h69OkW1zbAid8NtOn3GEg5T
V79qxkLqYCxrm+rLrbFZmyGLPwbVDQiM2ic0w4ajardIk8C/QR1OHARPDKGDUe30dhXkh/7t0UQF
fA052nX0FYXejKXGuQlbC8VY9LNOqEvFRBXNm3T2IOuZTtiknZl/hulOMZw+aKAYvtV17v7l3e/C
hYOiuwtGPfhoewvXGUKlOvvl7noM8pwATmSFe0Kiah7UjkoYV/IdhmiAztieR+zxdmxST7X9wZOk
gRPoHpm/VT9c2TKsCiN+lrl3WUxjk2XBb1KQTu491vz6S5gcytB/kaZxXlrmfQ1ao6S9mwGCaH4Z
My9+Eq/XlBSDCBmEFWyAE1AzfZq/R1atE8WrjyBzYDXC9egkH/wQv+u/zMvuEg6/xWxACuGriwpc
tZEhCfFA/eGhpeqi/r7HyvtUhUQ9OTPbUG1cUZPSsfhue0hI9BhMZNRhbqMONb4nl7TnLPj2+2Xv
D0RYmWN6iLHN8KjPPAY34k8ilDj2cfA7jiqlDh7O3Hi/pVeC1ww1XWiSVG9z+d36HMBLdgMR/Ddy
l1OvlsdFetVKLc1BpkBE8wY+oOt+l645rqyqAYn3G8MfQU6tdH2IBSXn63yWAnIEqt7kX4Ew93Yc
nfu4P6F5yed9aQzPNq6T+TrcCefK0vQuI49RNyOK8TxaPyK1Nnz6QCB9+tz63Znf3BkK7FSna67m
9xBAuTt+F+cWzFs0fAGi/M/PAwaJt42U1FdcJAk3EKwXlyKwTsNXk/N7btnNIjOcmreAXJmm/C81
M75HeNiqkqoi+1cq8an/GS/TSAIQODmle3sLfWZsLJHVxpd41LtoF9LgdglJVwMaTiYuO30MQQjd
xa23kWaxLmoHr6na8SEfbczDBWuhTMDj9Mkc7BhK8rAAowNTe4n5VsipPYsAQ1ovZ1TwQdtNBjo7
CcVXYaKj8IrrMNLFEAK+JJLoW4lB7TP1gqOdvGbiLjHbrBuyJbVpX3RM9k2Qw9EtXGo2gESAVEyT
AxajpF0UNOgFxBeM4+Vis3YnKaZjss67i5lTWAZ+hgrbevsUoGMyBnBFqLspjFjOaoBpS2MSt3CO
x68IYDFY1kjg7zd+LOUfJGwo29hUVUevDreb3TdGt5rqu2Qd6f3tI5j4rXqAsdx6xxAVLmG/mt1P
9ED3G3jsGTCVRleHkGskcQQBI9OPTknzwgyb3WPG2gvzEXdcW0bop4rdBIVlZplP+BJhKkNz8FpW
qRhRFCJrPyYo6a6NAXN8oTqmrHyvJD06fbkzngLpfaOQCNi9kGbTL8PFjCv4UIR1T8/zIgg7O838
AU3z9EyBu4aLyzk4jYw9hoMR0F0Y4a4YMPthDp0U6OYQmxIzhDQHTgkepYmDg1lwH5PDTC8/sisL
qaX8M7oe4WkT9S+eNho91OF+vE1UfLBYUIbEGqyT0ntpOQaZvfZFvh9Eq7OtvJJrPKZoYAwTOTl2
iXalb6AxYeowbmBag2dp5Tv9uTs9yxrvKogMnlfoVU6mgoDFYwmlboh5kU9r29j3QgMvMFD4ETEH
nBwz1HsXkbHP9oxzvozbld3+cUDGGZRR83EqnxSco+ofbii6L5oZF5lg1e39cbg7vbFzMwxDdFgO
3XwkyL6gIXhlZofyHVpDXX0ULmHxWUWsT/e8sFEq3Bc8e9CFY+xz0dE0P8rxpqzsMg4LyEUCNJbp
zH5JYTqpZPsa+dGZzhl/RLXp7f7THt23NJr38TTQSZ78hE+jCPa1s5zQa5alDssCmTpwipCHy55v
qxNdZu9xYZ/CuhSkdWa730nGqGBy3o2WVSeBQA/gjXjCAiqvm+gUcZn0IVMCG8Rz5d4h3q7K3hSA
1P1HdmqMPL3zXCQfhMOM8fhtFWqrbEYFatnW3WmqKIez7jKENGV8K21VUgbVSXBXLmMW10Y3nbvb
3n+ZwwqV32cZ4zRoK77BR5z/SfPnFMUIjdsqjhsS6dC+ddm+scsX4SLpph1EbowYYPqHTiyiMEWX
2qKf6GWPvx+3UXx10R4iV3Ca08gdolGrxhuGRgcTPUdLBzLUjR+CX7N9TdiqW4bFlLR7pEFEfKj2
rRVubFdsaqQxeWuvONBTdjA1KfJJC72e0A3pEnCTbWIib/wJTUzxkt7nwNxoiq2rF/V/Y4faDEjg
pfKeJy7plvwK2K2rVKDfgGNBM6FlAaboN8JLnpJIwlVBhM+fmbQrz3nSYr7/xO7BDcIkp2G5nDU/
jAEDtKaOEs/YpRzd2m04yqtMuHLWumDnkedPDnQ1Gr7lLEx/I1gf+RbqCIdAjRFiQwT/2/D/+kwD
qth9xfSEWGA691HPLpneXnh7LqLCuKYsj0pvg1e9TcVXWv24Zne1MdtV8cUpdBxYz4CLKI3suZt+
2hgNdxh7FISvkyrXY5Oc2+aj0X+tILJxiVU9xsvchDFGyMQ+r1JmInZ/4s75F3If1ozqxkmerREu
29KenTpChAU2PCZIZfKhqlgXe0w2BvfxNCLXgOcC0lqgqcvqD8e5+fzYGO7ZBPXO5/mtT6iA/UUc
Rggav9R1gAe+sJogaNjPMb0+WO99s+tIHtKZkV2NPzK42MF7xSa4r3KsGgKI67hznM+hmLe2BZrM
/VdZgMBT1L/lPRk7cz0mjGRhaiZcDB4BuTmL5vSxs8U+Greu84hTem0cfU6doX5rjG5regSap0+O
+SG4x9Xw2I3+TgzUf6zSHDYF2MAv0jVBriNeUMjVunUWXHJ7OGMnNovk0+WydQqi/zzzOR+8gzFo
fmL9pAhk7gL/MAyTz4Ee3s0xAF48HKOKBzeCNruF9BB8zkn9x0vEAcYez3CsWMunRx4O70synho2
0ohp9dACCwInf+FmFzihR13Xci9iK5g2ZpRujXbZd9x9Nqsy1lpPOHEZMlJQ5CMTOvONvIdVNL13
QfWPR6O38DzAZJfCOP+1JnmwreDs9Tzq+g6WQvaIA+7NITvM0Ort+WOAVCqGV7CjVgMOLH8tHO85
6/g8p5b63jZRYicc/wiGOu0sFESIV/mlrtyTwKrzXxFOnrw9HoS61Bgmmd+9mWP7OZHfhTJqy0N/
ZXZ0aBavO4NaLVl/rJhiHaacyziqPnWzMxHjnABcC0rMmuP4rW+7siovPh/z0LyxQjx23JHjfJ35
qkp5z+SaYCrQ2XOpvOuhXwOyXP9A6aHj14Hf07ds3ucB4/pQ/4HzX12ZnSdY7+NHwLBWce8JKxal
eyNO7YVlhWEbRyGmr5z4IzS/rEY+ZnkYTQRf44nFP5Jwogch7TAxZoMNj2Lm80caNVE+FuTlFntI
TQ4bSlzt2k7ZEgMZRweyKjr04uVxrICOPNTukZk+6qst5pOrzQ4V9YvNfYat0I1wlByNgKuDUXfb
sbId9G7SvacOD/9xeDQKkIsUNKmG4LOdfxh5+AXZyfKO03z0ouNo4w5AyO/9GbGQaE2iz702B+Ou
MNCupdNmxMoQvkO5e7CJ3yp4B3tsNJYQjyMWMpilGqPT+pJdojpPTki73vj3Fq958jT41SGNrpZN
TlBwNVmvsq1QB4tZU5F/TjZSptZ4c9P+3sIBq+flFDmQjYosXKve3ikhTwHXumUR9qObKlaKQxjv
hXS/PZc07yzNnpkBAcStRg46nmpuI8Fd98QVbPMFGToqwbTkw2zIIoJOpKsTlqNEiGjYW4IgxeHd
5VIB0FmzY+VxAoxcF3fr1KvI5ElPzHWpWuqjIqg5xIrIt8F8l7xZ/uds2xXYL/RGmiBAWeX1Ci25
WzGsQn/VlZjjxgGjJWyfynz2q34X8wlrnLo+ttPAMBDTFqDx1Y4R0hC/BJSODwHfAKumGJkoEaGc
NsFHWNc3Jn38PscIj6RDWQzNk2l1uPfBFaWFtx9J8u6gveIXZFaaPtXxzSCMMlxOXL4pAqCZYAF0
bdqfIun82GA++roasYIdjqKecjeNrQvniy6q4z480K54Oo9wklgKmO0P4DqWf7o76aIEKCmZfu7a
YZwQxGfFQTu7isTKkPWP/adSJF5IJgFMx/l4hsCgygrIYRCI4x6rxLiUHlxMksMKKgSO1Yx43QKR
HQvKJP8j/V3tY83Qrr7hDeUfT2bDFGz9sDGWuMKq5hC4C9hIdzzWU7RPOAZVQwXu4fgefW9lc+rz
EvWd4VIVlImLNvo/UlNnfKeptZ1S+8ceWT+yL4h4PxIlscXmsKq/MokioQYSHQMVTeQ2y5qt6/7R
n5vFmZW06MvxsO5ER+ta8xPi5V7jEtLyPJVtsf3oC8VEw2k68XM5a4A4Mws3Qgm46Qz5BaN8YRta
n7K0fPaXJ2f8NpNy3c6A/8snSyGInltotEc9X8DL+9C12S3he/LwuYgYbUaR8ulz3YbdCwkAfAtF
V8Dsf5VSNSOwgmUBBTH5Eoz0o7nfRoELiaPd+lTlS3bq4pH25zgkb3YM6Ji/NA3/YDFo0c9TXWCh
MhI9G0HGPQXXMhG0hBpIUJdzfXI9AhDlx4AQOUczx6oKs5IYf2L9eHRoI3ilg/hn0KCWyaORwe0p
/ceAz4xBFgx+9uv+vyn6O4c4KpwKGHm966J2lRpPwBOQtdi4Ot45YxuuZ9/ND/yiJA1sAJ+sXSq1
GOlXPhQ3J5aHMEg/Uh34AvJ7WD4ZQg6YKOxSZ+UiKBXjyyIbOv/h2+mqg8CgO9AtT5/DlG8s8jNL
iaG/xTFmI4X8GyUu/ARWmRxHUUWQmLgCEzrkfAwmFCGOzUQvrgBy1CrAldfetPnIxWLe1jDhre4M
BLjya6aLnDE5+is9qWJ/xs3qBMc8ga/nDE8T+zXh/AZK7svEvnHbvogAmVFCIvYQPbtWhD4ePINF
yaMfhJwiq669Yr289JN46SKMlMFJf0Zq/pnTizKynYGYq++tiy/iJ62W0/wmUc/rSVQ/fZSBbqHx
RKniC/ByjIib7Dnw670zZoRHszwRS3xOhEAsy+B0kWfV+bcgPmYZWdbWcsA8QW1fZKcKjIXDx8jO
4pysVRDh60MbSQlg8zBfZWP8HkY+wcEJJtb+7Pry0nfGGbfmdq5aTLJQegYEhbFDN1PjNFo2nelx
+CGQGwYsm/2zwVlPS7XH9ILbcQWxY6tTczoknSlhVyiaZPgf3eKQq/o+yPcaq8qyJLzui0+H5LHc
U9m/uEUJB0BTOx27SwxsH4Id+Ylc8H8A6hCFVFQ7HgezSZoZdRuhyqMWl1K/G+5MaCS75YhqaL0E
+15s3GmN0NJwVgOLtV1lcBI5uMY8LAFTg2ErQW7hPKgm2jrLl1kQj4cOjBGhvyfK8uzw1KABZNXQ
bgr72IObRIJTjg+/wZI9ubQ1s8FOsbuMbrPzESXLyjs4Eab9k1d9LwVX/LxsQXzjXOUvUVv+oGIz
05W3rG3qyugYuYy7ePwnv17r6Qf2teq/cozZqboa2JyJeUA59KyRAoHMLskC/T4XiEWxmMj5NARI
uWR8CWKWbzFhNtgVG1zhaBtYOX7FfG6BB0zIJS96MlEysaCu24+M6x9091MQfQ2RffL7mYO+PYb8
06z8jYHdWAXKMxaj+E0iCtnMRMbFHI8g2wrT0jQ7ayuk/jKe+xLoCTP91LIOfNY8uh4JbqG5ZBxU
+cw6DiOiDg2R8HnCI4yVFIp0ORHZ6uw4WJ9K9kD5V0nMmWu8umI5ZAWdBQ0vT9qTAM1lsZoakhKB
ZbD3rfEArHJtdfTHw7llW8nKF2wo4pZ0floqFINR8O1w2FXC2OHKx6HJA1ilv2A87IJD1YWhlyIL
12+OML2Da5hk0MmNaHalgSi05/leEmCe9tsxJTg2Py4NOv1EG2sx6LB7XK1M/MWxLx8bHAUTDrVi
UZw39OkoKgazucx4/aO+eRwcLsSEjLLiSCeJ6JwhOPWklOcp8DYGA75leDI3MkwpcVjRFXJnIHHS
6bnMbEF+ZjzNsYLQOecquY8LZmrO+z4BC98EGy+NXsbQ3AceQcr58KhvNMmCvK+p7/Ug6yTfMyKs
s2Z5nH3/tfPYLigI7ox6bGIXKfdXoA+QveC56yEmPRUTQz+exgGNm2Xvex5Otf/XZiKQY8cZJ2sz
LvXWR5Gac/2I3mJawTbudZiHk1IF0rV0u+gteT6cSXNl9NbC5BX1IYjvuTcRpkVnhqGHNorp681H
nusxA1xSHP39FBFiQA9mxk/BlH726iuJsd/kuMdwyLM+9SMuNIYSDi7icXahDV6zKEJkXPQv1CPh
Q4oyoumTbazec88jZxTEd5mGOLwLHYCcIdbxmEekmB+gPSqn2Bd1nW0s5HNmHTFHxUXaT9swJH1Y
a7yNTRkOa8/5cHxvA+dtnZNfU8jokEmPrBm2ntNvHZAxK4rTOGc9iFyDngNfegY1B9ylKAgpodMz
nfCq6nLVOAAVOBaM21jdLHGJxD6LL6LDS/+Q/2HiHAZ0fWur39Hu2NOKMYDAX4pmk26NGK41X+C2
28589mZaDdryYUMtoVMDUirQsMGY8BR1H5IfW/Ch8tUIM3nwHef+ya5f2H2mGGPgzv31vrniOg63
5dUy+aP1lVndiaPxJA4yzy4hHaRNfWyTvKHJ8j1VXtG6G7cmtwciArMmc5eM59QKyQA+m7W7kerU
NuEWaXVpIqPgBA7vSQCWy9NQQwR0jBAYsxmsLQd1KrDKmdNLiN4NMztgITS/2VuvyF/CNovGttkK
fMFO/A90vMMdNSAvD9HQQLMU82cd/3P6q1dtGoPATtyqD+E/G4web9oMMza5Il5iymSgkxg36aNZ
ms+qCU6Czn42SDwJhm9GnZi9wfNwJomS9cVknCz7hLKYLiUlmwguu3QQhQa4/0FVuVAlb0ZtP1mT
+K1ps8ZHgwGA0yRPFL7KNrcDzaNf0zPWpASYA9oqr1v2Rg3WKflKpHw0U7kJWnnOOIEQQX3FbU8M
iUQzcYwrQt5Intb/o6qjw5oovGG34Lgd1gqStZ6LJHhpZXjkjD1MPgEGqrOCVVemW78if0yqVS7l
cbD/gGx9zaNlWA8+MqK+gms/GVeHw8NKzd8BIxqHoNLzeMjB1RPLa77UTv6x4XkwEqIsoWO7yJxi
70ZklIubOCUq7YjovAmzc4R0PNbypihbeUQ+YG7A9FPgpzTO+NpICE/x9ePm0TprXraU8XPkKLLi
YKQZpsRak5qPU/Y9gYJJkRIJ1RG/QTUmMaQjRIzgLgWEErT/4nx8i9AUCAk6JI916l3KCIJgVjy0
3kvh2EBSE+hN3r3xMab35b7IGaKi3K4Wgw1d/zGC9AlZdiAk+xdk7aniesqna1Rke5Qw71ESbq2h
PNTQj8k8fcE0DtPWrYj/bj/QoxW8vrzjvimJ/AZpwx+pdiGp9gfE6+TckoLOhHXVmUQpoQMEit8z
UAHbHzwLBKBz96ZIHQ4Q3zRgQToE66vFCG6o1J8Wt0Of9GwzB7AEgokEsSA6B6az1cIW335pl/Iz
QzzjlztuJGPY5faucf6qKP/RvGFCTBaQI3HcvqPdyarks+zHW8n6IEkTvI7hrYN+iw4Z6VXEmgtK
NQpUnmWzw19zNrdqfPG66sVfym0ek/dAv5GO5X4Yf73g5PZix9Bi7yOznvyttcmcDzfZOtHvjMYH
/wPbNjJgSTJt0/IYJtU+0xYwzCG9V37NCaz43LzOBCA1Ub3vsGC0UAzaZWENQb/dcls5dDCY/UAg
LJ+yJzGkng4qySFH9iSQIJ2RXPwRwqbq3DnhmQmWG6QQjcP50nXiv+WJlxKPBr3HnX/DMnwRjHmn
MHwpePD64qmMeNl4kMikMsFLswgm3YbFdf1VzXcLEfM4n2jXNtJP1kmarqdmYsqAcDxxxoMWrkeL
ZMRIgVkiRgwo+jBCnLIMmCjThVJ8MmcIpxAJXYheMcVAMMr6NCG1VZl3Lt10XxTmpmZtQIl7j+ty
+5gib3O8C6pXzOebnOiwegBINyQ7b55fs8bYFx1vUMxQgBvmr4Goqe38QyjY0CT224AaHZfgb61V
c6Q3mgF4/hB/HhnxWf7TVKBZXQcRm9neYi8DPYaZaLSxKd4hPdn5X8J/2YF99I66ALWCd8YOP6P0
4PEXCJeVCngnyL2+elaMQpBKrAMwDA14Y9WFa8dDjRsP7DFH0gqHVxOBWF9QRruGXlHWwERm8FXb
IE8frTncqaSw2Mh6ciVHg0Hqt0N/0A3EciUZDpI5/RPG4YtPqks1R3hfUMiUMaIB847CgfOgs90D
3ox1MMfsVpMQ4RmGOcqVwfxlH02FwZM6Qf0BD9fhCooZCiDNwaeqArBjOnGbrRkcPx1RyFT+2DDF
S550cLVhevgGPfhAiFZU9OY394iHFAZ6MFUArWr2tkvqHIX0PubGQTK57FOaxAWapjOv0hCdZS2Q
IWjHnX/LUDMSVb13BICVAhk3aZ/IluhzQA7yk0+Y9/YB1RCAHeAT/WRuQTcjJWvOXhjeUtem20RV
H0kGNxhOaIYpcBkUpIRI9C1HBSp2K85Pbd7t/rP4YQ6VPEkmaW6TMn92eARZeXg1GZJiLKxzj+AU
fl1pZi8o3f5jl4WjvevDNzMhG4wZOwNZTuN55FVgcacCgTXBr4dnfWQUXhqgIBGtV3VGQHUPWYeT
H8XQQTgvybQf6cnFfIdEd/YH54ZCZFP02JxzsnWbK+T+70hx3cn0kPQVC+f5kcjdnUuvPWQYcRCG
8ZHOLDYisE9x7cDweO8ZqASwHaDCe2rlGeoNCMuKDSyTCf36Us4iyvug43rhgM/Sk5olfF/W0CyX
1KC2blrsbV5KYhBFMZsXxQ1lte0p6I27NN4Dfj1Y2bmdvSYR3Yu1PKYBtw9KqlJxiRPxHW4sikUI
rWfQ5Z/5hM3S7D4K0H5kJxeeAfQCiyzEVT0sxpjFSXdMx2TnhLj1tZkVMGxl4NUfzId6pOGIJAGK
889Yf9skoIEzJFXE3jq6Mj3MOYvnA/rfBsmilFuDr7frTQVupQaKMbqf0/JvduQxj6CwPQWStUYE
o8WD1Z2MBwO3du/Ze2yCeWUjNxrv+K3XTfDVhuabh+GpiLN9a0Pc/6mD7q2guR8KVhiO8Z+nvp4K
HYvBCpAuHSyEhsW6bNzio5QOlIQEMhH4Cd9ydzwc/pVsx3rj2WXtqR8rHuoXjzPfAQk1+0SIjNXZ
JaBX5GR764+Zt7D8sgcW7LP9GrbZtfeZvcqRHybnxy5jGC9vft3w3PypY3nLrL8ABvHDUskXO5YY
7nHC4jjV8UktnKU0+3aHtkhP3TNaHHYFUdV+AmrczWgjPQ8ppJ8f2Umg/CmsP/ghYYeaOTpk/Nr5
RCmtxbiwC1G4bXhzAzY6FYG6SfeXVFODFwZMok2ORvPMjAf0m4bAjECUm9eFsbzhfta180DV+6fW
U0F72HYzdxnNfi1hW8qgJhiwfImY5XUDzkpP3RfRb5mL41+30U4FXKJSVfDyu3e7H/fl6F5D7Vpy
rfYJsW+DtDAwbl5kIAsKx8/FXJj7hXCPF164Mt4MT72GI2XeEh/r0r+NRviqf4uG0ZPI0ey8uOW2
oxhqHfeXKEQceso+VM6byZJRE9D5ET+82I3GB/VEm/6Po/NYbhxLougXIQLebOk9RVF+g5ApwXuP
r6+TWk1PRVeLIsH3Mq/tp9/IMt4n8qKNmhJsCNgywueGobgO3FOm2HvPqjZKBCCGK0sHqLOaV5PR
NGy7K7xh51NKV14I+57gE1ELA7/+U8sLESplcEiHdwNBlAWOY0EyiZ3WMZFDuTYWWM7t5MVL4l0G
ySj4l4Ym32KJdVSUe3yGXHKxviOIFzBt6PbyY9DyxVAxg3sLabn7A8QrxLg7u4SD4at+VllCX6uO
MlqTtoN3S6dInO4Bkyp1y9vZLFFKTgoJ4Vte7jyWbnyvhwZX4byc83DfIQfaKu2wkxVoDMNfNGqg
POqKHfsc1vT1UUlklsGDoeXXVAVFY3riUwCmsIf9XICuGKR3VjAiiu1tpwgZZg1xxI6DGEeDS+78
+c9VXETtcvR5YnxjesGMuLbJQpCDPeKgd8rp3vTaYQQZpxpyFZSUeSbDQZ7dP6AQ8twHmdJU6sla
TPHexur6tad+EXMVIo8mgH72vLNcmTYDEIhwr9lwJC71Nx6q31vjIQ5xVPsR59lG6TQKM5ORTsvw
3Qfayponx9BR5WGD7dgDpjYTZw1jzHeVSkcltt+54j3URyA0HKQRYI2aECvn1GyGafLWqQY4RXub
IgyzESIypP1BN1Kgwep61v3PXnUPXTrdI0//RM35z6WsVwXVE1TISyiwrIqfyUM2P1OlRZsagc9b
z6W3qVFegcbuvdbgHmRJtD3oQJUzdEbmaBrmYztn+yrJbwHZ/wPzZ9Tp98lBzVpxyV0NxnWNxQ/w
WeudZYEix0GVVfjVSWJICo1TmEo5Zizh7URvXvNca6yLPv+Kho6tRzEZaWhQkf1wRHHGRbhwiT0k
57hLkCsh8JKwGJsHnua/ggSFSzmmBC6ioFA3du1ejKK/zKwmwoiTvL93I3C4ClJ/VnDIoS0yFBQQ
ygNQ0UqxaOHAuGBYT6gIrVQ79rrK1Sy9c55QGVSSRQhdIdEQOlAr4zg7T8fTaBWP9tjsi6k8N3Qa
jyb/lof2orSfLcM5l/iPmrOv8C8/e7b2MGnpXmv++XCyWRV/GoTW4kbvp1f0mqR4IRVrCncjCRKZ
luySinpduBrtrYqCJ7791FCJxJ/pqqDJxqHznZa4eSSjvH5JZsoMwu7E0l4E2i6GuqrDTX4y6oIo
QNzyarRXo4qy4lc3RUoOfe8tZtb+GIDbSoqnPPkMmuem9C8FHipU0EjJMnunkaWtky/UTOlVHTEX
2CtnzM7ubD3maBeciTAmTDgo15eDQVxfC1GRaTfES2sDbRhcm0GUQQ9B9bcTIUWtSe0RDspQ0AcT
XG6hxGZbpxu1qr9Bcldu7x5tqgQDMpQ7jYUMak2Ef0Khm9qA+KVe+TS/j4SLQSUELS9DhyvlvzlU
2krAtXCM9whdVoZJWGQP8kAEgGH5a1d5hCWoIU8IwnNt7ymoX/PZ2s7ckDYhuFXbsaPZO4/CpKar
XlAbb2yfCwzhMcyAALaD8uLqiPlbNKIKWllsC+G1Q7Tvck/HfKEjzdrLA5U67Mqtu00c9Gy/4ZAT
1tKhY0Xsx+1vIHEPgmcsaTuhFxSRCdyzCA4rIVJNOs2VCEMkXKHL3SBDekWvfcd9ODTvtf0Xurgn
UJokmnPm3rz2OsLQFplPe3y9jXEbxYQSd3vS8xdhoj5YzLH5RAClHn6EzLVz0om0dwHRY03IRbKV
B0NSAMAl7GC+PaBDgxDZqYTC+y/1pK/RC0BbRtaLR3RKR8W2oi74g9p8K9hyBnB20SSYY/f8m1V0
WeoJpiAKHxZIxH49bl9QwWTnq9m2cBktIlQXSurtx0J7FJC3YLIlfJZDNoWQjS4WZNzfL6At66A4
ixQg5gvRlPEK9fMKNjjj+iEmm274vY0/hd0zVMBGkOShLgBelq+Kk35q6oTgIbuoKptui6tOvPnR
gSQs0QEi3Fp5/ZUEdt7Itn6RgBVRBBYceAizMONB3hImBa4h8mXWuZCKMfv8l+KTdtQq6gfTJVe2
+u0YntxCPdtBe66b5uQDBsyGf4jKeWtELz1rDDESm2Ii7XZ6bFN2e3NCFaLs4v69VePfCVHAsKui
fK2qiFvy0lnOCFQ7PIIBi22lhQBZs4eaeea7Pp6An1XnrKXTk+vmH1JNjcB33wQE0EBRGPqH5dJp
lQHHDikSiV0cHmAAlkXM9zf1DpM+P/kAElqcAcZhzuV31RrUq/4bqYcrh/O1d3xEXlyy1MU44bK3
s4PE9wnxTxr5fo7JVUMMHDCe6gBUdfyrDPU5ctpDz1FHmKPGoi42sKQKjnl6sX1lGXnfPCgrgiE3
A0MIsOOSYAkS9plGYQ/TIF400xV9iGwtPrDrVJG0ivrHdM7j+DnY5VauDFe7i3qEbwPnoUtHaz8M
G1ee3Q4hlLMe9Sd59aEfbpQK/k7fBRPtgW32OrKSyddPpEQDVYvcbT5LeKpge0UDO00pkGUVL5Sx
QHAfILwwuo+C6c+EJ4NpE4W1wpJlKquJwAaTPIPqbI/1rm38FdGY3BeYCDeThtsPomZs7Es1Ytfg
GHOM7s7FQYaSeQ3U7MmEHSn77nq3EuVJBGRWjEWAAGkUXQHKC1dvCdJhEuTi3YgBMtIddrcBtaD/
YjGFJFXJbaOt2tj/5ymP3F7qkG8hEENO3cb7VmRgZOts/KvHOVjGytGjOHtNjjq2D31DVsISInuW
P49XKb6+giuyIyDLab6jdmeOHKoYtuVCTiTrHDzUVtRTyVc6ig9FoSFDVTd8mTSw9zBydo37wwWw
ED2PhUoeAxAjs4dPB91TbL6bvb0Zx/Yo2R/1Ud5Vt1B+MOhuqxhFeET8YJQDo4LEtuT1KohbFmR2
7V1fgrB2avcTh96uJ3jTapufVgPPyLToTMn8NtG8e2RT/wLhQBRNRiQ1ruheHb+xhT5gHX2Sfx4n
nMizjuWG8ddG7QtkjbfZRMjZVP1XSxpLUI9vuUZ/AV1qKr/LDOLNy+YFPgc5ygnYnLfJ/mjmjDyc
6KtIk32XZWdvBAzGq3wI0WNJfKZa6TMBeCTvoo/AwhKyRoLVR9W+CKuzSyxawKBu4hGLWIrM1P5y
5Oo2sDZjQaTVsevn1azj0c+IwMQ0VWqYXpru1VLCs47hKcHqWpNuVvNEI/Q8SQggM2MIFruT8P75
nVoleudk5I3VnRxqXRK+qCDkQ49qioxTu/9lsb/bkf2dFNOSisGtlU9Pukdr+D+L06CRtKFRoaDT
iy6llV4CWaDr8QZpQ0Hm+Nor6IQM9yHNmkutWTSZw1CR2nOrfLCKuT3ZGHn1tn4Ie+uo631Pf7m9
JOI0LtoVZiW4WjoucuVOqwm58EPL0OivYqIqF33YY9MzRDdLY0lWPuRqhaaFWtF8uJBs2ZnnHJUT
VVNLHb9f2xXLFm1C1RGWhptL8oQzj3Nk+AJBt2nFax3rSk/Eem6M9YievNStWzsaX91PROxGAJKX
cRl3kQefpahbtpCz46XHspyXoTrRwINvgwi0qqn3SaI/pdFTS+1JWC1FTjCNuonXg1yPRO+3Jmuc
juBtwrwSTwoxPtU26qOTiiIEGen3mLbLMgif/HggtgizDdEBHNSfSvVZNx5iRnzlfnRDCE2Q7r9E
vXj6wYY5mxxgUQvFcdPA3ZOKk6vmqiBmYK6Ur4iqF8tO1t5SUY1z2GSrtOpO3XALk6fK/VcEJcxy
u8o9dh5azmtLJcM2X3dotdFhWM67R4oT9iHnDO6kEPRZhA9j9a02N0YHxbSIRFY2csFA2mwJpeFc
ADuO7OPAGa+Yn65FaiTYRTa9DUOxb7XqUdHOvkbbaVlvVQ/tylEnv9PE1aLM4Y8eOKsBToRUxJ3I
YPWeqhuiqGIgm0KF23R3vkWiEO/9iJwIDZcIZQn+2uDWiaCEfc+QpWSjsW9PBIbFBn0BbhZdguAv
fRU11Hx02A1FgJPZz0bU08BAaFSFdiUkRDjg+90n6spU9WOPUskmihAJDSr5ogpfpxRPBIQtN5lV
WJ8iLBsqd5HV/iVMrk5cbTU5lFmTcbEVZblj3Cb9yzx5ZIl1PSANvIhcdARj1TwdbHyrkJmyyMwP
i/TgRZyxYnnqgwKawzmqKuOxCoYTmd4k8d2QNGJ0gJpjrO06c6dXqLg8wABGBA1FUwx0l9H6FreE
uTD75Lgvxrl/9j8EPEdxGSoeo4eB/N5YWvVrmpMeFiAX724xsgmN1MiZKiwteOzFBpIfALAnvEog
8dTiLPuS5zvIMXVYRBMmO4/lPE+LpxmBwjTZ+zI5eUhkGrSLjvrl/lRTemrIo9RhvcpoWsnLnwhX
c4vHpE6B/xBLU56QIai2CFSlDmqPoikgtjJx8qOTT2SEcCv/jQvwYQPp3NZj1IlJk/i+65gSg82J
APeoE8NPcslDitrPHK0zP96G2QjZSLrG2OddhiCGiddOtGsGUzl9oEFki+Zxb8f3OSLqrybVXkBY
m8OavZtCt3Db6ajaiBLQffXGzhkTD4wd+yCQY6PYu5QBSZYapyQXeqRSAsd/E9BoYqFLQCPRmxWI
8/Ts8rw1gcYkMt9H8rbOjen8zj0/LA/UTcF+4jDjN260T3DvKwOSc0QZk1Z8zihjR105CdaGQQ6R
NCou7UNpmmtLNBqvCe2FhHpAFqvhQb6hff7jApdmUY76qTywAWBYZ8EmZ2AiudM9WDwYapmuU8Qb
uaccURyTikJXJfn/QH8tbC1srMASIsxyR3ofAQgDkqXq7kElRj+CklMCBrd+GRO83t+eg1FUasZB
LpYW5yD0OFo7fAv50G8SDkiXw1usHCbkcDNWGzk2ah5k6QOokHfJhcZnq7arFKFEypSjQboHTvBG
9tmhxW7mE94cETrS2jQHDNOp8zhbS7hOvsDR/MzDbCvmVviViSA/ZKtrt0iRa3I09R59sOaqdHda
+hHM6t+76pVkF8LIaNA3HryiQhJyNN2dwuIBHPYMPlGZbsIoWc9IVHTrF1r4KLuCADqyFrUG2cuc
n2XQ3ab+TLjUDuHWxnaxoCEMparQ5nFBiG0p68FMYbwtkW4I6eZ25bYHPLBtwlL8fNPPQFcxj517
aGXGL8gygpByUOQUerdrEY/N87gsx450NXUp2Sx+0S/pVruCvoW58pTFTGPqpmMk7lImpLyT+jZc
JLZbb8Mqu88tyQoWAfNxefKy06jdtYpvjMlgjkR/UNMXMQGxvoH5rxDDL8f6JyegJ9Sza0vm4Ohd
wsxCSfHiVth/gX18YgsI2moizt/yuaL0T9WaXai4q5E8O/75qwZL7HzKkxn9Mk6iii6rJDlqCQkm
qoaOPj6WMxZd+zCb5GLSoWA3FOOSYqtvyHTyVH0tha8at8TUMF5zj/wp2FkIQH+WpcWsw09jrLbj
bzXz2HTw2luPI8g+qTz7vAT7wqAiYW2twpMwJvZ9QNZkROm3Zv12rHpxpdwVLj49xoQwnmvbwhhP
PRKkQ0A8eTu9Cr8lGGrq1GsB8p2ZkALWijEFxoEVIWP+JSmAM1MGK94QFaRmxHWlm3AsMJ9Fbq1L
w1iM9rsWhlu55tNC/fJknAHH9WAsM/0jtbtnuUMzRLjoHddlNj1MDrBgtQgSl61S4lowNCZ2vpvK
yxyzxguNIux9WYfHiqbvpu7vJgYXoRraKdnaqDmjiZ8DxeNgW2Li7mNCBhC895i3hDAwChUpsEWq
AmHzI3GyWn/NZu9TDTZG8CC/ZtmF+6qIztQP2mF6FBYmRbU0gXPkHP8y1Vg2UZPiNz/Uorr0h60W
K+dGb3YIKheaWyO9Ms+SSyfxx34Nssu2lOEgH8KbklrPRpCe3OJ3sMJLGSFdIKpcXmxKAxfntbzW
OqfqhhG9jNFLNATqeTfDMp5T0oec0HxxYK6dEoG/rPooeLT5H5W/f+RYild87J2bnLsCxQV19iZ5
wRMuHVvgXDiDGP2KaCJQ6ZmQ7/Wx4agSgYV8EgJq872g5hbxYrhiktEbfev07Sr02drbERmBqV9a
hGFlQHAGUgRV7u+bgrTHJBwTHV6hHWQ5S3NmOHKFJ6U9Mk4uMScErn3AIyZrnjVmHBAvyljfna08
8IQlL8ykO/tQUC53ZJ1XLz2MCkNh2z7LOTQy9jYOxVb4OqCOQ1IraBVeV3wMKeSUwssPuB8G/tKE
NZpdaKVSrWblX52J648kadJ00YynwVfJkTbrlzDFxOAQBQxoVKk+9ACRYsHG88rPWq+Q4FeXVP+Q
mtooRNivFpsRKiZEu4LDyMVcKIBuBnQjkQAeH3Xol2+VpW1FlCxnngmKq/Lw1iByYW5y84HGkb8I
Kd7l3a7Pe4jI5tDNRA7XeCCTVyJdX8XnpOWElOVEJyX/ZBiWu8pioJ/4UImpueZlzX+cxYV/o/yW
K1Bk6nAjaqlu2cLLiJv/u1M+DUdZh5lBmoicPdq16pVNi9UFPfnR1a1Xl2oWvz16rrssMuWrS3Bh
cYIgCj4XXCVxHTGSvg7teJzHFBIW+AgwYs74ssK0+7yMpP9hjkljwsnCVW/BuIOVCAHeYFbj5Vfz
n3fiICBOXqc73wREeOxs6qNdPmvb+1FABuP0jnso9XmbI55RbwDNexfGPWZACjgMLR3rdOe9gd3s
cwclIGL+Gc1gZzJyIQAr3egsQ49jWqtrm43HIDbWkqBr9YhSXCo2+bFBQy4Za0FUvxOiA5feHgzK
jQhrFW5KVSfqib+cZtuar53/mhjaAdOKp3hc5elzkk8L1TQuLcXm1M+gx5mpyBpPw4iLhS0SWQVZ
ANPWQoc0hu3Zk0z18KeCZokxlZmcOhmeiyv0tnDp5EziLXnOE8jHVL+ovE59Wo/Y6ou25xRSNoMd
nKT0r5uGa+CDNIPlt4jgu26tSrgUNStlyMkBRFpH2caYAR3iz7nM9yhso1gBpzHPuNfPKNcXYj/K
mw4w3/3FejvO4UoKxyZQ7c6YbmXhrl3f3UMRHgyseCx3HZRElWQHvBXryqCmYkYS6IryDCmmv8qn
FBDYufDN4pn+DCoaR55yX0ViNjzCW/sYdezJfoGcIc9VoQcNvMvJQWj1jaxgBV91SiXAeIWUstjQ
eyafHkJq5tsrE49HqFfGJMRIRilvsk5CPKNQNj67oYnSHdH1nBxk3pS/SWLRuSAshbUQeVb2VMFQ
z3z3tEyBcX9JcNlRCNkBR09EXKM/6LjAQxsZSLhLWBpT/a1EzjM02VbDUYEzYC3Sh7h2f4KjaRVr
Qg2WJUEPZDbiGyA7DdhClPchT1EUZnddQtcMKG2ND6cdw3fUH29aVT/KDN71+jENw43Nbic3ISQc
eziPJ2VgzVM+H6vZRKoFksbfz5GfXlWy4/jWiyRMRAryYTmoFKzHAG2ozGYBB3SelZuQPkZPM1Hu
axsTgbi88YltcIT8LbFjhNBpMg+8gTYDdxXBjGbpKXR+SK3b+FZLihtSZFdZDoxeWUZzFEt22R8Q
SjSYMNqYvWc095y55C7Pu1IgsmjayQuTL2YaYFkPHDrxJI+OAXLemq7L/DHjd4ktdDExGWXc+n99
9qSZI4LJCIGWXwowwuvzDTaAZIZYiime7sx/2WjsNHV+GavxklXTTgNhlGlHhyAUWtlIPtsfERBk
UJNqDAdPJNdqZu4vEHcVAL1dwV03ksrWy4ECNDzYmMarg2JTynPOmHeFLCYFbCcaRW3KD8wzXY2i
oqVcNw2NQ2hxJrGnTAi9Kryk8rnITGYyYsnFTzOU/LRFVuTE+1BjEehbMTd3EM/zVHxzJba8ZJUV
eoSHK3hQlZXvGGc5ycGrk440b6QXmspl1B8IUVrDCPZadBynAN/ylzMyZGTmro6uOTtSojxyL0uA
SYaSCt4i8XAdBKce3sOa06tZAU1YYmP8jRCL+OPL3zldWY/Qfxu9sKklfwbvXLcprqZopzvQ8zP2
eCT74lTj8AVIIu4Gbtj87EYHPS5VtEK6pifByaMGsQx1E0owPCQb9i9IWtQ+OYOOH7qfDrYRlHw+
xjcUaSN6eSGsBHSe+K+nDG4eIZ3Ts4nCmEKGOmlJ5F1GbU4odwsKGCzl1QiM3lndswfIrOvTycMv
Wrsi5ceAytVEqSZuCIPhWZiKTFE21gQfzn2TYW+EJEkhvbnpK+9DpbGMoKs98Pcq1uiB+xK/tmO9
jgalQBKgY/DRy5/VyNe4PVUH1kFEQD02SD4hQ31LaZrg5W1TxIsTeRxRe56cf6lV8Ph4Sx+qLJO1
i1QUEnPAkgIYUz68kGmpdn4p80E8DHNBSLNTW2uL2SNk8xdbtiybHrpvWUvFyDop2qaugUzs6GGc
aGyY/e0fSW3zeMbGu06y9MyJlIbWW8RAZ9a3sKQMAR/MJrbuIcKi+0BYNYJ6wlGvAblGWoFLhifU
48IUApq6mmXYfZsqKnDdZqohL4xcpLbiw+cBFjuTgbaHdN7lgOxZNriCoDABpNB6cOK8aFi5XIik
IbcfKwtVAu3oQZpsHbWHe9l1GAl7zbwJtOsBSv7ZtYedQWGA4K2irDCYgyICMqvUvKYFCoPsxpOK
N5QbcC9T0ViAaIqRv+iTgwxe4exguqFlu/unFgcD+FA26wA9pY/XV/BKJBobGpG3QRu0zEgrxQ3/
lKB1078ZELHCN8rTPtowKcwjgrYxsFjZF8472gbCPXlTSyNR9wNa6K62N0VQXdSYNqwqvMSBUBrk
wuDAL0Oma+OpDt5CBo2o9u891XMVCqo5/2iBl1HJmf5dI9Zh5qFvKRsZ5+EoekE5+h21pX7460/L
EtyJmFzh7UKs2i3+PgMOmXhyL3WNerbGM6JBSvn8rjqtz4wN0U/vlL+of1bdyH4dlkv3VCpvsjqM
A9VShL2Een9os5mIo6/enxBvNb/UMjKT0ZLMvWgUoFzI/+R4B0vJ+I7JDu/DANOodzY4I1yXARp8
zFLHAxVeZ6/dET0o0JNUPcjS0E/urrGSdQbuipl2LSc5+r2vjClHYT9ENDZ106FtmD6y4Z82n1wv
3DnMjG77lCFxnihtiTBiTITz8Dw1AxbBur5VMYAzZ0NnfpMRwvoY/cOn8Wd9pZMVpmphqT7Sps+8
uWCWE60p21zkXCwXQSp8uvaZIq1LfeWxcHQOf3NPxcPA3zOmeC0zgO3EmPWeVTe4yC8yk3OUrS0g
WPn+Nki6RV04pkSqTDlxmQ2KS4Jmle6X4aFGIkpHQU6Yksm31FDIOlgODpI9rgtxLeWavvU4bYr6
F5Zv3bVoZgCSCpg1SA/SBekOJyME+PlT1uqWo8pn9cohoJDGbFz3WKjrTie62DT/Bg2ZgUReLSBd
SANhjRxDdFKypImbTwBPn/feoM1KU57YP+GuomPcuX/Tnvx1IREBFyaakknAJgqBkYpFdmq+dY90
btS2YTwBHGXrssTX2sKJAgEjt78kkBt+OG8R+e/8ZryFANMJSKsManpIDrRah9HSBfXJzPDBxnyF
m93T523oco/mRf6SDt2DLKEyM5GhbsXdTrXjlyl3HypyIBxjfm6SrS9OA1zMs2O8iQjPnJ/ZWOWu
c919lX7wjm66HsMR04yZxlvnVR9Yz0gqCoL3rv2KUXWK6FMs9X8PKJgBkhJS1TdZLG/GTd4mjbmY
WB0oqrzZyOSX8AnZ8LttgHkDpETA5EJzDz66B90fX/8k7nmHQabgu0W4bd2ds46KWm602XVpRVTp
voph9+xjwWwnnxGX85wPd2Lyv4q++dTych8mQMNy5aps3Qb/PM+UCpEBDwVuISN1w2DpECIll3pr
vldw24FuEi5enOhefHCyQ9UgCozRKxioFCauljoqLjnxT3DtqkIt4PS3emH7mugI61WYtFX92PVc
ETEZOZxWqGpn3pQe+ZWgj3LthE6Ebai6x0hFDXaSnrs+o6dEaSPcSCWZDQ7/YYZOIcZ2NZstMXdD
hGhOisdpg9wnuv4z9caDY+X3OCx2iuO/9cWwHHVBC99JIz8N6XwrPYxFambc3DphL8UnQRvAQLrj
guskLMoDSQmbFNEZBWyHyciPU+xepzRc1/bdizAfiECVmkRatSEPImsrkSF5yK8d+quy/DdoMwl1
OMYYJOUXE0lznuJUfkPycZKd2qn/9VRga6BC7fQtX7rANuHw3YtfFbe2qS6Rnq/trjyNOTtR96jq
gt33PLIJscnZgfIRRtQAS7ugIYS4/KmQo/6FMNuVlM9GpX4VlE/yXyggBz3JB4z85i3gWOcUy4Dv
dOiMKSJzq0CHlSBjpG4P/8YpRXRmm/l2dmMijxX0uXujLLfsrQufqC5P58tYKJCSAxoNinaZfpUW
EXSMDAdGpcNhkWDOY78mvCUu16LGkTpzrzm7nCQusFMO7+Owjjal+y1nsChaK/g18F8saxqhWaS0
5GyaXnfI85kip3BTKoQYUB5gkkFDPELbzlste0vRL8pPK6nrUz7k3TDVajUVOC31dp+CdcDIrXOq
cJSHBs1q7oVEVtVbQqdea44cmQZt3lnX+zATfTe54J9O9Si6lyGj81arLyX5yiUjJNhOkJTbxtO2
ohCoagChkMZXKub1ZJUCdckfSQ5E489MnDhFwAmq5FpKcgyQnTOy4zdhdkMb0+Z8FioZErVRPHre
y0R3ZM4FEclsX9przedoppR92wJ+V5X9U8TWziJKJDGVzwJTGGktOLg5s2q85+J6t/xDofm7CRQZ
R/CTyFE48n/8uNqbSExHEoLbEEE7BwTNFnvqOTYjYVU5Slx9REiLWWXgQnVf49JaB6UjIKq7NquG
OEQrP9RusTH66wgb3DXDEa8aWOKmrGCBpjFLlkM2ooUhtQm4eox2BoYJdkKh2nq44oFTlMzvNboi
MibR/Sgk6yOdOTicbYGCNbkb+MToDcwDWqeVk+gXIgi03I72Q9+ifYbkG/OHTiHRMJ5lCtnLxkyo
iHCvepUeJKxI7CEuqhaDC8ay5e5kUYxqzCFTeLhnfosJJhroBArJuyYSZ0JqwHhCZg3hKOlF5E9V
rhB1aj7kyXdmlehj+kOi6NeoQmxIKd2jbgC9o2yK4SdcFGUhqUvQTi6fdynrrOvy/TZ+MIIfMn8m
p6Snh7kLHjJP/anDgMY0fFDUJTw5rVsvUiz4Pl6px9SHVQV+aOPg0HtkhghHkaHMtVTMjCmUCvKI
pcL/ZRQimiaKoD07Ot8b12D9M7R/dv2HrlNZ02xmOjLTgSeRXK4uN/jO802glmw9u+khD8hCCvsz
JOk0D+3SMqJ9PXrrjtso5Uprpt+cVTQcvYww0Wajl+2yGzQ+h/7JDJgDAvuZCJ9tPNDfBHiCFoaJ
0Hw3uBINUknESsUslIHjxgl4tOUcipp8P770DLsrRobNhF8pI6uEJ951oXK1GkAGILjouDH7xGHr
yg/B7HGd6CTZlntodS2wPoKmeQvw0hO/cQ41B4QSTJ3f64RhZOLbMpvdvUgSMi557hIQzIQ3NFr3
FbFHpn6VfVMXv96w13MKKRXyWuDQRUcinLXNly+ciKZBUoChH9MW5ZYadrj6uWqK+yQijqk0kRpS
uVNIy2UUr8PS35CpRq2nycGRDwnMBr4tHcpazZ48DZLE8prHpAif4+lmhAkC+HqfIelguRvBn3TA
8gVxBOQ6GMhaVWn76fdN1N00hbB4bKjyOolk+A1YS7xwXGliBKjBYCDnm7h7wEVFfB6K6j6HuwLu
tbrjWPQ7AVXnPngs1QpFdoqAvd8Bj23HqsWPNW3D7soFsNLg5RxYPMCzEJ6sLJRFzFOto55xTCw7
0QDGTBcEIWwWP7GzhnPi68ehsW8TfsfcKndZe5zBumuylIhJJR/fQb2pHf1C340DBenhP4o9ePSd
7iUaIRBHM17V9KovKt4HjLpNDG7v7TnHaBvIIK6ZIs342uB6qOb+tQbuk/0MrmgKrV2eXAKs3n2p
n6FD1mEwbevK/wgm75jnwc01mnuPZz6krFkpETIM/nsdtdsZnKqJ068sxcqPADTq2arHmdqVQr8J
4T0G6UeVaKcKftUCYAnG9hy7xo9vQO22yUufsviRUIBSjsSu/t7M+k2WwUajfXi0w52tge3E0w6T
qpylSmyudqaa/WpctXIpDLxPaK1udUmHbj9wN6GHoJjPVb9kjw8LTt60fnLj6pYE1q5jo+9tMEWE
UT5LoI1sJNlEZBQAANZOjy4CIXHseBIHps3uDbWRFQKmc0Q4pcqP4X+pD3RQRgwZilcU00tbW1pt
RVXnhBtvxv6Rk6xbm+o2wy9ekb4yUlwx+3vLCnmAwn3J3ew7+PJ5B9Fglm65G6v5nvHaugYKHjfQ
TFyMXXh/izFTxAOpLSf49EmLPuZ8vvflpn2OUEvUhn4KOvXcGiCVeJMVzb7A/2mLgrXU4Qx0xifH
vI9xctPdG00Ld4vvuN4/jGHxkkf/YhBmxSLrdfjtpy3y5aPTNScnQPOwbV2aMzfd+OKACVQHotU1
D4PWxXcPNjFzyKerg/c0VytYcv6LQX5LEIag0GJ/NLf4sjldLXtjTic9OPF+g9Di+jdLdntEQPuu
OFTJewptsrgU/SL/RFISHhNY/mWwGm7tB/ktkM1ImH80qRiifeVqlSeab/GqLoaOQME1oqH+k8qJ
iQ5VLg263fGE0rtRrxmlqhfjyTNXGSb+M/hnh5bYuhg9vxqe+UfOL/LgIItppfWslevj0VkGb0Wy
pGd8gKJFtQaS+KB/Ea3GGsySVPHtRahSrvjdaFjMfACCZUsxDZoh/ehW1waq7pfSEHxKpDDSPkXs
yPxBXKZhXRhXD3nykGiPRnBNYjAgWMutR5o6GC7SHxyHMP72Foy97laSuzv8vf2413xim0G6yoPI
GLh1ckaFOaV9jaCpZDtON/pWMfBKVCSPK6mtmvKb8h3QbNpz6WucT6Z1heeLo4NZt+to+MUEjX7F
QPcJ4s9vM9iEj+xzxNnMSMRKvk6cnchKdqKvRiKLrw+c/Et2Cugvjk/eYGGtsabxuhbRlVZz4s/U
p/CjhCMYlrjWNJpwvy1a7m3CH5D2UM2wyJ9t8hcRZx2zn+KdhYPFSAcK5tZjvC1X2r/ulRAC/koX
Ajou64+hpYR8IQzi1v8KvAWKADNf8DQgAmAZoxfejzb8TK+kUReinb9C4CJ58NxT0TcXSgnhyEL3
UtM9sGWY2+eH4VX7QT7JJdl3KwI7eIpyfFMf+T+qARjVO5BFQh6oaSwPERloj8ATUbSZjF0IocFB
hNploSgyp1AkdJOAK3IGjgZA/BX9Y/+YoW5PlnRlM8UV665c0bpIL53EzwSL5mv8578W7/x6RFKC
IfOOE0TGb+TCW649GBGCj6lS8Ff+BdVIS3cMkRasb3zj0GQlS1h74gmDO2V2t/KZoWhD3O8tPxPZ
s4mu9dlfm8dut7qEu3yZPpuv/N3mqlI/vzd3zS6/MVPsC9iTOxW5H+orKH9gLPDLJO8N7/ovFSL7
8tCcjHX6TEvQ83jhPawQXzz/iTUW+pfyED/7y3ld3tJbsRt23rCcvhw+mZ1OLvqXjz6XF7zig4uS
JVFxvACDr8kD4lr+jH+H781/ks5sWVFlCcNPZIQDKt4yCwIiIsqNoS6cB0Bkevr9Ve+Ic3p3r6UM
VVk5/vknETcTFugWvTCentHbzKUciCUA4RRDvd6kxDqVK96WPWR/QaYQ5UBmRAoGPh0LamVfXr1C
GkTdsf327un+SAeoOtOgOpdi1nq/YluKlPMAc161glGoSnlBNBQtfGSY1xBiIOSMIoi/9it8r+Qj
j7aPu+UzmJ6vAZzbcyQ3P0JAIh2HMTvO+mdpwaAqBR7RwfIeIKnvtHVYnX1cuYwGXe2PnAwkQzx+
+g1rv39EyCe8M08d/vwyAlFoVebHnzj0wjt7/WM8/LdNP51O0Kvnhvg/6zOnqECsn2ZuT2PX+IDk
PIzZHELyeWP8DfSfQ3+mQRp0zuhLncKs3ZgFIkCXCT7wbMlRBhAaC/oUv78YKtKib8Fqbs+0q06g
aUMP5oPZ1Ek86EwTs0n3Wqh8A4LDZWPeVz+nr2X2O+kbOKsc2dxiMo9emFfvDdvMXW/N1oJcif/2
nPGyTMl9rl4aKVgtn5P2Myqzcj8IJFiD5W/+9Pi8yXlJ3u4wlk65kxvEdnOwPto1GOltvF/t1Yme
mY0rLWjtsApXst6mZF1XhXnxb37pSg6Hl/HoBIARrClEVqDsltgUS/afNimGoHbe+sXHhVzl/lv9
G2uFy6sgNegQf7r8+txqOaU9361c9Nkyi+gdD+pYirEfcGbQJxRlweyuvM2+VUb9Y+dmCf2AjuQ8
A76itPEwfoRZcgkp+3CSfkskbbaZOCg4OlNpNDlWh2+YmXv1bmICrZH+5R0rLveMMpP1tphIqF5X
DGv1KYjarGdSx1+nNXOLMcwmBArGb5F5mX3hW3ufTK4tBfSL7J7ux5kths47kr3e8hX2EAVOixDP
LL0GTa5kLpahAiCvcNrv88Hu53O66jj3ef9nOolJzAtRRRhT2A/410cmWayWaG9Aa+lAJ4JFoVCL
sicOs+qsiw9+mdccOsO4jScx3IQOzNd+Yz7dds54aueqX9HMzNzoI3I53SOcWikezwt2GTCejlw4
vyPz16O+Qy+LX6Qs8r/zKQowKRM9jZKtgF+SmyMw9HpGPNvAlZ3Ko9ytykbP7OwZolO418UgfC/a
QD5iTnWmxK16aHOmndk55mlMziCpQxp++mrlPoO+xawghF1sR2Z+4ltMD5lHMxCtIpg//kS3iDLS
pq+MdyhbTOYGh6Mfk9JBU4MAucPGSzaUnO7hUqnXqEi6dLT7hPAablAGKL59zJTZsfJZD9IyAt02
XIFLdUoxjEuB0QinH52iZsndzn1GHu/GGE1nsprtUFMP+GTEhgBKZagUkw7zkmwCdRwwHug6iHSV
0Q4StU0eM08n+qxQKrgiaMmSJmh8d+W3ZL7TOHqFjSmvKle2UFhZ9KNud3df4cDHNZHuKvLH6Lxk
cK6SKqD8+jrSdvxS2RQb6R3GVVCmD2wWoEYo8TItxQvCJsP3nrTz8QY1WoOzYrwdh+6qDCTlnpAO
Qnff7QZfhenixMtOHlYpUkC6n38+O47KHVJUQbr2BWptMqYLvZ5tXyvM2SXGf0Th58bPH+2QYMjk
APePD9kBqWwa7NlsQ38y+E/IsleTNQI8SN9BC7JNmMvRrjG7lO56ptXfAerAUOMNwe97lBqhouvz
Uw6932P7tjQvbR5A9+5qQO6cZ2DlORE76tVN+uqjTa72Pp6cphvO/ccfYZVQum3cn2ncFd68saTg
ZLCEaHG8RSwXAgo4DOOBZDA1qQ6hk0acRlG2asPnAd4UTAagPYwsS4F7Hb/C/K9d37TBbrp7bF9C
ypvD5USQFgzcj393a8bbNgocVVy1SJllyUnACyCgK12ZrgDe2Z/98UuMJYhYakH4ILCVQD8bsGTf
kNYlbKvau2ssOvfnakPc6gTFVkb5H2LGRDqW6xcOXLaT8L+3+B5RgBGytz8ia8ze5sNFwh1kZowF
ZYTssk+fkN9MbZjLf9rTlj0cWZsWVwYATO3+gjmOeqEQ3e9m3hRjAhzOrlyCbyIUf/PEQLyM1kHB
OaUpq/RWaExJ1sdzfJb5NZotWcv+kR4xCMbnSMZ1mS3e+p2DnftDqPP55QstW6S3E2LCIt+TMpWO
aDv8vIl1R6l8QtyM9t9C8xFcUcYd2rJVz7/+ZftEv9OnFgjrzRK8aPCu42tAys56hO1cJG+FHsIY
O22YuYzpxv9MvrhRaDY3S7k5fN8kVEk9C8nAurOt7AOuxKNU3sEwvjslfbuqvMKtyZJqVaTNQ88S
Pl6HeCwSGsXCZxECgguT4pl+Sva/iuRjliJiWYJTczM+RobmGDrXBG3rlh7WPCUfJLN6fGicXvBF
diidyh3hqKrSIu/hdolkS4ga/4bsGa/PwoMP5baoKPzTnjqKBofekna4efy0ZDR6wXXRbk/7GjzX
Y200f/9dwjZ8q7AP4g48A5p8YxK3uA1X2nYW0yW8ErsmuSaXEydEgmuMHs43vh8e2TfkyCMek+3L
l4/9Yxm9U9Z5vOOFsSzw+7Af1Wpy/IaTuD5WgZAwG68mlXAefuHVLtKn9U5xdlAHnM8uRRJB2cf9
uNtUHhcgIPgtUQ5ZgtMFYnGVrWhyw+PmX0wMV4jAKm4GJyDHms/zzrjHlaw/ZwsmujDbVvYH9s2c
BcWqg7MU3xLlUHHbmgXET4TZl9d5H0r34jMSiU2N3l5v11/cCZPcLmWUUSq50zCHPFm5B9Wq9FAT
KVRhcPWpPRrmaMek5L3hSRCW3xF6Kbzhhj57oHvioBKH4HF+fQ652B8+Bsw8hKOPAAeFTZ+pApnO
1ITDpDjTdeZJcT+hjysCbfxU4atx++ubL8UTiy56Mpm/9WgJz9ei9LAI3SZfPL1SSPgg6q3ref13
pxxzU/KYGIxn5ISxtuIME9+xVcesIUBT98xgmonVG6cYExhsm2T8V0DqlNNDrIzO0JKO1xXDOqiL
pcQ1QCifKTFbf83fSqblUtAkNiXY0hH8/ppDQiDbL0UEPt71LbbiwTGaoPsa9+58wktI40oC2Wnc
Lto4AyuLxnbfwSi5WjSZRzVunWTUC1KEPuk/4hnqXFpvB6RPh5ZMv4Wz3ceB6dloTMm4+OWixv14
m0+V7mcLW2CQRApei5cB6Wha46V1y19YRJzXLKDTsAoqG9V8LNSbNjEuXOHjE0CkL3+8A31i/o4i
CiWVgK2tIvx1HEUWtdj2IHolioBn+tgdslUZ3Pz2CD90hOFGL+AysC1lRCT3jWE6w6k4Eb010eTI
6nPs0QSj9PeHvWbrOQ/okJb6GUQWdMPgov8AvcMIGFBCYg7MfEzwPAZ7ISIeIaIYGEJnytCc/QTr
w1gMOPmgWhQ9vYztpM7JAgCKr5THCStI+udfwVGoGxogSPFwFTnOQ0QvGaRjFlqOEflGRGN7GC7A
sAlzhSiI7EOu8ELNBknBmcCLaVJpkQW83GPbuBhKC5lrvDbuUi7O61+2RUKsUSVoH94dgiNCrssW
7ATw3DWE/hF3gl+H9/7D96vFijPmIeGnvPXj1F+jcpmrwKiQK3cDNBugXol2oRyhD45p92L+KKVz
snPU+8nAMNuboBFOQgbFEpoXtEYplC75iSxzfbTpFLMJwRKuBL2mVNkGirzlB3dGCNKJr+1hMC3U
PUkWmCyAgrBIPtNvOlmfAY3ILKAvI1jHvnPIDV80smfkXXT2oUt4JuquNA9TfXt4e4f9WmPZGJKo
oBzELfAbJwpzSUkn3bb8K+to6CD0K+FDUHDBhTUy23VzKDeyJR0fIV/FluTha107kvUkIqhDzJAP
qNEdbSbHG7vhQ5HHedrH9FWOdnc+N4oYQRqzqGyMHN/8LuGYs5DoGbhr6AL6/vEFsQ2PU4f6uDvM
xZgPUmZwLsZBd0C/HYvVx3+nskPXDR7gkyD4a/24du48LTwSh+TKheTOY9vHlR8qKP+py+wP5+d/
kXcPaAs+Ag5MSlC26wmHapT2MMcfHDv0YJwblQeuFgcVnU7wYCNhaCJa0SZUEdCJmP7VbTP9y9Jn
sj8OXGhhKg9sBS4qknkkiyR0ZSyvnrgpaN6o8qoU7JfdXxdJHnIsZIC40Nppj7A4EOYeG69I+JmD
YcVKkaNakj3j7oOIQ/c9SnG9xvxE12Cymh4mzlPIJjGdhRqDN11p8JSwI21YJv3Fa0fn2jMFSEhU
hY/N+cXoErd3aZV8K/GMYkjk3wzGsIigijty0psnABil/kNXpPgtgImF6h24DxZ5uhNHGlch19v5
cCv7nd6Y+J/eb11b96jwaAmIZONKZuCjgVFbztaMag/wBNxrOlvKTuHichPl86jcrb+4OvWaMSlL
uDKNwW605EAYfetuX0Kh3Epj6uPsnt8RMRXnKsrSUXi16IfwsEjAnq/KdFHBaI4z9S9F8zgh8Eyp
RC8Iy0kLwGm2EVZs0SQsJodgfyQwIAuK6qGUg90db247QAGHjnjws6v9yoNQJSqJryfxlwg2W3Gr
xhO/zn0hgvTnW/gQYUnGqrfmivrExS0jyChx+m7zJy/MzNiEZpGoctEhr/NzzfjRHt06JKLh0Dpk
cYf79oK3btslPMCJfFpIeMqyvbTSFQfFY7KGlZNXpFNNuEUExHk4+GtjhLiPrRERff9YRR8fXySQ
VyxFhUCT7SBHFRLj+ywYnrVQaogZB4u/sK9sMH8nw0VAJ1IHxFwO3kvItpDejn7z2ql9/op95MDJ
xzzsIgSKiyE/Yg0rc3gsEm6K9uV3+Gh8GnUtxwgoh3pb4C4kWcK92GRxKokf8hCfCkPSpCwmMofd
eAtVRBoj+R1Rw+/g9uNHSBdmFQeTbToidajj/98dAldsG+eN1bjUtGCKs4fywMgNXJ6vtxMCziSS
sFpxKzBnRFv/DAHNzaAd9zTlpRQgsDLgE8eVjxCjRDvUDyqPs4u1+CdP4NyGi3qdY/ixDycc04Er
VHlt0awFudUS7vPNg7moNjI2Gmu8yaXQCfhemfbqCaXA0LoYw/M6lYSA7VURbRTIHA/JAl1O6E6H
egx6E/142B+/f3uHZ4V2PmmPfB1TSFDNlNJviJXhkti+6eZyYj2rRBybH+Ts1FfUKQxtD/imDGw0
O9zysR0v03g4vVgV6G8wKZUnHpDuP4/H/ZHkksQmkAVgT2T2WxxuaKQSTsuAujOuJuIDlQDJ6b8i
wGJIcTtHnhPwNQE5UEwzRou/NJnBtnHRLhrgbLxtikgIAoEDAngmE4FggKybpRe6tjC9BP5k8slL
JeNokI4ilDgUP+hPMRGKnz7EidzvNZHDaBRZhpYEP7dJ+kd+wkP1M42wrniYJLSbZo48jH7gWujT
Q2fjk2OYmfuJyK+IKDGn5Li/kE8Lf5FDTsg/hsntiK8rQwAOOPSrjbg5XixgBd6j0Kkayv8KQ9Sm
mMMkZtrdjcd1yR7vIZyh4DHTs8bin+2Ibm0Dhoy6p9HswMbyKDw9xxZxRPynKd4RFCQ4Nvj+IMWA
Y7CgNw024/pl0CJYV+qXfMXpg+HGB8Fg/9vYCxcEIAhb9gVIlzokqirVUWbgLeDyTtg6pBOdB0Xh
nX0QJwlCL1wPQMtIGkZznN7+WUw+Qv1ForTwoVgO2EInjEB+8UckHoXFZO4WK8eh4rHRCGhRjL9I
ueKHdRqK3uPxyY6wy6DxsOL/7B4d2MDviaMHDWxcbCAk4GK5UbvsGZcmZiIHI0SIaFFSQpYBROt0
M0UyO9LbjEDRxqQ+gY6ob2wyXDYab6Ec7GhhHnTPXHieai7CRWjr5s5SA9vULV21dc/SbVsNRay+
J2qJOjWqlche6Gf7qtg7z9z1legQqfZdiaKDzX8KxdYPqm3puud5B0+1vTDQ1cjWQ8UOPb5lLWx1
cVVi264V/RDGaqEcFqHiUXlQwrPp2cEh9LxAXZytwPbs0D7jgYaWqofWWdXVUL8qgWXLSqiqfJT3
UVRdPMzBiniws2epVnAIdNsir69dNKaQKeQeVU//KRF0gorONXZhBH+csvtDDBS+HPDU/DlWo6BV
LNsOdO6pqgd1DiJFsc5hrfCDhxa+FZv/IQb8eKgcAHhpAQKohI7din8GXmjZ1tn+aeIroaeHDg/P
nWz7Zoin9M6WfdHC6GzboR4FnheF4Tm8K2GEtVE89RxG9kEsrmm/VfsvsqNCjQD8KhELTZSqhXyA
ReTxdM9mBLPX59XPTMhQnmrYis/wilflzG8tW1dZJM3mD3VhB2qkHKwNaxqx9Lb1MHhmT7XEE9re
XsnUv7+X8ne+s1HYNfJL2OEAQZWIxUj9iiRPHb78QdpH0Zgo2CJAP/5fDyFAZf5pg7w1dH4hmRp6
d0LSG3dnCPRlO4AmS3DdTK4NupkpTLo08pkPMv5u5SEVcaj6BtAuAmMawlwKB2WfozalTHj9brPP
GGgbVuoLoL3YwExkgeJRuk/CbKQ9fTjjjwa9//65aVhFbjIoCQpcJgkVlyEsRfC1kPLuzbRX97W+
r4/+nnVOJ0w86uGX18Zt8DH7oN1W+xb+9wvtLsBwIL0wROdcnkHVV/y19MX36T8An/37/lzRoz+T
aMTtfsZvfHOv9dcCdXrP1r2sBoP90ok83nu6eRghONnP1Ok7bFve4VbbMzo6RlVBA9dV7bVjRkBW
NCCYtxHzKUszm2VqNQpgt/YypzPvHOSH9VtwipWwZSg3wHFIPTAutO19IfqqoCDjqQz2AjU1RsHK
0GQN9RI7PrwAo27K8HWlZDix8wGTqd96+1vPABQ2+2V6Snc7EwuperuDF+0824tUL/aGyi6SVUjd
+Q0hDx4sY0jpAGWMo9pNHWb7UjPfD+kKMKYvkt06PiCdCl9leiBohjKfWpxI2dyIgZGstwa078v4
yeVz1YLMV5oD3H24fwfA20zL5lf1tqCzqGO2qrTti1zF9Pyl05sB20PluSLPQLWxoEuUFqSJzmvj
x41zEStl6oSOfQX4By83YbsGsAOqWJJZo+G0ELHVor5KJyIEBxJNnDcgkzrgFuklYsV7q2LN+l/Q
m2BN1B4pL+KuNSV6jwAMEtPDbPNaVDpuqF37+YKZUHa5eRnUJ6hW3JaS0WcwXBt/CZNJR8JIsIci
RURzMqxnvB1zF6zxmU69p1KebzuA0bSp3UxmfZtkuNvTlNHpgH4hcXjBSkcFQctnCiRJzBNRpN3A
6zEQyRtxcP6G6+LcC2iz+kHcQysckBEyNpxPer7xt/C7ISPciwI7tuEpnDHeADfgGRD77iul3DT2
tCVQpqNw9VkONvmSR5YqMLk01DJu4QM8FUYtSeV7APhos7jSN8cV4UwG3kleeDM2QaGuLnbuviKG
CB1A/5ukyxe4r/plOV39CCSXV7+JR3aJ77TpzKk+XP4iLPYcTprlddU/MZUOTnj0Bp55Fz0tekTV
OQNK7AfgTmUE8RAK1ioPxERfbewO6V5wbz7f7injgLrnok9S+Lqp52+PwWZ26fXX5Wq/RXje9Gqy
MEkZDDaEnNi8Rr9pfcduImpI0XfZEAHkBlGzAV7B6PRWY6qDXkTt/Lu8rUf2e3VbSxoOmNHOC/2j
Ze5Ih72ShtS7JxlQ35ngLkzKv6SYgBIaEHvOD+Bw1YkWvebRdz6zR3o9J1R0eitpTqfvNlvJVpH0
bEqZp2xFSuQAVaW0u80n2t64RVf/6gMoVm/UXnrzdiGtZxShKAkx83zbbLKVtHgw73p7W9TbyzKH
qVGBTG4PAyqVx8ZkptwiW+VLstlruuH896FdAKlZjggIX+s9Tdf0MAlfFPyfB2Ehb0oYc+MCAtb4
Vx/JEFE/KjZEAMy7KO3Xg+IormXCKF+X8bt+T4caHD6h0qrsqd5TD6VyM/PoNp+aIvS6GjS+rG6n
y5JGPB0Sd3toVZ7ktPOJgSPERYbk1AHdmpd5z37zm71HfuCzvkaNm5mUgNV8IRHSXnZXi9tHl0Re
iLyBvIQ9jG2QnLtJ7s3teVAb70Av2GP9Z4D/1Z7hZPmNpmpuwInpjEwGQdh3T+TaQGCEV1LiP4qd
jDp3OarU8sqI2KV0b4ts0zM/i4nRX8zcx05aTvzv4rL4AT/AyAfveOaVNu0q7kSTF7UxsnvJZyFq
A1d9ZkMQ6JJkNos4s6CpIgN/9z5aL7iYkMhQDx9qZDu0btPf5lRd+9uZK6OpPLBMWuH1Ap5y3nmg
6TQ+rvcNuK7xxAAr6D2X1hiKGOnLZMHV36LH63/mN4MZRQgMOtOcWBxfZJRqNZ4iMnnImVRKPqYS
iqfXaLmkMoUXhdpMGCoE1sik8Q7ychWsv0x7JqeZVm+K+kOhpvAw0Q70RvSuQp3yGbLNhPlM76Kf
Athcp8LIcu0LsJHItB3q9WuHcmeSIDoCDXq/GJUYLqd1ndI/vXbw6z9OqFjy/CTxjDs0Icr0zA3w
e7W3M9zOXvjuChMp+T7qt3lrr7/mwBAQKuDkT06Qj93WV5LGJNc/Sg5T1nlG9eeuoPQqWfvS5lTo
BeQ4qPavBlXLh6EpqGtGR5FlSitwXC8DzUUtlBwal0BNtnM8l8sWSzTeyPE7upNkQOdxjsbpE6MA
bHB5ECqUJjUcb7IxIgvID7ka86a6gxRD4yGytFfaz9RHj1mpMPiL2hrdAPmUJCS0U4oMj5ryWhMD
kkN/3cSGXFfP89ie2pf1YMW825BYbATL6nZ/gslnvBmQIf2upRNVe+be0vhEY5sozo3TyZF8A3b/
aYFkaXRRYC+Ps+jtdF5HmX1gF6vCZarUH+/O1zA31WaitYti9cQCt8oDS/vHMvTXpE3/lXXQ8/3F
YFOdhwt5K4cAX5zfmg8TwViSMdwONjRKkvVOEDUxWIzk3seHrd4jPr2BTLEbJoio2SbzsM1jKGy2
r2WzGW9qH6R/4RWbAXHmVhQNVxQaGDaRPHav9ehcHvbATTrCMU5TODl9l49tTq1zdH6I5ER9zJcC
srnhcwz+OdMx5w1clTt+/HyktTBvsR4qlhI1IINuyI8CO/SNO/eKxyoSP2OTuWquZJBjmz/MgfOJ
GvVpTe1aa9dv7+qUK469TQpF7BoB9TMogstptHympUnHwB85SyAD9WJmfjhvYHh9ciBmZd4JmT9a
SyXNIVDLlxLL91n+HEoQm8rM53frmnyW14S0D3QZ6w+pt968fwTcuWCImz4L6EALnh4pJ4POlrBe
lKARINlUJO2iMwFKm66G847KwkydBWQptJbK6GReUgvF7KhTjQLCujeHewgl+pjDXaH148e8F0RD
FEaj7q2+ARLImHjX4OuTgUR8KLkNdJJ9q3ZOAudpIRvDRYXVh/vezw2gFABh2GEU/f1M0smazQui
wB+mBa59g276ZbV5R7NgbxXeW4dM1thbTGzi5wOPRtIAt8fqVp8/8JlWz3zrJCH1fMHd/Ht092aM
9fBJiSEPXmVN/M+Scqr/WvMEHfk32ch3+ZyREjalK8aWbIendsExJIkeATEAawBIiPTHsXdmxQfR
NXnbs+DFysskWh+ny5iUDKkNGK7PQ4gfaF3dYMk+uwkb1h+Sd6s8PFDCkzX/QbMRXSP936FK+oDs
MS5xBw4R7rBMw+TBjNKngkLWHZ7uVgHpd2N21EzpMYHj737ojXH+HnNpO3X3YXOGaiNfNzo8vDhw
tLz+/NuppHDLVpBVY2I68PcO8jStXE03uJskBsjVjQ+DiBNBKv1HoiBieb3+glNyoY5DYpChUSQG
/7ntYELIClF56+Crw6pgOvG8mQT7VUbYZgPV+o88TenSPkUxgigqBfTa1LQ6uRXstf9KMF1EGZOk
K6mTPyoQ1DMQYFFkiO9AUPJO45HJFBGg4eGhcck85Lk+ZQhubaETC4E6JUGHYiBf5Obr4RF1T0Jr
RPM2eTtQ3z1VivHcSJmRFSHrN1DKGoZvvQKJ9tBo3BrSyQsq70QdE3kGogeYlZoY4E6+jeuwxZLg
reK+kJ0BT4OC4fNlIZIkWSJScSeWhvCQ/CGrIw6ut4+B3PDTvUjVfcLphoxclVAvEslNj2Ip4JmY
hBPoW/b2/2QRSRIBuGVuhqB/0ClHkuQhBU1A2AwNvGYiElAK4LVINQHGIr/GvuDLM20Kcm5Zf9UG
4cEV/N9Uf7BIlHAYdX1Tq1oHUdqbKEQjRUQajVwMWUFu3NU6uTCKtIIWiEY5lCtA14EoSjFOS4gf
uwaGgsosa8FKO0QJ5H+kY+0PLdJivAmWZ0+KUIbsm6YZ2KSZBygyPDBKkYAEAYxY8AS4+azjg7wg
+eMESRNZQMACFAcnIiQAnMo/ydATCpGmBJFRJOMz90IABAYIBCulcFEfJF3w8hlTuKTuKeosONBU
uYCuiFymOJ1rPg+05IztKycCPdTP9AlS9mJcmSiewfnKKUOlvJ/UUwBXGm/v+zdNERvyXEWtdwey
Wf9QteTVuMqNzBimFGZluw579DhI4t/Y4amANVAP4/QipBmZxr9y8wl5Rco4SKoPn3IkrUhH0MpB
L7ko8/PqyDGASjLZ7AUpPDaC+wHYGW2w2I8Tv+ChyeSxINiA2V3na7gWlOOvyn3FqF1gknRek5Rn
LlLCY7NMyCa71iUyVRucRqoyLssoxVUCaIjv0f7Pgrtst6jNXR2Od29J+R1V9fD71HiHFGYa7wM/
JGl4rilKpHwYqRdgWRAMYwGow+8pqd/wY4K22wkkPPlBdpWkK7Wh453iJ8+KrPJydAxwrHk5nLEB
lV+1SjhEv6EqnnWsMfSVyzwxCB9mhGoVY1GRo1ykEbuUUzTezTYEd1TeSfQT7pHRRrKmqIGY6Jvc
AQgffk27HUn77PD6WEzJfYClFJxbKhiKS0+Asvbg1N9QZKpozS+tqz8VwhWUI/tPdBziak2O+FCk
Hkryl6Imxl1459+SHL8I+dggoUOoNQAtIylN2p13Rg5JHHFySZuitfiTijTZTpRRBq8xFeH9Md8h
+9gakrtIjMBswKmlVeY7pRAy3WQbBuQK7JYA5wCNo8mNP1E9KeEdA/GwBwlwS9oSpukLLjDUI/Vi
QNWyc9kK/CK+EiWJxwkhqYL9kftQSZQN4dgD5jaFjpHixpseZP47QRiRVt6MCQIspYZHLko2HCuY
fTZ02aWk2m/0BUGRgIPP5+hDEvhzsTToNUYXU5SSxBVEuR8h5WAnSCyLVof8F8B6lkgiER91OHsk
db4+JUlMozAUUb4ckZlAXZD7/fmFjR5Fbqcp68Y5wAI1EVckCcNGCx2UjFNOGTckqWd+YyCA+Kjs
iMaFbBZWRtqEwWC2l6z0/jKXmQU4V8TQaRuiOrkY24eQgCVbPJZ3pneqRJLWZUvGiRqJj9OWpZdt
b6yVKQ8pO/W8Stv5PkY7lClvfdv21/h/LJA3s3mHzAZaga870jlIlO4eIYeFe6BvgNtQ5CiplFle
vsbVZD6lM0bVpQU5eSFaRLSjA/uWiPISJ/OjydYkfCxZTsmhaBSxgiI2pojB8iKW+boygYcSk1Lp
JA5mMShbJdREjsiXkABhVIQprbxZyr2KtFyNBTzobu+dLCFHwiLhdsBEsnzgp2LmE/ZjFHWivHMT
pSI60mtRjSD2eJ3Qz/gg3Jzql5Bwiqw7Ngf1yicvW96Bs82+Ek+Fcsznvn+85pjLD0QIwuf4H2YV
izHNjNtQZ/jZMKNbS82AX5HhAhI3M5gUws6IVggEChgm2JqMeQP0rwtLwNAWUWH5WB2Naq3J9Jua
gR2QwjJsRdZKD5v/gscC9UjqakyfFAPlRb1v1qxpZChoXinsMazmxbKEei53yrs7vdlM8e4aixHC
19bCmH1JhVz4Cdycxo+GvJcL4II6T5VwVQTssb02wgJR+qKHh+Y2iknUmcoZ89UggdBeJ6bHDhqN
BBSjGEhdUXghmcgLkdsbyzqG89vXsCWli5BTraEpsEmeuqhI0p3DCWCdxhpzCGtat57CqyMeRVne
oYC5G9h/AXr5V4XB1mNIsdBYeeid6UnhRs9K+95hz2JyJ7wsonBFeQp/8WEMfsxIEKU35L+5GCKF
xprOhH2k1DNl0MFYw/xhbkSFZmxyzkBOo7ZkujDo3xkyTVUXxsgDZIPOpCxzf4pSDttKKY+WIVql
hJsw1EnDyKi+Wmc8G3hZupFAM7AOeAczY9CAOHTyvUGFFa1xb+C61ZH02cMZd6ZMyPsGO2rKj0Xz
WzyfWgXfZ218JyadIW8yYIXe3g08Ab6FUiI3L0pb9A0xla/RyIpemEYvK6y26DihvkQ9SoDOeCwW
j8eijlvTg41epiDX6Hy15noXJqoDe9EI+LubSvgs8DC4f+MxUxFN6NNxtZmUiFC/Tog1Px5yTrYY
JBmDQkclrUpcgBozSga3BMowSMTYRRoImAkghI/tscFn8w5i0TqzlW3Wh/2/IjzWs7FYMPEnbWe0
hFABoxkIOcRyk1D7mgB6p5yVf0+CAqraNRVFymjAgma1i6phr4UTw9lyOKJ7BI1aAHXxEfwQBmp0
H2Ok+dlLtms2YKS/Rvo4wvyMHmbvQU+y1obykYLfuzN71RyXu0c/XGtfZsYPi/p0HwDeM/3xW/7k
9V6CzX5eNSaNy1/ZGL8X05szmWmQsL0vFlhWgYFmKsZ4Odk7l7HZI8/yyqAD1RrJayX/nj6KmJQD
7cKzj1HfaAOHIk206PRKvy+Btrzk+otibljf/SsoKCWTF7920bubWbYY9SzWCK+zN3/Sj9GaGXHX
ZEkB/ftysdHXMcxKPl0g+OEvZnXQohINlmDv+6IWz9YvhxZuyQWruC5ElZ8cm7H/ebfKewpgKf4J
jt0o5QPAZ4FsB8PjOyWRSHgUYQExp0JbAjz8F5TAt87zcRWA8UVCOgUPH1xXkfB9YhYCpDswNfAF
T2AStP3+w1CgRMARNC4wRFyRG85mF/Hol1MeX0Gt0jzV+9/hmPyD/gyP9bFJ5WPvrg8EJATL8T82
6Bt2FCpRzvG0xvsmC7nDQtCrs3wmoKojOjv6yofHJ8TAkeTCr7COn4kkcCC9EdCFcUTbHI+T4Ykc
sXZ8kH9dYZRE3wO+i692e8SGIgQP9QH6IP74AvNn/etheEdof9Kj4K4oKvt3ml1FtxuvTmyI3eC3
vOcTzAvhIR420QLQMyzDQ/wdMPk9MwgOiPVw5wgaJPH64hGYVERrQAiuEH3Ck3N5FpNwiy/3dt+j
sJSEDbwPIXAOoeyccjLAN3ZbVPEJvjIRmMBA0/sY3xvEs7qAxY2F0QVWzLvR/h0h2hB1XmVabDnY
dtfa+Sjqv7bl45RPkOX5lx6Bh8PVsWr0J9wTgFMMKpkAMxcu7yD6hE/3y1/Sr8/z8ZZY6yISHAEo
C5x2iolM3xJua0X0Bls1CVPiSpANjGHA38H1w4lFmfM1/JGSKpwGtJ6r4KvmIaVCPotEYf1ZLYwl
Zh15qwLihyPIWhxo9DObTEPm4GoNMFzI7tAAQHPEDoI6PoKWxmoRwAhaAeEqskegRJgkglsNuJDo
nEiBkJfOgE6j43E41AnrngKqjL0DD4GLw+qWEcagak3MeEnP05w8xyShwRFsUkXsM6Par1zOffNL
CwIZu1ajTRuWakz4DGp/NjTF8YZn4HMzZHoe//3mR0uIGBghhst3NZVFDJT6Y5zWn0hEkhSgGbYP
BFEZwnspMf5CI+nZAwI4uRq3ytDudfBimOCgsftgpLW9DgL3B98nNb7qwhldXrOeMpExoqPDZJJk
w4rCWY/BTlDTfTrkjhgZ8sp3f/ubJlOZWeCnfY+xSfOK0s6M4hCMbgA+R1rFjCKH00r4cJsZ/Eln
yY+JXh9txJm8a0Mxf1xlcvJnT6hrV/flb+w+2kVzN+thJN/Xl+p8ue5Qia+vc4VJF8JcR/rBV8dU
dW/iwdImMQiiWex/xuxNYwKHE3LMAlX8nvO5/mheTBfwFbTQNCE1P3mXj+aDKnhMAxYkz83utvl2
x5m0nPbm+xdESKsZrSbtqiY2qYLBVJ9Qr8Q5Ysw9LA/Q+Wmgtt8CLHkhGOoU1CO5GE6dGMeEPMG9
UjDgmsbSpg44UN1dv1Ngu6rfzYz0IH18S+YJ20N3D1oLeQUSCQOE1GovejNRtawVXEtAee86k5u4
rnQ16pFV9Szg4kMygxcbG9GJwUtOcbGmPOCUm/xH0nk1J45EUfgXqQqE4qtyQGSM4YUCm5EQEhJB
iV+/X3trZr0eB5DU3Teec67PYo9zX54Eek6MB9PefjG4Ca00NCDy+GZu+uIMc/ihJn0OZckrGVTe
uRgdiIg4kI7Qg0yQEhMbC1ON1eZgtls2u7nn5GhUG6VQi9M5bKbVaIe3fCaPuTKVFjDuKBfznfbC
1fOs/v3F/5wBjiHnThxmzlrQLEZxeyF8Ic7Gqz7mfE8mnyLdwhSAoa/oM5BiA6dbEkOLWQcqnh/1
E5GKE4e118j8qubEdnD3psQs7y2pcore1RN5FJcIhuCLIGDY4Y7oAfIb5Jt4IiBOvAFZ9Y63FK9I
VYogGXgT2SU8n62wFDm2xe2Q3SppjTi5gWoZTVYgaDZWHes1uZgXXBc5Fk12ypfmRaa4s+dd6ZcQ
vly/9S9BQtZFhMZXyzuTHQROBxvV1AJhJYJI2uKasEckuNw34E48IAG9DwmXurOoj/2fdbIr+DIl
p4Og5QWI6An7QRmLHtWSJYAdTTzcIMiD6XGxqSQZEoMoLV4CqAPtFCLQlQb7DqKbqH7zJWy4SKpo
eXMPGHmalmcBT9zhsIQToSjHspCTXHjeUCJ9wRJKmMU9h8+zlckPLSrQ3CLIw6iJ8+i1y+F8oOC3
z5LC72LGA6zypF8oKzjiOQmfITYR2EcBGbzgGfkUR0W5EQ2gMw8ah39dX9cQNR1j9njZw3kkULtL
EIVBDZJYYHjvl2ou7XlvfXGbs7uADwvIPBXVmNp1QkBh/sqxtOBiSTVxYqzRdtjpEYXBAKiu/4Af
IPwxQDCIhR0dIJo+y5waPVMlQZc2uxziFk2JA7vjuWSzc2XUObWddhalF2ql62NMjSyRfmlarP/x
FR44i8PS6IsmYCPx4MmdWBw+YarSku9DjglALogbfl+IuaI7DX/E/jgu/Xa0eyfFgWfZnTm+DDTi
eYPffwW1j33Y1zRGQVXE0Am29634ldGOV4Z+g2VQyXwXxvY+bT0lGZbHU88OwWYoDl4iI6gBPdNZ
1GCO9igWt2J4E2Rq5ixIdhjv1d/Jnh3PI+fR7JodBw9CZJ4gnbowVhnxFtIBVuYyLlAHRM3RJBkt
5y9or6WjO03AQQmJl7bUEOwO+FTNtRuzUWysIPsHr7gLCtamSBh4FBXUGsBYJzePvDBghogA+NKF
YMi8W7DtrxCRCZ6T5ky8+jgrs0nYuMA7HcMG2GlliU6TIvNf8Vfq6dCDaV4G2oz8xTVWEq+Pz8ci
RV2gLhydHq8cQ2adp2vTYfe6GawzZk3CjSgd5mzzIDM3hx8imjj0QmyKrG7pANqMOaIUQ/gtRCQA
UHvkabA9GBcf/ppgc00HCdv4nhD9dQGv5CMyBxEXTlhwXSPQGxorPo95TUqIGFLpt7hgUo8rFgI7
iBUnqMKMEFcTwGBSRCDXODcEtlqP6IdAjkhNAiBP7Rgk7vy4m2z7AxWmhSTAZstuSq9/lq8+B9la
v2H7qrSFekFRoaXFieeAQlajZ7/EHNFb7mlDA91at8mdElId0VemuwyBHLDyO5HP4JeFpgJpJnFv
d+ZYsYkxgWyy61/4pQh8ASEXFgFiD1EZvsFHwj3mJ8QResFrE3Qw/rJDCEzYJNA75wgXUarx9T3f
wAfigMgoMALEMFQzYP4Qvf0ddBHr4mPi5wVbRkEEgiwHdwX0PeFqeE0uCB8l7Xl++aG/UAfQziRe
pPJEX5hYQLW8MVGiAipAXfDc3w6WBR9MGsV5GDDlcGV5Mn9HgnCZNcCMPNGhoBraiVCEhWG/xoDd
2X4UnvED/LT4m3CfRJaEzRz7CQU08WhyikKI9dAD/oszRZQn9LeyCJArm55MBEQ615BfkBkJCPCQ
LuI2+IQX5t6xF0TmQvaAEe62nvsEq8S5bACi1eEoGJjoQap49dad5P5A2A62AhGRAwa8uMCYImyn
0cM3CJW5fu6RaRSpmHooyvB8F4/GK2L8eUWchoJsHxEJfR8aFDBLaMzwdbbaAmvMvyBzbI8rdv7i
OIM8vyXG4KW4p/zAo8WNcp00vMk+up2ICuBYAQSma4Ll2lHtYGPwvkSzZI/QnsTlsZ9wMoBKRKVw
ELGyqEBC+yLgxkm9a08f/BcFDwrBDI39RC+4H9qX9goQZ0UT1jMa9glC/pdCoHups+J+r7CMfb2I
S3U+aZidi3jPLIPmXZ8MUhhjicStpMwkKVCV9VGdU18Y90vp+E9qklZbGMNvp81r6etPyN7VXuue
6bHd8tMlH2o7NYOdw4eCIgyzj71R/0vPgk8MBG1v8YQxeBBn6DVOCGacD4SJaqp/vqWrqIW7ZD1t
R90E3GGLc731XxkzaGVkVerqnCGr3o7ciFoMm1tNB4H2vh2XbJxjNgFKHrNUt9pSKKUDdGKQA9WO
IpiNTaZIWMw+6W4Mm3OoxLx0Wg0LY8eaizz7hcQxFQ/et7ug+VKkISeIZH4EBOHD7B/k6UfHzuuk
FLnLt3+j8VcCE5w0qPEhvaSgT5z/oPkNkji6AhtA7IDOlHzSxhzEClVQBoBzjELGU6IdTqaQykFf
IlJtlyMmyrCd3VKPpfnVsJ/AWBCFeDJ+1m+fnE1PRleBrGZlSF5J7fxLRSIJ0fEG8BYl5xtkxaZC
n1kDnq1F95+MKQG0XjlLx6DmXK0yiQ/XmP8B2X5VgXl5nmjLE9O+ZiNwKbJ9K1e6krzuU9n8/ZRu
Osx69DCM+TuWx7+f1FLfp89zWiAtLWNTVAtNzeEdPTVPgig0JJSYlhzLEVXdghMFp5ajkWURxbya
odZYy2hCdlUwWn76Gg00JjqXLd6T3JNlng2orjefsYSPXlTUoWPmfUK0xnyb5xBJuP9+0+QKI7mY
49RYFHuO/c9nreWUde9IalK1k53bO7OHq6coAYlTMSCxH8pqMmAvbxSU0Z5GNWIQSZVEMnb7KrKL
fB1s8+7RoK1UHzOkFZQ/yfOUgHBWS/dyPnGOdFmyqPxMSd2lAkTGIxpdPaGEpAXNcz3kzErmxXol
kin1MFSpCkbGZvzHu9YbuoA5Ga5KQIoU3jGfS4vrFbZMOv0YUzaILoODB8XI6GDaRDjfEWWwGKvH
956yh3NDxpAx2HwUxqxEgaaORB2BZtZY4CbY9iXn0aZehto9FH2smPGKkdOmyKAoId0m8QrDlIvO
b7GwXxieMsErYjBS1CH4Coznd8ymx0YO8vam+hisAS9KrtAlyOXQTyPmNlERBoaXHLUDF4jl5B1Q
GzMUoc3ygcwk6McONojXo9Z0VedXhsZBgiU14C8a7sYUU0nVnTUlhuEK6MFiVhgKORIccrSeehqU
D5eO3IT4A8lOqofoX1IR6ARFWLTF3+LpXNWQSnFVbKjfV9RFyfAIMdGOoLLNpqa+yN3KsVohdxaS
5Y+0qFTCJ8KIorJZezy2+1+lg+IsaQu/1m+pW5rMQkS3zx6euo8rP74y7gV++uQkSdUGA48mWA71
4cbod8R+iBRkgBMELOw8eYI+FlDo98XMWAtKfcCdtQ84wTkFERT5Ag4xvWTSpo8608pvUQ3MfqnF
pHrSfZTwzuT4HPkhBddhfgnxAC1RdALPfp96t252a0LmTavSbCTbT5jg2uKoX22FVTGO+7z4evXx
UC7fCD2ubyT1jYyPQ8guKA7YxmL8jYVvmlk5/HLiOFcEzz4lcwVtrG7iQon5bAYzeEvrJkXIyn3n
ITAhMq/8GpBQ4WNzQJJD3KdxGhhU9JlXKCh0MkXrft+ooUqQQu9hnAw/k3s0CL4RB19D/n9KfVUP
r2O74pG6KoIl7GJ0pGkWBTLKWfDgwYdQSaCoU84Zpf7H4kC8inUipB5Mj2BHlM/2eSeAj3GKvGwm
GIyspERhOFuIMn5MwwRyHlMEHPlMOEKaBtjKf7GBejxS7t2HKPOJ2MmcjN1T2/XgMCodNmD7ppiG
wtEIxdRtrw02Ie4vBlxBA8DwOIZYTBa0QuPx0S6ezO8CakJNOC6rsL8tGHK6Jfg03uuXPqd3zOS4
EwCZEZpmAw0zYAFERRAUSC0JXgidJyLX6bSDdCOnhJh9UT6/aAAw9ZFJjMsyF8UB1Mkoe7+Zrnqm
O9O0pPSu1goSzJGqNAjGnh4HiTmTQsdPupHX/bNaPfQDB7XTfANn2b1RYraxKsqZYmg+d4hFi+3n
daDNCJecBlZ7QRKPmC/GCdYBx4j0TE/Ut8eoTNoDeUb1JsnFJABMycN9aguiOlIlc58ticixh2xa
FwpaKUGIYTYtGRqdBlHIJCT/5CIlYLIh0dqZEIXCwV+hr9/2dA7hQYC4rJaV01UqUxHA0t2TvojH
+eVRzBst1CeYSQSLqCTCBU6jJw1xlTNfbui+pXgsSWrcVvG1fDUGUgS0o2KWzQARkiEHU1UiMTe5
KprFsv1+xPo/imMoDNZ78N0UNwrU+J5sktrVuw2YqJAKeLWqsVaU6ucEWAhlcDQmLxEnpkIzUV+k
JcX0YX83xxYbHl1wEZQl1ZEiE2jBS3n0nhdodc2hBgV39VQqmq0zwBM2mF9ZSdsHMZdA2RP7Piko
eQ90oI7s8TbnoP+i0/Isd2CbK7/uT0flohVeqbqqvDTpjTX5lBFD488B9GXLsNHq+9rsQOMPd4Ld
ACRrXQbgmj6Cyw2QGlo5MGsCAIXoML5SQ/YN5BBH+bxpF/TA7tIXGowKuVUGSAnoFfNxx7WF4u/t
R73FipYw1q1OKAqwfI25zB/T/HBlRlZLDTihzYfdvrfzZ8prnlP5Fj2q75qOsxhie50fz1JIGMvW
fxOtjq//lDPtSW3ecuIm0ldVa8z+wFxe/zFQirkp21uV8K0nKAgGA8LppgFZE+gx30jUeCLRwjtw
iBGWymMZ0gRVCioNUUn+wPwCYHWNA5IZ+argaZFpn2Y1LAvCLfCb5SLCRtvro2AqacD7Rk76R76C
3SO42LJVebCB7Ohpl2Db13RFPTi8Dtxe5LcZ7kd4Ad7waEVHa3+6WzPBISISmaX2dg1dac+7l874
VAI+Bte+aZdsMAi4DvmxQBkwjA0tKUEQQ9ggsmsbxgm832Mc2Vvbfbvuwly6rulPW/vpkgIAdEWj
i/4lDTvYYT0Wj/48ef0bOS44Otw7qEOLayUO8w044rdvdGv24JAnLs1qlITIWOPjLrInduVE6mk0
7V0b0CScMM3LeAYYDhCKBB68in2CC9JtAD/SeUXb4QSJwObeTnQVrBN/82A2Ip//uOaFN6aNal2/
I34gcv9/GRsMYunw3CnMuFssnXUqXOTnrDGvJthxMONsqGGh+ImgAvEJN8CiYx72fs230PbgwsUr
Aw2FtgmDmz9PgJdE8UJajD/AyhGi4TG70YmG5PrviYKJr/gttgTvWXFjhbsGrCIez5PHNoTNokLV
g7wL9tnThuS2HsM4ka2IvqmNoEUOZiG1/TXIAnFDJ6QErAZStOyMpvxMEYwggjnQlx9h7zIpztrC
aQEdyjRT9kcXTiDJTGy2mth5UOhie+yK703cGXZqY99R6lE8kLbADGd8y6WAIN5Dj8YuX4Mfz2PI
AMqWe8ATLhSXDTH9dxbU1rR2GX4A3FvCkpBIhRKAmTsM9ScYL7HMAq9K2Zx7U1mpCnEtqsmcIHu7
XXPtJlML/a3NBbEPPXYuLVZuuggAgau2uPWIFWV8yiYLQAtIy9v0HaNVYQP9tKlOWWwm3o9clfdh
wquPYDH1oxcSHwS0rBYNbhq37812eDmjUoAbwcXWJ437L50RFToYOrHy2+4q/xAeDpI1PyMU7yj2
Ad/vgsh0zps5n2MQrc0K5BundnB68McVh1DmYTOl2RXMRxWiZW3NprvF4mehhaXNlFjLcI5OavFr
/EdI5VymluY8HGaGWQTa1oNnR+LJVwYPJLS9F19unN0notJhg81ftq7uc545ZBbkI+vO0V5PT4Cn
KVqBaXZGNnwhh9lbVu/Me6d3dGtkM5gHpaTBblxFteg0z1uPrrP7cp98hDdvT/hdsMMoMqLAR4WN
MgGlPAhelv+FSkH6W6xeG7QdF81izAUwZR0yRtAwOc4So9qtzmaQ5QOwwl3orFyJAN0OaMKOqbkM
trchK4zGTFYHJfeh3kuffZqTCVjIDb+tFU9kewwnztUKQ1wcl19ZnmTxkE2LBcBh8t/gMnfHRVqc
z3tH3OHHMVmR/u9eD/ADrH5q8hsTb+IZ0eA+Q8YtM/3LtB6zZ1jxqoAP+U+8KsPh3KPfO3XYTh/s
GE98WeY+Ps4z5LX5QVAANnUJh8u2kXBhbXaGxXMWDLiRs92y1qzx0xrbWOkTtW0g21AEsN5wgCZ2
tmI+JF88WiAk+CE8lDDsnk4FDwKdxw+7vXuSvSy4wRpjcB64hEj/Z0YfV6dChy1VvFf4lGZNiJPY
1IDSOwx1N0WicXHP/G7XnPUFa7WDvVyD3QKFzcBB9/HxlMb//Hs1tkrvcV3ai9pi93DpV8d04Pr9
A51fwguhqvplLhsUyBur+5FDeU9i5GbOYs+9Yg/fFGn7S31A+Y1iNYNcFmP7h/pNouCQbNLwSmii
II6uag7q/hpDjmlJYiZADmqCMfUhNWKJ4eHZ58w5g2KxO3+AC5K8li2YExC4tJMNIgtnSG5xZmc2
1TR7cWEtaw/GhP2yz9Al7RurzrawFtjdE9g82doyIhnNsAiOknWzf5j+ay1aa3eH8Rpjt2bIpwNA
EcRm4U1xGjhf3B4WX+bx5y4kWpyefYLbib8a2/gv2q34SsmnTWOL5aTI52N43PF2uoOGnNsxwZ91
dwDgcElcm/VEMxA5FvfpvT066K7iU8uNqM9wrLhx+1/GRSIcuLyz6Gv4vGLngBny4cFEWQr6UngT
Z0tf226jNPR/hPF8ea21Sq1NybBBazV/WPMD7WT25mGeipus3elpy6u1/jbAkc+20HttaLyz1p5F
1Eic6Qmrs3cLy2+8+XwTHsIw8UB9L7L7bZvWCgNJIeuNEzX5rBqqssSLb0/Dujsd5GQq6qmirKl6
YOBSq7c87ztuvcFunTeVdrDd3tMB9uk19vPvnr/EF1Xsx8uliq5av62T8OPgt78fbsMDUi05EZaJ
f1nxN1q2NsA2S1gdkkKLn3M6lQGtaNPdWE6Hypp3JWKe69b4p3F1q8FCcWkPK0GyPKTgY9/COZhr
DD7Wj9aZZUCYkL03t2yFm4nHvOTZ60uLtIgZ8ChNeCNXdoeT7o2d95wtNZ8fDhthvz2e7plQ++9P
b638u3WCUC0CCBEOrPHODixt4WyH0J5JkeZF4lhDwWGjnBDqd1p3zPm2znePzZrq1jAbZp2vseXV
6QSEpQVrF7ajWGF7mONy5vL64zPaft7AU1tQ65qCV+Db5hbyLiZ3+lmKf8jrlzf2zW2/HPuElFRv
mMC49MfRfupOLZUrtfgEvqPL/bt7OgAWgqyQN8TTcIvZfr+XfBFRzqJXCIQKzvnYLVaz2Z/fn+HB
FXZ77/JieqJ53QZiF2Gb5A+cE0Dj1muqJo8fNDW+gVRwrBXnh3RAyewOQqRm7XqbC7ReP2gazScH
Q8QmQn2z96HaUrbVvvwdm922AJ9bdZCdoT/OeMSpu7r8TN0L8GEUMQJ9Jrnhx9qAJ7M2vYX4lC+5
jOBM/BVmazp40/58xe0dfbrH2ezh3yJvIzwoyo9gTqzN3TmcSzZqUM60yIiEq2v+Hf3KqqyEhjnZ
KPb6s6TyQelOxsP31iZ+e5ULL8ppEzsYzzs7n1KaFyrLkcwRDkgjp6r19aVaMWqh0NGjyl0Kn5Sw
B73D4cDonWCEx7gGc8bUWiuMol3aPgvp7HY/D2g9PpEIbdjvxc73ydtZX8OxLiE1++ARtQv6P/bZ
jOd6MMxCyeLTiXPuQ0p39vy4VPzW+f6Wl6X1/f19UIgVVv6PL22F+rRmucP3lPdTE826XK7hj1ie
xf1p+ayPPN/VbmsvFGfR2rufNrL8wpr+XFnLnbymqeZcp1N/x+ly0alwd+9osZjy69bY9/2fqz19
sVW54J/dyyOSE9fN0HiLmPvqgCh0jZh4lJBxnAiB4Qg5x2gtE8y1NCgza7nGXKL64K6j2nZQKNja
N2+Jbdq7IOotNqCA6WOViea3E7iy6eIxBcCewxpcGuviKzvJP/0/4+cGScj4Tn/hJvblmhZAVdow
zZTv+mv0LSWos00RD/eeLiX3OS12IitQC7aIqi79n9GCY8afqzVP5jGmy0PI3vr2krkXWt5iOmX3
9iQthFbfIAXDqX9pLX2m2xbVZMItBmdCxpKS4utBXPHn5q4NIFBAjx4DvIfUUVLXpF1I+onk3lJV
LWWehsdAde/8pzmCGcs8ZFtyUfJwQKAS/TJOLoJYFqE2Gx7j209Ppg7MiKqHIeDUfFSBJQFY+hP7
II9Hp+1iXkDNCgYEMUPpPQkCrgvx1MylvjSXN8DQ1DUj8BTgAJb92HvTs3zGBWAWXeBRGtwTGKp/
HSwmds8YJo01+U13CAOCGqccDUcCiYUakKcz9PQZwrSfA9Z59x5zI2We4E5eqYs8EQ3cVzxetPuM
iarUG4Px09WxxQPAK/tB/7PeqZQ92H2MJHwcxvfTkcHeQA+lPVg5qMO0FqmboSiN9xshuZezR+gm
oJAJDQvAA51Z2oV8Eb1dj8wxIWvyomIlkw9EKJYAr1gIS4YyNLkTmVhSJ2IGIc1Y9C5qnybdQjRi
jZnu6LCPs8hcDGd6qa+z/ouw9+oFMYT8IlSWo39PBBMQSJO8+x0HSIA7wJrsZWb7wMR4p0QbUDEm
u5Qyi46WwFc1Ekg0SBnUCOpIVgiX28X7dmXrCo9OwwYQxad3qfQWBe3P/LfuQ/5qmemMGU8BPKO+
M1mS+sttuFRMepwoeAumX/Y2M/PCSujBPlCAeDudgbJB+SW/1zoYgJzZQpV8VnvqdhQwsuqcDv80
RHnaeZuiukcL42O9iq1KFe4Bmd9wtMynJpEzG+4N+RRUIYxv/1Z6hHupBMo1lPOtbCJLGGrIFCCr
ekStUlSyaS1SUQcmTB+ka0hj32sq5ZTA0yIB1wd+sFSD0ZUyvVM9nAcDpPdpE76zELRzxqjxC7VO
6uToXEhZJJOtM83AhZykgM6iquXXiiG6lJ0oQGaU2qkXaBpl4CMoRLoXgLthfB+u5QZ+07BBeoeh
qDCUG+qrPq/4htNblC7g+uboC7DNn7DCtQLFYk9G9pXQmCMKXxlU2h8EA/ZcVbs5EAYa9dQl4ZBS
ap38SxecxvofmsfwbuuPMCxQg5//hm+TftkXWX1cQRMvtuWuAm2QrsdXFFA+mzHtBiADSpnUwOdr
BNef20n1sXJj2o8I78no8pjJSu79+ktXCGAHgPG7OssYi/KI2P69xCTb6ZPa8v27V8AFhBzaNKQt
c3yhNcdMT8ZwU/1X1jR/pGpKpxHI7qAyHj42F0A4RNd6pwJ14obax5Z7oslR1ycT7YM+WQN3oagp
KuO0lUHbdVCEbHUR01h7NnOJ4nft8lIAomgOwzOg5kkz98wKQ/fKKWrlyL1vR7TATUbqHR3Rmobs
RSw+RGYblJmCLPqtTGRaEuq8McYuuuy3HxoCzxsmep3dFhSoH+KFnJGaMIcI/toGHC1PJ+MRVxo2
SQmZ4sFeYr/QeeaA0S5obptPuqa8fpwEE36YLhGbmDKdX18+baBKq3u/GdCDAaPGY25vhKYBUT7J
U0KVmA49RIt2e2Uf3x8E31sUCFHluv1kXcB8GF6edinNGR5bOj/eNoCCMr9Y0hl4mLSK0D/16eHz
3ZvpgVZhkOxfd79I6AR3YHapIzYLmkxvhDOU5/r4WamKkyGmlwbSnrVjp6HRQCLiXNd1t38QOyZc
VAGSpvSYQMRbYi4yMhzQEPQBwe70v2b+lbKX37MjQIDPZA3+USkSeg2AdMrRGatFSxrOVf/FzXHX
KL9XK4r6mT/0TGaCe5QvTEYgc60Kkqby9omuCn2KzDefjcuQieI2k7P9zUT/2XDVPIYbOkl/03xO
kRvxdXYEaz6ip9gz2TONjiTxO8Z6AKFS2n9U+ido8JDn8AillTn2joBxKN4BAy2ZJciMIlphdzm+
kawq80exZC9lrr4AWaWcxNN8O7T5AE/H+aWT4pr2YvBsQRcpTK5Y0dkw+4jHgc0Qk5ToP7KY/kgQ
fUIq/kCubxugD/Rhi6XUQfxOL710Seds2mf+RVcD/JZPFw9gSckaXrg0QA0o/Csnk1ttEcBP1Tlo
WfwFgFfWq0P9b18RohnL6v6djlfcOrTOo1gueq9HFRjuiiozfTiYsLDEMmWth7zTAzjZJDQna5Qq
aPwzeW9vQp9ERg2PQ9PGZ6mj3G929BqG3XgAWnb3rzWa8SkXJiawhCxbAxaT5rIUjMYu99hj3463
xBhvGSvMz3z6/Us5taPvqmGQDWiZsMU6cTh5bKDz2IUyqi8BA0QwsmRwt5g7HhdnBDNa0Fef+0qA
n31Ulep2yR7NJq1gEDcpcKL5X38DSzza3ROWhhcDooNy7wMIa3tfaTMg3Sw1XR76piBzuS1xCjnF
0JDaBXwCcCVwCwB0KuaGXTswuEOOHzz+qxjIBQJW3bfLCYd/hJgsA7uE1jnNMSp9eFDAp0KXsKNT
iugrtuogdnK+lFeNvAXiIo3jcRr1aVR3S7BnhMtMHV1jGrhEHryAtI92Cg8B+iEG4I80xDMAPw3V
QNgdDgfu80JfdGC337H3DtFKHY2xx8DAy4SOflcF9Jd5esC1cNJyTI+eZj14EOZp3fBBLAJNZA4/
VhZAPU69VmldEQQ5Ly0RHWoGCNHQQ3FabC8DQ0fTGho34FPB6xMQIwxvXtH6F0sEXLUaAY96x+q+
oT/GGYbuOuUiAIow5Qt7kWpci5M+3OMIDUGBVGopjoEAURMeFoeLkOV4B0vhPGkBEbnpLgHI6LED
KM0ADtpzWCuKFWS69ClzSEIRH8EP5EPUKGFxRD+IpA/YKkVDKWA0Hgh+Grk8jtaY1gnd7iddVi7U
BKcRFvX0yiAbKlS06tBVJz+6AFqFVJDRQ0cqGkoOs2u6kJPPnvwQxlbBm0nOegRRgIkZkPUGRgQy
hC0AcARsFGvPPgFjdc8iPA/saR4dSCeskYBcQVmnPgO4VXW4MGY7AmBnfgCIsE4kfWYoXLcD21pq
XUFlBR7OM+YcT/lBkMlMqkbnY+zdym/ORkOXCF9GyEnznnu5i8FfQEYYnO7wAprh8XwIPCBzA8YA
xVGjYQ7q6YUHEUxm5t0DtaZ3j5aZQyzyZJ7aA9mveKgjYiOwb2OKsX8gZLabBC4FFHMzw6lyUnJa
6cCZuEiFoXgx741red/ilo4U1BAqGrLbDVOancUtxjhwv+CwZO3A6g/5HIgD5ihn2A6LSoBZwfUI
5WYGU6ApkzEVeyoaoByMKSEZuCpAgwXiJsB7BAZJodVL8buZiy4ziB4kMfhYR/Qea4NmaMRq3LN/
DIiDVQUwARuFm+KpGyAmecc6o3XDoPu/yxLeheVkm4BN7sTetCBv8WBZvUf9R1NFM582L11v7tX0
PiUqoS63zoGgf8lhef89/AcoKC4eJMf4b/QWwP+M+XL54B8R9CdKaWYcTR46I7SAMUgdA8xoCJIN
INUMKuyJYAKUd2IeHbRsnvB8+QEcO/gkoi6d3qiAdBsUBg/VGgg1h7ta06HVL6RWcudBJ8PKQmsb
Xj48NoCzW3jXD/LvHroSdFAaQiKmnBFR8YmB/+GKAeHT+MKtUBQ1rOK1hc8LJxBBZ+iWmDxpUYHW
oN4NRvBPloGfon9x++lkm2dVztkZOiUPLOmPLgYV8vjiT/L6/VCNhZ8W5dRXJDTTXKIgpiYIjosD
zLMgLXyEZjL8MmksQlaCzgSXQX5IUAUaHkwuXEhGD1Mhx2xPj4k+zQlFBRgGYB+4bw4kO5TkghvX
1BCiWtd5A5UJwvvONevVRNvJYiCVk04I9YWWJ81tjLTgqpDu3nz1wtuxtr1B4B5AZNGeII0d9iXv
AI6AoJCYFhYjmgi0t1/Ulbg2XAxZrhT3ChBuZokKluaRyYPXyySLcDs3tWCUB709yDFIZ/MR/qGh
hvDuho4hw3Rjdlc1gIX41tYFwzD/Vo/Bp9WT1h3KORDvKXu+hPYYEgn0isEhsWCqhv4IQS/M4b8h
Gk+k7CggoezDlF7RfRs2dNBBmbOLX0cxOo69WD59jBykPNaPMwYUA3zfAF6FG8Sy1VNSNTgsKX5k
4tUmDVBgarxZ98vt3dYsYqNOR5RZGwtxCyZgcOeCqY5UIBIJITO/xHD5FGVToYNA3Ib3ApMr0vk+
4HIQC5f/sv4PfbrCvx09OAQ3hE6NSH5EbH7EHkB85MtKDdvHqaqDDwykOoA4JSiWsidTmmMXEt9N
PN6aHn59DXiB9hrwhrA5YYpDXU0fgvkOr5xQS9YjqOeGiaFAvoOJR5Bp1YomwNiCqQg7C1At5PDr
7+Ppsztu3yggQHSlwYYinC32K/u6BhxmjSFzcgp4qprz1BzYwrSM9dSrR5T+mr9FQrqAH4QQJcNW
Ars8CVT8DuE4hQ7EJX44uLwfKYW8w2+awxIBWUjolG3GYi4NvyWwX1qCGxuaGatxU0NOCuG79tqR
naZGpGcBTFS0l4FJEd6g5C1UaSFdc7B5gtxr+cOqASD949+/E2BMnBIe22fYjOEtoOhhTiF/5hOM
lv0elkAr2bdEVb06MzDTZKA8Y7gZMHop0yAtQmaAD2Me3CPCbbOoQEb4FbJBUkGcSVs2NpcGF4pf
w14Q13+Ijbzbt2C/OWCahGpKFXbUZ8kUAADaOtRBfLNgkrdbdpcADIycUj2tJ/ijpNF8oLJ50Mno
OQHTMBk9Dke1sv9hYaQFwRhso4d2wHfga+BkCrIp4GFPBoYmEHQBj4M9hU2AEQszl25xtUHv6W8/
QxYF9Bjj2fElIJ6A+cGaRg4BEg10Xh7cYz8xIVMjUQlYG3Er2GaIUbF5wS5QjiIFf0+WnM7m14iv
axSAOhbhj0MEe4V4L7sG+ccXQSJJP6HoSJC5r90McI52/t8Dc4HXoweZFzUYFBmw0wj1A0ukgQhA
rKUOO7KRmETrkRKNMUEgZrunchMcN/fzcYOgv2uEF5pzbuo338/BvXfOUNiFYXe0AQf7ZXK4nTEg
nbHzyexp/e9ZujmA1cG90buZl1PaYpBk+EMg833TnZJvAoj51qgoUUgu6WsU4t+t94ow2N5zijzx
knnq1FoonFFW4y/wMqCx+prf7H/Sr/ePPv0syIU+PoMpSavwGDQFmcrV2k0aU82sPy5YmLp3zIzN
J5pobYaCiovokNo5TwM5E2+se/7oW8/scR6+dYeyJwWESEMugShRhyhGeVOTvZQy01rdAQEO7rQ5
xnQ8Cw+yMs2I41fOvd0d7aubaeJz7avYdyvAclhUuq3M7qbTqJ4ezBJ6/QLtQcQGHYWyFiUU9opm
WCw2UGXWj+MJMRJVI6r9HufDI+1mM2IXx2lIsAu3lZZEShlCoOEBEA0RQaaIqYhjMfPYD47UjugL
YHbrT/6Cv2IJ9FKLCTNAMRcA4kDVQjUi9mCwNIOSI6wneQQDiXGxleZj5Xkh4sWjGL0n7bEoiOBg
0ARnXp/jxcfJCFePM6oDwH8cajxUyb6DBI5d7iGgMmXcvRoHYEDovHK6R1gzQAV0Exvk3TECLoR5
psSn9035w36V5ZWEixgSZOYMiemLmwc6HabbMyWEPUKIUtmsMoZYL76Ec2WvG0Jvh+M3AVj6Eeoz
QEMJ4fD1tQ19AgEDRpAe+1+yDK1Y3t4xER9Bts64EkJTOpVHG5wh4T35C7Wy6wQvEBVMIiKnqh0z
9z8VGuHKnDJJTSUH/FPDMAr8KqzuFckAoT9AScoNw4jNJY+9HqShgHO2pQN8V0LPSkU35h0bdUR6
wvqwbGQ6hIUfJBAghzPLCf89bFg9rMc4ywRzD8+PU9MvgMMwExgrQK9w44iFcUm4oQ9EDAbFUSPE
dKZrRnXhpCDOP3sxm5EkYVBOvDIxHaHeUQmE/C9ASUrfeBXo80P/rxPjvn/yPkRbqmpijcoYshYY
wT/GP6PlmQeJDxn+XeuQXWmwfQcfaB2b0HjHImxHRgEE/PUPvY0HTvKgL76qziMqaowD24XfRAgC
k3O/MnLS7YwI8YqK89MTWQmHVjFBiL06/rn9jC9oGyAz/ni6z4fHFqu0LSjJW0oQbWsok6dClpxD
gFyU/WTKnHAwezwK1c/JSTVJ25n/iiouk18cVAk5V9o7QGQBE8dvAZtjqmj7pT4QIHcHBCXBcuKz
Su99TfpyN/4Q2AnNQrgALzMo7kQbweTuIpvIVBFDtvQ6BreqvIMUwmYJw3JEfrgvdI9HhgvC/wv8
bhVKXYgYVZdO247wDvoDx42RuWxFuHZqCNXvAd6UUZWSzUfyBSIkvMKSnFF81fSo8oFbLoiuSEj4
cT6S0UFAJPCTy2+SYQJ/gkYKo0B/088U3HmKmWG3cd4QXuMoULoGsceqZtdIT0MSLHw45/P6QzTK
QHVWlxnsNgDHpjaF87jVIcH/A0CwrIYEL+JngVBJDoLtaJEQZqELgbZIoc3YepgqvlL+R9R9LTWS
NVsAfiJFyJtbkK1SySAEDTcK6GZU8l4q6enPt/kvTkzEDIOt2ibNypUreZB9u4ziGELTLl2IbdY9
H8MEOPGimMGRLbYOBodlP4d5v3Hr8t7wdydVjNVI5QStk4nE5qeKYX4Kmxp9DIfk6WIq+iNihMgV
na/DaqOdf4R78sDtNHBXFgx9KN0DgiUexvYGw2Ij+sBXg/8nCGeaz6p1TbsVqJk+lo4QXIAcNEnM
jjuHQQZeqOIn9j1r5MTaJJ2HVErSUkwM6qyX5JxG4YKChbwJgrz67PBe/PbwbI7rE+JFMQU/LPqn
H6W2Hm5jT6hlMcUpWOisrhdH1g+92lK1UlyGbWZoHEF1zRpbJYD7/f7mJvpgX4o9pJxKUuHX+lUC
dhmLBw6rC8W9xOwF221BHDeB3AUYmPUKCOe6P9p20q6EeGD1T+gZGlY0mPjgEoiUOypCoXGoeV4T
ufi8rltk1ZZGeJY6eNx4jIT6RQb5c09At9MwQQE743dbDPPt1HH2j6XO5p/pJ/dJPm3JEy7/RJqC
GG/s72Lm5X5nJxm6hkFZj5BIK8b7OjzuK1tQD+qA4nIibQfdR1hx5vIUO/SsyxsBULsoPG08LxZ0
Ta2OKWzo/tCf1q3Soomc5VrLS59E9Oj2awtSpeSe05bbdfR33B9tOF6j9uexbVXy3XLqhjZFcrli
h9YMNerDh/9bzHoucglbi44cC0BJ28D3WowrwkisNzooPOPzCjlkE0oWuWVP2fR+b9/qlMIF28mJ
1ydd6pPYZ3XxVNfPerpiip3nr0qdPOiq/HxB4JT3lsJIMzZI/ObFlphpx3+FrdtC8rRTLjJfvm4d
lN0yutploV1P5GLKvXf3TBSlPLRlKZVIskBHxxsjSTGE8RzolIpTSiorlVYh3yVFQ7VVtJPbdnbl
5/sl8odERGpVXsgvSvE1FDRoou+0qHme1qLRbaw5z6CxU11eniqF3tej3iynnUwRgNBeQ97TaTxa
QqrNKEijntrFYpi9sN02K1MHyRmUZIpibeq6lGxLneM2SJUJaUl8k905Zy06ilz+3fBGsjSHl8aP
z91KLVZdjiBhrGQ9UTO2Ub+hy/QvEXPenUoevb9rFsL8VLFSP+bxeY7vKaCToVa6HIScqLCPvdnt
X8GkX2HEbsTI54P6+5OQlmS56PlUJvnH59we/cqPoWbz4A0oz9djfRwCeYE40KFc/2R8V20Rcp1F
oPzumJUrLfLWtvKhB+v6vC70glvId+dXLaRP1ZwyUhO9eKYLXP52R/py3lRNHpsROCR9jF04z+ky
yd2qQutHGxtydm7Rawc5/HBvq7+uoCcX/2Gp7g0R0cLhTxfnejWCTmZICM7d2z8LXMGdyzdt3ebU
9IbmX+ADw7CjxR+R/Dqwuy+YeG3lcvKfa50HhNQM5/yRinjMdSOsFX8GkHG08n118JCG/j0M1/Nh
OGMk4f3lItnd52oKrWtbO3dneW4DSW7n7uHU3Ba6bq50pUaTSb3c2Phd53hua2tDs1rWm6qw90bH
Tqlfsij5NFzq2SU6vR5eHUVfgCodHaVS5PwLhG3nvt50UO9p6/iAIPyGxnKAhhdmDlqVrxlZrax5
XjzXaUFvW+dCL9WZfOlXUZEO+lb/bf7e9GHVnxYEnoHFjawrbHBmqvlmXq+zSp7kCi/1/mwW+73U
1MHgf1kvCEIZggXp1/33lX0KIMIrUek6t3NbQ905y43iTD9/fr3ro8FmooC9a9H6c6ttBeuCSptP
9VO1l43m3h1bNAMwconCypU6h1IzHORdy4m26e4e5GSGZJRriS7YNmcLq5+BOD9YkI4BAzSdULBh
+Pfpet4uFTvlerdGMjPTwNY9uryV1rkUnWoLOr0Rw934b8V0n/GjsoXxAGY5dhTxGrsOv2AXHBFJ
HwRFfHX6tbpuBc0vN7ngiXLs1eiM2bHVJiS5l09ZLUmoybzsV2bzN13vCIk5WF7uySQa9Yd5GGlz
+ydOT7HQMOdVQhada6ljugMr60y4ZBbgeHtBeKo6dqHzsZmfj9J784gd7BFhM6YudNLzlB2AnHGQ
cmhwgTkYKHu8ixIvsZoQiwRoEQRE9qPalORSwdKL6sX8aYLS3IBpMATR/OyiexWiwEyysOhFdXSk
7PLz/veJOIv5ojlrdCiDFTftylcwXoiRenHUCBYd625bEUiY/yI9rcTVnptjGfg4mw/6Zp5eCrTJ
RgbR7FkTZWuGTSB7XkTiIqPpYG4i3YC5pb0g5fUCevJXqgz58bm6ec7qYe3Ph2fOxeSNWcOoBavL
O7JFGAowCjpwAmQKXi6Km3vs/++NZESlRdd5pgdWW/xeP1t+2dBUJVXxRDH7pG2mvKT563iGZwa/
0Zyr++S5y6NTjTtVW64vi++UF/OTwlYlo/m/fzulCzOVKk+iaVt8OQbN1YqbUWqXa0pjeqh0JxDc
NrgHypZvSlcEIvy/EKM09f0hvC+FJaJIvu95Hc+Sp7vJF4QfFwlQGNtemyHgJ/XrANH7kG/uegHJ
MN+n/rR1hS5dqw4AtCQG/z2ynt97xtk3q+jYkhDmK+EbnD8SICyn3wPDrH0JZRxUB5nJkV+fXoX5
1Ud7VW25xBzfft3ju3Q7WxLHwuFxxDJkf4JPo7B+EcXIPWR0HprwhJZpqS22FdxQTXskYrFr2jse
v0JYJXg8tItEgm5SOaNYT5XeshQvxG37bqkYazv0XmJjIVpBBqb3S0LH49hoy1Oox5Zfq89OrPFo
n84hXmFdZC+zTds93Pw9vhiP4b4uH5EzUTTd40fMI1AQicGHDpHubqg3a6KFRybk4/W6BQeDRCP9
Pjo2sVrtGHxZA0c3D/NP+bvbKuCwyiYpViqTmtTej/2mSVVzz/m49PVe1b/8DMP0gjNVShUHm3QL
AbtPynnO1B8azUcibnG/wBniRHmBGykgJpMn3m3s+5BMRYe92VnDU3zM/wnwW9bNVzt68mCCsDcl
gnymMTZswXlsN6/7PgWuVXs379fLXypBonEbgax1kuzbK+E9jFI9GsIf2Av6sW/do+SWUInMWZkQ
bXzztvmLGumXls9akGPFTJl5psRTw27pAGqF6yoawNxtVEl/jgRdVKyITfQPfWGhtyFP26BrRQQr
gKl6kuthjBztEXAqwjqQ8T6Gc1f1a7JK6nWVwUkGLQ2jR1yBc8QeRLYEFEnhHU/KmnI2BwLSSPD4
GjAW5TJFJqn/hYrEp/2QS7n5qFkElBEiqkmtGFtTpo/xkLLB7GbLtt3BU5PrUv+UAS/blV08H7Fq
i7+GQco4KwFgcA7BNvqKwf72yLhOAorC/MWl5W4UDs/3dipS+sX8yITnVj3Yo4EEjU1rkxKyyPdW
SUGtXyE+AQhKiE///JKAH9beXb2FYaB7SgtoTU/ApXbgim0N2dOE0xWXjnKdRnThpQPAtfqzH1c1
3RMLjUmT94rtSkcH/HOjJXshy15tiunCN7rJoCipFc9Z7zIpilBAZ81p22iHCYex2oFv+R6AJr3+
XJOLv0uTambcM7RhQPuv8mSwTG6NjdDpo08ihaKGtxdb3ELatOwujL65t0tj7b99Advij9Uqx0zA
ilR+lih51e7RussIUmMyYPTLgByIpyaBECT1hYQ8psvKR/qAoYXfSEidcV2TijuyONuFv2XeWZB9
bGCo21f9cqAVitIi4YQxCHKLH/6qQCkkIMeRWZJqHrBlHnrN6jXtNemlUFqSxSpz3Z5OGji27YIA
Kd9iHxnTSyWEO9W0L+isZE8lLhBy1oBzdnxJAD27vxXLU0WNbfZhAWXRsPHST70708Pz1YicyiB6
UOkxVtmqwxrfK73qu5Z9hTzFKAUPFkSUxDnW6+b/yhxt/7rUqX25SBCrkOHPe7U0COK6MeQiRR2i
wQ34n8J8Zex4bW4KX+IcBg0Q7rtEowc8QQWkasutCfLVwHSqUOo453blJ09ZA3iu8fzvMRImyl42
Wbv0BdYR2jrWTj1Ca4oZKivsswCspIiGj3A2cKS5xmvHjTZ4YUCRoPFVundNXybeyXTuA3nJkrp5
rmSj1OYRTG551eYRCi9ZiJVO/4zT5WaVBoodvpj7D5mxcFVqQSHn+hxsb/2lPOs47e6kw8F6FqOH
bBVbeh+sLbPrvDIaDgLVVWIlmih9I/yp2g6ku0fLi1yr7YJczORWk08eLf7Z3/c+dRAcVGDdceUF
8adZR/piaNNO2nxsupu7eaeQPh91Cq2fc8kJl1HlSl8Rbmq5eY2A2xHfSv/TsYQgBfwiDTLHwmUL
yQemoHM7JWKfhUtN9tSfFdsr7WwaXS5UdOnuZaTpVSYExWjEjEWVZmJTnHk/v1q5w6VVb3Rz0Uru
URLPnKWi+xDaFPuh6NrdDqoNCP6zRSI+4iGLmm/8ZQ+lFLwfm9Qj05IQSPF8S6EnNqsd/3F3coXs
zvIq+EWGZLBdAuSis0ux5BwSPNmS77EkpQpOQy81gaHYvFG0WcMfnrZv6mXy/dMoZBaiQCLcf6fV
WQdQCmc7t714YU8JRRP/s8FSYvXN0266Sma4loEQLWgAJUrR3BLOSDlQtfuSa4pWAp5ydxtFyx37
6ugJZx2ekmIszzwLYYPlhHyKWezAeR2DY3ZDVX6gNOsPKoPi+gnX1p2ymqt8m0FZVFtyrWO9edh8
yjRBF1t5Mw+viJf/fqQwgshhUA9n2xRtr2liMkvtgPO9zesCD0GjWtDq77Uj4DGupdifT1Zvc5PW
nhZfDahBb8lgUfdBa/lmUKvVhLMAxqkSIBvBi90P0ox4GA+4tSIiIBGK5uKYRzFUDPw86OcDt0PZ
jobWmR2eezbz9tNZ291CA7GQ0+xYI56CZ9AKPfQ5NSmG5KwciOnAeIRBcLo8IT8M3+haMIpHckc8
NSq8CcbkUOH/HLvrm38tX7RnM+H9u2bEt+VL/e/mFZ94PVie2kzzup0OdiYYDbN8sjNjaNNnGpy2
/du2u5o2Bp1qr2QM0fbwvM8P7/2TaSOxX26U1nndu5zHYr/wHFt2HwMqqnatd15R9KFq2lMmhqAf
KrxbGOehM7XxTKXcBX9ZGK8GrUkLydGtfg2O4YMP1HRJry7ylfno0vdig6U8Cikb8VUHrm6XC5Z6
XpFH02VXcLPs6posdFmtosEraXM5qI0/fv10LsmN3XpWohH5svr5QP6f+cm1fNG4k1pzMQoOF5Gh
CKvubsjmDpnRY9BuDtuw+nPpOf/Qk+BZaIFpOB470/k+NuPjLVyhcO/kmu67rK/qWcoekz3+BHfP
b52yklpbojjYvvhVr0xi9fJc/nMk5XW22NZVR/T7crgZH8bLYSE+hNFRb+Gx/FGR4n4gBdzpr0th
BF3yvYZjFMPs5BEi+5ehJSZUYV0tk+VPBT2J7rUel2o3jatdrsQYHajZIH1JB/VJflh6yQ0C5S7Z
vxUeGmot3Jh03ffBaO1iX9iBp13bmbe2HUADjUBpV2MBmvm8431EwbzUfHw+EhEGNtoyoZ/nqDwf
4BKKskmRoib/1Hn0bl9L6tiv6WgxaExu+c5G85YKa0RRtL/TwHWrRKVehlb6Ud1FlKwW90AjDqSV
ae3jsusqzWQRvtVsFmMQVV8ovSVF3LWf6uBAw3dCQcQg12Q/pfZIQ039ezWcA/l/FHsQnNbjfLwe
X7MeC7patetdNRJYNYESJtMoyCmyXJSlQWfAuKriqSNV+/XNjZ+guk59Ju+H0F3amvU41LfrmL27
92B+dnkHSk1rzeqQbtB6cOs1Dv2dvAsOO491YOWiWZcRHOUB7N29anRS7t3/rE1SqXcFalVHavXq
WEJV3mZymsFyH69e6xMJ7TIk/I1Reu0VRvPBo38b3Bghqdi4nGzi2oi0YTyf0NQpjU5xOqY64e0N
+gr7hCafmXgFIwLvIJr3tYu8NCpJfYQl2MXMSGpjsaFx6tjA96AYzIubUBSGEebCf6L5pPyS9vN1
GzcflF/OS+0UuW5puHtbDDzBy+zFEpPKyer9wH1etWof7DHONJX10Xwi3BzWB5faU2WU0pWTWXjb
xRADerz7yvoPDnp4uT/doktUbjRzfS8InFaaft0MNoOsvx9tupdk/rmnwTjZjR/93WAvyj0815GO
o0tBqU2h8plc1nhBpYky8O8oq3Ky2kWVf4tddDvG88WQNFHQqX6ZpW061ptHM3+Kz9egiobOZ4R1
clHxRZwwLY428y/zAxUqHVP9/cx/I9QhLM4G9YEy7iXuNkbVy6BwGeY3yUPJaJsooUrG5tr8wHmo
lsp6qOpM+Q8NG0eRxRiek2MSjDs9LvREjno3kXUe6mGguUsZFWMFQF6GoEDaM/n3r0IYP3dQoO+q
ERWrHX9lV48wWVAsh9sxrli1S3aCaelK6Muxs0uKqRpqTNVvItSVQLAhM0azsDB1zI+QYSThKGSe
u57pNKvhanLb9XypGC9qHRZb4RE5y9wD9g5qrNoZ7SZ1mZC0LVLwQbxR5Dmu42MpZITMnujvO6Ur
oXBdpzyJZuoB9EcdugReiJwknLzC8fE+9s28QN2rAhhklCp+kAnVRdVIQZ1/G2ygt8a8q5lktyq8
9a7V7mZoJQwrmGpdSFTbWZ7fX3HvXRPOTuHdcPVqd+4alL+LRCmllQpapMEx+vKIlNzmoeXNAyPt
s/hdDPWts9ueD7VX0wbH67F1302qsRR6NcQCULxH4N73dU6UYqSizRAbKF+LBM/icp7rVI9QbU6T
ZzaIQGQQkCyzHp44PrRPQ4mE7WBvrRxrEe5ijhZl8HXYMoh643KgDYoUZDbMt0GDwXSrkTTGOcQP
2HabE5ERgFPPjo9ClarwgubkNYH6bBfRYbhCGnjnUa8UdYgj5dEruzsXzhuB4Yfe75uaW/Fd+Ui+
rwgQ1qLmxZy9s/l/5IXqTYFk0U0/RjygBirDXvL97aBuRqj2tke0FJlGlg6XvByEoK8aLTy/831M
rgZnrNWhn8IDriYyPNn7VvUwWU/NMHHwdxUNXhQiQka0+SgkYZ7lYhSmO17f5I8tiLVcXAaplH4a
5t8v876qptjnfekg6Q+p6mmpxvIlR1qyIzreyBo9FBNZMz2NmYSP9wsCf7PMTKXqXmFsnfpwZUrj
1/Fr99rwasW+xPAsRvp3N72xYYjl6rX494GcIKCvE2ihQhEuEdFyyEJudGjr47s8e/Gwh7ueY6xK
GD74ex0M8Mtg0fqEiEPTDwt0peqNYzC3q7OWtvkQ0e/ee3xtRrN614Px1i/rgVglxOwv+4FAWRS6
HBQLzXQwH60a00bn1k8H1dEBkUl5ekxWKi4N1vHiNQstfau+p0TfcypcKkUn5/46qJPTmHmKEH/4
c0khOVGdaOBqikQO+952DOUIh+vxqYoU4hmr52HC5BKrLz4pigxDJCUYFA/wbK/nevPS3w82rwcO
i07dWbi3OSR5agS3mMbge4pXvuvvppufdS0q6iEyGXBcH83N9btGhg0CgzUgxou++b/pAC5Q/3Ms
RUJo4Neg0dUyzXDryCX6qtFr917KIgwsKBQ7lI/DHCJllMXFvrti+2i5TOTrQnJ5Yogk1yItYC5R
XNMcqi0jCV4hkin4D2wWYjNhzj2q8EXkMaFEGCKfyzHmAAKaAXrz/mbClF1/tlnvGgYxWMx9lJ+/
MbmbzSuUT5gdS1kveg4pabXXt+/c4SdXixUXtHXmzv1iqQ8gXuWS/UnSXOs2dN4VOnPFybO5nXaE
ovfsR2uhXjwS6LoJD9g/g5LsE//pFIf2HbJb6Mnl5t5EmcF6yvHsk+Ao2YNA94QaLLqbvzB20JBL
KTTB0s2bs3jpX87drGM9pJJouja6VuxsCz1hsblIilt8kN+CjQQZQeAsOsG/MauPQ/KxavoSdSg6
nE20vv9x3NBPmG8xLdwd2JD1FPa05/27XMKkXRWoyv2JVZKLHqSjZtRR0G0f/uZEjcthsYcLllbF
F3RV+4e4wciJrE3+XEW6p+516vzRPtiSeXJICvFiXIjn49Igc/PM8QvYh/JgT4IeUgFayL3Hn1rp
OR3JrU5v9aQoygmKWLEYovoS2gnIzlN9pUZt+FGhVz+ZoEtGfVgdbsud1FeENmErCHCT6eVSXqWt
q1e2ZskQszeYCRu+ImcAjqHCFpY9HbOQtVGuf/1zK0ZrzbTqR/l21i/9aQy3/dt/jWGm93Nk8kUv
n+TUz1SxPh79rL/7Sl/rSXVcnSfVcz8dnTbN/bG5W0UbVDv1neElWrw9hof0eVvon9sPVYi4mjT6
dRlqN6fRo/vIx0ctdiYNmO/XMhnspeRBtoWYSnw4TGmiPaYyqn2I4yuKAdMrYeRtT3A/GxDNr420
b+yT3Xflo/RRHjQQ4vp0hV9RVfGd5iSgB7WPXNeBQ3NYTg9x2m90N8SONzL2zib226yCQI+osK/s
qBAL0ugkxxpt5yKwWnet2VRb0MtsXBkKsdJ+Nbkdn2v9EgvfPbzn+iZ/U3EsDspag+5N/92R1Xbc
i4NlvwQXHOa6xReS7ZUwUinrV8Kr5Pr28kyvHVA3U0vpL6fiKJ0jM++1M1NxIDiruFHJRf8PiRcT
Osjsk1q8vc8GW91YKVPhCkGSk9QM3XcSjPupaSVcD6IrZergAiVvE+HfDtB4EXeGiCc30mpHBRE4
PD4E5v127PiHIHzXSzWEfQQBZtdOe8eQvKkYAb5Gzdo/C0TvMBuJKVHen4L4t+NpvW2alljbZfRL
8nExhluixR3umlXMNUTtnSDVQOMXOpKeoHrrCB/s2sGhzzoij2Cuh+X4dOpwpuWu8fQz3OJMwp/X
AwVdiuun9zK/Hqxf1ln8ZbWEeWJzeHj4UyMAq99jfJP0ZPVH9IYdBPMVhszikIRzDIe22GG6Xgjw
hI6oSUG9Hk+6HHvHYzqhhO86gEV3k0sYlSXnDT0N4V3Pp59a4aD8KVTDxjrOAZKys0VHoXB1jZG0
/DLEuTt18MWkVI5Ujw/l781CzwdWfqnzqA0Ac4Uw3TPt0FOFZl3JPly/ijrPa/snEgCPZ/oPetCE
zX9SsPhS9aRda87ZTkQFAUj/nhtKrrfFZJs3lnBhmPfTHXnj0gLymYWu4KDUVcMswC37o+TqaW+n
pvxeObz0aN304l/IpfVO9ziAO5ESeX3xclugKQ6L8w7lNzO6qzPTaFqrtJUhr67bGCtF2kS++lrN
Jmma1A/JerB/YF1mk4V4udr4Kp6j1CeqpnjOL53s2G4ku1PrNieqmRwLUWmtgPB8If2EAnDpG29U
mo8vhREohuqcaoNIo7Bp1v8ecsN8YcTJn1/sVEe7WaCXq4kYQkN7WlqWYJZrE5QEn2mybnQMyXpz
8emAzJv8jxIdFMY1/lg73uQe7ZbDklBDc+z30hQVCrGQY5rKA8MddTIuyr3x5VvmiO67+859SNVe
crWWyS47A3fMyGF0Porv2Wg9PX3vp7V/93fZ+OFd1+vHarjj6/bTUm8+NPtCamTE8qD+UkfQmcgA
1/ToPcEaQySoRae6rF60DJ11dzEbm8SV1HG0HO+nGcnTTbJ49EODDxRiSMCz3i9rrozcnYxnLIty
XFflv310DkY9NpAk5DUwa7bLCOSuU95d1ZODlMIVIgN7/KpTan8kashQl04QbFfBEFRIdGZ+g+Kn
yIh8vKt22IZ8txFdV73s6xLmT937Cr63IT6vzFzZZMqphtoJ8GfXWwIRnjUu8pQ8s5nvk+0YmKde
oiARSk6edTMM6dCiSxj61+nw6yE2302CkKYZnZWuOIe2uVv8CClSmdkI+FBQLQrBb93SpJn5ZLTE
D8Mg3C/x0CfEvB0mjzCWtPIj3kx7QOfqu1ue7McHqM9qku+7CscX2JMO+jBtFuunDrABNw0Zievn
MVJ6oCFXlTkorCsH+wP4pch7E9HkeL+IVNyw77KQcXTTDQspO9V+sJXD3XtSPlW1SBbkd2VSRkaC
1fJ0wcaUY1aHvuP9Q5EhxFdYObAQo5q1mmZt6Bfs5TDa/HV59zUCw35G8MyuhWgWVuQj5Zc6j+SD
uJAERGYmWQyi8ja/W47Xou6tjO+chOOAMh3SrpBcGS0e6ez3WhbWK8kq16EGjTSEz9RQTDsn87+W
P+TVbXDvuvsgt0vAIEwqXXer3WL/kSgbsGXU7O6ygutAYSTgZhLWfAPvu4ys1JNuBS6BwuMZrLb7
V5uLZW4kNNubD1PH/Fz93QFiheoxgO9CFPu5CBtVGUGlRRwgLBIdDAUu96Fxv9Obc6B5BIP+tiZh
5Ew+6+3yTFaIXyuGQ3nW6NiRdxT7p0urJMswPKVTKHWYYYO1hRHy/f78495LS53Tv2Mk64SESmnb
kG1Mkny1VbVJB5sU/MMSRmAQaF0oLTNS61nP3/HPz4suTvS5+OcwRJsMx0tyK96O92MdVzK/wi3R
S8JlKFHpzAvFpwnN/MlqshnizcqVsUXRs0nuQh7IUayIZWx4YgNWUJ9desivTxiCmODT7scSPqxq
iarbLV8Ms0rD7lraqUm+4rTtz1nmzxKctHh+7tiMT8K0n9uf8vdunQpm99ND9p8hXodJ/v2qN9me
qxtfhuuQqIVqVSisx+k90nq+TFjPHdrw9Do98WVI3jDBhbJe0CLvKSBcO0ATF6xAecEWcJ+InwAC
NfskoFelduMnANalFsdvgYeLfmkMKadoErC89Uvu1pRdpbGUFd1jdetg8R3klLYy9IwgeNTXiaaV
cHZR0KQsQ/WaWzBz5enWhOOZHL1kvSwyq1CLjDeR52ugTkJXaoLCbBbIrhdGUriHCTQHT9mjOfbD
7NEJZfvf/LAaYhorEWCT/bQo2AReXcGFpp0BODzIMUEHNhk+7Z5mY5CvXN0CxldaZdXuTkiyj3bD
AIr75MSzLrUCHNqsW3nPEuNsQC8Cwr+pkxk+bWQ6dyP01G1PmjGV/9LWodEtKuoeXtGiZpUfHPDr
Ojr8U748z/8cWMZcpCYEjThV/tUew/K6va2098XxtdLerOhLlV6vl/6jpU2Amlyfj87Vmtv9qLGN
S+cX2jSmuOdJIIbyINpkS9MPTCN9EPFuFXzDXpEADatXP/TO/2WV9v0IDWrJuzf1TkEjmBAAV1Z7
5kxjZOsxozjxPDu2t5LfI/sQ39B7Ay1IK04o+dWt7R7nmkO8apVozf9tNfs8nh+S+2ccz81fv0vv
rzgVNJBBznReLcyTZHHKo/TY25/+VLNPeUG5OHzkMh0mbgh9m8Upe9pOq+uG2UuvV7IUCr6gqU1S
078PmZlBbMXGB20bQX/6v32pvRWGFeXl5QqR5HO3TMa+Bj3bb1ftfeHaXl/E/dLfYumzTJ1cf/WF
PAHi+3qajnXKf86HG5EwHn2p3lfHLJ5MhVEs3h1QTp5v2vnPYU7SeDsta5Ek5Dx2sUQgssd86Fbb
uZIKxAAyt6fnc5uhqUbmP0KQpViJQxHOUtkxUrjDxXaEd1zEHKkjAHGpste1MlhSWEtcbH3rGUNw
duJ5UIlL+Z3/DIB8uCb34Of/h9dH53FQRNlH0C9wTBijZLpIvFJ2WqqObV/WvMF6zFfYCpYtwI0w
EJavASQaXTtYVUiD+f5FrsPC70aoEMdNpG5yj+EX57eLYpjUKGcCfcDgR7tKSxuUqtOjGjdUxvdv
WTFSL1M9WQ72X2dKs+qjPQ4yJvAjikix3kPFPbiPNEZQonu672y2PAXDEWL+a4c3KbMWx2he60AX
zN39EqAuXyTxu9fti66KRt7LXMpEAVdoDJir6rsxw+JGHUZXBYZiH/eUXOFGG3swNzGe4uPTZbv3
7j1u9tDezHDFu9mbAo58auGqZoN7T3QYY7UIvmQNSDjrcfGd/LB8cWuu12K4vAwb2vQgQs+HGLKw
dOSajdfiS3lwKnal4lol3lFhFfnli0cjfBRsXwq9Rl8me99F+0JcWbYeygmLoWxULhgqATI6IaxY
0AHI0uhowo2LctgkW+PktqvB7V2/dPYAgAt/QH6gckgnWz5eTcDXFo7XTSOTllRLQ8UjhIkhegzN
jeIjlZ4CakeHyw+GGMy1fNmMYG4pLIIbJTPFKN77QYM2FVVgT7BcmjEi9L9AWGvXYBhhe4qBorAf
1P+Y4Ia8Po/9EojjKT9avmB489CRod1ib2GBo214cGAWXpO1qA3kpOgrwHDC58NrFilPSY+TeRWF
geBRUqrJfm9kqUau4jlF6g/iNBPxt2lPuuLvgVwg7mPOgwU+DZWTI31EON4ObKhvFh2eYjgzmogH
iqPHAYZzgOwd9SpsSApZ74o2j8nShMKS/isYei4GbFpBgfhyrNSxSGX4hEGQhH7HNMgI7IYjIJYP
/dn0sXXSDWALIvqdCVnhv+CFWaxcUjy835QROjc5VOoi6xOHs8frT7ubNgh9bj81qWwm2v4DoppB
0oDhAFy2slv6ujDBLGX4pAJ3cII/QT95qXKk4QfLaujpQ+7+W7+Tei8j+ncx6YYiBb2wujHr+Kmz
VhEZqg3cs9ohVTo/Nd7C4FjtmQbYmtn71/9Vvgo/tR+sL1PRURt/rp+ibbZBYKH4Ili/BN+qQ40M
khICVRW1LBrvhrGHaW5Sp1y8KE3DoQMO/B48hdEziKAUGgef8rKh+zvDFqxeAL2vDCwdpSnyzz45
T89AA181gzE8JJQNzxznTxxf1n+qDeY7DEYQP5XjXyu60erGzUs3FMojlQ/oe3D0RFOVLIxAFmDX
+/spoSZWGZaAEw92n+a/3YT1Ldn/+FWGcuTC9655dfCSMkOiYhQBDfAr95+hoi0kgozHC2q81GiF
9XVS3wHB3k2OsozfRsaHMGDtmzAUcmELWOfN0Nqhh2VujKa5LIQLutCf7eov20R4sDIVAHJi0lmd
HdUMZ4MenRDKbWRA5S4B5YAPVjZNQDxUDguszqCDZaBcI4U2QFyuNz/FB+O4lHtJnvBck81kXu0c
p1aETdhbBkWQFarWO5dznFa/V8PsZ2OPPOxEgzIIiIuackbCTDphYh0PL+DTmM3l6SFW3BM1+u30
dya53xkAdko22J6PjMcZL1EBYOp0fEcQuPkk1JY56QFQyp+8hlyzYCOXyWqibrwSyYU85vojX4+P
0/C+PCndDEGaJBXIA7iNXe+yDXk+m4a29c7mCwht/buavVlotk6BxeSxtTJKpmT3LGXD7Vj8dcF+
ZgM/kFhMn5TsMWXHwFsJseXqjww4gF3KiFEI1TwKxlAICwWUT2J2tSd61YnK5a/7XY6xTsaCMcQU
fgDsER4+5IK8J1Lo+dlawDroY/L6oS82GGLuwymETyGY+bW8tSl2mVVwtxx9BSldiC6lIYtMYlgx
iztcTxcTEZTTxmSfsAstKqGZ2QCIMBE0iGzDjwdg3x4p+tXlHlFZOcdrDLDklGLasN4A3ooux/nb
KKQWdpQ9KMpmFFz2OxoOLasR2LNxkV03IQJrOOD5QoXfm02FJrZ1gHOz8nTpSDWh3BpWfmmgnVSO
KkcM/nmVtWHvdP4JASn7hPJ8/TuE4Kz6vg+PsWPEbsytGFkZz2G3ZwMSY6XyAIpiKS899F+km8DK
CkkrzRXnUm707Uc8iJ56fVz0T5LVoy8Wd1qiyTqSZR0CFmcXfj2MFCJQeuSksP2/WJkwS1xpkiV+
UjnUzDB1lVHObJInMhCnuGr8nPnJtDyCbllNk0HLfm+nWm19oiEDOsLBXyizqQlSuNL+OvSvI0vC
brqg6MCAgncriEyrYFD6sbclEMu9V8JdR+/GC22vD/3zdDl2w81LY5uyrtOn8jcuSt5CWuKcjjN1
X4eA9y6G+dL+W118MLorDtttPDD+LKhXZigTuKj/gBLKocXyOLWDW+l+MeZf8S+QxUMnw9HxA95a
bQp/egu6gcExliKlnz4NMZpqZirwb6EFMdlUrOvGLA+w0qT8XidZw+8Ugl5SuEkpVzIlkCAa9uLz
4ZGAwTSlbOL4hbCWxwyLMtQaGgb3/DRWg+O0TNeFFlf4A/n48ujLkMZHlVmc3V8qMobUIgI+XOrR
/vMyWbORizofrirYy7bf60/yQn6xtZ8PyYXNzTCKgF9eIXQ76pKsyjSvU3dw+3nOrKbLcADTaMca
sgjSc/eVWZVIq2T/QJJ1ZO4m5jPewvWZ0OAIEzlB7YQhHDMkb46yGHodoR/zXWBd86Hso9aeZwE4
n4tLCxkuxqInASkIDbeg/stDCLTazW0AWq5jNnpjbMf7bYTdxt7kMSoD4sXImvSqKUYOICtkE9cd
1L3TcL8iLuA6hVK41kftyGwZ/AcsxOGcXW+2C5/QlEvXhA7UV6gW12NNa2aGOwIIpZgEBTT0daf0
1XhjwsL/hPIYFCXNPys1KTmKy9x8zMF7r6xPivikxpwSYCbdNgMUch3LywXz23axr40m4H8YTLzW
SBfBaaQ0cJCE1TpHo5+6hVIbPiRAXJD9vkblRSsbZFRLYt+jM+qVGPcsfI25waoqid+27XtA8vaQ
xt2WKzscvJnkw511KYLICJjLMQ5+UdlJ5BoIT6do9bapP6++cmsz30fb1wxPyGPt4kahefivrH0j
uSx6peH6FpcKT3nNDlE5qSbLWu+Kuhit/zxQgMvfl+ha6zyGt7FS06K3IJFc1AgVXbeqcf/uDSpc
zWzbb1x6tOSUG6+BCXO7/BTOww26opLKQBnmVFOHfw6CcVpQKYH0Gq+zl0DkKbRoiRYNJy71tlND
12lYGdH56w7CKECM9qYw6RQvA8dqaHhXLYuIXREM25H5OhF9HCiEzF58E/k+etjEkGmVb5+B6S8k
w9aiRF8Xbt77Ifz9VeUquY/fczQVE10pCnbJhIhmnNXAlZRlXNtmf6EjoAgcE55EGiOKEgAKdqUF
Ii2SoS16AXeiLBTO4aszklMvjJ8mAPXmg9GmYr0zj3ZD0brA8laDXf5lUQOODshwSX+p7agkVUxl
6RKEWv0/g0d8vkae3vLlzBIr6UYLVg/vS0iCgS8Pk89a6+RQsCwPU+95z9MzcDuEBen6zT3V2q41
2/27TmktAHquNVPqmbTtGP9KRixyAYpNRFiqQhzBhVfsHsewTnHP52FSMQC0osLPTDmUQy3qOEXi
wgyAFcpXwbpRdeSkQpmwvkp276tCaxOXX5Y5iMPT2dDYuEIgMPe6iw0Mrmwhe2HIY/ml8lH7UGMt
YXNeRrZffVAdUcuEFIFvU6ZTDMiNlj+2v/Lhg6k2fNH4cvXW2PXlEN43QHQP04uIaB2mc/YXVlBZ
Der8tHXIgUaZu1wQtzxgcpx/CtlrGeCt2BGyKINa72EwJpv5Oxk01Qmvp5ttrFcT0mShgv9/JN3X
diLJEgXQL2ItvHmtKrwTQsi9sCSNhPeer5+d9B3dbhpBucyMjDhx4oSc1WOLsRvrd3fWtk4SPVYd
LnsOCMM4H5S/yXEtP/e/K961zcHnwuSh9JF+Gy8HJ3JrwXAy6vPpn5fucfp5+bYZkJsbkvz9ndDX
c6JfdJfit+0a3MXbYOAeefqbyqBaQDimwr2msnUFvLD2gBdfavhRgbGbG/HFEEJ+7NdqJUjzh/o/
mWgeDdyrdxg3rxM0a2zsJlqImsQ1sWToREf5Z+letc8RuPwOunqgH/1cCWsMxWDGAQr3EOMpSB7r
+CRXLdV/rlIc62McVErVnShA+JmK/kR8QprV8FjoLcl5iD5ldzL6kafaJ50CvxGhyp3T7T+PJNsW
RvCJwzjsu4Bc2zWVNhGelfmPRmRLNAIB07ULmmrcul2rcApJG0iOPwXnQ4eAUmJgEmIkvPO9wIhW
gwyNHJbOXfszBHcXCPSW4mxoAcG7tkL/1ZBCkRoJ/QzbW9HMtJVTfhPoV8tPPvu9RSdgcVL639rz
QLp2GwUZjw2nQgpklMm1r91d6mUPcEJsk2ldDYGpAVjaYBOdbx/TW6M0w8vkomIDEZZANXn4Qa2S
OiHxcM+S2cqQXcj5kTZl7Mq980XoV/rAIy3RWB0sOZj4iL+U5ELsEOZOH1bBUSBlwB2QdQ4I2L5r
my5yFz7NS1UdwTW3awO/b61LiO16ublettmD5olGgbCsAANk155+0lmqYHNKphU2Ha6YiMVAZCs1
G1NfAHsecTZoHij2rHRut87pe9wTlG8nD0m8y2qgPfei3LoCZbrlN8Ur+XYuZM/YDc9108n3UjhK
uWa+N9bsY0rOpCXOpVdJNLCAHBkff3UxnN9akEerQE0WWT+TJOPHbeiaoKmgwIenxE9im5mtxZAD
v5Xn49oGv0scIgINaTG55PVn+dtCofjAhBu/9on8RDdEJNdA7nqExOoA76Dnc533gZtrFd1/j4PS
625YbmfUmqdfit8yFcU8x9PkQRZaVJe/t7flKZmO5iPrd9stPAVBxg/7SerDOgG2BOJmYHvs9aEO
RLnMvQ6YRWPiDy16N9E9+Q7OV5+njJAu3M4BnBbUOQaiGWqsGICczyC7z03Kf7tmoGhYF14TsDjU
Q0B9EMcYFXQwahpW64jJofodCvJFLTI7QDg4nYpYVV7lSrPSKmi7spa/hxiGlz312Jlca3IMhcmn
DtBXhYqQvdDNzNvmyXn+lPuwZomTYW6EMHFc7G640MqyqOC2gPjSoemXUbZjbzocm2c6uuEAhDSK
Uf5YzbwW0NNIO4VpwuPmum9D0/jCk41URoXKHfSiQhlEJc2V13oaUxcJxSvF44tgKPerdrm8IQrT
HC8IpCTzUnv6PO6r+Zom+1fcxcmxuplWMwg0mW7+HXXo/LX4b49tJvX1oCDMkn1P5v7+yZOU3uP0
r21MGyjjtDO5JCUlFqrass10b4eUdu2AzdalDudjI94+61wNLPNwiVJyoMsouLcWkUbWRwBjvyBJ
zSE4U6K7vQbqJ61z+lGU9GjCbfb1cqFuelM/dNNBD9fGRhKQ5anjUQR3WKiLAGaM23A9yxewivvX
5IParBGrYEy2WFGMKS8vA7CeD+zdHAC2sj4ERpzruszBn1Bt8DmoUD6qeZeVznWm1J168KTJHkCs
8AlptrlyCplO7S7UKMIDgRNyvbz8NOIrymUQcFEGW25ZIGqW8RiR0HmUq3Rt9aRYUBVE49IkZaFe
qk3tWWmfyKkbIP9NrYS02ZPmD7rcmfYh1ZaPZ9mYZkhaQPlLLcEW7qVQZnJ8A57k2H81kkyFbevY
FWy7pjuDNFh3dw+MWE4isGiI3YXNHQLVIlUqOLI7bEeEMUOmGmkY30Xwl0YTHZmb8lNWCg0Xjw+Z
khWXEQH+zczjkwcschBsLdrungU9T5qrIW/hVHwkvC5dpxGe7j2voTO4DnOA8NberXyK5/gCuMzQ
Rj1L0bnC/KYKx5YohEbrpSV474zTz67KT+XSxcEJwanr0m2RgtNj8072+KB36i041TdWwK4nr6yy
Jle9DKlo3VlPZqqEw6zqJiQ6inVlhvgmclkKNFtSshKEZE77Mm17/AXXCHPhIAZHBZ+q0M0+X1bN
OyOQjlJriqPmFPl7QgXvZrThsR0jdRQP7VSzlO8xZ4wTvseknz09pc6gB24oEdsNlUHz/UEKzgcj
1jYfmVrTJl2sU2QkAZmmX0cWSaFNiBmFjzfV4pKr1rQgft5WM2R7kFk5hvDYJA6xXOA2Y6eb2oyb
J4nhLPreNfApQGsasimXHTJm6rX6yngE/veWB3Yg5RMXRiIfJeniIkoJQiPJvmnIMdJUsmI04mX1
1wPIkXyiP8Mzrl2GN4J9p7bkq7BWnpXvcbVbE20s1skdrZdhcNyabcNiIGXEd2a8DJq6O6zygBVw
q+wnaKjk+1Zdc9q6LExIXgZsCjvDqE5+WEespzbFA0cWiVmzKi0LSik9CEyPgKAHEC8c9FaQljbS
TDDKLGfsgVcFgsbuQeJH0CjRMKCjUhcIpjswEo8bIXWyRkO+/Gf9ByY/4PFXEl6dlSBXHllBtRrt
QgP3Sp7bqHDXrg32BclkRyOlpYLAnMv9mtHXpu0RGESqaODepRVQWvddR1FED+1kXPC+g8pj09iR
NQ1RTYOZOKgSeDDeDaU16CFkCLnzD+AAxS5ydjEArfw8XhVsAIk7yIgGTr/KAlfttNLiG4970YZE
Q/RBE0Il4vfYpoEcHdSBnXjWYDQw3Qb8S95BWIZlIsrcGBO/EhZVw7LLp9bB7FlqIdhy/cYbCMCQ
Ut+bP6pbCw1110bkX0YnxC3COEASrQeePocCxK7k5xl4xpsLNB4+DAvi6hnskPixBu6aoF+6ACUG
Zo84ruzAbQA6gvelQJKcpEIGPYxtG1bMyBT3IWPN4gQgyVzXlPhB4fE9hmrLkAUgBRAh1W4lboKT
E3JSK35Cq0TTCh6tumLTlGsQc6z1E+Pay7QFAkFTNWO2wbt1j9QnQjLDiRhCSGsArXWxUhjP3Hgk
oYy170FrUbAOpg6FAjrGkTz4NYzb1LVVQ3HwEwI8KtaDPSs46To5Nx1dGm4E6lFMMiQSVwTzcJf5
BS7LE+OMyAGAdwlscm4yD707CyRMOXjOvJryYtOnDlBjOottBGGpsl+LJ0M17U0CJk9eC6yEFoBO
HUBdILrrG1IKsBgxI9KVoGkgPiNqxkc9n7kocG0+AyDPbsgDfCiMMJseqNfgreLbdEm3NLn+QvRP
eQznIPwQgHrRuy0bR4oMcKXGU2M55q1FsY+dEXRziToSmCGZd+4FATShBHK1YhQ3JyzQWnjW4C2i
MLvyLVIiyafQpTlfpCRU6G1/6QDYRs4FNfeaK0x+aeLfvqlP3763GKZJCkhZU0OhPTbjmP/aF5/m
n6CEoJQwdGUeiEKzOV4LyZSWZ7QXfCvBhy5wIHCfKAaMX2+XP3HwCvZARBCg/fYoxdDSFYQ9ssW6
3uybiQ25ULgmqrv9tx6w01LfFgzKGfiarqJirtz8Z6M67vJ64pnOtXCp1GST+Lahb0euIU4RGgrR
KWLb9iuXF9jMv2sMyV1RAk2JTW2VN5NptwcR4boVpmp2yrqnmmqybq1/4nhOeaGtTvwfMqpwpPwG
dyHadvwlok3bkXJeuTwwRKLn0M1aJC0QhN7AUW/fIUxoB3fmjRwjGucq+y0+tFK5EDoKI51wo4VN
B1LGi74gkj8mstysBjwhOpzHzTMj4Sved/1kjbl0V5imq75zJaLFvr5BnvEsVBRN2GuuKieewDN3
xlVAAOQbs5c/Le+D9Z80eVlTpoafRiTY6is+Lcj7CUNcNmlbpyMk78hB5VPT9YVWA6XZf0Tvr/rK
+JaAbNEr0ihlrK4Rf5aOwRTNU9hrnHF39CAB61QIh9YZI7X+91/zeFNSZUTjgvi7z3mqIuADKE03
nqm+ieOX+ScEYi0bywkNEeXuMGQr9LL3WfIZPlTZBC81FKWNXxfK4abWK04lw3Z7tEFnvW3Y30b0
fn2xUJCuCEKXxq+8BncDL+CeFZWnkbUncRpU40OiHXUiFZOTtIFO1BNcamTrDvMa27kMbZdB/8JY
Ez39dneqX09qVQzQu9VoJlnH6uECaJV9W4h7iwXZLu8LN8daXrvXtNYzRI8z8Wn1Lg5bUBy4a0vQ
OS3RxonB5gPxdM450o3zTAatVipV75ju1cmsltt0gmN+bp7g+cVPj0VhyEX3osxVscxgxm5PCIOS
SjF63Hq2iOlC7BpIXZvUSoZtxBLTYT0wR8J6uWooUhXqo72CtFWhabditRa1ydBYjqvcEubOLdma
51U+JpA99HZxi3/F9rjyYi2y2Q6s/kygdVXvHwyeO+ciWfWspP3u9g3Osodb6EGHZWg+Wu43uWm7
Xj5EB6MxXkwq9lnYDKjDQZcDAYJgkiRiBUKiVmNPaqhvmEEcssKKzPrj89N2xCax8JZ9QOkhMxCt
2zcbfO5SCEdEco1meYhr/F7CESjbpUTcrJyr5oc8fYhzZnOdVUyjpjobAQBYM/0te2zOp1BIE6eE
3Vg+7skT0EXcQ5kuXi0l8ROg8rSve+xW8JYbfurRbuWrecqmIWu4PvU17mZcNG5w8y5HJnpKqR8E
RYU6c8Mviq+aqRCvju6nJEjOBB/MGjIOixrgfqcfO+JgnO8gWvko7RvwESTI+ne24++8qh/vb1bV
HZszZ4tvb2R2JaMm70Y5DFFYh8GHmw1lO8SIm1jY3WJv5tXQmhqnZNOorNULrynIoyHlNaUPIr5u
A/r4mV/wvWW3atfV9/zc964gI/s9KOxGSuimn4m+8W2WkrS8WbC3TQeqBn/Gfm2700O5d3qarGNN
x1PJeVuz/8m5En2KTcTt5yZhtn3l0kb6kLJBk8138PVuxS7dI2H2eF/3IsffeaGhuhlCdtddE8t6
NCMDvTfbCBmz+M4t/P1ntqzl4FL1zp92UVOrvG6yrQN7pEv2yUXdojXwqWYIeY6fgaP8ex+RohvK
PcrAKzC62/8x9zexrdb2Q1mKYm+Sbqicas2KDwaKsp9+Bq+BXd7uRlvtcfSgGEodaInMwnk3Dkoj
1+ujI5dMXN8IM58Wife4/dSEQ867MAqiCwRcBu5e1mg/wHXlKH/tny/9ffZTdz1VmEdsQFhpshgP
JHtOxWq4vwZo36Lir8pLO9WIbmBNWjm05IkxpkFST1yHsNeaMBCB6I+EAvEt14kAu9Vw7TK0XGc/
YJht7z4bHJ/noS+XvZZxvn0vKnrRcelcj4bbu3UX2rkf0DdRqZCpoojEMlWtUKtlwBWjP6FTKq8Z
V3UoAjSvR7f9UD3O4hhd8loRp3XbrIrudm9qLcaxVjH21kskRZxmz4lVLD/N3ey3NKxnZa7yp//1
xqouBagju/321/o9YLUo+LEhLtoM9rVryHUDgB/e2nMdNvShOhOiGXBajNulIUliOZA0X2ILj7af
+8GqpiZihAYND2I/pAhCwlB6dAQUAXbaxgGg1v6FPfdLzmXC97+lf0KCg8N1xO8Fki0/TZltsGSL
oa5iDhXgbbBP3Coi04m8Fx+8LQNNoRne+xCkzM1C+tjKeiOTs0boHsoBkGsZ/wT1QuRm0itKv74m
T7F6wzJ9hl5xlxwrPQAtPdUP/SGiUrytnpI6bYopQsStOcx2LsOTZmemvpnSmm0TjgR+9neg1chA
MCv6AfHr9sS2WOFNckdz+pDkUJF3uz3vU43MvH69DhQHbPRp/Shlutl7DXu08rr9XHfXZyGa4qR4
naof5/bzKHsLXV52CzAwtFQRhF1rUnkpzI+QiM4u96UNWvGkS6AOKWPtBGVeuBacvfRd9y7FRhPB
zui25WjMPrKVlysuDUfG7nY/NzxbitoB3b/+p6lJbbyrcwfLFwTPcgs8UxjNA4udEiIpUIITaiFB
noiP03j/LExoESd4n7fh/ZXdKH35u/8C2ayVlVYmIrdNcS9v8MIgjHP0hZ4oekMIdkOcdFLVV6pB
hfr08056kP0NJYrFXd0ls426ggRiS+b1jjZdlywDEmZ4GPNbvfKfhNl8+6V1V57qKj8u8+3tDaly
wcq9I8lx6+TfM73ykz6S9HsjXRqK39rsyK5Mz919vifhtyrU5f8K56Y2ZbfsSDGXRk0myLg8gIBP
yHvGclKr6ytWXbEMnI9yhd4tNxIpsFy6MBxUFgJMuLyc9S3Z+hb3+/h5njfzgZ1jq1nunoOEpQsP
a6N+n7f31Ew0XlNhhA+qpVO+OR+/nu4/5N0rhK1oml8vH/YrMR+VIS9IhZY7Fhy3FQQJZFgW3i6e
rcIVsSBJsDuYMX97TWnMaZvV7JDYIBkwMaE2APfS0y6L5DU8lD6L55pegit9L8vV+1kroHnofZar
qAse2P5DAHS9JLs5bP7e2VUGBd6EzSnzPOHv38GP+vLNfpcoiyaYh3RfKlOmDjG/bljhEvcyBMVc
mtWib0eEdGlHeWqXPT0h2qQDsCFlJjSsFIb07IRPl2JdylsfPrC/+qA9YhnXBLi+5m9dPqwhAIJt
yWE3SgjPVR4UeolPXC9m7btRdUeHUKrWthvY8KdKAe8TbXs+Tu5DzEZpkNU3aWn3EIVcbQYlSXc0
g3Utd/mmNIgytLjUkDsIjbrjkhMiRwIlfkM/p6rd+9GMxFZ4/WWmOKPzAefKkwEIyuvh8sMAym0f
OISglIUzO+YDWzRM37wPdFfrR6IVEQjWwfOwf3m/CnigBBJ03sktk2T+1Spq/mkz4OIrezGtFYnE
619/+YadKvRiY9WZF46u0IrrZge0GYeGMzY8L5Q1/oq4BGYMe+XcIIBv20e+SZ0lfqWNwnO2fvX4
9NhUQqWffVBHsXkriz/gxFV5MjaMjWbSdQujbFsVKYSdykRH1IPdsvG/nC83KhyxrRt6dTW18bdV
eumD7hwtUvY2XIWMYaGeehIjOu1yxInjyHJ1wk0GJFrvs9uesGgTSXa0tQMETYsoREdqAn0o+yZs
G88+vATvCENG6zjd0Nc15Gtsl2Aqs+LOYTWK1fvvqnZKJxel6yHdowy2u28tq1xcQOLsBy8kpCwi
MMahaYsFlJA03PTpBAbAESQGt0UJkm6lZB5KiRYBaLGYeThiPb+CVa7shCEenwZEUMiFbj40RefB
wTHlXJRtUnFNi/J3KvhmwKNSfPwsXE2DNEv4xsmqCoHtb0eYrgIxcqWMWFR6JQZ6xFkJskkUzqsU
qXZJi1N6e7mHkg/CtrlR6QttrPJ6G1Zej4N10InB9ZhNO+VvueHp9vnQh0hWMjVEMZz670KmZpZo
kqdcszCvq3LOJ9wFT9lcEsQj0ddMJo74yQIaACPKCBG5RsN0VJKXCoFE/g3gYOeeVwk4QuOko+pi
HbGFgmsknafr1Wq3eo0Q2723acCg1HBNotP3Cb9Y04lsTZ1v6/6bDgLyyu8x/Kojt60TXPNe3X/C
RMN4inmo8hEpA1RfuNZRYDu09nUh3SkXUzRcEUS71FOv389N/6vXmpOoqYf580vzOdLIWB9pDZyf
oqgTaeitbWnUarUalyieRo11rC9k3EhMjL/QVHdoG4/+BsNt7NVfaIk7DR3Mq63GUPf5YUOnk2kk
lToa3bCVDFY6GrYgNt4dDX1QJ0b/eTNcN6Z2NTwh2gPebAyHi1prGD7aGDZG4Eruw7z69wfPC8dq
DR9f0yPa730jHv6NfNqV/N0iMpLp+89u8YIPPxG53743b3gP5DTpcQJRA7BF/8/z5nIGHMoia4of
U4XeQveI6bC4q2YhxmYj+IjcpyZkfRaqJCqS/6Fktkj0D6DeaWqpThuJfuC3fZQPqrbMpE5IRMnr
QR0eoJpchJc80x9cwN0zDH+Wq54/gdIpN3K/dt3vmr4P5QKQ6WOJUNbM3js2JNhZP7ClhZ9iSxZg
Ef1xlxHXax9qMUKfJekcnBqloaLV9Weyu/7qfjxilW7f81HqQ1ctnYRubb3fWMG+/k+cCwGLsOY3
+5Yuy9rzBqWJyE2qLZLnt64XPx7Zvi45rXOgPobracNvfBNWEYISFGm/plIlom7ALIJTDyNXVNLO
vgE3VQu0eMJmn2Xisg/KSwLHO5AMCVHOoxz5hzE444ezcmoUe6nmnntWAPpHWYVvy8/J+/n3AeHi
3BHv6PNc0iGPQMj6GEDT+yjI4+AP3LRIaYjsFI4plE/kAhbpZCQmlg/k0epCfbLd2YhEXsWab+qK
Y7V+tsy5Hhd7pDcBUc5KbV0VxPlbsh8Sv2xB88vEuQwSTAzyytIqvpuqa0LU22ydcPw2SSciEUI+
ldY+WmKeNISwdNfcqfJN46eY9VNOQZxm1C59NGtIrWAIjBosbOJhhuQDjWFwFPRFh5i7Lg0435Al
sfLbcZD7nfwUgKYsJCL1z/lTKPSLkwkxBdcGhFqlEss8OVNh21txF2nOJJ3sXubBfqd42vGeNOmp
Xjl+7hctCjBdI60PH2ewPXtf/Td/Lr4fXvIvmRBmLOMjnmH+2gpdyRWol6o5ZTCanGrawuucXYST
h/a2KFOpzV1j1gdK3GzkTKUnegnRsTy/kaj8ctw4WPl0stLM/QdAfZT8WNWCFJxiyv2nBQb20yVK
0eqNmx+lgJ46Mix/plfmy7YhkwF2uOoSpX2Mlg4SXGLEbxqiY7uu9M+1VpGLvAaJT4rX/mRNiZgS
1A8iE4++auRBpqXeGu31Wt3zsRT2XGFWdek0PaUu42YQyBzX58QwYrWWCtHppDsGrf/9rLv6CM19
EL8fWuyrD7zVlAgobxMPwuDHXuaLF65dlPIeWtJBE34lTafBneaaQbQ+nQ1C774TStm/iKmAGPbA
nMAoEIDNcomSEG0M0pX6LSn90bZL0ZHTM4Bvf1aBE7owUC9RaUcSMlWOvVPMxSrb9aXLrRJNHlQH
TRv0Eslw3BR5itUvtCBr1uzm8AaeVmuw17jq0uQU676nV+wiwVw7XweSe4Iv7bM1tPEnKwPy43nB
V3kNstpisMn191x4syOCawtAPFGAtJJSM2gj6NSLADdCWwfl7dpD/aLRSMeWtE8T6tNdBiWKeFPd
J7mL+roMvBQsdCjFO8T2bwQ7jVJaxd76vVjVNJejRd8BjKDEqodloJEL2jMEpYBMIqKVjJaQUXx1
rZJsSY8bFwtD4d2miQqwkSWCcm5mGu7iOo4U1xVW0dE64fnakiG2JehTu+w8hDfw6qOS9lr75u2S
kA3ZN8edFF2inD3nHp9bh1r5pcxZMuCoqt+ZCQy9dua+iK1IKNLbDDanzcDpHsoVyE5r51SUOSaz
e+jKWprqOnnEwW8sco3LpnU+JrdbsuNBnbhIyex6C+i1VcyyrUMOwArS2Bn+CqYgxmQwwGuqnNKN
y5s+V6tHoLwVuwNzHy0N9bHCE4RZEdODgjDQgBPVeihNutpxv3Yfx0HxOV3P8djMZ9TJwhs6BbEn
+4sdDFeWvnklurzsn4kRwfuksqdRUVjgzzdmkquy1INcHYf9bHQNst9W5f4zMBrw6EazD8sl85V+
EUba0NSeGCoqqbRxH0L1DGHACEE/I6ts30LJX/0cPy/s8udNzKftoPwdcV1LdbZ+WUqiEuPDaqKn
iHTxtPqP7LQYyeKylJbPuVHmNx5/M5CWbu6LTT311Qw4XuAhoCVSU4Whfnuyy1Gj+H3vVl5DA5St
fO79VzjumxlAU9MyI9r1H3XFD/d0rIedQxGx1YowTAj2cBx4ztfR7J0lWMNQPFra4Pna9cv6vdZt
1qvaev5HwOjSQaxBmDkoCdfD6y58z0ShoT2yhHBl8XF4Om+RkkB8gpb9wA41+W/1sRveSCqhiuhT
+Lfs4YNAAog80MPlrV6EC31SHFfNRR6mQ2unnNz/rbN42j1te9nOuH38Wj4zIlSmV9H1a/tVRueR
Wap/ke79XtTy3+KrfX0FLYBk4zPuKDoqrA4F6atamjQRuJIXrZTei2DiZNseHUjhmTx4DkeQ388B
moNmWmgBaYO3bZmTnlkFrZdQsC1jHdSbwEs+YBjNi5Di403ovqHtjqIwTSFrOhV48L7kQeR2bV/y
e16v3GZw4+9BZRdO4hqy5UjI6atmmoO5JPuJ/cImcn7WWcGnVEC5JsNlpAhA36Z0pcJHnMmF+3EF
fhzesSF/lIdpu9tBHQmpi0SAa5GwcxxXpF2FP9UKO4Prdgksukln3/rPX6utjToia+AX/y7SJanp
cwuO69n7WukX86t6zbfRe5zSO37lmvwZCD8yHsiAk5qvI4a5UB9er9o8QSdelobe8UMgwE7rLC7L
iLg3YtCOYGhyx9rkEv6paNb9OLJDsfeuzZHVq3rHofy4T5/3ps/7sC1JaalPGnxHLhiW2uzdQf+d
79+om69G0O/8E52ePI6PuhpXWby3oeBuwJtuOFwcZR9+s+YoXNvHKf05TdfvPTfoMhzD4T0Ewg/h
ehzMB6+JwXAAP66ZZtke3HZMHOPfVHI2QxLGWgw0DV/3XV8xAbzzj5nrEsKjezzPcAeTmkoBw/Zv
uvmun38Xa04YQg/KjWvnUA7lQr7tqGFpP8bTScKjxdbt0yeBu3o4j6t1Oq//fdQF+JlcQ3ez8Kgk
irQqJLb3UBU2RuFpX2ruUbscY+foHpWhcWgXED7/GEp/urB/Z/EZT9GN+CfCmcP6oW/hK/9G1hdd
orEOD5vvyvAolPOPWy70lKDuRfIinOAeVHW9mLazAbKzhoy51bwKaQWnMdX8OJb7Qf/xEP9NxLvC
B8OzCl+ioe1+3JWzepTcFzPGC+QYz87BHcHVe0HPkKNCcJBFXqxCd5x/DwVjyCdJByDUhIbG4Shk
wXCr7mFI/93r+FIjUOa1K3RusMaP5+yBW7GG3oXorGtiQHHPJLXj3Je3lEj7h3M9qbBKVh8j5q+p
0nf1pNFT5e/wn0aS22jzoZfbY8JNflSLHL8yIbI3Jbf89iDrvQinGq0myeJ996HHicZZ4IH66drO
S1ls7BkUuoLuVhovk01BlzL7W+AKGb+NKBrkWrWj7TYDBvmmdxPGiRx0Jox1+sVom8WhME6wfny2
1RxeSn98stV/m/9AkpJKaluQSEPPCxhP2Q4Yep9w1gJdUKx/HDm6bZjzZipMNt3CbUC8PxClEutv
tdcaUYlN7XRs4pkqjM4NdAkLi5Y1O0kuMVoWrx2RlBJB9olsVqZRQkefhPsHbrCax03V+zofOFFh
xP1VUj/fVH1D87/yUSOHsDBXx0bpUJvQnknpM1ell3fXGmFaJa+uD9dpWjUapRJNLT2n5ICSAiVm
Wuw6l+XiSro5A1AFtxVhtrbVnOdY5eEWC2o4qmSbKI9viPsH3mztih4fuvRsJu3so17+oEeXmkJK
I/nf27hPtin7c6iNX3Zcqn2kiRu349nUI6Q/PhAarmr+o8QbER+btXConVYi5MY61ct4Pa1yl4vy
qZqlVv52Rw1ZW4tzc3GmSK1RS00rVlLxpCZOh8ZcMaYbnNS1ecpfNesMR+Ptnlp6pk7ub5eTItjW
qdJca5EQ5HyrCx3FNlE2F+93MRrDldD4VJ402RbQPJMpOYo3JILOaTj+Xnxv34sqr5bJfqKVCv8W
T5ikO5G/+JyJjv1TfVrw62hP4/7r2s4Ws6N1Nqehcm8mTCyulHPu3/Pjz8pxtFXwcxvCHzq2vm6x
N3ndeDBTLZ3jbSZBKov8nDVQ4FvrZ3uG6w3WP8faQobeMIGpcxo0RCXOiXmPEJGXwVYE15QQVVoZ
G+Jy5WXKmU2lM3S7Dtnn8mmu1OG/yU+6mNxHqrSyvX30latySdulhLAuyOe9PMp/Xt+B2Ad986r5
KcZYvPkrHXWVEC0mBamkTJJ2aT8znsw02ezizTMKSFozWlPjNVOQU6ivFZRpEPsxZ5BS/dtBaJdc
TGHe99v059bry6bo0yOABknpAyBu1iveAgDZxc3vY3+bq6a+J/b9z5/yf3ciHvbFEnMYr+cIO6Q2
TMT4diGxXJ+ykbxjvBZpLY4WOw7MkYxsr5PU22ZQaU8o4r1ek1o3U1NOpIRdJK31Rym5rapHUE0Z
TyGqrD/SKylzFYnRLb6s6pNSksskRZLJfysNNm1pnfuhev+57KOd/nt2g2n4HsGxg88PxqP9ewX2
k0n2FQfjcAXRyanCLGDgJR4q/kbhEayg+m9a6VtSWddUiKXYFKkeeD1NSvQL6bHjuTm5J7D79Jwz
HV/5+y8FlM5KgpOtSODQLmyj/D56vzi3S7sWnm+FWjpV3eBPI9cm5TLaUUImERwU6UJcLRMY0fy4
Ykbrd5QU1/XtITEkngVnNzr787RKduLXcrL+73P9lH+tzCITOfc+NgP2WDhUZKLZNVl9Lb5KP9v/
9mEzhHckgrD0plZQF2JUgIGbmvgsO6+fxxrNyo009rgFRFDID3zP8lF60jrmGsbrBNy+Jxs5U63u
ISffW/tmNNc3VKFM7zJBs4pTGfBUq5Rrli9xWWHcqAyx+zp9FtWM7bFHovV/uZqCsYJEnCRX98zS
9xctKFJvKoS3reeS8PNhcq6ONudqJbp2zp1ZCEFqeVQIfr5+yeaCBs5/pBEH59rl5lZrO40RztGn
6xzc26fBKlxy+aMs3ZeOou08ztTnX+e/SzaE9Lf3iI/2px+IrjJjG0T3lNd8LSrg8Am3ODwkxsqR
fm7bj6LmcuBpMiQ6V0bjZbShm6IF3ddEj7S//F9ZC4yXzfP+6b9CrdwCbx2rmGkv1wS1MZ40zp3l
f7RILZJsPPUOJYsIXyQK72SUJTeyr+Ef/ARvzBpT4tY+ySrH6Sp2aPW7q8I5zq18Me9r5yanwgH2
w3M5AuJXiYJWb4gIcamRS8KBTQTHuidkuquUHGoogI1UdPrM+0xWO4HHNZBVj05fcNQaw5ep5Vtp
lrx6qM6bs1c93vwnWp7G76EzdnJMCtE+Cf/p9NBhTDar6uQvF+1r+2QeX2INR+NcRFgQJSe+LBM1
sw08yCfTgVmD5HZnb/taqnYQlCfluJGeAE7V7cSVpNI0VXw51TgmJ39r9Czt569c5B/LePKt2DFP
HC8e5CJUx2jXsPTHjZmICqhA2zMVlZ9Rn/6KY7kvJu95mmrc8vVFvu+bciOp2ETpT6sSkUScHzD3
AgjSn0uqtPh2COqxWDKBJjVs6dbDi4kaFYJEYhYbKB5D4FmSmLBM8nXp3B4NO3lQ2QYKWRv/s85+
l99oMfgPzJSrhiYTgE0Bqth6f6vPLw2U9KIIs6zEGzCkE6na9V/5o0/tGRgbZVnbJATq4CMw41lF
W8K/US/OH8pD2gAR06bMm7gaYKQW1fRnEDUqn/yltBzK4PDFR5l8y6p+uci6kL9VW6qP+ZTEUy5e
3KrTPUwuXv9kjnFKs8ZMcisNT8Vk/JXnuI6rpZxBnfxdr1LoteKqPc+rxuutFsNj0iaSmDrGFRJx
s878pp1Tde3PcXdX0ti5vfgC4KxWGCb1VFmd+2iSa2V3cSlr2weji2Hi/SG5aVLxVeF1VbOv2ZgU
ewyTbaIomN5yNLTGnsJb49b8SbsY8FV1Lp9cl10x4UmRNM7N9dP0afP1XnFHT5pu/WABRqUf3XN7
12TfYQZSw/wtPoeW7h5OZbifBXtxTggwv5pDg1P1nJyT8Ipd1fctokgcMzCJrlxJ4d1+GJXe064m
SyroK+1IwJVaOsY5qfzca8uXc9Lt5mZ22ck6yce7XroYWfNpaFVn0ii37Bz1RSU+fFUiyze+JtMn
vQXfwwVSFvoL/1o2j1bLLZ42l+9hE2rd4se27a/XcG6taGKr7cce175+lKvpZyImcfg//TFyODmv
wutUTWOMqm5RY2+HFaQ0Vbcnq+bfP09cT1/bNYqYNNk0opKPaztmsWr64PO2qfC18J1wxntfdSGp
zbgsM8OAVAtRIboQaoyn5MiiY2L3DAs0rHVnb59i3JbHki2Ev1usAStxi+k1PE0y7WJTVcwo7wDa
am2gE9E8uf0KcaZejpuT1qIlDm/sG/jttUr8M07I01Thuh/nSM4+OtWk6dpcixpuSpXrFqnBqcvw
+7r0WiQnEEMcpG/C8iwA/3P1a0zGWllQpFeayotI9JlMRlh2T+fo/izX8RxMrJDW8XeeXCxzHmu+
t45TXqz8tz5GXJF4C050NeHSl3h67mFWnfc33QVR29bMVeJDvO3kb13KUaYlOUnJe82x60/pKr9l
R8y5LY2trepjFuni7f+FzjSeX6JN695k5RNPFmOAUc/Hi0Yw2aQLmvlq2AjIT3g3mO3zi/diIIuS
PGizKae7vE/vzfxbdefNsMtYKHaQr9XMlMvU1NdznAWYr6mPys/8hXKC1XGvhblve0qOnWNHa/Dq
TpwaV/o3nod3bybsypzfvJZ+DsK7KM3r8t7Nmgl/69GXi+kRh9fHZS3dOiaHv2BzuGOZn5spnTZ1
r7XFqz2AKFRS7p68YGYu8alV7pb21WmT/yXM6Oe7YUM5JpAMk+cWNpDWobp9H4821akp/m+WmoYQ
059p51A98V7f7RA20HphuCc6FfGrKaEzoana4ouz0Cu3PJLX4i4+jz2W7cstuA74EwmR2iWPinm4
8ddBzZ11x/d/HK+a0hWNV2/amvuK6KJ1Z/N6s0rLAxtgfPm7Jtumk/tNbp8cdvHF7HO66TmuvN94
W5uIGTmL3XgJlbq3D3pRtTa9Re+YTGQH3p1YzzPr2rU8HmSwDFkDtW9m/c1rvHvG147BM1FWfmGx
lv0VHAgNlJGYo3wrmIbx4P6eeQ8PPujAm8CvnLSOZUdQ93PisYdHmWos3ynxfs4719rx/fzuRn2c
CZy4hd1felD0zfIoDE2FkrURULptXUvZMEGtDZNyq+eittCmNMwO7j+bRaNgeKcvOZew07ckHWbL
HQbrgOFegg09u1qTq0zBPs5sojBHOJnxvsOY9sOV/7Ol//5O9cOMOs8iNW4+aA5GCxY0KQ/EHR6U
+VI1n8ymDScjmMtL/LhPc4YWrrGj5nASQTFBYa5cBuHyH7cQbZamkjf9/99/wWbtayG4mps06edg
9e5orHEFYMc3jA9vl/aJEDe/vA3yBtXnnnIEFiiFA/b5GcGT13q6fddTYCOH1ZpvamXh7OkcxCGm
pc5+TIPqemnZlcur5iL8/5T5zfdZo+7SRpIsOqZFUhwiQzpfsuHXxxphVKdMeb8cmTkxX7MT9tB4
/C43F/KIPBB46wBy2aL+94bk+z1Lbv4WcjxPcJU1de66E5uEhxHcsMtjGCpcVWT2iD6ixaln7o/n
6WHsGkuf063VexZtEp6zLaT7MNv18ehg41wajFw/TJhjYnV5wGZVOFDYsWQqGAyjMp36+tlQrDvZ
enj/8Cdr1AFk+JzQdh9mmhFcdoJVCFcV/MqwoxwTzsUnw8GmjLtHn7MiJ73FV+HHCvsptnZc0pvj
7pNrP4zfv53SOssbwRfer4kz61nXrsmcq5XrVwapkHdqEgDEoP4n6syaVFWWKPyLjFBRkVeqGMS5
HbtfDFtbcEAUZfz190t3nLixz+nBVkSoymHlypXsczK9pqJUyVeL/grbwuk40czE2TfQ0Ja9wCfj
qeJy4wlB15eE1g3ArkEL42v6yPfz74bRxsKvPg4ogKCkW7+EhBf9HkJg9i8bOKY+Wko20yDs7k/H
hqvOvWQMH66lzd2v1RMpgib5pqIvwCFZoqCbjAiclOU1PAkXWV0DWcSl7mC9zG28bgZdlvSbMBng
XKHT7sBhZj2Iq0sn6Z6FNwDjx0tBbFYWb3YdJCN8kSfejEFd+ozroSDqt3Ck1KU5PZqGA3Q2VStI
ZDDJpthSO7vx0kKjm1gwR4O6qf2CjczCLFW0vw6eVOLOyT5nb/ewXP/SGXb8NpadKrfoEytwd8kY
twVR0ruj7st7mxvUVnRM/DNk0VFsXLXeSTx4n/WD/kn8VTlqOnlMZkK75dHMMddMy+Me4OdQ8VXZ
RKJC7gExyxpFX5UE+EXSl/f0OSfz8ogGuEkXYgNiZ42fduvPTZP0B4Opi684MPvcPcAZTceC07Kr
v/jnOkck0K59TDiHeakz9zriZxIxfuMndeF0KQjox/SJ37+7zPcLHq65kdVAJ4tG2E1ndJsFUBSJ
LhpfhAZBy5ffaY1RyQ+RKwd68rYS4Ejk2iGLkzcTsIkb88Vj3BpZcVwYrFzyw6fhU/Caz5safpPw
hPzubMs7OXCRgX+1hYQYkQex519H/k5Hktxoed/XfHmXp8i7XcnrIigIXIhIoR7BQ5Dt6BPiBwk4
JA6RayThh3xnoQxJO4dgTjxDclJc5zdJJHGIpJuM3OXnSLl8vBhmAw/eYdIOGliZBs8/+/++V2d6
Q+33oBTfe/16s/1IXrHutApg0uUneURunuFXY5q/VMrZSfgizxMfysqJloVzW8rTMq/jvAds9lqZ
B/Ev4k7+fa1OgDW8DhP38ToWfkSWZTpIeSktKhiCaCa+s1jno8us1caJNqao6mB1PgGMabe2lWBI
4ELsOG5D5vS8++jaICr6GBadZ9iZTuCaDCe2cd/YsQDUaBONb1hNVMPnckIEvOJsPsG4OJYumxmx
R2U23adMd/Axy3NjSq8sT5KwG0QU+91PVUIALRabc3KHzfmaPFmSX2ZxHUNNSD+8w8q5j5nzhHwM
XeHZrzUIdebvHAtFjR2HKVGlRUoMq0CbRjXMNsj92dEKxnSfv1JE+gV5U3Q40L4gPJEbOoCvt808
CCQdqKrD5uEgoDT8UtjwyHwYZAVJ+ZlmkwLvQrhE3gskPbh9LBWz1PiHuJcyEe5gyAzzWTDQkpDI
BwX7JcWGHYTr6h84/Q0hBYX11/Jh76NhKtxDwfWxeRK072y4VBjMvu4PqPAEEj3f3drOh4CYmoyb
M7y68IF8egVpRUk9PsySTyduQRKNC4kUKCu7iD3g/VvLDZCxIkiGybALOcvYUyPjjcTQws7ZYkg9
mj+RleUaceEYwID2v98lFFGfsYMyeJACsH//gkRNZcZueIx9g43FaG6nATvEwJaetaFaa2S0OKoY
5c+4Qtg9Q8rEBmBBE2UaSoMcuOUA7/A8ZMfhTT4XzGeA+9H2rwylwtmspNNEuAZC6Qs1OCMsR+YE
/VU+F5/Batqa9fH0GVSziBl+O4VAjcXsj2Mvc1lYsuDAFXX827R0m9iMFdeBoqdaA7kzJIYgD5+4
h+GkwYNgOjAWL0AashA8oMcUEuL0BW4cZFqeEqGW9cRL/0vm5DqXU6KDJTi53OZOT1MiJfri1Tso
fV4WUP0PJJ7oQOyRMB+fZfkSbMg6t3zwIvvCJpZogTG5T5xavUgcy+/yFEJ7TfhAFPIGyOZ+Eky8
0s+bs/oIgEkx5K8PQ9UHNuUWB47yNJwfpxlIEMyoOyIwMplwUkm8LLFoU126TspbIvxXw6VhddBZ
EdyO2GWbye0fq/dwM09yNjsb37R4eWsTBxcXVhB1a9vYSFpXD0PnRseHm3hVe4gG2C9tcWPcB997
FGNV7EWaf5I3RtC4XEkYLwse+fdLuSkliURL7ZM/ssJBWKlgiavayCthoM/IKXmOuLJ4HNL4QaLw
Le4snMvz5Tn5pmKHDuqLwpnHTOd5+w1GvOjaj1x5N6qRnFDo5EOOxz6KOUW+/u10AhA/pFeaGZI3
CV3wMJI718PrHODwPpWE/KZxXkNm0M7FYRk4gscU/Qp8YmMjMYRBwtqjKYm8FOPePOO5gWmqfc21
JmspKDwCeZBuQU/JudDNps9V1ru+iie9oO8J6EI0xoTBK/gH/eLANERvB4kp5F41FdNOCN128wLT
LPmWhBYEnrKzXwKFE8oRD10AroJckxyh7YZKen8cnyrVYWpcx00qVtILD354AV/eRuho2dd9JD5g
IIFupqiNjVvblCOH63K6w84VmtdKFJqcopFYYZTTeFo1Z+kOWoPEYTdg22VJf4YOiWUWpIQUQXaW
QCYPJFD4xtIf/9tEbQTkxDDRMkzQsQVMYWojW4OeTg8Ihr1IoVBAFInUw7WQONgtGY6gt+L0Zd8V
sjXFnSSkjJLDYHtWNFiODKSx2U7yvtayP3kNP7E8b26we8mez5hDuWTGtOYBihA/DGPGYXEKrB4O
Bc+FT8SBxQ/JWaNbuJDnvN3mRBJBCmKdsXwAylly1SRNhPwfcyLN+T8rn7L7/wE+5Ahcm/OaU7Sv
WCWRuu4RIRGPOA3eie0/QmAPS3H7XN2uDQRJTEt6z01d7Vbtm+7MJZ/f/TCAkj2dMcBaldvuLniM
4j3ZbkZKjHzMpBXpykkmnSerCxCe6KKDULs9pXzQ3dl3A89evezLVpBv5sERS+SDx7K9zgQAD4es
S5XmKsZFgqh31oIv3rEFhBx78G+wn09UIg/cji3yAgl5yqX831lLBAp8S62RqADu9j4jrAdHUyYl
z/1j0GPtVg4iSLhJhjihbU9YklcAIOUBzNvkskpmJlD4WhLtGN+KbKvY6QcLIhX/jYo0lpJWQHop
0PSroenQHgCHakXfBJbe+O5PKNhfEMRjaOu/ACDUxTDUiKFSVsRC4eJ3jrSAegQOzk3RYiFBQu+r
lsSQe52xdkagfQngBn5/QtVQdcathSSH3IndGHSEXlV2KGE7UJHsS9mvJHF7uT6oGJHjC4REzsdu
bbB/AYUY30W1SZ5cu/J04reTxZbBUHCZmFULvRBQDHsg2BZhHvAqCqDYazBqu3aTPXf5CZRSOL0T
Raxccw35IzeGQ3LbAX4l10ihM3KQincGJiETAR7purVb3T1jK5DWjZntGGxXokGAHCj2k9faMHjp
C/zF/Q99YOYAuaucLR+jzw+gF0H4xUvgJi9rdzcHgeBdg5681WMkNTbBSyX2E/eFPCxGiiHlmCQ5
zg0v82KwOMu8543jtTxmTc3DdSKRbIr13gOHcX7PtUVmK+Aw1xHkrxxgWQkYWKyW+y/tIK62IOdO
JRExNHOajE8ILJji5wlghi9CYqjRVHV6XB1JlqScBEzolGj0/FAr8M+0MFHbZtmGvpR/WiMJk9Ol
FKXEhkOEZIg30TmYdKTbtSpjdSNQfk7YC1/E/6PYL776lDypvxGpT2K/R3arE8BacZSSp5wdCuzK
tIjUWjgY8RpXYrf7VP4EOgYySqPTkESFZnCifN3/fm9KKLDohAT4yCBRBnkT0vQFydVFnNrum7r/
RfODDv8exD14vs73fSPwbTzeNci0qHPBgyR9Kla/XLKYpCi+kdR1h6TrmycJnLhxNu9ZUTigdf5L
LniHcEOnEaxym13K7WkHkgLcQSremohHsAmxuow8tO90PTwUYvrs2hILOTtv0O+f9R0B0SUibwPA
6ucm+kNBW7WBkSLPIrzpgKZhH+dinyV8B6rEfFJCNj6FrU/EvIRqdBTUHhMOvCaD4tiVvLm8VH7K
+Iugd1Ipa2Au5BlPByEkTeiFygaVfGUsuvwoNTjr6b/E1uM1pLqPzymIbgvde/CJKP1jY38uCZ/r
4wC3mbhS/M7LMRfXUyvUsVTqhoBbK3EN/xwDTCjOAk87IiXKwUVbkv8UTrwHJrkoREzRJlSVZoaz
bZwYtl6rbkAYYXemTw3fGdzjrIx57VkQdWGSqifZ3oouFqZxHKrQoVOR2jQgSM+2xozxEMzEqYPW
fMe4mPlZNVYEFwAoUAYDJp7No3V7Gm8B6rX5s/NlGIpdsqd4Xt1xXzpnz4Gr8Wx1WUOJ57WW6jJP
DUCENW2/XGAR9dw+dT2hyGMbE4NBJLMWixZMYPOEHJ2Vrsl5t4/MY1cmh2hO7z570L5veoPm5V9V
AALWrwFxeUZFwbYm7e/4oq1UMb8N4RHVXtxs9G6oVUC3DARC6QaS2NBwOShG+9Kp989BSu/8+VtE
khjXSsoAt5o+L/pHdhvaCx6Qekm9hvAE0NTDr0vuBonBvoMsrizWHUoOOzJAGqYTjYAsGZz1XWya
bCdUFdBMQacUwMJbPLzFibY/qpA4g9MF71HZZ+2Xf1CGYNaejpCq6bs569A9XdFwkCYfpH9d6A9C
eEVC2F6d9kyxQGWFXjparwj27dNJNAmh6vqJe6rslWRlC3/+GljSNBMsOF9L02C9OGX2URbRkxqi
JL70Q3rGcV0vHiQswyNTw6b3vTl54aCBrg4I57EUWDYLlHxUk6LPwz8gJQKMRTODJocquX7Ygpyc
KgMwWpsnlACEYmdC3+Ua1+RpIcxeckPSqy7z+lL+ZwKX9LlCG5tWPjJErpxwtdht6BhGz0KU+5nD
SYYq0BupM7+hZTWHnUMw9sA33QAuxH5Xp2zdDtIBBUpQKeJe7KNgIfnyPzQHgwf+IoiTVPX/q+l/
8lCQGYm3i9VTWb9CuyAHEBMFAMQfsJ0YqycW/urj4xxzSumDW44dsMtZvOFyyq2RxcH0QBQLuE2o
EVRD6NXvn5CcP7Vr5JtRD2QjZqwrSJD/Pk/frW/+HjFBAZQhWXg9uzWX39I1+9ar4Y4MoA0ybWmP
m5zJBn5pxotNXiN4ZQZbHNAMQFBWMgbFRvdKt/iJBkjKx18Gk1uqiOSc9vItXEE7XqYwwMjXU3go
s2TJfeFpMKD0ZZIsQT67QQLTm8npsuMFpoQ8OMLxKDm1cMmj6/5Ufuckg3tzXLnhMh7Q6oPXddvb
JOIk7k8VznZMq+H+mwGNGpev0nnRLkC1y3nv227HpcPVbXHio+eggJwgHXjMg57sDkVb02GiHYYg
8WpYrzRyUMBHlOD2FS/PxxpkmQQ2yNcPPIB9m4QdnhcvOSXWJ+2i+r0mWxAQgI9YufQt7SF1EVy7
L8tucYdsNK75bDsIfpiEjj5YRI9fzRknMbHAaSE/oajw29O9I6MEvxk5kgAg57b5ZaZYK+iAq9yn
SwJMfQj/ZnIdt3bq8dv+fg9NqCm6TX4OLkkrN0t0Fbn9Qeg8CAJmyZnkQpnMLtGoEex4FxpeB2gT
Feyr9vS+NoISxJfLuoYsB8jrG+ARKa0/CYiM2Cmgd+QH/u0CBJVYQ7CmHUju4Br55LUERix/Uf6Q
DcOf6bOSjQdH6juEIRoqOpyOsvySWVqjQo4SNLAKk+HsbJZ8J1RGOJ5szdb4OXsh8vcmMIEdX67D
HvN1IGjKacAwYElefLrJ2JE+zFUIi1x51itcEVYjVHi3ct9O52DNLQ/lFWx7n3/JqHnohuMQnqH9
WLe3snbDJTI42GJWrSfwUjwabRg+o6st7Qgg8yituubK8OQ3mj3c2uuNMEA/N7u9iO+0nJzVzqeW
WtrnUbR5k8DYB2jDcwhyayQAtbkqcbKlKw7nbTcXVcvODu+dI+UdY8wRfQHicxQXjHlvUXu4JZzg
8yAV7c8ZBPQaeKyKNyG2uvuU/BRmTzyYxVPSh+LuNcH3H049KWmkKihc45q4rTB6OQT9Kpqxnaqa
iss6q5DTF1dkikm9+/BiVA+32BzQPL+spvKUh3+mrujLM3PeFP4nnjPne4vTY9AnnVjsZ3wm/EmH
ly664zyQgsYVT6RuwyvAEbZO9UZR7DTWcg4vHB5nMbrxws3uybgE9recllTWxSnzuU2VbdPTS9cp
d0/2fXe+W1QHubkZsQ9BQweoka0uMQEyGDPmm4oRkBczwBVXwB5RElzUXNwWwQZAGtrz9Apy818D
MBi3gv3Lo5A9guaCPh6bGU4fnENCbWv6XCfrXpCSugilQ9APZH/4+EYAHZu6m5RjrJ/zCKYBl+RT
KBmILSpV9mYJ0UJN2ZhvNM+I+cTCvUY5huS+z7EVYPP6gW0GphtIGQxSSuOA4yD9IL6GnkrW8CZl
aqqM3IDshgqYZEmShVBKw6ILuNoKWIlbyNBsguuStXuSKVq507fPS2a7jF5YS4wQvE2kPpbxss9n
6Nudg+yA3rYAi6QRa5aNbl+gk5SZmmzXN3wmuN+ypRFkcdFLS+E20bkt3fqbB+fN4Bw63FPvId4R
33cmFWXgniSkDnVi3dCFn/3SvOzAulVIeijkmz/BIjmcnyPrBGZV/Uk1hdD8B4LI/ApFgwZZLrN4
uHQmFAUByEMyXJo8BsAufGQBiCuMgnyngSTk6tEsTGRtcS2bQpUXt8fsIMIgarBB06eXd5FRboLx
xA00fMvdoUssJ2ppwaKbaLoTrPARdxR0OBpoxNtufUd/Fh+EOcPdTwDPWv5mABvvVKNaRGEMgj5P
LobWgNZ1yabRJ+A9x2dUBRC5IKvmLJD9QuJFHgZq95PhOxPkU9BnPta4lEyS0Fyq01Jip7pwoLjY
IiavAqnfAcFfPidxH2eMOudqSMIhmchtkI6eayqYW4SUXHGmT5ZeC0qL2ET57TV4Gvium48yMWa1
zfLvuB/Py3pkdJpgzz74Ns+xghaXEz83CNVeDHqbFl6440NuK63RbaKiYirVZEihEiAS8jBG9vOd
oG8hrDj5Wzbg3fdAoCyw6Av0dMuc1lGTi//ZMemajqEBTc2MQmOpYoDbxAmFlh3ChsSIHJqy1R1C
geV3yJzi0438W132HIYGyb0YGajaJWxr9TiZqDXS7Ym5wEBvJWDvmsoYy5OeOtuWEbbA+qFUfh4Q
A3oHzAamuLdAGR1k36vJrbEOgJxYsY5dbOU4Yo/CwZntfCM3Yq+/MWRv2xFbiUUbx6OPx76vKcS7
UhY15vDgYkQ+1P0khqcTYhkfwKBOhm/IDjzyseLGuOt42AQXkijhvtjbp57NHuxrDoy4AfHnMabw
hQfGZhOjczAx+N0xdX+7njPpjD82v9++0JuIe/WTx+XFecDEUPwOvPQJjy8btG6GYx63z95uhBX0
IS5RwgbahQ1FBVTS7R1pNfEAym6/kt7cNsiU0omzsUgV7HJ4WYAij19jWEsgxRlMayDlO0097CGE
K4awmMGlAYOJOvhH2TF0Sqqi0J0iEGKpRJZkoaDBZ8cYdmntbgIeN0v7OaeXP/bR+RoBiwEbyG53
f01fjiu/E/sMmk5KBPhFTRGshPw15G/yd6mrSwmSOHgmQTOXa3gFqOgFXffFzpZa7IOfCHUomRLz
Q3EWDk8HXOGDhABF8FeAfTmgdxGDTl0XzS1qp6hUcAY0joPsQ0uWiPsc1PY5uE3FMlGM/dgsQcy5
nlxA8HIhpyWeFJ4YUkLS6tzwC4NwLFHZVXVhnaEdBxhhMNqDVCQI5w2HsBMfK3/Fsw+ly/ayKQqV
/sLnNO1bIrEYd7+YcS/x2jErD/2iiVTsb0Om8PKzrAA6mskodyPxwKTI4YgvxbbloQ06guHpUBeS
ndVhCYUpK6VpKNl74gtYNs5jvzvIVn3v7190JxPzE5a1bXNN+UnTGdblXpIPSXojqU6oaD3WySx6
E8BWun2G4YepkT8znNfBEGM25+S1eE/iNUwz6oB09/OMG4O4eZAWz4pIL0cQm4eZpzuV464mIa6m
GiCCIZEj7fN3EkfENrA+8p12MAR556LW6fMFSTf4rfSo4wYgx04xQ/SwE9ZSE6NpnalHiryWKZzq
o8Ynqsc6cvBUczpVeUy87Yv7pEs6l+h2nDLle9zL3bP7fiLKQufmGc/VJu8T7yppdbqi3oYgAq22
/DXDbhHJGoBHMnBDZBFwFrRo8mp5ezoy2RW0ZqMws8Ib/Ii/OuM2mW6kH38ckDIpP6mSXmGO1/Zr
+JnUUbGfgcBHO5GB/vgxqXLibnEXQ3HC4ophEtOCpJIQD02jaW7vpTYpMTikeDtdM7lt3ZII+f6F
g3fN03PQ2dKTqlDuEq5jYyxRlFjb+oO8XOgEodVp8BxEFPXxGIzOfdE/YL9GYpDpDQ8uxNYhWV4B
bX1qzXMnHlRbmkUfHKi3ha026bPAOIgWKyWHZ93Z+2pbbcMcbJjYDLkSWXYsNfgrOf9/wiEnlZnz
FWBQTMIVLpmgo75zLD95FVCssuYGeAjxS8KZkcSNiGLicpNQx4EJgtM+XAcRs2UX3Tm/4RZ46/8b
8YJ48XwZvZ30Y6bfwUtjZKcSYBIJsudG4D/gSbCCT2LYk+2ZmatExui4bK3Sfgf3nBkp3L3ILSEV
JPpsOk1DOJ/pw0s6X8k7ICnNUHHtUJpBi5qsFCcLz5QlD/oLwJfxg/3g7lgUv08Pa2PQkUr2NUI7
RPWOGWgA9Jsc2I8szskxpHa4Egpp7/gYxlRNdn44Jk6K3PumpO7/e/ZyOkHQYwTojFHb1SYdMk40
Zc4heKXHgF+k93Rfx157htYI6laY494gARe8QFI10ft0UBjQ6aZRYTq4Pd+WUyCmCE224WQl4Kr1
lftVPugyc5QJREy1K+BNgiwDvmHwO6zVNlKnqgmEAKyMMVUZdfMn8h6qC5ILujpmXI74DPv1xA/I
j/z7OIsPywanApUXH8F3VQ5DHJLYUW3FgGM7ToUPxq0i9f3auQeasL4AdD61fSy1H2P1du5TI4qx
82nbApbzqmnJQoEkJyCFBQuZjJU1xJQtUvSC2IbSOwuQxP/UAfaIZ//q7pEvU2nbWtAbA0kSlPCr
4W3NqmZDSezYoGpefYJsqijU1zO2t4yvkdgI9MQxvc5WogU2Fravl2AIIPEj81muJEBKmGBOVVMi
bdLZu3dZUXQRE5P3MAhXkd85a/RDr8BngEpgNdiPQA4Nf59t8LZNTyI0ia7PSA5gQ9iZGyzxQUwu
rQYyl02i1YoWQzExROOcCKZV4jhteQj3yAzONhYVWFOXqxYBhfRtAg3R98grZGS7RFPEKGyyT3rE
+0soRwg9p/393ymVUA0gBYgC0ccmEenxW6zlKzPhmGj/hmMIIcLH8jiM3Jg9GEfZc6sRoaRwOeJv
LikdGXw0mcSHJgGTopFIRZWnY3APXz87nE/3esCEi+rnHHPaQ0mY6FOubdMn1H7/9UH8sZF093/Q
RUxmvGAd0X3cdlEap9WdVkykRhE0hhSBdCaDzwWaZBDbRwX8qpE4SeGWKi4ElpXzR6PqBmoPPQQo
ArV/vog4DOrbNyeZxhqPg5qigGirBe325Aicv3gfxLyBCXFFAg5yuxngKUZa2kB6Q2w2twaUiPxS
nmaIb+sPkerkKQWHpbdTNUDvZqYsttRWDNe+OcaKXs/s2OvQJGFb0ZwpamHTRYqggN/9dq4UIbmx
QHUbxGHW+OfGdUCvyPnTlPnuuXBRrltgKzrGw21P1hzaaGhjMmoDp9RG5QeG6EPvsBLojFKo4y5l
yGNDJtVdqkxnFZ8d0NEUYGFLN2vt1KvXlAYUGBjMjofJev0tp10GESeG32e/sg4gyhd0topeGMoe
OWhRT6GDjh4CAxiBY1jL+CPIIdjK1OnndgvYfNlzCR6SDjmy0+usGyd6cHlFk93DHAPMAvQD8As0
uunuIzykLtt3EBxDqFeU8yiORsHlL5qj1oXSXImiIQJ6TDq8euWqgV/F42IigD4OZbRIKIcR0n+n
QD4pzSTupTnodtyIbk86RiCjEWgS1G6vR3NN82yGxli6iiE5hYht0MZo0wgET+YlOqFSKyVAcV4U
TmisFw19q+FHCEajNkdHTESHorTonSdnovFDCWfnrPpwuijh0n5c07QJHaRJHaqpq7ZrEBtSNmq6
YeL0m/6jRrbNp4rI/PqOc4aPQk7RRe5QG7AzGm6PiB9VjQf9234PSOCOIqtDsyfvLa0b0AIuHiPf
mDcScaJoSubY6gcz8GCiITRDl58dvtGO6887f/dFY3PDY4O9Z9655yZotfRYa07F/cfQg9uCQBDp
0UxJ4l3qG1K5lmekNO66T6QKqlUau0XTZ9YTYpbrxo6RFWoLy2bnPKlXPJDWc/PD4w79oLWg9XVh
LS6UpCzfXJojzjXdZiYU8+YlQA30qeOIrNZc3FjdVz+hMXjUhEtkjh7aWtA5w5XIUngQl3Ell5up
acPbyFxU6s0uIxaamhTypsbhtjT7fsyKI284vEeQfuM97Wi7WT21/CsI1m+OMztSWJt1xgnd0e45
0bAIDv1xZ1zNu0uazX4KvFNOaeQ+sXJugIqYEUXoD/Xm986qY1jPyg+Q5hj6DxVU9iLwsUpcfYcv
n9g1WEhGHGCcCKBXqxVR7ioNVns1UcqZlM4kcCa1mkwm35MJATavWSi1WPGLmgTKn6/nw6E+zqn1
H/nvWNj+cD7X2tdHxRff13Md+HOfXxS/UqqZ+/7iBPIy50Glx64er/Uws/VRK61813Vje6xpqcvU
OlMaEsaQYw/7Dge9KOqOPm8w3P7osV6voZVkyr/ax/XwuKYeeeQ4HAtRB95WSIHzo8VZzI++vFiv
OdB8eBzKaSEW5281J7ryde5qf82PQ6EmH/UcdzfnOUjQyQ/zIbCKGp78kz6dtb/gLBt88311WlAi
Oq24JFxZrDd+dBUjtbfir3d1XPhUnsChYD+6iCc7seapH/d2ipwTETpGN/fensIsI1K3QCBMXIC8
di6UB3SIaLaT2F7+F1bjXKhzc+E5LhbcrQXvW9hcdMUFWGufYxY+uBPqdcFe/PEkoMdNcVwpl/la
zRzbFshk8v3tfLeU43x/l44i9HBGo5HT1Hg9DPyEG2vj1YmrH/aEE3YkFpFIZPLtOPb3a8TLHYDn
TNvfN5zxiOJGx97YnufZaPF9f99t/iPcePM0JyPW9tDosJ1PVUQw07c9eumRUzoj1pjap/aKS75A
1vC06+/jnxDuqtfoqGl3lC9vRwaK+t2zM+3ty6Xx9u+7Qb7s83N6LLAEki0Txb2HVEavP5jYYDcy
JzsCTmDqf9B07RGDEUYy+mOYrKi916ad4Gl7QBebqoUU+rIKT61fqp6/gkCUUoqoiKcB+GLkGOzG
TysACaX/Bvfp3ydtt3Zegyv0tH2+NvqIUsZL0pApPRDTTui8DtVBYjrIYIndX2Tb1vw6opgkaURz
S+M+Oe6N6R85SMnhtSUctFpLY9wcVN+X3+Y3hv5mzunk8mhRn55XmFWXspJXEzRPQZyC/qHtXpcv
g2NG5LOh7p7Xomcu0FlrvaPQsDeCmOpTxFDqntsfkoX68awYWfM6qFzKD1SUniPrWVFggrHvhjPi
UyaI3yfl/Dwi35qSQjEJ4HRe7RbRpBs028yP82tz2KRjhDyryJAPszNSiVOMmGyk60htrJ8LodOQ
eTyzxj6l1EuIhzvG5AEAJtpq0nZ89e7MfwFAeDgvmLQGwqY0eGp+OGTUoyja3uS/7k8LvZG+a5LO
QBYjrbqL4kMe6wwjmtitfbut832DsvfB3DcC1I6ppPQhakIETjVl1KyLTKnud5wawNXyskjH6KLx
39LiDr6ojsRe5rZDJwVRowxHwHJEAgR5RQT1MrgJNBcBpuHO4Z8AvR2JNC7QyVqiEEPAgswv7cWw
tCAKUasgo8phClwSr7snPEAgg7itgkUFZb1DaTtapR2NTCf1GKc5q72WxwSpU2fZUON02F9elWeu
3vZs5qUMlFJp3z2jPQrNIaSj3bZ+IxrkyRuIzAjCoOWhYZbZRanIW8yOb9Jk2vbaqyUZSkKFIZ/s
cKpVlyROlW26pQdW8+tFsXdRU5tDcArUYRyuzAngzfCdBN2vV0dniVu3VE4uJkHSD6/rMJAPWnlT
l8dXqvJp4e1KFSMyeV68U6dDURMdG2KgAbz9C4o08OQ0YFWHqIk0i7SR6L2j+nSJU417I2PgdSto
UDGk52lNxZuih6XK5Ztk/g84r8cQwJZTcbUoel30jvy6BeMINUAWAJM6lEmNTZSJ0PLVd8oNhSsx
j74dirsuY6Zyu2Zb98Fluo7JND0LwQaYunZFY8na9NO3Ms5avtLQ7PTJhJ5Tui96FarDJENMX5sl
tD/MzwGHv00B/bkWFbH54jpuz9rH5qL8um16nCeR06L1BQq281N0ei0dLcrhc4WwQ7ToQHZsuymX
pTfugmV0dQclvMfgWjEFydsh6wqG/ten6gXjJ/zLL8vW5s4Qid9yKW182+jYjHUvtYmrnpz9zWbL
jXlCPO595ybVsVdiRwS/YFOm7sLOghGa2E8af0Z3uosKKINIbNudwn78XjYU60g+IbKvBYiGVEjR
hSwMrDWC5ivbBKJ3233lSKs42KsWs5IUTVkABGbq9hpuzVDzkCTeCyu3S60bRlqQHHqGppjbtRCA
QJSPiM6/Ptxu5pYE9SDf1DApfid2Y26S1FKL3WZulzYMki/qvmSwk96y+I5Oz4MFLfQULhvz86zH
BNR0RfWhDR5KmkXoenOIyi8V4bJCDzo3J4T/iCtdn1rUbVrF773pdChyZk5I9rgvlq9ZMQUTJFCv
3dY+IvMhB8E1WOp8diQ3YZPn6Ga4b2JElkcb+aHBi5psz30YwRN8/zlLGmPSFrOyy7t3qx2UZuq7
V179rGLmyPGZYSQJCK9+9faSalJsy9R9UaGmA52APXXbKJ1kXjPVuF8J30WyvkkrWMUpu+XXm9aU
UbFtUFpF4OSmQbp7qLCGkLvdS60ThOARaCP8zXV4c/rUDpDTwvYiTEMEylzEjvvkxnTcLm23oe5J
V0lNKlLbt+PjGxD72p3E2EwqGwNWzfvhPC/cWP0q/BdSt4CJxfJSf90vy/ICyE6qwFyjfLDLBwXy
s9i+Wl+Y1Henf39sUK8N/Ubb32WOYbrvSvfOups4rcR5F4d+w2vmc0vVSfD4NZiwsXoPsetU9kPk
QXbqwj2Ekd/w+y03KeaobOxIw8edzoY3e7K3I5ecpo1wCBIIM9QSrUR3PnjOw/BvfdeKB7yF+fDO
4FyWNlAJgcN+0WydMwzKxN3BJ207WLzG5L25/UbrzrTrmafm6P7VCp7L91dPZqaN+25Ji+YqW7yO
O7wj9eFU1YDHI+gEvT4kb9EJQzQXDVeyZ8Q8LzEjLQh8Otts+oSvMnuEbrcWC28GlyGb6LFGhGgH
G4Jqz8uFKGJ1SeydZzk8L9MXnpox1NPn1gBuLEa0sAVtKCd9u0K3D528EbJGj3WtrssPSolHa50Q
1mQo4Kle97eQBWY0r83bUwtyyBudnjVngzhRDl9j/3o7z2VrTY4ITJe+ECiq3s7uUAEVIhO2Rp3z
zOhORO6RTKGf1bQpXTNEcpQHKKw2VmCjB+e2bx76i50PKyBoo1q6uPt3v7ntL8yfzhSf/PAvMO6X
PYYZyDV3mghH7PS9M73AYSnsQZ/cAunVVf77+rsGj8VtcTf2phOuXgVepeFwpzpnlGlQH0Ks+rMI
OrrNxR7BHoBi8I6dqDm+Vm5M5yRUApSKTDRobQNWAqWuhKCILYP46ACYhfQYQVcDR9TVNwCYxCep
fnhWhy8yt6FvX/6eFI+kf/Xxh5TEe17Q82EXL92n0gOwBzjXV62rD8BLEr9/LZEwM4mMHspYRSSN
JroNpPr9txNZqs1NykV5tTjmYDyljmhWWPduroVSXpuRgkwtd66mf0vdmurdzalRoes/tbU6r56r
Vra6BD2isWGeMhotS7eN2Gn9xF3cC92KlLUdcOAEoNfwGuPsU5GTigrmafysNu0WMdJFnU2LRkuz
uX0UBFETTE91g8xcufk14KsRezdTX/rAqANzLIpWJciXqTvMem8GJXLLD6/vNzzQrchF9JgknCZQ
SCn7ntMc7UYwVZDwYaYNpXPGgkJ4orKXF8ds1N2d8vVz/KByCMlmmVA35eCoDULuhCtN2o64FZcW
DiVlhK56xIMI7j1tTMPmlGJQY9Xbvhnotfuqj1A40RQqiVQiBSufjpsbDJqI+yrzxDOUkgqPnNqA
VtBiiKNwtpErbQx7QXvcp5B9NPkLeC1dH7TuEEo+6csxmdyEeKwZSEj2B/aSIsmPJwWNDu3ImjR2
IHjlBY5Up63Tr2QBPJb++AuRACY9o7oN07wd2+bMnDUINhXxGOBJL7TNwXqIGq3t0iYSr85/guui
BNRwGpMGmcV7eB2X/hcc4Cm1w4ia198TBTT/VzoUfyHmvyblKFsXTnQcjxP7NshdYWoPYJhQrbZF
GKNy4sl9ELa9x0CY2EI5vQzC/cuJYf3cdJvYibiO2RM7xPJebkm9cAkermvvKxxHvCfeFbiZiqXu
DJY9vaFNEpZIyy/cvx18MOE5QquHPYjnh4MRTusZJSuH3uQZM4b9ir63i3cUqgMNrPrC+qCID0nj
raGrO33PraDq0tw/QNGNeuNtcDL+x9F5LinKdVH4iqgiCv5Vophj6x9Ku1WSkiTI1c/DVH0137w9
3Urj4Zy9115hcqESdGAQIl4ZRpqpxwzJfjkxkgPoDgwn7xUTSwQLCBp+LqktI6e/cEn8dIRoKXHw
a3BZBh5KMH5aplnPgDJVhzLEhIwPeWQ0/QntBfVva33mUGesyCYq1f/MycFxkGfPHhUIKpp4lG5s
S/ye/uKJp0/lYDxqvVefeFPjccqd3pX8jkTOPK23jRp2ZPIf2L58dgZjlXsHJFQDrhBvBNoVOSVD
z4yE+FnJ1ipOpFsrOc/NuHT1jMbjR/pMkDlABqH9FtY0AiSM3wCzbqGQziMq/wYRhMhEaZoEd8W5
W93kF4NlBqx3SGdAdDS8IDsWzDRGqDYl9/8RrV5CEV9xRyb7hnHxBf2xNX9av2DvzvKcWqFVTtOF
D1F59mD+55QOBbE7EErQ7wwTvgHS9kHDzUcAGM9AE6wAEZItmAA3ofV34JwBtxjkhDEjvdhabh6i
T2Yqy8Af1geWT5PY8XN2DGUdO3xUi4LeGydTkIR86NOnhwA/fusUuhY67Amkp9Sh49vx8P8XJg4a
w4EV5GAJOoXfRCHPbzeM1egmJ9O3Q8fMmmIwOZOXjQG4FdPfDt3AJAnZfKRzB/4eD4CMhv6G/K/L
+05WJBkChLLNgToukpVOztSiJHDLWKVnFIjMgPBWRPeJsePzZanE42pnYoZXEWwVmLBjJ2DxQhBz
1H0wTxZPS5iev3buM7Tes489MxK28KWcBn8fN7/p2+j+LAgrmow5pUzm9hAHmDNbxrq8oXI+UJBw
0GEqksAmgO4MCezwZhbI/WUYC6P+a0FCNelfXMkfBAOajzpgF23SVXYHk4MkhPw6u1SHelFsvotu
l2324Y9EnxCs2U2YjGpTwIQhxOP/XMC4lRe40pAbkI0aGNk7MsIWmAfQwwoLuBl8mXjf8dOtOYcL
R0eDDksevak7ppGGrT8PDxIR7cKcDN6tunzdCp8IO5/RoPYnbuXtdwvC+TyFY0AuNvNDrMJjDgGG
W4/EIMq1YsIB+t3JDEDZSP9bkmIZCv1Yu1I36eT8qTdmxTUDVogDRMpiKA8pgeXcT4q/T+rhR5kw
c9wSeuJiUAM5YjLQ2thLOePu98i6GcFN0c7lrFLW5D81r9/k+1AxvDZabhmmm/ks+LI6GMwnQNad
hhaIbVHGimwGijkG0wPGG+be4QyGsDpUA8DtgwMzxTNk04GYOIzPZGIdXuEEl0/y5x1tnX2WDaXN
4XuiZOAmh/KPZOx6MbGz1+XNCSKEKbZb66ACKmmIDSdJEusahW6lb84149iTKk66O3OD4NbdJbiL
F6Of8+HozLP1wU8fn0SRchHAg7L+twYniDaxL0E8eLnP0E96PxTBPEwKC8xhGZxgAZ+hm1aIBrU/
L/Im7Sx0XgC82LZD5mE0GjrdyNYe78yp1WlWIWGx8cjENhLwg7k3BpQyLYDFqKCBVMStHk2+hpvo
DNArrMGZhlrSc0Ojp0sOlWnNXZFn45f1DRZtuFXhoUFM4PmGzltPqFmeoVkhE/mlW/lY8RVOI7Sk
l+G9jzHgA3xkiEy4ZPzIO45/2ZN5Ao6VDR+UOg6ELZTOuuhIA0hC6Jj7ZLoHfQOlHQXSxWAPgwvz
oGgazduzsZeW2iJ+aJcoYuAcuOGxEHCQn36gFlBPt3jj4d1n5WA0KISuyS9nYwyox7iKsTsiHRhP
mYn9iQirjGGzNtX32jpSSCif9rEFdC5/gR/MMHaKk4KrR+yQqPPGWnUEFDgxfqi8qelp+oD1Oqwh
Nmz4GiMDyUFu1ZR7pJMLCcX4D6ITgLL+B8ebFgUdLTn6w2t9fSMfVnaDCvAY7o1FVBPkYGkcn0z8
MH/Ca3Apb5/LN/UzUk9QgkFyMjgtMqahRfvgcTh7f4gbmr4wf9RtTqUeIYRxrGA1GTb1kKxwYpkS
FEL0mDrCpyEXiMf2FdnIJ7BXf9L6gawe+uNnqaB1oteVSMou3H59wxrkJKmMr3nX/xUBNKYnmI5b
tveo3VKZGJeXL2+FPZRCm5j6HZfMNYpb/a9Gy3bCCkZGVIcOfM64iO36yyFN24PN3serUvMbDHvP
PkWiYgbvcwB6mncrBlZMDQucGYSNioBb5KNMJeSLhZ2dK1joQJXJ2H1KY0uP0JaFu6iH/NmeOvxD
03UELz2UFTfuSj/IgA6l0/go7hlYW9frQNFBkrHrEbUP9GkQ6QMMExMkA8aPYrHn8KXYrf7gp8EB
HKbfmd2umu2Br7+YzyY256Q0ncxP0XTtNFMnmjoOVoNTqAQfSpX1ej0/WZa1vEIkHb710Di9ozvx
B65XuhIqU3tvR28PQ+/xPRgdlepaYt4pzWEn0UBmFtkuX+2qdWcSJx0ZQZm2ScbrtCOg3ZYR4n/d
kkx4kgpobHef8WxU+Pl4lhCz85fOCxzrU6tZ4NfHHFPDfQuUq3fwA8baetiTUe6MSMuYjnKGgyZT
Ug2zjsSimeGLWKGTiqUhLX5OIzg4mgtuyWyXMTqu+nwDRCDmQdTNyl25a2BokHRxW5GB9qkVmKI7
Q8XAIQxtCHkMfJAns2MwHXughg5z9oYB0fCdqMbYiik9YBrtmOkMo/Ddm9ymfAhG5U5nNrsl7071
xLzemHxwaGUXuL+oMQsz/LpECdHbgewwTiULnoB0AwMwXpO+DCIphcFvjIq1hCSk8dzh93zdhcPF
svdhq2Bjw0uCxwdXOpxsqIxrq/oj+1GSvHE/zJpHjIIjMHqa5+7aLV9ntk9avQbfTsSY/OkZbrMN
h4nmlPaZH6LKgBb/dNhNGfVie/CEKERhxtAa7SHcpcqLAJtwjckcPIGx8P3ARWfUXZmA4vzv+Ufj
ys7MjpwapkpxmPsjsN7KfkuLZ4Of6YTWnB49XWrAz7AmrvVrGpULgG2+KuJls333dPnjcDr6Ka8g
3a8zmpIUuA8F7hNqrteLXlrPeT31Mzt/6UtHfglJr3JzDcSEz290kg6BXZ6q86CVAQwwpuGLNA5g
pBykiBAr0j9m4ArKI/kbz7j7n49dPm0uejwDUOfxAegAnv640Z0kFocLiEkP7wkWxPt21VzGx2pN
4kLAVrmCt8pko+UBpGoZVguZopyYeA4RG/ryaOQm3w3eBtgR42RBwUb02iRffA4jOpZVsK3Iad69
yRH7LMgZ/DD5RfW2qKDZ/k9U67pBlVUPk2oPa22weUoOsBp2lwJ3NcbXGL3fMbRc9laxvpITCiww
8OC+p6Fez1bq6T3Tj6EP1MLCGTgXnCLvDcEMEN/u0e/43im2ck9+QiYUolX8pV/O7mftQgQAJ+gh
zFyzPxAhUg/IXPgcy2VrYpr13gqzZtlslGM9z9bsvdAioX3+QUgAtFCOHN503eHbVB7QILJmqmPy
8cEqexoXS5VTVp500HDgiQ/0SnieoO708ayybN/gJx74kc1+oHiQTsrFwE2kWYdPh+ivO3RMSHqg
veVYNwk1f1mFp5GNJa5zWAPYrtTzsjiyTnnnkmUNnlEy8KLZL3khnozaqecohZgbgR7Q3lbENaMX
epnjdPfEQTOorDBcyBwsXw0T3QX/GGnDd0JS6jK/rVwgrPfbemJp8nT69qDpJi8lkQ5FMcCVPB2i
OsXSVMmJ75esUvFD5ufwG3+ALV6grGxOw7uH9ZaXDRnS17jlO6/SFL4roQTG36d8HSEInsdf0MYD
39NDkfqpdPeL703iVl8bQt1/UcVHNyPsSuig0X69LK2aQ/jjH1NhTUHDixpPU9H893ciId/FGCac
5qITiGglC1zJGVVA92ejoYilTMBCAC4aHh5go7GJm7OsTYP3vOnmxnsu8k/sStBVoOfXrtg6Y8Wh
zuU/hZdbBy5KyYEPjQwAfiscemUKcbsMp0BfBSy7wusiTyxM5VKl/IsLe8RKSz8fvOHYbt7GPtUW
omqmEOe06TCBxGgMNh3SdGyKGFpiHIVHFNRnFxtijUkIo014/W+ABifSGl/zZS93a7Pv08XnKIHQ
0/BtS8ZVJPV95j2XlCPBUz+2os1QwIxgkcRs0U31qMPfup2OsC6nAf4C8PufwJdw/aGYwvQAZWay
ecE924UrRlIhtNkVd9dF1Dx4bwgYfTwXas5JjiKWExUcGC51TEW8+ayZV6nr50bBdqm4PxdMjLGh
ufaLgfPUH6ThCzRYbIzj2fMvv8LIZ7g4H/2+KHoGbziOmzFtMMZAcJoI0puzJtNl5zx/8wvBJQy7
xi4YATJnPB28cKHjTAGd6PQoF6pPvCBzBM4/jlXOlnwWKs57yy4Onot95KOcUY5Vr0nzIVlq0KWq
qVOoK132q3QnIUOEZlduRwhAnpNeoi5bhdgX4DJlWEOYLiFfpG3C/6GT6tyWHpFdywmhecGxUzy9
nQUwk1FNMJgBCYt/cTgi+LqKbH6al2kb2yXjedj8IAYTlglOzwwP9mKP/cuQjJQROv396yjRYlsJ
Z+xdInaE/WgpjxwCXdF45hjYgvajIB3jLOGzqz+BVwgpCZwvYCYOn2zYqNFx1P644tjTONTYlAxs
gOg2yIntL1CWGsMiaZb0yB0xTcpoHahe975RTVB6UEfo6sA9pN3rxxjlDqkUJXKY/4EYvFsARxNd
czpjk4P9hc0+ZxrvgHc9SkUOUr6IGLFFJwHWy6/AmBgaMKlcDmKUN6OAfrAhr+iHURszIkRqNtpX
s153YNN0QCkQZ7E6id2S5pWxCYAFZQ/tgHIp7edJ3eqgffYXTrndF14KXfDj6BVRQpMino4Y9JGp
hHcyOzQK3Xb2ymavnCgC5onslGZWr+WAVDki6OlQ4cqaGgV6wOn6l3BW2SnpUMFscMysHKFclZHP
q/J6ImMKHBewFmLYERAJiVMOYqHOKW4fwdVjKjeTKlhRKc5tYnHFei2e+GSJUocqCc0NBCLGQ3dY
CawHNR9WVm5YGV785KvnM1KyZBZCRSLyDKQg1obJtNTtg+cQGS/EDrHjZTeEhrMM80XMcBrzPQDu
7sy1MMsuFzJZqx6h0x3D93QZjq0P61Q9vEYODwU/yMHOyqWt/yIBWzQH/o9HhZVVMqfu/n/1Qt3J
t6W4jrb2i7oBpns/U5QhVmf4OzZg/EUCM7GrdklOB8ABf3Jo8ycrkugU8kWgEXJis0wb/ida4ujY
qDO4lmJ2QTzJNxScuYTWRNNhWQHew/+gaEICgWABuIZvpWNm1XEis+R4jjkRX8NcR6W86idL8kIY
8DHXyyV22mksuQz+qpfN2uMhyBpHFyzWfgf7Fo0wI7+v3+h+Wc8p8ZiAVjinvVRunTnuV5xqHJzk
QlWVx8AHLbECvll5Kfln2hZigda79MT8RTXgtf6g5tWoaLG0yFnx5OlYCPnlJRPib+3WYLvM6vjH
LyNtDORPyP9qhtK6yfEVypsYdjheldgCpjZHFgcHUiD4FRUnyMtq/r+qEU46eLMvqk2Ihjx7gsNp
8G0djhzOIXB6/hTKpVE5sASZCStfmNEOzy13nRusMDdrpjxycbIURF+J/A8nXDenf2Ox98LkSV+J
AjdgKVnDM5G5MAjpmrEab2+g78M+m9m5DPVvAgoFlELkIn+pepMFnqEOZ3yxwtk71MxItlLZ5tEm
nTZkGIH0kKNINQWmjWyDLH+JMfMUFRq5ue/XjfOJcGe+U4AcgtcfdvWGxXtXJxnjksysT98bbwtF
FDT2C/kaDmaPGfckvbeTYQT0nX3u7S0nETJzeTKGKxeA0SZ8O9toIVsPNlfi5RDDGVBQCF4XfDBd
FjX8cMybW3LRp+oJHA41LEu6YHMa0i95LZijxMWC/kDsyG0SpYlUr27vZFkjjoRqDdODZxVu/Jme
PB7RvQ+TqSG6Gkpz6UAIBvdlglWS7snhQO35nZHpjkKfcDRD9cSKBc/Ogx/qAiYpd49LReOh3ujX
OFr4syZyN7eb3KbKjkRT4Qw5yRAOIZ2axk09jU486gY//pxK2PQgzDr1lJQHWkqiRYHCKhYPiBpK
5sSUDru4s6ISiy67vwenCHdHfukf7c7TCgH43Vmv3x425YxnLfph9VDdsuWXnVXvqI9/KMM7CmkR
Cni9o79kJ28uAgcXFlVAzZzsJU599Hw49JGKM+wo49FAuuWaBt7VibvLF4DROhyCYASQQSBbrE9e
2CjoUs1XvSsvcHXZd6oVr1GOqfA2/EkWGD/c7lKmWeOjhvzq//HO6P+PGu4OmTY4qWiNg7l014oJ
ZXp3IRCS3uH1WxSmOG+2CaDpX+xCtgWwY/fi6rkDHGxkrJEgqbZ2/l0U55w4gcCB9cx0iS2pHt3B
3xQmt2fgIkJoir3+gPojzAyXGGCwPQmx5HTod+d6NAPOMDC94anjiGPSBTOHHYv2irwuSo+hs9CO
JOgwbAxeNq1ngwACsY5h1n8MMCE4KFaE3f8VbgNbIftgCvH2RbDUBOyQrpcYJLoSXq4415EJsDiU
cv8B2Dem0mOfzKYW776riL4bTnE75FJxleRog+hCHz5LI/t5TkFaIRIPb8nmSz+UDb9H+wfVSf4f
lSX1Dlc99Im4dO3ouV5MLpgCjiwgTgKiuJkEZCk04sgnxiZ87mb7YXYqD8l8VyaOPwzPuX2Qv0c2
Y1n6IvjUqftZUvDSEnML6JZAYMvtAHIi2abtrsw3HToMuXIJT4NBN6GVdOn0VjBYtCN7P/xxtn2k
X/AZXpA/NEbP8E7YDvFD4WJwvYDXsU3+aGzpvGjLVSKEICH1Vnd9RhTIsA/zJYcGGgbmzKj8e5/7
zIvy6iRxajD81gzaX38I97lUbA8N5Bfq9CWeqj9ZpVbYVPofnhBr3pXLEmYcWpDhkZ7hqPCH/Ku7
ljWOBdUvd8Co3AqkQjm/8AjLV0Hn04P3jjHH0EBn8zADG6qwZdxwHgFkQoitWYFsBqNtXe6Z5Rf5
qqnnevaIZGTrGkqVHA9Y0AAW/dvhEBvOvco1GHwKOzrEXFyR6on/QwhebC1Dqrze+o62Hyw2pIXM
kabshdF/Oh9CW6+kxmHYE1ut3xyhA9G3taUp0nRQgJdYc9L1sBUg4cvOarGAHqP+EmcuLtC2dwhM
ZklJzLOPkUAYrDto1Zxi0BfevlxgFb0Mb+PCqeDfMxZGpJNP9dWYkiqfyhJ3+Gl4ry06Z5MtmBm8
MqB+BC+4HeYotV/mW8yo/mvQhn1291KulTTNhMhK4lWwghSWefytnHNoLMdelOwT1aX6l7fqJm2w
z+7ia8uoEGGX6Lwhp4frwlJn3U8O/wwaEYcY6IoD9EvP8rWEnbwk5201Rk4zTVbCPHXIYlw2Vnxs
559F5RL6a1Pco5rErGlotYgT1xG8atvh75kXHxKbegGybur0C4SOE7/ccKaBX4iXJh87rGj9Mok8
g90NTc6gRE9hOJmH/6FfnNBVxRQt3pDtR/cyZioF/ZDQIH3GuVgac1n1tHWsIYnmJBa8Mafy68ml
UaiXhyG+E3/9HTUOW3Of+6LLwJx/Ir0jHIp0QAINTy5WFDYxXuMryKCe3hvhvG7D4aCSNKxVxPM+
+u4hz0XdIIGCzCX3O4hWIiZ1KG0rJoJgeM0cBs0i71z2KPaGWcaWDPMBUcBSVTsy70FkIV/pkvcc
HfNop0ExTRGPBJjqvk0xcMhorGi95Qz+Bi2MtlJJVIltQSELCKCbCeexfEDE+iYHiC5Zb8flshZ3
FeAPfuHFvLuLjIFVatx8IxbOmKmdSK+Mxq5VXOEcPyn7YbFILyAz5sHHuFi85A2QvUKlrODIYEoQ
C0Ze0/g6EXd4CnoVASHkIz5NfOA7hhjY3yGBLDbw/AOdOtzOjn09+TKdZGjU7upw2vae8V4zKvhu
gBW+CwMp0k0iQ22xSWdI7Q/EcF3URw9xj7lIa2rGQoO6tSgbP1FtdQO9IRhPq6FKgH4NC4J8h70O
4NRNVMgKeJVlTGtHi+pJzh2hRyaFBCirZCteL/z2qAIZKJAfUa9r2sqMLOmZTJWuSb6kLgMEHNQZ
X4hnyh1grkCXTL+BlA8dFgfHpLzrHiXS+Mx04WUTFcSceVAeMSaReuu1Z+ADPffESS49bekA5gyK
xHmyhvHb/sIJhLMDh0c0JWBMcXxhJ1W7u+D14Bcvb3RJsffBlcx8Q487h4fWj+k5qsmH8aWX+TRf
LV0MWjMKgj1nz2ehUYTx46yoDYlNexVjS1Lp+UPzGMptAffmbJ0Gsvc1pZeFiZX1sYQFJTE7KBsn
7L7UL5Dbc+VywBbwXyBM56oTgJvrYL33JlkLMQ4u6ulJIbmLF5Uy0NihqZ+XVMoYDSb2cj6dohLm
SQyWY/gSLba/g/WvYFNW1j6DV4FTt1t9t9kDFY3+oz6y7XtNXNHUQyphOVsvYVrSmVhXLzLk9fIp
vjCx/Zy1c1L5HT11jk+ssjTynfK6trRz+lkRffgpwnBEm6ETO4x+dNX83kbIx+QplVmdLZgJj9x+
PFWOwY/uIJseP6iPnu+F9D9N8oM3ZQRqNgHnlqEhLkHSRvhkRXOmevIvEXQVqh2I0ngjJDYFOym0
i5HLkRjtBUBkZoEINn/b2m/BtBOD5byifhBAWP960FMw+kQ6dcr/pq+vfyWapeHQexs+AjBWzWcZ
bgWcH+YZ9lWiVwScNha4pKwPmCB4tKFAQopph1RjNspdVD8URy+B7BbVpSOmva19EpNGS1GyohW8
NmvgR+LubaVuvAWehgNph9b7kN36HRagROut6pVgJie83uzAUkZW7FS0ChMo0tP2mP7y1DMZnkOd
5QzbJlftt4CovnmdPr8FqY/IDBFAzjXmVZP0WlGytGNHgqdr4+YACaR0ADvPT88G1cVu3lNmwgOm
uvHztWHlgIiVrhGZ3kX5vUSzNlgXDAwR1vdbjWQer7xKMwCzCCfm42jzREc/ENTv4vk5misMCfdQ
89LJQRzbyQk46cWIHiGSq8zaHS01FFxf3Y83FBKJz9QflHn5+UmW8kPABDS9EYs1zYBVGL5hUUeV
CnVppeoeSuTPMdqrklmsQczHM9GWwqn2GFICGZ80Cz7KUXB+EYaLKKybuBwR+KW101c+i6O/2oWb
wciURusJwxr6l6+c9T0nNz4je5VZIOQsWhZ0mDDZTgIIh0HePf6e2U67R6+FblgMqb6IQVW4859r
eUyvxS/Uh27y8WsirkxAWiQP9PmWaENSG9y+qJmO4o8wSxGoOyByCgJuetgU74vea64UqMVfd1WD
VfvD1LjACgLGhibiFxRh7zVnYFKiEfeF0Ja2BqG6tL8K7hoD+g/D2UC+TpLLjvZa9voZEoofIHLK
FOYrjaUPGugEa93eDnFdWH/nOWi/MexpE/3yXGdzPPo4xn3IWSWF54pYgnn2wyfYoxA1xXMKsYC2
Bb5DvNMpSTbxLX4YJvATQEbCAsYjIown1WKsw4hQsRxhYl/yC5Q4Wd35Yfvj0BrCUznSJj4gdBa2
eqpOqWQ/7WT12VBmvq3XCpECRR2uPVvsQJQpTiJ/Q/9PTeV8GEi0dvaL5ZhuQs8rIF4isKU5M84d
YownPwB24kUHhU3XMuZ8ENUPQhFi1NGcX3WHu53z27UOwg2k2+PRrCHU43OEMfteQkDYqytQkzPD
NdamyS2USUaZwk2N/TeiZJYtW+Hg4UPA3h6/QSBr0lHQl/6Fvcv8H1wCrBxIO4j8ceDrhTPEo6/V
Ndf2dFDdxLtPH1hSvB8BKwMPYBjRTZEFQC0OYYYEzcLAve2lODhFD3rFFraoKby9jNKTLL4222rA
X8w4+0konFvgB/HnidDxGy/7iB6ITiEzb5jfm5kjt4OmUnibMpsI3ufd1pCXVeRwB96nJHDxauTz
TCCw5Ivymr53o4YmzHmKO6qPab6s1iIhZqIVqQfQr2KXtOtq5EF1avHPEl1MArCiZPSRXFCi5LHH
KADKRP0ziGdgmwwZfUwKmIzAxMCzarSSREfDaQUyPyqQFI6ZBZtUgSuOSL6aGRRwzz3I0PsBEtQD
orgvFmlbWe/eU4wlpXYYWBDthQO0pButaOFz/4YlDNHoiLQXBz6n2ipEVu2LjTQrfcn5YkOwjO3C
+QCIHIKF8qOsis6E3pZEc/xbYEhSV29Soiu+zkdkJU/S1bO13pFd3UdTuNwUGDDiha0O9ZSxneg3
8PUoKi9iR2pUk7l4bpvRlpZwgcGHh0qCt8KLBNZPbL42xT1kqcNV/+Y26o52NOUNRQYKgl8Y82Qz
8rrb954xr9UgfEzf8qFAQCJLvgq83u7ZF2G1h1izbd7Jiu1R/SNSlXi5xMwu2hCOVSHybdxs8V2P
KNcBe/X5C4Y6hPPhWY46R99KiieWzTJS7F4wNSYNM52Tyg2g0Ns4hwN2IQxkPr4Kd+NlD2Hsg7GH
afymnJczYdP+6FNjrY/Zh16LFzwTYEqnuUUMxR3xkPjG4AU6gQMhQo9mEUcL8Q6lpyWQ3OXVDHbD
dtI0tgQVlmK75GuqYcaV+YQmstbIntvj581MBRgLph0K8V0Dzx4yfAkFgw0DN80QW4hu9q0XSDLC
4sTEp+LZLjxKpQAiG+cv9UAuOWMMubh6DbrplEtp10Zs6cvwAcuMlN4wBSFmnIQEiwnfMMnWU78F
G919b6FCbOY6PUSGDR5ojC1jm99rzZNv4Mzp64no4qhdlWILaqEodmr4CdDGc0lBSCXQUeHSO8P0
VczyjRth4NOg01/TAr323xHaEPhHlNQO+4lIXDp6EQSGKLBgg0prVPifCyOS8bHeY9sI4uS2gOjA
iWtq5HyRLrQ1Ey/VVDonnen7EIIdtVayJvQbmimtpWyBE+ROsJVv+UU8AT3SKXwpldEaQgoFRgQJ
r26gbt0F6BZvB+qst/nCChItUmQDhNOXUThDNtyy0uBhMOPOdjrMzlWs+N/KQcIyZBiDfwCa+40T
rdLN+w6OljETv4znSPgHgxl9/sF544qx1jDVGJP0a6a6VfIuuSXfKj/ZgfNDHz/ROnZrEMyP83WS
GycicybMulcxQVEex5IwAz2NeSzhP6CLosbAegedGbZOE6DS0Smht8W+3x1ak3CxA2hFTB+3C2pM
A0LvTbC1gTYFFhpsJWjxHlUxpWY25D9PoAHqPTcTOT5v0AHcwQG6sELiWSuSigpzzaKhiAg+G+bk
46nE1o/WAVl8g5vGgmMcWhSLjufF0g6sAaB9ysxsPT4y4+bWgrklSPIsJVkCyn4wpTcmqjBVZEKx
HdxgwXV1h7H3dz9+AP3TdVDoapnzsqnJNuD7xNknzSBgfGH+AvkNxAkLO6A+DSaQhXseABLtiigh
B/VklAAo1rFOaiZLqHADMITpbzOlWRfnGHfKmDZPKD1gSTSbZMfyZgY3msUbg1Nshcg/HO43aOfX
RYIEM/iHBU7DMRwrx8+V07yag+OB9/FpwAmML+2OCTgseBNNfoR3wrzddL+w1hDySDI+9NFN0J0W
q0wGnJJdzUabY8yxsOgOyAa1swaRuKHy34zn4Oj1QGfHX9mr/OEBhWeESBgx1y7FPtSsjtqaAQYw
DpvEScLzza12hYuSHmQ3PWAnMatuRHEAIzuq5hSsjDvgs86pcIggVMk4/fx+Diwm00DBBH2XVA3r
w7zvkIiDl4Aa2bA7sPHF9YkesVyAlEY/oxWzDcgMDmQAnbMs4gcBzEfQ4YHdzZGtBo7wXzWKXsBJ
iy1tDN3e9+YK4R+uRCWj7fam3pQzXiUdLJaB8pRg78FPB/YTPfum2oE/B7wm+DNmEUylIPzBf3Co
WlOOO4fmdZmCZTzn3JMdu0a00nmgk9XY/DAIpVUoS3RnjQlnRMKCK8cpwxOSNa0s5E1u6hOR9MgD
rUUZlqLsB3yLLJA0SEXBj+HzaRY76cDcPLJB8CMcIzIX1mmaz7kv8UXYN8KWoS7ozOhGXTRa8iwl
cEzvTxAeuuqVXDgg8PxOZet+T9/CCiTAK3v6ye0C9eT/Ulo5GAax6ECNLgh42S5q3NOXCJfWNF/L
3BVm4eJ7Izu1WCUrXp2CHGEMp/dfmFg8PvWuVl0FMe0dLuY0WLjaB7p4NSNJzar20NJ4ynWv8NFm
UL7BRvRSTCWm3SK+BD4ErZkyM2wmGaPt161cBAPU+LR1wY2YnT/mCazKBdD+33t61UOs+JRD7eNv
Al0F9q1yTszriF6NQek2PbDmj5QXBF5PojULJnTwLDRZ6nMOvxW0qbeA2Jy64Y4tyR6IeiKs3xZ0
Tfy1RJ/rYwHYPFljRm3JAXwTb0hgCO8VOIStU84n//PWPx2FBvK4iw4lSnYUkOLNbJg3H5kSggBn
Xvkot1jsbPDWtZOzNIadxjWxcAgX+Jxz2nNbnqY3/Ngs+KQK3l5UjZbMYekaVhkdPrKZHEOvfvkN
VpKKk+hnOT/Jgf8Mz9J7O0yMG3rxYx2Yw0SDEBpOqHQTMqlBj+kwSBaYzrD9YTGAN9ZzwpaSqN5z
h6/Oe0alSAy5I/w9b3weMyh/PL9jMJodMig3dyDtsSFF04cG/LzB4gK2lBWQ872AcFEfhBubQ8Y0
77d3Dep6VA/aPFtqu4ea7HmU8cRiUvda0P4hQ+RpxXrp62SyVUf2KzrzEEB2Dshcr3YSTHbo//eR
Puvkn2K04ioiJFs1fENTQdX4EwPr8IBgw4St8Ko/Q4odHYBYr+NVShCFM/awBYuRgjKgcHBqgRD9
brFk1AEl+JA1VwP0B17/pdLWnHrfbJgviyGzsTVA+iBxyyDqNdsiQCkSslnvQz9fFgNogRvdgfO/
ZVYTrhkXtPWsSd2aZaYhwpEv2Uq+DV7hjOsHwgOTCWPsQQ4sCle6dtKiP4LWw6EOX8NWLRozCNqi
+1yl7Yb7zSHLwKNYD0/9XMNpH1Y1EhJX2wrbmPMM63IPf2PiB/EKiiYfPP/n7eo9qDcH1jTNn+K+
MfuxA85dyrjp4LRlUylHIMQFyjskTJBFl7mPkD190Ja+H2xuh6dT35/fRb3gQxwAYaJOsZoDP+fQ
nzRDN8fNHgAG4Vi1zEsJ4FGWOaM8uipAMjRHnPd4kR8QGyAvQNDBAnAgcy85DYF/krnkjyGjrHi1
WeTIv9tXbscQRqbStjshz7FGlKs8MutuD9Psp1qOrrXzvJerbXhE6o/tId7j1hdu4in+Yb+dgKet
s40yEHsyzvQHhk6XMQRG2aGWgrsJN90vB70pkwgSy/icOfKu3WzJ86bOcWaLgHKYnwnronCYg6o+
rcngBREQY/Xhtw6vyrVelUtSpc9w1g3IWCajDO7ysG1Q9OX3alUesC+/vezO6XFDIGvZr2+jL560
bEP1WqrnSvmbsxawbyFUjimniKzUZsD7dWO0TPqPVpnRm6DieC5UUBABFdp5w2l+ZoZVkelT7Zih
QuueBduGctWtPdGOdJd5vTIDRjD8kgQmStMThWdy4toOkdlsqn1r1wXuAoqlnhhSYz45g1cmCPCU
nnvSEfnCVDa/wtTwr/EVl+llaFGXwwDGc3Lb+Kw1mqBsQXemLGnhFz2xcdSUe7SFjJ9re+TlMM5v
X2wkUcyt4IfF+Yw+PgAghNcCW4Vxt4q2JcQXBh65spIBqzRT15zefVOxXRQWJ9pU1mmHySaMxBCP
jIKCGz8KtPFWo7kZZRzmM8IyweUhH9qWHKuo11T6lanx6DopozUvgwzqfgGI5+JhTFHsFIQQIufJ
rQGJsLBHKxCr6KzrN+rYabiSONdQcU4EeoFf1Svg5OvWGGJnLl8lWpksgUJpf/DM4UzWVhoG4KBE
X4c1Hv/1HttdgIkYiA7pfep68Mtpdk/ri9o9WfHwYYCZ2xlTv8NTn36z6VczP+tyl/4ZjC4uZLfz
63HtqJ/hj0XTghegVoJW0kOdxqgB6jTulRDrCA8Rq8MNLcg39BLGTpjCsWlt3nTs0xS87bfhrf4M
Z7SplU2EpQfol7wplsGxm7eIhJO5ijjpUcVe8ogZF1qjO+MMqz6/wSMprufgHO9H2C9S5FStM/JU
yH58w6/+qEitKOw+s5LRPFdWYgs+9wAf05dIlCS4+xww2oIhGrt9Y1X5IRzNpNp++/9IOrMmRbEo
CP8iIlhke1VBcN9LfTEsLQEBkU2WXz/f7YmomOmurkLufm6ezDzKFqlmg6bHOlva8sqkQ/P8cis/
nyC8Jr8TmisF5nTlRniTdvbps0fHkHSziFDamlnHz57cRPmXb+1sqIHr5EPZL2Y1wbQHXIckNSCh
4CDx55YWbYpunqluskqDZ8OtnFJznKiZr8MXWfAPFg561OnkYtr4Cr2Lckqn5AAnej/l40PZfVV+
hDS/vMvkF/BpJZUKx/U7Qe93R9pdtpOajEZJTokLKnawYOe4kf69Mi/7037TbsKI64rTVqhccIbg
vMCtY9Plwwo3DgroEbNCgQMVxCsxnOOcoR5lMsgo4gB7gEq3TOxi/WWfJweMVwD0ZN2VYFSe3wUv
NMLHb/PdFpcaJM8JdvGKs6zwOHwHBHgsxcFBARlPAPwWLKc6dlTBvZ80MDsitz5QQbu86L/RoXRh
UoYRrk2jWhV9Vy6yjVSBy5A6+oB5JNve9gbRokk9LZg1ywQMfpZtQ1Ra02pXL5l6xUMny514LsnK
ZG2rqJGGSBllUrsQrevANYGaaA7VgLi9syODjBP4MmRYBxxadr3Gr34/3wc4YBDN9NCVllk3KQhB
rXmaLCv4h3DFCiJIQEIUOqIz8XBmGXI0wvYkIyQazQ/JFB4wll/bVyihCj7mIJPT3HDFjMm3X/QG
M34Ou0X1wCIi1QsRo/Fe9whcmBOcAqcg9BjC2nu5hnQ0xOeAwY4cA+FQyp0KYsrXFVAL2nIqfpIF
c171MjEW9Z9FgM5G18JuDY2JBP2H/CsFosqZWa/fO7Ck98omhhx4hjUXW0Y+tX9yHkhJIDQspOAh
tE2BCutcmIF8dzl36pWw+WVPhT2az1NsK3JjnF2hNFwkML+bvLDWPJV/Vf367ZgkTICWgYtN0OtJ
hpyR4JP659gCP3tKMpJIWyvGNoOCzY3wQn9lhwZeXTlrqIxNai8chtaFAzk9MIentKUkhxWSrAYG
gKo47H9kMnqk26m6WmMVc6YvgNa+H7/C3rRavT7j6ldJNhVwJ5VAX2hpHi/Od2Pi45FCa9lA3/g5
DjxCEupwkNjJTq8de2Te+BwNkjTaB8WcXa9lX7LWKiXT8zV2Zc2xRue+f88jY3ilGt7cYAlgjIC9
wjg7hKd2lh6uRLaWwyFtz74UvsM0niibI1qbfzCYB8NnqQgZxIh9JsFTAHId8LXY/mcKPjykbGyn
3BawXQLXajG/HRW4TGAbwE5VLxUWJmeGlc3r19oaoJ5acVRwA8DlJtnw7SiccvAgu4AUhukDmQeX
6WPlc0YgUFd8kATFdR0c9Yx6aBf/C0ksHsPXUTydM5XSTqSN/FX10MEA5h2G3WKmV+AZOWLOXxAv
LCCIRFYh0heqGg7w5cu9RvEMzHE55kioO+SrF80tLoevc7OlNJvElrnNl8q82H/O+lyfMchUOvFN
ehdDOuDnh1068e1dTWNlQtk3ctrI4XGPjT2pdTUq0khE+fpKlEgpSHea7aMU7NtZME0tR+HXZP9d
T8xvPnwaZTw167PC2Q/KBWpKAKYQZpFbxI9CHWoIq48qigKoE3eVOBNFIMXGcErWUbKMzFM1f+Gt
TiomAkAZYjXHYKf8Mx1BTItU4TvMjwNySmwmOmoOXue3IeA6q7cCA9BZtxgcTJCYW3Orl7R2nm0j
nLfhxBBxMgUGogKAcf1p1P3XvqkgBWm8q6dvjADNXdZyJ4cdx/bcr0P7ppBo6YYa0smxYnjUPGyl
yzs6SNrWyNZWOmlgO6LGGASLMnq7dTLtbjCmANxxv7g3iSsc2fniA4cA2G/3ipgakGr3hkVbr4J4
ZjTctbx0Igd/5WFAHG+7r/fpxY6zYb2k7BCEywhe0Wi3nnUL0rVqrt9Qw/pZgcVMyhwdq7dvCJIL
QXHDIfEKJ1HDFXQak54F5KA0JVqfEkuYYQXzhUQEkRJrAvNsmNnzLnO+eyW96MZWbmjvJIIXXU0T
7VjgTMjkgyF5/8BI3XL6FfOKp+jbbko6Mx93qH9y1/zuzNynttDVuUYEn36HSITK6tGPauCEgUs2
nOc3ZYC9HO9CbmDE0PPPPUDuB8iow85KxvrVhYsQMrrsaNI8Ri7y2UjUfyAyeQcTPXCuzJIWRVB8
6SHi9TWu/vrdRIYyqLaBun9bk+IKokXhCoBa5s2CckDL/GQOXFJCJEePJuShR7FKVvahfyrHHI8M
avLFnk2k1k2kS21PMnAxBLnUBlVJA3XsESocEa6Pn3uP8Xl6xiviU+9TvIwAnWqv6X71ZlKc3p07
awHoUB8Zc1uf5yhVzZ0NJ4Twq9rWzSGotwkdXmwK/aGqUwmniCvSlbG1kAs3U6Zd76flnIqXCQ0f
vswDXPJXv4a7EemujHIqpkInpZ0BU+BhpYSA0hEnGw5HvZww5zF6HUcGHEtCDE6QhbV/HYsLV9HW
aRWm9DlhUnabllsowQj3MDkSV91xUx1zwO6Xsh4oC6hHH3gV6K8q+MUT9gaiyzj1rGeJ5rd32bSh
ux+u9iljHdrkW8mxk/+EcSzcUZ33Z5aztb7c+nUuEJgMw6e6qo7gSu0CTa1xL33wdywGfbTu//yy
jJDLtssRrgz8Op59ZZcDTGG8ucEg3Q8m3NiS9yjF2DQUAVhtLtWRNWVbxbGWC342eydz9vIQqoTY
DGQJZ/gOh//j68SGmIy3nIHxeJ8FlFj8KaBWb2t2EyfehFSMOxTGRENv0RzqP6rjFRYeMiaXivNX
RN5EI8kmmF4BDGErwboIhMY+o0z8hEDqhTGmvFW+ywpOJwUE8kWMqgD2oY9zrToG73IQgTTwUMfR
olIOabRIcOdTfApr6n/cx6zMwXg0mVfuy6eiktNCd4klomzgDMLnKeBtmBKGUDoQhyNXhpsO2RHb
AxKhEoxCCB4ghhvN0z1qM3vW2u6hUuCehCEfIZvTgNmS2idvCLX+MybLiBEvcOa/JCtz/iNOZsR8
Q2Ku3ytGBJQ7clSqTFZzdarcczbPhLI6AVglzlhjGICUDLAmzZOSn3hjX+ekD5cD7JCB5Fw8Y/ZY
boH82dP30pzGvjLJycpTq8h+ak/wupM5dSClHROqcRXjkEHYd7AXstLTOQ27GXqPitSsOglSWNuT
OHX1cBFxd1YmUKQG+9eKWhDT9yqeWCuglok2xSWap0Ab5NTuIdIQfc/Ri7wx9RjMB8HM/DzhzCOb
0d6TTz0P5VUeH/rPOk0uYCfkb9A5hopvYlYULa7BrOx333ZMUkTDdeZFaMf9TVoMVExonS7iAr1X
MSZaAB3rzZhX1LMZBbdA/Lj9Yx6GWAxbPb5gfeBpBMQPqZHXex85DLbNHvZgJtiRPWyM1eBOCScI
oOpQYlcC/nsAIaK0k+8phWSak0GpA5TKO/aRbK6QtwOzhjoRnctHAMsEjiYbFCZ+6Zh0LdgF+jOE
AtBOcTrmgxIajX5vm7L3UzMNNRmB6xrY6YMWycZbTLBReU/7QiJkcGL1Qg6uJAezRHJ5uHuNwE1F
koEaK9i49EKdD1hJGgKdoI1eH/6GzMSEoumRQP4WxxcZRe6pgOo8sVvJO2v1uQGi8Q3Up+3NOsVr
0xy/ZZ+iJR3lDDvwFsgL9hOCMtszbVCoyIN/HL52vQsEVskemEr/4Wrh6lSqXmcL8zddfKng7WrP
EqmgNkcEARH30xyAupAqBlAqv6McWok2CsjgpSM+TML35Cs6ACJoe4MyEXOPohg4GOf8/cx9skCP
SPTuGPne9wkZBeiMY7s/fuBWYOEZjTgQylC4OSb5CAelEPXgT7cK9slWWVxn/ZFMCpvFjZsW8wBX
tfblI3C1qdcTTKhHBh5sLoy5vE4PHywWf65nDXe+wZltnIzt3JpyDyiX6TaYXf2Qo/6XbaTffo5o
kTFegoTXjVnz2ga0fRXvw224ZOrfemF0AWebXAC4IJA89cwwlajnnyk5mT0z5829nS0CJtGT7uaL
ZqIooa9wpaRzcBVAGgnxSkHWkbPRCyyOVoKf8gfUJLh0PaltxJDkzAJmczgmg38FcrRGcCUAZV37
ElNal2zaM38I0mYk/AnoON4mx9iSZBf0UrB2bv3R2CBPcQWoGBnXmx0sRAknyokmLj2Zku+n58+f
X5AodYXA8b0yKsSSgKXi04PSq2qTQlX9BNX+EqYCfFrcxNxb7zwDd0qhKIh+xF3S9E0BMyy6MQGA
8eAi056Ikoe6T0aEKIzL5Y89/dz0CVgMRLpyXFCBrobJugo330mO3JSkl1dg1wL5cwZlDGAbVvdr
W0CiKKY9q+aJDQP9RGm6kcKhsMB1yWMtzCy/mmHt5EQT4eyBPc6k8cw11UlJEAqXKN1Pf+WZfuxv
zT9n0NKl7dN0Ak/DEWUD5kPnvDzfDjjuNvj2Brvir2cfAsaZzORf6kFOhZVIDY4GPFzuZc6T4oeD
oH7hdjYKbTelkBTZE7TzofelhFTu5LFDdn9BRROPciqTCFKXcUb/MhfENJEA2mprPmsNxkluDllH
ciGrev1FZMyqZH95b/UbDilLYcPvNdNoW6xLJAUPY1KT/cDL5br9fCD/5CsI+RcYdxJFxoU22Dya
1E/RhEk5E2MAJvBvNwAqGVB5gGoZoOO9+yULLxTrIreJvRzC3ivCXrdNSKAMOQRkdKCCIK5wkYXt
1I6xlQPppk5LCr+LzU6dtMHGjH+a70TVPXDzlip36pCpps5RACA36PElRs5gkizzkQ/a2EyYrkwE
vSwfcPhtXJCr+cD81abkfSG0I19Q2SL4iC91ISYh7uKQOADyoahQ4r1fAaSkLpxMcpFQG2+4VCK2
SLZxsGSat7dGds3Ww/5m2qiUKEyVJds2sKR9osZLm00It7p9rTkZJWeJ4FlfxJm3qcjJflHX+axG
xFLaBvf4D+SvdNpTUknxUVn0UHfgKCvJpPrOM2XJCYX4CTCHbLXRrnlxmvslnq/c4OrDkITMbz6X
nbxMAMcSYOE28bTsSXY6DzHw2CThooo9AIVXCn1HCO45E3GhvGKbk44qXFS4TlKRbilhHmgJ1QZ6
gQ+k/XTM6XWFEntHo8G2o4MlALkW+p40uI41cDEKIpK3B/NYCa8MiB3ekhCKoUf0oH1/v7cycqD/
263P914AF9WiCUCNoILDO0qpY4DYgNpz0iQySZ86GtpVspdEFOS4/rHIbSrIUAmswNF92hET2sj5
3AQZILIiY2RgcUPUA2wLhlxCnt0kyZK/wgLBpQ8+oAbJ4VCUhw9kLGoSxkhYlK0tHb/vXxtMdmGg
8rVEQhyClo7z60HEzhrSgHpWRV4DMqiTO6uSZDQKI8/GhZaLeWWIPGdPARy0TD3x0zee1LnzuXTS
+0RayVb8PLZG1+FuYgWpJ9nzb3e+BnPFpO0yeyayhcZa9FxqNRK+Zj7vQ4qG/GlUh5atS16N2sgb
VPsKjw+DJd65EsIMiktK5+tvqfth62V0RUM53alEAW/zpzWWAYmhpPVo9pu8yAuAuEG9kKyL+PGi
OkI/QWZlcy+sst8GIzLoE3yZ9ThGWJlAjS97IlLP+nmLxHmMmWrjxDySypNklnAVROPYLWz8PL7Q
6aLWzbl4GsrSkMYZWFObz4p0XecKV7tyGkmbnN816e7eJI2XUK5lHNU/rF04wcUibFYSUwJFKVCN
rn2YsbNcP3Sw9ak/FYpFOcuNm5Qs+Zm0mBpYBqcdQhxCZuhVqTHWMWBkPAKfUZe7cBh9vMxYwfEU
TIdkrVM3HMrKwGvSTZVgiO1AUpYCn9wLujkJbBRiCg3cDb7L4sLP0QtVZ3Fw/rPdxB3iBcUBzVS7
QKzG5Impy84lnp60lZPZOO0X5bcC+khyVCUn+ROS5DIpE8L2CoIx/VCdF+Ich1sMW5mql1xEmjXC
R6uYoNtESWczbZbRexFGzxiGRkcMDUdAC8gfF1ydUQ2ydWWnDttUzS3zaS6PYb1E1uJDrcWfoF13
3fFdX6KuGSG7U+KH/F3G5aQF47MAXgZ8jsFN+eOmyvZj7GLD75q1Sg/mIFs0KmbQdXBOCaABhBHP
aAAd9ayq2+xN6N959EUXXJBdmTQN4oMcn1XqFHHM3yVZmZotLERsdv1CcyvIJSq3s548BhhOf36Z
LrtL3R9xqRYaOZ5l6R47Sw+wr1qYZr3QcgVfqFyH+CVPC4gUfWatOyRwinqiHTLYVICo7G3PE/WU
TGtlq+JJISIuVHsNmXLDgjYYvMZCPpjR1dC2dK+oY1eWRhmBAIGa9tlKEaEzOphk/f6uYoRXKSVz
J3bTHiWZlEBZeHUruXl/REiS9NSsNUBCBCesTZdQxMjPsk/ArkzkKe+GySv6R1SL/aTZceDRrv6P
sYru8Z27d0dqD5dmY8cSptX8FH4zHwIEYqbPWJXHIvmuQ5HgZg4MmHtQSqoN5Bn0K1/NhayotCjW
13kJigTU6MAcCsxJRkVYY6xoLnY7NuvJ+oz1FtI7QBeUEGR8DgwUFS4ErCjgpcaVjGW54ocbif1E
0I/EK1K7jz8D/Scr1qEoviJ2Gj4K8hSiaWhTnHW4/SCBIb9AOyWdgkg/HRZAbKX/XjBSt5BA1MaN
NCfJ3euP8kdUysNLecxXCrNZ968/duOQZdcggcGzZVFBB6LiZe4xrLw0vDWLxBfQUYBslegZtIf1
PEIASv0yGACp5vArPVsm3kAsqUtPkeqA/NBC9Hgrvop0SWaUz+ZdQpLNzYr+5BkIEvhtBJjQ5bpm
CTuLDgllEuyT6mJz5w7GVYI8mlvh7B3yqrSdv73B27jgwxPDQO7fC1S5217y1ScmdxfOkZDm7z1G
f/Q2XcXrl+YKTSouB3zR+ZKx4+mMEI1Dcvqhxv0/uanWCvXq1VhZBn4o4q0kskL4aRYOW3p0p02V
kKmizWSaMD4p22YI5MPgMQj8rq3NmDrisf2G8aVLGE4lEcp1BK8cmdWFf2QPUoGwNzH5onrHCJKb
hjHZXugx5qUGnE/f8k88ixOse7kWipE/aj1cmFmUlINxwDvx36yYQqOLT9GJ4KUiViYa6dQRXIdm
E59IzHAPAdDn0YQgIfJKGo/unoSMKHcC4cCF18SGzIzmMNDMHyYFE7S1HZYNr9fQQDv4id57cWxA
obpCxbzEJz4a1yR2G9j+GQQ8CO/8p4IKZKA+vMUnRl3UwzkwWbRDu+gGv0010v+6fbEdzHmOiSky
E0PYVIssO08ixEAI2iHU3ON6cwb5enCNsgmLHlC83XZRkRlmPzxHJ8yf0Lwabr2CbgVdVJ5bqAC4
SAmxKvGecrSfzZ5IBVzlhCQp3VPwhgLohKbtmLizv8D04yXSMwpOLuBA6NzPpaVpzgCG0eeCxyKq
IDaGmgb83Tvc7Od8gAQZkPMW3ya21gfl6sOJ+UwfPIAg1z5CNANVeAR37LZgzcC0z9ffLVQVZMyF
II8IsS5YpiDgdX58hpGPNnAan7p99hAdYY7C6xxdHcLfAgoTwAERV3yHJXVpLx3llt68HbEZ7lRY
SZOKWn63Qr4auG3l2n8iMqT1N6iK7NBvbJEdec+tD59zlTu4NobIcj1h367DtC02rPFu11/wR8DT
mhbhgxmfyzWjtWse0Hf4O6ElcT13h/IB1/bfyJVrBf5lPc/XyEW6XXaGjMNFERsu6jcdglOzYsyi
U7FlIOgp4fxojTtfw1o5P+t/HKd/6jw9d9QeYlUwza4/4hy/s5JZJ/o429Ur3B9QUc2oxWWJXZMd
gi7EGjG901q6Jn+71VZmNxb0iyQiLP+nnIXNaOBfghwZfXQ3bvx6F995Vh957HAdxIyh+ddfkCNx
HNK5dA23BYaOtvWXelU+sIMvRKkcQeVM11xY+huj+F3WgD93glhekoXO7P9uLWvKYiNuqcVzuT2s
X7Nmz6RBxku7WQ5MAWin/UWUMDTFVmL+sY1vYPcOiFc3AzZyGnZ12WX5Rn6Gc4T8md4rLsXU+kFm
A5X4OzaIs+gosTnk5xD/h933wrneUvxopINJL5lYAYsADcx3Sevo8D86hO7H9+4742RHjoXsvtry
vg2i/as47RkzWs1N6VQ/IM0QQXK0D+MT8SMNaDGgOORnuonfIejtduafkLmf+E15L+/FrWOPb+72
Nau2DAhrWbuJquX0NjOV/U0cmOPvBSooL2KQ+IQOxlWudiqwWKbxdypj2PYSw8DdUj9Ed57BG2Co
zkSvH4i37SMWb+wi7Cdn5NOAiTAL5gqhGmrRco3OTN7z/HJPabvo37jDGyPXcGc7VedMvO+NKfDg
Y/9J+BsOqhuXX57Mt0BFYsMppjTuu2VdRffmwfrVKU5Ivm9VyMJ84P9tiTbJFHdv9qwVwGYx+LSD
eUHvpXOc5JgsXKeQvqFEkJ6qm6+bPTsts7TGugSGHWL44cCYlChptujTucjzK/mZ3Yu5wduWmiOc
C0iOEhUME5iuiHSg1Qi7JZ+3qh/0WlUd6Wk6Vi4nV9AzgkGmCiWyL/TLdyvB7cR+PoYDgQE97LUx
SDcNpbn1Q6jsVd8maGEb5+gIYpeTnC2cLz6RwQm1BXsEqx7PAnT4siqCSKYRL/p5LbQbO8KLB+FU
xpIBT+D7zBPegx5lNpg3VqZ2xJUWT4VxqglRXwdTSna5MlfNlj9zzzdCoiNsJlz9RnDKh3V4DFFl
xxo3e7ZuhoytpvOzdf/e2fVc3GdBc7GqB/rnHh6NJYil3FVjn6+B7ogKDLwHVkTkZFHPY67NdMLv
kyy1tqkGe4xbstTlGs+mh2OTTSoCPJZ8NbIq0m2YxF9P7++Wv/KTyRLsV4O/GTows5E8AHtfT9H5
vQzOApFQJ8UtWAdgArj8DV/WGTKpGZyuAOwhdU6QLt76IxOVN7nqTm+4vDA4MsgHoEOGEh82aOWI
QgDNGCkZ+HDBC3OYcCel5hfXsn+wGhUf5grSHQY/GyLAoyI8+C04X2b5AW4R5GwwjQE4yBhKkmqm
h0gD1iAWfvwaTppp4oI0vt6gaYnHvkGlRWyhphz5BBPVBvh7+ZW9F2I/oG4cU1NRZANjej5FEBih
DVLPxodxZqwT25VPVcyWOFgnFQ5ro8o1DoU00Vb6KjvaNun/AeV2wNa5JL/xf+LAhPBUEcabHv9s
haMrPnubcJ6l43J6HUGcLPAIosT2Pl5rT6fHOGwMwBuw1z7pjPeSSIZtkxSwvcau1Ib4/QftPNgR
SVvuoJxpmYsXdDTwTYh+bBjQyz/jEhM/qvuCN+Jx+5R0xHsER2MscoB8C2vkAGZDEQVYbZ/8nyRB
UEFkHZqb9vl9mgdrnS8isEp6hII4g7tOTcKvfrMjsFtsrnC5l6b6BgpibgsMNwuc/jPKIaVxlSL/
jg8k4DxV1tn2OIHpLzZUcvg/6IT0ZWfMpZ6c88RYv6i1Tur/D/U/pg3kccfBv6qh8BLQbyxD4EB1
aBYg8dn4Ayv17XfvefLbQfUDysHKbTA1WKMPgwITkG6rNb1fjmC+kGSvsQaYZlQAgnqRzmH/kDsa
JXthH//xe1cmU+wuVv7+rx36e387mfdDFzNP6lcrw99V7FGHz6No/NgGaB+roxyDdfR788xRe8wp
lIXcYdHRQciPAcIwa3m/dyoJV3lwXA6TIZbe/cjFt9VBawCsqVBWO1tQpWO0ZkmZzpd9VTwW6HH0
emhu4H3ngae5nVP4mgvh//bFn2KYbtt5uk23hU+o5hV+shZ/7hyIChpk61MttVsVJ7E9Bvjrnt+S
VtbmzbjggEKOADLAuPXRwozfs++U+jAi+ZiM4224DmawHvKtcSwMp6Wgt7DzxmZzZPyl07od1X+U
EYG4i00IBdlfaIw8UBQ727GN5mz3CDUJc7hPn9mWihu4fbgUroRPY/V+Ylp8zcdq4GCuFN6uK9al
rZ+yOYVsEE1pKBsSOG1QGBesW6bjwBauyZg2xaSblXHJTCUpUzrakzTVh5avuwfEveuMekADKHKz
+hzP7QXU9cb/TJON/EM1C4QQ+CdllY9xGtwERAPsw2TVkXaheGEzZHvEy8R+ZnvyLwmoLDmROUkw
4lVyDnCH1gZei2x8BMDgiuTCnzSLrzfFZcl3gA0S9JNgo6Y0O2Q4IWsAIFa+tmTkVMyhQaOPRDyQ
cumvLoXBu/veQGxDDg1i6HAMV7+/kQ7CXJ3/EkpijQabny1U/sEz9V2su/0LdfB3RNWdb7CnygRl
BSinE+yJYDXFJwgLx8URWei19AsiMaI15Ui+LHqQ/AKyJ6emifXOjg1qzef0N3ZiNneQTY4N/svW
jXeLVt7JhufkrciachfIJmTYJLKQ1Fb4gn35tIe3/R847r6TrPJINFUA9MhWySFGwgaAnCb7u3J7
63u29/J7Ajqmkw2qRs5bCnmhyyUHD/H4TTpmDCJN93PlINLhKQC/HF88q9oSOcc17XWr5S0XkbXa
NEMw6OiKz7YYs3fgci5iOAvkS40h+hiMnk8qFHTM0CFQmpBtZIjxJyPab4URTQmsfmtvXGX4WfvI
cQ0CzOuC5DNoZO+u9oQwhfsaH5zzwwD3qQuKXFt3pg2mOTEoM4eqQGL+DVZuwTbInOyhONyLdMLc
13dOk/lcJf8zKhS5EGJc+99xbJmQgSjMyq2p/5G0jaE/iREGUARIOOHwSTLhM6OfhTbG8j4cuvkf
0h4zX0JyLgkCYJJD8HyBpWsbtT6ZpctdK0ZtL6/IB3O7ANgiafnaMoOVZFrctCOHdggjJGY5kB+L
/ZQ8NZA4ld3oHQIoDcKEWxcLJmhnibuD/cQHf9xaJ13awYzgNWV4h7qTkjqTIPE/RVTAanaBnnLb
zx9xMi9k5Jm4nUqHDoOhPYIKFAQ5VaffoOqRo2hTIr/285RleAcrVonIQ9e/GTKka7FR6t80mMn2
r4n3w3WZ0OJuqN4BYTBiWpEtosr4oyLTn4vMnF1QivbY2L/ZYGTKHqbrGpU9q6nV7opqniWuRtFy
yFpU4CKOUTySXhKlpNH0yqvIEvZGhx5FElONCWGg1hNPyaSVXE8hPfDTsu7Yn2WQn6+ll0MjbQ9C
1F7i3ztOSxxsxi/E4tD3WPLRI40PtCVdRwq5KPJjY0VZmJ81jsHkIknO5mJGwlBPSJr4eLzGlsfD
MYeQrg4q7CtBEQmSCYawry3u+mjW8XfG2IkrdEeUtSWjS38zygNTyENWgwI+8CVUNmTHu9IjOhLJ
2u/BXlT1LUGlhSLMxuozP4bWKYUJ/c/GD2ukoAXOETly4fVqAMAD599R4sgSvNZZjau3NYLPAE1f
bX9E8fh3NsMqlrp9KkRD/JLrfKGl7IKxV7UHgrSwuZHizoOJTCwV+3jiGgUeCqvSPrze1LtkWhOH
ykhV5uka9yToCYgB++3/akCWuOxQUTXEW8YlI3nkoslyJtDC/I/ZmzJ+bBGkSsf6U5ZQg6DUYFqQ
0Sc6JF7M6Uhm0GuLPC0vvVSbx59zj90J9vufdcfxavnxB0M9/k1kYz+CiGAio65UOHNUCyNpMVZT
lx0RMkcr++yfAf7QDC9UnpefRlucqrVgo3YznaBTmn4QVSswMApoJdArOB7M/EgyGquAuvRIUVh3
En3k2qA0xCWlK4dtcwiXbPRUGp/jPYYyE0tgsQwR76OfID1fT3Hr7OUFGS2eS3RJMt+MPdGB8nrZ
5JvP7XtLyQtz0LReMbPEHE+t3w9BPiEatW04v5mkaLMkQqN2DMfDhsNi/aalX0k/ZTx/a2cshY3r
iuPmvQQuYuLU2DHQiaB8M7Vf9mTckh+zx+uGzoXW5HzMWRwfkvpXwdmknsD9wJRKkf0XDqEp0le6
99pjQmJ1LpWbSDc9zx84hLD2/nE6mN4M3/tm/PNCISd241gVWXnOTavHRn9U3ACt/xFOatRwYwLt
kNif5YgbP3j5lNPVRNpy3RF28yXRD6DffECJeRhEk+Jp7eCy4jpBZb498wKGzpK/0vx4/z1CxRCp
amFZDJOM38RKuzG25Gb5thVt8aJkb+k59cKxccrnkB8CQu5S8B7z0m9KT1DqKFbHrKMHY6w9gSqE
ywUUDO4ilg3XbM5LEo2TfeRSomQzwoF4nxw/x/dNQ+QmexAyoKSop2D/PqbzwV09sQupJwJsOgij
lkjwaoi0k2SKHg4v4ScxTYY1uHXnk3icqFUGMBcg/pjCDfnAOeYuAh30Fm4LEckn2++RV2YXoIMh
KBCwixVFnM1Vw57QWJrJyzC3CaqaYlzQrxbW51wBaE+oUtxRHD7fY0YF1NJjaYmBo+IMJDU020te
kC9YKNhgUBBxcI8pFGOx4DGLfiY33lZtZ8xNcq5cBnl6zUlaY+68CAg2OlxzR+SFeT8aLXTDhbhN
8X0+i5GjVwen6wpRL9VSicVOL9hHKB/xXq9H9DSPh2/RP+lWNhi0Hxhr/fsVBoEp3O2oDMcgMunI
7GoU4MAVvxQWJDyHbmE603ymGdVIt+jf+BYf3XFdgyzEi/Lx4ZaWXld0R7A2Tow4bCK+zejzQQwu
L8xQ0EN8DIP3b1azR9FEnQwKb8RmRc9r5+DBzmSdrBPWb/QsDATiSagBUJo4Dasjv0wLIQdxjY11
p0UAzaBxreQ18eu586H/v16okA8bifHvYJzhtj2m6yB98nvGiTNhcGKoYQlxqHANDdbcxO0ne4r+
RN9Cut4UbASgWU32+C7XcyaBIugwLOKQS8gy2Zb7QlgGIL7Arty602rWQ3FjwhDv4R5Eu+E80dl0
LB1IT7Dq6FJmAoPCx9NwXpp1IEaBLKExYwtikDlWmDuMfEpH/lOBs7uxfOmi7/OruwNTDE4Eu+tE
T4bEKM/+yeWScDP2+Lnw7dgbhJBw24UB+8gW/DGGjFeP2pl84keMO71Hrwdr5tsL6tdN37CaeATv
qLOvJ8P4QZkApuSRM1uuWUzsC3Rjr26se/BgRGlHchPjb8wy4u9kSPdClOIz687lCsL2eC08GHy4
uHFLAWIARnhZI1huzAV0lCduzvbmfeNB0SNrJzhzb6lY/O+GwrzA3gjbb9h/9+Qmlu2RfhEbBeI8
8C8g8k1xNDBMgoEGuAEZTSAL5tVp7hXT7Z6r80qMFa9dHfUnLxwu35ArUqDfIXQ93qp6Fs/kaG6s
lXriJZQnq56T2BBN5WPepSum7BPrW+plduhHj3G2ukq4f0xEgxI0LUMomu9jJmxsqDnD2iaFzxnG
V3eSLtWTn6C7ebfXrX3yTDCVxKXvWZN883NES3VdyafrjkMrVCamMoXx1NwLumTUmD5XPf7YUL0Y
GvL8Rae4g510gRoKZUtudzITCWa56RHH8J3BncCG9zA3tLR4doS2yxATOG59eACH2Uwt2SgYBrYx
9kPDmoA0fLlACkm8bLNYRp+nei+OlN6hLX23+jakFggJqf22eh+5QBao/SReoqG87Pz9g9JDlDfr
t5yKRx5FgVS4TGwd6BTryb+3gIMIsCGJ8jmI7OQ711RiYPWubHIWYzUR9mxsBOU85XTB7Z2x47uU
DjRIZhybE1PFWPGjOlOqmX3Yg3U4diM8ZQpkD0BfQ0uU98G2hz8O6o1FhaAnqSd4P3OqApHn5eOY
idALqyf/GB4BgQox6whlcIOk66RLPHACseFOqCBrU7mO7Cky326kTD6O1vmI1gKqXvPhEfiZBPzF
Ae5g1M/TuYtD06P4LH8t71rk86zyTnEBJyZQuzqfp4LbcjeSjsnPsAAjbZCXjRH6I7zuRvIuuY70
C0+ujLH6wHnoSnCFqhYqMph0MG742YS6jbi2SMf8ThFrQhwdkgFsC/pb+KrJFdYFVG6A3i8ImN8n
SyOeonPUFrmNmmoYE+hxTlzazgcmymy0dZi5rGgrZENtcgVXohO6VSUIkOgWmCGBis/o0uzQI46w
jDbFZUDfUGgJEIpinLQVxyEYkclN/HAhTLJCgv7WJYcDhc++GIWXF0CKSIImLbW2mzGdZl70l8ek
vua+0bqizBJfMCVBJDfSLWJaNFCvUfUNdgxmM3CYcbSSycEbf7Em4H35xSJllad4FGZMKZhdY9yH
eGp8nSb66X11BF06djVqeehD1g/19poaI1Y3Nf0Kly5WFPIpJjCw0zy/R9AaUAzD7Sw7SlWM8hOe
ae/C5Y88Oi6xZZ1o+Hl0ooXIIqFPt+bIJnO5pKykDg2PXgJWK1werpDtp7oB+kjybrg7svjYwgpH
Z9E6LOCejG4N9ZO+gN40FOidvsE3zJjHEom7EfPCVn2I2Z9s+jUJ4CnNS654KJ+NB/zCkTGOcVT1
JG5g++weEbpS1dyXLi/CgoOx6zdvEEKPRiub2qZqewWLFGOmt4f3JG+Hr+fEpq7P4CI/UHiXZ+YW
tvRMGhqA7Ro2t7lHv0iaa99yZiqlriAQb+z/aLqv5VSSLAqgX0QE3ryKwnshhOCFuEgI7z1fPyvV
MTEdPbevJARVWZnn7LPNvx31BvKzhfdENiguPgtykuCQ2H3svR5l4YUPTdcTPmKsHj41mzJ/Lx3L
J/cW8iTL/X2C8Q2H/OgpePZQOmSkqVrt9+7aQgXdeO6yVSabE2T9rnRsk9hCSQLGlvnoskZt7ok+
p0spWoZO8mPLlBE8GWKVmfAUoZbXGIvtKG2vTJREwrqgc9/TdVHiP1thoIvuFshmBeXbHK1e7Xg3
1SqMk/xHPIDSO3dtcJgpDI0CJHRRLjTgjD2SyHnrHkyI0j+8qcinD4WGFHj/ZHre2msbDGVdDVZm
GrAMM/S3VarmE68QD/fg30qCqvNa9hb8WyrpkhNm585VKdvjjw7GvaK6MSBjyMZwvujZzfHLNQOa
v3vZAn5v0e0D+l45jey5rgcGvyX8ePfRb9vafZRcNvI/6Xs9xfbHLIT2QNTxrTo5ID4NCVFpAY6D
JM9umibJ6DHwjALs7UzXBPnvpaOzPWFSthQLm8o29X4xl6Ki5TN3jNyWVxwyE7FEQ8694FmewmdN
JWvextb3WMnpyib+lll2jqQHcJjyi85MPMfCdSNOeMTJ/CRrl3byObwE57tCFNsTX5ct6I08w58E
eoNjD8c/mr8t/e9h7zXr8a2Lsrvx7CoSRJpchZ+k2cc3npco/yP4hF3WmrYc/TJV8x4K1r8ec1dL
ryq7dA096zTNPaP4rvmkgEjAu0pH+c34Z6kqUyo9bX4JLunF6dVuIUl6cdZwf2SXXS8mTuS+ki1U
flI70Lan3uIihIlrJ9Hh4jRAEIwy7xfSX251AqS5ZgLIuHHuI8B6MN1jQRVjG8xsXULx23xeh8Ah
dXu+z6KHg3+D6/HixJCq+UouxNhBbHcNutU3VuQzEdVpbTdhpNk5w8VJdQN/zkdu+Fw66vznQYiv
mRyt8uVrDrtdkRUul5/b78uJ3Jt3i1yxeU3T+wF1N+mm9fy0NDwPK5pGJURQqFssFuYELWJ0jNUo
SfY5uTeztCHAiNY/LVQm3V0+6kQqiA2yzC5R/NZbxqqbCw2mX8FzMmipaFFOxZug2STSdjnJtYvW
i6WLMSuxJAm9GbzALYmtpskld2c5c0d9RP6Inl1ec8kf74Ukee8wWAmfK+LK+0Evf9+XU+lK4vl+
FyGwKE9ohfmYZkLm79KHG/prLyQpx4VIjzbDB+j9w+rbNCSe3vr8/Wx65MW2XUHhz7+niInZzWp9
z0vB9sEK0W6YlRZvRH2vPfhGuvDFXboyFx+/+iJFGdo5m5LGD9dZMvUmTN4C2vV5WgwK766zn13F
Gksr5MwkLXJzJt1c+5Ao3lLVbK4UT0dp99U/qNCjfNftymTqz305mSjnR8nYOxfBw60sv4aXwNIU
LUaH8p45VhaEXeJvYo1CggDnxj/pztgnegxdmfO95ZTYiiqY8ZjLWA+PZkbisYs3IviiSl2wK53R
H1tUeB7Ynb3aPd0nU03tq7t9jZgztxEMGC0Cvbp1mb6IqmcZK4+nqQzjxoK1KKenBFpW0dcSYSca
z5fV20dycJ9xjWRmeOWONTjPvNH5s84wcQeqLowYkS4eGuOgk1rhZlWz+pTmhHT+7RrrZpLN4+9a
g/eR/EcO7HetDDx1AnhOJaJ1si0k3uAipVEKAs71+4TZQjR5llYfJjWnTnx2ZKI3vrfWrG7fDl0O
CS4LFTYuSK50H1jfFy6J6ZHfn5sS7qNmfG+5zY4O3Q3MepA4m+OIqeE4//6cXaqpdz53Z+HOzSxm
8CR6TII5hR3UiMzlOHK0QRgjOc1iMlUT0jH+5YWBGsY2Xs1H7dZPHWrjy0cG/5g5INfMvo2QUDR6
tkmo9wOefcN7VqNRjA1fkTmSpzmxB9dE29AQvtl56kmzrQFxdcy2ka2j4J6L6a49PUP6xagz1eDX
ILlH4LHIjemuv29fxxbjgcby7TngMNW7Te2B7vU80XCuZtqWpccvPVqla/vD4EzZJiGKZ+K8aoN6
PsJ/WkiJqUHlVAiwtk7xGhTd+2X1JfkNr7mxHvCytClk62tuih6QffOcftvi7aGJ9q8vMvDSAwcO
sw0DqetUS4qY+tuaGMcvv6392/0nSLznb5dhvhvsFTPFdbJMBu2e+Rjj4zgV3bTRH4LBAhAT1MAn
2IKOYllavl9IExHl+GoLrQpCd8kgcQPoN5Dqup5qQvYxkkanfra2+bw2rzUYqNbBQZkI8FhnHque
+SBNiutB8t6LpXVzfu7QuR6DQNZLLljfI3YgsJfSt5aB2D3n3GvnEqVLvTA2MeUWVLXVPHCmKPbc
YPVaweilmazlP+jky4eOd3joL8dnJh0emV31/qiEw8aOKSbrb0ewadgRd48mv1D+IqvrbHcoscgw
a5VgZTPfJsoxiclif0amsrltzeN9mIggjBapKi9F2+Lp0t7cZtdHhdRvPhOEbm3aNW6cJlrzusV+
txSYSqLFBTPM0nlG5IDg8e/y8fizYkisVd/BtPTAfKEdxyhEln2bVGSK1h4/90r+35c0ZvwvaYmm
SRXFcvHSOXlIZ5v+TRr5aG9+Od4P9jwcgqOQMwG7Eu0Fn7vo8y2pIBKDWK6X9thX9ofy4yecEWFL
lKhRFkFajsPQ6+mf9M+2lZhmps/Bc+xYfI9/blhYLksLA+W1O9tetz1nc3Saf4xSH9Nzi+lIqrEf
HEC5sU0EItRi5tiZk3csuE7u62Y/NayYtrVBgGqs1jp0HsNCeVk/8y6f8vvvLFu+6NmUKcKO3Hz/
53wvpqaX6rObNAzEiFAfh/n7e6Ya75y/sZmsB3GX7fVMEGQFbfwj3iScWfSEDlRhE4lbpO5dPEub
X5qKK11PXddrcr+c1PVICvI8xtHodWD2u5T59HZlcFxopBMa2H10H02WlRiaDemoYzaLGVlS8a60
hCxvklWH2SHtdhPR80gLq4leLLGr7o6VZFcxMhEov69m79XroDC8dK7YNq30yBeRXwcOECkipTTk
snoPxNK3rSJ8fBhdjL7eLx+JZga0l2jd+utAuX57fp5qtxrzgcI7rTH15+NNXcbEdBMrLnvbGYeT
xjZVxzDICB4yD/Usvt5U5sPs5xaRrSMob924GIGEXkVPuHd2MotdNTZTfRV7mz+4JNb7A/Zz+u5Q
KxupqaaHi+AFDq0u0QK/W6blu7nTun7JKWHvjze+kA4YV2OoelADKPrjotQvkUpgq7DG1Ju+4ujv
bzb/zXQXHyydpfXc4HlrLQers+yScrb7qnhDT9Z2RXnbi2mMaARTPDoPoFlpLlrGz9diopcYK9B3
Des5yU791jpfo1DQRI9qdpSr7isotAvuyd6YUVtMVPByZu5gHpL6t2mn6rR7Sio97fL5pcyR1/fC
dw9PzLJUm5fYvGaX0aQGsrK9gDqZ5jzb5+KyrjY367/9xqPM55O/9zl62Z+zjURbbcdR9TpSNqrE
dLCVY51uWB/QeP2OsIbohaPTe7az+k4Orl/7jyccccMK/NI+Bi0SbTG7tESIsxHCIfzhVs7r7Njc
Ucg8ziWuK9FrxHD9hGWO2ZrrbT+SX8bF5x9IK3+eaUYyeshYQostsf1z7I7FFPylUMzr51jjVF93
01S541OFESUJG+bZhWfb27wTH267E04xtcdf9h1zu1jNZD5wTHGG8oaRFue/bDU5NA4upWoxOirO
BUHriBiBfbgd4e79mXAn7+XE7LKpGJFZRADOWC8HtNWAdUjkcjhfdkzLP1+eY/7zjKFX//Y6WMh/
bxrN89qdAMdhVbxBit5nVlZUjP1OqcCDRQnE0lHUmYymR2AE+6DozcsAoM9/Jl+SjGaJ7u7rDkPp
GMW3xAkTj3MhwOhMgWXDJXkxdkYsHMQ/Mkbm92bmkzYpMUBRd/mxc1fyHDjRb9pw0/1XrqXHPllV
Ss5qrhXj1Pr8MGa99tEiIJYQq8Ov4nVdg9YuizGlDaj68EuU6unRwItn6RbwfADDh/fUv31t02Cf
HYxygpRN9ApyRur3tG+AV9BIPkL7Hm2/bDMiMeGxgNjybZCeHtbl56X5le09n8W5wouyr7HtGKye
AH15iJBngwn352UgZLO5/OS/wI6zUBMCRzq16jF4TZIq0dK9uYfduT12DHkYLUpkDk8iP1KmIujc
tdp3nxYDxqL7ElNrzsj9URPe1yM0gDQ0sbLruZDxxonhSqwqvi6vj7grd4sEOCd80JkrPd6isiRa
eY2u0X4r11z+8vqTsropPUrZ8rF279wGiS79R+SJqpgDFpMkoU8GknDs0qLx0JCooZmfk4YOCijF
v95GYXaTjbHsZKtSqxjx41VW+vc/P8JhQdIWeUYDE9A9RKTMV8XUuVuJY6DqWs26nmzxRrtGcISs
r4a6Ygo0UtdOduopFDCFKke1EZj65XvjPjyYMnylK+u4mj1kIWcvDXx2O2Av3Xi0SX3kiFAosbhd
/Kk9cI0lSJFh9M07xtt+iPGiBFix4w9Ou69Zvvxq8WxooEQtR5MvfNE+2eG2C3bC6eVWdiwdOzSf
D2lSp4qE5sLT+MJWF3IUMUV9II/NPllMHd/mX4KJVAS8GIfqpc/zjwzk4+iYQPuVRyUL9thfcqG6
TxfjTe+Wkx8bFC1e/elCrELK2jMja7iZHqYUKkQpHo9ZXGZ3srFa1LajfNV0HWmZRoD9aWG0Gjtc
131Ot/4+3ZywpvRpxyEw4cTiUyLA7Ny9R9dmvpx6s6Q7+fKi7YCrGx41coI4T198iSq3iijVipgx
kyUcv15yGA9Zhm+r2TLimeKVCALl1nj+MSlC2htP1lv5wkf02L38u5QSRU8f74/6peWixofSgJA8
S2yMxiaxZMgFPh7iC6xXgd8i0Ph0DAvh9HHMd5YRGOUHypzviJ3AJ/xG5RZq8AwWzpZAcprbs9fE
W71/LAEtMx925R3Yi2cn/l653xfPiFsrNVhVXY9suhbFRtSypUy2sWsvGunmaWxl6jHwf5nyfC0a
lzY2RLa4GR/L+XJ83rzuv4hgrNdVY/5tlVuSbF6yYQ3cWglxPsZW6quPnPSNILAY2FcHS5XedDco
LDDEr5LJMcHNuRv3t/6i9Qt46Eyc68FB2UxkmFhWN73TeP6Niv4akEbNgX/Dy+zYnweFBuZvPMzu
D71tX1rkf1nJfvupnmFJip6GZC5qE37ws/2O1c/NQu9uwzy1E7/mftcLBkkx+23QN/m6MWy9l+P9
U8k41i5omgP2DvMBDgKk3IGc5XbZ7R7HdqCCGTb95Oo2xFvJ2Rhb1df36ryeaMfGzQfcMwCoOqTn
V/aLHasAmdu2jlngaOvFTFneFmP2USTUZx7BqIhj4oT+sba3PJj4R9sfOE8lFplN9JafsUasC/Sx
K0+arzZAtJQXC/isJT4NwxL/0o1Fid1gE9+3fOxIfUPz7/JkGBpCjjWVqw47/GKsx2x6V49Hq7bJ
IVGJnlPkgLKhlxhSnE+6mMqlzacxHB1DhkP8wKq0eBdjiyApO9o21rAZR8vOtn/m1AP/L96H8mGK
MrboAdaYEIvWs7r3sOZPMkOTjbV7v+xeP9LN+b3y+LTzyc4OPP37x/YH+07Q9q9rm/vF18A0xgRz
cKIxGbrpXsOYMPN7rxVmRiXNcMWZylTz1ZXBkgzcx0vgWhHRSKyZL+Z6569MK9tZ1uYf8bKTlGrf
lLS3+nfLBXYikShmMAbCsVkYm0PcimFa6OLPaydBC38G8UbPqA+fzsPluWpCcJ+0TPviCXK3AFjf
nsWl6VkTklhPTcEohZIpdOthIrKvpBqJ4ZnSFVLoamaKmmPWc/OS4gvcuCkfx651ZTVU9RrMfDqY
veNRwNJ6FG7F7MdSMfboMVj+ABp2LiUGFsX0kHdO+Wy4d3hLBdZFgXWD9Z4tLz+u/Vgl1iLPLEs4
EI2x7O7+OQFpjiOmz5XTN+/LCMHp3/xSd7O7CBVtjnT2HXNEFu9fl0v53peLNZSyVTGimcwj9mx8
K4E8MRpt/pU0CEaV59qtkm3bbi+VUzs2bz3az2a2r/JsotXRUdSRdaLnVBv7gcQfmGuBqbD+c60v
4heVuMpMIqpQ/JAfZ7Ponsahly574EYq4MmH7878ZsurKqepf2qzDzTA4qptL//1XqU1FBfFRZSs
YZz/GhSYM56b96aB+PIjb7w0qcK0Cy1joDHA/fWu4hmYeACUN8PlrbRuzXsMGecqFoFx08WtbOhV
ZA6UerNjt3KaUCiAjf/eueSKarGK0/wt1sx85IvJt3tkCXg3vsqJ4NQ7k4W18sTsEKQxaZwt32tH
saaDIcp1Vs3J4BKdOEVMZIGeZrtWoYrNVRSG4OEO5PFz/9E+vf8JzubKra9NEMKFjwsXQug/vYfL
i3IQfiPxhb0dIWPRDnUarkyCf+7hl9gpWZ23VkPVGvuSZG2eLB+qDFuKSoHiwpWbdBCuYy18/26h
/qhk/u2cYWGtGvAJLhfLs/xhUV89FAvdpf3cs/LwKGeD0ijfptKl52hTzq+ar/7Ekbar06IkGbzS
ShbvtWN5I8CKE0rEsJpXuv68fpMuIAi5F+twFvCBZXd86HgwVZYfWc9brGUSzDSnQfmAVtG75ovr
9hnNlXZ98Y66kC8rd8LP5brqwG4sqgta8cVrLTNwhR2k0bVmcdnvaG180G2TGVfrLufv1MLt3R2c
8H9BAA4iwRb/2CVEj+LzJ7xneiqa1AaRaAb2NMjNHm3anSuPFcUd6QOObWZe3tXpMp81a7iJFZn6
ZEiN6S5Grnb2+/KEH5nBuX/t6hdG94//VDP3dBFj9UwBEmjIj2TlkqonfqUoRYV65henc/7jHDwn
5WbU2Y7Yi7ArUGnuEVZbF7upK3vXxzomjcOBDlnD7ECV1hBgpviDWf+2efkFRliKSISxTMM6yOQB
VtXjV2FwKWXI+yPBcOXzKGmeVQJ3AjLG5961l/33aCYwM8vWj1ZSELgilYdzbSOC/PqhLmnHZnN2
j3CXXTU2M6fUMXdTkyJwUu/4rtEO+HTunS67B2MDbp1bDMGkl9gF571F+dSAsE/KleF3wLH0vYlc
+VENQMuZD8miE+js5A5tPIjWSs4hJQ/PHuql3oPjeQDUPEepf4nPczdfVtZHme6kaFYVPSr6/+7D
sxGeDD3SxLGVqzst8uUjieW2Mz/Uzn0V56GltF3NkKnfCqQdaKjzSBjr1PL+ez47+Ulx86xn9zUx
F4fxbSbh4WJZ3GuaAD+61GpJea+laodWcpocqpNEkLXWU/qme+sipVU4CZKmh4OXr+kdLfNCPRzZ
P98sGqYTxX0iiJ/3OuzW+tspTM1Ep3T/eSSqJEN0VijhE8Bu1yMd80LDAlf2zmaW63oEKbiiuY/D
xxqIL6ROLRkdZumzKv3cl19Qozh6fZI5KqRz+2b23bcsO5eZIzrYAhhiz/mShubPzLFF580hMm++
gq5NHqV9iTXzbYVG49q1/+JVvfTyKcXRqRWqyVh30qZGcSlEDGwkwLOFGGfz3iUBfLZQzg6XHY18
dpgfrnOtJR2hoDwm9uETPN5uIUKbL1RZRLuWx1tUqblYuUV1H48SgyAlDJmFjgqsgOKhdZiBATb1
9aJJc70by4z3Kv4qqYysbDUynChaorr+FOv/dSXpt914qfA28uxBCZLKHkL9DmJfdzkSFt2cdJ7f
TvVmNrip1MTb+ZSO/eSikvSrwusXXePF27qT1U8OGWi8fvh5LF4VXZPRDQl9+9C+fjydmoX606YQ
dF0eko69Pj21JMQz+/nLnhyMXitaFsq0Pd7deyZTfI3CRr9qSTGxmO5lFn21xTsy2K4dFuu5L4jc
qRLu69tKkku4u46HoLW36DUX4S4TQNtOJ8VCNdvOtqUJ1Kn+ws3Kdm6/Bdt1onVqnWZyslbjdTmc
WMfytYlAVui9fnmSUW54AvdN5MD61ROeuzXpi2NOJxmUHqdrLd3cqdz8Sg4r866ftOHQMPnE8RpW
G68WTEu8M4TxHwcs3yYb6/Hn3snM5g+fI4nW71pGB8w9xU+P/dq9eZ4E5w52ESILvXx4FLV3rhTb
D5L26cr69dljHMwt6EUp3Ui0EoWSh5tmgG7uU6v1qfSbawWFZ6272p+w/0JodlUxY2j+Lsq+cbZ3
sY7wqLjzitBXf/me66BfRQLdxq5tuHKZLlNsPUqiJY2gy3Sjuhlbn8mGj69kp4UTjOgGqzcbbryN
4DaLT0ObM05PT5pvKtDPR/ucrce6l5mPEAArPaeoRL8oOfWoHrKayxDoXp98FYDJ/azdQZC0Z18Y
gjif0mOcAORGq+pTG2mmoSRTN3doYC8tjsq5uguUu3aW/bneM8vZPzTxt1Z26KrFCz1tLKv02L2W
BpZnbhZ5bBHMTJ7eB0Er3PE7bwHny3JkUp+48lCsP/12ssEoxhYFRar8PbrJqZ3L2rfYeDEWsw0Y
wWxTlzFpGZZgdagch+oLTlfO3KsWs7fiPQjpuOZDP3m0BfwBGKGd19n7N6eFcoAG/E7wnaKeKmIJ
Lz1HMSZ7XZKPK2654vpcW1XjHjdhO0rWKbEP7KHB3q05/0kEhzPJuE+Kz/mpnho4mPUUfylqwk7I
69yml4pG6CBm/g+RJDkzl6F82VoMQvlD29Ga+lXV44IjkuLO5n6fzdSnJ9dRzGYMdB68AbeE3eP4
on0JoX9hTUycLr3bbDf2EZNTV+s10Dzny8vvu3MCIAlm8yLakbhN+yzmOTqNvTlOLKmBdpxom9BZ
KiAowhLlte87JrGgq+bF8BpDA0GTj5Z2ebz9ds+DYPiLWpba1R8ZFChTtt/UqEqN64ffRqXifEgI
DSLK/3k2Y9i54MBuoXcpTaqnBQKdnK1o3fVxwpEY178oaZr6UZoHV+rYzfwDmuDMmFp9H963PxpW
ASEKdB/g/jGHbP0JXbHaRUOUzz/rEdDQVfSUTJwLN65zpj5N4JUvJ1pzq920v3V7lF7cqlSsFptk
viP56s5JleuuWrFuqJod0nFh5E5nXfdP4ZOAm4lCKgh4XJ9CqIRb17oesbr+mjT21+p29NBGF5Tx
kX8HFb5ugz8aIDTYM9iDfSALKt0k++VhUrw1T1HqjQanI4wp3bAbL7/J0o07uozKPbLEyG5JofQM
eQnLHxoTHLb6SoGz/trVD3pR+MujHTqKdfOvxlJVrRRhkknVPwwKq57FiLK7sexwNrGRxP3mnUiY
UKJJhekonVoSJMP/ZQvONY63wUMuFNpe60GL1bOTwjr9F9/JfHlPVKXSczGOPPLBwQ2ct/tXoZdl
dI84rIWxZasBkUbRML8vu6BvWySq667/f/wGxmtz+bMN+m9kyNbze9VeW8mfbmyoNINwDYzWtvs2
VWzpLtJOlwquKkqiGEpVXgDCwT1yu1Y4utxOKEA3306nKqdNEUMIgxKtlwRNwVSoLsZxHRzGm+2j
nWxAWYHbJ3W345L7/rrs4Feac9yrThokXiZbiPyCxf54zIsSq0aNxXbdpIel9M3VfeJl81I/f1+/
UR6l6fUBIiiQtxAlwhnskIue3/54/64gfq7L+FzI2Dhyv4juYjcs7fZ+FlsVC+34SBE6b5mQrGer
vhqUZatYyB5uQqydSJTS5KU/8RFmR/rDkeMiLPFK+sum0rG6DRudFd8PrU7BZFZfpDwEkSqzsOMU
BD7ozOZmi1IZqqNSMwULNxWI+vf6y2oO9gjQqhYY8Xgv2xDthgB83XXLfnmYHawLr+ky9+zALFIT
xdMsO113bK/h90Xx6cWcs7UZqwHSk+h4iE4tR6HdFd7YIlWfGDD88C/zOBxH22+6en4tvVNPYWdv
Otui7yW/d9lZHzyv2T2M0dHhP6A0tjXYmw/AFkzEV/hFt2eP2QxYpgLHxiwcBxMEhwfCg6eMrX1V
GpsgPMRV3LsWEM/PQPJelVNP1fcySJKDUzv24WfpaXIKfj+1VIKu4pFgLpj0MPc5tdahym5Ack9a
43DRGPZR5lP5+63P/vIb2puasQDJ1lizKIL8zG1w2lTUy3FmXpBJON6MI0v/zrq6rMVefvva68/B
ZS4fdDy/NuALjc14viofxgLSOGexUhvGMtpuxWuk7Nz5PwL7L7HVjUQNQN8i27D0eTn0c133xV+M
d/XbmNtS4dO2kmwk3exjX9z8KHSo1DmTL4MHxDdu5KHgaZ4/zt2lPD6NQXXZOuqRbvWwJ1MK2ety
9ZQfY60n5qGVMYJZMMqscOhpSdwRNBucJMNTSKIosi3RsuUdWpNdtdAVXTYpxporh3iH+Ds+9ahZ
Cv4YzqanEgTIENqBJypIP+jdtUrh0JSkMjq9s7jwYecd4wqazj/HiHknGS/OOxayWBit46Px/6JO
Z8UVkX6VPISFadU86tK6dlYouPAF2H/53uQ7M4j1uBVUjyMTMjug94F51bDu5k5Ejh8t6e3q9Pn3
baZP0L00XZT2yoienUZ4/1m5emwgDtX8puWZ8tdXOM85WVJRMdWx7PJYVJE7l23kh2eDxF4u2z6M
DQKUYEqa28DGa7P6w7Czw7O6Nlb3lkEtCtw8DneNfHn53ecViOdWh4B2U1RNwEGNoH5mVWVuE7Ma
xTp/udgFmFeoP6wqxMmEa7WrvwBKxtehQSt8OjRAPWON3NpEvsP+xCU+BHuLRzv0+IU/szrPjLM6
7L8uKahyUz2WHZjF1IfNoysUrEJdY9fVcjhDut6jbweMntQafF9cnbBdXn/uH+C7+uOfyULHot/3
0UB79h218FQ/euhxBOR9KIdl+NISd1j82AHcz3aQhYUD6hn8HmL1bfeJuPJ12dRfv1LIrLm/u2Uv
ALmwIOpd3i9tYkxiJmof544NlXPvL4OJ7uuXQiF2KtujI3Lswbp5QmP2JaVn8SaHdj5wRIyBA83T
uxvQzRFYEze+zfvJqUajFlqNEsgW0ke+1QqCBvT2Vvo+RMd2Oi4/5hnCQbIp4hNqk4xWlEacXItc
4teGjxAOxDoFQnj2G7bSMxWHCi7+3X4nfZIzx2w4ogvPWryf/MCeCOF2jL05hU6fI34YROQBDpAQ
XLWt2wfUDuiUs2MI4rTFHmaqTNF9s+d7ruscNxpuhNrCHCnYRpQCDlVoI8WLS45CZ3b1DWeQZ+f6
68faf2hBobprPpqT3vP3WrrWtXWhMz44isIwpLrSelwDMhf+qY+YvEfJb+hcbCwKflc9chJStnib
CoeqVwxDpHvv8DWZLVppbXh32zmNlfAJcyDTM5xJteq2q81KfiG2rooiHU2fCnUTQNthoX794OrQ
3Tcu4EXBOIdifrC5152LzRem4jDFvR9k+3YeLmZM5oync7ui/45dIv+2ivoANRQfoTUobZ1dnZWa
IDK+v1Qinpt7J0B3dnVfYMN0anlAO3YJpwUl7oyJGbBCfeV5TMLFvTUSH5rY5Pfjd5HzbAN1fa0Z
9ttJe56uHHkc4dDu/JfdbjYnLXrLi+udTZCI2yY8QBplcsT5QBPUuUSr5m20HmahjmCKg/7o1Doe
6r+HTPu87hz7ida1q9hLEUwnKCAJu+A0n/MUJEUZGyx9Lq30NDRO08SiDvkbhAcKgGHof+8/Wrfx
ZHjq+TA3vmytuc1npqJJN2AZ/Dj7MJv8MDt1+p16mcHlfTm6/OOJ1VZqX5vPZgJOJygGFFyLS797
S9a2TSrQexPkEBlu+NyX99VgM4u2Ni2Qy7WvAEhPQRo26fercBA+qOrgeV9rHE5rzVgr3TBiPvWM
/9dfuX/b75SeLMYh9CFTOCMVDjOXs19R38qmUaUR0JJFFVaVnDKlzYf7kW6ulFXfh/FpUU9PlSFh
81R64DPltERvy2nqLd1OFyJwLmAnDDw3YoxUI7EAZCxD0aP4Oc0uYTaYkZSJsLBr7/55WKk1iLmk
P3QBGAFLCaBLrGtw5R7hpq3AvsqY+FuVqwkOrZN4UbrdNfbZ4OSYnpp9OpvSjXln55wzRTqUTzMF
pcJofaimnpXkdB4GRE5qx4d5pWumvIEWwP/6Bqb7I8V3eFeT4bmfncJp7JBOxF19MtxaxMzi3nUY
1/6+rzIijBjcO2aJboUQbR8+ZYjGZM2k/3VosPGh0tavQnx5CD+i/YjHbIHtRNNBwGY8ANC3f5uq
cWa34Eamq5nZ5FYPS2scUKdNz9GllFlPyq9NGyr1UHLhZ22/NUfhCHXcOwICnA4/bGwZISuHPvR7
94+dPrFhkYTyadt35k/dz7SB2Vm6q3HswNUPvYdeqhF+C8TbgSql92UgPykvvzID50czCJRrh3cG
DYhA+c7WTojKMT43A6QBgpZ8BHhS6kRLQYczeH3/2awXJP3xkZp37w65CJXlxTFfX0IpRu/mD/Mf
ARNJO46A8NK9BqNb94Et75aRlM5Vj5Ve7t89FeU+j6NrZ9dK1LLtSRteqK9LfRSaSbOikdGQpen2
phs+oZn235ked/V62noUFiuTitiIQVNTS1ePVTScxh5aGBCgvRh7bhvfsUG8JuRFWHkYrsYWNZ6m
k6G1sPhDBwPEyQsNYrNCVCuqUvXSilCP3G3skbgmQo3jlQABehDNCFMhhxKBtwHtGVRS4n/B69hn
FHHnEUhCfGUZYDr7sO8KB5e4CUC9h4f4zB/v2t/NMt39cN23a/aloJfjz7dTOdXdmYgcWrginiIf
XvmfWlU8HZ5CMx015Jb5aELuQCB8oaXFPnknvx/c14/HO5XfIfjUs26+tBlc8Kc4Fnf/kLWu33ey
RAmATw9j9iv5fflMNieN5zCPVv7OSsj5Y8WnolWq4s4+dR/zxiu4HwQXDXGhTBLs0FmG9ClxkOGE
mgyZFa2KT55jiJSvKEfS8IoQOfLO1EVV4QbPwW/Rlxjy2hpU+luQret6quyfc5kSNZSRSUxwTqCI
JIcijI2aWLUly498aeWhxwS1mYxzk088D+C4f56HiIVw/N5VRrnLiX+ErMFF478L0tIaljjAV7LR
sbn+WL0nvzefSzq7zuJdwVr4pRTNfr9+J9+Q23ZMXibHlELv8Al6rF51Cqf33L9HBU/hrzziAUc3
EMZe6mRclY5C4IoL3qT0ZanwqU4x0uXQtPlUgLj8RIkA1XphAIQoIty2YjOzTj7maI/VSccq9XYn
XxB0iCfLmWQ9zHkJ1681HA2JDpcgmo/1Lr/P793v+Rtjle9/OLXV1fMfV6lm3OVURYCqamRvkAm2
YF5KYpz60Xhi0XI4P4+Vuadec9p12LOCp8VompC1X8aYYNDCL3QUmgCFDWgBXkLoNnJgwWp2uqur
ZJXwol3e76gNKjx0YahuadJcTH2OKhOaT/LZDC6eqe8JtO3dh708AMKPESTIiIZvEyKXyjGKNdbE
QMXVoFC9F++lS2S810THONfX08n7qRWgPGnXbVCmZitcfkNDs/v6syyYhUtWqpR1A69ZYzZ8olVP
vT3vZn6vH6rYkgZlUiTedVQonNWt4W0UumFSU0ag7Die1p30ND/1Uzb3MbPr9noYGsnaMWP8vG/k
Oom+H2g91pWljDfSVI1IPPe2GujkD4NkOAN3hlgPgwKr+K+XgNK2cKYcog7AsdP1Ntvey/7mYjKx
lnZpyhRv3OBap8pl4CHAhTnMwGHrCkz3dCg/Q4p4eng+RMKZNz3f4ViO64ZnE55VSePfyA6lD8dN
U4R7J2xVnEtxaCF6UoT39d/25ShnBu1F7WPau4TzduDkSk5RR+QRrzt20OtQRvn80vBa91zdAevR
Ap76uTzM4Mio9PNEKVf3Wol7bYJ0L1xlVuhSPOCdy/TVGaqDgLSqt/W968/asgO6CfTHiTVTHxl+
2Z1DiLo2WBgNTGeOPdNY5EtZ7l0CVGhzBevKLfz7aJqYAB8DiPWkf1ymP8j0NF71gB3TnCSs/rrv
M7reYI3bDOfJG77KNUeF84dY8ZThMvC2yYSP4yVOszA1PqyjcLl9tASEAUqn9/kDmv1w+G7X6u8z
+wy31irbBr0oCGzNBk8IlMS7wPj8WxhXTx/zIlNtHtmb+urBW88+OHIRLmP+5OdYFIwv4YjomlwB
v3IIQuNT78lbEwJxGDuWdcXBx/MyhkIAgofOgEsvNctPz+ZMWlZ2hM5zv+qarVjZ2HGnXn6YMm3v
b3o6y3F+qCBwmN87cJzrB681Gb1h5GuOpDrQPYZS0dTcRlUzmD8rKa+nEjQiACggt+K9uOiGJy48
GWZkYULzqk86KlC/W4mk6lNkJL8Dvhd7f3kW5esqCv9YAzDHI+8jUN4/xXLHWEIdtqqr7/5G6avu
7WNhPHUvbdv7dqHz+s62zvV95u1yhQhV873Vo5Hv/SWnGcfnOrHOpLUyuVesOCWPU9wGuMq951k9
ma8a97+83dKqnh0mm4j8g2s/9+80DyOvPsDLcbMnIbpXJ8vyRW22KgMPla35aQIm5lH0+Ehfn4U6
tCQm4lDe9LKG9LBmdY+rv3bs4y8e5Qo+wpnvDkFR3VSCcrZPNRdal81815fD6K5ntKbSdDimp/NY
pG7y+OsB6qHmt45sKr4tPX0M/IUpCttr/96EAgt0FqCwcNXzQ1CUqmKPAzYIMCdKXap0YMztt/B+
DePmJHRm3YE0Rae6GsRZf3mUQGsGCP1daDHuFFvXRlgQy2tj0dt2rKDrvHmZ+UVAFA/A4vkBrLMD
bDuO00fGRMlF2j3MzcNAdX8vzzlDo9F4lqAjM7udOVXLZfMzh/Fj5mr48iRZ0u7DCqxsV+WAj2jk
auHG71q4XBJUpsfMzLhKQ9CoSDtOC67cAWsZ56cBRsPEU+u4RKGo0C4tv5RS6mgNkuLx9p4Y8IXG
FJz9j6X7Wk5k2YIA+kVE4M0rNEZ4K4ReiJGQ8N7z9XeVzo0zoTMjaFddtWubzNxZ2FYputcnXVj4
WSRh8NpHW0H6OAMBVWCNp0sH/dYXVQEa10Mtg6gkwPKEz30DujM1NSgZ8sopcGWDCBnRKtpJttL9
TIknRdrsHAo9sd+QWg5ibAFiRwHmufwX3FVT23p6BXks/uq/E39C6lojz6CGItMAZ+zv4BJwFQs5
ijyQU50cUkE9g97Gs3w4yalioDbzi/7LIthW1zSTQDRUZfgAzfRHUrouXW6mV03Ci+oCeYHvJzRg
QEbx6WjyFIqSFFJsh1FseB8/GzEodoJw5+D5gtbVqOX04zAlX/NzYw2cigIKCwFUL1/cfxxGwrCw
g3LJuZF8xlB1ZzV5K9wwO8Oysu/cDxgZpfk3ge3/Xq6ZyjRe/gvVblpuFcrg2q3XrSUDLB1vTcVK
PKJ4kLNeK7+P+I5crtBgZB1Qc8uZXEB0Ll/C0iWp5QbAf08/SaVFh0vTRuemylI7/7ECq34N8jbm
sMOTiZ0An3fOg1tv3X1OW4ozoTGEyoaNH/NevodqFrcO4LO+qz16bN5CqDOnIqaaqnjaykqKnfqh
EPVRyEXLGfGT0IQFbIuwxLJ5INn5uf/A6X4RIYUrgs6U9F71suPgHsii1WGdD615Jd7YjXJdo27r
DQluwXtF3Unqgvs6Ztj/djXOkASeeZiXmlf7noASquKbfrEXRdMiuTmds+h8rt8Kv25kcnrWYu84
8hpMXwLF446Cg5ARqz5kd+WuYi11mFC4wYdfQxgEZEEqEAmEOgtbbvE5vodSalLwp1r0EBn9Ve8/
8yMpwgVsL7cEwP+q+C5PJWXwjEQXHKBcN93Ot39/Q1oSSbUmdpQBCK7Xa5CBgdHG9g9Uthh6s80l
5GUnXhU0gSBvQ8aKykWfS7/NfMKuL+34io7iDpV03E9/ZhnJ31TxbHMp6FRazCD5PiMoTlBiWbL6
7lO7u1aYuSHpKNBmTpR6OByh/HrOSe1TS23pZmCjDUidfAWjfixHv5Lyr5k3q8ZUlXkJwSR8bkNd
BL5/UXIwqRd6EI6xLXGDS4nms7ytkRniFAPvMAsMB7BoqlsAmpt7Th3TOhTevOgwY249fcUUC0O1
I7WppQ060yjeJFf2turPKXbLtLZC/uXQfv2jC90kHCh4lRKr0aA0Swt1RABgso2dtdDB8qIeMCOx
KcUnuAUGbWQ6d2A31Sf5m1NL9mE5iUWpTeVcBj1T+7xVC3wtFYoGDHAn/o68UQsAoWmiilzTyvZS
nRudgpGunqmVGuUjwtIqS9eFrCOSi5ayz8Dg2KIi/B5JrNTzSljj+6l0VKxDzr+Wc7wMcnkyOf39
ONY4i0MLBIVKd5VY7LtppIUJAp+vmF+pt9yEX/m6lWdohCH7f7uVN6MU1vq89lhVn2P48DXEyMhH
hUlugmkNaqEupSmI1tFqTWeNKDVnLMrILFBP0XIN6zpgDxa9sLQ4frFVQ7owWV6Y/obE9iDnLESO
9y94to9QyGoQA9K498+ldiS/8Ai8hsj+ZltPvyLepmtcyejyZfnFMffmY/CPeym2r4SJ7YtxQYd9
3y4s48M+3UtTTJN8eTlYKJBKAgF1dPN0M8r/ZV1hvoES3Ninm96sG/Gbbt7lXRIwZMEDW7X2IR+v
7rAaHUaMbGfRerBm0DacjF5SF2rFMg5sR3TT1dgGYH4AETZKQ+fGipsRs+JpA8Yk3w7Fo/WlMW37
kGMO+9MIxIC9Ssityl8p5UJZ+ySxuewYdPWOXBpax4uapqvnQEqIwlXLmxbPetEKeU2huyTtBb59
IGNw+ZHt6RiSQqRl0tS8yrfPrCkS+bq0+JTE29BFb3qrmXvp9/51QDGr8N/XApax6PZn15sPvP65
vaNltDBZPr0RZxarbH5MANVNtcdG/EtFrZPefqxahe4G6EhppiMnCyTqaMOxCOMvXxReBBGHcEbY
okK0Gd3Ppfx6KMoKyDEzugecZqjtQ9K6d50lQgGzJtszmLYD0vV8aWTRBKcCAOGCzSyk0ZJfgls+
ttCDtz/+S4r6x3+P4ieg13j3mRyL2uQ7lYsOQruB/ER4PzykRSgs7St7volXjHuh4sIREiGIgB4/
KixNBmsZnTs6AKiD+DhJ/Vgv0M9nSFsEnpg3a5J6EBPTT7PZPLiMWEEhRsh/jpCpBFlTCOWvUIVh
/kKxs9AlafolgboNiw/IvYp78eRYI9NZEYfguSJv/aWQZJEWP0xrmjiGbnyJyvVY3Yz27v0SXICj
0ZAnVUpZlV5mhiyqaDtTEiEKH5/YVcLXVfj+K1abewzaNYPFT1JjKPeV4zLWxZVQZmrulzZDHqPG
IPj9OzzfZh7MPc5IrOv77o/LYQBl3eOJ8m6kTHfd6KXEt61ozWa2YiHh8K8o8wY4W546Ko0M3DYc
5nkteW64TnIfeVzeTfg+bqjGkZ4NFqithGEqABqakvA6kGhWMGjVNErtm/ndm9nrBS4HNYuk6+Pc
vBbWnnj0EDks0HV8HM4A93T/Ym7CXHUUUxMsxt8bO9xrfyE747G714A37Pkii12GuH7x8JRXkeYZ
0BC+JCvMkjcqejY7ef5knK+RKGC77VkTu0+du2wf/1W01gPDsOKV48gcZAqAsv9S0o5wR6XtQN+m
w8/j0HS22w8nurCoyRWYY9kv4QP5/tAWS9R3N2ygtCEqUOq5lfIdlJ1Kaq7geI2mNQgE5R3wrZ2I
Eitpj+mVVtG5/Yv1CP7IPH0+Smn4eeQGYAeBa6yrRmB3b/OJ1UOmPb20o3lffxE7EQdhWVm1VrCq
0Sa6dPO9bO9FcvrWfZbv5Uzndi6L27K9Qo3sWsv0Wr6sTiHiAMgpNH0VywgtQ1n8DvyOKZLrnKG4
y6eQfAoBL3DTWfkBUOBH+mSZrSpIi9rF5z2ZPODqSl58isy+mW0lLiFyFs1ClzQAhAtoYTDWlnNs
xt8oL7raZLZPMsRXucI/J66UlK0v1Dllj6qc5HYQ53uiZ2k4scBuev/7rSDu6wRh1s5FAUW+6J7L
iibWRrZ+6a52lcUeZVsz1UqhVrAN7aAQ9SQs8pYvoSkN/w+gQciU/oK/0o8DPpBGUm/VVLhWoA0F
bnELrsVgab9OfZycHL+qPW/QR2qxAMETUcUIGPKVRruFWqKDw9o7oaSolsNlx0L3v3xJL7WOcpSq
KMOYbrgwsyE4vfXRLwJm64pn8Op952DzlBwaaSSDdTPTWuu3SQNbZK++VYnF61sOJZ1eO2Ubfi1W
z70/gNS8r21ny5CPbtAHg70SrYonZftQ/g3HAnTFWogtNWHJprZqC5yM67SxKgNjfSpOJFr3ASZD
9qUvJGcHHKixrV37udqGXvtVGWGKaAP2+SCWCoA20E6Pnz+53koBhk6Y93cOOQMwV07Ck/oOLfEH
VO6uvthUjfddIDraVdP9TfXQWlVjTZtXvnSuX8tQg7ynwyhf9q/S+X3dXzaU0d5DHVVDUJGL2gqc
WX4cb7y6eUurf/66j++NaX9RfT9FcTNrfi5Gz9KzmqMiJCt59WvW+C1M20fl/K5flbaIxWP7WZ43
8r8ZcGE6VjBurcts17kYZLvi4IV490npQ8dKRML2ldAo5NxEs+nNd/JnU1lYbi63iQxvTsbsJ3hf
TpihtXEt50eBsIE2RLxj3873eM+dXCdPqkvBROKX9ctG8c8FKaxrefqT6+yB1D4u3wkqSAtlkUwq
Wn8pwYXJDxFI5qyscUjz/OvkffyCUiZ4EAj+LXWyuYBdSqqlN2q07ifflwp4amOl2IATaMxO0bZ2
7s/7D9JxoTKndloYFDpag0fZcoEIcBgkGLv4SldHImWVeScUegcBySGJGoieaSbQnL+WH8SRHJ9i
cR8Y6UW7A4dbmqqL+BjQsLLDrT1PJVL/xszoXsEn7e/OZa0UKvmfayug+ZNvtAW6yUvlNkz/ShbJ
P5U9U0jvTvtL+3649IqFebYvUbA7XBfeMWxFFG4WiczthCjT+va47cdk96EbZjOthBGpYRR8LTW8
WJ3Bd+/Bq9knDnbhVDFYrZA01xFs03tghJiMIAGj+bjQYTHsn1Kp3PHTTA26Shjmnxa8XsDqJ+C/
4LNDX2wiBPt2nFQi3tj3tl3QCIFOYQdyHVGDwHF/zslmjRfddS1HGkMvVI0ztdwibhHFBtMeHRPz
9EmiWYlhCWE/XL7KT+DDZWne37YXwxRCmUgHYEiv39/NhUJVUPf3l1e0G7pGxlRqeBt3WFOohMtb
/N81W0nBBbo+WO3s3F/cTfPsrwvttqXjC5W0bDh2s0LQWSxe+8tcZdfNOUIc/H1t5WoalFcLNQV1
zQIus5jZojM2yKwgWOuDIEyTp3SH0VaKfd8oZTTy+ypFdOSt9rl1EdnXH1oVvCqpzrE8b+vH/mjq
gNmLj/S9O1WDCEvvqYP3vbrOFPdt20GQjKJ4GS2whB4yjJlO8jc2SPcsnNpj0ZjWF914Xvy0/81L
1swKWGG9aXf5Q9/kjrPYTipS6LFAfUNHxfoVhoRrUsnyRoMqxvnnla1uBvOeYIEU0q5z/JRn6sTG
aRC9pqm56aZosZ6inR2nv+s+4HOGRl2fceDXQtWHK3iFd79KXKsXmI6MHUi/VRPeNWWHdN7iBNK2
uxZjX7cuxctOenSCMEpGq0kMRZMUdvfIKg1IyKBIa/vGheFsET9H2Syd23GctG76fRWvJP8txGcR
sXRvXMLjVTr2v7Lv939bidqS0X9VyM6sIf41wFIbXNK2roQpMVzMDtDGv0mvaXjqbpFnFDbHBFFk
UTrzn0dfJfobvjd0c+mCCGvv3pajIl0pK7V573JX5ey5lGrRd8jaiIbDdfJ9flRondpent/nj0R7
00inoqsFxHn8mo+8itEiWV4NchzBe+kyXvae9gYYbenAkTvI//O6su+37ur79bat6/NRmZcr6/pD
lrO6qRRwDjvbe20xKCwrd400Nd3r7Y6MBOdjOFdP4yhMUjez/NY9fhYEo6vKHZLE6dGUfy6DnGQo
RhClynyTrk/j2kp9LaJXbf95/zTGZln9ua4+anNH8HZBNvaMujvMuDQv7L+/dNxP+ufWTW/r8X8L
GOe4jljNw2w/L24m52A/zNNstrHS5izavyByy8c2Q5r73reT5BSa+34CXW9oQ2lnGomv1Njt5aQr
lmaqK20ixu3z2CM/kn6/9vZ0feba3A+TqijVbaEZ/5mKbUbLXInS1ONSun/eBtv6gp4ljXwZa4Gv
+mj1CVkFzERwB8R+Xd2oFs3fHkhIUxFyaT/ahEYqQh65ZE3sYBCjxQBJsWsuDfPHGqXDoNRnV+Ce
/Yn2NYVa42y3gCHxqOcHKqsnAus9FK5SDr5QWb5f6NNbg+P9zrUgvKDlvmMtMR0i6781UgfCnPSk
pLTLohUi+LkpQLSaHs9kho6Z9ry8bD1J05yKxzfCsk1turEtNyUw58fv8lKWP4caQxxO11J6DZnL
E1IwLNpqpvfrPFmd3oncl+5qmX39T2ukIEFXUpVNZ6mH9PglaSbNOY5NG/PP6+ja2otdho9F8/4Z
H5HQMZ/U09Wwuztm6OchGAL0pUSxq63eJW6Xw4ey7J8UW36oXiUyEZEJWbvDVO32dmuuhtnqvB+M
+KKkPV47+ab5yiD3eY7mTUqvJY5sdK3vf7dxZjPTzc0SGvAqABTTvVgWkqu29Nf2So6lm9IMgAac
rSz7hUm9XwmsxSLiiWtCW7UQCB1+AAKeY/Hcaf4mRg0pE0EFdKqEy6Iu+N6MCpFAS3ZHmhjEXNi2
lBMcz0UAQsKc4mo+Vd14aZpfcDDhLYSfwcMiQf49bWXS5TVNcOrN74lEdFPFdsD+D14U/G9X+4Pb
95UQNx/50aVQfPayrfm/h+18vi2eZun30xvXgSgH0WhQSuaDhYtu389esndRbB8+iB4UmouRjEZr
3meSzu+r7r596SZHuf1b+kGNq7iilJAoZn8K40e+eP95jtjFU+cilThANhc54t6OX2MbZ+HtMEmO
MoErTXttT6BJN3DbiPCLlxaOyuMqd4kY1ecNm1Cfyb7Thq7Zp5J0nMOOXqGKg3P3ue2tjsGhJqd0
WbdWx2oeGKt7271RwTvcKpYLF6m235eyhuLG4yF/yzcs6Trrku5go+Axurdu3an2Et1HlH6/968P
D5A6RIXxtodlXZ/KxcNRS4qPFqVtbbeo2qdvQ5vsabheOtfblD7AorRTkDiX489ypkA9VquUaC0l
nqmshh8PCrZ5or6Rj3xtqyZpCZDkBjshgn+p5q4Cis7yPdc54e9r1VS8/16fxRx/b8UfOBVXiyi5
KBUkL/V+crZF5GwX7p/wTkOJRXQmY5wpLvTT2kaXaylJrm3VPM9b/4Uqa46biPA2ivvOpgLkv7mW
0s/S/je9HCc66U3VDN8iNWtI+Jvuzemz4Bcty3xZXnA8lDBMzIUaWP4Lmd86HEwbSPuZdy3bXxW8
fBSE3O9+ltKKKAIdf76d+vNlOZci0/yHIJPbXzdpL20aiCCeR4OYj1M5OXyAX+WGqUv3mWhksTmx
ZYe8liivMDKimEiL6A7FX9wDBdzxdrcY/elYBd/13Ay9lEOYE+h+ykfwi6vfnWh7O1z0iQDAF236
yyHjRHR6jb+7qYRqRBvJP9s5vYNNbWdHGDAkieWQyDZg0O4d9ITz+195RfbPUoOfcw9f0gKnUUz6
btqHR3NpxYwlJPlmJBew+1ST0Cb5uaMJFOglgRehEv+ndHT45FbLF0CVdKQfUxOeqRHMh3rPZrSU
6UFz+3f4SLZIFW6F+4dElxNwfJ9qbTrgPl6IgGgnVJ0n6+t3TfiKnzDFzUyh+nhjBNtnSzH9nv43
fT/WDVyseJdf+cGiD+QIqhk/q86iRJihnGvOvzbyN8XbpNBMkBKYqwncKFm2FyPZFq812bj1ns15
vF2or8ponDVKIO0luvimhgSlvtY/KeeEHhnr7utf0GNS40K1u9PrBbSoxz8Tx9oGi0TWO4lXLFVa
yjGTpreO1pnSiYzUmZmprSg/fS9Zt89tonq1Zjr4PMOMACEDuMDMcQVr6Va8l3Ycj/Iz3cudEEqQ
VOSFpS9Gu2m9ke45/7keQilPXd63b2+L7j6k1y/fp+/0ZwH99kqYWe+O0gJFvLdjH0dZoUquLL1t
Us9iDVBTCL6SJehC82e5QHZGluh7OU62C3jHEix1+pDVZ5RuQj6AogIbXGR/Nb+irQBYO4vNAvAk
V5bpJysqMlwtyo9T1Jr2LKhY2D4qoRPHrzERWd550ZnO6yNfnbeTPR9fFN+v92j/Lp572To/7mVe
NHuc/c3/Hs9cT0KWp+WiJbWVfNt/FD5JINhUFbMUTeLqT6v+cqYF1FxHu6b+WwfAo3SHZGxr+3HJ
OUZDnajQ3zWogs+ZqRbn8D6x9IJebj/Vjx+YUADtGhEx+nA+RR+iN50d7H71f+kFFYF1c628ktBR
Se006A4sh1Chyc6rF6Tm6Pt+/yd3nR3KdLg39dld/9QvhAZd66GWFIu/jiNAsu+bRA0IiDFtzi/w
XiSoDBi6koYlu8b+Y0WFMNCq9BLqySKoxZMaSmuYC4YrsQL2rGhybsizH1/qymKdUF5Asp2na7F8
89jhusAn+xloGNAXd2Mj/UPwRVfJRw1/FoXtDkC5pLrjPvUD4wHBHKphqherHbNQL7IauwYR/vwV
/+hkBR35/tFrNXhQ8Mq95UabX6OTUa0hQbETo1d3Ar99d9sM9cFXLWjx9wPnUe/FMFQIYpd1fSXP
9KeCn1NutgixKau5FoFyqsgbjdfI98Aorh8DsnXKzDuF6EUEmv2RlIfCcSxmP07vl99CyxuI9W6/
FL+91IygbvZU2mgvZZJXpWXr0NChjxzftpp8y2zK+6buExdxF3zXK9hDqAA4NbeCwwabZUPYlfWJ
+EP3Js3BZF1fqHPAmMhFlw/BYmE4X37kVVVBclYo63VAUz2WFRmUDKab1vMLiBB2fnAH/ngOk3Cc
+kYKbdIlKHL9qB8t+AoU94DMLcAx3puxbfQon9SZ8YcRbjSvuQXg4xrWrlA83or6MSQ1rdCYSffc
QPz/h+DWP7gx2TEpuBcQwbmL2dPgdgHQ4RP/YTLcpvtT0DrtVSiPADJWsurpMEG2T/Iix29TaQcl
l6vTGT7BKm2LWT1AMCNE6PqERsrUD82ToEKEx2PQMIZd7+57aMG+7gwkmdVImCtxRqjHrce2yuwo
MbiW4r1XJwGaBk9TQJUfPSb3HhtoqW9/4yBJlnkHJJ4pXCQamWUj2T4QsvyAOb1xYIiEUVFBvOUi
jGPn6utKiJHToIFi0d7/5DLPy/dT5fZh41BRfMpmYO3hN94bT/XXjzjEbqbCojB+myNwYONlcjGw
98aZMoagYVomvzdtcVdOwUJyNfw7nIGYUubjLnNVoHLwbLvi4/suWs9qEZDRl5gYGLBstOCO6ACo
vwVQBKhUunw51fKjQmf+z3eOO13RUMIqPIrt4zOeruwP3wtuJpyBbKl8dQHst/QAnqBwRZkdHzab
rmSuxYZ/8Uzu5meqdCbpL8aBNdzyQuRgK7Js6Wy0+Vj/vhIcppI/K6eCY85Gqd0wQ4GBuvzH0jbx
+TxILyVbdiJZYic8bstZnu9lXj5PyfiVr1tKcvHCONuTyuU6z9+PmQ+X3J1q69/HupL8PDNzRPw/
CvAwx0jLtNil5O1dLc9n8SjW2L7FT81FItov3/yMcd7m0TnZYeJzKEQP2snFGw9kUUnNbpipq1Ji
Jhc6PMQg+Io3KuLSI9n2Jh2tCdSjHY6vcPPEbQvRg8dNn1aL28mKjsZOE5Hi7VtuMrUWVQ92Emfa
LHQO03pmP9z/uu3whNPyKl3eb2GMy4fvaaF8RG+ZR49jlNAWQFlL4wLbcaq8ccs2RE0POBPl9Ofl
ETLpicFdRbBQ3IJtfvrisXz44HzmR7fv5Xv6cxofxp+123du+Zk7Ri50+Fhyxw1JrpRKQGDXY8ca
OZJYxeiYsmswGX6Qqfgs7i7Vwzc/gEPg3ezIFHxaF2tJxcklFVzNRCp6TMBMpAiulcdkOd7ETPXa
Y3I71rYCJPRid950a+vxa+DDZW6YmYE8HLb9y864Gurdh2e85/QsjQrx6LIj905ft3g89bMFVcxK
OF/ntqtMXcQn18o1XtrmOJalLT6yhAzuDoh0W887KkC6T3/eUt34vjxXPCgn++k4F+HtQOQfXONc
9E7Cz30ZHtprmx90T/OXtyyeWVP2slvAtZ0XG5uVmQa2DvOmjljeg1irLfBwxjnQ8lwlvwwYuteA
7dhn6gcFRsVFuRqqQ4eirrTbRUXydetubcrY+Z9+Pf3ZCbeAN15Ow38EyPUIJwrH6tfkl8k/JQmb
mvLhVA5wjx5zRb00O2Rkkv3bxD+u0qz78n/zCztHjLnblVzGtDtDVhiEVNGdOp5Ps6ASJUEgL8F0
4iW0zWnfgzABGSXnJCGWCTe0JuxzNgT7Q9lUzh4bf98DcJj+C9wTY5a7lhMzrwriwQ2mZrutrjuf
/nqZ3CbLL5Y0JaquxcFaQXf0DgB2oV8v4X59c2ou5PprA0Elv7WouIdnfOTRk9u3+b5+0QSw6KaO
0xIQxWUyy9zriYmllkoxkEP1/zhbbeTKr0Hy8zWAyvI7d5dsFZYh1PH6XHWa7CR2Fc+++UBLbaZ5
IF/HdDXZmn/tLoBoVq5Uvt3UlrJopbqxRnhAh7555fuv06qaa07/JWYXr/MiV046lDg1FRDdYkX5
5bUmtNdWvj1Nvi3+ZkNulpnNnuyJp5C6U10NL5+f7gxHKdgJKA+q1MPFecghUVNepmpRKlNakiq4
+2MZyhEjL5SuX7C6qS6f/KBa8GXIzHLPZWRiSg4osmMgT4+b0/O87I+hvS4qXnngbWx6Ko9Rum8j
6yYu5FnXz77nNzSxlAbDOh+gVLytCGzz5mNFr/lGV7WfmdlUrQRFkriEKFgJ6bnCTAVadduYAySd
0tFdsVvyH7xlV0vYiPewNLsbkngkGkl03S+AXK67nsIv4iLb2fhbfyaRBD8UDKX5bbFnDRlmb9G/
FyMP7RLhVin1z4xbLlYNs1bJVcLQIyUHPgn3RhH7ryyuAu8gPkyBtwsyFS4RLxuk81joAZfBlZCZ
IQmBEKHwrS4Um+2/XNo90wBbNRZZEOVybLKqz+l1JLqp2Rbg4WvHLu3r5p7ZdvS53I16ulfvT2Jy
1v6YBCowbHA0AIKwanlhm1Zmsp1G/minbTQhrL/cf2K2L0QWReDVOk3fLrGECvXmxyBcKQgeL9sQ
0guP1fYJfKUw/n7jhuX6uiuqjM9qwPfBK/D6j1X6lfXbhCkwKIUZHINnh24BtVbn17V+JMyFQIif
GpghZlZ4TSYb+UlJNtWULTiK/s4jT9Q/Gsvb0Lh6Xw6fv6LUqpwSQqi7PcR1vbRmMCJNz2HIWIjW
YoSCeNFVgenL1h/p7j0X6qZtoMiHsQ75sqs4WsoMBAB3CGNMXqfmh8F86NsOr9DdSUDMBzBB8Ac5
WKDE20PMmbOXRufaWqxwrRyP1Vui4l0l2ct53S0e9mAzERfQAzjdHpAdpr4iEr9ZH4AHryijXKHA
kBpIw1lKUh3yflJuaHpmxR+eJw86Qf6FRdJtgXLG62sOgvCoAw8RtPe+kRd34fz3RPlEtHEV5Wap
biiSZ9tu4rmvn25lH5MFEjI6yeLnkhpsRsFzNkH2Ur5ltwTMdTl9GgBTI5drumuzM8kaBzjXX/fw
1w1h3EPk/z+LotXP8cuyB95wp+dN65qtpyzPed2XwnmRQeZKRLE+MAe2+WXVjif/zbWhsBpulDQl
vg/zn9ScoLcghZLCAcphPsicPuMrfVEunXvy3y1Wi917OUoe+385+eY4S3+R9gK72t+6y73WnfXT
vGYSu+9krHG51yApCvP6w1PJYlJVOWSlHoVROVJXhVvrtnqfLibb1GiTGedure1V5p1g5vv62j2O
A1xm2dEN9HBrmTbpYzV+rG4zrZ2Sc75i7NmP7bkRSUuhkraZxdskMUvHyxaO3fRxab2/Os9+2I6+
mD22Hs2UtV7CRJZS3WUe3R5EYbbkTEx/1r/nOp8N06VQg2ufgVzCU9o/AGza6y9kX/9/dZ27MPQG
za31V64JwVVLdc3Mk+onEcnd28sGzPjZbpk5aVzT+VZOatgyiDUPCSBNNcq+omsIn85JmRDu6R/U
rzCD80n3d4lKbMgyWMFmAjBoX27GKhSvnI9jq9vfL+nIvLMkXCM38Ys5PEKo9IRJwp6azM5uzECL
uOb9dH91KzOdTnhuxOTZQrLZ/AYlZOssXavGvbpviz5AI0lMEfY0xzmpt/c4UQkZJFIENnqvEt1M
YK0+oYMNejvz+0gHcJJzAsFlAxDJ8ICfw2+6ZPw+S/ctRBltP/fHQINxKLN69DI1LI2ur8ishRdK
xGpm8CvN4Gvby9xkgltcT60aib23JVIjZKH0MrIQfb2gjRBLmihLteeCmmRAJU2BPBSx59+nT5we
3JNCBZAg4cVnyVwWlnS0vIQKzEYvwEXijWsC/I95T3SXX5lZbuYp8/3Y0APpjNHIf6UC5wJhMYI9
lvvDxYH3EUsuagS3lLWzfS852KdJcE/ecoHXHRtad7uW6DDdeCH11p/SDdX/PCbbZqZrB/DezmOj
mureNXn4ypI75N3yMKftxMRZvCMWIp2tA2UdAkfWHQXoAO4wpQQxJ3Z9QH/ZqAK4OJFr4gPq5NUK
SCswHdgThBcsXuQCBQjEWpnB8qK3+cyOEz+szL6KDhn0CYK0TuI9QJiJf2UFgAqO/+LJiDQu+SBE
u0ufXs1dOjtatdHSsUYFr9JBonZF+gAYJ5stKBqeknV1RbJ8v/MZDB09yLRlA2+1AmNYdAtI3XlE
qETrifeyquUiLrsdtpKD1QxKmdOWdCBgLZ2/HAfa/8vJduymkpzqHH8BMdrpFtcvX8Fd7kjsBeI7
fEQhwGhtC+i+kk7zybn7oBtx+rlV70olAbKT54nYsEGzu0GekoNUF57s/4j8GXcFBh8ExPbHkm4E
6sIvECiloUXpBXEgSVU/4iPjprvYhOMkkkeOu5azazinTAckA0bkXl35xutbBlGImXvLt4AHJHCj
TUOBKUC4SS1CRaDR9PL+S+PY3Wy77VVTgJpuPb4LEAQ6s2y621qm5mIyohKTUa42rcsFrmbQyt0j
sMhWCcIjoOEB09TvZdRKjD1wFnCaR5MZg9N4y3QAi3sbAx68Aegp7nbibdW8S5Oua1cgql7hzdhY
pflWUpgtId+9veXzatLn/r0Kg5D9TZcK3ys4L5JZwNuQNsgX8PoYuyA3Eg7Pu4L22x0KAj57EoyN
bZRpCZZHeZPAvbr46LqvW2B+Byx4aMXp2jUZTIW17rme/BRYzMecxnN9ORZwPCY0DM2FdH8L1R4b
hix6qstl2TEGHAVb4TZYvsu+qbA5XH6lRc/F4xfvcguUHRva7B4Tae5xTiY5rPVp+VdOKN3mMx2/
mGb35zvSP1mqA6CRASMbcvr76Pp3w5YOChr8YYA1EzYJ2wSLvSUh8yceUTCmi9b+GSXbqWH4xIYQ
DDIpquXXPDqIH/cN0xo+nyBPtvwuXEkNIca8Q2oIVCpB8hh9rgG0G+guNtYhAaKd6y56KFJ0I2XT
SNdyad/CzIXHrCxay00v0+VAbBvrsY2Pcf5vgznnepzYQpSaBFNuv+dVfmVtMgw3Hx7p/RXZTN3O
yP7AVrMe8qaFCDZ8HB6/zNASgthrH8N8G0dbWfZaMW24hHOis7LZCfW/fJ+5WmdaK12cUY+LwKvW
KEljkSGHjefwBMED0utvWtkbkQiFiL44RIVkYiPYnwbMtWE9j/3/sHon9911ewxYPvDKc7zEN8ij
Y4CVGlJbHuysA90Wc+oqaa9CYywrEh7QARPhyihhfz2UfcFr5RhM1TGm5VjYpMPmxiO2J+Un+zHZ
2j9vyc9rusO7cvvmqI3D3ZgPBUamy2XjzzG9/Di3L7cHRr+1n9Lb10fRmeeAEWH4giE2kDEAn7/8
M+5acOKc948mnwvoaB6qjDS4ugYEiYaHdd7u+WvRyvfdsqG32xl2V5lrQkX2QJo5nB8zsT4tXwl3
GGV7mhssJCqrER+vu7gPLSSHX7/sIPb51K3Gc/gvYnmOT39SDvPBOsQVnJ1pxFuw41+/wHxj9vOA
yh64oscB5vV2Q2EL4gK6EP8QltB2cm5YqJyC6aX9/PLds+qsESdz62Xw970oPkSfyv5CB7b2n8Ni
DskR2u4PiieRlxjyrbIBPFIiQBDBqyB5wjps9SvDyQuz0z0oYkfmgKzVyP9s/Spr3sWEe2DUcBNg
9zEDvs5PMZchLsy4YwR0A7w7x5YHKGjyC0XD318rgrPFJ+fwXLru3lzUSO2CEueeGALQDMIrhuyt
VWA8X1Ev92YuJLpW0X+vl7Qw5TomIey5YYK5Nuniu0JHxbS1oanXncfGXLGsxRUHGtbxS3iWeJMw
CAgzw4jHzHPMzRbV3SjbLihvhKSezX2J6Bxrbhu3ib3epOjy08MsdvmE5Ppfkan2DPW3VKAt0g7x
deEwhC/4QjuEM3LDq2g1chRW7yqNIfJfaIUTEYIH+bYqqDXCw+AOKAKv0hXdxXLN4C/8F8N2wf5I
YspYZJbVkB65B3NqsaiGFbrh5epKtKqK3INlNP5bJXSulhR1V1TUwzfpmpg9LItMEJjBGsiXTQ6z
RNI9h6yzGy1auVkQgjJmKDSx2rURXi03dvfvOl5BYSu7J8tBsNTRo8dNp8IQFYY7RFxaVixM3wpX
FZHuSzw+KOzK4mf1o+jdlI5etndv+Xpa+6eRbjPHStxtCPKjVAn8H64bCDxAzQ/g26zXncfxZweD
kMpygD7+tf1icUw+jaqEbLO0KTynZAruKNJm400tooL6fMQmscnuhyE29MuA64Whx05gxgYLoVp1
rk2fxEBsGOCNTPY6IBj792CfzSWFELwqELs22ALmh0ueWnji84GZdR6HiB+npcnoFCa8NhuQcR+E
XhN3AchCfBQA+16tkRTsMecYJ4WJt/RavYewMtxq2KQgaMfQDY69lU8coXQNwD0EwFuvrbCqCo/8
NvGW7itVWODMA1rqwDkNRpAg34UNWmZFexFbgD3Wnw0TwHi9BOui6mckKOqappPwxN3chGnis5kN
IV+jfQZCmDW6r4RYgTYxyzpZrRvuXA7F6uV4HgLixdz1VQenSRFytf1FWiuEKqt9/zJ93256q3yT
ieHXp1M1P6FWIWrWg0OGwsvpx5AmUXhjDWOYfPXDTFV1ZVrFuUyQcSzMazgEoMPAShafLiDoBolK
5lEPtgyBxUpyctc/hJ9snS842rt1uxgLgTLie0IMAYjNSLLIRpK282mbIEcADwfM9vMwN21kP3P0
gcg082iOQq7AMwz74nH3JnVgDcVTNXdmWnv+GONJRsFd2JccAJ90q9myzQQjd85Q2Dx/GeKkY6Sg
ZFyF9cap/atNJusm/5AKuxMLLCjK3t/POAAKzzuea+W0kLIgxxE+EhR5LD//e4Zs5nOZfjPWhiTk
e3h+jLkkhvY0SBavKLevSKqskhWv9Ou/gw2O7VtWyQ04KX9qlBKI5YqrZ9XGZuvMUJBYVa/j/U3v
TYYj7KWB92b723xl9YryT5zwfcnAWvYM72JddlX+RNhFAPxX1WxScgXviIAhR+cQGZvNj0McaAOx
ofqFgMbrNiwmGGKtkTJ8mXkt2InlzBA8UgPD710l5rXjMtyjvTVnNzHqnsz+aj+EPa5vkg1rykbn
rIFpomlerLaretfoOF6Uzcu1zbz48zu1+j4jlFGaoYDExglVbxWxZIwPNWZJCKq37slR3hzix7u5
VXG2qcoU9AvR/1g6syZFlS0K/yIimNFXZXaerXoxyrIEFGUUhF9/vrRPRN++3X1KgSRzj2utXU1Q
BuaWwHkB8roNHPzFh+ODJ55jte9oLOBT8OofjgcvQ4KRkO4wSIQNvBKMDQNs+INYOqG9J/QKeU9S
FKIxjRSCpQimcd2uWDbe12D4gapwEFJcsfg4zrl9Mg+pClP4aVhDFlfY58GasTjPARYYhYc5XXT2
D7cu/PcXG4S/segnzectcm3eU7wjUMr/ZJRANkBgsDSQpu6vOa+Bp+aO8QG4L46BiP3+0oKJRmK0
FQ1Y7lmK/LQLeQ+cO1YXH4++yfV1EDE5lX0Wij12uEE93PEkIgYXrwaSzefIiGAHhZpGeGAS/rh1
eAGwhWI4jnyMS3AGWSUKcx/bxs7KDjwNtSw4uGwbMIifWJd3+NB9bpKaYYQ8Oa9VnBsCW6xdM2Or
kZB88QnMMHfKE2NK8KGEKsKQf5h2PPlHUotcff0vmKOQmIhvILDgtYkTzPb44vPcpSDQdR63hzv+
cCPFuwaFvuOAI8hI0WRbnCnTFOfXmfJWiYNjH9Fmz4Vvx2zinwg6BD79pQfQhWETI5nNQogwFPna
DaQ81pGCMBdb8Cr4TmpLNFQ+ZgvzKzZlS6jUnrm7DC7WDQJawcZkVN3AaQ+wEXeWbmNi2Vk0y8VU
MlTF0E2jdtGdh8xbEqXhaEPCLQJ9x4CvDP8M8hxJ/Urgl6gFgfB7Y+1G8plyOMwvyFd3iPsTdpRI
DA5CfzHfETRzsrg4N0jozybnPFH3aQGWjohbeUCEQmDf8TbTP0IBbpJTXhM7cgjAUUkTYuTXQawz
qTzhQTvi5BPJ8S8EzTwHy/avAIvd4eVyFx8eqcd7EwtJqB2HyBk9DXAGYhuzxcodf2S4Eu7XDEVs
jGGDW4YXYOPzle1QDKfDrmuNkObBZ3PPfCvVHcGyhVpL9DCJt9m+cE4/b3R3b+s3M8Buq1qM9EQL
YotrkIdbdi4Pxv6C9spZwgCxMWA3kuJkLpaW3Io4Pt/VOzFdxwFqUHNiUUC77TnLSPNQqGZDUfdu
HAmCFLr6ZKvMXNvx/azAsAlEuMbyfnyrhpkg/gL/EIvYN2NAoDlmlQQ4lZBMHBF2BieWfxDm7e48
4dawiiTm/CLsZJYcR5geHWGK6vBjtBO4Wz4C2AOFHO6fzc6Wly5kItnAFdXJpQnClKl3Z+6cPAO6
EAvdOrdvAZ1DE6rnwI/5PHscm8XJZyMjguFEpy8rF95FfN/NgYI1Y4dhs3hFwkf+3x7BoLbk9Zzi
L9yAHotghGFDu9Oau+F5RaAAfeXuocTFQWMPIG9+kM/wQvHToHTfXIGdw8hsEQaQOwqbhafIps/o
eieAYaoT4j+A57BznH9KXtDJBc2XGWvAkkXoI43EPhPdeQJsWgQ09VhKHKoY18Cu4tW1FJWIEs74
PB6IggEmWpTr8ANDiht4NjzAAqks+K0U9+7b+E/QWFnewfom4k2xT0igiAxJwdEDHUzxduw8WmhU
pgl3P5EMu1ZkJR8byIKzGNyBxIF3IUbyH1lizhbbrsN+C2J3QDzN9w6J/Lm1nOoD/g2uEQxOPKbi
PLrps/nCe7Im1JYOXEY4klUe+yCXCb34G19HSMEvLoSt5MAL76MJOuY/YyCowFycHaroG7ED/2wO
VfzH11JyYNecnzQjWDJya2mJ/t8CCTWdvXN/zOrdG5JSPbmtkFbiYXiq6mxYUzwYFiQReg8fmA8G
USz2N5XNl+AjixXmG418x1OgEjmg18VpwhihDYcEgBA6EkcIgjmcI5inKnkNpTCC283zw2omnlni
nqQlP0V2gzFk6cXDkxcxhU0n18OsMoySZMAacVTp28BKZulOtJvu87JFi3lFspateW3ljkdmpbn/
qHDEMtKEAik1GDUDJ1vgtjgYYpH+aBqxhLhBfAL+HPuFneYhpCaghklGATec28HiZOLg8A6exjy9
e9wmloQdQ6SIF+OMY5UIfTjmLEciSJrAyjHl9JL1ERAtIhicPjA65Kk4LWx/4drBRVP0FwEAGvEB
P8PyqOe8hXLPBSNmalJB08/EDzOWsv7jVLKZRFRFbwJtUT5J5IuLUAUGjG3Ls2J9iaUJMcHdcOnM
58d5VurRvK6ae/hQfrFjvPJ/eVqrB+zH231PSMajcob/HSV+z9FFFi1IURxg8/C03HaWISl8tJqA
x34spCUPxn9jpVly6hhIp0QbbkQsMEkZOG7eM1NIuARRALw+DL2N93uJpBkNM3a4aYZEMbxN8fzQ
fT8pLV/BpqLYwoHnUIqRSMg64dtcvZrEBDpi2VhIvCQLyYeJ+TgDXBC9cBW5hoCUjDCGugv5I8eC
2JgPcf5ZMV4XnpJkbQI0+N+nSqjBuhgKeF+8ztwkIl72pwJDVixUJ1gFYb1EZYm5oB+r/4n0+JBk
Y0y5MC8JK4UgPrf5z3ZyaWCv1AO50XSHLfscYdYCi1BipO5bEV1D3c/c+6Y78DnuDKY10yx3vCMW
nwvyWdwGWlPrE09OoPpZcKylWErsHe+drC6jpkjgw4qS/vNW6GuyOGxnkivRUrXTP1yGcYMfKt7s
X46GUb4jIvm0V587AmtEYha8Ai6ZwxZls+/qP1TGrCW0d+TdligU8NP6mphLvGAo3/kdwSw2fDx7
Ubjq12zPmxBLED5btCwZVccNIzP7DMhDsRP4F5H28+YtEekybSWfcjYJOQViEP3fz0ETVM8PSJtH
J/r+eu64oeFSpByIytUftQGGhRJICkY7/4oX5fOop3xCi+cOt0VFZUmQ0KLOACoS8jR3wwGO5DVL
zNreacyDQYR6q4gxH+1CwszA+YADRslYc1/LmMPJIIJuisdXkZ5CjaUUk14jG62CDcdxFbmUpSFE
iC19g+Yo/l+I3cJnJpld6hPm1MjQg99e/93v4CO3HC6DaaUPQVqBszkRqhMsJ+4b7Ao8RXw0nFC6
oswoe3+J4jbEbHq733DCe2SAmz+01gYH1DAIQk0f7VxRriW5oh1EJxGBQuJUbjNecWlmejCmTwhi
ZKLyRUnsJEbGVSa9Ga6PR+NtniVqEBgaXBsq5tRzTuvBWD7/E28Qk590ypZ0tlYdkgEKslTNSs59
2jsiOjbn+G+oA+gkGeQ6nGNonv/45kDCL0IQJ+LrUfVegWinMSFmCH+GoMBhjxmc897JGeWKBJHF
5La2wJd1VFMC/fENrjoXoMegQUYVGOLL1hT6B1EQJ3/Rc6Z1WykJk1/9MUsGs1IJ0Ip6CRR09puC
1LTsVA2jZlxIVOKAKQwm99KpmwUpoZa7w+obKDcLgMl7Sj67iFJiL62pH0Ts7Lv11b3PeBIs3A3c
J5sSI4Ylx2OLX9VYpQbBjiQAUsY8vbDWNfL1GC+ahZxDShPMldxREA87nx8W7of9HQXCtrUzXFEm
RjfhZ7GElMwG/3JVmvYOORh2k3SD33lzeNKPFRAO9MNPxtF8PCSmFD0iAhPy2D/sDzHj7Q9vhoXm
KD+TzxkV0Q7qGlT8MErowgxGNS3DL2xWjXQZUg6nNUEUetziHBGJo4Xn3yEBL05rTnEu5k0+vzMg
/AwWwZb983VsIU6qsPa6T6qCxeA883v+d1oLn0tYwE/M1HOzfpcjoM10J+5IEjH9t+UU17cJbk9k
3/wwcRfMxcJFGB1ZZ2aO1TPy0Y8KCPGmiIYxFdTh5qKFcsKzpB7HjuiDFIkYLUNs5jarDjQwqbWN
qERjYDl+PCB/FX6BH111Q5fFLr9rhusOYExj8Uia41CJfTQGZB7k4+TJGbGlvEuMOMdNuFzvVHpC
MBHNnCWvPb1T0mdFqCTu+CEmK5EMwSpDjJ8M+klv4TEBE1EchlNpa13ocTGbAW/NNCKElLH3B9Hf
eojhH+xnjOUDKTh0nvxqAACXsRguf5DPCKEQqTx33FmjusJ6ney36jKIlO36FjqV99ZFp5+QkIpo
CWuDeMZr0NhGfGFA8AF9IkTa7tWK50bkRQH57jCSDBHOZq4euMjg3KDpyceQ/is9el4IkE3SEBWE
BUYhEeccKV/06bIFF0KbNzF8/lX7Y7zVF8L+M9D15iJavq9ot0JJyGliLvoQysO4AeEOND66ND9d
8CCOC5MvgPiMAken9Qe8877dlMgbIGEtyqG8KlZa95mqMBgpQrpODJFtvpnCGGLrgAC8Ec8XY5YQ
HgWcskV8Vbsyypsxk/v7kom2yQUOAXsMaQFHX3zBzRiuQKpDJWdqY7nP98aqDkuHqbcfoXomzjNp
1kagbm4gIQ6d4oq0bLLlc8n0xDW+smMe0SpldJdQiazBx1fY5N37PUIDegzhiPIhNU9SCl4uZw1x
2TO7g70mMVke/g6bDoSaaNnREEOvCKRS5tLrAHmEgh3hXHdObJJrpvrEWHKOsn7oecbBSM9tOBYf
IROeNRcC2QlghcsT4a9VjVFuQgafXN49Yi/jthlrbztlSs0cRcAzX0PSx7GhnwA6D3SVBtSTbjGY
bsjBkMSxigwMq9dPYMXf9a/6bZSOvpJXLyC7SGsQfO8FwDlUEblQYeintvp20iOiCrTpQyVdv2Ex
NOYZHk3CvByglwYpG4AyV7Lgz7ogG7W5ztQbZiOAmKVTMKBgAl37tYyav7c8KeBqlP4tMFNb72dD
cD+Ds4W3ir32zSmHHBc7db5taq97Lo3BLHOq4aQykCmB8U+ZOgqNRy8KPkWcj8hDiHylZlbG1B4t
R2aSOnJx9DtAoEgV9IUX+OSFxhHhbzUQC3XDozDivKvWA0r2OlDpcfNYZH5fLjTTuQ2KcTecgGRv
hdWqrvf3tAXGNDbjRaMvJUIRpic6ibzSzGCgID+IiNNwnTJxQoG+uXkP6FyCsOdBgXkCjbXkCd1y
sLlDC7mxihfydSoetvUk08PRdswnAQY8ApN5yt4jubMtJC2QsVjx9EMADneFw1W6j+EByG+HBlQM
AoOET5+pPbnATaFoFBSscXny+43VYRt+C4Q6Z+rzMlA4WJ17izHhlg8ZAC76Gw4fwSQuGQkUeZVz
i2CzW+3bQpsdz4zjG76XElIAYCgs0P3tc5+9XBDDj9tRTx01tfsXGO2Hn1MnABnN38vF+6SN1MIa
GeZOv4UtvBoYfgq6eyAOLAGwBQQNPjo64KTXgML7xAMPVlGn4xCtoYc/0bYTqGGABtGZ3xpF1DOM
C68S7oYGdm5E2w7D2rIEtJyH9stC8/tmOQw1hpcLuKB6oSu/Z9fXtc3as5T8S0SyRKsSnAA5Nxvy
fp+ljc9P0J0BMFQN3Huz51/keqk0W8BHEfK99dx6+feXWzabGoxS5tCs4/nmXI3rAMVtSJ6bVf8F
rnAJ3BWkurblpmEN1NznGoWwfATyTblwieEUVDI3KQ3X1mU4pbvLnQNA1ztxD/KTy42K19Xo4Xtc
lOXrPrOwp3WLcdmCYja1IGb8Z7GhyEPk/Yx8pQmoK9P9pSpLcCw6HWCICaQVF7je40BD8VHPY4B/
loAzDtZPZSI6pmTOAr1LQTdidlrAn0FRc5cgPYA41naC8aTgRvxDIAfUA+QcNC/Cw0j0iEi64x39
uY4gEUz+TfR2wEG+Gz+5bak+8S8KHIQe9OvSCCDa0JW6JMoH+EZOfTDR2+8EbpvrtsBFQUTQPNZ8
1j5DYyISOG8IB20IJQDIEWcQlDwLCxuHPRBTrCazem1BqAD/fn8h43gT5Iyc3roq0Byx4pZgPF//
405ZY3YFb18TqHMno5r79ri6pH04hwJpgdIN064EeaD5Ehh1baQwgQgCANfqbDYmgGKGzCzbeJFR
02P3yWMkZOqv4Ut8H1fg6+GDDy+sKe34eCTPH2c9dgE1ng3Z5ebvB/47zShbuwDtjw5NMknO7F2x
DJZAMcpGmOXoXp5xJ2tV9SvdY6sACKfJtNXnHRAl/gQPyudyuI7hydcCec3SsM9PayIj3vbrwJeB
TPl3O3l0oXvIo6TUNde8R5wO33mnjswCAUUsJrK15f95I23sgpjkK7BBBIHZmdipfP6wGczOrtlh
JPxr9nKfMOQMUwe1wZOYHmyuOQE8KVCKsdF0ziDZpk1Q6d8a5hWwWtQDxF5TmKneU64kThMSbXBq
aCgJ2LIDuISvxYLwnSCD2du02tisbKTswLrwPp5gYqiUwiLg1FEwbHzuCewZXAJCPpgRHAO67lsN
TX7d6xsB/eup6wP8t3npbA+AK/woLTTKu2SDbE2AjSWwUUPAh9l1wh0zhEzzYQhcebTHMxAXuDnv
t9cWhxTyTHUGwyHMa6sJdLNJLYFDWQnwAeU+OT1ScuoJn1FoxYggNUojnbnOAGypxNJVMBrR9OMX
2nPPmKIvdL8IITTwQ34P0LegkIaG8n3/Pu1fxKVWSOxFdMqv/k+nvo9mMdNeBGliXO8rm8iK4R6P
0eXm/MiusaJgsim9p6O7RZAExqpgAEo34UWNdyrEsb0oWwhMXxog3jQu4F9BXzl2IWo//Es1evuv
Hbq+Dri7l4PdGqHDbKN/7lmjh/MMyHzev5SLfmQ+zVgJbzg6kpW68r5x8yEfqV0SfAeLEikOqw76
Mh3d9xgC2CMYRN3D1L6fY5gyCWVk6lAZJWlR65Cpu/0TIF8h/DqnBD5n2jBJP4SlYOjRVCEaQcnJ
hpu27FZA57zkGgfJD5S5/Q0QIejELKT5iFRFN7o3Y0hjmAXA4wSdaRwYYCVpCUxqBiDSX3zaMduv
8+ggCjrPXr2igKFbE6nIYPvN0TZI81y80iE5GvBKiOlrQR+ygP5MEmVN4PumcgTJa0uAV/62zXxg
BIiqd801b73oShreTW/5FDIBOVGm+nkTELADHCKkgy8/hQyxV+A9gcNlW90PcjW9Kw4dFHoRZQWB
z5omKvhPG7hUJLMO3x1A6a/HllBxVRguXKUbiActMB4LHM3AmCAG3kIqeRmM4AtRYzS0eS5dbg36
j/lvhZiqOjeUDSmGts/y8IXdJbSl6Eb1rmL4QtNMlMe6oguGRjvDCzIf9VO8yeA9fZPkYAMKDy+X
3/c3pnOsMBGSLMASL4QQkL9m2lqE6hvI/iMeQu19XrMGJvGJjB4lh6ef606F0qGEXcM9OeSC0BUY
Rc0UiPwQCUkzTFa50faUzQyRhngCkdMF9XuTo2hCHIUfv88HjJyBcsQkyNJNhswQGScIvWESr1wW
7aRqeGA14SdCpHr16zyZt/1ZVR6eib6riH4pzr4bOxeUX7rnRo9WxgoUUnOfwCd6tZd7t78f7IEC
eh4Q8/GkJ2MN9YUCuZ64+kbjKnF7M3aLjkOonPWW2l92ftUBgsuK5kqpB7H6BOWJWZatRzOiIFof
6vAVybjQVqZ8+VxjRn7535oBD3hiQjru/YmkQDqW1aAkG+YGs51qhkxO6dGNeNjxxFpmVzRw5C4A
s3ISOKs7mTk44YWu7YfI0jii89dDSvKVb9QSSMhP1R9UFJBi5iOori+GzHWQXDd178ItJezSkMvJ
umk6ziXRYO+aP+pxWTXJcaB5F5KWvjQEIJJtjU4rNNtfYM33/jeVr29rKplTvSdU/4bT0eaSy5Vk
3acITh/BrK9l9pOkM4xn8ZqbKIEYqgtFhSAD46npSxU9p5aI1UrPcYJPfm/l2KWgAQ+LkBKT3JPM
UjJM+BHRCVvm2c8wWeqZA1aVrthNPNdWewWMDKfu2So/kukUxreBlrMaMwXuKRh+KD4IRfKBSlJH
e6QrQiYW5UlYAzfH390ZkDEUCjC804SQJNSsH3IkIkRIr2C/6aqYRviMMMiuznwaEcWamh8DENUP
cUbj1AAe+YAUkHiEo6V+UGYUZLt6osAHBeEiPacvtl0Wf90RE5eNGWyy6v1713YPMnpAB7WUOp2B
g5OgpKM4FKsoYZ7WjTGXQOswnuW+0towb6Bd8wWaFDOi5wIrpnlvU+67fK8IUEVZGGxQxWwIGZSE
nZ2+bjqNJjFIL3iVG8oJGekUZftCNPtb+jqYOBZJHa74iYo0R5rrA5YyrNF2qKdm5ZRMDgbs+piC
cvxlVgPH9FQxtEEgOuBNy+d3HRqvL8jLYCnh1t4YgQORWVmVKDWoehhTN1hVOAgm52Djf6N83hQB
hoqOCpMBtQgZ+PdocPKqPNBo8BIuYvNpllygD7/A5dIWItTzh6fwRLWhARkjogGp3UBb4osEb3MO
Ih8Kq8kcHiTEkbvGSOiyhxKLLCMr5p2UEDbo4/KuQsNatHf/hDDlRUeFcF3+mqRfHQMLRpy+jjEf
EG0i6pNKDQPVlhFHOtwxQlBFyCjDZzOuSPWfYLpNr0eIzfKfm2L2RiJZcXX0pig2l7yblgkt/fxZ
wsYgeL6wOtHTuaOQxdIAr0cFv0DzfvijJVQbp31xHCoCFcFmfenfnCmancYPJUMq7bia0/fpeg91
2tzOS96hUhNfELmG/IecGug8xzhCFCeiLKf37zJ4Hh8/hG6sxunPxFLTFBu388fPqWD0bqBsNe3v
4UecM1gC8njw/SIARF6SqImg2tHmHJTsd4iTBjHGTGSuBjmNxqLTP74qWH8pKgnjhiE/xtjcDV57
AvBionzh/vJ4o+Y+zk/WpihaAoFDizJyrN/qW+QT1xYlh0k7kdDeASxI9YN0B1PHzeuhskVxR11T
Nnkv0eRA4w8GjhW0+VLa5F72GDczgshHuXkveLwVLjQh8uzG3DoaLO2oZbC0lw4DKu7PPVkCYGl1
sIVrQtDbxL+qCb3Aom2vzgkgEQZObgvw2joj4FwD25JbUyR9RQp3n4M8arUdkv38VVk81WmquAJw
AU4rw3dPoL9a8O+PLBxF1Z5dLflDDBBxDvbVgrLQIbknElnzNMXWwWcma6jofFeLgQ626hcP1pD2
92iel1BfpUC/rwYNS/70tYYG+tOP0O2J2r+MvQymkOYUoZF6aBkO3Hp6HcL9oUtEBXfR1E6yz84F
QnWU1BkR2huUIelEFN5pR/28YxhC5RNg1Exwokw5xWnKSICKUeKAgqH7G7QbVdFJkiJn2I+toCZa
a3bIICV4/vHrdkDZkRuNnP5LdEVO2m7YhwyLeNtPmNZnKtqURNsL09ANh47AN1TuP+un36N4ZxS/
RnbhUZs1FfgOJj7bXnKeq+EXwkxIYiroY0wbhvCginLkGEWe8rDFwAngyKz3+saEB2Zswm3MODYQ
vF1mSigJLEqoCAjxANT9fVwthj7MzL3sARqdRf2oRSEJB73Pl0+hYWz3DV1OmAx41+Qa9WOO+iB1
GuM3XZaL28U4k7eVpp/DAkGKiX7csjhNTbJIlQwNaJwc0kxLpSDflVB3gQ+NDAFa7DZ3ZmsBFskF
44mjXlLx0W2q4czkQmM0ckhdO8aQrRLD1Q1XOeLPa43aG7mVc7toyJ71v/JPVAj5PWnKIBJCzBmn
xtyYvz1yaQFyCjQvxne3RbMFxKUYNTTiq++sSEtBktycvhYTrUpHMNpMpomJYUDUCulcSLLoPhJs
QdWuDlRqhzzXBK7rYJwyx9vnE7Jnhsj85ch6JfBrKkdEYsHzIupj8EoQ2DmS4WsyYvKiH2p+kz0T
oabaQSGX35JEmSQlAzf2VEqFI2VDNkdBp+jPhbYYvufa5v6TLtEZQJai7QRDnj9wUJ5HzJhKAO6p
59hYI+U/VG0sUjzwKJFRTWhgyLZh/wDdQev554ZOPKXFmmRdX2A5HiYSp80XGWkMaKFuvlr00EAX
UCqVm6WKSSEJ1CwvBp5AlM3ZoqtIKY6OdEXRvF/T5ClT0b9vUKnSPHI1lI7sltY9U1U+qDscObQn
faUiq5bwT5TKNVw97ZdB7ArL6Q5Ncm/UA7we3uaolZgzSLKVM/6q3tXXVhrfJtGy2VXTJwNEQn3b
77IpBUq58okAm9aWGexMZt38ZNhURmE24DnH72JsoHJykXbZksp2PGca4mSX++pQJH8VZKY5kjSn
Bfep/d0qrAKeVFkNOVgrdqEA9szpHxoXxlbgpWl66GimcNeIaToqhXy6NwyH2Mc+O6cE84RY0AL+
af33Ck1XXzENEiITSCf6Pj9FYJ7pyBBLlH/seo0aUHZkaIs5oM0n+zTFyPbryG+o+V26c+5b3jBj
1qxCuU/0u6yACFIt3oxxC0/tNNNdYxieUlQ+oxPIByABhlP0oyQc3r8fu2hSzNLHmBbBIlubXwYj
Jti+M4Ve3XdJ/MA0OCQgNDs96+HjWqt2hIZhvmh+C3PUY0mmKb23Y1mNm2W2r1bIsKWXpBg3frlF
bQLEJZUjbWwSaEJFep05y8UKnSpfO2p2jzm83lDVcKNoJCrAiy5guABFvI4pCExjJQdG0uMisRpw
eHyGfITNEUEYuIcBMHjQejOF5sQryCQGJE7b56RHpovaBQIv6LReuzlKb6o806+PGYP0wnTgI/lq
xHZ8JMkG37i1tPENxBaCdnM2Xr01Oz/yh3OU/2qcF4zeGntq5wHiINtO8M2IU5GkfDBCEYUr8GrM
gHRZJyUVCgvyodgWPmprLsPGj/mS+gfIo4N+TH6fOzo8pQDXyey4Szd70VxdUyaSvooAlLyKqbTw
GxR9UAigfz8+HW9IulEJoRKLNMxaXlULYhP81QORGySLAUh+13vqZDRyQ9OYUGQwgv4o2SnpO6LH
kMYEVSKxB0NveCH3LBcDgAPqTD05SmSbbuHXR4vxoOk4a7GRqKjF425Kh5IXW08V31JGECWbEXKS
H10078bkyUkswO824p5JuqDoRVVSFdgXILMukhTUaZN+rF+JYV6r1x4x2AdsVmro1QGCjEdcZ62x
/zw3OsLfCAZa7kvMhkQA9hVWowH90Ap7heTcuAYCxhhmdhEMdtitlLRpYb+HHkp9nLrCQQoRqRcK
WY/SZWLtuoG/ipxmS4gg1E4YCEg1SA1uLiKC+TdRz8AbvM8VelSVEr782NfnlEiMg3FUNsVedSjU
j4sdWsCn4M5NzOSwHUzSr2RvflHSwoEwef4H91cdUdt8zTvQd3uLmMBFRtVjQwHNwwGAJ4MVQohL
Pnfa3bYUl9iFD8ImjfBzdPIeHE08/3CEYAz12lBUBIn2KK+RsqOoU08fYfsp0So4Svp9t1d4753X
qrqm0OW6M22wZQRqgIBVsLfgRqDvJnQUgZ8/j33rgqaHRr4pQAC0M2muucQS0ZrfNDeaGb9o7iCU
7/Dsz00cPN06D6u1skwDmcZxWHVCQgj55H7HVq2Pw1/ObryQQef2o7tTn+OXK83f9MpGCpYkmqHG
JPRqklU27w900/9eV/OLUTIkNR6RIIEzguTv5WlW0q1iT56WiN3TrTl0+8fsMSHaRM1nwWWLyRBY
BXtvUaPdT7P7RXsSVHW3TqsFGqyxY9loyjoogdDtcknajUnjRzuUmlCmmuoBAsZUttx+ITsIf8kb
dhuBalGwm0+7eMk4FXI577nQQxFwMGiJcQZsXMsl86AksGeWQvBY3Q/aNH8FyEkiJjtX9+2KVzVL
9rwx+RvV1ucsBl86QrFETO0R1PuR8duNrGk57d6wtMclx2yCGMuU1JYuvGO4GDeOSPKTbU74U6Fp
PJzHjzE1Zer9nHV13vnE9iwauah8Re2dgseaASWZg6KDTQWnRYgdxhbgoQmS2YPvCr15WpYWOeak
De8ycMYRdoFNpG2qM1vIyfZAJIYXZa+fe0EN/gMvbGdXRp+h+ZrNYCU2sIQeQPXQBls38EV9GKMe
qkh0Jsfw2SVFAChNiMaUj8wwh7M22IE/LAMNsHRA7+52Qbzojb4hvTwUz0BnjHXTRtoWkRU1LIde
LC/r2xpr/Hqhz8VjJ5lXhMqkeo7jjRZ5JGlseJQ13xyRpNzci3PdrMzXBdWSqL3kxC40GVPAhMa8
z6aFtVJq0vnRMEgexxYVYNBdlU7ff8nQQY4EUueMbbTCoXGUUyFVd0+cV2kjeqdcibMZZU9QaZWu
5FnEBGeKzADl8EnawEejENkrpbDf30BNGHo0eS/1FX0Dgh6D0couL5PqWAT8zDWm+EXKoNoGbVkk
GamnUi84KTsGHtXT4QQJ68f5/UtT9L4X0j5HaUnpdkvvML9Nb1JAF0G9haefO/s5GXNlVKpou4Bv
IY6k/qiVK/aB2dHb9LBwqEwPFVsERsROmrqvSULrYtYcCTZRyEYeNYXSlFB9QmHYfpukEIiUUh4X
rQQmoAbNWf5m8bN+Vhy6AzPr5G9p2QMGsQ1VoOcUSmQ98EIPyvt9A2OGJYluAS2HJF4MF0lBfZdC
EpoBoxI8zPbhqEAA1YWqjSljNr4Ve0U+7beY7udCcy2UdxnhZbjmdag7xVo7978Vc8+BOo3q0u7Q
K1Ymj3A4T4mMCdhdse/XUdDvGtPuKSp+pxqzR22TNhVHXF/Wy/QyBL2KXuR6AMwxtodsM7i8vd/9
Wtrsfgrzal7GrpF61llDtndbxza6kvxOltYw93lgp9KiZS40aKRLi7Mf90x8lJ8OdUxkzE8h+suo
15pUUUVVAq3aLBlXP4zpIMp0JDFEYEih+7fYY1FSHXSBCHQQ66fcdTVXTBeRNv0xT90nCIZjNGck
BwqFDYtqE6pNozXJ0YChvv0YEf0HUwlo4zBojckZV8yXiXgmRuaHvyulT/xU9L7GNLPoMNiRyVi2
uiLVjH4I4NGkS6dotnUP/FUcIAPKKx7M2EoRl447tz4me4IXifrb9Vb6LyR6NnxIweDfQxIOfiFA
NkQGbSGbtqJgTFqKiOOXuoiuZJx4KqHXNtjY3Yp+PVkJP/N6zlUZPSk6dOwNgjostTFYFNXUnKnf
yYFkLkafBVYyoDBgIqWQfeNnYk2onZo7FcpxQFO6RAVQ90zZEV/hf8QByl82J2CCzMWRFWJ829b6
imfx7GS56I5cEJ2TmKUCqofix4MKrYPFEvxfM9ka8S8VAYyLkIijw9ka4VB0jp8vwMduCcVGm9OL
pa5+gCOD4aAPJU1V2pporqHpRJsBpPzqDeYg9mi5UU+J/AgO8ZQeHp0u6nZcDLZnoThvxDhILUEh
UrouSU35Mpc2+eOMFAhen5CEDjJMDos2zC4j3NGCapLOLNiiKDMeYS9LF3MtubcpDtXcFT7X0r5g
WmpCZIQojt5xvzRo5CBa9nSTGsqscaGsRN2wOAuefzu+ELrRTQuUL7I/bYE1SmF5nfMbJQ4hLkR3
i5u8seXAYCABguRt5rcTlJk20QKUPi8Ijg/l2B86ufez9kVUxfNSiSjKg2x4Fp9ZG8uYppn1aVkD
YEU2qJmJjKQR3wqmw1xzD/AMJu0ZnDddPohTUONuM4odr+4XsA0COSck5j76RjSnqcZS4AEDfGcQ
1Xv+EqokUFAFpC3ppw2v4VU4g3N0RFrEV+3H0vLE3HYgqiNO53owpS7igTifGR7lVtBSFFvUQ+Pp
Lg1NfGhQ/iDWybTCeq+EScAoagrmYwbbj+lo2FJgBUxbdVUh5Iy7QXwipnyOZ3sINZuZsejCLuzd
0+yB/CaS1NPHvIa8D8TJ3V3ZG9cSPSX4ut7LN53aplB+qPlpQ7iA6XCjAwnZo/OIHPmYwVom0stT
tD8G4DpQUl3hx5foI+ckr9o42z5/mLVZ7hOgU/R3JkzHDFr7hoyEUyyZ6WmFZKWjIcmnNT6Qmwt8
eT7jpoMS5hqafV/pGEXMFXERLUKEYyby3GCf4TtoUhysrbye4AE43jj5eR1Q1R1ZxMr1EWQvg1vA
/AYgPW1rE82jdTqVPZ/aKU8mVqicZvwjYVp3jZeWKzvgaFxAP86gG9XBltEDI9lhMxJ/0QonFlO9
hGvomHAyByeZS4qNHUP750johpnTfk+rZN27+yuSVQF97PGVKILAYfuSA+k3ilzQRYFMMzSbAMaA
KXxzMHEekqu6i6IyUeK2/s699jxw2EDHdkzgAJBMtdvRniIto2lGtXvfR2t9VU5pBorIb6L/Aa9w
wG05ArS4jD2zGmkbBhMzeSMP7v2IoQ62NEcxlumJ42iPamN/4TyT75ByrUmsCFu1C1gnNFYUEVah
XycUCqgDlXCLoFWAOXiMqGZTO5fnpBGYo87LfERvArSpbiDXJ7Tc47snkJ5v5MAB+yWYwz8dzafW
Z3wniFJRRaItZkdIQjMzCIWeJwHAmMmzIOyaJygkahL9FRzbzHgvSscqR7XzF42ohtvvsRgfeQTO
PKcTqniM5A3vQPH2pg+JZEfhqfRSnwnoJGCuMa62qv1cQSiB3L00dxI4sO98mqxJCZYUsz+TXaIJ
meYKWeaF6iGU2S9fwl2cdqdZtn8Iug2quCLLGEX7TLR9AY1euvGTKQLquJ+262JunJHmdBs7naJP
WcXj6KpdZDhhIHK4kBA8pHBdHlUOHkuZjgU1HOgeBhMI5u27FSQ9wJWwD1ib9Lv2QKucEQNkomgO
1crV7zNgBS3lYzi+qFAii0H4QX4J847q6mfBmrFyVX9vsM9o/PHIu9sKDjhDr6iCY/vggk+wMDYn
iNGCSNbYDOigOY9w1Sziy/6YM8pAQhCjPjOIfaC05R+NYVh9z1nqUXsjw7sOfG5N4GXBq1KcHadL
2ZF3A+SS93dfqZ2aCMkCh8zoyO8slEB2w7/Px08xxSRaU7PDU1tU1fsvAFkzfQYBR7W762Ou2NZE
OysHFHing2tmjtJtdUWKteNMlYHlMmGFSJsAiuSrm79PcD2ZuD3KfqqfEwK0rc1RmGc/xi+BCEK0
0oZjWP5i017haSfRsXTwxp1HXMgc7oMgHniAJzxgqiB6aRj5aVAe08D4VcPT6uT9R9KZLamKLWH4
iYhgFm5lHpxnb4zSKicQUQSEp+9v7Y44sU9072pLEXJl/vkP3+U3xS8sbI4iVE3zzaBI+VrL0xde
EXAwB90IV6LwMpYmeUqzzkzQFCkvzxks3FNE8AJyB/QhyDLg1uHBsXrwmxkxkoNHLsPssEdedYS0
fZ8Vs3zGAE3sqgOtxmNWY/XU+6DDsREJ2x72nqG0oEcCXpYW3xOjomAogWhhpOubA7dcgkpZeUxf
Zs0MwNIFKLtCttvBwwlXHltqRKfxTLgIHAJg2AvgUvgCJ7IrsjMgAJuw6eDKQQ7IBp/0EnKjCQ7J
Pcn0kFBf8WRD4hrdZzcsiFGIEhvHfCeFWj3J/GvMohXWsMH6NISKLifNn7HqIPL59bEM3g0nm4lb
cM9BQRbMhHe14cZ+hZX3WGdj+itfDaxZ50Fe9djleM+RErI3guRxO+OJCl1l0xgOH4HDHk1HK7RY
POlN7ZqJ9vP02dYiANyoYUdjwY/pc8vjkcKFg20Alj+UrFFxYrrne1ImbJXM4PXTxQ9GHSqrOjS2
RuVJC3shruzwM2opaO0MxTIJmS6IQOmTLIY19O76i9PvtPZa58GmQpkwEmHWyd3UEdUporbwd5dg
7wiGmRLJwXdrTzpPd26eluge9wZ/iw0phgkLIOtQ2dnLDzR4viJZ0KQQstYIaAHLHi4LyDWJiO77
3Ds/D79grQ39r59cI2ULLjQqpkw+8JedB0xRJ0N8F1aTz6rmrtiX8+tcMzjGlR+u/PA702bPqCdn
dwhNwNOm95jKT2gziJA0gv0OGAvRamFH2q7fcdwfqADi+LvMocKOnuFt3S9eCQI8GijP9LSJSWYS
rT9eRvqM0REnZZS0wlePrQebqdE9ZYi2Fzjujy/uY1EELyxZhNUtllt1KPndDPyd0bdxpa3m60Ra
THBcga7p117O3f4csKKok44SdQ3BuSbvmFWIQ6exViJEnA7g2OjnjJsmagAwU+BhGP8noNKRghlr
Fz79domp9Ib2gFMHiI3F1Vrb9kwofAcJDJYdc2I+u51624HihFkJ58XF/zjX+F9YMZA9SWmrHXv6
AG+JIXx1BBVgBAWVkucBNw5u4iH8JtJCOu8QNAuZNLHeZ1oU0MpCD+zTCyTl43MT5mkeUSzCRwIq
9tsRe43pzQo9bD7kcJMxT1vRdxvD5oy1Pyoa+UjqwgqMBDjYXQlN0R/nFZ2J8PMot9nmRjLCd/oC
ElqTCsnAJ9y+1bcYcjB13ZXk6NWIFLoNFzAhAYMAB+/m1xzo9cZwOdWC4hce4S/gCbzKADKIR89G
5wf0jKnI7uaOn5HwchHMsfGLXVxy2DPwcWIuFHvI7K+PTLzGrBGPT4vhPYlqTdo0DrM/09+Nh1d+
uARwsYz6YeHdjpTjKy6mOr73k8Hw2Ccg525zKlMr/roPgPbnmNcO5QAbCec5u+/sLST2uHDfUwhC
BeFRGjlUNpaiMHagYZbuAFVKcAvhjW3fKav0d3Q4V2vIWsnF6+DPASsCKqxqdufV2gRjJVimCmTk
N0N7m+9Mh9wwDJKIPvyGBMWIGJlvWAWPUAu/CQP97hJm40PwjHWv+3lHXx/v6puAPMwRi50EbhTP
/Nt9rN/be1SJKDF7wS19QN+Uj0hyxwXsceY0XbByy9ZyrPi3ED5OaDsaXUszFOHT5nlAiM17wnr/
/IkyRjqOOPKi1UAPiuVjrcftT+M+vcant+QaDDaH4OoYx+uEt579HVwidPwt7srCA/KFI5wxUfyJ
RvfnDTxIg84XzGrYrp5f706TNykmzeKwNkWSICe1D65Rz+2tvH4v+6tXrZtU88Xn2Krn9jIjrekG
tcvDnE4Y7hgsMgNtwuCvbOGF6Geo7SPVU9LnrCfrSY5u6YOIh86XJ2VSHKEQHKbK0djoIjLseqre
hMhVqyc6vb0S2v4FqxfY1onKA0OchBJ8fOhzGJBjVH4HZREuzdgWMZQPfSIoQCiLHe6pEHlCEk5m
71/rb8Ae3gTWkH++y88hOABc9IjnhuDVtAj1F1tJz7Rgj3v6+XkY081JXsv+l7GGuJLaeT/wrCYX
BJTNKwnLWxNyVAeymQhM+/S/mX5/X3X8izeLRDwnWF0H9oSdKpjoa93n/mWc/XBaUws1okx44YfL
S8Lr+78tefyIBA/AmHKqB+QaBNnPO2XRrSn/olzl+Plw6xbHwPYeGYf4qQRmYLCWWJvPqaKB2KE1
dGhoCIcgl6QODjP4WCe6KB514d6/pQILAJnFyIyYmPe2P4EptZ1X8Om2b8JLuAmH2smalSQo7I0F
G+LvBcBvyKH6POeRKmwF7a2+bqbV7MKAhRYmuYXvqOXe630MCyI1QJbkEjSGvcdgh8dLhcUbFEId
Fjy7Okye2cOU+G8LcjK+7iUVH9dE6HMn0EKo+AfW34w+tvid1iHt5m96m9catEf5wBAidM8BjaC6
PRAscXoLFnCiiRauZdScqOOb7su4TnJxBQmbX6QtCa7Bv1AWJDMG82fSERWwpUyVEsNEyHoJgIJ5
Ba5WjtN0HaJaYGqBUAhBC4yBlg3uLycq1tJM4QAZJWRiQaqPaTQUWmXZIX77+cERFE7hfdTAtp/S
QrIC+OUsY8QlpRRGOfjBEUQigAY1b+DZChPa/xnR4N7gDTTOVWgsQQlqgcRg9YHnMBtMIJkv6MrB
daFE/Ht5LYL2iZOaL5JSS3BC7FWFh+iHE56ZCTtjHvDXkf4T1KASNmd4HGeb5n8ZwUD4D5ieMmF1
nnBFaAkgkzc7dY6mAg0CaJb4CAjGbZfeRPvlEjGKsKXWIZUQ/ET3wbSI2x6QDOpzfZydwcvl4HWP
abY+2IVjCcqCsVmqXDJ9WsAdeVKNuzl4yWPyWnYJSA4wACyVdtikT0GrJlL4WIdqyLJGEc5/gyXX
7rOjxHQB5mZQsqgG/mOHHQ2X7R1dU4Aj7Ak2/Sin5NPD77VY8QY/5f5Vs26rqPbvlEy+gKkm/E4H
EYNutURO6x9m3KGTLnhNoSdqnoDxE4626snMiUWBPnlF7Bm6CJyePoMkw8f8vqjm2T6X3O/mJv8T
jForyJqoEMZ66RgZU+gnhVhhw1tZcFm6OQy9L8ck3aKDK2ixU7btviRvcD9Ag882Cgk0WAK5YBrb
KfKryqXCBp+Cmihhn9jz9+azITgmIX6cKB9COz9fnN6I2SQAZUd6BqleEGMqk+eIZNhYcPqZGxW3
t39u9w2eoTQ+LH/EHaaPISS9+tF1WfrvcJAN53vyT3V0SAnPSG/zGBkOVGQGC0RLw9att6JjgbuL
nIrtiZDN8w1Vj+jz+Lnb7G3bIQcSPvhHY1rs76wV9ZF0It8CvymmVNr6C8Ha2bTAMwYWEamerPXo
aVPuaaZchnz4HjQh1KLbEbU3LAYeARqWShajUIXyZs1K2eImE37vVWiB8g8RYMDDb1EDaS7KHooE
++HHWfmlFqAugHKDnheQttkJMgiUGtykuP/ZGXCnonMWfsg16ATwJis0lyhkWrA27mb6wCHhDJIJ
R1j7ddlb8b8+GhwNX5TxgcM6/dvGVAQc9GHM83ovc4/VMBPcgx0LNpcnbA0w5RzAlWcyguNk+a/W
r1NSafK5fPFekYrtNaFRQzmkrU0/sOCAD/owwzLOQOZ5wAD4cnysH142wosoFjUJcASch5706X+x
pwmeAIAEz2YzYZmU8hATY5bqAtZi1pHn17h5BjBjojvJXzBpwuts8FsGg1gWjnofuG345SA+wBtP
DapAmj9tl83J5Xj/k5Z4Y0zBFkA/wTzH18ClaDyODFCVLpRNHHDNSY5xwzv3ENdB7hxCnF0tHUyo
Cxcf5TPKESatLdgPizwg0pmVRzAsJGwWj9RN5ST3zgFC3NOpYfyQm5UHOUM998rdq3lzYZ62atT7
t86p4Ro0IyIyM88iv8BvUZuF/bwOTPZT7ORJHiRmD1Ua6ukEOwLouPmKjdWk/blH1vzbhl2qxc1s
0O4goaBTQB09L1JjWm9UYXEKHAsfiRBEJa3/kLUVspvVbjX7TKVjZcMT5/yE5htnwKHFn8oTfmlW
kio2ecp1Sr6OPPBLbZzdxY4UKzYBCiPXgtr3TthlXVqXvpd2BHYhSFdxD175DEDGcqqpAEtaWtIZ
b6A6CoSrTJ9HopnZTXIc34l3zVJ1hmswnTr/PV0idzxOqZO1f/jO3/Wy1jB3Ci+1ANjrDYwdFNPo
a3uBccvQ8WPF9vkgC9oj5H9AzKV0xppHLSKVrQL6FMrjS1+JZeB13KKr/SfX5qzmcQMP+EJKGAHT
EBwIYUPUBy4uyqMWg/6zPfD0o5o5jTl8LbBIDdgHscV/nxCOHTjvOKzI20kuy2rZ/2GrwIx2hLCj
jBBhWiHah+8680nDXGixGXa4VB2/PccDDsMwucBpLp3LAr3x+StQQ9zs73cimocldz+gAqAk6J7w
SmJSBObY4hmizsVdwIMIXsFpc6cacVuLYxWOIUjQyHDtbbXms319WG1Jn5bbV+3zco/JlVt9woNm
7EAH7OfKhH90EbSJC+4ATxRW0/I2LSkWfA5M2RHedPW0MkbVffmQj2Ae1/sUUdv7TohkUKCfAH7X
xuQLPDEjeP7UTAqWPqG+kfyg4JwijC9ctMA3etHJvRuiRNL9YvZZVUeyYbAXvMMD9gqPCCwyCLGM
VEP99Hg4HDATdUZt+QUWz1wj6L3XUlnY0H+4z+h9egH4MKzHmoe4nw0X3e1Sit4rdFix9I4YKRJS
cbjK5z8o4sjvwgusEsCflGIUWzFDUUrS+cSKmZtOzeI5/r5GaFsryVOv7Cug+Tjs57Me0Dx8Mnti
zN85DJBcPSZPvR5TubniGtqniG8LW2JMoLBvQRdPQXn/lTDVKcEL1jdUTwjxmuxTtNsj+n5VC63X
Br7i4Wh+ImVVrJ5M4UwcrhRfdldP7N0G7Fwr2hnnNi1idDi5g6zuvmoXFvQ8HhRWD4e57utbNFQg
Ku6NQ9PDGYuYR4jCSb6/AN1fp9boPsJvqY4OpxxanbBYTo1dvgV3HF+9Fx81BCTNZ+BwQp4FfGv4
JOQI73Dh/40jeUSc1u08wMa7C647M2CFSMSoArSLBodu/TDAWfubSqQdf3xcT7z77vJDFlSOBamx
aTgQYvQb3o3b3QMPYdmlLKygnOQIGAFQoL+x26SJSgVB378vzCVfmDqBbOfmOHuC9hhuWboy9/KY
kFSKV7e7YQzyc4kvd7c8OAVt4PFG40jT9nV4rCoEdJCGCk8tXOIyi0NA8QUkvZ/ya1DW25yEx4bj
wpMv2/dhpZdEck8uh7HxXQyY9NUZw8Z1EL6UGIp7aTjlFh4yVLvO46+pWpRAHrfb5PErh3bati71
yW+JpAyMKc/YSpm8WpchYUQwsbxWtiVkzgTavKEO4UYWC9jh/2DCseDeLHSKHW7n0gn2NhgcygnO
78l1hk/CAprVZ/meVNi2RoCYLfWKeLNJhsZhrkEJp4mkORj3Y212MKAMDO2jTAMwykIW1BDHrDUu
BeeWrM5EARlEmPLHBCgeCyrzWtB22W2l+SWoz9clBP6VMS7Wxdr8NZCFTA6hvsun+Y55aG5DaIS0
PdZ4FDYSHMZdvSug+Y4/OI7cwr5DKD97G9HtFprX6KnH5WWqmyQ6rt6UuE8J0Ge91pnlllevzheP
wiOPNQf4xFs4sB6cUJtv2CQNDAAlecXS6ZNKk3t0WyskC4J0vn1W1Tyf33fUfJNe/71Imze95FVL
M2lz+fbDNyu1C+3VpSHeM0XB3ik76x4q7+0BZI5AsM/2I5sssicVgv2u+D3cF/1gBf2CzZhk841H
B86jz4t0WM8s1skdKF8kZFVzJAyXRwCFjELbUvgQjd88SwsQ3hvvWH9M9c+q+I7XAMa9NJMuK0Kx
ujJ41L8aAQ4SHJakoOfsZIi9g7UlbSUJ2d1EA91CeIMXr5qNYAajbs8+Z+k67r4eAXYEebJJLxQR
bQZGrxz+Wn2CXR6q3Df116tawgvYDMkMbI51stewV6hELEKQJFtjCFjQ9dQhda8dGxOAAz3O/Ruz
5YAmCyt8qr4wc/RoLgFZOziejCZkfuKjSMcE9Eu551uFb01zQrNNzwhtlxMSNBi9OtMS7Rq2hJA6
ogqwmrTLqRV+eZRhjXCqLIrSx4FKCF3TejzYZGJ1UrTLd2wegs/PdfaWUBDWPeaBw0cIbw5SkIi/
pmMENF7hDTWY33A43tPufZkDnz6zNMQ/u+W0oE2js0EMUMV0slRnzX3DOQR2dg/BkoH3trHaFK20
ivkYeJfE9s5F6SqbS/AT4FpPxXla7ItCRgFeG/kvvTO0lzajl+Tyw+Jsx6+/dyT4z9AhxLj+CG/M
WFRfpCoPj5sSZk0zCK3W3bLhzCXMFlGvwy8SI4p8FnqK1zE7TME7gFNqTCkSGkQrNvHWxoQM+jRj
JkZEG4ALJKDgjVcH0GF53WbrCjyA0voDFQVBRou6k4XgDsECxvqdHCD+V8/sN3oHxL5eD0K0E2p0
CC9x9vRgqVwGSZml5Td5v3Ex93LCjgit54CmUd3nh1CU7R/o+s0WiJrFMKwz6GV09taRdonuu93U
zDhUiwWZgsnrfFiB42Q/hLltUK1Cbp/UISbXgtXMFuF9uuCbAm7WbDAX6oSdAEt1ghXx8Vu9j1pY
TKlHQBb2Eoc1HE2Q/4JiPKCjMEGqEC/zZoIt+z+Q1kUQsngAfECQgj123b1dpqGHHgEHsAPsyOti
H5o8jvdUyPeL2XPCQIX9FsmE07uwokWUoe2uezCM208J5sscwNh/ylNCrPjlNbaDsR2JEQY7AIyL
1IUIW/kGhCNhTc2gwZ1flnmACTtgjjR9AbxyxjHoM+nqAbcf7SM92CHbMkwTXKQiBoBZ7aif6UdJ
WvibZcAECdLAPYg50KcLeP9v2Ff/IJCC5wzGQIldgZffknKAFS9RVt+0RADYvoInXs2wBS9xhwUF
blM6u9cQnR2kEziOGiE4uktySYjjK4JQHdj+dqTQ0Di3zS8dGkw5OCcoG5+4BWDNiqb0yGKOnepj
w7NvfabwZvhptEp0YVLKZgIYAtNcrBuexK2M9TMZQfz3DHcIZ/7x5PGn7ljBbITp4i9jGWvqwwHX
Bl8t3W5J/CjcBhPaX+9pnsVSQWjow8/+obnW9qSMcXtQhvgGhfy+oP0ni8jxukCBEPc7a88TKtwC
Oh+6xWWuEDldkLfptPsnrkK/DQcR8+kcjflPv9EozCnTggQLKSIILdtwMphsLUdY207R8mBFKlE4
2Bgx0oCeHRzKWPnlARYbMrhGm6fisjuZcuj/3ldQgni1y4bklZV6esdgNB882uGf9z7XKZvgJsb9
fRm/fX0Dcr57ztUVjZH7K+bqQQBFgNnjFXJ5aWg9c4rZbVwJym/JkV8j4OScf22yY/ZzWxtLNqy0
EJQRBIdhe37OXjyTnUPKuXJ6HoCGQiKYKcw4rFQPYqKc8uHIDAQ7ISnZaNBLLqiIbuC2NaklE+QR
jxandLK7hTK69R6jQpu0f+D0aNIAJ3b5otiRB4VpicgwqWf3hYakZ1putLAeE28MJP6Ms3EV5MfB
iN+Un254XM3bdZmyEsEGFMpk5/SZ36D941dJ3huJxW5dHx87KCc8E4MlWDO37uXIfYG0oUqyn3bG
LXQxWYeEANOqnNxiqWeVzQVoXXXOgJ2tifPj/w97ZduZfkmxmdfz3Brevo5JwuDCTCmXB4p6WK30
3dEef+MXSEyau91PvrMx1PS7vwx3SHgvkxLGQ+dwDKU6lO+7W7hNethbSImHxlFe59vDrPoRXGd0
KjIZ2PmikuAColYwY/qQR1wOhncgmhOExXzxRQE5NKVA9g8Qyl04OPCwYEmSXB+yan81CL9QR2Pi
zwCHgiK9PvbZ1+0MX7JCaLRXXBT5PPB7M6+3cTL6msNYeOm+FgPJ009PBF0qp4KL/71pgXq8Ybvv
DIik6NNRmbHOwm3cVzZN5rx31TizHbHGfriPufIiZXRYr611DXG+GWrsaCtg3bCc1l/6ttovSjIH
Js2Gk9Lef4G0VhfdLdefpPDZQn0/yWt1+7f0OBgcJ8y5rtL65SFCjqmu0FXWVPk/A1OlA+cqj0Gd
RfWPhF7KCjNc6yBsGmswhk1vYh/CBXzNTH1X3aj6gvCbN2z3alQe9ZzRvqwD4CbOQ2u0zl6MVpAg
oKNBVqP8msd8Bdhy6aMbiUV1P+EwIPX29kPzc0+3Ziw0F1OJJYy6zn6A++E48leQhPNdibSLwevF
WOd8lzZ+OEJV6DgtUEcwuc3uOO/8PUjjOj5HucqU5JMLPuKGuj2SjulTj2+s1i339QOxfHtD4IGD
xJfK7xbmuvr4kG2V5f7xN0BHk42YLnpwk8G+F1eEdSvotr7RQwTWGMQZE3zMgK+QYCOUi69EQu9p
vNigMzE+p/IzMSBk33eHnQHU9VwPcNqDn768n2wS0iCFsx/ZGoOYK4ZkX+w4gCIY8Jm9rhBMd5QM
qAeaT2tNZhtc3FdSRnmUxf01wDUUItHiMW/81+YeKa5xhFr6Q6IwQbVo6pf5CGwcK7DCLf+wEeTG
9GiynmZC4/Vi6TaliSiroNSBleaXyu+ea1Q6sJrXqiX4Paxov4IayVCY/bM/6eZkIkAkgb4F73bX
Be0Zdiwl7szSAU2wavlQFt37DL1FA8ExhieIyw5/PB1G1P4PJXybL2+QDyCrCI8sUiCGzym5mn9S
UOj+YH8f58fupPLXG2n2HgwHmWOSlQdTieEu5GipE21C6eDEhFtcpFBo4cMk8IBitj7NiUocdobX
KPix4XPEU4i61cv6yNjWMKAgs7GWQKOr4e+OgXpiIsbAxsBpVLi3kHcEXO/WaeVRGTDceu7fp/qc
QU9aMgcjSQ16ZXyfImy8BKLs/ls05dfxa6zGQKk6xyBGbOJLxVBokglgvCHjWwAXmt9NP7/3X1Kg
ubRirwC9O2c0TwcHn+UZrSdbJ4rWB02LoxzvWwkmvUadEFIT84y/Qr592g57Q2v3YfyjWU4+Orzs
lfzz6TfqGSlA1jssuQzMWP95lmuAVZ3D/Jl5EnQuaCZ/Zh2+FQcfvYVluRTfQ+UzOnMxHtaWidjG
sEnoJqE8Yfoyue5ND5wMUjCkHpo6hpndpQ1fc3WAy8WeZpK1m+TbUyCRwQ5uW/EHnHoNlJS9suxJ
QPxPePn49fxpoRnfEq4NDChK/QHzf9mnpOieBrYr1OvwAmQqLOHlSBGIcIdibcZPlGCj+y+A9fuU
sSdXHY19VXpfqp5KNsLvoR8xKvW/NjHiVsBkTUcISnrZiBZdE2nCNe3SUh+BWnxPxpIZq5xhkHcd
maPLnHMHKjdCgM6zl3yGO8ctfsXTNoZY6XxEogxjA+t+Bqz+EuPuSEbEjYPqROYn9iPDNmGmuIYH
73BG08OkqIyKzm8+4mQBMgA76g54FIhN2nWFs8BY3cNXAmrCJGdkaA5ITAFVLXdRrMFC5Tfx/k0U
HpjgNF4BUMAWjpWhB6EDf7HlZwbLUo6q+P4no/UfWSuaN94xKPHAzTrRSRzxor3B4rycIZJfm+iB
dAIs9sRxLe95OVZ+5Kp98bK6fFOgqYs1BJarEgpNsb+G5Y/2oywUXcjHKMqshdYtJAecDoT1UR3T
3SZQlrujOuKQl3jiPwxtszsp65eYjRV9AxJLTO3YE5bEnA/ERhEW8PX1w8OlGjG2Kg1r6aF5hI1E
mcDNCTczME/+8daxj/gOnzt5Y41vvjl/x/iawxLNxvkfW4FefD+e3dAprSGMwAoofHptdTAjwfZ5
j2V4C7cAoA7Xgjfe+whmN98pTRqvAaeZblDjfpoWG4x4eTPDnoISZSSSDj8zGuFBCh/Gf58Uod2C
xHtNtR3pMDQYU0yDMPyF/s3tBcUzcwyRsMW3SkrZPx/xR+3pGwvP7fBeRdyuFFnGReBKuP4jS/dB
k3L/U3mw8Aft5k0D3hLlh4kRKCCJxRP8LEclUjVf9knzxHPQG4yEzQKeFYKg7bBNSo55BIg51n5Z
SeIODB9omnsyD5vzOcMlKoZKixJjA9S3rWcG/AgXwMeCLYAa0bkkrGWmn6jHFkAf9psCqifWnpzb
y+6ZyGKiQ3zDXDDGGgEDwjlSJDEzkYIdFVYEMza97pnvcmwAt+roagc1FRn/NgwEPg46ZReMVAG/
M6DgwRG+jDUzzAkMVGOkHjpdIFwJtjDjbm9LsX31wKq4xrLXrZ6FW/08z3yq65R2gsMJpgd8nA1Q
w9cWVQ3RPacOF/oPQiKWvUioMX2Nqj+OOhdUjotvMmN5WOB8oiv+caCzdaxcArQbNE8VFMY9TB44
DNKpgamQsNolQZBQU+7bw5B/xelL6UTa0r4czmi4kxBKxxpqWCrRxTO/e5maVPU0KXiKTZQqZC9j
choefE7Y7j1HyV9EB2Z8VtaPn9K/Hzt2Gwt7y+3HiA1uzBoYj6Nma83Exq7FP5ivHzdHJv6OGU7Q
LeAv3HqPSwiOD7/espaMfgIBRryzwwMaGiVz1BJmPlau7Mux3xP0v/cGl1MD890yxM9b10LwAq0O
qUBqLCM9xOoTCyQsF1AytIRM1itQBbwbgYSa20k19sx1vCf2mXqX4m+ayXw0YQ3fQN42Y1TuMosd
I+gOrmZ5DHcLnE8r6x+40npMWDS4/BBzIcL4jk2X5r1horDKDTg87diAYEnvr2IM7Uh7ffvccsjj
RQzyMBFhuDpplpEs/NeTTkK3zHhPUeOlbKhNfqV6FYXBQO8E3o7BsEqaQ+N/mMXzPm7rpJJm1+Q+
Rjd9oLj0QrnEEK/TQzYT+JdQpysqIuANdID0Ef19h/OhH03eyzcCu9V3w3ChLqQ+qpfFyzfWxr5A
Sf9M7j/S13tKGAG61YnZcwbudIcWmGfhxTGWYpWK2nFKUSLDWUNLwncQc5NANAM3S6Qg00+leEBc
FSo8ZI0oT65jXF79r8P00jjluJ/fhKlWVENuT997ewexAkra9E6Lltp7A/AeatPosPw6rSudZb+d
dv7X27ULjEz8F94I7ieArfdKcQEAc3E+HsumiJOMlGFi4FAiwsODW5PFV6bRlulljlDrqTl8xKLw
BkA2kycIgRoqqMJ3Onpr+nISZzzQRX16mKKaDHVaqEAHP2OfNddm/XVpTrFq4bJJ3EPkYPzhu6Kl
TxxAh5e9zPyiE1X4e5iouwOcWa8DvQ44W7krgRKwaXihhMNkRmwCOja6k/daX5gIgxc2LAPkX7dR
A5lcD0qAeFhE52zLIo4r+yiFd73Bj0jsNAi67JIu/cBmuvxc1920RjbVDPlT3zZIVHA/XUL0G0lJ
HcruFUIeYnGYNgAmG5R8FWim5TYHrxwjoo0+HhZE1knBWnj1wQ4PuliFFf/qvX4JcXoGBrWGW3Pk
uFR8hRVF2mFhznHA9UrN5SXK83DwN8CSwAQOEiSFx4bnpYVgN/2cZZaWV6+DuwpQy9YFFvzG/st+
seRXXR3iCwbFn9l1D4KsOI8jG1ALThwtI0o+OOJ5FaIMy86cvnmqjpg3wHmaFWhjzLmOvDyDrIr5
HqDDDwRkMBxofpseWo7D1oYqnNFyMJZjwbfk5GPBUTxTbpFxl8hzBo5ilSnIkKDWCLiRY22v+wcM
5yKeM0lkoESgzC8Md+lGMfjxb1E+Zp/aMs51iSIFAIZIT3Z4r/QLeNxiuGMdyIlUwBBGh38Zi1Py
5l0twkrjr4MR1GWZWUFlBddHoEIWxwcZkzBreWCrJQWaHBjV0Jw+/uyfL8gXDF4dpHZsKcmXTXQT
9gKNH8BdZrDhlIcnhGOFMwAgNYayOrxF3YSF4nNbTfv4MCFU84d477OclkjhoWK+XWWPn0Juj6tL
oONwEct+L6Q4DUKF5VeJVYgn6QMK6MksRy8/m+ZrYBXxjDDx4M0ETo84dtki5EsH+8u0PvFyg5dv
zw6T9uubLE8AxrtpD6ZuQtJwdXpx6AqLfDCUwTJm9ndo/mZSwE9aKbXpkfKc0HPCGOPYOLYY2iMz
gROpho/tNRu1MMPFAeqJUnauPi70FtCCN3fT+n5Wl5ALcu6Ekm8vNW/jLxZfeDZqiwJbLj2odgN9
JLekwI+KMs7sdQlJ4a2FQVMlty7Qm1A5WsW8oN+TClzRyYotyK+1PclaDj5ji/hJ2vkOPpLTf0/K
1Zfvx9eFSABsFJYdwlz/eUe+OrUfOMzhCcQecVVefX1Hh/WBJeJTQozmAEyJrjyQUMyRi0GOffHz
/oxzDAD4UumkaIQuzmNbbkpIU8A8tn8djFTQjorkg50GXkJl07rh91e/Li7G0B+onmbFL0yO7rfg
VgZiowihHsPvWMPUhZlCdzTx+KSaFnTvsKJZgaUmz+6DoYlbvzZFwF4Zjo2IiTd1i/izhW4NN0te
djSNzAGk8LX8CucLjgDt1QxlzbMhkvMV19GgSqUulDHsGrCg3qpmqME5P1mNM3gk1stVP4769m7P
IXfMYJaf7ZXyJZchPrCJqWIFL9rAGGVIPW4RL9i1iw9NuxIb/14fthXoFneMie0Eykfo5ycNulOi
jaU9moC/N/NJN7wO3NfJfIf5+QGn4ZQ/k083GRRj8neujiR8gH0IFfwcsDut8MCxYfJCkNzW25si
4FtN92tkcdAUu2Efv8/PpRLbf5/eu2BuGYOGD1FCrzk3aDP/lVhrIoz81djAFBKZ5JrNNFZl/LvW
b+AjGfgA01lCF6N4DWs6qyxkPS11zoXFVHAARbFRMQecPl82krXzKTy7xESlnUp0jxA3p8YMx9jp
pxtip1dm4f2n7CZlEdizD0KybmKSJmCPvuc7Q3gfmZPqyufwys7rqhgLRRVY4Ur0/PjG6ot3f7Jn
g7PKXA4KtX9WkT0r8EVEuUywLEAaaEnn8SL0d7lfX70BhADj14LJKo2k/e3hFOF1PHh4F9U1OtbH
wa1LJGgNsA8IDcWRm14fBwpEXxxL//pRGjSWFQKSnjGKEGjOhsRm7M9xvYD5jDsGvpXgPcie1VQG
u6NOowVDSIDUTU3txw7fbzig6j1kCsvYK9/SAcoRbgv4qCynuFltbgsfxyG9YTHkkNkQMFVcwYHQ
JzsGQXDIJx/ht5pQjAFyQG44k/jJ4raGlIpzDxG9KrB4os+vuOMxW7O8f2wgisWyEMyA4oCIs3QE
wZFnyIgFJ3PGMUYmM0M9VLZI00SvyuqLBV4juQWNOAqU1LaCB5qwKrW7qQUV/x+FGfc+WmpMnD70
5/l9rSBUot/s5/Z9DBuE2QpD3oUAjrF1APlB/4s9Tx0aKKPwumNsNOfd0zW1kAaVQE/ADXYgzR97
EhV8/xXIY6Agi60NLFHAWk9d91vEy9hC/YvCJm+HNZMKsz8pfxgZINViW2dEZlB5rADluTx+DoaY
n3BhgWZEZuyWAJNv/N1BESXOviMHYGTJgb7HkbABsscvfc8VyldWM232rB4o0cenT6rEnByu2Phl
vXKYXGP2mveUhS0EHK4wi5eO9kCbFH94BUPSanAGOOt2gpfZHXvs+Ssf1WXMfMAQCt2UFQ18Tvpa
jD8hkJqk6LLYU/E/AvDdYqdhBO8YblaHMgkOEyRcsG9EwztS4+jpi5G9zGfXGSoLFm7Cn4NJhHDh
ubUyFibH2PnRO3JJ7+5hSV6t6cgC2UbGw6xmzqRlW2FhAYkSmu/4I9Cde8wKmaQ5CFks0CO6qCtq
DYQpGcRjyBCMpVXCVsjTY+ZB4Py/705KWCAz60PiBDsAk7L2dHDIMAsXszI2JuTOBLB//rHyniEE
MyYjec9tQCIpNhbSjsUcl7Gf0gDxoZhzB+g56CcZD64tXBbcQCc4OIB7wZUCDGCWHPzeUaHzXkqP
b52FBVtf7qJH6ZIHSPuDPxzGZqzkyGQA1UXsBen546r75+YGw4ueCAGPvLmO+m07M+eMOJfJO+jS
x2QAl/H5DsoYGwhCzYFdooqMn5mxZKn8nmHR+R9J97WcyrGFAfiJqCKHW2CGIUcJSTeUUCBI5Kyn
99fbdY5d9rYQMNPTvda//uDRun5kBvo+5dn+SZQNIdJPHwAhFKN9bZReNzF3ow+zuBePUfOvH2K9
57+d/KiS3PKIhjka8xAyMpvvw/hA2PZvdEuYBnWzItQ3dY84D5RHgpnTAYZL3O38huT3a2TivaLR
qt6M8bzoND3G6FHTB5VgUvjcBRljbnBsSLn/8hf4OG2CZoYtDuW3y6O47QKzVn0WD8wmE4J7aHMH
PhYHp+mtvdxT6z3InjTQJoyZ5iHMCsFvp1yCWVuaVCarOrBXmY5b/TOv1EsDtuHpIYR//2IyZGkK
UwIvlaLLnO8zGi2Bqx83GPd33xgmZaJ2mvvIoCGo1NN2WKIh30dXlSglL+EFxtHP6MgV3Y7SeTSg
5qd1gs+d8v4Xa/gw303BUAFJS/IG91Hxmyza6Hr5lD6Gwf6vnMLTrAYXWsSuVbp3llr3b/kFSCze
9Vd9F+x6m2j4RuIbk585HEsgDeo+JhMYCOBduXRPFleX7awkp2JHYxLmtSGTvBJkUPgjh0aOq7Xu
ffGJU4h57Tvuzm3sCYC8z3Gbiyj3RBY+7Vrr2+TGdvXmA+cbuHlq3HLpla5fsz/bJcVkvR0R0wEG
LutJ0aBQ/B62Sgrz+N6o8Kpiu/nbLa8nfiHkOycVzhUNWEJKsbLglFIxy1dpB6vcJy+f7RuWKGn+
aRmvcTawHkViXNEL6pdxZnCblgFNikE3W9dgKWeAgOFK9K5EEecnwG83U352AZ12Jq5GO57Z1LHv
pPGjx0WyfLRgp6WfaC/V0jf8qd8ms0tbnCUQ9vh06lsrxcTJe9Y4vW/OtcXYDuHWrREEn1DskRFW
jceo8gl53T9l8NU+Ne0vKcDgpm2D5ZBSxt3z1vqt/BsQfP8SIJH+sWua7v2Qe8/omOeve5Tu5z9C
jzgTmharVvTD99b++ZKpP9ZIwk25LBbXT//eOD7tR+lJaeDSgcWIvZ4397oBJGXi7xtOpXPFLAUa
dv1N7BInHiAv+CrerZwcYmXT0mCuXnx5wPN/G/uATVWd4GjQ56Zyycbe3A9/G/IXF+Sn4mWAu30Q
k4wpowS81s66gUmJLMCgupcZi4fSdPVgtxcykvGeQWn1OliGFHUYmrEyt9xTYsCKcsL3FUYOBPeU
7TUYWrGCdJaVo3DyT+gZ/BHn/pgRJ90+poGufXzt2qDiXJNxf7ELCdts2w+GK//swADLiHBKR2rD
TB0jCNMDWXGjl+LudhwWNrWbttxuDTbQeC6aWYQalcDg8Z79ng2PcYnsovKKT8eGLc9wuIHfUUkh
KuLP4FteGrdo8bwfSqWgWZtkG4tHYLWTL/tG74Ea1FqYu7VsKeRwitRD/QLRpJVswma8IxzX8mbC
Go7X9Aga/cc/2nnhNfFffGn8jnPtn14+WiWnoT6xScsaZe/Jvc7sI8g0sw1FZvPxTwDrHHUNbwl2
Ztkx/YEZqC0aGx/OA8t6LFbI+Zd5NfN5WnIorUyKJgSItYRjqemtcclINHDSZ4WSL/r5bn64ep4p
21+41gQdKyI/APPlp7eLNPxNOfA9AgHS2DeVmkYEY5/vitEdzfd+Fe14JRvUP5iO51sOYEUQkW6c
j4zXi6/BoHFWN+qHeHN1O/cOgLp4P5jVdw0OCKB4GwHNycs23tJ27Mdk80na1L0A/q0DNzlfriwI
FqwxNl/m5XKKM50ccOqTF1H5PGKbc2OVseup6q4fx4ZH0Ha0/JJpMXuqfBbnYE0JuHY9H1r/+Pdi
JrTt7ONKnG7lDTx2o1WrEB++T9+3FJF3jlb1Nr/k5cJzgDNkJuRMKt1y3/TsPkJnGyqz88pPJnBj
0F9qkG8sm4plM4RxmnoPfGvOaVhW/P554zFgxuZMAp/Eux7omMX8Jw/pni220Lz3rYv14NYrd1fz
YoN7SVsyYZe8bJ3l7M32w4ddtJWieAx8qI/A5971CLXhcl5z+iHAVz5vU1FndRIbvvH8lNAgQhCo
IlGF5uFRKiIMHZaxfAjFq9JDPRBRdjphYbeqx8LiE1ZWNybF9vb/PR7QLLmhEqO2n//V0otkj1qH
gzN2xhdD2iNN/HT7UainL3EwaYjVFLkzivD0xGYBZ0+WAgxujP7sTpgScw8h+rBtCm19uiUlRN4p
Vh8SkTVniy7wrHFAcBqfiuNMFmGbdFlPDWq64Wqu6OK7ri4t45jn69AiLqBbqNIlyg6NZzZZoGiU
bmcC+CJuribxxdl1toWljG/mdpM9HpqkO8QNRsWPMIRxZCy/PDTpUXmInvTJ3/wOnZ8vs7EzRYCP
N3DKq6XTWXaMPTXLKvsk1IalL0VBIFzJN7w9s9U+7BnhVeU2ORSsQVXfslsY+COlv7BQd+Coqzy1
jCmGHAKv6959pSc/tZf53nHdU/OFzDE2oLN2bvbl1q6fDuuJelLugdnPd9FKWV0GdF779YDmv8wk
fKl8XfX58pfxB/7gy2pRwWfp9Pyw7p+ODTVwSjRo04mic++tJub7vVPTX3TGuqVuiqhcOECPDpe4
nBAmzpj7VyblRvr9r51rW3Y/7/yblKU8d+Fxq7piYd3JQsuK1eeww47WndvPkHr/iRQpRbnUXfTB
banGavCYUv/Y+/xWdXhTV7ZhOrJgpVT4LA2szyA+1BhXuUs4EhnziLWFmD06l2JXy6B5mEtrR9Vc
fynBi8h2TUY8lSazw4ZJ69gAAf01vJv3/d59u2fGAQievC5Q9/hV7KbyCXZj0GPuVSm3fzPZy3R3
42I7Pd+3si/X7u/XakBxSBKeUJd7TiarseXgUHWaZeMyGmO+tgPsNn76qQYCGAZFrN+RsvulIj+M
Fad23rsIiMFNNheMtZmfXtqZ8T3OfWAeCRMitZuNDu3s90oVYdahrcsS0xEipZGUXu9f7v5jmJsY
Pj3PXNNvVmxGPiCC4W9qtLz0s4dpes5glqTcIhmLjfohs5guTHjx0b7ui0Sfc/lMl6uiirkwAiUW
BCZhA2DqvmEW2REEUmDuF6PXk/m/nl9mvXWSM3RQ6o2Lb/qh6epVrm8L+aHyfOxdTi7F+RsZGCFI
BmX0GO+7IeAxJWJ033jiP1J7l69oAywm15GAK5MCcpUawPkWbybI2HUKU1uY3D3OsJcOaWftSJH2
h6jjP946Z+5K3IZrLA6a9KZDB0f8+nF6pd9vFgDyteKL2Qx/im1NX7Lq/7bWb75QrXU1JYUnqH4c
T7Tdajnd2cBBWcUU6L2g3/V27eyQ1KhfHqrEB0wX2vsuz/823yOKBt698W8Lpy/GJWl8Y4HFDAdD
DkD/+FQaCLzLs8uo1MvTohjKc4O1wPs6Wiezqimw5tw6MF0eHpqVr/vT+P3aCGEqsHQGLMnRL8r2
7FxA4Snr1ypXAtjKo557XnzyGOMUc0ms+j3F+Slx+geXDK3vODfmdITrHaeScOD2TQSLjfVA5NHw
hqOBT1S/Y6BveqeT2h7pAo+aQ5B1cp6UmJz31i9FbMIaL6UOwz2K3WdvAyQYBv+OdWPZuA8QtTup
DnHf3wCHRqJt9zYECVU9Je/8kXR7SJ0v5cbnha2dHuGGPcqEmXGAndm1bmTiXdvTCnVEt3EHm6TY
rVl0Shihte5dmaQ3tsEK7DPNF8v5Jd1Hhx+nOw1oZx08cwdPuIt0s6RmJDG9ZXPGCte1qt0m1146
aBxL5gz+7Py10Bwe69vOH/MEQN0wXRfuEKMkNfFlhpXm8itneOz7xtmuHFldp8phNkyNFzpHYIIn
sUSjRG4kJHXdPcbsDZyrrOVGmc4mgV366DjK3yAiLgOZOrZUtdjKvzPeZoKTq9PRtTIJCr1xNRg6
zEK52gTaiXr749HNtA2h2mjO5/6uVq5PL/XRcbzljthQcMrVihbt3/pPl0nJCslZSRudk0W0aalr
9k3KAZFU5gQDfp48cIlwxbc5n4lLOoABc+PWLjHjEG9UDhZrr6WQGmUikhrn26txuDbIcWJ6bL7r
CauTST/T/qGn205mDdlrnClmU27wEXp+j9lTQ9dTLwnvOVWt/EWsL6IciM5PxyEki2FAUFRXmjD4
eFhuU3PW1s31QHPFQWfAyrgq0qJ7mp/jYMG1tVbw0deDl2W3lXm+MrYWWijv59SSCTvAIWCZemjz
82HVu3jdvI75UiGId+/7wBtzTFdY0SWO5EW1FJklRJemFfCccneBHzCq7NDDIbhKXBTaTrGHM10v
sP2YfVza+/owF5kJtZUgUX0bjnGp8e33v1aLVJPdRC3TIusLopijf7gNcA2jW7zsvR6m66dVbC+J
NLA88tfd9HxRt7L6TO9YnvOgG5LKxSVc2lTzd0irLATaNsYsTva542YSLDFS7aKH9kyyr3h8DgJ/
DweqQA0uqhpMu8mXnlhm64LV6vuN5bSqiT/cvr1pzAY6jGrm49zMRmQtmqQeySXyFtOMBAfU+jw3
C/h5hO9TpOPVFx9CF+HihnBlfN++Fjpel37d6pcRE8ak64ETee7gXa5G6edj52AbKFSCsdApupGW
/U4uvf14G6/j/Z9lDpZt7bmrlBvECSJCeDWIt+B78P0X+5kyakfPCu4cvolvPRrMa5LZ4NqedfT/
JCIV5/oVn4VPyKaxaSyMv6dFLV25ek0egyO3WyV9X+Ufbwe2Kiaz2U+TtFm91HC01Cuo6Qwi9pPd
0MOzB/S+4GN20k34uoBTxJ4m2D79sens3+Vvvl1rq2ZmuH4uk0vVIIEm0s31N+eKXfX1D/woJ6Ra
6lVqj08YYG/fS/fL9UV3e3vO1XMxAbhJWGsfY1L+Ccar8ThvHd4z9d3oNiqgSAWWJtLtQ7WYVI4Y
nLXNSFThmKCssWpV2pUpJi+ZCuE2a14YYR3Xeb4ZEtKWXy9vpLYHRn7ia+JlfTXMyv992453rS1W
XikuJIXpvu/aJRcNooFzyUaRbmYa6X1VtHDrC7c1VQ3rRpDNlFSBV8ihMX9DYl20c/Vb458nSLZa
rBU66ec9VxWfdhsv42Bll3opxdzuVhGiqNtbaf/GDcYcicVxeZ11zDjy9Ur3FK86j8GiUxiVB9xY
+7fuKkrhSLztuSps4QVJv1g77Rq4fOVvg7Afu9PrvfPAjH1Hn2Wy0UlJzILobSNVZy7YGYsFBWdk
XgLSEJSL8fqzlOAd146TheKLAPfReJD9RFpD3aQjbdmgi2mWOpCRLrlOHxewX/6etbBcgVGy2RSg
hX5wxLh+nIVfQ1Uv1Tcj2tgFqZZQ4SR6G83Qkh0aa4ULv5Ste3iqUUkWa1zal2hIuXjT20Thbva2
FKxVLT8xnuBW7aNbhiMT3KQJvVEfA99Vr78uJ4XfGH6QbeUCOFQ2ryD9s7fiZLL4b9n17bB/nUsU
Hg/tM6+vdzPKBe/tFWoL24EYTajSRhRvih/wMGotxh+g6PryZYVycPpKaRJAiXHFxUuO5u5Ps3x9
3d+xXds17u1diy1dWKIRhX5SgYJPjS8/9q+rkU9aiG8/trIa0DRiyJbAhLo/7Uwni59U6ASJvErA
GZap53FduprbYGHw4ywgaKNUxFdef964ne/aW0Qqe0S7b4MYL0yzeqeRpXbvXG0Rm+GRaetr+jtL
bB1c0gM6U+7+dqAXRvy0Da6YfwbkmKtgHvnXC38WnMh/sELmgfZqKTTBEY3M4NROIKs/79It7h0i
lzre7UfXlIATYVePmlH+ov+qgtcRqUm2l/mkHoZQ39gUOSjAlNHPtNi1eApj+V3wh9XoBChJR3yV
+6YHwJlD7e05nE6fnMqb/urzLbAkpsuv9HDZWNn7/e9vUOIL4MTNfTze81+Ldrlxxr/iNmMiVyP3
b/9Ninc0EXOxOL+3ZXyGFHIypYB2D9I93mksmFbD+bGT87jtaj/R8TXvZIrLNhJ2Y2/X8XbcQHHt
8VmPMMXt5TZWDey9uoci4CPNKemvkxR7zDKrurIz4FT3nqPKqKw6GYsu/ODNM1q0l1l38vLMvN/v
8doYTcLCh5HIzmwtYwPseN+/J+VP+y6VSbTsnlo4eCPz5Lp2LMoj65POdOwrX44ISWzT+yW4TvRm
E1QFn59aM+EyXidgwUeK1/4wuSqoaFAHaGkLp0e6+1s/jILGxQmUE/7TtmabxwgjGA25e/hajleg
0P7MbMmGYhv+y0S/8z/5ivzkzzbBdbx5OlLF3aIcfVXTxGWcf+Io1LiGg20iPFhX28VGr09OdM1v
2zgcFI3dwCEb3ZPg2+4G/3ggiBcykyv2R77G3e0iEa+dfkKcTm5ftD41iBi3us/jJ/uXKsawMvER
F5xMhVAO2d8HHCXIbrWNdAlxKz5fa6pAUjMvQjrsO+EOHsNs4Mh6dtb7fvHbZwNtcZ4rjU+u/ylC
7caX/OmhvBSMptFUTEejUp8/+qlFK+AW2clu9QNMDo/k5y30gDnRg99/H5jLeMyzVphUchZ7Tw9T
vhvmGfnlpZYf3j+MQI0AmRY66Ferpvlqpn99UaYHgcj589D7bZY+fELu1rmX30J0N2ng4zgESrLT
PpTqq+cSPG/1vGwaSzRC6VwZMCpVjyneBTw0K8m1vmiT1JooMPdtpigpkt++FXaSd6teI50rNQUu
PHA2OYzDaIyvH8nG/PkNqFzs7khjtwOE0WVzUQ70avK7zXvYvGUNqQVY6YfvRWa9iRj0uRypj8oH
iqTr5PMiCv29nMrSAzRmXqq0KByVVBNWTcxJykP2SPBzkX3vFIJmy4En7X8OmnKY0Sy0QDDBLfse
2xLOwrnFzEwtElBXiwTVqGsppHsQqBmCFVh7RQBOIf8r4FITxDSD7YLhuPJlES01OHQobHr+Tbd5
nZSwMPshvvKQ/PX/+gd0hwsyWghY5Nq8lJybFGbQyZrxgzUOYX81xrN1QSlAXOx/psAZ4xXVu0lX
FjkOepmNdsEIHpHqOFq3j8OfvgK1eK5KYNn0NU3xTUFBE1Lg9bkIaAX4W3Rh5VWnBWYYHJKgK9zN
4eHxn8SO/0GPut+Qqge52L7LU4R9a2pw7u67paZQ+2tS7pn+mln6MMDgkYZKME25t5vCB4M9FGI/
bLsQWKf3+iq5neIAT/JEuJFdVm/PxcayojM5c/7DmTJ4bRm7jOgDtZSats7dasePL77OPLyjn16x
4bqlW+sJoLR56kEv6qeGnQiEt3m7TlfJY7TQdJ+SW+SsmVXzT5euXWywfim0i61FUj+RumUZjGox
mcs9um2s8n7mtRjRNacmn7MudnH096kdmK7qqf62wwEwAj+m3y5z4ojbMN9aw+vx+PGwJ/s4mPsR
wzb6ghsNIpzO2/F57BO/35l1Nivt2w9hkTNvlHsJ0trmziDim8tCKs6p8BfxYx48TwMAXhqI1upD
dWjwXq0qB1XIEiZw3Ef8cAgbHTTA9rHp/O1OuvgDPmwXR7DLB7aylKTgUHCIoJ54v+fac5gqT3MT
02hDRzI2EEDm1bgV9Q1BV5FEuNu5FevZrlHA9AHLhX4dGkPv7mgjrni5tWw589KpwURJS4NQGnxP
Qqg1C/JgY5lvHRENjD6T1dxbnj/yDaPtLXEqijW3SifuCE7KydzilOw8G7GVmYctJzcR0ygylsW2
7/U3rqjY6LGLT8ePq0nd9M59wBpqH6a0fwtfG/4CWgwW5Nnw5K0NYnIoWjULiF9RsA4xMrvg8nn5
alr69G1TnWtgk4J/2QZ9mgxPdm1y2uwID2JKEWC+QnHgHyC9JvQcLBnbUBNyfXrlq+5PK04cqd3s
L4VKFcJd8ViWitFfrvrwW0yK0sLcooVEuH+Tfo8CBNpneIVhzjbNyuSabkNV/14ZpZuvzt6XDSyJ
ZZcgO9vzdiaQZo8FFxAT4yhaik347d8kh9kYekY6fDb6gN/r0BUwXXX/kBMrq8bP3DAfucBPie20
M4TlMw1fG/rMsHNbIwLQJ3vKmX4RPYSr4CWSc0aGo1jxPWsOEp1Q1C8b3iY3M+5dRwJFzZS9G+ry
JhPZHoAlf8Sg906+0FI67aZ6atlWnvEwADg0GM4vnxAMDD7FNlNN3GqMnBB0dlMQq28pjxOO7ZZy
j6Kpbd9fOabZO30Tr5mRca4nBig+jXSjbUgl37TR169RHmGkCfeEgoYZAuO0qYXkCUFKsVorE681
8PZd58vtyEfAHPn3I3yOBkxFfJjCq6tWHj2SINoyovUqbsmoO+xcGTzlBsD0Q5udzfILNZyH8jkf
DJEY+bRP9oJZb/nGmrTDcs4I71bbJZtpeVR6/RlzA9nVcSpOhKnB+jtgQXjxk0LTiCF+cherfhVJ
h0WrxkvFYWscwdnV7me8cVwZjJ+LCV3ANNwSUDKopBvwwmJ0mCI1IDusG2QOSvwnBJ3ddNbbPqHt
tnLGl3f+87faJUMEB2jfzMu9xxxAysP/s4z7MuPB5XTgzu+/Gw0Q0+QG5ZFhOTOmRu4Vc8jfPhF1
IGdwU/NS4moB3SFPwADcTbRa3G556F5rh8+P9pqJG0s3RriDW67vDvyx/XddZU94hDCeQ1g4XfKj
DXwzSZpT27hhqU/h8JixyoS2G1AaGFFC3JMHgFLOpee4/9AAqsTb3POh3hBsI38IECrPSMEt+yqc
dJBGzAjPj8DDp339wov2Ws/b1wsMYrXUERILbBBJ3RXW2W0bm/Hyzb6Ap+FPSAXuA5uXS3mYE1aU
t0mYZrb9Oq/6iRXVJvXcZZ8smXXn79M8qtgL52QqKaklsYfjFRfZ3MCXCAMYCTSQUzacIUs2Nv1e
D1PNhQzjuUXxymCi47EymyegxXP6x9spm85dWod2qbka5xAHwyiu9vvic4DHEZWwvTA/uKuQjeJO
1QIsSofue4euSuTethseuqnfaZmxE3Wp+2QAoVXBUvMIsAgf8KHaOX6PptnGUeApfi2Gllp6e32p
Qz4jheD1x2ff1wv1S4KJMeulJkD+AM2lJku8hsLgb4wTkxBPUKy+luoZ/xrstxpOxqaZW8N2NS5O
EXtHIUNu2ZJUwQ/TGMQmm+8VCCH3cPLi6Lcri9Lz2MQOS0RiroeeUv59BtfJYX5pB+xP5cPbuFa7
zM+Nn5ilZN22mRl4PF8KDl6DfE6MMphDDVNoHqZYvk/h5wJ0jKYETMxyLK6vGAveu2dEJY++h67T
/qsbStfQJELv/wLTo1VoBcgc9749fT9qEW8txxAW9yJ+dkpGL8unMQueCGUIpp6OIGs2cFvG/dXl
RegRRnmNTwhFpsMWRPDpv7Tt+zYPJ12BdOsQU4SwCTh30/X8S7l/j2587PCqT9nqerR0hDY4E6/b
pRbwIiF16oJI81UzAn7FP7Zm8vxX7pCepxD+HqYyiqMoVzegVXlWJha3CUP1t5eL9vBOBgIefCwC
Kyb1GiIrOBMw6kSxTS5l4TVxNlm+eaTQLtgDz3inVWxkXpMzEr237Kjqkkodarr6JqxvlDgumagi
9vkQ03Rb/N5YBY/dWH/3Xsli/o3nRSHIPd2+mG+h/9bLT7xE4MbsU/CqzMLYWuB6LVtbRpg//XLy
+2bOUrYtmO3aOdPzVZxvr7+woaJN3VH+JKC0cZo/kn/fzBQFH4sauvCB5nOuth5SENgINTwMwcPY
PGrTJw6sFaHbIhtw0gYODKPePRfft+3b9W0DMak+pus33Pv1G9LJEgzcyjNxtg+f5j7DMlq2GbY8
HbsuPV+tSTC2/hVVhdUhOVY2pWSbgIPN7/rEBzlhcKtfPd/7Z4F05j8v2dGm/Yvp2+d2emulv2cB
sL7hoVcZutk746vMCBRO8Zs6XrUXq1Pg9j8DV/rwUifbq3xSEreAQhyDW+qRFESr3BXpKWk71zSj
MVF4pYnmm60eirYfRHTN/YutTD6larCVwmBNdUqfFzSkfUOZYlqtRnF8C09x0K4ymqa0ef3AdJyy
UngAC0OULY4bVk++fscBvDYZfPw7aYMhqentFwbqsnVG/l+9lr45jb1n50+3jmiRZmq4Gvw9y8Xp
q/oa5KPxmL9mrbVtHb8M5Dxev8yuPXejW2KbqY7TDQVStasw7JiqmbXt6t/rWrhCY/NV8ALxH7d9
hrLKJFlL7kW63Q4TEgWPcdrA0v5SI91tCbYhq2XxgbbipKtbXZa3CBRDtH0Nlc8z8slrrTb7yMd7
Ebht9MYZks982zAmMKFQbuP+1DZGi9acR1323a46rfScEc/5+nTdy30/PujrjBKDKfpm8NsTjTTI
vhhUbgZZw46bDy4lwKmz9qln1q+dCIDY+V4nJJtMsh+eRX24WYrE4eoh3kZHYw1vDf7/eeYc3Cx3
tavcISMU3na6sxlYnb8tZL13eB+XkoS9Xj08XvG+gcVTlw0bO7tWZC8/Y9f1p9aqv1O/OpWm3qh9
fdo3Pnffl+qj+h3idgwouD0osJ6wGiJbvt6ufuvn5Ch4ap4zH7fW56r+fawzKgv2zuvJM5GNr3K0
qY5Lz8R1rd2g0mDlzZZzTV5RO3+Fm7UcHHpl+uqR7RAN1aCjvYmNT50F+yAkSX4bz+b7NQVvVFS0
rN/MpnHD+s5nG/fbpX91iMxq9z4zpXL0mNN5ROTZ0XWQM2nsPDuOHFnFpOicw9AqjpRfL7zrJrfo
edZ7Xk42gujCjGk3nDHiXrWPY2BsZn6dLsF/PLiaOw8jJS3c+VrbtA4yFadaQVshh/HVkCMrMqxg
Q2lqZz5q9cPbrbvu38rR4em3LvnxAkxgHMolm50ZcPoshu5nxBjiJEQbSCIY3kD7LTV+INUHvFLS
5/rwjzUG2C0H9lb6Udt9f9I81j6PMvjAnGc808IYSrB/wUqh5ZUKkGC7dVffsy8nil0PvBGt3oNN
80f2rUhPP1J4sTzQjbyiYa1flGA7M7tHSJYq927zX8UlW3214inad/CERHjkPks3fdt+0VrV3Y22
rKi35ZAzg+ZeoZNrWpOqjIB0oqTGBWJ7wTZ40ak2/HOsASmbecFWccL/sewLk+wo9RlAHofyPaNK
xztWfOaaEvnS6Ygo82TMObKVgx/sv2/5RJ3YucXn1kxAUpWQe8QoJPlDJmydR7dJ6XnXJDGbmoIX
bRAXopaWSBaT2VUs2ik8EMtIY1UDRc2D0X33Nr3N12+/X7z4gtbqKO8Xr3F+aN+G99dD28Z/dvYO
inXjLw1Q7+MaPR2/SBe1yHeibBkAErGcctFiG4WjVONese38TsLg9u8j6JT7hQ/Wmu/MTHVnqTaD
isnxY+gkZg7V0wDWzzjC2mlzr1znL/4Ubtv9+1q2Lu2NR3zXT89T5sz/2oW6YCQOE80/gwq0wU6l
zs5n29QytZoFGS+j0Vv6G9U/1I4llZLog1YeSewR6THsLq2KDUQNzhezwUyrcauxjA3x5MGua5wZ
h28vO652RPPItjTq0dtuiOj21xbnNMgwuB1hmhtiJc/wNBfEMWRCZ4IIcpwNyp9nICigb55pwwsw
C01LZo0XK9V6m+pWc33cvOalNjYhwrFgLGzzDGLoitHALQoK4t+OhX96PjftHgHRCPFJDABvLeOX
b2viLMs3GNSfRnStbNJqi97eaTW8vhy++R2UH4KV8rUD0+RKrvbHLh8F4V7nuv6YMTw0Pnj0lrAA
p0Y/10x9Vga7VO3czSjna9do9Vp4Pwz0EMmunm1rTwenQflFURGmLtXCO6O5dxs1Jj7JOi5udz+6
NZH0uqgV8WPJUDOfnJrlxClU+QzmRkxlQb8v4SLU7dfJbp77tNv+9ZnTZcRfbxsnbc/4HM2SbfUp
E4WR97qLSlNfMZGxCZsGN8Pt9C/MugNdeOX9Oa/5b6A8myIcBjQzwJBT1E0LrzqtjOgYhT55ZvDs
kp810RSfyDVx+wPJJmt4tDArY8nBlcb2WapeXsmE6vveo2l+EuuZec6bOdhoULInme/t871FFXRu
ZRqkowXCOuTUkJ20fi++yEaxnPq/75XAycUxiT7zjXr805+NGNwBdZXGkRzy0bHGtWrhA3fK8c8H
vhSXgN/a5jkdpgbSpJCNY3V5LTyk+Zcn0r9mCTHGxwv1mHqeMNj49uVWfUygkS+MItvm7fzntmbw
OjoOFctOMVJLvv88/074UDFdklPgN/gqj/GlOV45JDP94W/r2Dtbg2tt9F+cw1tQw8fwAM97oRlh
+rT5RTtrdPv1wC251n/adKBTYIgR4c3U4q+fGv8oTLqzJ7uFvMHKx82te1iNyw5MMYXlcOxIzFyY
RKEeI5H4hs7gIK7v+9EHKOzRcoOlH8u6jZYTJAdbvg/LoM4iNblu7rFpHWCpDwaT5jWD27MRAE+8
TGfV2zdxx+23qDvmsOvxTyNYJA1vXzmKdmBArav0wmhUOeI9cPmuhQlU6mP9ap4zPSB23D88PA12
nj/DhQZHjRtSD8LwmMtBmCJN7y5KKv6G7KhLxIj1pDhGMwwCqpFhuVvqhxGqIUBCYWGfWcpBDr6Q
YkL+4gCPhnfON/aT9DcCy2KU+/BzmMbWsbMBBuq+VrU5PJHtv4aQJHfVF8VcZwHtO/S3jSUIivEI
55gKjj7jvvq14NEfF4qsJtLJrKdD8sLV6CLt6NG6lQID9dKqjNmn1sLKyov/2EOYMEA75cYR0cgF
PsTnp8/2uXO2ws5evoAcqQRAnRZcGm01YNnsKRo6NTQa2hr/7Radm3RRjbQ6xH1tXSDC6EUOy7Ng
kdDVVcZ3rKbAHWQRgp2keMcG+Vd+mr5midqaqzbcwr1nONQLY9oaSk32O/PhQnVW7YvgbhfKiOBq
PfYDrBqzKRc2wodXBlXguuS0W2icSxt4CMuTMFQ1PymNDXd7VknR1Xspy8j7VbVQLbwj21blTdUq
Ju+F2MywRdy7HzCiUBoIfOgHm/j0uFzHgSuMHp/Fz+PcOf9V6B3bmydai/bPUBA1hDPCedg0fro5
XnIsmp62fS5eV0Lk2p+5f/dfVo9rzsu4nnl5OHw8BnI4Q/7G/cxFqwY/z0y2gyM7W2b15Rafih+c
o5/hrbvtGziWjcEMwgW1MOYZ/yWrhuHyZmjctOJeceyE8R7KUJ/Wo7s/VxfdGwG1mWZrE0kI+zZa
4cN+YNVpVBSl77UsS65h+Zk9bZH9xXeqv1JU83fJYhUtVE9aXo8j2m+qms02072SO3nsbDvPFwpw
yJ/68Yi3GZoHuHjE/LmdxQYAW3QyxhV/V9t3jpdEbTUuw6Gvr4UBoHv5VXTUi73tBIwu9ekuohv9
NdmxTlHCC8muhx3QX788nsPkzhDi4NYGisZJ7VJDYaNGLYlMjjYjtRQeyyTXOQ/+wtmYVip3Vs8X
HKyB7vD8AXcHyCr/WPAOzz8xuYI/QpR8l2Nh77lZq4Lxag758tMfj/vKeEvcI+/rhBHERhR3APNP
x0mkvphrFqlzc1w8vY9BU7Z7W/Y3bUle/UIfzK8HrZD9U0OhJWn/LE67K0FT4lOYYW3as/fyPUg5
RFC/nNl3vOwSzWgCJgGxqZ6K+WZq8EMWUYyznWKbxwbox6HgcZ+KHH3y+7hPdu+vBECJOMvJFjMK
b7Qx1FRBqJS89DYjyzxfW9cn+wlOb+HlYBTIuHwNZXspP+9GmwjFmTAhuHKKRCp3VTo5PLhDKEr9
XYLHz3S5jja7Fiwc6o5T/kv5CIxy8H7vPy6kwOg579k3AbGbJnLbWEHVA5il3/TmZfYkGwOVzT9X
LljQTnjxmHAVZLhGur20jZumlVfjLdNp1RcqMDyawSfwMt87tdTUwD+Ay3G0bAEKvCBXjfjgju+1
XfP6XJZZmzBVjdYjp6UhZqy3bG1iCRgMjbOKlF+80FV8mGNrq0oHx6cNu4LAlVP0qQZWCKOFOgle
nZlR7SBsz0wH7mS8CsN9KtQNaWNxZp3My2rkSGjzyHwpukeX6sstSdXzAVIpqchLnUWhAZjNgMnw
Fbj6rarstOgkDkFOx6Rbhzk/FsFEJ/DLdnhkwo3QLRagoeor6c7JGlbzXF+ifX0cnGsrrd3nljQO
sAKgxlVfd4ujv9D1NcQ3pA2U5j/T3VwwCkNG523QbAHEu7dWQVgor6+iPCbbh0MUU/HeyWCLVHrF
pvSDxq+mtJdF+5czK6ShML8LjHhCe2jyj+5k72KbQiaUNu+11Nt8rUnlbHTHeQ4Ny2wm2c7J1c9t
dTTWSya5NO7zFYN8KBhq3K67ny7jw9O1fU4yIyzm2mNd7SMPtVfOjBIywiq6tp2l+HNde+R9ahPz
tamZqr+DwtzG1djG4Ugq66B3z7/NW2vxfP84OgkU3cwpZ63j60M7tnjevhS7KcYPZl96+udsC/JT
v4Rwe/t3ig4d15RlMNsxteG9WilXZ1bXGz9vuqF1oSm/fZ7qIe0pIOJi8/J0ndp69KSbh/KMmE+z
lpprrRgt4ojko786YghMt+UguM8FK3aLgzKjUJPjJG+xDvMg026KXiAUS+mf6PRW0l2xGACRzVMK
hlyS9Rhph1v/dudN7dDIzLMpBk+137byvCpzpGG/FyiZifZT1y78QdazWrxVf7qrp8crr4HoUk/3
Z5OFKsGiKuGcbLpZWO3rr6EAaeAu3u4SVLN+xhxAn+Fe32pXaqHp8hovhtqPr/t0P78ns9d0KfoJ
KsfgiMIB/ZhkB2voLOA22ScbCHo/U6xfSJyGpS6/CE6ekyzC2SNmBHGqPz6K9VNc7GuQG9vkEu+a
h06usU9mcXZ8lA7dT9nwOpXG9NzO9CQq/eMIm11AeH5b9yf+koNMdKwBlYT7wRkD+COzulFuZ+uL
T0OiweqTWWV18Voo11aTswH/X3L4uP5H0pktKaq0a/iKjABl8pR5EOf5xFBLwQkFmeTq15O9Yq/9
R0d1V5UiZH75jmFvDy406nnqrDfrn3V64jDhnx8BvyyWC/P9c7VFuv44h9KSvXeAdOOsLHB/zwi7
6PM7mFzV0fssnclZwQWIDMyT553XWpX7m/YDXIOu9DHJe+9DfnSm/DLTyWFkAOUS0CFjf3D1+BkV
jrLgb5PVHedH9NintkwkmPk8Hiaku4i6HO8RqOFAqIc6MxvzVC8LOja4Sm/VyUe6ly8HhoWwAKT/
R0SY/kPTRk+YleLMR4mbWhoQDpIUWllhTXJEzg4fyjATSQ6fzOf3FmghwucC5ptztr2pOU3EUvBB
mM4Y+SEe9hW30Wv/mby88jQ8SpOXVfuPlcJHTcRDwfYEHkHkM9eHkVwHL9fZxK4ygQeppSDn+1l3
urrcAyojhQKKbpu/3ULxKiBT5+UNNtxj2ULUjr1Xg9J8x/pYCh7c12hcF6kLsbftvIT/UybfXXkl
JdGCVVtWiM7Cdi2HlUugYKSzDDPoMrcTj4fItQ+AxDKwIq9IJDNgbXySzAaNdb1hQcgDw2VQ8sCZ
QUa1STKlMMPm9oRcYqzhlY1RXU1QY+/riJdtZ9FjdFjg9+xmXVhfC19bktMWSNthXIYGncI3/+W0
EQ+iNqIE3voGzZa8QhstP9wUMIm5MxY1qUULokgqOHIk45h8q12e+E2NQgoBJaaiSQ8/Ns0qnc1X
mtZ7W5/dIxxAKJ9Ada2K4XkwqmY0mUZY7hA1kqNG7dKsM1UMRauXx7VjI5wZDZ5GUvcf3mdTW12I
OnB1GMF8hRiY7GKFcQfunQ3OGWsLcB5Tx8EC2MdG4xukWT/sAWoOxcSg+rOFzpZG+zokVYNbjLPp
LXiAhON1w9mjW5rm6+hrd60kQkck9FfAKK33yT0+7uEhulW2+uEPVn4B0ss1i+gl9IGLz6LvfJYp
SxkDJiSvSEYc98yA1Yu1jDwtvogYLzA8MEb7udQQ4GnTGjqfwznK1XTdOrSO2KjM6Na2EgD8qRrj
j71N74SZooFWdvVGRgfdg3+0lEtBpIQlpMhMb4QZt/4v9WUE6zyUG67kEIM+cRR9q4llOijanUyM
qWKmGFCx9bSE5ZO34qqRwsDBeL7qs5MTCiXZ+knTLK2yjcrGQPq7fEBVc/d3KSiRpxJRNOYR85/p
kwPy4mMTFxP1a6cg5meVexm+6mm/aTAqrXdilosvNwjyoUn3FSng0lEeIcS9vcwcaIJh06unyhqh
1zd+QmOPtWP/yxdffgZkd3yRKDHju1VCl3zd1akFXf5oMcA5/C+4Dg/Ep2/TsYseSx8gUhFmD8JI
yUj+5DF6MeRs6KZw5IOjysv7jtOO4jBZI/nrzNbHt+AbF8VBs84xJbfIpaWkMhGHWjSo7/jxsCkz
/GBcRShOIiQR9Rz9WR83xu7maTadzz4T+DvG/vmusD/wKBi79+q9enDrDucslggj3WFhjRKe8tbS
nRKY8u0aO5SFfPS3/cuTdmXURj3nvuER6gd85EIZrpgEIb8YwWmxWPzOxESBQp5LnWb11K/HYznU
JlkklP6Va6AinCerB5a46f2q7wegMcKkZv1ga0wkwfLBmhPvU+O6fJLa7dMqFt84YrDcCGAITm5C
9AT6LVOf9Sf60Kl2xpIt6pS5+NKpCNFstue3Yg7pKichAeGhR5BhIJuw1mOGFsPUCVeIiRutOV14
+JJDSkYpKB+QEEtl2/QWdxE7L0FRFIyteISYSLiiIIUk0p7QLTN/JZffXUwe7P19huYd6V78k+Fc
Cwq/JAk95ycrK3kk9Iw3k+IebpV86Hx1KhVd9e5W7FOgFcwQCQz8thhQAvjvTpv3rwAFuY2lnYgi
0uKI47P4Xg7V+oTcjcS/cVFqH2BFlZluWG38a+odjjT8AePzmlkLl2C1Nm7lUMWDwEMP+gASFmiW
su5QPx9GD9wNvDTYWs4ZiOld7q7Vw9Lj4ermERa7wQlsiPXisUpmhyk3EztldLD5Qz9g12xKm12K
rUc639fFlUlBe7i9FV8rrzzKphiQvNyWw9XPH2vnGrFrcuFCFb7qDOPhXjq318P5TqItIWpvykHY
lt8Id7YEcj/XLPJHCeLl9mG0IDiz15iHOdwr4L6w2nQLcCr6/6iifIiUYCaQJur9Fcr/BboFdjIs
lK2TPb2um30Lp3tcesmyr1gGHwX/y4Sd4rTPjo0rBQUCG7AG3IqB/sOeQFzeVFp0c3kmIVyj5Rhx
B6AeqcHcn0Nv4OC3jDmQWMX4w85FkRubjMMQc/xO1ZBJgGnLuy2VCQy2WyMkRaV6fcON6vbX1iZU
JBElEWmgkwOGDIOMYmmDUANFGEDAFRslKA8CG0zCCERVkUwDv4qehIA2CpsIcmTpoQqxN0KbMiHU
Q8BuWDicX1R4/ajZfC509AiWIOOQBF8rVBdkweMxQ6uIc6YIe7Y8NWCisANytA1+/mPy3ciIC04c
0shGBZhGJ4MoA7EJXj7Oz8QRhlrcICfxM479CKJCuBbOPUw0KPEQtSDwkUwqxMhFZtl2nnHSE3os
Y64iGSJBEoFQZecnYE7eFSIuCNMvNwqXgsOUSSUcesxaw6mszFFE9P6IkkQsK8FAcqJEIQWbS1nF
Bn0RGJaB5MyUOZyxokH+nwZd2OMAGDwKh3dezKop///XDACDkTwHEnOkYVsKAVtH+ehJ9iehUNIF
Jr6BPA9svbPuSKokd6gJvrskMeEPzq85mG/kYVHRibCGBsrKFOsauNtgJCMHQ4N65MMlEYKGRRLU
gClHXz5nUtI6Eq/N15L+pVGiMP10KPppo7w+j7cpdCVYuDu84Kbm0QzLWTYv5nkAxJ6NscLqoVjq
tG0SvEeyd1hkCFsm9/ltaWwLhrz9I4BYVr3sWjs9ZtPCwfTodWE3kwLlj/QwMtEhGbDNIThAtssQ
gat9NkSL7XPmyE7GaEBCFZPEb6shRVnko/6k+1jfofk744uNP5Ee67PCySLFfox4BpIgJ+WUu5/I
wpQYoh368tKv4Tw3CayW5HVjxGmLHDhINC93Delh/PDieguMkRb0p8/o0UQlkf6mQbAJ2zdbJgHh
q2Hm5xd1M9z0xAQOybP5Bkx4cBo4Kwn1amzGNPQM1/9/r12dORb+wIfJIfs+3B9SbVS5gMi9tWaX
m8OUbQ1R6ftyU+mipJuSJUxAfcynB5t/HHPgklWP+XlaJ2bFBhlVHMxQ8AmxEYdaSmlJrdTQ/qHk
Wz1WpV9i1Sf/zapP6vwRD7GK6XE65v2jLpkMxtietMVtRDEC36T+7BeMGhtCzdGFiXbxinOiRG0t
+O2wIRmmQBPB82bdqec8T7c4O2kjHYvQQAQLfn5+zjEQJBrZHMjl9LEyRrU/2NxJcsGuj/GP4l4S
sWL2pnpj1M738mLnnRPODVQZfSbV4988Ff3iXwtsZimrFJabsW//Y9uLutOHsE8K6qBS9/harN44
WUHaQ9CSPpNCSxgm8XHCmCRj1VL+jGDI0MPuhjRzOWAD8N7nm4dEzzJ2NdGtis3xgfFD3hTMbsBP
5Lq6XyDPN+lsmJEYku9uByhoZ5N0gnFrY+C27FHueXNI5eVwNEv2na8TDmDCNLd/YF0gWuxbs2dA
Vx+2EtmGcBbunCJQwE3foQ6QI5vT3p5Exgs9T7y0Haf3+qRw6cdl2GwR54yHxzrEZfXjFMh2Aw9E
49l9/EItQSAdHCDgAdPIrr/AYHq6eTWJptk1x4dJkx3aDpZeJNogHiwGJVnkdsJQjsSXx5WJlvf6
b7KsxYE/y4L2xCFBLiNxpbXxICdXmHvUF+Nr4aiax+DLHMqdYDDHsnMTlIDYnoZr8yr/ESVqobD0
ftuvS8Ty9XnlDs/FbJPCSBWmjhOFlpBpiziQ3SNZ9uLh0+YsK/010z5MJEGcUTO9gaY1o9wmMo8n
h0ZgJPP+HD8ca5zHZgzOoO0McRdmiFZsPiS0ViGPQMIqgqmWz/Ek/b237OIEvXYe0YzNbX2jL6MO
jIPP2UpRbH4IQ1O1z6bkH+NBI65hfiD6eCqRCsvJX1TZK2H/WP7JxC6KFd/8TPoX5k3pbWWGuKK0
vALA8HNQQm64u5Sp0XjN3W5Ph4DZQiVxsedVO6I5+0tlySn4ebqf+ppz81LhE+SMwFXm1aubAu8T
pnm3C4iQGzRjJbNlWACeA06xGGIqMVxx4+iKVTAZ4sEBMB3E9ZKuMQbnOsi4lY8ybOEO4qXFh431
7Dgk4mR0eztibEuijpPrzVHpWajCjOBnFJOA5hw50dn1bUwr/Ce4FbouOqc6QuN0fI3R4orF8ecC
4B2ApqmbxgFNLugsv0KppYRukYZL/wiru7wkTgNvBoTZB1N26WAfr9YDFI4kCCJ9Y9fGFBEMhA3g
MFOH5kuLDjGcMfoIGW4n9wX9mJybgPgBl9CRFyNTdXBR8T189BrTwpdxFElHTTBUYFhbJS5QiqNv
3zwGIulE/auhB8YP4Cr4LXnysfv/TH2cMEluOP1ODFj4N9gxTypS3f6YgHpcBbkFFYEwByGypMSI
xsGL27K/qRBqwIgbJLH++w/qlq9goXkrbll6hBl2zUYxFvjHYfmRBJPxQZge+IEvcHFEAbwfFSWW
vhsSqZ+EB+0iT3WwHYRIlCFYUp+KjlGSIBahwdwBXILo/LuNCVMMdEBp4np5fMewpMQFjkpCB1LQ
KdJb+rCsaaSCWD0PFZYeX5o1x6RkF0kJiaVxVuJ+ItlgrmQLXT8zyQbJ+HVVsFsB6RDIHcO26xMo
L8ig3IFeGoqRDVyBoxj3i+ACsSLCVf5Pz2NtGJqDszYjYR7zEJFvCFzULecKumYqFGjDRbGFzNDx
tKUXsGIaxVC13rGK5CdUxpVzwD9tqrww0QI2UbcqElSwzBmiF+H3MGAkk3G2ZcayCeCb/Sg84+gJ
rjiWMaFCqhFlhFBlBPrJasNHsL7DMQm1YmffYTB7Cx5YrDvC45phP+38y2N0uePyaFb0yVLGiBl3
xtE8hWJFQHTkaLxRkc9D3ph6pK05i4xxaaHFQKo8acXS3Y4QWHDsQN/BpRHmek4VD9BmnlVMSS9h
05K35ag6Ns6sIKoKnQFuhAGd1U8UIqycYc9q5yCSEyy6rnLF+SK7A3p8Wg4+RpjudMzYMB/nF1St
hHUVVhTmkkAeEidxTsdkd+JUkf3TZ2TMfg5mUDu/PF2I59kXqyBoaTpJMXhHBNTD/PUO9iuGT8aJ
Wqt4dN/CTecngRJo0+xEjQaa0W8gzMz9JSgsSGvTmOwQ6peC4errEEYCAjkdxNUZ/C3+0GvKTUx7
N/vti8gyMpaAoC+fxr1DczCKU1avEaIkAIYbhwgc5WS4c5J/exCJtE0+lN0b8CtbtNK4LeJfzxme
e+cBD0wpKkZYbx6V4NtryDWCjh356QKsp+iZkWDyXo93RFdfl06ZPqSswd2ORzcsiplYnkh17qzh
uWC1TmkhiIvUxilaDkb5O0LmU6PMI0mq54geClMUUqA3ku4BCw9u0lb3n7ia+VvhfBVFMThiWLmG
Db5jSyYDU4dldch/b3iYrJ5CVYbTB0ODJmR/snl+yiZqXh7WL1m2s8HfVw6zZkNzwB4Cq0aNuK05
8sPFfYeLwYGiZ/teeaRJDWUbj1/SX7KMGpz+dev+Gz+ZSp/inHy4wM5hx8osjgFmHoC7wwRBcpP6
i25FJLzw3sVL3CK8STHt9R0BFice+xp7nAbNDEv3Cm4rXOKFMqko+SPTh0BGQiJJF96L/cww+w6m
ILhY0AmV+QVH9mdl8PvfbAMgfZuXajPNADyW5kVa9JdGkE5+fdYeav+ABjhGjE95/F4pf6oje73Y
81iaQuZDDoYcJFqnF5IPm4/IzOa5aYNDZw0OcNk4o24+6vk/OKGr8Dlzdjes5simxoq4FWOF5g0R
acBdzNoIdRqGb7AKwSqga2fo3VBOKRyXebr8diuQhjqN8BYybGHi0xHHLul15o/KlX2nt+Aq35F3
ELSpTnKHiCWo+M5N5hIWbhyJgonmn/QWtKaTHBu/1r9ZPQxJ0Or78t+j79+RIjyXw4kWSusGAQDk
FpASazxPAoEuqArGv5h3pW/h6zFP6yBPDAZO5x0CsJaCl+58Y1zW4GiNkyF/eEFdpRPwrZfH+sqC
RfGJKJBKGeJ32rFcagRmfG1pnXLivTlfg8bQ75EHin+ArZz/LWg7nVM99iFZco1YSjqWpdMcP+zk
AndpiHqIzUDFmv1eFQtS2QjtZsqZISY5gWMeEBnFut/jWc3hFZy8ZZfnW39HldQyvA4gMeNyiY/7
Zthq6nzHiSgKq6DQEort7/iNRnmIOb4G+jdf+6a14I6IWqvw/dYoEkCMCDP5YzHIZwmWKCA/jMIc
U3Zvq7kYhJQiEnCeLmEJY2YhTOk6LDryGCx1B+CrpZBby/aJ64fxlXu7tUD4URBwNjhlCxZTgBJ3
OH+FKAfKifhMiAj92Q+SyfFKwBz0bXqsGHB454gZbqgUmIvIKuGoi1VzqtEpzvJh2MUBOx1JwGZD
mPH8ZYgUu+bp/45UgYgvoSL92kxXehcVf9Wx7NvY9PM5mQskcQjTtfgUE4cjkHlEa+kBu2/6oETo
teGLnQJzA+hUj0HLyopYP/+uOelESAm3md3ZIBbYv4W4Hz6cU1+OGXDzB4YwS0G+6jiLcXIjGaLI
MmBzmD9OMLWX16L5J7SsLz37ifQHypi/v0+/job8UKgksHyBVmhaCM4kojmnctAHSJYswJUvDpGE
CC6xT/WJ36tbD0eVL0VEATu0XY2Sq/SBhCZX+OklBs4OMm78hDimbI4XrLeUSHnDRoYs7++2Iehu
ROLc8rAi2pPkLabgeS8I5dBX/yCUXaJzthIPFHgPMTm2jI56hdTMAx/1DrPSHfqfUcvD+XTvIgux
HIhUwxI3KYOcpng9AhngJBmlHuQu45uBBSddLxgSPs1Wz9y0gVFzpQ1CQLwUxklE/dJD43YO4FXL
WYkZn9uqZHShDHNb+dgjbAjqskF5VMuk3bbn+owpJrhdKf6KCQ0gDb+HFc7GVoV7pmfyAhS0o1TQ
kHarm6RfCjKGD0lf0n1JGuH3VNxFZnDFDbhh9VZx/pFOMEtInttSIDj6evKmI+Dj7mpr7O8dEBz+
90g5ZpMP2ToDPn2Q0z5wsZ2v4ZAnyqwI3K/Fxdzd6EHhVMI8YoQsFNqajkj6577cPkNfT70HgD7L
XWeC1ldzataO0hGKOon6TkfDX74GjH8yc9NfBew5LZ1srHvEO3NX/tacUb+sIkIDJ2JkkZPEd6dv
k9CVcColVociYD4PVF/OzYEsCl4Op2Smdw83a8SgwSmougCnt6evYl7GkonsMLcNAArYYlKTThzv
k1k6mUIbLt/L/ja3LyRtuwRODAD035yQOLyJV3ZmjL5y3AXMocbAkhjCd4xnbGqHQEQ3dhFIjT7+
oPfk3uaOXSQzQe3dqAn18tUr/NLchx+RzeZAh84PUUfmZYmFKpe0YnDGCgHGwc453U6xrZyz0X6O
lhJb1oi0FpjI3EvCNxlQNh5QZNXyjohSrsaY4kc3I3MOWgKsGsAHTV2JuBHT85St2S2I6XqMxv43
RB28gPHwOXxUlj75OoRBEUuK8gPtO1lHd08bOikyx8cVIZ59woXlqaghVsARRkBvpVcHb+sWpy55
6l7feuyBdz19MjgjhluK4jtDWCgQGXMiEZLkLKzHDztBO9KSlHMbI/I1uS1Dyb7+CasEomc3C5G0
nEgd87IZMRo4SlDo8j39qJpUy3KeJHYLy916FW+TVXk0kIPn0Coggw4mwB0qVlapUINRl9yn/yFN
zQUMdCUbLYl4wCDQVxIILTsDmz8oEXE/cmSsE9N7TNvjEJkbd6Avrz4IWibfv2pZTZVIHMTCwfE7
qZHzxqDcxQou3sdVMjc4EUwrGyTqSGnMlK6XFYyzRfbACF8Z0NbldyrjcgxG+djdpun4NiKBcHn7
g/gcG4b/eTv5UseJAXw6hLad98LX9Lb7HPnxX/Mb1KRFTwn4Wo6x00N3k8Uwpuvj+bJJxwWprGwS
xI7F+AXQ7xEu7uAAoIskt0DIJWpRtEgVwQR4rqbFM9SlGJKwc4bAIMTorFVQzMT9Lj/zthPJzgPU
O0TkbMiwm9UxgYkU/PB2awKRgFiYYhb4U7LK9lXFZrXFtl8RmwNt/aFv0+qlhLajme2P1Ivemsm2
CuAZaie36WqxWythKTkjh56qRGInaFJL93tNKGZyvsIUjWmfgpUKnyFOXBxmUD8H+4D5icPDtl0R
Jv36BC3Bom1AqF8CtMyEzFzTs+RLpfr8xnHpHPGY2UTWWwR/g2G0xPnxL/ubhmcad8yEV80veaC1
4JdoooLoQMRaz+pR7SLZL/Toxz5Izrpa5lCL7rtz+S72FbO9PPr0iBHj93R+OAp57599cjZOhyjP
RPDg8NIsjQ2v93b+Bb+Xq6MPJ81XsTQ2XlDSOcrsUYOZ6Dv5LUs6zVKPjvNc9wYWdACGlx8ncCDj
84+o9lyyJWj6IJtzBcVNR7aztnmB9LkH2hMYAWfcRlMhnU7ICFPcJhhYr9F3pIYN+mvl3Fr0Z9ir
O3FQeEUrwNNB3J88SGqYHVymW+6qXeko24GXIUl6aibnG15HtZWxfkH4w4geD+eh+GHt1VjoHuF6
7hHOlCl02Zx/7rtvKuYrPidLkL3vtnbu5mr8c5/XR0AktsR6cjQm0rk6q/tEhL9Vjfnxs+jgf360
JSlIr8/6DGxbwnM1kuElkVdYg9kglmcPZK9kKdjQxGsg5+xnFlfA9RdtrNikNbuZes/rMKbhg4Sx
E0Axkxq3FG3L5HqcBjDAcGs9kPLcHq/o3vakYLiqsG3Wfl+1OHzWDvikmmG9QELBDExn0PgWH0BL
4IVxPzPlsi+U1lAJu5/93LDkvegq9hWC3LiKaADSMeoYUn5Eywbf1JCt5z6A7+aEt/Ekfqzi57wQ
WOaWtOQDKzTiX00J22iLpsWIeiGqQZ7D3oz+i1x13tPBWvMLJkOT55O1oscDPNfBCAjlW/c83atD
alvN0rvvXzb1WSGKPHNFRzP6LvQdNM2CibD5GZYAYZ6i/ZnIAvzlxebWYy0QRN5zRhDm+DZFz/FF
KZ/SeVXw8G0H1mDVj3CBYpgUVmYK5XYVEbW844sU4dMmQQAl3aoHf7wrV73dc5VdsEcJjgtXZohx
wSdzgLU3TFcoLSHip4xWpDvHKVNaQk3e0K53pftYk8L4mPECEbOiy4Q9zE931j2iCYaBSBsnBNU3
3B9XAe8khkIGwhNRld7DNubk8EFXOcyahPBy4qSaiRAP5ruyDYc7Yp57AU8yfldIHiyankHuRGKP
lQlyAhx0aDT21x5ENqKsRcMDDXOEDDQh/vYNS0vJE6+33NILsGAG83re4o9nfwTgh1jg55DbQbkt
ixTynSWjn51toYoJrKlC0jFI3MNXKBx70uy+LHk/pOWtML6IPkRY81UFAdgLFML4E6S7V81nSyFt
Ospi+stx86Yx7n3azmG5cKfp6IKHXBbBAhL5ytqYb3AP+fj8ffAac5XYzQwJJJEFsJLLt2Ps848F
ztdObNpn1+j2+At070Cf6LpxrC8heTHwLITFH404D+hMo0oDnEFEXkJ7o2sGA4qlH/NXd+7OWAvI
SDzso+vAmuGcAmtTEd0baPMlj6/9kcg6IY5xLI4HTLkaiUt3r3TrLWLdbJSOPhxEiJemBhQFCNZ3
bz+wD16DUHytEpslMr+7HdSvCYXO63VQ3qGEvpJQOJUXDLiAZn4TtbhscRZjZgLHc5IjTeTWldmY
0ldknJPDHhBERKyU7gx5GoYy3kJIUhD5JkCuYrB5aNTLP47pIaZWBUkyrO3PQpjYqxct59/cTujy
A1cW0TeH7NwxtRTOgNuCpSahuc6u1KhAWcBU3v9QamzzX/Kdk0t0u0q6RVFK/3EtmHRInTr4PePa
41QjfOhwsDmjvWqB6naEuKC/ItiLwyw4Fa0XZH0h8KZk0EBtYLG99gHmAa9gcFrRhUS/mE7drsoH
gmBs2Yw4ImBodZSz7lUjsqmXA3B3YvGx1rMzl57hE16bwSW9gwMu7j46X3foAcuIjUGHKszMXeYj
IsNSzFYUcIF5YD6x0EORq7B5rnhl+NfIqaY0gmSBN30uWZw6j60kQm5D4Biqhl4jJi33zvTcY2Qz
xhRMoiHGU8N9LWTBX8IeuUVyJ6YZwDas/c1ccg7yyJHn9NcK8O2zpGIBbSNrvEfWcky8kqJbf7gP
AWfhUYG5Z61pu2DFT8QWWswpY7sHjQekBDox9wnVt29E2ro/iJoVudrWd0xhKnA0IC0nWWZfYDPu
6RcFiuTre63iEE7fI/XiTnqTqE3DwQyM/6NA7AjHLmAxFvWeCCDJtsW2+kF1QzmZfMJtHQEiEySF
k2ZUI8cQKR3IIHpRCehLVis2Xl4OIVUv7/kNabBp7uH3Z93uOIBz3svQaSGQak5vCL/7KGVye4BD
8R2lPMeYyj3V1sFUbg5JmV4LLBo87yJIAeDCKceFszN8SPnw564qf3FkaLYWjY15leRcuu49w1uL
xeyq26sBn9EhqqIrebmWEo0pjHCUMXQA+gHqfQH4EtS9VF+BhJPvc0oxbiNb72GZZU0l74TzR0Ne
M60o6DCfYgPqo5PZoYmr98ZGOQ3tNOaVdX/46zggd7t/R0jM3R1Y9GsszDLUf4tgsGz0QMi6Imcc
pwlyBYW0Bj8H2SQpj1WJXCOOcb+wncC3eripcfz1iFwAExBwJljXYxw/p+B+sI7VGKDGh6imTw4x
FtWD62KBio2ARpIOoueJUD/35XM+JPUcLWSvG4OXfNfpFHsHuONDQpLrEcE1AG8DnikCTQ4VxYUS
wssgU6OEb+GP+BEh07jhQz2cXov2UszyBR48tG0AtKJ0JrGBdX1iTyY8DnHOiQiV65KCv4jryw3V
GzikaHFPgc9yCaojZwtay0GCCRzwWpeIlOAzIhrqmu4QJWn4pFk0A5xkQocNhnOL2r/+mvB+woly
QKyI7Q43BDgwuwunQonnkjU/jWGNTukKNwDhuL/wtcZZN+0F2Z42s0gfMVZDdgVCWsX+tBqcCVvC
4sFiX29Z/jmkpQGHFC6xFL5yinxgLNjXrIB85aW6RQO31RDc5R5ukinvhj4GIXT/EWr38EpsFED7
QCUiEDnjukN2MRmw5t5dxqkxOWIW0r6VPlcCfa8Eg0RwjsUJIS2+s+cEG8rHa1GEoLgrfapkCTPj
kQRLZyp6utBUthSrbL28NEm3FTxL5zt1H7uD9+bMQo/nY//OPEn26jxOPuOSOmV84Kw2laiW4VEW
EbvQZiL4Sxk3LI0QVVgCb4shH3U7NfZbKZSkuM1jTLRz/F/Pnc7Saac24gRUyxzyYXgX/AQonWLa
jr7r4eTOvDvDe4cMTicKO3U4oW844EmcJSU3nWOVtgxf+MnBlFwMyPjayJxgrtcJN8H3zB0u8bBW
GPX4LkIKGyRWN3sNe8fzbwAPMTI6HFisudiq9cnpG+NsoOPICsgDjggAt18eQWY2kckj6hguaOjH
L3TxqDrhefzURTKfoIptg64GOfSfU5m0zKH3Oj5QOhLR/HN7EPdZxDv/4Mhi64SLgy7gPn1a2JGA
bWC46RJhb2hslUn4Zyn8+SVoANCuprFr9lSeTyhIprE2nfM8Y42CLlDhEJDHHpx2a+gWe6w64ZsO
eOi5Cj8rBfmDBeHk+nMxnReKI+sBhASxCk3hvhqbX64vSOA98+NaPMEYqkhjhMcrPUQXss1mDZXB
89V9Q0znScfR2G66eEgoLamQLDqs9wgMBtYQC5DOBhtqLJJfB76DIWgI+oEANOTvK8Ulp6JRKYgU
7CJEYLcbTsX+VVNK7uQ+aRaOeJlEgDakV7AH5KrJYnFYlWcsOhS5QT281qhiMfKXwDMwlU02ZUR5
XO/JXJ5IM0iVFu5Ws7FNfRLnQSZwMafaVLdK2gG3g3Y8WDbwJBjVhjZ+JxlDJQDV6AmNpu3LMwgl
x0FCAxeYnlhfHzgZKpeUoxeBGVY6Qog3B1cBK/2XaEf7EvKI+EmdJkP5a1F7V1qiPSzSO+5Fc7C9
FSSCPzbSWJ5gwAbiFZrj76pGpJiNGkZYnFdCG4YBZMQAP/Sp/kDfMBTREczRT5LQDe9wYYOn0iTB
BYTCiUSLHFN7suHF0w2Wk4PVn1FdKkJfyAySTBKVUJoZVODcSb/CW8N1Enw0n5JLylA77eOg3AJh
3nivPnFO8OMiTPqwF2ntfX6fTZ1R6YrVjZSQYhhKe9DQwVKFw2OEj6sTGMKOLgw8Z9q4YZrmtZH9
ieA94Df3piLj8X0VNrt0RSqOuqxvEU15t3V2LmwlzEYZwXG1ux3wobAWM/7zEDIOOMLprZvpsmNi
OcSEz4vpdIzXgOkKqSLOPDZ+Jhp1i16PswU5Qzznrwh/WsMAymhN5C2zUOrqY2hdB6QUZegPdxa5
lJOn9+IlitIyEIv0xLHNxBhFMtpHdmWGoMFErBfytJvmB4uppO157a4mx3bEXl68Jnzpw7pGWwn5
YH/6Er3AgF4yApAchvEzSRXcWHycRWNGJckWiFjfNiAy381Zh4+LHjX9JkITslsEBvzEQkAUyelx
0khFwWjCSQYcTRtxAONncFFFtTr6T+Xj0dNkMHoYa0pOHhtFosJU3KCvty2SWurgYbjVI9ag9P7F
l6VeQgwMgS0G5EZOQ3jL2i+6rzoRmccaIuA9cpVIOBd2Hu4ssb+qU0IQZo1PdNs7Msbsvay0eM//
33Pl6dtpXRHox/JuQYQPYcQg12OiJwEncTzwwOzodUPJyDsYBsQv8dUNPryDRZGBcqLrlqZ2GFbq
DdQx59C+z/IYG+ZRb62UmmIoR3vgZMRPCi8A7431CZca5kw/oV8Kjy63QAjcwgp/xz33W76nNHAS
5U9fM6M1pzH3ydGXz5n8IypJKDPmDvUZ/JmPPsJ8LzJVEBVoxOngQCdDomC1EgAAKtHXKXH7GyKZ
MDLCdphUabjoijjz02HRJ0ZAiYgaQxflDxbi5P1ZJZSG2HUbEjtF6N3uxzifbzrC+oiicI7AOITw
IhXvULhht6P1med4l14xqEwUd3A8mNKWkunC+UTDlQqtwB9BbGBHLVCmMXHjnvBRHBX/hznPw5bH
6QF1UaBxeUiWoBWeXc2gMSQlto/cHyq2gMWyUEd/5LTO5uGNSMQ//Ssa55zB2eezAu9IBwTGPC+f
+LmvPWJwiMvPI0K44CE5/fEebcNv9x+gfhXnQPy55DBUgHHVhJHs/vDufZednlAx4uZi3J6sISFn
IHxY4Jcapok0VE7ZhX+DoAUgQ4Rhcd1K/DXEWRFvt2Fh+ZyZVQWhzVlmi5DkCFNvxNDafnF+jtqJ
SDumeI7h61/LDwzLfLikMQIvPUb7lEofFv6hr6Aq97Ntt2uJI/uceZo9Gv/G/G4kJsi+cLyj7u0t
M8ilxwbDYSTSFXgqxCBMnuv2e1T4oBgW06Xi/WWxCCxjUzrDOHMUQy5MdgCPH8kAcZ++omQtzeC1
ttxNNn2ARHY0DhVgmL9h7D/BJ8gzEq9E7BBJOd/FwFJDY4imApC7FxrQ89uhl/a9d01OkAr89AZt
mTR0tjNVxj806JTVcdPqy3t8/WEak0Aus1m7UkYIihywwhGmrZYjwvmxLNdkgOE3u88xwvJ5f5G+
aq6wCtGei+UXmYKJueYZgh/DbUgkSMb55IZlNqpIV1GiOv7+yeDYzbLef2YGIPCG2nOYn+m09t85
YssBKxKjJESTtC2Jhyck8G4p+GpPX7fZDlOrXDejL81zMHBPH/J/0XKDZqbhF0MLcI0sDYNmNQIa
VBJ9WA+AgjZ9wDI+HFZkBmMhH4K8IcUDdTRrqjjBEz/JsQ9v9wz/uN8Gv/VnShGau7w52BootE1t
1ZxJJhFixWwh0v/oRrAIHEaTfOXYSO0EgSb9I2c7B50kyfc9s+JbSaZAW2qlIU1KJL5wJ4AuMGPc
1vU54cyPQxqzbV9YU5hoX2vAFEJ3mLuSPpikyz3z5nyT/sEsMtk9v8FwaObHagzffmCahm/ku+aP
AWlnAxGG3v+6kGfQ5sXLSqLP9DklGXvfRacfMQcDiuNedi6Ebrzum8SR5I2QHGsoOTOif4OdkOwm
RxB89CrQ0oIrZAv/gx/WLlmyDmZdw5pn9n1XggMKr28XFMF9iaihI+rniSwBqtztRpzICVhzuuC9
r7EbeRW2VZ2t+gSZf1awrxHsrkFekeFA3MEUiOcF6KXvDEtMLyWihMTnJMbG/4CKflLd9XYEb0ns
anSiGniSHP/N6uK809Az8SEkanxLuBafqe5znnT+Y+m+lhNZsiiAfhERePMKBVWA8BJCvBCyOCG8
/fpZ2Xdi7vTc6W5hqiozz9lnm8vesM/xdh/ca7vnzGTWWb4v+vNAjyq3zCV3bxfjAA4YrzMynYgJ
cm32bLK3oIxpLeMcKKwZuBDpbKvyufjK/+jaAt121jxphXakvb+jTXznFCk9QSMU/0YFpLC/3rzl
L/UJXMnzgl535XcePDYRRB6vnohGYLAteuhavv7nLG5cAzOaAXugVpsVloakGlmt5DNuKSdlopuP
2SBbG5Yh5Qrod/OVOVmxPaRxJDzacoXAXAqctAy2i6S67s5VAb93UxP3S9eViVajZUvQBScrv7Oy
Awz3lCcBUHFfOFQYyobrIv2hUXoVHA6K5KhDm3ZjFXdTsvLQnsVm6bFUVFk7myHKAsZHuq5PdKeo
1KaFZL/mVrWm9ooms/rvltgg12cuRgGz72y4Yl25RDGPJPDtbWXwskgxsX9M/sXdHnTMHk3Um/O+
VqYS71bwRpgUl1uMS56CxXB99VVsrYckc6FuO30Vno6DjlQknpIB6FDCXMz2L5ERgP0w1S6NmCm5
yIn8n6SidGCpXSd+BC2w0Ost2789uosQkdHEUuHbTEpXF6BBgrio8X1xbjGhDDYcnAsrGvkMmjv+
0tMyyTytfSwRCJevymSdYN0ZU1I5lXrZn8IEH+pqVfG35diUbknd6J561s3XrnmQS8iwBYcjXRsr
BhVc0GUgFv6HFrwcFZlrJObg7B9ucIWLJVXsKJKnOFsG3COIB3PIgHP4bA4e/oWORfO+QJ2sYxnN
Wugmm1a5b6lWpxTi9UJjHz/WWOEZA2V+2TUFUTP/Xvw2w5bZ07lgSAlF2qGLQl823yj0p9fVI+Kc
i53/vflOdQPhP7EvL0zROZraKjAxvvLjSw99VzedbFrIyB4druItPOX4GucS6nEz7GN8HIIwX2/t
a2fHpIIQ62JVCldw0tTDRbuJhKdev9f/GueX1CsGi62hm5lUPi9PG/RCuq1C9eM8ACeCIp4tXqSR
XqCCzlHmhzoc7EsStKw4isFV9puVP4voDJ7un2HwL4uOq83c2fxxSldPxLgr9ZoUiuXAN56jDEqm
ObwWvRCgFmWo54rRPlb/aB0Y/l9ei/3Ta2m4+sg2vXo/1eFLUgMK0ylgfslv61xAH0FdjMLQyWJ/
tbGEwnOWeVq2tt9c/TeBeFN3BbfxboSZ/zuat9bxQY0iCxmHIN/fTDC04rI/ek39gQDK0escslo9
leUlfLsXdZZx5CYv875A01nvdzjn9p/uLZul2CjpUr+0ZsfIZrJ7pazt/X4GJPXaciqzV+FM8G97
WoyKfUPc3gWu/XwjDr7jIpnnYbgNOR9g5xX5NaCO2/q2tfw5ktJyHKTrv8/ciowh9TiLDR+BSntL
k4w8S9ZUvXKIsL5/e4vGJ1imsY/WzT7CVYxMUSsNlWdVKTHP+uO4VLdpNQFotVP8KFb/iwWDldC5
xVq9+k71mYEVRLPRrUXJVp/19507AkUZXmPj5Gwb6KiBvXaOF2+n/ppgIa279VB/P5KQJPl5lJZb
nT+vm6QJ9XJzHXMMqT2jUWv35sgUtu2AJYqOIcLzH24MqS7dJb8HGaijUsIW377nKL5F8odqt+Sq
/fguRtDj1qr9xGiApDzV/ZyN+iWKyUG/0jk3KmjsFG6gJXVKY1dlEdRJf8w5Rv3WcSMN7dO9e+Md
HadJ4fLzNOsd3kuLDh8p3KvuDBOOF6JQXHN5gg+1lff6pWisHid3ovLqgY3b5PdnEZyv28fG7Lmg
XA8j38PP9XP3s/txS3ODQkyVV+/OkuHBjn9L6MPpMtLRYbAZHVrco6LfscnsLHF1xo/WLLlLn1r2
S3UCQ4PRIzuJWzx73rGd/HAMEX6cDKYeUcq0+o2Wm4SA2p/KKCwk1KNr9aHARr5EwmLriIx8juZy
RO5xns2zGBrMnHN0E+h6au+ReWw3uNR2OuKrdXQhis418pIuKo2rntlpS378mvNBpnc29VTo0zTy
g0SO862zzoU4mBPF16b9YO1P1NwozJqzv1eK48qllaGdQ2A8yXDE27zUTtccz8R3B1U53bsVvzEY
M2WksWi/7KwQ6OgWxAhzOSsn+VJ7Dh+UHHb8XKV6GHmFQ0dpxVwpD9hADT50wk5V+GQ0poQa2+FX
z8BIRTmY27aPtFs2g6n0Ug6JZfM3PywOdAGN4hCtv/+Lg30abBrcZAdMYi/fJqtOQTbrK0PWU7ax
CHa0MhiTE1GeA+Iz19dQQuxrxIUIcxkMGSBb7vMy2T0dJv987pz2Jne7yfwn18fKre7jaSjAKHpY
cGF9DnCgnCfNzMdxcGr6xKz+uqXGQ0dstMapy0G/7sya5ncyFyGuN6oIA71S/5joj9Q8DzaMsykU
7DRn8ZofCvibzFVx7ULv71M828f543QWmxFRTD7dmXT6DusQxsl+O1dyGIUkYygDFQRX53m9YhQT
X0KR9wFWEBPJkJ0Lqvr7NaOdyo2uAxZavTRXQe4/C8dEa3uorhjP08J5+Iayww2S7yE/0qSbBXCq
v+xlfU2cogEu+Pu2v9hUkQNTfc2Y9p9B0Euq/zu44ttlY5WRihiz/R8q9sdri6XTEPS5y9fdzOB1
a9LBGQdYV7s1PADcnJonUilCBTsbh49pZRkdVInm4ymjG5A9E72XguSf0PsfWocY4yWwJXeaP9k+
bVMBRYkKTOrM9FxfPeGjCgO41kRYQTz5iwX7quN7blJSn1yRccNA9cxECJ3Rg8OluM3njv9xofcP
lwvjBV5psQbwdGDqyJisVm6PVPLngHPCeSCOJu/XZCO8EjreEMedv4GMzIu2SEm78cH5Ff8NA78l
WA7aoOI7U8T2X/ygknDGAGBmw+zHnVNlkIzgIgwq35veb+fvxd26OdkwApqFfvD4vNeLtb/R9du6
qpb0lA2KkHFphPslVfXQL7aQaJfVibk2rA7So5osDlPNcnef7NWD0Nlr7Sffzr9egwFpNB4MJKhU
Cx/TM2rlwqx5NhCkQ0++QtyJCRmrhPghRMNQ4qyMs++njYcqcgHMbU0o9h32ChPbtU2szeVg8m0D
SyPbqQ9rt9YNk66/jAnF2un+qfWpNK1vmJMdX04COx/xdXrLRYKCeyqJMxuXwbGzvtXUBBjiqcm5
y8qv+iMQDPhRhF7iML4LsFb/mmBMLryECnxyHs75Sn2PKO8ASbM0yFqfnUtC8KgQKMV/3U3//swE
pVYSXJYaF4alobqhHEy+ks0LTeClrQJHxRZ2xcQr+HmZTGj/BWXSLJ05wymVK70j2t499KiS2JbY
3XtT0k0ya11O9QvHIp1h2nzlfd8ttqyndff2JKG5qzX9ytq15NzGpUb2+9TfJPupkJDW7/PVp5X9
HWfH3vEuNOyYrP/qKxw17CXOvMeGf8lfXx7z+L5OFsZnG7zmYZZTERIOwo/sRXitzjZIrqLAfK+V
9oPNJtJEn0V2sctePV1kJz1qoa0ux8dCI6M9o+kd2VwNJgrXtnnQavt2fySVU5w5TDi3wQlKyVGQ
HbPMR1NMF8T/zwI41v2aMzYQ2r6BZkV+1VGb7Wb/2vtHUngYtrCR+euVjq3HYRKmCvZ0I4pzjd8t
5D67Sv5wG9NxBoXt1mXv7QZJPLK2cS77F5yaLMu27euRb/eVvDLX3oxQbpdG7JgozQMrZvMhcaO3
PuBbdV6DJwBMKoN989hctbfQL+SPF8yE0T3Odm89zb7hOZDSYdI/tC7B+8fgP5GSy49gzFIMrMQF
/9Xcp6kKZvAL7Jp8rRshfdbuoS7AZwhg0759mtwm2/EBqcRcA0SfR+Sg+kqNKiNph9EPOlMEbu94
AP41yb9fxZ/V175SC0MwD/TTfBgMZk1LVs1HI+1HuD/FOls5oKY6SZhf0egmAeXI9W6RebjpdHAi
Ml5M9gl1UiOU74VG76+3IW05TU6TMByDxFX6gXhw6MLOonmP23RyN+7M9KHM/03XxAbk+rT4MpLC
noIgZGlx0wZuD6GhqplULF+r7gpy/pp/GPYB1spW3p/hW/i9wBORDlnfvRU4yJZzwQmqta5X2vP2
+Wi4t6yj5Su+99GsmUsO3Ck+Dj2JRgy6vv5c2qXjkvqpnUvMgOtFEr1TVJhs5a0pZzrz6nOGOmSB
otEomHxp+04jmZgOBs6gZqr/VB7FH9txsXVoAigSEfavHLqmGrvb5PC06v/1rx7uSXHMtCcoH81b
Jh1qEAJEcZD9Q/PsbVlAMjO9y8recoThLoTR7EQ2uYYJjXXx5Xj9bllp1Bf96ztRaOvxieWw/LHl
lzh8lxqrf0JDcrLv7QcDPB75shfMj46sCu46nVd1jVvynI0rgoT+jSn6gafr4X/UrmNGKDXJpyis
P3mZVMKAelvREsb65eH54/wqVPdW/UMGyXaLnWAALDUh0IoPjT0vO6cVB1nW46oWSpxWbrQFra4E
UfGq62f6M+djrvYTrD53EXGdMNFBeIaC8TZDPKwRTqqhRa86JzDMPNmZ2ny0BZ1I1AOB6/pW0TTY
+pZCAstx07y84RmjSSiPstP5+GJKQ+zpmT2A3a6+9H607u10D3y/wRn1EtP3QIQXIIH/PNogL3UQ
l2tSyUyiigMAWCfzVewWVErOFFOLXJRqL5qpUZZbZ/ll/XMfjPMd85VifYU6vRo8zIeDef9v7QeM
ibXBAS0X/WElNtDD3MF8a5KOCQYCB0Z8mGFjw+0KdzgL/uKU7dvDf7rMSFnzsprG6n+2QNR7R7ad
IXSv7Ngzt8cAD6m4u5Buhx1zaRg8P10HRb6ZvN/idDfHffenQFX0UOpI9EjC6RwICSvgiDm0Cdgt
ytKyhFmExV5UtqgrmoUmqCREmWSHs29Xrp5pnJrQxcWbghsTlYVe00bJ7a+Gt2+gAb+3uf5TMoQv
bLxa/43PVeG04/YlXqkffvboKQwyI3WXCaLReHQJec34Y0SKY8qX5zCdBGg7/LOuDziH1y2SRHV6
s64Ctd9GE0hn/7y10wnQP50w1uswJTKGc/WbwcHWKdG4oIuE6yNsvXmDrp2M/2yiO0b1IUVtjPli
YvAim14jhmsTK2ZMo9bRr7lPOjmPsuIyTDOG9pzg2stvhIwiZeJZ+jfeN//0IF8k/4ZkLYNwTojW
RjDpxzIMkdpLdpRUafb4vbinE+tyskgoi06pBi9DAAnDxvX03MlUP/Cqz+x2PZISrv1RKAwo7VvL
qqKa3bJ+3eYFPUYqyg7m79LiApAkjUHSblZ9eKz/XDEQrklgQJ9Q7r5+siZRWE/ssVFqkKPCpzNf
CmMorDXrZRHLIVs2H8bC83cH8jzd/H3O/5xt8U+Vyb47b6ftdPSNiBGLT4Di16l5Hp56F4Awq2q1
9luOziUw+FjaghrnbWIPsavcrTLJspVpb6BmvooiPR+0zh4yx4QI0FQtPL1429UA2RwY2JbaN0Uc
rhG0rTLc1dfGpybrQatXS/f+VjUU3EuLVq76vY4vH8tOuXmMIVOIw7dQ3/FGeN2Tq9vTk/V3kZC0
3AwEXwVQZ9Znl/A72g4ezl94I+j+WsdFK7corn6/FKLbefXQI896D0rY3Yi1mX330XhMsgPTlaHB
i4CYFyN6S/Pve9UJSXOrb7tQu/KF/3OULJjtpIebV3ImCTU2m5PrbGbkWleS0IfN6xBqPVHHED3F
f6AYEqFyfbEasbp9eP9OVX89/gvrPz/gzUtflm+Jaa1uX3rmnfGUGIW+iuq5R2L8lIN8Ppy9Jqi9
ENdeHBiOm5vTFKdwcDAsJ+N5hBXA0rf0FeaO5Ti4FFNysxpe1Wid4YTndhiR2mJoHNBSdgKawlR1
inY+WLcqH7oqDC2ZR75E5St4GxV8Vw+7bcapAYl0aAho2T0to8u2YYhdxl8oif+ZvZjbKvgaYfLc
CQxSvpfRxAxrtHu5fuCctTBXJS8+BLZphoNXZKtQHW8bOuF7wkk2nBa4oi9YKsNFM7DHOggpxDhK
H0l2hYYv8xSiMYIV6sYh4m+uP/4+Q2tgLvY8U3uEm4DaVz/3woMfqKRwYHe7VbJjuaNdI3Z/zguu
8JOOTG3dXkEObQQnE4xKLzr25a/iYh0mvJ6AMJqOdXJCnBAlLVwCbQteP4v1k5W+nJUQeIBFmJ2q
EG2MjsFXFWGhecLWy4UJfMZnLRvppmqPb7NPyQTIIhPh6drUBZdi6yHiPWBdXJpmOj/rnx2N9b1D
fdylv+KI4TlerGtCSrl5TP+xbPnnOwI/iyjcAdy14Drhr+76j+o6/sj+3HkDHuyhPn+qIR3jMcqN
5h/jXUACt11h2R/0GdWpO8sEqWykot6zQygub7SDu/46sNXS/6ZBTMSRYW+N+dAFfMq2tmPyov6t
z638E8PsQL+XjXeKoIOhseDjUG4i/bIQ8RzhGmdQW+3qhy/iFHvtT3aoMoYgAjTiVBIg78gDic/k
Lz0EHtinU4Gl3UcPDHscsWrgmC01l5ngHK3rdIikuXOd8dVsWUSYVqOFTSrL1pwp4g+1Ye37OQei
LzydvtjILavzeVVwaqn9m61Ny7F8zUlhZJggs8c/SEG9zbgymv/FgGXFnRfoEl6+BxREW6om5yj4
zDbCcFV7n1TC7pFRc4v/C64CCpTKFalVyS+LgFh3B5C1ePV/y8ZmCu06f//2ys28uQPfOCAGCsDw
9zPISkMSSQrSgoIaFV+3oy1jXlIani0NpNx8x0yj42I1lTQdv/vP3b91/hi0cH7JQNgnEi6a7DKa
NW2IiqN7Y4XI1y0okPjawHIbOP+tUz3dAwuSheSbf23+cbbQYn/eeXQ3T9QbvJWusGPkSWy6yebr
iPPKOjzJUjMtEvQplrubkal/+TUbicPgPWMsDxKY88I4GpUvMN3m3XIMupAHdoiE3/ZWTopBAEJU
jyP+0WCTsKTsnhymVP+BDX99NcL+/NqRxPxkTYioCeSPkfB4ZXmX+OCytBoiIC/AZQjFScp9OKXR
JoJoLYfKVdZGYOLH8+7YPuRsT3Uedf3YCEUfHzYFelnahICfYj0Aj5xWK63N876/dfZvaY5IVG2m
Mf5cQ3+JMhAKzzAUrjzhB7fmVLsNrBWDFoqiPzRR1Wbf1sKKodIzlDLuWz2fbd5hL6bbt8rC46x0
KkwWtdnYtKMpmeNQ7ZkLPm/EUrhKLVeiNJoPK73CyGi/NhnPhjMVddonkS6TaiLN4Ijlqi21hubp
3HblPHu2c8FU5brt2fbFzkvdkSLKkDHQD/lFanibvRw9M+1XkZVRKRjkQbE85mgEfXDnOklzcyfN
D905PMD3ZhfeQBuKhXE0J5mgB8k0l1IQ0oObMpK813crQDcu0WTfXnUqX2e5FI9efhhCohSyRmNa
UXHkL+JGVUPe/Zz8zLrHRMIUXk5JT6d46OtEysM0vaHckWcpMafu0UUF0PNBhPt/CxJ9zXxhi93V
A3I6eROrkeZfkE3H1ldxeEK9T4rI6gUSyk3jEBetuo5gExXmi1+yyVOqu+5sOlCXiEsLVx5uw9FL
8Lpej/aJs9j+fH3d9u5tnOZVlecUeTSezWJKuqK3COBbRSZJ8NcPJ8VFZMw9oe5th9X9Q3ujY5me
p3dLOcP0RYfm2T/rS7K8Syu9QzSwTn9KbvFf/FW0Aqa/8V/rN+gbUWhXopcdeygD4mYu8bxH81GX
PRoN8p49plsGZVOYjF4bFUv2IKl9bVPbfh9e90Qayj/+K6fouWdnlZHpNmSnDJhJzg2S6lNzkWFI
Y7roxBXBWKmsAwIjQF1dz70tbtgP9+ffFrZ5de3sMWDcfRU0+x7P9FAigHiFpPhDjDwIBUnBy7io
bQke/xqzY3fffQQSXIK4AmTGnKz93QSKMgZcN7B/snLneuVaMLEuBVg8u0e0+Deb7QcMcTzlGVDb
DhF+nw+6oCzCQiBdSolmYr2t/xTbUucS2sQZ7HbbP02lMdWLHaYISTAWz0Q5bgbJpW83D5dxDu/d
n6xvlYBTWQFEv3iLdXAVDJyMfms88PkWL9oLPD2VVr1zmu5JfgaZ8ajydRedMnupmGMenoDi1Xs1
/Zx7CaLC2fdgNxCrjtkPJb6Ty1AuoFpMrmO413lseB4o4r+ttLM5vrZLbm6yaIYYkuIYQ2CBAXIT
L11UWLCzUgKGJHjk/7JF4VFvzaPZi2e/cYlDQtc93hjseH+qS7021rZDjbJlUpzy40CLu4IGjv6G
WoMs3wJihY7Lyt0GeYqHjjsOL01CUiNWvUumA43a4dr/vYzD4rxF7a+TFC4FHUa8eTmARfd4w6TW
wwEaKpQz+L3wt4B9YPGRIynFulTkaaI7pDa788Okp69S4x34G2dfv+j0bEHIwLWvUGoFUhJucfJj
PF2H7Uipf8HwiklWFoOUrVp9V782i0niPCMb1hGrj4R0RdkPkI/8qcD+FMdbn9XHWvEYpb+kiN7h
5ADDTUQwiaR5xBf+mA70p0Jz9f1nVFsvjIPWKx9nJmIn4WbywMsde55ZRk3EIM2pnh/JQP7GwM6y
euF7BJ03B3whfTtrtwELperalMZBXhRA9zGrhwTUEk9MbWaxtuOD2HKGPD1+CsFyM5aiC8AtqWQl
zsiEbzID3HxBR/urqeQ+jcAXpmt0GV7EQIa8J5YZpKr5AcLu5gv3NnhsUv2j0KbjUIqFpmqZ3J48
hx4U2+wlub8eRMNrL8/A+NplgLXFSHHfD5yre8+nWNQu0E72FIge0TyeBVMTEIRpYCPnFE237Zud
xT+rwONki+kYJFc/Dvf9pXb8QuqON731yKWAdOw/0sNzS+yTYYGBAkJ0OZaHnB3OHUGzLprepgf9
j8vMHGYvZbQ0OTLa0p9HtHtLv/x+7uVEGaSQVQO3jDV0Im+YVZIic809OBdvqF56Pib/SLuIfb+S
40OIxnKUAj/Y755e7OMBvXk5Nueijc5VpGrAAsM2FtvZCa9fj3W++1bhDwpdsHZH0MDwALY2OnHX
W4/++BxdHrV/ZE1Zf4OXJTi2g52GdpvkB1k7XWtTfdn3T8fqrE1ajkZx8nrbRgoBb2cdjDfj40+G
UjLPyjswOLdVt5IFsDIIq2ScD+uq8KaSkWMsgO3vObtxbPzDRPiDyly0zEP6wdcCRI8SL4mbruS3
BtcLvRhEKilQcTXSIbcl9yS2e+gsXj74b3K9u1Sv5RobhpMSjKC40MiZiKsAQ2MWTlQATHOe3CUx
6hi6AuPSSmUjAZgNguUb06s7jo+iWDf5r2OTTJMc+naJlX4ESkQ8tR57Q34BrU3CpiZ95MBSwM0o
0SckzOeWLXKDR7X0so79/xFmRLP8xupGckFwFbmw/519/X4w6dfENx/N8AlOtqR0bDq2M/24drRK
+tzfapOiKkwkOhukk5IG4/i+Hn5g9iep1/OLzrVSu0/NKaf3bzBBd76vPptC1LhDvc4EFczrSCiN
fYfDc/I5C2TtFhuFqNx8kIMpZtqbBPYj44VtQ4L1lJCMtMtRpb55ommpfGibXnCyeuybwi6WkTJL
thTMsUCnbJ8Xz6cJUc/TAxQanrz7h+LJvgaUz5HV/EHq7EsCW3EH+xvuA8+brqsWcHsqNBYQA52R
HhLC+XQwi7OfaolmfNFP8aFjcDciHRfkVgaUmszB78vDzYfD/s2VQvg5j5e+LXMlGBCFFGQOQoHO
uXv+WDQ+rKW//r7KAEVsoPJLIBx/1K/r+6mfE0ARyEVFsPvtLSRk7Riy3HX67byIC81NOJLaOUdx
lovHBkiw+NIl9T4qn4qmWzWf/OhDYAA6nJHzenJ7Ch224cJtHaXtmRi1l84cOHqIgW1I1SEmKeQc
hcS1c/vB1Alo6b9GFAJcK18g1Fgz+/U1/W3MosNrofscED20CQMMliogZYF5dMoe4nOdXxDYgT+P
U5X6Ra+LXRZugcDeZp7R3K0x3XTNseszX24mYfSUaZtCk3qGn/zt9cbHtuaVgPGfrRm8Jtcjdi0O
xqsXmUZ5LP8rDkcqoOcU0xHldDNogHEOp9j0urHA4NJIxvNWMcJOwicTAS72MxjIpWFXRVkKTz5f
d9XYdHrtAOBWzPLNdUsugq+THHpLPOEZnq6w92P4h2nNERtOi/VpymS5hSOoFMmGVPFTTQdb7axN
Orn+pJmMW7OepZXpTnC/F03VYy3jkoW7tsF1EsP5Qm33fmL3f2A1koO4WbmDA4ho78tz78iTQ5S7
h28K50Bg9dUa27ZU5tpGDySY2Vz4Z7x7uqoDjol8l1x/lDOqckW8NXzZaJBGh9S/ZV3gqNfzPk8Z
+HJ6ur/LaPUpQNA9G1T75rXTsNFnFi7NRsjms12iOJ3okZjbNR7JfFB8O71eOC3NY/7ljUWUkxkh
R0HS8jDzev0uJduWBBUUjtFKqMB1mmufeo+AYnhvbbRGf6ZEZw+36oXg9+Z6CHyscyjERCu+bToE
srUjldox3gSb1pdbe/ny4Eob7MLq+SbkUjsU/X6wQEABb+MQc8OmuewX/CDuD57uC+v5ai75Uzjf
jhF7uNXb75EjWa1yiCq98uDy+egxaQRr14Pyed6dj6GlkA5UEtgjoOPveZ6kZOfeGsexUQw0hB7B
IzNgjMLtJLwMDMyRbjisPwn7w9/zsntohobxJOeFTRAj9FNvW5s1cCTqBGlvh95ixMflm63MxyPp
36NvfrJJoc51Y7BgmL7oyRHorPUDXLqiSnCXYS4LeanuQT218lPYA1m1tLfAkQn9qmsqmQbjVDYX
5982sFM1S/L2EXIOAosxRJJcklVvz+gmCd5fx+oJVJF7vXZz3mPngbLETZaPGjm5jiYKoHvpX056
mGEItMDMCogzYpl790E32JaKI6pnsIkXvS3zWEu2pbHgUYfat5zihvK3t4kjhh16cNijJiwjH0b5
YttYc9W6RgVmsUvGWsXo7/X8Bq3IDSvpWqW7VIUZ5jOjefAeLMpJDSAGghx1y+v86cZbNxac4/U/
CsE5Gz/vGuWRwXB5h8+cDRF8QwJKeBKcb6zQdj+IVc+LoZyvt8pLIFQdG39JiGspR/nmvGkuP/jc
fC9tUMzQ+qV6oXNvBHKaQWv126Nf1T/VfznaI9n6LWKDGCjHQCetuFce0VVUflID5njm/svpYcTv
d1Jo+OLJ38dy8NvAPe77hnPmi6ePg67Mpodsk5RqF95dIiKCJb6o5zPIA2c9APRPiyqi3xBv8zs4
2emW4/A4OKdZv5e/8vppLUgGM/LUsi5OgoYOH49hiKF5ur+2UP6e5shkSbm/GIX0j1KNJXeSndB2
N+cj5BpTahbiu3qKATq5CqVZehEJEnlnlvK0OAa3mZux/zvYqPyZDdy0fP1yr6VxOL82JnEMy6/V
418tc4/u/cfwIEiXFHwmsLZaDKPZ0z7ebJ9KFtO5kSs3gGOSJ78lEc0HFW47vcelsYb3CZ2dLue1
HAvzY42t8u1gc+2vkeyeKvsWm8eyxLZf0gqxW8mq8FIqxvNrbyYdqiqG6sZlvVNYv+1lpk8Pyp4b
InuBknnV4HZql6DyCTsRXmlmiRHfSCMD9QoG6s3z4Do8D/Ivq8lc98ShfIp0Nm+vJrmnTbKhUKKh
6WRtjkYWw9myVh6n+VsMj1okgu5/pVcq4uQJ254Wx6lsNftyR+ckAkR3XEZzxL7nrYnDM/fczDMF
Z04TO+CsGzpbTAW8WsXaRXpYdX6Pduj7BqLBsK64DNEZqUlp0sk1Mk/G29XP72cf9i8ShXFpev05
8PGUVIAp8I97VGFxm4v8qPfFwe0z5Dr0M8+Zpz0umK1j+Pu261ca2fGOn3mASpVow3Q5Op94o8SX
y+R38bE7Rn7nLnLk+VyZZE5JUV3MjerdWyhQhkjax/xgzvBLTc0Hw8sqKctRjjOOPzKphGGw0fX6
hecb6uglzo8ZR31RMJjAY1Dv/nuV7M2efELcO0b5Rz079pZ/8Nzch2I29WrjUaBKONw1DiIJgikm
2kkBAWBI4mAYtYyWf5EXLLM64k3GvKCV+ffyWDDcF1UjzaDHDsV1c/F2ay7IBJkzDl2M7rG7HaaX
NQkqNY6PyH8+24qJhW2EXtMxVFaVBghgPYSw9xmAqg5vWp8c9/sWD0TJtuMbfEKVAxBBYtq9IVq/
dAS4qh5nRvyu88SM/TjcD1353ZuKqxx52W0mZEcaQXxlH8EH+TjM8ZMV8IfDX3MNT4Yb26pyfzKd
VLzBtjpdD+ftddu9NW3TAOQMa11FQj1/CH5sTDpqSW0AMnhSFiSzjIr2tSNJUXCpNZksQwPnuFm+
LRNHDP5KnMn0r4r/crkmTcV12bsavFIpuSWdbmrTHMDaKqpP/1k63uz4t6f7eCags6AV7gdKiE1e
2bDqk+SH/xPmWSUmyWF24njI1hsTnou1SWcS9OT51jTjJe8Mi7LM1xGI5MmvbS+SSr0i8tL5z+wu
+f0K130en999B/+b903SXZ/Ix6ws6g854Km6PL9sORgp3nMDv6Ym+3Tv/Ki7j5yir5tR+Se/6ORT
9b9zS1mnKNwjvzJ0/VpcYjYCOi1LKnUP/m+lVOdUqJsbLMilboqKnxU+4TmdZBaR+6RnK//Q11g/
Mz0wWrec0iWeYf2xCAIZhpipjlzOZtZIXk+wHgYVwRAAvqVWI5Bzn67R8d2rsX58rJ/C5xEipUyk
ulZTGkE8/z1f/zkcVD6567a47jUyEvbUXrtnD2rXvU5NNry9Phf8tEvRnhPYc+HMYSMU+qv+Od30
9N9oJ5Y1QvrtO30MJ9Ujw9JZ9Ur8SAISkmVPzevY7/jx3Lnmg+1E3z0vvjZDV8Io5Pio+Wu+IgoX
N9LyYDHrYcBsuoGQ/0WosUwnyGEm7RZj9u2XjaUWA0C2iXyXuza20AiXhh1SJq6gfutnmpPyIDPh
0Pw+v0UGML53qpSUZp0toukZXliapHp8dZyvHHFhqwi4hIeW+q6rjNiOp5v34KGAv8zkQZzuGD9m
V4kP55hgBAHnnolzp1Y2OCXwXv/Zj121wufy2NiO05AQVHc74qKe+23o1jQlhmrMEe7CLjolCnKZ
QV2XTEGshitFZ5wUj5y2dh57+1+SRw34OYYjpITgEPGDALxsLkjlS+bAv8EFmxu5rzMfyhv7OZSb
uKwKSGL3jevhPQxzRX2f4nyhyqniWhmt9368tyw09G3+NItGZfR0R3JMDny2tm/hTQ/RyfW5Rott
70LL8I9e9zuPvRSlv7fAk5t5QbJmzHn8xn+GwmT82W0f725xaxe4afDXIqWVeCjTu+V+pCihEZoI
6O9We8ePVtQFPLAprJm0ClbJDw++N2vB5QtmEn65rvUazS058gHPFiIvq4bs0yU/zGS/049mnuL7
03v5dqATF6r4aK4NGa/t9KNzAR2IUWYOtmxWRMDIsqhU537i126FNd3UMwSAo5sfZEbB3ufXDGPp
PvjgDElIcY0b8ZL1ql5pWowdW/uxT2iQQkoXODfz9z2+rfYMvQ6NlHXA7JvOHW5ZNgNnppUEge2+
acuOVtyAMd7i33j38tvJO86YnUCdMVKCYumhvZnFOt16DzTW3P5IuiRLM/zhzcSEIz51WvfqID/l
BLMFwGaZPjBYUltwWwkx1FejClZ3n8WXRUfHvE/kxg4QaNbSWxcj4vvqTrPsIkyW40oSfI/DMIkg
1TBuGK7rREfoKYK5ExEN9u3cCJwTMUlFkb5Cz292RML67Y8LFLZcA+/qlpXS4mwy4V1grounAa6s
9urvOe9bhW82WfaMsZqPEcqQK/xB14XNkjVF04LpvXcafhyp/vjGbJ0dPByNZzs489Yxe3s7tw0h
y0P0v6dZjd3kJKvzUNC7NMqjVmADQcKvY+S/p2Jnmh9fSTYe9FYsEAht9G3l5vCMhhpQDMeEx9Bp
QD5W33QEIHR3Sap+AnEpdY4mNCwH8EfsNm22Uk30tqDhMJ2/VneQJG1Tb9dIBT2nbfH67iSwIdkI
7KWW67nYtjDWmfiUr59Jf1NPHvmD9OB8o1BqblHdcBvyjXmJR6/lLXWieciJE6gdwXZsFSaez+Os
31nlvjjq+De+FRmlXP0PMmgWbHYLSOFU31yZ5WAUVD2GAMIDE/i9b/WR+5y/F2FQb+hiYIPygPiN
o2voLW121Xx3GZnB8Me29bKxl8iCQKR11QQ0fKTVMqDYHlBWurWN/PCy9nw+xiMIArDz67pXAcHk
hx5aGCVKBzi60kfQ9sQ0/REIJB//fOWNlTKfAc0aEQSLQ/pDRyA7c1xvq0yFflbxY7R5PSM8/WNf
WD/sMdjL82QyXT92l1Q1184WYrge4nvTZs2HK6b3O64xUEG42H28Hm67jaW/kOqxBH0xP2xsTv/o
U/BOTDrGE/tz8Et5LX1lh6FfXhooodbJbL0yu+8H/lkX8eY5CEBveOSw77IJ7e4z8wWdDWO1SkLf
0PnDUc1N5obNT6qGYzcXBWTkwmvY7Q9HUnPvmORLHs05B9XvLzYGYdnc/ju55/z08bmb5Ln9H38I
8z+L05L8udfi/12I9+Z9Utpka7HHs2d34dn3aRiMOTyIlDZQ9yX+D1pX/2LaaQRJzbh9tUzr6/dA
o9WOP6UA+SBbS3Q7DKwFqeYRPF7uDabcrcuHKy4O72Zrgfj49Qe849ha49VophIc7Oamzvi/VAip
r7k+nNEGi6kC3+3q/H02YErMs5fErkMerUHXXJs684itfdi24L7BlUIAAdGYxvUj/DtBI+JHwA/W
rV+SA4zWgLsgl+TrqCrWoIBQ/7Y3DAq2an4P1yIb8AVNKJWM/lNit9RCuITYO4iVeO1b+9JeEknC
EsKPgFK+rmLzCnUxG4Vc7XJvlP7eFme5gLvaZvUK0S+vWhmckmt02w0u8/qeRcs+WR1bPLWQmqgH
jKQeiyFjmhW7kvuggghVqlbAyPtGvhQMRIo3CVTyAAdLBsw7DPz1a0bmUXAUSUlE/di2S0smNSLn
CKgbmFbRh0ckCXn2cbo+QcsdbH/MPJc43zAkc7+uG/nYR84KJ8vyY/YXHU7YHgWEwng9KjIIGW/Z
7e6Mksuvv9N7e/vBRy259TavBD7M8bQTEfRxC+NHC2zgyJZ5GfdO3+nX9P9IurOlVLYmCMBPRITM
cAvNLCCDiN4QKhsEZBQFfPrzlSf2Pzgg9LC6VlVWZtbTjplKEMm+RsElSM03eA9BB4qJ1IEEpUVZ
IRvtlE8voqUno4aA8Jx5u4RxdRCZrvVCe4qqiapKVkVwkNcO3RjqVmqlam9UjX3MT203R99EkZUT
L6SJ9Sww6PvlDd6vsFpV/h0UjLsxSAEUoiRnpgWI+SYLyafDncIisi+NP9CHclr+++6O52pvy4cF
toHk1zk2fvrFeqkdRQObF7ZNx2KcN2jsdJ/v67b1sgCm+id90hWTN5p5k7D6WjfwyT7HP+yYTvcd
lHk94xVbB70hhLlxDGspaTOfG3pBNCDNzZOHvRmZQuX6jxEfEgJ2nnW4wZKzzbW2TdOPco+7h9DG
I7Sa3/dByXNuFZvbgZLDQkUBr30Pds+8b/qXf9v2BoIuPK2Gl14O6LmQ64Onz8PvhdCt1VuqltOT
GVe2K2KCwTb94yl8w8rl9m+heSmaUnPPODD3Wdus21d6zVN/A5ZBQGoXx2UP6wW1peT2/OI1SwF4
l5sOijh3nu51ND90XIFoOPFZNudrG3OoAPhka5E1PrBhPgc8YZFtoOQtrM5+5oZumPyQ3KQe8s/f
b5en1Yg1Lp+3zRPtyX600MlOYlIcvysR9OPeXqFfndbbF3DOvAjcAuZSh5ZkirOElKQbbIGdSR+/
zbdt720Y1OI3vHclY+gGkM+59a+aNMGJzTQILcta97j4qUvD4zmCQPHup0gJymiuJnsN3wA52MyD
xYcRbTjU+HKly0D9Qwz3rnCxpoSbae5mNomipOTsGGAogAyceKIRRR4LUUk7/17sF+Esswnjz4Zo
VIyj2PRwZHGt6MZu1EKlx+y89NVDCWG5MmKrCRrpnx8vP/RRQUn5aP1M5fcfDz5pN94Md3O+N41f
nDgeCUN5vSie2zrVvi6UxosESL0Wtll5J8T0UPs/7JQKj/bY4r2PzfR21TmxM4k4PuDkYoDZtZ6C
ihUYBFcvA4ZBmmL4de+u/XVKiOw6ftWlb1/bmq26w9in9vWgi2JV9I58lLI2IhONtLFfvnL147U/
e6Uy2aQpcopCLwUowr1eaLjkkGHpu69w+Vdvn9PDO9XIkSGmxONQ/X2m8bKLe+IpENiX/Dy7iT3h
y5R5RVLA+al7zOWOw5MRDssSPf4Tvw9EGITKT+h32fl3kbPQ5ulwMSNd/2bfOUwl0if52Fvqu7bS
zQrTO5q/MxOk+d1mesHwGK99862zbuQ6OZNli0//hrTEb/7jESMO5Sds20+Nz+Z36zZ+ZNnaWY0+
rgCshCvMB4+Wr8a6WFsXmusAUNq/vw9s3UiIfk8tZYtKSqJVACkUzfTSVKYmbP68KykCYbBYBBsO
ARMi+4mFWv2elBkprP6ogesHAA9/hZ/mVb9sNjHrgtbxtKqns83VPhg12g3M4VPVDOS7pYzYT9L1
z4dT/9ibDfzuiR38pr0f3HhGFl5++0VP5KYy30rMYoAO+rOGxFZrAbOTZBjC2lEr6OYm2Sa3nffs
IIXSnDPsWlOQgqF90su4gyxu/x6sw/NFowK0rvMh/mYaxj4wDwBlgBmorJTR5ffv18/58fVuoWZL
v2cuKIkrAq7MXSsHeclQ8azzOpionmCDRbrYzOJz8R24LdTh5s5kBNAF1CH/Try1PTwYZqMcp7qS
NeGVbxP1eWZvc8eRLPeP+boKX9b3qXsmHKrzVPAegN+HzOwpdFvg0+3tJeNFp9beSfd2mftDWUi1
yb+r0MrHlv39k+caRwxTr1UpNOCQjlls8avJKUlsDdap8iiN1+dDXnIvKCvBs+vG0nw0Jro6OmAM
Su6DPa06GZSVO5mhgNZ4PU/MGKkMvtr50bW/eDW2phV71fzcLTBoQAuJKvJis7w1LHimUTha9WCz
Cmq1ZQEshzqI92wz9B2nEolaUwaYHbEfqePedYNJmBpRifYOul5I+9FiXd9fp7zoyqO4v1Owz6q3
bmFwhOBjelS2SIZr1kUruu78FSByQZnG7uzkIHNQ2vdVU/qIgUKZWbWIx+eRzr6NkKqH2bDFK54m
aON8kDDGeWR9DLCDgnSbfo9lRyG2ftx2Rrnp66UiQ7/PDUSeUi+PcR3ijlJ39deH+ps0k1tAnXIL
kXP9wJWldX5XRmgVaeLo96kiXjFgGhRYOAPTSPzOTdCoRkQ9tXq86gsIvTYtYb422D7sW9n2iKru
VL8NviGt6L6IgYZl3aS7GIe1Q3egv90287Z163oUmsa5JZzbkUgnXwrIMre4z0Z5jBSd7vP07SKU
JjirCKZ3lfnvKN9azEI0s327aki+ZAZpe8DOfaMmw+Tqbyb5csXixeCO/i5h3+9U6iGxzA26SGSD
UnWB1JE4yCtL4u3kOPkcL4fm66iaF3eLmGv1ixyxbyL3Y1NtEENxR+Td52q44RpolgTh1oCsJkv8
Or8ECyQzyLR55Nm9Q0AiKX60/dR2GVyCn3sToeoFM1mzunxB9S/2wg4mqj1JY9DjLDU+Bd3IVb5q
QZjL60VbHr3srvLdKHYuvWUzkLjFcZEZpMJzloeUaJ8aBLXplqyeSjQJoGR94GP9hDWg/bBSXzp8
+uI9l2nbQqolfZoDRirnV7AV1smtuRt8vqzqqu8torIZhx1TgmrQy+FuXKzfwZCDvFKSpqxb2elt
ciF8I8rhrGfMGtrOPTLlOEUFzFYEOygWCk8kIl9tF8gzwAJinAngyEZMAKRv0gyt0R/RqrMI29/B
K0Clit7wO83288abfOqCq//ycZ3vEWk//tFMts2X8qw6Rb3856B+Fyvz5Z/x1jKZYEO5qUa1E+kY
aXCvh18vDTyxVfIztXAQ6DLDLxybgx5njXt7Yz8mVEWUBZqlJe1hfZ3Bbg2hblhzfo0u4+vLZbyu
DbTqayhu4IqofCXaR/Z+6VGuG6bUMU9NDJWKHnCI8q/ycZhRI/idk8HrBtcImgje15YeOvjKXE84
uTnh6JdTiwNQtiyGfpKBoWIdWQMiP24HXF7uOi0GyaS1JR8OVRRmeUXQkQu0QebedpGCYldO5Gn2
G7eCu0ad07Ge69Wy3Pc+x5NFQVtxnlczYmkwJ4xrfUfECySrvSxfL0rB3+Rt/48ZkaNjHxAiST6A
Ury4FHpz/3a1HAe6eRc7Z92aIE5ZETFmsDRYt6KM0D4jNeA/odeSqiAvlju4v5wzGeT83NMOE7IT
M+HwT1Omft9xJGlmXhWeXxO/6KMBdPjDDMsYmGfOYnigUXvyExrMWunmpatx+GBnUVTg+vGm7Pzf
LkH1Ta7369afj5Dc+ENZhATzmWzbH6PgfXiIaSejoYzYZ3cojjKLzfA6QoTVJ1fVOofC8ATycMeY
GGBaQr47nPlJVG2GkJAbftvmaU3XE5W99j/1HLt7fKhVvfjgkeClXtm2z/dvBtnVJiFQRIEk7qCB
n88aOJ80IyEQ+2IO+yNHqvMDltnyiq8dXea79gthQGGwHL69SNKUVJte6GtZS1psn/PQjhmPWtm8
HGk8CEWfjaJLUYLqjngGwnxWvrymww0pReTvsMKIEdKrkIr83ZtQVeYavMUkmIfW/lVw8gYhMAvX
9a9hsXnGE6w+ZAet84MwLPHtkR6MdCO/qcdm7XAwosJurDp4tc3vwbFKpPA2BZBCDY3Bhgjtkh2O
cRVuIHV+ipWLhMOIQYWPgIiDtRul8a+imHFnTjbSWy1aOysnG0wmFk/d1du6TRDTFYwyrsWx8gL+
sNMvw+whRV3x0bprl/v7yban2ZJ6NxUItDU4V8XlBrlnmKUJV2RRmvUkcXBjvS7KCg3Sii7WqreZ
ZNouYJ7iPvWe6uOvgxsj4JCxtvaq3PtDfTNIqWK2zC9g8r3Ph8MzuYwrzOAhXLX3bzQY3Wt90B7t
EWYNY3rPNIKyPJfNo7Zghe9JRlX1jx+tL7Ck5/bSKd/jRKP2ANX4mAkg0of2mzCK8EfyCfbZvrr/
2wQRdXdvWXYxlboyfBb6OGj9iKmHGMgDnsi6dRlNtG0YXTDANCJQQ4jfVCYMSnG19hhk8NHG9jck
MxPgvrCbhzl2fvvSekk8HEtaHF2GXS0//bYiuOUw/jh2H0r9IjiHw4SqxvkbGqVdiBBO62Y7S/bd
7ctXoVp4QDQZZkaS84TpYjtVK2oeN4qPhWRc4ib2PbSOhBREDIBRgU2f2WL3Y/3qZiEoRCEtsDEs
e2yx6EBkwXW5bNAPN1FLyoXKo1BxZphYGdWrNn8D+oZPHnDXbCn7ZaCls0ak1qaA1z7v3/aN1fVv
NR11NTeYT/Fyz3jDeOU2LkBzNt5XP+sC1V3o3yrrY+2lczTv80ouZmhd3L3f5vER6rNph44aB5yL
3H16hMSC1ZWOmO9+RBBRNw9oCMdlwBasZRoLIOhsuc9kJ8CDO2Ky16bW1xNx4NzYsEOS5f2snunr
P1TJMWekdJ4CQ78mbPts7ql+0WBPfHWiDEmfno8OYGUzeAuu1w7V99AKpXNJdOeA1YBZn1sa2w9b
F0Kr+UFrILGtmiyxr0kiDFLLdTlgnROkRvuH2QqlBjKR45LneDK7b8fud/fLZM6PMSR+cW7JLsM9
v0+EhPCUUWe/fSJu2EmFjMa+vQPYUcpySkReeEx3Lhaz9oZnh1VG8JFZIseQrkxMoDxIOsaRE0n+
YtSujMykhR++NN3iSL9oTpEPg341bILfMV3k7VRN83LJvRgLAfXLvh+wVFFjuyQc4CB+w78jNofw
TPpl89120/iShvWjNlBs11zKzeTPCCU1cs1VQbrVlGBhhYCvKG78TL8WAml/XSYzk2O43OnGL7LZ
qrJ4PE1eZYRpobTwqFa/DWaPOcHrgUncAz9lGB1arQxewsXmYUXNNuWNPZMbsqbA0wZGdn/7erHa
tV0rN5YmJy1njJxPK/qyZS/2dllg7zatGyhQ4+UM7HxXWRWnIpaIZz+0EP+CcJafZIbY/1ke1i8h
BQQVnS07wdG+RjBN8OGyQLqhLsj3COuo4YBIc/Pyc4L6Orb2goVm93dEmCO9Kd+TMC7khdd3x8T0
bAEjCU2lls3k0jCBOPwhtp4XRCqPmi4pA0Fxicdc+y1VHav1xE8644kiMcdRdPvqGgt0A6FWAQM2
XnU5iS1Fbp6JpNjTr5s3si2U64dWf8ZUS6SQCx0kgWw0dHgYGcR6fP0ZW+L1rwFulI3Yiuxjv1Gn
VH/07uQzjG3/Km59SE/SqZYDKy0nP85Prm0ShL3y3l6UaRx9oEERii3j/MR3aYxNZvHZ+p6EIjTy
whm0z2ztd/IACm/MxcO9eCLzJp7QreNlY9+rZEfA+c4v0t+qrXEU0uHMgyk/Jp+7eohglnN1b97F
0/qu8vn20ynMcyOTo5q51uENP4qFUsaumpx0ghcztcD7+lY5uLBM4ZaNk8HapVa+d7ZFSRj7OYR9
gfT8NkMYb6zu873Lw+3h0Amyor6nCVl5MxJqCI7vY/uAXXXVtuDGpeCpzSynI5uZXn6o5drY8kvL
d+8e8sPS/Px0eMLvkjgylG5meMVnxWFYO3JrFs8Lhbt3rb4XWj9U5yI1Dzh+xv9uzzlz7s353utI
PlyvtXKMj6/gg92Xa7mHLxTEz056cB3kwIGMKzoCa2fH7M5U4cdiLf1yuXCnSw2RdBWL5mJW0w7q
1i/dI679StjQCUuJObwf9d8huqKnIV+bzcvDtCel4y059J2aLrtSKR4f2RLaAh637adhcnqzTOUJ
kCs9g1GCGbd+Wz2agOdWLDmmgVEwrlt3D3zV0gMXnT+eazzaLU7CfLeQnN44xJrAurmaRV7PZmp3
+WT/0WJylXksdy7H+o6PiWQIuwqt4uOZp032XXsSpRWgPLiJfeVeSupcRpuTjb2X6I1tjo0N2fn2
8RNfZsOELgsEk8/rkQB9sJt6J55x6aEz011qckAs4AeeFT76eu7uOujoCYbebnHXTw8yLe+WXKtr
o2UXP4vLFPmwc0HqM3ryx2Z2ONTMg0cmul8+guavwwu5zFvhYY0U+bjK1E+6OXTb224217p8J7lM
Xda2fSl+VXPmmVnyn7Xcv9wVWbQAISdupGdjXoQP2c1o21yrl3Bcg+r78gy8ZNbMi6NUOZGSMdZj
l4SqnmvycEolpUvtyMvuUi/9MCWV3l+rqacry9TSw+lUu2aqPwa/e4bRgReooL3w1SgZEmhfxM3k
xCcKsBJ7O7+VsGgfcs+5tX6I8W2MqK/DZeXWdW82zfU8JniMtEXbXU5w3ryTGxd7Rse5DqVx4eHB
oLla+q08LPbytdW9YzSxevlZ+xoUNxx0u8UfGciHDK5konJ7ua3wAyUJLpIxI70VzzVy7b2t/ND5
JJkMthQu3vmHqUg/nxOMDghhtCK3Tv6HEGM//NDC/62d5lhjnw/fr/uhGaHyujfU59bn8w/uzZHJ
E/6jRr88aMGD9BOCDz4HDKzEKryglLkWCxS4W1jRfh9stT36ZKlNvpbBK5mZPt1AS1oNf0/d8vSG
JlIOdSxOS2GxPHRQpyQ6uDAgYwyj4vT7rv9laKik5rvYgZnPqGeZjS6nuUy7eBwfTgOOwDn27De8
t74f5n77v4V3Bqq/3BFPY5nfbnz7bJ+/Wgdk4mITg+fyLX08vefP7ZXZeCZsBAnoYIh7t4yNseO2
fE/6UpDdyYK0RdB/3z9Tbbvj5nyvq8cMT/W4u3u4y4wzwu7y8ugXqVwNVaco1yk9rs8MeuXMzkJV
mQt7pp9oAp7q59x8fflICltqbj/xCv/RkEW1Ngsr3fhItdezPoOoy/H9Dpn3nJnkYctFdlDKLQCT
esYtmOWnmdkD7kpaH94T+vO4PA+vs7b38aKrE0AHk4oKLBLiIzCByP3C8E/3/XBqZhmTeEcQGjyI
evDKoUDezV0138/25UM1W6sIVP16+3w0cVp7sH8KQzc9fxuZ+2UgCyFAI+YthQRMcJssbf3IXjnt
8a/aRzfbT4UVGteKSqHyPuxOw2Miq/1YsPOjjXgfWdYbHVFV11i+/E5xMgXD+DMdim/bW6bRMaNr
ym0DvDi9mHoIl5hVr6aE6sh8TRB0CIzy/es7zkthoP8g+XvXAF82f0b5psbsvjtL8r1Scqjd3ith
nHZuGlrXXQo+h1p+8BrCdooP7dPaN+6gCJdl7Pn1SMz7r+DJ0oDYdPZLJozHQTZVvXVdytw18djc
bVpHpAJku+/q3aGXnfW3dCP4c++H9WOgystXVQm11JbMdPrDEAEzkocPro1pRxkSm28qhZgU7Cil
EbQOcr/4ztV5YqhOMnet3ZJRosphLQkfnrgDOuXRHZMoyWDuoCrQgaZWS4PN9mt/bOxMIjBualw7
K+v+y0fr5cx7CYNkIHyqFhS0el3+1mw06cPy9Uw/h5QQ/vqhnBrPEsxlXVWGt4/mrxq/xsZqZJxQ
AISqwSTLe20FJYZRLTm0L8GweVj1bDDrRnNAhKhen8ZcpsnbZsM2V1imECbad+awynXj9YQYBOpt
kkHzi9ELvf8cbCSrn60A4xjj2oIkXc4QazVp9KMpv6z9dMYxbdmnaIwTFJW6OiBWHJBUfsTmBzGU
jHI12iS7Gqkc0gJ8KEO+/Aeo4XQVp2cQkDFHhEjbSRrRatXGo/lq4Iq7JGyFeITtHiUwDc0jLocQ
1XcO9RgxEDM2lvwIEFxCE6yKA+vUJ+H8JK9XxrsG4JQz7AiWhA7CW8/7dzjs1m+PBZZZs3B/y0R+
zV4jb0rWy6+dR6eXMowq9dhalZ+KaFS56U89mm0Qv0dT1i5G7Vz1trh4Zx9KNvAnI40BmhXnW/4m
HITgWjb8fTo3FAtmBOwOyygit8Fdjm/1BWUmo2ewbmWqbydIcDCgtOMh18Xk9/2qRMNIr4hPLJRs
/nA2UL+EUh26Na4cOrVTgRVHqVE6cw+DMDbATTQHQmer2qHWrKKxBo1WlRcrVw2ja6TuWten5FPA
KAO0oEmZNjDPaPGQ04D8KbaLtZlUCvDezN+z3VIprCpXDJBy77B+Wd36RdurAX9fw3SgRIZIFxLU
CN5aIzHCbc8fW2dmlYtvrBBeMAbQrJuZ7Vzz5Fg3Lfvpw8TKd2Ne9izTVy/njTFc/+6cANoBjrAm
vcGFxuOuWgqo3bukXCNQ1ZaFwBh3+Gk8bF2PURy8K1ZPennppERmIAlczFbNzCdvIg5t7kP9g3Om
El8l3ji/372ESGzVy/cP03KTR0MzNoi3UxKdtKMueVs/+f139KvwYiE7XeEPrTVCl0/cyQw6hNO/
CLLYGOfPqtDMNBka7yViMO1/564HTPaJNFZ+y5nr3hyaHKXINIXhLpjqtBnmB+u0hHDcHjLktD/7
wa7Af7F+WibXZ4A6h6bv5u/8Rshn0LFbR90I1vGOmd42dGbyBYOnf95BcK0rt3uTsdQvoX07NM6P
RlCaYfy2pYTLNLVb/95ztYXPnQv3Tmu2bd599b6/5ysCve/WLNv43dXXq87vqEyGmtYbsYTBuyM1
ME77rtrxHcc0DKkMVRRP0Ge7zd0w3Xd5zL8xJORtlX1JW1/ywvr1weq+1pzHLy8Jw009l1yI2pvR
7z/Owfy3WA6YKGNA2JGfzlfnvCbgidk4x6dUx1jt3rd5YLDoxgcYVg13qKURTvQehmUhCODfKjCk
0Ny1Azg72hUSOpdIgHzfvWd6J/yidP/wniM3zQ3V1H0v0Kze13KeNdQakEbXVcRqabBNCpFtkRbx
/vSOR4lIgMRJ4jHRLTwu8u5rA2VgXjZw9+GAv+iY3q7Nvi0x/Hb3i986/KJM5wM85Ssjvuy7vxQY
BiW18rViLcMBAcGsKR/ohOvJWqu4snos2vSfUmZkiRo4/NoXwyNqVfM6+PM//oEtjsl55jflnPF/
D4faN3mUfP5MHfV84g1KAJV5uLPN11KTQsIknBn46h8/wIHPI1M5NRDmT6NyR59nkR/9+Xhp9i67
hfHYNh8G6aYRDiRth8pY22ARCKlN2a56firRzTFE7jL6qkstdQ34KmkNfFf/Iing9k8A8ovHpKAu
d+Bv7LkUwJNoc8/aJR0a6Mx8zxvW4hE+xqfxDmFjxcz6RR6AUGeht4GO5kUquM2KpnfcNFXlC4hr
xtQISOHk86FkZKOSe2zrYbjXzD+D1AOeAwToKTiNIOQCwqKVAvmOEYAZKNDySfNtYCTGCXzh/pce
Z9346b62mixh0/dvQegtV4cvtpPgM666qV6fll9lOksyDzMQQ3koE6GMuhYr2WFuHBZeXKivgzsL
Gjim0LM6jsndKNdSL9tE/1kdKnrCs0bm34xhd4iNbO6bdqpHH6mLlfzMlx0qhiyHZB0ZV3zWKlb/
sZOvurH7xpVV3Gf9MvxqFJsodI/RXdjZV+GXTDTcPWPVLgvjEDQkZq3cQwpeqqRBSnO8KcXsb3JR
7fzhi3yU+ja2SZ5uM+T7iKltswuHkLXeLnnTS2TSu2nfYeWDvYn4xpmJpc0w7athkNsFQ2kJX40J
HTq06Fy813jGOsCMMYh+9bQcfP8L3FPdNmBX60E4vyk21SDPh47r8/3VPiy+3zPjm4EO/G1lnI0v
82rrl4fzupoZZ3tp2p/O5yijT/OU2TTUdufRp4FH++6aSUimdZ4TJuHZkuqooAC9dxPiG6RHbiWn
8ScDTSURC7Dx+mGDjWtGXtTPH4ksczf+/WriIihWitPDubYb7355ANjKlkPUBZVuJoZ0nuWI/QJo
9K6VXjbA+R/jDHs9l7/N/JU2u7DsLtmSLINWXxpguhep5qGBmPR2kuNCJMn2d8euXN+wOGjk928A
WkDl99m/7HPBLOjq1VhXHutoB7hx29f9a7F/nkphPsa0AvuFlF3VcrgHoeeQLieRPyazl9KqtadC
5577HlaCwCx4L2Ygk6oBloPslbSdyq0LO06/IxBvNm1U62wfnVG7QtsutowYGVdLL5Mzf9rWSaEx
QVSUoreNGY6Ugnq8hTQvjTqfmunio21cnTIr4neXXpYy94JxhFFaYD+aBOcA9U+3i+v777nhR04g
poWSj5fZdDi2vQDrfJY11p/7RRF3D1AtFlA/OI6pq/hJh8DoUDdGQn2qm0tXeLTH2VL/rib/20+R
yYdUbod3B3JK1c3KO6mWbq01kxvn8i6p8P424uWsluGthS31mN93JWzFbG1Wrn3ux0bknQywy7zI
3zaL7ChzlernurPX/Ej2deFj+5OUs/Gm+1vTF97yd5nY06Ql0joH8L1uFjd1J4Z1/XNuuBnFUfGY
cNo2ydJv3HpHVTjWS7mOEwDX+tPsPH9m2Fl4sQMyur3t2rOyMsP49US+KD8w/uvwXvfizXf9cvrL
YWCH5eH+lqzP5vNFV+WHQ+M6vMX36HwhEkA4/t0PDqbVmb1OUPdRgRh7s1T+fouJIL051vcIk9hq
14dCtnEsJ+kRz28xd6byTzZwHwOymVMZttgun2ol/IL0vQTrvELzA3t9i4H5do7j2U52e7Xflo1q
rX2YX5Zv58/dm2e1dGILOtyBShqf0w2kZvldn2Vj/mC+UCuWFmbwtViPRXrQY9Jr72cbHwlyQ+xG
Kp/sdT95BO4TrfN0a3JCNVTHfiOP5wG1qZho0hBUe/P0c7jOBO0SSF6bHKXOGlMa/r/2jazMCbcx
27obguf3sgj8Mv1QPoB+cxvqiw6jBS8N/5BgycSak7CqD9/gTaUzwfeJoyt4s6KCbVZNMSBVxQWv
Tp/91sC1eQkC+h7uXXCLasXWHHmCWwa6A1aGpKg4Tht1t2dh51PHrNAZA7AKRKqM4WGyJLm9Eyav
plpwID75LQ6F5trHBXE8a4FHen9wILzqOwYMLSuUFsFVSzFOuD5HGQBgj6Obg4kfjtL14jif6IZm
eQYiITnVvSu8h87/PMO5+7J5aWrH6LuSC21yZi0zzGPcqXB9YByiQ4u8x5sVoONKiy7AJOD+GORX
vuc8VKihys2CTjcMG1n+spvK5DsGQ8b9iKsZn2gVuaR/1Up1sv1rCLlEXhL/SDp8eNo9iUZRlKPx
U9s3txWNRKw9V0Eby9l9sByRwJlDXKglJrV3ZiyASm6+n14+XJdcr5gM4tLBheJcm7lenFssieDA
YAE3UvVYQPHTXJihZYauOzSnzr0Gf1gMq82q86/m4NKUtvvHgig+HGndFWXj5BOOzXkcUqrjfg2Z
F7hSR8Za7B1QZJY6q/GXA2VAHO3czNDKfF2dx5t9PFo6hhC6gsfaJO7o73P82ZxapYnESE5hsT9/
qG23T5snXz/khvGHyDgcGuIzgqlvLn3ljCLpHeLvC/4oTjQdXhkq478Vi2vONNlSnbicFsf+SSpM
H9dibnyozMutgblf1cHAXExPXr414FztWjvQfW0iuXYvXEZcnfw8DtdH7U0V42zk6g48ZIVe1J7x
q7hmyqrqpbIYzFFdrYx0yyULRsKsuvBsufysYzSYrYLCEHpARJFMvOkpiVWQ99L5pTkwYKgzmYc7
ctxA/0ZxKnF2Gkp/xzPNVzpH2PsY06WV6ea6d6Y44EC0j8gXKKx71ih3Q918naZYpuaAmTMXxHM9
zUa61Q3Hfst0MK82q+ka+6v56+jREMSm7mqSebpVmoMBhwwt7srETVvMkzRe8qtee7ezGGCzBZY2
j3r4o/YIEan2zK9+bbdHTWSAJZIYEiBKC3OJarPZgZFNtxWFtn/W2qBZfXwV75Lf2muzbSAzeZI3
0ivkg2cYvCf4ZI+9VAEck7k2vnlPFUGB//BgNGIb7r0Xnw0P4KzmQmcrk2bPOdR6j+3Rwt/7z8Kw
BdyO1H0cp2Xj+T0lE0HTQ5dsRZG7RqfjZEduVnMQ8o54IZqJl7obeVfdI16dxgUoMAhNJrKu+lSf
cNnUneZuYpqQBiyNZsL/qjJ3TTx/A/ACooDibDJ3xSvgk1iH2crU0zW5w0T4qXemnBf4uYWDjHtP
fd7fAswcVde3nWnS5cN9c7I19C6lEfgh+IxueYAT/k9JQRfmaKL58l2bXpPutNsN7S3aAjZXUI+m
nZ+kM3251LrxIi/5k/vic2vOm/uJ4tV9KT+9Ydc0vs8RNubz5mMz4Ut4TjxPPj7pmq1T6cJTDMLW
m4sP7zLK6zuquIBFBfmmQu3juIOE0O26UdOOI3npjv+XMb904SndAE+npcb0xbt1O27VaD7o/DI8
QSxxZ+vJS7ff/6j6Ha5iktS7yaRbH9c1vl29+Nzpy0u3G5fA6wPENZJTWNz/PQqf1dHgwhduKvmu
eiI7nvvpTVt7W4EMuVhxqH7kIC0mEsr40jXDOq53upPuRyUZeO2PBnlnMEncMpTg+Jvk73jDuXxf
wQnqOIBpMUn6/X7doihWJj5s7pM7k27y0q/jNdXtUrFXJrQ53bibmaobO/XqaWeCK2czjpjhQRdZ
111hHERY3RsSB3jiDh68a5jFOFYraZi2rB2sWRiq0Sz8XfXryfzi4ZrJnefOlmmu5QU4VUx+Lt6U
aAbs+TufrH+CDSgU2HTq4o+fx4YD3cbwOoQjT3w+H7TeYuUNNKx4sC0ZlMXblZOwejawIMFX855/
OUbtVL/riX8hoKF70jzvxeYjzTCyPHU/5yVP8EPHEJ5uPNz+HiIGc73Vm4yjRF8tiHsKax+PXx2a
TyNA8AkoSHLszV2YxrdQMj++/R+B92HCHPbczpMbWOwiZpCohJold47tVvY59sp0zJ3naxweJpSl
jfQIgJZMdm55BtcsGP8qKQzFNEHK3x4oJzrX41mUb73lOWF8alOPnYGJx7D55jyuC2eL7sTNi0WS
a2wjFlwf7oaT+d/1FUPPTr05l2sARxyMRNFWEafMF9Nldse8W2cJBU/HvYnfZVs74KwtO9uSaMTt
zT/EC4rPu8fvJ/dy7bpn17yMVqOYPIpXL3wu+zszU5194+Nx6XcXwH4E1YsrF8NsfHbPu3TNrCSo
sTw6ZaiRqDPgb9XMj1Jsajixt2+NcNncSxpN4wJF4EJCi2M4QTwPOE56HMEjDsd2eDKubG4QP9Pm
cbXOghVbIHB50X/DxQknG4eCyXWl9CK6BXM05qV/0K3ES+N/Y8+CI7tCEjNJHkPWaoGDBKNQ38v4
E6nqX4pA2UgvmaKku3vjkmo9d4rkqJdK6nmVLO5Q7ztbXd/Omqr30NhyFW+v2zethsMjz9rD4w27
0iCd9qkRPvv2HezyNcv2WMsDyWMLhmW9urwc+1L3gLqr+Tb7JtwyNiOU12G0ZUxpFYbH+44X7Nb2
nz3m0eCrybUPd1ZD5jlSychnHBlMWjPDXI+bj1x8tt2zxSD2DRt7JHeZl7veVxuj5p4QHLDbTulD
uLp13KTw90qWQKHDfTByXLaV19kewjEfhYlRn2uILxFb0CTb3y5gb8obcdqrDsnvSMIlxO3eHXRc
0U1MWcYoGR+b6ec8nC8nqzbW5I05iyfbU41l+G2DisNNPZuybRllmqeGqVR4i2aYOPyIA34+AOtZ
YDFFwWgJ1HyEOi0+7BBLcmeXNvUDMzI5dT/a3qQTxsH9td14cXmigOrSoHQ8BS3Xgbc4gnF6NMFI
jS00xXc60whiPr90i/CXUe4ljJDb+UhP8Izr6PmN2HY3nq9YQL/9cz1VP9UZMQ1Z3YGXgySTybcl
HwJeOLfb4uN5GMRtErsebvKBQf7vIWku7jop47ojpN3ZqqyCqKKksyLeMpFUf70VPS86PuvGMQ5c
/GOuT9ilwy2SzaP0sIVX49HXjRACIxFUSscO0Z0y4CTlNAYj1k/kmxEiJ2JZZc5P2Fti/vmEuPQG
mncYMso0TFSQvcZamrtcSOux0uaRUUbEieQs9odYZYZjiIcMCZvyVUZtDBdbx6c44tKQ7258EW/7
9cbFLWisfw4/8X4qqXlqnH8uz/32yUu925PIWXyWVz2z5fxn3DJyOcR7Fy7U6MCeGZM9rRcRy/H9
bTh/b/7kvPFpw2ZX3prOy/CjsIhZEdsnSXw3ngwPMj2AiIXF7bloxiKzVNC4N3XZmGJT+M/bS8RJ
Bp22gYhdYnwET7cwWVqB3AkcJmfo1PMBkcF+JMSFIt9Rxev+z8ijBrLaW76zvmdMkkvDoghSGoa6
lltMcnPT4x8n3qCS33Us8qCFOiyLwW8eNiUyTk6mfrSiHfgcIKgN7qhIvvo/jbN/234Y5HFZMhA8
XFW3SXXhiXdGqaT8HBfvS1vOIBLXL4TFKV/HW7uklYXT1h/UruyvEh3RugP4t0pyzXbtGfhWezLS
dbyP2ctf9yb41Yvtu6TEbVTfhPXAocH4SLrZfJVLmxxiEPJP7Vz7Qp74qn/VfxvHJNuIsd6fvSI7
qo9e2f9m27BnmXZcVDFX8haxl5GvA2ZKiZIeLqZr8uQlVSH1qxalENrZ9jmQ1mJwAFeRugNfWf6k
yjVJO53jZ+2ncYG7tFHzVRAQrAjs3AR0CkV9iJk7Oo8JIbO/31Ciy6200+148fSmPCQ8p76fPiwD
Hg1EDa9LUz4i1We+3C0+pMZrfbgj5iyHS9MECrWvv2tqH1MD2RPXQHjt5W0nTNoEgeL9RiUtN+FO
cKqt0d1ulZ/34ggiBwMbl+ht1ALMKrV1DtU7+E2Q0s/Pqom5Ml1vM/DuzDB1r6aRKUowy5K7aDpL
TcsVWbcRAO2p38UZfEUdSq/QJOGuqoE/q4M9zMFHxAa2xNCKwwqZnV9FVhTbw6ervKDui9vhBxFM
ovxIjelIv+vlVSP74Ol3g5Rlf33L+HoyCTJ7VarhqLAHOUODviQfxZFk5UcbSySSC0VpG6lcqt4Z
5CsYkt81KS5QLzaZ2GKiR2YOQI2nxj25bsce8lWbdAYW4nPjnqbkfzMD0tIuN+TBfNL5qrlPEylx
oBPXBzKRjrI34AFZI/JBIxPpSgSk2FFT41yvI0GAhhgJpHeOEmkSDR5ot5uq1FvLSms83FaHreFY
/o7d2kUEUmhEcJucnbEiKApnz7HPcBqCAowJiTiStt39WbFRf3mRN78oW6bTDkBmEsVj1B6F7hlf
MzL8COGC6WJ0iytenYMtnIRiS8lq1/T6nyR5qfeXFQezN3Sg1a/zNgwXpX6/9fIynYqSaqjuwTeI
eTgS+2qrhVpoxVXeQPIQCzNoTLVNJ/Rm1frbeIz10WmZkYcsaoJHrBeEa1K0ikJMMeVw7eKS/mA+
oMbXTSFG/fSO9VbrpzI0kPFFgfaiz8WRikbkru1NXt76Y1TK2lgrrC7Tmuaw/rsoWnXlBra128tJ
At2OstvhvfXf4hhj6oM+yAvPFMVXYh+M7XtgR4IfLAYfDZ3zULBJQVqOh/a7IStWb9UnVkX0X8P/
O1ZbZIVxc+Jfp5MU26/V0SiZB2ynJpJfxzQyJHjqopk+3QEbYq/L0o276E/cwnihwsuKVdEqwsK4
NrLKKFb/StIXF+XAM8KgxoqqKwRWx0rf9Qp/qa0LEvXovuIA3Tes55evSus/ks5sSVFtCcNPZIQi
g9wygyDO043hCM4zAk/fX1ZHn71P765qC4W1Vuaf/0COdugs54mXpstl06aR4muyXrkEuMy8dQX+
N0JRW8X/CvmKyO4Yxo7hsLkaprTe5jPWvOUR+p/8OKKq+SEv+TC+MK9f8I2fFj1aA1YEhmQ48/49
odK2CzKIfQUHTUciksDFZBah94SFIDKeJ4nmnPgsQnGE4DkSHIyqgYNQ5zsT5P2G8/cvaVXkeJNt
QRJnOPMW/3E7acikj5V6GKSHRfDZsiOwd7YIq6yGopgU41eaozGwr1wFJzvo2ZdtCK/+ntiHyBm5
GhKJSeOhDw2+h5UsiBj6ZCkjRKKAcpLNmJcj4U1aIPkBbGyR/BIIC+y0zXWUqcBdgt3Jmc6QaUgR
4VybVBkC++Vo+gdy/bLqpPa9+VIwArMMaM84A057uTiphOQHC5AMDEspQjnx17uyjcgPkBaJYqhP
xSN74y84UFrLByZtLe0ptZGoUjo2jyc7LXivANmyGQsZ5P+mDOYbUANIEgSKPflxg93gIBf2/5cA
fJ2e8ddeUZzITzHJFrjxfuSsosUT3a/0xpwBTTojqb3+dmIe6P/1Fzuz4JVUqkMp6IHKiTQwNG4A
2jVKLYfykZoTA49wB+ZjsNVnqRk++bj6knbCbYEl9P++8/OuMzNGtQc+DTjO+2CGUfmP+YvKljeG
KmPzYAuKc7Lf/0o/PjRt8b9ufFOUzABS09OEnpn2I6Oc5Q8NAmY7Q0FBjR0q7v8fO1OTwW1eA5yB
XKGYle787+Hh3Mj+XrKBVSAWMiEAHZguPvkUT4v/9also63FfSa1Jm5DC8TslG0CafMRkHbLgW0y
fg7lOZaHcCD1J/dzQl/eBseaSVtEdQuSSrWHDplJxmNe9qfozHmDPM+ClhfETUkXJgtmR1ToZuUe
vkSHmDRcKjWuFPFSR5EJRg7jCCbZ5EDbQU35AKJo9H/U0NLJ0BJTgjkDXsf+w0wYLZw3HMtmTIIT
LIn8NKU/6Jv4MlR/UbQmlAhZOwEqS0GQA5X+XgYDco7Lk8kvn7QwFLp7ism/s5t6ji6H5XX/e7pI
kLWnEAd5ecLkDBhfVIGU0/TmUqRy1zPru6H45dF2/lopaaGiBw3XacD/g5NSYVFq0yrKF6hUQzlT
T/jJ/n92G5gn0i+A4FM2yWobvGkBjMUvyPAK4mVXPHJS1p0G8PrhYPAOQ+zxh3IVgKo4OjNzeW/k
nN4dDvRGfHbYkzgi2pJQR85NXoXZI8k0VGGUh4HaJRKGq5HY24wgFHnKZH+RlSsCT7kl/MI7xzlJ
w0BHTgAvqRN/fffoldCly99kBwRO4pbxuHrV5nR2f3iXKp5yx9bFK1D/nbvK0StAhTT/Rkj0L3zd
7RMRrFhJVehP/NbZ7dyDjwpdFVdpLjFt2ZDzzUZMuC1yEe8ZTmi96ISCES6Y1KtvR+MJQAK8OC7K
9WP4qK3vCFP9PvHw8cvV09P0MW16Dd/0z/H6MHpNL2t1VBwqr5EYPmYpvRbVcdtuDFTkaoem19I8
vAsjyMpRNT9yPoatiLT2EyZvMEljkrtV0/qp7orR7uGJ/cLIXOIx1c3C1cgg96z28ynldLCofSxq
GwMtOrmVtZa/HJ4Jlrbr9X3RgRcMrGn6hl85zB+9l/1MIW0GGYxN3zTgphR25TW9d3iZKvMaX7pB
cXVauOTMjagxuCHlxgoFQnPvu7JuvQ8CgVvwcb/IZeNf/I0bA6EKel9kGIWtkJcu4bSa/3E/uNzG
7zDrE3YPxVXxKgc1fyj9h9J9wTGfQRSHEGyR4Mg0FxXFA0ZK9Ag66dt7uOroiGCL9Uyy7TWuXdV6
zp8Oye5RJz2tf17p/ry3tDbaz7lICouje4r3jEnF3d2dwWrQMqU0pbNqxq+1VKIUljG8FFiGIaTk
HJPE0xjgWQiUP341IvqWCFolbLIZlCkL8kC55dnfPWxq2bZ9dbBlp5UVwywp7nFvxrYLDzWofiWc
DrBwPFBYOzHOAD01MvA2imHZMKKXNeteAm2txKcg71YkNcnudYGk+ndyjTT2cdnNmHmOciiq3+A2
YSEQdPrtHh5Ay0I7JLiUTQJUhGUm4CECMxKjkFTBchKAGxUnpZ7sm5xtHQRCmM6QZz5H7gtexcuY
yAKFLb9KTNKHsBePVviuvK1bB8U83uQlYk/EZ2LfHalLKZp3rFBQ12rYwBSO2oxiC5NcPoYrzewD
wuQpuUyyVNRQJ5dAGbeJ1An/eOxEcDVqVji21POsZ2DohaNllI9V/4FYG1852uBTpHav04Kdnm6e
ti26e8zpPQTRI+J7pK322L0kMEKOTT4FIKw7EI8BZ0ZHPEAYp3iPXfjRGNgADMk+RZVDsSyd1g0v
lwoYFGGmr5BF+oGVx0W9QhVhZIdbhcc5D2STfxTnPM/hjnSVoPA7ge6ZPqaM9p0v0isT4QQY6D0G
z1TtPlOhFkM0Hsi+eKD6kvkLtY7k67DDss3TbwRkGPMea5DiC+UfZEmwp47bGf73VpuBnYJqrTbs
4vXiBWcUVoZ8QKj/hhm5TiKERFwF0Y1aFdYcd3baSkp04FS2EjOKQSPVini/E1k5voxXeBjgNdbx
M/hZ5AD1aoIhoLrjWSauQpwr0ZUg08tSCUAekstA8CqeuF67P5WhLaxC0L/P3BjBMsETaYwrYgwh
RMw5p5hsYgIU8XvGE30YDZ7cRNTQoUbOLddHJ8hRegZbx4dLdOHIaPAXZCXEd24JMC4vxqLgOSYb
rsm8RBaPABBXqNPXbgXFCb8+kH9xtas9Sbpi/ZK4gkKCdC+Yv84vFjqyYrEVzB/nsO0W+4tqfSZE
Iy8qAgSij90hlJDUBK2Pbg8HkpECYn0Gs6sQmao2DR0W/7nDa3RI7sD+IKpmGYN32IrQ98FO4Zt/
oRlBipY6loEIg58KYj76SEb/P9S2GP0A3lb/5YStuDEjqHXHoEaoek/sJpmFpYSgPSDvE+81Z4j5
GmPCiWXJBgtCiB44e2OmbrqdOAtP07i0oOUNRZauLOBSX9L7QIuPKNx/U339GD1RQFgtlEFguYuO
Q8NxREiE4ANy9seOcLrvN7Bjk4RMKLde2O5ebfb9Hnapgxo0gJmKI7IuSG9laBR093hVQwwUVpX8
G0SDfby2n0O5vxLg638TnHUwaUpffwF60JziF5b5On3pN5kRQGVtCCLOauu0+OABwcvdh52DJv4f
ZzwX0ZFjlcSbsk2bS5vAN4v5YRukZG7eC3EmBTUaY7vFrsk+9HEKfKOb8ANhh6fIPy7jFxDSG6cU
nXOMFEvgfa9kyXK5n1B+Y8xzJIhinPIkefzBNgYhFCL0dV5GQ9iao1sfR4ixtmFXU+zGVnHbhHzo
4crbl+Ru9+HBwXrgH4UanOpHUg9eHvQndm6c2TB17B43Qnv9oYqVaPocb/QlP14M7OCd+59YvKrO
djhHoYBPEMoAD/VWTsQibizMwognZp9Wh1Uk8dIEuoXYCc3xLnCxOAv1Qbk4z8wxIGXe8a/r9raN
ofsnbMwTCDrWvYRux6dHQ0sCHYo1KL/61yM3kX4ip3iluIUbKUoYOiC6qa3oPi9ha/6RPgkztOYA
8WiHNBCZ++pwPR/xJxbzQhkNyzfCSHaWGFzh0QtSLlYmTOGZXl/C6QHCttXw332i4dhOsz5UsAEq
wQoYjzMzvKYdhiOUHmQBZaTcqtDpwSn72Yh6k0OJjYKdBm08uFtBK59QBE4uy5/40JEvYYTXLoyp
ATBn/7lTu+eteVDnqtfreDegvxWOhnX/tWXTu05VfmCDevA4heh/iZ8HTupfaEataScomBOQGUZn
DLABSrNmhHWkEzmvyTgPL/SaLHyy1CUumQabw1XvAa1dqUJ3DzoyTGeFwQShDEsUtBQoX8EHAoZs
vxadVx7R9rz80qWkCNalXR5EI2A62hgYiu1OkgJt1z/aTU8hHVDE3hjsjlcDYOVnxyJeAokj9iMl
Wg20wFTmuoeZNB/yKXnxkRhzkAX7N75DXCBokOaeBBY2thOXarA1anPIa4zTAEkJJUO0yri6y8U1
sDG6EmuoJ1DM7iD7tm0wEBtrdjF5UNiLixAmeZykBCsGzUpa/vDFTKYdkigNkQ2yoZFWBxbtF08H
cknsAs7pCrkiFqizJ+cUUmmx20DB6VyBKdExojqAP5JA6YCcJPyYi2kpOG/idi9AGcN4orEwv+rA
B9ERzlxZEHe/Dckn1DYqPOiHK/mwZCA83NVH9qmYZAKWDcqJXnPy9dW7Vxw9JH65p23amI9UBdEC
9eZb+u/JUWLMUQRr8KBfI2X/HpK/e0NKG5keP66iDhkq6zabyFpW5W007jJjYMobarag0JDBlqMr
CAsnEckIl3RDiUOSBEGDQDPiWwSft/tNRM5HXQA4oQFIG0zV+PQwakfU10cyTtwLGg0qDjwLXFYn
hel38E2eySX9oRy6IcJVWLwmCu1fyy0ZiBLDVuJggmAe02EFazuiNcJPuoqSJ5NSHBWYGLP7wF+6
dpXhS4lxaev0ZBUZY47DQQOGuK+NpZ+nsv17K3/kGhIcrTZRYqDnMwUxbMBog/EhzhIoCBvbao0u
0luR5opNBapjNse3j08AmjAdoc5xmZMgcU30hQCDiFA9pHs4tOLhOMJ5xeEvb/HYba4/KZwzFbSL
WBr0N2dOBD2EmBgsfHN49Itoa7LlIXH+BAT3nf2asUMePff4vVQ9iWy6Dq5yuFEVIULq39Kiu+ob
QSlxEr/klLaHb0jcmcsegdcrIvg3tmpUpDw85FIco/3J2bQ9CvSpxMyL3v16ONmBy77DJnM9CNcg
h3Wdj3WUNKasEmpOr4EVctbb4YKGokYSffFswoiGAyJVxQHg7DbEWwY+cPybGJiZKAfkUSI8Dp5J
EdRDI9FZsAVo/9E+Ce/4u36wBpDN4gxXB62ZxM7UeBnjZ6oe8EnrYA92pqBp85Dw++iMLq8gg+K8
T+eMIckZockgMsu9dMi+us1KKxXz1TNlN+eq5hFYE3qMyX2sSYIy6AC5QO6WoE2CXjIU+BqjVT4X
pIlCWz8GCOXD1qwB59p++i8MOVGbN9yxuNM0IaufJ/wELd2U1oZnDgtqaaJwbsVyA7j5IAxw1Ok+
/4eTHQZ3sxuXXXAwi1XWZY4iRzAlhkkphw/7pOqN8JDoTIiERRjBKWkxCinZpFZLHlGkQeKeITbt
q8H76jQxRnPRfaci4GAj46MgwIm/SFPLu7sOtKAdPPeoMgC62Nd/0QBiFkMdEKRYTVp4pgl/1Bz9
7FHHQ6UOV06cY15AueKrs6+herI7qb5pYRJARonsX/1tYdOhOoj5HMqj3ipGBIeofHtku/HDMc8R
PlvUQk8Hb1/7Yu0b8OnxnLX3uBJaEiN+tFVre7aHOhUDh26PRzxgG08MG2H7y/p5x3C1rcbXfm2f
47qX+dckS2KIbHMciactX0fNOft6Z2zBGz68+pdbH65jWm70JL++0TN6lHGSX4KMu9FrYi2EtxxG
Ag1JG/K0AMzMzRIAeJItQ8pBgmlQmj8R41NpMKIMN5kv8svNe9qw9q2hMUzBs31mBxHvN+QB7oJo
kN9SswU3bGOo/KyydlRmYS27HJoJmMryglNDm00Kgv178InrOc/Chn+YpDQXV//C/OHe4w9MJAs1
Jmx/bgmBsq9jisbNg9eu7pSbZQcfr3bAdjnd7Mk4GGNT6Yrl9t1vYomzfxJbyZpCLsk1SgIjfF2e
HqmZZgVhMhkXcyRJuN3DNgCCLeoCbabsv0MUKyRhdNpRC/vY+E039Z5WiEUP7FBjPOucd4CEr0Fq
ksmxDXwOqR4qA0HrMeA7Qx0sVJjO/ZU+kB1JSXj3+GD5Z+XnC6wuZ0QGiTrCoZGyzwm6BtJ6PQOo
kGxpJhC4S7CLC8DP2HHNjh6Y6aYVnPh+0j9w44HHDa1Q6BYrv5KamPFMxqM1loZzk15g6VEQw9S7
I8dgifGllMHJEmn7014mm81KBitdyEIuDv/XHlklbKre0z/hjXpFa3tmF9oPmUuNS2u/Z3GnvH44
xLSekgXyoaC2bUYgMpqa0n3SIO+A0HHroKdK0SajWaHRpaxvWBu0qPiN8LzLU97nKqnSuSJAFWs8
RkaBBeWZcc/dHo9RhIqqBoeBoMWxLl6Dyw0TrQZ1vD8cDgurL49fjq+lvd1uq9TkEOzE/diSMYfs
CBQCteMtxyGewsbLzmLcmgmJZh/H+Z7imUELn7mvhivn0W2OCkx4TA5h3h7Sk1eQ48hkPwJWyaP7
YYaEjgRwa6yPTwcCcjBTIOBbzgiTyabVXr6x/Mi9JezBA6+B0/3suDcJR2QazpZKmAM3oodIgxOZ
wRc0ArLYPtBgaPGOuPbImMaEr8+hViOjhmEEesNeht+KwQdwtJaXUHwmfkd7DiLPB3Y6c1cNdxEP
SyvcYCSEP6iCJyGVFCUSkyu8XnGxQkpmXycNl+TJg9Yju4zFKHeh9rOk6KLZiureff5wmyH+DcCa
jER6xlAPGz2ORsQRkUJW9Z6yCB9m01aPybtDBo93pJy6uSdixgDhVlY788VLkLONMIfcpUumT3pP
dUhKNSXETTIKSWXHF+ALGRloEffK9X3aOYUI+InraArBv1tCp9FczsVXAbyJKBJz+GKViJ9Lha9P
qOH4SLw4L8WNOmCf+mhEJbhKq6RD81rnZUlzttURutgFpBT2FV6q8gq+sfI+mNFJsETEUm1Sa95T
I+Nn2e0tnqsHPGeu5uj6c5r33s1cA3WQG4E0//lDz2Ofs2R1233r8PUKqzrM1qfKaz+SHzETaL/x
0jzGIEzcShHeIEm5grl9THSbOHd0+QoWuxS/r1t6u6V8MTcYgT0dlQFMPsGUmSpYV/+0qcmxh5Ww
qAkA6CPajls2NAyfFqXDbHHQWQJmoMmoDLskofjl8j9kLnrpttDLlcY6u/qPTooJ+MVMUJfc5vgu
ap1EVbtF0W23ZoXhv3ENeR9DhRKMHDHAoZvTeljGDxFM/6c7TWp13TEUm4P3ehw/b8Fq3TGBYzSM
MopusbhR+gHxMRp6UTKjT/GvOKVRP54S9U3ld3d5OWX4BJGctcPr5o3nHZ4rSs8sIKeXHDEcUE2v
hOEkZr1Qm3jFFpiIIvManbYOhzlqbx47QLcz6YIt++cQDr++rVtum+ApqwqZfPsTBeT2FpX78wi5
3uSWrGbobdJXcnU6XcTMy2vHgpgCkQI2hyTyigxR+MgTzL3BDOGqAujBlT8/XApy1PPC0XqDmakb
CmGqa5oaagvub2flvrHHga4GXui0Do2kBQpnOqKtZfbB5onxAzZfOHExHeDi2L3IyQoKIr0wg/MP
oEgD3UAd3OhKGu2ZFliffKERQSvCi5GzP+6WHs8yx0dEpxSo8cm94yuZIDhLr1DOmDFtMqG6jvjA
hpqt0ryqYpv2DVVT0lzpLUymLwQZby4J5JMntpP8OZD0+BUVU1gc9JY0hkicFKFXLPWoDM9S0lFR
gvQRf9Lk6XF+dwfEmWNNuG/4dcJH6csMaHZW/oYaQjxcdaze1zmGnVGTvSnMOJ4YV9wiBh7z6xh9
FMMi4bZI2G0eFAK8f4Q9B/et9DrBsw9fZ/GenZjl09eCuOkTiHJTeKDRhK4WRLtpKc6V1od52Q1r
D4K8gICRmLnN2R1EOR89R4/MPjedx/LscNtHH7JdgZ+MqPw6T3Vd4+pIqh7ej7llwPhn4vxlA2fi
8Oldw9P6Ha/m+OgMsh+pGJY5vU0r2MsRcPjwOv5MVfxOPu6JQ3K8ymuLQcs7d54QDsgxIU2je7Y7
CzzA/Gx87F+GKLeDDgbpCkYvn+DtrAWRPU3OoMfn/puCZHrqMZTQcpsPjOlM2Hi4TDrMHlLcCsnn
MS6idoJTUL5p7PNDY2IknZj/vM1uXV2Cav28dxrWpIABARfWHdE8Rg5P5rvOachY4xleMMBDq1nY
9TQfPuMVGwB1Yf8U4KYS1JMVxh5QqgBFiXHOFor3mJ7WjH5urmKZfn1oAnvmSFoa4eiBw3WdtNef
gRpwp/MBd+g7M7C1A8TUk1WyU7riR7naM7DnwTuAQm6zKe2t8+su8F9msbYBE+ApW22WEb+DoQOV
p8rtSenuIHyKmX7Di+SxcO4h6gv7QEHmdUYAsEjQwhHtJNdwTQE9Vq9uWfoIcr0vbNTfJk+qTb6H
1kejio1CH0o3i/jXvc8YI78oMYVLLIwzHqOFCpLhACyCU8Dh03u3wmUBMdink8i8M/gw8wI8Mzgp
fpFANMzIEWGyg9PJTT7zjot4kqXrvPs0cINehvHJiPsH5nzuS4gs93iW+00i/miioamySSNg68NI
zIkfkcxpQOOMEp8NdpT1lre0gtjCpJax7WcB9OVRi/1Rv1T87w4tkC+mG3C6BSquF3Xa8JD/6wkH
DuDXbUoEhXuZfnFMfFIgUDn02cpIKL96qtc+sNRxJeh/Y92bKBAqALH0II/EcjaP6z76S6ZGyKnX
FPtIT3608Tp4DrNO14yO49e6irU/3pzKw9BkE8o89PPwBhkTHxgUV3SEY5l2TI/Ooo0MlkLIHHAl
3/f897WPYZNjGeru025NJ4JZFIsfnNXwB28TOc4AOSu2FG0QJGJagChq0ls5zhFrPQgcJdWGeJt7
k1Ft6SN3BMZDr+OIbS0PNY3XTvEBDUrZWYRivuM/yEOKoN6DUyJjfW3N2BgLmgZ1VnUzNJttZrzG
FGCwGPJ+ZnUiOTECjre2DZSDNaXzAKt96AmMTFKc/jPd0sTfX4PCVsWf3jdsTwhQStEhMFN5icb2
oMxgVmaAe7lUG+oP3BjHn4f43XDWBJ3gNlx1v6MvqEG6o4ifCxiDL120FCINwkaSBE74CGFeTqg5
o12DuEeJUcs1pkDqFHw7Jo7v7QAnqdw6XDy2xT2l7GmYFqbmJtYWhNgQJv815oDGGA/9sGTCyPsu
OXyvHbWZEbwnz71g9bM3jmsangyijLX0XRbXg8w3CKYJNZoTdNd9dhoyT5Btf8ZcDu44MJAJbY5p
iumRagJRSKwsN7zCb1EOyLn0cbOiACaABUjn8aFAPvu5MwZUwJCTdnpyTvSdBADj2UhPeNrQ590B
ibtYZzlagl9c/zgwu539J0T6v6ZWI//Gwb7xGuFzutRwxgP8p5TFxdImSpE+CeBAwupIwDFwxb8z
6h48IYTdJxnIYIrNPgmAmHmjQ96RLslfK8aPMVAAEaKSBCJo05LCkGmWzr1dm1vx/b0vMXJa/Ejw
RhbkYwBLaqr452OfBvSkYB2YM0KeMjJVSZX5JnUXS11kAAxu/yaeH0Enb2Ky0QGx1PcYgU4fmNNT
gFyBL2oUaRAuXhA4Ln8pyCab4ha5Os3oEZu+7WmqAlkZQxj33Sbj2o9kLfAgrPzL4sImNv0OXmNB
XwzvPrz2xqAx/SxqIyxmMrzAkkO3vu3BZUEoSB+dNlBtphEzwXfbJaJ6ojDA41zqRSy2XKokxqKi
usYLiiRUkY60AZ9pztpY9MrM7+fmC+WQBY/FOzkOzglmBpHQ7SCXuVgNnEs+z3P30W9O8X2ir6W6
NuHVYSVw6YQK5RXsYeykEZvd0arjScYenNNjpXpgTivWjMj3gELhwjQfdnZQemyYx027T9E15b5Q
hFPo52MN9sUDIhb8f9S/VEd1w9LQc0wkfAENMvz/pLGj1inZFhh4wlzliaWoQwxBfNSbXNHk/YJS
uatolajjZEXRNXgQ82GQfCZNTgXxnYKtC+OVlAZik9IXIVVnzESzaRvPVekr4hu1uII2nUUHfcfZ
PP0lp1pfyH0bkLY+9sAgp3zEUEew5GMaxxZLvQ8QtVpCymWihQm1PqlxoODp+WxKYhWABYYyB5Ba
E2ovjiTLd6RSTM8gDcU0xAg1IUZB2233G1wyLmyQDAkWoEU8uxAFxTGc8wxLc5rLDKHMc7ai06T3
b9knCGjdRv9LfPUvVGZ21jcjmSo8zu5nXz95GB/7VwI6r8KFOtaOabi35Hzj7CPlBaUSBlRdWN6U
wscrbQi7Pe0MSr/1JyxSgIeRZpCSAx76HByJOnuImUCbMLliUQ1aSEByG3E/y5AF90EbxxF3x7SV
RgaXVBhPyIoHP4izUEleFrzdwqT7Zd6H+xo3qJyXnQnPdm5rm08KLYwniZo7fB+wnZb0k9dOMMaG
TZMMnECSFW5DZWAOt1/PcJt9Pa7Sqv/zWtEqnTF6O+JahElGF1zrMrvRkPjljJ0vSzQlRJIfatEM
t0c6/BOJvEt++yzc66mLuQnjM9p3jAusgrN8pgBS9V4bnRitBaaGlG0X0vCYoL5V65o8ZvJnWJMg
0ZgpIcNJ3Iq7r80bZvSmPZypc7xRtpB4tiaHdV+BSwcJNQBwiE+b/OnjysKEocCnc4S7MxQ72Jr9
lt/c5RTHm6OPr6f1pUUX2w7ybbFN0ftqH6OJ7jO6g7hWi5wdCkvUAZjFlqWaPv0nRTSuH5ULwCMY
HPs8RuNloPfPPlAQvAqUm2mrY/2G6lqcQXIin188nXhYYQ+JxXdAjW035g0KLVLk4tUEPLbXEsYF
6uXBvWIN3Jxq8mNSwfxFWtQ2NAiA5G6+rcOSIOC43BEL8ZLYhgV+IL4cEoJctZng/Fj4737+CZ7R
Z4RfowLjbVBsLgyYVOsxu7QkYZnkBe8KgiF/VXda/hF3HL2vw96J79sCXAxL3p6C1/Mz+aTngIm3
SxxIT0J3iRB/D+72MVHCuqcQfL2tN+f9yWNmSjos8EygLszhB/CvyCwTf2Sfu0ddz9Pqc3sBnTZY
syyPy3dpMfIBFGuR3ATkc+YUJDyuGMtRC3S7+OEtvtM8wDcQgqHRBc8YwthOX3O+k47dSLGU7p27
zEOx3h2AfEC4ZiiF6Iyd4jill36xTfAL6ksD5zu8WlhX3JMc6w9oKti/3uUox7Q+ZJqFncrJ2/xc
KX/wESdMDOd/YbKY6feQTamw8CpBYvTang/CMuZOAddHfLtE+oF/ItXs9D+zRk85ASMxfJgrDGJH
76SFcFNOpkfaWUMUQk/Audehqo1uzmX0SJkykL/FcNnoVvDdq8MqUicg6LE5J5A4weFv+EhbYv8q
cru/yVSe8jAfOVMD1h5nEVsExmWH2tEC3grThKCIM9xlzpHxd+QjvkukLFYH5vbMRPA7kZ+oNfGp
yfbScn3BFhZ6/5isQj5ETikMokHGVc1+dXnXwc8nhIfZDrc8fsPvurlcv9Vix/YLVx99t7pVrIV0
xgB1/YVUVwzzoPIWrSmGbeMvdG7EI4cPgwsAADCOHYazVZ/1zVpPeKi0DgnAf9bS5NBj5zq4jIrA
GIot0AVXxL0Y8Qr9rMbW+5z8WGvnSbakHgJypMixvlz4Y6P+CH3nfOVOtkH3hPOeMzABKidOErL2
GyN41Wbp1gQ9s+UxHnvyYri4MRdRCKF/bJqhhhZG57qI78PV3MH3aXELbrP7vPKOdjG7QL0AxoWJ
UfWLmTj2lkDV9m9yacbEdtSvKJ/f2fLafoOJG/m/xNaDZuI/hasme/AC9sVtB/7IGA93+t+6RSO7
oo70LruvyZeegIw7vgj14sdfr3GsZRMP+DeJtPjpXD4uf0hYLsG+GvYk2KBOMQp9fVzSiV/jZ+/Z
wZ+6V2CdC+2JYXNfI5YXsdRR5rYkIb9vLnm/+INCv/iu28dhR4kemmt+/fI1MCsPNoZ673JeXBh6
19jPOK1VWt27/HmB1cAr0XSMBo1u3uwZX7vM3eoADHldmyneMZznSOvEOmCFWjXHvqOz/MIJgDtE
N9Cl7aLTeB4UaFfOmaxIbpvHCYgoIWeufuwBUdZisvr129DttO4VR+BXwOZlDNs1nTvPO9FtLWyy
M1KdegLAA5wOGaqwkC8L5lb756TYvBiD4Khi6bHBmMM2eu2lOfl5OqnugLsKu/FAxS4m1U6RMTFd
U6Y2Qiy5TN+ksDNhxLF/jtvXd8EXOLguGEizv5T4Hjn3R6yhrgYO4YdlS1aRfqOJaNlNyI6lrSFz
Qew0efMV59G2CFfXJfTP4b6Qla23I0J9NQo/gCj7q1s/1hIOtDQPL6fVSLgTGc9Z7jbaMQHQ3Cn9
53wglIK8fiKTB4N8aAg0r7p3WaXfR5+Kymw52ipasRpZfgymVFeDFHkhyzZkVke+wB16FaOyVWTS
6khYlVK5dIvk8uaoo3L327GpHair+F7C+tjRIM1c7HoOYE44jry0wq7BhZD2BJgLTZa81KsLLqvS
9b3dBl0fGtsz/uKMuEmcoAjhWTheHS4PeB73ISY5fDe+grTuLZ+KhtguQNoMAyZeY4V9YYqD3TcC
7gVHpuzlQs1RjTvIKcL051cHbXJd8NkD6mfR5873gI8pGU8v93wAYltB82pFpEp9XgGVJdZ/imFj
29pEraR1b0SqI9KF+D8lb0qBLkWs23H5W2FPCBTpvJlcQXBRbESyz0MV8af8FK4VYIUouTHFL1Lk
Ob32+0AgFYisYcFCr0erhPdpyIXgeri6u5hzjCi/lYS69yF4ontq93LSdCvnKhoI7cN063pOKFGr
lgthvKXZ73bQ/lntD2631r1la1r/eh7nedBktk35sH9exs/2RNlAdc6QzyYXtzkG1Bg3t+dQh5eR
262ohNa2vo+LqaIIjRl4zFQWxTTTXJCEfAiMdRsa09b01Svf1qf3iE4Dc58tgHCDFbR60poYwKJ4
DTBnY0Dy8JgMURGDZB3RNfL/Q9SYHirH8B233LtziU5LGefCX8QK6JQcJifRGpjx1J7cgOzguU/u
5JPgcvHhle8uo11BWxTBHDq9CwbnUbV5MPcF/4LmeLYWylyzOygqs9EDThRQeAvjnUYAZyYU30cg
WBTc8KPx08I69BFkPjsvLwhNSjl0MGa7oAdMDZQvR5KPwM1Rn/Qf24bEPaDWByKFtHqZUygDlcF7
mpgJxEFEOKKOPVujlRUUVGhsYTQgHuujeZizhHGXnaheK3l68h+/kTprgnqjmRuDwaDu4JlAt+Og
PEPUioxZ0FRL6KQZs6L7jMYp6iyZd/+RLGrOfgWqGcgBU/HBN2r6x+lqyc8CRfwNAKgoR+mipIPC
CzQbVu7dGpUAaKpPKU/eFIZz2MdC2yMKbFSim+BaMFkUN+LrOOedYCoz7GnRy9phcBSt1iUa1qmR
8qZMqL3qQFbs9i2xCFME4xw0IHFEsoO4f7xH/GLdwKnkwaczINIMEiRXziEMAwe/ttovicQlkp14
lY5jMNG8w2fIogaW71bVx0+QpYGF3KbFG22kxNLnNilxTJbaaS5dLdkew7p/WQUAW2vSvNPXVpIP
gd+PI2NBU1osMJ3hIGf4wgbCD44+YrkAbQ3YZE5wKCEhncFqSco4Dw/GuLCXmGtgPCQUtcPKxeAO
Tu8IyQ9DIGu3uPLGk7ejIEKlZgNRbHQPenB2Ggu9x78H0OKSzw8fDB5vGCdY5HYBxvtYntvZCFo5
mB7533KWDSV/kQ+PXRKssDOHus1EAGYi3NVG+oy0bmt8H9bjn/8E6wJODuuYRo38OXoEz9y2v77s
xyxFYMZDDYL1vFrmWIHjcQvIUKwxuW/IhlBjxtWlDWUaQbgQHJeWZ2DtbQAIuN9HtGq5X80HAmip
CJq/GzaP6obFQ8clOVHpMlF44KjBDbqF53tYwOh8+YXi6WqoMgk9eoD69PivPPgqLoj+82xnmLlO
VsAzBBp1osbZ1Wev5XH+hDQ9epIeRJASuUH7OyfiylshtwTSueHUbLewmLx6313r4jfHZmab01U3
D0z/Gbf9K/kCbg1MTJOhWW2/wPb9iDTDWY3ePHaTjNrxMX1738yt5iCcbRpU0maedgW0rTD7UKFy
5D2BsJ8OeQr3kADulXUa6t79ygBLA1UbU6AAtEa4lg/L3sd/THh7oOTEgdlVzN3rQlbBBwIQY8I5
Ykm1quH60BDnpRFvy25NWF3sloOWvwp0wDKg1sNt+jNRKpRu6Td8Rp0ceDSGIHx/FfFxQo1vDJmm
jlUUEdc9jewtOMeNBPj2GisQWl7UP2QqLLToMUWOHUJc2aziT1Sl13m7R1cWfqLGWpwuaYt+sCc3
2vAW6HS7C8jYXVhyt6DaPp2jP1O8kuF82zcThNX+TjjVfNhO6UZiWiyuBiKVnY46o8LOxlrUEE57
JIjxlIcE1j/hfUl7XyQvW/eY0DyGTJS63OAJk0AEC3e7mqGsEQEiJhRW1rGgP3BFk5ULxxLlsQj4
Dnn3y/Po0+7gwQ+U3LxB3S+46WVyGhR+FZp7xlN7peOZjN27zcF9Vvd/A5wmYJ7yCTJsTgH6m96E
OHKgws6y7v8xRcUD6wlTogLoQiInA9pmjxEbPPwOgPltj9qIaA5wb3AxhgMQLdEgsg5xRcFTwokw
/5tgc4cOjuxf9P3I2l0Yv5w1vwDshXTowDzke4C5SMSQMu3CWQArGOSLSlL3xYqWhHCE7qjD9SEk
emEK8aTkSPlX/Hc1UBNcC9PjrBoMGktzcFtfx0ZkRsb0TFImF4LzhEcmKtBKn5y14WOOlu3oHTGL
IvlZHzIl41GFaE/HBl2yDKBScWzTaB67+CtxEBC6AhWfQefHY+gTnwiDEmUBA2xMUluqi7EFuxTg
QzFiJ9Ra1CjggZoZKdDQyG6kwmJHuU7r9LHmlleIIV5bfKFtiH9jvF2nLUYFYlEmdiPP0S3SoUTq
aLE+fOTIoUYw7YLdZWI4L8LpwNma/u4iNYoIU3+D5qbM7BEwJMcEUbpyF0+RYpU2Q6YGc0IZOBSI
4WBUYSLHWIa2OtbnNZI95+5BeByyO/2j6S6XE8vWMABfEVW4/EU27oTQ+UMRwQmuV3+elakz09Pd
E2Tbkk9e0clLPbF0yCu01/XVfAGVrsUV9sxr3ieocudK8PyELsE432JRsn35shLMgGT5r/1w0+KA
TTRTZJoBFgzhytUuraURIJWBREurI6gA9baT1dwdvguMvk6Ta0XYK/d7Fvez5cijuKE/hH8tttm3
5GD3fvkXTn2obAZb4A35jz9uC/6Mltxd/JDUJkXmVajOV1cDldnQ7VFGK2Yax/q5visfoQLoG7Iv
+CrUFp10X+jriSvxfCsns7iEoz1WH1xf90hkq1Lvpy5tVQEepLaRLOswys4/CdA6jU66Dm8Ip9H9
nKTqutZq9Of26TsNn3kEuskMdm1TuryMgAgLg98/beCHDPZKE+X3Kz5Y22z1DXW9FdslYPQ41m3h
VGF0f1/hlKbIFaa63q/Q99tV/VcfFfUDsAYfnFdzWgaqa4TYKlvNQeg9ICyDJPoOTmrzAUGpZiui
JUgIkPWCxdzdQxGMXfqyTiGuh/8L7y99K3xu+se3NaXt9zWjFEjIAO6/DoiO0khW70ANBcwCEhyv
ukjCJmWQC0h0pYmXuxfipRw+buGfmZWqryJ2wbFvgiblb/CDM/mqdw2/RRQv9hPdmHXwjNS6GGZ6
sfrhJydpa8Um60vpysUWMgjygdxDZ/OuoC8uWXR4ELxszqgSkzRGEQGcAIW3kzNRPVosXltsFiNH
jfpeEQHl5xzc+yydu1vuW1uNASKKQ6WDOThd3922MmmFpKuLDnjDknsgwxDwtd+6+iJVsttk3Trg
Q0FXjabVh8UA2R2LlYyZF7+SnMcWIGsMah7vl1ox95YGpLoq6DU21dhPakDymAqw1GgmlKPzBgbN
0QUVxXOjirMfMypXItj2WJbVjlUyiLUkpLPlrUJVuXYdTOfsljYlQq7ojkEelMrCqcUtsb6opWdp
VSHwWYjOwB8IElePAHDtHQeJVn52Z62MwoUfFJssasH3L9OK4+5TGGRrDnJCCzKIomcHQcYwBuoc
kB4yKJz+Y/MhiD6KhhMktBtrLaRwYvgO1c/Fx7GYUtoq7d+YsvsMGQPVhcalNo0eFki3qr3pPIw+
0riwtDJLStiZFnnqIFDtHtBlrk57saEn9eTLaUHDbK9cmB99BKFRTpiorW1bTnT7wEQcyORePYnW
5vMGGNaNf2SGVuDkie66hYGfyWqgTvJoKbXu+imHOfbX8TLbx8bhLf5ud9QGEN8zm9M8W9siH5Yb
lHjcs7M0uU0gVlZAnegz++HclZD7SxdoZUflcI5B9FzTH7Svxq6XUUGgjlvMuX21sspToWYMFzUK
2FQlI9UrGUMIwldnszPHpDxGaHsDDwsX6wkFF4hgMq2ZUsQn4jcDsqzhOA2u1wEtL6pq7hsCrlou
yjQDdHFd3sNd5+uFSGONl+ZaVA4O39+AXi8rhOpwoHJdC1xDxMnx+PdrXU2HmRbyRAZcWCrZDmo3
Ju8Tcf8UK/a51JbBC8i3gG8meqmuNtWIDnz8wx14wh88aFm7YcMCSdPI1kdY8kmNv0AsOAjOB/ZC
+iNv1WeztmXPi5tIWsGcJbILd8Nole7l/B1+V89RSna0BeHJB903phyVfFs/LjMCCtDf+oewUWjo
GD+EAMRGNIeGnq6EnmUDQYnVgJabPB0lrJwa5itIK8kOYVai47g7kUJ04/bOc7ul20ZFAOsv2SKF
HPRvxHUlHMmJ3qcVLF7SYCPAdzbRXedpwgiBpsD8qdt1wG0OIyrNajLbT3VP0Zl83uKPnK/Knwik
feCIM3/mZ1NbrsqQHZIoU9e3a5K0hZfGxtyDfQx/v4LeXK6VzpYfEzg7kJ25BTtRCKvXFSjwa0sY
ftHMvadN9QXX4ESTBZKV+XfE2ogexa2XiVKhKq3Ju60kmouKDI2AA3Lmj3EMnHRuAk2RNVu/3aWs
3E8xzOPv2zel2+aD8tSzdnrbyvHhQuY2+PBEflskVWSThB/rQb48QOaJbVSA7NTATGMNLgsANnVQ
ryDGVU9wac28q5MV3sM9H6QHARjCKLv3qJ9xaIacyQYrBDr0NiQrJLGW7H64dFrR7g0jgz1hJnqM
pEPdR7mbB3z91dDadMQ/QRe9dBoe2w+zkwuVNXeX5q6cFWRto1hlVf39sxmBrHoVP+N+3DiXmAN8
JGr2p0stBT78qYFt33p8fe76P8kRW6lOvMcMID62tFTS1bjLt5ZW5C6VjC6hVk6yQns5AXWf6/w2
g03AofIwI+MlkcQjCoLx9sfGwho+jQpmHrvnNpAoJPU0yvRz+v5Pek2Phti9sum/FDgXpOeTMMOK
nE3bO1uEz/UnQflmupfWq1YefyUqWflypQ0iEdgR7cRkP1BDVaq3f5cL5lktbg29FOMC6fZFUg3j
v6okv5dP21Q5CR2sR6K2N3ngJ0U5poijTCWlEO4gvvqiv6a9gExXO+nlvNC8hSiV/HDduTTyIXvL
qQor8TVgusAF3+yaqiCdc3nR3qqHlo9fr/5pJ+c7zXPVglDZMO4/u9NavOd1V7j3zoWYFfKEe3z/
LJ2hVN7eRK1LLR1OcN/KduVg8XouV4r9ZCrxbnCwyw6dYR3i4v7nsXdalpKmw1d8yKduO17U48Pp
MK4IyhKru4XV72wUMt3lTH+NLIlVTxHbIj1aHt9TWsBam8eyb3OHQDaevfRw1yr0pYKs4Cext0Wq
lDuU1M9w7cFvknrTVh7GU7XMOFlefQv9QH45aBkSywieGbWgFe8G5AY0cHT9uvcKH9nuMVn0a/Gd
VZ2OTm7GjeR3KYc9C3N0mae/VtW0ooWENaMeW7rATkG5FJbRPV2OxxR1+bc0D/fxmvWyjet0aKTD
47u38/vZ9KZ9UnkmoxS7gQXICqr9ppp5fMe2/Suwnl0vXb/mW4dkRRx2CcZta9VvQ4s9RQMF595O
VrJzFZ9mbvoveB2cq1ewxGTEd2DxqBcgqvTP1ZUexeuilDsrWZfu2rOP4jP0N0en4fUQLTXN2oXP
R10zQ8HqWFJOIXFs4Wzlurh7GnDo0V/r3n32e+C3W4hGh66uqTy5KV2LbgDfFunWrnH9eXwaxf1A
NOCqWDZv26dmuthjsaDmrl+3He7eLs1EZ9FOl8/RqZKu/9ZW9avSnLZu8f32Hqu0HhBGx95WOWQf
IZj3yG9jT0WJyvQLru8OoecsgdWHl2059xZ7S4+CFEFeSM3TCumutNJW2YuwfosFpc5zKTMIre1N
S/eUe4IJ+S5CB6w/ryXrhc5vwpLAmyKLcqXHveymZNbD3+FWtIUDWYmPk3NBW76xAVm/DK0Y+MRs
Z2+fBajw2/vJn3nJZ3nV3v3cPBrltBcUuZqD8CMYU/1qyE/LcR4cmuHPbuZsEJvU54j/nkbsjfLw
Ny4JHY22tvyTtFr9TrlESFYvsKLoPLuJAbU3m8FT4e3RMIVbz0nGsmO0dKD/I4Cm0qIKs1vPdhf1
5Xx3L7LQlQaDry+fKjQi9U/tk0Qnx0sl1dlYLKwY+UxJBeMqq7w7f27CV3AKXANwsdo9gIhYWGc0
MCr7R+m5qSbeE0ABl+L5byzFl43UtHy/chJEfi2fNqXzo7S+R8l75QCLIirsG3Sve287NOZi0KuH
SIvl/Kiv+E8iWj3q8Z8TYUCmHKvG/iX1rD9OzKyMThIRJ5Ws7uneST74ETXPimz7Y+R/Tqj+D77L
xVhe0akY85SoWhC1k9kMsyvGdMXVo7Lg5/lzuVcL76dkaf/6l5nWV7/j07W4e4LaFVdGNwQwubve
5lmeIj3ptWZRr0tx1YVFafsbPT9S5dv3/lByqMwUKLeyhMDDMrO5LqK9NXlRuiybR0JKsU+vnklW
nTrTVSmRLHl/7FI5qVIxG5ylLvXM7u0ECcE2BA0LgWbEE3kN7X1rAKYdbS2Yn/FK6lw+fC9YhwVT
jhidMmoJ+hIwrjeCVvtTL08Xg6piPLoGgAiG3F4vpGflQKnbGSBV/of5ccrZdp5jlWqgB7ZNq8r6
Wlnlik5V63LLPW1V2ejHfe93NT6KrwsDruY+X/azw/eT2rvWolKH1vHGOKldrLXKUr2DKtCo8Fte
awgod1t9hcH/TpCgmVIqWbssu1t1tGzLtNozy3zW7z1bQeFDA3kBsX0tJicHjIR55lncAGumW6mt
/aw2XVZuyepBD1ppVeeuUM2Q64LxW5WeUMHkoAVv6UpQWpEb8U7z5IrxrsJwsh6z8OwE07u3F+dM
8iTnUg6AfF+KpyFCUgMjXtO3ax08FJhLlB+fCdKEn8FGtP8QIPDV5B2LBvhgnafFYiVoHBIloQHp
jnvxhHYO7aIUKJTdtu9tTf6fPbaZCkn751bKVQ+z82jxbXuxg+a7yoWpamLdmNZy7UNgUmGOxIeJ
j+wCUCPM5EG6HnZmFOBPu1b8X65ToKVUzwIA7snKSVdny8/jl377y6LeznSAeqq2i20z2VO8THRe
hvVoVeWb/SGykurHu1kno/wK4kbaMF97JotpfWYd0Z5W6HOllgOBfuNfUtn3Dp0b57perLqsqcpN
zrvSurbt6Piosm8b2k5Xvcp43cX4pQB0l6vOwVhzui7FjZDja33inrT9jA8Z9pyjfFgGrWNAcPV9
/X3qm4Ypdiq1leb+ylpV6MPQVmI/qxwP2hPjpmN5Ob5D6lzRFPX1tUNI+5SvA6Vbal6io89sOixE
NhDhkq0xbFdUhiKY/Es3LQ8BaK8eqOJ+n7rr7qp//HjY336Y/mXeC4fydFNZNVDGytaIq6gAmaen
Mt7a+Ps8q8YxFeB959/OJltFRSldosVBKyA3mYJpzaFPwU24hNoq2+bBZXTkMsNRvTnFbCSoIQ/U
Z+PhCsfUXg0Fwtkc1BmRNQzwZGXVxDm5j/WBs3PGOVGcyWe+eJhGOTVB2PsAGKQoUFye6yue9Vir
i1I6plBQoo6RbmYewBTNXw8vVV5NrsPpZ8b4fFRym3I8X8zsS5w885/URuEU10Bum+G6Aah2fj+C
SwVF1sy/V6YUO3wQkrOp/Nop6s8tB9huwCbpxqrUjtPjKfwJotkXEEjp1fg9hWjyYPaND5VzxI24
lC4X2seWGCzRSA9fwGV2NPnqqcW3vXp8u39ov1/KupPl0/wwNl+3nWXHl2zJKb2qrGDrsQFEnK0i
8xkHsJMvhUJBPqbMBeRWGKpgVQl2ZnMlLaubeKrQ3mhNgzsCckYSI93t6aq+updjuep1WlEPZExa
+HpZ8jr7GTydxm1I2tg7OgkpRjWGRH/ungYaCy+qRC2mKlFSGxI6NaSPiXLs1NA0mOcDFTxydmsk
6031WL10D/8s534VblXd/lyySDwjM5mSo4E/gW9vQDysg0PdOAHAfqZm1tfLvqoOnIr6Y7d0KDsu
t9FChPCswDjmRW2lBV6s1uOicpVJP9ur9+wp+Dys0+X1Pko+6V2fFnTH9HzO6K3AjSOaZc9QGD1b
d8Au8sXtm7R7+XMEd/n8bXve5WysvM8rERMGy5VTFkTY9WeFCer0UNJ8hy6U5iKfC9TWFV+y3YCG
dnaHMuJPEulZqAVzFCulmER5OslocdTJxWU57msr0ycMZh3tgIJkungv3cj9aFhNm3fEOQyHU+n1
T2U5h4suiXl/DddEq1Nf57l8Fu9LBfjMmiAd/X6lvvEKuGkCju1IfUMrAIXky2tFcVXAG6vi6Exu
A0QMU+lWOhRq6RfbJr58lUxusNvV1oD/SYbzRY5UoHqzOKzIerDY1vXnwjN6lB+yPSRs9GldPmp5
FK9mL3Edm7Vtb9MEU0u/EUcg9bhqr+6D0+i0fdsMgl+wBVQLX3S6i3yVI8Vvg/OjfEzUt8R0b8WT
lPJWTeEWQP0sq3ZYJ/fiB3kuP9P/FqA+Z1QxWyMXwPJ629r8lmHf9gPAncOllsN5km6cI3RAaJHr
DBvQ/po419fftnIe8ZslSEPlkejtVXBbRzIgaQIK5kfcpEOL3BPpn0saHHFkDVl+OydGDQh5A1em
r6yoq/YZ7QD79p3tt1ZlKwO9LT+upfUNdAobCMQJIj0FVffBVtkOVDw799mQZ7rocyelJFWYhDdP
568WC2Mzp0xXU4OYYhaPCdIL/J6Bfbbfx04ceC0c1zSW9BVDrkrAqHzwzSzB+JZeVLFF3jv32a3c
DYKdMf70LPyZhZuBOA4FjYe7O4qzEYv7+t1g3zlDyWwBIBVmB4TQGozonW8iAniHGvNGC8j072QC
CnPvtBNqk6nJpYV13IBEGrgzXsk3UhRaQl0x5bPhVMON8mr4lsXgPF4NLNHyPZB+XqWZwIcNR1TZ
iJ4oByy3isosTjRcBBxvOKgTDhoFm4G6Q/hLIkrO/dTDiFcWzXQQXGWosZ/d2Ud00jF4jdJusBmk
ouv4Ok55euH8wsdWg8xkP8tMwt2ghqGO5zm6wMPoNKKk0slL7iPn9PdDiwgLclIfEtTOsROO3Vp/
r3t7LtxhHa3uZ9vwPMOJ7Tq7DlwBlTAKHC1s6lm2kSXwo18/3wP7xtSDXXB6Hi4eX9oNgMn3kWCT
apSUYOzhR6b4AGR7jBfdcHIQPY8yPb/+Vi6IF6Za0AAKf4S7briOHpoj4SC7zsa/as1+EnoNFC2+
/dd7gFyqjHs3SLLKvEYEcm/y7x0PtaeLrwvfmPw7fvhsGGiwlY3zbO+SAq1dyR5JgkFkcCe5cLQM
4lRuFExDQ0WncZxBeZY+ztCnYSj7N8jGUqRVk09MNh2IqqD8xsq89aC09cA9EgeEO6EiJLwNI4Bp
ivXAMdSOvLDsef5efpUDm9yNogOzc9SThln54HHMwk0Lp5tZ+o3imx5XfE7QpZyaLAaICuGSwyft
Ux3Cd6E94CdYT5FrMLI6sHy5oCDgTuMY+jYmjGFj+5s9i9oJvPG/C/GYXeqhrhh8IDiwGACiY8L4
2MibArhiWsXcrwOKW/l7acX5YGXngG4WN+kRxGyD1rl3X+rb3rR6qhfM23Cf/DkOusLxkrP/+y9N
hYjcXj3ntTasmR37PgtvhEmDEPzvwD5GZzhcTYZAkXVAREC2K9jBXMfhIf33oFzmamBmLP9NqwWX
8Fv30Jz+PBS5/3uKAS4oFeIrn6+GyR6eAWC2vKEeZpznOKMB1wi3z9FzvuSPFxZUkcw48j60pI9j
gj5uTKzrsBHJMu0UTcBQxYBOc6JxVXWEs/KpNe3n/O3vTNzQgi8MV/rf1+qIjMCRxwdKWSesiCcp
D8rDLwDi/0+O8GjjelGb2cJY+Ah3EVxQjPfEUEno5qgrmgMY8W7cKwpHDY/b2tLyWutS/wgnjidd
4SMcxnV45VrJ99PVP/ONUbqxGoQl9+MjXyX6JNZ6tGKEkN0UF7XoTNtB7o80oiYJO7UKGLXTodwM
sFkkovxhEgDqGJG54BsxDvK1lBIa2XYmVM63bCdCKwlwyVVpGI51UPH6w0qfrRYCvCjo5mCFqM0G
I6GwIliLDS943/YtAsAPRP1giqMtBM4clnOY8c7HQw8jYKI3zc+P+zj0NNLcF41cKllGisXxQVY7
6wdx3a0Pv8E7aAY5l3AIp+v0MXZhuGIQEc1JGAl3M4AS9ovfkD1nUcPz8Ay5b36EjkhK8+rTQwie
RxNqHH4ncBcbhsN4OoF23KYPHRk7Cm5adNwiHYyc9ThTH09cATnt4sid++8sr6DlHz42Ygj+KI70
54tufJjaN7dhZyB9GJjG83/PNLzwWwf2zhWjT7SOyD/g6EXyDkGQmAIEXerx2JWFERZGxRMaWXwX
PJGeTs0JB730wCkrRsVHsVh9/y3SaAhHPVf89vEp72rWlQmLf+uaqyNAn8cendADJygevrjg7mYb
Ez5GjgOJEOayH4e+X7vZ9hbWl57+xCRxhwkFNc2aADYJ55KutpvhYfLgcuLhoR7qk9SkHWZxOAnv
/rurwYzJActB13n8d3hUm7oD5s3f/27IRxRRWxhUW/9a79VB/TNrCqR9bN376A4WLq9avJWqfxcT
NC2yJV1Kb/Bwwf/CkPDP3nIfVsIMsR8iNP6+/A4Dy5R0A8I7zRtretRGJ7JktM9zYlfh9bi+gRx6
U0nZkxI83O9SOelc82M/fkxyX4DYQFxacAAD5LouVQbbcQyE2yTf/9AWSqoh0tTJ9o+ZCKtpN7vI
cW4ySm3LzQAMN3y0u5ntxsmGxZ3j7mTV3HBCUNmHGrD9wI5ZoCZH7zO5SLP10/32QnCurMoQ/T63
MrTI3aFYHKheHKLDNxq8Wp4VUTKGH6gJdNsXwXRNxjlMcHkPZNk/WWEn2X6MTpA2p4ed5HVNRn3y
5PZrhzQRXBgd7gf36jsQIfmfcVDZI9Hfe3YUhgP/4ctazJ+W+Kh2eDf1Ja+Cx0Xq798J+hzKaUp5
+HcGRSbsT2H7innbYqBPOfyMdQ/1tQpIi4JT4+RhxL5SX6F/FjpF6xZkHLqGpvrwDJx3C36n2NB9
m4KIAdri7eDLcCZ4/Xyk5FI7cdCtS6OjGJ8fx/tZOUYtIIBC3EHkxsaLieWIIGOISQ2V9chtSdPF
F3AhqYSjhgYoHJqYTenK2Hr0s+Xp96KqJvEsZckPzFKD7OgF2L+fLCB6dBUeA9iwSB/kk3RPdzlP
KZiKp7Tn7/9wddvr+WOQ93/dpIGrGlZU1S0ldLinlexXSIlB7xNR0C5sK3d66IifW3ITm0ouUdo3
fgUMopZZ4T20fBRUdzpA66GEoazEAqEoy22lBupIlJze1ZVU5CUmiXv0XIAcw19mS3l7akpEouaY
fENo0UxD2FQZ+kkisJ1KydlUqrIKiUkOjeBW3X7Hnk31zjrywe83mg0cunKe3rtV9VURxb5eEZUe
Idorki7tEnUEXvFW3OMnUzVH+BkLPpffMhi5S3osZhGX40zPH8nyOvw4EXgHJ5DeiWw4fCPdzTFN
3jXivIE3N1b8yHskC2j2cjRx0G72OzJppMb687DhDYdVb+BKoRAa4MYYUDmFM0ldbd95aZFjkzsb
ANVpX4xOX2YANZ+IcHcDieI5xmC403pAkNn27mNqS7PCBJ0CXAKLKj7/BcjAqSCx0Vls1DqKa3pd
oYizP0epryCYqRaTmJBtFYG8KrtYxV63pkOFaij+uFLnhZV1BAFY4UtEI9h6jo35sxl0BrpNQu8G
2ZbCV3a+68S+LsxLFKfoheoKQfKEGbMaKB4VvsQh/x1/G7kGwRgwRipQXOiVTFAy1iPYI2e9PPVP
9TthaQirePvGUEvOii2lIT8XYWSL8WzT7/dNLQ/nky8RxFWNewyff92Z/TiVkY2U7jCo21fnBpQy
UpJIJqoCpfhlkHzVYsnWboYVffqThznpWgDt8IWYoVhfE/zMy69nFDtRPK9YDw5OF2xTwjTPVr28
6iTy1QwEFzZ7C29XhcOvjH61RqEWf75uqr/SpMzcOR8+CdgigrDP8FJGnTreftmcJjncqclFKXOy
rReIL5BVAFOZx4aWkOhgvz6CUlyi24Q5VgYmawoZuGzDEaCOhoUjPg/qF99B6TaYtBClm6Glp1BU
AfLFOrnmanCLgnybhCV4P5Pv5fOJb/+06/OCrUnDR/QCmtpqIEiB5utdmSGIUvli98+F7CVb3cwD
O/VSykIKvr7A59JIqFT+6pb0EMuQ2aHkGYjm54rFzCFBINaj2AQ5rTH9MAl+R4SZXoR5ckPgGSut
q97nFX1KKkKvaCcdPLQ2Y/WqTXBaDzzyX6VEmOg4gBeWMdS7NZKNDqRBawxpXz3Pj/S4DvlanIay
+J0A3y2an4pDBlPkUuCjAa/mxwirLLCkwzUWWtcavFf0+ZlR+sJdIRAMqieRXI/GQapSeIoYEfCJ
tSxRV7SRGuBUpIIDGHWLYCVZ0dJOHCdD728/y/ePlXmcEOS1Bbvp/Y/IzEN8OdRF1VZhxCHoBJWv
UtB320ZqHuWfkKmtauTu8HtezWdn18ir2feC/Fiussng/ORKAUR7LP8ENUYKZ61NI4ijLUmKkw5H
Etu/QRCV5UpYbOBTmv0a7mU/wRpYlb5emhGXhpp+LaNemamc1KXK9+pvGSMS54ykTvHL9InS3cez
NNWC0CLM+vClFq+vqsn6qZZnme7L/lQM+8d2/FpeosihPH1dZbJAaxO9qVcxq4RJJa537FxGMemw
NfESL+s4qWA9Z7FlOTbZfssiTyNlLE4KOFlqO6fvQjKYoq+OvfNM7WdVURWyPl7HuclCbvnSqgqr
qKVheujEz5H0GEPeIiq/NGSokq97sa/EJD437CgYBmo7/hZBBGXjy7k2/Z3LWY31NQVsiBeLzkiP
6uuiLxyrnDBUjuM4znmutl1Usx6/6r9xnypZRk6nsjXwv58nkyPyPYuXlTTKQwYyyiWkq7//h3NT
K7ZmmLKbXdlCAWPlnfFThB8UCENkGog0yZVOZb+Huc7b7lSzky9Ai6Ft/r65EFNyLJ2e4Z1AlTlv
eBYtBkqm5oi6oCKpOQkIekrOr5vG8VXnv+4NKx1icJxNlLlUBVP+QmkqnmhsyWSkvh+KqnCj3j0l
J5quFBItDk/nGIGYwWrTeIoFGGx/LCwElH2yhGoCASEsaOUT+jpVbiOc4PtGZ6T8+l59blE3ZT2q
+xYHqKPjJyB/ssMP7nvdXuktMLMJxgjVy4B8SPEYivU74p+VQ+PRTn8q1SaAmujqOClqtXRlKF2Y
cjpkM9jN3lJFnulkvYkZ/CCluR7pPCAPFxtZ26mmK3F1Yt2UF5KV2/cVfxH0tLIfHL6RzG4UIc41
2Yptr34/CQWjzUCGT/suD0MyrTbzgxNjnlANCGrn3oBhSCuqYhe5gbGAidE9S0UrESn0tfUzLS6V
dssXP0MEmynOCXjLXAS+LdDrYojZYl35nzBOPQA6SSl3LO4cfxd6eB5P4ugMb1KjTP2kEDf+1eoq
bYaq0pneUcKKIekj+8pkHZGvlJChmwEdZXFaiBeAHlzb17cVDihKtcWcRImcwnIscZeTyeuCVPun
9jsNQDo0saGKRISZd6YdUhfEPIZ3kZHXENitp0ck7PN42wt5JYgXXX1IJzHoChaHpHnRS3Lb3ov8
Rqpm5wAdvEmewNWLw2zt6Y9lXXqbLKVEmI9a8l8o9sVnOQU+1bFytn+nQoJQU3610hW032Hc/+O9
VZIIVPoE5bQYcFHTZoBv2jR+o0uXWvRImVHiyXFUN7EDmQXXCyh/rXxA7UM3+W60f4oy+QHgmGxs
G1T35fv5NjfKT/447WUF4BogPt/YzRJyQt0vwhiKm0pu0Z2bN+UX4ahzDOK/L7n7cbz+VuutPcqp
r8wwXf2GESKefZFTnZQdTDRbQyheXCvBvWUzDF5t6jBgoavGFssKEZHgDmO4G2mKeGMx28yTH8uY
9DMna+WKmHhACuJxjZSOSIUXG5lncRdrX5fEk+fsGz2TsMfFlRFyxZBM7zp3MNV8A1GeiuYk87Xo
4ADhiCa1LLr78X4sllp1dvMEofoc6bnFQBRX6PbPo2nTPpgTmgdCPfJPmZp0ib2AIRz8VWjfVsH4
vx+RUCxFvT9lzFIen4OVKeFdg0LCubNv7Dz0zW8gVgqGRHq7wf1n2zW81lFS6/xz203Vbhj5aqW/
I2sr7RrBAXXZ/WyPffVASaGer082k6JYrr3oLRYx1MihwUnVBRZOyCRfzpXFTDpAsI9wgrI6rO2/
iDhFkWlXuYQIA1cioeNffBHqwhS6/QQWW+23/S0s6Wb414WSRACgBVzxlACebpfoTnCoXr6yQXyu
I1g0pFkIMgvmooOppe+UDOIR2Ju7+e4UHedxZpHXWjARoNXVsJ6u6yGjhTZNND/EN3dslKbmWLYP
RLtOV+Rzft35+unILYsJ6JoLHc0LnJcTTrS8yyZBuM8i2sh8Hw8VQMd7M7gDvtbl++e0s4SyZaLI
axUHQUdqQZiLFhMlOvzh6SADF/4xRvgvzndlwpi/b8FXwmiDom2v4NAR/6sFjnLBBzN4yZ2Lrwtc
4GorGFKe7q1IkN9ImtDpiI4IJrZNOH4T2OpKxbjU33SRXFpjstvFaSMYs2ECiVwWESucbPuXzd+2
npPAxhvfv2+HY3E62H0+B0RtkRV8FcLRHCDDslke2zw6KTlSLUkpxraj2sblTYgO5t862+orwFTG
P1VjdZRxaAcnm4dqpvQGfPMec1Fndl0JflmraBYjp/6nrYJKsezM+o8E33sEJijuh8yjC1dt9bBO
p5ATxcv2/aAQLQeZrYpUfV6KmEqGARZ8HZ/V1IKey/Qjq6aLWFBK9pbyfoVuy+YWqeIOxDltB7/y
gB7f1HYhR61ajRiUAHUHNedYN/GlTYIKKVjHm52FeZefs5FLRZKgpG7rnzo1bMJv7Vp+/0H0aksf
ycWaq6SgF30iCL27NkWeSoP6YF2asBqTfIWuV1Yvp5xkDHPzwP6CYiXXC8lPtvGRhLsEsbTqHEaq
J0oWn12LgdaB9aJLkBtO1sIP4ukxSDvK6gWNQhBL28ym/d+6wCm0KJR856Gmm9APYuWI9oLuJx/m
n0mezRZmP1uQeO8ko7AZE5qHaw0FVfrq5bdl8HscmysEWoqzeLTu5DDL4J/T5P6tbqUQTBOZbv1+
h7D8FjKZS4spZW0vQ2yQgLFFqZcGzDHBJh0L511fURJFo8xNNrMgWS0kbQYiRrqhOVRRO0g0f6Pj
IFNbGZuX+rEUBakHd6CMRKxxdfqOFwg2QIOW7+1z/9C7dpQZ3sNIW3bJe7tBa7tYKjr3z29gZkE1
9+FrlsPFG4QackxYIO3OqoUfwe/DcD5M7v2TSFVlAe6ge/u84eWr2hgfcFCowOKYw8+2/UQlxmRt
5CVBwTKU4BISZPmOE+6Bp4rzY31NFyIoN2XA5q0Pm7kBG3JPlwjeZ5tXDjspC9jD8ZLiRqE5VBTv
RofSd7oKKS9525VBALTDFJxL+dIwwy+AVxtSUB6t4lb+Hmuw+EbUXJt5hrh9sOy4z9VwFSjzDSn+
otNsxIvNpNxMtXBRI5ZhtKkXEKeVdxt3j/puoMbwqpurh4imQLMexMY0WnDmVDaV70tdpSk79at5
l6IsI5JSxvGiZsyNdmQ4gN92tJIFAkKZTzXQcT/sa8nBZXJoabNarEJkYcRGZCGUjqBeqwG/b2IU
PxV0or71r/StTqa/mKHZYoNV1OKJadFuBQeLa5MgkHl9aSk/WuB00IGU9YQr0w/LbJHhQ28R6FhN
zNt5OJo+GrG2q8cSZHzgU84/+8YF9wKWWE2jlcPWhv+AykSSW1eY9NR5eTUy/0BGRotJPiJFMUT9
7uzeY9alYyVLGqn6muSk6BkjX5FPufBZpGZIy8cphMJgiFjPA6Wi1lXJIdRJunLXv7gLbosOeRDG
O3/6JuHTOlqr1moJNu+VqaJzsClkIlNWnDQcQuqu0khai5LcaZaomIWmsY40jBs+kn3dkL30n975
6Enhzdple6myHnLmx2QnjaHcxcRIDBoG6y8XiTQiQLxBlTw09DRLBwm7t6QMBQSAp8UXJz5/qt2E
1KTzvWyE6Pagi7YWD+syW/3KNwFTIlp0Mso982TNArs3L2bGH9dkKIpYnbJoI/UjxB+u+C0FWbzn
3DrkriuJkcTvBwPkZX/X3Q1P/Twcn/gE1CjdT3wltgiU5UzaAmWpwOuZH1pXt+EcU9gUAk6cLF2Q
1AT0dnFtqWgpE53Hm1clUai6BOCBGCIH/SGiPkotYRgE7jJ/kWfQk7gGK5z5b6WZrzojSiBug6a/
Pti0mlS+gbcJdBCfom84LS7+Lf7ty/NQnU7nQp5qadqGDnvgA930zVQTIhsFXw6YeRL3KZ2Xydou
37QjzxITSWnBiNl0SLcJSjTyx7YDHjJAAsl50mY8D7Hps7GaPbS/1EpK8qNUIG+UVW9p86yNKaJI
nZct9fB1Xwgbi//SEg901U+Aaa0MQUld8dlqIr5bVr7tJDbzc/9mIl/fgDXV15KNuxUEv7AR4gdL
xFeIXrM8t4O9E0WDXtClD9boFJcrw0Q9+JE+kH3Is9XdlpzYM6copFZv4Yx95ewY29JbUpGOrRou
MhBilcAE77G5vwZdDdulvVEJkXiKIVP8yImYF7ZXoLOgUZeSalcGsH3p8mgfevoqIZFUzxAHkrJG
qVuGrfB3BKNQi1eyM4kRvBxBQDr2oUbCFwM2+lHsQvNQE6KYErduie7aFIEq2FPKaM5z/ka3khdJ
IAHjHVc1BJUBetMG2Jrue2F4qIdb9aCfEiuBMJGHLW3qX8gTNF/iFXlzqTcwPW4+dJ+5JnR3+Uq2
Oq1yDLKf3otMvNJqPtRcwoa9GBgqWEjoGJuKGhuYm7bzq2Q9Ftm3Cu/rrrKoK4SwqvBnJzWgKaGr
oOxBnbCrmlO6RrvSSD/5UR6BhG9KPwKXUuELLmUElKRLTwhKcdKIqc5npcPaRF2YE8pn+XBHNrPD
tRorjhAcaWSsgq6mgfveLUBI0yq5BqXBWDv2dQbYC0GDmT+Ff/3MDQ10k+w8ViCv5AYjCeqOGTBR
+cpyTK5/M7h1H017Yt3OPPhUrZGxhkF6r4YsWq8zrNs/p0qqMZC1cSZZ60MY8a4p11l97EGlo/MA
xiHSoi/mKMTbYnadM8nrcBO0/Ujc/MAUatCcPz7saaVFI1FTFO2+mr1CQFd6VRO6uOlfPhPFn0T1
52HnChhxOO73Qy1bDyRM20hHEYfCJo4SkZRrI1OfBAkNbrwhrAnPxKJlbauHvf07UJvDvdAEU4Fc
/gveELtOl4vgjqvV53O+ZPfxK8osfGa5iRxtXrbRzmF0Lv1kaTH2Yp82uvZAyNF8vj3qhuzbqZdq
aa+tLcgwLvTwYM0WgPrTwV305MGwS0xHdGcO5VfX9hhwHVEC7yusTtLC0hleZ1/tAgWFUEmv3pQB
o+Sw6HIBa4Iwm9bxl14eOellNYRtJ6gGuguJ4VXNxVo7p9xc/N4E2IY7HHaCQvd7eB2dbCCEMNR6
ZJuir0Hq7/AowVahQGfksQuLXD304AEiydC99A06WQSGgCyRJnwb2JdyLV5e197GVrpdsSYWLvbj
Whg3NVEaTn9+NECoACL6Cr4jYEZe9VdNoO5yU+/bX/OI/r9/EY+br+5f2hUSyv+RdF/NiWRZEIB/
ERH4gldM4REgQEIvhJBaeO/59fvd2djZnpmeFqbq1jF58mRC7beVq0mb2kSvlQ5+KGFdf4RE3c5R
yyYTrP8ovjOw0pttek+jkKRqf4lFhUvgI0qK+sd42jHY0REqqfgx45m8Sdv6n2Wvf8WM4ZoNFvXK
k6h5nAbd6OHf0relXvSTRCzTDpf/qfX6/60567a9RBimLjf1aFHx69IUSRwUOgpOElOV29uymmkF
MbdFjIA7lDMOAfvMaL0cFJxzzCVxdXUvJWbYaZ+PiYEPuNhpMt84uOrNAo4JRsInyke4PjzJ84PU
u4kPv+TQAVs6PYjsz3Dv4tPHvGlZDOUmo1eBmzhFygvmztXV76YybQZtqIT/TU0CLXLhSxCwqxz+
Elbk7AAqSOuJ2bUf4ZjsF+X5x+JSMQpWJDGTtRjYCVfNbl5CORUX309DGrMEOVq7hnY/W5UfLioz
eCPY0JcEe6P050SdwXXMv+sLopn7KXSWat40OlFz+rKvaKmadkww2aK1CR9pQh51RXBP9z5TaIR8
rOGF7Hshnf3zb/5NVJLqfGZav5EgLB+H52lpw1PywCc2A7e3/M9Lp7WqkiOo7If8+5bY7IEgS+Uz
3jaKmOcGlypitZZIkq4gfJzac+XAM0jQPDkOanPwStB6t7aT1alXbeN+fPWnjYs/cQpj4lousJhZ
3fhCzKI+88179/yHATU4xJbw8FfsoHlwQzJYMBLdhNWZyrq5bx47WXvty/7m46gRvBcq5LEA3QYj
jPweReXHldDAsWF8pKeSq1we+3fwJ9fQaDrO/ywrl58w4vH/ilI/W7N/3S42QiNbJPlybe3JxUoI
8+5pX/q9IvfSSBley+8pTVv0vv7mA+G1l3EUZtiFkVhx0gUG7eokClk12XKxOhqaVTs3vLbWb4ew
yUVynq8tYfLK9TPjhTKmKzm+C35OhcSVqnlHoXNRKURV17V0bwbNeSu28IrAC/I+87gltxfQ7fpP
J9LNGdWQ2GlaMmw8ySYO5+3T7DUL5RHf0QLlOXtQQmAhVDHVC6rLwiImTYIldFZ//bbS9QTccNn1
sVGrJDD3zhHVI5SPI5V16b99zHm3+L6prXtcWS3DZn4kYqIHtMvnvVN50QlWkdkawd1MJYEpAJ+3
nxREnKIfrEZMVSyH2r0PUGvkW7fxRSZH2fqFqFB9LWhboPs/6RjGW1fhRm9qb9fA0H+M6FWLfhah
jAtEQlSEPIgzsH4BhOvZvZ5UBn8lTUXp+RBxbmNE3D6l5yNQrJH6EX8tfZT0fLX04PYT7gjreR0m
piyoRnpSDai53sQkYw/awpCesKRgjcERyhAgoazxne9HP2Py8mWXJjyfDq3nK0ig8FQj76KX2Vu4
/36s2ufx/TvTmn4nyFwshJ/UlCXmvPKd6VNtUh9CzuFgHttnTCPoywxj0zaYWM1rZpwUfy4EJk/c
ZZz7pp1WeiXmc9Oq6GE0aw6LCUcvl2YlUbN8y2g08XmDf0HEK1d3LSC8RiAeBn8gjDrwJ5Rg6XVd
X6AsLDIjTJdex6HC2eiA/h6QJ/PpS6X7UfsBd7VNsTAzZhi8GxferpY0bJYRk0lDwO6tIkmOdCn5
CVmp5kLSn5ZuzUjhZBk8zbBVggu5MlE//20ButAf7bY1qDG5pMrNd8HjBtfnoR4ItPWDLPaSapbV
0zB0wOb3W9rUQJZALvY42Fzlo1sGU4LFdSxokFvNWwPXEvsUt54vqkpq+jZvHbv2nDc9DU0av4Ou
jVXKwW64/lYXWJGk+K57fNs08/FyWkq2l/GiWfzn1zYqv7UIypqKqOCwRk56ROLOF6wYT+U+d9QO
K5FCofAXyjF5FLXOGWaJrBrXeXrgr2z7CvW58Z3uIFjZ7mNn/NZdvj10nZRk/q7/lQjbDg4F45T3
fJ82+rFCBeJ7Wc98eAbH2TWehoV61yeMj6ng7X5k0W0rUQfbVxLDZ81SwWVaf5rBdrO7JrOOqL18
vBWSzZPy4J0UnTTwGFh12K0qc0UloINaMnqBnLVtaWaXD4rj0zh1bLDJuC+GpwTprqh6udk8qD5W
vc2ztv9YNDdcHBM9UkiDNThTfCb6Qtyv9hJQWeFuAPYt84CG7/Bz+MTjiBkvCJfKGTiJTx9jWjz/
kn2PmBsCXSGi5aqKBNRLAsdu2kNlFHafJXKpai9Zax2/ioqcxI+avjkda3XU2EGhLYIPWc3nVAxJ
DOBxwGesK9YeP6d4nB1o6UzYwtDAHvnHflrJTB69w+fyWzRJvZmr8UgxfJmX7mIrDfsCZpqOj5LA
0vSxeiaXVogTw23rYOk88ALJiSwta3X34c9f95XMMNq+bdS5vv3qa/6eWRHvpK4V9v3nzjQxhu34
8rOY1/vr29hOTPGXAL5kULuR8+9smksdo0IKL1G5OU6820H59LxTQZlC+bNfDujlUrkkgi1CYsJj
ocl2ZWon29kRgdJfQl8dr76RqL8m05G773M2hL+viJ3ws+9KStJF3WVSO2MhCyMTf6uFfQAvshRw
DKMERsunSuFQPv+p6nNvqXfCJE7qH0kOEtzpEjZF4lQ9HDrT2xd5wmW29rDvbG5gh/pA88XBK19N
qK71hMfSMMp079NlXx6qu58L04De+mPL/k3x9bAd5AIf69eLX55RvAB8/KTsxX4EJ2Dulu3LpHhh
c+mAvqy9z9aE1GDXH67tEqCKLjjJf+WwwSYriq28uOFs9vL5OhdiGgSJ3+NHbkIKwygaBvdokj67
zOuXbHd1bxywrZbx6VlL0+0mPgU7LT+SpNdq2950ZrtmAJsoPVu76rZHJexi2ITPgdNK4Hwf02J9
K0blRT3/xmjVNGX5jQQxvH5sbJrSt4unb6qgRZ2IDDIWXtx4U5YEtL92hnNN2WjTTbfyFODkGOWY
ssMZvxqRvxOsIA9Uc7tJUVKQPG+rN2MDIX7geEhsy/GaRy9zuUJZvs4T/Vs0b50punbtciYCZ6q9
/lZXFvqZRgDG/va9p9I+uIGMmP3JH7GjkaeqUEsrDnUwrSC9ses/TSlX7SBo/HNHv9KaIO5tKsVm
Tnj+vf9O39LxtHXr7EbZQWaYeBeyXJ6DOcoldgkc/kAMQXT62/8deTgCP5b1dOAR/5lJ6hQCn4SW
V1djUPy0gaV2I49v9GtYb7ZUPk7m8bW1qSp0Lm2F6RUVO5ieAumaT99gZ9/t4f956oeZd5XpOzW2
OMlJJApnVr5CXDTl3wmxyfiGvCFEx/teapQ3lxUf033CX+0DvbJM9QGkttDZnhcZhRigmfOINIps
T8GubVzxnQTeEU6tPTg8tCVrZTmVOHIrbRwr3GZAeqrQOOexyhEMjXIkn12x5nb6JEgJYgYxkegd
M2G+q+bvtG24HRoYKCM2veKPnlCGxf/Ss8hirVd701MMHY0mg9L0YnKV5Ege1oRHVCxy2WVFbN7e
9belDp2O69lx4f8jwexoJR3SAQWCBEp9flW1mLpvv62NNvfD7nxCTRLZGmNx3Fn9FlyLNM8COZYy
/Eq7nq1Fl0DZIuBRjYRqyxsgQKyh6jWqgMf/C9esPm1wGhXcJXPkJIZIm2Itiupkxoa6EqcRx3+h
Ow7umACOPxUVaEpe+VhWEjXeYqUs1NruHI60AVdHLssRVqZKbqee9Ff8+l7wPkgrB89/T4brYW2j
QFGG41ZTZT3ON5ctzAMvUpojaiv08qhmOlz7InloaaxfuZQXg2eFTJjp4aY03gfkLODIc3WTXk77
d61dE9UMKI3FarbsywGaC6ZZsjYiYI5mzPHPjwLCYSH5ygzBSG6yzXPuLn5T8n2oiFASUax03P4b
OiP6j+aOrbJabFNsAN3sBQcuOqgLDSdUuwbl+nSTAyugz7/TUHB4Wyrcl7b6tczj0L1WlsCYef/Y
tdAF/2jm/23eqb5/2Pp0cwQuMMyxPLNFZmRN/Lx2eL99sA2jfU4D+czY8dG6IxOGaZB0RSH9Af8/
sYjN9Vb/ogo9rGz/FbrMYOWTbOnho/LfFAJ8bcp/npKWE+FwJd6zf4jB3nGUqiiidp+dTdsJyfZv
//17wMm/3Yo0OSKSlg1quPD+BuUw+nbH1nV2roeeX+UPpXh28XUtEMrXIzULOSdfxSOkXPt+qOwh
B28X/D3ioU0FLiEhXa9B19xKgrV4QvN0SrpJeh/v2e50lIXLRLUwDjZxmpiETIr1Y/0SB42s/GWQ
e4M4SiX82LnmJPWXpSWn8YDjSxjjxJ2GcjgSBGPgdDeI8rXUNKhLODShTQPnp0uXMTVTwLZHGlb9
LbgbuWxj+WIanhDTy339oWINtWei8vhOUoiy46lppgH4p/ZB0+Sxi97cppX+thlCQvEprgM8mX7A
3Jb/aL7/MOMrv5RlgNLzOAPHPnbmAzynNGw3INyb4VZxHqjhlD2rCHwO/tzTH7a4rMrxFTG0rB7o
Ft198mcN3Fak7UnG/PAbvStMW5CTTGUqA9FJ9+sKmp3tezCFiMIftq6AhufeQqEcixd/qTaKrn2V
7+X3quduKqr5uYklmzqZcPuxDTBRUcs/2PW2NjGQ5n6FsFRG7zFvbfuHTLVIfEGlbqWyUEkvw+by
EQHKFEpwpmezaJyL5cWuvFXh32ySaUhHt49bspSaJbOkO6As15drXNY03eaBVHZM9Dy/OGCFc3tH
hRFUcG8VZM3p6v2GFLf2c4VNNQdQJ5XEIPXeVri1grWeCmlXzm3bz8HFcMbK830RZ66N/K5pX3Si
oM40iL9ykvcnb5PcL7HU0qP2GNN1oG34x7mK3VPw/M4bACabZIOnZaPCjnU3GCedEIuwQXBJWt1+
pCaqwURbYdE9Zc2igs3wk0LUs0wpPtd13VQ52U62a/O5+X8wNEx9pPL12LKsNKlsDdi9BEH9LZiG
KmlDCbEcM1oxy/wKSGZ/VVctCOjyy+dxrIh+fI69iwgmlMuWJX3Z5ns1CChMoTxGSUJz8ChV8KV2
Nb/7uSoBxm9mKmvGRIEWeYhzYYXz+ScozQeoWgr185gHT+0qg5+bZzN1qEAXH+Te8kzIDbbWSaHx
/RLj12M/EvbVVcFy0Pvy2xHxRfRc8M1fOwF3j7oGVcKq4sXeS9Hvtb593zdYTrm6x1Z28Pq9N3Nv
DvC668We/dzb6fFeiIJdC1sgLEVsKKf77RjI1PMCfC6sdRbfwjvbrgFGaJ+f5cTP6teOc83dfF8Z
6DYR+AJXJV8LpshpVG77MmHcvR2ZkfrsvHbYjLHLrBnQBi2VM1Gln1P1X9TKsQB/kGKkUGW0k6uk
a7fPovwf/LyHHTBgKhWoe6937VlHlZ2DLPd9SBBK6ocqICQkzDD/zmPFheDY9IGOdVV8NNl1kqzZ
idCM5rxtZ5cJVHoly1QsmO9UDd/FM20ut1uuxxmkMJpA7uHq+q0nw8I00VHPrdAwLS4G2vN2TAxd
77IGLpkpqmQ8H9kYyqp70sZLn8/SRjukEK7mtm8Xcyot2JFVqalosZJhTd9dHmtX62gIwT6oNQ29
NbvDa5y51+aF+MwnDEcm2BWlVeAhg/8VVYK5xlEDMFmmyr6a/fFCVwi9Wfwe8qgsFOkPg5pLGfn6
UAXi9BO9oHp9thBmhpr/elJrnOKW9dXz5+b6434q37xY1YskfonKFgisAu3i4vDcPKjmgbq0QJP1
60xjuqmhQHYTHXRQuplLFW2ml+1SUF9oM8No/cQl1SDB8N69no402g0740k1D21Qwa38oK1+jaVH
ZGByYDfzWmsK75SO89OABK+ovt4axyniaQkE4mtsZ68s2NA0IN4kaqGRwcLIxstcaxp1F/n6OYpd
zfzlN7cbrm7vIs9tWn94WpKlw62xpw+EnCBtGf5O/F7u1n9xEjdoo7sFQ9hXrvVlFt54+rf7t/pH
1iH6tbl+hkGIVytL8ZhOtxtdXOvxrRwr7gMVr3IUVVOp+G9DDYsIvHlz+cEP/lbFTT2MLnCX5rRL
pnXixmvTQAL7VLVwfE8eqovsR2b3vUj8eXHfjSIb97d7OZ2uZ9nGLwFPJQ3fcxGv5uHwPrnX6KJJ
LmUrWv49GYhCfADX0lqZ4hn57ZQOQsBZ1rYzq/trU4p9e3//2eayepUz7K4wr66mqck2bQdgdqMQ
tZ3eGvlE6yyfaExMk6IKIYETsMTjptrSdZs+iKfzEvV7vxkigprTgSc1YigTxq51vPzy2G883paz
YhsKDpmKSq51GoxQhFXkKw7XvHp+S2TjiXGFW1h8T99GdgyruRzaPBGjbbw/kkf62z7B0M/4BLyF
9gqvh2eszcqvm4LkYdq50Vs7sV39rwlUB+br2/Ngfx0lH1X2rKlMdZ+N169OqvAmJGT04Gh55Dam
o00iFjhse2XzFcDnIvYQFozY9sPltkZI2AaTNblrrsX8ll9GF694fbeDQ7x3/uEGOLNs1xjoUOog
SC/ydQJEZ2Rj8oDq+Du1cr1Jg5XsWdqWqCAttEAG89ji2Hpw6hmz6hSNvtSQLZs6qguYYOghUqiq
oliQ7o/VcQefI5Qhx3FGn/aTFE+QIM50UKs+0ebc1LIWF9p1Y5LPHINO9Y5mVgjqr9H9Mf2wEefV
BZtg1mruOXD19i3Gp+bfKcH8PZ2Nc9FoPYZKmpCqwL0Pe1+d6OrS3BKfI7eRiK+7lrfOk+ZdjGR5
I4vts7rJlIvHRmodZ5eN/bTqH4436gvJftJV/c8klxrHPlnbXGqscTNR0PhICjHHZeOcHD4zgk/r
kKhlV5+XZOt6/4FT7A2YS+lLL8l0JNvhqmDkvq946INCBophbSkZXp9v+U3Fu1MDOdntJW+Tua/L
2QtYsAJpui8bi1Q7v6nCh+6bigL2bF5EfPLyu07XV6TBc33/Wlx8pUWLaPzcNT1vi6h6vMa34iCT
qeRHqXx9+ffkkTPOf90jwkCxsySs+Dmx5lLs7D6pUx8+86Pj1BTu3jxNm2QvzsF0COqmz1oHRRKc
z1CBMvzgYQMWDX07xNB/yXYWNVjwT37kAn1GUc2cJvOj/xU0q3ud8m2C+XMQRc9NZXPZFapbomrf
PuUbHN33pIDAOu1uzVUuVouvbNESZPe+UcAUgTCHrIHpvb/CKDpX86je00Gil22d8NnCAO1CzUF0
LRcnz1J5xZdlopefjoKEdnRwxoUpNcaXbifQJt3yvwKYrB6IWjQ7Mir/ZUUDsGgffkwuwFUeMvIr
ZH7X31+XAHAelWt72rrcC6pfRQU/tdHBCkWQtZ35lOApLUlRibrI7h3wnX5BMGFUOkC81OIVldrB
/nZNFEVpZaHtWdn6fjIZde581VaN6kg6qSG8Noh1Il+Yotwdw/KqMIZTJabUsmVLpqbTQb4Lz5Hl
wTXxAsb4tfyDE1CFvrbs+IiXlbC0c2wRy9SZzT+eqKG2ZGt+6tiiskO1+OZxBuC4Qvxjnk5RKWnD
dJjpyQ1LlcTH9J/klxTlduTOgFtV6wLHel8O9inE6sXooS/zhcXlVNV8qQBqZdr0Ks3pLT4rcxmo
C2KJfedpN+rtZ4fKcgxHzQxl68skasteigETzF22tzHHPpROKzIp4+W+eS8SjqpI/alfacTnScRR
olbAUK9eZ4XuIapei9YWrX0GDM91khUdZNH92c9glqDHXsevSTSUVF9I4Y3bpHhlvxKr6rOdy2TR
Kf6C+sLjiC3Xi5JxbhcX64WvfXX98RycfjKNwGZKNrecV9YOim2Wz92PUuVxp12zYEQqmaw8DUqN
RczMOmp7ZEOBgnUXFMOaFygBEss1fsIbLWdRi0UbpZTxB8q31CamYxVgt3IwWMSbZRe+/EjUirvR
7lGLtt/Xa5xehIt3oaG9qvkH77X8g0vnv6DqbuBt4sZgtONyLdflSCnhFI9SveSXxzt1a+0U0bZS
FCfHilRxJluvJPD53L+0KUK5AEqkvWVjeh1njnURg+G3W/JYVbfMgwqxaiHb3YR9lVAGvR0+fcfL
sZL8WgWL+26BXRhSI8l4bImL00wkNlFjCE6Im7ahHx5g7D4rzrursZ2tRkofF+WuyOhJ9AT12ien
ihs4TtbMe2YMFD4gcTR+OjviqYQemuteqvoY9aOKozVFv0eNxrVOvd/9GkpOFdhgqapCt1A11sHD
sysS94T5IkiQSIm+NZpR4jrZccGt3DBQO2sDv7aAULMr2HlUfVgDWPdvpI5H00zDs32f3bGWbtWn
mmOUsRd/AKAFA++kZ3F4JD04ekwcot8dlwFDYFMpU7x56b383sdW/u3bbjanCrLj7EspBoioV2ZA
pcMP905Wxq5ctjv/4M1TjXrT6pY7LtPYIYZu669IADlvZthd3arF3z8YVz3wes35n+XPzidOl9l3
P4xKEvX0gKe6EfOgmJRbdmTrqCxCOgrxlnychTpQLxB8iBJOS3kfe93dD8CMMHB+BB//Ycns3NQO
lNNCsV0cUoJGVqcrdYmDF7TTP+v7BP2/fn9aHocuZl1qQdrqtIr9IFz6DpFLADyvpfGd2oFPei/r
hMLqEbT9TjAAWxRdsjByARzPX27z7lcRKlwWxh69fetuTOeJ+c0NyTBtZ+Z/A+srPyeNchQ7JNOz
ml6U2GnLu5JpanJuQQRXncIgifPUcIicwmKd/3Q/i2HfEygXXFc7L5BXL2rw7RyyaUCNpk0ejIS3
MlGEUWL3vP/qFe/NBb7w6Z8ObhZWCZOKS9INRNkZ9RS6dhM7hvyyzFDsS1tIFSIZSjCIBMe0Qn+e
eX+9KcCm/xZtfVuxfvnhaB6Keqg5zY2BjKo/tdRb+n28vXblaFKcJMzNHNRsN/ErmmY7zpcv6smJ
hqj9XcOP7tW7M58eOYDgNZGYA8vvQcnfUOn78x6u6MLCxoRjPYM+ULHWipnZ/YYnouqEm393i7/r
1Mh99peACstYrKquF4VlnVzkSkkCA+87TdfdoqtbTDdTMqEdZf0+1Oel6A6ijBUxjMKlAIFQ7x2e
58py9rpU1Mce7Rx1ylt596mb5fNDZJ2g9MxwR/7gQLoAwbJxLhK3TgxV86+cb1SWWNypXI9KuWn3
uyIEB3PbcCG8PD30rg+dHCzaCo4PBlD7cvPPWk7V10tNjq1Apc0wHVpYJ9t+5HrPweMt2c8eytlI
q49ksk8RtL5fYzuGOqDGflac5BpMfyjDp0mplsPD8uHxs/bztgK6+LS+3uqfxuc8mxMcSYoqmeFy
llq2zhT+C93cb0Tg77Nw7t6M0yjLCpn63I/rrl78tfeEndZxO0/h9C5u9cxvdtu44MEse8vZflre
H2tupp8TUKZVrlBd0Gcrg4s12V/jjpphWt4QYIGqpMqudwpTfZLH74vnbwLoFliyZG7mTfRcTmCW
+qfzMHSbLpiSi1hx6u0eKEI+54nxq0eA9qcbRB0e7dfzqKDhi60duWbp66UmOfiGau20C/nIgNO9
sPeW3NUXnf2HkBehw89DA6Q5z0/LHipZDgDfmxtJw6vq04GPVhDeOncP3ohmX9CTBxS3xZTc0EN8
/OgzWoIelAvo578XDdN6rKRN9aCyTN9rxr1F02c1RX5EQb1ViEouK+t3bjON/590tAxw0nKc5JZA
a8fu3xiRsX3t34aXX5utaf4R5DYeMOB27p3aTflrV/lHWj6qp3Av2iesgjEhKNP75p6i+/bPKAKd
Akj1H38+U9/W02OYPTA+34ffB7I0PGuH3W7zsB5Wp6y5dz/3reWHUpcCTZPsw3eQx3q0KaOhFRE7
WnatIQn5WDMQFUI1Hsu2T5vF7UZJH0Q9zfR/fiXfBWYRYXN7+aofLCvhN3d0eS87FJaRqbg2bXPr
GNsk4BLIooZ2UeFbTld+nD7l5eRXog3ibM1niXjRMYP7YWsoTm551VN01IhjgwT0pKwOyhMfoB7j
cgwVm9sFRTtNLuL9WOWUMcVW19vp9Lh+hGRwDQPZdCcDrCk28t3HxCN3bIk2woXXuba4YOxGUWNK
BWRlVTv6xbsACBQ5w0wHl1GCsRyVWnXWl73VmcC+ezRhQZ7sZ65ZXNaiXbm/CNgZNsAesHAZ+bfp
4DQ6/FN6OHiD6b9nk0qU1shA5x54ULxW9AfQ/zNHeBFLg/AfVCS7+QYcM/8bgrLy47+Gw1TEusuh
h/W3/RcDYX6zBSnFPIsz5keqlR9fOR5xbEBLOr1bjz71br934m1E3qOPdQv3OYjBXQcwac49U2vR
5+7j/fqoPr9psuwq939RfJjYkLYHUYeBb4za6/QhMJ7AgI+wYH3vJKt+mIJmINhDaW+fR+knaqhc
vmz4li7v8PDe/V+ujvLHm37A0dAfe6UXAbNLHfpL+86vHrx6YWZijYqPtMG5/d9LbRkG0galhiQp
4WW6C5lSdoIDbD5FeIFPVRp+b0vHX2GTGCoQlMGPt3wHxjWf7ZU1wRXibLtu302RbLUYzSbbkXj8
BJ0X6nuj5HcW6QI9Ml2xb4/fY+xldqG/Xs7NeHwzO1zImqlADsyhkQC+fVyLtIVR9ktGFE92AfLL
bhEs1ELQ2Mz7c2DSngvB+wt0MrigVwV0r7Xjus4M0sgQRXT1G33aFIeEcJU4tFIDCtxcNnI3NExG
o9ifNrFVW8c+Cg1oOFq1yUVcorrlWzWXBuQ8kFE86HkEbrRlY4ZHFCadt02cscFEBc3Sw9Ak9TSv
kcIQPWxJQiGMpYrnulUFX9nYFCXbGMNPvyzqz2uFdROmzqh+Ou8obz6J9RAYwZfNy/r17Q4b4mTD
08b7ZUoBwRwVksulNLd/E4YC2vxeNN62QojEiO/IawHh+9XLiMvtE3ZWwyj6+XcHYH1aB0/9+KDA
mOcfvMjI/34Ym75gQt6Ih6/a63lnRwptbV6X+bGnfvyDakE3PCvAr9RZJ6N4L3xBTp56W4F0WyVG
yvL5oan2r95ecbQob8frceJSS+ZKS1x59xAunClvVw2Olj5g9jxYp/q3EDfwwKnPYpnhXM6nDC98
nuhtuuuu2rcfh5UK6vncLuzGaa3Dob9PNdfIgEZb11qxqEtsGHAD1b0HGEg56nXvTUOoeSW5qUjI
nQCDZ+NCqo9OZ4POS6ZX9Uw0gtvsDG6eDTd00XjxWNNfr5paqrkoatArOL68yqr+AqJqNn8cygzk
b1kyB0hZrCXlcqxQGgWxWah4laTE7Yf+ytDDDvMU485NKqXK50pUS5Vz32RF03UwmZ7g/AH2tXbR
T7BSDLEXHdASCIHsxYS8nIMztfL9n5r9qNB44UDaovt0g6OfYPE7r6bRekx6D9xjPARhQWzeCstO
2b8w2l1NHJrzrpJhMIP0UI5QpbF3gWiC/utz2aU/GbR2rI9VOaCGOscYp2aZKCggHQKbWqXAbbs4
y1QWbDEqaMWVIqXibW0TX1QG2GOod4VSvpxB4lz3ixHR5vPkIb03ChRD8OoEq96jn37feODZVNj7
LRcHl0P1UIiZJDQuf+xSe+v2fJh9g8SbGLY43jTI+Wdm+1czyXSPIRt4H1n54z54/B5kF/bEX+f+
tZ8gCir/Y5omq9ld1SpI9d49IIku3qNjrahdgMkr8mlbvFrsomf3wcpyG7MqF6KH90C9MmwbpirP
8Yw8P7eeymVYNFkWvuxv+lszxwid1wQRbIsKz6rHNyMN+D2j73WFgu/C+LW3//cgePX+HB2b14Eq
V/vQevmmydLyVdsxBnqUVz+51pVmeia+f9MdksGDar7lJNROYykT+a1j/NImJKkKLAdPbu6rRnQO
hB20PXI2hcbWlMMHuJKoqZ4tfS9oE+zSyOOVRa6ag6adGniECSwABO0+rIyIDUkK+hXH4ruYihSi
BbNi9WqAVQM1B3pgGlM+v+rW9WkSXGq7Z2w6s6UFD8kuYdfSRQ7hE+UD5GNJEOpJyNbbsFr4z4GW
2gSlsFvxv6cUpwOz/Cfwdt4d6EwZUJre1tYEpVJNU+pLdjCPzAHOTUCV0CQfeTZR6RYYAcdKpL1K
sCNup8PQ6vaJF/CIGpCK5Thd874GXIpxPzF91sGrED5NX47mROCLFzpz8tNiWFvwgkSdmfwpPLLx
5lSHTrDMFcjGC6JZ9j8N+D202c+UKdpFY1m+A53yjavAjo1oD4ZTns7sChf/iM61HFF5va0rqJB9
qDi0X1uBbdvQAe21w6RYDMTuTe2JHk3drBx+RkPV80GGNLKykfysvCa3yXod4N1bprfONTEa8zK/
+bm+7tS6nlrGExod2lgzyMB6GU/BheCOzai4qi54d03/ARsk74e7oVfUW0IJj/HU1k+iITfurg0Z
WAz0reCel1CzlM2d07vmM13HSEu0QSTpQ81/3Mro5O5W/egOJPgD5in0oBhbUuGlADPnyno2UTRN
UQmOqZSPfpE4FV6az1l2kBww71NSBkqrv17dbFTxXLHdwhyy8RySqctNCrIgfmTK6L+OeDI9FN8B
J3poHkDGJupScLte13gwcaw4Y1TYnAKodoExxokqTH0ui02prdQU+rfUv0v6N848jNX4jdTgUxc7
0ZDHW2WqBbpxBQgQ2uteu0S1wNbQBxHqCSQ9zQugR3mZPsbF+SiByWrzUf7ADk5NUsv2KTVOIUvm
FU591VCFBFOmoR12TSFWsNYE21RX3znvGU1CwqL2Jfreww7OtU1UnV/MMgxQIYqnuE9wWmEV6uYT
LERHm5vGLvQB4zQ4qAXdkzudJGE6bV2wohTzw+cmRYEFF+eJt/ODq1V1X6xoqUCkGIhDIzqoTKKt
Kkv8Rr9e3ePZmMdbRlbLOItGA46EjqHqfyoDMI+iKsjzNVkgzd4DrJqZ7D+8sAOz/libRwYUSrUU
2P0gquOscGqBXW+r2jZTdxgOj+bK6O4XhKvm337M8cjBP6ejEi8g3y40XNScII2M0fWqmV/vf7Yh
+R/OvIEeafXV3oaGNieE+n1zDqe5efo7pLhPj5r7ctMLkozTxw8VoaaaH8RmoqoTGV37alC2bybq
OeODAAVQA6fGyJJuX9mz5HDFPAqPVFsiU3eGEmRb2x36u4BXlosZNVGgI8+drWcv3MLf9LSdWnyd
n3SAwtbQ7lMnk+lxEpyXtPupd1HJQMXrvo4Vt2ZltPPrAVmeuwlEP/Pp9Mf9ibnfyB9bL8niQMOn
aiaQayl5slkzNBe75ZwjVI6zfYVP8VJzmAWr8+73nI23yVqyf/i8HRs3EvTLhs9mCufhdmjQvOPp
txAULbrmCNddU8jKH833ADGx8scXFNGy4fmtm3cInsrsc/XcXFxqIgAN/2fjaATsQ5i5SMRJV2tX
n5vMWld/9cKwXIs0L93+7TpgjBfRkiA8AF1YVBTkGTIKGXphbwfzjajsJQ/F5kIk/bKmoK2lEqH8
IdvcUkIa8W//DN/yI1EyP8p/bXwS0u8wkWdv/vgqrCDiROZTqoJl32mBuEeLlocsdbG+bJKpwBSs
V5ZAZKZkDdiHmZB/MCesSEIkOTse0PCxftR9aQC5EtSEYhNTMKtrN30mOeC/WQiwyCPvSX8McovW
LlHLXauJpaFZzSPpsOby1eyyv1zEp4TGeBAeTO1xeBjKlwlOjr7iWfEg/x/k8kR4QADNm736v+wv
QwSHz6O8XsTwcx87+aVfIgJ2Fleq5hLMWZYVc7DcOWlYX17vm3ncRpPr32DOmmjRqhXTFHL2xOme
MXmHZRzPXUj9cd+Ef2UmWXqlH7+gnWC6Lqmt/9Ks0YUGTButakVT8HZ2aKtZBLFOsaHZ6BQIko8W
feyARnHi77MAoJQUatVz5du7N3L/3fNFc/+265x8HQOQRO/UCd3SucUMJHZtL/ERfIJD9I/VJB5a
2JtU0qD2GbvTp7hWf/fvUIOqZm+MWKkNCtCEIGpnu7R7u1FgCPuWU1Ss98O/Mzm2RLz9iBjzSakf
6GoOBaJtHsPnzMHM5mmq8kb1//vENiyhx+UGRqjtY/kv03rNioqvePWzpkFw+mCM08qzBblPXvA8
RzdVvcwIDoHjHZFbTDmIyGTDujDBMy6ANjrVyS3N+OWt8K2LLjJByrQPvUsvPd7awbIHRQbSuvW8
pjGcgkcWVVyijVeB/bYvsRv0tgcOE8tIBLKptumizqT5yhu4+k5vKaau3F5XV+syeZ6XK+OLn1vG
CnEQEzE/64URZrE0W7wbsWprLEYHT63KpW5YUznEhOHibAXXwg7RycKnnhLUb/2vse7uAEBkvoM0
JNdC3KWgl0pxzKT6/Id+LYPS9PlaE3Nd3yvsBTCM2sJYsR1S0L5iIGVPyxYqsoF7JmTYAP+SujIN
+T+AqHYwXMpJoqXXrU3/7WfbD78R5o9v+9rcnd8Zim5LfTCTdaKWTq0ZpKSViIb8WvFuOlNiHBvk
hWeK9NLwWF53NrOfyalb3pQajVR9FXO7uFbmGBX/5v8KkwX2LU7lzZIa6sG4MA7qUIjLuc+ncvTv
buYTeGZfYUn4FEoLCkOaVBKKbBeLdaxtdoChadl26W7qlI+WjT+fFjLelt/CAr63gecPRZ+aXmk5
9sPFYjPUDpvS8c8m0s8U5qLx0/0g+9S00MrVbB+q4N9VbYai5xmHYNJAHqRhQKLA2Z6vBZRyGsKC
AgjuAYNcyanIKXquW9BdMfesn7/OIyoZBDht4TwaStc+S7o6KX1fUY/cVtNYy31UDuSqwfXkYbOd
1hHZcPKsCeovRw47vfMgOGvWOrTjmGyZbyVIIBG0MrfJUorFT7muzYNss3YianuvoaNFCgzrgjgt
23b1PMW90uzF7CUQzPZ/smYizo/S3CiXFml3nDRoKyrCEG1hRMln6Uowxg1/25elceOIUnp0rq1p
ar2ZwP4nJzFb97ej7Mpqd/KdsiFqIxtBdBOengfUQ9Bo6WJW9Kbzod86t7dyL2ULFTo4L94mG57A
Rev3tvyDMP8U/PNzd1P476E7o5+/HFEyt+Q8/AaQQrzXJKWe8YpnzbWWLBpjBaACQXqVGwQOhqcC
5GDdRlKYVhOHjrbCP4MSUj/KyP+RdF7LjSNJFP0iRMCbVxrQW9GIfEGIpARHeEt8/Zzqie2d3ZiW
aIBCVeZ12X5nFwQCrP58ww4FIvq07yHGtAuQq3cH5/gnQkMs9+aZ2pj3HPmMOeewq5BsLON/+VXD
Nx0RHQuFt7oFDeO0+S7tmWPNhAiS3a9aStqU2dWfcEHHw5Am6pAnDQg9EZ3KEUMNiQRMa8fBpROT
V55DSig2iim4qIiZgQc4ZbRhJZnK3jJ/seH+y+NBZgIKTnOxRoZCpCzzGEBApyLjl36TeAUeVNfa
k3y9IPeCsZbgrUJfYGOGC1/aFIn7OkcsSLLp/n1CG094vAhjC6c9Jd+y3g/zh8iBWYvsBF5r7Uyy
OVNYruI1uyVlCisIEQBhLOIEiL6kI7bGK4iZa86UE0opTgTUMYviRySKdQzBKF8WcwMn2V/Lwg7X
Nejlt35HDRFeuCAZ8jSMgQJHSZ8fYMRuRoMB3Wh8QSLnaD/UDc8ae5c4e4/qvTsEHMoGurFRTOFC
wwOkT/LkZ2K8KIcpciCleEVijn+gG8AvkWtQMQggEqQSIRO/mTzgNWl6xEbnT1CgdLIAO1HX+MqY
WhjsGNEd70vV98ZSxGlCcCPOfK6+jxt5wl/lyORfDEmHSCD5gKp/B2O75i20F+JA+qvwL3EmurNK
rjY68X1740soL9xF/ziqiJFBJ7RwUONgA7KrvVpj/NEWNFP0fNS4VJSw/3Hj+tnSeF1SHdXl+NNg
p1T+UWb8WgiyjQQBAF5417X9gLqOjsCaZtUKxoQqn+/Y3jx9KaRcd0pH2BEwbfgeUSCYR+oWmBdI
qAh147F7AKFba+Qx3A99419xTclC3MU8wWmEnZGNmEL4LL1ocqj1qXxpbD/weTzoWBi2fDrqEcR0
cDki2bBjIM6IT8s8XdYSBZi/BE6XIFy57va6U6efYjogVEX2x9L5UodVSpTBKW5HzuwHpHTifwUH
ho3zYyJtiQ/5ywPC/NuD/Ie46kS1FJ2YR3kE1STxaZLAj6Tkf1DwY6MFRuQbcOHoIrid/xjVbs7Z
3bFRp/RxrcuRBzG+J9lsdv4sgF521p6vED9oWCrcWdW1umpY1hr2quilrQlDXCFPF0k4BGAK3I8S
maOPkIMtmdV4witkGhtqnkdEeNWjYQZac+xPFqAshTtqVxtLwo6AaBrc7sJwDPaEYFKhqr6wi2Er
GtfEDuOoydeAeBd2YVTlgBf+T0kELnv5P/IIuKP9Zr8CiWk41DKsGeCkzfJzQGIIYKkhMe9WVP/o
FNnkFdmFSYWsoQ5g7jdP8We0wWqOhpeC/YdYGoaHA5ujj0934CJkkDH7G1/kx8VPwbNJ/1Ct0Q5S
Jjgh+IKQS1At06tKwUoh7UB2KbGNvU3zA8526ndc+4yB3/zM/L1pSVY6KjXMjaDuRog0ubx0jyCK
rMBBGoXanAaTNUJpgiuFVCMWqXLm/LPEnUP6iobCV6awkNhC5S0in9IHXQXQV/Zwy/8aMrQmGF5v
AXIZSTq0/5Be5as25zphF3P6uwbVjyZAAJQdFKl5N2r771JiN1DxFtFboIdiV0PA1EwRM8C/8rno
TNHY8SEMHsAHQpiKeZlfzh6DJoOablwR8CLojf7JmQIsRUkBaKogZOmncbRseb6pTOhWICn53tYU
lSosMLsZjPpLO5VPQlXpjH3U9wtgI5RDMMqP9/R9SGcQpPMCpgrwlQBB1G9ITqDRuKQAqbMl6Y5L
bhei7hRumeC8DdU6RPPiTQgt0RjDHjYTfRxiriU2TXrOP3UiT/JxOus3uNhwYRDzSVVOIlBKHBPD
2phdY7kWAW0eqfyfP2HakCTM4fEPzZYIKMMgDacG6vVDELTIMaHE0Vzr+++NwxqFAv8yOBNf9OIa
MqcdGQXg/xVh3jxiYrZoRBDn0GbS94stakHDtbMWbGZYmy/WOnloN7QuIqVH5JI62C1Rwf+QzSQJ
eJ/FCO5CxwrsYZ9NQl1KgwwiAADqsd88dlnt3EDnFWxibSF6MnhBMGRajXwaPxRwg1N8ZT/QhDpA
7LvQ1P1NoooUhsG/klnasrvkU1uItIRrmN2Ae2DwqiNe0XkJ5dGWXZ5101Ayg7mQvEFgDKfsQ2Ob
XPrjYlGg/I5IC0uB8JfpMvfHbT/ODT7ERGVkX4ZTH9NG9hDqbPYQYC6OczGwA6g5dyXkWJBZ0zdj
rImap5GZO9+fPzHZoXvvJdbf3RrWYO25qxJwVIChq/s6ASmvxZBZ7eFcuzs1VuuNCOGAbgL0UzHa
qTHnAJEEBAISSVTMMm6EPVLmDAks7oMIbG4XCqYbEF5E/pjUKMGsiZzOQJTZp0SS5Z9wPXQT6ikj
Wuf2oiMLyyN9jVRzGv4gWoPSZRLT8igdqdR8JlsT2YVmkQAWvt8vvbW+4m+qaQ2J2u+AZ5EMc76C
r4FTotSlwUdWIt/LZ/1UgXjE3fvmNzrYokDQKsxKK9ItnJAzBx2YQeAHGwpbGrMFtBqdyAFIAQMO
COoZXITqDCgteSQPnj3/6iF5BaZD2wGYCuS1aqUFnfnwj36WqTeJ5Ql3jFL3qnF+bw8VgpNpl4o4
ATUeqzQAZJawxlvqHbgCahwcH1dG5rrkDuu4IRjYcBpO0RNddnRDqr8DdBecJR8WKHYMDL2Tr9iB
6MGMG9UGIAHPQTdXH4QWQHeD/pXfw9NMVygEGF5E9g1DIqeyOepPHqmBO0YpMI44+NIYrkt83Ksg
JUbHqeMq5OKXgkGlreDJpTNdgxJQXbHbk8+AEQcbGA/jl3edgxPwJ/vqz86+v6XP9BtD2k5EC+Vf
CcmKdEB8QwpRPhFHPslgKBvfnBbxD+5PkihRStPCcsQpREA+y2cXzRvdrZ+MT6cX4Pl6IQkAodTI
ORjBbGWP4eZfwTLR9SUr9u8+26B1BrlFUEVVQjWFLrO+UdNJ3UzrlpY3F7b1cJU7vhAJOerWp/gR
UgBtAQTJljp8geGVTNs+cPjwGPJxKAzpcVVnUsAtEav40CgmUXNJJOWBtzsY0QsXMAk7N6cIwqsU
tRx7MRWk0BUdG2CtBmMigCqQTo/sp1uVG2TsH/4PlQxfBkPAyr5bI9YWgU17qi70MRTiWEpScMM5
sKa05ywDpkdnMNwEiYcDE6hvjlNvKsRsqIWmrFwsWB+kRyXpft4BcIAmNp5bc0M41PBH6XhcaLQk
yhEqMkPMfr/q/egU3d4vygi8cSTh7dCq4Pq+QTABXmAt+jAWBDGOC9suuk8hDxbkoPQgFfIXwok1
w7RYhM0UNBhjmaqH+w++2j7YG+IN0ORQ5hmCN7BOAT1jiZ25Oor5WpwuGLaJUQGFYDTdAkc8kDQO
8F8zc/mUyrw5R5Div7TO7IY0io7bE8cCHXnCbfovcYKxbQeiXSCwEaEKIqsm6QPjbraHZoaESqA7
vxHE2lk5jpm1DqoXLSPlD46d5UcXzyk0PHVzIkw5xCR/FpQ06jb/p1YpXFBSuBpk7RzvXc40yWWM
rwj/YUkPOaU9MJwjheuAuKN3MTDw8yCsAJTA5ta64sbirWJVCo0he7zPvO5oZKtzU9tRBwj14pJI
Ae+Hj8P7GgQtUETIRx9vKxnvzFMUYinWUrbSKIpen4N5R9sOVpob4yreUM+zU0WzATHiLbyyarEA
8grQRjwCHGHUS1YI4o/LqVlSx8nbNlzx8dQt4zrXhdBoG3vgflLEDhrh1BT0e7KIoom7iBYc887a
3FKt5NY6I46bJU/xwtlNhAA4pJB7yninQAfz9bvnao7ietyAryEXEQhw+Qwv0C05QXn1jK1Dva/a
Zm4iokc5yCMq9GiAqNoJ9FJoj30qJxJrSHoBd5Mg86d8NGgilHAvqj1akbSdO8zOJXAWM7cgASJF
tF/8PLvv+zeeoDtkxeA0//5MyCczN0RqzjhF2ElQFogxVNbJWhDGQxjCWx9Jysq3lqHg8ccGWvN+
XBMxGb+aicrUXG05TDGQUs7Y0+7ArgBfsOJ526P2xY8E6UZXRfRMh72KGnTFB7XxNfQz+SitROMO
LZVcUjwCiE1gNNHNJ6vOnNA3YRSi5wHkaSyhG5iZFE2ukq0xY3kePNscb0BICzOnmBXbFqewPjHK
e4BBHBE1Wjx6N5xVvzGsESzehOAbJG2r9AAEGk+A0hzk1pkIAxItG4EzFMM4VoSGRTXgdV2vcVk2
FaWokEKzQqk8ZSGvZMvxmSpJl1XcWbNsguhC6yfFN/j5FzM8iEPJHpw0Trg1uzWqe/6eWJNvA88L
2TOASxTZJ6E7XHONhsx1briYbYDtLz4Uf+KvehOt5DWpMTNRliELhC+jTadslemraZz1RR3NwIdv
/WfW5+tQnhS7/q6u820PVJ+Mh2kwbVZ8zohOi34S3sWNTwqpDEfbYI2OLUCfV7SyCFpfEGRF4hWW
YH61JuAgw/NsT8G8WSdbSucRh9NUOwRb5ttfjFm/bCb9FN/1zsNuSBtMltDMIkcadEYkR0gT85ER
iQTYf1HZDQ/KeCktnL2x4LB6knBd4VLuzvjo97tHQaakQZUt8uD+pdAFL1oCNwTkigncNsehjzSI
IT60c5yzYFWEF+84MAjlDg4UsujZPkuY8BY5BeglYyFP7YkZqWLSDSECCBexfFTeWLsVc9wYHNzK
JPiuUxBQEhWXCT57Zk5Cyg/0t4RsfsF1gHiSZQchuaPxY49h8yU08WoRMjKrDm8mEJeP9hH64+Re
baKdjdB6K7MEt/ZahgG6teDPE54yCx/30hqHmxgEjxkNQHK/1JA/IuSfE8eaI+EIOL7xHThjh1mc
bbMk3Y5vC1hXgNf9FD8I5QJjiqyo4azaAZ9lOzInaCZpKxlwxagUKuRkFeAop3m1uN4EbjRLGvH4
gSzzX7E70Ls9gbkgCEIid/hGlJ5vV7C9YhwYrbEfjoOTSGzDZnASQjcIWaiE07AuX5k/cihnGQzm
Y3fpR11PbPTO5lQ5AiNGJ4QRT7ofpEctk68IVMKG2q/Jo2AYye6D8PfgAGJxB93YNR/kO904p+Ed
MzS64Kwcbgw2IDFAmHgw+2zTDQHAR/OoHwNEj/WE/V3fAPwPDDzmDjuYiCchzpQjXTvvAob5Zqg8
zh5unEjog7wDKKtmGQGW2TniQwyc7v24w/PmlvPPTixlNudNMeARVUjJu6c49mAgRvWjpto3x+Rl
hgR+EmUn46dgTBGhmA5BfrzgMt8lVJjr4ihfpO9GPxTOOPYRtklPRZ30gDlm96OzpCnMuZ6Q6MOC
4UywJvT1AIGCpu/+hbT2WLyLMdIt6kV4PvIk8SBS9pNfwTFMOjdlpHLw/Y3J5v2N70NADEL7NYBI
2jMOZf8zpS2nxFaBPe0Z0JpZHhmnTfvk81V7lydSj1hSI1T6NCX2r8cU22pJjEyrIkeny9aEfWbO
UWZvNJaId7bWXG/POLAhg6cijGYyES0c6guOEzPZ9yxw9A53UMHwQZMGPsQ/vV91Cx+bXC/4TcKH
eufXID1phtPvzweTCX6slfOKfqHjEJ5yICkvktT9KXN+buJgu0IfXtE3ZkjF3ni8SkT3YTrnjB7M
ddAeOO8QUPN77CFE+wEeoLDm8PfjDZ8LqhCw4VOOvR/gyYxh0OwaFmcn23pvXSAK39+c+zTWx0s2
Z8evXbBKft0hIQ+b4lctzQR01ZNHDJqJUAXpyko7CTXmjaNY28PIAdg+/jhxupHKrkMtQWQdB/Wx
4qitb5wQYKLvWTCtj91aZXOqyZ+KptLkRX2HbQGg+Y6u6BxPHMx8JklqoHizs3RPR1/A4X/yEehv
jHcQVzboJjrymp6HwGubtudzoK/oKVyp+Dks+bkaMS80dvgndBFHkF1KMPPsP3A7WLD3zSqYcY4i
yem5tcmKtgd7BXGvtYsGgm2HdIQpUCYnWAJaQBENBBQR5IAXslz1e24rGh1pjSq9W5EU2KyrNTDU
iAj7o7R+MdV9LC+2wVLF/n3uJmdpwUZEvBR0pkvZR+gGc6MmjAra1t9sEBh1qPDGFw5mRpXIF2tF
wYj1ggztbU2fiOuPhbFFVcFVlRjagmkFofpLnC8vlj8YRj4j333ljZjhgSJSMAmIFR80DExzAMIM
RocI6y6BRThY1HlOQCPTo5ZizoJ+eEWjg/CKCLfOT4f70P8R6e4D41Sp3Z9MqVThwIllZg4XEVbf
NXHjNjzWloxCzPnhBaPYDGZnUuLV+Yon7+kwpfq6M0aH6oc0qcT9w7YYjjbVbINISiX4nQMIS9ka
9pPUdxi8eKr/+at+Uol2YSJPH8EE3elCO8zIekFVLD0dkVyNKpoxRsboi7gak3bQWQ9fBdNU0IbS
QqGHxn8qz//A0BEuEfSFN3H+yqbMyyEtEXUVVtxZ+8SKw92mIHPW6gYthPVFFnU3IT4c7JSsIcjf
6UUmQh9WFJx0vIDCt+/+8eEvQa7/mp/oBb94GFaPCpYZ0mha8RFjRgiIuS7JFjyKVtxc+FAh8RGh
bDzvF86qO0fuwCWZIjkWKbRgbEfxHgNRxeI/TNKaF/EoBX+Yw14ORGAkv0JsjZr/FG/VfxOmwiMs
FMo7FJGwgtClsEhOiAVAQGvI0sh6uaO1AHt157zWN4inQ/dMw9wRHAYXUODD7BnfNAIJ5HcGijL4
xmqpnbSbj4Hxp70FZ8GHs76lU7oBfcCtsGblgQz4O2yTi9oFtZx7SyBnpOsYeM7QmtT3iJujDapU
3MVUKXQ2jLOAxWWwMGfyt725J0tO0H2+Xg0utUM5UUjAXCrTcoZSc8JpDGKJnmNBJjlRswyeI9OO
Rux4QeuCRYtnO74g+WUIKqUvV94mZle0jvKfD9RON4Kxm0cCL0QElEVoyATen2R4HJfieeJ3SDOA
97yQm3VAw6ZjG31PY4oli016yo7XEDNG1WuPgbM34b2/DkDTa2AF+y65xcojb9TgK6GImNcg4DGz
XHqXzmvX88BUU9YGXHawUMmK88i288nu8C/Cb16fAhyj7xHp1ObE2pBWS3Q23g33Yf/R9U/Lq3cL
lznyeHv5L9gKEyt2D21NneEWPATI2Z9IX5i0Mbh3xLQ3JjBBxbisLpwgX6SisRvKy/cNpo3cEccF
qTOuHzAhEKhRyKUP58Ee/9F6owgUDypszeJmZL0+ee9AWk424eMUck9GFVN2DCgTSEYlE5Zm7ZRO
6KuwEqw8t7v5m35ebawrjDb7gX2/n/yzR1lxJ3NqljzkI2ANw6kLSAITGQU9+djcq/lIv6mo9a4V
+i28imcPCP7LeJS7gNkL1tgzR5IxNcUiHxOv8y0Yd3uBdrT4EXihObo3FxEwjm+EJ/bJTiDmo5KU
uxVqH9QrYmcgPiT+AZbNrIn2DBn7CmlBMYijkxMCR4mQr+GP/+6/fXyBDAcOboghwVRN3N2Sy3AI
5vNB0VIaQI6iIkXeBylD3D2KB2H6lY9ioFFMNDDHDLptmGxCPyZ4yKAfqiVbTE+KHAm+LF1ckcsD
R4VIluJMWhRT+jZCJLl7+Rg1GIcA0yHh0Z+yzQ+jfDiSfEnktHowZ8SyoIS2CfVnRseU+DENgyI2
SYwvNa8GLzNnpNZ4dfhcWa06Mxq0RSnc7h+GUcCDcb5U+J7YFmdYF6cvgl4Qc1VLlf8WPI3+RVmo
B/niiK1oApRBo/A5KDvM8iiA3Fc+S2eX+pt8w2MDjGNQ/lCSMqMKpBBs3Mc2+S0mL/S4wO0xB+pG
O1H9/KMgVYgCwrgUzJqYrdjPuy1DFBh6hDVL5C0Qt0pVZE61l7WAUwHiQTU0M89sUeGVI3jGHYz/
PG0Dx4grTFuQkQ1AS+wJ7pkzOYUTCij2PREbhCNd1PjKXhC2ILU4wIYbGjxck6CXGLIwYwK7WGva
Qxphwjr2HPq0i2ADzjp9Iq2KZryPgvRoI61o0fPpe9NgzcV1e2UEkAABeZ2cz4F5U6hp58VD31LJ
kpPPt7zqgg5P4DEAcAnuxWT/qL8RXWyEm9HYA8VRRhCj+NsSMXIdXowJw3HPgI9frJGUTxgWr1hW
YZqOwW93fc+skySsoURBzuCfSFhQsJAZJ9SuXAw+tiIUjnQJAdVhKM66FBEl1y5F30PMCQf8sVix
lQ83oE+Uk6hA2N8AAYU8A1XMkT2cZ0+Y93e8LY18MacKxpELQEPtiZmckZv5JPgNd1RhW+LH3ZzU
JtmCb6nPekAFgV5uxTQSemFWGZXP5CbNPgt9FS2bucUAIQ4AyByivpBJwmlT8SDkgeIhIiAc0afY
zCMmEI3BqjSQjAv9wsHkspk+6QyCfXHB+sb58S+vCQEso4L9M9PR7APhPm/XX+6Jc/vpmZ3HCJkd
JyjRtdkZ7HtR730cAWIUEbre3+yAqmpucTaBUzQ88HfAJ4bWGdfm3K9gn2efTTb+BTgeW2NnHC6z
GX0O2XHWKDwPgIjH98PcI6GvMtqY8VvFFzCqzh6XuBv11Vhi5hZjniIIjBBlCb7EcXZMT+UiwtPl
iAiy5sezJjEEjSf8UqjfmWPWXCgySO/YpW/iozLDDRbJFRyF06BYMr32RBoIAmTsMDhSCmcLNELz
mlvz4i8RMfDOF7nGiBpbsYmx43BwIkrnxEKyScgtTU/tonhnq2FL+cyJqmBbAFkpcaNGgO3M9frf
QQzBIU617IE9GhcguC5lzSq7UtrfWEk50wPNDfpvcTCCK938S7CW72h3nTUojbqlKiVn1BoxLR2G
CAUnYtpV+Oehed58o18Vz7ECeEtDMezUI5rbLxoL6pGE+FEiAuhjBPvCjpdc6W/oTi2YXpJERCQA
EjFQXuGfRLeLGoGChYXOlrv4AySCMZjnT6CAOQkRNwJQdyWnLicBe5w5Ab8kS5VchfhB30UBz+Ms
QhCO/BvY0uEGXqoe2bSx5VqkUZLncYKThiHFlmr8i2Olpaoe1j5iQre2oyrF8hc/TGSZdPnyOO1d
FLWoth3GNuMaZ3eIJCFZ4w9JBwCpsLbArDz5bEP8AQHCHgi5hxRk+EKtSdPBo/hrT5m/Iy3sI9sT
ID8AW+l2BwuRAdHL9gyN6795jTOCYhkXUT4n/BVGU9BDA7EPfndKHRsWItgQNw/CKPIsglnDGMkF
nWT4sKf2EXT+LJ3myNWPFgJPixxtIvvYDgBl4FuITZ/HMd5i8NJFuhH7BDwCgn/2jdA6YJP8pCQT
TvDKAjdrLzYhk6qO2B36R/o+NsdhL82xs7/EKoEgp9NDeAYRcaNkTL0j64IWCtsyuDe9u9Dn693a
3jbC5Iy5Gu7w3wqjYfyspL0kwlTJH4JT5T2hUuxtBWnyYn83FugutgB87EXshFxeylZUjjB8xqmG
EXnB+Esvb+ttwcoF8LlA7MTy24M5hw/+HaPpfPH5ieSA8OdzcjcRt5DHUVw1cI8FMPCmetAEKmzn
xknhWlQPecVERZfsZpc+cKX91VtvNCxttEyJ6+yZCgB+yFond2unTroF0cqrLxnJKOLN6TncE5v0
+1521BmiFgDc/bHvzhcp8cx6kMkLFwwXJoSxco0J6Wfny/eZ8PvEc6qcXTzTb+Hom66F8w69FJEy
YHDMsmewIqgVI+QI0yJoNd/1TJMzx2AommvMMRywlb0pRsCTtyLmiNGvWyrJsxggli6Sbb6nrnOJ
+2JoBmJP7Rp9pTtU6FN6lVmPIP6mHKuJRjm1SNaVG5Ks6Twgg/ua7idcMbBMQd8QiLkMVDDyH8QS
nwcShV2aWdX8k7TUf3QfDB14GmGnIs5CzAek+/0hBI8AQKAXY4/VHXZump/RiEEesOSY2wPKt4e5
hepJgPo8ClgAOoR50+Y32SjbbGysHPw0E6anI7FES9nDboUiQY8iJn/S31Fc0DQPe+QAhgmybdN9
uaItpk5lq2LpPZlWIJTBQgEr4vksLsyb9w9Gb+AJ+cjIuR9mdYhRSgbnU3wsLkKAjE7AJQtslAKv
/fygWBJvCXnGSWctWLk6k1Iri/Bs0gyMMQUJogXEEvQodE8ItNK5eWRf5KxmhdPL61uMRID1DIgF
BECoVaIhEJwFJE7GRWK5S2uKFhAfEw0WaEAHf61pghxCM8C6Zi9GW8TPCTqDNNk9GoI1SE26Ce5U
vDftBlU8TYgMTs8iFtqgmATZZ09ClKC9MqTWakxYhDM32OgwOaPXQhSDm75neQHolHCCCSfETrBT
YLJXNFjQ3eil0TC9l/2sO33WFdX5yGJ6LQfhrb1bPyrVAQcg1q5y7XxcyRET2kWzpB8Z1yEmFAX1
lIGBX9o3S4cjcCKOaW/GPA91km05TcHcB0JkhzVYMGTw3D8425wqbQTKP0828ZLOZiVfBgSWSFR4
d5p1ETZSf1cIRsBgGYSL6RPNRDgq/iYIKIM1CFkvtmN2QCosdnEmNxIZlvzBcrGpqZ8JjiP2dEh6
AjmMkK7QJMpgz83hXDT23pERBVsQJA49YrW3OplBC3VLPScIpmiFcq7q11wlrhh/8MJQhvU0qfoV
QozNTdnTLrAFNwTDEb5Cnt6RWxtx1ffxe0OQDHcUiA7MDryRNQBpZgjFHtolBG02jww/zQHAJouU
RIJwjqYMYyHsgniLVd1CUk1Jrhznm5TRWnOLYWyYzfgx2YXKxgfQ65POPpFsIYUXXgRLDgWwyqzh
bE1tyHIxhJOAWB42wuhM6DhM30nQPyjq2HePeYM0AWFihEgGoQJ/zylPlEvjkoeDHCZICEDwzjwV
6p2a0tN2yKbYg7kO2q096OmipCCkC8j6i9UVVChr2W6X1Dw4Sb5YURY4p9f8xXI89T4eppbgWyce
sLFHnNJSmG4BawPnqLxJtJZlOtr3xtR6JGObvqgp/IV86zcBTrGdq6JRpb/Nn1gaSKvgASnbqZoS
02f2oJ2ZrcxMnQ1J07XpO8n2nkPxXJaEzbbvhWcRaRF/wm0f94s4dkZG0o8dWy5GbaWvdEP+oARB
lGQRwd+abhsky0iuzro9TKV3syuZZwmp7fXdImTpDNVvoK7CMhxHcuRWw7BJ6X7U9HOsOhOSO5EO
Rniuqmdi6nD2W8WKF1KVblvgmFi2mbTgTN8tTLYcTSumRpQmdOdvI9nMtGClW/XKBJpvB0xv2LV7
bkSWY22tmVLpt1g4S+Pp5PEpQDRXRfEzUGuMhTpQmpMckzieeUZBYWqUh8yR143U010qlbLkmRQ2
JSLqpK2TMMRq2GkaNani/yqf5q/2P6sW0xXaSN/rr2+1WkQJFVa0Cz0LLWTprHLLBLYyNp5WrOXs
nkvZsgwBPMj3KHMb5hLDzCppGABF4xEOh7QSazohi5KY8J5BtJ6GnDRRrkVENa2qKLAIaqw4PHRy
bz/ywcz2IQNfa1i2zB7JYXM022Qd1mt74HjSQp5khwepTmm4gnhcSCvTQJ6hgNOhpgniFq1bNfmY
w6Rn+GECbEZMrpp6i5D90eIcDW9KFq246GoHem8YIqzCa/HnAxR0Qz/2PR9rBYMGUDF49qhNCenS
iEN1JmGYbJrSdMV7RymjaDo3kn4zmSq8hl/x3MxD0pNjpbza2T4g//xZdWKGekCYPpnKKJD8EIwh
88+OGc315r1JJGcqGUgKBrdTAdwuHk5z0AnyGd7VtVRI4rSauywjZNNw2znUQEUxyvxu0/Es12+c
qt3Zie1v8cx0ZAH14U9ZSPO0mjufdBqGSEK0YWLXTKlN39u39RnV38FQHt8So3A6f5JVwDodcc0V
AFxICFn/2Ukqthi7ffZMp4udnGSZofABcZoWAvtLS1IdNloaq8WsNVXX0gF8bGaBN7RSwaTrGMfW
QAOauRvxpIg18G7X+oeNqiIh2WwnfsSEs0Gfh+/m1nsmv1612yaS1nVtw2I5c1UJ3zO5JlrbinYB
CVtKrD20UsGWovTrwNOBASsfXkPxx7rB0vHfj64kH6M0y22YMSijkQoqhWDuJW94cE66wGy6me3w
rfWSYROSMwu78GRo4W+ZWONPrh7smqjsxAyPdQAVWFZ7u4SmYIhAGiU7naElTtrdLZOwc9VHUB6T
idmuahGUWTw8msOo6icppWhE5AZ9sZ5MOh7bKocEXd1yFS2t9avrDtfsJrfw6MNXmyB40w+GvYpj
184nKIFCZk1/FkG8Vkya5c9WpVb2MkqLdOlUQEWR/sTr5hPXFu7gkeyBfLI9cWYorXmBoHZt/WWZ
q/gUO/MURdobZlsHwXwzH+AvN54hBS7Fk1V/t/XSZmqTfSaAJALAtH4AlDXv2PsvFrXUbjBV6qTr
h68+WEjJctCWFmMimEzBYuT/ZZ8vs8fXR/fTDVe+gBEzamqb9+dM3vLWfCupW3iJazCOmtMAGniY
Gn+dyfwoXfg3UUhkyaHQzoHPgQ6s1Z6T98JE2APtl0XzVjXHDmgICRdEPOYiSnNq6Qw0GjrKxFlL
8NxnW8WLonkEsKMcI+Y00LZa+Z1GZ7ZcVd0Q0G8qyw9oRrFWVDclsMnedaBbDlpwo1h81JOhrnnQ
Def8sb4DYrxAfvSpoVzyillnAw0ular8QJjAnldpP41op5tJixSE7c0+dOHNZDpU4lYZRr81Qs96
pWdLfv6Tfw37zLoFoCgyaaVAzeZ3kr246NyyyIZP37zzs04stnU60OBHSz3+4pY3Gs41m6QxXmWf
FK6qnz7vRVX+mM1THB9mTcEcQ0mLtCedir2EJSKbpYQ8aq+l/ef7uItXlDhxTkgp+bNIH1ed6BND
CPF+mcYX3dqUxBNAWNFd2wsnf0UESgVUOCT+vZHU8Cu0UOkwa9W/FiYU5pCboLJliy0aSR0vJbdP
yf7lKeI1q3A6+AfWhMc8L2WpZCteP+gIoPhKgZyafUJcVDSjEAgVginUHTeCNdD6XxYfSP3yuoiy
lxN4CbNafO5DNX+XiwZUuv9lFcb1I0VAaoa/sXepzD1JAMo57X614NZWs4g5yZ9Z7l+iYB12N/4Z
Z1gW3O4fPdL6OqfizmwuDkY2W5PF1VJJcTQmKPA411mSQmqDT0ZfiW/YeVcueCihet2Gn1Nbb9Jg
G8W7sJun1m3ImNbLSyOEucnVb4HeKepQeRQ0msS5Uvzaw6ZC5PGZm95aVum4Z60zTfKFoW1L78iu
GQL4Brsu60VeSehsbW41g328FTeMx2bgWHurp7w+FsSzFww/J2eUmFPa70Nv7uMS1lh2+RIsVlV1
w3wldxMJKT9Agc7iCNV55l+tbBGYGyc+R/kt0I5N9lTVQxzSGRsxzbcugxK9DyxUvNU4zvEl0btq
6r5EPugPS85gI5tHps0rj8xs3cc/unby1HrmqMQYBPW8tHngE/MkiqxEGVCnoE6urWvRxM+a7VH5
+eiLtL47+fFdoGpa6WSLFBzuU/a5IZqF5VXVzjwsbEAAaNrg8giz/0F8893YAJTsJnZBKz+o5ioF
IkRlhUK/mLATysMMt4O4fOWWwVGfH/0PvTreHpovnCV1tDX0vdqlYmMpU9daSfgF4p8Q/a0jOeNE
TcgkhjX0Gesjf7eaK/GZ1K9aXROhi0maPePtMwZLZwgZ8QL6ojXXCBPSYkNXzOHuDXNqHD3alyCO
gBCgKhGzhRfNe99iUi18Ike6WdZpyNU1eHWemGYRXho66yC/mcNZiczlx/kN2GN6lHxyp6+SIly9
jfe573yiMSnycIeJnU3tThwxaddOIpSL4r+Ngs06teSbnCZ3x36/4obZKB9vWOe5DPxGkHGobOq0
44iMyn1aauQ25e+tL/nUqMF3b7/ZuWPsFk1rbST239BMp2lIF4X+2/Q+DzXEE9li30cmYAHSl85d
oz4z8VSqXUu+hcnqwYjsGXiPm0nJMRl7fwagRO9NsqYGyYkYuFca390bSIepAc4Q02Ma0jiv0oHS
tCHrh7iDOD590mIpa+1PXdizpOQxVVHVITQvDWZxS/1IcogU619KTNL7gI0kIH6l/S2avagaDZXy
tVcgjyCnPJOzjCNCon/72KPQuGuc26wYX/HwxrQYtZRjS5Vs8D3eTTfJqCQHAhVsVnzjAObZuMsC
QFyAirKeOkO4dvp2azO6qCZH9rO24l8pomIy0boXHb4kupVCmxYWBx5dm97yv/mUsnqwNxbXryC8
i2RwLkwloTM3UdEMMfQG7yenysxQ3reMZa11ezLQNHPgKxIymCSALFEoEYpQYz3HsIerm5mXdXKp
IIttOwGY3qYDKmH/t67PJqha/t3ggnpnN/Gd5JUOewf5lbf6qIMKjZptGmJ9yjgvMoZURJZ4QMRl
CK1nCDDedWg1WsJHeRYy8DYlfFEYTRWZCHUF45333ooHRwq7nS1dHOwmZREsfTTEsU7McMJ7Snib
0TVWDkWpz674VbyP3OsRPx9ypiVyMVWsfqRKVKqMkuDmtT2gdT6TfbbRV2HILM5h1Rangk+tVAAB
4cFpI2hx3Fmofd7sfJ629CPQP66tlF3bxl9IVkgJXawjrDi58JVAhjZ4jtA68cQvVLDkzIH5s0TK
CqNOgmzx9sut/h9N57HcOLJE0S9CBFCwtRU9KUqkKL9BSGoJpuAL/uvfwUS8zXR0T7doUCbz5jUx
0wtTc07FpFvF6jRx/CylSTIxxO5pJSvMXXP5EKtxX/THELBs6WlGi7tZpXsvnlddsnCUeDcolPKa
YHbLozLle7bbGu6ycc0z47OPQvzy8CPgiHXH8VYL8WdTL/oZ876oWi+vU0Mrrjkw+5cKM6OxTrcc
eW39nptXGSYkiGjYX0x6hbGKDZoXz9zGEwBHWjow2Y23fqIQGObq5IXBsbCrPUb1usyeQi1e3Ipp
sswBfsRNcdAuWyoqYEGjGzP5krnQGwWzymMWPwYUEW34MsoRZEJgZ3W1S/ihRbT3Wn2eCGqiZMaW
Ag+42CaGyby3uxrgDojaSrCJk+iHA3SNpv/RGzH478xJEFV3pZO95bN4rGCyh+xFx7TPUcLkMBEs
6ygHCwltbPJc87s5T/FnJfAGzglOyZ/MhMGYz4SmxF6FL9mOPc6EAoZII7c6CjjVqpUv1jPzLI83
EnatxzJxvnpJHqrqH/wGloONhX7LJiO9EdygDbEh1M26EP7O5EO1NC6yzeUdUqmkbB+Q5PfVBNMS
zFSEHp6TKG3S4dmkeHHD/rHXaQSnscCSyiGrKEq/ZVpDGoqbjTCmV3ukX7Jd4yZNNu4Q40yEq8qi
cJlfDLfam2yBglwOeqIERm8FEJA52Ca5YEoSmTRWDuATcDFqtS6jlUSQQANAhAC7FXWkwkWnwQM/
GF/mgmGDEtZJjNW54QDvPWLTmnn1mcXxY8ynDX6X7nEI2Mel3hZMkNr2vWAhcXM6c7SzoteyDKjS
maGjL+upjJX/Lp1x24JohwsjPrzxTjlGUAxQemTYDrbF34hOM/Hr3VAxlA3G46QzhbFM/5x3SKl4
tIL9ZE0BdaIGsFpAls5X9IVa/6u8CR3BCAGIy2QHuNmEEfZqZfAiBb17ZwuanhYJzpRjkRB8zzI4
RPAuvAb1w3DNDFCbHBk9AEQRk5iWiH+BwJl6NwyvTr1zei7O1DrHpfzybWg4uUndSu3QZ/hIiJPr
glGP/tsY07VOmL0TfQCIFg6EjiE66ENGcoAtVohZjWOzdjZDif/FYH7TrU1okZy6eGvqVUdgtof/
1yFI7ZMV62vICw86vyrOGwCYJ5k7BERgcDa8W6RRh7xtI8VD1qBJklyL5KbV/Nkw/2QKDl4BHQNS
UA4+6E3fSQI9ouo2nMR8ToNdayUsm4bla+mXBmCBKr7z8+3gzsd4DLC1w8iHAbEz2++JTxtVPdjy
wZgeVfmYlI/h9FCZZ5Hed+3RYHTqbk1xCSEL+qjNuC07MZ77DDPCatiHHgy0CrbrX5DBmWupmkjU
6Oafzic8GkFKXK19n0h0jneuxEnfFHoCCtUFG0tcTlmuowjtHpGJIj+G+hUjwTE45H1DHzHjGx9s
LeNqx8amaykj5qvFrcQlYCXWUbgo6ZG9cl1zNtlh89zY4S2twp3uJdTI9L1rabNZJGOXszlItG01
AoTDQLxhRa81J8bGN0gX+yv0kV7a7cn8OIXdIbpa2G3Mjwhvsj9QIByf9sb4UOhoNWRclk6ys+gR
0pJYK58tHLpgyOTuMRP2KIJk3qHevsTWK5BkPM+HxMXgSZGMRUYGukKS+qrg2lrhqhbFtuO7DK1p
lwH1JNQKIkWAZl87MdxPlP6W+28KiXQhoKFVn2b7MjvLOXQamdvpiWlGn519bts+cZ680jq4XBld
/2AlVzVC8RWnMWRo4tLRjJ+mvas4O7hKQ/HcYt1qpAWUMi4qB2o5F5UZiC31qDNBCLdow+tDw7/0
jpwOPbu8GWBOXNKQ3AVQreWe9sjYytMLm2OIfTQLjFZ8/74w9W6IsRvRxlMjoLshr8lqcYs/AqDu
tk52kHjvk3kpKGmEpNLgSd55YnMvjyFBK+MhwHlq6MyWn1mpbu2S4dijmeqwTbJb84zbnXIY4lOp
GF2+LwHMctsgqSG39UVaELMBmGpqjF7x+US105Na2zRoUGNLCyMJOgCt0p/UhS98bcP1SBVLNWun
xOgWzWPbogd6tfXwnJYMiHVI/kOESqUpngvLRIY8iJOMjM3oNEdQdtuIf61gfqo8uS274FXp9jiP
/WoyvN/cb5/TRJD0gYWSqK5+pfeO7R7jeMHrWlGsLP2o2xlGGR4A8QzWPxXOB3J43crmbHftb5u9
RmKV96hps71RJ3dy6tYUjYJEmcG5zyWQqvsWN59m95e1UKEovAfUgym06uVdCpJsZsc4L7CdHvyn
BIhd8KFJQwqdaYveOBw46tmVS2XfGt7JNZtNwE1idoy11DkYxB12dGZNGFaL1w69vMSzr5snXLXf
JvU255SM+lf50MElN8D02GbmsTf7dTadPBaUZT4ESbLml86Doe57FH3HZhw3/92ISY9seBX08KmE
5mj9+a9shkq+PPPGIUh+rFapcNdLa1YP+CaN6PHto+rC+9Hm6E5x4hgLbPljdDFNt29K6wf1lm0g
RewLeMzZQ8gcBhJHr7gbkdph/dETZIre6T+4hLdoG/XWnvhUZnoMlmkOI+egpqx2y+NSZQjKoMKJ
N1a/p/ZYGmy+kuU0aUJYzeirYmvcpwhoc2K6gWBavwEY2cR4k6TjdyzE15xmh9z8lBEhkjrY0wts
Yjf7t/Qryo9YB83RWwokczLfK0ckWM2CQIXxwe5ocT2QZKf8sZrxKEr2C2hKNIBIR8zADW5g9tjW
lt8qdO4Aq4wufap6JLSJteuDXaifJgSNk2k9om+DCPro+Mg7wR6FX71UmXu/VDweBn2dFQL4SPwH
kcil4XSxvPrSOxZttf3fbW/236b/apAY29j9vuzlvZPDts8gsfJMazD+ANOvbmB240RPIoHnQmE2
49/taK4ynl7p9LvU/wu42Qy/eVRDuI6eHDoYrdX12/nNPppcfWrDh6Pcd992b7xlnhoxIjNwbUjr
uxpwVaqCUXUVP08WctDImCEDJhNSztq9tulQbuiUw7uqYig0YtzKTtCDBQTKSZWWH5l2H0ohv/MR
1x4/hJhhGi4ySrc7xGFRr6lp82ihC1yTGuViFGxsbaz8FqwpQp4FCYUTuKxgdwJ8zsidqhK5CZeR
Q/OSMrGcf4T/UlPG0eaug0GfEk88pQPqd8/AUgdbXcc5NzXvTofoh3lS6VySZz/Wz9pkHBkbp875
csdnFtnyXblvhpkxE5neh27aS7O56mT+Lqtm1Xi0CUVGtQe8FpAR2m6aEAU2wesTVvD6p07/HJXv
JpZqQVsc+z2Z7kRfhtluOSpj6yGFi7GAUhn3mlUUO+k5q0z5VzfWv6V2bjZteIAwSCTir3GYwc/J
vqxNuOhdvG+aCK7XaKAUQYahFCtfqJPOGUHYfrFxh/dcQYhy5fwqxPxT2DrmSDZPhiHUXWnHCMoh
AlvJS0vqqH5IJAVM0BCjUrxFs1IrI/VgwSSkLbvERIt1MpD8kfb3imlOIuJnHVuHzirx7olIcEdu
Ynj/lJmmi0yqmAR2xxnv1NTBVk7JTtjZ8xwPL25YptsuT2+2593COLq3yukh7jXSqgaqbmmlRCdh
RqCbT89P63WVYaAmwAWdJF/rYdi6McHhg5t+lMl57n18u3vzVlt2vWr9avHFtnN/W/VkFBUD54er
mYU3eECNl7nH/AOk1U70PjLIcGFO2Hfg9yquj/UQe6tmrAiumIJ9k39aZlDtPQg6msCrscIkmmHc
ym7m5oi8PgL1tyLjEHaoWar45EbxzTSq+zaaIUbE3KB1Nm2nxIY5QMhRmxbdlvnCoZFes6uS/tIX
dnA39fLaFyStZRr1QI2+RI8FtRsgztgXp8iazZt02k/tTqdEtk+RHQxbiqhHp2jvw9SY18TGRoXx
KwzjeX5Pg0PAjIxfivZoMRpDom/cJnXkT8z//5fflvQn/FHVHrPgsPwGlwBZpHDjHXapG8EHl3j6
iqOVu+7RtXpx88MMAL/qHsp0GZL2tOtN+zPmdF5mAVXYSIjjTPMuxLW2vDfdk0qZF0cVZZXduFTO
wB9O5T1RxTmrHL2dN++ivtzNuvaIEXLHuxFllnC+QgGlt0vfkQglWLVlxYsBDzYGAgz2hUVwLWl2
5Wiuh4qXyofDwNzRhX5SmtAhA7wdEhr7cdoGWXZ2QxwtJnerhmm6693QWTUVNLVBXjroe3WOxbDH
piiGtzhVWOqESCRjYKSEcrIwjXNki+chxKnAros/Dvatb9PJyxqyl6YxKdUXbU6nvCcjkg+VyHhx
9zmvpudgLMe1FSCpqAWGBAl9Z/k7NECGZuzsA0+eB411SBVqhx4VmSiURQ7pR59QQn6GAEKmhc3N
6ljNuDEPZnao3PAyCfNgVdRD1Vg/lM6ssdaNoaJ6KyehFy0ZIS4Hid2/Vplg/OTgPU27opX522fm
RuZUk53i5K6oDKf6YzDGj0zWP4aNedeMz3RBXV5qfr4uP71Sn5N6KpHblf+GNtmUM8YVEtKmgb7Z
5YZNMw6hmfFU6Iq1FwQXp84/swyaoH43pPUwp7gXjjDDKubyXdXeS7N4jh2FH6deS4yzKj5oB681
zw+GgC9v49bmwd9NKslgjdCBzN87KnHXXlpddNWfPM+7N0ZrVUDlaK2tk+jT1HPFNGmAN2PDBCN+
F6X5a06fU4W8Y2DubPT7OmHjhiP1h711Rnom3sCqHcpjHmiIA8aLLMJT5jOYD7HsKJBV5eJg2tW2
0+WuCbprOSiQ8/7mV4064Hds82jHhvrNHQlnG/iOXWa3XqW+2jl5yw3uqC7GJyyqrrMd3YblGOgT
/eUU3EeGdx9Wr+lsAzxG59BbWnQgCJZG+VH4326RXpwBB2W+lV5a3+EMdj5SP5tyKT79je6zp0r3
wZ0wJ2aT2YNOkNsE4Oy9fPSMMbobmu7ZYiSYqOkp8bDk6M5B4+3y0Nw6PcpcL0Osmli0OpZzYXn7
FeG/k8IxLwUDSq/x7H2bAbGB1s5PP9OmpZArGBqYIUoYuzYeDVwr67i9ss7h6sb5DjT7wKpwNOif
Y9MWl+lTX+ZAixFJnvTE+WKZ6BvfoxJbdxieDc5l6QabPEA1xGaMLPnj8alDs3zpZHnok9pcSQsA
PjExw5qKSzewqaPpo8ucn+X74VZ6yCEfqHSgDqt/2rIDiM7h0Qbzro6qC7Pr+6zAf8cqnuIJF7/Y
3OF/CPTuJ1cTCZXO71s7PHmy3jUJXnFVGCJCI9a3pQOMMgGMwTcQVPm9iZWsluRJqupqYwtZ5OVR
zcwvfH1NK+cvhIUmFH7lOnOvuQnVR7iJTVkV3jv29Ozi9mqBT0FIq0LzOUhGtavUp2hCOrfMgmlB
IM/kw8HojMfA7w6BSihCG7RpbNu8YYUv/zZthkNgW484P45u+d7Wzfc8ILCRKaOENh5PiqUZyB4f
v+BdB3LfVAISRGK/69B41goiF2dMkWKVGUSPDRiHMqt1FctNWMtrVA6ftpTPvoOvROQEFzHjTGNY
nHrpSxTOD8tKdhrmg5ZxF44eZt+cElm6IGwSQ9tx3+etdTeOwa/qKjgqlcsC5Hx2N12QPDqV/1Bm
0UtsUPJ30/LlFrA9i/JjzPzvrB6PCQ836Hig1fAXeCc7QPyfmd6mcPKzAfswcmOEu3RjgbN1nW8Z
07W430ZQor2MEZOJ4Jb6y2EGPmd47Sri2ygbV6xqNX3IDNZtDqUccPAJUxnmBMuoKP3gTjtaFhb8
kl4XllJJpvV8Thr52IUltmubQJTXoYX+5w70KVV1S/r2xR8Fxl+9fWwliQUkYCcGQGVY1+Oq720w
QsB4D5cSv/8kaKOvEUzjnh/8+Tb+O6D2vqTth3WiLYARo2YaEjSkAZj2Q+ItC1CRtFsAQQtNNpVz
b1FK9onEZi+TLw7UawrazVxwExgz5E82XGbWHzzyflUm6hW45LOzzUPjwJK3nK1wF/JA/6giQKdo
PBl+/5pPFAqcQZ6o7sEyXbhipkgeA6nepqiH6UXSm2+cx5YrLnL6fVxE+L9M4qK4q5LU2kyhJOxg
wK+ksfBehUQvHIeUDoXDTP2Zu/XbkNSXZoL3Exk15pdY4HFVFXeVV+wGf9gWMoQZ6W3oe3FWotFs
spJ+ZhMpnFFKOMwWe3aMuZDGv5oDtIh/aiFvbj19ydaCtGE9k7UNVdDe5UG9CGEB/ydjxBQp999s
CUBYqOS3n8xH0VnkGmJZ1G9CodlvEf01FzcnNNzpfiqfKwYIYSdQ0bcT0a/jQUNTCwoc5bTjXuAp
CmYsc6ceFX7SStHFktEnmIOZHbNdogwYCj0pC+Zvi+9hn5yd2luPvRFSFAVP9TgjkVYrNaJs0YUD
7id/q4aB3wzhBL9iHbhfc9xCdXRRG0S0oAMPNYZPNcj4c8D6qZpwVCx9pgoJo3fSfYK2ewVHK5gP
31TEgE1G4svRDpxIJHJ1/CAYV94VuRA45W98e+p2Pfw/xYi0n+ZLFMEo/++Nm9WDLGtgOniFpC6l
OcLjiWRtz9v35i+8k0kx0DQEzIwa8YulE8I8qLoS9ldf12ujtN4aHdzP2twZOTTNxllbid61ttoZ
VUpeiDvuJ0+sKiHee+3f3Lmh+XKpImnbouLdNiwIo0z09GzvWikOtnwaYib6Yh2Nyc1L5TUM4ZG2
vIEBPwOp8DHPsMZyxF/RfgxYHTDb2acYRXEhUVAPhyZO/9w5/0hMBwd3dOvuv9mwtrk9fcsmeCqH
7ocuYGWh6MgitlHsAS7VwW20usukYDiHefdb8ghzI9vZUvyLUmYlJRJQSIo/pRxfY4nLYxXusxQU
d5F2zlTeKslwU+mP9WSuM8ujUbUOso43TQdWSecDySr9nk08MfV91vjHUnjYf8w/TDVewpoyItPQ
/cwY8hWE7rZBi0F0KL3dSiiGV3kV/I0tJjAsPxrpNe3ifd+5H1KxJUIb8fnJE5Q7JfYQFJ6zSV1M
V02OstgYakGPw3I/wpXrFiwlvUUh6EqbsHIcEDja0PYjsM99nK2F565yj+ggMse463EaqTkBE7CH
mUJn4YYGvx09dErohsWEsYsfBqM8yDLEJw4mmtV/wOeBTdMFjLaMY3iNUh52gChRlHwo5ucVXoz2
AudGqxZnR1z2lh/oA8N1HIx2hs8Q3Py2rwm++ILHFBX/mG7t0hZUl/9RlrizigKEGCgl/62DaKVq
smDwSUsho1PMhhbetNjgGtfUmtdWqtczz4npIH615MhDP7B9BwdZsrpnazU37066rzqxO7Gz8CZI
EOHjb5ii7QNUtSYFetZthi49SPGHKbzNHLZrX3jBaODv81EkB3Yw4JVttU9UJQ9epE9RsdwcHeZO
8CepEqacgv29MlHElz86eFNWs4LO9jhBVjUQUTbM0VPYmJp5q5F/ZMGjHC+07neKf0iJCq7o3EVv
NvC+gaF9KpZR+bjN8+SurJmI3HsRkCGfXuu/OeV2/I2a71YiGUC0qVtB0hoiAFLWLf4ad6lX/jYx
OklIhgklYs2dHIK/LV+7gKMFnrPmuh2A5ZIlL5kftDyVjtq8gAtf9vDi0C2VvHzN5VMh/jTgEM6z
cQY6j+bz4L7HAXOXgpECZhAdLtuVaDdBOjDINle2EoflyVA0oOaJHbRT7W/E21TIkItcrytLA0Ii
8qblm3J9oxAMFUWmbLpbnI/7ISGSi4sFxDjo7E36bEdyg9UziIPU+jFz522pielYVm6aYA8De4eZ
ROgynJjmYp+88mTWYzVhCdiNmFQgPlp2bN01N7GMK9w85AF6FKLtgGcuYsWOeCgPQlllMD3t1VtL
i4ZhRonulfylorDROArC0kVe3HLN1AcTLxm/AAgfDMff1fyl0jeemzo9jxYftn21k+4YzZjQVeF7
VZgnFwGH72D6YU+oOemMfB9+VdWar038lEXZkcn6Q4jluyf7XRgNn3Wg9gYP1tPye3T7J9fqdulM
HafyfmPpjwJPpzZuDg4dQ1M6f0Cau7zYhUN0pB6NarA4w3TYccp6K4R76FzzFi1d2RjdAprEAeuN
yQeIYfPX8bytFfVbOYJrwp+CenJtkAaQ18TROozBm6UWblz3JZa8P8w7Hat8dQw13C1HusVIuhVE
T5EVbu5m6dy3hUA3OJv45aDF7iiUcLmq0svYkG1nC/SLIYoHWx4zpU6iJKDGB0SQefZDHgNUZ87x
qTgnPas6R5y/hDkVz0PhPS0/ZLb5HgsKbTx1Bt7PcuWZlO3SJoyt6JgiAJqQMov6XOF5Opnxg6rb
ozfOFGpYoximvaqwhXJF9h12yT4DGyjLgtAhUx46DdMkruA5oSRoIJX6YZL891EmvrGFsuB4l3qs
jh0ZUJWjo33/LmOG0ss3RbXzUxfNbQiRYvMOJgd1fZF+4L8W+0yiQsgxEZ51uYVeOTJv2p9vbXUN
Znzc5Yw/juZoUUa+DfrpxFEbLlxDwMn9aPUvjuCE4jGUXXKy63pbBbCl48aAjsP1aHTW/ZyVj7lw
tyG2ijkQRSA1Oo4GErpbbzADK/1W7BactDL7i8E3EHgattRAl5cMOx1zH/oOEzo8Sv35oW4HHpGL
/xuVbe6XD1me3XC5FU36retkYyEvDJPmvcXW22rxC8/t8MEAUp9jYnqVr8xd6bgrqsgmKAgtr2ga
3bR5HRnpVdFuLOcDEBopenP9ASxztjSn0CAeLTqWpaQvfOZlrPK4Mj848U1iNWwoNMU832nXfqut
8joBIsjiIxpJSQqxNU+6rzgUl3JE5pUx0AqD/B6hmFavUXlKM5Jwk+xBxIDcSENBaZ/hIL1W9q8/
dEd76K1VrKBygypn+fRQQjUWnCe6A/GKgvY559VCgY41Z83UHX59ssPpNsW4sXV/kzm/Z9oEvpW7
O7+n+88ma/Weyvxt0LibWq3/2MchSqlb02YfIo4x5LQ4X/uXBt3qMLUvXdfTIxETv+yHRZsisbsi
2Udl1cnP9Vcy4F1hms96QMZogesFtEF1VPcw5fs1DziTzbPbU/l1eYAhGf2+I/CIipuLl7JJ2tks
VjnwgY/3o8H4f9XZEcY7Vg9WB5+yUjy4qWcZxEN9zui+54Q+ZnA3CWC+11dfTbFMgXogwjKpXhaj
HSjxwATOOWH0Ps/ufsD6WbYdA8gZdU7vZd9TFl/S2MfeBAI+Z6r5u/AwnGNm9PAKI+4ZHTFyoc9r
HAZaIpteBdT51n+JRUnIjsIyEEtS0csfV0Ev1HP1JicO9no+iIqLI3fFR5G1KMlnEM3QmPAWoiTA
9zJoH01umjKNGWOiDwCdjKzoWC1c8RYrutS+ygIhYoEdS5c/mkb40Jr4iKFOwkUy5o7OB/wAk+wY
Nvkp6yvvLiA+cGyKjfLZ2jnkIZqAbBUQ4NaZjMKchJH4u+yZe8wJKvKxQObUwDuX2XBQuj+k9j9R
zeDDM7Jmt0c4ZLWbQQVcS5EAMfL0WcOlDzj2k7GgksBMMHNp0Log+CgryGJsI6ZC+8agUJhU1aPx
lX+ZxKa/rXhqLklNE/5QI7613DMqwK6rNfd1IL+kdvcuZEdQQ9LE5QszWJyUJvvCsv8b6mpJiOFq
TGrcfmwLfZo38gwQpRX5YzZBk5MoDANJGJT1tNSQRRHsWzuAGCR2rutQWjl4gIT+Q9tAElRBfjPt
wVmmiX8qgkHgI2GkEEuyBL6Ueum3vQ5L+PsLLNjs27Yi1htI4m6SMNvwS3XrTwn70mOKOBnRe2nF
576rP3rzNRW9vfI9+efPI6ogWCbBuAliLOnieGJa4VwaYxda4bmxawyPqaCr5WGqK+K8qNQPtHas
AKw/ww5plS6/s/Czc5bki168QqZ7aiqf1yyXlDH9EYv6mibFDuMXu+reY2tRkwUUmhb818IE02jZ
rQXXXCKhtZbYNXE7jVnw1HhoCQP7OeqnHSHbsnXOk9f/jQLgesY0bDnSrf7acCnnWYRDmLnrqKpH
X5LeG0Fdg0Pgd+uE1j3001cxYbsjaIe7WJ9khT30rA+TuRnJn4hZS3HR/TmZJgENFUXuHCPuqRZV
cEkPpcb47CiLw4Qq20v+9TQzMzxZ3XmHmGrab9KnGnwNxImYMatYS2rJ9NCL8FLE4z5zZmZZ8q9l
ltXC+LWoNj2zQz0ByhHX9YdjpGvVAIH7NQV/rs6OhoRo1k2JibzzCKrC7jA05slgUHM1rXrXfQta
598E2WKysYR0IQ5wZyMJ2XPXXkuoL3aEjZYfPOSGWBdT8aKl9dQF80+pjRcPb1E0GNrOPpNwPtcF
6xdLaYNuXwWk3VbBevkull97Y7oPyh7qHum3/teQ49HDls3RCPqZd4uxvQj98NedPBz/s8syLoUd
9dorfOyMZOsVP9xmmzxu10aBlPInLZtjaGNSD8patNFtnN9jrH27kYwblEURzmt18awgGnohY0E7
x61ID5uRK7eCV2m00Q6wG2uVmjwkmIMQcosue+xpW6cGD4bE3nmp+25ZGkQrWw89RplB2Jx8zFj6
qVglXACWjr4jCteCUHHtfQjh4+1XnVSNyZ16Tw2MbCJ/Zzn9hpkqQ6Vx73gO6aJ4oyQxYGywLw19
yqfmL2dvJkGwngp7kxvqPCnvCk/4yXbnXYaSz4AzHlANjUi/Ne1t1ZtAqCMhNYHDNeLhzWl2l7qX
DAnzx4ItXTT5Fv4mjka+8TD5Ny/O6PnyAI0B2usi3KN19KSzhPQA9zDP31qT9ey9OFL9BgqGf8Fu
M02SBvmAfJvmDHs+8Ivb0FLHdaifrTdV2S9jpqBUW9Zl6iHOiEeGGwcrcO59x56hII0bxynPsXHM
Sob+jiPgyXJim1yYEJ43FaTExHxRWfjeB5BQlSJeGMsBlVdbRjF3tW08MK7eWibKzLD4kmP5PBqE
CM3hM1ToQx8ilFTxm84DUsmqD4jMlyBA0IKqCqGk3/onx8ZNBllz2FXH3mb227ndY90TQB3izd33
i8cIvNzSJwMPhpVBVhV3U4qevrO6n5bALhy1dQ0kZoHnY9bN0v2thu6mVLWNPZifCfbgZth064DR
i4rJRJKIJ+mAB4WcQMyXcfQ2TN8i2I7+2s0ZXvrmORz628BHa2W3FVX5L8ztjQmoyo0U4BWfjAIb
EXwia6bXJbfzsuPryvmOIYcoHDFMJ7kNtfPt1vDZwmFJKZ1GOsWG5tLXYF2GTt78AK8wCqqRbdVy
JUUUmYgpzyUnppnrs4XacpzbFaSxqNiV8Aab5D7jIJd1+uRE8urF1a9VOXdClpfFnG5uPyOPgmWY
6PpJL1MGalUZgbb3md4xzH0zxxFFAnIfyO9kX7ILjobuJDzx4MRvVrJeNNlavlQlZRXdapgoEBkI
PRHFD4OJcDvZ9i5oqu1Yh7s2EwcRjIdS41lIs+e27WEqIpjRRcnEW9zNVKWzFPvOCLeRZRz9gJRn
O+VSJ3L6L/SH9SzZXPxYa8Rsc/AY/Hg0BH3lHiZ5C65ldluqcu4dfLtScSgc+7HxBYEegCq28xMN
EupTzWnU3o9S3TcTimmIt3nzZ3CyzMDzfhfAHxwPPoKahW9WhvvJ/Pp3Tsr4ybYnihMd/Wl842oE
Mi1Kc+MppL5lvIoKSalLNbt/WdgcG4SAQMpMwQdqtZjA1hqBHXt/NIkYDCqSLtL27FjyMg2vtq+f
SgYGJZpsLQeu/hwPo4R6oxhHpAmdvVuQ2d7/TJrgoeHclZm9tyBrrlDYJb6/Gmsbg8j0ayrgH3HI
9nDUS63w1DXlrhG453TzBhLqZgZagy4GTrqgi5lVPvsK33zfv7DS7mE+3891thQNp9Efdw6HVx7j
lx1Y53GA4NXoisvnLwIuwFx5OaU9GOQt2GuoilVLa68MauCZsoGiwIj/oSnroHKQVmBxPuDTHtfu
E+ZNqM+6HPkboLei0khkfgCshlfPikrgUfivQQVFLyPfon/WqbN1mPVK/6CcGWvM8NkQ9pfTILwx
ynWY6a2DE5dXxKuiiN5N68WO0ldHdj9WhFmX/89zClwnvLlZz0H4GmlCqCxZ7Go7oAFh2pG56N4L
E7AWXO1QVgAgXXoaMsCRxDtx9q4mWpRt/z+SzmO5cTZLok+ECHizJQEC9F6UtEFIJQneezz9f9C9
mYmZrq6SSOAzeTNPFnNja+SLuyiHeGEWu8LkbyhyyKOiiCkV2apqZxYqQ+beGNok8P2ZFyUQ9o2E
vq2bBO+a4aerZ4vmP/E11dlfqNMjNgvvbZQjjc8ZzxlNSE092gqeHtakSCBZqX81wQf9gVG4EIBX
pqS/V/RiayKoqU5rgSyHuHuUcmuE8RtNNn5LELfVkaYQS+qBfryEYEkxqjgnGJREc3QcxObuq3Fg
9xBTTKp8SnJ+hjSjy0Y6D4cGgtkgZxS1AIG0DhZggZSs+MKd0a6jN/CHDfrGmhr5aByXyMGXbkqX
IJFWQtB/zn6yLqN6TU5q6nSaFvTrYGG6MtkhBaK3dl5ZzkQONO+Th6AIH2yVzpwMmY2FhSGt3l6z
RJdJte4Mo74WIbi0CKKgrnxJbJ6jpQ4rPzqPRFGWed8mTODUNKarSUzAC5G6LGzQQjgwtu+BB6QZ
wMyihWmgrNQ6/6wC/2IpBlnqb25x7FXBZTkhlq35XfcfpdaBgaczJlOxOS3eOigEpEsL+uYAQeft
evRHJtqUDP2TE0iWBT6CfsMLAGmSW5HlU39jhXBvIk7jSnvWpE2ifU5cdBtgEtzxV23xZRFSUS3y
KxbgNJIK37xzqOCTuVEnBmBFu64LBrbqqyfRyhdUWI+qGUkonyYt2KCZ8F/Si9ZJgXHl6otPrQnh
yCGml70Hx3swQMP3sPr3UnzRxwMC58oc2IXEbybPFFn52bxpMD9nxq6NvI504cC2pZJZUFckF9WF
TXTpFC8a2RYYcgn/JumrhDrAgJZ9XbylCWoRHi3Ce9ox8mkmeYWBxyl5YtmFEILFlfsfq5QBgWvg
juV/cLSlykkkyMwrPT74yIYFxuNJv0XgDPc24bi2ZtwmfCzIbetq4KIw980541ZnHnT2RB3v8lfe
O2ZEFPFDyr8M6vGMR/wUQi9P9ujyLb0r2NJt8Ej+J7Rd0KoabFlE+2FDagXYGAUYKtEVQkfJpnv1
0MdA8/DgUnATUjK8Kd9FzZ1T7uQrMUZyMhxD/MXtJHcXeUGxkVn4kXr+peJWIMiYObALW7uUxoHv
SuSXD/0bMAuucEHtCvpFGN1RYiIC2A6uy/DBGcD6wWIhcxgTjV2jHeGia82EdnFQ5pIKq2ytAZBH
X7rKBozmtUKjQEwMYRU/2paUFiu/4KTtDjyHQXgdtTA8FDRwCHb/jIdtlR3qJHB4QkoA8wMX2t8O
GJD5zh2O9UV4RJD8WXkwg2p3ltxuogHyBMMhTLuNxAnxG4JSIxJzIjuC0xOpapdql/rXiPcmBbPV
YVSxP5JJ/eLWmir3uOPBB1ru1c9C9nKff96BViSAAtuEgBihltBkHYOmw9UHhb/Eq9I77SIImrSr
3HcKfx5qoPUBbdaMrgOfOvbp7+xenK1fgVzb08/wLm2mbx60wORO6MjdG44PqKC0GXSql9FOk6L4
7jVIPNMGc0B+7V4YhTEWJ+/dQy3PC2Wi/OHrzOp7ajrMzpe/jMbL7qonR7F0oe4SearrAzUZUPr5
d1CpZJmDwquZb+Fwrsa3rrso3VlP8BeCLhewwBEXv47aK5OZHhSHOtxNfMuMXFQsvxvsLs03YbdY
q1Zz+FtMb2RKRflmfmfy00gI/DuR+S/Vbf1E0/N0hVQ15dt+PPIAdNUuO0/fbXc0iJCo+MY4JnD0
WlUXlFkCKGxAAfhrwIA/pIA5NiIKTM2GdXWAqtHQerCWDM+89lKAh4yBF2IdQEDQLL5B7wRi8jOB
xYslw9/j3SafHhvrRoAfsubNQ+sJ2x3cGt2/CMUVpvlAQJc4iJHdApPs1SmkdiFC9la3aX7jNZgr
8ga86aJ29lnlxvIp6Rd5/K0ZXg9slpxxCbmIqwRzLOTuo2E6HF46NN59+YkVkdmEy9OKlxBRpCOn
8iVPjvgZD0xb97hEtHzDBCX/mbegnuhZIxuR2z0hQHqR8OrMigMdiKoHzb8phM12LFvEG6RkT2q3
jE52mOCU2OYxEzOZj/IlZQcsdVrxhHvp22C51NGhvyHW5A0xLx6UhkmhJbPX4bpFDIvtSeD+eB2J
fsfc2DzGrnzkNJawUVKdx/PdRm7F3bg+ApbAKR2HbsVwr0VxWMrHMNyp17LbWqMrFowQ3HAgxo7E
dwWH0ycOPSwg+H8yr720PIjffcOzDHAwX1emTYxVuFPTAgOQE4v1tejON/QQgAoY89IT6r9f7piJ
sVrwgyXGMSu8gkcEbHJFpey/qaYMAgka83D2g99/PZTrFKDdlMwehEpaHwEYyBhm218xPPOfw8rx
IabQyt66IkI5R9OZnwv421zjnwPbxdufrNCw26sGPKs60jNevAbNZX+K0K75XiNyDg45MJwYS519
tdxwMIqQpp5uKq6Rzi3eaMxRL5NF05NtESvSuSPHFrS+snwWMRHzl4RZYhe094ASb7B5+Mkooyh+
JTzAsJzYjccLX7sJHN4e9jFsHcmxVGgj+/kXDF5U7tiIKMlEkqQzE/yfrp6F8J/PYl4CX5BFh3kh
LDa+RWKQxJSJDGhYVcmqr6iiHHubNAy9mq6wnZOFOAkBCxI+BG5cI7obPmZ/Fwu7iprTCu/GXzPd
+FX46CP+lKLYGCnnFM7VD3fM8UH0k3TU8CVTf5HuWvWQtpz9eyC/tPRthluvOeCVF4KlJb3oHSHu
2EwcYnacZ6s3vll2CxLQRG5rQpDNhmCP9hYMT+QBrAc4YMZhl+dEKEkh0Rlmh1vEJHCOCvZbhVWA
LzMEh2y2+HooNhSf1LnwpBgf9z8KuRrYRWwtGxY75oF8iN1GCW6p7jH6pLUjKnbI0W214s57Ut9F
DjDyE2+aO2rb8ifinWVuSt87UyuDD24FnQgChhmeQe4ZYUuNjzufQc9rZ4THXrIxufDNscVggsVp
NJPJ7zvKYDrEm6UFjCZsdpyp9Hi74Kmb1zl0LPAmvlNASnWm/CQSj7Nj0jBbCjH4sxmNe0u/mQ3q
inK3XRx5AVFcDsDOvLHe48jBS03n1z/ablDLWopHoPEl9vRiCUmsC6Xk83xiQBg5lECIX7obDBiJ
XRWquLbsxE3Ab4f4dJ/rq055OI0tnvBjrtm5IapZW5Zi3cWEJOKQvS6krIlhOy4CbMH8/LSItXS3
9ctDhq46M/ELXBZRtpylZsv4VCWn2Tce7zj9cpJbfwjwUfq1vIs58od7Pi1euQzKldMGnnVQU7fT
d+h1cB1zE3cf43NeSaCyT1zb5ZElu0bXtC1ukcC5VuaNGh+JxwLgIWfFCL8R+T62cnoCQVUChoRU
L+4IbVPZQMUMIRYbZrZyYDaUHlBzZIY4N7wN9ERbmyzY0u3lKLhe7xMR98OV1Sg7ZOc7q4OCYUn0
FgXfVv61ACs3/p/UehW3KUDYCdSwrY05UOfmReXRqYRq+BPREIVQwalVdrJ0L3zndNrLR/4oGnos
vszuxj9XXQVVXzHi4asJyysYCZh7BcRqOhEWpc5vTc5ysJoZyqfE0yTyCFr0PYluldx7PnLhXyDw
z2g7OshRo5mGtPrTMH9j3HnYevRPAcs17VHsB81Zi53gpX+G4sWk/OwveNPwcpX3fmGKQ/S8yLw8
qP3kyLaZb3MeDh/I1jhrgHWAdIZSaP1A6hRPxgpGK3pVS0iLvlxXCh2UEwQZn954G3cTNoAivjLu
KL4taa/6H7EGJmvT1dBwMfydx1N7BHkH7Yv1R/W4d2NhUvcj3VjpSQWGBEbyIFuX95CMmUx3trUz
7hTV1f06CFZxw2cPzTuCMcd49Oiz2gg3FdSuo5jEUghTURh+QokbMGt1B4z8M8hPFPbpnk3b+KJw
rW0PCQKTJRwncZvoGjpohcHrr0WENBv0qmobaO9Cy/BG7hbP6iPVvltz2KfyD8//wA2gar9CmWso
s92GOAzoI2T4xJ2iR9WeRutNj6mLUUEpeGNPAFrGRYx7lLtPw8qtfZA0kTlc059u2eEz7o+ke3Rq
TsAwo+xXkKxEdqGSu2uHk2Uzf6Zek33KoU3oVNyTMM7+0blxoRKDCKID6I1xQ+kaH76xgR9XTKAC
DhyZ+OEyW+gYfmx9cy3963bxIreSDt8m4N+Xvj3tIu+He5I+MWIwrVtONXRbev54C5moK8E/DQ/U
8Q/zk+4//JMRuRzWuT6h4+CbYIH/Yz0t7Yl4IS3v4T+ExoIQx7Cdwy3vOGbNER6Cuvclh6aizpMn
IrBoQrQr5pzNbZ8skcsBUzDY7V5lgmSHjLtMUFCOakf0QKEiZsmujhJ3HUESdaQzPPz3ufIby78E
F0s41YD1xl07HH2eXWqR8DxXW3KOJl4ozR2Kbcn9h2t7cYuLQxIconvb2t2eP2ryk1i/lNEJB04K
Qn4r7tG/XoIM85IgPvucR68gCjKnd5+ADI0LQABPbdw6oP6A8xv0GzzsqyD7bS1gT7gdKSbNZSqp
tEe4S3/L33hHOF26i67G5i3jj7S+C05XCSDM4TMDd9bZLFBG85g3b1lzgMDZXzKedAu4aH8sfrVX
pWxwusfmlV9udMuXbjr9dz/heVrLD8aVmiM1++JKu8oSljik/iNI7H5P8CQY3aQ8mAZxgG8L4R9L
DyNgqlmgUKmulR5l+Z65TCDz+RCx4tLOae2jI81v/pZhHAd1jh36uuKj0XR3ZUQboXoRnG2KG9Yg
HNIU92QMCyA+W253G44FlNVB2nQc/BOnhn0IcIZQseL4Bwsyk4Yph0QkZRc8/irHy3lkTn4Dtvc9
csw7SB5j9FWg2ZzQJlRVw2njaybdsfCndoTU2YMLe4/oWqHupLMtWj6Dcse9GKre03DTt1rb1+W9
W8BVmI3ZdLmeC+NbmYSoz2dpP3IznLndVlTSDx9qeSv7epUR7WuRCwICilK3ghpQ/5oVTZ29evjM
e/w4fmZX3LwEOKM9rySwU5F6mjiAuHixmG628RKN2vbluedWPooaLPuBOQb2YpqUrG7cjcohjHIa
TLNdgtNcmHFdcagVEoJHXPThn3Fw5Xxdb2tohZJ8gAaXQVREYrfu8nSWscFjAikGRhF4rrblshsL
m1Elon4AKbNqLc5CzDX1lMwgdJ4JAAEt6ZZwUKKDrhPsJ11c+bj03Yb7EncVjnl4X9JN3Ww5WWn4
mivmxEsaIT5o5hdvgBkvJXyM4cJ0A84rDaH2s6OM/7L2y+xlQnqnKqDsXNBWExYlk0GkaYKh5EhW
scsC5Qtm+FYQKEC8AhVYWcaZ+xXNMhgixnpl0CYx0KTIJG0lQ0tkmLxm6AvumjZI8VP/7KsjO0Dg
924BH8ri3DGI6grPt8qkpbegaU8KRh698CJmKDHelFzgFCG8c9I3493o/4PYcfEDKhKtHKmMcM5c
rwPpi61M5jSnqRcObDki7MDkKnnlSFAMpqGBmqBE90mDTMIiFl1ovdPEfRIwPiE+kuSwmU/IXBz4
0IaUIdrqGP1q5FUpP1Sc3E20mJm8fEwp9Noiu1gQrxSGXc/kSNznOFZeRKWtR5N7Sw1f/gVn18Cv
kF2s0OOPkkBFir3QIgiMhhZVaqo6yYmx69rSlzY509as18ypufe2yp38C0wh+nHrPfBblOqUYxBO
9TUqYvEW/bWVbcpbtQAOdCqorFNt1vFC381U53BqZYS863aq4kYyS77wZ4YfUbuskByJgOMPp/IZ
Pik98ScnvmjUAQcv9a3JoE7vq9K1HughIbvu4InzoTKPCSfWkt45L1KedbDtXeR1gbDZW36lzaBC
MJU3nUi0FE8sUdtNhlDO2tMe2n/GR2ps+qNmHOrfusR0gelz3bzxog35DopB6W9DSl70R7UPQUwn
YK02pBxBXA5MSf+CPx7w+VmbF4pCOco1muHMTEaQEbkVGwdgu9Xdko71bdgG7/MSpHR6cvMQuK7U
lA34gh7AU5cjOzCO8QTiPVVepvkAllS9BCZ/5QE7ITB3K7wV4VEWj1X9pgQuAXtTfjQmqLaNhpSD
OKbcsf+wNXEjHVguZlDAK2ZgXKFSDsLJLjWe1HI0LAcmxyN0ds9XwCOQUHHj7MsQtmwu84cAzwrF
IOAeKuznuwn33FpFkwMB3v+lPVuh211aC1zoqOfAbPMRTf+s7ti2Z84ZClW9CCDJm4zgQEvd8oEs
dWxzxoH4H6cEbocFDoBevbTGYRCYunPUlN/RDBEWs2hr4cJaju/Tfqka45KgfmL+bl7DIvhRuHqt
mF4ox2ah+hbfA+mqUT/k74IHlb/1aBxGYGTuwCGEGiSOk3L71YgPKXyD7lvApAOzC7el23CLoW0n
SF7GuVRvMVYGpQR1aEt0ow0RSf4fSFiW6Vj1E/MJ/bxUh+KUHNc80uU/VH/+HwgiJTZtwU7f2V6L
r6w6jSbYtU9Nuik+N1ov5ibYK7RcN+3BOOfVdQnQC/isVYz5fv/ZctyPeI0b6cuPeK8QSIZ1IxI2
JxX5gOOuxXt1uimkFLWI8UxGHlhD4NMwXcDIFpl4NNF5MkzuMDjjEqqZ1EuU6eveCB2AxEtCokSb
hlckiQ0UP9y+nKQHiRIVHFrVq12S8gg2BgV+8rxrGUCkyfcyj+A4aYv8GVjBdEPKoAL1XSa2dlP1
zjLMiObblSB8XCVeiWrf1MYx5xMlz+TK3Ug7jbEaKjfRjhPz5yTAedBn68Qy1jlfBEUdGDTZ38Bj
3RgJBOoZrzGPTrxB4ETksqSNCR9p+Glxmy4K03wrEN4L1piuDtc1yRFLg6nj4dXm5opxegRRodyF
7gPtn39VXrwV+bhOQTPoDTPMdZx5uqfgwQtQr9is4RCBhiFl7uFuWGZlJlDuNZ+oNPIWYNIhx1+E
Llf1Sf7qosdkwoJZd7MnloyH6FdpDrwYSXnnBIxOrVnsQMKHJdw4tTIW4LrP7ZZZrcwdizW4qsdV
ipqXxZh5+TqZ0cnPSobxtNWyf60KX/+gGx91/gXsDFPJGjxzab71MhUehsDXgqw4buvy2RWoaAZX
CRcwNele9rwbuhFgTWYPYO1Cgl6R+F30o0N1KPmhVUEZIm1i2RHVs0Eag3mUez+IzwRlRUpxwPgH
2IbovCAWhq6WnPkBjZ+moEkkCbnirYdpO/NF2vyYpBoYBwT5FWlJ4JsZscmu6ukdTYAOhal054/h
VSc2Gj79ZxqyqU/Pi4uLKGzPJCcZbVvBvR+cBUaG8AYQDp0Hmi38Hv4HY4Ybt0KKX0XjVHfHsr+G
6gmbPBW2XPDI1mj9sT1WSEQsQssAFY8cCycICMb36EXrBEKG7smpU+Gyu9J/gNY9yUgVmF2ktRid
9frez+8LNZOY1xE9l18QUFGMyhmFdjfB/oeCoGgXC1YbAWYeg7LZGOCTmNqtgjubeFltW/AU+kFv
T6ybzIkiYxcU76WIaWaDe7lH544AXW6o6kiCI00VENf/wuqIeKD91Md2fhCSbiaUAXvyoIr9LjmY
4Mb7Si8FYio5N7bCbPJSeZ9TFaG8q/xuGeFZMim9vyMuQJC5NWjrcZT+FQlrltB28FSD3lKmA/Ns
8LYwwqfMlFcE6IWSBjZ4NdrU7IymgeWtKqKNVj4ZXOXAL29BtKE7VqZGdeHtWAa3xtDfINdqwq1V
gFOFubNA9KpyF+bahrGOSRek2cm8yJwf1XumPuNPAX6wT7m0uKMJpV/P3OKrzciIDOQM6ZVFNPqb
UUJJdXJLjba1cpjPjLqES1p/IkXqrdeoX8rMQ6Xu+T/8gIMYbQEGL/2DSH4pPjnGSaRZKcySmfnf
pvI6MP/OHFV4TnecN9WmDTBTsxWwsC39TgWdHsekuYnQT5kqbOffqQLDfRPxRVar/LeM9pgZZ+6r
xzTamQzXgUPQULs82s1Hg8nqiim1lT7H7h+o3UNuPJrAlemmHG66tapwPiMKbkDFijBN8GutFD4q
6Zhhz7X4oN4LxcmnB7dQmfWvXeoQzKsSOKB/c/GCWS7LXkX1ZhTnEs2UXO4tRdGnRwNscHPSKc7m
seD9EHZ8cRNY2RtGtuzFoQ8hv6GFLXAE+dCMT9Sba5qeVXXXJ4c2fo53qA5i/zCxsJtUpsTn3jhW
4s6Y9sWXJuEcWBqHITuQLG0P4ZI4kX87qlZURxQYmHl+CUfp1mmbwFor71VxKdVDXm8n9FmKZwPX
SjZl53LYI0LASQG6LgTqKdvz7pFaFm3jQ6Q5+gsPM5kd2mjBqa6aN/4+ilpRcFI4L1wkQLcwgdBb
qPEYT4DzgFANiN/R9snK16GYNgnXmbspgcIF27/w41pz9DoYf4n8bLRorQS7WvibKv5asAjzreN0
GjDV9avZY5Nl/NRw0hyVk8ZzH/H3xFl99FXJ5eWa2gsYHN7jFIKdRfUMxTEFU+JxJfNNpdP7OKx9
6jxMfBrdL+OZtvcklntJpaGFcVSEw5GW4SWRFUJ9FMzFkQEuuP9jYC0z7BpoPxh+Cb6+BNQXn5nI
jOoZxOdgOqRHRX2F6itHL8irzqmWq6KiMFamDeR/W0Xrx06boVwj0DE/M7FHBHakUX2p4b6JcTYQ
sgQeNuJEwbilcqxHkm0jcdskXHriCBPFNQ+Y5wYw+Zk2wz7kORIR+7l8M9ZTvoL5MFkfdQmCTbN9
CgzlpxqdJfIJN6Ev18H4o1ETMGRMRa8Jb/CEnIeEnVk7LShcqRCQN+9j88mcKh8tHpwbx/GBH9Eo
nwN/nv1sVdBeyoIXFvNKTK9GTI09F+92GByPkaAEiA01CxCkEhQI19DclRWrqCmYG4MyTCWxI64m
rdlvIqzULQhV8dT/ifl5zNyCNULBQ3MQjZ/ya+b8hLW8vTYUmYRcT4uPmRkhTRGSLXzGmMD9ZpfQ
BPIb4DTP34HuhJtJ3MzY3gnRvUF4Kr+WGSHRpmAr0iauHVH9Q45khPLJlK46gUMrtwR+PlldDy2t
oeMfZ3YEesBH8YNKp+CPKhCkKErDK4rGhTct+snRsFj3SmUfjJukB5x8rPV9ZRf5udc2XXX2yV76
56p5TypIvjh/RHASmwZJP8/vSeiGRuPMzT+Jb7S7cGVbLs6L5CI4NcJ/y4/LVp5s6M8rfpMEe+g5
vQi1x8fQcMV4Q6qhsdeUr2260aJy3Wp/Op9GAqW/NfEmbcLxlIkeMVimpWToOkA0vIEbRjFycmSw
RaUPU6WRrz7AhJfmGBM+pfipsJCE7XuX2+38ZoinisACogs/3ieejPxHwfSoy9cqt6WENWg9/bTU
kAEpYtieBx9anvFf/BYniMqsrqz8KkXuijvQyCDQIqKxXhHZiQwgweE64fcvzvj3aADh423eByXd
T0xH4VWjovrMcaS/iOejQyIwog65AEd9L3oDi3TEZE29NOnssg+3sUOV+xBX64xjGgcFIzqZ3OnJ
xY8IjpwOzNLlIKJgi6WeI8+/mIrKIw5lYxUqIKCbgVQjHrTpZhTPnDc+5rzRnsNjZAkrwf9T2c0T
8Zv1iwqDPS9FNXPzYRJC8T3BWkxnNM7RIxhjAjcHWtm+S/yRffHkJ5uj03Lm9rnVVVj6PHx3VHZA
/+LYDzuEve0q8L9G9cJl+FQKv5KBIT5+kwg9sMJxOOaKPHCOV3jfBgEOjMiTd4S0w7xXWZsSUCVO
lII3ILyXtEBxFoL5iPEPMYVjY7uKfyflK9KB16qcYfIjkxATIS2ks2yL40YpbkiqAvRo1R2VC0U4
gA7nXfybwpniqo+LXLbDC11dA/KUdURzAOg+Mr5IHAnQUrBN3jNMG/hm7aI6Nv907fAiiqsRE8yv
Pa4ljhzZ8IuOFHxrkV2+q3/AEucNbjn9k4uliakDsS6wO2jR00Yy3rBL+BAJl/kXdK5zuoNrdVgq
7kGc2JB8FKxEOMlZGxk0aQ9+XsstK2Yw2KEXVh+TQeM5pFzOTh0DlAX1pyOIVbjY0Lj4ZPjrqEUa
dkzXjxUtOu89kwjrBMbmuAw2R3kTPweeLGTZXcvsFoJm5qkcVThZ6Mf2bGIZYvxypFP8kGirvtz2
7Raig2B4mnVeaDkPomXxh0lFZbWZ5m3wV7Jkn5ZY5la3Tk21pm2Kup3qQ3mfN1DwhuDYSticTzxF
VNxl3SFE5fxVOePBHlFfnQr4OQAmuBoju+9dItG81uJb9xntAn7cO1e1nph0R+04tVXtgbvkqgXV
NvvHoDiZnyb96vSu4ArWiYznaPztk1ABV30hf1g+41HBd6q0PRWoViMaaoRxlBu3/8tWyHhqxEuD
mCey7HAxx486nai2Q3zDLkezDMZtPsIX5ybuN5yV/cFmYow8x1E2pY2y/4fgkQeoCiRx0e6G3bt6
DclohMZ3JVy4KqfVEfiPDE67+62zL5YdTgj7kof+Z9GoxjWGGoYVFDTRbvZOSIksC25ZkoaCf3vL
/sgRVgwe6fT6VLaq6soh9WGRaac4ewoFN9mHSE429nej7pGtw3n0IUUXlJLCw4/fDsAuV1P1mlgI
uFgF2tGoPslnZBX3QmFldhzuAJ9K3TEZYlJGGCXcsTvmNfYFbuRs+g12O2IhjUpRApqqsCUczCcJ
eKAP2V5c2dqTYKVogj5LbkBWflimBFOwzplaEGBwuRNxvQk43ojtn/XA1M+iM+KpM990fmCFv2og
k4RCxPSHpFdyZb3pjYOMicFTvmiJxN6nPau45Niy463pt7z13IwonGcOka/rNcAAjyGnx0EGwL/l
9MkpH4/p7wwEAW2xw2cBamLbzFAPTzXw5Mw2KewSeD1RMI8J/jItsK3zIO+mv4W6NXv6UVLourLY
g1NyNj5+GuqRr4MarTN/P6GfjcKPpXBRcFlzhpf6kiMn0YIVtZaicc2MR9JtpuIta78R7Mx8H4le
dovyXQv9M3jjnGoRkCjOJggBtsDI1VSnwrOwxmKHtAGcRecqT0UIRiA3UKI1ayH/EQwGuPISmzpW
R6a+3KFiJCUWm8m6LgLSvPPjdf7Pl4A9I2kZ9Q5NDB/FX5ocgLIP6kfavWfNBtBQIG5TJIJG3WFR
H6qOvXkdjdyAEbcP+Cpw7sKyDugh7DdQELPhFFAWY3MJ02xxadrOhm/Dt+u7hjSGanMIb/oHpgcz
2DE/IWm9Km+Ggx5TrP3Ai5vXyMlSmw6W/xAVJHdOZdjdfB4Nl/oayDQM8Gk+r7h5zh2xVhgeUtBv
YvlnuPI1B9/UL2rpB+Ls1JwGrdlrwy4bD8aA006vP3wJ/PAhMqHuWYKt5ZRtbVOumpG5MdEddPYT
PG1zdKlejRfO75jQN43imWxCCd8qaWRMvaCpgEr4qkvpH+Zt5genmvMzoiojs1DeVOGHr3+aqOH+
WiXuimva/0MySqKNCKW1vojVB1aegRk52pS8Hz/gJYr5D9JdQ/kHOHBW91OGCaE6WVd4sz7jTMOD
q2JNn6FwJ2qYJOfgzrF/gCBj978yWNvFf+BhWuOohjlYv1KgXtsjfYzL8TFa18Tdqqvf3uoEk7iQ
2o0BjtWd5t1solpJ515eh/CP0JGSk8HpiR+f4vUPX7ThfSUq/qoLc9zYSeR7xCRRXRnJo/8+Kzhn
Nop8MQDoFjj998Rq+WbNyzAgzEBcd0tC3xeVxM3V6E+pTZdpKHDoAf/utvrDSl1SprN5IpuerZv6
Isd/VbofsFpHxa1k4Fr7H/AzoPoFrHezXUTe+JKp7HazQ+d7VohDt+YFx2S2Hj1CiwMtGgDUSeGB
tiZRz188q2er3ic87VQeJC4v3SPq9oykYGp211BzFVrPKEz4VhmBFYCE6P7dKyVhrFMb3xZN9uWS
Oy+dPn7g1voLubP9TPhdqI6iqmmgBJw5UtA92vKljYcg3M3SN1zwKtgahF8Qh6JDSROQAQnVBC7K
55MxgMwc9CgxcFBPB5zERC1N3+NzMw2XMVjqqfi/4EoIDOh3kvKswAStze1Nu3GKr7FrMnWBuGLT
IGDS5qfsRBYblgm73ar5HS7w+iAnz1Fys4uYAfEmTsm9keNFtlF2GE3xvDe2bHm9acc3/Z9cHqdh
r03dys/PLOM5/3aYu4G1TXltcwd7JuGtrwoBqLgJCvswfmMwKF76I2XrlmSQdhnKjRIzZvTSc3jO
sAisNOAwv75Hc9OSS2Wiao8NSOjpOPiu0gFeuWZYtbHKJGvJ+q79bZdFaz5T3v50PoDaxPlpgniE
hDh/CpqnvnEDuNfMgW9jsVG2/5fns3pj6d8lF9dV4aYTp3T/3S+usAgMstrpm2Sdev/Sp79kUQMG
e3eThUSpbwHD0QidolsdKNDArIO1ZDqroe0T9cwcPArZvB/jnxNjzFS+gm0JO9LX+7q98BKQiTTf
4kcqvw3NxrqJzUcpgTiEJ3mhXZO+3eY26HsE/Y4ZtN55BiKwc/aZ9N1Mynm5tjgdvefjqiYejPO7
fBthWusrrcWXKfKrCupa19fTBwJNkxwSYQFiT8mmRgkcdsYzby/Eq8qDRVCN6z2Aitod4r0GR/vm
s81A+LqNu3/Jui+27FGWseJHN+KHxTknrVxOkWLqzi+OlT1f1FGqvhmL518NQikDC6599a1+Kw7I
ni8iGYb+KCQKiTh9MLtleF8diKeV8QbSGooONxBYH+8DwxqU7BCyjzsHtnrVhj02J6Y34fvwDE26
C1izVoFx0JAdCkdh0OeIA7e6A1EJeuPEhhCuzdsrb7Fpr4IWZZ0ywGevuiIPbb9tp01vfiE+xKaD
a5tRDxfAistc4wQGo/7zcOpcRIYgP4TEMJUbn/ra3ImZHURrDq89/327WC5SjnUQ/T1VvUx3cFmy
/DXdWQR4+W0pLqxd8Eq9R7uDSfxhNdvlY6r/mfi1iFYVbtzvY+lVjSB1D0Tw/W2+H5S3+SZ8cfkX
KbEKvRa++G4UeDsJgzArcTpc7oNjIXxlO4nftdNWprjFm2j2XM75lVNKoUH8rWiQqNhyDbvc0imf
7zEI83Dj+EuWp0knX/QEvh9GNybZWaKu0drj+MCxvJM9fBP5cGSYo3HMXzZIX+SToeFBNV9RdTdT
Z9y0zbbtd42yi/NPndi5ibGnQjk0t/7kacy7ZHzHIN1IaDdogF8D5UCSSyXi0jGx7qRdbmwhSCd8
SJ36maLVIPVXGEYLmxzUKi9vNcECg0PUYlrhWwoP5qee/yJvy8u6gXG3IGfC71TQu8KkC2tZRw9Q
QZOfSb/0seE7ncsrIE+ZCEr5KITLZu72xKlUDVMtM7H77MxfPvNiIOh03cKFYGhHLJC+CvpK5Zie
R09Mj2H4h8SuGw9uqvRMQKMbqYfJbzisGMDUAoD5dYfFCiq+3Kxn3BFRgK6Puom8usQ1nhOtN8J7
VPyDWWYMe47z2OByBzS0INCgR/fdFiRaRsuOwzE1MJ1ucCo2XaLQTNUjnriqfkoRoV4n+4+k8+pt
XTu36C8iwCK2V4lFVO/FL4S3bLN3USy/PoMnQG5wg+TsbUvkWl+Zc8yQ3XaLtpjdvuiRzRhFD7Lk
qm6LgtyZHIYEjwTNb8uPSM3Ts1fGdrQFQUsLoafXXDwnnwJ8pCU9QA/Mjr0F8r1UXTNzZrldIntg
SvQXVMQFtf+Mavf2wh9p9oMJklMVAXBTbxA5ojr56Ki22XwUz6Bk0rnqa69/FO2mKA8IryXlVxic
ZJdk1DAH/cLE71hIhGyy+FvO/vh7wtBWXsa1u/uIL4nExoywRs22j5Qvza1bV1cWfAoa5wKmK2er
uTOig3Y++6hIPNbIqWKrhqKuyHcSEefkFsGsl+lZscX03YXllmheyCrQKM0iS+FwIT+V2EC6O0LH
9D2O3pZ4Eyany7HdshcV/iv435/10S9WjJCy8xiQngM9wfkkHqt/Sdy+v80/zXeF3C17Ridw2tTz
pJPWVsixKZID9BDNWu/ckV1cAwWqgVWO05uBB7Nr05V4JkXZ6r8SqNyse1bs7sC8I37IGfOcDN6y
1g1wm9WbhrqbpBDUyrVF9PrsJ6eu5s4cpHPF87PU0ZowqdbdUFl1wTpEBTFbp+MqZaf0tkKwXR+7
/xzTdssaldUsmolhAxJrhh5OFk9MTeqFdDUBdzbHYry3EaYzu3KINucTEx8ixOuKNaeFv7LKnChx
grMGolTEcck+xbRk3WFLWyH7waBT2g37pQKFciCZC46PGPDNGdVbsESmQU7qEC+J7yuUo3/kIOBt
rhg26QLb9XGJFbJHGxPt5d148HcMZXpjwxBWYmXvVyu+AtQfifbTwCC66AaxMv23Tg69f40Ucjpm
G0woJvY1Kh3ktXPTkrYdm1tAHIKtiQeoJLXLm1b8fKpbPcHma+dpN3ymA/u99B4lV515JQJJ32nR
GIDGWeir2ea7FV9vzD78uV/af74R0Cs87pt4cOMVNhXCNtPETa8djKNp0D7p3ya85MDMl9SIk/4k
mJdWU31+4BEQ8AZrWZ80ICzbMsp2Dutt8M1Z1zLV9oxwMXPVlwSUYongYnxhvxNPwwmABlhwwG73
iKX5M9jz4MQEt2drTP4bnYDjZ/+Efn6M/sYXI5qC+mMq9hfvB0JEp0Epb+z4BjDrMjT+4wfCpIUP
2yWYxT++N+rGXM8WsFl51Zj/pKg1G0d5MB1jmtqVh2DdQ48GxAioYLZRqDa/CSVD6YfhaN5B752z
2X3XlvLQ99LZ/6JoYV2AJIR6RjzkPx95zr9YnHQ3dHXjIj7kBwOgD2ivS4R7ddpXRo0TBA5UYiVi
jrXIjqWweNOSMf8m6HRm9feEPRP6bo8Ndjjtz1QEndO/L7ofhYaLGdnTYDLMCBcCGvJYe/boSRVd
UHQVlxi7KYLJYq5vS5sIxj04jHcIKGwx7OLIIoVmkZwSjfHGfHJuzivGpAZZNCw24h8KXvSmGjjm
YKGSPchdc+2KxfjPeIpPEinps3fMWdrDFGc2D445ydLc2cklupSLcJtu86N0RNRHReO2P+lueDXs
OBmcfAGF4QnEgwzhGUqiujHghM/QJIHdJPrcPLHDaC7sXX+YEDY/ZPLM9V3HO7EBz8Oiwx5v7ym0
UM0XInlsz8ojBrjCNsJyZJoclWgRv1Aw8dAikmDFT2MzoX/nZWpV5jzb6AMz5nn2w2RX2g5wGifW
4UL4I1MDDxkvKvcHP9kkXRyGFRoajaHlPc4h/1gNJxir84REm2XSz7OrgrQH8TyaBzQXFBoPCf4C
o2HYgi96jHIPxiHUbANENUaiU1Ig4OcUIGvNkmpgfbZ6ZsiOh2RarEFtpmfVidJlxr4ITPDzLDZQ
xoC1m8PVXDx4xmAudSfhHkwJ1RbTfdlEa+dwLaBCLbWlgYyGv+mbxHr5CaVbiDeDyP7Tqdi0pk4X
QWdZSJXNhw1rM5dZnLInWeQSty/gaIsQBBFu5PSCFjXbzBVELj6RM8JVhLYfNgN42BZt6+hQPJx0
UZU2fz2CKm1LzaPXy9FAi0t771XtKZC8cFhPgiVhy8QFpiyi8s+4y8Y9qzkCFvrwRKWCyFoC2rNh
mqk/KQVrRy8OIxBx/jeyVTdOT8SkYHcI7Pl4NQljlPehpMscCSBOuowoIOjn8ICwFmbA8nZUfa3m
dhOsM04KTjN/2grjvkPFhXTB7Gzx7WE5/VBIYHJIFgEJtzhbpvEFVt2UJZZX+1uGjAIXmOzWoZsq
FrPS0nRN1B/fU77b4IApmiPQLvLpgdKz6dBEVj5JWpgfM9xubJ3vvbPi3B4MT5JcNmERzUZE4j2f
45yHXFq0xhOZGn+TBa1EHk9Iepb6r/Idlhw31aaU9jzuqUXoIj8qf2rGNCg5xIzCNoATqNnEyBYp
ThY8diJvb729wwawC589idPAuZ67Gv1B/0TYneJYSDxqCUzsqMpHch/YuBbVnXov4mxi6VdoX3+I
+dUvA0BHit00Wyh4UmbyFdEDd72Snap/MfIoi8KvNySk/+RaXRnqCO+9SbY47a2V5puYZBblSsgl
VIZWRYSKEh4XHd55N/vcNOmq/gg/gY8HtPgX4vlQAeUKDxknJD4D7sw13OK4uOLegFsIwS0Qr4VK
/iXj3GiRfKWmUxm20Cy6beM/BMMztVMUPN7jXSCrdOOTAYfnaxI5nkxhX2RLmg2AvGlkM7Yfk68P
X91bqna6hlI0+0GzRnUOdhddYQA1CBKoF1T8Im+m98x93hiBe5orkmbBEJHdVMOcHJoTOwOp9iqu
V8dgH8hQHVh1aBFiaBocENfo20QYjccmOev7JuZPyX5NDBY8Xyz82e2JBQiDP9YzYe2SIUPvyRGR
wO+YP3zyJuyKUzLCujo+PszN64ADeprzmcTMCCeCmS4UyyLcJ/OONixm9cL4kg6d3CP10UzCFc7Q
3BJoCK30XM122ht/KQzmGcOFGQbba0zgA8bJtYwxBh+Az2kgWGPbMzQ6y7S+xEalrHdYFK6F4Z7/
IC8oUm4W5RmIDDwKCgsJuk550CsWTFyLBIeOSyRSinrq6ID42blB/Oc73Zb7BveEYWNo5m8yOo98
PPzu3wb7H5g54ZZiAO/Tx1LNufTAtL1D4QIUccIJoGeBdGvpsP9HLNQEAk7jeQaE8qE0ljoYNX+f
Vhclf/oIkllDcDdLugC9fsO6Oyo4ihv6MxvBc5Mfck9TUQtyBit/oDE4uGSEw7TKQPTFA5VHODsp
gHjbJa+w+V0yp4jRQBRbfIj6exvxKgmKtMXp/sGyUjHIVaM12y7CcqXiimLgB8u0EBMka5nyGn7h
fOwvMgv51pdJldp1xpE2MfvHvJEsZhrEGl21stmKC2qRyd5UUyi7YXXBbyEolsIespurns6nRgVA
+g8XyF7IzqyiqRO1cWOoN58bdWaxNGTMnXIXsLzEFoWZe/Y+oVeUguWy1A4xgb8a2i9UpEcyPT/y
SpcuJnVYRYit04PrRLZ8mjx4jFaVBlLgUa3haiGvHmIUp8fZ5KroPUBBwSbUXe0XdIl/jClO4nxP
qHZVrDFSiVivZHZOc53yRNwFywap99RlcxfqTBMUgEfRLY0PIguMqWn45yse8dMNaLUy/K2Fmz47
D7S61w6pOO6lrxmZaQtoPx6hD58lG5aaXdekotqnG1KyoW5gBs/5ozsNGwSCJHKUzOg2TfVFotE9
1mif1k09ZDWIIKvgSNS0huzzTQK0DOXxBOwf9Nwln8QZsBrY9VKqIlJErSapF4P11IsAtHJn8GCZ
i4KIj/GV5Q+ds5j8ctMbeSiRJRTyycdLE6OcpVOBoTcAPQeC6w3qEmlzo9Ice0Z5BIs2IMoj8Rgi
bLses1egeWX/xNxsdpaJo/N9/iS/RdlNXtFOsYTqT0KEpOeWmqJXsT8NchuMpk6drYKUWAt0Z9jM
4ZIyoCteNYGn8UYQoeWJKJIF/t+V+Dm+NdoqICHfmz6+E2UJwI7gnMym3ykZ8s7fyaoVHIlEy24z
BuTrLAi++Ohcc+yksPGohwxFeiysK0JuHgkvXRFgSPeK3umbnSB7tV1U4GcROM6LzSBQMTBY8Bgd
NP+k2Y4BBEabHgPCQP2Biw2TwzAfk+UbnKYnWHBYquTCF4wPT/6X5itEeAWxL37odCmSHRam1od0
iW+TXNaMp5NYSjx/M3yK+WZEDogV6azJlyJbsQjON4rjC3aVrBQcAJzwOVXRjr3Gtwpb8F09SoUo
BDdPrhp2RdErAXRhQZbooRn19xbAALyvOaT9J6MLAbRYNK1h8wtCJp9RDw6pi3g0/kqmuJvsWz4R
dozRVgCchbYIPFb8NZKLI/72ymQtBXimBy9k2gjt+Hgk3hBV+EWvWon/gDWhbmqbdZKiPvrwP0aU
nofyNkMnM6loSFy1u54BJS6nMAeJjdNMSHdZZcDIt1hKpk4kHfRjJ//ICLo2sEzePkJHxp4b5uXi
T84yKVsPr1HjlkR99tedM+U2Cd9gDBR2WrJ6u9afTb1jhB2OHk/TDByHuhT4lUSUY+E/U3Y+KPzK
z940N4wkeFEsA0vqH48dUlXUkEj8ijmFetfzUC+YfjcNzSZuI6byc/R9jV3oHkUIdhqMbehRKK+I
ABmzVYtOhCnlGDqEFIdL+BbY7e5oEj7pqzqEpDTNbsqtDPZZ49b14Zsr9wMOSzwOzsyc+49wfFY+
3xFDvivnqY0iQl3N3h6jAp5CCVGKzG+FzUewKs4kll1GyeTM7k2OxnuYvox2rZH7vTctfovKcKol
5CG8GTJuT1Q6Fpg7dG4IseMlyKuFwBIBKwC7RQCAzeVTbfG9fMBLrADSQRfpFjKDEFX+wVRAHDQ3
VfvEFa7+TDtVeFTdlWummhQdDMs0le+Z7vggpI7Wspxl7wjj4RjdsETfGnmFpN9gOkR9YLcokN95
vk5w3qQCq1NLLHlBkl/JGw/El1UZVT6vDDk3pAsP7Y5pLZodhriET3zd/Gqtf441gloJPgYDnble
npg2aq3zx9uTCAeEfupwwLrLyINXqq3O07+XZ6XlijjpP2hpWdxBEvGV6xQ2B85iFmzKI08Hh/lY
LU2UHei9OxFSlDviL7FZGFWErHEwCGwTaVMmxc6OR2VFXCLWAnuG3HeZsqTN7KrDHPPA7YAukbHq
Oyb201JfM3nVV8fI30nq77tdKRjSyW3K7FZcZbfqlJZQgBedTDPshsY+EDEq/0wnxydhhuNb+o9c
rEr24sk/A9FLgohQ/Xgz8h7Zuny2wBGZzLOd9G1f+jcEm3i2VtI7fOMGmdpRTi/ETLGZpjzwQGsj
GGWROJxZNcnvC+OngTd0pi7HX6zMKMXvuuZAW3nvYADqvx+WLrK2H6YqFjKwT87pcE25WPOzQYOo
/ZA4za3SdeAuinXnf+N1eFWk3yGSQfW8Hx7xt4hl5ierVs2elvkmDw5q2HQllksJrTO03fWITi7c
ZHrGZGEZDpf6CzUwq0b7jQ6ZPYOa/gOWgBoSDYJmOJ+eU22vRD+z4RUe6WDG5CetwMxxlRFjZgvY
D2Qn7Y9Sa02klsvYbwsuYOGfxq6odghrhV4iLgvm1gxYqWsX9arZqNhX6azOuYpuaWFUx8rJznDa
Qu2Q7WMm6u0CqyWrZ1JWEazMgz2Xf7c2+RV/qWSY4vFd0YYxlfQNzB+gZ0EsueUJGQZUgrjZB9Dt
YAYxyAuzm882eRdfubI/TN2ZBCC2rpHEsAeBI3yjWrXRgrTYBhfmSIryWQ9c7rtYJQUPRVS1Dxhx
0qzKK+GsvtAstegFXI1RD8qeWYoU9qTvg1sw25r1siU/YwUAhIQhnLjfurky2WI2/1rM76GNYrev
tgKI/FH4ynh1VJ6R7lUiGDI50PlLZ5aCcgRF3RPl+5SW4Ii24m+V0WFWuGm6jVZvPg/c8Q1y2uMk
J3UkmUHFZ6M1G4FO+6a+cgszAKYEnCWUYOGBlog3gTNKmLpC5qkOQx5irAgkGu8Ntu8MHqoV8xGx
mmBzitSaC80JVnT9hpV9ljwvfLsTvpWUJkuHY8LnU+G07FnuirNH8Pemk6sYndyQQNFBwVfCpllY
de7JM+udsgTexjNPk8/ax6MFKN2cQB9z//Yh7TgY4MlLVbDyEp30rRPuNh92QbBg9BHPWaRZ2jcj
NeQiSF2wjklOM29Po6fya0OfYOfx98W6RnhRFvtHfe9vI5jUf/IKKQn/p7zyw7DjN07P8Tm7shuZ
9CAE2Cyy3+iq79Avb+J/2qZ7SUfyGPsjv7et/VW3cqO8/C/+LMJa9jmF5E4+VevqLlzaSaQQbvEc
3XvMKM4ozHVP99TD+JzMt+AF+Cc4lsn/mDOU8bfJn/Y1TT84LhfqD1U9N5Sj4Tb5M47xhrqCjw9T
o1gQwOx1hBCxYubeWSaP0qpDQA57fJyoXVn5Ul8z8dR2b7ZCCbNAtiblfEi3VsUmlbeEbqL8Qr5D
SFLh4KVFCEVgGaa3STO74r/A36F7Qb/JjJWcU/Gy05MhRGzaFO5Y6YjEl5lLaRWFtpr9GG92pbrH
ylyJtyab9izgnF5gJJ2Xwx4eQX+OST1v3Va2YHearEG0/fraralutRQz3jR5gjBhDJ68xUZg8CFI
Kyaz2URAAdFmAQ1ARf7mN175X+QVE7dQ8owwyfZIrEtVK+2fFVjbbx3OKhM6i7V9DYUytWvGe+g7
x4evHcMBhAPpOOUpMpeN73SkaUQotBZ8jN7nmtzLx41vMteXD7ol6uYjGvZo5pnWbIdxbR9Up/gH
uXlsBKy1kNC7mI86+sHPkWClInlAvMELPwk7sUiGv5OvJZyJdvHZvWFMtPI/zp5htpe6Z7cG+tPO
PI7IkqPJUzUC8ri90E/y6csfJ9VI61qkVAyTowQEmtj9gCI0/CdfYzbwPPvrGuuLBiIMFZz/rEPF
pmdkVhI54VddborsyC93TPgViTKjfgmbb9yA5K8lmjuoXoUWs5uYFAXH/n3A74lwrbDVfazcDDrn
7PQfLcpiCKV67xfLXN5lRkiRy5KGvYQu4gYU/40qFloqy4pxlNzf+gShZUAxDF2qXhVPOhDjoSxy
m5t5km7it/Pre4gyE31HybXwxAOkDhdIABmvjwydYaygabGBEfF840Rm2VrjL9X2b+VhJl75OZEp
egeeE9FBbXkhpGeAway7g3ZGoqfzEY7Jy0cuv0lASs6rA33PMtzkL5H9cWxRZPCPwxPDZlfMh4W5
FNoJxzShPObWj/5sI5gThCp5BdgTS6ZlRTlsiSwpInWrEN0FUF4b/+HKn2SoB57dd79DjzTp425B
QkDwN6o3NEnPhFoxXvGHwEtBtt6hyYeT23GKp8flH3It2DiMEhuctv4daxM7SuG3jYhFfo7YiKhC
+t8udhIsMS5PMUGY+GnIN6hX5iFGdstn3PlWzvvYnMU1JQq/eJTu2/5P9yZd92wiNTzr91c3/PZJ
bb1JnhMdcXylLqrgFNpqAgJcoocCekt0MCy48Ne3wxVNL82BKvDzNwRsdztf2+LE0k55dOClTN1s
PxtuQ7OesRnCnsXcnqeu82b/Mot1glFa8hrakbrHM1ePK72DqbWsTYV3fxUejyA9QmVNYzbDI88t
7d8kFPv+ydSZo0wf86rKPXRzvHtS8c0Po4D1quyxhi3fuqE8W2WOiExj4JqKUVgBf5RfiC4A2hds
S3hIzQ+rELJyqC4c7OOcU7goGGWyugnoTiwOYzM6MHzkBQQIJ2/45XNXoin6RRLGs5r/auJl5h8k
CfAx1z58d9zJHJR9tNOY6CwHF7IpKsh5ugeItQho86hm5bPPSkN1mU044SF9tOsWwCAa9vOHiZPd
3HDcLf0dnFjbnHMFL5VzU2BOYueA2XAvra75dbYD16Blk0mteJWQNqzZD9kyjGOebTfX7Wf5PcPJ
sMQ3Ki4xOMOHgBxo8XTzKJZgMIoDqlisZ8Rnwq7ZVM65yuZTpJkTI1P6ytZ44zo7jFczFpVrnkiU
bijEwR8stH+tsWoJAk3WiUPxykPBGND0qnCd83rkTM/UvVGteFgTdS+jZ4tdgauY9aZO/Eu/C2QT
gde3UuLO3DSgllIGUV5rurqLysqkmokzq+ASp4NmlTcnMJhPCImtGE5fGaT/V/X2unAaCNKp7nVt
PfAfutmPwOGZDl8kEmQPfUGpK006J/w0W2aBhuRECyCxYGXGRaB7s1dzGeSF2S1l7q7aVUKv+wlI
vvBhWp0MDb7OqUVyZdRexJgObU+5JfVedkQrZGZHYBKH5qK+8qHy5RRPHVTDPHpbsXmY6LDsnXmX
47PCgcPYpHDZL+irjGVTue+NRaK9CIdlaOOaA4CKBZ0u29r3hWSocaEB5KIwWgg7IgAV91lVTEGU
Y0JLevvkhwoUgB7T+pHoyhSQ/tKW41M52hjk2uTU3+RHeI9WFCfo66CttPMa1fAiuxosu7Bo45C5
IMqionYQf1XEG9AO9uvYOCNDeacWm1VPXgdkkFqRtmqRV3wx2B//TJWWAksgTvUnKnPfk5/mQvgV
X4gQWITgljcgby1kzY65J6Id+SCEqnUUGEA6TCT80/auCohCJVjgTrRKsmb0wZNBqgCmYDpmDG4t
CvhL/E8WTmW2NSah2ExeAzvbsoXXSF1aiY/4Jg6HTPhYbYRuZUtxP/AhEIvU2D7QHyCSc4yAu1aa
t+d857+a4FsYPGg2bxSylnLPn8wKuX6bNZ13X9tAnlLnPawrtPLl2jQ9LV3J1xRj96m+6DwIjX9W
DIQ2EcXVXGUr5B+ap7+fOUb4L1wO/ZlmlIYdVdwFKZ44EBZTHEe7XJOXXtBc+6iTxu2bPAORZk7K
D2+e3GxbM233H3HwFVFGst/L9yklH2sEynFko/MagOB367JIxqMaYODDXGOXNFXvnXYo7zSqULLk
7xTBQWIXJyDy6C3374Y63FxD/jFu6EhsQhos9tzEWYRe/PXZtjglnQmaA+vhDm94Cg5hykMt83GQ
45spszULO06CJoMekonNJvgbSCo3fyHk05eEJKIwKMObygfhYBFz+TLTY3mOH/kEGIto2BBAY1w3
5qZpxeKJ+j/aqgZTBfLZAPlwy5vI+Z1uWOLhNYiJ8TBM8uOBwEi8ZMl7ruvfdb+ieMCvaK77FzFr
PtcFVrjCK9xfNknIOh2fSmXNHg+JygvSrKluxN6O+Jw1coWoJ4LKtiq7nboJVuCFXdzTq8n+orbz
1An48VFbxK4vurg2kB7Fq0KxEkSa/iN6tvJiopqSvqowJgSkri9j/ReCDIk9c/kHQwhQ0q2yZdoD
v6VgszclPKBEBA3qfC7IBUUXZIluq6fmROs/c6pT5nYHlREOICmqXcznW+FWK1SEbBDW9R13GCnA
Jl8vLoZnFjPNpoMGUyAc654pwVbAjMFXxPRuJ+9d9OlDgauUvhfZZuZ1+DwRCRcOEttJBIE4bs7s
zqW8UZZ+dNGC56z7QfrMlgwG2uyIE5SnhWZy4qYF6OJtDKXYH+imBwxmzT+1Ob3ZERS2voPKhskF
8qtk5+26X6p2x0eyrjYx0Uqn5rfbxXx26xJY7VzY8mZmFHu+R47IJmbZja44xY6iMk/eNqi1ehRh
G9iv/Uq9B0TscVY9u7/xDDeZg9DtJitlOjmgiQCB6LNLGECi6rr8U3YpA0tig7k90ZhSXg+nTPpm
bUYPzLz1lH0R9lRICk2IHZ7T/qfLTinAQzbJshOw8Hpr+1pa/JbL4QcZkOS6aIW5SoF9b1F5sftm
7d24lQ2n3Ovng37LvpQJzyd/BayMfKpBfBztn/9bsL3PHzU2QaitxhXIR7mBWvIKXdyJCANw0TE3
QFLQb1lcj+mOM5udgvSkQceN84a3b+Ua0BiqHHqsBqHHjxDtGRhti2vq4KSYmfY0YDe25duagPOe
khw+IQ7qfk+TytNmSnDDPEJipWID0RDSM+l18pJaZlvpLvJ7nLn70Ltlu3a2apH3LnorfenN4oI9
yYeWifHUhnzkM4q5hrzquTBJRRZyt0FQAygLFiyrQH0JVo7dEOEw0DgtNvc8gPnV/4lZyCu76Br/
+zSH0SVodVKYSKtKAtqBSNcG7D6BvUoC49j42JwX5CrbxZvem5NOjBYvaXVImAS0iFWIvhaiJSSd
6h90IQbJrEwG7Yq0mtN1jjI5wVu7rpRdgK79lGzz0p4dRsNJOhsgucSjY2K9q7MCDbengLCobr24
lJ3aoEXZk7wUJM5bx6vYz/hiYB1yFgDSe3Tyq0EFFpvEKHLaE8n+LCxVSa1M/6tzmpVbgga/aaxQ
fUqy6zOAkQ5JfSGMbRI4xeM1DhyFic0rG5z41qD23FAMIOetj/JmKB8hrmTDEUa3nJJXQDyZ5qOJ
LMkGylZ59U2cMEeLjwAzngdGCwB6Grxd6sL8fCOtTYJ/JVHIZNtUIFl3SJ6FiGDqY0fhyL0B3RPn
AHzDzJ01dhltq8YDVw6vOj8Oljb7mal2WO7Yi+P7usa/WJQw1BC20rnvL3ToIRLWCR3p32lb+hLW
CR3inHMNgni/QhHfbhAhypTBZ5VJVk67SktV7TTqSt4LHcc0Wvm3bnGHR4HV/+JFAZ1dnapqhWAr
QQ7P3kDjfoed4PVMV2gY2JZ+2OFOomFIjhAUa9UZ0b8hb9CX5RxVS4R+c6GJVr0KbayxGuYzfkq2
Jsir1jgz3uHyE9y79iCuEcT3Rwxs8VYW1m12rEovVe/v4Rgl+6wCeU1G1DjBji8MQ/vgEdJL9tUN
VouCIPZFhYSRVMXgNNUQyWUH2MFFQi23HuN+lhsCm+cAYl+6Q02NBY9AI40ig704rm2+enORh8DD
k0XWgGnNjsLg0oFyddgE9bAzai6+gjHhl2Eki7qyPvQ3NIJUnZcPJVp3TpULlynotkX0WX7W4pkC
b0W3HGJ4+GyQXPVbAqvCFYrw71r8Ct7e5BqfugaGraPsmD1GbctfCOwRrhHH7T1wMthhHqYbhqAw
Cyp04xbbzEVrwq2yYvRI9PM41iaDJzV2+Bdx3/WO9H7xGpwlKpp6UiudY1Y/ufIBEoJNhYEZHQ6B
R+ZCze/MtdHVnQW07xkkhO7U+m74+ZeiEGaMKkeQG4kNQvib72qmwzoICFdAYSo4kbCC0RAPHj8G
b0MuQJ5aiwp0KfAy1qe55rKn64Cp9vSzH+Esz5CdU9t/JU4HbPvy1qChxrweVHWOCgLEGnV31DaE
PjZekruNuclW5v0D+8/qOPiIcj769cbUlzWZpha7+K6+qah0kup3FLnqqn3bIE2noJU3CQKtXDnF
2pJGToyRm8+88hdLqVa5GXf/jHRMWKhQVvj8YT6osTviaXIIfHXQ07hGCSQNkigWxOjQ4hnHovZX
R1acbGhey34tQqbFGl1Zppd0ByRkEGTej0peFc2rZRwoP4MPTJnI4hM0WlhfENfNeSw+jH6zZIqE
QpkUo0PHJVsGUN2o2T34YzVoksTJ/4+SJQuKQY0nTLgL+CzDunygqMdMWY8P8gEX5pP3OTijFWYm
gJ4LFohekgaKthnv2OSK6jdSDqfIybUNdkMMbHi56Lc0i0yGAfCkzOn8yJMThk3UXu379DG8fHRS
rn3GJwIywWbR/8s4ZpgRJGbq4RGJavZuAsvcdNmiiVA5Y+Tyx3e5nGTZjbAasbWxt+/iWQ7T8nNE
FooubFjohitNCA7y0U5Y0zMEsWxO0UB/IALOR32pQ7ydFbf3pFvkGAJrCaAYjkmzQ1+HyGXr9w8R
cR51g/zvHT2zDszUbCGpXnfCs1q+vTTC0MxCJ2n/4Q2Vk6WI2iqrbgX6tUbFNhezA/xO0NVGp1QC
oMfM8DJSDwfKCvELucnMKuBUIfhOlqyTKsyewEiqLYPXVn4O2Z/EzCxmwAuVzWjkRV55pPQSb/Sc
TfUvjl0Q9GdMwHpOLCAaQ6p2g9Iifue8Hlt0B110VyVLYedQvIiSWOAdQF1dO3xrBXqEFwBMrAPV
3RC/Bdnwqkm5wbalmrkT44kNiF9iosFdxMNCaVz7cEITahD+M9gKzAnv/WdyOFHjwGQRqbP6N/oY
jp8pgu+9w06u0M2FyDT1QHF/5F3du/Xn2D8NkoY6kFnxMTTyRa/cgWe9CwBh5Z3IqfJzxnOJ64Aj
Gp2DCvGYXkqHx4JGvUfO5qOswxnGX+0C8u1YATNIzMwza3VMlrNfDMfJlgAR05FUYucrO8werfCb
srOgs6H6eips9rFA80d0jF8NJNffFQKXa6Txxv31sNElPnEEWbOb2YV2xndrDo5Ow9MpuRXxHUvT
iLtFHQ8phHrnEU3mRebTGVB6w9NVUvVQnXYpedFLwfjXJ5vmFsNfQtfo5cpfUt6MAFXqFD4J45in
sgvSpYYIJOEviPEq6eVGJpihd0LD6/1Vx7GcB+aOGKdFLN/gC8wyhJJIgNx9MWzlGzOOYDvS23Qo
A8RD0/G7TW4M6IWsnAaY/aHA8CLSSDFYI9afzoMIWx0oMWZBAmnMMNCpKqApgP/EWk22cfzb4E/m
8njvhJ86eiEucke+MZmnopl94VUMgF5F6aPPN74IOGMSgMoMTchqCDm214AO+evurJHxdZXxzuDZ
4p8dn6BUcTrn/ol9no6+dsajg369Sv4AJYwAhoCa/pTaby4ftNDL2q+QbLNfYhtwQR4IIyGeyVwx
BzJQ8PM0dFaPuoLyu3OLz5GruVDOMxQ8UPqr3yq5YUMVc+iKfCbPzxz0N6gAwa1aNLZ7+bMNqms7
EDbwF9mRHWuM1BCc9sygWIItcNvNiafso31+938CYVmAbjIuBkhS+60dAXToOOV7ePDcvq90jeVw
PXtK6ba/8+bOdhEG8rNOjolbi9Z7Gg1IcH52mKC55rgMZys92KFFMCg7wNrEPphI1B+2Fp5RHOXj
TS0tda2o+36pq9viEY07iiL28CNNFYsJe3KL8Iw35xaTBeitYFFSIKkuxYGcM+ZH+KDMk7+moJj8
HigKAJ/1k6n4NHxocRaTUJ7qo5ktiT0Q5X854z9ZL3i0cQuM4GJo/SVPYTL5OaJEiOtv1MwlfTES
+t2se6nKwfh8qfq+WKvtMfjHw5DFtI9QGAGNcA2+uwtXEEN+Ulvol26SMNG30YFh2VW78/vBXpTA
qJ7YwVUU3wc079HVbzZdsRs0q3ZC14xY84abcP3ZQbjFsciGFFs/i0GAFhNxi2E/lZ9yE4xFtYm0
V7IJoCHN0QI81ZARzzUBj3+IPFyKAslOS5GJ3j68ZeUxm9Z2qKwQCH8zXC5l8sO4xBue27PM9OEb
lWUPauTEAKCwcwLMYW9f6u6YF6eM5SFHCv1beJVPiuaxxuzR4PIaHcQWip8lwCiyCt2RE5evMYq3
VeKBJAHCnElLBDwFF/4fyn8cKSI0iKegbMrcadlCzFWbrjq4TKWt1R6KzDkEUCtW3Wct5eghSR5x
+nn3W6TrkbuZDaqtY47CwgA5Z4E+n5iPwGu+9v9m5iJ8EnKRg6oBJ4eld0tYQpueuz/m2d/D5psm
PjNoMW3qNeojgl47fq3wSztR5n8r5/zBjAULRHaCPD3iOofuyLD6RdYYy2c2hA6imQ/LP7aFaXQQ
Bzjo7HQl4hOu6PZlMNvZLlKtCVCaeb4HeK5EiPo/js5ru1Fsi6JfxBjk8CqRlHPyC8Ny2SQRRBLw
9T3pt9vdVdeyhM7ZYa25GE35iraloUCn5Vf6miCGeknQGV4VGllsKcZPZCJjOCI/L65WeKwiIiRw
uXeoDhHv35DkZjPp+ma5D2P0Fpw0733mrF7q/0PYWmPWPHJhA6OKZN0UIeiJfWjgJF+on7Brofxg
iPXbHhBRo21/X5P+xIq8bo4MedQDe+nK/fsELvKScBfbtAEw2tHzvyt0BtQUsKtJS2w9DXItGqH8
+DZrzop1/1e/z1J5RflMGyYP7pvLOXyfmwHDA4J85H3/KigKukAPLOCN9LM5Mw+PUmlX6dOgOgMd
57MTkRxNXw80eK1T/liRtlBlchwcAk+3PV8uWVxKmJRV1QVxCAQExwo8NG4TlawNBH7v4BGjK+9e
AAg48f91D0kS9jpBdBFOV+PAkc833IIXh4UXmgwnr3am0teS65AeUI022THh1GxVD1m0wpsdZGQU
UVVrDdZaDKZMv9LNRHbJkz3LxdVHvnTJtinchH5S+Hmhw4fC+FEWSfIzYWZALKJ26eG0aTFwaVd6
KPQWEGdN1CGbVv/CUK/25O3gAvLNrw8h0LPaf3+umTbNAKVTcmFinpKjzAjcOr9fB7h7KmV3UQiu
hQTQghbUsalC1zHMy2L9B48T40rNHUOiCeQRllr98o2icgjmxr5hPIywKj82qPWoXPuprKh1V1Kg
vu4UxB/FUYPVmHSPt7Dqy2+WUqn+pasLOb9jaetQ53TvS6Z/xQifRX779AdwVvXZfKpTC9AID1we
/0vprMYnlKoIJloXUoGB9DT2Y++VH3iRSFAkJ7RVwmskdume0HOZTEAqbVOlHgudqMNn9C6mpJFU
W3TjUu3XLJXSg7HGM7BD8SdW7IsmiQq/ltUvrXpHgJyoLFrzIHf7nE28q8oL3uX8IiyQAYnPmlQb
4MIEavmfGlgBHA7mwDs4OCp7gKCcYBT4fdipkonGHZD8arzwJvrTeQw1XC84aTYyJmiBiQt/4MPf
ArcVCX+s3AlsQaSgUkgKv9wsYfxocHSy38N4QajoTBPvLxFODdOz4tu0JE8EALgjYSTj9dL7xAxu
X2e6VppjNppsL+VnCySY+YKU8LOHNZF0AuWlpufXHKCw3Yd/yLrkluQRwNVAnWj0n3Xw6GhHYQC9
fiM9XrQsQIpKWL9f4AtuaQ0/i/Bpu2HJXHw6x3rFpx4KLchEUfwxmxGnCrOLb02/iSgwDxZOF9mJ
XlC0ma7nd9iF5JjgthoO75GWnvmFZK07VHAyGmo0a1VD01fDbQeDLdjSB5sT7AjSaSoDH2Pyl5Ss
47OVjCXy3qMyklEnlUP4VVKnMfxnvZgYW0E7x+M1+3jBsOrjg9w4Es2OE59r2CUDYwOEliFEpfzJ
izND2emy1LHQSzOeGqGaGA2h6Pu8uaJMygdPAijaOj1wEjzQWCw7rm8PMFPKTJgW/2QNSBamZfEU
OBVvw1ORPCLDDVTH+k02JEqM4i/ewMrCH+OTD4Fx932DNpx/Baxp+QTmJhrJ4LMDwMEGPtsWjIxd
+pd35gnJtdL2kcpgU89KB+2tentZ08KxoRTluEaPHndb6MkEhOXjIVElf0hfC9Z/evJChnRmBhaZ
d6ShfCd57HbbdyGCb2JsaqDrozsINeC/6YkLs8Ktju+66mxF9HWKRXyuIRKffVEfShzCwzV4Vmxa
JUjQ+BB2hm01AI2gl00NBZgBEIBtsii+YWsxuzvUfsVjHnI1hiyV5Y/AF20ufaAqfgvm4AY41dS5
qPAdMVaB9qs0P6oOEu4bowYgyHe8khHr73P4PLOM5aVPWuA7QRbvM1HSGUos+wGjJYx/2Lwb7bXn
I5QkqCYDJivGKjB1F6a4N5VfhqUiSBbM5Va+lLJVgkj3rONeYfqL3q0jBoNxE6k9MzYgGUugOcX8
wHtDQDf/g/ppi+YoW0yDs9fxipYiXLPLNIP/VZGWQwhpQJ4La4KkUhmvGbW2hCYOPp4LXyGT96lk
NyYxcXNnzNAAn5hbYA4clUxFCx6dQHbXcqTTX8Q450XVqWigUgYECfNc6UNMgPL35rypRqRekEYD
mQEoqmcMqBlbmE0jHySW53wIWj/S8q7jGCHVHzqyD8vaF+LlGy6HzEsbD9muIR6UisRUp889xB0W
LXyQri/Jh3E0HfStVO7oAZOKo6/DgQAnjb0LonVmv/EB4Y5uPUW2AfR57OY6vXVkylCkmq+T+MM3
/c8SPRltFs7ESZbuDaFDVqDT63aL+V+ZlX/hfiLVWXNZouq7F+He1HxZ88sSardL3oeCpWrAtiKQ
X8DxwnfyxHxMDaZxbO4oV6S30QYBvx4BPwFePM+hedGi2rrp6zpPtuA8ovHLApaP45kP2QJthYZN
suP+FMDV6D7rD45pt5z2QKmjMX7F3Piymdb9RVsRx8lr+T7j0ep+0x1NOMqSV79h7Drim2R++yo8
HhDOZUJRd0x1K+6/eCOQI6/7YbBEzxyCmxr3mn4PDJ/vGm9PYqLsOhiBk+3h5ZLuojgMjF/yMuZP
tBH4T7vCppGcaoiwhKCx9GVeuueOiHGCKUx8gQvOgHnwp0p5mVbss6WDFG6C2rYypPxYheOtlt5F
kiuYC0Wlr3B7sVth1Rl5wuw5bBgbdQRqk2IOK7QOrsozHtBxPuP4AFVEfF2V2suWrzCZg1eIt+Sl
dguTxaHC4Nbt1mPk9ch/R/MYNF/ArYaXH/EOdLtRmLcXDUPZdLkxwTv8hCh73jFKN30vcUVOzo9b
zHoSs7VM7y46EaZn2beqDZvVK4HREo/qnIEt62HUaYor97PdcCX4h4hcRElPLhlKW6O/ja7KUKAL
vUA+D04NFXwu3APvhc4weWR+jiRFhwbS0ZOiOnNf/8SItEoZ9P+6gEZxIwlWfuTWWQ2JkLOzI7X5
K5lcvCNfJwWgIpK4YG9KZy26IDsiR9yY8oeECLjUQ8Q2/9A4dpEo3+pN+ksrUXc7yVzWHEAwYZAB
/ELMoHVak7QCn3hZGfMxd8bQrZZ/wYvrhsKWL/AM4AxSOPVHMHgkb7GyLbEEtTCRgPtsy3hXFn7e
udGOLIuPxCr9CgBBfQTdopKeU04WNdRXbMx5tV/oiKRwEbr9rvmXAaWMT58aGapRMDCNDsgouou8
oo6r6TJNlz5ydEVvUBewxQgzgG24il67nKLjEB7UZGWMAdzBTeZlF9g9eu8BozjejA2ciQDQIwS7
EwZzMrvwPcy7YWaectRRjnAVooAkWmJKhLugH94UuQqzVyZ79ZQo+1STq9FuuajrZBacotx+863T
3ZAh1TIK5p/yEr+pROYAZ/pjV891VLGUGyeLvmL8GcQ5OzPkYzi0hj8kBuUjxQtrsond1N2hRg8H
sfz1rbcH5ZiRC94jFEZkxvJ3ql0RgDKIGbQ5S/6hI7yE5W2BdHp6ccznguv78mEsUnHfmLOqXCr6
5gXvikx1xpZzFZ4s2Cbg/d2SETzb4s6FJFOyDuEh74RHKf8YT5JQImsZOrSyH2i0KTMqn8DZ/qAv
oIceWF8im/lmYE40gzcZV28hUTRHYHKABcOnbW7jEzUGAhu8OH7EXc9Q3knm9UoBOEDo1QRKO+CH
+COjYHzkIiq/Ec3H0/os5C2zY1F/sBiC3nSu01P6/nllMF/oM3IX+AU7TkAxtjws3gNLZMwOZLUq
9AYHM/epIllstE+SDE7ivbYRtqniFV0HhxcLD04sJwsw623/r14c+e31j7xC4Sa6iLgBk4Nb7BrP
fHk5Y0+GkuwwUp3Ixpto7UHCz8IQT7v0axAGsAXu9MvYM1E96ive0xEb5jZCvEXi3IelHEomdBZ7
oQFgdk8bJ9/Kd2T88PmlPXEJcvFvHG48Ay3gqYnjH0najPoaDCHOg+EvPrK9Df9P5ZLHL5z58D0J
n1pEtAfEubofEIw43Ozoj8W0SPXFAbMOXRHoP468Z+Q0c1aP0CMmA0SUONOIHv6egFScBAqJc5uR
HGt9uvkPYBOGd9X7a6LziZ8fljILgnJDbtfgk3kBNNC39F2jvATNeWar4cgI/xIzZQbnYbNOD6q4
yogVhYPzq++j7spllFBxlG9Pwc/bwyGcbicnHdD6wo+tb6/gIOEntVN0MOwcYvpLhSx4h6ybMG/c
QQPi3wyOgRKLQWV8GQakSNRSj9JgT2bjf3oBm35oFYt9t/ctp1A2McDP/len0uzcasBe4hYCFsOl
2NidD9blN4c0yMKf6hVHUWD+CXgILTZSP6ryM+Jt5VJKzYuU/xu1u44uoxt2H8lORl86aH3uj9C/
2QHqwiGFLN+0MAn49pDqk5IC/A95tLaUun8fkassX1r6OUegTXLoQz4Z4lJnSiSMoO+dD7mBXN8B
ygslWI8FC4jcjWQsbeJfK9mvYm99SYeQPdQw04d9Ye2U9E/WnwNPqrhDOu6F5yC0SxK44DLMFzz6
AFL+4On8ElFjfIWH6bD6zW0kIzCMIR9hIi5Z8aO5UemxSbEoORaWOerP9+nFGE1ng5PcUn5jwtpy
Xw+XA9KVGyYynEBkPiyoUgjjW5sLfv0IeN5xzBZZ/CVzeO0k2ACOGHukwZJV74GDwmpEtEOUb7LU
Li6MQ+ky5uggkngnzN8QY9L5mXCnT7TEbNx6Flmio2cWT6hRDVFqIVbxpRnN1EW4CVUoqOeyc4v+
YUgXmb7bKGiq/vJboe5fkdug0uhBeS6rGwsFUm7cnF1VvCCY2VwjzcE5n+8aYW0q0/v+bnZCgNl3
rp8MhKnHQvjDRtj70S1LwIb1ijtAeoQEvu2Ous8MRb/RjqmsF29dcyylQ6W6g+7nk2SgEi9hxU7N
JuiJ3pFJduKl6o3hVmFnTMMPMehQLuIV409KZFWeo2ecgl/h7RiO0GxCBNbKhWkRaNLC9IAva+xq
TsrbZRpUaitwXW7PXp3OJsFpXXrtnUHmt2hDh5Ed2UYDqD5reFsOT+rpM85fP/ivJTBiMOoaB9WN
sRKuPF7CgaYSqv8k0H/78lEkSkazrSvCtu92/V6zo9aME792k/ohqvFpp49j9iz1Z1g1LRNi8rfY
f83yK19XYrRatnQQ/hiYLpqranpm7LCdahxWmXbVuK9jtGXyahpo7l0DQ+Ui/1IhIrIVOuQXrsCy
JlgYXSXH/oCCE28L+RUY9WNuCehZ3ncBJWCH2F8LDzjzInE+YDymN/s7IEH9DE5+79S3DQqljDwC
nxPfWAh/iAHIUxOZ0iF6ZAo0Q3NL71sYLGCpKyhb8UC+Fp/qXEFouFNN+/2+vxNmo3qsFxmtk4D0
drRzRTgZOqYW8GW+Ub6tcl9gjITx5vKRzYTVNMDeAclka45J9W4s5NjFSmB0bOgWkQM2XaPYgCC+
JLnB+KvXIUOq/JfXV7Bec9jINd4Hpz0fJH63xuZikUUbwT55Xc3hs6aR5o8NEa0pVuHhSP+ylDeG
zkbqQZ5n4yle9YJnv08grtGauvmFuaGCrNfmzXfaRbUl68AwHY0mrl2wfqFe++MNlDmQSKGFDENG
yKzvfCXxGFWEwAqRkc05RW6ll8zfoBn9oLhBJW16vk/I8xAMr7t8bp2RtOtPBBfCEqtlof42R6I8
z5p97fdsPbXT50aG2HGS4wNq4aWxgOR9VlC1cBbE7gszQesDVbSWr/kIe4SBZPejO5Z1fIMh2aE4
odBtV9DkGO4ALY8kIgHJmmvLpUZoW5TshcUEWu42Okr6sqNfuYdMBVukYDxJaNd0BI/tDj6qnN3V
CYUHxyXdqjxw2QZEp/z5rT54uQ4V2n+Vkmg6UtgYGfBktZ1KjhyfQ+FTXFA5t/skMXHFTBpS+91u
q5SlGmWPOV2o1WVIdhYVrPS0iCyBsl3NCfhm/RaH6wEcCyMDRitN/3GYlTHGa9QTf2iSxc9QoqUr
wCVXEgt+iXTotNsrWjJlw1fRpftXOO+aiZ/1iNJ/KHikkSaQF4iS7225mkZOIL9uCRTvLR2LGjR6
fcuZC/EbrVrmwfCQ+JGTstv6KrTFGP9m2CP4LYse0DFDR2mOk/ms0/7B0Gw2Wul21hrEHk4r+FHY
lhSojgcZd/TrIH02oHqJ2EYFgLBGVxBZk0c8x9ExNKvQXH54koGgxgDddtiJM3dVFic0UQ0UAXSx
pCnyvr+7PX7MWvqXsVFng4rqA8sLNf/e6JzXAZi3tlTyVXVMDpW+p9HQJlNJtRFn/ZfC3n+fCI54
Hma0hTdQGe9hJvEoVJbTdlvMDGyO+HrM5N2kwWe6FDrRr/aBorrMhn/8d6ZsBlaHAWvdUyV9mMvJ
DpoDXycIe0wSGYhXv70X4fulYCZPprO7LbldRf4ViteyAqvMU8pIsn+wBGtPJYLkn0TClMwQQPaG
cqc1E9I/QPti/UMR1A++/gNeYwUS3Mdql/ySUQWrLHTJxy5h8KjI+R0+gXYRk4X0/apIU3/CT2Eh
iPop3Cb1lcuCQ1N+k32CDhVGcHSMUsTyYPIuIcEixqOTZhNLBdbXgHx47sCZ47rhmqcLULx35UfC
jRoJa34xKQqoLtJbaHnK55L33ymhXQgFxMGVEfRj3maUybCIg7YDEeC9tkqxbV84/G0kRt/MLC5I
TlR3dKpvgYraAPfZDc4o7C3t3k2spPRUIz04MDagvsooJ8YDnf8bsNq+bndZ8zCTffMsb9wibwU9
rrZC8NdIZ3Eyvn8pEcZpalIkDp7lhLMFhQG7z/evjH56o6kLDONhO3+0wBxmW2wIqOJZZ0teI/st
HoHE53UXtroabmwXrNahbQttzeYc8dt/1fRbND0kdrUER4a9w0WdL65fWCgOGdOsc7YvD1esa6qx
lN9LKErr8RgilAVBiZ0TOQNq5ujndUEns4lrb+A3ax0FjlEwa9cYlAoZQWN2KjGNfcg/kUkYEVx0
sWwkVfBPgN9oZS+G5HTMuzeRsRmfkR2FABZmCnR050Uy6fxz7py4u2n5nm79Cw2UWS/h0AsHtAWd
dVN6oi6PzZWrTVcWuH+TZbggCSQ4BSPOgg84U1LGmJthlVDYpF1KwO4x7b/g7Zul+V5o9drYoLAT
tFWHVoRmvWKk6OHrMno/DdwxXSEm5kYC6y1v0+HYs/vyJ8C64JqXzHhkmldYbqOdlM8CPU1dweF/
TGfs65q5H30hcN/b5mVKeDeCBWpFjcCmxM37RWAs0fBLG6HnN3Hw4tQ+O44GxTjYK0YoYHlWVrYs
wuenWyZ48ISDdMnn18YLbtQacXr8/51GXfUxGEV6hK2ZW7I1APkl1C4b9uBuqzhkVW/QKk87D3BG
oY0kswGAnfp94MSWZ674SrEkO8CMqRfYADgos9YhtRFgIPT1g/BF6iodPA80APNNXwIDO3ZIfX7M
H5gBJE7pqm/6JZhSBSalG0A9Yn+4erG1iSkK6hnjYrnavVS3LL3qfUqVrQyhD9cl9WnDQNAgs3gu
ioAA3RHTtOE2rxVjQ6twyR9LethapITaOGL2/mVVMrXHusfDF10YdUyGnV8Fv6eEGpraNWefBjxa
3ajNrzk+BzZj6aqt+TfzZb1HolcrdrJk02D6I9zXGY0xtkxlERpnlDwaCaTKPpcYX7gtKDbQljFO
LHKPCWBAcfx/THXPCpeddj9vjsLL5wQFA5VPXoric4tExkWzzhEnF2SNZmV0gMCNr33H+L1FzzLj
hDU4+eJ/Re5r6jZpz8TuJiCPgF31q4wpGCgJT4Ipo9qVfMPThWeGlzjl7+3YT/wPnOd+J609Jhh5
cnUGiANwLd9h6NTGXOQ2pXZzteKg7QglQlAV+l91cdKZz0LvAThDRK9Y+BBZq7nutSiAdCIYZwWv
A+fEyOjfxf5FE8XcxPr0tPTkOu0x9wPdYfF8HX8oIAnZ07QjoXoa4cwM1MH2XNNtx2smj4BTiK9S
Z+2AJ5h8+il+af5C/Udr/mbTmf1TUjdB1k3r+sFqXt5Yl7aQbW7k/HRIzqYIp4kgSxHMTaQbj2n7
t+ECbCcILMasz4G/MU9w1qWrAqMfTI1LTnCFcKVkMhWeGIoguVyOlJ189zxbVj3SHmNbbObq03jk
jI52HQHNww+OKyH+x7cA5Vnp6sKZBaTIwDGN+RiWnQegefzO/oFn1Biqy9k6AdfGJNIDJsX1CMla
dfXZM39KUx8Iixjgy4wNVn6djG+v58jsisiQ1xNDLbIyxFyy6rN83xRw0xch6yFt+piVM0PKGDdW
YDk9bQV7bdnpt0SiW+W22qb30EayAs0/X6TqefgDTQRxhxrVmLGFR8Ua2sSHTDZCwCclplWFHydf
TBeVrOJwian+WK7DOeFrLls6wY6fL68GaCj4HJr3aBsFWAF5bXMR+NxvQGw11O4Gi1HqsCugZIk+
fhGstGrH9tdS9/rF+Jz6ty2ox6rg2NghZlSVg3RndQRE1RTRK7rhVYZds9X/un/tJkE3022ZMbeN
S6eOm2dlzBnCZBjDA2vZYO3xuTQYElT1agzsgApNT0HAHpDdMLLO0ApZPc8F87SKtU5yTJgjiy3q
622InJ9LjpiMNrAzgKzxrWMAX4Ww0tI/hbmB82YPJIC7IlIsJ9wJleCwTzndFZUvOYM93kCkYgrX
MYJ2/IZPUbhjpKuGu5E4CSLwWPUBXMIdklYyTBR1T1xMyoHW/RrCj16tWPgr+w8fPoBlqt8C/d/e
wEKIaY2k4fybEEOjJciSQKVi+ofoANgFOyKqZfmDfqn8rqKlxYCBwpIS3zw0/Vl4iNGjoU7Xlw1L
DZggAluRabX4ujf4bSN5VWJYTvtr5OSeMZa7vD/n1hq/Kz9hWrqMxTEIHgGVLgWr2u2BhpbRkmS5
6jLiptZZV+FKZVcPz+mFiETb1hAEQsqqnj6vAWFjy9AUPwGsSlBhDbWkjICkENcdi6bA2BQGtXdz
qbHoBNhgALnmRHgnUNCba/fyFOhLzbmMjcUAK58FrLpWo2c1fJs5+h1z9bH8V37L+eqExBjcBVh8
w8qq3RbxlKgfpf5b5rJXzWcRH0fB0UafRVfNxJ4HtqDOQWefF39yfxKgFKERZukGgQ4elMkcpvJ7
nEfpV234y8bhIdMK5/MQKbGx9xDJBfEnx7PGLCQlZ/DC+ITWgoU/WrlsQ5unCfe8PzJy4BlhjGTG
P+YjNR2UA+j1xmj3eqHmQH6lLKyjxJffmse0wc5nnwQriSR0TB63I1Y8AI4nPiZqn9rVT2CyUYSf
QV0eEBmSIBY8dPTELavnFXWwEMy7ZzEPziwlUg+hEtlCJnmstO94FnBncuB/Q4OiuK5pKuSzXNnh
uXewazde9+Hjmn2QBs56HnmbopdVKAtl1Sb5oFcWPVqMJ/+SBtfwRRflI+KtYJN85/LyLa+NjBhR
sefWPqQGoYDSb1M9Q2snK5hezgJvZ01I0+eQyA7TNIpWNHvz5ChiuKGkTF0rncGkR5XOq2Mkq8cc
vba8kE9rXXX4FAX6f5CTIxl2G+jAaMz0YEUSDB0GTxiFHL8gvx8e25CQmeH5j2hgnk9rzavjMdhg
KLIY5GWkJZK+DsZXd0TMf4Sm/+tIdF+oH1f7RkKLugQH3DL+Z4pbwCbIz2XFhyQJPdrJ/phUhGRQ
VH6jMVVZQnbiN53CfP4HW63kVQWE7Z8AeQm0tOhidDkU/qQP4bzaMB1JffUgM1thOf2rDi4lUbTV
MlsDrrYwlnrt8fewfpA54dP0I6mFK+5kK/Q7SBvmsJkrAIgLuA65K8M2wDrz7+VxxqxeL/9lrmJq
rptF3CXhDQTT3PuOEnv+oSrBE2JCcy4w/7rMAYzHW4WIztSizx60uFDDYMzY42mgmZq12Wa80IX/
YQLas6nnfTSxzkH0rr/Ej1vonoXKLLMOww3P89wPaw/Sx0ZQnQ8jwiqFrzrPrjXMHUZHwJRRPEVL
wZhykwuEP8gDMCJoDLhIVMy6OZ4OiiP9qU1gDovVhOUSx9IxNTeXIeOa0J6z8CBbe8lqV2jZ20+V
NaMEuu73VOPMM8rU8vICl64uoouKEYbYFRwtTF4GylLPUF2MD/gYac/WJilTTGTmIlkN63LbU9Ue
65COjyY3WnOhMwSZ+vJ0Kc5NaFYfW6O146uQbU02GhfYMhQPJWhGHSjwD2loJTFLrbKkAGI5GDEa
QgdPTEqGnKBf1IprFY+YXLOwdd9PSNDWQjwad6TwKKvsEO+xr5wNxoLzQ0sBtBWfXAF6ifiIID0S
qjvc8WdmUK/wz4xcPboh6tanCZTJK6Rwy+hllqxYI3g7kj1ShPlJ4/AfU0ikgiO3a3QD1UEVCBG+
FeFMeqoXVF4vhDWdGxBe1FA2O7nsd60bJTs5vX5Gr6EjzmzpB1PFeDern7HYvfudQsTSrCchUp7H
W2C5lFugjqG4LcQrm3eygL9tfA4hZJonHguY/hWtkg/AUSWUiXqjp+fknq8QbOTuiKz/wxYDC8M+
+2MhTEvJF3M4iiUjMKt+iM0FiTORNWhp+nlJqjHWgdlbI+jDkaodrQ7/F0qxJvKw1Pdk2eHtsd+J
zwAQQSSVMN9bpnAIJbCUcMVy+VpHOC67CtOQlxPY6vH9Do6MoXrXN1lGkZqpOsGF2UQKaeffKyf9
wBbO9Qp3LDmb4N6V2YcMSSFmfIkaDBEwhTGX83sFX+yz/Cyr/lSFYNon6w9k+muMiAHqP+kPNopz
/bVUgSoyWnDD77a4EQqHADZBetf/q6l15G/mlYhF4JKY3VWiFzMOr98phe4g1ytghHzOEBhSvgV6
veK3EuLrIF8izS65f6ldSeI1Pge6TQEoK/IwlAM+R5vCSIJTM2yX726pq5cBnQw8+E97Mmt7IP/H
J5mx3EgsJx2z3vOmDSu+BvUNjIKMDZV1M87FbMN0KlbniH3RzK6iDRrONe5R9pHID+HeGIQiO8bV
9H35qR8x7Ex0A3508yKHZpYfys3btX710UVzEX3rM0j/i5e0gEc4eQcpZ1xktGuuemVeXrWDAjLM
RrozrJGAgQQgn4VWal5t4G5umPkwR0GDhiYDtIdFEiMqV+QCNk1oGNoV8x+le6YqAXt8kfDUQvJa
or5kfgpLkn/kqHmvRM0L5u2qXgm0bwiXVRdTMjUWfWHpjr/tG5QS0e0z5plNY6c3pIIEqY84No8C
dFE7f39n+mIUv+TW4wdlusf/f0L3g6AMcUOxoxjFfWReGOrZKHliorQQq8zfzucQsu+YkfRurpVL
CTF1HRrHjlIgmEZHGZsURhLYO9VkXXcrkACMo2EyB+IUJPiWfWq/V+BDKBLO+Qa6DMsGzLNLYMEm
icX+G7PG11As2ZFop6o8IOh932iAqfUbvPnCLN+UX+Mm+yk5daUNoy6RJMo/6cIzBFzo9EffgFac
KnMcfUAFzNFZur81L7vpG7g7Mdl7KMIhU3FYk7I4HnhDy8Qhk+zDoZ/dhcW7WTG/wfyog1iu2DxC
63OsxwtdiGfR8DLhYFBK+awJPPKo723WJjmq6kamfvKbbWmuQAHZfOxvpqMJHRZqCWk0ZlqGG2vP
+DAiJ9OxgnVJEg1ndJ3N1TXObOEM3xO/TJLik530TTRCaGmmkRWKytGaQwOw5iJTzhgwzqQVrigF
IJ/T11dkuUQtyyVymRUeEGCsgp0155D1PAk4oFV2TAszTGUaEjbF09iAl/I9yC788yfsGIhVsD0A
oXT6dtLCnTLgF/FSw2r4BzvC5LrgUqEqGMhepZAXlo7gQRCafFXYXOElcZZsrNam4SqQIJTfOWwS
YqKcaCPfEkZFO+3DROZeKLwb2jTUQsLDdaHvRXmeKrb+PrwilsVz9HXFNEBbyX7xyKDe1RslOxk9
f2vPs8dx+HlD4kehzaXJL8upB+u5eB1ysmmpBYzHnBFG/xB9rbwkG1wpQ2lzTFPFW8xLPlt59aLP
e19GYy19HqOKROtKEAQnMtOROD3L2/KuL0kO1nuHsklWNtAyzS+L0WrjDfojwhhIo85NucIeWnls
3Ymd6+84++Jx8x52iblrcOfrhBiz5mmHBSt2tNXQNhk07ZXXs1UWIngb+fn/3d+3C7RhOAA3cBSA
4XQ6Sh86H3aHZEK/o/WgEMUrQotChN8rsyXNF6s9yDZzpm7/k09m222pg49gOYOxnmIpdFn8lNlO
IUB0gxPybyRSYImQRFP4xCQoEngpgCEjyL5wjJo3ieuZBR2JKXgbiBO+hFvltS7RiqGyNChSNjz1
5fvrw4B90nVohK58kYmH+ay39/AKCmahFOM+lsSUXFHyeLKF6aCbDAUsbwxYHEoYylelPQ/oNZAg
MOPglqQgIja53VXvC5dtmjEU4uwA1E57n9K+T2qTqneFPsShj+Dqq1dA3elLfu/2ybtCzLLO8AQF
ckiY51IEzYMeBYcCWwQUzYzfS5cfZu37yQUbWKuKW5Snn+VP9MUxFicuwwtrHzClD/k7SJUWFUBW
nDgMOOYT3XBmXCFHDqye7GilHTjeXu89H5pfso0uXQk5AtZpYo4YojGcR1m0ksSVqp+p5ft72UN3
8OiiXzjU73qz5wCMPxeF7tUFy/Ue1tY/uu63RrwT7yKSuFMObGnFsd98sUVcCP8waNClM/aF3pgN
X3QwOpPTeknODyIOVfRGpnApZTszik49isOiKFbNGtGMwTi64CUWZ0myw3JL0qiUfZkYFm08KEYC
cZJOZHDreE7FGMWXTLgJ2ECnBQzeRP0pUPb0N35Eik3u+6U5IY3MnJDkNvtRyp2IBPGbmo6RJdYF
7ippFYBFsKi7G2Y+p090GoGLJoYntCdVpvJYqUg7KXCQhrMdwcO3z37Nz6xG21ezEwKZovVMzbmj
HaxOyKqV8aiBfHh5Zk7G4DEPKv9d1sxZ/wU8TiIMDWOT56xuGF4zT0tYTfExzBAwRLoXih4yIAEo
JuE/vyIQwmv8XeXI8nBCJwsFNsGwjQ3mTVQapm1wh4FpDL+qBPPnjGbYyv2S7gR7mDEPmyWT9S1I
zEnTR0bJsNC8/i9qSembJbMHrJgZFvAscsRhS9Pa/xVr/aeMcMdc+2EVktLwqiZnCq9Dq4D+z7V7
HnrNezMKHGxobQO+2zOVyZiSrFUJ2sshiby8cTQOOQm5LnlBWnyhGu1QeAjyr2E8reg7R+/kj2cm
omP4xRSzZ/Dabj+pN1qHNl1hSMMsNlZehlAOvbBCfcd3gsvQAIswSZtOgznMQ/7dpbIeAxOgxG/+
tMyrMcVegAaAp3kx4JLsRiWbzLMaN022BlNj3XB0Qpkp2VpiTT4/XpFfyLlDeSOHiC4xczYrwTz0
q4AZHvRmoQMsNEPqUcoXhl6gGtiLm9n3K1+oKBgCfd2kOUTuFdsgs0PoRhuADiF1+kmdT6uBgHom
nshxY8GEmdFg0hP4CPpHtpPT2l+dABTVsBaLb3Xw5AU/TaLYk9hgMpFcsHe+jFuUg/VqEeGOcpt/
ZYcMdtn2gS2W/3DZpWhZTvUfFb5KiXGNi1U31f+IP8DdyLuSMy6d0S2hAyToLw19GAHFJua8yH1+
YTP2yBrUkYQ4Ot/zbC7qy068h+AFcgxFTqStBqrURvkmIPM/ks5ruVUu3aJPRBU53EoIkFDO8g21
bcsggshJT9+Dv6tO9enavYNtwVpfmHPMClQigEzlErBrVszjW7DL0eUapmfeRPIC5LVMEkBx1oMv
ndVrIF5HWL+9+U8fnE/GIOengYyRna3yR2ovo+m+LDyx4MTqOznjmoHXnJHohPFk0jAS+8iq7rVs
mqduXevEZT45Lto/8cusZ0V/+Ow6+9u4SX4dDruYiuamY5cEu5kesnBV054r4r863qaOnq/TE7lB
iJyxpLRbabjm7W7S6MSs/dQHnxvPiRiu8kvkSCofw7o+CFwm4R6vDa0eNfF5vDaocQsyoFruI1Z6
RIiZ/DHei+42RhdhmEJWXkt23S+GmQIMoJ0xLaljpKARYQ7/akKJaZR63VHE705zGa4K5GhpS7SN
IdT7ZtuUhJZuU9R1WvRQh0NFmG8+56wabqVhsSDDgeel2jJTQZO5mSuHq5d+U8M/PdmbD5Tp1UK5
oVpiZgVZFG8w4q1LrlCmcv7r0MJ2I52EMlW82SpKL0rkpx3etPSMDqpkfcLXAhjk/VVVu2KKPYa7
uWsiulekyUnjiKA+u3XOrU50QLAKEjt5PhVPKu5mjax4hkFxwABdODFz8tpT8I8b7EHa7lKgjKOZ
EIyllT0ac6fkX8k30hPDRFs/N6J9NWzFcV4Tq7eVSdapdo3xS54wo/ey/IH/wW0dkwrpTxDpzO/V
e1n8ECSUw4bofuqBzGyGI6kGQn4fbhHOP+vg+IlXMQrpxiIB1YevQlRi9V1BmVFPceUmCWmkXKK2
GP5x9iaH2iUzwbA8je5RWb2ophH2UN4hfWFLbhsX1Pw8mQUfasUsP5xMoq5Z7keRTK6VhLSx/oaU
zzU6Kz7bhPg0YAw/DGmyfFtGrNhFt4ovo+wO4prsSZ15xWsfQXGUnSjZaRrwL9aaG3MJ5K2cISLJ
1L2Zfw3VGunXH9LNmMFOqt+Z7L2E5c+wemE5ICErIMNmDrUDCUu+btDnxlsCJg1utGiZYryrVg1e
Sm2LdTMlhxMBTVxu4sZ7D7e43kB0iHCHaDN+pdAHuyAqrFrQUn9+McsSPqVy/jKVoQe9VWS+SQcj
mWwMdkHGAURnLvlEbJh7M1DPYKdqu7dLAdwt2MWhL8E7E1Ll7mXWpBy8tGgaoG/kHDbBvUIyia1Q
M+Qu0tHeKRkE/Ee1DIHXYBCHufGe9xWjtLnFvhj2WdJaM5YhHBKvM2OXakMBGdH/qiKeTKc1naY9
U+GGEnHRpW1Cz3qZ8+r+qtdq/Qy6HwU3GVNNos6wTgkZk1uCq8lSid008U3cfC92LPEvKxI2GZua
XnMS0uAxXAXAwZftKUJIDAFS8FqWW3W2mf7YwITgO+U7lbnOamlbt6sqPDDhx4EBPCMIVjgIG9Vh
pPwuwHhMVzF8m47EgHZufJbjZ0seIBOVO+k7Qu6bBDN8dsofUYH9Wa3PROOhZqaGYgJ2QfNhEB9K
uwjEspD93lxpDE5ZG0K2Y35QeOyOshO9EeMHJVmkCZYkSC/dl4T7f5DAznKBEhI7f4tEHrgGqk98
luY5wGlNr47AmDVSdAiLJYW3fMTM2iYT5HCONVvbdPnRaHclG60P9K6WzzHJNuxCsGir7Z+k3sgH
SE6ldVCBFRdPwilSrIuhthm6//99iB2G+kECDMkuwxso/dGSfkOmbxnGUj0+mJnXvdyY8KTlVyis
tfyLld/AEIZwJorzkhwQkkGihDMTAdGks/cFYflBJUhpTX2AqTBv9kikDGY+KQ/Db2cuAs55TbgC
+y20U9vt8/S9eJMLJB9zAEoPKf9OGJSVxZ1tNf2r+SUDWSjhtUCFYcvN0yxHu4ElWOBT/H1sCl50
rtpSIX4rWsK/EAdkZ0RAoiFq9BIHv19St9xIKDcCD/eZpYGT/hd/RV/R6DJL5XfmCmQNyuwIr29W
svJHXsFTl6E15UvP233f/TTqvm+2H1QZsMUGiEgQfCELLWm9e2ZROQhmpGhgET9/HaDFJPp6QQmb
0cD6nUgcxjEZnAZMUxixxSDbUD7qkKgbY5uYz0ib0ZMZ6ZK5QaGgT3N15fuD/qhlyqKx5dCRveHX
6MIlPwU+dBmsaF8uwE5tRvrmSuYCp4YYmt9c6hYJdEQVqPq+psVqYDP81sI/5V/93kzMUtP4w5xf
TY37pff+DDtRnYxOCEALsYZbS7Q51I2HEV7eE69t1TC9H74EXjWp1GaG+IdfxJbRmaw1YTk9/D0h
yw5uxkTfKGRVYCrA9dJ/p+GS33cQud2gyXpqNOeDaReC5bDPS5D5V4d3ueH0MppN8FnmrN0NWDeL
RDulPTFe1rpifgKzdHSZ4aKeSNfv1u2Z0ZpLUVkV2YVp9ABxHoTZPjHsSvsB6EKQUXYjJnWwB4Qb
EUtGBwQGrvSM4jiGu9HGt/h1TODkWSeK5ZfkUhsn7aWWVum41TEEBV+GhuePhmhB8GlmZzANqkP2
/iuD22TTm6INBNPj5B18K1lXIOzoPHJiLoRTBPlD1IiAMLwg2gzrnKHN6EcaQ4RF9HhtlWBV1RKV
uhuLexLlGZ/KiLMBP6a2kf3r3hf8A58X0qtDVxwqYNPKVswY34HVZU7Wz4lcpQNP13m/FkUCHdSj
me8zAmSUI8NoduSlsguzZDWZGti7JQ1YglwlI5GYLMaBgAJsNqIxtV80z7RNSyLRgnKh04/52x10
/BDzkiqdwy9c4JjfobKoWCVB4iAMHRUhcQzoPdrO0belmaB64enDjoE6sEUmj/tgHXWbQD/r4HwY
U3YH43XFZfyy/+qK8E00LSo5gZy2IFRp4bfM6FptybmPHhaGXo6SCcGHbTB6pq+L73WDYnfeesy1
wSsSdELxFZ0/8lMRry36ZtZaePqXxCImxY8OXi9k6NA5b/6lHG7dhCDrWhufxhtdCLochhsbD40h
lMAA9s0RcDYfLy9S6gPc2n9+5a/8fRX8ELtKgza29YlUMEREOjMGEdkE4SXX/WPTQbKX4XuK3bjd
NNRk7VbYR4VzYrQh37iRdPgkJygpRkADNNdmtnQSRPvKEWOWeNptaNkick+xuCfyXCcJD+s8ubHF
r9WfRuafFq0AqJ8lo+1cW31wkzfzD8lszVYyFoxVkHvEwFhULBZvyAjqJnq2n3VJADwmZ0K0AhtO
j4xJbM3My9x+9HmpLLhwwUmglrcz4LvDEa4ytiCG+x9jq4UnYLxJd/28UPthZHEYjrx+0BmPJxHq
oOiC2iGuSqhXkkSXfxc8fpwR9+wHB0+wgMyi9KiIdjEZDPEV0UoC+gVrLNJkxEQoBlh2hbv3PMCr
h1w2Ze4uoKtF7g4nk1XYYUCIQyWZBdvxszEvKRt8eWceR/GYjpu3i3sKwtUSzid7TdVjnqTTVsI6
QmHc4A1GnES9ylJT/oFcB7+XLgFKNj8fjBGhy0s8GB6UK2DlNHVwtzsHa6OwItvFHQ4N1fe8uuJe
2/e//KBbv0SmAIJC+xG0NWchlpe2s8V5sm0XH3OauZF5yib5IH8NOyiJ0ZThBDLLTy8objNuh8RW
ad+g5Zhkqpn/4dTX3T/89XzacE5OhI/uMQOHdwxz6omFXY0aA6/jhn1gk56Y6q+il8+KJADcA25A
nGK5GLTRjUF6oOUkmmHzQccNTPCHxG59m6KIwiNyNuVz4OqHQUPnf++oEF/XAezW4Haa3VSkCCLH
6ciY5w5Fz01lWjIyJyncoaLm9cwdjEBF4hbGQoEFTlQ9sglgzUozJ+0Lqs3yc+K9sMJLpK85TGBX
0idm9NmPii2VcpJRZr/BSHqJwzb109i64g4OITzE2UbOgEF7xdLOCv69oJnAcnSIfp7eiJjAL3dQ
n2pwI10rdyqBr+6A4AopULlAFVIi0BAPqUwe+gLbPMPOTFtKr98XjxdLavU/pLUZoVsCZoF65P3m
LsfHrJHK80Wk35dgWx6Jfqx5hc/EE2HgikI7ennk6fbAQApH/W4uvGVMVyNtGm8O5AJs2UeOkLez
xo8vlb3hqsTTP8+QmE0a50qcDw0TirkRruLUfz8N8DowiC9wC0OHk3EQmKyx7K9nrCeU+esfPHrT
2iIgIyezGPAVuqXv9TfAOXdpRSAx4BnAfDDOITog7Jj70V5+4+snXoSvEa+HbZk+umS2UanXlA6h
2+13lbi8w4wGDZs9PFE8nD2o/Um7Jen5d3JGoJF7pWvuAzim4kZnf7f661h65DP6vfQezN+KY3qK
4b9X/Ctl5VMwUVudVN7ieWF/9q8dD1u2+3Q3dYPhQMJmgWnFLBfDv5pkus/sj4hdohYnun1/AiS5
5GfMciEvFkzdW0/aywewZuq46InpYNw8RGC43WTHLGPGPfIfIxIFFSNg8UYqJONPGgpUzQbRvFR4
do7h5Zl9qz62k1l2Hh1rtdf+TYR/IhEZIxc2lMIE6ftCriFFzV/TJ+TmKMLTR8YsdMtLALIAmGA8
Ww+b33gBkoiROnFxZD9ARGQA2zthtmMXAOoqXIz5lZKNhatgQ5EU0ZChZyVgg1RRPjl7svHTl51x
OsDEOfOsJcFeRiTGQokRw6ROX7BLBUzJ80gTwGYXNnCpI4CYc0bow2+rraC3MZP36synATCW2fe0
zGUsyOLeFh7IpsjTS91IXaF/NiqnXtbmJkTJaZBruarYz8HFQQPeQ0kie4N58VbsOMkdE1uQsU/2
kmkLbjTY2r8BgRonEzv8yCHPnTdLcIg2luMdO0G9f2IBEfQtB7UBJvEwaTppD0vu7yZhyHVOnx04
LNOhx+TLtRhUpy+8wj58IELZo8xTin3KOPQflI6aUftscnRQHaLkkHar6ZBe5gZUYjg1s7Repufe
2iLrhvrztryIHr7Yx79D4xmf7UtZNepvGvomR1W1m0gyM8l02MQZjuTrV859CGlELFKBYNLrnc8t
mjCB3br9e2Xue2ncW1LlmMeaXhfDirGR2TUG8c5281m1XvCMGPqpc1Ywn2qRMuJDpqgv1Hl4jFpu
H36AfxYmIKTM5SZgIdQ4srhU/6ED2wnCpaAyLTiisKoR4Iez29VdGyE+JqT0jPlqQKBUbxk8Idpw
ox8J4Cit1izqXJEdG7jHxHuBgLOQX2xB/Frhv7eC65VQn5mO+uWP6UmBHJ4CjrOBXSrbZaqM5rUV
srctUS6qrNB9ltUg/owHxwvrCZ7EYAN4e8ICEWzO9XcnvBZjNftXPmRoXCM4XQeiVP2v6FjPKsQ4
RXYy2Nm/UlgHzTGtFwRMQvRVCWN+88ouJeRRx88Llg+j9G2JkVs9ibFfXqxxnZRradxIRwbnLNfu
bHJiPPrdtWCDk3Mm1TCaXXA7UrzB7aeYjxbKGQqwXXp/MSub1egwgO2xXSEhiRL9q/O7W4FTmyg8
0txEVs3zcXAZh54FA3qXrX14auZckX2wKaj5Fhboh0wAAEsuTU13UuA1qgnWOslQhYG+AIuUUUgo
qPvxv7+xhn4Ur/DpLyxcrwfU0FLyAH81VC4zVahtm9ZhNd+gThauWcmHe1MqvvKZ9i0qp/oZn9DA
ZZccxXXhJdai01l8Mghevc+hvOJJ5TMsC8fsSVu9FBxcimdRaHxWVF1ESnjysDSCM37ET3I340VT
rhJz/1EhfLFUqVzGeJ22Dkun7jfAnLEU4IB/UX8Pq7qx8XKLuG4YCR07YddfiUKWkfFJzPXo0PJk
FeF9DBpnagS47MnxU4noosdc4x4XnISLF28CEq7uV6KOkBZKzsrnJwHGl95NUjZiwwuRKRCsx00e
EhZNm6SZS3MTtS6gc6Gi6UHYEZJT7MoHK3Bk7VBTp1IRb/FQwQIljhf53az6jpONGO0ZsOhoz/YW
KNejEfjIAlOB5NuqzfZS7TK0mpnjqhyWSHXoQkwyNKrwC5rfXk1vGtuJAW7hmREaY/IYMp5yM5UT
Ur8gX5sP3o6Icg1+iyK5Bq79BslV8BOG7Ot4unveRDYYJXoEWoZ/Enr/lcAUqv9p/krdI3eyQAx5
bZlvYUw9VsD5yzM9Fjq1ybk4zLUnx/swD3ZYXfuL1F0wIEUIviICwWswZEz6RsJ1Z4PpGETjfXfl
ghhcfd9S6pmS3zV+rp4++VKjzPSyZyIJi2bobOru2B6Lr4Hn5bVgzC5a6EIwG9sjep90zdRJNQi4
Qm7Us6b45M8Bm0qy5njSAgQHOxEhOwghMoLTf1pwH4e7Cl0bNiysK/bs++VkxbnI6l58XUH74SIY
GUMSaEODoa8/gBhT9rlV+yd01wEZlPidg3slYJzv/T1vM1oqRhvGsWq2KthTnJ88INrWHO+hhRqI
MqYkRL3xNfx1U10Q/hntni2RivcRdKn+lwsnozx3qDScIrsrfC14FqEgLLJnwBr27amPSS82oG1j
eRfAoSo3QB4E48DnigRAlO4Wo3+d8BjETeqyLi9B8Y/8MzHZt/o85s3mx3WHExceRvh6jd/CJddu
79OS55zh3YY/VCQ7SV7kU0ERrgBjjOzV6mqr3XNpQNClM7lUf0fOVclNpENeXKeUSa/8x9gYg5Nq
iY7G3SUxzmAgSyoaQd8jwX7ihvTE/KdMbjobpfEvPH6ckb9i+CrMJeC4EG5zNOJkxFMy+myG4PhB
yOXl/NxhpEO1T0hIEIVFUv5qQYIIfpHQRFT6DxThNLkECNkstiopFhTw2gq2eEAo+XWgx/lIa0rx
buBvQ9awpXzCBMAQJgC8EVEzQodnq4FciUuWQDvarmYbHNXPMQtLUrMeApLeCZo7/CKTZrJoJd9J
f32pu4ElGyAEfCT8lpGzUiTAYC3StmgcZGhIQWrDJS6psXM61ZSNW8RjoshUZDILjmaH2pGThLkJ
jaB0GZBaxv4bZHz4iEkoJHlIx4v5UOV/JZ1vDIZ+9VmJdrJsmEIQs2Q3RxoFyhCyVxMHMnwfQ/lC
77JCR4p6Yta6w3Kci4eaQwsAL2D6zkNsMS5ktxr3VBo8KFT52b+xx/YW0Nx/KHAdlZ9MF7Jc4+99
UT2zjN/mpD28K4JrJ1XnTRRKztk7EwChJHp8r+tTXJldSSeVy+IN2BcDU1CcGgXsL1Y30t2Gn5jP
EpVVCEQQWImbi8dG+OuR1uaw+hAwHPvv4qWRnjIvJ7nCRiMiiVuavSFrpzv+jYKpwfs40ftxl5/5
hEuUrGn4NHqYIPFWX6QduaQz0JajCLRLt9XXWaYgGXf0N8NCOUUcsgwpdN+Q5+P4TXWKCu/VPWXr
IbHOBNFUrYPnxHXz1KOe7a3fKC5sHS0jdcIQG2g4llOcV3DWa24w3KpSyWYIwz0SrpI6r0GZQ7Np
IM+NDYcUduTL0FbXbWibO0YCuNZzhxkSu5a0Aec4j9HcUy0yrMNxDLSRjcsn+bFippL9krGbL0R7
u7DQWSwyBAoUPiIxYS9UTtUUGT5/Ebmgzs17sg+zebT9AB0Rlw2fd+CzjxKPGAs+6pZi9sZIzAiQ
v3l8fZC9IO17wY4la7sU6NjrHVsV1PGtziLaJnTyh0sI4jqu+iia35pFdY3xdxytim5+zuvQa+R+
zZVwg9URSzrXbndMEMTgg3NGPPEIPbN5Vh1eezomZvX6J13Uv8x0SabHNXhUqTlYKVmnDCygp2Iy
M+gKXOWsL1BnmIYzjl4OBoDvskBcsEPfxY4jL7zqoM0xiQYsUQDiROlvKy0sk/d7guaAICsHv2Sy
hYgg54jBJoNK7zSwmF2Yd9RO3NMMENEm82B88g2aYeIZiD/w+Hr6aUWDLhl02/AF5BurefCkw7Oo
xdI5hYBqPjCY5jeiSFnAtDbbJC9QOLM4NapwCqicgY8EO/WSbVH32jt1s53sY9Iey7kFToUubNcS
QwBexUVB5aJfKUIGT3k9W7A8JXF59eZf32FYq9UjGKdUWUpfOPAzDrLom4utj0lBs9NvduySeWP9
MlaHHIkDsh3Q/280X/b7Vk/8oWTLQVPlu/bIbfs5VzV2UTf05XmwboYf+bWFu76FoMgmCqXdbZCu
0Zm6aBII36MlSFi9uIEtCd5PiwfTnMk62xI/xs5Wuiomhn5pPsIXAZ45VpF/dbspGLZYGJMabs6Z
ZhAIn7G+hkJmwz/SxLVhOV07z2so9nPManngIMcGf8yoieACVrTvNQ2i4JAUvO2/aiQxHBPqhrW2
oH+J/OsowDGXJBscpohIrcHGAx4BZXeHq2beW1rKsdjwvnXdt9GQe44/jWhkHsrEwzuAfaHrL/wr
7dGyThahHc1GBtrSQd3kb4yBzZXoo5O/HGR5qvnYCXT8naqxFHuMfgsBXcmPkU55MRR6+DF6kMcS
r8dM0DdDi4XzrOA7rGc/2Bng9DFuMjKP2ntKRH2tTQOIi+XjS9MWCoEemPGoO0ZK7ZeBO/iWqAh0
HQHP6V+959kfbc7dRcE6aU72xog4TFiDaJFX3bXJVqireGCZcPTQdmjbZ69vPUIPOJvE/lhPoFXz
TCODoBeVTjRrEe9LFuxHlcp4h5Gp+rhGsqz3zKAwu4gu1IF4yziOYSgHhsbkSvCmUI7xyHPPdJut
/Z5+maEI+MVpPo2BFrgJug0G3mPBY8jv0UGWVmwinwcCDvvuOhoHVCA6uyss7BFMjwO5YZAG5xME
k+JPJSsAebW1h2xPe6xEP1rOgH6azKYXvqwRzQrlgY1Jnl7/teiVnUVZXmBBZDB1VdFbKysUvcG8
v9XdFjl30P6mUQxyfAMrEnVx74fxo4ugSPpJ5YrJruvwIu7wEH6QCJoQTvs/q595rHjmhGz2pBNT
9Lw3bfqYJs3M2znNI2YuKJMW+WMYNi9S2lHZ9dc3UGqslgHVHukA0ISM5cs6M7r2Yf4wSOLdOU3M
odaR5C2HPI92Cy2FiTwYrQUN64jCtXbL9qqhekDGm9mlMJGqGYNESySyFBLTkKmdN6yt3vtAXkVn
hWQFByZOHK4+8tZ4aA+Yx81W3nKWwlQ5GMMqv+U+LxHxoyzCkV6rkAqkebxSrqRdyN57zoIz11n2
RzsUYXN0rWzlptz1fmNLDwwjbC6sX2qZeAPgKdkq4Ypciro+ifIFawjByRAuWTagra+NU6l9ifLS
ihcCFBgmtOyKWFHoKG2+h/i7vDHFY40J0GFwiZItnhXBO5cPJuN/BrvcmfYI2A70Hmr2gdBhZobx
mRHJjXUkFp2ZDHzDRhHYV7v3xHYY0GJ884MtbwlgFkwcqPicCHdNHPvsSwYM/1RFxOGkGyii0epE
bmc8Vx6s1jujYHPMMJxMRNpdiZBumk++VZ521rFTWYKpos+XqvwdTV+KXTAemVuqxBSKSS8/x2mD
wbKG7oyRQeukTywivDK1z5IMuZBee1OcFa/RuKJ+0x7M3snCYZgWwEJxWVdqDF4BlIrdH0Nu4Jwl
M9UTINtqc0LIkp6iD95QfACO/CM3xEXvkcmJyZy5Ey2ozAQkhPmPImvyn4BIYNJrFY4Cch4FxLR8
YAwWBGBlXSl2mRBaok+YM/PlUSMEzoFLK3uM49muhaPXwvCQXfFPPEbEq3A/btm3YdZlzbUOLDIH
FuiOFZbq9vT/+zmtPnnTYJiJnTbhERpk0c07l7cEGx2d3yo7SYxv273SkmrPBmEOkBCvk6h9fboz
96xAYjxMA5SDaJR6FGsg9GwN3U5PX9Uh+Mapkd2aR2PDI51QlPM+8XTMThS7lV9o+2K8pyHiFOxA
jzdYuGqhcvhgrbQxDjw/LAy4SKznG3cBEFWUvHzr22m/frJWhpsQSk2GzY7FfxV57xW5TL60IBq+
ub7uIq8adpybJjzfNEWCHws4Ap/je8mDng7ngBqe7cm7X4byhRGvqm/Q9xvNg0ofAfx0cqhL/imN
DBimk0gEeK2azmOlxzIH+t0PQ/QWLwRU7PHX6rxUWA4IQcoNNWSE64k0bYKhffGGpitxWrYo47Vg
JNhczPE34YlchAj444d6+xAWluLxIB0DP5D+nVIrph83pCBmi+83yBDTFsP+gqRI+kyVB7r/eIF1
MEqELizPsFw983BtahMtFlRLNv6hIOBpNJkUqoittdbJUKvFCh0XaaSi6r/RhaZQUT8mRHu2b9Lr
T0zURS08jPqrz2BPkPTq8kSSbprB2mW3vHwLV5VZWJueq+H8Kjw9t2bysDfLVRAB1NDZ8Ho1guhM
UedEy3R55TQJpF5gtvo+3XRPha/lQ3QMKVlQUSqjZC3HNGUgKvnAUlq6J6LdSDGhwZRG0bKwgET6
2U4MHqXVLdvi3p4SuzzJ4AkR+5b4RxOE92bDr/zqFVXOiMvihlY6UXEhsluC7M9lJIQrBAjv8Vwg
9U+4PJLfcuQBxT7IEycyjMTLVkT1TGeIFQVrvfGleA+owo6sdZ7urOsLEThso2GDATaSl8Yzb27C
gBwI5cKoXXQkDTkrZQlGZTedIFzRQ/Kb6f9e4ZdmkaR0Sqf+21zpft7xjo2PASMkZkpH9jV04wpy
Z750HopXPbuIKLkqzNuFbDElJ6cabJ/eNgxNGIbAjntjqM3VhZT6OtOyJKpppwkfCDiC77gXefeU
nkxhXj4j7tcCq6PpjwSTYa/GPIj/T+R7L/NNYc0BRaEC2kLgOE0bYHPx2VgC1/W4yc2NzG+TP39p
MZfBlnb4CoyB15DvtABIkRAfECinsb2xMYpCCy0D97bI6kAVaCa4S5bFMSAYJIQLv6DBCLBAfABC
EbTYx5eENMnPvpuH+9cdz5Ri4kOAF8euvfuWhkt0zBiELgFNmC4cyDhfhdXXSK33Lwj9Mtyr03Wr
2FM4V7lFt69hXe8wemcBF8BKQ04sbvrI/SygjsF6Y6P5xRU21M824WLmzGoAGZq8qsw2ZJdWJw1w
Ww+8o/z62MhQ03B7zxUwxtpR3wF1jd5wbnHaN4uaEZSYfgFQyeHNQm6V7VC4KCNnRHIhXYPcwDMW
K6RxomArr8oO/LAlRe6H5uBVgDEgVq8ZNlR8ctYzORDRnYCx4wPM80NB7MGAI/WtHSr4cBRgc01A
g8MJrMt4938lJIEmwBk4nCE+UQzGWKVyMBGOyKlJ5PKKrwjRdrLF2eRFDqZlYrR00zN3JT0HGBSD
92YVPrv+t20fJUBRChnEemAKLLdjc+zxVIARlu3hOslkmQbZ2K8V5swBQQf17YMUASq0/Z6n4+r9
lWnT/hsgmWZMhVTU7ji2QQ18nj/aH3PCjIXy6Kg0sua3/DU5aN+7vJzSX1AoQmkQ2L0yqwk39VL5
B94LQ7l0tMijl0nA5RxgrIulEIEKqy8WFVwKtMQL+RupjbzV8CBwbokHsTFmiE6wizSTMUO2fkSH
ZyxGY3OKGfqOwJdn0QEsxjTUseXmjztFw3FjU8lZtB9z7ZdfLhfx4qX8U2/aEyFZ+vVyKsl/oSXh
VKF3Z+JpnDEH81+GZ695vYc1pbT2zTrXHHQVhLpyejchMfNyvWVFdtJVkEcUceQ203e8MBJN8gm8
U/EmsQ5d+MdaQ6X8i33iGFFYeMY/bmp6e+xYGA+pqF7Rhq3KuKgUzl6WBtbJ0Jd3FFRYi3iOG4uB
NB0epx0BDTGNDCW7gaTWVc81B5dPu3GTAkdbq/9e5NkggJ9x8s4H3sOEXoQJnQAnRnUksHCM1UCg
Wwjs8ecvVTbvaBNip1kT2fhuRE8MIfRBL5BvgAveHRlIfpac1epWsCNIN3o4SRdH+V8ukk7JuIG3
C1ZT6En9ITl1/eM1XuURsLyd/ajrkjIo/4080WQ5MAnTSeJQf2muADDH5sCGHzJZtdfEXSsOTkdy
kR18Br4w9j7+SLtsPFLZk++6F2huaq7LE+d5uIO4843KN7YhnRDTMD0+P/xH7pnfmrpC/0EZPDMv
1TjB1pnioqOg8OZCcKY6ikXhjGZaXJFLcrcz6BjDCpEfPYxxhaNl5jyp0PcW6je7A8BWxp/0Z5II
yfB2OOJ+Lhcc5XjBNwmvI0oFnDjjCptOxk/bOGN9AhwyjlNf/KdB9as97YRWmfPY47FAHQiA9Y0N
OAQWfeJJJfXnN5d+uJJbjf0LU8t4J/rR+xoNU9HKd4CnKuLipyjnB34kGNaFvU7HgVtvKQRLEzc6
ZtStYPMtIKbpv5t+yYdySNgM9vNooH+IkRIvRZE9far4KIXkzyMCuAT3zc/eG+kSe/CrJ2zXa7IX
6qxxsVPI21pYp5zOm/+WajzM1FMlz8UUmoWrhofKzNxW8we2sGCbSMy+DziwXCySXegYVxzsqBvm
4rGfIyuktQmvxBdkyo7ZC82AvuV/wXhJXNAZsRYN7jDPQhjTQGcjWC50w7jKDIxN7pQSZ+7ewHbZ
66jsT8YfSMscdvpnTStAZ0yUS3wht9QzGLAzIWWFaKZ3fcvybWDSQ9nau/TcYUG1s+piZnAgHQKe
uQWU8/CeMinsXw+6CPAsHUuo8VjWeH5PgXzpAHP1PEHBvxzuETUxuD7x3Heu8Zzy2hlIy2Tr8YUz
ceyRHoZPAetLZhz0elvreHP3SXAQERl9Ia1HYc2+lI7ARFK67aiAmY1yOzIr9GhI6HARHoVs6OiI
DfBTNINb1lxm2axEtpPo6gB4+JK2Hc0V5sZERc3K7KMhfw+VyvKt3oCDG7/KLnstgfkS1mOeUWHi
GZhWrPt+9qfssZwxF4d69ya9gAOaIalEAi7do9bsIA33HoFFAFKMxIFbKMOeO1X1gqMcxW9d+Sc4
B90u1DckyGcYJMwt71gN/JdOD2HyUfqvpXmJ63fi1nA0X1tO1PHI8GPa86IvE/aVaY9skDfAmeVq
XUFQJLlixn3KEqv/xXZsoNJ5oIdgapDcEOMQfuKI0pYyR3jworVvL8x/iN3LvtlyA8JASHSmeZEr
P8/u44jGOz6T2Ktmd7xuvGXcGS16e6TgAi3wrGm95LMEqQmV+TSK64AfXrfAjGAwx8S4xAV5F6qv
ADFDnRzEwi3wvQ0rNLKMsA98CYiCIQ8S18s95FQbfhVn5IomIv9+2dyR+jH8rFF8QrsIZ5PDPD2i
hGBujWct4PZp9ypKEOZ96YZPlNcUGpVFvyR4qn5GwMTwBVQLRx6fJvrQ1gPVoXKY9ldcf1LvDux+
H0huGIHT99mXR78E5Y/q+OVwytSQeuLuPLkcRhesIlOMevLcxc/35HfmOgyXDGDp4/k/vkCm1S9W
F/OC0eby77UDUlb74CdRLWt7shmReKSXya7LhgYbZi4glMO8jUhrhgqTQQ6QRsnhmHF5bF/1DSBQ
7+sez1k6t/a1T7juoPPspc9paCA5WneAU4kOvfdoi5Fr1lBGj+2NjqZIrsAe+1aeeeiWNbtG64I7
2WBmFx/qgg5fJGmRChdYuBMcUOh1eJV2WAlmeGKbdIEof9XTXfwi8eNn96h4pZjKhQwG3q3dfk/d
ISFudzr9FcNMYlvHG2f6xHdMmBtQDjy7DUfQSWEDjU5GjM+AXjkVAhNTD9TWX4TQ0Yqvmx8vMx1M
rET6IJpwxcjNsw2CTgTsbyY+C3B4XsM/9xXwm4VfnkEOlA+7KZYiLHGpjGoSzteINLFIUwrz4jsx
BPuCtDBSmLg62Ujguv3lvTMiT+lX5uKCNIfTk3s3zM55jH2VInGVfda/QspalvaRbwrJC7utdtV7
JfUncfeI3OeYgzWmrziOEJ72D5QvH8XHRlsOvxZ4n21ygq+pJVsk+Sj5eB2LTeKUzHv+MW+R2p2V
+Mh4SphNJvoC0iE8mys4ZwzCeV86Aea08sR6DDVviircVUF/XxBjcIn5sSsRNFxcWiTyFc6J0hWS
vdlfe9o0o/0ihJTyKNjS5aPx0Rf42JJ8r/2PpPNabhXLwvATUUUOtwIJhHKy7HNDWbItcg6Cp5+P
npqrOdV92pZg77X+SFrFjvEoeEkMMFeL9wmwvTbQyfCCmUj7fcHcmM0aJkdYcyrw8zd3tlErIJ8D
WdqGpzFBNc5Hzn8xdUHRhNcfz3Ei3ehNzX64JQuW271iuPnbNTJ6pbzR5S3GGosEr56jx2X5gJcH
FxcM5Mw3cAAp+hH8DeU5ybJje8oQVWpYS3758y7fvXGKWTYFweV8TClf2iV67ay564Wlj20Npe4K
SQLIrMS/hWgNOvWJHGAnGqsGZJ4WXEimBUHfoAOcpcSDFP1PGv1UD36c4aEJfxxoLLBI9KB+WQQd
85NM3/fJ8HvERESQLcTc661fA6jYAXZYY8KgTMZ4jst4O9FgT8Iq6fsylX2cjFgdNMUXr7U7DS6S
bYVp/r0Lb0RvK+ueYf7KoyqrhyL4Mvm6xuDKKZvEvjb4DYwBZ85UnrFp5wpxisOJEV3QlwpSl4TB
1ra2jbrT0F2Tm1zQdhUkJy4ZQmHK8Hfkwczt5MJrXpKa9fee2bnizLKog72hcX99KsKeYL7ZBY9G
M3nO1chkCePtyR46ICmbwJv219/55sTKWuxyFBwOPzezFVIbNHkjBqEFlRM4kW78HhU8/xfvK/wr
cmPEXOLGQApAuBSED2WKok2haeEXJOzRk0uw/oCPVZpYRpr4axo8hI6cFZsSgWR9T4RNgluUUk5O
/DqBKBl+03I7A+7I+Djc1e+c9VN4YxrHfqsK5Ht4bIhfubRLkeeRyQuay8P+ylzV+DfD2/nranxL
5bkxT1WzL2YpUL9U/lIkDysgXGmroWV99OU2v9HfJQE9dQ8Zp2TyURAHAJdqN4RkApr0321zY4YC
Mkw+JdgAMpXxlc2/1HJgTqLk0OV1fsN6NiQa6YUfyGtNmZ2eZr0Sh26hPV/sKsNoyy44d0MzAeXL
q4BH5Y9/gloy1F0nxSKt4qYSJXGIt+TOtuiOWcTYknByGfKPSVZwSndDbJGa4ZdCSnzDLgoNJ92J
9YVqr0A9DJigVkKxVRKSSYGsdKoCH9b7i8RcmgzVA6cWf0tbZAtNR4Jm+GQSBDi5h12SXUuCT6lL
0kpkI6RLmCijtjoKFZzbPxV0kvj+G/PPiJRS4h74GMdtX8OkEUrCTBxOtkRqgumIxh/BQaQrqOqS
cCHYG/z6Y+0SWEs0i+2DD4l4MwlRqvwCiVjvNNb6Hk+kPixyfTEyMqEe4BfhxYCepeKJh95Yos1t
3+uKRO7IrTDcV07CUTA4pkUT3F4Modn3yu8PyDAHJBdofxrkdQRDTiEJ1fM+HnamMICYE4HSGcL8
nla0hRq6mj8nLH0/S1QB1rJB/zieOd2MidEGUeIf7wPbyCrdldK2KP0XpWebkn2r9IvpOYdph1+s
kd26J2nhv/sN00t4KvRdU/Nff136klWFbJi9pNxZ8wxs6cF8P1FCQvwiFWbK5fX+nWDgf8gYiNU9
2SAED7SD1/9O4YVximayuL7Nfcixj2YgrP691X2uXIC+LZy8nFoHEgRicrixcOo+holMXQ/dvir9
PFlGTNLeTOt47PDwR40nkZOPqICMEHNrfQSU3ScOn3BnOVw5gbDJNUfVXaJBc4UoJVRFaHRuuvjg
jMWU0IhX7gV5g34YiyDn6tyGqO0ZCCjOS3dcDcHsxOAOYbzmjWVj+J27thfWhDPYkX7QVhGQQ9yH
QvOHRLWD3TVHLP39OierGm3ighRQ8CQoD6w0gF6f4fIUUj6wIH/WNpdFcecKindZ/tn+FuNvUvkl
RAPIMRr0O2ICoh3JjdX7FXyWgYQVoz/XGg4HkpC6+VPcpcvxnpqEBn4pJvlPmwLxlXnq5U03nQn7
3cjquq1veJuYcQFuEre9zcp0tsUGr/AXfpbyBds81xLldsOsYJ5I+ZATjaC/+adX9+I9uoibZAKB
0r1yvBKlkOMd3oXww6/ph786wZjIhEIT1QgJyp7evl3rKpCPxc42cN/3v2J7B1ibECmFv8mzQFvN
qqp807lGfxvHKraN3znZf8W0z1mqRE8M9RAx+AJB5etvgj87H2pPm1x8hR4fLHY4F2kJ0q8BnxGF
NDw32qKwMNO4o+lVyK/AgHSYeb/kyxtbuzQ/BURUixQDm5/g1NqM5n/WjIaohhkE7aKVdbS6LxhT
09jh+9Snh5qc+C1iuuzm7DnCBfuzlm8RH5toxMh7LSjdxRVjjzRCfnNxGgYhgHZ+w47QAHcgcl7p
AW/UsjFcfkQcqPkzvDEsXbDL0E3Dj/iPLVUunaZY6+kVXlU8Ako3ZKySzmfFxB04IRbDePXH/FGM
nsYbb6w6FQvvPsC5RzT8P0LWWCHpoMUcAQMCKLOBqwJgzjOP300Uvvh3EeVzfZa5I5h2HOxz0B0i
qqifIum/P0tLnlSV8j63U7waZCKdPzpAYHR79QsWzp+E7X3LjVFiaQWaVpe9eOAjT9o7TFqow1Bc
hcqAX5hX/Qkxj4ceo+225GobNAvuqRATXGNchPs5G5yzW6BGah/EDK48yhui+6tNOfCNO5Xicdq8
19qtAsdKqS+56TSPpP9Yi6s7GAoLClhtfdOGNQ5wF7MXpmrOo2xlt+4Emh6tekyaTnTJEQrmk9sj
iiRVFmwTIR2QAnH2lDrspOQXQm/YtDW3IHI85mTxkNL3kn7zACF+mwXGkKq/7bjj/WrlNRQnXwW0
S8VQHbT3rL33yUaEicl2hXZgHqijWWJC+MJhfB91CuNgGmA4OgMw8atU3O4qfQ8Hlb8ENdKq38v1
rqIyYsm0Ka/1J4qDPc0PCFCw8U0foQXIEVw61W6mDdh/rBAEQg7eMji88QKSHEzOYPeJ/bkTDmG/
RcoZPDnoheoGyFdnnHx+8aZ9y03frIDhsha96IeXnf2OEq1LduhURgvMvHPucIvJSIVJI5i9WQck
ITLawbNViFCo9EBtmlguS5gWr8XM5sdlpod5YXnNSBpdk0hK8wVJxiRIqFRfeojmTJEAgNOMgANm
sNqwJOa7UQJTnn6I8Wznoo3M+kftxfCTGkf4BGYj0LaGv21hFWcwQ4FnLqSHZ9jhvWAXAIaubNQ1
4bkjg5s7PSSnk+mQI5JiG6jfWYfgMLSJnApcvBChplsxO/jwlLyif0r5zePHPc6WZUqo4xxVfS9e
P/2yN21pQvCOjmGHfIqXWn6vmFHNz+LKmBrmbsvyRv8jNY1Ivi76U2y8GPgwcnoD+fux6jxL8rEd
VZDtzMoA4IS0OXGzNeTrpM3ZLRl7AivDsYCeHY8v2MyXI3YLgss16kaccLiZ7xXZpHzi+ZxV6pHk
Ri5ZL+OTXDOovpd18+gsf3B47VAPmnxklm0UR9agicfgMwdEOnX9IqA8mefExC0tOeP73pabWbqU
LvtTeSadJNAf5QcpUUW767IVMax9R3Ax6ve54DD9lv6lNRjuIvip8DSRk/gmTIfMEmRH07kcvaym
bfLHcIstg5O2F4EijdUbdV7NY7cUIQSx8FTkii5b+ixTViaq/OaMvo7lzfSiaTWNy+L5pl5Rg03m
8rBRQeGmETIkXw6WNQfuHpW1hcSK3l+KptAoEzJUfxTiXvuDo2H0ClGkXRprYf0pbwSQiHqY3/Am
zvAukuBiCVD/1uaFHlFAL5E2QmatLc2qo2VFiCNf+Lik5DF8oE1lrE8MlyAiuAtSrWp6gHBCzwAH
z0sDFIkBlYcBUJBYGWOJxXLiFBqWsWFbPyg7+QMDC7XEJbhUkSGQUYKUnxv9jf999qfkxGT89a2L
QynAKsARMx/9m4jmaS6hdAW7xeBf8MNCRxOc+TnFi1M/R/xsWgKFYODIRMelFl7IWmtjJ432FNxS
hAuTkvbcx5o9io6h7bl4pPQbxzwCGW7o/hQysoTO7XUk3ktwuW/Fx3BqMqQ5eDJmLIxPJSt2DBzG
H/gWsBYRwlzq6CXa95KZJ2pthy1hJDwJ+cQivVnZI8GrRdzWm/cYPmuWs5A/Wr7R23nz9Uj2uua1
L5+PqidZAnSXLE4HeQ8KE2IIqFsKsRjyut9HEpJt/gDSkDRSGkuGhU9QWNO5XIwp4eoR5XGrk/GF
Ek4VvWJaQpTy9YoSaqQPqKOqhrYkG8Plm6dRMYfMIkMCatiFo9b6NWs5V1PEPT25cv2RD/uotqVP
KrvgRdsfNLEk0aNn70Ub0TyEsKIt6wESxnRoic5gaD5xgpj652tCBH0gzNOKSUxnASPhaXgqRP0a
jZsKT56vUOASH1DOAQ9OwDiTstelb+ZNU/pWw0OF2cC8TkRdgCgrMqjUmzxhGaMCmswk4+6eznOa
WfhbFEB+2r84JkRgZxI30KucVhneBt6112seAinzVQz0XHi4uY9gvcvq9seKFF2Iip5vHkX6NNhB
WSRfMXwey2QtE7EFVJAqCGV7DnbqDwb1GpAlnD4Nkf5v/rbhzf1Qnt/xT8HaqJMUXb15BZkKx9Nc
e06J+YGW5uy1LSeff4+wMGk8tckxqrwoPyXR11B4UxQ5NZEYWvAR0yo1bgbeeeDgwOHZ7vCJMuUh
xpKZmsmSWyK+sfSjRZgaugqeUEm/5BrNEmjf8OEQPWduy2SDrcsov5GXVYabxahi0muW8IV06BoP
VYMJbfQT4cuCeZZefxrglU6X1z9CEt5/5FqDGtX9IYV9SeH6QxSVL+3WkCdQvJHMADDMcKJJ80zi
BPnMhgP6ARixoNThPTBO3Nhuk9kEDOY+Bx2Ksmo7bnI3OpDDExFIkPqvn9cRvw5m3JmTrziH7ohI
UrclDG05oHNe8bYyjVQrcVaXQReX6/i1piupnV3HcEUQBxk+Kpf4G4bwyzhwhN17ko2YS2cgp95H
nBVHfjkkCDL5F1dtOJC75xmdg/kSSL2wsf+BixOjwX/pnS7LBN0d0AKOcVP0C8qzwSbmtoFkZsOp
5FiVYC4VXNKGDuPmwBSGJf3WkLM9p6nfQu8/2fbEX9aRIs48vi1zd1L8/k+I5qpTY/pHOTjiOx1O
2iag4BvNEAERQKLNo7mrVBOAQG2JoJ7+UxvTVobwxoa5OwYb7OeCU22A3inNqMmVsLkbFKTSeAxY
9dbj+tWs6cc10NQy/ANvCSV5z7UjkGnn1rvpm6U+3mTZyYRZqlYJQcbvuaGvvdHQEZ/eoe9TJVNs
R1TMNkAc0t5W/xpeWzkgUxkTN8RDG/kViDln2l/B801r8ZpNrVgJ2HZpTbbzD+ZW3uf/wPTqgUcz
2Q36CR71j99XtQ7DJT0hi7DORLUgIJODtSo9Zxhslc55C990RBLYp0cYoOeCcvMM5xCe2FTZACHa
gRY7B/ss74GAbZbVjPeZMoIXcTh8uY2PZF/xmy17SFCvy/md4NF6VUg0KGMlMlnp8BfWo8+IQrQH
rW2G/XaViG62itrUZzdukmM1s/3StxJ6tE4aPlG2b8MFQZyVbwS2HPQ2sZvhyJWnZlde1gIxqAdI
YpqepPr1qRGfNLwR50Nbokz5pX6HL8Pq3npc61m51iac5EznZzDM7tpPtGiwrBGqgf5l8KCyr4H2
o/Y+argEGUtgcIz9l0Myat5r4D9KuvrqVZ+6H+K3sWT9sjFhoX4vY5MOb/yULucmN/9GdyxYTf3Z
UJndrOYRpLLr6q+6GqeyWWVXtLWDtQaHXQFum/tccCNlbRyxYpolLhQUSC/1oWOCWBfVeiBWhpLF
DNyYO/oe8xlqLq8Ip5L6kDccUXN0o87lSOd3h7hANs8y4nrzKaezHmhBEkGgUCCXL76CJ1O2+hQN
D3cHUUjJTjhnQFANop89xy/iHjv8eEGmvpbdgKyUrAIP1QtixoESi5V6ZcnZ5ri7LAf2Biwe7HfQ
3Xxn/JCHJITA3BA+0QqUg9yqQcChPmcnoniVCaude3e014omTND7QHCSz0A7SOFaIlGQdZxaczwc
s2Sg35bmM/LEzK9/GmpwnQJdmHKOwhXpDWq7L6RvmIR6+JID8FwIMSyoziwaZ6cXF6KKAtFHBEqC
bFY6yerC7h6vLHbLpPkyPpLerzr/S0xXLbNWdRb1XQG1tQDhUqeP/mzRTbXiUyp3L1AbO7ma5oJl
IwTPmHVnsockMB/JMLOjCoP7Kfc70+cuVzv/ReIIP7xNkrNLbkzKz61udNEJi4sqbst03QRAdDDh
63ZkI13wqC8yxOOEkpFEB2hNLt9SiOwA0aiqPliWmgsEONAR5mSeamJgDxQAJU8wg+Qr36ufY70z
IuLW/HLfSfcCqdk0pIsYNzt65KVS/ubT7GSjq1RaNphb05AIi9vNfEg9koaBWiXHQGM23jBy47zv
0TyqawLamUUPJj1665Q40u+IqSeUPqxwg5gCNRofxaq6vocD/wqXqL5Od0Hpj9lJLj6t0W/CbZ6i
yvTqf344C7fV9VxYlTvRHwIS8Vw7vUNhwYaOZHyzC224QI6/cUUe5MelUm9qeiWiZY4RXKo4kdZU
vIQ/PN6C5ADiAtWLwWemfuaYvxk7aJPjW88ZyEn95YaGCEr20QEGKBr2MeAeoA2HuM6mugW54N0g
TGXuyoYrqtAe2MqavwlteEAYKaG9+QZNm3jmJw7sE0IkcNbpmMNlYfaOj9zh4H3Wlfoe8xw59FBI
ANvFtIVJR0Y37dgaS5WfCIkN/PGuCB8thSXR2zHBlTiuxvFjDFZIvFXhW8/sfs+BtKLc9TYPGcIf
evrSsGPtC2A2NNgAl7XdVUuLSYkQa2Y3dKTcjZbwEbEcyUt+iXQ4Z9OdARvaLtbuMDmhh5Uu2CBe
tDXZnarjG9WYgUTBS2U3xm3ORCDux4I4F35XkIRuRqdR+ItsXzbRtQLTWPiPw4Yv2DrWVM9w95f9
F0H31vHipSe/0ulr2/JD4qzRlhxRySdVDFpyHAhmwbXSEWv2ixQNPBqVzvDa0NpOzHG1FiuwJhpG
EdPh3LCQAyfZltun9uW7XPhA6xEcH7Ho6rzaWDiynCj4al8eCQmMMfwPNIRKl2MMduhIxAkUwik0
jwOCHwD5ghkg85sr6TQF5SCDM1ksb35THpTgUhqfsdEsaQeJ5zy6u6j+acNNKOY5Yy45/UuC3mkx
USbVSeP9htjWKgWUdN8Nm+p9iVipyaheytSCJj24muJP4Wl6HTpeAfZ9ZJ7ZM2ZGkjKkkeSq9T4G
Kn4TiZ4z+j2ZhPJ/fJvkFCg8NWC5BEkm+LyQqIWF/eKUQfEvHSEEU2OtY2ftB7+q5jAs0pNrrJms
ihasU3bICITWjPnT7utvE9QLvTCfE0jJW/jQS69UqNqIPCo5I64+fETk5ZGJyWyj4xP8FebVBSMf
hidg8uqudTugSNJRULLIHHO1X5dnS9+37YcOwRZ1a5nbV7Dj7FHfCuXBBXWOVHdCBasSD7BmogoQ
ITbW05B2VvEH68sk+9FWBGYPzJ5tysWNGos1trtTj9f2W6y1Fk0i1p+lEvcOWoCFWfxXhFtGKQJf
WPEnfA0YCBf5vheOXWZLxFE5ZPMCDlJgPmBYRw5T4tiUt2n0C/0BSBh7YkFznPDQDay3MXuLasvi
PPWKL7qQPiIyYPrPnENSb9fMkOhAvqVdkV3f5L7SHwQ/lwpLZJ04ClF+vNc6WGi4eb02qEIZ5TGA
ab6oHpL+SH4/0evh+xRDAlnTJ3x/a4fFcnyIhYOtAldFuSNXFjYqvsbIHSl/4IdZltekspFM7sj3
gvnO431WUP6EwoP0am57b0Bd8F401PEhl0CdeZrnzh9rPKLlYeLvq/VoOezfIbG+Bd/NygLP8VnM
Y2Md7GGVgyXN7+Y1eRAw/SWQXY2lIyf6CiBTNWykDJlMMvQN96PGfVgDqH9GwGIQCXDZ+i2PXfVM
+MKlyFwOXDK6omKZeFhYk9tcu/z6IkV0tOB9jQVlKqSiZjy8y45UagBaxdMHH+PT0HtDv4u044ug
g0w7Krmf9wSePWW2lBaJRkuXKfn1GTQAGjrmn508udFm2jZvB4RRIyV8VbZLvHLTJ2E3KOOBLA4F
oO9Td0MbF8OXUF2CazjnxNmVdTDlrSn4E3sbEha/SW/lBxgOtuaaOFnaXKN7Ep4bzg2MV958GrtE
sQb3miObnN7pOqiQfvwaeyug6suua+dQVqcsc3rp+CL3YQ7K52PPmgvuMOA7P/tAuhhMfs+CBpLU
Xl/hFwRgaTPBc6oCt6NmwEC2EA7EYFrvSxnDlNqk7cjqLhc8vYJm2+fxxywG2P7EwaEknD5zU2o5
8z0lGm/exyUKQHInFQIpsGediP/qt0gCDOTYt4HF7TLhECJELNkI7w9OVBboZvNmf8PepqWniZMc
0eqif0iFE53M3WT9KNvGHW6WuRp+k6WAHJPINIjRT1glUfZISiFgRbQ/ierFUUClKhUmL/nTYPLZ
dBXpF4vmFEpE93bzB3amp1lBd0Sg6Ij5yJaaU+SVq/Ap1K6UE/a8Gl6ntlyQDSmt2kd+KWkzRwCw
4tKvlupJjfgqgWOPBYDNFTMb4Z7OdAdTTuzDo87srj1PVJZRybQiHYM6g8pGaYrfoXMJtkZXINLE
THDpAnQ9UE7Dt06MhqvGrik8Q1DB9q6o60q9J78vuLR/2oZwXzwvSwnkEujpkuHfxWGl3uTxOiou
7jRn5C4jUhtFJ7Gjt5ymIMutyL5azskOhiMPjtw8xsmb6IGb6s/2E72EEv2bYxkKdaWKPtbP/Eng
2UubcSimHiYrFLiAfrB22gIRIqGXykrZEr53KX55OhvFDT+H3673UIvw/3uRmXf90gE4YcteEdu1
Z1Akx7TPEcDqma1jE8Kl28lUz7B/0aSM/rb6EHmyGSbHgwrBZc7nKK5Fc91mLAsXRSTZ+6GCZb7p
NY4H9Or0QCx+I4h5zOLBqgI2xAoTOKriy9wqxP7RkGETilXDPex7iViTlQbxAHsb22Pwo0nfqYSj
eonOvUPHprgtIqRkU0uP8BK1YFAYAzl8HfNSrfAKczsOhyevxI4+KTy58YEQ68kjR4IgHpzGswGT
qJeUV9hFSKcSQLBVrhY/Azpg3VcFgILvKSAmxKAxYMBqwrGyylOEICW1TIv02QaLNlghftdCbHB7
rfuMrXU97UsL8Yhtgvek7lu+xPbGokqHzY4QMHTOnzi4jAG3Gh0I7DrxqRp+CLISfQuq0snbS/ar
R0/1S18TUI3zN0VyNPdtcQzeLWSP7ao6I9EtECAQ9rA8hBc2SINKVedF26/bEijvaJv8ksaH9yPi
mlX37/yzeC96uBpCCNVtvQ6K30E+BehkabppVtTQke5CxG67NQI/XWd8Fz13J8AmmubNhA1BcYrh
3EdLvXADzL0/m2gPS29Lt1ZmNdS2HIJzxtE93EbaGm8hMvpgQ9eK+pE11+5ao2ZGK+Toj/hW0aPC
T18Ix4K4u+lb/Kh5NF4iV1byOpCDHIZbM/QLokWUDdHP2WslqGC9XxnfaUOCZkNW5XjLSaMvX5gv
1phRsLJ4XYU2jSLGuQAbaVHdunDekL7JXkf1JWP2Icuq+38eFbh6D52+CrH4Yz1F04iaVp+eZnpV
X6RzNHiGVmlK7cRddszeRZQC1lTqx+wSWegP8CrhVVV8ukNp9sRVN5ObNBBldgzLwaBXwxeoh8bB
PwL0YPxZf5K+eoVuDZQ8rHvGr2lkdSLTaNUg/jWwr+c9YvNnql2lyRUGT7wDogAFYuGq1MNEGiqy
IVoNEDXriT+L3t8gKNTq0ReHnRySjAbul8SSRqpr/hXwrBOgZJylyBl4m/Xwl7O0xXLBioD6hdJ4
mrnOtXjstWe3ZD1+ap/plQQVX+0Og4t8k8JB4lM/FI4QlR4wVkhX+XzFa3PElP5DQoGBtg3OYb5N
OhYszvaGHiuQZJnKk8E3AI/K4hZppC9vqEwGQiQ5983EzMyUaL/iFVnhPI/Wl2rDtACaNFcqV85U
nqB5TbYvrCqEo6uHkPUVyiEr/GTRoo5BPDp484L0k5h7fopvE9UKf6Lb4OzE2cX5gd7QyNY91qQd
J2npKvlKPc9hb3S0QArYzTERGPNQqfSYBZbflKJnVKPblDXaBSFettpv5GsB6Fjg1NgOhitRK79P
wiX87tsXPiRUIGvKw2hLIqcObA0XHJBSeZD+6nKjY65mHqY+U0SB9ab1i050EC/TmBacqvGDAMlY
IBgAuveIADRwEM/2nE7yqnrd8KDJwSoZjhBRL3r3VMBKQgo7yw0lPjOPx6aE070x5BcoFRKdjJsV
9WT/uhJxO1aOWAaiCVztO2fjZl9h2M3YU25yeoAs6BVaLR1jOMzUtfhDmU6PPL3lEL8FG0NbmRYi
6UP0prwTiHytSCS/PxOKPSYEU0stuvCxQTWhvoFqKjIc9em/14BKAPf7XsX6ZJOakCPJ4h8iqZm1
LaO1EM4JKITYwppCH/jLVX/iSdJOhfjb7wFpi9A1AHvEuQVJ1hiZ5pJYuH/wY+qMETSiOQBNsGx2
EkZa9aO4Ug7DGG3BuizE5gTUgb4hV6+U/katN4PvREV+jI72uobiEgMQ9DaOp2aFZxbGy3RM4Upu
Whz8dXSWYzKw4mPC6md+NRA+3XwRXwfmXqTI0YeANpDxtujmPFNaOl0T/ehNhS8BMsO4DfBa4FWy
dJdy0diHB+s8CBDB/EXiNYbXmHgQIgHrf1PgNeJDwpoqku4ZOa9H5Y1wM2DztF+QiQfBHBhXduPg
vZ2Ow/RV9hdJ+MUtiVC1phAS2Ds5BI2n3cCiMd2xSuMWRtifRNcm3SXtngw5GaIJVDWcjiGOBLed
NiSVpVRcU2W1a3aByEf1yJR9oR0tqOLZwHSUlX3z8sTuS+6XknENilVJtrFmggqAnN4UJDFcx1C7
IdpAmjgEnAgOyV5IVCEzHeLdztSrBQywcf+jxo+2/Zv6H4LL6D54yEyKL96cnvChFp4EHdImev2+
hc9Q2Kjk55H1yQVIvhKlt3xBqwhNLLiheqtDNAyAXlS5qs2z6rBN095LHXC0J6i+flgdRns4OnZy
m2y5KCUywI70jp+EShCdRJf28Wahl4pDjyYg/p4ZsNar6OH5kBH5flYS2aPoeIwFcnQp/IDnk8Xv
SKdGhThbfZnv0FpGmqu9PdmLxjMIgsH52HXHJsCNeANhRWtBUoZPfw0hhRH58swIIO4mduFi1QpP
vl6BET28kT1qdSfYwiA6wb1Nyj1yPF0iZ9DT8LtKyVP4IlHnfcz2PdoUJvUAKIEIW8Ld3YaorX/K
QMbF7/jacfwuazJ3gk3xiCX2Mc3B7qsgdQqVPfEuMLMsdjyV7DUxRMROdvNZWKGvpZ/8fQLixWlg
1Zzbj4I2GdV5B3+AAERlA5DKxb5hR2Bgh/fEgAYOjp6ISFpc1Ih8BAEHOT8kGxJNAaEND4drdx/k
b1wLKtsJj/tIuY0t4msiWj68mj4zuAr8DInceyb+sRl4cLrwHL1QB1FeMbzWJOet356OToSMScfa
dUBCqI+4Dx/9eWJfseUfMqf6RYIrYKMbh7Y4iuYa10NA0y9sny3eZJ/WFfBLQpY5eRJfCHzNurHr
4eSTeC03+HvZOxmRqc9bsjdTE06gCNTzvVbd0gtxQsIb6L5SrJX+CImY8ZyxrIwnKXJBa/mNB1sl
oI9DpHURDBLmM2PVTE67DhB/QJLzE6JdWuJeRvBthiQiApcBGg7xlZbsEWOVsg53KKssSM+a/aoi
OJkHCImux/A+KUtsVskBuyRuPLQZ1rXky8UhlL6X+O/LxZZ0ECZ2QE63/0JNB6PGYSN6uoW9HeLY
tl/r6jNo3ETclPcMlwYv+ZrB4404YlxXGwQWi2Ez8QlDVxHUQE4WkieZQ/NlFxtG2KBYyr4SQryc
kRHglHh3hwY92ZYpBOAAXe+D0QyJXOP8mfrOlPNVx91JwIa0hiXkb2cG/O6Y4CYWAm0+f00G+k1D
Cfwxzj/KgLBG9l9iftJFsRbxer92bUzg3iIRDtU24VPbHV/IHxH4MIwe+XKEgVwnbNweuB+7IGM0
D535l7DTwTVvCM9chiayGZppMcpVTB+4Q3YNd6C1xYXdnAKAsp+yOkSjLVUE9KCv3Be0e0XUbFFB
QHwRoMyIRGM19owjPqF1kYRoZh3DVVm3LniSYdNJHxX+EAIoCaElQWlpkbXzWb08GaX7Soy2PV3Y
I7IOEHEt+3kBY5OnOI6r6dRJP4jBCKxL58TyFYpN5SYlR0QpQ+dzvaFOaisbsQmT5Ua7KRMwGlDE
hOR8p+BdMunSReMQHy1qshH2oBvnsCP182hetVNS2BGFKxEFPMOxnA/VelmtJ5/taORYIIYt9wiK
J8gUffWqwpVwyPGSrgi6h5ZhSjzqPLtEisxA47kTkZQ5LwP+l8zPD2k+LM6k1tAEXDkUJyhzrZ11
j6mbLVqKuYtrHp80zQ+zz+x37nMpWZ3c8sPysxVrQVnDPFHXBRq5ZnKn6ttkNOIhiagqnqliE3vH
4S/Cqu1Us1IXHIzRY9DXTXEKeAAedHZ7mBvRr4kwrNMsV+FjzIj/yReyl0BE3d//+uo3rvYpmsKQ
PW2siAJCKT+HACYojBAzkF8lOTph3KeOka9E5zaW1xCBlUimQo7fRV3q+bWWoPwfI1tmgVrznX9Y
A5p9JyrsNy1D0nK+WVCjEnx7N/aUBJG0x+duXstxKexYfBE94V3TOoaMwFcbLmmEvdmEB6BUljKC
d4NQQP4olK7Ve59ShTNs2zttI9PkkGW4A6uaxdkUM9OEAvRkLBPlXCJAl0AslyrdvyKk/IrTw4jI
BEAwT0LF4E/4iAbBJX7k0FnrpvXxAvN91ZQUvpY8STLHkgnVSr7M4oUyahQehq+/73W+UXBSSL9h
9eQ568m5X1qn5Jg9iwpzvImAjIeTqakcMUJerIgIjj2Gh7efDv+4+rsWkuJck3sr/wXhLU8vRfRP
2QcrDvL2oZHSIpQXg84tu/pMJSSWC020W2KjF9nN2GfhRYPBo4hNW8eoi7gwj4wTHM+kjgJstL+T
hs3s9I4vAjTH6LSPGIgsiPdNe9BxlYsPXkfolTfBvv+kcUNbbZr8C1D+kE8mrLEQXZCOl5FX3xLN
lQQXG1dJur75PdRn/f14fyEJLeZ9EFwTKaCByjjrVwrX6AJx78gNRzDI9I9ViNpOeDRVWY6feB2/
KhaUDHzKYbvoduBaOGpPyqVH2a9vOiCvnDzRZXuZxo+O+RRjRJ7MUbYVG7m2zmU7XSWniPpDXHc/
6V1iqaZm3tZ5AMndQMHu69VZkfaRdh3xlE9AeWc28l5Ckc2Y7bPSifkyjG/U3/L1v5Yi2GK3cmht
5dfUcz+KvZq30+DJQxdBWkuyWBJYEG/1lbiwCYo9sGZF6r9Q8CzrF0cCabazL7fwU23uGeyjrWpe
cMhU676zq+Yx1QgMibMFx3Be9yZzLM+gs6n0go1qkvW9qoyzopxQ44EP9X7zwgRkRzu+OCBU8Tnz
/kOzx8KjIGYpPIUo67dLXwGMLpTTwFIGrMMaRp7fLAMgSRgHzV8L4PF82RnJRRjqgLhok3lBOya0
ZLdng5woBBD9ogXTWCRA8KQHVicZWjc5F/VW5toIl9InzX7pzOc5wujixhgY2yqKMU9GT12OF9gZ
A2361wCt8lmCTlp28S9a8sARGxvxETnopFEMYCFWPKyBw66/68E5gtlGsGSCDeHSdw8g2Ijobfoj
lEUIoYARTFxzO0BMk993hJNSj68xdsRjjRvwpPEI4RwQfs0XbZ3XUV6pNCvU3xW5mFBb3G36UlI/
42j9P47Oa7dxLMqiX0SAObxKDMpZtqUXwqHEnKP49b3YwGDQ042psiXy3hP2XttgVzVWyM0iYgkc
qAzBffQxa7QMnp2OkMmII1tkqEF0sIAo0ncV+j9zGhaKGLhvhZTSmCUfUT13VSV65UelkqoRQCkr
t2L/djC1rbwxQbwBlxbtCKR3gY5IaLbJZuRgZg8R2YpdcYmaZ50VPmOx2tgoyl0gZwv5gceUPv8U
ulfPsD1TiXjg7UxtMkOPZALz2JcdOdIUhqHEKvGhZW/H8O8KtHl0voS6Z3egzPKrbNAOAD2s5+Vs
RXSEq1HPbbHpYMPokFM/2/ABsze/dh6Ad+mWn97s07k4mV5NXuel1xIpExdZ7TFZjrSFVu9razUQ
EVS6cn1Pr/1KZNKv2aN8VxqW4kBzhr0K/hIeFL5pJspMcDgOmO3cuZe4aiT4pCeJybPvJJwtEFhi
p2A1vhaY4qZsGFg8Est8ibuXUX2K0nYi9avg5Wo4Ujxe7FzylJF0Kcjz95EjKViGsNrx4i+bcq+l
XtqeKlAfhn4OZGpOi7KGP4DR11GNtgDaTAkU/AyGQj66nH4nlLNeC935klobBqU+gxFiL7STjCL1
T9QpHvgSH2/aIN2pDXcYDxXafip7INIU5mN7byGeke5sD8HfO/5BXdteA9QjMEovsfEYooPcEnhF
KB/A538lCoZgVX/2C9n6qOXvTGCOhBwSU7q4M8HcP2HUYXuLFDvgM2cpZLnVUiZgU+Dl25EUyYR7
IJudrUpNnhy7grr6bN+XFL84P2FN0johC7fAQX5I7dFQOaft+l1zJWMqjcpXigZH/5sSUEK6bYiz
WzkBlohfN8bKV99C6TAHYpHqeC0UIF4fLF8LMuN4TvrOCaQnCS0Ka/TO1nZvj/WZtvjilDm+ifNG
gc2KHsHRe/GBJwnk46Y8hjBb41v+ZFfJlnL2jlbTQy23jHyD4lXErF8ZlQzfidBvFFdCWyO/5OUe
5pP86LnzG5IBgZCN41boF6fqt+s8YNE4QDsXvuGa56O6SnP1aiqQQ1hPJGd6IN5+VjIVe+hlysjB
JT8QImlu/ATQwXo3je4jSzqBrfRn2607n9Jap4CXMRhxrC4QhYW/sEVBuk0C/FLEtHFgvwSeg4HK
KpVwEwuLuHpGCv1pjowF5hqzQfNfR+9ETrHJzp6Vxj/D2tDvyfKKVKdStUNGqxUSmRMqdsQjrxHI
Czi2a4NOaOpdzinuMMFR/dXJFBhhCL+x+lSZVwQIwtDeotucEM6OpYpqxV/9UorOd6O5L/KdjuRi
SRrbLYvtMbqdGo6sOPkK238i56QZ/Whz3gJF15fYmH9BtzcIhmbnlDFq6EYvVz39ZjnqX4ubbtx1
nB9hQEoC88PTvI9Cg0poT/XeFDpZ94dm2oztthuX70ZEpcDoMqlhjOR2J/Ackewy9m5IdzUhQatA
p8LLnCiHjKsovapGs6VpH8ExGp7djMfZBjwOubXVFGbYYWAr+k1gPKuzbuIYbqLdeKmgA4bPvjk1
/Vntb42M0JARMJKZjGwF6peYcgNgAi3pQNbtxWIDxiJO3hGcxtqFAzmIt5N6nE/VLj7kBOgY3yko
co12Wz7lLGUH+YBkNaOPqdtXSUPus/9EK8sIcq8h0hjO5sOkESVnMqOkT4sN+xLTZ3681plTiCmi
8WCjCyvIqzQd5QQpEzn200J5/d7V1s1goWYKKATwjVwyldHuWmYgPpE8ygYIu+xAAPQwkm/5iJBb
yPlnkl992p5uBmdGMTeep+HcyoVlh6u/O5Q4QFhhjXZujHtt2kbGZ0AfxXBHfoojEpqvAGul7rH1
sKzAHWc+A3tF/5yVgHZ3Rg+c4KCV66q5B9Er77ckEPrnSly930/N31hQg0IvUs+jCL1il7KNJOiF
dn0WkW9aAm3afaUQJinndk5yUAHS6pPzjC0eh6mIDdUNu7Wl7nLYMmkFGZ3vCFFETqd8T9W7GNHo
LvTkV9Q/3+V3lfzFw0nXD4FxGLNdla5H9nmI4yA8m5JHzsGY7Dp5g0KvuZAQ0Kzeg83P2MNSZvZl
3ZtqCcnOmFyBzNBXJu/1D+XH59wLuLHpWoZtlCFoAUIsW5zFRJ3sunuUHXSKDH6FkYug25npusfy
ENPZfhXRaWBAzoMKtrPj60aMvUt2QftlVqsWnLXqhKR4/kb7loAEWK2sG8WTQhBQiM1lXYXf5XDP
buovrWzFzpv0IKRMVL8IX2okU8f3FWhpyiKSfHffK5/zIvqvOxn8RR/T/K/3BSqYl84sV9gzd2op
5gzvPQPLGDbuwCOg0W3ZHeLLQaenrQ2J7KDdgDZjIojkPBbO+DTILmyv7+tQHXsCKbnDu68WlV+j
cGO80Pqrt0E6SUMEKTbE6GKX2SYNvoIOp0j5L1ZuZXatcy+UCWZhTQTe0X9oRNLkq2F084+ueHRQ
tO5t6VIYw6kLqKdlW8YE1IuoUldSsg9/xGvOBPoqXgUUyIwDESS0G9lAnL+wvsN01Wfe8IUcTm88
AS3mzjc32QlripEx4fQQ4xviXsq3YrPSj1HjsA4wzm+iv9iP0hM86NkAw5HiIG9hKQh4NHXXN9cI
z8GvDbxL49Z4TRU3d+DFujsyA71lf2C+wBXGOUfUnQmt8abVeTM2QIn5CzJQ/GoJXxi3IcIGhHAM
yjjnEOXiVQ9trdtJfbqQ7oiD2NV1jOVQqeQCsc54Z9Feil/+MQbRmnJCvZKR7M8edqMwy2dzgzgS
jIgr2rTiVBCNgdGqw9eeZtfHAA7GXGkZhg7cBPn30GkLRd8OynJokSon7vtkRccC6DCecqCiRnOY
LkVxFMpDiZNFcBUNOSvkzVdjXNATb4ZyzsGahBn105ORnK9w/ptApHykbnc5cjFURuS0E417x8od
9uKuhcLT+GSg4yJU8b948nhFIwZdpe/KJeAFfANsIJRwn+BGwqV50NijI9Rg3vDKjD+oafigQmJq
iw/NWFJsWsgMT2Hm1ZLXYmb6TNojcyK01Ofhd6IfRxzEGIb2un07FOsivugjih5Cny0Q9RT5OSTu
ZR3cHJKXeBR5gN4P5loF47tzf4+TA4QRCS0+iUMC+0f+gye324Z4iBjJ6r3H1F17QftZIGKrj29z
34TIoK41qLw69Sq0MxVFdVm/klkjl93l7AniGskBpPRkHbGoufg12UK+qro6k5AQmjcTfOncTIch
IIn+isIatxflU9OtR+zcZErM6raI6KvGTYxVnf1jAoBdDdzvM0po+xfVA1k3T335jzYuS74ioCVM
rq7QvtDhE9lYoZ3izKAs0HcGOKpXSdoyd7LmySimuQdAGH5a2ifrOCv3GsUW9G07eWDzWHcCQxOU
LZ2Bon9F1lpqZgIkClsOHo6qeqXuZj7Hh4ltgMnZtvqphw1DZ/SNGCPMlqYN1YLHuInx5vs645De
+zTiikTMe2DFIh5JM/At0sVcPXFVa48GGvA0Li1MpGbCAoJSRANRgqdGvXSgi6yVqTr8A7Isf882
sKo5Rln9OuNFthbFr5p/183h3S3CaZ0wH/T5iIlaSrvdSNKsvB+jc/LX7RLphGgvAFlbEZBxr7C/
/7Z7gaw6Vi0Pxr5g8saHNZ7y1q7pAPJi1/d7/mWHNkLczxlIsqdByY0vKrw/hnj9kW6al4mm16jP
IEezbTWRuTsnycRfLb9D6PT5IqhAoQ3f2nFkdou5+N5Qb8eUpyeFS4Kph8IEzXTGGwqXJEHHv0FY
39WfQKMY38HRngQ3xvxtIubdDJ+82QHOWXErSbY8ov5yBBksF5AbCYHITHNvW4T/TjK4woO1Wv3E
RonyMRJOGUNBslcJ2YkuqPyTdUrX14FFWRo76WTOZnNAQoQJ4vUisSwkuM9AqUF2J756lp5Ksh7Q
slNaS9e3tGEgjdJOEezoImaEJmDZJSxpxuHlmP2MHYcsovCOIr61gfOoB0Dd07X9jawDDNKB9lCm
wz/JzxJAUHMe39e4o9/ls70UcNHajdUt9dyh4gBSKBYXE/vNAp5sYp34HPkdhslhsse8IVj7LDxJ
eQLSQK2GaiMYdjFxumfCkIdvlQ4V6lridTm7/TV1gcpYV9iLkrw0PyiemMGmxEVXTmc6IP6L9G8c
uArsrIJpXpgaKahoJQ4CBksY6Cm7/6tiutWll3cDfb9euz5hEvGdCAvqnOjFIArxDoC4Q31Mj8HT
graiwEZj94w2YTF8l7ccwnsNPYk/chAcfzP2X3G6e3+knAzWtYdx/MuaKVIHW2CvNMshpnmfZEAZ
wBst4apfyHus1/NulFUPMSuBVze3MIF/vTKsY2FuLfQqFRNn1FTYW1i4mNJZlB8j74gG15i9K94R
wy7Yz8QzC4sFPsvOJSZI+RIwlCkPI+NpUBiwC+IbZQYHJuh1jU+bI2e6wAXPPADwCKaaibPBJYZc
VJ4Jo0MS0AhWhNuro9qC74gGm2cKA3+aOsV1hnS36PDcttyz7KIpbl7vl/xmXfa+im/+zoWB2BYl
FZVTpdOs9EtetLXyJ+N7gbdU96t3YZf9/s1w3DB2b3pk89n8WH/NJpFvjX/C2piR34B9avZU3aSf
kcG1Cp4IWFIFZayz/YEP/8joqFJcAtmKfUERZ7Hsxyw63KMChHF4UX6nhpFXA/aVJanpGdKrmdbl
8KlU6zylUJD/BMUZmYBFIizfuR1E8q6NXtK5qsSZzRZDiea45awakU8d5fhcY0tJw472kPKIfstj
jtQxxMvCNcGKso9IPVxDk8BcgX10yr/hEupwElljF/J3Aptf+Vxt+P07fcPrhio+ZjuWNdspn9it
3YAOyyK4G1DOXnvmZpCXck/62Qyo6eb0BjnZz1p36x8aEWZyLUwFpyE4lkFKubkCZSjTj8C+1myt
+Bm7eVJ2gWLD7DY1dtgzYRbx9w6fOoZVvjIHZj57dGhA/3MG3/0fGAUUFjmSvx5MIpl+AyHOzFFA
kBzagjtpyy6dAMGIsRzpdqA8bWIdO+QBE9awOYcPeBU6xB5bxExh/m3vTAqhcAJmeFsPQEe8RuuM
N+pAViWmktoDBium+wblLAaCZF3uNIbUeLtuNHsI4Yk9XE53ecU1lVMretQ2/GP/FASWDov0ifMB
3zViKS47XIH0SyxIDuMjwr7nQO++TE8TOjP9HmxjYYt0l4E10nBEKZSL0Fe7dRJ4vMsJ3e0xOPUM
d7jTbfWYpUv8Nda/FvSHbTxAqQ39B+tqw9xbp1JntPD1nle8wjbVSBwkAo96ay8eOPrYQe0N5o14
/MZ/WXys9H1+ZjqTpJf5iaRojO3mE9PBCtegdfrwHRG7yieuEmtLTLEEVUpALkVV7YZrhMDClrMc
bFSOy8iJxi2Pi8Hc1YGgxxLe9zLqBw6z/oSQDy9KayAgt1W6ffwzY4gcD467Wx+sF5muHTeUHdWr
wTrCp4nUZbwyt2k4PxtM4ifIXDZxRIv8C2RiY53SfmaHl4kbM6SJec6/BBwghv3ONgbo4doelCcs
uKm4Y2PjmHu/9zP4SrpmLKi6WOISxdhgUl7zwvsXEP1QyNEPqxjJ4n/IizB7+Rytl07+9sF8DQR2
Q4vNamKvlHsHAeanoawy4i18pCpk2jc8RIJ7JrRm215h+4avNU4+PjQVomL8G/bHgaFFrUsLGQV/
HP9Jco98fBmFeEEQhbGvj9FJiAX4hID8RH6Wp19gWu7tULt1WM0tF4K18S9b10QluxH0hRifG2Qh
TgEym/F8KthX2ERWxEx3GufVEfnDiHUTknV2hDCnbDWYKAmo6YwmXJcuSePVFBQDztTs9405pG1g
+oRfhDo03XZWR0d7kMe6fhxExOephwLH5GhSwMkgOwiXTfhtkI3RsXTZsoSLTmr7lYEX8U8ahCAW
ra2OzFt1zciWUM8cYQVw2EeIlJfysG7+qbzI9vtLqVDfrDSqM8q5uYswqLbuWUHTdMhiJ/E08Yc1
2qSS6eRI8+tkR/8Yi6X2A7Ex61at3Fa3/P0UOpxr/q7w1BPBIcsOLAXw/3xcd+voJrCH+iv5cVjS
AM+7v9dddW7fa6I+PMB78/gRGsgS34KG2+f/nDo4DQdrY12iBYYhFqK8XUSN1neVHcE9hEw8udE8
lN22sCe2ebFVGI8Die+3ib5KfwDCaopHo5S1nvbipWh7BgHtpxb+1Sy8TNRfUOy4y5h48I3QSY9M
gWfNEW4JAttZeUkPLD7EbGhQmGfzCwIO2HRq6Ark2Gl71DDiinV9sxoATEDgOosFNgwal2oOpboU
hvyR+MSkZdzHMQU7FF5tauFVM0Tp2OE+pmiLVd9/Av9+i2giKf/vWta6OOdU5RmUTsQDrZ7UYaeD
AbRCKLdusZWZfK5A0/CASnTTBwOREMNmAmWWkbovY8g3B38wVrmg2OiyiC5GkQP3jqFlz9b4b05m
4LR5FxthZGmsrFu4++3AVY2mNoO4mWgEFnYvCEosZCtUwqKjgmF5jzt1+rGEtV6GS4ajmADZN/1/
dxOwxMJv3cZbqQW9zjvY4/4ESyPNDQJR9giWzP+raQtW97JHbqF5BDchIAlJ/V1H2/oz8iKnP23V
WYiZKCtjRE4L6/IXrGIXMweWsFmz4FSf1PjGeMZ7xJHN6m4i8Cz+AEwU8ZIT/jB6iKp2DAPgYkkx
12QKTxxpDqOvngblVtVXzUITx12T/QyLM6iFGsVP4QbQF0ApCfEvC7Q8v4CikqV7iGZYOahvNnot
HQ+4BvLgxMU4c206DGQHjvZWO3HbdpIB9oPMR54Ssnnbkzn9gKrgbsKTO3xS13cPicK5/+DuCboD
j2GL8vuN/EnBnGN5bxaatNaa/l72wuutM4/xX9V7h82TfejcphRk58KB4MCUVxKKhUMYbmoUrll6
xo6VFxMI9L0OKbN3M9NY+nxr3NSCdmp5dOVmGxzjgGEpfYPkdhwSKmZj6lbEeCUxtP4yHs+o5Lru
wPUPRxeKkhVvcaq9yd8TZoXlMEsENEZ1wlYMD8ht9OAJ42XmVzRcmChe/r+MmQHDkhUGL3uJG6l2
DJtHC5FXYOxjteLuXTRUDJrX4rgCGAsQfD6O0Z4W5qJ+MptE7MS/GP9y1NeI/HGgu2drTbg4zy1I
GWRLuETOD1TP6YfoHsZDuZcplZhhP/FexTsBLait7nAPAm08jTxmHj40KhzohnhO4z2zlkH4LPMl
jsRxrywNIAKAp+nzBrKu4FB1P/wEIrMrIGJO9CeHl5CFrLEtWkpZRMoBd6XdXvi5+WqLtWXLjDYd
GOpz8q1DyRTNYVp3fk9WPMocwTM37BWzcmQB6UEV2ObfVRCS4TxAEn0P4LtlW0zGKMf+rGw2K89i
g+Q+7ZHkN4DG6YYQ4GEiLx0UwGvSQb3xwQcbUwIigQTPiVFbD13OgZOqzC3fe7aIZJSNZIWzg5Dm
CBAQwMJfzbbjnYFRWJoXMBpgHKjORM+sSD9mV0SsWYG27xwxw4aPCMQIFPRMAUEGC0uqD//gcRjs
yDAG/PCqsVI0ZzWKon2GfP6qcY64FSvGOr2TpGey2mYaBZxziZ1Wz9S1xefFswW89BLT4sKXpg9s
lmGClvrkA7dkEyylPw1ZdSdJOxEcQytulfzJSNCXCacQi+Uz6I4JAMCNz4Aa2wowLGQSccKrGTkF
S7TKGQ+7aXYSNmR2mMckoEgBOAs0D6lp8CKGrrNJQaq7Y+Vv6Y7SPbET5CzzgQj5HbF76OnZKvoB
Iyo88ugjRUqxnPA+YY2rdk25kabNe61zuhAXz0EL8K10rcQxm23It2u6QnSqReqaiCkrunsUNRnh
KNmat5pFvW6cGyZ51L4YrOjXiaNn5WsQWbocrgE9+J1ifMDof5NGVg707kxYV8xy4y0VqRFvgluG
l5lUApQ+yH3exK+QpMHbQ36Tegn7T2Z9aLl99uzkzs80jW33mWP48vTFQTMIvlql8CJ33WZ2d+ou
uyka1UH+FuETrfg84bBVW+yZQXJvkDEsOxJ4aNmqZw+ZLzvPhTXyRW5L1E93fmw+oB8dzyRLshI7
gQN/GGX9vP7iCUCFMyzocfnsy3/QtS71gXqTVlJb6xc+BBiiTGPQRgbIFWBq8VvRT4R73Cto23jK
8rusb+pka3xHN+1gLSv3vtJ/yF5jkpZEy/iPrePfxGPIiucEm5ozcK7zwd7MJiHc8ctw2OvJ8o2m
/1+Rn5F7RzTaq1bjB09JDDqXDEChVKTRdZ7Ec2c6TOTe7UHCOIj+ZcskfNqj7hNLh85DC++G6CJG
7ES3NnbyhcMUjSL+V6jM3AvTHVvPyAamJ4mNKWmQHt+uFsO1YGlmXuSDufS/laOaOT4JV6PE+fzK
ruwCI8S94RHQL3UhOiWfApgh3tvBqc1ENsqWyqtM6WUmZhOz8ydod10KWoccWbsBAHcmSp3mMMgP
Vbymhq9YacGTYmgxqWfm98lP/+DbN73Jv2M7aDamuNTTr5IlstefgWLvBp8hwEyBNrftTPvk+R6W
NtQPLJLdBpF6hn5vxXfFA8yjG6NMJOgIzbbyyZyQsAf6URDNVKAPEQ9qey+OIQAGa8sIiUvnWH4E
/YLkrOvbNWsbv/6wyn6AsaPaZFjIPIDmwkcHfRD+3vlWbu8W8UArCMCJDRZPQPyKp5RS33B8R7hx
dBDuNV+1GkG3IhQT9JD5YV7KrUDE1eYpA7fFlnQdtIfpKiJRRCVs407G25d8xvs6hFcr32nIJpIK
mPO1vCtfCEFL5MokDa+0s1W7swg1vxKmMlsHYy/7RLfOw1yDbHX4xPkteKlDhMszVINpOoqnOdZd
3eiDCyQ8GMA8eMojxK6/yL4F6ckIHYUrGg3AAdzNc+onxu4nl/O3zie6MMDS2+VpHjbG6OMFWtXC
hV6T+ptY31n1KuOeqFcNrwtfAyvJ+EDr1CFDpVvM4ZYglmfouo7QgOXn/qmL2IwsFA6rIt+a+zcB
so4vAodWM5c8dETC6hpxtXSs0yXkE17cPv6F6BqM6LjOyj+uxPZMxmHRrgBpKDNF7QJFCo/YJpnc
7FcrXRIZxhkGAjkMCDICYsQ1JUoQV+lXHaGEpMEzbYILdWZcIKrr8C5z6nBDU4wzuxQOlhdZtFPr
rmeq5MApHVZY+FNEI5jmCv4z4Lrh/3QO/mZy+pSEdYoLH1OM3RKlH9PEO0qoJV/0Pj3H5TdXOMWN
Lb1UOiFwIXQppw5wMzhVpGQNQaeOtMeJEP+DWQupMCeOg9ViexvSXXRCs8j6W2WOcbdwirjsJRkR
GweqSv00rljCQv7CzweANtCcCn09tIU3KWsOGXXWSdqTbB8tjOeb0QIvFiQ7NjbVknkMM6zGZmi6
UT7ZslNPL9kMqvNCENvqOodJw6bXI/QuRgmguVmxZWTK0tZn+Bfu9W8MaYXoiCbQJ+zVbgKCVT9i
gWrBqxGFOtfV2IriW1fg8fpG6iJuGOz4h8heZldgIBklpejQ66K6YdgFe6JZ09HSfS1yaV2KiB7n
SmfKNkK6Gt5bFcH52tdxz2ISJNyWu4r4L1YOkLXgZAWCjazuo30ZZK9D4+jBHRADwyqr6/bvY40g
WnNAcRFmA95LYph5Djcga9bh2t9jHuWRowaQL+Bw8wNMJ5hv9+6TAjo5ZsDZ3/2ix1Yu/vH1Y7NR
yD9KN0TQpdKR9xVUGIUvDeSt+0tgaFwMjzntxKOdLeXKlpxPfMcnFSmTxhCLw0LPV1iDKRbiDXiA
6kMNsS+uGEW0LqBwSMPMdHN88l3ICUaFAgdnSg6Y5OXm2il2eUFGljBPIfszmH7olaSTXLlvIG7o
ZFVwJluURuyRmeEGykaTgMM03OUS23S3UPeUWxKCpdZWOGEtpIg2ASLoa2o3rvbBp37gTKUoKhCK
wVhFZE5BSdsWmAdDcNMvpEaUMSr0eGkR/rW3XljjmWdiRoogblKC7RG5tWuVt4g/9pAfc7Sq+riK
j6iy8nZprDBhupV81k1OlpVEqVGtteGzZ5hCBobhBuIZxx9rAHmjPtUnHmpjzaojGn5NyxHKr3Hw
GPGBWi6dvr8FXNQPEfFbtkbXb1leeiuKf1wltnFNd5N5lP5onJhG5xuOp8R45ggBWJYQlqBiNOml
BX92Hv8KN2C82D0w40AaYCSK51OUb611GVbtPy3BMbHQWYkSaHEONOZs4O6ZfDkqqgAml5qAjxAn
osNQHHMNgLzOoGZ1RKZJJPmt4UACc60eQb+lFnnfqjU/7J6Kg93+yvCiU8H2ErkVRAFiTPlMyA/F
BYuoYYvuIRlnAFEVu+J2OBuqY1lrA9sUFXzynQ3Htlyg4T5E4kqlAeUm6nwnpCi9+rU7fGhfE2bK
L6W7sWbix4YZzNBBsD4KY68EK3DB8KNKLMSU7W83iFeU8WTbqTWPlKufEWlLi+Ef9k7BKVDO8j8N
9Ak+NfpeIjv84TfAwJRBn5inrra6UUxyu87Jd/Mx1mep2nN0lNNBEGYHfGdsyRsSyHJnNViFUElZ
S28NAltd4YiRnc8ldDByK5ETg0BESl3srBHH/lk5sN5ufcYKNm5gR9mZvtN8sEOhR7AZoWcG+tWl
T2YCZmUPN2SI2wpuvYeZUKVw2HZMlPaK+CuMuxy7nbr4wdSen1pzFTTu8I1JdhiOcnEJGGfY2i8w
+ObVmsRfc/fZpX/LOzoiJu6evJmD7Wzwhwau64IjjxxO9hkTXLgTMh/NuJkPuvzfstlHEwaTQ90d
iDcK/rFRrFfm4OX1tm7gTlOErHr/MeVrmh2BQX1GXJ65Q6fRwFAAxWh8tSq4CIgT+H5YXYJhlm8x
vzu160cosz5lvoM7j+bdYXF5r/VlS6mxr34y0fMZlMcndBFldbI+6H9pemjuiSv4n424seaQbpTH
ybLcl4xZC97LYSb1D1uUvoQpAYxddhcgAcRMIeTZtjMbAP0NzFq4ahiCJt5HeyCwBT7M/5FMM8sd
JFB9yyoyJtZhc56S57iT7JvBEg2tNIMxOknFPlrYKXjkQeWLK16OkEvc1u/+XuVvpYTCta/9+Y1b
7mYQLrI1BKQRmirWAbRNs54Pgzhltm/s239c79ofIeF5tPXv+NED/v+3GmpF1WWFzhGxZLEio7NP
VmSTfiMKVZqtNP4a6AAvKMsGeJABubMuWlFsYcKiMZ0SYbrrg3id2UjBbjhIdlMthxdmZsgTbe34
JF1SVrOGf7tKvZFwGpR/JspOZJTWMvigSMTHtNbyr7DbsjMMvxKOPehJR4Fnvl35XI2+eJSj68Sp
qm4qLEZI9JcKQqENO8MypQbaR9GqWqr3slsh8JU0pxtXEbNGZhT9tiovTKn37W/+gFGQhGtBWzVh
AIQK8dMYPlthg3B6Poj7I65rXm/dmVsVJBNLxLUD0YdMnvf6EkFZaa3Djobnr2soTNc8GKCfCrCK
mTM1a6p/J6Z5wno5bZWMz1Cef8/kQqahhOlvxc9naA7Q/BGT9C26II7qqFn3Cn8BqPTsWBUfdMwN
IXEPApuIbUCh9PKxvP3q4nmqHQrDwhW5Xi/tnlNhTlnLZE80bMCiHID+5OBWSb84EqYn93L6BcAC
0C/fZLY08FIpL5kRKLopm9OJGcyRr05h5dNc3rVbzlm3CMuxGhNuNh2rD6ZVIDZYZRvRrok3yp96
MXYhadj9YvqFoDEZa6ai6PLKX/Zc9B18GZknkX/+xJDZz/j0HHNvq8y+siFD8zDtcto1X8fGdpH4
7K2LOT30c54fuTWBkvF2Ciu0zoPXm8f0fUg5IP6agwVhyCt4bNly4ExaGlhLwuWg7gcABVZ4yN6r
kLFqA8NWzpD8s9RFQv2imR5NhJOCpzEzLX51BMfGg04qQCY49/E2/xsmQhQfCSvi9vcdaDAEJoh3
5oNMX1J/JUa3HDDFccDlC1/jGHW4/bd6+0Gu2/RH624Znv/NfKO801pQ6hfKU/Hn3Z3FOFjQPzQA
edY/Rjws/2i8jUdDMiytX3pnxM3YpK9WRJwXL64zDqj4XrNYv4Nhs2yIWdqadiuxPsX3XmbDlEe7
HHudeoTe3fI8WkSei5i6+E8Z92k2D0NxKOPtq1WOR1pgY3aqY2i9KfxTk8N/C5Aa4PIdW/T/pJNn
SJRDpm5MmDM+sYpXDBh90DByeZSk42HYjUI75o8t/GzdABysTDRG/j+ze1kg1MePTj22/cN6BOVK
owaMcNlKIfEsTtGtWONFbH3QHjSXSdqB/pLZTBCZSaSN+EUtQNnI/M34v3h8Y5yRJlt9tJiiQ3RN
oVN+9NKGyAzIRKKyA3xcyT9MJIMjkHy2ckwea/ZCVnKgtbL62zBeRqbGwg2YIAS09szqXODy1k4q
hTGFTTqH5oCgBYgeSXSJFqhg8rZXI8LF2WSImbwFop1uAPapyQ5A0ph4urkoL7FAKCdAvCW+vumb
rKFynT+veIaxwwDSdYq/goH+aNcHH9TRvNwsXNCc8bDXKPgPyRfSsuyKVd6HAzp5auQ0t5PcrE3f
I3hUpZde1B+YxhgSp16Hd++hvLryVoinTuJMwfAozET17xzdChJsYFM9NUSJaHduwDREdJ88CaKw
JUyNuCKaX1wuxWsPzUDZCEdkzjn9XnrPNS4pPYaZiq3N+6AYHqoXNWjzwZihh9KV5fR2TgeIWiZX
mxbek8yf4AKQFZTVHDDwV60UPrkl2xCrQoyAkVzrCNuxBRuU10MVr7OhP12+wQ9TnNf50lgE/c5K
XQLwQjvBhJa3Gwp45LTUWjwTQ+jSQLLmqT2TQT6cQUF3KVaBCYMjpIJGhyFWG0m15zEO02m2kgcg
WugZ1bTEGcglaQ+La9Id2A7JsJz6EO/OlxHv5h9sWlp468AJQml+UMsp2Q4AERzjwukfXOnmvqam
gkVyMYcdP0jSv+LiTm06L2EqOJEeyDTaez464UYcMq0wkSjGH5YoVjRkTU3Qhf1/YPN8JM4m9A2H
sWsfnUZQ/qwkknGePi58eTUxD5G2ONzje4R+6E9OIO9tg3lsHGz+EA7V2P0IripkBg3/wn3gMhDx
wTUt2fIwWX0TRD0PDqnzUbA/ih8NL0b4SzEMJJCgkgHjQ0K9+U/d+gBMGTd4c8OAZmdf/PT45Wbp
PDjppj2J3jQeiJZlliVCs4E6s2RuaJ2we9OkXN5b/q98uQLAH+F/PVD+EMEXYgZRv0qDj/XO5Uoa
Gua+OjmBAaYbth5yewCwvKN8Fh74fck07tlNH/LoVbnNX3JSMpusK/9etzSR91HcU6CgTxj+vu/I
8PsZsMnrbh1YqaLvkm2UivT5xLUgRMJPjR8abvkkHHzcWMMKaQrapeqzvMOJGJBJA99DiNe6eK/o
/WK3hmYEJZSa4wpstjvRJYJcZ1zHOoPdmbUI8X8648lITznpzxgQsaLgG/c/TPctEZk658FCF8zO
bBJNCGrhWrV4Bkm7da0VvRODdjf/Zd31po5hn4b0ClgXwykawpVFMA+WBm3ZHnMbsi8/Ld2A3a3o
KN8XhfuO/CA4OqbLKxs+Wadx7QXGBtZ0biu/EZekm/34h3Ie2zbM32/1V4yu+E8w1uUXXHAmIhk5
seT78gANIDNIRGbG7vz/18QDYH6PdIpA2xLDqrBm0U7ppqqdBGYbSEnwQek5o9SA3kGpxYRtcPg1
gSuxGy/PMrIZrn95NvBqQ7JQ8LiaeBvh4FjLZC8s5bV4fCQn+IeYiWYw66JND+INh7Pwr/iVBbjx
DDB2OfZHDxcE9jDOlpaZyxqc6IaXsaFeZ9OtrcEb+59AhXVqntGR8EYWR4TeVKYLyWfRsP+Po/Pa
jRRdo+gTIZHDbRVQUDk73CC7bZMpcnr6WYw0ozOnR9Ntl+EP+9t7bRMC5y1liAXc/Ric/tGTSGmt
Tfs3Zw7GnjZUf2zAfKyKQ9nFXmk++X4MACWiPfB9Ml7EyPfV/MzPknODSZzlTiakv4SiiyUUjDi8
q7WRkcxkOTsUn6iV/QOiJNP6MvPaa2PC9aGR+LFcAUIgZhyA3skipE+OFPAvRgICTOz5/BY/BmOi
aIvjANwOUHJe25djqd/F+K7ljBI8DhX4oJeWwspTPy3VqV47/bGojAwIsgs/2Jn5MldS4dQQdHPT
5DZB7ugc8hrjTiNqTrGVZ72D8JTMk+ZnXG0P4BOic/S/tADiUwDUG3tg582WvJJoYs53IUVgvBuj
o7CYU23xUG3zcmOFDONtEGOiHdgkdriRdOxOcIDg5S1JJncgTJTQil3S8rlLBu4AO836kqr3aU01
At76Zz+fMZVhnIg4Ly89j0b1Dp5ZfxAULdSjcK/xHCmcKKEAJvFjWHR+j9chEq7N6y2iaLbHvrWe
TSSPZOm24WpGhw3mNWHfxhum6cCruGryfU3nco+BT7BOJhoboteXuS3zddVdE5TgvWTRLHQfUyw2
+05kpIKcXi/tAtjvkpjXFLJ0smQWWrnzsCPmrFGmMz3u1ZaUjmT+m/edTkWGD0PexA6AfHcQ8o9s
L3JOmdbDmpYkrK9Zu2ngzuUOf14UI+I6QYtmtOFHJ2sHntrBZ4QgvwNnLE0HeBEiK+uw8mOE5Jm4
zjGnFT2QzINXWRfWqqna9MobYwreIupQV+yxWDkIFT501U/VTd7/UIgEzoO7PCkuZd5FILVXFRY1
t1F2CmL3iRvGD5g9rdlO6GbpQ2scvIytXd4T0Q0/Wy49DxVh8CHDmlW+FYoOskNyywGaIYtou/ir
xC/lCvwswq0Q3cnVJ+qXBAa+2skAeDGk2yS3in//O3TQufudwWtx0TytIZDsNdNrpT8x8pnxLSz3
6QVG01RsUM3EZx9Bku13dXYyhw8tBK6w6YUHiBMu/rIPYgBWd7KlGOithtMq4cTBPLE2aTTJKZkp
f0SLYQHzHfHIfmCsW/AdR+L9IjSbTvDyi6jfVDrwAh87KTZPjrny+G4dixsTPVhPzuxPDEKm1JNF
/wQLWc3eArSDznmhWENWfobQJl4+uHAIit+wAxic5Z4E1IpYAvSf/ipf+BmJ1+lvptkY+93bPHPr
rrFFNP5ocrPhYHC3hPWUbnIvhMW5kPSa9eshRW7g8+jJ9L7x+APwQCjKDLRl6lIm92X4zJtTHxWU
BY/YOyLIjL9yvVAgo1P3EXNO2+p4XgBMR8iZ1ESkQBtWAv9e5JL/ULgPF275wa32GAFFOIrxu8qg
+eWl2+m3vlFMj/ySegPKtmIrnBD01K5vDTiOd7W7Fj5XVKw7rYdJkuTPKLigRDixsdSTJlspSCr7
SYG6zh7M2Qr3lTMu4ybJZTxjD5of4CQ8mNAmI2QpeR0vxWu2vGkYkfI+rwgZnEueVhy0xK1aKh6D
DbUkW5YVdM5uAy1WZrdP2TaptZbEFTgTzzA8JISBD5N6AqYbvPWHb8XyNMao2hGlqlc8M7E3lqNV
23vLWiuvaq4pjEKeWGKI2SE9IFIwDS/fwG0DFuAxCAFikp9NzsEGMUPGPaC483ct7AjuwfYjvK32
Xl9uyZ+a04aA5hj4xVJJuS2E7QFq3Hi2WDtINJsbKacg02d2hFroBts0voy30QLVf4n0zdjtVFhf
5+hEbPVSZJeMnO0ZF9BkJ7E76F7K/dsy1qOMLSzwIAwJx6yl8QGlhHOQo/tD7whY6Kxwnw9O3+DV
342IuEnn81zaRnV6aXxeEfAXRHT+1sHdt/OzrpyQR/7QgokWEa6xZS7Bo8CrMPDv5vxwb6KtBD0J
yW8dfCBuvD4hEmIxCPY98aZzh8d8pCke1YAyaIQXhI01xD1Oe7IDNg5NZlUdIrp5NY5YxMb9u8XM
TrjK0ZNNRhzwuPJo964/e82vgNOm4mCAwN0fEyBybJxcyOFq3jl5olA5yoiZ5XMmWiC8BaljQOvJ
D8MvK5wOB+fbkr/Fx+yjUkXNQTc5/q1k3FcPWIFIUWdrxR2oXY9Ex79lbV2n6wTlG1ubh7EKvvNS
kk7Gg2g7/LxpuhgzyUOml/DH0s3r0lXuyFgNOVljkBAWtvk1I8t7eH7qXX6gZMZNzG04bdWHEviv
4US5Os9mSokxDhFmteGEfGXC+3mXWUkE1gGq4sgNIefmFOEaBsnt3oA4dEiS4ihKrFoId/uxQTtW
fxp5GwnbGCtDbZ3C8pnwUDSvc5gujH/dgW0kgVQ6pdKVm5Kl7TsQsjI7Bsgi8KkpxWVONT2EulwJ
uUuSXZU3QYYiI3AH5/wUj8v5Vpy4w6lrQzwPwi0KMND4jHIwpnfUQ9viL9Kksjc42CX6b1afJIZ7
DVcEu55wL/GO6hBIxM+m/LUgdwfbgfOWdAL8EA8POg0T46lfZGBZ5K28lJwO+AvWAacrrylFY9mH
Zd6VYV/ibmHwx6bVVbt54t+MjyydMKjh5LD5zQXrS0w88JYweEd8JEQb2KqOKbAOqp60rWYwQ8LN
BP2V2KBwE+nD+htBfnP3llb+vd/xXRfTtfsgryVviSsB0i2uwnOGe17Df8TjtB7gcXCN6nCZrHlP
F5IttsH5vVQ8Rg9/9KiWKQIi3d3L2pHx3AuEmuBEwUC/kFWIo5uKcDj8NkjvGWJbEG3B25bZno9d
0vaqdk9iRyo+ZEoc+L2+RvJSKs1Pa2Y6M+csKpb3OQ1H0WaofyIS9dNUcQzhoULyV0jM8oAy6AXg
GO/yBOgJT6W4rpuD1b/Pe84/+hZneq9dzepbRKuaViBcyc2O0huITsZZL1Ab8eIqIyhBOPjKMELu
9tVVZ2xesFgP3oSZuhQ+soLHvN9ZRxamcEOmtxcfI7MJGK3ahuVV5rslO3AR0rUE1G0j4EIoTyOc
JB7wFaJn9COsso9SwBOKMOwQJUfVksifffiZq3/oH9Zsjzd0Bxd3KEUeJIQUfMnrnt6p1tUHZhYM
JWCjmtDV0Z5KBqNcPugqrPZk/FPyXhjlbYQq1EtdWEn7GqwiZ1+4WeZ+iD0iIuTww4M0s27vS1zd
3aVL7BpyB62RBNuwKK7Haq1shjPngRpX7ht/LIxC0WH2FpOBcgnNNvqRgfomn49sw7UzX6TRgYvU
EUeaIHQGwKftHBMRH/tt+uxTEP2U9unOEJ7oFkI7+h/3pv6+piVwMuDo2EhXy+LA/dSKHZbt5Au2
RCAeE2UrcU3i6zLpX2M0P/kjX2bk8rU0p5QCEsZs2iHqXZEVu6xvsmKPW93cTNON4hrTPAnzRYwf
0VGt/Sb+spp/ZUFY9dgs7U31xpvonlyFH8xp1vNv8UmRlax6HDSbhu+OWY5DI0/EHZrjKDLDMu4n
uEzQJV9F7GwpgUvglKtc/wQ1TIdTvYlvQwEVe5Of+unCMIFmm+YmjeQvicR7W34rnbKvfaJdmp5Z
Fd9H5GhwWFLo3IcGiV52uSojbAzcV7i+IjxJZGh3de8Ug4dykWwjjT4YgHQaMdF8KacaHxzriThZ
W2XECvrJPxNNyIh3WgrXFXaPiSPi+wja4q+v/jUyAxs/jI/5+NF+U4a2Vz6r6dbTfNP8m5/caxGY
sDf4Bvrvn4WvoLA5pC/WCYZIl5FHIIDSemJwGXyXLF/FVusoIu/tmuLFJ7IIcRfqQUYEGpFUA55x
7YG+zPVqmXuXxR4dcmZCkO9yBUXmn1l/TAH7LemG7UsAb49qWRQB5GavNUvUdNSWdwks7WvhoQ/q
HtI+wQuqKnEW4jRd7GUDLmKuJlRlfZG5VDqQe9NundEf8dpN7zEShwnyRZcbLBVHBegwGVwBCJA0
eQEBQonAbWVtTavz9OJRs6FZ4qN+bZnbuMZVjZ8meDlErgNpz2pRf3qnSzfhQqMmvMA+oHyb5W7C
NeazcjUSJ42LUR+yflsjKeMQ02HPr3n4p3ndmDgJMjxa2Kb/Xi+DzjBxZXx3vy94GWDSSnJQ57E4
5ATNWQ/kEwJ9+KsKRI1YEXHfdxAEq9Ebf+bYqZqfwiTKwoDKJiA//ljzjxjfmgMbsAUQ01jHrCWv
ZTXlfLJpfOVrToHdZT6Oq7Q5pIj8pBBFAMPGu0maCAxWnbz1Ou7kFWgAFvQE/w+nopouuBPNmNgd
CCFLSwT6pHFvmFtjpUAc0vg2I5VhWO0U+BsL6Gx4+j0M6zR4uaZvrWvml/plNt8GCQqMWxj2HlK6
1O5nDt3M7prXZx8f1DDciOnX0KMtEEfFsX7OOatVAvSylUY0htKlmS6A5t5fJ/1kDSel24f9xpFS
EA2FI7/4tQ4hlS9pcirECA5CTbK3NLKCKcPZZKXk3giWkqFouABYpnNls5moPBQV/eD0yFGexzWr
OfTKxYJXxb/jwiBMnxMrf/TsuG0ij7V2z3ALZXMtEYvnuClPu0nnBNZRr/Nd60SG6ZFO2m/+dSJt
S4eMMKj92UVfsQtJBwv0zmlV16/D9FbKhAud5CvVv0k7U6cwipdquTgo6wK+EVt7DpF7Q1CDuFbc
XypOrP3kRPlfTR5CaxQ2jGuE0arktNcE3JbjDYhM3sLut7DQbQ91+exQC7X8rMafBRlVPFgFE9xw
3MwT/6NLh/r/G6RCLRw3+52yfk423kuqBA3Mvvgxidm3hAImFK8X+EbJNY5MTSqASNgdVAIh5OiH
aeSQfiuR/Lo7kYXKHi9iy412JUacuqsfLKsxNMgYACkCvn7Km23oT9k6Rog4yqIbVweZPU8kDr9N
pb2Jg0PZcMxoeVM5c35aD+HlBNYPgVoTxy3FeJyOSzwlRy6ICR94vfrXuEB4KmaO4z7D9Le0fnGP
Ax6ZDhetco0edhKV1uwZJKtJVhApAl4Ikdlu/hU7tdgblJFCuwtyqrx8HVwrjM11Jm7+BXtcA/BK
TJtNLB18CwrgL2F//uwSCGe8qwRv1C9C95tVN0Pk6atvaeXjluxfZ43cH32TDY5gjiQVlhSaFES3
JUJX78D/ViU1OBu9Z904Bx+UD0M/DZ5ccLhkgQ8szZtwWOp88blv1H+cRrqv5FlMp5KPn6oxvXDB
ow6hB6xIyA4RhpTg3hABpumDnPoX42jJfR05cDD2FMNDzVoFM4Zrks8tRrtW5Z+bRI4ubuhwH2yp
f69gIywCO34yZ1qwVxKHq17YWuajGj8TIp/KPRd9sp/AVQ06G/BWSeaGya4Fj0B4wPsp7GAjuQRh
STYXPDht3Luj+mMp+xDGzLOL/6CtSPphOLR3/F85h/A4e2ujr1TZdsJR036bLzXBGC5v0quh/VS8
NFW/Bmi7HsrjS67dsVLWQnUPWNAmpk4ZJNCAg84UcxMsWUV63FQdOUbKEHnNOCp/TmutvpssFzW7
WLMVg7NBTWZAu8dngMuVNLWOCEVO1ragjZ3y8REfi/kc6qtUuHUFg/rfFNUog6upZW4j+hb7C3cZ
jTaGiZuJuJyz+JqV4CvN3qDPtnmyHqc3xhojGAkPQnZFoYhJUlCnCdhRZiaqAue8WltNNbePU02o
/G8xi0bWtepcwLK5cSk2xW/mUC+xJzEY/nt9A4pkJ8h32o+BOXhbh7/Mys+Ym4dLQYpDis8xy9CI
lPzAPZe6zB0IDw4TnYN2/i97AY194Aa0EviO2R3hc+ECXkbG9Ai4Ha+rxlaR9CcDhFO9afJ7ASk0
/so8g8BT/JTh9FNQs1KWLxeGrJatlX+YOhs6ciH3D7amcnRxzBZNq71COwk21BAFIbMQLO3hyZh2
+MgIrbzkSxpe1JlNzFwJ4lOBuxS+7BHVr/aL+r2ez8q/eD4J3YZ63KR/73WnXIAafpNbMLSxnAdH
UfR5rHvzMXRfy8OJVBo8sfo5IY0AvuIylsvq9zZ+CKP7Skg418C13piM4/2FmjXuyx9No6LSPACE
14s3Gl1TyQMeZjJEsuV1eAyv1u5FKwZXiPDL/Ky82h4xlYqX/GpuW3/eg0/wDDfdtqvXHsPgIfDM
PUvkybTHN6Bfu4poOtK34qF32qJ4VPgBkuD2dd2by11DrzBX2hDYzzXXPQW7az71LiEsZvnaRQKx
E4GgVjkSYLFaDU9WIJ1r8DJc3iNK1NNPTJzxNqhonEwGHY6uNsqizSFzLd9SumKvTWObS53Ns2UU
CT8jvU8xBYf9hqeVaGgAJCik7fR9Cu3uI3/nJju59dO08PlQpLciZam75sopw4OVLZsgfOgFM8d+
z0BmuExkAPeaduDsoM2rcwet3W4ll5rOgoAKM5llUMvNy+bZ5wpnLGYsnOAfDHUGp3oarYPpSDLw
LK70D+EXIEooYJu3u0NrrhLZadAYsAtOrmpucGCCg5hzPziboz0m4Cz2Wu1LqP3vtGQkWDy1NYN/
7d8i6kx/1TMZkBfPGY5jxnYry8sOiqOe4MWClcUQdWdnCteY4FclI5WVTTXZsPpjwIpdW75KEifM
SwuDH4cPpLd1fmlbONnkCu3WNy+qBjYhcGj4/jZ0Htw/JjDXF0JgVGP9WE8IUt/mB29lyFUrcce3
OPgpym0a+mh51WcAlODMhankt8JVCc1K20UsE6R0U+UD4oCO5gxKfkUdxP96+NNWP18MHY/GPd9R
gQdJD1QCf8Fd+4SEdLRugLCwtlu2vhm+axOSgkOWqLihDJGzLMJzK5xq85/mhtibWqfSd4obAd5z
aVkRtVuHmbH9Bs3UheiidtD74ee8G78xMPERE16wfrX+R7UR7KCsrtmtTmXphfWVuFfzQt1YW/oW
Bxv31PgRuGfZx7GKKblq3uFjzWSWES9bD9n4oRx4/Lh5JhMSLgdmUN+xozpnsbrmyXcn3jiOljhT
Mbsv3uwd+xlr5Y5bbJN3wATPElrVvvascjN1BzAGhekm3+PFX407mHUD+UCFLiAQh0eJRF/f7ID/
kvtM6NaD0A+AIrClb07hKOHIHIhv825ud/CpKAJoGJByEocmtcVuvpEwdTv5cb5b3EvfGSxxMjR2
9NrQjHEydgPoPixDxPrZizn2P5X8gbHpNX8AOgPCdRjrA4lioG/YEGvpnxhzEeQmD5RGhIkhHekQ
vAs44kq2VKcWyAS7vZ/kj0Dg6GkSDMtPA59P+H9H8qj9Ue8haQ8NOEiPZQzNnaMCLtQtUIHQcqpt
9k+VvBSLlrEYtayYr0/FMxLgYd8SxdP4NvjE5YhHwEcPUWwrPaUX5a37ZcjDe7h8JFvMMAWVgISc
U9a34L298QjP5Ay63OP5YWcPOQmSaeMJhRmE04SPvVT3Ku5omALDFRWS33ysuWwzE+Wy1+2ZIFz5
4vk9MaNE4i2/ytx2+RpFbNSJSyNJVyNnkeGe922FlxTyqOEmzSGvfwMCa+DlxdNcURfsRKhu2sDB
xK6NU57vpupvQK4Qpje2i5GG7JkqH2TFlFF1SZPPKr2yAfRYHfkRkTTBtcSA2rcWKou+q6nJwXhw
KTptZfzTVGQmAKrC4IzV/fWlUC+r8ZkAwH6P+6+EVbOZixVVFyy7XIUsHI7Bl3UDkjFhjupMtlrJ
8kIuIQqEpdcfp4tU0dbldBwcDp05epBLV4VoEFe/1k19bEG5m2jHOimAyitbO2hG7l7c0yTnFQ8r
Q1h0ZXcJXAbEs+KPNL235sL+5j73wkhCLlPpOYX0mxmIa+wMAyFNrjTojXsJf51Nk8A7/c/hjTqz
iBgbWjONRtDRVslE1ByxqnyPMGIl1h+BWeGunQ28MuEW74AafhTwAVkPKM7gF3n/e66/B0PjtUWt
ZKwPvqY/xdH5hdKpvCfD3jQ/+/ZTIyMKDSL+HRRMhpcXTEmigMmhh6Ta7zr9NJsO+be2JQr5R44x
EXeEo9BfSMUSnAVmUCleCTqQku/iYSqnJH4ScgU/WEtUOm0Qiet7wHKJ34DUDZWVypelbnjTI+bf
yq28pcA+se0f6/rU619Zd5vpi0jwoHJXRrK2Wm+8h5AjqT+9KOo6oreGnIkJoi/+lI292EPq8mti
qUDqWCvQz/ky5RBF5JxQug4nlZ+VVth1xWMeunp5NOHSs+GLII8+IvDtgDHy9RQdmMYyE5GX8iAb
Ke7Z4h4V9haq+wBqA6GcwOw2Lq8Go1XzjIw+3lPAmAVO2LIGIsmR0rRAsq6GlkpJPJP49wJQxKIT
yO9jiZFqD6S+VTBK8eugl0tul+0qU3xNRlMhce8DlawRY/qjDt+0WCufEIyqfRxTjb3rGk/h+e5i
R7ZOJEHf4TvN0p37x4g3Q0J66v+lxNe7n4ATR/qL1JjD7qDST1J9QLZa82ZlIG+46dHaOJLWJV0Z
Wa6ukKzr/bTcj/hLynJZW6vNaF2asPICjarEzym+tdz7h/QXA6nBaPB4L7K7vGSJYMLDr2QIpqoX
GYE+08h3WxzyhVOSfA0lcx0W4bL1sgmUdSP7DeeLsvww0nLNUgGoDOFlIOPV4YmyjH9FJgItRmsW
9L/e0PmxLoi4z7nbKrTRCBEnEmPYC3Cx8IeG8N84Sy2Dnn6gkcfk0X8u+/XIEgZfNFjRuoBhs7Le
tPhblb2M0sXFcye4NnEtaYOYRiCouGObrc/wJVg7uGYygXWUf1a0KcNjjjyQM77jUV8J4B0P+Cwx
NhlcthOfNiBOlY7SOIywmg7xba0S0w3JaTsZsiQnPVfbwwQmgUETnLgJ4e4OEPfzX+XlhODHG8Aa
jDEBLgMR1U45o2GdSf7giLQsgrnrnInxWr5O22W8i9TX7Z+l9gehJ2FQgiUoSx9heDGXOQ7qAbct
imBYVV6AmKqDjhDeI+ZqJpwjvIuNk6cgkzDcY/ADjTjuYsTO6Y+TzKFzTGwiweuckqkZqiVPR6tN
vhCPepd+HybMzwkTfOuQksAq3ryO6ri4IDgw7oY/gJvi62fkLTC/+bRa5EGBi5PJltjjftQRn42Q
49RSy6AioQK6mEbKt5HCazp6OH2+uJ3gDYUAVbi0sMTUQ+RcyFUpW1cF2wD4Ku6MA4dRoOKfmbKp
6ntS3FSc4wQVNAfZcjZ2tXF83TqMm6Q0KAZVC4+vXZRoSeK4zQAAPAri6P9mWMbgwwq5aUwWrIzM
wy97iyvvsPS4KLwjgJ0XrgolB8dOXA/YdLMb+aiw2CVkvclgDOd+IAu1lsRjf0+Cf43ocWFNFEid
7DKqeWwntxx3SdytpmxLz5KeLWOPEP1UoN/Hmohh6YPT5D9a4OLAFncV/QvT8E+TOC2Q1qVBV/sU
hntwxDA0GJ9xfrdYSWUO8uDD/pep5nE9UkhA8ZF2pj2drHSQe21CYHgTZwd5sg2cbk74l/khduGy
9uq9O9IYvzZIyYMvHnMLl8ubNTwD2A1vcnji8MH6jHTD0IirRN7ZMn4UbhHDSKvFV19cpPQ60Qdx
SsXT9Nr11LSQGCHGDsPvZHBqwyWduwOy04EKsnGT8SfRaGA4ZUVv3BqEMbBofBiUl2pMmzb8JxBz
x8YW+++8Yx50bJV9X9252vds2Olb1e1jqHbypUONU2GU4mbtS7bE4DBzHpBmKOgEoqT3IAbO2tyi
7pZhVfBasB08so1vvCf8vLiJTogACHi8n8Prh6uxKKcXHd5Th4ES8t6rAk+t0iAWLjqQpG0zTC5C
iZONH97IcIM94IrxUJUJGCVgZBF/1Tx7Rqj7uqVtK0y6PCqWH6YnsSFlEoN+I3k3M2eSJTwuTh8u
13puTIOj4kooxw9116Y/4yFzsLJhN5Ws95bZgUwpp1PR5aXT5D3w32IsSIR90G5igzMf72hUHWMG
FxZODMJmaPQb+X+mrEBF7RJl4uxhY8mUrL9pvKrRKWNvKb4SbEm7GESG3FHEckkSeTHgCmdMX9St
U+VKNs8E4/Mm8a31HGrU7AAJgup1MbkTtLf4JQHqbH8gO17/NshZhxo120rPYQX3FoBB8OJNqrct
1DZTtiXxM2cQaT4KoB9OPXkGGZ/KD7FqBF9QQyscSYeMd79hwrDAj17GFTlWeB0TaUMdJPX1kDti
Jh4lFj3hb5aXYwllb7BgGC6E3a3DDmbaSMKUfQB/Hx4Ztj4OPmyeG/BR3BgFuwWpYz2pbqup7yB8
UlU3DjHKtKVuLFrRvEq3TPgcDU+zYGtsuVcYtoC7hTMDy+qn4bYcaDHbsa5PO8bKqehQ/ojPuLOO
lnUQOCvxwyy4o57Nr6r6wmDCNF2gshIRZnYIbCFLdofCHj5ZJAp0OJUFtnE/eQY09smrkR9oeCrd
WTtVvzM1Psw2KpqnKDk4yeNdny9hQ3/37L4Yl49qxGQHg1V1NGvX4LKjYSReDromglUQyVSbgRdS
F7wMj6P4h2cAWiOwidnhSZwAP+Eav0qWz1vbpFudr4vrk67ha46BxQT8yhOvTSBuEr6f16EiZpHY
beQy5hyCp4iwWlReTlxf+pzFY31WXF36LFkGVSKuE6+tyxFLSD6k8TyES2TpwZA5w7FTAv/CjMG3
Hf0Yps9xTMg+sXm90m2guIiXqD5yBzuqcJDwlIaQH2KTE28FBhrSg9HiNcJEt+qNQ+Eq+pN5Mg26
7PkKBvb8l/9MQUUi3h99tMKHLlHVBDDqaxj8mYgzSOjiI6/f0YoFTOXG8Jzxh0gK1Jj4r8afYvCT
WowoIhP2qqf32k2h9MrTPavNdWE+Eu5oAPNS8BDz4tA1vgksveuE0FyDPiRAXM6kvo3k+eNzyFGe
4Ki0jrRdj74ANUucHVND7+sme8zh+b4j9CbhOaFBO9N+mMAb81+WfLyEp2Kg+CiHl8w1TMZJ/tEa
7LSRvfzoTYL4pG2l+RzIdJMip6U/DJ+ZN6Xhu2qxqx5U4ug8cVhcGvzkD4p08rfJZOioi36meSH6
0EgDoiDsqO9SvldauysVPNh7s3nq3TdPlJrikcM+B3UdRVEmg32NxR1DpCY6W7TChbWvqYyF4aBS
uL1km5q7gukf9QlzD3aLVP+XMtGlyI38HDOILvw3TOemZZCqievuQ8AaTDcDlkC9tysCFmRsaig8
n0p67+jywbJJYpjTS6XiRT2hYBPu0YnIsuEn1wROBPcfbJAhPGOxcZPAV7Otxoj5tYy0qUuklOiL
i7ooHuhDnq0twVJgaNlSpcq+D1npHX51Ff+MmtfTFdatoY8BH6FocunLploTEz61hAe5JEJJ7xb9
r/AzCyaxeA5IFWCaGvmnGbshByeOXgVfXSR8DVWz6xzxzwJoOSq8qTwogt478KA5c7LARRzRFrfN
W91feNPRZklF6iBcS0wKFYAw3CCdQ6NCtbLTnVI5/Kx3ec8RRH4bx2tItLDDibmmiq2G6MBYKb8q
4A5L8VskTlObl6i0ey2/lmAjxbaBuU8EbCg3p6g4dCBqs+CjgPLJ6KG8WaoXcFt7s6hSWIvtO31K
EsmOCwxrekppDbf/qTYdJ3Dj8cD7HGDbbx4Kgi8iSZI1WlLDu4UMxDtn0ZAGxJwfgEFEJNgX3duo
Zg43fxURQub234mk+zwBKIrGQT/g3ax42YcekZoyArsjxq9wtg9pU5k50tfwEGQd2Gl/MYh5aJO7
/DUnBw6aGYcO/sdEgmvTzzKnr5vrUdhfcioxgjfMSE4L3s1anBPcdKP/ScqsupXHDoZquASOL4JF
Hu5QxaErlJQkBaqPibKg4NhYh29lZbAoAejENN29jma+uugVewovbwlVF5VAIB1u/YifurIBfGni
l+Q2Lkg/Bq5zQpwMEjhBc9iga3OeinVmBG8TDD0LZ6KBuY0EumFmH4mKtv4XaU6r6ewok7LnCF9T
6SgCPRLkp8z/HXFdDeiORUKaNukOwxz6onBuEEHScvf/+rcpFeacvIlDz4dpvL/K40JtXYrDUP5N
8dDAiohpHqEsmywNByMNLWvbUa9s+nQU6ygm+oa9DWvCZ9yB9mue0Znso0zSccJL1zoSVsYsOE3Z
Gw3mhOF4midGSAQnaaPWfMxTdfxVZTeBeS5/dn5kyBQiczAYsOtu/Z0XO9Z6gMoQqJt/nOni109c
u9BGo5/lEclaRzG8QPlAkGoCxox08Yx8lb6EsRN/Ay4mCvIIVtyDctcJb+W9nt/Y16xb+96QeCHc
/f/cIH3tDougzQP+QzqyYQok2qL19NE9Q5jS6LHxta8v8h8N7Fl9YZ9nLJKNb6UvbjUid6VN5OIZ
Lep7fqa6ZjZ98CWxckl+WEv29GyrkLeyneKp26A4mlgs4eJutfAsUPMBNt609ee9P6VcphuAF8F8
UoJv6FIwhI1dqf/S/Y0mZfrda1d/ZOV2qV5H0xQ9pigTSheIePSAGP8OIaEdf+NrPy71uhfxYNLu
gsQ57sbaC2dfoWSBcrD3YMPtPMPHSdVf7GYhSdicqSQHVxeH/Z7bHz0Q2PFD9S7ItkB2cSV1x6Tw
GTmRz+emuEYSf13CTelhQYxBF7klG7UJ01B/4+5UnhjsyTVfJRi7sxFBy/ZHtpc3A2oQY8h0cWxN
2U9T/ZUQxl6kP27EOfUavc7pax8Pl5p52euDnxj2SSnY9JWDh5g7KGwge7nmXhQv2LikMnkSxJxW
JI59PukhzEXwOROfqR8X9jJkf7dJYDGoQFqNl9TtingyE3xk9OV2q4j2SEKDtTo9qQ73VvWPxvb5
XYNv6FXyXWKtE08sviEHhn16oeSpPQ28EgDZU0Y/bn41XidIw8Oj2hilw9i5jI4GTo1/RbchdK4V
J+KSxUg8jRr7U/R4vYmWvZSX64yqQYtGB/xqsAlSr5T/6j2nEu7dfJo6tqPSjrcR4icujjUCyrEC
fAs8N1xS4S9wVjbFV42dMoUCRF376kX9LP+J9a4n1kRMaoQUs5muKXd1dnNGX5o7w1M9M9dgd9L2
vDEFrdEbLdgsYojP0y3RDITsiKjGzQNDBnwOXFJBca6rO7sX4jM/EySbcBNesUdvxC/D5caUld6L
WiiftYw4crPUG2Wbds/Lb4CzqOmmRnDjjpi4BUE2TkH1u2yQoa0Qad/5HXMmc6ZHqlfhx4lhqXKK
ZmNBjanXKGd3xH2UJptqWGVb7iO/mXiTma9aXr20AffLALv+mY7RB5dJEUc/ghdULepg9O5kxuv8
QDY0I+dKk/qu4D5CB1I6rg7Wu1xsynTPzU8hd9d2hCN7ojnpLVGeWbyvgTaMmChMD/cZUZWLdtd8
UX4042nY7qZtxPMXbVCzwMkte7pM2aYzwRP+IvmfHlrRDntwyM69ER3mTYK1objjRVOSx8OphOQt
t83rKR+ab67t0Mg4bH0Ev8pq/IdwQsoRjdGAooe1HQ3AldfBJoRIHTOGB9Bx09t4LdUezA7B/NIp
cOZEV/kDelnuQOCaT+N0BIYYngA682FRKoQLJGOux9KObbHllI9iQt/tcoRons1rQ/yF8lQkmPQX
wwRTzp/0tzpkgStcp9dDkBxtl07+6z+OzmtJcWxLw09EhLy5RQ7vEkjIGwVJFnIIefv0/akjZubE
iemuygRp77V+G5zbvzeDvsMvSOpzbpzqM0PHzOmrbXcRBZsqrlO7es9/64UoIrBBfwQrTdQyoe2w
YLSMQfTlN9xPOkn5fOj38Rf1/5roGAL+KAZ+IY/rXSUngMMZ98kJQz3XuwZ8bqn+oWSpBRH5QRch
qyAO6yRdcHPNbgiGu8lyLhPsg+/HKYmkopsB8I1LpnV9k9ByVLdbyTNS7zZzCZPVfgonfYDnjgEl
pw5ci78icho0LfxqQWyGfSeSMs5KwKMzVSxOVwM4o7KIcpczGGIDe35V/oG4ca2pCn73vUmru8JP
OsXa2uGBslcoU96N2LzE43e5SR89Mgx9OWhnKgJ4dj4ncF+Uod3qA6PbY71EvbTJerAwT5c2Oeoh
DnUirjB/gVKhyWjtTj5OlPl44CsoK+4XnW+4XMjGJSLTW1v4/reZnfve/aNmi/roublUPitCNthe
heqQnfKpwqvaohArZqdWAIVhV8PPRVFJtkt3yv9SBy5k/pYJbbMNQvgWy2EXs0jwBAHJnJPiAL0h
L7J/aOowexAvfu8ABnJYUlJ7jszUBE3YJGImsoeMLk7cKVNGdc2O7DULaRks4wvl+tdk1MoXxYk8
Gk5n/QQ8bvyMT4oqgVuxco2e/woI13GEcUk0eZueyBLXaJ9bsQtyAiYYmEdS1XbmOnSBjR7aQzbd
8g/FdM6rc/zwcyNMrJ1AmCrlWH3RzlVkE3Iuzzb0IfV7ZMWJ8X+0BY9avyj3iAGKf5QYi/8LV6lq
5JfEjvHZI03Q7qNEA4fmADAQoWur5NMQdO9RdWG2jxlVTsRi2bl5p9TriqZXMTaTXpSlLnIyyzVJ
NsEVJIa7aLAr5kFI9w8jzqHLXz0FV8W9lolrzDyN+hgCHvQVxS/UyAgbfj/QVOptCgJn56o+5zZE
4t9+6aaV/2a9lZobBn9dlzmVVoJhx6h+sgkqB8DuJoX6lykc9ORHpDwg9Fp493rJKp6yKfINv6lL
kLR1iz1kybpldnao4xf8a3qHz+fNT5kho3QB18TpwHQp2P0JHDLr5UXoEilBInrzU28i3OtXNdwQ
l1MtcPUlBI73tjAFvGgvXyNyoVqyuaWEnjhjvUReSVsi7pM1GnpQbbiQcLZnn+upDa9oP35k+A5A
+0wi4FJocs4TuTwL8jFfEuYsnz/+nsnbROiUrcWSPrFsn3P7tJDdzzHimQf3CKHtsShUbGChiCCp
Q2Sh2xoCK0M6xyaPbcn7S24HOGSgCXwaiPoJopvmCC9uvGjkXuFoGBypw7bfkSrwpnKMv2YyfTXo
2mswTCoq5fChdbYO26/lVnnjAS0oRuXBC4utb37R5zPmd46DUT3V+q+KO5Hf7I0ZiqzrEQ286TGf
OmRW6vOaqxig5anT8rmM5MHrpqehvIN+gJ4P+RqZOYhGkyzLSSWFe4a2hg3hQODP/NRcqnlDWgY4
crUqKhec82HKf4Z4loY9iT3wvVBlFh90epo0HDNQj/Sl5VfV3KrxJhxdLEbcJCGhUcyUqsurM0MR
2VO8FE6TAqsFU4XAbsYuUDnwotLw02OZN7fDAPQcX9KpK1P7Q97atqQZEvBBoueVQw2yhYgErO4M
R2S+vxRP4KBOP/8Y36YTs2ksiY969QNCLh/TytX6S1nd8FD0t3DcsXwzsNJGnV+jcdlWKDi2iifC
6XfJF7qwqvgdExDVemvIP6xpZb4djW1PILA5r8GsxNAgyVEj8gjeh4EXiidWqIUzH0n+nCnPTFsL
2VX5/I21OBeSL6HaxPl5EO5xvMnFf7L2W70In+kxRjYP0Z9tpLy+aGTkIVoVMAeEDORS+iJHJEP6
jl5mNBEqXzOCsSsCilHX883xBpfduscFU/Ad8WSJPHt94DWAd9DtvfKPQ03mFb31/brWTm/APDKf
On9XMbE/P1wvCX6PfFk3wCPIr9Sn8fk3++qw1vBjpIxRtwEAUwTLTmKkoMpz9FdRasNSafUmo308
QO4RoGJJHj4UAWq69kPURAGFziZYZ8gS3l8DWFu8ZG7jR/8AcHEPtSlQFAFphNKHp47nXH7WfAcD
wGfdLKZF1DZwrDClQN/oMbn6ySILjvwxsI8pPIPf/0Txt/9Zt9RySNSOMoWpBCPPdbIhhmPGcCvu
QQpLFsEx+O2F3Qg2Xk/Pnar/1vyECWsqu2WRvj7yH1ME57z4ucfFse5yx0BRJulfLOc2c9I8RJeb
i4SslZiEPy/ykgxdsH7Ql01GlO5ETASjo7wB8MZDRLiYvGTniAnG1vdNiKquIqaPfQnJO8b7beWF
+ycjQQXCnWwLWoySVwvqiWwB1pvIZ8Y/NA10VgZ0xYmlRz5V8C/SyBK0a+z2HzR1BBHKW5NwnINM
sMOQfsPPV08T6tFvTtnoiHXlRXFrB9hkeFZCgX7ZQZsmuXRAezMwFxKzehkGfmSdTN+W1rgFik2M
hCnlazSFUtqwiNZYDtm46PYFCDK2Ue7hKwsnxnSnNScBblbjkEeQMZjWaD75uyv6GiOG9QzuKEDf
DcCVEtiMPL/3011tbpmDS2fWFBbqS3mbV9Sw5NuUELYQB/GxCq0IJXmInboXADU/+xjSjYqOJfBa
F3374zIWD/GBr3okTCaoZNfAcRqTlCBSExj4h23AAkOcZC8RR0IauKhgk7moSBIa0CaNsMIOmgX9
lIaMmggzVIWAcsjAZ7dOWs58tN31Cq6yGfekRn0kzSG7Z/ihBYDwDiYjMTvrJVHppLmtGcFlcWMC
ZH5g2fzsqvvBIoeRNBUMAp+DVgNhPgjhmbkC3mykg+m/AStlFS8xT22oFFCfMygmMbpI1UaiBLTB
UNrabzwZLReDM250F5ROIBOa64xzobUisaSM2BNW/rhty0XrphCkoBUm7JfPb+PzYBMDVBcMgYzV
tL+xQN5StKnEjkYonsLxoGLLKeBzd82MrJvAUVijWRxlcy92X+qzBvQqyitAxMh6Rm4gLTWwCTrJ
RyR/Cnt+X23wRMViMxaBpMxgcKYuO67nejMDiDQIarp+xt0nJ8738mFfGN3+loxLouAZEPmzxMIW
QlCeh2LuRMQ3PWhVjINSYaWGj9I/mdtcrxHmBPpwaMjTwgqt8RQ177H9jOGpZNXisZ2PlNyQeQK+
3iBGCy1+tY4GqobSB9PYZ6+qQoJpbiunzI85gFGBYKwueBlxaksqNvQOBqekL5CAGJY3qjbk7P2n
C0wSEqJMzGyJpWnnN2hBLPHCGtTaLDNxWvwYL98GH/g1Sn/bfPFhYErJvBM2fvfbIfBgS7sRHpft
kGQQHZWtiZQyI9KUIqtvClu+Jfmrze6SdEYFG/UXSUHVyZiM9ZKALTaSir5A0wuD33wGFMd31uqo
Fzi38CKonP4t+5Gi3urs3iMgkcujMPsC9ZGDHWGSlQtK1UFIi8+S0B11bQj3KNsRIwN8TPbm4aM8
SS+TifOPvlVbYrj4lisCNdHtEdLnAyCisjA7TheJ1MjUC5KviDDoTi2XLbqxKvb3BVqlXmKAVKhl
ac690F2BJTWSbfOfkAzm4oqXR3kf4DqYDhPSstVfRvBR+FeS+k4uDEIaek6R8VsVWoFDvDUjEoLp
4nv2tI5JPNk1v2NJdpRP55s6FGs1eAjml0wYa8PVKKFgShiNP+Gj00l84B3gFm1ULJdkgH0GCAYK
j7NrgkLAQCr/BpfoOxm/HKs+v1bPf6/SwG35295vt83PYoBqGTsRhVkhSctjbdpTJhfNPsSVIVgQ
1FuqY2AgBKmeOmyHnQ/H/Ql9SvQstg0pUeB7z3kwZdkQfCPkK5MzjoP8w4vey1akYbbq8JAkToeF
oyTfBbp5xl0BVgubx/ukS+KGLEiSO4HvSvpWUNyWDPB5ViGZmVey7mQMHWSQ9dh7Wm4vxNCY0Sk4
QYvBgtQxgOaozcmO60G0y82M8cEmb5UJdMaMnuD4btCUU1PPf+MBGXcAVzwaGBUmDR4QSa+emJFZ
kk1t74sMa2ZbIr7FoeDHQLA3sf9OcWB1zHQkYBLlp3Cy5p9LR5ixdszBPgbuaEnbjJJE6Z6O21a1
/Jqmgy/FonCKIHJ6oqry9+NnqIjnI+DNkP4rmQG3UrV7k18DM48foSD5SYe4d9V5JXpV/avkKmjo
a4YzXY5OFYNLr7wIx4P2ig8CxgBmmuK9qnxUeFh53l8S8QwnmpL4DuAa5WIp06kNmfrhKSaJLcWK
IBxJV5uZqw7zCLrwhK0RStXBG1BzGhnSMSd4X4pGvjKny0nCC7n0OS1ANB7TkgigGzGM6F7D3cIz
mSN3XbQmjn/picK59FctLTIEN0CEd9fGM2+56S+6aKkZRFgCSfO/HDYig4UL/V98D4u8mA+/cb8k
A3uSA06tbHON0JeUcl/i9/Zq48z4o1ttQ8h0CQNc31M8pXLM0kOfUCSQwEBmBSmKTmCYyEts9a++
cwrqOvhTkx1K8zGdl1yJKCfYXd83Xj4sweYaOzWhRwrR1oTizvw/pEglUUNdxT2XnYl2HasbUfiC
GFmjfv2EKPbind57dMJ1MXbgeddcRCDTkjlrCHELnVkuNA5rczj0xU3P8Jat9JgkNXOVQXr1hPWG
KKb4oFD4JOK5/+z79psJT5eAFtWZq/v1NpLMhdjg/d5K8TcJeEAgeJzHfFuTlZBWCfKcm8HX3Evk
N4svWpERAG1Cf9vw+tRcpi3R5DKrLywDyv8vGQHp/5sUvBayMUObXD3sEKCc2hi5CGyVdASiAYUX
vVJfSLFpRRwLM1YgwRtSjGw3Nd+2sPQhBNxMvKYznDLciTqMECB2JbJjEv+aWwmUH7yeM9WkFTzQ
bYKvA66Asb1oWM5Yksd+7YclrSWkd+H+LKb5IlipDHfT+ifWq9b2B2yDu4pW04ignko+51ARVKez
m79R4PYXjc0HRCXRD9kRYWwqx57KMlwu34dCIrrGw5yew/MaBh5ILyXZ8K39hf4+kI+cBobOpstR
V730LzoNiPapHVQwNkGg68Qtft9svJg/gZ0jEgA0pLwyetLolEenBgAG+E8rXgEpk/k15Uor/vrG
y2bfCpsCNIpApGdc4iJiVgnskq3EZF7xRjZEwiNhpfCC8HNJL4MX2heWaojxD7gv4HfC4s2pi6By
Eu1yUN8ZhCnPU6iYpoS1XkTCMvms39Q2ElYec65wKc1jbkGR/G/cdoCUMTE5lCeAk+Pz23AmthvO
jkd4hk+Bwln1s72AEJ2MYlI7XXCaJnlGBJdS38r5faO1riqvhWEpzWVaxeXEMt6rQHP55fpLvTyT
GFBT+UPMSL34CJOIfE5WBAlJS5W8FRVs9ith617FmxIrhoOJ+AwQAorFoqbNkK9yQRVEKRM+SVEs
JCNF4iBhJMSEyqacok6e6atxkNVaI+Vs4kGsFjyn0IZM9qgL6Hf5k4KzDlQoAIoTEmvH2hJakFXY
ms0OM/AR8b2IQXwuS+2BYhtmxxcalhAS4PqLyr/Itj7dfuNPh9MvYYkc0Hqw52vBFgeTloECYQqr
Fs272WspQAyCW8oQiGHCLk/dSIGe2xPWRG/N6Iae4zKGbOGBGM++rYUH4d4jGIVDGV2dcpPQanLq
cNcl8JFARvlsmJtVPvcR7RpgcEikIOlSbQ3D8uZmp9lhY+D4NaiZcCqsGnxP4s68oe1mhHyf3zRA
8Kh8Ks63v5DSmcHfkRlR04NeLwtYokX3Q9dAbZmu4pDayTxH8zzsZZ66ffrDmhYtROj+eDtUV7Xa
1qn7phOeaRVb7GcJd8E/S9Af/sSG8GzAA2Rn3B/9C9yqg1SOezxorjSpcDj2GJ04UzQU5jzXNmCc
I9rvg0IjtaVPAd5WOHz3702x8z306OkD9oRqGtLCoY5Rvezkay0uUGm9eXq/0Sz0iqMdUUWNf4Tl
+/21h+nbz54y3fG8QWSZlFQp7FByIrpXAQreS7W48653vYWr9bNOGqtzizeIpb7NpjprIkcKj9CB
eNhACfInoLnkUa5GZwL2Gc0qnL/JsA1WtfNUvfyh+jv+9SklpFjLZP4m1b86ph3aGozbTHkhKI4f
UbEr74i6cfdhn6AMTEPTDs1xa+nM+IYh9j7JqU42Vfb1/uMCzU7j8m3v06Po2xnRyYTETIEqkvU+
o0ECoSlUl9ZKJiGJ8W3+8ZfNkeCOUllIqGCUc5n+iMW+Fb4D/q2UpBfVYe4uOcOZcTFBe7rxC84w
izFJrQXxSJ/RiPXxwwLEzc6exsrfSWfYF8IigApr8jSE+keQb4TdSGBoRDnzuG9kfF2T8yL5k/Pl
gOzkQ+IZGsHpzSvlSYdN2gIBvNGxJKmEmGy22NYhW2HJ31Y8OaChJKGUCnGLgiJk1tV/A+aT12zf
NKeO97LGc3D7TKU4jWWMS8iESYtIzQply0M2RVIfkJz4AuM8GbdEasInshGEs62PTQ2jCOF/2d28
JTCvyM6X21JAlP43exI2gzIn2BZOBd7xIqCLy1vA22nLz3aYkD5i6t/Wrfguwj0HXF62VsfZHpRX
aCyNZVXzCLzSuKJrBz75GfuXK/4O9tEIVJ9WAm6M8opuCIgA4dbb5eYJFvrNP9YmkmkEEdzCMUbr
YSF1P2HOK0TYPtlvD5mOEGH5UXG2mBd4WE1COH1ryeznmMHZ2Sic9fK/Wb/mEGKFZjkGv/lUy1h7
MuflpMLo/h5ddOOUPIcJM7DEFUo4DLq6OET3twHZEkk/mJyrOMrZxrnBEnE5oKAHKyJy2GnRj3hE
RzNAcgWb1JcbS+RugbANmb3diL1tMTvjqZgthpaA+p98yfllLsY1jqXhX+TA6GRbER4os0AS1Ud0
HFBZ15ZgUi5rC9KPlkyZQCnZTD8mIP6aBNn4IPXLpEee1iwIZBLbndTzgBHVwYtuFeNPGazbDWJp
hAR2wMxor/3jD46W7lpxIvreXnS7leHQaMOaYS40t9mTsRgioIM8WbDJJwh+pFVpLhPaP7g5nWRd
XGr9iKjG7zn3togoFlm00+68TL6re7gCexGLcUz59XqwS1C+gdYWm8qiN5Wn8HYkkkxa+EGE/1pz
erwIbRnQ24lUM+CV1VfYz3nZQQkYdJPmWSpXc51eUlDWFU6jg6TccfiBka4qEdOjDdc7lcHKrzBY
i+jTx6XQwdbiPfkDPWYxYgfgj3bCzAH3umNUGV6dciagrhQ2QvVMs/eiqDu3R73LYPARDy0UZST8
9MZvO2s2g3TXp6iHfZlcUnGpCDKqfnb+r/gW34tymENJE0qGetKFAZbE48zfMl1k4pR61vsQiKes
YYMcjkn2bRQbEtypEXqUzSobLkBsyDE8w2veX/Jslb5XsF7SXRto/FBPgbBX/S34CZ4iqDgsGrFE
GpCny+W8ZxmeYawzcQ+Q1pG7uXk27sQzmsFdxjqpf5YtxZTv6/Av+wGmTsPvuv8X6l4l/SjRgoR5
n+7s+L2P+nvO91i4UbfBpeWF2CRMuK+Zo1IvP3vgSFbdYVepNvvaq8fF2+3ljGp5c5GyaBunXv+r
D4hBQ+relrUiEouAeihcR7jGIgtbLrpNVKhMJi0GONJ/OVsbYPnUxS+jpF/kx72Z2fNztJjYSs7/
2PhDv9PsckSKjUjjHfP/7kPoDZkZ6iHUV/r7rCQHQT+UX0UNDomtD5EWtzVpcMkioHx3MG3deDao
uCJMfhyr01TY8b3w8fuMGio3KZzZgn8AW1pNGkTv7OEH1cn0tuanHHJXLaCo5Z/Ris53pfLIQBWe
GrkitM+AD3+KvWThJ04gkj7xaYLtmwUvqKfZxOwGByAd4Ub/AdGO407B+NWhEEY8Mag2y35k+S8i
PMDFmreHIDP4p03EVsN3bVhXoqLeiYI+5hwDC98q+cgw+lmuq+CoDT+jdiqBbnoJ9+1KuBIktvgs
hOLYYXKmWYz6gfdXTuTDAe8M6kGyARH0K6t090kgrWmdza1f0ouwIV0CgjLbs1xhl3KT0KkhoVld
4hPyGsFE3YZ2BslBiQEMQUWGLvTt5gROnsVnHF7IUUfTxkrwfwLA7pOhR1sQp7NOcrf8bamp1VZl
vSYeLFGArFqq3i3/SEMNRVmzUyLAJIDC2soxBHQHX5Tqnq4E4j+TYz6j8oEZQaZY1LpMtMS3aoV0
c4kOqBAiaBAOG9n+nsSM4KkGFv1B7aVZk3rMQY4Stk4vI36Z5G963cDxPs57tp2pJ4lXXJ2t8ngD
/scHHn7FBJDMSTkgJzayP1dmZN8NnBG3MLkc4SNINvEV1R9kxN3H9nYhpklNUcWSEeoFtS0ttb8a
Oy+b2b8eHpB/zkvgpBQ3UlfycDCqBys9BrP0m0ql8e+VubuSb3+yacsvyTZ+UbkjW1+sqlWrOApg
jzAlyYpXv9owaLB62r5LskdOQDOJTiQ/oF5BRziFAiyDBYNuqpBNvk6P7WirwmpkU45PPdwou5+r
9DvmlcyBoPWScKW153Qb09Q6WLr+7FBbKBbsrlmcxfI8e0rjogPOmun7YALrEKvo83JLYuJH8rSn
MrghfBq7tPmvtBAM/ythIhFO0RRBvBSdrhadZMqcqLspDiFFAKhYCu8jSSlsmPlVc8g9SazQk34Y
mn1K37ofcS3dVccLVgjwEVa55tuJkba6POqC7Pm9dX7vq1sobTNutI1BvfCWbJN0SbMQkUzOB6Z7
0i8htdSYcdo9EXCEQdvLgDYNIgDI0TIZAYlI8MkGRZkCdT3pB7m8MHAA2hIcHhw/Z/2GoFbk+ppQ
LnaLABUgEXSgNJRpBFM8gFPsusxh8ayb6WaPPxv/8uZw1Ccf2rnLdoirK+6stV6QWgLMQVvSFXHX
T4MxAJzTLfsrVhXkY7Cmm1H0AMRkp1ywzaCl52Nlg+K9z64lcfxtsGzbNZ1J4VGmvv1IeMF7ZcqW
ximK7ilm702oBHBAu/rI/kV/ZJnfVP0Cw19kb5Z6mGVoWWpJVoSeKPfNA8AP46pPrhUGhcwzsJnr
t45MXeEAufVh0Jnn2CXnsY2rLgUTQt5A4ftjulJhacSVIGyDRal7oe+Z1f9iNm2t5U/iN2ldC7xK
xk9vU0kCQdsCO8IYgykwbGYkBWBLzA/Uv3wgCMlh9VsmNkQCHwcB4rSx7zSvrhapgfsIndeU8WBw
D81bl9zbbZhv8KEc7e2+/oreaz930WjK8QmbJUtSSa0k9sT/1WrdI02WpMaR9UFG6/VD3ce7cjRv
PGvdFqIivw4chlH/gLvUMBihHBHaUyQufSLg5Be4HEuaWKNuQoWHZsKR11NdBTjcGe02cihkaLOa
DOEXOyUbXHnnMjCnfFuSeEgg3M94LpDBisVVRt1Nzp7nuTRUBdVTWTGRzyCnAWWC4dJWpEdb6aBa
3Y/SQ8M6BJ1MmkKI6l5+aRNtbSxLf583K42zmMFRjB4538VbOwHrmzeTUhpdXQ6Fi2O/Shb+lWQ1
BFwKEpYV5BlXPkGDqZFx1mLv4XtlX+Rt4SSIXQ7XPMZkjgVQXvkroKqlKZxImC1beLa1cvGpN/41
lSURp6obLQZxkVf3RnNDsrYeQ3WBl8TWnWE1YiQDsN3z+MT2ssrdyGFiTTKPV98AKCYRaQdmn3Kt
FPij0eGji4GJ8xp2t3KlBLLD51/t2mLfy07102jfIUXKFTi0oU0RAIUyV+mNT7BKuNVJRSfCes0a
VKUrHF3ToF5BHyIkMhaEZDGtWuSUTbnDDU5AMXcDeVvkutUhpECwrmmYrVxMUB8NjBM73S9hd5YQ
ItckzBNjhgXyTUBW+9eRd0mGg9p6TEKMCikgR3wju6H41/3bjq6c7uGikdLBo8al1w2XApVgTwuA
C2G5nBqfm/hvpu1nyZRlIrM4+DNyq7ZdDMiHCR65BPl4h2r3u2zs/AGpSCweTdFx8awbUuPvBl/x
ZHwTyenKQxjANfEdOGb8L6mOcMS06HEdmICJjJgELswSUvYXf6nqqid0wNJeJk8p7QMM/uuIBb51
CI9UJvJgqhRDv86qcu7WOX/sGUxQe72pJCJFi9x8YDFQBUh+BxYX7a5CpAxhgNmq8UYYCJLcuY09
hkeB/+QuSq1Kh9OwDe0AMpAe8TgjgYyXiAqA9emGUGk2Ru1HPDrJc1N4BuYd+iy0a49P5dAvkUlN
znqipu2muBizZf89UKLQgMFXB/UuoJXN3OBL5yTw9ZW0UZS/yQI+flNYRd1Xi96Sge2iXhgSdMs4
o/B/V99ltgiUOXTsgBMQHyG726pww9VLv0flOgGlV/Rdx8zJz0yOck3237kMPapk9PrWtcQwr/iS
Yx5D4jSGRRkR1EGV1Q4UivMFDRvw7A09NzQIHl/KdskrWdPDqjbbQrgg90lB0CV6iOawdn9Jf6qj
jUw/FN5CCOJy7ROmQqcKWZzEbqF2JHfoGL0ksjUrlPNv4izW8KlhcWeA45kG7BLlk9I+Bo486NwV
C2hubtM5fqBi2thaA18pa7GBMUrXJntALkHdwK284HJJ7eOllxzYUKJDlDvzgIFfkshGxEAS4mRi
+vEajHuETS2dmy6ROIRTfveH/Bak+AftrrgiqtJ7F+73MLsntnkVQqI3QZZfNBMYjoJJYTujLD4i
xwYWrdWeZnNDIw/YYbx3xerX/F8wQ8woYsTZyWyWQu/03bcGk8b0B7GKRHNFBnBD3pB2fbsc5Okv
Qdjav3fpgIfMqdcA+uNtJWosfWgXjJGk3ZI7AbHXupG07kA/50TakKcKVC0CAclQ4++fipLYt0X1
GNV0lDBzchmvjkmAFRhfZvRg6YSvT1nVjqRnzFU641hLKBNbm0v/MgCq8/8lVvuBFhaJEzEDby+m
iQ+NRYMwkx+DnhtyFIsJTwUgaKgTFk7+D1ceOAzK5g2DK0Wh46QCZXwl8NExbpLbLBl5Vuad+iC+
MP+RYrOHMb0C7Lvm9k5CBJt4t9bt2QLoIuHPhrrFJ0aGIAUvhCfhZ6WrjTi8Gi+JIxPSIoHHTncr
YRINOACR2A4/GbkR9bMq+VWBa4TXBBmDyvJY6QggXFQKqCGwRbIkQbcCp/KT8idhKAgV/EAedlyQ
w9LOOhtJAE6diJsNblh3wcuvWIxguKafjMJUkCNoE4wT+N79V3uul+0GYuUfEjsmFuSdw7W7ym7J
HVFY5d+4ge0YXjIKd5RG8EJPEmrI7SeuacKFULYhnQ2x11TwvOgo34RNzBx+k76gH9wleP6DgoFU
O+jB1kZtKpENI1k445GPbWSqfEIXF09sKVthBxkM0/lmVe9sLAf8nH4+fUZg/TwBsz3H1p4rDYSV
q4qsjhnhGqxiooNwcI8XrkFzdGBYpuzHoJ7Uqo4U4jjDA3aBuYWZDEVOZ8usENNvQceQolGb6Hzo
GWIywNa4opDnnOK8sgD0GIuuk+IZL7zLgbcwluwjZM0FnQWFM6WI7PGvNfwT/hRNODJmlC42n4KH
7mQckVBJfD9skQTRwqRsmh/1W/zFZz8JM/PvQJrjlBIpQ+VvQxp7r7/xsh4rzyX7kTrC2omRozPe
Ngg+YL6sgBK5O1Ay8AwfOB9I+YWdgGZheGxEP2Q1aHM0UHzSBaA9aDCvyytYDGQ/i4tui03wWR7q
Q/fT8LNZEsZ6BhpcHTjcaNviwsShSogfLVc1Prk1bw3uemSDGvMwGr70i/UXsCDfA37DpAFCzgZy
oaicnHNmzyxkFCngNsm0CgUq3AbCTpv+fu5oLMj0Y6Nwh9s4v3F71agcSFW36gO1AYAZPBouSS0W
zYtuMSdJgzAFyNzoZVyqdbontd9FaHXVVtN7wEsjE2kyvQFmAo6HvNHu/mVH2UUD4naceM30nVYO
byBV7gx3N6b3kO/jFd4nJ8O5YqOZiBnrc0egPcAyTUswXzrSMhwMLmcP1XQZnwaIwkni20HDyhaq
MpfO6y9GeU6ofwx0fL1lcZZEr9PnxJJWf/C3xBJMpagnY6vhC+RGQWdVuZPphMeQiAHSsT6sdWR9
E4izYCbGVKs6XLl17YA205/44VBxfnhkocM5CtjZ+RFjhNwIqeYG0X78cNPdAP/KaUBxFtmIiETJ
EyVGgklRAm7lU0Wi67+glw7Fi4MBH3F+wGfoX5FqgjHRFiBjv6VmlpOd2FossxQFDvygrKcsJmes
xczxOFoasrrmyhUXC5h5epR/kcapJC9NVSUQCRZRBKjvZ5GLsGSCgpTpk9NLa4a6NV5qpVNBkVKO
N8whjsEoZGLHoANLm5LdLraMHd1fCu5qoglwRCSEFTvNZ1mY7oeUhtzBWM2LTd4XK21ABxEzTeCw
J6KahoGGxQE1nY4NjAP/IrSYkVshPc5gFvhUnEk3hCQD7QOKGxpaI8LtUO209hYmcZktzIMAm7U8
NhRZ6zYty97syziO7i290uvGtZ4BK/PgEzBeEKjEWcjZg0g9/ZH26SZJSWG1DXTFZIxN1KJFhRQv
PJ8zLk0uThPQm2OX7ZPLGIH0g2m7PuDdmHB+Ft0XhP5wFe093xtxlYBvwx9yGxVY40RVA8wOH2qg
WcBevHYCaQekVWOeVi14oWc0zLlxIjBd8lA7xAUAfxxJvMvM3j5PmCudUgqy5vGFLvo4mv91f/jY
aWI1GLD/+Q/2TsYL/8h/snZzt3CRYhuFwjCf+g2NitPcZAQReD/Bp6gexciGgZsXFMk6P9WMCAEI
6ekpGXOni8nhJ1Fyugl522mHQtFgNk4o2obgAJzyR3MmNg/1u/7Vd/ViSYyDTzsT8hqGYgpbKUHu
LfMXIjK/w6aMAClkOU3TjaUv4qk2JUTiOD1dxOVZOg1TYKVzrvnkS0Fcea/W8MZf5Hna7baCnFow
c3xLW2FVOeaiv2scxTCuzDMfxPOYIImZ4pq15D91PzipF+NyIGqKrocf/I/C1b+a34Cnyj95Q9Q1
uY+L5qrPt5AVPCIR3PT8/af8qE/T5c0TLpQmLZGh4/rTtsn/jw3fxgdweEIPkPtx8LD3EUFEaM4R
cSBtGfPkGuyEFXRNtdyyGgv/33yExAXXCtGBxVHOUcbnOUPUAsKC/iReINXif9BdTA2CPooVr1Qc
vGRTjWBA2iGOmcpBCG1Sjkdg57DgLIjGBXczygiN7txujcqlpUodv2yFBJ/XYrpqbzqiQEhkxgRb
Ji4VwpqSMILdSPYh5jE55/5DfM+cwES72f8Z0F3eSKSKxUiDGRQPHJMw2Zl4y/mIwvNnwwXo2ev6
Pgx2ltnIWDK0T2dtm3GUk9MrMquQG2GxPKONDf6VlQWYTaYHrshGpZnPyrksVDvmUKCbfDlcMYJt
gpV2oAdzg35pIRKFOK7rNZVNB1j5oOCAwc81Y9GcFzvh4vNocFdt9Z3X3cPHpEGdD3hrdxKP0iP6
mSQr5O9dacbEpSGqrvH0p8xW9ZuTfvKD0U2FZcsS/nHilSL/ydmrXAkfAuTHE0k8GvkJK6zPibRu
d/W/kIXk5ddWij1uJdzUo1qtswvNQs6kRdo3OzbNS/zsTpCvZcw6buX7YC1dSWUQmLuYvqASX428
LvfDjmapNfECZAPin4LIysibxNLBkUDVh0ElIKv9XqTaIV+6GDin5Ti+6W5x4gXieeMzAOYH6+H/
hoct5zT4S5iiTbSCBwM3yRQtWOKrfg5H6ad0BeJ/V/2N9ekWXGlYoBsCbZJ+Dr7Fbn5kVRx+oYWp
3opgza/ld3YAMixyO/7H6UwKKohxMMAFCxQpcvtCvREw8Py0TupboBIbHKtf0SL8Y0rBTswpzuiA
xA9kj9Yv/yJ+qRiaBDSZtSdcgh3fDUqYkBMbJwhQH6ApwbX87JxpXJSMwdBQ4R0IkI9Wa+wqsYnY
4DFH2jFXvzlDyQvc13vIOrf+JjTCdAQ3PqnY0udGbUdbczdSZ9NNpaY5bz71Pt8hmCwDazXFBp/m
qElnV/qwkIZFIEC03sIjQ34SZxGwOqDwRWD/cdC3TPAG9l7Ustwu5+o7RasxXTNoxb6mVLEtRd1/
nIzFQ3ZFuz7UZ2li1wC1mHKRx/sXZjg+Lq57Bu7COwen3i6u/Bv97T+Ozmu3cTOIwk9EgL3cSmzq
deVyQ7iJvYr96fMxQIA4G68tieQ/M2dOma7NRvJrr95yqwL640h1rs79HRyHlgGL1aVdwdSDcgXn
2rQrUCdoAD3Ue5udv+QubReTwya7a3CcySZAvQNfBLObRbem8Pzh8nDY8FyoHzQSmC5LV/gDx8Dv
fmg/ExouHAlX7bW95D/jsYa4ATCGsyW0i9W4BW2bVh0MFR3J+GoL62uCfo3PFaoBqh5LGkgodKq3
f1/JtQbkouF5GpxE2OvCudvo+KnW8WqfbiycoDlBMlyppKOG85KHJIPwX/g13+UFXdofx0DCXYuX
zbHZjHaKGR/0vRFM96E/pmdwkPaoDqll+pZ9+rY+sEtBiVRCxfxczGhhXKUYPSQ9WkEccSamZiAC
MiAwCKCMUbfBjeEy017XEyWaT6p7Z2kh40UVO9goIlKkRk7dflycT9xGOAC0YC6SXzF3rC/jnjRS
j0soQUCyYXDA31iyISBI6V/YpuC+g0acpD+B/A07Di8KoiXzm6+BeZqD2KLlYOhrNNr/tEPs7rXt
MsTazI6N+tskWOMjxse9Ke2/ePE1DiE8ChDQwBlDxIZc6uqu4hIGtIcoCUa7juyCxo5PRHIPbeDR
we6pf5fFK/UiYPMHoJleJXFfxfseeRq6E6INiDD6302Mroauh9Kze08ACD4GHGGT1SQ6HCUJvBtQ
s9GWyyccyebOCTOT3Co7eUF+L07nP7x4ZWPZl+QvipYZVf8c1gYU3s9i0yksuRe0Ggo52zng3LY5
wGVkziUp+bPi8lAQsS2diSRxMAuGjo/jsE6XLhfHF04lrzdto/yyBSbDW5Q9iXcldH4bfHYWBk8N
Qe02lBAYttwf6pZc3fDNmNzitz6yYo5+8DgfV+YmdqIbBrt282O+zkbgYmRn00wQpalnh4oAJYJQ
tXAxo0CWgT8JtNVVlyDUg/PzIoL8S4jAzdN3vHD1AfvwTcg3SucRaSodjZ3Rq1Q921Qf8uba1C4i
94/Sfug9LEWdu185mc4saStfp4oE7bk2jXVOgizMtuFhSLtivLR8VlpzLv3yC6CiSXG3Ad1Wkem4
ooSWcvd6q9h6023Myo5RXLjhLyzsM08P1uTn4f6AHs60F6eA5VyfumfXPxvxfSxcpqP42xwmTGXc
VIJVfyKhfZgbT4MgtOu0A3Z/iSN8rIt/VbRNPnUSnVrfKpwxeI8Nrz8kW2m4aAPib7Y7TfwbjfcI
oPkSslzUkRePT0C90BXGbTmAI5rOYkHWoPZ8ayavYuONpUMBdkPcICn1rAQLPzcAU6arQfswG9wC
GGWzmrCk37FaPVPCQ6J7hq8RkfTrALF8iunqakdviM8VNzqxQ66qXWbpVrZnUz2QRzV/wC3RWMAS
9RGSA4qzNotLLiAfd+TVXMwaVYEIPf4kLesVtvwHIu3UaSMnW7N2Sa2M9uO55rDc2HzjMdqA+i/D
3kwj+f0r3eBpWiTv7MM3LNjwKpE/eUkKJwuaJbgwwToE+IJkg6CMVEHNw0m+JPlBtdWNeWca680V
cTQcQ3j/lYqr7dQ/DZLry1t4Jp0da5wl6+zGrM8agmKDC0MI2T7YJqA+T22lojiEairBhPIgj4cV
4QjLqozKi4oZu0MdyzHysVgAAPVeWFFTLGvkkD7R1wS2tiTJzniLr5e4Rh3f4xaVLSQXm6WnsDfu
L7/2RX+4T2RMBLyV7+ZT9RuEaCv1OkIV+56uTDLhJzvltxmUk932ZToMVC7r1uNGvsofAA0N+Da2
6neeIIAY+REsXqA1brLoO/HCmW2ptScY0IhJPw9QnriQqssYhnSEQ1GDa4cP6jfj4ow1OjPhsEBg
zNGcUMWefpiGOcYcLIEM6sLLbaEuxmhRfFnZSAQaIPwR/Ar3QKhfi9U+sQrrhClbXUMo5q1w93FP
5KXd17YExRSQuHezGs6Fk2ue0jsG7jt496K/4MLbI0uy9jqSenDv9bNqQmDxk+I0Cy6EI03/AZnI
uW6di781kyqNY3UXYPI/lc1AWisu/avwaC7ipWV+jkR8Y2wpdjkFYtlVai80HawzMDvgqCszB0AY
OgmmgD0Da+XAqKCx5YUwcfzfPkew7KwdCmcfsctV+EG5Ad2qatfYV0Qa6dh72Thnw3k0DrAy8ng7
tuvvyuWwZ6U06uhXl51uqlHH0bk7sGTY65Sjz9A5gcngyE5JcDrLsXYoZutsR6teT1tD38rUtwG2
05qwtYxXgdUQoU4dW7Te5q6mYKcK8kQPS8o24WEi9sOudA/YRgbaCDdYvvTcTUB1sJIJ3k1t1CZL
ziKZ2KWPnRaNyoafTSrLPO11gpy1UzocBoY7Qhosl0E5JOtjOMj6mfUWf8B/yctMNn7Hw6acthKL
t2mPGanFrCwy3LA/7P5V5mrDxziuqQVgKRUvdo0/GeYXWGssV6IHntzOWKGoPgl4CYwmivw3HNQb
9BcQU5lM29k2SqS3Li8zw5GZty67WCEUqt8N/vxGbxlsqDMg7kzLDBEA5nT7AMqYAPCOlw+A6X6t
Qa+sybXDHQxj0AVc4cXUn/RSy4p/3aNlYhqCNynaRHxhcthZ6+wHrIVpiUuIhA9LQt6Q/sfbZo7S
2c/SJUGwpmSprCxXGfAfBfkGyIVrIzgNiAOn2J3Jg3lfH7mlV2w3+BtbMUbHH9Oyjk9ZB/YEYXOW
fSqk6cjXJZcWK/2j0yYU6YOIR27LmadxlfwUNREtYERIgDd0pXBxzAqHVX98CzOHBL/5ggzi4LVs
P4p3bk2h3QUAhsuzkcVOSO+HIRr2fSC9KMEExjCWV9xF0vcco9pb13TPge3CjoDLyfNV8ohx2tRY
5Dlk7rCbDKDCxQu0x/xDO46OrlQv5Hgy10IWxdQl8ApuvQNmNEcXE3XSMxXSilwMNBiXllXky8fz
DTMtiIu45bYur0erEKIjm1zGJfH1HUToVojPzAXHfcUbGwcV/bPCrj39RqTI7IH4lPe0mGatGiCz
8ZGbt0PnZ5+J7CaH9EYJmjUYQadQYod8A7JFPoMkhZmMTPFnZ9DEAaLCj+dQeiO4XRocmXgA2yq9
OT2OIRP979hvsuFSSIg5/JZ0EFx2My8PnDhAxuSGANEVnzKDs9slW2O/k76a6ouFbJY8EuRySGWD
Fauzdd5ARcHPb90MGxOrTxbUiq/zkHf8TDt8S7+bfmOox9e4J6VWRvNosCpYMyySavuts7WOw/fC
zjA7XAuoUXiSNqhfQPiCDS7ryQ+mzfW/jvhI8t/3gBDAWze2+nuNrSiyMfWwK+q7KHnQlUhKxBEN
JgDWD9m836iCg6KBS7xQJ2Fn0LwGwEIYa/5PSQwVl06FGb++KsB+j/p/TwqMLhBXLMpNIl7ZOMLE
C7AOXKf9vqdkffZn653fMpn4Gy2mwwVe2pGjFtBlHIQgy/KBTBQUcuIB+krArG/qbiUtw/NIMiA3
+x2/82DYGKSqwgml16XTAtzLXRnkP9qMCVzNTfpJ+W6b5Tx6HdR/KS6HIiLKNZKlEE3OFzNaRKph
6CqczOGWI6euXLj06UmAZNuuK+jc1R6cgoc4GiB8YJO+BBdCl8cEsRMdVnIJ/m0s6bD+oTert0a4
Z9sfh5sw3EDqym6860n2XmTHjRe8+nBo+pNT5zV5zJhrMKHlXZuGHbMmFFAzSvWBPpsGclkhPUwH
XS8w2Zw4hHyXb7Lsl7KPRxmtkV7smNQ1BaK3E+/K0dE1O4AtfeIFwrdrFDzEXRjolum2DNyGQx5u
0eO74m7g3AMX0h0W7nd6ZVSDe0Ffg/SbOT9lv6s6RuPHLQ7uJB671H5IW6DmEF8ZUx/Fzxg609r8
1FB4oA2YSIVGTAhMYp0G5QO+6gR6CLii+TOdpH1YeIuoLn1zOs2tX52VdxbHOqsabpNn9YOjfHQy
mvuIYUELlswBsKCbVNjcdCS0NTd4vyH7xMrmrM/TncUjysL9m8mFcsiRhYjhgf584S3CqibLb/Yg
+gHUeKV8b6xv7GeSlxd0dvfZLbGIPj8NPq2c7YC55sSNU3ja3/t5cSEEvCCP2LAr40qEJZ47k7Gz
ZpfbhijKuLlW2bUPP+P6S8vfxeFeUaTOJ1SkufQ+JT9wf3H/5HJHCrmSUEPrLWcqFBFYyK10nCQo
Dx8WoEQx7mWswZnd0OIfJdg8qIOPVYRVzhGrK2Swbn/KWY5H5nVxoKa5uozani9RQGD8P+pfwvic
cJ3vx2eN27TcwYfZSQYQsathcKrd4xztB69iMXprm/sLLwqUruKt0Tu3gqSqYwwLZdRQT1341ytf
8nDPiveo2xkFkdJsWrgw8UXr3xO0If1WrPdjbMM+U9wq3Cn9e2fuZoNyCmbQw4jri2EliT+xfCLc
WbXOFBSIbGb/DWe0a55EMYTWOeRWS8xDmGxFyTfrM4zGISP66IS/7oSdPNslUYAReoS6JHZ7uCxD
/G4OV3LcAmkDJVKHnI6pzEaXDqBTONmKHAJnpKKQ6baZ5XGMc8vSluveA8P4SrUHNMYQBoi7uqIn
EgbXoMqzKUv9RSn9A21ZCi6NeYDYRFnOFsc62iTNBzzL3Sr7ot7zaBGYUOTvLxx2HTzZsGdPPdgk
1VYh5tKLigvpcuXkBUj6zuhT5r1QbVvr3uANfOtkF5IEzQPcmbF4n2hodpyK9bUrPbH/GP6FVz4M
tf1kIygCCKESoG8YtzytovHIjN3ss2icd1niQkoq8RVInRpc2m9l7MG8cDgQFyzHD8ZxgkH0NdaN
tLL82UzEaXuSpquEBtlDJ5oONxM/0VC9TYlX1/8QGd/ooOp+WfbSDtH6pf1BiE8kQZavX1LYaWFp
X0pMC2bX5XwS2bFOO4UnG/ycEV3B5u4z7B2YQUbklqoNPEIDR1eMer3soGizNV3houXhKMcHv0js
o72mn7jfsDUFmq17v4Ha0p6Tynn1fhLA6kAc5lQAfT119B1bUzsmZKk9hs17oF4L6YBIZjKuIT6N
rglHKSUag7j3WyfdkmQTcQ+l6M3IDX2tY8yDMjvUf/Juy2qrpZfGpvcCF03LtqlsV+F79hC+SHqA
uj5BtbVqhc0yz6ZlywG8NOQ4gVOGZHvC0CXD4WxNtmS6IFoxKqI8oyW2hytoVGwsXfzSKLJ1MSZp
pcqfQYjZwZqQvxJxn7yb2C+Rcd52b+r/yfVduuMepv6A5UgHxHS5fuvHPQWWpFO/RJ8SH+LsSF0i
DYcZjO2giJ/xLrWcQ4SFTughuuLyYErZZ645AT1Ss4DNfKTofXNIfsXFz0uszjAaAemgy7BLY2BD
Jb5ER/oNXRdnKPX+isSFs47j2TC2oOxwM2lmedzjdYEZ2og67TrwyazjzxSLQxBffFwSwhn/dwBa
2uVrfTmA14U+YilUlPDPGGeqM7ynHkcfuyIqgYwbdrdF5Y/L0Avx2lMSN1o24SzMfaqSZmK84qpL
jk89+DTk1El6C9be02GiwWdjo56C4hp/Mg9Bs8PhZ/gD64LN8qL9WVF3NBRCKJKbdZS6wuIBtlc4
eFfw5ppbehRxSc639ehwbn3T9gLPj3bHahKqnGRuECVwTtNUQGP4Gc1tMHmmyn8seDGuosUJp27e
ygffAH83z7nJkYUjqtnGzRGojFZGw60Ek0q2yGwlR9sQtmP5XjJqsuHxpuTRyD5Y23K+NGfOP9oD
6NfQIOmgwYXF/AGSzglhUKy5ACpmZ+ITemvfwuLF9GB14nR3kb8DNCHa5HOekYI1MLcQY+juLJAH
l1l+kB7x0ztT1EEq+vgLQRMJloB4ITzW2G/q7XQQfkRVZWd+wOoYXR4GQmzEj6O1uB/ra81lF/nC
PhE72cKmoRcLZ2G+YJ5sbaaKJYzf4iCH95iv5Z94W0Bzw3yF8QDyR0qsN0agCZ4s7Qa+3YnIHbJ7
+dDrC5vpWr3A8ZTr59S6XGo48zH0JC80lp0/Hx0YORlwMnek6Avc5HCvCqqjx7YH4+QCVFuXoR+R
6Wcb3ykpGuvkZH4FmMYtgWov+kqSsFeYvb3qo1H5mbElDI9BBZdgphs8BXlz6mIRgYaNj1CWt4it
NM2PTmVzpNWFUyD1nlvPnmTLX9JMMPby3tgqxztigMZNXmzvB/SdVvCPH8vAg20a3QXjEcsBeDlU
K2KGGMhe/qyBWXgMLnSaQrXJZ0C4DbHnnIkGJzr5lMBWK2RV8OqAnNHPgunC4WX2oytpzqoOck/4
H0F7a0HGIxbQYxFwmg9eJe6fS21u1wAYUkxSxlLYkASWhMWyUfkolFWyj/+xL1tzKafMSUdfJYPF
0d7GGxN+DbBQrluSyjT7jmcqyc3ZbiKMlmhaRxpc7MeQS+XWjpNgrrdM1CyHIeVyDFRrVXavJRAC
/AtnUnYWaj22DGzMHT5CWV8YtrCDLVK/Q4bUbHzCd+Yxp3RsRvAeqJSobmMYE06pADvu1A8eH0ry
hLIJHg3eGOqeK4ZAT+xOKlEDzBfEiKskyDti6L9C3zQcVumxjy5KJR2l0T+zdE0FhWhzjtOlV0Dz
x5IKny1Z/qizN0M8R6zVBYymtgF6Umo6czRASbTJFVftbA49tXJNdpkpWS8uQAWEi5oHhg5hcJm2
iVxlPl/4N7B55+1LO3IGEfOCZrYBl80czdyW1h6j9wFpSguZYEDJ2C077H5+cIFetGoBCk+FLVZD
4qbKqDrPv1n3loJKd/At1X8MODIyQ6Zuyk/7Dtk/fJ8B41OqbM+OdUTDW/XvL/TVAcADQidV+hS4
5V+sgQSEEzWwN4+hzJCkhu8Ip8hpCbrXTqddTID+UvpWZTOVe5PmP+IPxOqrNT7R9xTWJS73aGPC
+hrSgvzm8V9K8JC0JB0kgHIqAtB/YnMU+z2uFTGUryOjPjxofio38ZYJIvDMJ5K/c/eQoBK1e/05
cUEQU5vY/UJoQT3L/obd+Arf6hyyItFTvR3vZCR0CAxYdwkuukuc3YjgANVewv9sNiYIQBhmksly
ezB3CcwHy1eCTme6q4q46/GSJdemdRrrX5bte31ZjXBwqKTMyucJ99/8uJDaoWJhcl+5+O9knmZ+
dYBXYn+ZMSFRN2S/NNZ9SH4yrVlz/I/WnWov6MRRKj62ufW/JvhIx4uhGyvafQCSV71PU5hI9MLb
numvhjPxL8ZgImJMjXahvCGQjOMw7a7UDnlL8gUNULSLpp1Eeg6LP+hdibVZbtLBTo13QnKq5qMR
34J8+5IPuGciuNaVCyFgVB3rx0w2RQaisGE0htVQ57zIUy3fc+y8O5DAg8hVZhI0HxT0svIAHHG8
NNJ73x0LjDIHmJf0fP/Sz8QuD5RcwbKFAqMoLP/e2oXi8RfRKi9rYYVObWPKvpG68mGiwSn8afir
8mNT/xuE3aD80/ITxKFi2jQhLTZHe3Yo+pMlf2rzVunsCBk3Pif5rck2KpGA6QZL1GJ2Xr8VDsZE
U7OqWinDP2M7I+A/dhzwBNJA/zL8TsNSm5LzJpm28rRg1qKOQHigrMtN85Bomjik8GMfbEtz+X+E
C0fcSNY/GSE/LiBHfqth2sF8w0DSarDAaby08tv8J2i8GgOP2bMmT67x6rbHgcLo20puR/XVbM8S
UOGuBXKllZd3EJbDU4VLtOwEi2/ZqjUdNmjg5WzeJdl9GeT54vazSRaUDz78uhvcMj8AcgvwsvFh
da3kRw+wF/aMfiMrfgL1HnQtdSy81mkQkBo68Peaz5rYthIDW0evbINh3pvDZcECUxYPqlP7yr1Y
8+tfzQS5PFjwhoMXqsK7Uf6t+RQLRATgCBNHXgDqWbCQTN0MVoEA9ReiOd6X26h61JIdDMkxHnwB
d2V06EwMWH4PbtvZ1gczWgGdhCcTVlFPoq8VY30pdf1RIMTix+jY6sMrLwUCWuqj6ja6G1dMf+hp
AipzErpat9fRbaDpFupHmp1CDgyYLMUirVeOCZDYXlZ3PaSDnFCxGrdQF4P+tH3O6s8LUA8Prd8X
IJ6eYNbFRqBAL5V0sJ9AYqTugzXmC4y735XyTzFdkvRRUgBfD4n7KgacL0Ns9ljKNJBYUA+lGE5k
w6bAH6i/pS8ckxwkZlrqizIUgsPMVTabbSwSo97pviYwgzpStSvACTDk+TRqt2N5ok/YtQl+8MLx
ypnaW2iRuHKc4x99/Enzw6vHsNOr8BJGqiyrh1zYic1NEXdzt2FXBuudlUjkjen3bP1J5lct7EUv
SCCnul176JDpQiQDjSPiZ+Zu7emQL4t+asw+5Rwi0ULjytnQglmTrMIIWaHVvMjNdzl/ktmHkEE/
ZN2hWiKX1bNYbDtSmVv5LY8IM36MBF+3z4hYLtZkbNcEg8wf1iafY3BNxm1UXAfMPWWELZeYVRUC
mNGzfjkjuBWBd28G5+BwmHB7Zuo5VanNH8jsex2l3GfpMVMZXLZhsVECfxZdY1EjTN3RSHZieg/R
LKt+Afu92vLzQtWfRBwm4EpsR2omGgqCyVAngOMLPo9R3HhVxIHjRRZWU+sYM4nBmeAg0Q2vq09S
mmZAkaDfDjmtHPqvl6UwIGTrmYDAEtZWTx813YvXWYYfpCSXHh5Qk13G7yUpLQjZLaonad6XIs7/
OmTF6K9m3gfC7rFx287anwz08YKa0W7lF2zxj776GBjTShHaTozbEPu4hIVOgh+LoN6naCc3eOtB
Rw139MfzWy6j6Yy+VOkooFMxfSt7Q07Pd/eQy3AvlfhyomxNxYl21cBKTqzv1uvabizjOQULueeb
O3qt567BHY1nR0d0besJSPU16V30w43UMkguY+7r3uBPT0+s3K3wXqU3k9LdDXuOjTi0I9GfQwJP
yOoGeRAgSiWnOvjIwtv0luXbAS2fML9PL94XKA6A32bQTv14iVKM8bqvSXXNGXjMKcINdiT4kgFR
KyEZsztWmOl47qO/mPxADwGtSan6l6t+pR1f8lejHBWIQPFxJDY5oU74PIwJdoBoCKriWrKcgc9S
mpep/9vp8Ftft1naTeomin+D7F1gl+1bKdXa09kIGJ8hf6+MPsT6rWA/RsAOCIzbYD0++CVa6Pmn
yrfNgs0OmGecM8IEa08DPFCXx77EiV5cj1BrIEoCdOPL44sqEKqN+1KICXixFxQbJ3XSiXrJfake
3vJi96dY5CGtLmEPfopfBGGAjrGowqPnNLhR86gqiBYhnE9orpEKt5kjfWAFzC55oc5DZmpoLlCr
Ftep2GDuwqozfQi8DoY01kQU/5inuiGRnPXraTwm4SFHtKc3kJQ6r0r+muIHX+eaWGhCuyELf810
YhX+V2+i8o8DWW1vjeKNyW8/3Bt4Y9ajrfbF50s6y8vxiY+6aPTVNtJpVBaDo/o4Kluj31dEqxWX
ZPjQ5vdS+kr6W1+/B69jqGxYSguRn4h3RbvlOeIJTpooZed4FzEGqU4vNIybsvVMpMk08bHNE9zG
R1wj4iPoNN6YZg0c9h1BlQ7bt6m9N/13lj4ts/ozOcxKdJ2YbD7VKfACtV2PwBcSkxJZI1BbYT7B
pSFyfRpu5HSyAWRAJ27DUvhM6W8LzDtboIDwn0KfOcrvQonwISrXYsXEunh2ZZKtv44vcrMylrRG
hFskKzqXiQQf4zRCo3lRl+RLh3Vez3GUPl7JzrIWhwZTQyPhvjJ0Adu2uncIjUfpqWVfL9gJL8gQ
uI2FCk014sHuYdSWo7JF6PEY6ClOATONNJhs9YEgwfv3QrrJm+0LE4f2WE92bLoKCJB1X37GPGX7
EruB8rsw4abUdBLWWdd3QPYJi2og3PLQ9X8lO2PP0jnPH+Nw0ws+YSLJKsLf8LqPVWgunmgRdLWP
i0OYXjphj1/gMDuMTBxlZXWegAmE9FsLoCUZeyH+6YIACWuxigym91WI++3gB1Tzl6x9p6SFq/l7
208wHWjaBFjEJhMdUrJUimBBwaCli5ogqpPpEp8JqKsA9XQdytZA+akgXU9k+8BziEKsTKMLZ1k+
woxAgy1G+1Z511WWW7i4igjVcnaLOcA5E1vDDMynEo+INMDkOvkrJ5yiQomkHoalkA0bVXOmgfrI
Wu1FgJlCY4S0gCNtSgbmCJglRnHryo8K2o0FchLogALxrYw+Ce8he/JMtpiS7QqcK5iGmA0ZMJTs
qQY/2ULKeD1VPLsqdt7576Q8RfVXndK1oOFvz61nIoFubpLUrnomlm45gyKmKxYBPaM1ZAxLx5ND
XEaW9xF180RrKFjVWuNXdznxaLDroQrIDEpWtHgvvTUVCktQArn1U+1rZK7N1e/hNrDiLeYvreHv
KdwYkC9rQYWUD1wtjVjuFOuqwsoJ0nvNTqrld8n6X4LOsHkqiz6MTgvqrYagfGRmS77r+VuUgPw4
UrTsEZDmLl2JRWQQeKmuRt+2xXBvHWuqlyIRmmBAzizGMzixuJsoywx6SpG5S7CzPAFlMwaald+Z
B+gXkLwBegCqYxcfEzLPk+IhZyQJ4lGNJi3x57+suaY41Lr0fckupT+AySJ+0KpvSlKwzpniiqwh
KuHBSWCTP9JgQVwd4lMW+TF0Z2vJ0NQg486zJ0P9Q3rGaqsiPqFgBfeYx2lLS19v5cpRfqFyVF7j
jZR11XRjji0DeXo373t0byzEU3yKLlD/lXlVbkYk9nbwrcpO10fYZ4Ehd8uqONqygQ1hL6Y2kkR6
xwpUrj9GXHBz1UT4D4IkDgcFTkurvZUhMbDaqpqhw73luPzG3c6qIPEh9UfgbKQpqwJGsZzpTSU1
bLATVfEnHV+EVocF9fmEkM1cgUMDtqT4C/LcuEJuj4TFY5pqXTjUZO2kFKo9Zcp2TLG6EeOVliOo
i7dth8KBEtYghNTAmFFXN3sRr3f4hLobJCT5nHRer2CcWwxi3BeBXuDrFKmige8J1VKy4LcxLueL
jPuJ73JjwqlDPCdEXt6hGJN+Uzg+xpfi4DDUyEza6eJExs0eEsUTsQoAyMAuZPgYj8YVY0lnDz0H
PwJcrewq3gbwFM052Ij0ZaKfEKjmcyetmQs1wdiZYUzTxLivktz7D1O8ljrbjJtQuA/9WeC1qNoX
DX4ss+hLvCG7i28jXXx1VbgxsCqdy6/g2ss7dEMly8QNIc2rLcle4fxWkaD2MVisZBRIDOyYNCZH
DmrT4YCFFGaGh0DaQjJiL4s5BSv+5FJ84r3ggTroBzJlvOgQ36a79pAeeNpsLE90R/6tMMrbkrgh
xVUXDj2KPDLrFhtYtNhrpCbhB1YM8ms5r0LYEK1fouZlgcLX4HcQNmEcMSRA1cMuZCXeVURkyKd+
QbCgV043/V1Af8ir5bJ1iSsGrjbafek1eD8iftyM2p2k1ZneGNIO3QBNmUBPmxv4b/6qxYYWXsm+
NXzwe6JurkrpmrA/e7LdeJZg/odkox9UdhL9RkHwjsEEpHpYgMIjg0AiWQ8Te5xXdGJoxBUt2WbG
99xusTXMH3A5tfpdRCYDkpPi3UTVS/tn3EE3UDQvWpJTujOGowu5fcDHaLEu2hDXVk62eDRlulZ0
WRVdmadtUPr3LD0xBGaBI1bY3yDXaGXRMSAsGBLqdArQqU62+C2NFHaTImXFP9GfYTgBDzcHSsbp
ryCGLiJSuv5xX8Y/pUJQwYoBBikObaXKwaCdmTqUpVBYHwxHqEYUYhCRNix0hbVGS/EcScYo3Z0V
2/rAu/SgtumgWi2pi9DG8F3hBIwg8BcyTLhnBXUHUvjMkfiCJBl/5OmpZCEZcbVXT3y+PD59rk7s
DruO1YIUbojSbJNH8ffiTu7smtjlEocpqD8vxp4OZpYRPUPuTs5Cxn3NsxoQDXmnC6bbcNKOgHSF
1LGjq7Hn4czcNIeJ3j2Ghie8JhuXF5gGPEv4ZNrFFgij47kXYRYmnBEBThKyhlHWzJZk9pT0zEel
jd4DVYixH77VnN0lv2D++NoqiPqZ9R8pz5miu2CLazVG/sz4YWfi94CxVvAcJxvvU6avEB2qxzqx
gSBE9R5QuK6lcVOMC05jKmu5sVveP7rswMGbRMCNgZqG+ohdleq8QlZXeH7aEQ9R40aCU834daxf
4HKI8lVeSIayDd5W7DJyVjwSKmsBu0dwBEsQq0vKT0rwEtarLH5ovZerbpa2/t29A4CCrya5V8b4
EmMr6qB0AZMAPreYAkiI+sCCh1UfnvBidx87NrTs0yji2A9ciHCivuPf28LZDh3twsMT5gxvLHZP
Q3R9JSZpdUsDCpFtkZY1X1q6yQgYMWHc/eg+B7BE9XATwR8VZA1U3/Edwnsj/IbaZ62c2o8gPL1I
FirINv/Jkn/Sj1HeAYCNZsdIkbe24tZHllqSjC0s2XPw3mBWL8wTtEyYfSMjQrUoPzuMOtDE0kgs
Er2GNvlbYq+FVp41JVTOyAXLitSVQQwYYVXS+tKVFFf0FG5TusxRdHFqaVuxlyEjz1d8N4RxjTxG
0zVZoATrF0RW5rAr2F9nuj3gluni4B2SUEz4HnqiGRcz1gDrhbE9wulfhT+8mkUHCIkGKwQAdFhr
PMIArOHyecjaNq+cUvUwsSaksWRj5zJGFBGH95ruEVMAfkrrLQyuxIVZU4OwE0i0NogHI0k4A/Vd
w+2iYCqopVmG9R5jsLD9KuZVp645lfmCW8lEoA1SDrjCmApPn7pFfB8oADIc+hJczOHbYXPJQ/JG
q8b3QiiNkPrEq5ZvRwfOHLyRvnhn8lt5owjmv3h6o0JEwA4PDckqoqIC2pStELmGIeLi2sANu8o/
InwFYzv/wI1W+2POox+zHvpbhvaM1uQp//8rohdCTWwM15rmDipXiNqEpndVfUlPsNGWADPZtqL1
i9i3LZ6HAYZn+ZqHx2C5iDoY51M4O6iMQ4cOr0UJrLkUbosH8kUajD0xEtNkhrZCVB5Vj39weNuQ
CrxXOfnvMPV+p9YeoE5j6PiT/1KTul9eBm5B/Bbe5oyWGZl37uST+1LW+CzRfzZfleB0rB/R1e4l
7b3FXgHxFBRxw8ZGWjMI0nKGs3Rscp41yGI2vQIHQgeKArvmHn/ICHmglee7GP98pHFsbCIXLrbZ
r2sUrfDTxsXTafrt0dphy8kycxmp7fnJfCAwUgzYQ7CW92SkbxHLLo8poMWMO/KGGd7aChC4JmBQ
XpfCmmOSzjNAc4jVOe3NuCrhEiPaZcfDXhDXEpwnZVdDKS3BxwZgs7nNiamjHDF/K5CvVA8YBHvn
kt3arfrHTYp1q7kDbA3JP2jiYIUbL7w6gl6wCpVhS/iB6Y2zj8Vi3NiVgSOgiyYtpNznGAGtdUBX
4KBFTbQGeacTKvd0/AZmKKyU+RnoUzGDwTiPEQA/U2XL3Z7+crBwL2ENzIkIclmsB18+lo7BZr4C
qF+Pa+qi/gbUkvC2eKPo5ganhIFx4L6uChvQJMToKbYxd+fQBk4kvZN+ejaR1ILvHQKEPDmrT3cs
bIvaww/Hq3R21XRPOju3akqXhGUny1MSJFEnHwFt96DQeBLZpsoaAwb3yhT3MVCGkvIBPMKXza/S
0t3U3EBlNHDI35hNvW/scgx82bpJMBLsqFuoszI20keOCpoVSPFmgALaruC+ps6YeLnEPLSOHAJT
LGj/nBNQTVyuJmhD9zqr4oVzUUzeMuWxyLhCbgY0O/spplHG4k5oDhpmLIi+8Flo2AMs9oShtWyC
MSyCsYjyjxBFEsi2ACPWzUQYTTnqKQEgYtWPQSSOjVCTzSObf1tnkU9nAKeYefPPApyVIEA9ionj
4iY0vE2Gyffii6ccrjumPdYaygDDhhatZ9IpVLhrdmHRda1lfKxku2Bpaq0iFu34UfxH0nnsNo4F
UfSLCDCHrSSKyjlY3hC2bDPnzK+fwx5gNt1jt2XpsV7VrRuUR2Q5nHjmOMy+mbOQc42r9g8gurUA
hdivckRm/Ze/GvyF4NoDFHykURBjKW9EAiCJRggKXqPsPGGD+h8fvDWfJXGxS9pOrcZ2lCuv6Je+
+pFmJz+/Ri1rgJvy2RmIm2zkwO02DHFtAtJ+IhKNFd8B3xarTzZubfX8xz4jpAueANR/tb2IdbUe
3N9vlQsPN3J2uZwGeEAbqMUdCny24PkCJBA9+XtybuCXBTlSwBugYszheLqTUSDa8wU8vilYBDvb
DuLXPk12JovwGbwTfIYgHnPPTlQBO6Rb+ER3H9zHco9lRG3OFDQ2s+C37HfxN+pmCN3+VcBkme5B
sjlnMKRxWpj40sXgQHmHNk6EI1+GDRBCfzYIDPrIJyBhqevwKb9j6asGT8SFqjEOUzAHv4SHniNj
yrLreK9xfzbL/9WkibQkWZmQLzyykJrwCFZ3flIJFnWRpi1AvACTx4m4a3f6aJNFhQEkpOPJXIaV
XcENNJNuDS0UExcGNxSWyRzLR3yDpwCBDCT0cSn58xYtK/WSI9UsERGHJEWSW8J7gm0IC1aOeb9m
sUrQqM/DNS1YYSoM/WL4xNeNH4NuFYBjLq7hwHI9s7mwzv4VcpMXLsRinQsno/pqyKo8aiS9VzsD
3nKNRlDCRUH7MUmHIi1YghRsGYqTw5sV5DMjjg8JQ/uLczhKToUAQ4ocOb1p8a9Z4UmItyMCnXZV
9UvL2rJ24bLinilwYKnXjcDA4MMPT3iSsJGVg7s+FpjlSnzBPx8qbiJF/WjrS1Kua7TWxSpCiIKV
nMcWgV68XWmEHwjqRsgdVfoJhZ3qfTXlSpHNWd58FbemxOMO6AjW9yylkHqcvYH+ePT+uv630cjo
Og6yXVaIBtn3aR+gegRRrnBuD9cWKPBSJ2WWMC7V+kqjeuH6l747asJhwOsPfrJJIyI7XG6Z/Bhx
QFSovht48zi0xN3WyxbBl6ZfQvEJE8ZHp1vvcu0j5Y2TFgWsTjzUbpr1VRCghxVKtJYgsfTnluNY
Ye4yOuZSVHdFuTfrAoUT7Un/lbeYd+P8xgVg2uKrOAcdGmz1qUI2avd5bm3RAqnZPgwJDjxq+mK8
sA+RU8pzh5wHwgdiJMzrCpI4W0JPGCi3Jnl0iVts04xLhpLoj3ybil8FVYRuotjX3rkoeRjeUmvQ
ogF2PWiTxejTZCrS2Zalqokc9UckDoZAk4o/4ZgEKpBMesprh5db2LLV99G5F19WvB+IV0w3Bjne
FKS8eMviKdfxlZHPmk8PJ24jxFr+vQLHtaH2JdEOS4RmMZIlAU88FG0VL3cs4fDYFzYlnR8G/WBw
XXYU1CU3qE60QdKukwJBga1NxjEs7sHrlOzZYHQB+XqeYWCBHL0zjgY8VZobv89ZhW2H3F9W4b2Y
IngKVr1c2kihvC1XrMsYzSJUUjaKsueWnxY0Sbrjg08Txy1coNCLTLDvwFYG9BiyCiUMLLRpN+2/
oYeBOSSX/TWwhbMFPL7KceWhm+DndDsRU6HQRqEbpUc+q2KZC5dROq56NcBftsCW5ND4z0iQyOO6
muE2gFvmsmq5pOVFgVH1NBBM4i6Qs6n2bNBI3QIwnIIGIUu83OwIdoVvCROu+20kz1Kma+Nz9bfq
gOyUA3tp7Z38rkecy/m8Zj3kOa5CrPGPMd5BxSloHew1ari1/2zLGa6wJTOdkl1ZqW9fUryph7u5
zPc6c77JmmcnjrvViMorgP2AeKZsgeP8D72Hm5fjMZQBz65kmJONSQCgC6T66StO6knz7ASt2Yey
yFACzYgr1fqre7xLklmK86DUrXWDqG9eNIQuPt36rLcftDruLL8M1Uod8XFS/hrtRxiORXCnoiVO
usCzCx9gBLMLE4nhZIBBh1bS0bf3CnFLX33H3d0t9sOS45B+Jfjc0bmNMNw5HbzCzOnWVbvxwlnA
nCXS7zT42XSXEehZS8iRuCX0lwOXtCTBm2/WajR30WfIYF6ttigh/JJh2DOPQLjsO9YbaIk0ehYX
R6UPEf/7kPVoAmaHk8/Wxd2V+XZwZxF2ZSE/Olv7kfM3bFmNRtN6W8OeZBYCgAb8CYKCP2zS35hv
NmF9lD0lp7jDMrAYBL1jNOwGFAGxyqSPwwAnjXg/2L5K55TvLW0NnBuMDqwMC4Hlt4I/pdP/mNiX
IUBiw7+Xp60B3hhAPuVEYjDrrarBzaR3prCOPj3IAnmiC+OTnRor+J31tNx5QwJyf9Ku+U/LIGXX
m9J2IESRqjxFaJKQEpzlu/5QH5BIo6Wx8glh3P7CoNWW0AU3K0t+lsW+zG7gdOUP5iwF3gaAPfWe
OseVe9IwN3PGcdGdtE164ciybebNmJkH6ndydVf+d8pWdFavPOUqFYRbk8oGP478qI/JMMrJdwIb
7GPkbuW9wWJjJtA33VFWH+Pl5HJRI0rELQPIHBspcbI5wIB5A1Nhy0ZR6zCi2Bfavhf62QA5bejJ
yXwQfABiwjlg8jbjs2ujSRLybZucXAwsiD8Qdgmi7w2XG+dQvbG4VfQtyFhVUlL8A3NGJT41GYNk
yoNoC7zj+Y5FOqgIzyfDd7ondMn/EZ8IULVuwkMEHxJYfUzUtVUfQ07W8K7gpEzRd7TucKC+AvcG
k8X/9AxGA3VWqeDAXes0K1W2HKDbSJwtqtyR2zt2r7KkcIR/TKS+MXk3M/3VVARym47s4hSd3Bk5
O3DJRWAjevNxewgBt6cfPHk9CLBRreUwdxUHhKStPccVMghgwCpP9PFahWpzDnUxv8J5b9ST6l4M
/9YJTqgyL6szK19QDokcFo6QzIEgvIVJk8Bcjx3YoQLdmSGzuRNOgMa++8PySXM/gz8/Xo6IyvDU
pGQSFhAvllLLA2wn/jGqf/FD6TBt3F7rAW4oAH8HMRZuywPLyL23WFVPETa3+RF8ZIv6Xjf07pg1
RfFHk2MBC5F4HVtHa7r1F+m7sFV86hDvH5UlP63Or76yjvmVbwR68zLjueftm7/+zYSCo/n+hjQL
qjZCfuuiI0KyemZwvBkr9rz6rUdGcoc9Sez6YmaeXN2mO6yEC+5lNgINGK0CEtQnF6jhOxb9AQ9j
xkqeYD9u8A0+tS9ftbun9nInVEdM0Cntaom9/exM9RHxOzJ7h0PyLdvWbBlPFq7FwUNMgpVb8O1H
U2f+G6YrHYIBugJYe/LLXfyWTx3DoaUB/Q4rqhmimDq8wCUPeQ0C7MB3dECRiOqjX9GpKrSkkXlY
mHb1HaBIOLcXxiDgBbDC8bcjnJ4HCpVmPVvh0c/m28bWKewmbzNQOhoaho90SeYxizNo7260aWze
SPEz7J0+eITdubPwVzZn/ie+A+EMzlZ3Yxa2bm0IjoIaG5xKwHfrExM/WjqSGmfap64zL38E1l9n
cMopA7NwbyKnWI4iSx8T8SvtcUi9RZS4mtfI155Q2mr1yn3vg1zh1yWh6eeo6Or6KrwgQGRwETki
+GdFrgMqbAETd/P0Tf3AWxtL1oACoR4aSjisqdZGdFdSy+FVUTlwl5PWQOPGxa2OQrHtXjIvCVTt
TRHtLIK1nQWQIMRrjLTA5AEp7VN8dcQjV2VH4dbn0HMFu2tmdyZL82rNjz3aKUhTwm5EIB/tZXWh
iDPl2YrLWHv44N+sH99Qxzu488tO2YA8r8l9sI48COz/mtktXUKBXYtXRca24SBYS9jhkY2Co8bz
wTwTxoAq09dtEeAAjlBG9OQ8BhDyvB+fMRg9oBTtrCP+MppxH+kLcXjsl0aJ0oGfuRVAjp14H3Pk
UrYSqwHrYrv5VmnIs/bk41bLVqNHSYKbj5hvdOlbkj7icyAsTDaCWnwIVfKOfhQMD+YbpOa/alPy
K3+aEe/KZaRZBaLZA5oDRdIwt8v0zkEzp7+OliZMXWkWZqHDVhh4ELHLy99qBMaA9VN0Ye1yNlca
sgRUsD/lQO42+Uvr0l8b5WEUDliHxFBYbEbwKwgDQ3j0o3ZzLhUZONpu8JphKL7jX/Fubqpx6U22
7nNehdRD0FzqF5ow4QWEJABBiRdwzeZmzuz84acr0DpWMG66xKxrAqow5IxRGz1xAgg4jJZ3L4W1
myHnu2fpWpoAkNihz+hcWPrLgV1hiEPbZmRq8n5yCPr6PfbnIIG96FQfxPXJ35CxyCiGzkCNh90y
nCX9KeLobm6VgpewIOkVLfOVJaTyeJnDFdTKOKezu1etol1APNVcfpnKzHxxRHpkM1xcInmNkMO5
GVZkEqPVIA9GtPfmCZoFGUbDcpwzW4xHESEwsMwiWvNvzvU1S2smjOnU2RBiR3GnVWdll0PAZyTn
KptA+jlrazJbL/D72uKkWeYM2yOIJfHbQ3MRHXPEppwDfIvvTemEw0ZY0CnBVZoYajyl9NRXC+0m
pRE4LN6Dhf+73JJ+p0HK5/lz9D9psWwuoXTh7Kt/A80ILApU7ANCFFrNOWeiR0dHg0k3oTqY1cZO
RJroNNkP6lUlucT97bSTiCrrGks/8HeECW8griqTl9I3Jn3QtCXtC/k7EvakOSbKtWj2gflVuSvg
0mKxQ6cM7Uz9GdxNMR52+gdLQkibhQbPYgLcmD36h4DEyElu9RG6U5ds/neox0VnPmUDjHPMmdo1
/xqcOA+9xU47MzogHTIWGShVejggRlzIEuZ06zh5joh9sWMWSJdG3QBD7Szjx7bMpaPXsA4BrcbO
HPu3GBvbBXhRR2M9FTg+dafcfHXikxZf1fpZrZ49buQSo0Z/YKsSrzMd027d7tD9fg3wQgccd/zz
YL0z80eMvsRMheXP/6F2ke+irQ0QUcX/s0isGBIqCw4E8dmieR2+h+RDhpaI6/vkpZVv2uhAza9A
vD3ukgz47MryYmAVKRHK22+U9laYtzb7arRjoa5aYAR8Rj+F7gV8y6wAzSO/NzQ98Aya+MzSM1Lu
4IYwBOdWj8ZVxkht4jFl+BH2L4y8juBq6IchTPcsW5AAcHUijAgeCukPW8R0r+l1s8dnWRiRzHDT
/JUaHuPPgN2givEDDPt66+/REBX4itEqC38mf5n0dvelvZFEOvxQeQpamMfen7XovnM0Y/NMYs0D
9IferF0Hx9p9aN3eKGYboGJKOglnyzUnrIUqYGywSfP279KO3vI21JhGWaC7L3GrV7hFLNKJjtyg
GZoAWm5DiJ6i9FVsBVIluWvJhqLssv2D7vzPiESFC9/T5kaHnJyjD6V9Ve7Lugk6WCixAvNxhz0D
ARF0koBVzNq0NYTB0aUrK9SHISFtuNEo/W/ansLwZWxJVXD3inoIUMQPqAIZu2n4aLk6FnoEZJlg
V/D+hlVXXWlrFeJSYVdbc3EBJC2YcAQXtYM95eRQme5jc8clgQwgOs7lbfmpt46FMn3YBcvQllfV
VbIRsJ7UF0WkGTZc6cI8cNiDsaW1EXsJHbln0O3moKfvSZY3TMEkWORN3HHwMHD5BzYE0QHmBK+m
074ycRe39hDiVwl6mn7JuH7tOhQ38Tb/LCdq15IwsqfSs6OffoGp+x8XTXwrw1+jw7uNLNut6L9M
8Z17fKzvAU81iZH85JbXur8NAumxjG+3saGKnhX/mn4Kr/i3CSmaxdy8JNmmEtEN4/6MlG/jT0/N
X/cdwRu/X2s86YXfkX0v+JXSccEP87h/BZzy8tene9xbJ3QN1qJ5ahnAL5T1O6dDr4FvlTvOBmyi
AcW89F71u+S7KidLTUb2PvpNDOwX9JnqO1qyMWglBdnpmdh+49GkdTFgHR+sxJgP4ptli+9f2734
HX+2wgM9P8OndmzKEctRx4R4UVKBge1ZhQL4A08ifOeHzpTysxIvgvVQux+XqjT5Y87RYAtr8I3o
gm5G+ZfcHcp2cW9ohSenYlg4gbGhVQtSdCt/ebtX2pXO7nYz6QSAPs61OC+aFdiHOTOcrw5a+rw8
1zL68EUv2pIjcJ/uI6zSiM8gadzgbTt2LIyGDUvOqiGuzKarBdlP3229sMJDdgXLAoQL54y0xtEl
AvXB8GSx37S9LxwRfjcItByYcz8KXgVOtISXRJ4lyZgg2i3yH+jlWCE7FRRplrUsXDUb9a02q6wb
c5sqkC42+7PWCgtQ+vGDRgZfp/34Bp4zG2DPRvjs6j07OHOCSY5Nt5W6hTlDgead2/5eHiDvyU4n
k7OSfoaQnXQJMVGBgePAwgL8oV7L3qFnHV/V51E9oyTKWM0n79oMHWCtDF/quH6b7wARNcQUiSl0
xsb7x2fWgCHlgn3o+UbcpsIDhK0yYKphLHdkuGV8Yi8zzKjZwSIyz776LFn7FuonvTWh6vdmQ1z3
CKMxPZrxHza0OPYh5PzODVA09Jf4G11ad5X4y7C5VXbLxzTTUog9isWK4IccY3fFFJpiXBSpn8Qu
zzLEAWwCP5XjsCkkB9sEgnMJvCaTHSP6Gg0ETgHw24iKQjYSP8N27klH9XEMEHU8sQ9AfinqfGSw
YFLINL+hEz2hooEtrPl+dhAsAX2CXLkTJj8Uz8Qu0SVsJ7yI2ZbWmTgrZF6MYqRn99uV4cg+LKd5
ty7bnbiLgIRU8RqYm0kdwyO+0rW9y/+3XgpehN6rGnawU8iGlYI31NlhFbOjTpbaL5QjlhzeVlUe
lcrCHyMXR2cNgK8CgtvekfwT+tlyC0IYAdrgeNX7+Gj595rOd1XObOtPAiBPdoH2PSDIDW6Yma/S
cMuAT0MCEnnqrV0/vCiwgXAPTnRZLVBI9kbcgRWJuuyGQ0y0lbEq0z/pL05xY6/WgfETBmcVq2/S
gD6r5xhsDQGRApYzH2Vmq3ghbuBF5MJTNFYk0UAdwGzOjr89/kNL+R6w3Bbug0sAzx5as4fHYPOd
GG+WuWqIlpJW+g+PfBtSO9Ya4rek7dXo4L5S+ctgmPKJeVl3aFrIELKOuOGmq9qY5atk+CBJDSH3
Z7FwVHQBvQXtejNeZGzCiUDEGRH3wEf+MLMj63TSDPBNG1fsEAATTnpwGAtiY8j+iKsrem7LWhks
tI36JoL6YAKEkLq8a+NvojGI6le0ZLhU6LS9eFk0G4Nniiy4boqpi3UHnjKiLhkRX+f+CcPFNHb4
SHlnCJvFHvYUjaHJreiUrAn8+SN0V9HEnalO3R9ZUThhsPA8kiEvtD/CIwSsqY6ew4549Je9R2ck
nhUIJaWORY3xUsaXcq7Y1RzZTM6HZ4iNlbeBo0T5abyvNv9T5BcOWxxcd9acenysAPLinwYZJjeJ
/oBbGbOwRGlU7EplazIg6c9pd3etNCITgJLgpJrbIMbV1t25NBBNRZbfniZQVXcGBRDzScDcvieI
8MtcJg3K8Y80h1CLcBUK9Z/xB5RLaKm2ri/UJmjFVnvvsQyDrsAAxV9BXOw/hZJxdNeIh/gA6N2j
W4c8RNrLEsgZ1ns/85Uted7qd/qbQL+xll7goPkKyLrBmEhxJr4uEly+DmVNDEEuXYzSCpxa0K9Q
8QIYAMkyoHEain0xbM3o3g1XbokpuJhgyt4O6i1bdZCzVuaPc9ik8UE09gIfm/kTeLCuMbnrpEPd
r/kpsJnlEfo9fJpjgrOxcB0WfX4aYahbxQ8Ed4v2JLrrFQa87DWxdcl+qpGn7iAb1Mgsx7T5kKkX
OfsMAmB75mBCbuVNVK78cmnxIatc9vFfSIpQevAT9svPYDgMwbfTdE6dLTTpu9WcsoeOoX8mqJdw
Nqj9ZYOFAhssYcuuBSE3WMwoYTrwAwqLFgHXyMlAaXJ8RmtXG3smLtfEBTuymbly4asFgymBGCiO
ywiw3mJjAfVyFqwKAPva9qCMcKMVL9T38nge+j3pEvik9x+JvLL4YOj9EvXMopS0NnJfMlS96Vmu
foTGIYUB2G1pvhBwAFdnn1WxlW22uaMJY4ZJlRApllws4ymbxL+VNyyZMR89fHTypiLaOVUeCuQa
ufmK8Guytcnzry8ZRmadN3uE9HjhO4DNMlng07iOBFyVd+PEhdT5sxhDuXnW2aIAjsmKc3Yp6COY
zWDog57pc2BXdCpPdBtMTzU5NGC62OiymJkhi57L8TIkuLU8i2j70VPnL9LSWuUFz58FVIV2pluq
LmnGDrNS0jk8as3JIzyP3X4zbpWKBLYIeW65p6OrqhXxc7Nz9P1D3YIzKJ26kmn3j9s/dTRwiZng
4wsFK2tnIMPbROnXtMXVWYRgpW9DphmDzaAeiwFUH/dRG14vxCHsQNgyU/oZFxkMMFaIfpVHx1OG
FUAGXITSYtXGC9RrW9PYS9IqzndNs+E9Q0dqtWf/E4KTtokvWbf0Cic5QnJSc0fsd2N7TQGb2MAk
pzggWnpjBAtf+R2XwNI4kBouXP1FQ9gGLQFCjoyfuSJ6h5iYRHYCZeNhLvXXTcuUeGFEmz51BG0L
QUUbwcaxFpDrSxteGuEkwj4SWWq0yWc8Pq0lac/IjAWnga8i7zgHAj/Y3Y/CVwxhrAv2pgHZAxtl
dDOvkHWP5DS4VsmbXrNF5RbRft17z1FwKCJs3B0/U/jNcCowAKkxdVoo0VJ7q+LKVTZTSi2cCp2I
sMnuiZiegjX6LnKA3UaA1PGJm0miH7CFKkV3VnqkPZSHQP4Yq6vi3iJkjTCEjB2NV9fgm4fjnKMH
jukfMjYP9JRchmSIjvB7VrE18bMqsgT4uLHlW7Ge7HMnEiCB2R37W9rxFnuo6TgOb8FCBznrFMQT
8x7X6g6+yrzfEvT0Oy1F5V8z2wvtZ/UuYCla18pYtRsDz2/pT76Z/jZJudsFJcE6dhWorKie0BvF
9dvbC7/JeqjWza4q92P7HUL7/BAGO7C+Ve2iupu4uZd/pCOB/Vhrei6Zkkma+iz+Ck7wdpVztuNv
8/JBl9igcMQ95NzRLOuLeubwroMpr9RibXbbuLmwCN2xQ+uzh8pWCFuNeicx9cAU0mZGskXnQsNN
X4fIfc41/qiki6Q49dkjjKLkIzPfUn4qJQdwUBeXOp5rfBMIJWyTMti7mD9NLi4cLy7wK9bG8MH0
nn2V8hINWPVuY1fVuffOpSBOlCckKw3JUca2BywOsC/oxzlBIlm0q/WPNj/B6yXVCx4nQjozR1LE
utty+prjbYCiMKDj+FyTGjqrdiSjYengzzXShzpIQ+jbQiJN8JzBAYM29R5mf7q7SXFpWXYfrXLW
jyJYf7uImnktrfUlnZkmbVTLSccjN7bvfZg4khgw9jeNtXe9L9r97Na39y7fd/RlyR9z4CBQME8i
0a3SPd/67J2FpQd3oclv4lsY5la0quSdtnGhtCeflfVdNJOoFoo1lgj9LKhWNPph/ZVhJ1NdAnWH
b28trsPLlApEMr34TNOrpi8FSLrisYmwr3uZ3oE/Mr52mNvPeRFCf2Hd5Vp7LHxy7uZTE+wa9rBI
j9FBVO4RqlM8rgPPMVKn/jLJhMVSkX4XMnh5DVmYcJSTgxAxDU4oFx8jISsCRk06drz7VF0ywtkx
FPi7gq+heRiWuFWR1TRTbEV06FNrxamY5RmLKzrGS+YvY8+O9+W8O46Zg7U/axaSJ+cQ6ioaE1aL
afi0UAYLWKMszGZf4VbKuzFR3tCnQZifqKxQY2Snyc8SRjMr+P3QI6B0pKuYhEX4KUtaWbipMav5
zEkIwutBsSjw02dvVAecylttthkWwA3yM6BD/4GbgfS1hO/FGGqGzBOrbB33XyHHzx8/NSIA+2ev
nF2s3JuIcKSLRkMA7rVu693wnqwfojXU0ZR9D0SfRjwWZ/NVaANK6m3OgreH64bLA6TGg1B9N/Wm
hX9a2nJ+G9SL0GE6hc1esTf1ZMG23kBxD3fM877UlqM4eBjINY4MmCj1IzzU+Y4nOriZwzKr1pXy
h/OSwNBeQFlF84UxVSOeYtZ7Ba4qCYSkAJe/LmZ0N7+9DMP2W9M4IWz6XsSS9VRMRZpF9BSuCDok
YlF2IS+Q2yyHuOJ9KfmjfSScEXC98jZolyLadfDDchfZ4g26mEJkBd0OT471HReHrP6o5IXOzFA0
RNP1d86raYCf03wvx0evI4ghEmxj5b8VXYPyF8M76aBBeoxlNW2AlW1zrhrpKyI47gPKnGHOw4Py
BzoKlxVYgP+QJTJZiG9/Iv1O/Bi337pv4exa7CXhSAgT22di/uJ9QT8PvjCFuk1SXx47llDpQ4UE
xMsD7LNm/QMX9uRkROtpmViBgCzg/4KRAnw984v5hJnMLR68mC+pBhvvBKWEB42hj29sL83a+kVB
Au2CZ4jfpLj1D+9U4X2FzjslBJrF7PjpxneADngFDeQeeUhWgYH+cl4L0DNWrCKU4k+GbKwUBJFd
EvyJA/d7LDg0MFZgkCkMmxtQX5PuSlHOySknV33x4org/OkBv3JEb5vtcM9OHzqqMXglRGXajQGh
6kQXSnOSMxrzLhKby79HOKcTKhvpD5J00FpLWMzoJDcKNoyJdc/HaSTriJ/rrInl2yOIRiQQwXHf
RY1jkRmNv+NYvMMDnGtUAwk/Z6KmGN+C0+eHZtd23DVMqXyjMjFuHwP2pEAiXrkOH3yAwr62Dkb6
64I1ESUQymcYQIV/0XE0eUolt+sSEbHxTW2BIwOjmkPBcNI1woJnRQBB7205vL9lgJCmPLvlWoH3
ia0YvCDDgefb6mTr/o7Yf+zpLK3Zk3+O9pSVX7irfcJK9iO7nvCgk3UsP5K1Rwd53O3YY3jOUyhj
4iRY38K4ngc/M2Pcg0B+UHs5T7Vt8nYB162m44gTCLXEPJZ06IW5ypWzLOzjQ4CFM48b3QPRhzK/
ZIRMTl60X7TV05Y8x+2LQ5jdYJDLaMod/A++eLp5gfkXFRFczFgVcKnfIcpJvpT8APh4LxZiwniU
6m9pDj2nfkz/dEo6opqfhfuMu6hYNMvoBmHZqiCJfvQCDcGyJ9ZMxZzU3QTrWnJS7k1E+zI+Peyg
7fjL4+NTG/qCPYRpiAaqCOocr/jPfBcaKhbeZWpk/MRUTnlxHXHwbRuatKxeanGvwYWAXqRauOec
eihGM7m4eZZjezcyckx2r5+Sss9t+mBC0BZC0EOx59xO8EourAIB3jeySeEcDM+SgkG9+fMvw7CE
qcXMHJnwamZUW8sA6FMetMJs8lqHToHEOKJgJkM4jNlORLEwpHyO4HN6hSsKyQZ8il7+UjDSyHmR
bXxlYTUMW7j9Ph00MzWsWWUTRTtJONA7Hhg5f5KbxbH1O4P6BGNK4qXlNEAUI81R/TudVeM56ABC
9Ta5VuR/ZnUmCbt1em9Y59k2pFD3dgqpYMIzqBZu9xxwKOryW9RvJxo3D3aN6ReOie7eF04dTOYM
e+rspdK/BNqPe01JbVwjOeIoFNlR5AuIyW4fNIK5g5YKfStaxbZfoVPnU6Lldi8yglEuo9KOf+FE
oD/hxmy78yjE9spj15ASqsLbtcHJAkJ93uOIvsu+FSzYZXCKvWsLLSDTdRi4NcGFGXpCdZEJC/au
qDfhdps0bewh9D0eEOi7udX5AmKDzGCFdsqAhTRvqH/fkvjRbZElW94GcUsqrPG21ITLFIt7tVTa
7AVGPUlyXvGLeFgrVDwtC1JwBvUD2YsBurvglfrGyRgm9Uk2/InWssHJsjkCedHC5FuUIbHTzUis
lk6TmcGM5SJi1ZB1TzucUxMNOGKd+JiJiy3GLylU9WLySeaxFX8EYDH2qOZKtkhnNLc1pDxBwDPg
D5WnwAS07I0FCSGTQggNmWiL9W/AdYoQCxkRVkXCsjAd6ZwCsS9yGOq76WhdihflPTEdldRoqC36
wieUeqmiNJjY4phm4GijAs+SzzbYivVECVX58N6mZz4T4KuQCjbyIt1Non+P0ibnO5jcRmmhrQEG
2M8w/ba2ZbUbyLXIOBKITTUWktxuwSXhMR2zU2Cua/ksSRv6PNddE10TLsoCbILkoSe+mwTMxISg
89xDNZqpuoDOiz5sVmgXW2HgE/tmJfdXrXjDPNJrR3HAKpwAE7ThmmHaE4bQerQfJg/rr0HXx+2F
Qw/ej8FJRhMhmt8mTjfsRiZB2XEqkOJppMNQ2i91MGA8rGnfYnjwY4bP674QNpNwOjEugU6QzdSo
DmxikVkM4kGsVkKG+mDDDdLK0z+mTwTkzLXmXe3seq6gNt0iFtaABMRbUztgkGZ+g3GvKr956ozn
otum9FrI91wYiVwziDDjlV7C6NPsClh0WGh/Sn6aentwXHMhQbEFiuSuNkXUD5+l4yMED5Ot4K1l
DEeXUnaNatxJw/nBHppNBfObOo+bXbXIHz2eBqPVLXzSU8lZQ6dD7QygeaLbqZY9zNXqwwRmYrb0
68Oo34oP9UquOkxgwJnuxmWeN5A8pkjfIyodLbejbb4OCPhZMM/57BYRHMz4a+FScr+djHJnAhLR
1+g+SNm+W9Lz6mwNcb/H8c5J+HwEKHRlf/dNHq0ToC6tQ4IE9ADUgOwOLhbD0VJut7H8qhZd+UG9
9h+29smAD3ObsQpgc5YjBcNOAFmT9jNpmgBRV/lDupuEue06BEdLmDzjobp2W5Rtqr+0bkBAzWb8
EbQ34VoBwLOwWkgnQiMgumjWMUJQQHHe9oxv5B7Q9jFEYY24lNcp4uMdVODkjLccol73qZNXTFjJ
ZCb/gnK0V52QG21ftysgGtJLPDwkMZ1izl/QZmcMKx+IUiyskzDK0L/1LQVU7Bx1xb6oPkM3Fx3t
LDjT+pwB3ngF5O6+v9IDiAZMijqAkzyrueW6RT5ZkBjVSwJia+bWzcP+LkNqDkCAg+ISJ710OWyR
JTbEvOoOMYw+QC5UmV/hJ38jChBRFxDnsF8T3DNrd3H6EoWTjyWGjW/JXYD4vZW3KEpVRMdHCkkN
+DulSkGEmaO7yPrFlKCySNgvavNe3LbdJNVm+y/8uu1DC51M34si1xXOUVcFPz+N7KFspwirBgAJ
sV6Hfm0ghrC6esBAJmvoglZQZs/WWNKv3D9qlnZSOixbYgB7Nr8j2jmZUpiijPfLcON63964zSAh
eS+spCxjK4DZdNa3RMYNOjl9Wd2GHccKh5Rhx6wu8JjlgFUIlYAyIa8o3Ke0kTG8nIeRwGDXbjIa
nZpyOJAF0lkr3dtq9U4QHf0HSIVc2GMJ2rrR5H1MUPW4FBwIz1CGfX9eopTc9dgIgsjipUddqhbD
ovIgysyZFkwLIJvtD5MeHyCjXPYLO7wGr6UfP8Tfvxg9ticoczVcg3mwZoyV1R9CaHzw23S9ZiRI
du7bT2CBYVu+QLwu6naDCZhW8xGgb11SDkbFaajzrGF7bKAyimhNJDg+SdJ6fJQHj1lMpy40MsNz
/hsSWO734bqMWEBK+/LhBp8Cw/cpCS4R3fB/HJ3XcqPYFoafiCpyuJUEQihn2TeU2rKJIov09PMx
N6e6pub02BLsvdYfg/6c1idcSKASWFe1YzDshPxAK08Cc+3g2ODXwjVyGvNu2Q5PJA3/z4O01bE9
TkcXKSrDNhL+jQLJyJMinD7UD/K7KryIaQc774TNTVGPZL6lTB+q84F9MvDypPQINt0pxGE+YpnH
gENUUgWaopCpZFp7bEo5bBeTU5FwlOBX5p8Sq8KIzTtSW0xapdPJL78/JFBds/SunXD38hfE5339
S3ai5exRPXjivEWGPKPJhz05RukPcAV7jfVf/RYRgRTijMCXuNnhyqsmmnfd0OoEQTqls919/8Wh
KQEFhJyxLM41xyinO4d+iS0HAXlJsnCt/rzHQx5dw3/x5ONYcz8WI1FcBNEvhgx64ipw7eUw6toc
Wauxo9hLUAngnjWsyC23FtSbq+nkRLNMw+75DWwkHFI2/KjxukFkSLogkgWJ6Xcvmqg8rVNIAAlO
prq7vNGd83UafNOVIyuoOabOA7BgfSXyMfPBK8EjEp5VizfEcDU4o6T2mFPLxk3ZplWuZJZI9lW5
2yEaiMjsvkjJzurI6lyB5EvdNhiYuLJVPyWekDUdBLgi+E+Gf5N02OIo1bEu6vvB2Ibpqw3uYcZ3
WT5rY+vzVhSnRu8wDW34KzVSMpM1ZvE8uaLS8LNHLv4gz5NMO2efYYim4lsg0ED+J5HoSofHcDPr
u4IGlCxf1Tz2pIyP8jpHTUDKEwQXQp60B8WDlw5bddaprs+oV5IN4LOJZwQxCWzOQeyo5fLTAgCl
D9+8KOTNKs0e4nVgguf/qyE1GHBFgNMrT5HaAOaJCKKZPhpd+hf3XxOFgLgnkH7S4RLC0Y/lcwxW
IhVmcPDkqZAiYqHJCccvE4+pWl/6/qugPuODE/osSI7K39sB1/JZybiDc2iHoHALIsekgTQmwsbU
q8JvMADoKmi6e6Tgg/YMSVkkThQ5EX/SA8w58kNDSdyJG7FYici2EFtxBGTahfmeXRCQQFDgDRjU
pR+zWTXNK7XWHXXK5m8kMz/2XK8HSIApPfQ7LFDhOMM5lPadzwtr2CA7fk7txLH/RT9pDcvUmFZB
LxqQOpiHIbKBHsQNUArgBcBnOm5R1zPV3oIfCExhibcQEJ6c9UsULpmAwvqU/cECwTyoG9Hh8NBr
j2Q1MC3iWR2BfrKMVFvz0zDuUwSawpvn/koFyBre4LEPc+o7/TWeaie4obIkgA0dUCyuOmAftlyy
o/tjRsBzeR0JCAjuPnfOAEOZ0hUQEAvLwlLXJcJ7Lo7fDj46Em8pXM0FFxfZbv7Z5yLdqI+x+KeA
wOVfmY2HQsEIr29ZMd0QMwJnMRo0k7g3erZRcc19OZl8482E+H0OSEelcuFDs+F6kOSl5p+TgKFg
JRLCjE7Exe0N6nNJillmIfhovfA9bfLGIpa2BCSY5SVBrdI/xQfAeoW40MCginfLpedayxbgTmJw
7bSbZQZeqMbL/pmTJ69CH5sLHuLFeGt1pkcCl5j6SHPpuPWtJdewj9y6fa9KYpP/8sPn0uSSg3sA
uRwhdX99/q8g8tROAiJdaUZnkJvnX3ryNHRC6cP1OrWnQx6J+idS1yqyBpmDSORtXwkLBPTiK/U3
MUZgpTqoClFnsrlICOWrL1HbU05AEwRYaIqEq0IcNpSkBl3AH2d8hoAib+BE1CN5fA1MchMW4wgp
MSG/dffgf5vgEXZPnNR+5RrqQyL+sOOEaEJ7ae5l/vknvJYWfpVVGJKWzVaJ7LX/hxGuzd22fWVo
yPFnZOmx5vx4dHDsM+lBwsBBQ5m2cBwKc/afGDR6obDQSFM0BWpCZdxGSLiUW6mQprTwqaOO/30+
q6xyAmXT+Dv/x8BI/Hnw6ZIHAwyrLJPIRiDbNXMNEVlgYffx8c70JzFF5brSNHS6VL9y3WW7gHyP
joit+pgrBz6A1MHKc5CY1cdr9d69D2Oxk7vHmJ1BzHzkN7yQsXKBFp7jvAZIE1lZetxsVnmoP4/o
7QTpt5KjoGf8IBWQfwP4s5eXlvUQhLPYkulA1gJqnEPESyvhHgXCjHUsM4TiEWIOzIXnyhi+ibUB
Vp8yA3oVisotkvsb5TLHCxo2/GXDviMDJn81kGwVwUYlPQTbpCa86x9x/fLDWAIVvVui77BTB7s2
3L5Du5P/fAgeZlS2E3V2xvLidzuxsXG3dxuCG2AlqytlaRZyRXLv0VsAx/DOURlEdK94g0P1tVtD
1uxfJ55HXKu4PO8isXdonlwfYXcwJb4KHUdLdZ+6z8+3xBncWDuPQwGiyAm5VlADc87I6OA0Qrbo
m6tJ0Z3iKYf3Fo+5iVcDTwtt3foxenu82+TPvEWwi2ckExPtgktCRRxiC8LhUgJRC/ucLZHYJPZG
60EeOc6mdI4kFXKYhrRqJZwbeaOaO59YQF6MvX8jzmYmsQD60tFEO4diBKSPZYZJnvd4JLXdg9oW
5UuVf8UyCnei4mZixbcM2Zh5xFF/fqXhlX8HU9DH1JCSmGtJvY3VEblWyWtAmhBVKKS9NcLexCeQ
G+SnyIcs3KV4nVLGabOkQ7GjdgWV+wSXk8vfWShwDDSHLNOf24CnHVN6S2Qum0FWr0YcScyKFhJo
1iUFU0fNcw/kw2icEOFF69jJMn9LH9cFjqI9+HOC/QD6Y4+zC3OhIe+tXUMTOKGpIPtUspReSQzR
t9KuQzxW4EbVwrCWlor09RBRDlOShvOQYPWqqWhWXGLV4VE0HRSqgv+iRnCI9mbDr9f3dup9kFjd
688KN5Z5kIhAT64sqySXN/x5EGYkJZ3If8Hfj4fcCdHT470EgZKuqRU6cs35FLjVJNppt/GvgJ0X
dzm9cC1JgXC9JpUWFAkx3e9eC/2ERS6gC53gVFwl7basUZr00FYEEJqb23R/N+sa1SVVsyipIymg
bWefOB13UkD6VuEKhGeRBstpX81u9/zLR7aX7NoloGYX/COUAe01D4K+Di4xGREMqdt72z7zFe9T
gEBI3xoMawVCz3jnx1/ngJhpilqgoa30p9yzLoT6VxXsCVRmEhx+e+TIS58ct05ZxJSfEhtFvMoE
wzJTdNqV66jn6zDF3YQnk/IAsLd+m16oPBC9jp3t/2vHLz+ldcCxmFaUKLBVfUndQY2zeVaZa5ah
RrugiP0TUezwnFgzkgti8dsHygfazcpfZJXNEQjlboSrKpbmQb8jNFLIzwItCePtyWGwAYUaaASC
jKsd64iFVCrnxGaFLrWAXqwvVLz/r4QdLvkSo8WndJlr/+cVpv9DbbmSuTaeZbv21wYUKF6a1HvX
bkWOzOKnXEW1zQCOO6XLHZz6/CHim1Tm4ROkv6OFlGYptkrxzgU+XPgPEPNiIf/R+RD5MNBTVr+D
jGYMdgIkMj6GIwmcVMnvFGsO20zEUy185bS7XZV+KeLxztwJvRSAjXGC2RlI3F18H/EjDPcBwV99
90s4K7Lqpoz5f9CN8l3mW45f5YecDZejC/wxkHtbnJJ+16X/L0tdZbALaIZuQTo7HTgG6ULZN6PH
xytI3WWwLmhmLLH1l+eA77xgTW+zn8zafAAES6OB9/ynjgS64X92+nZL8vCw7sYfX/qX96+KWV+Q
52pmLDvrYtKooE7Z9PK/WABo4j+28Guc/DkfWDOnXOh/xs/ovJxKER+/agEfShjc0m/WZbFSQPZ9
03ujUioUy45E9GdrOSQoJwNLqANWAS5PS/lXeUWnbwJF2DTHgvTzihCMETH1SiIf0dRvHcHSCQhV
giRLk9wGELc2Jx7FgjJRZxkRUBaP8TQtWpPfQ0OXSnKe8fLbbopd+/gMlLN3fBL0B6xct5lkOnTZ
LzJgYOBSF45Ec5Fzp+S1tZ8fPufZyCT4MV0yd4OXRoB+KR2K8qYXW5JoMCaxBbE2L+q3Izq59m+o
XE3c0qdcMIVxKOHUXyFgC5a9zcgOo4qysHaArIhNEbIzbCzK3tz4tugA45joZIqdd/i6+Hx4svfl
oZIBUNfoJXCQvO/S/CnzNkjCWWq/43X5Ak5GDzTSfUGAn1/S4LBtK65IincwlSVkhscp5V/lHy8D
1WzNDa7sw5tJpvVk/R3qdc2SMvT46RGeocSHf/SLR9s/KZQVKHdwQ/JjZ6QDD/70evU3k7SJE2E9
abjNDGSaGoazl67/+urNpD6d9WMCIIoAWAYcx2feyHmV/WmOC/jLYxiarvxqaNmMIBfZfunTQVYK
ptCilVGNPbtDjUi5L38TfxWvvdJYKp9vsaKeecK4GQe4mophZfHQ5J8zrJyhHvmXRm5Cn6Rf2t/5
KvS/qKpZrBBfsqYk/IU1hHOK6DOABz7ogIej9kXyEOy4ZvnOh3/Qcku22leJwlF3whzJGQU2CMlp
L0xI+ssvH7Rzpn/VTG0evJKWoKcEvRH0CJHVf5VIqp4njEQkTzklAKeVilde/2PGJTM14nNOM3Js
CGPHoicgDOQjbJ7Tw1vH6bI4jTXn8Ko4gf3Xt6Gn2JKlnfMsCg9vMJJWwQ0MqOKh8CckOy8XjbT3
kG/RwUlcvPH3IdWEBLIPX7pIoNP0vKE8II6ZV8IkrCjbZaf59BdFc89fC9o5TRclNITQc4Tz2BwU
eRtRRaW5zP9vzlfrtzAPPJIyQQVvoUJJszRCN/VYtjTtwj7QcSdy6XEHqWtUIefO9Bp1rYv3DqMn
LU0BA3V2txSved/CQqKcSZiB6eDshHIv41ODWRDVfOMCCmj9KtIo19vF7cbnl0En/d4L5gMgr4l/
u89dlk9S0gC8HCQebxONJR4xfVEiv92MPi9p4xILhjyzQOyWSi2/5zZmaGWCMZVNnC2Sn1ynF5TH
2mX5xuBkgfijz14khOb6AOnI+4AV/ZQuk+gkMk8DvWLrQxv5r/KnUXadt8skgJ/VNjxjYjurGZ3k
z9LkIZoIwgC9WAudDDavbMwQaEENPIOwJ+2k8ZhnXQCHRGxmnDmxvwsOBnB0KTEAPCF95X5NYwQO
YFX5G8pL2bEHGfATUmFHRTvXKfD46Lj4UQNxNw93SSQhyM8JQY2Qofx5RAzoSTwHUQDUgbjO+7WI
MAZlW6L99FS7lGio2TIk69yCyVkfBqAPBRIheKqMqvC7lm86Gvii43D3oGom9tcofiI4UO39q9Ze
y4c7+neTGxE0a8DEKZHPNCivjFwiItDUU0swmE9kNAEhoMuxka+b6p/8hufkCQ1/RuMSS3TH3Rp0
+4UJnOuYAFVOTYVT7sgFIUQgeTLsPWboZRSjoqbMuzyn/rrCawf0SIUZTTbjygCR/JKvwW/TIruo
14VGM2HHV64i3MHshiBNlr8jSAbefkEEgLfHcJNzidOEIflOZN7liD6eIza5skRejIsW7ghj2CJ6
P7XsR9kqhtO6oRMdx+HXGl4h1bsUNDyD1fDDV4pQK/iN2j1+IuGEBSC4Cm8XGZrIh/PB9k1hMgcL
nwYa/k2LqTTsFrXR70Y+AMk4q9X+479WPfUyqMNdqcBkYg8vxDJNAXdRa4shP0aEkn2Ym7ubQkoT
KHwQQJET9aTL53fyr3sT74VP2E6Jk+o3DT6rmQEPQ2BPS2cEFoPqbNCBvDaFk8LVixs0fyY5nVlU
H/JqyODBKHea2Tu4SNkWpa5iHqmwo/+XOsiBhEraIkmL81TZoZOQwZgHSKvQ7e1U1ijedRl2CRaT
nw2x5XfyO5X03oV2J/YgvbxWD7jTYampbh87OLetnmt+uImDR1koexUsY0TGEDBOQPEKAVa2GLKR
ll5NDBjGhRYC9AZsZhS2n0P2zzjbM+VZ4BvS+RRq5FNW8GV1NwKfBNtfqBo5aggtJ3+zOkDomPcI
lARw3You4XiydC9k8fO/BvRcBAf0jk7Y1QBuPBW6ES1G34NOVq1OPlp3TqxTqn5DyQCf9hwsDLkw
I+VPtCJJzy+OJghsiHZxCmxbSLqnk5wDJ7sDd4HxeWunQePjWt6hysTurOaXTnpFhg36j5Pdlzhd
OG7yxRslTxpsqO4cZgD7vfNGY0/UB5oy8TpI+HIWRgtI65UrVHCSt0QB/J0IniK6h5wmnL+RuB4E
JAA3nlAeDsjBlDkqDOtc9ueMehUDuxOvtcS2xssCf4EoAy3PQsQdgaxpk4QkoY3BcUjqpVgwNIYH
K2Dynkdc2fkbFBy7Tc01aFzyGjdQ+/I3Hef4PNqOfj/XSd16Ty5jBjRufBkND30HNWVXU/7bv0pn
22P0wi8Qt5/5SN+NE/JlX8uFGdh+FuNCyp0w+2vJdusQ+hgaQ0JFUfS4ehfIVMg9Yta3C6YyHZ2I
lCGn+FPyW3yLCE0JdVoY5lMaD59xhooYSRb7aEVNDHKbJrVTzqyBvU268D4GG7OyRxz8+cUXlFki
0AReYRhh/u1ZRiSRY9entAyHV284fBYpDtyyJ8c+OwiculkEJMQ4VEWkt1WQWNG4CtA+68TvaCxI
+Kr6lkRBoI+4TChKAwJBQa3co/LRi1+TkwYxmnJQctLCvrU0I+GE6a1H2jbOyMiioQUkJTYvlVs0
OzxhVrI1PzX5n/u3kXqDcm+Yjhp/HVyj+PDp5ichQmbXHVv5Cn4VXSH/0ddE8Y9GZHXY/tUmaWLY
Cf0FuEYJbE9hpRoByqNsH8F/tK1F3SCBQQk1kfxjUBc8Gqa0YUUu5XMzFbxHB6Ji+nuyZK2OoIWX
sU5j3lJSCieEJWmgVup1qjz5D6d3XhpQyvdDnYyQzLP6lZ8uN2+8a77PRl1DwzPDD4dO4+ZlqQs7
VE9wbVclf5AqYFX3ATAnf6YYVAmmUJwhWdSA9722bWQ3FBYJZSqz5JdGyVa/xOGWaNL1ANGOPKE/
ou2+14c0JAiKCgEKrxfjb73Xnh2zxi29YW/GorkYHqG2pj4s5/jlVUTbmcxa9Clba9y+N1+s07P4
BGsDkk0KnWMjea/5MhlL5x/jaHKAU6vQ06h+/UDKWxLBc84njO1IzjwVUwq65MnZeJdRoPvjyzIB
+lpOB8P5dA/LYuStQjoDlDkzMxJB6W3nWN5AoAXqHDeoJ/qbUqypclD3PIPUmzUeuyX6kvQEId6O
q7g5Dck3YqDCtzFn0+K945DDlfaQlblgLBgp2BjP3ZnlfDiTMEnJKeOtttU7L66Wyra55R8uganD
gtdxsGMKCab3y0ZNUdJVOpeOnBzccSgxyDXixiWLjBJKgrQ2DScCP+wW+a7OUqRhLHr4CG/t7h9d
NVQkWaTwAG+PKLg5AWxEEsq3yIeE5C1yykUPY4iiK5Q9zFbmPnRhauYTvuXK6l8wycFLfjdCtaQ7
+mqJ+D162RekqUUEw6/en2MzeYlgHzmtv3zLGRE2XubkZ95QIJojvCZ5ELbqu+BMyBaK0hO/ULT0
NvW6HF/j3C8X8ZPVLp5o2d6zVCcQIM1ZjHZUGAA3EyRjuHD5eG8MyatrL6c9KHWhSPKzji2cLWEr
2YpXTgf8jiswZMKcNPARX9+GD19jGEPoQGnS4NgI60GVBVwKDv8K6ZY2jDRKkKq3qUkJ07UV29Jt
qLaQN1SB8BgJ8/GKlLUUz8J7ySvZTRm+Y73HA0FUt7oOu03I4kwXpjjL9xx4XhF7Fdwkx6cZfJBU
SGCicKxAQ24lYDFYQLqy5+4HF7UB6gRdWwn9yvePaeSF1QnqgqoCGRYkAnNaFjuJjPSeutzEQDKY
uoc4Z4uYK1AUiDqknJAfh7Tn6n0rlG0srQp6G9821n5SyPYYrXBzUUSlPsT6Ab0cacSCke7I+Yva
tXtRiKXiRHDLzCX+JFsWW7yQ4XfKuUTMN94X2UnEKZm0jum5mtVnK3759wA0LiI/OAYKkojRz5iT
KoM4ZLK0Ap8e6AlvlnYlkMaXJn6P0jY4jMylaBdOB+Su4qZCssTrstJYFnyGdqJYARsT+iqxiZHn
g7yUDiKSEqtLuvvisgVjQbEYJq7kH+oHqYQyD661N6LhVGsU0fwoxsI65o/uC15EppKWWZAMoh9k
MjkAXb0M/+r3l/SuaPugmnVWYrF6YiTAaPD/SqnyHZXRCUKMZFg06PGf9K3J+8ln281jYZ1DB++I
dXGQBiZf47bBhMLpTOkfWzys+pRvuAggAZJl8gMypZOyx9Cpnt9sgWdmahZ2ZYTBQHDuSHadkGa9
zNs5sNvF2pITSVeAgpAbEtapddenQosn3j/IYBofYwXiE5LnLK7rL4akJnsRh3Bs7WZn/ivTy1x1
yd9g+yGTeF6mhGciw9HrB83P8iY7gn5Wx/o1gRUdxdp4mQ68d9ZRoqTn5D96+YggmERk4ErWUN6I
aktz+pk+JOiblqQnwCOE0MRWGxf5+xbVGy5WcLAGeQcuGCb+ZDcBZnjzje1QLWWTPFzA3pRRVt6S
bEW3Ti+vfbIjpFJzUijbYij5O4MZbu+y/+soZ39PMZoORkKKz5Ytmi+V15/dWgOp1Zc9dwMu7MT+
9Hxxnd1x54Dt+oUXlV5LxGIK4QsFRkF2cUo0zLwrAoY/+t4ckCSwO0HcmpkF70x9ApVkvyGkE4AB
1+LnzmuqZ1yTSwWRTu4fP2Y+z9674L2vtKNIpoF2zenR23b74BDLHp8qTB8WrhIIzPjDXBn1XGGk
njo8qMZRg5NCQyovx6kK7jIJ65wOqD4mRO+m1iRLYfplsCJPHbJ24vbebMb6bkDgi7T7/Z0DEKS6
o8MMldHTkI+Exaa7wX8ia4kmJau1QpqD2QUkH7ON+qsYD032RHOllkeeY35XBBnD3qIfdZb+kxEL
VvcJizHtBo/YK6NVx5b34o/+U92sv7CagzoTJMIPoNEWrK00VEDgHfQ4xORDDyvCk+LIi366FXcN
Yh0LrruonwBe+OmsyCu84FXd2r8eWQxfD/aBnw6h+ZORkWW8/uYv+lDmGSziNfPwAZoLbPck0xEO
KazY2PFUzLuNC/7evnHA0xtESqBXj/g+aCnBRJo07iSg3TMNQGWj1qdXxV/DRxW3WrNBXantweX+
r0bPiBTbWHNSGnCavnKLdULiqm2b/zW37Inwrcp/KzZxbSALOsfGhPXHQbpOLnu3hHzIfzGYlYT5
zJo1/i/0EeCF/Ly1M8mlHsZR8piQ3y9EcEQ60ZrEZs+eLkffxpHwF2qWP25HXk7gUNpVkxMMUsSZ
lyW4jqwVNYtxb8yn6RkzjbX0HwlGSp50MKhesHEEw0EzL7fDHGEXsoRVjQtpaVpPnUAKIA2atbCY
5U8UK5DRhmWPzB056+9MmUYF6mkURBkv9YsZ0kdQXXqffvar/OP3GQ7ZH7YDxn+ijD8o4TbtL1Ve
9Tl66M2EHrbwZNBhf0XxMnnDcURexYIekKX80r7ln8i65uRITBKdcJFcea7Ilss9jvD+eE9nxYnr
lomLO2PE838uv4SRGCZXox+S0oSOZNbp8Ug2yE71c3iLKfKgcdDGsFzbpXFNNpCdtr7OvlM+sRWZ
ogalDUs6XzD8sDpAwJJuGXb7vnQs4i6GJ+UNGp2GqULkHnZbNIrMzMW8ev8klYczGUci0feu+Wnn
jQVOeaU+i8JePvhwYXgdFp5yXuVLKgXRs0Wv6JIJdvun1g8EpN2DSFzt6O/TE6rMlXLgW13T3HRA
mwXMJCVYam1cBpH/5Drhm2m8CDsNyTX/JxTTJJxfzY6WSe/9S8pwu+apPsl7ZEEqGO7ogsprwJg9
uPwUyK+ghnuiRPhc8MXhXqVGUuqY+CuApwc3No4DUuITol31f+G4oq2h4Zt+rwp3eBHhYxzLDWp0
FCErcWVeCqLUXo1nnsMnx8/YXZtnfQFoHm8Q/vBHHC9rbBCdtADtYDmcsnopbmDVx/xbLTN89R+Q
srn/Ksk1ZHv/BsQy/ggkwdlFZPK2v2a24fEPFfSYw1n6e18w4k259Evka1DW3PXC9+cBypYyreus
ICToRYtcPSQxBCLdUJhKF63b3Clv9zL/qP1T/sWMomh0Laha8KCDn5lL5ZQb9k86+7KWrc2bx5Hq
te+Fsc0ghdYpXQVM1xHKzFN/lA9dvNQ3P3gQOR7Ju5/rX+oqWgEL43mxJbfVuEhIimwwt0FCSLb+
EuYZTXpztqJjQj0HUQdYRxZv/0T8JbQvSu8OJN+5Yy0Q6Q63eeYXxa+wVHYsLYat7ukr9zgS5TUd
oL844D2QUD5l+43+RF1zqY4LGifeC5v6ApgjmLzerhfV3doSSMq8SKgk/qQ17+FnzzOzqX80O2/d
bMZvR4P9CukhyQxSvra5kNDAeqxED4ho9FQaLw7oy7LotiTOUEmwYNbeDG+n2yOHIxllOem6+IEq
/LY3oLztcDc6VP3Dv+LI0LsjuwI+OTUOSs+EPhtvxh9mIBaGAnkDo/SvTgjrd4nqu0AftYPGrIc1
qPLngsANA/5PKm81ACse7Wd2Gg2CZK95sCa9Clw7TleVaKPY6emM7GtEnQ+pP44yBiA62/xjwSoW
D1s9JNXedyrC1zYqZihklEZ906DwxL0sPIGAjJ+CJJYesiDXTrF1zg3CPwYGoOoEdMc8nynYDcrv
YYpuYeNvFqfJEGHHeyzlPVP8D1mTvH4GI1LPajJ536ZyhCPvjR9SyuyMy2SFAJpY2DlWRCK5lqNN
uYDsvHFu14h8V4KH1Yd4Jqp7lJUGFEoCBVvgIpRB4dwg9U4KdiRXIJVj5rohVp7OLSKXXY4zkJsL
Jm2beMB+QEggDhXHBWsA8RcTCRa6ALFIkImAOYnrssHhtGyInX5jD2At3FCITjIAPQd0dCGFUlf0
2TbDkjwRRdsxcvXhpG0jsWGRonilCRBxNq3IhNWbxr82s62jJS7Z83Udjw2IKDZw1/8C9pL5uJRy
KQBi5NOcy5tXq4c0PpJyx334cfTEyUO7vMibOmLH3rBIxt8j0Cs5n8aZpQRhAQlY5WfXmDYVM3Ad
pr/oEEIOI9FRWE89fP9B/yr4yrVVEGykAfRSHe04pKOClUm2C4wgJoy92f4pvALVXUkQL4uPMn+U
6n6AuyCcT60xI8367w1D4bBK9sRAgxdcYMI7VL9nVA6BsEEA+PG/CCPTtWVxlf/Vw03QDvodc8Sm
hUwgaxSZqexQOiGTtT0SY4IMMYJU4YFC8zG6ZHfiz52CDyZHQxAtJKyvfGQSMfSz+AiO3rcXXDBD
ji976keOo1VwgQcT//mUuzv9r4iD3CWYQHWY4JCkVcR7HzQkwrzqJjfSQP7wvJLWk4wRKzn3AG5F
ByRJCrbAhUO4bE7JA3nPT57cZeRdxrzrv5XgStDgmzTvYF43HqbI9khpgyCt2cJgWnQkiDeeYQDq
Oee7RRaAN/7yW7DfpBjm57oNxjbNv/sq3UQnX3UM38FvJY8bImj588CoiiwFS9MMnRXiwWrxjGdf
ZNgY/OD7EtgwVE7VD5guwcKIjdCrAPBngE+rjgBfdC/hXk4XYwMvgav1FCc7YkN7gwjgm9HaNT0y
2zD87cKvNPyVsBxhObniMR2I59RPIS9nviEDix+TVmqaTHvCfxeNseK6qVElLEibNfUFB554h5o7
d7R2h3ax010lnar0VN1DiVLm5BF41W9dAP7t9XEdNa6mPXg/MqIkSaodNmztNFJY+4GYNgrdm0NO
7k9Prib3DnlJC30pEUzztKCgiSycG/gFn4iHak8/AXhR/fw1Hswr9xUTE3qdt8M7OngWcmu0BQTF
GnwL2LXm4wEGvPzKIL7aBeoDqZnnUM0zKhRczuA5MThwW/ww/zjHLWwA5hLri4y7MuP+dcpi12uc
PiQqVHaxkHc61QWAoBsSg2IsCUQ7JLOIAE56ElDU7AgzZbUyNjitgjs7Sj39DGJ8FjvqihALIrSm
Og9DjDGHYIlIcEtsjWvr2WKIz6FUy8uA6sP3GsN9pCvtxwwJqV6/b7J2lL97vHsGgRfYymitm2z0
PCJWdpVadlR3gN6mTDmQ6EI5a1/BgD55Hv1hfSSEOtNYApyMTrOvFtqC75cQjENFrckZxROjob8s
T9/Brh92AWgPOPEsbMgKJtgTwwPAFfYnzIPf455hmGM33tFkouMePrep0w7nKDxq5qqDYDcxSS1a
wTU21SLmVMB2k7jV4s1kSrC3DqioX6vsOgqnEtEH56SNkkhk0nBIqlfaJZ8ZDwWxX5bX4Io8DswU
CjkDrCbpov0C96EXEVsEDfOUgvaLBrXtHC1JZaw6Fz1KeWfEH/7qp3+lo6O0YUW5c82lAciKUfFP
5txXf/oHhTpoUzIexqXK39miGKKu1JW5qx0D9oHONpUEvxlZnX9GOi8A/W1rL0dkSKCoJIln1y0x
mVc8i+S1Mg50bGqAioscv62/F8WtijvrU7xg1ShWpKYhmRMk8DNe9D+Z1hfNkRRSM8DmcFyy3zu+
lJPrY+fiRRKIsh/tZmIbogvvi4HpABAh9+IY3frCPOq8sfMtyXVO8I9E3h3lwemjBMipiZfufvPf
9zb5ZuEmoEtBTIguD42BeHw/pcubvM8XWn9aQIGM2MlBLMpgFhFMvQSnA3W3kX2Z8+E1oKX1UR3Y
2loN6OJaqsbDpAD+Q7FZ9UqxfVykdCNnS8maxZi+8dlgyfiFuuI4G50W9RXPw8kMthl99TytAs1v
YPOLoSSpJtoIbgADo4XXFpCvhezhNZOIBlsGXj1BDKjZp9aPfvPNA6ps6muIauyK9Pertjw4IbrR
3GrtTxNyYMcLImFXgp2jpDu8veKcLlQyiWmxQExDMFpwKE/l6QOxHyKLJfBlEX/JJTf2LaCCaWf4
V6rasfMC4aZePKzDdlk/tUeio51wA3/3fsroX384m6kXwE8zUwQAv62y53VE8wE4MPv85TckgdlK
9967Llmha6BGx/oRVdpd54RcW8CMnsgneNCXRb7vnRSEyJ7aZTDDzDhv6a/nhibXreE79rc9eu+5
yiujLgmqx9mvLnlhbGVwrJ8YhKHAfU+G9M/4CJ6wKBo5Y/MWYIm/6hEBQlPLYQc7Y99gBRa+p1mg
51/W/lF6QRkHV2m3roTEe6u4U4vUFrHJYuSK4nnZ/RS0UpXEvWQlomrTjtRHH0fkx2W3SCFADp07
tIYDdiSzYtcf0ouOOedMamZzjePT/7yCfoLi6nWJiTgWAGpzT0sIqVdWb16fbIm3fW86MNoI6cW1
AiAzZartLYQ4XxCByUhw57Y2nIaPNkJ3Gd6lx3sn1cuixUpABs8pJFgkRLL9ol/ZUgg8XNWfA2qC
cnCDs0qEDDDLiYZ1hImGQmLpjtO/Ns7EuoWvWnFHRjB8oZ3L8K4IMzB3ztf430iQqPoke4LsPIEC
awhoXm3LEV7aSh/cZjzUuPGreRrbcua+06NwIW07ohMTTonSjNzlIl7QvFKgM3NlRsBRK1jKlgrl
c3Qs6tJ1MHCTXfWA0EHtkAw/pbCm2z3gB54JArp2XG5rLcbpan/OxCYuOMsZcQluJBObP/vRit7I
MLQNvtgXFHQebUiywbhyDVru/nn6RduN8Jmn+ZZQqvqzkagWy3c0IOrHkEuXDULy+PYFZZrEXv6A
HJlEFfgPttKLPM4GHP0/r5gfATyExlK8jjPsev0i5dZkN0AwVfw0gVf+R9J5LTeqbVH0i6gih1cJ
AcrZkvVCtRM5BwFffwfn1ul7u8ttt2UEe6+91pxjklV/jvsVr4srSD+a9ivbw7uG/Y4uhf2UwMW/
K0Xso2LUzCo9UpO7IQDPWRG1AGSZb+jqneuejdPNyMSFWhe70lE84/lBR2r9CF67i6K9fibCkaKt
9+R6pxLJBQDkr4VieImR9RBHinpDu5krtXPiO7mWJvpQN3PwJRx4cuCmrWWqciyUgGEQ+OMt2ddk
oDJ2OkQMBhZ2uZNhZ6yNGw/G3TBOFPmVZU8xbXH3vdjycsIfFsq37HBN0dTgsVtOhTPBwv5rbyNc
W+DCV2SVCENInXYGF7yWciptFoH6e3pDZQ93KI9FtKQtTgI3uGhY+94XAi9QmcquyDntU6XrInHd
kRHV5F16bxOP8OuNeBDlytOQ2G1stG6jw+g4VVd+5I3xuWUuagdoCbQIjKjzPnfVCuNn/jSMtXwG
xMkYCtmZQhrBuRNvgWHnApKCRathHLymwhngKabNIVhh3D42sDvra689rJPMhCFmhZHNLYsNgQ7j
YjtITguwielGRlpPi/Kg2CSPMVsJTDW4I0trzVKZ+ExtWOUX2LlxPL/xFEH+WPkvNMvXHg10VD44
KYR4u1bTiRWjD2wA4oTIWaLT075kaLswfIAdOMyZGTJr2tfPNx3BI9cwpXxdZHvILZBRWS3V7s73
rOEsLdX310ibY61juXspEuqRBR9gOUyitTZsY1hieLjJe23JF3EN0pRRl8HJoKFL4ZB0O3WkUUKF
OHnUfHyI6ZG5IMvmrksbaqX9FLnKmqFxsKgm2/qU9xixu20XraAWHoYjWWgWO+58wMBglwKg+jeO
qH6RQqANcZTv7jzua2g2a8ThjDPwo1Nk7KhwAbxJ2wrK7EZ/3/psL1E+R3Z5wvT2Lk9w5fx9VhxQ
1dfgU67+iQffyKEo02+3NfESWFvCsmBLtMjag63+KyeHmpb2Le6fyOnF+Mci31LeWzJtBWaKGdWL
8uyAPmF3C2y059ifoH7+gXgcvuLkxl6kbHVyq2Z85BoKnc+BU5714QgluKlzbVXj0RwZqQLBqGJb
mQ7aPExpnx16wGQG/YFctiAoYLEHfE8sFO9sjnMupNyVW+Mg/uV947657YVT75vEThieBQo29cEW
8srUXxb7Slhl3MUaUP5ZuL7rYwGqe89IrOLeYs4CWpW03aI8hEDIKgn0Qd7acX2LDox3ai/hc6IO
AQyefjFz44iujr+vbevKScnoH53otvgG6uhl7iNxL5uJNz8hiBTfU7Xqpb+Em20qWXLS3xE0JDeE
8uKWmeRrMF2mEHWSRHdhg5QkJS8WVukpF5gSituCitMYTpaBfwnUTRv8+AkRNLgtBFRV9TUSlJUI
IoxC+iPrg12jlzZ8V6M/92+iyHbTZ9jT2iHnNdh0rJXv/idT1qL4TxI/kPIymEG5DPSNy0Wj2t+Y
mYtORkabmJ/S1m2h7wT9IdXlNdnFNmrBtZU7+Dt6mVehxNdGieyUk1Mmmo5YOQWqGdG8RgDkQmhD
0l/OG6uiIYrMFtezbGs8PBUV1CZ7zW9ubpJQMiNdF8TXtr+BcY6B8nLGWUooXUCqoZGYTnV7MawT
Y2NVXgKGh/hkViQHwGBY1YNNQzRzqBB6WmDwEApNOBHk4O9TuGo9gkn6h6YbZdcCgU0HZeUU1p7J
dFZeFeF6UO9ThRux79bpSDWLLqJ1pvz2tp6Tyt1Ma0lHTiB3+XV6Az/UUf75KLHqYjfw/Db4SEoy
HTCeKO2mePfbiKHJfPxGDxdS5kuJhOgNWHk54SekaLXMVd74bhfsWcXXQXod2nGpaslfxtGnSFhS
0N3IUuIEqHD0s4hRuZHmxOyWmy5AcShcBT/8y6uz0Q6OWc3WVGgqMl462syxirqVWI780wJAh9Mo
N7ymixxTzLlbfHL5tIWkVx+CLK+jurfTZ5yGTpb89cW5Nv5ZQXASwF9lZkw/q0Bu9+ZxJiAICSh8
FsE6mAqDVxXlrQ7P4jj91zh+aj4TyW7vazI8bDfClnqzuk+LrmpyBrxLR0V5pBKKpAKzHZGjqUQ1
Y5j2oHFSz4jWIDo6IyunWKvctYU0ywkexE7KNJfTYdN80WzwVQ6chU2mRbr/o71mnBP0NvlOBgNo
5hv6V6A3heAnZW8h7BSrm1A/I3YPTpeWsBGO41+iP2cX9YiOH6BVS9QQdXjDZc9gBJrCriQYbShh
x6W/Rn2UkFtEp3fwGe5jEQel7AWqEwUAjThU6TJYbjAp6tvpUVFqN2Vt5M4UfxXs2KbAJIsUZIlA
r+hDo54doI7pNDd7UlzzZNyU01NjAxNgO/DYEIbGxhvumUAjdmHmOgi/VZK4paItNDGCT7eIiPeK
P96ixXcOGSJ9wl1TYawQmWILJISKGukz8lU/lMU/TVsK77OerYcjojug2ewZb7QM6qkbvt8a3+ZD
6UXsRc8QgY6kHhrA9M01ZJbU05406RwpwUboyAwSoMfHBzGBX5/NAjSsRyQUS6tyBu9ycn6H+EPN
FfVuDlG9zy/N+0OvUAdUyIzU0CULgijkxEQeTi8QN5NOOZueq+TN5m0HpM1nZwOhLnotzuO0ZPO7
wblfOxC5QXzxTNgvdiErTf8Lzd6JmOyOSKVslDtwvDlP+mzdAn/atuSw5ztdPw/KI76bGqY93Izh
p/JeZ/m+GH+gVeAVEeU1OGfD2KE3kfVNva/YmI2TmMB7YO8ldoubB4UcBx/0Hef5pIyq20mfCaoE
fd3j4Kcly8wFbC6p1GcKOCiw8IMfxpqOyNTvedjQ2m8DB+6KspdOPfv8YTrRaZhIg5Go36nDW5OR
vOJl8Ido82RnVVpFmRtyEOzHgzJSNIGvpkuIsx6JzkSCgt0GnnVDjRvQsAk58kxcAJZv0HhAeSs4
RcgvUd+B/MU+r0W7mL4zKRT9h+DEiG3QGsg7kZ/JxFf4MfYOet69SOsgXJffXbKvjQ8jWhnSbz73
FxVYzKDX1fEYUiKwmtYclWjUlYfA2BpzP6i7JNVJhCdVuN3k+vmXCPGCRKg1pRa2uzcbYLifIaPW
SKOJr0AXDgN3yBy28Fa0cayxWSG4ma4BUOKp8Uo4DgpdZ3QyFNH9Ijmk6KARfsN9GanLaDR0wUB2
GkPDFDQ8LTqL+M8thZ9wJOyTAlhoXW1idPkcOowWuocMfnhJEZlBTELkPxW5TYDKxpSYUdDwcfxs
ZCgGTRppMCmBIg21JAjd+lmTq9PUzoTuuCkOYn9P201mMMKgd00InsiVV1lmkwbaAKUgKT0WKuNG
w5cmI2RibEYDxtIxiW/CBknQofzxN1L4pQP3o4BEgoE3U8flacCpGbY1FMu6YebOfF1SyWvKf3rz
HvrI2NAXiNZhmKjDNgU3FZrl5lFex2RLu6R6ttAjnZSMLaoWoMTQHgJvev8IeeOkPId+V7kBwQ0h
I2QWcRoa3EB7xvXvj3SmwnanFO33FithZ+364NWT+yMOqJOWmjlHOdP3DQ7mprgYM1JIuGLPYlTe
gemIeBqRTok8FvAHTwZdZFW9mYMdIMe6qOgKchnkBRuyRx9Lbr/Ve3+s5S8Lz4h6FnSXDggyBWmr
iNws2xgBakvuVb1glKLQEo0JoId2wZbcipc2PvYGq6cKEhIcG9Ta8RtNNQ+QtZO+FPEr+s3ge67U
25Rt+VkTlsr8Hxpq8rpKGfMw0wC6Z4h6UvilH3K4VtOO9ult0taZIWLwWQrAIyCFiOoVrRpzraCh
Rkt+5PcKObHRIN+5lbGXqCsrfhSoIqFeUqP40yLE44BgSl/NRIyAY305I/Rj3etYdTcDIaod/WD2
e0dDOTG5muYWiDB7QCb1Sq8OUrcJSwyXl1LYxMqHPD/EPS4CNnet40Qn3XQQElVbuO14YnECQz8h
M/EZWquXQrr75YNRhpEOlHao9gVW3AajtvUbhnc9P8QyOOBXbn4V1UeDDsuf37TiV5HtEKppt5sB
VcOeDpeCfC/BtpG4JEYz+jaQsFs7tH6T8KklSwnRXw4unXP7OXciGkX4V2rewdZ4Ce02HZwmZZxF
i0F2DWU30MCcI64Qmpe9YypodzlIf+jhX5W61vTrJ9vUgth/4JEjTbBuPk3jFPc0Et84VigMjvpw
1raNvA6Q1/W23B0N+T7AxzB/aTWsOFhwy0xrdTVKnrJjyTOVbXF+o65R4uX7XvaH3Hy1IC50m8tS
HXSEPjtaaNJrFK56f2nApAwJ/kwcOFjiXwYzB1CtqSdLLuHVuY1kmYE2GlZzgWEPHWDGYK9owHzf
M8UNQuwbBBa46maciHyV5gFClrvWuK2GuwXwekMHE8+Bk4sHTl/0amnnmTwkeCb8o67cFJq3bG1H
FZqTMl3z+iYvnRZ6urTnmWOMJj0MuClLTqZ/GI6baK+Ge328d813aTFs2sicOofEIAdqE6Bq/TOM
L5KhI+E0fBsoTGCMgjhE5ooCXKU3elcDHNmX6ABF2lowdYvaC2lkfcsEjwbbhyGd5O6CTYNrGcq7
N62teSEu8R6Y6Jq3PipyE/ItAh0mKo7VbAzWWbAT+SpDAMVotJpWQrNOdJvSp/RtxU79RXskWkCd
N/DLyz8Tbek1Xn+k9bcCgQTuc5seL5iejVVh7TRoZcZWSXcBh+hVTIoH+xd7w9h+YwgX0w3W6xJj
anURMmdQJTvFtQv/H033tg3trPoJb4nPgY0DbCBcmfkosMz2FB5zEolzY8MZtasfnkMixD5CTgYe
7Ul1eg1oOd7AFzkku8V5YBq34ty6Y2ETECqFy+pDpXH73FOxYT0fyMpCs1twAjx2iOCUP5/To9Q8
VYZpA3bdvt0AQVpFSEjKjpBQDv9Lzu/tdOAEK7C8+rUj4lKDz4iUan53FJw7mCwIAE26z7dyRZBj
Il9gmoVmv3jfau0Yk/pCQ2grF5js66vFoshs767tUhq07EaltVSsdTOKkFlWdb3K1a/SPyO58wR5
ITy7iyEuJHQ13bzUBpifkCCfsxX1uLQ4shni6xNp2ncbHpXg1gOOuiK7W+H4ISK5pUfp4SIql8Lj
7Y4fYB9kOz6pf7S7qzoBMvbHG1ySBcf9wH+ZdhYWJCmtufZR6wjRv+qQaLcsfEr+l4xWmwrB502m
fCDr1fS2Q/UZmE9thqaMll2ucRTFa/jvK5Gp2ZpuzdB4TP/U5cDhn4ZG5TG4GOjaZDoqcPyJJzV3
ZY5iJ536Exe1Pd1YPFWsysib5G7R1sdUwWpN82Zniiy/ycxH3tZrXPvsUrxk1GicjscFO5STWEvD
8HAxvRGBZRsGG1O9F9o1gS8LnvMQ0dGTOFvh8OKuLBQXnEee3IcbbrXq1V1oHj1b/tELsOAjvscA
Qp+5LkybsS0njtTyiLzcwTV4puE/bsZeuGfD3Rzv+a35SAUsCTQzuW98eL5wcznVJS/KCLBpQbGl
MqnekNVCBHTYXbAdb7tpxXm+gtQcXwSDZuC+tuY4x/hHq8+03PNuS4aqqGwyj9wh5Ds4fq5YtpIt
7cr4JABtk1f9MTT25j+IigzRSsVukQ8sMDJqjv832DzBwrXUfqs6gm//rWUcHDjvj9zbzwwo3iSd
jL6yaa7zDIQr1jFFPg0+mbl22hFxsB0rh4zGiXuR4kibDqb8Sf52zg3N+Jbq1G++ysBN2J0QSIww
xalCLJeyrgF72hQbVEtIJNNkR1v6/VHSYiOtyH1t1eRR0zDyNadW/sKAImGCYTvPSge0LoqGYs3r
wObZ7wMd7HzdtLvkoOjfoMgW6tww4DuCeFBQY1bwIDXGsflKd2EhNE8/yVhEt+zNLAIBQG8fwVuY
EFJNFqgX+/9qYrnnlpTsX4kWB3x3GD+05KWxljOeO4dOQwSC8NExI/UGXI8o/STHkj0CS4baLXj2
rY86PTPdfo3F5b/5Hraw5Fxe+4wGO4e3aGP4a1Xej9hY22jON/JR6eFgFF/NRI8V1yQGsieoCDHb
Fu/WZUXqETdxXo2W7/SkiCDr/t7vz9q66fS9Y/u9qmju9Jd63Wsfhnj1RWzAp2LupGsfoUbhdCVV
Qgd/0rK20SQhOUD7mlqcoY650eZlnp71AkwiBXAMrwjZDwfhC6oDWqd1sC1v/J7AEzFtZVsREx66
4tIMNz07vfUiXU1Fg+oKI08unifX/G0Bj9jFAYsrrWqbxYypYw1ueUfJwExqaT39jf6PoFbiWSW6
op9Y3SUoUZ5gsj7u2Ycn+NotdFaFinYZoMJKMG4LX3m/MfuvoP1ocDXPsctfrbkINmbh0CKlFKMl
NU0PZruVMlAF2THtU5WRO54xvvHkSPqlCRwsPZn6Kfe78qRCjk3gZdTGD6AXiTtZ100AYcza8lWJ
Esl6zXuPp2JAvrXEUoTdmtKmzxzJ+O54C0dju38xl+NNc3mcm+TBFZ83Pf2XNVtl4kHmZy7amrae
YZjiT6ducxQnKaFKhhOiEQkshfnNWkHMbFwHRHuswMTY09hZBa8SKQbeBPuNOAxrsrA0bQSw6duR
PCicqUyD79ylbM3+mjK9mSCdIDOt6w1pEXWHT4X1tsjQU2Ixd3xCMp/F9JJLQj6OvnyTDAPaxDGI
9gOSKRBQAkQjiIlIlYT6pkO5KY89Hp/gNqm7+YaS6QBR/47zOxvQK2P8+3GkTWpU+DZAh8mc7jm7
M4o02UPgJG3Hj/mupumfcSr4GyQCQ8L3kniXLCy3GtK1uxk/6uRlMY+hr5NB7mEKxIg2Il4Kl01x
eAuU6pjCq88ScWPyUidYtov4R//LiCuarjp6dj359QnE+WyFM2W5+G/icQnS2g6KK40s3aDI5UsC
yOsd9Op7a66zmKRZWmuSAX4bVjNTsH/JmQ51RZfWOvg/8RfWzBglF1QogqJz8g+/a3qSRrbWf95t
v5CUPQ9fXWKe9Ib+J/Ev+G+V5DkKYOlg52/fyhwliFJG20vVVY/I3Vz6/mUkRibieEJPRt9M5Pl1
djFuMM32LOl0cRT27TRFdf4KXlJKjtt7Rc09YXou7eRMeUHjWa7uPc9UMnySKjx/CTU/wB3jpCOX
IUs6auxuRoZpH3yA5GMdn7dMKiXOB+QZ2V2c722tverEdyXyvusvkSezKTNydvxoKSYuE97l8aaA
ScdpvmSfphLNkgf0/PBq/mPhDoNtK9t0SsGS3/NneOrIhrKzPUeEKLdfCtSQRYYI6M/Ut4rzZJ4l
YuNm+U5gEkwOVRerOWc4hiDEQyAUhX3BfADgOXHiS51oHXgbnMVo+p1LZ1YACOWmEjH3I2daz+IE
HiTGbJNbdoy79i07kYH8uYbpZ9o9RmRwnpxqJMupXFaCTyCsVvIZiKtu+pwTJO/oZcL4n5Xs0hFD
xTn+7EgRviQhkSQYp+lvdND2Xllum9OtX3NY4I5v4VGYG1/eS28nCtc9RQgtQeIepAM7rD/daokY
hcdE3MCy5xwffGTAifVhqaCj1I+Vy5pZIa2XlW38DGYprU060T7SrzoNi6xdiKQbBwhEef5oVqvB
2oRHaXwn3LiZwME95NtdqzPMpeFsEdqneHl3EnDccfymEAVTx3qls+mvO9xGAW6SJQ9/ba01ReKA
u5P/UUkkHAiBVE+YuaCXkEvyaYUcKFbaMyc8IFlXTLj2kVfXe50A2n4TdLvWWu/32ILtTNr7+4Tu
8JNVldmcwyGhXIc/5US+mBO3a50SK6fZJP4NoNiFU66ge7WnjjQc+qBopTepfjENm7IrnguKrliN
vxpJi9nTErYUVyhm8gofAcoNZnqDaGFocXu0qwkeIA7Yf+aG/SgUr6boNdVO8d0Aekk3by7d+M/H
CSQcJmI2GoeZsOTioJTGbSHtVcNO8D+Pq0S5hRTETGEefgtcjVPdBycRFrsyQoe40et7lq4QmojV
Vs+vaXM2zK9EuMrzVAU+bsG/ySRb2QzJJUBgW906YgRlBOuUs3RZTFiMCesukvL3MQZu5OTlWuiu
BWJkPXpa05Z3voaqkxF2wR3eGnj9qqOAemP+hxv24wj8mxVyzDG7L129IdmhqRT+UNtaZNcui42s
n4he6xBUJrbRegEsDV3h8i9jcxMlv2Fgm8Kq+TAwZaaPSSQ+C5g5yj3SU7SNzgkVmOUqIaHk2XB8
DFnVJxvm4fs+ptfkQKEmqCtRoiHN2qlh8+M0SNvOp4ibT07+P8vw0oTUXgYidaUsU4vv39/7CRAm
SlV64+m1BqPNiYu0NwlvouSUya5vZYL+IDyShEcWn3QaV+FPGHUUbOiHjCc1iI8R2yg+m/e9ojYT
5jHMcFWtZpkSumwQtBFHFw6JhbDqKPYo/gJxzY+Tze1dMUFGwILOEFLAzUKlouySCnUem6sBraOE
gSffGL+qIR3tnnxUaC0y6r/it4K81WOYrElJHaq9nre7qVExpzPbQEhMblLSEOE8j4S5742JxjKY
7Wr5Ep7IfsyvkqYSNWXZw8ZGqtysLLletQE/PV4U1MmSTNOJEKOBaO8chqvFRjb3Gvm5GaIL4b+Y
s1idstz4QHr+IthJ8M0sbMbJvNYx8VbxGQTBbS6VzEXkRr811UCyAs+M5FSnQbdWqS9pTGk6D3zo
TsHX2y+X82P9fpMMQGHbX0zA9HTLqcgYaCMfRia+iuvPQFpXNEj8RxIzxrGRDBHoltABhAmFi5Um
SVmcK9mVEU6W0oFmXzac3yrt2UX4LfcXOqAGo1SH5Kf0Jw7t9L1m/eXBKjhI88wH0BHRVRhL42Ec
1LWEXjh4DXgqmqWRXNJ+W6Xk25F8rjAUPZZ3eMnlVqYdPd57GIqVw707DyhggKLYLJkkQEZGVeNq
+b4Ln2L/EglGniGbJNxZ6TqIOamvtOiT6GCfZwSYamPDTqb/TKXzRjmRGgAA9L/YwMSwhO+RF6Qd
CNcouprqbcSUbmHBWBvNOam2PrZH47cZIVWdWumk0HVEPAmuD31ZtSoZnb+Rb/CCSjIAGlKSRnxg
PcyKLT22adqGw6G1PGbaJm5aeamFTm2RYdKF9TKI6UFLkmjgn8Ro/RU1p3GCMMmq7lVoarTx2nNw
FI5VderGeyB50QAqa8VpUuVQ96nRgF+ziLYcmKR1hjzFn1zUfYKSIGMFHCEiAt+KFX4OuvYvlmaW
j+7LlPb1D1tJTDsYeTATHK+k9tOEffcPiVB14MDeIIJ/kESmQmk501ELBlvUn362mpxY2NNRSz99
4QAYT/6rLbcpoXIwgUGgRYdD3qCOnBwDuh7+Q23Vqh+zoIHnq4STSLApjSZncGiGUsyEjDss5Tf4
R4eZwzS9FGuCqk+DDjWT8qzar7lGXxrhhdKvt7sPyqrU48oX+0Hx4EnQ2CuGRUA1OXDEzl01u/bq
ruO50pmjvHm5Z/O3O+vjP7a5itNWyZtf3zLyDuard7M0D7jJeDdQVuK0KKSfMHD07+YzcVM7slYC
+5u2y40fzpIc1DJPn/BSHHsUv9E/k6SSacnySa9LYqzDKze3avbImo+jhBoGvvSiGyJPMT16K2Vw
sLjTvkyUp1KFsIdCcR2faL/TYsP8zjQFFdFaBmXZK8SyIr3hvR//lZmji3uT7BfmILzzw0CgQuOJ
wRmi7cnfDPqfL6D6X/Groo3Iumu9QycU9pTPYxY83vp2wpyL/4by2zg2kPCRnfAw2dWZJW119FHs
XTAfzNpKDUiiyBlBBJW/bvAK4xkhG66bmyfiepDhQyxaOMKsdfhxRwten3yed3s6isrPgLBnQjLJ
hJv9ahzuUuMV1UlC0140Pxy+BOur50ggsVVWMjCCLb3lFmzb1mIt9QnySdZsxy8aAgIy/XTNg4J4
YcvmoOJhq5s1bXmanvRe+XlGzMH9ncXc4KJgd72/kQWaV7m+iDIkqwA29/vVDw5T1xT3u7oyam8Q
TzM2DS/mSB+eDcarl/GGVPLpfZWBx8O6ICrvl9CNOuSnwq5G5tY423OVwokYWxufESQHxqpBC31T
ZMT/Bpp8jIjXxA5s1tfyFxeyqsP+4mbd0lRveFrEh0wJc6yMoxC/dw0h58yA3WbEuu8wsxYwDkxP
or5gEJEOgmuIbQj72egm2nHIL4a2PHMgaW2xpHGzxAfOrxGe90ZcNDjBX8gPX4V4yY7xOUAKGzJr
xV8tkmCFPFpUj3XA03UJQ49ceC8hPXupP4ZXH50BwSftVq8eNhyD3+ZrIDXwjyMeFUi6a21Sa5eE
8DZsYo6wThj1lr9/4vZn3N6xjVRYmH8VZsV3dmEGPEuo8qvP2XwZrvBEsPe1tIvfHii/XVzAS3fy
74Lgxf/7svYbvKcz7DYB/+0ZnwhRwAAaCOP0jHEoZ30o94yGEZcLdBSJXeA70Wk0mGvjUIZKzmWq
OP7QAQxuWET6YrVEPOMEwJy4X0hDcENAHB9S/DNpJJUgT7ClZjOpGGRWRbdVI46KxAO0EI35Rxj2
E26fYTUYCHYkvY30k6+mP/wXcPqGyfYYGfxavofkqdPmFh7VDBQXKI9krvyV2mEUEdkPZxiGxXRh
iMcmX8Cxw3659TnaeQ1eIlRqhIWIwqdobOLkFAt/CDqGH77MUg8oxK9vckJV+Oc2U376w2N8HLfY
pVp8guWu/WXBZlySuPFmaQFukU74XO6MNts5sdpVv4Y7Q1MOzRJmKcVtBTJR692kM8ZObwnnAXJO
EDOkB3/6FRmyvSj7NedoYsZ4GwFeo1lZmu64LYV+i7xvKHjft9mVl14ln9E307EDfsxDdSogL5Jy
qZ06OOTRnLyUnIYVPm/5gpQXeMF4yb54aNp7VK0NAtk+3t/aOSWji9YflnZA/la2RcWI5nsgkr7n
h2X2T9UAUXL8yHBSEI9EtfGnTYwBgqU5ORmugHiHtoFAj+gbVWN0HBog0fSYSNSwiazuXfVbLW/o
JVb+UaMVicJj2ymzS6dRj9YaRc668cizoXXJaYsFaUN1xztqDHNAX6ChT3OEGnTOEs4AsDBkbIAB
hplRr/5nARZWmPJpbrdM/6UVORomEbGg4LAbdJMdcVKlRiOm4h8KCAMoEgP8YWnGzggVfkU2HOd5
G+dx8D3BNSy8kltRvryZjRJ+w6SUJtMhmXWqKNQGTPGSsbmw9b+ilWI6ETlNxrg0ziMpa9ZyhKun
cNiXIJXL3CPqRrbWRXovfsRdyJZ2oyGk2rOx1KLPKDwYCBef/KB8G6otsjGM0kEO8o+ZZDOT8yGj
IAOk/QRWfQHrpCFAu9jUiG0xvPxNkLLbXdaSyDiHxYMb6tCHWUSGCZ3D9eJRJNZFak9qy3DskjNY
UD2BZQzqHmtSJNkwogvTzWasC6K2tQ4R5ShA+0TbhdfuvUv2IUVKs3D6UyJtDCQYz/aHXZgOdOlB
U6mHy8CNAGixwondxysOlwwjQuSOgO4QYyzEZGdWq5mmJK3oT7KBKsh3a8JyFvJFSXbChjPsVwGn
INGQdZM6bgeI74lSmnZEMFX5WmJphDAyR5PgQhnUU5AwKMdtK8h0cWnKlVBTJkzTiPMABnFkz/8m
856NhA/Z/EJMnUZk5AmLWb9bIwfL5v0t3VPWsyYh486RposfufXb4bFApUbxahCQDj6bE3HICqs8
9Dv/DIcJMUURgdQGcuUmVL7fEjiXVQqntokZidFTgf8r3tntrW7dNwQul/c2MLi8+/hNcC2GxoiS
HJkVYOceucBQ7ip2ibnVbM6/AmnEyYmFheUR76rIDRIIdkTDkoZHBP6mgX6LssdA/Ms4X52+x463
yL+NzaNOwfg0j45hazkbAuCUczezBOkbf/oiAOVNBwvMxOz6og8+7eT+1GPeU963rv+tY4NJIdMQ
8WlKM0lrk8BQZV22Svhjqw5eBerCynJwLoZY5cr0Q/RvMW2SOvmpg0cmfkBWt4J1pRdLmZk1fbWA
9kx6MyeGQj+mCOPDEZNL4n/LjZtZr4H6npuhrnZx8Bj5kwLxOcLLce60fxWMhy7+zMuLX7tmcrT4
RoK1s+jy6922d2NxI+orFrKYzAzZvEj9biAHQHxk9afBqJRWCypbmDA5M5WR6mb0vwTZTQhiRXfR
aR9Tv+vp7fjsTD5nBWC4Cb8BQX/0b5Osj6MwnDNSIFpirPpTWuJ2Sb7Zu0y8cdp/7I4swGUNCm1M
bkXKhLSZ+32xGwjwxJyiksim+hwfJn+IafWTNxHBFTJJBuA9VqLfMP4FDFny6EfpsRs+YpKBeOtG
+csod2CRJ7ANChQTNdtn3AZG/tVRyFcAReQAHVnQwys6++nRxAkFoKOvdmP7MJRthj5v+vOB1rFD
1wbo8vQENsN4g2vlUggQgfJX5sBuWale/ir5c+22bu1CVGHZdsnvRe9fuoU9o8hHj6x6Fv5PyAGu
6ImPWbNPsLYj8xfyl/hALKU/RA9nNR8UvfK33stbXIkiOT0zIJ9J2ibeyJ5MxAl/mD8H8Xb+kr14
k7/EbeLUv7yWDRpu/oZzvFO6+Yutlu8Wr4Zf/YHR3oU/7OlffIKbXXkVnrjFQ8pHVP43f+7/P1/m
b+hkzQs+tUPKdy3d//+96JEbxHcUPVyuW01d8KMS1cPX8/uqnb8+IRCBtOoNVEcv5EsLJ91An/7i
M2cbC1Ri+lB0fFfSb++mfA2+TJfd1IVylfOZyEao6+8911P10s0b16BX8cfCqV94KBz+PXjU5oP3
qj23rsRX08Fz5teQrubXUDhMMvhozp+HXy766NESFnkLhHVN1fYgVVbaAESDCT1DggB5YZPvL/hj
MbLjafficul/SXdd4GfvB97L+jfevLfW2lhbNg7RckHTHCP6EuCEd+/3MfZt6TdzMFRyXeCL5Jt0
M7/ifBM9WxdTPx0Dl/+LvvPN+xp9m0535RoUju71rvnoubrz9e65dktkZcvapT3AjyPPZXa6oTPA
nl5v8nNBZcj5C5iSbT5wk7jNkVk1nwkmfJlxv2U2J0/O9i+K9P7CtZyvBxfrigDCuVNTOpyQF/Br
sW28j8q/GC+oUzmmE3rKKvR8ug0O25D1995NH7EX8p+xCb1qrW2oZ/jUNb8Rpyy484ejz/5ftcau
7CH4/2dSYHk5ODDC6dbMIfJVzo2S7kuehZHfmY6TawIkZC8g/uRYf3h7gg3dk5xjInguE0UmuAIO
nbbyoXFxqx8+OP9orvTbXUuY/LwhhEd5tMk3w6+85bKIW65G8J1u8g2XcEW3iccwgaWlerIH6WL+
ZOwPCI4Y2h6Db3U73zh7PtDumyPjDN5g1eNOrq7FkU/lqZt/55HejECJt/CMmHGxJHFr1nsMVw5e
jW2y+LvKi8dh2FC6E6XJfzbz/1/uOh7KDS+p3fd7mHBez9LHsUAtbXhd53rP8+kzNjL5p/kdwHx8
xtSYXKNreC7v2ZETFC/0fySd13KrXLaFn4gqsuCWKCShLFv2DWV72yCSiCI8fX/8farr9G5btiVY
rDXnmCOQx3jBislpwuxSXNIYCdnzwMMV5qeMl3Th8k6rUNyKWxuqyCm7pKcCqjj3fvIfh8cBGbl5
JFrxCZgDoHaJDxWv77dCUIaPi3A00YRtL+WtCuOL9nKJaFtZD1imRyFAdIqmJg+HbXQ2j221+U8i
pB1XR2MfI41+wvZAYbSND7DdjyZDvJAX0kAe9b2x147mMQ3N42kVrI6aAGFYg1blQ/SHb8rvjc7G
ud8iokpu6Q1WzPuztSN+CvowPlFnKLWR+/ymY9vCPuX1xr6FzYhMm3+eY1p6lk0aIuEOI/6asEOD
pvAONN7coiX676vtNqN9VNZJ2G6VD6wC+ImWCLOluYS4zBtqBkvYJeHyrgPsjeBGB/2Wt3qst2m4
fAjc/olCs+p3PNrP8PFcUgf/+1MKrJc95ySGHiFnafbw0pDLwad1emt7Se0V2h6nwz0E2/d3ugyu
dA9UsYnOdIBIem/RueUouxlnWK6r0tbPiKi1D+GKWv29/+/vDd/ljeNO+MA5Y/GKZxZz6yV7+u7f
aYWWy2Ti4r511qf8xnrcr4KcW7vcUoacsBx5p9oxD80A+4zfChQRCfZBOMaH5Wvrfssd5pfsy7B+
ePGyVITjsmZIVMBw8iJVX4tn1kSz2g3oidV33LY6kGeZ6ifAKQIfBrJvsPnweXzKQvNo5Xp4nAl+
8gKdbptDKIt1p4z/CQZ4QwpYfRgZA7Y9hn0pzySdXjx1TvLAYkIFr/ju9U9Tbh2JIUKREIM5ipbG
sPgxEVA5GoyWIlcZBmwIVU+D91ndJhOVfneALy3qzpNo11j9GKRrHm/RGzHcM8j787COz5Td45+k
e8jpXtgyaGw2eML6RL7Vznua/3YUsVAaedgtDAI3cuUisob44qWnet4OKAC0sGq+BrjcasdAeVhL
7bTpGEpP0TWXUyTuKkLNQymaLhcedebQXBMS/gzBEfB0Ky7aG3lJBRaj3H1iUFc7ar8Myy9lzlHM
4QBL6VZqnvY6KTnxcClshieuEyDh+avzJm1ltZpPjW3HHPNODZEB0MUgRELy8sdxHvwmXRR6NeC2
Yr2aH2za6n1+L7JgRgaXO8JHS72ITxHJvcPhkYej+U/rK2TyjDlSf5KwJcH9+IWVHWNLMBtoBizL
geQ0w2/hj3YIuZptb3pldxu/5OIzIb7CS3SIu0wElQJOqM7egUNGjcW0sjdoZqI1u1dEfCiQCQJj
gGplo8j2G+S8usR8o7uBEa++huxG1PsT0InULSQt6Q0pZsV8JIOlFuHvRDZm15DHdXgi0L4xHFHS
NYkyxY+QaK6qMmCFI1hwjRQItavH0yIA8rEfxh+WOLeMVA8JqaLIJ6qDaL5B3pdMF6OnvD0IKyLG
P1pGGGgfiS5gYPvy+FDJPzzm/VeIgoENWtx2OpWmi7VIHiY+9AE0A/Zzb8IJnB2YgsOacf9W+CMr
EXlQ67DsrSmQdT/5BOqh3DWfX7iVoJllgIRKb/J1YNWxP8h05yVFM9q6IcBVb8gOBNlPr32NIqPW
D+WN5XRd6qut6HGBmeZfxIPwO5/k60+ekmOHVBKjKgLLm2jP4c2GpAV1Bd/GUz/10nlu40vnz6NT
ulSf78Po8iSm4JuYEPkkqNA1HbWfB+MQ2gWr3QwELNj5L1JZbB0ZNWFwhysxxPFQoQB+YVqGBwVh
lPBJ8P0cjjqcvlA9Yi/brHENw2CTYgZXmxNyBNz1brhev0A2vRbEwaIgkwOBYyVz2e6kl4sgo6IY
o2FgsMBlJiuS0hYKB+8BxIIq94ajAp6HWDFz1y3MIbxmj8NpvVvCl6lFLuV2GuxXhC+k8yA7zIJC
dIeJCTXNKn/R93AduyeyfEp/Isy/OzgK01luf5XRK97Mn8cfnCCcEs7FGQgNdgyCfTv6LDFCjJ2M
IFttG78B1wsHxv60yjvwPSAVUVnzEM/SNjZOrCeUE0CeSN0Q7IxHVJN3TE+u+Yd6A8r+rg9dHhAh
AUhDL6OHlea04pm9YJ3Bk8yOU44EBuNdB/KejvcnG7i+soLpIr6DpX32yWF7qizCyzBQDJPzftzX
h2flCCsX9FbVuGc8108Xd/feoqAhrQXLwVd8qQt63w+O163oL44URhCXLsXholeFgXRKtpdon70X
hPegsbnQ9rhHHwmQfH3ssJG/ilfgi7rZUCbF5PDJHsu0w1esInZDsjO8Okn1XRNQw7jr3+Z1eh5K
DRHKR3HAGxj3RBSLT8qUGysK8ehS4FALR9/aQKZ2QLtI3aNPu6d5Qj9sJg9LBmJuEnqNeTMOoWx6
ZAm+loMrBI0aBEzOA8rAXwpmZMZwDbQhZKGvuaXLgVv5ZMowif+QwN8MHgAHyRCx4/jowapkIE08
Y3EnteR65i3SgTK4sh9hHKZMNiicl+eutUu7AqtzCp+Ou8c/EnXxr/Dd39reEc6aO/5Fnu7gWP3C
FsSWUbWxIKDs+q3qYnWELN39px3QC30rx84X/Kw6Ad3gJBjP76sNgFYEtAUZLIZy/PZBuAtpEb/i
rnsjB1G/Cxm+z8g3Z8/8m/JdMtNCw/JZYpyj+1JtRXj7iNvz1QiatdlapKO8vvCZ9SUsIzaLeTZC
rWmpnF2ihfADqBztsW6R99UeHsUJpvSzw+oiULtUmdoKlgEyYomf2gcuOEuVp3HAr6vQUA8tBsRW
/U03MpGSxYoEAlMcdVt/d4iNHvvn338DBTTByS9KfqRItHcFuR1UwcCjND4gvZFD8XGr4oAHEaG7
KPqvZKOlznJOMTLGiQRTJ/CdHfUfnk4Jx5ZgER+HVGxRmaL+NLw5XgPlFlDBBpsiFZ0WuwaSrGZY
FxVviMeq+hyKcFIOEyMOmCbfE04LNiZoErwbEGKA7MESqyVh7PGjLPBg3+wYEgDfUmBRRZHgXfbE
iDiPS3UCTHt9Ym4ETZlYvbHzZHMdY0fIIiZtSAuAmJ98uofH78XwAVF8rQYR7c3LHXqP//RARiyQ
waaMxUGHrQfgGxkTm1uTLdX5q3cmrgwcCLib6eKD8LjQIaB12b7OKyZSEsxoC0lNVK0TYurwWBvW
FJFM2jH8YU6CZt0wQdoI6MHhdIk2hdMp61ZyTZ/Y6blUvV3qF5KbSh5SKXKPiWY1oEQD0hUu961e
OfCH8QDY4F/Qr7mUTwNWkhsl/3/fC+RLcUsh9PymIeA7rJqm8ogxWGx5PZEJvcT1s6N3ltui+QAi
28WvTQpVMV3se5kSDZrPBqnCxzGBvpkC2Y93pv0EvsMuw+qDEedqMeMyU/yQGA55MhzXb3YKZgry
w2NbZUNt13QJ8juXbDbIqYBksdYMFzw36whf9rFvHdmCXkBE9MktedX1hiEQOfMv2h6ctmljqLKI
w+EgTQ1XR6GNGh6QXk8P5BQPElobtwx5r8PL619evdostrHTrlht5DIQ35ckySUpS/tKR1fK3vLO
oVLRMBvGvPDlsQmbx7jfYxyEyjHHmmyd9uyKWe2XcC/8Kf5gKIPK4XmQXmGD/fVgMUNFfYUOBK93
LgWKAuw3ILy/Auwc2NL5N5db6g5RuVEU1HsOU7GUs8kkjArlJlMTu5K2aBTx+hhx8aFrYmL/3DXx
JlZhVZ45UV8B7cYL56LuWJIe+QpmjlemgbhSUKDjciG7yFZZdMWPSh86/XTPL5H6vTB5njAaiPq/
R/JRUok2dKvtogrgq0kGTR0nx6UFySuMoTYpGol6LS1Wu8u4isFYP/yp1QaMkwKZ62bsVqIEG1QL
Spi1eGHIbjVvTGLbKVXKs968P5Sbxu/uXh/K66PL4BTs1PzU6+ETTLT81ug6VPp1YfgQRcLRX/tu
uiqYjGHZlmwS/KjwyqC/E7ZGdkWzPMObVtznM2hfnpRvATpB7EgzbluqRkZVsGow7Tu9CLvOYfWE
jIvYqBgnoVpuiu8HnhykIVyrr5bhz07FdpTqmM21hVTACI1Ir0R0HyW2ettBcAqD2BAKOFiHsKzw
GQmH76y3VhkklZOIHRdnj4VBsdYc6TCfzH0ihDCpZ34AlrJ/0HJjV6Wo79lr3wikhawjk5es2/yQ
3Eo8kHzxATPfKbF158gq1phYs+dSpNSbrj934nrM0aBaw8Nj610aRNRQ6QFr9DMx6eOC3bHFGx4l
FsgYXtlwV2TsmRywRnyGCW8Ts8NDpRbEDc/BE4D9nVrET/FPQ9NL+Tk4JlaWJNpqKDnRDuPWe67B
10BnUX58NFscVZmApBPnp4tvLCMmJkDgQOSCvuzhOl2ZV8OPzY6EYdVtuNo8/vHdooAx6xqShbIz
fXvgK28bVG94KzILeVLpwQD5Ik/V668icys8MwS3Fr5SwynYav4VDUPYdYzsOusSBo/yui/igzLo
+2HCHgyfOPFFR4F0cGJFz3jpJTIgx+UBXiziRIfX+eK9EmFeJ+FE/1tZO4w22SicK0GTTnmmHt8R
5BEfNL/ZEoJtme4nbPIhNO13Kk+m4VSOdrZu/U8SbADttljOU0dh00nIc6L6D0LvMNV7i+6U39qG
1+K2Z0OWhupqgCx0mOM50S7P73qJga8D4P9FsdB7eMUTDlVh5YW053UQM3bEdRGKKRaVfgUnG08z
GbExp1+81tOfNProHl4RBxGTnlACOhfjSyrDB11SODxEa6jRJqJPqcdO2LIlC3PEoQQyMUPUoAKg
VcKcNITlL1cobhKwLpg0noiFz/EdcoIzjmfk4L3q4uxeQmsgDIRD6JZIBLA2uOjnMOR3aGazfwve
1dPaYCj22gmGo667X56rEmvKniwT/KQcFWk8Pe4Nk9XYN5xW2ftp5Q5YRpQihlaNiu3i1hRt5bwi
2IDxEUJa2gFoVI7RrUUNaH7dSnsyjBrpkG7jO01Qfp46d4YHaDBV4VlDCBzoPfIjKzmTlkq9q1Dl
3Ve2eCy/r2XkI3HBEubFdArVBFXQmWjksAfKPrdvMNmgeEzofeDnnGfhhvJwZiKyl3MfJQ3xifcC
Rupa+q7cxghe3MgOy4x3Sz+2Pr0E4+k1MxvsK+7pG2kjjvKNtQ/fWLlYE+7mJU/gfd4LSxrYOiYW
i3mbGohYCjkYACT+EEbBtVzvNF87DQ9r/1AcFrtGj4tu9umce0zqcPyw5Dunm0OwlZsuwlpNCegD
8fHwoSGh4bJRhLFjf0dXVJbyylXijxVo2oH/11K0kKIxbhDjSudRd4xDjnb+DHNZRk/VfqkvpD0u
Rsfk4Wmb8g1w0L/09r2Gxb9OdBaBbQFXU6IIX2S7+exz93anMibuXLLrzfmzGh0GzeyeZAVrC83W
bkkVmz0Zbz6n1jr7RvlAC4dtuqt8QY9SoguNBNldZFiQxC5b7e6xM5xjhQ/xRjf9vrDppnLbSYHp
54m03uVd0BSOzx3uBN2tDOn7lskbO8ttgdkmawfR9+nI3zmKhDX9/z5e5p9WfkCp8g/bXYbMXCrc
FXjOT2PljuPPY4cQfHAqCWT854g5C5tIsq2kwnrglSg8ts/vrI3WlH/jl5/wgcTHG7CFb+JpfjRe
WjBZOSi/twCSWGCKb9tiYnNocyfTfxOsCZSXasfKu6/4CUhb9fxHaNbAo9dMbv5G0JU7LYbN/B/E
RKnbmn6zkZMdozcL4/kdV4gxw20MzQ2yQu1P/Y5cwVvVDvDfqR32HFVsuhzrnMXaDPSc4JxhLv5Q
UnUeAV2I9PxCObjWgx5bHgbhR2X9WI9ITHf1ZsA51xKD1T77BAQMx4C18o3LZTjA2rBaSuY1rbsl
4oOBDjssin2bu97VWkja9HAeuqLbc9MN+/404j/KTs6T5EbVVh0d4mKwmbChMon/Ip8zmuvMaIdz
x9Sc9Tpb/NzwsFnh06xcNfBzfQt/tmEiXLwlQfvYiNhGzxs9FOpN9jcx3Pp7Zh8w5k+gVcMxx6ka
LanHWFZYN0lwGtVz6V0LPIz6z0/N6i73O8oC/ZPUzNh1qjvK3C88N0R/lCymheuoBiFx8FDEs+kg
MqfnQwYVU4d7RqUGYfewOgyzVQZKC/8YMnoWQy7yELvD2sXMr2JoXkHqophrxsem11VHt1Hn7fmW
Z4I5v8GPRmeKjP7abk5dF/7KbpC8L/o0gM5t83AT8jtxz/dSBmS+tPgxTiEU1U5xymN5UFQbzdYW
yirUAaehs9rpjDJjn5g9tjBBsdnR2q8Z1e/oqBk2C1i7+NDb8OkUSx+pw0PCzM6qv2B0r8xvpBOS
VzMzmfDlRqlNr2Qvarrr9Asiqb0WJXFrQBK1u4ezWks7Fs68QZRXnMcdxL5Xv23PUP8wBKl26LQl
HFe8x5ZsrxQ+UfX9fLpo9QgoQAa6UwSHiGHI3HAKpGvpQCA1CXAuLa/+9Nn1YYE8McvYMtevcZKw
JSxYmcfhf6etM1KA1MX8Kukt+SZ9m+hJpPeY6Zj71l9AJ4glGk7tVnefCD0gXuZVEBpF9U+f4X/Z
7Y2p9nCWF3qUg8gUUvzznPzL/7XqB3q17IxNUwzhgsFVajHVhZZMXpluN4WN25HoQlyGQqrmwdgF
EGqHzoNeuWqDKoZufa8NB+NHrCYY8BARu86aX+Q7/9T3be8uJ0EbDPBnhQM/wGFOY3RM25BbOe+Q
n8Bm4C8vdlkfSm9DcRxRcBH/gYkukgqo4TTOdrxGmkbeMjcCj9KP0XqMMArsxE7vbCphoI72ffLB
xbfSeo4caV0iXrS7i1ltqH7yA24Uwnu2iTM/Ssln+x7O5CEni/cuypHuEG+Mjyet7MckbdkbYZFi
12obh9nAWwWRjm268Qaui7RF3zNRR83F7GCCjnezP/PJz8VJ/yJqc+MPTBqfvJ7pNsSP+vvJQ9pL
uyMPuukmSPAaUpcdNRWtmBJDewSExpDYBADhgKRTti6YfOHX/NkYLmR9UqbPkUIj9xQ+gwmJO/ma
ZqqHBotz9LAlil4HG1kclMZ+r2QtoYIbKKIoneEfHAozaHCMr1NM6Bzi2XFqahfJBD4f7hK6Zud3
fOSoTUZaC7vfQoxbfWjEq5HxLFh0imm16xEAPwPzFRYRUdxbhWq+AvknseIZiDQ5j4+ivUSRjRva
tr3CyALtjLXflms7u08yKGFRdndAd0gHCdAodcUSmDLicmy5omW4nGcsXNCXXVxfaOReP13Pp9/L
57JHrsK0+OlIorf0gIu1rcVQHwE2UxQd2oSlSHet8h7ozzFv404z1/Cq+bTkfhbJZwHz8NLl/og2
x6zPZQRoih+2QyyaxPj9cZG5KasvFbdQ41wRXq9YU/mZbGUMP6GjzV/qtAVLwkvFUjGCQRS4HC3Q
bP4EmFm1veTXEBtQyv6EugaA5PWFiaMpMDT4iqyvRuDoNgMYfAADy+HfXlszgIkSWZBKd3N9ZIr8
Qs7/V+031b6ObhiL41EKs63ad5Qy3QYyOces3N+LeG9PV06xztYNkmqW1JLy3PHY1XbaUu9+mwod
4y+tmPBHxs9QH+Zq23ZBQmhsR06Haq430nxjzYwIyUkdGD9v9L20IcrCYIPfyWETw2Utwxs5p93o
1v0Wsl8feaXp1jI5nFyTf+UYGtJ5viUJ7TXpH/J9WhG/d+7L08BlEpY5Dh0GNBtgqTwnepFBANSR
Pt4VMhcyeAm4N9Lr1tAIYXCTXzUmQSqihZd+GDCr8S6H0c+mfBKSTZ969aWbX4xaHUKQZLosCYx3
zH/aAQHUJmlvTUFxkaJbYpd0++l3hvbzhHNYfiu/pAa0xHSi84WSov3qVaAxetWXgV0icFoJDimK
c/720NA04g41bzoNKTZeA0s6uQPVrB4WDBGaC6SsFQ2CA/ADARNfHzbTG7DtLRZ3whC+EP9m8Cxa
yAmpJxcLcEwmtfmWT+EX/wD981+ULvAaKtzpLPVdoBxQPFCv71FBdf/7ZJxdtjeQI7Py4Ifl8KV/
iatOx0BGkVaecjZnXMdJLZD5sVoPMELSdJuHIFIDYHN4vnwafvfCAzkLv5Qr1JRuXWMYBb0RdDzN
HUNHZbPmxCBz5olEGOpV+fgT8b9AerQK4XoANueKF/fbOdnEyAw4DyAtRe17jVbnlHwmLlYajIYy
pyH+DBjutDChnzyNGH7w4T+6HJMHjjDOflxhGOMn5q5OyXtwXv7z2C/+TdH4K2TL6J4DLtlIyUYF
WRBB2PEyAWAEOjPKO9XxK2yxVIfKTBSO6UYChDUUofWm0L460ru0gIwcloPy+xz28GYeP60RclNt
5oRU8XFzqHHfXvmvNxhyMCMI7t1SyUKU6QhzgUZdHHtxVxrHAhocO7tVYB5C/Evbk8iiWtBK8T9t
nZj4nfS8yol1H9WT2yaYcGEYdJlYOzSM+HuvARTgXXYnyNpcDC5ybYSbpU7N3er0YqkrXg1uXrtQ
LnjWqqCVbfgsBmQ0LAB/SZhvD/Bj/pkjOdv+kmxsV+JGh4sV44GKZUR+qCHulWH0vmJJLLu30DuF
Q1gFq+dJxUfkMQmm+NbDTLgoIyocdqczOVjd7F9yhUEH3oYIEHB/BjGDfYb7EiQS7UvN7LhxCV3v
AK7IKEdwwdk1+4yrefgOPJJsulLlSbhXU8PJLlFF7Azqd0KenLbJ14W4yyJvvGnFz60cg1cI9ZoV
w08l1u155aFk0y72C3ysY8mJF8xB5fHBgGDwNXcOyVH5JY8JEhCcvV/2oObwPAIY0E3HOrxUtkoS
VDARa0LgJ3QQT5+Z9GjcB9VO6LL7HeffR2b6JjuGvdo8pSP4lvI33YE/EDUJrhnqowczlcFsz1z7
r96JP5xp0GD/xo5B9E0ct7HKQhEi7q5zHGGILUOxsJ0xBXRp8hRbKl0pvvO7ZzxzODTIE4eFzWn7
RfhQgixVPCgcckwgcOZA/XB9RD7B43K8F/VA7dY6XFrQFJIsXdRZk7orX9jc0mUFZLbicX8kGhxJ
PKUQrs0bgHYYjMVH+484IzINGBgdaOr4i/tSt0CNoOau/kSE2Otky8Car+yAzSHgEESBcyMJNgxN
4GxP+rnfTehu+Zt8ObvlhpOYtolymw9MPMJb8yATrcrfubK8ImsdTQq5spBqFwIBYPe/pHQmFdzc
1nHBxxOYvnbl0N1CJSYUevWF82RIFQGQvpikwnaEaAvcyyRysodFaE83tmEAgWIAcwEV5837ko2I
j79O3cGM8aRTuRd0a/b8Rh+81CyzregLrMixxADGfOPyzS7fI8/ur8HfFyu3ySZA8iE7ZGXEZMWL
R/7RQxwUwilxxMRRFXu2xz/sBMjw6Qm9VOyBBLvW7esr1AyB0MfReWFZkzjGj3onuAObJlK7Frdn
Z4lBo1KLQv5Botgw7yU0prLz4tyH9U3yFOoRoIfFEgWr1+VbXHN0EeRpMwvgyvfSMfrvK1x6xLX8
LQMTKsHt3pYbEX1p1REidvdGk06GWXsdsaJgRAt97bS64mQQ9v804gUi1ocMMx46GHLN+VCBmvjG
vK/FI46a+vOQoCpwnli87PWRSaZdnhOWveLnHQkhLppbBhn7YbeGxYPZ0lrkxK//yabPANknA3N1
W+1fxjWubsFACQ0pF8taP7ZWe5BI2J5okjhFvoQgdhhcjPE/kgu5AA7w9EF5Y0GzRMb9KwTXVqGq
/jcr+NQMR3YIi5g/SdqJDuCbaHhhRpLDiJyETXNxeoON7rTo8DzI6NRRZKzM3qN3GTzJbAt/4k/z
pmRBNnuoaMCqQCLYqrIPCEGSn56fHQGVqLDRAFnzrQsZfyT5ERGRMl0Hku2qMxupMoY8RjHh9jma
Lhf8rD+S+aR74AA23Esw9acXbeFRkJ1C6IVfKR57J7MJymVwG6vUPxhUArVPAXuRjQqxR362YDwL
Pf/yOuVEZWKrCD9Huk9aUDF9Zs7YhcY7VQLbMaOT1WKSStaIULrpTBYjD5fuGXf1J5atY7pvAQlJ
eLKMnHMV1sSLsT1KT8LdKKfaYHKIUxb86II5F6LO4hpt64O20Bcc+vg9w06ogT/FM6Qkju/cjyHg
0qI/Y1uvgrLyZrJV8HAImFZHgN8MjpMN5HhOkBqvRXFJ66wIBRgunCJ64qs9ZP01NQ1K05OZH8mS
myuvV+HnbgQIjoaVCcjTvysR2TCer1QXyRbcAV9VYa0cG1ZDs2U2ACQ4B+MGwrDe24zG1Du9gaBh
03eKg+FIGFT+DoLH0/kM9owe2uOz2cTU8T9L8Ejp9oex2JMl8no5q9EZ8t381f5Lsb2lrNTqL6Xe
NUpl6QMTuSH11G0sXOvsUK2OHFjcRSr8ZUDyIu8O1SzMRYBbJ4GrTBlEZA51JVdHwX2JZcuQbN5E
mBz6Q3nCwFyX3aJaP6FFM1+DRyoUPywKTcO1ag2pfBKddLVM3yYDRMYxpxPscSEJWNwc/wyaiaZ+
4/wGdlI41CIBLUi98uPaabqbAb9uZXfiphLdAuhupXjildwYkVYGbJUsJ5uzlxoCRmpCc4tgBLG6
ij4GpiqlDtNzQqUShwS7K7mSaIxQmwZ0Iw0jGHp0LJcIFmPiyZmAk0NzXIao9+qLHUjBZnCvKB+P
1wYj3hguYekMtDMQcIqTiFjY7U4g+jzeG23D32H7/IzvL1z5TtAtUbI5EnFnxidKFKO7yKiYb7mp
UH8SZr55UlobR4qZvgbKTXa5xgzNNt4RD42+NBxoMvjoqfEeYdEvXqQkEDnzEb1I6yULmONP+2Ob
07LggbOlAQMCL+4rG7HssY83OJwQrvVDL45EzbiCNLBYnScIfSAfmvdf8aKDFy9EN+hAbKOOCB4q
Al9vqjWq62XkjwaIFS5jzWrHVx7Ii7w1f3XvceUsiY9g4M/1hbzEfveE6/XWLTgirCNN39OsUDi3
B2isu8bWbu2Rvfm4gtZOV4No4L4QDarVZeaYpCYl7k123IaxI/Jrhhi+Cey6LATOwfqD6uC/mxxt
O6K/Ym+DQ8xHfjYoM0bdI7iTagJi9eqPpjHP1zwzRB4jg3luSa407h0JM0QNIcP5W4w4iX+wyi+3
GLfdHwZnwMYutheiz87CYfIMSIXjFXBBUFCXbzK5HXta8geHOQfuLgZZ3k8etsDEv2SyBbtxzUmM
RRbTdx/c3bhLBtlcrgthi/zY1tV/ZnzsmFTcNB8xoMIc3UFv9cGl7YPZ7wjbBVbJnaIhhItehBg4
xES8LzgAC8ecNzUuO72yYZeDmRgXNpV3j/bgzIKDCQF7Cm4kVOo26COfQgTrHISLVnXiMSjlJVr3
FtvsTUi9gxsKjH1xNH3QAZ9aQvS4cVRAgULdtczOZIfoKe1Gcwd0QKIh9gNxADOfUpSW6AFkDJZg
grFZeAZYVCZSyElD2SPk64yD92268IqXj8aTtJ8ErnLDCakvpT5dKare3nnoFD/EIh8or2GW0yaT
1s1gu6O7KQ65hurBlt+R+H4/DzoNU720IIjRAvpDdbtpBgjNY0iJw/+emSuDn65s6Rcb0C25YfWa
1g83RboMY2PSBDHAZJxCJR8yvCUCmQmqCcRM9f+C4FL8mPH74wfEFmx4afXag7haZtIlUkKD3J4Q
dRWGMqI11TWXkOuQwmfBtBpdITycmdqA/yaWMksoCdcq+w6QJWO5YUWm5FlFKg1tTVURUMGwk0Qq
3xar73VHg8al5glILa46AANsvdZJtiYsqo9MhFivvTXcO2aSKleUxjT7h0wMM14BQCiy9qlUE4Q9
7VpM8kBK5B0HZ2VsE2gmTCLbfy7lqgBDwd/jhCkcBF+grN3tFR6RzZ4fxMLv5VcyQig/w2ygcMnu
RPKNoG2IIAmsRQ8iqXBXX1DK8R+U+gx1/7WgFy2u5nSQ5rAawVYfN3j89gtnB7HbVG8FdE/J/qjI
0lg5uUQ9MVt1sIjTVgSHgdJVb9UE7yzfaANHNx4gGJGB7DVx2LSKN8zHGuvSGqsm8Vd3ovIWJw7c
SBPJ5KmPuiAecNqpMPTLrTNjq/FOZKOEkOTwMeoYtmzUAtYb85fyeRRYt5FOKYwoAyG1IWMMM3lN
ipfSXfEhExRMy2OmcIyCYZWzXiek4xhuMS65y0x8zOtsYRJB6uChgNeYQvnlzTVKuymM20CE3o3Y
3CaFXleMlxkTgHGTSv5K247T4RFgaIY17qatQq5W13mgk8GzxOB9cB49f9FD0MiGeMn+iag0e79j
FIRB8nMmQNMT0BszUaDyt7GcoCWfGTt0cuNpzENr4t7+RHmn96hgViKT2LeIrB90iNyCF9WgGV2q
v+RtOkyYLZCrWdGLIkTVyA8KZ5d5CCK8Ijtz58f8wtSTy9LusuyTgirjkU5OVPoz8GmMawaWI+Xf
kXjwcmvgdERV/QTqG+N7M3zVCq85JjO02Kf/jAFif/t2bS4LEYA5w3ZhkI5icW11tzYFLGxxl5jf
JXcFUUsgKKtigkE52qE3A0vRye1I1XeOauP+0eI9J2J9w7Ja3M9K/1kox4KHVxE/yyL/U81vkSHM
HF3wjsEfAdy7+jV6PzmPbqdcZQJIp5QncOCDanaiTuvGIIJsBgPXprUhdxB67gm/Pj+vCLxakUru
v6JjDOe011x+3BDQG+P+k3+mWrwxocbSXqWL4wH1AS7BJfRPeRncujEszKIt1l2LVw948qp6g0hY
1NhKP7cR97YNOlwIyrHYtUzBWLq0Pxd1WmLjQEpcyc3g71PVEbcsS07fS1at/jYcoiwlQ3qr5E07
vlfZheUVXfSEsInexG77ac2s90NJLNJqOdY4vq6ypeIuhZD4cc16zMktabLlH/BrzjXswHDB4jz5
a75WWG/vC0gKj535B7hRfkpvxg9E5Kxxyq/ntY6sx1V+HobXJpOOJl79WA70x6l3h4cTSa54nVRE
QhvVax2eif5eZfencp4e24KxVSPspjuBkSQmNgZiy8+ohkNA6Nj4rqOgyl+30YjtGoKXJl2He8mS
HZv9SjOs11+VbRilZsOFQi13+kO/i2k1VNx+Mcv46lwBOAYMFiEleYVYBenbCXNteO9VKJW/IOZz
IBBiQAFtZSdiC5vzEzt98y3Ktw/izq5TF1T6Ef3AjGMCxu6NZ/ysDMBGMFdklnUwrRZZ8jg44utd
k04jD1wm0Xl3u841wBsg+zqoVvtbg7/EjsbLsH4MyrLPMr8Y4CZVS5bmunvrR0x/rriRGlDaTn1y
5KkvJw6M3p/YB3sGti/c23DAfjRBA/cuI8J2YbqtaCHXGa73WZi322c+BqrkjSAVRtilLHm0saP8
ZbqMmur3HHTrqKWhmJd4HBN6fda0U1OuG5mFKK/bZh15Wr2F9QyxuqQWH6S/nt4lJsa1j8Ku+fco
bhOb/Ys6wGWgr7lpTCaSnxrbieGl+lYyH9U8RVw/WmwP1uLP63kkHbrmPHYGPFKMWz1djPo6p0G0
TDXDsgge6T7HG2XDHtYUfref9APpykJ0jFpf+mzcpWje5WcgmZx8I4tBy9gLVvr6prYpeQvVkjtB
oQbhbZROkAWf3uqNGFynGpzXirHWXNomds8ZuwRglMwMisBkxv9OMXnU98MS0bxJcE/KkoLAy19T
d9Qq1D7Lv8zEMtZT3orVD/dRDH4qCKaUpTjO0KtKhauxTUphbKID7u9z+11j8Kf+TO2dVozDL5fp
1eja692g/ZNX35xhxWZi2JvWe1k7k7vW+hhi/o+j81pOHdui6BepSjm8ghAiB4PBflEZ46Ocs76+
h7rqVp3b3ccYhLT3XmvNOeayOFZkbsq29DOZ51KfW1A/sf7Ovd+508SRkuDr/YBdEpMTVpc1ZSEl
n3nt6NWMZMqd6aGZjDYGjpn8wrA60QBTDiKn0cD9YZlmJCJswU9lq/gdOyivlL3Hs8fSFDerTnGw
Viv5zzRsEHAJxhMjHLQdc1d4KGQwLGX/gvLfUL9oBzEUmXjmR1DunDSt+AFPYwke0ThUsRuQ6YPS
ny4kqdtGeaWZF/vRJSreFkkxKcqr4aN1jJZ0j/An8D5YYGgYRWT6svP7Iv63T5lN2A9+KnrjsGS6
6bvGY9q8qFo5oxXCH6qyqL+a8Dr69WCcG8rAkDWSGYZnfWPep/aeT0sYb+fOm4DVYVEC0CJdYkLx
tdWmNRWrcqNVMPgAID7G7swp2NROPueT5qZqf4ZJZ69BNmxRewPXSi4eLREFcVMITCIlGUJwy2Gf
T/NAVgFsxzwe3Fd7DEl2LOkhYLEkBMY8QiHKjH1dn9NyTVYfo0+OGrKDK1c7ij3aqwqkZ+4yMEjM
vVxQqTFGeysNBeYGUPNIdDNgIX3ZKyfzUhwL5tAx1G5yyjiSModDlrNWVh0KZfOraE/JN1JMhEiN
cPR2KnOfaJcSqxsyg0WIEu6UjSyfgLP01bJ47iLKPpKrkTPsw+hiUJvNQT+7kVl3/aKmKn26zCsl
36sPPXBC+UYtLtc7y0ZMXG4Q7rbNuUM4KbDEf/f1Kxu2HUE0wa6y5yFQeaG7ljsolMlpUGNyLSHa
gWxb1S6YDNE1PdIhiI5E141Eesr2sBIWA1DTca1h2cKfYbbHKr3q/a/cHtHVjgfE1gP0U5ZWjlfI
BRzDflMGsyzPZrFgK8ABRGJRM7qlubhRwI9Dama1+E2BWM8OnHKWVKveRkeMGzm9tErW9P1ENPO2
XGAngVS0bAt07mS6HTwmmON6asjcnGNH5zEpPaJwzRy3cXrzi2xk9HFHWmJkFNHZ4espX6rCQXet
4K7i7L+WFAiIbhDeK6cjlA87oC9wLn5bNjuBBuTaIkcVOS3M0UWAFGaZvrh5xLXkr2qP6R2kN/ZT
CBR8D2umxjUmxolv4dgR7AEoDDHwsokd88hzgFMCn/rOZzRn+w7feLQlyLQdXnCVM+GULw4aGZ23
soTHz1sbOle/wpdWpD3Bgypim52xQfmd8jE1RmY4VTTeWvwbZKddXL8Ukyb/1YJgIl6EFNELN1G0
TxSiZ8/ylusEyMTt0VfB7IendvHyv+DGUbiedcUZMKIidrToe6h7hns2DTPyWZi9aN1N4DYoLiAV
l3G81TWn/UFOIl9opokuiXUEljHQeZDxIya28tH+87xVwXGCx4D2Fz3ECTmL5w7muqtc/VAz/ZTW
sJTHdOVjM9OHcoUHaI1tkWg0fqq7Yk/Gq42Gh0QpUhTQx2dIYB/tlig2cdqktRP2P2P0QLIUqJ8R
mbf/BOtEukqJX7fPZ5uNSDV1aMZjItJim06z5djpEIo1208Fv9vAoLY4CPJnX++/ydk51FfWgj7l
VA1NHQvstBmLzzkusCdeq//pnIDcPcqOqrygB/TcOoOvS/eQ8Qoi+WA58XtUjUVzOXIQBTc2OsRT
HSPjjvifyVfOI3Q2DxYIs2L6iDkNrICvfQvRnigVPWJaumuTzXfZ/6iEacpoSgOefnzd+bZOd5GF
JOXAPdgXR1n60jlvcqmpPhjzWUcegIrl3JnsacYdztkjkNRGEkGmY/1jPTtlD/+RPDWOuwGIfsh5
g/5nTWfI8JDks7Xw7qi1H0U7LrUPLadDtALJaDKIp5sc3p+dw2MdleT9oKa3RSwWlIqo4EOEcyr+
T9p+a+Ej/vE/9d5+HgKiFchsO4nrCGIu3cozpCqueJ7vgICXS3NLasRIUB6phVW3M75cg46x5OQ5
wgwfmPyhwI/Ms8hDHeVfuUtlXe9Cedtv+5EHc9fAx4m3rPHujJeZ16zpy9pAGPEBROM/BiSR+e5F
DS8pbdsWsxDP8krjFv8lqVbnBqTyUl9R4tDfX2MkaUdbvQp7WCmQ4aQ5Ry3doB1jNyB3RT2q13qk
LtiZmHlWo+8Q0gHZhNsX7ChBe0MDpZPKBHgSaXu+Yi502g1+dFNuVb014f/+xJ5vd/IRdVi/LdWn
TDP/N++YVFs4T57mSgnOn6O1i1FD6cWHJJGb+CjVb9aaqbsVutsIa6s5TITkRpaxUft9j6VkU0IR
8xyDsXqUXvmq8HECpjVuhGARMQidxaNjolxJyu0hFGSfFrb39D2i+Exr+v0cPCfCg9RnS+9JElH6
8OuTfqvZhfwQvL8avxyGjERYwzoYA06sNCEdVV6px26vNPQZ2J7pZlkcLGyilRGCcTtzS7ZkdCFb
WlXIn1N34nTXm4+8t8uK1Amm9xR3DDLT99ByYH5Y3nfJniTpbrZBaw4BnlVYvvG/4hl5V3yXifLQ
AmCqR60EtVWfxont3aaEHgUNV88HjWlCaNHiGBcExjsZ5nm3nE4xDVEGdufhXBKPSbuGyQuO5XEl
lTMJUiouQruRIwxXpybFU2654lx4LHWMRtyh8TY8eiPDuk9J3/tXvzpq3f/LQcAiMpxUkQxLwNtI
T/eta+l7MplkjoJLJgDSOZ7pVDYsGf+U+ySNk8eaPkRICKgk0Y0na/8HHTSKRZ6UGFeLi3IhECi0
FwJbIHRWx1zK42YWEi6FvaG0pBbtqmZrIbxP/gHTJ9gvRqbZo0mxlLUsnIOSiFkK0pJjTbvOKyeh
ZOWOttlpkNIGBEG0y5jW5ORWt5FspNjt2amdWtizfjXRd4y+06N3DgUM/WpCXgzffXgvOEtgdg32
nBQmwQnO8x4EXX5YseFq9jjCirkto/HY7kxycbI9+UdAwlBMCPuo51FX2hsRHXhOa+AQ6tn60FMX
TikSTKk+EeApVSfwYl66kQxA+QuZgIKNoSzycTV0Gx4KQryGL6jajV3SIGRv5QLWxW8BWUL7rXVS
l9x8xjxuVepamcECLShvr6qEiHK0gG0cMyHTE4IS4mfGYc1Kf/KCxOWlEP1T3fRVaswfV8ZTIZk6
WYT/OiwNBo0sXFHk0H9p/5hpUuC9ykcFhPdb/+b8vIvaUzAw0vhsrMP0O1jsbZsKDHGB21x3I+VY
ho8KI5sC8w4bVSMSFs0SKOH+6W7tdgrunratXebFwd3yrn5B89Op+3fLwzlZCDEqpxdQgADu8NmL
4xcBd5ibaUqNtJSngoUJr66quta79b8APQ3yM4ltEeV8fW11O/1X6iv9KDDRqzZQzAibwn0pKZys
EeRtMX2ineZp47UW2W/Y/WgUJ6SOcjoRO6enh3bRaL1xMAp/kEk2OOLQeBK90PqrlCbVyNQuuxFQ
J+GRDZf6RJ6eusBXlhJHDH/61tP0d+Lw0JgbUVxDasyz3dBoi6fgYSWzhg25nj1dwrlX++hg0UBW
N9dWcdFQoEu/ZNHXzcszj514HLO/VDcXKVMsCjMVUgvYRp/aaRewgpsuKIKudhtrOyWIEJOPUrl1
c7AEc6wci9JpjDZDuxXM9TDuSJUtPdAGKJFmrK/CNq0t+s5Y1iRX+ITRzefH/G8I7zy7VrCH4oDc
8W00T6KczXSnchcoFCZrluEx2VrWYWDhLGb1eP3yUtcYj1K5me3/yK25hdjjRfZjEnWIgiDOIy7W
PgAo66X0T6u6RAMPOotE8TbIlS1+A4HZqMD6d5w3yyfPTaO/iC8RqIyjc2G5054EJq5CSxqK9orp
fo7SxWBGqfNH9xCkxfjPExl7HqrwTOzjWKETTl0/t/3rKKGFJnYg0enkSySCrAIEMYP2r1aeOnSF
lLxs84bKXLAejNrhBqXEah+F6aVQBNswxQqdHsClVc9SsVKiW/cyPMK83p3AcX8dtW530zCIS7N4
0GTE8uUPP/nADHifGGDRy245tGvOKdOxQHJC4W+CGzYYzsPfbIiN5vnx5mFTfrLmNGvdYa/tJqDT
dB/N3TRCtcpctMv5mVOETF9MgXTE18ihTCaed1hNDDRz2mKWROjmcjjnhg3lW24cHxAUwrbJ/y5D
V2LeHrPzk65q/Cn7inAIDJbwnFo4dHChhahwuTGU30Ng3huOnwoMWw1LcAWTq/wkmhG0uBz3R7Ry
qwCDUGBd1eSfRyOb9Cii3Ee9cSS1I6vpZep0vZhHeUwUlixZKLG3Yanb04dF1LuFdkKgpze/5zKl
KObAE+3oZQv4QNmlH0xUCw4/J1QaAnQ+KKMGkW41Vas7vpinqfj+WCzGl3oJ4r2McteLPqZ9QALC
MQEnotwF9RRQEOJhcnx2/Kw8qPTTRXHbxvwxvTCpVpzySZ7vYFXCHd4V2OPwztfXWFkX8akGvWDc
O6iE68R0FetHGRhp44BFmxauGQvENW38pZBvW6SPnQyVGHRuth5X+VjYdUlr0kct0nCoVm4Jli6T
zkWbv9mQct6CQEdHj2nuXHGkmvQMs8qO4ATI77kK/p0wwpJzPd9Q0FrkfZh/9tiQEsDWE/yPrFyP
/d7oWfPSRRwg/x7tuu02pJ0QGTicQo3lX3imuK70kB1gQQgYo6761CB+y6S7QBZe6xreL91ezpGG
w78g53wQxJ1kwj7O4BMGwFvNeBeaCvCX4dhGjCD734GoxRTlbTzB09IBymm46hTxSCDqkRuZc3Pn
pjUXVwC/m1SnodCPHX/PAgiSZDphTgZK80gkD4K+g5yC8PD4DJ2x0ityn0blrjYpcHQKkTxxptx4
mCin1I42klQxz6IZH0x3qZUfmYgfFJLKZOxNFismIjQeypXu7bTuy1Q2gwBFXi6vUdA8kuo7L8Lv
KN/Pe/pAyRXMKHgTeSuOMkswyMojlK/PK6yx75Fv0jO930pCkNop+c1TgZ+LnNh8dBQIiS2I8RqK
/iRWLwNFdkqsuZ4pV9WLUA+qDTJ6U/oS2viqhb8TYJfU+grzyW75eymaicIcHi1+aR5zhVWvxcJk
wIeJ27Mc53apnmQjuJAOLs1njxGlgvk1tB5BPOapq3E+MRotDIvP8Uesyaoem60/7sf+HSSsk6J5
C83qn4B+1IqaR5gMRxGjHQCEeJh2oudh2dDvrtCou8Aa6IcXuD7/pMy85OIrkRNCHDG1pMI+J7XY
gpQyjuVfy7um/dGryLq9FcZiMdEYoyDtJH3UU5gNpPnZpMpuTXFfTunN/0hk9USG50CjSd/moWZn
nrmRMHBx72JV4fsiZQFFECcVQe4YgXvbeHjjsUWSLguA76P6HGfpeb4yulpeRdJURRaPtvvnBTSp
pjgoeAcspawY4y9pI39ZR/Pb81cKThCzfARJ+uFFNzVm/k2RSuE+ZtWq9FnNiY0SlI90hnmNjIrJ
cPf+QeUqBFzGNAxEFH1c/qQ5aTXMnCr/ST15WZkrTcqv+NhFFG5tYmGMAq3By5dKhSGbNbxiwC7R
BFfLvR+dONYagrZx8ZIaXWJrBeEWTGUHTzkbATX2Y9TQ2VHy+sDbcKDTYKRoI7XOd0EPKDm7J4Gn
vJlW+ckbRqq834nq06C1VsTdVu4Raw/vhmTAcHi3rxExNR+nxn2ogdt/15pBr4KIz4yMFt4uC1Uh
zDGx4HEo3xV3ogJVQd6rIu1akWRZHBjAcMSRiZJfAYRc6ghvB85d4/wJaRTWu5h+t49XX6Q/4n+M
FiE/pDQBLOdzT7239K4Ff1/3sJHR4ct85KAQTCTpM4tX2XBJih9L7/aAo7gDF7yAiPjtKfPzlcyx
ofs3E3GpkMsRMo55qUN8RszrgUH7tASenApHs/3/ZePJHnn+YU/SjPgauRPg7mb5D/9OwLDhccuV
UAh4hUgcV3LwNQfnVnx+r2SaCKZXa6E3WA7/JSiQVGIZ4QXmlF/iL5GQTu0pkrFvn8oI7qD4Mk2m
2T6sNBi1+nfwLXL/dXw8KbvyCQKYHpbyIXb/9PY4f9M9Y9IsontYfxtoYwk38wnUUNSjZolEjGir
y8Bz3IiwywUkvu2sibzoRXoeu3/wcgMfh5o4ElKCMImJf0npK2c4WWpSaHCT8p3HDIzmW0JQj0Nv
rgvEon6yEuxGdpKIg4HiiviF5k8b+R85zXkBoS+aZfPCnazyIlWMmAdvCinW5DzZDV8517eDmKLC
dFEtVvj5pq/yYVkPn34NcMy+e8q9nH7j8VdWfpIceJbt03puhMCeSSZc7QzEalTd/fGdxDS85pzj
ho9byyvNQhkQ7QbeKHdmo3NPDLcWwWqUvvSpdapiX/0Vf3mboSy+YQEp4JKY1D3TQG/c305+tKWT
CvSA9+dJGecbUg35zHxUJFVxYWcyJZcgz7+ssHAnjS+GYgkpPbJ2UuMbHvUij/npPxWZi8L/BcnN
/cMtk/Vz/xhGu1P86RqmS+pYfovAOmtFa352zODDmKFdcZUqWjMYGn1iUGlH+lsdcF80XE0ePm/G
X8TjWooKe2I1GOLflgoUiJXWQ7z6w5qfy3SFh4WBYLuucffC0lZ6kTptmaQv32ByX6CXw5OCGScR
Svi/ouvlxdocf/H2V/Fn7AsIVfPz3P43+AqK4K9B16flVxghNTcwCJxPEY6hSKt6SIAoaDzAdzAc
MXXQEBAlzW0jFYTKTcMeEs08S8RLbvRMtB781n4X/k+mHtWNEn16fOqWjxUbZDIkS5M7EdyNhAMb
WjehzDFlIyOHncRVqYZbFZ81mr6vzwKIloiXEjFHR4z3ouvdTHzmDAAoBTJ+Som1lVey2zAw86Ag
B6THfoj9X6OftaJe5TXUJp5GFfvaNyiVnkDNJN7tJF63rujA9KuObcX/KL518zKvEVZLZkirsuhZ
thuT3hrvBCIqAn8TBdsaIYIZOtzJHgQMhd4dNy8gN7XviaZjXtlWYOaZlACo6mJMWaSzDdojzvQd
1zNLX8YAKE976FwpmvEGvyfGV/kJShzqQ5pvJCDmNNtjk34YLzcs5Ki8TANTWc0GOi7mJD6uCRBG
gBRFb2/81b0vn/dSBzCeGT6ck78JVOGH0rtQOeZlj04o2UvIirQeSJtME3wDJSIL/W1Sf5fcKQHP
ecFHSw8VyWHAD6uORRXzc8d4KcLnzsyjpytrrYpIPevNjrpiSX73UK5LbIR8e2r90YDhEpSDFPwZ
sO8ShAM+caXZs+kPSv8Fw6shYrVtmJ3xp8xVE2dLUJYDab6r7eRi891+0mWaQb4T4JICt0uvO/pA
qng93U0jWNf8hGKSXjzTj8bhT+KqULcrwd9IknJ3Dqr7XNPtDGaroIc4QAW41NA9ZgeywMTQ0bg1
BXThUYO/emmEMbrOlY4utLqLDyWwNpJ21ADUcDGi8kcat5mEzntFlhVw3Xz3ySsNDA4tWhGYsNnu
dpeapnwFrnRmkMXYYy4Ft0oNpiKnneDxzcYRHcYGyxKqmizE0V+16xolSlRiiYYkQAo83JwwWyj1
N4ThfITeAjn/rlbogNWfGF/CQAhgS5lYonvn+4M3vRyVZiuEFQEvKIKGP4/3EumPEsGRSRsB/aKv
b2B9jZcwf4bqPfS+qsEV8ivLuwnXRHZqHR9c6JhmZRuoJATuBrGkg7ejv81DBR/L4OXH8GtiPW7q
b4UVSJwz2uPhr4cWUWQ0A3qfwhJx5PxdMf6T6bOOdm7M/SHkxQjN35P0bLLpo8K5nNMZV/ngIdbK
HoHpuCfoPTvUpL/DKyDTOg/VlZe7fYU4KZMWXWosZfRmOTEaE6sxQEee00P158PhsZB0AGuvAhcs
T3wUS9zGxCJTpVBN1GgpCclDgjth2uba98INE9bo782ceAMPRCs3B6aDnNtmtjJJLwIql6nOthr+
xQSdyAOS6gBPUOR4lO48aEhXReGrCrZQqKX2lGqovoAujZ8iF3IgTinjcnFOW4s8UHBVejBWFgoF
hmpLRvf9a6bmcp0SRrkSR6i8ne4i2QYFAIl45jTTYfIV0hfBoPQ8fUjOWS4QQFd/YHswN/ElZal0
QgE/IIeNutGuZLgsNFmllELUhUhhVGuQjsuEZUG6qhhxdNJ3KjA1DBu15rv7YycGXaijUGTZHL6w
XXXshD0NwxRGUSgahxhdZhU7lu8jqOc0heaPDk0SARjf6S/BYI7vcL/XvrKTMUaEmbXomSY3sXo2
2HdB9dcPqIXIycVdzxSNEeikkRTXnOSyWvmM95tiOHWMTHwNka7ETKzE6nRUeCrB1cQWAG4cKTly
EKGc0FKMF8+byGvvmCEw9DY7VP6Uk9sWZ5mRqrTOi+2QYYNCYFKMNNVgCzRMEd30w+RPg+tT6I8e
NCGNEWVkPskdHqb0rXhGU+jcbHk6+oBBrX8FCyxLJeFLgXJKpwIFPN9W2Dwqa5/mT3jieqWjeIx2
E18BnZBVnBq2Ud1NbuveGDeVKDq+mLs44rTkUxi3sJZ0IhtnD2KWfNZ4WyLB24YkRWm8qS7YhIRB
DveQmJOC75plLXWM8RYxOscXo8YHk05ko8DR4qIofEwB7sTMjtYtGCxwnGfFqDezScIZGl0WLuc8
KzxotMXnbzVk7KgQPsZrC4PuKlRKCD7xxE2abVX1SgiYsBdX3GBhy0fQiMUwF0O5R8SOJ3H6i1ZT
AgmSQyNpzZ9Up6imo4XaPLySCoCM9BgX58DgppCfsbgf7pHRL7z4ZHK9sUki+Z/ppgMwaHETrQQo
NApbyhT8C+MvNiCY8W+huFbRXzv1O25/rtoI9M8kaPxbxkfPMLKmf4xmxko+JRL4UDqMPtrv7GJA
v+N6aB8CTa3+HDE8aMTertMbhCOuBa/m86OyesdHKsAarQA0isLNY4HtDqNwU1pkQsnZAoZE9m5/
LM0t1wFZfic/A/MMtJxvIgz24cToXuAAR6M7Sn9zbgxlWIk+7uTqBwuEHH/1AfpjXMImYzTUs1mK
7BSegD79y8XPIaPPV20T5Zl037L17cOYMc9j8fSHCXPIWef1MRPn4ApABAXBwwg/ShSEyYhqJaVh
y1yJ0BpQIC3mY0279c0lmu6p+BEFt9RCAe1/RvnD190as2LzNounMduFCbSKmcFKAp0D8Y+cDx1e
dvNuxT8N6a0nvFT1JdJxov/RVOve+PMKkyrqroVPqefE+yjNt6l9muWpp7Fd1e+mfovdUzbeITzJ
6V70VxW+fben54xkTZYNW4TOleVIP8a7b17L5lIwDJdtgNiIVgo8L/WFEnBRCmQsnnDqlXMS4m0Y
7zVV4fRZR9dCKDin/6T1AVGm0vyiQSw9KGBno6cHc5P8m2xc5b5fJCY+5OGVk4Yha0yJ1Zder+8o
vA20RyVZahb+hBJXS0skBOxe1pfi2gdrKf+X5sHJ1z4tw1ycCxrvTYv4yMc1tuJ0uZJlTBmLHO5v
T6uuOAnBQY7RSJQ3qzjPgqthdpBVfOYsWDP6RM4kx/cSISTcpv7OYd1DzmZJfBX7aPbRY9GiU9No
jt6T6f0V0qVuok2D9HGUgYxUnLTYQdnGx4+CfMXRu5eNGzArrA51mW9VDySSLhIdweJgughVGWQg
tpLoDR+xLD4SsCrNtZG3qvLHP3c+KTeoAVuOFN2/BvZE1ZOb2Ww1gpj6BnNo/k4xuEzbun/00XdE
h12qX0XxrvTY8QJx3RYaiWlXXqsklXN6dMau97EtPgw67SIOfrRICK6QomMa9E4V8ET6ixK9wZhb
IaY7WKCFirAFKPVVZVaXSysdP0lRfCbS1zQPWJD1phILUfSBcjiNvv0N6L++XNIr9gWnqvfUGkHK
tL2C2Qk23tsW0g1BMU2uRdNcc9/j3v4nk0czcZEulfbMDVcRUa2wFEkXLGOQe5N/oga4SNvJ8mfO
Y1mliOtXA01aeYuMDzNnxDqB1DQlrDCS19QQo+GGHQ3aHVLrEfahaf60cCgVuqZihX3HBDp+VyxM
L8x2S+UfKlHOdUvcFCU/wOSQLwnJplltDI2Gkz9nZDwoEpPqV5q+A++Y9Aq7IFVWccaf74eMxlX2
KjIc9cX+awhltlMId+BHIt5fWj9N5oumL2JV5MgwOLXxaquezNl7FMSniWTcIN5G0GSEEIFpznxx
b+W73HJbHi3eNeUoD+1H5a1k099Z4yakE2Xc8iWwkGygw0ykmIwAWSH6/UeibBEJHWSIXgwkay1J
hqXduVMTVKbGrwmDtUP0eequCCHxSKCubzKbeB+0PSw/Hqgrb7H1AlKASLjglvi0Wvo4K/0pP6d/
qOvEZwQ6ZVxhdIWuiQeSkBQoOiKeiMWIIg6HuWhL6N84umYfhrDqaieANf65TH9xGlWaDc8x9r5i
p31xfDMYhnUODQlq+bJc4WJvhiXIQadY+vaSdo6urYX4s20emn7uaTT0hzG5cYTnlEuVOVLzT8Vd
pdiQ6I5NtkXjTgXNUeLsK4ZLDGkNgvTM8JPjllEHdS19E7fO3SYidZTTbLfSBNewCDQQBoJV8Cot
FaTJnN+oico18hVkSzRoxvgi0NLONwI9nSR42xF6ZHan2EPnfM+6LwOgOfKn4AsqhkYxXqt403O3
fg34hETtwLszsCHBdt7OzSsKL6LpR5oyNF182qoh/T+ZGy3GjtIKu5q+/1DcpeDdc0gluEeNTiJ9
BTcpkTxG6OduXrapqJ84ZVJPmf2wJ394EbE7AyrXOFGOWwCFCqQ2zrxNf4mQaOfgSqIdko+o/5Jp
G/UPs/8bmQbhQAbPiNGcQtvAfzVD/VAd/7T5hquN8RtQGnSOg0ItpteSPdU/2PJKZmaBQmWUbLTw
YEHtmdjegfRXa77K1ietxqFRuZSIQ8nFhaR+DWiNqssYvLSSzSTeH7XKKW+AJQ2OzJXYzqAJfkUO
H8m/pQYc2szBlCJhDFIcmUNa7jmSRfGM/2QKt172xAKP1bKfsQwmg2aux3izwj8atMweYNUAQPP2
sMfRbkeSS0zjHCQpvwJkcdQ9LtNpzfsNGnt6qwgm2yFzctQU2DY5JTEPYI7QmhgqhA1nubbGqviB
aHHIlrXhKB+QyREPsKJhlnN8MlPX0W3cquuoXu2a8LuXNz5Sx9bhpvOY/lGLk/SHs5KIaDoLWrS2
bpQLVjg6IO/povebuZOIBjOKVxUNKRX/hn6dorNJBy/Dait6IGO5nYtBdGr0Nw9vuubdeT7FJ/Tr
gks2lyGJNZIFeSz9vcCtq0/YU2PwIqGtp/SYhltnrkRkj11C6l/kGDFqiBOjOkiw45bMH47J82iH
Y+8wLNWZRMGxl/AG4DqzbnQrDJsiOaYck01C7uejca21RNnbZpEhtDmoQHBhgIsVZ3xt5i22Fab0
paTpvAFQFlRUAitzQUU57eT64iEcYUoE0NXTNxFmi5I0xuEusxSDT0ks1mG0/oSggBanIPxnoYqk
VUTDECVQSwfmhRUd6XkjrMTq0qHOY2MwnrArWdOZMYbIREqyZbHtr2PvlChf/UiEH2ZlNlIywxFs
cJ0DYnK9s5JxnKsWC8tw6ju21kcI600AxWJP8UGtv7yBVRFQr+noUCsZB+MTyHHP7IHP1dwQsIWX
MUeRHAMi/k2k+cnOa5b74BOxwLUJmYVcWlp6kas2W04RwU+p/qbtoTQ/a4RFD3iAniNSmT95mDOX
5nEHbbxTXC8+Uh1GekihhGrpWL204Ks+bLg6CAyhNmd0XBcgEeNiafVnky78sdhNsqujJBvWfEBc
QG3nym8IKywTcJJRxK0wTDI+0uwNbW+fIoX1ZQljGL78V1l9CFsRD/SOy0wrimCkD1G/wT7JmMpy
dNB+SONYM2lmTUD/tx7aDfWpdK+OVbbmCMQRGHckjf39bH8RibSP3CR8QFEe4VeYGObw5ZHc5n+0
DIPCjbRBUEydfafPLanbHoNgfgJbypK0RUAfdFeJfqlowzEyrTWMAZV+q+z01sXTSOSh+SO4jPRV
OCZE7LXGafLho4w7b07StdmGfP886PPNhHJbgVQ+i25QKbWL/dHXfwNz2f7qdOxPZjeH0ESzuhis
CIp9bdpwpCS9h/IKNd2Zv7mtoQPyGOFrxALksvyCt9WvjPFYRVjHwZFqwZs9I/hmoyNqBB5tsaXD
HI1b4Me0Rgd/gy6SDZ4HmRbyR65v4OHB0x2aGcUs3mC468hetmgHuZMc3bhw2sEQrSVI/He4uk16
ASMmwhsDnXUgXFERoRFF5VUnh0x5qBLdGLtWTwnm9OQy0BPUB/QEbAI00VubBIO8cK0z+raIsE6X
ViOVdkz3pmm+fZAmwudYbPpbvy9IvPoYsW8x1/F2AeY1W5YgZK5oyk4qbNmF+WJSZKcRwFkyvmCg
0dU9y4BpQLzQ22aAQOVaOLV2Qo+trYfi2uEkgKAOlvHMhxvRMq7ppacnykcOoiNj8G1DKJ1dfdLh
qpbhp0w36UBegbDBXsnmzSJNdUQ8XzRLsrOL9JPJF2mZn7OtxLQ8XTKYwyG4lE7ZM+u5duQy8V4A
ARxhBzID+oHaib4CDH2p3RUECzsUywiG9AkK7QLMLfMXeh+6fMUGISGzQy9P3VWh02ZcvoWiStcn
MnjedxyhALRwioG2yBdjnY0N6jjp3eGPx0NQOiHBluF6hLQQnQzBRWrjlevuj95VVTBS+g4Ix0Lb
MlEmf6CjOtJ+mY9Hbt0cp4PerX025MZW5KMp4jUiRHmVJpd+FwXuu7foKnKnUre3x7TYmtq6xiQV
D4D2FvGppDdS9+eSdbxhSaMPHJPHA20VnagiDGSynkjuSPpTAgxRAPOInIalPTNXfrNrmRWcukPo
Xfr3CG39p2Di5+y7f+hkWFyxlSdu9X0RNrwhS7gI4Do6cpvnTD5mNi3cbVtbqjvLY8yHTpzTN9Tl
nggGQr1QxMEVX7av7jDh6CVpR9tIb3jgqJxgE/a2jh5+DbUcBjgCCwelUbZWaDYQF7k1GRVYCAax
0tB7tPWVgpuJ6tJlPOOtOIrOp9bdpXWFr+lAVEJNBGwAQWsiwH3u8c/kp2bawpngiJfs8n2NCQvs
aWzD1r0xJHeQNzHGWQ5f8Y/G9l5sZkEhZ78DvG0ya/TvalOjgVyL13o3qJg4hnT1g/tMiZm91bsd
Zk/HeGeEIWGiRY9hQUpbq2RGT+QEGGeY5FPnWtoDN/kcN4WO4oDqDjlUvoJsoG06jPPdikWlKjkG
opDh2YI+IP8yAV6MPNDL4Md8JiRtzOkEJLow0wGLwtkAsj1ps0hm7LseoaUvdzJEspbQJjon5sgl
Y76srH0btnt14RLzd9hrB4jp8RYm/uyjwY5+7l8zYhQqKy8SA/h339rcS4ROQN11x9wycMdkK9Lv
Vryn4V+X2v4SIIwPbFyFQEL7KN7NvYWJ/HMSfe3RYSIMVqG7S0x14BmjveY8ShvYkmDg84BPJYi4
xX8cndmSo0gWRL8IM1YBrxIItO9SKl+wVCqLVQKxw9f3ibap6WmryQVBEHGvu193H3tDNAFpwppc
1tFJwOFYGeE09O7A4SJwcHKx9K+aUUdzUQHDM8LEZEh2IKMQz3FQIBkEwf6HA56d+gaCWWFkylpv
th1GGNXwMJvNZcwe4sbGyR2gNvXse3ZBusqJl+yHz4kcYGNP5oPMUA3b8udik8ppxtjPz5ncEeYu
arJWJmIY0f6L5/2uwYVhjoilUX5UHe/IO0m0HBXyjA5DDsCoZ/JkWZPvGX0z/fJRjzjIc+BFTAev
9bUh+6koc+ytAus305l3h96edrjPyXPUj9vOxhLUXFD4GpgkHS0GbvDKmSPpBLOy78WGrvGBaGLQ
GM6J9ggWcbsJ3KxeoM1BMYUP6SReGOVSU0599NsVLgkElUxlNI++Ucyor019oPSxVmXCOP0N3rUJ
iApgABaHEuNfXfwNwxzDvDxG2e7XgfMhYntlj5eYXAIRpXYZHjERUS/eBeZNy0PJ+7NpndyXWkS0
JDck7sdEH4AD0V79wlEX8oO9lIlVFr65J68A/lAm15xzpVjTBqAykSYOOyfSF8g8hIH/+i8iHTjH
tvianBh1nZYLBD4K2APdiJ/LRJOuDPWZ5sxcsWFkr+MwgK86RDDTJqJKz9ND2Oxf2AhShw7SiocD
AfLmOAyKJecbaVa1dmIzTV9f9eBp4ZLwKai40Wq+YKMbgjCB5yvM3Gl3MNNSsGWrSo5ZMFYYpKHH
xMtjakooDHpKcgnzIpKMBBVYcz7A873T39z8Dhnfil8HOsoPHBMbkp7cI24o6cFs48xOkYtCXkU4
j0/6TRmXrM1FypbKhklPJn8p8lccQ7rjZ2MynkhUTjliI2HcssinjKfHRL+uxBDjKCKClllabGxv
obYTzSbPqOJV0BfhSfDDJUJZsplKWk1uUpFclWSVhH8BPwEArmEIg7JTZtTPKL9bhDxYs4lmBB0U
A18RXF9GhgtpDhnxrOUpgx6MCPjpn8QFSU4JFar7sYQzPhM/9GgoGjo8I/VFTSwGaQfSQtH5JnYv
4olD/UdhXu5lfr/gBzrsGej89fLWE1ql0iLFyoQZhakk77BnppND8A7ZnTbbXOTfMDidbBv1wr5F
PgUBYYsPWvZmJWj+vP0blMuHf3sRmlrTI+N0iVLdaZPfklOx5yyUFnDOStD7sn3WClBp+kBjq9Tf
vLlUSyn5TH38N+D7KrD5Bv2I7aro0n7z2rNOeONMjtXJuOMQvbT8+AwvidiSaF2m1VyFThQDeQiE
2fsX9bwGtGTMy19WmubyZAFfWkwYKJSgLjwV17AGwxAs8yeoPlghFD8RDdAPQUARg9WU1fi8/rDO
9TXAMc8XzyhmFLqD5NunnFhrdB2z4Wf8YvIjYnQTEoE0qXpu7qiLrv3+xHw8y3fRf6XRTl7iB84Q
H4ehvg0IOirmgYvUcBIQMYBoYFH5RnAUCiA2NZD3ZP+GfdeBEMCZKqott+GFvmMrtvg8OT3b7asW
L5EWXUcQldaFnm8niPjQMS9F47qy38feWjOACjPOeynOJQmHPvvehrRGVKgza3AUERLPiHDyv5yH
hdsQZQwpyGZyRJT6ze+nFrbMpb0fvOCA43vndkd7Z9R3yY8sfzwpe4R5BD4wqZUsL/a1ZVp8mTA3
sWJT0ouSO7KNVqQ0BK7tbfM7S94wPfh5OMNCnJc4qS4mZ113CneCP0C3yITurYw91Pf4jHjX5KIh
GZQJQPykc6aqd+zaiNmtm3mudolESqeJJOb/yTo8sagfOLwmLlkbRGRvw5uuk0buo/xqv+mDcZ6T
8qkT5j4yqqo6wc7MsAO8YIPVncgFbF2z2n0effH9IXBb80ELTOJbeq9VVxNsRfUfmwaSRcvcqsfs
SH6jKN8GOM+zh87kfzi7wybY7CxnPiM8ivNemKsIMyO3uhpT7SR2LRHCAK73udkUVUBuQj5EPEw3
/sIKokOqdmSSQMworsKCCAo3Mpx+/PoU2LlPmw+id4e9DTfvGfNH+2ZBo4PI1s3hPR3cjd45msIZ
bSTTvvTwAO18T0g6pTcr/Oxm7dNtflSAi46MP/va3+SLYvmobqMLXtdudMnWOE1eGMAy9yBZOES2
uB3g9qx4o7cvRFCcg4fu78i4LxNrtzhe4k7fmV52ZU5hA+DzuhU0ptjptj/1kc6Zo8Iz7PU7vUFt
2MtkReX0Nt3WiY8wo0kxjX0uyTw3IFh7dLnvxei8lswuFEv9PQMs3TN7xzR69nUFPiy/VOygpimL
INypr0XEnoesI6TczjsmNacD7pbsc6BamJ/7FeaVuxz5dU6dsCJ0CaP6gfrPq87YCMPpmktflF1a
PyP5IThp41S/S/RDM/OC6ROi68TpN8JfF+8fHFugI9R+BTgauPI37/1Y+Z16fy+CPw28ol1IsQdG
h8PSLOAdnBFSGhE9h8DC2GvnsKYcScXMt/yd4yPazLFf2wx/Bi6ILngf+dGjT1/thKtq8wf+j4y3
xvz9rGJdvANwbGYrBswok3N9g7C3B5y7Z19MEmGPiP0XgxgbAyb+zuwvVUbj0wESI4boTChK4+xM
1hFNIy1gTPJrn1xtpBf5vAN7elleskJAY87V7ww3tmlJhbDuP5sJOD07cZog7nHkfK9gZTZZQfPo
VPzTjmRSRujCZdvuQ2HzDhWx7rYZlQ2haAAhbPxPmcgwevSTrvjD22m0pWL+dtfqOlnCcCrYvSS8
N2EbQ8k6kfUopfknL+aFWkHhfrcJQ3fYkeh0A0YWzpQSdxzl742zLQQzM0d4CH6HCBuXlraL671S
byQZf3DlZyK7H35/hbIN7F/+eKl9ZtgDWYXtoCz6INHJ5+rRZsnSBqbA+QpAddud0cdL0VPvaBcM
tHpBN6/RyQQdb3MDAxahUYkSlygXlGvDKidfDzCPce5viU27QMKSNxaaGK3ZGTaC9W06JQKZzkFF
bEkXMRkfQ4hApDubwWcWSyua2hRtdcCQ6gesbdbU24bu+I3oqyZ5jU0ZMW1+C5Qf1KthTFz5nVQe
cPR3+JcKUSHYtrnnxCxPOqpiQ2sJpxYCbLzJwbTFLpIjpdVJW2WPN/VtRn+GvpSm8vMoEP0pInew
iwqQ979J9lUDnn5wIKxWdfgvBgfBcl0SCkrMk3qatRLPG9JwMhN3P2P3/9uDNA5siRotQ8VT4I7x
1tNtM2AFK2N2NuA/Sbkdb/Txr2evlxi3Dr5AFQ1z8F7NFxY+RYdXc3CqGtrs/lTR1pTtj8bw44sR
CVpLFRgPILicgyDBYxX2TaqvMaO9DxsxTj9FxPKJltKt9sFjbtJ2RGETLptNf4PmNeDBT8m8XXV/
lWcy3PjA32JV3D6XyV/1J23rVXIrArf0rX1+eC3Z2rHc+ktXL79dqXv5ZHyb3/aBeJfNBJJ3FqzB
XbOV7mApcprMJvt+Wa8mpBroDPYd2lW20g5govYGA83fbqE/whM3gptPjoSDSCO71IfoJ8TfU8iA
ik3fbvirfgr2yVADBbwhLZAKxa4hkPJuBRChyjflfQpmzNHau5BRdmLeiQUl2Hg3waqBOpiB5nnt
OPo/Nvcn0hnae0x/ab+wW3GxlSpEqi55OPMwmwvrimicKVfZN548Ha09NQ+ENvjwqXMp3+pMnVw+
q/BRE/DrHAj9KoSjJB7TlZtNfwg6xSj6oqoIQ1yZ6FN5DomAcw5ac2QNQBgvWAcDB0dUZoXXo23p
mNbvGOhV523tgNE0Mw2vJqytnshmjFm9Yzv8DGCuMP3rRBITzeGjea3kg3XkhhSbf+oKYwsyhZvI
A9XJvBWqoi8q/yoCPpnxCo0XjNlh1ZsTFLlJRTcI4R2gEq6X9Kno0dJzQ6sNEeIl0ulNfcUdvHFQ
YuuHP0D83gMBMSbZDWjHf8sEc0ZSqsWtzg5skob7noByLgHt7WzFS1/8MlRtkrcXMdCO6mNMiLtn
LjbE3QyfZyjSOb8v5kp6P32g/wXLQTSK4jKa7Va6NxRkMvDSokSI0LhvxAzOUnZESsnogmx/8gUM
22BAA8wY5zQLJtAHeUYJAcpfH1gwIF3K/QUOYsyURRiLdGDeZ5/hfpwM1G/aZRgdZmQ0avnMLSWv
MpYU+qUiBqJrc82lvtr9IPzXsF2m34jQ4cfRLgEkhb9oN3YudKuayZxMtaLTaBBExSCJLafNove4
cbgAMVKBcRDZUai5CPy0puZdtVcGg4qpqyLLHBbRMmdHWUlz8pDQOKZ+4IHYlBA2CsJfMYfIKaUz
cVS3hxRco+dS9KOYeqZSvYftPkBIi9oM/MvCI1z9qdOrTZrc5Lv+C9CaNq51jEOmUVG1/LwhyygP
wJKZBc4NoMx5p3tEqIX0DliWNC5CVeafwIDHeGu9F7q+iNgiGzIDDUZ3XDJvUXlRpQMRvfTvKPkl
F5g8mJbT6wscF6pMNjwKDREMRIWLySnsW5r4IwYeGAuMJLiNR25vRfklhX8xXodFfwY6JDCzpO+j
7VFojlAYj7+2sf9g3KMv0vieYUKYoW612KUtU3HfyRVtGnVhXp04ycfuDOOZfC5I/CEYdWoYes8C
q7ngqmv0KDVP6SQ2ZU6uKN2zeIDG+RyT7qq1DNW2/yR+enyToE01/m3CydjBo3LKebaGRTEH7bxD
ghwh1atGXIrJ9NrY1OZjS9oU0UFPgzQhEyB0L6YfcmS8dDSQgtTXnX0X2lLfN0G0tvDjBG6TZqZy
AKEYl0DPC/eaTfaTDr/qvyw/JgCFKIcnyLRrg3jXfkYuZDJjjd9AzE0HbTQkorApJ0hnUo1wx9jz
IFBVm9aVaabChR6L+pg0S/rL4Qavl6v2DJGyCg8H9EIP3nCJCPffr8laMmSR64d6970hkJwQLyGj
fSEl7ug7wWNbCZubfgbeZ7IccElHF4UQGa36aCGk4L8FvXVDp8c00VtcVGw6yQQs+o1uDAIahaED
txxh4D5m3SFmyJMAh7H4GSkbNHTgEv+bcYDrCPkCQm5JqizYMV5cdY78nruuT0yeKCOcxKm/wW0x
kcb82+L9E86cOFVh3lf5vA1JMfu0eBPPiNXMfUgCwYJ0hxCF7euKqHIkJhPVuwTLyb1KR8LckIzY
iPnIOYw+x9BGDeipN0z5iXegJi37u4HRfr8R/LT+EMT2/xS/BnNHswBcpHG0yxMsf1390Yo7AXOe
nmOc9nVlWIzRX2Auyz/qhXe6n4BK3c34+f6ETknZgHu9hCoXPBCnFqE/DF6HfLwWsGQaxPL4qcCu
8HPWsNvlsnVemQ+lUsHpWSxZV4wU2OiGm04FtbpZEjQYPFx/aLN9+mXWZF0/U4iizgdhNruDAjJE
7mLD846GUBjpQ8NMNpmxbV7A1bETY7eDYtC044VuATQ1S5uc2c8ZHo3gnQXwvb0hlfqNoTR4d6X6
2QVSjnK5uTGBUukLffJNQ4Y1yzBxLTwqIL1eHlGp9LX4Jo27+Ixvk4ltd75/XZlGxCJiYL5tayY0
h0cs03RRITBnvDYu2Tev1SeaS76uLVV6zS2wqcWkl439BdLglVlcGvnY9wcAJ/y7H6VQ1rL28Q22
yltK2ZUiMkCbrRAJUF5gr4nU+UOgFypHi/8XxYKdPjtYiz5OPMlaoxi6DbzbMYLbnswR4tNaYxtF
vogXpFWQeYHYVSocMQswumEKvkTjoGAymTFVEFHjZh4OXzeLh6WAFvN7o+IYodtV8eFUkfgyZx8T
oiH158Ge49Rq7WP0xvlwtbFLK8UYvtbuQpKxEfxYb2LJkdmFN3z66XdgtBiJhHTsiYEmVG7+6ucj
uSX25NYMV0GkCMgqwtagdIVM2hRcfxAn/pvqFIYvIsCy7tmWMCBL2anrlPIdzareRkyQxCiwse2E
YbGxTELshGv/ivPbmhxC4cLNlOYkOg8UHwyCfqre5bCohl+p+A7hUTW8i9gQvz704CjaCVCGkorn
UHZic32BVMP8LS1WLUmB4zpFC1y65DHi61u9UMN7HahHV9/67GkrviRth1Ryw2idVrdKsKPdTxJ5
kn6EqOAKO8JC8AZCPglJ0ybYjOyYrLAphsBJIKqLBVO31bbPUGLtXpII0yW/Ho3HFlvCgbSvg4nW
R5gs+MjapX+Am5y2KF8SGPP4GDRHNP5a7FqHsMa5dp4N7Hrz+OeKz0CTYOIPNMz8FTSbvunf64S8
1fciSbfpZEOpgSMVhXzu28T7RK6wTCDfsPU1uE3TNRKaeXhrRvpe0uqtQd0i5mFhQeCh61dSl/6D
j9Tp7FRHwDBmL0mghV7F04iLyNkJqVKqpY1xEV5+HxzD52q2qcevhK9OgR2xVOINK+9vdVEByHLy
dwTOYvJ3FCPgyUJTrxZWOtoGnDrmPPicqvZax7/MwcrFifcxa5lfodPy8aURtASzej2hMF79Rie/
MsUcJFx6S3SkJh141gBsUnOYDM5kqwtDKlx+zh2Lel1DaOoeiJy9kBbGXVq/xiO1I0UAY/LVm8Pb
dJP0Me759lFDdJk6H/9DMW58s4oyD08x2QcEqlaGfopGD//rXPkFHG04AKmGgi3ZPRgQMepD6hXG
/zPlBPhBqQIG++C3twzkK8y9OcwbxsUiUr7YO8P0zIZMsiwlmEWOA27kZ443DsQ6X48tEuGZvQCl
vPDSjS5hR6he2mk5uoQ3DIzI6N0aE0Ls8csjllCEM0isIsaQcsfacpzpr8XnRjHTGKhPFDwoCgzM
aos0pj/B14NhSaxc9FfVCYU/jILqR9lKtX1qRN6GEM2sGwRfA3sAr8sGpi/x038sdB4hsGN7hRyz
n5F91ZIt5ER5QoTXYVWMuwwofr4M4Tv9OPe1btYQ0XpJGXjF73MaGBui00ArOYshpMMTI10fKOdY
OSK8kplGMRygNvj2GkqNr6PLfxs3+hO6KKkmJaL6Zk8ZmRSh1QXZLzZUA5zQ9Df0+krr6Jg0NUjw
mT5iYsnQEcEwn1oj2rCf4DIVboyc+v1ZfajVyoJJRvQI47yg4+AXcxYdS0LYHP3bgSQqG9+I0eGF
DkpaxpXfC/gtvDsa0B/MNZjCz281Q99hsezKUwikoR+XvXXV9rl15lWujX1gHuxmY7/x1rtrzabB
8Oyh49F2gwCzSWEU8Pc/ClmqZ5TXVDyj87k1zGJUs0j+yjylpiMjVtCvbtFBVWFkJGTS+D7hegQv
EZXf5nNS7yewXqgnfJzkVwVV5JuhioDme7I1nljdiUzo5BzAMPHkJ9fAwConi+bY5cQ3PCKezwhu
OW6fLBrokMTD9NcrFEgbUskKTfZ1kJ9sWHJEA1VxUiBuF3tl6eJaTZpBpmziJwDQjxpzKkesEBiu
boMnEPG/MWaKtR9kczJiG7w7qRO2VcOQ+iKoV/IDn/lwN35ElDVVxfoN4S/GuVTRLFxRqoG+JEjc
PC2m73YiPKWjmYQzMdkXOA7tcX6ocGt+udoFCpr6u1tJyRY98hW0Ga4cjSy+BZR01uqDPiVD++EM
WBIfJdpEz1zQCmLNARAqbjLVMP5PkxwPnyuGGTxZtnelXRl42DL+gJcEx41bCPgPZ4Jl+1RTvCd6
qk8Ytfc2Q/n+2ZjhjxVGMyP8gYSUW0Q7V9HcxuwTBNgS1KrFeyntZ6O21YO1haS4uzbUI1K3tKK5
1iwyQIUez3SSi9J9x3SyASUs6RiqgJDDzzYtdjGol5DfAYmZOUNhIgSh9HDqH0jt+kPKqqSYObhN
7FAKdXBIPv5Ksuaj5Rh5hGvk+QNS1PYPAIw07cWr9DxKkRVVEw5uL68aHIo0GvLPwwjZXwgzOXWz
/vers0+hsgSE5IQiIPCfUbnvRV196M7n0VqdHGCaBpUsDZ28GNzwEH55OZvDXXgHWPU/s3HNj+EE
mFTY7YHtQUpIAd92NA0Dlv48rumVMi4+/Su9f/g7Wt/Yjhou3kpsUuWfhQPNor+SgfDTb/Fx0hDL
T99rmdwz5wUG9AGBEKpa7f3A1r7uDpwnlL1mj8kfD5nWRwKAw5dPL1eYlXXtNWIvfJW34XVgQjKl
KpVQrSb5EdpU7hDTg/7ZJpb8XvGnw1jukEcV1B0jexRNBZvGy4vWp2bBbOPg2ONC1dYmwlMMPFAV
YWYHaNvcYpFn8ELMI3KTqMfGKZNjzQNRsPLUDSKEAQZmxuo1Lj9LVhZxT+k/OGT6NXq7nvoH9RMU
1j9rdKWv8Fj9S3DjoUNq59qzJ6lHYS/AxhKUa9Pc6NSS2tEP49eQ+sDCE4V4N0/YLaIIUm6FNG/I
xMSwuF4C7Yy4BaByzWvIUIVXIhLTQdOGneIw6V3s5kx7Y3e09pAFQfOeG2h9M2yO0OFiQYN19ilW
fxJzPca/SYsBDuHCOK/E6JrYn1/foXKuITVZMHZ4lG2UmRsMAWlUR/VkvbcFVs+Ry8XE1DK5fXqr
10zFvBA3Rew5kRzZjJRgQmadlDeGn50Dd6jFa1P5y40va8C2ZZnLZyomG6Kpf/3E3Kyee1zw6tYR
7/uEuSwGVrzJ//HqaJ+bal+NG7x6sEIxyl2JZXR0DX5Uwh7bw2DeKwTzWvyLPEe6Tz63kQDE/oBi
iQE6jAca1ISF9LSfCrq/jLlnUGX7qMoePlUvTOGxryL4cPtpf2wJK8oTxIDlIYOPfwLuJGxlcxnN
a81R3jRzo9kAc0ONIWORvhL8z1AOT5knrW0MKkGWSYfxS1y68/NobRKpnq3y3JGeqEOIHqRqMs/0
o+i83vcenudoVj5m17MAOAK0ksHIMwWwsJlIE9Qu+F1XeF06AUgV0vUZ08IGVjbW8cUoXgNb78l0
eLJrmt8x09KEfJ4VdVrgExFxWOQq6YLboCOmcK3M9X8VXoyIX4zjmCICLTFXJhcmCDgAm58k9Fpg
yjtpmpaXk0tEVYiPJzNBo0pZE7uvcsLvBu+IkadCokGIBj2+dBQSIO5cbzmHdsh+a/tQnh4siUXl
Yoj5NBfJQQZR5fMF3RqrP6veS++5HO0mE5bxogKX0qUvjMHw6TTtywgtYjFvids3YpRGvb+u6JXl
ACOTJWo3SxscS8ElvZ8au8DsiJUH4YYtWApVQIj9QvdtasdAk2dvVl8nM7JUn6MwJ3rnWzxDtWBO
NuATVswwvn7IsKYXcjLo1cFh/CVFcDGAW3pVFyC4D1D5I1vQd5+OBKqQagQ3gXCODZxZITp0uwcc
kYYldkNIU43UuSS4FT8Lx7JXb5KqchWrIwa1+m81w/yMEtfeyNjcqmhjMel+hVgCXZoOyzZpXg97
4Op+HhsU4gjAYNKlFW2yQoH6oeTk40SYnrXBZAY380FIUKsnO7EeeY1zP7gYOoeKigAeqEtJXWcE
0XY+AMTje97JPyqrPGLIJgSBajH5EL428qFV1lKv+joBuaXypx9o1zO3PX8eTbO1FxSJI1HIgbrQ
wospk7K3/2AUkw3gssAnYYclbONH0i+Nr5xP5jpVKPoORoyEXKrrj3oa+kq+QfMzcRsU65GnNlcm
UDBdg2CkJevxiUy/unL1fh2Dt9M257K+iyYC5wB0RJV80fkgcfplyZcg/tBksuMSaT1sYyl0Gjx/
Qt6apD1HqoBYz+NkXVHkqT4muOM9hgnMmbNY0JMo6ilq7lG4ZJ+zCo/BTYWcIfyyXkdw0iH9egUr
egBMPKNky1EYtQsOQUSqnMIhtBhh3j3qmjkWOGXtVAQLK4I9UrWF+V6H/drkA6QkolwlaXHIWry8
ffilgK4SGhoVUYgg3S/oW8Cea9RYnEKLU9qvP8GKbiNqXY497IwSakRsudDSGbOKQ9i6wl+FKJYK
AMytVeKxsWy0BQ0QhrSW7vH78acJ4D4RXHKqskVhWQ4ICIlIF697GrntDKi+/QiO3uJkwpph2mPD
id7BEMITofaaLLncN1d253hPOh+BqxCqfNzg7QPx0h3IdGiTda57SJ4o/hP2PfaHt18hjsNiJPgH
L4JnTsyVagtuE5A4EG+kzlG7MpDFJgSESH9JJW7shwcjKOsJZRHFK3/o05qNom07HkE0z0FJWYIV
omEPeaCKjyiTqdouEEMjK95Qiqnx880dBczhbg8QfNWKbtMmFagXvp8JJ0DoIwXC6QKyBkNp7D+N
e3PTyYkeHPhLekug3JRS9WYEvhALN8jAFgzIfN6EIy0azLrQ+BBVgmOr7qXGJjc2ZnuGQZLjnT4c
U33Hfeca8oecL2lLs3SLHxniE34BoC/wsV7iwkWteSq5FhSnBNYi7UB1a06ZWZN8jDBLkMbc7/sl
qegDXsmNI0ycDS/UFx82EOFsGFpzLOp4q3FY7JWV1nscrugLCSuibgLxgbHAoZWTRm/hvJ2cg8AG
EFykdD4sC4hGdnh0uDTGOKj0a+4kyIscrHj2iEM+k+/UvtOut8m2hXF/8uF4DzjrWDZcJVoUvgrt
exEuGbxgIEneQrvvJOQf5IV8HViBsKz0KbXu0OfRmqlH5XcCicpQPXuG5BnvtYloJmivoPa8b2bg
t62fJcAYJy2HGuOx8rop9x5Ti+HIP00UHQ/7CYoCnUzLRoPDXeG5IcTkn/bTyR/hDvzAfuYPbS89
X1DSWFwmLu0vsAdTMYl2at4Lsbgf9JCTo/lsUTgiP5GePAAqW+kMdAC0JX4dL6QJSUfzeY42DaFl
2t+wSmbmWfReT+RT3EnW1evRrWTRBTKOp27r33yF7zPA1Ep9zFK04uhgmdABculEA6lI4AhXHrFw
56yZwJLNBsMXSiwh88q+Qqlw2ERYuEAcCMaYCv+D36rwlzTd6lYkuKOuWoW8Ve9NZJ95xwKYpnov
IyENHCuoD4YEUMVm4bPsoOkiCdGYK1klQ4s7VMtZUsPRgXZDhaty7SQbldMW5zlHinDV5edTmqPt
obO4iyqlcfG2pOnRTV5on9JQBp04ZsVFoysMUc0WtL4KPLjB0iQvRH77Mh/lQznzIpFQAgvj/be7
c4WNrXU3RbPDV2exjsAGo2kEOgmbsTBAGlWcTtEIDAXT/C1lEUxRodL9ID2wsVZn9MmTmR4YjHjW
id33LsHhhXxHj5lYbJ8riA/VvsNegQIorC4TYv8t/QttADmEVe2rWQj5agx7g1jh3SKCjyEd9c8U
1Z+osJoYwdORXl+TjkxJTd6gOgxeufArFSoCSrJ8XoQ+u+iTUkiP7gFQSa3fOOCHhub9T9FOAIjs
Gj2POPQlZQWSPbGQWwjJNeMdGiYTBrNhS7o40c2zcAGVWtIWZ/THQk3S+kxeAFQxIGBhVxzPRzQ/
OqNva0hILkG4N7XYN/4mgwcxwQYnNuzxqL2PbBFcAPuGBDUGa0fjT1lGbwtCxqveLQYDS0CXywPN
wYwEIBeZJT9NYoowcWUkekDPH6KZiUnB9PdAOYOUiBvANoEfOtfJsZXlotuLOgZM97m04jOGpce0
IT8qGzxGOkgkgfe0wyWfiNVZZriDomfxe50z3E2ZiIzQ4l/eOq25sddxi4NbMzzkWHxg7hrVCD8r
sVxr8k0yNzU8Z1+jCDctNmM8eJDwcXe4aCColyU0nDSHqDOhmPi0w2TJdCJv/P/vb/PgEvi6uF69
kFqqJFGKLYlv5rHAqvHL+ECgrLRoaPQZ6BwChzvHb+WkNBOOWOwfxQYivp4eNJ8DxDL3wXrqXHrU
hBCZBEgb01xPtuZ5IL6QG/H+gzjkJqdoPAPnzU3rZth4Qdky02LX2FR6wmQKPwwEaZgptXN+NB+U
NrX5f6kAgjCKSV3JoxmTLUwxq4gPwEdnroe1hNZITJHwcZs9z5QHxHnCKzyMR2Z00N/hRcQFBPpO
6s4WE1gg1/KRn8PHNhEvsfbaDTeVz8wnACvG2o83hzE6ocFnxOvK0cZOACnMwQgEz56VbQD8EB7z
PVw0ins+Q9b5eC4wysKNBP/iKZAbJv4egKBwNQkiiCJa3GNkZBInPS0E7xXsFmoN5p1eRI8RvYnn
XTLTuJXccybs/njp+AkgmfyfzASiqWS+B18X+dE8zDvSLwOzxWrFGuWWIbpU8nnLq5g6rEXuNUg5
a5flJD42U2XMrHKSg2L+8a5F6HNEzeci5aSPsgJRkjUPrEiinnLZ6+BEDB5h5mELDXGq/BV/MOx4
kzvihMGqCoYYL5gLlD1IKvu7sWcLyy64sedzpMT8gdFJWUTMrbEFQGFA0NOx4fnFUYNqAc0Uvh/U
DnxoJH0PSjAqQC4D+ATcVZLo3iGZXR5Tm+zxBeGtpETh3rGguc2oFPigKovVgrHDrYgZSQfTHNTe
0v3FiGixZEmD2rOSW5YJBR/2phwS/Auu/9xTBmRKj574ozPqLVYocdbcJp4L3wh2iUkXPycizJpt
Bs6687nXqLpBtEpedOaeGWvr0Fqy9PyAehEXGbxcoGoANHDOUma4AbE4WOD5DsgH5lDTUdHusW9h
s/3gFWMuP6rLEs+Q6/LCFssRCxfLZcAK/oNrRH/BKAdPiCBQVi3qxLdHQsAIuR35aHyxiOMSMRMa
2TDDBZ8QlTPms1AmiDbxPulT9hVR6DBIwqP4f191iCQZrXVRrD+6rzdbMbVarG2KNdbpuNYnG3NY
AqXxCfldyCC0xKsxeW92pn6yXjiwnrUOfPBE8DdDWcjuVRhnZPeXRnJUS0DY9R/DGsONypmr4nPL
uo+9lkm2abTsNRL0CnNfwvo2xqJRWbwzlPKJJnA7eFxY3E5EaODzwxbD5ABa4k5eE2fNYhwNJyNk
21gQKB71hGEw8CiyTUysSSL/RckHkVj4VrqDrkVIwT9J8GxtF8OF0mS4B5dI5PMzju56nNXgtO1s
KGkwpgUy7/f0B9KPgENechn5EpoGuE3ohAVRlob3Kg8MHBKkVVzHcEPoXEuqmenL2ZwInPw1t1Qo
Ln5IP0NQbUPrLlqv5tCES2JCQYxh5GeSdLCb0FGlMHmsLHt9HmHpriNIcgLmnRF1r5t5jDwUJn86
mbqY96EA4a7O5F0DfUisUKICCDpq5Vamn015ctNqDkylEJg3ARDrLqoYX5xmPlYC1nTNruEU/2J7
l+L5ELkAqgpJXeOShLZd4RuuvPBubD6/yIFnCIFcBhodxSN3mwAeJu2IXhLhxFP2nxUJDE4//a3d
8udzTvcS8m1GrDGC+oeqm4kdWOoEUASFSUP3O+2R46JBJxQBKfFvtlWWEKIKzTL13kzH7TLDa2f2
ItOb0a55j9bEAmEWeHfCLnOlnnmhDljhS7L/PK3H+8L0/eEzXwbTdbyQ/swLFgEw31T42Rz9SQab
VvrVVzOv5uminXGTyx8fVtcfPGanpuzj3I+bQnYyhpv7nwFeFa9+p2s82IIVouZ0xwTLi0r7yXNE
BIGLC2tFWkpL7F5wmmCJ8Dl+UiaXGVwHJZqamxfCLoZbUmf7w+MyDtphcDQ3+xY7OwHJpDd+vzdE
O8wiz3aep2Uydbesq11+vjALDHKxYtzGMfaTbXSoybmXlib/Ua7R1tzgPrF77dU50aKHJmJWq1yS
hPg9/BoHcgz36ooYITYMaE1yRHnq9t/rpF1Y0grzXFtiqXfYlP6Y/0So9BzICdrNmguqAkebw0Ul
mQeKbMrYEmfnkvGD6Y81vWdT97bunMsJP6/pQfiOotvaTLafW7k5ba2pCAYtruE+BOucp3NpH6M+
JHr8S1rmd/wplCvxV/Bx0jP7Kr5e/2AkpjM6XWKwKMXpSBhzYziBYUDqJodjI38g8uEmlrgdUUGc
30frUZ3qy8Cb5LUXUkrkh33vuMWW/9phMbd5CSMG2irRG0A5LNBPLewzI//8KbhdhExDklHEMzI9
CtU++AnjmxScMlwXJxl//vcVRGXY7PO5feU3rqgJ4Gk+7sRVNxN3OGD+DydJH/F8EiZJwgFhzziX
faFLW5V/0kJMclwoGZGyISHMHySb/TUPPkh0OIGIcZowglULlwnwXqIUwyvwbviDuDz4Y36PDhQR
vAYYHXsx+bEsO/r6zRfuf3NGvzw0b1jTfOjGpkJkZHrWpt9Jfr6CwBPs3Q2MAAUm2oy3D+JKlont
y568HXmxfkAe43/hVSHGxDzF1/pL/zaeXAk9EZDrh9A8WiYacn4OfwnJ/c3cHupi/jr3W6ETtu/2
E+i+e4BSNA/OfPMuju5jD5x/0/avB2US5QpdEllC+U3Zo63Eb4xpPiBQ06EsYBYDfg9EgZqBU5Ij
IYDfOTSLcllfpD19kqgdzv0eYqmiTT7/R9KZLSeqRWH4iaySQcFbmWdnTW4sjYmAMsgg4NOfjz51
uvp0pxNF2GzW+tc/SA73P2tDGpuz8VryzGcOIHKxcPM4LlKmS8t8z8qg4YIXssfi7ArxF2e3yRdO
HV8VqBp4G0Sjsaig26RE9xpzHiR/YMxM/mFhMCSfwXSA0KvxvpmAjbzB7xwmnSDgynTArwe1pqbW
S4klrKAF+EvYsnDZwGYD8SluIvj/ZRaZU2qgbHGtf/2lPhMSxUyOrLDxglFi//9uLN5QDCAPWOi3
tHrJ4/xCcUQ82/K8Jm5KY1aiNw5+4xd13RnpSvIxYXGYqjmNTU3P4Jww994j+bS8fXaSjdu4+QiI
MjPf0dmVwG8v2abdCNd6v/A+PkiK8TiQHaGuB3yP/s5/il1iMHSMJxoY/5e8mn7N0XReES5YE6qS
qd5zTIP7sjqKud/2l94Tdj3pKA/MAK7wnrtAPjD43qbbmXf+aIWbwfi8PtZmHtWMdDDcwb2D25B1
gpD80CGvQbW85LuIhl4cu6D8em1eG/S2Gk6365f72ijHwhW8xx6pWWom69zE5mfzvHWHdKWY18Su
D8+dYAr66xu7nU3iKdcsQF6/AvValdvMzrCsX77WElx2xiTbbA34BQ92u7gvzyvOWf1bs7OCKTXL
+1o41vvht7/ev2dcFmX5ew9KXBfQBkGn3HY4EPWUoboCj8kW7DJ63+YH5gofCOz98vULjDrZPNZF
AP/KlY3n7b1Lb4KOW9jZrbXZMVvn4zmqA4V8g9npvJZ+UHbOreKQo/eyev+5e2ywpvLml17FYxH9
p5ajbqf1r2mRYfkwZ4SdRo1OCpjH70y8mEgWH6jvl0Y8KOD88SYn2XUR9p/VdHZ6DRHTT9lodJUh
oGyWBByRlUkIwQIpIjfxr9LgWWXP1bCe+HVl4qmXCV8lT0dYpMNqmK5TBSciADWzVUMyuNJyzRTq
ozA/JbJNvw9UnVbysRP8ASsf2RnsKDDulnEZwsEL0wJ0lEyVhSUbhjIO29R96jNqJKmmX8D2xcRk
CU8H3PuVQ+TCVX4pBjKRZrEFgvRSgBknHswobit2PvzNWm5R6p/l7MSQD5KFMG7GvC7frYYvGwH+
vTK5D+Fw0TVgvAkLVoH1CJTMXpiCUXlEIRnYL4EkQZlZQhdmVsAobdwipwA6PGruEPVgXo03dscu
zDsDBSIahil6Gjdguz2W+0cUr9Uwu+anYVP9PP7yE1NKWCPslC9bQJiNAQZdC4APLFAcc5Hcb86/
YpBcO+QdqUGzPHZEcPWJw6m9AyYZS6iRS6gSS3ZYje2Z2w1oW29x4c+d7BmAVoFA5gL2UuRuWtNh
UwoeWC7gLUwYwXuBzOQbpjGdaqI1RM0HdfgM2u/IZw+wuBGQHtmA7y/6GWUdNxEQ/IcoALj+sN9p
b3sfCHgQDEDxFGZz5owfAdfjblQEPunqQcpeVgL2ZQN8g2EDDDLIh6I8APSxJTQrdL28m8APAcrL
ZFOQ+rDkGnAxWQLl2CiMHHweeTRz2HZsyJmKR9lS1dNkRXzMB0FYcNo+qBl5ER2wAPAWaIMBBBif
ignN26YhLI48rxc+PNQRm9MYA3QJAaEaD/L5Qu9TYudNsN8RbgA3Uc0Mh1q2odGDHkYSgx4H1kvb
/uX5ZmR7J2Bn+EVCCWetYQ5FisBC0Yb3Lyy22WQjPtYxLFYQW4aS9KQbOfzc5puJ80F7IHr//iOW
8oWjQOoi89+k2D/W3vjfxJ8gOm+5Ba69jJACpm6QmQOBt/WpO5WHZNVu02/W3/kChWrshY80FTh4
chNoggE+eQTXRC5OSDkhd+0wstPqI8ULckCwlX5Z2zx0OVV4cNPsAaCgYXgcGrpQlShrHozW28bt
xBD9qVfbfTsO2RV6jq/zptgq8nJBDygyQHPq0obQn5JtN1ZNAAQdCoM8/qMveyhwX60SuBqd4BqA
gwgpwkWlXEcF8GhIBlp/puwWxvmpKYG8Kj3JgsLqE11BKU3ZjydAdnvaPRG6L4bdYxciqxgOGLie
yb2pNhZ9zYutKZy5ylrd5iHRiPbCkvWH9uYpkPiJ/6b6z/THjRkcT+zHpfubhgDrlP+Ve9+9IeTU
jupNvRyfCaLCQ0ZhPP0d2cQWSHLPWu2+LUYrY+Enh7GPEU7Ymq35PH7CxH9eYgjJdOA8/RkV6/C6
4Lm6uEwQPn7GkhX0moC7bzUQHNwgIiIswruJoUMYB+qG4n3TElgW7xb2OaTpdbECMD/uKKbov4cr
2XvqPrmwZ7044IWbh/ju4Foz4iIMfdC5mFzg1LtDxIF5uprarUPngW7y574iR2QrId1jF7tvSZla
4YL4JIoP+v9RtGkkAGsxsPmlG2ku5Zo6USOqwfxYnfPYFhwrw8kLyni0l5UNyKgt+JczBfAOTO5x
xOTowO9Whi9GQxbteam9N3YFPZV+/XykiLVq98OTNgvnATEvpqhjrVLohA8bT5/OQk9WRYROiBKG
m85WQhWmCHPQbXEVVgv/afVW5ZbreE2tXXjCjXuU12bJw61kpoZTOqRuv6SkZ0Bivg4NPfIF8bPZ
OrR6tPVmET1dYF6j3qYukCwFnBiI7tmdUZ5ShavVGMlGXCA3ghrCer8qNy4X3yZ8QQAgFfzKkIh6
fcNWPmwSzNjhXSCeYbJVHJWVSN/QBMPxvKFWxChetO86pFr7zllUKSlic65Dj8f3j/tysBbbCUYb
sSHSajz3KjoBHlRsRWD7x9hoDXiU4ULn6WqQfbR52QtsVRsNy6Rx5fHC5GxGJCeOKQsj2hJMua9p
fjwmqya3fIz57VNrtWRT+p+fTzRsnqwNEH8DiuDP3DpbT0f+LlJthns0JrXaix4S6ipOJgPXSYli
P3WwxXVSh2AXjqWzXVpgd8YnKi3cG4wapiP2fJ7AvAz23AYOdfi0Jjj+L9NLdyLw56GX1sx5+gk2
SCxYYkFXOG49N0+blkyfW0/sfy+pg1mlzWhiSZO7HDQV7sdyPiyZYCxs+JjpAnnUbFvbqsEmDTGZ
2zCaW6Lb6OyDEDgGd27Vxo28e20tahyyjgY/uJGDaiGE8RCKukAe/O3px2QWzszEPq8LzJmQZ1xL
twmnNtppe+pOrQPni5MqhtRLeuslR3kzppsV+tMtNRXzpYeODFifbmY6rk2OtJXXL+Z/N/G7PzXO
awPEZCKc92ULbZhd3dJbTOjm4nT3SJyHNnFsHEzQKue5aiFD/+DCKly7oPHv/A0BKwMsv/e7P6RE
WZibqdljQwwaqy1oPWaMxLgiAAmULA56Nw1uBgeEpxYhVtR/qBkMxoZgOqX90qkvd6rVub05NbD3
/H24HAQfv2GbKH8BLxVnGj7+ur94FTuLn4mNKJs1VzmJLXl39xU89TTCyUx7+wwzMXEbYVJ28qe1
8LHxt2Yh8ixddFOWCFC8jiGbKemvS4NMPOcUl05rPb4frqgxHbEUszdbF3R4Q5dsFEarAcwvYYIa
BGQvJT/xSvNtl8R2E6VD3+ed3cpPDsrEhMgl3K3iMsHEY8Y+VBuDNvmpbvXTkPEHAqvADhLLRDvx
kPsZrz2EmJn3vpVRsgbLtN/bZ5RZGJyhjUQ4ayRhEfbjmTHOVmcJfFh8nKySYx/4CjCwFVOAAtNi
iw5Gf2RA5Va7/DYE7BGaGCL9Yg6xVLatgeFblH2PXu7LcseaWzHZoCrZYB6LfQ7owzXmckAxz3Tp
Z/7XJlo1N55f+W4RPa3Ru772oFGtIFKg6aZLcgWTJboi9o8dLui1+fJljYf18YXde8swsYmeb+3B
HkLDiIMjuZigCHvp+Aop9tMdz3rczTIgAdEidobi1cBujoXfOPRLkkrgA4lpeDIu6V5XqkNXMqWw
XBdhfEq/BE40RDK3td6raocm2f63qML7RvCTNdXe5rFpWovJsmiBaEcFAIEa4LELwSjKjgSgeYN7
36DY/XviYHp5hUTvsaqf+GpzX0G7Cl52t86ILkTBu04iLG8QPbPfdPwgyRmm4rTHGZ25bL0OvU+j
p0QtQSxsIROHLvvzJX7jJYz0E96LBfX+IPxg/ZHvhJPMPQQThuvw1e/Sr7NVOkxiScKb/0HKGrcZ
MmtQTIBV2M9IwM7gJu9Rfrc0g5yC9vsVjvLH1cNDxuWe12NWLzl3GyyvZaO3587LSldPR9AxYdXO
FsWwcXbSLaiiCQ9X/Hs76kU6CdEfQhpW+ivMQiTwWCluCCw+sFkZxJuFDSyvTFMtKPkGqera1OpX
6vq5Y9dYQVVtdjQlsHuYBCzJTzxMCRZfpreP3wWxTqPMr3xbW/MDIMQP89x2jjhUf97qQ/HXujKP
iN7sDFgtH4oOelI95g4MsSe0Ph70Hr30B7c44IZrQYhz7yEsCC6gulZh6WLt/dOt+xWUHXgPzVf1
M2z+Qh4HLg0WxYo5AwoorHJMt7bkMWKXLYdM1xmjRfFQnYb1xBdWLU/uxJ4e7iG4BR3U+wdkgCaL
9nRUkD31OVh6Y71Q+EBOG2O17zxwQMPcbq3cMKjz53DvuaUnuDfiMVGdhC29EMLwBdpC7QF1BTcs
mj08nBZnB1ArmV5gzGIAQnsG5LKwa9cTVnBBp+uWpKfGmpekEZAmOw2J4UTZC8dFwpGH6QygsXGQ
2jGgmsVFHSF8QdzLyQ2DgofKx8CJkzevGgutAx0bewyemUSBfQGDAWcRZvW60kXxSoB8/A0WG3wp
woHZrenveIJ0R1hgXnJN93fztc2/QbkYidKnAAzRfaS/KOopFDSejYRfezpPrxWOLUhgSEo+kSkg
bPmwfJqaBQ+FYE1MiQaLE9g3N0Aml3/xco1pD09XwLoj83OAxA/eXjZei7rgfLYUBVrjQPTS5LA4
Jmb/68p+ElF+78ndMiET68VBH9a6FJVjrm/YunO+VmJQ1ZjMUa2pNg9uo+8FoxSCE+LlrdKOgpb5
M+N4d3p3umSD0eQAVoX2PsVOd5z9YK/7o0TlrnTSVfPFavmjeoo40HQNYuZUqH4fEbSHY7pvr7bk
QLJeDRvli5XlMvjCswoJ8WjvxW7I/iXteOhNtvc//nf+hhjaGp/T/XIPIwkzUyjrNLkf6mhwa3j1
p/S+LFYGUHO6oUb+15RDpGB0mq5GV57SFLEoYpvGy9D6i9rjYpWvyRmmlJ5YM0qcN9CZrnqx1zqf
A23Qdg6aqdoTn3heG3nXwwBwf+/pbRgLIgdgSKgxgw0eOkl/UTNO3OiE5/AZt8xel/Evgg+qhYFa
GOQPsd9dZy336epvpiO+1142C1VfOMwfX/Y8TLW/zmECoP3RTE98urXj5MbqbGVKq9YbJ5+xT1Ko
pk+PJdowUg9ZnVRiEehlSfLD+UpLlQeAnvgNz3YHsgZwTsQe1WHLyVeiAYXGqAHvDpx6W0Y3YSQm
GCWk4nDgmYZnCpVlvMvYxNhfVAwCQ2wPDIWjRW1iscHjYchJol9AJLeX7JJtUHXzCJJhvk2M8alb
XyanGc9eHiMn6VSEbVivFVt2p4eZjYl21G+rWm/FoF13++QbHiz24Huo4JiIPL5L5pHY8zJf42h6
PEzRRyynqMa8Yl/zBGdydneGXlNqvbubRHM/xqw6HVMoACRMRU7zb27rg2zFu/maBQ0DBXQeyuay
5Q4psDJq7doehzXn4HN6iFZPqxDeQyzhOFPKipmfX7FZQq+xC4MS6pT6xA3D3kuNBCQXCGJsAFIf
Rwir8nl02Qk9CveINb58b8Y72NZWdlDwiPHl79qtTATcYU8lpfj3I2C6sIIHWbSwNkdwq/qZbSEf
DpTklBHO4zrxx3URO6A67mQ1J/kEDGVJFp7GxzcEwJ0PBnL4ttz/ZjuI+9yqMOZ4f541gwEuy5rk
enEf92bhsX6nIY9QLUFYvk19dh4r0YkK+6Lpon6UICnPXeChpcdjj+Uy2bLBk6FQmXLYufKaEt2I
/TP79fhYpApyn1T1C/txJM6aKYL+uIyF5fsLwGtKK7nQJadkM4EByQIf6IsSczy5iEH7n4SXlHbw
ukiLo5NpLNmfWHO2Ihz7cXZt7Uu1eWIY0a+GNQU4Q4MdaaXeczSr4xNSJBilH99K6to55u442M0t
Uko5Q/WVKD46iHy1uD4M8uL12ORx4TdbMmOezLm/h0DSP97567HvghmemEuQW+BZjO+PKVwJQZMx
9Cl1iErDni/amLVHBVPm632fXnHZCJodIPdWwv1NHn01YOZtMdPtp2MlVvAwK7R4KzMaAg225isJ
+oG8xCMixAbHUh0sJUd9DtUw5jibYl+sEw+bS74GSkJJsPAGAqhS7QHojlqCdpK7s8YajHAtHA0Y
USy5xxRoF7E1RcD6A4Ge6JbFSeL5XIfy/mE3Dh3VjuIDXDI5ZIeMvwm65LVBjcfjiJNTV93Z0Kiw
hgMES9onZYnGDfsIRtqIXpbVtYFaDqWDNg/jHcVQJSbjyxnzjn3xAzfRmm3uv7iPtaezTRA8xqyV
1q+nX4VFlMuGwsh8BeIBtnDAozmCumZK52UdJHtY0LBcDq0prhab1zpx5zhmLTSBCBQElSWOKLo0
Iy4TMaX5sEH9Oau0TTV+EcD/TrkTXWiuBjpC5+wUtBAtrQTjH42ybCuv7kZqUm8bhYVrLWOLszMz
YJ6YzT83lIf78Rr74+GOaY9Rw2C0vRYvzNkH1sAyR7rN/IjcGXzeAPvh75f6UGgg9o/v5JvvLgVq
Ki2mZQPRIKzkN/t9BKUHLZSi8eOLB/EwXKjtvTQqAibYQbx9MFTokDtFgu18qCIrDgD9lJlZAsCj
JvCG4IEEv2XrhSfYtZVue8Sra0GnC7gQHdMe6ku5u1/kQNkBKzCFheOQrtdkXVljQfxYwp7UgMBN
4fg5Ju5j/WI77estL13/Pr7z6Lkt9hSOiFVZpHDzWKRCrTXwq3haRIo9P8iXLuTdPYaYLpPbMkSu
Y+A/pd/dbFNtp3vhyKtB769F/BjsBZMIHp3oPVRTUtctdwfMIWjNmMcG9ByQCM+HfifBCEQtV2nq
HDkyZEw9PTuxpE8PdAX9VtgpGK2wHxHtUesNqKREugDrEKM7/7FR6BwkJPpLvkv8aOXuwfSfkTLP
PgyXqI9IsPkT6bju9msznjramZWMgjgN+8M7zI0mJNCin9qfp1u3xLxYcgPfhmGxJSLSQI5FuyUz
Kx0SLYNSnonBkPeuunDJWDw003PwBPtvAXfmRidRcuert3O3aYVo61UHO0S2YVmjxVkwhwjf/t1m
lGS1zK9msU6/H+ZO4tUYdSx56qju45ASSJ06sJa1j185j/DsZja29Mw/fz88jlm2D4sIH0ZVdITn
F8W9We2yDcZUzaoO6wuu5OApYDnC6WOWTmZkNtwhK4NapNGp7XFSxhN0k1nF78CWQ5bBzPpQ8R5f
67Iy+tbjen+u7ACPvWDHP/GJ8dtRQZ1zrLxFyPKIt5NNdWVkt0uCyWYSxtEiFFd3f+ybHwG7FZ1i
gW2BU5BVyMNZryI+gd3+KleGY0zwmmOy5qaAI/LLcIyI8ecRN9bFmV1lSS7OGxY4I1cmq1Ds7dlw
EzujJk46hrBpMFvLFsZrCm9Oq4gJBSDAcZmq71Rshu/4RKuGxQ4Xq8lMWt37B6sOmyVWAIaRWQat
dSmd6guK+q/862Gr2Ggmeo+SJIfpCq3cyBcWrRetCDfVE1P4iVH9szvLit9OsPg6bZzcYZ6tCbH+
vluk3zI2ezcnQTpIJ/6xYOaNO68uu089s8/uOICjnSSdveesF7+YHCSXF8bEZGhYDCDXeOdsFj80
VinNsKrByVbPjH8t9ErP1prLJiQp2ZDXFLA0uePgXFzPg9l2scVKhZ2Mli+z2k4nfI26l0r3/I22
CWPHD4W2yMjF70X/NYxq8ruAe4RGHQE6xq9414b9tlk9EJFNTAR3XWbMBL3/mWw5nDxGNIC3F7k1
CHYYQhtT4uxTB+gNlSwgMe08DGJNIfGJNG3wwEH71FjJLN+yQXx4xsSd2BP+kFvCgJW8zixuTIhL
nSQlfRRCv1lnxqLYJZU5p6U40AiijK8AjRdL4IIDpw2sAYxrGIwebtFglIP5LKJCdBFvMptTGref
uPePgUvrLPXLdE8o/aM2CwhFyJAq88PnB4tUrUREaeFn3Fgopx6Iv6LFa119wsVn9T4HTDp7ECG+
fxHcc6/mTODnSEMkGx24QoULm1bn3rQy1Y+tinjS/E7FdU9GsRsjGs+2wjl6nyOR4zqHcrPp/738
pHI4ejJoBpOLCmTCqeFhq2Bm3GL4YBK9XfdRM7cXQGKCjiSQ8y/URkl+juQzbh1SZ1iEn3L3ajbz
9/783r/VffHcVk/IVeancrKGHj4SR+mfw9Lsk/FWmJ1K8lomTGAD0cr92qhAJio7Xrz1VviqFHuR
Rw2WzXkk1rTRHjpETJqnhObMvIXg3xdsRtdze8nEXTtEM+l2vwf5gLDzWgJnTdWtrG45T8A79O6P
P6arjHiV3lSIEaoNiQ3v0Ll5q52/afu5N+S/503yufu6C4QCNMbIRdGDKRpBnA+Fjd3CybfJR3cu
qTJJDxgoz//mP7gRhy9TpicWg2lIkQkgRLhJ/9KftSsAc88xEHIesnnGEJjhwJkV7mAmyPqhl0d+
yZoS57qIhjXjvpiyoaoXJIq5xFvAN3g8tiLwfuLzrQggywZVGMbJFtYfb9BqFuLEnLHPMwh6mHFl
552Xl0FVBhKlMuZ8c/0Bay11uW5ClHbAbiADd/YEAxFkQiZ8Xfyo3LQJvRk/9LJT2cAShRPztJTY
U19eW/lKj9GTdZawGAq7Zp+kW6TLM4zViDaQGCqO02TyTKCvIAynH+7859xWMHPJnATdCKHTJURT
4suXn22DIzgxuAiViSAvjAn5UKIDq6dvDRHrjImD3IsJtPz9wXMD3e8UoSTGXCal+Whx3o9QipL5
DE75daf2ejL20T4thGto3hpfRL08k3T02tg4zmBI0M2JUYxRENNcqEPIeZUv7LqgqcSJ9yZ1b+Q4
6QLvzz6NZ1cMI2e16EZBJnknaDU+CTYQFoIGVFxPNMs89qdajBIBiDNhEE3O8PjFIrf7r1IKcSfD
HovpLy+APDAFRGro1U+TBYNdb2iYIi5uE5D0dN21Z8J3O/3T7s5SIBObgnaINFS2P8brwCALXeHd
3qP1CUPOfLGZUAUCuNHvh49kpwDAItBCinKndy0t9Hn3UZ8WNvl+JoYtyteRimxzIZSEz82T1JEz
HjV+3jolfuiyyfVgKiH26J3MZ2Mh/SWf7NM6UmvPRafpXIG3nqNeNYCKybUalXVI4rA283lJ/vrK
HF5MRRGCxZywrdqd2PkJMrx/l1JdQLIbr78qWRwgLWefWCXnvbXxZG6Yk5QM3pFkGFJnjRqf1qZ5
h0iUHN9fPU1iyYxwYrK1gl/AL0+N+3ayexwZn4NOxVJ4rldnHvK8VuJBI2CuAMqV/7DWaGw5JOAy
etHJFDYy1GtyL3WoFRzVqDtBfHfvmMKOawcKFoN5DiIZdWq4nY9nngPgyFAQwjmgYa7TkQDFz/Nt
+CagZh/XJpYXFSWoruL7BiUJH8k04GOkbZDKq2fisWxjcfvJUNmSJ4c3gzBKmbh5jsWwaeTVkOwm
E2j1Xi54aJ8QRya50zc6M/2WR3Ut7PEKyFRTwR0VV5aCDX3JeJSJd1yYk86aYSfvzxUTHI8lPgEO
mmrwAJ5o8BOL8zHxlO2MESo+y361qi3pSCoW5W7S6ibVBsQSvDFgbl0HHPPBhNzclUEyU3tEeWhs
YSegakLAxuhwFHKBGuAJTCc5bM7wTJrc52ARunGjSdlleARZ4S4ST0pQDemwTbDwyyQbHeOd39XD
p464a6BI8MHAGEUsnFKYYxrsiZm4hQaCT4aXInmpI7zke64PJV2Gv8uE6dF4LWHOccJ5MeH1nRJn
UKM/6/1mtMYbmRkoLGFhdKjnYnNU7DF+gfsOGUDcyu0v4ryZxI0x8vh4d8gRRe3BsBDeO/7Mu8Fk
y6EGTKAoopLka8qNNQgbpnnbShug0DtLUdH+vREKZc/TKBYd3ofXCK1ObngH80N8DyYPCH5aYi/Q
WFCQf/RYXnJwDf4P73Wd7iBm8E/V23lT/E/aYGiYJcLESkedIvpKTjTuzdXd7fLR/pyrnp7/iiac
ZJgh22rv17NAYMfD1F/FGNxA5HNmdxpDBeChuJys4mUhp5zLFgfCCWFlQcGBwwg98B5he4uqBqN0
Slr1IGPahSL17orpTvxc3/BBsGcgAopUFUUEH9jwPsDFSN5hkMAsGUqD09HQw6a4JZJMZ6I0RaP6
QSIk4WZgILHjYyPh+rBW0V+puw5zwLvNN3f44KCeYFHMXXQ577dRQhKpPcJQePHF/dZg/vq5wpgB
UUFwAbKJHg9OIjQXsfeT6fXM1ZgQz4mGCTNd+DgIC1E7YdgKYRIjohnfy51K0gxAHAwIhfRnjGUN
bH2YhQujhMznKPgKyGaG2crcxXWtSQ8PjIgfu/dk88EYuXfRyoBvY0CPzmKKiy8af7OSw1aOFAFf
qhVmvgSgdXDCU0/Cd5txlUCv7+HKjuIA14m34HH5pi+LRBqUXXPJhpHCWsAlB+k/pwYFTntEJjCK
GeEwPIM3uDY6hXTFCyCrQUpUwLzFUBCBJd5x6K0ZAXbrkjFiIV0mTRTjiDO9cjERQ/FLfY3irvRO
IhI8PhgaOD1yjkFqcLLcKqs0kFBnktUqeqS6+uU6D1gPbKwNnM923JuR4wJ7oTuHl4Tvyqh9FC8K
nIQJ/EyN04a97YsaDqWXgLqI+y0ClYbSCw8IolM3/gPSGX6ieP/BKiKnTn0dY7LZu1GtBRNn+jbR
VqDb4SgVRhXoWVG3/ZNl8mc0x9yOLequ3EGa8z/ViWWGe3ZSbWNp+3x/IaRjc4QUxTWGfCUJXtmt
J9yQi5nGkh1HGcwvwOOgCaNozjHThAHnc41GE6buJrdmdqSyQQjNWDuFiO6k0KKaVfmmFHEKhHxs
mxMLhSGbCGys7DWyrVhs3AEs6vwdsGyT2rvPMOZzEfByj6mYVcE+lSIFSBByBLsPS/6Ma/5YGY2M
Oqo5LiaIF8+WHIMXJCkutwL3FpEPyI6wAVVNbsTR3AeRVeLxe556Cpre6rsbflih8KXZDSClTXJf
pihC4IcM76v1siM7dcdI+59OjM/LO7CkuCgyo315KVOZQnnFhIQp1+9wnezuh9dBppehqwAzZVbD
RB5YF2Mw+B+Q045Z1O/bLdMBRNS31qUpENdoXCPp523y+rwdS5fnNHVs33nUyTiGZDgzQfjjWYZj
exJCToPuR/j7Gy0HE3n0/IBE8JlrAgTZUUyxcMXrEyJIYz3RBBcRYRnrziYubkOsB7Ts3jwHdCQf
8xuaFTaidIBBx1AHsc+GdccjiXKf9bXns3PDQKEBYq2vTPZRPC2+kEOxykZ2Gh63wJCz/1VebB04
xOkwXiB0QTyH7NbZ4OSM7p6ORLVRcUSrh507xYEApjXKJZY/6IYnM2dUbvhVQ1QERz/vMZkZn53j
uy6ZYVmUfszCYCVxm2EVQkTdEusGLL7aRwRPbLTYOTIYMaoTzorD6DB0/k1HmwnzA1eYqe1ivABz
KGGtgyXTFO4F40O2jdx5w8puwyduYQAujx0yNQyAkcoNqCnfDiJQ6e2MbEaTzyXDpcRHtkC9gHwh
9Yi+a8C8UrOOZvsMG1PIhsiH8L1GGxWk3zDDZb+9FQzotwTdsGKGl8Elg43FDc3297Jn0ZzYDm+B
mVLG7IDxPQk1IB1uwpB56jLfSzIin2EH+wNxlJXH4weLgQeqRIogym6u0JWZIXsFHtbqeD2SLSsX
gdvMzX9oyKpl/Se14yS4XPXbgcy+Efdjwm8ysYkJKl9WJ+Z5Pj/CI+dd+KNZASpHSCw/+NfCn539
qNCIofuTvgvpkfiuOxfnua/J0qNswzUDUkpuNvDhsEnrN5T5n6gyiz+aPexwzgSKvDTaQpAFAJaP
bNwPhR3vsX+xhl0XvaJkyxlZ3MaR8uPCAQE+cNgycDlACmqcAQ5VwAtgsgMpmE5rJAuxnsiqA/sj
eu5h0h7S9VCLVncEOCMvmIOc7Njj2Bg6kHGCsSGhlAYStnhNZVZfqaIY9pKJwbzlSVtEEDt++ws/
DhBW7jPvTJqeiYsW7W7+I69B68J89SSJDrbHfT1BWIu+8qObiOZMWHcsZliqbFvKDtkBJF2yYih4
hTP+FTulddaIK2RyquD7smcxRuBYShfSLNsJjwtuJ5LPkhNClnr3PpSY8KMGSVaPW2/AkSJPQ2Be
ohpYsNufaL5JjlOG7Ls4OpfLxab3aBsspmgH2CImET7hG4ZN4xchmy+jJQyDZpieMU024EGcOGeg
O0wH4A/RCmlTF3oGRKmC2XjH3KhzW/hORAYsJ24JVAqitn180dcYDTlfTGvux/OeFhV+5wNkmU0O
Xt2a+xaD4L0UTTzp9ongDexjnyv9Sx2Fpp+btr2+yCIrDfZgikDIdF1ptRS9xPv64xhuYOEw6OdV
gvvhvJ9/z2cYqS8bpDv9agaf9LsH+NKnBIlUBnsnipKNum8J9dlOIqYj4J6d+2CIRmm4w6x9m5/Y
h/ufWST8vL/kcPA6jwCroGZMxBQIRQ8SNKZCI1aC4xnnAtYVSqvD22921W74i52zhkXIbkawOobi
1mucZ3GtaRYhNF7GDIPDYqeGSSReX5EQdLgMKM58g0+Xqdy5cTU6hEmUhaAzJIUfPifhFO8697Pq
sQuAvclkdYC1VpnSj3RCFfdHj8rsD5bcuPnGvwJSktLCLRGmaR5gNgpDTl2yHUZIBeFHgop/37cz
rALHZQU9XfxufqSfdDfbEprgzMMBug/RboEcPkDfmS5wX6fL2RZtp8P0VV0OwYy9mcwWe5wB3keh
DNYhNGAJvYsSjSQd7FtOjITml+fX1KgcHJH8Ho/B5YtAGCptwJ5qJ5mAK1gqMeubghhp2C4cHxE9
gNN/FR6zvp/aFfGRzH0uV8zP13/tIb29/ZFTNoOrRkaA20ZQ6zZcJ0uIqDR0wJht+Z3/1tfsOKwL
Lw7wNvdhxDCTlU7ZpgsxGnr+9D7OoNEdpgbiF4X5ozKaFLF25sGwKY5ieL6MH2yjhuqG62Si/jIl
DYI/WOzL/txYIzwn5nv4g+FTg5ZPB/b5Kk8ywwLgYAiwH1uAZUlU1l+vWHMUZdfZjU4H+scbV5LE
5NGHMhoLPzIyID5UB9F8OdUF9uozRE6JMm2BL5EMU2KDOPmXJ+k5hLJk8jxrPW5qexgTjMXN1PqY
MM0wxJe/u/V0TQbGYCHdhs5UBU0g2zHNZOFVDHNlayTyoaaBnJRzBUtntu1P56AI0Yh+UzLo49QW
Kt6KZGWDnWlDTlADvZEbauqK7hixoQZsskxcUXacMJ+HH6paSEk+fhJCSoIFR3J1JK7vBxiCLjDj
PdGKw9N/wucD0KGNvsMqGFmsWGqKDS5yU3Ox7gHrKIzG0O4C6Z7iNgfiimaIJW79Yd8xP8aTJ8Yf
iku2KQ4LH7KNlUWxh3IYHisZmXpsf4yZRgkDoRcsDHJlYqIZhBP7tCiRXKo+IOYlqnFDWOU/yHCd
we3cmtskJc9rM8GNozji2XRKnfqvOCjbcrF8nyjwk4s8Eh4jKPkG8Ws+Y2KH//waqui/49kw+JxQ
1B1asqPYh+ZBjTxi5Mel3F+HJHz9DZvZl+AgHg8qRi0pIXIEa3Kyf7Ar406P7kfgNDGAshLxYAHK
Hv5Q8EBXBZaH7FQfEAxB++70BZzSTgdQhx83xaEcSYoagkC4EK4x4Kx+SfI0pkz8K6eHc/lmO+/9
zJ4xoWzszKqIaxAd8F+bUYWdWLV59+8Wk1GvPz6+p4bsjpcQsxD7vu690v5Yo/pWcNWf+26+7Tdz
fxZCoXYyawkf/z+S7ms5sS3ZAugXEYGH/Yq3wglJ8EIIocJ7z9efsXQiqrvr3qoSsFkmc+Y0ZXdg
KaruSxcq0HP9UcYeKwX1arzOw+CzelGA+boNYYmxVBH0uVOv00CWCZSut9ez4qzLdHByn/9SX0cz
keX3GdMh27i1lABFw1gq4vK9dKzvqEbuxfYUXbEgerwqhPDwkdm/xaQtQmLt4JD7UNvj4z4L+698
y4C5O2kdgAl6R8hDonKbmgeHgb0CjFoeIaxzIgY1Pr6K3KkZiuV5rB9QLdO/x94uUbhH5fumvOUz
sivmbsVsVNw4Cker0Rane1k8i5C2uvs0Zfd9NWsl8stKMrlr3a3FRZnx+jpfOpikMxP8sTRyqVZy
V1W4mQZhllxi7WhTSbEP7VoGuoDiaoJdU92fAQ7ByqgeO/Yyudp938yd2Z2X79sSBQ6E18ByW0z/
cXjPJk8hQ770ytWY+G23pQwE30t8GWQ42E6Xxn1VL2VPlXiit8xUVr5804t1w2zj4NXTZdOgQ7K1
hn764c8y/db8Ldtz34thUEphy8lw7hngPDPNF/O3c/nl3E7HR5IoztHn+tzf5t/WiEzZmnoKPE/A
mY9XgeCZwTXeI7/KTAI8vLpooqtxi2z1lUt147cfyOo5PozhfO+CFZeWT1uv4NomQ8kb6yaIZqP6
fvAg6fgUz9rkvdM+9SMb4j1W17meGkke14VV48kPDJwSlVQ4vdRXuiHJLriWl/aPotlhpnmvXt/M
P/P/3KrAvF3r8pXrtKPO8ntjQ29mm+6kh8b9nR2rcsxw8IL1G+EQNBW0h/u5r+NbJolpUA4pcSpj
5IB8ffGgZq2aOCVfXKJEhkmmpCelUqpms6XEuWEIcCzzcBITC/HObuvxyJSrRqm6XABBmYuXBFyo
BSFj8b4E1nfDqrMKGJlRmXFvmkHkH2V3DYpQPFfklL7/pyq+/8uo/xW695Kp14Zq3xxSYJvJXa5q
NKbyweQxAUsePtbr2vHfIVXMm6LMhUzX5shzLsDlx+7SSeRaIh7ABPp07WBsBl/hfvHA+lt3tspH
Xjx/aBxbLe1yIc1X32saITwrq1jDBNCLnHad/atuKMKi9MYh9sayQsBYKa9dZl3R3plTnZHYU1iP
bE5xSF/d9bml8Ib9QiQZjBGv3owk3kFHzuMFMmpT82b8QHaTq/1xgBAV2slP4RlvOV4AhddPfLz9
VHtoKmi2lIuhqSDP3xdWxx668Pvh3YC9tQ+E180s1zwMHs1sl7M4UgOODUUqfeRePFCeF20h5ba8
2hU8iGHzYX64cJzkSkZWWKb59unejNxpK3BnnXyPnu5ITPhQBuV+kggOE0pScyEWFLXT0TmOEEZj
sa1nLm2wv2tP2oamMlxj8zC7S1su44vpVVQwP/RMFDk0gwqIdLAWNP+hiN5uy/lbyZ+bnh2ftW2y
xmLVLCGDIk3FfGtaWqkUdzJWlWUDngVrEw1FNYpXluyOZuoO//KWrZ1ydcajlwjvK1PHgJ/zYcI9
KeW4TGSCyhG7VKLom8wueTsJWpuK0BK/ot27ucdFlwQy5VSWDp7a7N0BJkoZsN7/8L4pzlG0D+e9
azuZbsfA1ZAZZWe6QN0MIUBWVcc/2SrHZsp6mAUmITF/7n/soGzZzW73oDfa/GmYYYbQZcDgy4M+
lGPZ1uZR3S27Bj+mQf6IBhxAvF69w45Cc5CqnVK0M80AP6bqen8ADewV8MQLD/R8vlbYT4LYlmcN
ZbAyCr/Ija37XIWPKqzZz4Gd2QzwtJckD0OKXR0eBHKIJ8rkieza4BWLVfOyKvO8VPcxfaGhnPSB
Wrl7jyUNzyELNwjqP00KVHzgXghXANrdRdp13RKoiw0S7ONV0jdDmCBQ7HC8b2/uPGXkB2eFI3PG
8VzguEiboK05v252UMQ5f91R7N3jAXJDsPx5QFvNQoAjf9gLtJXN4TpVA+MCIBlRPdZvIRIFvLti
IVP0bpAFpd0IKNxOfapELthD5SUwFHZqcYBndCj4bx+eLx4HqgFVIoh3OZgfy+fptdZzMFC4Q/o8
NBRn+sDYPURv8lQ6TkGUmlsSMhC6P/Qh/AIN+bthdfBoJWXbDa2RzRDkMyTIt0rGvINWv/RR2+kC
vTmq13hRwTEZLQmFDgHdrm3kKbmfwtgUVIkgr2cHfPmNS71cacS9JcL4RVvzMknW4O142AH4B3PA
gDCL7ZE2mV5n1T7X1Fz8H2hewTXXwoXEgWq5FI04OrDAqOYdOdwv9BuTdqaT7kXvuYCeoYA0mFVV
z4QF2yBj6l+L8X62/SdaSM3WU49nGsQw5P4IYcE8yBM3dPCe/LJmwrEFYiAX4WrVEwvh7+1+w1v7
XfT2gwTUGHMKp5bZ0a/n9efLkJxq8K5BCsyPr5vpRiMTu5aG5DPTBTJ1pY4NUUZNEuv8Mi262Ow+
ZcwTHpVqWK0zWJdOD5yOYFQEKtt/Pkar9qFqZN28djdSKLR+t/aDPvHCl1RapTTqn/j7qnb52LeS
70JBPuctxl1B0FhYVietLC3iUVZBKSKZ2pex/jouaaLwe0mzfVPPqWDzvdPXZGj0mxo8eznm4sjm
Axd7+dFNUKvcaX/r1oFGX5D3Z3j0w/3nqwsPWKOYHptG2a31+6r/LAVeOHO0ho5utJ7qXYFZFkvu
feGnJfwnp0PaMysAWn+lfmI1OA6i6AC42n38qGJwFxOdvZd8fu471+78h/V+R05DcEUziWxser7w
6rW5/xSSwooUkpYoxdaVbLx6RgcFyiM5bgtBOccbTJyUpdL305qLRlaA6LfMFBHlT/yd6kDjXUlo
FFQYmhuU2sXw2uSDjBsepD6juZd+PasHVhzYwd37Z87/Iqw20Mnw1q+1VPdsUqGop+SsmXyP5rPE
R4KMTWfHK0kkXTNP54sFWzmpjlIzjr11w0W077M3lA+iCuIKjcnbsZFpKoQCk3PePDaYFsBWC5MR
+t5uQNt0Gyw99hlKM76SomL+sdalc8VgxUiini4xgAPm82pTbx3G1zpvoO8c2Ppc304Kr48Tsik1
Qa7liNI/hQIJh2NRxCDi44G3ZlBaMjDvnavzclTcVnmYMOPB9yatW8wWM+VvQ2zDohg/aHg/59F6
sCVR2fd2gxu7Xe5aHOMfhQv6/k9MmezdjvbMjlG0zqXkQ4pihld1QUGe3JXTzErOBVU2rc4Ltwnl
61Q6MNFPlo6x8i1ff0po5FAQDTB5Tkg+rxoukTtY6eodr7dlVW7mYUzlBcqLv6DJqpCww7IqXjEV
rxi5Y1TsaNFxN+UWIZcRHCVrht9b3WKqrqIhiOflGWagEM/ZXagt3w4tqukFpziJZPeCc9Gpm+W5
mn83Y1qwCnxUQcbuvL+bpJk18GDyJYuoff8kITG1OGb81hm9rMC7a5B9dxV/2yOpFDgnwfhWPwZR
MfDCvmb8x3stiEKMvG7tWN1pv/t9DReLxrEJ7zVidyfdY1+PjpFDZkAbS2YiYlYIcHAKCTbAVWUL
c5RaekOeGbUUP5DxAM3oqZfr9hEMwxFWuFA1BaYSO8f0KDl4IPEslx0yW/DkYYBr4NOa+ESoDKMr
pGkUzE0WLo9Vzz3qtvahQiq4eUHo1U12PAbj4b2h3T24FHCrjRPGvPktN9DtJ1DbFI1tnzmZ1Nhg
1hJ7D76Z7651d+/xArwxe+Jpaw07KWA8SpZV1Q9YDYGvV/ljx2i0v6vJVIPb/aW8xfruGrD5MSS7
MhVMdv7GG5QO1fOUVT0GQLgB5rUcn3XT6LoLdpbv+7+6Qgrvwd7NfXaiie3R4VaFgnTyZZ+cSRIP
UVmp80H2LVFXjPX4LyTfbDADMxcgWbAmnyYpVjIzMQ6z9RdDk5Vo5LBxyWFhcAqi/hkt2qu2pcBk
tGIyWwvKcqC0EUJyvHyLfk6V6D3L7Nmh0ct/LUHA+WHkhN74LvUITZooqCRuPLuL4vwzacpzhE5J
WRm+hqkR34QiNpPI1oOokU+X2KnxGF/aUdc3pMag82xP3qLunN3lu7GvkF+7AHttkC27Bd+oV751
Vv8kzEOspPEBao5k0gqTbdBaef1CvDTvbg8M8MNhVs3HC8sOaC38yNzs7/sL3zd/gd9kX3mfGRlk
+0ZdhJuqCgH2P6/g76lMTNHJqo68/dwbKptEV+mXfOM7hJLH6Dgw/We5UdYPGYY7tq1ChCrL0ggB
z4a5u1+P2g/0oM90MP8XCL7EP/jUNN4EGXWhk67dAq40dIteaxO2/UXzA18vGL7y/DQqKzuTa5d2
b9PGcmztfRhbzbpTN9NdtPcdVRG0kI+1Mud3V+UIMT0wd6gkPw+N3Xf0wTyq1lKgVU7Fwbay6iXp
cjDVLNsR55Hx5cpryLGhcg8+RLvih8IVVqseKm9LA4dB+WOFClm7Nk9DxZixXkGSabvnTp2CzUPJ
xSiOnjKU34X5VL2bs2RP/XRz0TM0vzfnzL56+el+IO/b57QBFC4USSpYjk9tErBHRYvyJHnUqLSB
8Y8Rc5Y4hYVqn/GKwXUxq8Ee0p+rsj3ucTrE5vlhEOd7ITcjU+EisvwGkirjo9prZOPoAYf2Esvn
bH9xK+eLiW4oeZrs0kLcRKhSkbzqNlBt0fOlCxDIlfQdzrsJhb4vkaVk1/GyGort0n4VzEERiwfC
8C6wmYapO2NI5auX4ra16izKirJaaiYqw1mR9CkNzEVFZz6eU+/T3adtMlDVJJlmzTO2WTEsx97w
3CS6xcvgQRN8J6N6rMtLYFcYphVOh6rYKbOyAacGYz3+F4904c1DaE44n3bSWGdml1HNUQ9FBmHD
vrHUHH11NT923WLZgo6iWVuXQ02wNY+cN7feuibzCuy7Arrw8ozK28ubEn49XWtY6tfPLBWW3aqE
ckP+wrx9xZ1VT2hbBcuBGPpOZ+76jnXzbz0H3HUbGiETYr4Dugg1VD38/etMLU3HFnWjrv95ifP9
jX9ivI/j78BVg99RMudEGhLFsvfrUmnwFmMVJr0m1MQxM4/ZU9mB5YvHai6jzNUvaDwzhdPbcoRc
c/tVT3nqf1MDh1w0W+E5ilCmPwYQH4sJZ2mse+zsyi/zPzT/sf3JyQInrnypHFpf0BFznU4u+J3Y
TYVb/0Ei+X4B0B+qz0KTaU+N+Ww7wjBu8W6sm98hRwyXnePMoRomZ6HofX1f3riV8nntJ3vJHkgX
0hy0SHtYRTQ4Qa33pCDuF+/VhMYYjKoVcDQZUlr9xU4Z30pgdbKlRr4N1yPDuvTn7pdzzLz4bHK5
PtbwjRyXWshDKdk0oWlwfS7wpV20ER2VsIUb8TeqXW5mroBn9bZfdTaL2vMTRWZuMFxYDx7HghzW
pwrxyS0w53Zo8v99NwuwEZr+SjDOnZSSRCfyVKYYrdeSvROu3nUPNcGj08AlxZMYt14r+6m4q0yi
yU/Hka6hDLQe1QJjHXaa74nTOD9pGslLH0dx/P/QqiYQ6ars328iYjQ6CD7IRrFJP9ilem8CJTr/
lraXn5giunQWCQt65FoRw7jM7pvpLTjpfBnIVLKEdueOy3hSzoNFtIQuzok0NmNI5CjS+31/yarm
XtMSJ4KDve7MvvJ6HJrBRCTBSDB6vzMmwANDA7R8q6WPn4qfpNQ0SaxJ0cG8VX0N/hLE5TRYJSt2
/aT0NJbn7U1KVtJA2yfzkcenscT47Am/OzYstwRtY7LpuV/mxUwJlvZxm/M/DS6s/uVi3f1rpAtm
v3sQQkBNpV65T/+lmV/2z8nG/h+oxseKVYJzR2IYexaiqiTEjcTqAn7YW2Lo7d1RJpDB7FuvmWym
p8mgNmvA9BjumZfluDFgYChs9WNX8EWYBoutyfcv7fVMAZ4sHU7FYeb3XH99A0af71IcLt/z99yw
++hPWNXs8qXV9/WLAVcevVnXPf+X4oPzs+5DDRfdMCul4ATZoOhmS6+8OD4zq2dT719f8dTgPHsf
LM9SscQtvV0+7ijkBbgw7cBtUb5nm7FN5VI3QaZbT1Vosp+NySOsayVwYI+o5/5GLAnMMC7WsmMz
em4oiOQDs/aAdWhfeK5li2nQSg+s+xxMUsXHMNc1FNEu/vIyfbRdhJg+qKWL30t1vSy/xpde4LZd
f/9qF5z7MCQuItql5iH57Mg2te0i46rPY5aJEAZNZs5oZhHncd6KqutRjBsprl9594sdgzGxv3xj
/cKpHL8JdZU3GZrWzvmfg2T9KucOHepDnvxRKdlXL6xxpwb7U1W3fmpMhPUGI3gEHqd+Bctncujs
Z1LLUhQeIbkVf6G1u1ShlIghrFDdNHQm1cyIwy5D5zyX63VRFfM4d5QYYTlMVEz5grrfUzpnS0Cq
uXDYdmYo6TX6OKULl/HTLEkEzKbOUChiqqJXz1fiAIGUcZNpQIy8YlGE/j5y9fwQwrb/dPa69NBV
FfebL0T5zFwz2NB77ZhHZ8uCAkKhted3HRLcDwtTlQKDXHbANiH3/ydH9D/aYyoiZ8LeWqyNSh9C
A5Pf3myeUCRfllzFyGp77SpUz4tRSE/3qswdDAggfe8AESTKgG2heWL8YLl+oiftyJdB0mvqhwns
vYSUCt/C3YvL231auceUdGvJy5P+XDIVl8cuA+TnfbZZBT0hA8cj2Jvr7OcreHM3WcfcGA5X8sdB
ni7ijGQ3uMT681s3nGN8pKepxU+YPMwbGT4lKvLzwCAB8DaT1Bg3d9znyulMOxU7FmtrhCNX0IHI
xjj2si35Ck7oCIVDY38swc1+rYrtJ+tENHlD4Pi/1fvzWUi9g0eV9qhBOT8sIVCvqiRxsjiKLtiN
/OhwEU9rGd20cvuomr0V9NnKWr1hUpllk6QwrrWDIVnL+QPKJ8TwAY2tRSAFpBCetqkikK8NCmRv
mg1sSuZC2bETils2xiIu4ub71vfvlHb4JBfC61vxNXSQami1MqlV94XBl2imx9IxKWGjYAMdjrxE
kUBCAzshwt23uDtvV5VFiue5jAr2JCXbDrH7cKudeCa1o7lM7jKvNzPUVRBDFDhA0LUrixIoZ6lS
7lG8qY9+V3BNU6dcMZC80Y+vHSpzmXCbTenwqDvsb0A5Rj730oWokFovU0ia/hh8DjdfZ5JhGlbq
ZWggZcO+kNaw3pnwSb4tFG6KhC9HYpgMQX1jJSeIq5yfxdzT7hrjkCZtvgg79oXXq3giywMj6grJ
a3H7UKfcjumuMjm77hHeu1eefdqPXOgWkPoJyWP4XYX7LbQxTpedSfn+jcgpMdJxB3xVb+SIiJfu
2Ta/s5uMRPwfjaoExXnxIgiHeXDodoMNIVnTWEOt0b6BsLZlcH00Y2E+zn8yYmKk71nfbyBtBEUV
kSgz3+CRiycLW4SVBfRmNXOkB5hfjaP5Nq7M1xV3wflTgin9zTaAcsrE0EbzBejeFxLj6D0q+ZNh
lbCK2Ka26YlTBxqkFCQo5gbZShYM8SLOBsLZHnPDVB8v8lf27W+o7iDbUQngnfR3p8CxzMi6schm
56YDfNW9Dh9TM9frW+xn/p2arX7nfwZbyFRh4fxxilOd5bGY+nLJrbaV7VhOJkzqoh1RzDrqxNs9
6KppL8oGZkQYLyVVjxLtsSg9/6F56cXciP4J4Me8FWurmKwl8SdyA9tQAtWOo4haWulKIU5BYvI0
fjah0/vg8xeqOEuDRsGALGr5+oMS4FBOTvnPIWoA6VE501qaa8lVDVsXP7TH9GXZguF/h1qKayUu
SxdhDkGxhDdw+PGK2iB1WOhZNCXvCfyjb2X1MtdIgfHcBoWkCqG6cJeMbn+jEv2nojlIyL5PE6c/
sWsBdmTGm/xe8qD6zSTR7kOGxEH5iN6/La6obAyr35L0nTDdf68RfEbDYgG+OevDDR/+P+mao8IB
J3v5m+rTFNgCcgzlSAM3CBCcg05j3QNDpPqi+XiE2k81FspaxTrn2989H5o1l22m2stCavhKVFeE
HYPMLxZLpkvFZ6B04s4J472hYYjSreTH649TEl/wNF6poT9JnB4/3tu5pmJPecOsqDshz9GWDxqB
/Kcf/fzZ9dRf6P7llWno6PyT/todi7levGl85otyKNk4z9bRxE0XkeGuUrjr0MbzVDH7BYt0Iemt
FJhM6OOl5SjJjyEQb3OQjVxx6eugwelrhMP9bwVc5qX5P2ECF10iA2V5cnI8HOUYtspz/eWhobK0
b+NydHIyzjkUnn5SCRMzTruqIaMsNTbeeTi24az/mJnG6N6OdVNyDqe0YftVzWw2in/sY18T88B0
uk3zcJIsmn+HCOYNcij6cw28wwW7Ce9EZRb5MVT7FZiaAjXYYn/s2GCGDUpUEx+DoohZsvpcBagk
swP9ZpCiom86iJid6LKfOpRdwzGFJTJaBNJCYfIVn1rlOlyJg69WdGN/KW9FP6/NtIUD3JQuZL59
FFBI7uOs3cEAuH6QVa/yNSSJ+4MNqLbRnolxzkHHI1al4wlMT/oQUxtU30y+lN9UTsdipKBE/nuq
1v25eb5YjThi6+jW0xgJ9wXykYS8Rnre+1HcaumKEuA7SImsLk3+sASsgAx1S7bhCjwtGhcDmFQl
bUmHevFUWv1bLIrJefngDHFFRJLFC6+hNjdC9olGidn+n4JyvBlf5IV83d+f9c3bxLR4uhFJ9OIf
MLkUM1UCjTKa3r/DT+BN3qoveZOF7M+uoSr8w/FPPz7oW3aa+hjtavnBsa5muWtNTtXX8MDqmGsN
tiGz1GQhnaQw8IVdhq6tVVJET1jk+p0rchaJNfbuHza9/473cl1UtvqSRdP7s2mFaVdJV0vLVuz7
3r1Hfsr8x2Cgtf53+nHY7Wtgmed083vMFTb1VyX3tTYk+Uj+272begyoYz9TdbzDVLB9rCanh3Zu
dBmZMMNdEryvLZtluvPgrzI+98nAz4XcD3LWvZr9RlBCEkt/T6pXFNz6VQk5LxlI5652cWLgRKci
sxyxfcMK8rJ/LGeK9lD60NOkgmgq2FjmwH37T9DM76r/+pf+0nVHLahU3gbqGoSOV71Dz6F953ds
BlG8jbddFFln5MdfBuyu59kv36MxRebhzf28HMVKoaX4wxrz49xgzqMn+pu+u+6mWtHp6ZcKiU3+
T1h0mcJNRLiPhS32bLLEbQYSGvpHGllwOT1OJ7+TYbg6cs4hZwOb09dA7BZaINla8/wZL0kh7HKL
+N4CDAvp3s1ISUXqeAmU6WcPfWniftGYydOt0we/5CzgA75qyeVnhjeorl1Ngv1z50Xwlkl3nUk7
YafxNIDr06qB0wDuIRJYJIXtpIt0kHq+pXgCSFOIN45xaVzt01E2bFM7omjW2mBsK47xwR2F4eTN
vr3I1BPssgzBusH7CcxdpyZskPyVY3Wqv+LX/QOZL947N7TSdfF0Ri+VhUHaoouZxEPMrR4b5MfZ
8XKaHSofXnwz5z/byrn1+vd0+4havePLR4NtrByxJeQrwkqPXdtnDldZEGonNjuxilu16UqqL7RC
hoVgm/FtvGrabhPhBuIohgNdf3G2LQAxlgVNVVLMrTsHVPm7alz619YFWfjILSjxg0Q0fE5xGFvC
hZdWTDVQIJ/9FzcdHz2O7Zh/U6e4KWJNVlUGcMaWYrmSeBbwpJ8bKWDCx7308Qh+Q77ZujMciO3h
b0rmLR1NeQLOGce35TEGDVPuMNNQs32JZyx4RgMVBRYV7xOorh1Q2LIoMCPN6OaAJirqCzBQRGqS
3cdfVMY0L0wrzHrpAqL3TX1BCOhnXNWq7mbNH/DjWVfJKSDPuhzT+rZhlfYoz5JCYEPPJR5G4c3U
L294G+k+jb8hyeEltXN1fDQSUBZ0leeA5X+y4G2TyZ5r3NF6+08utuP4TmvB8BrNgXri3s87IR0d
x091K/A50kJ+ZYyQGRGVs9ij+QZr2ZbjOdtbjc7xuopp8nDHlufT5YfnU6MA4A6TuQXS2x1Ih66n
S/lnKyuGIOsPfhRROXRACpXxU/iLdBCHdSGdLypc8sPN7/JBmqZXcCRrkcDHQGQESBQG+EuMHU0h
NnxhlYs2wzZLFiKcWP1UOVuL8/uc8a3uLH217isGekZ7k6ALYNnhoc45NQVnhsLlB0fKgWST6HfA
TInf6/t1auagNuWlhVmAHpCdns0czQogW/qeO7MU572zzgaP9x7qtnQxy7ZcnZTrJn5z35ehw9g9
cuXw23Ktnwx1iVC5ZDv5ZsK5RGUBASCzEm0iyEH5JZNTuaFeNXHxUbspd+Kh4Bhz9T5bTg+Lp5N6
Z10oDmI5yOMWZL26UPTwZLNc6zyWbHPlgWxFtxcEBo6W/xRyMXzd16C3/Zz/W368uJ09PwVEhPl1
9dmL//NMTJYwdIvrUby16UnBsUiBkK/O5Fvlm50emNOwcToHVe7il87JHATMdGLfcK5McqCNojTS
w4GBOyuO3DSrzpgXX4cSNX7j9R77TKVRhe8f96BZwnt/hQshkvz+DNS0uYFw7o+f86abQ+64V/6f
6+tI9Di5utDXbvSeHAvqVS4yULef55VDQz+ok7CntT+52cYyasNyaOrNHDz3jbntlvSmvDvXErE2
b64L09mXDlTuJTnk221R3bz7DleLsmP8xHA/OFGH2c21DtUkchIeTph7pF1MMpEHsJcC/50XnVng
r9RNHXb33jDIdJ6Aio/WynUK4wPR1Kw8IhJ0yMy5EWvR1ypOl810n6QsQhFzG6ffVPmhlvaMc6RR
MaO35r2ROdZux5IK3utuQyCi/UJqtfw8Tm+BpeGilOmoDPdCYqY0nCzUYy2q+If7yQIhlUdbcixw
yn1WHbYPRSGdz/9q9t/Uu1cjnb9UJsueocUd53DbMe3NFEFFj04yi+YcuPa2orLIaUda8HUyDH1b
XRom3SzNhGfqi3MOmrLiC0rx6Oi0NFbYqocbc5MSnzXzQtrmObjyZmGOIeVKHvUdy+BXN/hyMv1X
tezSDs3nTWqtTO2PW/XUdh19vjK8j4PhbjjYRqvegvUhg4X1P2NMPNzfV8d1c6xtqlrxvndCBeOh
MrnYqZODWsT9rH/DO6d5Dkrne3HmL+yYPhskTspJrpBh5udpergvohqn8+ptdZcuQc4A5TqvGtGp
fLsPfIfi64VoJ1HBZPxyeOxgp3qHfqsxXhBSraR39LW+visYGenG4tBDXzXXz6E/X3vLTRsPDYpu
dk0i6TcQg31KoVmbZ3v/nwx6xkik0erRPg9iHKj+nnD87ZRiKDC4/BCtr1Zdzz3Ew9J0pgazy+Tf
2dUTAoiV4CqrvG2aCyo+7UyqoaJ8+rrAX9DMwqnP3/tUOd0H9zX9zW74eFXJ7yr35ZiBVuxt3toB
NPqL38m3onPSiyJbnFEzayLY36sQfDDkSbG+zraWt4/s8ClWId/e5TtRiwISqQr1KH8r7F0gY+ej
0g71iw2M4Gm4A52u6M68mKni7VWOjkW46qrv1H6FTvDl0tW25mu3cHWatD/YSLyC2Ck8WZhNP953
vF2nc7YV8DbEw3kwoFLKr2pb1Mlf8CjJGCXM49KYUN4cFhxd6lceB9+mcTAP0p9r95FSnd9WWFT6
ieW2+ry0cgYWEE75aPPWZGp1+tYv1166fL6XCNeuwYNbCs806k6+J/EyzsAJB35RYSgRmZZkC4Ku
XqAPvrn5cBoljCpfRb8OV/58JerW3b4vZu0JEZu3HjtC0fp6W3ReHdoafHN33sMSb1rpbxoPZEqI
N03w7l5nfu/fxWt5OHxy9MjDYgjFi8m/X4vgPVRJI4UXU21dqqnXobEIS+nZy44BHF3f4tq5RZ7C
s8/Fp9hbsPOSct5No4RRWUOvyar0frG2Qh5TBrcVNhDXNqeMDcJy2lRpm29k8gWNyhHqlHULh4G+
JsIdYWeBTV57tAiXq5NNLFzmHYttid3XBUWvOwoIwKYu3wEddZLP8iqqPn52X/fes+84MP4sHz4O
/6QTHBnpjM/voHYEtuGjK6gjc6wro7KF+z9PydV9uhnLIANi/ZxqG405i7234xS4p4LeJxqLfAfu
l+xlnpU9T3kmDz/54asLUVbkJa9FejcP8bwo+Yd7bTKebkrMbDGlsigfPw2q5/xKNVwQeAo/zaG1
BzlMV6Kf5xscS9sejiZ0QXFIESradrCd+ak7WsJLY6E9e8NoHul99rXd+PYx7wpar5189m/BWjYP
Dsvlx8WEtG3BQ4M9ZvboelG1V6IAl0KPNipLDBb4gahyf0FOhPTpWuZVvn3o71QziMP94al67O6s
ZpG6QYlowGXbvdirIZM1jfE4OF2LscFdH8ZABDKVK0xg22s1SZDPqnE4S6T/fCRV+WPfGihDa5qc
xjO1/LWa+b0s29ttcT3br1vJkolMldvtHxSnvOWkkC8+d6Xrt6kTPySfSseq6+xOcgXkHBfDhLFA
iEOsPKom3p8IzFgiGQE+Vy/nznx1mwH0RC2Yyr7LR5UX6Wy2knAtQmexN48VLUyKFaAGaNWFn6Wc
MbBDlZUEl/mfSjpy5MdX9RNOiFk89MxVFlLZMeVb1yM0toQQlw02IRSnEjIztxFUwOmETGeksukJ
sX8l8H9rE14hLwZftYm5i3bJsRLrL9ZVh+mWirj3yhdPinlRTib0z3gpcCDy7e33HAukn0oWPJTz
qucwgQAzgNjF+jD7zQPqrrqkU09J/t5MAXyAYfYf0jzcSiFa+1Y7b1k/syUzad3VbnMvYMAM5082
85/84ih80SHg9av0m8mGfTlxM7F8NeB+FbaCbJsCnOe3t+unRPNnYrgwQlWqZxvKzfW+dsi35oNA
HDg00lzxjj5GPjvePKS9Fk9ReT3wkti+WBe4KauiFwo2AcZIMdmFvgeKmmtphmedRs7SdaxpcRii
HhrQasVQlFIYFVdUUrobKaFBwv1aV1fP6sXcExP3ev+XXYxkeZ42bzgOm2EaetaAwkczq3Yfmgyz
Mxc74DyHUh3HF1oyL/RUDKYzARmwOQ2DjI5efaGpq8D4MuFVRd5vFUmRi4DfoVd/72K1kLUyb6Qx
NDS9yMeJRPOFeqVbBAsly1CD2KPRy8QgvEliuWeBUXtxKGsxkfyKNh+HX9Y6FhLQBc19yUrxOYwW
3fUdj+CGhVc/JJpzWm7CbFzRTS/75PrIYeU8ON668ECENnm00Up5BKb6jeb5UkZoXwK9w/zggo9i
BmdVkmnwTpEb7xbEJEVqy1Qf95p4zcRecFeegeyPdbd8zVbl66V5ThEkPWZz5bFLJYT2bX6Joifb
mq8ctz2YCSDRXTuwwMSihsuyv1dWj7KeZWHaG3+3gmQ7q7Ex/XIjNgyPyjUK7i2SaKx4s09Y71AX
iJn7WFcdwjBcni4LkcHCav2leFFMrRm+3gHJY/J5nmV2/FIDbQa7DS9u1RCfRDh9UvDNC4cf99ru
J9mX08tgBGj3WP/kc439pZiLviZ5ROV+tpmuJdOtTL67JFf5OcSEpOyGx6Qpdt0VI8HNGd5V+6iJ
lYKMZtaHhs/pEIuvPqnxcsVzUy/vJoFubeOlzVgQ70Mlsh6lvieTTl7jng7GLyE/zt5b4yWncDPq
WFV3xqMQFBOFO0OBYwMlB4+GiQeCJb7voby5v3PfvmFfPIq7yUdumbN3Sw6ne6xo8UscYXa0DO4+
iV0FMJvBT302DofKPSa+qOLAiWG97urZa7IQo3+I91+3sA3oDYwRhZYeGCu5AiqrTZP8tKbqOSYa
ilQFJ7hM8Y/rzM+Zb6tN/Ot49rUH4b9i1QiMW/6iRLVjzBbvcX/qqTd14a7K/Kp2iAFRg1pgOQBh
sA56SFF3KZMOOaguBh1vp5+XDCvHQvMxzLyKlBWfiJ2udBWv8a5CZltlxweGImFg/nqr525tS8VZ
agx9Wn+slr+pu3lPbR0vxSWChIDo0lwzlMWlX77Fg45TCc6gg9QiN6/FHiGk2UFkXHxcVBKsgYxJ
1OChuP2TtQBVQolwC1OMo8siFlJhMNUX8DedkTEHKQ3DhYiFVRSoj7fH2zxojOii5qva3O8sWXWa
9PJ7qsP545UO/A1m2zc6hkKyZciInoD157J8dIPDAX5EVMq/JWaM6ReKe4dK9PjypdJROMkevy6D
xTA+ZshiYpe+NVONQJhhEAfCekEXs334yOQX7QBV179JUcAUw5WtVV5WDm3bLjtO5QvjU2vdPE/6
uxr8+DJdZotzbpef3HlpDI/l990o98WMGmqzBWcRbFVxE0M39oFQbouBzKCzYWLbu32pav/0Xh6J
XINb61GvsIS6DbSWH0at2K3GMip/lvhmpXzhxPqx/VJYuvS7LBfyvdzPPGLZehilWs/2jofnpnNw
JVa9MWzq5nkMdDwpP/13N/Nl7Z94W8bbqXN9HRto5GnKHl9k2rmaukAG3AJfkMf7csza1db6g//R
A1AQpD6fm+ZEvjnDqompTs7tj6aWmemqAUwsTyb9RBdVgsPh4NzLruifiwySGxSr+5MRZuG1Lbxz
R4znDEmoW60RqQJkTs7pY7gIA9pS0mgjUGfMbv8IMqRCt5H5b2PBqbq8mO2/Eba1FGyW8plq+myM
kwtk9XMISEzN0jIPrm0VTO/SObl+j9UFonx79YXVvP6ef4jaQanRVnFLr595y8YybQbDSzuikIop
bUqXbqJ0B+knC5nK8TvdEKguVubZ2LQ8cOGAy+qMjm8+3f0k6iZs8UDNyQ8NQduGmdtvTzTqTHqi
iQc24boPNtt+p7HgqPjrl8p9Yr2o03lFmBfCdiySQ4uIMEj8mq+oIfFlAIdef78quuVV3co4tUhl
72V7/lW58U7vXL5OX21w+O6Hbx8AwElyb9Bx9e6P8peFHNXoTAKulayqTG9fO+biC37H4EhS+Pb2
3uZpbNoZLzzJt6k/rYRr+JD8FHrM9bp3W/cjGhi8TnpaA2V7gGyLoOTlq8w5lDNnxI0+XQbvpNvx
3qIOQq6afiKayo3hFgFxYGVNKzI+PoMfY+o9Q0/e3KerSjY3y/7TwTATwInSrnGKfQUwOZAwZZLZ
f6RIsMFseds88v3i0l60TPghPKWN2vNP4DiwA5UU+zNwosPEshkGmy8hgH0U3EVVhcwHKAo+W5nZ
vna3+Hf1Y7pqEhWmu14IBhlESkGy6NBBlKWlAeDOHCsCQ8nFVdfMTnL1IHvC7sjNNJKuqdh/LJ3Z
lqJatoafiDEEaW9pBVRssblhRGiKHSoICD59fSt2jVNnV1Zm7hCBtdac//ybVYdXtYhYd3UateWj
YxIWAGpi4vFhrIUPDds7eMbbsw6sOMD1AU/bgdhH0XofY+QDnnj3YVEBLvMhlEfA6pyy4hxiUPEF
of24bKSvYy05pukgaJCPRCIxwGdeDUKxY4oBVwXTQ3mmLMBLil8aV+wzYKjS2REjwJb25x0btL9l
Zysp3DJcNtGra5jO3VLR1hNjSNQxzfOYtuVooRYU3nLneZZ8Zt38syKPCkeVWzpwitp/pqya5wnt
hN9umZtcgYPn50npw/SevaY6a22PZQT2Lpw2wG7vKPsHrAcJZgrQN9N4zah2s3URXZlg6GTDdD5z
w++SN7Qa063SUnArkBxyiAKzTYFg2Bc4NixUvzwvlKgIy2YUAGCQL0F3DJBYPNPz9hVy6irBdYWf
G/oY2XluPx88jUF1JdEh9Yt2947LXx4hewRCIsAveDLzjvgXBobkQ8Yks2O/OoGJZex4hiKXC1lV
54FYYhFsnmhFX4wAoa5AHiO3b3MOZVxwE+48n4ghOS42PQA7u3xx0ue30ZmkoDzm4VekXxXi1cRf
gyOGACPuCtsmgyIuhzgo6LjAVyKLHisN8WyZobF8BWEcGSEPfWHNTig4BAW42QjuOnAjLSN/LnSj
tFG8/zTybMnUZwz91vwVVMfCfJSP40XE94lmboIpImwd4XHDkcjPwO0TrmIZY1TF+wnL/KivARRw
X+T4xQiaLR1lX4CbJx/FZ0DsE2gB09/bL9xwyERs0uXIXGiza8AObIU0D9n0DaOAt5NNkXMMtPxX
51V8b7IphHZe0SPdHZYYhZ1C7wffuIh4QKguGATRE03lGQy0S7URBFS8wM47apkpX8JcgCTlLnUK
S/YadHzm/RcKoQkfu56mqLGoDVeQNXHyhKjRjOAcgQkxlEIaqO0hsT3oYC08Na4z4tpYulji0bpS
eQN9kUWpopmyUlFb09Wi0RROfU4Zp01MSQB0jJPDDIKXzw7l0V1JrUe3cmzilK/CpZE5z+bFK4nC
4hy9AgCBCJhF/WWcxuqGcscYDUc92BvPDXTa1HKfKkJyGC8iuGBpdQGKkg8yTSIWKddN4acF0izt
LkCf6TX3AdnDDhx40j0dGqcUyPS+JhkxohDuCGN8b3u/ODazExfOXaVXWCNrmnyWYBv9gbh58YpD
6pk3jEBLUZxgd5EhCwXeZRrQ2PI/JHkbvD2eM84bqIUdwTbYQ5OM7FKOwOlmzM9s7rNhMs+PF+8v
5DtsNmK4Yt0/uI3qiIq4EVLFxwRVBEyqOSW4jflfaJz0+D4xRAsgLbUluHh0RgYJlRIPLxQK2Bhh
OdtDTdRmuP9xWTw/CAngy1RzKKYvi+5obYnPwOQ+/CbovSFAXUggHrW4zDEm5hkBTtlUUO7ryGy7
dbu7X2JKcfcxNghQUqgLkq9fnkyzuV9bIfs8pGJ8YgoLpwSHowQxLsU37mO88PbH5mqc2u8vIfsj
+w4nT/B11oBpzKnKHWQij9CZgv2U2oL5UB3g0MFsDucFeBV0GuxrFC1zFit7CjsHggaJo3TGrJPX
+8b7zKZBdXRWxJwdy93WCOD9kfnNP1GaMT8AK0OClLK8Um4JdomgDe/RpZmu6ZorE/nVSCPWhcxx
5POEA1ItYcyFW55qW+4NrnMmw5t0gaJVpGGyQ1sIKIAggdlDXsfsH2nufnf5MPzuoGZBWqfKWaTw
yVli0CWhyBIL9nv7ZU0YIU3Wut/Uk9davGR2/8Y/LAZzYHeA3VVu+KFtO2GZwz8TqMJVOGOmfy6V
dRf9PVZ6DbivFI9sVnUfyd8t3EoLy4ZXyJHa7egu8mU9gYBzxy74XwvL2++BzHkuHPerOysLpWbp
DRhUcjbT2aA4p1KE/o0umfEWunMo7OqSL36eM/3LMYdSA342v+6bKRDFFVM2eiYRxU4arTE7gntA
D+H2GTPjKB7MPchMX2iwAfS5IQhqIZp7g1/2zvV5XpHCwHyfaO8ZN49LyPk7OOpSTnG8O2hzjyjx
SfsakoIyJfmbbRleBuQabcb2lZrTlEEDF9J9VhDJUh3Veh2DLjcxOQY8vpcHYSuCU0+UNS4tcAyd
NURp8+UOvwHkT5owyX1/fIwEZb8HB0QiU6Pyu3tPI0J2MaAqxlCJ4FIcGjGG/H1MoqIQNxq2O0Or
xkURgzJQ+PABGEghIBJSoJS3oQK4uLWzvB8/WXZGxYzPiNaPXpwc+nWlI4PjNkiMF40InzRaZGQL
vHWgHn3AVa+7wTbD+1SfPCCJKmuBAWmTFKov8w2gZS5KhUHXTJ/3OWOPNRDZhWAo+vAuYlPm3+s/
wsJjBojSNm5HnvHliJI3P60f5JEhMV8Ch9w+AZurRuPap0q2AlK86J75pDjDMYaEsEAYcekxNLxq
j2QrvKZtj5r4e4KGzw2hRAOU4AxjC7Nmy0885DVx1xxYBnYWLBZ42mJnYFty6XNRfVHtGGNYHT/K
hudWG+TXcMBcvRQgAwDBh854ogllU9x1O6ofTgRusYnmofSWfLtsg5uHoyzrlMQIDEB59eh3GEvw
b3BUA4rxa9T5kFfXykSZUiGziOtgAMk490F1IBpeeDOxguK7QmmEAAVmg2MHAt0RNFua+8yY6163
Y+5INQuZGtFmGeegfTCjHENnzksNJbZ7KeYMFyPXMUp2dWoc4eOK3veJ+1cdKGORyAnWOx8sQDBq
GH0YYfKyMkg3nHNEfTKYynDiAijAI3NCLZghdbsAMDrliULIxCKyhQIItKNtSyrazlyrpJCTDCGD
tl6xC4Ln614oTwHnkHnii0A6JLmP5DXAW+twnlNFe1Ntmd5gOuANk9rnsewVqB8Uz2Pxe5imhE1U
iZJAnvW3OXaWEnSBJhqI6GfifcLSU/g4Lg+KO843jNWwD2kPtSvsrDg+8pS/U1FKKvQKJiJXqiUO
8vl9XElRiaid4gHqT+kBbqS5+FcRUJ7ytPHylOsL8Tvm0Ez42hJGe8J17CZ8SVQ1KX+fv4MFavWE
iMHS0Xtbv49MQQThw+fimjXKxkbkFJKUOZgDs/3yxlyDG746zgBqBWRA7Io2QtuOc5Hmc5I9qwOm
MxgaMtCoXMrIpckryBdWUFnGks9L4902WGAiCX5o5HBqy/YwTLCcKk7Mbr4Jox081OhguflyCGr/
p9Fldoz3kZj/AkxQLHezEgDT4UylqEN5zqyihPv69HlJ5Rkiz02XEC0h24QGvD18he7fKVSTDKNF
mD2UwjB3GSipgcpwkX6zo9DCnYJuDou7FcCWjpfKIxGBEW8mPF/7W281K3jgN0UZJiTf9OBXTFro
JksOsU23ghwhLdX3GJWJQuAJQC3oA7Ms3pPrmHN6DmBXjW68ae8bZq3hQFlpJUhF5Ut44eGov7yC
EtpyRWg9tTVJISJ3Pv+5VyFK0QkEkhNCGNbDkjflY02zgE7+oR9yJZASK6FPh6vU9n5Pm9yXBxHz
gRjzRYU8rp5JD/HmLcObfYfPW6iZIbxj0fkzsYSzjKsrGI5/3Q0kLydC+RbWGlKLBT46+AfBmDsv
5NtYN+Ls4lT35IkpBGYDI7glSBoYDo6GWkLqD5A/oytmL2U9npRv3zwxpLfUcRY8OXIQYRFRpJ2g
ROQ6secjQJbrZWFhU5SyHZzZ7ihFJ10iFkUfaRRTTHer6aDDeJIYDBfzTSx7BoGI3pCDQomkpRIx
Y+c+VGOp97lvQ3P0ILgMFRBMuA7HRDh45NOR4OJx18jDHMhB/6AwB6fwi1QbOgN4PGQ3ZMs7Pn9f
wgNcRXOf5rjY1yE4CfwOKFtzFAfcdHbTAuZNOTGx9yK0rd/c6AuLwUjuYszPxM3+xFhWyd8pNlhv
TA2xvuJrPAJIItcK5xn8pwKFIEzmcUxIyTrOKXToUByrjsQgUROvK59ImCI0i8G83jIVfFRzFIg1
QTHXLLlMFQtv8uPrRuRCXI/VbFlOq7EZZPOMVEinl+c4Nd5FTdfTvPJCvEIGaIwYseYBBKIDRceI
E9f2zzeromgm8A1V4SfS99cxQK8aNadvE0gHw8RWwdHX14Cq8AkSM/7O0BmK6SubhjIlLnZ8EXmQ
dxD35INilhe95wU1H9P2cO822EyR1YL4E/nPiPBnjol2WSG35Bc48y25HL1bMJDE1wFC7AEGKlgB
Cqba19CmhCSKPGECiAm6d7YSEjmEIdb1C0EQz6bonHtgjzm0TM1hBPXNIzhDoCp0S2A6qKUMA29g
UKBHFmUolFAxzIGFOL0A85YYYFEboqVw1EdcVy7bw7X2fgt5osrBL6yUX6x5psz8xDl7w7Sb0trJ
zGl+4vnwjuN5d509OCR5OmhwCZkOQdGwc6Ky4WZzhAP1WhFWE4y4IGF33if9+iKvhLvnQ7DlLsFO
lv7iMIZLzOUECdKwwpZIctKfn4xAeV/IpPjEvHy6ibet27ooKaBiMBRfAN+Sm7OE+lG6EPOQofA5
5CMZIuQGO0VssKrRsAqvN5ghpCrYGFyoJMQ6pBvhiG4/qMI32Cvf3IIdrPFfG2DYMnjsmOYSZFXr
p+qCSCceDIMheUMSOquLo1nhEB1H4fM3Xi3Wjn8xsu2b//6gDg9bxSU5VYqu0qSkVeh6/10voFMR
o8BFQbFCcYMHCLBcE4BN8Ei7LflAr+G/y4+Ue5iyKBHr+QpGXOKKCfjB4LrbQlq9khXTbQimkWb8
KJIGCSeGRa7Y560cF4FGcjE03bcDh3x3M8IhJA2kAVhqx9pGddSUPfr3vas8i0/z+t3ZPeiz+6Z6
RoPHWIH5mC5eTE95kZDO4dIFWSJqY+mHtN7kOdNjMiFB71ZZgtO2ZvdHrVvAyXTPLoMS91BvDjpe
QDh/zy2Al6jm8AebLiPZ3DdkG2dd2Cjh+RPcMcQqk+Ye3gC73xMV0pxLPuXipvvVbd13ptt8vaF6
qlgznfrvy0BcwTYz0tm7vxxuiuHWmPECvzHjOzc084JLxk04e19ooM8nPDxArcy7Dk/vbIPhl2Sg
/HymJrYn3PMGRvBRIjTzEuRTMseeKQLuFwl/QFvVKE+Zx/TYhzFnlw5vZSeOFDiWNegSPnVMaVTm
r+C0VCQixanyc3lV9JjIYduZ6oUIGUIe9BnMi3Ni5AA1C8Q5FrILaGYEoGf2Z/Favm/eZ8JNeWhc
85yih4oHAsaHWML8EjJo/n4E4w7K2p1qaPmOH1s8wdQ9JcVX9R4HqllQHoxaaKNZRl/F7ayEEKFM
9XEKrI3wkk+AoQHwHxz0bQApxSDFDDamULhzyFARnfkW1IYE4Ax4u52hPgL9fnMQmPjCgx45RNQp
pCECKG2qmgmLez8H+IWic/1gKvO5RSQJEX5JoWsB3F/Gf5wtmuuzFCmPGFe2yliT7k77zfIFoS48
YM1ngUlZoBkBnB14oWdxWmXrK8ZxFYfjiPd6KI+RU9WivDr/Y/SuqjEiNa4WPUfzF9ulqUf1i3Nb
UCtpA7OI0ugi9EDghcgoh2YA8GhmUw56kAdBpGVww/PRtj77EFsEuUxkhkZnvD2HQu2ST0HT8SAy
RshfSU3OOwdMMF/Ay2lSixHR9KG4v62bwLaIOQsdTuJ95yYwXQcnJgZQ4cYAH1rpZhNRWx1X7YxE
dCIKa7wLFf4WpzNhLL/RZwTkq4UQPDX7hKydvd0SdNt2JyeyZcePcYxDE9uXfR1/CI0V+LCEgwM4
T60eMTpg36ZYQ7KTdO77FVsH4aOMlKkMqdVBYnOXLh5bjmp5vDsQZQQ3bADNEDm2YBu4wFnxB6SW
jjpGkTNEgJ95gjcEWgnWC+azegIH2v01emA5QGKlzUjMTVuX5zgAzIpYaeVPcp5xM5LesxLWwTNN
CHh92ADkWJDj8AggmepBSsw1Uis8DQ841/1yWIxA773dGUsRxJLeiY2fv4gKVvRmfcxwNAI2p8y9
b9W9wSkCQ4h40sajlI8vP+KfHM6c3Mw5+PhfeXURT8p7OzgPnbnqKiFWe0XNNPTDLo/Px3yR3Fet
yyvLHOnP07W1Jm/8ezn/A6iM1xH3X93TDEz4vMJj9nB3u21MJBe+7E5MeNrZedqDl6Pd/NZNKUs8
c57q81jcF8OOWzfWg7fmYzsR59O424qLFH+Li3HFV6DsZa+8o6wW5/sxW2f/JBqvnqIDr97eTl5h
wuQmm6fiX623tFPHAZdWenxtPpGP4heCaQUSDrDV+WAkUUruFDRJ1i9FDtUDKG1Lx2AkxvJpi0ug
bhb/xfVwhfeQX3O197H6cgxkS3zNCd8q4LBmmmUfzf0FdYNNl9hPPpeQqRa2rU5LEG48uKzEfJcT
fPr6kNGNDjrsHv7rUG2HVANcEhtl0r5H28uUASjf+UzLgvsIGY9jg6aNV9caMu/h9mPonUzYisiR
w+cpGTj8ho6NrL0CI+TP+S/+Y0aAg7w4GB5tKTW5E5DKuT6gKkosbBHHaXNiH1IKdwU+zqTyROa6
Vx3YIW58NbyNt6IEfXynlH/bT0TyHHY3cBx5/cUqACqigcbMBFBIrIe///z/FwLcBi5FPEMtRFNg
d3xRDJb0eY2juCkAXRyBWlYT3HkKLMAHHPWp/B4hC/43txkRYDuM0T0DMOd4HcOe+O+J8PyeUDDm
XCfUlAO06SG6yTwwsiguUurcnXE8vf4po9NacokDAFdyo4+9ZlFQPP/77rj7BwgfoNguP5FnmhXB
INKDmGoiBnLxPxFDmMzT3GN8Xlu729JDTer9MOkKgJxIKeY7cR95Mxmm7IFsT///0kYYMxTmnpjO
CW8eGL2ksNm8K5UvbKxe221KVhJIM++/+GbnsNpyX7++GHrblErOCA4Wdkw1cSiAvoAZNOrwt3BE
OlkYnhkiTG2u7o+cQKyBRak4pzVg0WwYwlaCao+gmSnKhI59cYUqye1uGUzxZvZROge4PQBpA7tw
4zVuAIJLRh+1D7ig+ZcfFuEnYrdk2sskkZOxCYGZ4UlTHggxEVvI8KB83ESJki7HKMyhIv36SDJS
pmbi8dxDscjEF+NXxA9tWTr/LT/+UA3+/pDClLXFGmP98LtFmnI8sBlypLAb/nK/6I6ILcVrmHeS
JFx4oEFpr972JV6RTUEBvDfiDtoAfDi0dTGYPTstnfSPGPNegvG/8cHcDUdwQydnDhc4CfBIbPZm
0+5sjXBj/jna5/ygJ2vm6ZgQJkKqIGzjWNszNUreUGFnJHF7/tNJysknkFSnXaEVuKEJA5vaJNks
uYMq2LKLaxLaOx0GK68oeGIeUEh2Y7aiQKQTk7k5hOqa2ascuruLAo16m73qpXliqQ79846k1AZ9
Gr95RdZGfUNlxZ+Qt53KBzIyaf0SNfrlqLgsEilJsPHnGGscnhfFATs/+ydDcMa+AInB974rmK6r
fLbYNa+4u9Q+LAzeRPGMch7PSKQWs5UxEG1gD/C7Ygs7DqIjexG/w2/c36KK4PFZS7am13f634Pl
/a19YjSBmcSuehQ7NC+RzJspruLv4cdMwogQ53+IHwRQDB7REHUnuhh9sIJYzhzcfmzZdzX342jF
WG/dORwWPYRGZCQqfKwD58InIkAQmi7XKLbgIuXMZtienyfYjtAH8PnacsuovWFswZcic/DdrCFp
5P//6vrf2cfAEH45nJR3BDTGO7zlWjl7OMvEK4ealcx1Qo1h2TkXpqg3jxDjqrZn+GqvOjtAAu5k
blAE5JraFickb1PFy2U5uT2jKOD/H/EzCF6Z6+c22caDScXvKT8FMXYtRUxV+L/S5s1LttGm32A3
Y9Q1ucyLN1G/lM2UQ5RAVCIkdWa48WaiJGFDB+G4Pb0bDBL1PC/RRvDxCGcSMrSZtO5fzA5izL3J
0GHFtC6RFqRXQ9hg+5RQ94RJk+J2kapY1VNeA86f4PytxM/Wtshm9d4jmDRF2RdbSUwQKRGUe4An
Nv6PoIcOadtC/rK8vfMuW23MY+uGCPqD4rZBDMgGRZ88zlLipcV9u0ERu/FV7M+6Tgyf7C2Pz4Wd
3B2K9HJx+GAfOoY4uv6+HrZ5q84Vaz0BP0ooDH31uy+bBSr4y3RbszVAQTKcAaZS694ZQXNK6Ds4
JMTs62OrWFxQJ9mjjp0KdH7Rod2Rk9YVAbDuEId7l8ICUSJ0fXCw9FUHEJWBb1Bzn5FX0BH/yyXU
XA66wAGZxnhTeBKZMzQu0DBO1LkgsMWUd0aI0muyldGE/0ro4Ikj+EcK8YJLp8W7dAKWWJ2Pmljy
j9V1JlAZwwWPoth7exm7LK1qT+DIlrV3H3N0YBaOGVIoJfeZgtbZBXO7sKbQQubWhl4WJ/35cGWs
KsadVJgUnMhgUfoVZEcFWkI1XkPLIiI7kM++BBFy/Xkh0wHcInqcOHCn+qWTcEunXmo+ol/N25+x
j0oe/h0O8FqxEHI6Ga4gE8xsRpcoty/Re1LC3cJgYUhY5gjrVPRQ4YNeiVDWqf44kdSrAC2zGreo
alNQBQGs/vktU0l5Ik6Aw5073XKyAA2F0JbghXPBryYg8VV5xjhJerzobR3RwIBQJEC16OwgtcOh
ITbKozBPaeg5FNg9Yo2tg1OEmyb2EyFPgv+DxS48ib/ie3wqfhmrDhF9Rjc9jkE671A5aG0GM7qT
txyAkhj2Nv5uU/E/YKB89avd09gKwAM/H4VhT/zpeC1JOUaUWIX3Wb3KR4oDq+mOswyUjbRzO9fI
bIh/xRSREUchKbQnf4LXJj3H+GYQMWH2ojgDJuFIE0wW+AR2/3Wan8/FMXw2+Pb4bA6Agvjlg95h
zSmfPRhEnYspOYohzV9NChY5mzWlEiFU287vtjCMCPSmrgedKG7hnV6KSGYa5K+dPNzn3LB8kIwz
fZjz+XdNHjzfs9OSNAFVOlb0bbFoxxJUkar2gJjA+DhJsjmgIwb8hDW/Vu+f24J9yX0uzjkBCmCZ
5qlHEHOGFr4uTWK6MRDHhrQSUEwmB6zSoRSB5vYslnZswXnyzs6EzpdBBidpO7rgAkH6dTlROXMv
3gCBmQ+aa99ggSXDjK/hrrqHnd3IOBX/To2/itvgeQrgCuY0uyzIkUhZ6B9lR+VDyenvs4A+Jb+P
9np0ByTDH8k2lYjKt6634GzQ74AYOK8kXiJ1+BghZGFBcSuxMLvdoobhCW+lz7idNGbWH1MV8Hrd
JcX2eSKnkKH8WwaG50a5mk3Bfh8jOKZdFV189g1B9qIPqsXC8aWEsAMlKL6O3AhxHigrOkqF0OyI
I14WEdga9QD7XW8C8p043o/wViHsiOKNY1ta0qzHwnaNnqxy4didOPTMNWUbqk+TKUuLl8yFK2kx
yzvIB7ARff6hAA2xmuul2SMU6POcAhiVzJxtQw06M2hOvbPN9nq9QOKcMWwnXmEqbZPBSYQvnwol
GBqjDuR41o4B8RhS3KZ6oJxKESpF4SDogcMkhkNn7oXE1IcvBKRKqCe/wGCJ/Gw6VjyWgjuojgGS
28J+xKhu4Dx/MTdEia0uGMJ6GN0jZz67lC2yny/qaj6BE7Q152RXX0fWCAIGDr6CJ83JgAARD8Qj
GT0zfBrFmE2K24PCDqcH97E5v1FoGwfQni0qZqGwReAsE8lbrvgqsubJdURcBPvQChe0SMO2asRL
dD+CCvhQ7wbOZ8HsxEn4Sh4jhq+dozAr3L215dwdpFvR9WQvXArHdGx7VrsMiu4xO8q6xFpOSm8L
IbB5TuUhVbOxbTpSMUNRxn39y0KFR34bvbgQ43CfmfflG0jnz2HfV7020VUbGtoT60k4XaMX/GZ2
lBm06dXA5GJZxWzBOYhWLBd/iCwworYgrITDdoJRgxrWTOQ5/W9z61e2k3aWRe+p4vSn1zj/oTus
6BI4Fji2Rnpcv+1qrU8FcXRop+cxmSu1MKzQmX6JJqU4NeIMgUKbn5Q9IcsMqBYsAZrPJZnzXsqf
UEPd8FJu7cmH/AxMHXocVIg4ZwlC3MZPmHPuChWDyda2VOf7cvrF/EEUoBTwN/ZshhYUrlDHaPqc
Nh+/nZX64EwafbF5+nqktjklZmqufgLj8UlAhNyTAB7NvxvYLMy2vSwEFCwcyXIzeIF8SYiOPA/v
FixazqnSXoTdqN3wD3mkwtdj5vVwSPqIawy7RtSr62adz1tkIV2U7dQuyGaXidh+jMxp+wXgdLm+
RD38JyBsMsYxz0FoMbBXcG3DZp/BOdWDonc1tryhWy5yNbruLLYYikRSwPn+F69h5fkvInPGEqa3
X2jd3NfXm/ZBg2Ss45orKu0ppVQmbRiQvYABHitc9oN9/5pev/4XDizsJXTIaE1+hhBL+B0gWiu4
DCN2WABGIu2UqOeNr4r9s+Js+e8HFpBXOTlRoyn5lj1cyNJc7UDkC14lIR8Mc7L8/FjGqKXWhHlT
6DGz1O+Wh0jfxmSCTHj2UrkJLCuzgb2Jhocn+Qo5vxg7vJEu/pC+w17DQB5+YLn65VhjEJezbewg
ZDC2ICbms9SS1qRp5qzmiG9ONOHbSVMrRKn254Ul+RSTzKmGMhxsJPf5gp/PYWswSpcaxyDOS2ae
slVKZ6jYkznqSEijw4j3aX6fvcpViRvFC+uCG/E9JC7JB+MdgeYROacg2pdyWCJRkVLPzVfz/TAB
qXysOC3i8D5+HPoFw+3Mq+jzoXCPrjkmC7fpHc0B7yCqO4G/cRpYIcXbd6tAnqIepo9hU0Yq66x4
gwejjng0hx0M3gBF71hC4cyGNmlEEwJHmdr/HKYMcgXaeEYJfPctzFaVCA/wMcOe3FecYRZg5/AK
kCfqoshD4ZsF/B55StwUblBwpXcfjPq43iHtZs6yh/Y6qd0GbCX3cSPc5sIh9XK23dsSyGQEVODm
AAULKx7GDI5vqNwbLLUgOeeLxxHBtFNRv8UdIdKw2YuBIDhXpJmBxqpEVGI4tnwGqu5c7O5XmmYA
TzBjYCbEVOO5PHqnw7NbTq0tGweModMTm6zMZg2gzi9wYHO271TbUtGBClG1MDkoU4bOtAXo5AaE
MkpLaF2qyObSA54XqsQEilXuga0zb1IizYZxOmoemKcXqUgCgQsGX6CPJMpWDVodGhAwqo+rP6ad
8o8ZoHd7ir0JDTcH4dfCy524FUJ22PQP4rQkLYSHpyUPQtQQ0dMDasLhhDxuPp+gry4Be0WpKBFA
5ImBq1sfrG56H5eXEND/tS1O/JlQTSPGk3xqSKjkOmviaoK9SGREH2+XTYOUACDdAKXhfDvVY7ZE
wQumMgbK36C+ubo8s0TbpfkGlgJX0Bi824LbAVRTGT8XqFNAkvnp5T7ksbYiJQjiH/Flw2UHdWEQ
kNEnYJMxHBWC1ZWpiW/aXhPG6/iwK3t+YmtFCltg5ZNSN4QD82eTjbEbr1WdQiAfakBhIkpmpsw5
tVM643PIn8KEGCw4C7TaeSP7w/B3AooNgc+Gcn57zBgYoLuh8780vktQAoK4MdMMEyUjm3MlYHX2
AuYwKK9QMRkEU7A4QqwQukQFMrLibmYVY5jUckPPoi50D/M5HAI8bYVqYPtHngAbMdcUDnn9DyU4
t0jxgefuxAZipo1NMA5j0WP2HcukePVEM9KUaWwTWvLGEgCG3npwp7OjDurcCbW1DHjOKS8qK8rT
x26wZmcWZ8r14rKl8NbiNMNOZj6I44Bs5lcrdliIlDM9YLZlThgwcYr9IEeBOOoO2bFH7J9fAlkB
a7b4PAYMwivb3SvRhOhEbxL7GEOVyJdQFhfeTQ4uzc0jKYdhvUZqJP+CtuQVhVHFXs51cioKtzub
9/nFlIu3kGaGnoOecJuPOBLCJ058b/erwZl/TmkW/Ku8gUJAR8Skg9KY/xTDIFBwaNJ2fPCRrt0M
PnSczCURhuSM++CWuyiDxtqLVgy8CaipJ+zROLtmBGDwtl/VhIn4Fv2HMzmvStFdoRQBPnKf6VAZ
W2RRfk4MebdyQrSlV6T5tLyDSJLaM9+2Pq/sO8IVA3tg7Asol0UtqBJQqwCYyv4gfbXx13+fOIQU
t1gYaDJMYRLEPptIAGe38AbvVxEjSq5TMn8N6qUyKe8jCXwaD2S2FvxpmkCUxleocQ+vp1ZtmQ81
Qucz8J7I/IcEWhjQtLiPgweznScP6xHjH7JE5dxXrMNzaN0YIAZKj3XpR8CTHiiVeB4JU8OS4RL6
ZJ/en2G5zuzPICyL/7uGGZ4LHIBYEXXThL4WMUsnvrVpiXX8OjRwFV9EIjEoVALANYaDQO08XPoz
GKxJv6j9nng9lsXTS+qdXI4wWdMUh3AoaeByoyibdByL7ermoyB3zuNaRO+2z3n5Cgy2MHmMGZ8Q
KSvUpCKJCwX8fYu1J52u8IUFzMtPLF+YTbkIyOrnr3zg8Qn63WMbsF50MAO/nxOaZOgeFTO8X9Yp
XAO0dOxa8RMBBOR3fWQ8Vqx+3CYAsDD84PpZlSoNHuMjaHn8RBj0VzT8tB/9jG2V+3DRSJ2Ofwtv
QS06Pn/dFkK9tXjvyCsv/e/0XC311rNMPwvHZmjllGF29gmVf5+An1J6Wny/7ZL8iuGrY6bdgAQi
x/+OSRxvMRMKzrvnYuhL/XKCIU99lC3f2uj/sEPUWlpr3nXgMDDZFcY/gu7CUHXRSJ5x6GgaU15s
Cu6TXh5YzQxtecSAenqAiaK1pJQt6Ww4ihjhmO3PoE8yLJsmZ+AzfPneY8sIqNy498VtQmoRTreL
U+aM5shqyJN2RPjMG98ocUNh16WxhCk1dJ+L90FGxNqF1tEOvTrMgvctLKbUc+wXzZBEOa7Cxp4M
BtNUsmy2G/oGM2Tqyl5BuQAngbaCK8dCbfK+LzEtWmX7ewjcQR+FfAkUAk712ZnvOdGg0D12THNz
2F5w8ire3M9gV7kJRyJUr1iHHRLdxLrGNHZQBO/r5irkVWgpGbkNk+SeRRd1C/Zh2BN4GLiKg/XS
d+QoEDaV0O0DJzED5gN9ZvSQvwjAZhrmT9JsopBzyonL2caqv+LFyu6ij4ZLEF/WFTh1UtCrH1cI
QbbMmYRRyctJENHM91f2KtQ2zGRFgCYyfPiE1C7eANU/JznPppCJQvFb2YXEhI92MpDGZ2NNX4Os
OP7LKMIX7jnnP2fybmCm7DEW5EvpMNhu6QflGDNnzigDIziQQk37ldlyxXnFyFXT6bk9/FHI1mN6
i9P7GwNacYrPReZtdvqGk49Xrb5sW6RVEoaG+wniKJrQa8gJ5uUn+Qw7whdTKzb3yltRBFojXNo2
STMIrBHo+ZV9FQydxD5c094Y1HqEh5yHi9t1ye8M9pylEixT6c9qEy9PFt93y/jStbYWDUTnmkHr
VvipGgnElJ9BxNOgF+dTP5ESsJkGT0/ZEy2deQS8wka7Q7C2OLOKSPRB5iyfg7ueX27zWb2OdBUs
DvDIF14dqsiMqZMcKatpP5YvYkh3tLFvdVneAjvvV5UZPd7BDRQBxfkT31TA6ycqtp5OZYA8uTZ/
LW2hv4pQvKoSY7fyDf0a+SQApfo4ZtiYbS/ZrOiS4jpn2P0Z0AqOOMXc7LN/VSGUm6FTwf66+z3M
OMIGL+MzgsuJfF7cCdWc1YicXq+ELlrulpwiJZJ5ZcfeikDzBTSJ3Paq2DI2sSfet5xNTaLuM5bo
xKgbmy8EUmI16U9YUF+HxgIhavfBa+wNSgxvzppCVXvJ43YLHQgE8vFKNIqiwRDDop2s4tge6QDj
cJdYynmcFZFF+St5jzqaVNw9A3Lgl7q2+Nl2uDMDiLja33rWBfRCEDM3eAtkgtoQU9csan7uGNcK
Nk3r0hD0kRoMoIeBUt8dQDxuI2vABbIxbNAYrdt8UhIVfyqURC2BMtgCgxkC8toSAyToJqojHYDZ
ofoJzzYR1ljQZXeQlbBA6X12ONL72i3vjBJBORGLnllAUJ4IrWYD8dihYImNL5J307fPRTtrmJzA
75jy6YNvWMq7L2QDaIeQb57ZTK9/mAqjSGFEnz+n4qQkKxIPCH5Guf+gRlqzSoLXFhc7PRoev8sM
Xs0QW8OivDh3GbOkFbYeOuzUxxgFFXrlKwEBTxYNU2bMItLveOj+yeFMHiVhrEP/88P07tqEg385
uM6MUQOxnOx+dEPXEJ2m+D5FOgSh05JXFt2hYpnX5VkZMwe9sgAGACngIBNFWMlzFRrUVFQNMq4T
iQVYBNgavF6u/vHuLwawbQRL6n4sO1HpmRhPPXCVMeJWhc7t3imebxhV/RrX5Io+oIFTULo8i8dR
/voNmedg+xyA6j/qFlNZ1XXpyupFzG2otxRAhhjhB1O3EY6nVM6nNz2AgZXdedHiJNp4j8sLJJF+
TNEKh7JFkVdUKDIg430M96DUYkvGLvuQTRi5cy7DkOYs/8BVVuqfwWVjfsDMcDFhYPfEJRCHDTiE
snrIwW3rfnqh3oX0/w3P5Xx4kUYqljn5j8l2KHiLPK8X3HA/Yxk1fVLxecrqUj0hdJiEHNR4IBAY
5IIJwFnMB+FNmU/KKQQ9cO/99dikTFjVHHAGpXXyQj5n+vgjWKsL978fd/jHHerruFbQEg3/Dfh2
WPndqB5vZChZm+8LZOl/JJ3ZdqJYFIafiLVUZLpF5kFxjOaGlWgEVBAZBHz6/qheXZWq6hhFhHP2
3v/0xBaqwSSEt9EwalMYEoyZUxM4YIw4KfbajFq4LX2oJmCqK6a1t9u4T8++qabwKaFXOs+uHef5
kqlwlYibzfj0KPTEwyxhoxZ6cygzAw8Acfuk4uD0CZkxTgI0PX5G8XQN9tDW1rsx3/DIEWq5Yk/X
6UoJ1axynqCLALYYOoYK6npsLyRkVXNTVOlEmH3Gq6JYNa9wdGuabgULy+k8c5mDvqDOf49jgvAD
3PU5VmSIQ3jquo12pFehjpqALb+NI51BitvTw3gf2YETheqDep+CQehTvxDcuTJ18FmT173WuTB4
SuBlGGqKlVJbDfx0Iy3QIrzeBwyLC4rtur+t+tOH5TWf7DU8S/HfbDttUTMjyH5H6o0Y3RP05GzP
PTa06SFuD/Ko//KbzMdYfM4YRK16s8dKAj5fA5k6vi9hVBHHK6Fn7oIG5gMPVdhmRi60eBGryWKQ
a5LYoP83HVK/0ZiJupcyF3oI8VqUZ5MQOvKMPmJP/Rkox3KXbuNLfHnhMvApTQnHfIrmdATgmPKh
KIEwgiHFvp+ZjG3kRVF9odbpoaegIyKmc05XA2pc37btPGjW1R7zCnQgh1GS8LoWqQl9GfSAHnNo
RZ3Rs+rkD2cCXbwHpGi9Bo+oqvfnUAx14oCf9y/wY+5LirLK+CiOAkZX/GXaUoTN+7zADO8ttrvm
CFFojifEqJcHIUAT5tWST11cMlwl2j0QVzMsD9PZoX79zqqgLaL71BOml2FgwLhgksEbI/B+lK/U
0UvzsSRs2t20CV+jLNeao2aoyH8JuAi4zEsWnFKw3/CS6ULvRZBPWZeS2qJ3b0kweJZYSFFTyMMv
1Wkdz43qkzqq5k8UawYQiXbjVlt8Inc8KlJFQy5y47jv97WgbZCnQp/TMX8I+gRgfW7ziQpOrzJF
LbAhX+T/i8wy+30DbUth6CGNLRySd2Y/FKBoRvk04JOIJ1nCx/mSx6O5OKryO8P8ZyqOBvkkeMr0
E0O2apjWXWups1DxNEzBlhAAUqvj/XMhXsRsKX2ILdEMbYKDBB6FG77gM11wvKPXXB+QiDotGNWs
no8jxv4ouHBO4YjYQKHopUgrFvi8fKQFlyhOChR8Qk0SrH1/bR9TP75DUFYCqVmh0yabtwWKhDye
2CzixAhPrA5zZxXr/7CtD7N8S6+CL48bz3zkGMNt+Zls4Cy/ZXOGwTpTaYShIm864IZu8U+g8+46
vf6hRihqd7a4L9sDf0+K7WTyzcVIw8I6+nhYJBx3V9A9qG4f+M5kVmNNL/nPBvrYKzN8KhogJiSN
KQvmFM3CjWuMvtwDidG2ACHMuYoA0uo35j2jneH7XNAgTtbTrTJ2D3xz4kl08homeaArKwFXRtTt
DzqDmClS/Fedx9ifyhpVO+S07afb2XoeDjZhVxXjF4EJJHkIzrCWdtlX9jtfirtZOD6UmYD3YWSw
p/BSwzIYS202lPLIgopsNHUTGFfVkfYU+iIxyJ4cpgH8I8wjNEdwWg/EB3wSQfgMbAfDSB/N0nbG
A3mH3+9zf8YgdEvopKfI7oDWKTkMHA6jTl6cr4rFjCn8bGsPM02vQkKElIEJ14QADP4puh0+G74W
iJcZtse5P8U2t6Pm8CcbnEPAZqFnAizNNk9H3nAV+xry6g3jFCIf778ck4W/zU2v/TRMQ3k55o2S
yhQA2Y8tuBY0RM+9RpnTRowkV3IVAucS1RIhXI2TrlHGIPgU9cCNois46MpS+4LhFdmGJ2nX8zD6
cEQk39MtPKqgYOByi8Z0zsGDZHzInGIne/clYxikBGHyM46PR/yrJNi+vOBMSarm5wj7dVe5KqH1
PZ0EKKmwIrQp6t3OLsDvtV9iL3GCwuG83dydPmhwO37sRioC/ILPInGQ9DPFBft7M5weqQt4590B
h1NsQ14HLAV29ZUGjWoEqdhaWdFGC9uJB0reBPSzZcDUqwoY025pMpnvclTwivBFJhWaolRb3SFr
QPW+ck0QJw7+6MFyKI5cUh4B13yS9AejqwhkzR57AnV0Xk5dZVsG0wh3KWRNQKDxSSpox7TN/X1q
zMnbEeY471s15bmM/Bqj2NzU1urq7k5WuTv1EjcLPnYSyCvBq/k3o6FVHaYrJFq+EDIZCsrlC/vz
dCmE4yOF/bCS8eBZ9BscLs0nZYEDOGX36wfmEO7cVZbPfR7mYRJKoRIKqM3sN69CNomLPZofB3NX
DhK3PT65Tz3JEz0Bna0peffoHlU//TV3EVHtkijbKVAEd0+3HbFg/e6mPwO2lit5lQfiuvfubkOn
fO6OmduDr1IsBr13OzwOmSutJRsAkN/yNj0kQRJo+9t1sqqPYlj4D3/6XVsN/cayEzn8B9W6+fDx
sV3Sde57J3YrXwufgcDvZ/C+ZkBvjD1/XgHna9dcedp/565EDc8DPt6cjiboF8Nxdm6uNZKW9R2R
qz4cH4fqiiAoSHYZJfAh3oLJW+lSxEfm0HtaKHznwXzVgi6u5tupPV1/7Iyjna4n28nqgzfnkwHW
Zrh0UXviVKfkdG/EZRyIeAmNx8uuspxFM1f99xl+1lPOixLW56em11bizlYfnpHz0JvseIUP33AT
B7NIvZQOEvfNxH1RlmDGtMFQ1i39AVEl9D9hqSwlM2PSkfmZIx4B7CnGUPrsWHspYpeVm22aQMCx
ZrSIqcixdUsMMkA5GhfOnCUFczNWkSP10Twcg3zp4cUdHEoHadLU7TH2QBuMc0MI3z6cMLTW6Man
kGhe4RNVrff+ffvUahPeWmzFF9WNT3kYu8JGWHJlo37iCuUaxW91K2x6v3fyf9fccy8s73iqgTSH
+Z+wiaP7HlTz/aWo1tuHuvHFAK53ACsz8NLkO/Gm/vMvW/dobd0PEofn4r5XcW9jOBXyLPx8mO2b
34bD+fz2zgvKGZUir8Y3VdLf9diVT4y+4LkJG22DwydX/hvekLCU//19+oWuzevxCPJFKGf3UFm+
sSfoKOB1hSkwzxAhfCZxNzOBeR0M+1wxnLsJyp+bhTuZkewGBuvRI9FlkOJjv/iaOtgG4x0NNpBb
sdf9xJBlYAD/owOp3mBmPKCKXkt1Tev/pn84jBtbPvLUsk0RvX7yJS2xti3YFZVtfUBXAPqOJCbM
+BBEJ/Y0C1c0T3LGtzuea2H59qsvIkgmp5cx37ZHzDFEpp0YrS66U1T8TmDMRrHFVWnKBhDsY8zl
xuiBEEcGoPN1e8025a53X4s7VlDJIln/Y98xr9RlBl8vk63vwVrS6eKWueOPgu4TrsI+u5JRwsb7
gF2QXdnBls+vmrVutNfBmSVeCqdkNfmt7Jlfb1VCGF6rd4iZ9Xbmd87st0CmPvHnvsAiIxGa8LTu
WyQn7iyU2YgZ6nlc7QBp4iphhNq4NZtD4hSR7NEQwYn5STaIJZZAG/nyAT3tsXv9QL7qWboYQiVL
nmM9QWB4BHt9HcYhFD+0pI8YcHbFDHlEPSCYAiqzklMuMbgPPv5nHCfhFIrZrDhSkWKvcEexJPgh
eMyxbMzY5mhGciA0lCrAytZ4HRiDhnSnpWt833alSyWO2tBj4ImQh90KFlSslzuomDyhPb/WBwhh
uDNBQOj2CCJjG14Nz8l4xgIrXiBJYDe6kUkxvupwRVg7XJm+wpynzcZQDjorg/xtS3t2zQ4399Dh
VsF7hrqB7GTQv98geMxIGDCwIOA3R5cXjEPAz/kN37G9sjHaMvJ9PXcQmpKspIu/Q0iPDzOg2X1X
bMexDYMNApgBWRhkJtlA0vpY/I1TSde8HAcSY1oeEBEQcRSHHBKIfwDVXRdWyoqdFCXblRMOhJr9
UAA8XL7ACYMnCQeMpwamBTWZX0fDcraikQnbHqTJEssveLEmlKgmaA9TC9REObO9G3x0EJqxOR8j
N5jIQptazl8L+Bf0v2uUhpnz3Ah6yFiSwHEK/PFx0DR5LwtICO2hrwxC8kbVL6ZYOGWBzR6Y/DEt
4K6jmfFGo6wrXR1tG8MXZlnYJBmgx6GYWwRPxzzVyKMDk7sMB7SMNRy5YTxcppIunyKDOnQJPJFy
proo3BprfqYnn+OoPm+CfHkfCayMSJHqWUz5RlEL8oHaPIbC6rnk3f1AVBhXgx9lVQTieWQvzBbW
5GckcX8CktQu4Q2pMN5pzUgLOtTAe4FoTVhaQsRGQPiy1xIhotqqzXseiRnkVkDGEI7zRRFBO+f/
o6/qjV9AtBsXAmgigNg4KEQ5+eYlOOB0PhZPnDamdHOPGACVjzYsoLTGoJMIZWW7u9JymB/Q5dXo
7MyJZTpzYIrFcP2DwAJl+PjzYF1OCekcZcDyyKSGHR0CQAAbZ3o0qH5y2CDVqK1tDCK88eVITFg2
ObU7lxrkyJHT/D7PARDoVhlUQ2/GOcZIo3L3XN6XJbEpzKuwfQbTBnOxOVnytT2kFwbxDAlBRD0Q
QS5LLmfIfUCdEq92xX10RPS4JweeD24d985gJUupNnk6oySOy2r1IyY9eKzgT49jwWxNkTdxuZ7E
bE99v4ZGyURpvPTu+MpxXcAJ3jF8G0+SFV/ZchnV42cGSxj+hK/5wP3YupNbUGMh2HF/sEw9dYMG
iDP+hsr1pptqMZ+CISGPxnZ06WCZFc+ImzNPaytHhkYEn1PQEYJQ9LoR70eSHOQRNhM+wxXD2B70
4dAjbyN600edwml8W3cFaRYZf4CqaB4hhn1zw3UjQ+Y4g7LB25A+LCDjc4ziJp/uHwee/Iug7fRP
kwN588GGya8JtnJSfGoMiXpBcEjONVKJVHbeKUu7k4F/MuZeqA43vma3QRbJcLOuJ4GVl7s6GIw2
2hPRJrhsEjKUo3+WJhUjxVFc9vh7su2gTcn9yjDQtHKdFAHDM8bMjIiVFdfY6Fpl3pgTibqPqRUV
O/AbKyN2RNcHqewjqQRHLHw5578oPhcxHoB7HFoXGcGtxKdZ5Rr+AtNdLK+MH3KXcFNUPLygJ9bN
ERc/ypWi91TJYPgf87aJ9SmIul7I1txCpLwcjNdO8SbMJFEKJVZy/AC2MnP5S7nsx1/aX1UtIKbo
7Q7eGibdnAkd0DHWTV7kRNhWbypXCdqrMQQSV+U+ASjQS6i0+KLqb5wXjDlBI4za7eQ0M9qascOi
jTCOwgaFKxIAHv4kUNW6NuIhyhYC8TdhC9fZ1pi0OMluimnGuePfxaHIjXiF1Xa+W3ZQfj76eb5q
zBdmKLkB4wLLZIGwX8xeEuxqFGN6SQxsZPhoNtIFfxqcSb5iACkUMBD88FCsXO5Wn7+Jmn48quGx
+73m1vgWlQFH+gWTEUDKlfxyK6Z5TAVYpBev3cSSz1jpU47j9+0ml0bmdLOzMNVc3Dyia2k0uenA
HGS8v9k7jrRZ83GgPHionnGR7w4rOaK40/zV73xx30xTHPVAmApagAN7CTstu/TEkc6FS7xGv63f
P2+yasJRqaX6/ZU7aPhOogSf0u4HY2rWUxkWgvmu6b162OK/1VnCqBHET55BRRoaa0o0OKs3o+OS
MeZr1JKxUeQtBfaUlGoznTIUqSToAk/Ff0SZk8JKoAFL/Jfi58iT4UlJOBW4bOtXS/ZwYmSLQ1Bo
QmUjHJdCzOiWEzzobMK7oHxg2mCO8khMLyAww6dkCkyWHqYbP+3TVFJ7XiCOr+c7iNfyC167k2bm
i9JoNmV1rh8eY2x4nIx2oYnQFt9O0ow9K998ZlE+7BMxzByJBRKpwluzX8sWrX2Kbdyv+vdWPYls
l8PIlcIHgN2y4gvK8ZH0OTso7E/pmI6xZkpUJBHa+jJ2wx5siQF147wDqhsGz4yx8LVF5w/hZYes
YIYvCMod47FTbhsooVOnvP8MP5V0KPHPb9+b0s1VA9sK0fr3sogSjGwWFrcNMF+MMqo7PHG8Y/Um
II/Rm/dsN4zPoSCrNggQ4DSHh2VAX9tNEmGauuol1I6LPIFk8dqUp09stLjdTDct6yvNzLrDP/xm
vVn4lfvq7iEgwPjawH9kQSVEDQxZsu4dwgvF0ng0C8AVuGgvbJu5P94eVqKWVrod9KFRmk5qJvF9
DUyhVbuPX8E7M4fntiisz65NKU3q3X1TNXyJ7dGtgDiWy/AD8H+fe7Xove8BhNfE5qJCssGCDK4W
hwQRw8WaIB2iUv0wKgjFBspCUPXnQcG1CLQa8xEP4RgT5M79vOzPb8Ztj8B6+Vd85WSgPo34aSX3
6Db7FfrLjG/KeFVaGJXGN10CcIWfgl3S1MySLaYRNFuVsOh6nHwOBBSO7M7BtOQ7mheOlMH87pU6
r9u5oDtkY2/vftN8pdkJyZn6YndbKZNNiXmR7saGUJpirg8CeMql6NERFjRfb4bggjlMramynnVr
VdymGGFK0XTKcpCSF8FPdI6MDbZT23wMz1CdY6sP1MqH05OSRVrDnueoJoCkC1IktyPsq+KnvmCW
jq/MDV/J26KREJTCKzEVcXX76llgT+plcsKrPWzAvYCrIMtqy/ztvt7rvnDy7JC/d894U+I/QwOF
mp5flI+SJ+Md0duSOdmOPXxsaZhBoD8Z2608bL6gv2fQsX6xTYCmS7NY/vKl+lKW2jILZycJIoc+
nBquwkAi4qI3tR/hAXV8UcG4eRpK5Vc+81VpmYSiZigbhPgbZcnvzTxqfrXNIOhzUS/90uepxscp
y3mU7OXo/cXluq3/HqvaFiEK8xFhUxE2/tuRXc58FvLUTuW3KGIGo/Q/QB2CXvOxL19YU50qX3Yr
Z4YG87dxsnB8hZiBhGjnQWvBc3NrSzKZBDF2aBye1YcT7t3D2IJRyHf5jwXCfZ5L5/Erw02unA98
Zov4FRtjPS9z27nZgxqzTXvjWGbqxTBxgvqcuOMIJT+Wzjghqcbfvri8fWWCzggFSQb0Edxc8Zsx
biyQotme08oq4A0iEGL5BT6Bl8imi7/+POLtfXAwomHDbgaRHG+hs7hPDcI4XXGT/GmaIZC5ixfb
28xHn35bnvhyEbTdYsDh77ZT5mEhfacNlhAwFlorpa+ndr7ZM0KZsOB+uzPF7HpbaSKQZmZ1qjWP
Ha1eqh0eWBgbi0ammGqG2ayR4b9GZi/FyvUxmAmXFDQ6/G6W1A71jFvPFigOC3vKJInSCe4o9pXc
1x+4FlH9Up1BjbfzYTRUm/DxTjJ/+t4nbDXsa+aGNS4xJ3gkIMuG1wU/b4DE9fcMkudJI+xD0v+w
EQnSg2hnAjsosy/1bnl/HimZJX1k2usPfftZpEy56k7/UEMY6pm8Eq06a5IeTawg0rD2hmvyjISO
0i5SV+JV9HqTozL4QLojuEhx/Sqhb5S63sDeXhSHGkoXOxWqL70nP2O2vv003d4mpAAkssb60mB/
3/PHpFoT8rF9zYyvB6yQypX1gG+p20WT2xt0p/AdCYhFEDMzPtfTGwY6qSaJ/ZXvCm1bj6OnS/WB
IR+OuWKK89xVE1eClKLfdN1m+rdeRJpivAW8IKOq2QwPq2UG3M92d57w46ggEWupogZhz+F4AD8W
9ue6Kwt7clT1+1uPJIzmkl2Ha8lizzBWj88CZYc0123Njnr6+YGU2QHawPjtc3w+RUmkR0RYmfOz
Nufm4FwXg74AmdSb693VhhWLH9WXQkEjTHciDnMIYvSPt7wdEgRXXlNZi0VV6R5iJR0gcFWaC+QR
9fnt9YvdpLdaMSq/Kn+OyvxPNaD8fUnwJxbpFykRY42l0ZAaEpFoX11EftZ1yUjXA4WmAEvxfvsR
whmdAG5PLh+fWT6X8zKs8xPygIgbBr6VPWfAe8NNfzWtFncO30gIaIIyxuj0jtDX/HjtMYfRHvbE
trKEIfe3gqH7kmzRBkF7ogRZxHjAswW8uRNzW9vPFLuLuKUF8buYh4rJAJN6/vtN64lI9XB/rRvz
7rYkXOElqdNyUadU7tmDumO2xwXeLeuOkh6Ayy6vXPxSmGBxod9+cy73P2nDOOupXUV5l2Bza4v1
H3df6SR2j88m1A49b+zWYkybUAcOnFsl1GTjDSW8oqdUbPGbcAV9Ot19bDxSnS6zcey3dFYbz9bg
77olFanuqXhSK66srt5Y7TEuVyms86nhNfhqrFnSZ8gnisVretgRNJNfojdiJEgO5PC0bvJ27jdT
OEjK4o4zx0Rc1q0rfAt/ldO2Y65hjo8XKruzwiZ/++biU2KTSrQzNOyxIZVxy/aQN+vgBUMH/kNr
Z+VaQ2XH2H6fwKGQ+t8J6bHpVCFEBW09zAdCIVRI/7jzAMyve4GS8kHnQejn6NI+i1grIzX/ESuf
HcqE5TgdtMW8vW+yD9HRYBvVdzccpdhv6GBeUB4TiUVtdUc19gSgUKfW/GkpH8ZK7+sjOymFA5fo
RudDrvCJhEwKXIFfTjV3346mngra46c1gWxtDYo57QMkx8Jmnsr/fmqKbyfx54jX1VPGVBl03rnB
vXTUmWK9UNFou8nTgoYhC3/T7q94R/xSYK81tLcPeTUT/XJVfIIM8YCWndTXXsQrnO4LRyGgdRTI
kGSY6d11OfOQxRS48vG29o9tKrtSgNnHHJYgdP7GhnjXmdUFvhnuA0U0EiI4lAmz+f4vT53hvXre
VKMddTp47n93LyK7dAn/pBc9qNuIzu1AiHfcX5TMm7Rj2+k1uODNZsYsxVjYSGWLhJX+5z3f5TO8
gYlJnA54w7Ehq4gPGuelgre+ViLUGvKESWXucUYaCCvuImmwp+Aza1JiSD5aQoTSH6pPCk4pG1EO
Gv3YF9pislPfXsViUC0i8GZwMhOYNlkS6hVLpqeqDp2qqC2kv45rYLocGucPn6aUzCb9RrYPumDE
gjpDpTi4Qa3oTrN2LcgnWbdX8zRSC/1X/EZR9Eit6bJsD/N2nTOsQUaEWcf5B7Uyq0nnS4SrTg1b
ffvsBuafAJoTmypWiqgiF398OC39HzX4zbr3OolPe2pe6G2OzGCZ3fbGeIIiqspW5a+mWH8KZuWN
0bcW5ltPYrtMMHSwcK76xY4I+pIjzrzUeknGY4XllbCgCvbRuRtPBuXgCQ5gAqhFaoGzmQmYV2I3
HryjHQxTYsWoQbIg48/Gqy2IVWZscTOBhM3cD98is7hjUdBLCjpKCJiFzxQJmbquu3AaG11pcQSK
TBNG/KpgvMmcaEM5gjz03KdoRFD+93uEoKOMfbGZb4W5JYKEPc/ZwxK+a4N9/fY8t4nJX0Db+B73
sYoxacmiJc8uIru6dw9YJqZrcd0dq+ttU2lGzVbbBAXFDtoP1GEXCBAUQspAaVYoxp3ebb5ryK2k
mJyX6Pip7TLjEwC8bLib0Tx3f9Tp7dxAPraHxaAemiYa22BH+2qprgoznkdKSjMGdewePz15Jyod
7OdJQxvAmUhFQjBuupWZFMyId/oFg3qTUifUNhTg2RoYp4bSL0PncuRDgtpkHLvbBZYZw+0ivD0Z
YJRBcnWi0WsEbzJgA5TalbCikS85eBNZyUMP/ZceGiPrQLJ+ycGgY6MLg0v4QsGyMfIltOca/pk1
/Ix+h9R6uNizNqCrg0D48p+Zr1n4E9BWt9/llt4dEqh0hBvdTAM4nhp9idmwtT5mpDXCWzbUblFY
eTdmAmFS9D0pUENS1jMup93nJShPM1yn+22MRujzjbL6NhtdFm7SRQDZVo340H3sKqc9KjYzBeaL
F3sSw+xh/qLcZEVglgCuNMBpnOZzv5tLSCdw4ip2r1eE9EwtEksd4KdB8kMDgwmr8vbnqGUyTMGC
qWDn772AwxXD2OLvw7J5JxAtlS45mDgLA496tFY/Dz4lc7vhB64Wcy0QyW4plz4n+z0nM5z34Hwo
uLwZ8GIT/YF09du7g5j0PV2yWk+2z9y5nUa9NCMrBoGvg+qVVv2d57+fyW/7I1oPPoViEuGONY09
LAW4ILgJoSZPzPwVMV3PG7rGh4eh3hxiFtXPDVSacJMaY8MVOlHu//fvbSX68598IwEXaKskCcsa
QY90zmQyh2fFBSaSfPMUJFHJew9tf1awsY0mvsWNNpBS8VPQIbFZ1SIm5ZvuK9tWkyM5SCSNd3Pn
tUpvl+mEI2UgR4SViOfn5i59928zmTuN4DQQ4qJKuECfSWgBJtT3Tyu9mYz9J2gkdRTLJLQ8NX8K
bf/aSVw48+hV+eVZi120pn3t1RSg5CTIuQ/8PxtXCU90W1AWbBn+BeDkrrSTOluQDw8VNiM17U05
3OFbNX8P7Q55h+kwW29Js2MXDXlAFhuSgmwbMixFE40gAqybr2LUyOwCh5hdsWzvQZE7VTjsOnAw
Gjn1J0XSKOtksu1aGbHgGDr1/IL5z3NXxNU0K/JXYoIyYLW6YC+jz9tJgpqhooUjcfVCdnSCXRUs
1m6EXED3CNGY2KA1uMDC1JVovBwFs2JD+CouOJJilQlVj9F+45bwC6tf/gcY05Ds5uTxMdljqStD
eEHoiKbidYIvAFYEyC93DA0bkInBmQzuYN+oM7jrqPn+ZqmtRP4Mb86eqdHMPkAsJan6thYMJ7WJ
BGWg6gq/mNY4UHVsTNMwZcBZAUoMNMKpq4ZohsblIMSi5O4lyeL9C977pdR+9l1s7ybIVr9Di4zk
sZCCFkErO/QCCSDhNs+ZRwZeLR2TjqWdjApuu6/pBUbYBCYfkc4gkky5uNLvjMKA6+Eh4ebuSDSU
5RfjZ0UJytRrXyZGvzO0tBi1QwJFPk8phdmQ+RyseCUeegimKFG4TKSRUYh4jQsHFQzBtYzUxVs0
/MqZNQHtnjspgDfX/hWAAG6VeidLz1PLCG021gpvgCjYh8oxzxY5k3O0+2CY9c9nEjEbE6Tz7bbn
znwthBVqJvweA8rK2eh1w5CJ+bpYBFl3ECLSPzV4Fp1X3GwR1tZEx/K61Bb0zaEWPVBNfRjAqLo4
2FlsEb96JhuZ9ecAm5EpzetvZkp4pJA1zHWxhKImXqregkkQz5x4GWMXFLbb/VMK3hv5F88mQs2B
GJZ8BvcNZgjLF24CzMm7ABEPua241RPF4JQsbdPfOj69uxCjeyX1xC6sFU8BxCE36u3Aw0RcCRln
Go28vImO6yoMmoIcO9Xs2dymZtkv3ujTiVtzcXrvmJRyE4kM4BfJ0xEpZRMHn/tHCl/OaUd1yb9w
AkJmMf5HSfie+A3xQxOLw3sjFoB4gOnuBTEzpH44gpw17SJviJoYCrf9fX3G1xROHZbxBGj+sVmK
rdEhalz2h0e2EPEpLGxMMw0KNFCF1677IsUan+o5aTvNcRZi2w1XSHMmAF8POOm5KcJpaMObVVqE
wy6xXTlgApPj09S41Q4zludSHkBaNYpZ2VM97QjxA1U7Gx1hBofHLl5DDjmDn8ihslN2nALcKivE
z5ULxwpN1BL5A0Wo+wpTqyD5Y8n1zSfz3r02zU7jBTbFDtSa5f1npLcyieaj5zKjsf7nLzAcyGfJ
xjAhQN75FXGjgWvmvt5Lfr2uyE3b9NsSzGLDnCOYsXHcncZtduXpcSpOPHLdboSvfjvbQxTz22UZ
PTe5844yPfeGPQZzf3zdz4jZCVTgvZ16YFzOVPezS8kYwiyIY6ee+S5P/bbZgfseKza4ZXwYvmu8
h5gX8wAo0JlxOzU7JtTDQb1y4FLwQYSJf8ImRmp1ZL/iZDKFpQoj2eNuIf3z4Gy8fur16xsiyrr3
n9/tvol4yvLCCcKpecrUe1ftcMWwFF4BPgIDc8xCiku/637erKxjwnoTTbGxkaB8JJsXrGmUDEgT
s03ljjyc9DwBujOa3fzQ7CY/j1M8Ht196sxkvV42kRTcJ2by8jVIDfiESRaE6/uGL6ylHIp6Vf/+
OdzC5nlfOIn4pvzUP3gjoY3e0SyyylENTfisKbD41FgiTpRj+HiML4Nd2EX40kg03uOyVGwb8DBT
+qWwzcFL8Gj8pWLnTzXKA9UnrYEbCvY4txhxh+zvyfkVVaTbsvg0f89tR2DFUkXreSVbFDd/plAp
dQTsRUoJqoUFAJFfecP2BpVmmVJtrGW6Sg4VuwWvP8yP00H/XNMNk52fLhDs1B+IGR+2sX/jb8kp
j7JLGzwOI79lAk/rY8eBFFYmc18KViYBDSYUi+lX91wkHlYsG/Uin7BJVb5aOO+zsefA+nGsyFO9
fmGQYz7OuLcM33fSdEY7Ky4V9imQ8QkidWwIYeaBJ01rCJ5ANlznbw34sT7cHfFLfVqYMPDswFGv
v3TVhnSaKNBRpz/4B93T79Mb/trv2aj1GxfrKzgJ8DSmBiWAON0ECOF8AT0LUAB+SX95eelpFOog
8OXxbKYNljwf/ZtdE2D5A9xWu7U82ksA3bALwRrI2PPZzfEdYDJIcQqBhz0BWwNNl+H6groSWt4Z
d5aSkXDsUFVg/smq2SKJAQ4AhSRrFMJojyIHs/IF/gP8H75+EoxCDHTpfK0feBxFqmai/mIB5cc/
WQCoDE83z00EMfkn5MeBasmiRn+GBBNLnuxLuIjRsJGgQBbBGxosegk8pjJb3grhdAN5jAlMepi7
6i7eScsc9e7obiiPBn94e9ygh6AiPUORSIWQfoBVBvIeqiCmmPilznTePZA3DAcQa84Be2QFJ+Sf
ug+kcvQEPmMYs4bZZqZmtZRnAWRFBS5Qps/wZtP7KzgqM8iKK/VFIJ7+vjKa4THlT1Nb911yee6W
zaFkrrmRj3WkvXSJzZbX/tEGdCq6fGaYywS0bvFDNZiSpR+3Pmv79CsO1EAME14Iqeq1PqY/4no4
z870ei+WmnN3Lq/igzQgmrvunE7C4ciot6vNJ0UmlpWMqhBs6X2ig2FstP3rWB/L6x0gkk0cViWH
nFH6lAsmiESfdGcanwlSSt4P2l9JZ/r+uD6uL02f04pCu/+uj/yRBdIydsUR/yOPG6nvqCaEpWdW
TuwwguTn7zNOzgvapBTSC+9gxIFETKLP8rMWv9WEMTCpL2EcKEsFAmbq1GRRINj8Ig4Kv7ILglPY
Oy/aSC5wLuVRnoqYS5ZG6u1rGLVu7Ed0BDUh0TBg4M5AZ6gILRn1mmh/XrH5bmzUcC1A7L+dFxl+
nS5w11PJmGgXmK3GL1q0B1pOk3SeKUSqdIMlHrIWaDv8ZB2bpFTyAgmKGwZ60HsRmOFlxfwUx3Zq
RFo/rKiYrVOo0qxQ9aLR4L4/sK+wvD43N/xg5964u/LRQusSsC0Z8TkEO8QaQSrjn/incc+hAISY
wPPynhjzorbusI7rttxS6r6B3I2izLtvHhcVbPwnP8jfuAJySHJvVscUyhHL4o2oRnTsLocPtMY2
hCCTjC48LClzymN2aJ8+tC4MEXGQ4Ca/cbEzRsbu+7Hgzp9xKe94Nx94KDdPxsSWbCOmk6DozQKC
OGWMWuFpMkZxIKCQiVMRxl8Ul5PWinHJJA2COTonNax9ckqa9dyBtIBS39IiXFERlLC9f8OBATGA
dZX9DIePS34orRdoa22znX50+ScHpN0LhNfAnSt3MOZGjJlW4pwvxzN9RerMTQxNBz8hOgfW1iN9
AkLzIqgPcLeEbXYtz//xdGZLqjJLFH4iIxhU5FYmwVnUVm8I23YAFBkExKc/X8l/dgSbTWNRFDVm
Za5ciQvgKNo9D9IZKWERH0V9INECpFFwetF2tFH1R5RWHDX/Ct0KttC6yZPmkBMxM18ITDhQAGkL
ms5gNq0JBYKSjbiYR3aD7Gfp+LQNAPR1OKMtqVQRioBNCZiKS3gMMhvj5LRrxYfPb7aBCB1Qx7oB
3Sy6Cl8DCA6Ba9HdIJLk++6xh/8iOA1QWhXKVu9Jf0LjD2fCHSdo8Eb2i6j1D8HejJ7xDnM4Ki8Z
OQrEiOjjqS6cntPdx+eK+RaiXnx86SDhZbApvYY9TozZENWmGy00+B+e3jM2WWb0cbr4sNJS8Qj5
zBgwQnyGbG9YVQTDgjTC/l8cuxfKTN1SfmqEToiIh66AayBdfBELCbu+ASpv0KgMUYijoT45EZCi
OL4m9fZQbqXLfU0I7h2CH2IeRvPO6fYHYx7eGTfCjwxAyNbn6whnlzkjq7jIO152+6O10efQynRx
qHIUGKKJpATX9De2RDkAF/INMoEYz+fBvtII9jKqjUENHA91CCAQOR+xzxRc7Bd+iQBJfRF9kPWz
GMPMw6DHKxQvHPQM7Jw/J0QxinZ13+zEbtuchZ49PPFOMS+z74FYJQBUC4wHzioEch2g7khioMhD
TO5ZbXLA9CJY4b8YFMoB5oxZirEFkwYe5xh0iJGJfzezKUMXogE83kR0ejy1IRtoW1QMcaqW72ZR
YYHWvxs9sJp8n3Dxul7gzUhOTL80OgnYcT7hdQmFdzaJ6RwSq3PX7qhWdbVyvJE1fEgNuF1u7CPQ
cYFJx7SAulo12WoBzKXPUIwXUPdGdC8Kg3sCObNzIQ4QG6Md024c+ziTl9BFMOfqQhRgjnixQBDb
wQECDuEK7As5nrhoW4fdp0XGIxkVbDDC34O9XQINj7bXSpRFQKtmuDB9CE9RE190ndvFAEwzTEqw
4QTH8HUhRDwKbZQsBaoRfLsaxVXeK+ioo8Hl0SNOGY5RKH4H0ydeRVam4MuJa92jmMF+2cMj5zF+
J3OBzv24amNH17FGWBppqvRwK3VQxwG5RaUFgFM4SNfIcOni3vgNbrfqZIsGoemPH+DsV9fPoZsR
YG/OFCpQftK066BvgpT3DKuCnF6x+G9uxQjSTMKkDF7wugDD3FbsjMSGFt7MMXNDb+jKp2xbXBA2
6GOI8ry7v3s/CFSGv0I47ImWZEGb93C5gUYychN9U8CzZNd3Dx94FeKRJD50BZoxiTaQAs1xM2fu
7z4XsO1VxQiBfCIR02TZT7BqWcoDSkyPPHURWqeLDzmgS7x6iU8hN7YK/nNgYNe5wGIQuQKTCM3J
MQcZWAMtpByEV4G/qgZF99wytrK7rwdeChvVOzy+F4R/FhEfRaC73p54JUpg4E0VwUY6RZuiqWbh
9SBShXQ3GqGEHOS4Z801mP9TgyA781yS4ZjBZyoIRzAViLAyhCNXCJZtQgdx0wXwdODZMUBqVF53
+w2YEH4IAJZAmkENExRHgLXwWd8y6/L5bClxzL8tXsWI7TQ0FMVoSbC9dL8sj514g0b4OV4q8U9n
aCpbNFJkm6CTT9GCM2StqRR7xEfABs++AxKaAsj9+u6yUhnMFajjbhBK5Mrk2vn5DFxFcpn6wGeT
OC4nOzo+wM/tgaVm4DzQwcajBgc43PDh6+5AepheFJhUt8JH2K6ZH1l3gQiBGcuWDWhY8+VfLZRj
3Rim3X4CJPYIetfP6ULI8ei6aSowtNEEyQxENzAjaHMnuGSiYHsXVk2sa3+ulYx8P5Fvxlys5Ado
YqsUtON9sV0j2/ZgzlO8PAV4YLNu0Y8kMAQdLx+M/mpMkDiDQuNLJDlIheAwzk1Aekt9gBpNfLXV
R3oiuhHO02I6QbRANsPFvH8QiszYFsxSBhtFUwOYIthBt7QTPamyOam7z4nJVdJ/2MAwL98KMRvO
0Vcy9ONLf/rWHNzsmFIqdaH1JmwGR6E9ltfIGKu7ayM9EBvVDX+otnUF+gByW/Q3tznz8uBQRLAV
EKAcL3dK5jRWgXMpTnuEIJb9MXMkgha0tzBDpKce/nqIIHRCWCkGU8ZcELpaxw4OzBhs3kENPyBb
6log0t/IeqwtKhgMl71Sp2QiD3B4XzPQg2b+KXawy8O/BkHJ+/2D2zS1Gksu45uhjaxxfxNhAUgx
ViOqgkAo2uh9uq5u4LMONCEcSlvaDrkEd2eqYIeYi1Qm/LmZUaHfBMPCz80i3RE3i8kcuZBOg3zK
3M8m5+W8cTMEYgy0Aj+BN043eE02jQiTxjegF4NaP5PWT9weEqg9LVjNb13z8RNHBuF6+BGuEAg9
cDcjgPiztGvJK2DZImQBzAesNaB9adQl9gImUUDcDc6OM0weAs7o0o3AHwYOEHYUQuxJmVsBeGqm
XngqvpOsJM9LmXiIkjAVEJRggU2iC5M4JMhv1GWTXu5gS1LO79T8wH9F+FDsQLC1Af5kyZVwpYCR
DTQZyE+wahj8c4RZ8Iy33atjXiXnk5oVPjRvNwfCjs8Q4nDfYjsCfY9O/FajlKz+w+vT0TuCgFQQ
fSfzPkYr1BP4YDPlTjRuuWJ3TMwvZkahg7kCQnyNbr+WbnWxh8/l4a6H3whMrI9RgRNJbCGqrmC5
BZA4LAdYCnF6/oXrBupM7VR4gl7y5aK4iUxlTywoRio8Hp058H4ZGAkanh0cDAAuVQCZ0hbzUzkD
lfkpXGha48RScwZLA0R08QAsLARiIsE4nZVm4b9lFSN5/j4hnX7njPKIylOI9eIb6hmmL+u+1S76
DD1NSVbojIlM8ieEWYsBTux2ycUJHGogl+IDfOxKU+E3Cf+IPgQbr/0GFJ5lAO6oA14j6Tr92Kjq
iRwDwegTTN+deATDqjAh7kHa6Jjw9snYiosRfYCRXRIzdllumtJU4eZyISQZof+/NNvgw5pqwckE
ZgUYHqbv4oBYnP9KaxnGvSUBurDnnvqAp4OfgV3+7cFbDxMvZOPpaUd06SwG0OT2TUIWjmSgJD3v
uVO93C/vFsxJOeFH+1b/qHVMaqw4alRd/EbIdQCyNjRG4Jb9Iaa8aVRglxeqSyIYvQtD/rUZPYAF
2ANC0AnxLKr85sKqEny1BmFhdxss7JPsMweof1szqeUML+uxDNiL3u38S5RNvdF2BORjdwKzCOz+
uAKdCHyOQqSLWQSZXj0FRCmkzXEl0H2WgBcBXBBAcGpICHgveCkIDY7UAnMCMgMHxkgLYYwrpoj2
4Br5UUhomAZMCJB5gL/+HYqnzdlDQs/YDDnY2jFhYIjijMTJGQGT+RCPkgN7TsQ8xFYk0CeIlO+W
gVGPyoSDO9xn7OK3ALGOo7o4DtfidvsjkuPTkg6IOhxQPODBzHDkLfU3pi7DgR0han9IMEIH6G34
y6wNyQSqIt7ENcIlF0xglI4LNi1CEia7WjiKMbm3PAlccJBxcKbAzMZsCBhKHDQLew5Ee863VGwR
uOY+PZs7sN60NcbNyh4TPhOkGFsP1FfMTgglmYfh6lt5VCgXHAi7TKy8A54qej8HebHKs9Q2tDXK
bIi4keOew8OWhmAIkjn7Gd4l1tKLjIfZmrX+BfFheaF8h+6FHOhI8MpjjcNl5ZsTF7QNbcaZr+e7
eDkXtAUHF1QxcjOtw16AFqEmOArhCUJlp7U4gJoSuYk8AHYLUeBbBMrCBUsI+i9Kz/fybW01cPE4
AnKdsrUBIUcHmtycZowuq5oJT81v1dAafBQbu//KBv9TucFS5RdH1jRUDUil1CABu4c4gEwbZoqv
+gsQHWovhE3oMWgtis9H9E7UMiPhMRRRMoiBM3ydWKbogPiRiK5ID+DvtgLerGLfKhnTAvxGcTno
vlQ8xhSYfPgZeuQtbicgx6Lhks4YZUPML29qaq2Zj198560X4hIWGSivYTkSNhaEa3iauEBiwCuk
HNjZNzIxAa8w9kjj3uaeDfmDjDiTjgtxjY4X/1DcOui6RGoGysz8jcL8p9q8smGKXxhA6e8bSM01
Z7InL0w7ICW5I/3UI+n3SvSBH6qFeL28OBdzHVYhgkzAZGBJo9x7O4ORxI5QOOEjkM+Iv7LUPcB/
eFAM5T2yVT36TEM05JEFacAWjVKyQFEQXIKtDvBVJYgAZFTnZoZ/0o5OJy2Zoj6Lp+DmQ3GApx28
D1taI7cIs02t1EBQp9E6PtZQYA71SV7MsUSFfm/LJKtvQ9WU8QbBk0ECinEh+vFCEMYps1dlYXqD
D9UNzc4khH5lcIGbgwCSwJ1pr0s0Ebohq3G61gOfX3gJQpodkI8Nn2wcugj3hQcFJlbLGyFJoSa5
T7uZg6XufSZEPMqwtb6P4Dn/iXD3JDpZ7lBn3RnhjD6L6ErsSeO9v0EfgMEMCidCdmFdOMegebxi
Ti63LolxCMqQU/e6W01Dn+flPWbWjjROqhGsBDU8g2AsiYMKWSck0INlaek+kQJmTCzP4wCEg9vZ
sTXowpzgI005fTw88ZhjlWXLfNDX7HPdEEXyGBH75iLvd+YPPMEq4bnHdN8PhOSoai6RPpmNgSvi
h8dOQyHiEfXBJitaIIvDwx/HI7xLjTRbQgaMEpAxiKK/D1usQEbAeIRiiU1cEbmE58NUNRiuGwOg
NhuOt9GFo/gYO7gsBIbz3OT4zuHqCKhCHcVT0GE/D3yUAf67LzrX8EUAWRT+Roxjy81vKnT3TMWp
dQwmceRY93j53qoogUEurN84pNnV8YMuHJav4dtLrTXCEthlZQFusjM9DcE6U2xccCSbMbTPZnHl
hjcnnL7g9u+ClbWiXw1LOskxaOrgOgg5KVZb1NMDWv4qAsSgY30QjBdvAuVqYtBh3qztt4AsOje8
HvcVWedzafOOjdJ5+SAWobzEj5TqgcNjC+tSDv5/HRLTVscnwZDeGG49EQZwks/DMwb7wfDzk/u9
HtDA/j5T7KI04xizNyICyv1onpVmP3ICt+p7mHnAmIIW/IY1CQkHzsNIpFe3IjjQOfEzB/EThkVi
+txhwGdZhx5KMDZ8gMAyX0BIpg7vqa3G1i12lNEA0QLLECFrCwMK41+YSTxQ3ONbbN3rJVEzgyNq
kZyY9vhtQQ8DtuQNZR32Wrz2wNGCTMDBgjAqnxthTW0gWpk8Lgk1nwI9mfUx4Ebrjur2oEjtG7hB
QLSqat6zmlMTMcNPHguaLD4iNbnDuS9ebFdwjzyWAvgIB9cPoYtRtT5HUm9KbNUOmGon8m669Xj9
PMc5EJrI+cSO1B3J5Zxo3+96/aahu2gdbBUgM17NxOvDNmV+mCrHRTXS5I0cL6OeA3ORXNkVftsE
cb/PEm0av6dEQRkVnXGNa020uBY+gTCGFYHCOyv5viww3C5x2JdYA428N+eDQHdeozEWWFR5Kwjw
bfl3ULnYa+9zncoBhH+1ooAFAi1Hx2j85wJPvvTc/UmW95pwV8Y1FgGqbzA97AsA/9d4/oHXmRhf
A1Smuh12sOO7hH+/x7PwNU6eq3t/ca/dvL+ooUcfvUwGaWpXj91N3bA/0bEbs5yMs6OYYbPlwEOI
yDAg+/j5lDcU3hNk2/jAKSLG4Qtg2xAAWMfQ8Hdka3/1O4XfIb4zsZzdcKbuYKeVB05Rbdj4sdPT
fPhm0JBXxNOeD97bxq1VbDgCCnE1MJ1u2aPSKZ8/jdjtgW1/jf+26Bdvb/aKPRW9KohEppj3EoJ2
4ESESGEFRfeDojETkVdrOM4W9I63UdNpqlmjgAMdduJ1mjvPt4HdAuflLT5aF/Z95OTyD5ULCiTI
oDiXFx2OBcDk7usHA0pzAMPxJsRO05u9HkvpXG/Rww6WgtwsgjHiw+b1KoKPakNpVSlbNV2+6x94
fN6719tWgongBYNzpfb6+Lcy1n+fAzvBqbYaP8CI3bbhr/7uHVVpPEj0xaOeSFjntMTqMLLg2OpC
Ct5d9LP98zOYJoa8B+xW1fDoJrg6ruM+2s47cQrthlUP+hpNWCsqqKmxG8P8BCz4KsKsJ90ZYtAR
SgNcDvqpxTKQ4J5OMYiZ/Z6wkPx11gJHA4XGi6iaLMdQHxSpRd8HGKWv1b87vlJ/cs+4qqOrbPSr
rRA9fpHgPp3hfdr8KujY4IWu3CugT9nSYJJffdQfaWCD9wINXSZCkcbv+dXTOy5Eq4FuVpWlYFpR
5x1gPpFD3AJ6AZD5/bVcPLRlJhs9vIdguviYwE6glILFacCuFH8uIw5tAG1qZHFx79Gll71F2ltE
3Rkhu0to/uXxtTMuApPv0hAnlXGi2PT9DvwgmRWmQGWW2RMuXKIkdvZ3iKjHNUhOSYiciOg9FL+X
C8g+VqAJ9nK89d9oTETxyLAZ5RiZjNs5xVSEHOrKhjRcLsGGWE/4kJ9G5ndFNIZl8hhGo1k0vmHg
D9wBJsgEOfJqyizRdjN+hLaSWjdPwz+tmYCPApbDoGV8dglB3MUWR3iTcYxzUUkUS68n5vQpQfK6
0vDuKT9YkDdgZ95Ocjc7To4sz0RlvVAEOZDHEAZrV4OwQ3jf4lM8fmK6KNhFYobDxay0wX2vQP+N
cWy5mtWpozF5WvVzhDJz3oxvlh/uyDw8qefBb3WQ1gSrrVZA5xa13/iDn89GGqZLmR8RJEE3ZNj0
kVVwLPhev8/Rsjr3f5JDNU03JjYz2JLfuDPj9Itk4WogFzbqppznS0KyhrvrKfit/bcDCUfHfE/x
oYDtQsbp9BBCwqUcX9tqK82wKu0RN3toxJH4fhBn+Z/mRTTlzO0SGBR6/u9NcSdykGC56CATgkaq
hw3zFFXwFinbO9zkQiT4gpL4SST73uEiVbDuXef59KHb/EQywF/o9bngTy4iTJhAmVjikaq/OXCH
YRTbrw2bfhtTc3JofyAFr6es0s/NG8grZBAHLlGD0OW74g90fBeQxvfQz6rwj9bO5d8HlnvU9kgl
0EzQtOzV0ECCvgfogpV+3SjDmWTeV9f96/hBvhH8l/D0MIXs74dsgWM0Kp+QhI+5CvVP/IcQFLFx
YnqnUfH3PT/M6wng/F0djzqNg8bC0befA4hR7awdeWX5R9eidGwS8NOmGFe0q9+tQVvt1B5VR11R
zxwsVbVPL3epH34SKD0/tnNn8Bv89jaSwMZb2Rw5ZFn6rDmb++xl9f1gBPH+sp43yOhgWobC/7yT
+Prhdbzu2EkA9xvF9tNngRu8f9o38QJ2G8LIwqwHVoUpE/TK9+KDPyxQGyZw3FPP8Snb86d+fpz4
dKqt8SkuB+Xj2Vdqc+bIzxHW3PSQY6tnFvxmwIdneyqDJjlmf8X6viILjgzMNPu4TR+L6E49MDTa
/vUtCq9/nNQjyWiPD+6V8/jvc7UfxAJyI6I32VTk/bvtKv+SqT7H8HP9FTOdNETmpx9TNi7o3wMo
yIgWfp+yWgE1vGBYcuGTGpcj6oAkt43WRd1TnzE1PJGR8K56xdow6RsSerkPnoxpj/U7gHUDV4CB
1cfJMEfeaDJP6rva02kAonzk7KgZUOaZ2MzRMDYBwEZqVjY6mD60SVNtH+wP8Ax5MDRMWmIhmdIY
7hrWm2V6GMxKzWbDSPHZjDL6bmcAMd8P4RO44HPYLjY+I0BfsImk4P++k+9oE7WDhD5Fag7uc4fH
GGpt81CktlLaX++K3f2Rp90JjzBeqX9SMn1yHfpXpCX6pbhHxSXn9tdQFy1NF+G3tnu245iyt6OZ
P8mcX3kXY5Xy0sM483h7Jhm/ti8i9//yGRNMelwu2O1/S98m4tw+04ziORQU/EFyOipFENfsmrPr
BE6AaXR4bbhfMnNihERTCAmQXSxAhL23ghuClXvbX0d+vOktOx7yxgR1xgzabuDct4OYfP1BMKwE
XUR+SA6ioRjGh/AU7ui7B+3YrFkaZEQxK51pAPku6bCeJCtAMbA1sb8wHxgAdgMiDcDY8zu4DptR
x6RVbtSCs7xt6l8akZ304CfdiF0rY4l9z/m1ys/6mrU/RikCHwUqiDMoU/ovjce5bXkmB9H4/2+k
ti1f+IN8hy81wahthy8/Ue9k01bS50yStnGZUxlT7cCgLfhT+YkOTe74WfeYxRiMvYcfja4Em9y+
purzSBH7Y3XDbMVcmZz7B2n5xHMDsxd7EeNqYEed/7E6oOGHloppzX4v6L4IAJz5BlqYElOatght
94FR0udvGhkyQfoJHYl2ZYpp/O4k/uUxliN0T9KB/6m+ti5I2ObDBR/GwYWw7nxVN5Sn2nCiC1Jp
3OO1OZvfX/6iJmL74fMCBeTYQcxlsI2UQ2n0mJMHL0EkbkccVU0ZucljnCkZqxJVptCh2LiBhEJr
NgdDzRO0aikQMihSfsBhjyp0NbYCaQbVk62vhC9AOYaSKtOEcrOtEi6wOKOsI0oAmroIJza8mjRs
Wf9VWJuSFlIOmVUvKVt6RvEH4TGU+dbTv0N4dXOQ6QarzwImUTNyXjZqxHln3dt90KMLLfHbfc7g
McAqqPnVLhx1LcjbbBG8CwKmNeoT3Q+P6jpcAZsBHdjb9fz+pkPkbXSPUHjviiMaf/RpKPFQRGhC
j4luApUkqjXlUqkm1gziTJjhUSLKRTrpQzKTEU9L2iaLx2wwRexNzl0RdJwc4LJnYzH+JT8OtBva
eHBAccfWBAQA2kk1HcZWAHYAJ5TlA80d+wET2loXJE6r4OPNCNuUSeBBsL3NuQ1U4omvtiKKRUQj
0PusR6A32PmjURTsPP+pUSk5aviIhkFhKQAbXQ8l9R4jKRhoiOmA7bIp/aqhqXyOMINpVDQHumcu
PuihAc9/W5C9N52RroLczjU3VXW47KQiddvh285LivZgouWCqZz76Wv+77q94Mx9GlvdBxaJuOIB
cbSdHpL926YcQbH5nQTaM13+doZ8k+A9M3WvLf50Fy2nGgFQGN4FrP6OqdzgFl2Y7hMxIBhl9Nhv
/gyn9qLt44xB3kUy3eztWSR5pvwNZvzXDoD2gif+XfAcr2YhnV59OXK4zxi/HxgM7RPkyAVJOF+Y
3ng2ITFQ9O+EF/toPvs/6OOiaVpCaU5w9/RADZKOsjHDUR7xgq+ilDz4vfkmP1M8Bj0LCa8gBeqS
0KfkPIIeNBL/c5BHmwGJSMp0wJn7nJkR2vpghLf3Gd6k1/fsXr5rCWJ37qROispKvIEsuOBon+fl
SFDMQThVkF2EU973DrlwwWqhWpnNykM6tknn5NyuVO3zo5v31sYfq0HhWBanzpxg4MZSNy+eH7E+
qXvVVWG4Tca9zO2ZBOX9TTfRAbwcB3XLmYbkoFhi2XjCUibeytnn26ktrigmv3HmmnSk5po1hT85
k4Y/OfPJ3OEj+Bpxn4/+PtImaDOhPvipze1fJtwEt9d+a/tV7Z9kxQXJ2gLxIDmTbfsgv4rtzLfO
eBG/8nYuOt/Jmj/bkvBIWx7+5ODx9kxtck3+YoX73myzbcvMuU3/qi3agQTcITE3KQxnOlru3Dxu
8TN/UxRew5mGagUFnmHBJzVFaQtKSnJpn+dX/uRx8es3BxIL8eJ7JiuuRblBUf3SEEjc393bJfN5
gAP/KMRgXkw68uLMn6z97Wex54uWQIFIOk+d9pPaYgizwrdg/NmWhD95lDJTnva9ZPOvJGRB9twn
k5t1X8oDiz84KCh5cbTfRnZtiX3kHW61D3GLDMTT35fwKgwP/MoFqxr717Y4PMzLeaT9HhLw4Gcg
ys8FiTnf+B5Re9+MyI7CU3t8Lnfam5x5kozai3/FbC/IvU3GK8kOCYyUXPjJgTtkGC2b0cNv39dm
S1k5eIoE3bEyIhF/S8huuGjjbf1tNq45RI7fgxJwvxml03+3yIAi+MEvv5FxW7s88/TJqq2G9q3c
K79FISEHN3lOvJGJjacCZIiJECJJ9O/cfk37BUwhPPZhh/WtXh1IDp2RiQOK3O8dSWyyxI3vlzff
d/EWUtXfVJx5lJdyU5T0+yfpufnvHALn+2bGTTZw3G+fJW/as71uICb73ieH9iuU36epOkAp1vuP
hfMpgW6qK5MecRidR7qtckJaBJjRBXIFg0YomRx5HKBWtcF8X4lV2LXLbArevDvsbFDS15j5TXbv
D0AyBpIyciRuNGsmPeqfrNtCYkL7fJuQ8rSl/Vdsejw3KSF1Rs0NFJjHReNQfzwrBPS2PfgkfuAz
qHPUfm3Nc5PsOJOGI1Asrvnpqlq8j9pGUSDf8aD7tsW3o5AD7yZrgBHiGZ7nZ0Ugl4ZUHn2BBuHM
ne73os29fQ3ZtY3As1SzOCPWMn5euLiRhJdyJknb0PzJE+yNkS/Jkpv8ysEFR5ZbvIQL0vPOiOh3
2D/EPR6iAtFmUEye+y+Pb7OS1r+e2sy4H7IwXkWCct4W3hCiLPIZaH/hpSY+gzv6mRfwphIVpfhf
P2PR5Ke7LmqbYupnnqCV9DOPcfBXWzYKzyeSovzjBTxa/1EuUpDh95LtV1vQHmoYkqIB2Cpszai8
+o9sSpGet3K0WetnciEv7cwtSliIVPpZP5MT/HW1yIT31X8UhxSca1FqfuL577fwFwnaYnDNp/AL
F98Pa7//v1LNFJP75P8tCr/zF6Wmg76P6G22vc1z/2Bzg3UGifjm9FB9E7AWJO+w+zBUGDgrT+/b
18DtnYNxBWbjNXqiXwfGSyAjO5n1H8ZNcQtUPW8TRUz3IXQW0dMq4LsfEMJKuD8+QlMSprCYIPGz
TmbgdRtacjgtQMnB9W1e99DkXPgrCY1ioQGiRiRlF4rxTIfhbJY8PAlEUGGijaoh24Mx9OlEyrSE
ZR/Ywc2sEgjg3Lp/qsPjjZjX6qQLxX48ua/KYPjCrwenDJCTOqaFYbiIcFFASr/EHzvKFtAJKXCz
JFYOPIqNBPSbMPYguy87S8gBPsTzXapebSPYwIgSux3I908fT7Klq/mCO/4Ef3buQjfQgTDfQ2kZ
4fZ091X8KdgdPecPbSTLSxxh6smjMnrgxLrnnheNXsesdAJfa2CMMyvi2FQ4yk6fkLTNs4kGaJX4
1A8zhq97JqP9U5a950KbpiAtT+kKUsNn6UBMExHWGjwF/k0QNPRgVulsJFDNfAExQImB5Yd0czQB
x47RmYVdzIDxsr8OHdijWWnsZI4vnlMKn6unDZezpa66JsUZy0u8NI+4Jj/M8uVBFFTqQ0HAwn5u
3/9TEmNW+6qz6C0F4cWQA76M4W0W4I7yMGL2OjsIkUb3Q+nTSLkX7t59YsAYohKrSzDHz4ekHyuX
RvK2W4yeD/sGS+xfz7utEkzCuzeqR/uqwgRhhQtReSy6RziQYFksYEqZqA6eRLjw4OKjgJ1hDDhA
5RSncDQc9lZK5QLJgKJ6HduyNzjJIGpXz9x6rlG0DebNLgEsgzcbjDH4dkxuMOZd5CXfri+hguBl
ukNASPq7kXgsd91RBUm28T7CtnS/e8H8DsXDTD3CzwjD0nPfBThLWVwfdbkngTUjJjow3NyGGcPF
ZGlhj94wYuN9MSldQKlPG/POcQDY50SneLoU4QhjFErDVWPel4PB8IUNFhuvfXt8p/ZDbyMfgxNz
QKoZRN1An2sy9IgHcQOIAuUNLnVGiq81o6tv5zCsMJwfsJfgP20ykqsZ9xLVY+zoKHIrCFPsjmZi
GarXDEt4SyLiUjyd+0oGDYjXOSuegsMVDBDj7GYxSGTwMZjjR5pDbRRonEilO6BmOgMjRKvUH8rB
jHru2hqxu1dZgf6xg/ccQXsvJFUvSte6X+qFpBPYd1hjTrsUD4MRDTLfkY/9neoMsKI3rlA8QePL
AacXeFn+FDyeVDkvq3dQOmVux8GDg6jIpfHB58Xrz6NfKrxHBDsxcCv2ymYAwhezzH32dN9AMkoH
7ihsHi+MpJM+2NkbBLXDaCX3bLIVPexu9wcuHfO15YMZm1hGtaW25D+4cNjpu3CqISRYmWnBgL+I
mFr788Z+uJLJZEsXYMgXfAVOUusC/ZhKU6egYNfkycEnvGGwZH6/mXkPLtHMLd2a4Y6DBoNMNMUL
N1neS6yjm9GFDZhwe1cnDFe3xKkY0Q3hhBwmGAl2AXmIqCHj5Y3bRHfR7JMLiveUmrl65RQPTt3O
UaGUFiOG3R4MXccCn0dwJR7hDRqDwcPLJ7jVqkaJTg/PrwAj2xBvN+3QVQymjEAhvIspFfv7z6MG
9008A2VRbNJ5d1PMPlAp7rLpBGc0Qx0lCCuPqWoS/fzyxMqNEuJAuxLVxgTte58jtZrXbK2zg1xe
caD2gTWiZUavt+odlUl1F1uI94GeLCOZzXHzf/qIfejMghnGJqA2GEkSR/lFy3VqPjZcOxINArSw
Z8uHyiLqgoLS2lAmkYdQUq1yp/iTL/Vcp9FkoQm7wjs5Us/5FNUcim1cMhbF4rV6LgY/+tVIltWS
1ZqVihqC9Oy1hWj1RThkmgRdkuxk+Ktd4JC9dqa4OFKT9xE0tuAlVIcKxI3w4UZHaa7MB37wEpJg
EhlwoejyJlhDcWk+51jqc3gKDdUldsoQdx33hWftXBImCmVMl8cI6BFt0B7g2Ci+SPMgrI1W4b6f
i+51n72dFwrggplhmcxCIPy/GngLAgdayYGakn6QHTsZjmxG4SdkprCcPh2mASjW2u6n46uC1UKX
bTZjbMA1BEEcKtidY5w9o0QMT9KEPoqx54DO3O4dK6ccx2Z/3KReFyexejqAG2AUBKDuR/EuXYWV
UyzC++TxJ9ZhrKAz1aKwGeGnxLjNl8z6g3Ht6tuunZkvB26yDoCXSVpbD6JI9uEvVtHCmQ+CY6nr
Yhysbgfag4mN9Z6lUIXgmU9FbGEue28V3N9A4RvprG9nc+bTxteOfcSCfJrMgmAzwD3SFNYuTLGs
RT4emCLuRjAejMHUIlWVXaOHAwp4AcSCZfFnVbPHmpkwxBlr4HYgooKgA3YIHJXg/PphSD4WCAfd
O4gHp5gEV6foEb8jwMseFioY/fAYJHhU4XInBEjyPCdEJaQETzFlwsZWFyOpdPYSdaOyxBsb4Ebj
y/I+6yxvaN5gsDECGVcCV777PNDpY372gttKUi8pUWK23ef+A37gM7/jdFDAHogv81rprYJBM9SK
iXb4SEYNoyDQaKi2WYfxO4ZCwc4ApyjjATSb8Bs2rqqZx4VfA/CHyG+RE7kpEUgx4pGu7mKdCRSW
uEtyLkCB2p2Lgi+pBWga6mcLPIUI12QHv9EoOT4m9WSvnPLhXl9i37cx1YyYAnFnEJzKiMq0s98z
gXzZCAH0YForuzoTxe4Pz6o3Wc0g7SvCFVPQAKDnQgdRDzCqe+o5jYmZYFiaCl7TzjHZKvbCz24m
Oa8ujPYe/MwwdgODvCMhycREgc0U8mOYIT/T3jFCvPCIkGCzSgHtCH4kAjjeR+myWpXuY405fqRU
DiyR/eEeX+M5nWZeE//RoukrQ/VuGuYFk2CWiAfCq7iAFYbFmfV/yFy+WNx+M5NSsPDt8WoQ/Jyn
Gn5P4GWQ7lF7UHTpy5O+FWzWoYsPww6AAg/jX8x2xCBAzevIhAeUjF2BiRMsjhF/uiMuWTuRSwqz
532Mvs8yB9OFiezJegZYzqIAZnIMcUkzmeAxse5TS8GXz8OKZ2cTMZdCcm0xNJxNZhND2EVQmWFy
XMpk2DNYXA1IRO3aThlpHRcuFYMgbcP7kG1wY2JgRc1Y+2it6OMEbJnqEBW+t/2fu4cgAcLOhaHD
bn7eM9ZsDEPAzubRkTmOBTc7gdIb6lMmhL+PlXrFz8vZXBe3MapYSpiv0Kg1fj2OloY00s1oGViJ
UeLO8oqdi9D6WVdfW+Ne26CeTUBaMhPp63L8/G1GaEaLWQ22ejTqsj1y5b1AqRCf7E+YQvDTM3TI
fE1ykSnEDCcrhZDGCxEqw7jaqE03zTgB16uM0eps+uPMxrkYU8P9HIBvjzAz4Mhhfc6f2vBx3NsA
Hp6+Np89Y3+SHDTIpBz0o8k0gN/rN0SL6t49HX6RK0z2uVGLucorLvpE+tX2fKFzNTXs/rFV+4yC
SQ+h9/l3GzMbojzfM8+cPjoonBFcKAXoafNzlLfPxfUPVkHVuO6TGSxzb7Oa9Yih6+lOOgsXiEeZ
25gf/BgeC3ZITi6alR9xFF/XkwrfabhPEL9UQ+pMJdyDO9ajO7kOoHIlTC/NyNT/2iJXJh+iOxsR
bBAN5h3CbfWRFPL8xLog2VU6K3Cue3nJtnf3EdlwxicBlKYFPnwAv10A+unfB058llhbv06BhGRM
mM6DuAM9m7t3WleaJsGsiQ99ZZuk2+vVSdKZ0QNekt/9qLOoG5zEOwu1S6TmZq4C5WQsF1VvpMJB
MkgI/gnA8xUzCF4Iss087SF2Sy92apeCHPGjDXFM+GRQEDY53jzeh7BLssekCP15MBqA/3/OHsk+
kvchM1I2zXaZqfbNF4I0DzT6MZJQNFxZvuF/fHkIKU8cNfA7fDnP2wqJi4vsemQ3hYiYx94jmKay
k6dbWZ8pzewN3fHnM1VlT8H60xSeHsPIZb/xNYV01ZQWXfa6t+fsVayI/ogR7rmGb2qoOq/cLogH
AzXJ/0g6tyVFmSUKPxERoBxvFTkKImrb9g0xtt0IKuJZfPr50o7Ze/6ZHoU6ZGVlZa1cq9wWccv2
1ney3qw9cC22eJ13wEC/FCou9XZq6fGZIsoia7WpSV0GTuJKqNwHqLEDCDK4UHOvrejqAx3Ml7M8
k00/AjRjedCXF3CfJ5ydnNJ6Y3P2jPTCGcKPp08sjgkwHNzgCLBxQg0Fa/dLRQ0TGBZATGcOcLtZ
b3aEvshKtKmTPD6b39tjxrl2B+DZDAgRGZSSkNS7R70ZF8F4YbYWE4YXC9jkQPki2IaPQfniR7o2
WIKrFTnPVffJoYGQ/3SBrVpYHYgwoVTl7AUvQ/1hCRsf9cTfRPWXT7h3lS82bQ5nd6or2EYJgYh3
JxAqj4lKtWn9cfsmguwnl1UpPuyXZkGDePlk16jr4UCdEbYWFGBwKqCMmcCv8/RSjsivdsgbCZe1
L3yXQs0UKbv+cEct2x1cJjhLqgUgT4D/bKD8O3yq7+HmR91t8GAJj3kGPWIWeDB/4Mewo3aTPQ3g
Pu5ry/g8htbi4t2pNHMhHfvUvqD3tRa9GX0oCNh/j84AytTHKbyUbsfzvX0V1tbgQUnHddjhQM5o
Iu0paCOfBg8TLF3maAuKAJ2Lq4s+FjSwvNNZWAu+BaPFEYhXePg8aRwohJy6q3y46lpr4FCyPmPQ
mBDSRGAZyZNBIjVGv6kV/tLbip+c4QhfXRFO1F0tb/euuilU72oxNmA2yU8N+bdTBdQZY6vX6oqy
r+SJnuLQDiufOr7BHUbFi+uXoZrZ7s6vFgX/1V1j1IeR4vu5d58EJ9BhLZV/5liBX1JzocTlUALH
MzTURwO9VhQLhIz6oLtK3zfU4QFyqftUc9wG+tVOOCwLVKur6LbYe0Z8I9dOJn/RtwbNuiNDQawJ
gApCG5/ox4LbL+UZjNS5g20QMU3vVI/ORzScB02BCbuQhZ+uZDTcduvBK1vp7hHdEPiajtTtDQ/1
6Mmbl3zjDGjYu3FlB6AfgiwyXht9fmPwckaDEbLy67L8UVd85OeBKgYG11udUQgp4IiDJHrYwdSk
ACOnonZoz5k/+G2b2NzwV+3oMsC0vQ/XJ2RCpDrm+uavpWcyCAANjGFhDHc+qa84Z5Z5WFtQmD+8
0kik3+r5nktXasvDPVd46/rllskrv1Osud6ugcHTwBOkq6sycdLyp9hoKfb0SnHxSMKZmwKQNRdv
4daliGz8jVwdx4lVvdQ3JjECtOvXwc85hre9ywqSSvrgxw7RinN3yQ9YhM921I509wd2dNgtiAJX
kGEuinEHQm2ljCDzua7Ln5MyOMcd2zCc+E//8vRB1xdFYEGBSSEr3J4QCm167QBcfY8ULrJkXLQO
KwTBbjBszA32zTa6rvlvcxm22tA5uqSvwOhW1EdzN/ClLbUYHH09ey6vXMaSRST/owRlVE5fPLMM
Kavj2imAjATe0hpS06O/ixoPXr3kOuk4o9BRZEw2kDRAqdn9UkliwcEohSNwOqD0ud8AA75OROfz
iOW/jsgXDB70i2KQ2jUA/5pjjbiRS/WFyXRDlLQbVrY0r3CrAA/rfBrew7/PjGAP/noJrpI+tNwy
zvRVlcCq7lsLPKWmDtV2sD+C/B8x9T6SBN0DXR/PnqurXmZuOtLY4J9rodPXKuh6hT99ry14NSz5
Rio4ZP7M6K2sHKbR65JHOFDnF1mBdptrrgo0765LlNugBtotqIggrcSN/8KxBofkHm9tUYKzYam/
MPrw2UPOL5+HzTIuCYJ3w9eyKofHJHzFbNUTULPT46Ka7if17BXfEiNmMr73irut8EJUpt7nPTIW
k0tvVTmwiB2Ru7Ndc5tX2ZOize2qyO4ozZnZdcmw2RbUSQstOC1e63KKIaA791Osdkn5dUkusLYd
p80EyrqkH/fhpIUN9ubDRXE0XNvgbBJQQ6kvdvuQapM7ChnQy7mtB0OaimoDOyCs6e7+WxyHEtjZ
fWlmQkOmxVBVWQAQCKpX3VdN+IlxB41XTq0UCh+PpKqRamnhsY4bOCUh8BfiHrg/Q8pKcxXAWHyN
1IzPWbkJZmcNYW5sxEiWQyPzA4o+gG536yL1t9Dg/d+F7e9YqLXBjCMSUKKBNSgRaeShuSN84Sx8
PWTdYAvQGCsDPpv00dda/a0Re96gLHD8FL3C3qqfK62PX2iWwPnRDlj2Ux0xx3OMe0cSeymvKSH1
ahEUaOInrEPCDIUOQYapSLsnjxVeCOdvpRRyxGq4JWcRIi0RwyP9HCD+FwtghZmqWOqMQbcRSUX1
MUD9D3Z4Jum5rKZa8HoRZGFFZu0eEov1MHn8QGI7FXj8Nf5pA9FbpDEJ5K1oHJpoVyqJgQRnz6vT
C7gyc9J8OMk2NXwtOsJJ9ooO42JWf1w856uAS0n5wPVSS/bbvHvyQmWzn2yX/aSFX1gEHet1GzM2
ONHbqp++4GjN1JkILpBpCPhgaqT7JaMLM1beTwWJTV6m8CDN8mR4EB4oxowUU7NdylBqOQvODJul
rFLyAmm1cHJKHq5LymHQZUxF+/AK83fJ76KIWIQH9CCrQBRUbQiKbukBcUEx6ONPkbFEnVQ+Dl/U
HEXLlDJ2IFP+y8cDJDSnYSlUrMLrGjHR6W7Rt73rsl2f12x/JUfLoDSHRo6yhMwQezwWDM+3iW7H
nTQyOJlNuXgQfKQoSGRkAwEe0AsVx0Fvie/iJ6td/Hlv1SOoyNplMT//tWejrqCFxlaXbJzg+jOx
HazxKh6gHeFvio2T8+HDwM56DwyWFRTTrnt80d1aG+KLUB5xjRxPjVxHbuUohjTLawxNuU7clNCP
4L7cLVCcrL7EzyyV9LrmmUszrBbEyHT7zvLAx2NGJT7fXuHEIwk2UKX8YQdjF2vXuPcrdSXcTSgp
2wVf4xctatdssgwChqmybTKRRcCM52yAMlBG/rRk/2yCcqxCewSvABe1UwgzCKFTdnT0LrSp5vcm
plB6qUi+ots1geg5cBb7+B6JWikZ40l/qs+aQJ0oC2Kne6Sh7/HiWzsUPEjFEqojx0rp6YS04HVo
JNeoN4Hi+PLJxQkp1dJ9HfzumzwyAgIHjBzhVgMqXoJAImd7xl2RzYUKT9Ingy2p3anys/3FTHD6
xfgcWOiBKrkNW2sCEXGAqCQaIkQ9hHeIzJIA5TYFdRXkX/9JaPVNgH2St718WtuDIZrJ0TM8O78j
goC0CWEOciU4hDnc/8k10PAf4vigPMW576Yt8Za4rXPcF+cx7oUIjcSEL8wwEyfCLUX2ZDKd1A5f
3LpA9S0iJCXLkuIbXEzhUSvnk1D4p4dGygYa9ONXbFGHGLMdHpJ6JruRHTo5VS4/r5iuUdwzaz2K
h1IIWmcnVgNSqDSMQr5cycuILBkiLS8IHw+B9XlMDWkgXgDPEBzKUW92j15kuJsUupyxEvW5eDl5
XIieo/2IFMDEjtupHkNY7KvKUHAzbVJNitTOd+yk6dYHJtdLqZz0zJQikQS0JDla0hfnBERn1C7U
ZReAeQ3LiZ2b+T7ph6+Vyklu6cyhQkXyebVdaCS7ya+qwTUB6wGzMAmE+Jw84gYF4lnJ66yMEq5s
ixS8PjXR1XaCHnrSWmbmt5jEBMi2kLxDDuVMUEfSPthsyWso2T5RwmbxWD4kbby7DBGhznU8buLQ
IpIQJSqLg14AXTP3KM2ojiAGDu7kC5wppyQuwtJTQN8SdEc/iqkQalM0B5MmSnbFlzVT4lNgp4/4
FF9ici43aIUGZn5amyklpI+hA7t30mdfAkpE6QeFGxSnAIHl3Q6VadqQ4brEW3PohKD6Yu5YQO8Z
DzKeVlYv9glo9GWRS1PrhC90ywpMD1wHnhnIZREZRSZPSSwmpUYdG1Xu2ORuqA6eP+VMnmkChwhV
v+Q8zu2CGgEJDYu0nJgpr4XmzrNT8lvU1PQhzuxiylYnEPZGlKJ2kT7tJcdAQ5TbCO0UvB5T1FvK
AJcTkbq7xV2A3nf4WKvxbqYGvffI6fHRYxyDW1htxFj4TtBGoOA8iKXDS6xlF9oBD3q2g+7V7YoR
HCGBmhY/z0wLLwdqiq35c3VAERxYqwyenV+YvocGGXPA/VZ4WzakolDZuy3tHHDjdnHFcT2GqIXP
gU/algAEC1JaIHlFiW/LtW1Jxo6/gfoi/CG9mCgZXZv0EsWDjJf3mFj0bc2MNNjtjvvRxPhRGU4n
NNMXJHS7o0spmEXG3crs3Ak6n7pxsKLlUsusjRYeloflaU3VF0vCTKsZQEZejfWt+HOyj7hfmbXc
MfBr1P/ZR9voEYvI+WlprDDvkJEspJ+BpP7ufn/UH91C3Wu5xDjDjWWzWR5SZaZQBA05/Bg+BRZb
kVvZVscs1LhNoL/iOSh9YzddLJN1XrTJ1dfjWtbsTMkYFjChWtb5D+TjW9TFkbb9VeIeJ4x0y4q4
xKCIL2uyhrLAbX5mhNQh1AkLVqGa7bg+0c5LfIsBXpaUf4e0dlGkytgIqStNi5SCgOSxZDHTCAw3
czJBRS+M8BTr+ePo6jkWULv7BW3BipZbPhebORihsRa+MABlfIntvJywahM7PzI68J+Onfnf4/le
imFTskOxxm0ty4Kitd16m1gbCH4uQ9bgJb4sn4RcG7phrfiBnVvQULDESHXObYy/Y5jN9BazTMkD
bZQNX0H3lx8se6kWQlGePeLH8q+vLDxBWstwnNZAaLc/fOmyJF/P/7cL+e5aVj8QXVkM4lRuuJkF
hJS5neOIFnXS58XO/LTcMkkmZm3mdYKr5AEXvqKsmoU0jiRuDOP+nMp5GeLSNR6Dmn8p8HE3Uqb4
QZobusyIMqY0AD+z7GfSdkpVVnvcZTlD3XNKiVmk8gC0zTKCdeZVfKcyPolUZlgnx7g/2Y75e8yg
0poTmHHxh/yJqhhsCA+ZvlbyJ1nkMsi8msksZzQkdjKuGFk/oM9XDaW/HThWJdwO5KVic+LcOv/0
0cEm0pu2Y4DXJiu8GZfwsyF4MlECrDeE9kPmm+3D4SAYP3ia4lae7AK7iQoO4rJDllGPDxN5PL0M
TjHMFEcm6kk5IGOFLQViWNiirGdMz4f/cC7uD1EV+Ngf0YFqHmnnI2hwRBWPwscldvAI+yPKkSJq
/dgx2DUwlezGLsAFNSwyDZWDZw+vhPuH7p+HU9nMV1tGib/hQbeJgivoh07wiJQAmJqr4ShuvObu
a6xcvFTcRe24Y6HV45q52S8oL4rB7sQ6XlXhZ5SuTA3ubEdVhtjRmChogvSKOHR/P9onFPNcWLqk
w5vEYPtjrHG47wlkMGUnKqJ76HgapLaQ0udCtH72HLzZJSo//tTTL7/wgBwDXF2mUwSNlWIP26Sg
V+SX2dWhEf6HVEtWhfeIZnjgEcIuEgF3g62zoragSp0JOy6clA2ak72oTDskpW1eXeYGc8llKJXk
2ASWwlmeLKWU9Hm92AwYynSfVvPj2PIRJAtLop0jMuKkG6Jt3ACNvvpt0gXlDCQNxTodsty3mOuJ
ciY2TC0owInH+DJWErn5N7JjbCMIfwycDG8eurLs8E0B/HZTCQNI8oeHsI3kXsJhjJRZCSckbow4
O+KAMJXnPKiwvOJTeeX4ML6EJuVv90TlUc6YbT7AueNZWftopysTaOsjPSn+3cY9V3xikXMfdBuf
U3z6QopFVG5LZJ+op8fgjL49yQ/4u5vx4aMZaxNjfgxO+Bppp8W6cMKOjZM6U5xsqmXaqs8aFd/b
y08xS1qW+kNoP8SNsOCA7y3x26xEI7NCNu8Vb+eCKN5OKcuxIhfSW8Xjdge/TmUw5EUMYEOQxsy6
lJu6Uh5IzICj4R8ktCFrNwJ/46EJxBYD6j7S19SVnhkR29NGW7jqhFr4ziU+cAuFjYi55HtO+HYe
oB75C0smEI+JfgKl6BUSyHq0D+ENCi5EAaBnAg7afKLzqQHvom0o/wCAPaCLYoU3IkIui87cNeGa
QsU7cG7ip1JCoITiAnqBueaelNfylYsYmRHekYvESdFLvHPw9nIBfeuCPzy8sWEfR70P34DHdkLK
+GQzJxjpj1g5/pa9UUyqP9J5LFEdTPcKswOtQIzZAnPFEq4/XFqx68kvxXtIgHrDyfxtDw9Wn3Se
wjJarjAifyD7Lrj/nP0DNsyIMog6MCAXfrL4GOw/aTpULnyT7SU4e9uwYeftRVDB9l191KyuUO13
3Fpwr4QnoX6lg9iMST3i8ei7jPo2uh8JvWscrL3eRztulmVkEND1H5M+01l9y2jIHDokBF4R2XMy
AsweeiKREb4568Q1yDSIGYj1/7VPhY+EznHcDoGyy7gqofyfT7jyVZwnXeZqkYlqv8/CwRBToXEi
/lH9iosGn7Jmenr2FX41oy4QQ69pC3s94ymtkmE5uqSUg+0UphZWGrEyZd5ICiKbgVmHApVnI5Q5
wb1E2+TttWkI9SuPGN1z74hyI5zQfj96QXxDVMJtnWeFzP1SyjMUHkNkFuIzHzh/sZxpt5aABlfr
EasxnSbZbXmc7NKOfHKb6IQ1PKOHG+RKy7OAEhNKMQr0VvG08DSKy1+EjP0LpimrR7rDPsffKE/p
ghMRGoXGnsM4GcQNbCMxl7LsZWQoGAc8LARG736SF5KXUVZXjwDv+NJfLFnGV34KCCQQhNYJ4nmZ
G8acuSBGCK4r9evsqV8SqEISyvqQBvCvdFeiRfm+7IPyc0jSuFglqMSo36+jzUyNTJ8Y9dmrfjt6
Q9eM4YmNApf1XYu/h79xrEZnbqV4B0CbFfsbz9thPn8rnWFkpzv+Iq/m8REZjSP35v2oz+Wqjjdh
WkAPhpovClYXtDhR8WRopQdEUKFEtFcagnsjhRgCqJE+K764IolP3m58tMfnK/yNOMhrvzXaR+D5
1x2H23INU+8wHrE+JZCVLk6FgXwvzLdd6zhH+tz+tGy5StgDhYIRKJ4sYZxvcDeHsm7lGX+7hyx3
ugoDTACYXJwbw27Cxj0Sy8DJejo/w3/Q9PcGykgiPx6dv/YjsRqZKt7FiLCIWK+3GKKhbXKHwI+O
QnfA0srec1Gz1ZucYQgHMYZU5k5W7Xuct4Pg/APtOLYk2yLNiDnTikmB8gnLpQyji9WDp8XU+kiR
Mfucf6mqiomqJa5k1THOHeGMuQZR/AX8QZVNVFaEbD8cKUMTck3gXUNpT0Z7WEB4V9n6+KJE1Tg7
HOx7jVpEOcCL0reRShQo64ajPI2W4ZYHykjKvn+4M4cMGtEvmPWAolEmnnvmIScvnhuy7ORp0nTx
Jub6xmnx7VWCIbvZA2ko+ipTruBMZMxVRrlcE0Vi5uJ7Zas5iTEY9FpOHQ+4cHhVm8g5SlonbZIW
biO2hN/zUeq1GG7WH1BZfonjkplTA8CpcsonTAUnQijNyml/ZE1xLmTdWrLjEO/TXBkXeWLwuMBl
8Yh55DbaP4ftz1nMqONEyjMZR/kYW4FYnHSL2BgLESuhCmYHjJgGc5754QjLbzRXjEkaa4VSZkfu
GuEbOWER1b4jWoO4Xc4DxON1wjlIG/EtYkuSia5s8vIPGJYYgZyUsClKcPA3jCP/oyUdHxablWFm
Jji003AmA5uziyEWwOksfVA9/MPeJ1uokklk+yAUk3ZhoHyG4wesvOJnWDCC5mDAiEj4mNgKr2Tu
pOcMk5yQ5PBASRpbuHSu9Mi38AYZXmxQCasJATp3Ucpw2743hj87kpHhhSE1l33+8/bJsu5kvGWP
Zeh5kBw6OfZAFwxJjxgsCyKmccwO95uy9N6HF5yyHGSoR3zndmSSyK3gH/8aKuGFDAFrhl8Y7DaS
9jPp8i7mUgrzof3kDTz2cOEYxkohHOQZGX2pJmXrSoMJU7lJT+guvad8nxFhTOjpI3BwwHsObVAK
hAKGYS74lz2zyDhvOUW8t9nmPUbFiLCVVwdXU7hSaApLTuaSgf5zDAQkPjU9NJR3Y+Pa0ZPPU6fF
T9n4cF2yrsWS+Cm+QzaWv9MSlk/jacLbCu8/LJavKzu02L4M8F9gRHe9bi4LjlF87xsnHJQsb3Gy
R85p+09UpjDgjgs5XimRDMgiGXDxXrIApTN/u4ns/Q5kXgOmzOZIJY0T02BIsQ7+gknIyp5gRtJB
3kORiD2gwIgzk+Vf2CewRZFoYLNh3fMEHJJOgkkWKAEQ3lma6fDTd8TCFLxzHpiDRZwsXkkl1pCj
k8w26TXOzIyozJqYHnYl8Zu4WgkTZH3QCPGE/Ls4L9b421xvAcYkbqO/IbVEB3B+fJXoFhfIRIvb
kqOzdBy3ZgxJ2IkjIM7AfXBC4f8YAW/nWI5jobnSX2LS97Hmz/FLu+S5dgGZFzsQERzbSrG+s62g
v0XpCYsMa8ceEwpN/lYannJDFsOFNBuWm7fdy5qVJ72NLu5xABVfJ80UN/nnCLCZv/5W3ky2K7Yz
WUo3lPreU/M+64u5Y8Qc4MVCyJOJk6XXbKjS+vdyw2XJYQvHzxpgQ4tJtYlP4OPXLRsXb2woBBab
xOc/5LDyjpowPFlOYhT8RwJY2XclNdqg1shbmOL37kW1Fd1nE5N5p9KP9fGDpB6cGXzi7UrA+cgZ
Z31+T6O91gNCKkaOHDVGIquCljJisGewvviOLDxx+TKQEjS8R635+bPg+4/supwH3T1BjcRzEoHV
kRyLuLwKYYKAx2sbdhcfiPUUGGnGxntAREiH7AXiOXLU2NY5OXPbbgSbakY+mziF+ZE6a+E7UOL7
7oNUJvyDx6VswGSgf8D0/TRVpC/BdiycOf4Gt4qoBpKMrB3A6XCju2Twdi5lFR/QbnGWGqvP7+n0
VrhNdIC7JGIOgSw9LMrFo6suMYeRbQcfyh0uMMB1Pbf/8S9D/dsJCc9a53PHnZP/+qAUx91TJTUr
28/r8JPKql2ZFTe//mdOWvCnY+dHtaKLHRVITFCQd4RncvsDLwFMm4Ptol2cyVBAbz7jesg3l48Z
RRTUvRzRrhLN6XO0c2/LfggrFSy/i5aAGQ2cQEPr5uxd/9WDBXsnbqIgnnH16fYbri+WPjS8Q2ia
0qsHkgao+7COMUEwTeFpBai220AQpLjFiOHh3Cs6CJOWi4KuL4ehbAvHOEUdVFsB8KYY5jSGQV2g
ETcSPc9d3OMkfZxRadIDC7GCZAaYZ4KmTgcQlw2y8j6LfGGrI9fZRGQ3XYh7HsOIszVkCrZP/e8W
OOuwAV9HWPHv8M9OriuNe25fAj6qMgP1qzfdZ7cFWJ2fwuVOvppe7qPui8s3sJr5HkSjOpygkwEX
7AeVkmgse69veNBfgLBPQJVGPI05qEbKN8zBLdgrIIEbWweSARzsownbrXv5VQYbnvE1LfwTcrwU
LkJ4AI59onzWWXt279dRtwu4hfiCUgL5uL0SMFidj6oFGouoejhDB7DUKzEXxsaY2xBH4fcIszcW
hZGfvbS3RYd+cALlgOTNU0SnLhATVUIEoXJFHSIWYEIJPjQhp6XcYD8ydh78A8BXn6N9M1qALqoH
u4G7DeFkhxrccEvIuMAHQZTwQCJn8jBidQh2bPDwYRADfg67PxBFYAciQLLjxUsOUkEvvQ1Yg4gZ
iAaGwU3da2QNkqRETHTYfm6fRIQNh2lSN2Y03f+QCg1qXy/QhBjcII1DcJn8DIhVtBdW/FZASa9H
ren1PxbcAyDFPdgvIGC8QAk5P/tmK5RlpJ7vQvLah+8LwU7dKznjTp05q5WiTCrgrUG1n1I0AAgV
HPZprLrP1FzevyDPzQ2/+SjHHbB9lCDJOQ3pte1VMzapfW9GhroVgttOHZZH1zx5BgBMMMT90K2W
jY2a+bC2RrXmHWG0+L7OmA7TR2eTEGwBrwCJAsShwEA/YKD0EcG6/FYpLOzMK7o8cF1oUZ+1CU+p
W08fD2+293+5wLn2RQUJVo0L8MCT2yCEim7C+PDbCGP5Ye+bv1Vuf0GaCbVbCccXb01PAKXXO65S
UnYNDufnH4kjkrp2P5y5+H/SNYTEENJBy7UGgYwJHagBEvbo56dT+mqiQSca9e7CzD7XAJeMHY/y
OeARXO1zL8319tedrNEjQhnU2jwnzfcpbhZF3kv3C05jxorXcHxSoa4kqP2yUPttPNjpyOy/jGG1
5EcwsLGIkrMiUkQANZ3J6xYcKNgBaohaND1qvaP/uLl7I9B7CMj6GF5yEdG9Y9r2XIRgdm2mfVfd
FxyrxZTCZrm9kXOhnDhY+Rx02QAAk4NfndTOBIDO5d8EjvhT3hviEwC6Qs0Bp2egqC5iFOh5oFHG
lqrMb+vWJ4N92IG5Ll0XWJxFW8GbcqJa9Noh0wit9yc+YNJ+N4rXm17HDKmCRgDpcqcadcOH6GuA
+m+HdxcVnBdUsmdQl4pwBR/XWqgnJiWUM8j66zCGO7GlNszfdSNmPIRD3z/D6tVw0lCXaGYIAUh7
dRXWqegF8WDTtb90Vl3afkLHCcFhqkyeqDhxBYgq6tYWHaBrldJ9ek8dDhqj2X1FC9p6ZMxqrJFi
JQMtT4uBRkUEK0ZBxkzuCElFCA31/Gr96E/6VQYF+Fdl+eYJ8UuYSEe72RY6cHbbVuguIL+wvNuo
Kge3EevfqVJG3qCqluqGuqZUrCNCUlyJ8UH8DcnLx8SHmic8wbDpPCc97s26+Beik0zbuDT8NXtB
eR5fwQyOimkHuy2exn8Otrw9V6MYDZOsOLpPQBD2xFZ9sGRDw7s9B2uQyCpQtwoCMTQTb+UUBuKd
gwT0Li1TNL7whz2KkhwkFOGThUamhWKXy2z0bMIE0nOk+bw7iC6hmjHP/BHNL1RWNJR/FowlwfAl
PrD1eZyYYGbOXjOIZu4idQsTp/570sLtpg3P4xpm/M/4ymYwx0rkyrtall60X4Dlf2ZoT9wiZSyR
P+D8Kc7ECaqJsTmhts7ACN+N4XVwbPf8evw++hI0y6GMoxjBWB31iKgkit1GBOLvAJMPSJ4FtfeQ
++JIrorlYkOylSVcQfewiNR/9i9Ex1BzlgcXX92Mj7/N+DqW5G8z3v2K5t0YBRn+0kU90kz8iGK3
5BZtx5KvkTyaZFxvqBsrpJO25CX34z3ifPAGCRFyBcEkSdAuwufKFyTX1EXiraAPQgICcMvUEpHc
2NbmVRM/6pkxo7PXA9yi+tkzp/gDVIg80Bx1RPYIAR/k0txfbcX1xSt4imgvYIzz6MEAgl6nZpNq
cuY6L/PnJ7M2uSOt7Nl7v1NHN1Cpg1IbwRV64UawHShz7vZftau0N7ijTpfZGeJX94EixAKWyal7
IS8WINUOu374pGtmYCFY6yTmyHGnKDs0nXcy4oeTedV2OOnq6EmG5uTprU/URrrhDEvkkFcR3wxl
hWvDtgzMHGA3h6nOvUhiyenPWohk7qMCQOUEPde4+FZ8GzjMN5ANjmGjywexxWo/L+E98qebixxo
zKD3rVNSCIjco64cpC1JU+0x6qXW4DyHj6leNXOJIhAziGSIvNocUQxEpGIPkWtBf2J8BaiQ7F0P
XeU59d3z+cG3cpVDjjrsnlEDQA/ioi4CY3hLLsZMWx8WW+84RLLjpOP7Rsfv+zkHRQw0ixrK3bDs
eQed4jEPKuWDParB8gUq66ybN4prtW7by7fPVB86pIq5aLaRXNejqzKhXI8SuxQF1Cp3iKS+EvX3
bIwO6aUBETnYfjcn90heGd12ZKEAISPN0Yb2NEakR48OZPm4Z/q9UhGCGqkx0h9urF/HRxibBgYR
0nnaWW5onBLtE6poAjV0WZEbOyfGK22LRXkcaWM1Uc1h2Y7BLBLQKYMp+yjVda+pfvU64DKXxDhP
baRN2Lgi9HLbTcGR6phry/nkPDlzIBb54fqSaAhhtLR9gFD7GX+6M0Hho7mSnLk+CK/e/RPu16jU
EsRLx2aZ6K+gnhsSiMbbedmMZKLmXK/GhhPubPfzPld2ed8OvmKzTXu/hAv9eXuaq8ooOePyzcG2
80x/gqrAtWQMD/7WfVJdeR08YUj6ufgXKzMp+sut2+fplN3HL2hoKEO216VKrhplqK1HxYnt33vY
eFRniBZQWabNnze8FcD6kXXyL8luv6nOQ6SWOcDtBx51hFQtdYNr/2O7/Qc/SKoOUZ26f1ZBg62t
trP623yyt8Dc9CQiI+xoQb3DQvbP4Mr24iEYV0SePqzivetb6zOYs53/oA5DiQr/SwQR4TN2W2dR
ROv6U/+w/33xXj1iA4X1/xV4OCb7q2jSCaFs61Kv9v3SiHxP+pcbsZuavWC3ZCVUGlI88uJ2jFwP
xu/FukogDeO6qB6YfnFZo2kEitjIdR9vr3JXEx1+uSBsMrSb65AIQFQmRxOok5vV7qMt/+3HzuzB
1k/k+3RohgJ1MehlKmtnyL5pcPX3c6am/nQql1gUjZ3CiZX5nkCQQ6hG6RAscOte2jRwhk+OQPFs
wPfuswcDYLBHMIKyNmqOyuSj+mfM1tw5o0YXncwBwruxQg4LC453qF9CzEXtwOygjwoPUH2GIpmq
D6qTZ92H5tE/Na5OOZoTAulG4QwqdvRpH2xlpOXYTjgo9X/tCBEwfOjeW/eDO5Wx/nU7KpFrl+sr
zkomFXXtYORw/htuuPqDFME9Uvtmxsr+q2G7hCFAmWhARjPG07l8Xo8TyIBHFfwkyjm8EYQ9j4PP
wyuo7v/ue6+BlPs1gfT5xRke2BWV/Zzzvqn4gEJjlFhyKEGlhpu0y2tE5PIwBzHJhOvIsNYvFDPD
zvysqqGJAjynHMv2H92oPruoWDVja8JEi/VC6ulBHac9PVWw79XSO3RMIdsey/f4nBzt2Q5Kwh7c
z9VHb6oTk8H49yH6Vg706lDScVJ6TVTKIpe2+k85foE1OaST5pNj4yU6n0Nk8Vz24zK3ffO6fmBY
RQdrC17A642eM1jC9z5VF0P9B+8ygdFOQTnqqFD84+sCdGyHE5Fps04hZ6QzlXRnVx1xdxyeP5EZ
5ZB3Oow6aqu8y6j5rBoAW5tbcK4yoqgNLM4YWAcjHyNe/Oq95HkJEbBFbR6E12Xc17DJOrQm2rdY
KjmKyTbUp87MmTTjYmpyq3sbAePwrQlScJ/PT316+bW4FSe5mBw+DH66H4uAeD0+f3LgQxfB4lhP
4upTCfQve8FxQptxqZ6o/iWyFwInI3c3doIHurjsg/cV5JDrXn5fcf+dH0F1HMHSAagCr3CMb+QN
uadR81YRaReJytlfARsiVK5lh7XcBpSoE+BoczPtc0XeXwnOxuK63Mgcghp+nwMvmitj4Fmsc3Bm
/+RGH+3ZCSqE5S9yWVxscQyJVK7hjTm3inOghePX7OxBgx6/ssPyvnIIRZrvaqnziddKeT9yB5zH
2FSkOY7cLjtjSDAjCgod0EFRTLATqVOi7R36LUnHC6Tbl4hLK0G8jKWHhrtRxk+QHXpKrnP+Ny5y
h61lPbrozJlBZcxvOuAAPdeyU0Dvd0sd2DGdJW7jFiB0QPIcAO69VvwZEBTc+woZKvAC2Yl7I8o8
eQcvzq0xV714XBlTBiUlBGW83lrygKSOa6KHtZkDaln1w14OwoizmBIzBmQ4nbGec3susE2TSp7w
AHyBrAInscPSFv+5W8rNxW4NRhOEJ/ko2MLJe+U6xYegiTjnGnM119D/8InhGQWVPiteDA6JOK8G
ZSGBIFgZbJHT/hVxM6jeu0js0U7gGPW1iTZRUaWM6jEWNb4xYwp5YBXACpmFxxRb6Xz7MnD7IAqA
ClS0qALPpablWiCFB7w52RsYXqUHGwGiKRuLJOVd4fwvt0ogiRhWLeMcMzc2Z49eaCvmIj+sX1mf
0T9xtcolLGp9IVf0zFpAmkAumHs5Q5ZipHcDFCJxI7eT+TNTc86pZFl2mB5dlxFSGYwXNnmMrTnh
NrAGgGF6iiH7cunDrDAz1ny3pm3kH2IzrRenNbldbhJDgfAIFPOE2jGXPeD9SNSA8SSYWAgUTKqA
D2uBdSnelp8c10BuU1YHi44VoIyZZ2ej5kxEaGw47JOqFrti4pYVJ3lgB6Dv+psXKihxtUa0F+Nz
LQajDyaMvgoWVMuQhwkwwA3pELHcbfJcceTlSplLA3n3ppcD+jtxY6U2dJl2LAXdZ2A1jKJkYMF2
npbw2csEgClcPimBC09rwG9yAUQvSeFwTUr0DvKZIX/CQj8UO6yWzxVrFNyl4JwI7/XcmRstGSMa
j1HmzkZI7PHIK4GMwO7BsLxWzDyIUlbzc+WMxYqJq+WuSQ49B2yklbtWnp1BP4N4hWR+OvdtUKcb
k3sltZUpnpr25/2Q03vKeiMBzIG48TrG8u0Ep9bs9d2rseVbxCYDbEDUXWe3CEjHdWWNBdGx/8/R
eS03qi5R+ImoAkS8FVE52pJ9Q1kOZJGDePr5mNqnTu09Y8sy+kP36hWoNqBLT0sAIFbJvEpRp7HH
nghUT2BluMjKey4UjsArW5nTks0c8/iUM2sMvhCbEmAJwAU2H4tz9v2sfBpyAK8SwOQaPv7vLr4I
CI3/12D48clfZyZgAy6x/b/veSbD/AUFR5hyhj0LqiLQ7/G3M5cbmhqfl1Ty3fyenDrYmgYWOxbi
3hxsY3A+DkikuYjDc3wm1fMobRWk00vsvp1qTRds4yf1fih/yJBvr7mf+3TgoOHw0Ju9RB4yX9XC
t0ewwD+cia54gPmGcvIJEx4FwaGAWvEihaeHwZpBJg7uDKq2BvYEhV2upS9zrXuBi0INItrgTb6w
a1aGC2Nppx2UQw+TnioHrdxG/DG2LQxBv12XuLj4xmqxKV2uZcw2aFbJ2OHW+55JSi+QEVbp/329
mj9wkCfSJdYotg79Bj8nBnO7ADkQIrFrvENvhsznqB2L/4R8JD6r/hHPEowECdjkI0xZI/QqrMmX
SI3ZFbt8XPKzD9UpBP306VL6lfxFjPX+CQNyP22VL9MlfE/DTmxFk/FLyX0Bb37tdFrwwUukZXkg
ivFG4dZRu/Hq6Vt0yQ7U3Gvpv8ABacFZQ85PaBZJMB/aMUa6hublMcsHZdRNiB5aIkmZD/vhSnVk
5GsmWrjeN/ezbge8mac/Szv0nUC+eopdy7QOVxDlXBW4yR6O02mWNYjH2NNW6PL6TXKIeUSvN8VZ
2BNoQX7GEX0PdfI0H+bhPrnSSVE7EthDFYqRLVMSBies1j3Kmc2EGlYm1G29+ERZxHKg9/Il/n/y
gxUSqVUKjQsxR3IpL/kayAeFw9NPtyE/v93MkojsULyla93NjglSotIdyIpJfUrVNZg5C1k+hfsS
kGEuHOU1GF66N+89C3HYJ9/CzeSM8ZsdXlgokLaxz3hg/n7UEtAqU0RvsxhS9WecYJNyyvimq/sq
/yCYA3dHx3V6XvJT80Y8Gh9J+In4aF3snpeFn69nCW59AMIfdhC+/MbjxU7x3Caf+S19vhtR3SdP
JTvEp1kYiEzlRJt3yVMn/KwwCLBHPzlUu+KT1EA+ZQKY8KDm41Oddp2hblucVdQeWP/7fCJo114f
0hkRF/Kx9qbvWx/ZHfq1algGvrhSz/Eufovf0h3SKi5MCQ8rG0lh6dS3cDeg+dmwQ64TMkvxJ9wh
Mw53fF0JFHxEVWw40UVCQHqQ/JykWX49tkaLPkY/j5KD6lTfI83VWUr1rX0I5/5W8Pmgf7wgi9SO
yCx5r7NOzNxTp3oIwWOkR6En4OiwR5DEivA1/sTYaiuZF211BGhsMd5Kdgt+sscsulN30buU2SU6
lgVqLg6R6RasghUSvx/xyK5H0xeikqofERlMu1nKhpAt5Deu0dUtzig7j80uXw+73FcR5PwiKOOg
8Md1yeE2q+u/kefH2+Sm1xZbYz6dZHRxk4dgbitCRNP4O3U/S6WQKKLRekPiE6LhQS51GE/92jiE
qwAaVPZ4ASHtxsjlF6zQkrFg4/mh/hcJ718c9sfaX5w5AJWVcn36yWM6oxjsHAQ6R3UvH5EyoRiu
kdOGm4CcMOIHGYUg0YjPKRpoesN1whMAHwE6iG2F6t78iF42928gOlw05tL8Fh3QnWNDWgau7Pbp
JfvDYvUOl4/zBx28ncwgmc/My7cgPEa7Nfcf0hVpKY+2+XiZjvGrIbGXNnq1bp724RHdDX6kmyxs
PKskkM71i9ZtG5qWesdlx9BpsmkCV+W10i1AMzgZQOi39k4dTLK3DTqLixKaC35v7AwSJ7YpdroH
Nx6UlBBQbckoFWgyZDIFhwKaKdQD7SJxLPohKpzEjavVlBIW7KLtYfBNwMusn6Cco8CYKUmzFmEm
TWsUExR4kUclMddfFPIoIGATUXaiOYBYtx9Or5P8OZyEjb6lmgSiZToOlXkmaEFiGG7EysEAn9HW
eXQ8W4TPrws+RaULukq3QrF+nMnvsz4GSrCffEZrKESFzYybbKFxDcdsJtiMs0kp0hwZZjtUBurN
kiSi81ycynuSIWY5CXUGN738shVuYnqfxJJ16nlKNSgPx1kxEe2mI/WEj7HKH8HvNIiLAxfzXeVi
ni/n/wmgYLTSN6hPCQtaP8yxoDRs/0FbIHPsI/g8aYHAIvTLLAfpmNWA3RfzH788+USrCS7I1IaV
Zqzjjclm55LZNF7OSW661Xnaau+6+9qVh8abz8JpW/7MJ+ZiI22K+bzckIQHg9q8GCfmAddxq7s6
N2+aALueGFfUaB+bDZserF8TFrbKBOGFzubci+cBR6tym7lJei0YaLMH2+wkDx8teQTBR1auBOk8
gNHixvIp1B9dRqt8Hxl2GrN6GXKSuQ6E/YSVAyszCmmIcOAqxb0yvGnayw61Zdq4XfWjYyyXv4Xx
KXg6eeb3wYZ3VQw77CUGrm8y6VCUI/bMKM7wbGI5Rr6OqwOQ0+RwgYfwI1QyepegK1gEhBDoiR5+
wU94URyuQ8UWaQrQaH5qK2mjbSOsf5gePa2EX4mYswp2J2GT4kMonZd2nOAagsv8GtP6mW8TWFhc
IPEbWlwsfxCGEGP69CMmG8M7jyrEM9RktJjvhnSfVOv8k2uFK8mAU+DUsZNOS52KvwpdBN79IfhA
bJ1YiFYz6ALlpYMgv58qL1ZvjYpXoWfKTqHDDbwpb1QZE9YjoJ+/TLaMv+KEXNsPM28EWLZ4wKSU
yesHd4Gsb2e7iaGwetFWfnlEpDATmMoYr/2d3szf9lQcSJB4MkijWYJ7xyd0kW/BbVKwr7WYjfKH
gH7kP03hGuC8S3xWBwPxQvIZDOuhR2wqoel9xFzVnXFIxi6MZ3GFAlkegaGqnYB0kQsvJH2CVGx9
baTHK9AzI50Yb0GeuG41obtosYHCxMMizGBVfZ3MJfiqBeBxXhv4ObLivR99vMKQExSuIxvwXlCB
PVeDtAsa3ndticM5kEENr9Qv9XPH4RvuBLJi3Ie0X+PAkm5JMNzjUoOJ2C72Arv8aICNTB08YNdR
ArFyIAgjRWR5AQ+I5D9PGA0t1ID4albdKoLmgyvypdW8JNpqxpEM++7U/fZgWtaYECGdffdH5T36
0P5mswUSraXb85JcuCjgHHDRYGbFOPZU7CizgNlTHGA8Uha5dv6qOaNYIEqWUDbW+CcR7+YSaWA3
LdUN/N1PbfRWjGdbxYupbc6kIPY382XnPckNbo3J7taw0gfPqprQQ2hnYDH+xyEVl2B9NnmfHI10
ljSdQAv0kJ/hHlcHMDrAbX42Yy6zsvsQqzqvNbEV41aqbYF0OIwVRzsdzsPTHolDUSBu+eUDu4q5
MCP+9Uos4gM+0jx4pnjofeIR2WgY5VatX+vW8IPDM07QBX8sWTSXpKLFDxoqeArsAhFIgtaowZiB
rMtr6RmVp+IaSOfZHpLOruASTes+24yZh4PywHz9mON7SCDttAxQKTOh8rAARvo0w4FsrdZiCK9p
+CUtmAKDrXQEUFpR7ximbWKRyq3fObK6juNDVaw50KvCVqOl5sABYAAl7kHKaKvoVGlXVSY/vsI3
ds5QXVoBqyUdjGS6wL0A4Sc3e2H6jDPG3gpgJHwRTA4ZJSB2j1xdPjw8SttVj91hvRYS1zShFL71
9vhN/AXxGhXB1NzQyBL+op/6R35P/YSJNJ6O6xcOv+P+BVA0YD2xeh67r/oKM2BGmMln+uqoo59I
W3eh5JW8AH6mTzeXofuujPfql+qSN3WeelsA76y38s9AaOBrN5ICwk3IZfoh7Reghf+n/pwa5LYb
/aEYV1ryqxPJHa3ylx0F3yaWek+PWStDHLBrPnR2brVvuCympabRNzuh7oalRzPxvLaKFdbWPP6G
EwXEm/PEAXecBSPw3/hpm9EcKK788b08NCaXJLMLWF3IS0Yr1ewiZDfMDH5IbE3gC6WrsfFZoyDI
nDUMFJod5SfgCAG4AHgaVQz+k6H3KpDP2wDuUAWSjP7QgTkfYE1Xn0hZlZMbBB0eNG8aGP1/bDM+
WuywSqf+sQVjVcHxQ8jWbvk+odzp6OY5Er6bP+QfiuomTNy+mIVGq/o7/3u92CX2c3Lr1qnFfQYx
gB+OK+u4YQTQOWK44928+N3x78AyGA9X8RBLuyG4TABCw5f0uoX1u8KFKyysrPGVZCVr90JciUS0
FxsGNK9sXWAZ3TpMz5gglb0nQ7NvThHalMmp8nWR+SrLPJTpoMnodadVDJysUUzYwYn1kH/V2+ad
z512j7q0lB29wCAAi8CmOQOqJy+6Bkt4fgyQagKD++YUMHltt+a38TUsNga5NArFd8kSEV3t4/kT
XWOoEfvw02xdGg5KcfE4ktFDKiFeu8aSBmaLj550K9sNK1Ts/VxyK8XB5qE7RNMjLramcU1MpvdW
NLqjjCPDMvuTzsVsripWFiy+fFhizWJIG0JDaysy/Iwq7VZ5w5n7S9rS8oOrMeex6pFMRUAkylMh
3yIQxDyAtWiZA7VMh8at+k11q08tmVccrUXiSobbMBI1tqTZ19v+dc/u3V92jBdulR7H6/hyC8y+
seeSDU/AaI4PdynBJcL6qTmi28EcVW5W2RNvqL60qbMHRCF0t5M9nDVUekcF90+O6e0cKFxDAtKD
ZTS46aZhbeAgqy2L0tPx0sRgAf8yqAYQPDfgO3ALTW6Xt9zVqTgqBPedBC/yWbhj8r4IgJFE/VTe
WaoSn3J2IRZoG//P7Sa7dnxt889uby7m1+0Wa2og/blSIGkwioD/8UmffczIGMTZLXX74ZpBADSW
z880fAsPDL8GVFiNZ8bYW1DIksErHPUPBLGotk+iwUXNlmWaVquYtEYkdtkl0PK4RVmglGuTWnLG
8+BEKs0mbG5peoL1IrdfebmHOcX8kalthio+9Yd6+YOh1Foo/+IMe0Sm9gmqPKn3yPHKkS2KdyF9
jzCKWlyG11mdh25z1eXncIZf2zG85ORzUaBje95g89vgJJL4WdbDMHpCeNtEL33ZwoHZxYk7Y3jf
oGwKNvwXBQd7vFP/FIC266ge6WuMhQ+uGjx/GTvlN858LIK32FDH4I04RlL7C3ep+lz0flp5Edap
Kl0cserreabEyqnCj3eSQJ90HtQw/yslJfchJSShkzVOdjdEy6ydkDNY7t6f370CsIf2TdwQ+hnR
duCeRgAeX6XJM+bFjP8lc8DJV94xDoLLtp5zTWxJhAFdF9fwMg5WL1/48S8RooVbLuxa2HBmVwQv
zxMjJ9g2b8yvuU2wwou0UltSJh2yyCl5+cYZazut/oTGIRmcCChcQ0W7KO2YATM0npwPgb0EAdHW
dJvqLOscTIbwuZLkQ8Kpj7kq7FvRMuAVGwQoz1VDrVGiuuIva7BlZHGggHzhzXlighVrLpuQoCnQ
Wr58wGrHkd/DiOBtCg119dN/PzU7FKzC+GjWUb/T9AvvkNdtPLYh5keMffDiSZzhoHK/KUsBajJE
kOe1I+eKMXdlk4Tlm3eKFugipWi3WFN89t88oayzxBA9n/7DNpnIYoDHTiohtKXafuJQHq9X+Rm1
PuquOrReuMbRys2xghljXVh2AKhY0+Z2hLP4Kk797Fh98s6Y7nP/kQvk5hAzEliP/pR+tjKapHTL
Zmci/v8wkBQ4eMSxk9+FgfTzSM08nAmw5vGyLPmv7osE5xq7jVVyXWwoOcu/HrdY4Jf0XbrmiHHJ
ZVfs0sAWepuZLg721VrSnKfo6sEjbTlAT5hWV9OST6P+4HfTxwti43yrfsu69fqLIg/mKpUepgG9
W71rdJrfKRRPS/WNH3wF403T7eAWcBUH5CmIk69qjxaNOMC9bN6ixXmCFilbJHLTkXCV46PxXGUx
FqBrtdilBq7sDuRRLTsp8mJpEmwrhWutH502geBarLvFV2N8dAopjypp3Nd5Q5tnGIWDGjvUYLXx
br6O5L1vgsKBIRSP3GNtZmUmnBHrCTT0wQAd4m0/bMb4Uz0scGeE12EbEzztmCF1ZTPpCc5lagel
ozaHTvEAVqAHRR1dePDLEDg4cd+/cItpnc4r3kacZkfJAg+NrfmZ+engLBhx3Eq6wg+DexJLLdMe
9FOiLMWYFFPvuUAy0j2QjrDF39tmVeDjJG+T0JvbdAZ5kJZxP1UTXztkAGGqQxAuWjD6hyhDsi1v
crv8ql5umc5W8OhYOxc31txY0mPpqf2aNvUnocMiVt46TtrwACUTokeJe5zhijT9ZuizeYPmi3PG
pCtjsLFY7BmbvLqfCPMf86/Mv4rHBEAVfbf99dmf+m7FaJkHVlY4Eq9C4ZhSIxuJj71os62BSDt6
SVtGlCF8icJR433Kntnf4YtpLhQTvfMY8kN31TjrFjid86XUBguYAnlweWWXXn8slLNo7NvXsTI3
IxHpOG6GH1p5mY5wjOXKNXGaxL/zMG77w2ID3bQhot0gINu8YyXgJaeqtBsihJWd8bR59z1bvJ25
geN3sqUdoZgM/hDfQHDeyzh64On9KD8T087B+XvChsVbBEw275ll4Wgcmjs4NKHqCrWfmW8C0+KU
zO4XR1LxRTc8fFKdsyniL53C+9zPgZGovoyOzAynMgjuY+DpMoXStnXikaFbqjZNDF8VFye4oriZ
vCJXkw/VwBCRFj53tGlFBdXr3iL2JN1B9MTsJsAUUqQfXQbqZjokyFwECTvn0OaF3tNrvZTd8jwi
JOz3BlMk5VZjxDOdsUEpdSv77VpggcrTe4eWN6wo1gTyyf0m+JC74xS/I+ljODd6Mvx8xWYGJFX2
JNk0E1Pq0lLx46VkE0hvDHwZ9aB1IW6NLBBYiMWjl5YhZLxqIylHKORS9qXG2yaZf4uFtDWmtxiR
BfTpnGsMJ5C7+Bn+BdWGM73TqbpgudXJRup3EdAVUBIQak4Up9rzaxz5aUJ1l6Fl53+wRgfKoOi/
nKdJDlZDRcLwHlui//IoTnKkkbSgUIVkHtpmqDgiYfgwPbsW4Rb8MCEYAmtn/OcRjk2WCUvVJyuD
iIFEd5+Z84q2ZjgbCmhelxyg2veGw3XPlFmqVvk79PcI736Gsakjas6cKYMfsW4Tu5J/89WGBjFu
n5wMd/HXHJBNxB4D/Gg9vXWscWZEEDeqXYson+jRxVIxcDO/8eaFp1e8bvmRFRg+39AQCphZfuqG
FQGwpXPpYKZOympB+6baeI6nlS33y/TeM/r4FBhNauty9GBx4xXUhdvocxJ+n+kGA5wFTtktXCU4
L3788ZQ9EbRVsZTU6juaTzsZkVBkskfIjyBA+w39BPR1sWmKVXqf3bzx9F+qIINnVHPcabikCHZh
IGzZKNNuiu9NAAV/dlPWPI35imJ4hclkLu9O6IOmnSEDoS2Hya6mMwnsn/lBQTOoWURRZ44Bsgas
PJxyWHvYgGLUaXLQ2kNyfUo2V66eOCh6uwXwn9sTEfJb8zQ+gi8QxCeXyYD8xsv07aRCW3wzMWFk
a9P0j/CVcWLq/Lb3wWM5AIZN3yzLxKOWYAEwtTf22N1HrzXAOcLjb4r+tFoP8htPxZipoHfI1k6G
NDu0MLW/1O81miaTOo7Xi2/NBj0SsR7JsU+d8o13WnrSDmP0ikoRRDmll0wHus51gKsf9Va6V5kF
vsnFivrI/O16S4pWaXqWcTbfNSUHCQEwmlMNnt6dB2XbMBjdQ/P1ckxwy/Kv4L9xfm1X4ULdD4NK
y8myFL7G7kwgegANpVlqvWt0+wiLB9NZTB5YRW/NSeNA+SGz3wpcj0o38Op624k2qT9kH/SUdygY
EHnikFjAB3OG7EPWf3TtsigI/IYgDqEz2nT6wczW5CxLBg0o2SzNg5W9aD7ZkcjPKIhoU9pVIKDx
iO65YVMR1trj9dzU8ZaGGA2COVw6KDQQmQ0PGjclf/6utz61wgAshJU2CfCfRQcJh7x7/NLRd1DO
qh8apJQnmTkhHCPKamoCKuRgN4wOsogccR1NpxeqQHPvReSWQK3QOnXnxXu9pF/KTv/of0EixTM/
tPDxaJqhqs6BghBwPcL96hEqnNpux1EhPd2e2nyxoggxgK+Fn1e+aiRnUuyxcF/6SQUSC0TuBkA7
YRbwvZW/DYQOhg2QhO8o0t5Y2diOwVt/WmBQ2Y5iKWgnX5ZeS5meuf6EWk9ggyJco/azMtaS7ArN
mwID1nSepaWpXxUjHxxBOflIniFh9078VuuF9LbEmgp/hmzr8N9iTodlYa5jCdvRY6qtBGO2V9dK
OxcexQ9hK4RLdc1qep+t1tNjvcSCZZZYFdQtra9EziRyY4debj5SMJ1fEqyjaMUST4ijIksK+kfs
T+EqvGvBjpczKDarSzlBgz8/u+2cBTVuOnGvdtsyX5ODpVf7yH8270ZyVnICs3G4sJ+mZRCvxCzk
ecubnWF6Ij4jr43UnemfhHVS77+6cGN0KFwemXKlv+DcSxDFFx/E7ZD8kzwp6A9CeyaAJhJXSmc9
S3gOxiN9bXq6TMiEXXIWMFsVHvrTIaJn5Bu+FG7DqKRb/y6/ZIbMyIlkfL2B0SJH13hHs7c5Z7c4
7Xsw+7hbl4R8164kfYRX5VtIVlO2zlWHHCXhyEGN6zVWQsHFTNeNkC0/AnIKZLKw4KLXp8y05Hv/
rvLqBh1uZ0V4FtKav8yD1JxHdVPJdLvxZz5H8YQAsS522lmznzo33mKx/Uxu0YRtxDnr3rAGF38U
5gQLW7yArAmvFfdGHbkizbjg4r2NEzP5FV3igLRhecw6W9i5CbuAIA1/HEmYw5P2kTRWVnm9uh7b
ff/0s2Tdil9KvFEXzIUB8AfUSq5yDFMytHYGvDkgdU6tz+wShheVaCiJKXNpVyA1z0Mp7wdgWSw0
l3WyNtqPcR6EwtzOVVtONqmnXNs/ysj2a2HwiGiM1iax2PHqW0VnnK+EEBrs0uit7o7hfMhiootF
nQLyRitLm381tEdgrhvxPYmRb3vK5SW6qTcBzT9XcM5l+R1/dDz5v8kDieMtJtL8nX4238Y1LujS
y0lfbpe5crMuZ10uXpWE8xBUQGTWFodz0sD4iAXiC98XuO6m+CTc+Rc9cAgaqqIzf7/4G56HCAUX
HpBFsq8JMUHTaG5y3TFNm7/IsWYzrsBQfMaRchCh+FeewVmo7jVhybxAkByRyxipHEbl7OCR68V/
/SwnBDEPlRa/dHreNPoSxhHsjrt0isp9VV7phsFWmmX6m769gJ7gEslrYkBaQPwk9bvhVlA3QAbW
V6L0DpsjDnx1r/efKcZD+lYu357SQxT+oIJksPF6J7eyRxzOVt3KB0ia3Fr8FNacdMYXVAeZg42B
n4XuVKg7UkeaHh2kqsgOB6uSt3iy8+3XyiWqngHm08EgaIHJajJLfi5Ux4ngxxxraEPIAdXXGtMc
pE/U3ZK1SL3OpySMKJHh9pCGodpjCICGfIwqDxTCZzSL7J7bXkq5JLBARGXbqAQu29jAlHjFDbIz
yW7nS0i5whV5PpQ4A75GdK7jL4OlqD8wKY41Dw4bLQ3BXVh2S1ahHfrxNCHqFzYTotrxveiPFLzj
uAw7INRfaVgtkKFn+6hG0PrNyUHKjkrWkuzw75cOFInqEvqr5pW6W5NgJ9rUL40dwQVojmSNmNVZ
aVcqttUAgQp5O2G67e7DceS8h0Ut7cjq4csIpqsN6znY2nfSukb5UbxcrN2Ngyk4XU1JiYDcLUJv
SJlqusqD8gbVnVB9UVslFpz4AbHgTjIxtYBqzcR9VsfW1guVWPgmwGg0/RIooj4XMZEeNG2NHWNi
OkA1GMTIDuoT5y4fmlxfOWhjemOuw5Sss8X7SNNGOHm0JxOQgJiUNmHf/uXNSkc5OETnQP2GphHl
q+SvhzKd4vaCzKhzs3szrSAKjMBowtywz40CPglPBm3UO6yMuncqCBiVg1mAiQlWvFJ4wFRgxjut
DHiSCJHNAzeDRsgEg/QT4VeEacUsBlqR4bCWFEy7aisj6WsuQFvAjYRm3m+L84S0ZKCEU25yQr6o
DRjFQiB8eqCy/s50O2zWwqeBYzADsZX5K8vEJ0FoXyIMHskG/DLuBsLJ6cJVJz8YVS0uyD+yOzUk
4uo4xYKAYfnoSC9vyrww+VBUn5WUqXYtOoVxKmmfW4tH2J7HN35vGl1s+rlS4wNNzeDPUWz7BMH9
llqXW+mP22WB7iKxwK4VZZY3R/WRqzvKyMzy6UyKbiX/CNqJx8/HUdKwWDPSxYyI6votp/j9mBbu
80yfQhojYutwmq/J1rQEEa84n5ONEDaB8gwrqqcrUMkcxcgjTSj/FiuHUoAEJ0G56pjTlJt8BFlG
WNSZXj28EV0naffBPHTyeyJ/lCau6919pLXWoS8BCeC7C7ZR+0nktu1ei50sOD4RKsEkftrYBmOs
X5I+QBgFOi3VZaWH5KMw/Cj47BersfTiKwVEXJ/IcTBrl1gO4AqBAPrkU5TmoIYxYUzSIrab8yec
EaJdCCzp1diRMeiwB+DpwXNk3Gkkm7a4X0Lqc5wAJsT4SYhF42wLJV5uJcXl/sSguPzTJGTEZ0G6
vqA5V24RnBXCChqrIPIgmiVILTjj8xDWLE1HhmE4Hov4XYm9bDwEuteqJGRAmGbCjxMxZNA68aUz
Dnceu2o6c09Jn7TRAakVdb6c8JASvBjxK5Y1Eo91udXj1TMnM8NvqlWErgMdDm2jB/9wtziRk1a+
Bxf1syIYU52HxcJ7F3vc6QMOAFgjzpjzksSV/k/FD7D9gl27NN8XMOsRFZZugA8VbBhjSUmuzDnY
CMKyOQ4dZwgaYNFiKksbEjD7NG0t3bWAwckm7pk+bKaROK6t+jzjrVD/KjciP6/NT7ewx3dx2xy0
zTj3VeinsXHjsE9JfbLSg3xTbuTuvrB1mv7gXZjIweW5NkR4xlg1xfVvWHFy11iefrEdNg1//j9/
14DUw873uBakGdedA9dqkZ0j4f7wyd8SiM35DuyWcABY0IohL2+myyx7fN5Bp4DgIF0XPrH3+/RB
9z0eTQjGKNJunDcRivPEyQ/lCZfVHRPT5JalW9BhdNS0ejM8z1OLZ1qSoHlMCwty8XRLftH1Moz3
JyzuSIKz0diBKOWFnf6JItg6xTV6EzTVJV4b0ltj2obpyKKX3yAkAe6LezQ7veFld35EV64Xq/6b
XgI7hskEF3BqhC6UImFyYeatbV9ML5WZi4Qw0JzuY+I0a+R1gM0qIxiKoRMA8+Ie7ELi4nKEm9KK
V4tBxweX+1Uqme3Hb8/MAhLDhyd2aF3GFvwEH5BXvc16Xi/d6yQZrGSVTWc3iP3SHapus9iVCL/Y
zJ1VfaVfEHvoc2hGaIuUwO6haVSTC+4A+sRAmtm0ceIN8QSBZgDnchfjADBlpsIQikLF5UDHXuSq
UXpj3IH64TS/JAPaycJfAI45wqPC7kpEsaNkj7XPStTm9xD80u13hT9jKFQK8GIQnID5mVhZUChh
A8OoEYGT7qO4G5m+Yj3dwtixI/yOgS8Y5roCOaWyY0RzrcYsg9VHr/o8GWfpMDwpniCwFdSgW4KD
3lBZ9Bsk8YvLArQcAXyyFf/Er1a2xDlfZh28sbTa9qNBytTt4snmnasLF19hKFXIw1kgTwgCcJW+
ua3ARvhpxKt+kdE3/XI60/PBG2dEQSXFdOTvNc3cmEpEjyqfOo5CBJ3lTepPmD1K8I28Ht7WuBZs
rq+OXfFNb8poZMb0ijPYRXgPYGn1YOr4YllzyfTfdbgPdkiUuAJoWfPkhAtSZJ4XNHEP8RTv+cmR
ZIP3LODrSMz3sSDvd4W2o8wS+/kChMdAXYR2tGs2/D6p6qH8/Alzj4Fsr/k88fRlcRlAUzBVayCv
GsrDhr3M+K2ZzgIeDprPRzyNG/nreZCuTOwYS+BOwYhihlwkl/2AmYc2L8wZYIK1h9/pFakLUyvQ
gLhkM9GBXnh9wI+snLfTC03QyzeGHwwEJmUP6FN9FIeGGKQHqqbs5dbsDVT856zhUnECZB5g0Uno
v5SDsviCWIj2R//BScF4e772g/TBrP515kmU5ntibJ/9hx7vB8aqiY3q3EhPBXpZxYvwFVRwcCKM
5QCEFlMaUIt/L163uxJZzFUD6GQM1gRPWaCH47rsllJrfCt8QM9d9vuC6igIyxCWoC0kIAv3YYT/
QGjIhGGJwj6FaCflldMKkS0MDD8jpCw1p9IRJHYKL6D+bfgnpcdS3SckEysXStK2I9KN5aWb7EOs
BLT1YrxqxikINjlmAwGV4CEnugG2l7GkfvFZ/Bx5n4EDfyraQuiZPa8TlWmwH3EgNzrJ0HhTYWSn
Oy1dW0vtUpxD7UBF8kLQYc5vXo5dIfUYb/TMG1kv07k1nIVmtaDB4BphT6i1upONa5TulaAjFXQj
hH46Y8pYd9sN8Hq5BmIGrGBWUyBa5k8X0W/HYRGN1wzkWbksko1cz1m4fD+DY7oM8OrEDlkeAmpe
abg2c9wt+ziaEouLJ8rsScWfoYSOsY30xm5ZVlVLYf6VSmdVvFd8q16cM1bXFP20IW4vBAdKj9bq
mkul+FMClhWuxs5WCv/1etf64wQcqB/z/JTiJZC+9yOtCfxZGNmkNECQqWiLbgrpw8Tp4J6/8FXB
V9W9kZ36yDeiEEiY7pFUWcJUdlR8r4rgGY/FY2IPme/KhWvEblD6ZbpngqyrN70/jPKmEywMZrof
9AvYGu3mLmdgio37KQcuKGva/b80qUw6n1n0okPN4Zk4CwIRJrj1VRs1XPP5mKlHr4JrQdsexuSb
ORmUyYm0BNXFf+XZXcObDoZMFYUlwxNuCnAkDBjmBEiT+l/lvDDfdRjHeoPPDlILECw+AfaFJVJH
JxgksWHSDZ+vwkc87tTBB55KDAYJw+45+GX/IZPlcGZL1NO9KDQrCy8Gv8dAFeKyVxY4km2Ejgyf
me40IOyGXUzUYzVXxMdMuUSyO8LQ+Izd7K2Of/RjDRYHuM3KaikmDLJH2KS4EKQnQz9xTPLSRnXL
ot92uCafsnKAJcgxjNpFuPaJw8EDNvMImPmsBtWVgoM6U1xBEV7HvjihsWUQjKAUsLBxxPVUzDda
+C6f4ffFD/TxzN+qDfJFbHLQDKJePSniDh2pOe0rwsL34huz1O5LhGMTOLNmHK8J00djd422BdPi
OymMzDI6ydH55Oo3bM5tojrZ+8zBGI16YrYWIKZMq6F+NGTPMQah0qt5OLes273iQwcLtNYdLnVt
2nEXFJQgz9kDVnyuGBhxAdAZKSeMPSL4U0h0C6Qi26LcnCpt3SKIvmMjgicc3RwtsbxPaTsiZz4r
m+34j6TzWk4dCcLwCy1VKCCJW2WJHAzYNyqwDQKhCIpPv9/4FGuvD8agMNPT0/0HcFiAQbP8I+vC
npBP7viWXQVm1duG6oKMT97ZGWu4MAL2KJT2FDYTepXmJGYjDyOLiC0vUmNDkhSrSxAZSg9ExTpk
gO+I+jndZbMb+eR10ch6JDO2a7HuUJhn3SxZH3SULJq1Hn8W4Ckg7APp7K3pvnssxyU+wah04QMd
6Dup8llRaCfLmkvxV92AvCFhuy8V9rCoSqUBwM8IL6ViXjTLuy4ETOLTNAtAyDzoa6d/SYPNp0Lq
InPh1MFX9Q6SKdzyOPLZqt5Lj5MG6giUjioKO1SxT2sPpEE0O6n1ovTxGq/AkcCwHn8Zr2U+gHn0
CLlRe8iTTZXPRXO0tCPdBl8p5f67AM/n9R2LlJvQLIlpFp8l4Jcyli/VhTyvTT3QXGCzCsD0qB4O
iBdYL9xyhwBgQzv4dXSUuYiTArdABEDwXUKZ62mXIwdwRj9B6cfU6vlN9jokZrH8jULQqMDOuErS
vm4DFahm6nakTTlS5gZ8N3yrX7DBwOxmsmASNRgCjmkR3mZPjdoFbfhGo2CDiZ5fdyuwH4BcVWNX
qbIpfYPGbLB8fiHbBDWYzc0Iz5ctrXp1vCf5JRGGms/arKoFTqtoteSL+gaTTIfb8Dq33ddNtPnB
qya7KSb1KL4lu0H35SscfjWm5ZyNnr8JbOvnoXj8qhU3/KsnUo2nEen3lv96iaTwVgCDoYReOFrp
KUT2ZwSQR4aZQk+dteONgrxKl2EMkTkG6fc4gO9IRV3wxqjyJzSHcpedQafP4w8GPPWErvNoirX3
lYKAh+5U6rLKtuRkhcATsJ+jcFDFFl1SdkZPhbmE2JoCggklvIlQEVRYRm2Vlunn+LnodIYxJQN0
zcnqfPkO6q+5ToNrTIFB/KXOjqmv112meJUuuxXUtzr+HLO5nTYsSq/5azy1coW8CHHQG0nXOq+O
AorE8tDHn0PDLXFj3Igni4F29ijb3p64IRpOJH+0LGgs4ETe2qY/2hsb2riq9vVI1knpFIDzDPdJ
EnIvnQplOjcDR594kCmolaBDx+JvoGkAMnP68DrxOqi5E+IESyVEtDYg8PbVLsmDXA8fsd9BvSi7
nxs6OZf+BkC1WVxZ4lME7zFRaxclQOBOvDt4+cQyoOA1V6ASrPNv9J66Nsix+hQKm9rX+/WV/6mm
PNPLXVtUNBYL0aLK2kU+WdGr4z0Udn+FZr0al05gmS5q5YPTzuQZEnwFaZFRHVmr9MesrVEwBx6I
r0ZhUyqUL/rD43qwh3mpQaucH23AYY3aTWPMq2I+AJLQw3ZCloT+jrSlOQoRovfUfh7VFHePz26j
t5ubpkN7Af56uyL0StEJBxpt+NZvWEx/inQKG24IN+CAEruMPsdULoZOkFaCfrp/dFRuZzkiLHAg
CV2RzTl2kCigmyBLXSSuUnR0G7natFUkDq9EmmHEveijjEx5obAqvWKE7ODdYvsd0zocN+uupGFJ
3SpDS6QeyRisg2af4IXeAuy8XV+vXTp8p7xT3/6q3SHDt4a/uk83Bcu2yIBCBj2YaPYAKQE3BnWu
f42jzwkpHRxVkVElM4nGzrtmx+rHd38a+7SIe23BVfsTunGaj+gynKeo/HnKL62DxImm+3frd3fE
TwqfmmyBX3tnRbmfuLdhPmk/O6FZnq/kKXZNliK7UuEi5IJINX/yzopQu7Tppov9vPApC8hI6uFx
YMmDvcMlGETl1NUuO5r0O2tMd/Ccsk0HKtUA46VPnUvb52bDu1IHMV+4WJNv9np4gwYs+3aBIKXQ
i/o06Dg5KWBqDFBRqmzYpHnpbLiSaHQOjUqpE5JcDDjwwJPVS4GzwGjIClej+6MmFMCzE2bejBM/
p0PyYAamAXvmB3vbaj1GIuOnD8atm2YL3JHIw1n3flVkHTSWJWrsNtVyihwo+VhUsu+jPbnowyH3
JCqkbg3uXU43Uuz3Zti8RmYYUxa59slZQswG2rBhD9WHUn1I0LxuO8IRNZVGXbYQxqTWpzWpkNSm
oUx3jl4JcKxsRreMChFAD6y/8bAFLf/GwLFA+I32fsAmY4yOLT5UYCvbby0jQq8e1bmi0QuNh9n/
sN8aOxGqYxOm7frN3uGxBArSPwDosfn2O1Z40FAGaTEwfY4E0W4k9CaMYjaO+vLBulMlNv9RuKSs
0/w2Cwo+dY5U7zwh9uTsnsey89woLTaEh67YUlgdSNTybDN60l7Ef9QrNpR0XOQk/Xw3sKF/OtS6
KuQ9C6RRC+/5Bcr047UTLxX/FjYH/8Szn2iEt6vU5uGKL/E2QsxT/B2FUZ7JNk8ntSmsPp3XjkKv
A/zDnViA8y2Zr9zGJJI/ejj/Hm9PCLbL1Hdpab72g4LkeT6/B7dA+JiJ7wn/Ej/fgyGshG+C7k3C
FDnbXHzNlT/Z+jQoeUhInk9CGTn7qUeb9Ex7E9WVrcQxiHNMXNRGKXMJpplgq/0TwKW0J8RXK1xB
WOsplf++ofQ5deQNMCsOFG/FRwojwBv66zcIiunpFuiLwZMwzJvg9ox+PhckYcgVXCxcunlvIJIu
ggFMNtRCvInVnKeUGcWhd9eJx+HO42Ua0KpD1x9xdwEweS+FqD+wndlrVbrlmoSQXyxlG+aPK7E0
r1n/ks8SwVHKlQ5Aj5I2cx1QU+ASIcPCmVOMD/OAbg6eINid++gVclUGR3VlVOQRMUEn7L58BqTR
bSik+59B5KXIjlXzLHiAyOQCoYAbFJvKQ7TXna5AMATP4IFumfCZgI4XUGQSwg6I8bLuIIAn5GBb
vv8bPQDjMBQoEZZLXapvWDL89mUYsVyKocAdoapf0zDz29VrXVBsdMTxUgxwu0O5Vl36znnAIj/m
LoqvJHjgw8jNx+EXSrRfu8J7gdLxms2axeYgpIkEXZn2qad4ZSAul+KQ4XK7K25FH5KGBJycyHjZ
zbmSDQCdNAGNnZPQJYZPiOeBuG89wZVhwGDuUSGGkEU4YFQIIX167EhDxwAuGD0DLEj+zyLCOVLQ
dHv+nOUWizAUFkIxeypwjMyAknEOAoX7nQfa00qxdGzgXY8ON6/Bz/CGJUEeYAYyYYSlXIaxXWzV
eY0UdeU+AzpRWgjLm3uCLF+gHnGP9zIMLaDuCCmPQIxY+Pqbhhptiuo36QjeDjpi1eI7Mi0B1JzW
xxuCOM3GcB55Gkx8sIpvaYaUJ8UWxKqR7YfptcMjkMvJLGUIcvNQv02xHXhQHP4bcFA5iAbIsfrI
5W6Z39AbuErIpKAwMnYAMzNc2O6FBWNf6H6zWUCpsAehq51GhIbpn48Cz3ooOMzr6+0SQzv9YqR9
NZ1Z7tQ5scGBUMW0FqYHIkbQNP2LGxR+iBHg1piYyKH+zS8heTfGA2ganeWwvcYBnjwsfTYokOAG
QV7md0ItD3YkEnqgBiGno1okhrrhqRRzi0A/CWqFeLa/qqjyZTDrYag7NJwcCPUQEP2GF4i5wSfx
RRilRdiGZBxkptwWQiPK3ejbC6nq3gcoxTGLCCDYqzic8NkZV0G8ceS995E3Fhy5IpCvvK2L+B6H
VgXjA8wcDb0tlYO5LVWv+LuOWfBG8U94v4hzgBv0pxroTgMRf4lZKFRlTF/tSo23mNOfDTk4cX68
Jy4o4hI8OegM+RchADPmX88A3Vs1fJ0Rs0W4TQvFpdC//95fXAhGiBgjClJTDd7OaC3Z4wTVxGy0
gHOTL8U1EteP3IZMg324OOrIEyKFb/5WXERIAPMxsnCUUFZ/V969b8tzwbAVz4k3ePB/cSr0n/7u
Dq4YxGB3wsvF/REHI4yB0GEUtjLCSs3w3pwUomNXjnrOWQpBCbQO2d/juxKdsSC5ezE7ZlylDPSA
hPjh+EsYE0RnhZEoHrDPCWAjXsHcQkMRUUVaQLhkclHEAOKjeZbaIpGiRwbnT1JRzJaQ7oXw9RBO
OuKNEGwXLGYeaLCIacYGCDcDVJLhXP0NcjHzhL+BeIF4AF8i06fFAuDlRyjyxPMbXUjhHBMIkafH
PMbNCH0jZIxGWJL8WUr9fdoUTRBx0BT1l0J5h9/wb4YaJQmOsGZ+/R1ztBDvJqjGvAN5uY82pDhm
YSpDUYULIVjZKZpAKCmhs1PyfkLoqUQOStjLCVUk4j7/ZulKBWhLKMkIUrYwXxGOZMRLkM8i9MO5
+Pc0ezOmLABSCUtz8TvAyAx/ROb/yNzidLmITEN9hfsJt7oAK8/e+m/QMm7qczOnOpVad3Q9Iy83
O9tAEEQMKoOhUTG2q0DjloN8YEFgWKBAydndrvIXpULUYeCZi3FA70p4+kRnVFt+SupP8CG4UEJ/
Br0rYW8koN9cuH+3j1sx+fkjq2NcIlTtuVs/4iqLK8b7o+t5Fy2tyerxNzbE/BeHL6KKOJm/Ky7u
2p8MFZDzMXqe4vEgBjGw4PWGf7cVyH0oVJT+hpLXT9eUom5XCppIClE5ETL8ILyntP28v9vWC8VV
MWGxMIKH9xc0KL6+51pPzCAYBDefMNKgQirmkZAyFbobcjhdiUucofH07yg5TpZeZjzr/HuOrLGY
eHiaeaBvtq2XAqWfoJbxdPdRgKJKcA+nru6KGSo+Rg4jtLtSW6fUyZRgqIqzEdKhY1RPOUHak/Vf
MOJUxYeKQZgzFRhB3I9efLiIeRq3VLyjuI0owpSEOI0gowrmOz5jHBV7eY674PqKdaOA/RYTl8Sh
ApRZok77d04inhdzmmN3npLDRqqcRzeTVkLXauyhj/Y3OcWkEUNBfK++Y9SunlwfAmEAdTOYuIB2
/+4i2898WQXNHEYiz/BDgewdIoShOP/bUujuMNbmlD6Ey5sQzhLnJxx85BAJVRQWGYnZfDiJYxSv
BdzOleG4AYwTCuUQ0y7CiAhHZECiQAo2hCvH6XJ/eYrh1YbFt8IFi85jL/oFiun8UEmYE37+XlwE
zBNxbDd/wtQg2LpC9mfqKrY4l7EjpszYaZd08dZ0draKjaoj2Y0QDKQDhFwfarLiompcTLGswOAR
V1pcy7/IJ+LFyJe/XqEuxI4Y/zXCbVNii7A7UogWTwaCuHk3PkrIy6Cji/RLig4N5s98uJizYvC9
50NQoZzz9v8t3BOUgxLMo4Wcwcu7h8Dp1s8Vaj3+XVt3M8UvvQw79HLzEuULW6dHuEvANkBDj+3h
DuwB7jeK+RY+3pOR3ZPAWC2hLIZ9Hb+tzEaFFLqYo+VimS5Nqn/Zru68EU49O300U6auBHZjNQCP
8qkERWMf1c4S1H8KsdlSnSGQYgpmQRkqdp07T0UIjV7gBMEycp8UPXegCMguUQXInQTtxc8oQy5x
/qKGkVgagHe3Gtnjbp9/we8t2+1UtYZ5d7chJba/PXXvj7xwA2AcSFo7MRL5FUqKZhI2kRtJSOfk
rJDsLebo3fRL49BShbaQbbpTSTX11FKpYDrjA1RXKB3vHxoId0xT0FoFI4taJC7wABqD9vxGT5Li
7ITsrT9r1wkM/gZuVeQZvED09rLX4rWU6pMEzwhuufoM1RqB6W42zry0s0/5QQEsjETTWTeCpwKo
DEUaSmdLaGKVtETaIKMxZLY3BlYR0RIyoXIs1FA6TahrNfPJCfVn6indR+S9pobgEheUbAdr8dU7
Oonhib+4bfgjLcy3Lwk9gBGNTMICIokRhCFpQXvXSAihxDsoW8g6CL19Gi+2joAgtWqNfT7awlMT
vTrpu0+OsLVyTJfFm/QUF5hozJnprkF58zWX5LkaOV2xb61Bi0wovqiWnya6PzVtjogwONh3DKgc
aLma12qz5FxflW88EWymMgHKo43enZob7A/ULHOM+gSrgu8oJEvAQTWIwLWnq04xj/dRvqbx8cAs
lFouPTV0q9mF3RzVa5BXfG35s+qk9ZSWvZH807DVRWcqBBzQTPEEUU9NSkHVnaKWqp91tnN5ecm+
R9CuqVPFN+DJONy24WRfcZKol5VATQhTT2/0xle3g7Jwt7ESE1iEqY1dLiqUk03FErCtO+rzVI5B
e0AGQbAqh8kHJE39Qv9ehz2K6nc1i95XkAIs3nrko4jKElrUi7p2Jz+FNkehuN4ogWAvIdH8YEI5
qNcoP9N4TUqCIJ1QTWyTk4QsDD0B4DENIrku8Bca3clmDJ2BD7x9dg1NZLBZBpB1NJwLwBhAdula
D3Zx/6YQN1kP9QI1rWpW0+0w8wvAtsh6S8jHGJNQyuaN5Mq1G+OzMMFWoDxOmj3lZv210lU8Ndy0
/aEndkcbHRBQDNsWMNOOJj2gA6G2Q9cFDReYaH1Bw+fM/iyfDy+2h5Z8X22ARwJOY/uqoOtPfgMD
YoD+wVvRRkzuwDbt1mwaR9tiS/xeRlbR4DuNqh+C1bT5GpKFjBMsscJBWghmLxXjAtQHdVKT3Age
Mf7LCD5RQmYTxjZD8V9T3UpoTFEdN7bycLH5JI6hy0T6FN9+KeGUl7pecxmPE6yqj9SY0LnRHaqv
2EqBxS49/HCiLU5HVGP5BRQOirNkmzQbFbEtRRkHmIiEL/YosYjm6+tmI0VX0AgYAPZ/m3afVjKI
z4cdbSdNQFU2V1dPb/L59B6P2Q8t77b0rvEHeILNxsAHgWqsfaNhzNFt4ApNH870jTcI78Kn8qqC
E1ZU9niIBcF5ey5+fK35xTH8oc0eo5H9vv32eK5mJSiZwrpx/lm7edB2ixNAsW9nKlI2tPmVOx2z
hldARnijgtg0po6UxhMjVYkFvaGTAx8IpEqM1kP1eMPnDEflR5VQFcvUTdLPr09vWtVOneAkBHcn
r/DY0Ay0HCAzUeltKCfLyP1WKbKPyiOisXm4u+xE5fb3pYMBLkh9IzBBNxydjWE7BjQwTvYgC+IN
FeeIt7tTFE1sWtNRhWti3llvIhD6RIn9Q0F3DEYxUlKWqzDeZOmlSGZ0Yc8/VOzereG93rPxEacc
NfWSnQHIWPap/E88TBlGYu9h0CNKHPkiepvLG6pjFQmVDzYGixUAuslO4iQKNuxgQMS5ALstdwct
Xcxe6pmXETOyfFv93sasJzoA2bCMTRyB+H1mHrggP6Ly+8ZsC4wlNWQW15KPuxXBLF/RNZdEdTFb
7DrSlPt7B4Y3Nq+PwevNGSXW7EOCkfAmT6ai3uSD+XAwJhtZ/Pkmc2agl/EIMin+36HjUHklz9WW
kC0O5Qpg8oQOO8IheKq2drOtj8PDNqAWovt30i4UMTWf5hXaAIYDegJIgI5FVi76HmNK/aAAY1Rp
2DYNG5qoGrv04+yGlsnzC/KdHvZHGgnTG+ZLcHbqklFlb6Ru31CXoQGif9XsAvpjDcgCAmZUwD/4
eHN8RRtkT9bi2KcRhn1hNT4Nw8sKaz2kqpyqZ5mu+LRGQgnJc/oVLWF5TpEX0HM2xgyCpf6xagtH
uQuX4+IDxwAv3SGHlBCwH+dUNhVojZI5ADQEheGNIc86r/ndAHkDk+9EVxeEmjVTj6oa0JehLz0u
HKkOblR0F4mQgQHBmw5zuKYPU9zEpt8MCwnOZwie2Xj5DYyNdS7wo6KE2kOINoulBtckCm97jWjV
LJWP2LR0jSYy4ITNg15NbEqLCcNte4vMp3mGn2fmDUBDn2uhh+lPdXNbbLLMqFpwyVkcaBohaXKi
bp+lNvT0sMSDM7LBdmIy46d3i14qlfCEYn5Qu/TaXdDJrHhmcda/CogXHzXvMjKzySKaT7PvFrcH
MGAQvq3qAABW8YjPD8sIALxCaLDUnyGUT7d1Ru0+p9OtcmVsidlS73K7grRljTaIlwRoTUjot0ez
/fMSE+uJgWsKhd8KlvR7wsyjJwaZ8m76JQ1ozjw7ByAenA3uAaCpmvLNCC7XZN6uH2AEEOlj6yKu
dfU1KzaEcbjLzoFKqzuDUkb7tbKuuM19U5YY0CkFUYBSJwq7ko0fB3jSNvxCuQTvpI7si5WlsimA
jQ+a4t1V7Bn0HVujEiEWeswVzVQv7k/SJ+M9sgCtSNayYRl2XnvmNYoF+vxBFo4rV2EzPnJqoS+P
4RjRoX/b2F8Q6ZEl+WR2TGkHuWirOkolciXFCBYnbFNy6O9QSMYC3RAixvWev+3Vgg3G4N6XoBK6
9JOm80/sFflZBn2qzxMUVtllDn4zDX/aHFL/ZgO1HsifsmgBZ0ZWR69umL8/ZjSRCFrCJfBHWRO+
EXovgF+Ss1CWjOcgoKX3ofl6A+OKMa030MPdko6Uo5kvbG84CVxNHDBmPw/olru6P3Qx0ikCCNTF
YVO47w/aecTOZrIUzS52DLGIWLydivI6kiWz4ZNP/6RMCzgm2WGLZvfMlVUCoUFFAsEMWVgB8lVA
ZWALj0/13TbcxNZeWE3jdiyYqtSwhbIStV3Ym0gqkTOowGYnLWgUfRejeYPdHLj4DNEoL5ssiUYx
9ShSIXoZKA6YlRm+glI2O+uz/dY/4tLTbOq2zP4TXflVSisCD3DAISDE9fDe01qyKCBDYyWzQtBM
C2/dNXnD7k0Up5CRZ66RGdlG353jhOp3+nTTkbn9NXAiYy9I4uRJy1u+R4fC4EaDBzPb+WOpP8KX
XdvDa3vbz9/XJ2gLKEVX2QgGS48tZfDJzun4ILtCR2UNm6zdt43VfT2rOV2F8SlCy8JNP1MSAspZ
cRPkx3ImiPhAp9ZjmgYPIPMI6wqWCMkGdD/w/tgnEhDurWj+hPIF7AANQhC6uRQWAGmQoNw/Tlm2
GC4ylIuP2JrM0c43NjqMI8winAGfETs/K1R6KheBHV1IqbVIpEimWsLjRrpJOAQRpwoLNPXkcwPi
WqjHGxvcBaYBmTSbrePJOoXla6u/LWVvf7BOtEGBx5rw38MfBZqDlZaoxIMEgWsNphLtRaN33qeJ
iXi9cUWqCKkKShwCkMoqIafmJ9huquBQKIS/JYHdQKKYOk3G8c/yA35qgJbhQf2ggoXHE6mbQ6P+
+XvlQ/tZ9jsG4S+EMWIsYABtYpz2ycJ8prAGV3Fi8308681kZUgXgARiAo/Egj5QWbLT/ef8M6F8
44xA1MxpzD0dWotOvJQs/1MzwIIQAN9LIpwmo1tAoShk4YdoK96zvuhi5E/X9WpEZELTwMzBLLFL
mg+grtijh8me9iV92zV06pGGD16zYQgI0tFh118AswbJPgmKzIHzMDk82ErT0kEsY1N89dBcBfdB
98r1a/UIwdCBk35/vWqzXjcAhfFlEZKUqFNDJfsBt7sWaKH3JV5PdR9dJPQrGgpyFBMQ7n/stWiX
JEFDpyiZw0gdgWAcAKgAozt1drHvpj5gIiAVYSOzXVa+tc1pQOq/ePuDa3yxR2D+2TSfscR+fqiz
OhEMGSrJouiFN8M5G7lv2cxgeLaHlxd/vg0/So5peZhGXLNZMqxop6Qk0dBmPIRWBsTswFXJX8g1
TrvlRPcKmyLJFuwmrHJhF3u/QF2E6fHd4tuY2ujhqBiofdLOrS+IJrSkc54wH2M0Yc6gw7QJpBWY
eqUA7JKTR1/YFw2f+BLRTKKUaHVufjCwtovnkE489dtAFa0P4mOvkI6E3XGio8mE9eAKp4TBLRgf
0gGW8qNwDNJg2bp/ZZfJJt3fP4fB4laVNBLPYACWgfLFyndzHjv90v6CSlIWE2cMYh9xIqxqtKDv
l7pmg8up9UBi8cPHA/gRYliZA2kexhwEv7Hu58MSSokKXvhcfpYrUgeCbBZtpQeSFOiMWU9pFioA
P6aURObKGuUMgmj1ZcB7Ak/IxuDRvYitINbpBY0+M69O9mTPjHrR6o99AYFJN/JlfqhIXlv2mTZw
FFA4YxX3XeSI4GsfwbikhZmZxk6h2XGA9Cm4X+AaX04rYMB2MThC+mc9ybwSjShXUw83hFEkexmy
8fzh4gL7Vnrn3i8nmyR27upckRe3tVDVwCb75beP7Rvaj2JZR068p7zw9ozvqdc/XfCTMW53++ik
h9BgmJc6UGjqg6fxHr+bGUjfGj8hGAPAONl0o3nOnjiex3BlsCWJV90KTrfAoKGRhaIS1YvqO3dG
s1zYrp3Q0EfWFdgHUn2pNavPBgxGVpR4O0YSAkEdOoQPBWV1aNTOk1FaBjOePQI+hrPR21xigSLA
8woIvLo0UKEEnQH2aLxFiQngdxy+fwGBPL/Y5wC1mq7RZ4DMhMKrZjXYV1DUugCkwNgxQ+5jsOr5
/ROAPJUZAXGH7l/CTuzZFPIkWNkgRnoddMQayT+MYD9g44vgw4YH4ektrQXKQPNkG1V046Y7hNzT
SdhoZH3UTxBWKx+hOtkY8or3KIjl2N78/IVYZTVlQVFgX0FT8wF+chrxV0Pf0dU2KYU8j0r2IAxn
3i7Yj9/b7kp0hYewh0eBryMSo9F0B3Ay5QYhDEoKoZDboX8yljxCPIpDj3UX6KID6yPMDuFAtplx
RkCkM75hcDJ3whEMZaaN4sfQf7AUNLVVjRHLGqpUSuQdzBxEp6XatZv5WpCRG7LrOqr77YCaJuDD
uymSfzO+topJbTP6gZjGfyrynAj/t1CaBiznKBdtlS2bcZKzBDWy6mnfArbHEpTF6CKkRw17HM9G
xvr0ir9a6WjUO3DubQu1ZYHKCGijqg/f0znoGsBQsg9NjGKOBQEQltKeHAoPLrs6EA40cgeNXt1p
ghBmAozPFylJLa1zVLvA4ZFDeONujUahs8NYup2p9uv7eVERqn04We2Od4XTbcpa8PHaeaRYXUuq
Eet2VNoK+7HyGm/x30GY0YzPhjSXoBhQXmmtJ1tkzRkH+Wlc+a1donNff8LdpOHzS5mmtgs/1+Zl
4kBMvuH5BJhC2z0qBJkNBRHux1GCV9Z547VukRUXfqQs5TaUDBct6zxdEbCieeOvdZrnyY8amYMF
DgZKV8FqDTCC9EhZdNBMqPK6yMqsQdvXQfrNCbvsDQxbJt1wESC2qfU6mUaz/27fT8Bh/cG8W59j
t/5hw0wg0iirBEjQAqH7QzxAMPiiEGCwkSctZTcHStKhwMZvg9ad9KZTrtrZ21MoH626RbzpgWoR
1zWXGSWClmo1oHXXb8t/7cQGiKXfMWaGAEc7skpS7UL3AlYJ+gJBox9N7Kbfv8iNtKXTmze3NzeU
CFVTwvbiiF2w0y06T3JeAb40UCgEdddM4HuHzaIId1UXSGzDjx3C5V72lZbhFPsasnJiB07DtPPs
K7Ija3ZshoNZMOPoiFIMsClYZei2vWdXumV7GyeFNsSHB7v0codDrZN5LR96xB4SvQmfyIfkx+/T
a4Hik6uu7xPwf/aDCv3iztYs8QxhJ2Ejt/LYgIc+3skagM5amPB+vD8qK/l+oOrnXTPvsUAPgvd7
+fEHVAjIrxi8WyRjQBxQj5PBXnvl/q795GtWBXBMl8x7IUkEemJ2O6W1zxaP95MdBWl4IQNaH+/J
ik3BzYXagGvDEforkSx3H60PaFRVV9H2CrIR2IJqQ3b6nCCHZFFZR81vk4I/OeaAUvEZ/EJzB9si
fBGm4dRmt5OrH+EL7iUnxbSWXfgXk0/2KJvsi1QZgMBO/7wK0qtLjQq7YEQTECXJaNJProgcFytg
aEUYUjVTBeoCMhCcu68W2xyAuVlIZJWfrp6GscBCTEEBWq8Ll7QHneJSb93lRVh1Trmj4kdZNVre
XSi0vblD9wI6OjwbWiohsOALiAVegigAMHacpgqobjF7AwKT9f4GEs76zZ2nq5ocwbb/9Owz3fwI
p4M5/vygzAfgwcy5lDOYOsmOTendvT48Vv7xNseRewp/yIO8Dn3ZylGUbPdov00oFAYkO3Sm4bDd
wO95Lsm9Q0OQcgOlMIgGkgXv9+6yBNAXFWqGd5JNisakcs9fPpAzw5TPKhPLxmOIrhg6k8sYPYTE
YyiRW1FD7JmXsSP7U5TJ4dyAmHn5aLArezYtD7j+PowiiksP6JYL3i/tfQl+cYzZ8F5ePMh/MBFw
63BMM5gCVOY9BZUu/qBc/AW8DXITSLDeBphkv9b1bgQ22H7NcA7xh2/UYcJn/F3Z9stBZxRxMS2d
Ff26JyauuGwwpTUf7z9R0wKYleJeSEFe6FLd0AN1myWDELJ5uTBOYIwUx2D90Hp3+PjvNm6nU6OK
G8K5Zk8t3TL4btiI3FsAgFma/n3dLTRa/35DB8d6z0hoUda/L4rjiAXDGjmJl4A3UjsbTfkZAtRL
YPgXYUMjkAXM6qlQ3mR7RF0PcA7ec3PxuB8oRzmd22EfWjsNDn/vOeW64Da7zWTwMfWG+WULQNWN
xo5DRsej5yG54vtAR/Lfl+hK/nt0c0RXl/9eIV4VeXe4cJ74UaKbKLmdnS+beWeny3zZIXVnhJ0t
/ENxzOQ7Wnam+L8Lq4AfdJNE365saYXCxaJli8eelPfsDwLy9ddCLYKaf4j3F73z9nzz+UDcOw/5
VnHf+7GD8LGjWtqBfR79N9WiGERXERVoF2lwvj94PIEcUOaiAm7+jpxf6YIlhkUX14Z/Z7Fks1xQ
4KND9zK/VkZIWcGUbDaq4Bm4DG7LNazm7EPYyzRIGFlxtmm5IWRdKBYNYRfAmMSj5PX07ijDh8Be
KfTS1Mu3j8JOhZuF4iuXYeLhyEmZ3CIF4T53rPbgSBkDR9ik1hvEG5sDMH7qcexrF3mW2BSlLXR+
TPIevirUSp8e5XFg6yBILVZW/q4P3hahEhgTgLcdapgISuifAiYpivmUqtx/AEiBuMRum4W0ODzO
XW/2Lqrbbm0f178NYihAE60pj/UvejZcKxh1lmjQ4rzIHY1CvEot8UU7aNYuJrgNJo4+o5lLQ1fj
+cvEfZkXsiDntqEE9kFL96PY5ZsM0ftmhxmIcGl2V4lz2a8QaXLrzd1c8dMqti6rBnSRgMWJnni5
FeNQNKcjTzw72PAfbZUPFx6KEFW5x9TaTAAQf7dtMH9/f7+P32I24UBtoXBg/SK6ZN24zMxnLnfK
GYlfJEzB36e5pobBQzM5dXEfOm6+eBk9F4aCuD/4QZsX1bmQHJjUYXjUiN7/e1D+RhZdDGUxtFsH
Mrn9D8XR4OhXzLEG+BvqAIx5HZ3rGXtL6IfIZNlitGN356CZz1j/NwfEPBAmeG97+G5cMWVLh1oW
HuGABU/wgDH4EzrwCKZZCIFbbJisZ2D8obYir2Xi/Zuv7wDo25mYvy3W0GW32bpifjzXCwHoalDt
bebipypIl28AGxgbg4gQcJhoYSwmK4PvxkIBlKGs3t/ql/qVnYA1yD45/3hD9RzaNARhBaOfA7G/
CkbfAiwxtl4HAcYT10KEgH+xgXqy0s2QLqRchLllRBQwvGwvLtWpt2a5ubi8rAs6JuZtNnFXq8sF
D5/fmDtLM5TrvFf8/f5lrQKaP3+39WkeIcvbc7bI3Dl4euSMBtvJgmALucw8s8yiO6tR0fr3ELBP
2daAso68CJDqc9nbeji9jjw9bBzWqH3nVAeR9oqHDFJSdZ+ARHubDM6VMGvveFUnBk9YbqqdPqtW
8bcATyh2Zj9cMaRQpkG34HlBIiFgD0CQNgL181+w5vsCQXozEAOLdJTHhQDoUR3Eoy2gVdSHMvCn
qS+wQ2MPqjpAFW1TO8aGbQJmrKBaiJFgjJx43dnigUwfERn9UNr5Il7fZ+kWE5IJ0EEU58/xR+RM
7BgGfo+lz2M+2eF+fZCxl7idAetQuW4UKznw0WzDCrDCYP4tfRWv60O6pdgx3d3O9Cs29RX23Jyn
WGfRdyfAjtF7th6n4lSHBwps2vKGbPSMeoq69DHKnslYxFjNHXlg+4B+KH7EnojmtL2HXVX7feHh
2F3gajB1dOCfhoX4JVAFMD1I3iPG8iRrAwdB3VSo7bTkxf4AU1RI/stAr1GLOdJwpwKyHaP/YvY/
d8A/QTrFrAADSP7Azr3HqvwYA0ixsJFKqUg8Z7JBKYRmto36yrLz709XreziGbINwv/iRHXhTuA7
vPY9Yu6NGTMYf5CpSj4rzZQOxinbLsfct71G/QAdUoeawR2Ye2vHI2esWAiZw9LDbp7mEs2QG6fh
8oOkWyXlGYo09BEYLwwjSnLrf2Y3v2gz6cuYqspW3SvbuD4oBaJitvE98cRPLhonpCmWxoy3L6lf
sgg15EVWMuPAMAROzclWEgJVLQn4zwiJmrU2H+9wxcHpaLq45yavtww2lD/PK2UHfH0wLEqsEg1f
hJmQbezmo7G1beBWIZ2AYA0ixyS/1HdCtn5j1GfZBS/eoOUbVhjNZtvb3n4kYB3kiGNyETmQttyj
1hw5MapCHCGiFSW0BdZT5RixC1tBZ0OUXyBDqCDQLzkAf1NO4ASRc8YGBazLeXThLpfe/0Sd15bi
TJCEX2g5B29u5ZFAIOG54UBjhPcgePr9QvyzO2roHqxMVVZmZGQkGi1WJS4u61ynv/P4Pj6Py737
XzJCBo9xtiwuT4vPZNZ/jBK6WKWL/j6qjS6dW684qK4oM4Q6BO2oON+N9zAbvXsIkYokTnjrw6OC
N1Y0OcOOHJJLn6HNerL1aMezNbXAHEMM9PrQrEDG6BSaR9hefdrXwn87X80E1oZBG/MxLV6glp3n
VCTieOfLBCntPdgvUjV0RqyvwNhzN7vGCADtxb4VFl+y2gXzzdxJOsdpEa7eqcscHZaKJMba5TMS
1zSGIbVJV7CGAy1qO92vOMNPPHFKnKfPvxlOAPwRpKw28+LDvcLwITZPzD1l9TnEJNHyNGd361Nz
H3n3nsIqsvZcwouJFktumNyhJnrFHDMmmFGVI/l1RpSxm5EdRznSPEHFKTv5v3wDyTXUGRAyoK6K
khrn3XBnjUGDwoiTW8t1r6XWaZ47wlCg+NBJ6cqItwmIAE17/RnTPqNPfhQNthXTFxSeItYEhx2p
vHfO2taCzUl9CP6OYCzb4+pND4w9Uu0NmaHD5MlM3Rv0MDMvwUUZ1SZm1ELdtVmkz9q+9bC3FI2R
kLBzq9rgBiZGU4qS0UcQGzYnKiSQoqMiTUkTsLhPhHXbxzeEbRFkvoeX5aULsW0Mx5CmwwSCBSWs
ICQjsYGKqUVRM28o/AFYfyit7X/H+5NbGb/dEp3ptqQyaxEaYzZK08+G+Ywf/TfdJPbN3PiyxCXB
v1djiRf07xndyg7kz+1ZswghAlcMmOANTfM55a/PgNQqfk4ZNlh5/oxrQWNxR1KXwuIW4udIuoDs
EQilTSRui4vLBdS7V1MvxxotOVH6aiOpReUqNVgpebMXuL9ZDBDHQ7kIvfYUthl5326CWCkQPCWz
eBYwNMjGUry3BqKAdY8bmetfoLYZx+EF7wGbTJdmaivnOb8BZIyyKLFHxSJLTSYfkdZ6kF+8ezWG
ODkMwBx7Swvk8bZP2XQL0BrItLQ69xpXGHgoYKGPTsYuib4rAnlM6h0pQxgGfBJSKfxE+0Wx/Rij
mkLjYMq4Oe2IYqOiYVbboKZHnKNiG6VYVEjRONms9zP1XHnQrBfICYCIMB9yRgWeiI0VoWs3LR8w
rG/el0/M87DWpd7xQTX2wf0u74n5oiQgAeKl1XM+otYfXhc1xoRBuGt/cIIpz81P04IySc/E+ZKF
m5J3og4aueMUUfQ/6HTM/DKtLsMqgnqqFqAiYp1HttmojLfBrfdBn4dsXEqdLxivgWL6nVWAYQR6
l9hw+WkbxydMP8hHkitE3A23jQvCYyfc6TKWHFFXYnTSU1f7QBzp0+sdUewzsidPqzSDMjkpX+Zn
asQqYS2gdVF8j98hQlTT+4rxn44oLJ1vYxyxzpFwAyHkdiHOdwr+bogyVHfrl2rUIJqPFgYYe0jz
kA/t0IYf+gAyFymZ/ch4fkJ4b7fJhYrw5YaQfUKTkBs9KxgUUBDIKLXoDHK0cPbu84pTRpibEwuV
dHD0d06ZaXqfPCcVkj3ST6QR46ML7e4Y0zoQemenCvvCnvmQ7+ia8sWvyw9QzDQpoOuRfqbCINfB
TnVZKzCUu5O5t58xjabwvUZ7n16Bq61NVh/X7GYW2+Up4mJUKl8p6bh1H/ne/eQn7xCSaDMPzOke
S2/Hftk2680QOahheTwbo16nz3aK1HXPjFt4prUDBThgdKoKNPjj3N/FQDx35z1GVAyxHgv/oQtw
7+63Dt7NGtlzVjbnWUVOOL5x/dcDXgga+wkuBK1hY1UfgVKfqN9Dc9T81kzSeRGNypo1NLO8V3QL
0+FtUB2R+b4ScIyKuI3LJ+kKZgnefNE4LzfjSwSS/VrlrNmiDmY4eO4camCfvdqQnN62fxrOgJAN
LD46Sn46JqfAOEayjOu2egnHpPIRxfMZKXVy9oPS4MqTVCsQJLFKXySPDGQCNa6SutUbRAUjnSSr
d6viH+ZPKuux9jAnSa5kOsPFyhS067UqQZdAvLRuca4aZ5IJxTpUGKThECqDnXL5Egajj9084fHn
1TizltocEPls7EJtVVmxqJDlQUKUZDVQdu5jP2neDezJYDiIQvTl75oFoTUFDh9//sB+SVrti4ZN
ygYjRkr7U/P4LvF7cBRBf+nVU6R1kA2EXzkHUJlQDaGs9rOAMvfNei0JqMEswr4jFjwZZdS6DlOl
SYQ3IdKJxpjRq0FAgHxxNGvzGQEg4499Uo8rsl0UJWs3qr3atDTNoRDLqV/z+9Ot2bVBA6InEizG
38xp2FSjd0g0xPlJMqJJSRpTz14xzuMSucOzAWeGpu4hi+VmwjS0WwV7M2lgOrf46ABadJPdLqQG
yGRjSKHWB9WD9DPpRRIPFD0TjpbQRlQqBED4TWH/6hXlW6ewUaa9Dk2RDNqDhskCv+FNiIwrDOC2
OI2qJD36Xy4uBbwDFGYG0DVo+kdaT20EjPviPbqA9yJSdcGvn0LUIm/3WlVH1HnibkalQT2gnHl1
xshRPQxWTymyVMLekBTo6TPcr5FeoAuNjbBTaYLsyGNSpe3vUzv+oMQOuSCSIiUPip/Ilm1MIIYQ
zsFhPBs8rs2yC6N2Rgs7M6WRNVYXpjt6pZQhYyDK7ns9xe2Zwl6Euj0i5UVeHlFvarXPW4chDfDF
AG5V6GJJF206OhgUxEE1W1SWtG7pFHpnG7lkwMEhWX5IyPQQSu82vYCKCSkocsedBoPZZB4laJBB
rZ43Op91maE4RJokP0yAGo7T12K/qnLy41qM20H3PbWyfNs0xjnA3g4+8P3QBh2xDFxXtwWRCouw
0VjcJiU6hSUOvHISQnf36tdGKVLOfO45JmCGwzABDfLO0+tgH9FBzysdjc0KV/qG64F6FC17cTwc
lXdQ5tFGTLYX76Md/Putz7ek9HTdR6URTgcBUmkBBTkX0xVhvJmThXZpTDb6eHCRPz1SHEhwLSD4
kGiA4plULNLgMA3QkYHpsWH0xtcFKbrPghH20yvHwLP4NcbFrwkPPQLzSrpUI0CP/xLbowqGO7/J
UeNvFi8mftWXzCjv4SRzKum6dJ3zWmoWALLgmEEE/zpXLNCMWMHceDfaf7v0PepTSEd4WATJsx5O
Fd6GCi9qtybLMFEvAAjlccRQb1K+6E3SJ4I6rMJkZm8Xp5pNm2qazkOkSyHE+fm7B1TLVzjlZQ0m
HTRyoCH37zQsuYQ/+xbTOQemfbPPf88J2oT1/s1XLocmyRtIGXXr2C3M06+NL5S6KfWJufV++bo7
s/EhpKx3425nxm6+U6epZgW8ktUxsT798906AXKsmYuHoN77hm+0t9Cu7Lxr3jWxYCKiI0pGASkz
8rQ4SdWzRaVyfoFrRL4XsJ20OLPjMXnRzx1nYOZcaEdm1g6woBEmMpLlbvnBp56wQu6rTnG4oLwg
5j+zsrEP3kMqWRjetadRjfBuSW0gdLaPv3g4aypWcviItOOjagrCyuoZYAqRwKmoJTYGZr84jyA0
0DIC1wT3iHc1euWwCjNf7tYOu9WvIGlIUqedrsoeWgnDY79oPVs0JngSEGMvSbmSm8wXEdLzthK/
NssgNF3E986IfdEJgQYNZpH8CeEHQvg1MXMqFBCTEqY+hFi+/+1uFnhi2/UTHB+OOfVj/Vv3tLHw
jWgfFRKOtnOLtDdz98MGLb5L3fOisZS6nhqv79qMCA4R6J37vAsp6LnGazlThh5ugr1XI34LyoNH
993+4JBY+GyfdnWF6xTReLtFA5PeGS4xKRNsFOdkdBg0lk+EwCYbWHKwXiDUUJmypTiDs8MJvY5A
3J2qlwSN6OU3BoVp6ufaSCqTGWGog09OMfuw3zt5vKjJK4JM7O3xMRKPVrYWtrzJaPeKrXv3Id3d
cw//P/y0TsMX9IGn4ASIlI95eZwfs9KVNY2Zp3+wFqF6IjGt1CrCzJz1XnXyHkNgYDkFori1WQlR
m69fLJiPyAFj3N+08oPlK0LdafVEw+2vtGIgMvIh1pJz5nHyjgOSNki936g2IuY9xlWXTDywHbP3
AjcpoVOuiRH4rJGVQL7wOKSKnMieA15/x+X2hgSS/1KE+BqeofFb77zETECHSLAxqHHxEOp0P2DE
5DWsFCEuk/Q+Tn3Oe43vawYD6npFWmYWDewXijktAoI+ne33tGhplfr4Ksc5fWd63055Wo1AqBbo
QBXGF5bdAslrc8z8wdWhP+y3Nxu8DW8dRAFVK+ObdTQC30+MpxEFy+EZrBm8WZBwv5Mz+LvPKbO2
dinob4wYt9LoowoGVnc1+9AZbYdX9HkxrbQAkyqA3QvovjYoXj814rMZ8zZtR5e395sbo6kHiQDg
+jXBRoTux7Ebr+JVYsXxarV1Y7fbxSS57tUy4jjudmP3z52seNE3BIJ3cyYWK46b7E1/a8Q5O+Zj
tQ/9Pvu7WKi3cMGIUwMAHRSwM9VxLjrTRac/ndJAzZhOpaxFCsYYj8vueNoeC0EsgiHyBPiC3Vbe
5etMeYZPnLYbhmo2BTJCdLI+QMu8AqUJUKeG3sOg35IH8fU6MFvIpx0eFSh1NTp3o1OyLh2+CdUu
YxxYwwASUUj67TA4mMRnQQ9RSEjfyyf6/nsj2LNbgrHHJWP4NoO3GW2saD1EOpZanEtzOm5XXTh9
47dZMbhgNSNoH/WsNW6PX5ZSRbVeFbEDXoPJulms452CQ7mjTXSgK6rd1BHeSHkhQ8yx89uttlkT
2EfiuYizcjTGQ+glvFQZMR0XyBH3qTXNm9P229axK+Og32duRX86XZQpwGr8jpprA3QAPs0F11Ba
LPQAw2Hn9BcL3EBGhbgc34CBUm3GXNomP4wOHuM53hi7SjuQjeJd/Q53zdT40wMv7+ymQVMjRvCZ
TuzdHnImxjVj1+TAS+z9kJjYGD9NzmO0rFkRsoZtqnpHNPswODTOdDAMtpAmIX5nh0epoDnm9A+D
mzOOIo9JezF7CRdnZwxK5uBszUMEsMPlzrgZgzC8GH44YAm3BiSfPF64PpnrxP5ANfQSg//3gmAZ
vQ0qS/Rp/prEchSQ8uUDqWMpUXL9plZ1WQWOvlhVOwDtZbeKLoV6HMGTHYkC3uINgwCxzmahlzTJ
Yqd/s2kRUYu7B27gRRZMQIuynoO55ru8KCJdbyKqHBNo2UhgZeg/KYEWtFm4uxasy9HdmowmdL61
YB3bVV6RxCcjBDFic5UtmIzsu/V2Wt2/LvIfrrs13e5opdzQqtsgDUvAZb5MnnTJKUFnsbZZUsx1
HwaTk58qTPsu/+JNuwr/hbJ/izf+xQ3THY1aFAi0YFIbowk9xwwemOBIGS0eZw+G7NmEXSj5O04x
HS6nu3nrZbcgJdl6nFdNWqlpj0YGh6IjnNR538UI/Tk6duYkpCLOyrIdEP75iAGNjKxBEvg1996v
sy7t+2RJbF7JJ4UTPng0Wo3swWTSatk2F/pitEiktG5GiJlZlfleWiaa5+aowF5OUtMt8ywIhNtq
TeyZYYf84nDDkH1arVohIIG+dM4oIXz+IA9D6oLuWomdN6I1KUUNDiSJ8F5sjZeGtV5vLbgia56M
4JcZoOTOutfDC2EVj4KIYoBBgu/8NpbLZcSrHUCeYEcWmwJIxgxjPbKgmZhw+E3PX0ZHUrQOk1i/
p6mj+TEePs1AjwwBUMOzvTOjZcQ+MMjXXm+9s9f0+GLsbjphKzQT9IakihQE6wEje93z1721t44s
DeWT2etBAYZ04EU0Lj/uPLAfu4Hh4iZLQXWPEzztj9nGHsrs9Bfc13jBuI0NlrWdTrEe5DJp0uNg
vO9tPAgMBHZiwQ2DgaFm8Tf4BI7jYTGr0V1mhmgjX6xHsyfeJtYvqJtDDu5jDockX642R7kzmX0Q
Kt54B8oN35jLxD/ESbD5ljOOvwbRYsmqh6GFaKiUIR/BiXqSeKzpi6fsLg9ZHJay3K+WEq0yd0pG
yohOib3JLGarwD8byVHCE8CS1rJ7ok52pG4uh3CPLLSiqfup89V1M0im4CG+z2AgymQ/dfY50WAI
1vzgzRm0BMTmPJxDlpi0Eq/sgNzkLWKUoOZ/kSlJoX33AH4MXR3eSzxjQHGKgmSwAQw9G3zn04Cf
HPX8XrQcBuRJtS2HVGTD81reuaI8G7EMRcslpL1wGQGCVGE3lh70jo84tfyw2nABXsrJzmd+WSvl
zMXkk2ibHmMtc4BOYF5TylWyJWHr5Yx2jnPDC8QQoJGxwTVdQGlh4Zg+mtnFhZCu5ZNUJ5dSp1M3
TDjfiZkMWCe5sLrMWhBLRsBqN9XCM06dNowfPa5np5CoWZY23mdIBhXIDBBSSW+S4V+LpYeFp99k
NYm7ceaCFAyn3yAzqB0SiWHDzhbYFV3vj8kqCq+cadOZEhbo0IesE1oW2lO+SqN7GIHnGnMmeQ9H
iirbgEdcGMLmMhpW7VJzCOnVCZacek6pjVnGHpu5vio0l+u3wSxPbC4WnZOR9hoMBkUj3MBQKNl8
5JXiPbLZPWCF18AnXgCfrjEO/G3Fxu/dN+kcyz0GEBvV/SOpP5kUzK/ZwpC2wjCUTULwzcL2+XbF
n2ATUzuch1ilcA7AJ9vUi8z5POyhzcDcYEcoLIWRhRlaLtHm61bQ/aihtV21l8Ocw8yqQpdjvWIV
rds7FzTD6A18Dpqh6vuMPo273jqH5prh9eZ8i0JCw6Tmyr5FEAOxg+jo+C/sCUEIpm/nA7AtmJce
MkTZI3vk1gCCOQM9czAZhajhwdbglbKkVxpmlYYU0ULLnw/mHNoEwjLr2Q0pOaj9aLjMYX2eO3om
tVlNwEHI31p0AIS6QZ9fGvSwNFQ7IwrBGhEwkUXTEPLdl2H9THnYiX17UN4B8R05W50IcG9jydyF
sP6hvxtkrukNVgLdfdhOTSYD3Z4YiKLiAOeS2L9ANqAfsYtgJnn81KIvJgIKUsu423eb1pYQFlBz
ds72GQMQyQZo44RD14OPSgSCoA5/oE+vfWhkT9LZhd87TjlAKIlobZsQagOyKHSbyPwEvWJmb5yc
JTuiTSROqsy4sSTIPUKp1UANUfPrC0voRxhhL1tKAf58tircIznCImZAufBlvqULAbrEd1Kh78h4
6ZN1r08mVOOD2y+rPc6cLebIWMf7o27Qq4tTpVJ3zae8uYnL61qQW6Baaj8AcEF/cO1+XCOc+NRY
Adt4R3cFycaLc3h+PHY2U49XdqrMoSadudpFmqURNcQin2xx5Tt5E1vwc+DGY51nLEKZUFhmRJaL
HEKLghSXOZlZsrKrR0n7s0I0wdkcaCe9+tlOqDDitRxeNBxGQ2Y9tgXjpAWM1QpLxASIWA0W6PWy
THXIFnAmtDVauseO4pDR5lNDh2qyZa0Z4NJF8shmMNgPg7XHXPd7Pa/nqalw6r4Xxbgcrpk2Mig4
IKNJOMcazH2msTv3/Z3hU3gVzifnplyf+WgymRmTL/oG7TcZxvvZ2oG7QdnI9e7LG8FkLqSmibJE
C5/HkFibtosLdZXE2IZSZq0z20bRK6Qbmxo2YwQZHj8sc/poJ2uMKhEop6/JY0MNnhn4VjF0aKPA
JKL8AC8rHChgxL0dzL/mFa6JfDBm3gVn8sF2w3ecwd9w7tbLvNmox4HxtSh7ypggoheJFZKDPAWf
2CKQVIzUpw2Q0ZlWOKmKWxaQXYgY44vn4mR+udCUzxpxt27Mw67iPSiUelsWU/RHk1GcWEQHcACB
CvcuyFJA3YKVEiroy3TP3waSo3wxHQ3Fk5Eh5fDLxt8dtgTsT2OL+t7DTs0njBaKDqxGtO1fhrDB
HmRN3g7WZPx2HuSoAOJ69d7vUG8ccEmUAhgNFilR3ONvCLriPC5m+YGbrI1y04zDtof+vXXpADHZ
DDaDnE0/LfEWZ9Z+QK9MW/uWy04OlJiE81OfkLHQwM92nxjpYPxdbJ1Wap3uFj1r8U7JMLfg7xuk
PU+wtqw/4ufR6I+XPoyK3S03//BY+cFMwhIStRKN1exMJNwnECk00eD+ten7AiPsSvopY/wxx974
ZXhm7tHXfNMNyhc/ifl0SdmBAUNM5T4xxwSGOG0kPAkC2aANaAlm8hQzotcvfpaXNO0AKjjti8UM
05a5V2DIxOY1J22yMutbRCPTN8p34Au1UovTc0e6DD8Cf6KIs4H7UHenU4aDrAlFeuyqQwFG9m7o
aeZ7QK9OYIlTRkgSJU6kuLsQDPd3PLCDHSgKDkfCUQCP8biOR2w9UTvl8U1ruCQyBwuOnVZQ5ixS
zKsj1JY5qi98xi+uLX2ScWu33jOuOElnZo0QiRlVJw+/NC33bgjYm6XoOq52Pp1kUXDzzdtGdRO5
eb1f7fNSc98CM4vQBIQ9H6Y43/oRQMBvhQ0J85rJB3aVbeveYNAbrNfROiIXzYoJD8YTH1JL+ta6
tBUfalXjbx79bb2j1mqaTvK47vkPYSyJVlPrNSWsnjAJltosimExZx0mP8jz8qQVEIOxZb/1aD0A
W3K0PBdbYlnCwLT2HX0T3MxsxR94eo/eCYJlvpvPprxZio8q6GCSkc9FqIXCudRMezDTCtGN+4qL
sCVDmrwd0ZecnDcVGTJEKHGQKiIjBK+NKjX3Z5wOlA7SU5bXjVhLEmb/6oBNSu2887bqrPu5CEea
gFASq4kxJ3wcnVBapJDbfTslv+JfKRq99svQ4XTMIsspbriZg4c5qK3qAUeI+w2lmpWWLBK2dI2G
q05GXDJx4SzYBhkjTt8q5uhlKCLpbSgeXfYYzphYdFzcL3qVeSQLJRb64JsgbWOrk0wwlM43XJCK
+Yp3wS54dmkAgzelDQjZzDuEoUSamrdYiY0drzBnOlMjvNw4HtWz2W7QKMbYjRrmKZh5CtCrVtWq
9xtYmdOC/zUxRCYmQkTW1HAccTWv80wpD+088nfML7ikZoPpdKcFpwjteMr8rYlz69H0IJsPBWtU
NVrd7qqLXWZWMlk3LO/QS2XrZf0wVOweNEdi9y8lO9QVYYi4Rj8A8Efllk0SVVA0bxG+QcqZK1pD
UjMZbjO/l9wW6w3Kr3+U68tK4+J1ngyKJ6UtafY9wA8/MEJ2TgTyo8k5OjPhC54MWynPvgl+EvNV
OOad5QXpFwcwyt7YP2so0yt2r1YLEWU5jMxy1jJTfrVIgpipD4lLK8nD5uxrgyVhCMR+t7RU4m5y
sNpbHbCOo9g8MRzKDaMO1catMOYQ4BhS9DJkuSy5yVwPFPw9eqkFwIqai4y70+AexUznNZz9Xeny
YFKnVvHvLRUjyYv9cX7F+8UgB3t/718wZ8ReQwVb2gpobFLIj5Tmk+uHAeMCySQL0nxBOKWXCaRQ
yBcQuGnKMJzR/aMvPjxZKHw4On0TGysihqqLn5taSVc2XV+pTWY58xjxHBFyMfGn+C3ziIeEd3yD
VibPEmjc0718Qd2EK8qZ/pgUuULoFMqoz9ErSL8y8BYNQyjek4hV3pycPGGPijazDydsvAFtvNk5
cYWvtNh9mr+oi4mpoAQ7CQFQUbFwAG10tM8+UMRhPPwNXdZ+LjMyofh+Fj6/3FuhBLgwbJXu7y01
Dut3KoBPgOgEvwpKTJqsQaIXi6as/Ze3LM/4acgmL3E6d02czWhJt5QQVIJLzRsJ8dgOTQoHccxf
TvpHoXBTCIb8ZR0qjifIs86FJiHXLPvRarxl3Iq2v4U/LqhUo5XKG9wJ8dH5X+f/x+++rTH8234z
QuxuzTHNEgqwPEg0zVKYgqpyMVIWPLCXvpbebDHvLPp9XDSR3GEqc49rsEoXTBjKAsjbsuJqOm2y
6dRqNVyCr3AEcOjGOQ5BCA4HMq66urB17t+UCowLxNg/n11Pa+vgY+vFb2AkgUk6l//E9XSxdSam
mV25mp1+Rxg+0X8EFhaB8h5x0qc4g0oK8IMd+oIYdxY6c1OdQOETGjUfKjbSbOAprAHy8evcCwoC
ofld8t9lP5gaMVo7GUCQw4rUGJC4YSgd3LWqtDSqFD4fbNZO5zfYBACfXGqreSktpHjFjmcVIfcU
z36MXHPb0aACCQYsAIhZRvOCiTfNMNV2QAOJYiuFf1Gvx6rc8xg/D+ZIRaOV9yyhURFOfgk8fwOu
uP5Nrg/015RrBwtCbjE6Xlwe+VB3Y+8pG7Pa2DA+vAIm71fKUeLvhIElb02nV5dEAaVG9geas9Lk
v9gRRckskgLX8r/ZpduEerW+mdbcnNXffIRgxjvl6DF2+GnIZKB+qcuJFhxGo2i+h9pPWR8ANQsq
Iq8SH/4z1H5obRERnFCQbfVXxVVlidJGUyGWE2001uG+yupWiR/eI/PwZa+x6P7G3/Vkx0la8VHk
gzgbBYsTUmCEKt5QPkuOnso0yMF0BViVzT01Mdf4N06cc6g/kGkLpZFbNUVlp+8tn5hbQHLvVIL7
gMENrZ+Kb1pl9OpdAlpQpzaphI1KXYkOmo0Y97eZ71486ASLvVuzy81L0KD3L80ZPbpSON+wf/Go
A7ZhD3mkvJrFLkL7YvpONgwCfzNo2I24iOvEXr84K4QJWRRF/sPEx98SO+TsShs5AHlJljtrHSku
3VCLumnTPdeqNsvNa7bwv52c+acv2pqTr3t3LgQtBxoduvRzY3VSDEFBqM2Xu8fWy/+wEKnUCsUr
4ri/kxci8mHM390yDypuouTceSB9uCHeadgvn29tFtxTIGdt27xa22aKfPXuGqJ3NNi8jbr3qlsf
4zoB0bHlo6IsRVy6pR4HNWdwjzdaQ8gLvZqkL1zgMtTJcmyadHIi88bAxhVDvGNmgC/JC4KGBrJD
YY5itz8GiYxcmfp5aU6Pjq6wBNSnXBio/7eC/0YSzgdZjz2aIcp/KLZ7WndLzx1GhGZdeUpljler
+94EovgydhQ+yp/RpqBJjsLOUnAhoci9/c992DkKnW69k8UwYdDsMdMy1oQgBCZHBCblRVWC29N4
APRPC2FSJ5CnXY4JFWOOgJKr6o2npTok1XCoUE4esHwJ2GThYY7SiV5CX9HM3dVTcoyeVh6PUz4D
ZKoCzed8WGX1v3NTmhf42bjb99ab2YpZbh2bSXhukZBPwhquSAVvQ1+od3+sEPiNaOND3EH5K6S1
fG8//QZNjUOsBzNIG6lzbsRNipN+aCtaJ9SC/VwLJJLd/Prr0GDH+qKw/rJyHWFlmvhfsHSI5r68
CMR0iDZVgLaNtpH8sMRJevoNUMuihzIG85gFpn11se1dOKB4hn9gQKSVq13iPki/mI46JV+UluKL
N0RKeBStw/LVvVO1TkdAh5Zgu06927jQnR6mj9n4O84PXRTbmazWKdggtX6Yn0b7Qb1FZI2PVkJA
JYLhtiVi6b/oUEfuEw0S2jg1xCnbq3m8lVLffrCosLgAWtCg89sutXcF+9N9Tg7rau+w/qAN4qKp
wyWueWSRkMXGDaQb6RMFBSNPSyLj3MqPG5G8xCR8AJ0chnJmN33FQjQJhlnryM/VNX7ZulLFPzpP
M2Qp7s6uF9JTLmQIXTnnCgz8sM8tGp6FSagBo0nyc0epHM8CjvMy39qYt7ho1B1BzmjRdOr0mlVw
R4kcv5lvXhZodnYR8y+bqMm07JW9ogex2rugIr+bqmGCFIkcpJtQRchuVKcyt/+TNFc7gsYwde9d
qT4i4a61EkYqnA0GlhZIbnaP9OU7eC/eiw3YJ+p5KMy0Z1SZB1LbT6JtT11By8FNrG52VpGRBMl3
9sYkZafApzVKzREA05SZzSRNswGq4bmlgk41i//8fQU62vQb22rnu3WrEtLVMKvkg37lMJwgcD9Q
6SrYZ9A8J4HC/8XVlyMvjOg/cwJco2AB0MTV0NUMb4weLD106MqZexhb2JPFcVCeFCe1sttANgz5
JRQp7Hzn+A42mIAUyrji5ng2JvItQgWnHyTiUIwLo0K2+UxXCcWpB1/XQ76GCQ7AlcvCQJlAHTvQ
HYOd9gzaOQyhFsY9xQIvQwCQzHZmGjnkLZVWQt3kIir8YVqhEJZtmtRbA3eKLPLJjSJQT1JbnSme
FtAK+BmH3Y3xqSg3Y6rljFtfq7iqrFT7iqwrN8WPN2pJpKyuij9N+QWeowC41RZw7E2fHoZ5LcLY
2pXsXmOaGIY1kMoeIiCCorHGuGJlqO4xhDOYLwTMv9KzvNXwn82d9+amOPw8uXdZXRkRNPjqMKYi
UHzK28oeVTmU2tOco4PEP6exOrqZ9QUjh9yN8g4McJIeN/B+Ot0vNJyztahDZUiGvCtJh5QfTn+5
DY2XxN3NUVhAzjBQQIJaGBLMpMmaiiPIs2URRzGQU6ibjwu8hdoSu3PcOFDceegPBCMINiEdIpBY
nwOHS4qebMrbo6ZO0RCuojzIDL5BcES+pK4/FC4+GFhl9e85TSElVei+wJyk6N9cCvAG8b8B1isE
0ab4ZmMxkfFAf/NTPQ40yYWE/AfMeKwEgS8kQlsR/IHORzrDnL1nr8S5FHJTAeRAV8KiJC6LcTUl
tPRqhf0hiUIP5XserIpXCfSbETbSsgHlDn/0vgd8I3DhRRQuCsKVQ7qz9lMkfIjCtawe20Jv/qGQ
eu+Vwaogg/FcwVQK7BRXYD5nQrBrAprkJ+zoz2ceIsi8LunPzL7oCv9QqCoW5N4reo+98WrrBGjQ
HDlgHbReLqhKj9RJ1Ve50bOzrf9fO2gSZNar0D6hTgCXrwtPjRV4NIIPDwuhNSG/hltCR3p/56F9
2JSFfcSkcOcZ2MQFwm6dnUFFU1j/IyQlWbgcktFXQNDz/Xk4sYWPYGsKfp2ZDajOgoOBrph5Sx9L
pxT+0u2TbaxFmHwqjvATaNRIASdUUOc2VMYvz6NAUKAQAPMUdV7oNEJZPj5THcDkAIzgo4RIkV4s
L+M2hCdq4zakzEV9u5B+avqbwv23XcFrJQAoXfaZUeSDSuYpllty7FOKlT2jeyigGDNlAj7WiS/9
kIZAPgygDvVdisW83PpLPU2Ok0RVDSlsxIyQJ2GSZyCHOt18QP0Eg5RcYT83oO6rpa1s1cz/+ZyL
92R2vt1RCii+EQaroJXjXhvUeF0NWL84fj5KKMhPn8zCbXRFyBpa9iE4IiJlP6BcpnS3Mq8Vs1JD
tc9AERvG8ZF6SLoGm1TnlfYUbUVvtPbBEkpBoQ+P9LP+ggIDk1a9EgHi+vC3AaY+huVzdK8OCJuf
b9q4mRCMt1//20xo4HQZfCH3UJtQ9N4X87NGnjZ36Hxbz41Tx3s59M9lVHI2LEStEipL3ae5bVjo
WNMpMaHI7uGeK85345awu6yb15yRIklaxGtpUqdGBf2bOL3S2R7+ascxe5o+g819UH1M9wkUSCpO
qt0yhe00LCsOKoX5qT6ZXaaP999xQ9atyMKKeDA8zNH3sUXoep6/Uu+FR9Pgo75VdGpnOD0UJj1p
VmVUJ5/Ol97h9ndD17kGqgu7xWHxqNGU22THajeqDbbd1yOsHwnFtqXeGSIk9B8ytVI8J9lRCLa0
VDvbhYQUJ3xmY7doxDVqYaIzZSTQxBvOrdy85YL7A/51TAs+4IXZZDapoem8eIwei9tosypPaizT
GRotg6UuLfIAEO6h+UzJZmS5d5yeXLvaybXrnUZEkrfTaL/8r/vwi1mt3IbOOooWE5brwmjnbKY7
J4VINmvOmvVs+4WeW0EZtqIHZWbU/OjuFIncNu1Ne9uuN5We1HvSIA0Ub36Db0BVbbsQMIL2fsl7
umivU0VJP2NHIBm0dJyKjU9qKqhTZ5LpVOTwPnLhsY0MU5B0crG2pHNvnxwV7++Rw38165Co6S9A
u3WkoZQ2VtU7NVrOy9p4NecId+ZjK0J/mzxPqUQ9rKPsgdYNjSxO7ZuLXFVmLlgibXX7OdHY5sDz
92BH04udXC36Qgxqk9rkPirHsEO7+fDpV6kvgI8TfUfb6L66sn0X51UCzrFqbIzPrivSP7WY8bfu
IFoeFEaV4BOWilbjD9Wu8Z7mYXunViRHTfd3t0hxaUrcDw8AVi0uPuF05101qf+cNc8ItkOFI1c9
2RO/N9CiMy6LXLw9xQy7WYFi5+WmEJzOVlKfFMpuGRvYsFZ5yq5ftBen4IhQ6jh9LA5UCZjpLKg2
S+sHDbRTa1O0kuHpZnyR1SCKfVh19MBrLBYj5uiRVrRGBUhyjf8bN1oUtzVajWUZcRa71IfNfOjX
YE8KIp+/il4ZzUGEYD0cpzilNVMNTL1wtk+jGdUu8BgfBuJaLFEn/0GLa3v3pbUfGvEkAk+F6Nx6
w9ZDKuPkbOHxld3TsZlvfj/InM9XdWsV45A5sVKUote1WOMoIOySGVJE+iVvl29CEWcMJzT5xrgG
HA5/0lkzP1khzTW6jPY7mkaVNqhwzZa0aVxdFvkcu5Q4p+BqnYasJfgu9JWnmRxaRLeXha7h1iq0
N/gHl+Z+PBvVvao3C261cDvG8yxQpmTsU4f+R9sbBAlQyarxoBHDGTtBaJyg00wJTGFQz/e2T7s0
rHswVXL+d+PcaIxWaN8rA9bZGkFEq/i2Kr389HZxPpSLLSBdX38deJlGiUP79llM4vxRHlVnQTkr
ZNgvkDm/UAxMjQBSa82kOKeopP1AK9YpFexqjoQZYePVlS5Ccf1GIa9zRrMJYI/CiPLq1DvlrGt0
6lIiMGsX23Cp6aWDELlLnYzfYBmsHTzvvAes+qjA9HGG43Uh7Ktt/+hsiKhcY/jML2jX66ldvORB
ZigOTy6r8yP4omWTeMgCvUrBwYdkubeOvWPnDIJHIqjWBcQ7dKmkotHowbtNUUAqvPF51OcBSsqp
0qtRCVKGl9ZAMoCehMXgmI+Pt1E5PXWQtEO7BNa5t0Yk1cy3zjRd2/crA+Rh7+C8FOU1oO+nnTzF
Zieznl/U/5eoM1tuVdnW9Kvs2NebKBD9iTp1IVqhvrd8o7BsGQESQoDonr6+9DoVFXN5Lk+3Ekoy
x/jH3+CS7uIkqMEvAqxMx7yjlp8JhfagHi0E45YWnNE9ngqKfblePbrc59jLQzxuH8KcdrTBPyO9
yKMQwdD9I2sq1jgCkA7COAsPE3Si5vDMQXtVizvwLVlhLo+fwNzqsbWoO2yX+7e43AdyGa70Oh2q
YERqqokJo8o4mDoK0yx3JFMSVQ53cNEe+jiyVsSkjzvLYYNeDcfzKebsuKgXpESfZx9d+xvA1jF+
EkZBV/OM2R9t/nPk19QizG8BVGGt70enZloyy0c/ckyu0uH8Q4X5RIDUETXh1pJjkc7ZhjJh5Hjz
H5DrREjJB7xZtK9hp+xsFEGaLjjE5d3HVjhFM/1w373HLqYcR4A0d7rkMPPs6Yhz//gyHBmsrHOe
2bTHboDiIRxl5HMi2haATokUDC8MBOuuroB0IBUpd/b3uR8XK5IkMK/GhBNXhN/mqC31wOYX0TJv
4lXv4n4qnBQsNp8FcedBt4mD9x5SxyrG0cp7L+4rpiXeiBAWm0wseEAbI1KWuDuGysaa3fw7Zr8z
89hQ81z7L/2YL+V5um2O8f680qeY0jqjlXFqLvny+akfO3aoY1LMKIqWCRKqdEXjWqxMyAWMUgTV
KUZFM7dfACG+Oo2F9r64dGcSmEnccM7SGOyE14CXTdNcPsiBXZA7Qf2+H44a1gy7rJmPnn7Jzap/
looDqPkM7PdKyzfPPtokgGb6UkysJIBJIJxXctKLKC+Dxy1SUI01PheXd166q/Ki49cru9UV7SvJ
4Ps3NkKGW23eC5NydaNgNoZoDMguHTdAwUxibm7xkxfjctUAAzzH5fd5Hh+yL0Qvn9lngUxTxlOb
SyXOkIuO4khEuEgMCN0094edxhFiAeEVP9rX/eGgeSt37A35iaJFxyEKbTquBQZOTOTEWOOa1HjO
2Y9HhJUR2l91Ws2f62EWf2UHLCLT7aPbPd7YYLj80rQkMIZrwZFXh+XlEkc3fEpe4/ry3OsPGiaV
qRHX+EcFZNdggejnaWqfLLcL1Q2oI5VGj/up8yLk6ptdzu79EatW9+uP21zasZHjvDUaY01w0Rap
sFFDVPW8zw17atq37UuKwAQp99lva/UwGu0leW5zl0ZIfe40f3j3MVyf4aUGgOA9Dz1afN01YiGv
fF+Qf+W2g6B8pbdQcc+f2kLbnBfy1FxhIHfJ53zhc/naIjb1bnMboWEBAgcAD41lmJqIwHQfLWNM
JTLS59oL2FNBgI6uO12oePHqToLs+khqNZL4fsMRYSz4TTGM9aPCfGPbYg8lo54UwaQmq19fxW4Z
hzKBEG+/JpQet/SP9y+75POCa9k8j8Cw5o+LcDdE2vuWHfTY6pSpVAnHdGo3eDBMy3Z6Zvg6hARo
v3unZpdMnR5N1l9OmL5r11iJp5M4wQjZscDp+Ee+ekLdWEoAMZySLA44UDNtrX6n5w2R7MYCMmVC
PAcqTkZ+3D/ER+y6k7IqKa035JhIkMkeTPThnSHe5oIxOVzlWu+QPhbe5triDRuXA45vJBUNq4wA
eijmXRvJRx3LcE9dkmSfXWrms1i1kTUDAZbJ2tmJ4bewvaZCZIoZ4M/QCrUsRs50AJQ59g+CQ2MT
V07M6FAWAmjaAi4prx3f8fuGfcveRGsqiGp4ZemIJG3Tu1/fR/vEkiJ528JMweFdgdNhPzyXEdES
LBkT7RAQnmBwf3FuA0B8Injax++tpoW3ZmnDaciCdvosg4Ysdk1EiKipi0CVxxmzABHioVJFSTY1
ADNu8RaHQ4JFkLFx6JV2SbbyjO9JMTOjnG4m9XOmM+yoVyPcevmuinnehCcxpJ4pw5JvmW3WrjTr
eyjNvYwRMJQ9sl5e4HLnkAAYUmB2vBJ83aDiPDuWcJHGtP6xeRsAO51nYzQCpdeYpbCFGag8MKx5
0MJZmDoiaGsLXBG5hhlM1TS6dd24brb3LftEvmSvpZKK3nN2BXoB8nOnw0TDlUjHY4XMq+hMkuA/
hlPCy02EwHW+weCdKp9qv/FriKPC+a1Aq4U6mPpfjAPF+PyfN+F3JP7I3gX1JLMqA9xTdR9/AweE
sVsK4/VrL7qUGIQkc4bEf1xjDslrCnLEf9vnPt3elzr0iL95ISPBHFCPg85TXELF8MTCUZ9wQiMQ
b///7+HPUkswpGCzkI6FiXLE0INO6DWHSzYfjs0xI1tKvKa60AraVaQZ08Fqna443ZCGShfpQ1KY
6FU+3W7+pkPHNxB+h6nPS7xv9eWtE5v35MVw+uHHyuerHzn9A2fX+z0y6SALNow+391NGL/m/t6o
rvaZ3RP4jTCIHlOj2xQVGEpuQSGVafaZ0T19JTPCsuHskmAL4MBRFjNdavzcsmfVTzEUV0NMSSTv
zQpqW6bGGkQ9DkNhB2MO7vsk/wxMpjTnubutjc/HL0xc5lndl7WMJ8UinZoHGmPsDoDY1cMAaW2E
33mC8eIS59f149SqM/33Ji9H31C7rW6b1B5CnddPgdwTrWieaWF129gEjvVk0Vy6FMsVylFMKoZs
i8dSB9BFmUCuVAXE8Z3FU1tBaS1PUrhuGUrpeo3yVrvPVKIyBqCy7IfEjQIDSXxOw4YTD5NRGEv8
UrKox9ZC08MzCdXZSgcmkcMYKLKPSt2NqXMB1TnxkLzHzmu7lbAVVS+3F6jNGbvIIWigu71op9wK
5rM1TkEg6ZogPHIFVPeG3xnwbudqXAIatUOywoI2+cFmGKfe6Lzsv7MZMvRAPRKI0Syx6vrFByh8
7OtLRY3JnjrtuWpA5YaCmS5VpzMgfvlmGMMlUNfqWlmftzBiOObD4uX/Rx0ZbVZXj3r3kCam7dxp
Qd9elhKc5RaWH7eTDC8W0g8Up4QfeXYy7LiphditYqwCzs8viY2aPRllJQPxRYWkfH8n+5J9Ez4B
M4HaLUiWQRFykSBxUArOMRhBpK5vHnO65Bc9LW7f+OVQ/DJiSJeYl1TX6koF/ghu28xrA2rJ+5aa
a4uCnmdLmNpjzc1DyVYvl9m02nCMROWOAblvg9sSrsxYEWt3NpAqkA+4OZ1/SwyYORE+bKStp9em
Yzq56Q8izdRy+MS8PdxA/Q45Hz/YHE/v8cPDlm4tH6zovK48w8Oie55Ft4Q6lVz6lyNthcmASu1e
usbNGQmfGPxnps1PjXvBMd9ybhyl44N7yn1BcxVtsnVosC8CRjHdUR4oqoPCGPtvjSiCXb7Fago7
zVE/1ggxWLZX+1j8kL8u1zMVHLn0S/yY7g7xRy+q5s88F7Bcs2wwRLSu1Gdsoe1VxyuDSNTnojoI
bz4y1drfmjkQE/NNsqCAD5NFtcHQaNiRgEETN9bZJvGpYSOf0oTEX7Swil9PBPGjoK41YYVANfD+
NCnVAdYToPPNR89KeF8XNpiIca5hsXRcHAWTrZ5KG6zsrlIs1kXyyf8tzhle5mNsecMREEMNTcxC
kfwzDcrAemhHvFhQxe9oP6sg9ytsXf6cCZQje+/5JC2kjY3d2jB9Bi/WwWt/23YgY+dTcTHBhbpj
iVvD0ppVgLYvwM+ba3sYQ+MYcWWdAs3Fn/qlmksgkP1XG9jTgp2ej23SI5AdpCI7KJEkU+YtVCa9
KYaH58g+xhGI6g6cAoxfo7ERy67eKcIW6r3ALpdocvpCt5SiMxQ2DV5TTuaL0Lg8e24Qr2QUa4zN
j2yBsHgJV0VZsisBQ205sJtvkJP3wfjFSEJFTjqXo8eUD/FAWEsmrK+z18Te6OzV2JnAKQHNwanu
84XtQekPRJsylMvH5o9J1/1DA8Zxy2ikRE0mjkG7cd4S8X6e1Xzmna9Su4FRY9CAIOw7+y0/MHwZ
DWMdSPonLjzC3hp+zo5DGz8ETnpLdgrTq0REWZg//fw5oyq+Z67KTOpQO14aNp8adgNMH/DizRwU
5T0OcJVLOLqBr1MjLGRu6+IqvECu52O/y07JN/sjJY9xoXlPr0UXTQXd/+yxg55ue2LSchwdNEKx
EJH4D8u/p/QtkUqaufCaURh8AcATrGbvyMIx9OBFQgrx2fPXUkv9elNsWldaC9UKSOQQDr3wzKtg
3T5R0xNX4/Rv8V/D2KLycB8rX06PXQc+je/A+kDcokK7BDSCk8vO9aH+Vrs3/QH57ADrNk4OCv6N
gm7azyDVLpKf+waDM+wbiFmgQaCJuC+qGeY/ONkklDmQUOAqwCu4eezobO254dto4gf/OfiNOZV5
OEAYY65d24BxCPuHqvbMr+7roTnEbI9m9A49qddwPRvnQXX4iPRRIPPzmjGeKprT614/Uw41ZQh8
FdWV44BvzeUwr3yrmFvlJD0vaoKd0G9QSfHyMFUkt+AdKQ+PcqyaydCRbl5BREIcmHAQNQKDfDwI
OTMewLujg2k693zxH/39fmaG2tW7+9GEx34xoedDseFG+7YZCsPLmRZTZg2wjbkYI32FcyV6UGq0
0N5kmVfK4wKVwfG2bS7sCu8mNE3AhfLsDlMJ89D1bcko+JnhR8KZiycVhVHw+mOUpECnHBNiPDYG
bOVv5YKLJm1CxDCZf4q3eLwJrkHwvTpCW14wbaq+X+53jTwDa0oIPEJoywQcIrPgDwgKEf2aCzXo
xHiOYZIYlTEd5ms7YcLPYg7MBY0lltJsKGDtASiM+5wL/iBNzQQRfscvFbuhYLichQbBx3RFTMUz
PimYVYL6J+TXjys+NFsxSObfDkmEewoqYj8/MbeFbfU/xSTI20JjHra3FwMWXTUgSO4C23AGPtf1
1gb0nLUbgVRUm0fY7fLTG3dC9nBONTYW+RCHhebwb+u3P7QH+1v/eC6K+76U9viH/bTtl8hfINZC
Dum1lcmbseHOTmfY5UjLdIXUY3v7wDpL1b1hNOZo4wuqL43q4/f1peHTJ4f6c1zsOFGZZnvS2xkx
qAJHO5S7828zAVsic3ZW8dJEnPDwsVRkahf1EysmrCYOJC58iqnDY/agoWfEjhFOBVnXXNtzZW1/
tVwJdaxBi+/xemWqJPzi1Jv4Z9x4FSSGubJ47IFGzrrzAsgvvIfmKm8fmkrWTM67ZD4Ej4kU4Ck3
O/90l9sy2ZyJuz2790US5IxMmDiBiLpnH/lHeL/5nAg6fiAjm+jYdpZZR2WET/Z5CHBsHJ8PbTUu
FQZBGJGpDbAmLQOfXybsgwl3pf+At0c7ChiY4E3vZm9XB1D6ZGW+2bQUPx75N9L4AkW5CMhrmN0x
rFDJXX1AB4Jokbj9MxgNDgU9TAE7IDW2WjdMA3ZMs5QXfYkFDILV5oLURhzvCY1loHzDScwF/D8X
IJdEag9EUAi0nspMt906VDB9n2lcyZSyCwRYo9CS5/c26Lb6bJjlK6ozzjqSTXh6yGR++Jf8i2NO
XXvpTzKtIHwlDrE72i8eSIcEq7jHmqQcUTSdYWWFr89+QQwe/q528KZ0xbqFSuEp3gFJGgijZgNg
Dk3rgWMXcDL3J6sSZWblcVQ2eHip4KdYt1/ouxNIWdwW5VgHYS99FZ4xkALVIC7BcIb/ElcVZTxa
KwJhFN1+fLH22pqRRMdK3JbgHkgooheet8kvpvwA7wOGf3z6NCJi7wkjIF1bgOdIvb5xhuGnduzV
lFaMqAegKs3AhRsrevs8xuCT2u4Dy6Gfl+2ARttFSMt6Y0h6HpuyWxJbbHLDAp3JVzGoL0/3E55X
tdMO4wunARmL8dg8j/UZjrrOhdouTzfcNZNuxs0+xc3U/kg25JK85PA5Cp6QK4TBOBWpPnvgScGo
KoUAvzpj2Xp9eDiUHwoOB9hwCHX3iexQqDa79IeS7hwMmzx1mt8Mv9jaYVdumP0wsGEjs8Ziqtpc
rJ83I8CPf26tx915fQ+b90eCAmvfFuPRdoAhE7b+EDxHEJLBilzxpflM+jr7OL2K/S1P/ITZHc8Z
zLMScNCwEENjc3w/O5fM6Y4sfd1jpEJ4i0Zf4ayKY3nRoveh/WLiO2wShTvuCRmQjVxynreIxyU6
i/OK9hfHmmXWekx7hSetCPxkBCF5pjmx1lnlK5BeY5dM76Bf61LAq48Xx4mADg8wJiYgkaUvQBJg
KUCMQG4PsrZUT8o7HLav9CMR5Xw1h1NUyhdJYU96tGui48I6JbcoBPTmZrVoxW+jbExN3WRL+foI
H5nb1DQRF3wkE3YgmB3ZqZ5nIEooXQhmZCRCtMO0RIEoeCF10Fle/nQwwlLqZUzUBzlHxB4pH+BG
/utIWw8ekwONu+pKFoYCNRk/bwj/2toCk+SOaHgYMRjjfVba4aNa5aeBSPee1o3Ci83umzUtY/RI
GiL1Ajcrd3eyUABrMNRCEDJtfBDzJcBKrjvgZ1qJlTAJcWMGIvn+lRMmNyk5nAuAF6c+AdVhVZmm
7uOonICCsFCqgCMfMM4wm+VJPtZFS2hJEe3zr+KrxD09CblHkl88OfipFUCF4ZAU2k+TG6613vZe
8CBos9HpFBhZIInhIeb4uwF3tcvHitmITE5AnexIYmHgCKxYfA5kw1ArOzaaRXXsmQyWEC8TXyOd
TGh8K2Ub85SivXKfvsCbmaxZLvfawymAP7OPR+Le6ZoZbY+fTWQ0xPfAx8CAbMb9iZnZAQmRK2y7
k49qR9H08Gm7KeAg55FulN/C1vZNtl5Xmyl7Q3P4EmLQqAEL5/n2tNn5qIDvVFStMFKqJcmPpIeS
/fc8ZqgtjOggdjeKPHhDE/7Pycjd/0YBpEXx06snue6xIyYbm8EFJp66b32pzUcOAe4dtR6UiWbV
U/EQ+Ik52+gg30ki77aQLVKGj5uSSauvzoqVjA3YbzIKhnIus21TrNCTJtg3GJt3FIcGbksOu+Ob
8QOub1A0fosPobgWGokE/4pRmCxBNHk98EdKLqTPdLPqiPPVBMCYlQCuTGLbijKdWWnn6F/Dfotb
H6/r6Qsn69kILuL6tWw29eKxqibKAZrM7L1T5ta0iJo9LxddSHolOH1ynr8Ot5/nQiWlUOSaTF6V
z05dwwHqSYP0CRmRFCyY8FvKepx4auxYbLx3QpZ3IboSxMXVoTpgp5fDtNy8Ds97yMgJ5B6L744K
DJdF9z74nYslvGY5sUwwt1tu6RPHsY7iIvFI2b51Y3MHxHswHkG7NsncHD6EuRmLSAHQgrPKxNU3
kxmDm9H8cUxyTJt/MvliYqM/LrsoKTxbCl71WI2X8jlAQ5Uyo8Z+YfbCznNRz4WRTU4QAXxoqDDU
hAgOyWXm+rrJ8rmEUMea2RHECImdeUO5A74yPswsKnGtJVwQGQUkC6wicbqyvs25yD4Cl3IqaWIx
KZpU3+1K2UCH4R6fxBN9nR50OhorkDT/rcEhN2bwd1LY5oDc9ZfxoYAckM4a1jwj5HZ+bwUK2wTR
ORU7FOko9iTzq3xeVUF5D2S3WUhRszD8F1xKh0prBYBL9ETvVBReUPATSt8kSAWzRA/YGrsjKMNM
33Tryk+QGDZeiagZ/pL/piW2Qo1QQRhSI38hBe1ZuIjdNtnKJtZyieiDqMAKCG0unW5rYW3K8e3R
ZvW7YpGDkTAEkcll2w5fxQJzyy9rvDjhVYNjTDn2oFI52CQsTjjUCEIL9iRbux9/M/N985m3MHCA
PEaTPhqfsKnhGwXVSigesXKIHY1yD8AQxhZ4OP4I1c6OFmaE8YPieLM3OjLs/MYnoDHGK1x+hmcT
OMza92P3qtY4tEHWcs6L19GmjuacYljK6fwKwlwkxyi3CO+GSJuSorEtgrs3GtcbJvq4UmjTBwfq
kmQhNmFGQKQN3eiKkbawWEzynN1b57Bw2ExJIjKZStOny8LNr+dUoVsgOpGt9ngPQnlthxU2KMr1
ve0gz3x0n+YXV4+zYJnLTrbS/OeEwcPkvBw8NcJ/dfjtFI51vNffkg8OaMRuHSmNq7nysGIFsql/
QXO408xt+pn4trZ0j6zu10xatzM6gMMLLv6qdUkZTFbJSgJAzCbP2WsicxHflCtsDcY3BnJwv+1P
89OcS3tt2+OMjfaPuiOmPD47+UtMmMFkQAgLRN6MQkCG9sBC0oZattKdRxf0vGBgF4KAXhprKL/S
Fzm+DURU3IRaJ0vdM7U33BRW8tmRfwy3pPLB8QEXvgcKBQlLjCE05yZkynkewh3mMXGn3af5b9/5
twO08jqdNJZjkMC3wJu8v31xCnFkmIeBUzzzX5CzOTWmNdA/sbOhfLxfebnokhE+BNhhuenIJ5lw
lC7xHadwffG7z6GSeuyrFaSCH6Pc2qv0s5w3VwrSoJ89eI1dlksM7xkmdeGSSvV2qVRIxzrJYXu8
s58LW1bCa9+kC0m44OFr1bofzy+KZlMMMN5IlY0pJtfmEpQOqL4qAryAe5tMVH9dXVSgEqZZ0pit
HEXh9jmVZu9jgRF9GBmhdGIBgf6wsHjEAzaXyeC+jjheLnWwnoCtG3u18pptRxf5kpJlNR7RqO/5
/vLKoi0DfEfWDUoXwpen2VJbwD2XHKQqDKtwvNUhh1+NhknkCPYFytvlXQRJRd0B1JqIOQ70khsN
xsSeIoVHUcNUcEkX+qSEkb7vp3L53HQfCfa9XOpv5r+fxQfChOQYwwYDWvmwv9MdU1XkJZYDOFni
9R0VbwdTbbP80LdorJ5zdddGH92yayGfFO6BE05fMWQttykG7+Gt9XoDeipQFD612eq51R3ypTqd
XZ/DBIcx6F6t02+qUBXRwcU+gfuNPfykO6lk8OCt7JH0Opo3PHyGhzNtQUwagfeGCIQaVtpCWTUn
urUxlA+HBiOD+WwvGNPayWy0LnvxbvtcIBdFeerhhIiU6uOxKU+JpxzhARinvPHbZm5oi+yTECCz
ADewQSeZQNHvCbpJSN/aHQ1OWU6kzTNGr+IKPhkFGaMzhDY6xxDDjcmjmCn60kyXT3KiacSfc1gB
hra91dtGcgjZAWF1K9WX8L2LMHH0KDbazdAEyo4ehAkSSMLoHhpAWOF7cOaaA/pcD/5t1fT+PBF2
odqXjARNtQNaWLh3JMFSjk3uK9AFI51YPTzQ+ItrzvTvm5M7wei0ouZB25l9leWkoqRlLJP5ODfW
QcOGxhDUN1XvCRolBz0Hdu+5Jg++xH8LTBoqEBxalDWBsmVJcIwrW+sTW5JTCh306x3ROMYHvprB
MUNq2sojo2AC6560G6Lupr1kn+bV6qcUOAQ7r2Huy9NsS3zeY6mF+n4E1PUXdl47UpBRYSrquv+4
b4yLSFI8doEUGN/MVTquFxQqfSqfI45ymAEgG+yxoGn14bXS4XWxPc9LaIWvKax3kxGSRUvg5p4S
DZuUZC/Lk8gneZEwyB2kZuOCMZRTeBrCDuoH45ht9VU7hed01CfEabxPMIgEYqRMtQn3o2d9v3Yp
IyMYi6rlmMMS3PGM/7dbgDHxhLp7+FjRDcrLJ6UOhObnioxnK5sV7w0ipxeIWYJWI4H/9fbT40h1
TdByWHrkoyDc8PFkXcXG5Elpwh6wl+Kr/vR7bYKXqcsM+XkZ3cgZdw3hawMngscM+wkSY8mTn2om
jp5qHVgGDRr3DBlE8uH+d88gdVzkq74fPwUdYfq39TQdgKejjbw7y4Qm9VgiOdzcuCLs9IPPIQU6
236oC+QQz/EJNZb98PrnCbNuONTZLGbSRa20Uk7vsSt8XDMLr1j1ah6aTXmf0Aw02eQGIxCEc2xI
UQ/t7g7aM64j1Emjbf1bEcoOAjs4HvhwF1UnhVExGHnIX4QUYEVTj781zkwhZxfefTSMCGIEPcOa
lFO+SpsksF1r+AjmWPip1HBeISjClU0xh3i5D3CR0eyhcpKztSwYeq9flCrn8avhmjt3yHsKOkN7
jUZKmiMgw2ybNvuB6HJb4dffgW3uiBygSmD4tjTfC50N+uXpYbddNrtml8+4t7jPOsUlwxRPfRy1
DdOBBKflkZ0E8eBmHA2XwVq29vHxm/wCIWQvvzgVQmQDKyEaeL6y+8S7P4GY5ryE6PS+g3w9tm8u
MyUJdHtRYXl7Oc+sXcFZR56rKbJQYb+ZWFKCPpnZeJYSYH72VM5g05FsL8buzRsy0JTkWvkQT9+L
B5bRjKg/9coRvTduJN34hXqHqcUFsPUFBQdVpAf5bWR64FmLG8SM265FNReYqP4gwBmhxbahQ76B
XQkvrOnHyLxUJ8EX4svk5HlBugcR1yEN/b4m7x3jTMpzH//qzgWSQj5DvQ1nZ8HKyOj5WCWg8hNq
guZLRt/QBGhlttyDmH1RhL2n5sTGKhr+IJsBlu+5Uxe+Suh5xJhjve7HIboYxM37/T+eHRQ+eIZR
kn6x09GMQsW2I96PHfGGPSH/LfbwsGH1M4HkTzX5kvHD4HvAruuD0KAJ+w7xxgItDkfkadhRJtRi
aMaPfzou+/1LJgv4uBByTyA0KASnXTBbSoT0CFY2DlHxWPj6XK/x/Hq1+ciVD06FqqkbbwQ+/Zj/
4ea7JNolHqwyZ/c/EDuaYCibLt4HjSuayHmGu+HPT+6sUehs+yn2jNg0FvP3Md2307XwY0SlEf78
4CfIAUy9yx/hVQfE78vO54fQCKMS/nPIuSTjJd0wH8l9faoSHbl+/3GcOanql2dQUhAsBccBWsKJ
FJpKnT1RrKEr7UhvxthfhVDwGhfDDL/ybvLaAKLdqzDJJindf+ue54RAfN3JfodBX7jxlXboeXNl
gIvRsOh+z0tIlGEHZXhXDU5M7yZzxOzgWRtPn8KUzMEBQh/xO4sMbfEYp+56+FRN0+OnGEvkkcyu
/YG78AczAxdz4+LmlbHbB4S2uRKebz7ssI3GLfomtGv6OCRHIBfiAbJxcrDWw0c8lSWvWTH7aE30
FtFD8UvLZ7+A4G0aEYcX7matp8URNwacQOA2IpZStlyMEsnwxe2YcgAPgB8StaFYncVNEqo9+g6f
XQZuQrlXtS18Ieq5W8RfFlYecNtIMoJ1NJBG4T4R8x6aBaf3Pt1T5xIyCt+LAWImE8JV1auUWOhz
KMlTGaTPqS7V8rYp0ondg/lTAI472zcIamqBUWdPid7Wbj0VqoSBlIxJYfGJqgYa5XcWGN26Q5GA
HxR8wdjVTj0uFHBbQYYWOsppdcoRcNZJj8f060+v4L4IWjhyqCBeJGmZqHdEqxzdl9exOzGk7CF1
CTcCwfVpI/DeJWa+FBTijxCiVRGEXVhgUwuuOl/I6Y8vHzrflRClVaFLYegYiw5isENxDM1X+FN8
fAjXBcEWwq7y6Uy4r8RsScj/hFEClAd3x0AIKPTP+InRk8BH/1E8i2nQg9NBSO7PO6By3oPzAbVt
DBg2Fax0Eh6GRXpMHGxghRHsCK769+p63cRjIaL/tJm8C4NMYQrAjBB3ZWHyKFRq6eT/ueGJgHDx
YAW5yVh30J7uRLyJO61mYDFnvMBUmchtp52Opvk6hrZH1fvyUntGPizeeZg07ImT5Y7N98LQSJg3
oNXBILc6Ck82XukQJGkMNxoG4I/p/nCpvIEDdrRQJ4UrrtWUStcED/lZiH1KQd0l1NWnzPhmsDqq
ML4XTZkgVKPJoQ07oJSfMMGf5lP553apmRVzK4JfckWnZ//1XYHYLfW5EjBrDc5ToIJli5CuWzxP
ySn/LDfVCqL2h7Lvrnk0uvSX+tripVSO2NNsCLEmDh2M9dgYS+8xO4fDQrr+pyxN1bALyC33tz+i
/9kDUXPWQMUdjq9P4hLQvIvIjcfHjCCruzXBAZp5WtgduRNVpDEUCBzpZEUDbntQ0UccOoqbzmIk
90yTwvuMqK4E2qS+jfuxSnCxZ0LLmNglLb9f2lGL5cu39dttIZpBdnlCgSP/dlcOG62BBJNy6nHm
oceKmEoc8kmPX2KLQeueuMQ1RzpQOIoMQd644WmwAhYMwB8I0S1u4foOceIndUYbYbbCad/K6/qU
QztAncJkF0MNhpCkDkRi9hJJ6F4hPuCihDMJYRuf1ZpT3YI4k+/YsmKJfMBkwUxPRbxowWRy4OUL
YxHB5gWW6zf6DxU0jWqBMRBTQsLYX8ygvqQRk4dIwRsPmUEoL9AjYKgOsZOZB1ryb64BUWYJ98ww
zhun/bqDQDNTHhHfC0UIF2tUMm18TSWH3K/aBTHgojTDhTrI4KgVfHnKLDbuTY+27eWWUNC5+uSE
XvCBVJwRe08cZplbiZU+BtFGunbt97cPCqaqHQPagW69P/Lf2y/lik2T0I9lbIXueOXPkKhXMdEv
3oN2eCCNjTuXitCoJnZAhvPO2EoHafk4QFpt0H1WbnWbkwM3Y6wAhrrRZ3eYeFFduLBxzi5zhraF
cOBoiKIFZRqCuUSl76XLklgs+JyOcmHovWwQxN7CDCm4utVgaoalxfHbhS3FiHc+MEjaEqrLSCUh
ZOu2M/Y43Pfr7ELFrf7In/CNx3BA7vvzQmnH8DrY9WltkiUAw55e5ybSozus+WUtkPALKmcx9qQj
OQCphq0EjJrD00Ahyq9DWE0FvGo3cP4IkFuYZH72rEl+oTbWj9AerRXkrewqsUdQ+pIDY8DPuTEV
5XDZFkv1yEqiF6R+ZBosQ4I5oBXkbI5RMVyYW1orVn+1b+f57nWQtq8FT4YlxRJVv1nYoulPDvcP
On4Y2f5APN45KimvnqcSKH3HMH6dThMiwWhHwDSK/XlZX0fiOJBOIGlgMoSdNZ/FJ/qS5QiVH7Mm
sGtY/wDrJ+jQN1hHK8YdzD+e9GM0fwwA3kuifALNB8VQr22BqIfZjsA/Qg6f9JOY5/loqqF3frhf
feLqYP+Ed4KruPWcIArVQmB9Kxn/wA8KNWl6u4Xxktcntw8Qg+NtYc3M03mTAAqrjEZd2hPQE5ja
CEaWU84nmT5Dc9/QztUTcy3lZBfc5OasPt1nooZRPjSYYFuZCjmi0mc1MV1GNJEyb4JPid3DYvi2
TKf+blROLCB2lUm+CMvsI7Ymx1hbsJNAI2G3m6FMaOocMvTJXEERR6T9poOIrG+KqpEInp6Sr9Et
KmNid+HZGjfDOi+Cp19wij+9avtWeKY9CmDfhOGoRriyPRNXqvwMIO+mzFNGM9E5LA+3DVicxWK7
O/KyYuCreW031VvSTsgiC/LB0/GBHsI7HWA2M17zgf1hTmFW0rZrXiJIqng9hKPauTFRa9B3Hpov
2DOSjgCUZtul1s+os0wHaC7PA5WtBZTCeWszMD993VErY8JF6l4cyGbYp7OSLYj+jSEC9uKIvRkR
z47qelgoYog+FumAw1r70QALNm+/Xii/uk5MH/FLpffvf/2v//O/v7v/iq/P1fPex8/8X/n7sXom
eV39979Hsqr/+1/FP5+Y/Pz3vw3d0DXLpFg0LGWk2Lpt8fnvL1R6MV+v/MdKSqu7vftuR71CXuud
DFQ5aKM+IB4luE1GvG/NcTbADpfoSGKj8EiaiRDJkdift4hQDvECIOzOl/RRjlXZeS5iXrUgXuTk
757nOGW9yYJNCeQ1l3eykfJZwU+w1sJiV7yRyUFUL/a7yGOY2KyThRxJ7BWR9fdTxDfIfArMsY/E
I5IDsSAJgJ1Qo00emMGKPzgeLYtZ+2tyv1rrApGH+CbxuMVbg5Oa+On2Vvwt3jeXGjIATjae5R2z
3BtOa913+veQgXVGQfnx+hU/UvzoZAFsZC77iIjBmYwmhKdfzP75QflMPJTz3yqXo+zw+rVJHBZP
658H0LL6uQLidxLZx7fZ23zWR/wO8TTSSTEbBVx4/hZPYxSIi/N/CTuz5rS5Zo3+IqpAQghuE4MG
A44dO7F9Q8V2zDzP/PqzlvSmviQnlRRxjBmkra29e3j66W4G1pkwqD1fGfmcdxZ0TIH9OehpW9Zv
/Qp9D3KaGXf80Kwbc1wPA/7kr3POx4qL4yWG7nUEiSPjLECa/TN31K1JnK6cwAkHqd1UUhpPkp3U
7FWZ6uC2ShbaBx15UGgOQNoSL0efHV6V/r6OwVMdc8fkLLpmwuJTPL8lJTttPLOCus2eB/WTuw6w
AMGgjktrz59V6uFXE5henXPCBx/8f/W6bDeo8lt9hlTCJ3av9H1vYTk32pjS7Rat4Tl/p5Y1HqAf
fquk8+tKSpTzqZLu881r4xkIFw5uOumeOfquM2e3tkcJ2bZ8z+83HzacjqaoCccgTxewD7ok+bjt
OekY0DYw6il0SLEIivXz+j7f5oNvXjO9E9/jbqMdZaOk8rZOo8ykjkoHkO260knje7rW0/h4W453
TvrbyzI98wFSERgiR12nXjQsWj4IRbN9ePKbsN65ui27r9GudL3sxWulQyM1RuSYNh3PI6WTinQU
KueKuQKvocJ7QQ+d4llirnh+jRWULdMRDWd2nRnhfT5UuVrCSvGzTDA8zj018LzJQplY0veOxeOO
iC9MaOHW7Is2MN8ERxiOb6x5gZySLKL3eiXbpnZ626fbdP6yvV4zYG/tOQmZkAqfd2DL9ppncXfx
6kTDRm0TYSDrtb1MPQdaZksoidf49d8jzGrFjHqVnAAPaXsd8TzKQk4JKeeT/tOJxMb2+c5L8jyN
4jzeCsdY6cbZ9Kvja955g+gDxJD40KaDO5nWCUOv0yMd1Jhyx+lkk+3eha2dtljYjXYri7PZo++N
OD7zynVxHq7Fe8h6ZGWyECiixAHwb6jjdCQSue9IE2N6P5zyysOqvWpXIOZlK0KkVR+fo/ZsQ51m
iKwp5BaS+e/GSeMN1yyNqS0EiHV8GiZBVr+qfPH3gperb6iEpPrZ2l8RBWMou5CFb6MkeiPUQhSA
++uKc2msqWwCaXXLJV+evGIvLGALhfctnjn8BqXMi/XdSlePLuYjy9vVOvxKjXP+riajrsvTfeNy
d4G4zf1fSUFKLuIvq0EImfaHdz7bdVdZ2c0+Jnc+gGsQUQ84vAKZ6lo36/gw6xQp90UC/iAjFkd9
r5Rf8yS+o/DX9ZxeySjJXGK1VPxknSyTgtQNiun8tSiQ1syoHZc2IXHCBTIqvAI+G6V4+BYU6FFH
ikV5JFveCkdkI15dHsDnOlvKU5zyPcUpcEA6g5TabSQgM7l4PhRaOz5F7T2F1YbZoON0c9wTjg4e
cdz2JuxSWNljKIKw9yg3QEw79WbF7WFSzxr3m7Tuq9cMkwj1Jo3acG65T8NklUZ9KalRe0PT3agN
h7PdIDN9mGxIdyd2QvkEWqvvril/UTzGSTj/0IIdeCigW97it//XP9l9HQqUpehSiz/STo0zwW3u
8BpsVwhSELAcFSUPGJ3nv5CHygneVpydCnUT45Wr66hNjSGRYi+iyoeHySKdfKWUVneRbjv1q4ul
6AraooeCV4svQtk7yCPtVtuhTpMIlJUscAxY7hPZ8WmdcgfjvuVKj7lSwK07/qo4cUXRP7G9z0O2
L5v43jVnDR4FH2nMKJURtoMrbtdRC6IaVVcqKg/IB24PryxEBBkiy++6B1tp0Bt/VXQvU/8PaJRc
ShsLLoCxbNANflh9sWbLImI4H7u5lEjICd46J82HgPOiHZ81ezSDUFgPfq3+jOAvxhr0W+nwKzsF
bTh79PoKzcS+2KB6bNDq9e06h9dRtnwvtbfX1uIB34W+hZsOCSFeC4jITJ2PKbAhPytms8ypcb24
qrfJRu2cujTWy5ssEiiizD1Ui2IhJcqDcUaAl2pL29c9qxjaaHvEbSskBDfqcje7rvWLghfKDVYE
cQLu2uIaecDn61fr1yHyKeSgEDqQVad8Ct+gkFfEBQ55jaIZiqn1awsLFBZdNXP9b9gwm3T0Fbcw
3VFNAzJGsmMBu+hdQy4M95HvuwVc5i5QECW+O07Kz7nCPRLSjmS5M5bhML7iHkMV5p7jIWBGnPMT
N7qaHFgHrgpnks53Kaoczc5N92eDBHPiXT5VZAs0PlIxBpxe8eBpDmwqoiRZ/T5+cF+4U90pK7b5
Jdl3xoIyLHALSPto9ZyXfWdOWcVp95SHSXxrVSvnw9ejW4XDiiMw6+wEH8SsuEFOEixhSL85bAoO
G1FS0bf3iBoOQEngS05FxpswWb07uSqIPWXrt09x2yGQ182gEQm93csBOTDIDlsc70uqtOSFa7Ys
Eo+wEldAYYIXohvtGhKCQA+Tu2P6d1wtJU74a/PS8HDICt/nvX6DWUFKsQ5iu1tfU4tiSZi8XXv2
ihjG4wG52OqBYif0be9UeiHXPc+sgF3LN7jk/FHL4WAAh42pblFL5o9O6OKaobyxtO6HiQuxfjVI
Q8p/xXyeCkDMxhIHMGn1hMCIl91YG9lDUUqBOBk43CWfd6NknE15AHtAw+5yZn6Kkt7Fswip7TFw
kVy2VOHjz3HWeva2DPlrxRweci6D+T/kUEu4WReXd9eLm7z7KW+cN92xA9WH8IW8x77g26u2jmI5
G17ItjMkc8dDe7NCvsgtpBZJPs5I+k/CvPpKqWfuHOE5PrbvQM7q1rk8sjxyKkvfHHLC3t0p/d73
r3WyCmu3IypeM/xTHt06OdPssCFU5OebFAuYd8+vLDyKbg7vrYNDhxhWDewnpwbe1Cv788O0a77c
iROMM6nr5M4ltBDgrrlrvYOO1PU758SE1joOJkwILjomT1rpVXoXXrJKKHPFHDIuJ0VttS/uPNfL
MNYOhvugpIGy03Vt+MV1l5hWCMQAQ2mdtSh0781eUpCySdxrmsXQcabdI40WuEXcijFTP2Ks0OlZ
S26FKWW0vekuqnWXFEqOHt6Wtwhhh3GkzNIycrW7t6LnC2MYd7ePAya9vOXlmCkrTr/C/07k3Ylv
GzcnQlqFhGNegHMY1JHbF/PbCysHoZlmpaopJDYoa+XO5spvx3z4wjgXX9yqLjQ3Kx9ERpK5w83m
JHD6g89Vlp4mgyMLMOhWCEoXRbGjOpp455v6Vdg7PiklSp1vjZgFNbsX6LRGQnEJ3K/iUW2TZXpr
daKNqhnzDgF/xW6o5c5Upef/586kT3nR93J3OjY/dmT9OgrnZd+Jn7edeXb6MiMahj2UL55HOend
GNYYz9jBfZKl+b1Fs43QlaNeE+2sC6HerKGbtZwbbcsFtLW5sfzhjtN3vpXpBlCYKsUm/rTlG3tM
d81xvwcpPx18+zswEVX/AUu0foUlavvDeVhbR6f7qGNG9DahdyVGUZ1gptZTunjRHtqllFxQv5BX
R5/K7wDrnRq24AL/hQgR3gT0BvUESlhPovTYuNzCSjxyhVZWavwDVak1/jD4ZqMZhlEtiOOoWf91
8GsAmMFoVaGHLmD1aNCrQ5wfdg6b9mBE9lq2gbm3/BqMSQl8bpHptMsm4fVoc776+xzW/jSHzTgK
qjFJ13VG8+swNsfLrj6/hOf77Qhm5ojwfwXzf3G8bkQEOwLiMpVBLxy/V47D5B+n/hOq9POpnaGf
UKWgug/CedQ439fnnyrB+3j69WjUr5acz3mF4EdzTzh5/ADSBqOx3oQf+DBZ/GMN1YI/3IZWGDZq
zUZYbUTN2q+DOEbTeBbsj+f7YQxqT5pFBcJ2I7xd1BedynaaL5bNdrR9GQSD22b92znK/zEJ9T8M
oFWtV2th2BRaa4W/DuBQPUazzW5/uic/JDH8QHtssPp63siJosSPY2CvOnBUPQ9yGqPVSdAX+xJW
WmAiav2uunSlDbAUdbYo4V3879t+b5EJnHk4SNcUMiZ9FVWPHYLIGWTEkuiQEaKdV4hSjQUCTquU
7u1I1ClyI0ZZtxJL+c3aRywrYS6TrwoXUR//TGlZNhMfgE1HHmMCszbMT++1HCqMxk31ldrFaJ2Q
06ohVihc9erhI6Jpzlv8j9as5UEHHvuPcrT54vsx1U1TouBzd/4+78GfhMcv8/7b/qvPp6fTsMa8
T4DSesQkmalpfwVmx1wlFEbR/KZ+RYEQil4JjJ1BP3UPlBXCT5rsIl2ly8t9KOBMQEgxTb8qkhbk
jUs6X39cdRtUdsCkxzVu3TRALId9cUsxN3HRAu474GQs8GrET7233l1RT7IuaH2uxzdGhyP8UU3A
1Qp4FZAiP8LeoJgwrSUaNxQHZqqts3jCssSo4GaqIuJEI0s7QtOtSlcUOla8Hgnaom3RvJYjnmLa
AEh8wZ3DWFaAWm37lOptE39Ezi6Qtkpc6nbgj6ibqu0NS9efVUbgJp1TYY9Uay1Vfuu7eqRp0nyr
AkWk2iTe9hqDHGNHthuo+QoLDTr0VdBZ3rf4K0BQw9p987fPwvegs6ZiVisZ8Gm7uQRUwaTQJVAH
75PDAR+PtTinoLEVX6sUTWUFXZP5UQGOmiVoKkEroRh9QQHCv6+q+h9EWqvaqMb1VqMRNILwN5E2
qi8Oh/pmLVBe4rSUtGPZlGCmqsXHOj2zsBr5lJlcM7PU4OrPXoaFibWiF+mx07rddr1+NlNn2cXi
DiikPvn45e+jjdSPv8H6v4w2/lX0RJfWEIm4oVAZQmWQVB7Xd8M0IuODSnD9Knlc228bUhFtGbOg
uYj4PeKHkpeIkhMuWuXBZaelJeqkjQGdO4cK1ocffTXvkBXZJ0EwOX2hIASZyDbdISmpU8Fc2KZ/
v5ha9Q+a7Jer+S1IsQvmh2Z9s6N7eoFKCVdWwcmhFxQ4t/dBuF9YXfw8eq0DTwlIDZJqO6SnE1Vn
oMaQAse6rvITd2r/rfGA1Y73jZXhyl9idu6py4pY/KIpYYXTS9vVu8wW30L2Xy3fwdg5vE/v59QE
37WVbxFmrFJOieeUtZ4xPxEEyFb44wmVSChl49LUY90iXv8+P0GgQPvb3f7dWtpOV61ttHVtgtaD
Z1BZqbiNusPkCeMgj3NrvTdzlRBlnhH1pQh0xpg5nfAgiW8MNoQFJiwkKPyn3z2j3CarAilFJxFA
uUtae2F5U0RzvyQtbdHZ3ZCyg3cvtNW41/1eIk1AhmgTod5aAHx4JmGdsg4NmYS0A7PRzYb7VP3i
qJTP1M6gjRiIm+4u90L5R3cBFqOetBrlUpjFhQsBf6gQj/houKbeCMTd6pv1cpfZ4NXlWeEmBHSF
crEO32zKs85imvAsEU2nd4vur7NTO0bSzPo6Z6Vy9PcBjuy2i4uSna8qpNsrqZBhnVF6avsdZVKt
Da0LqTSh4KAAtSgQeE8i1EP/RZDVURZ+PuaNIpYisuE78CouT8K1lS4m9Ns2XV+HT/W+wNS/1sYf
9k4zCIO42UJuBa1WFPxmBTbn8eh4Gp2n90d2fZ37f0xiBE7r06pXuaJAKZ0y9r1tb9yGiJFPPhGk
ah+uq+RXzO5Q9+en2U2YBk/zXvx13hu2KVzxcIJHcLO9a36rPmw+U5KPgmzQQff9U7boTMl2CPuN
T7uXYQ9kMl++wZStdneA+PVbQp+dODs8TNadcHrVqH0cTSF3ECM134EslM/1tEJCak5y1us5O19v
r/cpvTm0bnrQqHDokC7x06JH6P075SD/ZTDXQ8Xi/99I9VozaoSNelT/bSPtg/p+ud4XQt5bR9i7
WLguW2o6AewRdUOD190yRRQzyMNXjYHSmtDQaN6WG+vSse7Q7bCvSaelpl0AqlXYbRp5fmwGZjqF
mE6YEcr6gUbxJM8ZAw3cNF1DiJT6Hd0j4TATsFyIud747gJVLEOm/D36VGyc7ux+wQh8VQMRjsgG
QwcJTyILfw/vdl3INz4dJOO7eR+9QNfTeX8MhF959UubLv9Tq/ImQDVsuoNbDafzu8KU729pGbNC
a9Bi7N1T+mI9r9wsv3m60afzO7uXYXkkyiwX2kWDl0lJpv0mlal5UlhQQ+aEgmzgxUQivTgtI+0h
TStsZerbJRT+06JyksqZUO36lWEf79k3xn0n3y8ylq5jh1Uw4yKc3AaKgAnPbe5XYepLW0vBR8ya
UhvnD9pinlmkGcuXthCMnPkfM3T+0lYkD50Qh2do3RhYNvDtAlhklZsNxvCrN7cUpp6BaCrizVF7
gTHRadfJ4Pb47teMfnstCFsCtVl9RJZmOXinz+l0zrUIvRFBTsXqYoQamkwHX/GKnN7KDUqbAJMt
FBsMibXDd1lQHK/BNZ3fPeKmC/uCF/iIN5/SFzCseDrvN5PnGtbcgKpg3puAKmEO4Mcd81WltpdS
Lu7WjVM1y/6bJJLzfd9LR54TpfemaFTPGJoD8gY4qVjCPC/jRYzfK3BlO0vsDj/jpXHzveG+63V6
UhRG8SasAapgYHH9FxNwhokJfDLeRLmnG26XHy6vg7PO2x6SwTJ0z6MXRTck5swtt39nFjlHedrB
LeuMyD4jd3Ide7GBEzufVG5Yqt34pliujcQJkOKgieFdMeTP6RLIjhj38Ad4TzOEAp/sZc4EEZYL
gjTnO7PsDKOOL3pqWBJw9woOgxdmd7cRa4NR4muUgXuhbwqocfzms+M9dVxnUik8FkktPVUMbAWe
eV4mx0uWaaPDsiM+sVPPFAMzztBEu87e3Mbud215mILI1vCq2tvfBfnwm1cetIc5wPFViV8HdA2E
1IZKpzwGETr8k5jYksA+NKFCMYuNbjBrdUjEH0ng/8/U1c1YEJEw+mSIoA5qXfwG09tcGwszaqWK
L3F4Pw+KBv4nsi76p+ujRodxS1BG3H+SbDCccQ98FVUtrKen4Sv6GqL1jgyUDrwySvaP2q1GTOKe
nwNztjlfC779vosFEICwip1ecKRWoNQWA+HshMCMEjYJvAgbR7dacQGVdowxUqyGVo/zzumBPgSM
Z/G8RGtJEj7gmBzTc0pnlatRallzXTCdsCW1eMHRazylOxPp2aB5Ynu08gE7JYGxq9vWvKGpD36a
kYczVs3uXezvzAxfCuTUbxw7oz6kIqBNRysqC1wMTlg6iRdMU3oC8X2yTPrnTuN1hEmz7k6+ibyb
TOpcrTFpYmBse8+cC/cclP39wNkwdWDBdelfCtmw+epvQUdGLHbLdzhu+QhxPGsISnB8ki8Lh5NE
Gk5yaBfX4OePHeebL7k4vGUC14LSk74OKela3Vl/QXIu3cC/rLMlj9W3KG8l5EIYfeBJYXb7Ud3A
sunArO9pxJCdQ6/Ea+M6CrDh/OoqFHf2zs8fS9if0sLg+uLJYGwN4GWfGq8wLMuLLNNB57gHC9eO
JN4AjjosTMGQmtnY8i4uwhYj5o+r2lyR0vwjmuFI5zir62yL+2pDUFdCBfaE1h0gayL0qkNqvCrO
VuRYx04I45l9dRhjAhU6DY54C4a7f6U80LuxB/cYHORk894Az/e6DEFsyeEe3Pgz4uaIwmAD4zDr
pDSIdOtcOidUKucG6nTrn43SRof8cUbq+/SJ0h4uNy2XJFPNudQt5Sf3O/v76lUDg7fWruME7SnH
UX90WZByy7GZAhfXgkVERISN6mJiidrGQpN6nZGyWxjMGuDUtOqM36pUGuW83muXZZxM+mSsudhm
vKx/Wd7zKum9Lg9yYFiMLJNvXqkgB6uOlVWuLneG6b+H93I36Zxp+JerpnLrgtLInzBM15ADbeAS
hJxl243yPS7AHv87srtWzMXFvOyWpXX2jQdzNYd5xLNlFr4zbSS1UY8SPGzWPsDxbNtSltrF/VMb
54G1sSwQ+1I+VdmpW4/O/dnyupiIUI3uxY/1ieSJPlAkjptc/azoUngqdAYdo/KnOyrIs0oNvBO8
LAKWrYc9wlfRCvWBH0kHu+tdEVPdEQyc8xfdDQo8R8ScdoGpJbDXt/V2qxPTmcDypXrAtaspTQhC
mpyJVEhqAHwi6zkZzunaw/DpWqJbj4dzB80S8ccPlIrZc/2FXjT5mOeL5IzAU+zR+zCZJftrukDh
/k/A9wRlWgUeY0y9DNqGWfRmtMHwwh73B/oPcQXdnyI7kaBu4yG8h6f1T0S+Vhdr/f+WfdwIao1a
NWjFQgw/IdKt03gc7asLXeQRVU4KVxTNO7zDgqKK6yCBx8LfauRGPrvHVQIA04V1eubtfTK85nO3
siL9rpw7ePH8H97Il4QQ8CyNQP2t42d4+5y3Pk/Q7KUlgqUiBlnWY8WKxurSBtZu1VYOO6O3COqM
KM2hq9csBLyEgVhS6dTu0Y0qHwsbq6r6jv25w9KIXlHfd5hYavDa4+A2pDjPIV33isHfxlRPnLxp
H0sXLDmGmokyfehtQDD9iOWgaVH6JM1kB9a8J0YvZoyjX4SsNC133SlryUeE7eiYV4Wr4fc0qDRE
hDa5bC5ZVDrsyGi43IsohldEuZIwnfG/Pb2h3nam+ZappXjmy7x9vItpskcWNRgVdgjn4DsdTVXN
IzgaF6htZxxoqB2gKesyAIXvPOm13maJFaL3L5UMHHDzvZ6qnF2hJuzImIYK1BGe0lPfU5egRvca
RY57PkBo1ruqdfJxWckTaibPEpjT/hKmdolTF6mzePZgVRb59mXWg8RNu0PKqxRfkcmG/07UrAUE
qMHVggqC/Y/Bp9uAtTvu48rh8JFvjXHnjriOriSsLNMTqS+PUlXYCQSthIoKEJpVssHLYYWQGMZK
xT3EEhXI1kpu4lzq6xROXuEf6GNoYq66rAe8MD5ePA1b2NqVz9rsDkYHo4l1CpqLWek6dO2wJiBs
iVnaU2VHNFIzTA7UCi0psiNzY4O0IQnFSIIiQyBZK27+KLypMNN2Ut8CBAEL0/uBj+8Ai08cdvz9
QBMXXl69lJyn5tuwJ22jmdnxEVoYlAfWHKukxjqb5yJzi876GRe5E3yHZ8T7yrhNSj/Ob/aI+UHH
UNUbzKdEE2bquAi6HvJBZ86ox72xBuy1MdaDVTtZh+LdtJXmx/+3Cf14KaJEq0KGQPoa9AuR8SGA
l51edsV3m9ngiW4hVN3lEqBn8wkgMCrLtE9v03b4tZZuE5BFEbb3xRNF2q6UtnXaR07bVfajz8Kr
3ZsJG/jlCBJ3pDunvAP6WwFLO4J5yOLrBanrl9SAz6LeLDu5fawMd0SxuPCwjfy4u8TsF50Vxw+Q
9I6JvQUOPc7LKx1TINXHmPHOwAMZNzR72HbLpGRxUfXZaxnnVKL6finmB+Qlr30dZNPv9tnhdqNO
Va+YOWSZYB38gEYL0+9d2wsKXQo/INm0sVoLlsWU5j7qX22AfRaQzL7/vLyifCiKdPupibU8v1oT
HrJnnjb2DrzUrl3zDv0Hbk9UhhF0q7BZ1eTjT6Trsm2hYjyrSSdftJMkTWAF8skTYC1Vv9GzRu1V
pajObhXaS0FRIjTmApliP27ap3dZEwWrB6W6A6qPyVsrCD4Y1RziAOZH3MqBIUuOlABgfP5BuZii
CGtp4TQ6DRoZqR5RkvxQcoXfq4dJvkJBrhKyaq4LNiJQGX+cSVX15cZL8II+LY7vpR+wMNSyXvyY
FNHOLikFWfmhCWfA0+jYKE8fw7Md6W9mDkRAV5joG1VlPonD1xmPlgmp59goKu9Dn7+7VWDMAHtH
K+nSXn8SJA2w6bSNtKvP2G3lX8wvYSQqNWOxBI/Bq66LwKuWqhuN/PBnvsti0K6RfVDM6fMB895N
iOvoNCsO/MLkjG3tH6V3qH9nDF8CKFuKTQlIXRggShR5TQWzkntlL1zFgkUrwZ0phC4pFKYoQupw
rUepbCmJaKWA4pUiIAVBLa3fB1lwj7mER/ep8oXUZQ15WkLd68E6HketZ7hnbuadKhuM7ci2lDdb
ovUyZUMs+DVbb48mqGR0vfUulrqlyn1Uq0gjmPX2KblOcTa80QySFL33cT1Di4zatalGt7b45YuW
9fDJ2z1ne3uAaefwsElogVg8PCxxg3yUr3oLzChQTw2sXnHkHonD5+uK1IXvpA69SPKofBpB+Khe
B+kOTUelBRbLAb03S+kJeNckglZjKbDxOjStAYPdp+T//j0KUav/OQrxPxPrt3j7YF2rhqfz6nRP
96iCzafFAYqniFNcie6AhvXmsMo+n/Px+44AqyYTJTUIm22uSLRKKNnJrZ736PqCITYk3XGOrUpt
QWONLA91kItmjGyrt1d0BBtCxWnA3JU5w2K8h112fi39BXxg46ijfqW3xhhffNFh0HWMWba6xLoQ
/I+oaPUKVtmr7DGs7kKJofnQgeNk8lUd5ZmBHfIZN4wCISyKclm4NKL7BUzqJaU+1pgBi9cNy+fy
tIZ308rGLCy3v33PqH7Ft7S8/jH54Z8Dfv+bfLkIP9m3q8pqsRosCPgJAJWZHSXYpJoxBE1LFqCn
Ir0EtSEs56tSXqvQvC+f/4t7YxiCwWW1Kwy179uCgm0BCfpsYAzs4Z2WHElquCbbxypSVU1fZcrg
FCIZlPlaAO5gzEfiiHLo1AyIAm5fi9CO7MYZqmqL8pX4uirUVXEWPkHtbOQS4d3ERay83aD8fIza
dJ9ix5TIizvHSV3hhkgj8EfGz5hKSMxvmZLhszNQ2d9nO/wjsaPxv8n+jdgxW1Tiy3TMZIuyUWau
O+nCKW739gVGpzFPAA5FPAXlwgsHE2lBvVu8K31IDGBFwn2Is7+PqvkvF+c32kNrsmkd13P23zmZ
vivIJECvSYvBnkxnj0ajXByAhfP3AhwEtAXkzWm8gKdTdrleYaocv2N+XUu5muEI7DHXNZEwGrDi
GshUaME3VbSu2M8JZEFzugpiQEvILhmIVKtBKe2zEy1hdXhlSEpFLCA4rlxr3H3w96sPa4qX3z28
WtiK45gwfbMR/xboig+jyaDVXLIDnnFu2hO8MHwxjFzBzwgCg6teULZE/BtJ5ab6vn0XfjYKsHp0
Q5M4Qs8w3Vpkb2H1F6Id51bjy+VkKog+oFlomm+KMN0eLXL32uBhVMC8vqIXSZsYzKgBJP9pj+Rw
TVA0n6S1nfuKnbUBY1XzSaZWmynkNL6DN7WbBnfxPr24hmjGAVVyIrRpdMFWkYGxZBs1Prrg9B+b
XOqCcO0caeXXVYTlAerkFUquFOKks3XOhiSl+7lEmRCE8EaHUE+pNMddy4ubyjSgxvBJlGoTJmeP
IeO0ODmr7/R5ZsNtWV/69Maez7jCBox9XqRgpbXPTlh43yRlpULFv1k7FA4C7wdbKrRhuwEepYww
zAv/spAiEGzxK6gz9bYtrAYtjxITbj3AL8K2LH0MrYiypSM2As/9a4YDWW0fulXUwwoXtHQ/a7gS
IkWGgKmDhnyJczrSYbkd7rRHtTuVNOrZSWLujJF6+tpE5DoJ4l2e8EEN8RqnbeGkieiZYPYvYd78
E93h55Xc+FWWz7arU7AMWcmuNFfrOV+zTt3QnrN0AkizeHSqfaVUpLoTRi1dkyXxiOJbV6AXPMzZ
OLG2dinp68WcjVCcOnui+gO8NmgPUJJnx6tNO3gV0hXI8387vIqBCXNiPmL46klzJ/+xg2uBNI6/
7eDfSSujaFJfN6cYEDii5gv5cxG+So4PJUlDqRoWyzwEhNCJ1WXSHUIMI+IGDxIM8JSLbKRdEeLS
7SXuxD4lEA//QsyAvoWT73tuolOFP06vBLy3B4WegM+F5/J3SHQBFCbpCjRQc1Ep5oYxSwaCL0tV
bFuYT7RQ47n5qJEN5+CqAFI74orU2cTEho3AJ5qPOjT0saUsSf2rM6k01Ew0benIPvu7XKz9P95S
Kw7iWiuOWnEtbLaav4nFem02249Xq9rnFaUFmh9XwZUFsucfJ59bz5TeatawlubBh+DwoUJRk8HH
v5++iJj/ck89fRDCf2w04zgsOJI/2SVRuN1Fp/oUwk79ehZ0t2SP7Ki8m83oO0n2/OpTGHZnAIWr
/qHarw87Jxz9ZjdqdQ7Tm0Oct8iHoRJd5e4UphfK1lG2jZvcyrbD68WodwjyEZ5fK1sSKVneRCTj
xYeHYE19lzYlfOtUweL/5ocdcmnXn566h93Nll5qy7x+7P79QpvVPxkF4I5BLayG9bjMtP7pSs/Q
QKuHysxdG6M5RTyURAhmrAHgM4J+RdIxRhh6eFFYyEGyfScLZvMI8vgaJBTrg2pgdFDtASAjTIDV
Zt4LmCPZ16iwY26KtpaH5pyqvIAfEQIkTaYVQveyokbZ5tElf3mTVKIEX18ruMy1Ea0rA9UX0qIL
LBHlpdoaPJTppJRtnmOet0CzZo9KnPht/JUESL4oSGFq8K6jAU8K760xbn/KWKaiHyBX6fhg1qyJ
hdC2AJ7O7wNCxZQMAiKMQE2FhVUPAl96W+xL/CyY2kzOMB2mA+K2xnCH38zfHvRMli4yz6UMGG82
FEu2OdcjImrQW5yS4SEADHML7BrjlAtF6JJdV2G36jaCj8JNCsDBC/4Xe35xNXldgZrQ/6at4XNC
/cjXk3FJfgrOr3k802z7WEFlStLEkKPxqO8ahPEhGakMKQ6zJVV1hsnxKW5/MNKpGkYp905ARFOI
lUBBSLgZEKge7ZIYK8AS1kFR4/br6Y4a5UapiggA7rLyJsZ0noNULQr8npIcGOkaNeJ33G08jlFh
uJyxLFUIRHlB96mnhwrcgNduutFN48FAlKnMwa3kLuFUcoUj7gntK2i6Y4b0+Gup7CtvMUAU+QNN
SBmg0VmVQYOVfV9+pyQKsBBdkek8+IRWuT4/kW3FECkBj8mh9W+eEkAc0JvXPu6phTbsCOC823k7
At7TujwicIGCga+m2KDzIRXvm4rrAo/cgI3Xi4D6pEu6dnuP+w1ZktiD1yjbU9UHian5zArkUing
9XVLHx/hqmH7ruSpGgHRwK0+aNxyEqIh4H3FtAspaEHR/yENebeMjkSdPWzJMjZip2lSCwo0kOJY
mRDElk+7xpq5mPaSO6JpiVqida3RFipWMAB1hyaMAFMDYTD9brKWgXAXBPUdqMNURHY6p1tKYGWj
b2UozwCbsTV1xgqP1cyVrWWeoSD2oxy1UoTQDNJA0IJ1yPqD3NskaGXwikKnvEwM7V6lXSEa7DPj
0NKw/YQ9KaKcRmmGLWNe2OKgGOeStGtkjjOWkV0jiFpMDkxj3qVugMpI6QZ3W1xoRgiwjGD7LhrF
dU/iHbtMeoBX4Rc160hcY39oU1BYCc5d7d3nhm9JNCMth3i9xyyV5eXdKyRA6AWXwTx9eGEnNWit
3QQ20QGk4C0omly8bTZ8wqyEtQbcYbhO/5GOx4JkfrIA4fDGJ6BtlaQOSFYH+x8+CU2u7oDOCmCs
dDuF33A2OcS6COt6MIqOiPPtPoJWEucVnRN9azUowlIGAwNO7EdIvtGQxGJuvUVEuASCdC40Por8
GwQdGTms6DgTXxQyXH/yXA57zzNDyR7cdykqUqa6/11l/ZEk/LPG+s3O3G4uk/lmh71VSQcPRr5U
DioNAy4QFQuabTUx6DQhrVXLUpErjWXIpjHB0XVxBhUoY9g1/l68U1iNGw3N/EG5RyLgqznRBi5d
BERkuex/mTnNP2vfRqPeqlabUb1IBvlJ+86a51klCArti2Y6I9BQIzSnE2g0Q3H68VPExqOpYHv5
yBou8pfH3zdYwyfyzUQZxRlltwKBEzrd9ha0UJQGpD8/gw+CNGOFEypm8dFsslhGs/YqqVN6DxvO
fIbak26ixRPE2ATtaIdJZpX+kWUqFK3/chdq9T/azfX/XftvcMSh1mrsTwNim3q+iP5nA3qLzKJt
En2kNq8K793girqmlq5sDtbe3p0I9hn2aXxUCq9vtbgB1wrD9oh4YFkjdKfsRIEzaBDtNbNnZrn+
mFhtkcYPuVhKtVqbElGCSxrmJk3oE57vTLxSuUvFqrYj8sXjzumNwqDUXJRuTsJcQWK4tCl2NflW
rivVrEY3UXJlImIGksWliEnXCxngnvQxaV9o6bCaXumrwymdcTdaIG9F5lqRZTLqiQeVbh3Y0D+I
o43Wn9C3WsTKq7eg2zarvxHUB5Nl6zhZjmiChMVmioRw5RJ8u0jm1RRcogDhYBWUEOqSWe3CyhaB
9Z6VCcJXWmjlWtle//gEn3IxRQA5ZbK6JhydBN5rn/H9XrW2oHsXbLQllcE2KOkW91ZgVJxNV0a1
tLylzDKKSrzNdPPls6pQbWywDTMBuwQtzPPjA7U3sUYOL7SYQokJHwzeRNfV6mVozQIMczS3VIKQ
lKQSV/Gmq7pDjhp9JY7GN2OQCleNJtTm3fiQ4KoZkvUrYNXr+hMpfW4+4RAge8B6NUdMzFEtyf8I
EQOMBhCEFStfLqwWAXwCNpgXc7Ysbfmo28QVOPp9IubSepTeCJUc4wh+HCkPYI0YQkHblR8z7jlM
0pJxqeWqZDuA42AEU4Ya5d+RxScDWJv3/C28qhZ8AJOsNB7ofS0xOR8+1160861dIUJmWNtZDq92
n0voepzSSIMjnr808hqh/ZKfq72s66llqwcLmwBOn4ULVAzGDmZFNQtq7CM6tKfdSDsMNwsTsITv
xxsKHBhFLi32LW/oWQizK6DLukWut+ZDJV08CodtXk128mTQihH354KiqlGNfQeENYPsKyvYCKl3
xHtQ+aJZV958ipLdU+deQJyfF2+UEqCeUX+XT9KjJ6RApSIX9IqaisJYEUXjMLeLgz3AqqIQLmK4
XEiGgUClSF339wA7qIwXqSZWbVOI4Wg9m1ePEEChSPATt5IKRV4bCcPYx7UPl+JN77+rUXqyhJY6
DrtuuUbNsWNGL5I/ozcLOPIGFpYsKWqH9NeIFAMmKn+1GdLGsKDmjjaYFDlNp1oOhMvKc2SkMRaF
FIDKaOeamzkvRy8iWuYzmEAgo4ObxivMIg0uypPxAlaZh4xwKHQUtJZMZ5DTFfPYMjbNhwOd3wDE
xBK0e6RcXdrNR/opYA9gJxRqR4rhCYtHywHeAmLPkOD2fnEnOqM8NFyInYOFVE3lNRi82tVpNQNZ
Z1Jk9VJqHpoORBy86ZfJA8bJ9WT9wUxf9VdJXZv0hh1z9fgaJbJBKL4Pb0QE+SjENgrU8yP0jn2i
uttfN/txBnVixOKdAKMh2a6p+K/84ufTNpUhMUpW1EhkoVOGR/4EUbfJR4+IzNMLlAw0gtHhCUoD
iko/1BfiGpTqUjIqBAiMoW4MChCRq74svp/peDHpOZ4JUhR/l764JIX9y9JoiEL9gmiQFvCzrP8t
RyBsVfezxmFspAV82cQZH3pcUswVOmbLCT1tsoJje6BDlhg75giSVbTXRXT6SDlIotOrtu5jlMuT
86dGoO5h97GIOHOdBn+hn2IDY9IXS2bUJ4B7VQYo/24Qhn80JP6nxoqM4p+MqMOqNtnMItSYIJpm
gcJMJaHXpGccAWUozHy+Sd0bEgYJaWJBDyldhzI2lG1Ek32GEfwvmD/+U5Dxp9kvogA/DTFc1PbH
3YohgikoNbF1SLEBxOIOnPM5lWhLXoV1ZerPrdQ7Iz5SQIRn6l2J3FM8Vfm36MLIwrDbopCs/WOs
WuKnhoeypvWsoxM/m0NbGrSv9Q/WdKrCcz7dRrwtQKDHQvngf15rrfrHkMZP9+O3oF4wDw6b5ahy
JM6kWQH/BcNCOraqnR8ipUuKElE5BAFLQxO1cjj52PxUB3cg4IATbrT0dH16GWLUjjHtlohGHXRo
3F3ls5HOgsKT7p8IvcFw1L0xUlkpAtmkiocVLCo3t/9TjKxf7HYpfOzOrNlvFRmYFAgo6H9+UVFh
jjmlGAl2SlkpoulULXP3R/8IfGHh/2lLNsJm0ARjjIPgN+B4uDrFrXA5cVFQxYsso8H3czJ8P8J/
F2RS46nlyCAyV2OAhL85vpfsO8rxAQmSKENOCHy7gkaHAjVLYUi9QusUah2UP5OMWnllWNUwUgl6
ue8pgKiPJJQsT996fNoSnhhfCuKetQPL7IEyDtv6bNxJ26Sk/wRgXipk8DE4g+ticDOUshX9ftgK
AIN+pRyWoXQfYD+HD0MSLfx2EdzzdL7r4DUMuaYyylXDj9PqIP5u3uqse3jVgDSYYSCBUnBY7LIK
i3/l2KObiGZeZdaBoCGw0n/xtClAxxRPAvvy6wqxEGLbmBwkACdGGN8YXayTWqJFuMqGpJxGnYj6
y5YLy+bYemv4tpO+lOICYEAU+rCoDjWngItW14YlpnRGbQgPdHYFXiBtBXIzVO+yHotc3SKKX8Ty
jTga5R9ndMbQhNi8y5wvVbk7dYL4DEFKBDrEL/yyBXkRxQQ2P3P2e/luliDR2MU+AcDyx1CTPLUp
PCkhJplVxgqE8cL0+CDPCsexB6fsmtdvwZS0a66GGCLHR6hK3yg+np1wj2u4zobwFCSiQRf6jqoG
HKYU7Vl/Pboq6u/gcc41GwKuVoMBwv+tuqAIX2EfSAfXTuB34YKXRoXFQTR7PAR1XxBYJv0Tuud1
P6tTpY3lNSsJqk+a+YfrClUDqELClWtzbzuVZ7rsELuYZ0ArwatYEidgzrTo1WFa9+vFR2qF4eAH
mFzkO1PkH09al0frX1/R2KaehOWNjDfJx9E2A0IlRCy0oyIpa9gcsYi8CKkc3lgNpyWTZv02Ph9j
Zzpiw6Qn2XkgbQNa+26KUQs0TvEIOBnEIe1K79+O6xGYMHpzyQ3Gyz23AIIz7ulcBj+QW2dEA/dE
K1aeglwaSKXZifXOKD7MXb0dkgirkzROqsCeZZzVSwMO5RK96w1WjV/X0i0vVyK/FP2Slu8ZtSl/
rFvLzkim2r6KH8tK0eosp5kV/U7IEgjv/wg7s6VGkqbbPpHMNEt5K6VmJGYQ3GBAAZrn+enPWhFV
9vfpr63bsCpASDlERni4b9++XSTNdaDLqeIN8j73Hj0fZK7inMo8hUiJGazPXMJ/18IzO9gR8g/Z
e0sbfPqW2iAleKTpphNfjRqo42wqOWnhxEe7hzzl0ET6ThdO7Uafb27urAdwjy8TggvBQYa/jSnB
VSsfgm2dNFxSmEvo+Cdg0SPyEqLNpDjYrsv9075Wfiw/GriYYZCeYNm+NJqkXUDiOwS7enCIUv4S
5ZUTKYIAuQMfkpeBEgZIPF6ZoyU2JkUtvGBkbETsKQtYXH8Ocm4NWS76ayHwYYNYtkupn8t12KQQ
43zRnfDrzCHE0lWqMx7Xm+Q7+IGHjoJySXutBmu2hUSpURhq58hDNrO3o6uQqWHPkxrEPw5gcG+8
todrM+rMv1XZhS3e9/ZCrFerIP+/ZjfV6V73ps/4rP3iHa6xd+2Wydvwpb0GPNub3I3DRkIN9cmt
jQUyvXVj00T9fPcSE9MGiN6BGYEcUpnL3hhnetlLriw7Vjz03/1GKPT/tAEjMwMCki/Bwfgb9Ws+
P8wqhUtBR4X97tV9DX7FPbrg4Gc6kzQwJrY1K7RsyL5HYo9nsgwMaHM+XqqPIJRH89wQDCUeMTYg
zcV4mVsiEwQrGPhi38r2d/fLVk1Y3kAV0UQphOOvHWxdEsbdPTyy6hpShAXvOq3yW7ZkXvySXG46
Y0Pa18PJa9n0Vm05zNthcPweRTQ1kIVW9pPiGFeqK9ZMr8HaW0KNEiX+GiiXhtTJ6rACwO6X2PJF
k8kSSWg3NmpfGpBi9O1N/ZZRTxBYlgt76VtUYqi2vp+8Sgr6r3gF4sB/PJy/eZGHaia7QNLiiHek
2u66gZoeORN4KpQK4hMo8MlPuM/6xtRbOlFjIYMOSUi6Xc2/I+tYzyHfwuG2YbJzm8kGyFB6KDdW
KH1GC68ppIc1zWOwy4uP3zspwI+2SU/6hKDehf1V07Nq70+YIsGd8oPbTt4qwAqUUSw9JE9oZHdR
OnPyjDXFQ3C3NKsiBKmKno8q7p4+HUdfL3ZCOC3iL/9OnoocjjkLUmMRbYrasUBpaEj++3ooFP6J
ipVD+oncd6WQJf/NI/lLlHLYjaab1aHokDO3yd7CqqOS06YNQU+Vws1XpactFzUT/IdGpNNlQKO1
5BngTl3YU+ImxJ3SoOL5/FLuTD6KdCMAkFZzESJ+70jLH/Tc2evotr2jvjLgdj1/MgyQ/QFln1Yx
bJ29ny+Xiri3BHbXj9uWW7//6+Qc2FrpRt5Gh9VYg302AMc6e/o7E7JeLqZZ+lB6jhiiro98wQVS
ZhfI8uYxR2gg1yX801qe+PE8yAFLFlDiWN+V4MgX+Ecbt9ScdqxkJp2WS8HLGqxLPEaLFPQb5dGJ
W+tPCL4wde7WKYTNPq2VYwaiefqOtM453aHCRqWX6G4rguPOiTDat7wWXQ2YwC5iAGUaD4QfdTIu
7LK6GzNEooay2XbvgcjRPD1RMRYC3aQ1yNVlxIjKVD8PTzmWtKiMujSSxgyJwEPAMjRfVfatzQ41
NXc2uinSHePVpHgQJGMOqrmW+3VY1UoPmnZXU0wcnNuG/XQ7VnqN1ZkdFA4UD5pT+L+v39jJBBk3
X4x/9i0l2CUduuS490hBFTsmNTxnP/Eltybkj3/rvq35vgbHEVb891WQy/1TrJ6Ui8VctlLNlZPK
3/JL49UmKW4PCXyeWb13SCfbBi2HrnPX20paIEtyv6O1em267O0QfLCfRBXc2nYVjenzZtzqlmor
yPy7dLbtHo61wfDX/byWdgs00Lu5zK9XiEbUMijLL1tTVFXq8zXWJqFZx+CyTI+FWmF/czx0LnR8
poBmluav6TV69zmp3I53tDm9pj1aNlM7opXQpk51fYOLU6ej0XZGe81MvzhO98MzohQoc7/1buil
QQZ5116OGm/X83T/oOTwikY1h5ef5jQdnp9Pq9qIHIp9In7t0l5md33e31RK9cHwpzmnWqiwatJ2
4VSo/fsY50v/OMYVuFSwbJICP/z/liaf2RYKyalA6EsbvUt9ceqtKOAb18lE09uczvY0mapPcae/
L8MlYnP07H0t3+7SDfOclnmV+1WH9vC5UWPfWIMQA2fN0nFvdn1+PIxsOn7eNhdQhuja2aOtIs1I
7ByyytQnp2bzoUlPx3Njt0kR/6h0x7doE0/blYRWt8Xrn1l9frPuUCZMe5RlMaVv1KooSJFfnOqt
0/Ngh2ryDcLD9G6Gf7Rfd860Lad2gXz0BCbkzaq3tI8a6tnH8lUyalavirXBqY586YEEE8Ur09rH
BRrH6ernkY6/9a/54xxDsaMH0jZHQ8F28eXSuzl8vN1UzndHDFqpdTVqLumYMWkt1q3V84SYa4m2
OZKghSeof4CftcWxQx805sKpTnj4yOI7p/f9wk13WIU39NbbX8jtDm/pUtHb0Is9PfP76zhf30wH
S4qIPx6H2dOvTNquPz4tHrPIlqCcnlaZK73JYwmx63R9TS8s2lHVL/necPZF7yN64aSDSev2sUwu
aFmfTXvrD6SKN+kcVHYxa9A7elFfPw/mtXolDWBq8a037NKcswbzstxHSm7eW/KwSRzXwF4bw27m
qrBsVjLfi9Ym3zvRgqbY3ixohZjt0mUVXfSP5GZ0+z7cf4AIT6+r1Wbu13/My38CSZNqroRsUylb
rf6d9lWuLLLl6uFCQmxYfj1S0dmiGdR0QOJlW5tXU7JPB7ru9he1PBS0GdWmL6M5rZu6FKocbmlq
9++Xkyv904b81+v524Y8XlR2x/yCZVLBXJOc6CKbDskpd01XlnfkLJjmb919tlH9pucRHfpuoe7S
ePNAjy3mzeh+dkkpk1rl6sWbr0yheao2D723IrsjHcpp1lcYbCGjNU4EyId0lu5LaYFWFKtFvXu+
RZGoc1rQ2Obmkqchdz2Th67Lwvlp/ODg7Grl/fXonq5Lsyon25OT2dWSUmthZyNmZtLN0FKbTb1G
rExQWk4LtyRmDzVbA16a0xsqsZmp53qDluCz7vxEFeOaDpaP7CHdwu28WUKU7XXbpvHcdz2hT3B9
uq3nzq1x0kRFoFn5yl/1DsVa90iH21ryi443tIVqVSsYV8A+ykpoKPO4vP5JC7+maTVLu9LSiCnd
7R2PzUlSfyw3D1+Tn3qm84ai+Ft9Xugwp3YV6if/w6n6xwrehKlUztOlpFQq/m03mRUuy8t5zZSC
211t0a1nNkrzx7Q0pD1Z8aoKSWLfVYQoz9XQgahLnd4JScNcWn5rl5E3emB8u8W2cetof5e9olyK
LmLrW1p3X17BiL7L5dfJI/3FKr/moya9ef5jDv7jkkhyUjBxCJP/keNcL1drVDhPD6Ok9lOuTUmL
9LBGbwBjJzqglmknT1nsiK2x9tZIrnK/kv+gKOb+Cd5P/nIFfxvB5WG3qywmXAFtl4jBD01EfOrA
bLQXo5nPOaUvAY0Mn7M0Bh3XN/Ui1LTKf4zCP2TKS9l8nkHIVsoQUgPk/RfPeHI6LveXAlJl+ASj
YmN5TCckM4pXmeGZ6bmkdz2FpAjjD5KrA3SbXK3yk24XPaLKt8YPfZtO5+bo4ZAmkFmfKr3iJN3W
moub0iY9k2Xd3iXNZZ/GnVU6FtNndEDdbJFs5qY+746yKVTofqna3FPCwAR5LR/xmH9aAFj0BcoX
GwcqtCmAJFq5XeRaPI8CNN7NA7IFs3F9+VC6tGnTtT3cb9PP3C2w3Jju5j+tBkwm7MeI5OKW+6HB
eTc/Z9usj6vsNE2qxWioxLOc2qiwlVv9x4AW/wf7ruhcFcu5Qq5EtPH3nM1msz7uS9v5/mH6tB/Q
rq0wPL8fx3XucNk9PuGm4xfViByo6z8Pl7/OVzTDKvWS3vS2SLqweH9q7O8Pd/uH4gcIfmgHf70e
1+f34+Ht5Ovy8u+LoBiQgP8/e1bKIkVbRA+1hJpi8Bn/8vzfpuXFZjQhewZ0gZQ0Su8GSGfMrJ2Y
Lan4XT7/CqANU4HgSLpqsRWgeeKl+2UJ0qrKPogUgebDN4Fncne4khYO/AwBQ207GtWAkFCXg79b
egiJh76ixvBv+KcMXyTXA0IISoCx4H4TGY76utD+u9Ah804Cj5554UVfWkBG/j/IDZCQRdpvXywk
2rRQ/WXhh6RXk/WVq0xPeEs1OIEi4P2lKSduLwu3l+0HrrqBnri/Gj7qjRp9i+FHBEW8Q8Rd9SdL
6qW7qn5lXiImH3iFhMYZFSkVwYJgkUXc4O1FKLBWuhi+LzoJ0l6ElbBwl3RO9OpjfxcFG4w3cDaI
jOG7mV3GvnMXcgEOdCKwDtvY79KG8Wm6yThMeHtxL8th/1iIxdo99i+JQxQUfIzu0Z/oj7vWI0/B
avat86lmyb+kglJj8j4J4iOAI6EWVXWMSKAXYpl2sok6pQECJr8uTmwVqpDnD5CtAjJC1ybolDJX
E8WI0P99HTCX14FQaVQHUvrDnxff8e2GjrtRfUwtFtTdeAATeBdoTbPvLbIrYqPiEz9g5qeuB/Uf
GuGqCUVCpoo8BVFw/ll57FWpIB7hdwEJQeiAdgOo+5O170LWQhaVx/hXo2zokbQB8IplHcgLyAEC
+1MGtSJ4BUTQQLaMGDVx7TEd2B99e7Gmbo3cGKH1Ev2OiYZjNetqA2QtqhtwkUcRkuciNzrvlBHz
eSNcJcCV2BmD3/i/gXOldWhsCHbjlzDVrn4Y5Prre2sSFkHCRhDzzMwWGxU9UbZg2f536xATdf9j
HUp5irfAEfOI8P3/0cx0vy0fl2+HI27jGTL6sWvfj2NXdqLYoMguMdbQVSSoHBFDujJ92SSCJjgg
iaOr7IHoRiTXj8h5Ac+iaXyT/NkZk0N2SnEKkUEZa7LjFhTpZyH/0jiw8lt/wvw97mBXndAckx6o
BLhEDQHx/Tj+mScYKnyJ8i/Iwfoe3/XT3ZHk96GLcMXiGsHEU8Dsxe3jl3Qop5AQu9+dVBF4hJB4
1OujQZCP89I6074RNN/WL4FfGzhRsKBqzyJmCgGrJ2U2y2KdfHP1juIvmjSH78zrmfptjsEKmiP/
q2CCbRRkrozeM33LeiCbNkUapGxcXiLUrgmUQkeMAgohnCEULifDqYDtE5cI9HEqA6xB2teoCqAP
Fz879LRP6Tth/gtW+AesmR3kL3PEiPgvO0h1v/k9RzTgZWAkaQomt/f649KwFrmalIXik/Kiyoos
XUn3yaML2mGGbWNWTWTI5JP4ENtjwGevZo1xE4YMBX8fmsfIyFu3x8/uE1lgfiABwLf/AEtKea76
f2d+OZfLVZIkm+T9+1/uajQt5ZPJYX98cE+4fJbnjajEElVsZ03yShgKDWXMIdp7XHpttdMZwVYV
mPN/bc0ey5oHUVatzHI9oanfuRj3P3e/f1+3ucr/epY+k6RUNP2e5JO/qevMppfSpTjl6qVayD41
KU6TVXdjKzVomZdcjzNAxG7mctP8l9znErZ88+aRfpbt7r9lULr9+EZ3f/f/CEGbzA7Np8jXiw2W
wQsVMoriF9L1lb+w4g9J09vdNRy8a6ss4J4h2IoeW0pLRqjVaiNErlXUljinJXYg9x55WVpztwKS
Z6+ulf0eE/sHbZZ3yBrEMeV9MVW9aiSPl9Y6LbTWww2zax30rwu0six1i8NsOKq6YR5TzmM0C5rv
C0pUks2BHqRWQaPyf+UFVhCbVhC3ps1J11I7f4vPUaklJdP/i0RcKf9DmoBniEZstVApUtscQui/
zMDt8nh6u4xCmsCqQg2o5AAMPg0BLdOPHsv0W9srC/UAeUBhW20z1YifOkDmf1RR0pvBr6EwWith
QmGXS2Xi2DaQXz5DmsH2fzP8nywmOrIhov9jni7yGWxciCs3oy5KAoVUSVgPwujOhcih2B5TZD6h
US7QysHpgTxhY0irYqA6/JlJSm5GT5KSp8CpWH/LUECpB0UdZFTCCc5QdBdXOmS4mMHpnHQKn5HO
rFiOM9OaJH3PfADvLaSKBSt+1+fSa4vnQACSLpdOeoA1T5bvBqEm+RH8U7tyQoQdX/RDAN5Bsyeu
EHnU3pE6mlFY0q1LpZ4qv3s7SH0iQOtrkwPannp9CK3i803oVx/gc1sOwOikhIrcOedDhWhEb+VL
s8RdBcHXEZZGvU/Bdggcm1Bktrk6BgUhbzScUeIMI8La9XfVaMvcwujGAfR35UYXnMljeIVR4crr
ZrUqDOvH1C/SO801LZ2BKYOR5h48t6K1XrzDOx1w8tGvLHmAn7YlTsqTejuWqtkCAXVNz4LrjwwW
p91A5IoX4ZDhA+P9BUXLWEHkMXWHyTIYNYwHF+hU7Bz4xf7J136QAaW07nvKUMcrDUbmj3btH1Hd
zdX6iWvzQhlhZhwXFSRIq6P6dACOhB5wgZF31PLdIxen1hKzk3rn8GY+3Pc+4oONIkwzqKKcVNnW
DKQZ+btZHpDzpfBJ2wGOxsVuGwqCRWXYeN1Rd9brDoOsBiuzoPTJ3Ue7C7l4T3TguZwqcqER5mUq
xPlpi4LYDnTCRyEWYa+h5/hpJ61D5E/xS6Ps3fiah5NyBPMokKqi7JQ9D+KsdMK7xGQqccQorxpX
jVfhiHsC9Vg9eNXewG4A3CsOGEvXD3ttkphYwpCirt9eo+CyS9iGsS4wiVaaB/NoHtZhUXvMbSSS
kCj/jyrCXliQcvUyEFqFk8n88ywcXx6V9sJfvXKuYkJRpfGYzdxc0fK5rFrUCI06B7ctwze7lfmG
GfeuZVKs1TJF09XRQIXeyYEI5l8ZO2A6jhQZ57SFZTdUIQWriYSEfq2WE7uGrxruTHPEkVEOu+KN
s6sTsmJFTK6X4bFVh+Nsy9qPIiq2Y7UPHcT1R4kPMBZyxJ3acZq4mv+1R50mXE64DjSErk855LIb
TAR70/709ugGEMkKFFbDj3BT2CMXokunKA7dUXH0jAdw9h59NX5lKPlcgkzTcpL3mPxCqvaFZqUf
Eh6swzAppRtpXyLzsvE3U2CBuzuB42E2S3FAY2/+EW3juhCal/BI5QXomu17c/BYGMThd3XUjdL1
U+OJdHbKqqob1vNauWEDwtIKLnGsyclwR0bp9PoEDfDqpSFYoeOVjz+8TzsBGjh7n4zBy7mV61jy
73dH5cCd+bUr0KEuaeMF+xgRq93wJj9KXh2HC6Ywww10mmNiASFc6SIHTv6Qbga0xUX3C60/6Skx
LT+FvejTCmSRV7ZYfsu25meepg9WPkUCqcajWxvAJfZ+nnM8fA7OdHMaMBlfTTc7lz1BsR82Xd78
CfS9GfppJ4zXaK0vt3Tv46cO2YpdvscjuW1Looy/uXkDy/nC72vlzxYEWzAcp68f8O2OhJSXwvXm
05XqadzBbQKcx31g1saEt+fz6ExXuhl72/yPv3FuVdDMGhLShZNHYo/HpBNwGJtyXyAl4SZwLiL3
5tzaciIfnYwGFQHiE5DWMxsqTyF5hqRE0G/0fp3E+jPKo+jtMEcesgOepB+c934c89Bygs9snNwy
WV4dANaUpz2EE/lgPFSMO1lndtf1CuL/2dYq9RwwAdRr9oF4WKdGqRCeGb+0YQj43D14XNl/xL8x
XpHjiZF7UHpRrqXbLfuU/Z21NvFLQzV6kIt+CNvm6Ib9o8vGUwQjCon2zHVUb1TbPIPzg5D8nRu0
NjQaZm08R1DZ+2p9rmGNIlG1Qvts20wrPqjNxmoyb9n3fLumUyMu8XRxBV7nfsC3IodRwUKfroxm
YeYez+f/rK3vervNXKubV+2OIedU6QGRDNV+3FEBrD/gHqqP0H9j5x3dFCCQHq6tXTpVgZYk8RgE
Zr/2sBNU9LOsejytWZWz/9pP09IzjD2kJMavgcJnmP4GldM6p1jhZAkKQT1lq0W04naB/Lnq2ds1
/8sQXkoorItUTbEK1UyUoRJHkKXHCtk0TdPhw7d+AcuFoZPPBK8tzBaNh4ZQMBLGzA+FF8eeNQz+
GzepXYA7YFMyv5QLy7z4jjH0unmKFtyCorc8UZ36bFKOCmjKSmTIQWeEeoSS7QxW66mxfTheWSBn
WWuGvrj+y0NHCjUuaOdlWuMb6Uq0cySJlKN7B30NLesrAWPRiq9VuqXzIBXtyW2uq8jw4klBaUWp
hbxywAal2wyk2iPlLQpPT2n9h0Dvt9iawZMyRwhNgykZZiMmg/Sf8fUPp/XEMKeuo6R1obUJgZYR
1Qn+q5wekQ05k7HqK0frv+QxRFyEWsJ64l/W5lRau2/hjAibiWct3hfruirBsUhQPtWutevPr/Pt
TWvZ3F6fO4sGl0C4X0TjmxT1DxxPNOE4L90b4ehaRCQ4YuAn0hLZlGI7xH68ClB3lTzCm6SAzdCP
93LFf6qShCBFbnzfW3NHf0VAGaqZbP+36p3ubNZaBDlS3oo6JxTLfKfsp2Kavc93RjCb8p3JM81b
OabnFxz06KvGjbrqmadDN/+gxpazUazTjn8exLrawqvgYKy02zdn36qgi/JI9PXCLWqwYeUJdb5I
/K30LaQS+oyELG8xedyBrQpGRRDUOPjQXQ49mhhT5Px6lp9OhYcjZBUqWbhZv3st8fgOj4Raf0MT
8FaOqbF08u5ffNQO0QWFbs9E+QWqkX8deO/Jz8YzoibopUgA9hR/LtBwmnF8cUB81b+K6kogc+R8
pp7K1w8gb96qAFAxrTzKyr3cTZ7LnRkBOfpxu3rm6XSbPC7a+QKY73ropw3wUWKGQyubl/T+zfbl
dLvrVh59StuX4sPXuK56jnYDCJByfim32hKVB7Ulb3RqRqlpEXhs1SvUT2gIHYlxvcpd4GnB0pLA
PH60FewOMhclc+N+uZMMihin8o2tov9wjIs3CS1drZTMUxEOTwuY8W7cj02jkVq15LLK32F6hbrK
KvUeERoqtLN9WVdEE0RNWGPdyLjnip7iH/UOL7pn0XfKzmm2ostk0kOv6OcZOAB+qY6wQZy6o3BM
UkM0rDO1NviDj+VX6y/cpymUMOKO1QIGg7o24ycd48DLZS+o3r5RZKS6j3i4VLbYTxcjMLDC9ICq
hLLXLhSNg6YgdsaWocadYypcSJknl43LUjKgj83nwKNvVw+091wOpXEng8xALptsNqUopkuoabHs
dAxdG5LhvLaBLmdJoy22tUL2vuYhprTgdenyR3gpm/auwq+e3Ic+YeXSG/ljDzsgvq6m/DJDalHx
D8FiD+aBPTQ6Gb8k2ENM57tHXPHIpKl7fBVz4340Re2LtAttmyCcs5mVns23BI22oBuiTFHh+Tfq
B8FSirvmEGV2jK9o8JYpHA2VOYdgOaCQaxktVo940hTkd81n6OEQOIKeX5bdD0ewVED+Wy5UpZka
UD/UWsl5mm2vEJ60zscNymNo1F3xGv1oYfxJaFs9EEFx8iCs/MV3rsXzbuW/Nx0w27Bo7TVWeY0L
NZo8YG1HFc2Mhi7OApFrwri6SEaB+Uaq9kbQPorSTdB3sRqK7NPH24nxc1Qte3KWHIDuLZayon/W
3NxbI2wltJREG5erbUeOtJEwvhOQYsRi0v0dqStcCivkIaw80S4Lh4SiFetbCIINNgPEQTQeA+JD
E/cMZCc4aYaaBlzlxm0Ctxdpidqq5s6twv08PROtjFq9DZiVdTD6OvEejV5FKWKXGb0xEZnlwETF
mHs+tspfTgBEBYE4LbjZlqnvt+a+grT7Oty5z9mtV6PnXhGtkLOrmn4tPpzhzuzzi4NkncLhz6RV
iDnM8fbsufxwDnP3XAD7jMujyiECnZRpHCscYm2FS8dX/H5+GX04+93XrKHwpyJiqzbPZSd9xDSy
e64/0bUZKGLn2qIg2ESdub/xw2IAsWVM7yk4YAyYellKlVA5a8FGlN7SxCPx/Io5H6reOrqjLKKr
MEDStRRx++AslaKptAg4f8TMZYCaZDN9Z5otdmzDhwCEZXIDCKMcgouVYfDiZmYF8BSBYQfSnd+q
X6tIuNTP5FVvx1YR/u+XyUC3yQj0+rOV646A411+cKwdKbNEVvBdqOaTFVtID/e59MT0OuCxA2yZ
zRUir4SGQ6IkzjaBLCdI4XNHZ6KAUgijFEWWlPZZUbptkyXFj8YDYgK1FwLMAnIQoA3BjYDyDPIE
f4o08CmO7qRTwykimzEA8FwKvtuUzWZRTkadcCWWRENj6GI/i5gliuRqNwkn/lmgCG0BpXGiPKES
hRZLqa/hKyeMsMU71Ah9YHHgIDss+uIOktvbOYPIdtzpMLhU+st2jkY4/+Ib/JKq7Pe3Xy56xD2A
8U1+XRCl3D4sb6TcW5lqYa0usN/foPbmedKmA/64xpt3q66CskxwsWH4jurRjvpYp1dO4JgC0D4F
l5BJ7Y5UUlEkJGQtD3MD1up4j6xH7LbsaPUIFGc8v0d280/bZW8M4/dS8wR1IQd7E1EV/+SSfmtN
borffo95yBPyRvu7032UEzP484GvKGBImEVrhpfBDMrs8RJiJtIBNiN/UuOof6lNEChgy6BCQnN4
6U3RTWAy+vEpWntBdp0XEazEnn6oBZ778BPLFixKNmRvbRdEBA88QPhVPjc8FnYMp7rL5m1BwrLM
0JgU0Q7oVjpMSMEm9aj87IKwxIzNFZNACT+ftHm8u0cojhvGfL9L7IjLZrm/ez/HtjmK2tx2VP+k
/7frbPNt85coH4mPOHQjKVMTVn6JF+ff0EciYMD7T4iIclQv/RFsQeszFLabaZk3D0j+5NnfJghi
EUS9GEk5fZLuamDZ3QU1V+WWMq+/awbN6Xp53GWfpCsMioRLjiQA1eyVUhl3ikPrpC36UCUI3l5q
P9dJ0HvCsb4joxfmppULBxpsGlrCaKNMxJ/KBHYJgY1NjdQei7GW1ilWnljxMGovuaUSKdtqoKeM
CEzPKK2iS8SnrLbQL1a6JU7j4BgMlUk2QeXRzYFGxUczorICiONsGZsjTww3IRAn2KTj+ePD0u5p
Hf2K33HVi+kO4nYDzW+T237FPzpM8WcTmSU+6uXn0Sq/NCZoyObT0wDvhHg1aRW5MM/Lo1W0W0cm
HkgbPMWTj1Mlkv8n79bEOVE86E0RTQYpHHoaPh4L5fyyxNQA1lkV+RuxcwyMEw5Z8ga4T3PkTCXl
tKz3geMI7ZJqvAOqNOeEQ8c7juk/R/WHIEeOyalrI6wJ8TKEzGKCYo0jyu6F8tS5nfwS6wQQ/JCq
Dy23dbxekob0ZnmyI9Qoiqnx/K4RSxZiuK1HZ2nC6t0Ri+WcelqMDlfqyvGx/vGcjp+obxkn+S+O
EIS1+Hjd7pZoM1taSOj9rU5FNoyyfpp7q0edo9Xvg7dQVEFLz2kAz/SAK8to+HEe260veaGRuoNA
2IaZErdU7aafL9AO1WPGfz4kN2K/1OjXTJfZrVlteJDRo7RqPKGKHIQ31EFYPRcxTlEUwbLZMN9H
5iTsM+c74WmQOzBWm2fsu2CFxB2+1BC+pHAapBEccg/3g5pBgpmE98ZOTL5FnoKI8hiG14rlidwW
nrAOQoyJnb/bENF62+MOdQKxFZfYg+MbE8CX1oi4PUYDxgN74kICZJxoAl4oB3sO4fz1J6fXJdR9
4lm8mxYWeTF61VaiFRcCDJqmYTfC7kZhDvvcI3ShECTGeihNbgwVFHB1Mx1Rj3zAVtPMIdQlqw2Q
icorhq5CJS7uPCalVLdLAjXQXB4aBpzWS9WlC/FIDHyChTbAdo6NnrW++Qd/FzLxc2MwBW/Meeit
qfrFjbG6tkNmYQw9tBUOpfe9//T74ptBdKHOg8SdKIEu2ZyCXOdP7OTAcGBUE9wn4Rf1paRpigkQ
2TGfXDJaCJ4TBk03y9hq/uV7cUrZfDQWXpdlss4/J6tMF3uiKXinb2jOf3nVMGXvVeKHIl/Dj/aM
sPzbvco9qnjjvs4+z0OXW+PUp/LPgyj8kuuyxgn935qj5+KLXrJAwHbovvDTUShbhwb/+BfDjLyy
TxwcIsSPAXzkudpcjx0zPIgYAts4b//yA9qkzJ7Or3XLTk1vp8RgaQb82fnkko4L1/WoGXGA/xiM
0xmqix+OTq8AGsqvXIqxcmmgGw/YNaWhy0+nTH1wHA965uU5EEwZ0EVpSZazV+iSV+nqXevQOy5g
pNzg7JkQ2caAQZ76owolZQvvjw5UfT72Zfjh/ec7AD3MiSh7s+ShG3pOIfFpqDVob22+cwL1T1SZ
NtBUa3oGqOnOmuMdoiIxrNOTHhvHT7+iq0O3Gardolh/WIDMZsrSKeiffLuNwKJ64yWBE3bnV2EH
H7YPPW5NESly2UcIyokk6BumAqvY6eq4VlpS6lDJxnjyLD4rr7lWlc7D60J91c5s6iN6dcBAHuTo
HHPqHZ5H6W5aL33sj435bbG+lJdMoPc0qe/bCEo0L997mhF+LpPm/PqcrV0yLcR59jtomeP3zHB+
t1/X1097omedecT5m5s5jZVkvxRgv1jbqqSlNXiGFqEsPp3WqcGc1zJ3MJ6XX1zNtE+xQeGtXqrU
isR1884FAGiMGuf4Lj8gv4a3vEtPx9olV0vgO1Vuf7Z1qtdytC+2kK1ALo725i1Tj5F5QYrigQJj
GLGmcwR95MaiXIUdt+HSErxgU3vXobJdCYVpVGBmmiRc7XZJ3uXORFsu1PdGDTPzB/AtyAEtrhiA
BplgEuzGJgpbmfgRRSffNa9Zv2YDLpV0Q97jKtfJvpatMCvTzMokrCkG0r/mic1PCXaVoWPkjaxv
d1cVeBOKdXgzKmCZ5kWC69v8jTuHrWjf+pYxC5UJXGXJs6whKFnO7OcU9bA551C1i0h4MMLygkie
9KmtJZ2OtK95PYMmd6UjDcPUU/WazRv7t3Jj/KEyV5mEN9lBwi1jAMM+z2uaPpzfXLY3UeV23Nhk
15grN1YLjMaWMyLOiTztPUvUUBq7GRdemkqpKhY7hkXlADg6s6uEGm0zVB7PlDWvcnMm3Hbmz24z
PdO+ZuloW4oyPE1JETO55xlWb2kaTHX3ciA4USQImVxXKoQEKncYBmHd+hSdEqD1ijeGaSjZ936C
HmzhbgrA6ZoddxW1MTKc93HZWZjGgYhIeAy/guwiENq0U/wUgtIjfsMpxGFG6/RbH/L0ZCDnn0Lm
48E+QLGPEL0iuvL5JjTdQZ8Hv3+G4rvNwKMRdfcSkigBELqhGuSAVdHuSPUK4xronZyaHe3YjLF+
RJfZBME53POLaZnNaQx44mYR65O1824W1U/rSXXgvMy4dWjD3ZjK175WgnRYDBtzhVdPXRShAK6J
iJNG9WbKiJTmNc1sucNIGg6La9GUpF/hio07TSB4/SD57J6aL/uCeoo52mO3q2+zO+RjiJ3FfrSc
DjDtdIrEfn5FyfMlxlqMERzp7vCQZRblG9mGNsapqKTVWysnvZ6fTqQimaFQaJlcriG0onA8Yz09
7/bTMeIVHpZEW6DePhKJxBtcgCrvFZifx6eL1BimET2k89/FYzqbc6q3FifhrHZhjiJ9cqM8hO81
Ki6BiVW7ByAKL02MMAIkAieCFaH9duhxUj/Xo70KhClnN0vvj6KPXAuNglbNOT6B0iEDQwaj2lKm
sU8kr32ljBKQP/narkkO3A+QMh56GlklWgNYL++5zwis2KmPZcWHNF0xN64liIRGDZqSPGayPazL
0GS1ptFlbqFAlF51Sfo5DYtwjQ3gYuM3KWdihnJtIswD3R82kcjh4Qq8HzHDPeG9CjWH+yjXWIb8
zKilK+L7OSjA0p47aYToZRplrkWiJAvJARKdXNLrTyDfu1Jt/NiNQxIHjGRvTA8zipJtrOfWACrj
HTLInYOQlc9ALe9tgyQA9pVMgRsA1RmdfW1Wz5CcR3xAOQ13EfcRipIDQURmB1Kq/RAdkCad9eEl
9xWky6A0krzIUlY9Q405At+hypgOoeeLA5R8Jp+ZT2XZDlfnpxyJW6YxMxtdR/53MidD9hnAZkXD
54MDLRmd60IsDqUIsL/vmIAk1b9NTb+1IHL5USWOfArxn1OEZ93N0ZbRs4jnVICVx70tPTjP/czz
nhN50orqrFUmNNabZAmXGkBlZrKz2s+KBylS4RIah5+9FC8oEPzKfHb77gMKSwIMEMegU/12N7BX
oP/ig0s+RQhdQMCFLj+w6rAlManArN2N3GRN4TuXfwYHtgsP40I+Mj8Eh+jL15s0tR4icjH1YhSk
V69ujeZHL8qQdIskcIzZiczRLoo4yRJsRgBNI+dftZL6toajuqh2iDHGpATEX3KE1NpnRaMjgGFm
52YKjGTgmyUtCKEPc5lr5R88YvEhGMQHE6Xy8s2tGv5El35Fk8I3kkUexNwshcWzBOMpMqslN4iI
CZAdTq1uZMQfdXv3lM02Yg9rnXm0DagxC9ij/0ccMsEk79qTZ0MQab7uDaItmXeCp/slClBCh+bn
zOd5XSrLCUdsE4Ass53uR+xqOLvz5sjuX8SlNoyjNJNvyKsd0TgMTIFJDaqUojCwocqNn2ecttjJ
8wD3RlZJdJQs7znSNI4UjTrShNsJV1cFmVqyyR3aiw9vh9/1vG9z/O3C3eohiyMG0Qi3tA0PC9Rm
yECr5fxMIV3rAFIhD8KAQ6kTv6wwUcmwBBKfB0rND43p3I8y3KpBM3spTxYVaCaMEl7xOR++3SLd
KM9shjr6vhtxIx5VHJUQJXZGKG3jA6B7KbYFZ4IRiV+ABkfGRzNwpMoLisUMttjkS0LZiP/lZPgi
pQyZl8krlU4BMbJwxsf5Flrt7MJ4+BTdc81QOIfsC5aAu1FSREabNwvjm2l0XAqtybtRoWxvN3sR
repQhXaDBMdIJXZFuoSDkIz4ljTh/UUUzO7egIMT4M8jSKbxhdHcaBBRAiJLDs9RBF+Mc8d4ShZV
bVv7x3nj9GG4FkXWhWNsNmLgZ2zs2Nmds9Iwl2M0ZCwUsVdvLI6tS5Gu0+GvZmDjvZUf5jtSrZUL
eiM2HYh4thKQ6EKpmoOd2T3o9xF/tPUhBB4YNMRKyGAShcXpo9zgBe2dn/aJlrZ08KB5J4CGeD8/
BQ5OnxJYNQxN0tnzc3edGNhgwKzio9sttBqr86KiZ8xFZ7N1yzLk8/HCOM3BNDMMkaEn7UuK1mJo
dGBZ3bKBT91PYFS5KayGfo9b+B9KeySh6YHrAv+8r7/PXTxcfQRdb01i1M7zZ3a59FyXO+z2aL4F
zwcfHBcIG4r91Ctyj/bFwJJmt3XH1Uj7VdK3txcoO/DGMjqCti1JXnlL26/p7z6dDFsLrpKxnD1w
Tj2kH3tWePDGHm/qbb/A7ckPR8LT9pHd3F9sJ+F3R9P/t31L70pkm5R+pqdqw+SnuacRGj7kPC1u
iiV+gkliLZpm158gA7prrGnBBrOJGMmgJuMacAvAUDwU0xkLRYl1fqICDb3eaOGNoeOBtPP+JONn
zIS3RMK4+VRCu9f1LTTkBjK9ckX5ZbMNoCIvQgRb6IJf3SwmgxG1TedmHgTIeR4tpyb3B/eWifRx
+jCrQYX9/IuwAmfUXVQZKoOaQ3MNEW2GOHp8Sm6Z5lJ9Ru6r+FZhfujm+T49K7iZhJ1SunRLdBUl
mZO0IfSeBw3zRdNyEyW0CeF5zS8D89zDAml13WiTPQV81ixXY05n9KvczTbkup0hdpcp+XEW6v0d
OD6dnDmOklWbBWmbmK8upOs7NmVuRBAAJ4LVmCXO40AsFD+uS+mHmXicTD1GPG3npR9xOv+8x/oC
iec6R/EvTvLtt3PWO9pcO4dALbCDmg9ytMFY+QQ1XKIjmo3TbXjgWiBnTP7eLb+CNVGuqcTb/u/r
2MzM0nMTWN1dfQqyHAOjKiGd2VrbNsS0nNgwQlrsBXl0d/J5Eudm7dxO1ETmt2/NbYT0YsGbkyIX
MFWtZ0SkLe+iFxATl5/A+rCK7ixI+9jnwg70csY0ztXr/aFWBg20w6zdUFWIHN0p25y0Vu+e0iR0
eZhpkYZ24sVJKLYviMgfb/f0kN7R0NYkhm3v7agx74wfoNfNcWxWT56ygsav+ac8YhfcG4leWq6O
BnGyxwnvoOk9xfXieJu8mHZWT2/3+kXmNw3vLA/lKQyB6K6FKjXxEi0kvfgl+0x3Qqpb+Z5mt40d
OQH0shkGKguH55vPNY5PcqoVWb7AfK9vaAiq4PibzwIKLZQal7l7IV9BHHD+dQDdcxPRX9LbgtnW
BpUT+WvnwfmEamU7aSwMUEcf0j5AzvqLdvIuvexg0/t5wtIv9aWhVfo2jdTRO5EyIGwtQ9+aLtls
lXfiecE91DwI15o/J7d3o6GK3gtgARibca2UGUxluM5tv4CN211LjPhpJ8PDVcZijwcrVJJZ3WBp
+lTta/LzrdMwiJ2xcqjqeDDCpVdcSslz+3TnwCEL2pHbxZTvlhj+kOIpfc+hUzovTWKYJpRBwG/H
dPQ+Il9jw6DNk/Mo1BqO7tZhZqw7+i+6SFumRvna3GXMX0Z+moS5WHhW+u0ngzDQUpFHKw1NdxVE
M50BOFNLze4sTkF5vz6s8IBMDL/jYQK16LT6yox6VHt3V39JNtv19PuSgdqZCughESAgWoby5pRD
bpQpfLxKYFUcBgt7XYSpLfTiFJ++TO5KXVPm0xsWDwuEVXCEEEtqob29XgL8FRiTZbobFPhwFe/T
j1ZRZcvT4cQWyTa83UBDOvcscssgktMZdfM4qjBqAX3pBQ1TaQ57poQYF2NbgIYU+7CsaXmcJ4uG
0A26xFTs4+2tofyjasPKtE+TuRepVmH8cLdcMRaZT+5oHf2QtGZ3Luh8c0EZulqrJgPU89Lz8pHh
zgLGQkGRZbtPy2QH9b5GvFHfKoY8djRw0kY2ijuYXyXsoKfNP+htrYm/3FpoJvWRS9luwLp+WLjR
BrqgNabWsDtX9PEODecLniMDqj3cd3aoBS649Vkj92iezCz16jVWB06mtSw+8K5VpI/04lSzVjDL
GPo/MvGM44Zu9bFhY/452zOa8ANLkGr04rNtldMn3Q3ZSP+fNPK9SXfSReTF57Dr7/oTWi3ZvVrs
bNdftfJWJDY2rTxNh4lO+gFVO6EX4w++ZMjC//QilmKW7Rm8eFo029GgT3hGCz40vj73CGn8AQ5Z
XxI0H3xc9Ud8zEOEGsj+5FTP7mrV6jgdZ+qz9eMCOati7Ugqb3m1KNfHq3S8QBppDhls+pQpDo77
weoLUZt143bU3exTPvw96s5+vhdfyaTHSWe3B9y6EeJdqBXM+28A1JM0c2gILcxQ9l49Lr4yafY5
hR2wT5EFmd1mMz1m5znT+6nWRsf+dFHLgh2jXoTKzDidTuv/j7Aza2qjCbbtf7nvitDQUqsf7ouE
JhACYzDDi8Jg0DzP+vV3rSr7Hh8+hx0KY5BaPVZlZe7cuXN4aK8QE1Xs+s0jruAbV2uj5oSe7afC
67Axr0/LF9vi1WJ2vU5q64cTRUTtYr7GVttKvX2qjfr369krR1kf2qMLLmyyagzZ+81sdj2cXHGN
SypbaWPJmknR0vIydzu6mb4PmgdO6ku5+m2+bxdui5Pr1bxdre/R674dLRvDzaw+2v/Y1QbH7uyx
0kAiikBR9c8E4VQhFpznkJPOdRVw1L9RGbSEkBkfIbhW6iQ9iO095EsInij67h4QJOLXXFeeqI1K
kBPlK37V9wJ79KpwG4t63JL3rio9Iq+ehxq2kJ3jHbRebzOEORY47NY8nOCejh51rYjQwq7gnOre
Z11rcAp80b9JFcB5pb8Ae4OSah7AlsvVjWmSR0/HdMKC66wibIbQipJ2gcIaggf0YqmRkYPvrjnv
ezcvni68ei+KS7iyWMgvBUlLUsO7cf2Q1k70vMhzlBUXq2gsfQqgxfIiD8GNUpjVK7W7Qa7Le+4v
/UHn3dfVVXLnDTD7XzHJwmaFWwsG0LjlZChGEtv6Ma2ncDfEwrxptFwLj4YT2rQ5mNePpJff0Npx
81Of0vA63tVcF2pBt3TLqff6+foxbXggNtm0qz06El1hK82o7zi4+e4xp8c/mjjI37KaSgSNruIZ
f6a3Y+C13ZVp+On1kIlyY04+C2Lwh1dUnvi0nd7SB+KKJFV6G9E4m12N39EvdS/uuI8OdI86+t0V
X5mL3aGzuwjBuiUOQhm2caDimUGOqhQbAOaxdU+GxAp4hV9sqU49FziHeivcInb8s9nEOOi0DK99
y7v6q5ps0y6g70fd14aH5VWmPBtv7K/HypNC9o7RlEM82IHExqAlDpZS5/jsvY6B5Ynhun92psRK
NluzuFWuOXgM29yf+OaC3A2s6IyBu+YDd0WlF2Ho4PFfNdql0MJ4MT0NFvPOj//7fyrlStkSbdWv
KlmCruInkYD1KqtOF+XDAQks8WRp3PPujjJm8LxY/ih/zzRWxKnFQWNtU/VhRRhsMkpocYu2s5G8
AUi5WQCHNy9kWktk+1dllKB1hHsjnkrgY1WiuygSU24IsuQ36W34T8r2mF1FPNpQ5ARObGBiVabI
pVim6YHdpgZu0D3RfGF7s8PNtEmeqJAaFuIpcqyMOQ/NQEHS49UbZukEMsIJC8uui69LsMGHNAWa
0Oiq9kmnT94leQ8u6e8FoqEz6tfFkCI+Y5Qh2hTy+NLCIBsBQWXlWh7gsvI1ruo40KR4BDsj2ULM
AkVUQ2ZpwwmR5ebOW2hMtybkMmrTw7RuKQ8Ma9JNijD4t/BqgMkLb8ZcIaXJ8wtc/Jh5iP2ADCyN
7WxCObjcwsW1hZnehGdTpkMiwJNJnwLFE6andDfwuMk+6agaeWcPCn4IzSXkn0q4EidjILA1YPqn
eS/XkiwbNYpLHylQnUFOOTgeoIP4sfs7e45UYMUmzXE7H36zX62uxK9KpV2bmQoEv6W8ZoGjEsuN
TL0VcBYXF3u8CtyUQf1EraZTNKgMQb8BnHd4OtDMeRiVWrhn4aKopXY8DQ0kPNKwoUswfRfg32Gd
yxjtv2tXJP8V0Pzfc+qT5Ey+PNhOckskZ4z3la0mN+9jOzfByn0YgOfUz/mUJbUeiXwkLDpAcdQY
Rr80oM3nZa1JvyZxGe8YlxclEUhffz/h7L9a2//7hD/pn6Cqtj4MD5wwTNvL/otglrdRXMCXgb1D
LFoAYQxRrCIBvtzcIWDHimBJ7KaMWvOxPb9A6IYL/5kYb+XeKnUH9epOxaa4pQGccA7zgskXmCRS
T4jjYyCuekYV8bMQHZ/JOdoysppBiDgjj5YQACBjecnCwJr/97sR2hf/xyQiJVdMK0mxUKh+bv1R
HK1Ox/z2gDHeY1xk7ecRtQQ7Ie8VL+1y9zGc1RPU0LB1RHYbMcnYjQCQw3sQXq+F10kAi0Ly/ZuA
mQ+b0PUyAXQ2qDl8LRKTSBY/MIXELiInVMoxGEJoz6SXvMa9LuL46lbTbhJPPOD5L3OQ6H/qe/9X
3pvx8NsdUJvlN92OpF9ZziZltFdMQckCX9+uvwLd8Gyc9U7vAlowE/qZr/8xFgt/lnP77eCe3G8H
H+Ym81KuyMGlC6yf1gxEG4Y47MTJJChQ58waoGhTnPGiXA7UqCTudtahl+5dMvsPWXvwzU9ccujO
/RJoCGQixU1RnGb+BcH3AbZeqpX/RCFF5ONCFGqD3jP+yj/77vj1xP8SCSKQIVRQAe4X4oCR0K6U
apmp8fmrwbJqWpNDnViZDZwiRbJJxy8xj3QE2KIaiIVJBrkP3MZhUQHaeEqt8TUdqbSSwaWisZYO
jH1zaIulI4cD+UNvJHom/cYB7+vASDEQ88sSnkxrfKgaqzPx9+lSqPxRZ+h/HthnpZ5kthhk4wnz
JZQZlxrefRxxnHA1AXxKsdR72Nm/aZcNW13RNS8UcD3CZkHiG5lvQH/KZdpLwlspBKVH2eWrFig2
6SEbClqX6yQy0+x8lKD0i1O+oqE7QdRNlOqx2Aajcy0CLnFeCpPpgSotkWM9CdUUDOLZhXc3ELa5
p/Y988bJEzOeNYKl6xnowoLpKsPfdJTcaR2K2GYE4ho9Z1wTnRa+EqaI6aszJtvvrDprQD8/t0dt
AqID+AeiEbNnCxTlVZPXqfyXKaMr5580oH57Np+6KOwP0/Q0669QjecxRAELvboi1nnzoUPlZDFJ
4QSJ3hm9FsJUk6VjRLVFjuD4bIhgTGKU5M+kBRp8O4Eb9ovz4aOwV6L1CYLVIT0AF6zUDhVSPDAf
saUF2kqxXQG4cU98YnG/6lSezGeJi1hbetqFtljmYMUEj+N2xILhpjAzzRHoR5lQ/cUynb4mOI06
jwNatRQGtfnr4dk+12A1ZG71aUat1YH07oqkMYRHUgaQZ3mMJgBhtIGFwO5pOARyMAB2gVgtQL9o
D141JnnulUbEO2N/ER2LEEjZL4SIwJA28oyT1Hrs8LKkDVQKCpsyS9zG+7/Pvz/LfFXzhUqpgjgy
3UL/t71MNsX+elhdHu51zD1BM1FRhsV0ffYmCSGSb4o/H4sNrU0AyO41K+1tKH2cG0tasQzAHRjk
5kJiqsT1aAEC5LX923wUy/8VsWWxqSL1lZWrWVoN4my/2ft0OZ6n2XBtYwNdVdk3hx5Di+EC4sri
ykAKsz32jdM2eP5Wm5jKkj1gBjymGTHe75FmZdpAU+3zN6FJyw0E73WvFv9fr1DknjcyhPB2jDqy
C8/Ldn5ZQ8E1x4+ldWshHHFlcF0HDH4l/wjBJVZRalYgRffJe8u5TaFWXaMB78Ig0p1/HrWgXYUk
qOezIg0BPkjDSO26vu849Gk+NckNe7XB8mmtILjhfY8CSm2kcgjJLDnQkhfMmegnakW0T4KpUmip
AoHlihUj9lWqBImADUn8BUb3xOAovgwAP3wZeP5EU9gwdkeEKLQTK2GAjx79tvBKuXPMscYEPRSC
aBk0BrciNNvncrGuzTp/rTQuyvQkMKlaaazpTLNoH5/FRNwd8AmLsYolJTp6uMUBxQxVRMRLDJhF
fTxZvQlm2z+XqD90+Cvnk6ScoB1bQO758wpVXY+K49OJIRZj163sxBfYhww3cqxmhiMlx8Yu0StP
cesMmNB8eHHVcJYY+Pma0Q9KWTwBbp05g0wqaRRUCGA2UQ5mbf8hBuxq0H9aE/3sblyI5RPEtXvY
ok2Qof/fzUExNAb+7L4m5XJKYJ+ooPfJmc+tTsXRaDU53EfpFS9UYqY0UnQ10NYwVopUHW9AhfjE
/PK8s4D4Q6zN3fCf9WDZGzw8WFfJ5fUe6WPIO2ABvuhsi1JbfKmzFjPahjYlMvnm8iUaxd8wQpK5
XGjW8GujjdJfk9tmznNGUyjvp9F+1ggzTy4ENAqGuiE6ZUPfqzTaiF2cnc4xDyhuHuMIp7pfv9s/
Vuf1PsRw8sYuGNJEDvRKM9BwDsl931DbU/qy2NXdIGSgQ9rJ9YRVY82kh+lDYRhOmTlDw9o8vONi
1wSEXriouH7V/AUaedDY86Faa6KnbomVDXpigjHXOhHsyr4J8Pjj8LJ0qAcZoYY9rP/+8AvZf0Xp
eerlrJDR+TEpZMHY/mZMV9vZbjbqzw/333Z12mA9rJ+886AC2FU6Y19s8IEkonqxlkY6piet96w+
3oaC9AgMJCQbTAvFmzNoHZ65MS6lIh8jEnKuslBaWGe3WMV9e4AiNBmzAS1gtL84zCF/tn/dEw6F
+QOdfvI+e7eqWhiFv3jmMketDNSFKLwWHvXnCljCYFxfSLuHnRswUpOH8Q4pjNCNNvrEBkVmBXJ2
k6UGat4CIxwQIR8I9FWo5MN3P6R0DWAhAA3PAP6j5mjID/7GUPLk6CsmbkgCwT9dp6f1PkT6KuWo
LOtX5Xl93AJCTTsoOE9spRDs4/2qTXMRGpHfV841gTrh54j9aQzL91Oil3884aBm/p/pXS0Vk2K1
VMiXQ5+g357wfLI7DvbjDEYt8Xm+XoVpOuoN7iSyrjv2317xTCDVNZZ4d4sGkB60SKwwttUpKNdb
Vt8c19qIFd5VdAr4nnwbm93xXK9dcstAbwZJZToTGLgoPbJvs965aYTAhNbMfYH5EMxW2+l3OsXU
y9/GjcJ1tIaGsItm6V38h7ZUrFX2tlm/kBtqg2b8M3b97PGmJRpz2uC0lBSzLKuU/7c7VBqWZqVz
cljcTSuve/TX0+T7NM3Vj+dvRUD38m5/QTOAi0GRhlWn63RxV8kDVhY29fl531qNbv7+uOjT/kf3
JsmQ56+WmZLVTx54Nj1PFsd8YjirXw2SCikkWElCFF2ZlPtbDUSRIp9Fw6yltU5BtihIKu0aIF7k
PyJT2apevSQfjkYW2kaYY3RKZFaLJVEdzszOP4ui6ok4y4X6gPGxbcNHlIDHj9Ze7XBJdDLWH4Ck
mjvRvTyRKDlN5H+sKRUBNBCevC/gvgzICd6QRLqBC+PQ2SGPr6uPY0/7cgffEcbREG1ZpaqtstY7
ows7OaRxfY/HZg2rTpTl2gzT6wU5dtdS53oceoiV0ID2SsGSwOvCiOjkBf0KPK8Ilc5Am4uMcWMZ
F3DryKPOa8SmIntFGoqLn3plvrNkQuq7OxPyVIuIca07E05KK+YyBGf9CrwnEGisDYke0wIEXo0u
RNl8ihSFGOBiXsG/ROYrDxGhD2AFBastyuUXtT1gEfOwmUe6nG4R7N3Y59i2TGiECfR2Tbl9PH8W
QpZlIgijiPH1oTa4wN82r0VaQY0nuclQEd9JZOBTGWVoqERBJ6/D1hwVMuX1TCaguYaWGidq8Fa6
Hzz6poGKlqxKYycSbfbW1j6GmhrcSDtwblgkl7QPVVJBvk1KqaGhV0ob9gMFiHPEHax7EiB2cRDv
g+RBeZersdVzMcfs8DHMlY+z6MBwSUDYHWTwU1hU9V8ZoXjD7gYiBC63EMmyfbgdMzoVG4oeFYQs
Fl9b2Yn75h/N+hon2yJ49UpWhnQqSRpNNEmuKzJ9ILqvLsLDl/3DnNh+TvQOe+DrhJSz33atGDW5
bt0w7/VU863Hq3DdEvCFW+UberHxfyGM4svo48SIGTyWMfl+Zq2n/0ogppPgLEdGOQ3FRV9eM+Hm
n9koyLKcgH6C0E0klMZYSlKtmKrjc/VB3+/TZeGrgWai1653daIeShil8tB/AHVVyU3BBnhVUa9W
tokaub8YWtTmaM0DIilNzL5nktWKhIAaD8mEUu5FZ1GK1AMTNxfQ9TT8SzhAhT2TNnS2cd1YccfU
YxmhQKT4hlSgEqrEOx6soQiJATAU8JRYjmsNoWmR/lsOhMUadSMdbzoQFTfdBdMumDw4UHij5OgX
00OstcVxPForwEUzejsl9IFiRGulgpPP4R8jk8ieCx3Zd2QTXbpd60fNkDG05NegYjWjJYSw0x6Z
y5gXCTY21GN46WpAJzD0Kx8jfFaMaXN9P7mL7dZRgObeqQgthTTfoIFBeFqe3qrB6HHyY0gQMyxQ
0zU68dxESLxQOQiCSAI9Bmq8WPxY+nhXnAH+A+HfjKCheHEG8vNmEZB+WX/o3+4DS0iauforxa+F
FkbbNVfPLHpvsr5VqIjkD8kjMeFlPfv6Q15ZRglyjiXfkmcDsIgQEKAV69F2ZYB0Drg4nhFbwq5R
OvbILb5wBjjaNRxGc6swY6IhKXVwfPoPTorSffVh+Wb22S84gcL/RIUGc7Zk1eRqwtA4h1lboXEa
dw8R0tB7GqzCuMDhHkLUVv8IS9ZBaIigsLMDk5KIxojlQtskx8WXzn00IQHWceVDpQvSywlsTpMU
29DqZ9qcMyQjwsPTI46j3l17KJcMR3+VajklpmLiM3tTnodoiBgolFSwJO9hdTqNnExRM0OMJcZR
RapYXGyIl5hPTur9U2wm7yRXGkuYzYsTnXYw/tKtdFzHBcszcZxbWq5Zs2/IlOFi6WPUHtEmukqL
XJhhk6Qt0SdSisY9CUUSriT920R3cKPdNwPmfGBN4Ng+cM8ETvKHiyGPQgFGRSeVZ/UUnXSwkctW
h3JHfhYgIrWoqqjAoYkf92L9jvGFxS5l0iXbzqFnO1S1F70vXpchI3ede2Y+E5FeNWl8xbe8aRaO
1kLTWXTxTXwbuQhIFr7umNKjG9z1wPdxGZTTQJv4RtA/YCF20p2Y685FmqcsyUljSvhDTPN0eaYt
puPpcImireiYL50BOdyKy3gt1iAJDHjxmFPqjHaNGafp7cix/wqzx3vlc7VeU9Em3QrvAs/3xcPN
3zwPub1TupsabQehce1teiN53FPkzmKFE8+NA/OY+bR8Qwcq0hqeiAVb7myLELC/hYEgne3Adcey
A5cPV3haWQTnZ91ZUeu2xW5Wwq49y/+ZRI5FJ5wSr2RGb2I1kMV3wbF0KMdSN30pnjmzk2nB0HfS
7D6ORPrKAjkV8LX45/PSlFReCoiv9lvT24Qdp7QdVXbTfegtbUB58Eb4JG+FKC2PqETVxGhUFm2E
Y518rGmOdu/vr942WgTVf32iPmnmAfyWRRtOPmZceVmaIjdlH1EqHKhBgrAaKP6xHcFOWJ6j6fBk
vajqtTKtfqIt9MY61FlWv3iKvqwdmz5hf0JOM8hBs8w6dMLc5OG44FdYjzyHZYatrz7o03sga/tU
6nQdGl9HhMxT0l7KOlE8RY/LJM6YaRhNHv2yGJ9yryNaQsTV3BERGM15r1EBoyIAgxOMwikMUaeT
rvb65nBXRGhd4nUs9bJw0pIrTVbQRe8qWT5o088ARMZn5ZPgeV/63gyfIDx3BrOwD1uQWKF2Fkee
z/kG54F3Kulcwrkpa4GhOMwU60tDwaR7BiTik1iM8OtnCWNgsZpGoQjqHzCUZiAOzL+nkD1hRXb3
pEKPH3Knq28rZFJYy6gbyh4EGwxOlHCUjxwLTxRQUJJhjFOjpwADPmjGWw+t7Y1WlxtyX71c9IqN
/deM02ZYEzlJX++3TlxarJ0YtA+QRVR8E58I6AWK6LXZk8KZ6ER0y3dGuwZQFh5X6T8f5C8qgB8W
MA2oO8i9qBMjy1MbrLpLTI6KU6xCT3iLlSLIlPA9658IbQp1GSUEPFSt8Cfhz4wgqMoGoZ7mwaQH
50A0LpSttp9nlH0PintkL6RqwGPpLW7xJ3CuKm2ospj7UkO9oSSQLCpvq2INLiMaK0GyzBMMVUIv
qTn6K2jXRCJAMK/bK4+XuxZAntz6c9qb9sa91c86Ky/VLYwXfyFABHThbHXXo9shOdxqCe9YbFpv
bFPy2t6rneHN+apSZ3TxwPS+4BjwsKzNPwzroQ2XS4zy9PKotTv+3DdRou8WcCSc0k7ZDQ4yFqO8
q80+XE6dtinFqfHB+y1Vg+P3rVR0ZIcyDbqoPs27gL0uSS5KztszumPQnFy/C7h3sIn4CvnJL3Ed
SF7yTG29mRy8O1x7XlknHyaz5npNBtnpt6dVAF4AB7JpAG0Oqsj1K/OPzdR+eDhXguTLks5B0CBa
Iv1HEDIqsAXhHGMVJCKTi/isHfyBCA8/OyFUkuIulbvQoqkUn8yR1fB/FU7VU10SSEnWl1VuxlmV
yPnVhF507HDXrK3Yhy8qtCDUA1mTIRO3w4F8dmQrMsIzi9OACnHHpWTumNTw78qtwDcR3wNHZlL6
0yfuOUmYUqjIIM/MndO4ctPfIRECDZmNqKv8yim36KBrVZi9pWLBB5ED02dmXSZMKlSe2rme8fGi
NbzR1U2oKPAK0we2Yq+xZpOxemRHFYrWadM+qFHZLwofZTo9gQkD19OSMK+jmJ3q0rDH35yoE6at
rOrk3qSKs8I2zjpTlm5EKRQdKLfc7OoWBFkpJEnFAqJIsTbomX+oC6YTqgUwjZhvDhGdgluONpcM
MK2amGW+Of8u9WyBwI28fGNhXXw1X9MHW5PHEkAvWRh7QRY8VvXE0ttVr9TcUFa87cgWmt4MLkf4
tDNMP+MKzYgo16A3WmmVLcvFX1usGIOAEIVFjbIfdPZ0cPU69LkUg6jKHce1c7X2Cyf4YUtKG1R5
kHo2x0XqXyvfzxrNPHMFwmVFxSH2ZHE2umCbaqRjHvIsyhI7Dq0qIEZ89snxaufDuK6QpzU/mwIl
JYwmSmxfQBN4xkY4lomE592Bd0GpbNB0QABhTWkIYxMbSGb3evma68mpcG7kvzIKCufahrHOMEc4
rukEUIfXZABjDF3UCzRzOboZ4oR9RrjbfU3Zb+gn/5OUMWgtiGc4Ebhu34udEwkEn0pUa42cOMbY
qW5OIvY+g/jfPX9Qc0PeB5hjQyWGPAA5AKhLUpyZtnZPw3aftIXSEHC61pSejSnCRCWLcbfpJKE2
QddeKw7HmziQtrmNHFCqOQQd/h0ybqGKiFlSwpAjZANS41gdf6f4g4GWYu8tPTD5pEJFnmAaRv4V
MfChLZn9JzguIu4xDCKMM3OBUebg/lXd6ZwUmon3V2subEhJDno+2ouEcJOO8KPr0XVQR+StI6WD
O2q54WJcmrUUULYapEq3Zu67j2PxFPKqASU4ohZtppUR8uAULXE0j6jdiIKY81O98OKMEFzioNhI
hwB51VkL5RlyFwCAIIcvZ+rGhdBM+FuHogXwQCOMSb7EtHWtG3/fkFAVplQWc0nJfLExYXRvO/Mf
/mbAUmycvg2QfdBX0Q92jhg76LlJzTbnbWibaxvKKaYSQznmgxAMLlpGZw/bBBnghJQWs2nZzW6s
8bT8Pc68ILJgmCUEo8sXq6rNneosepDB65IGCsYmaQHMwpzp9ln/P4YfNg4ofB2w7gnX6NSW3pz0
g/Ye7m2xQSNipBuLjUNvBlFG/Z79vd3orOaXbuNaKRnRa5z0WOw6IzvVWcQ5RNbenMsRkRAfNA6H
tS4APFaFWaSkD7MM01SHxCSQ5ZlasQL1ZA4hB2c0o3oc1TeL40qXq26ZIrXSh6U9y+8WLTtHYmbU
WWNdmzNGFo17WXSHPStutJY+QoeGdtYFzwUne9HvckE87AATtTauCucytV3UN/OnK44VaxBbn4RP
3MTxpI391Vlv0MrmF+meoe51uczoyDhgDyb/eePezVW69YtuoMuX1lvkBaNd23Dx3BC20MbJ8iq/
pBuUKrU+bo6qFMtuMG73w0fP5lc+bYyirXfZKnldPOrNuOsjq+cBusXZhYmlGAhLK9+sW6DRWzdy
D6pPu6odmvuP4NDxuwCRR6LYiu6Ndf1FVWZcrwX+LbQzm5PH+S3jjdsrSaTLvxd3SSPwcy5+0av0
9bf3RgzRk4+5CMdPDJTkDQkdKDtkDy/HY59EY2VZH1AmwcDOtR3IpaIdgYmORjXbi+DGPaEfG1JU
SkqRB3h37saserC3PEjqd7UR6jMIZqHZ9qKlULsNB4LWvQ+bN90PnjFwdaj8vaDK70sfoe/jl9yD
X9XjYCS8jbouQHN6bToEuIUWLLJkCGufWySI2ZDhPUP8M9qlEoVyOg9qEzi2dCoQW3hQxsAHO3xM
HSBocz9GZ1g4ii+jhbnk+cbfiFtYeBx/uYdzyrHn9AAOoJXV+IogipIyczh/x55uiJ/r4CAHKfon
fCPKFTcMQqOoLmqr1x80QFhQ8iroqn/jd8stXC1/kT21/0hYcqarukJrzh9vH81JvZ/WirpWiDeq
lCilzagsA1BCntbDLbrwZDy67k7lRnVL3rBOUlQtLhdZa7BHXXLF2kSswbT2gyG+BjcsvdYKG2rQ
QmJIyrYI5UWVau40ssLgVOWWzUhxGU9cBv0nCAHhfqF1oMFIIciFoseAiMZCyHKdckiWVdNRow6X
oi+5JkfE7VMukcn+tJ7W+jfnDy7k3sT7ubHB+9KiaIv6NxYB9MPFjLr9tpohI2PNJ++P3ptb6eN5
A12c9eUmQ6gCeSbZDlE5l3P4/ayxw/YQ+nohcHNFdCttGWNG+QYKEfoUB9i059SuDC8PrLozGtBv
2Benw0jUnnh/fRaUbnrV7J0r0Lv0acnC19k23RorLV2StVAOVB8O/iOFhNnlLlDCj/RZxZ0I4pdn
aMTWRsq03/e2d0e0X7f1Ki7G7nb/RR4jBX8NeY3mVCSGClL72zCQRQ+U45kUF60/y/wxvyXU5Ms4
zEBofj19WfNVfQ0TK/y/CqV3ovnilaZlzlQJiV8Gnj2pLGqRViiMpKGUJ+UD1XXG4ORT1DTMZBlc
sTEbGmpN6RG6pI6PxP5V/nVJhn7UNFEgDCb/HxZ8Z3xtRmUMtuJB47+M/fTv2Jt1Pfzzp4GbQKpH
gRjF5cGRhe7J8RJyRrlOVRkPfug08SnlRWCMOlBKf4zhDpikSOF1wS64OehbxetiG88/R2GWT5wS
0pRaJXZ7TR0T2/FrxtMY17MO2Sk3EYn115KnFO6z5ANLlqLaiLeA8r8N5INd+4v1W2BbfIcSt1BR
VzzL5/oXbSQt/qnbZkLevJxPbZJb/kQamuxzo0N1XpJVkGsngJknClfoFzQHyOOtJqgYDZ6eCuSM
MPFKV+W+AmueENOa402IDPrbiPDX5oF04yHWRrjiCx3GTL3maODjkiEqmQdgjLVGdm70vWFnRcvC
7OueGB1aVncPRKoTJk+JEJoYXVdKhbz9m3wmgw6doBD7AF8NevZo47wCqKDOnlp6CtCZo4DPNgUv
8FCCoOZod5eeggcWzPMU5L8CH6d135anjHvXv44d4/SXRCbMFNkSD74FL3Q6rnODCx08gyhF1MHs
1nbQFsqo8K6O4KinhPqELxUBVXMoiWU3lIcDW7hxzOGf0dUa4JiKTanrsO7KulKp//RtsqnN79WP
EmioXI5vlSYrNYe34rN2XQyKDIAPuZs1BxPdODUq4Hw71ukq7BBP0JMBt/2oXIa2gW5WpKNTpdX/
InSoT1p604XVRYzXE4JC7rRJZYFpertBINQZBUVtl39MarApQEMdoU4rJxiFlDMMAeU1DGJfa20D
FXc7TEGKNz17BMOGTSOb2PSG88YyxlUoRhTqDSWMATeN1jQLSKnwsNCrmW8ZgxFXzUIunFLNVxKF
SiHTWmR4bdJPa1Uheo18itDRqqr+2wi/t0RwXQLu2YNM6gclH7acnPWU0DALzyV1T1Agh61quFjB
Xge8rdUUdxSxzZHQNF6TF7u72jCwYeO8FF8cT2YUqy9A1ADW06fTug6J4GNLGzK6fon66vB72wKu
jwXU7o3fc5381Yn2TDZxkuqPWbgeWSmNzZtPatNLGg9dTSmYnpAJyd1qBg9trAym1sw3v2F2t5gs
aU7LVnJlinEJHW3WZHtMJbYEG7PYUkPpoxq3+j3fxH5ilimm1DD3KXFMby1w9CNPxW/6aXhBQdA8
aq/UjDphOaVYWcrZ71k9/4zBDzY390PTD/JdS+Ex+FSNpUqdGbrIO9I4VuQvKamOO1uyC8wwz8+G
kBYDThHQ4GFEMoxuZxmjMgA1Ex5Sed5IkFI/HmH2aMLbeoAETDih4yUQx5pGYTYbM05yJ84BIjsb
kRZJURCMBQUdaYoq/znzAOsAQ9xMWFHUTmzPOZpnIJizqDTGZAc9L2cMc75Y66NYSaa4S/plX9ug
Bcm02tFyk1wIU98SE1Fx0BSiLGE/sXQJzfkG2DoE0wI6/eqtKDuoZv+gDYA4qoGIetGHy8INiZsn
qBxwZstAienNrmFkOe3YCDTSf0Zk4QDpCxfnIT2qRzWoTLK/vgbJFVC+PQFb9TaES0gQgwfGSBmS
x6VK5Piiwac4X1ZvdOQUTVa0Ww8zTwhtXlGlzDL4xSXovXiGIpnjXj9DPcev2C9MLWTdYB1fYqIQ
IoaOC8eryjhoDh23/Kcu06JVorO5kKcQgz+XV+j4LtH1NNCJwdF0GwUkxvxH9HKs3Y0vZpflqyAb
Rw82iEhnYMoB7daELiOX8e4E5UmnyaiNplm8HemGEwZP/7KM1Vx9E9sy2i+CCHA8zloMAiVc+ubs
npU+Ub5NPUxqeMCgpnlPTBVtCDBiQkZbZxztyb0Y37JWqFvtWHnb0z2bqyCwe4DutK/NkBFO77j5
c37hNIEqtvDo3D/hAssaHqcRtEiTwJhjWuKd4kzoLF0VYEvJkKIvk0FiSpAI5PnD5H+gVAl6sE9D
SO+coZRnzeNtnajUZq/+kwPvWRsD57nXHl7tTn/DgaYhnfHKnP4tQsfL9gL+P+wfvvwcA38hVSNg
fW0jXcPkLUrPkyCybIO22GtBLDelyZvufe7aEOd8uUXjnViMUcZpcdQwRGRMGz/pDC8l6grc2cbs
TA8WB6h1tQsccwemqJcoF0BCqyfoLPycR8ZNubFQ0QH+lDYl1ClRlAfMkbCYB/BZkIwA3ObR7p6I
f4LKBjsgSOFooNrwsAow+o2Q89bnBni3SrCQh21RBABxJAt3JB3UUPDHf+yvLOtyFHj3RBwNDEUV
/DtWmRCBG14KJwzYh4OCywQMEMIQ/Rb98nMmIjqw+eYWz3YOr8sl1J8wVQOVXJyOmpTmsKHfi/wF
yF1ChFTmu3Geeeh8Z/zoKfn0wTeB3xxnWW8kWY/pBqhDnonMlVhalec/YSxUgC14kDztI3NI1M4R
cm5VuxEDBdV+8SnZ8EAxW9V4OO3vhZcl1y8xz0OKYZCYYFBPrk+H+hpZanltli1XWzJSdXI0pfpb
ev5y23LoMNOt+QKNX6gErJYY4jLInEV4En2daI5nEUfnIaTiS7JK7HkDt2kVjIYHd9ZGmNAT0AgI
pggZCk/5z85eDjsHyq/0gPfdETboDL+JS3shjGxiyCg17rgP04MQSxKa4aqT1BFowG3IDgzDPU65
PQ5tCObLunkGB72cG1sGGknLhhKnGfbUj8o3qZfWQnrbkGF7NJfnDEm/uJF4h6XnBV7FpxA8Y1BM
Kqh7mDwVidK334227TWSUEK961TAfQuNya26OQZ/UOWopUqZO4bfBQLERWcOidPS7BLfGbbRMCZT
iDUmQKw2q5RYlxrlb4aK47YvYtsB0uEVNp3eIZ/1jTLbD+DlU21yuyEKVldLjt+ms+sauS7uM455
Avo+ch5szLmyDXooPUqGQPxWROBW8CZvTuAIGWw6h65BtIN5d18gUi/QW+fIxRm1x9468E8vZ+wQ
aOLy1E0AKTZEtYPn2fOwfepGgGDMjRAkt4zWS1DLp9JcBh7y8GrFOwIGR7R7bA6gMaFqvQtHGfEb
kqTtI0rJbEX4bhAbYHKEbXTqynX5zE5Nz1/dIRWGjJKLhLw6s7irQREwI3TYwiMwSyjvYNVGT8RQ
Th/YOHbF5tSpB/fJyDT6wVa76FDg/V76NRml0kaEhW1JbcdwXRF6mxJ8lXG1oo6Nbpb79BtZW4JV
HtRh/pScidXsI/yveoLin0o703KhmFTTLF8qlj9Vsg/S7Tk/LFf39zM05Y8vucLF7nvhHpmGWh91
BCfCoLbYAkuVhI+yVjJsTMEf57Xz86r9dyp1ofAnJnVaTirVhMLsQqUg8/s35vt+uNnmB8fc/p5C
MVw0eovr5OlqbWDaLJ+MRkzrQn7oLFFUUDticrkB/i9d7HrrTvIBTRileOiT+Pkg5IXH0FOpcZrQ
Kcns7Yn8mltTvh5oD+Omy7ZLdly/srQOQOmy4GJc6e4xHC64/n28yx5S0GmwMjwku37N9vXCtYw/
Cz0dvoNnoZnj9ayZf0SiChfeQWWN7upr9erwVTmE5DGPW+1YERs5Pv/rkf6xur1ahYdeTrNKoVj6
VN2+nZ6P1UG+uruXJFR+kxdqzkMK144kY4EciR5qsWHOwKyF8pOxvj21OsblPxpOHa2A375PWP28
I7J597Utd2iQdoo3h+b2QwOAASGJBe40o1rDkv0xUcPuhszZBaaM+TcB2jkBtCxeJ4/onthJmfit
EeZJiAz+MZSyP4xraycqhcSRXSl9Uj2plrdZduj3j/cg1E7g/RRUg8bOIAY63k49aTYnEjox7WMi
n5FB7m3TGJcbi1p/WM+9nRp5iiiPp3qOFPbwIr1qvZIQbBURnNuBWq7v1tSuV2h/cJ277NfqKygk
l9ter7w81eh+k35ZfhMPVtBPw6/L5KKgOqILvF6SC5cusTkAa2Z0hhW4t2igBMHXcWsKSIaioacT
QwzFF/VbT/pCtjsgqDA2kV0hEsDGXR0lq3HdLal58UWPNv2wkU9srmMMIF5NuT9umG6Z/7vKybAU
lo+xRMS342Ip5gpkLAWG9YqikKS7aO5uk1etoDwoUFG8HUY3IKFRu5bwdCe5C6qu6jh/f9hFCz4+
FcwU8pV8Uq0kpTJFsp+e9Wpz3J4mo/R4bzxH7IY6prLb8t+kQU0YtyLW1TdzUAUWOHDTOopjrb+f
Ryj0+O95lLJiMclnSZp8Oo8smSzK8xPnIY9M2InEOgiWWBahIk5TGZKrsrc8EqunyAXxrHFhLJNG
NLVR+JBZgEZjFNkIIjtyS3jiTNEyqU7zoLlvqrlgh1BqXCJYeb2jC5QJtyML2bau3RE9FXVwbcp+
gKp0z9x2azZBJx7+WZGYfi7JQWOoQGUMC0g+X0z+Y7jP+XWlcl4cjvdzFEkFUwKRB96kegzb5qAn
Gc3a10GbUB38yc704nsRuLI9oC/moLG8eKMQ1XZHw5MhreOjAJGIlklRVOpxQgOhBsc7MlD6Bkd4
rnBGHiudXC9QDIg6qTTBcNEUV09aI286Jhj7kLxb4vvj+fs9udb4uQ/FJY13k/vKUEuI80hCXL9z
dJ3V3/WwDdQmtMBx3cAqkjo3NIPV0VUH03SSq4WO44zEh7nPAPyPmE46HLqOupJ2K5LzEqB+TIIv
G9Gpo4g/2K0gDjptrEXDr4bvoicBwBFevrZqRMRAFAtqOmRUB4ilnUIdETUE3gDN0uiao1gGQIfR
cGWGWwvhcBy0xz8Mq473UvLFxuRSDXrCuEMkHcTwaEcqSLUU5muJOGnR9aAkvVvbTAEBHpqBjGDZ
bEA8Y+bA5ANZk0slf3K3QRbMjjCghGYcTnfWvPx9+gUE+/P0+30Qflr3zsXFLF1NCkcQbuldUYTH
QFEzSh6cNU9wSebTiMejn08b8S9iCaYKgxdA7hVVIugTdGATGxtQQmhNiYibcmCB8Q5oCMYJO/lf
lqyc/EGXhYlUwRXLyvlCKbhrv3lA69yuvOrnd0c8IK/iWKhJTTjxq9xWfwrfa1ecP4HA/XM9c0Wz
ZDfXnkK6izQF33OBF5nOI/vvw9YKqSqsVI/AkUnIkPgKcrYyXWIabkmIpY3S4sQw2fIsFQXU41DL
SqVo89guMOp4qL8h9gNiA8LQHgzqhUe3RLYL7MoClRU+mrTjhAVKqzhDWTiKYVcCubQMOVZYSx1q
UcD9z+BdD8xgLd8McroGXmZ1DyFNzNNDmBRmGcQqI0yCXU7S5+wpxe6hdjny1GctoSrWW0mMVqpl
YDICBQbRcE0IMQ09jfUdD167aWVBHQ+hxr9bU7sPoc7fbFHsd8S4tAda8/jdGLDLCJX+t2fIEY1f
pT0D23BHN5D31GJ14aeIFogrkgHCAfiCByzMQs2uZkoEx0Zq5kaN5YUahh/rBiyKLsy4AG1k1+aY
44ues13xCl9CXr70Mw6o/uYBKvQ8Rh1lsa0u0Zt1Do8B4U0/GcgjCMqczvABbKW55HTW3Gifw4Io
TuBiO6kx7XnDbKcDZ0T7VE2DPXOEpaUnIdAZS3O1H+W6VVvj8G1+Ao1YNgNFip+br+yRVOrmxtzl
iTqvGFZNoelQC8bsk4mvMwebHJ6+QgVB/nHMVBVPNx1Z7WllYn2OuYcVsLf/m4vA8uCRhEsb1ExN
mHcjmRBkKKUBTR6d10NoOLosNA4MhkRwOXZHiRoC/Vb2pHdBosUeMFP4tAe6/JHCtizcC9dmkMJ8
FUc3neEhqz1PodqgyFjlxVhIQ6EUv6tkaWdC8wWcIxU7IOV8CVlOUx1+L/Va8Z/ZT8MMY3ZfYnE3
SeJf3p0TgWL/3YoqLzqkSzwIV2I4qcIlJvdfnlfpTwt/QkaxkFGTWygH6ZLf7NVssSkNdqXV8T6W
AZE/eTFA8xUr2yjvuNFg+e6J7lN+IlZvt67qCzVxZLRk9+oImJAyKrYpSuTvWkQjQ9FcHjKmoEpH
5gnLbT1BntjpemzbNm7ezK6sZ57/bDoypZ5ZdCmGbhtWXNkW0orEgcQiXb6dlHBLmbugYkY9S+g+
0mwFXf1nUzhtmrYhvMBrxW6tfZ20TmN8C/Ek1xHdZPHTGEZKaxe/opkfzWdFzJdt/589SWrxFRv0
qZIf/+melsF2DC19T9jeWbX8kL4gj9VJJxxSNIHPAMv/9O941ITFJ7II5tB45Iyp/fO0XD8xmGKK
TSGbmI7zp9PAoYZzvqdY1ExR4dnp4JvnWx02yiBYn2PB199X6fQPMX7h9xHzCXCoDk5ZOiowYqy2
NVsW62IO+BxWl1iYZfdo8HvWa0L7F/MbS5R/IlUTqPIFfC4EqZrd0buoqKYNVw28T/xOXUjhuTIL
Blbp56QUr9En9npNZFLzhhY0l69GYCjC5a5Ihvj7BRcL+T9INhTyaVqpVEoEKcX8J72zxW59rKb9
3PHeKr1cW9KtXrKXq7Nb3tVd/ojYijWAIcs0RvSxmvXKxOpbwhkXbYCL223XkisZgVvSxzb/duMS
75nkMiccP60Q/eEJEjCa8uL3L4Aifs0oQga8iXwz1R40faOWIuz0SNs7uzGlpJ+k3O8ouM5fUsll
hmv4AzYhRas4jRVCS/ATPvVs3Zd9N+JeJQoM7nQvSVbje7BPE2zrLq2SaPB9yd/k6KJAFSlATKgN
k9jPupbdjO9J7wdFuhO5L0n78vsnpP779jrCZe2OUWPPhbZ50u8rrePFopa7sS/DmKuYe7wR23PS
uZvyW/FUC2EzmXUPUy7VR4DSRolKnay7HD6mAD2SN8adD+7kAniz2IulU+Fp8MNWZv4dmyRptsKG
5AvH95ZFWZYwQHqcDULPpDItwIj4SMp7b2JbqAr/c1HsRS/I7hF9s9YUs1Q48dU3+QRUKQ7hdmsL
I8/0aBykUXS0+IGpx8FdlVqwIoqhAjxxj1Z+eRnZDQ++w/31wfiGeIDXKDlhuaceonhZfgpnSzUF
u7MCycqK8LiW3Z+d3i2L9LbzxHgE5lQx3ZUvZk5DIRi1lFPATM35uLP7oCPUvbCDZxPby/OkOBLn
va+ZgdfCe4L+7tCzO/z8vtAc/jA9a/Mx3UPy9AxNdsLWThBdWB1YHxz7wFPnQgxULFQKxPcwmrmL
DnFfnoQbOE8KPIBSkyvwT0kVMjKyN5+Cdy7yJKwLmar26HeHt4ve5hvHH1yHfVpo5ID3i4O70pPb
9L8cGv+PsDNbTiULsuyvlNU71sxDW3U/RAQgJgESEkgvmEZmEPPw9b1WxM2q7JtpmUlKV0IQRJw4
x4/79u3b6eQ1ebAexLuYdoEpwZLnPJ3eM3AYzyHPMkn4uMjZMjSek9OBacSanvaWgwM7oJMquYVe
VvHK2V6/0+G5mmIt7trQYywBcF75as+ESb/kalwDfgn5OF3s42a3Dv6dhpWu8KmVienm5nk6cBK5
pHk/O62yQNB7fDWD6iF8hewXM+pJyw9JOdByrtx/rYL3X2/ITdo8ui/0X+L7j9SR2D21DL3FXo6T
zn5zpM2PVe5iNsj3qUItXGszYlss7rQ6qqWoXtm/r9bV4tem80FL5G10zj6vy+Hlu7KrzZ/p6JB5
QM4XRS+Jem6K2Q/9VTdHcSqfAfnnN9p+xxntVCdbgYfvn+Zv0oxNwCo5kHQESwAtmZ9jGuWwdY/B
VESAd63CveoEJkBN5pnxs9OFxN+4pMb8MMU1iV+/HPq8G1CSjCpcqW0RwMs3si8CBwYPB1zmGELt
HOaoQ+Iv+GafTbx+c18nfJhKDCas6qsQ+XUChhNsXqQ+wCXonLFSggenR7ljwYNNTMo0Bjc3Laoo
Wmcu5hJnZIDoIX7KkNQbvT2T0OcXUFoaqZTYEAEX+Js5oD9ol6aUyl3Z2BY+lNg4y/SpTZJOFouZ
V2EzpceuCVRH3IcghmMvnCEvc1cEEazwAXTbIagwr2vLEQmxEg8EFGPyJe1I6V8CHZRbJEbi+Sef
4Hc/LaFLluoUGPneJFcsD0GUK8ul/rx5kjlyUZIil7A1fx6sosh3F5A/f/lXTAYvd05+7PSdaUoR
pQ8xLdzsFJ0Ba7nxlcwGZ4h5wz2VDGYSkzRvIs6WIb03f/DzhOiSuUQZIMPCLYgzbw60IggENtyU
2zNJJc4UJTqOA43A2sxIHn6iopgASMUBmUw+SwiYnmUcmZq8qrRK80a69dQRw0ZFRTZKPWXjXKWJ
2/YeJVHGrymq7kl4Ut59O95Y+HHsGkktf/XPkAAMfQP39ECEe72PySmUn65p4aTeZoYTAyB5poiA
oUgw3wkfVuKUbmgFkozG7UwuemKb8w86KqEj48DqSps4tdBFodiEBZoe6qLemKkMKeWVSRiuWz5p
GoHGBO04tSud+VyDeCy1QgmJQ3/T42MpIYBYDBlZsoozBq7zvVPce0XOfSDNYAJBw9yx6ytZY7rv
CcJ388T4iARYxzPsVFAWoDYEL8pMiLmlRCzWaicJiGqYG5WYEEDPhahBdQag+jhF7rG8S546NXqQ
03mGVHrlidQQvqgwuSH9+E5iDS1fY2aEC8Tzl5ic/Os1HPDmLRSTQbGI+QouIwfUsn59/6MlRtzA
BaCbAJR8WWtUlLc+gqpBE8P7P0u/TVTziQch0C1H+VdYQnH9un6/MOGUsCmmKxP/Jf8aBZDB/NTx
LoIkiRal4YAK983be/hHHZCztlIpfpligFi5+1DzQUagkSRwPh0FJEBL+TLdv7mzffIZytz4zU9C
HJAwxCD28HGtT76NQcyebqiAIUB5mg3LF3Iy5SfDeWM7HxnyBMcJ/SN8TS4+Qyh+FMj7mLcrcR5W
7MvqmQN5EPGvirE1qQYGhmd81udYQr88ec/mys111/oB91Lmw3xJtpqGSSZFCHcPuNNC01isIq5V
F5dOSq71+Mwg+FrfJQ8lW62AYqerhdoFJ1z3JO6wiieUaAVQs/8CpYvMjM4T4CqMsqQwJ8ncGNrK
Y9UtcMdOvKd5gyYjVloY6QrzmTWBL9KSK5gArzCwz6RY5hCzLQc2PZ+i1FcaFLQg4tIVmYXK/ap9
ZWdw4iWZHDqgiTVr647QaoxLxwS4kxiocqbvvieNSjzTDyQkFN7cAXfdQEh5PZuFaXhFesxsmpgX
rjHrk+MZk/wFVqgflhRj/lGSSQ2Dm6/bQGK23bHS0BCoGGKv0sZLjF/UCtwB/VF9BVh9pHsfjWTL
AiXxgV14MdC3YmlMXn7e7HNoVUZiyiUnJVWg7EYIzM4apSd5GjKRNhUSldoL7Eg1qb9LzOS29wdo
XQhzbxe69HCqnOissR0h2ww8JruHnQxyJZAUW6Xwdo4xpDkWcIAYwoQV7gX+PG+x9sBtjcvzktKE
5b37hFV8WzgUuwetO7URHJENj/Gz5oE6AygYsi2yXNKem1lo2tqrIgVvc8Iqrqw+jFOG2kLTb6U+
ZAdcoBiePVHCsWq00/TKFPpzj/SStUS28pKLRAGFPb00Vz5kSRS7lvLClmDM6JRFnxeeNO9g2arn
TCcDPK4m9XWVfplyCs1/gaTZnHOzlL+CnfKqwPw4X7ucKSL2w1+9Ams4LIsvNG1odiTyVhCOUoW7
XPVCyi1DlnwDQiiZQ5aLNJR4LOIty1TCsnp9zAEO+uV399U5nZ2smtx/+twcUBLhS8ZxercFqmeD
gx9zbsNSgRjJiUlgKXEqL9wFGDK00GrEigQqnvl8vraDu+JUFt30RKyl+KPk49yY3v0PDYeNvGcR
h5237FVwiOswpMCUvm10JeEmqbhgmcItybZMe+z6XqqnD68k5lbqr1qCo4djPRzF9w/HtivDScKc
pXGUp7uFgpOBQxynj2BccldXeEA4ZnHbrxkCQCUaU7mWuVssgPn3/Dv9uPkQ91DXz8pqGzVu+U55
GWu80hfe90KV6TtQcbHEw0iqHhMFqgomHHTuFXkjLD+sk0wwb2uxfVi5qCTW9k7JIKT42Qlyn9d/
yZzmS38LkZTzhVw5W8jmK7G+659wxElhcc1NitnLQJkWDb4lBVDsCTYhVcu/OTb3zRV2/TAnJXJ4
yXf2QCmJqBCQypMWU9zqWleqSPTUbUdMS6y1wE4jKKo4DhlRrhhuTmtTYBtyzyDYC1nUrfnwD9Se
RAHCi8KW+U75Kdc1786+MAumjQrjQ+G0WUyZBEprL1BlbFuMIIN82VZdBLSTk04KIgiOd7wnKUKY
N9hSx51yxwMqRnQ1QGYT8R2WNHgktwqDKzcucU/eQnwHjnCtijkAnT4Vn8odDy+RIsGTRA6Mvdyn
JNqdkLmbwHoucqYOK6fBa1ffKhGNO7vRtbmw7MJUkfirFzttuCsLTZmihUEQV0GAGWCcd+2bRRs8
oE0Q1d5qmPhaKhcKD6Wf9S0LMbcmUf28UZC4xTkL8rQhzJMLMBNJJVA1TFNDn6ne5xA0dhNIKr9c
HiV8IT0pq8iX77vW7UEKphXnaaxQiQUoWilKWa6i3d2ysGnFQk5soh6XXtqlqb+WJDg0e/r6Wl+t
uhaSfymvlDJmKiPZuZDyYDvVzsapdcylLRT1Tdnv+GmDJPAEopFFjeYPF3iJB6I8Obn4oiaNYh89
VkrARq9ibqtRwx/CIYtBEh2ZEN7i0SrsZHFsfkPYpGXQky/VaTZppOOXV5VQRrTPGuzzR1zo5yUA
g1KTqF1XHsK9UABa11dmwBGmsuEFIa7Xg8o1O7okzx0CWngAyK/M2hPECiiddMNwi6QnI3/IvU5A
wz2mnSFLT+OaTQOL7SyicLoMEl8zFFE6kBohtiSiDtr7Ea7s/yWh+7fa9pn0n6yCxI8/WYV9KrXK
7ZdFM7quJWt18n1aobGygB3a5/D5iNNe6GKncFzh7m+Yz+tfldkxNMHqQu0+XomuJtcuS1RlLhdY
vl/spx7xwixGKHXFbGi7Y67UJWFIkMYFLvbL/QVSgwJvMXKiM+lvYivybYTjknboCZ+qXIfer2/H
PyI9SfcUQYafO+OKUnVV3zKDFILQkzD95iaUVO7nR8e2UUCFIMwwfN92nsxWscQFweLPIMum4WRR
jMZw0FlsdGxArk+i46dUjf2zrch3Pcyo0WUKwTViGegC6iQcaVy0aMMBblY6t+aGTcZqyUxzem91
QBL36V8l6hhGheno/C93OWvh2e9p+z/f5N9If/NZeZu7rQuXAf4+lKUkoyyzexxl7o0ZbW++iigl
pAugGTXIdBjwf0Hp/5a8k8/kc5VMKZ8uZ0u/qbiuJ8XlPFPemHknGCAOBDulsj5d3cEkpM0ElEEf
cSEJwUOOqiwR+AmvEX3XCJabK4g7crRPIDwmhKWhIGdEBCpR3S8fRqwLeofseBUElXKDb0I8+t+x
BgIbeeswJig/gShNNuG4N4U+LdkbL79JS2zy4zMqByTx2U5735dds2dSxRn5WEFBF2BbL7wrj7Ch
M2CTb0mUoA53+kWICnb4g46saSxJ5j8EBp6wdRCaNy9ANrg//6D/mGWV0zEzLsUskX88kpG0MqxE
MsVnDVMpnfQmGagoCWnvycKZnK8p4Z/+7hIY22440I42UKaA9bB9bLuHvoenuSfdC+Oy0yky3Pw5
lGdiXas0S70q9IdxZtQfXvPMiUMZLiuKoTikzeU4k57ZUnOeZj6T+NAwPwVCatagHP8kKL3G29F9
0NfBKaC8iYQx3+0y6mdu+DybaHo5JY63p+uU8meANI3scMdFKPR4Bbr55zmZ+buazUyB+VhKVwqF
Si7929JYbHK7XeWcsXGCpqj8mngFgu9TylIxQcj3SWtM/AZ271edDP0Id3Rxc3IYGith5xukRazR
zaTHCXzWZ0XFJf5YcmS1oM1H5XXIZJhg4WW/HtLhZuQPgp2inDJmnDSXPnsLD7cC9yt3LIHISr0M
yodv7OauETNQ8GmjUj1ddzzJ8legOX9P0p4im/rvGZCnNES2jHedebPDaTBH98+jm0//bndKpVK2
yMhm0zn64xV+W/A/s8vPLjPNHAfp10q3dawWHs/f00P11NgNdvto0Sq08/SEas4CSoej1TYY95at
KdHO+n7zeXsuElbTqOptDdd+NcBCQwa4W0Xj9/U2qPT++VRz5b891XyuDMWuVPjLPJillqfL+nQ6
DlqL52KHrNalvX1lJWEUlEcKfzJhqpq5n7Xz2fA4yl0D+KlPP/eF5030fW7l0JYujEjt0I+hV8LH
3w+vrUq7cA7++TQz6crf0Zf+bMtN/v5pw17vTql5apG+DPIdVxwkLBxZQDXK9AofFZJPiQCYzqUo
i1M34QGKRS0tJI7d8Xr5B7Zukd3Zzdy5afZph8AgkAmHVEdXvxdkB+8d6cEG6A2OQIYD6L565F/V
QtjFDUDhuoXwAxvj+ruCfsH4DjkhPSKZAAfT+URLlppd6AIft+rDuEpcOiN0KX6r7sreyIo258rZ
yyWSb5DuFFC+U2cDQAmfmcp5bB+MPcoN/Kl4PyVQSGAr+dekTj33nxHuDPgYnjm5Mslp4kpFXnDe
cQlqQp+bUjb2zXkbZIx0sT6PymeL+0xNFvfkrsTXmNyW5GDzvlauAiN9j5+2MEgA2Z6W+O8OhR5T
EmsQT+CpEE/wvD6LdXJ5tpCSZHp2oElTPe7KjjQEiYi40GhFPDEjORdnmuDiqw06exaq4pTi2m5o
3HhgRolHih3U1K+4H0R94UZKKd6lvZQoPo1LTtXgNxTID3/qdmGyfvWKpZUUb70pvBmow0ciPWkj
BoOSxY1WjLc0bfpmSVrQVJVz6w+EzbRV4pb575maAXly6TqDSUgG5PgqQipDzoFBEy46g4Vnn+w2
NVHAu4MqC/WLiVD4rFmKFeOUyDRppgmOa6fjo4o3umfIznEnXHfG97KHLPqAbzFYjzDa8ew0Txun
ApvIdSWAn+zMa3PybMTqRGbSttejCmCsupEygWB1clD7spQ+k6hHASGqkkdGmMmi2X67XoBU6VKb
RMNZAF+OSMlG3JJFOgj4bEGx8JcKg5y9o28qm3JH/VXzeEzuuyOgH9UUUYVaCgIdPK+YgsbOL9/N
fSCHH2ZFWeIpmB7J0mV90ZidglQH6/+L42LSTLxdShxzaRssUJJa1CmVxIHoYak4ImkXESnBereR
HNWTFmadmuVjXME3aZx4SRJkJKQcXZEfHBJAzjgA0W2RajvmMMY0HkzeTer5CCB6IWY84fgQeuq6
8DcbyieaV6VOfpB6I6ypnnvU6QGcqjJmxdapOa4htxN7yjJyp/f57u1XkHNoipf6aekGNpZ3c8qc
T+7eU5c2nJc6HJMHze6MP1P3xV6jHFXuKXGNrQpkoVnnhKBVjs2VpkeQITNRmUmB9wg3Yf/sVmyW
FmGox1NtFwk35JEt9V5r5jRrSKt2tqguUJd0bM6I4i8kS1E0KHauTHAiJCDoGLUHAeH3fqYLkmNQ
b7JjTutkmWTFe3tmysoWjYeIa6IJsg8mw36/4CX3LuRkUlN3jkvE8u5JFlKMNdHKStOR2eclmUkw
09SbOyG93rUjvPlNxwncldGPqxYpSMw2KE4mmucv93q6jhuEyOr15ecOwSR+8r7qhEq2NHG0OwTy
Mr3tOZDuA9nXIrKdRStwvatjQ1TuBnztKEtILO064WFNoD4uW84j5aGYaoQzRLxITemtrAhwZ8wz
wyF1gfLdPZG/z4mpZeq9Q7D/yHWYhJTuGSsZcRthF173NV0hJ4qiQpJQF4243axcbn+pdHIFIi37
x/swVj5+QP7+UNcKRPrDOstJHKpZL7eu7gEzFegxsXn5NqJOKgx1pQQw8Zma5mvXMq1j4F3YXYIY
hYTgluKXCRt737WIMB33whGIMDuXQeLHtBLwBuj7BY8lDxxYCPNAMuQM2ROXb6dvs4fm7U51ywjz
hpFAvwaeiuCJmfIp7cv9lhBVSFaPeEPAaf5XsIKsLZC2cHaFzKQ9qkwOnPqiqULcio2e+DdNnd0J
yEZ/flU7dxXBEws6A4zfgNGnD3qMP/TSM++8Jx4VlBcbEQSf4GatHyrN6V1cDQgsMxsI0qhp5Jn4
HXPULDTX96Czg5iVXrtRjOUOkwBQiUYCaRUbXfvLtOM++8+OUFxh9U8hrf7cn9ygxXF/+8kV8pRD
tDWwCn3F3gM+xO1OLS59CGGyPLxB1QJvDOoUeZ5E3OEcU19tZGD/miMY5j+fH51JjBz+coYVupWk
qdjIFIu/UdLS48pyM5vmjHaFQOlxgEEhAGeLJPtEqs596FlgONl2kpfpt/ll5LG4v34jIFmVG19p
ZBCqk4hmdq2Ti1IzmjUrUVcmwaB6XIl5iafP3Sw0y0EZNodIOGxuJ6lCma5RYahJwyYSpny03Cx1
txKTUgge9N4vdPJId5Jes4Wa7Y4myGQuqo5mhpYjlmYcWuv34sB3y8cUQUysgkvZL1FA8zblrvif
P1t+I3Jy5i9xqRZWwewxf2dvWA4FIZLGKqJpPq9l8Vwpph+NG2A56CfnuPQJjhKhliK0orF6DBZI
iwNhIbXnRmV4sXV6QRCuAW/Dzn/LN8l8iUAdr7Dviv0cW4Hesx6PEjV4WoQX1nNo5xvu/2rdTCH8
gwyDRPfNiyYyJm4di+/jNIwSRR08JptK6BTnuvy4bNw+El/IYJKKG90nnCZ/0Fvn5BNmljS767ds
ppixd/2WtOXlSUQyW/eDCMwP+wceBt5VrpuLgTmDUX17z1z/TAe0KGgMP6808p0blMzP316M4Jxg
s2PkV+Ux3582iq9g6vAE8ZESB85DeLKeJ3o4xu4HpDSWPTiGgNLbZ3hv+v8xZMc4O1nZSQHt1dNA
xtdrs/IPqSKQeIfQm7H5VmL48FFE8IU3c+26U7EukD/oT0sP00sWzAOA58HFEHB4a+ecnRD8ZYmi
kESCIjGPOjoJadnrs0uqt0yU0t/1Y8UfKX1kmXFPBS2TP8UnEB+EQSE74HcxToWGUDlBiKTjuvPr
B/Wk+CeGQ7bX6DbyDjmD9OnjRGrM9JMOqONq1XGCUibfHVXT4sClTslMd942ItFPNnzQX3D2Hrnj
XnZMw+QwQv8e3Lk5+9bVSLInsgymXJVXm+lewWN1bu20wHTWXefUcHZj7aHk/D0hY7/yq3PWlj1X
giQz/2acYLdjfHzATeC5nxHS63IOY7TCANBZZZx3IMHDTSZPY2h0gD6YQ/RHeQLboUO6gfIBqZAb
yArjOiYPRMGOkdTXhKhIUElU+mBIFEO5XPeS8dURuyJ/OCV48hLEipUIMlvN5UzuSZ04RRSggeXJ
VNM9YzFCfcAf8+Qyjw7IZFihC6JECbxyTauMiyyOFEuyPX5L9/eMJqwFPtMZ4qfg8BkbUt7FRH7J
IMGYwuNjPEZHxLHLzFa9OskT5U5qihlxAnvzqAXjS/1ep5pnMcdSqOHo7SBSYLjjyQdYXiQu9cDr
tsmtbJ3rSfJJNFBwTub7c0W6PAYM/vjSWBSM9KUSxPG3V19ixc8sFytD+3PmQVTE1o2O1dl9qavl
AiB/01hp/gSpyFzBFDGK80Q9Be+yJ+KpTMt3ecKXde9I0hdGUHs9DiaIK656lxyQ3fTQmQWlUmcP
tWZSG18RWWtu4CTPovM+OKar61OYXwYTPO9gVWotZvAn4VK3DdBXt4AS2oEdyrOK6RBup6vjpvEz
kPNDqba4m90deud7OkMh0FIY2lY49tYjqwvUpHHfXqFJw1YjzmqzJ6l6oqQ6u2qsJBRDU+puakZI
fiWyEqa2bji9cgat8qX0gE3FaiAfblQi76veDJmNRfgxK4TQx3BM8Vt35LRSr9XTOUoV4AdQ7ilD
YD8L2tUgcw3Px+pHjGdwGrMt+va5LYzy7R3S8DnaWoHAjj4ocCu9slWgy4xyTD4oHsKHZdDIlAJk
duj4Vp1Gq3Da3YQPq3pjCreqfESFv5eZh8E0Gkd44tRB1ufvs0N0zQWF+0U9BVkxmkZBYR6Wo69J
52E+vM4ohOnRBeyc+joFX+VZ6wJqNj3VTtPaPP1WOX1sECZdvW0zjxwt3wPZTs/ru+E8Uz1m79vl
9hz1H9pb59Fl7CG7UXkcSoRoL4OXQ7XcPYx79Q9IC2ymwRUH78MOjrcwKE3D7DG8fZ8jRDDD4Not
pYN1d5ChaoDYsXlozgbVUr/Sh1eBq7oLCt/7dg4FiFUvSDWb98fPyjNhFSKK2eD6CMMgyJ/QU9z2
0tFbeG6/Te/Gm2DbyG35hTHfRwiMltfUwB+aLBUY5jgppfM6WG6mVKXcyrUTieRUi2bFg8utQ4YF
vWM5eC/LYToX/LQW82g9D4/oB6Xf9pfaaRltR8sgKHZn4VwlU1if495luIwm1Ukw35LGpWYN7uj5
5QdlgkVwTqE7dJmHuVVAeVjmobfPhZPeCfKnQkUUoWdCvKZcuLx/yfHzla0jCIsU7Z+iZRODXC8M
Mo3WrrYKKtlwEaRK3Vu6VaBIOFq9l9NhsRKVH6Jr0Kf4MbpLRaneOMz19nfIwVUi2iEdyAD9hDim
wTx4wnFfBu2X80clZFql0tXzPHi49mYTqILU582DgE58t0u1GKxLEczd6LiLirh/cEh20YkYaqi6
UH2ITwVToj+dhdwk3OHQtYCsavplGn0N9vVC+xapkYf5JkEH6fqhtg3WEcXPqChtv8rn4BIMJtVc
OqCD0Ps8G3ZT77Pqe/4pXyXDWesOctF8HZyGtdx9USlxotAL768dH6bz4P1wqF6r2fBncItI5szg
3mebrVP7XJ+GBUPQRX/Wn1SXP9EmxH3vdM9PubttyB/Lwft8tAKJO/WK4fFhngsmpHOa2wcKLQ/s
Nwd2oUK7Ep57xWV4jNIf40fakqKwtQmW1+ohOI7G2XCar82ntckh2l2j6yS6fqQnZLzP0QclyISb
m+ASQspRMfZl/jZ9yF9a52hSviujuPDDZvgMTyisvuSnUXk0Di7bkGl6gurbr8KiHJ5ujesyXLSD
Y5RFI6NUzx7C8T46Iry5nyIkTMjdCfKfJfSr0L0dXkISQW/T+2O0fnup1IMMiwptB2LHNvIWIYTU
sAcPrHZ6vvLj5hPcuY57GOnMh8dl7chNlYi9aQfQjc81QJ1CHx3YXP8SVjqpTrG7j8Z35SniClgw
pBhv4fytTNvmW3O7ge4Fl2UZlvGD4QJWt9H8bflWXb9VF2M4zEGVM6mWg5fMNjw2yABlg1M/HaE7
c8LSlQg8F717ekCianMl0s1U3yYvoPTj4IBeE+dJfh/vl9zCtmd0uoWIlOFfo9nTkyweYtKo9LWJ
LvcZskxKwSqmblJWBlC6Nv7Y9OxVdwj3RK50nYtfkUaFFXJSdwMj12Z7S465JCcFpdUjkr3a9fNE
n3jKDUvzySJ1pq+Cw0vETwWKzS4dH5WESuhhRtLTu8v9kU9QUSNLRaQ9NbN3fBHFZ6rXKE+cjDYs
EbV1mydiZ/PwnqnH8DUq7Zh3oYc0XOst0ETMuIZSBkDhFiXjS5abZAK1pPOxLrMpfrE2ae1GUsZT
F1TSKH8Ds4k3vy+A0tdl7dAl8QhwuGhaqcUCi6ur7XlI3xmxnaHVeSaT3CbhJfGlLp59vizvnVUv
luerWSVQZ5JacEYYxlAMbjOlSKSGklr5S19OXuFVJoeVv0ouIULBn3Fif2WfBF1kOmZo3ZCBzWZW
XIKVXLoN9XWy1uSuOUDZ+ObJtC0PHWRL2+HWRmYinQi7evZOfomPNLRLvt8l2UnCntcVLMgFUiem
CIukfdKxUu4BluR4+N8K/EyD5FMocw0RP6ka0cvl9F07MqPisWoH7zhONj6Cz/2Q+kxh8UkjcNjW
uaWETDpuSXzo8NauqYUrxFALAH/MiT8xj0i27r58s6+Wsuihme2kX5WoSebmKsrTLobJKXvTBWCS
zu4DjvIGzMyIWCeGn5FjslR3x/Q8NkzEuRDytXPb0l+eYxGZflVZiqUTy76v4ZkJ5Hul6RhwkcMs
bxmNXapz1R9IdD1NzYJq91Q1kJI8h7Iss0e3N0YhASeLSWte/h7rZ8akXpFxAXbRiQTczjXgicpP
W5FmsLrRp5Oa2O0dGYgNO90OyFRf3IcBhYhKKm4xuBjGL4/xTs/BMMTP8DyS7ymdcZsA+yfBdv9N
0NMpcY9Vt3qwRsHmhOU562IbACjrSMzJd73creA+sc2yY3MoYFYSIkoUJ+WIsrg9Pl41Lnf+1dcr
mlBp7OqnDhlQ7IRyQoqrWOhsFScdFgnrxFksd7eO/UJ7lQMwyBp3NWnOs6z5vLReeceeiS3dC8iU
/nGZcxINtv9LoF5jOQtA5fnJuLB2ufwE4a42+fY6JdZtZV3zk92tGSRiE/+VXmfW3GQFUp+2x2Sa
uwScOBKatEAWWQig6CErtlZ6Uofupzp9L9GElAaIMdgLBFrhcjk15ktSrFoZeMiKnHdp8cgt88lL
lDu9G6RKmEKVT+/ImmjR8xTthuzXvD5sW5H1FM4aX8DNImg0VuL7qxCX4SaXG/FnJ2MythVofNIH
ZbkbvjmzCg06kubVe4WF6AudeH68P9lNQrrBP2N1FVOmvyN1f1a1+I0DtTluV6XTEVWLn5GBkhIP
RmXCPEkSLvnu1BHiMLY3JI0RCn46ZYLik/OziL6v6QQKIZkvZaKWhDOWjxTgh6JHjQhJm+biCw1E
iSkkTYxYAMxG8qu9W5pXjerlW6qctKUSlDIxa++n9zEplbBcec4ys0LdT/43vmi24FX/f6NC8h6p
n1ymVMplcrn8b8n77WF63heOq+PgeRO88j9fp+hYPTX29+VmPlysgm2waSKUGi1/PebRrDqvwaNJ
B+iUzmsXAptNuAn3QYVGvqNnPJXo8zPX+zwHz777vTt434bbcFlb9In3AnyH6NxZR/P44TtXYe+j
1+sVo68uH98qBCiCh6tgRDvS8BSlw0rwPvh6WQfDZdAjHHoYDBpotLZfMuGLzx5reMXxg99e7tv1
ar19CYvBC/9lwub9PY0qePSG/HUXPGWDabCKnh5bHa+31SqQXw1ardGoFIyyzUP0eopGo1Gr9Xnf
9nDXSKpC8FIOhi8bnjlUq+vXdGsR/WDQz91VYFJ4NPrMIVt1k4yZCZ+y0dtbuz1sHx+z5eC2iKDf
4Ox/f7KUg/7RYfEaEUDnAjcM2merv7/r01YnLEOyUQmYqORfSAV/lRaK73QR2kMpXciUf+fAjNOX
/G21Xx4HOT6xFH/6NtjzWHIjtiGyseOIqDxACDM0iC2/nN6nEe3A0WdVofWj3PiqV9svby9v90+P
1+D7+5u+BMQyd99rujBPg+9pYP0SOYLgu/XMRfbZwO76z7voeR6m2v92QZm/cCR+u6DfOBKZS2G/
n66YuiBBYWMe3YKHCbPjqwdHOLh7nET96b+NYUyf/uty+Z9B/C0hUbpdDpNZanMcLLiFh49zOLJo
+vU1E0guI9CsbsLBLOi+smqCDjN4FbSeWQnLcFI7B9+z7k/Yv+v352G///04Yw59zsNd1GpMHPj6
NBoMut1uKuheq8Rle9ZOyQnj7ORwrKV3ZYvXEWtIllrovAYaiCbBw8Pg4R3PP76zzq5snSl8DR5/
wml1ynB8n+ObhTJ/fVwM3NZuwTzKvHvvty59cKEVJ93imjppnnofTLsCGQNWbK4Vr3pe+sqJJNP3
tfu+aUIU6ayaa/zXbYhMb3ij1bl3whMEKYIbcmpmiUImYlmniL5EQGiumRHzg0OhMx7UFmHqYd6d
hrNJkMqhlc63vlLbjBki+kH0/BO1RpWg2814h4nZg6+vr0nQfU8xQDdGbl7bwMsjN9RZdo95L6u1
7KqKDBrUeQlc8YRJwVPzjcn7gi5V8FLnSBNCXV6872iKPOxFIeKgPswDjQRD1OjuF2H7h6jth+jn
Gp0Imsq8ebgI6w8DSdvnquRtUI3g9aFdr/fG0UN9+PL29hO02726p0hihrPtDesv7Zf7l6I2DCv2
xac/dEfXcPT62uESel+93rC9fE51htCQYrug6buGhWC0CFq1aaj+XNhtDDzJr69NkIvvwvNoGtw/
Pj8jcFY4GboPUgGzsRQc++ta/euh8e5c4U1OEW+hhvjBM2nX21zp18PDQzz3GsuIKKTSes9wQzIO
aTSIR+gLAOoUfDBUzEYnNedDlVr1cxx+roLXzp5RvHDjeQFrotT7VBfiVrvgqJU4vm98n4bv+3Cw
Dfehk23ObrFlbGAxIL1Nr/RC5wTa8tTEMmfvsq0strV+4c+NOdMmww9oN7EHeVZf9R6h/wzjXo4h
GoGaW/woEt0XGVrS1fx02gXDfTRs71ckRle9zefbprdD+hNvfNub3iE0GHZan/23XLNN8IvQx1MZ
Q/c6ywSEE7jl4/D7s/W8CPbV5i28v1THQTrIvq/hUu2r++qBebyvjlrP/e/+U5Va3+DnuQxuSif6
SnCJOtzTUcf71u+3mqi1vgHwzLFJU+fOOrjU12FUCFrfj837cvA4r6YiALO7PKFRvrXr/IQ/dQzE
Z38dYmCnweMjtI96UwX4bGsd/oSVyd0V+l86iL6b4S4fEAsRFU26GIojGye2YstaKQUdCGv9T4zP
990jh/m+Y/P57LO9Prd4Utt9xS5ZGZmKKjwmUakxDvufz//5H//r//7Xx+V/T742vcQ4/sf6yCjO
1of9//nPwl9SpL/Z6d9SpLnSsrROzbHT0zaAOELtZMaYXoPu62t39gRppZ0Khz2WxrBe58Y/MMHr
9SFbbXUdNNlWMJXsI4/9x3PAeZ+D5ixyNf/zWebQtPxbV+i/bXtGnuOfks0VOMuTq+fZwtIy0b2D
n51ukXmL5cGBYQ11Z5icbj++MYwpZ7dgK2T8SOV1X98HrPdtOADeCiavF17vclpUmf3v3QwoW0aL
8/VQr1eHX4uw18apACrqxTa1oyEhBq+e0cx8ZdXGr+xhN26hlufEcLQxMl84XF0677LksHpV7R8b
TpfR1J953Qe1PWN41+gOXrvbgLTvuJcJks1CE/GFjXrQMm2xWl6nD3yf5+cWemaxkkj2+/x8abzj
Zs2qde0DOxpdkoIu17Hnw349qpwhZmylKR3EL5kBtGKEVlw+C7g64K0pRoM9CeeGqfj5/HwMn0e4
mtg9JukPmxkXytZRBcyvhKxBLPAq1F62hy8vPWwEl8dl6CmNdtFoX50+zoLeMqg/7IMU53+5gZfk
gw+8rfqBZ+uD92x1HxQ53WD+yIZ0lwkaWJJNJ6n/n/IcDLXmki1jBfY+ZWsI66nqww0zNecKb2yv
+ad3PpP/OdFNcIhqCCGIe85gMg7eGbkKnzxiuEejPpfVarlpHkO+XcNWCw94XF2GzFW+MYdaQM3g
w2dWMnssKZWqtzB60PVlsj/E92/KjlurlIJJHkB8sWXiTGvjz9UXf8TyDXwNBvg9F5Wfp2Cki/sc
jXUgpM6gIg9o8BfPtPdZPCb64aScwyOWCjSU8o5SkC1Gc876jt4T2IttsHvahTtOAwrhT/gN3Nu/
vq9SYT4d/HTSdNCmi3g5+Hn6CbPpYDoJ+8sQf4//Sg0cieuvB4q80bwfzYAhq/1JNAPttjUH5ijg
a3gdZt9TPd1f4O7ok+YYzoNU9D2L+rNogeN4x3H7z0yL2B3AZDGDu+SmcGacC43uuzbtePc5ibBc
nwzzsdqpXRrTz3G/Q/wdcMWzqv6WDu01PNVarb6mdh6ApwRPT9q97/43t4E+uIxgJZi0UsGAYWdk
B13mprfruZ+tNhxiVneyIFbuc5/Pfa/0m/CgM+rmQ2/4gVvYuUSvrf7dN8bpjUJbrLq2nRf2+1zf
Jwc8hp87NgkM8a/1xdS9xV60u+kh+Dix/bvPM8saTIEvjOEfH/xciDgCU+cYcNpnXAADbF2BEosg
G1JKQUSEjgehg1d94h6vnsl/sOmeQ9JKzTPBQ6ZbYI+68Nw1/CaI4Wby8PsVb+bt6fH7sdxvXaLV
fYfFX2BPXwTPj3frkF2CATniffWZ1kGffUOcgHZNKMAFrxU+kZltvML+yKeFt5GOShqwP813YzVG
FyvAWGZ54hqS2a/pCD/3P7/7LRb/4n6UDrnVte57F/epM0IfJ8IiDN61eY4Pw7PnpnZeicS6uHqp
6phI5KuO4zXQzHnldle6oueTjg/PvY8u0bx3iRwTng1vrNoKkim+esSVMOtmUYohchgPjUqweOjO
a0a1e2LXfJgKbhyh5ImWw2f/I7ETZEP/Mhiu7yoPudaxzrVpeRspjgrRJCgAv56CISoEZNdw7j74
Xt8G5f6KjH08JSNKVCadD/JdpyZ5VaQ4MFdJywssHUGVl/f1VR8WA/a8Dz2j6sMKW7jgscJG8Il1
jFVYbqTohu3Yam8x+EYZFW+Jw1Gse6Gv5+rraJYP2nVvd5sD9obMLuw9F6FDvuLTN5zqkpSfX7wK
ltgLvKBeu10lgAbfDW7hOkB/iRd1X2+1UnCmgS4fw3K7RZP65qOMUOKJv8JC5DsuTblLTXObGID1
OID1l+fBLP8aIPHnHGetacq53+/uoNugw+0fjRBf4vzaL+0eg7Bn6T8cyWoNH/w1Novv2LwMrVp4
ByuciaqrzWlkq+96la/YAKbIKWJFXqIsNyoNNIG72MoEq2s9+KqED8Pq/RvubvulPgQ8+FhpVvCB
Gz1yt3iK+QC3vd5gC+O8uqxJxrA2/gmoYB3UHz7EFQz/h/Uv06e0EudaxzOyvIWV6/7+HI2DczsT
bkkaElaQQuL/FxZaMWC00RZ+2cD7ztTep2gGQLk8M7fHdwW28SkB0vwcNOIN5d31vG64NpI1FO+g
Qa/O4LQbCNrUh8O46157eAiGxCRvJif5wKfJ6Ocr942sF7toYwjRspP6IisXriF5ZhssphWpUgU9
M8I1lTkBwO3uXP9hG11BMA8HDPSAGwSXjiFgEPgvXmHMLLra4fzseQs5QSZdJl4me27xhBNzhj1h
Aw8dreTj/T2Qh97PDP+Nm3o/x2le4ZumSXOmgxBzbGCkESoH2ZGlcXOq0erDQiEglZco1Fyaspb/
H2nnsdy4Em3Zf+k5I+DNFIbegRSNNEHIwpMwJEDi63ul7htUsSpK8bpvxS0jl8hEZh639z713RVg
4dNYAuqqAG4V/2tMppxd20m2GLhS5yYLgNHJoke9hZdnuBhVYVETtpHYJzjoVPy8l6cRfgFbtPXF
phfzY4v+57kc+PDh8P19wotic7LN/ruyZe6lftgDh+Fs+W+dr4/Dzsncz3LGTg9XFGC9w8Uf/c+t
zVqxK3Ha/jMiKzZlN2qCfhxve5PScj+lic2V7xH7W2N9XtjLwtidOWE8DyaATQg4+rkJylVNqDMu
ACDAlfHYdZrH3SByXN8BjseZ/sSzEj6cuMoKbuHj8eUNgSMLLSyWn9lN1uxqkc15Ev4e1uW/aZl8
7Szykxl+Q7LJaYyWjG+elLi3iQnNuAk4d5jGNS9Q3CGGNzq831jSBRkBbDSezJj/yWlw5Hh6HPgV
93Tlrtg8/Yy79ORUlbMmvmVVOVM0nXZX12fDy+kvTHMLx/eX882cn72dOyMuG8HlNQGiWsP7xBjX
OA5c1PNDs8XcExydgpLykUHwNYv9INiTl8O8T1NnOcX3xvMSDhcBTYH1wotA3kbEDculQuZB2Ht/
9kFWiouQZOv86okGI5IHRBgorjJP1pFbLqv1YNQuU/fr+bnz/HaJSz9lgOmOsIuK4xU8QlAvLiOs
8teOIHXKjh942+2r6i7vBAhnf3Z1z/54vOTccwI057Bez6tt7AujWDgfAYHc9svd7shM4qHO504R
O8mqk93rIYDcEfBj8x1wgO95sGfZerpT+SKVQ4T9bb6Oe+JF8QEySuKmeDly3DrvOVnfwPeWjj7l
ZL1OhbJI7YiocikwCyF/8Pw6xyRFXxZvi/gPP581m76uK48rJZu48ey6vq6Ez1e6SFyPKCbx2M10
X4kqDwuLJ3B1gpPD05OnwNiVJHUqvDpXu+LuYqLxoviZe4KUHjhz638nTCl7z5+fb36HvyENLfK1
QC+8yF0qhXsHvxwdLwtjVm11T8U+C6stbj5tet0LZ19yo03rCUC/MEBiEURoTbhtkoMUKj/pUjST
ijfPIbeu7PKv5dLF32NJPcv9ML0x/sl+zz6KPKpjpCtFMI3nElDkYE4ZKRRSk1j72YexxH+9M+vF
t5FruEi4m8lTPKmzJ8zm6kW4R9/h9ffPYU8l3rYcfQUejMwlACob5wEopSdsHUkA8bw4PvzSgnjd
X12okZ54scIP+s/ZQpOLRHkKA199bmaX87CZyR096ihrfQryzp1on333SbDrx/7JFb/uDCtc6wwS
peRoY8lpd/YznuG+YbvMPoQTSm0V1zrzaorhub+r2RZW5rIqH18nl7Pg7shFRG7tLOeah4Pgj+uF
+D7CWIqUVPHrKXkYftH6hnK/wKD3VNSBVHg3/+a3QFBuYIRgEDxpyMO9K8dXgXfn6TpW9Tt9Nywp
AARiwTmkvBKRLRZeJT4t8d/x4+NLhBCcL5FUYytMkrVwSwE1ry3+lF1wOJiLDJiNhA3Z4R/MD9/m
JPMkZnByI+9EUz7YT7P7QSwMORMWRXJqnnm3e92p7uv0eUmNH94ph/Lz7NJoXt2jEuCd8VI0Bz0T
3mTkfQXC7WWVOCulsyTLP3927hPqBOnyvhYR6ZpexHvQICFrjyELptPpqzB13GE31wdx/238kuH2
lYzT/D6pVtFKi5ht5TyJLXRzqBGwy4h+RZJccsRC4duboEYcsV+Eu4xtXb0d09HH8bh42xxTd0Y4
FRyPqdceJgX+5p4bjcyM4e/JpXuLy+RplXqfA4wyancjHEZ+wiRhzBeSmW8XZ/PtZWHAy2+dJYbB
JF25kkQyOhp+iZwwbyH4wP3mQf/HpQz4pOkRt1KnIDGtOit+PqODSytchsDqUMw5HtlwXKxkv7AJ
rAdxD19PKEdJ1SVQZKofHzlHOFuSMXiiXOQJcxVTKhImoXde9uJsjtkPGK4hPhEYsDd+NtE79SQg
7e/cO/uZxTLYXJCzPTWRauwFuuMdcVWAMlEEEqsKOUgULXguEAzUnijbzGaLxdNwtcKNGWL1hGMo
Clril8jdCVIQoE5ide40VoCLPCSjRHpl8YUIN+vLVfG9cYHjberKEb1ZHPeZVAEon4YdNZ3h2xMd
spPFJf0BBoyBBagaWQXeLWUvrmpxSy9e+MKPLbeFyOFhVPb655kzxhm8jBDnJmyEco1vFJP4FJu3
2QqwAUlQfi9dYUI4J19YG5IU/Np9n1KeLxqyLmRgQ5+s3dD2BkQ29GBeCdACcDLAaaQQxx+z8aso
Xy1xF5cYpYNfuoN1HHTYWahrpB3xWbDfwsN7s4kjSbFjzRscmSMXyG6r8ICkzM/edMoJ/pqJe23P
Gdh+P0/wA9lDpi/RQwbONC3VVFXFkmisaynGQ3UlO8WWKfVq9NTOoyDaXSgvbotps8zXQu71vE/n
PQhaAYMVLE4rUKbNvnyKxu3ksm1GzaJZFEE51Gfl6rSSD+nKejY30POXEq7VfR3iTmpraxK95Cv1
gK5PAC91cZ5qn9VUqF7r49NWSNkLDflwPAiEVFE36RciMVsvpANVvFUnkamVYFqm0xzGEPpFuC/N
ZGC59vK0Ksb9pF4h6L+tFj3FX9AyQ9GPCsDRVBuns9songm1po6uFNXQGl9GLRJkNf6PjLpEPbtz
hW7BLM5s2HzoByx1lP801TGXguP1adGevp0lQTMCrTdvkX9FTvXu6MfyKX426dUKGjsQyh5ZjwRr
ui5Zx/MynNYTG1lvAcxFpRDHbxzNslm7wgsEWFc+iY6aOm16RqJhLkzNSTKPl/Em3QhOVHgU0pAw
q+BOtXtzpE2KQB+fEWioeTXl6jrSZ/qsCNRx8yL4j/LMfkvQViimZ/QVJM3pUH/QfGl/Wjcb1ht8
8UiF4kdACy+2WeiznpzwaY63oSzkiYmGu4CfhJ8CEDKYUYlfiLSxjKBANStmd3rHCgEjWNdrdY3i
O4WuhbZQt9pCXn1/YpzuxOGJ8QVptImmP0Alr5xqswHqUEhQLu098ln8OVhoK0Fe+24WEuiBoCrC
8SLKQkBwqK+NDSgFHkhbGAvrJdvrLK540nKu2w4sDyMo9gUfDTE+ogFytBxsbaRPiOCmNvW+1+y1
eOUDr+a3Xu15H73a24RGDXAQrLtrb+MnwalQeGMopuwHY3srYPIlSHNtNBPMYPHF+ns9v+EQviev
xZ4uqYvuK3mNljHkE5Dm92n//h+W3t4KLL84GMDm6Q8tdAThRQhOCo+/gAgTCJKx6JN6HgtZKp2e
aJAtRjIkgw6Ghv7NmoQUD149/ATNsRSsaQVQuoWKkngH4hmv0351IZU20xaDWToX5EgefCxvG7jY
yRfSV+B1VD5214HBw+jIUGKWpsX++iW/S0KVDiqDSAgJvRjBSqcf9fb6VewbVI+jJZh3c4WAn8Vn
YKJA4uZ3mlRDZBF0afOKfG+4uB0hXFgL/gVPQN+GLzwhFJBj9cVXtxCc+T6YEez0vbpN50Zg4+Dk
mB7ND8Hr5EDtO1gHblXyslrI8Cih7TX3fPKu+3JSqU/Zsnq9W+4dnSjJzaORYnon8WWOQiO3xJfO
1AL6Q0G99sytUxnrAVnVgMy05kQdMdTpMCAFnXhW5UWgb5A4QooBSEs0ju9OX/hXegIP7V3VeGdz
LF1Ofkqtc8T3FINJe5omeJOg9Co0gEGbp+Mym0TlqtzcHRMQqlekbgFNjzTxtv7stjaobgSOSJGt
6te6f6IxYUkE8Nz696sboW8XC8Gb2mnB5mxlBHPmVuOXndfGbg6ga+d0V8eCXTtP9wC/Z756ABMd
E52AaEx9qXNoc9q8ywCaTVopqi6iwhfDaSnkLeu9/HWdm9PyVZ7Sn3Fhv2RwQ1WGEFg2oTbX0FfR
hOaxtlbd0doKYdmWL7RW5oyyMTReIObUbXdJ0L+dd7cZ4IPFaavPohmqzvvoWxNGVRxV94dmARi5
97JPKEgY1kX+dBsOHH1Yf4jfmyXvc5mMFff+2lBEaUhtJm47JwXp9x4x+JDP9o6JKhFsBkTIVZEi
wBk/ktctXq2pgC0PwXGP+e4X8iMKYW/OzJeSX7fuWQT2yBTgsQ/7p4Fjv3MHTC6Kp0zPJ1+k4cTQ
1WCJ+oCb+dfFm/RJ4CDz1aJsYLfLZqQeKGj6uYYmiL2kNn1x8reSDCLlVMW1c++MwkwzOdioSHvX
KwKmDRcFIs3Acpu5dRTeN0HnzZdB5YB86d3YIJW3lMKpYpNSgQXotfsmcRAdFKii0KY42vp67aDZ
7dz8ggyio4MeB/G6NGkW+V9SmFjsggvEJiyXSeNpCjJaKjtyU4WCEGA4o9aVEHx1bMNTro7KbZcD
gtGOl31uzs5PpYNrnK2fQTNOsjXPanJJOm3vml89WBiwvpPOuw9ztog8rb/KPRKP7gkzULjta4fr
PxC442rCxRyoU6GKiILrU7EWwn45moP1nisZDKq9iObno2CYCz3F/7ZSSHJIXcJLHmdc9GdUHK3V
IEg35VKlQjw8r+/zAUY8e1Kn5fLka+OTf8Okx6h+Cq6sAG9etxccrvNKmOgbpp6vCfg7IX88LRfJ
isCQHmBzceHRdQ3dD3uS7oyC1uAN7cTPYw38obQp2ShTaXkPrvDFB1gpaVPMhM0qFwq5DQDmu9Af
PEOeHYCRrkenqZAQbBcnUKXarF/c+NsN4R4Ct+F5JY2NA50iQZ8CnQ2uMZHeCUWf8uWChzqsQEhX
iIk2k4bGpuUy3yQfMWX4j3wJTlk7xhvjqE/TTbLOIe7My+WAd60yHKjaRXcw1/kOAGm4VNfxLkh3
5nO8MEsn/lRTx9jEO20j8KXMMF5cZ/ranBDMDJ40WpbT7fx8MJ8JVw+DDxCXC/R9DqITurXpaHHx
f/5ZNZblRzmrR2fwoWzc6eFdOqVy9GQFZ+7p817QqpSgPnZTQSlDdG8vqJGC7V8ibmJMb5N+ko1b
vDAhtKHsTY4POWr8R3NowkHKXm6HkOwhXPldIvjl08ueHNC6fGXnPoXvokm1IEmnywixymhdPLEr
N//JdWsreyGt+iCn87W+BMV9oDnTBAichWt5Ggslh4Rtai9CWOLdpN1FK3sdLsNNczA2bBogk6Kl
TnW4rcPPLuhXAGmHBqImg0lPMQ51in8vn/rX1UMF0kaYx7a0b2b1L8XsWMvVUs9v0ZOxCAPNL1fq
DKmrQJ5Vi4r2UzROXKjBf82Ks/kN/TOY0wux4aOteKXGRluacwWRg5+6i8nKo5NPd0E622mWTpcb
7Y8mg3GfKqGuquY23JnvyTgVzV8GYDOGEYKUKFRRTfz3WsiPAASTES0T7KeiIQ2lK+KJflmLyrxq
vXXSjO3pvdgjUWfCzL2NGrItAOU15wqZlcv9g7TcDVhN6v4w/COugOFNTbYt3SassRX5AWKZNV2v
ak2sb6Plfw2co0X+KljcS6K0wQ8vXvnLZBlJsw1FMi1ZVh9GS+ObLWlGqG2VhYhCbSrCDVl5oDSb
zMUiQusa3dwb1YOSDIvIiEWekOL696SVR1EoJv3bYzyseZFd1ORe2OIxpCnZ5mLZzk0O5mAzov7R
0Z3ReBcKCcXKBoDyw+B/xJEPg4s38ssLP/VXNTRr1gCA1Z0q8Zm8Q756+pyIGhtqEP52RxpF9/49
7J831sOw4kz+Muy5PN+L6jbQtldXmuJuBHpBLa+c3bCD7e4+y3fN+Ichf5rpA6g5ja3CImzWt5d5
5dy52vArAwQxkbyxfxrrEW/5+ErFzvtlenbJbWOmpra1XuRh+WzC4IKa8hE+tU4ipJU/6mk7Srbn
t74kQPhhoo84ZTG4IcmWqnGITEt/GDwuTl3dcsDhAmdUCns8es3TICra2DVJcr5uO/gkPx3dP27R
h1EfIKYdONrUTFVtq70IO5MZRMkGaJVkkdDJfBC758KVfpjq93X0K8b0caoPWZCbfmPETNe2JNUp
lEfjl5JSoagAC+DbvN+TrgTV8GH9NNu/baZf1/jB4lZ1WeTcK9r2QsIsXttDnbzavP+CQ/Nmzn94
oT8MZjygrcL4Zl1vMUvbyjjhLfjdy7g6qgGSdt7gB2dC+eE9fieeftm6Zlj0TZSypMqLvsqht1eb
bpEF0YtKBEANmmkm8wH9X+0pGdwtYJhDdajTnwzR307QLwtsPFyKkqoNwmwgI+RL4NX4KpIcBLmv
Cd3Q5I21xSpEo6XynilCdy6MvXzx4x31N/NgSLpi2PxnyObDspdVK4dmyiNc6OOMzI31qprjVJvn
sdPrTm+5EnHldXRDiAOSnbVMqNeaP6zD31+HoluWbmmK8Z+oyi+vw9DveZ4OrtpWPprg4rR9uQZe
d0DY6EsPEFjVl9HOJIdO1Uhw+uJpvlDiYSERiv4/7flfHuXhhJ+LXquq7qZtj9nrBdVbMNz54X40
3tvX7PDvLf9HT9Lvg/3LWA8HW2nO0fUk9+I2QRgi9tLCLfFRgc2CJCDYj7xm2pRumHt3yhmhf6q9
O9UzZLBa6pkk0GPHunjGh7S6Hktqw+zd53QKi1F0EqF4tjFRFJkhDqZFXmc78WmU964CB6UfXxUo
2i2u/b+n9Pe7SlVM3RRd7/9z4n95k9eree7u8Unb3o6oOQyudNmmsVPrEmdXS6iJwERoPUQWgvp3
9HF5aYO0d7R54VnLH57EEkb992sTBUpN+DyyihKP9rC67a23rLTMum1yx+/3SJrVrG/oWF9l4RoZ
/ZGGReModIBa3/lN8TTTu3+RjkqvbkWOxHTUJ/MJvRQLzkntaLljfJFcBtw7v6ju5SgFMKS+20vd
4F5zUKjJU9f6sq/O+UtdZweShJar3P3KcgtAhr17y4cWORuWYtNProG00+dS5VxW1z3tneTc1cgq
Vnt5fvpIAe5+ZuPTWnnlRiDRRKeyo1T4SunyN1v2THIVzVAjEM6HGlXU3Gnx7CI/JW2ELnIztPOh
Unhd5d4pVX3h4VpnF724nGKaSVd1N5XdovWhzF+pw33VX4nm3/RZHfo9yKnYJeX+Vb5mQMJNN327
4hrTUxWCz0yd8cjqDID+xTmNeYuXzoMnr2XDlvo25VKW+Uvbno9wkWtT8Plh8qtUPkHaJQ7pjQ5t
QNITMhxt9aUGlCZ7d9QYSC01z2wNLXcVza+B0chO+Roey30IhwJSbOfxU0zT7SJfJlNVuRaDKQ5U
VYZsbKe+OzdaTm7lEr60y1g2RXPNTSHrIkYJLjHhQDkck/Nb8aZs8l31Zu3Iy7I7ChJSh2vEZ2zV
QcAqWV3XdeIqBAHvMhiS2EE4t/00n0POXHDd9p+XygEZmW2LZ3oS0HMlc5RDjgwwUADVUSKnglIE
5PCovNevEo+SO+qXqTvlF4oEX/khP8Sb8GDNOup/B2pK0kGd3HgPraOxWKpbdV51d9p3bXFNQQWE
b9rFUV8RBYw+Ukww6MLIkQCOa2I+PNQ9+uFG/sMw2cChBQvMkiXdxA797tq1yOP2eqPkW07NmXgf
3tY72cN6SpZRa34YTP7jpDKaZkmIZinUgAzpwQblTVP0WRPnW9K39Id5L6mAHbQnXmC7jIbpp/7R
Bf++Hf42v19HFM7IL9dUXlVXe5BEzA9sbnBZo5qRDJx0n0Ia2Pz/DaX8PtSpNsO0Uxmq5gySfljn
yIUrTr+gLFz+EOj8uJJipX+ZV3/RrCoVg8WUegROy9xkxjjdu7WrDxy4lfLlf20wH17ew1aR6+vd
TmJenvp+talu65uudPq7w8G5O8ayf/73copb+7db/WG4hwAntKVCD21mKHS1UqfYJVcEOThv7Y+q
u3+4Rg9DPYQYt1ANo6ZnqJbCqHm4A3wakfYM6IgWNDnqBmBkKNzL3U9vUfgYv86RTqa6Sd9f8jTY
L0V+sFx6FcWEPFm2VdAe0D6sqQyU0UW4Bp1NskQrUrjsoPLuk9+ctfRSqn96qWJT/v4Ess7RxxlT
kGznBvh9H5llZl3vpwS0GkUc7oDmhrCNh6JK452WcuReyVUf//1i/8gDMVHGNBXbkv+myc2KnEI5
jOOtQOTCenjJ0OeAPGpt5V26ONMyTRr+MOTjG2ZIE2V6vE5JN2yEA3+f5iXNQ5OYLtpKo2iWtB5o
WvLieCNbBNhfspVIcAr+8g/DPt53YlhbZaaa6ET/R8aryVPlNujUcIMLUTvVqz08bcPn0xgbiSBH
eMgX/fqHIf/yQk1bMwk2bFUzNethpnJyNquBdgs3/fa7aFa8hvt02xdc7XTiiN6j1Q8DPoZz33P8
ZcCHc2rFSi1d5C7cJPtkTy0ahKxojQD5eVZsfxhL7MaH3frb5B4O6ulylbNYYiwN2787T6XtTRQ5
8NnGtx+uH/Px/mFe7BZSh4qmWBan9Pctk7eJeS6umb2hjjjthwU8q8Z0Iuq+yV5CS7tFTFpXnPr5
9pSuk5dsc/4sV4MjHVnBGGRBvs6COwnetTo2nsOPcE3Jb6IctdVto6wpY8zi2cm/TlrX9g3ZqSkD
XKlkIDNyRLbHSZ4aShdCAKVBxdozER23QWyddsXqglzXsh1FcJtX9DD/KVRV/rJnf5v3w52UKEnd
3uPC3pReWOF/zPuLW54QunqL5U17uNUumkx0hYQceYMw0gxA9jUXJ9FWmtkTl/z7lf+RTnx8DcLA
/2LoBmqXptcyB4OP5Kdo9nljcZOgRLz4tCwBZljLjIx7so/nCX0V/l9GJ2Ntk0c3yFo/XI+R2ffW
rWIT5FcQtmcQt+fpzcGxzusp7/uQAZQuPBSxymk5iii20XDOnIZUHZOfbMWfB1tRNYNwS7dRG+Vo
/74QdiJfuk4ZGBsK0xfXAjByKOhQjhoseXMMgxK60g+h1XeC+vfzhl3gCrPR+LdtRXsYszHK8lYl
lb4hVC1erwHaGJTjcrBFxSr64Y7W/7xIGEzH3hmGqYhI7vcJ3trsSmZb1jYWQD+Kz9S1A3ag1AxN
xEzXCZSYkUoQ8NoKXNdUyb0s9wb+UELGvxT6aoONdvFU7vWJlSwv8NZA/wA1vAghJVL9FMXO70k/
vKrj01TXhvlXDAXbGNamr2VOjdrCIcwXMTXU1E1T/987SRb79HEpNUmlvqFrJoHqg3co5eb9lF0l
ZveCKbihPNEgDnk2vTYZAmcHHiAhcKWAB8tyt3g3ZgZh6ce/H0L72xL/+hDi7P9ymKrEqqVbwhLr
71fLNSKX/ivAU0Gwvt3elJt7eqr2zcBXS+gB0gm+KQprzil0a6Lk2C/B+Cpuc/aIoK5AoVPfGMe1
U2hi7+mTcf4CvBpVH89sf1i9P28BVWwLXSHI12WJNvAPD35us3NV3gZBRvuSdxOpEBs5y2xz2Sqp
Z18/Wrpu1N6yfLHerjmQ197ytWX9v96hKmZAk0z+MCjrPGbx1PLUq0oVD4JaSKmBv4IlcQ3SdhlG
Ey6lsztYnm7vavehVS9R5l+s4eW+0RKy1dF9OO0mSu6DPizd6KiwYRfX1k3WMhpxeOz61dPQxQoo
n1/2NWjgLnky0YUAv/WsXv2Qoh0CVRUSZD9ccX/kpgDe2SaLqpGVU0X16PelTci+W3YxCKlgKz6v
mwY82xZNpuDCWQMVOFgNrqOeajVZj/2w2IVX395czpMcNoeQIOwVIZxzciGfQLPAsxnse5RzkClO
txd/aQyBTAOgvszulJYv2WwAESYdDfR1gozcpvspMSULf+O3g0a5T6iaKDq1RvSZH7bKtbubdRG1
dO1DIjVDEKHz70hV34av51WrDOPM8QqQZuHnv8/WHxGZJcbFtcTb47qE+fz7OmaX5ixd7pGNnKms
cXo8wEL6orugvhaFTr5Mjsy/rrx/D6uK6TxOFw1qU1dElYS87u/DytapT+vQtILK9+p3NPMqkUWM
Fqd010HP63zwtUHmbpB9pzlZY2QOonB7kiwd+aJaA62u+/XG3hfgSFDhO5akuHzl4sgfJDgkZOt+
sCnaH3ZMtWSbrjGyqSqK+NvvD9ym5yyRTpoZJDQEA5fW+xHqcpdRTA+CJ/vip4qLCvWz9EG/OtPT
qBlK4CJJgsqAlMgqcZgGTnhbtl8GWJ4RbcMNYDaxS7Jk0I17lCgHzg1UeTYet8OGGz7zw9d/L/of
dWXe9W9zeFh0vUk6q7iqZkD+NoSOCABaSKfe5iq5mpnlKc8lGhK1m2nzNhj88Mq1Pzw0WjwKnCzZ
fEPVKC7/voK2EkaDwm7NIH2qVR8KJd1Ojm1Ih3kZkuZWZrc9t7JIMieRo71iQ2GITUNw9aPrGTTV
WL07g4rQfXp/uvlSNW6/bJoAglHRSGuNkqPdOUm2UAdOAQ8/wftsCueHFfzDHD7M4cHYn2RVT+Ws
M4MegEaLyR3hY9qyazbbdHXfwRs6oVsB++f8lqqzOiLTJjk5RKwfHkSR/nKAflvNh/uv7KuzNLj1
7Ec4S9dhjWbIfZhSO0fiiyRhjWjqlJQuGeTkNLUlsrqcInfSHwape5m/SS9YUGCGYJ+ATTWeft+f
0Sx+wyWFttUg6jlW3tKMypZBHkGCsgEz1rei4Wmtr7o7Sal00UZeeL+Sbjbok2jOeIt2CHYyfs7j
mR17Gfem4lvyOLy5me1q96nZfl7oJnZyQ2uRIX/WT/RmfqcPCwtkuCGyy3ANb9416CVH11YD2Y35
TLU2biD6SU/Sww6QE5wwLuz6CYhgeHLPYNkgx+BRat0Qj7bo3Eu+iC4en7YAU9Emq/DWl8I/S2vp
4/wCf9XEJbu6yYe+O4Fsa3dSDFqYtmSUDZ12M9CHFpL28uIC+GB5G7WZY73FLwPPqOfA5Q+n4J65
+efdFinQQnZ7urRgF5HLqSH4ms7MIL3t5GuLpO3diS4AUY0ZFgd0teHfBuvmCXk+ZWYbTux3l6WN
fCQzOJLek8F/PQ1OZDFbf9B62hFUjkc/nKGNAKfikl5u93E1rC03nSmNG70NMmTkLNvNloWg/tqo
7d0rH+hTexr+e+N/w28e7mtFIpywJImkgP19Pf7ighVxZ2alfjdRaSfdYtw8nPnzroMg+Gm+xchN
DjytnZjaInzWB24/a8/jWzzUuVrYgE9579zZa5eZrq913evLHUllPf2IZz1KhQsZfCICXJ3pDJqf
bh3tT0OjKKplYNw0mWL8w60TWddOi4zOAE1M4UMrfOvuR4A5lzHc5igo6d47y6Y28ay0zemrqG56
wytrXG8vRRwLb2Goo209d0+FH7+KxsMn34TpE2CRU1QbbtN+wFt2pBflPilmWJ/BD5Xn78ry49oT
zcuKYeNGmo/FYFmXWh7oagT9OTgd78hiV64OwjEdQxlvJpIyrVyIaJlX5Wu58k+Zi4dzuc1DvLZs
BtP0TlGSNgUyFuryVr+FH9RL8i/DGsUHq4/AiqZeBg/kmG8ke5I99599t7h26waMWOUbAG0JlWcl
IN9VgQoTgiYyekUIkKeVM4Aqo6/kDpVo1+p/uOX0P5IZXLeiLbCqWaqBRyecpl923XVwKpJzXxtU
so7ZRp730JQ/E6B9Xpm53UKhq+yxWwgQv6AKU3Mwfen5NKM9ztAkuKVio1dDZZLLCG4rT0I/lBdY
QGnN5s+75L3f1Qs0JFJEzGQ3Cb0Szq3mdfHwAlRjo340Y3sNVENAJ5Uf/Anlj5hGJV0BpURXNU0G
5fWQr5CkU5WflFgLysiPie5Ij0x6dd9HMzV0Tt0wOm/uqad0o6LxjfvwZLtGGJi0eV6bNzcth0b8
wxH/8YmE7ftlsaV7obdVnGpBJS/ixL/I6wH6GsgDR5NKGarqhD2SU/7pPL13oehFNIZNh0q7rJ6J
r6xi8nPuXjgkDzvfZJEoQVN0MXTt4f1f+vQkn9tSD670OLj7PeDwIbrLPkTj8u6dQNEW0QjIKCou
hltdnNj+YQf+bVHowUguVLZNhSDq4fq4R6ohhaeBFhRLuxgmEoIqNizAXdP52m1krKM57t246udU
2eppcQJCjlxsTB+2Hy7gv9j73x7kwfPQWqpghhrpOMzGCERRdxmaV1d+0q6rLB+dtobpn2bSfY2M
dumcNbenXwWhFykPl95cNMxsbV9rycH1QG9XWu7f7sP6XW+D222ICTmls+jt349MCuQvr0+mWSAw
KPCELOHvOyquBqam1hc9yG8zWAyNNWui4yCcpqdnLT1ovFBA0Gf0TbgAMJBD/JVa9lpjV8t7HWVi
hYXFAILwpb73FaNsA689Gmehl3fuCVxt/S6lhxOVZLpjS5P+Nos2+v1gDPzLEzCNy6o9yFRB6YB6
8yOa8i7Opl9Jx+Ilp1tiAlD5GJWznrLX6KoEJ/P91gpoDx9oL/4A7iupU0eniVrUfNSGARYdLnwH
7qFa9TCftMFyoABzWJsJwuUgzAdiPgr5iBixV77WzikRIA15f0nubmxP1HDRI1XkmhMyv++KtTtR
slfgV4Ke0Oo3yUIgQQyDBxbBlKzQRsFDK7QFaaUImYXKOWfU52zZr/uQgAOuw+JOd9R81tIJyRxG
GSKqqYXidfPRGrpjo+yJ/C/eArVu0Yobmh5hCARZCM4T4DuYXsl0AAJEjhp/vlpIfw7cy7jsPRkA
h6R1jhGpfl9OZX1lwwejJl4x03FbehXVaIiN0B7UtTxMdZcWEE5vrk7xEmPEpMn7llBcyDUcIVUZ
6ShpV1rrt5QsPk/F0WgnBuX9bpJWUwr2ae0XJBi6zUVzTTSF39MglkYVApT77Av6TDeqyd32MsXk
QKHeDd+O1odZ+yYPduk6/qgRQDcm3SJEGWAeRSvB+Go+6R8N11/vZxdy253hxlvWDgIH2mDpdRby
CARf2ksLm7OaZotNNBhzqBX6kVUj5Qyxc5e/ca7CwRe/x+2nUmxUbdQhlRpC9LEgXxRvJJZ1edQ1
vnZ+oapIVT2zg9h0Fd0/I4qMggvZ9Gl6D06YrcLrZew1JtOtc78OGqZdUEQaXZo37fTUu7irNvob
jWjgXRwb1bF92/YuLHaC1XUbUiq1F52Gl512mlJYL6qpgYsSe20DKyP2lH6m5jNjLMPVFpiRgCEr
2oodZEKqdiJBuH/qlzEbd6TNoWbXg3GXsR3o5nW804bjCyV2iEXDu3NVxg1ZFdTJzQjh+LGsTO/V
orN5w+4t6FTHmJSE29YwMtzuuUZZu/bOqlu33lnb6dkon5qf90n3xFUU6b5BZ5vKoztFaXqXy/wM
vLv3r7FX0M3hwhTD/0vYee24jS5b+IkIMIdbRmWp1a1ON4Q7mEnMmU9/Pvrc7PEMbGAwO6DdpsQ/
VK1awemq01y9LcLFKPnLIcFH7oBJuerOsBp2A06jKLJlf7pKYqAt267ap8s5peU2OVdgVuz0wTf0
lwgHnIRGoWsImJo8ObYjLFB1p7vpKcOk3ewi+k9P8nkh0K8nO0HDnv5teM5eQ3UzdMygkUQ99jig
8JfKiCEBgczigfeoNDam9QiJOA9QSQP2dteVQyF7NB4rbaN19FP2ce/cX1wN8oLzY6o9VqTR3T0V
6xB77uAwy+eYOB0qKzzOZK/EBKnww9qvRgIQ/NrYdcd2RrFO3DcAZit9De+6+JnjXiAfO1ouoK1W
suf5WyJEJOF6tn/hNNK3gMJ83juJ3/Z2h7nABL7/PaN8GI7pbX6cfnbX4TvHqehdm235UB1x47qo
WLpub3jQ86sIWst8E/1KdBTIOKWNTWe7uA4YuwQTeSUvSrsrXk1OxO2iurX8Q6X8G4XXVjecLr10
REm8TWmGW5fgmkh0TbwzA1l2qRTinYrhDFOP5aCgcKbifBqMfb8NTbs7jrUXXmeQQ+MvBc0vAtVv
1QMTcgAHBWSNKchv1YOStVnb6bXC3a3/IMAlP+qjUyPnCV2D8+KQwOoRvDp3BduodzkYX31Wb9iZ
dPYyuI1w6RC/7d7iq4Ew6NhVHyH2a7b6Mm80BbVJ9JhuRiZsvMgzuPJXUgdha3NfoU7JZufPl+l/
YTf/+DBrffA/1RkKhaWXcj4MpC5YVa5ZXKRXncAQRtCx6TQ/C1646YxP5ib6Sw/173kKROn//SJ/
w43GZUyUoauUh8EtFPdOjDZhPw4apV2OCTS3zNufP+y/Zyq//kJaNksEtjbN3wqHMk7KehnuykMR
X03Nj/FTSQ6pdGuxw3orUprkTUqIq7JRiXEYv6rQZbhaAdcaa0bkqN+K/VweOvhq0cbs3zK4fK86
KV2RBydTiHap6FTilsXJrmTJmtOB7soqfrBMF6wLyTcq3iJpN5IpUNxm4ym/vy79MWUj/K0P+PeA
5Z8f9XdUrOm7Oo37QnmgHBIQzn3fy03VnejaNB5y+axheObX1jVfSmFvqucYUqWWuqp0y7LXP3/t
/zGu4D0bOuMKk7Gh8Quj/p81VoTamEYCX3vruahRc6SAC5RO4iVIYVmeYODZ8XOn78Nup6bvyoIx
QO7O1z8/hbluy39t2/95it9W+lhbmRnmmfIQEc/nuK/dhGJWq4kp8WrSoWfoAMIhTva/ABac3PR8
M9CoNweLLHjZ1rMdHEhYiNp8CuvPcnaS1jFhwc+yD09M4M3bYegL2aOKuwLYkCJ4GRfDp3Gsfo7U
ZrEjJu+FiulLcc74Ed3tuRZMX04vEgxWKudsM+HIttcv+sGYz2OO40ISnqEFdgvEvivy7UC/CnsN
fzvDWXC7YzIHqVR+yMCkvK8YOw9uFcsOP//81cnyf3x1sEVEGfWQJP1r3yyVTs2tFvRLnjzBw0Oq
JH7AxrXDg7wF9lpDM7OnH3CkLdACLGATdOO5cl66c/03rPTX8frP9whcsTIQNOY0MhPQf55YjaYl
ohLq2kP1Wje+mO/RwQYK17+T7RCiJUfltCbgvOiQDM9K6DXo3HHYR8jnyShgR+dvegHtP0BT2CUr
w8TCThxl1W+DxLnJFkVoaLpzBLeCBz21gJ0lueW4ws5LaEtsrsyZaJ+opZjZIaJWHQs23FO4m09d
A7Vz/QGGuzp8T2wC0Dszi5js/pvMI+DIGk4QQ+crPwHAyk8kphtjDiJ69bWfXIwO0hBt0cifQIk9
JdgvLNtwh7ybySa03ef5ukJIHTH0+UN90wBui+01rVwBZxndSTNnafGb3lANRdxoJC2b3v2MPLgE
rXyKSIar7XvrwuVrZxgaO7XYn+fC1fYCjKiCnuVqhW7ROSB3quHNOC+SWZVvY23f1+4s+RGSgsiO
aGB7d0IFJN/unPIU6I/5Dz33UtEFWzK42tmJo5tgb6rv7/pOxrhThI3/ROtFrvm04/c0A8ClLSaX
2ThUe60O+E8ROevwtBAxWN6WipinwuHP8Rgrdzd6E5Rznp70Er8j+oThmB2z6nYfnynVw+K6hO5Q
7Zb5gCQ5qfzmF9Q1tE6S7dvMBQLtjB3gl4IRaf+Ulm48H+rMqxI/TXyr3BnaUdF3PEcybjv9qOHQ
WG4WPRhqr/+OLK8jbBTHZP1sSE6HeQIBJdrRpMknKGE+8Cb48CVi3JrWzO7fmNiPWFuqF6PZM1Sk
Nq1BNmklOF7e6hTjiSZ0SuSB5Cc1W5vaFwT7Tj+EDx+2j5qTfTTF9Y6hEiSI2GcWPQ7+ojv8CPtT
ZSBpOPwhIffq5YRfR2N5jIfBnot7ME3rBk5gPcveaEL1dWES8zM1cRQIfHJnXNx2cWv8Xuh0gZ0T
R+E3YPaBd75hx0Dok0N1E/+QGtapvaBHFy9q7FkEHpMb4yBH5jnz6cShkcSeopMf44jRBqhdCPcC
8wZlqzUO38ECEy7yxnpjJt4sraL9pr1myOqhx/oUTJSuNRG30jYjCqezG92h/hMrZmhbplCQrx7H
wYH1YEae3gdMwxTNNUNXIlSwAIpz54T/vl/wIMG9nCo8c7vvlck8H9TKg2ygY47xTQewwIOmef02
WLqZ02h4MamhO9+Pcx2oUK5KNym2g0omWSBJfsxw6UPAfrHYWohLlc28XOv7Aw8Yk1cVf61VAC1H
wgxiXwAtmf6EwojLJdkWrZcxAux2UwW12rdoOI5pRwCfl5IxFp8N3Rt1t8h8Nj9Udx3LwHCdSJum
owAozuv/LzXbVt83cBjeaDmi0JnVQEldYUIZT1KanY1uV/hZsb2np15EYOEVEtDyaS53nXG4DxtZ
3UiTWwq7TLEVYSP1xyG1G9bDbg6dCc4+5uWljd4rJyeL6D1GO/EZS10WmkTEF0ABhgzanoc2FA8d
R1f0tl5sFpqAkK/fyaT1IO6+0XInXw2VZYTXrwu2lOmeVTgYYQAlyTatGvoD7lc+hfKl40vASbp+
cR9S4tTnUGT6aY+mr2YPk7Bp271F71zYcn+yGHNPdMiOQhS2znDI7bi9uZ1AF7HajX1dZEkAhG55
lKT8W0X7H6UOt4BMpQNqJUqy/FuF2UddaA7DQihb7AyvvAmTYePihYgFNJ8PIWqrZ4eS+V3EfDo9
mBNEl1XGMH1i9zF8Vq/ModFpiFSPNKaCzREwLzbjtjxycmTxlT8MvkCOl+XnmpsTh92flJ6O6wAI
NVmuqrg5uXWT1+QeGAJlq3wZIYWkmLP4eIFyBIPUQx3CB3l/v+af7HMR70ogKCSToWdAJcTZHb/L
fo1VA+LmVAVByqYdiIECu+Eq18ANAVJ7E7uXnFGFHTdO1BMVh/bAYfuYvJnQDRMfKhYYP31LymTp
GLLi+OrNg1puY1rpb/ZW3zpS59aaLaNwYMyZunf1JJq+UjgLxHSYIERRDV7HvO5Fif8Clkvqv4Bg
6D8S/CoIAyZguf7b6zJ0OGQNdOCHglTPypmfzR/pp/TCWculVr6wr1llxldT8DKr14J7OF1XDczH
hRumczljeZ3DU/+dvUd4tRWOljvsS/lW4VELAoc1t+n12Um4H8Gq2jkos9Ni7KaBsSL1YNC2HgYQ
eu60g418ox7JJAUhc1mohDFgatOdNX03Vjdug0LZ5kKA8YQ2O23sStmmY2QnrW8HAG/UXJ7AJHQq
dPOSP+6VurNk6wNVL0wtVJzsmCyThjg4vEE25YscOQW5AsR/4hqGf37tYg7Ta16NbilyEtFN5T1v
R6IZYiGyiBjs6zDfeBshwZIWOhOfI6wXHBZR15CztyvunlEGKbnuI/eLO+DZJO4T2QtLd0SvActq
pwYsiPtkZ3iC6E5FUFXiAwSkqtsDZRWOfM1x5enWr5p/mtTlNJn/VkXykn+vaXn1iqRamqpqtCbi
b2VkO/eJwkxSfsAnCEPbux0THR+56YHpahuiuPFUqoyHVbKND2JkN91KNCzxq8AEEN/Ajr3lz1kg
Y4VCvCeGPS+8BSbT9zdO2lH1ZwPTw8Lc8r+UcR/JO6HZwOqghFqwBledOgEsxmwlbxAqDVANGE7/
Kgb0nxyFKuUYZ9xD+5wgnjZstbYHrJAzr/mg+gnfqlVXUb2i40BlLH2STUs5KLy007afHBavSCEe
OdQ15TdRrXjf9KHdYmviVoRA6o4QrYa4KGvCFw5O9mk1OaBOySG6VdxaCAwMplxkwRKyCDnmi6Md
OEpNaNQoRXnU9hiu2aP8hvh6p5Dcj4e8dTtSo2D7cH71q/JJPMuvySMnQjHZsmkniTdagYnLUOwq
TKzv4FsOj2YRTtYF9Sck8FZel541e7i2DK2tfEdc7+F6PRcZQbE3XdjfNbfk9lHtoXe1waMYqW41
kbAcHelfznNr3f//6DXWRWLoHOXYFmDItjZG/9O5xpZQNE2lSZg05T/4wpVH1q4yOg0wOxIrH0dL
03BmkWJvnR3UoWMpbrI2gvsJn2HKZ7IzjtMXidNHQDJQcf7wneoa65fUq2Ea3F1r8lki6Nkm+AKx
O17H9zJzKUoph8bOJb82Ke2xx87GBtqGnbgWqHyZHJ4EnrIroX9yZVLbbSpKoPV91k/KlSqba4Ii
k1p47DcMLFuVWYLPycFXfm/t7DL9kAu7yjwKHP4KAdAOxsNNP1C5zZ/3a/OjJC25Jwg8GN7Th5oK
A6Kj7v2tufzXyFKFbadJQEGiQkv3O1RhVbE85T1fstR4Wnwzk5dE3Vok6rwDvdA8xcgHY99Askd/
gA0xFJm7L87rrVlYW1HaaHjZNkEI0Yi6Ackn7CPSB+tD0e/reAPSwS0WpbD2bI5Evr053sBGM81D
rAciWG0MBL1ucf6u+f9lkLyV0IccNhgbjgXwnQz7Ggpz1VcsJKo+EF9dOs2HelbeOebTR/EnwkML
htUbgxIUgej8OMtpFtrRkWHv4p/3JA3rhheZsY0ejYURur3p5VmQaLAd1vfNR7pl69HCy7W12eNC
YBsKotOmbkPPwr9D5uYQBZkDsdd2WGhVVNv4lWL/lG0MIv1MJ0Y+NuIFvbsDTCh2rQX3OQCKokDr
TtRclN73F1qvVRKZgjbbNd/sGw8cA1ri8IQO8JNOKXsC+eNXU+8py1qJNJzfLGgscp71c20Gs+qt
BlowcGjezM1dCeZtROYEO/h9nnxQXlNyOR+4HvR9fJUZnMUOpWOzOPUCZPI4Mt4at5xL2s1Ig44D
Vw0yujxlk5dbtfdDXPqwYYVtQH2CZTUjkPWR3eQXYEPsoNURcEPvuwW/4ehOCJr8SakdYWFVrgc4
v1Lq7eaLS2v9OSJMf0kGy8rlaKcAoxppBYcDhCr+z4taWW+P3w4OrhVLNFVL1A3xl6zgfw6OaOiZ
nPQta7p2KewElO4U0Wz+VdzM0PmowOs7mdlmPqoXjtt76EjXTws/ozXwHL8zH1Fe7UCCHteobf08
BcrbzLzGgBHy52dFZfTvHUjxI2kUrhKsD9jm/zzm2lEw8qKdpAf5IV+YG/mlB7XwSEuewgfCu9Bw
DL5eB7W2aXPuJ5tZf8JHlDSiBhbamW4RethTeITHIbxFZ7hyFeOz48Rgwu20rYrdKHW6Dd8KBmPn
wqxwV3c/emvYI6F7vmgYMrr5j8xyV1lDebRGf4Lvs5Fc7UkikakG3FEISNrWM12nLRV2tuPxpE0X
71ucvJ4NBGnn9A3nSfO9P0I3hvfHMUoxfVkAIAIc0Arc+++fNW7g24WvOMGNXtf3gvaJ6WMpgoG8
0dZnuLUNG8KjF2WTPlJHW0SCB/J8EUKP60+JtwMGkvG1H4NUPZOcwpmKvBYmB0O+UgCzYYi1JyDl
o+BsNXH2PvSFYafLAb5DV1prYWleNCKgqIqM/NZcWu3JwF5J/2mySCeXpxW3ogm+t8vVt/QVaKb4
AGFxRQTss7sU2wkT72wfd06ivArZ1czdqdnMP0WkRrEacFx0L9NGecGQ71iSaQTwtbhWS+7gRE2r
MzjZShJMMrAivnxdvQgeeS+6U052yhVfOpa16Qs3Gg5d7jOJtmYMUo1io9ejrzxmgod0PEQKN54z
eIicZdF9j4N+gbJn2mniTcmeLOtNjElCDA8DTOnxFn/N+FxLW0V1dAzqDazf6n3KUErxpPFSPULG
vA9f+lN90PuX6b6hIQzl5zG7dc+nmRxZxpfItp/y2IPWnvK/SgQw2KGSK5t6XUjd3QGw7HrldOfs
nA2/Qj9uvU02Ah1Y56QFSxIA0nsSfRuly+ck4Ad/TzosYBup3WdBwaKi1YJUKO+FlwzzC5ougHKf
kt4CVfDD6aHPPINf80EjldzqiKXv9sYWHq7wDqxCJKknTZ8GMIgbQQEfbbvZUJrLmB1qZwXzLoxl
meZbDjUBA2KTRY03MOcTcUiB8K49gAc5ywPpyC0WJzgh1hDoubMCkcHc52qN19qDvF3T3lunPAJQ
KcDO14GnJ/L4Sb90L92ePRGj2d6ETGT593b46LDJu0lcRRvrlOxGhvYXMK/E9NgjEzaqokV1Lu3l
goEceaYwKwVb0KDMOQn5YfOhJJ29fWzRZJyFU0wRT9kOKQrWADJxpEckzfEtxYewoi39VXB8W15s
+vmRq1Up3bXSRDw9eKvtsYLEr9xkDzFO81NMr+HmD2C2/fSQKH5KRovmDoBw79X9QfuI2dIVF6hX
Db5WbkquST7qWlCl/kx+yB0MScUj4w4Of4GqP/Qng2j4pskCLuepYwBcboWKokJ4UyQOiz380zm4
6zeOD/YDcv8Z2OdRh8iRvAI7yJ5FWa7uY9qAaJ9qG8Z5Il1o6CQQgyy/BObRjonh5dGXTC45jhPC
12I8NR+aFiwKPRhD3h2UODNFodPT5/CT311KMJtAwAS2AIvAYQr+kMH/bB7v6JTKyAESne9M/nBk
Gf0UGHApt/oEEFIRC8w2KiwwWKYiErN0zXTCrzJ19SeJsqDfgAIOKTQAqJO+rnqW8DIBglUNXdmq
qLBbiBCnwcydogckex4omYpAVb5G9TqLkS0Xt0Z9l7pT1QQRykGsZ3Yapd5rIzzeoaSksCxld36V
5HMZ7nrIgVgeDFCjDKi6NfybBdeDFGSDNQ/jxFYfE5DsbKu/RhY0CrvT8E55bC/leJrjQF586k5D
fqrVr4qWLrUc46FnXgFZOxjjqxBoOgeKX7HxdLqVLcaP9FG4iR8ae62az/lH/dKLtnUA8jlIRD99
wM4yoYWQjcT9lH5HPifexaSuyewJk+n8beJXHhYUTbfCgdVPJ2uAA8FzIqKpt6kIioN2LraYyba+
+ZCc4idZPCqv4S36yfVVpxszPZIcDZKhevfM09JAU8kIUC7Jhyxv67urgIMptzq7yh2OnhZJUZ+d
tr9bjzTTgI7xqXVrxXnLt8ZPjBX5m5lPB0bxxUuRo/fmh2kG2YIb661KXmduh0rdh9z0CaEyElRS
O+7fGjqsbyCy1ZOGzwtP07hPcOVs2aKwIPoI9aNr7vMGzhjfAPNETCRwGWPghsk+wxCezDpbtiIf
YsBYJL7RcRoD6SKlFw1IwR7e8IKQJNtSwFg35XxWOHNkvm4wjkFA+ZI9VOqpk+Gc4IcBhD8HtCUk
S8NlBVot/GY+WWcDYKh9FzH+i4NZ8bTnQrjIhwknvcxhIgp1oHsoG5D6XXMyNwn9nFcXdixCxz5P
lQ9eQP0gc8Q0hGk/5ViEk8Fc+kL1Y0wA8YKkgVfOXVrRq2DxGx6b11jYttIt8uvK1SsQrXGbw/e/
Kh74rnIbGFadgb2EPTKtwlFIGd9nlk8RBAPJHvebAieJ7/WRSBtQ9gWSJSKxFcMrP3j35hXldV0/
NqQgQI94jCpXXJda5IodJh/9Jj7iLLOr32pW76P21kECXduD8pYGdKOweO/NbcR6k7FYQtRzL+zX
NUohV0Ab5SbB6bKzDUgkvEjBNb4jCSc68cMit6H31M6vMfqOni1XoBQ+D0eTzwgwVYLCM3LDejo+
w8m+B/1LVHvGSNZZEH8b5nP1Xpy8dD/oki2GjqJwiDiL4hkuQeic3JcF74zO9lBgb+n4BxIx4L91
t4odc9+LL8KmCAbNCVNsqOf6RbWIWu+O1k/9FR6ZV+mOBbG832qVr8AxP5KYmAT1yy9LzjTft1+h
7Coro3M3XRq3ioKOvlXZWqIP8gt+nkLX30TGQ1l5orwZhC9rxOjXz5hPiNQp6mnEQhvZHDE37bs2
bohJMwyijJ6jEYWVzwIXX4gzUHE/oI9t59MEg50tjpVq+wWePBx7y4+MXQuNEXTR7E+icmPyIZTP
yGIKzhUuXs3roxu3GqzLOVC59ynMjYuiPNI+UKSv7vBz+FQDjiXQhdBS5o/4qHwX7sKywaxFwi6F
00eD1b9fqdxQU0Rn/Ij3L3dlGxce/c8CycOrdgxlI79/0t5LRmLY0NJS01GZj2Z0tYh5GCsbzbYB
xEI4zBr5xw2EZiGNz/lM4oKWwEPAZwZeMhkwzQOEd3AP0k3U1CkZQ2wamCMjVkjhE+PnaGesFDzh
zXibqGG96DR9FgEXe1tvrDc4WVOylzgcLE8ZseGoiLBXPPXDwEw1dHB9FKuNkNoaDReOxzZEANpY
1I8ct8138aBfy55xTvBTfb0p6YbxEy0M/BvmjnxP51C6DeE13mCCESzGo9k5y+l0WWzuqd4dkeja
MwuBwhiOP5kjQBfIHTZ3VhTsNCfGnbj4iGBHWtisZ0+jjxBncoLe2EQHyXLQEGfoxJmFcqgS24uq
4UvE3L07mAGwrLgrf3bvgAGiB2cTEQbTiQ2/tua02CGmUm3QXUQEmHnRP0XCridF3pnSbaY6OcKu
PWsz87lnKwhje2FyGsyHISHcT5CTYW+LnrHTAuk4wSd9WB4tdyQvsJmObUvSAJAFR5Z2MW3aVFfZ
GStjEXE6xsRQotzullNseuUL3Wt4ZThkVrvoMSpd9Gi81S3yTW30Ercb3u5ehhEwg6xG+KxbJPaY
3fTuvdn35C3MW2qYKT2BPGvKCcVYZTj01l3pVQSQLdx1F62+qcqW9Zxi+/uRVbhoeYXmSF8tRvkS
R4Uw4EedbwVSiLoMLy3q6h80a9NN6jegumm2B8T+IZp29mF6SEZKtLnI8eHjY+/DswiOAIJI6QPG
GCRqULPBSCKh3Qu6+nB/Z/wIMDYjYnCjD/YNF1NWf65eHpC5jA248YADDJssjTYttFGD32Sz+xvh
OS83YvR2/+b6EFmttbIZgCDnbWu4jYUNNVl20BywiW6OdwJzHoQn84QgBsluv9N/yNnXne0KiUW8
ROk+d2qmn5DPDGeS3XuJtztqgsiNfnZpEFru3F6j577dq/pTyfPfZj0ASkzMt4wRZBTEWwzUI+zF
dzgr4ED3kGdbwqHq9/RznNyR0VsOibY3MK/fl1iLSUc128Wtd48UW72GRLl8RG/pdbp7jKqSbi9w
Vk67Xt2sV8HXgPwpPYULV8ly09TdfScxitFeWFHfYeguKiJEIHSbw7pO36YL6+QHIZb8NY4FGxYg
2H/uMek9txeuPbBb8b5yxSARsuc8Qir5R3NZ0ez8HdeVHljbSnPux7untT7jGqlkvnIg4ul0D19m
f6VbPWbdz8jy1WOF5WHzmpZ/4Zn9ByAiyRYAqortLJJv9TeeuTzqedUhdVw96JF4ZC8d069mq+9W
4zvg7BdQL5qXaAcYgtwifZGf5K9kqxN8rXrLLnpiLv2YqsxRqd/qj/xnO6/j0z9DIfK/mOVoedDK
GlhAYVKiib9R+0YRI1FFE5aHSIXD/Ry3W5OJb7+l3UD1MlXbdepP5ITpxxVynwl1jN8ZLrOwDt7p
UyJfYOBwU/SKu3wn4tUM93P6kFePf37Of8PS/3zM36hMadZkutjG4sP4oO6aJ3xUIJgVO/lT6t/+
/DehB/oXkoU6H3kQDC6LeebvWvM+qUPR6HlxqeQCl/6MmDkP7Vt0/2KSgJuaaB7G9FlC6BuSzZ29
J6PImNhjqC8C7jWOVb9FhpMLXtLaonRuvkIBcsd1cmdPaY4ydkbQZdjeKHS71hvzYGYwAj5mMaBw
Qt1XjVdOqhS45TF0gaPMZ4k8z8EROkc444dfZ9uJRMgUa732pxWu2NATCkI9PYIba8aG6Y1EqSl4
4rEOtNKNlL0s7ZN5kwk/K6T7TE5bEkn26ripB3DE4YLDB+wajfOwZrWhyIWULulnrq79BMXzJBZX
WfZVCLDDCQNHGxfsZj/KpyXxs++R7jlnkBeohZfd0p9dc5inncT0rtzkwqaar1r1KHvvVoQdPzOe
q6hgEKPXLqC7pe41MegRhnlI2qDLQO/3xa+x3XUN/dxGU/cT56gdpy+G5RUJoAOWBBDFg4x4gVH/
KkiLqe87QvmIrGl9hc+ux15pULQYV325xDqI8F7Itq2V26a2iTufLqvofKrzbji20YFv6iVnfuHU
HwZDxOWTfqeHEKEdreLQA8ubB2pHTNqpCctAIqZE3VjQ2CBI0obQnNwhh8lqQAMzS407lq4l7ZfU
4x8Ny0ZMuPHG09Ar+L3o6vvss1Dwf5tXqnAWTMiXmUXts0vtF/eTQZCEEMwH5kBDgPFC5oaAX2tq
OWXfAYkkHA3I0BESy09YjozS1fQBoFvF3ZDgtr9YPCqrJOefkO4/N8JvbNWmz5MRx4PlobZeLMVJ
8MfKDpbm5TsQE9zUXxi0xN0lO/boEi6sgzIgLEHwoYxnsWt2FNxR9FEO+8iHmUF/0Upe3P0FeMao
4L8eE48CA18IBt6/c1wnpcmw3Vh4zNmpDuWPUNlJ8b6idhBzA4MPBAWnVn+Q4ZVNqV3ki12Ruabv
WvVofUkxgZnD2wiPYJ0xIWtYPpp1jHuT4NPnN4hUY3k18ZsHhQJECZbmcezPRPNIhl0T3dM/D9zu
UvoIBU0dAxOrB7gM+4osm/SpA2TrPjRWxyegVLxnQsibh/0E2eSHiAPU3ZnADqCZMdGgehYm4sh+
6DHhJhGjcQAiMoISwnOKJwgsNBnLI9MZeiES4JiJAkAWm1++hPm5oCVkWhu6memPmxzQnelqe9Z1
uhW35+PVfjIdkOb++bhEhfQfXz+XyAqn66uBy29Hc7toS1TeW3C8lT8dmBCz2g2hKb28g0HKtx2V
wbiKHzxLOXQC1MBoL1LVE3cTHZA5v6EvZofnx7Y7Z9mp+SgqT2M7gg9lKJBd+Ewq9472MN79AthH
BqNx5jNTQrHftuUhbDnrrh1cBvMbACaZfVP1lPcErYTkmvcf3Ut//wGAOHduAgvDC4EkFSe75B25
KVF0ibCO7Hxsd82zirijbrY4Qk4UKYQi7pvhKT0mKQNbQjnFbbRshWanylvkr3FyqNa295kBaVvu
SjVgy8t0Rv3DbPo6th3WVUyf7mwRen1beuxeSf7h2P/8WWW+2p60y9+cAeT/GGugglRxlcOZVcKK
gnf1P0OYeU409S5Hy8NE/xN5IRrz9NBxXzJyosI6R3T/qTOjCClPiBEJKJTf9H6XfCp4hkrMGf7C
NzH+9kC/zVkkrdXlWsmWBzl+EbV91wIrshgSaSePbiacrHXoMQMIQPKz/Pgx/YiA4jo62+m0mKf5
y/CuvBQ0uO0UsDvKLug/50sE4xJYZoIkJPsS1CENu5KPaj4ABedPYnOk0Umy9xLVCiuoLfzxszmV
b0L8JUEFHR2AtEb2aU/mGVXN4qp0bYojCOzDH7UEs+ENIox+BbGjUJ2kx4iUuGHTbpLuL9vnP89Y
FT0mG0j9ZXz0zzeWoNZUwlaaHzLSfu7+0vDS9um8B5ITuk1hfqayE1l78miYU2TE+pDloe9m6EzY
igJ2rafGMr+XnadbHwkGqZ0DI1GJNkn6MKrBnzc7TID/2uymhhuWSEEGI/mfjyuWulQ3uDg/WI1l
j7uhD8T0CM0/xK6WjOBIt5vP4bUnQQhHD3lBVmBLYEXce9B4hbN43xgKYZnNZnEAAiqBfoRr3Udz
Jd9G/Y3Zyr32Fn3H9MaCjklg4w0xnvIi9y7R2s8dUJcrPANX4QdLFX3GLxZBl3EkfAhtV1cSChhK
cCo3MMe4l3s6x3JDO1kxfkrf+gEJE2duXrwwgIrDj0lAaAaQk+ABS/UQnlvwXbE91JiKMRA43Mfj
OlCug4ZWUb0UFrwGcr/wm72aODCApVwZcjFx6VPXNLwebG7YQFlhJqas6Hi+4TLS4F4y73i8Nxuq
PlNgYLybGM650+PSBIwWxgFWIu5KrlXsjNif0z0E5fl+CZNdSiVDpgn1mNUc2/pi4Xmihycjvbud
FajM8cR4ItPJcgfawBALMKWALN0AfNzQh0blV2RQzkOusWVAVAWOg3KyUg/bhY3K6P8ebcAyDdmh
VezYPPpwm6Z9Hx9RCIOCNj2STXhu03P8qPCGxqdZ2nfhvhNvEc1Ks63yrQxhRt2Pfs8YnQ/PEbuV
gl6/1WEgK87oowAq+4AOsfHK7Iz9QiOemxr5EBBXd826ndb/qAlofBXRYy24WjN6YI4lunnxoVW7
fsJ57k512O5Fxpf0jZbfl7zNcztsy9HRGV8W/qIcgc86W35UoqMibhPlIGpeNgwOuA5GKSgsfuQm
xideePe5McftNHq5srnrjvxCg5gnAcS+ZtqiF4NWH3402ls+77v4QY3ugQT8XFJVKw+TfKwJmoI0
/DyYh+YWw3Gps7cpfhl4R2X7YEaslR8pC3rJtuYmc/nJO4PDftv3iP9BbAP4J6BRGKj1e+SNSuQs
+cnERS+EaYYnEqz3EC0Ypqfg+Mo3dDdrescIWQ5/LKTXMXpQnmVz6wk8aCNvESBKgPQg1AFy1cex
fO8MR/+AHpxUmxp1RLe9vyOHAwou68epoqJ50bMnOfk/ys5rt3Es2rZfRIA5vEqkqCxLsuXwQtgu
FzPFnL7+DNbFxalWGRbOS3UDHURR5N5rrzXnmIsyXIqbjKNyFT3S6Pp5qdC+O0WpliWZuJZZMG7L
gqgfe9/PO+yadCV/2+MiexQC19BoLe0t0y3CnUSN+K6hGWd2FG2MfSptQJ/xGCOCUU4hcg4EPad6
iZYloxi+stpcrkTGmm5Nn0omz1lHh/HRlO4gbBBIVRZvd7CsrMd4PGEWaa+Lki4I63a2DLEEqqtE
uLN8y9/Vnjq2egRTrOH/AI0zMzIHAFush3w2Lzc/xiMvLzM+wEB2z1AjthGj8pBSBeMRSJ0Bdeo5
GdfxeWo2YTS30/FeSfxtTQb8SlVA/cumotzUZEGQX7u+5LK6Ndqd2nckY+lFS5Zn3muKAHwHDMzM
x+CFbW+QeI3nHDG+JDvDTGw3wJm/gnErFeuQV+OJUZ6E6eCBxiyLrLAHpTAmaNpXxVOAmnlmwsgG
ElHsskd6Q/kWqSdSWe7E+DHUlM8w2J36eQj3FZpPdqx8X1pzvLfWpTuLkkOHjKK4mRM8mbkICsRD
finkmWjT2r0eBH8eU/IRIMuYoOGinvTFXOvs/oKWbFOjcR8XjNUq8hMGOzZcNHKXAGfRzBCQtM9T
dZV1TjP88aX16wJ9ksrQ7Y6k6xttpaQYCvWvIomUwn9kt38VXmIchV7Se8NRJCQ0WjPR6ZAyUmVw
qGeATylG/N4IYGCpvDCmTZuTJuwAkKSAlH0378/00lr50gB+j9edCxgIYRCpH94jQCz66dJO0Exu
8WeaIzk5GuHxGgO3srV4B2wtT2wRld4kzV2mkh3L2/ix6FmoHRRNnoH+KnpnO7I6m6VOccx9Ms9K
MJLCKqaHfpCUOw/gH5jh7cnRmGCVEsEshqXdnByzxNDyQRf/VDUI2PxkKV/3PXfhaPBr/ZLnsr5J
ZdcKMe+gJhtFRy1etjJdBJTc1j71NxillRAA4Zwy4hkrgbE6Tj7bnxepb1s9Bi8vh0YVc6t+06Oj
aac3YtgMx9pweRO0AcPyOtK+EjanGp9yMmnLZ3JPpULD3q6pqq9rabAFBbLJRKpPVArYhxBwQvYo
Fi+p6SJMa5VjkrlK85FLy6Lasa0hFBc/ElcznJH9qIlrZ3xFl4+jmmbsz9/JmN7tf+4930jkBCCy
9tyU3JagNpXasfAahmsZrgn2d1iZMPNpImHs3DyFZw+PzpWutfmsvw108nwXN6rfnhAMUaEYpiui
nqYHVdvDBe2tTJeLgoTDJJ2u8bq2TtRkurGN/ZXEWb/6MjGXt8sa1SqD/vnwyvTeKbaNsKZHWF83
OnRbcRXoTPL213DbMSqKl0Expz8j0+SP+8mFLznyRg1cbyMvmX2OuIy18Sh+yJvho0NPcOeXV6a7
8M9dsqQJaGSqOq/ufwvZSBcEZRDq4SidYca0NktUDrDngzBfhecVK7rTNLber0hnkDYRlnVsatlv
BOUta/yFqTbNaZXD7C7vke49hO0X2wzVgMas8JVO/8+/qvnNKZv2rAw/RQfRaIg3uv2yKfzKUunT
mk/ByqfzNpOKXWWSWhnYorckOphyJ9jRGwylQ5jYAfNj5CZf1YhshIA8OoHkXiE8yT6HJ0XfZa/Q
cZJ4LkhPmf5WfApPHJxV9SuulxwpisVvxuP1C4mZw5zsV3xctDB88YG4tGu1Ssi3e/HnyruOhSmi
izWUO3ps9Z4RzxNSBEJ0pSWV9LV7KHdMpl51oDwyyjjGUkrvcpf618q6066i4fDvb6oSLIB+RzIU
Dk4390jq1KhKfe5RvSjThbEAttOu2kXq2fWCrU12cnXVnZBczsZfarUpF91aOLQP3Yld5UCXHgdO
PC6Z2pSotWNOCbR/TflQ1RB6ADo+jNWLdta1jINPqC1GgW1yLdmjaIeqP5eZqqXEqwkcNz+mc4pF
lM68R3PFdKxvNujdOdQYKJ3QYPovEkNUBm3P6I5AM1zd5kuTT8bzRExajd2F3w51EoZ/0ozRV+gP
CJXZtFWYTNAY3kRp0lSjpVnxjCI/daNNHTvo6xiPI6UXyZuuf/e9A/W2v0T5PDkCHy3sZlgYpp1Z
TvFAQPWn95iECwbDmJbsEOaZrb3xMSpwr4AWtaMvtbXp24A8E/rCrklMtPnQW5T5EUqUXRFxaQur
WI9FPPe6Y8ODP2c4PLhtbiOt00xybJ06Wxram/lLju3mK4kftcQtzRnvWIAXwrYc9EwI1FDosg4s
NNV+StYgY9IlI1T9OpPe4M28FgbME56tbEOxIZ3MWbJk0ke3+jep6prbzD47bR49J0s4fZjTZsNH
YJyRQSB6e6rEz8x41go4zRvKBEZXq9DlztPPUZf1dY56JFzsr/j7PrEQPDCTQWA2M55E2+/WhWLL
AlslbMmFhSGnoh3O0aSBmsKv2Oy7Z6+loYOS8Fkg/gSyaLig5iIj9ES+RFWsCVO++Cd113wwOubF
UJeN4HIOWjCbzR3cQIlLhohUvhUfHT4KGsJf15i9juFVuUWdDhLxXsmKtOO714RNGe25bMqKfLP0
BYMnMjVgluL5O/nqSFeEWE7wmMIdN58Y6eFCU5mNc6pnogGWeO15DAbElbeLypcrhe2QIbyZJSUx
Basrda6TvYTjfEIokyco/2ZUQUA144wycK0GHRYu5LWMUw51BTzmRlv4+Z6TaUuADKHk5JhH8cJT
nznsReIJiUd8YdYzx7hPO7Cg7zbvrEtb71WJLat0rGGuynNvqzOPVCYm4fDL5KYKcNN1zakeMfIN
DN83BQ/qawzHJ1oN2qnSnJbhlM1jTUuI3w1tEJMYbXiDWdIWD1qKsQ+M6C6Q0f+/6NYBOfogb4nN
VUT8H52dOU9FuGBcKYe2IAMYbR84b1/vrGJ/UhpvNib6d1A2NA5NnJ1uOix+aHaU7/p4pBXU+ifO
mTjzX4RDDM7xfUhWjOTG9BggdzLXGm0MQE9Oet2qaEUeR3FuPOEj7Yt5Ku0TpjIJrrNuZzFnuMcj
/9eVrkr/udCbx6jxezNVFaYD7YPGHNVpnBGvhLEwaPpDF8sOaFx14ZMwbIFlwLH6ZXoW7OY5+LLC
B0p5vAl3qnDpD0Tsn5vHONOyVCwWGPj/u6vr0Mr7fhjI0EbWgOCaA08SOOkmeEL8rnFazC+S+ZlC
8WRaPrnW+hWe7uxBZ0qckIZke7/LbKH+phZMTVrmED1fzPGtLB7l30nr8l+MBEIdaJQQnbbS2Ahg
IYGdt+xcOGrmXhfBuK289nB1Y+pw3Mnykne4WHiscLNXOOQUQmOyHlSY5aYtEONM7oW8sL5KYxOF
R0/Y9eMhSUgLXkfyMjIfJdc4hQ49boIDpF1WX8zNFfmfYjnxpxDvDQ5X+RK5SKgTaIzUfjiF6Q7+
I66BhJCd5Mr42/Wvd0I+v+sDop1XCdUAKkLu1lSu/HXeaUylE0UxH48p7X4cUYodPKRYBA/RQxba
ybgtX1+Y9kUr8Xe7ovfUE1FpRjYwpjpzx3nS20jLO8Q/+eU1yzf0g8a5aMefFSMWGCQbdpmfCygO
v98sezKHYp2yGA/kn4bFX5dcjVHUmsJ1POLuBJm7VuPnwFxdcTodTFRuLFBdvxRwf5ePmXrpH30Y
SDBY0b2ENOPWUutSdGXar+jBh8g5k7CGmKNrqjNJPeTPALgMcVYeohc0uYc+OGnWjFdBGM6SRfGj
X1JHIi062KSJw8sdJIyD1pVmS9c3ZmnL0dj1wMla3TU+mDL36Y5hExulglIEkaK5MhbyE9Esyvl6
XcTNbjomd4+tctByhisLjV/hUuI1/NRnTYQcmgEzEPR5/Cusjz4DEjsRHOvoEyx4CVeABzm/lxjL
19Vjtqns6L2Ozzml5J7Ms8wh/jhdXH24ICvzczTnpH0n1jTh7+qzB6D1Ewd9CcF7LwNIstYIvDQX
a9vwAuyz3MP7qA5ok0ms5tsE0Ywtgtzqx9Eh/ru29ryCa3zzCWUzwAP7yoSUTRdT2Dw85M2hv27N
PQaBXzEjmw3eJnXJfC2MDlH8iSIy1pAgiurWGlnlFlMZLtrehy47fnoUk10s2ICqKrfuj0L+pJ66
Ycc5K/jyu4coeqAtzi+t3Dvuyt90xQnQ0bDOiRwZ/0mJaLPUC6IxHI/GZ8YzPS507VnbyEQcC67h
b1Vzi+o+JfOFw5XIQPclBCv6BttpRAhtHY3G5mKlCGFYx640u5eo/S/9k6Vax6OtsiSS9HVr6mtT
1eylWhmOuuh6Uz6t6IqZayy1QxCfesUJ+6NM6yXcqVcX2xONWRBeNhZufXSrlFn85N7S2x2QIKvY
WNqmGDZVvUSlhyq6oTQ0UH0xmbeY1YM2DW35Y40ZrbrgaYx/iemCPmcbuypIXXmJWKgfHxDyqbTw
8ebOJLx/pNWvfn7h/2Um3nzpm3OwVOTiOJTqcKT7ghir7HE02KQComQawmXqJCvGcILheiOnYyd4
hY6TICvEmI7KA6idafP4u53gCBW1DeOqWoFLAtyYTjYSLDfcGAcOzJEy63Dd7C2AIsOWYoZXNsMD
xBS2X4CAqAEuJAvuiZovjdQWP6mAQzSiyVL/bJAUDgvWwA4jZItqDgQCKvJqp10keWFiCMsRzAKN
A/swVzK3at3C2F1fS34WzDr3pjvfnZ/+fkymFfSvFTLLwi6tIoY7WrvRBLR6m+vviJnyKTbmMQNC
9J350r9+MK/DI3H1HfB6fbqWXwTCBxGaV/zzhcq6VbCIU+ShWpI/lMjxP8foTpkkfXN+p2OjcCTm
sWb4f3PWG1S98JpcHo6h4OQNEYn0NBcNndcrInK71aY7rumMOjCP3ulufddd/euzIWv99z6Z1ziN
PH/67H3N7Hc3HSfw87+YSwNmwJ2T/3c6sv/XSVNFMEDq7Uy3V5gPtn41HNVdga+ucHraZ3C7o5U8
x1HA3AbnGBD4CNn4GuPIqKzGEzzM6R9sAe3Fv1glB2oGyK5+t+Bv5H6LfhNZdYkA1T4jHfn51fuz
ntyWYbpFag50IAyuyk0NK3qNFrRkYh+ht4X7vHboo9XYW3ey6bT1RlGWYz6BALT36lAqi+ExQ9m6
kVBYAFPBoqDdebL/5a5Na8FfF3RTq/ZZaGr+dEF1YWsKYJvJMxSgSaEj6mROcUZ8+PM9+JO7cHsP
CNSgEafoqkEe138fEk9MOslUY5afVSttoWhRwA97EoSyA+oGBH94TGXOSMYG6fdLUayb+c9X8J20
b4rz4AiBug9D5s0rMjZmFoiqPxyH3wFdnUmTv1DMk9hNVj1ho4ONsTXku+PMq17ls0F0Z732PuMX
CfwOYlh0UJIjKFgmQGk+5WAift25wu9Oon9doXpzj7IEUNpoBsMRNCwElLZyoArQkMSubH3Eu1KY
X49QMcEigQiNSOLzic2FOjTzSV6l1fY4dZQcxvZedUe4oH63p2MMVXl6ZUue+qj//f3SRo+ksNX6
I2hw/RIFm357JapiPPgVA2kSo4OjhC8A/zqngjZ7k/tklgO7aln2Tf6VLNn66qOQbMPiIuN+gQhC
Cwr/5TpobBjPRo4QYd2XjlqC7t1bS0RoOUojzIssr0Ch08dwvHioNtIPj9mnwllXWGrRPjeIAqCV
a6NW9nHSAcdi1kLntcncJkYrtuyun1q1NvG8t66MWZy7ZJu/anEe58eweWzwtTBy98/IlGKn2oWJ
E2mAnA5GTqvncRQghK7Y1qLQEdMHAzQG7Ml3SVta46eFvM2yE9EGAIWWA9RHcPabV4R5FrYM9tPU
zaHhSOsWc0OG74TO8UOWwdFJjy30T/VRzfeReAayKwQOHOP8FYSwqZ4HxE1QpIhN8dsPKu6yB8+7
j3ukQHa/rKt5C66ZJvRbgKcBdMlce+FFhuJYefsGi0QZzNrh3BY7tXmCYLwAG2a+M3FNAxBpjD4g
vEJkecWb2IWbMHYiExTqinI/InehdKPyDGqgwK77XhT7yHBjE04fplUPuaOcnfwagJFDsQ2bRODw
ymw8G5yrOakOjH2zk9InuTvoplMmFM/4+WCfyNozR2AigZBghlvVt/vwucPfP+66RaX8Ji9hsBVM
Uyn3aOA8gU0WieRabVZK/ynjD8/XBd6TRp9l4MPFlyuU4+SARKLBrIpLU262mOhQiaRLFchhfIKD
gYQbSyuu03CwxTPNi4pKE/QZMItPvXYgUEF/IuLbhA68Zm94jPb+w+gfFcmVCUxG8/Tk1PPmLC4N
Svo57jmFRhldwidPmWd7zr9PxYBtR0Jm6Rr9ez4imVt1Z9oiWGrYbUXxJET4NK4S2wypURB2Q3Sp
KwXfZ0i6OOlxM9BmoG+dK/pSnLx0J99bOnrjviz2KnIOR1tD1ILs8qw+p+YC3JVvj4rjHwyE2lde
DGdi0mA5WRNzymwgq+gqB18V1BBtgcscr4CFVeWZq1HjRyw7k3mhmVaN8JCpewm1MvNwJopifzGw
5+RuZk69QTl9S0GP5Opae2+PQT6vzkA46jdxSTVjTPjjuRqcBMMWzRUH2IZMZ91Vm2f8/AysBEAH
w1c+YJLe1xhR9wLNVxxRbb5F7s+hFgk358FiyZ9I81Cki8tEPeu4n881erjCWoWh3SWvRAULnHMw
OMGxylCaQlcWqUprTkAoPa685wV22kXHFMAAoUA0+hNjifyiDAfjKJSLnutUMR9QCxVAHmzsSV3+
Ko9npITGDiE+DcqfF/J/M6Q49UDghwQIm1yxbgGxkqdFbSyX/dR3MY9K4xaAIyWbmGONZmo6J5ym
p31MNbxFFw1Wb1cxchnc/lfLvyJvpW2YLo3non/ES4pOE1ILSFmIgvK6jp+18tMfn1OwFNffYERk
3JjXx/QBZC+YeFSSg7lm2cSURac/iz5+/m7kh7PS3+zkqMFlTSReCY3pn4PGX2Ux+1NzbRvOSB65
UeqpSe1GWhXkKeHuY6xO7+WdCjTh8qT9RNMo4dAsjIOntDPYhmQVjavBmMII1DcRNjFeLJsZwmg9
qk+0Tjqk4HAvwK4vk3o5oCZdqCYc5pdhXTnhngeycHVhMtrCM22XiOHQGS3Ch+j9GuGOfsqqsxBy
4oAe4180Qh1obl33+vqKYKW41HhQcbnhU8WChPN2IllWrO60WouzGLkxUIJklYSunMCLtouWcYVT
YrTGWx7vw97Ffc/8GFmXIxfHkd4B/QLV0Rivq/AYP+rwsc6dBq9nhwC7nOfDThPKWfukaGcr2ZcK
3EEwijOxOMLbZkTCcb2An7aWif++Nr+V7ihyMGau30NUSrsvdCme6lKb0gad9fyvqIxi9kGGbaQc
Klu4G7xXTKLA85kkRjWfFQFl6gwQyJbhB45BDfJIBr/73BCK4i/056ZdmB/Vr26AZoiTcDFUNgAm
jXfPm4/3In31bwwVGq/BH0XfFOt704LsVWWQWlHujzFs1XKZpe1c10CIFPQHB6BDmzZ5E/JjZ/AU
7YbsXGN73lqVM5QLVGIJw0hgA2BDmD812xiTVnBGM6sM2NbnWU5y7MRd7wEWPUgAiPSlh8eHd0hH
bv9lqYvWe4hT0DaDI/0GDp0spew55mzLARYRQTmDvZXkX3BTmi3tHQAoBtk4nHxRXIB7oudZL7vS
ETdtu6qzexWpNhV0N68S4TGyiizI5GW6Bd+EstwVsdD1x/rFS9wYUrnIcHEVUKsUvBs8nN0pqZb0
XjOma9DjtHrFfAL9Gup6hl0bjYcgmOtfGgEI82JHPgCIH20G2gKldVyiF2ak0mwsugtYCu3rPp1Y
Ijzhxq9rd4rUOYC6SHcojMwaiz2ezqX+XsMQRKbBFgTiceIfmNEGn7ziLUR87EzDWVAzSiC52Ffp
ktGiuAPoq2wAWBrDZGlLv3LBhtzJyGtFp4RBuJrjxJgF+OXRgWiT1rHE2kDj8z19kaCNcBQrl3R1
Y8z2FgbQeT9nZcetMO5ZAZOD6K8La6YzpKBfhDi1mjW0n3vouchByJnPelu6xAvxo/qQGM6QqoK0
XSBkKlmjeSWZBSh+vkCQLFDHMX/snGj5DjL1+SSvqk+J2a60auo1bndFX7Dhm7BiGbQvBywt0qke
Z4K0AjivhEv8JeEruSllsMIw6m3Uajm+sansA2UOu6SbiS/idZYkgG+gWM7YtKIjPlOM0YOjBpDq
cXWdRWXZ6TsfWWa46A7vIyOcF2W+ZhiDzA+4h93vQfd86en7FD9ztc0VpxJkuOsBxNicibH4wLqF
Zm+Oi9p8usoA6ONDSbJAepD6PaiEM9gNZJtLiKSuTFRFvm5ZdbBj8GrY5W85nFynA5W6i+FzfCJr
8bosZuJRW6ET+r8nXMPGVYlnsyDPaIql3/SekMiGRRWO/VGP1iTHeqlDMDAqEngIOjzRfX0ZHjGb
3tmp5O/err8+9aZ/g06ti9KaT2UzuALWfU80JJiOeW5/+4weLe3BuNcKmc6Q/7zQf33kzUlf8v20
a1qxP/IGC3iVX0195jFrxfeINJOR95E2eU2bfMHAEOvRVoO8+nyN7nz1f0OLb274zQG/qa20LSS+
ujIskhJRJLbiqVGCFs9871de5FICI4ZqGG6/ao7ROwUe/0VNCsfoiI+9ub0bmPVnjvrfe8O5kagl
eWrf6FRH3Lu/6obO6jKiePzmKLtwTkvG2uZMEF5bopegzbGDPzf9QttXDJa3RmJ37azdUT5PXexs
RcX6THgCfm4Lne2deu2b5gQZZBL9YJMpDjLum8NtK0W+ppddfUQa5p9z65ErmrhgwpKTHJqhRf0m
oKgOlmzEygP+2xp5xJ2n9d+94L/XcLNRqoXkEZPLNQzGuVwhiLM24RxXBzyo/Jipd55U498nlS9K
kQqPXTVg4d/8GkUf6+ZoGfWRsMZkS5gdtBLtM6tfBnE3KZ/xvfa1q4iLZukLE/a2pBtuGzaJLE0A
xMpVwpMICbpSKKCehqOcu/TahgWuTPOoctInc4MZnGZTVZGGCi2pT91UJtZiwowZKqf2mgrYCcpN
Gj0wvp4V9nXL7IQwLW2eIaDGL85A+j1yquuyIZfAnInb/OItOTM21pfxhGAAjOYTw+ye/29cv1TN
ekCpEc3b159/G2u6GTePLjNoXD0IeGk63q5fktQJg5lL9VEr1zV1vHdQPZx/jHJca0DGeSouWX4w
j8BEkKBHhP6haQS0xu/YU/FWFemDa0hIJRF+0ZzRGYZEVV70H2boCk+esfKWlJBecgLOSpFZfsD2
SdBY7I0dg3gh3ffr6LoxLuVkuDPY1b74orWxiX1bcP3GqS9Ns86vbroiknhYUAsOfPgkTGFqj246
JCc60BYT7XHjM2Z5YhDRMpXNHbk8dQd5RjoLlLd5zC6gnqwVxdgaeTzAOA4S1TOqyP6VUfbPd/Wb
hpzMzNSQoKNhVlPMm8Uy9ot8NPW8OoprId5GQPJQcKECWSmogr4INrWqh0p9FiWMnU5OWQDN5leb
E0c0R7ZNcM4u/OiCQ5k/6eoOdfP46+cLhHz2ze+u0FVHY6bKyDZv9q22i7o6rYXqSJ3FUCTV4WjO
hEdeiDywBcme4HoIQ+Y6cGrfLWi9D+Sr7YdoidyDVEC9d/R86nSWrwFG+BGSuidPlZD/VoXzFJtr
PgcbKL6PH+mbb835rwDehfrML6FnOhyD8YvBM4jEh6v+EiiXMCDW5CIn5xCxRm65QQ3LEMwWHXAn
q5ZttYQr2nYg5zBFVMtruO6HLWeWSRQh2YW8tcR1GLli72IVMEuHWBaG8NbvgjoSVjDRZ9d50K9K
c2KTNHhLIMMQA/kChqAQ6Mua0KrQbDePwhNuG2ahYcnsdW2MANMIVtpp4cqqKdkpLV2E6Vr5kcRr
WV/m172hcCqZYUeIU3IW5g24AuJQOvpQ8+6IIbx4DsAH4/TrbQiiRbUqStDNS0wAycLznYKBaryN
h2ejfVdAwxMYSs8Bhr4y8U9TACeESmGnpVUKH0Vyfn4U1O9WAOTjmklgoEQjf6o1/tq8LOMqJ00v
Vcfwd0MrT5sh40872/q0XkBWVEcfGg9hk4i/FRJvBwZAF2Wrr/NH3CQ4E0ms8uZEXyGm4RYWga1/
tsRwjXN0OBqURVz74wzeTLbNPycwzQeAIsDJYKse23tKlW+sCJMLX0GXjdEdm9VNXaQMhpCIel9h
EHUa4OG+DU2jwM4OvLSdd55Tqw6RF0K8aPmbiiavU9Ioy9yQrMDMAf1W4ftmnI3124nIPT/weLKQ
edtYWuBCGdiyrCvETBp1jmcsiaGaHhBhDZlnr/osgTMMjFnvmNYCtOv04S051HbBSd24t61OW/ft
0v33l71ZZIqqSGMvGitkaI4eoYBZlK+o+vwnJvgLRcMHODMkVxoAlAGmaDBWaHeKsW8mVtP9Zqdl
o0WCfCuGx1Wf59bYVUScNgjzZ8LS3OEV26anElXFgmfkl37B0VbMuVF7+UFdIc5a02gdfxM0sA0f
ynfeC1Nm9YP70z9Vd0Zqf5axf+/R/17gTenRJFVZ+yEXyGs48vuAxac6I4GoWBQBaQOoGp2RKRsn
7nqpQ/i9eHT9YLdEC85zKv0pYV6JTLVm6gWjGb3nsHPK18xcFj0zc6ekyZEj05j41ADhgt8ctVk1
rHhZsA+WbohKYUC7D9GU6S+gJfoc+JIswWksdNILXOpNC1bJhQ9sAEYs5tdfOfPo3ianWa/cAIA6
sgh1BYnLFza+/BSCvSZn695P+U03g59SF2XUtMZ0ar+ZIRWaGEuyV1dHvcYEPfFH9WGVoNPHbjtF
yCyu0armTxO91Jz+EwzZdHl1eK3YOPCUUVWxcxjDQidToQeyM/GkdSB4tMH+KCiHmZGAWHFYQYRq
idIgoCzqgZnNu96NIZpywC5sneYxGqxoiy7Kmjy4CzhrvGkywvuG3cgWWWGKI1FEiX9M9ZOI1xaj
VErfldPHlD9fP+mnn5fIb0wO01qiTqW9RFVp3RTRFP56VRVKwRi44sexI442J0xA2sIQbKlw6vrs
W9OgoRy3YhrT9m5nvQh9Z16twoYVUthzVvc2V/CoAlxwYZkk+/zpPJzujQKt6YH+zwNPEcePaID4
MNAV3q6AWcQjPyi5dDR8+5rMAPHkK/PdgBwLAW8mNRVTSaFYB4fqukh+gfA2YMDkW5B/vbdxoVZz
bLpEZyJf6UPsmOpAWySve8V6OM60DY0ClPB2Zgtkm20K2vEbBYyU54bKY4Qq8Zw8MPaCGb42uyc0
MTxJCZQ023urf2F4NOsdgluoO7SnjJWBrHmipM87m+p6a3n7cHjuQZl6bm61CFGBZy4YI3Cesxym
E7J+UXiT8AZ3C2Sr/vhLJ+4hWEsF4xXVJuNyAsMM0M1Idqib1c9PwZ/k1H9uLeNlIrYkEyvJzblC
SAupM+NUOnpPsufIO3z5whZgy5J0iuoULYroMwFjDmAJlJ2w8L/kB3PVb4AcHujx4ZO6lIqdnY05
6PHUorfC/A7oEAkUkIwoCVfGAw9Hto4RUtF+mdq4d7QU2rT//fcrWMpkgTAkdPP89WYMmxdh3vl6
3B1DWiZPROQU0cZTzpawEXdA2Qb1NXxvkPwXFx24VrL9wFQgeSurssduoftU7rMKixha83atQkYS
WRHJDE3OiByBsnbY8MWtVezl8ZcUrjNxDX/DY31oWfsyY8OCxxcfziQeBsVWZUd6irpX/xwIy0C6
U4P/oxuxDFOXpnE8R2+DNu3NS2s0shJZOtlS7PNo7/JAsNu0o9M8N5nNSykpZ+6QHsNB3VY8N1V9
Z7AsTYXT3zf79gJu9h6xF6y0H8zg1A97MSf5wUEtKRW1Qzu/l9ft+JohDBQBrrz//KT+I4L488km
/jQdl5pOuBVX9ldJpwpDKAydEZxwN1fxc3d1Sn0nJdk8xjgqX9TQEazCNgT358+9XXv+fKwlwSXQ
EJ/htvnvx+ZBK42+paCIrNeZdWySD8s/JLJb0wgJlOf/+4fJum4pLMcGCRc31Y+FrN3qejk4le2G
BQcaT8qYEKtbsg763c+f9e1P+feH3bz6dZOL1ygG4zlNJ5uTOOYkR/yOPaDx2clTS2atw9zo3rmz
hX7vw6cH9fY5wgekGFNXAyHuzVEtTbWxCboazDjQZimek24TIcGbShghcjLMa1eQEyYmHPikFokq
I5NMOZ1YnhY68aK/3Lkb0wf+e0HU1+TwETgo3ZQKZUWofTNyQTGd57I+lv2FBws0YHfd4V1Wg41n
vedk0xaOiVfk50+f/uc/fPiflJq/nu2iTqvaMqrgxFHUUC787nBvtWITKxcPJVt378veSuWmh1oR
pxkGL9MkKv7vQ61kcdbLXhGcvPA5LX+3yjtEpDon+sZ/b8uLQkOdGnwOE/Ln7zk9v7ffk4MMrSwV
x7F5O2ht0lT2AkPxT0l5yMmdadyge/35I/6Rt/35bn99xs13y4OhKyNF9YkQPqGTFniUmHTwEomk
WGTBkWd5EO+cN797mqd3VuSExi4k3XxmJSdm4LX4HVTaQpz/UfCSnYNe4F7895/H8PYO6hoaXayp
9BdvhYMUR8LoCZV/iky6VFU9a+Dv9tpTUtU7OTKRau9qJp4VpECLQ6kIrxVavC1e3/oW3sHgu+a1
XJrZ21W/89t+t1D+75X9k5BupoGf+1WN54NCm5Sc/7929fS5ijuf9d391nUqQvhmjOLEaZf6633p
hLqUSj/2T6xbYeLi0mLv4U25+6W+vd9Ty0s1takEvc0FMEvVH3s14ZPCVYs5SwPJACE79ArbMt4k
qh5BX4+q23REHr+LrasklzpGH340UtXmkvKgvHNA/W6x+PuSbnYkM/esQRRT/yRY72K6FvP3ynyo
s73uUwG0hwi648+v1J/m8u1DZxAGaukTU86QbjZ9zStzxau1ySOCIHycZeEpbpu5N4C3WA8NR5bC
zqHZRCOzOgBbA8nudHa7wbHMcp6g5xkw32IIAZAQassM5Z5BbXRt1x0COKsGwWaMdJ4hmaEiil7K
ljydgY0W/wLgRj/c0Pr8+Tt99wT9/ZVulnvNUofej03hmI8cfwBxbtR6nWM3yk4/f9D06v9w726X
diMzdB9du3DssGaXzywKCOe13v35U/6snD99zLTi//VGxFks5XWsCsc/PwxcEJa+a+5Oz6mgjU6Y
sqG2pPnEK4+sQKlGnGK8RjVz15we5pNpHTrtEA6nPtoIHoy7hMeZSbI2CT8/f77Wb1doS1HY9y1y
etCm/PdaC7Xv5MBLuFa1s681teyc50gsDyKcXsz0nfF1d+H8pzfMtsCDOznSRImNz7opOIrB17pM
s7zjOD5caberD5K3m7isaMu8M6QVo9sHKLSIZ4SbqmI7QfYfc1DYRcFDOeUOFm9Wqy+GclIs4B0k
IEvsZlLucNF0Zws08OCoRcK5inU+OST6HTkuWvTV02KpP0emd/4pKC+5sdcQphkwxohFJOWdP03M
nNmJGujOnf5mnzdQzk71sqEgbLpZKoBXVUGe5d7xSgJN6LY5rfgunA1lu4ykVy2GfvOm0rLo5Gp1
56OnH/HmgTSUKYeJo/v/kHaWy42r7Zo+IlWJ4a9kZgz9UcUBMVpg6+jnUr7Zs9NOJq49s9TpZHWn
I3rhgRtE1s+b5x1cTCm7XFN3C6sr5vFit0Ffcw1muGkHwIbrapvLj1l3Z3D9Mq85LVIWtKQQprqN
oCMluwiRErhbT1i5fZGuW7nuKYyHmNL9fYf3znSz518aq879NHS3ogiZCJuccu31BHGS/Fb4n+a4
/egFjI2aFk1Pgub+Yr5N787NY6EW+qeZrnMjXBapO6og1wo6/TnQ8DneCKUnOkJ9ATWUwLaIRqG6
U5VtACoTT+QyObp5PY0sd1L4oOdHOksfDva4rcpjPeoH4iMu01CgaSSZxrGtg3GkoIEUVMDzWbGU
bQeAM1EwgGzQhsvG19aiqiUMqisZd2bRZWgQjcfYKt3Wl3UjNNSOHhJ8YaLc2IWINnm+dmdj+i2F
MTQo8zr9HsaafrOSkLFZjeef3W2IUwyoUWVJiibhvyeMsflA1T40JdvMBpJy58w/BBj6F0I+qBgq
JsKEYzczS029C7kEL0TtClwoQCfMBONFVnZKM2ppBSmzzMyAcqASBvgnKB013KjmukbYaRQioSm1
iBMAaqepj2R5TwSDDEGj4rMBXNe4/ihtnQBODfT6cQdr+++x+0sIYeB2RFyDaAgx681wCuMKCudZ
trZp+HJuQJu6T237rEqPWbALc+xB7223P4JDUyRohWui0Z0Dg3gTQeTupY39ju2JoFxJz3ib9plt
A+GXOMCK7kzNHwABiBsaKx5Gkejf8tXN6aw0VYP0zA7DuLheQdsj8u1C3wYY1CDdB98r2JJhmY3j
558a8AY16u1SP5Nkm93rRf1YJ7gW0BOSAt/H1OH1/jt1k6rQYu9suFvuGSOX2EffwvGJIZV7Mj5f
cdg/ay6nMmTSaZB7cG30myVJas/Ysvmuu3XFdiDiANvQ2ycKk1NvwNA8C0sCUjwx2uuuK9ea9SD6
aCpCOD9LA4P6USnv/x5nv9379wu6GWde5HtZkwnutr30nSkXpa9iXiEyWtx54z+kI/s3/v1MN2+8
bIOsUzRunbgnaF50wDOlYI5iCXOG7FUBne65AOqiYYwJn9W7nQr9zENQVLS2zQdw8LOKFgwiG9og
AFzx93MASny7HX5dX59FUNWhSnmzHaYXaPi5WQpbiSUC1jEhtNdCVmxwkFQehKLAE2kkCScTm+I4
CLDB2V61Jw82SZS/tQ0Av2DuWcWYLG7eIuFe5NeZkS7V7uUCAqcSlt75s3KPvlfbqbQ3kGK+Xlg8
uiMdQB4J2F+9105GJKGZKe5rhJaOrC4rbeV3xxYzswqEbomkQUj5J40e5PPpnM6QRL7KsxS+UZ2t
GgScNeN01baMKindWh2IheSjusxUUIkuvNnGfZPIN+V0jpCYt021dYbkY3BZKibJAmlCg6dEEw8u
lNv19lWSZGDE1MHxEPbaN9GCZEJdOVlDD3OJkKwaFyTwe1cBeCRGCm21IcMxmrHViMt8nyAUqSeo
blhrk5A6QKosEU96fbFreuNtxw34jsI8g8OeZjBOCkI4DG06ddSHtl4bryzhWKJ1VQFwcwPAvR5w
FgK0bsVLIrMs6DVowbA2IDK34wjDwf5yiggTBKehuqpdPn30ATKIYZUwB+iAcp5ojbAZxm9lFYko
eEXFqUOeJEqXmQ6r/RwPIov8CY7zBRxIhnZKY2JQhkm6hJkSbyzWT8X1lSFbxOkAaNrI0pYC4XyZ
lcMOe5SEq+Blht5K0vzxhT5ci7NMan7E/Nzy4uMXT4qK6xEFAewhn6zew77AI0WJtxICqYV5GUka
154B9SS/urpjLaKelum2okYDKVxX+LyaFoWFAm54+MiPSkwMy/WLLYBQbnxeGp1xP4EbxwpaIhzX
htBIIaloOzEDmZalC8pYF7MaiArGjQneDXD6JGt+xfG4xoObclPqqhd7fcE8Mc3ziRuBW8ULUsMC
xEuhCZBLorptCtIhEg3GzPTM2I6Caswbg7aPK/qDqUK6hqnhKaiTQ9n1KIiHj25Cw82iFYWFSmq8
ePJSyTG+OibE1qKWbppSX5cgUjtXB+MXIDaZbDItH7ZSuZDdekGxosO9RtBmCkqXZuVhCI47hHVF
zoWeBi894WV40nlWGupQxLtNEmYi5cnc9Ahpg0lQPlrRAMJw8k7LflyC3yUfqM0tG0yoSbjNFwNX
m5rlUqzRWdMmFXjwQnrX0fjIzthPKcMw0YcRHfcr5YbmE19ZiyYvknWzFD8LeWo450Qf5JSig7ng
XTZSMsupVKI3NIoC8CGQsuvHnLXBRGg4y02kN7tBhdco3CeIGNfL+Z2kXf6kBhS2r96VwivPL2j6
wBy5S6UYlumMmeSK8oClpDnn6xDupSW/sC6wbajaEusFIRqDEEg1Y1SFzPFoLcXliGlDYZYiaSHA
iW+XqQk+FWC2GGO/048UaEmBVg5U91Und1J9axoznoMe80sSeM0zSPsogQgvVOz6GrASoR6ASERD
x1q/UOG4DqhNlxBl+3ZH/29a81WlUyckc5YkTRJnYrA1lFcT/QIrW4nATVJogHoiHwRoBEL+AK07
1xFcRI/UhWwDglln7LagrTWL7iYKztajBkQ5SU5SWZGcHa+dvo2MF9+wKKvtCxYMQQKmyaRAcHnh
ofcpa4D/8QFSgvGZHp50YUFTzGFmvSbAdnUfkg+orisdJhE70Ndr2xO7EoqtkFnB8wrNmRkzipSd
BsTb8A+1tTNgubSXcia0xsMleDIBW3RFsTayVzXf85Dj6EPKmolBG1NWylHcXODNVYsc2Zg4zOzE
wGtEVOl4EmuZ21YxBlKcLyz1kaQhlnJaz2gbjfhBkQXrOLTA7tDCaXa0ICZh21OuQtr772wVFu+B
SRz15k9wQsIUXUoQ/moHY6Q7lso2hwOb4Baql1uxcmRja+GqEXIRJis6LYBpCVik1N3R2WRVQVXN
6IFDM9JD5I8xMn9SjG1Xo3sO8YJ2XMgDTemiBvCgmFgUpjukbSRfncT+J0TIgeLHE8Ce/be4OFji
DKtG2qwBI22c1ybI2JBVhlRF+ozrFcsIRXRJfImTE8rTiPrgzcP7b2J5nlvxnBK3pAbjCsoWb8Yz
sc303yIdr2+M/1QFBV96W6X3GeOJUGoS96NPrL74d74OTITOqSa7tA5N8a4w/Fe09iOaQzNNpaVJ
4U28CWm0uKxIeURCGgq6Cs6WEYbsWWCNE5PuO7erR3APkmxG61trgp0ivst9onFB0L4aR/AB2ETQ
sqM93YvZ63QwiXz7Taay9FPYQDTJUBUQT1KkTyPWd8u9Ok0wL3sVF80OJIDG6TKsV3m3K9KZRcHZ
B6oWyIcaqGnECtuCf88zc5kL+rwQqIyC22F/RnovkEeoI9e8aT8mK+UGCEUUCSXrMzqQcTVsdf+d
K6WgeL1e4OiI45CYpaGpZrRPZTv2MN81r+eJGfTmrxOWd+Skghnrv2JVE8V9Kv14KLhzIygnrfvW
d4rwlUl4FYgATLOIljrGLqzVdfbWXRSUDj99aLrwMvuH0O/6Wb2UNfxQm9e8R8zCVKjNZp0T/wRJ
wxqLYln1ql3khwu6c3Jydi6XyzSmpl5kxjx5q/L208r54V1PQBaG2vU58zEn913wZdFjKm/Yr1gI
uQ0WUoLuSnpJg3yu9s6l14GLCWJntkPqgRRvepsdRVpf/dciFeEQ7jr4WG6CCjNwUv55SLhWgKmJ
2JeVDv8h7TxUczQvImnZVqTWZTQ3YlhMJWoCg9AP0INRl2QIA/Yjxa+nZo4aNMBGFQ5OWyrIRS+v
RBOoII3+jnR/Fvf6QFdDw04j+waifZPuXBM9aZq2xIKHiJDIEzW4SHO0orLttp4VEAkl5+9T9vPg
xzwh06NmS0HRum2+XAXR69qWIgAVVhI9kgxOyNZGNfdu2fhH4szdmaIIbIayGmms9m8y1xhSfi21
mIJatWPD0cNVilU6L4xNj5Z3BHPg75v7LYMCha8Awjc11oCbExaNKF01V8OtpXGYFgqhG2lcoB4r
d/f3mX4WU/p7w4eCthzMD1h6/97bRWs105M7q783Yki2YC/EkICJ2JzYSwVMHOOlucuNezSMXx/q
txP3f/+tuKXopnA2r6q1bdsXWd2fLeBYJGpIruJWB7bsEt1DMfTZ1u2QoRhBNVilewRH/t8zqpcg
KdoC7Rr6rjblf+vcDbBrcL2JBmyy3hIDkhdRl0iP1r03+tvdgicwWdeBGKK48++5m8IP8zPSaVtK
zVKFGS9S3NsSphyE2MuWpPzv19rn/D9u9dvpbgZQV+q5qLZ9kuuJBOQILLnHNCS+CZ/+/050U3yI
zUjLztSDtxevD99Y2AAOVPdu55en14Nf4OwAk7As/eZ2qqYTg6vPBCSBlgH3pjtMVZl/lv8Z1QgD
3Cu8/qigm+y91Kw0CKG6SQD579syK1eqzZAqb60j+AHguzOIZ+VlrmirLIU0d/a2TSiOSxcfQGb/
WaQaeqHzx9ZTUICQsURNRYz5clZso8c8x0DYcHzNA7zd2UwqNA1WGvi6RsH5Lpw1VzhrBjR6fBDZ
OguIhCkraZ8atfDwYsQFWNtKz2WTPs/0FMY8JTQt5eJWittNorrd97UcgSlkoBTgNhjaaMP/8bvm
qQAaY10S6cDejOHOCoUuAUixDdpXuKKeOBeqk5nfI/r8svjp1LEUDQcylYXpZmEQpCTJJdVFYkp5
oLFdnNe86QRSlr/++35+wOAoH1EIpTIjg4WjjnxzJuA/0D5D1r6CwpHfqw/4a9/E2KAJR0YJ2q8F
uoZ2cooRgE71Bah/pBpOYbkjNW8B6B8rvd5dvGzvNVutI08GPRoAA+6SatBJYyV90OoHj6Dtyo+5
hjKVKYTBwZB64tCzjr30o4FPO+wAmYQ1PacIVcjDBgtkY38t9nG2k88SV/bx943/sjrokFkNSe51
1jXxZtJ2QkCZouwXQrhB6ZDpRJLJRPr7LL8FBf+c5qYOWJWJ6Qp6wwp/Aa2+Y6NOzMLu67FkrqIL
6hAJVxjT/y+nJRTpkSY0/25FUDSzy4PILGkJuDPKWRY2tRh2sH/GGaodGX6204u+uHPSX8IRXWYI
sb0YSKp9aa1/281SFWFOQ84sLFH2gToqSnWvpMvGLw+FiTaxhEi0NdNwPxVUGMyJNBb91wwdakWW
DvVZH1GW771c/76q35bN7xd1s7cb1ACya1t9bTo9OHacCMjVD8sv0+V7xf6fKEVm0xcQhsK3Rkp2
M6qati4bN6itrd4E2Ma5cUW/VZu4F4y5NXKMbOaVFKfT3qaNmDzAzlq9K5r02+JB6iSB2bCIDW93
CvnSd2gSVotL89gDZXi0l1IcViV2SDit9AUEhrsijluka0RTQEADHzDVHZ/pynjkB/cAMj8Ylf0i
o6m9jpNGgxKh53/3kjP/mZeqM7eJzOJw1gcXIx1CPiXFVTHM6stqKmrrfbFDyCdaFTlpGi1yCoeI
vuhVuqlLjAOKkxvJA/oWIgVAmapZhsKRfm6dKPFVp//i76HzQw7r67Jp3hAWIj1J+/Hfy+7yJFcj
XDK2gjVjIhFiZxlldIyPiosjtdgR6d6IHBH0qSVt2YlKwEdMMhF5EVjM1nXmwY0pqOldAry/YFT8
fYE/aus6QA4Wb4rr/fWp5s3qovrdOa7quD5gxjGLD+pWmUbroXJAyWhGj3+AGNQke403bTqg6lis
pteHaIe316RdVXNj7m5SiA32+e0yi6bdNl8lB3QuR9EaJ8mhtTS2zUO8yjblhErkoHrwV/Ki/w6C
1HWywIW2OAEG/vuWwIzdhG2393QzYcNCC5NEiepD9YZGM9CaTfcEEeWM6uwV3f4FhNbrg7elhpLN
ACaMvPl5DPXe9Wah4AQZYDdHHTZTP1rEm/K5myu76rGbaHNUiV+9uTY5i4hdw+mG0w6FcVp8tPDw
2YAW+sDYNSfhQ+HNbcsHwg8Kx/D3p6p9RnJtjmIQMqjqEw4vyah9bKf+pBOGKkLJXNu7EtsO7HB5
UCMGcx7Q6UJxM2+nmtATPXud0mU1KB6QHz8YKB54owsgfDZKp+MxluOUMs5IfjyfnfOjt8bTeZK3
E90cwfSZkmHFw4xq6J0FG2bgb8/aRIoP5KcGwOkmmvHCs1xKAs+6np0fxAf/HUaf+Xl9aZe9Gv6C
DEDe+QfkU+sH1s5qY9C721tvtCnOD+W+2fuo2GJwCz5fWLg79dGPejIYfrHiKZRtaZ4hYRZvtN5q
B145qsJ0PxxKotEcceRhM1D2iPsMjAMNAfsQjjKbPWoi4o4cO7UNtNxRYKaHT4iqIyrNz2hfMdZl
zOkvBuh2SkF2qdi4gek5GtzD2h14os34EGG1FXZs2kzTACuR13YXIaPak5IwCEO49y3fJIWdgYaf
d+4AwD4wgPgDhx8FTootPF5fGt1RjmD2sX72HvD7ANhmYgkC+de3s4nyDtodMSPzsfcce8WETXmn
pIkahfQE6ZpWEK1vFI4MbAvRUKSkb1sbcZKtJ87EGUwmIG+kofFkvDEu1Ed5Bb3qxXgj7nXQU3fk
8QPalLaMlFI4FG19lTxIp85GkwGzF2kCRX4db8z36zF/SqjDrRRcMLEZU2yi65CW72vzJp2QtPcu
tl7Y7Uo6hdxFb/ZwEZFV7l+DiyQmVfOhdCiniBMSTi+hVGnT8yzu4QpOMdFfFOD/CJ+8y1zGvh5H
c5pFhPpzfoK/xuwoXDPtrhss4vZU8sNdagwaaomCnVa2e0i27CTwtN+Ze9vLIV2nc1AUOvLbArAr
G90YIsIjCz914uwNJZTQdcgFsfplyq+49OuSArn5gNK+Z3eP4SnA1eqV+8wWeq9Q3a2sLUOK16gs
yw/xTXHgWwy8jbhR0CmDwmSXn/VB5G2ha6na5sSFjf2E2ppxAqGX4AsOR8wW95DCzNfzh7Kg0IuB
teRkKFURoaVOmA0CQlgmHyzjMwaYIwTEkXxFWV6dhLsI26kY4gEdlIWWzjoL65MBXLgom4ZwO8sX
s1416KFBdN5Y6RiqswQhTUZwtTcNRf7JQmAQJS9+DOqiOLXjG02r7ym82rhNstEpEMgglT7XUwMd
E1ilGLex3ylcdAxBt3AuqPvMrIX3iQV0uuhTL3R0vgwbgldVdKh3X6g3H1C2Rd/j+pisi9FlnX+0
h/MBuE6X46bAaJeegk8mdHkIdvrxamCXxiRRcmx78EEpbO/eCv9/WXTwzEPkEIWNW6CSr0S4HKl+
fbi8Zbt0Ux3OK+mQHgoS9I/zkXFLv5QJZTjG1l0Tma/paz8jRD/vjuKpiYblEd8C6N53Np5f9x0K
Tv91WTehmy5ekjoTw/oQI4jUOOLxnMJXnoChMFG2nCLRucRjtraN9xDg29B9/fv8P0jmX/seITu1
GZA12IX8G2ykxIot3qf1IT9UKOe8SMwilAdFyp694mWZTq7G0N1fPpot60v3zNpCM+cUvEFcMp6k
Q0FU169IGm2k7s7D+cE06i9OhmCO6QDlRihT/16cXgNiEXK3OtBOnuKtM5TwjA0x52im62bAIjY2
bMMWHfRhZhjeP2ZOMnY3yAJAMcdZRlsZQ3VgzKShOnrDj8XBz2RuTd3VVt2+A+JCX8w5b7KBOoG+
Oxc29Z1ihnrLj//3+nnG/15/ZqQtpt9WdWhGopNPmRZ2by1yeDKdcvCkjSTCg2bw4mLo4Y4v82hM
82hkYH4HIXQkLlDYs8GVjK4Dgg+WZqqBd+oKPxLFryvURRNAFWBrstJ/r1AItCwzW6k6JJ/KW/0a
fVjHeC4ci3V7vhfW3tYAb091E9ZmXV1bRa5Vhwdp7b8pKdsxbsyzrrKzrR7bzdyynOwtf9AfxVO+
g2gPQktGSZHtbPD3oL/NGG+v5Cb+EJS8NkJD5LUsxAdkrSPbnJ/3+r0kvH923yuBt6e5KZ2h0Jh3
gcKz7dCMfGtJ/eYZVFi2wWm54glXdvX89419gZt/nlKVkeDo7dm/VEq/5cJXwy09U2DCAIrD0UCw
kyEWxBNjySZsyyzjNtveqFj7Q3UHa+BOZPfDjOI/d/zfp78JotP8msdgkNgAP5tBt3A3yUcx9obe
7DL3B+Fe3DTDaIPk1MSYySNjEzvsckuTaVmN9eF1SHTgFHfm4Jds7V+P5GYN8SKlNcSzVx+8z+tY
HvtTvJT35YjYfkiHcnweR2P/TR1sPJv9FydI9nlp3DjBohwmzgan+hHeowPTXoE3xo0RiczJ3y9N
6ofbH1eo3KwSnhRfpQK8/0GYx1M8blfWzn0u5/JanxjP1sZfJneeyQ+b3Zv39PUevw2TTiuuZ+PK
GY11vrgOgUVN5Vk5qFkD01m40I/xQt7SY8lseeu+4L81anBhxTfgUZlUJ/rFlvMYjP19Ntafg6Wy
Sx/zyYXQZ+6+EyiY8Dvf6gUmAqt6U261bTyvR2gELYM9HoxrBJRsAyGV6yQeEyGg/7E2V3lrG/uM
Zv2dLeQHTu32Vm8WOD+q0igHpXW4Ou64nIrDs/1B39N+I89ice0cyUHoi3TAG7nOPdTqD52p/uw6
uCqaLSh76crNhDBrAeXxwDqTKYebfAMi4nxUJvkjUibjbCoPOLlznfSfUfaf+0thoEzNO+vQD5+r
24u4mQGt2lgmV3g+CE8IxxJCBxP5UwceaVsyEd6gaueyZitrNx5ck2F6HQXglTfSJF6TAQnIjwI1
ejwDU8tBTTlehF/HwGDjpa7jkGMNqOIM+km+0RxhTKtzKoJ1w6znbAdP0cl6xltUfWxWxlY9+J/K
S72nDBucZFrjj9onvm4Eup1hA8yjjHvdiE/pC+KkKyBbxSKEjI/+Et6r5RitVHAwwenv2YfG1i/T
T0d/4qtQZGH5wd9/mwxEi50ZC1cejz+4ZFO9HWbx1O3x1sM8WfrNJog2kjAvUeufotcxSMYsFNau
/xJLFgckt+Py2R8Ju/4vozFZTvkot7Qh4PBbQ5NvQyhxIxI5OeZAW6ESMkAFlH+HzQGHajfo+ek2
82K738/4T7U/xs983u/3n5PPh4eH2p5jX9Xae9/ezzznONvz61MYfH6mzn4S2lhlDF9nq9mx/4Zr
/50IgtnnSeygys3X5Lsja4MaEkUCJxikfAQD3FwdlCUYD/xBPr7aZMgDACV4QntMCn2E4Y19JFHh
BPRg7CMpgp066bF9TJ3WDkafn+/v7wZquca0T6g5q7dGM5e/Q3p7wHtzQsd1jIHJh0KSjd4VV5Wc
vFPXIl5NbXIde1O1WrV37WT7MX27pgJPlXsRfFyF1JuXWlvnxu/0+nx4WJ9OL+D2kVkgRdxgNWCf
MMOzA6D4ZIG8ISo6TjgIhiGy1/2fXHBiNe3hajVzQnt2bKdHXBtsSpb2zB/6w/88vRRTXx7rhJud
39sPvri4Py5eB/5EBxrBNfEmUmovaeGGqlAdpAVIdIRQQM4i4PiGZMbcHReOhfYBvkLVUE4G4ftl
Ee8RalFe0ARYADiLdtYoRiyh/0oaaHPpEWzkEOlLRJPcWf05Nw7KU/AQL8SZsgaPi7pC95S9UsuE
SSnhrBxQqVIP2RNWbzAOFkg8DgNzkEyEx3gUP/qPZCjyoZxgzzM4v2IN8hIvuid3628QGTp15iE0
7HjeGGBYnWQSb07JmH8RjC+PEBM/sO9UkVbaCKGDSfOOdUTd5EOm/bu+wQljJDgXu30ztniZUqJx
yLbfdBW1/0p4yJfprDpiNTPI9tXFjp50EKCo8oEkjbl/1c6ew4nPwJ34M+HZnAg+eIhh2jkWKrsT
8AI2TgHttJhas+s+gro5xmjJs9MZiTpeMkixYUS3p33IM6cEI1GIA/Br2BoRw8a9syr/wI73q3Iv
A/JfL/kmCL20Vy8EOVkdyAxG2SygNsW7mmh4X5nMu3iSz3QbXe3nu/HGbwve9zPfxKVpkytS7bEl
lgtvV4+VkTwmN0HabxzPMf0btYN816zcuT6J79BIf41Pv5/6JttsXDVmveWm26HwSEVp0XC4M1K6
bTWTHJfgNBk9ECWMspF3J+r/IdHPE4dmTvNUgoBBY+BmM667pHUF0WChB8OHe0Fpt7HtPzeT7lSd
5A0WQKvsg1JNPLeGQHpn+lvwTqFNWoqnvvx2As9Ntvv39qP2d3wz1/+5qJvNOY+V4hpE7vkAR6VX
v2HQA5usnMuTv9Aworxs/IW+RJhpBfzp6TrEIHCePqfP1TqYoZnlmyPsPJGMTyAPVo6AJFnu+EjA
X2i49ErK1cN5oy6ao7AxNspGXnV7407U/1uW+/0WtJv4NeoJ5lGmnw+tY9mFfZJYUDFsdy6Txu63
PnbGoTt9w+noFawUuw0eVCd3qI7LwURmUbVxGh08VANvkDv7mr3j70f8FT/fPmJZ1hXoMDookK8S
yLcN3jVc4B9ecz6UEhQlFPJxAXSEN3TJUE9fdhnAVbSlUJox+4Jm+I7GZmCLNf48dmM6z7oCRNLB
AauCvU+n2A5MW7qnnITk8y8DAYmAvhwOZ4Wv/g1DgjqRraZIGQh2OdDsZmDZKL2hgSM71PIdTNGG
BGeskMU4ZUWOR+dxwO/pPnqhskh1FHfWYBu9ZNEgepFOuNEWHyElxw9hZ24oO3qqHS2beTPvOJQ5
IGbgKcf+uB4r1BK/flHs5pfx2B4xwTwpX4d2Ol/YLtW+WWe3xaLaW4/9P0slG+yeTASPuSDlqtfy
+T9HvY00u95eV8mkmzbvwVweGtirqsNo2A+LfrdFRW+Q8NGHT1w2Rx9GKnhdtk/tSNsaX4e59g7+
yjuga2whMejwWdDAyE/hUaVj9Q2w9tvlU3/zNvGKXGMR4cY2ljAk+ApTiHGueJ5qTjcsDvEuOUSH
5BDuiqkwVkfnqTqq2QjwzZvEk2rbHXtbqWM5c+cUz4flDKuJbb4t9s2xOkbraO9vg721IVtd4Zo7
V6Y1tWttrVJJUtYIfqpgobH3Cxft7DqWmGn+0dzVj+0cIW4+2jl1M4rz1PxpcVB6omaKGwhVTloW
L/JJPol4n9vCNF22c+ROlt76TE9ho1AsWHHaY3z09t4+4DKidbgtl9USN7SZ8qHSOCNxmF3nOdBP
3tM6XaZLaxp+tJN6Qkdj3H+uJ2fsn84TnzT7XjIp67/kr9b3kXuzhNX+Oc/OJiM3600dR7iLjNAZ
m3iTYKKi8mfN/3Noiyq3xaW4bBhAoHvFY7W+YJK9NubtsuT3YtYf3TSYX6a4Is6qKcZDM0QUpvpM
57M5u7BX9H+GL/Qq3CQrwONEMaSwM3F2nbUzf9pHNfFUncmzfFpOWS45QEo7fR1EmvRHsezmxbI/
pEn9IU2CWbIUVsJKJ0SXN0hE7ZRdH9NbDM0LrroFU0+yTwKBI+qTI8DnTl/HO50II+lQjeNBHzzy
++h/H2TF7jNdJQK1/zqkScd5qHVNBOQEcQAp5xHjHgVf2/sgL8D417ZWuImwWqL3NAj7VkawDJbV
vJoHy3KiT6teyp9vDfDRHrsHOhpa6ZTuPFBX6TZbWyhSLjs2jGX/f30stK6WLg6DCAluWxx0+dPz
Pt+e1yXDGgnI/n8ux2KPa6HsNEfDm+qn5iN+qY454HHkp45oZO+zfbPU5+ZcnzdfPzje1gQnc/hQ
/Xerp/il/zAuh7PgVAXWDL3gFB0nxjVBmCz2QzLHikC13WLczmsOBL/m2jS7FzTLt8CxfndXKGDK
7O8qq/1NVKMabYpgL6OwHBGTjoWJPA6n+rg/zLHsgHcZUoua0RHv5tky4aD5duozMngnfAhD8O9k
ZtrKJDvrM7uEQyW5gX8wnJrT8lF99o7JeNzY9hsvz9lQwLMfHxez46S1t7VNo9AhDrVNpz9IezCp
C52kYkfbvqfOdv9JdkZWt1rl9vPi4uDLcB5UpG6egzQ7z+s6Cdb7dmIRbCJP+qw9K8/ZY/KoTItJ
NpGmf2+Lxq/T9tsDu4nFQq8Sm7TjgUW2xrVfuXY4O86FqmF/4OpnpyOst2zmiB2Ouj5dmnj2ri+c
0FLjSG1U0jhyG/dlGzNrUtnKfssnfT2NB/O8WK2OAfu6RzBX2+9sEmSArJ8TdJIJ/lz6jn3LtX90
f9/cD2wtlFcVxdRe7AgZzx+mxYHZCYUnS9khXqjD7KM5yc/CsZ66O3PH6nuv8PlLGb0/Hb5ZWJsC
ffoqwXwLMc7I4CZ50WVs3hfE+afhXl9Is3xlUuW6c2c/G0b/nqqPI76dSiuV3At1MTtcx/ECpUQY
LNdX5TGHzvMkGX2r038Nca2kC/tIO/n8+Pf5+zDk32Dq39Pf5KZxY3VFrXL6bGjqo+JYEudRpFm3
9+7zZ+/k3xPd5EdmJ+am3HEiYa6t3XG8RngTrU8sH+5UQ7+KcD9uyQA3pZuSyipyMxGS7FLkl2uY
HbR5vIfqgbp3u/OfgP7H1KA8hzb+7K18oMs+Dg7Bc7XMX/IZYx2L595AIV/iDdTjnVBGHCk0zkb6
qj7pOwXC1b1y5u/j+tu19qPj29s/V+G1dvtrTQ/10jtKtrftVuHQ3+JLjozGnUcj94vmj0eDCg3P
RuPJfKmkfzudYMRmWOdexqJKhLMvPqGFBDv1pbNszHrIGZu19+It1XU8L3v3TrrovQcUTBXa5jOw
KsO/R98PeaCvef3fF3QrSpfXrlF5CReULsrAFt7Cg7D3D+W7NvH3UG+GxRQN1Dqw41WyaQ/inUH5
y9zT4JXTLBNR8lK+YvhvjyOz2gj86LmgWUoNUF5XY+9uOvX7ORDUBlrFcLzNplQtipGhyoqD+NJs
8CGjt4/Aw50X+8ssRg0G+1ld7DG41s1mqal4G7Ng4bL75j8rK/8R6fPyeFcg/OeeDEQMJoVE2g1P
5MsH6tvzklrpKkONLg7KGoV16SAC7vJ38KC4p6VxJ7///Z7+z8luH1x6VcIqFuLiEBHfIVU6pbqz
uyd++evb+e870m7qimKXmaFrcBJxnOykibLE+uXOIPuKVG4mHeaTPVlCUdjAbkdZE7qmn+d+vzFH
r7gVgaWJ5uG+mUeEUVOcvJfSuAqdj3iePrxehrDopxOVEIRy87O+Qi5a2rhDQohh7Fye/55/X52h
H9dG5cpkTQC3fSsA0sjitS0EPK+fzsPiAe3Xd2OERie4+uXllHwoOXEU8si7Zxy8hpcVBESrHvjb
cCifrpOrjYkP4cy94O8nTgCgJ8sT6F/WKWSkb/aKJjT82BSK8BDj2zIw1v67Nqr2wQtWhRdtgixF
50OwxCXH8Z9Ie/WP6AUADWwTcWBJTu+aF5KMIiqEAUqFDY2NO1WDsfUI3zuZgkVM/qoClRlCnAV1
FT1JzH6qBbJdr0GnN9qjGTrwheuBtTFQIAGFdw8L8cNjQb+5x5spWzQddpFNHh7gkoNisyDGB86h
3rkd5nYDaZGPjDkGhh29mZ2/Ti62eEFggJAcYBR2GaivWnPeU1WvXMxEkSEgAddW6WcvZIOQdGNb
yRDjFbvbXijtKoIjaWsUh6fuHqeEeOV6YwFMEZzD9H+Rdp67kWvJsn4iAvRF/qUvL+/+EDItumLR
m+LT348a4Iy61EeFizPaW6PdRqTItXJlRkZG4DTF9i0dStqKHh7Gfq1zgu/mYTJ50pblvWJBP8SE
DVBlsqNd5Lindbqe6Wmx1ezxLsP/zx5T62N4/Eje5Tdh9I0XxoR94Vm6z24/fl+z8g+IzUDFmAYP
Qw0UCOq5OEkVKin0cSm+a2FhMNaBZ4D+EFlP0+NBsmiHkLS+Mdah+L1rV1RkNlzTdU5nBMNie3hE
Ue33G/qiGv21iWDPIibIbA5wFNJYZ0EECZZFO5qVcMudiLmbB7CPUBNoGRbHLQQbuI2A/gTssRdY
heP/7zwUWc5fVz9LIAUDo5kW0bpbaAlTZ0POK2Uc5OfMEal9rbsQlqUfduLzBRfwzYllUIzEL+rt
t1MghhdjGJhV3/LoyfQZ6bfQXrDpIPIxuHPJIdsnd66s/1N6vL0NvkBx/XY3WXfL5c0fn/9tNnig
PE/2M4p1fIi05fHfch47R3zabHab3f3ta2m5m8c/f24i6+7ujpJ9rmLe9i8v+OYuXwrKmy0UJwig
pmX4wH6Alf/5eHv5Kuf3d3NXaHlz8371eLQesTF3aKIs52KndefL7u4jGxd7BYiptemMAbq5aDG4
mQeo+dVToz3Gx9xwm9tfIcUN3pNvhn1Jovsnkg5lh1WLGBM6mIzqnIU8QRSGXDtqxm3nQginTtOC
wsd3e5nuaLxjDZ/adyY/8W3mhZeSsB/H+te1mVlcQM0y/gMIfXuhaTbCPKlk4za3RB+1hxWbyDbY
OEi0XSjkfoK3Z9c6D3tqLzCozrUwcNlEgW4Lrk4fNbL4ind5Ap0pfJTWQP4GJ/HBbXhrMt3NeHVw
xTft7lKaMaNZf2/e+cH/94c/qxakgyI2psgN8djBMXUq31cImpd2zY9s5uznPkv0hXEi0Uy5TOsU
DwtWMprrzt1ovT/jqlrDVa1pEnWXnva893/74ea7+vZmK03pZkEdnjbsoZHmIhLs/nEj+y8Iqayk
ALYMBzz0Unck2YabRqcGnzXX9Ou5M+wnXumrF/IhBh9+3tVMoUD1i8yDeYOztX6cplZXi1i7ddbb
rWC9ILDEkgcUJn7MKPnLS2W9vL3c3Xm5jYR65C4jizUSO/5yBmvY0J7XWHf7/f7lbf921/keUSVy
Y2e5vNvP2KBkxTa/09jSHDiWy9EiDgDY0QuGJejT1x+tG2P55+bqamMB2l351pUF/LHZDM5mdL9C
0+Bt3N3kavbueafzO1d+Yvszpo2RIry+q8bbzLgJbSXrau72P2bL50fVetx0zvPm+ZnYdb9bze37
4PNgf9KMd6+F5VeD2TIdoJPrh5Ro8uBc397frmj6fzrXAT12+v+04T/XH+v1OreengrryXFIBvkl
Z51Z6w/n4+M6cq7N5cwjaCFNzjF4sB8+DPvh5NPa5D9q5z9hWbSfiJDbk7vdmtZ28p6ctRM4t3Zs
8Q9gIgxkugvOZ/DhXChIfpiA6IYsz2OfOlnvPBI4r4FvKy/XxJi8bnG8W9xmNCWxgd8cnuEHurCN
ivuW4T0wzXtlq+wqO1/l9yh/bI6r+KXatzfCp/p4e6gskWGFAXzplFvJ44Uze8Y1znaGrHBSIWeJ
JqtxPmXGnPbUNLFyJIkwVgOcusjHeMyaiHu4d4HA/x+vd7YT20NeHhpTh6AMgq26uj0Fsaex5RT3
QHJ/sej4AbfMz//bz3cG4quno1TnGtcrl+QjKMwCfopLE6S6DRL6N6pb3Zfrxhs8mRZtcnu8Lx7x
pV+n96SBxu70Ft5oF2LgT2Dm73tanDUW02M3GRMk2rvic9ovNvl6PgMg8MsPwmP3R/Gg5qzUpXlT
/WFx9Bi855bwoN4uros7cinUp6tNRhU4+uV1RlMVEv9b99g8Dtgq3l54Xf84FRAOEU3ARqx/pa8J
vW/LF3K1VIn1eASXGO+6l2IbveT3gz/45k3L0KnTX9cv0Gr2EF/aDjfMC5f/59sjs2VtcjpRnP29
ezS2lZYuquNd9JDsZDd5KTGIO+x0ekm/X+knX5x3otOlJGFWRLDOs1hsQlkxEb7EtnzX3i4sOqeE
zLnzMePDf8jSHv2rK1IwBA5pVAkMXlzEwMT5Gmd7UWH6bE49GB/WvuxLvj3sXJJPbZcKKXsjXmrW
A0ZYXu+dVpMX+hLJHdCkfaIuiTdH+uZMpfmjpyzD2RfcJTKa5Gqg0ZgmuuVSeOckWdczMQ9KSr8e
H9O99gg9gf4MViBLfaku1SsdE475YFGCbLWwxxV6cVt9X200X/CBnJaKnyw1/pX3yWbwqmVypa3w
D4ZbkgbUh37hZcxu0dyDw90FylVFO+5AmljaAmZyMViI4P3+oqSfVQ/7WTOIp3Pts/hKrL49JNE0
jlEnZhlTeea+eqzc/LO4idwyODia3watyxhKweDL//GyZ7WNYiRGXp24LOZenrav940jkZWNq87D
0ArgXya2139+v+rP4Q7GBOYajvL/C/I/yxLlUGmiKU7p8JIaYdl8dNp1jjaW1S4XC4oAZdcjYUSa
6JYPI8yjxC6Wxcf0B6qhDyZB2V7tJZBf9VJC9c+3oDPnZqj4pYBR/L0xF3rbKAWT7neoEbj5lqKG
jiSjJh0hVXIoRy1x1eKuU9HMj65hQs2+jjkZlQ6B0nrNneNqHC36QwJr5sJD+9c+0pRZ7ARtUjRk
pLO9LCm5oR5wWL4TAppkqwi9IVtmJo4JHmeejUPK1Zks5i4QgOMUGr2PA8UGldqNzEhYBpyzgsy9
nscnoPtBIRb2qn2EmKD+QceJDDJ0M0fd9d7o4OBDfcQ8CY87ZF4DYhotYtmdliWUBm0duepy4fZB
zAXpuvoqW48s32+xF6W9zwhYum7+iPemJzN6FaRe/PUtkmDA0blaCW/qGIguQ/ze8VnbHO/g9xxh
VgnWG9xlmrY3IxyKuREcOyoUJ7x1fDI8ayPB7abKY6gXKiuKL7CvStdEPh0vIadfpTjQLbVVCHHE
iYPxobjV7hFUOjxIsAokuMN8dpne805LGd4ZwkEgcfL6eJ1ei2vxMXcQjrLpz7sH/xTUL73f+vV9
QjDApQxu7XJmBojrlpyZWZRt6cfX4Q0dVDmIvIWTPBpYJoc3l2bTmYz/GUBpd5DFMGMs/RzAFA96
nXUZq7J/l1eqX7ko0q5MuiztZi4nVb93BmLdsBrsyGvJ6j8Z8VvibG2PXrYb/GY7BflcojMrSVYK
v+AEShZ5mtPZoo+oN5330KdDb4Ur8Ch6iycXZ27rnaaqH8MbbC2VxnpFu5sXb6dXHYvruJS8fJe7
BSwVOLYgM6UXLhHQDnQnc/+AxFHrxZwzAl15dBd9kyAdwi4yIdmOdkjyjxIRnFoYbF5E9j23JEOv
4v1iDD5T+u3WBX3eJNSL6EG6mkv+5jIdpNmMBnkj/2KRvpGJ+OWaZhqc2IjE+ESPFhgL37U7jFLs
BXWmxpjCHL5pvPCX05XBU6DOhsZEY3ObsnMTp7ZKngatTedz/uXPWxH27AfGvpRJrAubVij/DsHh
/tLG1v71eoFa5ikQ2G7iudNY03VJMYQNvZF3tGetnlJpYu8ZLoZw1sIDceIZNd6MlSre200bQMJl
8Se+tGIFk61kULXoJi2hvQatN49MIN4Ih1KAyjsTtEaH2ZKlcQEXMy/d91nOG+ZCLqZgU3f6lpjh
iUBCzO3aXN39ZEzAKje4osFWFFmXqT/fzHGJ7YfPZKzVEKBiW3Q1q90MrCbjevJ0uEbhVRjM+7py
anf+3Hg9qTvqtMsSSggr8IkRX3BU6Ee6hcE6ASJykfGyBwax0h2oqZstsys0TDmqiyXcakKdr8Bl
nlvaDPbQ6P89Lms/egyzIBTaU6RXSGjo8lkplI1KkoqnQ0qpwTHBeKwZzMNuxQ6bs69fIaodneMM
74Bl5Q+jQ1OOqDlaj+in+iNIZvrAHBn+cdV95yFCbL2WK44QdsFcgoJtlbP5OwNxLNRbMRiCS/33
n43Ds59hLqe+ZR+aYUbjIc7TuwXaFwge25NTEYGZJ5aXHbtztIsN8B1nwtz8p/ZlBMO7tKD+gfz+
/STPDjg1rIHME+7CuNc8TFNBGHNQw9iZqTuaO7pXk/WHdBwuu2G9AnPb2l6Eyf77C1X+UTv+9ULP
spO6rrVFtOCFzukp0cvhaIVs/sYC54QKeRy4r1sakai0dQjmBoHrCP/+aH/I18ROXlPtf/x+U1+r
6CyJpiyAaQiIiH6cevZswiwryjSL5lV2crstb2eVW9d4jc68GCvyYbgQHyMb5UHv9HXC/34D/zGD
PL8DRg8RcaI5qEDU/3uNNCf9aBZRmt5pbPAJzli++w+q84UG75gHY1bblbyBVT6jtgNfK57Gh+iG
n1HQLpMgwkyQg32D1/CGWcol3ahAJdViHnmPGrGjOLL79gYpNbH2M7wzUxD//JlzjHkIALHnoGFG
jm0FsDVaf97fHx+fnyf3eXB6t3dFT+Jo4BnwwUgEtnpQ6Hk5kn9cl0HmQ3zgLMqozueP2E74DldX
j7vd6z2RtJ31E/is2BhX00eakeF5LIJhXiLviWi8sD7mSYl5pCCD8Yz+q4uUMX7qhoegL7wzVyG/
EClb5jxDdObvdqAtlbJITmum5MlATl5O6WEyeIPqH7+LR7Vzf3+bsL8jb57A+P21/WRRs7OJSXNo
YmqZOPX3WzNK/ZQcWiW5Qx9Ls4qHSLfiD17GLcoIPG8ecmPXaC36R2JQ4h9e75XPA5OdV/11BM7m
GoCZxwvFzr9QYvp+YITUpSbWo2f1rzDoEmrfcsKUV//88kmrwS2pCgmAvB5ko0a7va3uYfcyuC9C
TtJeTldMHh1f0c8Q73ASxFOhh0Ape92b8vz7E1P/AV/OBdg8yWwyZftFAf8WC+FHo2FW9wn86GTX
PZwOLu3IlNwDi2ry3XSD2BlaEQ2Bm0n6o9c9HR7l/bSChdxbMkn4Xtuq7yVTKIdgUWFCPtnXMtP1
GVEhP1qHe6RfFxtG08swiNoLFcxXd+Zsl87+f4oG8oUd33nHtxbbatJGMb4TaBd5p9cBtmSKwLEl
vieSoz41++Et3s5a5yhRXKLHU9WznP66vAmiQesTLTh0O1GV+nu5YTugNwwpy7fGlmFF1EZPy9oz
oY16C6qVaJbKsKCOMqozKm9hCc7b0oweqWOUQKGYGG7EZEWqedpi8Q6D2G52FZTqiQxVdaOg4OtO
CtBPH5st1hs9Sunwqerckz9rxlqydW7r2iarngSOqdyNII2v0YwYb3L7sA4dFBb6axkCHBojS/6f
000PmmfsaDV7XHgIhCAP7uRkDkf3uMXUmymo0ZWWTM8nopW9sf0x4yGHXuNZv+Zttr64hnoJg4uE
a93WxN9hnwDD914JQfRxuJVoW6MvAt97hrSYY0nkrz+kvUJ3XhmP5cjDiMplRlqQMUiA5oyOFneA
ZzAuc3RFZot45Dh2sV97+ku61O5YNeoFIOCL2/HjxXGszB1XzhnxrPI1jCmUhDCSb1GGFkk0c3ri
dsOs3OgUjChoyCW75mGPZ1LZ2m/1viUfqVxK9lPnEELwkhVRh+x2eXlzgpwaLRMYbe1eRnkF6Wik
VphGhISVerPm+XBVnxCtW2ek8dW6QXJY8eLqlS0d9ldDvkUTrEV4WLhUQv/ohM2r878/5Bcv8NvW
lvJyqDpdkG6Ztz5YKoa0r/pr/A4bP/+jIwkSbfrP42v0rG4UXioMrWmw40tSY/NJ/fNJ0xmhN8K9
iGcRGXgh05XBkG6nffWAW1gh7KTOLpNZkyajotdxF3bUU9CrLnqFcnk1e683+LBCgTWuDXldQViM
nBig6HHKmNlCXd2zTA+31ihZJadrXIxM0cpXxRjkMCrKIDr4ehxosqsOAXZsCQtV9RXVV4WgptJ6
xXxW0OGA4TvhdKWjC07DNrvr4OfrWIE4/E6XeoxXnXzsre9ZzDqsf/wESFGNTVGtosVWP9ydWrsE
VrxKP6t3AuCID9TKfFAZFL0fj05/o0TLAXh8ciImMi5E7Z9Ms69X+9+nelaMmFmbd0hsSrel5iK9
faT+RJVptOnVF/Sckf+CWv1sLNsHhSaAapuj3aABPzlpeeF0+3mAcCuwBWA2qzKu9NpZMp0cRLSH
cTy5nTVzmJH9nBTsn19r7aEmdVBchYb44C4eT/eyOyieILvxu5E6qean5Ae9G6u+Ke9H1Rt6arzF
BjvGUHSNNb7gOm1bBkXR1mEW9b5QA72FzBnSyAVOTyEh/34W/kQlz36Us6wzClvFlFI2TLzMdowC
GJaGaP79jEcy0Wj3L4frGsr4/aVN8r88QwRORHSEiUnn4ejYjU0ySlh1oCgFbTmyG1ytRadj/BNj
LLuLA0l2o8ojDnWDq6e+mDoS8AJVfOaSMxiMfH6YZItX+S3896ElbHuiGkwnv83QlLab0hkzPymW
SFbXTBTW/iR7yYC+oCtdsp8z/7XnJfF/fpwvCOBb4EmUMUf1lNU5dlYIgRugwrDLgyfUyybeRsZT
mt6EGhl19zC2ip1hpuz2zTWjGuxM3aKH4WgavplOzQQyxrcQXjFffTIzm9ykeRGQZKBjwurpnALg
Cwitf87HlS6uCw1XT2EjK++SeN0Ye7MkbXEjw8fnozGWCuiIzmCQnfNsJ2dqMRAI4sIzShcRTiX1
eS6IZ7fgSzhnmHZO+gvNXFkJzO9Uz1N0Xfc3nbhrq6sQn6YS+4Ml6WNMBlk9D0YgJ/xFB9KViOtU
4cwnV2a1721xrTHvomGbzbq/kPNK/wrz35/2WRKiRnHawtaUbrOHw0fRWNNduDk8ZFfipt0xLfr7
HlF+5IvzHkFEQ0JLkZGGcwnqoyGmaYSy7y3y8ONzDn7duFFuTfgfs1UxuxCdZG28nlArojFtzAlP
ano6qj0IybxnHxWSKURfwdagJ/A5cwTVinsnqZxZMuwSReNnlX12vzMG/m0tlqjmqUPE/dZ3KWlY
aE3ESqaoGfDuHYLRAmFrjg3EwEB2ER2YMOawMJlQSV3IKUeL/4wAeUT2jyMmHhMTvz/Rn7Xu1x3C
2SCV5IGeN5dhTctxE7fSbYOOm2Iz6jyv7hABN3Sz7AIsktqRmZbU1T+SK0b8+j/HyGYQZtQceXI6
htgv2g3MRf/5qS2p/72ns6DeFDP/V2ukWwO2NDPKuNgxGTc5TeqYcoBopv6k5tsDzhWVO/JuLy3q
nxDN2UM5C8WakR3MweQGJMU2jJlEWDNK0Fj6q/w6yV/EQWwlJJxrnMa0JAAaGqjUwYnTwIaiMwCC
2OOsCZ/OOR4vbLn/ZVH99/GcYSZFXC+mTOTuFvi3DA4Tm02O0pg7CC7Gc0QtzbAyMmDDK4RAODmn
ysmZiYz8eEKUb3mIPOqjDkVfuImNnVWufHJ+X1WLHzjd2QM8W/f1OIyZ1nCLzJXGzFEfPOOwWtTX
vbhLhF1VrrtuIzSBBo+wwqqBbbzErNWsHdafFLsLWBcZWS3Kbm6JsgAIfO0oNd0W99i6guyoMjYr
XoI638GpQRoTpw2h3duYdNTsesmm3714gbZZlrtIv2nL3VjukHcTuZf6oWqWQhYIuZsoGwUZl+pa
D7cZ3jIYC9JN17k7nwn5dNfKfgdlinHMA8oeCAWvugkNxq0wLInSI+mDeWk//vP0+rb2zzLWrtBz
PTbZjxK1AeAWlH1g/WbOrcLR7zWf47fo9nDsDzAEOwQP/HF0jqU9Dm46uAfDldHRVIJ4sHPzwmv9
idadvdazxC8qZH00BG6ujdA1RNjTiRHCYINM856QGcrHHYSMq/DIAzFUkgsvpJgPbTl1EGctGabi
JSKkB0FxIl7b0GKJxHJIjoVVjX2QvagIytT9fTnOCcxv8eQswanVssybhtsuPpM1RTFYQrhJdyV0
1ktdTcC53y/2xU78HvJ1NVPknIuFlONMrE7BQd6E4irEGxqICzUYcoCT2xyssbBwMXqfIleJnIre
IY8HKR45kHo3773UHwX0TDFLQqDbKdAJAS3DDWQHcNMmbgbqTs8IWdjK7TkfFJwv3YEiMrEjJsj6
VQsgxkjZuww1HlmJ1IXSq8d2x2A/flCWaaD/jcyhV3JNSKfAhAbS7o5If0jatUCfbEhpqTfLyJz3
DbqKbbaqIub/lcrTCjc8bpRjII5+NnCPQTIEFKaHZi1jBVT5ZIaa5EqJd2INCAFWPnK0ElRf0J1U
pp9KWXU9KqujvK3MQNeCE0OpJL4MsC7wj/OpX+GNwxqXNEAGXAGtZHIFxZEgMaGiCwIb2VpLZmcp
D82dmdjohS6EQEp9Rbmw6v+dmP93S36NV357o+OYp1pSddItDKc7FHCRaMyD6B5HXuN2wu90V6+6
N/kxeRJvfl+3X9SYnwvXpFWFkQkElrP9dpoUaSzSWrrNDcKio+G6AsqK3uQHW6ms7Fq3SkytM6e8
dAR+EYh+u/TZnpGg85S4/rBnNCpYN62XLY2UD4Y+yayw9sE3Z4H9GvwRVvfClme6Nr6nnCU2SbVG
ZzRdpqZfmDaGj5QPo+mZCc5qbmG4J8lL8JnBohhrrclBnKGtOC0tMlk1tBaMWR5dVXYMwH/UpSG1
1U4Bz0t4acH7GwsjoVjEHWiG+Ur62oktPYdMtSiOgZJsYFxNIL/TZOecJZmT6rQKLrsZzyfYL8/n
fNpKVFJ5kUiccKzOZLKRpZDwqZadsnX7ydNat9KdTnMy+vUoWhH1ALmggjaBgKreycM0R6uXhcYu
8wTATAbkoJ7ItswPE7uFuFSzIOVbQdQCGprsMXYhb7SyMxhORc7Pz2o4Um9niZ2Tl/BnXMhmxFIs
tJIGx3KbsDz/MtoMd9j86LP4rM2mLJU5ByWpQea+h4By139UtQ22QegmjYZSiFYrz3GCTnf0F5q3
oCM7uUghy45wWI3x9thtanEv1ltZmL9OovUi3A200tC31tcl47nClR7uGyPg/BUJeYY94C3SuRXE
9MorBj/Rlydj1UN3EJDTtMuFTYlNtiSrNmL45SXPeHRjLryssyLlGClqraqlfNugdG4cPrssWORb
UXjJ+61QMb3cH50hJ8+eUL8QdQ/3TgwrIBWGub8okWAxPTyj0oWf9w7mrQf8GdEs7BVgRCJpW+NO
iXqUhYy7HHkCs+uip2zk6dU8XidrvDTHq1N9RWktZHbX/Gk/FvkMxsIpiHdJsJj1g4HjF3Rvutr2
WgRWnOkuCTC+UQJ+hVfCq/WAYecQHwXhcGNaTNZD1vJkGz2j0SHo49wh3/R9ySwZroCBEmN+6STB
W4oz2G0S9PskOLzDld7lyJLu6udo/tadD7juc9/DBF14Ws7ob0UhD7X3hnU7cgXBShHMum4/EiQr
hq3SXrMDn0W6lXZ/NTrz38nWOAnMX/T8oRyjHKt+5jtZoQ4NAmgoWXPe3VD9tDpcBzy+pfpZLG6V
Zov0Er8WK24E7wwGjeJLzbZvg2O4lHFyU7bF9JpH+/LoYUlaRJ6I2F6IGq/d1DiM+HyHU73r0ajo
n2I6SelWr6+kNjg1D5W66rObcngqtY0k7eLowZC3urTMClyqu6BCfqnHC3EtSoHZY2n4qki7TLtW
NnW8nuQrpX4OIw7FABuNTF0ZzcMhpiYPxnDZm0HLXz3eHrUH7nBK3GNq9eMVVqjOmLBrLL4FD4+X
zNbIWd5/on5zjHdSuAzl7RT6er6KinlMaUDhh1y4Wk/VXqhwZPZLptggQume1vtaG5jqJhVv0bjn
HqZ2KRtYa23IfAt1tUD2pt+cDsvOtEsGjSYvyoM0wf3Fb/NNIe3HfiWq14fji5psBeGev96xxfEc
zlc8XjNiGDXaCb0vSsuRv2MG3FlS+l3/pjXbJiE5q/aEMtF8MvAjEibPFOC/oEc8xX6/+NTNJ3Fk
hq3ZSu1yQuValbfHZjtGu7S95pLK4gbreqN/a+DGNw9R65Vt0DCLmwdV66mHJTfEd+KH4UHRZzAn
bzIDVgC/Ep2WGFdzOrSpl0y+HAdKvm2BXXuvTry+CPpy1fceGYXe4+jqlQp6OrXhaaKt4gyLbG2C
bp4dzqZn7EoPxKRO0YDAgXybRy/dsMvHq6YA+171CR6BT93ivTfWofaQzMKOA9i4sK/znQgEn6lL
XE3V0hFoHvROq9saKUljC4WNUQL1OYaylddo+458i3m/MaBkWMAGhi7FYALiNHBkGuBit8k9ffJU
1e6qgEMrajH7BQ6u2kAT3FQMGmElCyscBTF+6qG3iUGuucLg5HfSpxy7WbeSIx+njP7oZ9RLRxco
6XByAI3Las1ByKkp909N44gcqDVQrHtK3J4pSLoqrZd0rtgGItQPxNGMQATiqhkTjmwdVEL3pnz1
quiedAjCJih6zCM9jBEFzWt4oqd6qzZBqGx6ZSUDlS04/r3ysCxF0AInEb0+8ibDaRAjb5ciJbDu
LcTgOL4KuJXG7fEW56yEy1TYFVnob6OdPWBUmL1ETEzTa0pu4m6jkt42oHTe0Pl6uzoKLpo0oxM3
XoW7JwYd2hQU065Pl8d0ecC2hY2MRiWsxuOnkXmYyQLjRp2tIQoiLSwamA95aNEOIVPocLiUHbF2
eGoHhmISJz3O/8SFW0LjQmM/vcnbZSjZAuDwZJ2eispZVFatO4feiQ++WAaC4dRJUNWrxeS3fIFU
beG3BxyfrLi1BslLU8LSfAX+Lq+jrm2jcgvCc+/wFmQS3IPfDJ5Csiqxxf3kHTH0LytLt4FfpZAj
uW3lcbW4Qlvcqwa+dtXElYl06O6bbnzYLeLAkGyewUf9NLIfUa1XHdj9OU0DwwVBrEBl2SlUUrVr
JPPneOFh4BtKVqdY5eTUuVUz18EMLHgBWjssa9OVaYmbloK6B0kTjwaO4OgesY6l7YD8ejSn3NNs
hOaR4EXkA7sBEhqqhsySaPzx1XEIUnldTM5QBBHHZeKJ5SqOloZOju+drFwNWsg0klXIbocZaLHJ
TSZHMSjA5GR1OPlD4jWIIyFoyaACM5PhPLHA2g1AKngYIvg9jejS67dYIpIsFkx1pWmgHTgCYR1V
Vg/lTnRksFWOqLuQDfPR79gK6xCdcjZnc1XSie2RMGpvZE/NvYqeCxKbN7NuVW9/Fv0sChazB/Cy
QLe+tMJ2BUIgvOhX2hu5lFI+l/Cl9njZluh6o/sYMQbpsp5bPINP9ydWG2pYTB0zKIt2Xx/cNB40
uvqlm81Hl9Ppbiqgxk23ycnFcW2slypqUJjcko119gLzFbyN13iCXyuf1V13pwH7o+f3rq8zbzZE
QgKOT9hrwUjBG+CBTa5B2TGd3lcexp3MvMVhHWn0n9fVnoapgMK3MDcx2pVyY9r3Lf1g+GyLVQjY
R4cI35TDC76ZXTs3z7XJb+hG4fQSBwWPegvoAQKp3RM59Nn90sJeE8OGLnHJ2zqWcPfYDzcasuOI
ETISnLh5acHUQWAteiYCVvV+YjwQmijjgMR3Nr+tLojJZAHyC7v3ZiAlgBr5ip6mQOtz7n+JG216
zaRHpfHUzj9xqiGQWDlHBmxoNuFRE88DuQeCH1OKkEDRmgyt7J1mDQBINT1omb8IP07Su3Z4GEfm
V9GpH2VrcXjPGxoRYmg1DCBnElo8AsxNCidJki6AOMql4kAmH/1WMXaTGXehRvEkdRbollzjUW2z
dhbMp/U4hTtxMltcgSuSyijQCxf20fRmkx3szY920TpD7ZiCWzVOWDsDapMwQUVbQQO5svA3vlVp
QVHq06EaPCDY38tO+d8Y1P+UncYZ/kqyLA10b79u34QZPDh16x5CqhTEZjH4nhEdPEOJekcgC8HC
mAbCmopNrsM6GJBtvene8LSqL0Kf85V/q7rmO//+YKu8Q0yYOxNDd4KHbGCtap8Me+7WhBa1FxiU
BCt1/sdOYqdkIPKrTD7BWlDtGNIDn5FwunRnP4mlMzSmoV3HpD1I+hd09u3OxkXSa2bCncWcQBBB
4VA9Na/HD/HhcGcgo4yKe4KTiynDqepezDe05JQ3HQaqOLtztG88zB43XHzdkeHbSit1z5xO+FR8
tDfZO7FzW8O5RXhzvD9cy3AhZmUV8W0WR0tu88ffF4DxzwXw7Yc5e8zjdDS6ViilW9xnBt64bImx
XWBxMbcGLKOywcWHXS1ZquFQmWbxVizW9bhOs02dbYY5PyFS+XXkU8BGYtCBT5u7adodQlgNO63a
NvK1LM+I8En28Xwn99fKwMjcpoOa5M040TE4KoEO1x55dNEeFKKU25jope4p7dXaOcorwMSq87sT
/r4ukC1fL0JyG1847Vtxe5z2whQcyTgjR69cDcD26BCgaVxwprajm9OBN4NU8Q+wDSGfQGjF/SP0
huvfH+dXD+XHqv32OM8A+0GcTqYYF3Qk3+XBkRsP1UBjsGhkqJjDfGTvoWCXF5HIf2Lw8NEgmECs
+uEjqOtFntYZCIWC52+9RaeWCuyQOPprXzpJZCeYVMPlTZwM5jZCgKACc052IZhI/1pLMlsD60S0
Bhj0+HvLqmYcmkeDtaRiYoOyc2+p7D8GGBBaQ4RftgyiMwP9sOPmvpd34dl/UTzOH/73659haMhb
CmGlgaGVjKKfZvT1iaWpahQWbh/56gD/AwlgJ/vEGi6El8fkRbQq5fVQBvEiMCvnoNjFyYVYAIwz
QjtrEHSkmDcSmwKXDjFR/Zg4fKHBnT446itfxmZwNAMqIy1xRX5empA4YOEbme2QzY66/aG7Urtt
WayUeD90100CbcSKYyxksPGkXekmB0+D4BrPi5K2bkwXmh781kyWpLkLMt0FjLZVmkF/WmfCEt/P
Q+4XDM5gvIYAReGZJrznxBdEZ5CDI2LXwlpB2D+kWvKlCYT1C3BVXBAjAXZ34fSpr1JgZfPn9OSb
nXuUvC5f/v5GfmoeECm/v5AzZLFop8VwGlmXoeJNowfwfdgMqAfCMYc8DwSEIvjR5VQMexeHJAPA
Aw3u1qpNJ6HyUgA7HAo9GltpT7vAbkNgYNdAQrAI2srFIJyZEiy4mdE2HFRKp9DtVW9ckL/ZUxpk
J89o3E6z9B4rbG8BiKP6CRMd+io8ktJvev1KN+9YADJ2Zu0uvURQkH6KWM9PYO5e08o2Gdw+g6OS
saylZkhpo8BFWtLlaVAFlLyyCWAmaU/jEwcGUqxINb706IkwB6I7xyYYKAhNe2pdkceDGPLk4czd
1eSxXkkPQXEKbCQltxOt5g3FUyidJXJdHBOTlbIomG3Iney+GuYjWyOqI8le3eeld5LX7WkTC4AV
S8oCstF0cg0wV5TQD7YqOJliSWg+kvVjrbaYKwnlJTx6oWYz8rcjlHQQ7piJ7VAGlIol+P8bQmHd
tp2gkVjTMci3qHcgq1KgxIOK73WR28MSgHFyUcVq7fhmeh3g5g4QfMstwMShCdSDv1CsI5wwKtSj
le+F5yl1pVkx9P8Rdl7LbWNNu74iVCGHUwJEYiYlWdIJykrIIAIRr34/8NF8809tV3nGcqJAcGGt
7je1zkDEG5Y1m28ivCxETMSLYxkM03Sq9/E0hNOvlvhMHFqQZg/igUji/+Zbx88kwFhbyBCRBPq7
Ixtb+G0G4iAYfMHwx10lpeUBvOTGrl/AlaJ6p2IXAoVu6pYJLxi11OdkfmuNtbF48FSa3PdN9zcf
5x9R7v/ZtP6xQv5VQBJscVdnKecAnjlj7YS4nXKFfi3mM8j29EBEYGtMiqeY/s7jcBz8tgq0jPVt
t8xOy5yWMWRfguaQe8luQBOaVrbIVkU/jRaVUk3aWHSPnLxg92BR9UbFToHEXfxLLazq6/P8f98L
xx/aY9nCh/i/B0AhTYskLZx+I/MttZ2ZBqCq8e/OcIzWlxlGFm+7LEhLRy23ETAgmehSmJaeWTl3
2R+608PYxhKHN0jatqr2TC9m66b0q0qXfdsgOnG2k6cM2rg5mNZRFg+LKtO8XRfxnAKXQFOQyGQ4
MdHZ1ZZsa3zS6k8CtCVfGuBqwkg0t2oPvXRopENq7FLlIoF1tId7c6zUvdV7GoxxgkTQlhgBoG3R
+bSmn95X5A/J0FwfO/j2+4bhb+V1fEfTmXAEgIN0DsMNB6oNMKjFrfWt2QN1bLXIi98ft3WoFaG/
pqPjkpMCouchRcH3r0u0YRw3ilBtPZQRAm2MTwnyR/Jry2c9cIqPuguaCQYclwEMYIk9onaVxZEn
r7vvE+0Q9YdMO3TZMWeOXKfZJYU8WkfMPpG97IdXkpg4kXMGvFF+4tEabQPMMuG17YZgJ8IEx2DW
N7nups0xsQLe9sz7Qo4/OeOHhSdoccF5gP+nQzc7g4YQ0okaV2lRAjsKGzcRKNeWAKl6U9LOJ670
SfC+iriSTZpcezyOcISC3akb7up07n9UUqUZ5fguXJkwp0Q2EW+wxg2ZuaonVjanY2NtYhoiBZ2a
Z2ILlRyTeBPgC4V2wE/YvFSXN/pIg7sRjLqfVbsHlGbiyL/vz9I70vHSky2mN4ciJ0/u5l3I12MT
GHOQGoEs7RuHF+pkVghHegLIhXwiUKqjlgb1cnhg5oscUJAWfxv0PzmmAsODGA/gLOBr03akS4u2
nOAFxZ3iPFA1GxCv23u2kb8gV5D/Z7K/cuE13d1WkjzGzY2Ro2VeBJQD24uLFL7cdCM9NBvPin2B
kYiZN1fBPK9SFw7qOLKrYaszOaaHqrAlqF3vHjHn0h3Z9cgZG1fFnUHkbbGNARHu3rJs75jBgImJ
KAHcY6Aa3oTjYKDj+2VJT4/WFZYAKG4ptxyf8VuKvkVb9UgF7jLoDhxCiSd2fsyHXm4HHbkUwz83
OlplCAKuB5lJD1y2UWgOGBdG624GDBXWTW/sQLXs+JUz7oFXDsEQ81JIDGYtoAX+IpG9ZfMngoiG
ft4Y2gZOla0MsY+BsXZ2BOSXs53vm72yjgBV1ghPkBzIvxjB8xfDP/OvUUattDFfk3f0msREqU0g
PzG8CpEnQqbp2hQrUNg4oumhBWm0b6jnZmBmnU2ZAPAwARGaV1F0hCS4nxLIVYAWMLQKYOtSfT88
gQzg+Fa997780ZN+SfTlx8Orms30HR3lXZ5To22Nt8YnYpdNAHk5IANzTWlKlW0DgzRt5MErWsKs
mGuZbKKPNpwZivhYP9Jh9AYmjjAvtd6n2UlId0l27NVD1B0tcRc9zvxOnPylMtb/S2UlK6YhKzjp
yKD6V5NHbMwsNnMk3uDfqYxuulfA2nKWqVedcUPHVnxhAs70KtvZ3jD8+2rMQWCD50om9slDLKo9
wgZ3BvWXsDGqY1StCZdDGXZBRyWgAhcyFtCJ3jppJ5P81L0xvQ/EQIBgQmzXuxFGpJ/6pbiCWZsA
OM8kfhMh53a/cpebjFK0Qr+Z4+f5/5eg/6l4NSQLb5chMRr+T//7j2ZdLGprbHWOJKvaKMD2+/RF
YXsst3npTCplwEbns+PJYoGxdJn6wViElzK1YdDYG3HtoqkYVh5bsVawQYPBZN3PTEK1M32nXarG
fmDBROZi2kD3Kv5bZXMnNbh3ur/CNfJ/ltQkrzA1Q5LQR/47YiMpejMqdUG8VZgmig2mF2uwpYeX
kYHLCstdCs0k9pRsX5jov7Zmt3+ACbY+By+AnGQE6v04kYtNEvZjL96PnXVb0ufGOjbWjZOzoD2i
3a6Pxv3UKnuFSdCDJ1Fn4hqKt7g4ELhr+cVi62HLzncCJM1Ab9T+yu7BwpZnXcw46BCvnqL6WEhn
ghmYMEHvx0TRYY/hJ89/ZnDvyYVJHPHV5s+ttk2lU126AtniLdwzQN1GoghItiKx1HloGciSnemx
jXKfYz6uvEx2QAUVTpGR63VyQKt6pyZbeGjmcxJ6Apg2Yb9PtkPBrAO7XW0lW+qPhDS0fqvovhid
x24/GUFmBDXinfy2DLdp2DHrN1Ps5oOdn3Thk4K761b47GIZbuXE0W/sfMPda+dDIZ/k+Lnj6Ta+
2wJJjKcbX0juYMFXOVoMgQX//6RzSOGcht/JN+sOpmxirJbkI/7uXueE17JHeZtdZDbnjRRED1/f
RzeUJteWMpl1dKOpTAmKu0UeQ8rkdUG2hFySifq7pRbnhfyp9QTNMwkZSE9yf0jUQGK4+T2cGIRR
7e4mcbCnNN9PVEDSwcS4YDe1nw5nK8mYcPkqzvtY9e9fIrYHZNqom81jQYIAXvj7+U5JIqTvOlYO
YriwDmuhpQc1Cg2Lk6I6p+atuX9p9RPqCJm/mzKtBVeQxLkdmMZZLM7JdDaLczXshMdFWnYxEZn6
k6zf+uUy3A+duoutc27clOksxS9j+yO3Z/1+q+WjpfmDtofzhS/Pr0sbavI5exxk6QSbq6uXSTpC
3k7ir3v0Cq2b0Ao8Lkp8Ntq3mbG02lPOEIFkB93IzHLtEajmDlKXCixSwsnyI5Llqa5g0+Rzmh0g
S0tzB2fZQulbflLuoVu7Ck1gqBR7E2a1e0pghmO2yxu8cY6pSr2M5q6H2pUoKAKp2GfJToQqqt4f
+s+oPel6TD0ClU0B1zFOx0wuk/CsaC9L9W6ye8JQS+q+ZPFz4d0lbs+FeTUIFoCPhSQ2d4PwnKrh
RB+0PODq+JzCh3xu82shusWyMwYv3vFzLZ+TZScwGEn2TOGYtwhCtg1v9xGYhc+boJtAb1JRnpID
QHNBRbyKSryxZH4KmZZuIjJMfTcznAjenQkJhV9CJBbBBN0PG/2Hpb7zO/etoK2W1JIb88L2aC50
lx7veSndRd3PZTh0B3JHmew4/+b7QemTkA31bhq7XD7kwz5JjiXULylOSNwTsMGDnB6G7inVnrr4
qareW07M7kmcf09pSWny0s3PS/wxDx/RcL03P8gPm/TQo4Tk6KFSlYK4CLhwa96hFZWY+mCtd0pW
wgLLeHd4DF7LvZMPIMcTgoG7h8/t8TStSZ1hAlUer2+eHw0DCkqXyn9Q950U8LcSyH+JWtMzTPgs
X2fccx/SklP1s8ah+mX1qbt7ymM7N8cMbEMKGvVSS0dToId8jiQYa183dvxpwdK1fAGHKiJXJD3L
Nku3M58Nq45xFqgTlPWLksE1MxN4pJMu3MwYA8PvfH5GvxCJpwmNgXgs00PMbObFrmHgu4vMNS23
Ij5WDd6WvdEeDO4AmR2Jh4GYpoY1sYAwBRoariphFHLYyQexOQrqiyn6EYgtKUncw1Vg4Gvikcu9
S4FWvlfxUe/3XN/C9zWRJ57mekcIigTBKnFjnYrls2xjBqcwYYNDgrWoePyTojuMzfmxfwCg/Ub9
tapBij3XKsw7/mzicxJPbMiNcEzVC9+MF20maMfAQphbsMYvy7zrlfA+XLkaXrGJn7LHuoJKrr45
G1QdzVl8wakomD6fMhPdxcLnOnkxpAcj7y72eC9mv++lQBV9VQl1sFhAonjXy97Yflmm35ivtDzs
qCwbQ31ROeJy6XTnpwVFftl+1RFDmN+y6EPqX6MViV9+vZvtyyi+l8krkpC+Od/bL97DOD1XEO7m
61zd0FF06eHOgEEZxNNg0x+WGx/rRiXM5o5kJG++OVKbBSUOtS1Kl9F81bRvRThpEjvyNorXX6bJ
68CEuOUXQrCcbq0Pl/qUxEeZhjV6XvJnNNVD+8RnUApH/qjgEllunf9Q92Z9rKLnpkGqBY5zpamr
+PCKX0P6e1BfWBFIr/N+L9fHpb2Mxuscv0r45PJ9nxwS4RQLx+73iChbuejlTY+OvXJp1ZcGU0r7
NCNuo+gm0GB2RstpWqJmCsZeAKRQQ3+J2kb7gpceFewyW01xBDoWO1+c3OB+bEaGHL4xm12dHA76
ikgEXHY/iNFQoonNRqDUBM90WgqMzpPSnV57FhKjmttkpzUWqRoyNN4kt57YERCvAaWdm8su8xlr
AfEiQVclV+k15t7odqPKSGHt9jA3BktxlWt5CID4vzGEaKkyxsB07kIYAfXth0k8WQSGZuOIkMAU
0TR+qORr1FuZCNTclSpfBpAcd0MZrGesSTYByqVjY2znDKIyaCZXK70arSIDQePfi4Rw6ESbuagU
Sf5ohU26z0qvlf0+9YxxP6a7Oj/IYyhGV+aZVOkpyLR3s3kXzLdifDGKV34sxasioRjB5bxch8ZT
GNvAuJLU0yrH1HEheuKwqzK/0/2BzBlUHueWZmUMNT2ITbe4EsYsXhDICMYxM4/G4zlNXkrhs1IP
ovHyMJ5y6ycbvoSJSiIDkj3oQJIpUMh7wxTT7GPC4S7fUsnlr+rWTzJ9JvFbwXydlILio2Rw3LD2
8f2bMnwp83W5pOdyvIj0lCNARHbH7qJiC/6Rl1ezfi70d1VtgPooe8ZvIXm755/J+KPmR6UO4/hW
K89i+vVQnlX11orXQguWOhSTbzX+Mbt3a3AfrTdOF7V5jrOvsXlORqog/qu7mwpTroGJz+JraW51
3S70g5nlmwRMyIgYeji45hBIDGBFpcAlL/WtmY+mer0jn5Mg4JLqB7VyRJsnABRgsoWo98z6Scze
B+lJJLdMekukN0GEA3doUdvXWP7pqrdZZS7IYkcqFd+lFI+G6OedE0vH5e71T9YSMrV++aFYRW+T
LjtL8ickBIY9P0HJNDj0qf9oQIlRKFa+PcUk27mVcpnTayVS73lM3uqFg1afJ2q3zXLfxRxPgxfV
bwpjD8pbzMbKdDYOqad4WoWeQFlRfxX+WDCq/jVtYCN51Iv3OA9E4/LA0XCFCGKaG4jnHc8uZqPh
aJphguZvCqhG6U+rJOwpKZlXA9CUIXR14h5WySnHLZ8oiz8uXYl+nsDtfFcpO/4hMwcIjsaQQDL2
A3z/WihPyu/+V4yILLmAtuaptxClo6PIQNZuZ1B58T5KHCTn0Po851cp385PKEIGuHLTobzvlD26
p6lz31CPNmiciDMiNp+IQyy0DzAYzN1rStjwjRoEgZI4u4WvX2NErujnR0+RAsHcKaUDvy43xGhi
+DRweBBWZ9rlJzIlNOnVlWtKEcaxt7U2fDxvrCcDqFstoRExuhBDOhUPYDlKfnorL4OgYKuB9uHw
NP2yc1QRc3d4l85SEd5RNjcbZGAFTyvlxOhwWv3iNODM8eW9LG+s7/QNYfzwAvWwb6EAQixqGCNM
N48CXrDFuwNrbIvn7gttBJPXyrP4MZAcQcxWtWaO96PXdduohxLfDC8Fmg5jK2/iJwwzpIV9xxz+
+/m+mR+IVjZolcR5Vx1yyPyL8DuZNyK7V7R6mYyz/DG8lKhVA1QVOgHgeAzBJGnIryt8RP6XtukW
t2EqIXNTh/WDkzllGA1EzGvnTj9ztolujyutFgo37nEODSa47Tvm+/ZFIYoCO0uDHJqZu3uS4zs0
JbG3GDtN9lqGT3HBOK9+FToyupWWRARmERMpPPayhoyNVtBvj8DY/SOoTeRP+KhDPv9ZdjTFnRAc
jh6ypRTBrHiM513O8SschvvOWPAZuRVjHCGcWtBxtye14LeRh9F87A30idu0C4XloAhU7bYo7S1k
rIIfZdsJzTsNvg7G6U9SaJEzT+mebWW8EwKgmCOgc2bc249UBA8xuKt7yJMsCebWu7/196D8FDO3
oTFDGwcDHbnJ7KuWj1CMaHGIbanZlOD6ZCrke01zV3kLWaZUln04q3b82UOZ0tT/Hp9iwZufQLc5
LmHCZQcZzF0DTQwa00fsWNOYAmcNG4FkOcYQs4td+68EpyFEX+tKhqO9WBfmlyog8EQckNjCgaet
f8Cb4gvuUM+90R1QM7IaFsJb0J23Tox0wliRxQFzD6f76M9EKsnudLdb3pG8bRX3YdkF+v3S07ut
DoPJWDNyaojIIxXWJPZOrLexgXY1XHD7HJBOGvkf0yojLrmUaNvvRex9CDj1cFIdHN0RqVXJdmbd
w14g/HlVKlsHCMVX1voPUNjMi7tdzrRowZ+qa9+fhztr3FfBVx8buThE7a03CW09YJ8v39gn8q9c
C3C9VXeXi1dIfFD9UOJsmAJpCe9E2HYsHk9cneOuQjB+sq8btyq8inSSZVOhGaXgVPciuibaBgvU
32WzKaFjSAQUtmieRsFhWaIxqjHQwNdRv8EhUIzeeZEAwrWv/WblcdyKnZ8pw0wDe+cZY+dPhv0Y
v8Ty1iRln084pMTUa5/LUiOvPvZk9jH1jJ5LdCv27+cS3FcPWPI5XYxs3y0fWQOKemjgEnOf4ESk
8URuXwcxxTkrlkeudlScbAgQ9eDe+KXuldMqD0UJxvvmO3T3QJpBDgJWMH53RIgmraERSvVeTLf3
yjUe7ph40KtIxRZri4sQZJNHN4U0jLzB2uqrpQfQuCKMC6ctQ6BT+w6MPKMQdGXOf8gHZJOMVGTc
sIChDeeSDxrbAmaQO1RxeIZlt6pgk8pZ6LYUzyjDhhmPaBmJyCjWi00FjCWoKFf3xxbMdlV272C2
pwUV7rpxMW+CfU8iem/g1m5kyVZxlzG2DBNRibE1RCM3mXaj4HC1GfZgJte59+7oWAidKtxo2CAX
i4BVZs7ho+zL+knHCK+dkv5UkqI2hnfRS38QeXWgf8nK8uBTZJSGckyfCbqYJBuCiC7bfHmc0yu2
cM1OiUY+dz8xpBx4eYiED4gwpXsFC2cC3gtDo5ANqw+8iQ70CogV0BIyVTbWpEGou5E6YoYFB3AU
0JvzytJWdSd8DNhjj8mCwqPY9mfsWiwHmaO3XQWt3IEkd5BpIZGc01Uz3Jib/mtRPFkLOGCR2CBe
7vjQYjoF7rf7mC85o/puwElSav9e85rwIANRlUzaSzZ15ukfFAwzgkqKOXZaAgn52kIosUNNIygh
0PrM+L7FNsJ43HT6VjmDn63RFtviSDoOSriewSB7BZExwU+dm3/xzcQSWvsgi0cIB9xAnLoLD847
twDuAikcdQF8gXDNd6vdol83QLDXQiGKI2gKFzqB81u671idq0YRvd+f4RpRQXHFKmwgtZFgqpvu
xs8MR0bxgnsSKR1wSvGn7EICuYx48mymmVIMTQzG7jcNIw//KL7nNbPAlkqnfFZvZHCIw4ajkSeL
f2a1KwJefsYCtKSDwJXZfzJz9D6G51b+o8+tApOWQUL9h+1gm9YO/9fvRIOwM4YJ+t/aleYwPfGr
qd5rNdlFB0XeGeNBynd6i1Bhi+Qv052WYlHgQ8TDEMrj+aHsRgPHg6dox7m8PBjzLLu66pvxnl05
mXxBPSIAuU8v2XhQhzO/L+VnXl+1LiLiqDgoSWBjxCL+huRSpYd6uCocxNl1AhDuPVyBiNQphBJm
B6LgWg5atev+oIctdh/BTbAbqdtHtdOWoJUx1IbCIXnsFesW8VQtx0fnGm8wNxxzzGZDONs69ejM
68TLdyiwtXYlokEOkYZTVvWWtyQwYdNuWAJUL5XksbDxDqaEKbTAw0A3zE10us6f7ru5YHeCmjrm
zHfsrkbEcNBz1144kSlVNMknLIV9A+fh4HB8rdkoqBcJRCLi1Agnc9+UFy0/GjOMGwBUqAGfAPsI
mIZ3ee9n0K8G3yrAa0v5gYKwmMgfkzzyXBAMi+vFAwKzI883NMpCaLwLh8UkyoWhyHZWBMZKNtE/
HHrsLiYOouMoHtGySr9XebXGQcE4cSd9ENhkI+5mO+VC486j6LbIn1llCRAVJQ9SsEoxUBNyw3iO
jbDNPMPY8mRLHcyac3/sJNqm+1W0Lrp1UUeYo9DitMIKUuwHZnwWAe1Gavlpd1DEE3sqGoE5gV06
a1A3cNAPNwKyYixyEZoI6GHQxbO6nKv5lGnuQqBF5vfjzgIkvx9zM+Duy6iQSG0SHd2ftKOgnxNr
rw3+eGdpup3iN3RoOOH7XRazHZ7j/CkamBWUvSTxzSwuHMs6bg5zb5qXLD8+pouuH4z8bPSnxDgX
4yFXf093mgDg4LDTDxxaUrMvEgj50JoOeCnMfhexzBu30fYpgwyF1RKY7DiS6A3SZDcvQAbBPbqM
8b4rnqT+1N6vVX5cxku3XOHW1oZGDaopnLDNS993geaZO4cMyBkM2IPrqJyiMlCVoJ5fk+FJT079
uF/Kk2SFkAaMR34FXBUXuiebYKEZTr+E0LJRFqD7hdUuwo66ekDns0rMKTmzxk7ftJ/kl/qEClrc
cPOxEVAJ0OY8KLnI6+j/YoKWrP9S4hEUhvSIZEHL/Pew51SNpEdp1uIt2b+OBBIrr/3LHYY/tTu0
VwjJqbCSLTqDEd8WRwbdDYwXexuZqDBZcMZALnB1eBc2I4MuMHTA2w/Qv3/+NRJl6lRAUGY090SS
rILRBvNg4pitu0o0WqeHQKSAJnCY5UqUBPOc0adPewq6MbIf5BkaPDJ0JsTNbTIQpWTVnmJ+RS3P
yKQ1Eo4oHL6G64GSEsCS1sQKLtbijzhrSgog24A5qm7gehGbNEXVnwsGIE7BiLDH7btjThAioPbB
OBrXlNmJ6mk+gckJLw/oin6TwnVqm+xHO5R744KURsNe326APAj2syCu7GJEJmBT7kRMP8d6hvjc
MYCiFHvB2IrP+s+LdG/Cd/vTf1YvJON+0uEhRIB/wtSChYHiDufAiJwd1qpb90PLWL3xbIa4ZQBt
NIQqhLWT1fciI2BgqAL3HBF9S2LUhgKdk4YvqBfAAtBtQOjzhUYDS83CCus2HM20TrTS9Hs47rEn
UBQKE+q6DV4PzqVZ9x4YKcjkeY5PVmARwPgXovW/OGbTIAZsDUaEcf2X8tUoBbnRxkS8PZIOkURQ
mZ6q4mqhqLb7eWOdtFfUV2v1hUQxcdPM0WpPS05gS8J9C+KGWk0FEOSprtz2F9r4pP5l2ObJmDds
ywgIKCY5o+NmazjpSWBSeoWJ3BV2mepE31hJh+T8l/f0Xwb/f76nf+uZilmdsiQVb10WatZhuSm4
8qMUGMnL1K0Uc0r6uPXHaKvSbZ20FHxyK4aDjFRnk52o/HFVND1hkNeRCLCDJYVRfajqzxnme3Jr
FF/Yh76H0ht7m8GR/VONcuMv7P//DRS2LJIXTUshgV0i9+lfKkwiaJUklx6P22Bt9JnuCsGLbX7j
4xOQN5D/+S4la0YAaXTsbTzu4M08ZPzQSVNClsQo4z/q+7i1Y9Hm/wC3KMJ1mPHeGWOb6aD8kHvH
oJFC4oNWD2MsLyjbCUI9ag5pi0hmtjbTD12Z9ZN+CT8JAokCZe3mwQbBJbFkcfK9x5+sWWapdgz1
JBZj4EFzaMX4Y4rRnF2JQp858GSyKgDrmHzsAh0OCUqf8gegCykBVLsGZhDysxj9RmopQr+Os2xb
/y285j9SGf/nxv7bGK6P6rBocf24JaB7zIBgF0XsQj+dwLGtM9bmdzzDiIflacXwV+cChTC/xCqj
2gs99ifxCyXat1XIgmvOeEk/0UhjMlqfZYk+gC2Om8SjTfVLLormJtW2ZqclsPNIeiLnCd0BP/6e
bmH8l6gcIZ9iELVGwukftfc/lBNSlmtTI+ZwnZ/Jmeame7iKmpC7hJRqk+8gUOBkcbm84ShvSZ8w
36cRW+YmORmPTV0H0nBmjw7v3/fLWO9BVvpvxNB3Imbz5/5ZOPajj0LBjd9RpwrkumJo5zzYoGW9
v0fZmimSf6MaqxlYwN/JGUJtZzf6TeHax358aZBRnVFcNd5js2xAXDwkruPkDb+WxkMuKr8tfv2h
NJ7U/5hP8aXPvMY2IFwa1KLSh6X4bE3x9zLtJdm3fqNzyhDsM52bhyJ/+uz3jx8wkrJgVprh1z9s
0euDbH/SM0afVkkarS484+qTfmOUAhqTDlbu9fiCl6dhvgDPmO+0OJTsUu3m2jO2hDLZT9+IssXl
O+qQwtJH7Gqv+WW9WZQSao/rBjzuq2MUXeyPH0zEaJ7b52JNYDKNsLmtrQmz1uz4QzbsVv3UR9go
/Jm5y7+7lztRxFrEmcM4pMkTdrEIhDLo+xjpH5G5NNSjLQx/2fZl5b80n6ZJmpSsMqeT2ZP/q/l8
GEOX6EOJdTmxa57OWX9K0GDOjp75D2C2xX8Q7iD6KDFJMIoYCJ6Dq3GMrQJwHH1L6qq0QfQ4Y1At
+6JGa+FNdaAuYZ4Ear3vVvEUlRYxsIic28i9A22QNDyH3Xtp2DW1OFbBG+unNcMOGVz2KmiBiard
etLHoFme5NybD13uyepqy5eJQtFtKFhy5++2yKmoPyFgrjfGLxEEIt7XyoZawnKHB+k/bnsTLSyU
HqZ98XevgFmiXHR0io3jsBBNioZrw9Nxr1ZHuDy/QWM1h/HQfpVApLLTnufn9g3OTXHml4JBU7rH
EEqSaZBDCtXF+CihK4nDcI3mZkjbbiR0HquIEJHxdILTSGGe8M2hDdEsaKgrWMp9BXP1V9jveWMa
JPFQWAghGK32OxpdMBCKZgZ6EEIzQQuQwuCqxoEc0GoBfQEy8Lob1fQfixFCSnW3oib4exKvJmSV
FabjB6f1Uw7zvlieO2Atf/hNrir6HKad4+buNvGb9lskyxRxbAjwBY6cPD4rAprStWgp4aHlkAae
kEj2ObQDXnu8B1OB6Iby2+YFLNnTFiKYLjmOHX1FJuhdgbwBN3BJUuYvBNKjanlrflXfeFm/hb11
39NBN79WnyNqc7vLLyS39q58jF0qTAnwGcewM2+aXy2GQrds/6IlY2D6f+ib/7nWV8/aP7bEvIlE
Ka0mETyBz3bf1WctOsGL5sd759aWRzKXlu37LCgzlM9brCLkccg4PZjHIxEBuOVYEDlfRU41r5ad
Di0TpV+ES9qHYoeeN8FC95DXw15rD1N9QqKsgjPOu65zky8eGpwDehaQLXKGBBjQM30DV1jtae5d
iUkVqmsaDgZ/NCwD00ymp3x6KsqLAk5QXurWqw1Hfq7RLkx2ErlzGip1UOmnfAJQAZ2ANTsN43nU
j4oZEoP4kbwWoiO60ZvBDkcGCQF8+BmZy8Es8t5XmY+Feo56kvySakMZYezq3kfbNQnOQigpvAXi
+hY+blN86Rz9BJ6YcMEsMITBa8YFuWBIFaphhc8m2RZzb6L3w4jdbq3lK29cVEbR3YtMJ3ltszed
RBzBaxPXuGaSPdVU/Vuep2jxilfQQkigZfJHBuO9KUED/FIGyHdTv+J3GM8kODMuV85ZJo3g7699
dp6ItMrCGZ4+PqYAe96MeeCAsnomQoWhLF8jvXKyQbSGPnWf6F4DmJ25T8bg0h2p5ELWLrKZOFgF
ztB4HPFo0KsN+l/rA78cn1VaH2c57F9iTArVmhmBxuKj92t1O4ueQ6U85lDAZIY8TaaXsmrQx2ob
ZdxNNehvmEWnUsKgu1ehlaloetbLmqyAPsJkFDs+j1WLuFm+ZDAHeyFeKvNBfrXCFksHabkueUXs
6XlYJNsS+O0Q3eJtju6WRgP/OlIYYl2hsMDQ4AYKV2b9sBcmHk0hqzotQox9xqfG3JPabhiAiPKa
0pUZSo/VLkUF/BDcAnHwh0ZC6GPjWF+m5uFL19CFvz/agDfaUSCjxga3Je+99Uty42GIjCCCeCAF
p9o85f0qVscxMmur67RFQZBBtnsoLue3xXIkw81AJZVAIBErrHyFm48CitxvCVW5E5N+nDlm5HcS
7qttOgaYJOQpNKa9oYUF+lN9qxpbrXdHIooSm8A40ufp3zG0/4m+TsVAE0LsYZrKetrWpAulp5gX
xvIKFEWKD6cbtwtsDB03qqPBtpRVG6xmNkFVg4l5cUu3p5OkBYTzcGQiTkQ7Q+QQg9uuXkP6/fG0
VA5ierbMCNfOr8IAD6YQ2Lb29C1RPhI4WNLX4K/xRgxr2d5ihnVvgz1Za46kXbyAK4CTAcqNXThV
Z7U8VSI5Gj6J6fcphMPvJKd7pQxDozXgq4/sModC3giHeA/ooH/SZim/dMLYXIIooyEgXLrnEUh8
8jUa0O9fOAvgbOgIaHLZYmaGAanTLrl7w7X8QmMOKiMPK0LaDidkhGiUTGQ97LhwnZTtDm410jgs
IpcjGGWocoX4bnY8yclUL7mz1n0cORRm8RiQ9o7j644r0dYx2SsbvUKG5RAxPomeNMMk/wHYc6/A
IkC2BWOjOJzVbTVv8j03BkqmIA8Dq5F9R5jMVJeMsDLX7Ag2o8pwOMxxLkd2Z4UPE2lOUGfBDNX1
CGm26cCFx5WGRDeDWDo37VMre1W9q0lS7wIwZobdWMQX0F6njkTigtOzgVpbCD2mEtBdA8w1ROq4
fJYcaYh54OmQnpqYYx0jLM/Lu1wzNXsNLHtYoMyu9B1/pp0Hj5Ln7lrFb+VkB5I/wtntsuxQVKGi
hono5eZhUneiHmQtsPBFHs5y+8vsKcPxfHmGdaiJ5GtdZfpVtBc9h7QMZI1+chfHrixBYXDqO2m7
uxsXv6quXfk6mhdtOMTZSUQCkeCVtfvoaRpOhrWHF4PsAyRNP+FZ4REjMovwehAeyUQomWBbYqHs
/L1d/d5ru2IGhnSZo8MiHsb2Es+3BQyWBo3mpj6xjLHXkj7frpjdLF2N+mrCZ63EsVnY/CX6txIe
+YYhPr3Mb10XmqCO8mWRLxo8snbNytvWjKKNUP4/ws60t1FsW8O/CIl5+Mpog+cxyRcrdhJsDDZg
zPTr70OOrlSVLlWp1aePSt0Jw2bvtd5prZ8SeUob9bKSy2X5XAHU9meUlOH5tk6lMZ/alWV3nemM
Nc+Wj2qtVus7C520GNF7XsbDdkgEupOX2DgcJWR/kph3ZywqZEUm0K9fC6R2wZzh3ABZXt7NZVfu
r+LqUe67dFlZu7Ze9ihyH4u+morl5P70iyMcpEGTm9uEWbANNAUD0xdGE/aHUYVs+Lp8KPPs+Y8+
Xlb+iOpZErNnVVFDxv8DYumztuikVujXd0I9qrBEFUJ6Jcr88zS1AsxS3cFD3I6zCjiCShuvEy4o
tjO5oSZ0jZtft4H4BsJGWrBieLQFOvz85lY5DVP4YB+pRMcF6bAv6amfAV72e3HbZvYtd7WJNqGc
beVFz4qAs0JazBkOdgeINedpUtwDAV5I8YwDC5acjxSNCdmcdPgb8OQX5PWUytLEJMeUHhmNdYMC
jALBtiLSN0INtcL0/tJjDNmWJK19IFM4r/RjEpFRhiivJPv/QtgbHJd7bW2Cs7GCHZAbYcfyctpA
PORJkAM7CLRytgFZBO32YAABfhMCggDOUerbVoUbBkyJgACwdeA2lDtXGnAKAwbxQPIw0xfWMnca
mgQ+6ZQgjSE9GJEBzg4yRiHwWOiHAZFqPnCfwr1DHD6JacCgigtxC0gFQE81wiHBLl5UIRJwnews
7D+ng8qBBgkorRCLYSa4Nw4r81G5IGO4si4x8V2H1D183c6OREGj4Aj12N8tLKLIUHA44e2iMpe+
MNFkxAzdcPd5xLogIiLKBanKGYMSm7U5hOqRMIRMgLBadBMJLlrQN277ESTZqL57nD0clOS2A1/w
1HcJTq8rmSWA4VIMRhk8UpcCgzA71tMTzqz2Iqse4Wzo4KyAcLUpXqW/Y26S/kcg8ZdV/gN061Nm
bxYWQGKGu4o8Cg2iPDAYlsTJOepK/54ROIjaHlLE6W4fDL89AMJ7FsPM0VJgbTz17O3iGMwYPJ5c
4W7RfzEtAZ1KvUZKWB7ZfQgWGBxITAGO0SCizrfb3OtFpySGWKGe9sshFm7ZCMTNgLmMQCkHPdv+
mdBfUgSGtcFWHVzakEKjN0GzUTN4ecTHglGKiqY6gmEkJKTAiiiOutExZyCavHgluVvQ4+N7TB3E
6Yd1YrBUAZoiYhTD57dJk82DMPP6iBXOVNw4xu/o74fS5Q0pIWa2VB4ZiJ0+ztLw83rDlw8jxUCk
M2qYU3RBTIgQGe11cJ/Qj9Gpweta8WC7z2v+RS9hloQeVvX4xhyw2ziX8E4MDGaS+xlOtNK7CYjk
fRU9oAr9N2FvI1K8fz1coO5HcRk1CpLfaZ5EOV3ZDXWgZzA/rrFNkdLIPU9lRsjAADPTA8Af3qW5
jfRmwmiWv68WQ/9T3p8lSgzhUWRD1r6n5/7SklmCeRdvhdmvwWQ1xpP2BE9OWCUHQh/u0OrEdjkl
aCvKzJL2nCwcajqPVy6IdrtmcR0Q/XUen9wVw1lja641sRQHabHEINXrKLuOOV+1+1wrl8Z1clHC
HPWxsKA0xvtvwiw2Y3ZE+hkFH5SnTYj9OOwOOlp7F3k8GxHIIMoWsuywpjY4qog4DUoah2M7p9Q/
D0R6wNYnBgfV15ekOAIcCi9DBF8uDYAiAmXq/gueM8zd70NJFiGYlfaw4u8EZS8xVZKQDb6fM8Dq
MASe2FiGL+lMVF3lTV4UcZgWwWEo+2g+WEp7bYKxk+w5eCtl348HAyuRZVi1DEQw8NI2xuPbnDA9
+KEtkFlByD9jX8jSsA/zZ+oQmCxKrnp6lmOh9bBlaiuWNHaVev9pOagg34wr9tkTQxkkcYLfAoEt
zSSu1Ts7aGUnlc1t3FArfWfkUzoo6OxtfOj5qrpHsJ7szyit+D1sv1St+ex6HlQSQKTtVPvAIAQz
lEy6boz/FD6edDT9sW/74MJUGz44QGAK9lEZQv6Dl+Lgm7c7DOexA6Ycw9VkLtK0FOwOU3qDFp0w
JiBWtH5OCeX8dd4py7qz+9kBs07j6ONiSvgtRTWGcmzucRs8c1vjRX5ImGoPrgKfGxzRndLKX+jR
9lY8p+4EmIzUxAUbP4RQU+SpWOVU+kZ/Bn+MgJ5ZMeCqwASWBE6p9D9T3onMKTAsnA65W0EcuytT
aPBMZhjd46lBJFW9KKbQQHNGkVj4zdBrA8y4aLjPONR31Uv/QTgX0Sw2eEN/EqJHdMaUOGs8SLHa
z2a4yptPlsWx/UojY4Y8FkANRXSs+Fzk+eP+XBFKIIf3kYBlzhyLhf/cVWfb3Mnp+I6Qg1RcULK2
2veVfbp+Yok2mzmRNyf/Nom7AQ87gGu8pB8kE3PVLFECjMnR5D/qa5swiLMLMELT4LHm6MlpxYrB
ZkQ14VORDCpDW6TGCHF+rkB5AgKwvZfWJ0CB/po3n7n1UHc8OgbrGYO7uj/lOIQzyhvEHbx700Tv
595O7Yv2Uo9p1B8Mwh1ABiBrwg9F9qsRYvLzWqYV/5I0Hz4v5JDO8JaivVvF26tX741jvRd2euwJ
9CI0Km0Qh5yqqEuvEQG35lg6tkRxyd414lUxdrUat9aY3OX6sgX30cUQehjLcx3PuL/Cwszm9ZID
gnl+IePzGdS4Bsj6YGEFgOER3e8gp2SyuuSxLkh3VxFKkihpC6vUcvlkqluQ7vgf7av1TgMorVLn
2qVHditfQTc5IOR5uDhmB98tw45InWlCXgFQzXlOWh46+zHoxpHMNcQ/giuunqTX7nW/dfjlBSeT
b4q2jGQ9TO5EiNidf1/o6RydnYLud3U9ohZ+RTlhEr1xC0R3SJrfqS9cGlxq41ohFzUkIMr2iRQ/
MHPZr+znpA+FcnbeQXNeFsk7EX8oxdKw/3yi1PouylHaAC+2QXZx2zf8FJAbjBwY6q8WrQq+uUXh
54E8nGf8anYOmuLkvXxHyevA26L+XQlj9ci/CfjtVkwMOPGxK5DeD7d6R9FCDgK8UkVk2xdW/id2
5wgvsHQdpTvAfu572ABsKQCGx1bI8D82ctwaYys4kSEHwVE4aJDq9+eBWEpHAO9550mL1QhjoBzR
FfeEFr8+F+loCLsedMToYIc8BumdAVQizrHcx2gN8I8QEJrP7t+4urpAfBagyOFp9zt+Wk0sYxxI
u4M2SvlRPf+G3a3LhifqaZ9k5qFKOnhk0t+ogLTxmactIDi0Lx0CGkd448rFcQXnSmISzosxa+WU
zuAzxJP2xUjeLSpionF7HAcNfgwbqXSnT2O/pbGu0AxGZMNIwPh02zywYlRVLhQF2ZXfM3JKCNg1
uk2xf43dJoOw9w/NXCfZ19GRuthbogAIy6BZ4xFt2sRjXOgRYSEdmaXO2ACcKgmgJ6xxXxMy7qEv
VRnOAQwAyI/oihiLnvaVdEOSHyb44fM2JHCaPuLvhYNiDskrP7MqLNEcJtIZqvW/uYy/FA6NeE6S
Q2HRTB08Sd8CSPUnPlxiWYBYm/fLNw3KFgVmx54oYgY7jPmSBzfkkW3EFLxhJ6cIKwhkfqJMare6
NOq8xrsTPYZH7KvHxXNxhunAgFw5It0XJplA1Deu6MUz5n7N0fe3a5YxARDscxfi9RQOyAM4sotK
x7IrP63twQg1jKKIiRNinolHdA4aDSoY8T3m9BpSpGfDgIrexdPvY91HsB9c0W0wTFOYdvIUhuQA
0x48yHhcYYfA9ESRYjJlOfbh5pAQMkwPJO2GUDPkIGDwTxyPRWC0NxCkq1cRMs3RpgHd2+2xBOwg
wAwJsOXf5YjsBibGX5f4XNYaqwRgGpO505je4RzyLHWUe7AjbGrW8F3BUiTvxuwasq++IXK+b7Jz
AHr0IB7HLpesM/UIz8W3ivCwgO7BcNwwTVrbkven+IOMAp1V56bL7KQFGeAlUuGBsKaiqfjgAGAY
4juig6MS6s4jmKB0Xh35fSNthO0l9XkRCE0evaeep3BSdw+gFU2EYlunEgMZ/Hbq0WBNZaSXzDJm
JmqMiBk2n/+hiMqEEdZb+khdg/DxTZKV7HbUh+gx7pgPHfpCN3tr3oac3dy+zStrI2/iBWrVLXw0
VGHOGHaoz2vUotAgzxB5uduRcnFEgDOTpvWnsDjU/mF1XWendjv8OOoOwTlmn0k+ylDT3vYq9QdB
KZ/JnsRD//7RkW0To/lXVgglyN2m3qeeSeBEis9CcZmVSeAoBIVIzObWMgFwCPCc0hLyTYOfFKSX
0OjlBObtnhtpyt4puJcTeI2EeJVXaIPb5DM2QTaEVbt7LDhxiHrQGeDNVnqDzWZYBy3KABzF1xUp
lXBOwDDdc0aLidpn+9wjZYzpUD3tVbj7wKV4KOzmKDBcY5TAaaqcS3TulHIGKKhXaWuUbpnfRKgk
dQ1iMLyw7WLxwaMQv5XT2Aj4g6rfiEU4iK/VCNW21QfPs30z9+22mefQq8Acabaz0g/MJ9I/xCGy
+scdBMpT1SVLV5WfIis5Ppud1or9up0TnZC5gCDnMR9oP3kSWoMoCr0VAw4QltqkAzO8wE7HJpr7
F+MkB6nm6YGYumw5ZEOyq3QgcsCGehC3fD+XNw3DCpHckBXHbgZ48PXclQr/DffEADQyYboZftw2
20KvqNfgwNl5pkuwmcVmuQ3H/lh4g8fGlJfawpJ6nSKSuXg+egKAiHh8WLBd4I2a5xx4Cz5QqhqO
fzzFe/31+nYZ3b3HsdsbfJa+se46+5mTZ2IzLX0BUkSnQxafGShEWMFGy4wMbtHaOcW+nfOFUZwy
dS+6Y9LZQQUNBrt5STexUo45qCopC0jf0aA08KykMaEl+SqoAoGNK7aYHPxBA6W5jQx2l3f63uaE
8wE+eYcNgotMqIN21ZfsnzD798zd5Ijn/lfX8DJSImQExemyIRioDOst+mkcr9w7CYGS4Bk7/px0
wHqJQgSgEoGO/DIAugxJFxCAsW25YCr3eVxHoKGECGZz4pMSr6FsezD7Fo/gSeY8Tx0k6+iUeaRs
ajxSNj8yBzo+Gkigu0eecMstoc5oyKImJIRwT2Yk+M2xiNjb+O5SnbGUTq07eO+pEtAeK4ttoXji
UXutW/u8RLTa3Qex6N/PPpj5P519v6zcH4qg6iw82q7W8aUygkohr9ghH5p1QMMQoUFdsy9WGzoR
dELP92KH357eGMzKsot3k8X3ZYbXCBUImBQ4GTo0MofpofCnxF6JFcBcEYKpXd4TFD0XGk7lyJ5J
6RknBmUUc+ToWKVVexScPsqmqAPRjRZB9xpbu/g6yyN8KLeR9PT1xrGH/LdZdYBKWd9Rc4f9bNiI
mR+tBrIwLFrCCFRsOg41DSG6lGbQrO5tVO7JtM1DNs/rFF/oJo3MD+geviEGPbJ/JyaWUXLjhk7L
2puNQ3PMGlSoHQfugxO5PdK5xUsZmmI4IwOORjOffJ+Utrp5vmDbLYk3sQtGQdBHASKms7ak0h6n
X10DSu8m89MVkdRrPLW2HF2o9Iwd+dSQBeyrhEYfhFddnyMQecxTC6oCbu/K9ONCGzMv+RqdtTXO
DOt12Cn5ez/8M5sjh0Bk0zrselPC8EzfcLu9gHKOin4IVJYuHxQwEuEqeG9M76EiK7ZqLFHs/mzA
T5w4kCTqXDqPCEBMvAcJHvwcnjDhy2zR9vPgDlvyVmS+35FG4s7Pzbc4bnDPIFBpbJnooRUfw9+X
pfbH/VS2FI0Zcoalfu+3v1RkwlPo00eHWxrn64mcAvSo7ZxDQ54xDue2QPBHMTxWAGdBlR/MvFde
iJS7UM3aCeoKhYwel/kCVRNkS0qUbrHKNioTPZG4vgLWopdM7MojClw/DwHqxnWMZLyzxlgYhrOn
I49skHUz4/MfIavKH+5METXLkslsUQZJ1e+6gUeiJ2LZ3/s1QkguWIhd8Z12nza/KW0By/kgr1Xp
4UkAYRdGvPpSrvUN0lKJ8p6DeZAZAfZisOBUxmep6TbCZ4BpHK5/fwvyn0QOqIZFRF+Wrhu69DNF
s4tL2TC5WEQOB1Rr8cq8MPWHYsLtT1LpVS8GSANrlewZFblNtegy+7y9MPBopNJgUQm9xP28xV5j
uPd3UPsHwVZk5MaI2WqbFANmARDToCE+RwvXbyleqeFQA126Uap75BGU1fhmvXEcthFJg5Jpcxj2
o5pRFWiC+5FVTqwW59X4DBlzI0fJy1RXJUISye/RGD2XQGBsOMTj8Z1jJ6d9JidwX5zQoGA7fe9n
EKLWO6fI8zm+vQ8mw/du0n7h5YmdMxaNYfOCkLSbkb4/RHRUyvI+NiktUKqhUIM/gVnAXOdZK3HM
OTVjjQFg4Zq79TavJoQ4I2Bq+Xx5Tjps6hFhhYKbfz6OJUOJ5/c1y/FO8XPnx1C6nYZZmSG987eh
BO9WSSOPwjddkaaVf+nPUYzDzY23hLYA1bCkQU5cSAQU+iZeVmxEDuidU/DAjjBwjK2M2hWdLlew
UdBoUPKO7kSuuuns6XMyl3twzzX3ZU3xVjG+wrsz2QB9FR4jFhzUDYHEtML4mq8vNINcqfugCHPI
9McPi4cLrRvitSZEu35PSA8ILPOT8l+h3EBftwIl57YZcY7xzc3yNcmkIljI44tov/Sl+AcKrBmD
8OZHM8eaJXUQhauq/q/Z+2XrKBpdFmtV6NbsFC1JjqJfvRyWqOo0dqtZzOwkJlpfh2JLfH/BAF56
cKU0QdoI6K794Cgr77aersFlFk9jYDwIr7jMVKZfd1/UbNIL51uxu8+Qg1BWl2i5CMeBjAkRGJwq
IKUrLr/gMuM7RrFmd7wPRBWogR/eGW2MfyWcEInXFFnGc8fOPW5fDuiCnuzi2gteAMBGysXCoQmf
UWVBsYFS9SaaRkcmyKNV+EeyYb4elaD5QLX2RqiiQh5iRtF3nwn5tG7WtJ6PlWVsn3AXRiCGArNJ
9k2KXMwp41WlHZ/dWPA70cGcptXjHqHCJ6a7agVt9YQoo7shkg39ANJDhPWjYtd5+Clnt0mhcdYD
3iWvNcrGdyTd9YkBZsX+PM43BAWKQORzfAC4CDDXMmrTDBNf2PNZs6U9z5vLY3vTx1oRMleGMdyE
AX/SQdaRsm/3DJ1iosfrc2okkIEO7A7NCDC2ZF+X9DguCeQCy4/wvcYhH4+S4ih/6Cfjzbh76Ve6
MzkcRvUeMK+KThSH8Wca1QwecZHy1ESLjUgF36MQ7UfQecO2wIYwumwTskqL8d1ieGAxMZzEpIsc
PoA0EmbKsUdrsVbHfMfWlBiJPKLWyCMDhkYfJmXG33Otq73+YSWOvKBRfGw17MNgontlX76yvc/5
Lh9cMxyq/poeq2Oy5+7y4YPG3/QYg+zg4uqwkDErdkrNqq2sbfV1VZ16yRwEbHRleHuL19ZlGLVA
Ie7ePnkv7eDbt4YMDSEqsAExooH81WSYfU5YodvPYMyW8TpNAmoh5q6nNI87YyniQ7BRTVwuEfiK
x9CsWfzZroDcU5wTG6YhznpmBXj0dpG4giEmVMW1hkA/MHGKGj2ZlBwHhWvOqx3R20BLmsyMGxhN
CNvG2F6KKT0Ev42ZE3U5OR952Fch4FfCb5V8PI/wqo+0mU7j0c/Yaw6+/FGNeEhVlEaXDW9gzwtD
KPLA9v7wrADoEJaOVrPYUGdZYb5D3AVve5QJcX36V+sDwPFwKj3eG6fjhuqbJHiABNC8FRsYO5nB
YIsdBMC0nFEIsH81Q7bsthr88pC4z4m5xpNgNUAHNjLSzX3MYhibEaOMyX6UZzrRG8tHJER6wHHo
P8jX9h8GnvkyRNC2GjICSyjzabyWFvzgxpEtH687+ieEwaCUvKqL5OSBPoOIwvIxB53k/xE310SY
mymwmEA00CAu1AQCxiFbEOe2C1rAckSD9I7CCHE7Qk/1dPD1V+RIREKnKzqUfIcyM6Lo66gikFXd
HGiRdJFO6JaxKuEkdmGhLydyYDmaqs+O9m06GIYxaJGXBjyKcFDYiCuKYGZ+mSNacDzAEfgKT0cg
XFMI+6WQjPC2PcdiZBCNy1gCvByMNh7dTgf46sQFIK6vHgJqlTggVz7Ga2XcdNRtt1B/uXnm6u/V
iaQN7O/vO72lKpJqahpFiGTKP1oXqczPuXHIWzD/tZC95sqHkLzdSJs0z6zS/k0sT5kIVL26YQOy
GA+OFk6Vp5b2WbOFn3OmeuD8EZFdPsyZ3M6TyyQVI7mcXPQXGldRmBnKtiMBNi7eM2yk/QRRxIUh
LQZGynXVfrTm5vZEDh4JzYRA7+dl1yvzGzJV6sY2vFULUxjHMQbtwq6kbXxbNQSsse1cz/h8smXT
Tu/pAn0b+uWYE0n26+NNf2OjqtqJfFgpuUfcoARZ0IXWg2lR60SdquaUzEsR+L7DHUv7c0qzNfZ9
Q5wOZYj0yvFN8HWc40Ukc2+p4TeRiVJjR+AIDJtun8cvlwqjeVjGS0VYZxlMJt/tM2rK0LRGBb7A
G9yXozDWSI0eBXGqgxTpWUOhYUcfW8yjaEeSPruiDsVuiAAXT149JbQ0n5JlSR16y44NnBpTTe3z
BbsA5RoVgXqZ14cVi0USwA+nUgZGxQRIArP2OaPFpUhQ9slldiU6QJoclEC6b3N5r+qv/1g41n/t
DCwcUyQEknWDK07+vQZvhEyK5eLWrskIY0LH5gaPEGgvcE5qeJ0h9EbJYT+cfvSW0loQUuPefJkc
GOe+JG8ZT4qd7C7ec0kSRVBM0YRKm7MzcLnIa7zULaYDh8ULDaQjHs/PbKvB0KYuWsvg4hXhoGic
FuFtri9St1oggFdGhzGxHROsDcw8w6pqk65CQEBIIWlbztnNGFdlZ9vb2mAym4Zs5Up075RcJMkB
Ui0J4JYGKFaLMkAGRgpGRBrUthXUekS2ayO5UtC8oo80Jd8kk3vPCMuv61j6sjAvbMnqyHyRAMg5
p1Gyo+RtPTCNxiJxzUeEjXpwh8KEmUry6THWgPZsjUluhMeP0D2J6BMSV1/VKtwRxk9OKMoskD7B
TtmFpmKEJz+eP3PvHBBp66GOIRiYfG8iHPxsbrhYyo1BM1Mu8+0zKqLrxccYTT+Kups6GQMJzB+q
owWjQZO3dloGREYGKjBZxK6jKQjfIanO4cHTPv6xUv7brFkkW1u6qSqqYdGx/b5QLFk+H1pde64p
x0yoW5XgXMcwnOq9WnJVCbaBf82YNP7wOzXdpDeUTV2T8VH8/jvrq1lpsZBVazMAM43tKRWpdYI9
YMOlRQRNocZEkAt/mxBhi8NUCXw/+Ug+kFdBl5KFRhLTGu4Z4TGHcBvbty847K/DqV7qR/V4XyeR
U+3Mibai9+kW1pt8AnmYPV/jjepXU2vRHTnKlK20tb7uC+Nd2g5OABHrnVN/1stmfj0NN7/9+8M2
/7Cdc+OWrKo4SCyyQH+/8QMF/bPV0mqtFG7D2YJK0qP8bOSQsZnSk+zBsMsQDw854DGToMUFAekM
f8lQX+JbLQctfUO9TVw34MpRYjrWcw5rUaDjIISeWeJ8d1ePFC8U3LLqNvEoMX2EqndCRvl6N6jo
oaxgqO7INx7oPobxWqR7IJgBVcRdOeQFky46k4huOXslqbEYQhHaewIfNybPziP/RKEYJ+2XHe+T
eVU4tx/DwBRbh2zJh/Hu+p5BfjJjMe0ucXLJ95/43t2/P0vrD02QxkgamaPRFNnrfjTu1fN5729Z
3q1VNSq7GbH6V7w/OWjJOd1KjylUu2lNpParVwnqaKYHbf1IT3Ezl81J15NZtldr+IpBhLuuktXt
g4RCMYONHB92GT74OA+kIYg+MvV2YF1kfUa+d3L2O3OI7xCEdVvuBHmQr6+e+at+eSdnpjTh+28W
uBymMdXhxDJvDHkMRLIi2wVCNYl5MF1IQ/xk78qC7DwkP/TFzGjIHyJYe8cQN20LgJ++PDKYl6t/
xSz2XJS6A1FxviyT9LumqbGPuIQ8HNQdnpLh5BG9UooY724bPSxGejw0VFhJ8Q/A5A8GKEvDa63z
1aoWj/6HKjOurYPRG7gAD59P9nMkjrg0ztTVTsZIoruNXxIJD4tUgAIkh45uD5/ifdDUYJ+Ml9pb
uivfq85G7tdZdjHBDtjQZ5sjDRHQFsbDPDKtrtV5lUNOhZL/6w7+tPv8egc/FHcXo6h741JU6zhz
UUkyRW5EhHA7ONhp9ojwJ3DfJIehHyyixUCG49dsHA3iimkDj5EVT9FFYikfhELwSfMbgCE84keJ
EuQfq/wPrMvvj/sHlnZImluud1xsN2ilbrVNd69Y9gUBT/kNo+ULYFxw3fiy7j5bXCm5K2+vQbF9
fOIePBlf8em5eK7lyX3RT8l5Xxqf2NbKMIamfGUiIihtiqI9vKz//n3+AXX//cp/fJ+1lZZ133Dl
4pIS+Qk8Q1BJ5orTai0wSdNuXmFDN+Wx3FdEeK2SWbst36j0CcP6hl3/fjnfBc+PSpp1q4u6YZEL
ruk/3nqTxnHVtPdqzfjmvhwxwel+j5D94NhLn2FOjgQ6HSKS6rmlEkgfmslC08MzeH0XdgxgAwGC
xiPvSyMKzCYn+fqkF1pVq3JJHB2dDx0sijU+2VW9rN846ZcZBM8dWtY+RAmz+sqledEIRQp0puCq
ro4juAn+fpfKfy3cPHRJVwxE0yoJ6D/uUhKEXs+TK3dJCH2J+3P4Ku+0R7jKv1MHyAJkuc8fit+w
SJZEC27Y4WuJiBSnuyD9HyQochdx1fGLyezpNQVut/rHZQ4H/K8vg5HfmiIpKnOTZMv4T2DDvbsL
D1PtyvU312Kss+i6v0eXd/mrWmhRPLp6sAqRtTrPswDr7PYw8K7hhWqtYCCfq60APg5zMgtZ78g6
aMM/U9kn+JSpjyMRDv5f05b+A7lxxaaJ0183NZGtzxwe/C+Qm/J81M9KqbP1eZyOkwWfe6Acz+dh
7GQczlWH5uGLzAZgtS8ovmpTz5lPo0Tt6BowdmhMAmzuSMEWJRO21Ndye1l7BjpZ0Bnh7CONNv3x
5TPf20S2uIf5wQ6xxQY0uQQ6EdQf1p/dul6hnJlf1k+OVTL1nW4Pj/+qXqfGR/8Ptlf6z0L63/1C
9IqqBtT4PXj6l/sVb1nfmbcKSwLTZrfyMn7vvmok2AABC8N/BnT+AWCgj2xnDemkjYjSUJENaEVQ
MP8KSyhE0/weklu0LqbP6WNZLIG/6MH3RBEFJLdM79NkXWzzeYEsDME7tZl9/tojcCJryNE8VbAP
CxheWoE2ylkMZYVFYhAxt8c6spynL0xBc8qdjDcUrUBAZ5EFfFeujsTHx47ttXaKoCufEROlM1AI
NP4dqJOEm8cCORVfLPlIJDdzyqPYSyKon2ZPPCTYPl447gKRDjZLw64FDnXG0tixOZig4DMH0gjo
IvGo6/lz2PvH0VgQw3f7x2kl/2zkvl+EYVmqSblMN/dj4VVG0SeFcM/WySSONGrf7eWNLFj84sVn
uwcxPKbHbt2N6yWUav55OZpT05E8xbst6TOO4r/o1P8UAD8vaDhef1kZEFr39Hwuhy9BoNszF7yd
dfaGB11f4BAeZ+HBjQPDYyb04j4VZjVgYDm67W9hvo1pGo9U2kgb1Nl9RBs97PWLhgOAB43b8h/r
2PpZcP+8WPn3i1XSRtbzvMjW99Vzpu7qccN+Er9Z8AbZJy5RsoZgrW/DIsshFkzYS/Q9NKcd5Mqb
vAY8QS4ZXsb6hC5ieVtpO0LTT7RG4S2EKZ2cEYpY43xbTstpuiy3X5ZrsPbIlZo+wArEkcnbqafJ
5yMyZ90xnUrsH+JWplNMp8b44d02CDmD24bTXbNj/zoXFngZw4ppzYEwIaLTu8yJh14noeA3e+0f
D+j72PuxE2PxVZSh/dOhzn8sL/VWFTfBuGRrcyucstl5bK07CotJu7ktOgTXzF/bHpb1BuOAxfAO
u3nL0bia3xLWp3uhKj0SLYQFKHYYmLWt90qU0ZIz/I/pqwtpSpKTV3rFphinq+KDIbuzy8wC8WM2
yKzbZK/pCCOZekyBj5bN2jzeECgw5nUv/AsRGd703270x7JNn5lxbyxuFK+xfw2zgONbIx71FoJT
Rsr47yfctznp569DKyOKiPXp975nR/3ylZTX+Ka1iZitEUn4ZvCGgnje6Q59UgjDMcUxCVzejxgS
5DcnYUu2mydB5KPfdIiBMEDxqwgnH90YSYkAkjZ5Wosi2oI0jXmKI+YWMysZSgCEoX4tosde+0fp
+e0l+Mst/Nx5El3VHxCj2ZrooFA40dCg++Vwy8eEjXnGGmVl/SrPsE3ZZWQu2KadS0AIzAu547Bp
1SieIjC0CQHaS1MyepTdwLP//Tn/8Zz65Tl/Qw2/POer+hDrSuQic2a4tC7uEYRQ5B8whYL4Op7e
dSGEijcbF8tm9lyBrrczdfIcxx8y3vn7vv7HOpN/+nmGHefXC/qx4zzK7lFXzXBBk8dO9JqAQCbO
JWwCwSU8uzC6DuDP1pNWt9E7mE8ZYDlykn88F334bv/78iDfdapB0fiZgpMbapWpd9afPNXWl/ch
j8iEdSPT4wVJeUXoL0FJB+8GuQuph4oF64h72FTgXqCAHwj15Zx0RlfnMGQk9M32YI3gNpSAxOWr
T0Ks8FbuqveGlKwRcYuW0wY0zWdURolz3yuvjPc7deAyZBhEXQB97mju3fv725f/9FEzZ/D/7/Jn
VWaK4lW9WG223jHjMLy5FBOfgM+M/0ZPpc8bl/M+A6fHaz274wtIpn+/AONP54ulDhiWSSnLpJrf
z5d7ZWk31RrKJAf2kllalEcEEaAxPzsYE0nCQlvsMfU4fHow/ugfDQYA2sUq8xKXkYdLgud0pivY
DJp+q3b3MVr6ETEdnIpg6EEekXfhI2Dd3f1qCwYgDFlWL5AOo+saUoY4lL0KPpPMGNnpnt2J7NbB
zSvDZCWESbQDVB8V0WH197vWf47lQa4CdDfUw+ZgQ5J/VoddXdWS0BKK9/DinTFHmu0ZvuTTFH1B
ltuFpwa3MSMWvJqzDV/4uAvFEAu6y3i4Ubq4riSfCE0PTYvNeTm+MyAXEkWaE9P+1i/iI9FT6/pU
ps4jlMa4m6bkD3iQxTYj0hw9qN2Wv6aEPsMTay4q6rU5rV80my6dvys3+ujs7ccHP5ffAINlS/7c
3zxsZuggd0Gs6+ARtN8BVNiRnMa+uGQ8uKZXjJgF4lmjLnTlkKFsznj1SRSPG0gzpqeMymgjB5iQ
2PFqezyP34m8tcGPHQPtcu93qKgKW+LSRG9DtCK/7u3szN9kh0li7tg/Xmx/Nf6E5L35Dz44Jg+D
hff2ilHCXuLfXNJKGS81gOHE17iJG78xRcarie6p3dptPIG1RJzpuHNQiYHeA7LwFyytM4eadNLJ
fSc78FJB7SfjqPWfPH/JJ8cXhp74Cdh5snCD4fmJPEU1SKhFdMbsXFeNZ9hqUE6SDfMqWl+Lruxa
1G62juzjwl4ODOaaVHTkbToxLU0dVZG+iKeHie5mDqcWcQ/B4QOkXsU8ddRW+f6yRaFS7+uDE0/L
0SeSOOxYtX1CvRwsDi5WGqb2ufJCX2TTfo9pI6OmLfh3Nm+do2ISa/2GjwZ00yFX75WpNdM2ankg
5HbwqKRROh8KYJ1gApqlCMsfOs8KQUoFtYAbcW4u8mh1uqHt2CL2sklbsLEgcmTiFfaWZ9vByOhi
/3WSUNx3I2Ri9vthOK/sp6sEytKa7nNP9BGeQPmpIzVisiZiNCBUPAfILy+2zrMlNYGnoHkZ9GpN
pai62HthVuOxNlWmVdiGfVhATvSzy0QJsJ/SkugvDQ4UKAikZ+9IR8gcqT1C0HcZzhHVLlwt6L+I
V/Zf8+/7GZ5x4sf253DI7p8u/IzX+NfJEPA3/EWcc3Adk7zviD6DHTwpHH5c5xdj3e89K7yPuQ1/
uFXRlxzRlfnT1vs/ws5suU1tW8NPRBV9c0uPAPWdfUPZsi0BQhKoQdLTnw+vU+ckcsqq7LWTOE4Q
3Zxj/ONvMDFz6WCdrTPKvLX7NdOCo0/eUVAlh3hXYcDJN8I8S2of6X4IXSzE9cEjHJT/qEd47baO
jj8dm5rHnNWniM+cDythaEJcnOCbDqm7LnKLORbYNnsdb6+C5pBYQQcA0Lk7e+Qsa2frbXoty7MS
GTA2dK/xZZ5OMdjHdahEt0CLMs+KmEiH5xDnTIeix8W1Ot30Gv4VsBf+ZOv0wI5sWEsOK57T9ZAM
wN214zB2hpzDlxzwaRcMnQtxc9n+Q1jZ6S3cOTsEGqUvx6L9gn+9d2NtOMdCdAuFKUuId47lscLr
gaetm1Ptt/Lg9wVVecCyv9dTxgGmaHbcalF9KBrqa90cT8JW7xv4wGSv+elzv0P71aDrJllS4q3C
hWXbRDLsOPKBtma6Y8XMM0zj++Yl2W9WVQMZk4TNamU2qL4RoDTWPtYvE4LlXaokUGoUzYi7alI9
DXS5JMia5t3+/USkB2z1vxPBDVGTRUtiR3xoJ7TmfrhLa13rnzq63HphbgXScPCISjZZ/4Ac5jRT
dn5JkuCTAz+0yf8dmDpAVFC56JL4cAWVqs62UIC1/vbw0oixQpqjiLhqfrmNy+PgektbYZWfAE6p
bNZnKiADm5CB0cZN/frkozxUgN1HUURJMzRaYZQ26sOQp1XXulwVd62/w8X9YH4I5F+X9DrSYEso
xT0QZJIPMvipzbzAXn3XfAn123ab+b9/jsdK9MfneEDq81o+SUXDE3LoniF1fJQGIszEWz3JrFtQ
H8hdQqNYCGda31TneTp2NihYTVRH1l+RV4bcjgMTVQ2TjOIEZb6oPBy2jkyFzrdrUjK8/P0jS/94
D7h0Fg+QovAL8wHtPp0K4Xa+tBp+x4hLA3n9ae4Wp8snmS1bxqeMTUQmTGsLPnT5jjfF74fvirU/
aub/LpjSgacyZrKi+nD0WsiFw+Fy4pXSJjcUK0p4kF8UDMTMaZ5Pfz/WAwL641gPhaOgHfe3Srjw
okhz6UBuKgM+WNd3Rp2ADxeSPNonF9f41+nJPI/wSDDV0L5bqT9apdPJqvR8W2j91pjM82PSDWjI
4mb7X6cqupR1kGmjLR4VWhOIt9etUHaKmQsUUO2yaLGU0+MzyatMh08sJWooMO0pr0sdmy7xkkpW
7rUQIdpist6uTGxnjc/sIDt68SqfUgl+xcUX1BAC0gmn6nvb+CL0DDYh0sRkBEdVvG+xwTjBYvGb
de98n8AH3DNMbPKY7O89XhUkrGrtdKvaWyZcOhy9unUq40W++5WIv1KydRRUXHjsXVwcMYVku0M4
2YU7AJb+fvekh/bq+/YpDMtBsVnowOb+rvuVAti0WGdq/7j/ZCx7LIY3BEaitAAhFqulUPGEas2T
Oyh3K8fjA0qnwWHFbn7+OKtf79aq2tCX9ys0BTeUdaRcnvQr5BlXyVaShBXxpeXMsdSWFNyb5M6X
qDG3McsARvDEpCCOwl/4IPPOa4u79Hop5ziG4rnz+/X5ngL+9kkfrs8dtElpCq4P5go1ut5CSCWq
+Hoq1x84DVjWSoFqpDGCfakOMwEFhqktBBWZZK/dDs+7sSFHRdlTz+hSk7wNL1VaoiKlI6rS6vwq
oaTFC1XncTliVNxctwQharGkE6H+WphS9xXCWaYEfkgttDmrdzyHWI1WJyhknZU5qQENHlg7j9yE
zT6plEi+RVjUneFwF2GGwwoUMHV41GHVJooRHHYDVUgUweb76zrIy8Ga3ArSb5HNXdLcHIGwOeb1
xqBlbOjJFfv8jRwTCpbylzEv//3yPoLC/z1+gMEdA5iQV+VhaT8a+/xG3JPWvx57gHL4zFk3/0ij
iaoq9zdycoLWRgAeejoT72GnwrwgYCs2JcyHMMLBO4kVHYVPcjenBlaWBdZBZf0MhfjnFsSZ/9/n
7NrnP5ac9no8X9Q7Sw4EWwt7B8MuNR+796JMRCy4MLcdYl9qmgEuIxvMaD4gt3N3sLJYo1KYypJL
hM4FEhOAUvsEPPjXcvjnZ3tY7S9lc7oYeqX1K2PZ7r2LEko5Dl3x/d7T1OHvN+yfx1JlifGRoXQT
yL+vw2a3NvdmznW479MNM2MLDehNhME2uOB2opZPXj/tnxupogPomjpFj6J2288fF35vnMRNlRGR
GrfOiBr86kKqgsJo05zTDNPoRWeEvJZN10rHaPF1Jvn2+yulmj3gf6KzjCeTL/ejsuPXdI59AT2n
YetBs5Qiw95FezvumcjIyacB5GvsSRh3/3rXbFb2hwsLY0hQpoNait8f3FFrY15Ak3oCEYg/CpqO
rfO1cz66rwvuaN71p21PDU4u/3oiOtfvnvfk0i/wA79oh56+4JsnHtKH7wOf6dTQKtt0IXBR6Wqp
GKCyyQ5IQBHM48nby4w/A1yxO8TAsl/5yecwDobt/BXYz05Jh1DTHd18FOCcygtDdqrVoo/K3PnC
Jur7O7umuevqYcPRRGuDs1e9YUHCR+5OgwnkdxfFMNkLewf77aug8Tm5mEhwPLEnQdL19BSI4387
ctG5c09a2jHYpT3JIfaI1g1zYVu2e1yb7tacXGsCtAp2vKHPzzmrriXusAx0rXT9JOLQ1ZOHTk8P
54MfSLPs9/fX16jsDVdDJqNOgjTRXam2ar94qwVsQwfWJK6+pr0aQsEDg9lF4DQuiQFcbbnX4QpX
d+t2DTb1qQcyBQJNw+9tfQjuHmMaTwpuq67N7jr+a7gPAAT6AvjH4hJWKQgBX8SU14fPh3nExoez
DSEwcz9zEA4iwvwNf4Tjqk3GfY8Ake8jrAN4gx61j72l0cVuYrjo+l40tEPRpVDnVNrE5Pf7ZFG7
wZCsJrf1+YLbtbxdD8g3+Ad60O6BwASb1rrr8N7uXpucE+wa+gTW2IsFPGKeoe5HY3serOt+/wWP
/+jmmh8UQfbLYqjbyXB8hZEIJE8Hid2F3e+GsYwSsaa2Fy2PihVogG/sP3zhGKk00xfa6QO+D6ov
ebL9xgE62dqs3+vTwWO8aNO60vr+9wOYDNjp4+v3NQblx7/KA4OKRNSR+UvSQ+OR6dWlOB8wHoDx
yxOGZJmHloQ/0J7u+T8McRjnDp+Suwtb0n2fdq4j77z1Hf3zvRtIQMAEk5IQtAo8TLgY8l+HaOX8
yQrnwE4mwyUBunC6d/6lvxhOj8773hmfeMSSLc4cvEq8lhLI+z4htZXLh0LdwbGDScfdUej7Z6X7
lfE+u+EXGEwPBOTgTDJnFKPbcHnJadNnvNS8fOX3U70cARHgiQN8Q2wjD37r+ct41n95m2Ddwce4
2fMnl7Jbjx/KF0PRaENMRe2snh/a2KLaigdTIHFmjcUtoBPyraLzYlvjt1n6BeEppFFh3VwETw78
j97RsDBpQIzWlXiPeLJ5Ycc/yobaV8Xgfh9SNt3WI2IoShKXt2NFJHp4gMmaaQWKGB0OOGc+6YGk
btt7PPU/P8HDzkGNeT+aN/W7csuq2LAG4A4X1NlnEqtgkmPzhCItFmq/OZJvHrNd39c9rC+eXInf
P4clPtwCIa+NjSpR6xZmcLvMcNfbQoZdx3ieY1NWFu4F2XQeUdpZXzdIHwapLmFxfXZD/vFO/XFD
sN7icv2xkdbb3eWoHBW1z7UosTNmsokmPxvfrj7aCyEliW8HPXBodC6mT+7Fd0f2416YzDfo1+As
mQ8v9MkqNOt+l9U+zuLnyit3kV51T4a1GTPMkQ99kZXnGGyO0/ockqV3OI2zdqELUcV6hBq8XTX3
UW1F6g6P3KhcB2dXNt7XQrw9BarxpDv595ND3oIsqbKsqd/L0x+Xqmm30lbkD/uXU4+XpmmD9WFy
VyOTBo6rdY1LTBwR/196OIHqJLHBT22I93x2yx5n2l11DGHi/z/IQ3WsHcTbdb3mgzQ1AZ5UImVS
rZfymk2H+dR6/ymjtc0PMVc1QyWfTek91huiT4Pd5kLz/U6fomERKHXm+doil+O9NgQjqQ9vJem2
twkZxGssR9R6rtURfUG5JYeZVSLkzJv9lEdFURbGKc3EkZK93fGzQe4NFqW8sYzIx9UZp5PDUpAS
bup+i4TXRze+E/2CZomFV4xPyKyKAJczq/ZJ/KrlK2Fv/vkU4EQrjuhllCrie7JzdL95+4R03BLV
s5NUUPX3wxapjBXkh5FqknlFHFJE6BiZWjiiN/Bg27l++dTVAdy07R5dcG/fZYpGIvHzTFM6UjUh
65voJMc3grgrH/NWAYtcrKC6Ozq4iikKG9OcgqLp2LMejJe1vKCa5fni4+43Qz5qKX1ml5A5BrlN
6H/1farnM/4tuUaLHfFK77euXAc8y5KccrCGWCJpAV58joTb0mpHdFXYMK33IwM3bDUqy9HdTLCa
JAKslsbVoZeZL3wRq3eSlohfVvHht8ZP1iD951oIWCKKEIx5+6wflhe39a3MtgVdvpDUJwI3sGcE
JmO8CAx7hxCNSz92yRXhkJcQmTVdH4iJmj1BG+R/9XtY2xuaQQIH5LNHNsFOEQXFbPdyX4jbHvEb
63lZRO1X+6UsSVyY6k6JthCl1RJ7Ujh/p2Q/ziuKKbJUh+guIx1fbbuJjJXiVyFYsLOZQgekI9tM
UUomAtE/X4gyl8rq7iNxGRYv98ohor3uV9SeMQZsSM+TbGSmUDmNJSSArCeWtupc2YuAGEhL7Z8i
OF+UeJUHkRLVN7VFMbT8YyBABarT+9Hh3RrIEfkWzEUOkB2sXjPfTzWEOdQZZ6d5w6wD2zrKC/zf
0AQdmWooaRkVY/zMfIk4I4wvqDEYK35t3i5YRLnGSOhmFlQGkUH0eGeNtQLA9zdzcdllex6pzCAY
H952OLX2td4m3H8cjnav9ssPa1R1nv3ycos7zo3cR/ccqUn2TvJSfBpBnkyQKlLeH5i6npzdGxHi
6Jjdrk8o+soXX+odBwQauftokQ3IenQPIyyJXZCtHkZGl4Rg6SloM27g/esLQRaLlnn4apc0a++6
MkeX5X1guWCp0aGXu9UkG2M0YFcI8lrbOcebZ+vijyYU0A8KGWIgdpJuU/t7K7uddrp4Ojb3rjz0
rpECbYu0uu+pUe0z7bCLcVdLmd598uQ9+jEVeDjywz6my8VJLpr6DldkG72bUelAdnK+GCM92YPk
7hz+2jEfjvSw9IuNIZimxZE0+/2KjhxLiEiN5GgdCbOT14fgzWBKG659PBXp7EB7wifn+qN0fPgE
3Zryxy54aEv5dl9zlU80e7shIaxM6fE0SLpB1+7JyvBN43g4XwpFXCRgQSgSheHfRzO3+2p/vxLx
S3atL/eg5kRGaPjLFvXjMaxitiT/lNzmWWCOUFgzoe9OWU+FiTCo5yJyVbwNEtE7OmvGphDJXcuH
mzbMQ9YGd2EFOEUv4PN5x1dUks61l9O6SVxYpOW+iYtKPx/WDD4385yEkx1aW+tL/54W1gPT79L8
hltPZND2+1U2jJ/3WZewzhCR0miyJD5cZe3WyMrtLN+4z2YADo2TvU2oBrBD28ccg2n2NmIY75B4
OiCHNyljcu8HN+88J+TSx5udPnPj1g7RbkPcmr8HxkRcuZDqGazzF3MYjGhtI2hL3un1xpiyRa9H
G3IYY0hRvTCIE5Puvf0gmMk9uR9fyH2xVdj1RcI6ivTg/n7G8j/eIb0rrCC7sBGZjyPC605pxUN1
uUHRw9BLWZbjYnqeX5PTEBFQoLs4+A3zIWmNLGpCgKYCr68nH6F7eR4fNgnOhyXKTLZE7aEkz7Sy
Va6HI/5M6R4rmC/qYQxxiDmgK/M7YOl9DUSAi+Ch6KGYRo9HZ7zrbTwjkp4Aat8d2N+fRZd58mnP
JGo9fvH3g3/JCjnLNQ0SoSP5WHFFhU9+ua3Qy9Iv8DwXy+JDeF/b+UxITQbktw/YCPSwxVjxFEAi
+tLwxjz5GK7nii18bGfWUJg+Q0C/Ifk/PifFA9dJpIBnVEBc3Pfk94/lwMzXmlmsFdIqPFKxwjaA
wO7kST3Uw4NTPcOFH5b4H0d7WA4Ou/1R1nJNTptlA6SOYnNQYV4AjwIz3+76XOzh5k2f4PqPidsR
W7y9vZ9KvRIEDLE5SiOAit+fmse24MdneliS1fWlLGrkyWntndktgfj8wWB6tYdI4HyCx9/YCZ4c
sjvN3y76w+ogt/llV9QcUocD7vr+ALUg6I28PH3toRE8ezfVb57ZHwfsyjIFjS2eN4xldOLD/n4a
j6p0Mq17femTn3VINsObY86OvU7p2cLCxkgiyvu3HvFXRXCGCXVabiNWmm4s6zeAeoMmaabZF312
ovcwyvbyEUKRDavxdkAEAAiOhWdcb9+/u9QTb00i+RVcowP8enK9yFdGn4LJVK8NLtNj/z6tR8fP
qqd6h4RcskSJcXdNt+52Si60txlkYG5YGsal0w6r5NLb+Ve2KHmwjcUBWZ3b+e5N7fYsGCYUIxSb
L/gneKupFHakHUy6cJb2YfB+KtRwtA6u1d9Oatz+QstRxlWapwc8DiRS5d/vwcmzXvNUH5of7Bx4
zhrpDi4RtJ8zxoAggXGx3LnGIh9d4upTfdkg8H+5xrgrjPbwQkpnMyk/T4sTw0EH63tEZOtk2gGW
ardQ53aOsdZnTmaLje4g3RCYBlFmIngyJADbfIFOdH03xlYfI0fSQcaXxSk8hE3I5djwNlCnJWZw
7BNcB9t/lr0cUwWzZmh3yNsp7vOgWIgDSn7DUzrji44BJvWVcVPZ4oDZlLii7hvllKX4rfj3FA+/
iSl7+BTALO0MDoCxJPBdkV2XGRYhVHgSLGr/7fRFoVpT2JL43cPoKNiOF0SZE6Nh9LQ5zq+vm1fL
rWMhIfUOFk74lY2bVHCPPR1aoD8/g9QGV4hIltMQEYS1ltdvnBGV53i30mwJZ5cJzosBtlcBesZQ
CrCcjnaQd9oYb38sEVC9x7lLVBH42SmwaGycTVC+X5hbtmBzRlSkWqR7GjBzeI5zv4ZxfBi10dYT
YMFsgowUOIIkZhjF2i8HryM4bd/wn4CYhOEIFJy9d8a6gbjUOZzy0Eom8koYHfoKjjLTw927e9gy
YAo7s9whNk991cdk3hOZ86Bv88zwy0pMpxmTChLD7QmaoLsgWoQJHlHxfJe39YoUut6xh2ezEJrp
yReSNjwEDaiwPJA7ZeHVI8HRBcHvYY8uj45zGZeYtieEVqhZNmoWSPbb6JrkMVQ/25wV8Jjc9ViD
yCeTc5K/HIfWnL3iiB9xoCY67Cdyb5M7JO5XdN9Z5znmGsnvi5cs/txm/15MHlavShe32VY8Xvqn
5S5pv4iS6KMzdzHz85jR+GtWAYx8bG0oROb7NqhjadI694EU7eP9F5rGu+Lcl91pkDA8yl5MV58q
/cx9P0zzcDM0g1OEAu8dFbtD0pDmnWLyUoeErmOvs7PZzDfMdrTwHsJA1chrtJX06ONlhYdxlCXq
SzbFGcshDW2okTU9aGL6r2CVRU3oMfVeqRF/HGyA/YUxHb2Lj0d0j49pM9n4lxCl9h514r0vT27+
iRdMdcUXGMfysAz2Ky3dLBgbRNLo+HLp3ZbCCPnAvPk6fBmBEJynaqxD98I10yPGZah8lCAG7Yh+
2JCdAz5Lx/cMJkGaL0htDqTBEWoXsexIMMqB9mJNyQ089szZGYDa6SLO7QYaqDKEIe1WkRZYxLbV
g2qCSMWiv2e9KFzj5Rie2k4ABCA6JAIbPhov3yaZvWQT5piItM6hFv3+CCj6wwb2335iKDK4H/my
KH/+3k9Kw9o3Z6W49NVXfXT3idYMBGIQGLx9VEy0ioQwKjB5vAlH7KnZTJ+Vqi+nQnh5UZmDnV7y
xREfIeiNeJcEx3clyj5vAblsd2ycHGVwc7bTDuG/rizAmVdxVM7PntlRqGHwYRNxSSqcJevXenQe
nWcizo3v1rgMGASEqBles09lUs7X46qPcB+HRJ2q+gK7r44RZ7lGfGfsdVoZky/1fc0Lcgs60iWR
Rqz5VOlkKaDVsndpxkSEp5kYAKipFGJiYM5I5KjDrJ/vok3PiKwPRu7i4riow3Z0YbqI8qqnDLaR
spSD9TsDiv5mijvjOI93nQKexhqPIFt+vQ7XfT3YslVcfGt1m2MLi+KCvIl5HlYdAxvTpV7VIwmt
xHy0/NT2LhqlUMc3sfyOTzYjgJ1oBwG024Qh6AIzKCNlbDEdybG/X6frQC6AyjxsKJJrT0+00cXT
J2WkrkS/ToT06m3C7RvYBTuoDOczH14d8WP92YQ4+EYILavkmADITjEnIUA7MSWXTUFcHt6OrplY
WAdhy55mfpVmoZGS++QZ/XVyCdWJgIVTu4SEmuz9imClGr0g+7CdO3dmnf0dKMIQF53UHB4hcfkV
AzBxaTFj5Gm3Z6ezz97I69yE7bCzRtMnWorXAqWx6Qyxdcyg7r+xOTGoW6kTMJBXYYYBBkgK7N1P
dcCFcW6UBsKruJSXdywz+DsxKldndpxe5zjRDzMmS9i09/cv+EoMWlv3Nsg/EP/G1gsovovLBWwd
5F81Hs6Y0/strTjuLL0NW5G62PS6Zfv3l+q7O3mo0VQaJyo0mhdL+aby/1GJF0qrHqzidO6zpx24
CThPCW5NEBtmHfeo/qrfrNX14qzJPgYJkkdndGo7cpywZbSCjdg/sgpV/kbCMBvzJrkaMLk/4H95
7bdX39rNVT0krBq/S/keX6XoeFkWlqtYGJ4Ed96AKr3hy5mTV2Vr8I8Jui58BaytfQYJ/F37dkuH
qohMrlRIbPz0sHTk4vay00+Hc79kJ0iEmvCb4IIwWXrSa3S70OPl/PM4XSvyx+Wsb/l11545zv2M
jZVLxDNxFYen85efcAqnw5gH3FNjrPk408zX693lrO3O/cPV32Owvw8wKVEJshIDMmuUe1hCQKaK
1p5cxp9MVq6jDlZGhLQM8mo9tFJt3ihabeTn/hpvKpNQGsK9nZotWMHbByvhoPNRFP3fH9JvIPfv
q8q4R2J2ocmqodE1/n1Vz0Vxv2paS0idY74KnSVJQGIUJnVnq38mDIhfu1cMe67wLL50FCfiPSTF
wWtniGvDS8z4AFe2w0KEFP91YxiNfmS165MR43bjfMIB7Q09HkGithEQOcySIKTwAD0m3bHkrKdA
sbezo42M1928TYiyQ+EXHAf9C2xxQkmenO8/8KtuvIX60BC5z8ajv9VNqa+XZrM/97Fi9lUseHtV
XxjI4MBThJl3vPLDAwoaqrOX3fvWV2faOxnqM5Gq5ox97Eh3rz1rJI2ysFOeuUoqDsjoTnRo6/cZ
QFSfQXxczIQPdXxwT6uTr6YtcsOW1vOt6HGlEqoeCvQ48z4kRCdY/VPrKV/Y6PrIhSiOicFbCCxP
T/b4/xjJD7ea2o9SD+iOEcO3g9MfL9Buv5b0nd6c+kWnwUC8EcekHQCJZjTsddgxMST0bBdgyk1E
OE8wWKInmU79tJvLd7/ka6lmp3d3UDt3dqVBOmgDv7bBQ8gtsK0+SGvQ6Vc6aA8dJri6nSyuDnP6
VSKN7vD8MzRSeKpH+AnDiUcN01P9TosAIYJdRI9Z5QYdStLGar8GPP39cZekn7Wu+ddFeFhFyvMR
fXN5PPXJaYkNFDVNUoan5J0Jkjfg/y9DRIcj5HyhESohclQCarz1q/5SzUqa2vuY+jE6+mJkeacF
SvjxLt6FNLJ8DZYKYvAk5xyFkYqGHP7BXAt2MT1icnnT8AkP5CWefdiv2NLsmuIL596m60kbd3Gq
JFE6pLtQ8VG4uJo9F1wWOp/4OxAvWAjB2WP+6+PslG4Cmh1HioqEGnyhc6HWCBLgA1KQ3YfsfUHz
7L35iX9y3XRFhukuGbw7D2Pp81WSsjO2IOCfMIzQQXXsEvQyCAmXKM1AewvYVcH37848UyffGshg
dvh4FtOyD/FnCAbm0cl0Whp0iShsAETRnZGEB8EWIkceXXvq4IgktXUhfDC0ZSIC98OrEwZDAEZa
r/t5tmeEgS8uLCh0JCbt4cfvD8k3lPf4ohiGxLoI9ijCX/57Tdxbd3GX62f024BoGBCQBUIXg0Uv
lHWC28xXpUuyqN+yr6O9GZxiOTr11EneGTQekDwSf4qWdj3qmEhVAGV4804Xon7sYumVcNMp3tOt
h8/03UWKSebKNt0uz53FlzHU+7r3+8lwc37sm9hymOwnkqx2Wo8HEFUss/IkSnrTp5Y9raSV3NtO
8TNEGUNymdcxujRkvUJ44/0vPcJQuLAQOLtifbKnGC9AhGpHCqFWRbn9btgDwHjoWDOqYc0WQlye
PCMm7YjVg3SHcOMosegRJoXkGQlIFUzNAOMSfx3kyLjwpHPvPqw5MGQFK8t4n95jM2IrwWqXjLgs
EbxriAHHS2clulinOgmnpF6/HLpMWnFyBcRMOvKTliJigo6lQRArUcVrPRGpze0dbw4aNjU8OXcy
70GP7oQuyK6yCbN30xcCaCQjQl17qJACIpwmnVDnOjhSFnaPLe8ObgbkwsIC9XnJ7C881ZD7wLeI
TEh1jWuF9xdzjO3tAv/dhPLK7hCKzUilWd/M6r1LgMCTWyj/7M46sacCCg7JAZO9rjT6Y+Uu9xQN
W4tbmF3xKnO1wREgj8cR/58IdvW+7EkTsaetYODKN2eOxzmvJWr+wUXzjm/rEHu9HDnU0JzXvXbG
IMKXUBSWNM01msBOiHsYFBPCtzCBxngvLnGX3U3WowOBNSjqQnb47XsTqxE4FDx7krFgW7D70VAg
SVue+ldmlYe5wTRvtZvj5eUV2KA5dcKur09qRp1uy4qvNXY5hXVrhmSkjqlIFYh742yV2RML1VPm
ge0z9XjpQ1T9UOOOWFfFxafmkn+TvZmvMPbfC5ZOZinvTDaVD2X6+5U2unfh4c3/60I/1LJ766pb
2oULbabi1835EBF3gaA6WQoyxciZpOshjSrzh7fNByNqi7yTzN5Nm+G+h3wR7qI62CdkFzMRJ4TG
zpIyUHAKMZzd1z45EZKEhz//EFaVWxd3hzmSvhukQyYEn7tXPNHgnrvI0oaQxKNmRRZKDMCLoVxY
uaPfz1WVuonFXyeLYEqVqN0N1bRAkx8wZPmqCRvZIt2mIcDeyVjVwDjxYkCI+lGPl1ZiRFuiNlnp
jYGeir2OsilCmuwGWWAVUOWufk7iNb0tHmSrTYaDcxM1kRaJYzlVJllaOGjXbHYxioqqryD9Jp4j
6eZ6wZW0WFKhMF/oiINjyb0RMBE1AygYWLLG8id2N+46FChLGSrs7eIDXemgvtnWIB8Ly+Jg7xvn
HmUq/iSdn0XVZfV1WwtGLNEZLBejMjgD10TtnC1OmH1DBFSQv/ZQZKJNxe6QSVHXzgpoMzVXRJt6
+8oCfa7Oti8AXsBSDhDvDHYB4z2tc7UGubvuUQTj/etrg/JNHx0iDOAmWxDurj0nD9gBdYJtSpIX
9W5pn2EgduLQ63vm1q45EVfqSl/mHziYU/Eg3SR5hvJytCnIhUz2o4vgZC+lysCz8nDOLD3oqp41
K+4RBAVwVZ/X8J0kblbOPMgTUNb+sbVtIOL00pOn7VKkTOeRWsrg5NdxMd/N4S8gwfSOEFvNFYbj
MuBZ7YqImqI8upHEOIW6mjRjTCh7Nz/D+BxGR5C5cOV3ceNpAdSDxi5ylJO8vv7a7TJz8FQmQA2I
mdI+Kgiwhb1AFesVNkYrKG88cGXqHOg3C9G9ssiEGAAODjMxrlgJjN5hvOuX05KwphWmdUAWU9kf
Vs5uQsLIJjymW0Lf2UJTMzFSK+X7Gk+YtT4B8AhBz6Ddb3fAfYUwdxLKuJj8oEzATdbJXwCgXjuj
X+RjvRPorOT0IHyEkJztCSbMmHuG+aBI9zF4gNcNVItPZXh/uQ6ViU7aRsd2ucKZ2EXluGNca5K9
n1v4lJKUZB/jDhkGoT3MCC2xIrPfybpf7qOWIlZmPy8HMsV9uMZC+VUn3sWKFPTgXJqhTFRnH2s9
kD4+2v5Jc2z9qGsfXuaHLaIxaxXz3fumD41zhTX5gExM3shDUnvrr/Ucr8ClZdl7k4Wp07I5Ze8/
Wv6rhYy+SSjVuoE+7O/edOMjixnLE+PVHDDkgYyN8NvBgJVkSZyjkGhzG7ANIGSEMgDRLzb8kFTY
KHEUMXpF2KHyBqxdaY6nl6ujhIahjPFR3N+iN7VLLtTbboxrQPC22Nr9LFZD+V33icN4snP+3DhR
9tHW4lqP06hK8fP3ximrgrATxAvLNwYou2kJFalOCY2aECC6f73iIbVO86jor4e3jXfJQ2tI/Z2s
F/cnJeVPPhWWLCht+TiIZ5ipP5Bc+Rin4nTdZume+jk6p4KD6m73rjWOOmwpMNAYuXdWimHbBtJX
PtRItW97uI3lE8wWMYb+qBE1EADwZMeTfoL/f3+yR0eLqi4OpnTZZ6kQ7yIEPez3ESRuAgpG2KK/
VaFIqAtg2oIgVgkTyNqrMd0hIMZiE4ffj01t4ZaffP71q4bnBn4eY5VWRelCyTZNfJK8O+oaGuoh
UPynAc46KFwQXgEK/Szf9KgR1+nu5ggMUpJy55wgbpMfkFpdUqybFc6a/DsCg6R0g1AxOX5sw21v
X3uVMqPQs6jCMDgbbmYbVPa8XHi109i5+Tu/uKFRYLQ0RVVNlJhhk+JSzIzhnc7lRaPL7w5R6MMM
8Sm5Z0RYndfPnsCuV/h7k/3rxn/H5P1RumWtoW1NscrSc+8Ea2Mz3U7ZCZfmqAyvaBfqFAPi0Bjd
Vtuv3Knd9XDbv0XnD2uINW//2bje+LlKyKB0Ci+DYYlQnB86m6K9l1vNMq0UB3pzJAue+UWaFtEH
Q/IPe8ceWChmSaSlYdfqZaPrSsAxlzhSZLEfmZu51tjomzRl2BXEJHtjrI/JLfR59f0SWD3SLyjW
2fbw/I4lpFd4yS0yIGdrBFS36/dZqs/RLVLD9YDZRqq9lUuIYC4BO8QRcb54yLO0Ovkx+L3W6d6u
P25Cxwig9ZEtfEM03oBHcdKhEKQb2TuYI8A75MmeY+Gwnmow6u6fvx/pm6H5y6EeKSuWdL4JtVIp
qdBEh8qXKIowKkBOoPekLXrEYM0ADKjl4OC38MmwlfElBj0MudF2EFfOr9eumjQ4lncjUsZLyjOL
zydXQ3to5aWm3Rf34qCk+3kx7Ep9CDT76UF9yt95hDQfr7v2AC5uRCHLLjuOdP5aj+/RBeWOmeyn
zRzjxGds8Gdn9cDPWa9bUVqf9lx4xhFz6X2DBpRbPZDQHylP3uqHlvrHeXX92h8v9WajIrtreZ7I
8NJYE7+uXzkBj/IT0OXZKT0U6Jm4U/J1xWEgPzUY8ZHvTMhEn5YpFp7Qmx5xsR+n9FA/WCfDvFTd
KZGSnOavFmgeGw4NOtUZbNTZ5pPQK7ggi9/fl3+eIvMRpIOWKsJl+ftKnou6Uc9FqaQW5THeiTD0
0Wu/3abFDLbB78f6FzVKhbqFokVXu9bnYfUzxHZ7kMqNAqfYq0Kk7zcV2dVxVVeOCn9tcF48mwE9
9lj/XVaaK5UQQ1iw4sP5mcd2Z1VmoWAc6dwTcut3po0hPIJCxsRZfBy0z4+pK93z98ciBJhvmp1G
HJwOdhAs7r+van0xtashFcc+xWsLSJDUtVO+KQMhztLWI/g5RlxP9p1zVG0sRbMPipEu++uUaANl
tf86JKgz47af9fIx6EHHV4DdV9GPFCtp2gwOPlyhdsxVtM0+c2utG1pjF7QhqPTdWHZ1RDPUaZ8E
Tx9u8G1zys+yxqxzP4IrPsGyEds5igwsPo9vkgySbPk0ksjfiHKeAsb/D2nntqSotq3rJzJCznDL
GVQ8n/LGSFNFRVREQH36/fWcO2JXmSMqL/ZaEWOuWKNmIdDpvbW//YdqRuN3SfLwPjhvyk9KdXXe
7lwymvF9sI/2zMsELRwLKNmVvUtMQWXzdxluu3Exc09f3hXrlZcnx3rP6BMJltLkgqKiB1uIOGse
ybVr9F8LmWDqhdbX7B3p6kMm3k79teqd0gDjsiM6/i7CCYYWoNLuayBs6bLRCwZku4d9oItBbHje
5F45wsfisYE2tcYF3Gvtg5SapnMbr2ZSWEIg6avMuiGOemSddF99RBo21AAdyeU5ao3VuJlVSXvK
M7V8paN0yNN6dQ5TLbGSfJpP7519v4YGRJrfOsVqlIm5Wxaic3RL9Kf5w76BxxOmDRVKotFkuvLB
1qf3Hw7pdiNpjVQANxnXSIDkpuRXcj6TduDruGWSsJ1spVCwUx/Oc0HQQYg58qWXxa9JEyhryztA
tj1MzrOtkOmB7MFO+bgEdMaUz685Prk5Xjyjqy91jU4BojSqKWPw6WSk0xoqUPzoFDxKv1KQ9u+D
Jth/WdicAhiqS3OZbxUmARhPiYRzW+T/gKxRHkLcwMmJevLemRSwxyWfRIxxg6PddQxleHQETRq9
RnqkR+qkWECNMob7TzaQ/q3yyekhyvB09YDjx3J09Vq9wj0EzNK9U/9ETf3xjUzux/lUUYFoSUMy
B9ZIyA0N/JII7PJkSjW/0hhx4S7FJ5JucW0mvA8x4uRGe4NHvSOPeY6xHFHnNjTVBgljtyczcYK3
Ycg9oHWRRbFuwZUCBeKpkvg9tiDX1bwtNtdLsB/jq3rwBA9MfsRUzunFufQemAsjDH50zbNjQpLy
Ca0ottlHEZOhiZih4AXf1zwwfYBPVgzhRVTXkFymRNd1NQ0HLX0Jcgd+CqmMjfxByHDQHljJasJf
/ArzOPVaCf4GU9HO7UmSddaHEfyckRht1TBtyt4j5HcVdj7E1AoSDshW/OwB3Hgq64oNLMedlDp/
Uy7a/Rx4HmD+YrdwjaocfYxqN8FeLrNvTKvHluUwObvgBAX5hnLnnODNI5ySLu4TnH/lKz1t+BjO
lVg46Jl3R4eY1mB4VWM2H16xu/XUfo1mG4+r4WN3+oQugC4GSh9Olo2j1uF5TVh05zI1aaRAN0/9
NnHKHW50WJDaAQSN928RaLietUbUrf2v0Yk5l7VoU+K2bKDQkNdxm986r6Su/JpXs6Bq9XHgXz44
8oIjfEV5UNOXfClIXNwrJItseezIncaeyXBJTtPLWk6YDuTz/G6PTZtumpSO3McSd96sv4vabIlc
AydGINqDPUWwnVP3kllTeFNppkEbO/bO7DQkzC+03Sl8RmTBBrsymgvtQsnD7dU7Upe+HszWAG7I
vCWJ3WF2MlYzXxsyLGFd7lofyjDrNoPr0TGwUcHMOCGYGAs11nALyfLTJ1Uz1vtfefyAPUm01WQJ
c+Pj5UzN0d2/hHfhexcxoRu0glV/SYwPtPqmS4TXEyvLK4526Jf1/h3xsbVLl91ART/PqsgjFdIQ
k5mLX0yATQMIkiTaoUs+oxg/R+Xnk8wrBPDJYF52H7MqYhtj0qD7sE57ZJsTlyJ36Pp48+E5bnek
LciM8xzBKoKOSDAKkN3N5XO1lWUrOg3P4DlGn5RXMHyhrXjGV3cMn7h78mA3esCOcJFJgiOulCvA
9tiA3Y+rGNd0BDYWbqa3Be0gvzPR7WV7TokD/ydt2zCWuCSz2m0mAWxx/yEaFTETwMOku5/kIxRN
cHhWA8ieB+/ChVqT/dYQXehqdOhf+O9fPG3cGpc3qEVCeL+CJx41zkf+UQVwOTaWPSO5geEPIwqG
C+YI5RvEOrLjIEnKJEYx+8ezFVoMHme7dsAglLVTzYXtAHDrjGTtrw3DDlxaN4LQogYb7pphFPfD
M4ofTA1BO0GT9RD1sLfL7ddC+gIMmmkcetD7voiU8O++DOMuSv37lMn8PpimbnXBJeCRnIM6aHjP
UMaP2ADwnBiF6L0NHFYIKmCpC+EOeGMFQ1DxJEDee5CBo9LPHKcsIrf6rF0M7+4jMyyWxaCZlGOq
yN5VPH4efRMyJz87CtZqd6YwR1tzdP+KqpWCswrEBUOy49zdDKPHGcHrDOmxhTi4j0AOsUIWLmr2
aq5C/qSlIluAnMYy6tJyqsABoK8XEnUyXOI4cZIcysHJMcYsDrx/EzSEc7LXHkmdZEtoUsIntA/Q
z8fqNZHMCn4g2XRZCGn/YXi7qw0lS0lq8CwNC3ATsqgK0VVq3C07i3fAkVrppZFQqgNODk5hM7kP
j96ZQbnEoJSX3wPBLr1hucEIFqO4lOdErIezO0EjFdzwzT0YykFHcD2ZFZJdt7tJrh4oyEPwlRDl
hzbL+HO81T7EU4zpLLdFWSK+j1MXoX2XkKN++ZGGZVD3L0k5G+6gsfJ8W6zrbIzKFMPBjLDvp73L
OxUzOySqgbZ0svGNf6emmM/t4yMOGBcPlqO9+tB7VvggoZxbgJGk+QuuFBjLmhWCJRIPNF00EZp6
4Y0pB9cuBvoIgsDZNzIKxQiuq98K9WCh8C2IeHnhxGFOtQk7nncdkltGeId7HGI2f+SLbYAU/WNs
DUq+BgwKDYZ0aqfesrrs4wCVMRQD1nzVgSiJOq7LKKvXijZPJ08EjSvOgYSkqdw5xuQIs6/g8Nn9
3ka212k9lFk3TztOiC/zvZsdT1+fRxYA2NqJHVeM//Z8OPF4Kpz8NsInJBS4m5+QcR+ZgzxohEAQ
lHD2Es6BuDcTEognlA7AAa1tklMW9iwY9YzjCCDvse+AIqrhNc6Z7JsjY5BxT7W3H+2ZkqVADscP
xcGYX//eytgTD67cEZuSGgKm23mfzWibuYhHDr0veKFjBW8DCc9CFEAA70D7pLjgh4VxpMBXNSa5
jCWO3XN31VO4B7F73pAU5u7uGDzDFUC9DH/52cUUAmkAdiJsSwcWkBzgzRtRpzNV7C0IKN6eerh+
M4AiPu2DGE3EgtT5uP+vW0dhzdVyWSvWQOZ9ZvhmTfREGFyytUGZPA8hLVSsbK1fLyr70B8yXo71
+OHCJ6IJgT6qf7D2uq2IVD9fYz/5UIe1Sy8RtSFzCn+UBiPf45aEnFvvHFzWL44OijefJQ/KDk+E
u5VhwlPSaA500ye7BcSJHdbojrD9hRMhdHYMSeGlLo4He3YLgKCmVgg7LsZ0aDgVt63ApVD6s6eN
kbAwiKZk+RCnAvpK57K+kzMudts6Ia8vYBvIGDT+uxFVRDP93p/JiDoE1UshDesNls6OcnVUpOct
aWJUGdZC9p69V0ikQXhCLpD70EVb9m1z8imv9S7T7c90A0IzqxbG8DC4LHUZTns1uAdtMHMUEsKm
l0PrF2K4+lMBZpp//sw3oOh4PampJb9uSRsdrhnQNqUkZjEewcEkC/PP64RxIOwwg0Yv0UZnXMCY
/giCZ58wblj/ZyXWXuGd+EP+7/jeq0kxbsYv0sZSPi7G5tovMIZs/Ndv1ggLIr0QPz0UW3+3vqfz
sZFPZnpLMkTHdJWdJxrQdiJOyZPK8AO+ajRbDTUOZLGsXuR5R2WHQHC38vQYinJ8x9gbi1+qpV71
sIvhc1tN4fJ6xBuSt3HiHG8zFsLflygwSFChsLPWOkqYfsAc8nJBhAJWGzVBiWUG+XJ3wOsghzLh
4EDzkU3xZ8TQ9mTPtfjlLXmxEX7W3affdhtc5NKtwYlSd2g2bn1m858qd3ESWXl013TxsRRetq0R
xX3WOwR6lA6pQqpt+oEbs68OROQdY1C/np8h1+FXFFHOzq9MwCC7hheMSOe3cMCENd5mU4IQHwc/
ZdyYY6JNvCswADlQn4Qj9tABGTSDMFkQ91EKHCaEbvoQXJzLuJpkm4du55OU/yXslEBM3i9jHqox
HuQF+bGekFHQ48wYUAQk+nr/ccJDKUchQZoFldyQAljY/xQeJWHQDjd3vFtbQnkxbUPd0EOs+uL2
5B4c/JWH1YTIJhm21yrTBcx0OHUIL13mnHHcvOXLbEb47zJNJe/Q6ELt7hT8v+rQLdcaORqRqAIz
9pByYgRlVEYUw+59ehq2Q8Qwxw5WBtGV8SXp4b86TP4c/QDGaGS4GCDQkvYjUfOY1rpcGUbBGpQo
rhtoJDsmc7grBKJPVG2SNURohY7aRxutuu2o5Vw7mvcUMhVeiugcUbJf6ATJE7Hpyka8abhFuosa
1vTrJLgQcJKFEpSzGg+hbdW7OF8sqC69P20eAtoTORORaOZYWGuckoUMnZDeKI+yQb4s+5zIi2Mo
h1TOPNmWm+Pe16mn2sW5AzREzE1MiDHCUd3AJymhgEPkz6ks5GG8EG1gbI4BWPVpKo94M77i4w0V
Po44Q5+6WHaP5Lj0yvX+wnH9772UcIP/2ExxKxEWkxbR9uYbcmmqlmyVjVlQCyA1mQhw5r5pyIvJ
RkRJM+I7OOVCPL8TMMxj3P4UNAMjRKvyIUHiBwkLBKNB9YRhPziGy3O0VXsE16lR7cMwMz0SuviS
Vks6Yz/rLY8jXpojuQ1ZgH0xSuW5zoVWpY517LQhRx3XgrDUHuc0TmjACOShQRoDTANDCEp9OpUS
gobo7AirCL8OE+J0mfXL/S6qE+b+g2c39w+I9UX1jVEIUdNKH0Sqt0NKheO1T8f9eY1PQ5xup8Jk
i7OK7nMsIkKQv6bAVfxpGEunntyRgDfW9fZFc1l4+vq0RdKljl68Nia+HMH0CiPkHWgIO8OsX4X7
buNQ+jUOYQsBBg0LdZihu/NRYXnGJ38zkUf6kM8Hw3eTMi31f3W5/y8AUyM6C9qT4Jb/8MHI61tz
1ZTiW3Vn2YqfAY5QY8Jogrtq2fQIT1Y934TIRLfV2ZPGFE2GCQlnza7dbCfllC+l2LIBkim1va0f
WKRhtVxsiN0lRMCRXVRzY7k7J8J+JqrHK2ECcTMnt5xOjukbS5WkZN8IcOceaxR/d+gNEpgITFWy
WuiYeCLVLyzwnxNrsVvATlaEly+Bd28YtWqds1QvDjfU/JdZMXuQcD7kRCpAThA/IWhiPxclQasn
Y9o2KMZo2sipPm45UdkMf9O9fydj/lWqmGQMyJICr1CF5P9tzP/HqON2e5qXm3kpEoXV3m7JJEMS
wNC6hHXTGqYVk4lqr4e5nl7Yb92iMEfK/Rjk+X77JFvy9NIMIcFZ3W6ET+6jXPvNABoS6vv3L34h
o3VsUXUxR3ibklh1rdwVMysSfaqNySyatbqPwWlxkoRiKZtddmAGyTVCNxBlHeK5+Y4JEPIJXMJx
J+tU0wcSsFV3NVlNYBiuBu1BOYV2GCnhnX9RUX9iDtNR2VAeyGCLBAjBcIuSjHU0OXgMxYe4NT+E
B0zzcawHZnvAZyTvBVcSLYLa26diOnfl2PJT79xhwt7REEcCTtJY0c6+2AQMbOosEE4zOGFbfvAI
+/L2ERreEMea6IDLCWeFe8IpBV9A2HoZXgHm4HLCOISMHI4tOm84Sa0OA200lBCBEVGiTKS13g8r
GoGD3xZcrDYCdHIHYGjlHWzPk1b0ImugjsHnIN8G8O47jwMcJtjGk9ewHR3XejePaFo25uLZPSUX
/lCFFVmFQAEe2LeVOjV6iLlGgD88Wk2BoRRhhbZSitPBDYkPZEB6IZpHTG06VecYNGHLfZJN9Ntw
W/qxaRAQQcarJlgWisJ85+/Sz0i1wrxnjyKxQlIGtjd8+Jc6itOyKxFQoa9b7mv578NH+UGhe7vk
23jnZupG9cqeRbKaqsPDZ/7JYKPAVhkfukkxujBb1fEOVIZ8HWSFs4OsSJRLLoNLVPFYq64F5kxx
c3SyJQXLL22G9Dam5LP4+4G8jUSlUlIPl5Jft4+Y/izOg/sEH/b1mSBjaYdH/wSrVqAmefTvp/Lf
19Xpb8hxg3asvL2I516+6dqzESeyHhjfhjwEJuxXgH+kHVCAE9PS2EBB+a/uB//5Qv649NsLuefn
Zy4RApmIQVcaAm+NTh3iClxoDVXHmPz7TtUffArxhC1MbuAW0ch9//s/dscjdrP50TrgWmTDoMKe
ophlSdvDqagBep0z7LuvwfWlpN3Pov3odRkoT++1Y0kkV+rhdCnEEFOcgklyh8I7fMCMFhSlgta7
XD9UxKKH+Q1P0ujfP1x62zTFXPIvl4i3CeG+OZqXywqXiMYhGRw0/ORfnG3jNwjLCzBqwa3/7Wx7
H0v+76IaVm26RL7fj9CB5vC8VZV0kxnJMYWU42L2FOZRmEMi/xX5GSuyhH2zXzulwjiKb+VxovEo
Fo9RiWsqrbi7750AKIQIl7btGvzyVN52kP/7A9lAMI3jjb4zYo0yU87StYS8ald0tsWW+D+RM/Uk
5AYfQpc0PvOXA/+/OBKYa/+/a76Vr5lC1I/y5JoVUAm+yO6d7EHaV0Tvv13L/O/7syTZlLBlN74N
2/9Yrs/qJu33dYFbB+gtpxmqXtiJELicirigutt4qDXw4joNWng5TPA+/MRYS0TusnPFt+UDBmyN
mWetuObnU/GftIn6RNiLQN4l70QGP7ZvuwsCVFjpzCf2DmqIFxxMuF1IiGp8sVpDhJpVdCdbEjhJ
wKHGAPDLdBhumH3FqT/atG4h6dRRq5uvgdiOvccSL4INhtFuQ3wIMt5/v/e3DuL7tcs4aZBHR9yh
/r3L//FY9JtsPKpbW7yCWrwC/xyiP0E//O/LfPML/qilflxHvJ4/rrO/3pW0Nl5yb7HurRV3MhmN
gjkNceGPmWb8drXf7uqtLlIqWU7rHLc7QpDirLPOvNRjbk2rk+Fmyw16WCAkmUwQy6+KhTfW2487
fVvUx7ti1NKT7UWIQ0RoUB6uJwF6ZMn5PHPHd2f42/3Kb6fdj2u+bWlKc5e18qrKvXz2WtR71+hr
41u3QXnk6y6qasY8jKKdCaRjd75PTujPUCDQIlGP7IPnb3vJb4/grZA3K1166jWPQBgzZ0lK6SnZ
jF2dL/AWAg/hypr+DUJDNv/3MpPfILAfD0IsjD+W2eWiX9TrmRfPKJjwqHULfR4GU6mNlvx/6qob
p/CJ83fz//vi3wm3Rqae1f2JlyD1V0N89WdqzPjG46ELdmN7UXbzyT3BxyX8903/L5b0j4/rf8WO
RQ+ANo2d7Zvg9MddP3JFLWuNk98Alag+bxMjxJkGxAQpnfBChsvdVZ08vozIgmm82TmQts8odxmg
XdF+37qrAFHBKnjuznA0K2/I1MouwZtQKJx5gDXCPKurYxmuB9rXDf6INEYPhJ3LHifB7xkTqHlp
nxdjwYiktQBm3ggF3wMHDV49c3WLTB86Jp1h2hE8Sh0V82PQIiQOnfynMHE59rK5shLOJ04ThbQO
/X1wZehZfxH91WUcSj7RWGaiZ8Lw548TWVT7KFVgaANFeh9yYI1NZkYQv6HVM7NCJ9QtYm3O+Pde
Og/IIaD5uExgRHF0H0N5cO7oYwASPzj5Z38ESUcJLxAJSpfcWo+suP2MzKwIuQDxQF9SSNcxhYrQ
Q94FCg9bJzrfHWMOABKeOwzs9fH+U9lVEXz8uHRL9LySd+8hVOC/Lg0LVH91KJM590QPe/UmEHpm
Rq81fQzNCQKvYFBg7y0vW5V/7xyYUB9wJFKpoAXhQghKhc+zfMLEux2d0Vakdnu594XPo963hOjG
U4bFYkBLgybvRlxYg1oTnRtsldo7rqXkNTzN1LE51jCZjK0RdmyzM7K2dCpvStxwcvxYBDGmKyFN
hVdR+mKbhNbBO+OnX4ZgPkBBllC7TkHq+s9+e3wXqic0aJBtSOLCww3rEiwO9AlgDxK4OyZHOrSN
+umg2lh1X8Oja87OSyV8dNLpA+JBeO6nMfYIzdl5BaeTnYthv0YqVx1ePQsVv/dFJ6iRfIwSZsFe
6jW9PBBRnpo3hzUt9rUH8rwDneTy7hw7+QDjuNMn6rcrBgo3nuIeMfY9FN5CBiQApqJMRjF9GJ9n
CFhKCLsxc64Hdvr8QlxKBGItQYzYO9YaF9beuVPBFMHkKLpA9bcCJWjgIQjESriWr3ibg9Xgym1O
JMJo0xgaX9oDon5h4FTBYjm4Z80+IwxEQxFcopITSGzJqE+oCk7JAViZ8YzdovWM1fAYPzn0vVuJ
su7sMCUDnN22SLQrhNMpEygdsfCooF32av5ytGHeOUga6ui1xqzNiCo+2sbDG474vA9EOBC/J0CY
rUhlzI6xT2wmoF83HEMENFkzHcbA2N89h63Q6M92zaQFXm56yFn3zHxJxH3wH0Ll15qETAaxgcJ/
4wJk/yWe7MHRgvoT6w0meJKzPblbnBd3MqfKmX1A9tsLJW4zS8+dpp9hHRRhzYR+Vribav37V4YJ
OWPIeNU7JBgn9moMABnxdQ0GYp+PydV/AeyK/NOrW4bpOOZiMwRzhXfuPiAwqKOb6zNZwEGHoh3o
D1ciuCS2tuP53RlvPuPdZ+yj1LxhmjE8jBoHCPPScyO3nWAhzSD4iWpXzI+kQcF+JnTGegDcqzjl
rm06szOjHOanUgzNTxTBnQ+DvxTmRiikXWyQvh6TBkC9epzKVJLzK1ZGVix6CPxUqNnYEIQ0M+2X
HWmA0ThJJVEJVQ83BaBECn6sv2Ad4GN4C1oDMWJA4+xhenP/Ah3BAyVY7gx2X/3kkt/oy4gJ2UCo
KD12ZkIFVkPc5r6EB1rDscoUnwx5ZQCZwmHX7hTOB054WNncFiscKcVqgjoVaHaoOQY++wdfXV+3
z04LtG8PW0IPGRj7F0BDeHAeeEz/SsVb7Z4xKddMGx/9vcolij6MpM2JTkF43zeeGLyqvHOaWyau
UrTvqh8z04MI0jenlNmLVXCNcntYc/iBy2xPOLOBM46HUCQ6gndIAANOCDebuaTcPcdiclngIYUD
N33BkMNiXsEasY1QsC5RRzJIninenp9yhVBguf8+T2XRKP/rOH2r4FqXay3dinuRmJQQUAsytPDc
d+9hM8LWQwRAo6szRTrmT1n4v1z9nY384zB/q+V0rclv1Y2rnyN8gxZ1xPnJpuQEmB130X+gJFn+
oqDS3zux74tabQLdaFA1FT/xv+smkMXVSrfORYKvEMLa2t93a9/sUQPku/or/7wRQYh0EA4Xc2as
wYzJvmWzTC+5Jzg1K5JHRmhC05coL6xJi7Iaus7syhy62FljTDTFGmISuXh9GV+LzJ3lmCD18ZQL
MNak0aIwyWHplkyy910UqE/71IVf4UhdYXiZolUs5+m4XIPfw1SaUTg4nBI6aDQ8P6oJa2J1W+Ex
akHixaAPvm0ZLIzBc376eIZEJUKk4ksu5i0iSRiVwBzAcYItFtUL4WbztJ/1D/gIpGuTCQIEfTbb
p6tsSpIt6Lmc+2xsuI+BSETUNnyxsGuZ9o/NYfqpbG6+Mdao8JBDwp+zIeFfFxi50VyYibJ8LO8p
ymnN7qMVhEsEVWAC92jfOMSuLquYdV/CctstzBeeqkPTv0LxQxrG9k6a7y71IQp89AUJNB+d4Zlc
ub9Wf30JaFfb3uhuy19fpPk4+0HB4+AUQnQrBj5l0PsfyUG4DuDCR4WEu5WI+GRSnWPOVYb4dHXb
7Hmy89x+sCG7a9Ujh41AxiX1jEnOJog7oZqjA3xNdZCKSoY6w0GabnHA7NlBGAO3MKTDoWzSHmzX
Z5aP8CgVSFDjCdJsCVNNwUFRILdZLwt0Socsarr4+Gf2ayjIdJm/lKMJkaWBMVQYDGOuZIN64KLn
nj9hDEqzNiBrsBaCbbxz+WuFQds5JHClj9RBEDyP8+JL+xhJjPpYhZz95ArFxAcEIEqzKyVEHcGm
2WkkWIyP4wseDJnggcIGvYWP4WmOZBbXqTq2ekdouyMNn0ElaEcpbmwQrXbQC4lkZZTC1JVyE6od
seAwd6k985jpGAUX3NYxBqi9FX/za643NgPlggpuUsdgAs/FKUEI6qdLiFkwcRRPc7rnTmvbfJmT
VVh7+Ubv4LInAmNOnyfT2X9eAbbHsBhfI0i2ryFqaZiQ6viBUlULSDiNSzD1G1zRFrNxM1Je8B25
eCBPpAQN2U5Db+eQas6cfEsd1G0Kt0QI/FXc3PreLfFEooT1mCQ9iA05J3pInBVTOM27wvGFsxII
g2wCUhfX0Q3GkkDrVvaXKOWXFNRBjesAQtbaqSZAGFOIu6i5L1ErSKlbOq+e7FvDT0ALKILki8IA
h6YnBtGkCrnZRIHZVdlSf0hMGBNp4VWWuu5e4FujFrOD1E99bEBShnsFzLsKUpVIQs/sDWKTVXLh
y9WWV0c0c0+O8X23xJkN6qHQtR5740QJKHQwoUHVSZ4R81j9hu7I/uWgEFvx20EhMicV8DLwE+Xd
LMNSZfluFTlgrwdB5DQ5T9A51M5pSaJi6QyOSY35j68DI5mEseTsoSwLQbUmi+i7QNj8+wdJguHx
8wfRAgqpm/A2+nsbN87l3szKY5HcXZUhbR9FHZms1S/3/Z+XIbKRoT7+xJwYyt+XkZR2Lh1uQL8f
DI1YcipjwTjty78Efiv/dTt/XuftVDroyl56HblO7acjGWgD3S47u9hwzMjwWh5ZRnxwyPVoVlDZ
pmOIhETnUmcu07FFmPUvz/cNVxLHJKwlxpTCDRkZ4RuuJD2v6bN91WFSBhh7JJcXvwfZuk8uyczq
kWQV7sawMAfHwPqlyf85HH279FtR8lQf6vOmK1cGGnQSJERZI2KYsc8jwRqpwJFRvwCwAWqdKTRW
mPtwArzL/PybsFiSxet9X2V/PoW3CqVdW9XTPBhXPGKoX4keGxpEW1Ia93O2k71DanYXYOCye0BI
m8I6WpxIBWATBu32cdEYckyzSa+fDkNLwQLPdweU+pjxShS0FcXlHqwZomcHTh3ojbl82Xq8hpBB
twc9jJL/7OeJwZkG491e1rN5PsynBv5EaG7jZlkuMSHoJ014cBNa5eGjTWikvd+ljZNhla27iu6e
yUx+hhD12UbBaqXcM8cXi+PtSXgzbKQ+lQWbFdSCGy5RbRsySAO7CLq2stQ2eNZg3xqVFGOGzWne
+m2l/dfW8uczfoPQ0ofeLlZ7VtrhExXqYA0la6BScIs0NvcUC5eoOe7y3r8X+Lfm7MerJUKQjxrL
dyh6f3/Z2qOx8IAj7Kb+wk6ZvGk4k6KkgQp5o15pdcyP62IftUJpo/YeZIzP0CO1h1bfAm9EZG/0
D8ktgiBHoDuBFdgZwNfZ0C9DYaC3AgUSrlNwR+ipy+1jjtokIrmsf6x9tNDnrLdfK4bdNI7EiQzj
muKvtjU5bu9deSE09ieYy03/iQ2OIdrQMS+nyJzqjmTcKeb/fho/DeLEN8cubhk6imFGB38/DfV8
vFqlJJFl0YcvnuD0+/kUrBBg1WrWjrHlreA1tb2zC3nus55ADyBsrMfmv7P6zAmWJz8bolqCCw9y
kU0llD16l7JJHbfH5oRMzOBYgdDCwSFbE9qjiq+vhi5+jB1ic5zoBl1tzvE1UDtnbzUnb7pjqfYx
hnekYFz079t9R5HZ3djRxKlBKq+i0gv8fbvtFuJBozpfkwdl0ckvZkdGH/uewUwqs/d3J/9Yqxl8
rJerVH4b64lzB+nFXuppL097xfq9U1h+3nIk2ruVe61D4zdHJ0Ps+H+vT7oUbPk1mhSDYffb1lNe
9ofq9bhfxNYzVJ2DHX4zZJVxirgO4QANxwU+QMYyMwMoDxBLi625ZBxDYZpDIJTgzzwkpFWPjrwx
l4ybaCgwWsqntzVaJXgySrDHq2aAxOTpqge+tvtW7sDWfrVspAphEpDMJfzskd5jYOsIHjcgAsCc
1+rcfp1Wqj83W+6YebLBqSr+8Xbk3Ktjbcr5FWo7YYhp0nxChyzthrSFTdqRINHF5fTc1z9TD0EV
MT3ChUD5SNELZZP24hXLfXIlkkdgCHV5+xKeevTN4BR0/QM8jYnqQ9X2y4ejiZXy4zX98aPfDivZ
qitrdb9cyGSpQZSbmeAGQOrUkJEt13D0YoOWdnoaKx3yCgX5DzztsC0wQ5u3Zq/EwCL9az968vBh
03bvW2twhnN1+7jirlbYWcvBZncAHGZscmGWB6MDDRLQw7+/iO/t7sd9kEtHvJX4H/Xti3gUxb71
0MsLnkjS4oFU035Fj6j5KOjflhao8Vn4Q2S0Ovvx+eAjXzNZKKx9tq5tGUidulNxJJoRAsL1pXfA
KMzyqga3QHSh9/VrtHLlqBmAa6F6RJ61AJn1Wp/3GXPC6+jZxXoGj3InY8X1rAhosP54JCuIBHex
6zXhc535xfiFH5zsIXKYg+WBNrVDIvSweDBEGaBNgJ1wNMMseKAIk4cb6zj593NSftZFLNI/ntNb
QZg2l4O0uvBZaoT27O7+zS9jBByyAAQOoY6ojpuCwo6HHAawmG9dXdN9DnQE8e0ushodC0kVBjDm
V6h+TqlzQ53oPnRu5Qmw9NtO971N/Ou9vhWWFS6k5ysMrkSGfG9QsEh2GeDrgfm94YPX4tUIFeDe
O/dM7/gbLfbbVuT96pZQfZMeyUctv30drde5ki6t4pKcouOkZLtS46c3gS0GXxzDRKTJPSobiNBY
ko0naPm80xgyZ8gog2EM/xzrSyySacl0pCh5/9vql2CHMpJ6JozvrhAAGdE+OIx0R/bukzQ0Foum
cwKY1HL3noATkhJDfMsM7ylnI9uwckBswU/QSvAXgX/8NqJ8HwCLw4UQEUshQ8bCYPDbxOePGZXc
vhTpNTdwwSHhrEJ0kYXZzFiUAZ8BJx4W5AzBW3ExOYakD+u/rNDvluTtmf91+bdn/pTrV9HIujDh
8Zjd5DO1TEjrqPZO0+6tTu6+6Rwa94A6dWGtX1H1aS1Ws2Krom9tBa+2l5N8A46MBARl+Bm+Obrg
HY6Hzc298PwW9/A+zhGk6n39JnKzatN5kE96cs1NtZUw9GY5i/vDAe30OectnUFjEWu59ZbkiqZ7
Tb/+/U2+y+9/PPC3o/Jw2eeK8uCBY8JPBs/GnCHRVl2qKn64bqeUFYhjS+f/87JvNZNu1Kl+Krns
3W92VYCxT/vorVrgPsQVaZRpRCl6GEP9dtn/qAywd0UUIeEJoBDP9HfxIqmVdLBu9SlR4DAPaqLs
kQ7NTEj0Jsx+xeZlP4mUZIxkAbYJJ8ENoDPCmNZEHbYRpAJ4FslxQCrI3T18nCMi1jCETOMMA1SK
hQn1Wetl37HVIeXM2W+s+UG1X2K6eDL9lLhv5LQQ+5f8uUfHGmkF1OcjQ5T5aXJyS8ZiuAkkGVbV
DvoeCrvezWmMoFkAJ/faqCDyZeEyoXKtZT42kDUhSoAlpqIxg5zSUypKjEsVVgi6XA7PDBm11148
fbyDP5su4/xaEKxx/VgUSyWNcryvsDO82ojqUEipun3297Q0wb5HVCN6JPJKIJf0H0k6UQkvH1mc
YVPj4eyHxm8vx3qbypMZJPHl6wb1C6oU/uPvd2Nl7ex5e6XHJN8xyZ0YfZlxEYkevARy0XfmSgwp
uD+yc8BFsPDCUXUAh9VHwS1x6EJn+MJr8DihunP262LRfB1zdwWJH8N0RjQFxrMwlfqrMfPDL6Ta
NC08je5DaLD/Jx9gTEhOSLexGNlhMvvqQzn6gvrJ5ENEz01Zo440rn1+lf15IFFvio0ATJ68C4UH
Bjg76gOJ1m8lt/nbo3n7XIicvxmt9IjRHPdZjuQpSoPWEsu0RAzLezr+7zuwZZwQ9eEFrO/r0b0O
GggFJMmoMy2E1QF3m1imx4JOqATrIY0Y8udlWk0NeBflkBbsewi795X5no8+ljrmUiFk+WyXU0wq
oseocFf90jdBroDdDcBnWOS9+wBAP+s0aATYJz9XMYbJsTq0eCN4HTj1ZI/bQYxW6Ny/BAxPgYH6
RRcLUysxPEMMicHBw8fqG5iwoGCgnHeMDxWrYBIwmLkemEWdBZzbwXHPbRb1036smY7an7hIA+yT
AdBjzL3CIRkn7kAotuNTcHWWumLrm6u3VMPP0l8eGkjsd+SlBz6dA+uhnp1JLWFoqWMvfQxKVgay
GtUvmVoqaLEMsk+mWf80PH5gUkQWjzU9zdr8qwMSIUb/0DVE738SHCFgCfeBcq5YU1qNzz19BPT4
xTd1vmCIUUcabiGE5dz5x+trX9srYPMegZFw92CdYPTPXJEI2fGe73NR7GSeJPDl0eHlQgkNnnPw
S/cwafWOM8yQBjVsCCuSdBEJEzCHXaSTMtrhQTWr7PFrdnF1IJAA2d901T+oRJk3APAeZRa+2dUa
d8fvpfp/SDuv5daxLNt+ESPgCAKvoCcIWlGGLwwZHjjCkPD8+h5bGXFTB9IVuqsiuyq782Rraxts
s9aaYwop3+/bq961TFuBRRWOV5XcQ2hxfxDuEiJnIRExOSIK32gE/B9NC2pk86i8hjvXDrhOkWfF
vgEBQY56GBXGw6c4bhRDUh2MVef6XoJ3cvqwG+WVPxfw88MFLiTVWQtjf6e+Y8chSUafkDE3/vhw
2vEA83k1zH7vmtw+KNs1Q+3a6UJ1B0odUrdTPwu5SYOMvIeUuAHTC3j1tA0+ogvEnLELg/cP92xu
Y5TSrLSFgRvEKv/Qxhh5KPXwelDR2tsU2jwGpE0z64aNdQ/+RESRxhN6I671I14IYv8feTvOwlGD
uJ03NlHs+nwf9rbxqqZC+jY1uIklc2wm1lhX9HLyL/JUXB+25WIw7DdE2u8kKwixL1xyA8fL1icP
Wi0GBGi86RVJk6gwuT2+xtMbiVa4BNJEmZeLHJeM615/q2YgZDuGUVygvlywvo1i6/ytoiKM5IBR
1KaIDwFc61yqH0hP3bAf6lP1duvWP7Xexp9tqjw8ZErfkY18xo+/3Cn9+qb5Wt0ozn2JShHN7gTX
RCqt01W2ibG1KF86Oil243YnvzYoPpMvDRY9rYmkPlWM9jPUmnFIhr3mKPaHpHUwnMQniXT29KOj
1Z+G9murraEtS7m6JxrdDDbNShAK62WFgIqdf0gh/fw6yfZIpjuC760n3bexbT3pLneDGFFAo6hA
qEQi7MProZh1pbuVVoz/Wzutp5jvS0Gk3xhSIPu3F2mIcQzjOt+YwzsbPgLMfIh9ICAZds7/clxb
oZUiN0qlf/lsGsdKeZlO1rspzrX5bjH76Eixt9P6//QTgjW6Zw3eV/t+ek3kTNfc6p9C2zvuhNpr
sxLTCDeZPBznUDklkPx7F3+cxC+NtibxGt+zNLnnoqhbXddsSZTBClxDV+d+nMQv7bQmMYp4zcqi
c+jeh/lGZEaFI48AHP7eoXbq6dswtuasX57kPPNoCQo/IPcLsdOeg90y6+P3ln781L90qfVgVPUk
969i6BoS5IOZf87m5dTv6E7X/LQuxrVSKYP75XPc6Av8zzFxkGXNJef3znS107pl4nJyk8NrIeaH
cirKoNkn2ZS7Kme6mhF//mV7HNyy6uQmNFOMTQyNgPGQQTmNu6LAcus20l4En3vKl3bcvq9KCWkK
FBzlOtuqtjvuL05WOY2P/vr3ketsq7Xlh5kPUY76aifALEO1A4ZOmCtiTOP0Hv7Ltlobvds7yeGt
/zl+PVBZ0QJFBBxtMgApX3BHY+JL+XaWCeI70Rj4wHprTVS14QdV6SpOBgqK8PJ2MOvjTpf+qZZc
KN9vQwVgS0ebYj3/1mZrgWh+VGda4P2jgvE+SjhrqItH0kZ5P71DWpqIMjJzVG072v1xf/q3rwPx
518WTFEY0iXX6avQelzWuaU9aITweVF37YQ/Ls0vLbWWS9WcTDNK6eGV2hJzBdYYkj9JWXrVFZ3+
8ejU+hKyetICJO1aoxmFml8ZZU92eG5gLV2PlEc1n/dnp008QzR04v1A7Hx3RemWOv57CaaoY1y1
H+YT3qckeLooeT6Zu1/GNVYvUa/XyPIn4bdY9NdIuNhdKM1ZnIS6kwRsR4s/ja8uo3KUDXTvRvsY
1bKbOUjiSubTv6NXidcB1c8ocI7uukte/9MJ8LWp1uFZ9dUydd1SdrKF6BZwO7pU/CcL5msrYoi/
DKESmr5RhnRId7I/A1tI9hGlEpYIZl3bs9I1eK3DM+8Vlc5+9jl4E3kPkGEKkJtSFQq+ZwGLdTC9
rGpKkEjXiwtX1+cvRqz9+X/ta+tMNW+qXMd3+iqOISzhHkRva2Je9Fag87u2OLFffmtPNUme6YI/
rrT20/LeZNFFKmRHpbatXhLrG2K7MLwhgqA2t7NEo6u51oK59Hwv790zGYBUf43OD+yT2G+EOYM3
aiqY59m7PCw53Qv29WokPsyOz+OnjU7/0uPWakpiT0v7xk12jmSTJhweHMDAyfBL6mjop9Pja0Ot
pdSc/KBINPpKYpUYDliXrbdW0FQHOAxQ+EhYtatN9cfl86VzreVzj2U/vDRMJzadS+EkS9kVxgL6
oQG7QXzQpR7cBBxTTY0RYdkBbEWC8RUxBQB+g4V4Gfob8IT4HnSebF1z37rJ9Qb1SeudGA/BOg82
5ME/lzY13MMCBEvH6Itp/G1ht87ua2REpdLQmryHOUNET3jB5xQ8Nsy3Yovx72jxx63jy9i3zprk
WqEFLmnxNrEp0mXKp5v+lpoQq6OhjoFsv+mTOsj0nphkLInIWc7FlUuk5ZtRn6gkZjkd7XUMpdo6
sPMiMk938cVUIGmRC46CUeFofDjpSqXgmetIR4vtSq7P2+uXT6ddZnHP1aZXDHIZWwbkpPPAIG6h
QHHEEwxc5WmGByb4yWIJ0RPIYDOF68WK7fo1Pk/KX9bQ59f25eC5y4keJgEDTb6KgmYiyEvcVg/4
VwvMStfZ8zlvvzXX2pkUvWxc1afXsQmvTbhJhY8VXiugO0BK1uQhUQGwU6p2OAOUOzE5bimLxTXw
Vf4DF+aK/UrngSRW7W+/VGsXO7mK7950Jl98tWhuuNz3YIAPZjBx8GqUBWVEcAKwBvjP2sYQQ/tM
jKhq6xsOa/N2iZqrzMMCa4wIewRvEz9kItaC/W3PIYmIVa23i1cQ0LtjZz9dxfW+hEugTgmr9JmY
+DL9Xn5xvTwMRdc1qtjxKEpWIW5+gqLkvcL6BbeHccH098/t5ytIX+1jt0lNhaa39smqocCsXwWc
G5PemoKxgssxlhRwpctRsrruWA4wMRHGj09rhH5ESztZGT+F06Cl/L9foTXwqnf1Q1/nVyj5/kj4
rowPyq+0B3wY+OCNlRARRW+S1LWFfn7Y31bbl4Zbe2ieq75W3RhyeX2Vp43ryO+UtZKLFBm64CHY
3JWhVg+zbXO8z4PT5LQ5fWChpzA+sJA2NcRpdqcAGto+nmkPynwAFzue5QvyQqveKlaplTyNVHCT
m3qHbq90qBNR3ihblGwqxhIulOCtRhTqAkvh5IQQAa0xfC6n4iEEX5A6AJlwijQvODPJyktzcTm7
sR8BEVtoVLosTzPB91VYJNSdUhGvUHovXhsG5oVc+4e41BFaAI8EXR1fOBcIpvnRg5ZorHIn26Mg
WReIJD55psiOHhKbP9pha8YvSJmKuTyZw2zx+6L78Q1PzG1gCDSeYrTrlcvqrmVeaUgOQgsqTx0A
NGzwImpENWjHzejH70pggyiMVkh3thZ47eVJHl4GEucXMNCh8iyG+vf+/Pjw07+00VrBnpp40i3/
bCNf1tgo70QszGNCBmCwewdvJQ+TD6Fzxmt119X8/2c4/+1iax03RmMO0vKz+XCWUkOXgegMnwVZ
uHOX/PF4/rer7Zd7GVSJ0ndpCyE5GlCMFskWprYMOOC6JpnSvS//dAEZyAbGDDCfZK1tV9SEdZTd
+1eJFyavlJJiVhGFMd7vzsf293kU09TeD7609Fkn9GULJlvSdwuDliRqZcUNLltWs64R7Gqkdb+5
mWHfp1hfDKAgbMQzaRRPuxr58TLxtStiUL90pQpvmqbAkeClBZh6HCLQxRoWTddcRD/+k2/sa2vq
363djJKJMxm4f6ghyhxk3NPvc/NjVvBrG637CtbejX/3M7EMsLrfsTMzesocN3Y0RPAxOm/YPzzd
dLI8qqHDSsQ4qfW6yTSuIic1lRwXzZQJgZfSTOHQ1tnSD5eevxpq7VBFUzcnr6GhevLPpsG7n9xO
55Ooq0OtXUoNIlW6xsxSORJd8sepjSvD8jbtCrp1dai1H8Wh5rnuRXyxLDxxBFJTOSrWXXCJn3IP
Xwfuc1v+ssjTuBxkgfq57GpUmTANyL9pnKWdj6COofu8RX1pqaeWxNXE0HFLpkfu2HUuO+h8nS39
sDv81aXWd4ukSTzsWAsNEfveUJmnyIK75uen3YFW2MUVMJXSN0+WSxRH6j24sDtw0yvnYquDAkdo
FPuT7iPjhw38r9Za605TTk0WG6FEGAY0/ph6XZ4Z8cybKSNsGUcd+8QPD+O/WmstviwONL/v0Tdh
9HnCpwL6AhoSgRfr2va6xlEXy+bLsqguahz0XdoSC10EzlOeSPcxwTN3VL90dExsoq3TCZQwnGap
D1wQp7y/G7uWiZ97fV9cZKIVYLmJSH1QzYckgzIbAJFWR4M/rsUvDbYeY3Uow70sPcoxt2LmapY+
as9teEDn5KQ2nrpYaqLE6f4KftxAvrTc2npTs7zJeRB8zuHcJ5g12F4oH+jq4Q8Pj79GtLXxBqbq
B8ndlSh9FegEz+5aIOIH/DZlrZVPwaehBwojKKpPUlvhut950v+4NX0Zq9Z6Nzzl7uYxbdRY4op2
rhB7DZILXZ3pWA7tQFDZd5VrVDEpiLZgaVAvjj9w16mr/BDH/Don7fDPIEzKS1PRnfCRctDoOoSv
4O9EgYX+QI0Vh4lPIYK/8Wxvlf4xcPy7zES9lQQI+L9b/+24kJadej7hLwncOADfetZ/41XHGwzI
OcUlSKA3F0fDfBi3yUnX0uxYOe1gUHwKarWRWJoqAn4cO1Z4Nf9HO+W/K+cTkfdl92oufSOLStoQ
OyVWa0g+pGdyjYTDO4by5+8ZGqauYXmmfD5gvrRUnpjQULREGS27yGnjD42JhEn57zP28/f8bzOt
w3Nw8s1T2OvdCaGIZlBoK7PfW/j5yoESD6UtOgGlDXhVGt0wrqpOE5Q7VORrxBkt33hbdz2S2/6Y
BopWqlJ49QyICCngh//e76Uob9LY7ZVODonRn6dXx+eRHyy1xK4VPEGGEcU5/VGRToJUVCAHsXMH
z34dnyjpJkqBdgAPI3UV4psNJwj1+xQ+7Da8flo7HWJg+fHE3VIov8gmMFzF4UU1GyYHRxIyYTQE
l4rzwAlwrWp5kdWj/jZFBVNQQvhImVvmj82rdSJCByGymnt4+Hgzie+RylzAsPoQ2QjeCBVQJL1j
6cL8be+sYnBUATIn3yoUgX8PTsRzsb6kRukg+Rs+X8ejRwAUto3+M1iCvgI3xhqYQF+bKHhlQ5BG
erHIlw5VTSA0rOdqaPfwF8LdYfSoWuzKiF4t26ZGfrhVLfvj0X4c2cjb+cm2/Xgb2RCtrWf78fnZ
tuvJc4MbWznqW86Af5xYjvPs8J90Dvlm4iH/32HHQqHhJ/F1dJ8OjhVEpyUghdiiJDe1rKE1frpY
3LuesI8aU1OwmT7N4d9upiiMhtS8WpsTJYK7oTkejMfz93cXUTcpBeS27/lCnhYjuAB4RF3fUxhW
5hjFK7dfcG6gHBB/j1fiNjdeZXP+F+KVr/fxajWc7T3ud0L0HvMIhKUDcCamrNV2J2L0Oj6V72GJ
zzkSMHQNHQAa7b/nKM/NOClPJgt4ojv1e/Lo7sz36vVEjlMbQ4BYRjtCbWhJh4CnOElC0AGC29+A
AeUYAzR0G32g46MM/bRFzfqcPqjwA0SoGiXVSBk6b1f+zmtwpgjvB/YwDI1GvVXA1Sh9iKh5ZBJI
VUANE0gFS1Tjr/0Hc9pQe5xAEwasUI8Lxuslf5Qh7hBko+SnxkGsIU8lbSjxvOGTAgyI0JREKbPh
WxdKRINFPAU/3+FxIbcFn3zymjroyzKSyj7uzN9C0K52ajQpL3hmaNM7bk5/rn/UdYo45TbStyLp
PRDZl8OAKmyKuuJ9uq4/9Mf7MtwJl0Js1vjXyoTFHvF5L2VqokEf7+7PwXUOu/0jeczfCfBeLI3l
fLOUrTYdgIrG/wJ4VvEizUOI/yAuqEn7MJNxDpWEtWLHb4JuBijiBRVwkiwBdiD7g5wcWgNbfzSN
WbFTQWY9mU/JER+BYK0Q1TsAnp/3HWFUY8x86rebeV6PT8/ersYr/fFGqeY0xQrIW9wcJRvGx2Sd
KUI5XB/lenY7ygfvZhki+YLf8kGG5wzWmndx83BDPol7Ucfp8fmg/+u2JkZflzX+opTSNNr33QJW
b+6mhZNCrcBGBs7cg0wI1MGOfqxUArYlvVOnjuWSP226onhtYek/k/+l+dbn4kdq5tXXpHAUrB/w
n3+QfYoESVijvdwqf3Sw/Os+CdWVfMzhorgPMmZPiLS1h76DbfPCDCzSMtkEh2tFGfVXgT8qtckp
GxrK8MIu9YKEAZ3KW/wsHfMuH9++eH38Nnit00qu5EIhrFVQvUQW2B/fl8BbNz20mO4YYYG3znD5
jGanxeUBdQSUCiwflqe1ufBfLitzG1FxTeUBCJpsJHLC+szfG1zpMAviP+JRehvJN9Y0soyP0w7/
DKEAIXretWuR8PneE5xZiVcp1ClIyO7/3rYqsypLzQsKnqspesD0wZxUB9TWeToy5TGSyeKs0T4c
ghdK7HXC76zJwSjDzj6xqmhcvg9inMOsPoCyCzz8cSEN9TssRv6OvAnqCTvTCuBZz+J/QMYp5ug6
i6lOwLQT7Mpb8qa+4KVwfTM3XjG69EdImvE+isLh7VzNjCPaBddO12Ex8vYymsSYXX2LCNo9Rude
Or6UkxiPO9h86DSUdJ4/hY6G2g2QEEJxY6LhlMCOGbxH1TyE3ufOk3Bq6ourMsn6Ky3ZXfpz3VjG
6SwOhy6CZQrwr3ixj67bPn8C9/iCn+LQJxm8lARcPOLqoONnA+xiTBgGNgQPBJCMRTId+JaxKFbu
8qreLDxmmOIl1bUWmQmGSZ3e1uH4RNrx9pG+4F7KRde3ThDtffBVJr5u2IzNe3jDSYvgQTqSUPGk
VbRS8ENQhz3ylkBeFEuCOIMjMRCfd2/uP8KrULaVVc3gKeE6oVMA/+iv7hpDfytXAUcCFkX826Xe
n15xznzJHmuw+pqjOd7SW0KLKikmfPY2t6XUG/dEJih5LRVxUDVgL1TBVwEZM00fRdrC5Qao849y
TC53IJpdd+guUpzZnhIUCMJRNA2HkjK5Xh6Rr6XpKApHdx+QnjZMjvLsEsJvvKyVyvG3ajKXKgdO
t8KsG1aI1SseJXjO92Y3+zQxXkBDbtSdllpJNby8BbxAODjffIZwXrjYqUZn95z7kxJ0EqIIfxJi
GVKsr2eYTCxb/1iC7eMDs9JJuEjXGfAW+85HecwMCElxMg+3NJsq6CkyHVYE3gSzK4tsdMV1Un4K
FwXHLb8vP2Iaj1D1eZZ0MN+qY0WCdo6cfyYxgcv7XH81sRAogNFgBrtVZ1oxqq+LG0cwK9PKEJVP
sBSqhVEOqTFzIKR6WSJ8SBmuO1wtZMlPgm+wDbfS1ZKqcQGrU7R2wxcrH7qIes7FtlnlnnVLLe3A
wshZRJRlXkfXwRA1eIX/A/xkCi9oDQc9PJbwWMP6czDU2b8NqwzhPHOIYU05vPSE//AgmfW58Ob2
ZX1/yw7hwsSgC+zDFcbjlF8vYBvFhHFivhWMwDF47z1B/IOowfCsMc15ilj3LIite+QH1rNgf38C
AXB1+K8cOzXNqvhdEILsawO5LT+k/1QdcOvtL/mFg3cTxh+esiGEqTcV60dbJqnCLQgHz3DIFMpP
Blk5Bs1+G+DBAHFlLGHlskDDf12E42R7twqnODbHaKaf0035ka2U10KeSbp1f4hw6rjCvLTu/kiP
x1dj1HuWxT5inNOST99JT1NdmV5RImJ1MmRpjApKQf2+dYxfmnH6ke3Y8e4PGBzro+ZuGXzzmxPz
Os8chZ6heIeI6c3cmjkY81tWFIfgyfNWPwn5/W3KuFaFMLNK1wNMSuF53hbMHcky0xvdiDxmoqfJ
wdzxJbniyTJmgzvh/pLMWOEGZTSBzZfr9kemOnOrcUnMEqInVSLYYcEEdIdsYBdzMpCHAa6QKHvO
DPGAyRpd9myReOby1UGWHfl2OFZtDcwCBsnJQnpkr/I2A23MLoJHwDrdaGO+ExA2q3zOKEx8cKMl
umPr0lBE1F9hZxXitoGPgDZHDTfsLyADwNtiPQFV9XHU2shc4ZV59iwfs2feoSl70t5nvBXLUxZ5
gwhHzfB8I4/1kDxra7wcl3zXYFz3CuiedQWtZ5liLxcPr9oI69zTS4njLk80d4Pj1XOxaeaDxwap
Sf+cD9PtLeOahDuoXTu3RX4UbJJ0623Nl35/qDIsW+Upr63AHGeYQx801v6i/4ql1faUjqi0iYb8
AHLNj/Jj80B9JZ8KAbcamdexiK17MvSf3eeQ+xDaCCo/GKZ30xuyhU49/LVQ4J3vR30yWFzsHtLA
ehHOY8ygmmWxR623MlFhz4T8wP2QRWw02J523FU3Bgt+gpokHF7zoXy+KsP7oTEW+U5aXl+yTf/x
xmA/+httfVlFD8W8erjFoMq45JzWyqRYD/19nwsA8AwuEN6qeTah1XHDBK6qIAs09XHGG1CCDMU5
XVCxEeCF6UMx1qDSYhJMbl0Ik4S/4206CxwwEDOMBvEe5N81KdGdSdBGUgyV3/G9fUpnOVn2hreA
Or5OMDka17imxsPbDirRtrLN9NNpkjQzl/Bm1rDt240tvd3Z9tmIJ5gZTQtsfW7DhJcE+qtFWFAn
C16TEBaYiKm/ZyqtZUAZAFdjHhu2shycT/Z1rcAB1Wwhu+MbPMh8aRxSW8rQr2s8RGU4btyiZtrE
f8FUbKEslREGWvwh9NJtg9eI+gIoca6TJFvNKrv3UbyJiwWBANhtu2if0ID+lOx51hzzY7HXBdRG
4lYBSkUa8u4PX+6v7kvykPij+yGZyGfJvp8vi/s525cHjEzx7QC1ZcyyfY7J481B6cxVs+KH99zZ
5YwtEP+kwVXmHO7zc85eerW8s09iKALP4x168EoHVoYFDYJZPMLYGs/RS7oanCMOJM0a9CyvPzJO
o/v59KyVUDfUZAgJt+6P7qCQOSneczzdoqHCHUQdmRcrzidITvuHNB4xnjdKkmH6mEPM4+6h1cPn
EXDoEyuuWlcfAQgs6GyP2UO6iyblAZuaWWMHZ5TXIpB/Wl2KUbiuq/GNU4gCDLbzbe1c/JnKhfV1
8DkbGaTiHezgaq7PTOzoUst9gTNXzBcK5gOjaj44+9R1EDBJJgn1Y9jPwuKbxZA1jpjMIUC8vxLS
tHsLwA9jDQIsbfcroHo8N+JztE8PKNnY4wCZcBXEeQD7z2OBa5e5TI/RujyfnvLjbSF+dvicoEAz
z8xgYGvasP+Ka/Bb70ORx8Wbyb0QdhWIpn2yicf1odTxs8+Imbzl7hA30RInrmP0Hr1DcmIVAwmB
LggMGdlnbQ2CjzocGU/lOcCszjtKT9oT4BNdpAEYGjYLH6DP3n2v+H/aqod0cXrDFmrfm8fO7SAf
0nSYTy/HmxOxKM9M46E8Fh/5rj7qJ4tIk4QLgGRJDwQht+H7nT6nh2jSF9wRqmSS0fXJO1/O/kSw
GU/2/VFsMfE24TIRTmncmHAbZE2/5dO0HiZrf1/wF58ZHwvCF/RyD0xK+WiES4jqXB6m+JpVsxJu
QDjO1owsXWLjfhLLY3aiItqdlIQiUiu4U/DWlCRmi5E0eWKkxikPEH8N44WH8Vtym8rGmLWLidIZ
793JdaKyV+BSiOgqENJ/BWKUOo4ApypYEHlnc1SDAfkomGrvHBrcV3nsjS9LeQ43iXeHAX7tdEPJ
Wwm68F2cWdDb5Tn3WQfWa7WFN60iypbHp11J1OMhnrpr6FR8y7bAt0NuHN8mlcCiQpKvR5C+MHwS
sZY+gCTlTWfVKTMy52M+Qs/xkVm/3Y2xsvIf4yW03+MJI1lj8exuRY1HvnZt/Djmd9kK4aII1M/l
cEmG5Vmdm8xNsm5sfy1xgwPt+lK8RU/NrtmenFsXrKUNuxPPZIoJIObKOhywbwggrRpck6uZ5uTc
wKQSG8opl1Q+DQkNMnCnzWCMF/tIJ7KFDencHyG67YhsGd9SIeJ3IE0hXokwutpPRFlvah6P/A73
tf6HSxVXIy7G8LGVcbHLjvHEHxuEQHkLPQhTL26R4bE6x/vQTnbB++ApDSZFMrweuRJLZyUZFtv6
oXkl01FSVhpogi7gMsDcJ56yapieRgR88pm5IgwTTusH/FCekqVLuxglVk+8g5lJbQaFdAXalGuG
4QKlwGJrEs2B0YeWhvQrmatTFe9tmztqb+UeUiRaPjzKwbQcU9zYoLTXJ/iLzeKxuZW3FyoEZCrJ
oiVum0dMb17kLUfwWw840O5qx4toxLF5qJ64NW+0XXquz8GW1fCi7rWtusZN+1w6hh3svF2ISVs4
ix+DWbTvvZgvp1325Dm9pbLSttWfC06uO4iF62bXH9X5yPyIn93X8lnZIqEZJBZvsil6/suhyqkU
z8DR1A6IrItTkHkEnfSk2QecwPYhE+6O8JW2oS4Yu9Pu90n/acqhmABjVmBnsPj+jgrcFe0+SJQg
c9LkpVCB4Urzinc/cupwpeWb3xv7lv1hfZHqN4C+QbbEy+nvxrLI1ZLYDWmMV2vGsXIqqJyf3XA8
gBX8e1t8O/y0VuimjwYWIkhfVXVz0A54eKaal6mXOab2kfduy0y8im8p291b5MFrMDaD3slKNGlk
xuuoOcrG2lNw/W36Gz1w4mXai5yBr0xkudxSGjbRw8FMGsYRJgqaulbur9dezQbLdhbebEXPpmF1
mUuuOa/j60eCFy/nqxLCaC+XGUAXI50btz7y29Qy4wrPb/SxV2DyASyYK5iGK+kqP+UFgqKgR1k4
i8MgupBd+tMqdww3cVy5mCoqJkEUMBaA/F1oK14U78t+sygH4Ek0eLyaYekmPrilN44vfCe+ukly
Y6YQgaj0t6wsN5dTY7tBStggf0yU6uFyuQ+l7LbUote8OmNYW3JR0RRu1FcEXXdeYqqT9tRxcfUm
NyK2pof64jYYyjXvJSD/nqda4XWm3MP55U5wQAXA72PxroCMv1JOzWtY7xmQ2HrDGzcbXKt4xz/J
N2gxYQpuoBzmmru++M24ivTRYMC/1iNGfpeXvlzOmqyZ10Z/DgHX9vC1u2ajoGcOy977QCsnQbwM
S33kysHbSXqRKsErLGnEU2/jS0y9++0EGmRHRcNObsoJNrGrJOyvFA2wme4P80qGveeuDbajjuX3
ba0LAI2pQ6AypQH+UuLD+5IbTPw6iCrZbZz0GWX7uhElQ2eeTlSw4nS+QTQ3AZ5F2f3v7X4/R1rt
tjJIahTp2cDzGgzAMqia1z+wTVflQ76JFtGsObhjoma4pWwqAfGSqMUF22B3wS7a7tsGiPevvW+X
MF2uN9UPG3qfj07b3vt9edfHsv9ZBZ2jQh8sMvJwkwuPpo1rE6r4rJNd96VZMCvv1gWyw+OnGIFz
A9do1BE9LhD/d2lC67ds7RBuXOSlYvJbehsVs4dZ/odwhJM7Qtfyv1CHfqsBaDXXyuNeUsXUexrN
nc7GtqbkE98uGwxpve0d3Y38ilfXyn/6fT20SZbfZkJkHL+sQzeTlLISM1HgEjRY98opDEeuXsfr
ZXx5N1612pLulotz6xp51QqFs21OfOQBwUQwj1Nbe5D2pmOslQHwqHh1nfA8XHPxO4FwEmXs8tzY
liMfTZTH4xplNHozVHarWLfy18usXol67jVvcxnoDB5vG29lvCcvqMU4b6na3ugG5rZdxuqy9K2A
hNFWKI4eSJrQAKjiA/3S8RgXNveUlDU5U/hPxPE+Hp3S2pHVJNo7PqJVG90me8h0H/iX4OExJJyx
JHDC0ygDeoTBtUUt8ELo20qLsQFihmYCzzVsYa6jM/dtUnO9lbKRLUyLx8tmpFu7zetTY71Px/sx
4fDJ/s/hRSTolow3Gc4nooBUW97HsKAgPXHtB78Sjd55HuP6/Pu8t1lYn/POepJEpSdc2U804Zfu
a4miF5dTVjujq9XjbmwM7XU0futZa2lofywwusDZYLn6EwuMs60tHrERg6nMn2fWebN8ogK/tsDQ
8ZdIbBDanCD9JRKUj3mkw8cinAhqSUBJ6Bm5MEhKwldEImIznqKUHd8skeHAiXz4PLAeD4dtPPyT
Dv+IOMTvff2UkP910jPVqoSxnCE8ScGk/z3Val+5puHlWjsiaZ1ZGUyYjGi9Mm5W6uj+zD92Motf
d/cwAatmvcGAdD/ez8t4vBq+LzGa2EO3oeYsGj7xm/NmGfFi4uUi+oR4m63AOiyong4tXjUNExpY
f7oqY37YuCnkl7BipgJjIG7hf3fC7A2Cqt+74ya9iNkUm0OfOBzIX9XG2p5fbjB2l8GfnCfWKcK6
p5mTPgn3HGS/D2b/+8HF7wHWHXoiBslkDP/+PaLwHlyvg+Li4NSTWAYYeYdD/g5X2Rzhr5ETlSAm
vvVXza4mcmWBXA2jkUmeACWv9GyQYOo7fXmM9RKxUuTvB+/F++i/ex/XA14B5hzUqs/9d0aArH+x
CvBSf1xpJJ9dQrjeWC9FzAQGGgjWy926HaK3SJkRGSiPYQdz4XtyjxJoqkW5j1L4As2+tW4QNpa5
6w4CEiQVovLTluSksPKy072/7UNvSxangnPhtFRecn2RHap6PngqjgoBCzYG8gaDVbkw1qd1hPPQ
knc0cqLnC0/jeIHZ9cGQictdFiWGmgrGBb2dOsdr0V03RCzylU+NVUeq3fiWrtShEqJA4W4tvALa
i8g1/YHrhxL2EE60itckIKpwfHVk+3qQ7fpJtgtH/F8E7b3LAxU0rgFzBD+QDI/2ZJEcRMQ/fjKW
kQnEzt1wR22WyhIvmHRRT40nXqexePEv3I2+vtlYdTju8vJobuk84XqMfdSrJTKciR0sZehcdgDC
Yi7t6rWe8Rp3SYwSBd2z6a96NnyvyM4La7Cs12Cm7SBg5/19NWvfV/PfA9I6/vSB208i7+477qpe
4tFIEHLWW10PZGf8o7eWOezAx5LXs4MCH1KsOJaFzGubuHu8LpxSHvZ3DTUr7rK/pWJiqc2Ie17q
YRyOg4MRomRci7+I4bnrwMEwtaMDn9rxv/c2nfcLBc2SPNB5zLS2hTzyBlc3qX3HIITLRaVe3peo
fre8TXZ0gui6u9TX/gak6YRAHsFUE/5uVw3H52n526/RGscgTHUj1yvfEZ9JNcZv+0R68sFbmsv+
Blxab5ktvIfTonBI/fV2rmalb6lkyQPr9qRSoOIve7yzjRlWzHPDmIuBJEaldmLW9G+vPorxFE3S
gFhjYAgD9u/t65IghGyUwnPMvbkukW9XmchELZKF8Yoz+VLDCvxd3xoYgyWPxaPwjCQ/uK79yTXe
ie8jCCfk5OL1FeNVHsNLSsT8h3AZ7zSbQOVlG733Fp6tk6Ld3cCbEme/LIhaJmte63ME4M2ytzAI
W6SOOVgSO7JTZ7Dpyuf3xbS35uOvbraeF4OTl4FRLz2udb01VsyPglAR703UtdQibPwd2XuMI/KJ
bwvddrBW3xQyfuzcYBzXlNrsek6B1bgIb+MytjYmJ1t9jfHZwBNtzld+O7CDLfqHCxU309sBR9hg
KK3+g+fK39PVeq7UA+muxCn9MPe99e0DHx/2IX+V7Krp/emGr1/E6mYjWijESmYKGR3n4qRBx6Fn
/rBvcvL2dUPDaYT9s/USoGzJjz35hKPeDE7oVn4uHsNdOMtTSzkEALarCZwVG5fvTbWQVupcnQ/W
5jp/EKge2eZr5E/Vd3ltziL4D0tzVi3cVxONkrsTVb7K+O22lzAlteP1ZY2Pn31NH5Jlz6kXp728
7TupsC2UBmNN5e99R8fuY5vCh1xQSbQmoRQzAdGaGPBlZvAIx2nV3/jkRMwFxQ7PhbFI9iRm7nx1
jrETQaheRwHJ9xouvisVHxZd3KZlCvb//q4Ed0/qVZrrNNsL3zm4Tsd1bjbHxf606GXj+KGeR9ve
St7BSAUpub49VkDjLt58EKC97Fo4n/fX9gfw9fdpzVgh63KcNvw+J3B1RjiDkr721tpcX7pz9yFY
iYwFQfsbKM3fj5TvpdyMhGYMsGUx8S4wP8/gLzdrGIGR0UQp3lT7eMkuGLAF2/GHOUnZM8ja9na5
Hc/cJYHFpREgH+yH/8PZeS3HzSVJ+IkQAW9uG0B737S6QZCiCO89nn4/cC9Wf0shRmwMR5oRyQZw
cExVVmYWKZG8i0/Ro/QNovbX1/L7zdyRu7SkM5Wu5magHa5nOnm3KV5j2hFEp/hgHFSLPpf8dQqo
JdKKb2edNVLyI24WJG7fhR+S+JfjFt9tHFDg9dJE4N7syTLC3pKy2EefJ2GBeylo8yhv2ydV3JQJ
Vu35m2wdEbtZ65ZujMFexrj6YBIazGJ93mRql8fkDFywMXblISC7uGhrAw87bxtZm/7pq/lYetTw
eIWhENzix/AgXZttBAFmmz8UT94teQr3OHtuq6d2Xx0L+mjO9vb6Kfj09taVmA2px9fU9dazCwJA
cmDHGJru6cVAC0lznVz9s8nNszCnVfA0W/kSo1yYUnukARTEt5RRimGh7uRdKSIAS7bq+3eqhL/O
799H8m5j1MdWq0wrYpbBpKDbybRvD/Ej7i4znTk4lvvkKGyxW+Lo/WapfxEC75fWb5c27pY6nfto
lq5xaZkov8BjpJFtTcAxwQfnT41dw/qHIHFUmHLltqWXGDtgTsCEBefGx6F31+qLbj9iGywPc1fD
jXgI6bZCmfFZRcedninLp2djW+6xoz7nZ2srbNt6g2/zA0lAdU0xY8aZuMWfmdmxtJ66Y0X5N9vC
DigXIvxXAH6Y3O1mDilS2Y0gVlzDU/ajmNgx85NwDh7/verVeT+5HxRNliVNZAekT+HdfmMUUz21
AoOCez0zlZ39CCmQaDq6NRT8f8ScAQLcJFTt4guBAfDwg3nS6b7JzFGXb+USWz9CxHSntJC4+y0V
kYPIzlim3xxmX923/rxVTUPhKWmaeE+3bdshEWgoIexLKi84xBbLklZG1W4FiQ7T4QmtPfHKsjpY
Z2PzzTDNceC/rn03bcO2VaO25dr+EW5ZfM2oT7fb6OxB0Z9Pv3Rbbmvsz61lt4fBAwtRsNtDdprI
TYITys1tcsRqdLpF0OHWpUepuX5QcGpOT+WtUHYIzdm6/n3Tf4uxVU22RHSDpkVx4u7dhmUZSWPG
u6X9BuFtjvmptosP2tHK4aVWO/8wraIjkBYbaEXdOqd+/V1Eh/T2r0P3f3cxh3y/nytaUHlmwd4p
1KvpbJI8j/aAzzYUvjmwmOBdItE88p9r/Ja+Rd6CzKU4w09MLVs4xdcKmABE5ljDC0weRvGQv1m3
6UU4BXv/TT80Lx5PRQlqevGP8gXOZrCvyHUOHc7nbHLbftUf/EvPdBXgYVtHITmQD16JK3lHj+S7
8U6bgLyqXQjNPD6XxL7Kk+9tNJhV7NwYAbw12e6Z7TLFaoSMxDuML8FT8hSMCxWO2U7ceFTeEnnL
/ipXuIFXT52+0y7CbOKdrYUfSsMn5x/qHq6D2s28hmCXP9Crknxaec13RF4VJ8HnvyfA37JEzZAA
ACyNM8u4D26UVO+GslCE+QjaY+30kELHhL3llVA+U1L98mAdSbVUejAP+/KJjpifpb6IPqbZHYpt
gJPogGh7z3mrTsRmBNLQL4YVlZRhhX7EXObKQqSUPGeJ1Xet0r7u727V6XMLKWOewPjj3e3YftH0
jRFIgOScVKfg3GFnFF6oGBEQrudBp4UV5CMcm04eviPlNyeG8pfNkevrlPU0nQD6vrBn1a1ZlF4n
7NutfhBu+K2YHO7Wni5Wp1nUWZJXPBkgPg4m7o/CsaB92sChbZQ4ALH51x/6mvTqMfjGXPgL77gb
GFOSLeBfyaAHinGH8ASCR0qt6R4xuX/UfBcsC8LAle5S1rLGh8Za5lsLSAZGpgBpU4HcFnxOGLeX
RBjK3thCONqV0x7qmMjgfadY/vb+7rJVuq9ByjYMj4FLaEeb7c1LfLRaiESncpgppfGBZg9fpz56
BfCSvU5voK1wSY6R6cCAWTYw+krXOntHQgEP2sK/l8bfptZs/IgqyVLBku+x1WmqaA9HGW0f7cOj
tqR4D/xXTU7zXj0Xz/7ehIzTPFIwTvzN9Ko/fmfcfN/QBSBb5wZU84u8TmZ2h0cKllyVctJ4ex+l
QGLrWy+BfJ2CaqHMQiw0/oz3uJcn1/7WXWXju8P0z6KNbs7SZA1wWbPM+zpeBmGiFYbI248BrHEs
tOZzSqjs+qcAnetNJzejeY/18V2CI/9lTQFMzug9YQeivLuTtO3yJpJHn6AVUumZDlxxvKK/kQHz
lo6y+zkcjdY6B2KkYvUPt+nmEdL/++1/De79+vntJu43llYfpoJIcH778bF6VayHnrbBex2KwEan
sxcIjmc535UP/zSx5p3/ftm7AzmN2yKrRMHaq1v8oujIcJOgxWJcQgeJDwmTPYhKwMOao30k31Vu
/5bfUbJV0XdZBrQI7S6lyvJB1Ntcoy3xKZ7jWCDw4GxqyAJ6Om3V7FgUtTcWLv3oijBmWFvnHiBu
R2IeMxloH/DvlzC/6P++AyzQFUOc+RmmKN0jWn6ShJ6UyNN+boH4hP08O1WdLYXekfC5kNf/vpr8
pxaUE3CWZ+qYdUGcUO/ikCIptXoIuV6II5NFf+yq2aSqv5JD6I/93ITAN86e0jpdegj10U6NYp1X
zYeR7MfcFRp5YwrddvIGpzKuybirNmp5nLrSaRQ7qR0v3mqFuenRPcAwoyA264GG8pwG2UmLll77
U9BXhJFrQb96k20IBxmvDfq1SU4Mm0KLflhZuNVHtykf6uYq+5dWG1dqJC9UVkN9bbwD/2Ok/0wa
7SMIXRbkZKRYkztG6WpQCgrQHR134E7znbh910sC+ngbdXaKnWRvOGb9bkK8EDcTWQ90BTukFCN6
O6/4qcuXlF8MMrQe5qMV0AFL19xR8ZaGfzTE9yjdaNpLPT5XAwlP/Kaqn6JxTWn51GkLvXhQm3LZ
UihTDbeYFpxaeEV6PGeBkrVU3AmLUogcETzd+fmOPWSQEE9COsJN8KVz3bfrACfyMd0LRrOk6652
9WUHuy87r9HB0BloVYebESVytYitJaXXgOwkSzY5pPTaWuBWZkOwskr/WcvOdQgTwmnYUgC0kVlN
yHnw8YTfXu+84RbFiIDKa0abGrNwhhgb3OFNyFZ8aiuKu5bF34o31Ss3Rua2uvCzJ66sfJun4KZ5
AoPmYsHg1ki4mpZORU+t9Z416Ys5SJDqF8WEhug2TStuvKQpUbxR5Z81SgKkLgG8X/oKcTZP8g+/
z1aDETm5AbXMEfvj1F9CODOpfhgXRcfzqILTROcM1vxkLoL2m0KRNE/5P5agqUmyiJuboeh38ZUy
CHUYtCk5uLhignirhgwVC8d8LXtInGDJuIq6GGk18s1i/PP0YS3+duG7jTAIpanyzXjaN9EPJraC
vApW9vQLQZ2jUTdH/dhcx3FYAXUpGiz2DctEjW4QjRTDhUEswkPjvU8tZJqFpCIycL65xfnZ/xgb
i43SpDWGrH4V2X5LW7R2VMvAihDGYXKmumJNSR3VRWZtkCwwtyZtx2xglibxdp6rc1+qAII7/IFh
U8jLb27nj2PTEAngAWxRuZkI2e/CBbPE6TjvW/xf4OLTbaFhFj7k6iXT9hVNT/N1q9kMSIWPa9q8
jJLTyBelXrKVirhMGAuLClYjfPci/8DF7u7q7kzRYmMKe60Z9rnyIsHDoE9RtoTLa+Vv/35+6bvn
v4t4o8YoA0Xl+Zmq7K5MFzFYRwiANFQaDs0fqtYJpW8q8H8cUXePdxfGCnpjhJ3f4ZWLoth4n6x1
HT2Z4b4cb7W3ZOv890Nqf6AMX9fD5EcVqZn/AcFqvZyEA+SGfTYsNcQ3mflRDpfJXwUY9MKvgy4d
78iKW5QWMKM5eCzrEX1Q270XXr2Y+jMfYFtDSu8vRmjCMBC5tQCX/8SfEcKVfjU2q9hasYUl4mON
rEBZZ90S2Zo3LtmvisRt8nFlBLmdEq+HInxBcZtS2OabKqJOhI+1dF036jdgxd+H+v8e/W4m1TG9
UoYxH/Z188ZW1NA0F5UZ5OAI8GvBy/33UP996/tted/NJ+xbrVLw2YHMes953qBwU2HaSuzqaBML
iNEIR8hT6LT5nZPHH9zUORChFTpwu8oLF+eh+G1naUJdD5Q6oelOYgeamwdrzbhwlum1nXvfPeff
dlpmE5s7iY6Be+Z/L0Zogfe8xDbGFG5kR2/3Y7ELMKJs3sp6niTMEKOlTBPuUzDOFsFS9vLNWP9x
D+hyQexMlSxalv6AIUZtjAXLMkCZuYf+Ns0UChcNWqCt8uoHccP/nqx23BwE/fztKv4CBv+zlc/X
n0FDBck4Wdfd3knvIzNpx2DaS0gLBwd8LkzWmfLE+imGpZ6uYjwYk10VnXTNZhtrK1toVlHtVLJb
9E8MUlw+SfXDCIGf/SYPXDl4m6aNGjyy98wtBTdeD2uljpxO2WXN6LTTkye537Lppb9sEDyJBRrC
ec1ZMH//t6kjiL1St5PwNZI8CXGpL24TnEj/d+6mrG00gmVkM3Un5fbNe/zr1WdGkgaMjm/L3ald
RXGr9oE17vvpZALJaI1pM334R3uqz3HtpMikEFz09LCfnO+f/o9wZX6PNEIkaYfaQiLz36dP81hu
otgc97VJqtBcLWvlaUeacqbho+EdawkC+ifh1bcz6M/c4e7Kd7uFZsj5wBuhHYR3YDoQVxbBktNH
G202RS45ta//Huy/7If/eda7oyeyukFPZG2ks6nDJsGczZpdnF1DBdX9psu/Rdf/cpT/54J3lfdJ
Tw1LbxhcFgmvLgqcfnSZYDwrOoZwVVrXCmUY6Rn7MdMrwx7X2xfqdxvWXw76/9zH3e4oeGWd6YmO
JaVpkycpuwKLG8BgqbJbxWao+8LRALD/P8NNa02mN86sX8Tf3xZWl02RJtYSLxjnJjocUqr7etDy
5k17Ofgmmvvby5Vp+UG92ST2vj8B8AxRxXFUuJpi17AtVcJbl62E4Imn+35M/4hlmb6/Xe9rev/2
dEUD9631uR4Ll3KVQh9kDlfSJuybfxGuaf3q38P5J9jwdUWOHJiqGkfd3UblB9kgdgPjyeMVZMLj
nFejosW3p4AGhxseNunNyk+nRQ3DRt1m0wOZla4Mi0x5yScMkG6SWi5aWvs2pwSwOX9r829ISBL+
TGwZvx0NGvoJzaAFiyZT/UYmcpcBCXFkemo/jLehdATzPRqCZSafoSu6JlkiDXFtYJJc+pF2iR3W
H5JWgpBcyvQZM65Fgo5BTXlnVscGTO9XFVs/KMdS/Dr4T0quLk6aiZJe/JXW1lpEjitFr0YsONkE
i2Wrh58K5iGagZaSsA14AnWAtxiRkU0N1Jayfy1FmjL10NRG2jNReKrKeEVysIhG1gE1Q9M0llZM
I0QLDKLR3aHQt4VH4C85oq9Ii06oVqKCjjhG3xArtp6EjurqWrniILEH6adXvZkBlNJhDaWM/va3
tKH/QkT7pHpVY2FtGR+T8ZnGv2gFsmiNeh0PkDkM25TERUOFWZVADLTMtrrsUlafSdo7wyxNn4BT
l0UV2diaeMhEAtR8w4ghAZl/KxJuVEdvfKvJX+g7Qd/HBqseA/ZU+SnWsdNaNkeyPqzJuyp/MQnD
IfLQlRCwhKsZt/J+TN772GF9o1wmUMuofpDVSyNCzWt+ypTgOiK6dqHUF298FBaVPixaq1om1aua
32IqmvWhVXdDss8MiofTbayBIhBjRfpTOCQLRY7caXkWONSr1s2nhYFIC2EqB46cryJMuqednKyB
ghJEwuVOw/OnChy9XsbZsyT0dhm+aOa6L3cm6tDYUaqLZVzl9GbW40KUYSEZ1zB3leYhsqBn483R
N0trvFVMKMVDeoKMq1RttX+P4msZEhzuo2BnzVY23UvwWoYHRf9scBPivmSsHZu1ZFzHeAN7xPFA
aJr4KlSHno9oDXZq+gGEqxDBsE8/53InYslBHQBompdEtU37JeIjoIyYcHXXuiHaCQ+puo2hyUrJ
XtF5YyjE8x+GdFblQ9asteQxeh3wspFmIlGiLypTBquwO2rmHZt0l+zT8VFu/aWKlDfGGqLwJkeb
fyF0fXMX9++yulW1ZS9tCu0zR/T7GppOnzm6+APAKZxgAuPZo7ym8qEXT8a07Ewe+Rp5G3F4E6XN
BO9+CF0xc/N6KVbnATZbELr94EA2tDv06DjU5NaLaexMZCnAGNPSHx4DxhbXkuqBBTwlj7XhLS0y
K+nMn7rykBgfVvGaAIHWyTNLNBZnO0OpclNhV9UnkeY3iP4Dm/JZ2zk9BPQBw5wpuPrJWt8AJ+W/
zNBRnFxwObCw0YgfIV6KdtStTBx1rRucEU12Bs5TPXXw8uANmKZNObv4MKKTB5EteKms91paUyiR
LXvUbtawT6m+5ejG36pfrByW1XRqRleWnhPcTrTM6ZuVEtj5zwiy5nDQX7XilvHxRyxFyPpm85h5
nWyNRSyvqleBwjk+YqlbIS01YYsm7bls14N64t5TdurzULg40OEgo7XLYU24IzSuhS2Vavcwa/sH
WVpo6SqgvzC8wWs7PptSZk9FCGPo7NXaQuJjNcY8UEcniPqVIpSrUKNFeEekVr1kSmF30bZX0ezv
Gsq1nqCtq+FdSj8amc6vhgiUeBEKzN60XZmByztD+IyYqzvGtwHtZLgBI2uoHIgmomZpmUq2pJ+7
aZVGS6RUXeRGxb7NnRS6mLfJxmMkHFJtie9NOBK3uY25Vm4hr7Rf+DqiNLDOhdDZApVMCQs8J4PQ
dtaMlQIym9Nl9yayjeHsgXueuKe5MMpu/AzKlR/YoUnk69bTKfVclNlwHmrTjtBwk0yPy+DgyXtN
cIdP2diIkZPsJmkVvMt0+Eo2KqZqwWNN1UcX5bUwvVp0S1F3OrXN2r+azPRw3xsJT/fUZGyOcBcn
wPriZ94AOcuvcYT4viRGipe6/9gGV6WAaB4+5tUDoYtMoblo3gSge8bU0naydWj0XY1Ew9hMnptQ
oRRx65KJnMd1Vu875cEI7HTWo34OxVHEU0faZmhM2tWYrtocgTgcvwDrSUP5pOReopgIrkX06DeV
3RUPNQh1eeEA7ONV9ooqMWHXc9TRFmgHHKyMFy07MdoimPdol89cun/2qXhIjmzY1KDyEs2/o+OO
OC5Dy04qR55s1pri09rAGU6SalMwMoBmsRR9BtSWTnPaky+mAxx0Eg/MmYrW9turjlyfvu2nGu/A
ekPPeY9Yp17QOxp/IF1fSCc+pcrt6Zeh2RVd5jQ32gsfObdKD+vCrlAHpUv8Z+LiqZq9XvrgF4uo
7dkiN8ARUvNm1ts0WfZ5Z8fak9dsx+yUVe/6xNwIPS6zNRr6zX92+pZiWm6+19DpPIyeSuFQgc0U
x6Leq/omRsnmuZL8UI2LV2kvf8rFBwa02DMOywpgByGi2j/mykVRPoPOVpp2G+J0EuafFRp3uUcW
UjA5TlF58fwB24STOa6tZsV8KrKT3jxCW8KYiu4VWFNVu1JB+mOiIlEn/I20Td9aSzDhxViSB1f0
sFARtlBY8HCRMNqrFXNko1wrJXcMRLvKz/J4nGRGFYVj8KjIeKxIjlVRweogR4UjZlR0Lh2etWmt
WUcZwCpQXi35QUTo1hoL3Tv4w64PH4URKy0sVhTvrLShW2OiUL62mIyJP/s2sJsA70uThtZ4W2hv
bSztg/FiCrKdYiuUyS8FTRroep3Q5mSZam8JartMsNg6ayfAcKMbD3q5DZJVL+79tKR5c0DgZeT4
vITvebersMkjY7b9eBlWp76UFoVoQuMYMV4js9OfZOI2fZbs+0+58SuWjz3TqcHrB4Z8Pu7y9DHE
hxu7sEY69ZB5YYX6I3dPDNDzt5I+15qGvrNj+qa45GAFFb7pLC6jVwgkDr6+9vWNVO47duC4ju3R
e+j05374lVn7YTiIw6/USGyPsFAff03ltMinpy550ttd2x7rU67a4c8I+wRLLhaG6SbKrkt+Vu0P
M730SHvCdY8tzvDa+j/06DUStzIV5qFD5IKZt34sBkLQD0VAFaX7q0nZpfrKpHZSD0CF2XKA96pW
i3DQFmpN4LFOpPWoYfiS3kr/PPnFAUsZdRIAvOWNSovS2umStZIQs7JkCuKoVsAdJbz49BXTV5nu
CPJS6Q+5vxekFwWd/KgndoFHkC/+7MLETqL4MiVHU0AxnwsrERZuJDg+WW9MyI2UrMHP8YdmPM8v
bQpvOQs18q2FNL7m8lGLiJ/w1JZC3039AOlltDCpKwlZjkqXLSHRHfXZC+WVbsxRFg4N2uQ2sXmu
hlfBMGlm9+Tp/XbEWqppCMwotbTxWRtSe+Beg606/NLKR0M1llXxFmXvQhraYnpJoorzBYFhKTlA
8yyDeKngaDXhbN/8MAnJDe5Eyd/z7BAoy0jEhIdjmBeam8ZC9i4qYZUPdm8+S/7zRMcCY2cgTMNO
Ezyu4Dw6DcVSiH8ifKhidzTYZONzNXaUQ27Rut63pzpaiu+Z6dYYezUCGBrGQFjJalhj4buEB13p
pNkhLrdpekg4mTr+2wBcIMAG4qtnZlL2XoXrqPrVJYSHm7R87pDPZiMF352OUy7+cwMlyksSwgyT
aKoY43M07Y1i75mE8IUTIvddVxggDAu9eW7jVxFjkmINjdiRvH3e3goBmj1aL//CnoIViY5+apXv
q+d8Ixu6y3p16lMAEpjcKg7OepGJ7lhtA3llHGXhUHqrYDgY2U1vbf0c00Ki/sUlcPqz8KTaCDjW
Jmcpptp3Qjs+4hWTBdtJfZ5IK6cbMZiuHlB49cSC2UKfrmSDtq8fZscBLsVNW4vuCJQtsvf7W0xF
+s2UusqTVeyF4VU1v0n7jTsAi2yTUjc4JH/TcBQU678A1pQEXhxa6njTTuZbHO9CumNhULgyuw3S
Jjr4yGxWs8/VATlDyhJ5lFANP0WZW/WOeOsxE3Uhy7IPJa62lESn01ei6Qo2dlC5LRz1/bRl8k+0
qkb1wz9D9HmUn/FdiLFhw6Em3jKI2VXncMM2KL5xtFalk6y8HVE85jrv8XuqYV+6qfwVYC2BT04p
TlgXhts+4w7wb5TA+jP7nr2ADR0+wtwCVbnDenIxHMrEkocbPowTuQmu/PXGwDyVRA/hAQ0Hzt1D
RwG72/vjJtHWg76Sp23CLk5RWcTz1Y0UN4mWc9EScYu5yGNKpU4QLsE4UgzRGqcsN1rnENvGkZsz
VWnNJS3NWV6kYieA26XhaszNCiDPlY6J5DZAAARaOlHAQv/AOgKTGKSJAcWAG55MGXWm0vWLbfSL
RI+mEjgE6Qf5XQ2XoWwrWAtS/vI3Qnyc+Cr2LKxpXOnqZurXrCGAUQR0IVqcLVwAdsUBOibs0G5D
Aeffwyt9URr+i25YyD/wXpGUWQ74pYn8DfcxqSXSXnYYbhltFNNVgbdIQN0oUp/E5FmrLupnUT1A
+SfDPoz+S6M+JfVFVS7YDCzYAcPgEksnE6Kgt+n0jYrbHRx1NnLrIjwPxTpRH9PeTcftGB9nPMB7
0LVbP21F1my74zfEcGtkB/7kV0WQnsSV2h0Uj3JrWBc5OWbBPumP/XAwhwfDetWpAVfPJubWmwjP
Rcm2lJMEqR3iu+9K0aYSzgVpgHwBdx6E545EvTibwlZKoRe8dG9BefbFY54icPyclIej6K9Kza3V
J+WzFY/xdCNk4cjiZ4sBGerJjB9L75F/F9WnWiVSP+bepoLHLEbX3jvpii3qG9ncluJebHe1cZj6
Vyl5N3q71w5B9LONHnR1JbE2ul+6+dAZe7x5dP81xtrF36qQDSRX1A5m7sw+IEH5yISJ8qtfunH8
INLVtHwsdLwxb8wtsf6moEZh+A5m/NpmKO9g1kAN21TVO7y88+Okn/q4u3kw2eSNnuKxvgnMN61Z
ZWO1yFQ3wsG1wJOrrK8SDnSq29EiMn3NOHmrd6N8MfLDmH54k4Jd+WMvbvt0Z+mbsQASdkxxG0rb
Vtt54sX3D2wavb4bvJMC6T04gN9M0VXtrp762gMvsISNdKkWn/KbXpCRnfpwWIx4Wnl0WYMogsnT
to42jbwvgmvFdGz3HgaH6AOlTaW7BJNmuB2MU1q8l+nTaBBlgrrL16Je5eVVIeJrb4p1yQHF2uRY
Rct62gKSx8kqaezAzxflD8BHdL0UaE75BR0crpWLcIudsiut6RbDHZ46DtBIw0RQw67TgQ6kx+d4
eG347jR+DCXklr2JuyQOIOO+UqmcHiPvofZvmueM4sugnbr41MZPfn9IjB9i+BHVz830E2vRwN/j
FCnm18l7bcSrpjxO3oOnnyftJHOcek/tcBGDX434E2/RrjtKw1NX37LkYYhPk3Uxh0tc7PUARd6+
8vc+pOVgrRhbVd71/WHCT9vY8jVw0nsPkb6a1LWknYTkYuZXXTvm05bYJhEcLT1ozc5odlJdLWR/
U8Unvvxk16NnFRd1vOKz8IUsxwcr32TRa4kgYcSt9iBNrJsfXrBlSLR84ydP3AofKkovBTyp5CgW
+3ja1sNCQwI5rKWY/GyT9GcfJpC/4VtevJuqFa0Jp/lBBm1jcDr1Z4/y57TXiMxS/dha+272qRSL
JfcyyC6OMhUvL1Z2HuOOsSAd7uKdUa2IuUQMKoO1kG8kBpfAtlgXJanf2uvXSburiEOKfUL4lR0a
bZPCrQq23Ek7bQ1/j6ZJ2SXCQxgQ9iz5SD/YlPrRL69cJ0TyFYJ08ljnMTkL6hoNvkiMmpyjdmd2
p8Q4Zea200895Qn4J+QPOJBpDthT0dgmLjekqsUaaGESbHAgvEj13qVGl+Fz2bv5sOZnNGIl3CJy
HB/dSV8VmGn7uCs6hnRl+nKumRg5Jq5vufw5tzPU7YaTrlrxi0bhNIJTExDj7IE7qmyLsRN3TtMv
uVbgLaXC4Rc9HGOkBQF0D6bKdeGVyvMl0sQVB5spHlouXLBKti1sZL8uwf/1TJdIiPEFObNmyH7C
lEywQ8Pu+iWDwc2axXLOlOX5Z7MIbsKGH9jwjOmwxh+nnLY+A2hB/Frm4ZabAQRNu9mBvKOzGddN
3Ey2+VIZFqRLtEKJMd9xR4oTmOSR6yUEBJjbctyS89l8F9wKL1nYwyKZrugIpctPxi5MKrN363CL
g5cMb5DPi51CINJ8mf9FXcjWXgSWRMb9A6UorpxURvHsJabGG5BXpjlcDlMvXhYjKfXnMFmNj6TZ
Ol667YLP9A2bz0RHDSODj+IpRwJPAkrmN1tI52BcKsW2ooN0UZyzATGwF+PtZdJC5A0Af37dOLND
w+0OzA/nscHWEVxz1Pg2U4DR43b4k2+1pGR0CBjchvRJtvHQHUScVV35l45d7VyYcJkHRIBB6Yi5
zW3yytnkGJ2IdpTYWXJlZqHmzPOSq/EDGW99wb/zxnhwMAHcRX9yIvPo3HNgUEd1sNhlRsyjB76H
Qo3Z9PVd9RfeCLwhvngULsdE4KeUiDBpzc18fa1GWJSZ4qojO+20EqhiQTofbOZeUrnMTxYIQ6MI
zKoFDyww3xRXYji4sAz84GLKFmvgQ3vmLQOqD/aYrCoIdbn9DtQ6yfbSKpxsqeD2Y/56xzeYdCvB
SVh3eRDDXIiJK1CMUBbMsh4WLRPnNcUAH7PeF/NNCV1GYcC4Y5cXK36volk7fRU0EH4ADJvii+VB
jrSlesUPtqwQyx0BV6ld9AtCbdYqT009hWHkGUzmFCbjjDObOygDDd8xVLRcKim8bTbG6Kdck+HN
D8toxuLXaQR5gH4WAH1EqpVtlot35khKOWWYv4zOpkZGOscTMLOq16pyKYrkncNIMj7wEjzEs7gf
VfaABTcX4LfIMxMoFFhieouyWTYf5tOYuAC9qY01EVQWT9qElEhoATJhf7OIlPnnS39J2YFf+YJp
FrIOFGgP6lxyBWozwHb44R5GKJGAHSmOlNpFB2TgqubczGQgLgbwbzZqsSt097Bs36bUHt/45BZX
6Q5WsYLynGIQzhob/hUzLf0NGM5Ibb6aD+8JNpP3qT8NFF/IzdzmXF/ba/WhvkWvkG7DxXLoFi1S
qht3SJXE+jmiWqGuFB54USwTtkaAIsaYGvwj1SFMz4r6EuW0QHhlvNj4VPDG4IVxUFl52krgjCw2
U+hazRwIsBYkzvrgpiCZ791BxPx9rXFIw6I7ItXrVfxrjA1+orSQIN9aUZWAxHlE0pEthE+gJv3U
7PK9TML15OOj+VCgSzt2jxEdXJu1t4i2oIzZY74e19MBKSY79HN0MJ+Tx5xEe9EWLvKC/KP5rIm8
sQZHdf/qvwLcarNLqfk+/dKpOGDzPvuAzy6rFP3kd/q1NLqNgSe2r0/pKw6j+g4rTultNv2litY/
eO/SL366RI9nkgsuBqoUKAsadlEHc00+JaNTM8g3bX0QnvtLfVpKmatjQ5s5bUpJxI0kEmoAMVzX
obCeosomXKBSRw6Kh67pWKmT1tjBzjgDUK5Kp+PKBiSU9IUibbxuJaaIGduH8iN8GX6QeVI8M5IF
CX6DfRJ2rEGIimrZK64grYTpNFNm9zApDHnLv5Hzi8U2O7TaypwAFOYGCYa2LOTV6BiwXjDsGV0P
S/lsxcsK8DvjRcMQ4F7pKSIvMnLjeA0nMMSAmYivXwgPw4luGxjQVwAx4PZ0s/hpPFivvAHMPLFh
GRfRZfgFzA2IK6rrRnT7aalI+OY0BhDWyhovYDvlq4Y9sG//D2Fn2py4krTtX6QISWj9ijY2YwyY
xv5CYGMkBNp3/frnKvfE+/Z4Tpye6fCxQYhSVVZWLnfe6RTAcUOnocdk4xZRRnBle+8BElMOOWhE
lwOtnplwL4XbyQt515LcXOtQzx4KwLFXJNSH1lvq3hU0vfZRkXIiBkRVtXkN+UXAdwji8CZ+xynx
i4Zomc8qwI5XQgt3SQi8WNPml634DZTK8M9YsJruJBx9Tk0CGx/9UwYJbr0yiGYknjr4yeQgQRiF
YT0tB08rZ3I5B3LQW442+AR2CF0SE+wpxesI5XFmL1mwUl5EKY4qVOqkKObZjeN0Kn5+6tdB+8yK
ubCsY9bD0U0Qg9NS8xXwVPa0TpDuBaBCww66yBtUauemebakU4sRbccHJDyBCfwAL6CqjoWpPwj1
p35t9HMaqxNEK66Pngh3mygULcV7IpSdddqlKUUiOp03QdA/pm/Aq+0vQkuQDPdoRpoztBxiTnbz
dGM5gTRW3tUdPKnLtvYVw7c0Z2IJgt8mCpD7AcQSbeo4vQ0ny2eVPu9ZTUo4O498ZUZkFtanblYP
gTIEOVblfSm1BAwWeoxjyWkPNFrQv4APuRdBpj9p8MtnM41SXczOYktdZ00FneTGSo7OdYaCYLdD
AAswxMiBDu38fQr9sHrzAJGx89hTQDLYB0blIeImZIb61OtBGdDR5DQ1v2AKniWH9g3UPDG3PJrB
8Gx5MH+T52GXOWoNoNwft2zIChqezZieu9bPIECHZh0KG5kMyu4u75NhlhHpgLAY3naEOH+NVPYX
Rp1QLprth9+tXSy42jFg2csgnVuHcF9GSynTDwt3RPo7AAYHVYdaCoIUY1YO8Dd7CdkvNFk3rW9Y
dM59c9vIKyophwRqTFfBYIdqFardykVl7WPaBdGw/rYdSYpET5UdlOaxT73BmpGH1xDLcqbdfRuq
nsJ6lR7ULtYLuMrJ/4xUW75oWEInH8R1z2ktOTpuDKTj7TKCW6l+ks1oqkkfOn2IUDDx1h7M6aM6
JFT3QGoPJ34WdPZHqb3d7TmFVjWFucFwmj5qH4pI1COZ+thELp0YKwWlGz8DzykzeqZA4q2t7fmk
fRqNTY3LhgchvU3uh7SbDdLSjL2CgAisMe1LA4tmMj9FvgV5/WlpY4BoQd7OAbVoCTmgpcopd68e
yP6asF2BlwoFvO5CgQW/tkT7jwxI0DSRNSyByFGlZYuD0RPqQnc78BPdP4s3ArV2+It0mMxGy4WO
j/QpuY3w4QxwNWDIvZ6gQz6QRuaT2Ne1M9D1AkAG1nft8F3ilKDKsndUiyQmaIidcuY25peF9QKN
8LF4M892QZ8Ux4IsHHfS9kxQwrBiYvA/cx+gBlzISUiwscUgL+iy8RxLX+aXIPDRpvGduXOIWPfR
5QGfVrNUpJkde3a8hrEaEhqYv2wdK5hkpwPWgd3X7EaIdyAm11kymNjJNZEMJKxPowHNtWDyp5N7
5KuN352Q02n+OW6UbtplsxMEyRaZa9KV03B01ZjTwjHAwdeuovgjd6Hugv6Y1tS4kRqekty/wQF1
As7vmnP9jWgcgaBHJ8Yy0GyKjcp3dtQmO1wX4YZAXky0B+yO4nS0LVVIbK40ba416xLyc3YdnUbY
WljKjYv+6OGCxNFTfQSpJmqPg4YGV/A7UIsOUf/wTrs4V67X9i1I6bza+GPnWAMkbUbks08bg94R
KwRq0sz0EiMm6E7ejXoJwMpvITwG8CizvAW+AMre1ZV5avrd4/l27Dig1BxYwl5TRRO4OPk06p1Q
P/jCNPKA5L58zVKaExhLmGKHXOzuuBj8Fg/uqn9hN5ALCKGUIoVwm5+e87U1s8pgQMWgD6tfiR5A
dYby1ADk43Xd/KpewvGt5D4qRBqI//mGUIyAHkiZeGPstaZngjTqvCicpabHCFH2pDHucIgRNSOL
mntV6wMn5YRtM0FlQVCSFBxfMSEPaAtrRtddmNKpDNdm2q/hg10aRwudX1ufCU0HUoRYOeyjEx1D
cI4dTQv6Png4Kje/+XGD6/YEeqkDLPCrOjmFsbhIOBD0GKH2USFcRarI607++Jo6+dPjtZlNIFk8
3ekDFFg9PQuc9GrsGvjkOBbbKVlZKoVpFwFjGklS8tO/2J+n5AktKqEOTdrr4Vt5d04ayKUJFz2R
LsHiIHOhvDKj8Rhg2dmWN6FF7Se2Hew3VIXVZJWIfo1nUo45mQsJGKZX9xg3L5nyCYdZ7sND388i
aNYhJpj4LQ1GYn/CfPQwzOLVOgq82xgLzSY5jQBBHOOjHIO+IScfkGaW6OYUze/NcpQOI43VsGzv
yz5f1fmqSp6qYYXu6q1DbawS+dWYBEPvPZK3eLJWt7oM6Y9jbP89dj35AUf9jl3q9KGD61Gd2MbP
0LXS3aUwGtpmFyluknghpWMhdpOrJS55nRGthx+PNo+dEhcuCQClyKVnwWgPYz6Hz8O9Nc5JmUK+
MdcHsTKRB3f6Fmg07hyJf1FdMFXpl3Bzq+EvaFJdIMp/BN4FT4Vi6BRbWvJPxLmstSFI9LzZtZ8E
WjuQhNAOT4Bcuvruvg2Xjepn6GHkmGGHTk3nJsHW7wyNm6A8dIJJjlG7AMoLYAfvmtteiYpvAM4H
xNjm4WfhS1A3YKadMSE4/LFJIRbkPEDl/Nak8as9H2MonkjdQXzq/Pv6KN9g65+PaMgAsXWNWnPr
u3b+j9xCo6qVJmmnekdwtEbFOBYux1V6AErBU5yazdQdFj1FKiTfRiczABvNHrApUHv32X6q7GWy
tEccOwLC+CI4EehU6umF5nHvDxHdIZJEaAMgUlQG9GGiWRYVfgF/0F5FcW5svnxxQ7nmdLlB/aGM
/Kab3VW/P5G95RSYynTwqKc6bgf1nHSNLN0WA7dy69Qb6W41ehhWpUXBqRtVOHCvWhSEeLyTaV7S
pMIWTYYn3+0hugtFhKTz759Zww8Mg4azEVZoEO+wJnJy0NET/ZdMSQHEHJHmdGD7U8ROdzjOLlxc
k6Nkmn1QwtbWRE/I6WJnT7uXf1+Y74KO/1kXlQITk4yPpU2EaP6xLolmVJ1cmvUuXqGJREuCMzw7
h4KUzxSwJh50v6NjU8excrm9Z+/qXt8S+r3hzl4G7PYHFhJ6q34XLls/FSHkGTQBJFDpQFL9+vfR
2v+QEaXNLLUMJiwl/O8HsP4xic1US4t6V8A/CsnH4UadahJM7Cnkm63mDQlYtNmoeRYBlpMX4gUO
Pn/SR0y3IbYdB1+m8FYhBuaOE6efOGPjyJ1b0xCyA/IAAolegC4N3+6FAxsIjcgSeu5hVzIbM4u8
zlR6JfbMP1nBZSZaO9UfdPKaSu8R8QYYYefgV8DXxQXenaMBQRe2+RQQQ0NSekfNEJEoWnNGLv4f
CC1VccfIGSZON/gqgCLVrSKMdE5ZlD95A2wzAFFOyy3sKd6QYgm7Gmiu3/2lnEz9p/zPn5MrdOwf
omD0rTlq1NvvkpgM7ryiwvMhmhVoyGTjWUCPqYCVfWNl03mJkNPVUoh6TtVn3NN5uKkPBsCKM2Sm
CEW5fjxhMv378v+jlv9zhD+KDiaT0z0J9bzejTQOBaDlKA34HxeImAKMtPLQFrcrpymEpSuF7MMU
xhUc2ByPiAj7MGNP44Cm1wdjBEPWEHufdkw9MMZZGoxk1AlLnGYRJ3/5Fw2o/qhq+j6h/hz7j+R1
2jc9SCrGfgIlh2JDTwAJ30lbaC2GN/lSfDZv0ld1bDkAjtqqwEAx3zTsRZxKaXr7Vf6N7U/7p1Pn
jxH9bPktJVKnD2Za76LGgQ9EsNoC2GAfPfyeco4RgLoA2emg+Ii9DU54uJ8fLvwuT9YeTCoYE4nq
f1rjlNOCDQALdkNoHq5cB4EHMUzaFRgmAju5AgKi0RDuFpYRmgPwRezc/0ZS8ZNG5D9TTG9VqE4M
6iR+CLCVFmERpTLa4VoduvO4l7/0X80XXelGWnfRY6xjr9NR03xHbLN9f24u3c4AczPFihs/OXeT
xxQp4Ph4rt8BQuz/XX6Nf57x/z/AH/KrgfLqwrtS77KHC2VASPfUmwNfETBHwqF64tjwiKD+iU4K
u2zqU5772LPtyHcT0ACVSGfWiQdyKsaXJlwPgOdSl6vmE7IhIHKgmE+26OAlXT2cOwklya3AyIEa
BVU3sD1rsB9vxdv92O1w13DAsJETkZdz8gLs4XTyxUmFQ4d7IWc4tX/ZwvY/KxlL8ONgBlg/iVSi
LIqNbhg4b+BOhY/bdAHftJQrQKhN4MByIiEqMD6BsXDzUCChkUFsuPQC9jUl4lGTAnI6gJnfIWbo
icqbG1+I9mYAsb8jxmDgmEuJ1AqYGCBMuFWjOPbz/nOMHYJnHFwjyHrol8Np+CmDIUDTg3Ogzl/M
B4GTi0JzzxYiAaHOMdX1yMFsD6sZ2rk51uQJsOApmQUHgu9EDIF+QIz6mheAeQkKUqWA3wR5jpth
nnzi0TKnEOZWhcdU3+g4hjPR+pLugJekPA07DK8StwwekVr/m+75J+vYoJCSBu1UW6g/yWPsSi86
a8KkS4XbHLpt+VyD0sfDZMnfK3KwH8oHLcQFggVkIqBETrhzuW1f6/eWSQEfZhFtdCitL+u/CIRq
/twUpiwYJMGcKFR7UnYkzvw/jp1OvuU9ODwAg4eK2NDLZFfRN5rlES0/tQeZBcqWRRtQ8MA9oUGi
gBkAxWl8EQThBHxfdLqIpqtyP9DuCLKLE10N99iUbSvYedtVuume+g9pm9FtoFhKvhpki+SJxNaV
Ux0wd+VFwfhpEQApHAvty7dzgFEYT0qDQNwn6YAS57wDA+qWNI0T8UvXRmpp22O4hYXX7Sn7eie/
tjuMhDmx6jXWkxgfcKRdAylee4nfsKZMPL8r+aGQ1AD9HKH/I5ALivbmdFee2LiqINk4o0anunbX
m0G5kOieyIU5XvvNY/vDaTWNaP4Yb+AgA1Xj4hJoXyT+SGCRkgMFA/quVMgqsmJT2gAtJ8tJUM1B
VQLVvWyqY0+fheHImZev6+twrM+4iOFRnVXP5qEXZi2QH7IK5jkeHKMlZimCBCd7eqtFsM62nPCN
+KldOPj+NoMm3Q4wHGT1tT3X2weZCU6F/f1Teb1/3mPiJTSYK8ie0VdC36Yzsh4E+S5hMb8f9dfu
Qg83edZ+0VzrdswP8gaWcZoKPD3eaWQmgTXLn4wZ1UvLYgYbnKd9pAs8F9HocH3KRHqA8Y3n5ILq
s4kqg8SKHKNayJ+8IB/HoJ0lTvtSLl4ZJyFPImakY/r3qHRo7RLThgx6PRRePdWQb0JJAHlxgOk8
tKYx0Uf0lM3sWfHXziDKjxI77Nf/FnoBdftD6Aejy6uB/jC7zCMX2GxVj5OpusAt/kJ24S/Hzk+r
WXwZXcfhgzCoqf7dI+LPL6uS8mblYbJr9xDdBdUy2re3qcGxfcCIxuxHc/bEaxNwpCI1XaKqaFRB
uIusJa3fCDGA33zrP5D+8NU+KwGmFWj3M2Um+QHT9IY9QwKrdIyPjnMDBi76W73E9DaM3h+vkzl9
hL7qr+ZXthSkwCevfB3EqRu9h8/m5t8fludi6v70aL6fllbfGhV6sqJ9v//H00bwG9dRXj92E3gM
26XdLjWQeO3rqBAg9SskisOetreYJk0gEmvUuEWeiONRyAGxcDYj4mdOXOIWrTmL6GINBowORZCn
A4KG4KP6pdgvkCXcNYA8yweNMWiVnK36ZlOBVCfgJfl5Gk4r47OUPHjwJsZRUt/klZFTE+hTJqvG
c9t+lsZNKW8S+hxIC9BQZuPpMQDl5anxVXtJuQudOYFLq93SaCj/WEv12pDmViui9vl9odHDtXTv
JDu/CJNaxDPraXzAKNPrjS2SnfQDC5RxfiKYm3gaqRsY+THorHlq+D19VwgG00v8IepHq8mss0l3
Ebti9by/rMj/mL5iRSxZg44E/x9GqR9Vk5ViPMLskdx3EwxNc5YD1Iy3fRTcy81EdjnTKdxAoQNK
aNaTzzYhWTufVPMJwTHLHYflo4ZPdXZKAXM61hcwAowhsss3gp1AkVDE4F+O/Wl+o1KPSprKDTPf
jHzF3sbWvKTVQjXvoQdvt2qzuiuksZ7sNni+GW5sLXrg8928RPHFxlNP1tzQKFv71U7es2hzqp+i
elOb+/iDmgU4v0BhF5+1tMLno2pGkef9e8fpcw9Ir+Hxa+Zze5u1VEHfvAmWXencJJdIOTQZN3lF
nyGJJmzExKlpwDVxElrc0ToYUv2vqqRu8GDHX/pkWdqU881EsyeaB952RMiJxaO1FIMqiZkIjJJS
IgwKCZW9Ull2GrO9ToagBG21rbH/Tn+xH342r//WVpZC1zIY+HWbdhj/ra3opnXqosaOd/kxUZ40
y+mw00yg8/GcsxrHQbtipBb0o9oMX9IaYEpGFnCqE22m8p52qINLITqgf5Qz5gXOMHUttw08t28R
Pb/MBU4BEXj1F7YnOUv7C/Vcv9hAIay/CKP9o178fx7lhwme3Es7yeXwvjNp16i8nOiFN6wTk1Ty
6mTvkvG5lTeP2gMpk62bIUhFw+78wlPbkxUhqRtdzaO1Xu8Vdmbut+mRonbOafIgBLJpVXiB8Dm/
tISxpWVc7TTq3zKqmz7k5u1GJ+W7p4azPnO1i9K68UfxaQP5CANT8k4PP8Tm2EQvfTsXVFGACnx1
IyvksnFiQfXMu3IvoPHqUzMukYqkDKrdmLndSqaDdz+72YuY5jyDD9Fzn3iPrQa+SD2W40s9vhTW
E4jUPL5IHUjddtMqf0GrWz8t++9dToshcdh8k+7+t5AknGa5fGrjXRSvumyjGzNJOcQqJwGtmQdg
CZ9YM4bup5I/EFqtTfrdvmv3WWb4p8Gj0yW0SdA04dcnkpeWsNx7qYi1g/5csPcVcrArM3ylAqJe
KShvmGVi4TCABI0uIGtAcRWjp4SeeSwtXyf/qbrl7nG9lXPQ2UyiTK3+4NTPaupVX6ea/OJ3Rsvw
x9xTdxFWC01uaO38WJzKuWo/PzB1QAcoLypxnZLettkms14bfXsr6dcHXmyW32kETOlHPFeQoOwr
Lw55794//qJAhUz+PNFgc7KF7lTU/6G+kzLq47U6i3cW2KfQ1ty8i9xEBrU+9iD8KPWyyd9b+bOt
m6QT1fkdhIc9qq6hpdv4TtouzumMDJSV4oe/jM0Qlsq/De7Hhur7Kp5oaRnvSDK1iuBb0mVfMykH
mauDU34SUxCFe0DX4KXrL7dxHodeupJu0+jzps51Uas/7c5hsYkQf+BB6VT3BYAHeIexHe1ABh1M
2TYMP3Brqyw3JrEPkOc+0ryYOJlLNxMCx71CADk63l/wnpMI9UmjeZeQebGlfiNqaW+/po5hEvok
8G2Nyq2AnJoBSC0oYas1ltjmZe3dlKcQUIlO4i8ICeG2eKJBYguEE0kEPIFecejwA19cWwRt7llU
i+Ozyy4tcAgg8i/xmmNXebc9ljC6/kRDMPDm667b40ASz2uLA25kJjLvYJQDwoOZNavJqVBclMDd
McW8zd6IpiLmFLY075STEXCT++Xp9By+gU04Y5mhSzG/kWjqxnqSWzQ/ppwKLzMnSgdTzrR8J4nY
0VM5nlIPjXORw/4kXG7/dibCOcarusHoTbOpDXixAbpI9SMmftpMaLy5MetVHb6k6l+YaP/5JPlD
lH9EwZRBNcZ+UsS7xwW4Fx6aur2TyNxLjaNejYTqRiK5zCcIoykQR8oEiLfb9B2PqTVcgMMrXnFO
6Y0dYZ1tb6BimK7bpQmD+CN5nWyJPOFQpNTsvVD8DIDpmL5M3v4i86Im4n+kHjMaYhnZhDFbJXHz
38quzSaTfqJYjx1WZU2BmgL9iXOwDJcgUkF1SujKJvEzrw49+Tbv6BN88moTM8Rv0rXUr2PNU/Cz
d23opp8NDA0cj2h6tvfJk8xA6v1a89g0muZrJ+8EeNYKsvtMwc0ivExGMlApIfZlHVJH90QXSo59
IsOJ23GwooJQhJHX3RwCIqD0rNHRRmeMggc+ZLKIDVBEC2B5RkYi1jPbQKcfXoYR4zapq4NrSAHt
eQb3sZay5UqkhhK/rqk/8eWEwp7F/TEvuA8EZ1lgWzOzWaQU7TYLLfW4rIdtjkIKGsODyYCTZfTv
tU/cBi6AvJ6VewPudUrvEV7MITuI6xnsCBhvTbMarVnWuxPdm1izKAoMyevgK4NDs/aa1OOVMAsg
UUiy4PcHG8MHf6jdnBbyAsO/KbNGwDtpy234PKzVC3YmE8iz7N5Ngay0vvg/FAR4yyDcODUIDH+/
/TCDmBrbJWBK46tY9DT4oiuDvUpozonhls8Ge9W96h9F6MCDyT+o/s0aBOrULLzh7j46H+QvCgpM
MWBe8lGnuwd2OcWJ/cZzmyolhp4OYD73FZp0Y38TeluU+pkIDIeXpru8D2JXpaaczzHih8fr/MIr
vGsX3m8wcaSgDpyw8PkqkN4Ap/kgkGyuBED8+ybATrGGCwEG530wz6C5geQCpOUXsNv80scCV9yN
kDyAcPDB6QKnzR4BX3vrPeMLJG5czHrgzpCw215y23VkedzQEBhdUKlM10SfkYcreo9KH+OrA3j+
ec8hFiRN76bFrHJG2QWPCqyX797cvNM8/DLcSXAi3z22waNd0DNMrERpzHXQxKCb+7lVTNViC4a2
Mp1hzf1E7f4YVL2XeM/6MjraaAwjOAG47wUm2OzWafYEJpihZtzdEisKplUC3d6R8hVo+/iT90Md
kMZOvc3A/pZv1kOQPUxIEhx72be+uD+8H0YEJ6vXJDMd7gnCgrLrV+pcTmbGbWZ91fiQgB57r0gX
IEPVSdBMBMNTGq1P6a/6NM/oZgCPRUptMRrZzfWVFvp2PTPgaIjWLSWx0J1kASUqSQkYkIJuem0s
B0qDuQAaD4pks0Am95+8QqOgMq80j3CVmroid6RN5mPV3retsqYRbwu56OM1oe+zsm5gQW28ygbT
tguzHYwQrQotjZ8y4TREgfCjPdLglZKaCCoSelWy8eCUUWbQikjaqoVnm84pxXJk81ZPz5M2aOvZ
cJ4kDlU1EGhQwRACplR7itcKslFG96lmit/FiSs9Xvsw2/Z33ZGjF82S3uMJ/XzoM80n0iKfFSLq
BeSijoLeKr1UKQ+T6iXUXijQY9BQNGZfg/YgzhATnXYNMq6pW2zHCm7+FuaB6ONuw3NAVTtimHdH
GEwY423yYlfWPFGguOjpqLsbkl8MLUi2iQbtwRvPxiaDECF/kPLrp3h7eN6P+Iz5DgA7Kl9KNQXR
qzgFXMa3Hqw0qeHbNG0ohl7aGsxOTgT9xwOb2j/BmluvCmlnafu+CkhA1+ZMl9cNj6bizy0NcJjP
0WmOlfLQaR78AdzYvm1PWdBWLojoYbJXEaWwBSE6hh7Oru6b9cI2rgbVVSFtt2EIBiL/uJyuwxme
DsrpCPwxFzJMXm/FWvFR8FOTto0U2/NT8elwNsXLmH580IRkioc86w60LwgILzg274l+l2hGj8aC
/A7Uco4xEtQrQqkOpHYkz+wjyP4pYcSpzH107kjGdv0Olnih8qHfHxNfhI3AX9l//lutgZRsPt5J
R/JVELFEF9FBWtPesERVlgXntjQucfqO9iZOg5tlBAa8OvargrJI6FzxQG3KqxovScZ5lMIl3mMN
hlsyZ4oKBLnUD9BUGoThknHi3W8vQ/gywBYSvkSUZ1bwjIUkzn+l7TLMlhoxlUcgD57FwZeBTnuG
bge/QgGlT4s1czlpFyf1Ra4IHtzxtnE3qGNflZSYDYR7YN0QR5jad7D2rjuqBas5FD4UBuQXwsfq
VYo8otB6hHqZUo23RGNYh1EctCUQaJGVaF44NNr5fU0MGaKaK3ybNvGWFc95I3/OPgY/oHtm5BFH
ii+w8CShHwIxRQwIw17CZb1iSa5cBj8zdBYIAIYQUTku5SOcqkPq8WLdiryhhohk21PiNutiS7Yz
2UY5vovIKkL/Q3bDwGZYIztsQtpZHIiYx2Dxbx45Ft0OyClxQ4iWwtLJ37AJkXpCf2AiXUKCJ0L/
iZNt9RVZJoScySoOk89kne9TetrS7DLhmAV8bMGD4gvJIM+ExCDS4QyC3jmNblaie1G8ua9v22Qr
HyjgIjnDr6dFts22NDs5TrDat8NhIEs3HBj/hTvax3zfnZvzfduvXC7I9xDvbFUuKfmNWWzOcDWv
002+gZ2BOZ74VPq4gycjhhS0uxN/4sve6MoerVpdxcd9RsqXh9+D/N4Ta9lDNfOpVHpW/HJOseaa
Uv15RqOLni55I+2I8b79cZVtb7NwZvqmn26Y6nyf7xHQ6A27ZDhTuHB5vNUb+Xyj6P/NkuAVmmIi
8RNRGc7xpf5e2gluDEY/KXTyihSbXPBrWHEoqVhMYv+kFyhKeGzq+W9RYNF5jyuxb3ibJBcixE2j
N5m5it7q+fMzvLzzem9dyW+eaA/KlPEtjSHuO8EjOPA5/kIiuA2RLl7rHjNgHLxY3Zw7dEbAckEr
qlNfH0XXR0SUFCQv8Y+UB0/E4HiFR+AW4tIbkEiBBOEnd+FFfuca6Xi6Ek84DgfpmGwfm54UDO1X
9tk6nGVr8Xu+D0PmUjryGD1kiOKzPFT0xjxwg8eFYfL1vMtwSLqIKbkY18dFbAsqbFg50vXhkum7
ZwFyygTxryGXAAaCvQGs4/c//L+RohIutK48YHyRD1IkbkBoFvEIZ8VaqEj58GDA6caeIriPi4zs
lHO+nmjahkdBux6YIb5dPuT701U6dmfuwdd0Z555+H54LN3HhefiQt7j2sdnu8cmpYN7Y9lzWzso
sByQUB9Q65m0ltMdjMAzsSOiy31rLSx5RhqUSsQY3KDhSZNiTt/oebLlpuVcHHMT/UspdbFTjauW
sHzKjFbjgI5cXNUh9FRqsFVyNjm1Gaqr47tRiY4HvJlIzzaBVBzws/TcXBN2THmBX+fSrLszu5Bj
hVyrGPPeeqnnXVDPy5W0U44MYJ++DWfmgmwTLieppoYtcNuaz8Minaf7Zs3kIg3AAdiL+nc62gRO
TdrwAskFMC6RPouc6kB8sB79CAWTeUkqiHnSxFflZxafzC08qaALRlwEZnkEXiM2B0oU4exw9SJg
bgJ7wLO35MOreSGCWVS/OXyWn5j2aC+2C7YJfF7oRTQPapI9yvWS9JRuMJgGCxo5H/41PEymnYcl
t3YYzpD34HwIjYxGuolbMgQSyWK57c/k/NjzEiPBAaL0Kdui+3H+u3Xuy45OizEjGJjU6MKIaiqo
VIFKQzpE8JrgheWyVaotVXsSuiysprhr0QXvBdEQV9UeD5BTHQERkO1MUAg3ArxejOxsuJd0HOU1
2j+Decp2GCG6voflsXdZMKRZPF/k3mZ4R2xS7ZBfHhuh/g3fuBbnbvQQx4dGfsIVB/gEWWpALX1/
r3ymmEs7EJX1qqv0zDCTbUE2FLZFjUiNwz34HfJFppHRIWgk3RkEL7LpWQsu408+pxNDGDiCrGt+
wT5iZIpfHXiDzSNy+Bv1PM7LnfTLIrfk4ubdt8rRWFDdtbh7mA5A595QEJw1plsxaIEwSfcYn1vY
cGcWbC5AAF2Lg5cE/OjwkyWsMAaAkdgBHA+4s/GlXE0+6TuI3v5QVgyS04DLiC8qEU7llKFy4oXf
P1Oubx3OtGb0eBBLnnO2MF4GW0PHwEGUBcyomDUEDMqz5B2ZyIo1j4x0cQF3Y0KY+spyLWbZL58x
+WWPmcEkkK9pWjnQzv2eLkYoc4bjg4LegpXqOzC+DcHVrQlbHq3gFODxFGttQVLb5JN82e+BMspi
shD+Mku2J+FLfASn9kx2mLBotDfRavWmo4/QWLrZ2lgkBMCOY+XeUxeeRkSCrY/g0yiEEwd7gLU5
XaOLmpDlEYq7OLSrdq6dETyeqig2rDRfzQDkA9+EQGc0zaK8/B3nKmBK8w2xmIoTHIKPVQyd5Apx
Zz7ZI8gv3wmJ13P2/kCiV/VnvrIWqUspo7kEqcLv854w2DrdI8l8DbuKGeUhmSckOb7gtOfoJaF0
yfCDvsXyAILEpqdGiGuoVUH/9QgzqsrX3rUXI+hQ11DdzJlfMElAY22sWJ5uODRnDhaejBLOZi0f
xAP2lH+ShXi47xO/c9StNNMCK/CRtDeUU3qh+pHNzXBQeqTq+bLzt5KDHPNEC4zPHolGLukKjZJi
Y6C7Bw5rJpqJ4wuYCeSX/H11YIHIYeV72mTNKNpvp0wmSgESg8bBPPZ10T4lW9/p6HrfAm6Fkp7J
+K0HGABqFVMAk4xx8WJ8qc7cY6SfJk7oEjk70auOIAjp1nm/ojxSofcgI2A8jTxjdOqBzC1K9EHs
hi1rOwyXIxLVo5nL6AHvrlhmPsFe/73k/N6d271WTi2hJPkUljxeAoctmX3iRcW3AzI6xVY7U8Lu
98vcB7egLpIDB046xzxrHblZ/d5urC6hprQVBgkztUb5YSIZHroVb44OYaAYCUAeUdntsOT+RFb5
iYoY1u2u5W60bjvHoo0bwhO9cWKugfP71svom0fqhdZMKJRn7EJ6YEK8taAQZ4OkpPPGM96bq+hG
xjOhYMnwIU0EFJlkrHYxn5VQc/yi0XwTq4B7WE7CE0ONj8tAv5AVRIr76ix78LdhQY8rFo/FOtRY
ILty9dgw5/meOpQLD80W5ZPczsIFoOqTwtZhyYbgeX6//v9+ckzw+xNz+c7EciHry1XYfMLyS13h
n3FUzI1Aw3GVBVjDZ53QTowx2aZih/5W/Owx7sLNEDo2NOPnHOZP7skQ+IV/XGyywt+X8ey8zm7j
43yQReJ6jIFN/UwJHUK8hoDRWECniuXNBVyG2cRlKHccW/7MgfyWiSDXszDIDIAeNIM5yweWRxyh
ZJILh9Vi4dnNYvlFeajLNjyXF0bFzCPC2HnDocBapryfDsyTFQ4uGM3Uu22jes4HeVoMK58Pczse
gJdOj4VxzYHD4fiApoKA8bdKOKPPWBuuwxDEOE22ivTMRxAprsBN4qjjizFhf4c7WULkgB2K6vs9
4qiB9AvTDseBtqsAngM2EAybCjt1b537PX4+FilfIh2pLeGMctBlW+z9A8ceU8pG4btZQbYahiq1
kAzmOxfNF/CttNnALEGn/fpWUTow3UF8jnUQii9ZsC15VLFoTPy3TuQBkBJUflnP+J23uOc9EZSF
v6ejWMcXdDFSahza58KhMMzVXOAZmLYJKo8uhoSH72t0Ph/gw/zk1iwNAsCRRpxHE2YdL7PneF9s
u2/DGz/ze36YIlQM7zAKQsaInpDkjLOcoSNp4p0GQh4hUbT9m+Z4YEgTHxM2CsbStyEl7Hoy+YCn
zjwQw9fuMLxMW0rlvrc6H+bRWRSWFo3NyHhdaRYMqgHvhAAhzd9Xos8wGwkFIQzSJzYUk8W13JVx
8Rqf4Cv5ye+/X0fvWNdQzB/34XuREb1Z/LYcGX3/PQYmkeuQbKYGExGbkd2C5DAJCC6fxbyXSBFG
Lq8zg3vG4w1+SGp6kW74NCMhKUgzrt/2EMqHkAJHVutihWGoMUMMkEfCgONbf08LY+dFdBIWQt4G
8Oxy2ZDg6H0bmuIcjUUtPKc2H+M9RhSjKCoXwRSeyZJah1DYKcxbdYYYk1P9WzdjcYrdRvibjcbs
PjZGQIgAecjnmFmMgC9mEMJZ59zCBsKgOSOB6cU4EBUlbYYDtuFQkWyo50SggfXkn9iDoO2+zzxW
BG11W5ozgGcguQA1nKaIvHGIju3cuCZrTkuEHP2EsBAUwLhifgfCGeduzYU9XW9hl15In8NkcYOA
C4pL0B+VtO6bo5S/KVS3GFSy+spnucLbYNmEK01o3cOusRZY4CgILAGhOjEDOdfseRSuWeghWciH
E+XWpdhUvIlHwRoyQT2NS5UZ5A8iBgCMUKf8yEffCjNksgBw0p1r3Wv+8yv+BPYE5wHBERaVaWLe
BzVAOfLn47FqvheGUwR9yF2EB9QsGCMZFB7KPiIvk3jbnPUjTvHDjzeI6h0kucjFAfTz4nCpSh7Z
TGaQbxJjUebDmdlid/32arFYMKwfC91nh8Qb48q3PUrqHUs8eDdB4sz/I+m+mlNHgigA/yKqyOFV
kQzOxi+UrwM5Z379fvJWsV4uiNFoNDPqPn369K2RmTTwrDkWinl0zA3WEAAdHf8WKtleuf/bD1VH
cgdmhVZx0XIt69UH6pL5Y1HUf3kKFKlnGZh02wtGNlqLM75bvl8v9IRMNraSHL0Dw5w/fJ0+s39f
oG6Tzgot8u8/Eo/G2Wj5wFwYZ9ZDQWWF3Xd12pvp6H7+WL8Qlc5czRfDPV3ms4dtrYJyeuoWtoP9
s10ul/v0Q3P43OWp5baDLIubpLYrAbGYv/nri0siZf1RaGTz+c/ijFdKzM96tTGxyIzja7N3Fy85
epAZBOPh3ODd/Jlfm016PSNAJeViWpr8wwlWwM0nrk7Ywa5YpALgYma4HmmNgU2lU3gpk4jLTBBR
sEriJlolU8kGr+fvWzzIQpMlGspBqXv8Pj7v+ps+NWbG3zmyOdS+5JisYUrXlhQ9BQqvEeXbnjj1
fBrvl8lyki7AaBl2+ZJ/ub2cgKEfRHt668442f8W0uKwHEnM/Z33r7/5r+s+mWZealC6hQtSW+Iq
o0k5uo2ojTdouK/DaTRF4abV0xMFmUte+zo+wYIoppyiy8/y6bxtK1RJGQkkPpeQM8gTHKpngavc
QVKplOBABGt5FI2j0x1m4aZjJniDZVD+uWUfUTERaTqLz1B9IlaSyZMInU3fs5DQBxIxNR7SKk5f
bMS+qONxBmR4aPNcSqxeo75q5kXbH04go0Mz82jFJTOV7MgjnMPmIRbvXoSapbZuovs/GjurPB7R
JBiiso4OzwT4IiIp1GYyqcP9wHWePgR4FMkTGip/Xr8rrmQbHoemxO2VVzXzAGiXP+GdTSye9jxS
JKb9Q1E7moUetR1LwfNznqxSmDj/AriEtNpKtq3p80kUnixbtOo/f8HPglJkPdYSNPlmfehufDhr
qkRvKDNmtIrnkSTynkabjWRhw5m1c7EHYtdaCbEcsktBNat4bj4LYqmPd3q83F/oxBBmWVSjimdY
KdqThHpGYj88AtSFfoTY8A/yT7VjE8WtQpwIQ3vbku22LUX11y29HcHxCYpLyoy8fJbbpNVeC63C
qGZO9I5R5heXokKgHDgzM7j0MqHEqBgPoIppI86JDywYNx5635DS5jpSmzA8PawV9bz+m/0IxdRb
O0Ue51ElAQuKHoSVFLsjwKkrMKdCtyygjdBZtEmSBQXeKAA7mXdLg3zb4/H50F8mM/o2i/gq8eIS
jkf75ld/k3C/B6qdM6ESJOKu1PFbk7R3Ljy/SCXuzkbX1zXT43m2j3Ye+79TJUUGxWxhJvnvAIcj
WTwfprRVpJzsf483urpZzt52HOPmVXqlZURX4DCadVfUPmTdivO8Vnq510a5vXlvvBDQnaI8loL5
JiptqJbEk3l0Gs09IQ7BWQrfMRIH2t7CYms7Dy9Yl8+zjU0ryP2MDc4f6btmSyDotw5r1CNkn/cX
l4BwLFGL26iCMPJWukVes2t6OEZlyqyr1ubcWp1xp6Ma0/R5PhtcpKJUu4LN87Qh3Ra9R8SDp71+
XJXqooL3jjI55XmUVSUUFlM/znI9ZMTu4997lS/9c3nqG1rqlJOTXN2wToNd4vnOrN8WMgY4ollx
Ho3X2Xu/kA6ZcVfmHGvKSPEKzU7mAcZzPXGexjg7bPGjldwmqp/jaSMhhH0lgCXz7xJm38+Seq1b
PcfVVq6/OCk+Ec1+rm/zXDihWkVmdc42tdNo2b92FLMLWZrqhnqTfOmN/CxpBCLRxICy9z7R/ezb
MbQlmNezieJXfuKAwybUsM9nE+AUYRQp9VkKp0vQFcfMsxxY+OkfU9mk/PuhvE4TlIOzItjsJeEy
+zz7Sz5ff9a19oIKPYWcctBCLsHoR6Y50Ps5hCX1efLB4mNLt2+RfeZIWaILLBS9lbqxAchlJ/K+
cswKH06z6H62o/pwpwrrOKLDqiU/cbDf3lwjyT1qBcq9Ww8297tjCJg3TzLPC6HiFV63ani2KF0F
sZ5cuPNX6vsuPr14VJCPwgMmAkBfhO7IR70e3w05SEMkAFebuhspoj8ugi2dJlx5kWIBUO/zoYwA
x2igpjNZvbKw9g8hgTAXnSwPgf1UAojfOGKuSiJFhv/lvgCvIQHC24KMQGisTAs3edY7dgZ7K33a
2rSPpajWkXQwFXz5u5BSuSnfZlx4d+rzNtK6RnTfm///4m85mNbZwgYpdPOn3Fak8nvJWArTfYzX
4J8Gqi7jhITSv8uLjrkqf7VCivBKcGRL6yDS4ubh8lEHTQlf9pDGCm+gwx2RtKjUFeNJxi0fuuuz
Nu2z8s/2aflUGGfTcvMyiY94BB6HL5eXefKTT4TxE8LPw3Nz97N6mFP4at4793/rAWGw+dPpx42r
ig7nMtm82T3FBFvZ8A8p32D5hPtx+jg/1f5RUfQsRbUgEoeugSyW+4ft/E0xsPI2fS+90ZyF2Lu4
HR09adDfq0cwSXL6ub9R71ZWHpk8INPcq73Ri5Mi3c4kJw+7YJ2gW8w6HO63Ro3IVvY0IuJCmud7
3+JHP12FMqYh03Ow6mF7RNPB7MOMdIvYwJu4IjpGwSGuhs/LCHMuuCb3lqtYJ1OiP0Gd2dGZgjUL
HqvJ+vuSooSdd/E6WYewyuA42OYiNsUsvsZDQe5g/fxch9aiLBRoqsWe9nTZcGAJIBohFgMVQCSQ
xTJiGfjK9eLjNTqz5unBJKOuh2/Cssq/rNot12eYiwRieqdUfkL78OAOjnZtJLGBsMZp2gJuTd8P
KehGTdxScjyk11x0mbYQPugKTm6t4rVJL3BS7ixm8iuJjWdyiSwZ6eHFWZvwmcO29DnwVlQkIJSH
PXuOTAxkFhPPXwSh64ViRUaVIabnWzK4o/3wNmui/5BXpJTnQ1aNk1IZdM1oiJeP2S3rBSm647Qr
ZrLBPyFO4Rk9FlovRafUjfawR0pCXKyRRVymmAVlFs1ou3ykcQdxKq6G92JYo/J9TzFWGADTa7K4
9ZTT2tbSGWb+u49VTJHSJgchX3lAQnFpGTWGrVVTSDTjOBWnLb2lNMecuTwe9uFllxyrLV+WJ4PV
5g3BZkPQ2qNTwKga7S8ptbfrNzh6P0J1uX046/kUl8vt6mVwrXSve1rgeIlZ9i8vs/qpmo76GhsV
StaZ3VIWwZ52T+Yy48RC8eE+PuTjRqYkF5/ETR4p5W3XyX7zMCkO/pV9Um6fv1na1u1IO/UZ7zeY
v5/vHb87bNBdgnopqTWbu4ccdBWTL59cJgn0TULk/UzQPXLFIvsGxQD4MXEu6m71iVIeKVE+wfmi
2jhMyxgDGLvGKUDpZPQYoC4OUcHyclzEtqdNd9Mna3AeDKQTHxPW1a6JWIN9YGF9N9QImKUJRf6w
+Cm04yb+VO9pZi4OG53rN/6YlhuS0ArJAJ3us9LZPJwIfwZ3wuiZSwFy0hkIZwV5DmM7XE+i6mfG
VzvFQO5K10wBZyI2IhzkgfGlNLtMNNfX/XD3Zz1S/nMLr9//LtnkAGCZAvPSkAC+m+aqagSjTrEa
QCIvfgdJa4TsTn2zRbtfNAvrr+VPNQZi/8JIulaxn8xJ9+n0WP+p1zsU8qpVFp3/346JNvHmuNzF
Brwmm00zFrAMTMYk2ilA8HNO2WTmgResd9Jmst9tNvFxFtWxVUDWyj8MtS4+5LmXXvo8Na3o1F/w
YfeoPVdcfmHYXv+a+SfIpDIzOcLn6anF9cC+UGEri2gIR1Yq3eqPxbQrtnzgwljTejdJ4GHBcagV
75HCcIp3j5UuZcU13//YAuc++tkM4aXwdvswdOVPIo58P/fCulyfVNlSYybr/wE6UMuimebMtXX7
qHQJDl6/z99ip1x2ExDNl0R/17o+PGapexhDWa3HrQCeOSwg9HlcdaFWXKPTI8PcBG6sEi6poTYA
aMkseOvEZpbvTb+qr9D0bA6PgEuywNrve0tKLOrYOpTShXgjyEusFCBYj8QjrScLZPe4/c5WbRVS
PeC1atIGIlZynXasUUU14p2HkcvKWgfnmA6vWnJD7R8ZuxNCuozcjduH7aoKHlpG11bm8B6ICZFB
zm6wv7e+TU6Y4fXwgKnoom0dsnHcw9MjepsxscGYx40OBmTjzfaDTmhD8vCs/+gVH9JJCl2zc/nF
27URvxSe6bQiVz54mPMdFw/MGsbOHs1t2j5QFFOZwCgny8Gmh4kXlXqNl0av+HVLKgqQKa0W5nqU
F8al+Pq4ZsKTGWTObunhh8dGhOQ/ZYL+ej73K0gQHHUCAXbBUnCusc/ClQ1q1crbfaJM8kWa1SXd
rKlEResaCCRcdnJunczw99khHpseoivvlvJD4/PcbiCD7qLbV+2j8lAuEpIAyISHPU2hoPhOrKHE
iZARdIMwCyGKxik8lqUjTsRlLPlleDgh9UXbXykw9BIoPbSoeT3LdZz38wds3bCmoFY5bsgGFBis
OlXxawZoG8zFxgvRVL2DOiskyFCbP+WIguOxpr/y++YMyD+Ju/vxm4pMq2mUB+jtE6dz9qyYz6VD
G+5makC3LtHlvVpPl1IXGsH2V+I4/Yn5Ol3dktxH/Ula2bpOniqaCG7vkytNEOaQKk17evUmffa5
sbiUyXKZO8qQZQfn68obxeMJ80/C1gBuoWIwOYCiwiSDSrqjgbGKdUy1L2ViCqv4+Fsb26Hj2nhI
KUODt7qqQVkCu8Q1eRjOcpBSbZiELV53SPS52C+dRAmc7UXBgrBRVkIj8aNiAxQEbwin61RGItmN
wiXaTKOb0kBYWxceHxkxQBgCRWKUpdxsV9FcoaUaRI+ZQF0q2mW31Ae1fbKaxifBXuG1A+mlWHsb
Bbsr8Q2EwzutxCoPjg/xeRXdMtRUXy02vkNPpdc1wrJSHxlZ7IH4x/Lvn2fRGhqKKj9lgHOWtufl
sCu49BIt7wOqH3rknxepMpfIh7k9Tb3I/KLGmE0nGCClLVWC1ukCmITnrRExTkwKGfRiHyj9t9hg
ONJoSUAwEtVGUCwzXExVSiLy66OcG1lXcC0Ybibp8pBoZUzybRNQEMytPLnjy2agOY3qhKpO5S+V
aIzD/x32Cyr3+unA3C2+TNKjUVSq64LvGl/AoHpOyXEfzWF6D/dfh27X6f+fGjK59FJr5BIvsuvJ
XnVBQTdoH/nNwb5ciaek96axDyu17MUhdoKJqJeoHQWVU+gC9mJkLgPKT2KCnqewAKiwNHIkOX/f
+qf3Dh6L5RL4mGa6Kc6yWrHdHvVEy27PoXvJtbfL9ubQ2tcrns3vZxWMiE3Ww7zJ9k3L5CYikG+R
hnwm52O1blS1M+4enWjvv6Vlu0RkCjdDLL6SSMkgDbj/UzWUEEuCoZjo3M33+ebsu67/5rgv2CyL
1oQwmGSj9T1eg0ct7mWyAZLuDq1LIz1+3jedxt7Wxbubxht8VZUOJqd27XIK98I6hj/XnlQfs3k6
7hEUO1eYSukx34KQbMf90uVlOe4X7kDLTP+hYr1T2p89XqRYH/AM++ay11agYv9w3g5PubabWand
omPp+dDd3N6MkQ/l9h4mqbtqnUyJT75vSl3VFHalV7d8V4zcTbqn3u/X2Ywak84qqgReiQuLt/Uh
yQP6Np3J4kWDt/LP22gUxgIaYdp/oakbDOk7BXF/G4Tn+GXTavev8bS5/5RiH6ej/iUaKeAU7Lq3
hBDPOai0PxvpNc5nQJI2rJ3+oYsA1R71R4furnWN3/raWgejkfT3YPGcS5f90dstCsGgXehH+vm2
JoO1eaZDN5SyGVeDSxT2u/G8D5mMx4NCWH4X0Ag+SW6GI4Bi1O3q4Fxr689K+x5267p76FbajXT2
zO/V6rLv2RR8wuT8ZtfaBm/3+I3KH7B/uGuRuk8YB8loZJ5HuQeKwEF7LL2P1x3VDcE26LfT/igM
wtT/u59vLuatTck44HKGb6Nu/UuVhFCBtsDEjtupc11jiyXeBu20vQ1Gfjjq94P+5zk++uqFlkeQ
7oN5cOruBeWCWIt0DaJx8Hbq1vwCIv146pbCl3vc/7x4sw1eui+WStBoW5DtafMWZZecjz7faAEZ
J63G0I7A14WwPQ+6TpKP+u2+a9cPJlT01CexFrbTQhi+uZ/dzzj47IcabvfnwbC9itrxy9s48INr
vA9G8yA4ht1zmhaDz7A9eun3y8apEPY1qv2wv/fzvr9u6Es92D3jvyHhE6YQuPutJ/gSQVcjWf7j
pWXzp2ewfWwDcXRs49j8c5iqfhjAXUPWRzBaffVfuscw7reNNYVQ9UBpE1/lsRSaS8IL9EQVzpRr
u1CglNucizaVpjqBRRqDAJpgc0oa1bh2HV6PabneX43f9sVuNd+7z1/qnnmlbmOvNPsLAZPCrkVs
8b55nqJplB4rhTdSeMtFUq88jI+vh3LvXHw7VNrzzcuq8Fla/Jseo+Wptyu8zEnxbJEOalyHw+n3
3rC5m0fbs2iPCgNfldyEZsvLcd4pqxuCZnWUpt4qFo7BevNZWpPl4yLuGoBgNvBFWJB7Misz1PZX
cum1IKuO90VEC3pO+PK5DpGsgPCVxbILvNEkafhuvOyV5oIP5Zw0jpudqqY0GQV+cZBygwGyxTzd
Y7VCO1WoKW6rSpKRwVrArKrDomSW5aFmc+qUVKG4/kwIlF8Wg/w5OREWo2az/azk37eL4W08Wgw2
q4fptP0ib9XP8//oN8+vDLWgWmAZhrQ8yZaWFeyDBWYoP0WYMN9IfJX9k60I7oLZDXy/nzaJhm4p
rwIYBKlfNL6NHKCFWS6kqnCF0jFTIUCmE+CQ7Q0J2YSUWRR38rpXwzKAFdw1jjKNRPr+oFWqAER9
f8Q4FSV4IvlsbJ2jDMUsK/SW6bYQnFxPgHlZn/fgRvBhPdPYI+JZx/BqJHpCx3lRTSfb5mpBey+q
3qMxSdBDSAchOx4GLmG6zoAK5x/Eep3HZ8bjOGnpVHYqeE49dioNU3p1BVrdy3FcyKkOZwN1uTaZ
CMDMtnIgrZ31h4SA8xbzQY5UaCG8sbtVplzEVcU7KPW+nfR9oqxHvFMc4ckP/N6QrXaZyEZJNa+3
5cdR0EiUym6gEpjQANlBQ54LXfoGzLNpSeDTQ+I2SHv5TOTGmOqRthfJkXnfW/ZOb4SmNVQGmoIV
pXp7ESn5G20/MtTOYfzH58TlKRxOLtvEWoONq6Ep4fp3JElNCShThkjQPHbNh6baSBP1PGy+2gIW
qnAwznRjXedWIpYLJgbqZ5m2pVCGZMvs/imx5HND6OD7KWvX5yaRdsvI4RArQpomhIERoziqOxpe
ga/Sxw7URbL3xjobXyo+gKZxRKu1TmMdEXBLJBRVIBt609CNMlGyhTlp+adh8SLs/FRSXQRoDyJX
vU58zWRc9mvulRQwCRyk6i6KaoQV0LR0MbNapxfR9E/wk25ATXmBe1cSeIPyJ/1cpSxAV/j31rmf
qyU7JvKgpAnDOmhsk62wj3IUYyX64hm47vhGTZymAA3xNeeo3rteBrVr83JIJfqtmmRSbjDiWUw+
vH0stsbu/iyWZXqe925aBikekxnQgtdEP3vaP9bMgX5xnBYgU6vkLjoPZPk8HhO6yBcKG9IIxNK4
mSAf4EShuSCMilAvqCK/Ce8IuWBEI+z0bQOu1aMZaCcvFJyVj/ddnWq+rD2Op6AXL3apYmI0z+AU
G4eAASJupsO4msV1dNFDlhY7kdlDfCE7ipxNFTdylSyXLRt/vRLTqp8xVEBqjEjP2kZW74ymzZiP
gyij1dECnQqXSlu4FWiVw7EgO6CAM42mKJR4DiWEA5nu8Y6Tfk+2j3pz69Zo5yCQIt+ghmzSKm2U
0WEbrOSuehjBuEabbyL4WcovvH3arVX7V7D1h6TbVq6bfzzVhHyC3Gza51ayAGfk9iUMIGC9V6rv
0887niQ6fWYPsDoP3SW75PpZwSyuJvNNeqwmxRVheL+ZAoIy4gCFLLKYnRm+zev2mIxBadImq+j2
fxL+Qvb1Tum1fIzvn+drJFkmyC1aRo5W2GwsiTi7nlI1aPze8wMR/yx1IaL6aJTKHNRmvgPPbRfa
LI25X/hOhpagO1/p8EAvaLEb+YFb0/g9CL5DLPCvWW2H5FoN1Ibu8EpYtMfX62u5GCwF6pfNKXzB
sXWge6wG3RUFCRdmdH+tcw+xvbkB+aa296V2laMa0pJYP7rASzeuvzfaRerZrBbG+7lq02JzqKeA
hDUJ1oI70l2oGCIjtdev3MDC3pphZKr/xaebIDHfY94Gw75KYAXwKc5+z+o7KAXJIyhdX7q+WKly
TGUWuZaHQCkA94lLxkZFCpTHI8jMV4bI/DkLW72oqHOTcBV85XiNatqL9oz79P/rWuvkcrywaC88
y5EDy+FN4iqi5qqygdHO68HJYo4wBWnaAxSQ297lQRvscia67oisy66JM2J20i11TuISzu87tU2d
37jM69EeewxpJFh8X565hlEpKLzSRCN4s4zmn+vPHY4/ILUSa0buuatykfW/IdHMHasXuyRz+7KX
ymnjxssBmY5UA4fVaGW+X/ZVudTlrem0IctJ3n7m6xi67ecMg4kWDP+n1vFdnt+tz8f4wi+kdOnO
yJz/c68Mg+F0SjOCszS3ZfDgMWuQdhzA3zRghh8JaxqNpn9fa8KV8ygdakhcdmU7LMgiWyY53HMJ
ysXsB7kLXBGvuy/5/Uyvx68Iz0krQCY3KrxxxbG5uKi9WOLyqv/+6a9LcEo9U84jXIZPm8hQ4rO8
Vn5dveu28EqABSAdRAafU8oDECc/cBsUsDCcRsU1ZwVBMPAN2N+wGVQH+8pJDQ2f0XsN7v/usN+6
6S7H6rhbGtd5fER8+q2/19/JwOP+2p72WZ+v8Qa3DRCyytzfbb65w266ZB6wlvRr/LW2XjvXlxkD
GUr4tX4liynyPnkGh/CCuN9/h7vI9aMqG8JG9Y9tdwtXgL/gtAE0w3H4hJyHgJ/rOc6bW/XRqC+w
t+SZFLDI3eKAxciUzKS6dMwyc4Ma90F9mZgjLnZ+ejTaXMZ7adYBkGxdGKHdfGs87tH0tw3CIyAc
tj2Yx5H6H4IerYZj5gXRSv3fvbd2s1ZyPe4qV9+R1jaP1IfndXrdDrm3jtnyx//gBmcpmAd6h0Bq
s9xlCn/43L+b5wP/kkZxBtNAf+Y6IpwA6FGyBjOBRgl1sUykVRoPuC0GtEFb9sdu/t0JgEUXqUm2
K6gsTwuVCVlSvxEoc8pUhSAUF3lErOSYiJVcKG6iS4GsMgBHe9P+DvZcSfIGqKAWesy7LyrtjRB4
yK7I5xeseVkAgAFkNK49EbZi5LX+Q1uQKLjl9XKseQIwNs9aBL06/oIH56h+Nd4h2fs2i+ptlelx
75p0WujT51rl5vUVBSsdP5XSfKtaCkqP93TSWr8CkNyL3J1gMvg4Q6rAWp5CCipaFdaMVcRVudRb
o3xSTHLtZSyUFd7CSiNjSBH3INKBC3UzuWq0rWSTxfmae5rUyCTkhDnDvGfcw+r1+5MKt2v90vHp
o1tjWbqJq0Zq9A1hBsshl8EYYa4cJHk0uO37wMDDm/zTX0Okw8YtDzrYZ2qPjXvT324GVBh8c0LC
KzgnG8EYaLY0daa2J8WHndlNKEsY7J0znomfbZ49f9VMJ/RHS9ZNUBr8kL1AtyC5vXLxeIqmEqRv
n4DtltvhYfWHxlU2/frk0+2oLdr1XEL7w0u3/8dGgCaupdHetcrvt8QsWT8yf6PG0DlbcO+HRo9g
XvVpbsj+LkP5H4gKXOokbZhWSQa5zXHhJAhUMpTOhUM5dQgcCLAFZ2a9Mbf3LUv060KIqXtaJtVy
XDz8IYL7xPVAZOsIZUdZyZeotsqAyinEysxzfdJijMVemd/mspIYAyfIFsQte7nuyx+UhtzWSK1T
+KWp7WNd0piR8lNoo3/+3zH/tDDdMtCTu+EMIEIt6ZL0aPfODQEU+tzyVMvWbTW1bF133GJI5y+c
7C4v9RCbJPBWQwuQdULorWsyHtk6ME1qTd0xVJPn/z9zl2Gn+ufvTnf/xs6BFmA2m5dP5b9flCY9
nfaheWIcvHGMFgwLEHqn/O7AkFwL6fk32yhhaX84MyB4L2XplALl4fYmhqvUhEt3SpOkWGvma00w
NaEYGN7iRAEmskZNtAyUHoNNW06gGpFZBLIGX2shw70nKXQcIl780rHjvEXPDWo7Z21mp2Busp9M
+fdMYbrg0dnUvGbg7WYA13xXa66l5eJ63VtancAH4aa0u2pNNX5EAvaFVC/Gh/Yc4asUzvHF7Cn7
5jlzeptqnS+Pj/6uLbZaUwRBOONq2r0KY5zeryAsj/enResc72MOc7z8nX7uPR3vwwP6I/1U6ExD
QrL9mewBEbRo2Xgqgc6mat6JlmSAvtrw57HaNYlwh/Icx+xjH0xr0UyQ5RbuyLH/vTYQEki3REmF
g4h3H9qHXDJ24iUnMTkd04W9UGxl1TINFX15UoD2MyfQGJbaTNNXVYvmWNaexJJQWPFIpNjXcGHU
Zo4AyA9hvphZsotnkYJsClMg4RYMGQsOZdABra00oY6DDKELAmGotOQmqB/bdkgv+jZZmSnbl3ns
ZaMkwmudQ1QdtObIwFu4AK/moOeUR5KH2v+vbM8THc6s+QC0nZ1Qy87grzkhrPTlrAIjLDX7olhE
ZuCzj71Wp7anrmvx8kaDmY1y7WiHCefqwNb5GTu+wd6YRWeuGMncMyM/cB7nPBgMTOtiOsuXXTMC
CwJeYpNX7jmzDG/UpjJU20pcSoQDAtkPim3Ie+HXJnR8tYE5el16tjXX5i1d98Zfj8VaWuG44NTC
1/hibpJQrl0OZM5oZjpRLa5kfwU6TGvvoc3CT1Nm7jQbvy3xRlYVs+jGYrJCrezv0q93LCgvoHrl
t0LbG9kxYP6flUgH0Af3fDO3VXC4dZE3qWKdONc+s9KZ8sqYnT/91NgxTw3Nur88dSu/21lY+519
+8bvj/fYX2fzvacAE9/02JF1Y3iT7JMLY3DE+KvB/A6NdGa3VhccyHz2xt9MLVXri+8GKmBf9OaJ
j7zu3JvEU8ihHF//7GJk12VTOZ6scMBIrVgE/WYlbKvb/Xj6LjMB913ldCaV8ECbQu2OY3B+2Ysh
LLJaKrCmbVkZHxBeMFVmcZuVFJrnZIuGN1qSo30uOI/oBfbvg1O8kfVe6ewBaOrKoNHlwtKflM29
c+7QiS2SKSHa12BrJ8WHi1Q+2WcVj7P+rV3tHcVM1dp5awxXyTy+dOh5XpSlCA4IPY+3x2mqgkS5
Fji9ulOFuSdUcD0r4oIAEJQf6+fvxbpV+y5klRd7O0Rxsdg1eyWc/bsPbzQz4uXcY0Ocf1QlU4E1
QW4HA9G4vOwK4bUWH2pBkc6lwMC/9VlAsHnbpuWsqYr0OV3BtyoYFaVggTucvXSzD6gtUQib/e5+
CU8vGUdUwKbB+Gf2quCuLfSY1vBqByqfDA634DLpXfz9PXnOsGAG9Q/1BSS2Verp4lVGmNwp0dd7
c/q8xn6P8M2iercW5uJVqnvRtF9LF63cQ+1BOQAcBfkX829pFdInFxzQlvSKowwQ7v0t2Uhi5gyZ
/cKLXMNB9UNCSSsfRu796fkWZI6ZcgfnhLRd4WvzWfvKDebPxd8jfvLVbp+Z4xW/FZcdGIL30+t8
iGaT3FUIKEJz+4cxNChavM7DayLZj0ZDSX5AJ9lJ3ZXl/UYlK6KQE6s91BiSwZ33cLB/7++kP8LV
z5KeQrldTB9gYCTnwK2TwbxXCk7GJ87Ix+WHdfcStm2buRQ5dkBGe5lWcc4QJX52vIZGs/CUJ5i5
DAtfZdvps3ReeSnV30X/lP93jssJqbRj3zJhebfOaSle92dDSSGIuvHT9GHZm6bb990q+BU6eL10
OVof87byEjsCZujND/N0ma7bKp98cwQFgFvrVqcR1eNNXPsiiqEQUzJ5XXePwrMM+/Se3NJNc/rz
qv7s4/Fbsojahe1ie849+VJYLjdxwfeo0jk8oMeyYU3dzVsdtVNw25OP4HK/QFZttH3JOiE+93YK
Sd+/lgKZAm/rsP546eSbn3KBQnLR/9bYjE+TqHD/3OMgPeR9pn6WX6JpuO7TX6Bw2qRHXIihH1t5
42CUCxHk/JvIkaqtwaULwgJhPE+Gh5ZCYFjTmNO9OvO66j6Ep+bk6fIPnD352qe5qP7YGBab03Zu
aOUPN02aToNLZ5rmOhZXeOusnp4WA6FLxbzCfHJsV9LxgKuZICc+wuo664dbIMPgcRIRW+j+hV3O
fdDuSyNaGZEK3Y9cAgnUpfqX7tXal9YyhmST7exf09ILkYwu1O4w2LYn71BKsPIimbd35aZu9Bqt
W0ehxeIbYNbglP9Non2iEBr1jV6uhQ0NCov4Sen5fRv92qQC+ZWD2VOmOBrf0sqgmJ6zsZ4/oP10
G5I7g7H0/GK7EjxcX0Qq+mOPu3SdsnK6k8clZkKvajZkGeOXWBk2lWesm/oDPnjwuRjOm3nMk966
NzeFK6Gc0R47diCMrszolHCSVMD3tWjZzy65prBztZTbS/f2omS9ARo/FRMxtHCSADaiaQAqNJcT
7Zh7ah1bA7/nHr5QAPUeKEGSMCeSWZRrCQk1r715e5YUCBEfLa2yW47Gm9mtn/tU5APXlCJiLii1
7sOlwgTb3uXIT8uRtQJuI81YbhiiZZmYyezCltyHp9FWrJoQFFhOSs2sK6hzlCvxxARkhbGalr+Z
czKNJsP5I2fcM5vHjA7/fhoWk/KXFSk89lFZRPV/eyB2Fj8IPFeETLLILP81XD01oka3/vEAWjN3
UHFgmNcg/zYZjOPCwL77sEvITRkDe8U+sD01r+n1pfQX2li2Iam7ZAb4fskNibKrmHp6nn2vH4/M
niYbOc71+Ftcocvb1hxF23OHPGmSecsdbeWary/FhJn5uhjungF+77vW4Rnu1lGnq0c9N548KQHz
pZ5w7PYjzZqr0z4bQbH0uJgcolpv0QWBB/hZA1kW4Sq5debtSYY2VNq4c1nRrsCm/3wTWJbHGJ66
p1bhRUWuzZMYBilxcVNrIj15PpDTPv0uPhf9cVvySiZG35XdZMenBbB8lmf7rTLzT7m5SGRz9CsP
Qu+Pp9bsS+3zaBxe2g8306DYWafm8fM6nanPZRtQiT62x1V7eboND7Po2MMCjfKoOqrChIX3Y1e7
v4iT4b05H4xb+dHP++XXhjusDButWbRKctBB+ScvVvr1R4RlvgtKiqbJOegcYvJg52DZCkkMuoZV
nB9k+RXmwup7E20Gxbd92BUkiiQuxtNk+YQEXnnbpbPe6qc8qr1Uo4pQ9qELD749n3uZhC9j4Nj7
LLXxZxPxmwDA+AAral1fN99ykdrrn9qo9l36vj02ms1CWZJasLKuFe+DpDZ39qkw36r1Gg9ZgL3E
8JEYIXXJTLo9rR/3j4UwvRNeuHywXpqnXYDSTtrrat/oNEQye0ow3Nvz/rRpS5X4cm6q+nX8Jyob
S7T5Lfzew1bun+DUkIzysMZbqT7V4tzjKq1+O7ZHPvKhlNbS9Pxv1hPlCCkjZPMnC4ZVwu6xiW62
bhYH3JHiV0YugJutH0UZdqPNsETwMLg0D811BonVeqUPGJhH/qughmh1GzngV/rbK0fyYTxg722G
fJWnxSkYdxTn+mRPlhMRgkLc4A07gQXwejRwamhWm+TwI2jkw/2BD9NnuuYlHcXHj9k7MX0czZGo
w769/6iE9S9Piu9aXGqfU9XkpGi9r8Fviy8Xcfk2v53rGtdeq0n93WIDAi77kjmawpYtxIvHeefw
dCWvFhR+z6/1L9OhnJwfNxjPnd2wGB1Tq/z8M5N1I8EWXIFkU07uH9eFKlCbpwslVFE8K8fW3ju8
nZqnYem3nNQEQ9Pz57l3/XFHjVRVMgY8MmC5vV26ldD+KHAcrx+JoTJpX06UnZoVETwqMTAy363U
xwrnncvgMli833tVfHsPmMoJhCdpAUM5WOSjAsJNlqQhvPRxOSeijgtCh7nf3OhCT+dhMVB3tL/+
XPfvr5toHs8/1Dm5NEmE2+TBIte/aMNUgInc0Ot9N5yNW3W8ySet5xqldN2Z/5afMne9BiikVn3o
7GXMrLMo3v4jJ+9DF3Aln0RdmV2lGjZ1WhHLl2anfziFfyXXxAYbl6YD5xIH8RXVTRQVoZQ2ogN+
mcWnwWISbbdhhQ66tPpzWhf/xnVfDrbLzvn2fP1hQdj+BST3QosvlStaXahSqnD7MZxJsrgGT1nt
QHFpz2Uk/YfyX6g1i0YrZbGNrLzCT8lIzZPthwd0Re/wPX82E8tVlVZxmKb6MJsnUVpPmMu/KW6A
wsiMdlzJ4eSNxjNtlPikbtLS078hGqNUR5c3yVUTVsFI6FwSxh0UNQu9he7iWTzqP87OrMdxJNnS
f6XRzyMMV1EczJ0HiauofZdeCG3BTQtFUiKpXz+fR2Nwb9VtVAGDSmRlRmRIIulubnbOsWMXSqUo
QV8/aI4sK7nPGu0GL0zBYcBpA4CtfPXf04ihSKrNYaF1BixeP1nZrXXzumh2aNlpCI170Cab1Xjg
PwhxrxqwwwBg/K5DQrusxoy3Fvx4n7QEmLYbfOYcbzVS8VF0/h6ezmsK03x3egEr645WRhitM0Z6
YfxQ3908dgGvw1wNQvCgd0IGwMHfXPUBSqRVs0H54VVjXpurv9wvMIDFgqGpnUHJTFP0rxDIkN0m
M3+rfn4l28OSfvM5QopBsUE9arS6M6+RFUGT8vo9e880jwOA9kqxQSIFK36c3GagIcgr6x0IAKLO
3pSaWOigCNY0ezQW1TpCDy/nDuVHHPM5ms15saFEB/lFg0eJDkAgyCUO+Q0sJ8Eo2alHrhLUZtJM
GML9HWtbzUNOcn4sCNMLDHiunBlHdh6VJuoEh6NIGjGkwL7PYF2GhduMO27smVyPZH2v9ylDkCkE
famfk+X0CNY30tN4jiRiWfqxJ869ag1ROOIaTzD7VOQzKPJ83JtIzB3RHHwx7XKG9DXIyeRJFe2C
PAPdfj7Uy03XD71kTM9dTsVEQ/Iu89WWzBMoAO3PKgJwrjYSfj5zKucnpiOb2wKhHTI0DnMIoLff
oLaCJKGBn0UDu+g9V9lFEm8rqms8co/ww2JN0r0JlmO9V8X85nWG3EiON5Zs18mJVxKXgmusoBHu
s5dTLh+CEPxswO+18+3I4bmB4vlFKAnw4Q6msjq2o3qpbirsle60xw0+R7CHaMZSAEV99uFYub1x
fw6vdtyRnwAN0T5I2lbGJu6mNhIlSC9YQrBPiNMv2vKe1UJFx/bki1s54BQIzgqU+DXSnBYlFC8C
1AWewYcnA6W2g4uyNPdC6bZ/+t+heYRv78OAMx4aJYpnXtsRxAy3ByipHpHWD7RDZC0lqzhyoztD
hqGOw4Vh3XYhOisI9w/V2kDd8KG77kYIrKojuiaLVjlSInI+F/Xk/rOA/qvsdh+Nyh1iY63nAoyC
HHOmAC2DwYNQdVIf0EiwZb+yTh5pd8c1wSdALQrcFwQLJqdnIVFiNcOaCd7Thf9I2iV8Q/cMogmg
m+vAOg4kRwcgFeBcKCctmCDgtd5rDEMh4CPcvHTavcUcPWSmyCqF1PH3i0Bp/BtgLrA48Dm+C1vE
VwTVChhFOcJ+o0RCovkLGPbE/FZOi+hCxAOze5UeIDSMItGPAVAanUzcUIzAPdglNmqv2nExcMtV
OOHC+Bi8LMpUvsV8TtJcndrD2pJPeEdMzVe0s84B/LnA6uEyagXQCx/TFqDTByH/10sBzgGPCyCd
pmMsDiBBMEOkaontD/eO7A/TAXS4kKgY2SDf6zL9ZMTTa8mmoc/yfvh1WPwSg6IFnZtdypm5ec8y
MfyKsAG4BWR4CcmfecWJMor4VGKUWzHhDJ3QtARGun88rGYiH9+w63ZkGbPq5tNYHYCYDR4TyJYx
RWVfm6L3+0ksyZsYQ87k0dsxEArCCZbk1+wLqx0pOirDB8qGH9Ihr+NuI/c+AgAktUdlCuQKVQMh
jq8PLgE/gmG8UH1VR8Pl++wB+DWwQFVAflwjspG3/x0TS2tawwYaJuoDVrfQDjxxWhqgzEJTOUGw
T5iAtOJ1bxOBmx85RFhoj4l+VI8AbW8edAE86QOGV/27D84hKjT0xPmRb3V3rDDB7vosWaQaYL2s
4c8EZJXbpTj3GafHl51BLsi6hyHlTn+R24M5gESC3uJJiuKFvjtaZ8TaQ+N4v0QX84drojbth2c+
MaQvUUiw91xxsueBCLSy33CDF2ja0DLgMkELloVuZQawm+0Vikw4jAXZ2+SoY0BKg48DcqqN1LXE
CDMPF4n76pwCtWTn+577pf5wd7j07rkMp/wxXVAFskpQn03IGrklHOMCSB4+5rjNl9P00HWiCxuC
K74xpEK1qjmllIniAPJxQDKLFzuB9ZnY/I5OhhQBAQwfFNUNJ+wFnQ+Dwv3nW+x+0jpu2IjA2a5a
hgR11wkxFDAEYPMXrUXWw0WYQ5nLE7dWhojqc8NAnk0XEzxQYSE14gwAMihEOssJSgfOt29CkR8j
E1dGLoYffyxENklbGWg+kfAzfqpiFB5vDpJw2hf01NGLy0lP0kWWmdFLi6k0KJKfThixXGte3BC5
+muyXMVDr5V03eI6uXfdvBnsyRtERnJSEY0hxFqiMUPqlQuRo0SJwK6zaGO79hx+GhQ1tcppWNln
gQU1sBTU85n1GL4UuuJlm8qN12m3eDNctYDvtx6Kri9jMETtmLqpD+slaIvO0NgkLys8xbSKyn1W
bhUNjr0tqYcQ0rkfl//RH0Pn/qQLPDAZZz9AWfoSIE9haEE8kIbZtjkrmNHXvlD9e98rD51/T/Mc
eaOAOxSn61AxfDaQLM8RQkM6rvYkmiyHatE79zzTkpedgJm3RwnVAnca4caaO9XZkxAVH0vKOGEN
lxxQuHjhTk0Vnm/yDTs3mjFMtZ5lo9uWPtwD4xpQLU1xuCjoTW0nNJshSP2w/glAVrT4+vE0PvEj
kBqsP7gvGPr7qhh8DopHjRIGyK58IYfwXitGxmOnRm+Jzw7+jnHc9o1mkJw/NxYG9RXJ2gmMKpyQ
zUdi4zj1m1AjlOeWMiqXz+Vr3y5HJWDOgESvWDRHkeeR2F86tEzTDQC2s+DRMZngRb8Mjr/93jaZ
fnmC+gb5A1Wpamu9fs97TIDSRkQDY4g0DLX9Qj+iDMzOpLzA//qmnn5ffSkoS3i4PvIPEyBE7MqS
KRFIkOhG79/3kunXkDw4LK5el8/keeGp8DDUTTOp5jkJOSqbobxWtq9pg7AabLVYhCf5SpLPhCLG
oSsjZhJc9GO45fGVS/WqX4vDe5qc83l4+q7DrbqGXzQ26obduHyvOPsStko6fwfhpLMvDvkimxG4
kgsbNva+R3aURNVeHHs7scE511ZELGLYbRLtUXQTTB/sNNYCCARLKtb6KiAqoNKYL0Q0MIm/dye1
lx7qZTl6iNSDiAWy+Rol43T6mFbT3hAzUsAVYZUmxj3cyDa2nxMd0do+xJbgdjKo33v+B4eOxsfm
zEvm9FQ3HqUb5pKl+/UTD575dNtqfjstKS7FcRYHxvrxQ2LN0RJOm5+CzDbac0ubTczDgmrZ0dk6
6pA8Npj7c9HNxhzWo8Z+j449pyJnxUVhBAw1ejnRkqfiRb9wEqvRbf1i8rXRQ3hAuaynu98MkVS4
03Ce+t9dxudRcC2WsUJpbdUx6cOMhndX8zGIcEOMOGo381ScG1Wng+P3A6aamh6FSPoTetK0u2SB
HLXp8/w695bobchg7tlIEIc8MFM0KLExcroNB9xQ6gcUI8kK8lPZEeWhtABCz6QsnGVkRvw8iQkS
F05BdEcCOwjP71UzYcbe7PMD9cg9A6og8kazfAMrCf98O3Ia8oacocRilYzNFHIabHLI4ltc5Kwc
V6lfYh/NDmxkdKHEFj9Abg1KzELGfYsqHyMyZHSY+i0eNJnT2ko3DrAbwiCEmB/KYUATijN22tHY
cDixQj+L6IyOFVkpr4HESob0FKR7QGITPYRskfOAoMXr8TjB3ZCj0klF4rBRh8nsueKgLq7oXang
nivYuudKdO4kgkEk+RPyIN6be/fDJWdoWsmTPi5hBc3WbUEvG3zOFxEMVkQBq4MBlpyhSFMwiEPg
SZWCASQtyNh3C62REP+RQHCj+ANZSLFRdvIQjRFMKLeedy6X79OzElvhDljs4WKS0E9A9/oPH5tr
l8cJw8SnPIJkXy2IGaHFahlK62z4xa66xG376SLgmadOMZNHd88IoqDE2BaSC87KPL/mH0/xu8vO
ofghpTEfAYw4STn58e1IobnMN1kplBNw02U1lP+fJIMkixqB/az+cOZym7kOOE9uMztf5w+Qn8yR
5WQByqVII7zAFR8MjiJMWrbvnbYMcSlCHXInr/u63ZE+KSm7sS6fapdynA0jKN/dZ9bb/M7KxJKc
6G+pB2kHI5yTfPELAeMvqY7qAjkGCh8qsdpckxpCy3NPWLjo58jzRBLHLQWIQwoFssbXMaul3wdd
MC0M0UBG307EK67SiXsNXSnQdw6ybR1wToJOSRnS+T4MzReTh4Oo/WkWoK4/ZajfTxkC/KrfSn2O
RSgz4wL72CVvqAf8bpJZ38koHZ0hECEGc3by8Fru0srA6B8vi8cAClO+6DVWiALe5+CIzqxTAeJt
4mP3zDrk89Yd16RND4vJC43JmCQwped9bQyWhoX9DDo6eKSor0/Sk7x4729bBtlLDzrfEMP3aXs1
TUt41XCH+aspJmF3rvHWXJNk45oT8/Dpsu2rkwZ7nwi4msIPjwRgHAwMEK5RCtOFKRLO+0oaldVA
b/gJK7khBMEcxWrpfodhRa9b/LQwryDfeIQ/EOBTt1hIwxX6w2lEJi3EaFOY9tk5JAg5fDZAwk5/
DZp18Lu6x2xRkWqR8pC2gPFwSgnAEeD/IeAgzk0OKYOUXeobvuo/vd7hjeSkFYajGvUPAm2CJoca
e80yISJJc49mgHkE7cgYoKSWgda+Z1eigx17Futf0Dfx/ue5MZbPE/wKJArTfzXAjWsXzP1E4vVl
REss5vplu8/hubwdQCxHt6Rv0GyH3g/pN2Uuknaz//y57dQLC4klBI7ZAH4zcmIaOSmADP4S3FOd
0eQdsmbk50DVFGGCLX9jN/rusw0iPkDR72yUi5T3GS8c/zyw2zznsFoXsLTbKd+G+8jO5uoWh111
ayLXW6JR+A2Kxk9zBCVOh4+Dto1H33O0YTLPthoXB9LM4C4mT5lj80AkKX4QM2ln08732O//vJHj
UnHtJMGGlZskoKd3/J18F+pC2d+vr8M9Y+79DUcy00WzTtpdgBE9Z7dFMaHO0jga4wOlr9eQzE0r
8ZHfjryt13SCJxSGZDkkJZwm6G+JTC2UM25zXA8R+/Q+tPCcXOteOfKo8Bx5AVFf701fFW0mfYNr
dN5n4GpKF8DMaPBlXA3kGDk7/SuEwVj84nPdsTMQdZOB/oMwXXTRNH/tGmdEcYSn3nOG+oJ+Vqcm
2kpnVQd+7j88bSrAMXoakSiRp6oDUkkiO4Jrojzn0ZcElGQXB/yjeaXrapwePnP0GTLZ9k/nhxhI
dCcYcq4Som5HEgjOVdHojQN6PKBNu0ThGY7pFP9X2CIwcdIS/WFNofrbPkJTTiaOGnQvEmoSZF8Z
6tlVPX1OizWCTJaUMlHG+JUO5VEjZhP0m3U+boPeQp6FbkZwx95hrLmNg1MLDTon1jHVh0lW+gsO
Uz1VwNJ0sbxs7cSoW+Vk7mHIcBIB3qltpTumZ0q0tSCt0ATdEnGHK/EHCP+4Qdtl01pDnvbe9sjr
Vur+fmrnb2KF2xF2Q4+leeqcqiWONRibdLbPIX/iQb4bsfl6mAOw25nxszIQzPzQNIYlAT4W2lpi
n4CAUnExQw1oipYqnvmkOZXrj/86EVJ/LeI3uDgcP475AxPXQ4eOOyb6FgsAnBVAphyeiBDmlQ4V
2gwIvCy2TOxcxoh8BUx+qQfpKpw3OxjI2ypfUCopkRueiw1bBhCSu4OQ5o5bGnn7mjNvWc0/Da0C
KLQs+DLuRUnpI0GXit3NPfDK4H5CL8vmpbahhDqzzh+zJ3LqPc6m6GQaUAZOH05czixyZFYQgl6K
Z+p09AiiI4aaBR8T4TYR4zfI0j+wU0zwwFm1NLa/E6fT6TeQt9EhJLUtx3o56DCIlycDLM8EZG4v
sRIiYYudDre5PECFVcDuW2NhSn0GUX35tJv3put+l/JUmmgTdWaOJDfrH1B0YO6tbaoxWguAW8GI
Uhe58qJ3MSYoNu2cjlg2DOwXQLlTHejIeiOFGEtiCTXr5tojRgoGIz/wGF7k31sKZhKAdiudQHSD
x7XmA2MhDElDqxvak/FrylHHXSz0AUXmC5pK595hp0/+dzSR7wHM/RjnhF6JY/cHL75NZ4f3J/eV
eP7BWUhc+n3NxNrLVBpLeCiaWwwlpGumOgxgweVHW7OitPXtUgKUILyCk6KU+jVwhW4mRwE6J99c
yPDvx4b+XNAFQji5qAmC14/P5UH5dSNiCeMkQ0ls3ych63fZnnj2nQtWEiQZaMrIlDf4b66QEeRs
Xb7C6vKREvHAsSOQsRRk8vvgBizFfmbJFf3qnP0oh2ibQN2QUhCSl9FCo7NnByCQzarN94eo9N5X
bBY22vG+4ygOp28f+yHvhbiyM8ewdIMqlKYNkUyLNFsEDDTerK4jPSqm3qc4IFFkkVN80aREW1AX
FXDm89fPsRWdA+aBso1I/i/aA1LiQBC9zd9LYyMfZUQOMCy3Ye5i3TD5rJrVa5EEWEw7iDXeWw4u
dljGTaPZ6pwfwm27YtqeIOToJFiam+TCNoS8usLbX8uRuVaWt+Pr8hgaV+gdjlPKVwKs+UNWtk5E
BRlPMjBp2YXZGggAObUJUg5hwTftBss/MGPNhGcuoIGhDvbfxQfdd4uZt2jth9tgyDjzML4HzgBC
Kldcdm3g6R5UFD0Toa9wJxafmyv4HeJZIzIuiME2tKBbOk8nYZgPm5zHQrPsVjyY+FyNaSqd1l7H
ws/S6jgBQ6zt1O5Y+IwgEgvthxtN4zF7whgFMfmFpSxUaHeq2HjM0f5kWrkxYkBpdy1fknCgrt7p
4HWKD2gpKsgg8hpbPskndnK4r05uHoTgHt/JC/nJ6RaQATRz5QKpLe2pcckJwDdoT/J6VuVhBGep
fJT0EB/MPYcE2DECO34h9+qQVYoQaaTuO8TRBTtbQT1SbVNPSLltnMFPWHXSUTm+F/hOLuVtOtXs
dG/uOtN6iCd+8DwZfCyQCnlccNTkQ/CA4L7XN5DdlzioDp8x7bRcCb/S3Cl6trRtt/EhW0onKcAD
BhaO1Gklr597ZVQswBA5RF97Wt7C4HkBxCtnhGq+TPGFAJP+bRqSEOYghYA+J2uyb8MJoiSHnNyn
nucfPVfd3ZNzUVoBJKyiS/OjQqczbbXjspJ4qdi7MZGcqowzFZSEGgzAAgTQYHzKHjrbEAjFeyat
oPPIJoHFWAbkfQR0MLHnF3960IcOPdH9b903ZiyGT8rQT3L77NQZyTMT9BsVzIzfCGKd2X3J/4xV
tI3XtzXj7tYdXCOZm4hWDHyNTD9dPxHO+CBokSUF0ZIf7AFv0C43vM2Jjye0UHN6EqFXYMXQbi3N
GSKbeqv7PNTi2tkzjR4e/HG9rTt7FpwTWeTevhgH8px8d+ZIqOw643p0v7zhfcqZElDPcFgljvqx
+WE0f6NXgKLNxVpzLW3jOSYM7MvHug5qL5nCTfIgU5QCBYwn+L0yWBLYORI/ugXqSWin0VQXYNpz
SgmE6iwmiKJZpgAUafwb0z5A2tqRViCu3G0oB+IQj+O+/xxJd6B30l8PFJg40iPRw+EMbxusb2b8
u3AHo9XbAUGguH1MIMKMYb6hx8ksHSo4hNcg3iiwdawwFIYd09TMP908YQrTgYSQTxuWdrQ1GFkR
rsWGI5kBUph89rQfTtG9DW4H3aoJ4+FGzIKighob+9Zj+U8FzYcNo/VS+50BED6GEStABN+Ya9MI
wY/C93T7elLssr8isULUiQBdOwv7DrK+xX329E0XslzEZQSkuPRcXqhAEHU4dEsJZuNm9wL9+l3T
06tvVPs1VQJ9reBly7fpsbbJtz7rdM5TaAMZuSIZ1LqAbm08eqfbJfxwGLyXeMMAiLxXeBUPleBz
iJkyaZf+OiHoJBs8DAaFq3n8MBqRmq4X901eRPWxqy/V4cVnkSD5wCieVnP9XEGqygGr7L1lxSGI
nKR24nwJEEPSQIjX+ebe3yQOz5+0Kp/f5tFjRwv2G1tKxrdbtDcjyXrZ1ZraF1nVE0AKbgNfO8Um
WQTqVjObtmla02mPpp/5U+MEN7/jOZl4JauH9YRA5LPmU3xINzHFfPTrZYczn6RBQgjWUP8wxBJe
FrHU/rlkAimXGNw35Q+6J5CngXLVbEyrsKfl9wsWw1hI8wgGP0L6hTWqIw27bmVhyGmlPgp+ixSO
4JfauUv9zAE9yiZA9thARfPQamdXQDAUfupOiwfhAc/tURngAseMPFAr0GdIA17y6ySLjzXHH1Yo
Id108LHMfr1WLyi4iHnMvRs39nMEUKFZ6G8G+jzmrN4/AOMH+gzPHrRE79Ftw+KJRrlnLu504nvU
dnBsfr74uO8pxQB2kMq6HFOHjLorbZ+4W7rkPeB1dp906p4E3/MeIQ4E1qNx0QecxNLHHMjdfusn
+4hzOrThqI0h9YvI4d3XrP1A9aeBACwhg9zGxdREm+r0ytIk0PPkYxhQWGXn5YJEcvqxI/FM9neH
+eskeyFikR0fgBURDw0GkIRDjM17bn4FZh9ymppDtGLA34Pn8jn9rE3sFymuhsqWeBgNiX9NH7bE
fDpaz8E8QE/t15bh3dHHqWraDQJjVOzCQ7LtIXOj2/hIkpwt7keOqdLuITBBxzYTFDaoxuB17Lod
T6cYxNHy46NmdppZdwGQoiySLc3m/bK/U2yy5BybQMgZ2+izfhAOETr4IEOPGOy8/HiS/7jSrAoS
zkUX1IXd0Y6QQcFOSFQhduRHMwy2ch6PRRNJH6ge7hwqaxSNdNJ5t7LjBcA3AqDY7kEq5CeeoyLa
PqJLR/KjC5A7ZJ/8EwOzw68SH4BAOAYhUgV31lyxlNiyMuPfTc2BMEZDRFnGPLNB5pSnxCGr/oxx
hw2qK0xROnxPqUuqNbmKgWQef4vXi/4zIc95szgC9hsZF9/cT/n7Hb8NbIDXEFd8Q0bjP0TjE24N
satpdLPygdEgSqEKvA1/j7KoQ8KXoj28DSkBpZeteObeUgKExAhiTUs7JUuIivuUEBJUaz5dOkeA
ZO6L9X3Kh/GEdOMx5M+5MHkQ/w7VV071wKikAbgMxcC4cvPhZy0OGDheTmIZOwFBz4EZwRpAcrmt
J4Tkta9e28pDWOrCbjg9xf5cu9t8Lo/JXFO79YBn5CsM12eMBhheObWJ9gLf/E5/068IoQrDmdgi
qIe99zYdP9zYZYLhkk3nmHbi0pg9FjkmqJTT3WDx6xaEfNHDFE9oRxNaPSA/Aqc5BDSmXFzBiUbE
+Hhx5K4IN6oKNH2GNQ5mDM5t8TnKP0JHykB5mwHEqAuddIGLQoDCFy0/3F/sxQvi2rJyIUzpGRba
qR5zX/s5x0lc0OkrxA61T9PbJTWFbUHTWHTzh0C/qCxUB0gM4FK/1qvvsWF2ObXQUBfaTo5xNi3U
F8XhjKOzmnwPbwWoe/DIYcDKae+kBBldES5q63OHDqODwUZFf8tg3SXnfptjbhIIBAAMhjhwyun6
o+VP/J3tw/Xs1bUKGjQGbVcz6xMNijkCkiAWBwrHgrRFAZzAcCUO9iZgT/1ef82SADZ5IEQn+SHR
wVCWrlmb7QaRlg5RCvsEC8C2jeZJ3jugwpcRKjTrx7Bc0hTCg+5uQdMea6ow9OmUJeKBq/6DJFPm
nMIb1G5Yf+kwEzk7JegSid2HqLR5DFt2J8t5DpyIUi2gw4G8MqOaoqNw+nCJT4N6VUy4Ca4UcC9U
G0nKGmNBOx9XgyN415KoTb8BMhSrDLgRrnp5sENNjBpgmd05jYs+Mmj0eFOyaxbTfZwQTu7+fh3a
Bp9SC0D6nIIMkNUv4Ezjiu7eflqYizsJ8PBSolWAczH1Sv/uaJxQrG6fffocvDWvQOaIBw10Jp0v
eJg0k5zWSoB8F+twn2K81y8IBDRlfPFs2hZvK1qSuLae0ImDBEledSAp1BBvW2hkWM5cRMBvRGRi
j8A8M7u4MgeNooFXLMbZkmkLyKfBP9jsgBggbQEb2jX8eC79VkrQzv3Sj4MM6XLOIXtf3gYbovmo
oljqLQwUwyfyz2QZu6YXCpw8v4JjhaREQetmP4gz5cEd9QfBhFxk1ZuwpBmJtiNd9M0VMg9HHP9K
EDmvbcfREYLe1jQREfW6cD5j4BiS3Dx3UtTvLMPfspL6U6X7byBfSVU4q0RsLHCGdJAWpnP8XkjD
y23sIkxvh5TvaP4c5n7s3zMiIswBAgVOOtZfBPFL1A96RE1GfRMzQSyvPCHehztCz8EyXb8AReA8
yHmpaSguXiS8MDb8Ts9KKwIbCgIFDrLBitV6cjGdgaHhbYClSD8FCuZSgi9Pjhdv8ciFM5A94jFY
Mxh6iMQosShbKXRQUZHKu+hy13DT9dPi3oW5fYu9FIfyl50y2Zsp39SptH3ggrQAsWR7ig/Nwz3c
uSOZm2GZistNTxAN4HwpxwgqaMD0YzonlR7Ll5Dzj2Kr1x+yUVVS4kpgX+A3pHnChWmJJJikX4PZ
NGe935Lzsf4iCMelnmOGRCND5jQALKwR7oZWzkrsCL8hDxUkJjicCehyqUW10wPloP8OSioJlguF
N2cbx4UDwuDEHoC2DftumW49ouicKt7LoQj1+G8bD+Hh2er36Q+fTBKQDKWtuUcdQfEVTrIln5aq
5dRuay9ciDNOIqygNvRv63IbLlK3t+B3lIfYEjVYylsk4ty+FAIbdqHq9wBB6b1gYea4AE24KJLa
xHQSBAL5kIvCKoltyLKiJYiSD0smbGvhgtDiYi6O6VHInBX3ySPuGgK8pSnD/HjfpyPJtDTi/ON2
DKZAuiZ/Vj3tafFX7eVyJxX+ikLh4/AAGHxs0I1dDyCQKEvpDeGlQByf2w/fsdRZi5//hXkPvHmg
i//BRwHBd3J6oIyLfnkG8l5Z3IPuomHRbLlRGYMEnjgxO99OP6YtfvGhK49ut993Yk01lJpY6cLh
MDiXdw292O10zg+4emx4AFQw721xJIFVXhUVY/74YFbT8VPDvlWYfji31DZq15ScN64QTD5/DN44
y6niu/T23evRP//xP//P/z43/yu6Yptza6Pn4x+PN1VU8qjK//inqv7zH/m/vuxf/uOfXd2QZEnS
5a6sa7pkqIrO98/HRfKI+Nfy/3hmUf1WIoWcZGmctB5ANrrmkdTlLBq9NZQ2I6xlc8YSJE6MRdNe
TwcKmZ1bHb61rxGTIl9nekXmvjHaL1z5PWUVg2Egw6J5BD95///rA/e0nqGaPU3qyn/8wMk7ezbq
t02W7XvUrY+dk2RuZIx3E2C++1sfPHE36qWXV7u6AcZgm6SCUEJavcfFe9JjAs1Pqa91Bn2J5h62
YE1mh2S9oHLV003DK3yQhDT1PMbKl8yo9P76AmTj393xrmwqqmooiiZpf7wA4/HS017NBTAccvGY
Zq17W94bT6L3dDvr7kjMXlNygKi9EAN6g795d/Hqf37eqiHzwCXZ0HW598d3f36K171U1GyJ/aV1
QpoyWND30he5e0GPXmz/zfvp5r95Q7NndtWuKvVko/uny42fbfQo61661JAa0VP7GOD2rDGrIPZj
ah5zpDEftqCtn9GRzpfiLtp2aPFGC/TCxHXS4IsvOaYxxps6zANT2uqVLwbhktxNCn0DLK3Q60Qz
JiZBnT4tWqghiJ/Qn52eA479IQmHGyJfISnC4G2r4gKsWEZsMUpGAi7QJsZ3oZ+SLMjhdp6LwsSf
1obIRSqKM3NZOo+VPHoODe85zKemPo2XX4o5IFAgHk6L2efpP3JP1Y4SfcF0qXbwra/6AhDpCgMt
ynuabuhcfg+RUYDbZo1DO8IrdGPZaz6LegkIjFIC9CN/2klTk4TMFbR+j8OtXjweQyT9CcFsFj+G
cWPTISa8xnqm88Bwup5FuU8NcVOD5DHOEUgZg7pwUZKrkdd7+p/M+urbJBqp9QCUkPh2N/otRQuA
XDaR4yEZjXQioeLsuNGojjGPjpXvgPeU9PGrcEEln9lUaXFn25mRlWyj8m+WpCJ27B+WpNplKcqS
omuqYcrGn5bk7fV61wbz6hdltoy7uf14t6Mu0rxHeG2KIAv5BA0lugnaSCVRM7YiY/iHwaionHJe
Vt0n+qJOFry+5VJPOu4r+S7+ZhX/3UcUi/y/REm528RNeZOaRVhPCxy6MVpJqBKE8wyhMpfHtXFF
B90t3b9+Y3Hpf3FretIf37f7VuqulirNgjfUaXXAt7JtdmVnnGnHEMD2r99N+W/B4Y9Poven2FoY
H629detm8a5O7T0mdP60TMZ+xExNmFb1Nb2pQGDUf+Qotwdc8Be8FxSl7R0MbDDfsxsPJm0SP5Uj
XPbRGxhIEGTsZurhX39U2RSX/odbw8FlmqpEDO0pkqz+adW0j9uzjiQ1XVY4WcQYqXlv2jmQM7z6
Ui285AkL9CkXeNPBJ+/gTvmCWnpq5cldO4ctPNTrrmp1EY7i4KDjP4JsakTj8iOfvmI3lTDzsZ/w
aTnmiQKI1ndFPLw/dpSOXfT45Rg5DOxIXflw5zdjEM8NZsYEb0a7Mv3XRQ2qTTCNmbV5AJP1GaGs
eG5BYiFJ31vZL7+eBDeIGQi69mj+MgfpuVM7OZ2lEtqbIFKHr3zyzfc6ovTLTVomdOdIoy4Oa2rw
iUZSvGRoSGVMew2VANUKukbpM2IOgd6iiCFvCh1GSrSxX96C4jZFB8pgzTgKWjAMOo9RviEyyWxD
8yvsG2ltJ589aUgIW2rFeU7jiek9tZH+nWLyE+OXojkxXDzVFgnr05IiT0qD4j17GqNPwUAMv25F
ZwZ4g37zvtIB4QB254TDZxa0maOUdi3PUOobxUy/T+T7rEYaT4mBCKyhHB43sZ9F69t98god9evm
hvOJpj1atSXnE47KeEQTVtOzPZMgK8VuKM8U4yJV/vM2beuZ2bpR4T5zS/3uwMfCbZZ7SYEbOjfn
bw61323339deV5d6iq73ukr3j9uyLF+NKodyuvys1FGHLhyEvd35rzAjWWv6oDPRT43/tDuXcGGi
5kKVlR2bM0x2jv85fn9j/sgxWHjZzDzID2S8rRjUA18aedQQylAShKODJGmrMxkewhor3phzrQ+s
1jFomeBRddZPOKhluoW2DveCjZyCAoTnZG8c0R6BT8zyedsbIwnC/FKv/XabCejplrkyrWb7dJD/
TbiSlX+7Kf/zxojc57/GybDRPrXSTZetCwPtYfY2F8PS8AsBv5u+g78OAtq/S6VM8z/f7k8xoOqW
um4kCm83qZb1+jGVruZHkMT4EHA724xP8JozMKkKHuowp4OtEbOaYsQG9Pdv6UpfIopsRReCTP9V
uUTZXh3oYocmWIBWsbxxXkSHh5gWKisfxGiXbXn/15ch/ybZf7We/nS8RHKTxcnDTJcpzdoJkJSr
97zY9BQTYMn50hG00mkRqwanD9WCaqMDYv5Tvs9Q5qvOg9bMZclGcsnWtQ6DV5yH5if5SOnOnpld
gydRu4LOfXx8ShhXdk9nBaIdMnn6j2vkG7Jd0vHqqxGTQh+9fn4qUK8faYChTUF/MbU3oA0HzhtO
sAV2WkgrqKsujqsvi/UEWsWprdECNy+hs/1yKoFngE1mQCU4GA8EoZmP0T5Ua6rlBsHKRADbkMfK
9jk1ji9hsYFzRNctcVagM2WQeJACGBMAyv5irx5dmq0HF+7exrxsfR9D7WQ683IEtk453iFDuiMW
eiEM++uno4sK6C8ejvqnM/iraYVi3lhk5eGGB/KhM8mnn11nVA5l5+12/dzE+BadziCdxlOokFkN
rTDrOF+Lr73Wz3E2NgbqmIc7fUEoL2gzhoOm4HZBO0HSwEbogASgvRZ0h7EKyVl5mE//dk2vb6a0
xX+TcMm/Sf5fXdKfzvm4/d7S55v4FeMGSUBxsCpaKJtH3jfogNf2mRsNH6t6eA/iFS2UG/3cnRe+
7MUIT7x2CLq9qUb1OGJEVugzkueIQChi/glNdfsuuSsFdz8bkjYgsKRjrlpFS2OfLdBdFp2BHCTA
oX46wO7ozJ3DIGTxdssrqiYYImMqzdE1lYdk+AGOC+4eNEl3I10Z/5bK9EO7WOvL894U6yhhocS4
09LBqhFfVDT2SNVEKyECtNuxi8nZRj0W69uChiSZTmQxw9rXdDrkcebwiwOaQYpVsH8ghXDCpOb0
/3J2XrutY9u2/SICzOFVIikqR8vhRXBYJsUgMaevP40+wF0uLV8LOHsXCoW9q0oURc455hi9t35n
Pfw6jP57oy1LVWXZ0q2vguvbetgn51iOyjrcS3S5kUEDtse4vk9G/muAdfC1+SPyIBD5mOyuyahF
hh+PBhGjYozOiP9chs9oalGLMM4jzd0m3QMh+HPxx5LGO1+zOdBg4lyl82g8zOl9JkpPF3lifWbq
Ap8kEFsRidLFvjKRpKVIE3UWHmgfZXPp4/fXRPqndvyqx/5+1ZtGwtlS20o0+ar0Jslwoqu3DsSR
hhSKcpJZBCoFZsWP3dm988HmP0XyzSff7MaylOZCdeIF9V9rf96f3IJZRoldjYav25rLslxSNOXB
inCiFF7XR4QjEEE7bS+wRgibaVfnJDlOunTVGHMTvREdSABW8uiqzhQebVZDYXIZVGnlE03P4L3D
0ubGppuVi1wZ+dkgn618d0jF3ggIXfhZSjcjZZamaDsizJUIw4i/oGXmqbTLSA5jPWawelkyzo8a
J4M8DQr7OpY/MCAOU0nI+VhB+oki7op+hhQexUs+IbcujLdIdGBHI1caJnT5rH8L1HVjOF3j5G/d
RxS84u+8xIzFSGR2W6dTFrkBpsqG2xxhg8C88kddXaGZAFJqcdoP2Mbr4WQxSvQk0z6/NO3YfG44
aD2UxqBjxjiQ0JdQnFp0MNQ3Gkhsj/6udkiRf8GJUxCVO6pOJvA6NZSx0sPPWof+Im42NZEddJS7
05Thg1oeaM7GlxJVtl2hBuyR4HHAIEV0KjJ2Nx0MRSgPxdDFEWRyzk495v4RY3/IEFC2mfPBcw9x
bTsAuxp9QpN4aD0hWbAWTMlP5rYOPAOcgz5pI/Kt3U7iXHZnU/ha9H97sW8KHaUVOIuVHYv6AWWi
9Q5caaavxG3Gj3FZ+/MrgWgr82i46sOV9Qxgnn8AgUgSLyeBYeYjPaTbcJbad16GHzYrDtKiposc
jAxZGwq0bwuO0pqiJpTNV7cl9FdhsjU0evQIwdisBK9PnXpW8y4akqcGzwGC6OD9ziXoP3R8/nMN
yn+vQYqFRsvbNtzrHJT6qX/mTDZWzqNqKzyZb2VtKwfLQ4vY6WMqMZTkAaKld/EYnJGxj1nuFbAy
2DI5VJEIhiTIt3XJO+Oo7rcawAnOAsl7VTzUyYL04hYZAOObwyAWek9LWH0jgpajziszrxrCCSdU
UWo2D3h4G5cIRTU+tpnD0iCcIGu6VIXaSiR44URysoeawEdqiXb6SjfW86V5XJ9HcTe4AfzzKtI9
nZjIbsAwiPshCSh3oVji5zm5KKZx/oC6rFFG4IxeAa4lHnDuGx7UTexAeFw0aKCAARKPJg6vIcMU
/ike6As3hSM1O6g+VDhHJpIGRPpgQZsHdANvQPLWvjJwYnogHphtYKHjMaIdxFCAP9Nn15T55bQI
AYTxfhmb2FowabmmnpAN3AYqNYwCsPuZSID1Z8pM8CU5xe2s9D1YFHSblcs4PiQr4jlkjcDmup1J
9ZSxA6MRnZpRn4UkK1xdKXTa90GUqt0tS/7psojSfx6cYYv59vAWbSSeJLWkLMFvtadrgAS4c/XO
aQ8nPHvv/lvn5B8I903MpJ3NIxTAEaMwblz1TwE37pF0TWS81BenTb3uVsbJLmHSyjZ2OfOT8oEf
WR9a1aMAI+Mfpjs0lEBnoZwSZpjWiHV8tiBpMahln9iBxNgOFBBQGQ+498ckrMndpMBlOCaedyA4
5nhmx4rHCAn/DjA59ah42UM6L2krDrp3xPRsyzAHWSCNh+sC720LI/9JGHKQcYaXO9AV5J0OCews
GqvzSmTGtGRUi8mgdVCz7Mt8zEy1e1TTO6dY7d7tvtmxA0Pp80JhxxYnFqJtQLEEeSN2XgVsLAU5
hKPLR/GSz/FbF9NoVn8UD5eNse52yNJJBq7IExY5Wek85of4zXDkJ2FLvLWHaWpXTLGSZc+EJTDn
DufU6RZwMrSec94RcY/fob2zJEv3lp2bMiCOa+GiBXm4z981iADPygBLcYbuEMt/kCyxK+RvkuKB
QsCzfooefHhY5qidMML6fQn8t6N58yDf7A5dU4pK0nEp6ovlY2L9jIJlWE1q8uWsVYcijzPRsqC2
e44J4BRcFMh1/g62Pk0etWPy+Pvl/DRx+M97dXNMPtWqlakS75W27j7RdC2G9pS4N+0a5dk7eBYg
Loz5vXvl70+9fz7YUBWZPUmxvs7v315oXQukNu0ynrCt79WLbIXksnqVMFeeRuddApprWvCnDW0q
Tqks9SYUl7NzoSuXzhV1QXIpazlhzxmqKdXDI0FIy4e5719lCPmANCBcyCMTi8kSX5Xiuwaikda2
PgVxGb4a13lsjVtQgGiVGR8jJ6R9fPW0eskMHBEmQdO1K9wphNVhe7spDf7zpW/uNv1aqQgqvnT7
brRzZX2G5E/rC7mSUWxj692/7nPxsWENX3Ykqz+lbkIuOhaveYXkPR+36TgWJ/oa7TXqIf1MUq6r
RY7vg1MprxPyJdCFZgp09LG8M/7Qfs1ngTrgd2TxTjnx/1ki/v6AN42J5hykgiQU4d5A+A/uqnEJ
DRbIVulnwcnNMpcc0BNm+tZOmOEXqHXGOt2Wj9MxeO8Fm2YVyrD6Deesnq7bdE5/5Sq6eNqgB+Tq
zIdMwX2Qx+kLM3HVuaCs2ZiASdBiYReg4dWOpHrdpIMuUxG8SzPFJ3WniyT/0En+/oNpNwf8pI+u
oXnm9RAnomMi+V8WL8pc/mM89o8J8+y1aDOv6Wi4Yo4YropOBkae319S9YdTzH+u4uZM3pXK+dxW
3OroVT6aX8aW+GC8W+/VJFynmFKXCFhAxc+I83SCTTttvXrgqMUzDrDI24eDARJIeaGiTDbIlJmy
P7YLjHvLfMtq27xV9IgnTE0uB+GgA8rz979/hZ86JZLIlE83OAbKsnHztJziIDKMkMKPAddTD2oH
WVY3ipRZh9uUWIFowTbJEuB7lU6egMvs7ryt55hlXgAlAGo/8/xDXsTasgSy4PYTbYWcDC3eWJkA
G4TqmKODkpYwr17znT5XmMOLa7AdrOPd2alfoidkXOWEA/PvX+1rBvXPS/33q/0ziGkC3/crkSzt
pwzbGlqkATRU4ZzFPvFira/HvBkD0VzoW8XDx3J6yV1tr2/PDFH2fuCaL8nOf+Ck/qaCslWWuNSw
6fJQ80DhQvLHyhsroDS/rMN1O1enzC4NlLnSPET0fLKLhzif6OFEF4icHqvNiKEEMu8C5kjXL8i7
opwroA8TroQwDkbv6gyKo7CHhoA12KzBxx0Rt9Lu+P3G6D++PN9uzM1j22YnXRYTDkLMMtrTuoDq
RPLICysCjgAkMbnN/RLxbccE5tiXM9ogR12CI+b/znCQQmCiXlBGhIgnhIKzDjId+UNsfb4vlrWX
LPR1xaAJbwI+0W4w0xus+7Rmv/7AR83JVkcO/wUoYQeIwWVS0U/pXJrvFHLcB6ZyiIOIQcIY+/u3
Z2b+02L/7evL/y1Zm7ShaB3OgQ2TEWEl+lsxmpVYBdCe+igyRymHrpNl+9B0GZxAO8YqCZsjXVcQ
p+AkBRNSu7XowSTIEuct4GpCk8hxbZe9uAjIAfaS0s3jRVp43Sd3k2erJPcHEkL1lMQMkaCYISYZ
i0dMvIQVi0tt4T8gZjhzFrFGbCzGeYpTWbaQJU3VdGtFewFgCxp8iuwvqAFTTNIIyhTr3TTiZAqv
ANudAT8wo51yPFGI7xrFsehwvtAtREyD1Mq5eDzFLlsSKepoysh3dVUoDf5cwVfFax55ZrcnLimU
PHrEv993ZSig/n0dVYWiQudEawx78LfC4lxakXjuue3nV2OEOwwiNPa3BGgBJLzcTZXFBZsgbRmA
mHzNbFnBcMJu8HGlMoTyiTscsRoHMgp4PKXQFaTryg9s/gL1MaE20aY94iftDqr3+6VLP5YHioF6
xVKZaio3T0wXq3F0kVkkm53xliFSP29xdgAgwXO8FR8R6P3+geZwavr3Xv39wJt7FZwrofSHHmT5
nk6vqxMnlYduJh9LYBHo3Gk/E6EzNIH792Tl8zwB9sZOZnfPmd0se8ZXgCQ5pWQ8EiMoIMmV/stI
R4m4wCVfPqrP4kbcK6BNJUS/jOKBI+fjblodZLd/zPfXB2TiKKln+kb9Cu5sDsaf6/rsmtvuCvPT
nCMaQ0AWjvOPeBrgjUz2+QPLgwqLZXcCQEVwApwj7Xhv8PK1If12a24OnEGs9Z2ssue263MD7llf
tqwyi8ywG6i32ui0TCJEt5nTb+SlUI4xtRXHCFQAnS8vfYYWAaDowZobjwg+Lh5+vnzlg4VX7Ghx
3XZL5rRjyCdDI5qVmNFv4Z5fmEjznnKjmQVSAucfBf08B8b5cwuRDrTZa/eUspiqU2lLcQfSqTpk
axP4cl87yQFkKmSr6WUXzPOX4i16+/1xkX7sIH17Pm9OhbGSZFnYUQ2VT/g8Kc+rdiRzuJtueDkg
mRVr2hDZmy3d22Oln1rI1A9/n9SbE1xl1r1QWjypuYLv1O1Pk3M6OSkz+smMBAQ8Tr4rtnYpjQr8
IxkJgQROjXNOCCYANjJtcOmNg97uSeoyaYiM8ydCNyMSdJDMaDQp5wljZdXr20VauafzPFYniWQr
EtE7I6KFRXOK8ueiHsqTc7VG59aDJKJZDvCLsBvyIs0dkmgatgiFY9kV61HWeKT5cXArkhd+P2Zh
NaM1CNtz1BMYdBl3Sc/i1iIUHgnrjuTKTgBhpShg90YocSjwU7LhN0Oodj6Wlte5+MmsNuGsUy+b
cBwB0wNzDXWRh0aeJpFz2TNbOcmT9vRGBzWQp4Aas8btZCexvKbEhO3o8QJDGdreO0/GT9NdSVQl
xDqWpNFcvFlJ0kRNgzDidQGbzEagElToDAuwUeCLXVy0oy4vO2Wi+ZuSA6XoBgkBS45a7xB9nbcN
kBWwYtjQQo9Vd0Prl/3wQnTbViAPFsMi9IU/uTX1S7e4OjjxIfQZ806edMT/NdS39ZOZbS5wXa/O
tTsE+jRjUQqAjUpO9rXVke9SkB+LVZOhuT7kYgQVEL9PHCcQc6Lza6GjNcNvwEEEl8BYVj9VYSac
9pJySNL1Kd8C0cGHq7AKUVnIZDTsC/9YN2tdfvPLveF7rXWM1KnGYKv2jPRhmHpabpFsLtRd/UxJ
vVx3zMwR0gUDd7TDwWmREyCJQUVxCaIkvzI/zzjN8Aj9/vPI+o8nCE1STcVEWah8zUm+bYpynqSV
2l9on0lopbfZaXPiqGw+dNgrrn/k+qFqbEXbFcLGF5clmWChd+IoAbiyWxX1g2zuO5zke6nbRJwk
OI5qT2IBNujJuDxbLH0J6B+d0Uk0leVJLq2UQXvOxIPK7kHC+kcNAVvvyVyx2cbolSjtMIRrqq1c
3Mvp5YIuQkfd8CGdXst8SUFYyTPJnHaXvUjyNdwg5H3SRhFmMrswHL1ogRAwCpcpth92c8TdmKmI
omttHcwZZgCGEjwf6kFVKKTTtZEvc4pomVZtJ28LweGPXtw0jCiCbq6CslGO9ALB7fbCq5YfqEdT
XtmyntBtZr6uA05vNkxlDHhTODBg8aqLK25pduro1ZB2ejBjxGJpUzOaN4CA5MATjJcG9lv+4LfT
Aj8cULhwcr2+MpA5WQw8L65O5mXs6OgfSFMEkx0cNAu9Bjuu2a5ic9WLz6U084snK3zUjTcew5a0
0BONZukoDYdNNiH93bp8gnBiIs9Ta3aPJell5Jtrjp5vzWrSWFMp/UPSSrqOpE3E1+nEFc90Qf/R
Z5OOhKWgza/nXQg2E8olzczrWiWYiGqx3FFZx9HUDIFHgCbq0Wb3aFjKfilIBwFUc7qJ0nUPOqfi
XfXfpO4BTqW0aq97ehKYFCGEauqsiZ7TeghwFwWUym7+cF7HBgp0fxPp03aZW47WHyTFpf9/RsVP
C6N0kgrc5kQKppiaaIfrKNalnUoMgokDu6ezPRxtORXm7UGGgxnb2ZDyuhfpK6TaPskfjZL+ohfk
Q4ZlaNj+lUDK5KMO8K9/HXYMsr+ZrJEW7C9Q0WciCvA3PQHCshJSN0uWJHpY8e73N1H98UykqZZk
mTS0kTT+tzpNQ0s+6YFw3ssTsi4kmMO8NRxwCefaNp+cdeRZT0iV5gTPwnuy400w3rNPfdY+mlMj
mXdPjXsFUeV/zQan5ObFV/YT9n5h2x7195QgvdFlIt+57K/l+59q6Ntly/+97CaSz+XVOJ33ZTYt
1Q9VtyVlzCAaauRpWaWb2EQo+ok00JRnQf94ah5O8iyuyUL4wARPaPIVcOyI6Fv24Q5bZRS7PhB2
E8gkoXkcw5ziozzGyrZnYt+5BlzK2sRWZXgEFF56zo7uyXcMNP/v0YbTEdSp5xMtAlJn7nVbJHWo
Jf79sqaCQMhULUW8+bKhlUhCKg/tlsvct1anfnni3FB4RmZTlxWae9ZcXXWlYqaRS4byPlwGbyFK
m6mAJRBbxh9wNDqvHvxP3p4inpqkjoLFrRZygKGPezdFwKD3jBhI0JlksScVZEU5TLNafWLlUKfG
fjtGARARzOZmLcgz9zwwZhw4ZfxbC9G7Qk9BrEUlmDoMLc5wG0I7qkngtCPt8Wo6wokpw/SCO5xm
iDSBnodejI4CKt6RHy3OcHMjD7oRjjM8aUxykOiDgcrTWYGNpJxD/wLPGCI7RrBvMATWd325ILxJ
FjcAScn4TJAGNlNOzkmz1EMk0sd2WE+TffTUvMkEavnzglBiLAuKi7E5knZ0xxgt/69wRbiuq8GR
B1BMJgXlvSXz/FgIcxwbgY4lHe6yqyi2wWy3esiLNe2SE6ZQEOr8mxnRlBM08Hpn68k0u2d9sH7e
L/8+AjfljGxU/qURrkOlK6iOiJONiEXTq4nri2d6PMuNd3kYpl2vIw3ue7Y8P2i6fSEcB4KFMqQR
NewgYJOrhQLZd33mhGS4ArgDJdwmQKDOU1Nh5g5WxiZojZg2Ohk0DvGhJBDG+JJfWZjoAIU3/Zl5
EKg4AvXi13SVA8x5NraCRuI0UxZCruwKNFi4vILC+JTJyUVvsAlMQlMLVAjvIvKSmTCg3X1u3Jwb
eHofiEyQfpiQoxDFE4pIdQj0JnQiB8s2JZm9bHHGBi86bhSMYBDQUVuFd1rI0o8dEu3vXb45YxmC
L9RGynlCsmbpgpMRVAJgadLuhCl6jcDr98X3J0OLJH77vJvzS2TUfp2pzF4uT73vFLmbfZ62+qvc
jpU5t6R0/Bk/zQdcGjS0AiFIfHXK+do1NYrasfiufRpHf13Gc5U+twht0KFK5/c/73+/Un14vn5b
gm6OO1YhaxdluDPoUS7mpNsqHy3dRNSLn0wmM9LVYqLk7AvMhBoMGE1fmcLqg+Gn+CcFnbG7PNLy
TY+MkC081CSoJaAnRtRDYzJUcXkzdafkQIGscmybtJ58kGa87qihOFeaiI2HQOPLK8nEcHiIvpIm
lOY+dGxSKZBoDUlnYe0xPcO+9Pt3l3/87sj+kftrpqF/NXi+1ap9IPQXsYwZSVUj8bM7+pob/0nt
mubLa32ovepJ2pIr2k0TrgtOzaylsyB7xvTO4/nj0PDbdQxrxLfrEKMsuQpKEu6vsx7v5Vv5yYyo
e8RWmdwbM/z4Inz7qJvu+CWVWzNV+Sj/aFiEjIUbsEDJuK7G7aI+xCjYsK2xc45IKCD2krrpWX5L
/2T/p2ng3+v4ql6+feUm1FTGdVwHnbHstSfOmAJrXT722whDP+x2KAbprjyqbrrUpnd+9x+33W8f
flMamZ0vnYqYM0psTiU0nrPzCpYZhKnTVNqht2dzG3JmGohEK7AKyoPOc7wnAu4T/i5RXAbRdr9f
kjYsQP+8ht8u6aYSyINSSyKBSyrJejicQ6D9GhmboC4ve8hWON3509qaxgtgiE8hoYXH9ok3UsDt
ylzj2B6kg4JHdd/PzWf1GexfPkQLKy/6Xq5G8vvls92ynbPcmcjNQJ1/ZVCQWGdXc1rVNAQ6fX3G
Yk+MsDD+/cv9fGTXNYYxePt0Ub1ZfX1DV30rGB46cLafACFe6r3+SmPDxuIAq7Vd/v6B8o+d2W8f
eLP8pnknlKGShntq3taanGkOM+xBMkEWnO6oPcm0IxkqSntkMtg8AcIEW1CB74m9xpoAZI9Fp8x2
NFss38PYdJXQvt+5Kz+ptyTx20XerLyNX+VBlbP6QBDDoUJyslZN0mkKQD7A2gCULHotlXFDu4nF
b9OtyIPVYni/NQmEOO/l2f+CPUuIZjboLDQOGD/j5s51/twr/nadw83+9qrmjdj6gcmv1+/1z/jZ
yJwrIXjoBEM7p8XKGZW+QuPcL4+Vn9fFv8/NzbqYCoXuixE/Yy4x5xKeAmSq5wVDlcuDUiE+XBqM
fxubSqRCL2iMqXCo8fupYLyF+SFdl9ep1C9azcvxkKTzKn6kZ2UG2wjiiL6WYrtghMag4UMK3Otr
RcwleOHPhoAAr/FHkExgUJD+Tan6XG1RRqp7yUNd6fuQ5mD+jXqDsb+DirMJHpOtMNZgSsR2IEyq
Zu3XNseIy0wEeXVdqtKA/iWGR53Kz2ZpixsiePvP6DlEmILl8VN7AYFGH4CXleq6BODj1g8MUEnl
5QgW0cPS31EZZPsBMW8MAeaoCqip+2CZfBAp9ckxvAgnGWKlxD6tg+ucGGTLWhF42vdOaOCbHTfG
MtPXJygTwoiDBWddE7lQi3EVO/D7qSRE5D20RjiLgivo+lV/eZUIEVcmv7+d2r2382YP0k6C35kJ
D1Qs2bnqFI2tE0DMOEcacTYeykUn+uTM5R/Pq2DTzQbYGTLamEHKmBdFJDQa1DRGJaCJTXuoZLdC
THwZs5XUmROIdvIArpNTBSIbaIhzdGKdNqYElp8Y4RFBDX+tqCgzpmqwQ/giP9VHhR665aayey1H
53tdMcm685Vvp/uZ0dS+LPCV1W1vTtqQ3igeQkCa6VokTtWVe+hjCfhGqMUzMx9ZBDugiFV77+oB
dPgc4NeOCH1E99iqs1XinWjKEh826RYg88oJ8BaUXtLnZdcTHJTZLBzkneYfIVwt+o6VIzRjuj3+
W51NrdPMBMY+QMGZPuFiGstDnwzNo3HFS8bzyg4xzj7iWTDNGcHANzEZJ894hU7pipzS/HBmLJHY
X4mc6JHDJx8uxVhXZnSIwViWmzwZq19i4hzbDyFVyAipaIhgnIfBuPzMc/cMixiAO/6vV5RZ7Ez+
JF8RJIiKEcENK6B4NDlEPg07lu5dpINMojXNM7InWbs3GJLov4jNHMjhnFYZLxhVZ3zaFAXTcMA8
5uHkEohNFLXuk7mErm7IpXmLGCpxwsynZT6SOf/MSzyUjrwGacbXNh/BrdZbYA5UtteZvNktjJeh
6UGFCr+lsa8o0pbAL/B2nfe8/ilH36FEpGCRNLeNptchbQnABAq6fHnuFqU0V1WGFahWxtkbc9i6
tO/pbb/0tP8WD/9vndRu6pk07OKwDdhJlH2cPXXkqZ68uHAyfV4MTeaVCJ9CQOdiUy007Yi2F86v
oYmJbNCfi/H0qrh1PknfLEDaEpKkpQqipuoefWIU01XtL/1wIXebGK8IRDoimNRJCB3sNEbo/2CQ
avHqPzHzz3FjCGPEnekX5IBZM7bj3xcP6ce2lm7qVOuijr7jplBKlED2u0tArfzJeEzmKExHTRhJ
BrwKYumK5N4H/nhAx6SuaLqmipZ2uwk1ZixJMg0paR0fzvNsl8BCvoyElb/UXspZsKPJR7zGg/4Y
vygfv39b46dynSmHZVmirEvml8bv297bZlqsFXqDTZ/EWsXpzFUYuynxNtXY8J0S2uJlHgBWJ2Kd
/8Wc6NtMnpXofskGo0t+EWatHSaMpqY+U7+lUHiietC0Y1we2mAlgZGeXbz2s+JlvDj82iLvUO88
EH+DMHGVQPU3pwXdAPpiGkA/kl3NSQnzqNhF3coSJ9CWS3ikxAhUs9h3qULOmHMpp2hLFFOkEkSk
dx6MCetQCiNYX3fuz0+VvKSDYRAtQzG1L2XEt/vTNa2ink71ea/kzhV+IjpZa5RS0l9X7MxXAJID
dtC+nBCtrMQjsp+G+JiKntIom+ArCMeVmxIKfEXZz/Bti4VUvLgm4l5mphq78EhRJpeOkWktYiUa
V5Wnn97Ddof6mmmPlTgEIpCiwG0yB8RhDvjIehCER9UdyEJkWCsMBkFnsOrsjENw8pi3qYkXBS4M
UZo0NTmklRPp24ElDnRYWbEVqPI0A3ey+v1m/WS4kiSLp0nlXg3//W8h1wdKr5yrkNGMP5F82wem
J89q0IMw2z3lzeimGu5jUugIX0IUc+z2bAP++v90FYAnREPi9b1FMbSWX6WVZJ33glc55XvxCeKj
YDBfPVgrziZg3ADKXoZsDuAHj79/uPxTRSlZfz/85mCg0mkTzYaXObUxyPUL+DyfDA2fanpCVwJF
KsLjqXGDTTQP9mckKDO9+9LU5xAmwzlpM0NeL3TW36/rx1Xt+3XdnAWSNu3FPuOmgC2Cwb/uHyVQ
Qf2L+Cjc63p8aTtudwvO1jr/MXVkKzensQ5sSZ6aXz+AZlHlijN2W7YyV4FYzRCgXhSvDGk+UFxo
C8FBpqyAYqczSBg0pyRmM6PgyBBx3L8WH92dBsWPk3+ZV3pon0mqaAyV1Lc3OouMS3dueKMLoOQU
CFvDOXktiJAJk/RlM1c2Jaize+vIT50gmUmJqmuaJqvyzauRy9JJVlo+tXfFY0Qu41GTUP+b23SP
eXKcOKdZvrHml4/YZfCoOdZE+KQ7tqwm/tVJP8oP7RE5yoUOKscCCTpw6JgHAZQjcaysgBYhL5Lz
yns2ZkQ/liaUKCQmYwzf44ag/ciZO3+ByUr7Mxt9tGty2C38TjZ/jp8aj6SF9yHkFDzlnSfvR6Gw
rCiaJaqaqFlfR+lv9zsoxdC4BBUrKB91wLXMGT1dJDC3ge4DcmXsWToqJ07SDpm8kQSzAaBiPWI7
MGkYDrayC+laK/WdoaC1pLmcHchHZCpLOANN6CM5Zi0g4nJq+cSCySBVzk7kavadN8j4qTD4/kVu
fsLoWhp6JJd8EZTkeJ1IWkHKHduUur26o8PX+3b9dIKGArHuU/z05+Fm2A+cYsYUgH3sWfBwK5NY
xq6V42cemQQ2bE2IPWNz2VvgIEci29qRNWEibqNVOw0/dCLeZgUV8DRa6SQ3R9h2xunUwjeCzvwx
fDJf/Rd4GUU7qWoiy97EZxlc5uykYRkZRROT8G1M6onH5MWCGDXSn809jtZZt+SfIrh4bU6hsq51
7KeLdt6oo/5RgLvpYIxm/EinWCEJIZiHKwx8f6wdG5YEnZyuxyfDF/o8CMwUcSK8oLMzrZGDV5/D
IR9DYjtHoY2w1ZYSeUdUN6/DqGvSzvxDYSd/oglgTY5dI2gxOHcYnRhfiYnUtZAM063RT+Q5AnbR
Ju/rRZ0DiiPQo6HOJAVgytQEp4hmE3cIUAhc00jtR+Hkri1a+ak+kqkE2UZkVVVuxSBiaKVZmfL0
XtAhkgTPmFDlVyMj6anfa5jyHJHxlB3scVK1GG2ksc8AaaQ5EhOpE4kTPCFjlrYzKdmQwvyBIWZt
7jyaPz+Zfy/yZsENwvgi1yJPZuXg+QpxDtqVjfljsCeC3Lvzafduyc0WJ8TFtReHF7p/hzkFjMi2
HBLeys/X9MG6A+76cT/9fv9v9q0iDBvfqvlq+ks6ZQLwBtxdHfkvaTGO4SwzZtoyGBBdHAVDru15
w6rnVvM+HSG+tT50R6F0n16aUbO9cxuG1/2fXQ6ulS5D6JL123UtkRJVCjpugxzbNc7xbvzWzuNP
0nPfestmNAzo1Q3HUBNboDJ39pOvE9c/nz60sHXZAmfzdWL7tqoqzUmVmqSgyJmfV+on9Q3Rz6/l
nkFjSXcpWomTbmw8ZbuWQHkgKAhqVU7/O0avRNvJa4qOnpJxiLKgTXO14QwseKutJS8iXi7O7SSs
MpVZmW+XpbUZArpnvpvaldNN6O78fi9/3iO+fZth9/z2bfwm04yy4NvQg0FWzHslpmMcleTlhO/X
P9EWq+IZFjQDXFoItrJrDWAi8rRx/c3VTh8wXuOydNoJLQHGKuoHgCzmlKpNINnc0MfJmkkmigTg
vjAR76Kdhif+tx/j5v1Tu0wyEj077xNtVHy2Byh6L6ggSDVt59IB4ZDdxrY0g35FGHRA4DW7M0JM
tx9SHoEr3nMk/ViBKUPlxa4LBE29aYBd21gJ02vLgvCKxplAr8XH9ZGIJcd8jZAN0Wn4uK5giESZ
G+zNYIRXc8AMoGzFtkQ1Ji8uZ09aDiFok24e3SmSqcJ/uGHfru+2W9U2uaGeDa4vXNAr0vKpz8iy
8HRohSKyLK/tHk9IXVhhoV+VwOln0PhJ5GBWb9joNWV4/afVIKZaqb1jDHMKqom+Hhe7vJzm0ggZ
1TDU2F02uHRw7qw0AAH1OH5HjpDOuf2qXezCjaBQefkvl+fiyAv8WSPU+bh8SG7Oie4DZ12z8llK
V/zb4nKMZApRoiXwSttnOrSLQfM0C1zSeRlqk16IWZJCVt76mCLTlVC+aSQ/s+fJM3o+nH6FNRFv
BUf5I2MAnywebnrvfsLxzZVJn7nascMMVdhdPbGuE2KwWsnL6jnhWZduagJzUBhnzIN4yhE4FJE0
0EgZVRvr+fe38ceppSLRDkAzYjLSHrabb2+jes79QiqHPa91jXJogSQ5S61XTOIT4MixvEmvsyvh
ZWRih+Atx5oxphhQPpvHKwoOMsyaidnfWyN+sNmpBteEMFMVqaO/xgjfLiuu6pN40rgsSikc/V46
jSvHR4NR2zS/McQGtAnODYvtpre2OvJIkjV5CESMAx49wgbEqeyg8+0BqhuzJFuk8RoLht8ucXmd
SXVFbBteX4KnkPUHJTJlMZzt2EbpWaFtG4JaYbJhTcG3MFL8RfOnCmaQLYxifKG1SxfyuU2mAQc4
89lK2XmGFDHsIbbxRl1VMmxttkaKaNJB/VJFE2S6JUFED2d0NhWph4huw0lnODjYgdjUVLhcbmWD
TBT9vTS3HjH/8jXT+FBE7xl8U9qX+up89nxa7w95e7xWay1cd+kC3pV//iOTjqlBxvIKsMvNNs0f
g7VJvgGoqmab+V5QuyeD1uNbzheIJcrRsfnB3kVaXHY+WvWHXE+53uFvrp0AxED+kpgOxmBeIlUl
msnLhlxWTvfVkgZ585AgwIjGkCuhdDDvhdTjk7/rFuicCuwYzhmIHH3klhBMWpaXaW+6Jyo8otZQ
ikZ29YdhRQnaSubeOwZ/4yEC6xDZfuddCVEbX18QA2UP/LS954OvlOgo6+2sCTelNmFmVHWTRN3H
5NP1T3KFngVDN4eht5Qt0fqTRk96sc7JHKbvkoysF9Tnk3CLKC8AZ8gu6c9afawIRxC2VXs8vVXF
hLwKcLuaMgMW2Js2po9AoZptjxVZchhU3HQXkgNzcSvLy7fsNOIjwwDSCRAjvUq0mZnqE/g5qeaX
ZK2GT5dqKeKFHTLbSQ4wJDfEAUb6STlv//CxoFfb4IPYKujzCRNTdWrKDxzgYD0kNKV5gtaQZbM1
+lr9cS9elj2PjokBZ0cMIcHR6Qu9UmYxdDZYaoAM09DXcJkyBRlBhqaczp84kgs090fY4ZvLNG1n
Yo3b3QYYiwgKBznDWil/UFMkhaO2PMK83gazy1IAqzSDQpG+gMPt21HEOITIL47wn7nI2bL8o1Rr
GLknzDmkECDqliCojQ3OIRoCZ+giM0ZekvI/hJ3ncuJM166PSFXK4a8iIiOi+aMyNkEEoYAQcPT7
ar9f1Z7HnhqXxx5HlLpXr17rDmwLfKVBeRepFx7Xxomp5fLPwgYAMmUMqIri8tPC/7cn1+PL07uS
TQm5UgSRxZOyMmThutwpRDLQWnm9VjBc4R5Vx16D949foS1GjNrgzHcXfl1AvgAKQYHlUvcMBJR4
c8/4hHmxz94UtXc8+Zd6CkjyyIwMlVd3r9DjJFoL1WlotG9U40mjnXoN9Yw2dt301P6D9er9KPyl
m7FQatqwAymIDx3nGHA/dbx48gI0/hAkGgwj7pDeQSu4NiJavhclYaCpeLWI9ruBfXJXQQTdWp47
OAdKwMAGNgrnT2wdiVbFhLX4+OjU8gceGHYBgz8+nLGNMKLGGDE4nkZkwww40r7rWL9tLX7Ws1gC
ZEeXofA4tvYdRnEqlOIkO+phqj6QXwfB5ozw2ixtv61DFkZPjVME0DHJugRsdwDWmioe6vc8/Pea
9JcOv6FZmqYgRod6piV/yxBV65TWj6ehJ7VV9F9lPtBr1W9PdVfN6L6Qbd/PeqfcY8qtXcLyWHVM
NB3+fQ5/IQECgDMoATimTl3L/FY50pX8Ue0vZkppGgBk2tekiZmOTxi0lZ5xD9tiLgkVjQKZBX2d
qlPptr0V2s4BoP+6dlSAF9L1AaXo5b5SHXtQ5E3x+3rCh4YZfyDUPGvYkqiUvtJhXeNOC3xJFROt
Qaa68FWze01RlZo0x2lxMpLK9LAJzR9RftocrvPj5c0Eh3nC16R5S2+7O1bbcIp9HJ5Mx5ekyFCX
DdqKZt/MftsLqT8zYMOQTcfSdRP4ha1926aZZ/V5sqWXnSAUEhfxJdEDx70El4m6Rf2VyI1CYXgi
EZ9cS0hF2Pt02MY9df/VccITnmGgsTcQ2QJKhO27gqcGEgsuOxSyNvcIzS94dIogfTP9fQzcfXlC
aGhg+nacLwGCjUnh/GJaFT7SY+3g5GCN4cpz4+5VsdXJx7l/CA9LimCxtNP7VvfQcxbmki0i1YXj
EBwY3VwTlxPwq31agXM2Czfd308tIWuOBavQdAO4WtOKICGWO9hRoJUUYFYxIFFNUOJue5CphEkO
QHGEBwnfoFAdxLMPnasTNkYkREZ+Kbf/Bd9BOU3RDNUBfk2x9ducOFn7vVFUtZLkUmjLkWZHeTpC
1tPJEo2g7XTQasp6JK82IuR2gGiphHi4Hln1NkMip76jFJLjzxvWr+VRjU8qwpphnie6PNfVkST9
Mn9+hhLKwSqbAUO3EDP9LpNQkPArGVzB5CnHpjZpJRqFjle+gNgHUjl/2Yt/z9e/Ho+IoTFhdQqQ
3+oU52OdpbZhy8m1OCJYE1/3mVsLsfpEOsRPVKCk+N8HVMQo/+8+kCv844jfZkGmZI/H4cUVGlYs
3fJeobJ3YU6nrYXFJ4StKCXrQsxPSuj6HJ2WolfDxrQc6sdfuiB/u3iLuy3LhG5F++oH/JEsp4es
qiD8y4maLQ3909zHTxlmV4rAsNAe3cPZ/eXiRfT7fvGWrVqKiSAwOuvfRuNZK9RcPWdoxd+XBVVd
jWbcRXl2pFG6QC9w3+FhI9ilos56Kz4fMl0yeu3tqk3ffjmTnwUqunW0oFgnTJkH/61Q61zsSju1
NsUOOaqMz0e20ajvp8fo9thYwpELEb3bEz/h6b8P/KMi9E1XWOx6/7jnRdVYZUuVP1FhFVFRl6XA
sCU8ez3ExLKL/BsI7ccuWhzPRBbYoNUl21+U2D+Od1Qy86Yq10eipe8GTEvpldCkxgrYrvLt/UwA
VqawYdTXFulo6dVTAWqcbGwA991J6t7pV17jAoDPx79vw4+hx2nZOnfftDRFd76LCOTFsS2ty/mR
3KVBJb0/jHludk/awuQUwYUbzi/zXP0x7TRTtYHYmrZlKJb6pXzxx304nVivD86B+1AfB/cMZxsB
ZEoLt62gH0F4eJ4xaIBzTxgvhHEt4X0PFuW4uhKzUZy7SPMjuxi9LeGAgCSxJGR/8MSYZ1gs2Tcr
zizL+/dN0n+umJbCPLENlTal9kPC7JBdH4qkVfdEYbXbBw5IJUB5UkgT4B7CzftAWZbCJrLkriK7
5fYaSWTWd+AdwytFXbWTKeEVnBbdXt0HIWDVuFhgUlvSjX+BV0t9RYWAhSqnFBXHoMKvD1OYwfke
X4rgknfyvJ+ry8PtlyD/l0ajJfAEBmL4Olr4X12UPx6GKhV5U16dJrmkSIDK1DFQwMvG5gHWhC2F
qQRixmsPs3/fzr8eFrF/AVFRqA7I33IzRT4ZB3N/x2qA6s8BNcI8ixQVssX48FyfAPMw6a37LwH/
L/hB1l3HobGK8r+iOd8qJdVBMgwThPeMnDR2eiYetM91Pbki7MI+DB+2uPTZuG9wXu44wwP5Ru6J
SWpMnn0crI4Aax2XKtttom7YL+FPgndIvtZwhgSSdvT4aOa/PaGfgZqZoqgA0lEWt4wvSMgfT0h3
bvCIMqeeaStrWuOiVg/2XfMNlYR9X31rQ+gvAztxUK/79zP6QuH+d4X474G/xUdbaqT9oUrr2TWA
feOfuloHLahQ61BA76SdKji6Zzw94RD6R/8SlJEEnAtnDr/sQ16Mn5Ea4UM5fnQveIDqPQRAp+ng
OZGHz47eS3+ZoH/R9xOxlcBiyCQt5ndMsXqwJJuf1rMDfrmk6LTxhenRc4Ip0PniHT4hUKUDEJxF
iKO5A5q26UhvJrYxEgZNiGoCs3h/vudvUDLLd3tOP0KJ0Txd3pd6/ByLxLX+0Gdm/9SXp/rsssVH
zrvE4J+KwO4IONmMYh9m5ngIzxDBxwO8wGi88nEnp3YPf6MEwH79tT2u/VjHuW5NaFmhbmNZ9reZ
VDSVc8iMRz2TJ7fVM8qGRV+a5jG9cnqqqUc2E7Xdp4u4BtAfnM+8pmuvy4WotcpdLbxE2jANT2TT
6IJiNXsEXopKh4d0AJrU9HP3a6QURgjt9049vBlW7YJOGbX810SZvIb5MsW9HMFh/5w849vgGhPH
m8Hz3d7lb+2AaEgHVMeBUbTDjeUr1jaINdA4n1kjjUFxmpZLgMJUM9Qk79fD18y+etZQufvqTJ1q
k7pf90+zPLE76Iv2zhO7ly7zeT5HjlhfPgbFoJofAgwausbYGO9H+TYdPboIyydnzAltT5gMYlTV
VyO43DQYNmqoBHpf7bSb2/w2rwblVPWhGd3m+2ndUX7ZjQNe+cvDoaTvqCqqGsJM4luKcT21Z1O6
1zN9cAQ2cfYOYwjX9CAXlXd052gbejSXsS7VXOBaPpAjXMIqAIGWX/bM4Bo8JxaenCm8D32gjEBm
UHmjeVS52S6dH/p6dPAGanQHrnENWg+Qjo/YjguDOdSDsntjz4TSFa4ZRHOsthAmNNUe7HHqQThr
+Ibs2m/kWifcZKk1Idy0ewBxvvuvs3+lYPRykycVY16YiiPS3l9g2nPRYWV+UiGlgnITYpl86Tjh
ZaJR8yqwCggcrVPJbtMyeIgMINU2L/xCe+yiSzbRQAkAp5uIdqHNIzpdqNA3nrG6Yq6GBStGz9yP
wgPAe7+4V/yG/XZcnH0UaCHd4qPC5LqD9sUCHJTau/2RKkIhBagQYN7juYvjBS1va9J82B/ClRY0
HPBu23tiAiasDdHvmqsK3YcAYKIgEt4D9FjRyqe+tUfXSHJZ8Z6bAuw1/afNl40Ue0lQ/0KGEKel
7R0bcRlnAxcUBOIobB4gy+FcyF8sn5tsc2P/suSrCx19DF9QGDjCfkRI0+MVSFSMbbXWKY6x6glp
JFei+Z5Is3yu9s7b/ahe1ssHkkrLkj87/hInFfsvY5J9Pxs6dnaOYWrf9lmPSm/bl3pvZid3tVqX
7nqkUPMGxR4o7qZ0od+4o6uHeTYqiqeIrq0U0MfxCaGw5Lbb8Xj8MV6e3SXVuuAG/Kfxx3eXARXh
T4RAi+RRqXMj/kXxEqdrvhDvUIrc5GNc+vz13Y3gWg+pk3a247e394O7S72FHXx+7rIQ2cnJ56fm
fqKz0PnEqy6a7IRxNNauEcPO/Zx8psHnrvCGw+FuMlmsLu6iN91hBOn2VlcuaSd+6+B+Gu5k8jlB
f9XF9NvdSO7m6i4WeOouVuvVarXALtZtWcGw/vm/t9TbcdTG/fz3Qmp+bZW/raSWDquMYosKZPQL
4/THEm6fJUXPjGMzo1yCWgdIwES/9iT/yZliTyj8eTmFvf/5ycGFX56BRvkTIZzHR94/9w2uAFUO
Jra4Fgt7O4N3hJJ93JqDu09A8fSujAfyBVtVYX8nrjiNxG+j3x2K/7nip8e/uy++Fm8GlqvKRxOY
kR2J1x7gRumlESOCirO7HsAR70vuCAkvdzQbbfg4muX+bHTwRtxMIxytJbfOY66mxnPDMyPwIy54
S5+1L9C9wZpX2mz8cO0PBuFsFIqxFg4GA3WxHtWu4o4uDLgZFNfBaMOx/Bd4gc3BgyXsll9jiIHT
I40O6CUPHu72ED5cOrPuIcTUO0yu/M4MfVI3c2f8I0D50NU2mTsyPT4iExqKj0W4UTgYa+80nyKD
6qHg5TUDOlBc14ar+r8h77ic1IbGBngl7INffEQVkGnATnQMXbojhjFVfoZxFt3duztOksT0P7bR
MnfHWTQeD3O33yeERab78JY48p0C+jCIfAig7Hs7QbHnGZzb+LZ4QUMv3Ffwxl8sxx/9fv/l4U+7
HC8/Pk7MO3EgKoNou+65eKgonIQ4FfG5FFTLaolzQpRFW87Fy7zxkrlIuYzks49ZVSLOjvJXjN4M
b2JG3t0t6iAJL06E5exQfem3IXhCT/Hm7HWxj5RxsFRd1YVLkxw6eviORpsr3l8ePk5fb3V445Wt
ACwPx3pFhOnX5H8vCLjYXVY7wE/8Bf7Cb3X/EQxbUF+2+yZMMvnQvRfAXby6jCB0uF2oMd7Nm8Ml
D8VxxfFRj/NOPlk3n2Oqh8/wgYl8dN/nXzZg7vsb9/htOOSPukowHL5p3eHbu+YN3znYK0jdd0KJ
mP1omrnYh/q73fTgin9ihre9PWaTz56EcBMdKc2TfPHN3RkRWKwQseneTXZNB+iJeHc/zeHn7rNl
llKVw4p0H7adz6an0+9gpu4xDWWm9haLi5haSEzw9mU8iZg9dha5u7oGAsNwcT97dc+J7eAcpbwT
nWg5uJm/k7HefbpTyRdxYDfFCpnI13Qmk91017qTT3EZ1Mq/YhQpLHFJJAtI1ZHLicTh6Nke5bHQ
DAhln594+ALpv3osijoAZp7Lb1D7/6Gnv8cxE4M4+sy6aenOt3RGz4vcOl6022wgwg9XeHF7697/
As6qt9DcVY9ozDe5L58tcZnPL+6gCQjSq8VK3C9+gfjgDURE8it/5a9E0B6sBqVYd9YihnAfV/z8
6q5XIqKj8+4TfJinm03ur9f8DnjuYL0hnozW6xWoazceEQpmaPd5BALWs9Ho5cZJHF+82TZJZkl8
9Zi2ydfUiOKxG1neB3N2u91GMaEljhjSURQ93CTZSlSy6fO4SRQxvSL+Jt662y00IG87NuNkfPG2
/D3KIcGH45n+eCvma+x4yTjajpOT94H9RiJe5eGOxSJq+7fOLN5zQmyb/O2WZfDkJQkHjqIxb/zj
JbccfSuWTsLaldjDf8n/ls6rx/eTr5/N9gF7TX528TjdfhT0h/03MTsjgsiw7/bduzdc9sUMfHv7
mooASJnGgSeWyyEzZNgNvO58Pp9OxTja7VhCqZuz/HY+Db9x6cl9pgxD1xp/jTx8dIE4MjumYuDN
EUB050Om3rw7P7id7td/B7fbHVbM4Xk36DIrg3lXvHoe7U5+l9k3EeP5k8nFXxBq3N0k9T4ni0M0
mXjT3XSym7DsWf6Oo7bu16+CA0OkPQCM73Ymn+eocScLzqwnvrFYMDn4nLV9wuq+WOHI4mHfKxZ2
9NJxCxSrqPjCmxy9yS/FK6ALP1N6y1KBBZugkWmwfUufMHo7HA7X7DarwhW68DGksegcmxG92fje
f/SV/r6n9JHYD14zK1R8NaiHakA619E9egwMZ/G+dlzGsVjK60DMJLfCc5jeKd/4GvlfP16JRVr8
hhyVX1NIzCax+C9w/AFiIzIFPUL2ms+kjjpY8JMyKIPeLZR6i1uI0nrADGzE7QGz6pVUpIbp++Ix
wuaEuATenxzI5l6LKDZYrUUqoYQy+xPFp+Ybo1vGG5nx10dxBayRmw05AajOYP3wH74WityB2hbn
jca9z6WIbyCdHNQL2VuLVV/1yDK1kC5cIGZ51hFZAl/xaqUnUk8pufVuvapXoDGKS9h+UPSKDtw+
FrfSt1iuQN5Pdf/ukTx+bLdI0LAWJjOFqTA+f00NMQXFbIn6D68P3Uushx/L/pvtBnI47PdFwoq8
l5CoY41iyxFnoNGqoPaxmXB51Y8PlkiI7h1qrt7W9Lf2TIQB5Bs99D75iL/o9hIx17djJ2Dzzzyn
L+KPHW8L65J1nw6Yh5aKp49KX+a9gkUmDoEpW2hFcniNEaYEX+wL/9uCJbD4WgHR7wu0OYQ3s/eI
biyJCLB4Bu8yDAO2OlIkoTIrRa/gghv503+xpAL36wJIG9FO/1rLAQmSUrBr4U+QhBiL1xZL5v8W
VkySwuP6FD4OHazIpgUu8CxqrDbwPNOgQWD7f2/KW40vrPVZp4h7uOaQTjdu0Qec1aXw3xmx8qWk
8H0lsaBP6ZpDs0Ozv60krWw1h1dj1rMS2CMGOvmwpoRw9tTnoOnW3Zo1uq9M9SzWJ9BSTrQaJ+ap
u9Jg6qCitOLDLT605HjVm/qe7UMTkit1G/c5lD2HAUdqSiYnMsjDNI1fiNaeR68eiJHei6mK1RFz
I5KG5c0/gH+q+jY9zw9qOY3um2+IZclElQ2eLSFQfRKGQgJQA5EtYXVtqN6mZ6+MgZEhC5R2DMOV
Ne+8UB33qfgSvuZ68PWVPrIm+ui5atpefYZ976kjQRw0QqRrSHrYHQLgz1j/xeOwYiPWeLt2xL4f
pbmRMi1YYqWOvMbgeqVN07k2LvziHpjJUx2VqPuhpTo+6D6Sfr8yqRRLPIL/PiL2iOgQ0bNUaBGY
om3z8f89eE3zVL2qO4UloPIPCDF2Fx5mOdSQsNV6QK4aikfdA1D1C55IvnNzL0x5Y6hTZ6qi6gsZ
dD2PL3NtSXf3PD1IM32epxOsI95LQsxWFPKxmEFkCPW5MqhhUTdtZ48DTYuKsEccyDvPtwNp5b0L
/AgjDqTW/Lqf0oO/uwoOFZ3sowyf/bZffjrddnRel0HhL0xw5s4MFxvKKmIhOHukIrvPHWYCMXBU
SitgxQKR85FfUeKiCgNSVixWlQceonPhf9T4yIZvHiBw5iJd567ZUZf4uy7xCOiqMD1GbOAvI4zc
b+vqOTDDlvVxeuyAbvgi7X79f770jq/Jq6Tp755uJIEt5tjiPfcOXZHaseNDQ1RkcoEZSOEt5HHD
JOxIRHBzvq89m+7vfishaPqr1pT8sw7A82WvaurYFVMZ1f/7fOvTqzrYaV2zkEkd/GNh+vUrv+m2
3s3P4yrOOrf4Fp/H5bCkHudCjbjFaRcPtBA2fNRGTaR0YL8EjOhQccW2ClGUsJmXUbvNyb/yUGyh
ANeSyWxJcNgyfdDUcc/vIho6cGdjNXSIa69AhpbNGOZNhD+AEeGxoy2KpJm9gpp31YcSD+oZ4xXX
DElBxNMhrPk8q0jFA/zQbTs1b9fOr6Hqb+0xwUsT1FLDsuRvPYP82RZ6cVdfKEh591rr1nA95WKY
yexVpOTy7NJWi+570AqPxQUwiJJPpPuHZaKWjMFNa3X012OLuuK/I+iPLIQZCcPBRMdNJQn53ku0
jSp/HdvjM9Gb5GbSf2o/bCAmGaqkm1+7NX+7BVCgCNa2YxETvgXr+iU7j5ckPZIqxRUJMabmaoe6
NpT11msKZaCpA1ve/PsCf3Q9xAXCScQLWqFP6HyLPlJztK36Zj2SfZOkZBKHj0MeKPU8/c1F97cD
fbu4qjk82vzKxQkTXRvxsEV1Awameff0l9wRRuP3kCrsptE8IaByK5XvzTZDyjE2f1ZtgtQaUmrD
GrNwIZKNJWHml8C+YVJl3OLGLdcgNJtXJL9cjCleOBwO8Xl5sPEvtwCTCpbMEn1pP+umneuA/HKE
a/0MicWNs9QXFwuZJbeJLJKZ90efWu0VhQBnKS/2Qzs6rh5FbEN62rs5yUZyX73C++zAphaoaCg/
WEYP9HyO88ZTUapuEFagZl9O7pR3Xt79lDTrNPOu+SVAZPRuRpdti/7HM2oGKn87p9D/ughw6qtX
dUh7Clc6d+ASGYDQoOYbfruxFkBytkgX4MtCehcUueneF3TYjK55AYXbuSXpEnMZfIU3Q9hmAPG8
l+VXw/LtEWgDysxCXdzFO7QHBg/F1PAWAcd8RE50Xy6XxyHmeqNshDi5WyA/N765xyHq/EkDJ5fq
ObnZdo7uMd8g7SIp/LxNrqN8bk9WbC5EUbnkLEKLHKx/YfM/MQOYubVwiT0mVLwfgTQGXI40ZFBQ
xn8I5i+qVT2LWhmuYLin1RFGX/nQJNEIaVXke29vE78O9EiKLUh5ZFzDFqBUiAEhCrLUCaD+9e7y
b92hnyQ4RhwYONjiyFnRvhZx5I9FXCtPumKfL20ie+cx1T7RUsZ12L8fAgJ+hTn0ZJ+TlVNG7D8q
mgeHKTDGBIYyOkIeNm2k95qPYrQv03k8wzdE/jPECsUmVw9k21cyCFagNp1eAVXiaS2Re6Dzrd3o
Gs8f05LClbHv38vgPi3MyKzmzXkhF2jIA206edW0rOb34svYqjz2si7GAlLwRPxvWO+DQ967d869
e93H7cIZOPYQ8UY8L6rOfnb6RLZBXj2b6O3AjDFyX3mn2p+DWbjwabHQFpeQyhOPLZuhaP8uoGSq
7NOOpz8A1dfuNXKIvoQN70NYuJ1cJAjlzW0Nvlc8vLlKTyqcM8JACW+aDWcnujK1tzcHNHzv8/wU
1Xh1Zb266F6PLWoQsPBHYIBzTwF7u0f+JTbVeUE9tQ8OtqVJhUyNe5zb993jGFFBat1b69VLMu6X
n64uZOWa++8o+teIoxiORflZGFOr3xb5XD8WYJxwbD9Q7nfo63hZQotzqxJyrDWY9fNlUJFyAq94
IojsCuCN+wSS8WImTircpQxffnw+za7VZ3saOEiO//sUlZ9B0YIiACGLJqZQcP62oX6YFWD2s9kk
ezkGcmU0w1qdHun7HM3wfFpQL7wcV78c8+fyyTFxoyPrZT2Tvwr2f0wL52w909bQQD1k5eis11Hj
gBaEjtd+nnBazA5V2MhAAtpFkzbhC2olY8socHooe3fbAZUc163+W2vmR0aGQLIs4BDMVKhAX6KF
f5xVS1e7rPf5DZ0pX304sQwAqDGx3ZZCVkGpxKwyX6lwgm+43mo52w8Hgbb2HDwP0a+ItJ+655yN
6tAj0hQ8QuXvjWXl/CpLRznekn2lsVI89h8v7RyU1r3/wsGsUpvYedljrYBW4Nz5fhGUVeld72lH
0ZrfBolYhf+zGeFkTF2DPmfIQHm/eId/3BqnstN9fRIPjFqD/l7ENM4AMzPNvRukn1+mjSr/6KqD
XkYlV0N4VlfBK31LP8zqUquvy+2W0EmnIR2WC1i/IAmqjJrKPiFOjsD60KxA0ym4RlonS/TFbXp+
K1BLxQelqyEATq/W5yznFOIp6bFlEjQ/It+c/Q97IoFT9zYmBZzTslnS+xXecfeOMSwHtCviOnn1
0Gg+j66v6NWrhwWIpx3SfAcVehqSP6iwNyjAnnxpiXz/1IJO8IZhm7gxFEgm9dZAKfLh6tvr/IXM
J+Wodq2j4m74WHWrb7CLT/Pn9tbRosdy31F6h9qDk+EEYHJfTwQoI9zRtwCpjJN7D7T1lY7BY1Kc
XWnCOQb2CNh0DFvCNd8s+ste3jO6x46xK/bhPaq2oJ9xnmcXRlkLN5F7XwSVU3BEZLWDinBX38gz
2HT58Nl7DDJS6j72cqexNL6OHVJ9VtkEreZynEePkere6e8B8k8TDWUdDy2rpaQP2SnMshH900eK
bAFE65trcy+h6NiuBb8aoSH3hK4DDda4mqQJgf119GXaP9VSRWzj7d9BRf2ZSTJmVMvQdASWkQ34
ttbaZlvUt8f1lqCks4cjXbS90vJvs3KCmQ40yFcCn8kp4heAh5IS7xGqhVCfkh4DcqNU9bNqcNK2
JYpWkvcAbsvZ1vtfhvZXe/fbTPrPWYpk/4+Z9HQyNhaP8pYg2BsqH48DPqdY9HopFQ87vB66KODd
LfcwdIBsU/MYtHGzNPe0q9BXcjAuGGWbiz2xaFdjZDBCcZ/uNzIQuHD8Zp6HN+jPrQf31HYoELHL
MWX72+JwOjsPU24ut8Su+tfn2j521MPIwNEVGTbIdHj3Dp80XOQwm59D9J08bZTHV2o/h8G6IufM
AufVV9tOIfv7y/A8clIXLzf3pXohzH7KSfJ7iNxkPDjlkTxXyHeMuN0V2DY06CD7NwT4xrzgk2n1
6OjdO4YPdJqnxT7Qh6cQjVqGs6UP6265OA4exvCwj7VjdFpifflA9uHejG5HP906p1ALGw91drze
9OheuCemDown6Pd7r14/KeAaAfTsKxo9MfYRSF09H1D5PEorPCISeXOuzGCq19FpWIU4mw2AV1ih
ZrFLP73gqINAQtus9qwxmH7V5ZIa7BtgU/lhLtRjSGgmCONpqGKrXeQMgpTXOc6k3hEMfizFByjh
rXdZPAXmoNia8yYLC2okg7yrD/Ph1X/2rhvmJWmP1AatgMijDOoP4ucuh0GAXyrek6+R+QjES6Mn
pbUR90dud5nUy59dO/VL0q92cLuPZPAWqY9LwX5xnFFVomxgulnhVW0oG0Pywmf9rrNpAWBVz1tk
3PA1bg9dzW9ML8wwaQtbuOX7oFlUgOHRQDbjfRfu8VjzlQ0ODuY2dD6uRLwQAOuZ8hkeTrQVBwM2
7ngTyVp4yMPDm/YBIe06N5Dt9+6alwXnZdbTwv0QG/ush+SJqA9V4f0zx+l0CGWrCnkQ7KwYPi9B
25Yq314AHFNmxPrsJOjOr6U+fnVpkQZZj7r3/BQ44Xlqj3Gk9O2+1rl206PbblkD2CzMsXrGyubO
DmEKfGZY7sXnEkR5kkbFQ2IbgQLoii38hMINT6TmbJQacbIGFUPQLmEKIniFXGmCH1K4T1SEWi2/
RpUDITVAwzR0AUO8kZ427JxQR6TLa1JAtQGL5aumx/1pN/AgUnT2NnAshMONmeyX99VzZ3frpB7Y
bywXBaF1fN9cJiC3xhWSaSSJu7Sbjxwkk3MMg07r55zdX03l/viev7OZG8orY3BY3jbZPH0DBCao
HvPb6DETsjL4E9PyyNxihXsG8DEpqSMnDA/jc/ygifOm9+B1DIqoiYMMJ3EBKcRCvatM8I9Kp/Iq
HxZDQkGPMzdpkrwRUbXZuW9P8MFud/XO6Zf49bRTnJJ6zyWZvDUj4x5VA5hj48uM7qi9OmI21y5Z
I+oN6895fezWozxha3CKn6tz7zkGDldtXhsDwA7tbnQZEaXjOHsXPuq6WpwKt6aLjxUNuhhkzrQg
BsZD7EDwpS5MFw0tCdVBtMMdth9MT2jM9oe8ugCYEJo5Ld/e3cHloVK4y9/zIfZoq7bHKtXeQxx1
KRrqG9h9j1OkL8+D2xo1yD3MuOl+la+horMrPfdPi2x3ZVd/GHArALcNpcVzpK4uY7aZe1d7Y/fB
SzDF84fYgoJocj6tfvXB7UffBQizCKQfObEjLhcYNxZsVrKF1K83rdClQuv+HJddlDP79w95/RjD
5mVv02weYj0Gy3IGPIKaeF9OznOFno8VHoE5oHr5ZSWzQ66m3Nnr1yrnN44Tqpo7e/fclUPMBLc1
jj2oLWyeb+pY2Si9fWx1kQzoWj35Le89Jk6CGTrW4WjHvVwVL4ZtOdjPzbesY8008ciVMczXgbY5
dcpOOT2NzCHndJjTSguK0aCKnfg+KEeXaTp8RrfWVZTQeDvMm81hkg/MAX4P+YRtX7E+TJD6yOBl
Amth23H1miUTv9k4hkdp7UWcLdzL5rJsO40nTSWA+gC/Zvc4rBCl9+Ul+FiGcgylerVPaqa8z0/S
xRpDhXjQBvZioCDF0NreIqXplY/VueyBw+yIzp3j4ibaA43cL+aWLyPYyzC7DFkmeho9tg1XN6/D
02C0h5lhrmHnTvO5EYudZPlOj5FeGu2MwXlmT2TTt0avuIwwvQpDs6sBqwqyZG8Bw7PH9CI/yNM1
3Bfx/vUIGUNcybqnpAjtCGv5Qfu+GrBEwdB1aalwWtf5w93QqgfmBxOMnoeL1pv/XAJDoHN3HVyC
PGZq9W6UDfDxJnBEoI4WeOi41qpRYn1eAzWJ4ZG5F1qUE/Xdxt65o0/hoXqDEJUAyl1XgH4EbFp8
3I1A2+wn9QDRRqzR3GOozxDpPN7cdgzOTBF+AbgPUCsB/6AEyqR4N/t7PKABIwntUFdfXA3/8k6U
DM69B5aUYAJvi3omTeaE0cW46R8pOeEzTcnN6KF9mPWaJ5Ga3W/eucZz6g7K0793959LsJCn2awN
KUwJMOHg0WMdlT0J+EK9eAEnQFPfQhzW5wPOTOqcmkT30rlu9737ErM8QJ7hQPWcXrYfbQayt9gp
yGgVlKNuUUC3jlRqTIRufMMKtBgzeAac7bHZoAniSiNwHbFFDe4cv6bPLuMXDehFDkDqwQ1M/U34
pMuFQ4ElyAZKP33jgd/6TBeYekk2ZAvbRGW0Cc2oGYpVoRa25jha0Gzl94GzuJwT1Qt7aE+oCc3v
0M2mkFrTuxtgs+A+4WsDNVFFQQ5yO056rrlhFOx9GmYRflHILHpVpOTeca6upakGWICebtt1fLIH
c2D4GcoCPZUVPrxe/QXXkbkanR43LGKKRzCsh4WOHTId4HlFh86a79cv+KkbbjJJQ1f3kKlkJYcM
SM4jrN2Om3aVdrTkQGdE6Pm0tL6za4Cv4ATFx3yTd6yIkt7y7LN4Xgbm7GWxExL3vkGfbMb8T4cU
XdueOmThnGXDjBtKGmEvcNnqYAjfHUuDjIYxhK9imY7Gjw5mFP38M53IPHRcUYp4pNH7KEb7CchY
ilyPpKExsY/38Mo3Lezo0k3oAS600eJ2jBbXDSYhuP+ZFKFogA3Wtu4Wo2yb+2wRRwyn7hlkSBb4
sUyrCiNdijHeETgtYnOp/yEGST4cYwk11N9YPVWB9Ouigsrl8evkGIhtuh9Hm4HAVd4/pNH/4+jM
lhTllij8REQoMt4yC6LgWOWNUVolMigoCMjT90ff/HFOd7WFsNk7c+UaVMdyiLRP1qOV3omNeQjG
UJrWge1LwI5RHdJQ/J35E6vFRA3bfkK7gI85d7Hg4rWw5mI8dXQofok9s5y3DQziievbnJPgNieL
xEivj4Vk92fa0A38Nsk4s7edh0DApO4M0/e5Xr02+TL10nhSOsBkRntWlzWevaiuUffwwMHMTJXp
NLCbky2j1r7UUOZH1FWeuhubS8sMs/hp1uby2/3m5bpi+YrfgifIkNpUUxIMcT494njMWceg6LTa
DW7i60G5pswgWlIZ/c3zRbKlgsKFs7RguQ1xDXbLB3dOatds1nmy4srx/T28sfSDRkW6oOTOKrrw
fblnDbtXlLEXKaZysssgw3fbkI6M4UpjlTmoL7u4D+5+ckz+prDVXLaH1jr9cGqq6iIjgmpk/5JT
MP36wJLKIoJlndPDbehlFwJV2XViVhYv2cPcDyDsGFORPp0v2Wvd4WWd1m+fIxpnXWolgG67X8ge
mgWzopA604I0brV8OsJchkTAQExw/dSaQCexDE/BgrX2Oj9ZV+MMb8XGeoJTrhrjuaTyGb+dh7jh
ZZWQqEWW1cN6zck3tRzJf+Hn8zX9UqcG3RF9P3wUxbhFFJ/HbFv7wraqVltCgkx6ku5HdQbOL4rh
2YIdh2+F5wOGEvhhCOzBfu7dob5NfCwCdAt4lTIynCy7K/XjB3ojX52ySd4DGs2uD5Al+IZva1PF
CPWJZ0WlDsXaFskw0cyJI3A97JjpprTs5yLSosQelkTIPq7Ky3uj4DeyiSda9owk0sLAkTa3hW88
j7/gL8N/7KzG/RxGPHhisbM/dnfH5iPvG0CD6o8M4tOuPtABR2Plspxu6AIAmuPM/ixMNaR5dDhN
E9NUCkc0bjYXoRkX1VUcs7UTl+X8OOrfuQPtIqZO5TqhxEdPyBX7bp/NkYl90zUY4ce+LRILs9yt
YvLOvhzd2o/PeUX3Gb8DUBT+KVcc3SGXI0vAadhQFynZvl5j4UfzxWcMTrOl6cm9ECf7E4RWfOpe
q+7njQMUDNga2eYmh0a0/gAkKWwB75hN9eZCmev+ZCeEqagu8Ngq2WhLzeggoodgw5LdfO2ZlpB7
YP7KK1rjcyh/9TNTqSL6CfQzHD8nF100EWY/qoo+1LjhGrIiolOyGgbgoGG40j8xsaYcSiYmZkCl
/3TlxX1ZH9myyj+qiT1HCaOa09S+GUt9l0Qvf3IAIcp/T2PiZk7AdusUsrVLIUXkZjmQR4AjBVyH
p/3bODwp3kLm05It7Vay9WK+79tvROewbu0qLo6jmQcEmdSVcEYaz4I8zE52w83GcGx3STRyReDT
voDLNOd56U3inAG0QGiyOb4/tWHK9K7MFiwTE2eRNft0epu/X8DCsQamWXOQ+vnL6jyGZytx2QVY
s3Ic6tuHWa/A8OcCg+qRWSsSv1m4CkbmyKFs6+MM8T1xsSVWIIHSOc8u1F9Lya3372N4fB+hqGRO
Jo4+MsocOZpISnAk7CA+GXio7Vo/+xH804GPbUPdf+07DuOVfOg9zj37FmCbDpH4kmxRmvjwp9wd
3pGSR4+yQz0LFfiVUA75z8WOkz1EuLjX8Qrk2wIsjsJ+G0vrxxqJpW/DUHqdsfzmvhrmc2FrYFfh
22DNTHcbPWpMXJlmkMgOLcKIXWqqbJi/n4hsoKsG+UqZux/eEyxRxno6xqxyciABjr/6w02FHims
oAWsKvxOaHempmTc/wBES3IS4Wa1duX+ch8JwTMN8wPjZmW+9voOwwoUeHz5K1tGsZ4slMBe3nJ7
Z0KwGiUq3G5chczxODNeW/kLHw5KU8CSGZskLkRQ6Z+UUp9YX63G6ojCtGbba5yT2wPXbdpzDcoj
L9P4tqIsO1kPT5h5xK/8NxtNLVx8NslGWT94XxKLl2Vnyni3m9gskVi4Oml2e8YjaA8d66BTq5mu
+MVBjr5kU25Ew4C5FVVc4UqaF3fc71BEtfyHp/Wk8rL1Nbnpy961o3rBVlMs1T2kEgIGoWGfx/VV
YgxjPn6u/2+YW5wJ7psuKTqq4LkgiIdzkxr5r903MLqFRXeAJcFTmDgs/C3yWFNmpHyYEOGFAoZX
MJZMNob8+g6Sj0EIEgc/tbX/09gsoMzF4t3igm8b2C6L3H3/ldDwOJy96TqDfiXwtuFmgtecU7go
FryxPiZKBIc75Bp+dzA86Ss7pyanu2b4DS2obbv3Be5D85thLp+bR249qDt5anRUwc3+MQdwNvy5
Pk5/mKwwBJruzGX+NdGMjJxCG+bq1O3tNraLZRPeKgdLyWHD8WeeDNBSaQtsRnGDL4eBZdc4+2Vv
eOxoVw7ZuNP1O8P7OJf6r22Mk1MsuWXGCCFfMItITDvi/XEeS2ojxGDyXPjGem5B4aSa2bKit39v
leB27DCm8sZXfPdx3g6fRNiRZlAid6Co+JsfXE6gepOOg76S0/jtUGOxHa1Ey+dfaCGB1c8IMIoj
ZymFuvVjEvS5PM2hPBq+HhW2SUn0UxSoB8eXD6c0h77hFeebma3uXyHBS/DznG6FRSw8dgFhAKwa
d4gm5/zrFoOrzbZiHDDrg2m6eMPkvCPUYDm8kGXcEDlooeRjpU9J284/Ns1ja2nm7U+myqCIizjt
Cbspx9emvawcgLzz/+oGYMV8uPX1406uKfjwt7MaGiM85jbJ8L9U2hZA6sQ9mTNj4msEbxvTlW4F
kBJqT0Y1iB/PknDD0FEoV5gKfxAZ5fbJSmhXQyDK0/G00zFK45r6FbTXpeOwoJS/NNZbqgwReckw
z2PsITmwkLqwf9Uw/gCPpufcvGk0rNZ8cFRrcGqDSWZKhVoEHLMfjnnCci31kARE+jjUQPDjGTZs
wL4Ow4wdvt+P53t5hWnsBT3OJ9QAku3cl5OwJuXjySbRWqABE3dYoH002+i5a6hwSOT+Dzw66fLF
C/qd4c36dF+rND7N+XvMAjFh09fpkbgNcD0TT3LzRftw5h+QfGkONC9hs1DnVXjbTS/4K4DV0CNS
+Lv7+odti8p3BCGL3WSZrHiY3pk+rwvvvdG5nBCpjaZOqGnHnXKP94lzZ8S0avkpxeX2G2rQwOQ0
HWH14Ei2GG7HQu+OALGj/t7mAM4qnN7d02f35QpDnsIs4k7AZgXAaLdje+zTqqiX//q5xUZzPrTj
yBTBUlgwM+dhSfvV/WfMnwbMdJyBG8mmn7CVkEbrcP5OELEDSFC37PG/Gf2mYsIGQ8VmJ3Yz1Iu4
KrEmMBDE3dmmQ5yPPRuItvCaZ9EH0NY8sSua6e8MkgUjB+SiiHQWM3NCezqeveW8vPwpBn8QTCDM
zulIrR38WG4e2lsbpclqFg2/DcW/+DZw/NwgXnFB0Hp7MhfCZ/Q+fM7yN7eAwjx+bMlysCTnvu28
0tYYzzH4Dm5rGloQA5RwD090cufxpy35qpycBI6CEjdrSGi1OY2wmF1DEEinJqQBmy2ydDhTQzjZ
qzc4yehDzEVuwGU1wFzqsmsKPZXnVGzU4OaARNltlKyJxSUqHu4njIMLwAHi4cr8plMh1dHYP8wd
4CIySghDIMwA8sw86NnSYxFgQt/7j/0LtZIGuDnxTsvpbxFWpMxdaPkhY5h9mC1RhUJETSlatmU9
52+ww7Vr1bvIy2+Adw5EfinKRVoZ8ZwZ+arb4JTYLseNbnMP2EG4YeMeJSPXih5XqpX0b0I+YLEe
AFPv+B5nGP5Obbyy2FiWuNlVqc0FV1O7p3llf2EQ8zXMMwd41bhMAZKoAQ7Ux0EbFn+Btqba6p33
vnZxHmpbpxt5iOti+1yLf8PhfJqDxbJB31526gH/3Db0hJSMvA3PPcGmT+Nys6ZLrPpt9Xrz8Ubm
qLFFMntEm8WOPBbijaXhOIBAqWG6a50M8WsHmXjNgG7BqoxwxnMQO/FVFgoY28yi3lG9HKWcncRI
sICfasztJhv2ggCmuPFeMI0/dJA4v7lBQozGGL65aoJwcPACdvBjoQJq+V5q1+c6WzXUG3n4ZiWx
qXnc5m1CzPhXx8RSx+qc2Lux32CuQCOI/Kd1ASvjzNe/O05Rgm4cACsbkeZtowIrUcyV1iTIaG/Y
e1kVKPtOtnR4n0dPHU+qTSUguM+5j7aAuq0sPpfP98ueAiZQqHycbitQkAgxCS/uPUgcKsPNa0+9
yHZJzWLobE1vDi/n4cl+74KbPwOaRbJkmHUhW35BQx98bigRKmNtnu1kC7O6N96ItvxXjQ9kEj5J
bVqzWiS8BMGbganDiUN2C6m6WMa2HhWeTelySb7Lb9nnl+9uMEHH9tC49OeLOnJ6IHqt73ONl3QH
6+oT7NqRNYTY1mcH4MKowHP8QOcMmkse+ufGH9B9X3BBRgUq0W7zClWlCdN0p7kilNcRTD5LaLce
pkQjVs3f3DsNuwBuReaVzKztUnPVneqakcPSW+rrKG2Nbz/fkBjLtiBZqWhFHGps7BEc/S+Bx3yy
YC3HvXtaQZg+PDfd+R5N1wDxIBrUDkgsaUYW2ZIhjRowUTUO4wdlS9lk4zix3TDBv4zbXSSeLAo3
YeGD9yxlJho2dD3GFCUpUkDWbMwH7fyc4wm/kRajT60p+24b6IEGdrc4Ra+A41o1FSNbs9Ta5aX6
Yb5B+wRW9wXCGDQm0QKw6qRzAfNP2ND+Z3YKnSkULRjvbDQsMPhQrOuWfhGtAlq64IETGLvrg4WB
VYubsu/P+J+UrLz8DEZ2Z5nESwtXoyh1FHjWLxiL1EMUqDtSrYyR8/SwBfduNfuHCxCK5j1olxgL
jpAocgSOr+FAeNecuO55bmhL4s9wBkucZ2FBjCbVFk78OE2nq8hwPFDxjhp7aMZ1rQQCY9F2iJOz
LgbD8UEvB1yUbMYahY3jjyqlPiRNwOTju4uLP3U7aa/7apGs90JU9dxEfSR5odgrjVugnDm9YM39
pOxkFDGKi2TqrOxmkL7hLfMU5I3AM50XkJKZ9tArqMYM8CNZ3RYa2WBn7CM5z60nzmffUCn4uGzx
/KEP2/0HN2hSivmHk5LRTmm2IffSaSxmDI8fcCqwVIwm6rnGM/piMZcGDUxyVi+A8e4ETPpMKeH1
MPXUTUoisiFvCxe7OVwQ3nu+MXV8dLOZczTErjvNX2HC6QpYMDcuMt90B3Ubp04Rf5BXCVERjxsh
zDTG3GND3tu7/GUDpRosd0bTvKUx3I3ElHRHxI2RAFnM6uiyF41sVaSBrsX9uKVTOAR78jPGQxgM
2iq2FdgOCpXaQmlPxLvV5N8JUucDPgUJjczJQdjxxvBy3OM5Wu/0eI7mlzElBtNubwhkD5tfhpmQ
7+GTN6CwiS8pZrfuF6/36Dd+Y5Z7nh0aKqD8RzsS/OLqO2JOzNcvx65KXAN2/Pv769LW9pkyGTrN
YJIZ/QasZbV17vNuBaSwYKQgfz3xuR9g+yTLbIE0pmVyc7z/1RgxjZkCybqh7lCs7I9FKCwYTNB7
jq31nHcLizZE/wwjbZAPXKYpO4yuoHaGJDk7rDKLoSmHggQJ1UzjwhEqi6KOHOSs9LrcnegLXBsm
lFsHBmV3ulm+z2i+yikESLTkEXjVyXKl1T1cUYwtNLdGHYNyPPWAVAEuKaMQRLgMJnan34KfyWE+
OlXUrriZDEzMZyxTX0BSAhr7qoASOvfkVtaNsky83r6gg+jO9KyYHLOnEQlkwH6A8rOaLTlaeefd
cRvTl89df2MKI5KktYeEDKWSX2UU7l7yZUpnpPgJMkRLcevRFmmYs3YFh+oTP0ifK+k99VCal/fl
xpP7Gy9c9xDrulI8uZZeQcGKYUk8eFihZ7ztzBCIaz+kS+QltAYqOKm0u4egkhbsXkYa2LjMFVvx
JZvER+haH+4dk3ZPxySUGdLHf2yeN0BQE9cKBWp1Yqd0IcpgMnEQr9LLKJggoQ8Wz29f8t/m8wB1
lQdIZDx9tKMuuvP+vW+p6LjRI8zuqCJ6h+nhzLTPBBxyiY1FyytbCbkpT2TRZg42PrLBZkGSmC5N
2vKGjK6zq68JuRg8TQtUDKuILqZ6fu9fugM5jMIKvUwPjUNX/9/Rx0U2zhBjVyn3qI/eKiBq4Reh
eH3Tlu6z6FyG/xll6hZSyKynMLzBw5Y48im3vjj7PktAfxmtx4qfgwo2x8xiZiBK8YTNa35+rZ7h
5zdBhQ2fapxpbt9nwUFDuJ/s0ME78JEmMQ8uZR0xUXX0YAhmRFC75bzdS6isYE64bO+S+QAHbX3V
RWM3snSmjhgzAWPEQ53ywdH+FcBQw1abCFJTXX1IP3ROslMtsDWJSTb2BUM96xeRzZA38fGlhdM5
k/z1I64sAFrWGPQ38Lb3/I2EmuPO+n1xnegX77SVHXVphHJNs+nLerTb7OVvnwDNI6C+i9kKSGV7
YdbqoPHCz3hxnnrp8h7kgwUITgeEIS6nklXaj8Rd9QfqSgWFKbDdyD+7bdMX2CKkPFYeGVA22DBb
ZkeFdruPWwkrqGbwgf+NiaiQXOc9U4WWOfbXEH2uHJ7fJcMc0ZxS0wxWETDpHHn4zuQINl5ep8yB
sa42pl+/D8Y00Thaw7h5MIpftqaw2bRB7XCaM5HtXPUC+dMn7PVrNi9Ggc6Sg0LhfJtcawMplRyg
KOBXRp/tx9unkFuhJmiWvpLB2sjZrnxaAHxHix0NLuR8rFuAFJxmeTq0PLhxHkZM92ss9D8B6LQF
9QeiRCgC5HAQBwQmUPUZUxBqZ99/39S5WNoY1hDTXH39SvcAO2rQwbUeyb/NjKftKHXA2FgIJjK3
T9spNJJxRnXdxfAKwFXxgv9RbFI5gZsfbGZAKcyglXifWK8L0YhMpWQGAoKrfn9SR2odDqEMzKmz
UxLoN1zQEL0rs8a1eal76oXpxQy6u3lfSvs6znH4HNk9x27H+eHN0PwtFeS5NmzLI+mHfcBIA1nA
fjxvc8CPY/13+84Tsyit2YfxJuEZzqD4CqB36T0o8noTesyTtxa8ifhclZhJyECWwk05NlDhS+su
M+1kVuM/RFukIn65KBugRLXhBOblsBanAVafOoATRckDXxsnp+l67qClQ8KWPCHfZplzpyvz8SGv
3RlAZep//pQPI3QoUxsFz4LdaMNzqHcw4VX/XJFoTutPq5GYD0gqk6Q2hMME52xMy1K/V8PmFJ9e
wOru6x18+nCC1q537sM2lYJB8/vaxQMDG3VwHDVs0XMVL8iL3jv1cHNiyHbfP2Bdcco0qzr7m1bW
ZCdAvdRtNcPAz8Xt0EBAnEAAGP1kC/tYHzWY9MC97xdX4ImMsoG6R5N6BylhQ8XPjIhzdTwRx62H
F7mh8kzBbVumLpBGcA6q3SnTYBS4PDsMUKCtMvulC0Fjxwf8MNNH6FAZ8pj5GYGE8/0UUz4zb5qC
mtq6aGW/D8bfGnV3s+KCwaFjFeFJ6zx3s4AuktF47qNimSO2CeSv2WISktjzlzJPn27JuNQdApi5
KQfqUSgjZ+zlOVtyfwCNWDBrQ1VTH6uIfc3v9oKhA8yMv5BRfelnTvfdnGFabnvvcndT+rOcCV0n
GTJGHewH5y4xZ/hFQ/OBDQcRpB+n9WUMPxOICU7HO2Z/ztwph+5Z4OLYRRhjvqLuCNKC6/2xEM36
7+0ODK9Z2vflGaX18k0tv2HPqpGVwjj03+FpwYkAMrlvtiUjld6UT/x5uka9ziPF7C2uYXMdO0pP
q/iWPQhk/YQdqGH4mbjE2Dt50ETvo4zeffDSkLIFl5MvOHjUA8oKllyo7YlfIN3eiqhOIIYPBssO
sQ1kHKhFZsVNYbMbQZ8jxLbZQsVrxHpspzCCShrm8Rm7qAuxWzx3PCxeMbdYQYpkJ/yESJrSYChW
KUwBBuLEBeRxMViRsGZLt9Idx9D8BYfr9K2y93FZFAlUPNBQwjLMj9zxsaLiQ4xmMrpYNUiqA0i5
vLpKJG2rvbgFPgLn/qyM27VhwWwnjRU9JkSC8y95Ir62QNUJLWXJQFojZ3m1IgyY4gaJ/k4/KDNn
i1B1BYkbPp9QeT0zRcUtfunluL9dT8eoAR+8lagS4MOw5fD+KpSCLGUwyVXFwBvEEhNpaAJilMay
x2p4o95KPBCgei1fqC7BaBho08cSBlU54k8RndtDAoMmtZ9H1rH7jLvBqAGfROsN8bO8put+jkE/
SywPBHavo7gT7W3ig5cuMWjxspf7FolXMHnlz/nx+ca2ezT1x/0trpw67A8fADjBAPpmk6uY8Teb
7MLaYY8J6yOV1V+6k9fDgTqV1ZxTa7FxDefH5lhTQnGP35iCnSLu6d3NfVY9RsetV16E9SMASXcw
cNkuJl+LrjArIMLEmoXSNmcA5uL3mcyz/dR/XgQzW7FZAn2q56JdUvOzQJQtBgB3UyYXJXgxJOjd
Qvx6VKZKAfZFtJOkMhznkn6ZF9YE0SD9KuzJIdsRB7Z90ku42qE9oqsoGJN/NaIPEx6ScCy7WWfJ
H/a+Yzc13mT2iPAhKrttoqqyb1bbL9TlPfGBYV7jvOjSIRZyYaWIiYf52bszc0g8U1gY4zxy3COU
SMvouW7YevLeIHqSWSMHyeSwigDsbV59aJ8nafPAlotgC1Ha0CV8SNgCO8PFSIFuD7NQX4/AT8+B
iUj2s5mcT8RJkUtmnhwRX0O4ZkLAzsbWeAMPPlliH5+0RZf6SerlRTSbWC+sDSCzNRbT49Of5M86
J2cMKNOg7jMWKrRdvOdmX2x9qLLPXbXgpSkXKPR2xfJ08nKKGvD8a/sZCR3SZgLlvpsn4MJkcjBK
/pvVI4mEXphXj8MNLOLGG0wKiaVAoFmBNOsOXwdMMGcTcjLG/dti1d5B1zEL/GKHVk+cYf/BdoDL
3MxUX9uUPIaFmFnC/rYkSInNiaBgun4UF2a9B32gAqt+E7/krGInlPx7UP4gT+vMkpVSsbefNoSx
lHMMJv5OqpvBjmmBbz3MxeWP9ej2ysi9v6J7HCiCgcE0e0bdzJya9Jeb1fNjnfkBRIQ3KztUw59l
ueugcyDr3CsFzLjZou7CDqvOlIA7sJP/+7Fko4TLVggmvornhskAAoDC7z52HmCY7mWXF4VO4pVY
OMxPEcRbKNAcnzNgrVE0WPvvsxazVRcr8j3QYC4MPCjIjxvcTxqX63L9eLudiYYcEjklIoJ1XPL+
IBErjfWXZ9ZM8elgmnw1VfZTlGeE+RWLoSUh1W0Kp4bFTvy2D247AOTDzitW6wpYjkOpNl+jWMyc
bm8bDoN0fQO5cTLVHSmxnK6IswU0SUYvI3N8t7b2wnACw0ORx6q0uj3FufAjp0SxU0vDPGm7E7MH
5gy3u5emACF8AZF+WahpzLTcEcXUu/Hi1jXNn5LO8/xuvfEvrFvOzJwi4FXeUruRiLjQZrxbH1lE
3UYia0XeAcay3NjevrEMXkxWpfY41btQEij0TvTzCmAs3s8GUghjJp0FqsRSsU+C9xGEqFdpFQET
hfzt6NgL97eHKfKrgMIzgFcq4ddj/akbsjIkazLUIJdpsVHyRzSr74tDmtrpbOrUJXResNsPgXwl
UHI/+lXQuYEoJj2ZQTd6lank6PmMWVc9zBVcFz8yaN4neYeDFDxxUGjTzp29RbNK4gkbz1CLwQTI
e2iA8eTvQcJH7unfkdTcJt6s5Ah+90N4Gx7bRiNJkM62n460HAnWxL6AyyS/1v0JBmmB8ODBTeGV
v0GjIVtHPOqCZIqzr+4O1RPKXXqngxN2J6GOHk9fqfV1VpI6iHdFTtxHwnv8RI+DghsiOlm2iHz7
DkZiQnpt9bBzGtopvDnKse7GAQdAw51+KLvxiSctY4VTiorgmoiJI6oC/Yho5tJqMjysDIrzLb+t
BjJpefmlZ3B/TVi3ktc91nknfL+GKijbe2K3xdTL2tzKpPB5YlLwed13yp2vJkQPvsEJnIhx0t0a
JCrfnl6Ih64P67fw9oVOmQu7oWcHapndlNidw+pWKCXuS75u3ayeconNaQ8kUFGtT1GfGTe+QuEp
YpTwJrTC7ffWwpF9kVSfc9Cn3MjX4BViFQ+Dhpo6jYFuxz9+qC+r0Q/ZGPXX/aT3qdFoVn4THS0r
o+ldsV/pO+7LwmmlybLRQBukS0WPcpohANBisYQh20D/q3bp/WPN9Kk/qK2PKvr3Topa8wqiew1V
X3QToCWJX6oWZvkh5UNnYN/WuwSgse7ycKy7GwEHsVY17xRbJ35cfyuJ0bOJKftHQkKCgGCrmFnK
s/WFU27nzWzTjg7N+vS+FT5PX6v1haCAKhYnYwLaFBF5lbXQWWZA2HIeP9kN6omEMK036yYe35mK
lBVRg5Xdqp7eUYlOcU6eKsxBtOZBxnooNzsZ3+l2tn3EjYgpRJqYN+Zi8kv0H58fU34xYrpvlH4z
IHmTmRTCDBLJJr4NphBPc929y5Wbi1TLD2F1U8u/qYayFxvQuwCHUiDwCb5liyLnjaM5eSAHvWCg
8Px8zURXHTDefgJxJqSZq210l+bqSJVngZeMTEsOiYYXST89N0ryjll4y76GgEim2JA8/bThnFGj
8tXYFeghnBHsRofTBJxtFqAIuL+oQ4SMcCT8oSWzSbZ9VUeC0sGP6yYn4ic4HYaLXkJUVl35OTVO
nMySJyLLgRJWo7BffKBVV+uJ1MBdY7fTH2DQ0+RHaOoLHm1Lfdo4gMU6sSHDyUuVSSBB2roPqT8a
Uki9XQrUA7OdMtKVRYXNFEoZ+wqn7QOyogxfi3Qa+UmsbNo7LyX70UCtX9n1pSnL5Om1SuvchD8R
ERGgpAeJPrgGsVUfmNdKVt/OrfI8m1+7m9MZ1oRwpXP8YU1VMAiDG1lav9paWXa8ZQyEibdurGaK
M18wdvPCYtrgfLNnVKpvC7bmDx0gn1NagRypvx0COHzIZsRcfbDDbfErzJZPcae38/rwTNHihCAy
OTleQjCFcRBDjWdAYfhX5VxjlgBToXVKxpWYLkLtV0qrPAFoOAVxRK2jYVPH+FLm4dBAJf4skqfO
yIsA+TEDfWbsfxmA4bbzPIuao/fu7Q/JQW7E99LqDFRiwOt3XGQYaf+JsT41ClJe4T/8CYsiFCIe
wYK+YxrL8fdO/cbbtzPqAFL8uuembNFO2NdTuuVm6BZuGro1I0gvrKe2ti7P0LJtkt0JK58jlrdx
gRlKh4sXIXEiDgpgd1SYIgS1J1Y2YVuM9ezEYjj/iltMC6hkwwpbLxqqN3MvnGur3fuQuWySjE02
AhFM3AUXcmaLa+18cn1E7z3nEcSZ2b78roB/igQYU/3+b2mOT83ESODQZtb+vyPUjovom3w9XtEJ
FylUItyqMvjEMuq7j326YkHxc+PU2wmLkcxO6gracS0EkNFcmXPCuP74BIsD4a1Sy8eyytS+XRRG
H0sk18xwD4wA8wiFDRbPLs+u2HXcGWBICE5ApRo7IiABenuLOTV2keGLy8VlIbMhw+SWeNhNmTWA
5VNuO9qZeSzMokA6PHyGQ0Q77WaU4vSiuC8thcphnqExf7c56I3mzy+BBfh3tx4tCKqtr2L9jHoX
GEazAUq3CpIfPyf+GgdrOCSM+uB07d3GLueUHIEStPDZnnav2UxWBIJp9C33aDbXYN/IPplZOvY3
by9Fc9D83alQRrtKBZm38WDMlXojOXZibnUCIEaIhNaAXbPf6g5dwTN+sqvYpbrcglWBCaGqypFd
0WMSoAOz2OJns4tMszaM3Si9wu69A/KlPQwS5mETGF3IBY+95MiuGsow8Uz+XECe2jrjKo6ZHcKV
T7ACJHGOcdwN+AWM80PhQhi6y86F2ytu07bQGmfEdOE4A8f/7RmAD3osvy0IbnWcYGurLT6DRbLO
zfbRYXm7dDQ7o1bYZMGNVbZJV29YUHvkyMgsFghPKDk5idFPtKvnGue5ZRvJ3ohLwEEZ5RqqxzfD
F3VETvj19K+zhQgshikeSU5b0Q7zNX62JmJf8zVOBpx2FULZBuHGTZRxpnNaziojnkDGozzCv5TB
B9kncMasfrcTnV4zv4l5DJTBat1+2Y8Ly6pZbKupbk4s8av8hsV3//WrsGREAYC+kkKIwbYQFriQ
4tnG4P5q2stYNK7Qkafmmr9ZywxQmd13v1PbZlxLi+/noNJ9lGwy+IvffPjDFwMteLl9OPxdlQCy
EUbYf5kNVWPmQFeiMRpn/7lVrnJuHLv4ZK3tGgSpTmfefzikxFggHyS1kPG5O1Db96H2gvSNDby0
1ucpQKduie5jMU4BPsZ9315KWiITE7gQyrmmWkCEDK8RoMS4XVlEIVHu71Xf5zX8mV2f/FHw8B9u
EepbFWOXgIwI+ZuECs5xON7JVQkZD+CIht02MiL/DElosJxuv3I4uFOEuibhMmS432MOZLQoTDiY
vBghE/nutUk3E6+CDMwLuwbx/notVCN4mLD+boz6Of1ELFvj+xYa7pXC+v07DetVucr8EaB2lbW0
/KyVne6VhytHhrSGYLQm8fv0RzjCt8rOwEyYGf2ZGCUBSu7lfhU2SsWwtnJw/p48GCnvhfSiAuQa
mNPg/9LONcIO6qM+RzrYfd/Y9vhJqv5XMv+UXzzGNqYofBLohhUjOwG3mD4eKr0YnpaZYFSJnwnz
YZfsWfSvkZvXKibH8UO2ZuPmYhaF3Serz6jhclOUHziY85Po/7jYBqIGqgMUNUvOlygx34vJtgse
c92ZXd7n2UpnEMWsKbc0MrCeK8bleGVQKeImcJZNc/wsq2K0L0Nane1hWB6nUVsmOEa4srJslaWo
j5f0ik1NN/ge9+97Y57uO2rl0e0OJ56ZnUzWz9WNkeLJVM58UcgWxB2KNJi7Vl9otON3YyNPv/he
MpyPgbGLECC6h7eNxpjNKYYb8nI4kvi/eOb8welGvebqRUT01kNZViAwYqTfD2bzQ7vHDxJIWuah
XK+eOI3BHKCO7+cwN3Vy+X7UnwkDd1L76v1njXZRDNUVKx0/ZQv5ec+8Zlfb2RdT8/G+Z3Jn6Ct1
UYU1hkGofcwHD8+ZJbbCSfChDUHRhScw2zRH+/W0VCiLGXjOBcFILmWykPftsQv66GHrmin/9Fep
OZQa9DJ+HhY4Sy4zO06OIpLYYpO5OHINjBcbwVl9W+85xcmUVGOCxUaf4wLTFdniCSl6/EGowj3X
2qVtdcTfvEk7tiZn/jPOYipnQBy5gWkaJf9IO6+murUua/8iVSkthVt2TmwymBsVYFs5Z/3675Hf
7i4Qu1B1f+fCJ/hgrTjXDGOOkS1HGHQNwrd+1zcqrRQSqRoOWvqunDkq48sRbLTfCe2fb9Iuein4
47Af/+Dr1r88xb20k2912OyJciAswwyW9x4Fvnv0FIvbAgMNjxTKD/U5l4+aT4pSe7TonieSo4+o
/xvpZFQ87shp6Dc5Vbt71QV3kh8980Zx9+2Dbpxwk+RFewbZq65xZxlkc0rfKX/jdwElkg4Iq40k
O9p7sgJjvy9wqEzAI/0GhUfay6O8ADdA6qamKg0E+ckjty3GFnLUNpFuE88O7Z1YVxHLO+WGdsfX
GABeDUABbQnOGDijjNicQHURo0A3nrMCgkzyfSnUitEeIPsuXEvBpr6BeAedkvexv4qHngecLQSI
D/+j4ZH8gmQjrdCdSsD+mWf1xM0yyOi4h2KtNjcl7tVrLDGmAYDgs60clBO7oYE7Q3MV9wJQCT69
hXLYsn4Y/SJ99DpaQEXBTcaBrJYU1hSCQ+q2W8xG5O3DZ2EeOzJrA2wQUJyYyhiuPgWm2AVUYqJc
/VVrf+X+GGdo2FH3N7lWPfelc4pfg6o8Fb1proLsbYjWKYEDMrjFkqweeBMaPnG4glX0KquPhvqW
9FirM28EZTLQBwurOIDWkLw/uQ9C0P3zMymGcoHdR4N2yLBkUx95ZCakGLlmVmHSm8WdhKh38NbG
e4umh7pbG1DMQqEnv/fejJbaJR6Oz5+cMFzUqihNEfJJdL1i1yZldBD2c9WffELbn6enjvxJEzYN
a5TyY4bkIAxzHMsnNg0ziWW/zJOC+GztKt7Wiwc6YTvAApRoLJkApqEdLett2t27YF/owV4F1lWv
WA49ZoOyciOantxVZm0cqVtowrwpjP5e185NsxvwsmdG/E1tDfpu9PwUUyXIFvxxX0fsGVLvp3aa
32UDnmPeZMuBG5Dn9EzjBnlUObIk2Anbu1Z9jKb2ITIfelGa4gV9RjkM/JRl8uQloIcACoYxDJ2V
JLtAhGSZyMGhHW1qKKVNxsgqWXkqV/md6ENg3zqB5F4KeXrtduasXCCC+vKlyfFMBi9xJanM7zo9
WnepupKjle/CSue2FMr/xPkMb6Ny6cCM9OlwsKC1pmqTqZWD7w9mr2d3rfMcudd9DLCjg+oe59dO
QHgCIvJBITtUrTL6JFvQfs0rD8fMKbiwwhBHIoYFlRKE7vaE1TLofafx0Fm7C/MWHo+7Pv2DxXPh
uGyL32mx9uu3UL9FsnJRdrQbUM1W6kM1qNEyMUpY9GyyXs4uFne991pl9LkGhrUIHeuv1OD3IyXU
tbOMpZOlw4LICFIiWmpAQM/QJ/c6KONIVTy5I1CgcklbpbKzaR8qyMFEzR/RL4oe/pd62Yz0I0db
XFdijqHr5yF8IwPN/davgqTvjpm3fKmLmwqcI2BIy7qhzFJThlA3RQSJLHjoblFIM9w9U2szWQFT
nrBSxaVJpknn85UOdnNYt9WaXHJLjYmmwJac1zWcNUG1I22pA7Ltl7qxHdqlT0cWC0LgMyhnzeKJ
Je9/g2/086HSJ2Q9/xneyDKomsISsj0h6/HksjX0mA3iPBQl6fXiqpN+82tU7KSQKoP+W1FgwcLv
Z/BCL7aq+2IDqFSX/BpQoDe2dr+qM9rwycFT3GthvPG1hasu4f8riC7Y6KseTnr7jI+QQbXRLkOQ
WgiH41sM/qoAQFPaVx2te3H1MrwRs/S7BCFzUmiAS3+e8HhXPxn/b/MdL9kn459VQRm1LdtR0jDd
LVlv5sBiZ+r6/+9DE6OBKFzTV3bbHWt5UyKwAtmNfVXBszM3I2VuShN76LS1bWUtX2JKFEq86gGQ
vklfc7VmbqbeL9mdjrtXbYrrBlp2HJvotir0mbOkTJ6pb2s7ueyG7/mu43X0PVPl3omP/Jb8Jd+u
IWYFQXlLI+jPa3z58BpoYZoaZFP/DvenzRziQbWTjJn7sG6UgGiIjKKlK1aGhKjxzMmZPDv/Nbv/
+ZiYmF+vSZ04F9SNDZPDuwyzQw+EtVgZ2rGOZ7jz5r41MRqe39hNjNLtcQSqRjusBR0GerF0k/Xs
jVAm78q3ialfr0SttDEeBquohvdYRBlX4Smw9j5a88HCptTlbno4n9tlOaw5O2Ok+P7zPqoT6r7/
DMHQFdkQMPDq8mQItvAaW+sVNrKGAk6+YdpSKnYxRDYgteRTr/1NvbvCvG/MBzu5lkj2kKQX2sYq
tto/F5yzj+12SoByhj+z8xeP2afRjaP/dMyy3E8CRWZ0bHuP/s4wXigO9Wg2eDLmXizt4ov16Xvj
73/6nqUXTpFqfI9lwEal1PNbX9zAINWa9IGCraMvFIL7YVWINccvce4r+74I0AR+Gh8Q1oGwGcyC
qe9bAWAeyrGV3x2b+M4oaT86K9jdmO4IIEZQKW1/3sxp+PBtMydPih77kZd3DL+MVx5vRrsGMInx
U9Pxw8R31A7+L59EcBNpaHT7VHlyN1W1Gio7UrtjnN4U/T2lREI1BVLYZqVoew/Mt2g3M98cp/Ht
JbHQ2R59MlkYE7MbBqmtJiH2gMcSlg3zxaw3vQRLnHaqAUpxVKJXQWa3iCmDQv5AnDgzgotWAu1M
TVah2/4WyGRO1MqlMS40fUjtUnd5u0k5FiepI80FGNBZuMGRA8KtVYqP3NmyC/BxJjSatTNOsnrx
FbJHJ0+FBZw7/PXQlkMwZJWMyeIJ4oimwKQ1guL9eFybhSdWARpM3dKNd8CT8HRE+7eTfnEy+OfK
fOCSF4ZYyWDdyFuZ8kvWR0vGnTQzplVcfKU+DXRiW/WusyRXYdWwdE4CWT14VY9uLmOJnvipUOm9
SJaGvAucjWygcRBfKwks1u6zSYHJpqCRaY+gX4AyspohxHMjBzaJO8wPKEzYy6hh0IFGUqFYlv4y
AVvVbpSOBNk5bl9SP6YmQKJDf+hqda+Ru8YlKobXPovpDf7Fz9nkjNgwfea4XDoteOPQCuPsoWs3
sWKVPHRS09XdMRx2DRXsbG9BwUVHB4Q4wczl0C5djs8fm5gwFKJrLXH4GHIgAzgiGZExR9tk3jXb
rQI/ta8oycrtrUFHt39nKdCn53eSflLzF0yYF+98sTLFkixZlR4T8z7OXnyglMFZ1YGQaQfdwSte
CMS45VOg32pzq6VdOiafZzCxYmESJK6wSsSBKHra56zeK4LmpkVnrCwLeo8b9KF5CTA1xsiNIa6Z
zOhuZX9ICgcwVjgH314b1FWH+JnHs/AXK/5mIfXVrj393rOfZszBxTVH9oCnCGOAWfh6Ay0rVpyh
KLqjnK9bSOAx8Oa+dP9wUhMgE7Y9GmElWqntX0/fG/aNbt7ODOHiGeOE2ZohbEPIk0Wz3SRKjIht
xyIxBLqEs4cGHR6y/aCynj39lZfTKPdEDJx6Hk9KImrwUDjb/8NAYCDlmuuqbVvKZCBplxpD5qft
aJwhS1derPx3mW5yxEvia1h9WxL9NNL7i7ZdO/V9BXx0uLpHinxmHJf25PM4JuFGl2SaluWMI+uv
bVovlYKiQrIevZr/9iI0ZXvtSm8eORkAJDOe1UWfHKVweLNV0jLyP2msT76E56ZS6mRRe3RxkGiG
8qEButLRfqJJod/ROki3XTl3DrTR2E/fRttAqGR8jEfVua9HUc/7Lullvz0KSiN4TaaDVSMIAbXN
1IPkQW8g3sl2UW28D+LNEEgE0ZwUrTiSMij0vqbUIq586jMdMSOVlaFFl51eiXh0gwVUKPlvQ1mQ
vp7ZsPGS/DDyqZcvSZVUyGbYHmOagnhGQ1hs0NQe3b2ef1XiZYcjfOS0SBZS9nO+3zTXNDpPNg8o
l8c2ZXzAyevkBWnXxTqE3XG45wZV6FPRawK3EyhuNN80CmvSsElV7tRCmTPbyuhnT2b/5esTPzzx
SlVxoAY/8ljX6e8+Xknljl6gQezxJIr0UKUb/9dsCHvBwf7y2YnlsotQFMJ1WXR6UhvysOR//ysJ
ogBKUuesg3HhWtoqevKqYLll2ZzM05Zto69T6P16Z8XxlDeW3C9Dn0Q/9WNQfbYMQ5J9Jm4fkxMx
DWg2QBDohyi2ycHGUTfC+SUqyGRPElJo5S0o1YgW/eyPDUcYqhD5WVDdRjCWP0JT30cnSKfZwd17
QMmCs07PtLWPQHZxzAgp6FgKG2Op5S9W8yQPFHZRjuw2Jf2P/h1boJfuchieXTpWMGicC19/yait
8tPC3hEEtGcHFhvrlJKXzB0ESWnKBclQI4rk66t02A/0ukK9lUcb9B78MKLFGH2O8C2VgjGaHTMU
HsQe0UG0LyR6XH3vdeVato4EGrqiboJiVO+IH4pkaUbPSn7DNZR9uGNccFvkz/tnulzzylvjRzUe
xF8NpU5quqFGkRv8Jcx+XUOZtuQgvQYw6tKL1S5B2UbNuYS9D8IOo29WZkKXhLeN4zG8Aed5RV4G
AuMYDKJVHsLwrEKQDjqIkiYmosmBw0k3z5kAJohWa77kh4S7k+GaB2mCNplGt0wD1MrH+jTapv4d
luCm8lVlv0hwxxh/jXQ3BkTq6LDZ1NN6e6trjz8ble8BHe45oji6hlQAuQp74g0NeZoVRdQGx86u
VoZM57aX7LusPlnUw5V4BY32yciyP12h7vQEHaqG3iVbA5Aph0vN19eq9iw3Gx/8LszMw76HX1XJ
OX62ddCpDBUjNjDUQVqxIx7sBlG509LsKSZDLYXa2g+htwrmhEq+5Q3GWamIVZu2JUzFmFwiXc87
2w7r4BixdpICZhYs8RAiape+av1TkwG8va/y+9JE90tCP5D2K6dzNsHw6IsZh/Ob48FYLAu5dpPx
qEKfrHDSloFblUZ4zIsPf7j16msVcDC9MdFTWNz/vJ2X5m1r1MYocqC2YEwinU7KvdYp+vCYWe/y
qLXtooxFYzg00D9/6JtZZFI2GtREd7rC3yeTUmvNbJ0yDo80BsIF4SWP4KIT++CUKx01H3nmcxfW
0NCIDzSNIFrgO319tKOisQrVzINjDX2Se13rz6lOQ9rOyVZuMvOtb9GihbaNjRYWzPuyavy7MZ/c
ktQttLIUWXDU6H1KDyg4BepWUk6yfPfzGl7YLIOKmW7xFXKu0w+FWWn4sh2FR08rQEZsQBP35nsJ
EO3n71yakMDjIfDV8MCn4W+gp5I36HpwdOWxrRTWNghxpDfUvRr9+udPfX+lWTx2SnA4LGZlTZ7L
RhFVUhZxcIylZyy8pMMAibab8ySr90U4EhnCPRvsfbKveTLzdl44k4Y1imxQjdTFt0ufp7EUS77p
H+Vgm0DDC8IhewOrxvY1xVOBbf55sv+KzV9cEk6kTNlzFGLHn5wW3zzL1UzHEP5RFDu1XebFH78X
i8b8w5nREL/w+ifVv+WpX+L0UxnHr8SP9unkKfQXE3etz+Afpy8czCBJ1YXt37RRvQkd6WocrUHL
WHMr1f/7ZTJlMVYM/ymxTGt1um9bZWmU/rENABD1z0b83hm/Ygxlod361I+15vjzQn1zaVgnLpKN
u63KFNwmxoLMk2yluuYdwxYO43xk8nuMyxmbf+E28WgbnDlZ0Ul5TUxfa6t9FLiZdyyKFyW5dWFr
gA/UmBOS+3bI8MoEer2asAVyedrkgMemJILKTFrkizIS4HAVvhPE4i/wvM+n0b6t3ORrk5UbQrvX
7ICvhcDpusfCrBYaqpTD0oVbhcgfigGgv+WBNE5v3IHbny0SXkrB20I3Fd4vG+dTHRfkkzn0zUav
5JKog7jZgkFAPFfKYzIsNWsMFcmU4La01imkM3VY9vUjcYeizOztxUUXWGNtrNayxV/HEKt5UQ2W
1BwrsIX6kZrDfxLdBGcZoBUqkT8f2Et5Ylt8+uBk0mVlZ20g+CChKS4tmZQc3jyA+voKQn58v/no
6kJciq+C7bR1/gKq8HWOkR6oPDvcPdzqoFz6xQ3pKCYoK8skvhf+y3z5+UIe6csnJ8taZLqWkaRo
jg3vgjJmZYj/dRrRTeRDDkm0Y6J1OpONVcYb8sVqcqY/T3Sytonmt13p64SRQP6Pr/RQ0xUVZCvm
SvoF352blHjb2nyY2dSZD6sTC0E+ujc0h+mKcp9Aw54g/NIUqyHbUIHsg8dmOGdgAN8qZYvr/fPH
1Zm1/vf7n65Rl8pEdRZhHUESaWgBNYhXnNrhTOizyez3wd7+J/MSDGcpwblpoOsz/Cuty5ZWvU/L
e9CmfUQ2ce6sf3MPvu6Hqn49eKVae1KTsixl8Ox06GpDWVyMOaCqXn8MBniA+/hBZr3YF+o6pAip
KZbm3DAun38wLGJMApMa+zqM2o+kzLVk7jiHAIQq9M/xiURmQ67FHrPOQzuTEvynVvj9JP7PJ/+l
ij7tSa8jYytsPhkUL1YFr7iFsKLGk2y8EPgisgMpxKBdEwEr0onWVhniZK4JLfNJ++pG2wLUXeGc
o5FRKWiJtXeFpRyzBDYkh2w9bVr0EG286JHiAj/b0bin9m99dIMlId85ohGqqFqWhkrc/Nvon8sG
76gYX5PGBoPc7hPLgg45Gu1AZ7yyJ5p2NkGO+4+p9RiUxw6B7t4ey34uCpwJ6V3bt2+rGrJpZdk0
b5pYm9ANktmzoeNIm42knCMwLRFsu26L0wG9QVkDxhwTni4iKYA1W3wAA6C8WHj1uWzXaQAUZg57
ctkK4D7JYgwh1KmjOERS7QIrY+3zHRUYG2pBsAgLT1kk9ThmQuBaGRm8Zy3tv3v+bds/fXryqNK6
FTnhwKeBH1UlEC1O2uIs/8kfHYD9v6QOvCot1mu0W1bN66MDzxlsnP7yZ4tw8Y0ZHcj/XoHx7f90
+mpDaXMRcu8Ue081lQPvd7vcenIS3vWVDMXp7B275E5Y1hhIqRqAGnuSwUudxijNFvU039/ZhPIq
0kYyXIjwkNQ7B8IqUms0nEFUta2geilm0HH/wu6vK6/I1NFthgBm7VsOPiLkab02A3zcQzPyYhTV
NqGBd8xFqbddUf57giQA/AWt/nLz2hvXvbsd+veufx+0rUj3Y9YHzhJBi5fYSAIGDxxuGmaK4ejk
AMg/SKbo7aHAejpyN9a5gmrNwS4AxZfGx3jrlr58k9PoRKLIdZ8olCuFviQn4wDXleA9omfcMl4L
5VgHL9wAQA1kvWK67qmMZMGmgeCicf7IkHbMHIhvTwSvIqJkQlGJX2Qima8HQqKVtCTZFx0DYxun
v+mwW0Se/Zpmm0RBG6Fa4AX99SCEMOfyJeq3gzGG8QoShZapqIDiJlfCDooklbUwZmMiSDuhncLx
GQGlCYBooqgaqHkqvXt9fBoG/a51t20N54nhrSKfBnG1eYmVP+jZU2C5jaLymv7aHMJMNabnSk3o
56CPcWa1Lg4ZpXFq3IBl9Wn0LIHCIlmdxKR+SeJHt4PvrSog5o14zK10TdbT0LhL+UGRYVmL4MLf
2A1G2vo7M5Bv7+e4drjGtIECU9Onl8oKWmMIEwaSVWMSHjWCQl4odk1z4sllt8jIVkBkbF1AfXFd
j8lxC78KZTNNzhb6GAm7sw7s+Gh/uWmTQU0e9U4uvNruo/jYoxwoxe1yHEmT0dsUwS28HQZa1EpA
GwOWNqfdSbr7eVX+xb7TAQAJVmxyRORt9EmcZFYN9SVLoEGdur8kBZlYvHYtla/67M620CQkOxU5
1T5eBSbkE8hCR5V7TapyQQS5EjnNHU6+k1L5WCjikNWI0RUnC9Wr6j1C9sBCn8Jzr4ysWZIMKmln
98dO+qZ6zlLY+RL/LGJK4j61xcSgC9DPNj9PcPSNf5rf5MZkcpZLmg0OUqlWcYpuWPweRPeAmRuI
R2eD20tnDOFli0tqUBSQJ2+FHVWSFQ+YBq17HpOveb21aNDX6+vQf/h5YhfiaB3zPJoinaTUNIVo
NPJQ1VnMvZL2o8Yh7AyRutFZ8P/9d8jOyyN42SAbMfH3Oi2sVK3346Nhr4rq1m+2lrhjQj9/5dLC
ffrK1Of341BXkyqIj6m2d8NiQVogjx8Tjvxs7msc8PRE6FRtAEJrAM3NcWE/veetkaXA3Z3o6PRb
sl/IrGbRi+4+klWpnCepnHlMLx1AVo4HVRWaak2lLLng5PRbLTqSwnGLN8fBR+lXLRAEX3/T5qrW
l6wtwsYW95lSrTrNIeZdlqW1rDO5KEanSVlF5ZPk3fy8Wd8rwlgtihFEwSTKNZ6ir0tIVKi7pdNF
R1PcWQLJro7mOmNPvrwb4L4qtNW4cz2lFVyHxc8fv3RSKBnYOMIIW5NC//rtwS1sG3MYHSvFAxNk
XikBJA/WhiMZuHPg84sfG70g5gi8WZ58LO71wGsUhYkWW5AQqiFt2eSlCdFJXq//9xMjP4kkNh0Q
oGvGsXw6l0NZxVbZl9Exrt9JxFbGAydSBB/J3IlULh1JgPTkaPTxSZzOSvMK3/EavpTACGkMj7Za
LbnamScWfXCSWmILU1pinMFZbIq6XrXpSdL7gwY7dHmgTLLO1GZmWy8dXFOGO2WsBmmk7r7O3nS1
oqtqNzoKuDx4KmwI1Wb9p0sTNxWyNrpCzcCwJ4+dGlq+m2h2eEzFwYNMWWu9f1nn6p2pecHHzxs6
Ho6poaHCw6tKkQcTMI7m04b2eeKXgWlSN4Dx3QFKKJfF6udPXJyQACAxgtFUNvPrJ8whE6FTqeHR
Fy9Zs3fCJ+5gOAbhw96ds9EXt4gLj9EEKGhNbUtb+LprBkp4jDsY4Yy/bgmRFqy6P0/pO3wB42LJ
ZBDxtBAAFhP73GuNHbTFgKwneeEYd0gJ5XNuClhaHzEyTp8s8ixFKrPZyMGbXt7KcEtnM6O4cPGF
bAE8oZI1lpgmeyeHYW+kQcreFeJq9PBZXaTeqMiYmZjJtBnfAwqgVjxHXHth4DlMZuwVloAbKUS7
bLChhgY+2MDnEQ/yWgnVreyV2bJ3002duK+R/9CJZlt7xrKPP6xwadrw//Q3aJKgURvVR0P6gAOs
SODMChgt1zrsjKWcHAa6KbLhOhj/f0+sXSimAtXeKREUXkG6dH39plXdzeh/Bga4X3p8aGAte20R
QUiiZQh38ZyM5Y/abNcxRkJ2IcaUDVotC9uHqqKiMoHEXxx2SAL7AQqhCNpXsKK4tM32LbxeXrx0
XXTwvHLGSdEv7tenJZwYz7SsNdXL2a9qoIhsXwcm3JGSvMGWGnW2dDhKERxgef7m5jCG2dHSQB7K
ZwHKZD9Wv1SEKLpgO9Qw2wiod6BA6bs3udRWVmNsHEZu5KhK+NrWVPOnGuVzx+qvxqKtVqVPgwGZ
HZwy46qAhzQt9aTDaCRLNCmnylGy3d3oGmcOBGAuDOomnVWjikvnz5jR79kKCr5UPgABUVe2hTZx
17wyMBwRSMGxkd50D8YB0W1a/ZqnJPPSrbYSFuEeZu/nS3vBDn3+6tQ0DHlpSF3ihsdW3VNHTDt7
LDLjwQncbd+cmeSlzVYBLdvjjcHATl7lMtC8uqi4L6VSnthSTzsr2bWXIbqcuzMn63tfAQuqk4iR
KcoKiy7KrybWlfWicwBGHAuUqs0PNfstx/sANIQi0+2swgZYb2Jd2yoVTGbeqDJKF5Sd0N3drDoV
NqkMug7DOI8LL4u/NM7NPmvfgdPjGC2MFb6DDVZuYkBkJbIafEEqx8geeBaS2TYFLynZZSJaafoj
7ykHoMzljYa/JJnbzu3fjJ7ySAzJj3bwVf+YePlaT/ND3hd73aKZGt5Xub1Os5TKVeTek97c4B//
fG4uuSLEioBNyTfpI87v6+qqSqN6rpMGRzn6EyDd0ME1J9F+n8tnLQb/DTGfr46s+x0XrrjNq1uy
F7r2TGyZNvtk2Pj9zKt96Sh/HtFkv3kTFGPowDnq9jVMYqPh9Wpa62FPG7pbJXb+95HPGL2R1bEt
3lR94vj0iVZFBbn9o0J9OngrRwYmIN+2WHF3Zlb7W+4eZ4QcrjW+aQKE/eRbuRKGIhQGcBv5OoCT
3dhDeVkI2FikZV0cQnkUf5ipCV7aYlPXQMlRMCBTrE0WtEy9tOhlEYwTBOxm8wApvfjQgwaCuXjt
Ot2+EjSjwpAmVf1ChOG6comOarIMv9ziuS7hMQ+aucavS0EMJW5Wfnzi6eSeLEbQmXpWtIwrQvdK
25O+cyHzxckIyoWAfbGqHl3z5M1tgvpvlSd+4egWqiRWVZnGj8mC5L5R0CHeIQHhQBmQkd6vQLs1
7b1Djs5t3bVCP74smgPU8n37FigS3XDmMozVhZHQ1pgXW1EXW1KTVzCtnTD0qfXctwiwka4NoLKx
goORnQBSwbOYQu5i/9a7Z3ByZvgn0uSNUT5I0Vb1Nknar0esiY/meIXEIJRTSrvQhgUd6cu4g6Ad
TNjYquyRGnTg49P5n8vqUbGHfYRZc+GpSwNvX0VnraeTs3xBMNCmI9OsUTvzz2mF4iSkp0MT7kTr
8iSmp8x0zqzAYqiu4vbkgDUoTipaDFC9NM5VrVoL1x5uKMM9J65z48JTFnbltkkh3bVGhugz6BtL
v82qW9ohO+tBl6RfYfYqaZvCdc8jPpDQ8S3iva9hUPAxKRGweSWANBGGBRPuMsmFPsjMIFwu10Xz
V5W2HakNGWYiX0fZ2rfA3gekVOCEbtYFkiIOUBypcdd6LS10GE8i1di0SO5kA0TW9s1I8gZG+a6C
ppJAqQY/R8OGoDiUnlXKh237ojf3jvRYWDFcEJZ3GH9CSrpVzDeyIX2O7TVI4IVXZGdPJhWh3gQA
FmJ57X4oigOP6JsESdnVOsb5ojNq0QCIo9ohbtN6lVcPMRmmtFYOWT8cPAl29asGLhfo9LRTkX6k
/l3p4qU4123oLIgL+LdV7qJwQ8s2xIn3xUhCIuxFNfSrJoFRytKj7eiyjf/BcV9lsJI84SHdxWyv
l5ZPy7gafqn0NUQ9qNSmCNnZ6gQpAiwqzsz7e9l8fLotE4emtQO/dAxgXmxS6EAk5hnbHoccoQNL
3exiiiKieM7hOAnJLJbSHk7ZESTDVsxmqf4lu6ZXl8SHYljEP5Y9zR1ZieOVih4EY+KjjcUKX8cz
T1Fs07oDOVVgXnEu4mqrv+MbWsexCCAbOxO+dr+7S8GA5HPWVeOBnI7IoFTDE0q9xpKnxQiRNqqc
AqYyITsjWyxMMqpE0Aiy2wfgS7UGP5B0qq4H1DLmIsJLMDJLkEWjCAKiR0wrs9bQVY7vet7R6Bdy
dg13pB/elLCgZfDK1XvYPK9GCJkC+n3mKbsQjFrUfBVA3ySDzGnTeVfqSh1UvXv0o2dEsevrAlYx
tOvQWej3BD5WvWlwBnnYKkj1otume/l5BKOVniz8lwFMfC6rVo2gTgf3qDQbI6wXKdyjFCmTW1Z5
ltvkkhfK1/Dv+BXcnJi4vIawosFWOqiJoN/MAZgX6GwtrPCp5PZGNuyRyGDX4lUmZquUVwx60kO1
hiaTXsbP0cYuIYETCHQZFNOonkPDnVUzV/XSitC3pwKL0fAxpmBeKj1SDlWCe+QtiWX4FMe0kn8m
Kz3yWeCObn7egXGFv+4ArTlAdoF4afT8apMdkDs1h8ijccdsDnEuyEWKDrPv9fdZkWTHc7FHvC5I
vPH3P2VxcO9VTQqFdMBNwODUAP7IgZNw1LoTNDY/T8m8kAuwKB9A0DH2P/HRiUMcBaUGhUvhHQeX
dkwy4VEsr5o0WGvlaUyzKsTPpd5v8wh4QV/cNx6kW68lbN6hTWuYDFELqWVLylD8bO/TemEEH0rP
y9kKKIK8RcIcLCCdrzlcCQOPXpRXL1Urr9IgPmHVAAwvdCdc2+C+KYfRsSZgrS0XTawfbZ92lUQ5
xngiJSDRUoWc3PNuXNwDty3XdIEvdBpXs2pYj2nhnCxhZQ9LQTSS+skeYmMwBNEirGHPtcxtCQdJ
Wp4F7NmFBvk9P2byyDeQ6vi0KXipvcpDZxlnuIN6zAUj5KrhSs6yYNvp2SkWaIjkybK2dTiu3KML
JXpZRC+p6W0Hw9uXrbYWprPVV0gSCJpZnyPkDXz1t0f8H8FZzotJO0EPnileZ93vRonvpDC+pdq/
VeltKNGxGES47xtAxmZxjMnhBRGS42LnAsAwKAumyJZoubULgYOoKgy7Wboaq2cYIcnfxRX0zegA
KUrJtAw2M9/r3p6h+RpCOFxdanydngCeydaRaa016KQaA5LDrv5VF8027nPzivLcu8Z7XFtoCRJZ
DyHqXtBdi+dcMg8EJuRfpEUtEBCkqlHI6Auh41v18dLqEQlolG1SZiuzLlZWq97Bw0Qz6tV4OVX5
UKjFOgNKU5YypA5AmHL3zo4PrStAUoxs0mcQ8DZ5BM9HT4ozocvV7jpRLdoqg42cvjo11VMru4a6
56qLh/vKNPet+UeM6gH6kw1bBBpqgR6f67reunp3sMxkFcNNNe64oFtOHxBi0VANgcRSd7facFdq
xSnOjKVN5Fno9dqT86dRx8TleLWojwxJCy8I2nHYGKUtl05Oh4YTU06EzbtrgT9K5o1E5GtJiN9C
OKgxJNjtKbOiTeet+466BKD0skZaGt/vKUY+EWSmBUsteHwDUZPIvh3QE5cogI6HPQxOtb4PCAMD
iMJiA4pm9niI5Tvfh4ExaeWNTB6tSqyXypRuTUnZpNR5WtXeU2wMIWoNgCZG3fDghDKMm9U1N0EP
YJvHYSirVe36SII+9E3EvZA2IwBbi38H5XCIvfgenvR126bPTQqxX/LS4v7pEdSFwIKHcji7Jlpj
vQBjHz0PMLA27A2eaqi+WqSahjLZFKBONQTqEih6Q9rk3KVZ7mPxnIZPg/IcNx9mqbw5AUVeqOPp
vKg5mIOlrTq4d/VKpSIAPS4wQ5pN/D8pQgSNn62qQAIQOK5KUSxyWdkA/VwDYIrd/I+UZBvdzhe8
0Fe7uqRZxfndRMOi6nWUu6zqOpP1azX4MJOTbiKzkNbHmkZKq9G3qRJeh5q0MnEbup7mqSBExItW
FsVbJi7alfot1fkuKFYy7l7SL2zed16kF7VFGAvjXMEconbRJgUbSHzlY0JLhAR8M9iHaX0OOwjJ
xM6PqRq5vhUtujzYmne4E7QxGuvSsj78Kj10croNSvNAMLGRVH/TX8ec9xIeTg74Vugwu2WSemi1
Bt2J9H6oy78KlsK02k1WytuukMsrmruiXoE7r7w3RXxITGfVGyOLW46OLuLG3KaseyqgDhtfbVt+
V3uo9HC6bYpmhaSebbrkqkRc1Wb4EGZ3DoTVJS2EoNlMn3DOK54duOQrUAkBEojygGitn9DTDD1e
ru2C3lg3ariMIumjRh/GT/z7Mov3af9mqdahKWGsBliZp8s+1TZKbdz6IDCGwrlpuIdV2txkwyGw
fgdKs3I7G7nNgPaUpNmPt7bWTopk3MN5trRhm6/+H2XntRw3lnTrJ0IEvLktuPJFFkt0NwiSouC9
x9P/H3huWuKEFGc6ZrpbI7EKwMbemSuXEY2fvYRRT9eS18pO1CVM+dXskCco02G+je2LWhcH5JDu
or+s77tYb6sJKRchCvIwbAKjvTDf8GMz3ifKRYslp0waT2VHM1V4cLzK2XhXqeMW4QIkfeunNUhk
fMdE65BQiZgMvNUqRlrm/LmbsPNkP30wk8GTw+m9L4q76dccC4SpWBuNUAE0aSukkxv6PqxwNQxy
i0IZ0kcq4bLc6UeUBLuYt33OTSz46ee011rnLJzx5avUJ224LnTGTTsfdGvZmDMuFQDvICEen46X
57QRB9gOXGlEt7KOs3rjU8nuDJJnFOgQMyCHreDFVq7tJT6T5bpu8nw/QPQL4tpXs/RSqeGO3VTs
ol1DlkcmlneibJHvVNuKgrArbkTfoPjs0tibMmn3YJY1QQOD0ywEsKXCR9jXzLZiOzaql5w2RUvF
Z1l2E7mmgJwNN1L7gyhhNRoLjlEihc/geUTbKlbIrZvw+qXRgvNRjZy++iQ/K6J+s6bMWXjDsqTY
qvqwy6PMjYZXWc3XAyHUJIeuuMUrLJ0LthlSxIp3qaxdcEtOXfXeCis8eovyFIvSbv0Ucyt38mef
YKKMp76KWHSs6IcFHb/ecKxteeS9DpXuUNLlcTtYI84S1XZVv0kVIwiWriKfTN6aPMPHBNe4xQrP
9YLRpbYi8vGL1ZsL4XXdQRSDbcCNCwrMNbrFkbP5rqr0Y6uxMwkRqctKtWBvoPp1g1F7RtGaL+S1
5eaI14H0IFBVV8BEKobbtCeE3Amu3K5kGJI22Svk5XMcTBcf7aKadyGFj2helfjZCtqfQl3ejzWw
KvbcrKjRIvVSWmu29xp/UPg/RbmGWcw/OdTuaL5xFU6bI76gEE5w/Aw3W1Hiqa3hJlb/EHQFAhqV
zBgVe1d5/TENh7ihBT8aaqJhTPDrZk5dWiQ8CDjnjjKBMpQS6ZI6zaDZ/UCMKHBfNb4YQCycwxgy
T7x3UibuzKx+xNBybqMflORcBLdPXrm21V5JwluvzLs+WANmyPxCH7XtA6inRVyia10OTcHAios2
QiIQWiKOAmIzR/ZatYCe2an6rZSNnZ7fFl09qGHsJ9S8mJyIux6VzuahM03b4CZNUHSiONkRH4BD
/kK4IkVs3oNTGomTlgJpT5rKaXkY0kdhOac4XJty6mW6uVWn6iRVyoPRwwxIZcK/sYDAn5Q7ReHG
ih6tcdtbIgWxNsOia3HAIZkFjGsoyn/QJb4TWRnma/pXWwSLFje731uIXBwbcS4T6xCWZF+OyS5m
EjPjWZJpN4h7u34+sZeHGt79Mck6CfVwDMEqV351uWVTuNmNHtpzpbuJir64GLZ/7zq+8z3XL2jA
K2RuxL725xi505NKaMLUOtAAlClx9lbuEQPSkD4Xm8eGJxUlb+W8NTuCIjmQJJHKrN0t6bHnRCSG
pcIbR28J2AQ0nAfqXJC0rCFkLUDClsxwPJHFAgqm6H4JtqCHyVo0niSCdOyuQFy84GnCWzNUwyGe
cWyFY0as8PyxwpC1oBMgdV/Hb+CFWhPshMzCxzdD1/pSC3gRBFexxdP4JncHiNgK9J5Dz2o3kvjA
gOFFLEPyLGbv73fti7n4W//JXVvJGrgiaMDbXwDzfzrDMJpqIZgNk6wlYt23LGTHbD5NmhYKRRGo
TPDi+GmWSMSJXkFHlk72xfojYN1qyMeUtWKcT4AGGq/6CE7zMYaORJ4SpQDRZ0vyVCXhVlXOWXkW
ontDt/DA+5es4Bsb6o+L+AMFr9WxnjJkWoeyu4JmASPoBHO1Me/la8qBMabPf79tDOr+7NtX5hUa
R1YbILj+RTn/z30b2iUPkjIzD12Fk0cTPo1ET8YEeSHCi+EU1CoRpSouzmxFakOoNNTf8hXgjbg2
fZOpWNM18rRpCUsZTYI8R+bbCotzGr3FwGxFmu2iiQ55l9mxMrrl9FbB9dBi9hma1y7Ggdx4nZmg
jzQEan/NUzcoQ88Idp0RO3PBZ4TvbLUerMZNpD0u7MKTlNyNDUp/xA4rT6bM7wgaQuIawOFvxLu8
fQxzwqoXWKPLnThddBqgSKM5n6ljVyl261oRLm8OMge6Db7aAAhMfpVI5E5UyXeMZ3e5Gl7rhirq
JxTibT3G2/WKC6x2mEU3gbWHwIr2X9lCBfAWav4SCFqdXhbk71ZGrH0K6RnIpeiuPEi4YG6DCsJI
Jr8SklOjiocoxHyouw/Z4qG98iNwI5vw88DD0ML6OHsSq+6uzKpTpJHkhe1U8Nzy1bUaLqeIAjLO
rot+/erMeW3pMQKTxK6ydYqSZCJlD0k1tGVG7KbJEh61Hs6Byg1iE3kbAciDLvc5b/dVPlzXB5aX
uSsatNTVxxg8lkaNoyNRhfj8xMp9nRtboST+e+Zq4+CW6ckWulKQVY6iV26BdLOf8fAfbbkiBb68
VtkVUbOA38GwX4tKZsPrP42k+wV4MGhA4sX6+4zCcNSMvR/SZI58IbNI6aBfjoeHyrwbi3vZeg0l
1cUTexvO1t6I633HFowNqCeRr5ZPD2N0XX/FNLvXyjqslwZ7QMqqH1OQOQMRa0KGQKcbTE+YVu89
fppm9W4XjfZKLaaaQjUqY+Ws98XTWE6HJB12lE/SF32WLGthdqxMu0+Sz0XCEVOCSVq8dnq01Yrw
uND75U2yrazpZmaiN5LSrOX6rjPHzdpu0tAdrLrd6/L0VXat9aGAjKIPvDkUH8FsferkXSCTLtEo
NeS9jabG28YwPEwmyOXuObEBmBQcVXLrLhEM2l2DDjsRrgL/bXmJGGYbcnec0SfrEUyLMjw3BFFl
FZ4Ram2viHxJyoTG+TpL3W4tuqd69Ds9Zr7WLG4BciITQVO4MowXbSIUsQA/koluNxpWW++aUfO5
pi2NBIyHzX4S03M9tAhdOq+nzRd0QkxSy8nzjFQI6kD1farZh/EJ+PuW9Z1Uga/0yhiDAIAKBiHw
7wd4POB2gVObfjCq+2VnqTyD3ZwcRgGt4SmqmCC+/v0T4Wp83yTV9TiGawXHF4T7949MBnmcwSf0
w9JC2Jg0gDhX4VTM6sRRy9GrFezQaEXQO4jgGSK8lb5m0FW+DpgVsZPm0FZAw8MZ1075NSmGO0Rs
2TC9yV3vAsZeWyOj9ZJCglrHpyqFrbx0wa+1D19oecSpOq5dY02HCUhVYsKQrOOq1LQrysoYJus4
P2IeDAf5wAAmslSSRQmfG4a7dR4yZRSGabwjgwxbMmA6sl1jtsDIC9roXqaAUKZfFi1xMsa+GP+a
SzLGqBdNIqxWCKszJVcZvAUmwlz/MhYZr9Wg7bCOTC5CFNy67Lno5I2hkC44j7v1+o0aySD/3CjF
dS1EdC3fY7JwjflbRq4ZA6xV322Vl3p860mWyMjQC6raxZxnV0ArS0JQ3eWzoCEzGKPWXeWJrjEz
COxROzIigz14YYt1pe6rtT60Ila0teqNeumm2wGoczYVX25/NAEp6VXmrE9p/Yn4jg14KIpqeYVd
B6eZ+IOFLgEeHTBKW9VXmRFJ0O/U/I3kL7BcKtTyxOxOxPco7wfIV9StuWbXhXDXc9eXabsaYUhq
6vY6rvYp+RIVQ0qz5nXs7ms2hT4V7lper2wdGbYGmhEcvUvzYWQoyVOzOfpxa1Evg6T7BShiqmL+
nLiNCZFsVKjHe6/t20tyrTUOEoXDqGaeU/QtrjTiQoZ3gTKekN/u1LbjS58F+y5BVxwoD2vhrqDW
CfR9myZPhdb5QdYc1yY4wVs6pVMzcTYTRYLjRXkT5fMhNUlGkGsqytx8tUKSV3Ngkf5VlcaPAF1E
hcwvpCRUysjPO82fty1xexkos5DPl0ou7yba8ZFVl4DIxclwHFvRTeZtqrUED7P9IgXwFI6CMCkO
Ki37Oh/Wi1PYEVKL5yE2H39/h78NDtg06Kdk6n0DZ5EvV+f/lDmSaU3QdgLtMHbv64SdMgNktaIe
oEkss3+UVdqfJEKYUCuH0FKx5VNF7ZtJdGZKs8hbe4pJMo1mMmNN3FaJwnQR32xTZuzZsa8oxZdn
dewug9pedBUMBpsczYSSNp+nxlsD7xZwvNrwWhyChCOljjFGG02/1PKxM60nIcUsT1a3ogwiHU6C
2yufOVinuUN3Q16k5M5WY1Ma+8bkoxM9S60IftQ9CUPviiY9cUCYOQ9eaR8nGbZRaSdLvPv7rf9W
mn/dDIZDmgF1SzS+MZwTKmcxaSqEqY8KnnsIqLFhIoRajEAQTX8Sa8cLOvFVtH5MMgF4WARAABQa
HM0NC9OkAT4IkzYZ8FQP3Sz7ZeiH9VuLGuTGoTBecogNmAgaRIW9SNWxqjHeZnqAcmkwf8niP+io
yKX+OA++rkiHe6soUNEYfP5+HrRVUWhGlVenIM/shlTrDvM5szS2bIh+Nv4au4+SccwI4p/kfsNg
w5zucsb21NVi/RlWpLvHgzNKyq4STlZ6GYR7ISgYDEmzD3wKXiSaTwvtmAy2mZrpvZIhONWeF11m
82ltYdG2bYD8cy0XkJ2oM7tttTwCB4dVeqtr8nmtTyO0HErHzUScR1ikXl4NpGtGH93wK2/Nj4ak
E6JNaS+XsD0pY3wwi+YwioknLZo3dKGL0oSRV7uB/++qsrzF3ObFmmdfRvOJBeGxMqhkwktBwlpJ
gLtvZmQNkuklCJ9TdW7Kh2E8ZhGdWPguWz/W+L8aIW41ifY0hn45eKFxP4svTTJsq3E+1VZwmtTz
UrRu0JPKdQ1VPyCeNVQuqVgf5ywlaBWJc/EOOO0vSwKy2ThKHt7nEV60iel0yeOgnNsGd8rxUe/y
TaakfmIWb1qf2EtIHxf+KsD3RQb0/1jl38TqLAoJUz5oRCZ6NpQYvy+K0JqSSSyq6iQW6aNhEpVq
9ISF1Th3wZmbx/bUQlxtFHKHWPyidp8u+y4ujklCSgxRQ91+eShHysQMX3kS6mdVPy6aK1fHqNU9
AuBD1lGhEbJHLKz8rppOMpHTRcYawIz9TsHKYrOtB+tBvyfvBxO0xO5t8Wo5DRXuG4F4R+EY4kG1
G/fRDiB7g/+cG7gGIXZUhhtu8ka5w77Mnl3ZjQ+ya3jDbtiptmqPZ7pD6diey+viiK742NwEMrBj
csEAwJzOOTwazqHaLUfJEQj0Jp5529rvF9MnPncT+NEdrqsehcgudRMnclBf+3Q69mAXm6O5KTZP
T+WJDHNX2RZevrW8d7LWcjs8tGf10fDiLX/na8ju/NbtCKjdtGfJWRyM9u9mV/EUjzS0zWn9LXgl
77GmcsZHyUPi6GFVZb+eetuB0LZhVn/Mz+V5Fao/B37gx9f4mt0kLwDg3cxud5wczFaeFX6BjqUb
Nv1j/1i+GR+EaSGiEYjnU3505L5UdFYlKKG63IoxdwbtV5uxJPPakQhbHYz4OenjWxJjJpdm78LQ
IrCtbNmKvKIN7tHDkqpII6pWolPmOO4bsStOHI1ASrrC0i2Tp762iMGo3dQiQTNuPZXBVi9syya9
STIIfI8vJ+CPasermmHMjkRAbNuacK2ovxfKJ0wQrkqq2hkuaGj5fCtP70cjPskZVYjac0qQVMVw
RzbVpzFRaHAQ3w8km2LqGsjMmhDfk1e01I+xnLOZTdpm6BMifcPtCpsbae7mUfyUF+pJwl5wqh4H
LfDOyUyyU9IzR8ABOMueJ+ZXBYiTwOyH+CG1vqShr1jjcerxycNnlwjSvVbVvr6ax4US3eiWzKGM
XKugnmqmMmRRxYojpsJRlt4lzTELbFkRnJczJgFL+Y/+4lux//UeKxjQw88UVweo399jUQVeruUI
yFKG5lS7VnIFkU2le0IdSlpayiGGFW7NhpXH5V3JYTOGsP9KbW90DC2bZTOnxK8avZ3y3FERMYC+
5sqP+TAOhBFXUJKzDyJBHiEw/WMXMv9H4SEhWsDTB3KEhXPs719ey6rMGPOhPOUhjkEG1Bt1XbdL
5FJc2sYESptve+FYg9ob4c8GE62aueCSXEd9JJXMlY3HmgJ7ZDSgNq+SGW/l5CymuiPh0jl55bQD
9nQKEUpj6PWR4QhS6+hwVRVxJ5uPQ/kx9fG1y+Epc3wFxbtijHahOHMSvErBA4SUNZE4btke661Y
3Rc4FerpmYPCwohBvauaDLrD6DE1PFoJJ6vauv04HwO5PgioKiJmR/qhpQjVMPwIkjdiy8JYwxbx
uUK0OplHs5D9iOYlCUs3Sa3TkE67Np7O8ZKRsfNUY8OTaP+iv3xF9vwXf1xXDT0iNaaJdlcS/2DG
ZYvQ5VnRceNbhtLLj1GsoafEzhhVeynBH2BA2mAZvIm400oqXmImUyRtky7hXVha23jod6P1PKte
Lj7oyW0UH5T4UU53eYrHcqi4EXmg+h5WJIUQaYn8iDR5zBJAoQtzL1o0Bykexp7DVhTIdp+OSdXY
BfptA14ipERLqDaGWN2ZDJiWOT7qYeRWA69dELtLZDHt6t1WSS6d2JzHfGEMNkY/RWv8l8p6xdf/
uFGIBRANIsSCMKatHLr/VOJiFAlq2xr5qcbURbcanJh8PfQNpj1/P5G/OY3xSMD3sdnD9ln5ri3V
SnK7y7DMTsVyFgjappK7jCZ0IVT6SfKhGOJLO2gHdSYVN0xOSq5BeFBxEsMXc8SjsewYc66WqUP+
DNj+M50Fp0GXPtMY66XdnWojo8/nAM6GfSgb179///9VN8PQlmFxMajUoRT+fqd6I0tM9L6kRguk
YvfjOZsVJkuhK1LBqDqxsuYFrknCBFgaPHENy4tBsXyZDLWhPbYo69d/G7ZKRfQfNqdEmNkTnFZO
u9Y8BfyB4MTGRRBkD2OrIf1I+LTId5vK9B/X8g20QUwl4iIN5xxkHCXZH/tSqc+ooLoqPXFEAJ7M
6oM068Qqked70jG3JF0pNfp/7IZkaX1bbChvaPyQSjPzwWvg91tYpoY543kZHNux38xicB1n1wg+
EvJVjZR8v/BUtZnbhZmviatpqUzMLtmFi3EJjId0CtwlDPcMw0sxR0UL8udGIRlMAcegcViCgE1u
sWGk7QJSC2cEHAVnsqWdymq1tJN8CUREil1pc7m0m8vrq2yfhkvvF17l1TZmRs6n6VxBz0+3xPGr
zQ84LZs3c+NupM37e++399Km3K/lneTILtQcG388O95cWv/W2rdb5EwbfXclkse5XerTssm8mD96
87z3i/e58QFENokTb27Uh3zC9Sq418i5kaN+mQ7Ql23jbDq4xO6JbdyYzt1ndWDmbldbqsSzvMPD
5UdsW67Jx3wY9seTZd/5qS+4NJCUbp3r4w274RL4Q/60+ZwO5ETCCpu4NMYCF4no23SP+xfFF+Fv
F/gSp9wdX9+xrMYbw1NdaGc29qa3FFrYslt2nJXVS/GyXmVOLQiDdb0CD54YJeU7BRx/ifbp1dtd
P2EEucsm3Ejb+hVmFxcKsrsZDp/xftnUNnxz/jd0J/6vzFv/Yp/jC5Z806+7Nm0pIezhEDm53W1R
u/Cnb1fG0NN7+1n7NwaAdv0jnex4Px3KT6rTfbzHE5gYX8ysPZzruIHXa+lzL/gVgkQfKMf9cPOZ
kuPpm7v1B+frfclt/5ra18/IIZSbh84Di/mw0P38vNtE/CSSWJ3cj7jOhce3mzZXHhO/gQtInNqG
H+e833L3HXdv58Z/Wvuibd/XX87405RNlLlsCdwtPn3HZexoPFlhtxshlvzb10eGLh/r3rzCeQ83
/m5z3fFp3mHrHDyn3LwKm/fLWvK/w1k44Mnh0I1uluN7eIDdRiZJ/xSlGCphGtEkVDwR5UXN5lPS
wyes0rh0nLxgZ2yEdpOXsE8KRX7DrGLT6BC/tNe23jdz5RX6gzqm+2oenQyA2yrxnBnhW4CNMx6S
zY6uGBRRJsdruEzZoyi+Wi3BnUjZpTFxMrB1YxVD0AS3+eRWU8JNYdoS1CPEKxCD1UVZCyhLjml1
p6Hra4Bf6rUOVu+W+A32fWPsVLAXRad8rz5gbtgVvpKyBHqlGhAYFLp1nlssuhND0BBunhZIdhb6
5kTzai/lUSXTkVz4lPdLfiJY5zwPeOgonoyWYhAFVxWL7ShCDQWsWXw1oJ+IrE2oGl+uJaN0k3Mn
Nw555fcyp7KCnmIVq3XHRiYNvdl1eC3TMBkfg1CdkDRvlvk4hx9WFx7CQfOCBq5iYzyzMeTSuStq
BOPQBZIMxGF2tSndhzj8QJVwMuLeU7FwVcHLj0gn6Fs6l+b1fSh8s3xe6wKp0v0267wilu8HIIqM
j0kOJC9V4681dqaPFD+0ZLcwlZuqBcgpgkunzfsxQVYi0jaOgh/H0iExTKxasoeySEMAa8uLF86Z
UvPbSrwO1ZkZI3F62SmKLALagEvJt3alBXeVJco1v+78EXAdt+k4Pov9VvQQOG8Kw7SzAt4fayKo
niVq2XogkFTUCShW4MVk62Gt4WWNlq7CwabA+W+IH6WcXqYV7zUIXJnCSHthjqgku6plh0PfBSmt
9hojdORCJOuB2HLmJAqjfSb7o+lKEc01U5cclmg9foTaZdDY7wivSPL4YY6zfyBK30LlJBlzKUkl
2QB7TLRZfzDKrcaMurxqAhTONOXkHgqjCNUUYPCxD0QnxoeM8a0T6YzZ4Ro3hjdZL6YxeEiQFbIh
ZWybTNhcw61K4e+WJAkVdI39q1wI/yirsCT4H4eqyaQYxx2sGET1j0MVoliaRlocHDMca9t8pzMZ
s+JoK/b9LUDw0QSCF+VekPXvSyHs6gL0ICftDoNG6rFt00isD/i+xqNk/sjKCOQ+9iSd66o7uMWz
QYiD7ht5uZ8mnbmVUPuLmDJ4/NC1xhE0CmPVkbXgpInZpcgEX8TbpewOAq4ypRp8tGCulZIeBSNy
e41Du+PA6yZvoEubusyxKomoL8RJlCuMMNjERozqPtr+vGrAUJsAr53x7oS3do1y8H9Rw8ET/7eu
cmV809MEYqmnJYY/pKlds1UB47iwkzbiXPsj+yfAo8UZV5rhXYq+Rwvv1LSzW7Hdyg1nU4VV2iiC
jMg4/cDkpVkpRxJFaAfClITswG5umPAQAllvEsFmXt68M+PTGcbgfdTsErYOUhQAwvwWkTjBfAsn
ZJnYhsKKrm6UdR1NWjc+dvKPZHqlhcoyRM4UvisWGYTnETZcA1G3Ci/B1O2g1e0EbdgnC1EedBEo
V+JuO7cWSdBVtmccsFEq08tMWsQkuRNT2TWNC3A7ih/5ySjWJetIbFxNqLtSDfpCgWUu4LiIP2o8
/gzsmwa/YGGb6VHJGy+JP9Ff+9zzeaCTWYlyIiNqheOixJ40O46NwKQ69+KiPs/deMU6YyN1/VWI
lxvb9X4QU1fwJ2X2ckXb6rjTsw8p5PMss3JUrAqO9PigpNlWGhsnMH8EhHMX+Fau8xIazf/vUh3V
Dbo/1EjA3MafpbrCYGTQtNA85suJeEzGnu1dmHBMQQlU9HG7smuSzjrL3WMKsVnNDFsTGexJZEBY
9bIV59dK4Jc1T5p+9MLLrC/bNn1N5JJg1+g+g7+LMPCexnijSZUXg8cgpHyYFioNCQYZSv+wKR/+
flWoRb6/6aYio+fBbwV/4D99eweYaqEicFl1mrwEBA9qy50QRHaGsaUhfVax8AD3FKr2Uc6FM/04
Pm2hU0K2WwlBgqKcxuRTVl6n+h6CgyLoz5aSOiGWhTrpQKxYP02zq6i0P2bQsbD9YZiNkwIP6/A/
ZbjeETS3AI6dRHa3BJNSNKJLWvTPyzwj88tvOGMfm5yp5HBfpxxeyXAuGFPj91kCEBnLjyGZNmN3
6q1dMb22gEdWQj0l3IXyHfQJp6aSD+LXuD2JfU3GIllGu0RO9lKQv0ZTfMkpADCpTPq3YPJ14zh0
6PnGedOu1goW5+qwjZOPSSGha8YHUgXEekaqmtPox8SiVnwnMZdOaD37utkozT5KKlsK+fJmYXcR
2QjD6AqG8lAhJcjotRMZtAad5ZjAJ+BFeJpE4pz4tFbuHxsLuGUKbT0tnSj+HOAXoHtzzOxU66+K
9ZlY3Ef4xjk6zYZEBRjaTU7xo5Z2H0jbYVVMEH0xxjPUffVoRopjqPNbrFEGc1DGk3GNq31cLl4V
aGS57wUMJzoBmFRU/IBrEjhG/77GvrRSv8MBZAwr+gqbYzHyzcG0VCs44l2uH4Ws9RPrPhkgZldv
knas4eLIAGhxcSZ7ilFZuIvPWeSj8qLci8z3WZ5IGpruZnHNIJqdtgfNgAZrKQEShLuaeihdKXox
aAsFXrqY25Xi20W/jMig/3usgWoM9dzPn9SaYqlBdUG/pcSePD4rs+jReqfvM0lHzUjOp0w2fEAU
JfhRZ5S3kopOGAMYRoNthfE/+Gz/o2HmvpgMKqX/d2v+wJOEKh2W2pC1o4FX/1z8UiSq0ZMm3RO/
IQqEAY545P3DHeubvyhliIWVMvzIFTtEJs5+8B9sRiniaZmiUj8G0Ab7wiK5ZbRL8ygqsa+1H0l+
5q4lwQoUYI7KkDw3/mG/8j/QV6zIJRX9JEZ4kHb/uG604YUJT5rrns6DXHvFz9iytkoQ+dkcnqR5
l5B4qqmHQYkdScx9PSucFbGxRNGR59VGZZ9SWBbZYyVdhIDBUvwwjvVRhWMsCcV56FR23YMMR1/S
/rFhflk7/L6Y8X1gygmDRJO4k8rv92/o0wR8T9SOSzrA43prICZXWbQ19F8jlBDGgQ30i8bcacJN
jw9lsuzGRXDbrv2ZzANkXN8P+tkO1ZSdjgkB4HZK/ndDB2weJ/khqm7qPWn2y1W+nzM4Ct021NtN
MD0aaD576R7WP63SrkvPov5WRfGm45CXjEcKlX+8uF+p6n9cK2kBuH7x8lINWuvZ8Z+1oolhIvWL
oh6DGELvUrhjF29MqbzrrV9melhSCmur2MbYWza+CWEi7kEViM1CRYSVIomOEZywvdSkvgwXrMSM
heAwS94TYGO2+g2vr6sQVtS0xq5lTrkYD4sI84D6xYKrX+a7Puo83ex2HSwVlAuwRRQcAx6IZYkY
jNXd3koYgf6cqp/SjDk2ViEY97IZtwdc7+kazvNzDOAypUB9VIacFDLM7LLlfCNqMbtw3zKS/UYF
TjAtjfQ2CL0nmTidFo+xwSwaY2HOY7NwF3bPMYRylv7LQubLkOHbbeYWY5y/eoz+eQQn4yQFUj6p
R0UbHB3Kcqa+J5RLZZJ5EOakKTjgRDRCCaPe2ARoxJo2gdknEtYmeGGfvIFubUoIraaBFeQ6Db2r
YlrepXiIA8kZuaGp4cdrFt6QYhmX7CARdMaTKWeu1n1kBp9l/jDiT7MrtyJ1598PgG9W+avjA4MW
gi+QWIqaueLF/1lHfZDMGD9E1nExJ6cagoPRulLT+mZkp9WvqYhcq6yRr+ZMCdUKj3fF3EL72+hl
dKmF29+/zXcYHzKsDP9axF+GOe6f5DIhDQy1VwLjSPIxQxKsCAL5FuYIdJezNEyeAWZlvJcC7HjI
1otQ3cOj2eIEu48xLXDyEvKB0jtSfGE6raCvQqmJMVPMRMsUD1VSHFNWL7nseTpa5Em9Dgz4Yymi
WcAvb4wQLqT5OvHfZPRC+SR7ie4Ewf0M/3/JuPxSkj5HCUte8l5+qcPn2N+NjMgX9SlYYFgwpV30
aoMRcS/uw4jXRyideIQt1df/CKj4esN/W5pMmSAFakw8GDbxHH9/cpDK+pz8A4WxnLjrtMqXUTLp
1dnqaqetk4+Rs9tqvFp7gE6WT/cEGPXRr6p8mQLAstjcrJjrFFnulMzOHCuesL7cE6u3+QF1t4nQ
JsYwzbPlIW2Ll2AmPk4ZSeyCciqWuHWTOZeBA5UwahBEpq2yM8vZ0UPjpQZp7vR02yBHCuDVWsKT
NfY3K4vuS57RwEBeFx/C6KUf5o3KWdoXZ306RplCQ2jtLVN0NQQ4Bsh4JfuWzjgKIILBfGHpJ8nK
923Q+4j4DSv9EfVH5mZxcZ0anlolHgEZvN48gb0r00cIbXmsyLcKs8QVK+zSqM6S4MprlSx8mUPU
79O+3s/ouyJauXQyGvvvi1r+VsbzoExoKvSzsrG6uf3+oILcVKwcjfOxURm7we1MgWiFAR88DW2H
0nsKlAS2a0AQKWAgOz1NeuEQoJHV55JWPnZkoL+mnhlwG5tUO/W16v/9O34FOP65mLDCYVKzui5+
56EDNS15pCq4Jj1PwSlqBVeEXBNiKtXCguw1umzlogDBhLq8VaWAicboKahQq+Xl799lxS++fRWV
0CRS43QCqP64XVBLy2RqF+WI7Q+jEBvD639Par9DPpRXbDbIFZhQcOV/7HtZrBuUkhVErtpRIDRh
rGfPMhJhWGGCgD7NGWBbV4tyVTKYG3N3RsHtTQlSPAHVdlscVvNevam2hpT5NPMPa1VK4IcT1aMT
leI/DAX+xyoCVlsr0rU6xLL5j9ddEue8rfJWPiYj3tQzMTFjTiawsidOz80s9UWmyCjoEhSNKk1w
ZlAQtSEuCQgWanFWAJYQeENw2SkoNLyVB4cTb/9/pJ3XctvYtkW/CFXI4RWJmVSiAl9Qliwj54yv
vwM+/dCWu+yH20dHskiKBEEAe++15hyzFcq/HUvrHPHXD5Dut7puK5+hyAT61+M9UeUum4SQnGT5
PsXulaoXocT5huJPyAdWAOMm18TtLH8GTbEhQoGIPcWWs+aBUPiDmE8UTafnJFXdKfnbcPf7uci2
MbxIMBnwin8FMCH/n7jLlI8s+fvyh6F/FvU+aidUnExei41IFJzGIm3pbkZ1/fOBvR64X/cL1UVm
ESy1VjLEr/tFLK1QlMZOPqYQvy2kZy7TfGG8WuP9n1/o99ULjN1/v9J6iv1rUA9m3aiSiVfSqX+o
n+CcFCq4QILIcq+lO7hrKeq+/+eLfjmj2myQalka5eMo7keOOtBw4nBicV7Xmt1GHnXeIf7bBO3n
1eC3ncp7NeBXmUgAVuXpv96qosSVUQaNfAwIJoGq+E2i/WNWP+K9QReCmJR0j1gHpbxZgINjsp5e
4aCM1V8WTuub+7oZ5tpipQaFMvGryDIoi0mKu0I+hvUaHtblJzG7CuFfXuXnmP7by0C8Fy0k+GsC
4q/vVuvKQE3GTIbg7YxUais6AIGQua1yVYzrEMxUJObrnG3VKrC1hARDihl51flcAdBamwGgM0hY
ckS5gVDx6GAludchjezUt9ncWFpOdSNzo4IJlvbZA1+Q37DLuHhv/zIq/sfEU2dCQiwrV2DAX18l
wWmoRiSHa+KxpvRUY0wf6PEmNn1yXjYKT1RoIFNE1rmCT0W8x1+O1vVk+7IneXkLnbAK/Jd11K97
Us0CEzGCLq7RLUEc3fKwQ9vlpwFbo9e22F0KEbWT4czCsq2ptCUBAZ/qXwMUviqjJdgwMpGEFF8w
HQK/+3U7qOMzPvXshkmf0XyrW3ig7WhQ8cYkrH1ga4gl0ufVZoMnSo5LOEKBl2lvXJ0idtR6rRrp
dP957/xUgXzdOyin2TcS8mmUtr9ulWrlcxAvhnjMApWTStuBv/dHEb0sarj2R4UYVRDkjbSkF6MO
najGyoBUQ+1zFprNp9F5KhZJkCLEQBC5ieYqlT5za3VYzXd6Uj/KKcGn/XUhtyOxWhOJVHwZRvka
TTn0lasKabar9FsQAtLqiv5JbYVLF0ZcnyU3FwZkfpM3Ik8z5JCyWPtQlwL9R3FTifNdAV/YlmcD
z17lDzUdUl2iJJz/ZSz52Wj5bSfpq7KB4EAYo1+usm3PrG4eJPHIhOrapS3NTXVb6adoHJ2qU708
UA850t4F7WMUXYYcz1gvHYwFCstUUXUf9ihPrlw33tRw/Iin5igpOE3klk5m+F1pNELh+ic+dJ/z
z6PEmbQyfBP1js/mFcjGCb8I2G96PMp0l5TFu6HJXkeLZckLtwzJBc0Hr5NiFvDZfaHF3wzp5c8H
yv8Gra87AT/Q2ofSWCP/LCj96/obS8s/p3ElHRtqZWFxqNp91m2G3qbQWhuPU+HLCEHpAsXFNqSz
a+yGzClXFdCJuEpaF7l+6E2Hr0Im2NyTXqXXkPZZekspvBabuP0IcJT0m8q8VrNPtFGNEk2bDlKz
y4WjPrgkJ6oRekkD74vfBk8iQscYX1Rgz/NDZT1LFApaZcusutYHlmggcbcQkwjRPg3BtiC8RvXa
wKN9M71mT9X3fGtsLSx9V/UuSpz61brqFMNf5O8lQWPvBK/3HhrWDrmvsC8XJ0dMEuwrqJwzQriH
pCPm2TPMDcFcJj2l8jDKT4Z1CZeL2WFPIokajo50r+YedkI1OmHGCWl+Fk9Y7KYKTdO3qMLst43U
b02zGZrNWLxnOldn6vWHkNAjWr8grJC8tBjufJovWrNRo228bCTZk7YtJEs8TnpyxzUsQsxZbgPp
MOCixjtWYV7epPOmFj4HZUuJKMtoE7jIPMfhSTY8maNNei+hBmkbjaq5LB2E4BCHgEygAG80PkeJ
hCt5myce55lFgYv+36k+Kc0jmNfAAATX2p2+T4odvWTor2QT94K99H4ROHnhNC3iNzfoWFy41rfo
h0jfOQ+9pdjXxPCJDs1T+1qcAg/4I/KLF+UtCml3MwaQhrPXRkwYjphcZIAFi6tbT4UJqtEjv6+W
nBDWS/vCZy+prmIbGsllfsRzyy8wcnrEZd1Z6ihFu8pwogQJnE1Vd71oT2964DWsva4ybbyRRK2r
HPt67LfFiogwNBqeR1Snse4tpis+SddMO6+2S4fBEdMANCJaE+bo01+Ukcg/D55InIvdHCz6Mrtg
xHTk6OUxnpwGudjoDxfLp6re46nU7PUaxolb2DQve/mQ6g4Hn6bvp9YpUicy9+uCvaObBUzYhvsU
qTuJKh0S4vi5LX0j8o34KRw86g19sG0SRyzAHKT88VO3PFQh3Th9z5eZhm4/v47za6vXblrfguk1
6u74fPhCslYqUNKcFtGI0h6zEJbRjlwBgNCjNXggzWxdphjPXSY+FUdeXjBfWSxA5kNS0WN2tdEd
ZXQ86hF2fVE8ihi+BM/SD3PPEOFYyWPQoD3z5OCiZPb0XE1uP2oIw85BiW3pCQdcm/m9xTo+20ci
SSoUapodU7gKhZKFsgvmEMng8pM5Po7K97nhze6i5UIhjRh5bKhL7vGV6QdkKBLXk8mN30ZqmTuG
hyR1k3Gr439FrJEydMSHuD2Y4Vtv+vhGJFKsel81/UQ7N4Sj9TiGZrvXTotxbJT5k1YBSJl+EzSH
EF0sqlrkDtN+GLaNsG2NxW61kzgdS+naGJ6blL5Gl8NqL3F3blCqCMtfaIe/V4CZObBMNuCmoltg
9vvrGC3nS4kWthOPbcAhpGl+G0seyC8887KAPmZkKFUF6lbCjc7U+i9mD/pwq6X7lovWgNBbNdDx
Lg0SoGtOeBKz54oSRamF7hgYB9YLqRTZLPIcFipds6HaEnABa7L5qO6VAWNikm0oxDEubcQWynJ4
M/t7FPJbJq8bgna3TZruugpqAbs50VF1dPVL2YeKrTKpSWCLt+Ssm3l9CrqN0ii+FDM+MK8VF9Cd
IxWQdK8QWd8Z5otK6y5ie4uBRJ1EeysYQvvhc0qUzVRGx0iKaFLJ1CMozmkJgbq56Qmz8JfixH9M
W4nmFkXKe8AHqed8mRkZ5KRTb5uko0z3CpW8zU5LaCxYftX/GI2j0Z0HJAwKLNRis9BAyQ/tMnld
8Pnnkfc/Fj7rhnAAUBAgpVb9MnE0pGGsy2xBZxW1uxCsjtinvPHQCQINQ3Nsa8QWx9V9m3OtwpAV
n9Rk9kQLlmnyGQryPhH+skn/UaIwyO8GyKiu+VZE/vx6RLZtpcjSlImEbGE4mEZscHRQSvW+Yw4Q
MfgsBv09cof6zI1NeTeMtyE6odIyqTVazecgtc9movEYPPTCg5rjb0YE+ucd95NL+uuMxUA2g+UQ
sxDq5K8zlp5+pRXlMjuufq4pRwTTbQquXY30C1n8FE6cuZFXSVzh4vsqSNeSsBeb4P2EkhIiBB63
5Yo/iH6ppN5Cz3S8Q0C7Y20dm2tQJ1eOIsA6xnUzT/YVDY2V/FRrxFaVxWUJ0NMwh+cDEfQrqij4
Qb3jtcjkMtDHVZk8JvBQwuJHm5/0xjz17mxtddwD6eBmOEDSIUJLfeoNiohoWcf7ZuAMyXU3pJGc
1srDlDLosXszWG4a1o/cyEhMvDHtZor8KgXaEduzL3KhRC6xSPSwnpfk+c97+T+q03DiTeav1Ds0
SfnqhBhTSZuDIpWOcz1foh69G8IWNQ39mIvnFXOLJVlc2bfRXpJok23nwBvmYodk+AEyt2+49Aec
xiz35tidk0J7yPTWz0CDr8veppaepFn2myl+Ksk7t5rh+9ghPqjrO7E27+sCo3xMTJd2y8VDOUFB
HO5Sy3L0dbFSRSnAMWbJSfxQiQWyrlNZXwtcXiXiSRbYKAeRRCIeiLvgHISmG38ulJDLjjp5EG1r
80V3CoFifyZN+xy4Wb/cJwZzqzE7YC70WLs7ahqdglG0yx5jgOEE0LOEVfUoGF4j5zutaX5oPbMT
hOR+EWmvUZywRC+rU4svlNLr97wO7jqZ0TGk1ea0S3kN+dT68I03LP+ldvO/afqvJ4WJccXUQJCs
Eds/3XX/msaDQ86mKSSeISc5QL+GjBY1u8bgAlfMoITn6xpbprPaXFH58UqPkByVzr+oipsQPY2y
4pfSyzKQmFaJoMsOUmTsRwXVQmwcBgT7KsvqOEXNp5AXKp5WEU7ekZ7Z4WY3h7tEzzctTLCSENKZ
oIzF1Pb1yKR9fApb5bsSL5c2qYDSeUXa3/eGZsM5HVI4zeJAzbW4JjEnGU6ZRJ1pdO4ExXya4tpf
luKuyZRDT5Ujo+oVGqyhk3QnCAdJeu8nTrU02huJ5SV9WjiVpi80J05jFfphRKZlem9N8tEiZdNS
tnV075YpGJVsl2N3GUtM61h5hu5lMRK/r2c76fcgy6mijHjv1IjOj3ir1nprfL+WGcEW82jY2YDK
Zu1JwpLem+KuwuuwXq+tSvXrTgDNtE7IZ8aPAYR4oOqOMpsHdYI/sNzkCp5cMWLRxzi0dkFVWBbL
Bc/QKUmyu7rZtc1uVmP6WDsp3SMu4zv/FmG8ScFdUxg/zIzsjmC3Mp8AiAtcomYBiBUlYZXmI3OG
2IQCHmJeQzjc2G1GXwLBKexMJ2T9sh6jeop9agD7kVDAbYroqUJerNFkzk3BGRHEZNjsIO6FSNAv
WbIru5BJFeCx25LMuyVRfJU6aJXHbz0foJjWXLMa9Fcupz854VBG30KKlj+LU1EMUch0UjqtSA1S
KGNIyGtmmstDg6H6hZIv3bvsPks/g/x1kA+rUmYdOiYF8GdQenI9HoTuAtTPLnQNVm36lsONAFCt
DLdyICMFynm/bGQ+OvBtVh2cFY7xWASVLrDOXvP4Bix8n3EKM76IHju5vyz6fJJfijzwJy5KNH+r
nYYOwFBghEEV/fMFlf4no+dvp6hCr09a+yKQfn8dXSHXNZTiBsoNp/C5/CFdGn940z3xLBwUm8PT
GfGO4miyuWY4i1/smmN1DM/qvXmC3e6yBPGRbckb1rU29Hcbc2jj5ufBNXi8jMUhclY3AEsQT99M
/uzkeEfFffIEQwCaRsG5TrGmX79wWVAJ41e+lgJvgHjlR9TbfCZtamPRg+YA1lEDw8N3ef1iDtzz
RCB8AmQCrPiwYtstzYnOjt7xXrJ+J4cyelahFWIUm2yuM6Nq49KE0UxcDQx3Vj+8LOskoHNUM2ka
VKItGOuzcEBAa1fEdVXM47llQFvNV2Sjopw6/J+okdZ7I4pNCMFV9MrrS/CH2UdW2ajseayBF0/8
5/V5kzzl9C4+0qRsqUzglLgBVoTEh15hULFnwvKyFc6WFJW9a32mDM4JxVUbLB8/B9ALyAJsiBUp
mQ6yXWV28RC8p6/MYFt8uZEtfDIuAIWFJZHksB/s8TsTY54SZj9TE14hZXMR6xKrjsQAFGmKaHR9
4Mx+BWE9o6/njLAh4ik0C2lTG+joFXb+lu/mz8UO3wsUedgBf26tk3+wXQ3d4coOXoAo6S/ac38Z
36vT8Lw8q++8JLo7xC8ijV5j33xgUd4CQzA5at76A2ums3CEWfogPhh/aWr/Lnmk96IgxWY5AxBC
+9qW03r6xG0TimSANk6QVmBLK7+0UJp0xWNOpTteRyUOl6ybNqJ1LpnaMg5oTH1W0my2LuPj6RQi
XdW1c3lKh/SszQ2EUTW+VOiLm0X9HszwU89llLn4HkDULzszv2nqm1RA1FwgAy0SjqIFllONrqTb
sWDZtyqLFiQYXXn984mtrzX7L+c102VI+nD0ZWAGX2r6I2KctM8T8RiJPxRlcmeW3O3DDLJiENF5
Uo6XxBJG3G5p5J2AwmigZJYUolcM4iloPsdC3lOd40TElMwgN+U3vZnwpel09Dnw0IlNceiPQ+GZ
FaGqrJRnfcsiMJS/ixXXqhrBxJDsmizfJTF6zRKPsoq5NIOXvnYWpDLZqyvW2uzwrh6ECio2HmyT
2F0msZb4+kOsoQmP+7nASaNbp7lhyivt6dpsZ5hd6fjJOEKt7c877j+aIRwriFbQ7Cs0gL4ugHUt
ojI8CaQoL8OjCr84L2O30qNvYl4dhOK2Tjjwpnx0Ij3dTkSiyoity77EYj20PvseMwklC3q3wHtp
ycVQNGNEw8s1V8R9PGWemt6KEE+JypkCSbzuu5ZlKb5wmVSIND+V5d8u878LjtYT4F9v6osAj1g8
fZDlSCQhRvRYN3gDh6gobtMExJoQIH/1DfEl5BBP8T7bFIHWdgmuBRlQz4PJhnL6Bh0K+CS8VLrM
Fcj6HAdjv85Ay2I+xklJHAGXibuh79x6Fo4/Ulk9a515yabe1WPIWpJfGNruzx/Xb1l2OE6JdSPT
TabVwbr1iwcxl/CZpIayHBuNnsVwjcYZEiV18ATlObOcWtgm47WNllsaeyqY52o//LX/uw6Sv51s
qLlU1PGSrFtferDWUC9yJa8b0VF1nL2+su7NKXmTNbSsaKwFT0P9lwc/SnPS7ao13wztLWPwwDb9
l4WoupYKvmyLCtXs5wFsIV3/cuKrYzEoXZBPR/zDEZ6BILOXQT0NSXDojIl0OKzZuKIq89OYYUGx
2mHAixAUz5Y94EpKxhtZCLSrsB0DUoUiFYGLCra9pV3RLYYqddla9GrmQkp6jw/Ha4bPF5NZoL5k
HuDwQvZEKX9EPlMirDVKVykR25Uia9UGxFl6Ht9BIVmq8DctA5lC//He0V/gbiG5VGWpyP3/Wm8k
dSbluUKFJypgPUQU3gcLWTaqpKnWmbnmDHSdlaOVU14L1nxOLoi3PnyNEexvQ5Ghzeq/98zsRyDc
boBquZp1UF9gD8XPOjavg/QsI8IwkxSKd+MlExO6yKb5/4BeSY2eo2onMYwMOHdk5bUFy6yJ5UYJ
W66XsF6RgyrRkziwhH8VEd5qS7ZjZA1ymKwcx14wqZDvHtavoLuIPXVH9pnSLL09CsqxLjKHrve4
zMxqh6uRiBTh4+ch46hLuxaRnQzub3Ct2HQ0RUXV/EnfNjRfquJJllOvYZ1ajgjLe5aNBPNaRgTv
Xo0etOJ+ql7XRCYCbLBCM6P5aIzGQ3xyCXFG+77vvp/W70wDbH74F75u3MINN37iksPAebqUtj97
/okHnPwTN5187lx/cf0bLA/+wSP4cv3yvN4IveobIX8t3DDdPp145D//+THXxNjmd18mB2h3W5+B
+y6Zeoy+80TlmVt4+m63Pmttn278x4aebpZ94mu9lW885uazeTd+XR/OT8jXdvadn4rMWzn5vAMg
JuGWJ5k9yT3dUKg7t5WBAnvktLi87IUq8foK3L++FDQRXoA3Sq/Hlnh2/l7ihWqbL+6fvctJsNeN
AeRjv0fOhV33zou9+2zI5eJHju9Ltr/jtbnH9/ERv/vvO/71xDecvv7TxW9t/vB28W8YfWv78t7a
68Mvgn1ZX4Th3Fn/HTm39xu3sLX8JgN5+fnj9vMv39eH13hAJT4ubuG3m7xuNn8je+/c09o3hc/w
xL9V55/nt/wb6D+wLhfdOeXbJ8X137kzPeB4Zn7H0+kOVmZe+v2Jjbq8K+7FTz28y+u9mKIdnND4
ky/+avnlffAgf3fhlvWt8QbXf9c4nv3dzn968n/evnvC0/r0tMO9uts9rf/DyMresLl7/b5bby8d
HyPsjj9bbH5gld7xe+iVzg477Pp3PGSyuW3h7tWXy2O588nn7tVWXH6uBlxuKp1wv9pxcRLvNqXz
xO2J+9Po+7+/euAP179++Of5Vifx7gkP7/q6uGx3D7vB9h9WE+5kYxMetujmeczT+pq8AtvOLzwJ
T8Av//sHHl4b6zA32RvbsfnP5/9yX34TEoiq46eYvEf0spJ58ma5dT8NSofiHG5mbJIV1Uxyu/1l
Ap/3qWj3gjg5VXSfL5o7Dsm2XqhuVMEOiGf7I1JEynHlrk/uoEY+6DhILUqg3TzSIi03lRzYOgWB
cHmb5myPJ86PpI8xt7biJPpptaz+Cr9hHSakpznxhuwzM8L7ZeSoQJQs1jfZuKMy3ZbBlTR7cikG
85xo3wAq0J1SOzeM8n3YEHkYi6euk6/5JF5o/DuDtAnwwQ6qcBBrShHaS2K+WVHoZxFrM0AxrtX9
WLSeEjNWXJrvZn4Q14wTkjuM8WMkvEyegTcPsrWxCHvKVOF1QCnbqgVVV+7oQpW2pV83qhfND40K
ahbhhZso6jY0urdYA2RVdd0hMNXLVClATmgwTIoTRl3qGEH0YmgAbh5HWdxaFLsL5MnrconiAavH
aFtq7mIiRpgxD8rJEViozXAEoQqQl2RcxRnMP9w/fI+ssoKdGiMEC0jrSAZWYhPYABkJXUsPWxe3
cU16dzKRKyPJl7S+mHnBOmJLwYnkB9UX8grzNCy7YNQewCMemthXDPMHAzBDAGutBKpWSZdRIpoq
ZwSo+3w7kHVnhstx1mU3Rk1LrJir5c3FsKCzTd05khriQFidRLFvme99/LoSKIs5Qq2yPIbZeB+Y
sjfmuH/Vwa8YjhCuVuptaY9YYrDI4AZoU7ITG0fjIwcP8dam7V21aiaAVGulyJKOhuiM/hzuZTOS
mCKRp1LuFqU7d/jB2+KjmJ93PR9MKc1bxSIgwYBg2ZArMGZeGofXAW5eKzg68MlZv4/QEY8l5FxI
wrj+0ibcz4ylBibwKBHuKinY6JWxrUvQymtDf4QITI5s2flJ9B6ElZ9O9WO4jAzW46U0le+yQIe9
K4/pYcJ3PrPwr+giyyT1tXwqFN+O+JDsrGZPcgQWuuGYwXOqFW5IgzmZPzOguPp0WkZmBN9DxfJK
ahJDUXn5bZahvAyU9DlCl+48RcJ7oVQnEnzwpwdeKkaN3wAfYo08osGV8k0QYnUO0O4xzx5Gu6Rl
rYjBrpWIz4WxRKzGOlNvojNFxw8o7X5xEYwaB3qcPwvUnWZNIvtlPaPys16+z7Vgi5myC2WyRAwU
AG05H2Srf9UIUlE5zJnZ6zFsMvQB2BtfhJFS44i4xECaFa/VFngksy/VCxyUq9rXIF+Du6SL+QlQ
17qInenghj81y2nY9xZTfZPQIOOxjE13XF4rmdoApQqFqYugdH4QF99Kyo5a8KJo4KWiAJk00A4d
FYCkED+ibjsg3ouJrh73JDetXtah+pBMxv27Pv9Gkg/ZXx7gqbehn5+09BEiJnJTuKK9dKogt/dK
DUaXuvESXZcOaA6FbGi8zlRY21hjH1VJfowV8RAE6aalyCGZs4uXxzXLHo8dyQIap35cPYSj7qcG
Mu/F8CSYP6zrxZSGfnlqvJ5WXEJKdBcZG50muKVkLFXrxwkrcEAQodgSutkkw2ZJRg4eQaRGpYDC
WfZ6IvvxNL+qRofrioaxHLiGXF+UlJDE+qzVn3k9PhgB1Zsurh8aRb/lgNg4bwdQHYK15Vy/N4HA
6UvkKuslrjTOy/AhQgMQ9es8vZgVsE6QeApZy4Cw/SS4K2dqTxSTYCiNUwRTkSpeGxxqVnF5Cs7P
FB0h6i9BdKcrrU8PaQwiyupIwrBhxM4I1Ul2J9KWkB0oYXwqGzTl6Q9VquxemuxJbp0mqY9kPiDc
v0l6uRmkU7tGU+gQ1FR7sQyvAjWtsCNZJyyUpdPgOV6BlsG9UjyCCnoexRizduOjcdqN00tIR18X
LEeZYn8Wm2OQtxgGh23GGFhIt3mksM7wA0y2DmUy7PN9FQFcscaTLqOJ5IJM65Ts7VMsC7aqvmbL
68pKUDBRq/m+bs8hTWYhbRHJ2lK7r8prxBBb189KT6VZpM8w4DqaElcz8MUZPefk3YyMwhCIx5gX
T6+qTVNd0f0sdXcx6xpHwwsj1sVsrT0edifbhynnaCdvM5gFczJcjDAGqatstTh0I+m5h80mVKYT
cVrRDLz0KIeolQNYMI5Kj9Ytkvx25jgUcLPNA8vYbyV+9EDggAlDT1a7s0klX4YDLCn1ZZIrd7Dy
iwiWa6xWGY54FlWJZiycZwKpo6h3NJ6mLKmVly/hC4ycWZzdzKDdAvSuQ/oSxp5MnU9I2l1UQQSk
UplpFOcwigKYrYwWymN9lgTYKHSd4A74XYeuhVWhGZYkhJz6kAuVZj2J4whArbJLVd3I1keSgr1D
1yOJt5qaGXfqiDQC5ajp/ZtyqIgnaZiDSFm9y2PFM+PY10b1qWoIZuf2CvgtoezQ+Z4zxSMYjR7a
A/oUdBrAxVFq6ZZrRrUnxNLjKk4fcwzK6IlyenC6iU2sAkIePesT/odkxmk57wwrIt6eIzOXN7j4
9ahxyWdzhby+F5PvevK9Cekg9VdtCtxeHD+qmRFykd2Q4kaXWmgVqFtZLmQhCqYykinwn4nAGAaE
o4UgKCW+EEmbsWGyolOCJqWEPsNSc0GdJBzErDArWAjUY8lMcEGekutO/6VvOBRYsVUUe8n+CYpv
YzwQ3YKhfZhJSZkdBcqJTmlRYR4ig/boS4ioyquaXSvc8iF+c9LIUUKHm6L6YQax26eK2+mDU1Hz
hWdLIKlXG7umejCEEgGPAsr8fclzoso+RpXyLwkq2nxvcqLknK4rsRr30jqfEQ4tgfM5hgBd21fZ
narkh7pOd0k77HO8GgocfOIhJcMLEZbVDxyoSN/D3aCRcpZZ0NjVx74m+acNQXrXhDEo0nZMe1x5
EEQkcfT6CKSeXPlRhxtdJikvbfasm5WADlWauA2d6RoaCPxGSGgy3ikjvJPNcCMmT6kyc+QjD6kL
GScpUlCuv3F0aoTwDJJ5L8rZY037J8whnVeJFyV0ELCX5kOwm5TxCt6cQ8X0CfZ8AIgy6lg4i28z
9uSJKokExD/Tv5tSvMVmFa3bDCcMyfFBonqv174hyc5ACyOsB/4OxjxMC80aYLVI9tRI9wa61VyS
XJ3+1gCpaxGfqMI46xysi4laCU4xPGChvYXp0xTcsiB1OjnYJ0FwXaBRTD1FBuOUZ4Y7Tsef63Uu
ahVJHkDjpiV9MMBgVK36QxMFuPyWgp5vN3OepxmS2WDbrnkezJ+khkSLZTgtDUXLsQInovvzQEQC
EkklznnnLPLztZygXpb02axci15DXSFsTNutKT6W2UOltBjNBN8co32vx6dGwmcdGpswMWCXDw55
gYgC6EXWsjvm0sWqDfyIDX9T2ImefofX4I0pmoYuv2vRaOQy+7cTX2MwvwGNnPVgX0TVLgDWM5Oq
1cVZh/W8KegQktqlib7O+bwozSaU5lNBWTFv062oPFpzuyvbm0q5CbmX8hjX9GrZIk3kyIEtkt6y
XKKnglWceVGS9PcF5HZiHx0eMEqlm8YG2UXKsQO224AkHIwXMWbCSwtrSQQWJYhM1R8pPVT4/Zo3
VMmjNtzU4V4JXpqqu89bV1kunSVd+oUp5/JhapzPmLjzzimYZmHb21s0VBQumFjOdxkbV6WyUxXZ
oepR06KeHFr50HLUCKRFRuwDUThNE7MyDd7bVG5kgDmhxQkuznjiSHUitqmaYG9DojQqcKtGsEeK
70Q0UaeRCw5Y6O5WNGiV62obWzo5KVQLSJQZRLcnuGxZKoc0HnLuti3X9FYTvbGnEdQU+MU4Cgm6
kOhgrkvFkMwsqxNP68wxYJKQZuUhFyKXVFB3qoSjsg6PCvnL8wpxf044F1Ri3QukjpqsA9CMNob6
fTJ3GNuhP88HSJaOLqA/bEo/XvcT67lEtO5CXXABLboT8IIQugiyMrKfAJ8TXScvIIaWeN8HRwtz
MTWq4oZC40qF7KGpIdD0GpVFLvxqNp4GLjtiRkMvh0vKsdi22m1dA03QEniHVOq+VdSTCASqvtXl
MURIQr/2TFckm57J0bL652U45/1J7QTKpDJCrMQ45kQcQqZIHqcOd1pBJVeWN7HFbFxscmpAUXUA
rxDl5za/kVQ5LkhRN0ErgIkFCxIV92RaudPCQiJhJTX6WG+J4trmoLJlGQgqOmG1QwlUHKVU20+K
stHj3mnyo9iLTlSozMlLVIcRkJNnyyIAkJVB07RnrjnSHHwIrJf7RmJIphNRi9ChEQb2477Lme+m
gR/QocCh53UDULPIcoWo9sv4M2vNczd/9hjL2hHvfcIzEBsakTQwF36WG5tu4fhPwRyvmRhxvQPP
wnGZsPTlqgzgb2RAyTus02OxC+vC/tSKkWXMc1fcqYVMnyh32jB04265Bw/jtCZ97/I4lV5AnJVW
uq2oncXwzBpmB/tA3JNz7Q5Zvidm4FVLYB4V+Tka2numBluTQ9dYbhIBfmnY+WVy1Poj9odND+xJ
BARZGfgso8LtAiA8mkm8TsVHAbi/Stf9Z+tY/6RbVD9oc/KTSdNX/VtQdjB+aicdX3MkZFbyUcu9
Hw8HaZy3ORXZAXkvCp9ReV4Bi/lpocFBpSIsc9+yXqoKqROXrtB6BlW1VgnaMrxHTp1QSxYtpgr0
yoPPXOc8oo9mUFSZUXPHQuFID0b1OAH3ov2WjZR+W2rrhez2MbpuPpvHEMkLB8JobjOmMBULHq01
aHZ3Xsc0Zi3cG/exBmJaWk9Ayltc1gSRyzqrgGCMvGyKMdQDXq5eRcJY6F04GI8hdE8TjNLnYtwp
aAwGUfESLm8zUpRKb69qC9tLUv3kARUlp/Sn8Z26wDflw3pEEKBfceDR/70ZcnLlJD7EfOAxdYgc
ahliY0NM3K4UbKmX9pJIOz2QfWM2fBSUG3EcvO3SgCJm4aJExNaMYEIthXUb231e0AT/H2Hn1du4
1aDhX0SAvdxKokiqV9vjG2Lc2Hvnr9+H82Gxm2SxQTJO7LEk1sNz3lrywLQGpyeCyFRLbobGkTKe
e1Jn58HopSE5gzxHiaog85gYohlRENZeWxI8P2LVSW0hQSBu0wR2u1AYuUs4vakuzxF1PYkUJcPU
x1RSGBXtEMp7i12k0TIoa/FzpvkP7jvc5zHXUUtHlrqd4TEbi0JAHkEGxF2EvGCYknRt9CBHSnQP
rPmkNqWw0iV2Jsb2KcjXYda9tMidsbY2rTT9dKPl1h0gndzeopaYzJbgpJbKljHdW31xFiPVHZGX
diwvtbjezRF0EeXaloVIStkkTQ0pg78ZqRLYQsJMKJ9ld9qnSu2K5LzrRry2mLHrioAav37U4ynR
5WOqokWUm11R+bRNdPFpIjIl095K4/cEhtdlRJ9SS6/TIlubtEgTYdOh2Cheup5my4SZ3kvCKe92
0cQoKL2kkJlUkxhy7XboCIQQ6XpPsU+L+Tjamkp7m/pPC1lEXInres5f8t4rq+SRWsrVCmXimpB0
EHKCkG5OkAyxEguSV2Ps1wHMqWg+ZuvoT64ve7rBiiD/gnk+jqKMO5ZQjN4USVQkX0K+D/pb3pzz
kdYlExGR0njiAMRX5PpVrckHihchNt7EQLx2eboFu/CNiqa7TfDjj2yTIbwaPbNTPbQnkSb7mPtC
2A7YGXSrPfR+afd8sgJkasqUAfK805csMhWgUBC8MRzP9A+UnU+J8zIMv0P9vSktC+KJh7mhI88K
iZwrXekeCdqqVEYXBnta92RfrNp24GpdKcYiNcjWVf8tY/APtf5KLzk6D2m40+ZDOlL/SGqemVb4
+Be+9P/Q+2BP/h+K7G/04KAls0Jw68C0nTv4iqtQr96jUV9nybMQNon2TrTT//+Z8j9tjHhiERgZ
RMQiNJL+RstNVg+IXSssqXt9U0IvLXghoSq/BYLOq5YCDIsWbeQ0PTjXfBhQhUTEegA1DXmxo5l0
NVIfoZh2iRqGVZUp4Ifox82wMJIK6WVn89+2WVp447/RqJqOSY2IDgkt+t+NhF0ik8Qedd1BrD/i
dkFTzsXoyfNTytxlwSehSDIy3I4oev//w/V/uOZN0lcMPnQJ1SWr668sZkg4SBwkfktRy9IVQqxc
yopAc4v5t4RbIymofpkJhqm2mnguGLgFmGS5AM/6N2MoXqt/HgYyBCyRBGwRZfMf+v1/MarTVKhz
GbfzAVb5XCSknpvmLqsuhg6ShS9szIWrX/f7oEsftaA+hXMx/I7l9p6lA4hEsu1ywp2sYS1FqPQE
bFKBzVWfa5812kiuRuw7iVeM4UUR4+OxKvdd/EOgREoZsdx11LdWaxByM+xoNUKMYS7etD/ewBii
sthUGjECHKaWdMmgGU6C6Rb9WdOwHQi/h0p4LwCFZOslHxXs4trKmljyDnG7aeuHbN7pNSWIxBHL
dC2Yi/swv6UIugTg4bkQXH+JExWGzBXkEOJktPt6GTORs9TZuJcH1qhxNNg61Ug9aar0bA+BdZfN
i6IJx3JdTV4pkXjX72trlyD1CVC0ID8CLydpKftFyLneXBG27nGnuKmk7DqGU7+KXD0aL6U4fAUx
gYjqjdZ0pVgMkdNaEnpiUnaLKTfwp505vy91bnkNOGDemTruIlw+Uj7utZ7FLz0TqY5nYIQtuejq
vlHEdSkH93msvDgOjrrW2dnvtGULRnNfd29y+1ts6rUYvUYEX1AVdq9RTPfKD7rH32S97dNGRk6N
XBC6JxxZXQ5PXc/d2UocPfnWzN9cJtLTYCVy0HhoTEhQe7ZERUGzrgcoDolzI4AHyo8ZLlsnujsG
gWoBpVTxSUD8uhTxV8vHJPuK2oNcU6WGqOjYgIstIkD1TbE+M05iKWSbJevLHMjOrtB+mG867SYs
ixSMSr3xFWLNzmXs/3pCvFh/SHRmlcNrO18So7lEcUOGHBhAeReIVyh4YqgK6FdDd0PsKsGefOnB
3xMHMqWPuUEX11LdrH52DN/AGQwYTsiDPx7fJAtlKqu1UIpe855LTNiJguKkUf6MaGAziBstlzIX
RjEuLTWTnAYrTFxPmLbIw5jxA2aWgzDH7f34jbipfa3y2EdbZSCrPxphsRWTdom5zerIFfI8XhdS
tEdyss4zwKcCu8ursDAwkEDGcqvNl5bUxlh0Nb221dFNLa9DDw55MxSti9ToJIgX1QKa8nMvaz8F
Ynmm+jTSVlWVHyRsrvvCU7p7PWobgdtAGwlt0YniShAOhf5Oiiw7Z8qXk6QAKJ1VI8v2VDl2bf3W
ztBLQnCJBoB/OhhlhL4GpqYU8EIv8V8Cg2smsb565QX1IQW811VjK8+/EZuKx2qCN+V+DnuSMMEW
TR7f/eeUf1URNSs+K/nspDQwmSaST/LflnT0Xr+RumEbeOVqYAyfy7d8oe8AePwahMmdVf6G1fZq
RHiR+SjnBbJlEP/JE5Z6wYlDCL6icHMfHSYQsQLFV0Hp/fTwPgY6/QFVTE+CjUH6j98xJOeFHQAd
DYim5MIbWPMLEzamfU8CS6N37COh1wPcWddjA0UW2p1abXg0GsQMAH5YYAkMd6F5i5RraEYEsEgv
GVlIZkmktvwNxIx/eyVROZzCJEnWrgvrVWaRb/ZaV88Qq/08eENyX65fMUBe3f42IUy0oiJU9j73
IeFj4IlgiUa2iounmfteKKlHucje0CwzHgOo0iMg6ddebn4yKTrIVkVvJtczC9AsauysfGjZd81K
MsoubGLOJFBXxJ/a+oRjtqYfUz7W8AWakWwSWshHf6eZiZPV85qG9F1JkVNAiPPEZJqcEAcCDLUO
HsRpTak7jjm+/fKJjFTJtGoy8x7FkVuqeHuG0U0EpFwznJpQ7QsrwsUbEDSCnyOIQQ46dhe5WUZR
jkax3tpvljaPd2yWxiqLZSS5RBbQ5UjWy69IKRyT4cyc7IR1PLkme7PQ9rn/WzKx1iguDIBsQjc8
Sp3Kpp54RUcdBm6sgVYM7Gl41YXwOWaCB3W1i3xaS0Tg5twZCKzDTka+PctxmJQZlCdXZzcpllQy
R89OJaGko9/jTEGtTwIhyUMstrAWzsTDRk6hp0epoU4i9kbjkzSTVYw7XSRzqU88qqZEkrwoZGOm
eOsnZT/Wb/UQOU2AACV9TavIU31tGwF19NlDG+I9WYnHcUG72j0CNO4yhtTSnpTJrqcbPg/CchMn
9HnGDSRBApYa8q1pluczqViBJ5ZPq+fG5i56y6dTDk8oAStHBXIIg1LdONr22VOmM5WInXUTS3tV
C25zPW/7sPoITPs8zI5fNmCsmHKxBgERjDQer0vFekVpuiYu9kUiTFSA6sslR1CitQ7w2MrqQeu3
Snyfkgs1nO9a8VqTD1rK7qpsx01dsdpifVDHbNB07n0U2gLP34rnSkDyp8ipyaPgwDIBHbK/RMTd
M2Abszq2ICnHX531M9avuoaFLjrVeojQqXqy/LyQLOUoPbf9ZNo176ppT7lsHZO0nlQ4hwH6dQnO
F731UJxioq+lHoKgQuvLL6eD6uTtsAetOMLHHprk4kOk1/6jCyHhxmzTJNluxnZelYde3kl57Oi9
reb+VgfkUNrWloFg84yW1Jpo9Z7cQ2q2lqVDGqFQZ4DD9c4H6yMZWP5JYsqTjunOLAEUEidIuAj9
4cWIYtcIw40J+JJauHwow5pazn6FTwFlQHNqVe0I/ukTHkjcEy28HyWdQme1vA1lex4qt2nfRgnG
KqAO9tamcF3pfJhZ8IxQWl34kMEqZBKQfd9ndqI7UTudM9bi+UmVvGUhGPe23J141gfKuC7gvH1s
5Od0+AU7J+YvPIni8bVoYRrJuQu6cisvPn3AnQoocaW9ivEprMO1H7QIlLEOkOI1iITTW9QIlNtR
daf4U08/ZCvAJIQ/eboO4THm8d6B+QuN4ysXs8NZCzalRLnXy/OuCRJW01QcVAgBlDHZTGSXgS8Y
Ebn3MGnUVm5qa08M2iXq60ORp7vSmh4kDwfpViUqQ29eEarTXu+oiNVjDSsqK2aduHFweUMjnak9
jw2AaXEvkU8y1PcAEkr5I6RwFd3dSPcRxPLcyLfkMfU8frTtVFmIF8Q19B36EAqRQ9EOw3ibCLpd
w40XwmcWUYQ3MHqi30uqQxYqXk2Ro6j5u5G2HR3eX9HPBsl55IqwRxPHnPIPBAIz3lxhlWaMTzBv
fRQeyDNGudyBCaPhbwh8VeBNE6bgXC06hQwpOk30KB2m+qC2dflbLN8TYdyLQn0SOLRd6AWYFkSZ
5KL8YgafgfgmG3iJ2Nnplxyp32D7LvvVKiQogFIC1CbrWac9uVdQiGokdkwHeYAlnN/hmbnO+vlo
yl9Ci+Td0HnCvInhuK2G/JSpE3gipSWKR2cudZ6/e+gV9Y7clKR97OUIigQnJPZ+iJmcq8WzAIor
RfVVyt0uFX9CSzxoQ0V5MylihO5z3U5RdGSAsPP2aHHshhldxcs8n8SBiQBz0ZxhM9OOsf4Nkyc1
byKBfmaWupUfndvhkphniL+F9GESmunHGT0AdA+NdMY5GD5IYZS4j0zEzyxhehqYWh3bufE6gVaH
wT6WX9LggjAa/zGaS9Iw8+eoesV7Hoe2Oqm7tCBiwqIbFdTcnaduGyTQrMM2Rv6VMlkjV3rfj9rd
NIHtKrSzC9fH8kuxnpgQ08AWymGfBKJLeGqlvdILmMrBYcSS0KOplwNIK7DRUnkvoAxb+KGBEEaz
NDY1kGHKQzQgTN8kxG+O1oVMN+G4GYu32TDWETPxqH1TKBn2aU4Iw5/E+IqDtyrKj4eCGJAkfakL
2DNgp7kieKFk+bZYQHKWOF99gCcnBi5nZwCGLllDXQfJKoaxF6xDZ1GjRfgjz0SMaQsb+ZxYKBl7
uSbQ0JTWnUXMAXOIHjBXNYlFmOGxtP6ZZz+tb/E4yx+dSFFY8qOEJlxwVO8i3AfR+CpLP0kWs7o6
pEzT6v7DDH6PDczqeE4iZrGZk/LIHuGu1J7kH1YSFEmX5baO8BzUx7T4Grm+irQ/NADfQbQ3hBjd
M5PWAFKXnliIqyW9tcmcKM1XCWE0QwJaKHSepWyXK2FKz0iEeeaDtMHVuUJEjaHWQADINiE1JyXN
t/3MaZTsQfhF7wzsLlre17yjwdCWU4rbmA/VTkcv2jRYuwWnBjkhWAAjFrM2vUe7YirDa0rayCxN
e4sgNOMr7RtCXCSnt8h+7m+RCGwP2KhaLpILzMe7IsoI2tmZgrrJOipxa+XL0BFNRcwz9OEoCWj4
rlD6G1DNVbnKE9qoh/gX0yCyecYdQTV3rAN2Keru/K3JjZtpUBFaj0C3GVflxJVQxlszYd6+yJU0
podqQT15ikm4ZB6bImEeofBrwnobZj6NBcKOCCWGCZmQjHcIDIV5/jIS19Ty/R9bYtndaA93tUbh
CTCuIaZWSPousgZrIgTHQUwds3zWwmFa9ld59lb9NS6OJvIGMoxhmHS7Zx91Bz0WPb0oLpWU8PRH
vbdsY1aVl2ip1ypL8rqnDW1Ze4Eg4m6kdp7YjAGDbNqTfKuGKNQm6aiosTtGm3x46/V2YzWlu+xQ
1DYvlhafO42csL7bkPRrECOeRf4WusOu8nIXDL8YdPV0bYkBwdsGg+0bfp1jXXw3I8bpEXeYL702
GWCogBu1tTsuzYpnPx+/MTsCNFBnWSACWvEpIBWHNG4ACn22vOTxqHBDm3bV3A2rWi/DUDF+5oWx
igWaENQMGSVIlRZeRJO+T1E5SBM5I0b21DU5YvlZv5fMcVLu5Lhk2mHNbj4HZP2/Cy04LVZ0LdwV
ODsCkJZuIl9WYzBUCq+fwUuIYeujhyzR0UCFQO3rh7AFgIkRRM8EOvbtXS/4ue5T6kyPRzDaUt86
VtNiVF8j8NuUgfmrrg8WPIIpxwhRiN/NLjPO66DLd19ZaTjSAOK9iPaJHTRZxikgbmo/3wRp+hVr
uIEl9W7F7dVqPzrffG/07CkkprEKtBotCusaa4pXFqhwW2Un06S2ITPORZE6eiG/qoa/RwCvWRLs
Un8ZrOmE5Xs1m6TSGsw2+CwpBWkngbwmUVyYwm08xW4s0F9K1y/zekOiGCP6FQGRSPGMQBDFl+jv
cL5ARnBifHCeAY/AkOAlTrfYMF2GaFtjtA0MGcEtU/jG2E0J87kpEUnNaLy6M26KQbrMwOAVMPuM
dlbZ2hOlKbrWsN6LdrLlO6YmgMPLp8BSncHHA9jpT3XUd75Ru2NH0wbZDRljfzJ02PztyIiBt+mZ
pa20mb90rqEakCYp+61Vowklc0QM+6sZHerIcGlzeRGn8Ugi0KjsBOojxFVCDE8CugCruDGWjhk1
Tsl71G0Kb8+WeERzQUWFNW4SClJDi2lDqu1mHT/ItBL9zIXLzpt3vg4tqS8vU9Ghy0hxIOPaVATc
XYNXTwop1+GbnXUxrvzmJIczeBUWSVY466rZpLRQjHq2vYl6sZNG5gT+YPezeMjM2ZllbS0YoDZt
gRFf5oBOy3zD6hNYUazd9UExIbUs49yI+U/SUgzHw0q9BxK6AA2xBHqKRXsNljg5nfhFjkgPZYIl
xI1TwlxICZEnsChrdOCloXboWqf5KIPnJM5OxiSqv0kS9UaZrYVXqdWp6HgINXdK/2E1/ha6Ahdy
uyJDB+dmsdPaW+6bl0RsPUN+KyAQe0bjyDrHprGV8k8f1dQQmw5uaC/6HMbLIC0tsWmG2velniJH
ad+It80zy6UhVzCRb+mjNxIHJgU7xbQ2U0ajgL/Tq5nbDRYkA8hhjSF7ubhXhcBudPqEojdJOMp9
YU954OYIAsKQ4SNE5JfKW71It9Kk7sVIfKh48KkqV5JT1yVeiUU8SS1uzLu/gG8C9jUAO5nRqw9j
x6xnR2fgGrwEieCCZEx5t59yEzFeD8c7XCLRWltfkwGfbyYQ/59D/qWOLCkkxPkWhUFtgALbtGW0
Lg2dj3NAoCovr1DBK0u3u3SckhGPGvGpRvI2MF/vSYq34OE0VXqoMe3K8e9pGNy8BXWWu43GsIYO
0qCdMK2Rpy/DhIyXWEUcoejsw0CgynBdXOBtSvtOuSRAvcrqWgOAWNXHWZ0IHvoy56uOp74NlFM+
9YwO8ybJNcBk4EaA1rdpce/3Mj5izJOEDOX0NRvzck9L1x6vsWhAJFo3mgiISqL4b62FEk3izNrZ
DiE1yLZj+ZtdE3A6iBLJM0hrMuXthC6iQwdjRaRcmNyZIv2lPYqgvFpjTt3GkHUDj6zG4r5XtkWl
HPWsxudzHauWOINHSWpO4ceXudTOhlq+LNLKwM3wLKflgqSb5Agk0obKkXPGNDuUj3Oor6m7dEqj
dzTMXEuseBxRc5/u0r5Y16oGI0N3zzLK/NKihyGZqxpqYlm/6WJyyiPhWPWL7EnsXyMFRaPRPS0h
dPI6vvb6p2UsvFvLvTkFiAxYtJOlgdKvNq861DT6xoj4cHnm2UB/9dgUTsF0hhToAMFKzvXI7BLO
vraH6Wnk/TnURluoREcQTIymiq3huJHwpnxsM7f546CpsKvw7Qf/xexyHKBQ2ist9uLsYEfBe0La
CgaR/1hQ8J1gKeHP4g153LbxdvGePJZqvqUnju/4O4woW69a86t/Stm28Yb/eoHNXwSLMeSP34SX
hZvV47bUxPEziuEQ2nqrxU6yfPVuq1uGhWXl8fV7sZfwZYufxLtteQnmkcpZ/pZ/+Gx/88BHwkb5
m+8/5XI8K1arxT4TrTx8N8tmPR7LNt6wsMz7ZfuXn+K14eePxTqzbNviYfmzXfz10k7Hv/hZPEwx
fN6yaXzU8ia8kJbBcpue8SacoysHicOBZebGAQi37Nfy4uWjbnxl79j0G1+XY7V84d2XLrzHUqLH
DrBh//nRcmiWdw/ojkZRvOzZbVxejrqCtyrWIX2AhbPsBd/MbmAj7Kc5b7EILSahaDnE7Ay7y3vy
rmeOAKEB5AFtRk88Ftf6DHZ441Tzb7DH9KRSGn3EhmatMGkhd+3CY+6RSL/Pt5VTHIWTX67K1+9v
jku/Wt3gI7HneKuVsHa8FT9d3D/fnrC+8a3AfrK737dv9poywOUEfn9z4r6/t3QY3ji/HJ4Nh3M7
uhxWzvr29uBIeWztlk2vnuNesJcewWV3s/WK13re1iAF5ohFTNvjn+KESX8OEk4i9vDb++RK4TK6
3czN8tvLazleXBy88Z9r6PZ9WzbwxqYtJ4Rr1Wb7lrPDp+B3Wnnx5vbtLC/mVjjfHs5ytdyc1erg
cE2GG6ofQ84Hm7m8yOEP78g1/+cd+DlX1MpfNua2nFV+jXe2l2/52Q2D1Xo5h3w0N8F/v4Yf8wO2
yPOX28dj6zgwt28upOXELTv05+LmAsGKdftzMIdrJsTXCIlh2N4jHOAExbgiLo6R4LgxPsctTFp+
MCpWQfZYnvX+2uQEIYjVJm8b4mgxToHDdoSYqaS+knBOwsy+zTqF2ThpInl7y1AEibAnvXrDoHOo
Wd0NgNAzSj4jy70qIiJAMtYb+uhi1AJe6qkziW8YYiUAbRR0eSbueHjG0kuL33MYDDJfso2C4LUn
QUJiIJxoOUl19DDizHNnvUAfOjrUAhFT12QAmKybx++wgpQhcKHVUe5ES2mfciyhO8TR2MhslQbP
l2m5l/QIKYWzTnpOiaajYiUfg6jmpGlkzPaba9qhLM7vSnn7kxIXUhxb1ySuLL0KCCRRmkcDgsX3
Wc9QoqIfXFrnLP80pz/GEG2DekS4uY7H3zWBiTXriedQArDBn7UZeZRNg23i3qnpNhlS4joG0b0x
C3bq9ntQP9MFC5wh5kcB7qgmlanfhnGzHwLtJVfoDOlAaoty6yOFmbMHSreNHspIzgFxwyXf4o6P
OAnwn4IWJ/W4NYXxw5iRIvrK3Z+nI795nP1sPyMSN6lCp7scE4IA7/apFPUpWooDdGyFor/Rd/r8
TloLWTcpx2krkZU2yN26ZeWOoYWuFeJBTJc8zYFoWQHcv0e0Ilsn/Ol5cpNZjpmgCFXzLSagKnBc
C9c0NTdm8Z5MYWQlKB/JdFukTKJUwygBDfkhxUu3Bg0qih1vnl90c68QXxoyYQpXQXtosk8BtUnW
qjh0l/pC4kSk1ksqc5uBLqDdai39Is+unEiORmiUpuAK0rwyJV+dmV41usMEX9tbjqpNRwMUp2LV
HU/WdpIKRPOvYxZzzaZe0MNpR9GqI7pH3YpLihc3R6hUB1+XcL/S06ybHsr//ZB1no5Bn4pGI350
vag6CnC7Hp9mtDE5AY99cy/BJGsWsUV8MTOZRC1zIzey3bXXBFt3PF1z66D2O6jwndnFtgF5K5qn
USDnd5318Q0A/xAgCAV5IT9EdystIPYlJ3sxwlhLC1qxKI3S/muso/eGqFBTcHvA/3zB58rTXA97
uXcxOCdMHOWouYjoQgPJOsgzbr1IYS1TStBQFD7MJO/PT3Kw0NJoN2scbYgvJ6gS8guBCxb0a0G+
Zh1+ecLR0Mrc7XlASAEJkCwwSfzFmciyDJzUAOjv8g+1yPFlTXDSqIpb0y6Wui3VkGryazjE6isb
nJTmNa5Dz28rJwNFjWVb4dtOaX9HPUJlTGBquDesS4ofSWMIkwL/EuJsQTy3Z1qFO4fe3k7j5MJB
EcCmMWGXA+wKDQt35PdyeVWKFx/flNSWx3TOqSkhEoPfZiJN4kxs+xVrprolw7jfF9q4HfX56Gew
erJxYol0jytsy5PyCJJtXBmI+5aQfBYa5uSOo3TpS+VlDhZ5AuYwVq2TTOBl5cRKc9R166nyvRaR
ZUZVx9iXh2Lb1Mk9VuUDS/FjSRRvip5Kmyg9Td5U6BV5wO9WNVvRms5C+mGGv8hAJe2aXHo0eFO2
TjTMXjJ+IhHJOmaj+X0yd4sqv0XyJzA66qW+pi7uktQYtjtDeRbil0V8koxCU1ePNCLpjHf0qRdg
fiCqNVrx2G64enuKUtAFdcpHq+/JjZymV3nK14rF0PhtsrQ3MP3BBCMW/A7qu+Z/trGywkmlERVc
mvsqbQCef1UC5su53w5/wP8PE6kojac0g4X+K6WnzL6tU0It9wD3qMk7Ok+4glYGXdwho9WEdhCT
hIrodZrDVW0pXiUkTgU4V+foa9l20zyWgIcaSrMOufF8V8LCvqZAvkvLU5MnzmBQwQQfw7psspoV
ECB5b4ecfmoBO0gc3bE8QNZTn2u+RRaCRrKUWCp3I2V8re/qKWHaNeG7LN3GHDcYUbgYRur5M/ke
KjzApOPGAxUlX7GkrPvu2pg7xBom4pI6vNZBdlvAWD/EY2B9U9XCQ4Yswz9IBCDAPO1qE7tDMLmi
pp5GVdn27/6HOG+FEQ0eUy7zM59XGHJnUGI+BdvSL8JTKbtlWB6zXc0sqNtlPsEM2/F3d0Go3r6n
wM+byUU8vfFvP81H8xGQ22fefBsw+hkf46MyrH6IDiIcbmXasWM9WG4Ad0UIQS/SBe/JWj5qDB5r
IlYRO68gQc5LklX4/fOTOlfF9m/Nb7qquo/ovHwIy1XbeJhr01Zv/N9GvakZmZfofLapkzvKr/p7
xzBnR1vhIroILj/uP6BXDhVTHz/DKnd2T2BVtyVVevUkxmkj84+/Zym9qpG94sjneVsom5GrrlNr
HrDYJ4eNRhBvP0svoQ7/qW0krUcDJ2MOnXf0aq6CSFmHDFHxqNhix1KQdtwgoUCSDU0nO2ACoho/
EQ9AFrmrvGVM6YYtxpI0aZFGgXEX3SHur0GKS5TbKkHHql8FDh5guxsTUkzIsIINKpmzoxTcs0E9
tOp0bHCNilW4KeX5I1QHW5GHk6WoPD7io8rwmY7wpgn+BSu+pvACZW3iRUx2Mc9CAcYqDYA0GY75
g58K4oHgpIIYP4363bRAA2V0v0jrW00LKxLDffk66ONEPuy8MpjGAXbTb1+91Mh863j8JQ3SLong
5LCtNEG8HZA76QtG5RP5O/WUlaSepmo3lXRaIXXFtHMllofx/KYJ5qppwm2aEnEZ6tsIAi+PhmNb
pFfclrmU2VI924bBVK5IyOfE4YoILFKRHUskefGA1wzY8AjVyKc60cpdI0BjtWgiTtRI8FHlJf6K
APZIeObGXai+VeNcks6ZRj9CbX11TXXpp/YxsB4V8RhTXOhqWbuK/JlETgTeeq8+qsAAvdhk6tys
GDSJKUXvk6bfNWrnqrH2mYrFVw+AsnFbLCl2NTRT6sd216UYziFRtC0GGNtKe/rrmRYqaN0BYTsI
nM40gRCgE3Ryk0rTyYtwW/kYm+VzK/+EAfHdtY7wpbnBVJW+/kukzbMn7Qn6YK0Wb1T1QjDhWvSy
Bv69xNSLKCKkFGr8RpM2Wj5qq+I8BCJTTCqIxGbbBl8GANw8s5+KgIuJVIMecVKjmy/1XHuQo51h
NyKtS9pdmPqTQPq55qc7UUGD/5rnhB8pWXKr2NskyY5NfDVCbJSgMkaYvuEm0ALEVEA1seUm8mw3
4LCmlu3rcvxVSuI2FS2ubAjgFgNLMQNPXOIJcnK2LZLAp9wNh2uaLUYWYN+8cLMSorRjdADmnRIN
1RHHPda/Imzeo/8TdJc0mzYJwjlQjGdcMQ5AasgRGHrWw5JPYMnhfiiUvd8Bt4zpWwH4j1iV5rXV
hJShrfSXihzrQuxZqUzb5WpIaCBSAHOyIvTyOcIgcw2YjeDOX8rVxeY2+l+TOiDpUZDF2IG+JSw2
5wZIwWz7H8b1PnCaGNtPDB9qx8xiTBZFOFNM4SQbBOZrb9p4rcTU1SgIF6o3JmWy8mYgH6lejM6b
9HoTJyxHsgccp+HXl9GUbb+kDY5L6kWj0ovF8ehVcu81LTa7xV9OG2eFqllOPqR4P01zwGOPsCi7
Z5BNlMVA8Mxx3y1mGkcbxHWW1njeCZofP4Rw14zf4iygMNTfOsL05vgyUZJb9NwX4GkzAViN+i4z
MxdyUtcRVTFUGYMBIU/0INGu3HFo8Y7mSK6R9R0hgiqPc6msI8h0JnofYzQfKvFqNn/EZUhCU549
ZG+qQ+ag8LGs5dbh8EERGSRU9jPlX5xZ2WwQVs1rFYsQ9ReJ+UDSo4SnJN6hj1nFnCVpwobUqyer
Uncj6apIIqoMyldVz7Ff7OixtIG6HLWDktTykGD0PjoIloo6mFPR+k+cZ0hSV4PynMV3UeYMzx9J
s5Z5/4TsLESmkcJAFJLcOwy2iXmvDIuTWYwnbDSj4L9UgvU6a9qRMIQ9GoQ1Tig35COh1HqMiLWH
qVw0QyfpajTyySXOOwYzRv1JHCg+U89TQgJjKq0wsDME+0/OewourPEcYkL20aasSfDB1FDSrBqh
VIV8QxKtidrBupmz/F6BFZppsE9E+V9Uxv/sKjENmaZ0aiR0lf/9W76zMbHSqNE5HJpdnL7L4Q4K
HITRp0/H/5eIKGkJ4vqLqvtPzCVdZBox1yaNSX+VVpeKXlhdPBWkWcjfddO5autvfDQ2wdBelPyq
YQ6TwxM28ZU0oEbxk+YBZdEo/xLP94+QrkUNb4hUzhFVBeH3NxU+DcjiRDYFKmPzt5z/FANWhaWT
hTCG8l8iPv8pJ//bZ/1tn+O61+JZ47OGeFekEaUNV473Rxp2RzSS2J171aHH64VL58Sczg3AlVnc
CMO/9Uf98+CT2EWOt0afto6u/m8bAtZvYmgDP87qG+sxFUq+vk5oKUPoinIztM5/TjtQ/pLRisD0
X4T1i3D+r2f/rxuwxLj9LzE7lShRZmJbPRQ21wG5vf9F2XntOI5k0faLCNCbV3p5kymleRFSaUiJ
3pP6+rtYF7iYrmp04b5Mz0xXpZRSMOLEOXuvvaQdMRwkEhisUyqTGB002YYt9i+v+4eIXv/n687/
/n9eFzy9NUYyv3jDXLp3hOmBcg9GbkfPRwER7TTp8RJ9yCbwMIJbDhmSNB1w8d+/gj9cDbwTEOq6
CtxfU1l8/3wn+t1Ip4sJb4AQNQbhALYXAjGF0U+RvzeMtLPsQG6Y1f/lk/+T4f7rdQ1N0iyFOED1
N0rfVMmm9Kj45BM127WpiG+Apjv8g6YcYJPcPZ0bQ2LmoJB/YjPyhuqdoYTdTRN5nfS21J+KJkw7
YAlpELiRk230aJ3Uv8Aff8Hxfl8hgB//3/v8zXpRPBIhL8yYi4NOUIp14tviGXkABiGMHF88Q4ln
XT5DIR7uz7Ai/rJQ5sf+j5eXQRlaJtlNsvVb+IKQZkzchMhYiwWD5UvjC1GzxjnznBwzsOt6C6ij
OkSmjqBQ2UpFubpkf3tK/+0hQQogihYbpAhT8Z9LhCT47l4xBFxrCBIvF2Uhp/O1/8ChpLeALqrV
PMCUQXlkHRWs9hezkPSHQUknfIIVolgacct8E/98/WSKYvibhrxG2RHfvNFkKH2Ggk/mh2kPyA2z
vyxOPt4/P3bywrAniZahKzwf/3xJCAT39g4yaY1iOQqrwRbOOhEb39myiKjFEQXf37hCJy0pIo5w
7dd3eqcR8ilbCXuDEUu0ZXZ6jZayVzTIyjF02gQVoQUR/HhxC2nS9foBS4YP6J/Knajod/GNOzBT
9Nv3/eLeSIi2WVkuuIMb7kxn5MeJT+bXZXFbWIHhKeEYMtLm3jeDXRZpABOdLVolej4ktCVH/w8T
2NPopy8tsMQuI79GRt/vICoWAuO5k3fjG829/DV3RPkDSZEwBrmOnn1bUsGCWAJvcJZ+pIvHVD2Q
y6DcKCOtKAS7nnaenuTITtckLA/L5IX9wRCCxvBNANbG81+3C/XPNaDKNEYM3bDmEHnzt+eAnLBc
yXQwL2qehoYwft8MBpI5/ob7pNFpzf0SlJRq1tukwoNYIZ8wuAZwbIM7lh7erX+8QqLwaxk7zX1C
o5wdKkPddUNQywQc3GeoorzExIOZldPm1p8somqrroGc37ql0nyiKNqOYnOaCkgHw+Ugac0VoTET
Zk0MO+4dRPH+99P/p01OV2VNVBSSIiVRVK3fjolEKWQJe4i0zrsg1tAAPWiIZCZeax60rn3PuNRf
Lj31YvdUJsJ1ArCmv1GUkXcDJ+D7kr8/jP3NujH4LT3gCJ81M1eiMY5tWWyHmtAecvv++01rfz47
qmyQMWfy6FjYCn8jyxLjWghZkSprZP0wG9FZNtIiFl9u+PcUT/V6bW3W+0zeWemuy/atsUtFF2O6
dXfiXcLtVfIpwYh8o9u9QL+iYbCQx4BvgeCCJRgF2PAK+lQ0ITbk6Mv9rWMcXi21xBWiRY3hIt/c
l5pwBst5MZZ3/akbMlc3loLuICiMkzNSlL+WMsb8a/1zp55/bfKtJQpJcv5+26XSy0SvpMgA2vhG
ujPTPb0x754fqvfROkTRy1R98J/dGF5QEUzPXVCnu8zYJoqviK5wOTTVUVSoAjyGVaBhb81JPtXG
RqQPpKOj9zV6+sRHVR/Z0hLexjKcJfTqR1V9gMHookV2/2rTZ5DjUgMqn3kIPXTAIOw4kqdVL5cW
H/+T1KymcfmQQR180McmE4RmJt0uwAstgq1V3WLQ8KLONRcG0Db654KdEFz4VSgvt9adyc9r1Ucg
RxsZ6jL6yQe3wIHmuJsgS0dpsuJubtMHnHu6DHE196u6VmtEen4bRN2TXroPfmNzL6JToPJkCTzx
dW1zzs8dcF69cKVAWRYoo+jbo/Kxs5dZktP+xKEwYZj5kCuvKBe6GubvPXdG2S8ilL6LplhMwkpX
8YkvbnVQXE3xmqUHYT8WxGusFE6vmTCxyzededB6z+hJhtgUMLroCKDj4pVKeSUjl9pOl5WlEu/A
BdpRGWASh1a/cPPg/6H6eKg0pgIjP2olEy8tGO/B34i9BGL822IyWUc8QiK07t+2O6VsY2xCd2WN
4OEIRCYrnQFhEGq1wwRFtzmxLDgZNIBh4ZSe+T/UfkczscBWI4mfVbrq+GzUEKEQHCCsM9tpxksj
SSWAYOatyR3c1LDh6X+ou2wIb3Ni/EEu1nG5tHj0uDIXylPG7/9VCV8P9G/mcyF8yTkttQVy2Y6W
UmErJ+nU5Rv9qujbpHilEZq/lumnrpGh6Fzy12n60lgOwH1Hk/4kyAGun+hsw5YVRlAZi695ar+z
pwuwndsOAoZSrA0ENSzaVWIs85i0OzDpBKzCUVhAl+dvtdOSL5S8SA0pIAJIZPX9tFSiyO5k/BQE
bgCrXbfRUkT732/wcsEjUtHSFj4CXi7ZErNFhZC+8L83Psn8s5ZWSRqlVrEkSZPZAP9ZNRT3i3hJ
I4tw1tgZ8G3EjDyh2Xm38UQEhSnwX1j9Z9RHeK1kbVvK11g6QpRU+v1Nc5MkuMmralPIq9JYQkvv
V1CHN/0DUAAJ6Pbj4ha0Khc5eFWaItXl3D7c+05/7nmoaY253NyUC+E/rhTmLJwpoIrgasOAavOY
1mW5bDW20Z2ubu/ZRsYnB9WwYxXzgvC7Sw/sOv32h9ubh0E4IgQckQ/VTBhytg3i7O7BtOeLb0Oq
ih6g0jzxDQxSqWnW3BZyi4vBTdEf2twp6V+rwhvSLYZyaHWxTCbjD2PFeghVLtj3HY/YsKpCfbLh
KYfjB1AGKcH/G7QBrgaG6pPCDWylStAmbZ6+CspSQysd4yVjTlClt7dfOQQUMSusfghSSA9oj/23
Q/umoWdEAbYRWpf1Tue7XKrNSgzH1uVKQbuFGyWnQCut8J8WfifaYUFLhDNSWqWbrghllS0c82T8
xcp84Ehd6qZvchLBjLgTzEJ79spAQOJ5aLcX/Dp/S0o3/6y6KfexfqjkbnE//nWB+p8rIipIgmPp
Pq/vi+jIOcoMiM/qgr4fN6kYApKb6QFNOP9nYWdbfPsFkFhyjgwy+DaWAf3lm71/lE+sqkYIdVhy
QWu9tclh5Bcx+AOXY3f7lOb/0X/F8sksbVJYL6tc8u6Sc7sHYKqa6h3OI2sQPe5DDeqQiTEB32XI
1IqHXO73zMXti9XRVuabGZiRwfKArP0kKi1T0s19Dovy6JdUpZvgxqrjpRWF6nCW+IH9IbmqAG4M
74FtFkoVSnj5L8/ln6h7LrciV0wKPl0VNfO3KqqZmmG8jw/uD1sT6exLNwVAJDBCKw9XAsxywTt6
sPi2S5Jden+KljgABC/iWHp8GD/QSsdvhROmXUnILrB3MdVh7FpFhDAvkcwqkAYlrxyD8rbHs1n9
5f1Lv3b730oLrsgG6cFE8SlMzv65rwydUpsXJZbX5glxtD8cJe49vXthfMboEWgmMBK/bDepgnvp
M2r2tGbxT6GSz3zxlApuNBHOtb0VHvbQFobutUu9kqZk7tzMfRc8pCPz1H4nMANHPdA+jf3WkDCp
8GX47DpJcRT4gi/Rsi+XnbrFI1enhyQOo4OpzTsXu4s6Aump5xgqCX4K3tMCxfchGg8dWdzIBFiG
WhVYaBaUp8E6mwsSQfUovNGX77XNyKSOvSaalZjyCY+qiWyU3YvcQ8nrCiIxoeD6sfYO5zU1n5Vs
wWZkeVH/LCEowHMvnTR1w5990L8acbIRwoJ2mh/jRn1o3BAUBuQ/3YYXMfFB6kb7iULtzMezqits
mrPQVhBCA/loBMLsGnPrunLuwGqDejjD5PLiqEUhgtuyOIrmIWWwjvXCPM9nG+cQwWacKY/h+cZU
XN2W+j7K8Adt5t1i3o1U8dh3uwihPMLc3qtRz6EzTjDAb9o7IzSmk/iYxiX/7sKDqb0D1OUQ9IcO
BcqeJj1UOCK9Ymxt2bVKaFrTyiWXNAJCXLAZkG0v2tmVUK04ejKEkBCSge7spkmeqVY6QME5FYQ/
D0/Zs/5y8OlzOfJfC/S32hd4fqP2N25nuQoAD79ZLmE6r5BW1Um1wvq7LYuJho3JWDNf3SaG9Jnz
gEd/mbSVWI81NlfdBSnqM7NaC/i1TUzSOQLQXBwxQ8WYbZVlaSRvSQfpSSnB+AgfmgXKPEZxahwU
TXrtumJx763VPS9cK1bP6b1kQpK/6UK80ozysyAFbnioy6zPnhSwYHY7ygdLULcZxN721qzLXno2
e4Hr73eS4PlCq5Bb6IaZXKOAzvuKYQ3pTcARaUKkh+5SkUxW4RCqVyZ1tIXRV75fZaZGGq6zMcXA
RMjLRGRK1kJ+m8kEKIDp7CkyCtzEfUgDaLJThWTtUi35uOx5inXhy03T6NBbHFdch4R7vIyUcUkH
FXcFLXfuu9FkbVsez34uscnukOiQv4+oh+bILhQgsdoDnzlUcX+SxYEjyqlSysY2YpETd6r5FWNJ
HWp02XC3UL6rznQyKq2KX0eUyV+r34pnDQvinaZkwhMSiXwFVbEtNWZwfK4qOTg12LgByW2XVv6A
CPty9y8RxYC5v0Q6ZlrwR1Pma1L1pJIWacYj2g1+fcTJRr0rGM9nGXDtOtqXDcNTBBocVGIg9j/i
Q971Yq3jRdwg2XvR2Ls5ac3DKK0kQy8ZZTVMwDWzcyrgDhrB02rftcyYn+Cl/vfaNubD4felPe+6
hkGKh/zHFfwhoZoBhyKtW3/gDUAJcW/YkpCaWNtUBnKATHmFRVFm0QtLUrURghf2zMlFY/tSecxg
qfqGEU4o2Ro2ySpc3ym4OFTxaaTtijsvBnY6mneaPpHst6v0hU0tpYhBzZaHwKXgkNLmBKZ4V2jb
uM26SN6rdRUFxhIxOhAS3L2a5UnzJ3ZUcu+OmPDJoQyMlmPhD7CJoTeu7imQQ4fzinc2Hf/7Y7L+
7FOStMJFhQs/pYoh/RZXWtaXhzCDfogCE3a3iYeCEJhgRCZE7HZOfVSstNqrO4fPQ4VXyLyUmMZz
noBZtGlkllxFn/jXsRXIGbN53G+QB3CLokLnswh7d/qR+1Mx047XUwPvdI0VEUtP2juqNyAx/fWR
QhVUDL/zldpG+SD6TMzXeMqjGunWfGepf5SSgF58BC8WX2EbFDWJb57CqnWmz4jLxM3VJjua8zgc
SVzc3oyldtkK6RJ+2sxkM0Pkh/1c7znauWgPucfWEHWeJu1kHNcb7faXDrCs/TkZUhVVFg2MnbJK
9/W3TrmhKFkdlYO0llrImo72hLCDJSiLgYIzS3IlSkT+IVi2SAHHPx6Zk3dL3G2pb0h2os8fpDau
FAHjhyN+DMpyzo1MFw/CQxHmbTmxenJ17XF9+akfkGcwILiUB/XNo8EpxcGIgbzZDKB+iicirR9P
7YKCFBUEuAO+p9IK2gVfBcWVwtR5mX7JUojOA+lB2Qd4ZMdn6JSTnWwZngPnuQE2tacPS1n3pEbF
HzI4TApG0TF/EK/CtY7I9XXuuQ+EsUd7ySxmBYyMKy/ifm5Lg7EfECew4167gCjzGi3lITf4rcK6
XVE8iDAtlcWN22T1oj6rrg5sOCfnJBSZwe8oC7i/cFHKr2O+QNhFzSCmzqQ4mFLUjoeK717Jgwga
ceYmXxHmR7dbp60vkGAMKpp9XNpnXznYG9S1WAG2rAndhyWioaqK7cdp+gQdB9kyep0Vp8wHbO2M
GK7EP99spNNFPvXfjbZgRq+d6aEgFQMER/MEgQSOeTd7M5vQAmCxN3k5YJZRoJwBYz1aX9XW0LjH
xk+4/aCTzER3/Mi6JWub5OMtsirD5eVY/9grexcFCS52aZe9cSuTTG944q9KS8bLA+TFnx7lSrqT
LmvlhJev7d3Kp6lGCuKI2acMmkW11iW7ASa5ZvNhu5e9+r1pQe/Y6PVS7Cwf0q8nYJxOIzKu0dMb
vC92E7LNDK1NY67WnGZlff33dvOLtfX7rszkkImEoTIaMX57JiRFb8CjN9KaCGT2kscnC0heqmet
sMcnchsuROgscuIv6Rw4xtJg1V0A3DndogCzHHYr8S8b4K/57H+9o/k69z/XtZuUTEZiEWwqB9kW
pi7PT3pzY5ECHMeP4NyCZNGt+6P1A6sbfjmrFOcOwON9gV32LxlY2r80I1XRpGMMpAtlkjgXbP/z
bhQjlisFt/46GVwJozDQFkY3eN3y7xwajblI+byENZUa0oHa58SCxsAi5oKZeZcf/DskKiNHollo
Lm4CKRdOohyVG90nR+VYkiDfokwNtS2iJ+x/N3GJ1ZQLX3TgmkloR0mE+pYFhiVAO7TK6wB1OiGB
e4O4Wxo3hDnQXNO4xF9L7W/l6L/98szzgTWYhmjqvwcvD0Izqk1hSOtBCojM7u7f/GnM6Rr2dTcr
rE09nSp9cxFOPympGRJGWYmBc+UM+nsCCzqq//aO1H/piZO/xfdBQqiJ2OC3G1zdTaVpwnpYM4t1
Bro/lTSDBuLuYJY/Rruc828JuL2om4Iyc7jPEMswqTGPtudKA80ffcSqHHTIQ9pmCcTTndjGipqv
DPYDb33iZLhAv4l+jNv51tDyQ9ySC6c4P5koOrJ0uqYISlqpeSoINDcvP5nJ31DEYJqCAcT37DeL
mndL22jtOSNaw2LaKjHtgGyqe2N0eBSeUvJnRrbad26ceRfm2SEbA/QZc3q1/jj1mNgpELVi2WDo
nUNwE6RX6MNI5ejic6uqxCcghjdPY3fG4oWK7qelj2Sc9O4gFhC4IT+elUaf+0rqQFEDXA8s0kA/
sg7aIYHmm6KVgxbUOMw5CfxDUYVQ9p57RWe4GCrM9vmeBzEqzeJDlMMywh0cl1zOkR5mmT3GM6v2
IPUB2eB0l5Gr7qsaj+r7CGiFWfsFOj6TTYJq0QA0sZcwaFHZs+9kYVdMUT7wV+O0rlWuiZ3uzP+6
sZTTZf4LCc+0Rvfu4okyQJnt//eex9oRdUkzMQZSY/22w+RFN6bQM0Ygm7bmg0ln9/cMmrButTEN
j769/qxAD1o3i9yjZs8EB60R3BbdY79bJd1fSuM/cxF1HWC7SFmnaPNz9tuiBgTSDoMCOLLGbeuC
6IKRpn/3CzZhFGjyD+JHBNn00Jzbgkt4eFvSXQrIOs6AejgMO5FasiePH81XvhyuScFFPYCg9t+f
myT+WUDxPpnhM5Sy/oWe2BttLdfE2K81UobL88iTIfN9PiiTxQn+Bs4BiqQy2vZQtW+PU3v7GGpm
AwNOkXw5aZ17y2qfDi4FWMyjV6csJOH90W/K+jTHNaJvyyngdTpIHLzzswxK0+oKt1aZmvJsyO27
VLw/cpIR+EllzlcFbCACJCHSWqjg4rSS4ebmt2DiME8mx2R2BZmWXHBnfhywUYwMJNXl/KRe9H38
YBufddffhEzL0GQABKvRGZoejc09cfeGftvVFqUu0+ppdX+cWOcD2dixtR/ExwI/8VZjd4TsbaYC
EFcatIUJ3+kg1mBauBgWYOu4GBoFURDq5jZHmvOHqow5w1YwQPTebkGTTg4bzpycLLYkF/CYZg3P
hEr1ENFt0Wg4IeDjSazv6V++VZnd8583M81AFWAR36qToySLyu8Dt8GMTGiucncUUNTFrrXjTGvI
UwcfF8CULEJrcSKlYGkt4oX5/rCWxvNDsqW3qXG4NH6SBnQynby39QP+2cLLT8qiR0jsidfk/J6d
0NYHaeILN8/cJPKBb2H6SVZAqm05YHkbfvbwpszNQnryzOzT3S4n8JUwlUWrfVGOELLCBAeaut+1
x+KnMQBD2hHXDGHdvlV35xbbdzq3Tndtnf7cb25AzYG3k+7O4Ts3mCd2PDSVdvps7cbXMz8YWbTL
NfetOIzXm9NTzU3hibhNGIf+dG6CZAMpm7JYIIJlVWRb4VXYPXbCTvM1WlsrC3um9C61RNSNthbC
gtAd8QTPS0IagIXy5sWEw6S8ts0vIo4Qq+zi0E02Vg46XGsZyBkdPgjBfASshvvpbHEdU+zcwgEH
nY4bvesWZ/AQABMeX3BKJ4CttK6Z0rfeQ3HqOrz07ijbMe19OkU18yi7+Bw54OQwGRZCETbWGjBD
FqbZjmOyl7YGg8K7D1g0JoZnqVg+87xDDeku5wrp3R6HiT7gjVGWm8U/TEdgh8Ewj7gOoyhWBIdY
n/FxLh7wEdwHLvNxIVz5X7kWPh7rbvDwwplr9ZNUyFsfYH9r1mASPAwmF2T1JZcjM0jfyPKICadR
ky9RwaiU7lN9wagEkEw4PtU72ibS9RFWy+5ADqQhOKm+483dOyzcYCn5lO9YbQw7Ll0FO8DslOAU
gYbjmDTs/AjMvAR8A7YC7XGIDDZNG+EsfNSGDWtWDdM6KC1f4Bx7MFWxrdLTGVBC3wBGgyu2f5Je
3g3hraU8f0orT99zEmyy9eOn3uqYWmVXmex97Gp+caYZ0RzI2NZecbb0r8zPNbs79noAeC7lkvJE
3AWSGnY6Ezs9ZIgAGAn2RZdEAaZRdnfKIqfr3ZoNSr0CzmAyaFfv4km4itGivftlvTQj3LWptcQD
eU93d+yPMWc0trXEaUxPKVxRdUnOpkk8ST42HFA/6Q0CjEfnWNT2Oa1OtCUXsj628riMlrkWZPd9
AZRxQ8teHg8Ic5G9gwdPn5thU5nrI4tHU+F4RPxgKhzHaBxCcohoIltOkWl2h3w49Ny4G4gM1qix
VK6AtIhdxM0VBpxf1StDc2D20na40xtH7u/013I17dIzmCQuEn2G080DGyY/lXdgYK65tyhwVxEI
Hx2zmB9LDhCI6M4pTHfPe1ycmB4ymgPJib4xMUmxzwS1uHMvgNJnG4fx43G6PYV3stpe5uTrl+qL
Q+FTwSdnZ2AwiHmyb9KKJR/R1z4b9pkxRSMeYQW5NEuch2mLH6XPyL+hX2wBoLDeyuapmYJ++BET
wx4SpsZb1INc7/t9Qz+WzJtlom/B1pGQdSNtBEmPPc7GUdYwFTxrCoEzyQjV6HSncpe8l0/VBkhm
pPA+gFUojnEyYd5sCUXyNHone/uKwdoflsiGPIJdQ0uxzwx7XeUzOdZ7QHXRQUyYTjkEPyI6jpwZ
eTnfFkhEGe0hEG4+/+Zb9ZqTid0mjDEJQIXDTqFv626lsQOEstW4Wr4ZhWeML+muflJHmy8vcu6S
fSuvOMbj9Si47T5hXCM7tEFjuwNBkRBbbufla1Kv5TF8LypfJ4l1emv0Nzki3MtRk5rUDdaax+1n
2lh2/Dktq6MCtQvUFQR6R9neeL4ZuL43h1iy1RMiDTUJ2I04Havb8hFSrX6khCRdVXHFiq3Rb3Gk
a/hgeTowQNj3D675d3lBiFcGbo3U+3FbrUtPfoWIZtffnOBXUwuKHdFHpNvJhNTARk9dgKL3g4gR
Vw2t8fnNcvP3POh2yW75GKBgnGtix5ZSgyb9mo7h1nyhbWEuq8TRKZLt+ztNVsYEtviSTm/Fm0xD
hj6F3zrJM9f/4MTKXHUuLNeWXg5qOnGvOZ/aD3ciB30AkJA1z7bqtJUTXNyg98Q1MAq5sBNYP4F1
bPxqjXPD9Hguwugdn90w9xih0TsCThr63pw0k1MV9ov62pApTRYgYcFAC0W4Foto392OVfxBDp4O
nVZfGSnrw9NmgYriWJKf3aBB+uNmINaqd2N1+eiPFz+TbXb5pYJh7MM49+94qiih7CXKAmLp+d3B
Psosk+glWww+tFGS20cngk5tZ8+VL5FsYtq9R9bLrtrJdrYw3fbKJDwbOFLZ94goUz8DDo4gD7FN
zGdgZH8y8jNtkIY7MtNIk6Pisc3P1pleWuf2zO14R4gL1io3sUWnqh2uIXtEewBybSo84Wa/g1wC
FxPIm4xf/m0MPpIFHiH7VH/zSMfeuKHfsiuxKXkydql+y9yZXlL5rYG84DbuCvsJCUBqZ2/FAuet
Mdn3VbODJUc2WDzadG6eTTKSbOL8Mrt4QjleMJM1/DFypA1RLhP3bpuUNuZGWbFQw+STxnD93e2Y
mqwI6nxFN3iinY9MY6jd8Udbxqt0ycVthfcNuw+j4HDEen63KUk2JarCNwZKMTw7Ah/i+cQflA8M
mvMVyCVCDxcclQEfum7Z0Ou2mX854g1uHf3ZwtsVTF/stvuMfLo5qAntgHNirZ4uu2GNe9chKuO0
xxJnOvW28C/e6HNhi4ntcQC1QRSyI/+1+GBXc3fZR7GKnxXID/QTtVdKOcwXzn3FRyS+JmumbbqP
XxaBgJT63dwX52fTnPYhAmGsdAVSN5yLd3PH7U/9imrj2kqwE7slvC+Ztqcz7O7ZE7EbuBMZuPBW
f/QVY1/b+tQyThe7deffVOfpWtIqyV11SXnH4MfpeIg38jb+pne4KFxKzK/cufBppk7unOozm/sT
6k3++m2ruT+yTZiVzV7wkwbULj/5ptwmO/w8C6xkbnyM3B6zIy3UyC0diz9SQZqxhX38rGNND5uX
eMmdZlpdmFWsIIbS9Y+d6AfrYvGW0WPExukVFw+WESvE1j4ZOnrCAQmxcpRH//IU41nP3H211vIf
wXD22OZdSi7drc/NFwArNFspm14TDE+4lfA0TS/VAic7OFEeOZCXAf3Qg+A+vnVfOJSktflTiK4D
98yy30SkGbimzZfjyJdA+om90+0Nyynma06Gxf1DfmKoDlCPY42N4Pmys77LD42H2y0W0e52/rps
JtyXcc08zr0RYbGlO8XPE1+Sx7H+bilq2dHYHabVZMPP+5TO+Kmc1uNUDsTVzZeP4BToP7w89szJ
4uCKL3WNJtQmAm/LxIAazB3gXNLM1a9DCN/5PLmn+3u1MDwYkTyhcsKTzq2CpifZtDadzgW/lvU+
esW+k2esW8nwmy/3wfWIUuWKa6HYt8w6VyXfV+wt40PhY/6EpHZZmCG6FoX3g/sAnwFLml3VPQ8/
MR/ksKCKehlsXq12Jvucr9vPcW/lEBHt5BnyQvd02Z4N7jEZ0UhIIR3dweu9EDllHyFONbfyLocH
0zL//PCnA8FZGvYjbSkpLncjd9ybaSDs2h2Nn9F/PKGvUclsSXilBR78lSSiX3zU7k5dyhthYX3d
F6CQA9bbc+sTyHSWXoYfGnhbxDMFMI1ARV7AcryaAQ20vArLnXCkoBtXaApQIq4omdhMqdZhe9J3
Znf8NOjcP6krJt7sUvjIC5qmW8CiPja04P4KN84FM6G+X7aJncJlgX24mz6MT5Os6vF1dKW5TIOA
5vAsuijhPTGg65yvJy92qg1fb7HqvGHbu+fuajoMpt6Ho17brW+50Kj3sissap9bDd87juvN/USZ
tyu+6ZaGD58gMMx3C+DuS3Y1w328IrJ/7ZlcBdAHNrvRfY/eow9rHlytI49Xi66y4Tb4NXkp8q/s
FpzBkSHhKPjEcv7QbY2/z+X6Ft6RorSfygLWVe8z7ahcbhUDL4O5luHtfI5ZO8ROjrnhk4h4xAn7
IeapsPzH5xmvmX/j24X0tSYCCd7FIV9TKdGx9c960PEPJiocVfrKYudIN0xb7M6x3BXKJVVdEPiU
7aI60FfUBSGNsf+7RIznm3tKWKz3A6ck/y+SSFDrAZFEy5t/RsaRhZJvPOMPPgora3+6g7Gbt/5z
umjsnE/SckEmBNnOWnCORZ/C4lwuOtiKHmi/ARW9DxqcITXnknqVZu3+fnqKj+yLDmhKCs692drD
Iv/ADQkRd5M83ylYj2BPWm90iLx0jICIezZgHjdX2lNyXtUHdm0xJFuJ/htBYMyJ+b7ap4xT4AIz
gQeBuywEDugYmXN/GrZjYV+21Y7GIBlKWWjKwEZsxOQcPuwmN4c9LmRW3Y4cyZBXw9gz9rxvcA2M
3NDAcAl0mNUwJGl2uPEOb23QkVnCyCjyVc6fnOf8RjarD/0U8cneLELzZbqCrmo/5vqEnBpulyjS
SJ4go4PzXHwGkHCVtSA93BHI0VC/+yLufx+I/xIz7jHKfKQbTcBfIUx1//i4KRR1bCa0+EjzUk1O
UPoztrxiNtQ8IyEJs6C1NTCCTkWxV/KRDdf6WG/waLBi3mI8wa4ejuTbP0W7+dumivGrs/l+pjzQ
ljc3W6H2ZyLNp+G1W85mkbfQe7zrXA7KLfvfERN5OHdLvsTeZfStYCDm0Xi8Xrm4IDVjAkWxu9V8
JoTqg2j4ofHjZ7iF3ZmRLuRseTN+Wo2XHFPdK3UPdjIjGuLtwFsQnXZB2+08cgfx0kxmcIU3661b
UU05qwoJqX/3+K0Q+dk1X8qzVQXGBZ2ZTfRV/TOeJwoS5mW63/LT4sUdNBaXUMoxg4Ak+/acrB+X
rZ76muAxG3q8s/0ATieTgNW5o3dKkeOix2GNoiV545ykBl5pOE7TEGsnpLm6wJsNNaRclYT2aetS
XBoPTJiLZNfzPY0bpoFQZqeXmFBkVp93bT4qC2KOz3zoDTFLXq0a2OccU5z4tK6DqfFIDpgTUO3i
S/sh0PYHLe/ZpHhiUIScdlVuM+a7AWg7sj+D+7b4EoilZQhLSptTfDX7+F1dIVoiaZcdNU7QvNOu
P1er+7QsaCIc0qX8QqWclQtl2CFlIVjHYkpuIx/QYROgYPheGkt9xzzXUV/u9ofEAnklP058rpsv
zLPxUah9zP1gD8/VENmMcZTvZg8WkPmt+0bhOlwrk3lzwKc5K/GBImzyAz+5PCZfFVB3t7piZLof
1BW5f6ERkLAnbQN+stNQzD2zfDHVL01q+tqWAvmzWMzHJxO7hmY2vIYz9eeIcBNsxS4ho8JaERof
uWdDsc0tUi2Ox5mPy4wY9cX4pm5h1uAi2MUn7uInSPJcAq7NCxKI++bMYcpWBeu2PwA9VoAxbtJ3
cgdJWcbbjiJlNV2Lp3zZWkgw3PRY7HHIwOsjiZzjvDxwWArPnNv/3bBmqP9vnU0go7Q1LUVjaPTP
6R1CKvNx6dPuWK/JCw1kxzywl4rMxfEfIRLyom21jXfVe7/LzbB7r593wosZDMfqBE8n3jH1lGgC
wUpHOsqvcZ6ZmLDgOCwx+gCi8nv4cYpLxy4KYSVxeNb+5MRrnZKd2tK1uMbBZfWsT6YqdPqmZfnM
HS/1xWPnrThqA+1VWhA92NnCZ70XOKvuT+bhso/C5nB3LdBwtxCQYbrTv7FJ0aKx08/CgfjBkQ2N
oFrWiwQbkkXnAFTglmvRLB0gg3ke6F7n8TxLApUuQSkkkHW4r53HkYA7WzjkISNNrz7rT58gYFvc
FtRv811ogWecAhhWwFO8bWT2T1T+m/miV9Dk3TXrG6iyxif/gPIy+jIO0Nw8gRYiN+UOnfOSOEMn
e/4/hJ1nj+pYtoZ/EZJz+IozJseivliVjsHGBpzA/vX38Rnp6jRVKqSRpme6++Cwvfda73rDGauR
66yc0zEMjy7tC2wK6gv9A7zOP+6oMRa3cPCps5HGdBMcv61/nwyIRR7Wszu5r346N/x0Rq/40vVm
hEOe3w6vqIjP5zovmC3YHzf7LXklJ8Jt3vi36aw1/01wN3VYeIlvejh4jyMMJmk49P1WW9DzPxlJ
qj+i5/+ssYdpUtpobS2WWb08rNmqaewoMFxCXlKn2nW78ktSbVAj5ASXyC6xwrtElvCZTIGfCX0a
+9W24aQkfqkOUPP76a6AX1AEzYe+bmElfnDGs0dbwkLDJEXbJZv2HZrU7ik39pGf1U8BZKJ1FFVl
xqMgwfnvt6JpRindcVVakgmFmr2goNW+OO+v0/PZIeLtBgNiolUu5sn4dAxezkYI8qy/HCnP1smL
9Kb9IceNAOb2FBiyS5FQXWfmi9q5+Vralp1VLlEPmaqTzG/LG9Kdi3vjrOKkoYjVDhNTsvHu6RT8
KIaXuQQolbmnNc6+KPhvs/RuFZwhkM05nW5OzEkCt9208sgGZ4P4xVJvwurd2EMCLXheCYJ9oFLv
cnFyNv7WMXPMUW1lrU+IXB2MTl9iwGynlfxkc/ASUEfEa/MjnV88B3nsRwew4wkbZ1HDi99s8in9
SUAxN6o/eUJe516nf/tyR3yTXnjtuxw3IP5ZvL3e6FAWrLke1DivDR+/uv5fpJFjEgoYAcdOmrJu
r+79uEoT94gYK7VrKB+FZ27vMAzjsX6HXzU0gFO7kUncvO7do3Efbl9MsYI73zz1uEqEUbnirDR8
2Cai/GT/VPql+w8V439LQhZlSVcVRfwfnfof8gNu0HfxfO2qZeemzmnNy5pcdnBnZ1G/N76VG5Y0
Cins1C67aidchpFPoDCwJm5Y1q328tFx1VU2WPRU3De6p1wcxjYhdhyw/UyfLzqjNT94v2/7P182
ojmy1aDRKcoDZyM7y/ngcLxWS3y0mA2G9ZWE2hsw/2bCDEb2D+fhbVt3M6a9R++wyi+4aZEa9IFn
gc6M44RSE5DYsJTPaovMU3k5vCZpgOHNig4i/gAylj9b0SmbPwXRufYZDxnoTy+/3wWyxB+ePv8v
OmFBEpCUP9yGfhKFMhObasmhEeTuAHgzA6kGS8F15s91lH+as2xZfh1emnW2VJx0BFFjIm0Tu1xC
kLwHPeribYGnMfcEpb9+nXbtXAkU6uKTE38l7hqc97RiBiDurprVA9lHDgHL3EBZe1OdeIQ9EZFy
DCNtCN6Em7PP4qB/C7s5HU7jlC5fyL76omwoJsJ6cB1S9GKy0pfDQfVKQZQCCt1oTfmelB1sf8LF
IHIhZiFUg9VNMSJ/Se9Pnpz8QDX9u25FQTNFA6G1ysH/sJUVshrpZ55c55q4xhpv1yFjFRVTacxW
cSxegExhvxcNz1tavwDcjE9yyOHrYH2Cy3aYwAq4+9DDmGXRLzWB/kL709feeQByYjFrmBUfjGww
s1Cc8zZrreO2Gpshtoph944y4Phae3jZJS+tk/c654b6n6JuOeAs9nX3yMBqzmxupY4PqfWerIvI
jR2FnBGaj3n8eXLyad1NgVOcu5OOr2uUzUN5Aqzjti69iF1crdoVXg7L4+eobzFvwLPQCmdXjtsa
+0H/PGOToXq/4CST2vDqzvvmVaHNmcnAG6CjwxYnmOBAVwKCE1sAXyrg0O+v4pHZ8O1NPPDZVUM/
pPKRuS2YY6uHl2jGuB5PCIrEcSSHBzrQd7lbJsmeAcSpDkTu5UQ9YS7TtTiJJKdapm5aUk+2jDLu
21IgnOajjhgF49Zs/361f/Xvj/vdv+umX1f/7Hdpc5Pu6b2olkIbAJckwpiMHBENUxJ2uW++MRnK
TstWfsv7/rLWn+y30g/7rdnvs4jlVcxLHmVvSnE6m2Zp5kuM49S+C9cDE7pZU00OZQVBFDoE0p7i
CIx8mx2ZfhnyxTkUb/VgkiYk2zatq163UBOuHOB1XMyyKHV+f0b9pvPwiDDX4Sp7FY2u/hUw/POI
TvfqlBwEdCwG5++lGWFjqepJcCGR8VS6Dfj877/36FnQr6D//OCDFDDGyKA5IAFYEg9gks+ndBy6
7ceJn9diJn8Iie4wJAZPDpEf71MX4AurIlpE5WHhXnBIjDNVyZekH9MBL66ZTIrTVOToLXPNGUi7
J/f54w8aEAxRVpmaLD6UXwSzVWVz0PJln2GMMUalA6MLZXCEIRYhyZSymBAE69KZgUn7qQNJEGx/
m4jIDpX0RSWcXjvn4ydX9cMZhE9ET7QTFYOz6OGq7tf43sZqky+PxZsxIF9HvJASko+U6A3vnki6
TDm9XKilTx5//+c+LrN/f/fh7KuJYsiSrM6XzQVBBfwh5T7pF7zZdqA9z9wBvreJMDx7oamKyl4R
lJ6T/8+iPoqxqAxE47y8U4tnw3bgsA0TAaIb2CQD/zRfx2ZPxtDx9N7k/gCL4kF4L6enDj2bwYQD
YYoshpE8WEqnF/Ijn7yEB84jn8B/L+/hOBNPR/mYK/FleQDWJT6P/Bd9eC5rSPSNW/CpJ4fCv13a
11TeMlxQauqBezmMSPaRi/aZj4v+wAr9eznYKeBiopqSJukPawKaaK0ZupovORPxxPXi195tzUcs
vD6tVff0iaKA3R5+1aKQhrc/xy1MeyBdeV6OaIKXt7AOuz0oOtmSgK/lHxVvpr36SZh7SHqgPPRv
w8+TBfHFJRLDfk9mlX9w7/4QxHBICJAFfkodhHTAgjMx3Ise8iTv4JIe5Cni0JiRiQQzLbsNC1/b
R4HuFsHk7l7AVtcMn2FvOEQBhmdP9PEMejmPEAovZPs4xG7MzgMJJ6chzSygWBqYC8Y2o6strYsw
9lSwIjjqoIK1jf3omBpwfHMpHz0NLokDvKu9p4x06VRnhHM58AVs6+04V73BpPqTv9W2toISdjSH
o9y6TIovIQQugras+PTnGI/0/bHmnf90q9LPvWYDjvmab2q/eMI4/PkdGpqGGEdlhxMfdtUsJvek
FvmuQ6apk5N9CcxVyCxpbIwEp3XksbGVgJFiaAnlJFlh6zYc+DfIAOYQUZPVueX04majwHsLZOiI
BFE5ih0FZLDOgECHNG/h0do3Qy+eN9vEByeARY8ZAROqt3JezyDE7+ugnAOKf1UTndlo4omBOjf9
yj092Uu+76yGyNctCrJO5rT4SOEmsaHEWBPZIadqh+0zW5lmNnYWBSeIMs8Ojh8OcX5OwoMMtbGM
3vhhM8nqjA474uewqkaNc9vGmO3kmyjd3iLeKXL2A1XyTUHLRNCzdAfpBQKt2oFXCK/5/U1uXoEZ
48EdenPf/FXEqGdPKLDG9/3VEHWqL4HH0dcaD/vrQTSLA5GD+dIcKtgFD0uvWBHO6EIwy8lsciJl
sWJs45wpNRh6OKiGHNG+TRk3vZ3s4yIGorqrBGHKb+eDDcQ0a3xljvrTiYYgosPaPhkWGdPteViO
QaiZQ59GBZVz7GIkHC0HdrEZzKEw4PCJrH8lhXRRQDaarcKIhIfQszkMP345AaHD/qez6GFQKYTs
iRCduNOVeQP6tz+f7LU0Vt+OHh6NprLNsWCwzXvYbZtjeq4Vpc2XV6f+o3mGh6kjvvh2/w1cHQgU
Lm71o2JdHIeXYIZmjZZ2JI0MxuBMklwCVKed7vULOrmPbgvQUghS88Ymvdi+7dSAh93Tzcq/DDXI
/VoKsYLJVIvt/hmK4AFNwQZbQaQuDHOph6eSC3CQLA8OKMUAwpl9CqCmeSZj99LhrxxpefXNTyWx
SGQhnywUExvcFd7HYUN/qgfyHknM7uDAMSh3pGVyFxFU5oFbOtgczVHWMHCEw+vcHCwSnM5VPLA9
m174pbYifsTwZtIFnpg3+Cx9dd2rUqyzcwiEEUTPXj42bsbd+B5c3DUhcKfMbuD2LfmFACY91E1i
s/nE86+b388HpU0Bie+daEy2EnpU7kpiLhhZjNn90j8nlhwIPPjDJ7Mw+8BfVeMTLVj99vKCRxJL
gUxO5uFeMY48mHp7o70zLksmDTLsnbg3fTBXn8JwKpUQLq0iuAQMqGc3BqWXF1zYX04kDmCTZ3jJ
J1TgbiIsFGLqyDh1qstE4LKOgYh6rg27wbBb9bg4pc+urMFHy5HhLNJVbF/ZlQc+PSz4ZfOSiDZT
7iD64i5CDOitARegLbIhBJN94h2Zmh6CT+xs7cMCjgoWuBPpXQhBO/HrwHDhnWoP1jP/sWCiIK32
jiS42TFS/9llg2E5Y4EL0+v+d3kiUFpCxGtcFv4XzNlII2LEyFDeEgPTxsl11ceBYxKySl20Rjha
TJolSVlOOmNSXu9A8ZfM1+4As4fFEaYkSdcwMYj+Bqu/TC4TrjB10T5bwFIzub+sdEVEL7/glMwB
oDD0bAvIlUC+w5q9AWCX32d67hkTdU6NHkBeH2oc06RIQ/HJiZPElgYOD7ERFtXBn5r5MipD8NIc
f8pD0LwQHjKSab3hmWHtlcx7iYMlh9AfaM5JrbTw9bxb9YQDe9L4xecpPZCdNmmMbAPHEvgBlow1
CDFNOLPESSCwUHzbwlTD/3MozmFEcbALThKUDtod5rhRxl1eZ4PgUwbuBnPn2WKSDA/l/Wq98173
tSUteJljZZKPD+sbZ6Nod0FuCwDxJNrEI2jMMbbNBwnEpQhPt8y5yA3mtIdZV/6BETy8TfuckYMN
B9K6gS6xN2IRbzfEfjNAT9YqRiXvTCOtAXzRbCFyxEKJ7BlPDnFnlChgU9MbnygC1bViHZ2BQ4QT
fxTqIRr/hj96fbbgYlGwKPP+b2HojE0ZQ2LVK2/gE1gBQko9e7ioDDuLVn/4YU7x18UKFIoFRgFn
O4biE9nKvsjxCZJPs/K4QgWJymVIJsEak1gPl4QFeMYEkitXQlDm5krNJSEIvA0/IP2TV3N0vpSh
hxElUMSqiKGJyql/OlTu3fAV5kVC/mXuzwDf1pnFC7kKPDDxyhGDJmPap+nB3mlgKB08qFoAXXw6
/RLD0Ii7p8Bi5WBltU/YkKIFXv7IH2f4MGCySNbGmQ+wY+M5XO2BBFI7xL71k0c5bq2afxmWxfAK
q5tMkr5uPFCixBB2FQwURNtjysxuyxfD3zc4feBl8w9AVSsxXNqzubx1FtJh675B4ThGVrs4uuQb
enFP/cIbVjDeRTjBDZwqp6d2phOs/qlEO2sj99w/jRQEw14i6LYPM2Al3l7naC/wuIfYkRdTAtm3
tzHJHY5sCetDyEDAwt3Y4nfgtCrrAXmDKPIx1oZkzrDsYwca4kMrtA+rLyR59o2JtoWjbMYiMLiV
gzNYX3dUHQxl2Cx7y+TXG1yVCswAqhcECEfy2pEIo2xEN+tm7+d3PeCVMJY3A8zrNONzkO9a7Jfx
79Un6Fb7+zks+8C47RkLKviTi/qWTKLPDiktQqEhWVEuWSB2HexPXIYwp4+1xSnT34n00lftmJ/b
+AbZUA1yIHz3NGEAGUGy4Uzj+8TVj9pYt1+kG2sFM/NZXyBVnV9O425YvyWfoJr8q/PTvlqX8ECp
S/J1/0HqvrzDYYkL1HtupRu9nET/tha36afiyn+YTV/RzyAOkCsEJhBQ7oQgly0U+sSPFVtssQgn
wCWkwVSXCkFFbKd5oGK3TB9RGkHqDUhjmp3ebyLBK+Z53x6u78kFH5DEVmKPDPU7I9/6TdEDEtm4
y2oKx42XQLWDom84+OSAF9WeeIKtCZb615BUsDQHZLKvO62aDpALhAClZhLCQExnKL17Lh9DZcFX
lE3UuUkxxXzRyapJOi736BL2pqONOdsc5gIOfJhQ88/zs119CbCmmI5MqL+sfnvV7dMGRqeOv+Or
tLt41xmnAb4t2P4MMl6W5qafokMQJ1Qqyc0dxVeQfcC26jf/IcDmsoIhDQLixH8GnFfOdRe78C+I
XmPTr1zskbtj3yQ7rU8F5+QeRnkXxkUW0D5tGEd12Ea2ia/Qtb+pNiQPRxIt/kbFtpcP7ethHF2l
QHkBJVa9C5sS0v+hFhDoDS2MrGcH5op/eDWJH4gcDBoNRmLGkzneT10Ctoj0taqmydI3YKsiYOOo
atky740G6uWZfixl968ILdAnWMrbv1ea0ndoxfgLrADwy9hxPpbgWNFEfF7XfHlhWWfYcE6I1xkV
FU7mcMtP5iLCM6UBc7/j5q8ngD2XrXriuWCBEOuXIIXsL9+pTWAId1Ht/3554ncsksvDgs/Ar1TR
kAf9FxNR4nMpHKsELNLwOvwF7pKLDbxdD/5kh2QuEhhBW3PjEzsqCESeQB5aX2T/F//h101T1TVU
cfzFAxJrEAxqiImcQXSF+Zkalt4lYXqQJ7yWKE/n2fm+PbBIY1RuxcWkTLjDEjVOuJRVwuSqxNPW
pLYGh4jVs3Miw+XKG+T/Cy41mybeBSfBsM8wLwxBHbdXpzscppm2ycTV5b41YDVkArLMI0aWcL9a
eIOiFJSq02lagBXWwbwS5ndym7sAHNhaVGbHPXEv47gBjbuGWqourga+Ae9axSBSrPyLIHhn7uMM
KTO5sb9jwh4aDFuKDNQCGcjvr0/66fX1VrO09qbAqn7oYjCTz/NTLmXL+LgQMK8X8vBavyryLik5
oQdhjkrBZIakIemWln1yFrXgmU7jAv1Lsi7HkaB5h/JdQwwF4+f3q/vbAz++3n+v7gFdvXYD+SCb
XB1GFXon20W2OVwdoqEqClFFnurn3fEEosxkjVdYdu9Pfv/7gMgQURDrqorqTcCL97+LW0iiilyC
Kx974QNmDZFcJvH2lk5P2BieetTqtus/fg3a3O39zgAe9ACmIUlWv1/JjxcC6IumUugtyh6wtANY
WnSXTtlSim7wNK44dFj9Uz+rTx75sx96+JxbUW2Sa3XOlmxt5XHUR+om2Xt7emZhpDxY9/XooERq
kSQDuWjA5w/I0q254r+jx6flHW1Gh1MNXtRDQXTTaFnFG1bfscB+zSKWFpDbxHwSMvnFwfVuMODA
640uvWaXD8JO2GASf4azfR+bqHLQ0ZyuvqxNRD2sB+86bjikeRwkvHbu2waGDioNC0BHyasn7+iv
rdnDapU4GvDKNVXJ+KaPLIoOX29RTpZ980jJJItUCHhG+RW83lX6Fr8z0dZeyZBqSW2AzA4rGsNP
DC9v9jmeRF8SBhZE9cQ2mQJSMex6/VY7hefQ0SlMyy/6o9N9jHNufh+Li4wjHE1J7VKlarRXTF6v
bvN1dxr456PYK6glh+SpdcN0nG/1P0LjNVuFSgWG9wCGgwh/xL3anSeRzgONpv+1G/063fUHixpI
5jiH5YNqsrYvtzXZURzrvy9r8Qd8CQNHA79tHGxk3Gv/+4FlXZu0x/slXV7O+zJdVdyHgOHPSV/q
2L+QNwKXiGl1fXWVKBpiX957SrTX0bVx89uz9/f9LJEFrSeAcSk9lv7fa0lidgHh3mbLk7zl+GCj
udZ+yuwoxgD1uvv9ztUf7lyRMLrmM8BrHJO5//5apVRxMzhI0JWBvRbFBwnwLyb+L4kFuGN+3KZq
WEIDmaLdVByD5Q3biXMszOfZq5lRAVrC123ThV1p8ZozBHGpHRh7OBbETuAOXrQA/JZR2KSMFEvB
gOd7Ru6wprEUSDZC9QwNT8NVMYVS4hzoR97PO7q6329T+WE/YTSGbl0ROJ/xVvzvbd6EW0IicX5c
tkAtOV4diH+3yXjgZ6GykGf1iMYLO1fws8UNdOwv08fLJsbcmA/og4r3G/oA3Ul22vg+SqNh9HJd
d1uUX9N6ffCJ6fEj5xnqLf2wN8FrwgRaRr4uSo90wFSq0+zSCBjBlvgoLgZZBOeTsgFXvmZ06k8a
dpkSDqd6hWuBAjNDzOdIwmeMvnvQC5AZCJn0bxFWtdqTKZT489UBOZq4nhI8J/33kSrVpSEvpD0u
VcNji27TKe4K8WmLiegdEvxxYnCFOhXf769S7v/ch+2NCacAOG7wyQp/S4l/pl8pn0eUH+7H5d09
zJt1Pj59Kaqr/Wmnze6IMdwXLl2gNmOC97Q9UuD78nhwtCFF2P5YTsyvmPkFqgI6+mU8q43h5dlm
8kOlrMi9O01vOgBk/fBgDGZfZaRFhyW2ThCHCZDL8RRYVIBzlytgMa204gNP/v5cxJ+WuKyYLHNs
y9Rv+4ZwyjP6gZgvWSUyaci+IWWQEeqZkW5JuravxTQ6JsM1PniNdSbW9NSvHsQ8v1/HD+M2GgSJ
WlyW8e9/LMSP7fVQnUnAXEoZqpSmXxoXzJXNt8IwhoPruBWe/OCPN64z2sPsgSm/8ffb/2dBXARF
iLS7HC8TNsmCMKHGyEPzqnsi5sO58kbaknWH/UB6FhbAzDJW0em+iyHBJIkZxCidf38C4rcFoAiy
2juhY8MDGe2xVcpNqerI546XV7oB5LiXKbXDCVWoktvjijKiefYIvj30/hcp/cmR4QQTHx+BrF6P
9zjL4mUrkQexaPGaNHYkd6ZweugRNDiO2LiUkPXLTXbThnKLKxA9mlJ+AWV0QC63w/rJU/i2Pzxc
U3/y/PNahFTpLneVa1KwgRNkTwC+S+ppIb4tc3lUNtMqAusyFr//7Lev4OFXHwrHOGrzQUqA/bLC
lG8AJcGh3kifzft/+hVaPTpOCmGRKfx/7y0/ZpHUVNybXGOxyNl3v8LfdMyr+KSz/N7Xcj///NLf
tvyfpyjxAIubfoyXl25anvCr6G2ElrLYYlI+7S5TMmIwfDyCZzXKk9rgO78I01wcDmVOHv5LeMxe
OMqnigyrU7Tg2+LEMVHlqw2uzFTJyFGvYQxOw4GjYjhxRi1UYESEscvl2UHTF1//2fAfLuPhYd9V
/V4Uh2O0ODdHp6lHl9Mbdca5ceoBw8nq3YSsDFDWYIGUO08XlPTk582HCunUKUld3HgKxQXQJ8cC
lIxe0R0cGqvpQeHrS3FcJ0RFq2oZtO3UoA7KL5yE9fzSbipmU0YQ55szMsFKfNVbcUQh92TR9+XL
fx6RChdaEiQ8jnE8xvD4v+vRuJVaejmebpvjVv5onaPfYBfMewOBhQAoMy9vxgjiHLwN7Sq8hMIc
SQq814aJgDaOAekujgo63ysyB/ASmpHqGWtzcYa86WmzGMpCry7AfS4oJhguTgFg+Y3cEymLwG2V
KRBEuzA/9eD3O/s+3ny4s4fDNCuIVSvK9LZRJjWjHB059qSbaVa+0kbNS7tUPIH6DQvgPUErH/3w
T5zJwYDRx3HSoAVBaGC/EzLkHwOSMbAjSieDbR5GIvnwsSM5nZeOZVsO23nhMEWDMYGrvFP8/d93
y8FC10etFRCG5naOMcXCYibNEr/1B2vFHWz1ZbQyke9nuxTHnrU615a/PwA6kCfvtl+f/+wAlZzU
pn473DbkZTAHVBL/uMV1a9J8SMxpxsarvmrG6oc8izZnp5uHmqNMCwSlteXaeOY6WGDO2hHGHS5p
5H1uS/qWbXEGHIbKpNeZ4DW8JX9iogQmg9N0ik0BAgWkdmbvE6PM5WkcmMtqJE9VuCQt7JDjWLWM
6WlSOOQrTOVpslOn0prUuxV5oAyAzX28Ej3jM/baebfAq+w0zSdHV5hRDjFCUCeXEarcsbxQZswM
Qg7rySmUR8DhI31hepprTNulsWxD5ooTzRGfrCn92xf9sKYemoH4PshPcZbcNq0XFh/qLN6exi6z
hMllzBR2yFOpvYsvhwbdAOWljd/q9Lgh4zD1hJlmC4E4xZB6IrFckGR7QrAGXoakE88LPw8xD/aN
cTYW3HZ+mg42ygq0HfnKAjZ2D6fTQCFzWQOxa8vBuJtJk/iPiIjyvu9gHP2+eqT+uPu+MVCKUBtQ
kfwl1vyzeE7SNadciJl+OdjDbe8fkQcdfhxhGIa/sq98cjNeOy7cDnMIczSK7XPPebeZdnj6k8L4
+07aP3dZEdinKFCROf13JbepliAeM5pNNztOdVf2sVR3EESEhaMu1clhqo3VieggTXWE6X3OY7rP
qv3vT+TRFF7VHy7ioUBQjpFSi5HebO4vg1X2J8K8fdjNLh+XsT7LtgwLMVDVP6A8e3MVitR9gXNc
OzNmmHPMxam5GLwOFuU4n6hWM1JehDEEsWdCMOV7BflwkQ9HXlbGNWbXfPPVX5JGOSHOYHIJBkt9
ytSYVlXz7Je7y8c6ph+0dSfzcjgN6USdZh6cJ9cWltpEs9QJSaYj3YX27SkLbZSsuuVx0kGCuiH0
UibCq7HBnQoF1wZWA0Qxc3pYqUs8WlbKRFzhqDTOHPSn45ObLs6T0/jqp9O7rfranGD00XF09hRO
Bh01ZmguDm4aNvwRVXica24xRR9ixROFOS0uPJtsxqQP5T4GVuNZEUo2IcdjxvZesr1sBxNzlEw1
9xa0wQC9cTQyuGy8RBgr36DsYaU5q8J4dAmVIA5OUxPRluYeltmYfcPFcYhR3tlD8TE97EmjHVdr
vH/QNN0X8Rh1mmOGXWjMW35XmN/mHHn4Fcs2ppXBYCG5dZAGChiUMcPmY4nYgOGcMo/GEOXm9eS0
6t6zr0LEGASX2am4UFEwZi50kTUzSLvwpb28wGTOIy1y0vr6CK+2eCzNhJeSLaB+iZEvpwGOssjY
Uo8TCP0Lfg4LdQ5ZB2pRvBLCW5iM7/A1Rv4dKn0yIrliTfaHF68kNgllemSL0lcI7/x6xK7eLpCp
z7SptKxeqhdjogfFZjw9BpHfugqzeo6myRHPlh5Wq8exzeEwufbci+lgLM6lBUf3rNupEBbpAyxr
28052t6TySAseWxIAuEuTO5hNCIaOoA6sTLn+szwpMXJaTymZPW7uh+sz++w8PHqIqOs2RW+ME+D
dqYueJIBzuDhnX8XEs9ImUQc2dXLqbd8PoxuIVJSS5uawd0C9At6dV8vasZSzdUt2U7cwjeteWkj
AVYYzKoOdMS0PxN46LdQmyJ/6tXg6pzKY5JPmET6R5Rsc/lJB/OXNP2weZo0lERtCZC6TeGh9qhi
+XoadHW9aa1sWpDUSKgVc2NpmCNg6YuGZNbYFRzEOw4JF7fzI9Yutsg4F7hRKIUsdc4I3A+8nsYA
GQZVockfMGIuPyrXWMHGJ+vPMxnUX8ju22Vj0s6ogGaQ4eDDNtue0rOmlvUG0M27OdW8QAjSvWRv
RTDrHy+JW5bIaSuOuj/nzGL6DkdLniXQeCpPdjAkGP6+5/5th75dkYaNNfFYP9A3y7smpW1T1BsS
xoci8F9YLpCVLHuFiGp1SCkcctvH4WV0n5ar33/8p/qJNKX///HHDqo+aOd7JZzrTU/kYVA6qpfa
m8DKgo5mkZCHpZi1KwOF8pz4Z75GoOZrz+5D2HkiUKzwnrSof2cK3x6HLknYekKdV4yHiu4qHc5Z
deaKDNImnF50CQeFssumCEdDrltv+ajZQLWNbVsdQ7pi/G8r1kuDLgwtWpg/40h/H+5yHOs6bZ4O
d16ADPrfJaNUIseNktcbyE1BExxezq/4zh1m1Xu3O7+Wr10ADalBnpVbzUTYJRu2KvZl/tZCHCOe
DOvJbZO4KLUWeAbawMEhwl47n9XKMJpn1rKxgHzxY1EONvba8Vr0FO7TG1BBIveNckudFmGx610Y
Kg+qirPp5/UXL7MdZc7EEf1PNYlX6vwwGexb3K5gr+0VBgykd3koxq3MxiyLgfv2tAHgIwLMlZ1s
JiFc3DG+H56G08S5QZgi66M/5iF2lhc7eX2GTmo/1JaMf0WEqQqzJSaZ/32SjXozaQCrioIrTX3l
YuWydf1zhNJhwHC0GdbLsRe1Tp36WFCCkB4otn00bclLtG0IgRxlHnyrMd7EsK9gzMRf8YaUHAtH
cFjZBGasspdkG8FtQYQrveAivBDcbN5NZOztEGC6hJJoDUQEhX8swwIM/wP/Nmu+BpR2v39a2jeI
h2Xz780+LOSB3EXnQVVXG3T2B/v+cRgPCNSVa6jw+byE4RXILvzrTYq1TBxiEI/D4lJ31RA1DOZz
xhxLwOPkDtnkFd9UVLrbzlPBM4aXrb6AwSMiVLhYCsYNcFPmF/JksG6puVdp19vh7bKd8EqVCJhl
+s2H6RcQSJ4cAt/RxYd7fGgWDtqxLWKtrCjF7nbmMHldNSEmP3vILLDx6hCDk504//3JyirL5HGL
QNasoaSQReSUD6CDdKjTKxkX1UYf6j7jNasLs03zbtjHjWJ/9Q4xwv5LdWr3TaEXNaZ8Fi5nJDyk
g5eFJWyeGnLqNRSeMLG/z4v6x6GLKuqTPpjgEWlMSvFiouuoNg10XhI9UJi+3v1ip8Csw2kyHZVe
4g6mIu90qq1ruDjoO4lkE10F6uS8/Yj8gbUWXRGRZ+ULn5hG9CpNFzGfC33aw4pvnNrmXN2fzyO9
nhjphARk+MZoPJkItjbvm5iY7AnO9lcz8+2B/3NfDztgXcXgTB2vuUFZWVl61Vsr6bPrG5/oq7QV
1/VrPotftb2a+you28huiKbblx/CzATeDEq7dQWsVWBpLUndwDHK7v7cxs0CB6odBDW2JVtZwh77
faHoPy6Uf677oZ2RboiZrt2V8np4GV+3OA/ps0uAL82keT9v8hm+hTcvn0PfuI/TEA4o9EzVqm9D
fXofqqEaxq+RnYfiAsc8/AgrC3ekj9M2DsRlexsOBCv3e9msZMO5Gmls+6lLgs9Co5jHOmZVo2u8
0MgmXjQt37t9z/RlVP91ZxBTwWE9O9kftScNR61NXFhcPbn/H0oL+klAE6RomsL88mG/7UScs1P9
UG3iPzGqjQidPnKPGSk1YY15i9mP5JtRZ2X7anGZmLb2ZA9Uvu+BXACYOynmkoDq7OEFFPnxdDyl
Sb3BTWN2saUpLhrD2XVEx3S2CNdEwRGNPzTy+lDZcrCVOKbMsVIZ1v4ZnQIs2R6zWulrrLZsmMre
yTsQDpBxmv2+VNRvYwmGn5SDJnQHDnrlcdQrX81IKtRBydGkzu6uQHOFUJs9jUiaqt/Y3C/G78Mv
wDX7/p5+mRbdi42LYDl0UF+bIW2UBU0XxGwAtbVA2NCGKvgivlHcSwmbYEbcsTzviJp5su/8HRv9
9/tUwA4IgmYaSmj8I0+jEwlyiwZRuSmdvm4T/dQXoKi3noSnPhRpbMVahzCl8PiqY3QSZtchW1Ln
p4soiD61fQxqJeBCrnumzmq+b4gjZK2+Y0mGMcMcguAt7GuGW4CNA9XF78/+u4CFZ//P5X979oNK
iYuEZ1+5UAaC1qGbqiG/81m+yCyFk4WFluiej7D/dRd9+1A2KbE4QO2T+yLg3pD5xeqALx8Ymqes
yWZzuqBnB3/pf43ulPGtL1wxArA4LIb14sx3jUenSw1BmaBD1zYSxxPmg620utq9ICxHDgZTbCcY
brzq69yzm86OOUaUeGmirA+e7LE/NCY8BCg2CGT/8rweyoVbdDeQSUrl5jbiu2DkD+1ZgKCNEAGd
ip3Mj2H22nObUc05V/CBBlC6DjDnHCm96d/0svn8/b2o/en9bVn9c0kPp7ug/B9hZ9akKNa17V9k
hIiAnjIPgrOmnhCamYoI4oAo/vrv2vm8EZ1p5ZceVEd3dVWKsNl7rXvdQ1Id5EphKgb7/2QwSViX
QuRnlQuOUQvKNbmAkAZgH+cWxpD2LB7mK2iwRuXGvWy96xGwbaLdkyP8jPcs/Ik0rN/IpPXi/nYg
qK57Gz/yk4diLsSlxoHDV7y6sQIO+vdbdBHIweFQ+edT0XnZNc7XayW+RcuQsEQ76XQNtO8PDwq5
s2Mj4vCFKu9sLbjemEjMDxEsJkOySgcGrzaApgige3Q28N0vQRIWweXVRf6LY4un/99FPj39bslc
9H7nIm+43TX0iYaGoDs/e6VHTbjD/4ExGiSqqRJ8Poy5MAzo5Yt6XGCIiHRYuDLmOooUXKPNG3qW
5ujvpfDrScKwVvT7Tfi0qpj5fYNK41KrsqN8vlBy8eoZ515qBKS4Y17wnofUor6MuAS+MIDJ35+s
fjV8/zy/bx/9VHwkh0f7lu24NYB4BNkQjvTemd0n5MVegFf6GMrjf0icwEUVSiWUWg69rI8Ho0UP
uWoa2Daukyu9Q+XyW6HUq6c7axD3aXZjh4QCzMpx5OjMCGQYkjXLxtImR/7ESjhaGLybqUkoemHk
PvM1vbF0LrqEIT4iyXiQjQ/j0yep9UAGo4bewmdQwjhij9cw1iRAgf1dpsvj+yCfw3WeMveiLK51
YS0V41ottCkkBjsHtFfiqSOA8qEiBFcjfNiwx5Ca4Nk4yEwKEawXW7hXlH00Uj3czN4vcPjDOxoq
rQd/F6uaAk1RbDH88BX9TMnYQNF08JbruzchY3eIJGuUnizCaPDKt1v+LjpjnZ9RsKgmS18nSx3R
xz44TaEt4aj+4Bs8wEgwCbIfJkk2ZuFXgupWz7DR9NqoZ/bgrXuLIwTlQo2sZ34Ncwu9CbJSqPW9
D0DN0QVV1c2C+z5FWIwjxIOksgS3RA1Tzq55pFd+axnnsYxshB15T2zZ3lq2HYQ41vJuZiZeE1lP
0bOpYgLZHmmNFpBYEK+AQ0wLACVo7gxkDvO2ziY9xaZ+59/nyAZ03LT93Gxk+mIfnvHY6uIpn5gD
hBbvAnvNp3CHTdh/SIk7FHQL0gIpt+dZ0OZvmOfPvZ0SEJLj2qthcu43PfCHKLGakLRQ/Oj39c7f
Wp+9o5/5uJh+MtUxpju7Ca2v66PYxieRBFm/crQVtrS8mYqR22gGvDNbC2Khpdi96x7kvXEFeXCV
AuAly1ZwG3dcQM4lH2wVuBbm5CN4xVuX6C991KQ3H1AsoySjDZym06Nx1K0LGfCJiRsgT/dmjgt7
JbQE72xnDl20Hu0RJvgleD2ObU436hpzANkh18JHxroM41l8dIQzvBu7j4DMybfDhmEmEIu/9VKg
asod+OsWoDIyCNCFA0Ixn9u1IWsaYYgMwnDyiDNHrQbFPhxG7OVW3T9x06nuSOBD/bgZn3p+ZhCV
S/zTpANTcJr6277mgWy/H2Y08f0Yb9xFB62AyMlwHlbqamihSD3QSYKwmaIWgcSaihGEwdP2WsiM
KbqdE16WpJIAk91NoW+Q32c+Ztgi2q54Y0DrKc5h09EXW2Oxd5yzddioexvjdMxVHsu9/YHdpJWm
+tuwHFZhOYTwkYX7sVADgne59YhXwNR4O9PFmSAFo2Whrmu75Pwi++a6Vk2cQ/HHxRcN1WOM2gut
pHBrhTxH6jcrbInWjHcTRzDzukYdw93AkJNHw2n+Vnt7szAFyDuLw8vsOEkGwUdu7zEH3ZN4ZKK0
deKOjvcuP1v84A41sepDDxFW2DXVEcZ+CMUi5Gf88WsfLEcXZ1323tDRZh3uwgg8cxQvEz66L7bn
Xw+ub7vzU4WvyHfG7tuSSCSD6GMzZjOZdce3zQEuF+AX5bJ9Dy7TeCBW4kgY8OKLY3dxCQ6wqHeO
AWkINoNCXv9Mn+8YwpO4bcFrTbF+I0lZ3yiDIz76pTnEw9hu+BVAGX43LkqcIU6Ww/M058C72+6r
idy/DA9Rln77ak9zJk3Kk8PuwplHFTaTW/oEP38Ad9DI1X5yxse0yx729+386sj+Pew0bI6aCtwW
6el2ntHOdFMlvUzJEhlmIOllhVeRcxoWwx2beO4MFnP8XE/Y/Nhz3EB7jzsukvWEDefALjXdv5dL
fCHdVxfW+reVFjfjvwt7uhmHTIlv3WIvqqgKk2nswfwu2NyeDFMeLaAc1tn+aXCySa2g84HyudVx
UZr5jxd47Fei0x+36BmyTve7q3wquEUyJhU3TtP+fqa83b2qD79WdJY+eWo25aq9ZpSMXLIKDvak
ZayV4OF+Xu19pZ96oDEd02H0UNhG/lFMsohx2QdHBuUDoRMjs6lHWGxfzLuFzi1ILeHie4MkUplH
RIeUGWScY3XxCv6GJfVbufrfjf7ivX6rtLLL49hoX3Kx6vYRBx+SSWHzLF9FY/d2mZEz09x0+/Lb
441vbT/eqh41GWpgThh9xhbITP6xblCCb6eNh76d1guOW8nTJrJ3M5bw85sD5Lum2FrGh3kCyFia
FVT0jncyS7fUiLyvjNrmLKt1XMo5HTgpYB+IpvzgqLiRqvqqGTDSFyrAFq5WW9zjO/rqziAK1Vfq
d9wjqv4brN+b0bEaLlmNOKsDLpOlhqu2EKJ36Y+x07PZma7B9QXu8QtACDGspQAyq0AfGIb+rFal
Ir7tU5VNKV5SgKnM2oIjozr6OZxCD0xrW5a8blngN+bWQhyJ/Qj26xwUR8Tm5EMK71i9ZuhPezLo
jDQ8dpGyu3+/67+g4VylDCrzZRFEoP3Pq2xke+3UUnmlLkgKEgPJRIvdXCJXy8qOw+2qfCe7CaAN
+awMPua06QkQAH2ehiScMh6DhpESjHuH18l2ClKywBb0QtfYn7/nGbFCOvHbDAw494cxlsIejPOa
Mf3dR4pHZo2wZ3C3mBoz5MQhNEOpD0Lx95eUmr9BQPhgwflEFMOI6+lZbBX1kh21nWjuCaOaPJgk
lRZbCK/RdVZ6OGf42B/ooR07pacBjqPVb1rbAD9UOk2qM+z38aK5rRBkxBviGGvZz0cPDKjt7hvV
4RsGgOJJ2gez9ABOm+Iuka1Wv7XeslVZ671O/8KH0jO3UWIcRk2sheHX24S6WPG4wnbmIcKAOvZu
cJ5tP+6zHd7NWP7rNwzpwQCmjw1l3AnqV+Ia1jQNKhIj1uXnfdqcgOq8AKKkX+YGuBZJbQ3nMCE8
6D7ttLF2u7aLXDtPW1aGW13IHEdP8TyIF6TX07Kkg+OEthCjcxlHvFuI000gB2J2XoR0O17CMFuM
NnnVsNrpYoygmKKYwHgflweWEZ4RmROHiGKplSox9kwGsXF2MtwnGv2tS3xsSJi1vqa9c7DcieLJ
NtyG8ghdran5uZeakpuaRGcw2y5gqTTtI6P9WC+DmD2ErAJUrAefDA6LqPeh5DZGO+fBjz8x+M38
bIgHAlyC0sFc09L8Uw+ZMYB3hUaaWofKq+lWDpxgqwDmuzD6JsyA6pZEKEtDU00PxfAb11kGsmmo
4X7BBtKOGuY7JptWbpMz9KI7/wX/5pEwm8UmCW5O+5lV34rT7Kq0OHJSr+uevoBJ4WGA/QyD2Ya+
pqgRLeGV1HukdxDpDNlPV9SHbCI3QMLCPPVkB9M/fucGYJy40zqQFt0eDgWTv184zJB/OUC+X+wT
lLBXE7WTZWwr0ljR60020LA2ri3E4l7aJwFoofVw26D3y0N5/UYAG4BeKPdYRm5iZjx09CZ6A/ZD
0KVSO3tQ9HvJ4N5LQKit3JVtdnBT0T/qeUmrSBHU4FcO8QbHB12adOc4Hzh4DRjkENgo4SpocHhH
O5WhsQ6EQa5qS1aPQQeAhtG1sDVIzb1zXmMgM7nDvHy4oyumFDeXlAaAohGu94x0sKf1md6hHDVr
mlibg+WjS5Gf+tmU8JhrMJ1DQjtgY7PGxUBGfUPLUvQkWsSDPk4NXKpoc2TjMqgBz9qeWNhHa0tG
z85hh3TOEfJr4+4j+B+OVJMWie/bv7hZ2LZzk9kovU0Hz+3MeNsGGpp7MW6tnU2vNRZi+VOPqAxO
PLK8e2I/+qDFD85MUulaNtB7Lrjx868MaAiYnf/9zH+hbf1cn09A3UO+10elw/rMZ4QuROQL9S6R
5PaBqr1iBBxHW8stvOvObtDF+aqBG79oSS8AnVHmDjNveK30JtsE5s0vTgBZfPhzvYYmBeEF2l8J
k6qfx1wVN4+7qxKf6RBuG9Gn6ftAe3tMCNELt76o1ojYM67Ryb/rcw1CbelfEd2feKl77d5lgrk8
TOqhwM5fqVF+LRQQZCDaZFjXUZ6P4M5eqeKk7Jyn+PTvdO29wEKcvdWRIrJNZne8sMj58HNjjzUY
1vLsbR0yVGCBGGKWSFfnk5YFO2rXT52/n+kvPAie6bdLe4K90nss77SWOAbCJr5dYqFyp6b7acdr
Lko/m8VwsmhiRbINJi4F9VbmnALmvOR7EHvzYg/80sz/8xi/Xc9TZ/K4HNJ6n3Crrpvabw3VJeRP
j3NgkU6SSu+OyUyfJz3pPZvsXBHEWhC8eCGakeF+COjubB1Kc+fhgxfYMdv5IYC95LTx+D8beBAN
SHWEj8X4n8gdyb9wGit+3ttOiGbx434D/+Fk2YGhBaDiNbxX/c2XIOuvr/d06qZFJl2326+VgJ11
uFvFEPriJeQ+79gTTGGguV6F8VzXEKZzmKQwPtgRpb33VkAcvGEQh3YOLnX/5whTYjkrQsVaFBqE
qFNfZFaLSdDLguG3huHbQlGfCqzL8S7LZ3HlUr/B3gzQjgsPoeVQHwsnp0hUe1p488CIXyzR/9ka
/HPTqLJRX4Pb/uNxmhxiLe+W2wvM+nOPcdkC85ZrE/z0aHcwMJbNvtJDdtR9y6Oqh3fNOO2rXmIy
TvLv0C6LYTn+VMHi9v7dJbdxvXcuy9t0C8uDLZVTktPgTR5VflFQvx2i9rtk3SNYdtZK8FoIhngv
LfZpvO+37Mw4IKX6YYURi9OAshcz+mqM8Zhid+9vaaW65tmQrRZJ73ibAME9wvb86n5gzzmUMDl2
j8YitldfHroZvCdFLLRXb9EvNF9eaxi+iN8khKVf1d+39u52alQ7WVHPUwYovBxR8XlFgqC4wghp
Oyw+L+E13A/RrfT3vhIcx0d7j2dKGyc/Th1bs9MBva3P1BqiyIW/KQWKXZE13LUVMOsiFL8DrRUb
mIqa6oIbDjD9CK6q+ehp1MhktIJpZwCfEtgtKKLT1DeFHl7AZVmcLNeIEsvs8CPC3ejgEaZDR33h
86gmeXJtdj1qUKyj8PbxOR75EweqynNPXEfsk3TrMhqy4qgC/Hm4iivMrO/Bjr917KVO08k8NcSg
ySA808RsFhOSEifnIyxB1d+6Wxc/NoaAZ7i7OZT7A25NR/iopxnmMC7uVxbuRxgnCZ8zEX7EwsHd
TN0cPZLxMDOKvXPQiMi9saFKQrjdhje0CbgQkcCIZ9NgrrIj3YPcwb+HCgDkHj7i1si90sL7zsQM
kcZK0AArq4OLUkOXIWyUgn01VT0s/KJD8BCQAL9y6gKCfQKWGBUQTBe23UaPUCFTJHA1vKtZ97vT
mgIVPzBGjDtGJJiP8VPVQdc6WzLEXAxmiCPqLhoedlUAuR2AXEbLIK9kYXJk04IIx3rO69JtcAMk
eOlg5cT58eQWgiDujRJIZTsfFM0naAfryV0/I15AgIqpjx9lbe6WDcqnBLy36WKP4+z9B/3Cno34
bnX6ZxAtESYikMaYalsz61GC3Fc8GfQGVE+8jQ+fdDqb16cK8z7z4O4AyTO7eAwktsXFSuMDsASC
IqgxpSf/w12Ri8NAHJd48F8MNulGuAEOnnFGAbVNFRE6sLgEj/juYiljaRGRg9ADBI59MHfWMehy
07RRl+O2xU3llpo5xkYZK/asL3JQeLySOJKFQ5IMNoqdE0HFCbiG4qkWib89EqZ49KlX2glhTV03
gaLNM6LqqYnKATb3AJt7sS3T4hyDlqeEF7t0Y/Z1zYKL7Vwo69iI7oRCEW5pY+rFaSv6EQNLIKcd
HAjtLjjXCp+xBp5Je6/5du0h1KCC0RAKpKDl/BmuscA8KDVSeoA2OZZEjHKicGU4LDKLYHAj8zId
ERXsgJmWS+L9AH0FkqY6MV6EyDOXglKY4zYu2jmWEdr3AB2+qTL3UaGwAe2zGARahfCEYChJLIH+
MAuBj1hLiU9YILaHpQesE+T9vH9DQHLThyWxlqy9HX3KGX2K+Jqi8WLtYAHUxQVOHTHUgHv8YBp6
deOomLejTnR1IVXh/drg/7/iA/yPl/LPufJtk3wqGfeP6pqWlcKR9pYMxA5Swd/X3mL/MhJKBI0E
53pWrJJB7h/H+6HmZuPYVfsgx26HXYY/GxzGVV9ZdwNtfeifphmzp3k+FLmtxL3IMDD3IUCPMtyD
/NXmCtq9/onUgTG7bNvI1Qhbph8qhnl45sEGEDH7OKJ6QGOQyFMfFoBZ9BrWNkTjpFdR4jLzgW6N
Wwys+7uvTevBtlfNMn6XQGE+EWSS3uXmtYJd/0TqnuTFIaH07sMizdCrTRYASVUZC5lzgfeOBkc/
up+8PAPRQKEOoD1OrZRBK4M+pnKKd+BlIrfQ5RkgA5IEvM9ITY1SdDMJ0xNRoZzZZy7mIYotzAYF
7ZxNki0WIDPDgDML1VEtYtKo1K4Ox4zT4JmnDswVmnPijgJ6ArvBIDS2FRbVY3bj7XnwExH7sdBw
POPFTpArdL2O9UWpcwlYG8kYRKrRjTFKa5RzS1wo1N5L+Y6ogP9aJU+NbvOh7M+3Tpu0eb+Fq6SE
MKmYktvuMouskMmwmu0ivPQykmjKUAy52DiM2t2Tv/jKcQqO0L9Xg9VoBxsFFSIOGvyfbQ5G7tf8
WNenadMRkcb6ieSsrZGMsb7qkV6SEVRtygQGKH2R5vsGdgy45z5oNyMiyP0yyPdO56bvYH2nI8qZ
IMGEFe/RgTrG4gXVJDOcqB6336qlOqlJeLgbp6NN6mTEsJov7Ckw7u9Bx9v1yPgZwQqEVf9+BhA2
wFpk0DTMw1y23TmAS68ZdMjRBfGLQ7TQQTFISARqus1eg9zTax90Asr7gZKSHXlS95jHYJUgUx8c
yEbd9y/r1KujYtn02xG5EmOC+LQB6VZEYIpZrDC+a6SWuu64sNuageZVJIdi+LiUPxKfXlvHKY01
WMwfrwxCvvDxp1VBk6m0ZczXZUhnT4X84VJXSVbcT9M7fbg6S97bBNxllDyB5Nx4B0gfKhhtgtxB
ZsK57Rq82r+kXzre75fwDHkm+5y9bccltIwcogDDahP7l8uQ3al/GmN9u+0rGufr3x2jIlbYv9+c
whKDd9zun4HD7bnKL6V0OU2xXgykNVRiYU8HJKyLDAv3oaMdInwKGk9iMiYX8pGGxQJUwatWVTRI
begORuxOYTGKIc66Uo3qs15/qEwgjvjRah8F7cXs5N5elMVfYQj//0uHM/jz5clbZSt53Es26gkC
M5ccF14glFfVoHknGcjeDY9j+aAngDDLOjXltdR24H37CKhIhwW4wVHFbr8hTIJ3akJofO862KtB
zzwznCabjrKfcxu8BviKTXP7zhvCkErl/vhANlDDrTNyXuwCTQmMCBnNbS2DB9NwQK+HYIWSzEqC
fNwiI3NHml0DngZYJhaaEsmPLV9d8u622F2kwd+PtfWPnF4BcFRlGeM2dhWcHH7em9sxSbGMeJym
HUglbau1DcvSV4g32XvZJD5DoGwMb2+MAJQlU4vtFqsgHReZy9apqCEIZ0vAsNQXlMMvz7GnJ9bC
fgXPmI4wctCentg5l9r3/HY7TW/WddVvW+CE0W75mO9QbZz0RxT3edHuIQY38/HBYpIUQnnVAJxf
3J0vv4jnC0GfgZ0E3miwu56wL63OT4fmTjtOE/qbK6vFTnvUSFB3O37uYijrytGDwn0tBQeXNF9U
cNj13B4GVtC9dIqxJuVPw0NFttnPTvAO1ejg8RewKSYAClPFEWlYjgZ3KGWv9kp9N6TwpIC/B5Dd
QUoJ/DNZhyb+P+iE33cgq/CKea+UqONVgJq+QLYkZHGH0YUiGpdsYoAxTKQu2Q/vlCUHMmF3Q/6+
NjpEnSBbHv3z6AEF/LM5x8KNlPF4DLB5cx6U0HlYw8KonLgPsA4g3jJLh/ClGICsXLIOaBCSfmuR
zWhSZiVtTDmEB6H2z85lgp1kt02xf4OrQcHBFPAxx37SLjxpVmGVA3u0VeuJt6lNfC9DKm4GgQ8c
9N0GM/YK5gGU4Rnp0L7s5IO98c7w8KDH1unElPBkIywJpMy4jGWsiSEl9Zhfkf8KKronfxoxNTbg
AKhFP6Z+zoly80nHOo2T4f7Clvj3wpB/mTtBfFbIuiD0otV65sTmauuUl7eymHbHu+itMi/TDs1n
GnIBnxjTDgnSDVD8R9lcWWZBtj7Otz1SFUOkx3tPheUXj16BTL/Rob9f0zPRVYtPJ6lqXorpo1d+
2STfQtlmT3E7VgzKd4Ytb+yH8sUoafGmRdi6ERSMXeuQuJQBQg7wLwc8jHos9zbpCdC7DjRkgyLD
dPFKwPLbMcaGo2J7hcCvBS3158YjX7HE2p6TYnr0SDFgkF58bvFlXRBV7p+n/7MDVRZ/P7avs/H5
df7+oU+lfyc+lg1Z5kMZbX12g5xSYUXwTUPDtOi6yj87k+OmJNZpoXUssqbxIL0gwVz/fRWy+JSn
q0AU3sTTsytjnaM8FRFKWlXSPj4dpp3p/Qoy0kXDVef46zIIsWtSJgEawtSMBx0v78F0gM/jtscY
92r4AVSzIw1CHbTc1FVfDI1/qTK/X9gz2Kfd7vUZX8PDtMGco+UlwwZMzL+//L+uKhRPOEgREYPq
DWRPXMM3iGpbnNNmJe/JqnCu2CcP7usmtu/0I4dp6h6myseLz/ulXPrxeU/IsiZd783kLD4P79TN
FumjOsFE7kQ43cVoLDvvCiHdpNG98mv8Ra7T1gTu32y3pS9TwJ9ftLhctCqVknzaHNYgptsI9NTb
Qp0vZg0mZdcR9a0mUUG1/RxqopX3DpreIcPAQAU+VhdcJDP7N3l25p/XxXZywWU6YqfEhQ8lceND
fTBVB8ABANiahKIYLqb+8Lb+voGtf7k5SlMVVR9jjKYifX3Pbw9MiuWieU0a6TTr7VfNkYxIUZ3C
oIOCBZXtaGak2k6x6FDQEupYU/dKar+wQY4zTqFUe7LyYgl1/n2kP6/o6ZFKt1i61Tuu6DTrbPY+
Oo62cX7fuQmKJmLL7gxLsTi8wefrfoA09a4R1N62c2T+hNd+5t1d4PNem/4ePG8cm/WgSVPl7Cd7
qKey25wWTs09dXKvYvJcGnLY4m206y6sSMlCH45vckhGYQn9X4XjkH4yIB4cWbvd3t6WBsyfYaPX
AH+qFS/ZSdvwT+2jql8nzbXy0mlC+e0JwfIA6VA77KnPvl/FPjsdG7fzjuaQtu/83qAGJ1Yd34ko
AbhBN29esIHGobRXj64cwwezZiyGVwAMYAUy044OPes3oi0SLHvL1NXIC3za04BUxNZ6aydhm3iC
EDxIT2tmzLys1qmfLvHB75p/LzdN9NU/N0el2RVpI238dMQb9PO1Oau7Y5nc8t007XXHXX0SDx76
25f7TAo/G2ox/pQBuXAI/Vc4btlHuCUezCnkNA8sBQmF8Shbbyu5d2IkyUskGLEaZgiiEantCvW1
0PreLTiRsI560Fa6YYzLuxj9O6vDrG2XVvMDHMcomciahRsb08Zwimr1xW6rin3+6asy9Ne6MDHa
PLqvweu3N6sbJw0N0zT8TWCZYNiHMblibqfJqpgcZ+rH7s7pA8iOub63zbzGxXt4wPfwncFeBvjw
kvCHU8J1Ij8wISdRM5+odpMov4UCd8DpTi84HuMU6ta04mGzbdwJVaDvZsTNEL5w64DyKsOpwmh8
JpH0eSMVAMPxwTGMVylbP1bHfdIQ9gdHGZQ1GPffT/qXoRichxZi+Wbry87r6TBuNM7SloCcZLqP
0kVj3F104NYy0Ek+WnfzOGkEW3Lmy15tQUZPP5qwO9cneaxEml/yzlZe1dTvml41eaoybiFOGSp+
toLVSvr1EoQCG3WSq2Woo35N77k8o7aYAVkL3KiCTAoz+/5is5T/bacoB1FJSVgkCgODp60p6WAu
3Y3VZFqZsu19+dYk/c6qoRe8iikQKcUGnAFmurDbBpL+DuMIhi6QRu/snD7gHQG3QU3y5Y+Xub2/
DFm5OMx22yp+uwrV689XK20l5+PtoCRTCXzoDeNr3hCIlcSn5BiDnOboBTiXLAkGnUJKA1JGPHhh
nBjbEUTjypbG0uIU7UHCSRyYEB6toIvXURY3/QNB4aA9rCZZrz+FKxuCqADvq8wuZaNNMD1J6phj
nbDsFVkYHHZkLrc9bSnCudoScUASqH3X2noPfP/xodmgo/XkDfOVkTRvP0h/ie0cYUDbA/aPmliA
3jAx/aBrgpNPlkWhn0c7JAZG9XHCDo2ZiEys+hfN0D3MMT/FLNQ5wUSUkHd/nENhDVLDsPGV6MSg
pbZV90LzArMtQqxGtkHAcOGd1bRjnPfY7CeptWMsoUzp2NEdSQCcN1ew21ljhX2dEMh1Y8x3/WgM
s1mL2E0QwqPRYey8qEd/vzm/OHMp2ArhTUoAILlDXxvLt42jTLp37bTrJFMVzh0pmSqsWcLcla5e
bLrjfHWNo25f0w8guISMEF4KAfpm3T9Q+7wDe3COZQZpDpCGNPvxQZqKbNCysgpy97Hm6Nt1sXU7
GoeWe9jsJpLVhjo/SS428NvNpCSBA0oOagN/Mm0mYy7M+UKMC1k2V4YciN/1Iwhi02zje/J5KQME
42wsbVKi5i1w58+GTeUzRo0FYlyQ9J2F3Y/mqLNUPoiyn19fHSnqL/UCLnqqRMpWhxb+S2f+7XbJ
x5hswus1mbZP5BiVvbZ/sZp3S8PeeHaibFlCeAW0PnO4EE1nJkz8kFTDGE+i+4iwh+Oc8BVM744w
8FHc7iCywlWyVBHC0hhJpJejLWNRqOQtqH2STJRhOasnj7CAlTTrrOs1E1/Soq/6vmVB+g8o9hVt
tpem0tXLPuPolWRT+20bUruwYijacEL9B/HaZsox2VXbaYnKlVn9AEMIZn8XnVlPdLGgZ0Y3gOTS
3Bz9hif2nIqZrbK+zGYN2Eixs3cRmDMMJbFhtPWdxc1DBG7BgOJtW3KsbkkuhzXFLFLM1u9wEYoF
0DKzyPMScMzdX/U7I79QFGFAB8wcUwbmYiDMnNz++3X4hWeDX3O3Lex6xXvRfdp05cdeOZC+0Jik
PbgANL08GfIRPmwbpwPkd2xhxIk5wh+MGei70bHHO5MxY4IGog/ccPBrHVb7x6t5/C+oPcmUBBwS
09nGxKb9tOE2L+X5KqH7nRyFNhxX61ZslZxW761NfjDJfk+wNOACr1iypE1dDg+zs1+OusO8d67N
O8zMaL8oJsQ8nQZknV0nlXOwGJl4atR8saf80pRyrchDUfhCQ8Rb8+fhIB+77eR6vTUme33WHr7B
QdPtfj+14Ss51BR9oCYDwevgMMt7jhUZ7scBqJS87r8fJoHhv1RFnJ0idU5VoaqKAvHb21pleZp0
qktj0hzONPRr9lIDXb5Oif+yOEdVu4iErC0eonGDvDx0k+Hm44qnXmWibaOfbuiuexzu2NSz6Qb2
JptZGMI/0N+qtyBwr8HHh4yyZ7MfD91grxOugCAMwaZ97l1mOS8F1tlXaOVqeCR70SQ5lntBLpip
oRGJlgd4xKccyQ1HIgE1bnwzw+Ki9xGV7ZAD4ge90NxKNmNms0iviMKDswBNnINWn9zXo1ECE1qA
4/tw1BpgLWrPu5mpDe/G/L3poXYY5Ua5JqOeLag7FbND6Ni4ObQHd9dDnZH17253RIVnoULo3wUo
zQv56X3GE9xe8ulnui6D1uDzYithRWnnGAz/jMZigwisyWR5hesJudGrVaRMV22b+LW3BQbkpr84
9SLf3zDKm990PzenTXcaMcLH6uIEWZNuFEOTo97wF71EzMd75WyF1cKy1su7US6xoCcUjP9qS8YN
B2SJl/7mflwCTdbz+dBM/OnB8tWuE6VwL0uUc/wrw2AsR5xNxk6ROh8vkP9fxjWE/raYWeCI3Oy2
nwGNjrZVmmW+b0xQD0v20gYAs0Z3l+Acw1oYtdcyp1AuP14t4V9W8PdPfYK2tnkR1xctbUxmlRk+
euqsP+lCMjQnDgBvD71ArUeXwbgVjDc3fZOiRf/7An7bEMFxFA11Aq7UWOX+fIWy+yPRdg9eoT7c
MnxISem46sl7MkhQ75c9ovRw5Xwn8w1Re6YLUpK1Uhkyx/MmrNK6V9hop6EBvNqp22ITeep4flzY
E/hzjcukcbpzYUJ0hSUPtKHO6vpAeggx6bxA70OZB9kEprndlZgEa7MDlHBw8nkccH6mip4MBZfl
ADOr1meIkSBEpLS7f9/B3zYhFgwpv1RXkoq/6887eOrgAFMcWDhmCJvUDE2UMoYZhsR/9ImZM5hd
oezUgn5oMuObBWFYRCG1sMeuudye9b6HhFQsMxrQT13vgdyk+rg1H/tWT1H0xXlGvRudV3498cVo
nmxgoPG7PnRnf3+T9i9N5o9v8rQYW/duc9ve801m4dtdUKxmJ31phkGwOeI+pgYbdzh8sxNjra0n
TJCvyF6dgWPAOvKnUdNeNGG/3T7G45pr+/vS5FeX9tQAXqUSGpu4yThl/+/W4S7rPXSPQjT0ro4y
l+ejpD8aldzBaJrqfrY89d2tzenNPjPe9t0XG0b7l1KRmqkJZVeU1hiL/HzudbtI8gN9+WSGdnp5
0vsTaBgQ8XOfibeeh5yBW4c6z7RyRLpW5Ld0MLet/REsxQlTG9toZg7rYINOfPEKivtFvCEquv+u
7un1SS5aVsnxVqzKrr4Ux0rHX6qffe/0+eC0hsUT9u2tXjhIzieTTyxSHetuWSvZQjGVWb47VC0X
Fo62mrbs6WrsDk/WEHWtT4zy38/2F4Lxz0t9rskoNopCasSTGUltK+6keHM8HmZuyDUAk2NEB84l
kGz94CQ62kJz0zWHr8YMXy6rzzuOhNKlTWUjYxf+tMaa3WtWXjtchyxQpLebhUR/cnIm7VX/aE9y
Z7KzJhzNo7sO3Y//4W1Dx2nrVu/kLXhlb33fcKgc+YWuT58r4Tya+u5HsWYidnCGmhnsNsPU2Qxd
H2X22HWvDLri1Yu7+QsoxoMnVwaveRXUXCzbbzXRuXMr5VtHiXlTWJf2w+tntvcJMdqwdCtSDDYP
6FjDFw/xt5oQuxAsdhgQi+Shp4d4rI6HuCnHPMT28u0NGqgeHkzuGmSmvTXRGWzp+53eexhIvDjs
4e1tNkXfHf797b/K5H+e4bfLEPvIt2+f1eeH2sjVeCJi6mgknXB5H084Ty86miT1rPM2sMDcvk7w
lsEgGO6h05M2C4uyJtFFF+J+tEeum1qPpeu+uEttsYT+uLxnbs4tlRNJu/Fwkl6uvzUNjBYMPNj0
qq+5E0583aYMnKx5YtR0cwukTl+UUQT4YPl35/oxLbHeOhgf11cvoSL29r+u7GnvV4puRliFHE/e
wrsZLiFtLENKkkBFZxvuoyXONn2vQ2XJpnsPOIXHqKQR0EdNU6FGWVEUTNnedpxx+sfNRcz395P9
xSOZXeK/J9t5ejtbp7rzSKsOCyxEC0QuJ3xBfbL3JyP8U+filYsOoyg3xzu7QVqxmG68DO8Qi/jf
mwQsxiiyTVq96Ee+ra407pRV2uYmNdy3EAIb5uS6p88XIMTmdPzqhFF/fZVFyvj/fdzTCdO87/ZS
Fbe+NiRBO4bH4PVZxggCdjQ2SWktLyqOOAi+8M1ojPaORznEjIgO8q1ve1DjeEi4QLXeb6IcP7Ug
nD5mjF5gZSQWZEHfcCE/41pbciyRpRy++g6/v5ByG0IaSkJYEU/nUJUmrVi93OOJugzvdrjcBevb
DGcOO7E9jvBJYRThQ//k3O7BaS3YoqZQWz+Opmv6MHejreGew7Pvmy8qit8X/LcLe9qwTrfkcEyJ
OmQ9tRHjrvduXy2MyVbXO0edM/KBKmDSRry4ddcIDT2Egyw3iz/w2ft/pJ3nkqtKtq2fiAiBQMDf
xMu7kvtDlJGQRQZZnv58qY57VhWlLiLO7Y7evfbea1UmaWZOM+YYzXcIqD7hvLDIKQJyNsnZ8LgH
dK52JQ/E30f/RVKKBCwFYJR0yEtVnnWQb8cuj4/V3drGtp58otOhIr2NwzCB1yVrH/vaCJImb9cD
cfL0PwCmt6hHt+KohnBv0xJ1oNhuve7ES/cNyIWgEPMQamu6iqaqd8IlNvA+XSdcuF8XZwTh8ajM
G3kBHfr5BYVHKa9ql2Usn9YGKDxndo20TMQj3eskIgiaSI6YvQ2EvVsacYxg+24AlEBIvFoS7Dxj
uJ/39+c0Cve3VrnW8v1Wehq3OpLSpLxyf9On89dbd606gk1Cez8R+ZjhofPgWEo+bc6BE4nIE46o
Hwi127IVV0LGNXd1EO27R2y6fbd7iH5E1BtOgpd90Si7R8/Ozr+mXrAF1ev5dKtsmDo67cbnzD/C
gwUhi0BQdv5kmYH5jzqVNHul0KbfaZafy1a4w6vK2tyZcuyzSopDh2/h4UCrsWq3Wr4k8esD4a/Y
9EjenaZH/puGqb9vAHb+l+X9OYXCbd0cl4dcfTCFHf6/ZCCqvMOpQpHPBm2OK/2+RnShFiDfe3Vh
bI2DbdcWvtFklqI6XpKA3EO2tBJL9OirfmUEkRAsCkmbjrErv6RX3fN9XxpzWtJde7YiaYF6M0wW
DnAcurRpZXTG3UBEflWC5E/tetUbLMWit7D6vdDrUqCgCYuHsAagqeohs1JL5WERF6lqvneVOi0t
4g0zUebzqHLrfx0NeA1rlNw1smGFLNjqWD3vb1dbmoc0go0K60Amt47MpavW7+9Ta7IDUv/3jtTK
Bi3c6Epy0+JzxqAjrrTMe5Gyd8zJuXmkCFTxJh3+TsxaBJAkzGCROgwlYVfudjqZ88EMZbwEXxXQ
z/GZBhQalN19ZInxwzeCYxO2oe59lEXvb5QJYFkh0yAeotFz//6KFwgTjtW3pSsYhP3J3MfnE5a1
OgBat4fF9R4+YC8Q23DfAXBaMpy8KMWdMnkDTTgIkAot7tTGSrbq8biJh2CsOv2a00fKhVLWe03U
eYZLKcZ/+w8WxBP/hivs0QNJkv26xnAEAiMU5jnoppi0hvhN6JaLoRCA+R2AS+67RhqnvhFQYdRL
HtrnR/310YU1tvaPi304MYvRRLpLLWDOI0gVOBr+sNWaUNXLm1Cff3QgxeLfNlr+0PdbE3cmvYSo
n3iB8DznzZuOx20YPlA190hC5t47t++NtmGgrk7bWbTf3DKX80XVnQW0QEqYxKA0DBeM7nanX87H
5TIeQrniqAOYT6iH3GkcWtKj2zEHk49+SobQoK1821Acr+Z+IjWwHpOVRUOgO5Z8NAZ1xqjjTzqR
mAefn93+ObRJLOK8RhEcULhl7+2p4OlJiNGjzyD6iOZpuBWB14wFLT3UW0XwCV/YOJgPVzyX3rQb
aV4UAOUX0ZCG+mgMM5toB2zphwK3WLfbPPpsa3MeDWdxMCOl6HziqufEE2fRJbi+0UQ6YzMQQgdo
DTwCqeO5xF+O22dnnLp905sZginb3ha2b/K3tJI5m4hCXrSFP8p2ty3qhjRbhApdPLCLQnokq1UD
hEojY5r4psufZwTfx6VA1xB5nrMn2pJlFmYIiW3tTVrR2p9NqlFvWV+kTuNGlnxU8yRfXAW2Nrha
PP42WVRFw5Ka4b09chiQWLk9R6ya8P3p0N01m4OSO2q/eu0AWoB0hqkWhc9CCJnd9QTYWWyTBpCW
bTKbrcRsRFda7/+ZuRlSRUfMHQESjiO3KQqg9IpFTTTp3rkK/0O+TfJ3syMykYabIzvogiZAGdEe
dxNSRJ27e6fi9pGI2YTKAzTG2EfeM5iCJN/emjbHuEvyFd94fJA/uOkN0Hth9R+i3vyUNBTyZ5re
HE5vTkiT+7CCfecBwot2qgXJiHlwEMFwy73qB1Ma71OBKR2kzqLeTsV4PuePNd9IB7iDej2IjtBI
yNb8eXda5zdtnQF9M05v8UY+mp69NFj5pAHhtZCF8q1jT2k1FKRsRl9J2c17kU1AIsuksCOhj8jl
FfZgr6xr6f1YtUn+rlFMrk9QyUTvBFIL5zSCSCeijOEAxvtMGlArIXFUk2z1FkoqCb2Ng9DEk+uX
paRfMCJ9nxXZNcz7Nz8821/2ppEY9nAJC0rWPtEOOL9L1dxPbzVd5iLrVgnR2oCO7BIj+uqh+rYg
/yG3+Tb0eXux1SuV62GjQjnZ7sPeR0JsQB7sWGb1XrhaP4YqBNrrPWVxBSTq0KKfSe/BbAPV5ezS
g7eji+LuPrCa14VFpxVsmzAAmsOyC/j7kfwxfsGdsdfp2joomo1mKN4mMU6wqgMSgd4E3Y4N+Kx0
lHVBm8HAXOLUvMAv/tzgwoN5itPV9QGOeyg7HY/o0pNsIXcbrUSEVCd4K7WdjiyRTShJbTOxRlJ2
36Edhfbskl145dT9WIXCq1lT411yPtRsKLNqAQDKqntjQDo/tVjU6YyuTSx/MSpZ+t9JoJ/fX3jv
sjTOTuqOrb85GgSZsrA4HoOQo2O9ZKQXRrZGphUCV5hwq0im/7xK2um4vCSKag9h6IwIq6+NLu6q
JKY5QaRCf23JehoyQCh4IWDH0drGQeZNrxZO1fVonK3cPClD9SJIM8MuTS5wduvP4vqHOoSDpo5N
0aeWEkCFfw3TDNu6HMBV+knR9XFyr4sanqo4m36TpNwjCgcKWna9nP+lrYXylXFEwYNQLyONGOaK
0PvL+Vde8jo9p/nXZxRO6OGa3w9740jRYXIZzTaND2m1aVR2hhH0qrgcd8tpAnAjC5a4Iehviu+V
fuk5kQfhr2kUtm8fm/rxFh8UmSqvkWM1fNz8pN+6UkM0PxUK3He3A/fG0eHxOzdnMhc8v6+dS1WA
E8lAzLbm/f7wYxjlDW7X0mHufdMR02nb0ZtALm6hM95EXXQscYXGuUNySMfQewHpIdq5KQ108YQs
/Oe36ywkOqA0q9S8fai3RvsP26UGdXIc2ZoQVsSAjEc4upc0djwLPH8tQuG2aLl+ymoqR0pvrY+0
dkNIiIdtIOKOfuORNijepmWHpIzXj1P/tIP0hgw45O2fzSZony08qLrAJfAc+rihTG599RS/F/J3
dXJJ1Fmu06/e+o29/vvyVV+EIT/ugvz33x6TQ3bPHkbKIUoWhwkejszvEsbD6zpX+sPhJRhGfSSf
8A4qPnRRbefSMd8hwFxYzldpkPL7KCFaSsWFSoVF45RZSDwn6TGr5cjekLGfTKgaZOLgy6h9DxyZ
cho3E9UZgeJjs93WRJ2C2c53KIb3lq0szMaNksXRf9vAn/MpPH8INK+S7VUxZTWKzOBRtLafrRMe
NzwYFIFw8CqR8pbiNzMdx+6GdU/UBkSspH5IgCvdxZUWU1G6Tr9LB8yrhvoPdGwG5ebCacsPp7R2
0K7msDHTnc5w11vjXvcp8wTde39Mjy34+drHojGi+NJq7BqjNHiU1S9eJOF/TqJwctTT9bQ1d0yi
ihGF8G4LnWXHGhGXLP35qZH3uaye185ng2uLXjaqXSV2vCoN3M9L93MGhUTQ6pzp6bmSm8N064yI
ITv43znVVuMA+QOaqLduFzYJB1U1T+JSBg9E2wYX0dNz8RV7vZKb9PtVIYrnTeHkVioIeRU2xUgU
Uze3VWM4Orlw46/alcVslu8c/P9NRFBLioNm/W6XECsiQQguy72jCQxY671tvg+ggYE+hJRQyfP6
4oZzTuQzh+A7D+yvtqGlru2U2lJeqjPZTbrpYLJY+5IhG+rw0Q7Q63Iw/zwL7/0dRoL6lLKu0pTJ
6wPaGyDzeMYI72hQ/XvBXnhYPyZWRNloNvytBpAT8nidXHRklMilz/Dm8yfU5kjWDQSEJga3sSQy
/vp7/BdFe1tTtZoK/yPlCCKLn6bPspb763FnGAQWq5EplM5Mdf1+Og4klmASk9CEXqFvfa0I1nh1
SNnVvYffpAzhDJazpUdg1CutPNsvbOD3WT2zn98M8rq2Spf7JbPKB5PJkRwjMcVdDD/8yWPR4m01
oR6X+bVZ3pxVHMhJRhn9nk2Kcwf3/Cn5phF2qh5ZTdrjBe+u6F8TGuXDbOscPy1i+jFksyhWBSrI
BKcPwQy57T6Yk/F20fXePZ7LxO0lyFIRv4c8sQT8zaxJVPuIbsO1gJWlzJa8cGV+bIVaMPz3CxCf
04OPblz4gNmmjazGrEM03e/fFHFoHEJUjeF9xeFWHbKn1KoU98tee71GWYWldAMKRv+RboxHrunG
8OhNWvt+q0XKoUGrY+yg5TghBSCJVXLe8z4NvJkIdk7kE6rzeGq9xmzYIZ/TNb1P1CWbupAc5QK+
Qek+522aVicpZa0wpPKiZ6IH2WwdD9Jtep9XfAKvPlhe3C/DBRlEc8ekFQ6Og4WkrC2tX76Q9mDJ
qc8/hXCqerVgru7V1Xq7u9zkOZPVcUUydvstwA39fj8J5jrYGUrh1oCikVenUkSlefT3BXxlAH5M
ofiCGObNUndMYUJHZYt2WOkbUlRT2vMVxETjab6YOm+OhF7+PfKLnMLPjy+8HNbaSB9JdjeGe6/V
eHi+8jHc4vXMYx9nbEMx2xLANXphpf9FtkoyCAHQMMpm8fKqE/eQ2bAr4K4LOYTl/nw/JLuDwQva
mLQqqFY72uIoYK+DcIWzz+3kMjvdpncAfYlm3uidDkROTEXAjYPfU5pr+R3vsy7fZlS4h6sz/cnK
dW8M3VGrtfw6wVbhTnaLBrVaQVn205w1M6T52h7JIycsS8G/KGz9HL5w9Q7mZXN7aAxvsCDk1DrE
+X4UbIUgXdmmqyosK/1q+m8f4scXF2LBxzEGxVdNsTyTFloOwEP6QSXqkjF1HKIFd2G6PcQH/z5/
z0p3wXP5Maqc1TcjX1nd1je7ssVXeEI/fNrcnY9dnbPfl1/bbtftUd2RQOOSgV84KT8GLgRrNX1f
iw85K9xoPDPX8ODBcqzKrGTUN9r4jw6pwYt85AbOolHiIxlyNf/67oLRiSt5ntQ0VrsqwBVmo7s7
udTd2WxG2A/5KY0C43ne7gLhoNxfd5zGSAKpH3WSaCQYB4M1xhOnAKJo8pce/YoC1PXfS/TkYvlr
jgWrtNtfcuX22LE3kxmrEnUToksxcAZf5Z780yn8a7CCIbod7Up2qTwX5OxOrMDEBihcfok5iHhg
umIKg30k0ZThoNErscCl31pwgRRd0Xe5/NaDy/H3fRLW3XlAdEVlsmxhX5v7f8bFLpi7dLUxM1Pe
buo5UAKCNfT7faoiYNGc9tEPCXRDst9/b+erMAWeBYjMVZvqnqkWrtpBu6jb9Z2rdqmPUNQFx+Rj
W0kxKKOxZGWZWgJonsMr6/RKbtvzDS3ublWly8S00PZFRevnNaedPbtrmqJL/B2uNyFKi/KnFcgZ
RJz2Ljuc+c1gOj3SKCOhvuTZmchFuH+vwqtQSfs+k8K9f6zSNE2ypbz3E79VQRKH4fFu+zU3oJrA
Cgxgah3UQXu6g69e6VP/6qn7Pn7h4q+SNKmqD8avCpdYcTYjp1aPIrxQPHzPW+Pl1/l22jJKjvhL
A/995MJ1Xm7ZmFWykkeceuIeoT88MpA9puehSwMCkf53UbbzLxg1UTb8tvOFe1050VVgaLHc+Var
k0KGmDk+qIAAz8IBMDJw0mBRusryPP113grXWVubvJ+btfEctdX58O8knSIe7i6pJZ4zBr2Rwb2I
/69FNol/fx70Y35WrUfM59phY0ZB+wO81N4R/ZUjxLT5Xn13BpSPykaVh/a/fi6jFrwVzdgZVhon
eCvP6ptCERmDDexWeJRSMWJEaDgpRsllemm0/3dzGbfgppzj7ck86Bzmpy35GK5kMqgfdT+bDrAb
wmcbGrxF76vEnLwMWKu0ZcDzZkH5XiuMG9uH7Z2MvC6PMl8sm9ZaNwfeQc1B0PlIo3CuOtfxMzNF
84+sPBveGGgX57y98+nSd88oswQhiSk6OWFLD/42My9N/PcZFrypk5pul9eHoQ/lWzaDfImMrtf/
DILpBZodQa88mIJbWB61vWjZkRfu39oUTO1K05ODkTNyY5LSTcHZh4urSwjhtNsYlp5bloT7L1f8
34gFk6rFl2S1xuZLk/ZwWrMlmTge7QC+gMB7uO23geK6JQ7Ufzl6/wYt2NGDtllvgQ3r5EzA4qoy
WqKHn5ANuEETyD4wJBITW5ga4/L8rC4P2O8L92/0gi3dnaqx9VD5ZJuSPAEvERtV62pDDRPxsfz8
6N8btJlhXbsPQFCd2rNXK3FyqHUHsLyOJV55+0Y2G27tsthFfxW7fD8BBZNrJlwYPZMn4MzUch+n
Gr6UaLgeRNIQgaFQT/Kpc9wQ8gcKIjJZK5pTYK9/34Jn3PbXMhXMMFR/KV1UciajVtyDQyRuz07D
K6qJR4FoXasDw1LzA9WQ2UeHnoIdpNi6u4KasNk8eR5JgK994ytchJ43rvamNbEa0j4XEPvtp/V6
0xvTBU/OgF5KMprh4M0e7aZ0Ay3oh1sH5xv4iL+/59m19Mf3FHs8NWt53+o7Sz5mrGyrRbjAedPd
pkNzDX1ApQPKc/RrQAp0GpSBqAQ/fbpv4ZHyOO8P9qGCGZEQ0dYs7V5TqHrljW6yg7ch+Ib6xh8M
aP3oHUq272VwVv02emH7zKWhJHGcs328ZS2oXehdoJ1V9EWTPKBH+mkJ8+AAM1Zyu58G/I/vLlJx
nYCgaI+zJu8X2aRAXrBO7h7Ig/mgdfpR5F+7kT8eEwWd+vXpaigLDQ5lvS/ZCmXQgyo7VXsk7drj
ptahvkQkWYpFf+lSf1ugauHdXdtIwqobFmg0AaGlgz2lKE7lMcDPIHBzPEfuDNFjyQNYtjPPtM63
c2Fd0qW+esid4fnzfSh2SVeBFAv6hteFT5GGkthbQAIWlmWMSr+58LKZtSQ1aZDUh5WAfj5cDdna
tQQlanoBiBPSEzJepbusZ7XLwubngv51LgqP2zI7P8zswOCTVufS7tBGQwryP/67TYe6aFJoAbtN
qmrZW3VoecCl/fq/PXj/7sWzffTb6h9XiXlWc5XVl00hHQKIvuIENisvoAGWiPcQMsgy4yO/7a9v
L7x4N5Q6NuYFW0BG6tyhUCCiru2IQKYlaTYkaCRLUho1yp/616iFl26/rFa2MSKvxKrAE8mjU8BJ
fRmTn4HdtVXZHIcZGLiNMnny1z7Ut2UuvGPZurZTjQ3LfJAVERmvUm98ZoaOrmjum9P2ex33rdSb
fpWb+X6rC2Zvs9IrinV96PQjTSadznDYF3lfCPwnHhcOVBmsRS9Z4+eD/u085fl5da/k7CzPCp2w
Vp38m5a6H+sMmFyFOpAwEHkdEikHTRB17ZN497bvU8pUFTeHlUpcYf91wOGDCQ4gOPsqewjkSv9x
CJ7l4W8TTI/aNt9amOMWwfuMLBmG+EriH52wUDRliIGlCxdP8EepTP3rV/ffOXg6Y99Gv9+O6MOs
dTm672Po0A7vB4EAlck9ByNZxhb9Mvv67QD8YlBIDbV2v/C5o5bE1Mt6JRQO0m1v3+H6HyzK3rvX
3uy3TyzYtTO8EqvbjRFPACYm0ok+kvui5E8ryKeHP3sS3maIg1b2kJScdb3gu2daBhqJLiXiFHJR
t2CojmWa+VnreKuv3E3H7ZVasrLzXrBk+vW4PFf28vXClNGTxWnaQQ0eBWOIMQBfg9PZOjf4aEu+
9kXDNLHRt2UuGLOkmusrZVt9XrTJpp37BIyzC+ooKhB8sBV3XAvKv83mowmne3MDUQf9Kwdx2eFb
9JIzPMRlLl7pnApWLs8sLbMzrM3em2Di8mh4GJDql/Zm7zoe3haI4EgQUlN2dCiYhYsv5L3/9mxf
FsG+r0zB5t1uRrZKQPlha1tuS/e2lMUhv3Xsfh9iFXn6SU1y9M+tFX1St0avZ3l3wwlLplHyxhmF
9El6NLEzcJrg11B2wZ86DOhjx+bv37gJJFFkY1H7/STewp45/Aq1MagonJySabyMoP6dE6Pg1+2t
7Wqzg0NZGmSywQCXxAwd7OEsSrxIGC1vvJdpSnKEB4D2YBXKwtunifnD4j65377ZPAXOSP2e8SQ0
3Ekc8AqAu4QExQHYcaKtE5IBOIqHneWAEHNO3vjEK1BNXYhpfUryg1NQsegNkVnMa/st/L/lEr8t
UNEJPFez2FA5tHhAvJD963gO4XBTFqfqdQ6o0pSgiZJdKXmFjIKRhPA12yYp0SQ3ZUIfTYe6+NpH
nU4X0Zxf9WtV0dXdz6cXVgc8BlgjWiSyPgj0GaDL/805gjeShhIy2zR4825+26WtuouxJyzD6Oa0
kFOiXRl5dqqVpHMd4QAgeIxPLRhhSt3w157wt6ELZmOdJygVbeTQCErVJzTmVxxyPVSPUH105t1D
2CU4RvtRtC3/DWXq3ro8Hn65I98mUbAau8dur+Ty+133QDuHL8Fp1UYEJLm/o90SbIUn84CVxspV
UIUWSPD8fSZeRyP/ZlAEiRxzI77cDnIZ3IlNBQ8hYWjyqBmtXVLbAeBI3KX2u4ZcIE5q4o5KDuXr
5Ne3CRRMhZY91NvOvOvDB+EQHjIN0BHRECdA+kWkKuo9cq8lBup1/Pdt1EICdGncteXOYFTaQSZ4
5S2uAu4fYt79z0+KdKrTpkaIqk5vUTb0y1xz1aaUVNMM/lMYOl4dzLhiX2W2b/8ALyFLCT5Nyx94
SRG6a8GueZHYjjuAzZLdfhKx/rKK38YumB0rXcaqfr49XymfItKwv0GDZdjyRw2YJGi8OIbEpH6k
XT0CMs5/c5wHxAkeVR2s9EJF3Rw5u7J89H85hf/WpGCZVqbysG/HizSHpuSjpm0J8VdkZUTfdrrd
KTgBGHcu3WdVq1FmGF9Xdr4tS8GJOxinS7qrsiX/eTVpcl8O+hQwP8kDvDn0YgcgIEsunvykv7ai
4MPdTrmqpiu2gjFXbXIfHQADYKeCZjPp8hzJRpleaej9Eq8Cb+P/nr6Cxd3Yy4euHBn25Ddo+p90
8NyMxtY9tpaDJfnN4BOQyHQN2PvtsnEWXAAw0GVX4KXT/G0SBdu7WmvZdm+w3aPJ5BCR77Z9vh4n
ieJSW3PbVjgIyzy01yECtHLUO2gCgoP051uzOR6se7pP5RkDGGbTzTr8kM1yXR5dD7x0/a3OZS/5
VFve5sI2Vw1geDA7oNhdeTJpfnvhskdNocN2p0MA5tLTSmSCt/6sxz+++n1Ic6o+Mk6d2ZVJXT9H
8C8MEU7aAaDaNPZ16tpn6A1hWWnumWq/v+mRJlqOK9FY7UkoYRx2BZRrUfcE3WxPO7S21ECPXcdJ
pCpsb6G4PW61nfqj4wH5TANGWgTM4vevv0/zK9gd4pmqJb/T0rUiA+KqktsXJUl08DZYNDCFWVtz
QOvPcD2laPC81oS/by+qMwHkmsBziWITyFnThZ4xKcv0yDfj16JD7o76NGT71WIfyE3T9mm2t6tD
14fK3odiR1In0YlBWHCJ3gY9KFNr7ZKtfpVuwZH5N2rhgKn36rp2WjKqEqKge4HRckaro+kZ/LdL
3wFovUGPYLDmlQXcr+w6fLo16H5heocpp2A/N5aW6JeTVh1SEZdFK86PCykTYHddb89r001wUdiF
nXOXYbgbxOFnN6CLY1m3Hp9wt0dreAZP/lcYYngOziJGPyt2yiThX9lZsMOAGODz4UoUWYRq6cE2
Kptb9YmCP0JPWBMa9N+IEHZkgoCOUNNuw3lak9i0UAKmSo7pC6NbpTdIx/YA+LaKnBdbo7a5rq9J
laIXbI2zWSfy92/Rxx3cJQ7HinbZ5r035t1rv4eDy5gj6txpCITxPi+7MS/cAB3JeCiVTKOKI1A4
LbFxhyr2eNKGGiI7klNIdnfOjJ0z2w6hRu74EhhKd2caQhQgHdHpCg/QvQCgJY9WK7WPr2rCOi2A
pIKAqUHjXvBL9CV56d31oA1XiwMyhSYY7+VwPbRhnuRxOjoEKfRuWAm6RMeJBvU8jb6xW0Hito0K
J5HD7ux2hUxlpo69FrkSqjcEVbaOQU2hlNn0xRPCbFm5CscJLHoh0F1p2lWtnI4a8TZRvyI64M70
m2PtfboX5pfp+DjZ3Brdm//wp4DQ6ggjWg5k4o+ru6aNKmuXxTKv8hAGSgu2ir4Ty1is5d/vB6u6
jLXKcLfEq5skNbAp6jDjcM8OUesjA8QQxf7nmHadx9HFGl6cpixmYw2fVaDE79lfX3AA52XmUL7p
P8whSqy6BjzXBLlk8+ufL1+e5MvK5WSouNg35+wTkX+Qk+2fGzIhINmWJAgzBILu/n3d1FcDo5Sg
6rqBSo3x9MK/PX6GtdrtknWu4uPI+m5nH0gHB3WcQViWdP4NQOMjv49V8CmS2nb52N3uKuisSWtG
ZQNKHRN1IdGsg3gLy4t7vx6ZwoCF2M0+7i9pnjOgEoL5B/Is0wvyZQ/Iem26deDGJev5G3slh1Rr
UmBXRYjvKRb1bT0P+eV4sRKG3Ihl1QHo6+hAW4+9zOmDDIe2iswurXCUe6cngblo29RyToQRF4AS
f++t9TvDUkPowUDzHFvBm1/0bEAtrOzbPq8MG8ylAt38MVrDyC6up+jinVdoIbXsz8PZe3jxonqp
w2k9SjELqdTlvcPuLAOuCyTpZ5qyoH2PIikmxz+LUW875VBao2KLyK3Vu8fuGvdwh+6WIDvAXyzq
J8vBeqDdIujh41oXpiSFf4Gzsdk7Fk8uFTXXRN1MID1wQuLSAsC0mtt6ULuJfO8mF4QnTwhqViM9
dWprop3qxVd2kUpThEoCYo1Eb+zYHlTccbRSEDJsq0s/RfFEOQSG7YKx3ziPszuvXOkwQWzuegyy
eL49wMvAPzLWDqIyd7SI781rI9+2rtWQn/tQvjTDqU11WMYOXi2qrRtbmhudfnTah4eKUPf16prf
1a9dww300Hl/tXfUrAF+W7+GCgqyw6iW1NU02u6Y9rSyDu4HD0EyWgLWTgIFHerdc3vvDskHHx1U
Cqzu0o2nNEP2kxuH4zJHditjmS1qbnYsp4roxsbjj8J40z2oTrwG4iAiFB6GrOZjj1c6vh8DBTcu
PLAYbk0J5/xZ1TvS2+faTG7lGejK0GzDD4yG0Un+/IzfE6/bakWgD8in0MplQRh8zZxV4pyRh3XU
MWzCww177m0HOQnrAXuachYu0AV84M3Cucy3Jt5mZnycFJlbXrv3MedgbmTywEDJPI/g1048G/Wm
uXLg5ySitm8+uZWqe6kX7Qy5F6hT7C0P4vD4ig94dDhIaGPtpb4kH6A6KAZu6vzApXtgGLHT/OMc
ItjzHizKFhLVxoVaAh1VECNs4EcgQ1P5kGvEbBFrfhtapEpwMG8cwiP/f6JzRs5uj4qAe2Ed9jpw
suF1THl595YO7hVhwkaz57xC/Rh3Ydu4skzsoQUF8XOAXUsuPmuj8ZxtHkFN9ekZjigZaWsm2bit
G9k1vF29Cy3VqZMjaho7xq25XDv6xq8c3a7dogIhmZYrrnX2jLe3/EjzAcI4B+dy9Dhp8m/z1vIk
thUonhLoISAmukAOonrmVpxu9JZRvLCj/RCxzubta+/uBxplM28VpcKoS8qJ9br1folQtniOcXYu
3XyeTPgUJ/uqNM1RWIcUAh9OiZYwrVixQMtgAyuMmviIB0/NYNlWetO6p1B8TZx2dhXO+9sggZOz
J7mQdvTYJipZJzvx31OUc7aiylm6CH0prLB6aLwrwS16DAa7waAWtj06TOCgc6fvg8HeElD+P8QV
Tk8td7XM4fOJaC0/y9z7yjnUfA31lS1LKOKVsCHL4WuDu3OZ0oRzbnCjhTH25yRj6Aa+vt9ljbC9
vbu0yOOErVzHrOtJgJ9ax8pu1EEFuYLgenfuiey90z9woW3X0N3UuZ2ppO/pPYZtOaX8aSbOFauU
sn53Xn4zJdRXauLtNONHGHBU02LtXyB6id0qp/MmVpATbND8Oc8RA0MDFxm9CMXGBc3J88rHLZM1
PGPvrwYo5bqABZWIRE0KNMpa+ss36AwekDvewpUb7pUGfyhAobtPHmeJsDgNUaoPEXkFvu2v3ADy
QKu50QXZGUqKY2eh9+EnPx3d6sUz45AwMqnVLSdREQt0rfytWlk8Ts6u8nZcO9qpQefsnbz1BczU
qWNW3TM/CDCJeyGli/QgnUcbk7/0so8ruY31/Cbik5N97OG5CVgxY00GqrKGI4RZfJkRt4HUrEg6
ixPmCZh+j9px1qBZi9+Hvu9O7HP3qrvINh88fitwDW8bmNV2Imdhf5lropg8bTK2pI8B9d/LVKBO
4fbNjOJ+4rIK12uYyFUGxHjDZRicmFRiiR2wKJH47CA7t0A84VKrawgIrIc9cy2+jmfYK0J1Gjuq
vbA2rX2tXlG9CmTxFQdtpus60PfuXWeaiCAdvJMEyhpV95o6lnPvnD9R1eTCqWJ/GChxtEUraeVm
KE+vB7t1qO/C7a1+2e3c0YP+0rMSbKqzR2CbnTh/T2C8QTZk16jumkfUZmrNeO/l6oDcNCxlOz3Y
qGTpl0r092v/JFotuJA4cMQGFsJIhHCF4CA+3vdWfq7lw4YxuPuHk1utOpcDI2Z+7qPegQxSZC2q
/hn2SBRpCXKPzuxghUi38L9rF6qJxtCHyf/QuPiiuezbOxct0+YDwcrm8l2ZXZ3lzR0v3y1bTGP4
GtLAWxp+TWyW3jFDjCWlFtNOSA8N1l6IjVhSwEGzFZxKzeEu3BoEGg+Mr//3h79yYfG1bBVqkqom
w9afvjO0Hdl6beQ5Lpfqap7KQ+acBsPuXnPX7RtKTVUnRMgn7/497u/yhORd+zZuYcHNi1LN9stK
PtSDyygfrv081Lxa/eLlk/sK0UDVN/yUBbVQYievkkRGEEN+X/WyyEabMrRHlYYdlQm/oCzJ9/46
CCwFPfUISqA09HM9NMWsZZXqKR+OlJBQgndCNoc++9g3GxdJ6I2sHkQw5Ti5m2skcjvn7hoxjrNz
mOqjRA3pUEoDNGH45yuhoGLrVl3DV8SxjTD5vdk51jsppTla925cd59mzXb75OTzpdDJTO55fjZR
c7/EMCsnAVxxJ97sFeg1u+6tYrGLmueHp7RShHOnZv29fg0GWy71F9Ws6WKJpO0grXOpw7e392PU
rluIll97GtddhY4eW8cLmTrmTQrG0K3/964WV8+SXjvUcEhOoc4ErXshajUPD01LL9a1eUZ8dR1t
Ml9fbFG0r8EPEmyCc/2EAl8KJxZ7qNmRcmg/OOr19BGgWn51z6nz94TUQhbi14QKx/uoLq+XXcKE
cN0rdWsd3hYVeDMr6JYFtyk0ZOhMJAESCxnGr2TwIjX2c3AYGlBHIIIw7WLWSrkltzTe6demtvVu
KySaLu/VZfuRoyjt7JC/OI6utwR/cHHO6vuH7ejVYI0gRf62yt6yx5tx2ji7auOApolxX+R4F/ap
p54dBbnxVXt7OfvXOA3M1Si9BMqudzVIRB7q6t7jrwZOa44mYrZIbrowsp1rrk6edT3gaONEaYZY
qhuRaTfvaDdvKa7aNqisR/ljppze1uv6brd1q+mimqhuTZ2n23rlXHMqS5jqGeWq3504Ra4YbzP+
zI7hwdSFsuxZKI2f5Bu8w3isHiLWt+Hy3tIo7an33tV8lCxwkQP9ucCQdZNxM6TUaTHHVLsau4py
0S/NuzY/K62dXnMrG8+mTT952+6PjraB9n6XO0r+rhjHJj7wZdVenQ0yKfzy3Dqb8C4eg1WGM7+L
VmdxWI02p5PIqhv3tpMLXeG01IzSgkxFBs/fzIycuUl2B6kkknScjEJFxj5WcuW0vV+at7u3ezd9
K/cq27ppBzXkPbA5NX9rR8vuo07vcw3fe+3Etmvq7obQYDs5+afJ+VZXB4/6pn2OzJCS/32gQY+H
M+idsB1HjJYV4LjVr5pAFYwfkRD0OfE22nn71rpzipZID2+a6Du2kfpb1cQBIW2UiUxiHq9Sv/Wu
hB5A+SZxLvDUDs1VaNXXu/8h7Uyb2za6bf2LUIV5+EoApEiRsihbsq0vKCWRMM8zfv19WrnnvBLM
Eu85N1VJxbGjBhrde1h77bW30M3+WmIvYJacNwGMNXcdEqfRpsz8JeAGb8LZjWlB7zcjA9x1z/Hb
4IbIn8i+uxn7jTJ/s4NtZ/Kr+sRUK+M5jgjEqQpmzYZRx0Tn+W/rrVU8G8t7aHbS/WR4MnC/elPp
G/Mvc+vYrnKQHmukyJl6/9uMfeclPYUDcXt+vxjbuNsv80Z6NH/kp8reVNUNaVzOuZUZ3Rc7zBqv
cL3SoWMOYBjesY6+ba2dmrppsLUObe86o0cCSkdxnFKt0lDYfWrp5mVMxraz0S9mfZAtfasxQRAD
xpiaG/uvJt0NtP7bm8l0u+gmTLals5WIHJ6bXfec8UdvUOwzRcTIP5Tf0+BHDpNbboPZcwzXXjay
7GqJrxJSH6wrEc66giFOHNGNCVGcSZbOHzr9acl8cqdou2Oy50gkTMCtN91tySwy9Xa5RZCNvK27
masNyZ3ukcFjPqIni7ls/VGPPJlAptooma98V9G2OuM+kmknbW31WxXv/udWm2elC5EHBf1ct3tX
ujknxZJ3R61zFwWBEPtpUpl5wwMihy8xNXLeZnfK4/Vt0leQ3r/bxMoqwSBw57tGyAcIKh2UOSyt
uDtaiCgc7YOGICzwbnOT227WM5Rkzj3nr+CeVLV005Pz7Nwl3/udchswIO5XTbems+Xs188AMWyu
TaCNvrVvYFT2arQZv+f9hnhbvi18i7lh2zAjXwKVcJXkGiy6AvD+eJVVKNMOSeIMYdYde8YHOrs4
OiX9WbLPTbnPyDTrmPFGjMMFV46I9NI0caPqVRvB3sx6g1sZ49lNlswzyyvCxO+EzJX1I0BQcTN0
ImmUsT4HWX2+aGmyBO2xBzybNwv66uY++13F3nvkkN/NL07jpbPXPiffysLNTyWiLzflyQD3SthO
9bsZ3tg/sBiavq2zbXE3WXeMvjPSe/uvvPHLgon1uMoiBRfxtNQ3pGu7uwoU33eXQV6WRn8bNY41
x3uYZo0hRHJ71L7PDzLiaHeqnx7im5Bg+Ud3Kz1aTPkOjup37ZDr7nBudsmhvQJSXrzUHx9itZFL
QE3WUXmIZI9Pzu+sbYLXiJHIHL1uP9xnIAOIKaMVs8e0tsBqG+1g+VqzYYL8rt9q/hht62PFMPnk
ENUbudvEP7++zH9cKKhPthCOsXFzf/poNBGLLO7b6jgUiJS3u6HhmNlbLEkRXjlXa6lJW2Et9CEo
vWHghF/9fK5CJSrneKqqYyvZu3Tudi3EZ2KBsnyZkmVXR407Fi9LW3n8F8U45+FLkTSbwuy91jzp
BUqJWXf6+v3FJ/h01rFfpFX8pSvMzltztyU5aLXMmkpC+nPQPJfjuW5OxTBewc7X5X/x7hRIganR
uicIX2ewWWAOIZOky2PPULR6+FuPgpMeaLtBSo/Rsi1jsOFI22bVz1ZKfL6FopSutVReGCDL2KUb
XZ82S/tKpJYNzLXc1DKQYf9YO0Qk/JY9RVdc0rqg/H8f2aZU+T5U2RFH54Ot7cJlqEqYEse51/yp
B+uRBtW3KwRzx/BbHaJokDKMLzGprOubUXrOB2Mz4o2t+OQ0ih/ZnlQuOG3dT6TM49O7XQ9mYU5u
MhkPtUbbS2JdCzpFNemPD6r/56lXh6yDhl0OGk/dSNa3rFbPbfSSJn5TVbu+djxdMvZd+i0dvomw
OhvyfTWoB7qANmF7FymKC6qwOAwlT8gle3PThdIuJMxuVcZhFg9fH74Ll88WBWnVwhBoqql93mFr
yudJt5ryaNm7yXql0jD3vj0T9RpXjvkfAa04fh9WErv24VvKY1HnXV+XR+CbRH2zugMZhaUfsuk5
yw5kAV+/mNjkPz6CAYKgqSqmeO1BmjCn+aPgxfBtM9sbHQZ9NzLnpT+M1RWzsu6Y/fecmoZOhVEn
3VhntY49ma0Et+aoD2A9jEC0/UVb/Jkoe1CjrdoxnjObtzbDJHlt7kpmDe6gPE9ZdsPEXA13mjNV
OjGrXRqjJ1YrV86kcmn3LVoAmfRiWCoTaz/vvjMh0xlPnElNyu+DpfQlGx3mdLmbZCSL8mwj7sls
SZ5MkiCXz86Y+2rrN07FGFnQf+1xcQ6SfbLD9Pg//1Afn2yV6OjoOhSGlrB38k5XTyp5YOM28+Ns
HdS/vl7qkqX9uNTKGWqyUgV2n5ZHEmuKGZZ1Np1HeXj7epVLV4r7JPpnyey1d5rBh4OuGtkkx3pY
HiPncekP2HPTBvhtgUSvnDtF3M71IbfQnRLzpJkYujbpUTeYVT7axTFsj1PxqOjLobVxV0O7iceD
2f5KJL/OH3FdShe4hR75/4tXFWreqsIdo/r8+VSZcqsMsc6G1sqpG5nrvMubcxMfrGn39ULvb/LH
m35YaQXTtLJaVWYgFcclepDzQ1MpXlNoh+7b8iQ3ymmmvGHHCDu1xHX2NTrVpS/K+DL8M4GKwmiD
z685Dc1AYqQWRwxJnT5N/ROvmTjgNdqV97y8EleUpEYDXBTX+MPZYfadQiwkF8dR2eV6xYxiQoJz
GD4uydPXO3plpXXUUTuFNIwlK+XZgajfnnbN8mwWp6uHVPsjDsbwi+m7sqAb6UzE/PxOuaRHrW3x
6YpO81r7u0PCbXxTGZuj1H9FC3ppA/B18o8UKxupeLI6FfzomyJ5qT3d0Dm4gbCJOtwddJFy+qfS
Q5dbCwgVmo2bKMfRpJxI7Np1sluCjy+tvDGW+EoocvGqfXyL1QFsmjEanZmrlupEha5ZvZh5ymKk
uhmlwsSiZnUq0tgVQOFMSR+A4esvxnFjp9aXwHGg/OiIPDOEcOWsHS2N20ozi6NRTtukj3wDHo1D
rWGiWtB30IZ7yY2LdpPm/Va1C2Z7KuGT5XzTa8ayd+3tVCfbIqUM31heC0lgYtJ7+F0uGQFO/onp
lSSFWjDluNGhDTq2XayHauXerEI+Bg6b05vJ1DfpRLCQ71K9vwVXrMvAVwoIC44vGzMAW7qNKAyo
OqSo1mt15Tap+mPKB89z1Z/rx7xjf4raB+PfKM/QsTc9xXFtuFvMnbL809WSj2Q2kKDtK4lDWESV
k4Co6n6qAWVpJOFVu9054fNIjCe3OK+ovFfVs4in0mZxB5WymdH/qhsi0+lkAfRlVuVW1FGl7LxE
JgqIJtOd6P25L9J9RdRPaOT1cDj05XXMKzeNg23GRpZp66sRieM+yM8pPycAq1pK5jvZ91bBqROu
e3ivUC0+qGhIsjpzJhymrsuFPwBrVersL71z00Q8jEmluU73qQzChND7FL7Z4fMcMieHqe2MXWe7
M6l2jeCtzM8IfSOH/hyYpCgaY8rU4ScRwk3taL5lplcyxUsWliIPzGA6BRmVba2MXJ1MSR23fXGM
xs7PY+eljCNIHRRno18KZUsj8bskvHGS2E27fjvLL18f7wsRCgUByMkK3DuIWsJgfTB9VVeg+jQX
xdEWNuDQhRnckVfSMGxtivx2rT1+veCf0L9FeQkZK1XT4Otypz6vqPVZWipGVhwre89HyqjImfp5
ss92/ITmizM5bokviXNjh0+bwsZ14tq3I+XKxf6zKLJ6kFVwZkaZOUlRwr2OyHBqZoeFOePSKDl3
8Y0jn5LhNR1kEptTnHU3xdQdOJBxf67Sxs+y1I2Cyl265yYKtv30alQvaTRcUeW+4C6gzDMU/N/C
zZrbl1SJEgVDWYg8QY3PiXXWKNDIdwgHXdmNS+fg40qrr6Kqld71Wl4cFaqixl6Xn8fpMZmpTCm0
0pbP12OLC2b107uttp9WbTmIF05ebsEPLtVtbtMjN8/ukEJ1GS34VRKA7yOXepCrK697IU8RHaUA
H7amWvAEPx9CXamQDLf49oRQIg631HZP7GYUu2I+SKZ1pax6KREAaoELqRM1kvOtXlafqbuoVkws
I5+oASWhDeLx0DB5YZZNYqgnxaluMd+W6mvyXuu2dqiRGITbppPx1LDP8K/FeL5yFy+eL8yf8T5i
1Xl3vx9uv2FXjVR0IV99jLwhugtiV16iu04LwOeoWYy7zHF2wRK5QY/eWXPWuvhIXKRLVBB5h1jS
rsS2F80DrRIy2RIBGdTyz19mVrtSlmaDZiTlmRrdVqoPiaEclWEn4uuBofN153gy2+Fkh1K2/TE7
1/DjzNS+9igXD4ml4fXFwCRGMn9+lM4Iu8Ke1fwYMzYkrd60ztnOpS/OS6ie+gpxKudR/Kru2pvY
eaQbHAik38aTRZh8yPidfLgSQL5n0KtoRKCb//1Q6ueHUuLOJDDW86NRQQuIXkbluWt2cf4QSunG
Wk79uKvgk0ULw5BkLJebEDCRbZUcu69Pz6X8m2nv8AVovoAc+t6D8uH02Jlta5O65MfKOWW6iUQz
JMJkP5WJR3xSDE9gwoGNO+Oj6aoJrxAYM182QRDvpNmLEdQKNmNXHONA8zvn7evHuxQ7orRvM+gK
bAD/ujpJVZqPGWNvyuOYv9qWm6T2vugAOmFSxsj1LsbBGFINIhpsxnIHPEHh5MojiGu9/lgUQBEs
xc+BtK4Si84Yk7BDC+gYy7t0BNOrTGKwapeXqLwHb4H55JSab1uMVUpGLwwLjwhHHq+cmUvn+D9P
gbj75yOjz7nTOEZbEqgyfMWnih28+3fyDpPg6ut3/nMxFI8cTUwRpyHEUFaXJpfGyC76Lj+2ud83
bsklwG2Z3ft1CK5eB004ps9b/Hm91X3IWj3r1bHlPjSOl5qJO8nFPgolKqHNJp8yVynoTYlyN8ye
zOncSUAe1JXr+meja8zdVV1Tgs8MymeNMu4/9aykdJvkflyKbV9NmzFe3NzswQf/pjC2KfNoxyhb
cFGMQQ03UEmPcbfcdoHjYiOGiOpnPN0R7h4qfSBNkTZJ7Bza5i6xp+91qmzLKHmxx+pm1Dn9eegN
DVw3nTKAzL2hfFkq+6prPfIC1UHIWtTFteqfLm2Q4Vb9pcpcWUHgvps2DXXOU9o7bqYlD3oyE9Bb
vD+UIYuiK/ce96lR50LzzBWRXT7IRJGHUE+9xaDSS5ndNCK3S2O/KEsfE6bIL73kcH3f4lD1qgw+
QjZundTZSBpXheJbo+/C9nsQ/Q5VfzRi11geQw0DBNhSq9JWNx/D9qQiBS2357SP8Oa+mjJUtp42
HRUhO+j8WEcdetIfnPGs1dSxOli5qe2FFL9mDf1YSfay+EmEvDmzaB1D8vX2JBckMdNrrcWumZbe
14f2Tz8oDhGFWOO9keydMfLBkkVJEg/TVGDJtCc5PhEAsRH4l4js9+uV/oyzPq20LqEGfPCwlsv8
6CStm8T+uPwIp/PY+1OYcxoPZnrFx19a0EDh0aYNw6YVYhXYLVLiGI3MqxnKky0xgkZ/KkcoK5AP
RcGj2lnJ3devKFKW9Y38uOIq1hmKvrCCsmIzKXCFcBTAPTmIAlT/eqH3JvGvVlpFcW3XmlDCamxN
FmyKhPCRe9rDYdK0HYZUOGAreMvN8IrnW/e9gTzDEpE10iUxzhpO1WeLKkuRnGFbcsK5s7UpOeOy
rfkCgDDHBT5z7eWDvqnt9KcuZ9/aXN0gWn2jWN9NGJb1uYtMArxnLS53Ux9vU4juVvGqUv4LsUGh
pW6jJnY5hbM1e0Hqw46pWu0IlE4ab8zIpHWbwfkdyNGNtejfy5quKAoqfVz5Wmr4KNKQWRu7nt1Q
okOgvCzJtR24eKxUWaQmqkI8u9oBa5qMpZjy/Djlw6bXC6/rk7vQGsD7+98RMhZ6/yvpYr+abK/L
YQaqGo0KsyuZT7qZbkETHohUEmCDBrl8/VRHfsVAPsrajUZ+n/3QhrcUC4bezE0pO16EZLxq2i4b
iC8pZMMVuEDRtpvZqe5DYW9idafIKnjXRNpwTpeT0f6m83xjQF7VjHIzVMRtwzWU8vIh/M9OrNHY
ekpHhqtH+TH6pw7zW9haZWwJW6plOyOr/QDiEoJuV47+5f0XJAxaq1S6vz6fwFadZLPTpOwYwv1t
4peaVLprw61WAONn7bYNg02bF55kFDfUX9rW3tExUu6CeBv1s5dAVgy4F+FSXbE3FwJ47gZjWv/r
yVYOGcx46YeU/ViAxazipPZepNBNAEeoYWEc7b9A4pwaGynXcLt+hn+y62vx+1ob599bCmQnHkUk
OMJQfbDqbZyb1egYzJevaUV+nszSNX6NwV1bPWXLzyS8TeXJNa1uW2CLSTBiTh8CebsqLz2xn9Xw
yORknSnLhg5BSlVu+apVzXDUtDpI+3opvikR/mqWPY2w9usvfKFwzD4yrJXklP4yeV07Mga87iiz
j9oI5alNsAfh0bbtfZ23/pT9gkWyUYc685tsNLzMZE4XXU9y+RJo3wtZ/aaakJ85+k11HEsdJnvK
O7L7Zakw5REJFDcvlt9L9ZgGRAxfP/yl00nPmMbfDqnKGrdobKdu4sHOjiIgy5RGECALIBNtpkml
OVfjaQq6K571UuD5cc2VozMDZbRizWLNwq9oSejfovYu6EVgLzX2lRe8FDB8XGzl40qrm/PINDNR
PiOkFhRN4qfYFy7n66285E1N7BaiITo8hTXxOTaCsg9UndeCW9fvULuneeBxAHP9ep2L2/dhnZVB
Z/ZTk849l6VpD/TL8cFQUtqwf22zM/KXrxe7AHta8EH++63W1QmN6REqXjB7rxPLpxr+nvQ3V3DK
zp1zS+HHxSHE7e5qAWZNrH83CuRiKmpUBnNL1uRf6hVZ3ztzdsylaJt2w45TkhNqyvFfdLE1tp9L
uzbyA2Pfjm9q0vhL0u8FChP0b50R/S8CT4o05M4y/D/TFl/lg4lKurCpu7HNjhnYI6cWiL9OSegx
S1fs8lp65t8XN5iNQvs3FaF30u6HpQq9lopIa7CGNMpMkXF0UFtpAjhvoQ7BIz5I5eSpieHLQ+5m
5jPzwVwb9ltgpZCVKEE/jwseN43uh3q8TXPZL51TNAffrKw7M//y3rLoCAr7fWEE11DyS9cNNMix
cHWI6b4Xuz48e9AUMVuliW16mHrBoraydG8ntwHJQRSc6xRepHEItFceM+wi16QqOaQwROfd9bjz
omOxNXTTTXqMxUyyz1+tGDS9703upFadKfVEmeyStA+SqHukN2DenorhxSKIasRs1p5wIsLzEfsF
MACK8gUuBiQ4CxxiNJ/bwdoMia/ARqWC0ey4gmV9GOm5ooZ85eYZl/aSeqoD3O8Y1FVXpqspo3pZ
9IVzYP5qtPqu7l50OjZhzVHDfQ0156Gsmr05U3VJIO6ITpluSzk9EQUc6DIwVWaHAAPANr0tTAaG
m9WtFWAEA6cF0XlLNOZGqhb9TGSrubVDmwLZi/EgAz9UZeJrwVYZKfJIAa0HpQVhuaIz0mZcVzwc
nCWavDINvUi2HsYldGlczRWFhp/n2TgH+ncn3s7UBAZa9JLcORBEFtEZHoveFEcGNPhyxCSOoc08
+NHi02uZKYp1+yE9WCVE6fwk63fW9CxqO6VOE5T8nEj3SVB5EkQ7q6Dft/DiiFHNvIbuPMJinjvr
J0WL7yTsBxViqF0epeEgMBzVYnDxciKRSiTDZTMzxf4GGtZksDUr86aDNt6SBCdBtK3C1hUkdiU+
C67UHISe2mVPvdp4knMcpAdN97pK3k6Sccy4cyaQtADtWlu+c5Rs1xjk49UhjuNdT6UtS19h2R91
sQfyoa4Un9A6+lEshauBI1HLmdlSq6i/y+ojqaxSPmnZ4DuZA0aX7YkJR21gjqcvRW83daLe9Bos
3jK8Rd/gW5GED53T/qzRrssUb2K21iz1P64cxUtRAuxD+LyKrgkT+PkaaVkbqIMqcxJJmuJ23jh0
LvTgKErx1jmQAWfRTW57qfRalT8tozwJopnZ7oAztcz+NlvQc2ntDXX1Sixx6Y448nunDOQpApnP
T6ZIZmM6BU6CbTSzZNONb/CGBloHr5GYLuC5zO37sNTqOlpUoWQG9rwHqf/W4HSo6spGHPI2yT2b
JAhnXC3Pk1b6Jryh2ty3GWWSazndxUwGzh8DIAkzqEeKXflgZWP0WotGWAYIF0m7a5fll6Q2blbN
XFYvnvWd2gZ7g7DgykEQH3qdx39ceOUFg3Ksg8HmIHQxXbpPonKM8ZStxyk8g1AsDTX1+K8ri4oM
6atFVwFPk05dkYu3jZSncSAurnZqR1W4ceeannHnETZUZdSbJk+3/39Lr6OfFm6hrgwsncr7MLjL
1WdhWNvxVDjVnpBrCeL9XNUupY2vV75o/EW9F3xWIUdbz/PJ9HnprYSDHTavRhD/Wkbjp8pLqlO5
D6DcKlGxl8anZSkOTvEkwNspQUoEj4rFa8u3ZSg9kS11777uVEG3KJs3Isd7A1C1g2sp9W8UI6Ss
2neyQwBBTzMHhsqpWpzToW89bTqJQMKMmqMUG36OIx9LgEE1PUwJ1RXoD1WSnl0Dq+zId7n2OnHu
xZHI0q0o/EfFtzR/NXGn4RLcfL1BFwPTjxu0gpSUuDGVUu/f7wAMZRkCRB4GniW7Y39S8oNDS08o
p56oqsAjuLL6pWD/4+qrwGLIjXEYwvHd7sDTFNEN92EOiBKKl4lWNSCgcK5c8K1AjVwqccLFWZLi
qln9+PXDXLLOH59lZQ1UrZ6DNJ0yQYrKChcTKHIP6s9dfBDYbK/vvl7wotFl9gaEA1sEViuj28qR
JMlhlx2n4LHLT6r1hF91JLrn+ivolaIKq/rn5f/PWiura9rZuAQWcXcRvozEaYrsvwYslVOy8Ea8
XphRbIweBvtxyVsXyozv2P/wJ8cm37T1sW4eO2Qp5FLbxAQSWWATDe0kesPfjZfqFjUSAuDik53d
kB2m6ttEo7sgbMOzBPGFc9lCTclBPkY6vsh7NCl9J9GBzG8U4zRlbwZHvO4YmEhb0CNffiiZtjvW
uwbrTzuhBuiVlAd14Vi0aJZwWdSU01DSg5/cmfZLD2qvn2yWEBlj8lqN3RaKdlQrAlCfbdI7eouM
6kadnpZxLyLTjOCnmyB122dRJek67S8MsGCnUjdQtJznOeMDy/KniLKJQeDJafGrCB5TxXGDbhEd
KqX9aqePQI/0Q4pYR5vPinMMsXEFmTiUoSV8buR/bKg+Rhx6I9GHDbmHoIn/s2rzPY8XlgZxW+w2
ZEWj4xXONeDuIsACOmHqDuR8iwHDn92dLSdD2VVcNhuQIorpwgzcBZahLFu71hwfBcdjamxP1J1n
KaLrzvAnq9pWGrIoi3UgpI2WR4sPEgd9urH5+J2MsEWyayXjVhnNYuPM1a/rxMhLqbpjUbokfocc
uc6GhjYd+ySMuSj9gdCAbwxZCuoCmYPNM399Ky+apA+LrW6l3bdzMFRJdpTp9WuN2kNTm5Qlvpaf
Xra8HxZaXUmrq+gJdkKCAOnELZSHE50FwvRpLaVl/YBflCYgYkJzAbT//73lyuzXjZQnRs5bSo5Y
XFDaqF/xnl8vc9HEfXjHlX3PCfYLBB/eYaOmO3eauNZ58QzU8PVC7ypIfxi4DyutDvcQJMCSIbsp
ByWdkPP3sgg2/ehJ+vAkum9ypInkCSw21La6I3lN3IqcQZyfpk+20GLipbmVkTUKcbnkS1mI0M74
OI/hg95yt19om8gNAOb8bEv/pAj1jM2Tks5U53JRuyyI4KAj3Cs1qnrNye7qe+LopPHa3KB5MIbj
M2xDqIi1YdDjeDagk3DLtgQPgrgdYdz4V8BCYZaIfkXCV8QUK+NDoJ8yxJRkAyoBvxnrjyWFSgnG
N3lEJgo+aPYY+qa0njsdERHcFohj1SQb8PhDhlk3lwZVoed+yu/0sYfVQk8t1imp5e2V73DJz3z4
DOvItksnRHejd+ACzshMQ711Fi+FUbuWSlyEJRxbocUKzQyErVdXtRlme14sOz0u9uSZaAlANhLm
M+8s+shrn1TWBIvlLmXkobFBowuAVqEMnkoWlUbo/RECVunTkh9E/i9qN4L4G/YvUyH7wpDZFGwc
iohqSwqcbobpCrf+Ikr18R1WViArh0G2iiA9zrrsWuECeZMQvOd91DfD+M3W2YVFx7vtyT2Vt/Kl
zh7myEIahAqQ9UiqGFZnK7iDXuL1I6zaQqG00NFZrt8Rr+lQUL7+wubFPMKG1yUIHiSLqzyiMgYJ
KIgnthJ6nZqHKdI3i5bftmhgKU+q9CsNpL0kkbiGISVCqMrN6JkU8YhsI4UeWv13akY3Ix6mKfaj
ae4qNDMl1PoMlBiyX0v3Yqh7sItoqwGbZNGdqiD0BWvbDt3SfM1QJCj1m75ATwAwxTD+NpPfInug
miyI+bpyltGxQEar7+l7/Xu5F76U7+rZknIDxXjbKgtVUyRfHCgFTbUJDYi8GqgFTu7rzbrAySHb
JaoUbU8WpCqxmR9SzKmIZAx4lQnphbx9ElWWRUFAxD5IpBLC04pMYZi8KM19wU8QL3LlGS56tA/P
oH5+hi5sjXCwAUI5ZhtNXVw6G1pDdUsa2rD9zfwK2NRHaCHl/WEg6CZjgRcsaoy9Xe2vPM2F3BdP
rjiaJpRUHWvleRqS0CSeCp5G+8f4JgIpMi36AuSkuslps35FyOfKksIOrHzDpyXXXsi0i1KyxJLh
C4Y+bB9VQ2z+U04ERGrxb4yfR46X928Woihfr3/JTrE+4x95aah+78TcD4cgcwZDsuScwGtKEcQ6
iysOHioYKiKoHqTf4g6T8RnFfWQ1XlyiwTGNHvAkBrRLO0jx6KEl5gEzavCboKbCZwR8zz5pfkC2
qsndnQMsEobqXjs/F5w4j8/UANHRKWRdP5+fZlKkuF5w4gmMYDP37REfeQ+0W6ZofICNa+pJbF4K
n0VCo639TsdzHzrQnB+vZvQXSHi4F/RydNGsqSrrfud0HCOIuzj6quwPOh28LRY7UYpdqZxjEghn
SrZyAbwBpgqz29B2TpE+Cca8Mf8OuHCOMbmi2YAwRGsf/x8aKC6e8A9PuNqvOsur1ihpd+VTR/JD
FP8eSmlLeAD/LJ70/dhfE/e/cMM/7ckq+BmlTl6yiS9UBZQ6SEDG/LlqHqvoWi//tYVW7j2DNian
FgvRH0XMSMcB6QK6a/U1u/neB/DHnf2wiSsvA6A90UWHl9GUf6QK9rDQrbB+JEX0bTDqvZYpG8NG
97H7DhlhU9P0gdqbqbla/sMkupmtu8g8Wo3za9GfNLLdbvwVZYnbdxkiHPlPW32u1drXQuiJVL+L
IkHX7yB6KuAM8MP9wIpcA+0YS3pV4Wd3EtSaRvZJTOca70LA0WsnlUacPH0tCdNp+Ka+HLljUu4U
3Q2b6o64PrRimMRgRqb+K6+mh2YONtKcwq7NM9HpgqDNOB2ERExFxwfOHhaPAwhFg+u2iN4osOZo
OtS7jFttAisB6o+qtc0sNIMxz0X+Juy5yID5MSD7E53Vsv6aBZBxotrYyKXCfTyFkFETAgMD7kTU
PWgZNmZA9InilyDdEIUa3X2P3FtHfYJ3UCbfmsSYFnL32Y4PducNWeGX8a8JFRICR1JBwsnYfDVb
3wpPiYZVoF5mn+umcaFtZ02PJmzml80pj58ErCPLyVs2PRT0qzokjiInF2o9IDrEsZGovObnNn5R
4Vrz82P1JbKQh+pQj8npjWh3/aA/j70M8y+lbvgQ5oNn9rQuxA5s/WQ71IMXL8vOKr+jsHNTiwBK
fwwBDuaw80whrdI+asEjDTAWv1hUfQvAvQwnU/17Lm6zrNw01uQqiBTN8+vX9v8SzgymrtqidRLr
b60csDTCdDJa4lT4knVxCJx4L7AMKrBWIXhbUoXgUmtsv172Ap7FqqbqaDKkJWD9z2Z7sia5y0tW
xQxBeCjze9r8LBrsRb89ooTDtUrbhcCQBVHahnwCxP+e8H5wc13jaM7imKngCAhghtiC4D8QtMbg
jexSoBspFQ/qgF+/6aUg+tPKq0SggCxmNiMrQyvMi/s+PsC131Vpu7Gi/hwGxwX5IoEk6ZNxypdf
Q2PuRImyVSxPBFw9OrJO+yyCVCuW93DyNxb87oA+aVFRMw30yuqdcv/1Y1/0q7qmIKqt07Cor/zE
AEIztIqTCuZwId9ZRuaG0rfCuiN5+3qlCwAKnPX/rLTyD3lf27Yp4zOt8AEKv0CYpkNAtYk6GbXZ
rxe7FPN+Wm3lJOxairImZbWeKgP9uqH8DJcjSh6sYF/Oh0I/TcBHSzgJ/idu6sry4jb94Tk+vOzK
c8y0fs1Og/uVWh+GRa9VGwFK0oatLtted3VEJZNkB5ZHu/nXa7+TU/5cG8Vo3DHX3VjddL1UKstW
8Folal/5/COjEux06lZCXk4m/1TpQVUb2qZhQMZoHAX0nVjtpgKFqKgc1LZO8K3jXuAwlz01sXlb
zpkX527pwG8b0+NUa/sp8e30l07IRXKxDeZ/kpmWSsRVaODVdraGWG3yQwkQ6eVnff2GFxp7CL9o
f/ivN1xdtTluncyu+Lj5+EjgrqSVbzev87hvmaPRvLWxRU8T1yeG4zKheAO2SyTboJBDo5EAHmkP
xf9deaqLIdeHp1pl0ZaTtkobc5Xiwo+7J3mCDo6qUHxKkGG7n/Tb6+1cF28vtF8CYjqdlLXyg5Gp
La1ibERQysekKDDpfw/dSS6fQh21Jg64cWjU3Hek0ctu8lq+oYqbwD4nv5GV8ObrHbh4wz88zeqG
O9oSx9LCwfu3CyHGZOG7iWW4X1cJz5dvuIHEPVVTMoN1S+OUxYokV0YqoMuwX9zCes7SjiotuaNx
EjBKO5H/E5ZYgBdR3tAOfMXmmxev+YdnWH3yfEhgZZg8A53SYHLC07TPBnLftlRuqRbUKH4rwxv2
J0V9uUxvRKqJ9oieBA8D0sAwNlBGiW+Le4Yx3CeAQcR2QMsZ36vrKCssFqLCO0SrqV6Q7PR1vRnp
T26qV+Pwf0g7s+W2kW1NPxEiMA+3BDiTkqjJlm4Qsi1jnmc8fX+p3d1Hohlinz5XtWu7qkAAicy1
/vUPc26vjDR0MalhaqqjWGiGtclZ0ccjNrdPMsZPnO0KrBg/TDbAnY5MLHTyjHogp1oc8blDWUkF
QPXsFG+FITNfim+1fpPm6fr7tfGvPSFBIHRulk0TRyLPOU5mN7Om1IaawPZHU1FELsYdsFMm6BlQ
MECf524lM4nUy0UxahsGN/y1ZAL6bPHoRnRg3ClCCTzQGX/oZeqpCOYc6COymv8si2nVMVup7GCF
IvDKp31xYaNnwqAQ2Z5zvqNWRk+sbz9+FBWNdpoCMW1lWE25SLP+/YO6vK6xDoBVipznH3aaLEl2
rUsaR0fwVg/rbqauxx94pi1g8DRR9A/FcUIEQrEgjYWYC1z5BRdrKC5u4rZhOvrHHO9TDRVXcxGZ
wYwfYgmTxr7jc6JxpOwX42bR74/TuscJ4PqQ5TwbTPDliGohssUUXh/Aql/rxWRyWh+SEB+11RLa
EixVq/tLu6rxrskd+mmhQumBjUiauBNdRwNHUDQBgFdKOO2KbloNH/TBZxobS+oPSQUmh3afuZhp
CiZJGPmujenf98/s4gr59LvPNoKmSky7qcUjY0SdS0+G8RqybPkgBQYBePv95ZTLr8gSOloOwn+Y
6PbQt3Li9HSmbCiskiZFuqAf8w5DPn0Xl38ndpc0bnaUj1cuffHMQZn5fy4t9sRPq4OdrVEnZm+H
EYchdUfvxuATn1ZwDtEdtqQpCMwbWTvMHW6+s02xVEmjXFxXol17DmfrJS+HRJqHhjNXXms//fQB
WDHVn0LMB0rlKPz7Kqdz8ysl1gdD9J8SC/IM+4El9Etnz0CtMmeYJx4/+34hB17yZsfhdprHJx/u
jmz6bm1LSL3WmNQ2c3JUOmsLvwHH1Z0y/tFwvHTonoWKNVRqr3TmhzandHIS19YeRnyUcV5mHIw9
ebgLrZ0oZrTZcQWqwswUkImqJ8ryTZEsGwv3Cv5DouiBkekNpuE60pPTa/fC1dZmeCjIdWANLYEH
EwT05J0RhQ/8zF9QoHv/OXIE5jqar3VUHzTrgzD+wbUL3wprKxgntfJmmPvgjsMjxKfBWQ8NIGKu
xXBRwqc89d8LvHkFSa5Ug+WQVKswm9ZS9qtMCVsKtNsQ4Q3VR3kNDrrUYuIJhF2NjegUSezX9ejI
KT23YIVX0Y9Rwx5teAOwhNNr4LSMvOXqqX/pW9ctrsVmhX+EdtYySWnam1ZpMV7CH4C+DQ+/ahnL
687ZXkcaLxWVny92VlMFWdhJeiU47+pJHe7VdNuH4Ce97ea3RU1clRNvevMVRqZsw34NHiudQgPG
XmPvMuZ0Tei7U7iONetKZ39xC/r8y8Rj+rQPFCOyzSTmMfRY09Iq1O9jJlTRRbcenyO7Wcj5iYPi
+93n2rM/66ukgbj5Pudx+Oq6wUNZzDtzPIthSzyF1wjzVy52zhiz+76wELZBS8pvwC8sUB9mBBnT
PM14vLqsLiI0YGoYdLCqqDXOFnIu6aafz3B/6B/EZzS9+yiqRlRqaz0/ZtZr35/++0+TAxdCMnQM
PHjOtrFel7XAz5X0AFbuc9ajekOnjdU1mF9VX3l1l77Tzxc726rnQkva2oRvyJ4IgYLmvzZPYI/l
vB7749WXd0kuSDCXyKJSAUdkWxwdn9Zn509dXClMnJByHRUteFCZXQon8YFQn773MBUYag1N5usc
q2sAvyPmGDcN0KkEUiVjIuag/enVYaXXDabRb6oOW8lrQhvIhu62vwE58G0iQdLArVJhSB4sGh9v
KWS78NXwCWZIjiiuQIltnhTtoWLXrMOHPtxCK87DrTY+SrV/M8c3eeVfqRB08e7Oj6jPt3/2bnWi
hnPLFLef3ShsDZxli0R9mdNVUO71ZpUS2eHAay3/+pWLlJB2kJafX3oXSJMLL7Mutw2NRza8JIa1
g5Hi+Uq/oqFTtYO0Vstb2sml06Zu5UOur9/lMl3a8m/zxzAfZnqOQv6N12yQPko6wSbleEXwekny
JmaZKHQsjQ7wXKoVJbHS2i1TTcLXNIJjZoEXv/MTJ3lltYdGxpbo3ph2irQhXyUfXKW+YhTzYSDy
zzOmSkWSYOMWc67x10wCnc2gYBJhrX19VTYbyEFS/lr1M4klvzusEKN3tMfYOtknlqNrN8XWLJ+m
5Gao3poMboT0VOTkf3S4fnFgLcthbQWY9CxIZ0pbhOwYPO2qlsXVlXdm/cJMRaksV0LUyWzCbXkr
sl+uTMBC+hfM6IJ1DcVDDa/c6sXNicBJfFSAXZjjnu32ZVCFNK2ML3UiKIJTLVeEYy3xBXdg/9vC
xZOe95oC5fI3bOPQRHvPsP/DNPXTN4xTFx5xDltig3xm4IiFRCPlpRtTb7vKNG98HlKS3vnpr6RP
jkYsreTgfvDh0dxMWLlm0PSSVF6Y0gphnAf9ETP0YlnO22ZcSdGmnbZaRrlaEXD1lrynlM/11MC4
8sawJ+DnaQi3kbbSgOtULKLkaKOW0yaaAZO0p1SQZsGXqJVhBr6GHHm+tFSzBzaZAM/FuYxXzfRo
q/vYepXQxgTCAwPTrOBRHV5wml1GtAiyRbyIvJzSe3uwN2Z76mFfdZAhs5nUpfy33uwCK392cJxt
pp+aEa4DVAYNukL7ZtSzx07K3U45SMNTFHlTthqywfOdLUlPRW8upxweUXGv60/YhiychD0ehNdK
fgujAp2Rz2zesMXtpDhfEmo2un12Mgx/ac6nwelXocRGNix7Es6che5jMXDnM7apIIbgc9AHjx38
YgdjTz1bSzFW7Qyr5L5e2NJb6NzV08nRyfCydkbyuya0TDc2bT2tM8mlQh7LJ8e88/VNVlQr573P
s2Uiyz7lZPVUVsGd2rCLGq1+W44YtMW2L1/ZIi9OcemyEUKQrmc48lnTZvD58rZTwQhfB9JSCtZ+
sIqi2o2av1GOGvXW7zx1IPLFc4JjIR3laViEQ+22FvEUb4mxBs038ismoZc4eSraU8bKmgxgfq7Q
MJxyKnInYed+0uqtZf+ip6HCxCmJdRf39+nkzSY0UO/7YuBSQcd1hesV/tTgq6IU/fSx2XGRT3rH
ddVjrXqIYFJzreoep9qceczRap6EcgVBU8QzPttCkXGzq2BaglrYPruopU8wV2QrOSh4m6NcOhAy
iOf6Ov4RPM5/9d5Vw0PR/qgJr70WSXLxQfPuFfo4nGL+2V2GUnHqKAawraC9NVjRMmxdwpX9KJm9
1lwxfwyojK6SYEUld37Tny981kHEmPZBneDCWvLqxz9q6bZQbulWhh4Ad4HVuxkRkxW603DUH+f5
lBerLjtNw92sn1rrp+a73XaEBThjD+mN9ZV3cqHBV6kJ8f5EIwQ55uzXZalvFL0PUkcSC+JXRCkD
OQz6+9WK8KNTOn8OECgUiHNCAHM+k9S7pnHGrkoOPq2uQU6Ks85pZzv1FhUFu/ARG/5qAOhb68OS
sURdHPUsWRbhe2jeplQwnf/aAUTR/RRxuDf9Y1yCSfwSXoTwsdWnFn6XMa8Dfy23biN5Vvlk1vs2
vvv/+HSQunMLAJsckGeruGT7HB0rTw5mw4k9mfvQ+pObiYcJy6LQsBEnXx2CSFvujarbXrn4pdXE
uFNXCeUmp8k464lyeRR2HBkzVjgCcqMtZaFZ4Hp69G63wd2oJTvZOoCAQyrAsCKvsBGvMQRIN1p1
BTu8UOTjQCRbGssbz6N/irJxipugipKDYW+xIdD8Fx2ktPnQ5qXgc1dpVR8DyvM1BAqD3RSuIPI/
/MseEiyzLpo0hU0RzuIC9T7Yz42CvX9HWZT0xMcoiVto1Toeix2LblP1+r6Gy8GfLUonWeIf5CXq
6BqkbdXN4zj/8I2f0gRxty925owzaLR3MmcRaxWVPsY5+NS0kYtpvnCQMpj16O9Ns0NyMJAHLLev
MXJ4PDvZ2Lyy2un4j5gILIu3IZvf9d5ZBsMmRHpXd69J/aOZ/eUwmCvaiblJF+hdaGaryhL82SSS
YXS8Mh/V29JjkLySymkNU7/Xa7D+E1rJWJg8tDunnzcCWgcScpQXUFZx5QhjtA8yiPoknDzpzo2S
ggD3x5DMJUvIWKDsMmGQ42pJLzZBsgA3m0tgDSpRAf+W8xIv88egrJYjgz4UwQtptNwK8lJYQHGt
o+2QZVS24Ax2iVS+g+I4nsrIZu5NLlhvQf7Ypzi3VhZVVE4M33Bw+lebItfmHQltpCY13tymR/bb
ob5tefAxrhUK+T6xAq9GK91pLo+lqW4TrEKVkw1jxpBuePfrqNg6sww9hUQ/ufwR5t02jRi6WLej
ZPeL7z+1S/A08RZIovHuEw40ZxXDGHaqPHQ0zBlMec3myJp3vZK7RlZRJ+p7W4ZE8ybF6QpBO0ya
sG8XXeos0pSEQVulZHJIP+GEgfCpmxIt421Q2HhVITuDJJO/DNroYRC4UJprer8LYAbHq8hdkNkl
1HNj587qQ6dKhw+5n8BsxzUFxVSB7FPn1ldKq8sX0yHoUsao5vkEQc3GIo0MpOMcTrT7rXlkNEae
ljDGuepGZl2qIUD/qOBoTOhOzg6sjgmSEgY9BROjTpGsURjKMlHyW0AbepaV4bd7Hzu8TordHM58
3D/2ZCv49UNfv6W951vv6oK3BXIu8hUEPUSg1T2veHARFkd6sQ6hxceT20z9lv+qpo1YIGaekDDy
nX+4dzEXSfmgGANm/SGXf/CPBZCwgMk2k4Eo500wD4iEYoVg2AMwrpi4+TIXnRzPN96Gjh7QsF09
fMl8EorxQ8v8Yz8SCkUMkZK6qXSkgDoolrQOYSNZiksKuZgFMQBicDbGz2ZXLfzpL8zZSQ8OWY35
Vx2t7ZijMHrpCDCOiV0c/dvcoDPK9TtL2gf6s1Q2ruzL3oAKu4x9RADJDscCDgj8ORdqQ1MrWyGc
3dolVTedF3kZ3bWltQ2ZBvXNvV/DU1vPzZtJRKpqv2ptcSK1FeeRZT4SFSobd0zFb2anJxYrdq1G
ZZuO4DkvW9XZWKqETdNr6tcrMcEcJmtd8BE5Bh6w/Z3SdktSSPYBRrSF/OoP/RoFx5xheVgPN9qo
AXczVqjVbaf/nZmz+/K06eaWMC5jvdo46V0cvzsm4U3pj7m4UTr41hPEr4bEXvy4GGkl/ofoUyif
5WAJHcvm4dBWASzGDJWA3/T0tc4I4Ko2oencR361a65aLVw6wglYxN0B0xxIOOLPP5XeQWZIZobJ
3KHMb8emuymMieKTO6uyRR5UHnYZARuuRmhZPLCDsrPdDHPxgB3glS/3YhcAR8pWhdU9VflZNVE2
oWNUDpiGDa4SWWKorOwyQmd7VacfFYi6weZcO9Z+xjfr+w32UvmAPpChI/Y7gqb89Tk0rV30vKAP
NSLigUWIjTVUHV5BThuOL0kGbe/7S14ik6gsJ2xe6Htw9j/DCUONPjMwA5ANrIVxo8QkXtid98yj
DfkPFsmm00IMfOF4hDtrODVf1YfHNpp4odwzJ68o+ys1+MUH8elHnaF3cRg3TDXgD7H9lA5gWrm2
pXemzsz18TJg5P/9U7jEXiOPx8QT28Iam53065P3zSqwavINhPi+NoaNEGP1Dg7prer/VhjayJor
9GCyvws4O0aEIhh/CKYohDqnxi+XbsQSg6ae4VGjImrmGcKV7EirmhQ0mXgP2a21Jej0Ck/3wrPi
p+M6qll0LFANv/50MjvG2qxoISm6mIuhI0DfVdVHREvMe69q5i5d7uMMxW/TtJXz0ybMijKNSubz
0A/BSV2F2oo04J6koTnFUfCvjvLjytu5sD/ADxbV/X+ueTYFqtQ8sOccnknNWpggrunjhCr0rbe0
BbGVGi4BhQVkW92IPZhEPkLSUxiw0GE52zVbe6R/46gIBXIVE+WWJ2tzapateEG4k33/c8V5e1aS
M8Sw+JYoOETg1dcXUqI1aMYOHhABi728kuWVVv6a5CufiCre6/llNE00PMT1Al+dPZQ4G4w8nqGj
qSmmtiHanZHcTjIg5fx2toaVoIXNjMFJshrCYBdb6JpIEq6oSrUBw+BZKl230I0H0ya5OHjKQ3Nb
R+NtLl0zHLqENKE0AdFhc9NkBg5fn0hcWp1ayBBIGO3wKQuJv1CAMZT1s7+QEjnUOqreuruxujt4
zX71qBZ4cePMIb1oxUitAtLKlyasz75/WRe6/S8/7ezr6du8l5wQxgX7nhBh0k7jAkUNcd34+tIL
w04LoTlsNaGY+/oUinrqTTVkai40QBH2NzAjEf6IqolWqsz3U/3oYJ8cv1jJO5z372/00kYv3Lz+
7+XPIOx+aoIUQuMHPS2kxpimW1xAtln8O0cUWTbPQmoNq4fOB86acMobpP1AS2hU2UqYyGiIzgXv
5fvf9YHnna9jFMW6iqeRgR/VWVMREA9hlSochtk+kqMDe4TOTYgFkYrhggc2bJxoN8SWK2EVI0g4
RfCGV1YnW5tKoheDHqBzUnajfm3IcqG0ZsINPor/E/rGc4g0wgtPgVCDMlA+YkiGAhWHBKZ3mGNS
POVpixvFK+0oBI8PShKG5d8/nX87CThBuqkKcAP22Iee/FNlZAZ6YZdFFgtOIc6tQbIORkLOFug+
rjKUL+woXy92tkBxpB1UyU/jQz7eBPTLeGcvJXyiUzlYODh/B9EJ3D9ApYd5vKkgpAdB78zAHSc6
5fQtH2m3q5MWo9LvYkwys/VkqBtJvjp8//cQ+vpLz9ZyrNM2zxaPJe0XNuVyeeycG6u4BcCMiRep
aDBIXPd3OB0XxaafgTWQ92KCIHv422NJ9P1b+nfH5+eAFwrYh/3+nCCnWaFfFVocH/yn7sa+ix6v
RZxdu8DZLlWmmla20FsOrbMFxaDHi9WjUT59fxv/7oVfb+PsS7TTuU7TQFylE1CwTZz9H764cbhS
bV27G+PrRohOk6pK4XEV98FJv61388v3N3JxeXx6H+IHfPpqygRzl0rcSJYvg96rkmW5Lwkaf4e1
0F+Ldbj21M6+mrQIlMDMuZiOwENdF8ORkUGobOFa/8/u6mzR21rXZXbPhUAVyi5czSLTlLEueivH
LcMTNJDvLyjew9ed+et6OCtk4A0nRilzwV46wsWYg9NVwcqVh2eeIce1miRdHnOJJN2mqtumt/H4
22xI8dGu7OXXrnTW5ww4A0WmwpWI8KUMAdZHitOHAj74/qld3LINBwqnzrH2z6g4sc3IUrvoYz1E
3Ru5cIjHAJsSnM6v1f4X2lVeEbQSSACowOGBf13pc1ahU6ib+GBphC64RrPWkTh8RL0eM+NQTO/t
RMbMlVPp4rOEXQEJEoxLs8Wff/q+MqUxlMAu+IDRrlQ7SDPY6/rlMroWe/dhl3u+BG2F4pYcA9ri
c0KslKoYrzd1fCDBdDaRxdn5MWlsgp/pvsbWLQZqFjNYqYOMvzCReHfEcUIxV+5aRrRRPjL7rlzZ
Pla5sXW6p7G5z7pjNRy1flyVIC4p4S9+Jt3UDjNQJuwcrCgIbHyXkBgSJWn12aYniDv1lXe/UhZa
42yNSD8MOh77ek5r7Ae/UpyzsQpJJuuIAbPO1J2JM7yl3iy9CehbaUj1ecDr7IMUhrOYhKmEPxCk
iuOBklVu2wJ0pDv+LeGL61f0iUawynzbi4zbDOhdwybYYBKGb8XskBXtYz6ZG5YIRH2KW3A9YMZq
hEqRuFlLi55nC8qpeipBmcrN9wv8wuCQV8K8h0IWK0fDOFt0fd8FNSBUfNDGh55kgCxCXLkwSBaI
00X5HPm3lUVBMK9yCLH/w2uf7Um9lmecv1JEK4jyGNmD+QSFQLgW0ffxyBteu2xuTZ41DfCVi19a
959u/Hy3siW7kaWCTxsngaR6rqzG5QuoyHrX17b/URaFDKFKVNDpK4MM7PL07s3ObnJqj+9/y6Uj
js8Pda5NotE/+RqxXSUQLAL2Zmtdza9NvsO/CdROt7dF/nrV5wP46cJh8PmCZ/tnIzmdH5u89FSz
jvP4MMnQz/vfkVQSYIErkZQtRHceK88l9EvAXh/ibxbcizi3OmN3l1fif8oy4RF/63Cp87XJpboz
FMB/8zVwpNvIGJetINYH9w36FSewFj4TnE7XPWAZW3nKseNJnWUTy4dGMT2DRKDB9kAFKVSbaqWJ
yK5NH3kkSZnVM+VqNm7U+qZpVhnRWhjTT6s2uv8p+uVN0O+HcC2FW38IlmP9U85yuBvzNsEjH6eP
bFCQq647JheO9BBoCiTu58DswLvzDZyyRpJX5U9mG5z6s730Wfz9urTTfdA/FMOzaeOfiaUNyREF
4UadvJOTx860X+V+opPF8aS0SN4jFF4lG759mWDSyqAppb7LG7RTKNfUcjXPUEMWEFwwFambCsPt
8E0du0U01SuFMc+gmltH7peYl0V5TVRFsE2SE1tQVUS7qd7JmZtIuyRdtVZzygwTwwsIDUm6SYiE
UdQ/emO7AfMb+FqdqbhzdDMrBgOnJ1vZaRoefDKCQazI2ukhVV7r4KcEcQ8el9P/SA1UXng26yF6
ZMM10xsjQL+rI8jI7lDWdGgMJmB3f2/UP0cIOf1DrP/xgxdfugPIaeuXMPxV90eyOBgaLqf+2QbZ
1YH06SUwP6XHe6wshnWtveiaOx8pQaFs7PFRTaCdrDQ1Zn38MabcTZW/gX4LOJpWPfm22NYZDxHi
QorAhRpEi05GEUCjIr7Mgm5maLUTHa2GYkw+lWO8xfIK6zXcmE0dXe5rZUnLoT9FgexOZIXBKl9X
qYMryAzNeXrIyGwmYdkL4KFFgb2ffflgo+id7OaZImmSXq1kWBvzvQqtYsDDz6+auyR8TEX7ob/p
GjPZ6VBx1FS1Z8bbNFhqL5lKXDD5e3iAKNCsVtD5dePY+R7x3KO6sq0domnzWGiPEeP+xo1qaLEs
kXX+B7dMENnOI25jTYqDF+wlZ635x2JaKgrBtGut2LawryY7PgUmzKP6xi8Zg8vdfo4KL7bsVYV7
A6LwdV10d5Cp23wnVdlWQnwVz9qi1V8mGEiN/cQxanJkOvMRvMJMcy+Hx1q8cUrqTG5aOlSbiEQ6
Lcfp14y7mMIx/9FgbOHnY//thuK2UuKl5MvreWCMjPWzKe/qutnXUrtqWuskcZxboK3B2HglIrCM
sWrGWTL41amx4003glvgbMd1TOm9EsdNhryMlxoU6xqt8aBPr47zwNXaWhi64PhUo0jhVrrYOKbD
LxJk4z50LRVq+E9dK+4E6S1Snns/9QJwwySzGXZhB2uXHOn5jd/GHq3dIneMVR79rJtowVIJpEXt
eyXBP4U33qMqQGpQjqxZjzz5Zv5jTn8g9fIWG2R3odfsGDursqdj5ta89WRcil0Dkqiu3mF8Anl+
ltNFv2f2RJzIyZgJtizXjrPMJ0Io9kn43jfyY1SlP9JigioZuBZUWjx+IwgWltTe2jiRGGQaWpJr
6PAsjXIdOvg+mcMhbFuvNpzf+EWbpb9rpQ3ORB3zvQwDTa0qtjEZPk7hRiUvX2fekQ5LmGt6crKI
KIxs2yuMeclIXh0CT4L0KFfxdqhXcQ3B13iFw7KqNZiwA3SBBm8AsAI2azktloW8M8v9OPIR44hP
HBcGo8qpI0HU3BJB7TRbvjZH4Sta9ek9SzbL4edNm77yongbtQd7utVfU8OtnBVJiXaZu7W8y8s9
SC6VUp7sR2Vlmy+l4co/ypsu9NSIYWO4zvEcpDwo6tadfjB5pEbAT3JQGOz1uL5I0fr7s/iCqx8F
EWscFoZtYc9yVhCFamlEuc5hLFjkmuYpuFZVykkcYnNXrYUsQwvfBFLisKuqxfusPZcZEj68T4Cp
mdgterLLDYPvwgtvSoMwImvv4EEKi3Mz1OGV4uFiHQOYjik7npeQdr7W7/SLdltnTnRoCZaNln6w
Y16AFYdcXXky4sb/Kd8/XejswWhBPFlKx4U4uSlRhITAKHYs+RwqZn/NPfRyYYpolI5EA4w5r8+M
wGmzVDOjgyR5qvpBXRmWASWBhc0a1crO9BdP5TUZ7MUm7CPm6H9f9qw06iyrzKbQjhge0Y5v24dG
W1mzx4Q1Mu9xuwn38bD9fsldICSz5D7d6hmkrqYmvq2dFeFntBiKfRC7PRtSRkjgwu7WJoQf3/v+
khdQ/K+XFBXip64v9auylSdeptMA4e9FxAZk74ZDGo1vmm+tG/qqusCSaGkahwzr8aHZOhq6Y7z5
0DD2r9ipWN0VX4WLhbCBGAmyBaO789iPBvwlL1stOlScG5NrQcZxIMMM8ZOFb5xI5fn+MVz8dj5d
7+wpJAQJlnpjfCxpeg0OP+Ae0Jer3w7Q/KWv59OlzvA4YwrlAeVSdCjh0nv6eAytV4e5YoQAzifV
bFnBsQiY+yySgKZ06XPM0TCsG3x4ouZ3/kjoTIanLIR1K3zLra35lPM6mrdB36ixCyIqrdR5Mxv3
ffraGu8SW9KYvNTqssJtJ3M1FXPVG7ptNw4R2zk/FBWjd7NHqOy4xFSKsWxsHQujWpRUL7Kkek2Q
7JyGzlcMVBy29nQ5qE99iGxoY0hkjcYnI8Q6wRi3xgi3i3SZ/pnSxLXrZtUpO0crPENtlzPJz7Xz
Knwg/cnaBeNxNMZFiVIFcxOvJYNOg76jjwDNRFZr9ppqXU63uabTfVHyBMsQo8lJapcJ/zzs8DK2
l1OY/FSoTY0UHTg1+KTnLnwysAT9bu6l9UQcdM7f+9wMEicoMVWJoyOBeCFZR3DfmpKZCMrEWH+1
6+ER4J/CPil9An68Poh/o5TYWlJ4rCLtp1poXonxSTQubdjwpMRsWgALFS1hi2p3HDjXAo92TSPn
urWvbLwXZNTiY3VMLml/RB5//VjNpix7rdL5LCijHMjviALRpYoHWe5QsTiUrMiq6LyiAo+iaxv/
hakO12eYgyiRiR/m31+vj1yd+ajGZynASuZdVh+4PckUA3MlHdId9Y4Dcq/60j6SmSLb9no0sU+C
/kr1XLZ3aiQtZJtpXH1ELXZl+7x4Ln36dWdfVulUpRnq/Dr8SfiuQAJBD9Lo2Jmv6bVAzksbhqCn
IhkmAYa8v69PwkYvPFQth5Kf7tgtwOY4/+T6/0GafAlXdxToxDKAgIHX4dcr5WpW+4bYmqQewk6r
HSzHcdXq19C/ZQWw0gDeOSxKAhWpmmft1e+y5yx5gu7iXo9jurgCcOWAJchCZD599muCZq7mSZ0j
AZYA6I7YQoQgY00SLjB+vMk642dX/NX03pMKklF9OoDUX5cOrKy+uKVLkn5r6mmyEk8INb7fxC+e
ZQ7+SBY5XQhUPkZhn86yymfYCb8zOmg/myoGrqcl4MhWCbxUx2xhMuUz7rXqRamF2zEcHFGMOQoO
5Gl+05BYX0sVvrb8vBO5mN//uEvbvoNdFOGQGnref4IhWe4GPgcfEJdDh25YhOIwMuerNaCe5klP
UPKVCdbFRfpf1zzXIWhWA2ZaDNGhGJ7+Q48EjkQGOV9j2ugXF+mnK50tC0K/SV2YVAqXSkUl5riN
va+6ErNRA/1QC+OmjWGuMWqumnWcDE+UE3k90cghmrFCOC747s79X6pbRLftSqfpqnR81JjbPxup
F86bYJjYxy2WfofHGm4vRf8E+1ojYmmMntKEGruXboP8L9se441TYLfbztC8Ws6WlvESFzRtRuwB
97qBcWU68BFSeFYSE83LiuPToH7Tz+4f2KYiQo9isZberAH7oPK5kMjwWpEWZ6n4yQ138DRbYxVa
P/0czbu/yMqBZII9TjaL+QZCp6RFXtLuLOkOwE8ckVl3m+kPNOXCXC7OnssZTi2zc+h6KQ/VXo5y
QyyCRTbbmynnHgqDBvpBfDereyWI3NTmQuNLXUERySY3aI9ZcqVMUy4oMm2h6kVmyyybZkkswU+f
3KCGejWCnhwGqzjJMcZEET1PdcgNc1klD8RPhBbIWrMg0tpVzLfZyLcpt2EWLezUGb5Vgf74GVm1
ktwoYbSSbsdOv++ClZTRYg5/EvlnWv6If0g4EDpParIMs5VZ7JFlazrkLW5r5aheN/6q5Hdt2Fh0
wjJj7N86KJ4v6RuLYt3C0v5JnFf5/GOw+kWq/g3NTaAsmtHxojLd1SGIU1MAJ+SHMgi8stb3U2/s
Y7juUvuoGM0mSOZ7DaYr3u2Lst+0krOr9WEhZypIIdFXer6x0/QO5JhUDDf1yzW7TC+V+9SRDxjs
riKYeIltLCBa2/09OgIBr4RBtolUy2UC78xgpNQRvLo1SMiMOQjvXgEKNY0R51JpWc+vAg2ZQbSE
fYyQCuLaQo85a+VO0YcD2/UB4n4ambs63rTyi6pUq7wIVmU53U/1xiqAJivZ1QrqhCAZtpnuPziv
Y/802dqtPs7PDqnFmC4AHvnQjAyeNJHBgYKH1sZw+n3Zg7q5OV9mVqVY16eb//YmqSqcLaaYsWmU
B19XU9vA+ujNKhIuBHl9moo1+wSVOPwDivGr++MF9gyr99P1xKb9afXafZuoisX1qmmZUL9UxQ2n
F4yh0fcKB+NVXV7Clm0cDCs82GbieUqwzKxTKuM1jjQCTeP3j+BSu0ueFmWUqfDTiNf6+psyP7OT
AHEGris3QXvIrL1FsasYa+Gk2d33wa2w3mYOcdWH4ILJGo/jvy59LtLz5xqTSqybRMJvjAdLIk97
chA3A9/vICdITEbXYhKH7FFkkiECUhO36Wr+j9d2rJatznQk7Nb27BzS6VZzyMoOeJH3frPMTVpn
j7aS+FqnOJjjQehBCUdCUF5ue+lET2cgU+wwfo8148pT/dD5nW/QEJF1mknTMSDdfH2qg6JEqpLx
VA05WbcNLlXZTwcTtzxa1SKhCxWDsrB7Dym5ni8RuzJ+STvHq0ew4AXkefK8xkxZDjM09kbamU68
T8mg1JkaQFwSGGnnrEtZR6e6MgYxNE0YbLb9gy2vLfAhW3zewU4M7lT42VcWjThfvru9sw+nN7K0
MMr4oxzF8KQqVrm2oeaeVHjhQnNjdCf7mqvThfICz03FUdHTEAN0LhAzp3YQw/dIWEng/kyviv+B
wJKbq1lzgjFwfn8aO4IhxmI6HoRfXx/Bgglq6ZaPQtmp45PcvDOhRsE31CjQcCefRJbI98/0Ev6n
fr7mGRgDyxLyf99Eh7l6tHAGDMZbx7gPq5OFsaA+raP6JkRDgCGMMu8zYN36B0bStrxKlLuwOujO
JgOlLOZlk9mLFM2DHYGDt556LXDzElSlQnJWhQwGW1Ln7O1bs91VQ26Fh3BwVt107C04WvDKc7cx
3s0+9szgdca5mUPp+2d0oagVH5Wq67hqQIs94/zUykAGYNaGgmAtzleWQJU8U9LOqPVwnL1Kt7TE
Q/+yEFAjGoAqMGQNFK4fLcCnHbvv4yyoC9k4VG206rU7s/wdTjH2CCSWmPKiavC1HwjdtLCoVB3K
rQBEoP4Tq/KzxeynjGV6FVCNPvRGytIpdLYWZBuFeMoKNDssFBJy89uoL35I/4uz89yNHDvX9RUR
YA5/i5VVqlYpt/4Q6h6JOWde/X6WjLNHYgmq4w0DHnvcnlVc8QtvgAiWH8LoqsyqqxTQmRNX28AY
f2VZ5oZhjG3OorES1jaf1vLYbTq4dzsaKMpgUwZdRPXbECINnBwxH6wMc+k78Piu0nUxYV3joWOH
lh2saLwBcUfQ6GhaGT4Ww9LT4mUqFbAzYhc6mus48SPqv0qoHZpieFDAJ4waRR88jSr/wop+qA/M
JxiGBNhjvIKVMxXwkSdOGwxLP8gojjdOhz5xvtZxoBnx4LZDevNGvdaSbCOP+rIPngMsw1PjtsWx
0UPtX0oaKio9ksHajZX1a0kuV6iikSgS1OJAXL3aknmhhskuP9sVKJargmNBXcRGDP7r9RBaUei0
YWscoqrdUiy+Dy0ajoHMQvvFQ4fWQa0spmjT1Q8G3kyIZVq/k9aljxNzT+f7lrjOzmC0uVP9nNI8
s2n91BVJLFKiSHG5aWuvmvAu5zG0sxTCOlABea9kwgMD3xBZuwuLau0Nv3sEMmOEAGulWEcDLru6
/bse1H0Q+JukLbkDXn0Ht9iQVuN6jHxSmVN7Y0t/1AAjcnaltlFweFCopIR0Q8dy3MfDwnk3zX9M
+Z98ehqnatVmzdoPs9+Z2S5Ks8ejlO4tEQFIBrhg+dtooMCvqIu8bZcI4b61ebsyAVkbEdUrZdyV
MGCsJ09btYex3rYBOt77GHvOLlTfzQlmDr3TtJ1+VzUqvrHidpZ3b1T1werDP1pKY12nGR1k94kf
LrMmv/BWf7zFX7egLRMACgY9qTzn/OtqjkYl61Nh6odh1PYUPDQTyS173Rquqkc7w3iXCXIbGGY9
iRHlvm3dHqaGBlK2CMpknWc58US4Tm1nWToDq+I8Rn69q1pEKMZlYUngGiTQHcXCDLSlqXCCbR2P
0mZbqsmVqj0nQiE2jtZ5B0j9ErXvvACMIAAgMkV4WkPUn5su5X0fV7Vc6YcslJFT77Z+Nt4GFCEV
QB4CP46jSrrNFeuhsUiQMM7Rx2oZ0cp34Ij1w0tlEXHxsrNq7bT3q5PVH6TqsUNHJKQT2HukWNUj
tBe53qPJrGDbQ+scIYuiuEpx9DT48iISIY3qWtNzOU4XCjFIRH9zID9/4+xAVo4N9XXMdZRVnk0N
UprxONTqaix5/kYZb1cqu+34S6lhgRkPWjkeRSN+LLkUZezSbNLj6ia0VhN93jA+FlzPnaPtexXz
eTrpbdYvpBaRuWHiRL3k7b2a1KsC4GTgQPaVg1VOfz18UZTXGtG5blwNw2GwgNJ1LwZZZ19ypP0X
e/RWel6temml0YINDUiFlb+sLBiS+l1SeDTw+lXmBVcTjmJhua3ltZPspmQTVytCWSQzYmObhaBT
XGNVbZli5IZVLCZcTnYa06p2Cyz/PDeOVy1tetPNAvRPXTWjFL2EwZkaW9/c6MoqNXZmtZH61UA+
OywHZRcEpyl5kuxDT0Ss1e1t6AQUs09wuHZSfkGf49wVgE1pATsSRT0IdnOqlDXmvTKprX6QjGih
FPcyMGy5To5Ba3GIVO50dVEZT3KSrBTQChBAN82oov600PJUAnYC02xjj0sJcdgwIBak2kETK0e+
tCVqLt6C6W+XnSI5c3vPcO1Wo3KpLjHkXHj1jZ295RrFjLZYxwZUQJN9a2zkWvUhimLBlLwZw+O9
v/PHY0GTO3Yw15a9m1J0hz3/VwTfNcGBTrWihRTrblGby0p6CrN+yUWDiOZu6u6LbhmFz16MGVCq
Laq03rX2tIYWIkNHr217lYU0tkCVc7OuDG5YB2BTql2I1K2PqHh+uyEP4XDwbdpb8zZtEKR9MILA
JLPD/Q07hZrLqNftZT+GlC/+dNR287Cmm3/MQAihAhXYv2xp5ZfODr7ZyrIDl8r0qsg9t5RVeLRB
6cYhCbLhht1BjsBPZv5umLInP+2vO+3RgzSbwPfrSHFCi4tG3TQ6ddtMhn8Kdh5N7PxWxXbYrB8S
Kdv5irSIhxczF4ryhZv0GDin79h/YYFMWAWZlWvKt3WuTW/bSvVDplrLLlgMXnpVaelTMlklZlD/
KJypAbGhsh92tfVcV8gdDZgpec91oru1qq37BmQRR9x03KC9GcinYidzoT0tnSRYWVeFWfGN1a71
3q1RXlYFcrH9ix3hKqRwFGOBG1nkGXklYn35WLtqofzS5OnUyGsEkPaZaf3SMmA0zfjbDwY0esv2
qZNeIn/YyRoIA0Iy1Tz5iK4GtuDCkCsN6UOQA39AEi0Qxobw8R1vOendk0LB27OFLEBIO3ZHs9YN
lTe5uxdCpZP6MJrbzF+PsNWS5m/uJ8sc+NyA+lHBr6zEPaP4Rx/8BZK3Bb8dFgjPdbE0UK7MrqV2
3If5jdWtQod2L1d9U3kH1Z62re5wUPSdJScPhV2+dVwIftxs0jzPF+0xpEpk/x2rt1JpXSl5EAi5
Ml62jsDDZL873W1uRA0o2GiHGoubfypvg22FPCyLcFmDsnmt7nvKhTcj/0F+zMn18R85DAfrOfnH
3k+H/IjHWnZTHrtDcZ8eR77vd35r5Avp77Q21pCkH01sWCF+/5rUhbevEfjnDcP6EqTEOt4Ch81S
t+r437P76L5XMu70nS09yTDNse1eFGzsX1jKldF2BFPncJ+094gqNNJbrHo0LbGxsg+S4rnETloZ
bhS6o5X35vOyDRGcMs58TFWsrv82db9oT4P+x2wbUC/xMvO6ZV4ZNxRR0M+kWArqKQz7w0QNg0W0
cCQp6psxy5a4lyx1SnpSoK9iz1lMWbbyUO0pxhhGV37os34TotaAfo/WD6spd/a9Um8DDaRUcAeI
HxcRJaSPy74uUSBt/Wuz5jKyu13j0G1FeE+hDpt5Ps4e8n1gD8bClptfVFgog1ZXqBNTGg/WnV9d
xYa2Nc0chRp09rkvYe/ZQLyIUyNAQnIZr33rpvDpvICq+13B3y4tfzNxuVV2tG56BXcOkFJ98Fue
VHdoVoGhgZer9lL4x9YB4sMZNI29gXuDCfSt0od11K7S9D0JNVfv9K0vDKM5mTpSCmWlbEMymViP
HqQ4WNKqmMhuG7VDweq5R4Um0FHmqAF2cnNrfXdNf/qh5pmI1TdwJMuCV68blK2vmncg66hehmtd
j46Odxd73e8e7XbRA8GwdxGxbIPyMk6Q7fmTka0ehQwhps4u7YRgTHayvi3BLjWCoWTe2Vqy8kFc
mlxzQIzGPHWTiSNKM8fHEsaju4B3TZzSIWXvS36KRbq1ait13Vlmv/AEEFId6xIdM3ntSSfRnNQG
D/tSk+RxaQwP4EXZXwCfa0yszCPSahJRRwRSHKHejTzQymmiA5XvMiBqlLplwUaI4GcW+d9IyRcF
GgWSp1zFg4IxfEHQ2T1lRuvadIljD2uC3oGAd59QvB595ilRt2GfIdIm9Ajlkx1lW6sNdrkMgbyu
n7ukILgJ/tYRr+cghEdUcQu1vXRnjaemfony+D6eumVfIpWQhm5Gk1DOh3+sdJ9LPlon6r3W6ouY
h6AJNx298JRkp3fAFEZHST4403NUaNjHIQHbt6s+fQ7Ao+m5eiONPh5y5HIpyD8PmdZ2fNb1lija
WGRy5/ppvGuFdC/UvQzTj/ZxLN6o3KyTAckYNViUQKIQID5omb40MulKTsrlQGKc6+UaVGtXqbjD
VxonkdfE96J1kjWbMrrtcmcTK/mvKui3dhFte3Kuqc4XMRADxxq2NpZzU6YdyWHWUdcfE0LENKpO
qoHPYCbtnNA6hAaUYTcETWp2xrLq/FWGnIzvbJSudXNguApf4ejhXYFXmnhhGoPXlwBSLhE9RisB
PO+UIJvTy/siuWtLY8OGc2P/IeSlUDN4jMBSdfQNCmxb879dt2uRB6GK2hRAPIA5INtkc3oweUIm
PjyqXbupIDJ3vMyRUS6c0Ef5nfIFyVcAXrpDPCVIVNy0ntsQemCgX6PVzX2pLXz0/4MmuQppmjnq
Vav90WBoA+qr5G5D32uZm4jk2tbWIAkFOzs1614CSMgj2Y4hT5w75o+VdbD1TQO+QnTTJgsLE9zi
ZaTt1PTKJ2Bqc/NmaEX5a5Faxp0dA1m2pn0WhOxZ8Bn2tCilh6ZfIXe2GYvY1X3NDQxSzh5Y50sI
JtaRYZPwg+3kOZnkVRK2e7zg3ewaBqSbjPG2iIkDu95NuubeHtdg2O56OVnp1stAZFiZA9K/GmrU
az3AQzSL1mFaruss56A/DwhxFB7VYtVA8qPdIpXhmkI1H1plu7H6614AILvyMUwlGnLVNq/0tZQT
kPrR9ZRJmxhaEvhGyVra8qlLbqaApmVoXtnpc9vc+UO+NqJ/Jr++qe16G5b5tkptV3L0lW21hEIq
QN9spchA5aMCokRAfLIejGNsTcQH0JylvloObb2zwvJAA98NYENfbD0qorg3iyeF8xF+kZhGmGce
SIFmjLEU9OoBW1VEWKLSxBcCOIb80vWbKhvcrKHEFL6N3aloijWmVYFzIxXrJv/TxiC/LzWdz6uR
tq0i2gVcD3YPzkyzUnuO5MIwdr56KOJwh8wfWjJeex0NJiHJLjYOTfqXk9C//VyKPB8WVx8h9aCi
A0RLcm4bojZ6otTNqKCZFa1ylKcga3Qb/LYRlkZ0NNR59leR/+T70YX601nBQrVVGWUParCobVCc
nvHd7CbQg6DvSlSAV2p9W6r31fiUVRhiUQR10TKQrBe9/WX6d47zu0l3dbe1eRA4SJL2UFps7q2p
L7N3r9sYjtuVbw3uav2tgctKtK978PvPofe7lP+Ezr3tYAOGh/aFost8F4lPoNinKeAsHUMzZuTK
UMPixKib4mAla81TF0KFB435CmBrsaNH//NifTcaOizsEEs3NBKhrxUezx6qsBzz4jBxyUHvUvpH
wQBXg1fsbS5SLM90QMTHURZ06B+YNLg+qhWfisa6XRmx7vnFQbI2wU6Rje0gpVe57aQLpTFFH3PZ
G+2VmcnLNqvWJZL1qsY8GBRdsVP316UdLGqQ2blB3c+O8Twj1RmQRcuG/Crg/x753jIZiOwv7Oqz
cuzHT6eqSTYiQ/I3Z40PI2+Ro7domCmt1OJuMkCCRqUtKOMd4QZ8sg/XOJpxgVVgtYsHPBp5GHGs
sPE4JihdRvbg1gUFDmwDGnSgfc3f4vzBE2H+AudSdxcbmN8u7qefPCvfVUpmh4rv5bTaFLfVjWcT
1H2hZassL3/3anmnOdSFq2PRheu8hyBkvg0Z9AKwe0jleASNLk3blRDz/3nXneGDxGQirgGNU1VR
BZ23l8dgsqOyN/NDUUng81GypXBj8kCmynPF42XBqcwwLVStRxNxmJCsLo1Rj2gXBfX3MF63hOfl
EN4XwXslOZSB73/+hd9NnaaJxVbQ/5DnWK/RjtWO4Cw/QKUCITAk1kbgg4zfAwmVjs/gz8Pp87ba
fybk3/FmS5WWKlW4zsjxb0VXhmxMLeWdoQfjAgjPOBhXla2v1TLajE1xb2rRY9CMN1WCS+QwXFll
8dJGZJ2Fsqp0kp+qvfd6m1x2XKW5vpBUh24QlQEEhJsXX4vugVpAAAl3gzldB364DRUUeRt3cPyb
ZFT2JHhvIQdrCs2dD/dvCv/8/L0fEm2f38qP7zXRZrVkLjrzowH+6SJo49YwKy0uDn6Fw2UqYyWF
Lgluh6Uf3qlKdSUF1IZQUNwa3XCsTXlFBWebif167HzpbyHVe8VWHkPiKwCO1778ZzStWycbViVg
vF3oX5Lr//YCoLkGGAIlTgrHs6syo4jqp+lEIwqrjSh6lbwSwUBQIsfk99Ts0uRmIHJcKFpFH6l4
LpRsPVkqvCjnqifV1XWQ5L2PSlF8R4B3xevskkwBxTUPeg8seKwvvYbzXrSYZDi9JqLaHDdggl8v
97brMQA3y/wwGaYQkrMRUErkZj8pK80kh+utXeipK1hI3lL35ZYck/sX0W8EwbQa7EWE4MROGYP7
IEb/Bs5MlfwtS0VEwmOD2SIOMLk53ZfKBOmgvi8mk8/CmRSh7J/3y1lsNf+U2auIpyltJZ2IEh5L
Dw2TH9pgf4g1RXgMO+SejWbbAWPA7U+CxNvb9tpBN76TF8bNiFKPhGHKzz/pw4VlvoV1AyAW0QaB
zrzpXiJJISOdRJBLITQCCQIDA40UqEwJOtTTrVMPx6oo6Jjky0Z98ELVlWjLCg3ATDZg1sZHJz7m
AmVhWndWn2wcJ7hrAvX/8kMFMAwHRvSoSeu+bgPHSadWG5g7ca/IdraVHHXrCwUR1VuaAQKfqh2t
YJgixKZuErl1+XO2kq3wYG6xBNPcfnoqM2c1NS+J0y9QY0HY6efZ/MANzGeTYiw/z+Q2IBiZ/Ugz
U5oKn9pDWyBO3EjLXIFxVmyzvAOQR3RvGMuQnLCpVjn8Iyc9oeB20uJsJ/E8WdF0XefqyjJV0WlP
DdBWPMWWA4KsqFmdXUgCLWOEVihYsjck3DI5aFzd2xef3TkYQ2zVz18y36pxnFNdSPJDQnIYTieI
w8RSzghFdbwwa9+9UugE4JUEjkbgtL5OmtTncAq9iElTNmCl1JHnHUn2vF/hzGfE4QWZ/jnI4D9f
9u9w8400EkYmXpAfyvidCqGtL/PsICev+t+0c6X+QgP8I1g/3xL/DqfNvk7xxsAwGA7lNUyoPPA7
sBInZJQG/6RC+QuwksCrdfXzVhTr89Ow+tdh06RFmKePcwFeB95iDxusvfDa+HmUj+RrNoxCiwcr
WZQugZTPvi5scznXWi7ntKaP67cLyaEPeB2s7eTPUIPTpQHSWFAKPFSpcQFWW5fLDXBNqFsBqXpz
4Zr4Zi99+T2zz46CUk496thoAu4T8Kr2KfbeyVEZMYr+S7EQNhIAItCyCg8T1KLZWFoder3UckSi
zkXxCVWIBfoOfV0tiAJ+nufvQk1Vlwk0wQIDVpmT1oq6qOK0k9ODFb32WBBIZuh2eYOqYEWle2Oq
7wbFsMgaf9kWci+q0HkpuGFqvXIlyduExnU8GHcaWgsjZEgpuvC0fTPvhOgWQvwyih8Y833dbkEl
S3oI3vZQmCvVOQizLUcXlQEsecr2kjj8GXGFqf8ynDjjnwIvNe67dMhC8FsBRVmIO/Yb2ha4VoTS
W6acKuV6DOjIZ0s02iBF/7wYZ6WB2ejz/LypTKWJW0ZH+R12U5knCz/9k8uEsOuxX0/AwtvhEZnM
C+OKw/T1sAHixO+PjBIJdTp+s68uhzL2TCM9ZLAQhBInERcgjF/lA0Dc9F6ut0LUXYZI3UrQdS8p
uJ9fnF+Hn+33blQbC3fv9OBHT0aD0OeKPNvS96onBE3wFP/5c8+3FDGfoYHCQSsdFOnsnob2gNKC
rLLliUAgxGTOifqxEPtGVQCk/s+jffdxKugQBZ4HwPv5BlaicOyCfGA0/xYjpAW1HlT0KTKm+Esj
dccF8vOA330eDhKyo1kgSAluvy6mhPex13gRGCbvmsHMYVPkTyjryf2jlNz+PNaZDxDKdMhw/jvY
rIaWlSQqqR+nwvG7ABUUZwL3vfGVR9iYKPNwb7GEKKRrvE7NPsOf/dLu/fZ7ieS5LTGr0MzZT+gg
2nCow1RY0fLKp+OeVJR2OQqxuvV/2Doia/h/Y81uI1NL4IjFzK0IahkPWluZ3FZC8/66vbRPv3nh
mVwTfBuPPA34uf6fj+aqVGVMLvxl03l0Mg5nANCZoI144pSLXBYs0c9LKqbr612gI+Qv1PwNYiZH
m0WaKaCbCX3R9DAFt0wnuPapvqUiaVx65b65a7+ONNuoMiBkLTYZSS0SF+8mEgT+3cExiGIsYSEN
bZNDSXNpBWbs4jn55kN1rJtVLgOAemcWxmnVlJ5Vcek1FuZP+3La1OFR8I6y//5ap9j6aaTZ/SaX
KVLSEyOp6imJAdnoJ3YpdAEOBQP23gMOXml6Ya+eXzxoWZuAR4XoJvCt2bnweS1AoXKr8n3/CYC5
dwL1lRGrcP/fcy6BgnwZb3Y2ui6IBTNeXHTpIqb36iX2Uu0OZbptW+mYKcN1m0BfNYKjyFp6KkXg
eFbBqB18rWoxEPD2A/hzjJ1yPbuyeOl/3tnfTIjghJLrgxiF/jSbkK4aLMlszODgt6+6evLiVdqf
Bu0aLU3219i9/zzcN8eXXfVpvNmEqJltSoBHgsMo0F/qBkZx1b9D9TSyjYkWQT7Cnok2F0YVr9fs
/OLIgbmFAZFVMazZqEMIjyezZKDOwzFUr9Xw5CePIvdH1lZCnia/Bq2rDSeYzz+PLP7B84EpVznE
kqIGNI/Yo6DupTrEMahEuwR+CipGLCGMmCndX7wbLw02O1JNOUT12I58pX+LxgZryYUhVKDhQP9f
bgpRiPvfL5tfiYNWKqGYUqg+Ub1BIwXyG26jtX5h8cQO/GkKZzdiM2h41BlMIe6+QpjYFJpauM5d
DEq+nT7crcDPyXTA5jWP2qRW1KRTIN7MATUYdHd4NGGd83MhR1+4AL85eDCCgT3bCMtzqc8Onpnp
kRHbcK1B34v9SF5KXdkltiSY1oIeDs6FGOibghh4DYG/t4Ueh/5BB/wUxyvhAP56UKUrr7pVENax
9D/dsEfDlvfMad9DoZXuvWvahhruQlYXZr0ljbXql2V50SVHbI+vqwqiHxQdgbVCKjuPAPU0GJvA
QzQumm7ieF+Mx3Z4MTppyZNjd27jCEWlbbdPCqTti/fEWNKP+PlsfvPW8huo2BuCjyDajvzGT/PR
B/RmpgD1jCK8tZRuVe4hFtfqsU/wT5Y2LSxFVEu08N3KX8mgL9y8Z/uaXYarAP+iZQcRY3YnNWo5
AFL3yWuU7oFfwCEiLCWfijPjwi30sXW/zDZbDbyyhaMDeP0zqxWvSr16bLh1w/Ixx7YO0nvj49wM
UAP0SIvEG1BQStRj8NJqrxem+WypHV4WAjVFYfvhmzib5qyFnClz7V/VkzuB2LT9Y1dd+ZuIFx8e
0FMEXThRcVUQFJcrzER+Hv/sWDM8pXe0ZyzHRpN/1t8d4UvWpQdZF2QosZsQqkqMDRoGQmAdrY6f
Rzs/ZHR+YPHI8KnRHrasWdoYY5NA9aDxxLnWRwRg7Lc4QwUvBCdqevvc/+ugUZhqj3WH4QohnLeM
ZSjXFSSE6aGWO8zLn3/+TebZ88chM1l4B0M7w4Ln/HWjy1bWJXo1eVed8aevGuip1croy2UjJeCA
sEUS7ZJ4XQPw1lSIFOi7UciAzspfhklbZruyHbeFg3aY9B7YmzwHmmOuuwm8/biqnXKpFYB6i2iF
VJfq3wrMo20Fy1x9b6KndFDcG2T8KGTch/YDjYJBXmkhA9lQZ8FYIXOUDAje97DIIRGqcMWxtR3D
aD0N24ZKfWpUS618Dqfr0sDA6SbAMkcZT94f0refp+rM/U9lqhyDCxLqAjQGW/k6VX6pWTn5vHfl
9wjeZWiCYsOpHXmEwOQ8dspG99YmHoBUuAYAKw1S6JcuhvP8kXq7eBXQrlKR8px7FQ2wInxDKz3R
pF5L+nuM8d4Q2yIKXCNapRkvXFJVgEIvQWWDVhitdz9V18alLPI8WqPswQ0tc2ohBJxtnCLKx9AP
CufKsgI3tnwYTQWcWs/V1FeRidAXkoIrD9+XC8twfmd8xM1Id3E3sjFm0QVavbIVAZm5UqcJupW/
qzDCLAaa+IRruIMO4wtlAoGO82CueUAKBeRNStLV5SN9Xg7kLGMewaJQeYTVMrvA2q4xuhaLMlE8
4ESEyPl2AN3wTCSCfcmwUm3fE/yAvPR3rwGq5SJVG4mmfi/YZRQ3ahflV0V50uUAGOvtz3N1/o4Q
2LJOlIU/Ns1sx4KOHgHA1qlwcqBXRO15xNikba5Hz1/+PNTHi/j1HRFjgRAiksUtwZkFLQkcliaC
Q3UwXybA08lSG9/iU5cBOgRflmGFW6lI3cFuob5BP77FVEoGGxL0l97u8w2C0TI6JiwMYiZIhnw9
pzydUmXGdXKAu0o5WETVEygtWntHZAEhZLgRULGb6C03Nt3F/tg3B+OD4g5SiQNqafNqdFinY91N
5YdPuU/bkwgKKxxs6zLl2vsr/ZaiC87DZ+EiG9DAi4lPBQuozpvftufBp1AajJ2DW5qZ//letBqu
AWDg2CWZly5CsW3mS/15QPGDPgVHldbDWA375BCAec/8V6oQfCTBoTVdF2VxjRQTAp/dpK5/3mPf
bedP436gHj6Nm2aTrIR2i/kRFrjyC8YTrKk45BdLnueVZTGnNmAzCpFYZc+78zZ6uSZlVgzoVAp0
GjIuL4W0xEghGl5U0NlgJt2LlTlxWZzNK1g/wrEPqebZZVLldhvS4v1wvWM0ZIoFzfdSTe7b7fJp
lNlBlb0OsSbtP/uTnhT3Ah4Ft1V7Qz+o5d76ec3OpBiEtw7mg//7UbPTiBOenUsSp7ExUdCcxnu9
fGz6TaM9qEawUoDpo7ZeR/aOz800aHzTCzcE5TrKMDIOk6h2u2AAL10SZwiZ2c+a7eGhbsAF2zjO
J4QgxGNl8G6jPU7+2JAV06gSTpuX7VNEiDdfYpFYfMAo0cGYzQbak1mBOwvuf+WjrKEHki0FmkKF
xIkTp6ms4QQI4zfo5S6ujJLpr2yiHDtDBWp64e8UtKfl+tRi+NVUNYrBAqWA3dWFVfvuiJv4K9tC
rgKM3WwrjrhU5XLHqgFYohQj3rOx99wIqFJMGYYD59fHEvWTi82Vc9AlK/N56Nn+DMs4r+imMUUT
Jn/tIRhgDiEYVNvHZERbPaP7gG4OCAmqGFYsXwfA3AMl2wftCYmEIn83EGmdHkrpHrfKxtdWUwxA
VN46ykqqbyLFrZSVWe7KmCYpPr6msbXxr0H5bDT3k79NKuPCbIpFPV/0fydztuhtluRy5nOZMAZy
9ZGPBXv3zmKSaXQAsX9eu+/ON3BhjboShXcSu6+3c+ZPqVk0WXLIK0F5Wze0oBiVQETghmy12XmX
QKbnYCaxZv+OORek8mvfyQcHc3Krc1vzdwI4yZR/jT6ezyOUi19TfcpLuHwt3kWk8KS1QM/DRaMh
+0Ry1zX/WBjoodq3LMaHTqG4md5b4ys60+nlnuV3Rx+ZO+ERZAFhmac8kIWSKu6iBP1X1PD3E5q4
Zr8HWg7hRQNPTd8YAd2fF+Ujkz3bA0jKESsyLP3qr6vipbRBZIkZwvcA/MWOduWgvWOV23aveYzr
r6QDeMd2NkMPfYPQBrxZSKtY5OZPCZ2vTsO1jVMoIgrLP+JwpE3A2szHQn9vtWsL0TXe/kaBd+od
7OiYANHOpSWHZ5GmzXqC1oncDheaTgQKIlM4I1VPKSD3GOkBIzeWipxuK3OfQe7vE+O31T+YsbYH
COvSFlzavbKQIHhVBN3aYK1CtS1EJGky8Ij5AtWiqX6T8ld7spZekVx4+r/d1J+mb3YfQdTRS21i
zRRa7ejKpycvSfcEtByhRKHnD4j35xX7NqA1hackjzH9z48Q4VO0EY2V7MSoaxz0ptnET5qPuDZP
UrpXCdr1+leI+oMiw6KCA6Lau+rWaf5SSs3iy6H1t7cxphqIN7B9nHnhoI1jonhcag9do68LVbAU
K1c4LWrptOgRse7QLBbyZIjXi9wcY8GE/4ZxaWHdxlb0piClYRbtryBDvKw0HgQgVlyblJQS5PnT
XAanQU7vK4vefMHXK1BJL0m2q2bVW88UAthWwbry7gIEKuu425atvEeJE0IUd7H9Mpn2muzdpsIs
16i1obQ9vRMHhsA9QR6EmD+DYa4yREb5q5M9FoF2PYa3UlX+KmGeJhmUax6WDuxGVepI5vlLadjb
JUyHvVyvnGknvEy7tVndScFJmnblwS+SnTfCgkGksjXNjUqfQOkgsDgRol/eNilyxPsB68mjGxTp
dcnXta0CHgIj1fdAHhcD0qEB3nV1wEfwusXXfQvDwntRIwu4GuLtAZYhqJolwy0Gkn12W4/JMo6O
UzqtsvS9BFEWJAANmOk6N7f6nRU2oPPK22H01hhmCxc8E5apaaYAFBRw5rgwhqM7SdaNP9iIKqnL
HM9tIXI3XIdGjsae8io8fS15Woo1VBJ5SRRYjm8ql6qL4o9opfqNt9WxQgyqfhWY0g1+YxmoNt4X
A7vTLFRRRkczHPhagYFgQgZUoWLqwW7HBLPLLqSZ36Y85ME2xwSJauQsv15uk+yXE8Wt5JDZkC/V
F71P74bkRIk8r+BKboCNLoPAuIAf00TTYn6n8u6QYxlkPTx1X4eFMTe1USd8R02TPDJyy6JHTQLx
A/U9R2JZvsq0Aqrl+DhFhbCBCLNp3dT7EdyO8PELSV9UxNfL6A8isUsLn0kytYAcnYZfbetbOXRQ
KHwQf2fUnX3ZQsHUcGww6dOpoJ3tC3eOuMV++qBZoND36FUoMV6UkoZas37N7LH9LytViKLe2TiU
l6n3At4AXvh14pQJXcNGmAtikSdbN6MGA6HdD1nyhsTcqQriuxQNOzNroW2+D+T0HZMqNyjhJ2tF
ua+scU8VTgYVW+Y++E90Xx3qT1n0hF8xuvUIiqG63yFWNLzlHm2LJF8GrczjdQH59U1NDh4Squg4
d38gK2ZboCxi9qRcxAf4iRiUn/xgH8Z/mmKCoPUok6gVE9xeCKvejpQC5Fl1CdJxppQoEhyblB++
C/p2mP99nUz2dtIaiXDJsDZ+DS2wpWOt7JsmWAOSjvBlzmqTLckkJbd2dRLQeXonZnqrEvN0UyLe
c0V+ZwXiEDcNPKyVwocpjAkBwaHEH5Db/J4nxoQ54OMcrVwhW1iVcMVRNNMeIil7wHmz6HApAMmv
PGoeVihas/35Qfwuiv38ndrX75T1ZpJrhe/MlRO/WB1OJG7gRggCLuff4h8236GfB5v1K6VaR5jC
E1In+SNSQ9wj78JkslByIKlNuJDHfI2+4mbEMnUa4+tcSbT/j1LSd6GiMGrXaZKI3vTsoOhNaY9j
En9EbURMeYdlghIuZSRctBN4tgSMn2WUl2pp31WwHPaVybhYkn14yH8KPUJZsjye0fhgeC+V81pU
NnBOvCOcFJqFqAsk6F6n4Cm9axl/x4xXBQreRVGu71b888+YxaztENqypHEddeXJ6OAmrcbSXvDK
wuRS/EtJxDftEYGfEchFoQV21nOzpKKonIbhIvU9UXirgQ2KVhS1pQCmBtFEmr2w50YTjS/8RZXs
nWNNvCL+sIP8k2I9Xtjy3y6EBoRcKAxqYP2+7nnJyY2qi8RPqpLVZOZL1HYL3vEgwC/4Ro8gfruW
3a5U/M5p7+x9dast5eiRMoLTvaKz6RhoGxSvPIZNShcRVxlRgZUlY53EwAqIQYwxcZ2xdcfpSWh9
N9eacV2a1eJGxXEkNYMrlMLWIlbLHRzCHmwVlZBAE8mucL02sRIRTrBlADc3aVdSI+G5sRFRQEPs
IgQw0u4xc65b7UR5ubL0X2oY3o82uunSUucCSTRE70xlpcQpPF6EnBW85Lfd/5B2ZtuNI9e2/SKM
gb55ZStSpCQqJWWmXjBUlRL6vsfXnxm0ry1BuOSxj19cVXYlCCAQsffaq3HitdTt4/q16Ij+NeVV
nRNcQmHShgpSmWITQu5P3ZdBdn5YbO2O/4BmWwquwEfa7BdoCA86dlnGLpMjsfXrPh8KhU/Bebao
ogbjJMKI47i+DfEBd4OHSjGXeYT8k6AUXz7B8FjlxQ8bIb69M7zilUGaeEqakTLQov8xXn0520Rq
tevSu5LNeFD3IfMpFT+J0UmvfMtnuHe6kzkmExIOByi5U9VslMVVFJvsZJSFeGmEGN+oa26Gs7DE
6qoon2vlI+reUEsyT4rjZqsk7KhWehdr5aqqnAOB8vQVZkwpHp/MjoJXFmVBVe0dHM0k6fmfYeuk
1ClE6HjjO3mrS9Fbi/eVUPSB0epA7aJJCovsNrXxPIx+D4EFwHTtk5l9YRYELkbJwNLT7lodw9SU
tJqA8wSmAEvTwTKIrqlDFa620u1IbBgBwQHeEHwlro1xBpoJH4QvVN9GLfg1LujuBmsl2VtLf87e
Y085lN14C7ajq0cZKf8y4AWKc5IzEfUIj0O4RMHTMoklMMbnmD8UAciSolnHtTKA7x5VWzWVNgTS
81ds32j1B9dlkFjSAFMKlvKLh/qcc1sVgiv1qKCuoK+WqnAlB3Q+ifV7KLeRbqMg/KmND6Hlr8sY
hCU/lea4GOSHNdoyWmJMiwHd8QETfY8BzVtkR0s9WQXZ2+Xd6Zs5tag8mFoLyiMmzfIUU1Bbu1IV
lfAGs8b+JXMfUt28R+Doqng1MX0tcSYZFOexiSymr81RNb27ReA6qzqkEVAoL4PXMdsQjxQ6Dza0
lghD/8gfiPPER5WvH3SywnQ5bReELL25OFoHmbkOJW1BkMNdgYaSVeyjm7P1nS+/Gr4JIPcituIq
QRht7ZKh2fj6g4pJZgZRHlbfvQ49/vJz+OZdP30OE3DAdHIr7HXK2UG0wtLvYHzOUUk5rP5CVFH0
6wrmSn2sP7FIYL8sOTQ68BChvqyo02LOdRN5jSScyZz/WFYjXhNscRmmg6BPTraw0S+jIPGJzM7q
N5Dv1g83ivwGxByBnYgVcvlxzEAlHKG4t8LbUxnHCTDhU/GQD+WYmqF6Tg5HV8hBUZ95UXSRXvpM
hXj5cmfFw2SD+3K9Sf3rZSMmfvgqHgD2jcBbjSEHAZ1rYZBUAQRl1y1hcNljjlSwObLvaF27MC1r
KZaXRGnTR80O6+hFU1M8B3fiH6MQpRweW9I/2LdQWpnLQvoTVPEWkGEsw0X0kLhEUqxU/4a8wUe8
9PDUbla6s8jiTZdtsvEXXzklErsG24yBBzg+vSNAFVsAdXQZFes8T3/7BRmBbbw1Wlx1lZ2VFj9C
Y9xdfkTnRnT6iBS+T1MzqCJUfVJGUL+RA4EI6NBkL6OHM5r3IzCx5VJyHEGq57rw8OaJ7lrH+HvE
VbzX1dtW6za+GaxKx1sGibXG/qgy/XXgmSvXrCFPt2ut6kjQw9WtQBFYJqsSe5YRn1PB0hpesZTU
/d85AN9AfGAU/c5AA1qvwXgQJyVSTL22XbdIocWHELNHi9cg6f4aHfkgzJSr8cpR+F2jhHqKRBuG
w9B7DX2areG2UZ6WGh8CCKfT4rNNNHs8vAV07gS83DDMC9NtzSsCNemDdq9I3Y6uHZy0DP8qg2tk
irl948vvmdS3VpeWfeqRF8/56GMnyDyB2k0cRzlOoWb5ux4KLN7rgxKPGxjrnMKil6TMDAhf1Opk
o2N6Yvu40YiD7vKimRtBqrDgdGbIBqo8Y9ICjZokJ12bgG7kJ4/NvNv65jEBc3DbJWQThmRYAXhU
kJevKzbL6VplcAAP14Z5pU09FUIjkKTGoeSNvcdUek76rRiIAUj/3y4zuTury8jVwVoYa40TNRD3
RHF7dXOafYhCP0nSG2QZSKlfN0N45GpixE50oC0W0DkCD4QWIW+R1VaIEKUPneFQeG1tzW3Cn687
2RQ73wpdTm6qPunY6uU2C1fpTyrRwNlkBFXE18QBAuf4/tb+fZ+THQbI1I18j8cpUgy1E8o/TLRF
jcWavfzirl1p8uLAxJvGcLkzaiWeJjTioUGec5Sv8sHFM/p2T4we2fvxnYFm9PXdqZGv6K0/RhgV
qVDH8NtUk13h66cO1BStHTx0i5GtAPyyKrxNmu7m8q3OvkRMsKGB8i6ZhH79AUpk27rZ8gM8G9Fy
+ijmZxrloerfGdJDi1GEYrnby9ecX7GWICQKKg1WzV8vGrh26IZjFglHdIK9JCffeZRsBsPiUpih
Z7nEweGwC1wz+Jh9s5+uPFmzUhQlgS/FFA7aSa0BcfdirGE/9OmVwvXqPU5Wa9E5QyLFKTgnjemZ
IWNL/caw8h1rCfKWqMhTw7sO1s2wXTFD/XSPkzXlDmFt4b93/i4NxxOFWGPkN1LX4tmGpYWC87/x
2jnGbZEJk87rKId4f99WNVilJQunEoRDX9+v7OR+Z/bgB+TBEoGsjAcBRZuUgUKzambLc7rT1b7s
u0UGhy/GpAorim1COR+Gn8rCxhndPAw57CA7dI9Wha1duZSV+NABMorLS0nyCAXEgm5gmMEWLBoE
4CTWPJkoKwWFY7lv6rt6vKNKCf5qpYWN293l1T+DOJEDAG0L9hZWLt/ojQrjjlHj4ag0sugaybp0
gdiEUtld1faV0vVbEgCXgtJv8WAAwi3w26/vwnW1sRkdF5e/IH6PmnqTMx31RDYxc9cy+9mk8kfT
l3cpLhSJm66HSnyBcFb2VuBuAgY7nV+ux5CSdg908ZRgH1l62V01mPex897jSaYT43b5Gc19ppQF
IIMY+hIjMmknZK+GsyQabAjbYjZFRWylsL7Os7bLl5r9XD5fS+yQnxdNk6l4O1KxsVgzLAdCIEC/
ENoHMXhD5eY22U3HaNrPTWJyoivLYbZi/Pf1aTO+Xl/Ngs4zJBatYu8EbcLL71K8DRPaV8t4wBz+
DOm4dnonZn/A6b1qbUadlPfCWqCS2oLNX9mgZx8/oigCmIQQ7kyF+PRIUtNXC1dmB0EDBwONyWB8
1tHb18ibc9xSlZH3v640OX68tLdqv+ThE6vFLlkzrNTHZ5KBhgjNpoVLv2PfKNB8+7/ARl3pmeAY
sXO2ze8YT8KU5Gk3UnC4DfZiTnxlaYg9erqPaeTFkVwH0fKbw0bY6V1e4g54aNkhmDt3uPaVibJM
AGOt/lXW3xn6CgaVYxaI11bwGK78ghmkSdUECdowyS1gSv91cbiRZ7lVEFIgl0cw4tAaF5ySqroi
ycb7QV5WAzfqyjXF7vztrk3VBJsHy8MJ4Os1IxcP0cZnx4BRCxRfESGAtdMBRhGZnNHKJGygSLpF
OOxHJhSXLz7br6C+/NfFJzc8pFIaEGoE3pOuierkJ8T1b+MpcvMV5wUwJuCoQWk7yOYiNxEVqhsx
yO5knoSPLyliQpsw9frKV3p2dbv0UCZHWjZYdZKP7Nq49o/3af8gOCnBvsiewwaLesDXs9UWNZrT
vWt5s2c1Q6UUmF+pmTeusctYpyB5LOOmSJaANPyzmix53cCDXR/eCyI9Lj/Msy73+492RGqQoVoI
v7++SbuozJx8BYo7Me/l2/JqcxtiFWyk1jHHczOt+48xqdem9jAoPwYfBzOnJOsHdzMv128Z//c6
hAU8Hew+2pyRPmyu4TBAghHT9tiQ1oLfDQHA3pMAYmEjZ0D+jVFVkCaxLpnM11F0pWadUQhwpiHo
oGNEy8405et9SXbTSnXOy4jwsNFOJrQCHIaBMl3AfTs1dg7btG0+g4MEcM7ZNgho8pgJXH6+80cH
VSxbg6VrsjHZvVzZMv1cssOD47156pH1SpY0E1Ax1jAAcbxmQ/8aqW8OmMOVa8/VWBoFuwL72lb0
aWyI1Wut0ZV8pSRnL5QexpWGIa0MGxyj2HXTvDBXo5rIgDsvX3muY/h84UlBIfte2FaREx5aaS8z
GTfdVWE/czwzK4wafRXnV8h+s6eRKAUM3B05kibFgFoO7VgNOm6s2R3EL9f9ABrg42ENXr6z+ff5
6UqTUiAkoUatLCM89AXDpKOXA3pYD1n2WDsaZQDeAVDs4fKZoXHddmWOYYIeUEjPEYaDHYnT6NOp
20eeY2OZGIrqFYVaS/PTsJAa+8VKt3aA6T2xDfE1fdj80/33VSevc1DTpAoMLRSss0w5ytEdWKKv
CiDo8tOdq3uZDjFjRDqB4m/ycLO0qesIWcshPEA2Uwn/CFdBesC6wGQ/v3ytOUa2Sn2NqRSsGZvl
+vVZ1k0YNa2Bgy88r7r7gGdS4j3NhgwxClIqvEnBCxN1dwr5Eh1BrLcb0RJARIkokJUCZqB97ZsV
+8F0P/78qybPWle6hBQEJTy46QuMYzX9UNVjlr1VbKX8l6hyhd7zTnfvpfYo7caKuJH8qjPcXFGB
uAtSEaJsSH+TNyHJcuWU4xAKMYXAKCFV4l1kJm+ySQiSCjQdvvRNu73yTuZW2qfLTnftwNQ9tGVd
eEg084DfQag/Y35ALM6ylJ56JlVp/Cbm3oEWHRDUbWjLUxtjVdAIcLOEScflHzTbLhLTg4gGMjZ0
9cnxaEldzdyLH2R7T3H7YpLRwVmWa08d6UVtgFtWgB7QCvErUU8JhVbsRswcNwwmAZApToXEyLII
a4r+0vxqr5c0CWawN4p4dfmnzqIJoDTwmdjvFRRhX9ez79mV10Sc5IFg35TEMYnwkpXdZAsQN4eh
HOUYxehV36k59hHoEM0qmUYsl+k5Y1ahJKeZFB4KV92g5mdgiRsUmeq0ZWyJir/HOsFpl332pgR/
GuI6guo/F/98+QmTz8ZPGjnEVT06lPZz0sULZj1iQ+bGYQYx6BDcv8vPe3apfrrpCWruQbbTB4mb
BrxhSGPGBRlUuKpa9QLDvSsvd+5A/fyEJ1XE4KVyMorSUuCooyFuTzSfMIIE8g2FYWyvANOzRw2K
RvSVeD8zrZsspxGv9UQL2PRhaqfEE9VwHmrgzWOYfwieB+XS9Rr6/Kd+2/4w2XCoR7FXOVsdfzrg
mipJ9RKX9kNEiJnaBZtQfwmVB5MheqZFz7bFEK1m2AA6UzjHIWTSLMwhm2TFuAdBCEOIpZkfre49
JnPYYO7KPxezLp9QH/mk5e8CW2JZeHA9zjwIHO9ypqMoJagGqbw9EhdK2mZ5zNc661htXQIvnWdx
qCuVve/ug+Y2fPXrrXQw71NEu/jdOwuzOe2E5IzWC4IYOUHRUuJ0VkHOihqemgo+/IK9XIzz42+l
xv+XvlTSCOaMyGjJT7rTvFYOGGe+C+TmWUofpUC6xUr4Xlcq0m7y1/9i+YLnaqqIO+cQ/LpbdGZR
qKNDXZrEon+vGARyzOo1DRI/+/92rekmGlfVYBSUgwy8gORd7JtRP0DVMof/2AoDKEvHRQT7W0eX
zanzdupnBlHbI1tRsvYJJ0g9gdJEMMaq5MoXchY6f1urn641OSP7MhqHwe+pVbRmO6w131lbrrRg
3gFDXOKlEoIn/WodRvBJvM2T/snwzBdlIHTqxKnWlMZaCa1Vo6AClcuV12rrvGufRNsaxPne4cv2
8B+I9Pxe0buNNd5jQdF7p7Lol0kl/0wFnxlytVRvxIINLXwq+XMEAiGiG7BYJavBh90ux0tPYWJq
WE+h0HNRJ+oJEc01g1AFPxlBD31ltCVp7YP2UNV3vRuvW91b+/593mYL2rW1YFNJ75KNsW0f7Cxw
arGlSpAtUw9vGBrHLEPs2tvbkdSeosZoD0KX93fOWWfJi9Z/d1C+X15XswNlzmT0ngLLRn/xdRH7
pBSnSkmVksAv04Zil9skZ9Q9sv1jE1pbqmRDOFq2/i4oiIJxrdvODleKMiDBxYzPAuZ9KKis6uSo
FyTlMKvvmLyKLtbMh4WpnwbNWQT9Me+wzZZf5c6/iep0jawb54qN7wyrFpc/tsOx+QvhR+mbmwAj
mz6Td6r30trBzmVy0RcfMYKBPHq5/ADmT95PD2DS91SoCm3ZYQky17MrcgTBzjOSP5Y6GeohrQjf
meB6pK9M+MApr3rP63M9JuIqYfyF0BeB9ddXYPpAHnXJMWFXTIU6TAnwsIgNf9v/hJXZWEuhu/Li
bI22yNGe8hGGHWlUzBwE3dd/s/V9ZrULfSA/mTX7o6ys5eB3qy4d7iL9ufaPnN4t2LwS4H6Vrw3Q
TGaWvAD1TOrjLGQijqZoKbSAxHr5vLsrT3m2GMYMzjCRF2PSMdkrVRT8yqizqQD/wlyh8RIKon8I
12qMxc0zwenKRUX98G13+XTRyaaJJXaQJwWVZ209kx/j99u4W2Yf4b0Xbh3pFzwQNFIK57B4yRti
Ey5ffxZlY9qoOWf4BB+5ry+2ceV6zFuu33FsErDUnHLoUKFlbV11azlP0AY2Th0sB+1FqQ8eyjGg
d4xyqEkYJYOwyd5v2WquvIsz1fT7Y2EqyE+j3JwqkpMwbYpIbPDQbDhLKPcEZcGC8QYobDlwuIKN
rAdbw9zHjvfSQBbx9PyGBi9lb7CZcGeRvIoraVm52IuEziZx0WiPL8AyPRlbuDQx1IwB4RKony2Z
5Fq8a+oE5+RlFxbPwHPU0LUmrzUHiw/I2DqMKZYAgoogi1i7FP8FQYG0JaH0Tukh6Hc+gXxbiouA
JB9NaxfpR22viJZehmRVcjosUtCfzMmXyJATsHsL3qOhfuiSsY681y7sb6WQ7BPEnn1wpp6Omnfl
hc8OGQCy//VkJ8dZ4I6EyfQNC046klq21PW9TeEUjHcRMYFshX3h7nIZz+eTafWkBa81ToNyiJ5q
PmUhsrm8Auc3NwcYAN4t/ZczqelrBj9uMYjwKRhT/zAQ6PcSnZ4m6BhOPRIAK2w+PdDK1PlDKMyV
HyA+selao/oFawFepySdlMB6QDdK+uAZ93C097TdIwyM1A9/41prQ96Co9UkKVFJXr7wHAzy+bqT
/cbV/WQsvJI9NX2hUIBzblgn3b9T8vfhmlvkHN7w+VqTbSbzSGqNoZKJzzyNH2P0Umq7dfQrDczs
y8RgiRMCuxKA0MnLTDy3tjqJ1E3QFk5MpkbspBp8bkFPRK4ChIWGMcVOppPhNZPJ5DxdfqqzHY1o
KvgP9a5sTBZ4keG5LxtZePDcH+Tn5p1BoBXDMkV9Znaly9E+MJOnMPxz+bpzjeKny05XUWwZAdQX
VhFMET9YIxiB2g5akV1zbpxTDoicpP93g1POBAr6FuVAy94Y7ulpkIiQpDMq+yqRbiX1GWhpJLEi
XjsAWaMFTTZV0JE3y6i7kxyHmDICodtqXWjPl5/A7AgPyjcGU3R0/GfSvhaupGRjl4YHgjQFEs8Y
LokGjHviG7mtN4KHhKABQ0u+Zrc0F/TsvkwsAuRhY2c5JbyAOydolnJ8tMxrkQNnKva3z5z6BUYi
MhOEpV9POsv3TGIDciA3usyhy06h5JKgruyJaFspjXeP5glSXL7qI/NBYtJru7tMiVa4YxkpEwRK
FGcLfMjsVYqytR0Ss6vCx6yX5AQv/ND+Uev6Wmdu6+ooiHt/J5PcWpXbwrnmwjo79hC12D/vZbrY
+AIzVzP4zPjARkNf6nArbfeFbMWf6AMiKv4tOae4nhdPmdJBMbwG/c/uXThCg5apGAQaE1QVd6ih
qAr/jF8q7hGxDIxrCco0xMH/xfh1rjTDmQ7nIUz7HFufVCkMlppa7/i4UIKzoYAS8jX3xETmL7ye
gRGorV/p++b3kU/XnKxmv8iyljhfDsri1Eo9Rz2ZGMbWMocV7ViFVKco6XOvHIezkzpsX2wM3oXI
bmr41BtJ7fsKt1plH4hLqzZ7gHiGCi2pXkw9QQGRLeSNZNqLcdy05jqWfoegHjQvJf2eMHImj9PK
tzZh0531rg32ysGnwCxl8ouZme5BnFOZFL7hndzoeHwgOk2EFl0l7M8ukU83Mnl+tdP1FbJ+biRZ
V8aw4i5colQpuzo1hUbycnn3md8WIbdAIxMw7tQJImehDi0M4QME7V1pRQvgOqQNzMrpSYSotYof
fZrhphDKqrH4MyLfhPNjH73+zI+/8nvEUfdtv/n37zljYJ8wriEnvqkf+T1pqYKq06g1/iZxkvvg
3Hb6GyG3DiobOU9GVsJJmKDoqJ5JZbr8S2ZfBH7NYCU2k9KpY1JnKoFhNfwQIbvUPgxWC2RY4OqT
FHW/rk53ZitMw+IVMKRDSTalsRhy7zOj4noa3WmeG7ui5ordm0SOr7YyMLNL+dtdOK6NaBdjuMgf
tYsoeof4+XrnOlvdCXYhwWlYvExFbZ4KdbBUxU41rC3tw/KfhQUN7PWFFf0OhRmx8qqQzUptn9fS
Qjg8xOoP2/ZwptD3VZv8MIcHIXDxgBhg2QsxosOgvwzfXP3nmHOWWI9+YK5SG08PE31iiPKpNm8C
H9QgfA+dM2IpvIbqttiGvHQ9JpiZ2GZJv1LKnkmi39ac8PIkdkvE60y+uaSznVDuA4qQ0PcWP9wg
XLfOe6OgAK+626F7JNRnGaWcbaLFxYlHLRCv/CxQ4hqMf0a1vnHaPwp8WvM1KPVtVklM8p0V+z1q
g2wx9CRyBtGq1x4NvFaitdCU5LRPLK12CG/6GpSJwZqUPfic9goRtE4mHxtJfhyzP8FIF2SeKoUY
nEhdtPobvgqIW41VS8Kraaa70s83MXIuLf9Th7ilgf02z4p8E2XE7arWXiO5rmO3L3voH1V55fGd
T61Lj28CNElWOJBKzVpp5D3hKdioZwyx71lApE9h0B38lDQYV4xaovLRgpeCr5MMOwlObtyoi5rQ
X+s3X+JSGwnNcQre9G0ga2vbgLRWrqMSSCRRFhV/KLP5QcLzwFq63p01/K5ET1sfKs+/lcNmEZnd
JmAeSRem18MyXygQMtAeF02/MjwVJeYdYY3LmoC1Hs+3jlbXuA77iJLo2/OAdgehHIUqnqlfS6bM
6gyrF18yzyN0N0rHHFoUmfoR2qo3mBsBxlzerOaP3U/XnFQWppZKvcaAS9TRNKYSYzhMoILkjX0b
FEaUMgK3u3zVWXwLAvK/7nTSt/AduL3rxUzcRUXKY5XybBUO3Y3TPybVq62fbD2+d+FTDEJF5ZAL
h31VQlVd1dU6tjpCqKEiMaggEhL7xeDW8Y4Fw0PNRAZ5ytt7uVhn3AjiVP4QlfLcKt85BEdJX+O/
45vGIkE4L8CCAacBSGALVf5ja+6VO51tU4i1gOatmvD5JpWU3Kg9gCE7BN12Rd5CUiyG4DaGcwfN
8PJDnR1V0k//61qT3cj12q7E0wtiSnmCVrdMtuAelFBsEEW7l6QFcWhLjVjmy9edu0Uc7XHJYLoE
oXDSz7s1Hr9BbwaiDYEjNvR7r16X5lNzbQqBgcTMByLi4TjoUJDgivn1A6nVkURInCAPRigvUPuc
asRew++uR/3nf8i9kEJbmDGo5bryHUwuPirGlcxHcjLOQdbXHMICnBeKZ49BtxjmJl61E9G3xDVB
FNtLEQC3P954vvTSIBaLcOpFi4hnTLzTC5sqH4+i0gCfbOKb0o5uBxWqQLwdJAPwK1V2MapqqJV/
F8BWHdYUqmUsqqFaVoTEGxU9Tr7tOptYZcIkUd02ibyyGNi0KLiF57SoUhx8ZTxChuUOZwZlw5H6
kEm4XSVkL0Apz7U/MRz9MEPw8ezZZIMNBU5Xp1j97aO5Fkq30dVvrPHWRMvD31jNUg3v6h7jXB9z
IfxK4UbJ5lOPw7+CPYcg740kgA7F89Dka2wLyTcCb7aOgo6TSRujxeGnwze/7tdK8OCYz56+F8Pg
ulsOkEmCD9NK3wt0qAAOYv4n+k8fByybcFTJbXHHcXeWAfxPVtFC8t6s8ZfzUHvr2jl6uGkU6aJH
/C/oB1Dm+BZdhOiClxGsewRkCZLbphmWdW+v8fA5mwudSeXE08XRuwciH8FRLWUh+kI1hc3Fe4qn
f45bUR3z71JOGAR2hkCQwVP3W6hUExfDEUa8IlapPs8tMbRE4L5oRrxxACA966X3MD3K1sAYyJ7F
XIj/P5TZRT2cnOBFU15U7+D4N2OBsQbblN+8xfLfetwsoWVn+geJ0KqD9j5+zvmhkvDH4V821KMZ
kWlXHTkE1qiEUub5DmNLsRNiSgefy0o18E9rI4ojvbpDZyksmEYKA9RhRcboRZiLqc8kXaNIPelI
G4BDR4gj7GGa/CrWECAe23fAjYgyFPZAgocUbpq+Rur9vQc7Ukyb2B7HvFjiL4vLzsOIaWxrPmik
tWumtE7N5pdZclGpOwjOoak/K7Q3stJsci0kTxKWKOtNC44mAeKUaxbGANHg3MbuR9V9VCJBmkh5
g/vTmR616k/02wu13IsH1qXJIsEfz5IgAh1srVieHw6CTMi9DWNxl+O40h5yaO7w3fDBWmpwls5k
0yzCNhN6mPmS2X/8sudW3kf9PcYLiOlFMTzXfKbRnn3dVIr3PG43SXOXgbMX5hVq1eze92lDmmCK
4yDpA14T7H3NG13fP5ofusKrgOLs4AATPJWPD7sQ6Jdftz5eWKQ3CVcShiVpxko/xsKF2SgXmvtb
1bYeCJi2ZeRI2UI5yXwHlJx/yAIe1T0BRcK/5fLOP1s8oOLDcZwNGQbd5HRLcz9E3awGB8O8IWc+
Y1pp4YXw6uYZ/kcMbXfOtYZ9FvL8fM3JKZdImZ+mBdcslC3gYpPoSzjCi1IF/y+P2nDIRBXp72os
AQ3vxoAXeY259/+5b+JKIajbCF9EC/ip17RUIM8u0MSRR6fvLD2cqQf1JfCMrc95gfzwHAkUKFeO
2rnWkgGNgYMJGhtyZL5eV9XdviIfmbEdZoLukaNEMfZ86YR6SO2VcmJ+xUGawz4fmF5WJwAeUhPU
10YbCGU5NiXLkSmtnrD7lnsx+7FSc9vWH57xo04xzqRWZfkxR3e7bnkjhjlJhalJvyy7K0jRLCOc
wQUeEJrJ7HBqAtF4vuOEI8o5l21VsGUYragFF+eo8IpyJzLyIEhJ/gesXIpnTkmfqf9AXLTPnDNJ
q2fKB4GelRkTI+mGgHQElbe1o671uloQPbxKcTvzB//m8gcz9/7gmZIhhbaAYJjJR1yGjsfMHdUt
3rCLruw2hmQLxx3R79pJvAIeuXzBc305bSkQRIvETaiV3xL7SKXKfWyVokNv/lUN7KE4iQd7CiTo
dM95C3c5XXXhe2I92DEu2ulOi52F19Ac5S38fgEV/6zkXzVhbEP6VkRM7rCUCSheBsTCwpzCVJ1F
r2CmKtFBwtNpkuGuk7tlm1iQJRBLUGcR04j12ELk1oljVDgBQowoMwwPCSDYGn6+gq7NSJ1wNMhE
ANVp3m88o9p5A1AnQzDhZnD50cDd42v5/mxITNNI5iGfbbJ7yTjM63aLw4Xwb0h9Z0UYRoJJcK8Z
N1SVwuVB8V5cfrBW0buPwTIJwSSlWx+TlZJiLJb2SfQuikkTj4yA2CRT/6GmuCdiGUfxdouj/i7E
EobTVtCWRjgsZvqIlnZRhdHa9a2Fbb8kAzKrqNhY0RMLV9Q16E6AbiDUM5lnsAHRXpY+KFTEUe1I
z125kaIWevJDpagH3cSEwsPBNtsI+x5RN0oKCaR8G4yHVjrVWEjrTGWUYi5lURBkgxiXAkZS/dr5
0QWTyw++Tba1GiKoGJY6Zrx4Yqk8+xQDbAjZUjc+99Gb+MP4O7xxhHJPDv7SqTyzaKvTRgmhvWhT
+dIoPMCloRbwUoWxsCjmGJwARZbKW+slK1z7eO19nAhjwoif4ZYpb4BVEbxp+UH2+40fJasuRqQH
0UPYywjkw6eG63x7aZBLAGyH4YQJahDzv8RMd1WpOFS0PYhpYULxh8Ya1iF7PjkyoF/ZBITnosC9
XKLbhFEL5lYWsrxWeYXFJKMJDJmJiM6QStBmPhyfcAYQsIcJ05Sdja9TWBmE7kfZhythO4jZ8qLt
d1a31mNjGSY3GoUZyK7wVMVsoiJRWTjroMtuyae3H/NUOs+lxfceaMUjhmsh9xRRzRcR0E+VLYSZ
S4DY6PJin6tTyG7V6bhBJPFS/HpwZEnr6CNIkgg9c6uXrhenRq28Mhm6fKE5NBJZP060MBxhwZ3p
XZ+OxpixXNg0kuDO0MRktCEeudFrPDHRbVHSi4XD+oHH+g/FsYsRofUKjUuMpy7/lhk4RYNkDAed
4GtMMCa7LVhp0ztit4WMB2OtBMuB6C1Wpr/P0af+LwYn4gCebClcEvgTMxYRYzdpUMvUInVGEGZN
RYDhUUJGBB+zh3XGmuVf9wAZ3rvkXTlXZl4vcDsBvZRxGqfL5PVGwQh7ueCyTgjFrHlo3R+ddcxa
4dd0bRQ1dy0xBzNMrBFBGya3GDWaXRglJ4pBM8nHobqoAT0Ea8pRfH3/+Sv8fLFJwROrTaRbONSe
Jbt4TOdYu/4G5kEkH9aQ5K5GVc29wM8XnKwZu3LcLjWgewtLPOATpOq4aQvzkwwLWzYtvn4W6lW1
8Nw4hfkTFj7iJWLlMrnTTk+QC2t8N6wckcxnGK89xHdTc/eY9m8yiC8IpdNQgRiRru3u3XI/suHR
SatDTqx0oD9fNZ+cjj0Nx5bhaOBPRwXI6pqOAR2J3bIoSqFQ2Gb44dGj9Q+g4WzARylZEHoi++sw
ipc3XbtJ37v2Sn8xLUH/+QMc8j70c/7l5G0krmM0Q49Eoi1uor7hQBxF7jTmyNuyHLd/M2KyVaqO
UFvljAHa8gWVatFFqzh7ZH8lVhxp9W1mXjPgmDYh337YFDX1+zg1En5Y2P5Ig0fOV9B4EqQwj6Ad
e4M0lcScpzJpR9Ez+2wfXfEmVcWtf9ppzr+A5BUdzT0hJHyLX3f0AcNvtWgjmzobv7k6WRu6u+hj
ei4eiNbmC8PeavTkaqzSgderrssX2B+u6zxatumdpZm7dEF7sx4SmVxAEqD04+he2Zcm9a74kRbn
DTMwUl9N05m0EGnTSYpiJ9BszFuKzyFa6+baHe9Sbwfz7vJWgXrk+yP5dDX+8usjscJAdQuDq6ly
cl8W6EXVU0t/HHRvXvd36rwFmCt2fbJosOaLGzShPxUcU5xfZU9dqr2ET4r5dwTNzhrcBZWo072K
/ArdgTK/aFQwqtpZ2M6vPEFPKv6VvqP7U5ddUt2WxSo1/BX+Fu3Yr4r4R+ncOFl3G5tvNg++UjGi
esSgeSHjsIjReL7uF0PbYsn+s3CqLVieFGJrj2FVnXZLhVrTSG/TQb2vW6RJ26Hrdr3RMlO1b/rK
XTWSspKSrTxikpa85ZJFQJK07NroIeh2aWKuM2mr6eliTH/2uF4Ugflgt5Q7OXhhvAp7k3hBci9B
Ar1gASOQ8xl+bmisc7Y4p77HsmDRFvyfj7EcbNABct/uChFOIJ0EszmO/26k2yFWyLw9IIAxNOSn
lnMDWRdBy+Lym52cOJNV9M1mR43LPJdH3mue3hdwjbO1rvr4dt2p19IBZ9crdg2YSJHMYmiTTdhs
Wm3oh9Q6eSmZtx/h8ELEL8k6GvoHu/hx+bamDnv/uC8YB6pI8uEhT76O0qoGuZVs84SfGhhGirAb
X2lp5+Y+kNetHWHQpeNtB1MdGDUITFKOyj2wbp2nB1mp8KC+05xo1da7UWS14pxnOE82UbZSqC9y
rQLwT19d9T4uf0t+vm6yaKMV0lvZP7ct1onOrzH9q8+KN0cuj3pg7g36M3zNt3ZOlYsHTd5De781
66c0T+h7gkWDBQV+hZefw6RMmz6G82f9qWJEHpgFSexZJ0tjOXorGZdSc5PynTKvbhwLZuJ/s6D+
/eDPg5RPV+z8cRxyUuVOdnlIq5NK2Fuwi6u/MeW+fGuz6+nThSbnl9ZIY2d0knjDhzA7SuOjZ/zd
Ykw5Pib/zdpVDEaHxDqKrKbJSK1qIrU06tg6kQ1nmj+q7JA3IBwydvD9Iru2eOdeGl2zicJdBGJr
k7UrD7WttCMvrax2EFUXXbRW9bsO5SSCPdrImk7n8rOcjrfO6wQNMhioRTlCRf91eycFDh+6lrdm
8qlUZEnqd2b2V1huFftOqh8N80fgnMr6ig/8VNB6viwdk0LkN+Gl31onz/W0QSt95yT5ydI33yOl
fhqTICA0sr5nVlnBdfRtfOVibTVIGVTl5Ia5ZFw9OHq0btziMZHL+yS2fcz+nSsPRZzykyrA4hUQ
2sCrsEgY/vpMMq1IPLW26ceztSffgqLHvIjkyjK+dpVJrYExQcilYctm2j4fH7tGoI0E8l15wXNr
ioqGuTD6Cg2h0debyWUCZQxmPKco1JcmMYhaay6bTF+VLXJHpqeamtaL2FTvg//h7Lx248a2bv1E
BJjDbZGVpZJYtiTLN4QsW8w58+nPR/XGbokuqM6/gUYD3TawWOQKc405gjnTvqOp28XVIYregtHN
a8nOYE0T6f2nL/Mrb+Di5LNmASgvG6LtEvFNPSMVh6Q0XMAkW9TcpoCe7j1G1hP2QaVEr7EGbHgR
rrkIXXonc9ocIVfQKP9iUepJYVSSORhurNYHTf8TKk9ynK98nWAmimE4Gte/w6XP/WHM5SUWE+C+
EVLG7MpmL9JkbdYCCYikZUCm0BDWpWDcVfkkjjTQBQ/ZyX1fVmulQAFwLX5uCfa+Lz9rjkpTiYuC
Mz4XBx/2alXEYSMOQra1IMMGZrA7BAL+/BDF6zg8xEVHzz9YiesihtpFt7MOD2b6q+6OrQVhwhRu
gjHeBB0VnS7eSKUCsvnWapM9IpapPUIItOqUGsWx816vzOcFvvjXoy82rKzz0tRUATs88bmlWONE
S/wS/PkR67XOhKUAtkkg+yjPdECUlFW7NtVrXIulD9V/HgMyJ/xV3F2WTRpdFshsytiq/UHYYn2F
D1Wwmr1b5WCv1MafqKpeAqHZYTVuWx0xq9G30sp3A7QxsfLJbjh7I5GqsNiL8gmYUs73Nd6QXnlj
QGcCB1rFlnZN3CjPN6jlzoYXw3+ferHn+JqnjjQhdVdI74xOc9QB9pOo7YRBQHGHBU3/IxVtbDCk
ttkmb1MvrKRMWcPyWedViSr11heIC1FfqlR+Ju0+ATUowiu3sEv3QC6ns3M4AVycSotj0PKJLp30
2HAnQO/q0WADBg4+tp5w8IC0tPJo5iLcAWkTk0yT5uVmEumW9eKVc2AZKf3PR/73QZZ7Z9t1eWkW
1MhZvU6V71605wtXImFqlrUyJmcEMJ7DcXwvtzVaqvk1dcXlD0bilabqdDcgS39eqFJjwFzqqWa7
1nB63aebITlg6HCsBLuSk3U5JT8UCNRlASI2P4+fUJyYwQS/TzxFEq9sot+uDrYIeTaalJVQTgSz
GavMuhEhD1xZnguo5z+v7N8HXixPS/DqVDGZYbHf2/NiEKcDq3Koz6I+OZnMGY7vU0Rs4TVP6SVI
+s/QHHPkE6o4Ai5TPGvFkFKlVhFFBRlwPHLo0LXybF2W6SrIy3uhIgkPAKFJgxWhwCszJ9aI/gx0
OSRDAPo9ZIku2X/9RpasrP88FgCOCv1M/Qu7jWttGDuBDStrpVUoyQTkKftJwqZDHh1IRBlW6nFK
hCA+x/gsicRD6R5cADgGeWF3Q3ubhup2NgrI5Ggtodlvyl0w0Kscwu9N820Ot2+UlwhGI4bWTu5L
md1D9Tb19A8pjv1qQFWcRu2Rm9nBItJHLHaDbyOi5orZFC9f/1zilf/eY4jfhDAl4yhPMMSievLS
qmykymOPKfELrvFRqg7E8OwlmaU7+q9mMT5G5PmQpivdyulT2o0PmjJiEG1h5z29dYa1lVp+vT/t
ZUHZlyffqE9+3O11o74RwmSvd3R0TJEzR1gX0AbzSt9LVmITuCUgMEyO8YhBbNAeIQ2vBf+o9uO5
FwvHYIseEzxrE8/uSnHb5uW6wXRLjgoHI/TfYhhjEC/c+sFItKP1W2qCXcTm03SwXGpsMzgMm/Zp
CrpVZZFm/RglM79HyTuSpZS7jS7XDzUBerONfqRHP6XpT16Mh6qeG0zyrmi8t17eaoQKGADn5HQl
QbadLNnWWtiohrRt9N5pK+thokPY0ORX8KHXYs1Vu/bU1ekPoqTtutSPUvS7q4NbVQlINcJNkMA+
H1qI8CBIOq5t1X3Hep/XmkYLvSXhIiJSsWD7DL0X9Jg0JW96n2AuxW6hbpd55Y7fjNqDzG1tSBpd
JZZ0lwfFD0NvHUrLb/pU3OrBNjfPYu3IHnOLt/L+MPwWBcZoIqU382OMueFIRbwh5McWOHxZ60Vk
rnU1d3r1ZvBLjmSYR95eRO9u8WNlPInSmmiwYbTLTSM32DAVdm5spyS9STPXbCSbm9nBE4F8Us0u
vGxXFDJLA84UHb+YGkOMKaAok8wnJTfv+wLWfD6qtrXv61ODtgHY0phxw8bbKPDp6Zj2RHQq9ca3
WlfI+xPSmG+tCtKJV0qao6vMMD6Z4pNKuhRx2usAe52kUnbcnojtjodilUZoOEPtCnZx6byZ/YBV
QiCgfeBq/3m3FwQ/mIin5jJGNJIgrWh2tN16gLOTDsmN2D1J0bcxOBeFXYvptpGDK84kl65lgIqw
ABSOXrxk5M8PQJCVMXmGqLsydgQ3TX43lbf4ve/j+M2ihgq9Ocdu3WHt1pYwx7qXLICgRLRUFxxS
X3Pa1TWzlKWJ1bx9mrNnIy9llou9o9kfStVUqIum0iPdzQQWSeXkoNYWMcLZWaFGmXQM6eN9Ab9g
3ObXiEgXanaTIhlbMiQ7bGgL5KrqO5mZzv1kDuPu7NHf0Y/RrhlBXxwFUBhrSlEF1V2MUpdV1OdR
wM2gPfjMaWjhpvEzru2vd+YLlx6+LPa1lKt4ay+lY0M7e4HF7MucF718mNH1cdtwsrRbopFTy/16
uAv44sfhlvcdqxz8AQdoCgEminBgrEE7mO32Kmj/3jBZFLWQVqF2o3rH1sdaTFqrSKZMUxhpDFPI
MxJsiNHxQi4fMgCxsKlbx8idlK35YHnHvLutyTJpVdjwz2F5NgpHhdLlY+jr73vhdynIa7OxcGus
D0KROgOuuWW9NyYRhwpp32CrgnTc4DguvW0ubspsEw6bhpiDwtZ/yCpbNzb8Up5uFFSAYXFlj5jr
p79+rDofrlCWcI1dXOe7wFDzSszBJg6CMRsoRPpB3wvSrV9eQw7eiTN/jYVZKJygd/hgMTGjwEyt
nkYJt0TFLXFcGWCfKDW0CKGgXTRuVLO/t9q0W02vpld8n+9ihdDhAVkib8uFnRJy26nDXY5Rr51M
+re0UNaWwQHuJISrN9vI3JrRrm39p3CI9toPy+vWlnUYK32jSGyxfu4U/ZOXNE7pEVypPBbNTg7J
TcAqfZaSQa0MsLAIhWFHs9Zt+uEm0mubHJ0BsoxmhE8NjzDmqSNY3trrhJepuoukaFfELVGkawWk
Q/BffcOgy9NufFSS1qNeHj1Zs1tY+1xf86ZyUFObcnzr591uENdTqX4rxc4Gphh7a6NSVYDenyWo
2Sy/G3gGu6z0dnl/q04vtVI7g7mSxkdLzDYpEvq0JbgorW0o5XWDAx4HokKtihRP9l5wMVHqbh0q
p7KEyqPdZVB/8KeMH8Vui7xelZpVEdM3Hf8kqoH+mNCdzsAVCBVtFDwohisAWue9sk2oaLN0OLUs
gi7U7jNNo+ihCyJMt4NV7SNJuyMy6ohj8UuZ4IEaxmfBHJ1aaGj9EfENbZsblgcqAfEQxkj5ft3J
Ssuey0w0LGIr3WRluDOUnFq628yU3Mza1ll4GCbZmcx+bd0mmfo6+d3e9IUVxlArHXubLCfUONv3
SvuA3Ph7kqr3daYc4ul3IIobJYfAmt7GVWMThPP1prRsCL+fJkxnUrzR14F3LpaPVShj2ivN+wU4
bM9CxlGquIX5Z74c1EG4krpNq/2C6KYwzRKk/IjahuKlFooN1HLl2lV3XkLLJYZjFVW0pczWl4sT
PyQrpC/9VHcnMdvXaPkGC9JR+SJb51SuzjFk1Jn+U5nr6629+bf+NTbqTIOsCuDmpW9e7eHCUnSy
7hrNkxFms78ETDMjo3elb3yspwqDvvh47RPM2/EXwy4P9KLt8063Jh1UeRt1WzXZW9XzHOIh9Cv4
RKV2Yw1OqN5N8K2//vqXTkA4tZBWDPxNcXLnyT6UEsYgxKqVjLqLtlxOjioy6RYZVB4+5PmPlozX
4Tqx9tJt6OOYi/uwkUj81m7QXYsmoz/RIOpkiGaao/hQAstn+oEKwBUAv1L1u9GMnciEK1X1dlRI
V3jVl66i2NjzyxUknTiWzfDQhxcgcaFRjIHZrxl3YdbcC3m2kvoDHd00O8iYzUa0uJN+C/yfP4QV
ioFuHwbh+yUIIATKP7fl8veIUk66ia2jJDbAlsgIw8GGSZf6czLPy5DrTtIRDtzKa0WLd6YVUKD9
tsR0M0X+jr0j7faKfFR6cW351pX79qVq6uNvXKwoosc6uRMq3SXDPMgPDQkB+brTr5i4LqOm3zcS
1g29IRoYsy7186vki45GMM/iQRjW7Dfrxvyly+Nmvvu1IXsm+6URcbv37XRSHA/GHz4KhDHug+5n
yh799dS+VBbAKqFZMSMM8Hc/P04larGpT57mCk2ybsQ/AAJGdVYBtKV41v09fj3cpZUEOwKLDNB7
olTnj/BhIqVJVudj2mouHrYR2TbNraAf+nKXeJhrW67+fzUOf3/dqKGN2W1VE1H3LAZMeZjUz7kK
U7zG3zTvBZp2Uzac82ujfGxgIZPG9PWPvHhYzExo1NgcGKQkfx50HJKYSIlMd9v4G1bdoZ5s/eRR
09sVlzCOCKv6M1+o/Ts/0ZjaOyQvRPyI8/ndlAcFmszXD3SppKZLB0sdYTI8scXhpQiDn+lJpbme
hZjeb2wNjoPis7UA8p2/Huudp7vcpjkZqKwJykUgsdgszU6XozBiMLlXHYWeUVqU64DydlC758SI
1mX/muvtOlKiH7BbxQlqhlU5Q/9DcSawdy1FSdwkdl68Kj/a/Bjy5uTE1gW0tkx/BKUqfI1MdNPg
oepVG1RX9g5jbBK1BQXp10B1VpykevY76bVfuEeN47dm5EX/HBuMzfYpEF4fa/uuDBHY7EoYElUu
oQzrnHBPjfZL5/CsgW4wmfjGfZfM8JjYSb+w+Y9NHQGl+N3dmF/ZZN+/wl8vTrek2fWJ9sr7Jvxh
bVh5FcXwn+lmqWdqO6sjcx6cVRG3XOwG9LSRfPTa+68/16VWGsvw31EXc1UoaFR4Taa5xnDaINaR
+11hIrvq8I6a2Q5vCVXjDFt8Pe47eeOvX/tPOpgGKX35a8EXsUVIBMznZERibtg6mTSt8bk71rq8
kVRUr7jZBa1gY0OBb+DPuI3pghB0fyTOUEp3RWmu4+5bYFq7IKIG9Ha6VH8LAPP14Zc+Eq9eEQLJ
FG+wEqyKzdAa/8sXowM+5zHOTF598e7SPMtTMy0010zvCSYY49MAKMcE9Oq1atxiMBTU/1f3k/cd
zaLsQwKCupOGzufNxTKKRjX5Ni78eDzL+qTfpX2/1QrSSTy3U156cnW6M2STdZh3N7FGzqMCaQrZ
4def8BIh0ZyNBei/YomrLs+OPILQF0S+6hYqVjATljLtA5ydbRcFTjw96BH6b+XkC6jshPZYaoSu
mv2tkIMX+td84N/1L4v5xDeYYzpmPzlICZ9fS9wpAx6QhuLObiWmRY80Inhg16g0iKfQKWHPiwjd
fIVQl4mLUcP6nrwHZYSqg1RMO8/4oWKRX6oIMOfnQpYzMD2oZQzQ6c4gpZp2W7Lh7YgVcfWkunAy
fnr+xWdNZEGK8sQicl6G0/6idBJGbkdDva3lU0JtwOn49ee7NuDiKG6aQSrrSlPcChl3dgiM2wjT
s/yFzSZV2SGRcX494CWUkp9oYXVmihCjl6UP4UPKqE6SwmI/SxoRjRDrU27iqYk7rESuc3JIS6Ik
JKfVuJpG26DpnSvPME+Dv6aJii0HxvISSOXidBIpcJMibSBPWMTLnC0lRIb4vS8fQr8iTUak9eT2
xY86cQdaqRZ8vCrafv0MFyp72Oj/PsKi5BLDfuhLg0eI2n3R/6SgJVD56yEugZ+fxpg//oezROwU
o2880B4t+mnVexhIxniWw18SBp2p03k/hHyT/BmsP1+Pe6Ga/Djsko2e49utD3nBsCFoePqQRXcd
6lDGU9uTdE0Td+nE/DTcAmeSi0ltKhmYVRQRvezbYJ/KRxboxLE5dQ8+do65eG0GXSimPg262PQR
WfpCTlfV9YVTpL8MwlGNSEJlSC7BkvTseftSfmr9rVaGK0xCcsnc8NMHPdiM4svX7/viGtbIUKfb
bUGLWkylME7MqexgmbFblOi3Hvn9TX3PNdy4b+Urg2EicGHxzPZm8MywT+Cu9nlWmTRQdEKZAUwr
7Uc1So6UCfvIQ98nEOtZ9XsVMgV0SZ2IR+4uZYTKNctWVf+zUdSV0d+YUFc7PKsjGAqSdAp7Wt/1
+CinJJQRS55hx9A8jl2/lkN/PYrEplqkPbVoZW9KFd57jYteSWGQnPPqUQtooAsnOaJ/qUGBUZFp
+eHeyn/M12WqJj+1uVEO7VOYCCeMzBHLw4uZxQT+TvXQR2EGPWmWLY7jujbvVJMoBq6o0Vslwp3h
LxT9DQ66cszBALyOgMMOmpsByyhSpx2903b+nlikg0IXAeM3u+PNW9/F4Iwf3Qql6uOgPhdC86sj
50GMa8eqQmdIMZvJwOqHX8WzIRJ12+4yuSxXpdC5fUMgzq9O/N7hApPKGO33D1r9qja7fhjf9Fkk
Ex1UlIkJ/aRIes6qxyT/FcoPfTRRnJKtI477zlPxUFbd2AiI/I5cfXjtebFBoKKuH9Z+bZ5EIkbT
h8aPVwnzNPSeYypnmsxB9zCShNdN+VnNsys330tzVTIQAHHpBUlYVgsFzVew3na2Ht0o/g18wS5d
84/1mGpo6R6+XhmXdiLcLyhO5Fku+172ftgA09m8bfK4gvHuK3/Gu1WphO69hlCuedfuPBfWxcfB
FluCWQZ9G/kl3a/6psK+Lz1K6soS9l//pHc98fLs+jjMAoWBU270ZcBvSqr9pN0oWAENGpFKsxID
vDyBoW7ZQ5Vssggpum445UCyhMhN4hmvU5yZZSfKnnu5cHSBdZjedH62z5XNGL55Zb2uk+YlQ7sh
JG6cDuvUwu6teRjqm4xdTOlCAsGxCgR96i3B9jkdh5wJidMeKtrVSOCBFg03ZhTbUbCrWieHtmyS
JCgH2Bcb3gocMjQPtAK2oADo8XCor2CK0acf3zzi2K12NZjhlbP20lUco3RIgii0DVVcgoaUIn4D
aV53e/EZlvFGwIElFjGRg78hyze19ysSoE1lv6sB8jGIenRbTa6vs3OBqimxQxz115/x0jpQ4X29
y/KAlBeTJa77Uoo1cKbQPMUYlITbCmccMfyplMd34LS48g4u7dowt1D/AVwD285//mEpZIPUVdwA
ueHp/qqR3MLYeMP/sLg/jrEoJgdZiaVQYAx9fEejG+CqnuLuLFRkuVYnhZC6r1/jey3xeTVIEu4z
UIDf1efG4jCahIImSqRIVJMN/TR8WlLSNyCCluFmVlbI+apXbstc2e6lLLPHWj3MJJ7WLDEmy2zu
B9vZ2twvf2ha5WDUn1eSLUw/Nc2JynOTnblfDeWuCRK7b6Qra/nyN4HGjERQYg3ORcaHb9LCg0Jq
CuyGlgvCexicr6JQ14ZY1Aam2Ga9nv3zSVAp1OorhOyvv8GlUghlxn9/xTzVP/yKuC2JgegYIrSO
1EEgubW/VdmWkE18PdKl7fzDSEsEy/P8UYR7ps2FjgRLix/kBbisuXV0trorg82T9fPMgsb6789a
nh1t1Zdl0fFxhnabtceuvtFm09avfxHOsJeGoSBGb4JI1XoXpHx8e2IfFZAVtVlIo6mTo2u+U2KJ
FgfCTYs2PYBRYuTDVh9d0RQck2qKOh5aNFdT06EKhUz0zPahtjj3JNaDNmzGqbL7fla79zsviJ0x
J8jp2TPuI6/ehKllJ/q6PYlZQok2PI2N90dIRlc2HoZKWSXjtG2Mmm1+uFMK0tkRElAJ255i2jUY
v5E/peof8ndWBa0eEuodQZzsKLpLam9Xq6WTsmDE5ygM7DQTsZNBLwk7OJrJvhU4aLdJ+v7gp6Kr
NyLANrxHNO3bTMP9YIIbMwXRWmgJrCtepvS2A89AaoWLqxRV9PW+655yGMPnmTgylNVm1nbP8qiw
LjCL+qmTUMILXRVetyLaeJ3QMhTxDzNytDyUW0q4lvAliZHjzX81qh54tbb2fYhW2m99jnLdEklf
79tsS9BFiMrcvynrW6m98am+ko2BTssEDluJ8baT1sIf0h+ralVOJ1k6zeXYaKl7uEd0VZ9xaD80
TbEX0CJgebkNEkIwmmkdpfIqoORV09KZqp+G+JhYvzIJcQjpGd4+gFYox8qe0kzmcE4xey2eJ6u5
ndKXrMCR0ZccXwq2Mer8OO4prcutXrxmebX362olNzRbeZ0P0uCMIrTc+JWAgsaz50JQb56+nr4X
lz7dfSw/IBXgUf956RtR1xiNWAPkp9skOZfBPUs/qB5a78pxeWkb08Hu6ZlAqEHG/nkgKR2UfpIZ
CHN+RrGM+165Jiq5tLt8HGNxlBh1x8gpkLUotCiP0AGGmKcpdyn9eJNwR/JJygRjYzdjwktMYk0/
zryOeTaV/vjNnI4y9dHXb/gSMov0+N9fvigULNUP49ziqQjELYJ1AzYe+a9GCxy0DmuyKjH+KNZX
dz/l0qdFW0N7Sn5XlS/KzF5I4wqfeNXtTHlFa/s0BoROpNR/FO+qss1bhXKPDj+2y9ZYHgQMQQy/
2BeKtRfCnWfcFUgelUw5ZnAkVelJ5TXl3mugdStJCTddluxa0NHgdwkfQElNWzCRhVqu5cO5EftD
/aQN21nkZni/r7zT+Z0tt/ZZmAPZBz9U8b0792HPHXrBtziSVbdS4MZN6y6/G9LvcwJNuLZ+6haJ
U3QUMFuTrzDkLp0pHweeX/qHgTu9TdPAY2AWMhMJaRbC26uHinYJ3sKOSKYrD5/5L1VWpCbBKJea
6uaQK+OxsCfcdpRfGsrUkPCn/mepIrmA71Gb+7AJnYZLsymDU3MFtjJYqsJrL/wY9dotRgsPiI1f
/eyS9r5PJsidrjTuycwjGzV0JnJ+h1y1MxyfOrF4SScV2eotiVI77Fdxu+pv4Uk7uYdpWlSzG+1V
Fs/EJdWDVBsHjggnNcSEWULGC9OyG9zOQ5DbS/tYh0ly7Y52ESxCm406C8rX7Lzx+QsgrB6lOhq4
GGeE3sjPfiHPBWpqPio+e5gJR9TYpL6+/nrKXdpbOOBhO+HIqBD59XnY3oAPm2QJXyTd+vnWSh+k
6sw9VBu+cxX9eqxLiDxMof8OZix+YyRGYdaPZArOlzy/PUc1HKfudUpHt6Ic8C3WWeLvC9YlJefg
xzZ4xE6NR5cUsCtd0IsFukJ4MsYb0twlWO5fXqRa4+ArriA3dsktleZrKOvkFx9y/VdoPU4FYalK
depYcEKlbiJ6OOAcZu/S3hG6cffUQNuKETtJo7gxRXVfZig3e8674U7VxD20Gig2Ja26Ubtia3Vh
98VpC+zAwMlD5Zq4KJ9VbcSjUINeERsOTTjvhcDXVVDb0/jeHVfrra5tx+LKsXqBHsCw5HtZaFi4
si4L3XLyTHmIO9lluWrwAXXtubB6OHCbMvcdWksanO06t32ShZv+XOQcPt6uD8Gqa+3K0XvxC8KM
xBfWgPTxF6tXDhqAAK+X3RzWoozNQ5w9+g0cyXjEvRErr/jNU6RVEkxrM9fQCpj3Y5Z8m6BKC/1t
Pu6m2Npp5WMQfWsQrinBTgs9p8cIJU+PgRFvJWUd5eehRUdWTJRW17qM8t/bLio9bBmMWbxEjb34
irI0Dobnl3zF9LdQqGcymCvvt2CWNgwtvPSjUF2H1UthWEctqXYjXhWSdWxjY4V7Rd4bWym9j3XF
qaGZ+3q3pxNEAOdBas4wJw36QFcW8OXnNWUcuGVgsnepyodjQtSLtjHCmntN9zLmcHnQ+InGI6Yf
YYc12IjvmzodxORhfl+1+CeEHR/lhSOhVRdxbLryOH8XX7w+oApuVhA2mAafN68i882qEyPZLaod
vN+A1oxAuZ6a3bpJqdTL/D7JUIdXf6BwOgM0uK7fE/Z3M07T9yvP8ndZwrOoM+ENOQzU7kVZgjAk
1QRqDbeq1PfYu1bFsBx9glJMx3iybuj9S8apx4Rcm6De0Vei9ekbYFT0lvqyWftwIK881LyHfa4n
eCjdUgF0ZnLYco9jcQyhZcCDspRHMVkn5UEF8hqY4U2DQF+4hS5PEgXc3uFRrK/ssO9F9l+jQ2AB
3+Kw/6sBq/lBO8laQ8we+g8llTchBPs0+ebpwanzpu2EdVo1fKPXtPGRFGoW/hRGt4o1FT3RYRae
AQinPfaoKGiA/xxLfu3JVginFxrvP3rNbjT5Tm3adW3h25ruQtC/gb5ojjdc0N2o1bTCdXLfQU0g
rzewbHQZ21Q7G6Zo19qfjqS42qKI1P6YkH1b8b6K9rjFY99V7LtexiLGrrhI9X2H8uitlsNVVCq8
L3Mlm/tWf5NE7DLjkzxA6iMZCvxywltjcju0mdAbazzqahq8PSam8SlWCpu7MMY8BxE3SkK/dhW5
dilaGqaqkN/hf2cDvl3ZJS+eFBpqWDgUUF6gx31eJIrvBYVkFLKrlo9Dj+k1aWX6sJ2poN1PeP/Y
qxWTiKRme2Xy/V1agIBJ8KhmiQMyv3lyftgslLxI4D0L0kyhkAfat4LdjW/Y0GCs2EMjQgbt38Et
MqMXqfvZZjpOBBP/L9oOxn3YnrRrTpxzLbOYjzKkJ5YpvCcVQ87PD1R3mlEVYwckJ3Ihp+dQruF2
TeJsmK6BvTHm16/gvaD5a0QY7bDJkJlyVH8eUala0jy6nHwQcmlqp5/WU/+jUW5C8bbUDkB3k5Dh
ebgt9H2NJifcaCxNo0awWtyKzUZt7iTiH9NbL+DTPUbR95j4YP1kolHOoFSse+FPnazb6ZDP0Tj9
Y59NQAzrXv8t999kM3B6019J4ZNa4Xe+1vtwNUooiKpspWuhrfgKZP9vVbxJcSXkN6xmubQV/rbg
Puoi6v2Dgf3/rdQ9y0DjCXHPp7Y75MObSsup23JXqKE75+21mTPXgV+9tkVRaqVqZ0x1JAHX2ob1
QJ7oqkvcst2h6MKAz0fFo1xTq1woTiVZsUSdygzIC+Tz87eSUTV7SRaLMytuNssV83r29GKSZDoW
EjgQa9mrDriHTEKsDjV+OJmHN2P7+PWkecf8l78ez14NE05INIq6WDeRH/dWHqHOLYds5aXeKgnP
viCixpUfcS2n8hol76EKZmLeXe5XMO7NFYYUuDZlp5oE0K7w9zHmY/FRQuD89dNd6FjMVze43Yg0
CLFYxg5045BOuoHsMzS/mRKqNTF8igaaOXQZ50WlYM0yPUj4fiJp3wwY7YYIsmuSmBJyTaTSsOUy
IMH7mne+emnS6KLIN1TJnIXb9/n7TfQKGy1FoUtwjIqvnT3INzRmA0CtyiGK1tpF+Up3pdfkvrtP
f0Z3zTFjBSknSSR2xmk0UgMc8k621Vu8D79TytrRmi273/TZSt2NDRXW+mH39eu8sCUpPDQkNtRx
OCAubkQeFr0Jck8uIfU6qrdYUjlWuAvkW2RfHsq0Wnn5esAL1At8ET6MuACTtLJoow6Mwa2JjaD6
MKs/nnCW1CN6Kamny+am+gMBJWvl2lXzUrX7aejFF1KFqFWLkqGpRmqOnH4CQZ6mPdi5PcTPhQ9k
5aeHWJBPg3brWcPhCRvI0OBA5m+k4JmeEK4TX9lkOoYa0Ahm7XUIWZTmscW5MbX/A4eO14VAj/2b
qEti8z7PqrECkDHzUHWJZIis354g3nX5a0CxGboG4szUxHyLvviVrzQfRYs9QJlNLDQVjxNqt8Ww
4VCWZE3JyswLrsvH6sbPjpYGMHHi7tlDwAzPob727VK/crG8cGh/GnguuT8c2lnQEI3CpdPVQOzD
NXLEoHxMZxGzm1wjyFwba75tfByrTsuIBB6uXiSq62+cX7CeRwRMM/ntmubxQn1Oa39GVnSY5PRb
Pw8mDEMlRD3sLmpKmGQVGAPlmTLc5sOVDfzSmgbJUY3Z9fLvDmoV9pjYd7xCMdrxzSAzx/mZVU3F
xf0sueZC+a7W/GuuGFA8Z87Y3HP8/Mvkuio7Qx4Ud/Ae4iTc0B3ay2G2qXLXalbjGO9iHADmeZOJ
fM2Quoc6QBlwQHqIJrevyABSQydMe/KAo4NyTQx06X2YQJoKnu/40iyx+KGLLAOzB9Wt46ew+6lT
18/HApUfgt9er5zAuvIF3lfl8pWAjZic5DhkwvX+/EpKgnPlYGpmMC1YyaE7tf4cvOCKTX9fm94h
MIe3MkmOIlkSKdSYOEDoIUuANy917s4eDnrv3/jFsBIzfCkE62zV0YswkvLdi5uYQv3r9X4JysAe
Xpx9K+dGwtKTNbf0REn0SvmHbhzaxAxtYlCNRtJOMq3iXCKFtqxDbF/ChwDxR6MBS1KllEJIQgLB
aeDRpWFsxja1u+4lhn/heQfJPHIHs4G/SsfUCLbqw00cQ16uwoPSG5tBMIbV1z/lApBJVTDvlZCw
VBowywMmgrfkqfwU2PO+fGtYbh81ENaPsFWt+JETLb22ti/MMIacN2hAIPSji7Xdj53maWnGRmJs
K/MXV8uYSTaOJ2CdbNrW15qjyoXtWaX7oMwOJoAh4qKu1/QkEnPPlFwSYrcjABNi/AyHQQyve5+4
+eY02x8EIS0FOQyxKiBZu10H2VGjdWch0zfEg4n/TMAHGzeDqtl1U2BFI7zBaBfan+z/cE/wkmiJ
B/XwAkgn67lWKZt6e9CIXC7LazX3/I4WS4Zzjq8GmCJK/K7PS6Y3+771YEq7qRFvMqHea3V8KP3Y
hX48wAiztOroE9ZnAMk3TLpeu0JXv1Qe6PjO07uB+Uok3GLitFQlqawCLr17H01vgeCv9ZCGL57q
VetBxWvXXotiHZxEB6hrJfoH3Jcy0AEucaWxRYC5kUIsxUekAXX4PTMfZ/vyJsQE0Tup3N3/P47q
C3Xnp8deTD5rUJQy17lfV92x7zDmUN/mLQ4Fugz1MOlfGjJUr07BS9d6HY8K+mAEaui6uPheXLpz
XoouuXF7TvyRjq1CNivRWOvcf53NFOJ205u3NefclQV+aabIHKIz0iVyCVhsrlXvR5EHnOO2GM7A
lc6ilQgkUlBMa7/4t0jv6p9VV9X/S2GEPAtKDZ6F6KWWrAQ5lkFjjFJyySzUwx+BfJp3PVnwV6rS
2LG3b+JTn99OtMxy9rn+GvD+LqZcrhP88+YiCS4pTmuf10mcJRXJHYLoYmxT9afUu8H0pCE+MyCO
7Df48qqrnUA/592Lmt3X47obz0bzJ09fqgryybHJbvH9528PtUuKjjn8lMlKoocqCU6a/Ir5s0d9
QNJy28ePqn4zhXuBWPT0eyxivTuaqyHt/x9n59UbNxYl4V9EgDm8MnWUWqkltV4ItQJzzvz1+9EL
LDzyYAwsYGhsj6zuJi/vPaeqTpWtVB7KIux0kvmoaXtC4Kb8UYi2EFXStB3bm0I/dPohyfeh9imq
R4VedtB9kkZGwV2CoyZt0mijBruW4BflhQnNKP2WulPXnmLpas6xPWq7nsmI3iTk7xawrey/pOJh
DcOAVm04bEbcHK19ET+Pf7MC+DeSgS6csRWAVFb3ryTA3+rCeknbQDAURqhwccb2B7AShHdD1RaH
GcqoayLt6/hhNXzinIvENyIElGmjFh//j5WO2QN5xCA4KhzDP++1nKoJCq+Jex2959UB5UPPUWYM
H+HGbJjzPQfWUy44/XL97xcmFObnbgypoWNeyyQNBhpk+f7zldXIilXDGiqqM0yZwXR2C0adhaP3
jKJGvT2o3xqijnErzUer2jbtIY32bXOG1lzq/Zw/D9ourPyKTMvAsUp3/gpGl/HNGrsKC7De1Ws7
nDAw8Lpym1oeYQ/acpTHk9Ztk3gj1Cc1uwsUfO42ffZCekqne4XgyhIxMl+RcMqiI9pluDtNPFaX
KPEN8aGqdmQpxsJznLHXnmeMDdLTVG27ylZCrAdu8u45iG/E99w8jNFrXB8sfYN3nNbfqkR1dVvw
gSbacL9TIjE7p33o7rrlYMK+SBileaqCjsiVEbNnbkGUQsVI4ileUeFtaXiWl6qumNyOLWOouwLU
BnaKzGiUkhX1nUfwjpqhWnabYoMsZkh2dY9mwgtedO2t7O9SYkT6k9lsZsa5cuz+XVCfefA702vI
5J690dwtqJS6bZD7tb6rsBggLfQqY1WRkFFxiLvDr6Z99fMMSFPNdnIA2PzcyDe8dtUSHbEZJVdX
PQQGcr8POnwdTiktJCmK4WON7DU9xYk/RfvSfKu1bUViNOOAsqOvqaxeoTxp+HQgsdKdJLszuGTa
7ZA9l/U2yI4aCe7ohnRfb3fpB3pVNiGiLCp7qBkGWl+j+GplL6iYHL6bjX1K7C2+IP1tcSOg4bpm
55xKV6pRTxGKmBAMtzw0xXE2HwvecLJp5k0jH8rmEZsYKX1utMfSIO/xb+jS/4r0/7G//lj5P6oA
sZgFSxCn6r79TslBI3D8uflMLu2zAbGvOGWEt5bbPBWX7GI+RxXnvK0/z7Vd3nd3+r57xYs6emp2
xkEa7E62mx169OSVgcXgWf7q0CF/VY/dY/ek79vbodqOoZOQJPIGM4HevC4dsDQWM2GqNg/Y9BkR
1PzefUYX4SN+H+T15cT37DJ8ZjyEZBmc8My+Vk/Zk/gtHcdz9jmRgmar+/BZ3CBDw4JybO/EZCfi
AIUv9rPw0mNT2rtp5Y+6U95SnU/8vekwHR9i1RTbIZl3sZ2iPlNtGL1vACyGuypy4jSbYmbc6zfm
2/DRfKz5JjhFMd6Q22GBgJkRVrRntvyS3ZQH6M/n8KHbTU8t7p8lUCY5f3ZykT6CTXeqTu1ZOcRf
w3XCdIM4DbT2H+1Dfz+8lGcGX79F3ebiWrFtnYIbEtKIa34rjqvv5Cn8NhCXfTD5LT6UL9NHEm6g
QgabUallILHOri7zO5uWFLmKuatz8hec6UOyqMNssWbczdFxCuOD4iZGffzNOxM+pI/0mTov/EbJ
Fz9WqR2/Gl/5xxqHkdhQ2ykD/GDbOPqTDfyVfiSH+IIZIAMb40CAoD0+KefgmiPSDh2StKSv7r78
HGWbsdxZRovmKc/d/XAWgdth207tJz9TD+z6Ij6NT/nn8EAgsEK0jEw4H7TdgYcf4xvyMDLNHhnL
mPAu94z39pGarvlSj6M97/tv6aOAN5pt46Jfu3PyFV9xeVff+u/6Pbqoqq1/4esIDQ4I+h7y9itb
eGGtZh8YDozEUKa2dVhQqFPgrteTseJIcYoP7cJdJUs1uVdUYhTtBnbEzk/J/XKpX5Kvfj+xGGsy
cnoHbfAiA7ySXesMpV1vq3tcV+ILDTafeFmvnvK+Xh8uQmbDckWxM+E7GTsSf7xgdbmN3qwnFtLy
kQR2GON+Zfe1Q3VDUk75kHzIX6Q0vuo3Qm9Hmrd89C/Dl/7CjvE17qm1OJxwNz6HL5pko6JWbwku
2RRv2ZlAI5+8713pT+fiRtllx/69OS0v8Zk0iPS+fGCJMDGTHsx3RmjE0JHP9X34MHuCF9wNIO5v
ArevtFXTYSOonlhe1adyra7hucOgxhE/uysW+TQDq83R+thorzjYlbcZiPknvjSIQOF4Xosdz+Hy
qL8ZHxLLGSsU2eZd83HabxzsVJ5W1urTxHsHvU6d6sKBxXaQXbK78bz8ejwWUASwAPhaumzyI9v1
UDYelUt/mE5B4xMJRTLmdFe+pC/Sa/SBXp9V9K2EHjOdvDyXV/s0bxl2qK/NMX/gFbm662P1vSYu
vYpf/dvISnlrpHWRQIKqjFQSDVXZ4IvdTn5XXsN3yskbxFDDtens5cpbtK7Jo4E7LOwq9ZzbfyQv
1VV7yY/NNq3tRly3tBhDwsg+sfNxTYktMl7Th/GWT5vCw8EDXSrRVj/J2VHe6tfpgaF4HeGbLV6y
k3IQHszPYZu5CK321VbZS9/iR8kt+ZQ/K94/C4TP5pPpNZhOgO9HYCvoP3RIALeNvEnzDUSBtzqs
rOkYGorX9SQmt6h6aO4R+HxP5BG+EaU62pHIQJ6NQlYybMajzMqOv/CSlJ+EM7+nLv5qrtJt/0GL
nSEPjl1eWX4NYYtZfdydz5HA1Df1SUeoW7oxdtCGHTx1VD6aM5Z28W4e+U91iKRNUr9EOFfskuKX
fUUP7p3bieT0iYv6TOUrRpOqq1JZ8F5WsyS3W9zgMl1prgg6s5rHSPbSEftdN0iom9y0P07D7fog
P4fP7bvIUjnXNO9sx4/js/ShE6sq2yzS/o1h7/EcH4pP5NLsmWwCzeCQ+JWSl2o6LAYcWKWjcZ1a
x7gynJbgQlLBLdssRJ6bpnUAC0C/Z4LoSifXcSNhMt0JRgff1gUbv5LQXmhk5tecfHIwMJlegku4
Zruuv1g5OjkUis1Hy3vXFNb1QX3Ix8T+NeTNJVgC2oJm95eQyoFpK24RfqJofy1MJnHNhs/h+tsG
QWczliDsvEiug+v8KGGZR+rABfJwfsCdY9YYrWPq0JYSNMVsPLg72SGey6gPOFUTp0cDKDhsqCni
q3f4o+mZymvtoJ6bh+Rd7G0WYkVCWYMTiyNyBT/7JziZt4LpzS8Qkuk8XuUH4ak+McJxHjbNO9EZ
kJyk8bDRMxmN9U7CZt08xJeudliEAnaMFAXooIkC0+340rRM5dnhR3EfvpqcJGQxfjfKW774KlMX
gisNN5yqOjBMKNJk8ZjMF81gswp2ck4+CD0ZIx2WTTGJnXSeg6yhdLEVrLXSOwuwwvKayTN6t038
kusUA1cwpudzdg2WU4ATOctzRSnNZlm4ynvJVNxsE3z2sLxX7/xI601ld1TWx6sigQ0JyxvRmbg+
LIFH0ARXb/iqEgpq9nlDxaTaLqm3WXzmegG4SPmjeGtmHkdt87FuRe/zu3FSb2ieWHmsP/WdXcai
BnlvLlQ9GDnzi/1hVUldaTUwLT+Qx4XNxDuSRPas5gOaXkwcZSTl0cbPbyEAsLbz7/gh3U8v7RtD
y2PkoKZ7yV+Mo34TffXXZFc+Y4qzTW4W3cYqA6KfygcHBfob9nrs7hFX2iS5al/rkfXMW9oUzzzk
9et8Ko+mnyNvN+1e2yk1l2DSyby1g9f+cX6pQsda/1F/x8HfnZcb+VV4Z9lqb5ivYt0mX9B8vdA+
+drN8KJfjJuBx2z1yV1/ia/COTq1X+bRuldjm+mFylaRWFPeTTxlTsBzk3oRzl6UkOf8mdVWbXkh
kiSZ0x9Tp6ttOvNMXZc5Lmmm3VYuwPF6cl/F1LH4H1/NvXwozriL36gvwwb7nC1entvsXrrhhirv
NRHy9NoYn5yre2O0rb+Jk371i39U1TBVdLIW0i3xR1U9KNWw6ENc3fcZQL9ban6Gx2rmUo/lW+77
Grdoz7eW9m5IDyGqG9TN3U4YNjmTicjnFqQ2aKpI1bXpzDIMkNTd3Lv4Q9NUkhK8tG5x6QbH4PkN
XTyKA8o+Kg3KlsrXE2zqXI7spUGXjpu4s+7LAs8osQzIjV2iD3LcFwDNYg/TqJjz3BteimvxQg7f
e3OLHaEcu+JTVfvkIuNZ0SCW0O8S4XmJmIDa6+W20W7N5JSWu44xX8sXqG8KL4zd/LNvXQJywmgD
GMXgIXx6ItFbOVLnz4rLM6mNHj81wngVD5PJJhoHM2ceIKw9ai+XHGjJv7T3v+anft4OqCERDIlE
WOuXTvo3hKOTK0xoJAk2iIawcqKALckZZFcEKbzVDnj8KQGuXb4V2MIx+YpSz6jdenH6FPnaMRCB
eHyKv2ZVrGP3YlekSlDESza6WlPbdOzsuFt1mz6gj8O5yFHaTZ0hgcfiwjU6R889ntBVVZX4Cv1m
uaPTVSiMaTPZpEYPJJGvSrVVdeyHNwJjNppfIAsOTnUIE4ghPi261wvetPgmLvE5Q7430dzRpnoD
68Dayc+6jMnfnhiIpd3V9L8d6c+YfbNF+ir+JynL0G0w3wHGsvyk2i6C2wmOPniAiKDOy4xyCgNj
J878OnQLyyW/VgML43um/dAcyHULhhcNm76Mx3zEfj6XyGSsvpPwdXqW+43ebMXMGTSfkwo7ajZs
4wurFWvwekS7LTFcDom/WuIu4V7UsB7CJdBVpnsjS+3F8iZpF4cHUdj36RHRR926fD7BcPXkqC63
JTtKuEGUTvXC2ICJv10B4UEPyVtxw3YrNE5d0JLbw9mU3TVCk8yBiZe4l0cf5ztT3qamb0oQO95Y
ueyEE8+Nymi6T+BkZcDjuC3dP7sejeZXKdrti7nYWBH3OYpPKiBcU1w59wzSIhteyGE3EnH5bJ1g
8FVql8uIRbro//fq/dMnYxXc4onD2kXThwb5n9hUYTDCVURCeb+YZ7Mv3Hgs3FajA6/OmnTRTaYn
zgyqRwREFRkG8lyx/34Hf4JjGAlj+apiE4qf8E92LxnDtGyCub1Txc1KHZv3aoKLaUXk+z75q4xt
3Rr/+azyaqs51ap4Zh525YJ+e1ZjtQrMrA1/vRoMq1S+WSSDWf33pPRezzRhMH+ZeuwsrfmXfWK9
kD9fGR8dhesMY60YPzZtaaymTJP15k5svwbR6ebz9NdQ7n/7dL+/xg+IsyiEqlAHs7kzoGNJ+IVY
oqBp6nArt/dduDOlK0Is8nv/OgzwB2nHqMPvr/zjuqZLbRqtpDV3HeDFQNET9oonmW+9wU7Qs7+B
hUVA+JqB41Tqj/mbog03EJdEtzmNJlxy1Csz9a5q3P/3+vohFdBxfluHshl7xH73T1X2aBqBUi9N
d9c214ghOxG5Wf9eg/7+lUhcL+9vt/iPl/rJJmSRNmp12d0ZieyPEyb6smm7xMsZ87r7SV5TGYcs
F/Hmne26kCCysMK5z7Lu3DSUMATLibswJxOYhnQurbMlB76QUHzTxBQASmOWUY3QFBRkitaF2zQi
tFCyYzpu+99X7ddz/4/PwlAWhpuMXqm/Qqt/kKKLsOAXlxbMPuzLN8NPLsWu8zXUnHdw1fJz+aY+
zwTTbaUHfNJ7N9+0fropv8xhN2yXB4OG5GumEYS4CR183pkiwCW/15zJ8KvM7USkf3uaECrc2eIz
IB1yuu+hdPAofLV25nysr6WX7aKLtWtSV8Hu/Ws8Ba+ZN27BcA0PhxnNrr3+XvPlDexH4sSi3W/F
LQV+u+18AFtP39CvMFDHt4uiN/5lYf1ip/68REylimsqkPkrY+D3vURPc2KdczADWONt4eOo6zOL
dsHMQ2E8ieoTNedW3TBPpz4Pj+1XcMkqL/1SXUL7pgf1UX0C+a5xEkH3FPJo2Hys1+Ut+4KK4xML
mEDjVYy6l9FQ29yMD/hgg2xK9vyXu/2npfp6CiCukIlqhDRWfop3Ms7dwRDLe3P1kek3xnyrd8eW
IkWf38b4XsDp1Hw0pneh+KqZWU1Gt4lvhPSuK97n+XMML/+9/PRVEvXbtYUw5g1xaYlKX4U+xo9H
KZlHURMqs0Tdu1NlcgHQxxJuwmIsSqcHg0oMF84Uu8qHhcjWQV+cvBfdGSCwHqKNTFi9ZV3lPtoY
lGEz+cOSZ0ijXUZAAy3GwVT0oy7fKkiysgU881BHzyJKb4vhyyGoQGJJzRNCf1Yjd0plutpLSIUh
aYdSBRuR0oc+FDypQYre46hYZQ5p008NlQ77SlsbttZTJcs0LKV6zKirJe5oro2bWJbfqBFkhNta
qO/Kcjl1Gei11fzlwPlf9ebPi0iDsA53ID3l6z8POwz+ulyf8vI+Sc8QXw9ioaKUN7xxYTnR54Xm
ITPASFNwwFj3UUdgXL/cFADuxi7ASFJCSimFZ12hM5TjfQcsJQszrmqGG4jzTQOksf4D3XxVh3lf
U9fBftXAu05gGOCCAEazdBg1EI6Z4q8XD+twT0qeTzUcquWD8ciNFEckrqjkXLDvlQCdxneWvZvZ
BykbCZKnEHgoYFq7Fs+V8hwTxcA5tAueS/N1HjuUUNTW4a1qYbEjHdYIw5Qx8sSQb7smdDvq52y+
yOVrUZ0Fv+7GGyk5Zuq11B3MOjaGxcg2jO1kaVt5VHwlASEab1MtO6qlSZy4yaudhzDzyEfsc8WR
5LOadCAxhh3KEAtlv4vMwBOFwanic5fS2pef6CKdVKI+PmTDSP/ZPacKl1Vmb6Nyhgl8aDGXDlKA
hjLaR6ueS98l9SUP+UcpCEQuumn6EZN/JrMk27rdtuLrsvalV2E8RcrkGMqTTpWPuNhWhcWXxG1v
AX3hLKHo7EVKgy8VoFPBCPFkXmT4xoxyPVDxyVggJqLlqWvRGpvX3NSdoL3kS+IEBGlk/W1VAhcg
WLSTDIakYpAzvVkYbZ/T6EYIMFDkcQxWGYewQDtFzOrqKTuggq6w7hDFbIQSiW6J/pzHCPN1pxBy
R0u7uzTpgX5ST0vpgNAzaYa2kbLC7e2xX4AMmM/IBreylGNA32ckO7KlPEoKM7qkMX10TEoJXIxW
vrZm7l7CeHS7whtkUkqn3FOoq7WaHSE6SW25nYuHuV52Rsq+vKIgTCQu3W2xOtCIt6Mk3eQG7FxP
RZszhwWKkXTbnmpfr+o7BbAQyCJrPVG9piZ1eGkrbeM24VOdkOMkKb7YCbumNBjSUzZFDuw240DT
0PoGEPqVKAP1Lt/sBPAE5WTuRUb6dWlwByAm6EEp8/LZ+ibEtFibxHimmdOxGRbdhlycxIh2k0Fz
0uWCPeaNn8cvMVxPvzOBsM2zVV5K7cl0hb61O/O+NHB5p3JNRiwQOHoCn7HtoRgBDU2vmni6wMFw
Ny71b8uK3M4SPK6osNxGaBgFQ3DyEVNg8gNK9qZ6m6Q9cEHRuyMDt1YneyFb5boL4o9vL9JWq75V
6rQBFIx4VCHaWbGwb9v7QO+8UslIvJc3tQAHIjS+DvgeV8TMgDI300b8yNTSE8blJU8UfBjeQxGC
lOYtgEIro0Mqvaz78npNIukoo5gygyeEC14LkJk4RlPeFcGnEmNwNZJoLLKmudjxAxnG0LazU073
GaRBp3Jh9KbbSglKGjE59MZBHSCTFMW1pNrt67NcD7uZAao877A6WFzLF/PqNkvaJ3Wpt8iHN4mw
qy1XnCOHhEEiVH2phXCeXxLWiszf6mHtTyzmYAEyUZ+i+SSHD7V15UHBWr4EF2MwLGUjUKJptz7q
689Iwuqm5NMZPDRkN8c4eXcDEGNeOblW+8GiuZpauXXM+hBkh6v1blb7uMFWktX930cs8ST/csYy
I4yKVl5lR780+L/VL8Mkd+1gFsgSku0o3Udg/DrcXHMr4+RpMN6065SdZF6CT7NxY2HbSVhXukTO
6p1fdC99fltlJ9M6ZvlJCUNk9/Arj7H+MpU7Q92W05YV2aQO2PqAdYZB1o9n5DdASKDfg7apw32O
0//s0EkPs1OA4b4ssztnD0mMlMUX6xXB74Vt0Tqg2GPkyZpHwICS7RL0AY+CgNHmVswPBr5w0sEy
0O6gHNlDbsdIaTYtvHnlCqpd3hFZ1bDwMAkwXjrtsRi8RGBY7WkOeieMLyJPj1EdS6iZ6pKueptb
Ud9LMdDLLi62sekX6UFlTqUBnfqrY5LxZ2eIt+pabCurMl2Xf3SGRYWgJ8f47T7LL4v8lUWZuw7S
VTdGedOIBz04jtbj0O173c/U8yBfTeNuwIA1Rdewu+vH+066WulpznZCYJOG2HHFtk15CVTwiE11
TCGd8EihCo+xmwv8WHeVAkHJUeMuMSllDXdLszH6u3LaKyK48HvGkCeslXCXjm5h7KrO5TKEpjsq
+4AlWu/p6sL0kFj3YbQPWrdOfXXcd+puGr8Bmyn2F4PJYSegbJcdWfE7CmIcQ3i2Za8u/V51MxCa
1LMkJ0MpRUaE7rRfWbm2Enj6KwOxR175hv5u8M2ecRSEri5EvoLqivp+2avpBt5dAp9V/KpzknFT
3FnjnRFcBojxupqgUGsewSuRVum4Qjd8hXKJRr8YfQlP/ZaT0FZM2DxHjfhALrSMFrg5B3LiDyXX
0uVzGMiJQbcSd06obVaiJe1OPPYt7l6DH8gHne/XN4vkdL/InHF00PHM0XbQN6nuMhTWrnBq3TgR
1FXoZMjrTFpCEtDsdEvx1SyPWu5Mn8Bu+ujlpgdtA/o0vBj0RKpDy2wGt7pyibNtWHpEOE4DoO0W
DU6fbVt5E6Y7ITk28rGRXJj8mcG3a4yvql3j6NejlgXrs7Hj5Qcp6FhWNlU5jpgUEwRJSYNf77yT
mj2Z5agdGzJjtiwixm9x/dGs7ZxvI2ODcfyi7opmM87si65Ro0q0A9OVS4LBtrj9aBGMxJ7kbKHb
pRaPnVPBLyNOM+1cd0UkC6JtqQ7w0vCk+XrocHFZY9hGUB5AZFFsFIFba1gnOzMb9eyh7jFVD1uI
UPPKdqtUd2PE3ug32oHAZqgRacGIZlcsmCluhWKjEo4e31gQCaKbZBuZr5aLsLWMjihsYCIUCj0m
hfrbWNuY+j6IfEs6CNNe1TYK91Jzp843hXPSf8AgSRkxJtBoNm6IVPiMsFLkvtKusvljUAQ/2mTE
oq/0O84o/BEvnoKtHrvFyCk/Ws1ZOwhYlHslgR+yG46gZxZgQ5H1mFKehn5XuNNb/7h8VZoLNlLr
G6zSxWui2jAxQMR8tRR3AMQcj5x4BL93PL+CCwmhxz4knbLSa4T3GJNX9jB5tCbMjVGPO10KEItW
1S46NFQOZWpcbeEx1MoTEq/QmCPcm6Lb6fbiRQKguEs6gMRpPfsA61w3omVlhHAmERuoEsBQ16yz
YPERU2jiqVweLagPYT+1fpk7YuctGBhHB4Ovij0o/johljr4Don9QYq3g0XmPaJOR7pZlIOUHcqB
49iOGK7Fu3DaGqk3lrvRIONmT4/E240ygOhNAdlWOtwla3QCzJVPxiuyCCR0Le2FY7gTMjHBRgYl
rZQRNB0UDw77xQQua0MTQihBDWUWD6HdmE7yvjpRQV6jS6FJO86tJysOvNPyLuzH7h5aYXrj3bGA
+CnUwBOW34KD+EFzBQhZwcY/qqODvC64wt+mIjYzaMEB3Z36pThOr+W3eQ7u4ysGNNZlvpbcKDD1
J0HzzXarzY7+ZJq7AE+xJL7hLokWgPG+1nbybdK7GvgI6Ze+/hrOfmOsTAazM3HP5nXboASEDqwF
u0xPwXIMkszDjMpcHmT9pk/vMwiDfmDG0byN2+Oc0Wh5F6QrDofckrq97qkadTTKGx0CfSuvCa65
LaG2SZDbKIlby+T1JIdI+BKHz0b8y/yG8gOBW3t5ZjcIMF5HCCSguH+2ofT9UyxNDLCgeWp1iCn8
1ErcT7ireOARIunGHbWQR6y9tKUUIlr4LXs2uQMvbNd66Te9HxGGuN55su39bNoN1YM+3nXKQVa3
0bzpEo+iPlkZzP8ukrR/qZF474Q5mPTRlvYTh5jn2cg6s+S9b/Q9tClelrKzLActxMBrE6RMASMt
2yUyzq1oE9eNPtT9BMsalRl1OiO32A635lY9Bb5Ub0zOISptyy40G+yH/Q1LS9heij4kgAn3Bzpn
cNTWxWBLVh0cBxrFZ/8Rom9WZfzSfMBmRH8ZF8DY4M9S8PePaf5QqE7mFOmZClKwPBYoVspVuICE
EXq/durnhZqZvNYLfbxeeR2ilcIhWU8lvpWsBMbyj80nZ3hr0ELyfJ2z1k0iD0WYuHhQVER6t6OL
hgA0qz8IeHdUGHa6LE38LnumBckQzDf4cdBgzt1xLDaFsB9c2uox8KLMT1qvBzATcMmkl4TLWRU/
5n2yX26sO+GRW8KLI6ZrdVYRhukMy9wUaElaf4FrGinibWTO8XX8Ro26anJ0T14XnCu/y4jENkq4
afq9zr7eb1BgWfxRdTh7KYG4kQgU0fFRVHB8irVjGm6Mvg95A5AsiM63cYKR48zUhv0iOyPF7gK+
Z4uPxhuxPQHQxy08KwpAkeE0Gimea1d6YtAXBg1dkHye3wIGKB2UUWK6F0cXUYWJQA03gdqB54cQ
bCCSy4P0gSbFZIqIM/yD9xZwCslul/lC7XKtdaDPyDXCDdzupDrwr1Hn4CFH0YO4CCLQqF4RQXLi
jzcUYiLrNnU0ONGtcUWXgrgIIQqiZIn0n1v9aeQARwIhuQr8aWbHHSPjq9pi9cj7nr6bZ4QjPX9k
Kh19Y+bzPe0xfUJpu3B5MihabJZd+VQ8I/KBDyh3KsFpL4F5DpMzfBrCIw6sIvdQpzCBFXQOsLCF
foIH/SpWdnA0L+KFKDA9QcJAtqOHcoigUMyfM6qKEJ2CE3OcQOgLLqObaCOP6n4CisRXyunf+EjY
I7TDFsgDYUyabhq0iBNEJWce8b7O/IVCzERY9Si95DdY4X/XuZMVXoK3hlN/jLy/7+od8UnNHsnB
jo6GrC3IUXnDkQd6B7bPIGvhIJNRU6dVHTOisXYR7mYWk8h0ceSeIr6+i/NjzEiy6XFGIXwoUG1P
T3iiS4kHKsmTEF7EyO8rt/2cNtNGfgU75mwXUFnhVdT6bcfPhf1FYOlSnICAFd2RDlLsVwEWqbyD
hq+WM6J8LX2z9IGTtSO1FaaLn/ppeY7v5o/kOQ6QMFEtENPmLSFX20P0UMpObe4tMtCQrwLmCavI
Rpa9btpVXxQR/N0almPaAyUpEIyGCbYzAJ0ublt71AaoJrRf/zTHJ1NfGdlbvaccsqd3tq8ETgcJ
y11lurSQOM82Oh3ABntCYlUNc9Vl8/aDZkv9xKFMKyw9swMiwuC1eVXj7r+38z+HEX4dRf+3nZs/
Wi29atJpASS8j7sHufqqqdCr3bQ8hOE+Kr5JTuxJqj20JwjQaHBz7ZSmfxnJ/bdhAMZ8sGFlRpyo
5V/OBb913RKwSjHlUXk/f+cPKBBNhEvspegFccTUN3K0VSy/kZ2O6g84MaSHzZtdDW5RVq/JdBM0
GyTbSL9ndSukm2ncov5GtxO8//e1kv/1TPjtjf7gBKJeHaxSDNBSmc6CrnBRwu1QvcZjiVQtIXvX
SO6lsvFkNixpEV7TzHqHxlh6IklWk9G9KNduYqAjAyqWA8krZraKrhTfSDfbjlboRxTP2LqsFgev
Ml2QsAx/o7f/hUcwSYHAKh7ilfmLHwfbQGJLlFgcbEgp2IRsC0iTuDyO0vsebV67iqtWdbAtnf/7
8mnrUvoBvuNboK4U2ko9/lqKv91nWVviSRJSlhpg8JoAuWP6TSzcfLphD2KqwZQPM7W45SCtLhHx
YsExbvTsruseDeOtkq+x9GqkT1GMHsOTpA1Ft05QenNf575AzXPTU0+oG2104tTB3woytTAcwTg0
5mEic73a6vOxLLcLsXzxPkxPMv15ciiEv5BH8i+g6M+PyvjWOuGyplr8s8BrVGXBlUYo7vPn1lPs
9JbQeSfcGtuI7pcmysO5zyWxNPcw45aulBSb9E06tOflUCBdr9/Se+XwhBbkqXxA9+hSId02HCzf
wqk7kt11p29mD/MQGxTNRgVtX1Eveorf3K0c6F2M+RA9zlvmtjY+OFvjYF3VrwKVa7yXDtJWd9it
HA5TP3JzD+fAbXxIt0iTgn3+YO4DAOtV6z4i9szQ/iM8vivfxZv2ObuLH6qdvhcY1HVhBgrGhVBt
Xq2HDuktwNCRIhURIqawtocW3ZFd49n0ZVtxzuIRNmpn+oC2fnQYn+Zj8tAfrc3oantOFPxm76XN
7JdusjX9adPdZthTMOx403HYY+60F13zoHgyWPxp2BQeRliuuZXO6OuWc7MnA2cb7dPH+ISixNzq
29rnq08ZamsORpceOAO/75zCQ0D7qjmRfXtObIQlduYpHvFr99qZnu09XYMMaJpsebtlMGEzb9nJ
R3sbutYuPGVnNEfQqqMdeBZIKaKV8DTaoZtQemV/KUN/sYx/rCMVu0wc1CBU5R87zqwMA8x4UsIN
2zru9vVT1O4wPZGyY935qY4tnSeXKIB9XfJzwwNUH1hM/Z6Sw4qcasZ426MlBtSVRAfstcVgvndx
HhQGr6YBVeywI9wbMzYv7TianP9+5pV/feZ/+wA/Oh3oPSnULPZ2SGd0k13qg8rk8PYIdznmGVqq
bpecoCg/SDbSTN/j1olHTGwY2/9D2Zk1KYp1a/gXESGTwK0yO+eceUNUZlUxCIiCiP768yztPt2V
VdEZXxlmOSBs9l7TXsO7qIKjANMQdu3oKqbHKfqTXHZaij0A99OzM7a+2N1cJ/S/JvxzkP/QjcdJ
y3izndRzUDKAFG5qn7Ym9cgdwTiA1LcTi8TVGNuPaBKmBmMd3ZuL+k4lX5AYCh0qiOmY07P1hfD+
kwLSDMswdBzu5Mx8igEfkqRSjLKtNwewnil+inZsWY3srgBFUvsQp+1/L98fr0fDIHJ0qIj9rcFJ
fUn6szLU9WZHlUj5Y0t9jEAGaY9NSrOwLAIe/ovcpysSwOcF0OhQRNeI0Yiw+yf1ZJ56U2N3WW8S
7bXa09GL8lBiZoj5bb6wtJ1rNqRp9tW6yKiiaQB2KE+Vpx1fe6qXiJpPFYCLcq8h30LXcZZv27lO
OnaN/QtcWku8VqWZr2o8OKPzXYvHuDizdaC0R21nKvdXdntPJeFkfxyA9aPxPKqdjeyofU8RjNWP
y8mnTKvGtKz0dLolIDgq7hXo4bx7buppMlLuzux0zX6lNQDdNF+oFuGX/5qeT+Za2u0bu1SLeqPr
30fWS4JbdxioQsS5nEb/vfi/I0YJFq9Jp5SxBXwo6/+rEqvKy3533Df1po3Nj4PybbDu8H7SXjnB
cWxNaXqSoA3MV4xlhrH/Ko30T6apY47HAF2o/DM+Z5E6un2pqn1XbdTMBGbdokLMml40ArZAMm0f
h9PSyV732mHTpufgrH2/0GSwQv2TU9V8Ybv8KSkQX4fgVYmVan+u2W2Lc0rZLmNR1MzXWHWz3py2
QbX90ZKZF9CEuB3CPTvARjFxMX/B91fgyU/LDvIiCSmCBQl3fFqKcXu+0Nkpqzan5vvZfCil9sBp
AQUm7aSkTuVYZ1jIB7+uEacj86WslgO9zXcEC+kForWu5bQP/00ev2N6QB5jIMg1KtUBYHQ+6aay
TLLBrNJqA2mUp9HjkWA4fGBX6TcH4DAbxDbNDjp71VsfB1zajT+klLhoL03R+f2IADlUq6eGp4+a
eX2iF1Gj+Z2yJVLVuPScdO2uWCsqoc1vO2cUEwD/7xvQ/hBlAr8DIGpyDyGya8bNv+zRy8UYLqYx
LrGEgavYDK23ZYMJtPc2bAHKorrxfr9QlslDPncWZmD+pERjz6aW7Fe8CU6QYW/895D+uM6SbAQy
GrgbpOj9ynJ2ZjZm0mmlsDck3htg5ylYy9kyS7+fqQ1WwTzQj7MTuTFdeQmQBuyHrI/UlpTUMvuq
Wdp1+/eZ8IT9GBHZoc5nm10fVOPsDIP0pBGQ/mNyD5o+7iFLc1UnzInSNtP0RNfxiXZi3xMqTWBS
lK1Q7EuB7kQhQ6Ngi+/2mhTzpOZE1aaHmg353NyFGg5PnOnWVL24wPodW4H6b0YLcCtzY0rXD5sy
Z4fSaToWzvbG/EzitemOTY97HZvRHhcCR9Janubf4KNXUqKi/lzu3yX37f282f48x9ZH2fj5IC4v
hcz+FyweRXdHVIgb/j7xyJXJTJceOVud+PwX6vN3nB5HBbGNdDjaTFigkgkF/ovCsvKiavtLznIe
M8oEOneMm0VNLb9LKGK6RH26VJ2NaRF/sx+cfnnq7sAKD/LRg0aVUX/YhbvsaZwka9vcMq8/2EGF
h/MB2IevUC/+YGlSq6zrlpiahgZKz69DLaqsJSOg326GVR7qLpVAexKgJ2QcsIZHg5q4kkrENYno
xOL09yogUvXS3zXLgjqedi329+i9fS7Y3H7fvZOFcPhh6ZPqDIjEF7P6O8Qbs6ph/oz0sWOCDfLJ
phwNZpkBOlJuduPZXp+V5B7k1BOcCTLtrGjQX/KBvhfW82mHx+3wVRLZNfj8K0vQvYpGWrSOIR9H
v25z/7WojtNkZ3UwtptzO2+Hfka2OpiqdUNtJjsotdOnChn45xF+8XHkaA/l6b1VFsC5TYgobcdk
FrT6VOto/ZSRZvOFwa3+cXaAl7AwkxzgOz47dC7gsOZld95ujJaN53iW9d1bdjTnI/x/R2LbaVnd
1d9Vq1iUJhVH2Z7GYxRh7hEzyg6owDEZRuSA5bTsbU8kwCjLjiSg+qhPj6BzZHk/rQhUWqTuHHKD
wmxjKqcAhdVVs2Xx4p+UsFLCVAn7Ay7Y5g3TbEcxYGVo3g+1Ik2mW1CyPtglwcX9FKU7bZKHQcv8
wVT9S3YgOYYMxMHU3s5OFhq16R/JsU3PREW7sNKSdZK/jT+UNJseCZWI0uuJI9rbb8fz4TG3BjJN
0llGPXre3zcxm52spH6HRMUztAxzZVt7bVzIYDEoNNex4ZsRqYnpqs73MR+fa1DZpcM8bcVIazEC
w0nnJSBjNEeOCgYOUuU4TUGtYoMVXYzlBUAFx+0Oh0WfaN4u08JzU2IiNB41EO1hLnlLpEics2o9
tk9fILD+wUZSDfoPgjo/RhGTdPsr2x66Sqfvk4PfqfXKbIRjsorS8aylg51qEG0h6RNLWKOr+bbw
KE7CVsm2xXdbp/b2/QvlJSLiE2MYJP0iO0zb0PHl/TqW03Ck/3WiFZs9PQEz2rjgl704vnGgwPBk
uaDuE+e0ky9aO/xBZ4J4C1gPCLzA3v2GFGRVpWHn26HYpMU90DXxsFsBMFPkhKGzldYRXLEkp/gt
kZ1udVkY51mr9a5BEiC5qRaozP89D/rvHja6hphwIK4fGu2Zn4y1S0vtRpm1xQaTNdOo5B4bayqM
HT1KzZN/nm5HizQb5gdKlEi60itvn5zXYMvrquTJA0SyNd0G8GxwfsPieJ7qzqNFRbUGuHM3bh6y
6vi0z0CDfxjBKFZHs45yhNeWDruge2RfVaP8jogKojC9M9gC0pcJQvukxPLiUmW1kWQb8l6y0RLr
Q5STMb6s611kOg+d9bNheE57V7Dgzd4J8mFZszFVs5F3UJ+ORvPFktt/mGHaPqvIOHp+64Dg/Upp
qnVu7dqylDUgAb0TkIezbWZSSF+D9zKpP5zdgqIZKqKUWUOjUIr7XGVN/WKCO4ycADw5qkuAkhYN
52ZNSIxskIsDXvTk/NQkAfWC8eAeVg6Jc4SB4v1L6l3msH5I0Dg28Jhl7vheeziEyh0h7H6qPHYZ
m/1AI8PTazYf2epj2BDO6QjdHaLWDspvFdGpJE6Ok7IO0ooEzCmIDyfKxbIZ+/iSwu3BLe+yif0F
Mf4hjsksSXtSCpqYMuPThjE51KU95BeTxQLGpZvv9Qccyx6FKZhTOxJdVS+tANafN8dTjTlOK0wq
5QiFKZ42vjt1mV+O/S+BUP7gSrfAYXPoRCx2EcLr1xVMT2bZnka1vrYJEvuXqIqHkHXKfSrAu7Cc
FdmUwuiYtLXJ/PhqBY+KS8aOReW1EzWFm/rVu/VFEz3rd/nFmAzY1gGVVKN88dcxUbGT2gN9vtb1
PL3TZ+Pp+al31Sj1dx7xTscJQLUoXSKt8C1QCi7LrJ0mH2TDszWNkjV1s3NE3aqa7n8QBHeINz4f
P7Kf2mr8YviXRRFnR1d5UNzyrX+rlx/64oRDEqnUTHdR4WFxjSYAecSaSxD9GVwMxT3jiPwoFpTF
/c8yinulyIwUBKyZ0eiTDQWo/pl+kpW+lukvXhsynE7uifThD1pdkDI8DgnowjEHvxEUB4LfJDk+
EczA3XsZeYD7mWN3m8S71iOaed5RNT8lhUWn0HYhYaqv9mq/c/yv4/3E8S2Ng3LN3OkS3Z6dvONj
Sm3lu6FMks69VBNg8vop0Tr/PMOxqVIqOGNj9KRPnihrtr7/9+T9wcT6dTCfBHyWH7LepMPSmrYf
+NetEGnif+yiZHY/+t+VqhQj6sCf2mxWDfUTUSKVLcUkOXjdzcfT0k+9dfq9mOS+8j+6GMbqtbzp
n9qdTxyZWaNRqbRb8G8oeVQftPYO97I+co/bD8V+pTBkAPLhvAPihcpkQshlft+aQX5cn7/ci8hi
/suQuA2F7S+A5TbNjj9vOneNQ08SpxhWJslJ5PA77CMmUv2U0YrubXTX+3WUhy0pWu+1b5MGMnWW
BMihhn3hju6dN5XiX5Kof3bfQEBYHiv/+GA+UWLdBDTgm53v/pserl3LP49Xver8MfsSfES/Co40
S0GdzkEXcz70++z1tNm9AV4cnh/bJYm91BuO9cnYLaVudq+5ZuUe17i8X0dB+rOMdtRvWQ9fjOhP
MyjAzpYqJdjAlP46osw07PSgXE6r9OnykMdaoN2ZES5446mO9gSOUGWJS3aD1XgpwHfxCWytuxHQ
xIqkdcH6B2B0yeYLELn/PTTchzId/5ou5Ks0ksObRt8E2/ptA2XoSTFcsk5d773ksYjIHojruRaf
Y2V1e1VEAEox6CJKl4f5Yd7zyNaHeb6UR7WUd9l3ZzU8nBaNLwEuyr8XaUy3osD0aKfVuP1adv0T
wml+48tzv9gu+tCOtgvgcmd5XK7IuVrvFtUi3QyzYWZTpUeOCf/bUcWxw6xwi/stvWYm6sx6B2vO
JzMDB9BkRGSImBmojH89DcJ4OIr64PRzzJgP8/Jh54Bq0waX2TEou+hE7MrGYyHJM/X306Mdd9Eh
6qLyex6moTw76Nn05RW+gah4lffkHHBEF5l8QrRjnod2rD3Ju9tncrwcCwoNn1m+fCNnKV5zzinn
SkODc8jRt/d5CILY9T0dSa7HyDdk4/HpbQy6a/nytONDJM+cM8g3jOBJzi7X46zX13LF2xjk2HGc
3lGvf7sNzbt+cxuT/J7e3vyV4/p5yijsuFpy1fntE3kvI6PGMw13k58JiFLN6gBIQwL45pZsyzp5
tEBYsla9X0T1/Hxy90vdVwGH8lE9szbgdu80j6ToWA2PQXaeaXIFUPSi6pFQL0t+DBpu2obIkmya
3qV3/MeA07tuvl3KM9mQQ7LcQl12bPqjb/1adwnUcv8kgOFr7bAKsrUcVy3JAztoE3IbOb54UFb5
Mr1r+N5ZKavtUl7d3qV3crxcTT6Xb+RdDlUrKzKZkg1/hKblDA2fnc8TLU55KW85BV84PEbxC/gp
V54QvjjHYNvDIx2fwdq8p5dGMH6T1x3WSufLY+eR4O+TJhM661GoEVQ147Ff+TQl8egb4JFVB7zE
/p50bTCUFiBlrmlUroVdUPlFXLzVQ6jfg+IxPc/yVbkAAaRcGO3M+c5KLKzoOKOSMMoCUrCfO5+c
em5qt5Sl7KImytYK4mMtlOuwKMZjEwEQsGgWx5lQAlIodBg/Gdrw7jY+BhWUSpWd7zzroR4WcGdh
T4ZZutkt1Nl+oYbqbBu3gRB0yhIJz1WerClNYrmAiIB0k0TjyHAt7+jLg0zJ6BA278L4FY7cYZat
lOUe1t4vLpw5idIAoNHg6IN7xMPy8sCOhpkKrcDrCWwu9C+8sYNCZE2beeeepjuvBejlGJaLdoZt
6DurIhp7t+nIUDHmw9jDcHK1oJ7LquG8nqOooi7sQmqBuZFjIMIjDSvWvpkjkVlPOS5f1rT1IX3w
78VGO2wo7GVhibax9LLw8uzn0HxcrJJ1tpL7SaHxbLVfZPcX7pKpY/54m6wBWlKWclfj6+U7RKAM
RP7a0W4BsmgITBsRzpEH5iE3sfPGEBBXPExGkCJdbbkj0EW42yy4vI6hKmDCoyPTaHi3YXEXuAxz
7kZZXV40CiyEL24yJA1vBDyCH8fx7TiwO15Fmpy+iUQRSSSya/QI85KcUK7SjbCsLDpPPrnM9LD0
zz9alkUWXBa/8fs1zcO4LjQ2bUSewr09T6Gvm3QbHnKLXAv5QY30FmaGuFzlufb1cBvL32OA+nBl
OfLQIvMR6QBT06sabMaVaKUawhYqECpNN+mmYspGUyApdixagyJCFFx5WbjUYMEbhnATZyLc5Or7
hZxfri46Y3gQcZ0yjobr66GMC9uapc/WKePJN11ouKd144GaFFshDrGbzB8zg51oPh4iTWSoiA8h
SlGbQHn6B7+AJ9uZFTlrshGEZ9PVcXZ7tOEYutXI2r1dWg1lImjmte790XXZTxtZfrzwsyIuPRBp
43pRwrGcMmxDoWyRNRUa2OR3e3RntdgtdDRVPx/HoLykkPOvQohSHEY1horl1EJfBbmEUBA9Up6u
gIty3/1clJSoq4YTAw7it7IulLrG2Qqv30J0crbiCXkLqwsVsB5ofGFay1OWOaktSZRf9b/jpUH5
LNwm38p0Hv1LgKMd+acE7dxw21frbRcAAbsR2c+8cnnRfEIgKtaB2AXCIHSHD62p5R3CPHC8MaPo
Z/1M/spZyfaf7+ZAxgDF5+dBHyZrkVKypqNHWdWbcmVtKa2B+iEWtKSsn2gZsQDsWPSpcIEN2OBN
6F9ZnMlig+PLtG2f6RzFxMlz54GA6Hasl8h/4TP5jRZg3LlWZLJOx3AfCocic5h2IHDylZCAsK3z
vVzkq2ZxmpFiHwhZyw0LWfVzMZJEzsokVwBzXu9SRKHczmXW//9ciki+yRZRtaz9o5zEwo4Qfuzv
xRq78W2x2i0oaMIKw9C019UCEwwGz2OkFWwkppYQUD/bBbtpa7vIzYg0aC/ZiP4FP/Tu8Lr/hu7k
Hm10G5kuiEGAtkj4ZcmclSi7scetZcAdyBztkLrg3nrZVStqwQFZJKLMmqcz3MiIAbGpyBMQESHD
FmoTFhAuFW0iukS4UiTDMMuDPNgtipW851P4Vb5jxCFE4Z18WX5nUyxBjI1b/7QG6MnlF0B6kh51
ZzyU74YrRHgjXrlzrBBfP7lqDM4RYGJyETuico9pEGkt07+70ngbiM1F42FUmRqg0qYtCm3kW1dl
lUTU52DnNp4aUDU4VzZWTLFI0EYqKGBgHHma20ZdoLl9cLw/vHUBvuwiPgQgV5LqZMbFMsd6wScc
qQGZ7FxC9KWwCaz0aLjAVXgmkMPE+WAg0YpUmL7KK3mQZsSnB4xtYcc9AkBkqQxf9Orf/yO4Z7np
yhJnTKGIObFuKfnkHlG/wySPr9o7d2/rbXrlUu5B/soQ9aBY7iMloMWgd1zr3JXh6975/uKpMdMI
vAal+MF5bXrjBxmUPJPvNGSnp66IC4K3ekiJPOtLmRNrLa+Inz2IpISMvCIimw4DRdZe7kE0geHd
zF7hXOsqEk53/VrEndgaogT2iLziXoRAhpFyud67kL8Y7Ddr5Hac0MoOyY+8Eo4QuSJGDK8gBBXt
XIg8W8lQbwq5Q8aItOpmDiJw/yjyVfgQRObvHRwoBowdKUvLgxshToAzov3cjKftXI3TtRCAzsQc
3tnKYAOoM91lBRCE+RGTSL+aOniNuQLdJCHMMfSFScQ0sccZuIzYTns3j7aRHpNzy6QfoBcN05FW
fov8vvyR3o/eMK3DnVtLwhwKYjRT1vViNBuFRSzvRiGd3WbNIrURPKNQKLELGlBYt8W3xHiyRqFD
Yr+/hbL3rsXaClmOOGXGj4tYWTvIMOHnIyfRwgpq3rn9BuQcoWrOhxMtRj+hlU4c0SzOs+0KjOd1
es+nYNJ5mYcNzQiF1oGEd3f+acVJMHx3fhfsfO4l4Hv+r65P+fS06jdZqLlZeGOgHTglO47HnVVr
ryZ44mef3P1LvJ/rgcz6NqJ/SXSJ9YDQLZ/ogXwuKyL/A2n/Jiwlr9E88QnmusTnDzE1/3kI94qR
ejtSmE8M0dHKWfzNkofrEcqjMOgBSdDCoiffxFS9MasYrYar3Ruu87hHG4lE+Od55Mi9a16PbbzL
nRi41INyxO0J3/Dt/39WI72QXUDfC38LS90eQiyiAO0H0wM77y9GE0knD8pWn9NAjhDqEYkhSvcm
NW5HyMWEtOUc2+vfHCI8v8pxeHqfSdNFQlqeCELC2pRWR5pwsIhFO8LJuLC8bTBGAl2Z4y/LVbSH
POv3PkRbsfNfJHwAegg/ImeDZw/wJgwkL+kwyF8xvmEkHsJ0/IgQ9vWFfHTT6v2MGkWa6NCKGqHx
j63ZvhFMvJqQYnfqoXwjPC1iowooa/S219TabXz7/ybL5a9wvEh6jvPOP+SXNcJCdJHsL0Uo9Wux
ZcTOETnANoZpkYmRSZNRATo5E/4VDja9Kmje0cEx9ze7TQtd3Zi+q5oJUhgZnqZOEfd1GdnILFHf
KScSGY31OZNFL+7FhDL9KlDjPErRS/rVxBUFKbe2X8i+qCVfWOTCwVMCCqcnfXxayxqIjSDG0W2l
r6+YvoS9Vheyhte9VBWB9XRPuiwGpEXa7AFWp7IjEgLCnpKDKHeep+t91EaSpSusaj5JyJI3WWj4
VI9mT8fXBnEmtpYeOG95ZDILF7TnjePgxhh4oMAGEBgiidq5nK1FZ9DeJSYfhKyQG1fu5vpNGCC4
SEcOS1J9JudZjYgRaUXeMHCyvS9mrhjJ8igW3VT72EbJSo/LpRnLKeXEtwscuRT9lFG7bXSc72AN
xduuqZMRhXr2uRufpjfzloNu4zF8C6HKswXMZKrG2dKE+4X3ZW3FdBDeRR6gzy5LSnxB2/SeRcuf
1sLtwusYGb4wy82kEM160x03O1fmSGRTtjzO5Vo75rREanLnL6AWkbSMeBEiEqF0m06ZSHmNMUOy
Lb/cRdlyP9+jUHRipiwPGTVo4vjkXqYi9XZ8UyH3bvJPRmx5V74EVhkOFRMZFxvc+s9fuFMMiNtf
GTurKfwNN0LWqKA7wz14onVE78jFmU+W6KcTnWbJEhBdUQRizOz8fmMwtTmhRUJqJHb+NW+E2oFS
PiJgbrJNDBgRONRsMXfHF6z960hlHNWiC5FxKB/GKmZtBxvlwXAnwnkLgYlYZ/JvFv8B3Ssk/7d9
IaJNmMDE2hi7V6oLUn5+E3m3lby5FOSGTv5VmTJKkdGyX5D1KZZCNGPf8EXdZKE8humZCNNbGmkP
I/CP/5o+mSs7+mu25OVt+v6WXyw+oB+zHXckX10tLXeY7NmhijEjf0VC5d6DGOVi28r/sn0SOxw0
Ucgnp6wHB8I4Uh5FaDc0BHcbWmmIGfvPpMHd62KVrcwACAExb3B3Tn+IPBcTAnt+mMgcpcFleTOE
bxR5UxBCu6KJDMzNLD7PqF5lFsVJQ+XklZrllRnvfGCARS6LtXnTL/K1LJoIgG1UQNh7Nm830Qg7
vByZ4CO5FtMcMGPoWNZQJhlQhpWYxPtI/h4xkqwY7GAmf8fr4xzIIU+7vynt4c6BOM6vSVSvyAUQ
6Z5wUnmgHQlGIl2nXBz4En4pBktGrpPqyWtxlYltQdj57ibECJkgLSmHhk6zELkJaDZFdCCUDu6+
D1rpP4EkUAIrvtm4YoIfYEmhFOFBoQ0lOLzJSSB6jBRKHlxkFtwsJ6WlM4KIo2ATM16KABGil3mS
SR3ubiq/YiugBBTIUSvtGylHsCkRu0EmSOeKf1sRNx4GJdS7WRhnRN5NuiIDkLX7eblMVq02KZfp
ulzyQqwesc11LDMx/8T0EzF6CA5ThR223LiMVGi7ok3H3UHgEKYY8wxYYRN+26rIZkXYQKUZfDUV
QQnUE+KKmgZuUKaiWO7m7VVFHOf0no67QE65j26inNyIGDuT/awYgX//rRfAfiSufCxb3RHjuhmn
43cx/MRElYMp2UC2iE9LHJni4cCXFx5nzmv5SK2dSJr9eu/v18acJevYOGHL8qs2FF/I9plqTdSE
7DkVn4zEq5+1cU02FWK7yjfyv/jL9gR3zKjgM/mV4itrfTpe2atxiGRLRlMKh7vjpNLCNJkSCi6A
ROhcSumth+rdvquTO2OYK/lHYboFW2KiX+WmDsbOQ11+9Ptv+XFmY6T3br6Pzmyjtq5Gy4A0rA7P
p5WFOXz5IP2hr49TgCAASaIMRgxq4LLJkJuIhhADmWqLl4Y7FBNeiYxu4pN1r0yc6PiOl/Y4mihR
9iP1b1N1DAmpOjJfnfz3A2DLFYb3mb4xE+aTl6ew2U+e0P0BQ+3BtDwD8cQmIGO9atr2TtiN3ohG
e9feD3zT8SPEPH5oLq/SnEGq/Z2nZjRNnjuwa4BEpsMLScXNm8CTuZXfru4L9gNiwm/9yyNIOGxS
ztAgHQ9/yroX5A7svxd3yQpgA9cEzR02El4t5Wfu+H0zCrern5SSLZpgW0/8MqgfiQ3OwCp5p54H
y4X7EnRB05WX4u4uH2mqAJVU7/gb7oiOs+DvNviGNDENxflie+AUvF/NCDEhrMie7t8d90Y1FlRg
rZUHeWdGlps9Wm4RFAsTJKe3Kw1akSUU9AMsB17JowiY0atLj3UILTIvuabDF7h7iIxw2fb6yzZM
7hzGeZzxDI/v5BgsrBOzyaIQv+dTodvyx0aIvVwoUftMUe71cCVSXuUyOOZXx1BZ83NRuzMu+yon
kwuUwf4ZMGWm4HpTNI2eLNRX5zsk/kOXQfCgOL6azExuds87MphAITauTLC/zgsgEKuTOKfe8U+6
wCrJXIq/SgFg+a9zWLjRlVdhLdpzsQ1UvpcB12fCuPI7IwsZDmQYWq+Mr53JaMae9SqsJsewLIxB
lkg2kCRzFxPsT6aODaMSma8KZFuwmFCiPd+CYkbaDZQ7wtEIHbD2tJmilEuECeGQqNxPpjdCUKIx
VdZMYrk4haZynVGmMswg/9vHnPqHtb4evZ3KHDObxH6fFRdOYr67yeNplmMRH8Pmx9t1x7pSKClm
43vbP9NJhKrLDa0vfdxbV2eU5q3IvnhRVuNptVRX+rrY9Ju8pkkQoPiyGdafLk/sbFci2mRXK/va
a/DmKhllYLdZsSJZkwI3oXU1qqAAcghWCi5ikX0ycbLrvtGp/GXyluzEhQgiBXo23VHKHEnJm7Uu
4uq6k2Y37YoUPnOKk4CDZJN7x3UgZ85qe+NlFoACjaMcYiBqAsJjMA5Ir3oQF4tEPpSVRMnEASme
beKHPK+RNLrFh+LXvgV8HYJq8lpSuFeH+ZENNzFLigyP4OfMaLow2ohrWaTxNbx/VQbpKufxt4JQ
8RmxP4hE+p9mVxq6MsJxhlhX1mdoX25aomBXPuBVApQd+COcjPI/oQdlndzpcCBdyjwdstO/CNpT
Gvp7YFwn0x5UyfHY0fTxpzwCVRkdzlv6j68PKSmjH4ez3+KFskIHcMq30Zt2hygGsF0D/YsuUYK2
UtE2DDw94pxKcALuvp3ToyZ9N87usFbqCTgII3rQkgoBQu0GwDf94RQ784LauogF1UCIpIXAK103
U4Atiik822ObU+v2AsREl8QFLWpwmoHYhIt7UrglcFA/8vNCfwOlDBjKy1IDRmFKOsghPAKn4mqP
mU9pEMoGmAe8CeGBmkN3FJXPVjv5US3q+zTOpw0MB9amR2rqsV8cyZZGS3STY+GpBeB7G0Am1X5y
mdPEISP8QW8Guih4e+B5DlH5cKAccwmCYTmaDNFATwPvoEx1d7ukKqabF6AjACc1IdMeCKvTyVNd
tsFgzIAm8ZrGpUv3Gf3o76Yka9uvGK1voPjXyvSsukeSW7zL7DCaLFE19HPZgeMwlda50l9I0O5q
v/3eAQQ7AdPzlXRoWHaszMAhadjngXhF7T9l+in4RZNueeylPZOdLPbnZ3u/qL/tFFoCL7tteKAl
Br1lPB2UPsGNCoHaOT1cvpFERREhAPQX0AHdfkk89r+zLwCy+53GDArfxgZgsvQg/ZzkVqZ22XVV
Do2p7gi84CI83ykr8hVGYP5ZUfdysFjJSFfdA82tCrIXCa5Zir/9RrDc1Kf5twtAax82ddW0jT/Q
3cvLL3P7vX/rgEYCiBcP6U8LkGMQ7fR7E8qlPpKSKIoISFqan0Cjpd/OQwfSFpizxbQIksbLHkdn
N4v29nQA5WpDOj1rru2nHdV1JKi59I0BvrbHq8201VS/+jv6dz0AQUKIH0S2cXBYp3cnovZx86J+
p+T1264OqGY/TsHw6zIiKdSsDBGoXAkQF7vpoIOUhF00qe8zcIMAfg2o5x/eAaA+BdKcaTmaHl5O
HmYrIQm6ubjg6+sjz7g/s8nJwDzxBgew6cmImlYPrFzjLOGqKn6gkwr4zjneF3W6NSYUxtBDbTsl
ZZ46XUuZkoRuVdPzoqhc3ADP5RUX2fqmuQpYkxMKLtY9XbNIpw0Av3pOZmYMwpZDUjMokW5zl9C1
wS1DyKfDDFRxb1zqoJrTrcK/PEFwySr7aQUXoDm2E3pnFrFtBeRJgYJFjhrdoLqY3XP3BJ5YHdbJ
9IFKCfXOBISrnut31ps9OdDZJHUTnKkk529A5BFgxsWQu6m4JBTvSGUrvYdBjyFzYbojmXV5Odwn
bvF+IFP5rTu7/WFqTLT7rp3TftAW1CZGVdIlmLrNb0CicmdvvVjZ55FLwnCdRduXejRlN3Cc6uTF
rp8dGtlkwMf56jbcD2RrTx65yVmBFUtN+beaZETY0pyCbzgxMK8goB+YJGieAw3uNt1Amvv0GPVE
3SgFL0AkIbMStByKfS5f5AJe+eVTMpNpkp1HZrRFtar9KTu6L9utTm3HeZ0lsUZrgk4FXdum11sO
ChIgMOkTWK9jmnvldH7LAOTT2tgsaQLiGAEQMmf9p2UBCpEC5Nh+URzwh0R0qZ00qNPTyMICOhpZ
8K9KFWtItEw72sM673FnvlgDmCrbQH0gq5k0TtndUgdQVVPAVlxcZVSOH0AnoGMLDWyA+gUJErwf
WjA8rFuyoIugHlwj8SmWsklUpZVNGn4N2P+HzGB7bFH5RqojzdQd61Pq2iWrDsdBuwxrTaBiT067
3GnSqYV+nAAmABXUJz6IrsXW7woAAkMAe4A77L+fS+nySWvNvTFp2NUUAAEKdOAW4wmfwbWv06XY
OJY/rn2zMaJS9fYGpfCBrofjwstBo9FmfTc78bOTd0jchJhLwuVcMDhVwvH0gwEGdx8kQwA28BHo
XgqPadyR0PtlYrs6FYv6U5/ct22YUotMTgimJEkFiCMsDyrb6CdFLw1gW83J5W14Q/CBv90UwHiH
Obu4Uzic6B4WHtJITSMDrxZoZfl6axIgsWlsfvLpAltRE8YYDWBI50bimuoMCPomi5XCBeAM68De
gdIYq+cXut5i4ratGg3lu937lNHnjXsYTwe0i4pDAsAGLGRP7b1DMetPm3076wCrJ0nq7H6hdn4v
W6YQgjzWMYUhjmpc8TL+RYlFq1DUeTkM67r1doRx802KE27AllEm3bMO9y9bpOy6oH344+mjmhff
bNWtK0FMoq/f7t56Pb43aXQE82fbZl8kydvXTrefuBiLizpQDSAam8ToXznlrLUXo6cedE1FRfWN
luYHVVko5/phX9q+UlPiTPSSUluwiBZ66ymDf6D+E4yZfQ0o296tHECzgSbog8H+kdOY7rnBcros
ixNiScFbyugr7KHh6XSB/qjL+XBAaSsDatKlfogesLSjKlxi2/n7lqKdkTseCaaWUVB0XkV6Sf+y
86RvIi19rgZw8fEQ27NGI5CcBgZeajqakrNZdUANMcVNtNeWCWhyLT4nAeIOh61rY6DQ7qYPnfF8
XMc2Tdv1aOcAAzNt6fGHrid1RyO3xWvAHKHtGzv1C2g8rpl6UucOeZ1jByTE3juR5UKHHEoYqPR5
IVG46OA1uu5O6/uebnAXtyumdCvHCqRz2AhrjAYwWITA21VUs+JCCJXMJ528IgGh36S40GCw0ayu
dm6abwo6IDQWFV4llwIkohz8McgKi/NhOZhRWS2acaBQX1xuiuF7kn/kzpPWh6q+arq1vvfNKlTp
K6QITqapeD1pac7qWDyCGmMDKJj4hrIZW4+q1dBQCFzq4XmUrE7tpirnwzednEa0pLPa1a+G/sMB
ZaBuPnbJan4qHi/N94uz1BX6YKGGaFwS21QNZ94xiXv7vh9Wdu4V281W8DhIqqJju2sUHvUBlbNo
0oWRLJAS6thNMUpPARBVoHyZKGeqaYvo0j+CMVYVbjeaGqlnA+IKViaAmq2H8XrM3OQg7tn9h/4G
+PTJxE/ic6K+mTpv2LTSTtErLi6QmgayaT/FnhhUMPNcHZOh98GX1dIY2LD0FObkHGP+7uZ74/6I
d6Ur6iircUIpT8UwuNSC0kWIPd33i2G6dus3udeDjbZjEQMbrPoxuLYv3QVMD6DHzw+lvXEud9Ww
+T/Czmu5bWzbol+EKuTwisAoUqQk0pJeUIrIOePr74DveWjLLqnOaXe37TZBAHvvteaaoRXIM942
2r0pPjbJdWC/tJY8pAbaUPCp4IRrhjs6goRda9UDyXRsVnj4bqVy55seYiml3FXio2SejfCpNHbo
QFrqGKbnMD9NgpCuvXUm05nvgB2s33tqjsBveaVmba1rx6C6C+drPd8kiAGHbRLvA34JN6nAI//Q
ilY0BFGFT+9GMM+idkqV29l44HjrQE+VtUned3TTA5mOK21yMwYEzM+609B7bUJUuKtIL1J/NaUV
vs9juyScLkeHxExi0xIkPu5SkSzhW9k8zONNmtTETNl9z1fdDMoxkVZiDtoXY5yspspqUKzbUsbw
l+BOerglHfEV2/ujdNaOnNHqx/gL7znhqhxzl2i79D7dNwfktwQiKofmSdyKQDzMMvAEDezsYr7X
/O4Lvmz9p/Ci3kaPMyQLVE8gjhDpaUV4OQkVweD0hDYT24CsuJ0xX/WTZDORUZ0M0yGtPF4XTGhp
9RZTXVvCoqoeEFCzevzhXMNxA42jejtR+xoU+OqWIw03ZQ7B6V16RgtCLaHfonXSVU/7zJDbDcNt
hB82ssCi5PwhjJwK+jmk60FQUqwJqlUszxgAvH3Ke4GkSLXdx4O0y/t6K87qWlUvI6bNYr0jujnC
jaRSLh2RpENwkwQFAborvFtzVEvNtSkIAWix0sfT8zAuitx5U1nXIngppUMZnmVs6Vv0Lk1msCQa
Ty0btzHwExfpaDf40As7LOFmIgDZ2bPNnG2UaDPJNop79cb4YHCG8/atLroBBi/YyGMC8qZdx/Xw
IL0YL8p1YtBhXPQb+Yb+ditv0P3slZf5hehdBDKYvwm5RxDW0Ds45ilI53YOdwHrfJIaN7w/R/8t
OemP3ENuvE/t2DKoXLimwX1cAvhuRSwMxVW+wYOCKWJxw5ABxl6zzwHxdK/aa6eKjWC+sHH5d/3E
MXJLRFUzr7CX45FJ+N5mUr6lAalaYhGJsMT6lEac9l20/afpZB2ZjNMEczbjMMiTjUWEvLasLFIG
wQnO0l7eRrCO9E1zak4tveND8BaBLnwEErrv9GAe24u6J0MXM2UA1JO6LsyZ7KrS0bB7TPQPmbDx
15LbTNSPPd0qB/2mZg4X3guHlgHpEwUyyYHZE2yfq/XRXoh6jB4FtOUv3MPk3X+rHtDPdbd6ta6p
CgP6AkSK+AJ0SxVUw3qTw7U/VLukuScRzY/YYwjecMDikKZPhN42SzqOz+mLnokpGroR/Dzpp6bF
SpNwEkAGLlVr7ZSelrw5UAWa2tGWRFt7FV79xdW7JoOSPxb3JAA5BP1LKOqAXTEozWg36mIjboES
5yRrq5+NRQbpLKwBKYiIzmftIZtwrqIMyjEHlEZmVgS4JVW60vqNAiiPhW2+GdSDLDx2ce1NrN5Q
ucuSX4V8FoV7UvIsUXJLvBN8pXZlsAKleVbNM4LvFW8lZWGQnmtS48HNgYED7kHvjSwxEtv03Atx
30qldQiKRwMd3wtWaFcDnbumvubkCCIAwS/nloa8wrSsO1bGU8CdrnAj3+CY3EorqScawY1WFhKs
EmN16hUXA9ohP/gFZclGGR9i6M7MPXWsed1IvVWE7chWq25bbM34/0BuuBOScoFFJb9/eKAMVkzG
6euq3euVpzd7Mzlrxk0zu2HPmbPuG7xNf7JX0f6hSMFKQEKqu8hJ0QD+Wf4pctXJQ5SNJ+kNwbZ/
SczK9lkuwYjFxUrynUGhUsCwe0WVWsgko6/Sz6Tfqh1nwqEluQ4PLlYljlQtRZU9fy4umSGlHeZB
GHRtFrct8IClNHclJs+lh6+QDEcKjrrvDuWua/bcmUrZYKDAfzL45De6iG/wWZZ/6Zfvy3HJ+scX
Rs+F04imqip+D+qfXzhpGl+YTWk4CfpWzvlx0wGklATNc1UQ/WVtk5fzs1bEjlUfTDU8tLqxtqzM
VceDJLiy5tLWK9niH8oqILM3Czy/87rWZXfKNeyIt+VwGoL7JtiEki1O6xZ8RO1UOyNIQeOfJ+oe
MXmracTUFz0+yX1hT8p9o/4KYMTH61695ZDvgm0wPKgwOIu7rH9ShQ0HnjbdGNZDOaFg3abQCYcH
s7ltEXfheZ8T0+O1MAWlnYoVOABCs4VyKRubUcAM/1fjH2o8RAe3I4B1qRC3Gq+/sfGNTaTgk3vU
0h2uXkSWklloBLiD2LRZBvNn3zGrVdBfZqjPKq40By17aZUj7VNQbpJolbFXUMcHTpAfomLbqJsu
ojhbTda5ap0BI9ERSfyOBm9O9uQmYFUZz7vOd4nRXYxH8Z2iHeXZxysRimKCpbyroARVtwE1d0b7
vqtqsnyWgcJQeYG/Eo0dDpTasMXZEPfSEe786JGYQRffbacFUcAKmsBhN1T3jbUpkKym26KhiFlL
3BL8dPG3QjMDq6Y/4KGuYecvrAtoqQxezVWauJqGzYvHKxq9dYpL2z/JHM0evuhVT8qmo2BxEK3C
3jO6zffv6D/UuEv6lqEuyYS43/1u2f7TMsrSpOeqJAwn8tfJ51QsHq+LZQbNhp+Q3sdMGQdC3I82
5CgkFQXAWmfgHDEfJJkH/qK2lrR1WGyMySXuL/ZdOfZaCHa950srQ/IA6Npf4St1tEVNbrhY+1Qz
T5GgiHVOho1Cm+omlWuSvdksLq8KhS/wA9Ft5CJgMkW/N9rhB1Mio0VOvmKd86SseK1S8JY7A0c+
/iPCuaDc0FCNiPN/Em3K/1zI/7lLy6//5y5FRVHXkZyPpAy6I+bK43K+YU+K/TFdLDbLRULlthJV
G18zUElV4bzCNdARqjWG/2RByZ6ABHzY6MGGKjeRV4Q9FINHTSe3wLEuvtzNsMCWGS936YpPdAH0
d9j9BIZD3HczrWd8QQjpyZfdgNwHg7UAKdl383InFjd6v41itNNry6f5XHVENRE6C/4O6WC28+u0
pLPLhY3BNDHZAHaPqhvfzbiq4J0/4idFFLJLFQ0YwjhqXMfyfqAZYKgE3bDb4+1PFomPsSeUCnnF
mYIFnyATRuFZMTlaK5HlO62NDx3wY17rskdygO+7QrymxQYFx7ebQaVfrjGdlz5K/JUp4YxV73O+
Yh7sDaLz/att/vTQvuy+Qa+ofidG4ynLCGtwGE60ZBHQ/pBnAD9a3bSYiwggOUQXuWPpNh8MOGK4
X4TGzOuBs5Zb5zv8JBkgEa96tJqrNWbx9CLMUGRtgZurxMV0i8T4yqXitcQFkG4lWyGy5oA5KK7I
KW1h6TFFIbHef0ye6l1+JlXMd0XfiSoP/IhtZg43HXbt/SocNyYZIMGWw50zWsPghe7O39Q0NTiW
PzMNYaMMl81opwxnvztVwr6O1wyZsmpdqj9BSv9wNmCDMGUVUEnHp+6rJ1pfCaBNqTic0rHilaI9
NcfDcza5qfFiZDlRGSRpx3wV4QSsElDSPYkYwhLVkqRrK7kcwhDXTmbPA6Wv0m4GytFy0w8Shr0Y
pRuAQLQEVZKyq1o29i+YqmNY1dBw8h/lKM2Vm67AyFVoCK29V0YOx6XgpQmT8ExlPNKkb138PiT7
LnrvIXjpFHul9KoABBn9pwS4H93i+TFAz1FXPdYCVBTE4Q37XHrKYR7gu6MyV5vpK+/NZqeLEEBu
/O5hnl8r9cgTDFnTREVra6tf6dh4mzYO39h9BqTeaOAScEaOUbbCNNuEeQpWijSZLOTprY7fQA6t
/kFUD138YMovnEwpv4GpeqHsE1SCupdm+KdvKeowvK7poiEDpbdR7Zn6WlS3Yna2hoPAWiVWWnfY
9tDcV/zKxgp34JcGgJNMTXAcxDumF4O/xhy7mF0jWnf9SgYhUvZKdOwJeZd93E0GayWE56GAvhs8
DmW4N7swwz3MCbEyNbFpJIrb1eXFspttl5YA41zYrS9LldrZnInGQAacPX8sJycZOTgiMoagZgde
40Vg+IITs+lmkZvBPGAQI+xVFg1kxXbPRacyBdiH0jKsWWeYlaE6gJrbuRS3Qu4sm1D0IEsXqd/K
9PLFjh/xT8XUiHMzhbtEAA6m/a3XEf/CHf+gbcN5j7yJUdqzCWktiJj3/T4iKX+7qwKqMnugglMI
K/4K8Cc4S+dZlg6nykLM2e5ic3Rl+vROOVujcqsaoBI9ls7CAOIcvzS5srVGeWWp1mWso7PZsy+P
FxWmSDUXW6klLb1/rn673Jcrmg2LvGgrIPeOGqO20suohVhqNcxVGF5avUYpnu4V+aTSZRYgmMMS
FZk9az36+6idnZLolCyUPN9ixYz4Wyuyum0y8qCz4hCALwZjthqIsSPUigCDkdas6U6JDBOTHn/q
zUNU19dAPnW6j6sDoauEJ0Uro8i8aMkBmpHhqunuN/SKlae/JC9gxppydpslZonZcyF/YjTq5uNE
UYNykwsKzPwxVXdDcJpa02kzktGSngMJtm70Qthxq/u7Ep92LRRpicExcZNr1WPOCCv3BW+ikCcA
Yy0BZauh5Ua08f28a4SHeSicEBBHoFBoMGbU+GefsqkKvRon0bi6Ynq6YmgwcKzhUZErHDj9c7wM
pGMgJAZwAEaCdJaDSzWoN1p0T1fHJIP8oIZ3qSqPY0foCjvT9y/SP8zfmF4RL4rNj4gP4le7ACPL
Yl8o5v5ESnJFZ2KGIGPVdGzoY8HtYcTrp3AkLILxybOSH8J6NwNtdvSJQdiTiw5LROKLGw1rudvU
xMTNCLba4NionzK751BMBB5O+0nRf026Qrw3auChWgdjY2tpt610ZRUY51oPfzgmpH+ctfhTarLB
UEknS/uLf8Y0Bk0wGlV7ksyXCV/nyjyRA7k1+msif9awF0oCMhilqpeMMW1OL/f9vdWVv7wYiFtW
dEPFQnFJlNW+NJeWKKhKqwjtiaV4M6TD8zxUh3aWjql6l1UK0QPNi9ah/u2rTc/Qu2MQNNSfBnNt
BmSk3ot2bSyEjLiz5foEYJ3nhBoaiJXkZ1V8LohBNufyEusfw0C2GCr6lJ4sxrc/v+QWjvQgbeMh
iAii4BAz4pdkBKN1YiyOhbzEO6/yaPFVIphiGSi8ucPL0LH8/qltGbiRAh404raaisM0wMMgfcNn
JlbB1e6edf8zlaCeEN4xdZRNAQx563Ok0mthVbQCdFlp2iLvY/IkDLqd+J8UsxjIYnApQhs+hEAK
HVp14uDr4bOrxRWP4dCSlymCJwLEq91Z6PxNwbHrkxeYFNm+q7CN12NwC/YMmrlxmm464CwT0mgp
wB0w2ArIibYkYi3qRw24KcLBhuN5wJ4mjlc+n1asBUxjFKnkFcWSy+kaGAg+V9rjBkcR22iPwLbt
QdchBSbDTStop773sT2GgWj1V0PaCfp9ynzPghogEBJhlG9Z8TAgxBnZMCoQ0vga4wM0xdAY63NH
ITZLOylb4xiFwbVQ7cJIhaND0muevuhWdVuSFaddIoRuMoEk/kNZsq5mYKCX5esrPlSE5Fot+kc1
2JCbR2IR5e149v2PDODIDqXqZqLU5UOXIMv6qHW63TFtDPl7rlikn0I5zA+aOG+UCY21fMjwwCzN
0BEn2KVCSWxmtdINAZopXMxuXZAjOQfTx0yiV1a2cFJmA45lE78FWUN41MDeN4yrsLgVc6hIk3Kz
4NlmhS08jbCPKl11+6Bcm82zwPMsZw0XcI+3/CZjnGqJDQkgM2MUZGoi/a+Cbt3sIKA/R9ZFVih6
Y/EQSsqx4pyuwsZThOq2mXWvBMJrCpiqvSZ5PQCmKTDQgjsjWpwC8nHQefZGwHApmnDczLA5oRkJ
28QJJMytBH/Y1Em6ZUu6Z3kk4bRK5nM2HktGb9LoaLVh1319y7ym7Yf1YEk3hTKvYyZGDv6BnhDC
IF2J+Hr0IB6VtnCysLyXIf8o/XNavDRgHgElVNRm0BNIox1BUcxhNWgXCoM5fg9Bs8PkOoXPsvlC
9PrIeDvWVHecD8V0NJNLZBxSSFk9xoV63a0H2fdCzd8lMKmz/DnnDe7rHDNsKpKMqBmD12w6lwmK
vxxCCgNxtbybDRgy9fg6tGs+2AJo86e3svqoTfLgwpe81LFiJwUAtKuTLcZHTiZWOz2Y70KyfwZt
XeIwq1yGOblvRbIEpmKjqP1qwVZLi60hXMtKCtKOHUEEIo/MczYfDGgXohkclzKChE8WnADXEwwy
D+RzlAX4u++xwivi1zFp7KChai32isFrjrQiy10gOjBc+FNihvVENK18naaRhLyASjEj76ahgtTg
eXNnSrG6mSkCYgyyEjgWFPdaB3bZrUWYWWNOhkCGZBbrzcIixPluWbfqTkpbxkY4G5USyWtkH7Ar
FLCOtYMqXSNJslO+QgKTZU4J+8HCFM9znVyFJYc+FigVkQXqsDlY3wqeaW1FKCMnX0UFUU93ocTE
iz3C4HdNPaxlieRwn9kXKCDRPGEAfbNmk2dU077UwON8LsMKnRnoDAeuMXu3CVQIGkeZ6GE/9FeT
8MmqrvAyiIbkNqvyfRcb50S767HsCpiIKxqUJXFbJPNWkBeHfc44eAq9eIDDIaYXMdN+MUFReJ/E
jNSzgMjeNiCwCtiaTrdVppdM7K6SiUhISPM3dfwMJwIzw4+GKaWgq6zuc0M1BMbbCRIgkeSGHRy9
uNmlMFfG/CbsH5a6pEyuheDGPApjMH4liboSpVcT0Jj4aSAFwy4Jcl7enTl/UcXgMyQ8s49Ocax+
ZDxzcVYOvo7LGry5PNJvDMZqBn9Y2T0ngKEUZz1cu37BrDv1SQ+onUI3ohRtZO7oHeOhaLrWA6OD
dACAYy7IPJmVNEoQK8gbiXmoWnTtyAb0aX1Rm8k8rWVtLEQ9UpIo+FNL2PK6UvfqjqIAhIyHjJOr
8tFI6eGe6kic++394D9gvrryq13LyRGwJPK63oY9bEImGtZDzFSyD2nfAQqdosO5kfajfe6klhQY
jhjDwuSGAXsfXlRh2DWEfgoV+QdMszQr3Ayd9C4QSejPhuvIaXQVObo1y6v6vRUHn1pJMzb150mc
txaZr3XQEj8kg+Ky2IpE3vSC8DST/6bNikMZrGlP3RKITI/CgrY+JlKiBpxVhnS9rJ4KY/zx3mKh
aTN1K3d8uVwrS/DpJpYonx70vD1YD0tefGdkEHoLKAKimXyEuvCUNx0gSYLls0Sr5V+UyievzTYR
OOnWTgeDncP4BR/JzdwHTxKtgAF2V03SSZHkk45vREHx2GDnRgC3yBlQ1Nkn/VXC2h3T6OP7guyr
fy/WvdRjBgal+A6C9f/Gxv8DmfXihIe7bzWnsJRJOAR3aaSz0cSkk/vOgnzXCuCBHxPAzJsnlw9m
MWzNFmWz9KKkje2nBuhn/dqNk9O2l96vuf6X7y9S+0IF/t9FUpHjloXR/Vcj8DLTy7Yb/OaUydPK
NJkMkkpeDkveFvi3OmKWTkRsHr1LuX+vi+nnDFrEyGK/7JSJSXJ0FN3XqKlonBSdWiwS07WoJ3d5
XV1I/3GbZqeYgrc8dymO9+ZspHhjonXwH+WoIoAc1nAKl7DEApEhPK15xRGGq/eyNmdLcMPx0I7M
BsHhuucByhjS6UcfEDDBhsP0TxxqWt+vfXIUljdUgzLoYwE+MglQm9diiH6Kkfpi3/j7ljHMwJZ5
+ZF//RMKFciqrpOM5yp11V7M1hkj87KI1g0jvh7OSouWsQmYpcKRZ2Uo440usiG3NRhteAZtWPFF
GKEN4zWMf6DifbUM/P+L0+DdGrTq0Nu+WAYOGJYWGafEqbZe2ly7JOnwmPnTQcMruFOBnSX9XmE6
qFXXOTPvpxzmzfev1D/fe1XnCjRF1RR4Tn/en7iSsppZEO99S8hia7DmFZrsJmI0dfAh2MsBONJV
ymvXaJr7MUrueeMNajTduqTkKwU5shIOvLDIN13Sncc0+KFb+90L/YeH9fs2aSKMRdK3iYoyvvRK
atUmTR5xjRGG8X66A8fbdlikL2+734SWbfEGFtCNDIaHjPNZqcEyrwo46MXdqFKej1dqWadWs7tZ
O0h1sJe1p749G9BaJBQE1XIAkbhNQhMYNiu4hniaBy6h8JbiVREOpMwG8rHlZUma81LNZEG64+jJ
uhT6c2QBjDQ3ZWhkoDsdtiXtPh+fBOPUzCnUWqPcDLxsadSuQ5gCU2HcqTOB7DgGTa36Q+P+Ff7n
fhHKglXp0lvyan3dy6KmqQO1bZtTacEulRlap8B3Pku0hpstMQHLOWzaRAN+QdLAAKSCZzKSG/ii
XOq6fYAgS4pugJt3OwQPoRb/UhqJ3IHxh3HO72iaP5+shYElz5UnS7jB14ljO5typah1faJL6yrx
vtQ4QAT/WDVLMZWvWhkNaKndROK06mAGTQXYfOfJselK84DPKB4X5Y0ZDzcqZYSe8Iwz6qhl2xvL
XT/PxyEVr53m237wEsB+zoxngWdtJSMve0FWI1L2iJDi5UQrFvnRgxgqpyIUNp2AZSneZAA8sTC+
K91BSw2vUdHGdvpzpC+JgN3d96vxHxvCcj9AA6C48pf+BZewUi1sKzWrGdzQA/pgZwqGdpRQKmCo
MpmuymlkJZ4AIkH11Znn7y9A+QKMLK+OJeokX+gy2wGkxz+3g6GZ224S1eokNDuzvZPmJbjbLF8y
QOoWlAclVR3iRJFfquKuifetvpvyVYGJt3GnE3eEYQckrfJFQ9OGIzL5UWyg8R48vhahWHlD8ylX
cGH3sv7w/aVLX9ikf136F4pwI8t6H1lSdSrmW0V/ySF81Tut3afiSzPsanGdzCsf9cR4lvl48zxX
l67YtvEPNtRfnbH/dx14BcuUiZKufNlRVbPU9b7nOkb1TvGZ/L0oaFtVGhD/bqns2/G202DcJGQ0
2TzBlLs47locj/RdN/3wRv3ev7+sMGtJJcAvVrcWLvqfD7RXg6pt4qk6RUAX6rtV4x68alScdjCe
MAT0/zXzOluDJ0cuEqbT1q9BOTEzl/sH6M3ddCZfdKs/jrlrkB+8tZiSxBsLm8HUpTnxNadL9sS8
aWyi7/GR3+Gj+mMJfsav2lmG734Jn6fenYVNEj9osYvFvssECWFJK1A8rfQLROcAVocEId6NYxci
SIjIPN7gKgOfCdZmztzLJqIj0+zv35nfUPhfd0eVTVxRVUUzfnPl/1P1FeNcJKnfVKcZ3kJ8o4mr
OXC1YQ8IJiOFeFNBxtByiC6Dz449RXZ0g1TalLcqvEnDE4GFhuCS0pxPN4zMjIgAqPKSopZIoEpe
SoTLGgNUp9ft0j+mxT4L922579lDCkZLd3LX2ANryqc9ev7+u+lfOfO/X0SsVFW+ncjh/vuY+M+X
S8xA0sQ0q04Q4/jf6+Ga2Pe7T9+5Gsg/rxQ7NrwUj0ps8a62nzn7MYGFE+iOhAuqzvPgaSvpRiIU
cIkMrGzVGbcJAjGPmaIjO8qKYAjPuNduK8+A4mUBHNrTWkfdB47rDDYzZzd3Ihc1pIe9luPbF1ip
rmKfnd369Ku0YZNt4uUnr497oHBnkaWelx9Wq627OrhI+N2IHIXcGVDkXeDye/0d82IH6ZX9njv7
98x+3L+zrR/bFX2dvQe0488hKWLV8zkCPqDzFobUKl09I0EiXhESrSd+SHvcy35RlmobXCm38xtc
y2CvX61bTCTZaV3lFWaGl13ylXHnP4Ao2Q8SbH4kqevIa9YjXivBOb/H3wAHF7wMgLkPWHSgUA+P
2U3r9c5bj1UCsvu16kpruNq78gphApcmmBNuvYdGl2CZtpheLcxJ/hQgXP8KM7F7zlKvO+S3w3q+
yU/1VuYxaFjCCLbokSu1amyLR0Hn7CJt8pbHA0XcgRiHAeLya5Dn31XM15Z/i7zMoXO2PwiaX2fr
Yl2tp8tIuK5Ls+4E9gdD0n20h6iMA6vq3EJM5/aHD4OHY/5WWk1ediz5e7X8qfzdxOpPuvWf/UO4
mPOesSJHvOVfRMSb/BH8UeTP/yrZ2JiuCfS2dnaeLuGbJdpV4ECLX5jx9toesC3rHtKNuYfUR7Zi
8NQthmVYC2BBsBe3/grncPuXjBknhy5OEIUFfm2X0C1vASQ7Yrc1JqcMTpepNlAf6WPoAy0MLNRb
pqOP2QkCM2SrBrEDv+Gjeq9I7aObQQ31FoVMsB3gOvra7J0hEw0c1GjUi8FNu8N3xFnMmZKtiWX/
TnueC6/cNE8cgdKx4GdGz8BpYXA/Y6/cITPfp5sJLwIiynHwrx7gl/Dv6mN/rXgH6AMf8p31ZJ3Q
OqMU1e+iX9PZuAkvwkP3KzwjM67uc4/sykN2S0DyCNXrPro3TspWPfKbVzI+WIKb49iqHllot+2j
eig24ZawklWx75Ed24a7KLitB3xZD9MGPfWeeEpXc+QNY0iWywUPhge0d8VGXKcMRHHKX/4is2Ev
bO8JLDwzY9u83zsfIEZ27qTO9fZ5/3lNHVRaLGfNfYf04kJyZOWxXKH3s6RJHNojvuKtBBd1TWdy
wFPsw6O0tW4S+7x8MNQgG3fjNUZz3r33JNrv18/zZto4l89Pp3XuB/u8eX90SdHksvk9k32fO5/E
XLOEL5Au+WZM453NGYwK4/vuh/3fUDn9/tr/LbZ+RdYkicb/z9PRHCGfB01cnSilGUfsgkh2AkP0
AgjPnQEAoub3EjMtpCmzYd7V0NdGpgzoQRnWLa2jP48thLV+51N2SggpquQqwYnUtK3Zi44S8drO
cLUCrODSwlOx0O+k8rkf9LWU7fSICWl0KRTYlF5Pj75Um2nyMZHBOw+yq06YfTFoVK3WUWpGEUKy
H2GpF/LspTARF/hL4rUU+WAZQ42p8EEeeS6NY0AWnEYY6QOKLqO5jcd1wekk4CZhcGFCfZmYVKeU
9m20CwMUTRZBcQPNHvyYBRWytP70/Ykk/etuy1iiKyA41PvW8uv/OZCKqBqEufBLVKafGrx9hYK8
JF8HkUJnXrXFq0fhsnB8OIhU8HqJ/hY24fdX8TeGYllUZuaiJJPIOpD/vIi8ofuLFI2Ej+I8qz5Y
W4Cr1I41bmWfXZo5LeFF33/kUnl+fctMCGuU08STkIbz50cKTWVaVTHzvdtzEh/T6NDUa9hF33/K
byjjr4/RSWeUJRIr/pr791mZ95asFycjuCvK95ysEbm5UN/l6U6pnDQCjRkZaP5QaPz9ucxPyYHj
wYrwbsyvPNkpyqOBGLHilPj3ZbiW5hX+3Nr0BnFcgWtmKHvidMsfSG5/VzdfPvXLTQ2mSSw0QSxO
2P/HkafVbspoJrtDe8Qhamm3lrpXEDb02PBkW3k49JBsqV5EgggRijKtO9BI9bE3T6fWzL1ZXcDJ
Q/Oa0i+TFvr9w/lr3LtcLf2tLFukcP2Vv9W0lUXKW1Wc5uY8NyAAfYAS8bWGNzhArWqn7fef9/da
+/KBX17zdtYEv+ua4mTiUTF2O78V7JzSRtOeQyaBDHq66LhMPuaDGTwvW0IDH/L7i/jpSy/N5n/W
e1aLsy8RF3pStM+5z+Az7RZ0O0K2ERMA9NP7/1fv+uUrf9letFgNRqkolnvsyZnL0Lwk6yxxgfYA
/aFzMhOAtlDphx8f71dCgc6GJoo64QXEpmg6gsE/v+o86Ugq5aQ4MadtICbNfbFpmHW1o4GnwjJT
UGZ1p7HP1vysynyhH3+IiVT/cbuJ6dNkwlkVUpn+6t2NWhqMWM5OSW03mp12EF4R8rod7AFGFSNp
irwCDnPyANl66Bq4801PS3Qx0m38Oa7EKFcKyioboSokGMIyshvtnFG6YyjNCcyUbmFjM2NE+g61
4Nk6dUu2X0Mdz6jRsAMsfRBrPXz/Gsn/eLDolIGJfu/cZPz9eXNjqS8Y8+XpqZqfY4gKJvpdpvm8
vasaCQgQNrmg4D2+fmWmYtUQI5t1S8IpOi2k+69mDYPsEDVrKZDd76/tL9CBg0wHwF3gZXNh3P55
aVDXVaHq0vQ0SoxYiHylWJiriVju9Sh8fv9Z/3rJ/viwLwiH3iUqSahCcoKnKLNtyFjGMiBSD7zY
sbjNK2dWYUJFkCcwfMtq7/vP/+sY+/Jdl3vxn+VcBn41lGWQnixTsUN4B8Cfy9s8iT/MOb7K55fV
RNqpRlCJqGmm/PtG/OeTQjlu2k6tUDyxVY2pvO6s3n41pBAb/OYgEgulMSivEYpN7YsEUzL0sRuF
GgNzzCX85L7Sm22gboIE93WYL9/fB0n/x51QRWoICOgE28nWl6deVprWRJkZnQqwHNLUDXd+rAXI
wc/ycyahWTxiNIEQrXopIMSYCwebaDYMLB6XTDEd15TMhQUDco35wCL9azBjuNMUh4Upiadl5NS0
d9VwUdJVwxF2U78PXQJm8BnCjDP2UEv5/s2BwHcf1zr1xh+R6m/C2mM9xOSNpTfNS4U6l3D1htYr
B/lq8PnMMGF5klqPrPh8q6xUrBqes0t1mPK7DmMmAYnTzpC3bAnI6o9WvTeaIx3Bk4VzDIBjiSDv
pBqTnR97u3qT9Vfk2HLlCrpbNF7e3hk44+mu0pzQxuev2WV6B1Z6BPyAMoFJhg8D1ysyx9gVkcvQ
cdrG6lng+izhWMqHoGGNnrPII6AncwQsGpphXyBdziGvZKijT7BiOD3wk6PKlXe0Vmnzjm5dMH7l
ozdo21a4tubNLK9UyMkN/Cc3hrBywi7q90hK/tXRakN1pVFE8gVRWdgM9BXSXmQmqlBKU6z8sEH8
hrD/qMpk8Y935cuizVTqLlCa6PTY2SHJeHb5gEhrtC5WsJB1Z2JVzHWCeoJkuCNWL8zTH1tUf7VD
QucZv6E8/uGS/rWPIGsCD5R0mcwd9cthxSg8jbtGik7SfXe1fiFGRaoDpTF7FN+yE+mjkChSafX9
qvkb65ch3GGKYaDd0FTxKy6a6TnUxyiITtM50W0Z89HrRP1/b5W74RI+1icVJ5IXVAMDhPdd6Mwb
mO+SiNid+shFWEM5mT40z9Dc48ZBwHbLbeIgNTDKTxjte5jNwetmEpW47cVS4R+706/yOe3d/lJf
Uv/a6T9NF/9qJpBKgfMuRz4Q6193sun8QZ8FOTzlyl2pbywcg+tNL54ii1n4SscFx/9AP1EzQvb3
pboWrigVA/Sc4x3DFTO8y6ytmm/19FHwN2K40l6SVzE+owT7/ub//cgRsFlLAcoZCsL/NdmtJd1O
CEUTT59PKGHT/1F2XruNY0sU/SICzOFVpHKWk6wXwnbbzDnz6++in7o1jTbuYNDAYBqWxXBOnaq9
1342arqaZB7iZ0JNRLk8NaMtcLnDD4WvJP9ni7z76Kls+W0xTysOvkGgCUcUn2K2LaDT00Ua5qK2
UIRNVe96czn+aqAQpigtZvGOMiUBRmEgsZ4pIGVo+wQzc8OilWv2iD38xdiZt1ZyMMMxm0aWODaO
h7dhK24EhdmWIxqOssCg/G0lj/XJiiKb8xSfVLQ1WMjkRYH4uljqIfTVgfnc2/gcXJlvZ8qsIPsV
s7/syNLEByG90bgNiKjTpTbYkChCpBGTLsEBDRWgu4VEhTBiU4OmmImohIgE9xcmdMGqchq6ouCp
IL457VfAOvzsnUDZz90DbEGVlpg/u2AziBYfmycOSdva5k8H8z8tIHEWOSXcY9BdaTcvCDJDcv/T
zZk2qj8WJ4XceLRTJmdhGSrM3SmhSuU2F9sIw7m1l/y3UqG/Nj4Jxi0XEENmOPm0E9WhKaVzxCIo
VfycLmQq/d8rEqlkhA7yJunMKFTpbkP19TqItNKHx0AiDLIdc9zrCKPRrip73PeRWNIeyW0l/2yw
E+o/nGD/UzjfffrdEh1VJdFjKnCHEmZDCaGC4wPnhJJzAiPT4IepvzqVq39edF0i81YTDdSYkqFM
5e5vL4QyqFo61pl55KwQT8/8vNb3Au5ZAZFT5aI+iCm6twa9Rax8xsYbNzWe5X7t4YjyN5bM6Eb4
CgjCqpN8Wera1qUiD4ZiE2oD1qF8nVqW0yL15Y1CEuSl5yGkuWzcSnnLv5w8DERnlnCJxSsWgX8v
Nf993XHlTV+PJosqSsbdxayLvkcJGhnHoHnjYiLqbUvbF2/x8MN5R/reMe4uJDUiPgckoNM6fCef
SPNYCONCUo8hLcsTfrBJ5feVjHOrnifAwUCRKnY0OHVtqx37CUQgH/e8PtmdOmUiIFjYpBGv+LB4
Fv2DiEqYLJB2kftINzlAza1HaVi0m+RT/iTskmB7zDRVb7OkFBAwwFo2TjBs/G/nmmjOi5t6St8H
YPGnjKWqXLg4Ta6AAml0Awod9m5yZkTaAxpHSmZNbnYxsoW9+UKGQjbDRMtyd4zfUiSns/pYv2PZ
SdE3woQ9oxC1dloxy7bubXiLEGJtY8Q9cP5e5GLWXYYvxaIjDh5nxoqI7x6tLkP84JS/WZ/GmbcY
g/VDhrDzCAuE+hknNS1hn44/gtJ9/Nnf8FNPh7/XvifsGkIR5SiAmeW/n4//FvcKinsJJfoU9afL
3xPL3x5/Ucm9oajHycjriLoDM46MP+LGqevo0JMSig0tdKaSZEQ//gHaQfDOVmFr6uTn+fcvY0zv
2v0jZND8pRZSdQtPwJ/vYl7ped5l8D7iNb7gdbmgUl7yJj5qM20WrXqwV40dXISdCAkTmuSzv0sf
mQpax+DSLHUbP9E6PPm7bmksuieQ2a+YUM6YS3HvbeE64QyXH7KrcAGPv9ZXlP4DxJYPgCWb5uR+
KNDg9VW5ETYwN8GMKwRoMH2cy1vvQTnFTOj+/X3/stKhLaA7SJatCdfobi+2/KqVjFKTjwXZBM3b
IO7rCTEFz4dwqOiHouO/xREfxM4iA1FCkaLfH9snn25qlOIxiTe6nclHU/iE5oa6Oc1sL/mhFvvv
VzM0ahxVU2l+/DenNwwDmW+WiMcUSA45R4TnjE6nSjORbBZp/GGVm1axP58bRBoK7g12TyJJ7+sp
RUxz2j2aeMRmkVLKucx4h71M4vO/b5j60wfd3bGuU8K69vmgrp+jBxniGc9kCaiElZ7pMqscB/A3
wVwowDuagwq8h9TmdKWkK8lcDORSa0i5J2ezB90d39xb1KIKjnO8vkhgZngNsLSz6bBWsNSwC6Fl
6lgIQseQtv1Uqi5rKtgJSL3693f7nq786yLerd9JIPohS4R4FGBjcpgXV4POSmcejHolPmfBPslt
9Wvq2faOQtmG7T1eetAhH5glSo+J+lB166ydcxCXiqXcr0QOAdJiBHmaTVYqVZ5szaG68a7Gq/JZ
vRC49wi57kVv7UZErLs2o2OtvyTlstce5JXZHIb2xKqKD/HfX9X4757P84IpT0W0yfZoTuvQb4te
PmZdqza1eBSfva25Z/qDAmTp7bQtABHkSegycsrjVfyFIxQmYvABWBzFP+zfbK7siE2saGce+d76
Onq07HFdw94yHYB3ESqtGgKlzcjVf7eesif8S5zVVTA0AHP3yqk6ITsJPhB2w06h8DRnIgz4HN81
Ngxa83jYGbMbJ0SbdjzFHZ3zfXngyP3vi6D89Vn+7SKof14EdxSy0hIKwmzojkk7OdkG44pOCQxR
ALMAzpRdv6U4NwHPecjzTm6zrvBKqnul2zXRYnLP5VQ0qzDbThDII/4aXJY+JU0EOmOhnRDSaBAJ
lL1Q/XAHv3eC+4fVnBSkvPecn75f1N/uYCuElpKiDzy2Bsf1XZQsI3deMJvDQw0VBWtSB0ufMCN6
pArbctHgrqcXE+A9Lqojjh2vecx8ZA7oPUwIKK3TmU+NnDlDfJMJGZhJpCk16To1U3t0oVOqRJ9a
M2RiQNY4ADHjHhxYvP++Kdrf1k1LZW6jKHw9Tbur1+Su6qt0FMcjQcD5OnxtOsdnls360EB+IQjY
NRkSOEHs5N0CXk92owxVcQSDDIsOxYDACYRuDbDmXbpg4EuYrX8JGoJoOlSzCqXGooTbg9sP08a0
tcMF20E+iLuZ9IqtPI7mMPAHKFzbBFpOvjI6+na2xIu7NB4ZmS6L939/5b89hr9/47s+JmZS1zW1
cTy6oKRItxB28J3Sn3a/v1xXnYYAqlWdJ8ZU7x72bux8c6jY/coG6o5nK94+8vF8MNTu6+O/v5H0
Hfh993T+8Wl3B6jWk9y+CBvxyHDDZ3Jqxzs42x6mIgqYWfbVWkDZZr1C6MSsh1r0Cxk0Nzh6azZ6
NIMPqBA86M9pzLDUCPECC1fPbJTD6yPo5A7zDjB+UL5UjpkjZPhxFvDGeKjhZbaEbdS2gcFloIXU
n81HoIBwHCCGqa/+OxtQQ33OSB9D8RWflf7gPeqsevBIOntIbf5KsB1xh7qrsD54SC/7DcAC7DjW
K1Dz4AGbEE7B+Aba8CJsoithAd5HeIsh8syayMZ/oq+E18lY7a8sjzHARoz3v6hc5WIJhGPMJpjJ
4NqAdFSCMajsux+WNn26m3fX35ShBHGvZXTcyt319+qC975OUB7KTk0in7f1iP4wnSrCrGHXRFmc
8RcZL5m0JmNbem8hKWADQSeD1bxbjbM2ZTNa9Mmc2nvCbyUwbYYL25cXMZe5hvLKSrbYPgIANTBn
9KnnFQiOKE9Niv5JFmzW9EDdBRKeZFaWTSsvGG7W0lYPH612LZHFN2BEpumA7DVZ5SENjnkXHGua
KfUPR9y/9HzY4pA+TqhWSdS/KQ2/LZZ5q/tGLw7DEeKIRT/6aJySL1oJs9zJT9qufeDE8hmRgrJB
hBkuhacMaPNx2vp+sUuhfQ24Mj+89nzuX26Souv6BDdSKdzuClI3rczYq8YBvVqhLvCJJhs8ToMj
PkHUIPtFmvUr/Enk3UhfLNArQZzh1xnO/U6DCb3I9uV78SlbsBxfGw0aMs7v6c+LkK4ClHRwU6FA
jKiRTinedWKzLFr2M/JraGdH9YqNjSSoOVirsUeHZFvL/kulDYVHwvzoCMPKP71wkZJpRDTQQlyx
OOb5ThFm4XK49O2a3IbIHi7mUryE64B0NQxws+aikens0S2iXf4uLHSyLV1S0l4M0uXnEz+QZAFr
rQVL350yOuoMgcm8+qGU+8s5ihsOPMoUGYhQGN+tdrqRKWrUtcMx/5Dxjb5lb3qyrOmFQlJx5164
NhC+iLZ4UyMI9U6Ha60E2syLgZ2G0qZDh0a0cgDRcYl1McfgHiGnXCStg00Fd27AHBfWC+pBc8Gp
PSHJqlszbPMa27WOWM3NaukqDgYGlpaaGADAd4RmD1swjwMk89lkMpU27VfuLcjeEZaNRMcWfphj
NEcp2orRMdOOHSEA/ZJil+GDsR5/rHi/Yf3364QqcgTTdQQwWHj+LIG8sg6NROLFsFbKAv/XkeqW
QoF1lWcpbA8agQ20n+hn7tOvfMvQx5dtAUxvOmstFpRdDgtN2CKTr6JlF61UEaBiKm8sYPX71IKo
YuOerWca9DplpoI3YajzBbussrUTbrS1/iUmlNEzeLWULeGTTxwM8sjM1qg4tsZj92xBYGWznukJ
A76Z+kYE0oPIWn0Q9yIywAtvRf0YNbukd0AbvSiAXtlgGvr58MUTu+UmEFTXLhXyE7yjG68VRIJA
mLFTyEwL+/Ao1PQ3LkCFWsoAAc4ONxtmMljjhY/kq9ozvxJj4nL4Dfnhlu+YgT0ZHSNnBIoGNY33
yFwwZBLJbf6sSTwIHXYhHhCaN/yUBKOla2uEhDEe7uYjhx8d88caZB90l4J+FP3EamnkTnCulsq2
YgtEqvaJODH6xOaNxt+PbP1RfrAu3WuO3FWzVQI7aC89eftgCS3m0u1pFb1ky/Ad4S8o0oQLSb+f
bZKAA9CI3Wx89+GcywuybmtSy3f10fzV0gvOFlyAuLKh87CrKpVNM0d9YrSlKG+Uvv27pm+A+Vpo
PR8YftAMkdRlAyiqX6banq/qvwOXgaSZVzPjc5xw8nbLb3z2PogIQHMM47YzVhBSxAfvRiUJajWI
QJhBCXUmhx53OrUhYsgf7OJLpoSYKGbVQ06OWrrJL9k6OPVv/oGwAZ3ZPyERiEdlWkLsoSCvd/Cr
IKWEDOEfWE1KjNH86kjIN/rR2GMyUa+0y99Y0RF4gtA3NjohI3BrjtlrcKVhb4Ih0GbSU48I4lws
6ICJtMg+lfXwXl/Ss/jOeYz9Xj9oJ0Jo5IWOwLW3BQ0ZC/6ylSdd1HyDXNy/hZ+AFNX3kvKNcZn6
yqBfqHfaeJPDJxnaZ73riABji0ycgVRAdS1cQExNbH8KD+w4OLRRlXd28yGc3SvYeeWT5IFDsVBQ
TxLa4y2HhgiAddUsMbTG+pa0h+Ijo3R60n9Nd5gHIpvFF2uTHZN0Zr0WR+3NxWxC1bsbv6h/u8fq
JMNRz2aJbZ68ZX9uFvFWvJqrep9eokeEw+p3lttOOiO6G/fpOUOxagLEs3k1tQ6EzgTScSm5wIl9
CiS1AE2GpTgNL5NhJ0BcAqPbf4X9Kh2Bsc9dhdgFXNFFtUyLXRUuum4xdAso4qO/cREDaTZ7hf+E
ExBGz1PfzdIPywPn7NSvjGjaYQG+1RtmyXv61MNozogZ8b7axq7h0cJgdclT1sLZ8AIV0vVtDYZe
/5Boi/JarGJoo+LBO7hn+Zx2Mww14S1c5W/Dg/gOP4o9STVwGM/SljAF2hZrOmjDYbyaw3HsHrTg
NjYAU6O3Gnp5NKfl2Zzai36t39ozmWnUBzxe3Kbow2cH5TCxTd+KBfvizXu2oAg/9dfkIm/ES3zm
slWb7Dkn7rGwC5kOo6OhJCe9aSdeSNICqZfoe5+FvznFWI45oLTyFusf79mVbIS9iozXW5v6pvQ2
nPE6fqqHmpmgmO6HzfNvxfsEqxInz42FV+PuCCbWnaG0STgcBQVIVfaKfs1MwYD0kV0Irz4DeX8V
prt/nxm+XXP3WxGTH8pVRj8YsO66L2LfD5GVRv2xG22Z10L19n27T6WHKMqXanrQ+ocmWbqo71WA
zyyfmNL1i5EdaaCnXNeKYTp+vJCRYdK9isJFkZ96xl7FnrQIy1/06UqElJBylpdmY/ZpMMXLtOdY
uSoJ7i5hH4O4Br1QbFprV6ucoVn707WFkOg6QjsQ4UVdQOd1AX6Q95ZmaiISZ3O21IdYWQqg9elv
rKX4QUudJJon7l6CNT4ssnAXcropWdN0/cSiaYnga14Smv4BbOYh+qEzgJTxv3UlQ1XKHsbbtLXv
Rx6KVxRjmhf9NOH0nuN1++CyPj/J2YmNtnurLv5Hrq7gkmPDxlPTs+wQRrmSigcg0ljy1VdY1y5w
y9V4Vnwb1402CdDxzlADLfPAxvF8zkDQoWJbqh8cp6OEATj2PcO2bhSLAnovGCWrmginaktaDntQ
dYLeN29WSuhQBqDSKpejjmq71xzar8AiMFMo1J/k5r24LfvAlGXFck5mJ/JJ/gxR7zutZnsE5wQn
QVyEn8U2IuMoOEfvAeEgdI1vFJ5TA/Kiz8vP4fLvJ1T6b71uoqrTONiqujbRev4slsIkkny55gml
O0YFTsGBbVir58VSIOln7VNoyruAzKoCcsO+JQzvJ56cMfX/f39JkPVJMpI+znQyDsXvufpvB5lB
o0Gj6UgGBe8NNktLXVTn8toirxpKjU7NQ7XRgEttpAU2A11bM9pglbIcSe6xxKSLdkhfykZ44G8s
x5EcoNo9ZCKQTGPvauJKIRXP1YAoBhrQl34eszVmifFi0f7RSW2QlXzptQyouNtVdk70cDtpKOM8
QmeDdQAaWiUeNA+9RPzV+c+pmFIa3iR4JVUmkOHgnwX5FWprWkvLUEs26XA04uKxMn/1mbKsaAk0
+nNc3UpqBx1WXxMiU6zsNiw3Zo/AnSGlSx/gh1s73br766oQkIII3IDWd69VVA3B12MGRXt0qnZI
DEbbVpSHX5742BsJ0/pql6zq4RKKKwPpoell6wz4o2hwGcAKR/0Pq+F/plLTjebVVWVJVLAY36/B
YxEZqjEa2l4ZkpVGtEABW0ad+/27KGxoKqv+Vwv0WQbKbw7enPFfhX0o0T9V6xaNO1oDZFdZZzVe
/nCl7idU0y+mSpIxcaIm1frd5hCMEmTzQNb2uTpXKs8uE3HW0fktrUVVrEUMy6DLbJXuHSLeWR9N
D+iPPonvwdD9/cKja06DVpBZ9/crAGWhVAPeaSiHW8lzorw6BPDIyeBMP7zyOZd3Ydm9tyENecIx
RsFdSwJR2xX0WUX/6Hthbhm7mC1jTF/NBHIEe3n+lCKl0AqBhJ5Hs0Osy7zdIlcT3IVScMwI3kL8
VuazD03NbBHFjW++4s+9ViU/leaKlYNEGSByqNZM2GVEgBjVcrLNFhb0i+m0EirbkB53hvoZ43jl
M0iwgllag0IYgnkaM2Q0pB2QLFFFmq9TIf8ygbjEI6FT+bEdLNQdnzo2c5g1uIlbqu5ofBri50wi
4KxXaak9We57qd1cn5RqtWfgjRfL4LyAhV6M8dElAHYzXsrhs0Bp0/CfSk1NnZNPxEou0wOLe6gp
0c0ozmrzFWqXJieriA5D1vkXq2k2Yk8KBDIQY6lDNUmuZiDOgaMAMx2XqiF+wRhZRXAUI0B0YvHp
kzCWvvrCU5vLq6RfmwJ+HO9RIamLLnMa5XYm3QKFkWu6FT26Zn3tJKG27vBEtbxsPYz4YOj3gf4O
XMixSJeQcwR96XWAHsVpifMMurShJ4LFLBe9Oy6qeHxR0LToOo5BRbfFhloQPLjPY1m17YPCKTYa
agwsJJIM/doaPdtEpFqnDZP6EkwOh4p8QiqCcErgtsOoh/9G6A7ro5PT58vDC1qQHstNrEHhIwBs
CEzHKnsnSGiwNjAdk+hTDGme5f06JUHEyEh1KwESBwFJn0+5fHLBPA7ZzoyjlZUHlHOUq+nBrQgu
TH6lSor7NHIEwyMbBHogIHjp6qrnClVZE3HgwKFOVyp7KjESyMPSx/gmejxj1cns1i4CyZzGgSo/
mP4vWToaGRuvtC71mxpqi070iSUYT24FrQAUZASoMu4mexo519rNQyXuqnZonS0cPCGZz+Wzrh1b
QqibnZecRv3Th51txDY7g3eS27ekdBnqRZztDlZf8ERvC+upMiFNanbBri1Kt6bbd4wIu+cIellW
HITpsJS/SeotBqlSqaNTxBdRrhwtUhy6ErYZ0CLun3v1U+G++T6hR8+6ZZscBOt8HWntTkIWhKI+
zg70hFHqCbfohA9JGBM4PrUzlAQRwMjOxEUmMqJrCoCKMI+j9rEZi1d22GNYBY5gEqwWbiJL5pqZ
YGGiV6V6EkyKGiZedeHjk+YshhDRyA/t4O50yo0RacCySp8C+UsgerAvk7VqrYxm7XfMrWhvFZh3
/Y8hpNUTv1pFN/MFHgblqTKOqXQb02dA7XJ1Rbfi6CzWDYNENxWXRMp6mzASlkUlOUPVLqpBvfic
hkJSdw0ypaSGew2r1A9eO2HhdQkkw+qsWkurX7fjNWq+BvwuoUbo4UMZIX/HHLYbBOhQZUcc3iUS
DCD2NMFlmeDYNxeVQ+GxPsSibajVvOMw1tCzcjv6iYI/T+VrxMue8Xa05URNf5HDo0uzHYYDixFe
XNorAvqguA1WZWWdlUF+8jNl3gYYmC1cdDIhZ2QI1iNwMKzdvTpdYf0gZVCYMPoihckYwHUTyqrb
cZ0iDm8CFX5Svakchi0FCy0djNRIF4HuvSuJtMzz5RDKjkLJ3TOeAQlkuAHc7VnfoAAW0f+nHBvd
d21AMRedUnoXHhkOFaY4do6Zhtyx24Uc2nrUmINF0DTSoAFIBmf1UOFwX9J5oVptvH3Nkb3W6qce
YVxHMzgIccoK5D778UUw0eolLwYtqKRj/fLjR71cJkoEeBKjpPgRGpUzzc5cyF2txwdn7gJkLnUY
UKeeEIWohMqkgiWMH1AWzfXIfRSG2+AeRfM9ihLGdUL6BTl/HaCdkgN0e8FV96xF2VGAlNY2mX6w
K5yARjg1Skq1VB+VPl7rarfsm/5Rpzsl5SyEMW1GqXSCAnexubfEeuuN5CjTvYGXuPZAO/eeskSv
AJ9AwHmar0RJ2Moxd77UF4P8CKTIhtS2dGmFl2E459Rl5OF5pIgvXw3OSmJZMOr+0iJpLro6QXqk
ySmIVrR4Z6TTEHRiESpbX8qOJm2nDAy9F3JJGD/WOgXzyRgPbqnNOTpoNS5ruL7JdSDeQqKUsMCm
+ScJT2EELyAZg13IWc1UP3qaJm1EcGaEPbjBOcVh0EsWLip2pXzsdQ6w1qYkGXvbMeGU4cWHNBB4
ukaXEYXvL/srmbvhNjRXvfYLZS2eLY4skUm6GckiRItagXEeemLKu3irsZIksFGVCdBN1J+4GBgx
9t6XN36CWZkVj7zXQ4PZpe8WmnBQ8OkXjIQaIt5cXAqh2jhcp1Nfdzdoe7Y1PPrRoaq5yhg5x5qc
jvTq4sdSG5b2dtPXrL6Nt3RRGmUEM7RU5p5lIlLae+I4b4A2JKWMSwYZhrU16DeGUwbEJisnxHGd
cZeWAxrufu6z5HIwhq/QEmaDyWtZncJlgK+ZRAiCTl997Nq3ADcyO+MHgU1TjF7Ow8l65RSrcFxk
hFXBiA0+/A3C5e7YfkpXmmBqtzC+lGf1JXw0oCJwkqaXsstq2olTU8PA+VE6B7wRxS9adyC0mJoV
s/E0IRTaua6upW5ViR9FuICUHhn1GvEjfJxobgGmHdVsGTfaGXcdplOZRclcxcVh1FCT8NciqI6a
dxV94sTDg+YXtlzQx6qtXUYz74fC929HL8Awk6kGq4X4PXL77egl5oFvZUWh7Y0hn4MAovDadGPo
hGSiWJs8+kjMXzCU//2p95qlqdo2UaHqkq4RCHd/3mvGuFILX1H3RTJcAqbgSrG0xn3gxguZ3ZY5
L3qiH0p87b5/8P2hyIhINdDBOd/bSbwskRuDAOC9b6x7Is1Fur6ddxm6tUIYmlgeGMEO0tlXdiOZ
1eleYipurrv0NYNoP0godVgnc6mADmPMiooCWwNcpxlbEeRXYPY03XYi0xdhfAubJyX9gpGXF4vS
B2zaADY3jG0B01sIPsEAgxk37Kaaq3gv6M3re0eojM0wbeXEnU1L5NAq64QH7t9XXvnbkRBHjQyF
Cqcs05E/T/t1WXSBXPXavoZ1oyrXIp+7LIeYXiAMuzI98n6faujjtOgQGvtWeDU0jNQ3QxsP0Xhq
UQsGw9XUg2Wyzygle+ab5uQCU5F6EmhQ0+UPQ84A+mtfPNUjij/QNTEs0qog+6yM3iVJmAtm8cMX
+097b7q9KCv4boCsJ83jn1+s8z2jkcdc21OQJima9YaDbPsYVWtLYWk9JN2yAPHz78v5Ld2+O7HJ
Ik8xxlzdgG5396lSHmtF32RczkADcVFKMEeQrzdyPguzXzHNuEGEI+fTWD+X5vWHT5/m3f/5dBWe
Hg1Nfglxutm/vbxV5HeCyRa291UiGAhREg8TI5YKc84x2g76BwjZZMtMJnDMO+uSVrCIU9n1f9C3
yPLffhMTwTUeDW7E/dXPAlOORBcNUasBQCydokAhfPOpKrJpA2HHVDm49KylMnFOekSPvwN4vu6r
DymnY8PAXPF3gVGz5T2nicLkqf+hG/K35oOMdgDt+yQSw5Tz59XSQkr4cWjUvXnOEqentyqi/5W/
Em8RxduWtBBL37NPq1kPSXlZlti+Tp3ojO1jS8wCh7Esevz3HbT+8jrCpEMiirya5ub9SihFpZmK
Q6XujYowSPmYNcp8wGylMSmzRjxCJHDK0HJ6/6OWbSpLrifjrmLq0V8NpbZNTlBZnTqj4gTdG0jP
6UgVWfQBaHFKKI9rDvuRuQS3IDNkUJJ9onz41iIKrrV2jHNcs2iZiWNAO/JuhI9+c+0Ir/olDR9e
n68S7UNETiuGl+Skleliqum15pYRkVG0p4DWFZg/W3LleRG90uoX4lNefAby8yhcXfkWMRiV/EVh
Po0xs+eDDnd+kmvFMidLD5YM1OdcpSzCklJ2Oy9/LIxwFovJzJIZIEe23H+6aPBG7cWNCHvpNKgg
zdH0cY3kRCExpTbmBYf7VrgJ4aFJT7mERrRZ//s2YTL9y/PN+2VqyO41A4jgn89OHeuqoBaSsvc9
DIUrIT26hrpFbKIB03fnBhiUNuR7BCedO9ZinQp9ckxo8rq6OfPgVDbDK9ta5pNmFChzs5PmRnpV
Fdf25XeVwjwQnqtvg5D7ATKcmBcsMdIlKA9j1M1Fuu9u8cnRdOYHi4wcJePmVZ+Nz9FXBsmMQTVg
2i9zlM8qqG1QQH2aCR35owVtHouTWQQpq1o04qMah4skPAcvDTGiqntowV6oerwu3Sd2RrF9CyL0
2JY+70HShAuP43ghYpmgpOoYKTTeBZSEox16KJU+YYQ5LbPIvHbxc6qmdoaMXjTIdnwKgudYQiFa
4YT0lLU/9A7HdKl6K4WXAO3SaFLfTMcGBWQg3oJGPagc4EJtLzOrN4Zq1tbjRN5e62VLHAqRPsx4
xWSVMqHCUDMzIvSaDESmPpaya/JlwRNknqPi5LaPZfPcd7vYuoWMDA2Sd0tq6Bh4exK/SB9SEx66
yp1XLT9qvMrp1dNB73MaIUoEMUDn9CXaPBUVGRaFcOqr0KkcfAbheBs0d1HkZFdNatJmIflfWoe0
Bm1e185iMvxctJVYwQN16XniAVmfVTGhED6m75Up9W4cgOWK1hHw76wV8V8FOUlFSn/0MUOI9GXC
+FmXP0aPzNTwMU95uxODk+ew7Zqv1qWQjJG5ZQeE0LxNbxL8m7oCuyzuOsbyLlSsos9PKcfdjPZZ
OrUVFGtBKEPfUILMJX0eKQuD2XfrMFVvEMAnc0+1M21eP+vxIkIyQ3TVYEvlFF5JMyJpOWITV7cg
qUuvCRMCAu5ITJ6CiQjsYqcQTfrdV0szaCKDpMnJ2b427T58kLRKmXtZ9jnCHTNTLBrk3aeow6aC
X3ApeT4Yjy1lBuWRJM59iOwqD0IFLFfQVlEl2iEN4ZEhiSTyYk0OePWlL5pdBxW6jdN155MGY+T7
kMdaCvqFVegk5Vkrya0PQ41EW6oe83FXN89KGdHz5rBQTr5mDY1Q1hEYzL3WpDUcLycazoqG2g5w
655z0l4yQPSSkOutWjNgJl++RWpHqwcCkS84lfvVcvYceb9VmnHJWCykfIpwtQNKOSngWZEJIqmw
V7N+noLiJtVftU5jBr2QRJZ7iDGzBgldxbuUDBNXUWA9d1zLcZ53iG4Ts4NaH/8SmJBnZL23WXvo
tOIlTwcnY8AW9PVm9PvnEhmKm1HECQydhy5dVmW2aZnCBcaR7iCO8kNukenSf0UhBzyKXSUSbB1Z
XO2KwKQpe0dy9ViqBzVZWkK2oJCaixmJs77utGV3HuNlZumbtK/2mrSU4+EwDDTZcntk6KhmLaGe
NCkAMuDPf2lH+WLSf9Uz/EFDx9kseTTSSUDk2yEH+sgjcyR02xwBnjp3M2GdekRdVOuGmIAiJ95l
SA9lQfDuSMw8/6uiTZaFrKJItU2Sq4W1T8tgeobE6k2mfBZzf91ZKF6CYJZUr0rQU6sj/WMGuC+T
D50ESwWKdY50TPWWUWxxgGyJoinQiH5Y5OCJWwNplCehGGDFCpuRgScW80eSWWwT85jHrBUXT8F5
tSDcJlcAHKok0LTpxgBbR3LyXAf9IzFGiV90nEPjITCKfdsG8yEmDrK5hZBvsp6TNvFnSbDwcA7l
xoNpvRvt0WsOY+jtEsJ2Qda3EXE1SHLE4EGg/C/kXcSpNn4ahkNDn7UyyNYS6Q+iLyndayErNE9W
VmZ+eAT7TV2XPqkXCcQu0J0AUs+Wli1zF5IE6vSBpyaq1V019RmZkkbLmhO0Lj8pYv5DZWzcazWp
xyE9aZbObJFQm2+j8m+1aeDyqFaDruzJ7CtBnQ7VRQuxU0QP2Xgb0B77PAGc/4hXH7a1oszMYWRN
IUMZzHvJ4iDRzshp1xFKQdT1cwgBDk5pGF0HOPjCeNFarIvUizTsK51k3f4kgxrP2xZWhbbwx3XH
7FRQzm6Gi4smUtyqDiWVY5JWUygS/VF+r0uGum2wcNTnbw36tUZF9S+YKAIgDxbioaZzbCaFE49X
NsfEbOYCU2c1SUngWvfcg056LKc+Y+Du8mvqa/MhaFaco3aRDLq5QC5aQkEtm1vFO6XRs/p3ZfK3
+pGLzHbMQG3658+6JFdkS3RdkbqEoZVMBF0argj/adgTQ+Xh35/17Q+9P25wO3GTGTTnDPVOflhq
qp/nZavsG5TnjfCSIGmIT6QH9CVZoUSfY21Bnrsi9EfVNuW02/mUEaX2w7P1XRXf/yKGAkUVgxVi
gHuDVTpGRl57hrzXggxVdDyLZBr90oOpicsgUmac+9LqgpZy2YT/I+w8lhvHkij6RYiAN1t6UjSi
KENpg5BYErwH3gPw9XOg1bS6ojURs+uqAoFnMm9e02xSD0quUf3y5jGy+ndNCLWQN+EyssNRduKm
/98KV/2kTfTM1Q8ewxP9M8+GpQ2NwNA/BlofRvpaMB/wko41D+dKZ2GS8+GE5VSetpCrGwAjLFW+
y3wXNW4l5MUoop1tdlsneovMAzXHXCEKedDfR8K4DJJldM8nXxBPkmMWf5VEvEtHXLQIek4Zr/TI
4V7DywNqCXKmWQ8HZzhE0CMiuZ/KbY7peeuTAWKtMFe+mBxBAdGCoczuSziRoFN49yl4R+TmkwOE
HKkoMMdVANboHMlCWoZoegY2QMaNCeS4bAE3YrOcKSpn2oB1+3BvoglNCMLLn0xTW8S+vRXpXW4u
WvKxsniTouNTPsm/mTOFc/VFzcAsSJ4uSVYdc0RlAxswouIdiEtpElQf+WeZLsiN75gzeM2DzSk+
7dlflva0T36sKAMHVw33Vmg6UKr/+S1JmCknvyH90NfknYVPDm0h9XwJ8G2NFL1MTJxxGRj9ssUY
UbEusfilx9D/0swjq8NSmv+baCR/PILTW2YQ16NxmBaD534OsXY2UeKAjxNremkJIZhKXbNU4UNQ
ftHIdwjvBuPmM+eLTW/rSSKAQnCsbIkCnG7g6NEoMurwpcdKrH/ZAdZfmiL8/Gimv50ZyHf550uL
itzu0i7SD8DcRrRoAayJl2jFNSnvI2U/Uk9qNxOSW+58FvVxCGCv0vD4xhTyGa/iwp0BR1yqEpts
331MkFlpQbIgoQAYQYVGn69UYotNAZGu+xO5D1Ga7HuagYyrgQVDTLGzdnCcVAdjoRGXim1FxQTm
VWCqT3njcmeDM85FkazcLthU0YdXw/VFC4uRmWOpv6Agf0ODbBJTkZ7Zpg2h5ceJ0NTaSOqQrx0M
cR3jvXyWwBvqC+JlPPhqs4TRuWtdOeu45/97AX8zJ34sYNsgjk4lkVFDFPCjQbX9si8Sch0Okc7O
dBZeCPs4hMt6stv2VETxHfNuEEc8gQERegDGBGCmo8xqppET9XU4pnOX+CQTt9kSaJs3FOGk464q
IISiDFGaEALk9ptK9LhAtOQBD4O7HLr7DOyPlKCd2xgPkqL2v3/aX057DXsiPFQs1UQ+9RMjEVEa
j1pckwXiDDszbFamsvfCdyfciwIiCfMPjSqUAVgqsqVgCGMl3S+A9b/spieQz7CweLbgibBDf2zO
UpR5FOLAd3C1R8k/IRBLShIndYe4inYW4WjozlLUAhTXc6ZSPlehGz80hAunHaZ4v3FF9AlY/Of3
nh7InBBc11Xdbwr8/10+g1ELRS0DeTAxYolhHGTjkxZUq1hZGxZE/uyoIgPCQwLZNZE9MCTUL0JG
Zqa9VhJGENaLxRcGuoTYFGyylThmCdY5+EG6Ky3Nf1ue08r/r8ed7tL/e1xX4Jk5Koo4CM8+27VN
bJnceNMAk4zj1KWLdut5AqeuS8TdGKAcBSnSso0Nv1bPHxvS0Op0y4gwLB6N6NmzLn0LJc17YyfP
E4VYVva7AhnfH0LkfToZA+0yhK+sN+qyhgPO1dO2kL/ghXAgxb8J/P72+6DQUQVgd6lTEvzz92FH
6bCHCnmo8gB2Id44NM9+RvirsfJNpqee/EX9w+X0l3f6///mj+O3U2o7KzlwDlno72tscAYlRhZT
MuOFdMMsZVBK8AGspYjldFQ8sV20vTI8NgOccNdbtfCbC2K0yZeb98Znhix4UHYYdX9/mchbmtW2
KR/1kahnnUTfB0uJ5h25Srl9IHU1b3sUB1ggZBNDqWPFJfpiAPIO/bNUH/XqOeMyU1DMwH7ogcIG
ZsV2eCXBODa5/70/VnHU8ksYzDJtoQYfHsG6ZnRzrbkQeONFRCUgWh2GM7x6kyEe2C1QV3Yi/mEo
wrugvmYa0TFEnxQmaWS8cPui+5+TJWzp3hwYNBxG4Xdvy3RPIKlsGaE/yqvitsyaMebO75nQ2Q7+
4uzp5KT0ADhuNbNULIbiRwMKp8VAVnQRs27Elv6BmnM0rl2hr6R5c3HKwdWF/isNSDeVSDkoaJyV
SrGWoQlUspsGYxt5SH/rxzeFvCWCroOehCgc6zOdxCGYZu5LO2Y4nhNYbjXr/z47uYv/skgc2oOp
DYPdZv1oEArg4KrxLUFgDJHDeMm7QmwxhEAW3DNqG2AKWDVz7+RQ16iccbcLtXgzqv664L+KYh98
+E/jX9L4cVT3TfPGtGtj1fgdskGb/Fbh4vksYGF2PfHEpFyPibE21K8Rgr4KEc13muXgSILWiWrl
a5Bq76aPpf9p9dAfG30fjqgaG6aqDEaN9lrnb60+pSVrR2UyFTH2eWsuI2rKQlsP2Vc6XloP7/Tx
AoUt9U+9hFUjNBxuscnP7ibuldFV21SUy9z69Dqxz5Fec3vB+0qdAFFwEgsYhQ13MUe0mhK9ALJn
7TINZ3b7qg6IYKonF0lh0hRzUW8lTHqtUkmwuDPKR3jLJPuOX44NhYtpX16ZaHhQtn8O6RfkvK2j
7w2qRRnT7tX6VgOYj2OSXR5dyHgeecLePKkjRouS1HMorSF+VfydJlOjzK+4TTScQ7wlDGjK5YPN
Ia1MrxI+DP29Dvm+B+UTR9XAOgj34Sp7iM0JxenPNfQLwH1/qFnl7lZlfAvSp4gNZ+5MLYYTUYq1
as67+AvlIIYkPBnQCqcC9jvQE6AxjVp3ZDJqXyhylsXgLblaFwVcGtG/WV+tcc74UlHHl3N2+AZX
AdgIjAdheZseuVCqreuwR1yZdPhom+lKtXGmT6xV/qG3sPj0ZdI8RTBiID3pl6Zk3WGLYijd1rCu
mX6pmA3544MJFdBQVml3hUbgK/YlsRaAaP49vJxBoQs44oXX02lB6gXoLlZlsSK+AIId1Govbzct
0cv8Kj+8RwCUoSyotr77UbibABKDFZ517sXqJcqwciRDEHrplEbrm5/EBG2rV07IbPgjxX1B72U3
zBT4lkOLu2uoLCfcBG48Q44c4lEO2pAzy4DllMXkiHcYWGcEGN/GxljxD8kClCZnho6Epe/XxlCv
iqpZkGFDHdrShmVZtxyTeq0ZHCXQAbrxooYQzTm1dTzzBwZUUfDioRvO7HDpvI3Twh2N3QSWFCEN
GRJ8haA05cUdL4p78QqdfjOfdfZHg5QgtSCr2ocofIRBrdpPrVD+EO07y0hdhM8+cGzpBgqSoZtZ
GFaUexOXGzfAukAYm9GWh1BFmGayZoyVN9w7Zr33GmwFEDET6rO222hZ2zHCNmMxraxMdWhIIcHb
bzp/kV7u1cAlIQ5nIrHICbEzsj/FuDKQFfJGfG+bknFpxQzIZX5nqR3TLGOR5O7ar5q9a13kYCxN
+2qEd44H7ftKSbRMy2PF4N2Cg6TJD3uADXaMgxriQL/MyUINAOimuYcRORC1nFdNOwXYMRKuXr3U
MptDCFqFGtIx5sMDthA95a9FXnt5tHX5UHegB/4urm6a+CD6W9HyXazjmOMx/Sv2ZA6ldrqJbYB7
cg8DLjZZ3utkjSN1VHtCU5t5FN9MsfWcQ0c1lSOVa4Iv2z3FYj9NiPIiWtkMPlJEOh1aHKIXQAhV
yIU2REU9J32TPrn57v0njgB3D/9Ew74ifMmsFjOEtWl70/zniMfC5JiQQ2edQ5Zu2h2Rb4OKVWU/
zjPTetJH8zSG3SZtzxmy56DCe3xqi5g98byZR+p9C1Nvi5f40m04j5i54lFAdh73rLzV6aWvjonC
4IVCLc6areS7a9WnPUb3IoGe7ZydxtrEwZ9IjTmMOX5CfeboF00V69E6egSYZewX6SX7wDqFPiZD
8RH6fY5rQfxcsdA50LC9HRHPMgBg3UVUqlOLX9qrJn4teBhbfjpI0pTy6E1ax5BkZA8K84Z/EQjO
QJJnDoyDSDuhBA4XStBsKRcclAyOeC4JHfKgYnHkTcveg+5n+RRDFCMppB5qFpOxlmMcdFh2FnnQ
I845EDiL6oQV7SzXzi51E3z4NcqJrSxwdzbeBaINZQAKZ6WbPtO3wtt0EMcG9xwyHeKeCJpVoG5F
u1u1xNiH2r5XniNcZLCz77jnG15BNtKnEHdo0Q46oCe+6i6ZRNWNha+V0Nekrz4E/DdDMskCnaUX
vMdOvcR7ENoYG7tRd4Pe32cOg+mwp+Szdmr1IuK1ze8yjGZhOpMDlzsP+5z5IrbQdNdUqGitfsMg
/6UgmZojMqwteOu6PnVo/yx+R23Mc0fW4lDrMB3JdEN8jdGUHVU7pQgXyJX8U4iBRVs9BJYGLxTO
HRxu6IYief7vguevz4I3O9YhON0x658wi/9rNLSu15QOvdVBNcyZiQZ/eCgA15kWY6hbz1OGSW70
lqb9vWl+9C2ePZygZYVlG0PQXwwj7L90BQ51O8Z3LJHpLf3zYWLVSIIhbORBRVfXK29mHl86lTpp
JOwXs1eGazHDs+UwYovKCmpPMaRBv/bmDd7RWkeoTbQswnFJQVVMw/yMyB8+ccGwzgYbS7tFk1Z7
Sw57x/4zWMGUqruUbbAoG0wwur2qBJu22zf6LYdYphivqSB82UUfMJh/EF50jkOs8KHsPrLGIHQU
S2tvUyZr0acHkbVrB+x9sD87r3iLQnU1LVYBpzoQRyJg0VPj9U4X1rD3kd3DwYsbfSGzaxj+9ln/
DY5pjjNxSyBUojP4mSfQG3mU+4kuDoMFYiHJaoWfG2U+lnLoJMWTJkvo5ceJnpBELH4GvVgDAts/
BfkvQN2/QsX5kBMDANCd/1nGTy6AUQQ9zzOKQ5KvPeszg1rjv9e4VNpiOhNXClNQoyxnoXarSUvh
7Kn7Yu+TExso0MMKxuWmMsumjgNGaO5l6PauBlgn98jofAq/3WSQa5N96mpv3AaxHiEALYJnH2me
z5x5MPqdSp6NZJ7568/DnfbfLYPjaprNdvbAIu0ffSXU4DwRHdNbqT/aAOtmTW4Lj9ehWsBonskt
UVHFNZHGsmGmnpozXTuwx2Dr1+Kzs8qFjkBgQGGPxN0MiJ1UVn38EG4jsBNiasw94xzek4ZFir/I
HlrcHajkpwPKw62iDZ4dyqbSL1cqY5ugDjjrCQXu9sl0VgbvNkpqeqoGAwkFiyduTSp5u9tbyq0q
7xTGjLRnPi1Dz0XSKydpw20WezmcWz+eZRHoaPkJThLAOrL7ncIHoGv/BlcTiBiB/eLm3Ra1SLYL
/SeufJ+BbeoSFsnYjYjDAI5XeJBVtHG9uU31Z2b3PWbSo/IRkmOoOPACdGuucXmVrvciNMJdMoOa
7ljVV8Mh3aXbjAGCYNjZYevulPLZoZrtKI+N8kGaBGZrL1S+TvBQUpH50VxJ3UWrjxRoGsGZzOZ1
8pexJ2Nr6+otFcEixQKv8HZd9mR4yrrmoDUWwVwhNVkC9WnOS4ZEE+j7buLejtHNZtbIb037J6u8
jcnWbK9qnlGrMuUM+tXQTA6v18bG42QeTimtL9297CBui50zMLkml5dM5ZwRkLKYGke65t+GPH9R
BcKnM224ihYmeox7/nl65hmE5qwBMyqY3GVU26b26iEqVjVrbmN5Mk5yfN1c9iSIQ8/WR/LS7fw4
UkZ4sKl623vsjF2TU+d2t8pSNr6LFJnZ2FkE0bZM9W270EuNpuATWTBG99g0rsgsn/WIoBgvzYQs
SVAjLwhLBEWtZoXol26irKzs1bHDreOfPGV8bpOHVp8y5YlDhvlmBo8FRtdFOHzEsQcHoN87QjzQ
WA3xXiO5Qw7p0m63HeIaEAGVIt7J7anBctp+WRC4xHWyCoCszejZ8tcpzW037vpB4jUQrIoO6EJh
haUPBXQYWjpPBUmDrosdIgCFsNVF5h70nj2VrzP1S4Nrah86qn3SdpmK9ZgOuS6eUVT1cUAxgilY
HakLYZMtRD2spRsLP5DaIKPHYgWXycqBj6UWuOJAoWls/B7IX4choZ/MVGzsbhPhBkepkqTPbO8O
HAbYm8EgJP95h1+LXuoXRbBMcdmm8qsU+hGKdz9c4Iq7qrwVYu194a+zmiww7yOBve/hK05zQmmH
p1H/liYk40XsZ2pA4CQF2nbeb/TyUZZvDrp9o3FmCm/DZzBUdggX+WOK1a6ciW8OTmEBeEWe9Rxi
dCSdP67y6iMEddVhMcQYw1jKFnbworac+/+uRv52lOJSpKGv1SbJ8s/xrDGmgROYY3to4DwhDpuZ
CDQase/4NWYxrBpNsnX7mfNgQ91rEn8VMxV0u1ukXJAehvnGM56EtcekAnUWl41spqxxnRP31ETZ
TvNwHcBRuPmM+6d2egvkESQ6Gdb9VZQ3EV6LeFhBnNAsgYNThbODibWqPLUHHVM+Pj8hzwtu3gP+
RXqP4tXVv0EgLSTsBf5Fal1MYmdT+G1KSbpxeh0pcX0A2hAx+3+/rW8G9g+QmLEywy+0j6ZJ5fTP
Da/mXWDrkcbbsmB+jNA1qmyT1SwbIfGSfzNpbIXerPC0tuQ17F/yPZ2RkR9ysTOfk7JFW/HqatNx
fkcMokttHLeYOBAyhvdFHzBLA2QSyrnjQu2B7S15TIxdp1/0fqsLA0c5WlSoAUXIRyjf8XFaepTT
aIvRIo5NvwBgTKNHs+2WZWXPFeeig+KNhgNBCSmXhi1MfExaDRcw6OByZ+OkGCaoRtRqTos8UcBN
ne0xaW8r4nM5WpwWETDePT0yt7TbBN5TW8GgM3BoLggUypF2BEgh4E+rkTuzcvXo5Z8F5rfS+Rix
EHTEzK3XqX2cstvLbFjHgznrZIga62rA0ppQ/uJX3vO3LOBfnwqyr80QHQHxzwk8PJ5IGWK1PZhJ
igXocC2ZCqMixy2xOLjguD3HVkKdavfBqiyVjWH2dFX4dJX+wq3kPHGsUxk8hLgveG2492DJKbRH
5F5IqK9oMVnsFcptGlX6Rtp9WD4gK6A4AYwiXzsOIeAXBXAFIuWLat47bAUL2aqjrBQgkSjN77sy
XKF9zey1Jzd4RmKRhsoyuyrD41iJraF2jwYD9ZJUAL3Z1tLF+ZAY9OFlwmy42MOG1pEwX4PbTQ9/
6Q6+N//PdwiUNWUII4LQ7Z/3WyQ7VQijOVQeMLCW3gb4gFBKB6zZA6W+jAUBY1BMgIc3GcSqcBKE
gDVG+AhjdxdEzypXXBiV2740VjbIp5cv3aC7ZLQSiL479VU7jcU+suSm0Iaz9DYpOWqTwk0M8S+b
19D+TUVBUzHldaDg16Gk/Gh2gtJnFDvG3SGhEKTZwWt765Xewgzh+xrgAmHz7mCWVjs21tEbqqU+
fNf56RaJ4HGhgzPdpubCI6C+Lvp5XOFkVTzXQ7xEEnlXDjYGcz4c4Qj68CIgZi1xuGfVt4QVX2vP
vX6p8YmRQBC1xQvQdIJeQcLIypH9PqXu0ZNknYtq7bpgMNBWapzSANpc1NwxrLjAIM2xW0ObCo2T
1xGlHn1FOdmpiCnDAroahj7ZIrAGsOQFzuLzMdIO6BaXg56tsWgYOpIgY6LYMebACbCA6GiDX7vn
zhebCQgTdCZJJg6aUiO0xqNItujTmnteFkIvTqNoh/vFekSm5QIbjJhpQWohbImoOJzFJy8hN1zI
2vxmffvsk1RBNDWsk0nu2RJsUqdoi2FOMxvzgo8UXxXhcOOa5w6bbA+nVqM66OlWSnNWzds/QwRN
DEp1zMpiBiFgdU/0Jh9m7mBbmFg867yNNLBmDYb07pPTPxXozY2MiQfeXTakvnEyLjiFAVIY7DLS
jJIKY7lpyyr2Gd535X3G8p2DT0WnHDA7VVBpffRl8OL6wZ1ZX/ugeixIJhSfbfCgBsa8B57qWZ8T
X8Vhlb8m7fabCYcmx4Ech0rtNW7sk+ZKDIz0hWeuQ6IrpHah/KGi8u6FKMhPZhZoffaTrg9Jio0O
QuEFykrMyFUyqm2WkyfLTaoIbWOn0IiU6MxsA5U7j+BxvmIzkoqUP83PbykgpvO3TbENwvRGaT6d
6n4iXtKfmS6CHVYXVrA6Q5ZWYOgPyzTXopWnXwuKbZBBzNV8UiGAff1pKgcObUDCm1BAhJRO8qVr
9dLDsy2wlFWrvMiSIcUk7fcCbGDSFTtvHmEJqgJJp5b1YGRHo4oW4FQM6FoyO6toqRfNooZbHtgQ
zW5NawLHPZjjp96SnpA+l+VXASHVir8Uz75zvWUZLKSysHQk+UhHCIiR+eMAiFeDRVdBuUFpuUzS
lZ8+JHgdeNJdqiFCT/SCaP/r8JhUUMWPYeEu0/65cV7sSJk77i203yptX2R0Ew+OTOe1ke0cTHAp
dKW3sDUcvvJXrueRmkLSewFcj9XzUF7TpMDMD6Y53l3YgcyL4K0q68cOmz+l/MzR5pHV4PUEKPf7
CrVL3z0itdzE0a+FyN9Gq0iJmKvrxpSQ9M3V+T8UiWFS1w+D3h5Uke39VnIu8OIdz5yHKaQVjFmL
0Tr53YMrIjKB0k1XlHcppuNlaL/0CLzj3N1UE8/F3YXp2fCfFOuJEfTAro/x4ujsu5Kf7htnqT2F
yrNSvuHT4GGNJHXmqc/Z5A7DiSXNt8K/K1J90xs3Z7waGlZh7rmhVoHUTW1CmetsSvrTiMIuJxR4
eMqnhoEIIH/cdMbai8L30WBAhUB0wJdKgj+OLvp+/xTU+x6JOB1Hxx/u9UXMQZz3RxrARUMjqGJh
bNLhB8wpAO9pZpWFRCM5idOMpQeLE5P2PxW8dh1gnHzTQV0Fxgk4o3+JCJnFezA9soW9rZBnZnNS
X6YopzOvnc2t/glfDbrJaYuj2mXWO9mVu0f0kcvKO4rxEmXIxxEfWExyhKv9MUcsxuArCNtCm2zi
x6gMk7UYvxvUoAitl6nRD3oUJ4W1dSvGQFmIYi8u3mL1OQdOYdoBY1gZ73Vmv/Q/uGSEDHZqhDLH
1ubLhAbiH29dEXwfFPourSoUKu5W6Jsu5J8Z96hoHIlFnnJGxDBgYVHZYBidS2GyS4cn011L5YxZ
q0XRUEVPcXmv0VaW1lUGm8H/8txXx2S2iWH2iObhvWvZjwLa6LseY9vUPqjWuYuvcT4Q4GRziiyn
mESZfbrFOgq/svJomDjd4XkRqU9x82hA30c1PNeHraMBbcMeJ4SqH2MK3UuKD1IjjgQqdA9SgLa0
6KVjoko/kcctgb3N6FXAs+eKGhHdkHS5sjVyoCpmG4V5NzXBIVHDmFN9jGXLm9uieZ9PZ17ktruE
8B0too4K8YlgINjHN6eG1ByN88ZaM+h3VZbpu24h/m26P5MTiW0M69IeTx3xeDm9SNByL3yEBGga
+rHtroq6T2xGfvzi6OphKWec80TZBLVcFx1f1jgxNNCd8/SZVUpMUuB2ahHyWO2y8flcNY6ITGUG
kp3rfi3RnNRX2T1BHkKJ4+4NeN7WcGkr0sJwXvJOzUguQB6ekafNPbNepo8y4vwuHweCYyksfG8q
BfZjYm2NEJF64u/Cvr1UfkVqhc5iuAI5JlOfQipY+2YylcwIncQlIMfuJFQx+mvjexzAUJRiqRkq
WEpk28G+VAOWDCX0m75beUG4TZFHYwVeHU2rxRcTGzsz2eTZozYgotdWMQMHqR0qKg+zxM2ijsAE
69lEoI4tc63Jz1BjnSAxzEGeEBTQGU6jPWpnrBikoMDEoXI/dTWOs2OAPHUrcXC1uQxVGS5bKApR
zp2P65w+0+QHt4XZ7TrTQeqRLRUzWDRhfj/mxYaKaq4JooPj75Udo/RnuoMo/U/PE+QWmvnNINGv
989wqZaFcoAO3zJyUV08FDEYqfYjU2ThLV3/wBiP6ZyAX2kol8xbW5yKvgu7UVL8MUxC0Z/cSo7B
nKxgA+cSoiZH6oPnWHnBFoLbbFdpDxaW2J5CHOkR6kULctoU+wwsscFEiCpg0dRknVe4NXjkbozM
BsNlml77jK1Q7JVkO7Lb1Q7FIVdKEzKrFJ9Ne0WbaIMCepA6dP72wdkXJcBadrXj+6L4KJF8Tz4c
HWYN0hMrc3IjYEZdd0dG6dLH1OZM7ksDaMvqq/I3g0VjM7NE2x1GuEOmb766zwE0nEsPfU7LtsG0
CcnGydW3sEQfyaB73nZPprgCyM4rgNfJDkERsNDPYXN7xTuwvfj2WTXeA+9m1NqysJ9k/5VTnUak
e/m2tvTbd0ltqCVY9yMxBPpTJWjIxctem/6zw3BTbdCdb8lJnbjpiP+sGrgQHcUQvzEDnudQOPT6
ajND07DFRzgQ4pYadReGE5l7xWewoHYUMOE6+KUGlMJRvn7JCmEiXj4lEevVtgfNlWITqZjtYhiD
oWmYL7kM+mSTqflzyfhqaqEnXwQpOHBPEdhbAmsg6R+n8jy8FTB64COzZKGEmcy13ZuRX2JHgC1b
S+xJVWMZQTfXQab9xNsAifTmZeSyxfGkx1GVkaHKSV1md0MJtJs4i0FBgVDuGu9ks9B2DUOPxj/D
psBohy7rnBsu13M9S4K14sg1BJIOmpCs7oMGI7zwy22NteGhvNWfsdqfDk5Xj1Y94bx2623aJrhr
vYD56lt5SbFuqRjc7OrPhGPN0E5efCHmM1MnVgp66uIxDK492ksgthC7ZpPLIb0MvHoNqiVIdap/
qSg06g4EorG4o790LMZGiHLeUgvzhYpi1BnunGFfkb87QEsJ2wu7HyH/cYjEOtHxsGrWtoVd08nF
MsexIbNwU8YMIEo0VXszEzOtpqhV7sZkweI2m2KXQLSqzBdOY8XzlsKrlsaIeQL6MUF2fQ/rHcId
ryytblzjHf7lwhm+NQ824KYNO73RKVQqJHrBUsnrVUk5mKbymlPiDw7dV9Avm8HYaU2wpUugEpt1
ebNG8bXomcwRIJuyN3LJKRmizYC4B+fLGc8Thtkb5l1MkhpfldJmTPCFE83GCW5y/HCMowo2I5/T
8k9hLmBuSyVa6FhlWLC3nTDdiPxLhfhQAScPhNerUkOFNHex24igxkysEIc7TLiLoX9J8RjXF5kC
cZg3dpKTmDPiWgtvrktckP4QQCto0JFNUSBEu/ohnj1Y10Um2Hnw6CWPuRvdqfmr1VDNDD7cPE6k
+E8ORSwdKKSi+dSidDB2B1jUcwMYRQZvDdS6IH7i4Xu6r4T/uPGfOD87iA6+SVgR+QHo8to/bPu8
8zfMaOEQ4KicfIX1RY+hh+slytpVSwFdMvvUYoYagCXavsHOT6Gt8TOQK3GLTDQzFDhw1uYaT+I2
B5q3CIDP7nD68HcTIuIeW/VVsXHp0C+iJOy2WVropydVDZoTmjmofZOCmgxI+WZpTz5iqneSQ0lr
eFJH7Dnc8i6W2Uzyk8eptGsf+Zi11kHyG2bN5C4Tr70MAwIkion+JIfn6RLocWxWCSYbqIilTWpd
iaJ+itXbTf2DlSt4c839fusMq977VOJ9mt6FXsluXFaIdBKTa3IzuHgIEo0c8maHPFwM7X0SXINx
C5XUcJchOXj1AcynAgWWibYfUoepxn7ECMdC8aBlFw36ekWIH/4h0zuuVHhEI+dBBqEOKs73bAe3
XZTIeJziUnKsBYqFddzBEnNcDsN1pqzdEmp18kdp39scxyPt1JoITPttn39G8XNuG3z2dy/MTkW2
Us3nRpsMzOBepndFdldO1AKyk8onE0ZS4oOs7UsOaoYhOpWRs5Q1r99DEcjP1i7/Dc2aE/T6T6xK
h0A4aV1wnId1/AOa9YbML9NQbw4qNowqql3FvilyF7X7pgvXhp6j3pvcvpHnRQ8MkoYKmhv6YiwZ
x2zfIfb3EoIPiFlt045iQ1sxuRj7W2dg6Id7ezex5Npll8BglcE2Ve11XUDkyUsIpxBd4mlAlqj4
Bb7WI6kr4KtChayXfQ8lmGb98nunGefP32vq0Hkt+kDgzR9gFvPRuDTaAXxznLow9epEHWoj/85k
HuWgIOtoA4biOMJnzDuEjZN3CH1/9GVwPaF8n4alDf5WEqWGsa+1vcX0TNAlWXAlbQaZNVw3+Ixx
9BmgdFF4ZdZFJNexIk7Rw3+DrMCkdsg7idaKReWRx+sq+rArH/+eTJ3XpfEcljADqnslcjYg2neu
Au3EXf33m/AmZvu/3oSr4TEB2qu6PzkMgs/OnQPSCzNoIcmKiSyoXRzT26FVjr4WMjSIZw6zT8oF
A71baiU7CyKkB8fMxdQAVEwLlrYCE9ae0rFh2rD59JYrgStg1EKoKsGiFuvecYArlQ0WAGTs5VtA
oFXLKw+qD50rDDdCjcvAvHVACK5E3Bg9KyQBI+Ms4mMgKEMmbg1urlAAcQYi9gyiMW+avAY3DE9d
0N2lpr6o+npfxuVdAoic9eEiS8VKulvPL+48x12nI0mpqfGJ6IXzxcBUrmLykn+NGjgecVdEa/gQ
n00ju6t85L8BeaSCCcVrUGrUmoQDK7Ds+xH+pbal8FP1+KEwHRDGBg/5+4RBXFrTs6i/UH0JWP7L
l7I1F2omGxXXjx94shqmY9AJDm+klsZEIGx8YgHkorB9QqfIyrs0Ca2gw/m4UQyIvkZxjWVz0kpl
WxJsZYKaO6J+Eh1YrNLttaFa5XKYR35xNqccK/8aF+8N2aoD5VrsrWOfdKROrnRLrMugeLDA+Ufa
5wAPXst90Lw1sMmnVh5UB97cANGaK5airCpqXOzoBhrEBrZyHyRoNZ3V+FKH1dlmejUW4G/2i42h
Y8rATJTvqSAjOQjvVQwVjRjxJsnKeKZ60pxbar/PSn+VG4S8ivnYSBj3nDeqde0bIhGc5EyQRxBm
czV5yzBKUM5NjVdE+QBV6MnIUDAKRsSME0KlWo/44rmNsuiEcqqF/lSG5saCQikM9VoN+lqvfUSz
+NS/6W6+F8yV0lI7N7jV6iF2enlsrxjgANdgw44zVuutU1h/aoAqMo7OoJlF/eDm7bzGckR332SC
roaqteSJq855aIt8VjHRxEiCpvvkF+PGC4nzCMRbU+Y72XczhxJjKDOsu98KnUynR9X1Tu4aCTl6
sArEYEPU0CwYJdwHFdcdeykpKHW60CiGL4I3lXB+OS6Nvy49nVAK/X+cnddu3Ni2rp+IAHO4ZTFU
LpWkUrohJFlizsX49Oej9wF2WzIsYAPL3b26bZHFmpxzjH/8AVEfJlJf5DHJVI+pfiVTIMDfMYR7
gC9mVFy08aZPMP+8lt7vth412zScjP5zgZiqzgeX58SmPweRhXRpqUfEh3Ceb7UaA1i4/4uiI7Vm
31KipxZyLhbxCymyFEloeZ6NfRbFO1lEzRB+xLEC5PLD7md+5x1BJQMGRNnBFPp/Ynf/AwSmQjAx
p+WDYdKC9WDyVpC/0JS1mxTYsFzpmfDF87AJtYGkmerBPdFAzcRzVJyuHXSqhvdhaN2UNTEoQ4Pf
m+z02HAb8DGqjOH9nQBc0aJQGUBxr/1W7w8mBL8crUMkPwvTtBaRkSygmTzVfkCcdrAr5EuvVl6C
uq8Uj7LhAxJcu6NS4IwpEXouaK6QvRtbs3Gk6ZaWoO6eNWlrgoG3npmhEEGqZwJAjkRCKf29Zj5l
s/DSxaAtA/T+sHJlsjPJNnegTmsJdvBG58xYCsyFuLfQ5Gvdnt685PwNQxPYHzI24QWRmFTMKF5k
8Q1I598H0f+kRH45iRSFoBsOZVR2iGzY//7zXSgqD5D0k/ag6jjj0jCb3aZMNq1YPps6QRtOEH9k
tCxgFo42Vm424dUFMz2Doi8mks/s/C0sQm8hZYHlwR7tagidsd/pT2k5b2sRrQ4sAnPG30vBP4DY
eF0jr5lxHNabojj5Sg5wQ16HNGFWKKmeBCtkIErMTqDOikNDBbQwkWFatppTR9VDA82PFkUKrRfR
mmjZI7xqUPJrT6nWrhTdcMwRpUH5TtrLRVIaNxy0kzTUByWbnIgpghm4mOZWLQBt/sCuUNItlw1G
7AogxJV8HNiBSRDb1UgFJXe+UL4M0UwShbSuVFptTE5CEYlwlu5mQV1lSgug7yc5ZKSagjbJIziq
+lbHsqAgqUBlEp6q0jkBpBQbbF6s84ReEMnxIuxRUuKKDQ7/q13k2akwYk7XITiUMaZ54CtJxNrO
nunmfTHVnirF2uKccy9pzXM0nKuodMX2Loo+8e0J0Ucxw3NHBsCY90wJik6Jgplk53EQ0fPBXK/l
e20UHyKMfIsleMcMNLtqlfOcAP5xL8PrEFBRTdiHKjXVeDfWp75QbuacYdZVAl+G32letR0TDaeg
pRZrca+W2AGn8m6i7Vr45fE6JlVlGGImyR8hFVs9yqsA+41Zf8cYEXzWcALLWobFaxzFf5OBKuiF
kBD3gmpdStx4hrjzwgjx0KBktzJfcYKNSq0rm6nG5GS+Ka/BXpa2FouyFMGnlYerSVp5izNoJEE1
YBXHYuPVWnleBN4900plpeu4IobXFSIbxv7MqUx8OzonMMFVuvXiHYnn2Ko0zYWMF4jaVi2JGG2E
ytcRVIzTMTRI3okZoupPhdm4swxRv2dCaiENGylhS20nINhE9yIhGcHnwynNOxrqhAeJaQxM0itP
fgHGi6Z3A+TeCmEvFlqr5blIRJf00rbN57vIavySTi/B3GeI192srFElQnjDWQYKVKEZLykccWYX
Bolcy6B+Fn/3zxOYYa7PLxJcvyvasqCU7xkkwSL6PSAzmCk0jyOnJTsRiTM4ttRvg0wnWMr1e4Pz
x5znN6YuOLNAl6aepHuBUVZD9k4/ThuLDdtmW+3xzeqx6qGZa6/PeddCuorutLDx9Rlb9G6P7pot
rHdS87oa6ShHuO1Sfv1Nz6K+/+3GZ25Tos90CSihHZb8aDeNoZ5F7bmqMn9OWkfvlzDQwlVACsyw
vyiJwlZDZGKWu5G5j8iPGZl2t2D2bfww0WvXwYeen8jwPUZ6yHmX3SnXdxBQAHHxRVTCpR8FCWU0
baBsBfFEdVIaxT3OEkigEw/eesVELwQHHutVO1pOOtaH5LUlYCMXEw9PCFca2q05P1Vxv8oDA1sp
AnTEyW1MvoRiAxC9ChBNUKQ6cSU6pr5XzdtrfWml94WqPY4XA4en5DM3wc+Tcm0hj1pmdJnZrwYi
0OaJMAQGnq3htjwqIZpuA0pPPMNx9yQyU0p8EZh+Yue2aVdwI+qhuQK0IjyCuw6li/IRs99OZXAU
oULpzG1Rt4cqyHZdqKFIjUeXSGFXWkZe9UoIqzNtdElNsdeRHkF+wVpEFAC8MB3H77VmNrqkt1XN
HV6qfiKSqaQrJPGamKtIvGL5Jc2RuwRRd4j0dsvP4bOgN09SfPEIYy5eWqBvOTwYmrQLGYdizK1d
VUjXrzMRWpZW7bCKYECK1wz59S2qEVurCMbutLU059suvB0i0Oe89aVc8OKixe2Qg6Uodxzklwof
NBWehsU3eu2me8MiR26hVKfpbhhwncVKzaLGSMIPSc04e+utBZEghgMikDJwVe7H3jjWMqZsoeXP
Y7L41M0jJnAYFy2uxxE1YKrSPRkcX1FO4nGVvHDVT1xAAausm2RsfFoFr+jmZ6k99gAvOLpz2mBq
k+KdyAFrsm9WIxofRrOMCtr4KEvFBghI08tdV+MuN2lYzjKf6DxQnxspFw8pzDGRJizr6Lq6nVx9
5gb2xpx/bHTDXY1AK21BUKYX7WqQfHPdWDlO/vCfZGXPvDpiJbO+Ew5QKnSjmEGj21UJn00Qrg4O
0yllozBtGhXnpDw6N6EXSyZelXjrFv3ZDLUL5uJrPW9uNIuU53x046AjTOk03XVAsEVxvRFVt47f
NSW41cESrqPiAUOL1R2QGhDyeFBprJmc4VYbw6tuyMO2uw0JaivFbWzSgDfSqoIFSpSTtm33AH6A
E7a1tUiWxu5jhWZ1VbgXsLUt6US2we8iScck8pqcrydeUreyX6UH2Smd3KnOkS3Cq7bVtelhIOOF
2Ghsh73gs7/b0e3gKCvRSexLsAOld2aX4QkXphf1lx9e/9I9dnl+4jFZLzdXHSWk59ZW4TYY/rmQ
RjbMLzAe2wwb0oX517lzEW0VpQPyZJ9d6EQ5blubxG/XcKrsxiHU3NZ9g78mcGM1W/a1E46wdnLA
d9ievaeH2CtWnxq/8UHwOnuw5V3qMLLwJ/sz96DA2eJaXMOylNelhxidT9i/5FCA7Gmj7hXulpW+
UW0X32aHBeFN/BHyyPgJOIlzg9fV8mnI7nNFB/fe35+sucXAZ3sRthgIe7wZ9nIlMovXzYppm8Mz
nd3LliQ6Pg0B4vbET/yE+HnihJ/BK5k88q7eEC3wgGLqgUHSsTkG3ULeJ/eRO4RZndTzapnkxTAA
qd+puDP5+ptTVcY5Qp1+3cFBHLL7oMKpOiIYYJcpAHJIEOsgXFUxvn+EkDf6Tgo+EhSmGkFrAVHy
yXXVSbEf9FDeTNRMcgES+ZkiQ/l3eSx9Z+3DVaBK1DSMJ5bI7D+rYzVNizTQUzqVzKG0bfkSrgQv
8PuZBHn6lDBPZcwHhTelzmsZFf/7BuS/AEVU50vKkWXIuvEVfjBwvyuT2GoO8vRSFC8DyAuWc0b4
Es5MSrwQgSocR/VXc90Hpyz9UOKP6bHG3j8wXpTMb5XLv2/I/MsT0cBDZInR9dLAfcFDEiImgLWS
6tBNk9d9Zmke4Dz6ObHKVd7tUqNbLwGlFjUDwISyZCeGm6Yx3gSOrFH+ECOaNj1wpggCQHx1QqaJ
GZr5uTRvYXFge/IBWHqpUzRGubzFwMdDH5mNu35aShK4l6o3YXhrQN7Em79WdrWOT5+RwH+bn8fR
IKU0QLrchq9afZfCbeiSB/g1jSZvS3p4khHmqb8T4vnRkjV4VOF2CNa1iRoWT8BANXaLKLQrTDYY
2Cjs98lMSIo8bK4kNFnkyPWpvKUzeI7h0fQc+20w+JDCFjL9AlctA18rRrqH0Z+n4NIvI5t8+PfX
sCClX7o2A8SYLEbQVOj8X5wfugFnrlAqqwM29VT1MKYQXxhA8S//vo6y/KAvFzJFA1WPhD0VAbFf
XoCpwFdmNtvyIA0dzwmIgJgA4g52dZ+jmiJQlyHWUmk2o/FBOA9yvszuiDQfmWaoRuEyJOyU+ozw
pizue4ybGnxVU4QqVjPbima+WVLG0NlVCmIlhxZWIf1e9lTjEVTitgsx0U1iefXDx/q+isnyNqGI
YvZhsJy/rOIpTVhqZt0fCV2Rcm/EcbOQ3urmIiOllg+hdBC13cQsrDpfWcFsvNl2NNeSfEm6D7xX
h+oSVy9X69ESbgJ2gDx/SbTnVLlJr4/T+AFyY0fK45Cdf7jv7wi6bkkiljSSQuaa8hVB7yF6i6qB
ZaGSXHpHaM6EAejKeWpfVCZrMIHVkACvF7O65KSsqsqjEIwrU7vJE1e7XohCEKQL0J2uHnEUlqUb
KfpIIJiohDzX3Z3AQjLgAbH/dkRjWc1pIFGpvEBpt7PwLh8/kvKH/UT/vsHxiSSVrUTWZODXBQT7
D/4gy9WMWUHRH6/tOhC3cbkR6qcCWL9r9yKCBQM/Pa1B2rySqJYUhS68Cxy25A1PAsDK6TB7hEFX
ob7Q8RDV4/UQfwLbrtIYkiYO6JwgTNBD8GSSLbAuWkREcD6iS1DeP+KGZSvmHV6XqJYeB/WXdcZZ
ZG0YOIORw6kaGS0SAJMCI129j6/9KiBYQMIDaao2hYieeyJFscIeDH+x/MT0Jqhg4f5wDPwm6f/5
GkLc11Re9N8ecfKX9z0dhSoH78ZOvTon5KyxHDWOzgp+0oQtNeMLBfMPA1qOkvidhnETAo1/r73v
W45hmSrCS/xGl6W3gHr/+aLo2MtZjOXmmMOWEa67fL6Zo/Oo3fz7Mt9XuLks7kXXAY2bs/fPywB5
5l1fW+jR6SdGbB/yJ4x3IqJ5W9RZl1L6iZcIt/7bHsdSURk9iJauWZxef14yUTEi5bxrjo3XPxEy
6SEMfMofjLtGgWe5miXYBU6arscnOnqwK+n90LcuhCJlYzi1q/u9p9ijgx35KTzWbrTEGB/wE9uO
gPgIeOzqqXlXD+qBIJYNSSG7ZKuuoy0KEHmXrOU1qtCnBIYiEztsQB3rLiHpA46sF/nWc0tU+b10
J26V96xxMsgjTxSWu+iDHEu4BsOZjGoL5PtJubs+WSflJJ8HwiPrh/aYu/WBcNpVfTQ8oICN4hDp
tmnILdYputBkrPQzNEUb8wkbZZA7e9d9ONs5IeOQjiN37FbdFnLMyfxsj4vJx4e2xrTgDJfA69eJ
R1y0Z3lgMqv0QOu/a07xrmse8nQDED1DGnebveyjX/SsE4OIXVqu6o/FAgSkc90er7PXa0tsO9ae
vuAVe3Eb3VBjveI36XQuAy6HbLW77lKcSDJNV9qjTJlFSiynM8qEp+W9JwUUTs5ReS53+rFeq0f5
WL9Nj/GbdpcRrYnSUbNsJr6zl91L++ZE8/kCX324jPfBJzaBULk9A5xf3upbwyGdlKTTfofrK1AK
H/SYPUv74XZ41XB8I6McKjqafXTCrwJKoZX6mfyKAHb8+gwFQNvVh5pUJrs+Dz63mtDMZywW6z35
xQu5Gw7XX1iSsC6mlb5q/eqkP6ShdyVfBK/hdl0foVWtktP1Ub7BwgZwEtYACtHcLS/BM7gyNGmg
neGIuY8zb4sH4XAl4dOeb5td7FsH6Qx6hePM2/w2PnYf02W4BTy+xyW53/O1+cOBFze6K/m2Vfsm
crhTIIETt+bxxaysleSX9+ENPtU0VzPK+0UNYV9zSA32dJF24nPzQOcDe1vfXHfYlzEnt8gZIQBX
sosbQuMVKCP37W3+Il662+zeOI0bbQdlvHhmmNmysnzVkY4cl1PiLzzut+6SvzR4Ts+LH3LCJZGM
8Fq52fn5gnJrXRzUXfVRnRV32uc3ykNz295fj+J+AhTE3Qc/1311K++ne9l7/hBW8epjXF2klWg/
s+Gvll/0Mvaz3znwjuylH0TG8LvXmRzC6v2KztLwXxd7MXgMdm/TclWHX/zdX919fl7u8IV0ILM4
9X3zGkCftDvK7G5fbzgEInGtTa4EZZAXYD95ojM56SazN42re9UqvSHIpL9lrgAZF+XAp+DPmndt
3x4TQFzNHm6s1/YZ28/3+kk4KNvkQXNnn2jRHTUwL+X7FTuFR569eW8d00t4Nm41Wr3Rj09IxEXS
V97j+/aJrwsX1s8M7RVHFsqDJaTTvW7h/jxgqMH8pqsdA9GE7koiAkxb/UX8EcxPgjrH25qROeTM
AKWMC1rB6nlMHoHUbt1yj8sSJqDWS+/iUv8pHGjwtsprB25P7Ja5ql6Vc7YL7+Ob9oZ/SQPPV4ek
uBqddMYp1makWXupd/0YTuhyIcxR8FWtDYGKB6Wv9TfKOjJyFzHtigEDsiZUOl7iJocJ67T0RKe7
zuxk195Z275wjIf6NF/kHHOeFWswlG3zVDrGDRK+arS7R6DS/pJiCspIG/TqTcPwJXDiO3VH5tkl
eWmvqM9cLHLFt6vfH1D9bfIb2l9QLW/GgBr6yyU9ETMP4abbESkW3omPGBRdGl99NB+lw3joLziM
Ujc95icAs0eyoW16IEd8b5FRup+jl9yHR3GbbMSztjE2A2sve9k+PyfbYRV7qPw9dNbn9EH1axeV
x3HiB2Xn4ty89JerT8Nr3+h3wbrckIB1ENeNT+7pobs7PymO6orusKrew0+2PdrM4TzJG7W1rXW+
UzYM2bkeXtueuEvv8Kx0/n0of59ELiZXGvUmFTORHF/E61k04dkKq+4YQgyfs/Mw+FflRQ3giEY/
lBnSUnr/WepwLVNRTctamDFfC8K0FeKu6qPmuKR5ogtAuYSVCY56V0itAtsPwzpkMmN4F6nTD32B
/L0vMNGV6hSkBlWI9Hsk+58iZx60mkYmqRH+UfzJzwQmKenLCPdsHm+kbjc1BD7iW61FXmFQn/Qf
arYCCEMoS8IPppT5oY4hAzqx+Gu0fgrb+Ascwe3ReaNrkxnWqUuN9p/bE4s+qKcirY9jE3kd2LUZ
ESkVF4uY+z2Mn0IsERcgsMcHf1BjOjHTeP33UpC/rQUKJCpRGUKEqNKMfFkLkdbDJI2U4Xgdj1l0
m5qra+t2pFSPS7Z9Xy3mWaOyUTKy4Nyx2BQNPl6v+mt4ljMSt+myObPXpFAQLrOCsi0JFPc/uaf8
7SbRolnYSUCuUb+6LRj92I66IA3HTDWYQHwuK0eltegGxoLbfz+R7w7OPBFdpiEjFFahSf5SPxIM
mXbx2A3HoB/xvqImgYU0aGemzR+WUu1KTm0Nip0QnbWBZleQUE5uGLABov/UIH57e5Z7wRhRlRBI
M2P/0q+XsppNvB7DUUd7Hzl1v1j4jAVWNhjyuAuzeD4o0oNwrW2S4qrS0fVLHa5JC6ljv67OE0xA
Zn2N19yOFCnXY6zy1BwcpHrMqoC7wh/e9+8IA3dsYkigijgBa+rXAbQq5oOiR1esMoudcEL8d4XM
76krZV3gwOZVtU/AYevVoZ8NjvCqd26/rvtT3p+uGK7Y+hrVGmlhM3BDbG81Trq3ybo3cf4/6PlP
4/Kve9Nyr5ooAhkYSwv05f2zKkFXRzx5jvlMArKnyy8J1q/1IavJcLr/YVl93wm5GkJ3ywB9JF9S
W77r/7ztTa80TSK0vGn77H3xALY8Alq1cp1H6x7tCTU7DozmXocmFW3LaB1ux/5Tm6EMuaLkxcNG
36DwhQCPPgiyyKlZMxEr2zWhnrPkk1zcNesC5oW8ZnVC6rQYiD7GaxkeMPZRJsk8Ng0u/lEdrtUr
VSWt2hbv5gBjkaVmYGBc5L6JQ3h8ZHL4gBmoryb3qnqSQc2bV+ozbFmQASNXaeAf4S21UYTVtbdj
lKTTekZsyohUOeblNjlov7ID+EOJxSD+d9Rhwy54kZqlirduZuluCrHddDAhFomskcK1QLE/Ehui
OlhEqWiWklN4KsZz9QFruZzjH9bp7xb7j3Np+TZ0mlK06greA1/YOLEg5xbWMtg/k954028g3T/S
KrxZR3oT5mV6guPRSvMLQk1XwwaWCOOAtYYE3hmf45+Uwb91zF9uR0UujJJuga8s8ctSrAtBmcU6
6o7WXXhUPMnBoOE8HLRdvGXIIzr1mWRPbGD25rY7G57xhG3fBonQffeQ4kNsW3bkhW6zg9S9mX3j
UO7Le+B8LCyWTL7hST4lr8WrCD3BzY71fUIhm8qrz+pA2i3mNNByiGZXKhs0/qeF/w0CkPB5Btbk
HVvosV8x7ziv0rQLsvYI+kQOOCoAgwaL5afKh5pVEHtasW0wfYoLuxGhiDnKdNGCu/5Bb3ZS/gMN
6zv2wu3wzUuKbGDdo32FB3IBbnqHYP0oaJlXBb0L7FYwc9H28XgYxQtGnPi/H6G5HxhMi5H3733g
+wiA66sa4AuHC2T9r8fLNJVxE8lYfcsBSZYVZAQvGZCK0MF1idvKL2J+OxvPCZ4KQXyM6vek3IWy
A7GP4FmGYWVr1xS048e/7+u7NJ37QsUJKZJSjQX4ZXvKYr2y5DRrjtWkPbe1dU5fxS5eC2QmALO4
SvA8TDdYjkMrkr0xGm86ZM2i/o6x9U7R7jVGvD/c0YKCfXkndA2gjANQw1b66zsxEZM0zZVaH5HE
kfZIFl9n3vUY2qCrtisYDnl0n0n3Rlh4VpE63ZWsjPaHUln+ywmsI/pmOqLzbL49lhYLxzYr2vqY
AdZUBRCS/Fknj/WM0C5D/Si7uf7UDpe6IgD5dmost9Pexri7j5OX3AgeS2hvDRaFi676x1LlL3UR
EwNRhmyuSrC+vhRv+GtVTJnD+hjSqeE7iIvHkLvz8CjXfouR9RB+BkSyF+JFFG/URkOdiynALTYb
ffxTzN83H7ffRfYCvdFbALt92cHaciD9qyqvGDgRtzu/KItlS3oW8o8ZNZQh/LRevyHNXA9LCEz1
DIN4v68mdlMSDGEhESYtN+aulJ/ZH5W2x9Xs0oY4HWN3NZSHhTn0w6q0lg/yZVkaeInDrWNLM/Sv
w4Ys0NXcmIUKdiwUDVsavXbCZtWRCCO74unnMjSKutWS2GvZ+OJecSWcj7J8ryabZtzN4w48zngX
VDdE1AKMDaL4+68ojolvMnD3AkAC18HL6mFBmAD+toNfeB3hEwOmBFDs3qy39oOgMZh4EfSgD/MZ
5Vb4EV4i3Pw36QGa/QyF6xlRjHqTPJr7jI7fOmev1lm/42zY5/vKNTgv4kvoBhvBJTvC61chiI4K
GEVgsnHA8Mp57xzDjze1Q06yT6r1dvZnf9zGG7yA9whkt9WuWNcO5jEbUAS3dqyVb4I7JE64r+Dt
nbCJpWzgf92Kf+iQzuZkPTtAJ8VrchT8S+HTdW+gUhyLW5w5vGkfPnNMsZ6nhQAKJXyF0kr0gvd2
D6py2+2rI1nRNCR2eaN7zba+k3fy7qoTdWsji6UFKQ6sci/xi0Pmd7vKH3YQOg7mbfto3edv9aPI
k0EoAxOHPMDgh56TPuEv64MNlD1DV5nyfs1QFZrMEgurq4/6Ba3+oduyVewX2BR1mrBut+LZWpuX
aHNFnZ3sofud2+3Vu3qCR/mEsTH/ut1aa/EF1u+peq/xsvOlu2gz+eJxPFnrco3YW9pY6/BR2Ak7
a00gx410N56uz+C7Xv/cblsEI48CMDYv3h6pn6/ctdvxJLE8QaXPCC4RML00T+K5eQoO1h2RAWfh
zvSv+6X0gFTLpGXcYVJzA9OYYf8GffeueTRuRXg8R+M2PAT3qS8+x758ox3VTew3a+WIwTrIZfYY
3AcYOXvyc7y6CQ/qRt1Mz9rtdKNviDNeyxvlCCLqa8fhptmpm+RRZH1Va2uFV53fb8197cy+uafd
rtbB+oaluGq9aq06oY+R8Fpzi3W1xh/Yu26LNRKv9f//r/wUTA2dYB3uIZLezXQZy59M97PPn3Cj
x2IdXIH2wDnFje5I/tWN9/12+ZXug7Xix3vxpL2M59i/2p3XOvD4XPu6s9yRf4CB+fr6jObPAQa0
3z/8dyB994YgRRskaj/d+O/W6l3epMCWKMVWxqrY8XqvtWPMawU7ezUf9b3c2fkmxSYF5wooFMmK
zExZtM219UwCUL2ODqaLHgYbFWEv+tq94Fn7BQVfEPVsZThMg3YU/H7kp2+6y/dq1+vKkTaw353G
M/aRL+xKN7d1t/GkzbLs+ufl90FLvDf2uEDye1lNmx/2xL+cQ6hfTBVzB2o9Wf5yDjUjJmkhCQPH
NAFTLVw8/uXF2MyovT49t8UFo26L9LYBzzSssIe1NJzJ5ZTlixHtfriXvxzYSK8oGUwaO87tLy2z
UQmRkgeAKkXmGZZPmxuwKmiTJicbnYVJmv90JPz1kqrKkWDR8SICY0f4T2cHlGb0xIbVR0FAdHEK
jd1yGJGrYGyMBp9A1wLTHX/YaL6H+fLEFSasVF/kqVAo/XnVSNYFMWNGfyw6XxbXbebX78XsZiUj
cGf86JP/28f83wvKf15wskopSOICNA3WE7TBRRy+qhgbcfyhPGOClPi5sv7h+1zgli/HrUm9bCAt
tyRN+Q04/OfhFkk01mk/V1B103V7Jb3kSiD7JRc+lKNeEcrR0Xoy7w2Qtze8qbH/7xv4S/sCRkC4
CqtJk9Xf2q//XL+pYGb3ZYMK/epHg5+OaJmIqHcYEsvoZSv335f7Xbd8/bzU4TrOvBwe8u+C9D/X
E2OlrImLpLxIIyY2M/QJZhzJ5MKk/E0aJZ/jM8leoG/H6hn6xaqqt1nrCwkjFpKmioNG5VUJ9zJd
9yimTiU4pRziJpE6WXqWBOsGYgRB1uAPi1PpqI22PF4Chm8xbCPEpboOhSfZ1qO6y83MDREJjHsd
ZfssKOuSEljtmo8xoj5YqJT5tsXnsVJSl+Azr6WZjNvOidvUx06BlOshSdZ6gcGUJuHnE8RbQph/
VeJTjjTJxLsBuyD8dspjLdynUr5w4oksoe8Am2/M8PDvp/vdbJCXZqndaLygv4C+/rmGZSEt4UIg
SmyajJEM9YJCERPorYM+Z1UXD9a19q5pBAewhnAO0bIXnlPtuQ631XCZ48zNr9AQKbXrran+upIR
eyUqESuuDOuE60UAk1ueqDIs1DLzyCgnvbs2vgiZI9dLz8LItBFUpyFyaZ6Uh3kI8UbC+L3Y9XO4
TaRpFyXarq1e4i7zY3NTB9gf8Tdtsd0zmZGgam5o3SOCdATUx6qaOu1CFqguOvA2LYHXBaXbxO0P
CxMPp7+8iQYlDXgko3w66D+fXd+WphxJUXkcmaJn2LmsgszBDYro5eB8ao/TZ9Tb8IXmX8q7fJZ+
teSmvpnncZ++pOt6zfdcPxZPIpnL6BE+2Ya7Lb4dd8kGCVb6gIkOmACPCf/t6TXCLLRzp2KNMynu
YeFjciO84UUL/AkXZMZ3k0gcPBnKjSHsmsAJYCuDYuEBgqRL8w2Zw8aFtYbWhoFDAwMY7UnvIQnG
Y6JFnbYPZL9lKEMpHrmyuVqEmYAo2Ic9qK/gkQdtL20M1I52JqzIfwvRqsAxX5cfFhfBlJ1DmJpg
dpb/jMAF/cpL/0lEQkTwxqfiN7vgOfWj47CEtKzGB+MhfmKU4GJBu1/msFvplun1GpnlveLUVEmw
o0wybHHhda3aRwGJxp7TtLw6wLpY5XbFKppg52OFsOoWvAJ5pdMbeAATHYwZmNshbEm32M9gaK7C
LXjVAld7kU+yBVtmNfyaGL5sowdmhlgOM74FFzTg7zMvRGR4ppOoP8wr8gZXTTBMcwMYtb8QiUMQ
E4dVK3sohIDGsjvYKez7UMHVjX43dHh+2VQ0+Xv4Dp/jkf//qD7Oh/ZuvJhr7PC9eJX7rWNtSy+D
WtFsUG7sMfPYJJekRh5mo+bTLuVJf5s/emi0WyT9cGFRzXT3/VnZ0l3vzTWP4KivBw8ncOrj/DP/
ZFBxqZjfPbaPwg0k9yp1iAKMXghMM8A+QxImbIMmYd9R79FfbcR7TFTwST0Lz8XIMH6FQnUkYeID
/+7xo3rB7QdBRnVA0HnA4X4b7eVbmJBn8RZoLH9LH61f9WP41j9bv7rcVn6BXkGwnfHlsJNLRmVV
M7Fk11LR7xt2/KhJdvABsyj5UB/zh8ZjwUM9it+EX+2dvobvMeBb+UTLQjEu38owLn8am/ytRLCo
gmiOUXIuY6Y/31iDdFyUbFl3HLHM6bYCU8r7KMFR3QKVdRPtsS9e/73Bki/5fZcgW9UC8kMNTUH0
pUqAOJ5aUdNdj2Pr6mSde0aLpY5EI2eHn8BcuPjjd0azHCxUCfM1hpkpYS58QuhI7gshGl216xfa
WwsHNDs0LRvnzpC8sVzFr5q8SjSXpStSQfLeZdY9/XDSbWrsriuLXCXMt3DbsrbycE7lJyVmyNHQ
UVlsC+rtaLxNgpu1pTMkv/ChYbLkzmwQiTyvzCldRhAkTYfCVld4Zer0Jrix0PnJ+xbXYBQVEvg6
dNRDuA3C1FUgTl7F3FfSaZUybJk0xxhFEiAGJ26kbYKf05RPe0Ltz4Pc78meWWFB5k0NdBAdmrys
+22MgDMJQUpStyWajCSy0DciJs5z5igKldUvIYO+KARHrZ8+Ujz2IIqiXHmbDOK1BbQX5BQ3rHWi
izl/EkABa+42QXqZq+q2mUhFwEAhgxnwUF2MZ+2H0v+70bvE1NCUEUZQgX4nEMuJQfZsFrRHVT6H
7WXMXzTxU4svjbIE4vnQSll7V+2jMj8gQOjtRo7PAjw3wN+80HAUrL0JiV5sKh8kHTNHxnIrW8jw
xYQ3OowW8romGVaO8Gwljdfq9HT8wuPOrQhXjuR4k5WX8cc0tt+a/S91mKWb8BjhrhlM4b70NBkh
lA0oGSOz6qOHv9X3H1rwjPzZLjdxsxa0nfxYxUxrXoCJzZFRB9nhwg+P92/DSGh6siqBVC+V95fW
Qsj7kOYKtPrabjFUT0rL5WGqzALRtrt6+NBXia8itpZmv9Q3mhhi0bkpfyjCzb80eBZ1E5a6kFUN
YOs/NxIZ+FLqTTh1I3YLDXaxIp5nyYQ7SnxohPtyyBxZxC9cPXQQna7Qf6pFns68stc+8HF3Uvzx
zMWzRTnAZk1n4n55G6CvTmLnjDLOLtfUkbGlRhW1EigQzUNIFmMqfVADRRBoXslu5FsngqkB9hoE
Nx6aY8br24lIPkCDEsRaU2sbgXWngpJR4GaRspNGLJGi1ZC2Pt75K0P/f5yd127jWLCun4gAc7gV
RWXJkm056Iaw3TJzznz6/dEX53RrvG1gAz3ATHePmdeqqj9VWOnKttbKYJ+Q/lh6Q33rB9cq1+ZR
rG9FJkmaaTx4A5afprSPE/HUlU5ekM2lsN4gFCayDgy2tyUK7BKXtIaNRGNc0RHtRBkGSX9Ii0Xy
kVZ8C9FajlV4Qupv3di0jt6+nzDG0V3TmejqLbehCsyB4XRYHZrhhOVWRFPdlIsE56N4Nhse0cuX
BiyX7pd2SPvmsBbMXpVgYV2UbotAYqPzrlKwetHFZd0t3XzPrf15D/nuZbOYaRMgIfHy37KiRyL3
dC8cvw6RRucAf2jlosOKKH6B+v+7VQH+AkvRsxOYod62lrE+NqXU8R4ZaLr0aeVkRymMtdSfCw2Z
uPtKLuXP1/bfKfm/h5xu71/dHRiX2yR1W07LZTrQfVG65nvdW8reOSh+Kdn/eyM5GHkzLBsarAnl
Ziu2LNwGxLCECVvQ3NEwNCUUE8hWuE4J5vWXK/v2aNhqKIYoQiy+DTMXKklGxcDd1PAp9pUSLWTM
moXtoqjcdQUZINmiZ+sziASZNot4WEc1mb0YzcM1JH5NCcQ7FbqWiCcYfpRNS1SZuO/C6DFEZs1S
ky4FpJkSbHwNdIz6GG6/pbsreJlMSOYhEQRGuvSi2BHjMzQE3FEHhwS1ObnO8xS5cgp0DSqQslz5
xrgGrZ9pCSNDXMtDanwx/gzQu6XuJVP3FhqlJW8dnzOClGiS6MB6LJdWdREpJCXSXErzWPjx0qJT
wR14NxYfivJKUsO89fdpeRXhjkz7hSj0K68GLEiIosG3tQHDjylDJJYpcYgxZEeXRWkmtb+AV98/
EZNGl6bNMpSbVbuVujELzJB1kqarq3rbyDaFvOPmGMPrz0//G1iVdw24TsOnG2mJPp3LXy+2G0q6
HxcTzyv5RM3ilOXemGx4kItZVz044ynGXTGLbIai/lfSjv7fZWk6PJUI27Jo4aD17+H91iswpfPK
Q5rvLX8Z+hCvpUOfvo79ofbfNFwtjVXibs0W09hwO0gY4S2b8FEcPyQJ/l2vzqeqJCNAW+LpesHV
yHy7LAhRw1hCtJwQL/sByjPFbDeJOPeFKs+ouB15Ao9pNHoZgdOrkJD3cl+LK0FWCQNmgjOsUoXk
2fRendKw5v2yH8hWVp7M8jGMEFcyvKEBU8ONy2sxsqVGHnayGlNj5d4n9jMO9766MaKPXx7Yty/H
X3fs5uVIYs9KoiD4WmWVkbFt4jQ6IsLy5KvVonfPRXNBf1FcyoK33cztYCh3XYfmX8GOvPxtP9P+
O10gUxxZHE8R8wrUcf8+waQnViHzRrBMdeGSQgD5OVlyqwIYX8iWcVWFGIAV7YjRP+ZYc6QcmE7A
ugrQalp2Vixcuut8ZYAhhY4qLUracxgFr3C5SdDRbQ8GaWzLnoNZ8bKMVmK9Iia8JLbQXOmKbVbr
XsSvcaWhBCTqA6q9tSiMjQ4J3ISEu/jl/k/399/9+9/rvf1gYtlg0iMWB9oPScac2mreSDbKLbjh
V7WJtpjVs04egXJ/OfJ3T/7vO307IZfSOCo6qTgwwWEIZ8gzN7MVd45drEWKEaciIxYiQGA2XuDi
diQAhXja2r+cxn8LGG4ArEwsxODhYIjz7wMfvCzQtAAWakHbb/gDlB8H6uDSM1CsC9HcYqhWYrgQ
B3wv4luPs/cvZ/BfpI4zAK8moUGeoqpuPgETlfgAbREebPYUo8RvPHaZyNGaa+MyNxV7kl3spPtl
o/x2qfz7sDfbsh7D4UhDDjtdOFF0jgUuGV0N7WI2Jy2/yrifpZ7ORnnNLB3fvNPP1/1d2QNwrsFw
hPckf/Ucfy3VYhAXRlobwBXlKVL2AY7+NuyNrt7XA7OM35B6WfwvkYOqgHE2xLcvHsXNk+7oj626
h0NBMLUcIWFGaBdc5OhBlE5atGCD9mmo9BVOeTXsu3KfTRYBC6zOPdp25tyi0ytOFW8NhDYCXLSH
QCIK0xkHFKmzoVtn2Ptbu75dCE8Vkey4hGCW5sIZPDJzbuQ5maR5uIraByReyCEePe+KJ3DCqBD7
7dwJtOOoLuv4NCpvOFHiWg4PsCBl0jGAIP01MdmkxLbirhA3OJv6xh2DCrXD7nkRSYzbV4pqt+IB
f7q0RGg/74HkgLxBSShKGPX4B6F+JY7K3DaJTeVCIoeuLkdz34T84bwU5gxxLWzvNKfVHV86qIUt
ohMBSLPsBDSp3NfjAeIPgTxkqvf4CbObMkStqC0crZiLAyY/J1XBPdHJXuVt5z7rn9nZJ07QRJWz
zDUgklk52J7h+MWSdkpIVrFyh301ebiY0KblKZFfMeQI0kNhnOD81fmbgYtfvyzzneFvko/mWXqo
xpWpk7LFFcxGMkqkbaE+KN1nSpSB5MVO/a5kc9PCgOPJwnEhXPvivsH6WAMLxfGib99GOdhGUHjq
8iMJ3lr/5MrHxD9mTG508yMDj0ikZ9etZj4u6IZ8cZUB6SBP9+Ia+7q5ZPAGWwiQA6t7iSJwmG5D
Q8JaloB53DfRSa2PpN3+/MV8M0iDuAZhHsa8YchMO/5dqxINSbPr88kwo5umD5hEyfAp5xpBENj+
w2kYf1mcvpqPm/3hn0PeLE5hr+D3I1rsh+M6SiF9VdKqY5bp4yHXnfpwK1SbDKcJbWFgtNrV59ba
wML0gv0wPespZ/POw7BNRuXmh2uCaMjJfB+yXRzgMFEfyVW2IA/j7N5gShI2Hwoda/QLw/bXG3ez
1kUiAZxpYfLpo7z056Hi8JUacDKKfV8vcEEXjV+elfndakNragDZ0USiAfz3WXmDnPZRLJPKOgNB
gK81S9eDuEoftZcpkrdyan8uMWRrbEHYD2/VG3624gqxU1rNfbp8kt2Tx6HYYnHExGDoZgwXqtYu
AY8Ji9zlRDQ8eAvt6C917vO+PkkgF3BbZBaemX/oN9ZeQOJUL4V18lDaxmf+FN7Dun3UH7TL8Edz
DCLydgR1L9BHidkM+4v8oNn+tntIT8VD88BwhCkk0UtICkNcH5pfpjnfMJF5m5nWgeHAURFvG2yz
Jk9OFikAoGmJmNHH+JWjWux7G7fwylviNDBtvgF78i/f0TelB0dmr2WwxoG/hm5/bT2yr8hJVw6U
HuNeiC6Un9hAunjtxs85NqZy8JkwrRzka5Glx8nmRCAK0KVPJrtvM60IcO9/PqWv0dV/vjOTrpU6
YBo43HzaqVKnxRhxSm2E7bF+xWnADgKiOCBw+XiIGOzGddkxGk6YTCk+Bs4+UWskQSTADNZZ4s8H
BWlWTSIpyEOGK7qiXlW3XijGH6u7BoSXmMhGJ0KcRlPbUk/nOHViREH+Q7K2inGlpZ9pli6qAvhG
Hq8Ys5BnKO8BEjsDYZ/huSst60+uLy4VMzskHe6y3Z0qf7SySEYjDBfvl9mI+t1nxIBn4kfDV6e1
+/cz8v1MyTLVzQ++2c8LoP2cb8KKYAoP9PRpgU61O0hV9Vl4495UGIeRf6p5diiy8XrZIesY7BnJ
UgB5qz4iY5247rFTQsfvxn2a6/OUoO8QlKn28G0JGejhflMlZ1T2bmE6yO7NDF/NkLwELJAadaZQ
o1gJ8CJeDCYt/6gi0qQzK4Lxlw/kmwJJmmgsk2iJazduCmTdVVylLlSIZsNe89+CAWM5dy75tiIh
T8UdUz3//BJ+M2zWuNPwTNlhGK19qXT++i5IRbJEYFs0o8YZi9mN8oI1CMK7M6tlD3wzvsoUEeI+
0/4UgH8CnuBiudGjXyrDb9RA/57HzZVrQmoNgsx5gKKUM6jx8BdD0tM+jRc0s+Freqfcq5juu7aA
DTYhch+oJfmlkX50B/ZFr1AINgsJrtTd+y836ZtyXdLhkBN7B6alKDdvZAfDyCylidlT0ywUhm2F
g50hfYmFI4ABKDkMagzpk/9Dw/TPgW9aU9eqzVoKOHBSSqvC80809qs2jOeRv29zvIcCp883OPJi
WUJmIG7HYbcMq2BVlOOpxuNF9bVflq1v13BD4cMkyROm0xfR4a83JmCsGYPF54d5GgRrtb2UmGa1
kH6E7pzmkBCKc96+zn95BNPzv10s/z7q1MT/dVRFq4SMcGwyVsqNr16jQlp00ToSN5hyiuGSfnZW
02SblJo5lCBrrbdosMtl6H0qODH9Bo9MN/4/p8PESeKtkJAb3TyYBoMwIyhEYunxLPdOsDEQ6Zbd
LzNbmEbfHAc4c2oSmaKBbt5cdlplRa/ByYlwZ82CaquY+OKtAyKQbFHrqIh9O+1OaavchY20M9ZW
dmZUqEJQV2NM34Vd6YuOJLjHLJDvpx0mITBWBrVu3XZuRngrwn2YFtG8gmXOP7qCjb4kbugEiOHc
uOMJm+8jBrkW9o7Co08XAUIqdcxRg6uSaBT0pxpOwJhifZIxAG3Hg0JYjEZ4TuNts+oCJyWIdhM8
k8XuoSpYyXrLwUHPLirvNFpomllvW/E+89ZCBHA7H9Mt80xjPFdV52g4OI1VvtDbcB6my6h+Dalj
sjyfVZXjpekyy+qHVhLXJZSXRZrPR5wO7mkH0Bep1BcMsogshD7Kv4xzAD1+U/8Dz4Zfkzcef1Ih
oo6HjzoQ8cFxzPEIDSjOwUUH6X2QBIotds5+8kiScREs+NSZ2CXu2hO1eTilFRuOzp7sFpswtoCc
4RXgKeIpWL4bOQYAbbQltNkZ68uE5ExbSujDrTbo73qnxS29Kga7xjsU8NQi704n6hYCk1Jc/Kih
FhS2Q23HxFW2bUw4yWeoshJHOnjQqRziObpNmS1eF8lrGHtHQQctZYh3PGXRe58AQx4PjYGCWGGo
mFeQfN0sObYeVWQ1/maD8d2XAaohGSbyXsYsN3V3kZRKjkdpzjZ8jqLPENCsyE7Cb1WC9N2CAFYz
FZKwEJn//vtl5JE8KrnGF8j9mAqoDpBcxcdwwt18us2M/mRkoFpm0qph/t0ywM9JBgGncjOq6zJe
aAAv0a9Dlq9v/2ZtAKbCCRenQVigt/TITg77VIzl7BBPs6TKgXSkPMCdvnhorEgNnpFYN5eX3UX4
UHY0RzrWO/CZhBQhFct1pHbHLvAfDfGIdylfgueI8NhJ+I5nAql76NWxrbtU9L4w1e28tTUZjBgD
YtzhIlTwb4ju2DpprgtUWIGtQ3PGAZjsIMWeeFLEBBN/gf9EYqv0j/gUyvjf2IwBVNawYgXSOwD0
a2SP4Di+GCE1SeDMSzh40tZdawdzx0dVPscPgpNCASDHpXCSk7lW7qsXd52+W/t6luzr9/v8PZTw
9GCiZHIjZoH9rM/M2av+B7oz5P/iilyQvwF6gmgwpFPZJMtoma80fB9eIRiwqbafvTA4+BynWuUo
ircePMxN1PZJ9aDyiICoBDXy+RpMsUkMEcNVYy5DRDnVEE2YaGY8hqDG1HbT0xZZbNpo6YWvTALG
nMGzaw/Nb9Jz9Hz/XbaZboF/wRxVUGrczJ0SL6mKWu7YrSpinhFQeTm9ltuc/OwO/UssvClTIv14
TkCmBTI38HNk5OevSy0mn4D2NF6yACd4D8DT0v7AWVCo9rUKw5h+NVVo8ZDDIgMKz0+K9xR2x9E6
BSYxaAIpmpjAVtJepYuphH5dyAOrmbdnL3ttyLQbmGEUdzLa6qTKJiiVEiK7Ukoo2KGMxT7rLw3s
zZPVt3ZRX8ngtfLX6SJaY+kxrLeucT8FvmKp+MGC1SN/SPiqgKvAqiyMyliWOviKLV53bMQUSKi0
VGrsbvhMowHTR3twt+zjBua9sg+dooOQSYGjTCGEFHmufqQfY4U/tsNzXDBLwjHTCCa7BmTeSDRB
5uZdfBwmPYUWLrVksHljM70hvOgTlD/EW9eNiZ86McaYicz1J5BtWnspa4jKbOYR+L2A0jJllZjW
4zaVSA/jJnfE1QpYMOrYoqIrdw0XZw51Br86SbxFqp9LKI9tvc8QQkOY4RESWOOY/Ohq4F87qDnD
jKVPDzdCBYGfLLpyn0LSoNGZ44m68GVr8h3A6460DTbr5NOv9h26lzInBqXOSCTDtcVbGC0Rc04A
y6QlLWHw6vsm2IRsDKmZLDV8trwsO0hJs4sgDPnGpRXJz2nbdyhZC6kUseG2iNi0dYT0sow9OPLR
AOQ8HOhwMgyjn1C+2WPDakQkQYgqISoW3gBW2DPTgWNQwRNLx33BRSQeOTn0inHE1JCBoSsxRkzF
dT8S434Ris1QnNty6Q2dU6rJ1sQxrCsvOkSktm3nXpIdMwg0TaIRstnb1pThPrirVOWz7F5NPss+
gmQhrC1MY7o7mTDDBo99QZgl0E0TTNBruIxYPKE4OjUgK0as3ln4cwE+g7jgLjLtztqw1Az0PUK1
qyiK/DFy0sonmeOhJ1BocElTLHb4yIW6t5GFlhCbWaLdl527w8RhTm/VlpcCXqDr5VgytvMk61du
ppxwpCaU3jjJgbx2maz6zdX1TN7bTWvyVkO9g8oXxReRhNvpuyjLYEVNwA8UC5VMpX03XGVC2FNb
4ZTisHlPYgRAMfYnpvsg5xCtWPQTgmamNyvgB0rpdTp7koAfQ4WqQoHhif8YH3VK/llzzfBNLcO5
wqgg1l4ng64EeYPeTLP7Tc4aIDElbHyPUinbufy/lORXtch2KR5/VXQxKNkr326GHm0A9bp0MRh9
ZJ2/5e+VE1lWdZdCd0IqavdT7rz7GLb+slEoGqNZ5i5iSN01BXg4rTdYeAj+dcDLIuPu9bzIXoBB
VHjoE+i1JXFYyVYfiEzMl0W3j5AiJXwsU78Q8zB66RgMyaFrzIMyvT4BMiAXDYrGgyDmQc/swcOt
kfeAQiUcT9IYLxV/TdbHzDuqMQLWckGsb27rUkdHNqA4BPpteWSjj/v1C/z+Wa4za4dCG3l4tw7G
YiIve+PV62FmqskyjYeVigXtmNNeysKDyqQkjP1FK5F21Ai7etg3EZ8bHgFau552aNF9bfS9SMYI
GLw2iheJzBOL1adWX9tOh3l09OvBib1kk09qbkYOBTnjE7oZmJh4C1TLVUzeXTNXRHWLOR1DJwAx
6KNaMjfUYB0Wv/gvSt/Q5bR/tqSbHlZSmrxU1T4jAd3AmXvhNysY95Px6DRxcnLWznDVY5mHB3Sl
GU6dwxknsDs/5poDFCDqixALaOtZJWw3huT8mnnPov8w3EnizjwT9Z7QcrpLLzm4/bwZiYR/7yhA
UvW+Gu/U+j5q393+VfY2VaZupMxx3TdhelgixgFKMrMGMkMq6OZ/wvzJkyAeI5jpNpgyB/q9q69k
IwSpPDPpDHOcpbz5rqDab3a169A0EDGn41wlIud+9iXUl8sKiCB0xopSmGA78m2ZcMx7bWvUb4Lr
1FDGmoWWb8boLvbmTfgHOwT0BvlzVDntZzjeldk1ICkkfjLDBSFKlbnKBQfLaF0hwyDdSvhLiLhq
zwk0x1g/S4FiiHJ/jBhdigF+6T7m0xchjLcWtPHMfRw0TE34VsmLNhOkqu8iIaHCWmpOnr4pcSW3
OkTw/rFCtlpidYBiTPKffumiocJ+V5kYNO8qg1BWtpvhvkQ/osoZr0H94V68txiSuAyDAGTMLnCb
woccN00ZThJCCirT6ReKUJSiGKapTxjj1n+aaqYyeH6SnfYOrnsb7pqN8aFeSdbh/yGSkXVAe6TS
jP/QT82aU3LQ7vqjf0ke5JX+LGAu/xDNlVc9mwwNIIKHDh6s9EkEbTG8ObUfyoN5kB6UF0paYweK
ICAfXKdrnYSGN+0u3dW74ECkxBTezfSSzds2Ht0L+bAIY5U7E0PtBd88V3UxPznl+CMm8ZAVZZM+
lkdyPB0C7GfCC+EszuDIGwzzNGvWPJkx9mPBylvJ9mAjGZkR+L40D3wosxBTuempTAzmWfWZd4Ax
M4xNaKZxeBLYu/7A1ZaO6cukiDTPyad+Dj6rjbHL59DVFqzRWyzSEVv2H7TmJ1564a7dMfu3XtKj
gsPVoVxDzl+7y8Exl+W6WyrbwIkXoqNx+x3rjg1Dws3Emg32Ft+tbfUMIGXugzfuioRyd80JYv9s
2uKmf5FP3Qm56UF7DLhnnxYG0p/Jm/GSroU75SW6Z+udQhhQ+N73O6z81swI5BUAYpcvs5m57Bfq
Jl3jfRE+RqRYYQ12FB3oiStlS3LbgZpph/HdEpPDDMPCYHaP29U8XAgzg9bm8pjYWH/Bd7JRHD/0
z9EmOweb9K6s9wZxm8YiXaDfkR5dc56/Ngxdmd45KRbW47blTDCSm0//DM5kC9jtgTXXOkqGR8aR
f7Sd/uStgpX4VtwjscAOcGdxCiPmc9LcmuUY/0UHTISw7ZuarPFFhQ08k+340dz083bHfXpyN3jL
rYwF16VvVNvgthazd8+ZzCws/vY2mnER4SK8Cx+wZFu5G4I1X61seuefiLi0va22a++6852497Y5
5dqkl15kXL1sVzPcyeoV1jPxKy7Tc/57jvfeU72T5umcCKPVOxZru2ib3KsIPsojBHEquPKVVNin
5k1GkSsuWYO4oPHrf8iW42yBqmSZ8TPcTbFJTu02XeRUTogLZzWZXviLE7YJhosNIiLQfgt0TVM3
NnYRrUos2Pu5Oa5UAM1P64N3jntSPGWOcRfuJpEvyvl8o6Dy0O1uFlV28hw990djnb746ydvThqU
La0V7meF72S46xfAwJwPJo/34ob45+nez0hdsqV5d35XFgHOgKy7vNP4jdn4FKzSOV8hrpE+hoW8
zDgyNicdydwzToKIwA/xA2KuPWrfRyS+p/iuW3ZX71Q+V/b4Mq79uwR/P+W53ppH7T1ZhQ8uj63H
p+3ZO1V7/65dWMhhyJNlx1hRrzGLqd+LuQ7a61Pf2tkZKCONbPh7BYzvE8NC/rVFSHJtCHmahR/l
EXT4Xlsle+XZwsl16y/0o3nMrsUVnNpAkPtcnbvOGa7UmlSs43t2JetqVVwELGpwHlwpKyKt341p
L7eleoZWhjIjrqZfGOqpf7S9fNcdQ7avd36rUaeGmEDCgQ6vsl0IAe8hxoH1rJ/ERoyEijMzMrxT
QHnzQ3BJt6hpiAdxH/JtsTPJjVZt90UjZoRniT9obVtv/MSRm9TthUMoO9j6UDLChGN+lZzNP9Ih
3g4vmT/XX/q39OAfyqfosXtELia+Mz0n4Bs5So6dU4ejfH7gcLj2jZ/qi3QvPgClp5+QFsfP+Amt
/rHfyC8QuPC6g7KGJwabQ8B5MnoVIK+hv29mGArKH6IF4XBG84tUExdBCzYgZCoKvGFmmTb+/Pj7
oREaYAK9+JYtu5MwRrkS9UALAn7DriACHxOjwXTARK7c3ktPTDwcYz8uaTOO4h3q/pbRR70cjTkV
nizYUNhKy+7GRTdXRwxHF31KdXDuYF7DyEDWnzoQqTVsqTDq5D2g0IB+NROfoz9pxnpLvTz9JkhX
8VwcZYwk2YfENecsPWGp/8AuVTz0b+Nn+Iawej0exgNGghbFtUsZM7MKm9ErI7fmUUQejchRxPWN
QI6Z+QfbQcNwFDSs9JZ8Nphx1vxsBhMz9It4jOsEYfNJpEcBe5iZu4OeUCMJBKxdM7h6TtbtknVf
gDiBZ2sySw+YMeJaL+LoNDM+cdPnOYS4M8/qcaZ9+m+ghsw3uJ+cT/kmPDE5lBeMk6q1d8ZXiacV
7aZvBYeDZ6JT/WN4lzvVLlhKz9Fes83VZE84bBOkUSueB/qlEJm78V4/k5bO5GfLN4Br4gXr0fCl
Ofd2eg8qzVMt3ypuXI4FpHSPjmrWzNU7bDfX6UN+lzh4hazqLWr4NR23YZuPwdV81I+BXWyiDaJD
7Byqa3GmL+nxm8guVTET7r2d+4h9KQQMNZxh/lrQ4hG8hWxtoIIjFx3e45ySMqP7mlVn87V+V48Y
myIK6Lc+dDdb2idr5SQZc5JCg8ARa2eKd7Vs1KDcOt4e3uVw6/0heptxt8ui9TlIs7acMS+c98g0
W4JzZ82D+YxLf3yZbNNhvEuf+oO3xrsRWD151T5bxnaz8sTt5WEUjwqNPCs0qMSRKL2Fvp1u4qZ8
Zg5Nd8Il8hbU7zoLwRb+hMewAQF3PqshEL14O+XED66fiLRgWQ1m0mZ80p7wLdURYpj4wji9PuOz
gcWclpBSbAFvW2mStlXvcHIM3pKKbANoGjhvTz2GN/fukud0P37qd/r8qGzbbbLWUTJ8Hdonhp50
on3iz6EjkR+m4l44S5Q5Ly5RxiHsxwCuERRRBG00SODEzCnQ/YnQJMW1CcehWrTE8MBRYMLOUDp3
hoGCedKYJZ+Tp/t2PBOcoze2VjDFn3Xt0uNGMFVwwWvI1J7RIrrIdC7xi/I6vDfvDCIMZH7P4n14
Rivs5XNzke6hF+GyUUfOZ3kdHqoH9R1w99LdKU/FI+93ikjRjuGzul+WBx8D3ywPhRNiIvmQ71lS
ViSYkDKsvTbvcWbjGsDgQb9YvATlYvzAW5VZ6UO1tR70vfHinrpttUmP/ULcDlsCOI7BvarN2pfs
U9t5p3Zl7jCWyJYEg0trUJHxj+sYCjysmScwcEaqgd/vDG91moMYPbTHGjEtCWVpJ3fhHoY3lXC4
Vj5SGXc0WyDwg1ytD5nSk+WJwAuVHhbelR0jdwbrnnp3SLskOwJjE6tt1/gc84ImUIRIOJ+lF+hu
2TshzXmNbsaJDUe8/7mbUKZR/n8G3QYejghzEDZ/GU79hcnpdVdIpc4YqmGnCBDJizpEBvcu9yCh
yeNd5ZEu4xmIqtJxk3Pva3h2gx6t4WE4Wqc5UpQ+mHTmE/wRyOFKEcwjAmSP4R+t/DTtTcuzQRx9
RA5PY0knZoydu0TETmTmL7SDb2yowPN0WUc8ONFDb6/GjMUuSgtmtkUypzz3Ucu6jCXBeOe64eTK
m4lCeJybsZ1bB2FcModUMHtPfsH8vsFPwOIVGeKipSgkC3DT/7qpguQKZYa9EnR2hMjLXDgL/aXK
fsHbvxtQg/jrJsZvGBx8gbx/HUUpcbWUC0BcxqR9nqxq9rtB6+5aeRIjnHsYDqbx+vP78h3XYKIZ
/L+D3kBDqKICk4wxOEcPxDLG1jkQLwLq8sTLlkG0jKgvoAaWmmYP41YM6QHGR5JLl95vROQvwP7m
zZ2eMPdXM4mlkG+6YK8fh0LyKsT41p7BIxNvEasosUE9TESaGJhOo4I8Tnu4AaxZhfNK6OaGj2kt
6RXUSUw8kZAxzcHvNyD4M8VJP1mZjbLxC+Tcx1rv1x2olNJepjnS0DIj14qdO4xLrx5XEiEhgJg/
399vELHJURBrf8gngA83oEPclUbZjtPnCCzQnCCOmNIV6UOXbxg0/3ys756lgt6BhznJ8nis/76m
rhWJStYKHMw9FtKeIXDSqltkHgTZ4Y98duNsO6SvSnXWiayfmNQdwzyd6YhWd87PJ/N1ZbePE5mR
qEC9w670Cyv8623WFehPAUekIKX5KtaxCa+bfFxIVQPrZW4kW5nohiBveJb+WjJfk/VInW65kze6
tojo5IfGdNpuKekhGzJzmiHql66qw2Lsfzvdbz5xkmcs1WCpMSdn2X/vnddJ5OxWQnqIXXJqO3i3
xUxnkhJhzOQt1CBf3MnRH14xI91PmpAyTJZdFTsxsLQcRysPZyTQ51Q/egnRXupZy97Z88sew3uo
MD/f3O/gTBXrW1OfyPLgmTffSgmbbtBKnjSJCqvaE+8Fmo081Z6gXXUEc4pGA6oebiTz4lKUiTXe
ylQONWnMzSmAJjXhAcTfdj1cYrx9s/6cyZajxkhQ+DQMcJDRwiY0oz1V/qB4miDtKBYXWgXQ7hM7
UtHnB8PdxD2Ks3pXYudY5CedVHXXe8rcYsF7LuAYOOZPba+9IF3Qe2hAqLouaak84ByzSkLjZcJ/
dCAC9F8zGAjPP9+n73gxmBmbcEGwjBFZV/99qoJvBYOQF0zWTBYGWGOsHqQuzXmOqJDaYT8iKy1Z
LMDWfj70N4s51C1Nn8QrqHVvySilRRZdWLfpgWAn/Fp7vHXFgeG1iZ7wlIWMdH651q9N6OaDY35o
oI0zJjnm7V7ZVUleE7mZHEQh2yrIpjsLdB0BVougFkxMaTh8VQPCuU6bpjg7RlsybxqUFJLunYpR
mzdB43jVCVwRery8gNOUBtbd2GASxo0bmWrlHbya6/TUfr5d36GzKuA8m+wURWTcrl2pnNdJGRbJ
wURzRY5btFIRTwVoc+3+K0QBWjfXgddEmc8Jb4F0BufcAzgTVlhUxM/pJ60BrrUd/zHOW9EOh6lH
bGhkdceEhtatOlIEtLWu7z0q/uZYto9e9stj/65i4ToQVJiswhAhbhb8Nu4jXyur5BBA4hz9NWJx
jLJjyipIUBJUSZY3YEeb2GeoPQalu2ErBPQ1kIoVn2msd55wm5/v7v9yVoYh4sWsQF2/obW2CD9z
YUiTQzuEq1bYjxlzd6kHCqGoN8K5xIIaoRafQBODTINBMJ2okifFEdQxqxhWeLoefz4pY7oV/3lh
YaVAtVUIn7pdxHKXmCmvidKDKO7xHEI7PyHAvnGe6E+FFeJjNK6/5EApIa7llaWLaBwCsMHtRAaZ
csfUWj9mEtNZrFoa8kEnDFYtoW2L4yoaCVTIaJf4a3oRbsT6YhLEOEGDsRAvJ05KV+/z8qo30bLJ
0mXunypfXST6uQUpLkD+VOOP2HVrItm18EklOaMFSgM+D+GApj0EYDxO0ssECE7WRlBV3d6GfDZm
ywnygjjt5gmo7J6YN1QPnxNZ0wKn84vLxBGbviKtRkSYnVomKz/f3W8KDwzBeP9M9rMp3OfflU9C
aqrnpZYchhhiiRrPNWYooNUJ2/BYdBtsCn4+4JdQ6D+PE8UvBCDcBmCU/3vEvlblxq9YfwqkUmLg
4ShuOQLOPC7sKaGj4OiuvnemHJFwagGd1UB4xBwPJfk3vtN3iy9tA2+VIlNPfmmu/qo9tEhQBMnq
kqled8H9eVx1ugEBBgzUu2sf/nLtX2vrf66dfouXmA9Muy124kSu/cHgqy95ruVIF0m8S8Z1Z8Dy
oYigDi6YJPFRqSQ/GtkiKi6F/mfU1XnnsklS2+TQNAPi7zzGfXBkfnk4331rFIUYNhDLLqP0+vfh
pKNLUROFyaGOLpXPmC6/Uoh51jWChIHmXDKG5aT3sqhVEG5DRVqCvf98Et/xiXFM+/8ncfOGdEVt
yIUVAT2NR0/eqNyXvN1o0ENhxkQSFYbsr4YEUgsTNkNZj7DqDmLHIlnihQr7mehoqPDtsOoAHnHn
Xbhg5qwbU2qWCREiMB5/OeVvoDn8AFQZ6wFNZmu9+Yw6cyzKzve/lnPK+IVmnf2m/GLve1BQjFRd
gCci+DaWsL185L3JlXJp6iemB5mM90LwYYWQmoRXDHKc/Jz22frnk/x6nW/fvr9PUvv34ZYFu74x
qvFB8qb2NGQOVqUb2B8SgqvwHpshXMTbizcNnRY/H3ti9P106JsCK/OC2KxMIz7oSoDCDjwv308+
GhOeDwf254Op3zBvcRxDVo5Vt8U/N29xJGtKpAZWMgmvQP50wmb0WXHKC0fW5sDK3f8wdl7LjWPJ
Fv0iRMCbVxIAnWjl9YKoklTw3uPr70K/TImlEO/MdPd0V7VIggc4eTL3XhtxKgwrOtRL2bTRtKBr
jYSl1LkEMQfMBEm/+tO/RAb3pQ1YgO7jRCOQJGkyCmVX7YC9OYAXdBqoHbZuN9BsdKRNf+PhDI/5
u+s2G0xAjoOUsa6Ukr2YjsDAqcJml6k1Kx3GaJ+Ge79+TPRPpVNeZp2ZldCrJTUhxvzcsyfJ5bJS
PuPMmd3pOhrcOuo4Af/ibpaD4pDiHp3RcmVkOhw85tqDXtY+a6z5ti8RXQY5bf7qPFLXB8xkODg3
E9rFzxjokIeGFiXbopPeR80CDTGr4zqnL99JWbwT0gJzRurvI27GUnvBm8Kw5pKMuC6Nna8TjGxK
i1wMLjKT/9GOIrsn/DNL8Pdr3c70X9LxVwOGuCY9qjxmdLj5V2OIYeoSq6TQf0horKZzBAN5KAgA
SPhn/BJWb9F6Ij2+cPTuOYnWxuTSYzaMWSa0gKMAIkrOsI0C2kr7jVXdI3PIsSyVW6n/g4BAJeIo
JtJ2mQIohy2cOoyghNwBwze+0YTjYCN21Lgnxp8N/FVG5UdtdNPGRdXE+B3f5zRTLe/lYVOkPQ7R
DQzFWiAfGXob3rsemiLn2pRVr4GbIa0FAgDCGGQqQ3KukVj7nYroVzv7uB7p+pIxK0dvAr9/PifJ
5rDu+ngbVgButPq35SMwXg41Wfc+Uh9OycFWp/0KUbA3WNHSiVpDjvmpIUzY+lcQF64Y5DsaVCt6
fnbcUGCiZMlV2SXWYEevHewCb7ntVHB7H7lfbE0NHZWlw+o7a+yNFXSCOknu/ZZaNTmL+rSG6eL2
WHEtPomFCVwyZ3oDgKbxTtOQ/fS4XQO8R1lH0jZh0xXnwjqvPlQ6sKOFqVf9mHWdglRwXhzDVUBR
Noa9M4sSfQPiY2g3IHykInNnrSKNRmJVg2XziyLMCLF8Q53MuJKlth8VmIe054chtP1u1dHpMYQP
wBvskmN5lnyiKaqVh6AVCWBDM7LZE8J1sshDl5NHGuBwo/7TbjGgAcggTcwhqv0s/koN/30EDNJn
E3ZUMGgUJQkxi41uW0K3loLJJhxg4wEaBJfJuemUAhScX3lYzezKGHmXgslJCnxkm0sORooBHtuj
we8f26JxoLCwowLfbV+V8MlA9oerh8nYnqI6y6VtTrZqmp5DqlaqTinYznzHCLE/fqcpPWTAjHwi
4YyTWv/K692wr5v7ottD8wkae07wM2xhYD7OYXw2mwU8zLow+EyrcJZbL6eQWk9InMzIDpH4Z9S6
X4kpPahZA37eZMUKrihEd0qRrIqh/i2n5Qn82bqT1J1Y9r+6MIWcQGWSkOzGj8FghIrKgHP382P9
u1aRRiITPV6Jth9NmK/7V1C2WtynanpQ7pE3tJAkuVBv00uCuqBBxowRQlpGoStmy+lSIuyZVdGz
U1KEr9zM0h6u/K2aTvqmk66JMrFYigjcHazu13fVR3IzTfLAmcl81LXXsUjvdd4KthIcRkF41sED
zX3EklPd7QPxty8/g19V0mF4wCpXO0TWCKUZdhRLpNgiSCUVGvdg2gzLwHtFjch+Xqf7Ie8ZWd4o
Fr+bIWjUsrQRIALMHbyvnzyShKIPrDYhAsqZPoR7rLBW6po8CSSnqFY97r7QVUy3V209tAn4m/4w
mYPAIzIXx31dL3IFCSajbihUdmE60Bi5PxRlDtAg3w4g+c8ryPymMJjDfnE3kF8NbPBqBQ1qHvNl
CcmhegmByTO5Pvc8ShbJff3ZIh9+Fch0rRfEifNnNJYIqpoPgwYX2iYine6JwcUy9kiSIeq4lL0Q
WYqwzEJXNpwwdlTN5n/DrnZhN7enCTRMi1xwweiRYZt3YRyk8gQB9YPo9U29ix9AiMwjRuRFjHz1
BcjJ9iRltvpMfa0aAGGXuWhbMxgA2VYkLaCs75nc65Ptl0529hD8EIgnvKbPP18pWZu/vKuKTeMW
IwuVjjSM6qsvd8g4FjZtkh7k/lKXRMAQpW18hAJ41rh1h4nakbQlLOZhRbAkf5D7zsjMXKZCh6SJ
mVcnbFWCwSX2oA5chNgHLzl4PjxGbfHRU89glFRmDq7haj0tyM+pTOg2MwU+mBNzZYVpWwMJjSNo
zyS1eZzQNZgZ1BbgmQOG0Rpnf7KNxRB537me9QthR+L26ChN7qaRFCy4bRZpOy6ypliXaOGiEOAm
U02YqAO+J23dqvV6CrKHWpAxVut2oXyW7Dc1v0EQ2fEs+hyY0coy2TX3htjv5D7ZSWa7VgHtlqzd
QMQWQU8A99RsrxqhpHqMkhUU2RknyHhb6YobxWcPaXIez9uMGckbQfG3GamuPhgGI29AoUZOqOtL
oK9Zdg/TkDDNjAhBNlrQacu0SqCjU84N4bGNCUDqPidxD7gxR4wu9NAsPsboiZ1/womg+eeITmnX
k+ljvlZGfugn4UTWyXZq/2gGCzKrUU9Oqz56JCC+reifz5ub1W1mo20kxL96zlJjNu7Z59qGgSaW
5XpW5gfcF0G44Yzc4lOq80tav8E4bmkADhFBb+UnT5yGPRu73z1pDSLO44EmTbamFpktjezLOLS0
RF8W8mszPs5bd1EwduWIhrAn8JFyouhl6oBf18pTZ/ZGzecELc1QSewzUzoie1BpouOUK8eYYJLu
EhjBWs32/Drcw0dWVUjkarE3qF6mCKggMnhmkUH3JtZE1LMvS4W2ABUHP6Z3ZmD2PP/ME3E/mq+W
ytEyWGEQdU2lcK1wP/dc5k5EU3rrasevlfVSpco0IN5YJ0EAtKD064Rjael3Bt/+p8l+P1uWOFbx
+BV7EyjHm2idm5hvHakxxq6ctNweUx7AuLF7pJfVmiBMM51oj71BViZztCrAFTUZFO4lMgvRxIzh
+nnizirvugyeurZxxzUCsJ/v/O/ue412iAmxglv/uiGt6a3eFF2ZHLxpz2Yyt4PwMJTWrKy5sYF8
u3dpdBlBOJFuJBtXB9JJzqqcDginQgYlgVOgeUqTrTgx88Lnhz/WP49EedbCqxnd8sJ+M8jRtNmn
Dn6Uvcuce0N/9X6KXMP7w2170IqzN61CDSbzSbBuBEd90177+1WuOQGRlk4Zs9qE3uVZanFKNvuw
fCvIXqEWE2/FMX373cElwh+izfvy9XCq7bUaWXxyYCjKhIcanQMEneJavzHo/u6FdJH+nQwESSR2
6+vFs/y6nzqNF+Jm4xGc+W+TfpbLI7f5z6vxGzAw1++vV7paIlIXWRJmL5ZjvAXh1dN0Njm5jMJm
dj4VK6qeqFuJRBdTZiUItlCKK/JbQlwvfZVQS3eRdTOC87sy4u83ddXNSCdIhoFRJIcB7WRxjOqV
1+6VClDh3fTLNNx5CvLzdbh1wedf/2u1CrpVp6POOqKqNpI3ov6EYsWxjFPBzy/0TUv0y/W+WkIC
ALtUU7jeAHrtILC9YI2BZR64GsHeq++99kZn6LuZA69IawOIwVxtXNXPXuoP/Rgl3Ig8BWhLVcnI
gXMlEcEy7TKG71gE+FLbNl5K8O5kadmh7uNwiC+1MzX758//XXuaxwL6AmYgYHv+AVI2XhuolhUf
5n5jhL0LAqKg+wh/HqA1c6xmYGn6q1JEcwAtFjq/0G+Zm/78Nsgp/ab++ut9XPewgjoSKtUIKa6R
F97151F0UGJprslDhKA/2zoFn8mjVy1z+nZ/ZoUvZiqUU4/xxeDc82d8Cl6GWW1/yZ/SX+p5YOOk
D2GjzSIJktLyo1Dt5CXZaDanYkd3asfbJkfzZM7y7afoI93Ky3Dn79pD+9jrKEsOQbiqyb0mUMLP
7PySkSi6pbkx4koCt7SYldAfY2Z7DBLQmgVOL6/wIggv6QWv4hTgBF1iZg3UZZisA3MtKg/CsIsw
Z7TERtiBeMjR2U2On6xN3jca4vgumtyhXlvIZ2tXlM9Vma30FSfazlgXo9shksYd++Fh9POdYDFI
DIgX4jqo7KnfzaEKnOH9Rf5cPk/soa+CTcGwFO12kzhEQh/VXbPUljn/1LLNi+CWDt2aJRKxFYYA
Qpe0xbgtiMNRjkk4NxKnF+OYPvXbZDMSxSzTkXtXn1CyJx9M1++NHT6wY+LWe74HArJsw63u9JXm
ImQkd3HsbUaOvyil/Qf1vScQwx7W8Tl20HtucqTrGCGXg0uTZGVuu82Rkt+Z7NaBrr+QUGUTOOxa
L8J7egmWkf1Gd2MRrutDuNN2SrZoniNXsdtD5qaOsUY+vIqO0hph9A6K1920qfftvjoit15jbHpF
BS2t609C5LNFR+CnsbAO2Vo9IkF0rCWxRXAUHRxhi1O4OcFBXJLytUEDxn9pHSzmv0cUa0tb2m/i
BhmsRQR9g3B8YBVS3B3zrYEfAPG4KyxrW9j7Dz7Nuz06SP8j54cRZmRSgts69meOgXMEBSwGu8yW
WIdRTza8o8zGWaPb1TpdeQRGdTvjUO69lc6LlFyBYfl++k3UpUNDeZPcN8eQ9/0gLYrjtEv303pa
EzyAqAGRUkiHnTYwWP/+rnoyj3TAn/QX733a8nGd8i4+BQflDFVJvqegzrf5GS04vjGuDkZpsP0+
yu/mt0eeFUlOG6J7HcEpH+vHisbLOnYGO1kmeyIpFyr2D/wVC20F1s01kccPD90metDcbpO5IgEB
k5ttGFTbu6fjnNu2oG+xyA+ho9vhytwYByxojmgbS32Tr/A5r4XRzodV5RF2vahfaWQGzyjH84Qh
0AL8/LESHGJvSVUcSK/vfsFUQ1HNIqvfrQujSbQE/Wf7miGKl0/iff+e/FEu4ok4EEckvU06K+f2
JfqjMxMfF+aJxKyHMXYl3kbylK3jT7KArV/mff8iHbJnDO/SaGvUwjyEwFhD2PwVwZYP7Qgzh7Er
6zWds5h4Hek84N2YH+jh2sRSo37IIc0aYuGiO9V3ZvpDQw6FG3HQeE+JSU1t2bY2sk23htZAfFej
MSUnunF0fRXqxyR5kjjhcORCnY3ALUIyHXCbGV29jlPcI409kYsh4/I9GNNK6O5KfaNPd3J/Uscn
bLUhNG4UrOn4lCqO3y6gb0fnSXbZVfyXErMQhAnUaq/1Ce5qeepWWNj8Fya2dNtoS3S0JKH7YQ5T
kdMu+jPdQRRl0uvPj/3/quvrUzeDwTkKWQG0db0ZJjrNNvRh8cFA81otsjt9i9/JHffjYw1lmpM0
zIHXYmfspXN4Z529Y35n7FFjkq5msoIMB5m4Tb6Y0yyrpfaU24EzR4ChaNWdfD1uyXNYi6tx2/PX
YG8erNfsjLJV+Ih///xRpLkG/OmjzCOzv0uW3tI6beSjANcNa1dHx+6HZ2RR8zl5Horp80CPXh1m
0Vm0FU0tYaY3CtXvUBNs5/+7oNeVamZOspbxLuZJaztwpK+mlQQhulKQhOLsTPCjN8lKZD/vvc18
WmVbNzCOTtw6PneQqOKHJOXlxuX5tob8641dFbYxEZwl4VXxYa6frZXVbIYQ6QcpjOMbnnsUekxt
bhR331aRHHVEogHgW1xPKadR8P184mJQZqHz44QFMoUFfvOF/stL++fLpyWpmOR6k1J/Va9Kaq+M
UNjiQ2GXTr/Vz9EDnv9f8S4/W7viVbKxrj1MD8qd8sxD53dwT3MAaPtK3mir6BBu8pf3U7jSN8W6
tecdOnfLo7nzdvIaUvOJeGc3dunir3jmbb1Legzvs0fxd7KvbwXDfXeA4zPMiGi6YCh2vq5icgIM
qbAAHivNKvN+Kdp7I/zSRE6smzx4LvJzbt7hWA09gB6Wx/H1iFBBcaz+V4OJ5uc18510SwOXopOj
ZKL91eZp4V+3FLICrwtqgJJBAXo4g6CgmwsN/5hSRnYae44yC5sGVObRxaA/rvjJXYltCcqRQERO
eKlSOwvoEXEvaijZc5KNOllDMJvbXWEtaUk5JcBFGVWY0t3Kev220ucyouEBu02P4epskUyNNNUy
GZe5DEIbJtZeapY9zyALWPVnmT7TvTH7ZWmsDWk7o4P85E1Hzj15t5KziVz95umEfhNxJDGw5HRc
HeEm3Sr8cuY94k+NlGUPXXGeEtv1HxmGEdmaCcW/Y6KOQ5DL/wk3o7YgxQyVvIc06gW0dc0+S5nB
WsbYSYhC/lHm4dog3Tyr7JJqb8OfNMHF0TrId/yoaHR1Ys2o1wQ37W1+Tk1Ilb+HclmiTSpwdJPx
iSwSRT7eRbbEs7GJ3WgvHlInOnKLVL+z38mz+MGwDo2QhFOHU6C4tHLgBEv5o56xKkv6gcj3LIwo
H4oFPPNo8fsCAPWzM6WF4NK/roxHmWkZlBlgFh9AWKhwdNuAG4sdF1btM8wXZijs0UJmM7fjR3bi
koDLAtGSI5VuNcuj7TSZ06XUZjmcjUPxrD4UDsGc/SL8pGjST/2rRvRy+6ujjyfZxI2Irhq7msRK
XCgHIri8o1wvoQ11RLXCMIwDJxDp085FRKl+atPRHHZatoKwXSRryNJm6iqZHfs2RrEo3NK1LMit
4ocvQ54z+doKd/iJRTLCyhVmlBZQApajmxHT34g9NAihChE8RPvxlPt6G/Zt2Ve1Au9OZUJXPEjl
Xm7v5HDdqcdivLTetpuOMSeIRrsPkxuP8G+HYJZB1DYRDaIMu/7ri3uiaARtQJ7iRDaqgifwKDQP
MMMWYXtp4LWYeB7zGhPjdIxAZgmbmMRcvJiyU2jbuHop4nsG8AKhuq3yBwoU5o3y1qDum7MrgfQ8
qWaYKuGLV701Hh9N1OiYBWJ/LxcGOUUdeYMmVFWqEjQ4CF1o4fDQT4+NyvGD3F45+l2pZI2RhmI1
oVPGgpP7vZ0hNJRINx8/x+bPjafpN60OTvikhKMUAQN3/S7rJrIyq/ZwaJI9HbBMzJI7B/wIrnUl
wQKPnVYKKblMb0EgTUYqsflkkkgUmIB8RQqWGeu7yWoOYh5RMtx93QxG9u6nqQUYTbtbWAXjqZHu
J+n+xpv/prqCKSzN/Dr+A0rr6zIYSfFMx2Bist4iUyhB+9rhxRc8eiRsUunKlVDMoeNGvD2A2Ekm
N5yY58M5AMRi6pcOlbMWTjtTp7iNEOHop1mVeONd/lvkMGTDZMQzFmW1fB2rKmW1ok5NiYi4lRZa
T0MOx25Cp05W+6XqQ9DHbZY6PTbAytvM4T4InwnIyIfB0XyYM92JdgwGKmYesnRjO1XnZ/zXIoV0
dnLOwJRigJKUq/vY90YFeAfyPwUJq0HiOTOawpgTfB6rMSYjkOkNXAItXVIh06YHszRGm14Ql4Y5
PVFDTVXlzGGZdfsQlCiMQOOpAvp+ZB4mFjGCh3aTWTECyz4TbGrJlLDGZE5KgHuzP8IK1q4jqwMr
nuITqVqGRa7QZlw3XZXwgXwstFGTIe4iJhq3vpp/VxCPEB5hTELBXVFNfF1BRStoYtso8aG2TmOH
0RSBXIFeqIlb4pGWE+kfnfxptBpxpf0qj2cKH6lMzaLs3zsG3GEMEjqihoeYZFVbGe2oP0ADo1Pv
RShwQdGnyFPKniYJ9j6I21KJc2DEC8fp38Ln/kwHjwaymENTEk9WahKRKDO0Vpgyofxx9Cq9CyUK
chC28lZDDRu/eRDUJSpz0QeZVNHXIP1J8vX/ynvajNtcJ704fYxABVJASG26TvNgUfi/zUpxqpc4
/UwRLEmYUBtUEXX+CQ9822TYBeetqiFtDypNGWX3Ep3zSd6W1muioc6HKlSXgG8GEGaJggXZqPZx
9dFPTtP2JP7QZ8BT66/FiBZJqL7oGkbNeD+O4NIYhHcYAL16FSqsdMG7a6X8j2Bqu95KX0P/UnGq
NoST3GBfkaVVYdUkh8FDLWqpXfgNPQ1gh2mttgs5575NguJR7iO0dMqR5CpHROwGNjM7pGP9W83S
hYwZWSU7uJgnd5niJniQI+msZVkJI1JbmbAwpBBLsawzXdGlBzGp70S4Kgl54561DJTi8pxlxpNv
TaumakpbmCeT8VqeIleWxScBU+ekmItI0z8Rbi98lOp5Kmwq+Tzf2TFCbBaGVt2VMbrWaHCgHJ1H
lcGV0W2MrAcnpqGyCc4k0eI62ZV9vBqwmgitddcO73o6PTVhfuh02Yk9c9sM0Ha8T1EhSMeEe587
81ehwgbTmJx3ZK2kw1uhTRsP+XAdR5s8pzMp3dVguQYvsM+RelCH91HdhfgrFDyicRJv50X88031
jfDw6z11VVXCShKlAOvZQa0puorYf8/qwR00797wvGe1/Yz60rVGnn/oZxAer5I4BQZvlW6oMb0W
PlQkaUkLVWMa8CTwlQZ6S3SJsdCsltG1dye8lUZ7F8n505RZrKkB2ifmZjMGQwJ5K+i7hcLdW5gM
6sPYe7HU5D6KRTsNeQBLNLQi7OA/f+pvVM18aotdCD+pSM/8ai+qw3SKxKCND1Z6rJtwrSMnxYvI
rAspCpYgGtKQnCog1tJDMoQuPPrxXsznJXPuGT9P3b6Qn39+U9o3jze8LRQgPN2o0a4fb2ohFJYB
f/cgz7Pzx8rYJOBm/LLYTOpvyGGV+q68B8ofGtis4kUm493FqKR3vlMGHfABj1g0yv9pXM+gv9Qs
US1Ox1b19/nsBib8t/aYEJT6qaFLQOTNhAutLPYCNAYL4l5ONyaf1rORg8niLFbrBNyRCeqsLCCk
6pmphxOjwZ2bHy0SmrgFCd7AQSgXCoO0NLJcEc7OTfym/m/hg4MNYqAC7tcyxetduTO8TNCzKTr4
JqZyvbbOxugmND+Ige/XXrLFCMNWPOebabhm5bSlhnjDF6HStdl0k7eWosLpngUPIY3pgfMTbTSB
K1OK5UWsEAQr3WvDZRySY6SiPNJlf5ExdagmcZNPzNczQHgh3HJtYarTMWmJTdE5cfr05Pyeuf2r
1TbHMXvx5ewosqdoSn6p/XGpIrCWCXWp2JGVYDUh2fR2VV3/Vqw/JQ+UXsekpAIQGAMGc/Skk2jY
mPyLAWlexmubV3SaSOUtg83Pq+2/nKGvpcRsP8aNy6FA0jGSfd1MERxZteGhn/Y5xs3rxhwqV2u2
WsOX2TIIoHGLeD3XT3qLW8p4pYbkBjDpXIdLmgViLELSfVZKyiOQJEm26sATiOW+ayKgCasbb/ef
FQD6GKX6zNSXiL26HhR702AKbTI0WOmh3jUvgXSX0EilyQpKIAWRZ43Qhas3KQzspgiWtQEaF+1B
QaU8aWyWfeCMOoU8TtnxjpNIGERuNh0ywDc49lTmsBryqRblvmwW9o13/09PZn73JJ3jFWf8bFyr
uEKry8yeM85+SjF1YfWSzMD2c9TFtkd/VI3+xPFTDKwkEmZk4VEFYWeMts4hN/Y/krxkY+WknCLQ
FXgowtvhQCqiFR+n1vXZe4v0MhN7k+bGO59XwZdVAhpf5NDGmJMQRlpKX1dJlIup2IcCwlPjA37n
Ii1epuTy89X518v434vAhQfKLuvytYCjjsPJ9zyvATd6TrpNIdtiZiz64SyjBxWjX3PwZFXdgQm9
tQ/8871InPio8zkby+BTxavdT82yKjazJjiYPQd4wk0MnriRnm3VaWuN71PvrZnbh9i5AMigzTYL
0remM2oIiWZUb1wm4DezztiTnazV13/y6T3Q88usljWgvYYyWerdoQa8fOOa/bdkvnwz+HEkk5jS
uRjWzH/OgpHetxmmnINkoGbjHKh09ybgl7F44uy4AOW+6NtHnAYbU32ZFKYlHFsUHoeeaJ1yQ7qY
zBJrC2pGufEmzQk6op0H80Kve+kjm1YlHF+ElLY0cbJsg1wTeb1PHCoKHLRThhuURAen1kmvk+d6
gCEWQhkK0pMxSp9KrR9L1MA88+4vXW+tajVk18eS12ivA+VsrdyF/K0MjqFlbwpjbVlC5zKZnBBR
giwc2EcIlHhp6K+R2i1qKoaRk62evM0P3bFyDBgsgZg+FCzKxHR1M9kRj6b2m0S4M1S3J9mqzR8r
fJeS+BsD1w65xe+mS09xptti5Nk0QB9jlZanFiNyfBRo1OZPUBvxWb7JPWeIRn0cY4WCT+G3bMcU
iF4bYJ+IXvjKUaHDRZaerXFYDvm9id0wsh5K/VUWcMqsMGNEj1Krk5EE3FiSlvpYblTF4kthAxPS
kvkQTuTJWjcyvDFkkpj7I8tyqshsEf1xKpn0nRbRW6C/sPDH6FCYyUoQGelM2trziYsHLhVPxgYt
2ceY126pS6vJS9eBmlPx8r0YBbzS6VVR6gt+OfgtFlL7RzrnWg/JWCTpY4ALgkvTavPLBI7BEvvL
WJ/kDGhXYvQEPLfLJitApdFORLzYIWvrdIX4X5iIVdHzdR8qAehpfaeZ0MD91g2KO218xTDYBUB7
tcIN4sxukM1X0Y1797/B0j83gGXodGZRRHFa//powjVSWnoh+AdUnZP3IIgXc3w0seGr96gcQ/bU
omc0F5HFLnavqT5cqmEEII0lYWHxJZDZg4SPnoKwNHxUqSFI1xLhZNxu/A77tHyOYn+n541rCvm9
obXHJl4n9EmGaC9QI6CQq8H4pMxfjRqkJLOxdaWGCEDypWk96OwkSf0GoUmK10NBHOJGFE9+KS3a
9rnnyKnKN7b0bx5muvTXBbl6VpthIEwjZ8jDUJ7bail2TjbZsy07cdAm/vz8mS/uTxd/3q7/6uuL
rS7LZWb4c62KuWcP/qGh7XxLTPVfFfLD6xhzu+av1xEEoZSaxKJKGThAzq7vVS2fRflVCUYMD4lj
cHDDPjujfjHsC79HnAVMidC7eNMdj7CE0YYJqkzOIBsiudTSSwnbMb7R5Pxmdsjj+H8X//pE0QZe
KLWN6R9GzxGL7H7MVzHdarKuZ1kg2lP61Jao2pMKtAoMVDfJQCJv7Ar/9XF/ulzy18vVt30PqFfn
XUhb2Nx2bLWOQKtAp80G1bsk4Kx6M85xz1KVCzhIgFe8TQ54AnUtrhapf4AZAFTE+kzxx+Scxn9e
N9I3/bUv1+mqgyVUmeXPf8wzVr25yMKz4q1YrQXcAEJzZwBrdmuiOv/Mn67KfPD6axENQS8WQs9i
RYpW8Fj29rpEzk+5VfBMja95dcaNligeUzs0ujc+8HyU/OnFr+ts30uLuuXFmRxxlp6DHZbhtEqH
DQo87k5oVyESfFyUN154/q5/euGr2sYY2iogzJwX9p0YMTsk/gARcr8xlKOaPSLFizIESf8fT+4/
VSO1icykGN6xjEf5+iQLgyXjsa35/wnkuhpwlfhpiNTbpAJAC0AI2HknvFuxlz4rprYU9Q1pJol+
0+ny7yORCB1dFfG4qKLIX79+875VFlDGq+KQEPg1PjbduCShmeej0YPNwydVPLYyHcxEIyzaXxY9
sUwaeyLm+ccRWwjsvRvfyr/LgXdksltpECGIs7la/3Jq+VHEYfRgFGeNwQKC5TmbJA/fvIHcJ87t
hG/06iYZbizEf1vHX1/46iYQOmxbaREXBxMfGJqK+A8SRWA9Nz7fvxsDeCdc+fCODBJPrzvUqtEm
2OSi7KDBBW23ESNvYadiJFHfQm9NbHWExJ0nS7tSI7dTnz3WQs9E8MYU/BvmEkyUOdMK8I1MG//q
SVj7iqdrMbDvhparRIIuah64rvhbhrduQE8ivU6iTHgBk8GQ5w4GUzwKQWXuAgT881aDBSKRHyDf
SJBUZkJMG7/hI5h975XwgILWFD5HEqBrr1/OgUyz8J9Ms3LIdqMR2yOOzhvX9t9nJ7pvk1E0ExSZ
M/vVphtNvkL1ogh7DLN5h6NEqhYEKmALrJqGVARzXjs3my/fCJpNxJ4zrUy2GIL/17f66/FpSsPU
4MMU9pCeJAhwA+fUsOoPYZGuJrCCpG7TBbFlmkKD+IgDo+RcNKFBY5Xn1UNt9g+GCQ3gxtFU/+dy
cGyU5kH4fC1U3tzXmztICDE39aTZpxlzTdluMm9FZI0z1LXdk7caMgOuqLwiUwektapx5HbVg5f7
eDghkPYQVXFUqNNK9j6Dgh6PsciwNUbUco3xJpj3tQqa/aVU6cah9eCYoo3ndrovOJwESu9kWDMM
2bdHgiWqRt902LL58tZJwAAuOBcW4i+tXbXduvIem5LBQeSqRGegag0YkgRkJnY0VAR5N1j9nTHs
hUA95WnlVOmvUr+FKPj2aqlgEmaGC2fdq+pQKJo+EgAV7C0aPM1M2BTYjJhLVEO7tsDmKu8ifEIS
6XXCB83hReo/RSY8Bh4ob2+K90P5uxS2Cp2Jn5e18Z8L8q+dihpI5SkvifgkZclUr115tVS1Vpmq
4TkwV1nxsFOTFXkjI9wk8mEn/EROBaMZf4WI5YguyLIhQxZFXKBfJvPRHI6deklxZ/nBnpQZHqNq
vPFIQ3jAMx98gJQeoVhNSz9eW9LCo8vN6ZY4UDjDjQ2FmBNaYW1TFom5tlQnapxqcjHUDflrOYdJ
bOLxLfLo7q1KBIPZSpyYnO5HyKwi1oiP2NghFtaNHXy7OD+UfyZva5TnrHwYk3usY15zEa3DiFxD
2+X6i1LtUeLo3sEa7kdEw9ZhMPDc7tH+0oOQvUNaEIV69MGKeqeAFpfOv7VTWL+CMwCPELaptGm6
VaU+VURxokBFHdMvauDYIlk9y+rFSvD3gQpkAGjjJGsqqEAkG274jbW2a3wHnY0abYhf4TObRGqB
Kwe5jD4wDN1MsvVx/ve5kkpoj5/1HmYqdzntqA6GPZXaLsU9na3rFscVWaHLiRtEcPqLt+Vv4JQj
nHjNVAf1iWceMhi4+oULCqwulLhHXL4Dg9DQZiXTjyj3WNE8ae81d4H36MkIy35jL84P0XudbK3w
kSNcP268TyE/ds260p3UcD1pwwuq8X1jbEpSZwCpl0fw3vPKqO2yWgJgJ0RozJathLHLESMHQ1Lu
cwxaN8WKOUcjE7y4RJUpPM/rBqQS/sh0nQcvGWNn5WyFlzRdybO77q4ad/UvFbsV4k5lVWbrwcBO
fa6EiyHwxhg6qgXQpn0oON2LBITGQ8tQCVvCVqVhp8IID5EmLTRymXD9V0zfHQbEMt4La6Eyi/wT
pJxD3UheTNJC+pAPlrjryH5E5GZsRXXti3epDqLtQQtPeeEkw3bKH1N5TTZb8hCPTiADLd6QOm2Y
mxCgt7AalPuMz9Z0jp9v0mIjRLs821iv6Acl3zWttWbdZYUrAO+KbPFNeZE6DGWsBnusf8kyDvK1
Vu3FZO0N+wydS4bI5STShelicLTpLg/cGMy4x0+Fe7rGki+gfWVAlyxpJtkmePcQkeC+au2azkZl
4yTv8IDRUhCrZ1/dkAotcs0R+pL5JFzEfCsO73VzyGCtB26N8LdiAkhgL9jLzQSw5SH7GIudmq86
xS76k6RyokZzQ/ie83+EndeO49qWZX+lUO9E05tGdT+ITjYkhY94IcLSi95+fQ+eKqBPKhMZ9wLn
5L2IDEkUuffaa805piS5s+kpyoaGLsa7tYHRLfGh/2lPC61H2oXhNu3XjWZLqj8wVRPWVrHug+Uu
7uOjmHww3JeEnUj+8+VZj9Yd73ZqX6XmKZafW+tsZfcGkvD8gyGYWt1aug9+cIzeZ/mkhDsZkJe5
zsQby0vUt7nZIamphrVEPp3Q7sA6RrWb6W47e7w9aSCThpbI/QX7d39CdwW3iCwLVfGoQ/hVluxg
OYj67XBrxnyVVIJL7rcu7fRwnU/bCX/f8J1asKT8RHA8IfYkONUECBENN/jywzADNFhpXb3ih6T2
ie+0QSo6M2oje8vJcr/5yAdCc14j6axW64t1Yo5XoHEa3Tn3KzT+wy6SGXKxRG2Det2IhFb71Xyj
ynudTAnUBOZGLF6M8lG8HCd537H24u6IN0HtztoOwwtW0DDY1pebKX+ZJRjKn6nqhqYvqR5/iC5+
dDvsQf3ye8XasQA7KDbi6alxJZaMmJh4B0t8+sBaIzIC5FCW7uYUMJabVS4pQBwVU2slNq7c+QGe
jRwCLU9d+VJNdxn5Che/RWjIEGFVS6GjKhDVwwHuGtxroN45/+7LD0CDq5bHUi/OcXE/6i8X8c3U
YGALvlTdcRM1CG0rN1U8LiTJsCShBzrRPJsivQmJyzG9SfSmT8bPeubFDVOaLWWAES1Eckt4Moxn
Y3hD5o69WGXWpPvZtDUvpO4g3zvm6X2uHzqQo/JhtOxUd4fB6+sbM9wxc7zEhyB5IK8HKfomxd9d
o5mM60NQn2PFVcZV+GFUfBa3js6DbAftTsrfC+s8CC/V5dDBHh7aJ1li6672Ub1XBSdSDhWnXzLQ
RKfKPbF1h9blD5eLy9PZEDGguxq06paENbef3ErwlMEx1wApxILZj3tJXIzdVumREa3R4GAJyzzz
o8/WRbw83abmK/06VBGRrYfgRb48m/k52yJk78R9Z2DkIf73ZAqo6wFikvjRCnexBqgJtNBgrTSz
ZM9+nRAG9eVjIe/b5nZsbkYeUqL05Ae5OZrGm2kdQpEWMiggw6H5zJeMeiwWnQgcGRvWvDDU4bcb
klcmOxJ5lOHAAmgpd1L5NgT3gbq2tLu2P+bGIatuY8NvIXKQgk36i9tY/hAcuZfmiy/FWMfWcu5N
khOzs3CnMGGZAF9vLdWLgps6PuTpW51xitoSw9q0dL42pWmDP48/Q4XkRzfLt4K87Wl+FmhT9nn4
qgaeFJ216qbbaNGzkW8lPA8TJzFjl1vvSuMp6Tq5uMa8xsCMC533BbA6eBJbW3nr5FUpb4PdYK4W
eE+2Q95PGdOV7siI4vLDKU6/6h0sFZmJzIxDs6qTi3zdzdJrk7Q51YrPY7NJ+QCpL47bSHS4M6Pt
hRybmfwelyhP9in12BZbWXG74UmAe9PZYecTP0nMXHYsgDK2tjrdAFopktes3F9Uh3gVVCe9g1y0
dKad+dTAvvkInyjIaMH2bicxZ2C8AIrgphdv6FlVfrZv3uN69YnuiwSUqnKnM6DkZsdjlOebvxek
153l3z791dmxg5urTa0JCCPbJnuODqFINP0SqZ606+Y123fp5pLd1wL0DgDhnorjT/OnwQ7dAkw2
4h3BLsK7TLxlXi6mDOg2hBQsN9bFkQcPRmMycZJasTwkzcN8mG2jewtPl+3I3jTcK+i0F7+bvqt1
XGqHWFlzB8anv39KSb3q0vzPx2T8tTg3LKLyfj0/aZlaTYXCl2xIe8KiDAQ8XirwuLPluuG7VbtY
t3JyzdbyCRTL6EWS05DIxMqpWnemPc6npdZidq16WMUsPFPqE5kL6K740mNfUdZQTFyh2KTlQ1Y/
pZQhBEAh8gYh0G4z3W+3Yc6Y22GDBG5ZhkgcHDirvcK50ZNw0dV+W25FRoKRF+NPA60j2WV3avB2
Vr5+6l5rkif2LVJaGDHjY/vELIypqLzwG1ajApLstcPlz98WMEkQ0+Z0zXZ+MxCsCbhPEAQbDIN6
nz5ILLnjg3aa1K+52AupOwVOcRI9REHZrRQdcNbHYMegNLzzIV8hbwYUD/zlG21YEV4VqH5uekgG
oHcibcKtoNL4XaXmWsOao7jGw8hAgTC/c2LuWqgbjFTIsGTfYuUaH2pEwubKeAwEO5t+6PzQduGb
vDpg0XJC7mLibdD5z6/fdNEGplhXRny2ZBuFtxIB51wVmPLYdZmaf1UNtiQgpC4DflrC3Zv2TuzB
/IQLjaKHSYoK7AFRQ8FQjNnsHpbPQNatyrnF7sHdCovnq9X85nLLIbrawq0I011bupKFyNmDMyIi
9uzd6osjspQQCIYBkaJEYIz0Au90qeGQVUsr+Z+0UA4gmeUnLIGZjUxVZyUAQK+sYr0/RJ2NUy9f
9T2Lst3UAE/g97sI0st6U+U+c6ilbIeTgqqh8SbSbyInB99LpJrNHL2WcaL94ybltRVS5GjtrDAR
7MLb8Sl8rR6JENQRFjqR7GBczQgwIX10YN9CgYwYh0EekWCrCxZIaglE7dx4TwsSEw3b4k3UGlKB
qM9BVQExY/snPMzmp5HZ0odX3fRB2Vt3/LH850uYGQgehm/9Nd5V38oHvYnohVMeCXr3ynr6Vr/j
2/gN2ypXDGUifzATPBBOSqRHQKHgUbsWW/BwppvJNrBVU3U0SvMv0tB4T6+EiBB9EMrO9EKroxJg
+ANmAHwCG8JGnprwz85l8Y45KNHXQnvOmkRTfPQMDKdMWYlYXg7JPIc4oAgHXqogCHRl7hUXXAcg
CBzkpEw/BZi18JXpQ8GAQHxqfsGQEb5x/jGREd6G52jH2HFJlyh9wiKXoAzsG4+kzRefdCKEByCp
kj3d8w5D7kWsq1/suoRsK9qq+jQGJ5adkE1acxPRJvpEhKbGHfyW36GeL4meLVcFtixmb4HTJB6N
/L6HBgzPa8UMZpCIJHFFDAUsc7cASvBwlhR2JDnBk06JAFzqB6aBNEcKSGa1L1LSsHuR1vEefIxg
HnovLSgKwF7hRKYa0kY/RgneOsonQQn1YsYiKN2+WKvyBq9fZZIB5Fz01bJlB7SaqCnsAJtFQzjw
cu3lGNUGjH97ecm4fuSNgp+e9nStQii6Cwpm1eAzYCyR2OMX0DyZBBQoz51jJW5wWU+Fw/PcvCN6
AWBHLtUx9cgLwTS8ax/Udwsn3vBOXEOFJJEjPmdzxGFY60yygjwuJu5PhKeryztFf2IbZHfcqc/8
DAAPtFQX1VqLogsaJTuY2GTbyJsVuxKhJJNqc5ODzEocOKAK87ZpH6bMXZ1CsHNrIQ3iP4SEPvZu
ofmt4TbTRveU7/i+xhFIui9GjxZEnJNeAKisSKOQLCIsZnzD4CQX+OxScJIK+J//8b/+7399jP87
/KIPk01hcfmPS5cTLn5pm//zn/9ohP69DAKpFwlRh0YqijhpriUTIkAaab4k+bGEuVvOgtf0TiU+
69RhxojIWexu4hzvERaDjDs66ywnBREUIDhQaez0GVT5fTF5ynRULHW9qMCmqDm3XQGc8nsRJFRm
z2DluWE3E+AhiTg89K5YlxWDSE1mAd035pPJ4EmIDhn8xgbykkggWZ7YyhgvkdkbpSaE6TurQ3+h
qJDv+oPi89qmDzN8uQq06BchNZHBV9VNdMmqwqrC/DiMPJtEQxkxcKuUXRiVY5Myl2oCO++3Jk2b
gcO31oje37+I6+1oeQeKiPJs6frxJq7egTTG7WXSeQdGymF4L7Uu+C0ubdc+y5XbKT/1zZfRxvX3
rih8VEUjI1xWr15vVocmGVopO6aEWg85WMgqOyjsLFkz7aPLQ5neBx15fwkCwPEQcTsM4Lym8Qey
ynUjfbny2B8wbwCDY1RsXk2jdBKEkVpF+fEyCo7QJO7Inn9Jsv2o+3p31ibYn9Ktp3fvYp4jNNSh
Uz0sYjZOEuihyScNQXz99K6uGsP/vCuqfK4OTwXN2avioLOSMDezIDvG84aodXvoTAegDcfbCD16
L3FsQY/6o/bqT/chwiW+DbC9oJyvfYolBDqx5kh4XDIdFKwFEitcSbIVS7NG+E+d2XpgulHErtDc
5dLD32/C60n0P58bFTBYdvAzQJ2vxwdKX9GmD7OjZDz01T0T2lprl1fuycziIa6Endb9JBO4GkX/
94syFeM2RLT12/gvnnPLENM4P4YKTQcwtjdV+y7aS77O46Llwt12md4u0V1W/vB5//DQSfq/Xvlq
/leYY26lEw/dYjMrvhi5h/KulzdheRx0nw/798v7p5czUOYY+FQUjSiHX0vOTqvzrqy5q4rM4ery
crWwK6FuzRz9/Lo7/v3luIC/P+RoByVRQl7AANK4GqymppZKVo6Po3SohHxrCch8Ljqvg18QnTBH
zc9NQePWoXoDURFijvCnc9oQ3Mn2hyjHKdWN+UWj5qVN2Q2dyxOxsYDkp6VWqaxHhMbCOzNjoaKR
JIHxIb/2HqW/7krDc9Y48fiWWzv9saIuEpE3HJsE8kSzJo5RJ47gcRSyVUUI1dvUeCUJXd2KmFsI
QNPn0L62xQbsIBplQfXNU99S7r4RbRKyFAGId4pJQqhxxOhT3ojRW4W2WfmOwgMUdi/sz4LoVuHa
Gm8vzU2UnqPLSQcxfejfw/ydyjvtDwnF4xMZtOM5vxwpAlpMkHftLkx9Joda4VLBVgLZ8WtYoQbQ
ohPVD9lycFdtCQJL5aAJyfV1dTlm1lPRuxp2RQpQjuJLaG4M/gZk4Fp/iZ6Ac85E05AsdivfZ+3t
0jZGrK472ri54JMe5BvGCOqz8KZuKEgt0Z2OBS0g0e/TdZls+WF+/eA0J9LVgHzeirV/2WrzNlWW
YqFR93AO2nFrBnZiLQdGYzgX822aPyPjRgFLiiQFo/tc18spIEPLPR2sxJeLjXRMkQnPJ8mTsXV3
ruUI992E/ec44BQd7gAXMDbBSUc/tzhGG7IlCoeAgES3c3MrOHeyvp3OnA5oVNCdmCDawGcFT9O0
u77Yz+DQUnvSXovEi+MNow+EBX5xXERID4tYWoPUAnajbF/UjMbiOuw9YvZgwCiMoFakcu/Eaf9I
3EgN7YVucSDZINWJ02hTn7iy8gO6oOLRVA9ENyQpmsTyN5wyPfJM23qB+3fh+vSUXQb45x3MN6hT
0gOzj31v3WjfzKSpWo1N3p7ycmtF+4Cu602s/3DaNK+EBssSR2+IQSejRhkq+tV+UumNWevilJzJ
u8CZBJiPli2gHacHqlntZN96ph6snyfjjijjmTOGCS+iOWw4TDWDU9MOupnCrYhoMO7PI/lY2ECD
PRDBKvFzqKADnZPaVg6BbINhUTkcuflz/z4WPHccWJxL7bXb5cBfw++hutlws9dgclz9qQX9V2yh
SHBdojUjMkrlZSC17DVAl9Xbksk2w5t1+m4mB/rtNgNHRJB4jm9CB/h0L3l94hbNjZ7YVeBIzQ/r
2B+WTYUriGRGIQNHuRY1llPdRhLyqLNl+u1n5FWX/eCALyLakezUv6+Zf6pHfnmxq5EwPsYMaaUR
nsOJkuSGcJJU9nN5W2+mG5OYzem9zOGte9aroHryc2fcdhwZv/hef3gjf7hlFjuOocvcN/haF9HM
vxQGSn0JayMekrOwi5Ce3qMzpf0v0kRwJug2HKaInd0Kw0p8EnCAv//95c0rTc5yx/7y8lf1YY+T
Rg8j8Ld0DrQj4tf6PvpkcElvRM1W/G9Gfz2Jn7Q8sNNBeRVXHP6Ee/0m53BJFgfWPM4G3+UJYkf6
GiKkllwCEJjZcCTWhi8tpjvB8AkhLa5iPzI946aNPaKXsLbhPsPozo2N1ZiKP3+eb5OFOktTur7N
PwNszxvkAaaNUuWA/ILDZgKCSfLC2eHFaT9FnDNf0UKWhGljemMReL28woBktm0yCLmA5fjhEHGd
7/7bJbvabZtCgkhi/fON6WcVn3To06dgxPlMf++iucKK/N34HLykD/KJJL0XNgjxNJyUV3Ig70af
yaG4r7cNaZbDnunmM0sXn00aVixrf/96r4Eqv73Xq1KkmYJS7/IuOTPxLk+Whzr2K9+GWNruOPG0
j8laXZu77MxpNH3X7n949d/arNxdKvEKCgsiTXW4K7/e3NM0CphaZeR2oTtq4Ol1YM8ctecN7Sj0
5Vq/DbYK+DikeBY2Z0BVaxpXgMLqQ0UVI3MOmCBskWjpvqb5tsOUU+zkGVXJoa8JTvcqbtL4QXku
Y3j16gtTrcECvvRAligoqzFgd2M28W2+NGwFAKv6k/4mCUf8YcwPAeEbzR0CELn0dKZT6SGjRzZo
dmw9Ntb3YLgA4xiiDzKrqoQduGFDYS41bJvo0eChcMDTZH73rhfbaQ2eVStvlf4QCDv2Y/oo9eWj
0x6VbAvJoyZksHwM7iLzTngM1lC48LdsUyRg877f0dHDzO4o5Rcf/2S+sOLX6brjypCNg6i6rE6F
5p6KDX5V+GfWOjNpHrHFHpKnwSEvVLFhErfs+iK+zXB+xIBIa6qx4+mrM17JJwW41DOmYk4tQ6Eo
QZ7+RFq4dhYuNxusPcigHPUUrIXXS5lqRBGHpfCcArkjVTf0M+HhYj1w8jQvd8hL5PKDBhxdVVoJ
ym0rhLYw1iSpvDJGo9VoxM7fb8A/33//ekdXq9sUGHMXC3nInPMDkYH0ITCwnO3um10uIUHCjVxQ
MJQPWHu87DPQnGG8b6w9g2a6mGECaz5bqR2VoVONvrnJwLWN7ljcTFzwy5YGmEzbOybHGSBa4JG3
cKHkN10tcQWFeIIfTvPXeVrLFYapzj+W+mIJBfz1ecqx6MtSFYbnGdlLgm7KmyHsiDKI6RfYBZ22
cgBw3YK9xk5XKxsjpHX5oDPX1Q5KfJzLJxZalVhxBB7URMl8wFmbvREbO6/775asYBd6Gc2bXdm/
hNqrMvY/rJ7Xptt/PgInX7KEEIFC6bnaeNM0m1o9lTj3Cq4RMPuHrmYEPsnurQfgJjhL+/pY+bz/
4QbjRRhvli+uIYk68GN8LqNtaIeGSdkLXjjTLuuPvEcCFNA+MOyIBgcT5f6WprWnV174mD2EP2yZ
v43I+BLIeYMeT6UnGejvfv0SlLCbzYs6RWdFeG1hG8+Zp5PDS0TytG8S3/xM6TVbDr3mS7Or8wMH
eUvzmdIwv58mnzNXK1NyuVaB7sgOXliFhMgD/sJ+j5dpnGwmnhTSGZMScZVXTlJ5zKx1IuetbVH7
2kDlvMbVIhBQILvjtGXSWyf+0D9GzGjSHyTkf9jvWL45zJLRsuggr31wUW7kwZCP1gmxVs4EQHYG
REqDgUkb8s2+p9Q0nfT20i4Zrs9Yg7pkEzHoXSs3Y+ZM5b31MMIBwBmkQpB5zu+ZWps7XQTEsKNT
rIRfGmcUZS0n9qUVf9gBf5v/4O5cLHzIOJn+ADO6mvTlxViW2ZAapwqoWv3OWhRlewQ7zbQWR7fd
tOq6N8/K8JHQ/kE3ACBhpR4RfIJ41D8EqCHMdgKgKE59UHifqj++tN0PDzYKYW6aX/t0i7qUlRN4
OwQu8WqlUmeh1qU6NE4X4bUHC2ncyxPUM5tlfpK3VMBPDPrpWcprzldR/Uz4KH3ZkMlsdQas2Zrr
gn3OlgJH6E/55E89p37OD8llE/TrmIRrGTYLeyJWK20tPYWuzvHwU2fkuSJlHLKR9jUuBGxeyoTh
46syqAnyvy8kX7E8fOgJsd6ENTBO3Gquei+RAX5TuhGlKhoW5p4Td33lX8Z9IEEIsNvHaB0HfjLZ
9bnS3pTW61riSVbgA2vLLTZTBSaITOpl9WQ8QRNGVNaKhsyEeNwA9GIhojALeHfsWE/IwyElhNqh
shyitTIV7dRrybp2miWevlvpaPiwB3vIA+LSjWcuMNvRLnKFH1qG/wgyr74oFX63Ac6F0ua3kM4Q
zLKeYuU7MRHmvDDqt5n+3SiMdEFhovhiOHKrJHa4va0OtbmKzC2IpjJ3a+tmvnxHgRusWaRqpujD
Q0rowFtJ/UUcL4zpN2Nf9m5g6/pWD3ZG/MPpVL7Sp7P0Qs8RaUqp9J0JPL7aPRSxL4zWmNBurfDV
P4/xnlg3eTvvA+r4HlXs/fASRV5CZVHs+QzUKEzjyVe0XozeZbdUNpJ8I9/SIDY2f9+p/3RZf3lv
y3v/1zGororAzGkRnyJrhTS9WUsMsSlKhwPtFvJppB3wT4NQFjvKVjLkgvghOBJsOTjZViPJ75Qi
z6ErgS+bydHe9AsOwID+vcKh30RSsGm/ff/9PV/7nv7negJCRhlOQIVxtRGUYqANfdLJJ+odAVnQ
DaCA8YMiE226uk+x4q+kFw2l4U9JU79pVP77m/z/r3xVV5swIoZoHuQTI5v4xtyiVr3QVUeL9NR8
ZcCjTARBKJrL9Iy8qMVYfckOnbCWhduv0g0R1aRHBiyrOHqpAUF8AlSrbfUZ9dwbqfXStn0Fq+LS
9zuJu9BRNgNRR8oOMVXvQDm74zR2VjbBGwvPhBYBUaN2IHhcf6JLQGMBOcHfrzSVze/LI34aC3+0
Qr4WCpxfb49JmeNO6Fv5VL2Vp9fcrbYxnal+YypPCa9YDK7eu3IMX+k7jk9R/y3TPmHVQ9MudhsG
2RfmumttX72LvhQhkV8C4pOzyFDRF32rY1zd7o12LX8zxlQQ8qTf2af5qN2Lpq27mDaYxxrZTnxC
VEercDWoZ9WX7gaadACfD9Ze9pn716cZv5udfXEivjAsRZK1G0MQy8SP2ZHgATjWSJtzzFckGsq0
I27J2rGAlsJOYAVtGJuFXW5nw+MYvlBro3wT7WL0Aiq8ZOyYuTMlYYA7fejRklLPQHOGQGlXBOdw
rn4Rz7I/TKv+Q0Soiot+HzrFEzr2pn7qaXkmTuDXcIYRiALoWSEcVF5mWNH3GD4EtztiSg5llw5b
Rr9R6g/T0iXS7o1Vm3jDY7ONHuIOLK/2qlc+RBdcALEr8oJ7ekTxDTxF1A/qmmk/EBPgQcVb2yPm
+WqmLfaIKdoStOGgUCnjD8JJU2QnFDwkFhXG1ujXFbRyN55W+bBn/0Mk0MGKdqYbpiODcYeGN7BN
eZ0/lRyS7G6vv0eI8sSdzEKJQrT3up30yRHRYf1Am6wv57AcQcnz3+9EZnR/uhN53JfRDXGw0tXp
f5TFvpFDRT5pHXl4jnF8ju6zj/TQlIyryJVbZdomLN7hEWOB9qrmwsThTc8YvaMbq7z0HHLmXAXr
mJn0OYdUChYYlLGHnVg8p+FtyufFLIQPo3xqwjWKBqAeEfIgzR/QTVnZeYmuOen7ff+tP1eOqdvo
DEgLA7n9ILh6CZbklD3ltkXo72vg1LuSEfq5XUXHcSGIri3KLGOFFA1U45auN9GGxONpK8UjnpdV
F8RKxI0r0ZZwlCPK+Ioi1QZobgwcM96bfAXtreTWo7u6HnifC/m9KnfznqbsQ0jKSQs+ht+N0ki/
1+dnuvAaN8K4pmXeMduvlWM/p6sYyksH9PJlVo8xlsT30MfZ3TyDCUEgAL1Qso34MeVnRHQ50LWY
PaTzfpreIRJJJ/qaK+64PSGs9U7Qzz0QpnnVOSLnsX/CeFe55OHfbwMbA+hYbkaEZP+oZ6dkF0cy
mtp1JOzkcNO/577iG+T5ZLc5skWaqsaWdDlBcgtjr25kBvwQnSW+QqRTa6SACMEeDJDRn8hztPdC
vVlaXWtQvTcCWOjJAY3lYs23SHtbIeX2zRYGdnMzDAAaH7r4iGAqWtKjXRwDd/E25FnZt0+BoyAD
x3RD/7skh+myF++gXOzHh8trNtJpO5WviIZpJNSGNxnuWPkhuTUldJpFfMtVS4WXswnAT/JoJvFX
1LV+RHlMG3NM7kek1xIY83wTrcv+OKnrpIGIcDNg2TEc9Ix7gXXNMBw8XUpzl9J0KBxJdDvtBFOy
bmGAuyX6Ek96hZymfRcb4zB9LodjDcl2dUNNHT5qxmbMcQg54/PlWeruleVm6b54YfSA6Egcqs7S
oMtsX3aC8pB4AtqheyFZS9sX6u/73Cutxzx+ic4xfgKbNrZymziIjvWNeCylbWIsWras8hkQtbsu
3Grs+eVaQma8HcF5d4/UjhUXK1o1QLPcSvManUAmuivrPj6FyquAjijfldYnIXzpxddU4qsOnD6Z
eumxDUyljVxxtvPJQV+kYKKBO6a6g2fetSQN3ozjkXwadT31mwgCX9qBHh+gq82k3U03pdrZQ/jR
IazeP+mCFxXQsV5UpH/BSl8RrZMjfnu+cAhBfQT7+8J6R/hU0DyHya28DwJkEl5yEej7ksTHbSwx
FOMeY2CWJY90XGnfo0SKb+Ie6aGBdh+9FMSjfKc15gq6e62T0PMgwVsv3sSShotbXm6HXTasCwCe
t2blp4KtsM+UANFZ3XvutQgdV6vcNYQT0tWPP1rA66ttZm+pX8ros22PMnHXMRzoIjub8NaLbSo8
WybkSuVY9xvtc4lBB4Ajs5D0CRR4xZ/Eh7Y41/TQEg4Q6qlS/Uv1ikNgWI3x40SXzYgM4DRAVO2x
puonb6xTjZVC0RII2IF2aud9Jw/VEwHf3GkSHt618DmOPoqZZkC08hlKNQlMp3HuoULvoi8lXI+8
VX7rSzzdCs1PvaSlmrsq/JfkGRCiAJnxIV7VXLnYSnFWCNIJmcb39JY5r7iZTetL7tc5KC/RqV/q
fcJGnK+FfdfsAqpkmjR8l0xR0l3mIVTjYRW0paKtu5vqgdFru5ZQcisOKA5ob/GJjPTc0wVH0Rx0
Wg8dz8l4r7N6KqeuOf19L1OX5u9fPtG1CDZqJbMfypA0cPhGpbSXpC9LY9qg3sYoHrFyCc12nG4u
OF9UWolKcY+AsoxccrkwbrseqX60LuiwMlslfHBUnxs+jWY9NcPdmN5BofPaMdl2DXcwvRg/kd44
C+X7/FNA5DXt88tG0ffof3hE//7R/iBw0HROOgyTSGM1VePqyxJnasV6DqRTgOQTW5M7fBT7KfPE
vf5EFfb3V/vzhQSgujAQTByZVz2GUhllNei4kD3xcDO1i5hwyNvK323rBt8S0bXpPkrfhGPtMOOx
hDViOiT16NlKB2njTA/Io56j4Us6RezRgcg3EsxnQGPepOwzfFuSr0a+TlbCC4fte0X0GTPX2VOi
vXTGDx/nv5sNv90YiMTwl8Ibw3X7a7UdyVNedjTBTg03obkJA7iZrJB3JHvo1WOLbp28VbB8RDCN
aO9IBZ0xGXmY10rCG2HiWN3KsrY6Tuh6ixk6E7a4vC6byz32vzi4waIjJts0u6vUZzyVMrMbwjUh
h26IZsV/R+jYJpqf+f9FYg4aL39U7kYWLaZQjTvLTr4OHidAO3f61+WkqJ/Ry6vmpb2TtPbkMonp
QVaCLM/fpvG1Fk9GSwW/Kly9YS6K+2zVo/mmfpie6FlpaBIHr+1R+G2mmaMlE//VMXXnp0Cz1fYQ
PXGeqrqF55yMNCnRaA4MbObLgVzZiuJe/RDCY0TN8z6VfG/W+ICIqpJQh6LEru+IRsXqTozhSkvI
/zoM2sewHw9yezNr52g6t68WEw2CMppNt0k7fGHxGwYhNJumbSDxpYlOPpof0NZgEJyRMeYhU6B5
JZzD0df3+DUOBDTQrpK22HEKyOaVo2FO3ibSsZK85KaaOa6lDA6M1XRfRa4r8XZWFR8mgcTCdaPk
YzOqQ0+R/LrcVZ0/6s8ph9j5goPzXniQx/3QnvDMdfXRDPc90hFnlvwKqyHhDvVeXBXqRpr87unv
D9afumIgnogbw8muifQff70RyeOViznmRmzzo6itGLNVh7le1+PO1Lxheh33mGLyYh8rS3KoJ8y4
0daKSM8Ow6o3tT88GUBN/rBkSkvrGsADZH7rqvqXIzGb9cmQTsIxCXzWws68Cy47ygYsaFhASx5w
m2OK7GLyk9Mt3oL0lptvQld8OYXIT59qdoTkKHLwq12Ig711WxpgAVbjvonv+nsenfQx0dfaM745
DeOB7DTjW4XK5S1On+Ya7PmOodfsyfUHz6OckTsx7Yz1eEdBy8lU/TYSrHBupN/qW5J/LhT8hPcw
ZcGh7QRO2aI+7kjGwI9KQvaeyI+anOIW185KDB/K+TUvXgrtA3+AeiIyGFts4cRfLeMSnq23rH03
V/wKcnq+WK1kVoT5FDfbirO3dthEBE4iev/KAkc39hfrrGgHbl3hdl4T24bvdIi3zIIHDu+o4jvb
Il2Teh9D5XHcIrD2kncRIyQK2OFRqQmEwa53axJ1hOyEjI0Do9QBU1szIvvAYl7siTeZsT5Zk+1a
2/TEGGDhOG2wl1iMy3OTXJ6B2aJKHbqTSvprB034ipKdPq1L+VFOIAS90rvRPrDn7OFC3Ne01nEd
PjXiZ0lLo9kJ3Ro5boiodTUKOHLz5wtt4JtZ/DI5a36ORB/KO2XTe5c94U6F24dr8/LTfvbn+w5B
2WJgB4J81f+QI1nWSoYRp2KyreoZrGWXMjrV7df8HCSOfC8iXIj3SuCW5Un5+gkjIyu/1wrLA7jg
JEQNUuf15EkYIdhFGuBf+RUAFjwhg30I+wHRyx8A9AcU9o84Bd+knpTnBbaSfA7fDPeQ+uNkoMEy
Y1A+qQ8AqML0E75599UBmL043WxbEVHTq+atlZ2K+vVUH/UvCmrEatK9hAWQ4Bhv/NRSjEV2Tq1u
T2gGP9QvZYfkntpIt4G7j87YrxbfBDM+u8eDXjsginltrAv0aCiHHztSYN3FjHCH/tViPrQKz0Sl
ASarHnqUBaVTPHD3ipSj8GoTJMwr9U39xiYu407nwPJR3xvvMt3lfHH5EPyMVlyE95uv5tJeockZ
TgInhieMEM2HMtnic8hNREBNdw/XDwgjMTgwOJH+Z/y3czrzgROBieXSxkrKjj4H7pw5CORZwy9M
ttmkOJMAIUtX0StjyiY7aFD+hRU58ByzKck5thrfyhZXA6Pl29lV3xGH0SaC4hXbLSrapR0KOs7u
ITHT9eKLCFzrdSH8f5ePHNBMW7PzI6eKwVhFXxxnVFphX/OD9qW9kfmbAcqOV9l3umnd8WYe3ArN
e27j3NEqexydGPY1yGz38qq/1w+6ss4OkYWOLHGRieVErDOA5LTD62MXm3ALrSKK92jFkYG2qPY5
fwbNqptpnNoYkUQ0IpCoX8Qf9T7m730bnh6GdozuFiTOP0zBfzWY5aozhmrqxBMUs7beoC3/f5Sd
127j2tKtn4gAc7hVzsGSLVk3hGVbzDmI5NOfj94Xp5e6YeEHNjYa7V6mRE7OWTVqhLwY92H17UD7
yk6aPo6sETT3HB+GcGKQTYYRAbeQuHfYCIOKOhIjBuoaYDi6evJeNmQ1QFkNBvK1fsdsAEG7daTx
Vo762IBRPMA9zkHtQ0WNJGeazmUdH4YBjivJKwKZhHkG2XkILkgsvdoY2h9tTuG8HwDiycafwytb
l4JfHXscqxbD2WpE+DcmzPj1kpUlFbj24jsy6FOz+AUKvegF0JzNtUA0NyhuLP9RsJwTl6n7I+qV
ezlSjxhTs3rjFjxtyJJgYaBAjqytB7YApsJ6JipjwsBpbXJUMC97oRRI0Dnzjn5GbKisU3EhV4Cg
Y1SPFrMjFctZ3gquwgEyBIoBp0AHEr5476yXDnXLAD0ny9GELQpUyXh8Rlms76EioED/zlgQ7uCQ
TrX38MwyyT+LufqZU2pNknk4qxvmb+O6mUGdgU9YDG2GRHg8AHVU45rwVW1oW6O812T2P6LO827S
pzu/H71du1Jp/p8wfLFe/6sQ+O9yeiiRrcwn3z2muPSJI2mHcjQTSSIh+c0fUkpilCdRESx5CLBs
2Q09yme+LwaLwGe4D2LPXva6FQIMglu7J3qL3KLu3QmGPk3lC/1DeWZJ9VFk2ik08VecmHTqh+o7
3TrVpX1lsyoZz/ysBgUrgjEZ6yyzCLrCBSbPTljZr2RAW1g7DO4nponp0HfHHo+IJR+NzqxnCu2W
wcUWX2TbGNKQqDewGwtr6ot2zV6sM9kysTUvrTnb952oj42xzBGUEyt2VCbYdvDb2ffRr/BOxCup
BUoa0g/UZ0q15E29oaB51U5oq/QPyxvIt64nt3kLey68Ga/mF0o6ec40x0ct244LWl+p31kpRtkD
78Zc+BC+Rbp9ZWD4C5Ygy8rqFVoD5E/RkVlty/uFeaEzsoj+I9iFw9kivbjGs5qpPPcaciOOzMag
utRbZnGWMbjfB3UEaaxnoRBQGpGEYgOSe2CIwZoSPz2YLfzDgf2mv5WH5hpu8638gS+BfcPkZO9d
5PfwJLzi671aQaAycxi82h77P4lKhxSJQbcvkPRc0Hq1h+SEtq8b+80oOfKKID3Pi0GOmKZ/Pdgk
Y3xZSANChbhFpCQWB1hQ2DfWF6xmFqiZqGPZ6mVzgkTJlSfZtafgvZt73YRBgLh6AJblcAoAQKAT
UGZ33EtZgeXQ0pHUDKJPaJ3pHjFnSaQj4NvQesOuCNJoMmHPJo187Hxx64SLl+CXOijexS8EWLI4
abfWnhkItZWqDHSgxHriESxMTffeoYMUBvyJzgIO9X1MBBCGAPE1OwNDK5s7INsU1VuHkcp91JHa
zcmCZpAXEzo1VcLRXGYz9nfsxbIdB2JzMxb3FX85MU/R0X0T1sbCXOJRmWzNc/6mn9ONXA9VDJi3
3Az0ue/KvY+LKekFi0331b643+5rPkmw5hj0Qv1qzliAoQdwsfRT+dlLOPjyKPh0tslVx20dPxQe
DEA5KhgWPAqgcJhog0DCBouwO8hWAw6v9Jlr5z+IFFBbyVLC6Z+BITKI/3YzoJCJrtuRCEwwdF7g
IRkHwtfVRftmg6AyPHY/ZV7RQfgufgQ9Owy+1jQD/5/3AkYXLcGQpc8aao/K2Loxlcpf6o13Vt6L
pc8t+L35guDxjz1OwcqMTwvpCG7Cfz+vFRInbYaBuItX3Kd0rmz9I7xQ/eP+or6Ktybe5mf7G5qe
+9rsfPYN3k51GNZTmwKgGlKHuc3yHtLZJFO4INDAJ/gbS5/VTcY1KhrK1/YkYjy1FlaMk8IVPgLW
Vm3GFRsCzHlKlXDo3BDq2k3v8VOiv+XMvLJtZtrgnsA+z27NLrgqB85lnidbMXxmXgpYKpo0aD6p
VO2LdCBUFEG3lI36+vyGHJaKTjl0WzZA8AUmfERaFG98UJdkS05evOGHeT0ImhEUWHbutuirzGpN
x3J/t3dQfpAJENcTw9J9La/1DPq18KLvKBkN2iQ4OxfrVEKpvjkUUCC/XCSinujPAoYCcBSxdOFe
2YOGlKQPfre2at9ERrm3FnRXmIiXiMnA1vsoV8kLxWt081ecBmY89rxhYPZ3lq8mHKobOctKOwHy
OLMT99tvPlNBG5gtfaYQQHBOePcs7EmJXmAEPMQKWaEUA2FZUXtEC+SMQ0R8MZzHUVxj7oFkecg2
mGV98QtJkgEGCFpUQiljvjzmcMDhi5+2CRN10haRcGMIOxABt99C1LSvlCUw52o4wChf0ZnSO5Iw
0c82ByAhbL/f7bt8p3TAdlhb1TqqDqySCJgf2Nh3jBE1K0xbAMkYjCEMKGZYN8ZHj6LhhkfRXmUz
gnfMMwFSB0uGRUntfu2r+HE+Y8TQ9GU0AHavvw3ec8IAjVH8UYQTKhV26BpExR4Uc2ORsfXsQeH/
V69gZgF+ADclcKbI+DW0mGdnVZyrT2yiPeDcMSZYExFnuxUQH2VzC1Mon2X3Qc5E4stFQ/raYZo0
5jdSuSHuMD3EypPSGOADQfNMVolmLVHxB+qIhjpPx2hGUvLfOHNYqDMNrgDwt4G9Vj9pClHr+1NE
zoYyF5FkpeNIXgJSATnj8BNrUxebhfvYp9C3R/yZ5AQStk4o1pWl0iH65ganxto9YxSUfzHY0Mpx
+1FA7wObikakscBeIc2zm0kYG0gMrRCcgYWN2wiR+xRPIwmIvh60myj74JHDAUpP1itnpR+NQnWC
LMgCT0AbE43sA/fWc8c4yIjwNnjfhbHr9doZCD4tzzE8dBwF7bhktoTRjTmUnWmDw1VLbM6AOPk5
TxWRNzcNbxumu0xdqjOIeI1VAeSfY33tmAUmmMZzu4bie398H61LA6ZCTfVZi3PlRk8SvBNLK0y1
MSUzpbFvDmpkNAS3b2V6wSMkEOviUww4HF48tr7N4mu0DBywvSQs10CCNyi1AdUw0mVSrqpgZQDK
U0tc4nF+Kfcmohqr76oA5mCiWNHYgqFIVC6sFGnN9uztZNTtoIRr9RowmGM2ex+6342/xGhNXMb7
8hvOunZg7CuVU+aBbDc44W8xiMpfPWFEfSu8m7wzVxxTeRdMoL5VeQZJWZXklq2FL0IA+PfdO/9h
wf0jUQ1cEk8+iqx2BBSMKwodIvR4u1nRnbi4XMPL3ybVgH6xuGrCFKg17u0+xwG1HMJnXiFoSvv7
4f4lfZd7ygP25Ss/hAeKApj/tVdll5wajtSreDVP9dQCJIRBvA4vVCYIsOnkwnrMjkxFTmnLb0Xs
DG+IUBxE2xrRAl+U/8pHXKBvh082ZEzmNqO+MKqH3DGXyDt9kuxIqIcjgDEo9dxnB5sNyM+8IQRT
LsqaN8gvB4x31aNJjz8w3jwyJI7NG2vNs3t1v7Or30ww1oEJIEnHAXcJr8NXcCCHiGUkPxgOnMSl
Cew2zzgiWMwseAzMAJTohvyZe6SoAgqiWAWev9mUsbQyIbZqg2IB8mJko/yThG/pi4OIG+9+C/Iw
pM/hP5iG/sozRtGt++JE7D22P6nfcM6CZ7LAM5PDcJpOw4W7xxwMzoVuTYX7KCnmFGk5kp5mZPBD
XNxZv81IXvn5UMp+nsEu1Qf09+IhBXbgsfRWUT4yelpwHImm3EtQrvQiLxnBcV3ufrMBzLNNInGl
V740YnmUYgyYcCFDmzYX4H+BwW254UwAYfuu5Em7AtRy6K7SJ9pL6oR/lBGInnUV9o4J/+yBdiZZ
ZZsnktHt7FeBHfEMelm8UXt5L8GHCXWGhcX5zcbwmZ/7ZNsWcrW39K4mPvcDE2322n/Vjkk7oLfg
Zrd77UCbcxaW3lZfukuiyU+MC+aI0/jr8r1+9/qmKqTFH1CI8HeY5HEKc8pEiPWwT6Tmw7yBkSoW
L2xZTGH6Fi39svWBVjM1xiKSlJv+7zj+qMc4sCW3J7dyKLF5UjPQacl454HQHBHH8Aa/Mfiz23HA
b/jk9JKIawSboRgHIqPoAKRHzVgM7i+ATtaVE98gJphj9LXoN/QBdiKVMPCvkbSseFCs2pKMPYwT
+nhoE0aLNK0Ya/A9OCKxh+h9xqwLPXliL7oNR5DFg0Q4eSXzGedt2P4baSPOEVpOiIhfgeDUN/Yp
hdP1p0uJAO/W93RSfMMGsV4qtl1OWFQHiGEHImb9Y+YO7Tm+8ddIHaEzzr05J6b7Un5Yi2IX7/NX
hf0AfwZ2I3vJO2x8BBOcJtILfi/dUIMn9CXPoD9t4XQvE28MfRMPr0MOJ1vaUePBpR9ImGbgKnbI
tizGeZ8k20MP3L69tOGMh5bIl4LMah8R0lzMlTmq5/Y+nldkzTpz8yBdrL01ZfUn23BvgUH3cFcK
b+jD5vynhjFpsAcxKWnaKNx3396nyOnGvxZlEq2H+UX7xph6WR3sl+LUEuTCNOPbXcOzNbQnvFHp
X8W0iu4f0l5PGJQeCI6a2SaNbuIbFK6cF2EgLemoiEo/YlU3dY7j+i2a3GfWnEwDaL/P5hY/o9z/
TvRIe0KcSFgGFsXy4zz03qhBdc9oPdyV0G2qaIR1jII5oTuiIADH5cCn4zAAYqnMWdwc1nD7CERF
EEZJz1gSNzqAQXuEuSTFicsm+9UZfSmYQhYiyYLSEfzlDccZzDo1pKH2hsqxccc1+fNq/z9dH3jp
tCgGwqmmF3iBBpVDEXJ6+MmBB5yPHP7H28d0wUfJ2DtvUlLfd+InR7V7zSy2bKrygXKKvuMl+Kiw
L87siPohf6MZB/xcxYtwX8pLccbB11Khf+NeggmJQ9tfDIL3hoq0gYTE0YNryYjpFUsE4+AyJ++H
A6qSQeiGGgETV4gIylGlflfQ2vYvdHvSXjn1MCrgF9Z9AtqQTp7tOgTpa0bCHpeRDMdfuqFnjdi/
NtD///AeKeymIZidHPDwlMNPszrJNuxt7g40xzr6gP3qS77CXHNuv7hr74N5HHytZSQP62/qMU40
F+LmMMGB9EhJz+YDemldDT5pMdLUYfwONuJu2SiO8Qz/sXkbDtstERaH6lM9MB60P7MdRY2sDrO5
+Fl8or5At6yNdZ41kNOKlECwF29nkqE3ysGvOG2h+TWD9NV8+f1eaD2u9tdCVnp9EYYW+Jo/DPbv
2T1pZIjCO3bhlkoSg4gfG1jaGhfrnHhJ49dDutvig5hIWjiQEkdZ0KNQzTpUqN/KCaMg9legDfPY
vjtrbYOpqc+WSeFuwuAmS1igOBq3JqZKQ3EkoMK1hmn7mkaL4CvCa2enT/xLlfTgdnLy16NnBgLY
svz+NaUHRkEna3WclQKC7UP36cRT5w0KU7VQwkkOrsvDB1/qeas0VZOG5qYY67y4q/bGwsiPEX6h
N5SIvZWtMaNzFG8Fxlx4xbpj68wLmX5h+oqxVHYRyJehvQ2G5YmOL/yKcAmf9qiyMfRv4hyDnCUd
MF3oufWGcNn7/zp/71548WbNS5WuyxtePXG4iI4d24jLgA8IedSjFQLOn+NQZDPthuFYe0fCPSvf
+DlYWCeMKcqVW/2hrrxPxx9QWidbwk2/cUnHjKgfet/lFeUg79XZ4tAd2afkUNJIAuLt1c3vy0rt
57Z/LStkuCoGCqouGw81Cll7Vlf47M4KKt9kwI1L2wnyCxyQmR9xz0ne3eiLeulOkv7MpMdN1phr
ZYP4Gp+6jfvmzbupq07iG6N/gLNmX0yadGgeAixXiG0nk45o9atV9wRpHH78+xPfQvlvBQlb/B9f
4eGAiVvDyNK67nb5J3x05xR/SgdxYU2csTtR5/aEDpzConjXt8a+AoV7hhdp/1izpJ1Lmv7j8iLq
D/ewTA0hKVJMBlKm0eckmCnuGEwgxXHCG2sY/QKFvqOXzTCl/rGDSKFQsn1yytsUSouwm98/qXGt
9Y4yxr3yaaGOQr7zAAfYkpwpjp/wrWhQcETlBN/Cgxh4GqTWMT2gX06cCi/LSQBBq9rE/hO6lPGP
G6zjFYNhCyKoPiWXNfTHBIn1ERluTB3bWQN1H93stbFlSaxIVdmU8/bNOss3fcFo0d9pn80nG/E8
3hln8aZMZMipKFM/3HfqQPENd1QZxcWAWOhRtVFmA3eUj4uRsVcouuhpQVzsrb6NAIon5GQGRxfM
gc4Iy/sbRY7UDgJM/XljnFF9gb/ZvULd7tace5RLT0Yd1j923P987QcOhhP6daSkTPmDTfaBJTFl
H5vnJdyZPZTWne1beoR+AVQm3zAuLvRBzkac0+Umb0zK2JAAvxp5wBHk10O924LoUItLfPxucMf4
6cOYwZSPwV1P/eGuzjXcsZq+1kCD0r0wqILy7uCfNcw/aMyr/CgwqwCnoy7e59f0ENEFL7EOrXGh
pO98hz9IU8R8MlHo4aHTD8BIYUKg3CQXVsX2rUd9MOeQDSxxKU1wCB95KXlBAziTDrgWdrsWhI1B
Br6SDBlNEc9iP1FC/jDF/7vn4PfOOSbK5JMb/5OE/bGeiE2Ns9SWxR1W2fE7/CB17qiDasKmh02M
AOC+MN7zZyrdn0Lzr8tqBqHkimn0s9D/LuPcNyxBCxtxR5/S5Pt1uEMLDWpRLu+7ekFf2U6Ccq50
KPBfm2r++0b7Vxls8eL0tHkNNoFq6NoDgcZKNM3Ge8HbatIbVJqhiSxQV+wzZD3ooN24azlwbWtu
5tak9iHymiaZRq+O3+KzvLCjXRSSzroomFg9+WSP29f/Plmf9idiP/EXOp9laiWobeBtsewh9Rdu
wiIHn8IL6l5pvTORa+1kf1s9M5xVHrkdPxfGgUomm04mB63vn/9cB7YRS1psu1sdj06bloxoMpEz
XoaOW0W8OByZWZlODANLUQKEG2aLrnQy75cqAoNztpJMP5nm+IgyuGLk4oOMlsyPKjJ/2hjTbbys
TDffFdLq02W1lz4smOTWCjhOVuc0iRZxfVLF10R9Ih19pMz238wguNIylT7A9OfE+OObqa3qKFpt
uFtZX96JARbPpTHxiddlpum9PXl+/fTkz3X9eLGH6UrRdvG9TPqLcT5LNrCHc86tiwc5J5oLjLSK
N7ibo5zH+uxokB4hjv7afTY5xmYGAeU/5dwfX/QuqXfDVAV3W8oriDEFkCgmcimmwQnCqXUFtp9L
DEm7qaN8GM1Cgz/x5Os/9pePH+Hh64eNE9al5HvbwF+kEFC86Iu8bCwCauyGBQE0gfzX0MmmPAW3
2Bi5sZGLdYP5qomreQHAWzBFrBNt8vsHe/a5Hl74OMqRSJWOtxXSc2Sc22DZKDPReBM4QIWRL3z/
frmfyvhxGRCWKvakX5beY+XsiVIhKgpvk0oyH2CjsIwigXfosyKQAPN7svk648nak//5/P+46MOk
TKu0GpsqLtoHZUe0XIUHEdhXBgIdZMM+HlwyIljsjsC2IBjqcDk8HWcsYnH7FEYTF6mA5juV31Pp
UsIj7UAHSnDJpnsV5ewJFvHPR/LHp31YKq2hGKFkW+42l1eBsPGkM48E87feDg1DiaePpC/8/n4k
lE09gYwT52GDS6K6yXq/uW0JE1xRdlmnjzJ6saK7xjUmxuUugBDueK9tE4/N+hAn1zsnYZ5hE9Y9
K5P7L/fwYTSRjRYYRjfgtPU3549XNdTupQhxz926QNK9DaROT5y3FsiHMw/YOgzlWzPWsiKPterV
DxKmZyyb6CB5+EMwwofInE4zKDVxDB5FtsIdJcnvi/gf+yY2D/0bzZwYztJD9yfrqZYkaudueYNx
XaurHZuIZ3wmwbHWnyyGf61d1AzI+gGl+gf0UN9pgS/6alS52zh87TCVR/zUaTGsgt3du+jEtTuw
NTtigu11mp3qZNFUBcjf1hMgu3JS3b8DbHdiSxiR/xFQmAoge6bmPNlH/iqXuB34ECiIP1WFj6s8
rNpCFtPWNUR3m3gno2crbULvXTHBK6VT1O3K5NvDMjk5yUhJnjomEvf7sG5Man4w7D7cDTsbU3xY
xITjEiNmtOIuZHjF4NMHINUhpJzkeFVjK7AkD2ZlMKu1d1pDgqpKxshIvgApFiXKRv1VDrCUG6sE
A1ykdG2Sa7PSvwm4kMCc3Lk0s2NSXjF0aZXlPVumjA+R3M2imaRcnXRavejuujauCQQsR/zI032S
v/D/msCcwN2ZFzJ0nFtJXOvRh8LIVD0H4h566hTyCqOWY8DMA0fhtJwxW3eIRf2Mz/dkkfmHPF4Z
0Fu8Td89jFJGUd5MaBaElVUIv7UTOmoJaqkxK61rtNGqoa+sGF2J+tLsvAlmPF29tKOpFzMNe80+
4KYa/PN8FiRLBSaLNbPdQy2MnHaG/SeKtQSyUYb5SHHUo09d3NrdRe+G2GK0zdxCLteMpPzokTnh
nG2RYS6BkvK6eBEZ1t2LtxycFHnWRoDdUzFBYVIj5Ex4IgJmWICxQ1As9RG9kxOqM0WKmQM4c93B
7rwD25AXYCFTb/jtQ32yTk7VEz3mnofWSn6zpZsjvRl6NGE+q1T3nhLq2xNIe8haNpQR9rwNpkwr
NXMCHdnGuSJaB9+Sv7V4aXD3+LaKU2+DP2uu5Jb02SynrJnd78cAqFEPPgkMd8IpHGgFCqQQvErp
1nuxmKSKuF5Ra8Ykg0ALcT9imEzcUEgWvJGVb5HTBU2vVMZOA46uRaPiFrxleTYLrQ/GVKwqrB7F
RcA8ux891dH4rhRjhcIwcXDf0iZitQLgJTfDm6hjeq8KaNRb0X5Xb3Rx2P1CdACwS9cKrDWajsqA
TAgvJmf0yoAivhav4ljYAoYwu4THUL0mr5ijy+/BSjw39xGnG5CNwogDZjYeAgUcWtR3PcdQP4Ic
Nwcu6sVTdZ/cIndYMXjBnzIdV6gqe4X6xBImGOIjACYFx9mmC5qx7jvNBt6JGZvtzRssH5QRD7yR
Fv0IJB9bAH/5REVK8UJV7FUfgfhexu93IokiKl4Va+LOW+mMKA0TjR0LG4BimOGZyExIr4yhV6UE
w0BVY21A/8qSduQ5hFqgvYAaZowjYR6hMHY3WIKTHtMmx4jJaZ31x3oJ/ekjwxGlgD4s4tFfOWJP
MEiDRZZ6U0HvNiDbXcg9vy8tVNK9HTf/pOh2BtQo+NsTz9xKe6pG3BbIFl/b6gtS70T5FsoPFy6C
NmQcHesLJZveAcjU+EPbJNFLmh6In9B35CWX9o5WVhB2jbDLKTjuysq0162BrnWn4fgx0nkh7lo8
14KTCSYTzO4A7KR4+dLeIAZwwqi+fIHhSxAKIEyMsThj5ZbEF7fMyPOFQqAtcbSUtImiLAiRN8Rm
2A3FShiRQEziyAu+5G7zSsc3EF3s8LERiIR6VKfIJXu+pz83/EMj7VOGLneBZ+B8eFGPrsaIfSgL
IEG+oOC11yS3DoyLwmRQx/5HPVfFtgDw4Fxi/Q5J+5qv9YUonLK3mKCS3mXOaQgam6K1NsONu4ow
upoE2+DgdwsIuWgcncmXMaeZqxYMb8vmlN5PKnxKphBvpBfOUxTQxy6ErGlCy8X8Ce9Ll8jyab6z
/XEwJSd1KS8E/cqoJEFikTXHaBF608CZ4EEmA6XWzsZW3gFlijHCo6NN7/6iHpLPbhJsEJXyojA5
MMx1pWMGOdan0IsQg4BDaxO80G/CZ4rL9QGz/VZFzLqokdXVC0iVBnpQERcWEBSomq6/ArM1zkAC
Y2/ZLBP5Cy8Rt34NDTQToNL4oKpfJbL3/FM0X8P6VbBXPluQO2KQaK78cicxz3HKqelfNB/jETLc
UOoLIhE8UHrpsG2bSFQRD5+rIzf0kTsre4vSd940PZfnRZQMAu1T3obK5a7upJN+37v4Ep37SmkD
vSdLV3jFRiSa4shQ1GsoLLSf8JCNnt887aFQwjzYte7hJbDx7UBCNUsgKAkSoV8LVKRKOi6DtZEd
QrzoiwNqbXuW33SMgdZy8n5379jWbgImL/iAujusa4V3TE2L+OzBG2/DDNPijZO/V+LuZGVXZu75
HtaJy+P0p445TYlLU99U+E/x0u3WvICVO0J9xSFyTAjHjPiGHRS7haO5wxwLeOKs4yF2s7OaiKFX
MSFEfkhpXDYgNCME3kb8GvpTwV3639AMSTRp8P3KhCsDF/LJAePCLCUdh3ekIbCc80WZet7Uz8FV
tI+78mpB+mvThVM2o/Yqa3OIEjYhA5BbrKMG9Im/HbYSA1GdE7RYRSsMEJ21r+zHjn0VzKVTHqw5
dkmVNIYWOi3akXPHTWFHlJpjLDVzWvmz3HqReo85pnfKCaICmWoNfPOKUfq3IC1tByJDi2DY2Vbd
yrjz3WaFvqZqyLtz7S9ViAWgqDEjsK2HiAJRvw6/ppsj1ES+G+aXu7mnyOkYrnUjp9ql8lJDGxRM
avvz91JYemweHuuuHp78o1435LAoQj8DJUMmrw2adN19hnPjU3bOvvDBXqWNE5/TG2Iq8ygfyH38
+yfQ/wZAqfxMqY/ZFFX6hodq3FetJFMSPoH9BkaC00g5Ud/sKUGyGvwrXmPvo7UJr4QYuyvVsQ6P
kHUR4IcUm3MfpsGxFTZUb/o0/byxYEgX8UkvGnpYszTlNF/JkFFgLxhbCA4p9k8jnPKgrn9zQgkD
IUI8zWkOySMaqhzuFlL8Lh/IVC4ibm4CTgVxb5HbvDbK3uguSMB1xq9MMNKhehXvb/kzIqv0Y3H2
ZxPVPxSgHUnGswcHNPmh380FIW1Dj4mkHcxUa1PB5B2TMaJDou1moE7Nzji6ONbi2FBNcqqQPusG
a/MIkz3qACZWjEDseGF/U/qEtxYVAKKveXuPAGQPZaeMcOuq83nVsgGh2oy+XYZW+jj5YKJHoSSb
y2TTKN+u+hZRC4Xbfty7N2DoiVMZZQcYeT01zjYWvOGN015eVGOOE2EddIh8MEYuedftBRzIelnV
e4/4jwSPCX9JaFHozZGV4XwqWaeuaieGOHavhJSq0kTGpgN+E/amMcY5xqQIqDK9DYcwtgn+S3eT
laEyVRkYVRNcJtAuleIAXqhCeFKOC6VT4Q050YRxZnzZZxNJeLOE7xY0ZzJIoGpgwWR9qMqLaU7d
FGsm5uAr01+pfXWar1tUVnspvXGQlsUkLCYd+Rb5iVF2SqfAgxAmlbDwMclG8jzWq2W7lMjpaG4k
fN9XuKPyX0MBaobyCrp4NfXA69EQuNEXs37IavJSWBmo3Gx5RogDWqQZxNnAfeLyKz/Cnf3a4W3C
rtw0JU15HLWp1V0Ls84jQImw4Ig7OSI9Cf6BjkmTNtaCVY3RAuPBdFMlL3J+NpgYYOBD5hrzlHjM
8EPneNUm2U6Be2jNIgYS9dfv77z0r3cekRBLW1RVRdIeZj2eKkc4F9Ttrom2LUrXZErKlZKdHDCC
Do4NPHOwaXiTGYz4a1dhkZAOfv8MP3HYDy+ZLoFDExeO0Zj48/M/dr6yUBKnzJN2d4eAmaQ7I9/r
eHN5Nskr4SVkpia9SOaAxEVLmUfV3AkvZj7CLNfIbm5zLUx/oOmQgN21FM47OXvy+f5C2niQ//l8
Dx1xUNcFA7Gs3ZWwjWpsSndeZUJs2gnOye69JZirPFs9fyGt/7uobvTmzKAB5sPOE/lKGzQRN6Vu
Nxj5id20IsrGGHvk2mYjOz2qaKDnZbWC1ZGi3/r9mfzDgJPvjNG+YrAuek/E/55GStNqmdHF7c7F
nYMGypS3IuRXbeIhC6llHOCGtbPSGiClasEQAZp31K4lrGDhXLS1OsgwZcLbVVwH5I7WB6U93r0X
/D/KEL8QlGKHimNOIiYWZbAzufsTOVpjsO4WPHRML4P0yen2F6zyc0P//zd6xJpapZDvMa3Pzswn
nbBum2PgfOvV2jTwRpmgm8hI8ITWgTlMw272+/18RCLBckTMDnU8Ghm6/DX6iIKsKjSjDLcQkQsr
HWoe3lN72SdzmAay3jTYgP5+xb9gnJ8rqj1Gb/Txbw8vdi20gaMXGVcU97q675pVJ3JwEMEy/b+P
Bfh6sigy+dC5GFud/N/VIpXpHZO4IOznH2Lx3bUHR5wW/k5u1uDSqjcqmWhzTEsNzbbABv10MPGP
r/ufT/CAvpeCL+tCwSeIcZaS7BdLrGYmx2KGmZAZEOS7rMu1gVzKzzRKOETgUNPktYf7PLOuJDNH
OVyt3x/B3+/ww2152Dg6IVLiMid9JO9r9xmDNiHHekxd1N0n47aaDJIURS8mGTCLKoLEQBZ+/why
f+f/s7f+fARcBWRJwyTk5+d/7K0aFjKlYbnhthBWOoPe+A7dzKJlvU+VBB1xHc3iemE4SyGfOt4s
a0amuya0JEPSmBfT6k7cFgl4WO+ORAFQ+NmD++dzk3Wd94JP+FdMUCs4klnY3CISCVGtyDKZ231i
iQW5w3v//Wb84yWUJVQ+lmlyzijWwypNLDsRZdcJtm66NYOxg1kbSxOnSAxQpyQS5ei3fr/i37bk
3P7el4UhsKQofwWWCG2aCqmo+wyFFAIm6JX1F0BRz927JXoQME7B3JZ4Vnlbw4SDB0W4aZKpaBtT
r1dAlTB0br9/pr/KEj6SLIIu68zwen/i/76rudDYbuMpfp8Rw+tqaxtugiz2y/D3C/3r0f55oYfb
7fiJJAo1mCHpMER5a86GESXLXiSCqTj8fq2/mqeHL/Xw+gd3O1V9R/O3tjJxjc8SelVPbvef1HTP
7t3DCy27alK2Jb+2539UW1BAdtQ+q1V6Mhh5dqG+bPvjtZVaRRDdinsnthdidcpq53ZbO1uYzxwn
n12ov7F/XEhJa6vkPPe3NU6iHRwmEqhmeTiL0tHvT+jZhfqf/3GhVvCs1DZVf+une3Bt9p/AvsnW
9WlK0LML9cvyjwv5NfbDicitC1Anc85y8nHOitl7WO//71+pn/nTNJOwRqH/eCXVj0s79bfkm+XS
C0vb0cYEvz2N7/rhD/y5izMSYpAHsQDmGxbPPz//4zuFeYRzjMbpxsxbluQRM+8YEYMaltidka0S
QJ+/H4kem9uJMwkw1XMsVDJ0lJJL1J465l85AV6YzsZMyMDbV5xGdNrWFhi2tnf9n+Ub1GL+UGXH
e3aEvAAezLi0zACuo0NZvkpIl2zd+GiYJcLIN+4Xku0cJJ4FXGgp1BahsONftvae8d3vd/pncvp4
AxTDINQP5p2qGA/vt1NaqY4dOTeAWYej9E5BRTxvmpAgo2t6x6VLj2e0FpPYfHXdUbswOn9d3JFj
evG6sGnFUyxhlUiDoNXNNceduFY5ltRyGMbx2ulT5htGXXI+9HJz5sHJd5zmFEjaKFESIrINcgia
OUkIBHbUTAzkVNvIvP5t6U0ZJRd5OMn45VWnrQwgfznP5kly9LGpcbPy3QMYqAoItRJCsayxt9K9
Jrgjf3baPBL3+mWC3zzuXArUI/UHYvpjmYi2ontFUofbMriY8lRLZgZscNalrY7Lds2u6z9lozzu
vFxTYdIt6oyYmVY+Eu6TtjMD6d7628hdW+pXXEChN7CnKkiagLtOsnkpgzIiTckqjO2DlR+5U6Fw
JjkaS/X+ZMj7+PI/fJpHBrlj2KQgCHwaDjcDHCnQj26w7piZhfoTKu1f/X1/LYmMAghmPRH0h6f6
x92uYyf2tKb0t2YrLExZ2JDEuAhdUs6jD9i3Sz9IJyXjcxVLATGOp5+V264SWVkWGEiocbQSpfcK
23UOXlBX9g2hWjsckbzjrrz05YuLWPH39+jxSP7fR7YgKIkMwc1HhVLl55odRRlhWPJeUb7AvnC1
OhTSQWqc8f/5tPy5GnltMr70kEkf6y1f89K8lfCA4hsxyKYA90laQG2nMVP8/Yup/cn7sEEAICg6
wXAisvPHobkm5q5cq3d/q2r/j7Pz2o0cydrtExGgN7dS+lSmvKqkG0IqQ+89n/5foT6YlihCxOmb
wkwVZhiMDO7Y5jPDSip3yljsgwIRd3/YD5m5sqJnxQQlPigXlfdc0PApy+tWAaSKlZvVv4Qg4Aww
LTZsn7SHu9z9KqgCy87D6vyhKq4ZvkuobjgwuzrlNUd3qa9eEgZ+XdmC+a4BR1vZFq/HONoGOmD0
zj6hd1uWyc8IQRureP3+jRVxu3z3xpOQKGlOH0hgda974NtC5ye8IyUB3VJBjEZrITCeRGWxZJw+
TaLFj6pammNizAHUaxpjiqJX20ptw+s0hwj6IINxjo6BcyduhY4Ak22+f8+5+KI6SJHxRHCD0yOb
Fp1WN1YcXhvFHmgdt7liHheP6pdS7f21HN3gm0D03pxCdyITd0M947Uo0MeKOgh6+zmE04hvqG5c
thwNqkbEsavmptRbZLKXSrW5b1P9sIJJymcHnZLaFStoVTQy0ckzfnDmyC/D8IBpwPe7+sWYc/q+
k7zP8vTBDXTxM443joJ7YAStdd2lr6XyHHiuyAIYyCvdMg5n9tF4JZmEIFNgcydJdG2WWSYhFYuk
Kv1+eUDu4UENbiPlZ5FizMlOtyr9bBODouwUGC8Lbz4XKqgBge0r2MTiEjzZaB+dvV7zA9SJZVQN
sSrKmeaCl8gt/9B3ykkC/JSkW7uxUYtzV8ngXI5Qvluos+RdPYrfga5sQY9p+n1BUyPtmXZlpxEG
dtpgxwTaNG0d4J/Rda6De19rGL4bKlx43rdoAH7YYP9hk+nI5IG1FR6wZoE5hAKhFU3GwX+JSriU
qHgm/W9guHmFf1D45jHV5Kt/9Ot+a7nKBruSA/lt6Ty7PVIojX7VNk+EMkMnY8NlKIgRxwPRqyoa
7t/aVZQl+8Ydtp1ZrcMM5nEnXxqOcXbhkP+DWA3oBiR+vNVM2ugw2EecSmuSyEA1b4YArUX7hwci
qMUCugj1lRI2gG72wHU3Ia4wbiWtnAIojnrsHWrZ4JnMI6Vl2Rhvreod+HvKe/5s3F9DA0ZOZJhd
ilVHc12iRdAN6Hd5IOYgI/WRQ0aqgIeADO006xKlh1qzUGpWUbnOr1RY/jLoAKa8nuf/ycZkFxrm
Q2bmp4zarIPsbcX+ztfuOsQbM+E1x5bacbfR0WlJbTR4UlBLA6r/6aP4K1V6M5Qd9+7CaZsJl8yP
HMcxTWBdsBI/1wiK5kmRbDGfFwi8Kvzrxdq28Jx9Yykn0wO2XMQrzLKRrCdvTnSUOe8C8vDGSzda
h5Y2lK4O4rSEB+j3K5sJNwYdOzqD4n5GPfbzwrTc8Vqry338MjHA28neH7BlUrQjd0+bBXj0XHT9
9LBJKyAuvNY3ax4mQ5WQT4p80+bXRXLI2lXeAUFhVC2dALtYXF+AZRfrhy8tfMIdwwXF4IewSVSn
1j4Bl1nXqB1IUMwiK3tHTU1gB2wIOjcCliLA0s1Cs2AuQSTRAihNxWaajj65oeXUtLww7oGDQnZN
kjdMK4S5Ab1I+qKDE72SoPMJRELogxfXCzza1WwDCyDshYzRIRFhBKtQibGQu4+iW/J6yfuVyz9T
TvTiYZ07Eh/XOzmrgROrmlO3gHvbR+adqXEtIN3WTsNxdYktP5e+GArJGtuDv8gXFkI2lnln8o2K
I9ECG89GFLv/ANgOfLTPrJ8o8HEMeNvvj/3M92gomqly7nU4ytNOtaPlVaw5CeB5Zk01jtCtsEhW
rScgyRwCMAPfP+/LWF+cPIXOH71xKvMv+YsKHSJreqaLdKYs/beLaj6QeXImE4mOLn0jRqrQGfQA
FBZyruNj4DHNPCnen4WFzGTInxYyacCkoez5aefDvkjOAjcPa0CBbJIhkKYngF2RIoiBGGnQ701J
dOjl7KVYKuTnLn9DAZesKNC0LZKqz2HHLSO1VGTHEzWBY6IKBBGeZCey13QhZcb9NqxEK7sB4lov
fZCzv73BM6nW4O69f68fCrasyL2sc3VEjLW7FuRCh0Nzg+Cxu3flAv/191Ls+12f/aQ+PFL8+4dH
un3SeGEEdUX4n3fg6cCywCYlbzb3y5srAsqkJGBzTdvWdEcW2r2fn+aPNE5a30CoIPkrwMP0hUKs
5spuy7CpgdrFIQ9axCVADEjodC5cKXNn3VGRBQf6rqGqPXXB7FogiXUIwpqH132xkZVbR/1TmThu
mMeYZDrRYRub8hqF+DIuLm39d5DQkpIebQim3+/8F5ooH97HxUzRLFZmWlVc1fC90Yq96r3uzi91
BJyOjDl8ZVxbISmQvMGrvG7vQLr7EA49LLxIe2mKkdBRZBjN7fermgt7rIoOHqkns913DM6HA1EE
Xo6vFmGvRXqwDlZ29cTZ5wjWPaqnPRzko4LJq/xz4bnip58cDcdEzJlAJFsaX9jnoxE1Yay5Y+qJ
Mqq1fjGeS8aDSsJ59ACBpMhtvsDF41REuUgBTGOBjmDOfHwOEvUK1aNolWqTy3AcvVbNC9m7VoGF
a3885YSHXxadOIVSuEV7xi+q1QDtsQdvju9keAjyY0cFXbBmlC8cULUqktd4nyPTeaBAi3NMybah
yHQRhmSK5fV7HSxSiMj0ubL3TYvVLlLZ27o4+uYm8o4+Ir7BXio2WngblkfXQVz4hTeX/BpIT4+l
1ravnlJwwNeeeeIu0JSd4Z4H/LtVdKitx9wUMFGS/Eq/RgLWLy8bZxOH6+9/rK9NrPcAyV4hg2xj
lPf5t2q0xjOVVpHOJCvQSGv9mthIrzZvn79/0Nff5NOD3sU0PhxGyzeyEpk+6RyB8ywuAKQnKBkQ
NRLao2smYt8/buG9tEnKKdeoOwShaJS5GyZP/HideZVaP9Ge/v5BX6Pu5/eapJt+047hOLKBKuqc
47WMeKO799O/zp/FQnppCyfHumxdPXBctpD5KoXHMB4qxLmy5gQLq8u5VdKFDucXHAMtAq5PTBRl
Wv70widXSmAro2pLunTORpB2AUjlFg4R0uhA6VRzL9KnOvqRiuFHul4c6s1k0jyekgEGJ6RexZ68
cGonZRgrAP3o/4wIHjjKmixRdLpr9yzhXcDFTnW9EM1nj86Hp07ShjwY+yKL2GayqMADQRat8+hE
W3ZDlff94Zn9RWn3IJGAjPKXii1suookhf21kzMMkgLhH/3gtg+i+6d5+3ihHzH7ZmSHjHdgVGrT
LnIqh3FpGJxVktEs/qX4G24BDdzE0qR99pcjE8UU0RBotKmyeaRaPukvn19P7qM7uBgA2PE30K1S
hOYw+r4k0Scif7+dMxkfFK8PjxUb8CHIyJmaO3UmXlC90pCEqk/U+7X8RzTXCG2Ns7WA/3ZWjMjv
w/fPfu/6fr71GEqQ6b8P4FXSks/P9urQC9zakc4JHCLjF2rDurw1i6cR0LmcoQKmX1XRDyW8Gstb
f7yn5ReYSGJf6uVPW3pJi19mnl9UMq430PANbJxTgJuwBLgo4mzd+zvUOnP93tWBpf3/J1OwwOCO
gxuyFI7GJFqqXeSmbThKZyJYBGRkT5ssQ82I0jV4z5aLAtU4iAlUaEV2W3sD6mIkOItZ3dfUQdji
wjNluITZzHSmotDEz/yAb2/sN6BraJDa7v3o0GK/MjBJqq65U53sJtUORXukJ4Yc0fc/4wyXnhXw
cHCUuuwYxiSe91FQdIpTAi4GwaIDyBcQKifAQMJBl5LOPfNxUjnLLy8AMriirKCZwDCWfAZg0GWE
9qaho9NJeFpY2uzm4PmOgYypQpqb/EpF6/iGXuTE/6xcFfWbBdnDQhSwpMIyIAT0FQ5BxeWgFKca
uplIMsVK5Pxgor/z/WJs0bSdHnftw2Im+wTSx8D9tiBx6O6H5H6sHoICe9UrJ8CY3H6osKiyW++C
6QmNxvo+RzexctfA3UvabD2dOBdVzwTp3Ry5wt4obvETvmwGIcTPfEHBja7XDp5iXsHuiMGv2PL1
UIFky4V8Ia4kWb2u6kdf/5PR5Rxs5U5Fgg61FAhvoCQD1Jms6hQb6iV3yNm1o62K2A8KRbaTnvsU
qV8tOzWJ9WZLr0bg8whk+mFnEBpaiBR99dhidqj18JsQyXOr5PLOif39AHauCK+k9L5CZjbGsyZK
HwqSNIMe6wA0W8ufenNTIe9dmEjW7KMaASBcU3wDOUlcxZQ3KX7Tm6fvf42ZVJ9TC3bStMFwEgEn
v0bij7mD1yu84xDB6wfSnYHubuekl/T1ma9Dkvfx/JUrdelQzuU/mmAhGw56BExOPoe9UXXAs1bh
ewJJ1BWgvHEt69EamOkVKDS6Dw3zi8zLVyylw5gq4Mg6drUCDbzujNfCWcg0LfEdfDmaFm6SlqXD
yLYmt0DlF6mbWnwnoN9ZTJ8ftPSUoD6yV9Vb273RrFOCmiW8oBEBFrTzR+kFdeMQdtUgPzvyxoSe
Eip4pqGcRrv56Ft7zb2DJWzLD0Z81SU/xv63hDgm+ywKhRoUwpNR/aiTk+Y829WLEjHGQ69e38sD
/t7qb1u4AY3rwnvtnGsjum+Co4Vrsf6bVBuUpK690oJrcvmiMP9W9sEYSAGuDHuVgJQej1K3V68K
bTUmB5Ksul+ol2ZPD7JfikWSBzl6ar6uoKNRGEpKmhfuoES2/DYNghbcRFuc+gx576Hj5t4tnNm5
5OfjU8W/f7isRz3xgelwZl2c9oq9oq9CLAxKWvg0i64ScOAYRimPfnPTNftSusrts4ocqHeE2JOq
S1fgXG5El8g0LY2L58sAWbVbdeg7n/qE9FKCEuI6Oaj5k0bDnn4hmhOhY1wixAsnmtylFyEPOnF7
oHTv+qXEW+SY0yNML8+iiMWh9x+uyIe9CZQyV2NJcc9VuSmBvHDk1OB34P5tka/kDozUlVmcROPK
O5T6ue+chbrwi6KNSP0RlbEdkjhoBfIk9S/T2JCZjkhny4AcMOgr2fvp9Crl7HUc/hQNDSp5IovT
Bki2MUFJXyzpyRZCXFTLj//lrDgmQo9w1Dmmk/hmDb1t9qrjnmkookER5s+je0tup2QvYfAsgktZ
I0tNwe2rICxhOzNOAuaQpeZlhMCyb0eXA6z/hWWJAmT6M4l0wbAtyOuk1JMjbISRVtSWe1asx7RB
Uo2Yi1gKO8Msle+Y2GZoqN8BjpGexqU269yR/fj0SaGSRb7aO7HpiuqsMfXfarsjM4mYUS3OF+Ye
ZcqO9T6M10Hhfn7RtEYpQFNyjE2zX0XxO/F3brNXAb2Qg32/pzO9NDG++fdRk+id9KqHoH/lnkf7
hHi3vSWRjzBIwqaywMihx/pixA4cWDOYqCCUd6mHBlWI+1b9mKhvMWnaKEmrv98vay5YYUduAolT
GNpPkaxOoQxuNbIBJ8Xc5dZd0+2oZ1DbjtzHxd2eu1M/Pmxy2mU5GqrGT1xR97bjk4PUOO8qqvzs
JGfR0imeySvhXjAuoEcIgn+aPBhmabtFT7DBo6eiBwRcsrgywzPhP2Biae/TeK0qdw0UbmsNYbTU
FuBN7w25yXdE0qKRv8hEG3lamNreaCexPbpnOT+726yhK0TRD+kEH/qYKHwA0d6jJfacBz9k+cnd
mPpbJf8t3EOSPNv1lq6qWTwTlmmR+dIutLdKurGRIaswFA+v5JdKuSzUpRA58/V/WvUkHzcLPOsM
vXdF70wufpFWFOWj5x9U5qnVhVn/7HBlwQFYObJp3x/HuTKFCSNVAL1drixz8kEOqlf1EYIzZ/nF
839SW0bKPsUMpPgRwVI05K2l7rsCcYi1ODb6vpPfZAN68s7Tt7a2VHfPXFefVjP5ZlsrqIsOrZ5z
bG9ppdLxzbQtCMmhXSv5GiyULF3zG6EmmHZrI1howX0hHnBXQSrTuB1Umt1fCqOyqzuDEZB7Jo0I
O+Qj6c9ipiC75yL+gVZe3Z2brZs2e7O55criK2KeOcZrLjL+K3HD92lpQchdagrMhE3F1IDjywhg
moo+uUR9yzVjo2+4H9gDpKLof/NAJKLaRUjPF/j/+yZ8eNYkncrKoIvilmchQIT+8Oher3LjidSF
h16p1U8yKIHWELUrzBwwJN4fgVPwhrfvj+bsO+tQH8DP0lB+V2b7kLpohepn7kjwojYDMkLPDlKn
1bwtbu4XPuH7GzNgp2+BxKipibj24UldNchl3JTuGaiMaYmzVV4wTiZRQaELSEiuvPbCYtvdiz6z
ozdrV0GtBM/G79/4iwfNdCGTj9EuUqDPI1cW5y93r+3sBgx0mW5GY5dk6yY/5uOG/5Dc1g/gn1z1
4I/HIVvTkWJAZzT6yunooHrwH2twUCZozlWOFXlLDYUO8E627ygha2lnG4ex2wf2LQgd7WGwNt+/
x4xqkRhW/ruhk89YQggv9Et6q9w7xAlGI8DT+vrgvuPUMvyqpR1znNZdS9ka9ywuCAKdpUDM3zGu
oCRP8euCzB3fEoW/X9zMBczaQMGKhjRVrgjGH37sthqN2mKEIPaY3aUzxclCPSZWBXhssYicgZGI
vfj3eZPkSjPhjkUjzxOnCrgCzha8OR4UjNIVymi/wXgN8UBfSw4MWAe92/aAnBZLgaX3nhzyuOmG
QPJZB91oDjfRlaKzNm//Xxd8OZDMfr8fXnxymLWo94NY5jBDpflnoEGiw/R0cZzxLoI1vfWZjVuC
ZsDnq0/SnHRw3KFlMH5uAxnXL8STNXM1BlvDQyscKy9QM8yI+mPYwklH+MJCTgTpfmUbpdeBt1XQ
nXEvdYWGwsE2r7sAMjOeRmipdmGH7QhC/uOv7w/hXIOZJFBhUiYWbL2fmg+nUC+9TPMVght9Fphd
RNcWzBfXSue+oqlZbdPLsDvhOLwQYmYywk/PnZyCnqaYESWpe677I/lZhn8KRQahguaBx0lceM2v
4H5qTwEXcZhrG0CcP39selQjbuiF7rlBxsncKPVatdZ89vQs6EUnvLGz+v6Rcy9o8SANRyzC+RRT
HSaG5Pg1Gzvar6TXYAS5NbgrgSQt4mRUsVvTg8eloWI1DIn0S3VtSYYTSZXvnvtyHdvX5ENJfSWY
ihHFbNZeNQIYv5b0PX927t8YVg9awJX7OsondHDRIKIEL+szjuG6dqUq3UGXtPX3G6LM/gYGuCGH
H8L5UoD7ihNmw6A4ZyCPgfYs2EU1nhA7rgy+RnpTorb9/pmziRQ5uP1OHWaHJt9+NDR5ZNmSc5aH
Pdcou9KiIYHalyIcx0nFuVUltO7j4MHOTkp2lIf70P3BDJzWlK9t6vAs1dck3d+va65BJWqD/61r
cjHltaKPDrfT+0jOOavFmQqFnhuzTwT9StrBCerG5sJ9ONcD+fTYSfpmgVfq45LtGPp1BPpTOcFZ
FRdgdDDJNCEFaTvLOAhOY7lSizUh0mtu/lt6LcIkPqsyB2EaKF1Fg1/tjw7D7Jo8AbMN1LvpbILu
oyCqHZHpaJhy2CNe2NavKuuOUvO88BuI3/7LRwPch0klku5fhoedZkhuLxOCKN/Rk8Nzrsba71xG
DeIha6n/zTXBdLbNfhlSvBXzkbGRLkwaRYsYz9lg4UAqwcKchGCqdhGWpjRYA+Ep917hHgHzpT0n
cjy+CkO/WXhxcQ19efEPT5scvtGyu06WiBY0nmjylNmtDPya8IRGv0O73ynENNFY2fl/OfY2cFHo
VQa4xWlvPWqiQo7QtERYtrgQk1QBwYZdru4TVLa6AeD6NkM4I1yIA+91yeSVYbgDnTH4nUGxTl/Z
5QpE48zFEuOE8kyQPyHQSCPcVPcW5pftIx6nTfuYRwiGG7dA3Pg3sDQECIWSo1vn5kFKCFZHDa02
CxlQWufuPnMuynDXQDkw0BfpkuvavieRdIwD9s+jcUpwnwxWg7FDgl2ST2N80SBL09Zo+axD5JGa
vyQnC6+qzRxrtBI00KHwyhlVizD84UYP9LLwLM9wiCgjGjcGgO3fHVo3yfCaGwK+1LR3XPPIqhfx
Oo2eqahTrJcPHDWyXg87Bdw63FsSdMyltArlg1OSoBkCNUu/ctrxkqkCsvnIam1C+TZGbYlZlx9Y
S1f27HswaScroXcGU+zze0ha7wyhUztnmzqnRdo/yvMN12jnOhtHS7aelXFLQflGJU4qx1NmPBGu
5DjemHayDtL6P9xfTIX+XdAkeOpYbZRBWr3HbL4cW9kO3aNWrEEhS01wGSMWv8QCn90DW0ZHBPom
7azJbzlqdZhG4pHyO9ecI6epJ7leCggz3Q5VtkV9S0yG4T/JjipDGxiOZyIcbwSaSWBiyMspSTrv
Xgy7XMHNdaGMjheDsGL2AlCID9+HpZkY+GkRk/pELQsSpoB31eBjVSTPwIGUZqOD70VWfTFZn7uC
GQMwl6fZTftzqhFTp2lheVboCGgFYQj8tMmHPUY/oeGKWbcZnZDUvPCdu+/fc64QU/FyEXQlRHud
95T8wweapUoJ29533ovS9G9kyCuFHqi9snKgfJfQry/TttyC4xXLiAnKMlyRhUXMZIzIOVCscLre
RyKfv65erSw79FgERZGPeuJoSxu3QptOGJHHL1kPWuOPGA47SXlh8QVm1P4Wzn3LP8TcIWciZ8EG
l228ryanz1G0QXaZlACfvmPsYIGx9fpwD7AZED0jVn3AfFI9oy8hyD7go4mijzR7ApSzFnbl61Jg
GkDb4YIStPRpe8uJlbgO0pTvbVzTf4zdx767Cf0rGbBKdkWO3CUvkX4lJYd+PPTGmRYGN8j3i3hP
fj7fVZ8XIQroD+dDsgezjNWCwOfe0CmGtgBFHkVLvXjK631Yrl3vlw8HMx5+IWzEiLZlI3z7QKM2
C48tIr72miF1Fb0pw751f0TaU0APUXceKT+s5sqU3rLyoI5XVbcxwjMJXhc8OB660ell6UcXWYYl
J9VptdAUn2lvAcRhU+nwagwdpuzHnMoyyUqPQjwUHe3GWvWOIJOw/BwzqAY+yZEo6iYb+vMd4pbF
wqmfuRs/r2Byp6SjErqjTP47VgfZXdsYjOC+B0v1lbsyejFfImy/r4Vu8332aIYrmkG45b1V3YXz
akITu9W6VXODOYj2GCEo9u4ap9yAsUXU9lm9092FInImYYe2ye1nk7qgozdlwVgZjkOSbznnrqdK
vYqNO819dXJcbW+p6XT/iaytCR777AwUFDkchPqpZOW+XljIuxzD50P5eSGT6Ozmfm3bgemcQ/t6
ZFtoCYI9GMCfYnLjHEUrDetZHa4LglYIP9/nw4vTPVJOgYw2DTbzORmXIqmIDNNFIQyjIO2AdaQy
lWmqS2soXJN7ywTtEOC3lOwR1nb1TYEXdNn/zh4J5713G/WoQNcLTfqZJinz0Q9Pn+QDWoHhTWYQ
LJL8LDPhyfEj9o5Oumm1Kzfe6/q9bP3UKRtkJaCQtC+C9g4dhG47GOc+xEJewABq7brgb/yjlfyI
XCBF5If4VZqAXs5heW7RhW22UOAYAe7qOsad9H5Y/DC/Xr28ieCUCmcKWlfTCJw2np+HRJyoeuU2
MsEzwgLcw+1xe8TSHwMELwxoj2s1++m+IaojocRbV/jGLkFVZy5HluKg1AFKgBHHtCuKXLyT6TZZ
gA4+Ir1WsyPySom/52q2BmRjEU/dDPpfAEpKs2r7pQAhqzNHCtKRUNNT6RTpk+Bbq0ab25lkn3va
KP2L4r0yuEuKTQKkimWMJmKyiofV+m2Lj2COJvjAD0YwBvhopJCvMIAdMauq4rXS3aqeBR/v5HnP
aM3j01Zi+hpbd/JT0/yinS6sD53rn321q+1DCZ6oA61yG4U/u+5aU27i4ShbK+xES5mcqzgk8dHu
Ma3FMaxP0JA3uB5OZQM8L76qrBvoEZi6XHTuTVzuUbbkApOst57pmXkbIRzA9xfa/IQ70LFusXFR
NAPuzDSRjzdO6Ag9IHwhkr32NBbSZeoLtoBTHKh9OglpcV7jJvUeTO/sw3q84LphEOPmgj3wFPVb
jEVWanzHmaY44lYKoi1IF2gFaJp5/oPt3SceHnHatop3kbIFymRl+9jc0vvgTuv6Q60/V96NKh2o
fQfv9zD8FH+ZnBwbeXfjpnLvkpZd3xJlyLodfd/UG0Jhio0hiFRqF+5nURBE4Srz/9Lip56npz9m
2IqBRN7ozlMhH7ljsIikrd9Ve05RUmMRiTYums1bcEEMJ4x8Qx7PBCZCXjzbJc5ucHZS/ORJD9V4
h2hxdAt92fF+592DFr/5nn8B7cPJUB6FCvfICFdvRYZCE5+/GTBUNWTsEgGaOn/4A3tWiPBcwFRa
Q3HCfArRXOK31V8E8pXf7WB2WMLIbIvoftvsNQv96rvAwZXljgSJcaOkHWoFPmywBkxr9kdL3TKi
ALVTdzsrIpc8RvUhqFajtxGwzQ7Oxk2a3afGDSvmWhXfTnFJ55P/bahcu9EjkkXsCb8h7Gk3o4Mo
VO5C/UcfHfl/NmxBrGl9lF6qDQ+DXVseQOpYZnvJfrF3rbrl0sZ6jYKXJqMtPdHK8s2TYF5Ue1d6
VCTssmJG7bdlFm7tRN3mHFZ2lwQqsI7t+IPBOKA0/H4qfnDjnAe3vb+HgaKh8ha8VEjiq+o175Ij
wtqdID1Yi6AxcflPbxPg3Q7lABg705l8+s7QZUPdkofSIEBxo9IPwXCSvYOS7Px05wcbOd60TMFW
ibRCJv0YJm+LLI/ZHOnfRcA3+pz8NYPURGOq22e+S75/kMJOfMsH0Ug7Odzm+Dim29a5BLkZRNfg
NFppIQTORuCPK5iAAALPqZVgYAXI5ouP1NpZ7j6Af4nlfLD3w31S7ThaGsrzkPnLpSr7a2GCaCb+
GeDWENzjQvq8AWlSKGZJp0x0Ru3mys0uPedKI9+y112zhkAk12uOXKgfTeWSoVxQLtzrMxwRym1V
RnXFhnb6BbtRmpliDpVhnw2Lr3Y1NoB8D4qzK4KnXNuH6JRoV1501ysI9Czk/ovPnmx+UxdiAMzm
t/ktt32dX4sxq7/7JwCz81CzOIHEcaCF39cds0ePGQnqEjZdWV798863eZdmTs/OF/qGMSkjXiYl
bbXl5KvQHssjc1FIW3zpBAU+XOAz369gNqOCXgpzS+QioGc+r0BT27Ip1No+a4CreXdWEao3AXjF
bl0qd6X2SLsekBxRnWoh76916TYi1cyeQHX24yV/RtkrttWYRNo6tutHiexUxgziZ6H8MquLqjrr
2FKUXojSRHRZKAdg+Xl4duw/37/K/A8JUpjzA7j9S6eztv16QKjaPmPpPni3rnYwug23Hd8x5tmV
88hlE3U3hECnXQCvzAw9AHTJOKm/CyijV/h5GyXfqGPAI9Y5Q2/a3jr1tkBMKrtQuwu53ybejlMt
3Cfqh7jZjfCP/mbVwRruBkCqKYbfyLiu3XrhaL9rzUzD68dVTY62VqS5n3uOdS5tZK2qbRJcl9XJ
dY74IJT1wda2UmJfZraAW/s9yhvNygFvLzk7JjWCjSuq8WgjZ3ikW9wrV1W8lfNbC8txxRATDN3a
omJB87UJz4CFYvmZnIWAETHWrHd2ehu0OJaMN55yNzpPcXstaWcMHBt5wyy2Hq9x1AB5NaTIW+IL
bpyxchOWz98fDPVri4EfR6XxI5yUNIjGn3+csVaI72Vln7MIK3qaTlBD/LcO3lsUBJeZj98wp9PU
zlW4HoxLoh0xllivHwsMNUC5jFvuQKPbt/jP2/kPz3hp2j+y+vj9Omejgc36hPwGLfvp5GwwPCtu
+tIW07pKwwMBaQU8yPzbAJMEhfaDNl6bNvC6X834p5D5XlXIwZuFVcxVJh9XMYkI1eCPLqAeYjFc
okY/MaUp8ptC+p1G1wocKAS4ohZhth+xstPso2K3F0m4U6tzMZBgL9Wbosj9coQ/7MnkbpLsQENx
tbDPMuZtjv5LjhEU3MXdjfmem1IWM8CO470Tn6PoLqqXzo74RL48XxCBkaTFtO69vfGhMzQ4calF
pmohpH0khWZAQW+qcq48ROlvEHdCa4mKrDSOFGyZuRbYGo4LH7StIcC/ipfKJVUUhtMFMWUAqQRf
HGLcpCsA19EN4lyzzpEnqAfElUp+oRqx4mvc0Zgmk2IWFDLpFrAW85HYFhMFAa7BqzXY0HoCWU2K
F4YL/QpzaWUizfiwVXbvpyOphEVtcYiQKpDCV7pOFIz0rWlh6uFzKe21Gsl83BqK41D+1qqHBjeZ
OC0uC9AIQ3eSw6NcruTs2jbv4EAn9bUL/6RPD1pzEyH22XWHyn6SA4bGm5qrB0lO6YIUGFaeDsy0
o24/KuqDb93WNr4iW7296ZuVFrAfWI3/Dl/1U2nuGpnPSglWVfHkNn9d54ePd5LfPbjNU4Vrr5O8
LnxTS1sjItSHrTFwypCDjlPEhsj2eWBh8p5CipkVWDoo/ZASGP8iquEbSz/LXHmNehSCvvo7vHFy
CUhu0wyoW/DsPP/hyE+mfHCHvWW+6S06Lpp2kauPtX8sCfwyF7fqRpd5sRvCrdUcu+QpLgiHFbp7
uXSZ9OllSr2LEVBa3nQAZ+T7ND8o9V1ClZ06VDsuFJhjap8j9anEMML9UdDf83B+s8vtGL/lOIKQ
/uFE/qbav73uSXZJ/HE3OftoqmjYdsTG36q6GyvKZOWHYa2FTJVkPyXhfVNcF+6WTgXrXMIvv98B
Xz4rJI9stIVQkrcmccbuE79Lgo7fRqdefUb+glYIzEu++RpPUN2+V+xXLXuATchl6bAX6yx/FXly
fe6NQ5vd0IDjLsysJ5UGjvWjKl/Jkyhx/QZXZqSr+SgFC8ZYY3kaVatCvh+sF5AOFLcLp232F//w
LpOqKlDGGoZfS0HjCSHV1hNjpaDbdfVW4OzwQynW1HVwQb9/8AwYyyLt+t8mTpmXsRuakTWyiTxV
ardB95xER6TJHIYaiMyyl5l5MeB2GgyXMbhRXfsRdNDB8Wq6Ym8o4lkZVTIWRwRR6j2ro2mgXFJE
AyD5frEz4h+fFzv5LjK/s8eq7d+LLm3cuMVjDOQqB9nZtr/RHyGqsCa3r8Rkvk1fa+0MOT6XF2qf
uesWvSUm5PSbUYKchIY6qt3Bd9gzJg5KpIvxvEhY4wqIEAnLw8Jbz5wNKg2qPBstO5LVyVt3SjUU
WShyIWkdWn/VKrqgD0+5+Y+2U4foSv+SjJg8df/t0Vyi1Jo6sEj9cxD0jbYsPY+rXEgBC8dZjIfb
Z5UuTPl3UK8AvqFQiV/M8gchbp7Jx81LI6fFkB68x3T81xZt4EkSUQncJ3BEtngIxbdwieS/bD0Z
zeMQPpq/wIk5EhitgbGysZSFzpUn0CqZfIL9IxC/Y7U+3AFd74W10WXvi4isn2x+6+xxHkvzVfBC
20aI10lRd8k+/AeBCfx2Pzx78qtHqdog6inCcnjokntKOh6YY2qbL1sbiOjyZbM/PEucwA/vWUVm
o1YeRLsUc774hc1G25rHefmz7m4yfbdwomfuVt7N5EyztQAcp9HON7pO0Sn7NO1dovBmMIyTVkmC
7gIMuYBunSfOPu5t9NXv+yxFQspfinxiA7++9P8WYU1KDM23aq9TYxvywpsFKz+1LvIGIpd0V3vn
btiW7U3Y/THVYE8LmZwxQ6LzNUsg+Y4Xmj/sApkwI0NY7qqFpc3ATfntoXhRAUFJ16Y2slVdRnhI
8HvgOtoqK0AG9H6Jy5Tz0HKIs8wkMTT37hd+l5mqi+fC0OVKtYFTTM5c29ih2ficOXg3tNW0+naU
6ByvhFvneKTso3Xg1jvZ2LEGZF/pbi2i3mYEFXh54ryDY5AlhhufD2MomWqFBoJ99p7699aSa/yM
5JOHw1dZCqqNasJ9d55pfrdtcLGnr84cF1R4ndcXkfKH5osfbSEFkS4j7am3fyQ40Wn0BITVHZ8y
lKpFf3Rh62aPtGUJwSVcMBhGfl4121pUxRiydbg9ugeaGeB1A1pS2NTIx8F6c5UVYCEoxpK3xOMV
UfjLSbYpkymXSRunxbJcNoqelbYliM+C9iQxZdyF0bWhX6vkhO4aZSGagXShRZt76fGzwQPZBIGR
gJI0ReU5VRI2dsSbgw8jcoDeBheN/BiBirtwUezDnH1buLHghdlVa6rW29WOM7Q5z4Mo5lQwtE/0
QItYdMhR5GZkI7A5dJJi+8TkCNGM0ae5cUD+yXK2tNuZipTKDfoSAi2EFmC6t+qT423pmIGlGat7
jhgzF8YzsLWH/6PuPJrsRpYs/VfKaj2ohhZj/Z5ZA1emllQbWJKZhFYRAfnr50NW9XusyzRmz2IW
syhakSmAC0R4uB8/fs58JfQ9I9wkgTn6asP5UN6w+FHTpn0g7TsxYa92yffAGYYgzRqjsQIOOfw5
HTHdQnlrm3O/3ZAbacMlrQvWAPNqv15/b4xPsmt+eCon68+0Y2+BHu5f9duk3tPWqcq180OfgRdC
Q2VtZMR3db9bpSiZYvYxSmy2KIRhWSDtY/LOfniDSrhW3ggDrKPMANEnIV4PKk4wLfWvBG612Loq
SfJ646IKpx+o3Pz5us62QKiF+sogdGSWBxetTgTkxYfGaaPVbLbeivhrZ+EgcjSTLU95tWBdzAcy
/euM2UDjjAKeV6PLBxQXVDaFJoOZEFBaSkKc8m7pNrHapYkTarChQwQ7IB0efv3g34zVGIsHpGdr
i905OTv7omiJ5AkI0HRTGTSikBs7IBwkP1Md0jIiXnI3zbvaLW9lhRbQO8ItTALqr0M9P5zZiUac
zjpABcbohbmhNcmkJNxkKgbOCD/Y8+kbc/v+hd+KdAxtoue6QnTGT4fT4E1eg5rMmphAvOFwWoYz
iDXjKxGEqrg1b9dog/qFffz1w34L+l7HBPAAcCn6zNev//Ch50kJKdTsXdG7hZzOHXAKZRW+py46
hFgg4ENBHDCrvZDbWKf96uFHuoGv7ffHRf+KjZtb35XjBc5gcl61aOm8rcNiLKal+j5Xn6G1Fwwz
wlgC0Ms2WbBz6juKGcP78OvP4r0Vx378LCc7RI2WvxQlLzDtVyISgduy7orwQzHf0VMipHU3hFPK
VVQ0uWkNvs/chWn9ichUO/iyV2AriGlbjzx8PnTrPDOaglwO/SeH9GQ8B/HvoCiBKNFuRqFM9y8S
WLiuHYcrM2qxqHBN7H0xCjemjhCXh+yotXGiveAoDQY0Jc8GavUdQ/boLY4Tdj7VkVhWyQcxfCEP
0CQp2nTNzHaeeNDjLohynXSZ4WlCtltTBDza87rWQka13h0OezNBx8GNIVTmiejJnEAA1Vx1RZ71
3hXRPZivIIWD0NBSlyQm4PlcXO3IB9CxqNp3Tl1njainpy76rrRgmItHOOg0T5nSYPJi3buq6ufG
eoAXMsq7rNxr/W2TfdLas946q+ZjLM7wsXbqw5I5oao/tcE3ByRd2vcQRxx1xTxJMd941VejuaDP
QWnF+3MxEnud86HrTu99hbeTFTIFObO9LQsgzR+66loTH+x54yQCHZpvNsWue8Uv6s0E79hLY8Fd
89FfCSj9ZTrd2t7KQXgv/L39FOCK41ABD+WUljgkokR8VLyGIcgYdk3jeefTooaEfN6kN8iJoKCG
ZUF6rNojHblOXb1LBnwd+fzpXfhUaKsWF3Hp5F34nT55tc46WKAWQQb0jtoYpvnWzA5leZEXRkh7
DmZg3z1iOoiF85dBR46QO8wvIEpM8ibLP/XZvox3rb2r4kca9011u6TfJ7z6ZPG5TztsXT5p9scu
OK8TgMk6/HU8eDPvXYe6V+OM1YRmjRc/xLYmtpg8rBpvhbMAFhSiyMkje2mfDuU2yY+oU9Ld1fOv
yGHlzY2+QE+5pCHTJFtaOV3xgQSG4K8tBzgbhLUuWVvBHJtknuRi8/S85Pu+e69meOs4gAiwyses
KJJ3cv5lSemJUVRgleWGKARXEfUfKFpgMYCksB1gYLCK4Sq+C1+/xfszVvlrfe3hrSINf39kxnpd
L+HaJBKgs0xpqOqBFihPYm0NfW7Vneo+GN0VLAkcEEn8gYPI9n795t6Yn4V27rym3qsBXnCSe/V6
sOTxYLtXtbVsVncaDIPcDzL7pC9nVvY5wCPXsb/omR7pVG/2nmDg3uBjrgO+bquA+ZX+RrkHzT/Y
pUO3q3lnab2VoWN7x6QllsvwmU8eUz62jcxS010FC0jS0UNhdgiiOm0Y1rl8T4jpDXgMFv6/L3cC
j831VLkaqeoVsu8Ar5N+x2mFKw/X4kj59bN/K/wQgz26hCtH/fWA+GHT1EuWqMLAeIeJRaI/KSbK
SsxovOuP9d6FTnanKEQthOJCWD+R8iCHQ1KNiHb5nqjwm2caZRQHGvk8LMOT1TR6i1HZReHCLLHC
ucB9mMyWTGD1LWAihcpXMVgPYXI1LAjc/n8gZf/Wnv7xFk6O1SBrTKIpH9Z3wt7Ye8kVn3fFZtyN
ZZ8P8B3QxhwjJIRBAH79Qt8YOIBVgnQxpELwVdSk/76nR1VoedKQ4pEQwayA3w4MDntNIu2Ip2az
6o0O77I63mI0MvKEVAPUDvLa0zma3tdaR6uUtzIaS3oa+Fsz9MdjB2Rl9sovNjTssC9J4OsR2vy5
DdtuCjs/3bkm8ILXh/r8yW0exeqv2H9PWxHG8bMd35U9ejURw4oe44PiAAEjeDGmKMGzVm4K/5Jy
kEPfczCP3tJcIm06I/2ExkSPHsAHdjrjdXFwRkJD+5saE15J3e2w6YOWDp+tXSP/DVmq4FrtY9Af
IT5bO6PEpBT/+nWQFzM8REJgJ1Ei1HlI/cV7Ixj4ZL60t8oYDae9Q58/PXjZOTESbhfN03Wowonv
3EEidAg5UF0p3HNh2E5nujpP0Ctrd2SLGBK925d4i1/1t/dxsgT7qqlFG3dkdmSX0y5xdymdQipn
87ztERQ9UOTM8sDUmGHu3u+ov7HduTzV6wqDBeapqueYt9Cbita7QrhBE7cFcg4iAoSDZgbRjZTB
qfY4niHSaee7dQjM33ruBZ3ad3bD2/fh0zl+1ZQ/nTmqktJ1p5oTjslcPJc8tTcefIdMfM+IPHRP
TNI1JxyT/cIhaG4zI8LmAw7gr2/jFcM5ya94HP++jZPo19l1XxYjuQm9a+ClNtkyAwXaxHMZ3Xu2
CMp3ZCCEJx6TvWqRwKvcMBDsWBEZAQag8GDXaREgBwb1oe9CeiX5hQfP54A0tUp8NucwNSus5UFk
zONSQdk8AjgCJfGw2Ty0dnT9itVPwx4GJ6EAgh1rYB2GQFS8uWQzERz4Kn8CAQ5lxH1UoGHVerus
ZIiIrGBj+IwmDgRS8lA2AcwNBOx5gSzi91OUN/oYzE+RnGCuCF3vFBcshe0pd82P3fmSDIlhQhYx
XOG0uqRnxHv8UxLdgqzS7qg2AWV+/e7emHr3mIpYaQccjwFar38PqLIIRK1VLKGE+KLuUPmTkXCP
pEkAFYH/gKYhZ4pnX8MMgjkOhZ1HnE97iIPJDLNoPE4ttBv09Vfw6l0l8jckjbg/pJ51OgErqney
ttSkUz90mXelkieznkORfWlwHbKvy37ras/CtMLF3xnLsZ2naG5XAbxU+4CdbmBdVdVl0bxT2L0Z
egzgDfj1Pu2BUzjV8YupLIcUkGG5x+Zt2KQb3VgthC5FfuzFUZtuKYGH9KAkINY7vcW3clq4aBQC
AQIM4EonpYyrlTmFlueSrVJJ36DHAjkN21Q1rLK8Q3cPvbujAmDP5Izd7iAgsNyhLf962bzFbPrb
fZzk9cHoZEs1cB+U1g6zfyhGZxsE/Wc3kgyZUXUAgE7JTo57lkhRI7L5TtR5MxVwUcemGkL5xXmt
wH9I7pwmMT0Nt84rcF3iH8cZ2QDrF3SNhUr2Sl1MXfHrD/6KGZzGOpfpK9zn1kryFN9q5n4ehcF6
XHK5qfVlo7cQLmYFpfM8ZarXn16RpRETMe4ow4rTh+ckmgcpvuJ0ZtTX6Wu5Wegc76aB1d8Kv/Tq
E4eWwfFtl3d6vUOVcGNpU+TkxoZNCChNzz+3L/ifJY4YgwZFYyoNh1DoeXxakgHDuaQNhX0qrxzG
kLmIkApraNPI1W4BDWjEw9zhz1ncElWQICMjiNNr1oZBFVuKL0xY8CjfheRfC4ifHxkzyIzmIx55
2s+ra0d0jgP60JTfV5DIX/+rESkIZf9kF/cObT6GLDzzu5eFBk90yCPmJzgxrI61vV9Hx4tLtFID
2OscEQYyfx/JusiDyIbW/IpPzVrnNNDi80mcIwJnmdcmKUpz5dTPPC7YRGT+WvcVGG919iKYMdLg
p3dgfOiPEVyJ8LxBMpuV3tRuQIah5lIM9rPcMkMHzDKKCN1NTg5Sm9m59JpLjgfSIsv6CN8+GXcw
mfv+HRwQRzgC8E9PL6Awo3Q0LSc4aURO5VwHmlx32ryeR/DVYPRa8Rnpt74q2a3eZ+3npnumFd6r
PkogXXgGgwEFWqQHJ3gE+UrEV+neemUE6dd20KMxHkv9Vhs/gA3W7bWV7BMGKLr5C+9/dZBbf0+X
TCHjLSvxIz6vlzsuDKCKtkKO26NytiSObHnYe604G9s7qGqre7PzjAdBkN6tUuuAriz60Y88Myz9
MCm++vYNjRCb02w6Zx4o1TdOvqN92Le3tDPttg1z6AvmKmNgfWBIaeVRJdvWfqAloecr+Y3mvo0r
GW+1QWdy9c4yvzsYxMFFCPdwduykD7uBDmBhoicgw3gSYSVuV+hfIGLYfRAQU+TFPO/SK5o2YCF/
1gyAH2RoELJpGw3md9aBXaxLAd3fzniKh11i3PT4dwQ3K/CToPRxz590e2CVkhH/Osjwat946RQ6
Jl7D5Jc/mbTEeG8sCQTY9VSGelwsUWld0BNee5woFtPAWWuPfMdDNLw7VOMZ8CIXRZIBgWte4Sfw
IYTm6TYyApZ6R34NK5V1jZ7uYt7bTP2TCtGoGtehE/6dAoGDhLfbOt+87DGw7xx6W2oM18YqQ1cg
50T6YTrj1wD7cvqs9lWB8ZKrMxqaJG9syHT+SvbN/yTj5ao0za6Hi7ZlaQB1UOusQmZszLU0xjah
3mveffrVbEO+HZ8xbFBVv+WLaBixUJjX4PUDbPIvgbzj7UlVbwHqAguvuLPW9rAkvJflE2+dPhyT
QJAMId6z56H4W6yHNQVcGOs5MqbLx7WZu7Z3TfNhRZ/J6cB7EMAmN+Qh0AINXmDqEc+polhqNJJs
5vO4SexXyDEJIIwMkcqDYNMxtL3L5Jv48q4Z+quzyulux5QKbgtCu5hrnJyrXjP1qnRmwBjjxir0
SHjaxqiqyKv7s950D4UvI7qXPfz3lUMsYGK4S3tosYe0kDfXuvLKLDGeVU6YXKr5rrW+DKL4EPvf
crB+/OdCrw+2afLSoTEnP/963b65atFqojrHmFW3T6Adq+10v611Aj3WTzHBcHW2QgnAyJ5/fSHn
rbwZCOJfV1rv5Iezf276fFyC0b2iRemUclPlt211UZjH2my39rSOE170stjm8lq3vjCDCD1V1s6t
1g7hqN+KqaI0xat7hqe6cNz2MMZjcxWMZfqvY8BO3zaZfm4WDB4Y81bXFDx6L8obBKnFvlyYgjAZ
Z2+HXWrI7Ti2h2FItq6YdnFsA/I5UW4/eP4ndzB2JXzXDB4YZlBR7JRRJ4cd+z5q1KdUv+6cNMKy
6h2c5A2QDW+zfz+fk6y+XJKsCjreBFSNFSMxz8FnSIn+J/QgYz2BflqzVA54I8Bt+MlOdZGdnclx
cl9N3Vo3hW+1X7C/rDd4asbommCOxCzcr5fAW80+kw/IgAuwJdIeJ0hQFw96HYy9e1VW+aanmqvg
kDr+17LoMTBN9wEb2bWKXZJj44rF1vq60yCMZ1LWJhzqszqzt0tmrJqQCqoqIcqFF9pgPDBLsYV7
EllDfNCsT+h1bowAQCb/vGCf3gSrhEp58AH34ABvM/+RTFMf83dw2Tff4Q8f8KTyEaURFJ4tXTJN
Jri+L9Nd6ZxjzcJk37s52pvXQkBxdaSFVXxaZWlLiUDMnLtXxPkOMwMCN9eblysv60Gn33l3711t
3d0/7F7dH0vluwCI1N15cSFFxJkBbRqX1yixvvx6oby9PNcuOGIJWCifishRMGleWqyfbd6VDJJi
91bcKPIRtUrlGWIJ359AfOsTon3BBFZgUif8/DzHIYvTzqUEXbt6tTqnOWOOR9JanekUyHP0HTlz
R+sA2QMRjELe9/3Nakj2LhXgzXth3IENypniOycbJVDlaAtk4dYWTFztF/PCiDHV3GjgY+UVA71k
X3SGODTL5JaVrKWHatzlZ++q+b1F0DUZRCGf4V2gF3Z6uLlt3vZVBXbdRgDlC1JhCY68u/U4d89E
twfHBHDDO+XIMUu+S/4yvjea+Ea7w0QwfgWR0Uz7yXy5CPS5q2rduUJ9gZK5yg6ZJOvv78bpo+J1
zVb1zkZ+RYd/CJA4POOUFRAYbZc6FSLU39d77WKPPNi5dWnhvWpubH9jJhFpL5JpZrurkEPGc8kO
lyJqoMKjTPxpSWmJbKpiY6I4qG9lce7Pu7jeceyPVtSWgM5biNb6sC36KJ+2+IG76jxPzoLsaig2
OQPO6GIuqgndS4lzyidhYucMHh2ix6e9cxqfPNH14+HIRaObUwvV+9MeX+UtOFSnnnlpXaeIL+BD
Hdo90j/RTPb+zrM83c0/XezkWcp6Luqh9s3LuY3gkrfP+hJqT8NMBwAF1tDe/Tp6nGyeny53EoSZ
nAo6Befw0n1EkCDBLfgj0/017bn3Ptl7VzoJir1MFtvNuJLfRvEcwlq3n700QiqtfU+a+L0XdpKn
GbM7mU7HpUYHBYhIIVq2xTtC/+Y8tX81rP7j2/S/kxcki8s5aWr5z//k79+adhZZkqqTv/7zMvsm
Gtl8V/+5/ti/vu3vP/TP/+phrj6V2VP9W9iLl6f+t+b7b/fqSWVSZd/k6c/+7Vdxxb/uaPOknv72
l22tMjXf9i9ivnuRfaleL8u9r9/5P/3iby+vv+Vhbl/+8fu3pq/V+tuSrKl//+tLx+d//A4q9MPq
Wn//X1+8eqr4OST/k/5p/uknXp6k+sfvmmP9gV+O47m4EQMH0yP9/bfx5c8v+X/YtPoCeplAoZSE
LMO6ESrlxyz9D3xWV303i92HtjYLRzb9n1+z/+CfabuvM9j4lxCZ/vvT/+3N/ftN/lb31U2DsJv8
x+8nKxQnC+BOn9F+F/82jrV1Wf1wbM+6nllZV1hbr/YAr2I3o0OtQftNEN2K9VLcd72pIu5neWfX
r7vshwD655WZQ3E4wbAOOqWRNC7h0x41E/XVGX61YRvdo94vVhf98D7++sQ/fsKTAub1OtDxLMYT
18mCU6TKGBo5t0FmbechzxFUsjVEY0y77PdYbFUPQdVoN5XdpQ+/vqzrnqbQvPF1Th6fBTiCiKac
PNoYjbo2zfMFp5vUyfc5UdaKuj5D6AJz7jh/HGuPEbek8zJMRpv2qy2VTLaVX9vdndHKWOqh0Rq9
CPNxZTSSN3qRP3XzNigGF525GS2domN+GRnlQO08o9Ip3KU9Qzaq7dwhR/aH6bJ16pEx4Em/SUEw
H6xBeGeNqgANRA9AhhTspyxfYoHBo+6CSCaZ3z9JH8nrbdEBP7Zan971adHQbpq1r/lgNUTlTvsk
pYJZ2og0eZJoI9yXis94VTVDFR9s2cFBsRWUAOE/a6MH04x+0vLYjf1dnwzbpTSg6mW72MO6Op2j
cZhVaJgxZxl9MUiG7ph9aZUIHrPYsmC7jRgcGB56o6Nq3EgMHUfuZGsKGvD6574t0Mg7yK6S/WMt
xo4RRr/rmmCjtXXwIe76OL42u170G7hldlSOQ/lRTInowqE3HC0s0m5i8jBXQGrNkE9YT/aKgtdV
+m2GH4FN+eDxDMql/VLodffFROLx3hwal6EBy99pbKPz2h14X5NYnO9eNVlAsLlNnji1EpRmqpmZ
DNIba57h8aWNgWLJ6FyU0gSlal3nIGzVVGGb4Bvc9r6U4ZSnwLidvrB6K6Vf5HPbQF5M/E1vN8Yh
LwZr7y4q3eb9Ejwn9VRfJVpZf2/byj2rg6k61CZS5U2jDZHlKLlx+jll+r0uDlbvZ8cBTQ3G5jrL
Yvhe9owQD+luBqi+QAPIoD02k5nYs+7jf9LP5x2KeRupOlRukplhfVl0e03Tuwdl1fkxHtt8swSJ
uPAWUy6QsUZXC/WGSbq8KuZ95VlmtJjJ0GLT0DQvy2CZG7g+pDppZlCl18Mw00n3evqIqSb0j0NX
qbGNtMXPLjW/M66VJqzLLB7G89karHBs3YV2bTrfdpkRYLsW4wxXVrOHiO+kyicrtxzI0UYi75Ww
1mlxsTKIVfuYW4m8o4Gm3xqjaR6lMnyUygQTFqwb7WOZeP2m1eORIdTJ6MJWSXkGA71/FrnQbvUu
kDe9JaYrMyuL73On+osy6LwPFrwbulVjdYd2sjGExlAye23awd7SGwcR18VII57ftPeNzt4UslOf
qzhxv8dzA4qn2TADrGK2H91Eq8/jsaGcEYyjZMxvR4Pry/NxybVHnYEwhKnpzXVCLFtr7HO0ClsX
5xSzvDBJSy+r0vaOS9fWO08rU2SMqviaMJ9EBt/yTXrmeDGMpjhURZw+J12XnVse7scWvpY3wbKw
dxIrO9OTkjVsu+kYFd1AiquG+MKcTQtVtcyMxJIux8k209tlcNPzllh/DVEfo5K+RZVEK6arxpkx
hR/0rADmxK3DsjP7PHML+TBPVhwmTMRsegvKXeTj1FaHkpCKc0XaXfty6fduQzrsB/Ny2frteLng
8047YXYUD3S2LphjNHGo9ar9ZBVYn8xt/XEudaaVkzZJrjPL0tJw8P3yTMrEP/S903xstdpAXG80
SsRilvKyzWV1KOKCEULRWsS2IujrJ4ncxle3cz3GmqeR++o0fL5LV0s/ShCs82oQLnRaOe+6hgFO
l4dCE9VPtw2cxGjU0uVynF12Rmak96rNVBFOna8uYm1AsC6WEA9ZjQ+e6pn3yRfrLHZa6zlQEsuI
1DaA/0V1CU25v6q7rrgJCuV8yAn5Nyw287xs2W/zvLSbecY7rcDMMEKKPqbSKuqzQI41shVJD9jf
BMGF2ahhN1q5e+zJ8za+r8XfdUXqm1nKgBSSA4zXRvJgS/9eGlNzSCxDbGqzqzZBktg3uVmq7ZIP
/lmlt8FWCKd8CjTD33sE7uPcLcZFr1omuLS6tx9U1+VojiB2Z8TJdF0iEHYRwJs9WnbeXzS13oTA
jKvOVWF+nkVSbsl7ZurnlT8zOzGwlrFM+7pL7ajXTegWFnaKHeKPtIczXSH45sb7VBr9xwF11mM8
jzBP3e6m1CnFmqDSL8dq/lr0ujjqXVNvjaGddn1jmFlUqE47JKk9gkE31rXwB+16ApLfpcrKN56y
3etVm+I+M2N7XxRLG9GrHqIqnWDoGbH+bfTjOFKjXW3qAmBDNqb27JZaeyWLZrwOSDgfbTiKx6Rr
mj04AjsUu71NXevBfi6HCr+53P5sGcjkDphORG3VNEeQqnLrzGkVCWeoQBkddYR1OCAvkY5q1zqL
A8dTqVsr6AvsLqdqPWXFgMNJa0MYTXEXDkWVLUY0tkFxbGQpeMg5ikguazIUHBHITLHW7jQvr66L
WLmfO0/DZsQUqPSpUv9Q1VM7RK3Tr0tggQBOYtM8Sqvsmw2eP8GX0hAwA9hQCN0MdvmgJWQEO1cs
Hvpvc+PqhzyZuz4ykKn7Lksf993JF06+DbrJLTa4GtjVtptnU4VBr/tQa8gC0qgACIek7LkL0VK3
5MuYLTAjcMLwP+rOCN9tdJPuRk8aTGEXad5UTc7kpxNnRRZVg949aSpO/P1QOG63GRoczneBQTFJ
x7ZAhSNdxLMqpfOiVxC6hFEG9tmCCvSDLER/Ro5hXxeiG+xIJhaib1XmDZuKwVjsc8ykO0sIg+pY
jWlshQJCLJM9jlPPkasmNO0s0afEd6F5H7yk0+coVbW4VUHsnAnqywZAuUse5tSErxLUvbaESLYC
FpDYGzuvHv0sikuraQ+jZdGZY+AEZI452LVXZsv5znQH5M1I5axNifo6rpI4a63u8DJ5cLA8L7ZD
a0O5FLWO/FlpptktVg7l0UKz2Nn2uDHDXMzX9ls1xR7T3U4wqXAG2zVocwPq75tUdmjcNq2Oz5rL
QYt0tV9dokQDbDooM6iw3Wglr3iY6gQzGB9nLnIYlNnqsY7DWbi1TqLUVu0OpVzaP7rHpHJPzugy
X9/g0DpVZY1JbAwE0+Oc7Jy7ooUXi3G0UFEjgpKhkQ5N5bRotW92L5t5O8A5PsxaxakAgDnekN7V
aWRkQGHhkucQ7zS1eFs3tfPjmM3+zgqa7MocHe0sKPXisStN99OwQOAeKIqWi0mb6aUELFM6ycK7
xmdInjdzPgzopID1d4Pr7vU2C6KmRe0pak3Zn9WNdJCea+NgnyVL5WwNMeneVldLQXAEfJt2svZR
ZUYAZDtrhq5gFKnphYN9uYitdpw3lvSn+XLxJevGcUbHOBT60gmuJ4gsg6YiTwsm+pCJj9nEnFm8
IwV4qUVKacPnkoIhuCPaoTc+s3W6neM269iz68cjbrXZQFwwvQFqnqafu2ldXxkZpnobixHmcCwk
e6123T4Pc1KHDznpkBaaTZncp6JWE9+xKjUEwW3tdUx2mm52QMC6A4piAFTvcnx3x87knundz0xm
74yidO4DwoEWzrmpPhaBqr8uhZEfpOGDacx9tTMbr/xoG5l9t9TlooZQGFrXH7V5qsHBgiYYtl2f
ZJeeCPrrsi18EsVyVIqlyBToWVNOxgc7tcw6dMwkw6dVuOozslcWfgfx+HEpnfxaq/TuShtFFnVO
ziSfLBfkZ9mBxsGdPEU8sfPhjkPGDTvcEvDrdYTxLZbNggaJ1nR3aZ/54f/y5oWCo+69rVfN+a5V
i39sR4c2OQrYm1+Xgz83txxjFQ5wfMtGSPy0s9FYWqxrFm7EXjJP5GlOfEnRaNCWsIc/4a3/B+jM
dftSk/m+vKjLp/b/AywGXPA//hvr+AmJ+a/vSfpUgys9/Q2/4Wf+xGI8+w8fdvHKGmecjMEhoJA/
oRhX/8OBIh+AX/uwsF6Hr/9CYqwVpGHmdNW9o4kC2vsvIMYM/rBeIe/Vt3XFaaz/GxzGOaUHYP7A
ZCv9BeACw2TE74QFljv6rEtXi7ewzheJiovFQEuJhxkNcmegutxO/bKM5T7FpCJbvhGkLDmQ4Rl+
/K1CQ7xFd7Br24e8b8rys9vp6QwCtiRdVNaVvtIMppjcug1GrL6SIh8ixV5V4ybVJgKrFmjN9D1g
Hty9E0PspDcB/rlZWPuxp3+xJjrbd64edw3fWRsVQmgkV2Fp1YZ9NmsIvlxXKCGj+mJ8D/olcSBI
kTEXXiDF4zJUqXZMhTeQhyzSMrf9qHFwmLGE/hLPUxmERPcGlDQQS3BWz/ayXNcakegjdgc2FAY9
S1HGXGqy2ktPZpCEylar4HvS5aqvCnt0mTXt7HXmTfOa9rZEz38OU7sZ+X9cs9OzNjWyCsUnfxS7
UjNpmZdOnJSoi/rALhCa5MwRPIDi50k17qvUbp2NZYBf3ILTGCCrKboXpa2n2sat06T4nLtNTOAa
Jq16WaxFZRcxvb3s2q38CjlcDzWJnT/6tXs98LP5/eCnTr/xeaLFDlexasLlKjOeASUcg0p4gJhS
JuVIa9nTU5yH80U8NYJj7rbRk0KDDJHqOthNrXpU3PQkIw/R6xKZDr8ctgzlcNzWgqC7FTzw76Mm
43hTJW1D/9akEfclneW0bHActfBZz+RiIu6tDwYsMk2L0w3vu7aiwoHAcp6IjFyh16w52WRjX2NP
PddKbRpWn0ROtXOxoh8LQ+w1kLv0a+HMPfhUwsIXB5yO/FEHIMjsYWN11uI9YUBS4wWRF9I+UHI3
j0Wt0N0pxSj1MzEp9Hgorow7qGYUzmbHs4syQJsycruFVDsrzSzdWnNtjHueUUv1xfMVG3eaC0SA
B5DS2yHJS30bZHYb1SVowq5Fxg24rRNJi7aOG8cfpUNZhmZ/UzNr7KWUmDw68aWql7Q4uFThpCcZ
B4vQyVLvgrqQzS3Iyxxv7DiwjaMoEIncVcpKxZ5uNTBBFyPSf6kHcSN3iTnmwPuqz1qUiZDmjlyR
DtiZtknBv0+tuMnKcYKP6wQp2ritKJq96Jb5fpCjPTEzLtg3TrnYGpKmLaUS4PyUoUc06xfACFoe
mbhtPBhxg/gLVmFFt+m60vfPeVF68b1DCHdJwTIiHk7JAEM/xuuU7CjgC8SEwFD2g2l/npgbDxBs
alJxppvlCGhBF7ndq8mlHlU4IGMwqqeIGieM3r4sI63PR+iTFq7YKWYZbERRTAMHJYymXaV7qQcr
y/OYVTTqEavSopPk9mKBt+bUU9Zdl9Ra0LhbKp8dM86xsVMyk8WVv8w9JmOLbxRMOYjgS1tK5hXK
Tvr4LdRq1WWMPXPYSp7zAv3THcXWL4sBNXFl9cXW85rGAkmpnSvHhiIRinRkYrXOStmHKtOARgSm
9iBN0kW+Y3bd1mOyFbmJSOvnGHYlSEESus4AqQ3gYS62fl3w/VUSlwm9vNmzz0fDmVuEm2fZbFt0
kpY7ha+9+NiKBcqW7PrqKi+S8eug6dmjQcqqkKZOICeJCRim7jTvm93aNaVimzyb0mi/dblDjlEQ
w4NtruupQjS/97udPUxyRmUMU5UtJ1XCLCVp2mcrR1CTNE5k5QUpNw8XN9o4IZvrm2KfWSX0GMtH
mzWy2x6RNuKV+NI1ru2Hs1fZ5d43q75Gu9yQVeiVk5tcBuPUJnf5WhyC7vbNxRBYE+1H35iGS7Oy
kGazR722oO77UjFi26fDvSLgwdcfk2C0sN/GjWFB7zrBI8sKkhF9dHfO82gioA3fQXWWhKmXzM3h
eMO/YG4gp1YzIfgYlbGbk7rAVWHqK/DqpVaGgZB7ro/X3TJOxW0/Wp5/EIEITKhollTbtisdE8w3
y5a7VIzAR1alqWSXyVGHxFYWRnwwAxzSVySiUvGmdnuv45BRWs0bLjQEZnJRdlgGZnXbR5W7oN+q
LcP4aXHkVJ21PkH8upJpEf0f9s6kyW0k29J/5Vnv8QzzsAVAMhgTGREaUtrAJGUm5nnGr+8Pka+r
giCaMFVv26osF6VKXbrD/fodzj3HCIqelqvsK2iNUzygP8GkTjTqDQBkLQkjd6ZoChwlmwtHJIIp
HVmulb+XBaUd7ahsNWmP5zIgDPfTBK+rS5FkG0FSlAexJ2uAly0LQheNugl6wEQrrAOvtaR/Hzoy
tF2pCBlkFnkDQboU9RTaA4afIdDLQG0qbV91D5QW+vIx9aU+ONYhcQOI9Ur94qV+/nMYDbO0w7Tt
SRXCuqp+ktlQDUtCMZUddCYLw+kajcZkLqc5alNJFMB46skhYxdSHSqVkyGzIv3MPSnF11h+DPJb
Eflb7KkvWioMjVzk0CG1suRld3HohdWeJL/KD1rfDKrdy82o7Ti5k+kiZwatUFuO7dehKKpXpQlL
y9FS3yC3LCZ9HOzCLJMGptpkYIxbgabwyJs+gxa6sIB2x6DE+9Nv5D45yXVDlUObUx8oAXQFtkEh
N+rvFv8Xgp3KMuJjlsdi8leYlUkEqGfMRyZVrSy877ueDnwp9XrPaEmroLMRCIL/RLljtE5K6JuV
K1iRXN2XU+s1X5MpV2B6bwcB8Z08KGuA97EvBi7DkKVBLhYb+R9DBjvYs6FQ67+TJUEa31pfEThn
TS01oltYVDkr22zCyYrhC9G1hjxPDLryW+ObJaclFTu9eRusSANmXwu1sB+lJKkRti8kL3gLCxGp
l0wq+Sl+o4rday1YvXUXlconP4zr6tgk8LEcSz3ueBKtrJjKHai5mAdEo9ZSv3gdg6q2TDW7xnW3
sfbU1QWzbZRtZetLCH4itUXTZ2hf6Kf61TCR1zjltRGP92YlpWNmIxjEDpTGqAGty3QJHvB6aKDf
ycgM7ayHGgSxSovFJAzGMG+WTJUS0NyjBHKPV22sk9TEZXDM9CpGybNUGSurWz/R7qj0UbTINN3P
fplyV4LW0islAtDFRVPvinxqkdnRSw3kdyAAao56MU0YCTTbiqPCGdplJiJxJLtNAbZeT0wMJKn8
Nddr2GJD0HrmU117omwXUeZVe+5f3j5b5H7mQeXvHZ2Uor3pinLmK19TdKeY2pW9KDnkRiqheZJr
ClQTZRIU5Z8GxQbrqzjVfQ0nojGagjulgzYgfIa+2nPVG5nHqGAPH6qT6XUw3PeaT3PFT0IlqN0h
Kaz0WVCSLj9FPily6LZTDkzNVfQsrl5bqWoj6pVdb82PbTpIRy9utQG8HZ215HNYhLGSvkKFbjJf
JKR+eYj1tA1exMRqIP7n03n3jCfL/SHLRsiCM4mih/WgUG/qwEprAgXEvwNdnITo0aJGrXs/lDBp
M3ifsjY4j/EAeYupBdPkmHFvJv9kwv8/Pf1fSPjcSlDPP4r2x389/9X/16ENs79+fMQMvP+r/+Sp
dB/JOWclUA3Fj/fW/z9pKjQo/81kjA7zBY0UUlWs/R/AgPjfoAyYXYFHgBGe93/vX4mqIEn/DZEf
g0UAeTTQSvJvZarynIh+aNzzV0DiBvKA4WsmdvEfl5ABo1aaroym4owYqkbDxkm1vTLuQX+7wZ5h
ht6lQJY8Fzvxl9wcAELtqA0flGIDP7Ac2vqf3wHj79xoN+CHufwdclF2UarwO6q4j3dV2z6mIhBV
4LiwnFYSMPVBQMTIQF94BKur28ZASK8Ounnqa6E7xQi77aC46jeQkEs40/sPm6eX4LIGI8b3vPxh
fe/JYq21xdmw/J05do5lMT41pp/qQL4bgOAhtO1DzdFNxsYo2aLKtLT8Dkn4gOYIZJHGvtwXZ2Rv
W5fMw3eKCAVHEdq7je1fwCquTC3KFRkk7gqNzOKcy6ObxOOzVn/yGulrHtZOVGwMT8w7tjxyTISp
ogHAkLMPiuYjSiVIi1EypqI4S/EjPQpnAjCS5OW9haJ6VMiPBuERMfPhw/VcQY5IC3DMP2uE+Ag8
Mv9hRO/SbB4RmIyTX5wbl7LCrnYoGCO6sysdz6UxSNfPHg7lEYnwXXt32/bql/xgev7zD1/SE6Qi
QPoTSm8L1jNhT851l2rj620r8wKu9vWDlcUVajzT96HuLs6K5ttVSbkYhMxtE6vXFFmzf23iAtYf
K3OdnWz33DD1c1R3uZM63eg2hWN9tw6VHbvtQxz8UwO9AKh9BP2sbZ8lzW5UUrmIS3RmZJGrqSFo
0Lh59cTu0QJkaQVblGdbVhbnQ6KD1cWRl58HKXfLgP67H7rqJmhcXiCJ5nOoSDAkUmXUZlbYxWdK
BPShhyguzvVO2tOmq875i/Asn/pz8bXdM7QLPb6dfY7fhMfhs++2G59w5ZRcmF98Qc+K2jgsKWn4
mQ7Kz7S1WNvdPiUrO3lhYvGm9GKRyiZaW2dr+JplL80ESQmU1r9vRBV5JWftcREZrcs7BQhLD30g
AOdWgDPff+u11A3GLV7Itd36aGX5sVCCra2AQ+H7kC70VM+GLce04pcYJ/r3QhYfhO6POCTirDRX
naemd9LoyU+EQ6YXNiVrZ+xp997euvlHLxzFhcXF9xkhD02VTMjP9EeBsaquiYRckaOHJm64+tXt
I8gxiKglSO4WH8mM46Q0aYqee+1loKpRR5p7ey2rFmBXgMQLlTp4jC6PQRH3lLITMT+nxhuMotno
bSAOVw0YqgUiHbUk2Zz//IPvrifQZ4HJCJtYhvZAwzZuh401rLoE9YONxTapUQkhT9nm5+jIQHju
QExiAI1Q78q/Yofc2wWS/tPSnSS2xQfxp/qTWny08T6uHgqGwgi/aJAAIL1cJ7dpZKC9zs+18hI0
umNq54CC3zBuwfu3DC2uVNCWVSe0JaePhBMsgqdqxzD/FprWRui2EmegqvzvFS0vVl+1hmg1+Tk5
0gu9Cw/aYY5e643HffX+fjCzuE1CmZee2hS8Tl1jizUyD+2zAlyg9QYXYI0TTVtOae0VVlAP4r9z
E4vo9PJbDZEJ9lNP+Fa76jFwqlP44rmN7R+tQwbk1GaMeOMWzHu1dBkfLcqXFtW8AXsUpPm56JAF
R4YgMh6s4jPdH7uXttDvS+6C9ydSA2MLDpMWq7RE+erUj0MdrC/r63cB7h1Cwj3yXA6N7fvyU38c
38Ca7m57kqWg0NLqklBarUgz1KGfrXqH+C5zVSdzu0+D7DRn/a/yYLrzVex+aF/02m3fusEpDr/Z
Wf7nNwBvJiHEY2pL7gojUxrAo/OZVRmPJs6futaRla04br7MV58T9V8Yt6yZ+G2R1AgUJ+rRj/Oz
BWZZ676kwkvLPt/e0KvPyFiVOHt9qnaAp63lZyxAnjVip4xn9aDeiz9qZ3ro7kJHe2kfZVd+GB+o
ZG+c0yX7FmkzIaJKdx7yKbz18mrERYjycTSNZ/kgnLwDnCy7wC12wtOwa14Ed+teLF4HnXk8dRYT
pdlMU/YqqUCxldZJknuM+ut31lQ8+AFq1rf3ceHHrmwsPDMEmV7cJ7X3PBCJAP4WUShqxgrFzLam
MronxizCXaOpzCYptZeeh9wTj7d/w/JbXv2Ihdfm8+Z1qrHQQLbNA/gdO+VtAldr+07zhVKcA4XP
xsKX3LxXRhceXAfIGaBX6D03bucCasWH93vhENkV1rYewLVPCQUGSSmYDgUm7ksXJza+b2iBAUaL
OeUk3udTv/FSLG7d+3I+WFgSRbRN2PeEK6CMLFxZXO/0/kwbe+tTzSHPh8s9m5kREApFWtFA9H2x
EF0wLB1ZK++ZaOKP9qV0At4GOqxgonfzxm35rMWD/o89i4Ylm2eIxEiXG5cFWTz1E6LJzIUMjtyJ
gttAOPWpk/zWiXWhf7t9Fle28Z1oaNYut5hhX9wHxqIqI9OteRSWaBk6z7khFVGh+xfc5PzPdn3M
OZeOZF4VDywzmQBCmKhZclO201hm0WSh6CLZxS/ocXbTna7Y+a/h75oiAUolG99tZRtRUsBjgmiB
PnBZiYMxrfAGHxb4iZ75Z4TJ0m9B2FePdPOLJ3pz4rfbK7zeRtMECcNXY5nQk8156ofAtkiS0Wy7
SD9BWlrSjbR2fUM/UVHCjchyGa7MW2nMo02WBFJndpiXltIaoEDZws1Hi2bvT5qTUAwv9L/FOKxs
OiwviaDcBWHnCkLq6BowBs0nNKyUAzuxv73qlR/DSClkVZSeuB5X9IyelIyMbXvqs2bnX/JXiBDp
VefuMPOwxX/O1R+x2KFKc9vs9WbPVg2NgIbKFzT7l1sgef3UoYKkPncNvYhTFd41/Rbv1fUB4v1B
UBQWX46utnxuQY1SQct99ZmBD0d3shMDqsPP1JlehafRRbrYd2gy054VtyTvVy0zGGXOESnF7sWN
bAva9rN/eK5+sac//IfMFQxbQ1SPLptLCHyX7kNX+wbX0u9vK18RLVtZVUx9WSLtNa9VsjpWnqOe
pm7/dxuIqGWFG0HFIvjl/IIWI6TgHL9PRi+WV2h1VjTApJ6HzpLhpdOsQkL2fQIVO5hWbTlVbgE3
jTs93VKkX9lZZuLRDNIV8k91mUCHqjew9kJ8rosvU3kftT8y5VBulSCunz7WhRugmYAJLsXl6Uwa
axxVPxNhdn4xtFMwbTnTOSG5fJJI//HXMsg6nME7qcoHX2NJML+XdFgZaPJ0EpVRbL9VcVZ81zKx
ZEJE9MCyVlGnHWs1VSDRCjTLESWxhIJfDC1z97vHZnZ9s9wjLxaluHnXP/wcOnqCbiq+foI+HSHt
7578OUo3ruP1l7u0sYhd6kIfLSsXtJMXBMBX0zs/NtP7RNfGb73vVRscxtdfEHIPVsL4KU0lZYZD
flxR02li1WqKdqK9aqc1k1zxuL+9adcmmHuktw3D6nzNl/XzKAx0JcuV6ZmWs5unrdtH2sZ1vt4z
TMzC1BzBuaa3iCTGotNGGu8o02XtJNmd1wbJPF8Sa3ZoSkGw68IGd317XSsvPSOC2AVCTAuMsOly
72BFB7cO8ux5+oVWmrzzWlflWDgTgBAn/yZCjyo5m4nK9ZWg9SdRJ0V5dG6EzH/+4QxaUyzIRQgv
UuMWR1gNilNz1++N+/5P+U7bqIRcOzCD04G+hYkeEfPJC1ulkFQjlMDR2eq+xsGLkZa22f8hzarB
48YnvH7oaN7N8FqqshqU3gtTDM50cVdBHB8CiCz9yi2Bfk1CsNEbuz4pyHXg+RXkScDqLNM8AKhT
QgADrBVJykZOYRBlOE7NDsFG8HJ96jEE2TXvKQvjbb38TJ6i9bXZlME5GvdmmiOe136+ff7WLfB0
GvCLQn+yCNeV3GBgIM6CM+HDo8rMZNhKG1d35aNYUEAoBLKkx5I5//mHszaTbYDiLYIzWKy7yk+f
MjF+zaKtIGflo1yYmf/8g5nQkAW/SNgrFSBRp/8wigCyjHMDmur2lm2tZ+FbE6YPBMZUgnMQf5Y6
YG7qoxYrG0akreUsfGreIsmj6FjRbOVX/UNxy0Pxk2L8XIgyT+WnEnjPKXQ9ccMhra6Ozj+k9Lya
JFaX28h4bdHJXhKc625SHK9Sn/pBeCkSddrd3saVkwdYCZpUnB68AUv1DbUV4i6GWvJc9qqbRN1P
EyK/2yZWPA/CEiIoUpmiFqYu1zIMMnhWXfXP0HMj8zXet4ah252aG04jB2hwV7iI2yavt49dY+jK
AFhBr3AZjHaa2iTjKE7PQ+mdwaqfCtgTh7bd8EArxQkN6BNkKvOV0mk/XC5tVPoSnPCgPBsWqbw4
MBIlW93faT4ETi0w/UoLkK5yLNNYiY23IYGDloK0d8z71tg4q6tf8sM2L25eBChUC2PdP8dB8D03
p89akm0UL1YSp1kjRIF9gb1Fq2Nx6eIoAhUrif5ZOSV/xF/GL8LX+DPo8LeRFv7OvNsuhq5s8aXJ
xQ0ssqYP0gGT6sE7jDtICO+KHbXg58oR74yN/HvtqJKgQt1BuZJ0YrGHYgy2voka/+wlsAP33h3m
GVMCkSoIduA3h9vHdNW9fLS32M+cLswgNe28OGWftDbzv22xz7q9eAR9eoAnlRxO3teF6+NzNq7+
mm+DSYwLQlYzs/NeHt5KT9MqghbhrDBFlQ7faj+yMyjaJqX/D44m3SuNDE2m2LAUqNXCsB11OfYZ
PIaDF6ztN33aoppbXY1OIYPCCUna8pGuy6oBBpn4ZzmaAsjzI6oJ/iPj+4+VvHFK1kzB1qKK8Ako
MCTIlxunTUCM1HISTuGQ7hRvctPAs2nfMchbb3iYa0eG84e/XpoXRhCyOJCtSTtb73L/nJnUlEvg
CbaUyK+Z6W8kD2uGFIpOBNyEooyrXq6p9SmYJybbNxUvkfEEshaWgI10aO12MUpPhQKgGQdhsW8o
3Ot1GKWc9rj9kyJM5uS+VN0HbfysUljY40qnjXd0zSmqEOGQtM8Vl+X+xcJQe9LAydOSvjx0QyTB
dVhuCV7MPugytYWCSkUoD/YbnV7KInyrO3rc8WRiJe+PfiJ/6kGp+9mrDM0rCFNmALay1/lvvGFx
WUYexIFIS+XZVgWRwY74TRpnjQukzT0mSBHNFDsUDMO/b/ur6w/IoAjMQLzlJH9XgX1hVUy5QBIN
Y2jyMIQCFMa5z0KRGpcgcJTy7M/bBpfIOxyTKRIV8+SgXIDhxc6avmEkoJKxOHj7lHkuRirsAMH4
sc4c3RP2Wji4CVxmIlwDt21f33LyJbzj3AuY84v5aH2IZJkrCYSO8ftTmJvxnWaggpPDnWEpYw94
fasSu2Zt9o4E5pR6rhQxExEcsyhoCN+IsHuNvv4EUDzbVx5QcCtKNtzKyodkSXANkg5KpPOLbTVy
5n7KeW0GbDkmaHx9gNDPT53a+unlW4RNa2tjA3lqINaDNGtRZY5C2fKKILFO/VSR6QYVKB2v31kj
TMMavA0bd35Jvz8fGkhOWRk17blesfBlSSJ7ujmjQtVD89idkV87IDX5Nt0lD909WmsOs5M6XTrb
+HT7yFw70UvDCwfX5yGkPjWGK/VXODBXqSWuxDzmbSvzwVvcfZZHGZmvRzS9ZPJjBhD54tEzT0Ya
hqgk5dYnUe2TDUbOVSvvpGRUx9jN+aN+OP4dxCwgdWLrZHZNu1eTAiEP2Wz2t9eytmMMEILFRCF0
ZiO+tNIMsIAEqWiecqGGEKfM1F/1GMLTD6/BVmVpbUXIn9PHYVqBqeHFMczB/DNBM5onxvz+MvL2
axoJ7n+wnPmhppYqzWW4y+WIkJ9ACVRiAhE9LbHumdE6tFKyEYevrgSOfpp7kDlC6Xhpppa9qs6a
zDz5YDFPQ1AouzIthm//wWKofNAKRRQZceBLK0EbNd4IH8apheubIaO9NUl3MiJCt82seQdq29Co
UxSmyr64NGUw+oXcT96pLbW/VB0S56LWKjcXXiu5mTbO20oPe5aZw7/yrQEmLHlmQyvrajjDvVPs
t/uuCL/ksfG5EqUnz2yfOkRFg+9Dr+yZu7EVCQ2pgJkaK5JOSQCtUfD7gTG/hvvFLwHnAQDwcoth
8xXz0Z9/jfCmwgWqxb+fFV5aWKRPWRIkWiAK1mkMRbShvB2D4hv+dvUDztLV1qz1fYV/kGT4e7oM
E2pDSyuLEOjVHtShZHzucPuorEQ9EgfxX5Zmb/LBJ1mCX+oFJYaTNYoPlf5T1o55+zMtEGwGjiSK
8htED//BlcbRcjjncYyrUsLINKMZwepxisa32GCqvXkJxZ+317V+Kj8YWVxoKSrAqEkYQfhi790H
vwK3RrjAVu3gNfwGN9Fgm4jA+htXbyUMoI5PvoR7xyO+i7d82E+zoKvW1L150gZagnWff4Yp8Ilc
EVIx4bnTy+j3HZdCvokuHiSK+PvZsX0wONRmpTLvbJ6GuGaY1/PKXeGZ00aesXIg3xW/aOxQfsZ5
XVqBMlwYEX8xTl76rHg/fVic2zpyVW3jiVyOE8yBhoJaPF0tYlTxCsYNM4Avj5JnnKp98UhtYhc+
pC8JwxPODDTUmfmy22PsZn9BQr6FuFh5Ay5sLxbZAcbLRzb6NEILxHCaAGNV8ev2uVyzYYnSLHzF
1AtNmcuN1EYkUn2Qhie1kgwbypx7M5esjUO49rVIOiVKV8z9gEO4NKKq8AJZtWmcZCZaO7QsfGiJ
DAMqxWjjKq8uh4YfXQOmrcgrLi1JBLryYJTGKfG1p8xMkF7If9zesZV4Zg7i5+oYqEXz/aJ/OOBa
HxhDXZvaSQ0GWwjErwzkOmmzJaK9spILMwt/ocZeLYRzY7E2eZ5i/UXM6LPfXsp7X3kRZ864UnhB
KYTNCe7ldoWG0hWNb2knvewVphX1pE4HJnXEQLXLXg7yg2XmY/4yTw3DROdJjeeYZBZPkZCFeuaI
EOOUqJ1kiDDoagMTWEYBYA9Nnv4pKGEwOSdFHkVP7BiMjK3WogEO/DIckci0yszuU8vjfyk1Xzr4
WdhbSF23OnQMt9e5spfz1BtpHpCp65pmKPlKgcKAddLEX2ijSO1/EK9TgIAqmC4fzO5L6IvlyaNe
w07CuKwMjwDMG+h8NCgu3l7HSg/T5PkFIgDIhtBw2UTy2BtxYOictAdiBle5Sw/t3jiMrshITrLd
vZyvy+J8fLSnLeLp3mPkdZSw1zv6oTu2nwOXCXDw1cPncBNkuZSYm33thbVFaB0gaNSAl2NKeWf9
gi1dr/ZdaJv3qqM9THfVA3IxyQ/NcOGIyV7b0zbMc8VPXfyApfeA0BzWgdI65THiPQgPRZZ+EKTW
Vk3Pvf0pV7wI3gOlQUBnAIKWCaycx5OCfKwFywzfMXypghJBlN+vjUFyy5HnEeP4X41UdcTd0FMm
JsGnd18ySwU37x+/vZALEwsXoluiDDQ+JsBQ4aFJU4bmdW+iU1t4x9uWVkIZLBFb4KssgxrcpbOS
DUgPplAwTp06uVrV7RSt/FWGWu5QMYptXS02sqOV46Ar5HhoDBI5YfnSYF74XZvV7fz+/hDqF9iP
EPmFjVXZAFatxLz0IkBCoEwwD4stFpYHWaRCgGAQMnWKOyIqUvfjH1I8Pmii8BbFjIsF9AsK/eX2
hq64RezSwIfHah6rWTwxcaookLmR/VWN3kGbqAUvMAsJb7etLPUB52sN0ZY6DxPyxtCOuNxGs0wF
uQl5/XtncGUHfPhd8YCI5S7cBxsl7pXuFbaoQdGqI2m2loUTMUqC0iTQP8kNPQInNNO4hAylVD3H
CrvxPrQg8U+FTGUgigHkrs+CR9ivFAGh2tTPnDgQ5K+jksN1qsbZsNWPWXPg/D6VAWj6F/NM2+Ve
RFITlCU//aTZ3ftehJqLvlnlDI4Jbne8C6SNOuD69n8wuThdkhboST+phETMx2RvqQOb5F7ZxW64
/31sNU1ecImQ4BFQ4nAuVwc3iyKHgK5OBTJzUBgz1rAhNrniNrEwe02KO2Sjiycig6XHY9TMONW+
bleW4MCtvDfGz7eP7KoVchgmzfhYVz1CDMRqJZA0DYn/1KbDF7h/YVttD/9vZhaHIRAnM+kFlKzl
NEQcb0IMCVAsnLy3zayeAIohQJ7Au9OiX2yaj+Z9Uc1+LDhWx/F75ApMm0HpCARp6wSs7RwZmUXx
ZVZauXIpqlRBlhsaJ8jt1N0QhNGLJQF08Sfd3N9e1oqpCyzcIqnozLIoZV/WTlo7POsNY3ui1ryJ
uT5uRI+Ld+dq1mThv8RykCurUMtT1op1dcf8ANqYxdSXE2RDvoret19UxbHy+rbaSHMXa3w3zUOn
zPJFYDeW9bmqgWmk7zyUIZWmckpVvddGwMWmXG9s5uwEPgR6/xgymCeYJXlI1BY3F+KDcaAZWpyC
SkPqE+byVtAqlAso0UZCN9mhLPyq++Z/iEX+rzPfy97/bBgY2SywR8uJyHbxFQMhnepE0HIeh34H
oy8jxLZ6hG71mNy3sGdtfMsrIox3ewxNgPYHA6ArC3tGo0DrZhTjuSRUSexab3Q3l5Ty1RDrhHnM
Io41x7QiJDDHqe9SV4OCtjpMqQoiUYMzCJibkU1/pLWYm26tRPDNtrrlPaWdoCc7QB9Ku9dh/k0d
s4bD2GnjIs6cegiaasN9rOwdJUVKt5R3iIiAUy7c7TjIeTBl2Tkpo+ekHQ6B+TTE7SHohPtW1R8C
WHDCVj3WkbBXBLirxi0Y4CJy4evxC4AUE12SPYK2v/wF6hTnctUl2RnOhUOVJfelV99De+AmYeO2
stDaXRU9QpCytfQ58bg8rxg2Zrj2DKi7AjaUcClp8Kln57qG1hrl+TIXPud++CD4PSzAEpTu9Q+y
yl2MquBtv3N9VSiB0qyey07wfy6LGYOZZ5Czm+m5h7IwL4Bz+scyj56KNLLVyaOnvhGmzWHYcq1c
EMmUTZyAsYwZVHMcQ3QY0nOhBKjJ/hWLEuoQL1q4EYau2CFS4xzBzDLjcxfJnoH78sHjIqUqhbXb
TfE9MO5zEZpflBJN79u7eF0PJfnRuYjAt8AB0+q6PDpSHYzonZPsqYfwlYrTTNYBrdSTsKvdabT9
c1XbqNnsbptdhLzv7obOGhUvRrwxvPDlnaRMWlNmw7kuS6bb8rF+qKO82HDb7xH75SebGW5ASdKZ
ZKxgWQSdZEijdNigzlYaCj0Zg9ZBd84c4z0CC8hKZ2kh/JHEQSO9RF5foy2aVnGk/WkmuQ9JCey2
jVtX6J8wOd0mfzRK25r7bJLj2hHGXrT2bZa0opOKoYz4NWimL6U8Q8KlpozfZqEBRK9Dk5sBYVHq
Rh0YNnu0iuZUeYH/JdDqaKuVvvJIco3BOfP6y0DiFzEG2D95AkTbnWvpRZje9JlUQ0TW2ERJ+Dc7
ivNHRD2P4BmIAp0xc2ELsHATeNB4njvtixj/FLv7fvx1+5ysPLxUfWkeWdB3UMee78qHIl+uVUak
5Vl7HuTX1ArsJjiq2paa0jIbeF8IaEkwk/gx5vgWd8BLslHsjKiFEECBGtOZh49Df6cd0GMe7Iqx
YyPcuABrC/tocv7zDwtTvEyuIKRsz4rfy+jEtH3zF5xv3Wc9SfItjOZ15Lm45AtrrabN7pJLHh2b
4x7Ri4NykPfOfxB3XhpSFr5r9NFXEJMZxNuLks3GFzagCLcvra10arGBOrjIj35LWRy+zJNKobSw
ZLz1u+ZoPPSwA3+LflpP2r3sSn8JkaudrQ2CjTWjs7+imgJW7CqFtpj3qkWPOo4qjw8WtHNU2s9C
r73ePvXXzznUVwooKkTKTHpAi7W1uZ/CtF43nMeZSqG6a3b6Pt5vUSmsOOELMwsnPLZjXvkjZlD2
OOVt/GkwlY0NW548vjDalvgJhYIDtZUln0eOa+1KdFfOtTm9TUL70hfDi1yJx0GnnCdG31FI1m0F
XIxa6juYIjcilOso4X2QgO+l8COu5j5KL6u6xhRqQNfRfRe9Umc5Qoq4LyKIqOrGUSt1a8nX7/ec
F0PoqxuUkXjHL6/2WHqxPlhizdfroItIXB8BytqhB76bduNR/Ro9QdyfbQ7jv0MeLl87DL/DoxlJ
5t1bVBj8MU2YV5zqc60b9yht7CS9utPM9MeU9icmwfZhV8MFWT+D+PiDNp3N8NHj6Btw0maIM0Sa
bjfC8MJTufOb6aHRxDthbD4NOfxPRv2oF9PfBkSmfuTjFkO7R3C+Lr6jJuNI/WPTo1ERe1/8TkAa
+ldWfAYU5xT5+Ahr+zmEkMjy08fc2ApBF1fy/YDRYYJ/AHwGMzDLu6KZQ9fE/bxoCJ5T0R1pbGnp
xo1cAp1mM7SzQA9oFDtoQC72Ng7q2MqqpD57TV73u6qUtV2leSbxJqrEkiPHFrJM8egdez2gQZT4
Y/RmDpJXI1vT2H15DkZak0KX21NZPilFsisahvR2tz3Hym7w/M+qtoB/QawsXrIuRHnFnJrqXEhK
4KYjYrIWLW+4LaxwwwMvTL074I++cP7zDy8YkzllEHs9o0fmLOHaa7tJy/8M5crf317TIqT5x9B8
m1AuYY546UKQ5hFHxMcoz0hFezTCTHeTPrE+AclKEQGa0n1glOLvFrh4XswPRucf9WF1xBxWzQRb
cJaiCAZfabof5DJx4WzaIgdZWx5AbTDOjNTOk9KXlrqMV6CKwEpFonIfMcpvc8wlW7cC5uwT4ziU
8lYlau3TfTS5OMylP0qVIc9TVkJ25KG5E4DCd2L1e4nM/OFg1QTyAJvTjOtcrEzNxTFUyaROlDuQ
kK+/JDpDG5n62ROtjTRmZUUXphYrSuVybKyCIR6q9YyT+/dtWe7ztP9x+yiumpEIRkE88iwvnQ3s
saVaT7FxUhm3ixJ15yEg7/VbDFWLF+SfjftgZnGL4yLLtSyPgnMiq/u+Go56WNxnrXQ39OXWcNf7
+frwarwbo3YAB/F8CClgXJ6/bBj7GA0p0Pwq4mZPUZEN1TGBRc6w4eIPxAOcF6giJEH9OY362HvM
VEMuTkZiDP0uLbsiO6SCPjYQcDN6AGO3qEZ/wulsfUvQbmqcENr5mIFBsYQOfPCyEjE3egK7CG2k
8qsZD0N+6FNJTNnQrIQL1Y/M7DBUvRrvvECGlFixBKP5Ug6jd5oGqy5dcCLxn6lVtcjTV1UR2YDF
xe95jTDpkZm/8GQMWikaKORJUIjrRaQLdBzKvN+nUTN8hSUYNpfBgpPNHgYp9uxgKqbPgS7k/inq
g37cxRpaWs9hFjfSQx6YkRjZfWIUyhEhBbO8y9oiGn6JINZMm+mEwXJThhNSJ/XUIkfGx8r/BjFN
Bzrp0xBxcfAQ9NcRTg6iLxq6WuYdog2G/mi17aS6t8/oIqrje5LMc99obMx4mWXpNxRDz0Jczjrh
TGEgKJwp3vD811BxTFB20Q16KAA8lnAF2crkMFeL6dS0wkkAURCm+q7RdaeTcrswjEdZ/1w0yVlA
fOn24lbKFZimEQiylKozfCGXp9VvO2rZXjSdIK9tbBXIIOob9uS/Dr68kxP/V+dTGs6+MV7nUTkp
Y3FfVzGigr+AFm38mGtvwG+hr2pRM5093eLmqGoNF34/jCdVgohFH+3eOjbNxkN07QtgppoRrkza
cD+XTrRvsjJklm08+UK1t1p4Fzr1uZWVVyir7dubu7KemZiAIAooN6OQyuXeSmWSI9jMegaONUph
Tkgu7OsbUK6V8znv18x+ME84LIG7Xpegml2QcQx57orqqy9tDVqurUMm+CF8nfmNl99FHKPMmLxM
OCnWARVPN9f/bit9Y7MWOdp8zVgDfSnaazMzzmKzrGHojBi9h1Ng/EyEn5NU7Qq/dkv1q+bLyIPU
uyT77a7ObBNU5gxxAR+53LooN4NhLGT5RLjjxTEDEhkqFhtFs5Xdmz0I83BsH/9cLEyUBUGWm1Q6
xfpDCxV18xrGG2d6vqSXTw5VI6Y5yVbodbB7lwdNryfgCV4E3KkL98iJ7SisP00DCu/KYGtCcmrA
Ef722TZorc/OERIj4vhLk03e6krdhhMcFE+C+l3snzc7vNcHmx7+vx/SZU1zqmtRTxqPVDrt74qp
/i4H/lah/9obYIOE+v1og1dZLCMqkwLhgMg6BdLfAXW9sLSr5kvVHW/v1ntd7fILXdqZ1/oh/DWa
oNDTSBWAAA2u/kMjhZi6s6Ieu4fSRWlpN+bH0ngKeRcT3dkCXF7DB2CwgzFEZByP2u1V3bYyA4CF
SEmdB+Mgjc/Z0dhHe9Nt+u+aZs+MZIXTf92iHr2+0eQWPJn8A4SEtLzRSctb13YGsqt6bMeaxRBG
f6j8nKmdT30wutP0gizEb59LCEAZgf3fpJ1Xr9xIEqV/EQF680qWuU51Sy3fL0RLLdF7z1+/HzXY
naosorhXAwiDmRGgqExGRkZGnDgHg0sDTuy7oUNcoxHW66/G/MUOU+bPkW7qhg0rt24DUwnFfZqK
EAOZovfbPh8zaSewB9W7OH0dkHKuHFi1TONt5ZYlKl4ZEvxm9smPUfvwX+UWvkELReBClY9y/Vr3
5s5pVSg6x+/3fXUlmNAnXaIJjycGrYQjEWp+o6LLzDilTPei+dsea3dR0276s+TMnpq+v2/v9pgv
zRLo+zEKuFos72hhp2YDqdErghM/KwoAetZuwGdWQvDSj4HnkLIZI5VCCO5pJoY1KMdXx/FdJOfc
Wi9cP9u671dXcpEpCmYkI84M5L2s13yeD3XUvyqMjG5ckytLYXyX4huQd8hDRHqAIrKTYOqd6RUo
JrN2/9rWj2D+cf+LrNlgq35PaCEPKX6RMG1o/6WS/FqiFdqVkHgbpqe25/tWRMLSxbcXFn3mZkCk
kCYJtxYCgU5i+Fn+mlGx31NoaR5kufLdLIgcxoRr41HxUZv121xFk6m2zEdrHj+OZCKuXw9PVSV9
q9r5c0Cf6Jj3kMAhIYYAWBc6T1oaqrsJmrTHKModl7rdVpVh5Vujz0gqqdIRgx1u2cOLgJ6GRjv2
hpa9avn43MbVp7Jpvt3foJXPQA2Og8g3MBeoxLWJkno4Om5J9ppqXeA12gBIVWdyVdGGbHff1Mr9
xB2+RE2erfBni1lxwRuh6zJstXAFWu0eLk7TQ+56F/+DstVnOigx/89hejCbNzs0lpdQg5g6PiC2
nasolEopLeZXFTRGMWWeJYFsQ9zw/gpvNxPcDt1YSg2Mcd+YAaIY2kMQ12iW+25df4BkdIElbSzm
dqwChjAY8jgzEP4vUe36m9lt2E/OAFWRHX9g8PBTB62GkYNxSfVwP4ftY6lH7zL1X+Qp34X1+Hdr
Kz/Rh+X6DXUZyuzmCF/3sVU6r3n7qb7+acudduGxCqeosow0PvvmV0sedwPUQ3amPtzfZ7Gwy6le
zPBMYAKZVqZ461tTGtapHMZnNTTdsJL5npAhFl+zKfCsZAaglfQ/pFabdoPt7FBX9oy0PU/NF1/X
HxzT13b2CCBakrb0SG5P7PUPW/7+Yv2Z3Y+0yZP43JeKqwbpzoyLjWO0agKMIGI5dD9vyllhqI7Z
osJw7tuYZcS7bN7iurutbrKKCxPq9SqaLG9aq2d7Z/TYGWInX+2rXWrnP0qbDkm08Tlvj821OeFK
cwq7TQnT8bnsKrdJQ1TFs30Y2xsbt1KGAClFM4VUChApZaTrZYW5qvmmHMTnNPXa+lH+hUYd8Ufy
fP9QTnv5IO9Ul4Hvt78Ar+0uydCFUzhGkPrSKEVns4weDLPdW0b/ZAdbLAsrX+1qeUIot1pDnaqE
5UFs+2xr00NtHiF++DwrwR4F1I0otPLRUBcm9WZUCJSyeHEEfj63gVzU58As3Dx4cWCYrd8+nslk
jY3k0lKyYZRbhBJEmSqHUR7VZ4pX/8R9YLipFH2+H01W9o2BZFhOQURQF7ipveUJQ4ydXJ0jbSo/
VZkMf8E09seunZXnudalk9xkWxwpK6eYTgV1OAo3gMhloedeoOpaxJFZnZ14sH9pve6jRdNMrbm/
v7i1zwRznwNFFht584iQmknzDaunk9UfQ63wAlbXb/Mpb5kRIoajV2pZFjTMBi86aQcKuLCJlPvh
TI1N88Z/Wk/SIVWO3ih7s1wEy6gasQomiqX/fn207DFH2C4pWJ72Yneo66ryy5zBm3B/F5ejc/2y
xsxiB3ZTxk4M4VqbeqPs/QgXGZNM2UfUQYDjNz4Kg3G94OGzwFT/bYrgH2mOuGvsuP96/wfcvgU5
ADrvWwgNwF2KFVS/jRI5TOLqnJXKOVPCD0YzHBI7POZOsdEKX/mUOAulOBClEPGKTzMmXqDJy4by
PJW+W0rPA9Fj2irErRlZlgOfqgNRClLiVyGxt+YwL/S+PEucLNV+DvPTYOSP9zdtJeGELPrCynII
LwJvEIxyWKRYkZ/yj8E//UtzyvbRPjsaexMep9QdHmHJ+r5FPrO2OItFLaBD/oj3TGODp/GtvOSG
fvBbmODzf3M92OjTLZeG4JIU4pZqOgRrzs1zc0IOcUL3szzPo/4psfLPRiJ/meP5MA/Bx0aZIWzO
Dhv7uRK0rmyK+4mIhzlP6CL1h2Gv7NJD8VP6y/HMV1rpbvy3EbvVRmogQlGWA865I88jgadDLs4t
yV0kRX6sIC2jTkcn01/kvIP6qzbjHZz/uz4od7JF6EQNOYZkDixE/uX+qte+5uUvEK5VJqeQRA80
foGS78bRf8hzqPYra3/fzNoJh5FFR22CPzdCEFGiGimoOtRD0sKNE7iREHOvP0+bHHUr1x1vPVjo
eTnAxCG2Q9XRQGU2xtD4g51UU3oTrvEQvqKsFSOPIh+ml+Fj9JVRn+B1q/my5kAkDYxdaxYkyuKt
x6hn1Sd2wyJLv4p3Qxn4ntbI8VaBbm0z4UvhTmdQiP9c9uDi4NtJr+gwgqGpNMNSq3xF29Nt5nxf
QZx+/7MhJXl7DuklUexenmRc5dem1LkeFTOJinO9Cz8yv8eX20dP0YP0Q94n+2DP8fgw2x5jl+Fz
fRwezAONht1WGXTNSYEvwdcB9fBt1z6wWqlT1aA4ay1Q8vohAQLJpO3GYtc+36WVZdsvtnW2o17O
fKzYKFRnQMR/3t/MNde8/PeFzyZneR4aIXup01hOht6tp8Frzfeleqzi/q/7xm63DESQSrGOqjXw
fxF1E8Yd+jHoBpwRHn4qA+WU9yiJddlGWfB2z67NCP5h676qWoON4qCadi+AYZoDQ+DlRmi+3bnF
ClcNBLikQuLByoa8c3Td4jbw897LJiV7QY44c/3eaneAYOKjr47IhN/fwpXoTFJOcg6wYmk8iTj0
Po2msFEZYUjgOcv11OuD4pVKhAuP0M63E2jL5+ei1J7SqfSout43f3vKlycBsjLkZr/HCa7dkRnj
ok/RgDg3g+qN0bckGb0wBSFXbQG0Vz8iCFK2FllZCIivLfmd0TrmgMBpPynti+8kzmPXqMpGvrLq
kTY0kJR3leVDXlvJ4TjrLInMa9QkGDk6t0tlt61/3d+1LSvCIRsD5hemAhXZIcwzD9GcpyZNAhgy
/J9vN4RIB9cZ61HBkQrLiYoxqkcUPYm8umfPQBbrEj1oyfc3suO1z8NbCqIsFOJ4CAivj2lOZqab
EevLw/KBzOgfxcg2GuArvgYNMG6mLWJiDCdcL8YI23iSWweRw97/S0+HD76afcsN6xdws+Pb9w1c
GXqHv5MBMeXxfSNOoDZBLC2WfgYDXTxTdUCs9FvEC7cppEVX9b+GhMxmaKVBVjoMhZ2z65iUnjXt
aZa+zWTG1ZA+2XKx0UNe+1D60nDFH5bJfaHtY6ppCCIzK89Jkuxq/aszb3ymNQMQsRDT6T/CpypE
W6noEbEngzqb7Q/Deh9MWyrAa6cHcdJlVgNfu8ntEfEw+7CxclzNOkx15/qpevCHt/f+FpUgm9b3
wgPE8/ba3XTmBxWjJO216vGI1PmclQfJ/1A0X+772tp+XdoRgkGfQ2BSZriAY/bJ2ZKr9InMrdy/
3Qr3E6186uJMSS6/4iJvMGjQyo3OakyzeSrU/hg0/UaDb+27XJoQPvyc5FOlDSPCdBIdnjHnQsgy
9CFD4/sfrGXpXixYcZjyRBeutACiPNTnTGNkFDwOu7MUBFvKGGvfBQmQ/2dFiGh9mE+wCyEAGQQS
/LnS+Jx0fb+7v5Tl414/IResmQapHD0+HuKCkzVqkMhjjypjUDheZKWPsfrRLhzXBJwlTfJWsrCE
SNEcqRadcwgNQKIJayK9ipVg0UdMepXGmR9bByUJu2cAtpIXogn3nNVVsCvBE+6D3EkXTe/57bGV
WW4oNhlqIO8T6w5dm4HThYb8POcSdRzNsyhvOHG0sbMr3ogZrCx40wVdcu3wSZHTL0wZc8wUEPZM
UjBuNnfvjDk0/0dLgt+Hc2MXENRnZ7qgXljWe0dClb7dCKviTcH7G8D/MrrDHch0umBFKtJKjzQ1
Po1zHXf7wk8nBnrrvvlR1LP6o/dT88zg3PBxzLNNqUtxMxfjsOYt86rEQ56s15sJX+gIyk2KTyUY
HfRlnSooHuNClz9NeZJ1b0RS/ccaiSXFZsZGjWUrLmIVCaBaQ3sbn+x5jHaFlnVIm1Duo+E2bpyI
xQsuD8RvUyTtgP4RGYP//9oUaIusKQ12NVVy2dWY6Yln7d+3nfHfNuBfo7PLZCpl9GsbVVt1hhwr
8cmf2s/tDOlq4iT5TktVxKf0udiPWTLu79tcXZfOshacJeO+QoiciqnqnbaPT1avxr9i35D2XaSl
G3VKMSP7vTLocsnHoH/hW12vLC2lUo1MrCgo5R6KuBx2nEb/JdIz+bOdaOnG4/cGQPvb4DIbxD46
OONSCbjwjFLv9S7vmBa3sqzwaKWGUJiayk7RWtALWstcEi8z17dG/qcKiV8eReqfeCcIPELY8kIQ
URNgAOp6sov4NOuqaybWy1gqx6GV/+QLXpgRboYpBuglg8c5Mfi1b/vUzZItKtj17Vz0yOiALOTH
wvfTi7CAfymLT40ctK/mFGiePBmSaxhko4XmMAtf1nARW1UNXk2F/hbmAfv7fVcVr8Df3/TiRwh3
kqR3lSz1aXxynGmoH+nKzKcKuBTN27AHIU5MVDKUDcxwS2P+pji9mF5a18tX/M3ueu1OQdW3ZqTJ
8aki//PopPm7OS+tfYJW5K7PlMnV63h2x6yzTtJgynDw2PJLWmo1JOZJtEvbMTg10hxGLn0xZjVM
6+f9zVkNvBebIzi8I9VEvwhnK6QvVvt+RPRJgpThvpHVYMF7CoIMDXEfMbpHFYPRXSlFp2lUnA9t
1mdPajvWf923IsqHg//hEgHRhGq3wli5SPdQIgXdmW0cn8J6KB/TzBjONbI4pxwqlsfcRCzc6nrd
9ZO26ZkaGGcU2KxoNvaFPtF1VK1Zei5MJYhQddZM6NX6KDvJ8Sx/V428S7zaVIMTUU4+5dRDtrgG
1zbp0lcEN2UMxw8AneCmVje4bT58qMPsw/0tWvvaDDP9hhoRuZ3lN1yEt2AKR1idZkJL4wyOq0Vm
Zh9jVYJXTdXzIt/IxFa/yDKUsyDAUMISp44duSy4g7UYca9xp72E2cdoeh9XT4bPGLfXy671V7Ub
94EXR09Oco6ND4F5TIfHLdqr1XVf/A4hDk3y0FexxS0sGe1TzbhKLOtPYTq+8em7OCBDflCngHdc
hpGvt9eS0nI28zY+qWqcmO5Qx2Hp5eBctirSa+u59HQhgUnzKFdbJ2I9UfqB5OMvBktBN281ltci
J3kL+dhSzr+B4LTM1YxKGsQnOa/Sh1IeRs+p+mKXp8X4mtvq6DpGZP+Jj9IKgrVloaExhXtJspU5
l/M2OU0ou/8bDJJh7DVIrX7qTf3m1Pp3gIZgcBkgZaUidDCeuL+VQo9PxjxNuVunES2ZEaDAuySJ
mi0BzeX7i8ngkjAxJ7OMChrC8ZuyUpeoP5Fit1OwD81heGLgwjxAMt4C4zCm93kW6XurbmmzgSbv
NlL8Nbch1KJQitKfxp9r/ywGoySfJ7tJ6vl7V8/uNI6HoZk22pZbZoRl9k7MblqYgdb4JBvpo500
P0NpS1LhBuvzn+P23+Usv+MimsHtEQDiwE4XPXaTt2gTpwfzmzO76oeY8laN5CpjboctFPzq+mg4
QQq7qGOISWJRJt1/bvWh7uXQs2kwpDsopAlqGi3b/f2YvXYIl/R3GfzAnCOc9YLByTxTydPKlgNu
J130wdLwHXeaWvu9pAzau1pNt2pga5k3w8qkJQA5USsWQlkuK8lQwE10Mop2+tg2qvpoxkTpNJ3z
nd13ari7v8zVTaWbx7wWdLuM71x/TBsSqSSxyNKiIPRmO3cDFdU8JKf+NzNCdKlr287KnIw0qhNX
klN35vHeO1us4lurWT7qhWt2mVkCQSatSiQSzB6uJ4iPcss5/MFquG2AxVDk5WRfm/H9qK8zs+HC
Kehee4ofaC9Rk6onsw8YfbtvbK1AYDC7TrhcSitirAzCMlOzlMeYHTvhIUtDfTfpkuRlXZ++ylmg
vK+zvvEgiHyrEuBy0JfCPypdgElQC7heptbEFSkaB73s9CRF+8ZOJhgO5vTLHPBT/8ATASvCTLQA
SwADXVsb/MYwOdnRieHlh6oevU4OD3HRbWynSG7zO12F9xOwNBomsCILR2yMi3m04Zo5lV/bnXaA
lmynfuu9dt+9FLvpQfoDX7kwJ8olNZrfds6wmCsCb5hUDyK3l8B6f99J1hz/0oqQaemhGg5KgRVm
0D9BObCbzGwnF1vImNWXFTu38M7zvLqldstJDBQrIbMcD+bROkRPmfRQFAflND9Jx+aVFuU7Nfak
l+YPXueXhoVwPHf5ZNlpyCND7tOdHsHUXuWN5dVAtzY8ZLknxXQBEjeWCBckWaWwl1lVQFMxEKvG
KRv+spAi8KpS6x7e/sUo4DDJCgkL5XUhIo56JdHDI9LXhbaLu+TJVPPXqd+C56/e1pd2hEM8FOpY
1gsRn34MHhSXOf30Q/bO2dd7261d/ZkxFJ9R8z/ZQ4sHLp2J5Q0u7OEIjk+ec6jgEgvStLlqnqNS
/fkHO3hhQwgYzVSwt7YVnYpJeR7l7pDEdMbBNPxvZrTruFTOcRmOMWYIfIce7WK/Dzxwtfs/MLPI
jNlLRxe9j2szQTWB2st4RZcZpMqJZWVPTtcbrpKPyeOfmLKxQbWeatMSTC5uSXgaclNK/OjUqNOP
RFJ+mehvMTgrfblvZ/UggSD4v3YEFx8qSA7a3MGOM/5ldfW/M4IOG462djtS4lkoF5dy6C0cKR2r
NtVxtGl69jWtdpve+Zzq3WfJzA3XrNrnomUs+O0rA5cNnACyZCCygk80kVH1AFOjk1IW9kOT+V80
K9zKd9e279LI8vcXn0mRwOz0BmcIQnY6R9r8zAvj0/+2EMEVKiuceuh+o1M9G5Wb+SM4Q/lPitaX
CxH8gLpuygwZ34gkJ/baptqnMhyn91ey/FIxapv0FehQk7EDr73eLTmtujpUtegEjvBY+AjYpLGX
qtrGdb5+A17YESKbJUdNATo1Ip5KjptmnlG4Yeky7eDBu7qbwn2Y75tH/zk5bD1JVh3iwrQQ8GK9
geJtwHRQq8+WRdhu+jHbOFBbRgTXRr4mqXMHI7wkPaX+kUdbiO91C3TguVx1rgbhRiqqufQh3Y1O
DsifXeOYX4qgLjfcYcuIkC/ojeVE6jByOZhx8gXe7GkfycbWk3vLipBLdsguR1QwolOoZXyV+rFI
pmpjJcvpuHFsrtGFGdiGIEI4opIs933jYKMOaGX5WuL28rTPfWk3m+H+/iFazRYoFXN+GIBaxC+v
T1E/hzUz9Q0LqndS6lGTHRHX3CV7aV8x7PUE58a0Y+LgzSjL5a1xaXjZ6YtgVzWBpfoGCSzsXA/R
8ARJvu6Pu/vLW/1cF6sTtrKXwi5tZp4Ys9P+kib9Q5i9FV0grkOIdaPUgagu2cBxUNwm0t2m+IPE
8XKnhOMzVp1m1gaL0BnniiZI3sLUTaOtntxtPEUQdBlcXWYyuMSFA0QpXpV43JJwa5Pzq8k6x/4K
0qSPnrUqmOs3L0oFYwktEdXbhXZX2LZ2tlEr0rgiQBmpNfoIkc8js9D+mnoJ+dP7brDs0PWJgqkE
1Bzvv4W2R8wZlNxvVWPWkhMzRNHXzLGbd7Hhp0dkB/WXjNP1PKR6sdVoWGKBaHXh3nXQEwbcJCLp
EOEze8lGcDif6YEN/jyotImjlh7AYKCBRg+ocryYJ6J8dAbQI4/gTf2tCdfbaALNDBQjjDcy03OD
hS+UFpDiTFmrKMK/HKe3kRlM/7HSoIaSanpzYR5jzOzqlJURBxIH2eIWEekh4CXlh7X/b8tcnryI
Hhrpp/sfdGVrmaqhjkwaiEi8iLuvgja2KRwvnXhAzu44GfKTHxkzEhpOtZdis9mbgQnwuZVU4yzD
1PTh/g9YOSz8AJMNZaGAi4QzGfa1FUwTnbbByCZPH9DpNaV+co14k9p81RR4YwWsJG9wES9Sjp1S
ad0QnSpjrI+9akjeXDbj0Q5s682pAA9g+h3MCNK6ohx5HZNVkChB3rYo2QXaoOz8eZ70g1239laj
cokl10cDKOuCXuP9w38TKf80J9WzqZmSEzDjXeoPBwYM3Dr+VqkfhkHdD/W84TC3m0glnhuHxw90
IzfMoHGjtlIZqNkptaY63KOkh7oFBTQuVNB6qrZxhd+MlavQZC59fQ4CmGo+3fVOStMYy+bsp6d6
h8ji0TgM/UvCsBQaZR+1o/w6e0yzV4f8KXp1Pt53zdsDf21aSFEyPbb8KsF0P9BqcjV/6H9FjRUf
i1oZ/+JN1X5+q0Gm6JhuA4tIcGWI/nqtudymoeTXyQkqO5fy/NFqEkjQvrA1h/uWVnAO16aWz3yR
NGRJAn8q//wp6qmrGX/3HIYy+UFDNWtzbPb/aObojXG9YVjcU5kKGKxTi2YsMyGg3a7twgUwqyhI
g+7N85/cjIiQSzMyZ+jzHGSj2QITit762xwwI4aBUfeDaPHanILUhlb4KmoGw6cmfFLkd9MWA5WY
GYkmBC+pKAAHY6rlZz+Ht601xn3N/OdGPLk5Bv+x8vuGX+QrRax/nbQJcWHIGXKLIXIhs1TZtGcz
8pRnHwW3em89SdGHqn2s/waF4akbHbL1Vf7XvuAvvZlVuEufn41okN1GHx+UoPtx3ynF5GJZI3AI
MExA3EhkhJ0cMhT9hqLFhtJ/biz1U5U7L/LgP2tSe1SyrbromisyhMydA2yJVEa4ecy5HTsbyYkz
gsmuURW7jtGQtlRdvf95f2HiJft7YReWBC9EICDzoznLz+qwiJoZbtbobteE+6j6IOdf2QxPhavl
vtE1179cnrCbmZoMwCSQEimD7rlfmjl26ZbK1ozP6i7S9sbNyc5AUl+fsNIak3nWMBONr5I1eJOp
7mW18or+1/31rHkgTsGrl0ofeBnt2lAdUTqQM6Z6xsR4F43aLlKtjdGdLRPL318ERTuMM7lIMDHN
te1mWv+iwxyy8V1WjFCxWaahoGNiUkhYB0SoKpR+oHCrLvKK6us0b3BqrnyRKwPCKnpp8I2pNbKz
Jn+u9OyprMud5Xf7rD/c/yI3T178GkuwE/DxKUmIQ9kGLK2tTrvk3KS7wcuBKH02ve5oP87vs2Yv
/Z2e8n1+VL7dN7vi2FdW1euv1Je0ZLuCAasQJ6CVd2SebjcU0kbIXf9OtGr4VIwJ3TQPRyeMw1rP
zkaYearaME6/+4OFAF/m5DCkdkPYNmlMH9g2sO9MsfZ5lL6Euf9+CMqNp8TafhFR6UUiewj2QNiv
qByRSh0AY0dj64LvcfU28JJ2q/++tl+XZgS/Np3BDzik2dmZn1HA5MGwOdi3gtVf7ob/txLBs8ug
UAcdzrSzlESfYBvawRv/lGjqIWgCr4TPr1bgPnAaLx67/f1vtXaoqJHLS8OJ7p04whPbhZGG+ZCd
g+osWfXO1CJXqyQ4ObYeuyu3IIor9MYRPGSE/mZALU4LWmxhBonykCqfsnrK5RdqY5H8OlK+yD/P
ttl+r1u9R7jq/iJXTDMgsCgZQphIG0/wlJQ3tZ9UcnZO0vB92EC1l5k/0ER+VKb0BJnG1qaueCbP
JIYkeZOR3Iv8oGZuRwCnxmVTP+f10Sw+Vtqn+0taNbEMlC3RljxQqDm3eauOuVNn58L8WMf1Qycf
Crnd6LDeNMZxieWf1xmNIRASDK9DUmeqsZHB1nYuvxo/4jMivu9UFM+ij4pXnUtEX+4vaiWfWK4O
0iW6NgDOhHyiAQWgty13bt4U3IVKWz/BDR29dqhWPMrZqLidTSmoHhUNIuPwD1h2WC53/UIJAEWb
mIyaTdvU5ShlUBb5jtu0agDh9iy7oaRtoV/WXHJBY8Netsyziwk8ZBlTAkFSdoblej+DiNtVaf3c
KcNH3w5+dTBm/8EZ4IECKRtlngVUf/0p2xzRAyXkoDNPe4gD0kG/GIkok/JER+klU9t242uuBE42
878WhVOnww/ewf5LVLOyo2mOR70d3wijW/zTZmyEeRWWREX8elFdbKhjE2Fihoyirhm7/txvCdqs
MK1eGxGis2YHgxHBUn7Wj9qhUF/Tzi3e2bvRmw7DLkBX7av6vAUFWN07BvgoYTGTqIvjFnqN6LIZ
lHjimMvv4jipPqbA5x/un7cVK6SdCMQxZr2IGwrHOw3KJmmZ6jkXfcd8JSfj75KR3I28ZtUK41/I
vDgwtouhipKlWafoh55HhFVcq56e4IjcyHBXwiHtRP5tFEioNIgnF3qn1mptkyk2RXopUwZvohzg
Yci0wcY5WrOkyEzaMGfGZJ24Z8pkxBLg9vQc2qROUeRyu7gjd/TbPw1sGhQuqYBDPSh4dtzEfju1
cnpump/AXPa5Ue3+wAKCYUuWu5QNl4VePAqYqM6swWDwry/oVzZ58lAW2uf/zcaSfVzYoOYzophp
sIox/Duw/bNkbw0mrXmXZqKQtVB2kgYKr90qpddhjWF2bsmVIBLzhmjrWlqJ1fQ8mA6lnsyTWvwW
2jT1SWoGPDzKb2r1KRqahwBeKKN1pczYeHusLYeyP7f6Us6ls3u9Y8jkNT1ZbXou8i9DVXpGuZWc
rFyyzEj+14L43TkltZ5P6Vmb/2VA1JO60AsC/wA4xwvtb5S3nlq5+4PzeWlUcISpGup8DPr0bFof
qv5l0s5VcH67r3EcaWHQm1oebtc7Z0TImWptl57tKdtLKYoVW2Ita+kQk2/UVRhEWth8BF8L+Ksy
7mtkJ3+V6Gr8Yx3Snf84aa5l7maveYQ6dusSXQs3lyaFlGhuTaYlCkxS60NwKsx+1ltC1WsX3NWy
hJ2DaoN+HxSf57BwnQ8QQx7CXf2l3E+dp3g8QOjtboHBbjAT3NwXNm8YHqTGz2N/5mtFv4DkpDv7
qO8XtWdndHsPapPZM7zaCzYNr54vEgYgVSRVMIxce0mbG7mU2qwVUPk+mh6dZotfc31pDF7TS4BB
C0zwtYm+r5qRw5Se9Xfq07hTXhq3OkonetiPisddu0t26bstSqLFDy77Jb/388Ko4JppNEcU3jA6
lkbuwkHzpOTT50BpJi8czNwNp7Df9ZJjHu+funXnuTAsOGiSNH3Yo/EJF2H4sf5YvxbH5Gh+6D/X
bo5ye/C6NQqzfgovLAruquWpUSbZsr/kY+1rfFDPzt+zJz3JUD2lXrPFz73mMnxMWJQXCmBg19ff
M1H8RM50PzmbDA22A+85qtMbu7j2+QhZi5gEddubrMKeZs2udJvBK9Qno/34XL8qL/luqYGP742j
8aTtx3eR7SLgtjUauXa7MWmuILeOnCLM19fLs2OEP+xcSs4GfVK7KI6Av9yi/+aPH0xpK2FffF90
U57GpOvMoC6z2NfGZCh37NyA/KJwTo3WHybZhL3d9ywu7vtbuhY4ofbhhUz9lkxK8MsuhfHTQpLu
XFZO6zpJoruM1Neu6m+1tNctoe+6UOtTZBDW5GQjLUMTS1YyBS9FmjPDMPX+lLqoQpVf/mBZ0EiQ
GywESb9Ll5cZ1TQHKogBNrAsf4Z+Co16U35yjK20anVRF3aEICbpPbBuNUrOshQplCGdoP6bbm9t
umPaa/n+/qpW3ALpOkNbWJYpG4rdXsunmtICAjjPWRy4AyIPtZKiYW66XbuZWq84PIdMhY4CcimN
HPvaByfG3WZIWhPIYH2Pse9jkUmu7hfeFFnPtjp8vb+2m5YkofnKnrCVWiJPmt3NCSwY/uDmcfbg
d8nDHAcHP+12cdzCFB6+oNq1B1O88YxYiSvYhtlmUeWmoiG8+oM6bKHOqZPfvaBFpHkozc/Vb/FF
ONOHgMOePtxf79q3pLHtMLe9nD1xe5XYZNisS5MzLUpUryxPauznKCn3IdX0PzBFmrwUqJbKnrA6
i2mhuZ9w0qhW9lkH9fpHSWFsdUtgaiVlRjyB2EhaCXRdLDMgP4IwIcO657D5FgfjoaepRm39pWZq
SWs/F5b0dZzNjc7kygnkwY08KlVEMPNi1zCw7Xqe+z4+W+X7YXh1mJIywo1vtXIULm2ICHMuPeC9
Kjaa9kfm2147fR/mL4mDsPfmNbriF1e2hI+lWbVPUMTWiA6UCg1GghRFq0fP8RYodi1DuDIlVJ7i
uSnUGkoMbtNRdbsTWfoOQuRj47uqK7sQRmwcsxWKfOvKonAH6H5I+3fEYv01/Ng+5rvK67/nvpeS
LZQuzEhe+GB/RwdgTPbGv/dPwaqj4JlMZTF1z3jwdTzzOzvVRx4mZxXNobJpj8M8Puuw9m8E6ZU8
iAfpf+0ssebi6nECHpV9VbGrOeIV7RzFj46TZBsuuZZQgoWjDgvZCKhtsVxUO2bpD2rHMyT1zKPD
6OjH9IBmou9NmldGnrqLkMhx/+CRT/WI4c6llEiCIuxi1MmBOciYTYpiBPau/XB840fjSC96PEgH
Wd7U21rdzwuLwn6WPo+HIG3i8zB8n81n2/943y/WDrdJFwLMzQK5Ey/VPNPlPGvC6Ez9KHP1Yt4P
AYKNlfwN5vgXW4423vhrbVPbIkKqhCzucjHy61M8B4yyhWA5/GP8o/IgbtFjV8891B/Sf2qX0v1P
3X82txCMayfg0rBww85dQGOnUMOzCR0hIGFlOuZac+pykJT393TVOy9NCW7SN7Vd95UenpPPsu35
v6id7J19/gtk3/TDduUX+cF/69AlCQT7CjBzGfznSy6OdHHwJAl9I6jlQ66f0Q1l2KYXCc2+areI
tNZCNO9VzCycxTf3nJZIo/9bU0zNGrfT4FYfcsTLbFeZ++P9jbw1RUGYFjG4GEDedLCu1wRQsWzt
kCJQXkylG6pd9lJFw/TiW9l86IPmx31zt2cBRi6YLxaxGBsEm2DOH6YYQuEasTYz/rmIkrpBWT6F
fpjsJnno3HHuHu9bvPVJ26CAj3Yvg+LLlO71Aq1ADjUnGv1XdQQwUOonZYz2Vt9s8DKtmwEjzbj2
EriExzDSUSjTt7X/GoZ/5eM5pkEdKN/vL2UJRNePNljkeB/Sy6HLcoNtq4chiNK68V8T3/leIKrY
GyAV4+iXqn2vfWvnaM2Gd6zUUDBJjg59DN6B2wu7R4ZFPpv7r53X7ad9CPoC5Eq4SxjKlQ/ZmdLC
a/qu2kCYKEticLPSC7PCR4PEMJh8G7P6sfrHOQRPyNO64EDBFez+P4pgyz93Y25REYGJgolIcSQy
obSn1vSmX7XXlrb7IXmyd+Tmo+yNVN4WjMmooWuzlaysrvLC7PL3F/Fk7tCTZFTdf213ysH0or15
jo7KcfbMQ3lUtpCuv6ml7q1S+JaDHCqpXWJu8IY9dN17nuJTu7PUR8s6GY07HOa9+tB9cVjrX1Hs
aYo7V0zQuYif3nfklTQNt7pYufB901af5UD9vXIKc7t0F/zU/mrNXTR4zW7eZ3zk8N0UQEG1b/ON
q2Ml4tGgWDDhdHOUG/zDAOK3LMbEfx19f29Fzn5ss+dxQPF52rowftNiiltOKWnphBHWbkqQelUU
TTc6zmsvSbL5nMRtPHpNkQ/h3g596QH4AJLtOfFPcsGXzMiKGpP6xayduH3QVCh63DyCVM6FGEVv
9wxU1/I+G4262gcND/h9/n9I+7LmOHUu2l9EFfPwCvRku43txIntFyojYhZiEPDr75K/uve4Bbcp
n1PJU/KwW0La2sPaaxV9T56UCvFHmHDWGIESg0X1ddAqbQhRfM2aXdkqTbIriTGPQZOm+LykS4yf
ILOg5rnoWnMKUnXSHrkJ/+ITA82IjYhk9ei9K3aDZRkPjSUFBvoMKZG0a73ILrTdYOS3XRJ/JfPv
LI79Lp/CWkG5OR/3lolZh+wN8Ks9iZu/hgfZFpYfqF4HqvE7VpvQ5eRGMcdg4O7WdVw7GOiNClYR
uPAF0lDpTWUg+exGZeF3UJx8gJpnlD7mh84fAwv3EqW/IveL8xZmeZnWAoUFTTNVGAaPs/R2dAMZ
PTfN3CiuHprC9gcaB2VaBzZ5jmN6mHotmA2+sdwVnweKBTg2QJdRlJAfrNpLvYEww4uMQg2yAQTt
g2HG++sXffkqggtRgJrQ3RY1QCnXrOtaiYeU4rvHxhCxjrq1z12iZUFSVvGX68ZWCjyo9CPvwqwp
MAgA3l760zJusxbTQU4kiCUHI/bVMsqNPrQM4vPyW9O82Hnl91b1afQD4gsBqEdQA4UJmbbCdnsw
pBUeBEHMOUzYH1BDBeiSb3ywlb0URHEainNIMRfdz07nRl/YmR3lwNmiE+qb+eAXzef76mirGRAg
gQ2MsMiHEdifIm0UzYoMQvYQ+wmbzNxB1n7jCVhbDSgcMMGGGiroWuTHqPP6hHWdFbVGEYIOzx/r
L3qVb8Qvy3BT9AiRLWNwH1LhckpujTZKYNSwot5rfOo+NvbPkkbcfMZ533hW1kwhlAa6DWLvOAvS
gjSnmhvwD1lRp7xNwlrm+sZw37NmP+XN5+8V0jssyISkPZyHZGyoWs+aIH0WFbUbYLwptJIkGqz2
eeNGLZ0E+FM/2JHeabO3iEmGFl9pZ/PQnINqX/eiiOPj1YI/HMMyTPb9VrV0JYOFXbCPIeoEFhG8
M5c32U4Tk5Uts6Lxl+f53Z0e6DvtCKrIe/6rD6v7/ne+bzeCzrUT+dGm5D2g11BT0sFm03xrpldV
ZX62xSi8tp/AkYBZDQRF4ByT3kHmlDGBqjwuF0ALvfXHnH9e/2Jrp/CjAfH/H0JKNXUVfSa5FTGP
BC1TnbsJ8Gzf5TnxbTa+QB5jozy6UuRD7oiaF3ogKBYBS3dpsnDSVinn2EQUy3cmotj45N13OCDK
odwXz/XGZ9q0J50N6EzmGk88M4rfhjA9akdvN9wYB+T8YbZLwi1dgk170rkAyEjDK4z1ecd5D56W
Y/W9sQJI/x1EYqAmPtuM1MWWXYaNl1sqXW81blCEQIsr4jd8p/jVPiN+eSaqT/t782QByOrHvnlU
HhDLgSzWMXz1p7KR0K5UWC5/hHT33Tbrk4Fh3e2OnizMxOH6PXXHfv8ue/UIioPNTys+3bV1iyv6
4fQq3TxUFTxsVFluhzEZrY2yshUs0QohP1g914GVqBG0P7Psj6lM3is3h2YDzr6ibXS5cOmS9paC
SJ4o4kAPoRm0QT8dxp+x4ZvUd3Zgvw9KAAfUW2x+t88O07Hck12rbquArXgk4QPFq4Kq4YKpJ8lt
PW+rSXwB+2a6iQ9tYBxJ2B3pDk4QFVg/3etP1x3ISuqNKAbvMQwLAI+MrSE20dUqhmY4tP7CGWpn
Xhakh24377qDwYMtAMpKanBpT6q+qi04NEXpNMpO9CsPCsUX6WmO1MgvovhBf9C/2l/0F+Wme9Rv
8y+QoPE3Vry2zR9XLIffak6dAlJJUXEqn7q7qj2mRwgFH7O/VeH3qe/dWEmAhG33n+wuoDesYe4M
RKgdGUnI7tQdkP5Y8Ykd+S/2jd+1D3XEb7esrjwQBubrMesqxmoApbu8YgQShI7KuB0l1WwaO3ci
VRbkqkbmvdlW83R0DdoMR5e5ZDhdX7C4N9LtRqIhpLCFWA3m/C9N1/E4TnyY9AisW9UdyQZy2/Rx
sStYle5az9gqba55MIAbBLUn1ovIXHoMh3Y0IOobW+8Fj/EEN4q6lRPY/hSiwnL2NkFNaycJNALo
/whot/VeTfvgv7wsZxPLPCvKML2R4jjFf+bmsxwtEORBiviPEWlVvc7KnndYFQUfjI+iwb2WmFso
9WWpEUBUDZHXe/UPddPLbwUhObfTBtWOKlV9Skz3ew06jt6jGNsH2r9JZ+orhhFvXImVwwlSQ+jq
YnwXXV45kcrSLCk0zlCFUyr1NGeegnHzvPvZ5IZ9y01Kbjx71n9cP5YrMZmAOxjQkROlCZnEJbe1
GXS3rhZ5Q032MVRAw6RotgZsF4cfJFg4FiA9Q8guBAIuNxQpV6rkzJ2iif4l0Drs0xtugdgwe72+
msUWCjtYC6YZkAov3ow6A4u3UpA5qoy/BnTknB6RepX6XPMw0vtZZjRk9BfWpNjI6yx9psDlRo6H
zqDS+uno3XVN/ef6ohb3SpjBIBtKCJZg/ZPiIVCOKLHL6RSNjZkfFHfOjpNhYw6G8k8jYGBKcNga
YpobeZx0u5SpVdPSVYZIUVE0iF9mSoJCfePpFgvS2ppAGYRKkxgbAirk8kCU4Fbv3CLhUTMkp7gj
h0khzx3RNqKZZSoF2i2MUYL8xhKIXDmVGgw37UdeuVGnVyfwvoO8syA+qee7VnudC3NPJnRVs+98
vFca975uxwh0HCRoKt6Hubnxc8RbevEGvP8ajA8ByWrBQUpvbUabri6d3I3y0Q7zoj1Pwy2NDx1O
aG5hHFZzd4AOB589Pi50d94/rAP5R7kFBPR+0jSji2w5V4OUEJ+CdgpUmP/CCjqE72wSeHWksFEZ
XI+AZl+PTPDMGt0c0gKSu870eTMYZgOzLVwGKtjv8dSHN6YSACOKvn2UzeCrmGtfn+49cJFfX8xS
49DE0XwnboFYN86odA/cKaFpUw1ahJW+aI311abuXhdagJm6z6Gx2IIWvHbZtIdc1GF0nP3GD1i4
ZekHSHFhg5GY2rAK7T2ttIMiHI/5ITl34MZMAna2XrfYYJfFehwNVPFAHCHEWhfMI306Tfk4jiVu
JA2JFVuHrsuVwXf6KbLbYac0aTjn+Z5ZyY4moEFxc4qb1KsPmae+TA7Q7tx8dPp0r7r0xaX2AKSj
Cp2KQtsXINsMakb2HSU7IymepinbV221S/P4a9uOYV2lIAXPA6Ubt7hilp4G60JJT8yv4FvKOGjb
qlkzQSkw4tUcDFrh56T0uXW4/sFWrADXhlIbuHsBQJHrybnRsdnOTQyRisIJb/3YfsK2fNYIAh9M
jqKDAJYklCgvneZYDqC+KvM5wvncmQUNQRi8p3m9u25m+VjDDA49yFJQoATz/qUZw+xmq8qLOarN
xyqBjLaBllhahUM9bUx2LuIskCJ9tCS9AkMG4Jw713NUGL9BeIVxs6BOnqiGUbMUshxb3ADLfq5k
T3qwa8iRUNfQp8gCJDDUA8xQ92NAf2aVX32HPkPq03sQNCZKmIRdtpFpvQc5l94fq8XEFt4i/FnM
4+b2AGZ4UpRo63an+ia9cdDadb+qkXmCqHXAjszxjbduF783et2nHM/QUb1tMOBTbfiX5XEVPwUX
HXKGCMfk51cDG5RjTM4U5SimDANav8g/4niLIXzLjLTfpVs23IagTdTUvy2gpVT1wRy2MoJloiO+
KlIqdJHgvdBakM5rTwlVlX6OukY9okAWQcXvZE49wJHNrdWVaBn2t03h+ArR/Vntg6Gz9mVFnp1J
3Xg4lm4bPwUS1/ACANGjQn35U4CDyIwc2WRUaA8E+YnSfj5fF6v9YEJ6GUDi1Lp8hj/zmBNWCbB8
IzJnj+57w/SVGV1VyEA7ICQhPYiH8+oB6jrHpn1tSyMciHq67ivkLyz6mWhkwEsA4gX4vhSbOm4y
DjV1+nOnDLu+dX9mIDYdVX2jzCq7JNmM5Pm0uM7yMYWZshut3Vwib6ZG0fzh9dTeJKXLNgK11WUB
ZwLwn4CzyDA8rWJKBh1ILCsbx1stSW7b2q3RoI239H8Xbbv3pX0wJX9PkNByvF/9OQFr1MEu53Mc
F2dMmaPcNk1/YrCEPg5dnIR5ig49cZWtmF8+s//7AXBMLrImG9Tpl2fWSLxqzrqpPzdz/8Mdml+D
thXOyHHv/0w4AuiOPAbZzKWJnEEncMwxzldbXnMHxc7yVm/BiFw6Dm39OlW8e69q4Batjv2IMQ8a
Xj+l4tp99Lzv9lGRwNA52oeqnNa0WaEWmsX6M9Eb4A9p74QZ2DZDCM6UvuV18y7PCN8wunqGPhiV
PmyntkXd8LY/zxDDO7G4qA/ArU6h23bxhqmFC0TCpqLvCypDwB5FF/1yg0t9UAadxzivoT3t0C/6
0QIRqEJlCchAE0Ns83O63xytX2yrZFWcrA/BuJIPozpUSn/uMWXCEPTw8YdeJaFHtIC17LOuBvSQ
6NkDtoKe6VJ3vFUSMAWkQ3d2kry+43U7HGjrzXfAQRa/rp+XxacT+EYB08NtAKhNZoAACn8kvSby
s8ziO0ye0ANRFFDkZYq98WIsGiz4dEJPBck9qE/AvCPFQPlYZ0OZKu25uJv3xr7cZV/KQP3iHJq9
/jPerDgvPCnsgK4Ac6Oof4LhQnqSlSarGkwZN2c3LcwhsEqFnzmDlgfEYAnUunVvAB3lp7cTiFGw
raPOvDJupQ/ANhqxSs9d251I6gYWG3dNsqkuJm7UxTWHEczCA6oH+MMS+dsrrJrZTOlZUBlmCYBV
BD0Mz89vm7N17z6kwbDjd/WeH8ld8afvDxiExBhkste+xIF32hqGXNlq1NXg8tBQgXKwPNI21DEH
vC2nZ4c5ENomlTOZfmVZVA0J1dtHMNDUW4W2RQMDx8kzBBkFkBgQbpUTZGonsaONZo09yJ/oPj+o
J+go+F2gHovgX63Qg0Ar2A7gd+QxcVeJPQgnWvXZMhrUDL05M5Sjktd56rfEzX6h5u2Mu+uHacXp
YLoaB1gAM+H1JLdK565QHIXXZzAMn8bcPHdj+jRn6I8bye+0V7Tgur3lV0TxHAkxrqeY1pXh5Jyo
EEutLH7O23I3dzzo6+w8F4UfN1t0iituHLZwdNH2gCgYzvGlQ00TzYDoXs/PyTd2JwZGBHW76Vs3
9BtEMTFXulW1eSeEvLwyGsBejgA/YxBtAaVgI/SmswIWldsR3qc/xOEhOcS/HUhPzr73o8QTAtQ+
2BcDzn36swm9A3oWEHqrgtYBFaqvKaeOfLu+5/ryI4vACxJGgrsLuqfSR+a06l1UHyAHkjq/q6G/
yzAnHZM682tS/BgR7fuZXsYg1K3ONasbf7Szp7p0b+w2frSKqg/Z2B7gj25L2uq+kzsRxs8oRDOL
Y29XUeUUTwRTR69sYHWUGKXqgxj5jfNJP1xfyiLnxM/HUkTdG59VNNouv2mTOHbHBiyFviRPZjA8
xBgB/U5vTT/7gWqE9oMFgNWRP59OFGTD0utsFX0Vp9BqODuV3+7MG37IQqb6/NV4Q6orKGOiJERq
f329y6cTywXZsMjIcD3lgislrQVKbrs8q9Xk50wPAboNbLoFBxM//vLcgtINrxfUmFDZXNzKlPZW
S0hcnifd+TY41k0exxs5wJoJ0UDDQnAjUXC5/HB8HKvMG5LqbJa/KqMMIFq64cpWLYA0CjBcFKhN
OVvkeueRAVMxZ+D2IEpOb+J+q6e09F6Q2QUwBZEFKqMIvi8XobmtNiuzU57tOld3hFNcbst5Km0z
OyQN1Duuf/1FoC+o/DDvjMcOIDBMaV2aA7sZAibTLM8MYKJTmth1OGj6qVSchwHCin5ZMeID71bt
CNQqN4yvrfWjcemmOWab1DwzyrPWd1C9GNU3WtLMN6a82oFu8M/1pa59PARuEKnxPCHLLFkrKNSm
C3sEMMVWv8Zepwd9rNgbS1ozgtON5BpFTGSj0ueDUrAG4n4NfGczHU8Fp2OgTJCs/fxS0HkEbQ36
jsu2BKNqx722hbdVp7/VlGAQBdHTf7Ihz3iCTCZtnJGV56RB9Zyj3EXzjVB6uVnipcDJAwQWb4d8
1m2LOmreZOU5bTvotiu1Vp8qnuZP11eyjDIvzYhj+CHr4VRlTkNS3Np+9ok3IJJtfDM1fBsChXGq
Hsvu+3WLy1uFlAcYdgwNoJ2wYJHP1HriuC/5efK+GxBZ5R6Kdpz4eqmGeledwD92R4qt4uzyDQb+
Fa4cJoWjlYO7PptQ1Ua+cO76ZL5zv1UD+GerxHxNwNMDAlrd3XoqZeAXGKsxZCMyIbAoOTjylzvr
oT1mJblKzo0e1w+ZO3VBQVxzP8waO8z4rWEHrPiBmkTbUZI3wTwR89OHCOSQSFXEVYDjlyVR+4wn
CatJCg1NIyJDpvlA/W2pNC239tKIOMkfjpA7FbTwNBjRY5WHXdonvjL0z4U7hZU5OX6r4V+un6Hl
qcUkJF4BhJdANS9Q2mOSp3aRpOQ8mLZveoPftPrOjf/mxl2j7lt9C8S6PLOwh2+JjA/PD8Y/LpeY
aOZQm6jMnjng6Pux6JwBZGhuCVi/a+8aQI7CRptskSe8mNaWkIbwi5fhgbDuYYIQpZ8lvL8ZE4t5
ZU7OjpIciaEGOfmh9RsBwooRDP2jJmEh1EIJVHoBPH3gljq65KzlPb1BMcQJFb2sQz1RtrCBS9eG
zi3QKAByqxDpkKeRJ+g7mIVpkTPK+ccWXJC5Nm0gHrdM6JcfzMGcIORDYSJTFIwJxM5NwUC9dP0U
rhx8QRkCFlRMJCJKkN6zWCkytBYNch7VCt2X+iudyclJma/QnEFJ7Md1c6tfCFoqeNTgwlDNu1wT
n9KuVJWZnFO93OHROQA3vm/TLY2Y1a3Dy4n+KfrPGFC8NGN6c0X01saq5mk8MuiK7HOA+x+uL2bl
BqMp/I8V6d1JPbNUDIoPpLXNiSZD1PYKgjhV3dPYOqsexAU43V23uVJOEJABSJjrcMsYIZV2UEnb
ySm4TpBlxZhRtYI2VU962sJ1RFMzPY79cZ4gGqM/Az7k02Jjzavn5YN5yYvUGYLMycN5UbObSYce
d5Wf9PnBakDSn1obi11xWRdrlT7j1IzgmbWwVlKPPxmEEwLbqe6h29iHSlvup5rM/gCGSoN1W2P/
qycI8/44QqgAAnt2eYIwY1qMs4WDCv4ZjP4Pj6W6lQmIXy+5REQQGNGBM1aBbpC2UjH5oEC7GXch
cZ41hz5qbv0NxMsbLd21lXw0I21iyRxmp3lPzvrkeU8OSHpuFJsM3cZztrUa6TLEnJK0VRk5t3by
FVwJP6ii3SabN3vtznkYiQVICYAy8DFcfhcFXURuYFLsjEjBCjE6F1Lzudb2VE13mV2AM6dRdtev
3NqRF/raCGdAuALc5qVJnSR6TxqOh5P+YqwA9fCXpLJOOsUYZPVy3dbqLqIcLNh/oZsrv2C5XmtD
NjUYNq0hqRZPQW/MYaVugb1WzwS4AwAPAjUIfP/lkjLECFNjIRZAJeRtHJtvXcq2yLWXyR/GWj/Y
kJ4vADPLtEhxICp3goBHs8+GDvwu1bNtPF/ftNXVoMLxvm+Y5hdu5EPwphg8jhWADM8Qs7g3mvnV
S8YtJrYNGzJOuepI7kDtEJfV6Q4maLUyLdn49qvn7J9lyNJUaJWlZkJrPCdpBdHzF2A3fVHejMty
30F069ObJoB+70BGpLEyCqcUNIs2KjaQlkjsQB3KGuitud3/NyvS3RloyZvUjpNzo8W/TQ+o9bT/
/La9B7ZAIaOkv5hD7DGoioqiR86KWoesLH+b2hvqDcAWDEibp8P1Ba2carDGIXTR8fIjlpaeX60C
KLhtkRFVihlwqiMBGkKrApNP/HTd0oorgCU8tSY6iKKgf3mqe3BCdM2I52ECgssY5kPfVbduSf/N
glDwAg0G8jtcoUszxtRmCrI5cjZ4E4COLOiV0i9AM96VW8CvFd8NgCB6eMjkwEohF+6bhkFRyhVv
6lQFFOP0APj7Vd7ilOd+m7wlzpbF1T1EPQ/6UpiwXxBZ532vjUnWwjPUDoClJTJVM3TVTXTi6qlA
B0SIEqLfJYPN6razUNtFoNIzn+p+bftJvfNum4MdTntPv3H+epDcAVlEFWwNUKxuKhBDQtkYhQiZ
MMVW5rjvGrjyGHo0JqTXGP1JwetTluab1rYnSI5uvPQrrtBCJRlSj3gQkf5Ij0djlbZhEbhbZf5r
2W+MT+H1k7+2JB24OgRegvdPnpvO7NQmZEBmXKGW483eLY+NYg9N2zToc/4dcuh3KDZpx+tW184K
BEMgQYG/AhVxeREcgAXblnjJmTtfWnZflb9tvhE8rx0TkO6hPYeaHvyH9CQ2g+kyA5pn55yxNtDT
BPAHzfHjZHiwdVZveHhxc6X4EoUFUUAU5xKAlssFqdA4txVRYIi1+UerTCHqdI2fuu1X1OWwlQ3Y
l65v4ZpFxC6IXNDLFhfh0mLBrUbQeCZnSm0LRTGz9elg3nfpVAdDw166vtx4X5ZgHeN/1V4U1ZFQ
LoEkupr0NZRYzgp3n7ym3HtUC/D+nzsX1Kg5O2D8NJzsPJgqY+OYLjDJyF/fK83/17a0wY1jJr0x
JuJzBupk/Zi8Yd9q1Tcj9YLE6wKvsHZuZ++5Wz6BJXBjs1eWjmgUhVW8EgKAJj8QZZOp6oS60h01
gc10wC1nqftuqI9Fo/uuynYU/5ak+mFK2NfrH3qZmAGRDGQSEN8uZkdkp6OUk500IJs6Q8nnK0QQ
nENesS5gid8A38IKNXSduvcLrd0S8lteIfhy+B6gCwGhBxZEOmItZ2oOkuhzrZ1rA8zuxexTrfT7
fqv3u/QHYEgBehEU8oDRLUC3VInnvHLUEuivRPsazzFYApWiNJ7NqUysjY+5sizUrJDO4J4i5/Qk
z+A11G6nqS7Phqf2x5S6bK/HzXiY5lkNuEW2uCmWixMzpQDSwDFgrkmO/opWr3sEZnj1teGVuari
QxIdOnq6tiUnsFzZpSUpvmgd6jDUl8mZGXdF+WiSb0p6o8R/rh/IrfVIV7Hmbu52DSp/4/il6vAI
T5hn77be2tW1QK0C6lUYQVu8tfNoT1bLEMDg2Jg76FB/rbh6AqTXDgDS2Sj/rRgTUEccdTEguRjH
dLNpQFcDGUfceyBD1ovKr9n0VkGxxR9LrO/6DoodungthHwrihEglUMssZiwowPk3GtG3Ts7p9pf
NbWtl9xy+6/oN2jfJ8R0t2ntZN+McrQ/W6CAZRtzR8AhwqGC0fTySrPc0pq6jZ07yrUa+phFqfwx
WaVumFkcEZgR6j0IPD3QdsuBbjmOGdwJzOSYHGmZ4ru0wzAx2QDGLgp0iP7gjf9BHEtxuzqmE1c8
OkcKc58apQqNHsSf2RBMuRO0thOisrfLC/XQtfkuj0mg5Mbp+reUI7T3nwDVTECPIAUF9YHLHZ2d
mMf61GLorh78vknCqfK2Hj95O2FDUL+JIQ7MGC0G04jHdWR3sKFofvyo7dNjDgov/dUJOApzPjmO
Z3KzRX4gBxjCKIZnMc8hdNEQpl0uLB3QkFIK7C3DyOKU5EHC+l2NF36mhV9uyVguloiYSXAFATAF
gCNIiy+tFaqaQbEVwxAJ5lmh9e3rVoWvuPGWrloBMB0jweICyhV4iIs36mB3QKjTr1b3pRue8+KT
fRFUywTzMqqZIGcRyMbLhUwxjrttVnM0Tb2vjlZgGDXkHs1PBpzCDLhZAbHDYA+aMJKZymVQHsus
KfJMJdCdBHgk0awzQ7UD0EXXNxykLsLJjy4LYYBowgibgBgCz3O5LHPIiqK0+ISRrOrU3vMkKOzD
XB8BIXYCQO+Bi3KzQHloovIX+BsSAB1c39y473Io9P4jwLckOHYRassxvakQr9CUBuh/1UbUBw2t
ojrRqg6r/MXrjH2cdHu736oTLr2MWPsHs9JeW7NGY4Cop4ic7BvnOB47vw31vQr0ZLoJSltcO8mY
8DcfCmxtyWZ0U1KcHz0OK0AGhHyS285HjsmG2Nh6ipYzopI9cWU+2CucXEOzO5mj9i8kiPQ0MKB3
gM/MfOMvYl3QQx/SvfWqbnzKhdt8NysCW0/FdKopPUQlB/FZXesgPagfXAVEKtPrdb+8vo//GJBi
IQ75v6T05inKWPbU98q3Duh+32t/oQzrW3O88eItaQ2lBUkXpOhdXngJhl9YKErJ3+IbEtSP9bP3
hHrVjf6StX73ZN6mYf3z+kL/P1/wn5VKL9DgZrM3jwzH8y69B5XEff8sOGMC/WT7zqF7Amk5ecsO
/82qJeWf6aRzexYf0DyAhFdrj7O1w6XcsaOCvthTlgJ3PxyUcAt1u3Th4jK60GRDvXupBIInkk0t
phgjBFeZ783mgYz0OxvcrdLLmiFLKLNhtFGMhki3flQY68e4UiM9/d5CY4ywX/284VbXbgGSEKwE
8cMS/p4W8wggJi0wnQzlrM6m3wrX3OqpyMGt8Jp4LZBXAV7iIUS5vOGoCBuJSm0MstLumBNyBLHX
2ZyVYGpBMXz9WKwuSECGwbgBRkO5f9PNTV1N3MmjmWRd2LWl42cmoRs8UKufRkREqIkhOZa5NjIH
E9zpUIATwLCOHLNuNVV2PNuaDVrdOMFEC7lwDNjJKI46bxy7tDS4kOZxtptbVN+OFZIBh3+9vmur
6/lgSPz/Bx88a8DEOJlWRJaagYqRVX7Kyb4g3e/rdtYXJN4yBCZgxZNOQt1yCrLJYYqA3Qi5NQQF
6AA0ABCakoTXTckpzvuhA12hYNUAi7UcnxhuSzQ+dWVE9e4txkD0ribshjf1fiqbe15lx95AlHfd
6Oo+AoKAvpQKWKIMKVUUWnG9gSfM524IVBes1jXHIGJeJxsncNXpotb3/0xJ7n5QCxRGVDzTgiop
9FLfuc3CAbpZxk35Wt0cq83Zla3FSW6+KoWjHzBAq02g/3eBgoOo1DN4pzeWtmFH7r6pLRvMOMGc
dTy/We2XxH6ynbfr32lRzXs/HYKtQHhwwEakx7lpoM7bgOwh6mmvB0Ot6L7dvzqo5ddjfbTmH/38
M69c4s+IbI3Cfr5uf3WJH8xLH69olDjNwJQfmUaT3DV8HEI1cdmhSpEu/jdT0ldjvCnA2hMXESg/
ToT0D5MF0Ij2aRER4eNtQX0qENWLma1qzJWkp4h2uvhHl4unRNs5kxPgmuwSvuFGVrcP/h14LLTl
FsXQ2ew1N3OHKhoRURUjWA4SDNo5W4oCJryenHKg5AlBLB0I40VRsK9tojVlnEc01jN/buNT5aBF
e/37rBkB6kQIxdkmuFKkV74nNiC/DlJrBzWfwdFvSBNvhLpr22UjJcQjjDLBQiYaSZqbxj04cDXz
t5aAW5vRvVk3GwtZc7gAqxpAYzvIcOWOtmqBIhYqJGPU2en3wSLPUF74zidSfmF6DvUA3ttf9ZFu
sDuvRdlQEgenNqqboBwS2/vx5bJJBm6mYYySTP2ity0mIZvhyVXsB0Oxdh6b7I1lriZjotACOR54
EWSjlxbTuIghK1VNcLzgLn7tz9YTf3F9HcIW9Nl8un461h5McfqEsAxqZnLpNuZ9PZSGN6HwAiro
wfrWp/NLbao3Yzv8i1Py0ZTkEmdDS9vZGREKqg+0G0ESBQ5ZPQuvL2jtuH+0Ink+Ti0jMaBkHyXT
c96BVHLY4j1fO+0YGwGflijkL1rphUum2phsHvG2BMAVPAGnJucQufbI1sjjqimoOgCqjHbaQiq8
yhhjimsOkV27N9407zVbuc3aLWTcqhmQISJOR49iQZtXQwvHprzgUaHk7REYfMsfgCjeeU5i7z//
eUChgvVgghPNF+nzWIqNSR6mDVHa/yxZ78/11oTSopOFS4OnAl16bBiq3TKYVtWyuWxYk0fJANkn
R71V4qY+AUqO+eWKhingd/Vs751kjNCM+XJ9fStbKd4pzBVh7E7oGF1e3owqhVqCozZKIWoy8yGs
DBDU2uzzpxxBBe4rxtZAfyMHn26VMF4WBbgw8h7Kpnb1Zwbf+ca3Wl3LByOS62udahSqH1hL4b5O
df8EmZ8qxKD0RmVhxQeJiiUgBwAALEmf9NrNUeem0NrIfphQIh48+0Ux299Kpv+bbftgSfo6bWz3
fcmdIbK88i+4n8BylLpbClZrywHQBuV/gaxdJFUzmMGGBIMOkT2V/qDUvpuxQNcYuOG74/XTtmoK
TIYoFaLngXH9y9M2qy1QFcTJol5/TNix4fmZlb/m1Nuws3YSXCE8KdDCguH50o41cgUqR1MG8QAc
t86tmiCdjClU6vTP9RWt3F4QgAmCP+H08NZLS+oc1lgOHWhkThjAVWdWtP7IIdzoq7qaf8/iqbnp
a2Y+u1bSYGaWoCpDdSvdXf8dyxULIgn8EIgwoyQsU0oAFjrPSe2N0Be8G6ybtriLs8fPm0A3BT7K
QAyInb3cVI23Zuwobh21GdSdDO8wAPuSjHzj263U7TDciJkXAI8xzbBwSbPbGV422zXqWMkRWhPz
rZGC6DyCTGQe9CjzlnsAzfPy/IWSY79hfXlC0SswoPQEfwiyc9lR6XrXIu7MimhsH23AHoN8uO0t
elty7/v17VyxBH4aF6+yBVkwHNbL7Uwda+Ba34L8qcsPQ/ViGa+29Uz6bn/dzjLAQKEJsRIKZ0jC
F3OjY6MS201A0ANF669d1z1PHj193gTWgjcMKGHgX8Th/BBzZgCLM40pU9QrkNX0a6edvNAqoF3y
L9YCPmSM0KBbhJqClBvw2qyrDCQ7EQfj6hQDZEKnTyfbADy846+QtGEsRHYds9akGStRux2s10Qj
v5pZeSzBCXd9y1aiZtgB84Wom4IjSs4ORsrHNkebO3IZkp0AroViiLxJWydgKs26v7mX5JRjrnwi
XubzurQwM4LLMe+9uKz5bsTgZfJUVKBS3PhtKycTbAZo+iFvcYHrkzLktKj0Uk/o/FDz9FgQA1it
N2M29hhy3sgdll4LmwAogQZMO9rTcqs2YR0Qip06R7OSR7GKcls8nhRzCyS7siBsNY4MtOLEzKL0
TU2WG+msGnOU0/ms1vwmzqezZU9HnWgb9eN1U4CWQw1C6BdIe1dV1pzlBsJ5wKF8BQxuQ/dTIadx
UDcqa2vXGgkeSJIA/DIWGraml4KoKdHHaI7BhKCM2e+qqTac4drnEU5DA40myPfkyNQskwoBEML5
rmEPOlTaZsb3RTJsxKBre/bRjBzlqAowuKU1RF75qsSgcHDikDV/EeF//mDj6RI5EEr8qC5IGV3H
Wq2EZG6GXCsNUv49N2+6IcVYzWfnyjAUd2FIeiqTxOp7TE4gEs0x3QieLJNkPqG/OHtt1a0Hc8FO
AWvgrsU3clW8mCiNX7pfGtMJ77KdQSQmDtCruQUTpsCzd9rJNnv7oKt0CEqn+Va2bZhPc+EPAOT+
H9K+rDlSXOv2FxHBPLwCSaanxHZ5qnpRVJXdQswCxPTrvyWfc7/jJLnJ9bnd0Q8dFVE7JaStPay9
llHwP0PjCZ9684ve1n9VxXtqVPSJu6Q9VC3L9xOb7zu1ORput9PKMmpUM9L7HgqPkKzZ2caWyqnc
ltP6EhaCGUkJQ4X3deRB+fKO9ApBm77iKoIYFmUTC4lBrocu2WUVCXilYSu9DQ+0co1QasKctoHI
V+aSpyZF30xjCiT2vaf+6Iffc7pRRFg526jISf1UIItWUtUKJJzC0bMYolIO9dFG7gvf9srm6E6D
aQSZTopkd/ltWbm2nyTDyOiAgDmbda201pt6F8SD/ZiWSVhOuTLtDXCJdPFUQY53w0ucLxHBL6ip
EHBL9mRL/pwvX82cTa0YqUeOuhDeldMm89MEMb0xKnmiJyAGdernywt0V0zCIUHFDbMI4JPQ5Vf9
YhJHIW/0YsxiczAzPZjgix80LlqQoYNaxiM+4ssEfKSUdGQHYpyK3dqtozfBBGKWbj8bJTPCwXQr
8DJ0JhKSACkwIJuk4YoIu9nAhLlmKXm/Z1PTo8VfAs7r/TFBdQhAaTEwNzKnJGEBtQibMLuc44RC
LU6fOwqZvmT8WzmNmuxLz9XnMBkM7dVljRukpakUO7tTKje0Kkrb0Mb0QXZIFeqpR1Kbojs4pePk
d5TNE8BTxZzlEEBHtW9nj1xrA0WtO+4PDp/z55QpvN8VkyLnwJJOiJdMn+YsotwiHjLFzMl35oyG
kA/Ol0HxDW4zJCeYrvRCCA/0TkjybuTRaOiyI21TMI9WpGM3pG5n+8pT+x548KkQeRlxluSg4VY0
1kWa25ll4deiCmnrlcNTPrsZsGua3v12vL6LzMzqMPRCTPEH2J5c+VFMZd1DTqLvgGiY8ZeUbx6A
aPqVmUxm95TRnut1AEE+i7+BnaZwdq0GXb6fxpi3oPdl3jD6s1t5YqeQrDBvSYORnQ1PcH5r8Mih
4gwCUjn3uOS2mMaiZcMw40yJ4k2dp7sKWFRIOT9ePrsrgR/syIuC1BT/LAF/SYfeV+dMGXREyJ47
UbvP9qCovjajxg7r5/8CFnBqb/HoZUNeJLbyaS+C0mTr5+FjBZvdDsILpQ8Jz6stm7p8sU8dOWwC
IYf4EW/t2YukeRzSwylKWtMDcuJddqP5dNh5f00wR4MDDW5w96nl6YL2JwvFQeuCMtttTbHKd2/x
K9BDkFRHKBFihnH5CgOGqHWgy0LZbOz9NPPKuCK9e0NNWmA2iqZXnBvKnjlqhKu41RLfsr54lbUS
aM+UlvjOrhVYqXho6OBrpeG7GC8qCVq89juC9/3l47VyihGpgYUIEAmpU7P42iJxFK9vyjQeq+FF
7cp3uJAnTUs3PPC6GYSECKdBZv3J4/XFAYtMoJpopGncAw8aARzSRBWo60PP6bcmeM9MoYcBcRSM
nSGkRkt+sY+NxTSAfjMa293tKI7qeIO6zuVNO/tUpyY+azxfVkNStzGntqRxWdB9yppbsAKEFsSr
je6vM9pHFIgjyraw4RsL+2zJfrFaJTVl4Fejsem+FWAfytndNprs7KXEuACq5IjHsIXoCS2qDJmm
sZnZIzlShT55rADphXmtTsku2cRQr+ziialFltWKLMuRrZLjODIlcochCYmr/yin6ZonkJG1xUFp
tTywvGkjgTiLG+UikUKjICAzaW9xRAh0qojIBTnmaVdEovyR9Kp47uEaInVm5U5xanGLItz43VrB
iV0gc0/DENq4Y2Fj/uaoaaWLqI4qgWDqtadNH5cP6HlNDJYQYSEpl5qaGHc5tSS8fhodNFyP/9KB
QtgCBapQTY9MSj+HTcCyoAzM7oYE+lZ9eO27frW9cCmpMTmgqO3I0YYmH0IP8phmym1L+MM0keu2
rANPpbZfN1a5ka+dv5Vy2RIbAyVowFaWiXuDOV2tATr+aGd+fVVHdJda+wzoVn5lH8Cqt/VwnWUD
n/ZQNcZ0A3SRzigyc73nNWQBjy3o1llz1WTvlz+k3KuTJ2lhYHFHOs0tZzepybFC2zQsh25XqgAW
0ZRc467cFPrwdtng2v13wUqH50BOSS77O5UQbTGJjBzhouugpfohoe2uZeUfnXR0I4RaNQbOX8CL
JJfrcjwJVRFBjZQhE0hftSxGnWpH9Udebrac5cVabCMYI0CAgKlPDb0r4/Q62DQTbqIT92jux1vj
0B9Mfw6Gq2a/dSC0FddyYmmRaZhVNXCqwVJ+Oz32fzsUdfw2SCL1J3smkYkpr98EjW6QjYgDP1z+
dmvHH/VajPQDpABo/LJGCE6tscJpdI/tjh7aIHsgIcTfrkWYHOq9sVWMW/l66KmiygNdGiRJy8Pf
oF8yEsMlx4a33gHzdVVIUlpD+xlEI4nCtA3vuXLZEAijhYbWtGQBWdwFq+WJ3Tg6OaI5eKvlVTBM
351iwxwsVEtRHpNjemh/L86JYYzAkiDFPlJcd78UKPZYE6OBZTVbsjbauZs8tbU4KTpwohBUgy00
o0Owstx4f6CaV42+1vkkDZWgD/QIbExg3hwh+uErP7cO6/mG4heAWBFtPCAKzljimUHcWWczOYI8
79UpD9xWnzdOpPwmpxdPTuSjgYeyrTwpi28mEqPpIfxNcPH6K/FcBJ0PztAgPyQPW+Nm5+GRTO4x
oYdRCkxULCOXkWduA+IwcmRuimoTE4VmBMIkeYpSULop87lmTlIKyQEp9H6WRwUBreiSqsJphHYK
JuiG66nwjqnhvF7ewlU7Ui9Iouwh07p4TafEzVtnLsmxc/WDVzWh1bxQc0s3eiVg+Lcs0b/NSL/2
JbgciJJ5uiVfsp0WaSHSvs48eKgfHDGiFNJ3vOSWDR3FSgswSLSVea0uUkqNQx4MxMFL6TjhGiTn
lkGOtXuFuZldAh31WnwbeI6kQD40/7biLcKv3GCiL0wTj6mnh3zSjzombbS6+m++GHqe0JJGWRcy
JadbKbpUymNrcCKW4l0lNobZqMjJjk+Vt1EtPO8mfw7cAkKNwj5gfEsYZtewpEM8ZB3RNTQgStC4
1d5NdRB6APPkkp3Z9E4Hgq3cVlGySux+Pyhtw3eKSfkWdvfcnaCgDMQGcmgMswNsdbpuw0iLuVVU
K85U+64szB9D51x99zJIfkxbUqTDqZyB1dy5V3nOeyv2UgK6CA0wdcwHQtFaT7eUQc5Xg7o/wA0O
HApO/hIHP1tpLWaSWsdOdJCRnRR6I9Li27NmNpRHpH4hXlIM6S2T1b5mdu9pxDwKZ/ppgRPSB97l
FYpnWxd8bTkYrTUclP4+ARWnH6cQoq496CAf0Vz2FTUuvztTjKfTBEocnx36DegbLzIOV8WTORmD
eRz7Pnvui5rdj8xmf/SmtTdOwTl02wYmSPb7ZV8X7DILW41lNnlXGnYMfT8kiF2q59DLLoEl8mnp
0fcxzYpXRy3ZNTEMNoZZbbGfhItRhB4Gx2uQ+mYFKJ7hd24MUIJAJFgDH87+8mE93/LTX7nw3M7Y
Z1nRQ5mWNQO9coeq2/XJpD5ctnJG0I33Gy8rmpUAQcC9LcMi26m9HL10CNGisA0ou9Q8zj6an/ON
B/QD7ff0/4l6/dxlS7Og/pBQIAy2yvDmy4MBQZSuKXhvx5iM9Fvzoepy5CZb1FsrDg5m8CqgaYlW
AR74UzNmNjlVNzV2jOKw8JMp+VDbj4/Wzm4JV/fovFt+WyQfbHDdjYbpeSSPWBOYX6hlYM70TBnd
NFJ1pKrmxKPNI7Wi8mgdbA0pM2S+Zl0E6lw8Xf6WKycG4zDoyaFEBsDYsqTspGlCAUpzYjW/b5wn
8LhsJFxbBhYXx3FtrvF5cuIpMSLUzX2MPm9dzrNaLrhaZAMYUEsMAp/BmAdzJLVNWifmO3dvB3wP
qkwTxD4uRHvN47RRHl/9Sl+syV/z5RhODaU5mGicmIFGxNYUHxXBHfQbfWb9Jv3gW/T98jc6EznA
fcPMPypXKBUDVryMM0lj12oycCcW15KUHm6EHftg3FmIjtAMTe+SvcPCy0alqzgNo09tLsJoK+Fs
cJraiTOtyX2VEahvYnB1rl7AeLFPmnzDqaxcboBL0VaVGG1AtReuq9MrEKxr3I4n4zqZ8kOTioDz
LXbw8wQSzXP0TlQD7UAkdfK0fvl2RQ+Uh9akdmwnb3QCwLhFatf6hbnF3rZlaBGZcEgyVYmS2TF6
jTeKNfzQ+iacGnJglHzf6cNnyOoz6CiQhy9MGYaiZk2bQBC9U4KUP+rin8tH4XzyBufvq4XFHe7T
anTZTKXkevEIAHAokyoRgsntsJUgrmQFp7YW5yBJ2gnDmrA1BHMEEgHtrSjDNmC/yDu9HYPk0QAs
wk8w/LvfSudWvxlyOcAkgdnG83Z6OEwFRNbOCNiWk03I9FFRaEYfI4mBqmYbt0ues8XtQsIv4Tdo
EsN3LQL2KjXLsR0UK26YGttKEqWs3OgYrFyoTwyk7H6ANm65Gp6pnWv10Bavod3V2QMq3GAfqrcG
bla8IYp3gJ8j1QaIb0mMA6AEqb1UxsdFgabRWJnPeVUYIK1W1c6ftLT92VUGFH0SL3vdOJcrfv/E
9uKDZU3XDfM0WxCn7MP2WOz6gxprAfH1Q3nnbjxkK6UuVC2+rHThO/LR7Inbw1p6VT/VUY+JfhE6
17I9uD3R/4krW56Qr9YWt3oGcrj2NFhrd/aurvzxvryan8Q+D5XH7oljaNoOh8gIeGRcyzkWNUoO
/c7a9TsapDsabuXLaydWFjs+Y2A0hxf3MrVA4ug4rRUXoE/W+RQo/bQxF/R/2WGpB4sakXum3eCa
dBj6TJdrHnbmGJbYZBGhSTPv9IMy+FtrWj27wBCidonK/RnA0eBm15cc6WMFYvSHGT4OEt4okj3j
4SCxOyQpSEtoptW+xnN7CwOzbh14VLxG6JoYizjCGpiRUQ07ahsZbujkVUEKwAMzvY9aMeNyqmtf
rdyNMcrV74gyARhFUbQCzuzUyVmFYYt2Lqy4dI1fWdc+e2n74/K9XPM8UJiRbS4dxdrlfFdvAvqa
Ygg6Rlm2C4p+0kJDAzBT67Lv11dwJ+Wkg5yFx7TDYjV2kRlZZmcoANTUn7rpPU/La9ENG3Xg1RWh
2yKH04FX+jy4X8KGXCkwl6wnuPqZe+h0HtLcjftui7N+5QGSddH/NbPwZ0BhN5zXzIqB+/ELCI5b
dRPa9Zv1XepSWYBF5o9hF/wH4pzFZcaEJBvoNFjxyIZnOzUeLMi8j/lWc2ztrH01s3jlOOhl9DqD
D3NAb+QY+e8Eao7+9w8bQKZyXBxwDpQSTs/zLKzBshWcgF5xb63Zyv286u7tUt+SZ1g7A5jdluIF
mFM7k4lzgIdgWUfx2KjgVOkxPehmvtrrG+tZOwPA/2I5mBRHGrrwCvOYlVYyEjN2yxpkkBXKaln2
O+UYc8Zw1NbE/eoX+mJtsXvlqCmDlIaJVd6Fuu2FiVsfLn+gVa9uokKjfhaCzoAY+sAtLx1go92N
oRa2+/HA9qbv7atQ+bkVw8kawPLZ/GpsUSPQ26LL3BbGDPca2uy3olCvFEJ3CR19VWGBqfEPzWH7
y2tcOxsYF0IbDsknSKIWH63nuddVhW7GOVgyitF7NBoX/ohs6Yx/xvLL5cFx60jULR1qlIvv1Vh4
IeauMeMuKl7IvozSMG+DsY/Yh4Oy+RiYf6u/1ZWMSdKPTPXN1ucH/qeAblnx5/trxvQB7jeeT/jf
RWnbq90czSvXjt3RDJuS/kBi9ehS75/LZtZOKMaW5Ng/WMWAwD+931OFA9UaqRMrs3VIKnafiur+
som1KyeByUC6yemyZeo5iFktSlwwxP1RV1lAQM2hNVe+2W2NVKydEywBs2UoiMoZkdPF1OlkDgOF
Q1TapADDRJH5dtPuCWu39HLWtg1BixRJg1c8O5EOGzEuqiAsFy46N+DVwND9XBq7yzv32XJanEdg
oVGHRagqOdgWHl6MyDstu0P0T1XzmpsoXuetKMICkt6PA2bpwpK0VphMcx3NLdjZSDFAuR1knXu7
UgF/nTWxMd6wsnIUJiHVCkZGcC4vGzutKMGGNefw07z3IZ4SevMWgm3NBMD5KgaJMOR9ViF0rMGB
nqaNGM3VP9AM+RjMgm+8AytHxcPdwsASuIiB3F24FD0fRtIz04xrh37YXH8yKmM3lcrPy19wdSno
A2DKB2cfY4KnJ7K1QEHVzLkJ2LX+OEzasXS3EqfVlWDA2bLknAbqCKcmwPs/uq2dmjFqm8+dkd7r
k5r7KSs2Pvy568cXxxQZdgvGsHmndnKA9WnvVkZM9eq9aEwHgE3rpkIE4luK/tNykkPm9de2obxd
3sNz/4EOJnpv4O/D8OFZDdXVFNlC4kZcs1uV34wkvR0YJgKMrRBEhmWnt00iZBC7g3UeF3t5tDtP
wVOmFHpc8gfbhpO3jpN6n5avzbQ1u7NqCvNIiKyQGZ2VHNth4HNlMyM2SObPxeDr+Z+E/03En5Jt
zfCcn0Es64utRamR6N48tAZsmd38PjZ2NAKff/kTrZnAY4V+kbU2lZdzYpUKM4zYm0Cd+scstPCy
gRVP6AGggVMgKSZ0jPCcnr7WK3C9pIUm7G6tyDrwO/0nC7y9HrK4e95qS64tCPEUyIFxDlC+X7iH
njgjjrhqxHNf77URlFlNllYbizq/uUAvQI8ZcL41dn4okxZ8brkZO2l15XrTsavTPQEfzeW9W1mL
pDGDChSmNEACu1gLoxhm8PTJiLmSh2P57rUv/40BiFB81kfP+irCAnOQhSGJuKjmNMj16sN1yEaY
u7JXWMR/bCy+P6/ywWwrYcTQYQ9t/ktjtu9aW0IG8j1deACJbgH5G6rzmIKQv+JLIjo6FYabptaI
U4v5+uD6agH+KB312ISBs6DGKdhq4654txOTC/fNK0ShuYHNc/V+9CtIxvjq7L4x4J39xvo+4ljC
MfAfhiHRe1vC5iqwcXbUgS8V2h3JWADFP2pv8VmsHTjQEFlQkQUh0dnbWqoQc2XmpMegMoMOJKvS
v4029NHlU7dSNpceB8oW4E1GsWU5Omo1iZp7wFvFvRZKaChCkcDlIeQLgyzaqmWtnD8oyWJNiEfA
5bMENtpt3WVe1iMFMd8Z9Og7Gyyy3sYTu5LLIbYC/xZcDpDMZ53fMeVEA1uFGXs/misDrKZFICIg
z4P+joZbeswrS0JHEh13UAbALSzxEJmV8bx33Tkexzm5ycXMQi03tNshdbYoblZMIf5BNAfZaeB1
lkB3UWutNlXTGDfJ3CthCYLTPVAfiusLu82+X7NArxLGTPCqwHUv++dCndxMqPUY85HuSoLQWDRB
6VQbB3DlDUd5RzJ7oTYCQVz551+chVfZAmxcmR6nNQ206aXmus/rWE1/duaGC1/ZvxNTizyAsFGb
LCPHjTLuWbc3gLbb4jtcXY1kwkfigpLfMtVQs6HNaryEsVINBubLGmqUwVxr9ftod7UIEjppIphN
SthG9e/MXaDmB3CVJPVEYoFg+XQfnapRPFJmZtwb75wdGufbwZY0ICXPkUVLShD5A758KNHmmqro
eGeBpd23pe1PDbJP+1Efbb+vtQ1umLNv9WkNunZS2A5P1uK55WoNOa66RonEA5tji6mkoJlBreNx
K/Evu8CVtwPsoZiwAr8JHMfyoPMkaYqOjlqspfoV1HFR0JSomd+O/u1vBPFsOD8XRU3g4sG/cLqF
iZ1YtesIWBLu1VTrmOk0N67T2b5JExBPgYwZyh5n8MtCS4ehAJohnoGugkRSpTN/Tjm/obrS/7m8
cSvvPMZVsRZ8JgRES+aNpDfSIc1bLU5zA9VgoftOhdImhSKNbeQvjpO85Y25xeu8ukLEx0hjgCNC
Rni6iVPlGiBBarQYuK0aQYzkBnCNLrBIsnGldHlnFoGMrBtJYV3AqvCUnJryhNDK0SBqPGYtt8JR
p9AIAWt1riKEqUcFIzJVhQl41+Jz1HPwxQVgfyyT+9KtnPJ6crg+QaxOWNV7orVmt8/AyfBD18zM
iKAPP87XdivSW2RshXoD2sFqAmZLG+YDI+CgGfyGdqXYTbwExPTypzvbRFwviSwAClMiiJaYRHOy
iQl5W6Shw+OsPqRONLINDOaaCaAwIQYh+7oYpz/dvHJuXbfNZoRkrNAOgAbowZBb5IaUzhY379oN
xlPloE9t4h1Z3qu6wQq7BPfKSZ89pIGl8YsUv7Jpi5p+1Q4uFZ4pMJvgET5dkmFy7iRVp8VlKa5p
ArFShdwO3hha5hbr9tnu4R5jKBC+FmsCgbL88y/edrBqLjQHd8vl1BfjNbcf82zrKq0FfydWFt/I
HXkxdgRWZG86O7QfEjPh7MtdukmrfbZ3mKAHWwQE71x4HmdZVYTPyrhSczX2+pTsxooYQadmP6eB
dX6Vznx3+YCf1VmkOTnRAscODPCyzjLRXDQkBcd12kNzG7Pgd1MLrNXUYyKjaB6YS38Drltddzl9
vGx5baG4XZiXQIyGvu3CyadsSjJmQL8A7DJ/TXO6S6EUR5AmBUyvNzzwyqMPS/9ra1neznC5PQi7
gBa4cW8mo/yA2/z+Q4ynCmVnHbkIqLaWy6lzsBEMoIoGu4yavM/ti+1El3fsHMz4ya6AuBYNXxQ/
lmcDtBpTlqSQIVDre5E7QNS/N+pfY2h94uX+VCDeaB5yZSuNW/tSEiH+f8wu7lhuALLWpKCWnUmR
/plsDKpNQ6bsRq8o8TTzagM9dg4bkuuE2glwm5hbxyjp6aWeMAVV8WECl22oBuX9iHKpr4V5xPb0
KtPC4a1ufWiAx/kH3aqSrJ2Ur6YX0VtWt7wnI7a4mllA0mdri6x/zcCn7ChmkBB+Lp/l1rbatHXA
9+RgfPVRa0vvzdKn5vXyUVn7ZB4SSDmHh0LMEhjgJAxzuHalgZKjeAHh56Eize8K/GUjuNL//0wt
EhNMzHgUOmga2mW/S2/2zdQFCP1guf9ctrO6cbLoDNoPcJcv77Dt8bZOBNNiNH3MK4cU+RUvqbJx
x87eEzgJvCgYAEdFFj5/UfnJraI0sznBWddH3xtfnCQJ1O/qssMT/avLhjREUvUutoy3Ce2b0R5j
s3jpmwC61KDd2jgB8u84ickWNhbhX6nxZtZyyFSm8xFCGLtGfGAULQIkLmDmBgxl5bSBEwo1ERAB
oMS4BGKapWWWjGI9s+Fdq0Yess5+whz4s6o2+8unYOX7gOrVBO8buvYrbBYsy5q5BPmv11bGbZs3
883sNNOPxKFbplaeRpmdguUQ7QfZ7zj1Qv1spgrpKR4NXViPLvTObicvV/aDytlVwsZyZznkY7D0
cq+UdvdyeaErxx3JI2pNqNdLctuFD8RYkTlNijkCUJQGag2FWDu/umxidS+/mJA/4UvsBBFvAS06
awSo0DpQCsI1Rw2I1+wum9layWIf9TEvyjnD6XCZ+TpNbaTkw1Ypa2sp8oR+WQpG96pWSbFbEpZg
BtU1zUJMMoVjMIVAVqvAdkRb6IT1daFgjyktCyQui+0zwZZHJg+MaN08vllpdz0mxUZQsfbiS5pN
xC54LTCRv2iDqQNpEWe7Yzyq+o7YSSygMJrm9Rs3x78EAlCBM5pvYqKh7aX/1aZKdCCSZEk8uziC
XWa4qJXgfLQ79R8gaHkwY7T0yXrQAt0vEh+9nQ8Wb9U+z8uS0nN9MbvYV0o72+tynJchcPfdlfhI
ws4fgIgcP7bLkmtuEs1u9DOxRDC3LowplTY3ooCxejaKEFSMChSC3OxQ6CUGKCixr72qbn5cvhHn
/hJDwhhzQ90LxLSYbz09rRK+MKERrcVQsQlr5xqke74kHsITt/ENz+/FqaVFZk4T1qPFAEsJCqHc
UA8FpvGLLcqUlfWgvg91UlSGUFNZtssKlUOCT8VUWFYOe1G5Pxx13lVmPfgqqEwv7935iiASZ4PU
GdU7CSNZeJOJKNBXq1RwU9degIbJAY9cqEDa+rKZ8yV9zuZKiUZ5AZZhWpM1me7MeD6ZMzofNagO
2mvTK1gBcXAlzXfQdcu14LLN87YjGhiYLsXkvQ3cERR7Ts+FMtHCHspyjFWqOAVAdkPHX7s06Ww/
r7XRCplhZ/SKWV6i+12r1fUuR6lTuWlHZumHjLa5vlNtVml/0T4Cmufy71vZEzyE2BCcWJnmLPxB
2eq0KFLSx3ql7U2osBdWd9Ppd5n4tiYDqNZxjFCzlCyaQAwtNmLum8xMPQHlJUwyFrrVhX3OvqtB
jTDMRMNIMwGfBavbsvIygQTHTEpTgDhCWE7glFUtIto1AtRgolSK8PL2nZ9cUAp9uSWLRYF1we3y
DAFs1uf3JNOeW2u8Jez7z+2pmcVXGuV0lahQjOv7it8ZzBWHUTO2OMnPwWufZxUpmm5LOdHlYZjs
Gj0qCy9TeasH4ujEWoRq8C++93aOtvOVnemX+FcHV0yehdnPfl8Hw029OedxvqvyzvzndywceKZg
7NtOvDHW65eyeDPoW7/VevkkZVzE0ic2Fj4Hsm41rUF2DYZoQEShIfo6H6xHO0gj9Vl7BeQrtHb6
m/WS75JH4lcR3kYwK197IL/0k+fLp2gtOcaPARoMROOohiwzlE6UqA6CCSieMTWwtyLJcDYCf5b5
3YHqPtD1PruXyoQ0rLfu5fnk7OdX/4/xxRl2UA8VqYBxdKaLP10kgy3+C3KBYCn5afuYYnth5Sa0
f+0by9FU1ZGkJGedh2wotdqd1SEmyMY0tNgGJwkmSI9vbK08K8vv7AA9hYkhqTaznEmtbTZ1IFQf
8J2b3h9e+KPcXDkG61KMwWZhGWzhqVZ8KkSmET4CYY80Y9ktGoqpRQ0TPlXTwP/ldrpxVXsV9ldL
yjuhWdlGzL+yRNm+AbYFnXn51px6Vg2V+CZRSohzjEoJ4aWJt5rPh45Gl/dyZV3IbSHTiaI84IRL
D850SMBVnSowD0XyQNRAE/p5lriHIW/VkKrOuGHwvEYrvTmCZDSZUVA8AxtwAajwbHLxWaPtr6yD
ezVEZmTfAKe4cVBWzuOJqYXP0auSeQz82bHm/ZrTemfnt72mbmS6a9HAiZWF16EjyQZII4iYvujX
9ODcVM/uPRSxkkf+E+Lhe/bn8idbCYVNfC1PFjExV7lE7ohiHubU87pYSQQEMgEk84saksa9MHZO
Dj4bvXfM8LLNlWMCAALeYBSBVwRcesgLU28o8ATT5h7lsjDN8rsk8/aWspVXrHw0RPkAv8lJGVTg
Fq4rK2AGct4iTm33llvQo2MY/cVIIOaELi9qZSNRLkCjDzxYDjpwi6QN7KSOXQNEjtiR77WM7RvL
+Sv04qOqh6vB3UKrrVxpeEXQX5koiYBxb1F5nly1LD3F7mJnunfahwl0tJfXs/bkfLXwmaV+ya41
lzcj8WBBKi7NoeankX1VPcyvJCSRGxN/uDJfvZ9VunHPVlcGoXK0FjH2eIZ5SNiQp6PngEa4Tf3J
Iv6obIlmrZwKRC+Ai0OaCzqFSymBHrWjBPVTM26qO3VsD43+q66Mjau8so4TI/IWfNk/i2Wi1RpM
FLgQM/MNkd+A9HHDsZ/zOKBI8HUl8lR+McJcpR+ZwEqUA/9H+avdij3ddTeqFYifI6CL01X9C9Q7
W/XstRKFjP90sK7C+54V/4rR8TDhNgOBYLmK30DOL2pz46B23bXadncjmTO/yotj4SlPY8I2cpK1
rcUoC8RIZAAPXYvTVecqVFqzqTJj3teOC65TExodcyF+X74CK1caqBE0IyQ1lGUsAVlaPllt3cAM
rT4MFhqgMdds4XPxCpezcepXfCLaftAQR00CA+xL9wFawzkvABAHgEQNVPe503KQEaMNSLYclXzs
F/HOiaVFHaJVUYUextqI1YbOoaonaQQhYTcyUqJEje5Ov4SY3KdxVt3o8n6uXTsHys9g6wXE+wyF
ozM3McoUffXRsv2M8CCBfMG8NW6y9oSiYar9C6AFuvWFayx1Ypp4qg1UsCQrVfsw3zQ3UGNGVZD9
nW6UjWrL2pfDbL35yREOYajFFSRFY5GZpkbMVCdQ3Dxo019F9lj03e7y9mG8XD5Xy2+HVA6kXp9j
jMuDXzTuMM7g0IhtM3dDnSvvttc+Gs7UBcTiRUTLOQkprd7NQrwMpEnDWqgvhaq91HNya6PREQC3
9jNXedga86PaqFMA6bZ3pR5+mXXxjz6PZmCMlYVzRx0QlAGFw9MbDoIoRdRv4B26Ae37Y2uLZ7s0
bnWz/VHP5BU0vU6Q5B095IOc0EqSKhB9ooXUK/ZF2d0mnnNTQA8xEDz/Yw7pL0vK97KJvTAbHT2K
/6EgSHY09lR2FaQDam74qMFd6WZ3IL311gioa9N0uDMzUvgiUZtdoo9hUk11kIAI3IeY7jUFBbOP
XKWJMgcFL6qAfr20PtxCJ7tajFNYUPdaAxc6QEw9goBakg/OjeInDpA5c9fOflbnV3lZvII2f7gG
L+htK5JfhiH3N7XbHReFi589ly8uqdXQqQloDEiP4V+4JO+GV4n7rOTddJtBai3ES9ZFFcCwr9VQ
uAEz2mIICoB2fqhtYjwnVfuuekPyhroXubMKpZ8PTj6WJBKYUvSLzEofheUeMqU2fANCzomGefye
lNRXk2wIFH04QHZv8Lk7P3Q1v64N3vqmAm2XgYW60z+arhICgALxhSqciQhKVOhaTCCOuRf02ROi
2b1SN75GG78ZszCxix9lNe9T6HqqmROAJGs/EWvfi19JzXzT6HYF1McASvNbtQt66oVE+WvNyDnH
D6P9oDUNK8t9J6O9s5uHRkv2qqmAthIjsJ4TUmM61ol94xitXxFxI2y8iwmjNc7K3aCrv5AXHUYK
JuTB+dPmytGwRDR5qp9aSmTPKRhSeKgl4zXJFR9R8oNRkgdOvNtclPfJqO71Cc4ZDBoO766K8U+f
KT5xfzHNO9QlHI2VhT2aolbRP2DmOCLcC1LrtUqdYzVYmDAxsgD09IdSYi74UwrW+6zudkqePnkW
kNIj1e5qTZ98YO8ibjU0xJB0EhR56lf9b0iz7RFMg7beiZSujkbR3OTOTa+Xtd/l6j/EYQFyrx06
LuFk1ddD2u1qzJH5FsQe3aSJlTS7a6cxsHm9p5536O1bcAP6ua74/8PRdS1HqizBLyICb14x40ca
efNCaLV7oC3djemGr78597xpQ0cSA3RVZWZlgti952DAGtceXB6oWvkPfv9l8d04s/NrkZihqE1P
6V/N4BY6Bj366pyM7/BbAlTRs9E2qfWyd4E8wxfTj8EzXMNiWCpC4w6za7Br1Yanh5c4Osf3yQ5B
h8XDIj8gZB3v21JI0WzK247FmExXbxzUUCO3EkWeMM/Td8fxqAxTOGEkC+93a06HMwhi8tNbBSv/
1JNvkFiHD2yT8a7zLf+c2iLmtVLBTxctD9u21ALpuFrCwzLuH4jydykJd0HLDs6PEWAgn1Ve8Kpf
ETLhxmMXm2fl6CmFi/88jCc9TT8q928B7c45UFSjomZI10qn5mFx2SXieNTjaNcOkNzZyf8ySfJX
WjZWyDl786T6CAL3X2bJdUbEZzFtiE7YgqKejXrZbDeXRTSbWnY6qOQ0kZLnkr/HgMArBK51exZP
EHCNvix77UNRk+TvsUq7cphb1ii2DKVKFpgU4uZIGsMNH4ulZSL839QU5LBEsn/kcs3qYulvESdR
Bd8C0ZAJfqW0ndNapOOy7/kqK8H8pzgwFuIPuAeDOP+BCp6XLBYNzdwN4mpbCpf/tbL7u+piqmxh
un2kPFcmQ/CX9MOTNyRdNYvpFcGPQ0nm7GU04U/qU7/qka1hWZyVorCvQRe/RC19ARu+h3lRdmC+
+DG+/EZe5X/YnxOlDRcPLdGGtHeet0htRvz2imlyB/FSW0YBPt5ijPxrYQiMa1vpsLlh+kpHA2Qs
WSTKsEuKskU0JC4TaTFxn/wGXNhdQeS34+w9XfTdhyQdbpsOzFPXWh+hDYbX/gw3/3jhrHQLombS
xPwO4TqUconSMtnW3xmVsBw7chgn80BtIUsb82UXWBLUieeu8PhcS5rOUz07IfZbRib8u/yCR4gu
lXQJiqQw9YzjMitj4y1TNaLp/AiJSI6RQHj6gO37ctVU7oJOKuCfaXHdknaoV5xRyEOhIWply6pW
TuLcg5Q5sRaxfMPUb7WWkVetYATquG+L893OuJGBG2CgvATNGC7fy9wPTQsB16+CqnffFv64y4gI
K6/Yhj1FkdnJLiQ10p6xQKyduMiMTi+rc+EO0Rf9TvH2Y0RQxs6MVp5yDnFmmwYf0yj9Mg0WiGtm
lIfXcVoQkEEIPxTb9B/kim+Badl1ThCjyXrvX4BYh8pJ55Wpy3hJMvkG9JpUdJ4/eMoWcKwwp0lm
/W9TeJrMEsxNsrHpVji9lQlHolfurUtFFt5VQs6ixCbwuzJ4gjOHSDIoJVo4wWX07lGd1BFfRe3f
n+gCCpM3J7fsoEKLirHGxbyWczepIxi2JzGMCgpD/30ppg6/P7T/UhtMrzCtwKvbpe3LFpOfIFPx
mVDVNwXzTeXMDIbYDuEZxK47WiriWkA0iesCYPVQcAeAxQXBLiR9+BQmS7LTIvw0K8rD5MFO13S6
KFfomHaEWbEnQZs+hClzTbBF/TE0Bt/jq20awKjPI8GpQYfHjTO9+79RAH4ICS9xh+M2K+xPGPU4
NvyR8g87F9nOFAPBQbEuZcyy55lMYYkg5L9xNEswr1OyozGeV+jNwtMWZ2NN0LwjADL7YgrhUsE6
Bucw7+dLsHboVzbbll06ogFb3BuCosaXJfT4yxYmutzMAnwuQTsRCsQBY2ER6QCL+e6WNG9wvv3M
UaZPfjL15RqtY73xNjggxRW3YUihJelBvQ2aflgSbyeRLwbOoSjOJkAkDEGw7JmI8UlHKKF96rrT
oOOijKeI3OKO/OaznSrCtbzwCWVD0mRsVLHaAwz1Pggf0YtFCK+5aj3qty5AYMnYxuLAJ/izc6kd
L+cMeVMC1+F1KOxsKkxJpi4o72sZeEST5dl4vd2JNJO17gY47fo+3ylIvZtujfUpjmQA02TY6eOh
N9WIzaEGDqfhse1xqt3tnCucd1PNBhwioOdghjqjD7GtPXuwe3rrt3b4BFXl14EX4n+w3XDZSP4t
IZOpitC8Y/59EToSlWYya+LeE3s7pq6xcYRdf+jty+VO408iRN+RuOAHvjWqojnB05W4T57psQps
MlTdNOMdX4hfTlYsexNPc2mBaqAwbX7lzVlSw8+A7jd4TRx6dMJH3a4AhYbiKZHYTRemfUtt55dY
s5hLX2bo9zOQXHM+ICYFOCMCmqdwLxDeuJtX/ndW7a9KU1vGhG3N5NB05N0fQ++e1m0elWDuwmqA
W9Q+HQltWhcUpe1GVmJH+DtZzI9o8Za6gCIDAr5R/gCnL2vptmMq4E0atkEDQ+7k4M1EP+ciTUvN
+qmcOs6rdR6z93UQFjjkSJAQ5u7GXVH3z2+L7NO4iL0m04LX2/c9O0BJH9GDmVZeY1Mfh4iO2u3b
zBtqy5aOGl3l2I7uxDujzxEC5cvYThEs/kKsWZ7XOHnWZq0W+2+KgtJnk0bqgJHsgWSz2CXR0L8m
0YhF91zKM3DsCZ9Wys9LnsDTGBUUwfQjh21pn1wjKF1O2EDToo6l11+jpUgl7nzGVQ05kXqYw41E
pXbpgiFrcUtVyKGvIUCABVUWevs87YfSIjauSZ3pRTUi53wos9FlthpUG51ssBUVUslVFQ9B+k9J
q8+Y2xn2ge4tJAj4dbeiluGGTMRnJYWWES3BNuwmLxI/yqrxTbB0/c6M1VVAQpwRcLFrkLcIgX7h
8PqY5ScSAzvOCVM74a/dDscJvyYDejxDQleFmAzQXcfJzsgJmUKxRRhEvyzXZMQd9yHRKrkzcUl9
ueySFV1j7BLopsOVnKiei5MyEcjAwgM1uHFdhtpEFzjC/u289gg0rjvqCQZ70Rb8jYfoO/QKzGUK
niaghd+SaI7LgKcLxhaKoyTxotLM3XyboFA9Yq1jQ1IUSaLbEIbuC7rfXkGK0Gd1YFSLpoygZs5m
9j5TG847YjKxo24bnixNgl0a98ED423acEfaY0t9ZDeiFzjPkrSPY7Hg84GnL+g2sg7kEYLKtUp8
jtRWsbQ3qgSpJ2n6GsDHMVroY6aG/ih6RFraMDzAXjKrFmlvdNx+01bCoN0CX5chf4m4/xwkcodk
3wY2EB/jsNY015VZxh8dUcRYFy/El+9sNm9hMnypKMK0GWauyjf5ooZRVmlCDlGqSSnm+CEiyZcq
2pOL2z10oLpirr26Yb4AwHvVlOiGFOFlhC1xyROg7xa3VXkLBoZZvcAX5YtLLz7lzmpUZHMmrPtN
V/PGu1iWHlufgQfKcjSpK4Ver7CH27tgfutJpMpBka/U5mAihX9YA4ehNMkfx7b3G2H8by7SYtdx
O1zp6M0l8YsLDcRho8lWF3NCK5QyV6IjPMJp9y+L2tcltazMRQTNZ7jvMYHXNpcAc6LkP2SUkDLv
QnT3nnmATdDPLHOMmWq6dR5CeyEkCeuNxThv+nCts65opIaaKXTJOZ4QodYjFbySMjxiFygrW4e6
F4+1W8d/OYtcuSBrxZqocSH78SL+EPrepxG01B55BYz7rbPtIYCXdDWGouFpeJ6SeKdS9ZD1/DfA
u9XH2HuRZjj1mgel8tLbELObkX5fp20YIthwDKuJtJhWpl3ixXvwc0EJIPdzRjPWOv5XxtmBqOTK
lBrrmXXfwzT/sxtojLD4jTr+j/XhnwLBbFWbOlxasOpSpP6jt3gfI113EGkjvSWnb2uW6nuc922T
wyt8QF+UG78zu9LdMm1BybF1hbAer8Zge4o1LJE2HnzG29isVt0cH24cMZkkGz5FvOV3Q+uoHpeV
Y2rt05tkwb8cyGU55dlFheF7NMaXrVUXx3NTGWqRzwMTllX5S6na5CQc/R3j/qhp8cPldOqjCQBn
RP9m6XLFtImHfphrHeKwo1Qiz8rXc90iX6/c4OVRbdzusY+m63mdgwqrpVfhwaE/GNGugKmHUwgU
cZOLLArylJeyt9d82269UE+5zH9X3h/Q2z6TAp5weEfBnsfRcZhT9Lnt0Z9ygkoW/Q3c9tcM8rff
6IWNy1InNPsyMaHVEqu8yYj51qPwyk2G33LSb1scfQLv3HZzMTJU5PQpzhGeRyab77qM3aRcHtNg
4AjT8c84X+CO7/VPcE55hLU3vmiprb2eBzWhS9FsWQBBWoYmfl69pdkYpknqSeAabn1PjDtFI8ad
1ZBHXWAWXcTSNZEoallgfOrkehg2/iq34twP4jLq8WOFGwNWwBjd5ZP8aqX/AzEwkCQ0GRM66ATp
fhhE5VVY+shsQHY9yeJSDCZrVLgcNbenYevAYRTXcfLhYKXzz3nD9AJPK3ZZufi3LuQP6mdfYgUy
ggXZ+jQNyAoMYAWAKtkDKZDJMJ3C3HZAmmBlk8FoYc8XPOJgv4MYpOMcNF2MGtgKFx3Mpm2VektW
KZueyUibmVk4InbjZQgnXUftfO3nbgcTtlc9Jp908/tK3SeLye/CyiAcqepj91TICZUQ2FEd247t
AYeEu546dInKAQNQXl5h6cZWkLGLKotZXDtNkVU3sZWfFEv4ZZBLcApj0+7aLBm35zhj1FViS4s9
2Oi22hKnHnW3Cvy4COmCjVCKfi3rHOFRQochGmxZKVl5eHqPSFuGv9OSO1UCoHan1a1xWhVZG9wY
5JYf22qn49rPnmmoVS0UwH7367phADNq0w+hRrrUPV3sCepy3HU+EyBP2UCZLOccG5pVkeCD69Ad
VlM2iiqZQcQwHSVfbBWyClUA6CTBttmMNIOSIDPx3xwsw9O0uv5JYmtWV15A+6hcZZyfxnDuDbpG
roCcKZe9udaCQUW05WFb/fTZ7whydyRlT4Xfk2ds90U+ugjPe75bAnwAA+0AmfU+28tk7j+sRvNj
OhEO5TChIBTw3HH7cY6S4aCJ8K7OSZvV3HVmaLgfMl6BQ+V7o4BFtpBrNTFoE/xCxz+47pakUi4A
wjqNUIoaL0wxeUqNQbTv8EBH2g3PYYsUSWPnaAc0Nf0vNyRqtHYeQ0O6jScZenAPjvmGVmKCpzuv
Cp1qGI+KRX6bIZr9MmpVz8plNH5S2tQVL7OQbVwyovHGuTUMH0e32KGKXWC+HAT9tMJL5hd1EG7j
Y6Tm2he99U9+7OYU193N0JWksZmqKJtdVA+0L6JyZkCXR2aXGqHk6yWTZmym3uvHuuhj/23mhXex
Wdy+e5uHCagN0/kzKyZ364u0/85nyDo8H99Y5DI95SOVB8acOekcK5h9PtO+XHxL4DWhIwAnw5yF
e9OG00H2Hn+EhF1d4oJ6qJXOWwGjL16BgSjwTa2K1NuzgCZ3JH5tBNY9GhuOOXxDsxyDcUzrlRis
5PjDsDcBK44JZfPZpkA5QAuaazAPvGGFK05FRpertl2KING+uNIZrpJGGlG3KhnqmdDuZpYV2Z0D
wHm7GQJcIW6BViQg0vMQH/uFxm3yw6kYX7c86ODfj5EHCA8VegdR5HhQHQdwS5H7iRQQ4cL9kkT6
MBA5optfNYDzMFzMHgvoISytujz/HsKBvKBVd6dh7jBQQGFq6xGxY3np3dsHDIKefF2CGDlziCbb
+/68vA/Z5sKSBZk4TjoJ9toFaYOJntIyL+btb2iL4Q8Z3CSrguOI27AFVyb3HeDe9dcZGE01GlmU
LpkF5it/OwE0yC7AXFzVKfiwkQINs5dF9IE6rl+62PUGg/863AMI8uKoeJAhUFMS1+E5n+wFxme0
mj0v/08FE69NOMxPIVHbqxHOojxSszUdTqZPb53SY+4wb35G29L5VeTr/IxRFiCCHn5k1GZldF8t
B4jppu+hW4cj4mPD93XOlwe0T91ecAejcgnJxgLgssJvRvoQdUQ9+G2YkGpoe7NX0SbXY+hRGFnA
6qEDru6gI8CM2KInxtiEXNtA6GvKJlf6HGuyJf7c7zna2JNbi2nfbQV53JgFqBZB3KatzcoJ43rT
cuewMpzYavGzrVxpTHajG8W1QIAD1u7BD2ED/pPHCYJopdf+1zEszOVrnO8TZ9uq6P3XXhlw1cka
VaCF8E/DEpSS4dKZQl+8cMz5vsMfRq2AuFHA+ztXEkhDvp7nDWgKDjqA9FjkAZo0AqYa0YLMsvi3
cvKrCAagbluyS5rltBxZ3JexQq0WbMbCT/LTm2h7YBCQlFlL8UjmmdwBZRprnzhaUdGKhzZY9Dsu
IMVMHwH78uIjDjEMPpzrRmfhUzST30UNd08nNGIrYUWl1imsM4hXy24ML7oXv4k/LvizWpzmm30Q
cbRVrs+BtQaJ2w9D+KNb+pz7jL5NjmSwrwvAHMXJijvTIhEbYynsolwGxM4jBwRIbmXk2LqPU9NV
scYY0E6aNquIkxryohPSoOOawo/04o2dBQSSowHMTB6CTgnuaYmblg/KI/+KzEN8MulPW7Zd/EG8
0VwlR+UYRCVwWtkngOAOg0nJAevl5AnbMPF59hL/J7V99AWTRlmqYusqFAgIUIUbL13UyyPkJPqr
hWoEg5WN3UvKU1uxHGHLmqVHb8p6jKODtQ9JZxxAaZcntIQ2DxZfax43g4c5c+1tXvfwejGWqRpJ
j+yYbQoDTzB7J6W2AfHHWJqWDGlbWP0JEO7aTydoBxHsYDCFi8XzSlpYtYvUFIETYjiiUQ2aFfUM
99DJcu1IW9kUz95ibJ+hsAHrIiP8H7Fy21fJKPyngWRhQ3OYUZbpYiCBGbu220MDQpokNWnl04k+
yQxFr4Kv3DyW8JnsZLOMIgcxOm42AnenxRfMCVJdF26iWBTtDP8xOcDpMshplB8KS+ySlbNd5LiH
MJItf6fehl+wLu3/2FZjhz+RBPHVRM2CIgKy2/KX0ety/wLWMgmOjA1eBxZQJSPAOl/tJC58qQkm
u2koi3lhTxx6TfLUAoN743FI2AmrBGoC7u+PSJLQfkUVyXYoUPYyOg1/z9m6sxmADpZ0JHjv5zkG
oRJHovvFKd59F0GXnmNPTejcwcg9WkXYAxui6AS+SfKlP6pAElVGfR9c70qtg8jaDX4mw/pLZZtW
a6H9Bg4F+nu1DvNcHHaPVOfRJxoMfixmnZxllgDCpQJ9ptO6h7uhlK+bFyY3JFT6pcj65BSTbGkK
nwvAcQHaBB/NPMB1tigU77k7+aj8N3Bw4XPsdFul4VicIpgdYJ7p0Rni+nNYnTjArg7jb+6LxJRT
vC2qpDOF1M9LMvKYgqM/p5qvDzN32zX24NConIsfQqNWNKmYXP+Fshh2PlnZaQ3nocHu+NYQ8C01
XPQMIIxsRlsVrAf0HEONJPDxDwI+pxHI3DZfFI+75x4aHrz4UMa+x7pjr46n0Z9kyKJLbMP2kANH
If6/Ic5mqzAzIS1RoWq0HsJM9JLQB0y+3Y0CEya1D08DAPEU/9U9tARf/RDk/xUbntfGJHmfVuhk
AIzDr4m+iCwxRRkGKYBqiEnF76o749VjTEB7dZFxSJEdU5xZbbhiLWdqvfW0DAhSd6HiT2vfMl7n
OcmeadGvd8g5Cy8TCez3kBSCVWm70hte6vgJSW6xBtgO8AtsQSCrbvB5Aq8FGmDSFL2XYL++o0hX
R6DSspu9Yhh2aygCdwOgSxJE4Yz3qYb27AHc6gLDVqOngxpW+tIqYdjZB+ZdjxsGcJUytWBK7aSo
+nBRcofOmg9H7u4w8oLtDnRWQwa4cy6G9XNr2/SfxSrCVm866ubKJHwE4DlKnKWISfSvvNDLDYV6
OvLNBrVExHxwgfADoHm+APvdgSsW6sXDiudW8hidmyyjgQdtpdEMyspKlgFtoNoDYrSkiX+TrcPC
P8kRuR4J4f83ph2PKgoG7xnoLxoFEFPG1jyV3VDBZpX9MrhkilJyApeNtUvEWqNFA+jr0s4dinla
QcygKzh2q68+slCML+Oo1F4vYfaswcUUFV5lUAwZIGZTM5dFTzlN1BtRsRE4JDm0Ai2mgKeu8PL3
iGwL2SWK9905bBecM4Mbwhpbd8Uzy2nalvBPoOqEVLKB3RwGkfkfiusEqEnMnYE0o4jNXuOeAyRU
Wvw3gIGp6dLt/S1G7ybtlTlNHoshQg0hwdAI3N4z/oz4NZrY0sSLftaYD58yb4XJsZV53dqVNFLN
3u5OwtmHaEmpquBFOT8XkP7UWN3pdiqBR+W28t9Ubu8tDLObjY7P3doaXQkhkyN2SpMTnEy8po3B
xjsQdWUYOxTvjEUKpTRi4VbFQQeWzJvEI1+AUqQ99CbYq57sjkVjVCIoMAWglY8FzIGHHgVlXERj
Wvu2OIStTNw+LapFzZqmKXhDQY0CiCGorjg0qAxPLsgMyd6sBXgPDSyyOZSBnkIqfW5b/CRG6OOU
I8A83dAgZLLRhUh2yvAH5WN0iLNdD6vYxun0gO78VfZBu/MR+Se24gXU5z5ftx9M/cj4uCtWAv4X
ND1evuUb0x+gJU1agBmYylIfT6SvkfaQw4k7g9FPKcbwG5ZuPl75ZaiSlMeV3/bBccUY2Dgvpy1o
XWLOJjX4sycPO3QQTkU7RKovtwR2aU2faP2VRL1fTxvn11ETjmbAH17nucWQgmO3hJ30WVGM3fmW
66agkW6ApnYlbzk/TKJD5K9MbtrBv8kLydEU7FWLqWE0fPRXEA1Y2gxrnHPghVvgNIVvH7povm4c
P7vtNJ5yaITSTCPihAbpnzUDC+5Z/5BlBFUhzKt2bTPMUPYBJBcKRzYeGCHNFIg9AlrABE3PU1Ds
2zS8hGjlYd1SQUH9kpDsBBl9Y9cUgBGzuywD3WHNPhBordxY82Wtcw5kocNg6o0TDtLsr1HpRQ/I
kxHZk+p0Y7r+Cqz67BfbBU3XOV/htbV5l+0+Psz6EETtrU3bZ89QhinYv60Cep5W53/Gbbz421rL
sHgbDKt5Nj1YbnZt29apHqpUqAqMxtULuiaYzXfahY2O5C52KC79AhVFYXFLP/oOI8I6+7KGJhtX
koKqnt3jHRgLlu3Ke75zPhDQILQltGpZRajde+sK+J1ED7EKz1bIrCq8rU7D9Sr69Ri103lBnBcH
795PGGBZMkOS41VsNLivyfSz8uiUA72EisYdZ+4RzDj9y4hldYgFphkXINhpSfg7AKamc6RKU4F8
mnbHWFhConz3KRuPrEVJ5z0Y/ef7+uGI5M4MXwKwvLrsHWTyzrV5pXv+J7f5AT5ke3QFn52f1l7A
bW3uMQornXWdJrgCZSA+kMSwvR58WrVsPbf9umdrWsEC99aS+c4fXL3kM8ywZGyAKOPmTpa9GJ3d
/Fh0ZZ8Elcmn451m2LCKB9DlFunsNc/Q2OKYM6HGCXhQYjxuhB/Nlr2GWlRqofPO4Wln6xXSWlxw
t+8TdKEK+IONlz0DgFdm+fK6EXZkJITWgV7wRnyosDhk478hx0wDKgdFy3o/2RItFayuMJDy6RHo
ylXm+jYW5ilb4dU7klvegl8wDKEBsRVHOuDubsOhVx8swEtZZIjeemyH8ODky0yXHbPukAOuQVWW
Chsj3uedL0P62MFl+OG8bwAbPPXhblXzFVvQiOqKPoMsblYPJ4A/HDVJgQSDXwi8AdjdgsJTNEUL
iq8dS4mvud72Mx2fckGOUMMA7bpj1YAID6LHcxT1QM8wLWRSfkgqAfS5P94UQDzTlZ7CMlhvznkx
7nqMpmVElkaungEYpECUQ5dnwgNwtiaf5p1ovXeMeqcejEgqgNyAEzvRNn8fAvk56eA6T8VN4tyu
se8Il0KJ/h1yG0gHIIcx+Eip3CqGCOEiH8tlierQ6w8JzR+t6J4E6/6DvzTEMSa/xz+OmI3JJRh1
uWzYmW5B8yxAP0EMlAi4TRq/XyHQQmNThgqIKM/5rt34A6bBWjIP9PA2fBdd0hgHASttw18rAZ6o
bsfS+SNvkZncjTLGJxC/g7j/EjlxpQO/WsLO4BZGZu+0PCSeBrcTtW8OQkJAWF8k8t9UQV7xYDyg
xkJt2U6qNsCjKq/rbkm0dOB4wt85Tj8dmshyIj2vIsk+28w7b719Asr5EA4bZExk+29JYXiTIhXp
pNbZ7H3l5iqC9ztw3PAZJYZCT6TOskOg2iwMPUkh3hkB/1eky7OgS0PIWIuJfKBDv86LNZeQBwc0
6R+AoPdk2178IX3vQ/8T0VJNRNOax+KtkAHgmfAnyelr6/s16j9AhKJWtniLUv+UBFDBxIYgy33q
YZuOuq0L50PlV0jAbXeV0ygacLz7zfjNhogO/PV7K/s9Cf1nSfMd5DhNGAFsl+4bobbN6sfPvS8e
GZF7qcQDA1YTFOzabytmLvTlpnOPK1XvQsWgFLOhzsLxc8qmM3q4erL6m4TtN+1hYg3KKRuhGDPU
QRgxbuAXJ6QK4MGJxuGYbP5587s/qlef6NX+tt32Ywd1jmGYBFATHOuoKpP+BUT5J4DUsBxV+m+0
7AbwrcLwCc79Gwt8D2gJax+RsYA2Lya/0h6fOd3u/j2QDPkgmpVZH4LVf2cSuVxqe4FledNt4iUE
phDZ7z5IDhh2gbAN+7Tln9Sz+4j+pPGZZaYeMLayCVAHHO2CmT+unjow+YIF6TcQou/Z9KxBd6/h
zfnJLitI4+cGIsE3IC8f3ASwssybtvvpVAoi3/+w7DvJ0f2N+KS8u//kc+DS53Xwm8yRGlLKyluP
UvyPo/NYbhxZougXVQS82QIE6EWK8togpJYEFLx3Xz+Hs3mLeR1qNQlUZeY99yaGyiin00zH75Xp
TaNfh1rxYn6OzquoaSwUeroDMTVIUTr8uYuxXY2jowOMJA+AZUdyrP1BTcJsds6O+1XZ1CNJWr0w
edkRPrfTRT149JzPdmedeMR1rxvbf8IAZqlVofhZlT4pbsyoheZ3bycjGoriPtix/NGduAGFynQv
assnZRKvfaM9a1rcb2SyBqMlTpmVnmxAU0+tYDwKzj6psZiPfqBDpfc7FJQtinC8IRn8EVcb/s3e
cQKobaJpNP3QWRp2LPMP/uLZVCK51RjNPNjzgJXFWp9Fqm4z2e+Wedg7Y5P5zpy8S8E02Ko706ey
VYIeOdcdvtx6t5aJnxmxnw/qRhnP0v0SFed9d7DNR1EL33Ffad/ZM2TsO2idyHwHajlJmW1mlT3I
FWqSc4oHXK5qx1kdyOVXtLuEIlZZP1bzltf7XAfG68lizR40W3hNuh+7kvHy7MXzV6uVb7lrnJ0F
YRi6QzSh3pUo09oN97dvckraKHCVVT5oaRUoTMtTusTGHs+VzmvSxk+l+aOk76W4rTOLOyZrs7Cl
KFYOQwVrOl16MB+FFiC28pswUhRrCsX8b0bK1PjYouU4VS9LURys6e1+0OXuRpY3Qjv9LP2nK8/O
HF+kYewr5dfIq5Mtao+NgKEs87Bh+UcGUB1pfkGaKJZRcFsMuJp+7FlZzsDAkJAnyaHlXxdZ3VbN
/9rqb1St7WIrB0dkW2F3vuZAh/DV9PF5mdZNDOshynDKw3GNb/X01lJ2tyqDDMCWD/LEf+qVnOjV
0le07flBN3p+uSQJWfAYqDEP2BBTOpqhmNzEW6v5AKEcRs5Aq1QG+iSvlklQcrreQx9vxVzR8jx3
CIioLmc7so+zvjzZVfPEOpRHaIug4k+NcWh25p4Z5H1U62v2U4WxQNMocQputlLfFBXAmKv7gvEf
AqBX58XqFXL12UW+s6d5EzNu9Cc0dQPRtFwN/04WrU29s7Qc4A+Ptt3sCZyjIZabRoyAjPahqcDJ
qqBhHaxaXsqYrRbIiSIf4UsKEKTRczLXIz7UYzOFN+Sk1pW+jhLt4FUwo28TCi11AhO2QFRP8eAE
utMxWkRAW/7J+N4C9h6MbVL8yVy8DdX/r0KIoha4kCszH2dDST+U1ofrRC/uYh57Oz6SEbpJtWXa
1KZySXQ7HFKGUdkYlmYaNrCCqzuHfHuK5Ee9GXYSGNrPXE/bvkxJLeqfWj5Q6y42zO9Vmp7SVjm6
yF1Lk/ha3DzahfQhgALh3HVWKOM5Dcu0v87xvKGBBzyf6sxPbdVvSrlsIi0Puvt11OrKFhsPtpD4
htL/3cbTABIyHjK34xLLOJtWtPCG8cBusd50TdyG1n1HYzlGC8k56hBGarqxlBahpTs53Vk631GN
I0NrTk33tTCz0gDlovhRKM0Zze8Qdct5TubAoALILUmrm2xoeqT1I8bfuHlq7ftksSJ/6lw5C5Pa
m13HVyV6bFW5a4r43EdLyP7yg1qHWSnCScnxL1yXNYbaf82df7r2WrEltZYd08T+ttS/7E/dOKTy
k4RwtBcN3tEA8WbSOcznmhFe6gj0qDaQBrP9dlevNuScPJs0Px3WgqJ3DlJZPbUdtgL6jK3rgGuQ
NdLa2D3slPVna6G27K3yI3WOM2DfgKIveJtiO4WLzbZ5ml8KlkSkVutLFWIxy8LmXhTV9r6b3EBr
c8q+sBA/7L6zyvFM8BwX/Mp0cNnH4+rnnbZLUSUlUm6FgtWiy7t2dqqG34GLde4OGaOvcZzJUinO
qv0xziaXz6/tJmHTI00wYpDjbVoYYmvpC+wZ3I14dfNx1xK23ktmDoPyyMpcH27PTwDyi7V9mJYH
aai/Qut2s9SYZxq71olutVIfYDqxnM3vpUUlVsXHvqjOzpwf8TUFc+o8di54r2We9LQNyaP2q9g8
Y2zwJtbSx53+bpSfSWd+Ool7GkecBW70IpADhkIPFdZKp0XljSzJvBOJ3GD+HMtN6WTnYh0iFOIR
qLBKtql+L5eHIL2DTSws2ghnQjrBxTPO8J9Dke2t2NwZDVhPig+7rBwf9SMDGFFe16G6luxV8Mpa
YWwhILwNlyfUnOjuZFZkO00O1zR2u4BFr9+xuoDuaYvhVV3x5+ZYVGITC05dxfm1jfQXQAOb5+wu
jDv6j6tH9Gxl7rV2hwnHGWlygE56uR7sNAka0wwKHtUZPtQg8RQKilFjwgZcNizOyb40Goo6de+Y
60FkQKlMZ7w5Yu+kHade6/ZejT48JslFM9l8Ker9Wghf2CNnp87xUrEsW/mXTd9j/Q0f9+bmH9g8
X6JGBiSp70UltovCke1sbGZncvggLGlTAO5ME8hoH/szpKUn2uRdmOnBBlFdMv6PRGU1YwrNQruX
1d4gp4ColcdaxUxV6SYYaTN7XcPpY+gPvT2DstgCycmpU0YUdLSTpTL+mBcSDKzFCF2bi7AwtE/q
95Q9NKRe42JTd2lptYgspjguBCBd2nx+ElDjW8Xls9LM5DNdiu9IiI+hia+aWj4uKPLNoBzNEjlg
Ujw88odCMY4uVWQSqQd1Wryuhz1ry92MeXxR3EMqk43BcAE4dleaL8NQXTpMPmyO8AgjCxouJNNd
NgmczlqKY9G6ZwWqVseMF8XZzmzojQAKyrK8atHkddT0y6o9sSrIa1uWjuitb5XRWwS/t07ZZRzu
L7o4zYzradluSm9tBi1LvWzM8JA4WGyi7WAhyfGKJtSrkpwi3ryM7YOc4kyQWF1f9Ubqs3QN9nJU
d7iGz/A2e7r4g1s31z5BExyNt6LqR0+fDN+I1b9F9r6tc1fKPFzU2l8agPnM8li8EpTFywAExaP3
TKFDMVkyqvxJcxbHjjPVWemPAt+emnjz4G70wQ7SReWouDcTd6Rc+ygr8gI7pCbjDtZWodCGj9Ga
ad3jFqVh4eulmHPd9BqJyQP/c2hYllPB+g/kizzM9fmXDjfMCiTLBNV8si8KErohW58pq59FtTfW
Dt6zx2YajtFEUTCpgR3FPNf50aD615Lsjw05+3khUKVkcsScv3AWSg17U+cUBXX3iOMKdvAbVvRc
2PNGmQhan6dda5QHN+9uxIqc06VlilUekj7djT3V2IDTq6iTV80y8GmA1qUcwFG6JVDmagyDX/eK
n7f1Ji8dfIqal7Zia2KE7ZeCh935UAh4MuqV0xlzUpP7UyUgiCtPA+RK2CDfRdone+0PKpppraQb
NUt2sQJfXLVBVxi1x0zc1rL9ndw1psQf8XZiU/Eto34U3PgDk/wMpaDMl41lDa9jvuzyKD1MdXyZ
tei57lyu5oxnXfG7eDkW8klHtixyChLphqZZPg+KstN1sRmnZlPHy7Vqp60lzM3CcKIdr1LSdsuj
ur4NaP2yg2rlaNCle5qWfF/auV903BjT392fmCjmWdj9h5o46A7dwW3pKNjgPAwvqdtt7fyV6jXQ
8hVUVtmYGaM9JoMOk8VsdT3SpCCr0G0d/CwpE6VBCdX6n8ZTLetkAzKN0Xhl4lWHboujQbbhqKTH
zLzVffoE9rFZJnxaWcpsg+F3ZaaYNnh78S8d08w+dyonk9D6S680W2ootImVVIJY2xlUeWwv3rMd
HEMlj7dQ612X3mkzHQGcYQSq6W+jLmWIz/XayWibki67WMh69QqTHLl3O5RWhZ2wngZ3DRLX6R8A
3JmvodJcirFIXhqOBMQUKDnDadCqOjtsChXaG11rJ/lBfnx34XUzo5gxrlfsTnUgFhkzgxBpoGTm
YYqGkyRvnIsQTRkIvd0D/Y5YMLkOnHQdoeOdImD3g70ftVjZMWtKQkfV3zASv7JxjpodEsl36Cb8
pWVAxWj2TTSu9BoVdDRuhwraY32u7YqUbIPaPjNXcQGAf2fMq/8iUnP5ZvyGbhH/xH0VkG/9zGKi
y2zlP70e/ckiC1AjNpOl8SthtiksLSDEiiCliS05yXiw7S8zq9RNxl6Kshj478at6/DzMXLmCNp2
CwSm7k5HrYm/+sj6YCOR7pcuhH8fP6/jtDEbyC1V0PTG234mJiGrHp2ofGk4NAeyWJO633NEhGSd
cV/wN+T1xbBGcsig1rVx21hyXyqvoOSP7DJ5WthG2ZoolC2eEIYaqbC3DrKPaXeml+AX93DDnlFa
PF2Ia0EqXmzTFoz1OYrHq1tRoLSMqTlJNn1kPvbO4LNQPIiiFneWg8WJw0C43joODZ4b+TjQjzLT
2kD3HBooXN1s/RFuydPKvIHGT+4fBSFj5gPRKiOCZf4YZ9kTkSWh42JRK5uTNqTbZeoO0+q+EbW2
m9vyZ3abizMMJ27JYGqrrR2ZvNFcfhPbLwv0+6RXX9UowcKTzLiRst+CZ85IlXdECszT1m2NeYL5
E5uYlgH+jfu4UpEtSh/6K3SqauPWkVd2uV+mjfQ5uB9xcjDVgHqLNfSphfWWo7kvHXwRRYn1bw2i
Yvly5vK5G6a30aqvQndCZbYPUC97bU2/HAFhG1nmdqh5FRrg4wLYewXmVupuZ+bRqZ5Q8M3ZkUG9
MNyRxU+rDizZJtuR0MU2bCL0N6GIV+bst3Xl+i8K95IM6wKgRC1QnSPC+7mYhadJpGN7T04NWGz/
McefdvWS2DSC0yq2jDe32lL56JSbpM3fagQDq5Ib4tO/e4maoDcHB4811oEPc9Yx70hfUzgcpH0c
mgLiTrzKkW0G5ttiy91cXHWl36k1RYCS/6sWU/MWWgI9G2+ryj4Rvv5kMUMZm6f7q9EjtsVcWI6p
BmmbH00H7UR29p8+qN9uTwqNlTyYLZub12BQ6RwzfFxqCfw3X1nMM/tDfzYZibS92A583fbc7vEE
h6lufEcuyUO9dtDlBLfuAmjkW6ITD3qS8ma99hD7JNNgZ0DDT3CfY9C+6419FZaN2K2yoxJuPW1d
wpiZoslAKR/3icPoMRHM2dZgSeMHmb2wb4FMR8cb9Szoo59uIu0oo9uZniYLheLuf0mY1WsPC51t
W1Gxiy3Qbpjimi6p/8a680lx8ev8T06q1yr9yeH3Wkf3UkI0FWCdnprVbVCs4q1t1Csn9PtKM1kV
5dWpBeY75bma18fcdL7vpmrH7W+VghO2L59YJh6Ceobs7co9ktl+kp6qAvCrdNRzjDfNmMo2aAuF
C5w5havIU2pz6TduqCrlfijqfa/8YqPZGDkjknyH+91Xx2G3tjbl55WdDZOnRrYNbci6BGDO3MVe
LoaHbi4fBjHuUxM3ZNFkJ6HUvCHykJgQMEkR0cu+dFN0TMb1Jx+sZetmHQunq7FkxufY94otCvsp
R6FRmoYgAGtlOoeDJY/d4qIQNhyyErmjmqs52FNWpRZFFFBbUjPqLsrCsh2i8tWW8ZMiqxd4pktb
VC/W2n3KFMzPVS6DKQ4x1zIC0Vd7T53mYcf0a/arrzIP6CpIAQJkmA539RmB7TwUxU/eaDQ8s2+r
MzaMtCo3hb1+jKbck3GbbbqcOi4tNfVZS5VnJpY3ZR2YAEHqPMR2vU8KWV2nvjB9mIMySPpB25kk
tzX6OB6hJ3fTWq4vORC3Mla3XBl+RdXOvlzbf+x0HEM31W5qEWleZ/IeWiPEUGaVOzIXOOxl9Y9d
PltTGU5zpUPoZcptMUnAdRsR+YO+/MsrBe6h+CvIfmD8iA2zTnrGNNZBr+ReTzvsavLHTLJ4E8Ns
e0l/9/g1XRyq6nJkE8jBZlza5vYnstcakq8TYLsJ8jopt5baPcJCwJcukbKtLYbNYM0bZ1qAdlSS
1kcXAyKW3sLZQbyf9L7bjGSsZYUIOtO60Hjdpjp5EWpBClDnnElw+Grq2sd6uFTsaAGD4ropTndG
vlPlre70YDSbk7CTc+H0DGezH9GkEAzos5lxQMH7UAjOiNbuPDlwE4ryjW3Bn7IRevlNo6FuIXZw
BtIpL2GS4ZJYYKHubWOECp0cK52LJck3jfKbACt4dfKOhT1AxdmqboNsJzduWj0gLp063Jru/DCr
wCx89b7eu2E3rB4QHS89HXpnmzfehm29qNsIqApih8umgvaXBBHMDU8N9l7biMNBNT7SuGDvjvo4
8CoUTFYW82tqVM+d9iZ71VbLT4r8SSYqlM7GYPF4v7VbpuD0yYIC2Qz69HkSoZxh1iKQg4luq22P
s3lGZ8kw5lvJX0x9EU+PiUyu2orPpmyf3dF5HOf1IYqwBSVUVfLg4vXyrJI7QBpEXdDBxONA9AIX
LKK/NUaBNVzj+EFx5Lau3/L0fTTfy/KvNtKW7lP16AA2IO6URebyoEUJxne64Xjd51XBo1pz8pU7
FB7OXuZL2V+Ph0xfRdA6w7lPx52sSF7pwWc8s4WryCZyHrLusJovWhGdnfgpNQ90qWb3WDKXYkyu
kULkW91ZWRh+EIwIYYkv3YcipcjLjjFGPln/ztb9O+PRnZMDGLo3aANY61dOwRhBdk9n23S3M+0t
jh6vYKbYOlbQzecMVCUGKh+83OZ4sK6IJY6CAXzWQ5jPqcLLVFhBWn1HOFQIx/VR57QeLaH0zMS5
Zq11WKZXl0gVUzVCg9FRbX7ndrsDYsHdSJHrTmc3otN7kbJ5EE77QYN1mnv9HWR7Z2QDPagdX1tj
+ZQCOHB8VImQiN+zYvbY0I4F5GVW0jCvlocuHs9uRtlBL2KU+nZKfsfqnfhRVL1XSyP6hObXEOnG
VCymaU/s8zSJElPHRwJbmvIJEr+k94MpMLB/gFisRnYT5rCFstgJ3ltBD9R02T5R4fKlfkTbOVcR
a5s6w68ZWJpNfMHKQdZCzatahPZSsfAj3xikXkhGkeRG3eLBeh5LUiZGY3oYpymhRASPhTzXYObI
abn0ayUI9svP8SK2VfToavKSpqrvTKm2xef12Jj6n4j79xRGrkUQjh3Nbxr1e2zqEDaOthcLK/sl
mHUowSgrvgq9/00btjoNqbGDaW0Jxiq/hSCPLvpnE6JssKa3aiyCVpY5yFbl0Dvq84jlS0QL2aHt
QYcek1ycUwvMYbc40XLnsozpsyrIjR9JISr1ei9nycba+KL072WHr3ht1TBtFt7KbA3lmjrP6jii
Y2njx+LGYZREziky9PEQZeYYKGlbhIXdvOE6tslssNataU4vRFp/jll/S3E7EjCHNWlcelweZvYj
VX3DJ7DtBDdZnq1fNHg7TbV3Y9vv+CG7ioX0Te+EBUb9aq2eLdx0DOIY5aBdLCC7JywafoZUPPTR
o+Gig6Z5+jex1PiAYyjZreit7GEiayjI8qS7CUdaUBuwd97MyprrlGQ/lWYvhMYpoP/Un0Yk6Av6
/txkNEWuLbeM4ryYL3g1pi7sbdH8LfUssYAZ4Hp6rNwMxj5KdQdxmAg0yMHT+KbmDdNlwwkwLQVa
pH+q+Bu5oKegV5QHXDXYKrr0oqV8NzzOIkvPc+w8EGixc4oa7D2i9tVuZjl8QMfsl7LZsuHzgErO
85Ju7hb8iJ+V3Wn1kmwi5anSted01h7WZDhLaR6yOtlj1n1oNNfvjezTonRmw5gAKZH7aQDAzVtM
z0txiSDGMELjPVE+YiX7Ku++CzNKPX2dSLcjyQmWJ5j6nwhMYp72i6Ex6Ty1QAx2GSM+2C+FJo9m
p+HxG3fackdNwCzw1UqOX4wij1GePXZd+Zxj0ctIoEgtSDml8Cu73shGnDCvP4wqYGcTP8vFpGZX
n3supKixHtDiD4z6/+DWADXK7Zpom06nF4S0lz1ZIhRbg/gnqJtr0VwAoi8JVqHYNDmb9Xyb5mo4
Wbj7zCL9qcch2fH2gTTzHMjuhxiQxc+s+xoomTyZS0+qsASFGZh4dz1wVLqZ9YTGo79k/GWR2x0q
Uz5ZpDoIvebVdxSUKGrIttmK6bdAXKjVOVzWLiyyY0+FZ2YpjVl8jpvy3FlEHS3t1qaKT7LiaUIm
kMXdnsvsuiZxfWmHXW/q+9aotr2qQ75yMdnU/0uNiNYtqNMDJ8vZiPPPWW8DETNAoE9U8t5rLPr9
5XUwMt+2sUSvJLPm5qZt49DVj5nTvEX8OgkOO3IFRFCoZkCMwmZQl22VJGgJUAhInrVlnpv0ZnUC
0kClINE3s9wt6C9dEaEJ6etWGAVO2mw7uwq9jH2uRvF8l4RNwpEg0Mj5D+Mxvf9LyaL5qsQdrScw
1q0ei1m8s8cBicfC8ZgwAuTNZk5BI8Bu7vyzcj+Gu5Q+I8syP7ijx5s2/ZOGFYj0t7C7vdNMd6dD
iNMKDKTymtaEY+62xBTCDWiYexF809+uR9mJEgMN/aNRu3/rqPy099i1N9NB4ErRwFesrdZwyyXD
eGGqLRdgE6bYT+P7aNV1XtXJ+GoG0xNdcujTt6T5mNtqb3S3XCRvTR99JvDBCu9gDu2yRFpIv7Yj
J+AU6RyxuBxuNES+cncfIpFkXt3/dBHDniq5zV1GUs0uT+yT1RS/rM18X1AAmUK+1on+fwMIBg9O
NXM0vc6GGmb35DZcurHJ9mLqMA/703k12sNCJkLezejs+WbhnVjvMyDzSrnvxVCjLr6hYV1xO6BK
g60n2G4mjrYSDstcliv5wn5KuFDMpaYUZJXMtT+i4RQMUcymPt6/c61nklOKh5rhrdYZxziq3xMl
3pMeczLmu8+q507KC79Iil2lvyg9Xv+pPLmyQk5Ln+vY2eBc/j9FxCMO601dTRBP8YwR6NIZxi5l
lCXlctUA9FUiE1EeY2br6XmK7PdaQU6gqFEKlCwUc5ItSG550Wpjq5f4kHs7WM1CeoIPQ7vriOVM
mWNP25Hgwz6m6QNCyuAyNRGnfs/ks6NxGxfxWd1T9nVz5kPDftiU9S8eo0BL2hPBO0FultgeU/5R
5k5Rr7HGDstMnnJb/XMZIuk5en2snkjsgOaHmpngLyZ7IYTL/CD96ItOMZim/pNwX+jJ6BxLTjQ8
zq+N7XwW0bQnjIoR+7XNsQgu/yIeorq5yBSj/OSc2rtFaJlPmeq8whOavuFoB9k0j11/tZrm2mtx
UDB0VjMcWNlI1pCMhn+C2YkrSLNxXZhVFKF6zW7a+KLI/jgMMO/VeInU6TDl4kwe+IkoYmzwru+6
YleZ3VNXqE+JBAwXOKwRQlUF1FVxr2b9hUFM9bIJzbklycRnwQCzFKE/Ml4dwxT7Eh8gQTNthl2F
fLgvu6MYb93RdQhCUaJTCbN2yk3DvkhztsPV6d4KRwn51JmxqemlrN76ETYwXh5ly+25KsrhTsO1
7bWPDcE/b3ZJS0DQJTYLAE1mb27teETZETI43wiBOaEe7Bllz960UJ/j1Di0TvfYKs4HW/8YoqZk
LrtT9CnK/gcmebvqwzVZ5vcxHk99HJ9Gq/vHLHj0pCFemymFPaxCdXUvA6BuR17UPNOJ1nRMySwv
qpJQHIz/SoWnwcnWKhg6ylrSiR1QlDSIe3GGHyaXcPhEfQfF5E3Dw4YB9270qd7xjN4hFOx99ng3
3dMxZ01JvCNzD2VFy6qYGKRbV6JdJgmwW4SOMdkPrMVB+nOSL9mXF8VKiLGT5E0WSvWgw99lqvu2
xsuTns17IpKxk0abRE9umX7D5bLtKXUtrKfa0l3MGJx6xQdmOQetHm8I8y/SqO+UbxPCE78CSjBI
vzQU24QXBDy5DJE4UciF2RqZjl44/EboE2KCMm6/4Dd3LDu/MsvcWflwdMk/G7uO+AN6VqEahwKE
TkXzIVNketQbwDa53sUmS91buMbnCRHVmOfLbDMiVeb+1e3K74xtQ1ZLxFT+1dGgNpCa8+SqXmIN
jzAxj0y3jm2XhFXpXKcyf2x1iEzDyEITpxGkYnN1e/WgoNw2ePUcpisu/63nPLfi1mcAt8kVUnCq
dDjWS3ZdQPkKFWXaYVgJGXgtbGkzwmT3mgnAuLKckqDDvOcZXfRoO1ot9FtnTPuCUbMc1IM0kdeN
/Fkxcjg4ybELe9dQjTOksyH6h6kmwmTYKfa/3FF3ykCG2NISOBcdGYnwi7K2zIwf1JzJd6+JHRsB
tpleEC3mPiUmqTOYpS+GLY+cLDvs3a+Wnf0mzrqNB6xthbyM3b8SLvI+edOg2bG8hmLUtxQ0O3tA
AGNGovA/d2teMmookYvxR9DPs1vUOAyos0bTfZ1j/pCNoUNDl4vW6t2KcFq6xbjXdX0fx8PBTWcz
mMb2tZo75p3jQx7BQXfzFtxrDxl7SZd+5xjdyc2KDz2nYCUoZ/H6kWIxr74zbbhNA+xjn6Mpxf30
2mrmGeG3oELXca7NZ5S5Xa6oj3VkX7Uuvq13jpNGR3biqLTGuRastO1JfQEHsSPmM5WBnyIfQGYH
55XvDY7IVKkLeuSJFQbBaJQuoMphQjMwPHUsj2P9E64UDtmCKnMTh6iGlrJ06GqNEpgmCTqnnNJ9
KtyYrcI9MR0uk+sbxfd7uy7abpKjOlPFpNSaKRNWLMjx54LmsG/Gtg0wpjyOBZ/6PJgo9HkHvpsw
r8EIX6DmMu0ODMNdf4vJZsFF3EXfnQK9GXY0KH7CTtbNyCnL0hi8i2PH+GN9n5tkV1rFA9cm+SxZ
fXSJnrl7OEZjAHJfhqCLVmZba7qn2du0gLU4YEdmPuUZH0BoV3SVtda8VDODc7vhdRlZeUFGF559
OVj/UOtDjFtoIONnrQLWdpP2Bg/+JTs3NFaSD82I8fQa7zsdZcRV9O8WNqrl2NRz+dwmEbAOqzoc
OfAsMZgwqXsG2R6Y6XW3Zc7trdFSjDZx85YmxsNMvMDOitqdrgzxAyGYciNEdkgFSuyYa2cal7Pe
Y+dPzBa69w6/kab4GA+SsEmaU3C3MB0yplxTq2Lxq7duDskTuY9LSzheI0ronAR/kqraG96aN2X+
VHq+g779ulvlio6DsGJo3ff1Vedd81rkm7iCmrbt7qesMY2Va/OMyvRKJGG+IbDvOenWb1QcjN9j
+4Q7bhtVlYNKJALbJaogkaduqmzUokXjBpw+ME+JcK16GMuMqc+SFljD6gQ3u8Yp6YpXNctf6pHR
g4c1TMU8xF/EXkaMsTmGY+b495pjJNlpuZHnv1cGYw/HhSMkjcKiYBgUGxg9KmKeQmFq72qvmUdt
BbPVZ9qfFbOvR/4AYWbd1AYTDwJWGuRGc4qerZrnHnbjvcQlClaiWYTIxmx6I3sReYnEKet3MMd3
lphia6FX5Hl2EKvWIQ56l/VozVdFf29ZL5XhDuGUcdOqImq3VtnghSMbpnTo0sfKDprFng4a4XLh
VHLTwNLiL1cMICAGj7bGJ1eaH1TVu3iM3+18fCkqcSnmGKmdkk6owbLK0AE/a5mKSW0MtSq9lXry
aA5jGOEt87rkXzFVF92mN3PSt4j0A4w1n8Q0HHQbi7wGGFOKN7uHnNCV02pp71Lwxvfrps3KAzEU
6AYccQxokuWZEA0SXYjJsCL6crvCMaGVYcbb4eRG5xFqeWp7N/UXNdoovXuLdfNstf8PU7FCFO9R
/trMLU4B0r6mFpCx+nDs8dWk26tjfa+QeUcFQRwQk3y7vk4AR4qjn6NVeeC55SVOkFM4hEjZ33eL
fqqaKCCd5DYk4y2O1qDV4yciPkjcbf2B3l6P6Gu05Y8VdqhWWefsOCFe42n8WtX4tXSIzSorMmer
bSNMf7zDMPawJybAV4GKu4lKIKYIZsxeJ9WmYJqcmZ4Vr98GpbRCiNYg+qcGc2ttMVub8q2NLJEu
8jiv0ZP4j7DzWHIcybLor7TVemAD4VBj07OgACiDZJAhN7CQ0Frj6+egZzFZ2WmZmyqr7qoECToc
/t6791xJvypQnfu+xV0xbFWm/DWN0Zqtz4bi2VfmUZ4moFntGvbnSpqAQ9RXuzUeDKrcqQ/cQm6p
EeprHDf7BD8jw0bO1lFvX2g1Cbg/jEfRoG4tGYSkVMyS+Rew4Az8g/o8dOlOT+fylImH7Ec72UtO
ZHXvavCnzLvRRnQcrnL6Xdm+wTAb+4y1lX4VFZ9q8q7MBuh0XbdAdC2mviXNPzTxdnLPCTZaTK2l
LAxeKhMnebnND636bfM0CFNdGYUESYMxiwyW0xOEy2Qr0Q7rJiw3Qp8OmaXd20GwDk10kWDJ2nBg
I4ueJLN91Up1FvPC/rJLhu4Dgu/6oHotNyLnDADpGx5+WqJuhVGxM0UKmFgauYHps6rnOyMfGCXW
Gwyrq7gLX8w0dnudxnAnbaMQXwxaOUaoNHVlzzoHExraXM+e5US5KkEL6JR5TM7MeNV0HKgISPeG
MF9XAp2+CS1YQioSSUdkN+4sS8rGZh+Ze7/U7g3qxAKPzUjbue9phjC5M6d66cfWoil5NsLwYk9Y
NRHlaSZOIFoO0LEdoKFr00+2hom6lqNGEs3Fat24im+7hhVvOS5CeDGnW5CwcIwYDeCs4EoVk4Me
/B3EPOjslh1dbZWTr04/P5IAzIr8aGO46+vgoNkVzySAcCNKX3DgcvSqug2aGgDtBB1bKLKhteIn
f/XTcGONiiMNxl0xdM7sgSKJ7RAn/TOGwJUCidtQe17gSb0OC4ojkV5aIBlFYT1l+beuP+S+yZq0
8dNb+klO5JuhFY+YpprFoDW3gFIul6ApdhgsG6agaXeF5bQaZIWw2PYe6/I6ZiNqJv+5ml/cBk9P
HcJzRRsNMd2NESVPxHNY74ncOEX2CPrLse2nJK+QvMBZUjnGo3Yd2xGrmrQuYBibcowMRrlwPnNo
WrqN+tBLo0tzdln1jxaTCbsGylAc4oneikm5q+HCsRHXx/LCC1qEDbJbpdWm7l5T2p8ZZrxOQxfM
voW1ZcNo/Q1B6PdoBXQyMkdDVIUX9tmUvPsSsGtpGlvZl1Z5+tWwhmO0fbiut15juepAWwmFLWl3
rlWNJymFvp11n5S875Wl7PtRRQOuDt+dPd4ZbG2jjZ5GllUnpM0aF2h8FTRzKo2DFG92Mry3VvEp
hHUG/MZoorBZbd0qKnPHV6cbKZBunTTLZs4fSZjM4nW0QsVNi5KZCKWInTINqVy1BjRVBdt5JhDH
0oZEy1NtAOLyx01dDldDUi5jHG0gW9/1dXrXS9KuafVjj2FND0N36u2VxdNtqRAwuePBSCdFrveW
B6qJ9xnFMqOJfq0Kqnb4mJgL123I2oqGF+FbVBiCTvqDHUyO3kZOURlr3Wqhg6g4y9plMFlbXxIs
/pckAQjGPwKE3+ahsvdoNFeZvxnr6YC6a4fxZI9v95hTvqpDeuVPpplrrUZq5RHdfYowzWDPAXx2
9GL/ltXypilqlB01mis0I1eMixclTzHtmstJmOu89/ctni2ni+S90dinybQwCXpO3WnPrQJS1Kyc
nJ5qUBQ7lRkC45Fe+2pz3TH8yBmMbaIWR3Zy8BygB20dwxeGuXQ4R3rgItbZkTH56QX1Glki8Ggg
Mx1rMasyp5nSdZEYB3zh+zKr7qai/wASconANhdGtQ8QLWezzNPXzgMueMtjCqkzH1AHrMnRWuSx
Uyn+xsyUpc+QyJ6sva5bnBAJd4u+ZKXdT13sdpq+rGlieE1w5HJ7jZDqxo4fA6qCCm+CjqNZb+30
PBW6fseBbFxxmBAMJ2n9NJbhyjVzSyD6r2PNf2UyyAz9/ouW29KqQUfSlAlyuuPp9JJJ7XvTcbyF
igfR41DLNdSCgvlZ5z1PkrQmG/OWaNKu88a1h8gijsdHlVPdoIM8oa/r5ooXbQVOFCP1u0WlQVOq
C0SGmIUWdtHfvFRbGyNmKitOtUXH2DeBbuOZ+JCDVl8xZuPo4M2jy5UZvqpiWtuFgWFHvutm97aQ
A6fTPKfnZJf5kZtlzH+oTlpR38ngrc1AbJJJPutxN9MIt6YSo3e4dBqvTnThWdM9m8wWpzpzkzS6
WElzDutXeYphS2XEGWjdd5zmrPL8btBYXCXNGUIhviLPf6Y+PdD1QHWkKW9q07wDY/9QFPVBq/E+
oNCBV8ZPvWiw3C9izuUiYGuOdBIo0nkllcsina6WJKh2BidKBpdF4vrmeAZbsfL5+pCQvNec36Pt
Ukijgfpk2uNeV+x3Y6I1LefTvVmpB95/zLkR6xKitbLK99rHjy8lTgx5eIJp0STaCyLYZ8Vul7lk
cPad8JFXrlTiZkaskNjRjYhTGBmZtknDYjU2zakV0UtVGqtIB50vx/0aZsBdL7R7HZdBnvqrmpNQ
pKbfXaFbPGwIXWI12Glq/CyQA4s4dVHdb/EGuPCxcHlOG1Uy32PZXvgoWGjggmMkbMI2tRguY7D3
GXwXk/1cJ+M1yfOnAB/gAOSbpjzGiAxBmXbIeJtwOjgbsbWepX4wnN1RC9ZN/9FCJ7RG+yFJktdU
ZJsJuIvZScueojuSCkeh+wtkdad7NUJGvBiIBMT0Iaevcf0WwWJkZAehO6WShEvb3rec02hBrINq
BD08u0cT+q331KMrXRS7bmDrhELJGWUX9/kHTtN9gupJpbSzNNOFN7PSAuHmoepiu9gGpbYFUEPN
g3kIaUJXl8u2D7etYrIbcaka9S7oyK7yDnDRT+OQOlLVH0xTxVbYknySzoMTGCAOAo3NmHNOBzcK
1WI9KcpWjyFTD//Cb+VvdsR+bmXeQraalzGitRLw1mvAQk/MaUHJDWG/SXDEWrWKHMo8c1I9JF6z
Bpy861KadMzYGs7DSsOMxzZXg83gpZbnCXnqNHE6u4PuGmwEEtAJvgWrWwXuoHcHDSVlbc2HBO8I
B+7VaDT4SeQd2C+Ixh+mgF5zTBMPl3823YYipaEOl9w3PhI4TQCw99Iw3gMLQ92ExB5TkS8z1h0x
5SsACzsTIZhsdCxVUIKlgYnZ+2gE5N4k3QstcqJGcyQkhUrpnYqyvpOa6KHIpb03BOtci54lcIgJ
jwEF32yibJ3ISh8YZXGQKRYWVLdxEutoGJ9CoYKuiJe9VqKYT07IWlaGgotNHXGdjqErdG3nz0Q3
0NQcSy1EPbljFGJV6mfL/BgAOfu27HTYSdOQNil2szDMDhGdKROKDudO0N6HonrgQUPW+dWVHQYQ
NEmAE4TPIK581ID8zQpL+ngWNtRxKhBRoHM2A6evBkzRgNdUckBiBh8wJDcdghk9TM7TICMETJfo
NIIFv32yVLU3hri4MXhH5igOO4RqaWEwbkHjHnE6YzTYl9uoByxmqq5toyabQz4kuk2R/iCnR8QD
ONzUDzrayzhINrURnSRkoE2xKINXDhbAF5s78oJZD4Mrk7aSwybrcLLVBMxgJCTRhJKJqeSeRoF1
i5ME+fkoPasJ0xeABygxjiNg0NbzULfqXJwuyYWt41E2KkSy9mekaU6WNRBWFLjcir0fKU44NG6s
rnxIYntjyJM7Fv0eGG66GJMEsojO3bDYgVpjniTSbOsgNqkiWSaSuWUGxT45IPgqpn1fILwAmpOv
ZJFfRcquhNziFMbZtuD5jFNm35H2TqW+UZNgSxCYA5kTaRwSIAW3kVXuJOJhQQcbW41UFMBj+CKn
QzrRVpiKje1JK7XWn8AhEoCpZkePt7GEkQd92UUqSYCRX/oe5JzWOnWNLjrE7e6xJqZ00+Sh23ew
pZhO6fQEgor5K0KkaSIxgQWgWxQkdgKEwycMZ3qRQCPrRXMiFQO4Ycqw3lwb+msr+7t+UE920q7m
5BpFg3QaqEtGSGgvkj3eMrfWO0fouavJH5ll7PqgWiuJdC60/mgY1mLsxKW17QOjPMKIMneMTIwL
PNu+o8nTtsmgWeJTGFVvZRpGzS5yIblhnSvhWZFGx8TqH4w0vkqDTkfKXqFhCzeofxS4K8yDD9g6
GOx2I9ORZlVWe7pVKz0c1w1VRRCwHWMD0bzxHm3tPtJ49eVLuY7uPB+vcxyDZemJ8UBGpOuCAKNw
WE6jfheo2SUo53ds7lhGckSVfI6AqvvgncYsPeXRtM04msT+S98gKFerpUqwDMDPhYxPvxcxfBsA
admqrg5V6jn6cG10AC1SxwSZBzzJtixqiLPZjdLIUWJKq0NUki5RehtkmGs529X+cM2TaS9hVxxb
2ooG3FiEGTJakLqcHhEobauQlkqnnAfQVM3sOm77o0ZxHXk7g475hC+t7qcNY/z7voFMNHanlEoK
J82pVbdNZEBIem2YtLctiNyeDn1YfracpetCYQVaB5t0CGbPVCO9W6AbVpCm5dg8+xwWCeMoT0s3
niAcDfE2M6i1igw5Mp4yJaCryCofvG0boJar5iMcJwxxDORknVJLeGXHevsKmzvTpHks9gmOtabY
+/gOQk7RMcWaopFfwnJMwHHOku/GbZBQqcAgJ/8lYa+wAGH5Y7IeB+Hqbf8qo9LqeGGWyPW/s45G
iYLhIR02anYvlfdNdmf79jLJtKM/+RtSqB0d21VRIu5th92/IowmllN70UHuFuIbgAlt3vgNoOJO
Dcr3gCZ0laoQAtga8PzU+FCIWz348JF8ujs4cFdKDXSeF9EM5Nf6mOpT24B+53ejX1ElstPn8mcp
l69Jb2Ato/VLJ7Nzilg90QQFp+FLn3KUAJEGRaOIiCK6ewTwCbZ1UoigCYv7sO5fWSk0fLXGWw9a
u1bbCvJS/eTb6odqjPvaiO+YXj0y/7MQ5dd0sideRgkFBN6sQphujeVUmMkK4xX3uJqBL4gCUwU3
LxvRZFhukuDLMof4isX/SavUL0ZHvG8KRhrMm7d6YDzQ1H9qxsim0mxXUomUvSNaY6JDhNgSDWoV
AAYNY+O+NBnpawpVqrggU1hn3p0PgquwKX5aKuEJjvrIZD88mTwrIOL2YUlAAtJiVxbhd47TVNPK
l5E5JuuruGFYgNsiBu6HF2e4J1H8yE3N3LaayAXkPKeVHgyeEQMV+89LbE/wF8iwoqvCPgpvEgMg
1BPDrJ/4YY9eGrx0pLoxgOqBi+tS4ubTFLzYLSVtR1TlpgPtuwZh7QHbouNWmCRT5mWvH2jSps9k
e6CK7fBVp3ln7aIub2Ct8X6J8smk0+E91x65AEpWPwYSKjiKTYIV8G1C8E7Fxg+jZkfSEjxLjsun
xKylgl6VOR6JTZiffyVrEf60sraB6ruvG/Ipcrz8GT3bWKfDTDYB1Nhd11PDdGn0EBnYFqPoTWsA
7mqtfRDzLloUdDwqHh9GP89B2OAOpLZjnEyPeJJZICrZc9Mc3RabobwC0PKpZZBi+1RctSDOHeED
uxu1Hv37UDFlbrz+TlHkYTNWBLPlkRVf84mDoWHICOwMaTWkA/IHhDO2PiHOsXT/0hP/vgGxsSgb
Xhta9+KloCVSbR7QMFZsg5a4j8qeg4T9e5sHrQkzTBc0e5HPBAK3PajxHsJiqnh7C+SpL6W7sIAK
m9ExKfONaAoIq0Tb4OmLZetCQxhNmoosB90pOjR8+xLZeKVaUtTrqbfKM7ZPkYLI8Yxyi0eQVS5x
eGbwmVFpmiGwS4ywZoeWVnjeJYE6Jo/hERqJQwL3qjVq5rvljibARzilHAyD0sFNWK8GIXF0UDkr
di3qO2sgWASQN52aytxys9uFCORjms4d1sJGElx8IIrbK0GqMRvz0k3Qt9cwpAmZGBLCwfSeBMRz
QBsmDJjjGx0hRAy9Gv2+k7VrQk4xWpHuYcx7pv/ZeVSto1ymx6gozl0d4hRvYFk0g9tVlLp+eNXV
7gDwHE8gIvhBO6Vy+qCAnCmwi6EqxigxDvS2c1+5k2mklaZYmhMWaYxdrSmO6ljyXpRma0fa0JrH
zgkbihe0ZzzrJQci6ie1hDqcErtgQoDIhP2lSDDHbU2HM6jE0Zr1bmwGElxWoHQHNC9oVu2KgxSu
5wU5lTGxfZ3pquFgP1YK8sYJlNpnKRLE0L2ljxvNUJRLliYOW7u99nrtk/0UJg5kDwYyFz2u7ryW
yrbL6arjF2co6/lLvQpx6ne9QVYfImwtclPPStGAwRVKE9o9viLzveBTy00GqtTnha259Zjs5aRY
Tzb6qAzt3wb7IazDcfAPes5oBJ2Uaza1uUo7AnXaYG/G7QUmM4od8jxM+jqahehZxikJKcxiBOTx
+xnJWhfZzc9ruk4QyiGsJCC0Kpk+HkoZfgVdv2nAnutK0l2ajuEKkSbTP0qURTF27ykyMUA+LK6q
fjIh6+ClzTHJFMhV7Vmc2BZU1MO7PKUXbWrJDas9eVHp/k5tbAPnj7YydYAgYdy5Pc69GthnkVbH
xrfODbkjtS0xczQ5UUh0fypZuraqeDcV/6WMJdxiCBxVTWOAiBai9B0rKRHmZY9+rNyltQS3ifZo
qrxVcvMlaqBd6myyQc59oUONlWa8i8psFYnGqVPUhU22Bz22gbKFbkiujrSDlqCD8M7n6jPdto3c
c2OsINs1hH1HUP+dwY+ZEak1Tqawvdg88quGWcRa8kKx6YpWcSxNvEw2vlj6VlBzIxmyBY7ShDWy
I1oBZY8Gmgujbb9Fh9vuEsLiUBsLdQ+0YUSUprT6I5NSi5Ph9BrO9eSkpqB3k8piVJDvkLscSTDa
18Qg9UnmRlaGd4LzU0aIKmRl2kIQad7HKgB6nfA6l/Lx0slk9BLjARRudNpZZBjZd9CfQ4586Zl5
Lo573GKV1R1Uq+pWRk/Ias6pjxvmL6syuXaljCjKmv/QDvFSXxrzk6jWJ2lGbPtF+NlKMA4NJGDd
ZM0pJo+j0byX9FKWvYl6jnFwazefUawtq7o2HCGaQzIytqCafkq6DCk88s/AyLZISLcoZ60NiFwG
pYF2MNkWh7bH2jLLHeUKC40pasce65uiAlHlxfmQGeZbbPdnK7M/Otm8wi1yTDk/NNac0dq8x+R4
wrLBtal3CGRpzC+6kDWT4wgtKPLbCkM+zIfboBkPhEUdlfo7VHFpBHp3VRsIBxlwFaRcAy6PemMT
uGYHgCSlPtnipe4J6MSIrRrPUhHcOvydhEojYjTNAKF9ihALEIlGsmhNe6pFfFxTEPYDWC9jl3Bv
bCN0cZu4QyPolXV3TUU4QGLo8+M5Phv5eFR6i7jRjkbBFBKVI9aFICkS3+BigvcgNGJUfBMTkxHn
T7GhSIwuEc0zXXI4BJwRGzvGCNZOSbd0bN0kM9jUpUvTKUwncEJGTNvSZttGJND1VGJdOe78slCQ
kRF7asiwlUVnMOw2icjL/fbTMofP0qaLqtdb2tQY/AdU6FrLFDIPdTJ/gOIykIAkwxA24kS9aIX0
VYQMBwhomBYT/Se4CeZehjC9QsAJzKoApcldWJLhhj2vb/u1ZABWJlhq27YAv9qsXlR5hfbBf/ap
1bQpBNudZ8Tk2vm7aIM7SzNAluqM3qg0STgzqp5ucKSsPcUoXDbohkwA9AnIF2eOyjSpa2VImyeJ
iOM3Dqn9fiJLVHhg5vF9GtnN4/f/yrVavyemLtojluxoFZi8yrGMtbsm6AwUTDlGzDJsvpq4F8+F
OfNiWqxGiz6hGm1AhqyykaqumvJ6reudf6uqVkfXjkfHmN1a/L5d0B/JHKWzmGLiUpR4T+blNgGZ
UMJmkCPByynf9QrUqDF+kOXQTWQEb0NJG9jcMoDa+VFbQeixtzniS+q5vT8Rdl7FyRvivZtJyCpU
cBruKS4iIhDyccQa4vOaVOZjP6oNV1ak90QzySkvlHXXDTfNjmR0N9BQFaHwxDEtmnrxKllISbV8
7tVlKpE10xkuxif59Rer6d7Hed6hI8KzVELflCkEiNQSQdMFZyPPnxEeo7VrspsOHmFZ1lKJCdCT
0FKTu1ZmeF+liIIrxMKLYDdGNEsajSS+Ez9fByVJUvVgHpraRsY9vy6Lk2qNDjL0jeWDC2sauoyG
KHeJIT5lNb+SbfY4YDdalpBGTdF1F7PEBKOkKokFxhd6rJkgjgJR6DQdxmGcCJkiX1ZX0JGooxEv
m0yBu9g0XzwOZ12t7kUuHXh3gYAg63dBW8NpEmARKeEgISPjXiQPWutJpECnhqPkzbaAQ4TnIs1p
ntW3PJM+7IrPMKoVkmXwK6LkaObn/q42/QvSgIMiqTchFYTZ+E6tG9Dkxuo42NolSWsE8oHJ69wn
bWGyEKHkvcLOkD0z4p2WgULBE2U7erI3PJD7cRpWqqzth6TY1bbdrhVj9N2+QBcSKcxq0EqoJEIk
qVcd8H97i0SxTn6LejVAF94TIhb1+06RbxPnbGJbbNqhagGjGw76oCOE4ID7ZtgROmKLuTik0Iyc
iPA9tmknmx3t3nJE6x/KaJ7GFOhANerAb0mBWFHsFet2gsxAY+ZC+PTNjIceBFCwrvthSaqqE2HL
6gymFt5SzVWQrtmuEPJukot1onJyozcEYyzyzkIw4h38TRBLhyb2ryZWugIqWCbPHHy8Zhk4CVLP
cV7i+hCraqhWwuR0xUpraLROQbfJm/RJp7nTj8EuDrB1tdeWN3+q+6uxylaKCf5NpceLpD6SxlWN
kdlDl7pgTkS8WHYP9nvad3b+LImHsGpWQcANGWt1ZzFgqUgh4H4MF2rplczhh0AhV6T5ikds1aKq
19yM00oOAww2E3vhIwEA+4JMRUZVh9k72JMZlU8dzNkCIqGH60xlFIr0ItU/rFSHQQE+lDLKxgwa
qfJRbun+cuKY9JImc3UK8f1xqFsrJSykjqBXJd2P/T4X43FUyk0hvK2qfJNJvuZxcIiv5O1PBwwu
gBnAjsaVIqVvjMmcGtR0C9MrtG7kfLiDwaANbboZDY+MeQ9GN3DwUTn5Jy9RTouxFevOF6uadLko
6K6QqO6Mnre6KbYi+ygDgdPDO4r2FHBr9BAzrbEqSTHLzXRflIFjcApuCv3SM6kNEmQRRuG/GDlp
O0H51pbewbLQwcoRhES7PZfTW6NadwpC2Sq6BvJj3/rbuBgIJ6Nut+ZxM0m3IVVYPYeIkKTNoi9w
axXecIAo53RI6uSX1h/2Uk0qIDyW0LKWbSbO8fQAn52dveRqrWszNNEZ1xEfosIqm9i2MbY7Sn+W
yy9VZaqiv3iEL1Vl+qQW75EUbNUhXiNvGlSEVcGn1GwVaXKq8dwDIpAnAsvp5NA2c2bZc1C/CnwF
ivI8svJUTRwhh1/6qtn7JNH4+QvG3UWWX3PYxmZROj4yIxoFUm8u8wlWtR4dBvlo1MfUGF47UgmN
EUSLxSjTkrYhxpbCwto4yVekfi5HVgfUDERIer0sV63Qn/CLjvktat9LdE3FmL0EBCkJchgzHW5a
8x1KN0WztjavASYulLt7P8ZknxwN60qNvUjA1HT8WRBSCf+INmpn3bKBxpfcXgnMJME73XL6xkJc
HG2BTUSnc9t9RaibZwRGp8obRalXlZJsawuPWR1jjPfpLYL2VxA7886ncRRAL4S9jcO/AeBAMqU1
PhJxtQm8AOhxuvSkByOZiKTG6J89D5AIsNBWjDkNBB891p+ciV0Qv/n9mbSQW5wTwJUmuFE9MEDR
vVIfycFeF5GxrQzcKHacME2clkbBjGJOhcdsNsk6SLBpQV42clJWrY6am/FuGAGMoKYLTf0KgOLV
n730p5bJrodYzcjgemIuK2qw8SATGQ5TyWPdx/06cBLK6wqQmHmkBl/lLbmJOc3SSjvNoL8uAzyo
cXbVS8w+0O6aWH3KgvSjrIwGwVj8aOmlWyhMy+hb4MaRdUgv6XfdWOecnxrCh6uQaWHrxlGVv5qx
dRB906eALhIBIjN99t34DGxqV3S8u6wxfWa3Xgi7Wfe0HsbKehRWt9bIg4zDyT53o3cX1gXwHUl8
1pO8lYi96Ah1MRR/lQSfpirvOvxfg4mkLO2AcNcO8Zt8GO9cDQAC9G4hJZxxAkQUCkZg39sMTUTR
Z5zNxnYDxnlTn68VLVxZDK9iDgwNHUFd5lDQgLDhlQ+MoUxK5Lv0BKyY/nRZZc+Vnb9iGKIhfq+W
NjIc2T7pcXJnzbdEraiVEQ+gHqjVaG1GKPIktOmZoIWOpazdtFp41omIt6R03/bydpLLlaRFlz4j
TjmDs+5Fe60eaHNBFycLEXWkbG0tBYWLkt/1eXQJSJRPJqDmAYhOv77EpOwkNj1vXZxRvR+GUN8H
MMu36QyF6WIEj/34rUWgw+dwADeIGsLkPY7NfW7R/Q8KFN04lnPv6ofxDXVsyTX766iIY4aGJVHL
XRd7B+AIr9iZH6xhdiIOgLgrw/uqe06AmRple7OlFTbkVQ6ho9rS1ESnWqMLKBDDtkwSZav8zE2i
PaVpz26/CgiD532+5+Sq0FPpGNtahxGFcNtIBzlUtXXd+d95h8gg0yy3yrxPb6geAJ0dcyFQPqrS
SU19zlTlxJMWvJkFg+l05uCZvf6GORDF46yBlcGg0z680zP5jGv32bSn+46UB4SDWF4tjiZ8THtB
xiWfvwh3lA5vrcpV0vw9KsnilHNMIOlobwOCktCvJ0TcWIiAAvMhxoyyNNCIrStCWJd+Vd5lyFhM
wJ+WiD+twnoLgYzTQgudfmQk5lHCAC6yO7QeQbFE1+Ca0fhVIeYYAOgQqIYeIBbeJlC0t7rXnmAZ
EJrWBDtQnzQ5JNh1jf7ED0+kYFs9pq2xYfa1HWux9ZGOFAEbIsJiXrKp/qb42pMakjur8VLG1+Yv
4SM5kwmcncV7UvJym5AXLvLRXPrMQ7RRe2nLDL52eyrSYldNE1MZv7oMSXrVJPAHAaNPMx0cm4SK
1J9SUJT0pgoxbfqhXZuG5GQwbmF1EDHf2Q9+p56awifTFES4sNoXTQx0nHX7Jmb1SAFzRdXCi9rK
9waxsq0/reMeXaVaILAODZ3iXive5SE76eikkenTBU3TN+7iKfBGaKbmDVncGjnwhxIEX6ggDiIP
vkAwuJ7SYpLMKfItqIESQyJkl8AIGGwPVXJAqSItEwuOYSS/G8IothawKiRBsAzpDb/JAg4EXCCs
tYSzF1bWL0hlDhdY9HSiHHL2WsvClSiTN2nv8sRDExV0aNnEWlXFd9Pme3kqENsa6k4i2avzR34K
cetAHwH3B5zWQccJ56SD1zB/9DOlOZZe+R0VNGAVou2xkrYhDZAG3xLlRQmeMStVx1Daj5Ajvl+G
d3nsP5AJ8VQakJhlzrxE4D4bDTek0tAah0lj0JkLtjK+G0CCJv7TIH21erHjamA8mENEdRpDpMkv
IsGVNOroBf76x3/+z39/DP/lf+Vngib8PPsHEZNn8uSa+p9/KcZf/yj+73/efv7zL1rmpmxati4b
MA80W1Nt/v+Pt/sw8+d/+z9IqEYzGiPdGy/pW7ghyPRI/hI4XmD0K8kdXHUj7wVrKFv+4crqv1/Z
limddUtohqX8fOVopLMLEVk52VfLxQ7uAp1a+zcaUMtwZa7+cDXl91fT5L9/z1bttDpvuBo24iKO
N4RS88IIWCbRyRqeQ8IDKtI1YpCjIS3PP1zd+sPV50/3w13OytgWTearp/DbuozfyqG8xK/2vfQW
HzjBu8V9d998fbeb6E83+Rc/r60oVN5CNeHZaObfL8xMZ2p1lJin4llc7FN6122bEyYK/yK2006W
duMWhfRZ2f7+C+u/+L4/Xna+Hz98X3hvRKtOnnLiEEp9jf7nXgOu8fuL/OqmqoLmjq7hQ+Hs8veL
TFAb0HZ3yilQzlqDTs68SfXHWF6N9pqF+99fTPnVAvrxaj/dSauaFDUrK+WU8OJywbTtbEI6l+Oq
WUI5/sNXU8QvbuCPV/vpBhaRrYkec84JQtGSfZ1Bw1ZaY2ZZ5ZCjl2AwHPLCf/8Vf/Wj/XjNn7YC
MzCBAsqtcqLMPEUxdE16c1b19PurzPfppw3HVoVlCUW1dAKvf3oUZLnSNE/OlJM/Jbc8IJAYKJGH
sTXIt7X5+vuL/fo2/v/F5j3oh3UoU8yntpwrnMI/ZI93nP2Hhf6nC2h/v0DQsDxVUSonqXgxbRKL
ob3//iv86X7Nn+CHr5ClEnY/HGmnhpcaSO/cRtpZ07I7ze+c31/rXzf/334ck1/Flue/GvMS+eFi
gogKa4ImccqogbYknq0pRTMHRRRhpRdv4z8wA3dVR2zafVysMVOF8iLf/P5TzOvsdx/ip+c6xVTu
NzofItrS7nWoDrYSr6H6D5dR5h//365jGYZm2Izl+etPX1bypDrKgYVpJ8sVy8Txd8W6eKsWNCJX
7Z9u7a92K51oQ1tAk7AN8dPV/KgbQoJX5VO/7NdwIzInuHJeCRe2QzPRv8RuuAvdlj70AhmbSzLE
Heov5mE7ckd54EPHvv3+Pv/yBhB0hhPAoPwwf95ABfFdUSYr8qnjQNqCp4fKSThCgZBiwomBgNGL
lnWHk5HcyvEcF9nh95/gV0+PIduGwizQEvz977+AF8RT3ZLIcFLL7wTkYBuMf9pIf7Wp/XiJeRH8
sKIBfTCWr7kEPIMdUv9ltEpdm520XVV3GCTXyVJf/f5b/epMZf94zZ82BYPrpRWO4pPF5GbRonVe
ggz+X9LOtLdxZMnav4gA9+Wrdsm25HLZruULUStJcd+XX/8+rPvOtJTiiNM1fYG+DRRQoUxGRkZG
nDjnWOygQXxqfwBSzjdU4rK1NhONJheraLKhGwqtUTGlinS7hU6glE9Svg/K54w2YAOx7szyxp8v
nhschtSQwKor4ldreMN5kunJp3KNEO1Sexh2zPgu9UW+b7bZm3mcsTe1KktWNZsERpVtR7h5abfY
ZY221qnauB+Mjfbgb4KnARGth2ZNS2MRMW4JNdTMgb3NnBSZ5FjWmMalo2oJHxGIYt2eLZt7CpU9
f/jqhe/leRwvebq/vDk7QnzX6XTSrDK56WG9dVJwdEitIrEJHf/6/2Zp3OeLo9CgCK0ZocVleP4E
wYQK7qoc3nuo8u7buY10485pBBRZ5mmmC6faYPLbUXGbk219zMz8AYHshToinbUfbmI9E91nPPL2
isQgeHZbdchyLV1c2NnKOAsat1axT62jplS0fsdxNwUmqjn3v41ZimIwZe44Nmdcl4U43rehVXmV
JaMON9CuNheq/a/zsCsLivhUic6u64SufBpoIj76Htz+1Pq8XW736UyomlwMzRJLsWXbVMSdi1pV
GUrUnk7jwzN8p5464wvTBvAEi69DVBJOUcUDj3lWSQYEBIKVQTPfmvn4ysTXV8bb679MjD/hwq2l
TnGMqsJExvjEIV6Dy4RbpUUOdq1taf8s0QX8Ze3TT0ybds/3XX1ueYLnDYRHifk6Ij31jzykQZC+
3LcwuTpD1/BrTVZUMW1Amd5vCxLmU5BHz2kfAGZpniQ/3KIPStc5Ht7u2xt/8XVwx/nIUxTDIvSZ
f3b7YjfLoITzrdMI7n6xOGfME2saIF15dd/M1MaZFDYUME2WaYm5V+lXgLhTm9xL/+U0LjRU8Zxf
qBMroVc0OrdKcBBdTz7LMvp/8njz12t57Y83/5L2xxYa4K30F2fWJNW3xsRZhoDi2gn1WpFtBCHl
EwSlqxrxC9f46Wgf72/axKtQUS6sGEJkoFmd2Vo/yBCyrIJv/Ro60IP9jFbOtoOg67l7gu9yPWNz
chv/WZkhRPOuURELHbBpLJpVs88P3hpVuQVoj2P1ZM0kMBOv7OsVjr/mwv0iUO5ZJ2OtP1T78ACn
/nI4mJti6a387czKplzd4XvpNj6iOfb45xe2NLfzzpFrDuQxYEIpVSxRGtmGW/UjXT/4bEBar88H
aSbnVac21HF0hbIXVS/NEEJiSXmZuoU1mlU21Z4RGcAw9KQpZZMBBF9JFB+KdbOGPZMW51dQnxaV
uGdnP1sTG91FOOuqrDuK4TgmKY4uRM4KcpE8VtiAyCmHYFEbEM4qVqW9+Slc5w5duHXie4AJzgHF
WCAAh9ik7Xf/M0x8hasfIXwFdG3kiJmV4aQlJ3j9oWh+bPK519dEuFH5xip1IsuB+Us4OGFHb8wr
lOGU2NDWqnF9DAYowP5iJTzwDMPEp1RbiAFIqrkqBGEDmdx3Be0DLfOAZ32+b2Ti0cYtYOgEGdsy
NFN8opdx4rpyqPWn+gCryy7fjt5Sr5AI4dU6V4ea2DcCJ49jS1UQWxfDWmsx9euhK3XKHbCAtUzK
Y7vfZ1Y0kS9eGhGjGuxMrcLgBvpbm2Ejr9GNArTtLatPDFUs+g1sGQvES9+QW4ne5sLbRPZtUYei
Bs3DglggHEZbKhHs7NH+StTHtm226IxsWkZRmASa8Y4/941w2qjCajxkZJ1Lzxl/ykW46S0DSjbV
gEcdcY6qVNfB8FYg2VPWTGR4zLpr4UcN9hkXFPvY2Ok6/aEIlZnjNhVh+RmO7cBpp1A6HcPTxc+o
g5huHJSNJ1C9i6ZPPtv6S5coG4P3N72rZUYv3vM+9/T2FcSJZr71RDpj8SRQSdhUB8474YzElR+B
zzt3p+gRVe41Uj97EIsbOFfX+Z6e+5rreRVs5kLdRJChvGHBtOXounHjx4mfN1AZoNJkpseg/VLU
sMN5X2bWNmNE9OM+MGsviTQ0F3+gbnhwHkg4nkAp/Kk1LMpTBjB4a8+kOXNGhevZMow+jUJW5sLe
0wOzqM2fRqjNfbc5M4LX5NBT6kWMGZDasJa4W0AFH2A0hC5oB8/ScnhLOl7hc6ubynguP5x4WZ59
2sG9NLQnoMPD5+ax+ImQ1TbY+keot+WVupiPeVMPiiubwrXIOHeV5oHcUntP3+lfuL/rrfIJVNn5
u//OvPjRem/eqrfobbYgNxWNLtzUGL/CxdkM3a7vaw8Pag/psTkZO8pwO9i10CUkyVsO63iVkOId
m9nvO2mZViClUIVSqJj2Z3rlx73btSf5Axp00XO9RcYQ6Yel9yw/Q5j60m1haDwZrzNnZvQbISja
FJp126A5xVtAWPEZTbMi1vP21Gy0TXU6AxvboU67GpfqIwKSre8bnIg/V/aEIKyhZKyrHdTxcNoz
/KxIpz9kLBID0U4GUt5Q0QS7b3LiDr0yOf6ki48KENDw/YYlxrbzOYuM54CW4783MX46VQfoqJPS
XZvQ+nMfppnTnLzUGbXeH85KMXNvTDiIbWu2qesqFR2aN9cmmEZ1dB9A+mnQ/W9ouT3CFgviQjra
VTxTEZvasEtTwp0cDm5sRgygnBqozpzyJatnukKTayHjpUhry9RxxoTk4ovAd1gO5mBhANoaN++W
xrn8quneNlKamWx/yt/GlNAEUG6bTCFcm/LbBGHpROHLRIszcKHWtz9KoKPbyt77Lpik+45wa06V
x4f7f6ohti3cBl7UFV7mmJDUy9qx7vs9jF+PdsG4dAXI72zoM/fCeDyvj68qA38HPqDIPKBkIa9u
ksIGeeO0J1j0u2UFMIIhoNQ4qHrazRyjKVOUqRSVco5qW/L45xcfzW31zHN6sz3pDB9KUHDUZrXm
7T9jRrnNRlVFVvj7FcoSfDHhuJo9xLW2pXCLmxlkE0MBeIGpwpoxf1RKFHvTSorF/KxtpdJLbsjO
56pwv0mZux8C+PHhzSkUf8sMZ8psOLLU7S4M2z5n6B9Nza7xYTaBZrX4cP/DT1yUKg5mUFMxqYUC
EbreHkOVkW0DTn+ibaZyP4NRfjD30nufr+I90LdF8oY4132jtwf12qawVWXZwL5nhPXJ1CCmBUGh
gBS9b2Liq+Nc8DDaNIt1VRW/eq0ESe1FxQmM1boN7Wcnsg+K1H2/b+Y2Iqi8pTTeAQYHlf729e7p
QcdQOf3vU97kv5l0+Gi7xRtA87UEv85fLIl3GyUAxv9lasjXtuBHjOyWeZ+TEvunBNI2wJ1gfvNv
95c08VBUFZVzKRswyci0167tWEXOeCjMmCetQwn2oK7PG09fWGsjhBptTaK/ncuyJ/xB0TTTgE9O
13RHLBVVTFuodY1Fvwichxxahb2nn2cuojkj6vWyAKpHAeT87UlyK5i8C6NZym0yc6FO+INK88Ik
2tDgsmThhpDT2PS17lyjWwePQBeiIxEZIGaRLHw1w0ibCdsTHUNVpYitGY5Mrwd61utF0aRjvhrS
xhNk9dlj82jtwoPeLqVszTzKIt3LoP53wEzW8st9L5nYzUvDIiyq0CPko+yQ/Fr/5SFG6NLqv29h
KqBemRDOVo4IdxgwVnLy9yb915bxoFdnI70UD8mu3ZSPyhqii4eYkX6Gd7/MGB9zBeGCYmdNbil6
ohaNm+uNZT6ywkXSlmIbdMrLZJP/ctblanyypKfkL8oJKv844Omo/MumGK6i2GDcTLIhjXc+IVGB
aHCtP7pzEWTiiqIbanOyVW56Q1yU0fWypnRyg1Qa/N9nZ32mgo4s9oNs7GoaX57y4/42TkRh4qNh
GRTQ+A9buObhjK8ZV1DB4o/yBlC+//ZTE2kUXd7eNzTljpeGRF+R0zYPWr059dEPtf9U2e/3//6p
oEjtYSx2EnlZjXBNNklSdKlEptwum9WwitfQoq+ynbHFC2e9YTy1ovNdGhPuR4vUKLN9t/kDZCm3
FdAZfyfv5mpYytTnIWGmuGmPqYvYkFeyIFViua55RLXr9GXEOLgrYj5F+hGelp+S5RywcOpDXZoU
orBy1uUW9uz6JKtfIRWHGHvmlpxdlHByw1ICKdY19YnRXX1bPRq7+I2X4cZ7rVctD3/IomZBOlNh
/3JV46ovcsxMSqCGCEFXh8O+jn6gYLVou2cHxdH7bji3e0JW44VR16PJUZ+86ntXqBSk5/KmqRBx
uRLBzxFp8Qer5vv4iCq4zEYlzC4zwVYOcGNJ+rqU5vri6tzmCd7ewkpL4Q2T+pZJc3NrfTQhp12C
aEfYQn6CvYiXfbO0ttK2BRAQb7RD+Ghsoc8faNLCrLi6v8lzp0K4wyWzO9tqxO/RHGo4/QdPR7HU
nAlYf8ql4hm/3Gjh5laaorCaAStQzb0Yj/mSusnB/mKt1ZP+GTYZEJT7H1vo0bZMkyyzxQg5clbq
E0TsK+jF7HV3QpcXIs37i58KPeSyVDxB4SuO2F+t0qSHW+PPx/B2JU2tdqNviu15ZvmTjvyPGUu4
GPrYK+NIq+pTAutBCUejF364v5Dph82FCeFKKDNm1DumRbjBx4Yn/Q57g/zlWlvaD/LOXSJ/Mlul
nnSdC5tCdItqoywsC5vhb/1DRo1aW0WEVCSglUXy/p8S9SwccdyrG0+6MCoEPFfSz7EW88nOe3dr
7JpdsUZ2mdbH3EebvAQvnMMSwlzA2KjHJMV4XzBvvel2PG0p9I0x1VvN3RRzeynEOqk27To9s5eO
8eLXTOz/7KSfMz4yuXUXj1/BRpHp4dAVPERtuzk4bvbTUPJfPa34hWkEn3TejMszPN1xF79KQTwT
Z5SJs2baGqUG0EAAGS0h8NWh6w1yUWYneQvCaetAr8kNjECAuSpX5kJZug/MUz0xKX6aH2yY2F5S
QAfoDvidcYLj+srye89Br8Kv6eGiDFtXD5BYPGi1vL+/xRPB/cqM4DKukijOufD4irn/4FjdB4hp
Fp0fbGItertvavyrhHNwZUr4mHJY+pbpBpwDw19a+udkmAspE+5yZUG4HM+976W6H9WnPNaeFA+J
yxxJ7yFcO3KLnE3BBJHMkOlgfyTNnQnMU/GM7oLKo9wmo75J1s4BGvMt7Osn/YN+iJ7zY/AQrv1N
slO24athLqqncubFPNHQgHnhwqQQznRLz23XcKsTQtf75lFZIaF7ALK5ztbSU7eWH6G029W7YnP/
Q0665oVZwTV7O4lqXeVDuh4EfS+OhAyom8+cvvFw3XjLhRHBMaUejfuiwP8LpteZm9/UbrA1i25r
VrDzOnPlwbk1Cc5Jhoh0U8rX62LjVS6tQxr4uz6ZG46aW5XgoVXYKdBwYKY3UHLpmzWif/t8yDc9
g7Sq08xs4vSqKEiNrX7AS0IEOxtBUnLmKmJ0AITtZxa8K9G3v/CGEW1PRqLyb8FG3UlOYjAFdTrn
H+qR7Q/67xLGpftWpoIxk2zUbkZIi35TJu41uUzzyByPV7caHiEcOigbfQ3XEBBlZTsUi+jo77xl
+jF7moNfT5VxqBmPU20MfViKmHWNJWoYJ9C+LFb9sntst9punKCA73nbrhASWPqHemfMhOapeHlh
VMzBaqUMvEbqIFqlRG3kP/zg8Bd7Os4HmmCvVfDQgtObLiXvMG6rk/k0/KAq9Qhj66P8lD519sb9
6X9yP3bvzUv2od+dn/Rh5otOLY+Ohk5f1NRuy5iKpbV6YCTVyY+yZRl/6b2ZbtAEIkK1LiyIfftc
RUevsWCqBa6/gq7sYO7ZyC2os6fZp/oYasVwdWlLyGajLNFdDa4iimGouSyyU7x0lu1GWSeH+ZmT
ycB/aU0I/LIMuAV6sgpEQkRS6T3AVLK2n+1H/3e56lfNh+yrd6p3c137P10tcZX01SiDgfilHSmc
dX5SXGd+hN1NtE/2KhNs+TJ8snbQMCBss5bepaf68bw778KNs/K+Q7G/Qux7ed9vJ6IaxXyHjijf
l7r+mLddvOYHt4eDkinTk13BxWK/lt6zHmQz7jlpRAPwZdKcoLQknA2vBxpBP708neVnuynRN9jG
vHf/YiUXRoTrINSqIadbWJ4sALk9/D25+50e2YyVP9VJ4bNRRGJwxGI8ybwB7jvo3XqB1pZjFdrc
2gdz2T6lL8Ne2UlHfZX8HpY8Rxb+mmo4Ce17vxnW9JU+0DWfuY8mzvzVDxH81tMjVAVafohivQTd
R1efKe+r4zG7XakD/ohmBesVHLTPh1Q2EVHjBZTtUUM8tb9HSEu5PW+gENlZW+9Lc9QOyMaBAHVW
cxNuU8UtFviPfaE2YesNA8Gwz3BArJN5aPbxh1DnYGjb/NE4GDA2L6Kt/nLfi6buxiurwoHIlRQi
S8T4TsljhxDtkjftl2HXLQLGSvuV9Z6s5YfzEzRLH+Zj0cQ5gX6T7TYV8Fc3jbyz5bh6U5vFSUJ4
TYcPWYG4ZoCdeWaNE4Uv+sOgrU1HJesV27d2FcWNE/Q5iirVNs6HpQecDtEx6AG8pYWS6AA1juc8
SAbgJVhI++h3O6gbD4YzuXKXepp9TFDxnc3Bb3+XRlt+nF+iNaZaItjYbJwBRQQjPaFcvCz2EI+g
glMuU2bRzu9onnxGkW/d7+pP+XfleWZPxuNy7e3YdjQGMAiEdCeERNzjftNQzkwpoQCqXudIxIEn
alfKWt4Z5zVidzMGx7/wnsHxfF9E3tICJIJ24GhwrNmcVxEiVFxzyCSv/A/W3vh53+AY/27tWSol
fUNRNFOwl3XwV7sF9vwih6sp/NB6P1Ej+xrORuKJkzvCN7nY8ORxuEA4Q5lCq7i03ezUb618Va+9
HQyIY3kv2Lu7KF4N7yYl/nx3f4ET4FFNBSRLTwlslnLzzKexnrW2pKZ/pkf1JXxDO3tvrRG/YJwh
etLmXOb2uF7bE3ZUOSton5219GSc0qO+hCF6gyY1qHjjMEKzglU0O0IxkT1f2xSuUjfvM1fRWOMI
jHehSNlFq3Rpr8xT+Orv9Mdi667bT3NZwv9glv6gyrsBPgohJQNimCZZLKcnGUKttX1IvlQn7SF8
Y/x1m+5hxPIWNCFO+dyrfOKQqKTTgKnoqHHhCndQXMlVFeUILzYb64e1GVGNxhqhSY5ltU22s+MO
4ycTDgn2TFA6DIfqYEWuD2VooLiIMt5oD7ctFwCQoTCoN3BNjXCAmBxsNt0dT8ONTWZvRo4PjSkD
4bTQIqpQlkj5pAfJX0R7VOMW8To8wPK2R3HQeAr38mZk/MiWGnp1n+6fmkknBtXNnBFPB/hNrlcc
1G6UGIWZnAqEOs+nvvhQqXNfcSKuM/Tzjw3hoESlJZ9tDxuGv9BoAtDiPgJJMB6Qvzr2J/tj9d59
g0M13gQb/18D5TQNj+VeNW3+J8YiK+8GtMHV5NQr1rJCriZHe+f+Fk48jjSNsVCLf7FK0xC8tICc
vSqjNKGr4+2cTz59xXB/3iWkCLMnceKeYkQDtAoj8oqiiwMU3M6t2oLHpE6l/g533oFL6jOaO0uD
pon0OrOyifOngV8yxul3mA5E77Ab3Vc5KzFQdHPrP4+jFOg9LyGgX+Y/w83sWZi4pK7sCZ5S9V0d
o1QWE97ojznsJOQGw858LjcWPNsLZDvTlbqbBzTfHnwdzBydBRPUAHeI8HqIuqg9p5ZKdWfI4mWi
eNEOqavs5f5+TlrhJKg24+e8/caPe3HnWy0Pddtv0OxSE6j5h8xvXlPNj4KZq/B2G3WcxLShUtBY
kCXYyVGlDxNDK0+w95vrJC2PplcftEJ/Ove1PuP+o3dfxy+4iUY0IAUCklcxa3NKNzQLMyhP7cio
1knJi5+6u7INPmnI8ThGvfrXm8hjUUVAhIlznXrL9SamDsMgUoU9WI6fZF/6ZLbDzJJuA9ZIt8SQ
4ghxZBfHP7/4TqnVWy69reKUmt5KJXHad2hfLmJL30Z+DItejUiDXsYzgXLiyWXA+sI/CpUkWxev
H91LujbRMp/r5/xcr+2v3tF/1h7rUXcNDIa51z/G+/A1eQm/5JuGnGozV5aYeP9c/wThIPhu4ca5
y0/oD81jvQ4XHqoCa/QCH8qttw6e5L3ureRNskYAbzPb37uNbtfWhUjqhEpg5ibWRwIQfaks6BGt
jLVFAhdsZkuRt8cRa46qMfBGxRVw/fVnjrRGz1w79SlF2tthZaJau6DqxKSNsUXIO2PI5i/i97XN
8TdduJbpN3WfatgcwTXpS71t/pDFMIlPs3tupO82DozGwCRpnE7grULaBi7zbOtx4Z9q5wgecBGr
2rPJ2JjaZDPX7J/pwOsoQETjmlANE9YLRyxd59yLodWNX+6ACO8224fMZaDQtRlhttJLBW3uV//d
/dHD4pktPgZ/MYZ3/QOEM2t2uZxro+NWZbZQs2zhGTMVkYlS4bUJIfL0aaV53ng8UZzbFq85Eg/L
BKqUYJk+yv2mI+k/BP7CfZmr9dwmaaNhEwS5CesQadq109Q9ksVRjNPoFkosWrpMzZeR6u9+YJ3I
8q/NCGffs53WkArWp3PXew/GzvgefLCOxlO8N9H02MSM2EIQPce5MW0XcjtGW5hzl0VksVejYByX
3hj2ZGpM7fEPQoR+u/k5W4+5b7gKT7O5xtTpdy6sCpdk4GeeMvS+D7eet6tQDEbsZ4MEzggJk1fh
xu8PFPH+PRsCe3xhVYg5TA5KTqyz1rxpH11Z2oRzs6ITleVrE0KIMfTQI3UJfJIodyu/hbvhIT8E
6+zTCAmRDuqmWgev5R6lnE29S3fFY7VqP82W76ZCOZRR6pgYMEQiBtcYrQK9kEPg24/q+gl6mE2w
RU1mdcy2c92dyeNBkgpNE6+3G6KErEjR7OgxZQ3OwimgrO9/IiA8dzwmV/SPGbGJhExRkhXD2YcL
K9lbm+Cg8+weSLzD1Tx4cGZNlhC6E5QlWhXW/1PjHMp0nYSfsznSoNuHJ35ysR7hALQoYGdtgQmd
OvYIvRzxT/8LKM3o0sLVwI1ApqbpvJBwiOvopXa2XAZQYhM2nZPzeWytd7sEnvuNs622iBTln+4H
somTDcONrFtQZvL/4oSPL8myYgeFd/IkWMEkf5n1r/ctTMCDSNAUIjIFQ15jItrX06tzA8m0d1IC
5xhZwaLIYNRp6vRjGA+w+AToe3w3UAVo5OaYyqNqpTOTLU54CLyvTAizGAaV/5TDLjKJjg2ou+zM
wCHSbCkar8yfLfrZat5tes9KaUZT9KGYp9pCNFEhqexjJDnR3mYYMDsvDeNkKfQBBuRu5Tmaoona
IeYshfqhrVIJFlNgJ6+KwHI5y//JAOM1zNXp1lzVK+/5P52Vtlr8Rd1nHAIBbALaWSPjF6JyHTVq
VMiGdCzXjHbKHGp4ZZGqWUpfIcru4hVvz2IbvSFPdd+Rbs8ghrFHsRtqIWql12fDTQ25CpxaOprx
Q5yVMMr5h8Ae9p7dIwwIESkq9ZlpzEzc/aFHuj6SaHNRPQBqQCNAFU9IJleq0fi5dIzRRRmq9jXP
vvlqu3EGacvDZAWX/8oOjVUbzJHATC2YBymDSiNXGeRo1wuOEws+qMFEhXDod7xilyqcp7r0NXHs
VYB2htZpSMNGm/vbfPugY3cVeXynyjS0xNmRDIr+cyml0lFShxWkqIgpeo9K6e29IFoxQokkSbm+
b/L23JALMxfDS5LOqq4K+agfBr13DsPipMjWSuoQFB6qA6Na2+Zcbd1i9r69CXrUR3nGMBejMSlM
sni9sYZRa6Z/1pTjiKvoofIJ1iP9KvA+2BLtXbb99/V2waJwRVntuYmHCIsd6lKnODJ+MZcwjBpS
4VJui2PcRuoqCzJYnxu6y30TyKN4cLM+x8XvJJS29zf81qnH3wPFFd8XgD/lxusdSONGUpVUV3At
/RnyJHc7nNGmdtEGWwyK+Qt5FHNZnQd/4RjRPlLiOYjQzXPrzw+gjU4UGUflhCjSo9ysyvGgHCUZ
XRSYs8+yjrz5YyX9ur/UG98SDAmHqDT1NJGzjm8dx9+5YXZaQDEg/CBHX/1q7hE56Vj0Uyj0URCB
DuN6W6VWsZOelR29pD9x5z14tb+/v56bq2xcz4UJ4eGhNqka9HWgHh3nDbW1BbT8Sy2XZ4LA5K5d
WBn//OLCjPSgrcPOV4/aQIEW9WKc91Gjf92Xq8Qrlv+3NQnnvwhBFA4Rawp6dal5Flp/77U0x+88
7fTjeeedz2CrmIjE9BDzLDOVo57HjyisHI0g3OQkDcjJ9jZkicOhdRCRKvrP3dDOlb4nfQOCMnp8
Y+dWzEGGwjKKSHKVI6Rb3yjKbbhbP93fx8lD5VDBoCAHQtMRTnUYpUZfU3I4qs03224X0tAt1fqT
oz/ftzPpHRd2hGgW9mFiNozHHUsT5SlEIN7AmX+MfeU19tBjRDf3vr2bK2n0+Qt7QvatFAVwLpLL
Y3I+P4NOq9EHDX6mgYx6SW69yxJsb2kdvf+NVQqMFPUVWMEFrzz3VmtmjEgdvcZY57rxEEsB8ja5
fNCG7Fdwhk8fnsi5dOPm5fRnrf9YHZOCi5OXVmXMHcE3NHr7pa7CZ1Vrj1pXf0sV3VvIbn0IbTQ7
Aqc6xLXXjgdz09XGXLI1FWb+jC7bNjgkeIaufwaXruN6iaoc/aHdB2m3TyX1OdTs1/t7PHUoLs2M
f36x2sAMa7vouReTJN/befgakJrM5I3TNuhp4UNQMokVarfJkxBJYIXoUj22dnRA9Pvz/WXclvT4
ajQq/tuG8NX6QEW1dVyHrxf2ynOVJ0SEEMHhoWMlo3CuL/W8BjpvYSEX7qvhqjPyr17UhKMW6Bco
d5A95VliIK8hDebBketDg2TDMkTHbCbaTkWJi98qRomzHtiR6bMfXpkug9hCt36XodycIxtxf1um
d54SDv0OFV648ZdcfF1VyiSz0nvlqAT6QW5iOFvt/u2+jUlHZYoUPKcOqFQE6FhtUEv5eL+jHf7q
RakJ6zRvzFqbmwqZCnrEgv82JIQDptxkvy8V5dhw2Bzmk2TLX1fOUWlfBrSX7q9qzpjgT4gJI4Od
kR5Zjc/rAkmX8puDnKhuPQ39jPNO2rJgbQXOQz6mCwtjDsVXGp9rMYA+Z9k558cigcc61YYVYHhC
Xzxs/2J1MLhCAwkwkMz/2i8cJzNbWcUvQPZ8K0rreejCw7mtkCZhHlhx6eDcNzjp8hcGxy24cMTe
q6ty0BA6zJDg7iT1ofVfYgD+PtJ09y2Nm3X1WhwDAW5CcxQsBv91bSnw5cDUkeI76kX0JCvaLpAQ
WLCDfVsXj0GNpH3mfPkbk+OHA8ozzqZfm5QTknW/b0gsOssg0shgMXr3RR4cVMkqF91sJ16gk/d+
3+zknrLA/zIrrNRPGIqSU8xarvcDqsfH0Ix+uJK1S/X65b6pSQ8lfiDywDTBDcHO0DVD7/iVcjzH
LVnNudsgVIMcXxuioiZJp8Yys78JkhcmhQNYhlqkV0bBoVAHbWFJ7qPcnV/dQt1VXTNjazKEAW6m
6aRAiiSGSbeMrfJclMhQ51D3Wa9R9qtKZrZw8mtd2BBOwFCVktQ6rCdVzsUia4b3onE+SQwstfW5
mzlucwsSIkrXlWV+RkP7GFfa2qZcIOevClLO971izorwiVQlOttFxpJ6icwEWd1T1My0saZ3zSa7
5KEMeY/g47necoOVMTHfR7Ezq16tJviRKoW+aOM5IpIpJx/vSFCto4CBiBtLdHVIz3qCkwcgSrVo
pas/a3jEaoQ3+zlywam9uzSmXseMUO7L0G4z5VgFvbk4u80vvStfm7ibcbtpO2RdtDl5kIjFJNvs
qsQZAuXohsYz4j0nqa0eXcWbyZonzVDNQZPIQAtQrCbAJWb1ESIwRyYW9YVad/tzrR3ljETg3/uc
A04EqMNImCoC0HImwZjQPuNz4Dcc6UulMfZQz3n2hNsx04SGBoQ79PjEwi7scXnLIZKPQWAcTKX4
7NTtY50or62b7f/1gsiZqFPC0wdvqQh/aZm9rHI/k486TPeK5v3uFQcpT2t338zkii7MaNf+1tYy
g25+JR8Bwi6z1vxedBoJcacYi8i1vt83NuENV2sa09LL2x49rqbxC/nYBFwX4G2e6r54ibLs9b6d
P0924bKHO4xCPykMg0xiI9+t6sDXq1zmvW0+2Y6EgG71HDDBv/Hc9FDp6TZQpF2b+VxavfnFby0T
WdNkbzjRzEzV5JIvfokQcfNGLVK5S+Vj5v6oos8KMBg7aGecf/IjXhgRA27uSI0iJ/KxVj401pPO
a3gwPnd+vL6/rzOLEQv90ICwEofFVM1nre8XXf+t5iF138htJx3I6sXHEzvpZR/1o746H2+rH5SV
sisgOUH9fec9OU8jz0nqL/rs4DB3PbO+WdPqtYNGkpNqrsUCmdpKF9lrvIs/BEzQ0kz4MSCl+DJq
gJk8zGbaYLfcScKahWOY+zkUXj5rHiHRLYiaeKueF/FbcRo5c+uNgfFdfLKzNctWZqpG47G7c1pE
evDAyf6/8cF4jNVPIfrxM590zsLoWBcH3ylTK09k9vUMx4K0sORV/WTv0Zxl/oi244f4Y/JrjhZk
9mOOp+bCaNlnitE57GkFDpoZ0VXxkXZY9alxl8Hef3FBYZ4/nN/SOVmPqcVq8ng7wM7E5LeQ0TWq
3rrNmcUGruMtel8pF1GVfP+LLR0f8HSkEUK56X75aSMpyBwPR2QI7GUs77ydsvNXyEFLeAsQiWjt
fZzzlIkAADUjHWkdxkTnZtJOLfRKMdJwOPKAXJ6REC+lCp3NuRAwEc8uzYjCKBSc7TQM4uGo6D8L
CfGsQlrnprsI2mR7fxsnF0TeQBORDO92qq89+7If+8MR9YtTWKRrT8EhS1eZsXPLBgApKOkJM5Jw
U4OuFpzCRONPdhKvPyqIda8pi5b0tmx4I2J1FR3lVQExzhyp+8Q1yHwyeG7ofpGGBN56fQKKWBnk
suBzae6ABnm5yegKD2qGDL27UbzsPejekYA+pXnzkPnnRZm0q9b5i/L+9c8Q7kDYCZOKueLh6Dvx
yg3sVZJoB1WjUZLs5D5ZGwj6GObGLv4inl9bFi7GyPNGDDEbgLzvInixQKS2W3efPUC/8Ds52htq
jvPT4eN6ruPplVXx3W+GlXrWW6waJ24R+3cMMyiKtIvku/PmH6uD96oDQwtPEczrDKz+/LcufW1d
eBrFdWPUWcFuB2W1Kj19pfrA6n1nJnG8PTngilGPobQ6Yg1EVD18syXCSWF/bLOfjlUvzOjNM2YA
mXM2xkh7EcFtWk0UurDhmG8paZphL6I5ANFttIb1EQ5LcNiWTWddKNLkhdZAvJf1R2a9digE7OQm
mOmSTC3j0oTwRTrT9we3SvpjrBGeo2KhVMFK0j/c/+5zCxFyF66iRDdKrEhnFOjVrNlFjTKs7hsZ
I4bo2pdLEfIUpTU7O2/S/tjQ89DP2rqC0czOX9uiXyv1XIPg9h7g24xQGlgeGPYUob9hXA1+ovH9
Df+tqp4C29/VurUywh/3VzW5dRd2hK3zwjIa9OHcH8MMMXQDevuzur5vYsIHuKxRmWNklftGfAib
oJiHgJfAEaj2olHfYr9exHNNmwkjo6AnxcY/nJTio74wlDYOu7Q91sW76+Bnwed+bqR60gYYI4p9
jHmB1rg+k+G5SJNUMpvjkH8pK9Tbq09dMJOQTnx3IGEAwngAj+Cw8TdcnPuhsBPa+IDOavX1bP3W
3V96w9SYO9cGmVgLWltAO8fPMpZBru10Qx7ovWU3VCcOTfhaqU/BnOrNhGsxk0uXEuQZ4l7ivV8p
qpRXTslSSn8Rl1y9XjWTW0ya4JnLwC9aNABIr1dRVGpqnp2gOTrGT7+DnVs1ZvL3yX36x4LYmIJe
QjIk/9wcrQQaC0l79LUHJ52LxFNWGOodWdSZ7L2Zcuv7EjXps1IfneCbCc9V/n6GAeH+MRz3Qohf
o4Y06HMDEJUjfg4jNtMh8tr6mNSfle6TWX9VvW9RBS8SCvErX/l839zUkhg5G/lbbXJ0MYDFdN1V
V+7qow/DvQv5X4ZkXVbbM6uaSDiYtGcmmrUpiL2Mf35xXvQuyf8fadfVG7fSLH8RAebwyrS7kpar
LNkvA8u2mIY5z6+/NcINuySxvPIH2MbBEaDmpJ6e7uoqlkc1QJrYCHacNUiMm80phuy3hlyszUQp
Qy1aFp3rw1s5pyhAAx0G8g24tfk5pciZViOoIDG8PBg66jLZtIXqNzCdGyNcuXfgDCD+jX+Awp0D
0RqLZKNRYt0AJD2RvJQcGWh7J9GKWzwtbxth3JIbXDlVwLtxIhzNROlokeobKrWnEA0KjKi7rZjx
jvfkxrWzsjsg0IPiCRqDoY0h8k84WzZSsKgoIXkaUGFCX5ZkZxXICYyt+Ht1d5yZ4Z9xZiYyiJzS
ru4CcHTfRIl627B+8oWEeZIOMRdDj/8yMjxe3xrLPhNOx3Jmle+dM6u5iFvVTLouyJhYgpZPzJTk
p6405lsoE/mj1kOi3lhZ0iWHDqAmaQfKrUJzKmb1lssSwsRdrERmak9C2SlOP1KK7mVCUugbpEZi
PlAqbR6ktQ2NYjU8NRpGgYyeRWqhkqm10sVgLyxr3xB/0ep+jCFVFv3LmoCOTZMgrssVUWYvs95Q
hwb1tDYAnsMxRaBk2lNJ3qZRsyP2UA1/NlZDxmzP/J4K8kAFgGQTp2fO2A75yC6JzabFkyQFVcae
+ulOegCqfHJ5k/9W7mXZBIgUPO4jPDmRyQN+fbbn8rSacktIlEA5DRAvY3tR8uX4XhA9FtDX6jDu
xNvmQ692ygH7XkQ37nMGol//+rBXlvPiK2Z7UCVmpOVapASZdV+8RujtVyNnI7hf8Uy85xyeAnpf
JiQGL/d5MTZKXNZEDmShNtB9Y911LdjbgIAiNDqVZbyVKuR7cLaUFwZnUxvrfR+blSUjl9YexCPn
HRuhGdQ+brO+rjgouD6IhBoqxOHAoXM5ttyctFIaMLZRDBWbTuVRnqhkj/VWNmtlEi8MzRYKDNCD
mJEvQ1HuUsykA7bNH42gnGpWfJS5/PntnXHhnWbnLysAf8iFtgs0eBg1/QtZBggfpjbZzM2v3iNn
fnB2N8eDpldM7rugl/NDGYe3FNDp64NZWSY0paAVGyVK3gc6G4ylVPqUj2kXlKw9jkruZ7rgCFq1
VWNbOU4XdmZDSWOaixNUAgMyHaz2Ic0+iPq3Ubd6lNZm7Hw4s3h2tCiSjyLtAka1nZUWT0Iofbt8
jKAF1zqQC/BS2NuXG5sUig64d9IFbfQY1lBvjDtnzCJHUN/+YWl4kzz4+yUVSMhLQ7E1KkOLRoQg
L36aBfosSewIXbERHa1kF9Elf3ZQZ+NJ2pJWvMoLn9D8MpnTP8VwC/RtBPkPkW0VXcDb2UX+S2eO
6MLobDtocWTmyiDIgfQboqJgTj7JP0B2ZAA975QVWsoSTzXs8sV0lNOW3sNKTMMrJpzNQceTYa6/
IA+ZVJqZKQd9XXohaMwS4Y2OiR2bsU0h9KSaivftlbywOHNRTOkyqx10TLEm+HpLblR9V0db+mxr
40LbPL8xUT1A6fJyv6CAPaSpVAGnboSgaxnzm7SmkBMUhL2cQkmGTKiGbcVqK/7DPDM6L+vhVWo2
dQ2jFomfZYAOTSsLzGnYeC0s2/LBQgAiXEWDZgYQL/PUgZRPcViqoRxEd+FrA52se8PPPK5hoB/y
/XgTBf1rtEc+HBSJWz3rK74LkCjAHVSUZDDa2fJlmRbpXQ/cvB5DMKHLRVcaVTcRose+Tf9lpBbv
n/jyL5xE6nIZxzAcq7ABjg5dqZ4ETnEjcbLCQTddaMuH8BAjA1w7OJNBHe6V+3GLVnZlRS3kG0AU
rSJWWJC5lHWupl0RAkkq35T6aLdT5WlC8v0jcWFl5gCSSU+lVhbEYAQ40Mh+qkbusaT4D63MjgSZ
rCFj3EoZPU4yWsfFzmbk9frpXvFllgIRJSQFuHboXGmlBOu3UNaiGITQpyFhiKdYIGZJYEofgNnt
rxtb2YsgaQNuHocBEr/z+9pUW1ykoooRZWBomJ4rK3UFa/Kt7vn7hvAgNqA1hE2/kAu0al3JYq0X
AwBxn5CjsJtptEtieKG+caGubTg8moC/QSICBa5ZFBxbEDXKtQSWwgLsYQxcUwOpHq2qTjfuupXo
wOJcLXD7XLV+nuMMpRi1jJ7yMZ1A+ZmqW8XHlRQRco8ifjOXWFtgYEU1TMHXpTH0NOTHDhGbrReh
H8rKH6OT74dJEoD8Mt8nU/42VMTEqOA2VBXXE14Ul06DWlFdl3okBqnQ3DQiWBL6UsFTIqy2HPFy
tS4tzY5UqPaJBK4CMSg+1ZvJU9zU4/xrYJz+Hd6jFgn+ta2n2HLZYBLcRDz/jabYOZypFxW8CYuJ
BT0jtmbeaunH9b2+ZUC5nL08N3MmjDLDDhR3dTGOdjSCJ/m6kdWJQ6UIh5Nz8c/9ek/RBDKYA+rf
lela+mupSvfGpG488VatICnAQ3rTWvA4JUZhjM1YMUhuFp6U6b+run6pqmojy77s/4a0FHqRkDEE
TQ+2unw5ZYocZSZrC+x03u6gGhRttFNY+3LTicekMJ8NuW6OUjaOflOHbEekUfCrCU/5YoqSjfLV
winiuAHMwCWbUE8U5xxnIRKYhTSJ4ckaJLuzXlu0O3Z2020Nmu+Di6gVdpAHwWsWqFEUEWYReZqH
HRsM9NWDI/NOfQVVjps5KkglotBmx+0i/GIxwXmCFI+F5Cz0sBe94JFplQLCDSNgrH5RhTxQiuG9
jjflvhc3GAo/2JjACsJ7oAgwewJkZGB9ZzUWSt1pUAX1H+Agh93wku1KrziMr8gxJbfhe37cwi6t
HTwQPQNGiiwBqnT852eJvsrSRgVaaEA2DAlx8bDqQPmufX7/4OGyVFS4ZaSB51dmmaRRJ5U4ElPx
CkorEYROYfv2bRugFAXTB6eUVUE6dDkQFImaIR/UKZgoOQ6T8DkU4KQj5ft1M4uFQhyKQhDqHF9X
2Fz7uRn71DCjCYXzenrWIRIJci4o0lYUDRYhuJ5LZYuPYGWFLizyo3e2QjGhTILw4BTkVcUfg9LL
WHbfd78SWPgRXGMfws/PJk9rMpJUIeqbQ4vzi3bHv2ll/L4+cytZRXAGfgGeeJ1oUW+Ia/TUjeg0
CCpP34FdzzVvVM1uYkd3Qm8a7Opvu9e87DDqoHVnHu1d4bBFs8AHcuE/0HeHTBgn14QUywINnpAy
pb0g9OgMt+r3URJ7ux9SCQhT7Sd0catjp2cJkJHiVmv4yipyAlEVj13OKzF3kFUBQeBCw/aUcjq4
lZoN+yzKyAbkYsldYeL1yRWg0YeP18O8mmhUhlXFUKQI6J11Gt3yB+cxMrzWG39pN5zF6B8oo+Ed
wa4DOkGVK9vND3coZviTyW0wcVwUShPTs2G8Xt87Czf8ZQNipfBUiIbnh1unCRo4wV4QpKJpKxrd
G3JnW8lWuXdt+kD7DNoW4Lbx+ppPn0ogPIhWySbo/dGPH0HKdGCH3I/8DpsC2fao8ITDFixvGbKi
eRkHgneqyICKz+I5IJcrHfQ0TSDecBRgulO4qMGmCNjSc1kQSYXcK5D8QB1+AS7P/EgUZuCIEGgd
MKnymeLFqB6FxSOCdfDUD/tvLxj2A8IBPJ8BXptnzgqZRVmRaRUAc4nDog+rGnxU464bWSLkeOkf
mTNwnvJTNT9UFMx5qZSaMZhaJN/wURZ54RRTSCBh/gSksDZC74X3gD0FvRBIPoMnBcwal65YASYV
idosRruFBg2Pxs+bwMotJ1R/KyTfjTR3/2GEiFbRoIV7hwt7XFpU80QoK4vGp3GkXimrB8Uidj4Y
R0rbQ9RHzpD/Kki9L+LcFTSI9BlRYyvFy8Zn8Fjywm1i4LjzEDmDQAmYntkdFCHZbsVWH53SEOkI
VMSHsTwYo4bMXYQARdbf+ghZyhwynQhDwbxx00Z/Nr6B25h9A9K9uOMtsJlwEa3LqZC6VrNGKupB
/Co8QevtjvrhA3lmj+wmCboDuY1umjdxa4st/DaHZKD3EILtKCoo8/jI7KwU0XJhBs0wOkhA/MhH
lENz9RiVYDhJBl/L0ciWt38wK85QJv5YfQpiD4ym6F2fgIUPxIsFvRCI+VEmwBU2Gz/Uw8pCxts1
aOW7YfoxGj/YtNUhsxztpQ3+83MfoSOtNlWTCV/e2qr2KGwz/y+3EkzgoQzIzldH58zb6VlTWWav
YRhIrskedRNE8OLB2OVwrdrWe2FlQKDS5eTBuDWA35pNWo7u3IwpWL48tiVfBCcNu413IeisZZ+T
aYO+dGOZ1i3iSYanEG/Fnb1QeiKXppZEZkAEy0vzu2mM3OsbYemFED/hQQKxHcRqi/IHdBaZoQuC
ESj1u1yUh7hPbQHlNmV407rflbIlOLI8eJf2+PecbYppDJkJTgQTFZ1yL1CokskNRBkUX2SNfX1o
K3sccZkMvAZ4XsCkM/czut7L0II2gjaluuQrEVirdpAI6At/Mish9K+bW1ZegMGXAB0HThGh7+Jh
gogaHFRmaQalSw/1Hb3ndK8CHpTQtFOwPYTvZ7JhUQaWHBhCXJAA4V5O5kD0SaqJZQRi/2tiD7kE
6Hh8Y5pbEIWVmQT2jstYIKO3hMaLtZFacQM7Ms0OWpe6MdofG+Xl+gSubA0EZKB+g4OEuUXsFzYW
AuZBD3IyOJhNJ28/gWCwuyTZCCgWQRI8P+eZ49IK8H9ziudp1I1eFBo9yLpHQcp3Q9cd2ghN/DG5
pZLu0hy47Cjbcv/cP1xeOijmYPqQzOGJjbnT7eWCC8nVOjp7ygMQJaGr3Sr7do++Cb/o9vJ+U4Fk
xX9cWOQ/PzttuGrFRjMxUOiLfnIGcp8cdFfZhX8maLB/eSzn+iIuW23wZkA/CGetgsNCK/ilyVBN
SaqksoabVXo3b9J985LktnxPfHJK76e71kn9BNjnjcld2aLnZueCXjQepriBKEEgpMiPZXbWSrYe
Um9jdIu4F6PjUBYQvaFYvIjp+7pTG92stAAasXfdr3hv+c0IQj8rgdgJ19dCxawHXe//4y5YNQ3g
MAIIziM4D5vqoVDinKZa0Ce9rRq3YkJRvfogY7PvpnAjib+2cXhL0f8Ym4WKMWKH1hITLagTEPbR
TzZkWxtl5e42zk3MbwJNTyqpyrRAA0ZdFSoHhKSI+sL7LFXsIa12BHCCNBccSUVfWBrbvbTFDr6k
luXLeTbM2WYtMqEtQgXDVE4iBMuk1KkjW0RUWkKFJDmRe9XtvToINKi7pnb3RH+aoNA9lg49bj0H
1mcckRgqvTg189ZyvadAgimRFpDy1kBvzhRZ7vXN+8UHNPc/aCj/XxN8Rc68wSBoalO3sRaYR3Mn
e9JtUdlS6cW7cZ9i83KRF/6mz2/kW7ojznA7/qC7fxsnwmDzi6J8/kBF9S7s+4J/hPKgGA9gFdy4
9pcTiboC8rloL8bTagGvr5q+bprckoIBj1GjfKvj9+vzuGYAhHyAn6JNbPl26CAyF4m1iP5yUOKp
0t+2eLxuYOnLEEecGeAfcLZOKJ3TFLx+4N3Lf5ChsDtybACruG5k5b17aYV/xZmVRizFqBFgpbmZ
HOUdL17TbjO7c4Vd+xC74T8wVIPIUOY0Awg3kR6chyvgdM0jqhag+Xu3TtGPHCrU4o/xQYbWT2In
HohQ07eNQXIncrnlcdNypUwg8tCdND9VeTGwsOZtyuRY/YIW4q+QuvkTV78OD+mBa22XD1LhgDFv
2hZw4udpZhzMjcjEK5w4GjHH5QwzvLE0KUMVz3oC+z/oK5EfdNJnrn2zjWpY2TRQWAOeHTE8gpo5
cV5sAbsRauj1QknZVqtfZfG7wpN+Yz7XhoQIEBwoeCtA1W3+IAl1uYWKygQCDLs+xJBYy+1sp/3k
MoFp6Ja7Lfjo2jYFWMrkbRkG6OrmsVoq6EWG1pMBWTRyE4KKQPaIS7FNFUC0kD5wLHcrhyaLy4Xj
rgN9IEgDQcVodvs1RtuxRMiQXK7B3eY3nzLSytpb4hsB2hRPnVs+knepRqXov8URt3zYEh/D+zdQ
78N5UbmM0mzrWHWrlFpH+iB8JT8lX3KrHdoFtI/pLzScHWjH3IcO6K36oHS2uxaXgTiCfeQogDpG
xm1B4gtQthnLOXpuTKLvQ8beKk6nFZXksQ31l+s7amELfg5kiFwmEBYh73J5RgZTrYwiiusTzegh
DqmTx1CSiHpP7r+dRuSmAL9DxxIKnYu9KxdjGMntUJ16wU+6W80kLrg6/OvjWRzDL8VacGYBX43U
0vwRM4gJaA+TvjylUXiwBNlVcuKHSbNhZnEHwQxIpYGqB5MKx3peThvDBrF0mpenIsk8RQ89mbQb
Vdi1kQCCgMQkkOnAM89iozZpasaysDzJ0vtQD64gPetN9V2gwxfAntdCOdPNQqZQYlXXsVQtTqVi
h5wqMhf8PBo3otnFLcCtINmIrCPgBij3Xs6WpUdNHol9cZoG80ZsRgfpPwe0vvaUg8M9+yylrTrb
8hnEO0iB+UJiFznGRarPqghS5AS80Mgmv7PMMW5jr9/nH8oDlH8d5bUMndwhj1sR7ZI/dWaXr+rZ
rY6mikoyBUICigbrnhRuJ2U2Ye9CM903YuEauXTPDMOXh+/S+3wZ5uhWzPWyWJQrZiGA85QEYg7J
R7lzrQ5Zv22CWL6zLy5VbgfwLC7jCsrvOdwzJFoLWLBGglKtR1tseSNwDC3lUXa10PTMuPXCQToI
srUPS2RRieVXWeZPabtRHlueD3wIMiIoPkIOAtHg5UxPKshbGGEkkKausRtwx4HbIfmgJNmCIS19
5KUlfimfr6nQRjFqkCSoCvJes/w2jxiydHm0q+KtfOC6LdBooQaCCs88xymMXS53ZAQaMQVKAJTp
FnsQlGcjSnbXHeXSg2FQqOeAyFw00Q07O5NIzYF0SoWheMJ7r2HgWihDayNeWVsjREWgnATaCKyk
/KI/m7mRNpk46D0JzAaMGFNxnNhdjs7L60PZsjLbCSxmERARsJJmcmWrKhrHK0NzqEr/4YydD2e2
EUwCJnATAmWBMBgu6Qubwkwp1Pb18fCpnx8x9JACkIizhvIe3yNns5YbAHPKAsw0VvtWF5kTlaAF
NfPQAucZ+aEAVH3d4OoEnhmc7YVhBMnUkHCDRSi7YrZPmDmezGosNi6CJc4JIwKfJQCQUN8Ecdds
aOFodqFspgQle8VPKtbZ3SBCBTjchaH2UMbJIzrPDGdo40PJxoNc6Td50u//Ybh4hePag1gXArzL
+a00GiL4yrArR90tCjQdmJG5G+MtCujVaUXnGghRuZqdyV3p2TqOwDZNBQnhN0Thb9zoz4pKn2Nh
qy6yZWY2nFKThT7PYKZT0Omk4AHy0KPj/B/m7Gws/CPOxiKnQpxlXYSxgP8urSN3oMKxUbbCtzWv
xOvMkBxQgZmeN6tZXR13mSRYQRE+mPSXJHxeH8bq/QxuGXTJos6MQzbb6lVKLauQYsQFYDxpNTUI
2/xWSVFRol1SOCoIcrVIBHltzUx0ArKtl8XaYp3b56HS2TyyVEALJsNiqdKPBC+IQX5j1fclFLkg
5P8NchY6ZnGN4BqNm0HXDu9AYkKKaiJ71lS3qs7crBnd67O6jO8u7CkzN88sCUXVnpIgt9TSbpAf
whMic42JvSZW55JOe1NHtHRdt7oxlcrM7VthmE5Dzo9XXjiCKe3Y8DNqOu8/szLz+WgOEcqiw46s
QICAZGw8PCkI6a4bWfP4Gl5ESFWoSJbMxTaqSmghOWtaQT1UrqGwyhuVwmWt8CI0aOBu2dhsuPy1
g6aBMUbk3c5I1M3OcwoRXa3DgyCorRcp+8OUp+sjWt0SZ79/5uhTIMOLXCZ82nLweEc7KkPcOYiG
UwkV+EHdkkfYGs/sXAvgZm7B5msF4hjfRkIDfl8m/bo+Jv7N83v5fM7mZzdPp4aVsIFGMicxagdM
t0R7GZmyv25odTBf1z+0oxEF8p+fOQk1Gyt5FAwryCbrwQzT+4hMG2PZMjFbf5lZgoTXmAX49O/O
DMEw+fqfjWG2AeiQN+hkwmQJ9VHTH6To7/Xfv+xqRyjBFQ2Q2vuapNmKs87syQBCkSD71B/E19JX
PkbRpm+GU1K7Osh35U37IrjWs3S4bnl16kyoQKt4neNRO/MIRT3IKNtrVjDq9T5pjWM9sn8INAHQ
/18Ts8ghzVTWx42K0wlyW9ZDYab6u4m/5ks8287gM0V3OEeSqUgNX+4y2o2DqFMT4AYAD24zVqru
hAK6S7u4/S6MHlhC5NMAi4awB9Jqs/FMTLSsiipmAMkUB/0Ovi6A888yNpza2qsfxV3oumNdoLo+
t5P3RO1NvTORthtdKIM+pHtgJk+Gh0e/lz3VASeN3OR249fpfCLPrc6Oa120kSCLsKru4n23k0Qb
ZOIJPaYvIPzIXsKdciN5hU8fkGFX+odG26kb1dcv0o1rnzA7zu1UdJUs4xPIkezkn+rN8Gk9je54
1+0iX3psjuZ9ubeO4b3kiXu8W4lNfAZURAu2lXwzaby2s1Ce5QL04IWGNsblzmq6RGhEvQZQJ6rv
uxIQyAGhR6htuElgE9Zmnuu7oaIhY+VnHjnUIO9G+HrjM9rqJiV5l3qlREZo9aVjHnM5CeSL5VAR
b4ae6cdyEgDuNnNQH9/Q0TKoX49Snz1VRiTr+P852rHAZS2e8k7XsjsBzeimY7ZQiHYNGkXdPuwM
obHrqRFEF18US6fJSpXJHiJT0L3GhJoFqqaiDhmNODVEskNDB7iPBQH0Rs4wCrWfq5WQA1sR970v
ycmgekkJyIivm1RGv3gP0J9T56QOH2gBfnBcnBL1WrEBcZ+d9UDRuMRoDYYWNVMIP7UE+Yh60vNs
30i0AM7ACMPMAZVaUuwHDfwzdwkqI5XflJIw/DapUVtO2ea9cF+YGs18tVS07FiiqSQ9Giiujz4b
QlW6s7Rc0vZhH3fUAcx1kD2hlPXWUcay+VEVcqTbsjhyxQ5oGur7Iesmyy8zLf0RR4PoTcpQfYxJ
RSSnNTt19OUxNHrg66sw2ZUmqOT20kB7Edi6uiZ2rwmyfN9CLXqn63FuPOlCSP6Wk9qFe3T41mwn
Idh7kuVQlI5Z3WaWDyLu+qSkpVj76Avsya2ZJTrqtm3Utq5KJEE+ZpCDkG3QCxTFHuT+bYt1yKP+
IS/6CJnuSRPpgYWiRUuX4e2jZXaf00J+lSd0/zo0E5XOQUN30TttQ1T2OKo5Kzy1NGvVZVpi9Lth
ClUoPlHFoBDVHlUNjdbxBPJKC+8YwxcVStkN9A6F0q1LgSBX1lgocQ9UTSe/nChrnE5sDP6cMmIa
WAUE+6BwArLug4BA6WOwkrKHAElGO7tNmTA4ZW2BXD9p5QpryqpS9aQpxC8mcZjq+2kSUusmgZgZ
c6shTIqbIpqq5jbv8zhFVT+UNVeLalNzxs6o4SOtZmJQk0iAmkAjtDp5mpHVdaARgHGdqC6ScYcO
v+JxnFgrP4txHUMU0oD6jm6DfyIbqS0UWpUeKlkkg5djhyNxEKE8dpNDe1HYYan6bsdYrmZ3utRF
H5lZytZ90zdK8SsK61gHANOsKw/adlXuT3o/1vusxcsLmnokk+1eLGLo6aVjA4nUKIHatF7X7U9A
9rrBGas6K49KrnSTTTNZrL3CpCFz9CJKai8ZkK3cSdDKiL1izBN5l4m9Qh3ZDOngJxJ8wz0rGqrc
E9OIXYVOQHTk08Du+06h3UNDIrE4JKpZf+JWQRwbMcym38SJbLhRrKP8dj2yWHZVIJhBbQT9Zii2
wX3MgiYlVK1YB+t8IOxHX//kGAHoCFe7BjwxoFgC/3CD8rDYesWz7CYe3aVb8IAV133xBbOoioaq
aKQl8IHVFPvY3btoCD1Vq3fXR7plZua4pVjWosLAQDWtcEF/b0sjcUVaetfNyCsh+8VwZi9hBW0g
YqdyO7Z406AC3Rwt80Fw9Lv4WHvKDfMqoMut+/gTACKXeuxXf6yP8VOz3+qdXrmqUAMHzRAa6tDa
NO/s7yerbUYhMdFmnluvTZizv2rHtpCCq1Z4Rw46EIDJnefXtKgUpmkgRpAY4g2L8yc49i0Y7tqc
gkYPjQDopMMlP3t3411CI2M0jQBCm7vqtQgap0LLaibYqg0/ZCd2X9mCuyVavjo04EqAXAGT0UKZ
bqo6jSidbgSWBPKi1raGrTyyzOOSWRSFlND/mZiNDNeNhhsdJvSf/bv03t+pL8JbMdrmve5WbnZo
nps/qm/ccOnYAsX26nZLdnPtXJx/wSxyYsj6VkaPLzAhZ5pL+q+WjvfMah43zgU/xtdGOgvIFY2h
9AZIMspjotM+y45hZ7eml/xES5HTeebNAHZMJ76JXN0VT9rOfEdYUzxHt9Vpu+loa2X5z8+euzGb
Jvh0fIw51O4gv0JvecOxblng035moZPkqDVSTCsxb5Me+d7y+43ccN3nKzdz3f1QpYo4wUTh9e8N
uF52mRdVXnsr/hFDtznkN4XlW5ungjvK5UKi+Y33wgFLOzMb4jTKeWtg7qxycKfQAsYlU/edGEJT
wXgdSCHaYdf71/fPqgtAlhaXAaK7BZuBVjNBzPhBCbX33Ni1aWUn0hGgjY11Wz0OcGYGHCbMzFmz
zdLohQJshIExKm7VpfdCPOwjIdq4JlaHw9U90HutIA8324AqmHPKWmHwmiyo6O/O+iTFO6Uf1ydt
2ZDGt8iZmdkuBPwvbfHmNiBpgNrRQG12l97Ex+w9+SX7ws10AJjE2eoJXt0gZ0ZnGwTPmr4Za4xN
1aedNFk71steqxgI7ZvEVgf6oyHjFmpozb0gO8JBQ6jy4K64PG8M+G6ajjjRqlF8pFZ/pwzWWxtX
z5kGdGPZvV6f2VVzaGWSOGJmCZXIal2oQopOAyEjkZMo+c9Qmn4anb5XOutBVrdkSte2JW+d+m97
cxLWnqTAf3B7mSXei5xMNBT0Jy1JNsa1aod3xCEkFAFan01jloRMHmSIznRhh84aa1K8utANUCqB
evH6FK54SCRN0GyNchXod+cnTTZbc+yAGgXjq2DnxadRsn+xoKPhDlAjHWRfs92Pd9KgKpmpB4rV
3fVTc5DyLVGU1UGcmZjt9TxRwrGONT3AlsO7JLHRzr0xirVDDIImjogDmkVbwHI0AsgYKrHaV8uT
isinQV+/6dYeT6fIgFHmL/JGdmdtWMC5IvBBSYfjjS5Pk0wEMwfxJpDneinaICot76Cr/G0pV3Ax
8bZ+xKgiAtU5BWrVVUNnmIMW0Dr7aJrxB1AebyGhT5GVviBhcMwMfYu1dmWDG+i9Bxu3DDDjollh
0gqlw2NbC8r4lxnfS91jn2yEq6uTp3MSGegPcQGny8mLgT+FonEDiLnYxQ7TUfJNqqZyv398cAXj
D3qnLdDhXFpBL6lZGJGIgVDSogVX+CSSsiVKujpbaBYEMBAstWgbuzQiof0W6i3osVBy/Y2Q8TYT
k6PYdt9/mxnoAkITEBotuKFLM3qR0DoJMzUA940a126RUjdOh42DtDaYcyuzwUC/iylJDiuScLL6
z7J+1eUt+kI+67PgCNROAIBhQfCcnsNPIsg89jHgbUHSors17ACgSHApaLqAC0nfWp612vKFudnE
JVHSMSaHalCwgzocKy06sfHRpHdsOtLqBQds32Xf5hfDsT0f42weKwbGaa2M1KBJDur4wKqPWN2i
wltZKzgfdC5wBln8nb0WJDVNIULcyAGB9G6Gva2+GsWv754g9J3xF6WBbB1KH/wbzkL0KY/IMGVR
ewKrxMEg471kdBuHdBkmoC0flzYkjjlrwxfs+MyEGLcg7jOG+jSlZTDI48lq4udES+5IFL9GFfl+
gRoLw5lmgOTiZBmz/VBQ3RxQiaxPWgcQaos0lA3yVsMr0RLjX5+95U63IKYKzhnO9MsJIy5nT6Bg
eFZIV5/MVL4xtdDYRUqFgWnZRxGKz9eNLesdvK2D16qRd0d1cpZUMbVqorVCqlPZRl5R/zGzGgMr
74Sod2mMG9GqXeQnv+0w+BSCRA85FPRwL+4nkojVUFf1Ce/F+JWNovEYgpg2F0dpq4zEz8yl34Ap
3EgiXz0JvcaXsylZpKXimNUnedcehI/QsxxqWw/RXtxTcGhen821pTs3NtslSgtO8oIbM6YkwEP4
GDaiQyqzsYf4+5hJCEUgd6Phpuf/MdsmLWqKSlvIeMSruRtmvyHY7Cgg8rs+opUYCWYQS4BdB016
QH1fzt8gdYZSRlV10uzOixu7lV3DZ2j6QEHmQQQoFNQ3SLuN379TLu3yqT474IncJHICdq5TgSy1
IvzApWDH6svG6NYW7Hx03M2cWckkaHMWMaywk7lD09reMuz2FqQimtd7IpKI5Y6+QCRjq+78tTrz
bXlueBbKVGYV1yKDYd5tr4EhI/TQN+a3HvPaXbdXDtcHuoycLmdzdsz1ErWKjpTVCaUJXJ5QWK2f
rltYau0ZFybmwCGO0Rp0VDJO6q6X3fZ52FW79MgM27zjTbmyWz/UL8mL9Df/Pv0H4K8gAgLFPN6o
SGXMzngqlRUcd1KcSBnvE70/gAbfxzPII2rlFD2qW5W+cS4W1yiwj/AqeAJxykl0WF9uHCigR5Jc
AAYvhsc8/Flr0DXsNhCWy5bKmZHZJqFS3XRdNhQgVZMKW2u87LW9w4s/t/sn9Hg6Eig2ZL91Is84
JDYhR+g3uO1xuN0si3NncrFdZ18y2z+5rkRVXn19SXTfBOMh9dhbuuNdulPviLfRBiB8sV8v7EH2
73J6wzBUOiOFParVtiU/KPFmz97i6HMTMrLPYGQCdmoeCLGqIYPRdcUpuksOkq862r77i8JauiN3
fW3LPrlVwcDzYW3cuMuOqC/DeMAgvYH21DkRRVUlkNVIy+JUu9Bi+aO40m24r34xl/MZxU7rlbpd
+dM+Q0PUF2nkxkFd3bpoEUG6T0IHz7wfKjZG2qqhkJ9qye2gi9kF3c8BST8f7PBuLx3BRvX/SG4u
PR4f9plZvuRnrlYJiSLFhZWfooPo8CYw64Pc88sY4njPLexvPH0WESLsIfTkkDie2ZwrjchZFsXU
nPITMwhAVzkeP5ny1IFp1CMK2SUp3cwnLGINmOQG+VtI5E04l0MsWuRsCcPKWk8SQKjgzfagAOiV
r8Uf5W/sbjGaLDvbYA8EX4ikeBSwgMhYgq5nCtQbQbNk2DKaruvcZh+kdcmzFABD+UWVkdxMb90b
9E2BCbq+k9YO6bn52YpCsAoEeG2fn3JcXxDHNZOtIGDVAvIz+n+RdmW7keNK9osEaKWkVy252Za3
sl2uF8G1tPaV2r9+Dj3AVCalmxz3BbqfCnAkqWAwGHHiHEwIo5TBz02RRF/QwmzK+1knt+WQeTaC
4PVFbPkl0Jj4+0CQy5Cm4XI2IzONcbG14j68619ZakO8waW3i89mS8U8Iwr7e1woxZMIlyWah+CW
45/k1IpTMlpKgY8mu9khvwdHqGPu80O5bw7X17YR4jCkReD8OpgRwahy6Y9mPUnJYNbFfWtJQV2D
qkIDfmUyQ8FR23JEyO3gXYSiLco/n3t8draTTGskrYISSPShnzCztOzUvXo3uxkkdycnc+3Bay23
OSof+k0ipG5Zs8WAmfPcPOeIyjLpoVbCfJ+dstf6WPjhUf9Wzo4FMUhHc1Mn86hgb4VGWZg9W3NZ
J0WidzBa3qahI39YfxI/3tU+cA6Tr/mAcaQnkdGN83CxUC7ARGrajRLbZxq9De1tJZQU3vIYMFkx
4jbM4wPvdbkovTXqDnT8+f3S0f2iUafUWkcyhuehebrumxu3EIhN/lrini+4hLSl1WFppPOrQtGl
NCBBbYg8U2SGcw2oJWU9eGTz+2GX5SdZ8hEmfXpHjpXtdJZr/CNTr3wsXdFLcOtLnS+P8w5lsCdS
xyaWNyYuoE6ObQtwpeuXGbz+3ATnDGZq0FSRsIN4IE3fCTS9u2d616FHuJfusmWn4fES+qIC9mb8
AiMN8m2U4lDfYffumd8vZWKquWTkyPOB5/rDhHJ03OHah3oj4tzZ3sS/prj8V9EoxgVzrLCiv43w
IUrfr/vgVirG2HX+by1cWiuTKQZuDgayf8h+9tWPcV8+p89ogTaV2x7YYHz0S72R3guvB+BMKOi0
GUTOfgBfxtL0IkmNBW6iPirUX1qvQMTM9oO7jF5GD4xGBExo7vVlb5+J/1s1fy1EKJ5li4ZVo17v
aUl/Oxrtt2wUUYevEbyfDvrXDhdMupIMUIr69BRtZ9aeTtzFYSku8GaeKzUOOXQvheWIoqRofVxo
QTZR61aDTdVkzNppxfTPPKY3iy0SCFpPwLEFApqDiiC4r1d8CrSTxzy0scBuJ7cOYF377iBN4FPA
d9uNN8bx+nfbPA5n5rgDDy6lscd9nt/baE+4sd1YztSPscA7RFa4801BlqOWLbyj0yInXSogTHXn
v1sId64B2xyAs4aJuDA9uR4c5EkCE+uLDC0C4zPDAvPEinbCrImZyKmW3Xdor9Zmn/7Kx263qEUW
ADAjqpKtPQ40CBhCJKCCBAkSr3iKaVirgf5Edm+U7Uuehy/g5f2gSvF6fd8+i22XueOFHZN7FtdR
I/V51GcoCGi7hjrL0TgobyEeGj/6FxvUFrn3v+fL3he/X0CmDEFsS3EbXUyHxg7v+qeAbhV0/ehi
8TX+qFa7CLMz2GBv8BSPupVrP+mevQcj4I2IkWztk7DC1IrxvkKLkc/R0QggVmLI6b0kdc9t0T10
hHrX93brEzIKXkhuMjEdnhslDJPZIFOX4jFDXbV+QkXZ6dI//50R7gQPqjlndtan921WQzx8cDpt
3iWaaMh9ay2IS8BqIPWHbAiX90+5Cb3HUknuDfJzjh+zFpm4EM+zkX+gC4ssEeBBcP+tgEPqYslA
JUtS0HrTL+k+ow7wv57lDac2d+Kn5migkCB6866nI8A8dGaVJ6frzKTAiAusUn/yyvcCXNBW4xSP
6b395HQOAU3+u3Xsd6OnOkwNPj7ZmMID+ZkzQr3NE2kdb9ToLn8Pt9dFn3YE+pkSBkZCyI36xf4n
KTCvYt6ER9Otji2GmOy95rNcIveT5/ZOh5irOJPY+OYX+8JdtlpZ5anCvgZLy+qd3TmxF728JUdQ
UO1jSPCBukJwU6xLvty34C5a0E9V0H2ATdDNHGBR+RllThQfpCd8CNzxmr9MTvI980DOEWMWQRDj
N56dl3vPwsZZKtoA0QoOUtgHx+Vxif2cetUT+dOClIrV0WZQy84OPfa/ae0Yf9q9yBmFP4B9lLMf
0FFbjYj9+fG1XQZ094/mBclj/yK5g6udxtv4YB3yU3EPcnIQHAn2fyN9vVw/F05CvazsKMb6Z5fs
C4JXwA8bLhjvSOnOAzj7R68FKRcgmPIBw8JioqyN4gl+AQguwHAB8m2Tj5rWAOIzqcMGhHezr7uJ
X9zZvsTq0I580x9EiPaNjOvSHrdio6UDCh2wt4A/AXKrkOG4KQ1n3pFdvQc7srCkt3HzoG0I7nmQ
SIGChm/GQqIWk48z+8IjfaXhDzIZIJuvPQpu38J6TJOfmvxdB6yWjWSokUuNHUhdv12/NtY/AlBD
FDOBFwKWBz/l0s3ykZCMjp0UqOWSYe6FHJslFOUwm0ag0qVixAddFB72UkkhiihhLYEAF1yGOopE
rTktApcVGeGSSw3aH+ALx0qM5h0kI0zM1fsXe4WJQdx6lgYUEmeB0KS1CwnLQI58gg6yT3NR95o5
2WXqAyovpAggjAIt1YoeDti+oR4iGbwDSvobrJo3AHoftQSjeNbXtayZKXQoFOwG4BRcgIGCrFbX
4whinOimHV7Leq9rgi7T1moYzR3wTgzzxNfJSVH1oWyAxsOAilka/rKiGciazJksUdrPtp7ft3NL
3OHto7KzSAFqgSKCuG48ucloO0AIuAAC9KJlbXgaqlhQUWeqhGgBcG8MUGEXsTRgWdnYPMfR/I65
fFGetbUgkJejbgwAhYkK5OW5bKGPLmFWCzZMtXlMDCs+VdkyPKH10Ln13LTeokSTYP52a2GgkgXQ
Dv8D/8LtogRUBphdQAiBKbBoR+wq3UVFKMprNq428MhBYgk8cnCLFdsjjZSlHmQM/beetbc+lkN9
UBZkdyDbhwYpipysvJS6mLWiGCMQBvotr0QxGdgQxpgGUsLLraVlBKbxEVPT6p7VlLvjuNcOjFuV
OLrt2PvxqB4kcVGX/VneRc/Nss0/u9BDuYYOjrLYyCiYwmTjRgZox6mHLuu+bhz74cvoatACnhvk
Djgxp3bsOhnrnD4iSBRRgzi0hoZKI2Eydfh6+MVZMCESCtEEA7Tdl8srliarbb23A5JN6lG1puJQ
63TxvxyCcVGChgq9eGiB8Z1VKS8NihENQLhz6dnU0/tcSwSVO7Yt3He6MMF9p6hqMzVXcjPINbBJ
ok8757fdtL++jo3qHJr70MYCRhhHfHX5W1pBlnaAFX0v+63klc2Jgp4Eud3kG64dHSPwHWG0UmR3
I64gajFBCaY0ish/+Zk6UmEKso3YRI+yk75DeTitnXyHqbrjcjJOfehoH9WuRaNfVBrcOHawjIgJ
APkGb3zZQW+ySkMC2fXe09NfVvwDO+2Ew2/B1rLwu/qAjPkbJAJ4QfKdvSEBZVkCpD22tjvOL8UP
RTJdzEcaT+pz5yuu4k93RvVUqzeW4ifGvnq7/gPWURRUaSjbQW4KpKArPqc0bfRMlVQM2QNZoSgf
Ui0Aeq+/oY4WMLAh4O9DJ4UH1mHEjXbdgHH2UTa+xz1xuzrxSWoCfFZ9GGUlqA1uZOKoxHyi/XEl
MCGPS59ZZjluulgzAyU1HwkgYUVoQ+uv+VObxAWs1jEImBPpawlUGtTTMct+E2qiodeNXUWhBmgx
5F9gFOTpNIgyYoK+xoyPntRHNR/wClEEj761h7KK018T3MWQJbHSF9DSCCrlXk1kL9VzZ5bwzKtL
AZ/mRv360hQXZMhUEB35KlZzt+zISfPq++gRL4Ej9fpb9VY/1HdhILr51gcDRhGZAQ/BxQcaocvv
WEhJWo5tAX0IeWgDMxnKmxGSm4g9dHTC2oSaUTqD7ooUItqdrZ0FCQq6fog6ePFwV1GX6VJizbGJ
0QQ1+VOioPmxwJSPWfoOGhJ1Ggs+5UZ8RekcbCUaqm4YVODLpjVplSUcW2hunJIDjZ816g43DWji
UTmi+/wxjdy6ckPB9bTxiLwwy1dRrUJqinKB2fSYESc7LDfEG3f1h31SndgXFgnYybsMdZfmuJPZ
VBVGJhKYA4Piz7b8XfXo+5ftQycRT0lbpwTHjT2eijD3utkUOPGGO+EVhKuYteoQiDjjVSmjLtTg
o8Zldd/g0ZqN73NbuE1ZRw6tFi83RfrVG0HgwiT3WmUDhfZiJWYwZ7qnG6DoyL5fD97r2x/+iYFo
dknhEca/8awhTalc4fKo48iNk3sluk/UXJArbe/cXyPs389SQQksEkYUYopqaL+3qu6G47e+eA/1
2KHTQ9EP3n+3Jq4VqYDEy5IoW9OAt0M8OiZ5i1MRZGfjVmKYa3QpAIiE2A13xqvJ0AZMnMCK1i/u
kGl/7BagIYX2KibF8pcipD/+xbpAYAf+GBOUQXwySCJrDnvVxEU//gB5y5GMw86mjeBMb8QuprqE
5xBjpF5h6toyLeII7JtBY7+Z9FGyjBNpS5c2ou7YpldgChJoeeCSTD5kDakNiJeN5UDHB22r0cmI
9B4BKCE1D7jYp0j7eX3/Nr/YX4N8sNKzskhisB8Hef0+xaZXKCBLx9vwtqqXPfBv++vmNg/vmTk+
XhRLLNkyUk/VGP2wMZ6U8MvzDeASwi2DkUuEfbQpuBvO0JseRB2Y7JMz+TnTDKdepL0Bapq0nQWH
atMtwJ8gg4QDQlI8LgnSlElqNjCltf2hDTHb2di7qD1Fzdu/2DbGh85U6VhmeRkscjCvWzSbECwS
3SlNnKjoX1mA6gOyPFQz+LwgVPq6pklPAkzYu5P1jDlgwXW8pkzAh2GKbExwluWuXHCQSSTlajjA
1Y7V0+hXNxFi3QEU8p7qxi69A7UO62mYUMHsv5t7RELxbbnhfyxYqJ+Exnh1cWEQCjxTIg8KmE8j
gDDSV2TugrjO3Iu7jkFJir4YKKZAPcG/PAgYrAk1Gi2AzIObJnhHET/VWjczTcxUf1z3iy1jmFPC
SwOvKtQKubsQT5xBTapcC+o5Ke67eoYESTZ3ajCOVuvnSVo/a5Mxj4I1bvg9WL1NOD00ecAGx+1i
VZYSKWJLDTCm7hbJr5joTpE+29Lr9eVtfK1zOzzmvwrVrAwlQw2iUnOK/NYsRGN/G11G4PrxAMcj
Hl3m1cmSKdRkuy7EOwpwyeEIwZE38jA/JMc00Pz5EHVO1TmiJHwjM4W0D4IUHAUUtqtxr37W6xyV
eOTCSPzHJwzPAuZkoqdUBs1D/Jj+EVpcewqaKHB4ZP4oz6zEDjBsiPdU9UkosOzao+qj4HWz3LQH
ZV/dpk9kl/vzTfgkHETZtIsin40qFAZ8DPbvZ2lOm4c5qo2ocSBL9PXiNZx/Fll3m5bkLh7af2x7
Vnaxnh/GbnDy8aPKGrcvRxz9rIudRe9SB8NqbiR3gtC9zvEw7AlZFDa/zMA1zMXPfpek5tVCgCoO
2qZxlqTx8kpzUvL1aHBphlu+VMxNptrIj5uG3EL9EnlXthh+1ddP/TJBrwTsNNfPzPpsQkoY1XZE
WrzUV5WP2rbAA0MVDMsCmZKZuzJNd60uOfP0+7qhdaqChoEK7C/UafGs47tGBbGXJa+oHtRj+qA0
CpBQRRCHz1VU3shN6qrxLAg7LKxchlYM2WHSGH4MVRvgYC6/mVXNSTxljRoUUnvU9eWXAv9wrTp6
otQ6gMCOuhOo8ZxULV+ur3U9r4t14rji5QoMN1SiuUC7jHmyqLOkoLFkx06oKodeK++WavnZZ/Q9
zetdNyUHa06exlqojrm57jPj2uW6+xY1s2pK1aAapBdVKfxmzIA6SKXE6dryGFnGewTVzIRx3wnW
zf70asuR8iJEgvwTFOiXpqFtNZNlscDG29uqa6ftI5HmjwIz+FEDDeklfajy+GTF+h48Ho860i4n
zMBvNw3N8/WfsvJrTEGxi5ugC4x5c75iT0Cup8th30NZgRzbKa/dVK6DXjfec13JD9eNraIDM4aB
VXar2usWnNJPZTslEK5uehuMoAPUKbRIaV5JSUUPs9UxAl8HgQ1o06MRB7aIyx0eS7s0mhzK7WWx
2NFOo1l4lKTZmPaRlKjyMQX3oPGtA0ome6BqugjlT1beheFO1PPwtNHR0MIz5/IHQK7Pjka9NlCu
aD50N1ac6sV8kh8USOe9QtwHclvKURkdjClGGBsSoQzW5RLOPneqkyqVl1KFfYa4iQ7lLmkc050h
1ItJxbcvT35x1riAPLQlVW3wJQZRZrpJfAsdLkEAXiUtnAX2wc9ullyRpKGbYGGAZLfFqOFr4dQx
a6RcHEvOBpeApXEV1UnIbOAur3epNzg9yMa6vXm8fhDWcGybiR98Skvh/K/eBWrVgW3RqvUgMbqd
1b6gi7tvpcQLs8ltaeIt5XMuFztbCl1d9FhcH3mMsBkMP43EAZNAXPCZ65YsFAozgQkKYKBAnEb9
leBZMFciyYKNQ3hhiQvvdt5MstEvarDUjSfHk1cN7V02PU8xVljF+0mkK8HcjPuAjPAIzTm8FDZ6
WGqcxOBm1dGrBs1SPHt1/h1M/E5hED8UCghubSQKrsAroexrreZn2kbJJC3qtaCRDHfQFZ+mt0Wq
gaTSEji/yBIXzdQunvWUUi1Y6LMZxZ4Gvtx3pMC+wC3XARqR6mxFXNCq6wr4w6rTcACiIFsY5yVw
7XPkJcfOp8f8lDybHhFY3TRqoPMI3WiMi/G57BSqJh2h7RrYce0mBk5dAUHspBKkOZtmgKuE2g4s
rVrjilFKlb2UWjA3v2K5cQwrdbW+FHyp9RuEBfszM5zPz3M9SGONLayBsJ084laTG3od4OWzlx4A
6nsUwWw3nePMIpfHDHaldSPy7KBvM0crP+phdCuQ2Mrht+vusRGCL5bGeaES9hrtaxii9eJO+ndp
fPo3BsA0h9jEZrS5vRvSuR8KrdCCNP/ILdRvBSCM7Z36+/e5neqHhNSZjL8fh/eJWb2nKpiLB/AT
14uggL/tbH8tcVvVxmEn9yVbCTl2UuV08XNXfLVK8elpf22w33B2Iy5TlZppAxtKGlq+TdLZ7dWl
9BPZ7u87AER+AuZSCRqkG1sI2AyeCqg2IbXidTKkVJ0GoPS7wBgwy0677FYimPAcKi39WaSFiPdm
0xyKw+xxDeiDya1Rqcu0UWnTB0iX37TQ+K0NGPlslAAUySICtq2jC+V6FH0AEpNldF4uN1SRsha/
Qu+QMmnf7QrAaBn/SQ7xAI3GVelCScUcXVGqtqbIRdqBXi6SVbydoWzNpTYSjaNxJAYktW3pW63W
fgYoSdskO7NdcGVGL3U4ebTTdsR8yEL7kGUPdpHfWdFvDC04nQox1akLBgn0yErtqeG3ae7dKPph
Qd1Gj2S3GVSUT0WPmM1oYGqEEQyCKplvSkAXUYV+AdzPrOpDGdXHUpoO1+PBxtfXGM8MbldYWGUq
GNIBncgcqkEe3g3dcxH+tvpTrokQyVuHFW8gDEUwnOaKLKXGm9e09EQL1G52yvwRtFFu2Ip6EJtW
kG8xCjnW6+dS5KJLSkokUw3IQPZg0fX0SXFsS5RzreHdCAuYjLZQSWTAAr532OZq1aJVozKAvzcG
7TG/tfax2++jU3lj3OUf0j491I/lXfxy/WttOQQkJoALgbI1KiTcAqV4MrtWbtWgCb/L2ctgCUYn
tzYQwBOMk2BsASxv3PHEtPeglkmtBllvuzYFjLh7JHMpsLK1CvtT9RbsOQg83B2BP9hEFOTukJ6+
y8fUKSGUeX2fNrwafobSHUacgGLhLUh0JFYF8reAGrVr5a3TKAqkg0dvoCJTG1uGKQ+MW0JdBDBU
3hfY+zRDVUsNtObbEr7H0nNSPF5fzXqUgk0ToWiNOSqoJWKY/DJqmn0zd5IGarLOg4J84+r/qCeQ
CPuq3+wLd5i9xb2Vb7U9CHkd2aGW0zwnnicKomskzeXP4DtuaiEb+HD4GdRvjyFx6ufJKdzsGB/o
/fhb3PLYOmdYN3tBocKNHhLn7gs4ltJohDvqmEGdM4cQB8ojN9WeeOS+B1/P+xRUz/ONCWXvvYiK
ew30/FzuX+vcnbEoXQheeCyXKdljgmyH6Y1vYJTyGdZz3vXHwqvBCWLdlP9Cv559cGAT2Kw5kgHm
dGd5R9WapLFlmGZKCame4huLUO3/YXP/2mBn6MzGELaSWejY3MpX99OuPob/qB9seQzW2b2mwNY9
RW7q20cR+8JnS457Q14sj/uudorgrYGoDvEzBhRYc8YTeWSJPPhf3Tx0DUzlqK68K31MJ4mGYP/D
d/27cO67hsDvdnGDzWVQVlBbOcS6re6MJ/rLfFSgdo2hQUyETA/0RolOIljrVlniYu3cWY5ydQTE
Cdb1vf29OEQ+Zt0cIA4+9IOwBLIRaM9tfdaGzz4x6DolSSW4LqKP2de8DnNe/rInTvoU32S75P7/
IQ0sMsndILGt9TGq+Cqet0Wgu9BzuEdr1K99e5/70XN2LwQtbQVgwKABmGTvzlWs7yelGgn43rCh
0cH+CeGR4iXBoPjoyZ51qJ7jH/1B+voNBpjNX5tsF843tkTvXJthMy+gCzBVjl2KqqtrkB3Cz7kN
LgbgaTNWqJ+rAHrnR+nXdCuDWO4w3UDZxtd/KaXPnrrRsxBju3V3ntvl4oJSxYsmQ/vmcz9DHe8q
p/mT7cHfccyfzNfmWX3L75SHL0tHIAMFcgl3NoaSIaLFJQW5YWVFPUxICrTmaErLG4R6f1+/Rzd8
k+FqP+XMWN+U21F11Gk4KzAB/PJOJbHb1pF33QSLHVxkY8pceLhB9pVliJeOYUsllICNARnobNzk
pYkq4++mGh1Nh6QOyR15FrHHby0KrMKszgmToO26tFhinl8pJ3yuadL+xBhTcuoieri+qo0jxujc
IEOHtwjSDy5ep/MEqZolVIIak5x4QMmQbVaM5+tGNhdyZoRbiK1XzQLFJiXQaespWebpye66hQ3P
vlgGF3qTKK0hIgQLI/iRc+VJ6zU/gph2WQq8YGu/0P5nHTfwjKP4fPlNlFCXp06CIRlzUEtsNC7G
sl96uxAN84sMcSvSIDyUaSVr7tkzBll/jUnpzLqI4nXLqcHEbOGJCKg/2i2Xy0mXJJR6aI8G5lLu
i+qnMj9NWnRU9R9NU7p6KyghbTkCOpZwZtR9wRvA7d40g8N4WhYliGz9w2iNtzKWRe/RNXoC4ebc
CLdzapwOGN8flaDM3eXX5IUn+sOSnOlR+iHFLuTT5F21k46SaNBkK4k+N8zfyXlE0LKCbOcnbKN6
QpWUEVwmR5C9/c48bOfXC34X9riIlOtqC8HAGb5YnNSmdIxZhNDYdEILwzp436OCxLOmUMlQUgWP
5KCq/9Aqd6YucSsMLVw/vFtWwAlmAKoLjPuKuz+1YyVTMlVBZVTxR7AeNrPhTf1XQZmsDgKlTUY/
Bgkj/uEY4kxTM1GUIKXfJvMHQeswHd7/xUpQ/kL+gJL86sVY9aMxpNKAaJrLDhPmLjJgn1rRMOam
iwOvjmsIxSNzRXJGErsieUPRAVf/DNSnr8qv+qH00vv6xl7uGrwsVLBgSEL2va3za+swiAsDjW8e
RxY16aBNCQqIFJPXFmB/sfH25R1E9RBtbqaxbq6GP9Ok1K2cFAoYSwBM11/0WnOhVOdct7JVrLww
w2VC4ZwSyZJyLMSHxKFn3EwH6xiB25MN+lXQKz2KqKs2tg4PXXg5nn2sGstF2ogqFe2NFO6nvxKA
DK1c9OzbiOVIlFGvQOGK9e+5Qbc2l+1RJhVYEMc3KfwmS/K9bsc7ywbin9yrUy+4czeO7YU9Lvz0
iQRJ1KFWgqZ+iNt8Z6SJ0ysi6NCmFQCpgUUAx8zqhqoMGpZg2seXyt/wvtpNPQYFDdGEzebXQZaF
pi7QrKuyn6k3aU3DCG7XPlKIVY+KSNN8cx3APwGFjk+EKublTTsquMxbSAIHrX6bQHFFy28qVYgc
3MiDQEsDJwBuAoOkfDqnTHXXQ8RcDtJb6T48lffdQf/dOd1p3rE3ReLld8XXRb8wOQ93Y+U+i1Wx
eNcekqEoR0MOSvNXPqD72OBdoX89fCOuor36SUqAcajL/UPzbLR6CUYwbHyyw9ZVBu1uSERN3C1H
UAB5ASIRsXUFSWzKlC4yyNmhH3inaT+i6utCWwyuhT47QigbO+Lv1KSjyVAnmoyKn7WXX+0b5UZ/
sMpdv6uO8i3Gq/S99iCqeK2XdWmU6w3OdTHpLSSqgky/KeV3i4iA1Gv3ZgZw4wFPDQ4C/mYIlRna
RbksByRVnWYqXI3+nMnXu9CwAhE7NOcZDTWfrqpylGCCCO69zCnEP6lpu01T235mSYl//YrYXBB6
J2zqDhctX/xtlK7TJlCxBmo2OUv22EFTl4gu8k0jBjCRjB0VHVsuKChqEcVZBV/I9VuzeZvqmzD9
dn0dGxU57BkbHmRIGayEe+FlpZarfT0jJICwhmo32Wm6sY4Dhso1t3lvHpSXInbyF/t37V23vL24
v4a5ZF/r5rgOCQxbi+Qs5WM6/YiBW75uZB3wsDoQvrJhZTT/+LHhMFnyDiUifCb6RIcfydI6rX4q
iKAjvXV+kNPhYgX4QVm161oClR8K/w6sutyF9uQZiyjX3loJQU6FdSAwrMi4pITA5SqyBMb4vXGT
HqV+5Q28T19OtjGqAZCFaWISACk9W+lZfauvy1nLLWMO8jn2M0Nz5QXWOunLycGlGeYcZ2bULulS
SPDOgRKXTjvUYNWbDz0VUdJvlNKAf0UPlbVn8Ir9BPKd2bFzJQEUVRvw5powskHdOnOtDIxUpgst
Zc/4kz/qoTf+C1Ye+9Iwd+l1GHS2owyGy1trdlR/OZj+/H0Ag3J9+n9otG84IBtSAds/Rhygw8cd
JqNIW2kixggh2NlNHzoA7PJPiF3jjR5BoXkvKqaz2HNZ70I398wiF5uselCrrNRHPKNLI3WnAjOk
UEkEa8vBqOjyRPsuNxwdSiNg/V26CVxbcg358uvne71uPNkweYZpOQZ25lVT5j4zMitqaKCpBmjO
4vSRlK3gzbE+ecyGDlEYwDpwMLjLMUqqqSqKlAbFrBzMIsW7KenvQlW/BaucCCYpMsb5zZSUFTrZ
OQ2iNnVy49hlkZNVj4Xycn3j1tEXi2LPABNcVTggXHZu2CWN9JbZUZMmcXUwYLx2w0ALJ6kU0Che
t7Z+e6BFihwd+TOaW7hvLo97opNyDrN+DBL60wBU0IJ2VCsfmsZLII6sSSL27fXqMOAL9Dde2RAU
UFTuUlONrqirohpQSIqm2omR8zphhekmr9fn/Pn64raMgYMSU27AtYBchzsJjTXGg2xnQ7CkIIjo
0tfE1u9oSgTFsbVnwNEx/I72PJxwdVGTfDJaMBoMgZyMdxAaROlIhnIJuDoUN4T+t+CTbRQRLu1x
IQWC8K1iF9EQ9KfoQ7oHGzWUkBfH9kMMEzznT+2TfBAhnbfXCAIKKD2BJoWHvYRK0RdzbvWBQjrM
ZtR+m2ierv5WJVM0ab+OHFieDXJLRtbGkOSXLin3hYEikDoEdl05aorqaS9Ac235hQoQFyOpwuQH
L32AYDePAL7g7jHICFBFZ2q/1a7uSm+mXTu5171waz2AeWqgsWEC0ryKokGnYcntdghIWR9Ned5X
ksglNhaERzbIV9hAJ9bDOXpUK0vUx0BDaUree5OkLh7Settpq0ZUPNhA2DPlGsyagbAWb24+YmTp
qBDIkVB0EwevO6IwGzsS+l/aCW3aR13wqTbyBJiDG2BRBjTa+HQ+gczWhHImRcd/8CCmNx3rZwlC
yp5+X34AEr8jb/VL5Ik0iDZqwpd2ubsltIw6q0uC++u+Puq+8oYu0fSonDQXE+9/6EE0MrvR+780
yLn9ONGlsHMYXDrbiac+0Ohr04JxIRl2PeK+1OhOOjfuokNiSk+f0WhwpNl0Iis8QSfvDhqkXm5J
J8AiRd+AXTmXGcXlT2MefparSbQhoGYw8cnpY6e2h9qS3KL9SFTL1TXJt+3qBm9jR6dgVCX14/Xj
8x88wGLTZ+CeWJHkNbLdpt2i0qD8rsZuNzgjIBGYD/Xn1icO8Jj6jhwwXqI7lSCwbzzBsHCGTcTJ
xdnio54BNUrJQvk5oCR7ywptB5rk+641Dra9N0nitV10W5jLLpJedTtz507zhmg59SUuNdDF0fmP
2fT+9f1Yn/XL38Qi9dnHGHQ6TKGCA9GTGLU7RS48Ws29Q2JhyWMduS5NcZf1FNldC/w/DVr7JZ5/
2/XP60vZ/rRsWAkQeMz+8gUom0p4/IL9LlByNzQ/nwGRrw+HQXbqN8atUj4tkzv1XmQ5QtTH+kpj
q/trnPPqKFZiUkcTNrJ1wsfZV25zqBuZT2jp75vBKZ86N/NyoS72ZwK3Ok1ndtkHPvuAzSjPA5R9
WABdQOekedpze1scNNkJNWeJMNPpDFBWS2/qUxzMXvep7CKizNv+tH8Xz3mRlfeQ4lGw+FE5WMrv
OBG975lvXFsl5zuEgMGAViMNuqXyNHAekeKpDrtdNZyI+nHdjzaOBJ6QoE1Agwj3Hw8iSFMM0pk1
3CjX/gzpe9lkDobVBWmXyAi3Y1qjSHqhwkg4H5r2Zeqe/kVeAgjp2Tq4PasqaFUXIc6bLbfoQCVu
DiWkMhJVEjYc/8IMlz8uummA7xFmjKZ2cOn4Uw7W49xw5f7LIAUsCNBYjFshAV81CGnRm0sU6VjQ
8qDXHzUaNJ30dP3jb93UF0a45URlpPe1AiNp2/2jgOPRHkEBAShimxlO0fxYGvAM2xPOFUYeVHmn
qeZJxXDC9Z+x6R5nS+VSsKLJWytjsZIOSJBB49pBnOPrWuawgEEezJPamFxFJfUydui92hZTCiu5
kftVbH9Xk1h0crfcQ2cCTDYIWxVkrpc2Wpu0NJZbGsxlbjpGIX9LilF2NLqc4jQXXLFb23b+2lU5
YwoyHvS+EAwx7J3o1u9uqG5QURDiw1n6xMWji2c1l15lEvK5yMwQ8FxJ8czKidlwqvXe5V5d+nHh
tPv8jy6qrm+EWVglQAKhNoh6J+cVjQw25MHE8uzSsn+Mk9lGYF1tJmX/de/DXAqm8RTQoK5k8uo0
soYxgR0FaKCm+2H1plfJy5dfMowJ4K8V7sbMYr1v7AF7SBSqe4upDfswys3d9bVs3BxAoCPTYzUJ
UPByBZCqRpO5HUoaZNC1CZfM12biKFL3hPa1rX29ko81nVnjHDDVtUzrJFiTwzca/2Mr3zB3L4gN
7CvzvgdyEyivsFLEKoONCiWiHYngey0KOjVgQfmvUjuqce81QNPG4asqKkpvnatzk1xQNI0wGwhB
aSwsYwcpKS0GxxY9zjaNAGHPpqIAmpC5+4piqrElldUGpIpu9WiKnLYAo/xcVETg3+znrnbwzBK3
nFoqtIFKdhukmvye1cs3ePuDRuoHqCZ+lyfpWe6KWfDVNleH/BNUI+AIWCHdzUoJl8YI20CSXmoL
oGfyIQ+v13190waqKqjpY3WKxcfaFKpVoBxsA71Qip2RaYprloq8M3TaCQ7vpim0w1CMRRli1Rdr
TRDtFCDyCRpdvZuq8BnMqd7cWv8iFwPuCDuGwQhwofA+0diIESZpg6kpfppJhek8pdwv6GcIPs9m
mDgzxLkE9Fx6krYwlEz0Mc8KxUmN/v1/SPuy5rZ1pdtfxCqCM185SLJiykNi78QvrNhJOJPgDPLX
34XcW3dLEEv4vL+Hc07VcVVaABuNRvfqtXQyvJs1eSzZKkPDbm0g5Al1yPeCg9USYznVCvyfjtH9
FaNPQcKkt1/KWTqOt2nGBUDIRDkWd70Q/maWUh2Y2O5Ufme75JB/V+Igx1Ac9E7ZK57+cwjt8146
jrdlFgYt4ACA8kNf7vIiRnbbVqwZcZbzpguT2nws5vnXWK5tcNvlt65ETI7juceZwTDyemmoUvpM
6Uesby2sBgMNY1utO0VJjETS+ttyECRLwIwBIAtbwt2b5HqDwW6cLUZQClss+kcp7ahl87c5H9/W
kknO8laM4qRkYCoESg3X/eXCVmVd9HHBwvQyyb2lRjgkVn9H1lL3lHK50xon9axVk1Dib304B4w5
4Onh/P5iPc6AgvtK5rU7aUkF7W+7ep4GqHt0jSWDNW9aAlQEAq6gfboCyXXauOpUmbDAbs6PuTHE
Yey69cEGxPXutpNs7iWoh/gUJFjPxJFoZmGwFsAHHO6u9Kt19Bfnizlqfs0Ur14GvJQlKJVNZzkz
KKSHTjYPIKNoupO7VK9dlxXRUFX3SwEKZKsppwAiDc+3l7iVZqOqBD8BZRdEfwX3rAu1sGmLA9ev
5kPr9B+Kah/cuLe9aXDeb9va/HJoHKNTxpufhrA66hbI5wntTknSmJ6duTnoyaCFAwKpNjZ7yU2z
uZeALOhg+AE9twgWLhvCEJNrXJz5onkZs+7jPHl2kvVxNcwnGis/bq9uyx6fTsKbiGBWQQxdWr6A
oK9LutOE63PC0N2yeEa2hMP00OsyBOKWZ54bE7bS0tmkUjfrTgVLAlDlQg5Xnd6HePrDuu57PrLX
pI0lp2F7gShWocaP8CxCqFSSuEUx2O1paGISOm4foHnGvCUF1HLQx2+xqUhKvltBGoIG4AJGo85B
4+IylmmDVdvzbLanvrVfKj3ZL/Xy+T4P7lDA11FuULkYnbCTpFK0JF9ho6M087IVOLc0lzwvt9fx
rw3+97NaG97i1VRNRnsqppzsgDGmO1LZveSm2bSCZibwU3iVa45gJZ3KJi8ARcQsRhEUOUOOf7jt
4lsH2D2zwP9+vo6lSpJx1vj3SJ2I8V6ATq32OCDoS5xtIy4BHaoBFEgAc7vqZpoGrZ2kcttT7FA9
1EflEaJNRzBtmIEZD6Yki9vYOj5OwDnBEOevBEKqeEgIxNnaE2DF7bu1dOajYyaqxMrWmkDyxkuD
GAHB8i63r6ta17Ra0p7IaHWhti7tk1Gs1Ve1Nt76aSqi219r0xyY3TTNQPMA2hKX5ghjRW/oI75W
D53uiTw3rhaC2uWjVVxZGXvTFlCJGKoGdedV3pZmSxmjJdSe7Bw6m1qTGl8mPqThaMmw6+ySyLKA
jWAE3A6uf0zC4rOJgJa0zZPcWtP2ZFYUWBa30L45WZExb4DEdFC2C8u8eR2Sr7f39Jo0j7eEAVTg
AvLgUhOLvPow9gB+ZxXkQMDQk5FdTZeQOnPU9/1hVKDip68RJW6IdGF32/b1HjvQIXE4FaINnnvR
fTTmKlXtrO1Jp259Yor9WymN5qC68WGsGu3TBxDWACjjaRYSILEp0mvdshbZ3J6mxbD3WVZDpNXN
wNZLeyNMqoyEt1d3fQRhDyVanojwZ5vw4ABns7qkTtue2NJ7ZvpkG5Iq8JYBpB7A3yE2ogomnL4c
r04yxS6F4tlD1QD0kcn4Uq7DI7QrUF7jARioARGjb9nUMuLcpCddLXyyPoOr36tn1b+9URvDB5dm
hDg/xFoPGJVO0bnp7pzGTwPox/nKG/ETPwGrReDey/C/spUJgV/R87zsO5ue5tUJVmX0a2OfWjLI
2LYV8MxwPhCQ77uXActMqD5DOq49We34rQRJm0en+D7vso/bO7h1kMC0iU+k29DGE2PHnMUT0o2q
PeUZhBfTNMyWwteSOhhyWRV7c0lnpoQlrQupaJ01CPmd9UPTlSdakT3Nh0+/vuAS/5oRSYXTjHR9
M5T86s+/E7f8gzJYVGjJf4hA52aEM1pWLCuWhLYng9WHynZRZMvQ/9f14mcLMgaJo0v2Tnx91WA7
Sqehxp2yxl+6WvnA5FA0jZpseGMjpmP3cENi9AA82pDwuvS7alTrlNKiPS2L/g/QztDmGpuP1KC7
mg2PY27eWX38sFbm/bDKLumtqHRuW7ikV9No46GAbbtmX6rV+mLRSpJFX1+Vl8sTsuis7JLFLmGi
iB9NM/FU+myCMgPM2qgA68Hts7X50QAWB8EKUIOgQb7cS11PVmDN8NF0kGAe7L5pw6Qg5XHq3VQy
ar+9LswqYRoG8U5Ev1d9kxQOVIlOvV351H3TVMe3+tkr+9Ez4s/jp/gu/n9rV0cMSiTzoiPhSNh7
2z2lMl7w6xcd/n0kTsjVeHFUvG/TTu/ZmOMIs/xnr39VKCqJ7H4hLrAcH03+4/Zn2nQ7sNMgaqBY
iIfp5WdSlz6HiCH2zsiyQ7aooVmV32+b2PQElNaQVyNN0sT7tsHAZNu6K25DZTT3y5I7ASpf4x2h
gxveNrXpCWemBKerpkRTq3KmUKZK0p3eWW0All+Qa/axg4J8mTN1V7JcxuW5AUJDwVwzgcgBpSFI
GfgWnL2HRpuYpTX29O9sROv3LcRzwTY4ByRMj8QIZPOhG0iVS4NCpEpUMx9IPlDAuOewWL0izJ4q
vyuDrgIIKfaAHvfdRxC8rzK8zwY7yaVpIVAV0FZqW6WjGHkkO/Cx7IBEI3vOpUv3nWwIe8M90evA
/YyBCZSmRLKE2oIcpILE/kS7xF/1u16XdmL5zXvZy0GehjlyIEmRbmKw7vLbgaw+rkw04AEKgFis
5jFD63SvpJWqHLM0IUBHlrGm9wdWDroRVjmCjDr3qj/OU+GzwkiggsDGlnebyPKHjBmvq4KWaEDO
NzugN+nBlYHazNBVuzLB2+TpttNvXVvIY9W/Q3No3oiVXrWqwJNmJPTkzjE65LkCm109e03Loi5J
drYzowvbJL8xMPbLAfpT8pzdOHWwj9cI+r2YDRIRst0w0yq24uZkl9177wKIPlnUOAC//a7X/T3q
YTJtkg3MMVQoOAoTrwQESrFqD0iANmE4tjmRr4sf76twhRiukeWeEqIatS8g+QcYiRHkc5Tvb2/3
RtLo2BAS0aFIsQESw/zOPEK/rTk17WuSlT6y4aAZUx+XXXDb0kbghCVManBqP2QjQs7YJjSd7HVs
ThYlezK5vqK+pbnsAb1pBeB3zggOuJL43gKH/9LUUMM+1Xl2Z1JIf9d5oOfu3e3FbDkJmudc9gfd
iKs3kQIc9ToYVXOaAAmYra8T+kj20HsrhXrSpH+6QIXONuIFuDEx5Xc1itGos7qaE6lP+TygNuVo
x3J2UdXTs+fby9rYPRgyNMy4gNQWePTL6GEtTquVbgxDFRuCxa7LwARFsF87QyFxvC1TSF0AN4C8
BuZXhZhfOkvejWlSnzR0YyFPCD6oaTxqbJUUKbduM65ei/IjOqPXs3DJggTZrZsG2BToV/h1wN4L
n9Nd1GH30kqsbUT4C2Pa5QZqEzcVw/1Y/EC1n6R+v/2Btl7JFwaE5/681kVrx3A8ULCDhckbHosw
DawAKM4JD+XOr31ZEWwDA4YCA4IDgiESYFVU4qFJFmu4QRqIy08B/K7fpzsAhTGZC4Nvilzyl++S
cImh24DLi0/O8MzxchfJ2GTTgqsK+QC9b050lxyr7/EDATo8DVdZyNj0kHNzwkebGTgbpsmpwRrG
AsUrg8bXfph7Ljz6P9Az3siIMdiKsSCw7MLzxDOWNLNuVybl1ihg3civUBjwkrfhCw2buzb2jO/5
s3q/Rl1k/pCRXV2He9BBgUDChYQ9GtFiEHaMxRpHZ61O8wjmu6X3R/rdAXXJ1L7cdtTr431hSKRO
nJuVLqmhoqAI/b+wq8xil8+lGWLKp9rdNrW1JjyWcIFhegb9NyFoLcTJpy6Pq9NYgyTd7JcONBLN
95iN0VhCn+a2ta2FQegdk7UWJl6vcjiWddXoNmZ1avv3iv3ILBbQVFZyu75eUEbHMIuJmiFIe0zB
I7U2S1PHwpIw+KTiEbh+M+Px26o4jyXVP6xB8pTeWpOBOXeAz4yNFliz6k015lZ1GvpjkXxzYlCL
y2RpryMjwFkofgF0gZYz6q+XZzpv8zGLB606oScGaGDXfNHRk5V8nC1XwG4B14agTq7mXpnpxLpV
69UpT839WDF4gjE9tlWfehneuJ/3BLTWTCQzaMaCvOJyRVnGugLQiOrkZMtd2+f7ATPKYzdKEuLN
NZ2ZESL+BDBWm3UEZmYbz6GxPzi9hcu/t/7R10XSXNlyPFTj0QlAKsrxHZdritVRaSelr04Qln/G
4Gf93HXmPclpC1bOBvO10CiS1MOuXywgyuC5NhB8sCt2Q6cGopDKoGYnHXpAyqI8NfR1nt5Xeqy1
b6Sp3hRHBifeMImlcVkitFpAOyNsKc0XmrTLkv1l/MPs/764IyFAF5IUZ+OyBh0RRKug74Qc5wqu
laYYiSycOvv7uFQLj6xBv1f8zJ+qQOd3teGRXKp9sHFfX5rlN9DZ+33QzCQhVZMh45nD+sfIPNTS
fUgG6H56QByOTBl8X2pSSO7NdFwxBgqTXBlmfHIHbzoYXvZNRQ8dd3bp/wdqjYtFilF/Mqu2HTWa
new5DZPsWC4oTEifE1ueomPuAVc1sh+I515uJTUBR1D0KjuN/dpG7pp0RWg2lvqu9noD8RtnqDEY
pkHLt4IoE/GMuocM/afjDOpmBIzAwPEhCxMiZ60Ptjs3Snoa2tWEZpOxeMu8PiXN5wcKkN8BVIKn
Bih/AFC4XGzfENQXaVyezKH75ehdtJpr4zMt/jwvIQzh30edAnBqyIRdGrLTJWMZgaGqz73C/Ari
bQjGgKIgcSUXwsbNxsFUeMtjRgJQeCFGqzr01NDyrk7MipMoNss6bOMDAabr/dMfCeBt1MowPYAZ
XpFv3yFzOugplsRqtTjMaf4TMqBPhp5VEm/4WzG9TI55ERoDr6hQgPFAdAetG4aqVbME2Xh5p/l6
UAbsS+EbXnFsn3uPExq7vv5Ff29bDHJmvgvi+QYFBDwMMFq/t76koVv7w0f3pEgZszeuj4vfxj/H
WeTpsAvADBfQeamK3Hfn1nI8h+TW01gM7ACcKkm9iVb5P5/efBeAWDxOkFED+ch/1pnZwVLr3KjT
5JSm+wL9tbZ90KjExlaIuzAiRFWjJIOpNdh352Xdqa/9nnM308NQeuMdgFg72bNrgwSdr+ffVQmx
J2lqc6jxREYS6K8B1GqP5ARuLPDv+sOX+tBGoI72Ei2YXmvIX4L7Sf+6hpzfzry7vb0bDyT+S3B8
oN2Mh5LNU5Sz/U2HlGjjEiuR9UR25j1f+OBZnvmn2SVSH9o4shfGhI+JWf9lmS1XiQY0/Vg1/2bx
8NFPMvbVze95fo6ERZXDYCmmje9p7OdX89D4ha8/Oag1c+n3ZCdLczaKfJfnVlgXqXI1WxjOxnLs
Mk/7k08+3bWRDa5zH/XmIUT5SPPo/r9kIReHUnDcRu3cek3y5GQ9xfv22Pj86/WB8rQEHe7m2JdR
HEm3VvBcZqXFpIPC42/eUx2yEKMm34yH6ZVvbbmvPyT+ybfuRkh0hRcg+oxQ0Sywwn7xwHcTIgYe
DZ+/44cDWXxep9DAyQIMgfosMX39mr/4qq5wlaEaY87M4KZD1eec+VVY3/en1IdQwZ7sGVJagFwP
8KigOUhsby3bgKwErh28q3QxBQIso8inFQHCeZsC52j9XEEFzjwGqdj0Z/Fteo01Lw+V2R+9THLd
8S8o7vi5aWHZLC3z2bWT5NQUg2IHy8DS/tvcNfX0e2jGPjuMTWdC1NRlafyCGxOz5ZrZazIenE1P
O4+RwoUzDetkDAkOcRxB9YTXbvhdyPyS83jl2HRHcv1u5fQXUVkIG4tVV+5sY9PXB7ZLMUEaZKGW
B9qjgZJi+5iM3nKQlqg23oAgGEX6BzIZdArESRaWlxmYhjQlakr7xZoz8BPEAZ7phresn5bbhRrK
uS3h01ok1ge0jpSIQrLam5PyjbT5L+r0v26772acR8WGg2AxQ/D3055dKgtObKUzuFDsgtb0oR2O
BZGdTp6xXrnpmQ0hox2HXCUY30tQSJyC6V4L+/30pQ3MfeyVh87PAln9d9shzywKDmmyHmMzKiyq
T3NIAnS7g+6fEnoH9FQea19WKNponeJrndkT3JEBGLu0eO+dln27eCkm6x9Tv0j8LAJWC+3UoHyu
j/2jepClJxt9Om4ZGTy6ZCr+I+ztxFajsAv4Serg6bXWaCQ6qVN5o7aAFhAgnbKhjwCrR+li7TvX
Xr3/4j8c5KzhEYHs5DIpmVjndk5sKNFsLDt7xpk3a49lny7oY5UYuELfBc3wK/65Ka5tknU4eWR4
GtjHsMrw/Ntf8MyC8AWVBszgaasrkfNi7TV/vRuf8iB7qW2P+dW3GDmB8a4Ek/Jftu/MrJCO2E7d
NoNFlKhov7Cm8NP6FcPP/0sjQuoRt3OsKQnWZg5HcAcwekqMl9tusHUJgqIMBRb4IAKX4AaZW9ik
KWFiYub6xaj13CfzNN3R1KRHUhWc+EFxJBnHVuwC7h1ybmhUAw8kbF4CmmSVDAu8wlwGHyzGL5VL
3uNm/TQAjqsW8gFGLt9wVY7D4UtGp5+UKC4OTfeWzz+N4fft/du6WsC0CTQ1dLaue4vWYLNFbwfs
H4BggKYjYZmAvmR1EjIwJ4e3rW0FZGwNGt0g1scEo7BxeVdhuqlpFJQWUJHSwM4uZbHeNgEtWgzz
o2wqDsiAHqYY47HD+wGq6p3a+F0ncbmtr+9wtdv/Z0FwuUYxR9PpeyXKZtz9c/I4NOWLOqKAcXuz
tu1wzUogOaBEIESGOh0qbaI1NkvLD3pp/kNRFC3SSSZ3sGkH1VcLUC2otos982zW89XtZ7hA8jMf
Oq8cClDVSVxZ/CygigNI2QXRPPrTzpVUXdwOZJkqi53qdPJtcCHT7Nft7RI9+a8FfHKMIUClDmXX
ywsB1cc2mRLC0GH4INW3eh69tP2iy8TcxN3iZni7CRVBVJSuhypQB1jjrmd4bGShDYmTYp3vKuPu
9mKuEon/awa5HtquzjX3dtrVa65YDTtlpWccIfn6lhznR3YEeU5+UKHtPfy4bXF7Xf8a1C63j8ym
gou2ZScLQ+A2IN7aD2eVxM0rKSqsCmzeoJ7Df6MuLmKhrXpAqzk1J4yNes0f9ahzRcwyKB8gReHc
zx+09e3OSw/TnrOF0oBItnVjkZzuF78Cw7j4EfzvZ0nnNDC7nIp6AiZ29foJbLID9WwZoO3aCqCi
GAjkhUcMc4pIbLtrtDaxuuGUzBgWzanrem6HlwHYIH9+9qPxzhNYkrlDoscgXLBVXWIAVgU9S6oP
3egPU4lhGEUjIPKyEmSiwW1z4mWLToYJeKUJ2QtM+hiiZlFhdcVsDDqwqcn3pH9rPnowCM5IG7J/
bhu63kFUh9ErBBLLweCN2Kc26qFbLBA0YxAwMxW/qNeigmKqFqdBD0i2jH50yxzcEUqQiIKoqQqh
AyyCc8LQ1kXl+7iCHEDtQM3byFKuqzoaxqN4aR2E4PhkcEPRTMrSuVn0+mQ8rTt71+7t0I2Ir4MK
K5OjKPi/dv74Ea0JB5o6cZLUM7e2t450Nx26cAp5Pglb+9ufi994oilIkQFYoKL4DTqWy2PVYJiY
0WwEYIPqpDguhs60R80wUvoA4j3LOjJVXZinNU3jhGar6d1dNrqxvrv9M65vAGwsogtq/fgfSI1c
/oxiyQ2WGqkZzX37sEx1FtRZnnhtbPQ+1BGo5H6+XjXmLNAshXwFpgevSB9qnMqsRpaDkcEHO56Q
qCvZsWYuQBXUW8Cv2UwrFON1mTLMll0MG//VDUM9QDyFvDVQZGlPomx4ZyjvZFkcWZoVpOXXBEyB
RZpEuSrTMNw0iqcQHJcjI8XI2RurXpnlhMVqfwo121WLgzZU75sjDQowkNFSv0uz19sflFwHHM78
zSe1bD6CLCZz8eCwqbEWOzJafeco4x14Sg5LnYV1bQZEUX9pDXmmZblz1uZNI+3doFtBi4DUG8XH
klmP+MmHMf0seA03F1gzNQiX8FvkqoHVtdh21U6sCA7gUbPxDWg4T5Os13OdMwEujOIIwMJoH6NX
dunPS1aRVFUbKzKaGJsN3kNd9oy/jnwYSlMByMDTFnh2EYbHQCM9WyMxI6NPv5NUP7iswpntJdnf
xndEXonnBZx246hQJ3d7s7HNaLJSbQwtdany/ZIlNnQZpyrpD1O7jJj24pw3kjfoVeGdx0EsDFkU
V5nBa+1yF8thytKZ1UCeoAiU/ijvzF1xzKJmX/jzLj04zv+geXO9Xq75DckeREMMP4jFETYMZY5R
8+I0u/36WK+dcXCsxNqvDlN/2PHqPOEu6iRReOu0IKiCZwRzeiD/+At2P8tuCICvc4LzG+FpavhN
jHrrhPOzY652KMzm2Kj4xjp4EalphYDhvs5jApbXeHodlekpGa010GokRYWao4XoTIYkPl8VT/m5
wewzqin4JojRwj3RGtXUFkZrRhptfDvtnsvZsX1tye+hv0x9yHFAe9xy2UHru6O1WLt2Wu8srW/3
iwa9KKUfMkkR/fpD4RehjsVhVvhJtnAlj3VmrgbNzcjOus5XUvsPtIJWTyXTA8TDBr/u0W6/HdRk
JoV7eaYEAanKzMgZ4nun1qJ6Zge9V9JAd5zSpwqV8ZBvHfLzRQpxZJiUxrIpLBrY5HKknml9n4Ht
vb2ujfQGMt1IrZGwgW5Uu/q6KQi8+9wxojJ+V5b8rTO1XeGOmkdIpXvAK1i+Nsy/a9p918j0Yo6t
6iUGlcCyrpMA/AodeuEY2+bsY8Ji1x5dZqcDF3lRkN2Ug4zfho+P3/silSyYJ9eXWQ8kI4BWw6QR
nrW4EC4DS4djOLmkM6O8L0NNXT2KxzPY2wJ1bL/Q1fbGQYZm3jYJ+RXO7mPiIF2a1KwGw83LbEY9
xR3X/+rK/JCnVsgMelwASAE708vtr7rhrWiwoOWA2VG8eMXUmC4ltO4AFYv69WFS3ldtPmSgVcsJ
pnPSUpJRbVx4SOAwsohHGnI48TQ6dgqWJPAvRBg3B3NKvSiWBT17qkoIaa4OBJ94+ItFxOWA4Wkh
DjUG1dQRhe1oSdLjQLJfLoPAWbH+uL13W2agJsK/k46bQNy7BeQFXYoLEcCTKZqUJKCdszMVSQi7
2jQsBiNF6A3x4g3Qe5c+AUBvuY5jrEZDmf5eLGun5K2Eg+PqTKHOiXE3XCzQzDEwG3ZpQrPyYsbQ
gBlZmFFR38F+FFY983C5SBzg+obglpBfclgQ8hLxiVSmer1YCSwVr3EVpuuO91Qd6jWlr30nPrF2
/P1iSWLGdbUFhQkgEC1Up1AZwFm+XKCyDCNJtMWI8nv7gQVp7o0YJV2DqoQqN+6kt1ELXVnz5iql
5kaxm0Auc1p5EZxUaSwpJrU3IldZnkySBpmr3bdjpFBnt5jlD5Yd4lmGe7g6z9woxw7x6qsGVoLL
lToDaTpngFGWmC9pPh660jmyZsaUURq0qSZxzi1zaE+DVAJ8J9ezA6oCKdUZJDHRyv4hEPer284b
6x9W0QZMRoVwNcxHsLYzY39bVmf5T5xYw5hpA9a24/qFOXTexu/podq5AZMc7S1HvbAleMxkFEmD
SrMRDQGX2OFTGGqONe2Tez5akj3UU5g5kgRqczeBCscXJKhsi5BjHUJOqjnAKLguD6g87xq13y1T
HjZz6o+LTJ3vOnXmGwqQLNf3QAtCvOEKa9ashHsoF4Rsj8CqTuGEvtRwmHe6P99phyQOmvfbUXMj
ngH0hHk4rA+xQPRQm9nOUo8dFmlRwJxfWybjfbiSA+COcm6C7/OZoyStvmbZABOr6r50pP5plU1I
Z5RhsubeTgBWYHPhVXG/64rfBnOfxjH/YTMa2vriY+I2zAc0Ok0jRLXh+fOrx12BSjx0d7Dzgl/l
i0vx2sMVWKwDR5TvkuqzJIF89ecmhAS0XWg89jY1IkJjf6kB0Vt+3V7EVXOYm7AIerNAdOPUi++f
KVNUt3dmI3KmDoLJVZBgonTpkVi7GCJKplCxVH+dBy9dpFhk/vMv0jJuG2hrDAFyuihTuKyQWjdO
oSLk8JM5nrIwvrNDe68F5dvsxf/hwrqwJsTTzljz2lj+WlN9NQSGC2CnO+iePGn32W78Mr3I+ESu
n3nCAgXvHUx1NfQKm1v9cfaGD9QPqTDXlgcmZIzuWNg8gq9TL73Op9J50esKvmCcZ6hnR6da6Ay0
N4znDO9novmOooKoZ95nKAJN2X1bpL6yPs0KVGMLqA5MPcSly6iwU98mCxrB1Z3pKAGeW8iGZDOm
fxWObn174a1PC/C76tzv+rA6GX73NXP91K/ewA8x3fV7DJUflh3o/8P6xfSdd32/hp3fPJg/qZ8E
lQQ7cP0gutwrcZS57PKunxvcRxpuglTrwmV+YCrIKk3lK4vBTtD8LLMnZYbwSnE3MlmzYzOrOTsJ
YjI12ACGmPpf36zvkspz/0kQvvW9tus8k6HsITsNW6EbBQ9orfLe+JW8VsmMvnEIDFYk9nMT1DAy
5pmrBxDfUgieIXnHCNYV53dC4hGof3zgAgwIbTHuaridsnZ7qpR7zX1fckUyErORxPNRYn4VIZ5d
jfnQuEN1KUdqOOl/coy+5wQT0tKxso0M+8KK8Go1tLjXCwc3e7zQ56pevdwmB2BcAj2TtXs3TKGq
iF4sLyGjXSqcYFQ8MiRJMJWXdvYy4h5+7XrV/Wh0mj8py+RKkpaNT3bxPhEi5JppjVoVCcrVpvM4
9DiKuQ7ocg42ZlArJnF/V4zjy+0LaMMR0WbmbwhM1aN2LNwBxqw7a1ppejSonUfi73X69baBjU3k
A3rAQqMwDaJR4ZouChQalxliu13shIYNkClKV27/4damZPs2/A/clHxQlDfEICR3GXCbqSigcQiP
V/JnR/lllffx9Pv2YjbSSl6vwbwcirSoDwpfqIYWO8bLkQ5ZzS+S3ltUDUztLnXqoGnW4LatjY27
sCUsBxUoxyhdpJSL+jSZbZSMdUgy+zBouuRq3tw4tF/+Arc44/PlxsUDRSO2S5AH2Hs7Ke9rizz2
cSXJ17bWA7YZC60gzDVi/vTSCh7Ga9niL1HspqQ59FC//DABe1O8osCMHfoiiSpj5946URoYvpCZ
g7YPhd5Lm8OAKm2LNloENbejUzuB22Ho1ViJ4qWoyQyT/Vo3NpN8ua28A3U1zAdxSlEHc/uXZtO1
yRXdbrRIPWaHMqheekyftH4caMjT7/h0toXBUWDLDzKZ+I1NhmXM9qIBrV4/z911boqyh+W0HOzD
rFcYgujsx7wdfAxn/rrtoVvJK0g4ONET5rSBThXg5K2ejmpRxSjbjFSBrDoiVmkrnqEpQaV3B3dd
Yw+qo79B4AVwUTFL/HYrdoG1GPgy9JcwGylsMygQxjbGH6NOs3w9Hr2YyLo+myZQhcdIGj8gIisT
2kF9PqLQE7H1cbBerVLWGt3cQ7TrcNQJhkZQExZ8xSY1s3umRzUhtPYqpKtPKOm5O7JWmZ+ZrQ1A
vpWh1Y7GceQuRPdR4k8kW7kRAvCM4pAT9GLQnRZ+BVsVoy+AO4/m9oNMkBTF4GwlG5vbcM4LI/zv
Zxlx2xWWjY4ZjECBJ24gM5UVAcl5U/Dbbc/c+GwXloSIVjKrVeqmw2eLX6b8SO3H2//+1kpQRoS8
N96HQLAIK8nGStVmbSXRkNCvg6491QWYkMeuyj2wkCbBf7BmclEVzvSAAtHlvukOlKNrayYRcpUj
GdBBTQut2w9aM3mKVjkSXrWNzUP/D61O/DfmjUUMPekxNDelLomKEnPnFekYpo3L/e01bTgcbzJi
SgpeD5pRIbcCm4W9AjxDIoO6/hK/MggAN0zW0ty0YhOMA2BeE+hAIf5b+tjX/eCQqNRfCYR2shYz
4RJf4L4kvKRMdIR5IcJCsUCEV/cpzY0y1Uhkr+pxxQzxUCPhHr/TTPHNTlKP37jQzo2ZQsRdiZZg
ShBIiiqJUivfuWz2wQ7jNRY0rZi+l9Kybu0gD65o+AGgBZ+/9D1VLd2RqSN8rzJ8XcFstPqY6DJJ
n00rAEuhn8G54UUPT+u004ANJRGdncUHV1UOCFjxMy01yVHa8m20APCCAEwAwCzB7ZKhBQvt6KhR
NVfdHTqoY+0Z86x8/bR3WxhCBlEUUInX9Hp2ObbrHC9qpBnJ3VKruyIZQzIu4X8ww3GcIIniAtd8
tWcBtUhMpdGVRo2svv+YTFQ6p/qNarKxxo1oh3AAO7y4CRyNsGnG2C1Kt2Yq6ozsYepbnyj5faVU
/+DRnnm3l7RVcQShM2oPvEmD1p3gcKuyxE5OU6wpovfja3ZowTVX7Jvf3WE6LjvzD6RP99VX61lW
BNA2ymFoF3KzFpijMK12uZudppZ51Wsrnnt+HJV36p7XxQx/eakfmr31SJ7nx+w+/uqCadf0rX/S
wnN/3V79hnviJ3BCeoQSFJSFD8rm1K56iMZEtDbvywSdjhQcHv7/zgg/jGdeA/LobKCgIYh09Hvd
otyVGMv6tAk4CmjF0F/GoLcrVJeMZmrq2MVLtlJ0v2moD0K22xY2fPJfC8g8hUCYrb1OSwcW2jyO
2mw4OTlUaI2s+TOZ9WelClGkvTAmXCNtC9XZyVXUKI2jdXlVARpdra80/nN7TRtR8MIMd9CzD7OQ
fEJKn5GoSadgIVloYWZiNtvdbTNblckLO4KjN0VXN5mWksgEi565Q0er+DK9x9T7KD1OIs1Q8isC
tfeNyktqqeTpRjcP5sGgDrEpTISI3TwgmswegFY1Im0MBW8zzj3kt889eHbH3EB3vv9N26L35lQ2
k7i5wcCIgaQbpwxPs8sNnjHlA/JG7jQK/VmU2YOWFd+xGU+3N3jTN3l1AH1ScEyKTfOsNeIRyA81
6lPFV1M1hFoH9NzKHW30r7dNXQ1F/XXNM1vCYc5tQCegXKBG6t7GA8iffXqnB+shDmIoo3sM/Jzs
t5x5bCNQQbwTtH5oWQCpJpaNXNDD22wyscSB7kxmnOKpkuRVWx+Lt+r5zcNHIYSVmT0wtONsqVEM
AT6FpZ6uxL4+393ewK1vBbwgeCjgkChRCS6RjaRUzKpXI6hkPrKZ/EbzHiza7Mgqmcjk1p45SKxR
8gWTzhWkv4AgkgONIjUaXWXfTflea1fJ0d4ygVIH0lGOQQHvluDgdYeikTKvkZl2X7rM+FhJLOP1
2iqWA7H/twKGrPfq2Z2krpqSoVwj620JLZ/oL43v+tXo/x/Ormw3bh1YfpEAapdeJc1qW3ZsZzsv
QpYTiaJWklq//haDi3tnNMIIPkCQlwDpIdVssrurq7RDHbEoaz8nu/sfaWVZqsEHBiIQO6IduQhY
+dB4XpPY05PTg9aB/mv0W/nvihtcWVC/4CL0tjYDgzqBhQQ0FW5yaqkR6kkeuuVWMre1loVb074r
EjeFpdT+XqHh8WGFYESEq6WopV4sxUx8I7FzGCDOtwIkvc781ag3YC4rZ/PKxiK/bufW9wfbmZ7a
IglyOoY2nXeN2OLcvv0qaGKAdBvlJYDHbuatJG+JzDE5iMnYr51JHwtLnPVqfrTz3/cd7HY9yhBm
4KB1B+i2u1gPGGSFplUmum7ktyat0GdmoKdbMJaVuuDfshzgJMC8on68eBbNzsRSnyfT00C/FtYY
IFIcHBAG13N3qtHN6N9cJNutmQd5O+1JMezMFBgbE1XDju+5JyI+f7u/8pUL5Oo3LXmQNTL6Ts88
/CZwVvKTsbP+KPKtPJrLwMJhC+oXHhp6uDkJoR5N13kzDCMpR0sAPTDwAV37qTbqM+NCHTnN0Z99
IuZdm8r5tZ4HFw1ZMXW/p85Ov5e29JJoNEj6WDPSojPtFs4hQYn1MHeCv3SpVbwQzS/P9Ty537RU
q2mQdWXzyfDb2gvTqeveSmcY/2QzKd9bbUxifUTJvmhzaR2gT6tj6qge83j2h2FvEUmzwJXM8EAj
bAn/MHOdiXcp5uy76/t4EFWktaMMkn+/cykAnSx7LQfEy6YPuTcOZ6np9XlAeAYVPU2dT80AZLGT
5FaY9SMRgeaAQt7G+t/BFt3tk6lk36zJx4SXGDXGMChpuSLy/L77AoCH/SAtB1mqI73yx+CSHO1I
IE1iOSTW93kgw9EADOpLx3z2LIgGoZ2y6EofStq+pE+GVyZnAUDGw6DPE4iQZNbhbxTFYwzEa06g
4Uo6mpnbmi+ca7bxMOdiZqikGuXzZDdWvk/cPq33kKclaUTT2u1C3P2VfbI82b/a8+z+KOyEvELl
VX6TEAl5og5NIAHYg/qxoUnmBrUniq1mzwqsCO6D1ilGmlE5xZzktfvYVLgJVjg9SUxWWXzHjVdf
S8H4HtfTWbbOvrT/DMNBjqfZEJHtH6rs342jo94GNx78/z9hiaKaJ4BDUANXR8d/bp0gfWXHORiP
kEovZACu0F13so7FIR0CIgNto0z3l0B/aR5JFp6YRA0LLCvHjTOCq9yDeeqF3Y7s/Af9WJCA5Tu+
a0/JI1Oss2H2jwutmxPvg3RvPRKQbmz1sldDyOUPWdw4Tp5xTJfjU3TGJwGZySF7puMfJr+U+ve0
fsrk2emeWe8Gcqo/9aYIed8H0s+hhb41R397uwK2cLEni0De64nN/R57kuXmw5CIoO6K/cZnvy34
XdtYPBkn1lsjg+LVE0h0yBcrpLvsmWeBBo4rlT8ZBibH8t3w0zhuAVrWVgeiX0x+Iq3GjbhIegln
hSGccnxCA8vZdVNDH9IsyTdS67X1gfgWAFYQ5qhpl+uTNQw9JI4lSOShRd2KMnCG935+tgorSIGb
2dhM9ZOXTgydKcxkQt8PSd8ytfarhLSkGHGGSIhm2bPCnZi75mnrDbnqpZeWFvcNEBKFqCZYUtMt
uOLCwXsc7UPJHryI71TeW77xLiqY6sttrHLtrru0vXjAmlMPiIb5v7b7k/4V/h+odbK3rXt11Ucu
NlT9+8XzD0hZzdJzmOqpH3WYOyO13HCQlZ4VuM0ubCzesHCOcrRlPj5VaXUiJhVB0w6hkecvHkO9
h9CHIuVnS7M/TU7x4eQaxRjd/asSBTaVZZdfo8BFVAME1wyIsDZFFSLd3mF+Mpitj8P/rk0tDjor
0knrSgumUicwSvPQZDy67xlrX8tHcvsXkY5Ud3HWGG1JJno2P0EdMnQ60FtjMuK+iZW3LbD7yNVR
cgFZ5XIIss97353IOD15dEZRwAbP1hCWXNsIiytvdeyWD1gEpp0NIEqu/c7uCs0tCqQEEAD8bI1T
+k1z5Z7m+nBw2mwLHLGyb+i74bWOEWFF+bk4UFM9ZnVrd9OT1r6nCQ8EdC/ub9vaekCpjqVAlg5y
tQsLhtvxOWNsAvzCDTGKFRAjBkXmzhXp4b6l23oYwO0I56ivYyroZuxuZFpl1Oolk5+gxXOmB/vg
7JvDFqP5mh/ADZQAJaQLbpKpWpdlOmr2+NTlwOl3X1to4OVbXFUrSD50b/AH0RxN8xtttbKyx6JB
boMoO+wmkIsd5UMfTnvtQL+Ro7e7v3Vra7q0tngEZl3ngItBH59MinijawAzSjMUzN3SIltpSygS
c3QS1YAkGMAXllKvZaWnPlK/7x/z3+aj+6AhcQNQ0jiZhxIEl7G5s46GDPLP5df7q1xxReTAgM7g
xsfw3TLk0aHQzMlPUTJIcGtlXzv+T90CQk95eN/QynaqZBuU+5iMBnRe/ZCLuyPrk6QCjc/4BEUt
GhBXe5uk9tZ0+ta1v7oiMDGoQVPorS5LwFARtKil4bs1nXFoZPEGYp99nsxved1++w9rwkdTmpko
HjlqzRdrKqbMaRpzHp9a+dMmv1j77mxqCK/u24WN5b4hpSzQuBqfkryPkGCCFGYIZ1ru7i9FXQaL
txLIOPDaRzcbEX2J95dznrFKwozvUCco6ThEfVb2odFlMrBK96XODbn/LzYB5kQvBwITy1p2W9WT
0fV8fNJLchjyBiLa7MlJ7OMwaa8j3yIcX91JpekKVACUF5Yi2k0rxroZYK5sh3/qIfnHziEHas3d
9/vLWrMDHwcPCJipMNe9eHZKaQ6d0VXjk+UVD4PkJ50lQdd1Gzna2hdzMfuIMSJci2CyWDgfLyjY
753hCaIggWRPFoSDpv6t7ESUJ3Lj9K7ciWg4o7WBWgqqKksgAiXu3M+1P8AL00CTjxP59fFN8zCq
rWo2JtBcCzc3BCqXGnexGsvD6Oq7K8gj4u/GMtY+zaUVtacXB9Ya89mte3t4YtWDxy1I6pRhR7b6
zGsRCM9IoBoAGQVodLEWXZMaRrrxTCYluNCLjP02p/Iw1canrfR4dT34JgqlhpfrMtb5uaTdUNPx
qbBBT5bi1sCo106fzR8f/jp/KfSR/QKqcYMSmtEVEJpRQ4olhxBRIlse5VMHwk1qbdWwl0sCAhYt
DMRthFQMUv6tzVx8okRYbWYZDNIejIMHLa8993s9E9Q5Jozd/vuxdSljIJDCYw/ca4rA9dof2qag
fJROEffUBM+m25cSk/B1M35GmVW2h/vW1Jv+MsbCGnjQkY4i1ilmlIVf1N406JmRlXHR2zP4ZlCi
y49aU5Hypzu3Tf6j8yafn8ANIHDITDP3+g/W1pW8A7FVUw0pKfAIi5hRSctMbKtmMRHOQQzzN95A
SqgDq8zGC/dmqcqQg54XthXtryV1EF7WVufSksWl4+dmaJjQzwgz2nVpkGFxPWl3zOocI6r70djq
Iq24EORHAO8AwgyQkmWnqq0yFLaSooi1Vh8hCTZyw4om6g1zqDnw5Y2gopxk+VlxhWEYEPhw8E0s
4r1fWJjvQNkmFgzz4HmOl6mXEfBgdlDsysNEdNXz3Lr5Z6kJ0D5YxrzxVZfxRvkVjicyPTXgia7w
tRf32Eg7mQ0W1w23jF3ppAkNMRznazsIV5buXlLp2B9EiymjQMJbUEND7+wGpugMjnCbLGdxj1lW
K7KLDNTZKPDm+VcobrRJaCQJ/YbHmKs/2DMZmg0yk7Vdx0MSfoz+KobcFgm0oXOC3W2nmEJ2KACU
+B3zX58sX4YYjMbgRj0HNuXPqVtU+/vHeG27XXSM4NkoFYBf7Hq79SHVjbocxrgw8/S5gCSyDNKu
dfzjWJaWPBfuXHYb52l5/6rdvrS5uLiylqbQZ+jGuK/rwLU7YDO3pr7XTg0au1DRAb8Yuv6L2OA0
EOirRmuIJ8cKmgGD0P0QcS89fXz30A9XT03kpLi2rncP6KzaacDWF5cWdikDwC0YtPrNsXsPbCfN
Fn3jysaBHwiQL1X/wwT04mOBIFenQ06GGMSHP9lczkGdm/bu/pq2jCy+zlhUaYEreoiz3n5vpKlH
pgOIxH0jK253tZKFwyNtYlnS6EM8Ns9tbwXc8f4MvfVO201O89X1oO2Bo4X2GfDp198IIDGCi5EP
f8l6qgQHKUiJmq7e07CLBrnTMW394YQbPg5EoyLqQXEY9/FigWNW1tg2T8Z14ec7Yev1KZv98m0w
auf44b3EYBKs4OkEJr1lAaaYGNcGYctYFvUel9KeZMMzfCjQAby7b0r96sXtAPI8ldgjRIN5bvHE
wGNTQ7gYZaxN7NlsnK9VO39qAeDJa/bFN/sHx9lCvG6YXPaOBqHZTS0mGRv9dOx9/pXIJHRqfy9S
/smlT3n/fn+NK6Hjco1LyiORGUitBhhsO7o3oQxbZ9rOmrbWtXICrsws7rkR8iJua8FMJrJ9CQxZ
WpWBOcrPKARsOMjKCcBkBrBHBIUEAMkWJxqoVK7nHKZ0xNt2zn5QOW9s2roJ3NcOYIx4pywOmV6n
mHF3JVbjl8E0fWupG93/LLf7hfIvhFggJQSVrZsD1TNXy7g/8NiA0s+jqBMtEiClCkatzLqgdLUx
3d+3eNM5RfFKPaYhXOYpApHlJTKDjAQluoLH/d47d0/zg/NimYG7m/aq7Ji8mlqwNY9xUxZc2lQb
fZExoKRBeruBTetg7qt9cuof0qfxTGByOmLC/f4Sbw8XHpaQdgY8CdplN6xzrtEkoi5oG9ua9RkM
Nk9+0vxKneG7xmOapjLsRvDq3rd56yrXNheOn49J7ox92sZDm2J6H4nJLGp/Y2HKpa8DlTKCfMgA
cZkPndbrbZS1cKuqYW2cZIN2MkXmRRnqNmnkptYjamrkG2jqjC0eLmvFSf8ymQKWjMwE5fBrs5Xd
5llj+E2MWZB/XWsOk8E4AJgTFVN67K000Bt6bIYpmmn7bBo/ELf3gg6fRFJ88iY0n2v3mVGw0aQk
Tkz2yh0IyzIXINpfI6cn2ZrRZI3vBmMvOIZ/it46JAL0rF5x6D0rgB5mVBLgUpP6Zaim/rUWPXQJ
iv53MrNnItiBYvrSn5zyXJp9H7dAI+29SXqgNUbCaIvX//Cpkf4Ct4JCHLLE6+0AVriojMZp4paW
MsTQD556kJjYiAy3AVtlR/9vZbHprpxoXku7icvZ3NUTassWOXPON8LBmt/CRWAIxJ5IPBdvvaTn
cvQ4CGS1jLxmwp0C0/V+39+wtaVgTgoYKxA8OWjcXG/YqDtSMzE7h8suxxB6oVX7os3aKBm9j1Zb
EGgA51TIEAty08j0rk3Vc18woFSa2EOWEzBpPjEt+cqq5Mv9Ja1tm406OdpdBh7KS372hKT5YMus
iYlV/SRTlQUV1bdcYNWIqnzg0IOHZfnGawsl4WV7ddyOjRGZegt2GRSzNoqUa6cbwRJ1eFyi6BMu
3Nk1ps5MuVXHvASHYCmjNkmOikzYS77f37RVP7iwtPADrexQn8xgyW18b99nWbLzNHDHmAYY2e6b
WluUqhcpgj301JbFUM8VrVdNUIp3UrsKHWgWF8IDJih56Jr+13+whToK3qqY5Lyp2BjzNDCnHes4
YY4swMWljzz0q6J5E6icWKEO1QBn46PdptYI/7ClrnLXuv1ovOwz0BZUMYqy/gt2Nf9cj9z7N69z
cFwX0yvI4QDjsgePBoyn5O3jS4beB5ixfDRIb4beKEmdhGgElMmp+ZlPhIYE0pJNYsSeM3fhh41h
GgioVmgJoEiwzARGqbVO6c4gTU5surc5r88pleaXJLGNyAA6cMPeyvPhyt7CTcfMTzC/gsWJMvun
AwVpO+COs9j42SPVycxkGlCj3BpOWDnssIpJRfVFb2d/kqbHRS7GKqY5Zp1DvXQ7JMLQbGp297dz
7QF4ZUkd04vHGNftBFksSKjJJ/eZP+Yv9lHbgWaMB/mPKSqg6bbJI7WE+SAsY+YDCb7yF5S/FhlW
kbStpHlZoYjL6h3t6mpX1YKcc2sajyACd854zFdBggI8ngZz0Z+L3mEb5HU3O6ykGyylRwEWAry1
F+v26mSwIMWVx0Nlv4xlfmzG4uv9vb0JO2jlo9AOpgECPqWbifieQWwVN2EV4yeYvwuBuinp0p8T
RgKOQDlp7/fNrawIlxDQMH8XhBH86y+JAhgDSBpimtx1plBO7N1z2o0l3QRtdPNtNRaHDipm425y
oDy1IYwHG5Vh/Mus3q1+JnOT968zUuoP9jBQ+0bnD512HTVLYBoX+RZ0gL2+ssYiZjMYEuZKf4Om
6yMg88PGEb8JnzCESVMCEUyQWgKucr1xIjdGUEzmRYz6/mQG5WDYRSANOwMTVWqafVRbHmSieKYz
TD83uWOELYMewv7+91txl8ufYS5eK+2MJ17ildjb0p6jpgdVdqAzPwHUru2qf+bUasePXow6hl8d
osa7AdS4QffpDq0Kx+MsnjT9VTcGAI6ZPchp33sttCYcg/sv9xd5M2+GCjCQ3orcAGK2aDUsvmpT
pbyFn9KYR97TCIBYC6X2g50e7H2x10I3HKydGB90e89/mIpyKhRbBFM3idPiJyyyswL8g2Zj4idk
J/GHZ1HpBK0SQKQ7ebSeKcQWtR0BAPskD83ho1Odf9cP1wY6CsWlG/xG6mUlJTo0n7s2jYxkDPLM
P93f41tHwhZfmFBX2kVIFw33NY/BBC1A++nzvWYXYTmJgwVfvm/qNpdXHoQJWcBE0NO46aVMvtFn
bNJyVMtMaHUnTZe96aQV38s2NWjojRNYQXUDJE2hI/3C3Cfcr78xMSffeifVQdXh0mqLQmwlEkJw
FS0O/DiUJq3FB9aaHo1B28tjKbMIRY8via9tgRNWggZyPvBpqSlo0A4u/LiiIMcuMq2M+egQcLDr
orbDUXrFgG6+Vpa7zhmh25u1Fv8t3aZPgxLvso0QefulwacPkSPELvCW3xymdKAQTCh5GVNa5WwH
CPjU7YXgzhgUrEQhuEgLsgW3u70D4F4+qim4wHGx/aW/vHAvrluTk80FpOcnpgXcA5p8FHiezNa8
RdmwclJBQ6I4Zm1FqbCUKNW01Gm6Dt4lRf2MgYkaAxN5Y0EcfXQqH2x9iTsEvjNvtMpWvy1qG+gX
ofuLm/v6AOmyzhLHN8q4bH0emDzvj0PTpuGUzc2pw7DFwTdS7bGpLIcFllNqG28TY+274lyp+jOK
VhBOuv4BjLLerDCKGIMkuf6K80fD1hnSzwRUI0EhWqDpZu27cLIyGGV65hWrQ2p4LMhHEvPK+eMa
PA9tJ33VC2+MGOROg54zFoykOhe+i7JiHWE4DCxfmVmePFWXEfmIfbU2eZZXDyOE5lTdHooUZHEY
K3zeumh14AMKJTTrFFqgk/w9ocDy2LXO9xOSqHOXasnZ4V6L8SK/iaSWnpNZOw4tlP0MF1RN5i8+
g9fCKMuvWlJFc1acobEe1KMt9kwfQoYNiuREnjNmfzZ0thes/NEb+hnDkQdig6bXsJMT7rqz9CGj
1flxn9GnQRv2fqrtQZN0MvL+VAvtlFb6uWhJ7LOOhGM5bkTnW5/GmcWjEPPFCh+77C/YBeDSTt+W
sZwFWEjsIZXVebTSDJLGjiXeZk6/TDLBsNX9UL3mU2ihmCBeUxMDy2ML6hZ3KKe8jFEz6XY9dlmx
hEjQT3XFiMDdYHrvvsW1laqqGB7XSrtgOZNSpu48Qem3iI02oWagdb05R2mdIjvV/UoPGmE3nyUU
nn/dt3vrcUh2bSBsFFAE/dFFaOaAi40G7YBlaI1Xare/c6/6dN/E7dIgUqV6rgoODLYNFUEuYqBV
mtkI41k8TqAlqbijPqRvfXNmxz/niYHxBTeDkPB9qzdUzbjUEY88B20+oCTsJTNTUWQklblZxL7U
f825ZZyGufNPbifyc+1X5R7oM/9R8xK3DFyvLg7QnHG+oRvvfr3/S27Xjx+i0Jp/E1QgCq7Xz3Nj
KIuRFEBBmyD5wti0/NZI1/tmp97YBnS0aBK4uTe1u/9gGGUukEkoBhpfffuLjR8tn+poRmMHeka+
JYW0z0UlvFPP2+nBg2JJrMH1f943unZ0AD9EwUGxYmEC/doodynB2J5WxMVUmo+kE+J9Si3/3FQl
/+zjbbGBD/mLj78q7eM724gQmIYEjgBp6rVBiYLC6Jf4zsiB6mMOMEoESMy75WpHXzMx+ZkCNgEl
qDPKmyyYfVoGRpd2+xGV0ABMomNIwOQY9aiEC649g5G6O/hciIADBRfYZfvvDFKx0dRPzAdTptBL
BFALrEt2Cib8pNb+aQryibfcCUub1vjf/BQkXXqJ/8Vtdqlnt0GCRHCfT+305NtdF+pevxsq/sfX
yz8mx8uZTY9Or39GXS7CRfdvUVTabiQjOzQkGaPaKdKIM/0ldfwHK+0/4cZ9MTM7Lhj/NDTUC/SW
DQFIE/YjoOo7X6BUAJoezMZ69F3XOxpYlj0AAcabdyvvrFCUrkB3wGt3lp3+m3nySyYmckA/1wvK
mowIN25xtLy62gPVA/ka0gx7W0y/ZlZ8nbVixwg2FsiYskP6zJzud1ulnSIsOZdQRMQkWWRPhIVW
Sr5wXS92cuo+Op6hzrd6sOo4p6CgXYYVzNKbXe8D3tYxMOmzUvvSEfI5y0Z/I5LcVLWUIfTC4NU4
Dohh1w5GhdYXNp9xjJBk77hI+0NqmOJ3VZpa6OsU5bsGYsQ67T8MJ1GW0VkHp42rICWLyNESnYE9
Cku0c+a9uLTonuvMb05VpffvKY7F/v7ZvZlPUnuqklzIx2FOCHC+66X23Knaru2KWJoVrYPMJnX1
UFnqAnLdtPmi9+WYRby2Znas3OFLwjnmZbtGbhRp1cKWZ9oFsx+IfBC/gZy4/h1m0kgfHoP03vTK
zyl3jDZwZG94IZB/YuMFuxaxsL0YwkEIUVHr2thUsJ6TEYg6PhDrHQwU9lM2dvWbTEVyGhqy1RVc
ezEjBYTaLtR2AO5afFUUZUnKa5RQTJp1IGyutH1uoC+HaV//t453DoLKVJ9IzRMQ8PVTF93/yrdX
Pj4ywJooJvooTZHFes3aHQpHYL3tMOOw1OAw/ew24+hslIpuBgf/etOFoUVu7XhDBikuGLIO9FiO
u9R9o2eI8oZ62GN0UGAsMvS+MhJND1u6KKtrhNSirdJN62Zmp5zsdsgH7LHWQylBq3Yt5sfvb6Pa
pqWPoq4OzD0IXW4h6r3QErwfYQIZfMXDfnJcFiaZTPZZMs0DmkCyes8wGiA3vt/t4UDVEn6DjAd9
jJunotPRukdgyOI0NapnZHjIVbRSpNFY025jYnFtHy8Xqf794glRY8id543GYkxWTLucp/QAymK+
8cy/XZHKXFFbw2yk6kAuPHK2BCoHrsviHIKiU6jRDnQlZsuaV+Q87dbs09p5Vwgs1eRE7/am9mux
tvUrhnjueTkJDHPmkcC79UBo0uKRKPK3+56yujzcHniBKV6vZRc3wVSp7zcKwurTqQwzz5Xfu6ar
bdCLi6rccI+160rB2pTCjWqDLz4ZGC6L2hvxoq81TUZZmbwkYnrN8uRr3SZG6KS4iaUhvtxf4+qm
Au8KZipV2VoGNXBTGdKmCYsrrSpZ2PDJ8Hde6RUUyiFg9gQ3ofC2htZXK2oAquD5B/gj2HsXobTq
rGyce5PFXqtDfQEsz1DM9ofvBYgRj5lflI91AXxdVmd6mPhMHAeNdE+6JbrQI3JLnmxtDzD9jWRV
9U5vQCaZQf2hLbHzUyV8VBEzIN73+BayisoB92fkG9Ks/8PnBp0q5puA9Uc0WgRZowCHJmsFoMqi
oA8upPsOZkvxhIUCYii9Tt+N0sVdzkuHbQSHNb9W1C+YaYaj6csX2FSOAnNVjAG02X4vRPJi1lKL
BkE3K6fmSqy9sLQEJ2hM96gvC6DQd7gd0zD/le780Hk29mnYadH2fOTaHQ0UiaopoVWL1PU67qHs
U+jeCAA4Bfz1YQSxzGj3EAvUyRBZWdZ0QTd3+ZnoPDkWtq3vP36aLs0vPmrbGiwvm4rFAPjKk9V3
Q0DBG7nH2Hb6QIyxO963p2LC8i4D1hsPLcwzoPywOEeF49AysTIWMxB81yBi4NlWSWUtLF2aUIfn
4iaZJ3uUnMOE3xZ6RDEfuR/x6t27bVOFGLWxgwYE6KFe5/1G/WH1WAIljTlQtMfQ9L+2bGPnIKrT
QCmzyYCApX1RAqiHhOLFqsfkYBvl1kj36naiXIWmH2qxIP9cWDRQ3miTFJMour8bRUxY9R9uTIT2
/7Og/PdiN9sUOZvPYIFnGnto/cHfG15Wv5azt9n1XjnmqDuCqNyEBiEGaxb5jwv1p4zmhMVyX5z0
OmCv/p6ek9+mCLqIRN2z80C+2hu9r1WjAAhhyAXFbETT6wX6KJFx25kZMGk2efFlDs5Q2Yo91Nu6
w33n3zK18EwBlSUoV+ISAWdB9dVgtrebOKJp4JWY5Llva8UXARRCx0m10sFxu1iW3nb9CBIhvKeI
+ZCAzaWy7X3JXnUw8Ny3tBLBPExiqbahYvlcTkNNk8lGXUvyeHT0yB7IGbz6uJYLNbIX6s0UDPaf
vt5CnKx4vtJDwuogSAACsoXn617RkZpgfTmf9Xgu7fyxEOBov7+2G8ZZZBZXZhbuDxluMjGGUS81
+V+lEfRNA8cGFjLIn7UdeEii9tHayxCFinyPRppTPZnzwbcCtt+iR1nzHpQZcVcASoBsXV1dFyfR
mowx71xcTXXW7HXS7bOR7dvmowSFasXIGFUyA4gLJmOvzUB7JjNkpro7VvVoa+ZBWvTjMUUJ0AD5
ZUPJ2F3eeV5ttlmWqYTGRW0hmAxvRDtk9OvvEkNSyUaKv3If4JlkA5CLygaunkVU6UAJguiJB6On
Zew1mSrDOspqFhZ4s8aSR/4wm9+1OnFE0Ju5+/m+B60kbxj4BdCRKADfjdCEnxhcTYDjHPaYcQ4g
DTxmqOrlXR5APWBg+661QAsK2XnN3ShYriwcQ+hQucBfSiNn8SUdKMMVSYa7ffJSFNF0XRQHXIJU
D6ZUqOynEuKnredCqLGGP/fXvWocM+kQ0AUtJGCL126EyW2N+SXuQoOz/H1OPW5gZmiSDy01573T
JMmvpppRCsnqjT7dSmRAzEZqoLCsSJgXy+4g/VPY4FyKS3SCcSmaY2AljIb317f6XVVmDLAsRN2X
xN5ZX/qkynFMcnB7QRUo6qfywbF+VpV4mXO5Maa3uqYLa4to7o4M6b2FNWUOtKK0Ln/m3aRH95e0
EsgBikLZCfHUQJ6zMDLg8+CoIMCA/9LEuxMqn99dOAzQ310X9KmdPWszmd94RbKd65bWxvNpJcBh
FECxauPyx8z/wr5blhqI3vHUaKciQefaA+Nn5E0e+91BeGmLOuiGJBWBTqUSqAegXY4ixyK0E5GR
yUycHEkUsX60Ay9sKL6k5CGpinkI+j5z3YDMeBpAyz1X5D/uNIgggwL00dQYSvqTMRURSV1D27hS
1w4PsCJokiG5U4DK68MDAD53GjnlcZEafUwyR7yxqmwencmlr5YHjXF7SOipBH7oPxweVCwQLFAj
AQPz4ht0omFm75l5rEtT2/Uzf5vNTZaMNW++NLJ4B3F054Sdkzx2gczPdkJnAMJ2VU62BrVXrm9A
cBUWAzoVCky1iELINHKXFWh25id5kvYRgoaYKKY7LbSCITLj+lRHHt2TAPxEj3XUA/kCafaoPd4/
WbffE9UmoGP/xkOFDbn+npZLra4Hb23MUm7sMXXdv7nC09BqrzgydmoEXVuiO5ijn/LlvunbQwXT
SCvxLXGi8Vq6Nt34uZOIEUDN3s7KfYmanh9ZcuKvZuFsQrpXjblYKMaoUfldjlBXStrISVFe4yMq
h4HJpP+nE0QcJl8HYeb9ld2+cNE+QKIAO2oGdimwnRhZ5WFoOY+pXhSQiPBnJ2pHpzajWpZyeEon
ulV3WVsfWkC41CDLjli5OB1lW5u1b/c4HYP1p/KH4mzamnDxfrcAyr+/vNtDgp4TmILx2aAcgVni
6w83yh6jZpLlcQU4fB9Bnz3/pnOebzHfrdoB0hBRV7G8Lkd7rckyB8vJYIc4zUl4Gd+lVbH1kF61
gnkP8K2j2Q2A1vVqoEjdGTR1aVzamXb2tKF/HUW/RYWzZgVwe5x14N6Avl92aGcKGRvfpChR9VoX
EF6TLwCyCba7/23WXA99YPSuECrBQLGw0zPaebVFaIzUOzRmP4ktM812/kjHh4wUyeG+uTW3g8/h
9YqHKgoLizNMvZIpZVa1LFRxd5AJFG3Q2IMAC25fW+bG6pRnXddoFOIVajyInHizLoPmZDdVNgxF
Ggsnt0FTwrJTj9rDQXojhmjcfnYxTSaqjTz8dk89qNSr4QGMgkB8YOEhFeGONKWvPc1zNoVm353t
Wu5kknbHBiFyIwVZtYaOlALLgS9nSfuTS1vTSGFpT0XlNiDhT/rpwSlN+Y8wC/0FTelh4xveuiae
GChtKNJO9FqX0aoFIsSrGofGhfQHGlmllU8HTx/EFive7df7y9cBdhQ8blCKWrwdCj4NJh0G4Gh5
/ur33UG3tDkwRicNBn86jfO4ZfHWPWERBRRMWrn4exn12wTQBRf0eDFvhvGhkijNGoNX70aMxW28
utd28S8xNxQHlLqB+ikXObDR5qJ1pomCCLoTnzJ9YDSwIam3kfavmQGRFvwCbWF1yVybkbJq067u
aDxl6Rd0NwDo841f9w/1qg0DXWdU7RQMS33Hi6UUTTYKKwHeubGa9MyQgD6lnldvbNiaNyA7+T8r
i9CRVkmKpgaszPQfo5EZ6H/4Q2cAwdA2QTNqG6FjbVF4vqAjAUQ1ngCLQ0zasWtG080U7VAjjsSo
vOTZnWaS7T++e4DggOkAhQTkKot15Zi9QbKC1qSmCRF7DRgmQUHV21uA4rUF4QEFDiXcxQhP5vVX
qmtnHOr/Ie3MmuPGkiz9V8byHdXYl7GufgBi4xKkSO16gUlKJfZ9x6+f77JqWhGIGGKYnVb1IKNE
x938+nU/fo6mASnr1ObRhITgazNnxQr4/dIbiUIrOo1EakQWS+AHgNoh6mMjfKC9AZVGOCwHOTzU
WlS5caeubO6rxnC00M4IKNPyKu41B4qwbg4flLibPQOVz8eY/Np2MjSp8ZJ5jD68vlZXDNK6Ck6Y
8obw7Yvbsp2tUUumLnzofBOFMg3qcb2TAs8K+3IzjsGak7jij4SvBctCDh4Utviek5MFRVE3yZyv
B6MH4F1m8U5wGXnUr9f02a/sDlwf0ux0l4qbeTGygvxNwEOY3ZH306atg/jRINf69qvDgXNFFvKC
wIOWCSytVobKnvzggY4bmMNty7NVsAyvL9LVoZwYWZzcMs6qUpqd4AHRiLx/HKKh6XcAcYc3U8mg
4iC4EQFMEs+QFjtfnQQ0fqS3YfiAsr2dbboqStSd08fKCtjm2i4QYra8fqAo4Wpa2DHDoS8dM3gI
CtLDg1tb8JKsaTNcNSLoSKDGoXt6CWoteuQE5LoLHshlPdm18im06p3l9G+OjZgzcX5IAQlKsMWc
+Q5FLZp/goexTTpvLuvOi33ZTDdp09YdjMTT8On17XB1YCcWF2cI/Pmsg1YKHrS4u02QYnCsdtpz
v2e7NxoiNSk4oLBFLo0c7fky5WY+x2YxSEdjMFx9dKSbGIbiYhzW5CzFF59FtQSzJAVFlxzFJUgK
zg01dT4H6HU4R0tObyFhVnfACN6bBVqgsxGs0UCJ+2dhjSc3zQqMixL9clh9RxMDwFfr2HcGucEw
+zo05W2tDbe+0csuREeGF8hrssYXq0ZqAb+Ol3ipxiwzeJBbzHkjT1idswp1Gb3cDUhs7IoiWbsY
r5vCo+u4WAL3xXRGdHxA4jBax6BJvd7fCdbEYHxrNuplPL+NLJxSZYxy3PsYieXWm+bAK42vb95+
zNhvC4vtx3lrgi7Awtx8cPJDNL+f31xgZBBwA1gOuAnc+BIFlAVtpvQzJtSoPZiav2kbe6N17eHt
Izk1Ixz8ya3X5lkXDR1mpqlzlbR0NeVDsQp2v7bsp1bEz0+sZENvQSsl5qsL7+2u/ASGN/V4NK2M
5hLS9zJr3KyCUxKsz2J/9Y0pt13EVh4842f5QblPFbc6Rsd5D3XWxkdux61Qi92tsf1cH+Bvu4st
lxmpohchdtXc8YI4ctWo8eb5zZmkl+GBEyAziZjm8pVGXEZivcc/1A4qG3AoPZqF8uyr0xqt4tXx
cDxF4x15l+UzY64GJWrsxjryBr6z0kd7KreCc/T1zXdBvk03CXUmRzAkUWgjl3S+L6Zw8BUjLaRj
u1F2oZfd9pLXG4+p8egjvbIdb8ND9b5Ptk32lJRwn7l2t3KRXAQwiy9YvAjmSWt5BPAFZdq5kaZ5
9uyvbMqrJqhQ0JHMaEmNnA9SgvxuMP1UOmZK+aszkkcnf6s2BPMoKoXc8jAEX7I2+JQnpcg2/GOR
DA+xEn4OZ+P762t1ZRSnJpZ0MmmJZJBTYCK2ftpx73bDn3/DAM3zcCpzjbK9z6dpbMsxqjrfP3Zh
cBhqdRtn08piX+5qponnkrhcYbFfVhcjsgMUSEz/2Oe9a+atW3bQuqPt/fpIXlJd59f4uZ3Fis9K
I2l6YaMpOrbOJiiNu4B+RzovaE6brMKlaHTTKv6dbrVfNL38YObRvRm0OziXN47z2CrNIRytT62T
/Xz9y65NABq8VOtQXYP2e3FvJUOhIsas+0cZJjJ6EzxzeohpSv+fWRFb6cTbV/QFAE1X/aMJqZ/R
/9lKw8aw1vrd18Yifn5iJXLiqOSt7x+d5snX3hvBkxOubMnLYp8g4zyZLxEdntgItVit9I5NL1Xq
nzTd7EZfds3C2Efm6KlpcDO0xr6abc8a89uwGA5tGe4su/8b+/b0M5ZuUirp7ZeYUGXODkXi70yz
Ql1tjYZejGa5bU/NLLftFPQ8VplRf/xYdc226I8mBUvEEVY84jW/fzavi2yjMiYNEu6af5xuu+9+
6g4P6abY61+Vh+hm3JaRR8PPXbJzNvbHwVrZndccmdB5orInUkFLuBiUz0OezxJC0Mn8LrCDA6Tt
K+v1/xjfbxuLcGBUHbudtEA6OgfrEY2ZqrwL7vJN5Y0HZ6tv+r/mfN/4bv9gf5Y2b+abEZsWTi4a
u+H3pcfwfNPGwDZGY2TTIhY5gmtW0Jqe15pErh8NWiZFHpIAdZlemFVj0JpZ9l/0nSB31jbB7VCC
uBNiofno5t4ae8/VhTuxuJjUORkALU5YnNo/aYB2RVn9dcf1kgi+OAF0bBFaIeOHnsr51PnamIxa
2jF1iJwoKKs1Lq11B+NBd9NP2l/I2P/KdtbN61bFsXrF6PJmHYq+nH27x5H53ycfmE383nRKt+lz
N27Dd7WkrmzPq+f89yiXxC8DGeRUlRllYpXPdkcXuVrRDqI9Bc2wgkC5pCQSm/HE1mLRmqztS3oJ
xDaZtrqXbsY78waSAXpsNC99cjbWCm5rbXCLK86PKOUOGQZlJ/aqcHL98A7cu+egmPX6ul3djydD
Ez8/uRyqbEjjEXpIhAp7V0MHggOxslKr07c4y5OvqzSntv6x/gmyVXK1e+VgPaNBeKSnvH3INtLX
tafM2rDEBJ8MC10nJbBNtiPc/O86U3uUo24lMXX16oYZia5jXfCvLu4zBAakeUwwAQ+r58j3ZVnu
TPvNb3Sx834bWdxmHTW1IJgH/xjNmjsjfSkxZehqrviM66f3t5mFy2hpI0ZehP02aqGrFz+qsPAU
4yn3H1T7WxuZm9c33XVzFM4oIVMTX1Yw/KiUKKLW/lFPM+dQRw14iSa/r/LuNgsIG4sZQgR69lZS
KldPlYDC8PAEE7jMRrTE1IhbNBxjR7oLm71v3BtTcGN0a7GjWPoLZ3hiaHGosjqVaQdifILuBQW4
TabMGwU9+5YWA2MtFngRwX3N3OJ8DXKEgrhfcb42xmNfuOpfY7MpAjfXgPvwAQhc2emOoorlSbfa
X/JGP6y5/7URL85bP6mgUWaOeNB8UpJyGyfQy/g3sFi4fbJGPHnJOiD88cn8Lo4eJI0R0EuspQmq
u4WXJD/CjLu7fCoh++5rNzd/dm1EzntNgOOqXzmxvDiPDcklvR3YQrHPWUyesujH60djdWyLo2jj
toZgxoIQgiyerbtwk3javvlQPK4t2vUI7/dolliOWqok31I49v2Xead+yhCo9aJbe3DHz4nX/Rxo
Q/izpXs0/2UH8LevOJ3re4YGaNIzguts8VYeNKXR8zDnXWKh4/wQEwnZ6bdifg8GccXU1ccsxar/
tqWe3wc9vb9qa1FnVh6l99aX8aZ8TI5wDJgubbIP6bO6KT2i2cMa8dP1u+/E8OImLyBPkfKaQar7
bqtssm1y699ACewNm+SduoneOx9WNtDVe+nE4sL5yGYYZuA0SUHcpjfljQhXhAbxO9r0bsJDtpMP
zo25/R8aXbigBMZLSgwMU3ls/vL38jZEeNbflIfqy/Qlf6h2w2H+O/fvyTgXLmemJqSUcGkfM/os
EvWLk/4KnL/pW39vnIWr8Xmdm6XDbFbbbhscdC9LXIoY8lH6Yu2SW2uLh8tUlwoonNFuO9yk+2Jl
cq/7nN+fsPA5cTwmkZyxd9v2i+Tfp2viL2u/f+FxmlxGo1vl90sw1XeN7qrxKuD42tUrKMFJiQGu
uuAYsqbJkruJaWy2xpf0HTwdO/NdtG9vZ2/ajHv1rjwOh7Ug8OpLSLAty0QZ3PjLFjGnaZPcKbHa
boSorrNLN5CLZF7rmqxY9179HGzWHnjXjt+pzcVstlWJMqeEzaltXb9+yIJtZKwVkleMLF9b8xh2
c9nHvLbUcq919vfBqT/Eo7FGG39t2U4Gs3xkoT4PHtpM/WOIyFOuD54lz16Q9VD3rpHHX18sCuSA
CqjzXzA2xLIOgXyiO0eNiy97prYbb/yNtrdug3fz1jwku2CzplJ+dXwnNhc+pOyTJqgi1Tmm6kMR
BW5Bw0RqvlfMmxX/uGZo4Ub6Rm6Rr2dw1ba8Ge8zRLsO1d7ZBjeVyiU73aTb9KnsNmsFuKsZDu1k
hAvnkaaoyEV0kR07FKzHTeMOv0RAIZ6u44N8MFYG+oLHXMaiIBj5j/Y7bvXFfVfaZg157+wcZXHf
7WQ2v2t/asN7f97bkad/rP3dAC3cRvLUDwMCC603GDfKx+RLnLlR+K2UPQdh+P3ah109MSfftbgV
Y80flRkOo2NUdDttCN2654kT+5vXF/qaLz0dvviMk3enDbmcr0JldpTTwpvNu2q1un79nJyMZLFn
a9MZq9ZihtvNsM2eu4fuqdpL23pr3BZ/pocCyYo1nPSqzcX2NZNIhxlmco7hTXozb+p3gPh/ZB8d
T6zgkJMapBy51vQnPOVyKwkYhkabpk5TzmKgtubbJc9dSk7GnNwlEHg9t7kl38ut4XxBFeBRSXW2
VAyNzNemo81gJWi8XEvqeTxP0X97gVIt1tJX4RTLu0I5Rv3slv2nvvr01s0iDIjSpKh4XRQygqYp
gyDAgGPFrhp+nPqVB+9lhE0TI2QYXH1wS180G/aV4heU+eWjP8sbJf1mxrDZmrVLxnUzreVDLl2c
aDKEnBLgh0jaLk7+COVFqxSlfLQqXp+RfQfybKdVyoFWhTVJpMulObclfn5yzKJu6sqyKuQjbIgH
mpifGiVewSVezh2IXipMFvAmqPWWb6OMdn19ClFnsTLJMVyny6IeFHFo+psOwqBoW5atakApN2Zr
0LpL07S6igQFZWV4YZbETKGZd+M8BZxwwJ3zkzNMRX+jBTMdvyWEGs17U4eK8x5sa7NGJ3RlYmkq
QXGDWvYLbmMxsWM9NU4Ri4nV6QxKs9S1ujXI5+XBxgY7hQ4CzvUF3L3IBKjQludjKtfPcuFHbmm2
t3YB5VerJm5N8SZWgEaauf7mvCr9JII4hF57QbK+AC32sTMlVo/ibQIy/m5U5Pk2tCuqQ0nZHeE/
1lcO4OWtQzhDZz0gWkFKvHRhUB2nKC2k/RFWcZis08J4zn2zfTeVWf3ldWdy7YmLEBStc9AxURm+
QDtEOdT/ceGQpB7hiv4rODRcC120Vyw3paRBpnqbPUrvyn67RsVwOUxQzwC+gBxCj4LGx/mugaiP
WvQw2Udd+9pPMNAanxLz6fXxXTkUIFtZM/AHghR9sXT6gLBgD5zjmEf7RA/vsqk+tOm7sMrdQR1X
jF0eA6GmDu+TINkBdLiImrparyLDt62jltz3du7SnLlyuVx6y3ML4oyceLBc8NgYpWUd5Z7O+vpD
P9gfzPYg5dr+9Xm7si/OLC213GCnzEI67kDBEFcHd9WthTL8L+u5/CyeQUABKeJtymORu6v5pcuD
jmna6Q2hVgvudZnh0SMUFGrdOqaFazw6j8WDsVM/Vt+aj/1B6AD64Tb/DluC70JZul9NMF1uS+5X
GhloAUBH+aLLdQbfXVTWpBw1iIoT1yxztylvXp/eqzbwYuA4gbddENbLfhUhazwox9p4nnhBtMl7
zVzbLJdG6OR84fb+V4Pw4rpT6NhhFof+aLRkdv1Y971GGbUNu3eN6eiKKbwHzWpA8UUfjTiGJ/uS
u8fvslHtj8gfeFo9blLI6M35x1tnjVYniPnEupDJXYI1c8UPzSBV+qOt7PP5U6X/FcjPr5t4ad47
Dx/RYhG4YeCHmrhuzkcSIxPqZBU2JGly9i1JsXfzOEEriprnlso2ibi2ru/yKQtuhOBcAEkZcl6p
mZQuURVuTMmyaKu16ICZclJ6LeQeu7DRs30uydXOrOpsJ4jb3EQi/TRBMfs1JxbdxKH5YS6r1KsH
DOtR4N/4KDK7vVnI7jjXktfZebORtLa8jSS0W8yilZ+aslTua5BFK1N9JXZnHmimFB1KaJUsnbM0
yFbfNayohB97lNxyl92Od/ZNsA9unL10W3/7O0jCc5uLDVtGfqG1AzbBELhO/8lWalet18Azl14a
K6JVHGYLOueWezUrSsOomr4/jqE/7pLJku6Drm1XTvjlxYMVuH2B7IP2pefmfB9V5JZy4KtYGYwN
pcz7QDe/tEqdbQK9TL2oWKPKvDqs3waXnZzR6KP/Ltf9UYFnwbPq7pfU2W9OnopBEWUaPG8oXy6O
uR3AwFtUFR5FHY+wLEI5pMSQY1ZvD7gcenrECweqCFp5zyfPqX0FLlfsqPPsAk931eJJqiN8seK9
ft6vOS5CctwKwDg4FBYjSsEeKEZtoRgpNboH8YayDcNGcxM5WGsSvbZAYNixxNON4G5xrRllRK9t
j6mogOrKySZoikPj/evjuW5EMGsDnlYh9z+fub7XJLMxtO5oNVLiBYYx/2hSE4r0FzP/8XP838Gv
4t2/HGLzX//Jn38W5VRHASra53/8r8fyV/6+rX/9ao/fy/8U//S//+ribx6jn3XRFH+1y7919o/4
/f+2v/nefj/7wzZHKXx66n7V0/OvpkvbFwN8qfib/78//F+/Xn7Lh6n89c8/fhZd3orfFkRF/se/
f3Tz5z//EL2Y/3H66//9s4fvGf/Mrb/PUbr8+7++N+0//5BU5x84JgIGggewwabo5Rt+vfzI0v5B
96Ws8nohnAfAjDvIi7oN//mH8Q8iRvggYdV4ESvUCYObohM/kjTtHxZ95vwmIeIAsFv54/9+2tka
/V6z/5V32bsiytuG38zan1xt9OPh9djjsCGJ/gprEZ5mSj5Doxt8JfiN+92oKvYz0YOR3Tal2a+c
4CVdMY8J2rwh0+L4Gpzg5W6fgyROp8luPHmiZ63V7f62NuR0b5d6t+uKIfw+9Y3hNnPfcsLTrYH2
80o4LlzsyXhfygai9ccGZoHq5Is6xUlQUjpy0cVp13s5L3Wvp2VmkyVSuJ1aNb2bFPiRTaNQnuzW
bJ87MkYr5hfT/WIe14I+EA8PYL2L6S7j2nagZek8vY3IN2lqfcis3nrg36zxbS8umxdTgjZYQLdo
5TcWpz4JFGcqq5aRVjFdJX0MyY8IHGpaL4v8T8Nsc/NmkPA5//IDZ27gdEstWT6B2RP20ddP9yAV
Yahvz/2NAlN9Mtvq5I2zYu8NOKq8IRyjm7zKFK+oO2XvSGZ4F7QSVJBzIj/GKD5+6HtTP9K+uVZQ
XDyPxDwIXTX+j64kyaTFlMeBMifQO9MAMTj9I/pEvF27oPIiGmw9Wa+bm5PD/+8Tdjr8hbdl9Ghg
0LtLCh4lMXsZkCY5XbBBNI5e1QYS9IXRoL6nebzev25GfPbZRhZmaPXCAQh4uL24pEodrrY8qQA0
1qP5ay7SZEOLqHavZwV6FEM8TzfSKFOS9gkfXzd9cYZ4AQFTwv1whJnQxYyGvmGj8GaNXpQathRt
FXWU0PQ2coessVlq8jEohY4JqpT9eJimUUKHKixXeVIudjjfwXuQfAEvMo7UYp9VxZQphYkgAEKJ
gFJa6VjMD1EhZ95QDxAt4GwOr498+QIWWxvhOyhFKIQIXp/FfQ3DY2RFYTR7sBoREViTiRaEGUix
6mp6kFALQYuk8aQukiJ3CGsg5UMM/Z0Xqsk0uwatKShIIrGR3KWFagf7UOqSL3LYldO9ZFVS7PkV
yjavf/WF0+GjSQ1DnyZSK9DKnJ9HWMJmaE+02Ru4ivZSmGVfo1wavDwoprWE48XeINcHKTuNykIJ
Df9zbqtAxgHhiJR6Zawlm4l2qptIn0VzzmCbXq6r82GQp+aRZ4x/LHNpDRq+OBYmjg4YHfR0+Fix
R7k4Tx+duaTlypA5vTuXeXTs/MD65IxtCHC7nd7VuhTv06TR39l6vVp1FNN4ciLpFjTZEARytLHy
6DUXJ9KqVKdTJor4gYE279bqU5l0JMf0exla4eAOqMGkECeJxCTMzOn3OS3CD03amO3KAV0s+Msk
CFZYaB1lNumSVS0wGiPJkmBw1X6avzm+b93EjtRsZOQ+V7zd0tn/2xbcQdSRhEr0whk0k9YoXZYO
bjUN3b0NbxFdSYUPo+NsGs+qTzKoIqLeag0PXXsslK0FxPYhykvbm+1o7Xsuhg5x7EtUBfsi6Zpl
LzknoB3BekeeWgZ6s7XMIfc9K676yPXzKepXhr9wQZAYkVx/uV8EPxa8JOfbDe6Twih8JXPtpHGO
dR3dxvGQ/4x6KzlW2aR/SxyDdMDr53lxw7xMOUh9EU3x5CL/fG60RFXccjqpdxXJVG7ibrTvnahY
k7K/mElOEmEaJUjYZMisLIYWDP4wzpHfQ1mXVW7aZb3X97q5rexx2L55QJwZpBwYDD12ywdKPEfQ
Jdhgb3IrU9St7pRzudWDgCrh64YWsYCYOZrrIAohWSQiIzGzJ9HfnJnZaOGJ3VIys+pd5RiTsoe4
stWPkxTEwU8lyqK1QsiViYSQj7SbSZ8RMaf4qBOjfjL7QGIQ2bS6yfYktTK2+lRKWwC5a6yjy+0o
xgfZCteiSFWR4j439UKAFfjp5NpRmG4BsshfAMB2e9sIU+CifnMgH2fuX5/Uay6AG5jHDckT+snU
xawatR46TpIzQCnZ5Gr4y+jIiDX1xypSbqOYx20Vf+5LFD7JH20TJcwJf+u34inpXoHmD3oHEVuL
PuHzsZeRjK7NjOw6DPPto1O22d08dmsERBegSswouBb2j+iIoMFwYaaeUAUMwtGdECXgnumGSNE2
UdqH9rEsxjB6MPv5Y+CkoJ/N5pOTEIa4lt8P+iZBD95ecUAXqAy+g75/Lh6RZKXEt5h8W+raOm9x
BgNJ6p3q1NN2mENzH+pysEOWMduafeC/q4oRBSG7MzfEJm3n5kPnH7qizj3HbNbUXi8dlPgmMhpE
AQAyl8gNI+mkJCi48nSp9DdTazXHPsrfGNawDJTCqOmLohiVVWOx4DCLtXGtj4PLu0IHaj7WH8rI
st3c1savb93i4lrhjQzlusxTYhlCzSki50Vn8GRTQJs4NmFa5bt5O3wsKhP93vl5nmJYveLpKTSN
XRLKCOCY41+vf8bSk7xcMVC/4I0VlRBjEcjVqdSqAV3UbtT05p9DF5B2VVKBQwucNWboi43+Yow4
l91OvfHiqVqhZZrWvZ66ihM7N2HXyuWLBujWKEtD4KHB2eWquS1NObihyCZ5rSpHN7Y89itR93I7
ccmqxDJkr4SmNtWf8yPXqRB5aigbuWnRho9kW/TnOq7Vj69P7tJ3vlih1YkHlUN20VxYaQclrhUp
z90Eus52lEw3RM3Jq0DcbqE1/WnQjPv+dZNih55FjIAcTHF4hWwS53dxxSZmhtiYKYduZEk+amYF
sp9KVR5a/tvnXVyuABGWCRiq1BikHo2PhiaZeO18JqH0kWenwqCkqU/FOH2ti1bZlFZ4X0jzNm5a
y81mHwHF6NCGa4xJy9Ac4+TAqKLxEBFgiMXuTSoIsTM8pDuz63a+n3wYw+ynlCHP6UPg2SaE5HP6
5vT0wuoiWOpUtcjjfArdYYxD1UWOyizcCVEFL+iTZPPmBf1Xwzm3PLHhki2nbu02sipaTjo7rD7b
I8y7czUat51T6Vt7buLt6/YuphSPhF8SgnoCiLCUKuS5WnSZBStJa9KRwQsk33FQpK1mp79SW/af
qVpK2yKc35hcennrsIg01wtRAxLY5xsJliNHQmaMWqw95Kabtd34Y3aAznhxIZU/Mr8M37dDgo98
64DxfZQZILmBbxBOonO7AaFab1h56fLycbTNVKZjtg8yv9Ufq5YQcgsPxly8M6xqQtVP80l2r3zB
hQ8m28KdBq6JaRfe6PwL0ngYx14GpUazJ1Crpss/N05i34eO3q0c12umeLXjjTguYFsWb9ne19IW
PRMGW5f2T6UcO9cE2fpRcBqvbCRx8M88keCPFzc18wYJ1/IVV83SkNClCyAdguTHStaGpy6ZHO3N
kye07lG/EXzfAlB2PnnVKCPcJPeZ2xZxfSuXZka9I6+L2R10v1x5BV94V9SrRRgsMh8knS+C4bKg
2DY2mTvYjfI1iFPlIEK692rRhz98Gcmq1/fmVXtQBsk0GaOEsqzutVMVR1H/MrigSJBWRnnLbUtV
LjcxD4/njPkPV8Z4sW5cjZCSkOnAqROYqOcT2hVJ20N8y4QOk7GjD86/cQq///L6yC42IlYA4BLj
kyjVySGdW7FqCq6KElH0leXE2PCC0WfXn6K6hVi8Kea/MShAENjhBUpab7FLSmST+i5LcpfUX/7U
9bH5UBIUrVi5dt/DbCfAFoZ4fC7uwrwkwWpLWU4dMSk/RdYIpVAOolHJuviDFpld5mZTZX/8G1PJ
CRPUNGhi2Av30dl2ovlTANIo1UCpREUADrYdHdJDs7ZGj3N1iISKqF1AlUo4fr5uhhpJSd05nAAd
YSJPl/zoa5hNiULA2JeU05vCDL2ZZ+Ja5/jFWRA7hgidfCnpafj9zy23kRxVFQlql+qA9DlLyvQD
ICW7ISlbt9+oeCrm7m9MLJVoHvcchYscQpU1IdlycDlBgbgn3K3ltmr1cGOmabxi6jKMeglIwY8R
TvHU1hYxhRIWNAohPsM179Rfe7nXN6oEr0Avj/XWr1HfHHOluZH8gkt5Gj/GAEVWVCkuw3O+gUXl
ZiAqJvm9OPlVhFqlaZesLUphbt1VKPA5enDbasGmyeNdJpGBxr5f5uPO1sfpoMiBuRKZX3MMgiSG
/UyXJESY58tMwjsjidkCt+d1fxgKelM7k2Ajsc1oJXVzkWUQ8TmbGPQ2GEjq+9q5LRUWB+BnWuaS
jlIguWv0YidJPc8/pVFdvbLmbWPVkov+QZMfJjQW8i9jTNHB0It21/e03q94kGujp7LEQRYAW95l
519kRX3VB6aRuXPRUdjqEJLpqhFRybFbI/K6bkqQF5LJ5x262HG+NgymJumZm5aR6nVcJ79iql2H
sPTrtSrttbNLSYUQi2efYGQ8H5aSDnZSTHLmOk4tla6CGPJ2CkuU5adKorZjzBZPBcd4F44ybINm
FcGnmSDRsg2lKf6TR4gm3VpWq39qohRx4UnVHgmLo9UXqtjiZ0GLKGsSZuNnBPx3WUwFLt02cCnw
YpN62ctUrT4aeti9S+MKbehM+sKioTvXTIqbz7K06ZTG3Ex2rO7yyh7emiJgfyJ7hUIOdNgU05ch
cTtrVhJMJmrVTjw/duA+P03QYu/6LNc2bdbLd5EeTju5NuLPszUVxxlotMqpZX73r/vCS6CW+Bb4
nChUUYKkOna+hOok540S+DgHTshHGRrXg6m1yd5SMns/GzX0D2ocbLjW25vcGNCNGM0poFKcmp4/
6CaF8d4nUU8KSRtaZ/v6513ZzBqAA6ZJJmdHLH3+dVHlVKbScwdqTq95Q6ZoN0Naqdu6hQHxdVMX
DyQmggvopSeCaMFceMnUaU1ENBsueVPuXLhMA1ePe7S1/PsQ7cVNUWSf24T8/ZvN8ppXoaTjrYJ/
XMx/ZUeplA5cRp2vOJ3rGKMZbSq9paM+rZrxG013hklc6pefB3B2+Yp5ca+fHwyhqENFQkSFyEOJ
E36ScY4TI3GSBDgzt2W7NaIUBXHTr/dal1H1azp524xZfJBr0/ZSQ0qfXx+9WL8T87ZAk0B1DMJN
pTgCecy5+STo4TIvusK1cmdOvclwkEy2Z31ci2+ubCSuPzDccMnxAF7ew4g+Vmqh1lTchnImMTew
x/sveQiARd10tlxnK4d8MTJR7mE3wVCLxjfBsIDlnE5sFYJrqHMw8YaTGvm2DOVuvPH1ZjDfbgio
AuVTcPAA8JdSJ+lcWhxhmmjrqJPbd0WspY3XK5Msr7iKyynk+SDS2MBxiLiXD+o2yAHClDpbJR60
TZkr4dZAGW2fD+qaBuLlrhTZNViYBJCaXJ44qye7MiklOl8aoqayR2G1DLlbRM4e3pZorhHzlpxb
KIjNbTjr2j7K5FVcypWxUhsgGBZpchzj4mIz64hIH6lZ2MBnhJC6wCz1Tdh307BB62omxzk2t0gX
NZM3QIX+eSzT+diHXTFvaP7tnoHrjLFb6RMsXV2WPfk++Jo3xxQUptCZQehbAMCWtZS6T0ykxMhC
5k7Y3ST10G19Z/Cfsi4LViKqK+uBphkyF5QzxOW1WI+27y1kw0irwkOpbbM4SXYJEc0hmRIcRDVk
e0kKS9TczHwrZ9280tBy+ThhpCfmxeedbAffjqexzRipLlfKlzYsrU+DkpWIVUy1Vbpjaku1V2c+
Icab3BOHGMNkkvEXCszmL4HmieFEM0Kzt3nNxnEZGru09uNgp0DetUbue3n5CENC4EYG7UWIfD7C
ZB7aeih5x1qTlf+ltjrEEE4SfoqZdC9VjNyLFLk+GHlsbF4f4jXLIukh2Gl4HSybuvvSbHxgKrnr
t/5kAlxN5cM8DekuGlUF3WxZdRVgCBvJMuIVhqurpkXTLtrGPN2dxSHrgxiq14mXX2Tr4ae0DMbD
HFvpoZfa2WukIf5QmmN8k9GJtnLtXLUsGs5IGvA/VWy4k3Xt6qgdRpmwQrJ8ykDw66qOl82q+k3x
p/GbGjr5X5GtVE8V+gBrfRVXjbOxeAlQ48WdnhvPTC0JVBPfolWGuZuLOKM1xjZSSnAt0O5CDuJt
0EXZDhjEh9cX+9pBAhKN10DOEqjfwnTDVxXlLGIcK4PUPhz1XUzrxRC5WpfbxccWZubSIxlVWCse
5JplUsEgWAValS7t80EXQ54q1cSg2zIZ79W2mLYjZZSnRCvQnpGAnCN2I29fH+7lHczsgnhTQDJz
ES+rQWZYkIoyEBMZrM684/4Pnsu2lw6vW7m2niR6bSSWccZgLc6HNpRVHZklEVzsN922r+1oD2mz
A4ypSe7QNTF2lRwZz6hMlx9ft3zJ8yLylXT40ZcqYHbLfYyAYAyRgJ25Uji07qxJykH12x+2EVFX
8BV7q6TjtzpS73x92JeNTnoxietDqo2RFxqwK3DRrviTyznnk6h8Chjzi/LU+WzUdj4gYkSakQRg
H3pkNk1ja8UUuW9eH/zljkK5kJe0SFkJnVFxhZ+cYVuOc7sv2VGj1pFLSdOQ6mYXlBMSHjo/cxWz
yBy3b6Zy7dF0bYwiv0kCnJwjCbpz0zl9NRIUFZzg0s++h0TV5sZIk3hNcO1K5oYxnhhabK0wbVst
yVJSgJOseUnR+t/yPgyf48GNzaTfNn7sf27iNEADnty2W8qEKcoYrEQaL/voJEznHhS7i1hdAKao
bC+CWehMiijOOUhqHx1ms9I9UIL3iaZ+CLWwd620j73eiWU3REWl6Ys/fbv7omYlYk+U0FJb+VE2
9c8iUz+VzpwTSMUSaNep9ZxONrZa4VuumjmTB5QJTdhZoVFcMlVvmvrHLFyj37g8r2IwKMMK/K1o
E1msnjrreacxmCSdVEQlDS148Ksweq/Z80iPlkmVXnELP5j2r+9YAXQRfu5kJkUMgdq9IRLJpIFA
Pp4bd+oanluqXduytR6jxlKrDsxZrLNfi7EjHt0BEkOIzrXHwJIHT2qK/v9QdCXbceJQ9It0DiDG
LUPNLpfLszecOO0IhJCQBGL4+r7edTqOE1dR0nt3BCprJoIo7NwZBsVEMYtApftk4tTlnakTXN4y
0crlWTen/cc6MdsBW4LIKEwgjlJN25duw7A2Ymy3xCD9QhlvuQVAAKNXT0S+6Aq5Li7GXTgOgG2Q
acmsykqwgxtvimmjamhQXTNBtFrgYlEDLZyRUv++U6GkzX6aTR3cZBxal0M6P6vdECOyTOcrakVd
HrLZW3ZNyJaKtANH54RJzusQNNhbYsJPUm/0pKMxvkiPZUUYoBs0AmN5j0QwTYUZlUZCS9e38Ihn
2z2QSLqtjW4v4O1kKeY5uxqD4oVNBiie8aGeSpEEUGy48E5GaHpPZ89eRDtNFfQosH3iH1HwQdVH
7bx+18SLK+qt7otYBOYUDsF6WPqEHC2Y26oFUHshI1t2o08Nkoqy6ByBdwA7TOb4hwRRt1MQbz3C
SdCf2ERjvGJWVf7S+J+WevwBYqT0c1nm7gHdPMsOoljyukHBNhcK5P1cguwa7sSR9mXRif/F5Yie
U0iUKgKZEAQrdmK5MJNXbqk3P/RQTlapjX5j5+L2mwgF0AZVeC8N2L9du2XYb5NZFDwSPG/d6L22
9Qa7gk/EVjg020H23Cv1J6GanVY2F609//otknyYHQKE1rVzf+gs0F6V+YhQyeRIc8ynTeH0yaDt
oFNT+kXXCSqExNOsFFi7S2OI2m80NYjjy7wjApG7x74f9Fu0pEteD6a9YCHy86Edx+sEcb3Jm9Hv
/5HB429xwxhM+LMdz1yQYS1jAuF9TNKl9Eg85gJCP9Rbiv4iBNrOIw5pXOQvwRfEosNDXE9ml3V1
8rwKsNtIzhIH4626nNcGYpNGDbvFbBtKHfsGulpFokOzbeHnhpbEKk1kkKd1ZsBWJU05LUv/QNBx
XsALgKeMok56RyKWVuhYG9eCQ224V2P0hNKyrPL4GJcKJvjDDFrthG6B3dxE1TZYZnObbjOrlkQu
UTF1/vIu5Rj/7RcOqTfyf6tWpklZa38GPhq0PjRvWu/ggx0xJvnoatoDAUJHweogIVu6mx9yIBbT
v97vXqHSQ1ls+3cT2UEre+CTOEs+vA5CwwVF/sMiFxUEbNwh23po+RoJUmdd0KsW6F9Nh34h0fiq
EvhL2mWbKxuv5hRrGjyE44C8z6nNjS8YPvLZG2kk3oW0O6pwfuCEPnvNMFd0SHS1ZP5SrNoLb7zu
H4Vol2KwfQWk6hessyA38Ld5W1SS0Hyg3+01boMPBwFkrmHxKchIAC3W9tgJdwGcbXLVbV847F7D
qW9y5rMVAowYavimo0eNeXH0IEkJAvmUxfxn6+Vjm7Zs16paYYpElCBQ/DUPm745qAz1JbP28ExC
3SAjuQ9ITHcgWGyxyvYbRMdQNFjycwbbSQn5ORR6Oiv52kMHUZPwvfZDtGW57rShXzrvpmi+DM7d
8Eg/WIpiW2oChrZGF5V0GTd8Xv3TuAXA+HFs0ai/j42/T/F65xp6YJwaMDKRqEcL+hyzysVbkMMU
DOE3QgVsmU0xFPZUBPiJM3SS6dRfQI7ILhce8SDG9P/rmi7NrU5lvvpyN7Gu2bEhbG91nDYlTy3u
VFlHGOoEH/YJ1LpD3tPalD6V5uqvdLn1XGMwBWG53VBdkz1q0jmeg2jkZZL+rKQ5Z332uPj1I+xk
HzhH8GyDi8vh37nPLD2kCRgboecH+BVuFuL+QkOKtB+XIS4Ave9h1sonHh4QvlsFXvfIMnoaorqs
a1uhPzCfGsjv2BwDSMCkksetgjNEzn8bvaFlyXZ7sAIvnPHPKV5OW9iAMoi6S7Kmew58FlvRdjHb
8kqNfUAI3xMcYqpsPXw7AQBALyQt4l6cxUrP2orSAThFb2hTLYQ9Oo4EB1b/LLpuchqmHLA/0koh
3awyt956MyYlCMq2UKTbzT0GaBf0pnCxt+WNCyqJogu9RR/93H+JDR8mK3Kj9JMaVDEOcipIhxRb
hl1OjOtHZtRBcvi6BSJwEsxnKB98haAJ7ybTPO/j7YcNsSpRDFG5wftxXl24dFQFcKYCERA5m9ZL
5PrgQTfxs9+KDxVvc6liiKyXrL3bvjP5rNsdulcPwnQHHPd57TeHaLAnslLo/DI8y6mHxxH08p8E
NQkrodiyMBnkaAf86zVbFSQOPy7kOJtH92ohU9VN3TUbwodpsnzKoRJCB1XssyEr44nUPI9HOjx6
CGv5K6aW/cfirD8HzgQlaYJ3YzYI6DeDJFR8RYFn74Lmnco5ctqGDit9u7gvgWyGqpsbxG626w4h
dafNdHuDB4Sz9D4CfD8gZc6UjMx2Z6aYlxnK87Ag277IfCRJ4DzDr9jVxxd1vtrTsX7sO9qfMMAU
sWr2POuqgQd4jBUesQBYdrgi+h9dFREQM1w/4jqPaEAb3IOZ2yKR5r6GDgitfxVef0tkrDGLMVFG
njUFEqRZMVlq8QXUgRhyuvR4syfQ7YMVz8rMBjdfgdESLdriGaKzYQY8Wezzkz77mT5Y1Z5qqaoh
SvGNIaMNlLMFd4i+RmHyCRVwl7BDBkCXIJE0EO2718MWpB0wTxLuGsQvO2E+7ITMqyTboXoCA46I
/jKJ2FRclMlG32Vrcc5veHK8T99bd2JuXtEtiAh2zisemQodsruplkU6r18j73TONHla43jX2/gl
UwFuAgYQvg0OLGB79CBXa9iV4TTvQhJeZVfjUa71f0hQ+GZR8BZ5S4L7wbRlM/g5dF3Qsy7prZ6S
d59u15FHLo/acEdH9KjP/h2MOxBCPKnIxEjU+tkHkD6HRULsLRXZZQNlV0T+cOTpcNExR0B9lH3Z
zj3NYVNNY1iyJS07hFEvPDikwViJgZ8xe625WWFKbD32vHjiE5C+yRfvBy1M724F1a5E/clWedv8
7UgYqnWD+anP6K1hS5TTeSmaOfjiPL2iSecrs6nADo1+EybbW2TqHzhSMHytwVfqc5j0mqxsDbkh
WSqnnvnVr8JXof0/+M29xNopl8+IzaWuw7BMf6OS6Pa6NeZIfgnRUS1XxRZYnLpHMv3HZocnGKn4
CQY9mN6Q+rULVxwUU02qjuOvgPlzKDrcKe63IDoA+KnCm9Rql/XRIQvrf8hx2kOuN5fwT6KdmHQ/
vdd+6wwfbHg+XoUn31m9rnncB48w/f1Egd0K3ptDp9IyU1OZGryiqJIleWc53ng/LswGmlESn+TC
b/fLPIlcz01pCWasMOT5EoUnJJTxHaKMHgxfzwEP04Mh2XXtejjU5Jn30+/L/Ew2t6cuOi2BLcG6
V1G87dGqmGEfcGdQIz+ejWqcrM0ubNVzpLybYKY/ZKL9byCY3BGLpCrSZ89zok+K8ntE+T+6zU/d
hnBZdIVoMpxrDAnY0GEo+kbLISat+FnN5AsRracFQ34thwM+O0fTtOVq28PECACQqey4rHxreT6p
5N57rKS4v8S67CE2qfOwj6EWiI7jHFdUTxWKo776Ou7yJO7u6OysFuGfGxdWUZ1dZ2EOAXQUA/SU
8HKCpg27Itxwiks+mhxs/M5NbanI+p6uv3+TFwe5J/Gw1HHRK1PpbUYWOM+7Jf5v1HXlY8Mehwlm
gdcMV9covCdvo/dlyYIykF2yX9XwnkGVivvCvI8xPg92O/UcmVlLhFDqdXuGjKmDr3F8gqztYYIx
J4dfekGdTAxKk85l4lOcHHgJ4CsW6gXhIndNk9yrkVTDzEdHU9CfomzWDLgSw7CEYEQZvUiqSoqv
wX09TGk5ocePZQYJlvQYyrZiqb3SJSlRFlwu9QQ72w8+AJWjiJCPl7wJ9IWTFO82zb2WI5Zx2IEw
eVKuuxGF328elgjBWH33HPWiUnLLURidNxlCghKTD+YlZrhp6fayhB9k/qP850HMe0hI38Yx3SkM
YFOLJTp7i4Yvz35b3uHFiwqoe/A8hq/tdOzxQ4oYXVXLZ91d2gW9FFt6GtuhTHSar0Lnvrqq+UrU
S9akeGJW9GbNOXOylMNfHHd7SrejN6OZZ30ljh1q0j1CPC3ynvgXzDrIyK9LZ1A/aH9CjhQNlCVL
NZSU3ojEuOCJa6jigseXxvszgcbGyFjA2vk8zcvV+nXV6ak0FrZP+P4a5/JUfyBLs6IsOGlEAE/Z
D4NocI5txYZ7a5LLHAyPZHyr65vYdN7b+toKW6XyDY1qOUQPVYIKlS1sd0u0liI0JbpwsBZwSJ8E
NPKf1HYPIFFQDjZCHPMU4lruPMyRfX+07LiOE+YDcoZJcsemvxuu0G7DboKkbL26s+fhrstqNPt0
+xX/DzmUxZKxXQNpQIrtjXeyAs5w4vQpHHcEehzKXEn9u0LyB3+d2k8BZ1+aqYrrZrdiwdE4+eOd
j4masP/6dSijze1IeFTD1RcPYXeCoh8u5rAUVEJ0olWZUVIs6ZcLm9x6db52yBoV/m5gryx8JEF6
l+P72O+RoFJ2ZrcOnwZ7pG1SwA5helw93ANTuOi8sX/j+KnHbmsjsp8WikFbXRGpv4vQMx+3+sTd
1YM2S1OsPn1yRjTShUjO8mVZykmNL8maFWv8XjOeo+0Iz5ibxmst7JtNv+EpB8zRVi2vab4200ni
2KcrcrkRZ6nXYx23T5EMn1fm7Wou3/0AE0+mK9iHq5mZnCD3PU6nYhrJKfwVpa8ql9FUNBK3hugO
v3LcLn2Y9XEjY6XQ/rXN6zGCwSpfA1ctwYuzcFOyl3T+Wams+vB5iD42Lyxpd1PxjU2nLUVUcUcA
KcYPpN3HYXu28DSYAUeomvF+yF+vJuxJgJ8iRCymw0npeQ+yGQtKekoicw7wJtRNz8o2fI5S9zo5
/Kv7GWQpq5j4lv1jMq1AltoLxcPcafpE5kMDzjLXw08cAI+hfBdhBG+FKTOztVgVznHjv9hhOs26
32lnL0okBdrpQatXoNH+w9DvQ+q83CAz/+PiiBcANW6tP/wRnrobvWDHBwqNmow8IEQU2crvqHv7
g7PgMAvSF349PoVQp5qVYtpvGTYshZm0a/81aO7O6wCoByxbL8rHFyN4y5UrjR+COj6kqbjgvzE2
oaCukaTovAeATgcLKF5iO9C9uhloiUIselOc5Fl71Us1+0nVLTCE4y4rTBQd/Gm5Qua5U5H/yk2L
GyZBfJOH28ZVo+SFEvzUtsPFYGMGiuJKGbsyGj47eatZ+zJJ972g8s+mzSHzFmTc2ArXKzbmf3TZ
cOZ8uHrF8MarQcdBCd3jeaox5OKBnEPMzOYYDv2DyILLuEb3Lp13UjDsK3GWeygXL3oB1j3+tH58
bjbkTyLMMxExLoLpXxDDrE5+SLzdSYYoYdzw/rpU9YzNYqYVc3SPDS0XIb8MCncpweKlX/zuP47D
wozZzsefWCHmllN0H81yIiTIm/SvDtDMsbUP2XyLXZJjkxv6BdCUDxfrU9Jj7kWbtZ8HKbLc+FAZ
1ewmsHhc4p5Afep+GZdnx5KTDNKXJTEnDODPEX3rfK/QHTslLisXr6nC7HnD4hxIv4rlgeId3ZBS
mOBQI2p+UE6/AWnaCUmhk35tUS5b+qO+hXQ6T30AuDQr+zr8w+LgJdYAkHzMoZ05EA7ug7LunLTZ
A2aLAw2Gj8jDXEqbEkLMx4C9mA55w1lz7B2FYD9DcmEFpBA5n3MxJDXOUDD5CcOCJKu40zvICnIp
/wZDtCcpXnIEvuEwKcbk2Xiqsj7otOAolfrPlxWtD52nyqn+5q1I8DKOh2z2j35KK7EFZdTy3BJz
gGE3l/DqotGvTMhU9tEFcgv0ymYzZkV5UHj0Y/4eThMenTGfcN6E2xepaVnP/UUO46WLEaM3AqeI
ASBER4P3TLeobvBGoEtvWbtvOSsYOzT4n1Ai5huL8g3Ljw3+g1k393BWUSz9WLtPdSA/4BwDSrB+
wCmzZ+krvLewrnl/STOedIBiuAkfmPrN0zhDt+2sCWyJy3KcZPeh8PkGkIYcCzod/CXFgR5g620l
8rKYvHJNLp0GgrZk43+1bY4L7KaVyVa/tFNw16v912gkMq9edwVRLXKO5RjM8X+IBn+j4XCHL/yZ
1fhJ12R+HEBKx35yp7S/pkP2TQb/3lmHW2N5nZpd78ZdllyZNz1P8R3pxSWTj0HyIXCHGPsZ+Qg7
8Puy9sWRMVxrNMMu3pVZeM62q4VXcGzIg7esZWTDvWuyHevFYTX/pjordUwg0m2LCKYrwJLxNOPg
+avcVvWzqhL8MowgDcdlkJK8Cb+bOtix6HNy8yFOkRrDyw23WYujkyT/RryWHTYHaF5jXLpxo8u0
0wW6FPY9o6fO4MjSBxAC2P6nUxajmUyb+2/bumv+1CHeZ8Lh4cVTM3AEYi7IWZv6Qxyv6xXqW6BG
AKNwRmXLDQ/xcdi2MsrIrpsP80jKZftsu98Xetq57T3jKm+ifo8F/xjr7BCzjySrT6uYzrzhEODo
HIa+Yk2TPe++YVAFXxIUvEkOPTZvsgwgPqPluW+2l83vTg6ySspPTSBvIcwiUfNCav8cI/d/xMrq
frb6MVtwj2FcAh9csHXH9HjgHIeKJ8rYiHKbp0PKgcbSpwCzcxdAMiwf7PKcMIJB+09t4hyN43nv
3hqN1HD33GJXV3hh2/ZEOWCK7gmPc95uaS5WDzY5nFX6vQ/GwqSXaKTlNGFdScqwOQhy+BXdS4XN
f/0R9CUEylO3aPoKTD4G+AbmR3oDshD/SbXsAehe5Nb/GSNk1PRJyUNIVUdWiZ4WQ0ehI8jMcfGi
g6M3KW598jILtZcOUKbJNTgEm11l9BqhO2pSQPPrfUKyrzkZykn41QYwfDBRzjWWWOBLfXRO3VvQ
6+vqAG2louz7GpAvFBGJOnjBvCd2RRXFfG1BL7fteCIOLArnExDaeTfq9F7PFuEGuEZUqva1aHYy
7o7QxT6LMToEXB66mNzrWO37AGx0Y+cH08v73MPsw+fGg2mq2RvP4qzzQzDWQAs3vyIeSCg5hGfY
zQ58kB0u7ykuIPhuHxozd6WT7G+nNZKa2Dsf9R3Ol3O8xlVAsmoI2GFd2Gnx/D9uSG4b0JhD36Qv
kcAymXmiBU7V4Abv1jYXUfRPOAPETqXjX+fN7jikmJG5a8ai4+wEkcd+6bGcZ2QaYEIxZp8S++hT
zNQBgOm5HdiuM8CkjdH3GJ6sfMzaDXrKBuvfFAoMZdEhXJrDFiG0sIaNFKLg+gAb64sbhyB3c/Y6
hEiOT+Smi0yL3dLrvTXmo/fjx3DEuGHjR1VjT9savCOK4gNJ4u5bpi0IA4m/wAfhpESLnCxmPcDY
sb8DJYd7r8XpO19SKvYBOgkLgAXY5BEb+ftEduDGMF7Ka7Auc9Fz0F5mXv+ILvgcsgTgXWbbR7/b
dOn84IK8052e6HFTqGL9TTYrHe+hrx+D4ehnTbubqPsaYgT9zCoaz7NR/2FpSws74L1VoJyKrLYg
svW1Tpa7Z5LoqfHkCWK/5yzimHujGb6viGA/BA2NKcIgMqgVHJaNdM63eswAjtEIhAntY4RJybpR
Nlfj7D8n3ipfTTZ0GXRy8/QW1oATXzu80njIg8Ac8TB0kLQNY/bLVvAzRok5ezHRkowwwI8euB4D
0Dpi3nHO2PCdRTVSE/q0GQ6k4dFbn/QhuWzTNPQ3QL1b+90u1KR/FVGG78Ix7gAp4DNxWSJLH3SK
x2o1CEz24hmqbg/8RDOO3oeFxLcMxhSLKdaKChRLcwLLqT6DKawPrTOuYohluMcTYi5zi4IF+AhV
/9C1FDQXM1su+tk+kQY1Eoxs+Oj2CU7+fsEbAqT54m0wXwUc2aKaTyFgT6r5DuLRvkzn6T5hqz22
DMsikqPpzTdK8dwD4lYRHw2HWzwkxSocwjzTbv6ZM82LYTYYlZOs4LA9n2NgPJfN4BwQNXiJSaxt
JYyI5l0fpOMRsJKEaLt3Z5DNsMb3qXhJFvCZ+EytOZxwgIvXqXni/uIlFUGUyVamydJc5oZmOPAh
pcVoh++2Kh6jKtPJ7kizBVyJY95TODhbhV2gn0k9y0c8v0HpOTphZIhA9zU+Ay4Sgt9Rfj/v5wUp
OomUDot4Yg9dHZtKbVl9yeo4KcK4wR6X1j0v1poF7+vvIzoLrNJhF9eF9Dm/ZeL3nFsQYdEFMPpL
Stxp0ImGjEpwLPrMX9fz4Nvm2nfbhETzJrMxxjkcN6H2+6MHQLDqh6bZ14FXf9cxBdMKtb99ZXId
T1nb+KgVW3GAIRIGI9UCAGL1AhBHXnrYmrG/mEn6+9A51FysGcR5UTaCxoqzkyQAdRGvgwsFHeR1
TsBRnBUJ6QMLEPqAfHcftKRcqom3SbWyqT/P3e9KArx5N2yyq6jDBCwhFXyLov4r6tAiO07G7UUU
kF/o0H+JImeKoDYAMzvXvQUjciXKRiIuD4QWSJzNqL4i0ol7CIHwvzZxsvCFZYVFMsLOG+a+CDQg
y5GP7rKqCRf9yPxn0UsoSqnrB7NHpsGMa3YKtPDfVwkeEC7CFNFIr5v1H1GwE53wcnfNQ0YQKjr8
SiS7DnxZM9BGlkGzuOwyGK+DsYkCnB8YIEPRiDMV1Bv/ZB6BPO+1gfCATXmExAaDIYP0Trxr2Xvh
H5iHtsXuwnAbR31k0boJEEeJ1O8b2Wp1GzgxycuWmRh/EMa8UWDcwRvh3pOkp9G/MBijBWRLR3yw
eOk2pusJdp+0e+pG5ECeeDaHGaaROpK7NcH9eJkMEb/sUAstvp+PW9aStBw6KBfAqCF+R3z6A4xO
PyyEyPZbEZYs/23IEsOagMThFbRTDEUjxuCaOtsy9AR04fgHYMdkkLS6mVqXfrRgWsvXdCTbrVVh
n538WM8KvtpMLcM70oZjVqPb2g8igDxhZhgeIjNzNeRahhmwPUBwdf/ZQcUO4AMHT4OU2ATUGTb1
xrPef3jYEqDE0Jbgn5QPSTvqz0mgYfEpDt2SHUnIQ/Ne177NjiJhQf0vwaO/Pq6qXtYPBERbeuKx
qsfCjgmDIz6cZHRg0pkYn0YkoMIz1knvTWXg7M5xiOWignMyHXO72tDsQHXgU0O9OVGfkdWBvYvE
LQMGgQX2nn6CUB56sThhB0Rr+eHVam1oOWtEbFWtnWoKHUrKkn3AVvK5Bir9tGGaYHuJPF23FQ82
24AKb8IQHtOe+VnvHVMklwA+HEMl7byvB5JihPCF103/8CPruELmSAJiDkEf/yZvmtyPWTLC22Jz
zJnPHkoDDJPhkng9sId6G9tX4k0O2SxALfB2eMMQf6QZDnzAdG276eM4Lh5GcB5HG31RVDX/2TRY
9HmR4XKH/2+i+3WIR/6YxSboK5R4yQGoH6XErMUAJ0af5LJdfVDNgWUOlC4Q48GWTLFafYYOjcer
BgSNRxXQDJbhXA2DJ5BP7SlWLvBn+djAWbKea8WC5JnhFOyRSeG8H5i11/EOH1eAmi2dUX2aO3Bz
/1bYxBDZwIVWhY4hyaxzmzi7IAalFi2WtMCRYmCTT3dhYjF8Gxes/Jyug6/x4kyK6O+hT2W7Ux4y
dc5ERyYqzbKZ4J92KllKamovesuYt9V/qencQ2LAjbjfUEWagMVh+Nn269a2wLwQACMxZYSdakrd
ioH8IPUoTd9ib1kYJl0CZP9bjcPmPYOn2epr47mpuQh8qJqDz/iE2IStDVDmtQk3/tnwuyhmkxzH
Zy42Vxuk+nl9VPhI8NT/ahtl3TNEXVt7SGMobCFsg3yyNRAciUECLpuFNz1aEWH4a1TC2/dpABf8
wZZkifZ1jQjwSwqdsnuJ1BoPVdONUxjn3HA9fPntjHoViZihop1GbYsFb8l/wm8s2+PbRiHKnjvO
y7AGYrPV3vI37LLm14Dpf0hrsnlngyY4LKKZw2Nm0vS8cWZPARW1yVumIYnidlvmm6gV3Cx1LdNr
A3b0ioMSolalg4+sBT+NTCGDgPjONW9uMeM+ZphVRTpFqprtihwt32oAQKIhSC5MJxVCuuba9ArB
GsaZrPbOiedD1RauXds/8q4fvrlN6YdRv3wEsUnyM/jptJP4KD5FPOzuFN7Dr6aDYc0QA8C2S12H
ecVhV4Zr2IJFQSH71V/cao/wTgOaX6d0eR68jITYR9LaQmkBFqCYoG9BbWfTAbOWLbN/A+RRzHBE
qSWDoKCmOwhMg6KtV3vVemoRjNiJ9CkeB7e9jMIo6DEb+QOZejuWowt5BEW72izURz499YttHpFj
px8bn5iK1PVHyKZPjF9vQ2J1YS2F+E4PaE4N4Svw5/mCJs49+qzeon6D5g8RWZhKMlv1I02LPiLv
3gKSLWbxe5sl08UgTH7HAojslEtuAkpl7JOLPLF4/NNbI3ee2pLXOhrNX0DODG+kmCt0Pf8BnfxI
JLZCks3bLUkUiuNXvu1xD8pLVFPzhbWiwaivT7UI/cLygZQRr4FQOb3lG1fhntW+/6ZHYw9mmMmN
4x7wCo97s7gmXe0/QLyEl0/AJ8jXBu0LEQFH5twxCX3xFAGl+15JP79pvfb6Tr0urOaodv4xHfGp
Kuii+wfoCCDs6fE8QmW76Oy+koCexniiU+HHsHbm0LfYsmHUvkNMMuaDGn/aUcXlZgfQOG6b9vjn
/3NyIDueZRugdAVcFRL8X0bN7uQgg8LihT0usQ1LnZpLA0gr7tEgtGisR8QHKLUiqQxZZOAdqIUW
0Y9qUqghRa/f6rLKr8P3yBgw7ZJGD4mHUrwJ1+htaIBdzFS/BRrgppeo7WyCmt1HvbW/c6DLZUAf
RhGc/+foPJYbR4Ig+kWIABr+SgD0lChvLghJI8Hbbtiv38e9rYtZiQS6q7JeZul+SYtCwl7QVmYV
zKljbdrOf1iN7kxRAx8Qu5xg/ry+DoMHC5IvXZDGxrYZ+iR0Z3ciPxQbWGzRvhkzn/gg0uu6ZjYv
mm0BxfX3Vl/Ym8a5ucBvmMZcwpvC1Dmgbm6HXdezw3ZwxWkc7CuFyJdWUh8lTBt5LCuWJg4JHsGi
pfpzKeVH+NoNEeF0GLrBp5pTuJmTQ0Zz7hGQUCfHbjSPQ9IAEMmiDnrdD+KxrNCnoTR4sTeGV7ih
X+v6cW5WZ2uzxZD/Ypi5ddAMSE2rae1ZtTvxmt4RMusyzi3SoOICAqt8mPEM8hnx8mrF7XRnWnTQ
VVZsnZmYAly+J4aTaSBWI+b6q9YIq5wfYuh595VCr6RwjTyvboIy7X4mZgZt7c5nrbCeLelKxsTy
dXBWM5B6agewwnOEg6c4zIREhtw0KiySVu2yYrFPhNhqO4CA6cW1blYATVkRkMSpHScqjppgt67g
DE1lG/Rcx0HbTYLFf+KAZb/ZDb2971KGHnMDO5hXxTVJMyaTagizhN5AjTnfszaa0eoYn70kJxIu
nqlVzQeMpXUNCqssD+jqBphAwVQjoSSpinIHxsHUIBvPnm8z+EK5ZhLbn61YMmEsbPPAU6UFZUV5
VKT5mxhhGqzbVZ2sz+lctKFVqlNTsb5WMENv3ffcRPxmNL7HJcqCKje9Ani9DBbqxDq1j3FjvafU
7jdKQQSJ1Y0PSdMBvpnVeM39fNqWg2CHSG+EMWu0gsmv3zhszajJOKCzAqukD8eIE5SBip6o5JAs
glE1/4wYkaQNsqxgHepAX1Td5sLlUvwOhu6EBWErAYE/Zpgq9ycWw72RLR9wt+9t2330Q38veu8u
S4d79IttTTG8UWRwOrWmvWaJcV+5NaNDr16IH/VQh4ZXo48f0143t+5q3Bvjgl6WyfmvmTBGm3aG
7jhXes4fQ5VCgm9R6vROMj9YvUDwEM4aMHCqDnOFPrtp7Dy5uFbBYmNWY5xajxCtQZn2dlG5HinC
RdAZZPaIPiaZK5jlKSfU8orUMD7qYMqvtS/Xl96yxkfcDeZ29Mf60nq+2jV4pM7zKFKXoXkDA8VU
y/aiesq75UFvJS+lMxnZHPpO3cGHuS8GaA7Jqwvuc/pDRzVhvNYG0lBbcUR3urywAmCXmLq+WccC
JMGw1F0xd9qr0h22eme6DPkgfxLdZvjn9vSR5AgeRpouCL9pPSq9W9h4QvvZIO5EDY1A6NgDaQQ3
BMpZspQliD3DQlaNbei8xd73k9McN+/kCRRBBlT6VvVMQaZy6Q60w2006E5/Kioa+6JguTg8yzYj
yt4y+7vCnq3QVmt/mxIsVxd7XRRrxrRF09kna4vCa6hDFifwHygGuVcDHtNL7Bb2+rGuvGIB0gSV
YfvVFxOp9W4YEs61VgJHrGPANlL/wJYP/6gTlHuRBR8Ln6pBFFlaMEiS9kvS472oc8alQqT3aTHc
oU4CdWs5793YAzwk6YO1zvXOT6zyFgjIH+icgf7otLERB3M3wdMTtwiSzoadmq/rtxwkovg6P62+
OaDruT3sitUfjDIFN1F65N5Ez8ZAou6bNueeK+4owVGcJlov21828dTu7ZmEkVgdCp11goRPfUo1
/rRyYbJLwbyDyIADSpNflaW37E120rSHvuy3plYXZ1IT79eKSYzd4Qt3OeqR4kF4UL9pePQ5idR0
Oz1hmex1IsfI94PeLB6Fnxw5o8MhFT+5bN/KEVG7lOt1wAQetPZAE9A1H27VWtuisX+NOSuixbV+
6pRHaB06PUhnDmh76A6iNPGaMmQabwBJPD0ncepHtDskEdi9MQGOpG+2EnGQ3PJlNm1dvra28WR4
FfRY4UMrLsvZHYu3YmLTtqAfXwb9Z9KLyGvKEZ6uS16dmAMaiCMP7cRHmFDlXs3liQwE7aiPHAzp
DVGZrLI/ezlzE+y+D1yxJ5VMS1AX6owD9VibVLn10gIm9IzehIyPZYaM5XmfPNHB6JYXsSzBMnv3
eh6/Gst0Hcp5LywG3UtqfJnlgoA/FQyT8DJtCYJJQ7dlBQK7mEuY5pyYwYm9VVVT+3CxQx6QJMqT
X0M1ZcbogLqYiHZO6uJsgdywXeW+zG5idIyfY+tIXU3Msw8qMPTdpSs8uXHTJsOwDBKaCvdcucZu
TrUs7FtTo4nnJymK4hVlEhrNk8xZqtWCS7nRoPiBgpV728gr2qb1hLjUgiUv93M6/mXsXQniBtgS
V8EYOBPNU9wu9zE1ayAm44HsPjOySyPsEIUhMeavPimHkFRBnEXG8Bv7rXtPrgh5CPH4tdTqs6gY
1gjI/SBRtKJ9Jx7K0XxIyn6XxpjA9Ml/ynS2uRIJ94v9DjLFVezJgT8IhmHK+U4VZUsm32dayUwS
PpJaZpgwJzp0fTxzNYpuyxhb27C2CPSy7KLRbe3t5FdH0mLZFKjBU5uxsUY6pp2Tag3GsKX1hwUe
CM0TL21jmfx2TNHS+q8W+c7I7UvLRB17BXJmnKT7YUmP9KH37Zzcy4RCSKKr5+706aXxY0+7GK1d
9q+mTEfYrA/9On6ItYw3a+dXHHHGsDH65EEDFfO0+k6O7tkSxt9Mlgipy9oXfN2BcxBcwLa2ZY68
nBZ+RMa1GwwLDmnM+knXfycePPxIMmezmv2ju1q7xfN/zDTzA6bwJI431huJTFezLC6zPyYnmamP
LJsTYl6M9xyhjBEJjbzTrB9YKUY+FW8fw80/jMs0bwcM6IHu4Y+vsvNEL/GA2ce8eLS/qL12IJz5
pJp6wTbBCD1B/fOTckMG5ZZo510/kG3F0cTnUpv/dNFEWJK1XYp8aQQMGK1TOev/cld+JGsNKtlW
z2uSXhtzeddrbBa63jNY09SDxn8X6GwizEV5cOf8pNb6RAiaDPAB6Nek8g+1ptiDLDIorZGao518
1OLRTtBi2dY1dsA6RZsf80kdrMYQbCXDn0ss3WMaN9z+wvuNi+mJln3H0XjPAqUZn8P8R8DSbSmJ
MPfSRoPj93EmAAbuqsgsxl+u4buaKVDkl9SGU+LfmYYHnKU9OokxhGVTP7iqZrN7B0ArSRQd40/3
lj428EBSWTacoNPBGCFAtS7fs4HVYfbT7Nek11mRXXlBp8UirFb1m3ZZEhpz96m0KcK294oTDG5M
3Gvx8Eqdw9ZU55vwUPrhqWiiXgNTQSTTzvVEIozVpTsVV8xdWzytzInwqjDqHr20jrJOycskV59y
K78Uunm0EwFANP2wIu49qWmaYxkzF+BngbzJgwSx9Qa3ioBNm3ccnAhYY6NCFxkIbB5UpVjQEVtR
POep9cBepQcRt3LTWrEARuXxdRcb1iM3NymF2Y2Crmo7O6S5p5gdc/pYFW1fol5Ty90zjYNxS8oD
KTYvvtacWGW3dxUoQC8OdhyHReVR+qb2rm8LqLbK42poQlEqTA6r88FY4d1fJBsAcl7J9LBkCOzY
0UboiXWLEOKEACxPnpOnIdOmJOx76g192meNYDjta6eEUiBoTECFARhC9fZ5duybnWRBP8x/msZw
NuwYONR91W8IwtUPuAh2xTBNAVdMfvFK7ddyBrw6g3xG0uk2M9lVseacJCjq2JlYBOHoTAnYMZ15
BSLb1KPe+Y7T9kGoNvTV/FOa3UnzFK+cuJOiehwRdn017lqxvmd+EiGNRXPNkixbLk/1oIVmyamW
i+HTFnEauFN2nKwh9FnLuqOhfiDkbocqteuaHIQiDhimRqyh26yAnhOz8IykuM5xifrjaDWzY7n8
+ixRgF/DcsbV+9x487sRTyoYZ/tJ2cNO6uTKZN0NBBjkcmlUd0fCpMsgm8euq7AozH84S7A2MoMO
knx9qfPlbfHEk90CDtjSPlnkxu2mpn5ceIoC1mnsG/YHKBQ/3Bv2vZO5TMWqi0ygJrwUY5CyPr3a
/baV/b4Ixwlsi4cF72FEIu5emFBsDcIworFe7VVWHfoKIVz1/Va0zt9iVLzS8lgx/sotfV+v7qbr
xxevrPf5ZJ0Q1C8MfXlIq7vMr8NKOTuWAxWgtc6xS4k5NQwN6i3xAlurr8Zg1VGcQG/42XTvL/FJ
GfUhj+2zeTN0gsSAFTn9pw3iBYZ5rBMk/nK+Q56T0D1ym/PEago8pk6bx7ruX1tzvMaGSlgicXMu
xYTbTViVBzPfVcMM6tdQtngvNthAK+7cddyXHvxRU4Kdw59nWndwzOzc6+MhzvBodh5DdffBVHmY
+ax2nZMrhXPFR+k9pO2w00QbJB7UIxkP5YYmoNlotf2qzTf3WIarwKbma6r5bvbn7TLHWwRcNsOO
MAgrQcchB/99keC01P0K6SP/cSUP1Q0pgQj0JWg9lV4sSyKkjVNSjP/aQv8kgupsWtWrpo+PNgsW
o9FztdBImsPqTk+mPWzlLefLqt61ogtR8yPsT9ToKmUoaNBRG6a5r9h41Lc3K9YYLY4FloPNQffi
q9lhglzbbF9Uzt0YT1+rPz2j5dIRV6dWVEeGO8de4bJcvD+dLm4jVsvayD6GlBrvFGlpQV25d7qr
R47pcGwmn5qw/uZRPTkYhjbm6LyhVtqBqWd/a8YR2XsG826xlGECV0hO+Rg10jz1Eq67t92jqewu
qkzr0M1i27rFdlltZpNFgFNtn+p4C6zxI7HjQ6ayY8ohU3UIhraLdI1q4S3wUf38pbfmUcxxwPOx
zbT1z6hkSKd/Nqgo+kKEU2beJ4L+YXLG7ZiNx1xf/pgosnHayy8kYjD0gQ1MvqcbR1Y1cK5sPoyr
6XERT8Qnvlm6TlnthQ6GyBtuLuD6bbnagZziz7bTGVZNpyTLtoLAXc5R+Uzg0AM6HaPDfDhaaxml
FXrONCNKxQl4MFMQNwCgAI2LobjiaZDhGFcH5K/vPC6ivieXkuXRT5aIMUHIaevG69UfjdcpZdVI
vbb7ZNb+GXnNToGkfvT1+OzppQhVl7zYBR1gtZRblbahszoUcqNz8Zb1a3Hsq18gkiBQgHXx9rUQ
SJt5WuHbDAMxoraOrjEeoArpU+qdqNXGBCwaRVmh8yFN1E6LUl5T0nchpeEjse9hCjowZhOHuX1J
V/HVJsZ30sCU+mqbzOr2BO8yB6ZW9cRhDbq1KxhKSc+IvNlnBMv7XjX3bAmHTM3cs+uWXlQmMlT5
+JO21SO+1Lscaxz2ge4wizjMGzeUs3xtRHVgvUPPC5rqwGMdObBq3s9D99031s0PZO5xW+lQWThW
hbzTh/rs4a821eMo2QKQrOKQOsvJz+0Hrco+J3iazmdGmnv3dvI+V8Ryx+2pwoZh3n5Rx9oStXWS
lbVvOg8TnPZEuthRa+c9gW4XvNDpxsEC3I7Wo3D1MLV6il5PO1AOdwF+boXFDiLHqPRiKwGD1fqq
GIYaVXzyktaMpqr8ywr2F+vYNGtMG6E75stWeFhBaQvqoGlQxOz2l3SbYgNLw6ynpn5zGLqg3vbB
nKMeinh5wu2M7Ru/QFYX+JwsZgldXPx6rXe3+sxLVhd+nTOmLIyHKfZP7tr+Dm7+YdbFUTdq3kHm
rqaHY7B70weiprvx2g0sKOMXAkSfMvGRD5LRxUjufzlWkevhOMYdz7Tw5hsDDaYdgBTLtfVJM+RV
Gk0ICwtIMMR/+gQmNndEIEOCYof2PfuFFz+q0rc20Xel8PaZxdPk0U1l0w5FMsDkCe1ZGmxWUghm
NLJV/i1MWLNWhNL0MNc5E4OJ2MasqNdhMlkqNOspvZOrS1zJjD4LYOAwtKRhM6yRh9aI5/sxxczj
O4o6rHabS5dkCm1fLKduUebOc6TcdkSoP8gWZyUG5p8xcVowyzoJjA6BsNT1+svFW0kON2HyZS/y
UIfvueiiL8G6UJ9Y4frepwnAQJVEbL/6K7XmSKG353CO3Ol7bicCTZzdWK+/fW4ELmpGUu2YFh96
5j4EjA8YJiAmsCpyfhtuS6kxbapcHJeGlSMdQ2+UPDTzS6oI1miSIZCz2IOCHVq8FUVBAVSXgFJx
L3d22W59Q92xDWiDEXiT4je0xyay3YUHVr/WpFfEvO9x1V5uZnjHdMOBUtv0hqv+f/s5XlSK7moR
elHUYYFnqS7mwDUmVvHm5QEmaJObcEuJ+mr1eDeN7W9p49DEZ1MJZ6OV2XM90Q6qND/buXz3a+fC
y4GZz9zEZGy4DdYYnB9mckxUdkqgqT0aLu1nnHQOXSvQEuPCh3XOKrFvLQyytAZw9nuPrPnMM9+q
xPrxje5S512E9kGZ7zR5iIpT/NRTMwSMnfNtP8uoEP42HwWwWs/3ZYRsut/S2AZlX4HoZueZGQzm
p4c6ufJTbeuZ+cUyWX9abhxApAKlhosFyhgn/GBa/NoljNSQe1xZhBNeXnveFSX6EeKP78SvueaA
ML4003Mz/fg5ILyLTijLa4EwxFiI3OX5vXDGYKh/ZeY+J53DkhL33pjVi5OrbbxOv4katyYEuT1m
0ThgOGZW/jnHGcNYbCXIDOPNipA9Ok29G4xqb6qS2BrI1NooKOp4iNvhI0sutZ7tBm4WOQ8/TqMu
GEPDMqFWYJANw9/YwVrrOxee67bLZfVoKHz3yJzkMBTDbvRe+L3DplgeR4y5t0CHZfga3CVSPMjd
kJ28vr1zm+rUJHRoVfZUr8nFH+ajmswTMYPnZl0uGGV9M6VUROpGxVTFcrJc/VwlrH42J/NIxXev
J1k0e16ot4w60vkJvyu2tvzY+tyX2nifWgs5D/YFXseALHUvs4XUra2nePW+y8TZJAQk+vg0NVys
ctafZWqcYuNPX8uDWJ3TQF3dIgIWCyEfHUEWbDbnCHTHT16CX9/WKELzLQXSfbkcBufKLPMpFdUl
7uQlJ8OsrZcrNgsmzEcf4cRj+8FyGzDGYpcxI1h8VLipNZnWarvelVezN1+ES590E0q9yf1mQ+tP
W8Z432ynRg2oD5VtnIuh+i699pmDKZzLYduQ57/8v+HGILPSi2Smf90GpUNcnow8fVqyBfMTkq0z
le9OU76JwjMCgKhLGUOQKu3Jz4jqzfhilnXbDtxgBD1ub3MVYCW5oSIBbUxOBCdgUHLumKXSezQ7
g1FJUTSnhmh1uy1CTw6IdcyR2GopMWDz9Vx5fM7lvPyVTmkx5cKR0OmvNZE+rtH/JVAQG22VZCuk
n4JCJyuHpwl9nt0Ke5VAkU7u+hzb3FupYAeWE791NznPls9EuDLmw8DdyX0GmwWgIXatTTJiheEu
Q4+Hk3kcpPZgdvOVVQhRbhkPrv85Wive9ibQlf3qZN7NXg4LU9A1mDanK1ZAglD5l6FP168mFcoc
M8Ak01eamUOFX6TqH+Oh+GpzyOz2YdJN3o3yaKCgSNJ99X4JtbiPWoD7Crt+xdTViaet06YnE1B7
8I5DbtC+dPHd3EFojXLvmvVLkZvHBTPEknGp+MNWg0eNV9xupEGYzIN7+6WLp/ve1VoABeVtxljf
MiDtDO0fDpkAWQSnWPY7W9Z1zqez3r2N5PgnRcKXmF11WR6xSO7pKO80fd2vY3U3Yg/zFxMXMovo
ACxoOsBlGPDQNPgl+UsJxW+OEDxKZOei/BlJU0MW7w4DM4TBlD+UecfKor7o2psBxHozjXHXCwVQ
rz3oYj10af3qqJkkEyx08LtaHc2wTaJzH9x+3uPnAgE7YNCxOSkTzhOSB/r1by0rclvWba/mqK3Z
2LRSzJanZn7lojhySfzFBI2IVtt4+kvm+fCiMIILPQRWNL/zXzwuLhrnMPcXFTm5eC3mcZfWxj43
1cEZiq0mi8CYuSWYZ3tUHwaOJ3aqpZkdFqP3YCF/zCyNr/qvvF3DLPZ5or0L9cvBlvEmicfIqrIv
arGNJbXAhLa1AGpbRLOOSrCotbCei8hujW0KMq2D7hoLbV47Ezuu+y9K038hQ3ZlRYHskNC6Ib79
JEp/myZI5910hWo7KxtRxwaykSRi1KYVcfCFfeZiPsf43azaubH8NwVcO6QNxhDn39xgrh/WEHn6
kGssIcEWio7MppPVPhYFc8Zej1L/qk3Wu5kB/3oDJk+sJ662dUUfLERANIm/ZdYR4gBDJf6lK+D+
rneGNP/GIT71SJ6a9uKRMBKKdrpa1XK0wCMapLYaPHQDMXo3ueNZOe1Dn1tRqopz3oBdNOa/2yiE
oMXrZBlvs1HvCVXdicbcrXJgWE+oFklRziwP5eTjFayjHLR6tZMjy+eOMv6K5+KOC44xH4EUbU3R
aD/4hgGCXUf82m+mlT0iWn6QpdhvEhchDfcLgr8VlbT/3Vxt3UQS4/yyYMibbfIN7BUCY8rxJ1gR
Kz9PossIyhCAaaNFwdEn0HXE74CXFqB0yWoxFB5Y1vnpMQmtGMdkufk6s2VlwxCY4TGPXfzR1li2
h/sb39Rj6FkEr7DzTPYTrJUuAuDiyEcoENWutvudT0U6oLWFsXcRTAWkupjLpSi+Ovmnd3Vgen8m
+UcW55IZN19ipgeapBGuRn7EVPeZTv6BIG3mX/l0X0nzvdEcSjqIBoJ4MRUt5yb3Atc5VZrY2vI6
YMyw9H/EH93J0orGxf1r8DywOZFcGUZpJFfUvTpP1reV47Mv5ignk2GJ442Z/g3tAiKtmIX+0cNh
2O1/shwza+yeHfLdNanCSnYIYOmlpBj34L5p+9PapPIl4gp/1pmoxj0aL6GMHHmqkMeY9spz+12R
H2I9DQEaOMB5sWxxWuS76qtQ63HlEYz1zFiPZXHZfDeW5rfTcy2vQ3NHGfyRAFwvHAWcCDhePYsK
1umGr9Lur5Z2c1x2ge25JGjE304Nq2anHWWR0wTDOAS+De1X8lHraRUkQ45rcXiYVfFSkT869De1
uiAZAtzFyEiQkulbx/+axdL3S9WeEz7QSYBgY2sHaEHS4DDrXQ9r82MSf7fZBxdTYN0GeLbHzN+C
ceJsGVZ+rnVYdnaV3j7U5W3OjM8U5X3Daohfu9NBZt1bLAam9zShmlLtV61jrBfi2tndR2Z4n/bw
imytR2KJd3Gubys7fUN0+0y9+7ku/tSyvNTVTnKv47AgPOWDRLKtoBFqsyfCwT70qT77hgzjxvhS
mf9Pxi2n2IlFtUFfxr+abu5rIrdstxc7XRFP5BDDE/gs8QtxsnOzVaRGFOckphqrteUOx1n26M1L
/NnfHsmiUi9ZZnpQhMwJIcYW5GGRRV7pNQ+q1aqQqcYSsmsyBdEROn5L6Z3s1rMOolUkcpA+FanC
PEE1xYJXIeX1JXFxX2MgDDtLkaHh0ttDi5MrYRL0UbgKJ33ZJadFtzvwftUFs2HiJdGsBWzX+4KH
/1qXghGO3366gi+vMm6Ktmgeq64ptrG7fE22gc3PZxCozXiZ69m1NtmSvAydw99pA6s/RXdZZ2fY
dRYKqMwVGWPmfEoHbTjYGvQPCgNbGG5hTqojyhfV7joZjL3doSyDpGY+4VBQjna2BRzgj6kYZME/
3o+L9+iNmYuKWplUYl0UC8yG6WBkm3ypxc5L17ODcMhBizt3aMbdKJ0vwHtJwUkgtpuwC8ECnZNu
gjRYf7vCIb3A4DewCF3F4Fwxb9qIxLiKwn8YbbRr29kXLSOufMZCrRym6t7w5NXDvtX5X6Cpslth
63h9OKv6QJzTl4dO4iKH5DK+ahqT0+Xm9xnMs98Pt7mV9lxST66dGzL+lghE6huGkRnSGKSlQNXB
U2XVd/zRQOx8pklsZpuhtfGnqPW7mHlh+jWdo7WitZ0MwlNSr2LYN/cYAvWrJbwDX88/YqkcnJfa
oXbKh4kYqNFdHpDJ6qh3CbkybWz/QB6Iq0W7tUV5dht0MaaazxNwo13Mb5lEb8ghD4PZKqHkvOFQ
ZavPILalHvSd735cnWtVNchecd+wLcNNAiJlwpXjKCMkjEVjJ0+naJWp/EdeMu4+WuhgtcpnQxW/
7G+95KXEmqgeB6E/6V7zz1qX2y2ELMauCcxjY/vjmBrgfJ0esBWEbW99xh7uC8vG/+7nDKmyzoIR
rn6NzDHABDEpyIbCoKlRlC1Qwrp38Cli4nD89SDSBX6A3TmHOevuWye9wLT/Wy1DHOlKv/lcf4iT
1lkph/XaEFcwuc+bttXcqhIWpCA/9UHaEcxgWBhvF9cguJJRx9R78YZo0zGY0ikN0nz6NNT6JvGh
zev6Vdyc3108bDthkRMUx3dNU1xExjFHE5NtxiojJGhYC6DKZEtWooJBIMOwNeZ8K3LiJwxO5cDi
1drkqvlSsXhaeblrXmy+RUKolOBlTEmvPgwmWvAEsc8oEPattkjgmB39twJYjxaJ2YW78tVvpbsB
I4MSzAmSod+NlEC5LkhVNxYMaHD1v1kNZdNNbkc8Gx4vtyNJq4KvIPh8L6v5FwFg2vdS4MPKxwf2
t+wZdNMdFQcNOJFItSmUN4nTKjW0ebAQEmaOzL2+SsuLWv4Cax/kyjRTfVoac4pyuaRuhePdIJwk
HnUq79tIfxLG2SZ0KVzrceJQENh7aZzdnAPXLLQtw51tOurczqV9yu1E7eKlfW7m8svz8bVWrbEr
CVTe5DP15ZjcmR0NHJnLm4lMlCAxKlq+Ytw6cfyyLs69qp2fevC5pJqwLOvr2LefnQJ9bDSmkKSP
h1lOiyPEUwtRRoBObYWTtEkvTmMNfr85dVV8B31/7mdxyntjb1qDi7L8wfZpfVsuzhORcy+jB3cB
+fNYL8NPMaT3y8Bijdy95DkKTwXtTtmyt1Lj2mdIIUKUu6wd7pVhfcoqeVun8dXoxBuyPmWobp4Y
lG51pSEx+/8EsO0hneQcLgKVN8uNYb96oPDlujNT/ZeJ1ia3b3mOGLaxOmPdtDdLk3TY+ckcnGVC
MEBOXcNhGVvDQbZs+gAX/KAJMzEZ4ftzzO6rLZg96TnnJEOxu3mqHvP8Vh2u0Ke6IJ8v73k4cru/
rwuv2voMIDNR62HhcuNoAAa6l98VdGIbtyKGWqgMEtu2WLNYT+8E6+Qb7JMfIsFxv5LgYStZbVgS
g3/IHd1t0ndVsDRmF/XpdOA5tQIG9E+d8OAe0FJt7EJRMfIANvHCK62w9uC9TpbkykF0lLn49mRx
ngucAEQQEX5U+mMUd3W8TVu4Z13A7oj5lLGLxvDav1VHm19c6lTiOYHWyWs5kA17kfz7UTL2kOYh
bp1lr41sN3Jtsr3MjtjT2zBtzcmy6nJkda1Wp4UQyzCz5f3kqKNJFtTKGw+LsyMCI2MAOZ4q06ki
cssw6+Q9ew6Yitua95g34h+p82yoYjskurVGGRrfpCdGBXvlcEc3I+fsUigOp5rwH3TXLBps9zFN
OWcIjtjnPs+kZOITA/yATFEbzmOUSv9DavabS4ZNnMUXzEt7N9Mf/Co72hpDhkYrmeayr2hDa/dI
UvxpIql0My40qq1ThqVqSGQQKDodYhD+IiCp7LMDv1hpuLUk+dZHUoZmwYmFug2HKQ5U4Qxi5yF7
Uh6pIqVbv9cVoijetGjgV69ujO4yjGg1JTIs3WHuLFjalzHfsmXLDNJEqr30SfLEotOfE32kA28B
c0YXTsyeYvcKG+7u+7g9+671IIRlbI3aefFzT8ceTWjaqhzSCAV2liYjpnKsOz1UlZUDf9Pbu/ra
kmwS//kDGT3U5gG0bbHNDSRgDJ5gjd0tEAERtLU5aaZe4yRTj3070TwnrzkqTps7ny1rRDcWGxJY
CbG1gBUCs6wudVm8wlHx1dzy/FMCL7TjYNAdmWACKWc+GPi6qL1ytefVE9fRtV7/4+g8lhtHtiD6
RRUBb7YkQE9RJEW5DUKu4b0pAF8/B7OfeE8tkVW38maepMhsZbL2d2blfYJblZYxBGHNPisTHPWu
2Mgm9eeh96acfg4rWdzrS9enDtixLqtHCx6vaohBmpHy2VVyTxvZXq/t91pOH/SlKCBUepbywnjk
KSBSI9HUXUwfAW6UcIHFTqxEVH3wHalBLXGr0wD72QrtetU05Qe7hqcBbXgVsuaD96fc04gBsbLM
x1y295apwCjavbBherTzbnl7JmX8IiLxRFT7EUXWOXAFz/vuaET6SWsu9oQAxStn4Qqs1ao8qgIA
xGBuyZTOqwrRdt1CNQLQtzGa8WwVhObifPwKy7ubNA+w3DsWuYc+m29F2fLSga6R0rpmCQRf1Li8
Q7ZkzOoj+8FnqllLnKgayTPkruB5Nqd3py0koUHzn1nDoQ15gylorqwlYCgnFi98Y81HOzzicawX
k/ZjyMLLlAbHiDVhD4gFePWKS8mze+0B3f83naJNoORPHTJC13+l3XQ2YEQlqfOGInTpMhfXKiuX
rt31/RcL4FVcKcxxvBaN+RRk5bAQIr9LhFxPaOKCToddNnnD9rHOis/Jhnc1qQ+TtXusyFNZd4fG
JtgD+2tV9Jg5sFYTDjuVrfIdKNhkHC5hQ+9e+tKCogynESRBKBlI3fYfInQzmHsMlqvANTea3Xrl
jP1szOyj4DCtSDHj4XoKh+w4yfiUu8U2AlHelARdlcYA4BLkr0HVv+nCOmTYa6JBvIHSg7FpXiQD
C3Kuw3fVYTzIeyxLRQvpsWkiLzAU7v5+MredyXO26LaRjiDQJG8BLgf6Tg6R23kIJuiw1VoE1XaW
DgzCT6rebuTLdmRLP4PFcoRNfp+gAdjgfl0xvhg4/IziS0FMUytMxBh0WnWGn2HphBxwMefhLhv4
pEwh/730DMzkYg7RRIp3u3x2uXHDMPQMA0RC91MSTWUErjCyz/Hb0BlfCDQIw2P3zdRwJ0bqgUHe
ktK7tbbjl7b9XGf2L+ELiB7ToRrEH2Or3weoaqpzk0AEh77b5JbLH7zwzGBc5xzDhHhn35qNvYV8
yNOSuQmrU5j+01Ii2lOMtxQZY07lwaZebXkMPmreUdzlG9UatqqTHAKDyJYtng2Mwxnt0Uw9eDaV
+1DoiyLMCQFoQqWMY5OgR8A7MykLCOSpMxg2y8k5d2z0h1K5Quok1GqkrI3nk81Jz+489eqETzw/
xHbIQImUOszAmUFsbuVnV1tbQ8xMimJ+JxGCUqvtRCNOBKCvEiNESICMZewUeSA9dxiJj5Pdraek
eQtHzGNKzuNj+KczD6ytEftAXee7qArOKmYyImLH0i2PjQuiNcg73uKqabO36BMaogEYpzl1WbZm
78xA3Tk6iWNa8zpovN1abbK1GMmgsQoBxtXwaS4Il1aaAFtUHEfIlJ42de9h2bxFWc+RMzLhUCe8
FRnXopX3p0hL9jWTOWXvaJwQ9RyuZVvH6a6iM8JpTn209dec4qKVZZtr6UJ5yNNJ87NI0468Wl9M
1SCTj/+Mm4dAU7qOSPev3RnzfDl8GkX5LO0JL3ez6h3tCZtqu9IKUHtR3Vyr2P2ccndcD0nwEltQ
dCqeAm50rhYuOWH3Hcf3A1HaC2w62O3p0A7GjbGBx7vgWBUrN5dPJShAUnS2CnEW86UU8mjgGeOt
7pXsy2QFCtn6NiGLVDkMEPwvM9Ndia0vBZHh3JX8AQOCb5lDaL85Fg2PfdaXCg6vKH0jfAMYCUEb
EBsoo5LXUq6Uu2Fuj47V3V3ccEu9OFr21Dwj7SRQgiJebGC6RuYptFjL5bZ18/KG4El1NRbQKUqO
RTThw+RPhGJANrAy3wIB/7YED9apNqSs6MGwulY73acI60Nl1sV5ycmmuyR3hlpMe6yH2xij+yq3
IpIyJgidqHOvIQkTKxVvVZLfICZLBk3tSvUOqAfrZ1Lj/dCwb7NBwrLoloxiuD8iaWVbx2n8vuoX
RiN7l1HdylTE69z+A2zO6cUpY3CbVml66AumBe2T3aTfNgnq4C9MfY8LZh1kymmsYebR1UuPyMLT
ts+BmSBfN+IygypaufhTvCAaS0/R+jfT1i9zjzsnsI1nt3J5iFuC6SwJDiYL5h67rtepzsaVNefv
zKvQuitadKdemNVm00IVsQAXTkrFhDYa39bIzYwn2QMFwgd7VpiEjSZmVixviqPjyFZ/GlR63ZE+
oVS2o8SWRqLnTU0+OzWeKno3tiJwbtlUhD6j6HOUOVulx3rF2uA3rImfAdN/aUTqQF9oUlqbIqg0
qXKRQ3wNTPMJE/42iWKmB3xgqGvt1kiZafqOd1tcwX3pBoSRfHqUmvtXTSVvAUSnFq9RGbHBDU1+
shK2F0Z1MyRMDJauNK8Wsu26TNFObKPHdhG9kBP7ibJs00AQ6yrjruX2w+WRsdL0CO5TswNQe7GX
hS1PTE7n7MMV6stk69+94jxNYmS0DI4zqTJUEVLukpCGVdGpEKBqdybk4ESj8ksO8jnuzRfWfCwP
ItICufVnjU8EL8AHN+Q2KjtCZA6Sd2s0r3Wpn4M42ZO79AoLlyF7ImOQ2Pb5GRT1bYjVXcZBHXbL
UqNteLjxy9EYloOWA88UfuYYG0VaYA1gAk3TzLmEE6Xw5lx9qWbiBnbQbsnkM98HXmTynAAsrMjm
AyfIyEfrQzWCtdM6O/aexlbTEIyGMDxFs8qFGCJps4x5K7gKYzUCyjcdsiBHvddutlHyAVJ49DTM
LqMzn8Hug2G1Lq3Rnfoap5VLl0DJRjzrx7+G73IxJ/iqVIXbU3lrda4CtId3c6biQuvEE29JL1AE
1vmsW49EryfllkttjcBRLj6mtZCDJ7nUEnzCQTScnVg/GdLd4YTwVAPikWY/B4bgm21xNKdsz5Hd
hwHNBnthjPodowvwsFB3AZ6zqOw3jn6LMPyHA4QQTWOWDWz9lTjuBZksOZEmK49u6/6ao74jTX8g
A0j2MEiJTODAs370etqOATzyIdH3sk4YCdJneCh/GD+45kXwPhg4JYmkzOsubt76oL3NwXsds99I
xrcwkze1SYqNrQHKoHH6OWlHXwvx2aU6czNbcKkoR6sZc/S0FIRM6awNOKJajlOdLIEXTMXsTTPJ
KcW9NnPhE5TxR8PmbydjP5+GO43rsVcVDfskg+oWvc3/6VZ/a0M12NbByCSBGZYoVo5lGls+MleN
63i2mFmtWzjVP0rMbYBOxyvdjawVzuuNqRen0Gm/Qw1HmeuU6za0c54h/PtZfbtD91H3agYvUvN5
uO8UVaUeCIdjleefRMAYFmvmST6hV9TvG7+JNayUQ79MHzp7M6fb2ap7XFy4stA2hoVbxTV9zS0+
BfZYpev3sq1Pbhd/oZrt47JBEWHZRXFP5OlCbqe2eoJrvafxD9HAvGG/VNcKAWA28ELZoD381Vgx
6PQpmWCrba+rOwP/ZMGqUzQsfUt3VOGJtF/9uC80civqzJc2pMwklHB9hr1llm/ZFC14ELz0E+0o
KQt/RGP8KSCFE7vZ1LWzU6qNERKv1X7UAL8g/yJzhyjkrEVjQrOC+jpJgX8BYmVv3EeJV7zLn8IA
blrSvLDpw1sHqJdkrRpk12GcrrNu3nHaboWd7u0QpR8vdc9nxc2m0yQZzMxY/yPOi2FYXvqABykn
/Sbho6o0OAOXCS8xe3etTdy6/MVJUJiiZFqNfKWYuQwoaHGaQcA8T/iB6EFAErdINjqkzOf6i96t
fE1BxMIDbrngqoLfHEtqjekWlMvKZXHKVgD0Ws5xHhftn8m5zBpC+9BUCBltcHO78MH7bdfN5mWO
9LMgrQQ4X3DDM2oJsjprtRjem+VhiuPmzSpwABGz+ogHZBY1u1cuf0mrZIdjDytMZMwqf1Sdbtok
NLdxSPJpFOsgJ46kC/utnChFAXb33ZadL2PpZUHA3TvE1FaIktw79h0wgr4cgYUNpH2jGntW9J1r
2AwTAXWfLWDHXazayjq0VWa+yrf1hPJU1iDT3LGexvVndi6A4IYtWMplq1TJSYYEhapkOmVT5s9G
wKuMG7hJ+SNL7QzSYW8AiNEiunjiFORjUKfHTuAUnAxGQ53uFHQx56smJdQbwxGLUYV7pAdHHy1O
76KgtRaosiPNez64N7XiGA4jLMGUEYhnmklc5oTmBHzqZJL/K2Vz6HUiBUqN8+YXLXstFBTuVP3k
oY4vSxDjAb98G7Xup2jKhlAxqAkzFO/OaN3zSjL6tKY/DdmGxC/WuQIDe2JtXYbOFblzHlKD/UsC
+FHOwWuutj9TgCaGwnLQ+p9GRwg20mg7s6EPyEhqAzaLOLao1NDkv6L4EDPBBMe5F7xAKEPc5rN5
1OU9t7mnVNzjQ8yTmHbqE//BLeiY4bGtPFuK/Owz55XcJ44i4CNbMx75HMbKe5Kql2G0z047/Iso
wOGUdsqDGZgvlVP9jAqB9GpZf+n8dsMA1EIUHXNJ0NJydw6PjT4ht9iwmyk7fRMV2mumVH+kbA+p
/mQS8y/cI8Cg9wJdQevs3yAWTwW/5GYcD1ZivI0Vp3aT7gONP4CNRATitA2VZztEhxD5OZYsXBlj
Z6f1ACXzAUTgihtPmR8Wi3VF1bdGh3wvjlN0qfnXqTgeE2YoSj8xR+9AHy1HHjlIe61jxUzKmh/9
KQNBObF6LDGl5rhi52xHXIdI2bhpidvLaNhT/eyFLa80fM2DypE1176mZC/uYpLhkFN5uc0k4zJE
ZapmIUt3fCCbbt2HxlVBwi+yxMevJcOvYQlulQ+N8aTBuo7SfKtpUOmAKPKBeVXG5DAvRkKRb1ML
H74+hqc+/jITNsN8rWpqCtBe+0rs7DHnxnO2pVmcjdk4O8YvYQz+8skqI9w66bxg7GLV2K8JuwPL
xDYX/jqzuwZZ9TJl1hereCfMFi89GEk6V3ZDa2+6hpS50yHJad9sob1k7LYpKocSfhcL1NyVXpSz
5u5eBtSniRuwFPYujU2EmpSnSbBNdT7vBXOVon1Z3DIU7/CjRSQOWWSgKr3CrzgXRbWZoq+pLTem
bW9GqLSLzRujO9SB3G/R/XKDTabtLjzS1YgW7gzaWuuJ9tb5QbCgyJpmX7PmLxeKb2iiL4n9QN9W
g8TWO6cE17qKv69zUUsgdkmW7ezwcKzwNmA2qorvQsffEJLGRDAKgw1uPMKo4bYR/UFTPswCg8Cs
r0q4SbGON7L9EPoJuCl/fhgAw8tEEGbgMCRAzvi5LycwsSRE4eOB0uZ05opv1XZbA9wEp/rUl6+5
IDNNU7UXRae2MXDW6r/1xLXHtVLlCPKCBzeL3Omu9adM3gu5U8i1uXI39/tkrD1TALEoAtQcrh07
2yZD6pfhj4M+kYIdMecbpRYbRfBuWGjp1gEGyZNjFBsLs4IbhZ+OEp6mQv9ngCCfXNDNQi3WvdZ7
YR/CKVVfzLxERW5cGhdsHE/98EsZ3CrEj6QMmU9dHOd6N23yGuF+1EjmNlQj8AgNSQdWB3glJ0rE
n8184gGVEigtf5tmurTjWUDaMYfgqFnCH2Ox1mCOxexwx6nZtty9hrzzXkj0b2eMWG3tRrS5ShpM
YaovQdrxxoY1wzwra+KYiNw5X2yWufOiA7VUV1T9HjmS9Qetjvgktbk6gbDsDLlKQ+CMQvUc4kbl
nDNW2Lu5++pchE/T3Ut5jTtgbriaUsLpDEzo63O9UfkWOW1+aomIGk9hBM6v5o2vdvaVwDWdCJeu
PgzKi8Z3UY09Q2w4cFDpv5IQzLH61pR7EdG/I6+S8SJ8HttHkT51hkZjwrK3+MHAtKpYBzmqHy5L
A8fw1Q6Dm/masJ0hEWmO2U6TrOnpaYQZ48W9sRrt5dFJl0TZbdrQ8GdIsRou8hx/vALmLGSBAZyI
r8uPMUARS0kqLzjpaKKzXLkZBR0H9kmxN7ySFli9Gn3PzVvFgyickeqYIceI324CCYvgmsBqVe8d
LggdD7/UN4v+qeafmOuy+lRNXwU26oqI1xz+cz6DiqRn/FTwOkUKdnAtqlyCEANgB61N2BSWb4+f
sQJh+8J2xRo3bKdRzgjSbWWzheMY1md7IYbDA0vAlUE1tHgkmtUmd17a7MVqvAH/sdXCyo058tuT
Gf4Z5P506sja2RsEFhj3ydFmvwvHg4kjRhhk5NPiUHJTdLlLa0GD5jj6Dc08je5yTpDiIZMY6kR8
WMYiaPp1xF3P/ElPH0PcnvIaN/i1TOry0ifN1bejI9Y5GobD/noyF5cvnX5zfjLcPd85hGfC/zVC
INkAzXpzI0isWrrD5XtoY3DPVvpXJtSulc1fL0zAgwoegLHu8PCRH89z9bZo1nR6RDzGoghOwyy/
jRCOfQmYlLowMsQLkT5LHq6GAcm0k2f2+SAFoNiA0YiJgZSjvaNSzsuRCxj7PD3m7eZsaEOLpmsX
SNjKL0aFK48gwlCsZu2eQalslMQHWE3oH8hkbx2iVl8rTfdsM0myhXgrTYYCdqJFFO9z5eIooBxf
OvM5HM6oUiuNZ7GYqaqZP0c2Ur0hzmn5MagkIbAGEsrKzfitnTjbK1htVnU0h7tIhO9ggwQ46HWx
fbCwNIIr49nkSfNdIUiAEQWM0SrnkYbWYpS73HqHBG4HhJEbr0DpLMqPTry1+EXUuPVtMWOmIT4I
tjekgEpZvmXcF+G9il5N5V2xjk3wNMgQvfJpAt/ckdqr2IJ5CdQ+dTowr1o2+zvUYeOHEsz9suIA
jckC7yWvJpYC6b4d3I2W8t2lAScn9mpSwpMZL/28NdxbSe2RzmO0JG+nEeAejB+1Hsm+PhkJaKAt
PTZnd/6QBFqxIPmAw7wYenXPAxzBszCfJpyO8cN29pl6d8p3CKYmbe4SyKPl7JLgbvEBNJP9rG6w
6yBDYOpw1HfqMNEu8JewVz0s9sPF4yvD3TACwqUB6xG7TxYLdcIsbp95Y79BdjOTjY6fV2flGZPl
7W4BvUsmRlI3O0U1nRJ+S1MMn1BJfDaQ9ob40aniQgUZsdzVqwzaAq16aHbmRk2mm1v2AsQzlDFL
5/JyQucdGUHSpMD3BzkyiEkuY8slWOs+Zn24KtAw1QGRTnSHvkkPtSSvUl3KvOTdfmdTf4Cc/5zD
sIlKZT3G8xqWD4JCtYrYf6qp+5ljyLSZgKE+IuDbnjGdWQTC21XpR+Dv0ILKjJuNSXMfUoHevNbw
qtp9S2XWLJ6lcQrrF9leRtKQ2bbIio2jZT9xxAdVdOVxFESyIP2x2V3reC+DTN+Cx/2c6L+hPs3a
pEq6LfDX29jm3QGzYqKeujz955CSaE15ZbA7CLptGtLrXPNso9RdwZ5Moo6H2amp5GFoKVERCHNL
WbExdWCIa+JS45r/nX2n/BqO4imxBRGLIaiafmdduQ3F8Do78Vlt560lENSGmlO31L9DmyQwnK85
N1eGgGzNmp2ICpjggPPFpg5HBjP2tEQjRvcXiuq5n3wVmaL7GNn1Wu4q1sAAULHIImXaZzVZkkdQ
MS9NXjfVF30c4cBdl8cy/JpdMCU+/T0UQ+7mXH5RgIjtBM9zW/jCHg4pfQRhl785yrSWKi2Uu6Qd
OF7lqin65zaBVc239QzwDyUtV1D+FK/F7cnC9D0X+P11c9srAFSNv6E6zkzZdn6eZ21rIeo400mo
lT/UlxBmjBSUYJFtYHc9JApW1vYpI9xEa0GgQY09iGBT8ihMJ/2Ek3UnqwsxeU4UaqY6zFEz9oDY
lHec5N5AS1TdIcWlyrNqye3Q1Q8wZycTF5jaYvS3H+Qjs6WpkieuhgPD1MW1csWr0bPUYiALtGiX
ggMr5DPBlF9DuM9lNTIi5nBJqNGjhVi3gXhNfFhBtzAxARfBxBZ4DMc39qhgARYiULTVYzBTjbFH
w/cpIKID8l+PKBm17woTxEjECa+YGx0M8V6wu2nEjxyLvab8WrCBM0lfA4pEU52H6hVAPl9uxnwj
OMjYOmksionWbicJFx3FfXA4M9EvY7l2bW1TLMh3GNkF/1k0JxAypk1tYHbru10+krhuoj21VC+J
Edzi7txX80YLfzmBcIATuZDYAGdeVRaTd8Y9I06mYexz8Dn9cO24JJR70dh7vvuK86MwDObde9u8
liZ/u2yfNo+IbHzM/JkEJHnq8CXA/ZvhwcUi4aemxDve/ysWNIKMGKEA+TLdYnjKoIs3mQEM1Xd5
l1tVhd46ULNgebVO0kp+EOCMtEMTqlxFYk9kaayQSfF6G9XbFL3OIa1AIW+RiHdh/kx3GP8Xul/z
Z4a3eek73Agzrnrn0PKCiUm1xTq5xvRGbo4/T+YH5CeHgd+UHOmKpDBJdW+j6U3Jo9P2QzHxUL+K
kuepKrZQTn28VLboznmElzfn6W7qbwG/anygRfHt2FcHll+Nh6EoLyNrQTd7beuPVpu91uKTPb7L
5NDiqKqogWPZwE8z/eEiJ1dgcoLYu+XOdZJmR3Xy8uZialG5u9ux8SaJtVnKlQkyjZXsWnEhTpHG
iqd2U8Eb7ia2fQRIKW8koTdT8aPtlsqTQJSbBJc5T32eUnAInPKYOtW2aqxtQFpf0ZUzRsgXbgno
cYI98YTvK97LXvfTNFj3NWpL1KwL4ljL6opMicc7FD/v2e7Nawx3W8X945jjLucLXnICzYDuZqHR
DmMcSKvtIK+cMBjulYCxq0pfyR/dY6oBAfSuR7ps68kFB4PwCygrojIraroV1ap+nBHG4NtWaSiY
FqlWvvbl8Ksw7nK54C9qgz1seq/D/JPMZAtSdQe6eD/k7lVxP80kvkS0JIRS7CoTmHjDiKuDLeCG
n4yct6cCUlbxcsKFehJDlgpII05eHTr3xOZsjKGyBMmWxPiJcOreImy9trFfXeaAbbBa4Gph7LLi
5H2wbCQOm9dCPVGFwboqXHVOBp0wS/9quLNFD+dwiM+pNj5mjFWpXdCzWV80spZ5n22NXv8SCXmf
4rUx55cs+2uKELOWfBslhcSq/hSSDq/15KhE4UXKdt+Z7r9wdN8idrRNpfA3Wa6PZ3Bqfpje2pzj
0lR+2Z/8dergOZbq95Ok3a86ANMHV1RjPayxAbwWJfZCd1FHHYa2dobybc/bJu19HBieY+THYeif
yq5+baYG2emUGlCNsQy4ELNMawNpXogBaEtxcNCVonK6Ryhp9JVvbVu59hSDzgyurTKg++o3UjVb
EGxI2O9V/jxYrP3dAwc2fqdJ9SGVbywpfWMcDpwn32nMz8jBCznuD5bBJY3IYpKtN3Q+6WgPCT+H
w4iSDcWud4xzqi6pwrMq3YGUk8aMDOdOfEekovhe2R8zlvZO+2ICyqhcsPPfCcNtlggvGrNHx2ES
qckHgE4OQTIlSmivYthyFv+TifaGXQiB468zWRnbGQ/JmLeYaR36+RWe3v8Pnmkke6imT1Hg4/f9
C/nVy15Zm1xipNvhhzBb22aybchZlWBUykKFIf8zZC8jnWaDVW80Em0ysLAs0jhgsNFyrPM4lZem
zLyktogSErgtm8PctrAyDTiVtGaM3etAfKxQgic5V76KlsqddII57NkN+loVPWtIGk4u/pAyX830
kbi/cf1IBHTTwKTYDPC1Kpl1W8+YL1NlkmPrIBYBpDOUr0rnPkvxqpsq6QG+7TOYTxP5oMCcYU+N
V9rFprYpUHGTHTeIJ2faAtPhFMfaIe1I1skrZoa9ET2Wxg4qJvnVxsxnqY8h6RJnGMp7+mWa91iB
KNCPtL51YBsW8Sc8ibj369TFx6Ndw7TeaUjzC4YoGHgZTdAqyAhr4iAdpodeP5gxi9gsgnPl8qJm
QjPi9qZTe9rx6Ifsa6qMTYWzsbjpBFWJNMf9g4rPl6zys8yiv2SOSY4f0h6LO61CdRn6ZkhIBk7a
uc9MkvKp71Y6+M1wg2Gm7U2gF2i29FSP+RXl65YGHXkB+8XKlkOInSf/jzUGttY8mOh6mmtt1Vn5
UIIFMmOyAYTRIjpe+QlevpQfoRN4mfNevSpmdlD6/i+dW/BGw3dKrI9pGpRRNGJrGHOQwqmeWquh
n36ACV7dsX+S/JTrfM4wb5D7XBzyDPRiXrARsHDy3Nw0djPxS0izFxxx7aWYpuAS1eXDMajtVg2f
pm+u+ry+Z4CwaDrqPnsd/gKldBwRRYBVL9Vfpij8Jff2KqL0DxjIKzLE3zhHzN4qp2ctIcTE9M35
ds38mlTqt+xHngU6y6Fykr2v15LwspxbGOapuYWtdpxgYQf8qaumxxJtNhUv9zLbuibxg3i8WFHS
kg0Rv7qePtNwE2/neGS5FdxyXi9eyy92LY2yIuARgltJjYcmOXwnSXYVrqe6dSdqHszFNa0XAQU5
/Jupg6bYUXV7AkYcEHWr/atSMm1hpuNeGeSTTaoe3dIm0qFYYj2Uqos/vborKNaLKvSsAWhbA5rk
o2KaH2E8bZ00eO6LbBPO5aFrlF2kcfoW2ovDSKkW+lYb7SdS/banqnBsrBSvuHFrdOR7yrhWhqz/
lQo08lB7DUG8EqePAEsTGzUVcYia4qVl6F3lOtgI8nq6lG9KkgLvSaeHrsSPvDEsr+gtrnLQhDHw
hlTtj2RFgZt2+BjtbbEUjKd2eDEd3EWuDduWhWmpsBM0c4EobpP4SE8DrbbxJE9WMxxY2OxgWZfb
JJ/f4pJ0OLx7km+2N4S8IgexwZh2kxnSY1DhPza/HFk/Eyjz9cR9VkZEoxFDCBz1IB0/cKScqrJF
gcHMiySpRzbtbc0rxQjnrGuupsqDlMwlGXTFPmnjzNJR24w0ZzcLVoojDj3kIZHcSb7cSqODlqCo
u7qxdtJg24BGwX1WV/yG+/zuhOF1iLGaNJpzLNvsO4oRjluqmHokgGj+xy7k06jpVpa91+nV22DS
d0ULD7ZT817q830aWZXB26CGwkpPIuDEoRLXtXSV+St4o5jsqqsTonR6sfL8dciis+zCrwWtpMvx
1CB/0rKxD8u52uh9vwk0pICabW+h+C3lYXqsPlVa+A/dFRzXuDcVY99iHSUKmnty1KtV2zFS5Aw6
US+QApWnVHV8jdYAPUFSDSviC/jPKu5Y6m6bxtknbGtzMR6gWu2aqPVgqGAO7JhT2SRgYzoJARIg
sx61wwJCSwk2LU+ZiodcPtmXSUt5fsXbFsAA/YE0b1isaot9MKkH6jk2TpWBWgee5IJ0ZAHE5kdJ
b7MWbIoKKsbwU8cU1ckdvgR/rMj9cQPSQLjKnGwN+WFomH9xJKJhnLGbb+lJ2peOdrHM7gX+034c
8ivtzp7JpBn2+aZXxXNW/8VYzAYTJzj5nO2CGI6C4upM2YXTaafF/XFUoG6wkhGl/dqnYteUd3t+
NwmMKP2LoogNTQSfjlhKCu2b1J6BFj+FOlCCITlKtn0yIWHJswAj/nqe7Gutp35k5QD2aIm0sD7M
uIQSpzrY04T9t1y77mkhWVEW7ZH98TqbwAGzYOHGW03YDIf0QNQ9d7yBlc86hfG3tkh1oj7oBMgw
4rTudzFRXNSBXGMBEUW6b08MWXwhC3CHicvezOXnQTAxbnPIW4ntXum+KayIG3QDhGg+0xSQK8ah
C4Jz4ei0fEFH4SbtrWqraEQcgr+8dzdjZmxqXWypa9rRZeEXNoFtQ0M4IqruooWnqHfL+6jkpmTm
54/2T6/Kr0zgxeonBxvuWbHpFCEnCDMqmNNdGKBPpxNf7uof8+O+UR9aXuworFi1FgaIyK+z9NRA
eVfSr7R4rVp1LSbjQx9PE2nMkPCTmbheivOfQqR1IRmja8RI/EVcLxvodaRqXmKg4QWe2Vih2p71
S9cSTUjghpQ6b0GkY4iMlQavK2v6m4bBSlFBoGfjwZ0iEhTjWhU5L7cGMwGmZyBOjn5y8g8HVZ3i
H1TQwoe+EGZXdc62Ck87fSGWLa0hmUQrKZnTACGW4DFGJt2i1TaL3aaRHOLkKCbgK92PNTzURe+1
7ovc1Ds0OFILF5ruiW6Nna6I9exGx4bZvyRKEtL1FfQ/tXpMpem12PfM+Yc6ynWoqL8anfWrZEY2
ZMNWB2yXO0gjVu5NavitptFNNaVfxMkpnutzPgPMG7nvm2BfuLnvhIS943/YrhJZXa2h+REhDVLS
ZSJIWOeSVUGeoiri6Dh0G5PZIiu4dyp9O+DeG+27AXEIhgEVHTa29HET4Npy6frBSr+x+RbbKeih
6quP3nKH4hw0FhVjrwYmIloml2mhCiCFD4ypBhk9yDg4AU7CUA5hROZ74Gidpk+OMY9b/FS34Ulh
Td3Pl1B/dxVfyDegp6z7QNgq4WZs7dc6Gb8Ky6a2siJzrb+qk/WPE/IASRmIg3KWOVAltlZaflXl
PwvPSshzBlAmGevF3+C2Z5fwgj3dFaatcvmzluWumAIfG6ifmS90La3lrRYhhVvnHEHc4svVVTBu
gchhpNPUxyiK16BRvtWuJkxNDgY/Jf/SvgaXM8PdIAPbuzA++GXBzdmNWvNPCu0HkMaUjKynIgRV
mhs4LFDW/uPoPJYbt6Ig+kWoQg5bkgBzDiK5QUlDCTlnfL0PvHPZMx4NCbx3Q/fpMCK2adxU+KaZ
ycTC0ZiyYhEqd+jDCgaQlYAjhfM6EZFVVfFqHKetT79NIdYPCjAQtuM1Lu1QSfYi0jMToVRblNiQ
ygV5lmiHJVJrQc0A0/8LVQtleLEx2YfwpNc8ggnp0g0mJ1JteNQf0Yg3mK82YNHdFcHkBHqQY8Nr
yYQb5x4Z32RZFhAd4mULoMBS71V8wQvfdXvqQxPVsrDNvVVQ70I0vzAsRmsV0emggyX7vRj2OcI7
L7RrccX4sqrXXNYdqI6jDn7FesrFXR+fSYuwDv3uqD4T5VdjPWJudO1kZJLNxITzK4jnNfNQvF+d
cgIKOQqAu2B8fUv47nQHKymLQmgksLMlbncDFEDM64cMAFUNJV01JXT1TsmpqOAj1H6S4RkzQal+
QdOM4ZJZgHSKmp3SklVi8y5NJPrqnwqmHSYm67uBvlAf7qAEyB64jhqMK0C28dZVsbRRby4TNnaB
7i8779G3lCH+3oDhpQH9vprKTx+iclhI1gG536oy3qgdMOHKQNISq1l78qjZRvw003vNhUnslB1A
JGOLpmEF6Jeet1WSZSNsGKCT/m1nYU5DuFTBA7bmQJTUjeprrvrI5gT0May530J51oO/rD8XGqRL
eGxw4g5FM1OTWRGDIZ3l1UfA1l596cnSEPeUhsn4z4wnLSX4JYAhpGUpuy5leJnfSLkPkzMqgVDA
ytI9uhxhsp1qnyCgL9ppUF1IfEO+Fy2DLyAopgnSaZIMFVvA+qW2Jm0mNhdq68jFiw5WBOboFkAW
IXsQD11mDyALRnYxhBCGNr3LGpApOAQEWglKNThiQN7tFJNj/2dIdn/K6auM4hADy5Guqfk9CdoN
Yz+U7ICfMYpQsbPlzGnMYyw/6il08g7eZcTQgxBn7PZgGPPkW5ySMgY7YMsvA+DGNuHRKIDKFrHt
L+PA3Cett9aFU5s4mYSZxVNPjFK5a+YuDO9ZCSbGOjU9oGbiDjF5ktQVUFktU/3dqwQZekDbso3P
pCLmF9XMhwSWOmGtzS3FI4OaHcVZ6p8IhOpq3fhXcj14tTDmlT9pt2gxU7bLpsDXBg4D5np71LM7
pn2uywz1MkYKjzU/GbyosXl7asb2z/wrJahH42T9R6ODheowoDBxUeApZL3jaGXycquiE0+KgavG
Uo4MnsMcBtoUi+LENDsadVsHyg+7bEYEEUN035bLrZh8yfx0kX+Ost8G8AHVhnDSckDxSFn8xPHl
ddit6+rc9Sc8eht8XYW6ZJnScon7LSL+D7DPwFgp0IoB9zOH3uECuwGolyfTY99tFb50iwYgqiaH
LZ7OgFgC5FQJ3BVAeiKfVYiPaqH8gywkeBsgO9J46M270BIAsUBl5B8FVGAxgHNeHJyzBWlwDYCa
VSeYBFDuq+GsMAGT6BvKaHz0gu1OxxrW5zzZ44VEirnU8I1YzaL99sYPWSmB/8f6xBRaW8RfQcQi
3nOPsKDTUK0SJr1A1KcnC8XAopvOvfxhoW8rJepC+a+SvYU/IHBDN+JR74s9m4cbPoN2eCvCV4ea
JlN/lXGNnKMMnNSwU9LJB3NhUoVV3l5q1kBiIhSB5NsqPCCReZK8rZRdEwxRNeSm4V+Y7kp5BwuP
hmEPbzE3/g1M3A1eaP8adw5OVv50Xz+a1sOLHQETJqPS7i/i/ScurLlaIFDFlc5Su9klSKIotCzl
gJC6MroJ5wGYH+4DpRKq2WE/GI+A0HOJk9BJW5ATcEU2qfYdVy8jd1rvGIUvTXECl6YbzNwVExke
xDL5Hngy1SX/KRsXREqeXZz25tpPWbYki0jdhP6uxYEnqKseycIoPaEw1BbLXKhMhOCYa0jvRoPJ
mrmaKA+OMKlfiU2UMRGhkRofKQDDWvwnYgistoO2J2CdZNFh+HT+T020AXcn9ILMWg7yHPGZ31Gd
49UkxWBypL+ZievxHONwRq9EKcn5px1N7BZEptD4X9tgWzQrIgLVkK6IUQYTK2IEDY6/MT4x1mrH
XaMu/Gmt/C+sa8ap8/HVF2jMVrycXjtPFJuxFUhVhNa6x7IceWAjHBPvkeTP3Ge2zMamTcYD1vai
wlnL3JAD2vLevvwjWrc0BnAw3UbbiF2pdbeU2wik0rAn3pPgg8cMnDi5lOPTYzFlCO1ODvyFF56n
+KEg47ppfypaM28Rxesh3OveyoyX0Pidtnlip0U1/YqBz4ufQPlOCjQddGqV91XnLzzKmEsAqMcp
0120P3bvreVq2XtPsfoS5GBjyuIc9x+PncXSv1fuEVLOUuVv0fKBZDf/w5K8uoR9tzFb/J7DrGp3
SfZDCbTQtO8xeqosVxEYJf9C310wLoHveSyhG8qQwQvqLGDrrnbsddlhm6gDEEcuWt98KDdSP3ne
Xl770trW7sd+Uce4xHzGJ0i9NSwIkJXq8ZZycOHLhK/IqUySUoECi/1gR+qaQQEh2x5U/ww9p0ET
VaZoFDX47AdAXyPalThbdZdYl4+sLjLhmGqOIKHAUu56MMwMdc/WQnka4r+Q5zDGkZcqMIVQ4MJh
vvumjTV2Zgo/BjIgEDByeNOTVRWtm/hkhXfVPeInQp0RgwCS7nq1MOstanOLtVDLccmhyI5fRLxk
e5y8AQCmUnNS69I0wG6UP4mvhqEO3NCtXF1F5I6pdoXfiOZ2OfbWrOh6dVZrf3x4fnhUiT1SdZtE
ASqqF39usGsImkQAZLkHNzm71l1UzrW2lqRDp5/K/CvpwPo6XvJUx30JHF8mxZzoEI/jEPYCegYa
9DzbCeAbSjIEiAwWuZxX8rDIjXuavySKTs8SFyZ8S4GZIxtkmcxmpCg1dzAkrZlvbNqaSPJyHdZ/
Qvvde2eAFgisFhC9wfU38HbsVrNR/ETYJfFokfA7548Z4rMa2KK1C7QvtSEUiRjzgFKJnE20aX8V
C2H4XzxOaLAKvsVyLVBJZ5VxiAYGukD0srkwJVe1d1E4swOy0uMkdHUZbU9Lh3MK7iwQtb1iqhCX
MQMtQ4kS7FdEwBe/GwMGFLu58Ufqvi22376mLPV6a+ZfOiMU0SYfr8BcRgNGQYhHjxGMCnEz7KFG
CssUS06GMwc7Son4Ojy6IfHarKEh2MCWUpc+t8bIvPla+0/5C+6IqrOtIPBCk4FtYoW85RV7+fp3
TK4gKup4UyKPY97jE9QSgubPcQN/hnDZ1XtT/9G4lKpTN/ywVJ/7w1Md1qZrxxZlKPcEa1RheAQ+
6xwaznknAO9grGQCHCNUcGXI66bfiqj0Q2WLEsHq/1KoBojrK9ImWKW5grgPCNZgWo2QbEGvA5l2
sKCOrApm/wGbdQntPZpMrzwIiJoHEWvYMG+UB4qywF9NERU9M+qM9O5s2vOUOb0BNtduNUiOq989
6ZXQv6KjaNDgdNFfUv6MWEAlAxwNOBEWvcySGwGWccukaa/mJwmKsq9TLfBYjMxNFrX86eFEagnY
mvDdMVcp5GXB6QRKWYPLG67C4mY22MLyrZRza3ZUMOra4HzqvnARDCRjjV+MBcCrbnj2WHumytln
Yles9OKtA+SzmPWCFXpJEgaW6Z8AoESrOtwEIi9GyrAoX5bFdxQS8nQYVGfssLS3LzwKk7wML6sN
PtgjEKqqd6ReMN3u5wXwL5cqvk7Bl34ytPpNuGuYgJYOQo3ZwGNQwQ2MokPm/oXUfVIUO4bqGPlJ
QRsFPZtjQ+c3a3bncbYD0sYKyB79qw4hj94JXR0aJLXKw0xfMk0tkj2/uBnSn5yfKgsYfD6bcqqz
AnfLvEJKLn+5zDuwIrDlI+AlOetEulj8E0vdlP9NfuigEE+QLjTKI15NztAXWdNqkC1YXwYieElM
DTmHZRwM8xjqOIEIpbFKzQfx8cwLdT76oLwr/b8EwqTxg6YAE9bZfME00z2niA/l+OsVVAKkzZvz
IH3HiFrz+uH5XN/8FDT91thRP3oLgSt8IfnXqmW+genFaS85T0C5KBCBNBqGyI2nIWUIANQt9OpP
rYj6Wkvys8JTrFmoCKtDaiz6A9bE+aTglEDxA9D0uOqBhzXatudodGkRGFl4yTYAsTB2H2kkPHoh
DLuQeCM6HNCXoPO74Df0eWT/svRfjoyFiK51pP6a49v/p6GQkIV1rLyxcjlaEpJjtOz42srpsf5C
8mkKFyHH32two7BIrq9h+24RFKkWCi8s0/thOBKYRZKyhi/JcIl4c0TkzuCVOVYk8Y/1SSzsXWFT
CGQhXmlDWjbV5XhoQlxnMXnoYH01f9UU+dIKCY6FRKLj7aA7kKRfnSQwfg0mNfbXKHePOvY0jM3m
sNQ9PGEPhSF0aqi2znHPH8U5Cm7NGt8x1qwy/6j+tpV2XeMuRKqSIF4EeJMTv90TSS7yF4qibQRR
b9wD2Wu6rZWfRG/rstBwH9oF9VzdPXWBeds9hkynDU7q03Sxqf1WUUWZyON0Mqjq6Fp8yJ+DY+G3
nwwvIfMeMIB7D5ErtFT5QT/SAE7QV6bLXHQO8jBpJz7KrBffkv4b5jTCrGnmWvsw8k+p3ZRwDUBw
rjebnNdShgx41cYDpHgrZMK7l1gLuCplyPQVK9y9V6P9DoNvsjZ8rMFK62iZg+wMFBGvPItko390
MYyCtehzrNuSOc8Np0v2Wj9nn1wx6NPWXOKjjucE4ghiwIjDlKdjyNb0q3gAB2vRVBfNHGZF/x65
n/j0RA7qaA8rukIhG7GQ1a+0eKStRAzW5Zax2oZIVgfMI+q5meU7UX5GnMpEV0+2Y3BwhS8/ewmt
wyRNja5+glEqfbcxK4irKKJ1XJJOADPSQL1aqo6rnkz10Eo2ZKYgPlfDhbVYG+Apr38jBHYtBsxh
8jZxQIZtQKrKikpckw9RtRvqXymPViW3O3ivxUiqaPY9HYBRgqE+YKBXPLLJns4IUymmoSeNbfI2
/J9cijZ6/mMyYsXeZrasIOaZcUppXjCCkanIVp0LCjlG6QjmrmiY962Sbh82hIST5kB0G8mMKI2b
bwgMKMvWYfL7f9F2l8ybj29QZXy9SDBmVpy5FkeTjoIaDFfDxd1m9OrhQ1UwMx0m6HzH1+P7uGpn
/pSP8Y8ocJRFe+J+lWRlZadKOLYc06SqtBw0w04mOZgQAVPjuN/IOtFxm0DbEIrZfaD3NPnvKAOW
gZcHeANdI5hw1AiogKPHwFbC/4zDx0AY0FBMJsVOVhCl9oQzsfNsWKbyyvJULqvsZNBhhtrHY1Yt
hlgGH0N0iqprl64qCUnkylXOqYUSAuN4psyEEJoSt2CE1hWUAxqgbNH2qE3JVKwRN2A3KzFb/jYe
Hter5rX89OAIphaPqYYA6UqsRLIZvD3MlYDxO04wa2z30oPtUsTL12wmAi0qFjofHKo6ql2WCmni
qL/TvkIxA2diarYjeiBwKLdIxyQ5V6Mti4QOUjmnc/PUqj1Ae39cE2aXm4+42cC5RsEEqKqgU056
QOrKTDzh/uK5ME/sKpt6B4ZqICVLaQ6t8Gcoh+AhuLhqsDqVSGNYh4bAFGLW5nnFXXOA0UVWgo0D
jcbKrLjuZhNC0VQAH86yG6m0MOOCeSSxy5k6PGJOURnUbHhmlGBmuWKZikMTkcr0Cyr5kSfXTJyc
fTgc7Fp46T3xQUvfpM+AGT/w0IwLMsFSBAbckxDeBA/x9m+h2V6/9SofNW7PPWNLOlEfGMCvbmTi
QgKr/a0q17xfDuwJMAaqDK6xLKGeQikoklWR8V6gTJoN+9C8kVpCDbEgeFUt7ih4yPao4neGLQqm
UAWrP3LGmA4ETvlSsVB2K3QIh4aW9eBFTt2ewYRQzeyJks15gdILezqh1+Bt04awl5acwF/nvD7+
sPONd6h8++pXNf7rhYvV/cj5ijlugyKbzabVwB9XDXatnBHlW5Kvfu0yYJqzBmDgh/jWqYqtrmk4
MaDVHVW2ZFqwSXHzYvbRSAs28S4b8tViBx7kawYYBK9CieFf/KO8EqdsAHTL2PmXUbARR+XaoJCU
pInkXs4w2cxkaZvAtIk/GaZc0aHUltCPb4yrgfinU4eV/09s90V9yNgAusWvgv23ZUBKEy6yQVYQ
Ci899dG5M8rWRP3wcS0bXifd/Ad3IhyxAXc56vEzlwj2/VHads09bHDG8wWg7YM2Ur+q76g8Bcmh
j47p+KMicFDYdOVYVjY+wxVjqxXnwcIwym0cshNC7dJuK3QqjD4UbIanXL2YJqVZuZK1TV7ZLhyR
mm1uu/LyU+v/tACDixHAZdPaELSWJgT2tPto0QrnRmuSzC3uQjRZMMEI82KCARI7DW41Gb5x8qf2
20Lc+TGflvUqhnUdmGjq8fUfxfxZZbkNhAMVvWhyY6wD3rmsW5HmDl3lFIXLHuFILIG4IP+TH8GK
DwJoQTofdW2SoUw7Fl8GCQONdlQ/oZSh4DyL7aYdCVBMtglpXm7OG7eL2FCI62QkCofrqJfPnXSi
n8ujU4CTizH6XKeDkg+K65iRbUQK6VHdXLBuGLqxakHGy6jCuZNHW+BIzDF3kFJIxeQDCknqR8Yp
gzQzKf7kzkacJtOBDxzyTVXZpE/PahxAIek+qj9HRV2TupXwd6NDIPw8RxccfVE0iext3f9veZv3
r1HY9ElcF9xi1TT9z1mTVdo50Ra1aG79/juB+dACH86oJRuUfhXq7nvb38B2OBYBL6o4jzQbYCro
w4/Y/mjaLTHOOspVpG/US8zGyi/glUpxYkXSTny0OfvohmBS4jZGPVgQ+L5MIgYV6C0qFw6lv8fT
tIpIC9aD5Nstd1p8jcFPMWYuOf+oFl/oV7CTB9BosJGZpNVRD1Urpt0toGmuC+9Px31p+TiiPcZn
e8JqSFYxxp+KYUXsbqX2T/0Yw1HSHV22qwQPA5/KL/zbAZhlHC1DVMfDmeJPYdii3vRyV0U87Uu9
ZY1/1MuVpHS4pu06ldfASGg5HS/E1IeMOyujlQUnshrLG7oksAVDoCy4EXvCAMOK668McNRylg/z
MP2uw+1UiPgJ9XonzVJ504XvMF2GtIGcPgTgDOqDPE1tUrtt+PEqyjZNXYso4dbEcFaQABRz1z/J
CNKUuaXt2A+57Y8Zn4DYaAbop/AamUcpf7C8Qyyr6sdOBOCFZoweg69gayWnsr3IGXF3DuujPFZs
sz0x4FbMLR+xG1xM7VIifPUxv471xhBPgnhoufUR/7C7MZnWydG/TsJQgVoM9biX7zsPqHYIeLU5
6tUhYsguVceg2Q9AvloGDWRQidOZRHYrQ7Tpjp3VwZoxs25SzSD4gF8nEUSmvWQtZ+gGyIO9Rxl9
SWBQI/0fi0o0Y+QTrsk8dLBUsDgkuYpY3G1mwtp41M0ezz0sK5YwzxyWNvSpmarx1Z4F5WQZeNMY
QWXqSW/PWnz2qBJk+ao+C+0+dt/kHMmEU9LDZBc/vk2LWRdrpvpRvaVb2372E0juKtWAIOdfRf/w
00tHYB5JhzoN5LouroPLE27nFtl0HZbk2ehjbiDrl2aYJbWAghgVVHdyGWin9tiwyERbEK9dpq/m
OZK2wrDvLA60e6WqzgSnLAFDxhT9n9Bk7CI5cfobi8q+1ph7Mf5HEb8LlSm6prOlEV4/LktXpXU2
M3SQmVNRHhYqJMi/aawiDysCDrA9xXwOnB3xyeguobQYxFOgHnNpBy6MYi4kxpflSqIgaSQdop6H
ygtltKssihbIz29iOglDX0qaBnW4ykgn59GX8i8iOqGyrit/l1Jb+6ALyiqYqe5N12xznFfoIKvg
aXHqDMNZSz941LXOGZG7sR1FVS/nR9b+ReYjLn8kGYlDS5caifO54tqY3DuHVPqB0YD30mugEe3b
zygNM0sfN2pOOPnk/X3wb1YVJIQK+oOObiJFLYHnGw+8ySQ7eKFP4fkH1mm6d9/ainxB3BY+HI7w
L5+OKN7yMvxNsjcfKnvh1HvXjOGgq5iTliAHUpjs5N8hYyPLTYR+VEHbKbJsvut0o67MtosVA84l
Jg8bgzdMZZp2hiJqDBxX+KGEb57MqF8SVGLgNS5Wln4RGFiW8rYoliIvXYVvNZNX+PgiDJAhmRnR
NArdje4vhQg4aYZEcyVbFRG6xgVq7EHg9mPw7AFJaNpipXS0T3cj/6dUOqECH5H5Rs8oovvmbYNq
oah/7ByKZGumSB0QafCmbhlcWSFo1xe6Efo1WLkpc7+MtIiNxToEb1oko9ZmuEp8jAJw41rhZAYa
LFnHpmE43RLDxU3Y2uwe5Idf1VvLekvxfaKbxRK4XzOcDwffP+b020JiMSsrwC03dikeg7JZ9Plv
g2BAWijGOoSDPEpfKcpCUo7nwvgI9UfYn6C6WKWTgpKpHnVI+Zid/ZohbLQJVCCs+VtkPZESy6HX
9a7Gchhqu9LY5HnAWulaRoTpKjQs4tVgdxw+FP+Gl9oUWbIfKiFaGOIxH9FPXZAGWCWu15OrOc3U
Z8gnyKJUvDsxuPUcTaZO/9Hbaj4s2QmaMMYyuiKkt7S8X4HxkJnGDcATCRsYOtsIv0TvYGG7KYrf
kmAYPgHmBO4WvgC/Szc5eOBYNtSfDOGyORT8VRBefHxySfs02M+4yF30h4lWERkxdkou2IhiJ3oL
3lkuDmrxMPtzNDi5ue4OYbKngQER0gXOyP2U/aVoqbJojZ+RKWeXLOTxnNSU5Y0t4uABpxxtWG/F
1Uq+oztT9NWoL+vsovZ2ItHs273CqqBi8IzUMmu/ExQpXnolJxVX+znVj6ypGFW2rDg2aQ8Qd+H1
Z4gKcr9Wm1vXvGVA5f63HB3ceKUwufaKe6dZTIvHOReFranVWldPvX4TAUGI1ncWYUy4RAnFRG9r
A+NrPC9zlfBQyrXyb6C4zc17nB8igh/6tdJ/Enc1mVO0QV9IwWrofy28dwmCUP4E/DbaIe1BnnE2
E60j45WOvB+UF0Qw9DoCoyXlr2Ah/O4uSozkndBJ3D9KtU79H5SwgXGJpvZmCbDAVQ89hTUfcBj+
le0P+qooXU9zTi/Z9wBGmBr5hpP39N94TPGLtvExNW9id3b5bBOE/CpyfBstK9sdNjzt2uscPDAu
0bXavmY1FzJTLqHfY4R/17SmPtaHluhaARyIH58ClP7QVdXsaUIyTmwwf2a3RHHfhBfD22L9C/If
wfinscRGMMiqX+W4roKlTwx9MFfDlaxeh5HCsUY/cFMDLL9O88qJb5BPPTriGmWJON1sDcFITued
CzjaGOWUjxLhsULNygAc/QgNYhNfK3/fNhwh1kJ0r8wwVKMgQ/WSoM7JsX85SbDC7dhXp7Z2F1Z6
GHQF6/4fWqhl1eWouKp5o1orOOyLllH/GF3MSaZevdXJL/VWimlsS4BcxPjaVbnDP2XzyE3g0CY/
P60sy5rZQAGuUMBEVFEJP00tildya/tdWpIzyLDs5UWvjpKjCE6CwRaVvMcMaCCDR5/eOZde5UX2
WAo/qmscokkmP4KXlJ6Ty09tHEHcNf1bELIVVwDFvMihUi9pmqGMlO6vzBTJmNfKQR95vlelDpPC
GX6CcSX7lPjjG6aKwN6+639U/e6DVyK6gAivmWkcBWFn9o8pMGVYBq0taM4Alxu3iHodsy0z0kFd
VfxFlH9B968FWTLFgMfdtlNfSbiWhqcLf6RS955E0veJRkjAJ9VhC0I5Zj4yhJTFcTJiJ3/Vq0j7
eYkCjAWW3FwV1CE5jyBNVxzYo75X9cOgbCLjmZDtnK3QdCNXUO7MaN0UkvcC9wZFLPCmmYGufOS9
NKe81UfKltTgth9Ne+R51VMIWOysYKAIBuYCpgJfUXlTDYZw32MMAsL9U5KdqG1VhAlYoltUhP4d
X5jSP2Rlm8bUojwCBDjQTJcl3O69xosR6Y45fZ0fJdtV0zyu2uKkjP2LghVMpnDpqXAiFouDd+mL
ax5pFLDfZnKUMpJspzHrMmo2SEwwACcwkhtv0ytvqYNpmCz0HxFhM5yVejiGGBiz+OmnP6F11rKN
+vTquQWzkgkyjDYVNy3jAClB74zIUObzpLAse38GNsHTL2I9kbPQacVc0HTGrrztWn/TgpMLOWsJ
p5EQJE7q+smzWHvNohFXg+IIUM2yR4beclDPGr6AENW/nNpJuhVwaEFuUOfyjyyvJNq42D1GyH9T
4UjfmKDUFiZY2b+iWbDzHlLqAkR8rBqOFhiyjshTAlTJBH/CYDLetX+OR5E0MKCb6LjALBFB1XSJ
Yw7t3Bu3o7iT2k8hXEgkDuQdHysK7GZY4vqYld/CtP9o0c4y+GO02fAgmNjWtGBhFv8S19Y7Khzv
V+jtTv0wPI5dRwPioEj0XHQ4vvQvL6yZjuSmYQChPiN5XvjMFe4xVwTycwcTgbRXU6Bg90FBQ5M/
DOGrBbMQexezOmEVYxCptTcYxZX3iAyDAScNRLPqUTZIHaQGnHCetfD4PyMTnM5AW8DN3SrfRnVN
G370eN9Ge/BgHe7x2N0oxR+uTl38MYeFSpouLi+5cSSBIO7R5Zv89M0RXGPbPlrQtL116ynLBPkd
yPlSj88DZrsaVa7Pj0JYxDxitCVNFL5Jrsge0wpx9CxEb5mFqS3K99pdTXwow1bH58Ass0K32FC9
Zru0dywNi0dylOHKGCu13BB8xgm+NaKtrx7YG+Hj+ymIEhsV1sREvYzSiQ5QV/dZs+8Izk42Ub4Q
dNvD/ytu8Ruq2btikBmZd1+7ms0fYIfcOPXZFXkih0GR7LiSy5DX2B5KyudTU/B72LRC+CHzFv7r
oipWqb8reM+rJFn48kVFWw5ncLqIcn811Ne0vqJXB9S5K4p1/c21yjmUk2AU3z2frmYWS1CYF2hD
EuPS9meG+OYIvP6SyHuuqO6ly6j2vsBQzYsrK2ZWGqwwA+6wjMwMThuCE7Cc1ytETyqhLPKlza7S
O4kuddPO66+UTafIp0oayEsyuVsbkg/FyJaI7eI4RmUfBFcURBl/X0Y57MfR95pXjd5synyoEGpH
OFpl1OUx5KPUUrbY73iwX/pOtJZpcWyQzQfe1W3WrrRIjW1c1yewZYuAiVHgwUSEK0wOWIOOW2Yx
vMSuXagMpEZn0uUPj9LwkFpf8DOLMWWPE5U2F1Le2MG9Ndsr7NQFo5l0ZLsWHsDgwp5z21/YD1VJ
OkqAbpCMLWUvjGetATCWXMTm3MPedLda/BMBPYn730w7RTl3NKOk0jER0ADlJdS0ZCHaniL/5Q7P
Ggk7B9Iz8H9LFZGpuQVul5NYbPWLIreWAqWf8KJEMKerEpsv1NSEwkVksUMpiKc+Q2KDIZaNd9Le
vG4dP/wATayqAik7oz6iORaQzKIP6+G+orYpta8BdkeLsteyfvt0M7LFMN1PJz5lebA9CPF686JR
HnIwmybyEghRPloMlSFUHHCuhhtBs9u7DpcUL7e/wSXE0DaPF1zuORQ7FL8S03yT2F27G38Y12vt
R0JR0ZO/zaR1F0mbVN8VlIe9du+i7SCser4geYAOJrEBybQ1x8yoRecoZQwuzXn3wMUr/O38+qsj
8a+uKWgNSFBXVdnnrKvKszDuQRrNaaoxlnAKpr6jg2+BqUTctyvaLZ/BJJZW7RBccZXveeRS9oaM
fTLjN6HMYooA3ajSuUK6n8o49vFBJayrCXOObhJ0gBzL34MBB4Xxe41iLtnL+cyg8hpQwyJNKJY8
4Gp40MS1R+9PNiVNOQSFYsbMp9Lf0j0I/6HrFkQ71Oai91TKVxH+qgCRRXJpx2kBKNePvNhYMF3z
m8yNjMG/3qr9iS8ZqoJqHSbaSce+nsRxGv6CEVzCdLj85Aq8zq2MYASYubXSK/SciAVXLTgsuIfi
1tXI2kONVi1q1FCc9swXJskFun/Ol5z3IO6RHrQPLCqLMrpG+ujoLWkhfX2X9R/MbM6o4UgCDevN
BfWiooNWs3o2CED5e6Rs/NpUVtn+88cxLw8SF1F19jQQM5CfdCrMfJ7BsW7JRyf5ptHEpSpfk/IZ
CuVaqx/4s8vg5aYadxZqU+PcGq8mwMXJTEpprwPz2JgyunGl5YhcQAoPTfVHuKFdIaqTKQxQCfbe
sFJCFS22fyoIMC/5+C0Gh+BJ/WouAKrIESaqlGeR9o6SdZOdynLvYT0IoBMrYXqPsf9bGPAKyRHc
U4z+UUnsgALcgrMzkNYdyzpzpUnezKhFffQg1km6nHdA5Yi8X/i1PFNhqzQtSYhOwd5NJDAWHWkL
DQlbmDO6fwP5av63BRGOVSEb22pXE6wVV9eEiAmPU9HUnN5zQma2AIFnHetGHA8wk4jRQb9isoce
Q509FoshzH8dibiAPekfVsRKrduRlCrXNglTKJhghDVnGD0O3qa52qGjYMyikIdlFdFyUD+BrlN2
yOhf0C0OTjmwKtFHnC9MXBa4K1O2fOoQoFrE5Y91ihFqD0dBxwdrUf3I0EiBr/MI7bGR2SHyrrT/
IjhmNYaXPmCvysURof/BYIC4GuuYrM1lCWs+mWiq0dzggx6RmW1UxUKAGaNvrX4kF+ZBWUUz1hVh
uE4IQRksp5qM+Xdv+G3MMwYrHJZnt+QcZHMLn0xNz5bwEtzvxNzBWpz3w711z7H0UotXCTiP7mA8
pOnBD9+yfM4JsPR44UpuvaFnBclyhXIESsEAI8vn/GFmWMgJV+4Xvul5KN3E+KrW7zF8Sta+Yo02
mA8RtQ4rz5BVt1a4cw/M50xmTi1zPvrcW2RGsj9k5DKO5iHpi6XP1Cuo9pMHPxdRcZW/UWheh0kl
65PMmAT/rJyaEUZhSlcNMWFWSkeRABrz3MXNrOumGwy0B4jOqD76Zr4ldtTynyFieVlBdygQ0eTz
f6A2aJNwFTMzbPGJkQk3Txg0yqj7dOwXuaYAF5m+0O4h4uu3Wu4ZObN7QbDZK4DpZhWt10ww6VsK
dUWoAxeGhFz8X1uyIqtqjxNb2WVdweK2+KsBzRk8FaDKuKiBqisBCKviP47OY7dxJIqiX0SgGIvc
WoEKlmRLctwQ7VTMOX/9HA4wiwGmp9stkVUv3HvupurqHRTvTYRQcewpaqIAaebOrk9DbBHcltz0
+jsm2TElkaiu36pWEQV0JS7EbnfDeAjy8hJZCV4d90GwnKpMmtd+2hBGzTjns1h+9OXDaLrN5Dnc
BTm7cMdDsbq0VYBbIgYYxqE0bL6IFihs2/9lZnxubP1XQ80UDv8LVFYds0vNvZvOhfwCcDRcMDBD
bLNFeDripe7WKWoEpqaOh41uy7UXtrjvWHzEgKOM6AdnBGBNaqYQffreso8GmwMkqYH1HMh3t3+0
Yo7bwbea9Fi9G9Q2M4vkAuNrK+2VSj5l/79ZizhvDXTPidjuCglh35iAjElrSeJtROU2aOFDQNMz
AwfwGkyJwy1LuCB2GdM0x2VfOBODZFH8sdZ8bPSlN3y2nKdo8NgZA8eDpDf4HhqaPltl1ndR/Mwi
wf0/wyDc1myWm/ILNeNZi99D1Ofah0tJR31Wu9sOjS/6z0ghLGIputdrHrNj2YIEMg+iJTvJOAn1
T7CvLlGpiBVDuqfStC+Tnb3mrOpoRKz80IG/T5HjzTpZosmjHVpLLsJKoAl0se3I4luW07Yb/8DM
JJgjagRqjGPY6y+gefOsWX4vDq5jHpNcYrgaqNxNvuyFDgY4gJrMrSFWjlfd+SambUbeA9Me/0vT
fpnobgi3ZVV/ANxiMjoch1tsLBjWh9Zk+GaT67tTLO5CvD9rXgJCfsJvOT1RIBvaW+xiJGIE4qKK
SfuXsoL2IF6KJAY2Rq0FK3dJeGICEGSP2XD3jARjHqU5QhRjXfA0NXwJevReuVwnJJ4POUJZF1ro
Nk6/ED+r7tqXz1YFvI+/c7pykQNgkXtoJXZ4tNoWG3PmkWtTB7W/Hrx35ARxbq5NNqK+Cl5cDWig
sRac35rbb2FtP8QMt+CohCwrOLISd51Dogr3ib4PbQfs8esYID6D0snWinXMj8WzXuFHKGSztbFI
ktLJnzQB8WfyNyY3z6H7HPi0bqhfa/6tCnaWeBLTMasP418Gss+dtFWFXGTpZdmy6c0TGZaoP4i/
eixyNOhP84ykg71agKTmTNMU9zsdw1DP4G+MmBq052T4sewKGDHGgaM0yJHW+Wm/i5K99MItS6lY
h23NUMvKRjBxaxCSmKGkLR8U5qlUzBvp9n6iU08RJZzBGURN2Wwm8PoB9oCFJNLbO+RvGdJAJYq9
NF4ipPtjWqyX3yVjmFK0+JjiWwslUPlVe5q6g+YyT9pnL7n21qmvxWPAPxWCLnNTB4cMZlYDGma+
a9EWKadi92PyCDzj03HLq4zQTsI1r4l11JcVIFgtE9CVgZVjQo5EFt8z5s5TgFqlYP8xMY5O6Hhz
VZ3nZFnowjNtJrFFDbUNsd2neA+ItPs30QS0fbdvvRSnOrMmnWFsmO55p8jntJlUVk+q6HxElymP
hiJi78gUd7L8JaMAgBzJVAMQnQumpdDc5uR3iC0BX16yT8eNkz6lpCiqRxoIgh4WITJGcUXAZ8+8
HXcjQawumkxmmOPaZnDfAta8d6UP88VOfIhN2EYmFjDlbjK2holu41XD6X4zqkthrEq8PTmpMkGc
wO25cYV2M6qIL/6cvok/BNtXJbYjixZ2wPheUGZ4pEA35leBi7RsL063r/NbiyZg/G2oteuKy6h5
I9DtgW6R+IHUXhI0vnsm7GM9c1uQ3NEWp5RFfsOBLeT/eNHJ/JjFpWnYUxi+obxHumkmdBZnxRz6
lhWtq3r20avjbjBHDYXMq0ELlMRvU9xvi/pZpWyR1L4kZythOwutNxOBP9pUDhdlYNsfuEpGpjp4
XdurYO1sEVvMB2jwgVlkd7IZzxgXv5T93wzitoERjuOdmJxzP25a+1Yh8m/dV1fUlN9PiXpso5Ok
DjQ0jwL7MTQvXvtkS9Yr4ujlr6NM1xOdtFN+mDqUVUHoNuZWnJBVAV4xVdsFvDKmp8x8rs2/kLWE
pr+WC85+OHhYHu3sn9VlzOByBNwnYpuJwI5NOjF+RUMSVvkvKwlug8tAuXR2xXNKShv27eitSHak
GTGFQci7m+LywJROD54K9BApdipN/ngcEhPNZN3c6m5rghbGAQLMHMUNZDEQjvdYbrtGrfMwuRVk
uelPY3QK5w9EA5G3TNRbuyafzForSXKp995Nz8o+V1ThcOS3c76Dx4KZybRx6CFVXRR6Ab71jGz5
t5kZR8eLx0wdL7UiXzXZaE67Rb3ZQyKImIIHOcUx3i1UZrqB5AOWtfGng6eJBxf3pq+X+yhkO6/U
QURP4fCdoPo3SoOSIvZdmw2C9tZykOtYWh21eDmRAiwMajYfXXwRKYXvFqfZvo/Oc3B165skEsLJ
Uf2MW724MDCDnIzCk3a2ZcX9paxljgQ3HYnHb2SsU6KSgjdnOPU50iEEQbYHVAylemxdtXfPc9ae
+oiJ8qx4VyxthU6LiDbHwra5qlj45Wwpwl0mDxLybqEbR6WxwLZpLHi342dXvycgGyDpbFttJuy5
3aYN4K5aZ4YMZBIBnmQwq5u1X8U1K7Yfl0YIl/6DRLTAd520eFD5wGtcJZgZuJPQ3G6A7ThoVJ0P
C4RPNO4D51AFb+N4tCrtl/35LW9yVtEOPnsuEaIfBNmoiqOAgLWd4wacLxDACmTwGn9pA7+22IfJ
jx59dKzQRjntu+GQ1wNNaL8lcNPvDfYS1PIRvouBwWBJ6kSRQeXusuYz1iLMT946jZ5Kz4U4aEuk
6UyodKffuYa3X57e8rNhNkByOVrlkunY/CJcGm/RE1udvc3sho3kX4ewpsTCk6GCsXLqDaQYaYDi
rfR+3f4Ujx1bQkxsesgKx9sg7vwXMYYL9PCxNdGVKQZ8AfTfuj/N7YSyBCg/E/EOY4WyyTADThN4
3FTm2BwH5/9ulTxAejEVOGtJP9iRq6XlNeJ6fDTN2PgV+hPHwKfOzduz56XsSqzmPYebhD9g3LtE
oxm6BZYAR8fIjzE7D6lV++X86jDnpVxW9xlZjEdCkG7AuqZERN4YM8c3DVxwPGmp2RwQwKxl4+yi
GSYSdLuqleill9nISzSD6g7lRtlEiuL/Nvp1LW72GG4IKaSVfx15/A2mgz1RcQSitc4vBAZgHdEp
T8hEj9nWZPnwhwmOcVoTsNwiO9qS26lIsZ/Iaasc89PG0ZqyiXJvWsFMNvUHrKYZh0eC4j5Q8DFx
+rQj80cQxyaC/8jl1ZZ72jGqc9auGFcCPmbMcCvZchQ19buGJq3GGt4FB9l9cW8pxC8FBoY0J8FN
iteI/RdgNFwVcjMTBI/WPCDLVrPK53w2CZeu3nDWZlP7XTnQ/ccCmkGBPYmcQUSRSRSstfbfJABt
WOaj4u3M3UU9rPYpB01hZ3SGmB54ZKtq2IYt83l2FTHXec9DU9R4xNW+ZYY+tP+y7onwoAvJ4iti
sR8kpm8PmZVdT+fceV0gC8J7TNERDHOAabdbuSlCtzaB9+QRMGEh9VBeeHbYbsjqm1/43BXmXsyf
fYGhk/lUnW1b0um8YnrBaMBaJ19oxpsIoVGgM7LEiZzU3tHNjgKEmVN5fpdGl6pn1pZpn249GQ89
0Fr5L2Q9qvBiZgywYnNlgq3VYkT1ebFNMKV7/c7JH3sUFWO2N+Nu7fIqi3mn0G1PxUlDOuIxvDNA
OefDd0nnPqGx0Xuc3gDCucz5u1ubzrjA39vONQZfkhgkxOc6BX9d3FoUEsHy8Y78EQnKdHtCwDF1
yMfPJYJ0oswfYk8cYpGRJBOvciM7pDPTFbSi6KeK7oWPYU/eHZwrLhPUBaaufC17JPiG8Ros87Ka
scQsVM5uHaX6Y1WHl3rC/YNNpoPU6TjtTh+Y/to5JW/9REjkzljsvEZ6zeS4KzGIWIgaCxa3Rnt1
uB49nWa3p7uvwpLIMY2k+r9sSqeHuusvUUgiJhw5T3i0cD7corXXZGs6C18zqZLoRAP2RdRWfcd6
LKSStF8CrIVBwykauf1ar8xH+v97EjKtdyE7nDro1BRRaw/xQ96VK5M2VcNSkJF/M3XQa+G6OSZY
2NZdaybcdgxXgJc6GNemqe01Ot+OA+TVHPzO8L4GmtSAZzm29L+Z3Rh3B9tWa+Ua9pqdOeablcDC
XZi0B2byHtvla0iTqbPYbTODmUW/bbHioLx86PtfCcNvriicwwpaBHN95Vz0IV6PyL5ThDpQnLeL
M5s53tZUA7tP6gfdb7NDVzgbO75LxvoaKYzp9GNH0HnN76lC9/HPdsHRdFCvzfjkoWrWZPoyOuPH
pJ0Q9o0G2kc3Jd0NimTv56J8JVUEWfsw4GS01HcxJcdeeYs+dp2X5d2R97awIeM0wLELBQkDxk/7
7NUv0j1Js0C+9enVRGKNeA4VrO7WfS7b4dlG7B1wZTfcwyZau+61QWNFIEoC7zp7GaQ8RsrbZWaD
LIBTLZsuoeb9TFUEPQ9p8ogkpg5xLt46D7NmQd0L3IlwYMNGLmksVqpb0WvMtu1D1MrdEAds0lE2
VODjSHrAvIsyv8WpF9H2WD/wWldFTOu6iBq4HmFRW3ZMh/tumO8J0ykj+eoko/bY/iVflu5JB2zD
slNh6ouaXTKRp9eGRLLG9A8Xnee+64Av4O4o1L8ZMW+guokNTY2/HDRSWF6NHMuNZq9RjODnz/Nv
ZuVjRV5k9lN77rcXLRIuQlv0YW2xTGRVwL7W2xQM1yYsbEODohoHmtNpBI1cOlnzXe801L4mL4/J
mKIY8mu65H0GlGtk7fXDa8lRWfWcwRfWmIL1W2jewMpX3mNpU7nULx7uoJjuJTyaHcIYAgEKi/nz
R4w93FQBEST0wWy/o06xDjt5ctlqL/qiAdXz71R91RZYVfWUJYiBB6zAnNdLNEYxgaruwIMQBqQz
qRvlFtY97X5M5wtEo4rczWCYNw0+xoyACk73umdbm+FXc7iXgwysZxDtZrbZ4bL85cFo+M5qsH4i
Ei8BpoDOEJDVB4S91i4mekyr5OMcxQeYhQSLLS83+d6gXy9ZQ/hHwFEZo6m3cOwpD8wZV4mn+q2+
SGwR5bBnN38bs3vAMVp59WYu3I8+GTPGWdKn8iMMLmHJCr2TGDQH1jQaVc9+HkOGBQx+Z4kqiIfR
wCg7hteG7Tr/I8/lF+lT+6iFBc5zzUQWw/zBhUBUt0DOxbtFX9gY6wG1t12Rn53DzrnVZJE0WA1L
jEhV28O+lA9l/jXbuFoZ7zamh9uNZLSy2Tp4F2QGYd89xDgQddZDY1ZtazzRIqv3kx3TskYbjcV2
aRzT6TlQ7bEhUjmrxcnEnmEV6SqzT0Ga7SJi0qHzfZp9e8hcEwhGRzzqIVmy6OxrKQxWgehSGdAY
ffansVVMhMbNAxE9W9KFjw3vWWUj8kKOZOCIGRg7Rom1G1S+r3v08+bkZ0gmyY3ZJNR7DpJGw438
soGsVVefUy/fUmdCpPVdMIHUgdfKwFjF7UdWmKfYZv3MYZV67ZXI8rXJ1rurDdae8xmg20PEgKIS
sBCG4ryo4hMgewUDB5B1V4gfBOHcXZsmuWWb2OprLlOCg82j4XZbsAJ18TQa3ZI78rPkJ4/Us7W4
jnH3pFPz5LOkqGv92nP2JHI/WGn10oYDfcUb3j3wq+lGUrUUVbXRrX4/UZx4bQA57XWRmmlUhS6R
iwbVXY9tLSnVfnCmoyVcv+xzv1q6Hph1lPOkxJAh4PJ2sCMnoTgGs54n4p1uC1WK2MYIC8UQ3SP1
qjL9YnvIgJnptRMpS88pWoCK+jCbroEgKgcPFT7XvaeBO+PsmjjQYlx/eWC8Gths2U9EHfmf7MsM
4mAJ+NvmSbEN/meG2huKXl703rdKFBYBEbpzcYkZbFn1xuUVK7V/XfZkOTHgaLZUZJwOEWAQnIGT
OFcN48A6+xuTeVvSLLV6cPTCyHfT/DLU+aECzuDycSsOiBLMUV6/ozilG2ivfPgxGikL0VzfzVer
eOwtShA3YndNUaVBIXMbasXcO7cqOAUyucjOXacjfRupiBVmV7Y9cVL7Y2VuY1ILUyPeWohWvURs
DV0eVARGjTZYMBDQuUkwwUthnADOFs3dopDwXuII+2jgICEiy6Gk6an5MX9Y5rhGtBrw4TfItlgh
rsaquAw4NRVAnjwgsYGtYWCxGqAolmw39g7Lg7Ic0Qri36ddF1IQWVL4eXNw0bOmmKxKmFk2bncg
H5CO/QAujSPhseRvIQ1qVCdc9YyKuJ/yMjm6JFPJWp0oJFHUBecIs4vV55swYl+lqZ0+yV3TlpuS
uhzYPnLd5toG2kuN+7ZlKzBigJ4ZlUwZZ3HQbVj0Dz2zEBHCmdM3AfwUkQ+8w2xlNyb/hViwlTTT
XWgxVxmCQ0nekeNAauKHciysZK9OS4YD0k8+g0TnHcF3V6IjdzGjWt9B9UmGYBC/6UwcciXWHiiG
HLiUV+yojPwomN88h3yrcODupA/C6m2bXzWgsJBt/iDuWb5OBDo/+IS9Va2GmeIwcJ5mW2NEQDSN
DfwHBceiFZETQ64cHJcJjNgbth2D16BXHy1pm0mGrjGreRWQOsOGCIB/1AgrkBvsrBkhe0ophl/H
itOj7Xg/pvWVFFTVSrt5pnMa9NEfzBFzur6ZKP3HULtrHsEUbXtqg79u+smidcvlGKulPtKP0tNg
oH029ks8exslfgfnV7ODq6C/WOb1TfVnOsNKIZMYU8E81jxULn1OWm9A8K1NnCaCOUHGX9Uwnw3Y
5GPG5ph2MuGIwMarscOF6gZkr0MX10AgZt+H9ceqAGsiTarnHc3Q3Qk9DGFYd5kSN15KJx+skwZo
hTvM7xK5U49ptNOj04QTpgxHP9QYbFbWQTfbfZmGR5u96li/WM25G9n8CMaAQWDhyGaNit3BgTSE
x+qMA2+nCw3phvcMKxDONuZKSnEUDbvM6h8Vu2M3wbMQYZw1XMxEORkpwV6i9dAFktEu539Km02d
1v/madxLJituX/nOjCZNdlwXfNoT2QqAEACiP0599Srd9BC787MymKHJaG9hAy+gMPeCeeUcHXt0
02IibtUByeAkPixmfxzflDvdKfqYkIpN4kGsNZFCWAUciMjO0S+kONDdgwdrRmB+V1gwu4D8jKIG
szgyCFKoUlnOIkg2Eh3wfXOdnHNHz5yS1CuC/K+BnP5QxOazYsnXEV7SMOlM58rPS/GUIHHoPINY
1O9IvbAl96WGXQKyY1PVqH+X3QOsmd6BJmcea3611mAdBSfGmvPYsnKxOCMGRL7DCGUl1JGUJ+em
jO689OdpDt9cO+GeMJx8NeqvOlN5o3pl2LSTBfBVBFElO6oMsZZW/RSE/hDovAPe+zuVPgzubYjI
L2w/6ASpXtUDhT7GImSmlyGk1DYdFDE5KCM8tbiMUoj3sTwW+nel9jV3I8/c0Z7cu04iew0gOhv5
BJY4Q7qEYJ6PvTf+tAkDe+xtCfksIbmUuuKUBOE7Ube49mdbRn7BZngqcLaOLJb0hyUSp5HcRuj5
wrj6yUfyOx2arrRJtxO+A8GQug+pRzh+XGByuvM3MD7SJnUK4CLUkA7KSL8JfaF40lIDjbOtG7Jc
PKXJygA133Z0p2gJbPTBsfixEXwpIbBaVlg74K9a5tMoan+ZwuaG0/lk3i5uLLB1CvbFfWzfBN7a
CB5QMB30inpXcNmXsFvYbD6GvKlVZb+SDvKCiPM5aPHmONlyaEfQ9KJHGp0nGcPCY/HXmmtJoaoR
3MOK7EEXzK0MRgY5w80gNH2h6aeR8ziawEQO8i/KlxUuv5mNBcJi7Qws40MxExgR9tU2+nbIO5O2
HbPiWnnMl8JpH7N+9TDxZnF+UBabubZm15ytWuLBGhwHmlPtM510Pjym00BvHcpvIx9ea46bTDMo
uCz0b6Z8TSsEjtTXRaIW1gsLsOpoqmsO5yRX/VM6Wxu3Cd8VUEe3SI9j1lx7NgZiSvdazdO2ZEBU
6GXM5IXf5tbIf9U8nsJaMhAqV0D2N8XAq9oSOwWPzxinzcD231gMQtJ9s0Ia17E85IAiqhR5iun9
tqkdoVntgO3IKzGEEZ42Pchea44b4ggQlEfzo5WA9eMzLJQg/CvflIN36vCKibm/hxTe84RvKgH/
UwLJK7a8Mns5KnwL7ewTX0/BzvRbd8RWmK+tRQWnK/wHKQ+E06CXM2rxFtfPGM28xNmXQ4FenZIw
1dMLSQ5P1vBVpq9DPx8ri/Oxsh89U3D3fC2BLjZQvtJa6yOWP9DOovWO8zjtZVkBk/P0zdAyVgqx
7KveIy8AnaJooRJl5xbKgpd62B4om6vqZuQIWvLIF8TsNQnSCJf5adsdTelwhSjSTDoKNZoGG8Vq
0Of3cnJ2jkDw6wAgquxDmL2KACnKkiRCHEInvVsBLqkaJjwEy6KvxoLIRAoFlzLtbWKchtl5VXW7
a0zz3Eeub7JztPNwpYvyUMlxa9XtMWsLZEBIzBhZ/lVBdhwqnsPlEhwavMPp1iLYypxYiEhnO5T1
65D8U9nX3AI3qYotkG+OIbZMeb81Z3XIxLCPkvkpKMuNh+6ZLRCT72Rlzdi+cDab86PJDCzo5IaL
GX1TBtuIqEv9s/XIV/fWLnTSSsiz0bAnScSuQ66Spaco4DJRPRm+PzwUGHpI0INiPM60UNAZSXjn
DrbPKgZTCc29V/Z+8GApsoQpIIZUukSbw9hwSgzO2OHqsvMfyGcJo8g3yFvCLGHJpWtYXK7OgQQs
IOCsRFgAhiTaimLAXeadQNK0ffEcIB7krr1NTbcecuwEtmI3QulbAwyata+MrtRAhmmp6jENXT+O
nW81oNkQzU63Zg7EjRvflh4kFs07/RZrhJRlW4eS5LNEGTci9p7FcCijGonxr2pR5Eu8mosUoUX7
opf9JRPYU3RxMaXr23WJk2s8jDbY/SQkDYLttyb1U+0F+8CUG7tvrpruYJyD3MFEVU4KQ9rZIR18
dv1OB2v3kev9Ji05TFEqpkwMex1LbbFTDUpYSm67qr+y4bNGIp17/2xG27Bn797MelsWPgFyJDmn
6WfCjRxGE6acMTyGAwPauP1ynPBWsn5fp06HxSdgAW/pw2JDSjBAC/tV9he3zE/KS1ZjdpOLpR5T
ohs9iio9ZDiEezZAQBCYsPGuDQPno3NbSCc5nL8k3hXVezrHR9k+WxBkomQ6YfbwKzwNnjNe0njG
0okTANG4aQ2YvptVPFL+LWCBwf0okQyY3XCfpuwoB+NmELUlVPlqhczIRmfTogd6mAQ8QaCuzoAa
ksIysLPF8T9fw3AGppFddVmhZSx/tSpg2TcwJ4q/9aag/Bt46LrOBpsTj++o7EhEUsyFmshl2GHV
AVFUgR9HhCmRaCmBVxRl4gu0KHN1rqb82dTJuUJ9ksfZk2fAIZCnREXgq5qMCLxEoxixHsvoR+WS
bhZRX8iWprLTLRO8w4hDsi8AuVT6W5gxxZyaRW0MBAPirZVkBGEg5R9/OotpOrS6jQi6g5gcpj+l
n0wKQzwg8NY4VQ1+Ia9YB4My0NFQpc3eKcz7q4UEOOZo00R7Vq7zXCbRWYppayT2bsg77s8Oh4Uk
wuZiFy9z8KRNlDOjvLSujvUfF0FWPseFeZzCZu/i3prRGDeG9qS5Eqskg2HiLs2+uyQQp+sQLr83
e/tJIWs0AVsvM2fyFxINCybdlFZ3JwVZOVpogUDyIEZzUWfHZBSrun/30tZXNlck9LhB1quWZMSI
Y4g/jyUTIu4wPS5G9KoUkH0Nn/p8QXzrHF3KT7psb2v2WeOyHpTiqSfuHIxUlAGUJCfIHukMF706
l3xsoucVDCbRSowzBV5or5ps0ZKjnTNjxostZnYOcF3tK/EzERxhsFdLY7H3oKAkAIvhz5Dgbe47
Y9pVGr9lZmCyQH9mw78IJMDeKQT9NTyH0lXPRdP9IcLbNZH9ElZRw3SBXgxTLvrUAYUj1N7OKF7d
Jdo7RqzZIaOKlz4Y91LrDRcqP7QWmMtsj7OLj/VfSp/WLG4Xjb1GqlufhtY+9kFw14rml6PkMtX2
eYqLP0uiCsrRZgp6RWeGIJWwNy3Iie9dz2DQYzCs7OgbM24IUKqgbeXMve1GJi9091UsAuwmw/5o
BM6xS0oAuy7OxbAKXxgkr1Wh8GYBC37gTnvoSoxD0Wevv9fTrSpnvw8S9nSEpQ7Ffolvoqd8MM1w
K+X026qaU49StaorYj2hous51TH3SQ8JHRI5GpiGHnAmzSCJs71epvdavhkmT0xN8WBaEqAyfKQA
KpNEIjI2pNQOdK6ayzY8qt1rogHKM+JDz1k1wXaQgzpaqXnOCN0B02ShZucnjwDx9ar6mErj1fKI
xKbd1zK5T1sLBAnsykC3/czVdgwwV9TYOxsqVewKX6MQZry3HYzhHufGst7DwYChixNXS5tDFE8s
MByGTfm6Vewz0/bWsODbhrz5+TBsJ45ShfRgaqxzAxC/lcW/rh0OukOrndnrOS1PGdw8k+Vvrv0F
xT0hDo/xLD5tTDpGTtTvjMCH6COaLwaGuPkt1J5aC7YRN2ce4+gs43tHlo9dFAS25ockHHZu9TVQ
53fNvOr7m0NtQ7eCsxzhW5tcS/xbeFIB0by6xfhezGiBBmLP7Rtd70eBpy/SDd/EmqylJdOeBu4x
7h4FV5L7WluACnRYffSoWqRk8SL8WA+AOgOLTDCnfWxUeU3i4ebk+lXLoQ7PJlAScI/CuY/p8M9W
3a6cdi72yKrW1mVHDWiTwKEFH2XjrGZ2sy4DBzFg9mRMFU86soSJb7rVmTakP5HmEo20+ARE9EMY
+bWf8J93uvsylP1nA7fsIWwWQLp+hMVJq6TgGs25eUU4e5UxknhtxNFnU6Lo6NVK0wFf5eLeEp8V
DumUDzDDD1voI8y3GQ9OVT41TnLQSTgyZPANAf6RRTzcX3X1MId0Ft9mPjxXpnyqTCJXyDUyEFWj
EHnmYhiZZDHR0lC+Rtkls4urzlwvnhqNSXngW3VxtHMSP0vawwJpNDITW/M+axNttRB3rdVPromD
bVAtIUeRb6KJmU3rbOWur8LYbzykRMh17IFKKzbuQPwhGcEmY2JzHgWTzdzhcOhCdh8iooaAeWM0
9S2urK0u3JeiorFpk3Fbd4oa0UJVRt5KZn96KALwdv1GlCdEkDw7Xehgop1wP8Ncz2LdplZAwqI0
At8DANVqyR7qIrGkb0MbsWK2FrWqX/RGPVlefxtoQhlogl40AMONBTJ2yGl89n4DpKllcEcvfMkQ
gogkZIrZPHp81aWWzQ+jRyieqwq6w9TX23bjUNM2sfbM1IKYwB62MFbAaXgrGnpmjOE9DX5k9ECW
KPsSm0OxjUN6luGNXvOXDhWfEAqzqmQ4VkHMRyHP5JEZvbReK9YVKb7LdGx+jJ7dp0GOSjWvxhQl
uRofDXadGvxiPhya5Ww/hePWyb2NsGw8hnITei7h1MAqoMzqtCuIpNczBACtM9YO3h8J5dVCquIw
7uoieRv6tF9n7hINhlal9N4LE1wgZYfTNOyf6n/csM4qC919p1f0FzjFo9GL8a8vSGra4gWk3Shx
61M0u6VzxolHAG6An6wAjPHXdDCy8ve8LSnZzMfamo5N6RzLZj6XWfqc9YkfZHDHjNraR+Y9hAVk
tghhHQYXSNAttrGrqTYQKEjD2TEZeWpCc1Usc0avPLHw/k1LMLgS7FYRkQ6Xzd0JJSca+yw+VyEI
9ZwAgFRz2VMhfC04OzdzY90k52wYFMgqSzyjWJIx3GUxhKoCNXQs66NWt8990ZwJu9uWlBJAo8z3
MkUuUcYdG3otWRW1ix/Xga9hbIq+ok8185szMG0dygtTsTN+F4wC+mttdAJNFse67Oiditihl8z+
taZTknHhsq8V1cHW+rdiyr+8eFjPuXNszejKiJuZEngWUiaB+6ot7vfv3mNt31YEMja8hpi1+RcJ
EcGWxbtRzgfVJb+5ygg0044J2nS7dHgUomerR/rPf2R5wUSqbYKtLhkVZepoUxLFLrLESmMBETJ8
b/AlckASM2JAdZvJC24SFk4CS5oKKWldSrECV7ZeBV9dlj+i79/V5BgoEzmsEf6KZHgqDcC/hTb7
eoKC2Zuse+ga/3obfGaMnGuiTAt7iUqRShrU+FQzjyFLSs6O9zB2TDpzWDG53cVrV8z7wRyIocZU
ZjcsGjz4xPh5AqxqVZufjaA8OWP2l8ievG/wsYUqN4nREu5nV9t8IGJMiw8Z0cRcN8WBOhVXA9IP
3d3n9DRO/ZGiDWxmdakFfGsJCYv5lp6SXJ96K0vG9yoRPmG/FPjQni0Su6umvrM63BgwvAlYwpUU
iqeMXeJsdWtNRx6kO2dDUF8WE5YSo9rz4SEi0zbD4oxKumbLeOk4zMY5iJDLULDWeX8yhHkrIg78
LD+FibfNcvGXaOh6KtRArkPQutEoXOHl1oNmiOQGr6jObo0aZXDREUk0qkyzDERs6bONsOxhYh+a
SRZtTPMQIOK9n+f7KCEHNkrDiC/c7Ux1PSKU0uPoKCXrqITNn9ArBMXjLarbc+zddCPdK9Efo8j6
JjNsUzjxsRRcyJU4GS2rb5MwK4k+DjilKoPV6JYfoRfeKzWhSrMfE489/cRCnehbNCcAChCHW/l7
Juf78lEVA/A3UWx5DbDHYu1hbZUwulRqxGir/uoA0EKpFZdO6y8hJkvN44qIzZMNxTnuZz8OPToY
A9NL+NcX4LYNyzQx+I3UbP9Rdh67sTNrln2Vizsuoskgg4wodPVASi8pJaXs0YSQO/Q26J++F6sn
XejCBXryA787KWUyw3x777Xx4sTVebLks0HHsnrEEkGycFKQR/BQXFV5zqxbcU8aBH4EDlqg18TN
7Nh7t8cxNFMC57GTxJ187OeMbQpYymRfKOq9Kge5QTc/+DlNbZyTr0rqOkunB5jOKQYH+dA7b6HG
oI+eTE21JmtHWgnScOG3Z1sy2KgIu4WS++3EOZ3QNXWKndzENWGUOSlujU0QupO487qBIGS5GmBN
fFpU8FKklNoR0VwzTphUjoaET2s7740zPff+6lypwr2tl+0wDh+Bb/Ha8T4I4nMObxfforNpSXXB
67lYPeK78b2nMmwO3QJ/y4lOfm8eF973SuJKKYBBx16MReNbSdBXyfwkXcW5S5QIe/lLXzNy9TVH
tvE+14YVsHzsuav5gOHcsHzqo/TZ9uPT3C8vxWIhRJG/qbOnAmxC5QG/QLpGhWGkDLbOBnhP5Rxx
TgAMREfG6Eg5IRdcWDL4s4aLJO7PrWunopXqXh1UKrfumN9JiqOFBppn9/pDcQexWOTjXmoIcLg0
p/HbqDfWjHcn7J8cxYCYghDpPHmLf51U3MJH69IDRZo5mkq/fVQkmPxSvPuzfogZuRUUgzfcUnAA
HEX7CGaW+ES7db2XDHwKWw+cKuQivIFits7LhJli4Impi+AlQTzyiab4XvOLRestDlJymy9yFI+k
dH5dVuIqeUKtPjepPMoJrn/yR+Z8P7GDVJKdt4Ec7I23ToH/JSnNjeNOdxQZki598ZwchTPBX5b5
/W0arDUvuMSjhD4B2su0zbDdwwRazV9NiAJEttWF1mIRCkQBfphmHqrAv56qV0saUnc5d2lwcY04
DiI8RtZPBR+w66rD7ANFF73hsAoFYjF8uh2stkG9NNX7lPEWRfNrMuCOZkrqAGKpclqUCZdOHoOt
KqZnhOKmmV28X0jU6QI6EbyQrASEASp61RqWP0mK3SP0f6XDWlkCsMpABVIqCBhdeaTB7M+W2/BI
xj0bZ6qn+9sqAzXe6TsCj+dw9D9ctoV6FO+qKa9aOA6jSl9mx6Ox/Xtsq5cgAnA9drAysQOjFTnl
sLfIOQXJrbMMJJCIkrkaB0SWV8xM81PlWIyo9EoX29YUY6mcQhCfcpgpvUttkBFWax8svwe1iJSR
UBY6hZCgFk6qcKnv0xY3mlTJ4xiZs4ywkDq9pCG5p54TDR4NBlfLXiTmJiFdG3jfyyq2+P49uQ3O
Z1/N5P9kqrtfqnVMjcMgj6XmRkTWqWGeMo7fM+bmJaDmPLG8x1q1qOnzJoQM4SKTwJg2aK8u2aCu
SX5MXWKV5CPX/XymdWM3YVdj2n+csV53Cc0JPCJ2p95Axb9bLb1Y5MIq7J2F1GvzonVVGvaLYvZv
lwGvbVei03flHveUvWlnpJMUJbrExH3VulVJfgPMdFYkrIclyBvY7Zb1lUcz1kMdHoK5P9hJd6Nt
FmZh0SBdLNO9NeXgjgwnteLbUr59W9YoZv5IGLgq8YtmEf2BgzZ0DtZEN2yzvHe2e2lzc6x7ErSC
A25r/hLauMQ1Miszd4qeNF6evB2oYag0dpZhTySUzFQufr2ZwNocWB8tjniOgH5xtT4cinsOjgds
CxMwkXJguOm4zA9YJi9LaagNDG4xlZA/iJP7dkWKOQ0KmD2evaG+uD2jdsYCoB26m3GCHDIW4sRu
wz1lxkQ9+ugMo8jOQMcCABKg25di+bKq+l6U6lKnDOabhp8Z999jWtS3IioPXk3BdWAePRmfLPrU
ZZe9GpAMI1Gigqo1rAH6j2Qa1nJkN6MF8Cvhnqw8yMC57xM1I3lPt99a1eDAfHM73ve0gQ4w2/Vx
yTGhW0GFLd+9S+ziSUfNp8YlPwY2oQiXTB0YLh+AF3Vavkt/cJ5wyXDyHzDEmyX7qwwfqaVOAMou
01h+Mj14oAjikOZszkP6DRPJ3fWBh90MsB8aEqNt9hONUJHk8piyeV+N+tMD0iwhFbSEtAJZ//ie
895ny4lJ5KOc6n3Uxc+1WnZaTLSqWsy7okERT4tOWW5zIrJIqoOookzkOky7Z9mYJ1cW900FhJLT
Kq4UiotxjqULdeyEAib8HprtMxPeRzpEmyaXT2mL83nmpDCDhUqzEWcdztTJoTtP0X3oEBFVonkW
iX7JBXRqVetnz3ZfqHj4HRl1TEZBToUWEcRHIB63/jzAMVP9qZX2ceLLH+XFbVS3d0hTW2WTcw2s
8xiqa+WQPre7Q5jAvUtZvzlYE0nlGu1777kH7KSbibnO4yZMuMwNkiA3njvHTyDipcSmXQiIYU0n
uxUesiq+EXZ2PwvnLSuphzPOjvoDiFQrDhGMqxswBfaxGdRDe9Y9QVXwgYmTbsbg3oGHODH/kWIt
YrDbx15Xe7b8XTz5x9Y9jVI6gEZy7853ILaV8QP10fP1QFdVV/Y7MeV0ajHVxJnqzHjQJA7ccWrp
lJjT3exKCmjMdsqbWzdD9ubXpKU1fuhzWJaha28Jf2ZUeMG4FBM3h2gEob30K7aLErSCGfMygoFp
bAafnFdmDOdzZT27OHxmJ71tDdjiMsJsYXEWrOlHltwAN2KG3pdZy2lonYtMl2Pp0LwzO7htTNZS
kym/h16du7Z/nhwQrKa0/wjjvquCe2CzQsJHnKV+ReZLm4wltcbxPSXVwZTLrq0QbEVSHELChFMR
ebux9ZdNEccvnRIk3ljmBZyGcHpJ5/zFNfSJoNWzCClrpc2wSpmqP8rY/RhT7mQgf+8TTuU7Z9S7
hYXItzxOARCdmEtU24p8wZVxsq8q8r//c8ovlvfEpTc2Wqy/kfafa1ubbWURLaUG86jy6Yaavrss
WT6VHWJyWdSLKsiqd218ol91P0EmZecjBDVBOavi4K1X80e9RI/M+PY5rZHN2B9i7moYK/snSEch
GNNw05flBIse5pFNaLly64vnFy9WMTi4EYcPprnFYW2bH9rRxnU1HqOWxXRU6906xdrRTcy0IBej
vDDKLbKCkKJd45lb6XXlcl2LcNt543NVpITHU1gRQ4fu5JUECuPCvXAmXnvm6qfCl+i22JmMe5OM
6m2YiTiGWTau1WqsbZ3z1JqODzCGJVZH5Z2fqbOXj/KaAwVVHdOIWDGTkwGtadsotMHALSJdQ7CN
61xiXba3owIyzit/jy7abqP8V39An3RGzq8dN/0rS1evBQwKPUIUMBNvgm1Z7c6hnVVnOYXIY/dj
FcSxRxIwAHoA2ai++cIl8pzYs7exmgmKo7hYw/hRpjUeMIf7thfFh2jMGCaVN22M7SLB5b7QUVjc
92Hz7XkcYTJB8ltX451x5B8e1C9OuQbhpwGNxI/GlYKPdVIzCQQJZLBOmP5BQnhOvD44S6zw5Kdy
i+0/B4cWpCGusgSok8gDCM69PdjjfeHEnN2nMEY7ZIyeFOBSynJfMu1NkuzvAGrOos+r6Hu6GOgN
ApRp1whMAcRnRR/3XVS90vy4lUqfzPDVMr0IGdwSp01Czn/pBxB71KYUkfIDxMxjRDe3Lrm/Liy9
Frf3vjeIOCWPSRTtypoIc17d2f38GdCAlgU1gPkene5eO/Z5MuPO7qt7KyW9gv8o4gPjz3nSpnuw
G3kFKb8287UZnMd5Hm78YIQy/Qk5a2Ov1g1E7EUEn15U3FIfvK8JxQ90C4wYbzeStomTiZ1i3+Cl
o3W0+2pN88uhmISfSyfLQJ5s2yewKk1sytPU+MijAJmU7pubiTTnw+BgMPEMeDJmShgggIu3tT+f
gi5PL43f1ASIKzxZOf2l0UO2gMcF59/VTGspJfApj+1XeMfEAtORWvG5cMa2vthlSAa4En+LBc0r
g+3RQkYBckXmaL64WM5waiGt8pbeTtxm1LleLfcfrD52sS8AzrTv/rjpm3O3nJ1utZ9wiZCHlPLz
DJfSNVi9Id0HubWFZHqdDk8g/WOUdIGa0rwswVGad1cdm4rahaLaqrbchNVnFcEftXYCgPZEE1QQ
HYBNbpys2IYGPoDeYBweiQLT8NMHD2p87HEpmA9SmWglqD5X9fhKKJUBZNLt4KPV/R1IK7cC8X5Y
kOPW6oyV/c8zhOH1IMgIIJ3G5ZM7I6DiUl1bEs7FsOfSTuY3wxVSRm8RNOzQx499mcxW9XDQYPcs
gBbg+VQ5mVlsnMmZA2POfd+Vd3P9mZCtikPNdfOvBXySQgHGQb8RWaJhKK5T/HW+m9wz2uQry62f
1TRA59M8vm6UXqctMrnFNtHx3bW6c47tzydxmPCaCTEBkCi42Rj6gt38HNC2aCfsbt0WWnF1bDTv
B/Tpj9g9ddYbSj2VYFZ44z4SHN2gXjN/p3sV6f5aBPsC4qkXQwUmFBgdK5DmMHCSt9n3D1OLEe1K
fPDxOA0FyGpbYbjkCocX/mZiMu6xiSLxcdOqkvtV/G+a15rmgBhlGpWxorK34nxIWQagd7S2Y15u
Ew93EucVLt6kW9h0hnXwfF3i8rWLV5jODt8FKstU+yeOTzzGfbdnckLzmRxO07DD83PVoqDFVxZn
pbL+Xd9bc1OXt9JZYVpV/adMj273YKCE9MQ3EiZc182EPFJfB+XdkD/EznSNB8v5bRnogj4Q7j0l
F3b/NS14Ps5mfMxA24q9jGwayvZcMq6cn4BLvM9Q2AkOVbsb8PGkq8qDRTk7B+WFnJsGKMiVNob7
WlJ4Yfij3zL8DF1yWnV6wqvYZ0v52nSXufmtM8Ik029N64HiYqGZ91At1vIRZvWxS8/czFpiCaHG
eABKH/RlWV55zF+472A7KW7Sebw4cBirxDr5XApIyLANEk64UfxEy1OT35QaKylXBuBBDb8HfIKA
vLD/Rph+8S6tgnHwaohBWttaH63+2HbffX6/mMvi3hD/wB7KtyLi9HYB9kSdQsHMzWo2zswaHMIe
XWAm5s+CAgpQHwiITI8I/gTALT4JN5j4lRPxOgdfDqO3TaLNVGH4Pizdfoo4yQy4s6/G2r4ipMIt
Fb/7fjVmoXrkPnsDT1+ZMFfGvig2wjDLv8CAcKGXD59h+uQHN4UjyCt6h3JFZnglKZh+q1AuzXlI
/1h5vl9WKL/TX1HUgVdGmP+Mta61vNy+C+uuhgPV6Lt2ffyYp/gbp/rr2o9JdbGnP2QkCxKrOBGA
se1Z1Cn5yOLPrDk07gtzQclCMnk8SyACsgf+buMH5F8qjI5c4Ih2ZHd2AiG2vS1C+tc3NrJSzU3Z
H9ROG9woWweHqfUph/CpEPte8gcQ8Zs9ANecOkjdITxdJfN5RpTiGrY1MSa6AVx6/UTedtPYJDA8
RKSErqmADse9nP5AItkBDLhWpN8iyQHG5y750MrHKtlGep8CYVjEozsdB6Yey9rUZl5CXLLd0rJ/
HnxrFT3+sPHG2Wesds0EX7B+Nd5rhcHLei6ylSZBxuG6UPVVE/lcg7+goSXDLgX86Xc3PnvMSjSj
Vha/g3uA8EF/jbC2Aj6YABLB3XFOwKzA51eHrjon4i1hniBgy2T5GVkMh8nJWmCZ2vc9G/LU03Tl
bYbuG1yo191M8R0CdlbhUtr2Iwb4BHHmuuMJLR5jfNdsj0L/tNNtPP8Y9xNkaoM3t2LSkk23eXUZ
R4Gz9pCuSdjp1MzA9uLz1LePUX1bj8s1jW77LAWmD4sxvOuStyj+0WQapvRPxNeKZWsANmHXt73Y
AxsY4hf8PN59Kh9oudH85kCAdLVzyBdGvD+t++Y6f21OMstGu+9cYT13F4gbe7qHLInnoJh2c05G
5mHEETiyHPEVo9pyzt5ExLiQ5rfpISg50/KOZMeGaxWtIrmBYPPWrhsGk19mo1cZz3cV7jjjHSVV
Q/GhxqIzn5vxxWEcL78sAlpxT2/pEwT8K7dd4QU5wIZaP0bmoZx3khN7CLgOfrD7bqhvQiBvBU5P
TOTyRMqlaG9bHIAWAEBgpH13yIkmF4tmWT/Fzk0nv1vrI7COA3UYKf120kN52TofhmSMjbvRHJ3k
xwEj0xePlnldLJf0E+AayeZB2gXtteRb4VGcGXdHQz+sZem3bKZsA1hmuhwCH2w0Q1qOznG0cbzX
tIJDcGqV2Y7ua24JzGXH0n/vzENNV4n9XmKxCbmet5Sv4UkbqNKZVx7E7YQJkrR8KWhwucgk27jQ
Lf3wZPHlhRXERW3jssHk/TkUeKIYdrG0FDuh270pAdnzxCWX1VrB4ykil2DCYWVJ9XAcGQMST69H
LM1kHQAdF6eGO7mI/1CvVuWnACBnml5S/VI7uLjsFzGsIyumt7GmcuXRBvGAjA6/4ICOxML7Ie0c
mJaLi/+uTZ6n4j3Qr32LLHRwEeUUC5kc2XfHD8kkvQC9T7SD207NofLOz2sMSP2GUrhdp9przIis
DFAt59t+HlBj6n2XoYbubB0djTvvZia33Eq56r9XPIftdADZvl9MsR/Ls+cRHnbPqpQHYwEBdw+d
h3EH2Hx68IL3lbefQq/DP9YG706WbLEvXhvcsKRxF8oUVYVm2X876iyJwGBPZ+CEa56IL/sfCakW
6AEYtF49WdFnJ0hsEcTUCQSOiQRwC6CQ5PVqhvLH1wCO0xgHB1E1l8qJP0Iac1QjeHjWoBneJnwE
DpZxpShBQgsOq4p8vLgyvb5D5aTeYjpZjfXUDQzKNWmOfM1rJH5yhHuxj2mecxKcxUBSIPL+wbHL
1a+AD2qX4G2rULJ2y41E27CpgY/ZevIx37b+Gkqj+mry7fquaisBnTLEz6KzZ/whgHiBQRW2uE4C
fehWe1EZx094ltFN8Xq4CQlYHexnOA3kzs2NLYHSTSv3wEIwvm5Cdy/DYJ+rkEKzMP3F33WpKx4g
1eXRsZfN89xgddNMhR96acKjiOECz5Gm0L6eio2V9PVb2jUEtmbo7JhbZ85auk++Jv2fExDoI82s
b0cdHCe3XvmHCwFryTfA9fhG1/RHGLnE0OB7eYxK6yEIouwQFn1z6gNMa7MpMZJK+65q/DflOBPI
Ih65sagZsUW+wyoOvxzigDkrftyrbPTfqEpGZAxGb+dPMnzF5oCw4HYgVCc0WQiIzG+C01JA9ccn
yXlumc7aIrBT1G6wvpsPY+X1N7YVNdeBR/1UMBKj94VzZsjLfWq5y8k6aLfltDHONwkHvbwQhGXU
vasZJMYcra5FS54aYfFQEyXuUvvTdUlR9uwfGAe4odbXdiv8TdEg1FSoH4XHV1Yk/cggH7pID/TP
pzwFzEBWzadSgemc5bey8KkDy2Sb7ciKm8bdT0K6B2wnhylZq4nSk5QBICI9Ea3w+H2aYjhPbvaW
MDwh66uOC5edGYP+7DRoeCTD5pV6yFZrUMgrBXiy7dcugwyRqobSaPs+PRb0EhCQUoRWZqDxYZz+
xY1LKzAtrr28CJo4rRQSc9KBMCtpWZsxlMue4Un1J/HUZcD7FxNB2Jhh2Hd18Fsu2XfUoI/ws6Ho
TNBPjPU5xcT7PESCsrM/u26Nh1s/Io1+Y9d6qSQ4FM3R3rXucnq/erwCRrQA76q71EuOXcwnbhXn
QsWbeoppo2SNW9xjx8E+99Qr5h2sj7q8Q98SKOwkerriSOJwNwRcy1V0SMEDJyl5aprZPN8Q6jQn
NzB717ZfixGvJPYfzGfJJm0BO3YEKBafbIlfnrkcQ4Tz08eipcE8654Tw33JaBgrEActwwVGfOSh
1YFGcUijd2Hg0hjsBNAKxH5Q82j/wqSZCGhIU8rxy3YTz/+MMmypP87QNz3aGuh/16YZK7cpfhwJ
NEDydK08Q4ooq6Hk0FX5VZmJXdR6FTtJZzULmCW2Z6TZ2K1zBC6jQSkxzKBohb7EgOMjWb8ori1x
H1dKAgXuihB04bVbltqjX9JA1mA/DdoaLyx98y3jLLa0Kmf4tRSrCbsVfGxXAO9aKo+Jy7YekuaC
Nv01J1x0/to4LylxCBYjKJDyrCEc3kP+33U0oJ2oDy7NEBSwuoo0R7PC+xv2HBqsYq7Vnzj0MTIw
BAvi5p677gBHtFImY20IgFCtIk/PR+VtMs/quPADF+XS0KFJMBNZFodxEFMlwb5SDQiUN2NWDGW+
aYJCjhw9Ig76d8al+htUWzC49bXxI1oqxlh7J5mNacEuNKJRbIxyC1h0JOhiOosx15ZcSTPsjPmH
0YyY5+vSjivGYxn2pfArlOgRxZYwnccsP6FrmJ2p6JO8DzZRPoWGMiIZYs8F9hFRFlDF4SIbjILD
6B7ATlbcB4Kwpl/jOlCoggUPHvZOmAqdBgRbz1P1d2mEIz5c/FYgdxRPN9f7VmDLBTbXxLKiSVWa
MXztwZ+o56hUUQ0TMvSZry3+hF2N2mVLcrjy8srv/0Ltr6jhML0Y4GkXncqAtJRl7Tx1VdsyFraz
Jh9fsg7DEm45hDdsdtj0f3QGVpR+TxN34jdyRDOBLx7Svn9zmD6JvcNztVirs7EB46WGrBTpFjDo
TE9j62U9F3lvKmz1taS+6FPOHE4FhbawwtJ2Tnloq+JvXo628jb2EHBK8FQziQzpRrRMcm0ecn81
+ls1JW6e45TqLuvHTj3jxY8CvKTd4iu9j+cs1y6Dk07C+ZaeqjQAX+3O0/3ILofvuezYzsbEDadd
3sSCYvpx7jxJ+0MRhIyBx8hH37qK5aTC925IEyJ3qmvn5CcJVEoY1bC39t8+nkqiZqwe3XEerHlN
sxrdOkhqJuJ0uA1iAh3xSN098mRAYpIpoRiGzGDYQC9NxKErCZSPp0BYFT1ac5wG6Mm95ScgGAt4
LJmAH+9ql2YY2wjH2vW6rqZXSaCDMG3qpZnfbbGUVkxbs8H4aLROF6I/iXlashYneJmHA+ShqBsw
Thv0GayJfu3EW362Vh1EszQoLZ1vuTfSgSR4mNIo5FNWTYS3CiZPX7bcR8n8VJwYu64dgOq12PCR
hAKh59dCmchYN6Xp03LaGmuMlLmzXZkX/qaPo9aQ1MndlQgazrlXfw6qj5YE1pNpvD+CHxqXq2Pb
hc1wGLpg5m34skXMQPAVdIPaiqRNxJMRYZgDZXUyr84ftaltI7cWyYD+r8Ngvy+eSh+xsfz1jBVh
tU2zWi/w9O2kZJzQxYnKP73Qy5y7KIu9hhFvJUusYWNDABr8jVN5pPxnKyj0WuZr/P41zMZMzPus
HYWecIo0McZjTgwD47KavJ/HomzV/n2oW0+c7KIpKVEUfIbPkztU3GaJnfFLB7hukREjE/EUFEka
Ne8YhDz+4wZv4HAXYnzBetZlOygvwXNkS9qRJg8J9DG2Yzos5iUoAe4PAkAyyyemJT3r9XQZ94z+
MI4VN2WvMLzjsFPDr/BySc1nQNHs9DabqaakV3ez4H7UL03r/OULHS13/G48CukSZckjgMfKu3Wl
sw4MAI+wd6d2umT7OE8c91ZOLTt6wwpOxDD1uQo1HderLaNFld5ZnlqHgG2rrdsBQXY5QjfuABny
P89PS5fkFz7iJL1JdCuHr8AR03K0qyQHzhU7ZJWAnPvh48xMIcAK0TnlwV36QsMU6Urd770otwGm
5RZ322ApEmCLdRf7jFqnVDUXcmQWgENVlXbCHGxpm+GAJ1J3YGlTMkOk5NE4Xk1XGiKlFpZHvWVW
6sUbr2sXZbOHkIz70EvN4JRH2GW8IFyM3gwj5iX9G8iiGAk/JVHSPmEJLhgizqFFcVQkMtW8j8ZL
OEjzGVmMQdpoGYlK5mGIgSUqozFBMsKicCgmqs1Jj1cLzw4jzNVaF3QVZxma3GSe8grhUuXDKQNM
EzrUuQ4Mx+A6RyZEns9tf7oLNGPsE1+K2ke2GFoCvJyusfRxsJrl/G01AwXwkbZeW0x7+PPStF+C
G8srMw/hISvzFGqSniLszNM0w7gHxwC6bRslYYM4WoP/4ZGetx7iHSDLCLqfyhcujJWe6yTGMKIi
DWekoZGimgIvNJSqexa81qJN+gR/SDXkkIhyP872k6OQvgvJKrZzKeEK9ookh/U1sQ8wgBtRzfdd
SUHgrRVXpPDdgn1io6IE86YqaxiWAfyK8NbSHpK5bas+/tYExHuUl3gI940VifkGP9ZgXmgRych1
tVkJVI8U44RFyhUhi4fFzvwwZ4UHdcmhA5S5VZWVpNBqkdFzHXc/Lg/0nTBN5fzEpWk5ZLVSFMxt
XNnbPbwmVRW7xrPJgVkpBhMUOW5gd4uGOPBgBqOcm3q0RtYLntnmWLpN49000RLWDDgip5t/w7AN
8kPiLjPTmLKLEJyVxTeqDTuDwTDrvJaGkI5jrOUtZfoSt0XZvfBVrdLr0bBzg8hw+vHMij2nJzwU
IZbLSU7LbdfxHXemoI42pgtIvJJQ6Z/L1gPqk6lsEnTxKFhkk/ITugcRf6jE7eOKZ8+C6yrr0ziN
9L4WSFHxLbpo35EVrACXY1jEl+NnMhlPruSQeDVJL4jv7LJBoRmZVg7bdkDQ33mhbf+kmYvm0tLV
7D04YZjpR4cRK+vd0oCuC+q8o62dSqx429lFG3wuicgIfJTBODwyf831vvCCABNrEHSsTW2mMLRV
lh7zI/C23ttKvizedSZrlsVxcivJY1jBTGxEK0Dez1nGmU134jv22+Fn0FXHHhu71AE486DBuZSj
c+aXSe894cUNTVAs8hurG5FM5gCbHe1rrZVizRgz5ugZ2CFGhYvFZM7rwA/PePZpCoo1xb0Cw9ZV
MC6kY3M7wAc4Mx2dr7RfSZwbnduQLqvqUa2zUT89e0ExyesaHjQtnp3ffWXG81D5YEOttRyqyJkD
Oaneq6bHjmYhizsXkYgJi4Kfae+yJAsCq+PgmrrP4K/cizpM/xAVgavidmkElL4pZswcggYZiW38
o/Hb+TEIFXkrx2TRKQgDBt0RCwpuNWz5jHjdpqJQKQooXG8qSNwhsdqvyogsv55EVfLXeZh/cMUH
aMy47rNdSibvjy1C+amdicw+mjJVu1kzJqRKIhYqiASi/4JHpmBoFDFe0pkZ0vuMonoBjNh8J3lN
v46sy5g4XZtUOMyIF8LW99IepA5mT7p6PT+mZBOfbHJwHQ8kp6UDAWYSiMJTa/sLrXUdgTqASMDm
1uM6T4ElXS9nMKlgMVrtaM2bmVWGP9iMBZQcN+vwBxhdMWNkHZ+3U+/QTNKRYy83YxRQJRy1tmBD
shThRV68jLYlB0x9lQgtYcyTo7C3RDvBq85xgiRjxpQueh8YBCHHwC4HRnht9zxZuKW2RRGApCbg
I60dq7mvbtNB2+N1KqNSH+NIdj+w+oeSxm9iZiQOZ8mtiOfKYqf2sKJaMYYFGFXlqS5UAB8ari7I
uDHz4wuHFw+MTT64oIErQdty5EkYLZidAloqsxgEIaFEzjbSZjy6m4fcbl5AK5XdruMGlr3zQJbm
nnhRmWy0Z9kYf+OpaA/KGq32069G6lPVbMb4o+17MrMODPHkJ49g/e2q3sGyA+psFiVVGZC6sgcN
M41nfsGy6ymOKwMhFifzG3UAtzrnrxr/Vca+VfvDbYdqNR6n0K7Sb7bPnIdkmSHU4HobYrRSTgRW
eDskPiaCq5E73sCxsIWaxkAHy9/AgGylcjvz8jBxYsdHlCzzBAXXcIoffCnqR9UGgUvDgJ6wtuum
x5eeYZybriu4R8gybRHbHK4DaNI86LE5hLB6kp/aMSUHhCax6A2Ia4q+tJdgnc8Kheu/KxdupOlg
5ZdxqC08ZXPl4FkTapL3lEsE0x7yWXHJBl8EF8/tMMeCu44+ORAu7XZA1fAO+eD50UsEKZROm862
a3SduClZF6YpTEOgYl41JvsBYx1UyL71oTXofLyT1dAnW6+Oq+KMq5WhaEJA8tjmk1PzNQ8YmMte
wtMdmiLLbpqxDbp9giFlPNhTmcUYfqOCSFq0LlxLX5XgzBZuOhZiS1bp67x1x3Bbs8nFbwGeQE2E
zyvQZjNL1/0LPhTDuT0i24EEM7Vzh5vUC5wdkzgPVK7nIm7+W5gkhC1rvJsktzasoCi7303w5JmV
Htlfc1HkLKYASJPFyohWtesZX2LMiHN8Cl3HJL9tuNkiidvVBA2aoc2SvTZ8j3v8W3mMXw63g/am
63/+43/8r//5Pf179Fs9VPkcVeU/yr54IKbTmf/4p/znP+r/80+PP//xTz9QUqjA5dsoHT4cLCz8
++/PS1JG/MfOv7XRVKd0crrXoT0n1nMyBcQpW84b9dcIHX/+/f99OQA/2g5cWwqpbUf815ezAilc
gKx4JUd6hiPAxvhO2v46Kcf48q9fyv9/fjOXXdO1tfK167tC/deXMuAUnLGOV5B1Ou3qmWSVkR3n
iSkj0x/0+e2/fj3937ye8tZIVCCdQAbrv/+/3kndmpRUFnpU0sfmxi1ijDtxVOPnqXDC93CwdYzT
diAm/EisVDz865f/735dVJxA+3ycrvac//ryqWwYH9TCAXgSgyOKrTG5H7gd3DJ2zm8xws3f/5uz
81qSG8nO8Kso9h4rAAmTiJB0Ub662jf9DYLsacJ7j6fXh+JIYqErqsSdjdgJTpNMIJHmmN9cHvD9
yhFS5VMiQMVotmqfDuhlCAIRyyOV2ubFJuNsuxGRE6x1GY5/vEilaZma4di2IViq07v/NrV2HsRU
wMKMA6/yn5IMuwxiD2tX+oby+fJbTavidD9IW9ekUDWp6Taf8nQo2C9mjq1ZgSAJEDFueMeGnOVT
PG5e68JG4aJNXd9bIn1u5N9AAQG2vvwE7z6kpSJhRCdE8r667sy2iGVk1MWgRKxyMdXqbB8J11VN
Cl4gqhUPwS6pwTFcGfTdx5wGdUxLk7owTUfOVk/TujRBkDal9VZo1sEZIqTFQk8i1ASa17MOf/6O
wjQY0nZUhpytnby2WhiVSPTH9JGxnVFDCe0oS5KJBEgqWJn4Z2TgHi4P++7j8pYAaoWjm6qUujX/
uE1nIwDPsBGF+AedEhdfluo6TH31kLS68xOqtHer2E34489HthhXY4odnU06W1am6Q26TjvDJ3zF
4dWB8TXUlNZGt4ueEnhN+6aIKAJ3tW/af7p9eO3fB5/Ntm4PFArSlnihbNGxaCIwymGTmnSeYt9d
XX7T6S872UAMBshcs7hbdBWk4emb+lY3KkWHKZ0RdfqWpA5xWwnj0HZr3H3MnAzQbO3uXxhVCmmq
unbcubMvmw1+l1GSC1ZJ1yL2PKGB/SSkctUO1l3vm6/6iDTk5TfVzm0aaZjCNlTDMbhJT1+VtDjv
QiGoF6b6jYBptxp7eiU5tJEl9GQau5TjDrWu2I+OYne3BtU06jcmPS9FwgImJntqJgxoLTH6vPxw
504RyUkpNa5T3ANmE4KSLPoKZYB0clki6CNEPNwNECVu9aZGQy5okYW5PKLx/sPryN1olgNbVuMA
O52N1OvRLqjrBI2iCsWgwkjuQUvSLLg8zJlJp3xBrELsTw5kzdaXC8cG6mCDomKQ4AujlS5tSl8H
M+2Of/3xUMyg7li8jG1o8+/bGLmI65bEuKwm9Wl76Job4LU50gXhtQP4zOzRtBSMo+J+wbF/Onu5
7pcI+jGWF9bqLSm3vWs5pq9skzOTZ9qWrpu6xaIgTD0dxfErHb6BZHNqdoJu0oTVNOP6xi7S4coR
//4cAM+v2QBWDJ3vJNTToVot63sEbLi6ECDg2ux6yrWAzEZU2JdakeJ/swyqDirsSmnJ2K6cebPh
pY5gkc4hb3CNcyjI2fAWtKM0TWi+6JprfFMjz92VbQNYTJfDVz3s9afIgfhzZXG+33W8tMk2MNgA
JlILpy8dCLUhvPVQgeWYb/ciE2n/TZ1uedAvgyJ06LV6dO3wOzcqcw0GmRvVJtc9HbXTPC8iPfcR
cBJ6cYebYeZ/RUx89O7jJkjCbdlmtn5/eXO8X7DCovYAvUvajvluc4yeSS8UxtYqaWnALakpdHsN
lG10ZUrPjCNVOcWYADBo688OMiwgNUdULW4+9Zh8AovRbMg4syvB+/uNIaQgK5FTFMTnm324OM+V
Au4D9wfqLGgGKy5AVRfZDmrMV1bmbKjjytRsjUAEIWRVE7NzMiYhU4oa6r9bmuXei8z61rGxfw0w
Mn26/I1mC+PXJjCErpLm8T9rtglGHQROCkIM0fpy2Aqj11eBi7C74jbNA9p4zvpfGQ+qG5OpT9v+
dCHimq5rFGIgX0D9AKtj0dLlHBhbpO4zWkYBpOLLI56bTB3Z2injmlqB0wz8lhkElLscPAuwI4+S
6JB66DkNdpvvvcHOr5yd2jRbv0U2v2bzt7FmYZTS6DKppw8HAV57Y8lmgM5J4fPWVNcm5MBt5fXR
qoexNrWg9HQfwXC4MsXaNIfvnsJSBdcfe91WZ9+Urdz5scCw2MRuZyHc+mcmYriyOWJDFHNeS8jE
P10VV4LU09RdWCFzmlHMv7KKtdm+/DUbkuYkSodknfOjroNHoWs+wGOJV4Xlu5setckF2VtPblYd
7B56gaatEFrAaLtxsP0G+N3LHs8Jvz1osnr+85XAhtKEYXEIsrlOV0ILZQRKUIqvZgIWJmvD/ODA
Nv2s8p+/XR7q3Laixc57c5kS4c52cDsUJm0IhHEMpZJf46pHrac2bEEfC2Vwuv+KcNzN5THP3Wfc
pMSZgqF1dfZ6oeYPHiy9DEJpRK+v1mJckyu1B8WURVlZA3s2CqrxSQUk4s+H5lZjSm3NIU2crThD
xExDCxDJbUzFgCHRNN8RZR1NZIJyB3UTAijkuFTbta4ssnMvbauCO1ngk0v8fvpN/Si1cgJsIFCl
1ryGBAsf6CGILS4UcCCM7C8HXMznP35b3WEFcYLphC/H/ffbiZJYapwpNgCgHv/j8FCqsZvgp47k
9hIfgxRvCbyBuzHFC/BfGFjYmkHASWFsfosbBUVLQ2dgggb9ZhT9F73Mni3wmWtHIoVNILO9POK5
E43BDEuoNgkxmf/p/KZ6rFgDdRVIeJmD3YbrYXaBIA2CbEORao8jpLSfPu08DfRoFBpLAr0m2QJ2
oxh6+VneH+SG7egGd5TkewNgmj2K2/cxIjoISamdeOCq1z43AC4Wvm31Hy4PdWb7CtQo2blUlFRr
vn1No0c0wPQ5KTRUCBYRQmDVMiacq+mXGdpbmpQc4JfHPHNaCsGKsqn3a8Kab1+lShTISgll/aSB
ZRRFTpNtfVsgJXV5oFmJg2PZUE2TtIg70eJzzDZrGbTs4SFMMVDL9FtIs4+eS5PQoPgAoT90vzlx
bqIPih/D5YHfvyEDE/SCMqLCK6U4/YA6ei1qNdArjRs1fPGBVq4VBPN+XB7lzJLl+COIsPhwRFHz
Yz5CbzrwqknDE73abQxW70mXBUL0IYISbVzlWztolV1eU0ICZJTic3W1HHnmVTXSC2d6YRV3munn
vx0RKEc3ce7zDDE2Uqiam5pP4Bi5tbiyao5Z+ullz5EP+FRawMeEMV+qkta+Vzq0gzWrq1Zloyib
XHERGE5lT6MGm22ALJMydbQqcnCqoMz1pd07Yh8bbbTx7TzcuPQ0AAEanyQ9nkdaH2BIOgQyHc0M
bxoY4F6a2WtUExIkKvp4ZTW44yi2/QDe4wCz4GNRGy9KDh4KeyZ0FHAZBF3ys01DMDI2dNQ0UkCn
RO1kLvMpCSxsORUAUlGqAfFCkG0MvPYmn44ZcOB06froR9jkL2HW/dBs3J9AkSD5goGmQOIv7sXH
tvehDFvoKNaPgUjeqtjZRGkEd7HQl7qJ/mcQqk+NXz5GlfmZrhoZuvjzeIKp52AU0mKZqdYsIxhI
8lzHBy6iuSlirUUfFGu8FHqsBSPPf7m8rN8fSQYxi8qhr1NUJwU5XVFJ3aPqH3PF5mow+RzV6l0u
1HCLu3V6wCCn3V8e78xpy1FkcBbJYwV2tlkHA/2UqIW+rWpDurZz1VzQ0wOVAQjoyiVzfihqcxRs
NNswZ6+WCwkARzok4m2N1cSAnx7Kiv2T30DPuPxW2pnDj1CBGgr3tkqUNNuYwIJp8gm2C5D3+uCH
CNcLPBI38eRQ5ARRv4XcjZTMOHyxfagFTunUW3MKTFUTQsVolcaqFxgC4hlh3XTG8DPwPZSindy6
ElOdOUJ0ehpcB3gaUKGbfYCxU4E2mVx3alm1eyNLGvgiVnhlWR1rbvPzQ5I+m8yFkLo9rbvfTqra
syq4jkSNYJsHzEwzwoA7fjOCyWNDL31RKkXeYiFhV+U2ykcITK3VVy0c3AAL7zykqYR9nqVeOcbP
rXcyenO6DDnG5+m2M1KiKIAnLCpL9kuwQO7aQSQUCyeqGG1j+HeXV8a56YbAQXJg06F71+VsHDcI
Lbrk0G/guy/bNAlA0QK9alaXBzqz2ulRORYNnCk7mCf3DiQTQJ+wbbQCex7MsT8ooHhXXWibm8sj
nZlCsi4qCHRRnSn1Pf20be/ZqgKaC+5sW74pZYYAewVOLW1dFe5D4X24PN6ZKZTTkuV8kg7Jz/Tz
35aS04QgVWrGYyEN1cqPQ+jA+lA31ZWzSZtKnbNFSy2G5pcgn5P2PLMMnRjyV66yaNsxiJbgkCil
I9dfrw0wJ2tf6Ml932X2yvZDfxc1/VHLtfgwtmm9zTNTgcofoGXhjnAVQk/Ez5GTNHATyY8XHFTi
Mc7yZLhyV08B6runltrUD6BXaRiz+dFjpC/GooOWHKLfjxx6+hKC11wVie48QPgBuaqo+rXyx7lR
KfqxtDUiSyAep1+FANdCTx0pDH8A+Yck1vClqo0vVY98Sq6HuNsDi/5cJUT3Sp48T1cXkPLeoV6B
mAgILZRqgISsXCH7myl4xFvIadckev26kZncZCbqP54Z03xs8BQuKBSv7ML+Bu0ASDWIUiRL0Txs
wu6L1gY+anbejdFr5oSrsBapQOYzVnPcR2INFxtfW5qqf4iUBil88ZY7LgaJ8q4pnZ+FjNRVA1jj
kOuJPGCj8iVvo4maW6CcjNKCpw7mslf15C4F3b6tjOjGGZCz1NXSW6qjqS2LCgzV5VV/5gQlkOaz
EtMe87JZSasog6JSMOklHWyHYYEu+A/0ofDtKBtUAD3+i2lQXwOWubDcof+AximQDcyblp42Flf2
4JnThdyQmvbUYMF7bJYk5fUg5WBBfc+Gzt37HXsH6l6Yf2orE7WYy6/+/oChEAp8RheWw/EyzyTG
uotFZvPmXYRFxEp1mhFlCTxSURCNAzBPMjdHubo86Jnylklkb0/BPW0KY55GeBW5Tc0Jys3gc1DT
CkJijChmN6VXezTUgh2ekTCyNFEDT/JZcqOu+/6yQRDqysO8n27yUJD25MeU843jQfXbkYfoI54N
NhjAtkDpG+grAEJ4ppsITtqV0/z9UGRsFNSnUjqIlXmgnxtlVfo5RIbGtmq0OgofIWIN6e0QfQLL
ulK7fx8nMZpF5EHFW7NIuE9PjdKhE9IgPAAVroKyUxTIDA0JEO2QgB41/6HZJHyDh7JBK+byB35/
YE3hDvE0IwvJP6dDG9Ygx9bD7jEk0Q9XwKaaVe+3/t5VuRDukZMetU9F55gfL497boJtbmVK+wT1
1AhPxw2UoPRloRABFHqwiSnaoW4G5jq0lXx3eajppD+9CXhFoYM7mnoxFN9PhxJDi79QgBJBgh/Q
rZ8G3UpzWnnlG74fhdovhwCnP612GnqnoyglTJfYo4OV6cFw6ykR+n2gRq508d5PG6OQ0OuSaIYO
zOxzVWDsWzUjWwxcPPIa/Bd2eQJ0MnGr+MpuO3PUsjCIUwW+T5xc2mzeTD0e1Mx1Kav27l9p2L+6
fM419aJnR1FeJsj3IJM70UMIin3t45hBrrbKK4H5u/XJppjaTRbdURVc3OwhuDMxL9KSSfKHmAH6
mgWlEfS14uJnAR61WsAYu3bQiONfe7pmePepY8myMWw6wadfE8MzQK4ly7MyIdui4LsdlApFzyVo
Bn6N23iWfE7zL4nAtav+C5LSosfQXvFwNbbRD8F4DSTdOCzj6IHK8EIpdRQDVq1EyKIDwxxAbvhQ
IqwxjpjRI7XqfQP1S6yiLhsPAfL4uRkfZaZuyh5x8zRawx+gKhADrsz3AllFFCgQikc9sQDfpm2g
xqvBDorCMrHua61HjCjAHsO8lVixe86tgjC3A93JXKU++BoLtzmo1JN5ApJuqA3KiSODumeJ5UFu
ofLYI3/tyvi2a8LiJvH7rwppnIcfubOPg3LC8BGPfPNoeZRuj6UoLIbG/IwFSldvbH9H7ko6qR1b
y7cRlDTtQTaIv7jGaoQhgx37MkMvA/FmY/jgSpwEPvpQ0Lk/B/MT/AI0Zj4aLfxfHJ4SQPYfYkxJ
gXnl+nPTgDS3bzoskrtCLIrxAe8VGAILW7uPsOvIIK31H3E9yPwS4SDA07hm2eBqfIjH0n0dMc0V
1k9c50ZxjwvTiLmrT/AQoZlAHDPmryZN06j+HjVUe9cOauJJBJwVJ/Raxcc8/Vw7xY3hID4TRQ9U
iRcaIlxjdNdiB9ckmxSmBwhTw15TEoOpcBNhUet8rUy54NOibYOYIk60SoPoib7TBdtY2RrxJmo0
CJW3BUb2yGO4975b3ffxtkM+ICrvJoPBkKsXoHfmfUReFBclbXzo1JeuOMDcV50fGdJg0RYVQoRM
mhsfb4O6PYBB9nDdQ1BZy557A72m9tFtt55Tr6Gm4QjwaCDqnflIyilf9RHPzk96iR5c9BJ037EH
wjEC6QYNgaXuzRs/ZvWtDiIX9Cu1g/rGip6xcjHjJz3atPik58S8FUqNVfGtJ1wowx8lnbGixnIi
CPBc2Ldo5WDkA8B7zJHfdaDqjch1T2jm+9zY23G09CGConRMUGMhIIWGTP3NbO4Rrk/QAwkgDvbD
19F5y1ri+ZcYaG8UpXt0WjT3QcbfTOSB8xRzPNi8pql8TNMM7R6QvCgjm1F/g1DjLkeAsrYWbojl
ShNucuumdZ58OPN4KkB8Q5phMADC4+oXNzukQdfwMddlo65iysO19RjhXNYm8g6oLj8iHE6NTdjy
lay14z7o2QrsPARRNF5/6G7/CI96rZU7ym8RFDALXbDL99v76IGzisqRBoSODuS8/AljwusSjbNK
eF6+L50+3Nl1j1plnJbfYW5DVSnDFhF7gQfG5aG1qS7y7pykGTVhlTku55FLb4Zehd0d+XVv3hp+
DBwej3OjussMgWeqXUdrC6bjX9I1vVu/qtDBxyt0BP26aCM8wy8/znTHzp5Gs8SEGuDOIuGfBRUq
TDrbxTRvYTSI+/uN0b2MobAe+x7/6gp435WZP3Pn0/mj0U0lDWjdPIiRgVv1Y4ZqHBKFsN38oXdu
0fh0rvXdztz6RGh0oaYgbaq0n95GuuiaEorFRNmLUbnr6/BJc2WIlIgbXnmld/ctcb4GAobYApQa
dMnToegFGWY5jsirJ9rt6EPfRKcmH1d9gD4MVkbpLXzt+kpqcy7U0KmaaAZoKxbTHI4pMktHXUPF
JAWfakfqT34H10KrrIM9uan2BWKS44+xKNy1maFCyBVSoOVxefWcu/R5CvpQKiUcyvyzdx/NMulS
j3fPysG7CZpi3Pd2ilFYX2LHDEyXk66qtk4Rlfh9GdjSqW70rJFAQRxxPO47y5i809AJGFuOt2JA
+t3CYOrPvxEgH51HnFrPFJ1OvxEWZRY9bhQDUxJCpH37Xv3aUQn5qMoebVc4lViiJaXvq1e+05n1
zqYCT8qHEhw50/77LQEzqVHjTw8zs5d+utPcEu5e6XlXCk5nzjNpTahnZNaooTizzwCJ1Gmwli6Y
07j+6Me+fteaWgViFVEq7Hy7DSLA/ga3x2twsWsjT/vwt/dD8FqElsfIYiKElknv3xcuHkfQJ8Uu
9HEUhHZm79wKP/TLa+/MtkOj07FN2ApThjuL6ykcUtCrBWFGpcmXNB+Nx6TvJ3Mgrz8UdkU5A2iw
ub486vvKnj21G2g1aw6sk/npHY65BafGA0ppJh/hrd9hG/O5AU2xKhFpNhX7KwU0e5UbxsPlgaeF
cnpQg1ShK0B/GUYI3f3Tic71MbKsAOOq6bj7Vguv2YGNJZjXRhGmyPdM0qOXhzxTyaC/THqmkWQz
4hyaRN0tU/2G+CO3chstbjTHxEJJXPXRcJPi2Sy1+keWayFaEC6WFShiphHGMojg49bshM6V53l3
pgN3B3TGpUm9AM7GbAqgc7OKxYCNa0CeTSfRWIGRNNah19dXzot3s01GarBl0bzg7KQueTrbjRpU
am07JbANMaKdZahUkcKhxEglNFPO0n70/Svp8PsFLTG1F1xaEOC49GcLukHJMSBeKQgHa4Kzolc5
N5FWHbx6qyKkW63Cvsaa8PJHfr+BT0edXZSycXwlKPDnqEdXPchJjcst76WCOB4dquahrxpcnoQd
X9lIZy4wOZWk4IgI1QK9MesfoaqlhJldF4s4AtkpAlSbHa3wbxDmxtgKsty6M+Pgm0jaYQmaWsJX
MfBn7+1qlXV1euVxzk0+J6jOPQaiwjFn01Ci90qdVOVpkElZqW4Rr+tCBdgLIQ6o7QevsYorl+e7
q4HiIKAF8nQoSJLPfrrG7MaDxl+iBV9C5fPWTWyFz02ctvH28hc+Pw4ATBYzuIp5o45NamvUodGc
J+zUnhCeUDDXRbauuNKieo9s4I0Qm4aqBsyVItVsBXsQFKXVIdgdqm61qYasxLmsjV4zS4SHyEIc
sDEDJCSHAWM9C63ULkUQ7/Lbvj+0pocA90QsJiYKx+zGdcIJBGswrYVWdSgoiQ4GaooE69gbu4Qa
OMKZrbGkGIJbwDjZsFgtDZcO4OeV2Pr8fHAtGxP2S4X1dfqFCbj1SoLFgRJjCaxDRwUPa8jTXu2L
ddYi34RiN95AGK3v6MQZn5KedPTKfLzLN6bTkmzDJOzRWGezj1LkTTO6QOYXrqt/Mos+vK1yvXou
D00+dHtElgQYz6Ud6eUaeSkNUTyQlpE/JJiWXW3BnZsSsCAT3wTUEsj2WTOCqVcqO7cQEkZD1lhK
0T1HafvRCEcfZq4lH718oCUBcSJ+4l2QLdV6FDN2lyfl3S0+zQk7glYXhTIm5vTDDPSHsU1ht5el
5W0LymLKJ7C3TFKJQs+9VzvDopCGcgV1eW7YqRgJqchiac4bbAh5pGFtYs9QaR+8tigOHDlYtfAP
Wu8pQt0SAVjdR7uWnnt+5YSbc30kzYiJWCmnQBQK1zxWdxM5DkGG+l6XlCEafJaZ3+FjhTCoEWW3
nSkUMJE4xaHn0d8hha4+G0OVPzQWgrgR4g9Ek+wgHW2XOxRE0ufLn+T0xuXMQBSNLzK1021wqXOu
K2ZNvU+4OOm2mOF3TwSCok+qjs2qoDdyF7pxl12ZkdOD8Tikxs4E+GtAr9XV2ZmPzQ1qUhbeNY0a
lea6GPL8tYIG3l+5Ys+NYwC2EgBtOQDt6ee/xciO5ZcmumjUeTTgQFGtah8cdE+urOnpMPm/APH4
NtQyON9ZWSywOe0TPrzqZkL0KAnIMPgBDrDJ32KSnPhF9/Hjebv8vc4MR78KpNz0vXRnHq1kRq4W
mVewT3JW0naQYaHeWPqAcYvJhq1/vd2/n7C8qyPr+zXLhzLALHD2y/96yN/Sl7p8e6vvvuf/Mf3R
//2tp3/wv+6C1zKrsp/1/Hed/CH+/r/HX32vv5/8Yp3ShxuemrdyeH6rmrj+Hz769Dv/vz/8t7fj
3/JhyN/+8x+vWZOiMfb85iGM8Y+/f3QksHMg/y/dffrr//7Z/feEP7Yv3+Lv6V/zP/D2var/8x+K
9U9SS3hQErwQApLc8P/4t+7t+CNN/Sd4bdJBEgYSwmOmkoKi9iHQm/9EyoHDAAqVbcAs4k9hHHL8
kfbPqXsx9bemyH8iD//Pmz/+Wmy/Psp5Zv4MB0Gfk3yF6sBxjKkROztnncTl8CUxRfpTSV+8QT72
KIMgrR7RPc+Fecgc9MXGAGthTS8wR7Ly4B7a15uXxOYGhNdNh5ju1lMAS3sWNu209LCCcZJuG5RX
LkrnlJYwPSy3CsUaYm8OhHfoZRkndA30qMALPnpIkkn2wY9v1EqaB5wcnS3KRwMwmP4R9gIoDHeQ
K1ksFceJH3u3yL+29RM6Lcaqro1vx/dq4FssuQ+yyfVxN3oWl1vlbzP+jSDvygwjA4FXTRzC3jeg
LSfWgqZcs8VmT017k0KOWBewh1Zel5HGWzsZVuk+1zWcuxBkFn2Qb/CN/VnptEsCHckcEXYo7ONR
UPB86k5mplgijvhm6Uq0L62u2Qm/pAFg3el9Fu45G7xDgPozcnzlZ69IKXnXanbnACQgu1Oc3Yhd
57Kq9W+IhEC/8cVTq1hi7/GXJIWdkeuvwXcifM3hiTxdZ6E2hq5VjG7QakgjSu424sLg5KgP5Oah
HE0TO/XkDtkff+EGQwCsUyb7Du+3LL8Z6YugwGh/AoX7Te2jm7Z2zPWkgnVDAalgsvzVb5vp7xX7
u3aEfhodHT86ydvEviGvhNox5QW/nc1l72MZGvHRNcoI8GCQfGuKDOURILqH4//p+VAd6ky9cQsr
PzT4znepcJdTg3cpfSvcuS7K2GlUflGRhjkgCYbVbOHvO3V8CPpBvx1jCwy47d6a4bWbZQYX/Pvx
j3xsylqITkyn9G+PX2CsRfQW0tHSRLUn/x7vbTMM7gmukbM1lykLcjugUbUY2qeqQqXIl1G+sRVs
NZMcG2uUk+NItxZ6o2CYmsX1KqM1cnmSzz4ljWRoENR80bLXT5+y1aty0LkskP0fH5UiRcSvEPhq
oDQhBj3Y9yqKUgK1K/iURd9gulSaVJCs+L4uInSzhnoVezV6R919jLLJQeCr/Ot+Oblefl8I748q
CmiclNPGp9YBte30GW34+0WsxNlSDr62kVXz3WwSd1MKdXJIx2Y40pivSe1XySJ/EyloGEX2bRxS
rz9O5RCpC0/67jII43rrFU+6qMEbi3J9eTaPifH/XfR8cyyOQT4QS6Du8D7LsuPAA5HYY4Nj2D+L
LhcfXR9EZHOvxR2drmaVDu2X1gjjT7WWsw2r6Gc29JJTBNF1b2g3gVYhPdxmOsey9aaN5U9TtPSx
tHhJ/xAZRkS2Clyz+AidPp1DCIUt/QplxRA7oUVlF8jbeFlwHyChvPGl90GN0y2ic9XWtGhvkl8g
XRrnE7crrh6wxnqMo2bYpEb3ceyl8USKbT4m5SFAK3GnNe6NJn+ant08V4hAkxmE5sFHwnqBipWC
nNfl+TuWXN/NH7vdcTRnujNnWx5L1WiEtZBiWp8WiGojFiEDo1ocz2y142hDv/Bj4xjYBMXFLsGi
mBBH3qC2n+xUs3EWI4Zba2NTlcpwpQZ0bhlCvOXGJF8zKBvPb0xHMSqwSRn+Jpi8QaMBmMZNTYs8
u5Vpy5XT968WSngI+r7gA3szVAWo35bsHiXKfet1W6PKMF5CCQlLvoIGuhUpD+3ELbg8j/r0KLN5
ZPImmQRwRaCrZjumr5QhFL3L1V15f3UVc5a2BskuvnG0ZpX+S10hqWrA4NyGdav+qFxg71iIAYKc
LqGs6BVE0/2FiOTKCUsMW1Jxk5YAuWGgffYa51ohZFZy+rVzSC4oFk/dGloBp3tcKIhTmXgd0pFu
/S13cLw3kFYlLn9oU7gzrWriF6XqGznYyXKkBHmjW1F9h5TItc7JkfR7OnvUVkHyIG1AG5BC9umz
WHZvICisJsiwowdcoMD4MCKqt4cN+un4q7pR9YNCZ9JCgfe+hqm4VEz1kxlRMjvuvsSMf3YDKsHk
RmKH9V+wHtXCWahDOXlAK83Bk1ipBSWWQWB9N12h7NAt9a/ETRw5p7nbNK8TkQQC9aS/Qi41XbK/
3UKm51TSCmlEN3nmbXCLS29lbN4MhooSvaiXgUnFCR1syQGib6kzmgfdzCeeBq2X6YQR9fgl9rwa
701EUUVHE6hAmmLTupm+KvulVaAnGQ8lSqlIzodedKhULX/s8mQ/KXpjrqgfWrTG9rlT5Jtj3BXX
3HNBHg0bJfLwlZgiDxEEH00Z1dyIxquXoJ/axfbXLm6nYCpdF9b3qnQDTjKQ9Ei4/dAHgVmQZ+8N
p312xlE+GPWobeIs/J4b/msLO3kH3Y0IB5tZo6A43pGB7YOoxkso5Mit3EbFIaBrl5TDYc6jfxXY
tX2HtN/mGIlZYLe+Zk76FW9Lf13IBBhFFbwUVDmXcQLVhLzUtbF+dvLOPAxKE9wDpGmjQL9TIoki
tHvnsTc3nlLnSAslWJN3oltBmno5BqjdgD1V6FYPcOCtrZYFn/2hMnZOoH1WvVzZmMgFT5Kj6q8J
CkaIgiAJ7iJH2+lKmixBAd+qld9DTMJhnJ5jdt+l0fdgaDFyy5UHg+6ZnYbdzlR8wsDEfhJywEHL
KV55B39PgW3rqD0wIDfyPyY1tt4aCOPYiOhJTp9YWplCpCvRz+aY87P0x/FTdR2Soo51SPjEMC5c
yqPOsKHP8sMwlP4xU1x1W3cN2noIA25RlKI6PmLi7eJK7yK9aJkdbXS+eRK4dNk5b3qQ3qvILT6I
OlHbRe7U7abONAReHOSuM+SWEUFxFl6olzvbw+vbRpobu03+et8HN1p3bbU5XqRhMbyotdau4ho6
vx6M6yIotJXRm+suaJztgGr8SzP2t3bc7aveHTa8LHpwCHWiJrR22tpdDHXrrPvSsXYRM+mZ5caW
QYD3U5cDzky8RQkc+s4D17vMQjsAGIxuJ/KLewf12k2eIH+vof/coN2yQD2Yj1E1277PSEjyyvvS
/SxQFV2q7IxtNyUv2M0tUCpOVg09nY2NE4ZRoGKH/6S/dCVAnVQO+ZbCkLHH7zBY+a5gbotXuzUE
YE7lBjo2mYCpvR6jyLBFewM1AqwHGgQ/sCxcIOaZZOlmUHIeZpQ/aEXbi+MiR0A1ewEUvPELzTyM
OdH89OWHyLrJXWDQsrtDiwHQHHTWXQBcGhM8yzyYNhvKGmt/IzOBAOSUQiq+stO9xNx2cvisF60K
QV17QEkPgIzr/NW2gOKtrKGO5+NzQBWT+EcAZm+whzGSj8jVOFtRyWctHOwHsEdBoCGiXKJxOs1+
biSrEXAgWoglli+idF9kkX2PxvY+s9DpzG27XDkUHtiOpY5znV2v7c7ceaMtbsLcE4tGsOFTkFR6
mnwQufYJEWOk/6b1l4/pB2qrxtodBAYgWcIOT+mNC8/FQ8lABDgobjqZHYAM5g+9t8bB/XMR2T/J
HW5DLU43HqD3VJHrKuNIBB5irdAiIgqtMHv6NTs9LObc8RD0HDj4IkP/hOi//xDjGRomm8gP7o/b
dIO8N3j2kk6Hq6JP6UcOXmCdOR6c1yLAy6wPwn2g4z7huR1M7Wx1DH6lIGNv1CJeoEGLPeSQvYCP
XRdpIp6HSt57Sts/xlXSQ7NGqVTHu2Tj47K8depuUcYJvUKm/3iSjS5eXFmhPds57t226T42idVs
erftQLxZGc/gYlSqW2F31waopS2PgVmIhvhxEVmOe+vkVb75tZmxYk3uK2TPAyxu97i3bVJ/22WJ
uTuutHLKZ7Xu1+lcsO8dSgBrNCe/VUWJHf3kyz3lRmh83zdYbC56J3C2bhYZe8xw6P21S1HZymq6
ccGxkjXpw94kv12hXg1QqvebPa0slGhoR9sY41luUO6D2E9vimKgmj6hpMwRV2qymweHS3CJs0+8
GZVUWR23SBA6w66kaL0sAn2HcBinyLSRTOHvfGEk68bwt3bZ28vcVm6GdlnFAzBLsNwr9IOCdRmV
w/r4x0g+jIWDWsq20tpxLb1mk1WbwQs5V5rY2Msg/jmE2hptq2hLLnW8f483ppX3+rLFzEcOTrIy
RuRLA0nFw5ZEk/VkY43vb8XbuX3objppZqtCBi8O2Je/P0PTY9Oat4fejYeVxzJfklGtg8prP6C/
n7wkw2uYVlglD+GnwBw/wFuW2DcYDRU3R196ML0OXm5tW0u5bZLQ3ik9jmRUZMmsojY5uJ1fgabF
hjM3HssRTuEos9shapyHMPikex0eP31jLAvT1Z/sL4Ze40IxVZi0tlMXmpdYy3zC2imqtrJLhbvd
zdwb0oFqi/43/Dq74PvFdf9YBcZ3DwcPgiaQKpP37F3Qp8ZeyyjSwGV6DdS821hsG/TtN5Y/umsh
Bnt1PGuRZ/OWY522Cx7P3ZmDtytjzArqARFZmJDEyMdP1YrJm1PLNlGRuli0FSukSi38WFMaVQ4H
e99pQGLyLlkbVZLv42kL2XiY9Si3bwobRZ5A402tHs4fpNplNY6EM7gI5givK/V/s3Qe23EjSRT9
IpwDb7YFoLwhRUmkuMnDFkV4JLz7+rkAZzPT3WpDVQGZES9evBulryS3HsyxTvycFRNo9Gz5ktu1
K+Qh9/QPor+tF7vJv4yi8AnG3WWlOoTlKgxsHfr2RFi8wARw5Vc+IYoZrz2ltpqd3aj0U+hq8BuH
lUbiWDtuivnUY/j2y6T5S5h4ue8HZyEhPRmgU81veUHjubjLY04y+7D92zcRQBIWqzUsoWQQlvBf
wmhWR+2QuS6Olj4ijkOZnTBB7wqdRf3DQsNwNEVG0PykQ+uYuh8ig27lzqgKFahAUmtlaHI6Hyz3
NCb4E7SY83q7J6vcSC6DEC/5ZIFXaPWVvhGygjKeKrheLws6fd6y1lgWpnGCwfCujvCv9Sx77XNu
rbylus5ssPaxjhYZd8szge/xvsstD7Z1Dp5XBlNayaBYrCX0TNn5uhuxy9U3p7FLDfaAE3ytepk9
WPgZoxeH+OATn37NcWf/3q5sRfvQvdHzEXf3C+oCF2pN1HEtCrzOGykT5+hWa2yvb+ZGS2gm81FP
pymwY+3Hd4tvtGNgqUu+qyzw11YFXNoh601Lo+RgFB1h1VCtEF15y4fSUveKoyx7upX6JJWxeeRF
dAFs6xsoWXLhYosLF6emtDiK1usyFqO1dyNWWYThAfvZzu16ib+kh5NR0RyMq50zwDuYMwIS+fBU
zxQHb+zvTctpSUNhnNYzdWsPrdj7MuJBuckct3GaDuG3xOoBlhW5BvqSmcnOspNntkucNXN8K8bI
g3z14C8TzdxfLAvw2WCU10mWIYlLROSLASlCjE/bHWy0bbPLCyPzt8vJmodQd3uNxVXnZFTS23dQ
CM2mucjkSeRqcdt+xIHVGdqrncfd8FgF10zKi05Sje+1eHFZ1MejPO63d79NxTpc1yRp2uaJUrn7
Oc7POnrondE4i9fsIawHySbNbI+7bHor6JeIeAwTJWmMryNeGyfm9Gchv7mTXHwDU6/7UFIeINGd
m/prK2ws0AFnoctPlWVUBMjkyUFvPFk90Q8ELc889CTBR4Uu/VxGRti3DYbr5Tch2fUJEsMuNoZz
JJSAWIx8X/I8+CtF5Va5IAlKraQ2XzXumt3iGvJPoKnYsguNHRsWm6JQS6vj9giOTc1tNctDK1R4
KWWNUI343A0mWjQstpiwSIuXAJ4TVIIhOY1tvJxrw7g5yD9sYcgbvo+/1YIBiiTypNwPK03dmfLy
zVws/OLRz3loLmZUi1+TSMBAmj9ZsHhXIicm0dpnJa+Q8bCLhsH8wWYQBIkWEgazK5DXzlWoRnVz
iubB6JU3KeIrGxHqd+bogap0OyckRn7n2O96TcXaV2X0sNyfrAlqOxqPg24TwdbV9RdYjgiCOaCT
2V6OqjGQ1o4/ahdDF/cFMExNbf7KFjj5YlfYINep7gJLs2TsMReLszeAPuybRGNFwoXtFDTWqIep
OklCSf70HZi0SGZ9EHm9dgH06YMWNcKk1klhNMoqiIiiyugc/e0fyTUV/La9vOQdhFltSU6qIGbZ
VafXqYvawHT1N1B7pj8aZhouEcBIsJLt0AeGOvzDKEI3Cd7ZSF/K1gThkjAHVa3/rJqyshYzRPDF
8xOiYkOiwAlOsO1+Nxn1ayzK+DxggdsVwgmjyiHLBiHFt9zmjEmf6Ul61ZN/0rjk5QzQV+cfhq9H
bvzRyVN379ImshAp6Mfg29VehV4xWLuCvPJQhVhEsMoXePn2kvQToqsks7wYPSJ7YAY32no/M9I9
8hgc9ZI47KKX6R7b3AUDRO7PrbUjsasKuygLYjO6FrpiXOfcRhulTa806IzSmhmK1ADAlkXHXgCk
ocvA6UVfKcEcO2NuoeYh/ZLeDyWTZgoQLuYjm1Rsr9A+WF/sDywShq45KOel8v7E6Uw9lxCj3zTW
cTQanroGcjhMBTYkKFjxIl/skuUOFgHtnka9dIF6mWn7J1PHYGK9gURnUogML/ljD+pvsi6nhNZK
ULSg+Z+6snAO5CrtVBkbxwo8AxclPX/neAEMFNNvlvi1LuaDyv7RcanzfZSP/yXJk4kFmiKz1naO
yTM6sGh8NFp7t/5yWQLkraV6seEVBEUb109GA7keYBXdbnYRVOhNWj7svLPCTk3+xbWyIyCUPZ2s
6naTCnVqWjEvIBcGXzRhruOiKbT5XRm8nEJ32mVWPPqGnUbAGfh7D/zAgADdS6nFt3xA33UreMBp
eUKOpZmPXkkA9GeCD07SxBDck9BjdTQaIBTW0Ph+BoRZnZPxS8ztwW6aZ9BOfkHhsOt0aQaGyC7x
LRLpVdMU9Yq2/GJjU5iJ7F84Jfpi+XKgqiG4CSDAtvXieOJslVl+6l2+mDrrT6R/QkSPP7F+2UcL
kUjXGoC/GG93pkQ0aNgZGS3zV92qQAcH97XSlIO67XP8sawKMa/0Pvpc/I6MHtXKFSdRLAUbTc6J
WumX3XEMd8v0E3vpk8elJIr0mQLzlsjov9kzR0jN3rnuyatXsd/X2ljDlrCmgBC1/eLGrd8LeNCQ
MvmhIDhPWprtKfAHh7ZpyvKHiKsvru5HVkSCe86yuYVJe9Od5J/Z810VGXI2oHgyaJ7jBRycVD1l
n08rY2gQgZ2p1mujt787QLaNxe9R5uxVFmvUAGlpRhBFiPLJWPuVRXGPX+ZDtyQ8wa63A66Nl6Ks
QEo0oxKa1Kgc5lRlMUw/yJtHUREaxIb3yebJSYULLyO+NiL7Mj22dJZUe2nSeM8ZfOpqe7jJ2f3s
iQT2RUdn5g7lV5TpHukH2RBAYmz8Tu/7HU+zWAOQ0RhV5YVp2xmWR3OJTDH7XdXaAB6b+8jaLeQ4
+5iPVDOVU1mhVWrjQWkv+VI4QWe2ZHFlb0aNB8qSFeW6N3KJUyYUcn6dJ3O+mH0eYDG2j1VZ+uWk
4SQ3URa/cPAA1RtLrgE45l7XyzvfNpIszSslikaMkbDyPXsz87S1ilUWJsKtzsV4TlEiAMUBMYJs
F4hW/GIiP+E7ZD+3yLVQdiyZxsN8KUVKgH6Ly7pYqje7N/sj5fuXrr/g60o5IG09JGqFhIx3Oepn
L2GTZ8nqEwkdzHHolf2SaJR9Z06HMhuHvRGZC9sK0SPTnXOic872jvuWDLHKsDVhGQgacqOdWsN4
ot4YfVyK5B6ry9lz4jwA7XZDZw4NgB8UJfMIjwMgQJUz45b1E1wRuvfCbeDgZomvT1z4Tef4ZosK
4Bjllzl0j9Ldd2uAgWjxLvda0IR8iWz19coRpgEb6fP4kjsgZj1AEkGFatgaw4keXF7XUO1dTxfF
R1NxvHVNRAOFUZZQqcNg9RyD3nKKPKH6yzD8l6rjuIuc4TyMTG6K7gc69r0yMNy1GQQQTNV+Zut7
M8ITmCTNm867mkU6+KIuKY+qYx+V6rk0lOWoleWXM2iBnKuPOa1+Nl3ylXqFFaSx3p11xUp8/BjZ
riZ3x4+wA+7sHBRHY/5D2Uye2Ttw2Nmi0EArS45mRXRRdkbrYxZnKPixUvujwLnjj1L/oYKx8N3u
C3fBezd6hT9oTeezTEtS0tKGhQdwcIJTeRn7ej5PZLolIr2I+KF6ovLRiZdwamNwbvn70hXkVXfG
Ethi6lmu6A5kdU8Br4BDBcHinWULjg9d5yaeLxlEkhkXwG7SRppta3zmroyC1LR+t0RrEK4yUEgV
kKFdL6QY5nQxmZdjUr5Wrir82OGntlxU9JEGOVoumTv/G5c3Ra3dk6W6L7M4L/gAQmu0wHdXlO5d
kdSBHucXQNDhiFGAZU4wIdXFISngWlQeFWTUQyqjrLFL3SSU2mSyav1m5JHvBvikt6RbrqYrzrXC
wtacpbO/RCYroLCJKNmW0IGIzAcGSUFptN04VpyihJfvGm/ZT4b9PJgPezg25fBfFnf/It18nstB
98mnfMU9OQSjOXxAMSbMr2MLs7d36lgYR30OifLSg6mJ1L1bubCjPZvJoaruCneXPaQ0Kpi1o+ar
cx6HdktckU3N7Os/pCYWXgmECEXBuI9LMQlTzcoD6xFz+zM/Xlc32Si/xc3IhifbG2nitWFWsjkJ
rlE9V3Hz2Q/JskcofirqCuSG5zw7cQKzucl/ZaPyIyMkblfV5lePN2knsugCRAx6rLN8UDY9BMSh
cHLrV3OUuHLTDhbtIP81TjtRsqsrMQcThzn7Tg/cSldy65AOEIe8dLRPeezopLGrH7B/loPi1Dd3
8RXgyE3OYZcCUKJ9qT8q9wSEcwxF53B2R2qgRlnYGR9RVQDcdYnwXog6QRkWxPZ1bntkeHnUjPHv
UusvZtxRzgjqIXY6QqCMHFac107U/h5aZL74JWXPyaQA27lJFdD/k7ZXs1pH/h9ZrRWLphaY5KCp
DXVHk675eL+DjGnCnFGyiiIbzr1dPKY8JfObF6GY0z9xnJyqOvLrOI6ebe+JmcwvUkKrs0woiitW
LB19gYnSs0dp1C3aKMEuQVrbzUFzRyOA4ub8XCrLOss4AaW8/imDUuXO8v7z9ouMlr2XLr0abU1O
kaOWLHHGCzAy/s4GruGuy0G6Fvoy+TWFzVO7/k+TDTCqwBweU2CYT4bHvgsQo2hfa204TeN00vPc
+QmEZAxaiJhJQqmYYqySc8k9tLbag5pzxHnOjd3/PWgdv3HT/szhPPrk1Lh7GyIucDwhji16IUtS
gpTIvDgM7h7uIQlnc/UWO6UH/5xmAAJrHaa5w7Yb4JVdWtlsT9PV97NLqkU1smBsObu2NNDvgdri
oocIo2VvTTfBkW7LJ28YC1/L5xEGGTaB0nD3364CJvQHXb04uJa5NZfmRAy+56dY9A+ZAh6Z8Aor
5MxxJ66lbMF+NBPVToqAZ4bD2oxmC7u6Kn/p2+1UfCRGkh4ocTNamGU4sAQ97rWFithgHJPxIeZ2
hzsFCypT387ZM+/rdtC7zONS/OuarvnFxbR5z9b2v5gMShmR13uvwsHkFnZ5GLXlD4Gt4wNpji7t
gzZqxa6iBy35yNQeIk42TNbemKPpgNk1HIhHOXvtZ9QkOrWT092XKaKCj+fT0pm9X9YUeaUYkutR
T1zrZI8xwvMg/i0EivhV37TYyCnEJQscO8CY5TVWyh6gpCjOrc2PbxZqHCbqXD/pjUL6UGy3u3n+
0eSWyy4zLry8635RvCVDrYTGqOvYbtJHCZ7jtzu90hAwATOThUFWeiul/Gxymn4vb94Utx+fISQx
D1llpYrePoui31liNzdz1gmWSfRztOi/qqzz7nA364Ptpf+6GWgNaEX6KacH7D29ugKZe1NNXDJT
/CmOVKRyRgSx8NhBj/vbpsPPUAMRXmPntOkRm+pTJrhRHKg4B9MEWoxJrghSRb3L1qC9tJJTFJsM
AFdFmyQEHmFdaI82K2jU59Y3a604Vlo08VOM1fdjG2EyjkYzO2qjku7LqiJPsH9Le6/52WXOnT7S
uS1c4hSjCfX03svY2C+MIPei9kAEGYqvUXEliC/s1OOlZHQYMecWURg30XwbapenQAFeMdhdt49x
8V1hCuthNM5XSvL4XEXA6NeHmcHc9JTp3VuSaT+hjxEauMzLMTHdL6Tv/dJM2WUb1FUGYwWC4U61
XqZr3An35CqBugOvpwFTD8nA+MTVZJxAEjKLWa1fKeTUS5Jxowto73mCSp2TDBvIduIpjl/czCl2
HXDSQOsJyLBUZIztd03djCeeqeA4z3koK5tNbm9xd1ZFoAT6VlBZbs+nt+y2/46Vpgt/Azy6GuQL
qgNqhp+WtfTbZLh+GxUl0uvBiQEtmsI9bk9CNUa/BYssZzIjwy7pf1BEesdudVKSfqedlXLNftQY
ZkHk8g2r1fdosVPQEj4IDGTWQpdj1Id6K8FZgidOi4x6vke9VKySr4D1MUF2SqhWSbpLZua8htqs
tzfzdcwFOCcqWva0IXUyc/51mvoUO+pwza0C8dQGGe+16yMOHxqsq0tuBdkoUebtGzFfrWyZ9q7a
vbblmk7pxPQWsfpsMms+5b0++2ZVP3W4EC/sXd9NUKjuMnqnzlNiHy2MecEA75Y1b/vHKosCVEhP
5EYNx56IlkPSGl9N57oHe+rnY0KyrIhZZq6aCvZjsfxxltm5a96MHvaWkCj0mHVALW1vjd/+G3So
mhAMmHnFqmGLKLEOnqwsqBBmciildrSHOTtLiJU72qWjmGW1rxUuUXIu8ycrsQkcSAMmyZy+Xpbu
U3O3aX9MdCvGm1zoS44TTZjPTqnjdl9vA+c9ZlR7kbqMz9J1rk2N0yzDUtWNtslxXp6t1V/ptAYJ
mIzhc5ZiunlML11yUly3gD0ieTw89yESeU7SuHj0SxWmVtGHg1FY4dzaL/qIWOrWzWdr22QB2crD
NZrP7aFh+ZVQhQiCHszoaCh+e+PgBN9vAgTHg6iUOmwaNpGruDqbvXOPkwYLXX0v4xdSO43VY/Fq
NrA2+/UMUaIctCiG2+OECODXhvlquBGZv8pc77Wyq/YdiXwzWDkKevP/mrjXUpAmwO7DuOCytU2T
wsRkeindwg066z+dufYFeNFRFUVL8Kkb5hmJKPCyUVwTxt3WkJNVXTg3ayYIpanEfzLjldtE7TLD
/KD3bfQwquU5tvUPjdr37mhJfwb01H9/SYim2sEYB83XGIWU67TSXNKfGuvjN7tsPo02OUJZ/sP6
VnMAjvNis819MmZr2ReTpvtN7jpBa+rRU9LJT1c7b1aFeYFZ2WD0uboxi2zDMh6dqTN3c6T8S7Va
HBdXf8ZnMrsG+mQC6rEqlF00Ig5ETQW/u+OaJI7buW2/lQja9z6igonUjJ7M9QgGqUlMzebUPtaI
wUer6d5y3rVnVinDuS6bsOyxHseJcnINhvnDbN6mDKA1XPcPWdrP21OAf8u6pFnxpkvr50g9X5sZ
Zous+C8axizMurO0AMTWov5bNKYN7K5cgtZjiD3hnlQN9WfHN8SnOZRYeU2sNn0c9gIDxihwOSex
WhJk80/Cws6UeWc4bvarG8S1NDABkboVEpuTXXTvvJ1BXZIIrJHLHFiOXAKQjwRfJNO/Zcy+Kjs2
/BrHFUU3Y+cYa0bIkIow2rWC2y60ouoaMlZIlSnqx1aUyFZpTlaVEuMi3XGnR5irCx0vpwuJ9ugR
6lu5nBvqarxqEnFTvfkrGkX0R+VV2nyeW6G0HfPbdVH19ZfmusPTODMq8Ux/kK54LkytR5rkrVFY
5Wv73rpkDcHTHincCLhdaLvoCtoiksASULC6PLJCt9eLXV7Jt6llpazGHU1KkxdWVvynJ21//XzT
buT8HaZg+64KgpmPcR+dzModmQkXz9txtaxWltgog7JTNNiEWY/4wVS/tIpTxOiEtJmaoDc9fd3u
kW8DPc4o5Z28M+WsZMufBYMCBZ3CCboWBo7lEniSjuaj9PQ/3oymRkLccSwIsR2aRDmKxrui7Ufn
VJkhwJdSPYgh/kx6dQcvWb9yyNxF5Wb33vb+uTZRLan5U9FH3Aumji8yq2ycInWvhGrUe0wBTZYE
1vrU6QRjqIYTdzR7ZsxUZqYY5t9Jxom7OXc3156lKj9ijzX+CVXmMObz9OjJEIp4yribebCGkhKU
3jlFjgiEeM8V8W+bT/br0L4am88psfwRlG3RKc01qvpkD0fradD4DL5dQxQUUmvKi92yWs5a5eR3
QzMHRqmMpKhFdy+K232uKEBGXRVD7+pk4Y6JDk7lPeT4qs+tgXdMZx+gqQNO5Irimel/2eXygk2b
EeDqI+76jonHwDIt6HEl3L6E3kBvGj3zFwjXXU00fjhWekncY3vYfn29AuXftooQwHpT97fv1aY0
2TeOSELcHyCdjTy+6+MlSy9ppK9rE/I4FGt2c8xpu43y854yJ03shzk55y7C9WwsjdwbS0oUEM6o
CDPUodR5sHqBOkNcbiCBpYcLmydHu53jfQEQS+CfmGQGSpp96SDWKpN6k5sAEYyxKE8kelN+V6b5
MC61csbFccdn/suIcu8YyTUyqNCDyMoo73DFmWMeH7Yv2p7S7uqAGQoBT0N6jqujXs/SJzjGQchq
TpnUh5BEL4UiEw8kD8LWZW2lN98N+NhRfliuHAOvI9k5i2sclhYFZM2KCZVwh/3De5OyeOnZubiX
Dja0up3ySwaSGbIjor7Ka5pyHAQ5GQ4+lsBmT47fvROGGdR8jNvqxlJTesYqEkdeO0DJF+uepzyJ
tGXVfiy8cxLB4W0Q/oLt25NGxy8WYtmh7ufB5k42l5cZdeOp5Aft3SY5iVZJAjHBBXSsLA22MjLy
mQVpPlGVyj0b4nMyaCc1IUVwqzVKxaoxyuBarBZmOXL53Mz3I07PUJrJteXIpMp1WRhSzV7st09V
ywnJV6bh4eAuzSBBqw4OO3cxVb/JCEqrSRg+W6ST0PJqR6wUzy2351mvqtd0MPdJV7/HyXTTCCT/
vnJ5veOAvs4KMYIVcL+LemfO27jqvW7s+LDdZh69olJP/3fOpDkirjUzyKXwYvtyfPEyU/lucVju
1/1UMTScveNj64KjvjzUVkaCce1d0XG8h5s+W5klfaerEGy9ls1RtNHtjZxlx5tEwpphidt2YxYn
1utt0rcp/qO0gXJceS2IdTc5iKm4mHWMEuiVL1t3OnGBoTCysz2PrvDhgnyAEsbNtpbduRaoEJgv
28m13SNzxcKfKplSU9PyH14csl1qWqt48cK8/EA3Nk59PRIg1KOxw8w56nqUYBLqx/12HGzmXI6v
g1qrobkCV+rB+utGVTgo/alOE8efOkEIlzkzWJCjuUMPN3FpsNFdxuPbsrQ9F03p0jQfpnmSJ4NV
NnZyGITHBd6nNKIIKaU7h4SzMmJMIryfUfRKmIh2UFw648bGjMuzbhzGIb6nRv28PclqJY+65KdC
xvqRLFX93WpFZEWpToP5tbl8D7bJf6Wk72/bPtT2JZAn4aNbhx6kqgseKrFTs5qenVcMF6ES6g2o
WBIk7INioLQ5ojoNQ/zDqYc7+bV6yEY6TWMyvWtabOw3FyxWbP1HRJCd01kMFIwYd1zuXbDB3qvO
Ed9na64qSthV+vN2vKRO1vmz6yj+vIJ+4jTnnS+xkjbyXW378qi0qnErcuCcq8HFyuWns7p6zWTg
8QQQFJZRLM+qwVyI3fmbN5+MAal63ffI14rZWbv27U21s3HyexOlz3HaaAdUIKKsxZtYr92mXM1s
TZ2sIAMSyJLptxdhvc97Cs20mzKcI5Qjczl+5rLGMGmh8zUaYlxkz4c8m4ovdHnrsv1ROXtPzCE5
JD3KX9GW/6wcBLvBbI9hGNnn+n9y/d20bvUrTrv5DmccCgkdD6WjE/Rd+7G9YvZadK/3yoJZPRmN
j4oT6NZIxsLbCp+Lx+2iPlETYxyuZXUsUzYthlQqQeMs3m50s/kyC80n7mc4Ixy/rbjj1or+4c9l
9jvxbzULeS2wLgdGowexpDlTNMNXhqi5JZ67r6T2N1LAjjcQGHbbjb+gJ5APxKIfQE0KjVGhWVXK
2ySc5mIQXUXG/cCefmU9Y7f9mY3EEkeTnP0CGwx2XQw+XZM/LVn6lyFMfifKQuxlke8YrniH0qt+
Nbyx+7GRBCwmWpDZBjhvpQozV0uPKi0qPHntL8EJCEb4oKn4nCzICzenB2Yz0VZS6z4KD/OVySpn
Zn+VuJHaaMzD1s65zSV8mXG1f6+OzO9Dw1KHY9GucTxCezNzRjbIeXagO4y82j7WghFxnH4RbSye
mEsVqkbS89IxY+Txx+YjVlvctBsRW4OhyTgmPANlZ/VlrXtYq0HTnZp9OzCGiLNsPJIlmdW2hBaJ
BTTqCsz4IneDwfxbTMJ7KHqHGIMjteu13dBjhKumwj2g29o+OEbGheth10tSJ7+FCC/5tGrFfJLp
OxaQlVWRVUer/Kzj3qFuI7gNLhVSCqh4b2m757lb/iiGwmXtoUjpju5bRh+/dITUgMMNtrpM0du9
kTPGJK8Jb5hdMk3Sih/EgxFiaXTmvjbzd29kY2NRxYupW37X1PLW9zKEDsZvq0/j3YgLFCW9OnRk
7oS9Nl6NaXbPS01wtpTxjZIk83HqyTp+Mc/s07inQss0csMbfGxjum+xkF/YCPflMnaBoaO2GtxN
9UR/1SzVoZ6z5zlm/Sl3nmfNEtjzh+Gw6OMPnQP53hb8JrTktH15CuE7dJQYZ1Af24NMO7pmrKm6
qOmkmavO2UJqC9XiOT1XfQuel3VADiEOVk7Xa9WGvd2f+tiKntj1tK0bSU71qcaJRrSnQoIwOQCF
5cQPTbG887fdd/P8Y6fCeDhMqneyapGcJUMJxcS+mBifKI96CPGIp9RkxMLMCjvg7K2HDJXalJEL
1zodliJ9Pqt8jIeU5JKzwF1zthPbV9iBPNcQlEhulGzkUOF0xvSiik598HFWTOb0eq9j49gxtGev
Y3DfE8/IT/HEFcvjF/RZQia45NJ2p+gslvjWtV6xU9ouCoGMnUSVypAB/MjOwboftRZRRMG0Z4te
3Lc7hY2otVuOrY8JUeNWI0bvW80OYcXhyi6LNNj+GQ/V4tREGIS3p2bqj+qChbIunPdvgawVBAlW
hwSj0mUrhzt3OGPPVAK3wVexjIXA21NjZYoZ1ooq+vTEE0bB4rRZCEs3Gi85IfbXehLPmUqGZaXa
0zHXxFuusyGQYhDydPGfplZs0c3acXasr9RNjMvWbU6L/mgq6TwVSr1v1J4dixQDdeRFj+63WRr1
0/YUGa2Hs1KV1O0d/k1HlOk5dyo/X8XK8jfLte9YJZyXIUM5IbDthITSHpMWVWGq/inyMpZDggc+
I/oZmdF0scU7pok9E1/avkk6C7HDswK+/aac+/OEnVkqk4FHSIJEWZ/XpmAibKS3sRUoqJH+2a+L
zrDq3orBqAMMH3pAQPdhSWR6kZn+zPIPXQSGp+0sgt0aqE5k7g2vqv2B6JNDTvVF2SrwE+42M/dW
qfZsAh/zNPrVmvW9sPTsvn3Qcd8LdkWGP17mpDzwSU2OLIzudem0jhPvAkWM3Q6RvMjaftiopK7J
OMVSsAitOmQyWc2BidHLttqbsDnkdTSz+PYPm3StavauJvXTlR16rq1M/lbPleRK+ThiEQY3PcnD
qsAw6ZCQz4COnC+XyGJeq2XV98ZnVy8p/QAx8iK2+7ORMyRQW2YJecWpqmIJV8yUJQ5tPq2TEqPC
HWGxxX0SFs6z7YjdfrtZp54n5oPhbCjq0VOtELtXFrBgMB0jbyhuyH6/awXqz0QNgvtzxJEg5X4p
jPRettWvJWcuL/qjyY97xin0Gk9rSU8PFXYiih+68WmDwz4nMv875kuGL4sxhdD+w822UnD4ygsn
TffNaDAUSs3yWqojELEiCxTUuBBAnF5gl9/KO3JmcURocbfHQzmzvORFNyuS53n0yqvNrq6/tPGV
9UKX2UeFWWUhXrf9YUk+O33VBDHivScay3BcMYPsjOPgNqW/9SbsKvrStZRLvBqusoaB1CpFC3yR
fo6x7TgkPKqG4rME8Wc7XLr1h0f67fnrEUbotSWX2Vs8x/LO/7PG8bMYF8mhzsvSFiwrb+v4euJY
pyyTQeQI41yl39sYLT5BCC6lFzCsLAM1t+bQM3B32IrBCF9ctw8AQ0Fy3/6oGVQ8uxn9zoDr3k5y
Envi/MXrnezcz/HVEaN5saPZvmx1AB2BvFR4j3zHoWcb5VCccexesizDGL49D/VgBFsFiuUx0PR+
5v7tF9jItrwuprzr7Hod4DAiqDNqPnnO8tL0RA9o5ZlgTqRjcIL7bWayXbFCVYf7xE4+w5TU8pup
++SVHKiHivGUxcNVuliJYj5Vejhc9B0ljVfh+amcJNjkAS/nFGktshAs1qB1vN6sNTcZJzXvWRlb
ROCuZSDWh6uXtOIwLerV6DImiqtE1+L8sZZ3OXmBww7gHznWK+uJWOs4So+jJ1qfgW/aaWtfRoR0
hgzgT72Wn1xr+udGEe5InqOSRHNfTIvzXK3Wdo07MiVS/1JKrhExLvNlMo1DBajaX5ZlCoRnNtC5
nWAr7xNRxUfDYVaXOMtx0wqGxtIerL89MfX3dtsnPwid0ekQ73rV4yZV0mQ/xBhpwERo+8ns5QVX
QnJfaNuwjOAom0rDPInR+LfVWEqtlod+Eo1fgQBiGb7L9klcPm0yYuyRDW0t1fzg5d5FKHTfHU3d
9b8ZIrZHRg3vGEoqJjcWOiL79KH1P+bOa7duZUvX79L33GAOtzNHRcuydUNY9jJzznz6/ljUMmVt
r96ngXPRgEGwqkYVJWtOkjXGH6jPAdjuwbuiKrhSm1re+b5x9uoS3FUGoEgFmtny+5jNXvA6zMz7
Tp5TfYramEwxMtXWCJ5GawN2WvI4kH/vyMWN1anA2RGSHu9rEg5iUw6wbaT6rvfa27yv1c1YS8FW
6SUEpSW9OVsjL+KC+zc46GQXQNmrwjHOIBoDVPfrr+JZmpAXO3RoWm3cgbpDkHbbTPUDoE3kraJY
v7F5izLGWn1ykr2SbIvG4oE1aYVwC0Mtchqxkp9OydNcjqtdmkFAC6pQOtkN7G2/RB9MxrhLv9dC
LM/nvEpf0EE9RHW8Q+VGFIeUHh4ICYQ08KxzEMjhg+519q6a6i9VUn52JO7LTdW9eooEj67mbo/q
fgWgOmmBz0jxRu9MmaIXNf6yUkhI8qq1k/r4k1+lPyhJGqtaHg6WIR/rjj9M1ncpr1og3sPsGYI4
Bjep5FxS/zX3yn1p8a3huSs/ZmUiP3rs/RISWnJeOavG8XjpquT+BmHST4asdaeo5uUskwEqUFVB
FMUhXdxp0OR4RS8vGLJ/E8yBvOIvMOmLoAZlbESXBzUb2Hohn0tZ9W58UukUU7kFT5uKtvAeauje
gNmgEA+5feM7Fhu7CZPeQpY7hUbBHqwaXqpu/BS48bU2nReTl9UVYK12nbnxl95ufbBUrcELZPPS
eVl99HCs2xl+dUuC9TTyH7EyE9PbSiM7P7XXSAhKEgoJshnv67w3+dDAL+vG3F/LJgVE1SvtSzb9
3EairTPT3vQpn8SxC9k7DfEG1ZvuHNSKBWg4vPdRx7tNXrEzwuJRoVqpU9vQ9GrXNCauM5+ScmiO
ObYQqLcBi9BjfO3iLvni63m2gy3z03XKfpvFMkAp/kS6fVbDVt6Yjpf+hPliHMgX2xdIQ5vOyx9L
rA73BZpsJjJTj5qcFEcK71fxXC2q3DrHsn1HVcq7kkZApcEqa779DkUzUz1Uo3yqlMB4EB+6tMOS
jb/Cc0LN9lJavnoyHCXfmHmlbJBiCdjEpRtu4hoEIRc1ckDvfkx+IY7dfWwNNwB7+Y0T+aQNZrhR
eJPb6pjRbEuqM/fGVR9N3hX66Bng5ncAINVtC0Y/9+zhZCV5hjGYFLAfZPfpS1uQaZBylLxa5XJD
ErfjGSzuaxWCi5s4HMDYT6/fSgHKV0vHb+PElRPbU8OkxNdnVPyQ1Sh4A4EvoIf5yQb1a6Sy9qTH
yks85I8h7Ik93J5gS9rKQSa9y/aeFiuAhVWIpFX8WenVi2IUFJ0K9bvs6+GhVuueVfJdJZnNHXVp
9b5sVWqUCn5lnfXiSfZJ6GeEuX5OS1IhI3dYENbgGVHsLyG1ae15HM1TVgG98jCu5KYK1R1HRwhP
g2ytVRAKfBNA4U/fHChkVG1CKlLIVoy+5t2Go/JdqTuQjBHgBhSct5JncD8ySVv5VLnFm0haAjm2
mkMms8FBRO17ZAwAeREKtxHm1EFrixfQ0q+e7cIqT43eAvwD5sG88j7Ssu6iU8NF8msXDEnM65Pq
IpLS8HxDmbI6s0G6b4eq25tpkpB2K/pDovkkACFKHKwRULkC2XsLST86G11dIwho1tsKWcVLOLgP
wVGf3rtKKymwZAD8ViDjD2ehA56s2vdW8w0EUraHt6JtQ0k5mza1yqhGyWOqhgkhpjTOn3IX+mnI
w3WT+2rFJpVbkxtaZHuilWvxe1NkBDyWfIoduz/iPAciHCiBZXfBdggNWFdtxd+trflJ7a48SF4E
gjHQvS0oX4gOOZn6ONfbW6nN3U1nWN9EKVDTwr8swJ6nyGifREFA6vgaNkqVX7hrblBKt84y3O6N
JqWABEz1GFuJe1MhArNyKqnZKgV/excmLxy9jO+h96pbVXYYtbKFK0bSLg0UkpBG+7OL+bGoJqwk
Khe7IdUUeMA7FUWskzMC0sELCR0EjVt/USS3WEBYey1PHwSLXoEmLjacZuHemmTPHkJq+dPjrNTy
fTdVB7WAwmkyxNoOLsmF5CycoomyzZ0SvANVVoUHySGPEjx7oi491SC3KViDXq3DL04Yx/vQhJGd
1t/FtEQdnl2lk08Zr7dJVLk3qYZCU+upys4s2vYK/lB+RTTCX9U19eci5ZMCz773Tbbzetl87mA+
rIM4fXQHqrVgmLlxxPZOj+UYUmDztuvuVd7PEdwv1rVjbeRcAyzbQMuOhuox1gz9xmwiddvVo7kG
CXrOwPBfXZ/0c9crPbvXzd6lpn+F3sofBAfTc1XZl4hiyLXUO33tN9TnsJox9r7cw9ecns6Q3Jp7
JdnbaXOqAv7ARtZpZ8qG50HL/MdCki6uRg6nTEjI6U1T3w0Gv3rpWsh5GA9uhW5JqZbapg5bqjO4
HZJIA6ZZagNfScAGr/NzDoQ1pP+ia6kNAK9A8W1+HqVj1e77aUme3Q31/AaNAcpeHdCfbe+Ozu04
KGuUvanK863VMHClNJqEBwnFlw2KSONWCEHY8r1Q3kAsxTwCWCVrNdQ6ChRhuDF7EJtp7MWAEVdW
AREtRmoRz40yOsoR9C7fgZPhtGFxgHKRmNkzfr7IVbnyA3+2GfHR9uEJe+D8pEj1p7K1oXPw0IKT
rJ1im3LV8KVEr/jWlssH8abskrdft64DGVDy0KB3O2vXIMu39UdQS5H/EwG3Fpi4lmEMw01KH/Dp
kV50FZ/IGFoTJU6qV/+1qPX9QWDsD5ozoDlVCB3o6vGJFNop77RRELTo+pIH/FqtJkeFROd9vCi1
a5J2GTwX3l4cyya7rZKr7GoTcMcgB3urG5Xzm7/x/0pD8VOW8O+jLCIyWYuU4j+KJ/4Wtf8rmxQK
q49L/R9UWNTQ1vlnhcX1t/Tbj2/vBRan+DeBRUP9l4mozSThj/QeOoYM/S2wOMkHvSkq2tq/+CDa
tq7hhsqZiRZSNSsq6sq/UEHUNITPzGngfyeoiD/ab6pLSA7pCoKb2CIY1BAQZv+gupTwHM15lfOe
2Xt0yKzv2ioIntQy1Ti8a/w9okzbIxqRpvhPbPS1p3J4CwP8v60QJgXLHGd3NUyGSg0S4FLw5jeu
HoX7hPLvY12bqRgVLYMC+GOmZO8jgNfMEWJQhFGb4XXWVIN5DXGFjJx80uxyNBPOfTvY59zN42ZH
vfbvU7/w9oGmJccksXow1jap7lby5OPQuvqhneCGbag2sPpdcr9GO5SHWrRbfAYKp7qPSYOeNahf
ODzijeGloL663GWbaxTlVrO8/DmAs4iojxGfxGhcGQ8DVZFtGmJ7iC6U/WjxGoC0XxYfvUSxHgGD
J0f8FZJ5tLMC90FqrmJMxDsZmJ8887tTp9f2Ix4nzl41qGcktRXfgs3YaZjUTiW08iSVBUnxua1Y
fzgVQ6XSlSdxNgQGBXvRnk/ZhpQnR6wiTsWqkQ3RJ6rIcLcdWzy5oA4qUOMCP44yXXeTZxrsE5Dj
4pBQtoIYgD1WnGWUl2OS6IjXHTOkx65ONlS7WnOxTImUbIPQRf+UOd1UnM7YB5XNJ6BsIF7QyIrq
kgxgrnt7pWlvA9Or7q1SKZEa9KqLXPa3ooVWa3WfWmopurxfUSRmqgus2NsPXb8m6mqtXQqeKjcK
L5lbuSqSS6ba4RUwm0PmoGu/KE10NSvV/BGZ0gN1xeR5CS2m0DSGPgoroP2CqPA1tWLrRwlwKCRb
fKOp413eJtXV7OzyqhpUAsq4/iZaS3+VpXW7ydEIN+Fii0GAUx2ij9NUEUeF62efOuW+7xwGWgOr
4r5tsHjKpAx3Kt25MfMuuGq5E266UW1f64IaRFDWL2wH1a0xkE3l/TdAQGOkamvARDF98jeYMX2K
NVLGdtaAS69r55ncyF4ELGuDGOUHw6D8f167kMCvNWB+ERWAI1CHVrpGsi2+hQCJNZ2Rsg8Dy/LK
y7Ok6PFr4pTmZgw7Bwt607mlyuaSK3J5p3SHYVsannqiiINu43QQZ6JPHNqhAEf6p5geMcDjWHa3
duLCW7NS4zEmeXlTdMZ9V3nmo+iqaoX9UBLcCJEKWcHFB8i5uhXNwkz9G6e37n0Yi49wTcZTZ7o3
OLdNhdWUlMkQqyBZPYfEx6Tx02ulcrGCdpyHk0RTT3NTDCux1pB9ZaIYEX3z8LxGl7rUrALJe1Wy
ekO1T3kxHLndtLVSX7ETGC8l9dENeeLua67AhEdc5Ifkdgn8k755DGPD3QeyP4KpVZuHxibvIkJ+
X02upPpaefJ48aLI3XiN0X6tHF5kira7ItuPe05bHUYWepVw/F43NmgPUneUuw0VGHvXB6+h7Z+p
bvafg7yUwFEZyG+N6sWsHeVaaXV9GTT5pgAO5lEAGJVrBJHazbzsPrTl9L4eIQXqyVTfLt+6oJ5X
d2Z0FeN9UHM/a7pDmBiomPhTQi13UvMszsRBSqCN9p4f4uBMJWoZEE3Dsb6TIaPAYNXWNWpIA4Sp
hrbA9LIp3jhzP24oA03tK8qm1lVEiqElSEx0I3a3otA2zxGBRpqeq6J+HgwDhmabv4YGhXJYO/at
H0Oj6IYg3Uu4hjwGEug8z0zNHzFISREL/f59bGAq5Fqi4jYFENGnfn8VB27A/TXsh2iA0UR1bxoV
fWI0mEZ9MdqmpkeNIJnnzpvfpHNhK4kRF06RmGIE5UmXO3VvVENxKnyrOLmNDj9MnAK+y5WtGBIH
eZIeXc2h4Mnn+GX4Xfgc6UkOBY8GxptQSoEEVD/wMo/5nxHXJ9GMsia8C0xenqdBcSjjKoWh67Hr
KeG4TKYRa80HRadWPFdjW7W/xmoIhQ24CfvpNPjUxvW1V5LoK2RuKu4Z6DsroEKUVk+hlZ81RTJf
9BQ4het32XlUAu1RrYtH0Y+WhEXBuukutdeGD3UhfzemeDmXUpI1koliXjfcZX2ar5CHMV+6LqC4
NybpbR/a4S0MHNgovfVAtu9otwVau+wAjvKgnkP0tS7u1GVlsntZmuJM9EU6BJWkmqPEbBEvDktU
YQ4PkSeXB9HvsC09mwlFfEnv12FVBq8uyeCibLJn+IHD3kChYm+CtP2MkeIpSMp952l7U0ua5Hv4
7Bb4RjepGfY8dfxt1GITKkmANDzHbl7UbNc7RvxNRQMZ2p+OUnNrJp+jojyqVZZ8M23/UaqLqxV1
31MYVmezVvQHDMXji9O3YEx94wEVRuPBG3C9HvIGyGQuoRZWYNIjsObSqLtncfB8h05x6ktVuE3g
Fq4gl70NfwwMRLhZDOU+1ovvODyNqxZvogNoxxRAUoSgXoALxcoHruiu8NpO71pn1ZqAAbYiusms
v6PHNkF+D4HFFTCZnHTArXETTGUsfggH+CyvcaKpTMgrNDN8XkFkZHE+jIzTsIgBGE56NyxvRQS5
wFjm/fO3tdLc9ZSVmJK3vKOJyLmT276G/UVPtbKqd2Zrxd9lCigrox/Gu7ZEjTxJJW2LQKb3lbvi
ru6KZI5wcYM6R25GlbysH/IWUgXgBe8IeKF6kI1auod7qCGxE1PC7ZpDUlAdEYN/mjBME0JlzSNC
vva9c0gg7V5SEAuXcdQqIKhauBJNMSAOhRs1lyVOnMXTDCU2A15AkOpbRsXA0uyQRq5RROAiipGd
FSVwDst6S5yYBu1+27VDfi0N+Q7Oa3dm88Rf3nL5HGvozGwaMh13NqpGODpyT0EerN2aURgenKS0
nw2XUiVqLXfUIoJPKJTuXOTonxM9wj6ghrGPUotNJtEoYcU5CuxRRgMf8I4f6Q8lPoj3kjPe6ZUm
f4YDkJyNSeURqYS3Q97WPxSFDDsMV3Pul+1JckvEpalk8R84RfMDG+dOL374MBZ28uA+JmpT7H34
bkAQpwg8/YBEOn72FiKW0TSIwmFBYXwY0COytJc8SPWz3yjmxR912JG6WpqIfqtIe3R+w7MwwXPG
t5tXCLz5Xoz2Wt8Umy5/yUrKpWLuvNw8KmYA5b+Vci3c603fnZRA9Y6tEqxFSxw6J+hhrDAYJmY3
n/2pz59GRcjI3oXqBPcgCq2w8UVnxrc+WSHJwtB8HmUoNDbU3GD7QqsOYzKmiv/ZVD19L1pLPwbO
8hyx9JWeiagvsN3dEtyCc78sIeJM9JkDoCTDCtXt/0NwFkkhRUANNMd03Q8XHxB8gJCANS0+xDzs
4vBFdn2EZ9QxviaNLD90ivNUAHR5GVCY2JBytU4JXO+7HJsZdBDjoxbr6Fby/sRr6VszNxAKW5VT
HYe6yByiF12H3BmJ4ltsbP65T5Qm6mlqhGrGWmLrvjMtaPURPKf5ezKUxXBXqPw2aLOdbBS+3FWd
oHAKuv2TJaPPL75O4iCmlm3xNlX0uRK5z563EDEpK2pjT5F7RPYOxGlom/U+t1rtedRJPma5jgqV
2+Sfm+pLOXXbUqJdAg0OjlkG2vMySTRVFRWW3yYxT3UK5RRh+YjnY+UVZ1tJIUy3hf6jh7uy85QG
6ts80g/FWZyJQ2MgcmkCUoe3+9vAEjxPlhpQt2g7/D1Zd9DzSUI0GA3od7keGYesq4xPqYJ0nlOn
U+XSMD5pgTscdY1yvmjmga9dLc+mAE8s5VEF6iuCJ1NrDhiQ1k2C7n5erEPJydT57xDN/x+XarS1
Z9cKW07gt+JQTJqucxPMcRY56EsuXb/CABVVm1apw80ydZmPDFV2SmzvvAwajQ/OXrSDPJwXXkaX
qd/R1erXeQp3zkxlSV1pQ6PfeGPmXCz8OlFlwFYvcdExFafjaPeoUcCFEHHzlCiy8cZ2PJT7mSvi
xMHDzeLGDHgZAlHfbD8MwCl5dw0R6wZM+HAdMeDV9Yun1uENJrIQyHOjp4Q4fVjVn64cBZ+lwg9v
0aQHcTx9aEssPPc6crVbEcXj4k+TEImA0OJ1fyHWKa2FJCWMOP1q6f1zUBrtJ/S62k/WpOBahnOj
7KrXJtHiqxiicpVBtIEzKZoqSbGDWGsebZt5LdESC7JWHOrhJ3EtlAZewfxASwFy4QJ8NNC87/ek
i7uTbVGt2hggRFXpU2Pp3Cj8rjrmdRM9wTNDaU2CrU1NLKJCVJo7wxjy7STG+WSxxzu0XaUDLqEp
2017VkKfEtvUlHwrv2nS5llMLXS1vSeruBMt2wOBBv1uihMXMqEG9XmZXUszOI1W593pDXzxWlbu
fTtT7kNwZRcni27kqUv0uw1KYKrlwbT4FcbNQN4jd0Kmf+qDrtBd09E9ofBIdQBC7Daf3pBAl1cP
g6qe8xw3KdHV1Fl+UbzwsxgTBzHJDjBxF00+49WDX+qwl237OjSofQZNE3QOsK1sXLepwp7e9ALK
bqH2JJr8JGT1l6YNxrFKVPUJi9L/oNyvqlPmdVF018nMWnD2gV5gG4nlm/UhM1tGtWHG0Jg+Bx5i
rLrRrnj8N19KPegPWQpWOSvU4SVn729pVvPFlUxUs5Wi3IVyNL6YxDe/4pf+3+OLaZ3Wy4aXmuf3
h3ix/q/rivUxBnqLn9a3cnDdwAn6Y5aUCAaE+eT44GVf8jQCBBA7/TFKxvRLb+R76sTxp8QM+tvS
wdFF9LsKqsIQqgMUWpmljvk3q1OLuxai26Nf96d+6tY60lX6wAdXNCVMUVfQ7B22iVnz7JQHMdn3
QbF1HjV6sXQ+9OWGF3x5N+DbfRK4fHEocnRXIpjoS5ckl9zuRBt+IgTjsEIVDSD/uwF14pONSp0j
V6ZJVzGsQmRdGyl7Ak+GAaIBTzqMUNaeDdRcKK+BcSMZlz6z2WUHNPZPsVlNZLn8QXSrbVidBtIV
ayka0uckzsdtgPLmXqxB+hedocSPEGZntIR9H+k/orJVzvqQsXMpaju9EQfK6VKW3CiY68h7AEJT
QyDgAi0ptA3Aa+r+N9YYU+L704S8IRtVlPrPtGprCfEHo9uYnVxvAydupFWhsR3LXF1dxUpg3fmg
p3lRdz1Md6ChT11hYxPnVYDeo0S5mZsDTtmrrpTZcA++tBqc2roT0WL9vKXovvQt1xDLizjP7f1r
0BbHpUtMmK4TjJ1yM/9483W67u1nEcGWBewP+6ybkCRUnDtwFfWxvKTTGeKCbb0S7dgcmnqyYQ0O
MG7vl5hliuibg38t0wBtPshyPk94t94SB4s0PtktaHhgRDa1unIyATV4YVHy/OzJOrqd7ejlZ3FA
E+ftrG0TRt61p5g5XMwU4fq0Rp/KO0dq9cOHfhExsgX5T4VHHRev3+9HhsVXBcyhYSM2Yjsf7keB
4deq0/fuUyU7plOu7Sx8NcbSmgVkRGUgGCR5m+suT7ZfpQEnV5wT2pCfly5xlqt/OXyCbpdus+3Y
VokVgeajanop+9J4DCFn7fUsSjdeLumPSVPYd4HjbMwRBMIaWOcEYLTbMxWuPwfXzsRNn4JjB83L
JThNj3pTykcSiJQvuqG8FwckMqMTz8y3PjKx5X2p1wBS4xpw49T80CeaYkDMFXFiqT/1LXPFNbrM
B6qYZv6mSVXzrMBoHqY8ZSYSl+GU1xRt6LLpGqhXiZAIw+MQ63jCOxi0T1PeRcc66AKEOwl3Ugjt
ZNMQ60JHy7r+fgWx9jzxwxXmJUSnQHuLeSyzFlNaV35R3eZVQzcLRYq0utQtkKwIHPCNOMjmqN9k
oyntLEdDh2kaiFFsQL9yOm36Yp5hDq5hbQCGemA1umHFlzqw99OCSV6A8RLrO50PO/jXOvNiJZq/
E1RVAfkZT9JDghsjDmD/LkaRlzeiJSJUCTiGaMKE9x9xAfkYkTTV47ui7x8K9Zr1b5VVXOxtU9FN
3dR4in90oByB8oRNXllPCOb9hcJZ3R6hOlhnBLg1f5OOGbLjipltpciyziUu32cx3Di2Rv5giQR4
5SJhcdYdH7qpGBim0bktJool5jYpFIoaZLAmoW+uI4agiLTtcbkGahA/Bxv02ljI6luMGAUs8Pc1
lmjZp7pRwqJKSYaUK96RguOQmfshdkHjTYZWSV6+nX3oc6WhXtVlNm7FgIiDWlHsxpaXABJf8tn9
dVDbSkJHZGq3E7+zn2KWYXGmS+oorX0pR88pZ++6krBDgWkuzv2suPqGC7xbdDqdNs7Li3gf8akT
wjAbS4tQ0uhztGbYBn4tk6RcK1kpX7Bm0j7VanDs07T5OoaysYu1GB+MqTkpzXeq7TyVvqQBoIPC
onR3vTwmZ+Amd5nWZPtmLFAYGfzkLHVUjVFnjTmK3mzodGttVUDQ5453YyKgmuYauQp1xsMbQAXZ
Eu7EWuIaVLxZamkvlxJnIkaMiua7FSuqUIY7Ios4XeAf45ZpH64hBkTf/CuIFUSnl0cUfK3qp2jN
o+J0/tXedcwBFnLjSQuJOgSg2Zi19S1s83zTukDv1JH0H95OCAe2tvWNasU3Ffb+45CkBfpTGNGw
PUwuBSDmvdRHr2aT2EdfBh4ujdNByrJjoOnIZk59ywAG2K+hD+JOdAmdMNvysmMsWxgGDmoyx4qB
aV0nA4+vDra7iRHuukdx0rrn1zl6eSjh20QrDPP6rnA9aJoGdByyiy1MJeeLiA+nSQ6JtH2XmtVa
TBADucsbgEkJfrusq7Wo6DWYncDbTepbtD3XWq7GV7uu4qtSN9o+UMYXZepa+knhJO+ahaz5a7S1
0+0SJ4KByandSiwVYkfIPQYgw7TUEicGswYx9baDB+Zvyp8RssPUcI1mO7Q4mkCQth8KpGAOQUnC
KRGjbEfuUjT7rrap2w9D3RhHtcHgWASLA0Bsb4WwYHkWTXfEkmls6+9iQuZ49oMKIhttBL06iggg
S9I11ADhTRcUh2rEwaGOAujVcDwfgkGv7qhbQ8f/O0JPPcDZtRzuNJa795RLMglnxppbA4Pji7ta
2uJsOfyHGDEsoud1lvaHJZamOPvHOEWLvygxDj1/CsvL+u2nHqXgVSotfZdJkn4RB4DGxgVrr7hd
iXYv1c+NP2j7DyFeWUdkhVWisQXHUwGO9RKyLPWhT46GYq0PjbxZBsQll+YyVy++dCr7ZXGVpXu+
tGjz/bXRJ0N5SjSXwEhqqjW482yfSlW8HaQIHplAEumIf4lmoTcK2QIcgBMMyG7LZoxvdU2yLg3S
W6Il+osCJ7D/+VGt6JM52m9bbQpnioXdpYYAq4azJOPvQHVga3QynfnwlGahDRUhui2h0n21+GnW
bZJm926RtHs5qYYTGNUQcSHULPnS9J9siuk41/Tadx9CWB7q+k891tey9x22F7oI2sYAF35ygyQ5
+5PnSDR41InFqegUYR+aUttwrxedYniZLfpQyxEr504wrqvGa9fFBIEShzZKHH9jCQiUZPjNzrOV
cVc0/SsoMF6vxcgSnouYpXPQ0aQDGr0XIWOCvnGtlNQSM9wBjTo5zdnnCSIvUthTP96rCZANusRB
pLF/xS9d4uxXv1hHLPGrf1knFTnyoa4fw+maIkLEillTP8DvBPWutl+rpmRg81WkZ3GQoJLPZx/6
wgAR6lUUSxyHxCdI16gjjiqCm6IzkkybIWyV5vl/bs+xYm2xioi3ndY56rzpvF/+148kQuZLTn1O
ghagi1YGBjJZcO58yZ8PDaLKKA5Nbbyf/j5dxlMn/VYjL7VbuupA9c8flhGjH/oasWiAtsx/+OY4
5r/tCi2FF1JAjQAJgaOq+u9fnaRU9MYfNe8J4kozuJ+GUQXYZsZAzKsM719BOG/b9qlxh/wgKWkc
7UVfVANMz0rn+1gVxVuwi2MKbk9a/yQhQ4d2Kwv4FrQ6WBIwBCvXIAkK8BAmowLBWVXdGwHlzqez
XAnig0+xZlWhQodG1a9hSw/5SzvDVQR/XEbEzVMco48POO6GK0XHLriAcI2QjXZ1KzQuFDn1xpWk
fY8iZbi86xIhNmXJfUCpZ1WMmX4Vfctc0edVkYVuCrfIZWBeVLST9Edm+8Nl7sqaERRgb5pvq/IO
miN+kORnl9333sZU8Oig/XPbSeiH1UU8foGleFf0nfvXpPMOGm/4lsrUq1S3Zv9aBe5+LNXhaMbB
26QoGMcvqmtPEoLfo1iLjtpUagS+4CpydvEaSpCipxPlRXFq+yN6fx68NtEUMZ3kmxekiihftkjs
rZPULzctxqJQHCYxPjeMJrbDdKpOB3EmxRNj7Pc+gENb04POKAbHGjaHOJvXEu1/O/0QKla0muKm
0gZ5/27Kcqli8LwVRD28WuU4B8ho5qSsqEAEKdoPidvmN7yCjsDh0T5aIXva7gobZs5KhItxfjes
R7E127eedV97yKWRgIpwTSFhfKN6eF6Qm4FwOUDp2gc2fohuVNzOTQ8jrxuELjZDMlhn0ZonSwit
hEVynRP4XaPbqIg45aZMcxyMAtTpDn7gFQVWbq13TNnS+SjETwmBEon4ue317PhD00UaI8T7Zb20
OyUq+dhU8sZr+5ewj8uHAIkK3BhVBTW+dnjp6uoFsG35gCqxeokU/shQ0IeX1G3exbM7eRcvj8Vf
vSf5ZU1+qzqYWsGriWEB5tGD62A1b4cULD2y01O7kzq8lzIk6ETzQ+DSVNEl2lQlJboPcVGu5OjW
TBfo65i3X5L+27nz3WXEuNyX+D7gj7hbfpTlCksfeU7gf/qTO8oJLJOyvPMkteQtP8qOTu5BAwVu
MveJ0SCOb1wn0M+NOSK2V8VxDdeaWpiIk2SnxtTXOuZYhd/OIZNy6WYYUPgWK7suy9dy4V0la9x7
Ct5kRiopW1Qlofk0+fDiVNoXRFnkBzfRWmqq0H88XZv7JdkeH7yU/iUexcsvvkK/iG/4nq6BUxa5
Xt2kkul+zqKDA9DjeYw6PmFBLENCpQiWmNhF8qkK8aUp9GfApzyXkMf6NUlEmZ75Nik1YJvniJ8c
KLKvxkqHhW3rxm2uBfbXUUZnOsMG4z4qRnMny+XA484DG6Ehv9iEUvJQOHK+rl3X/uoW/dGQauCW
Gd4ZHlYtHXcPgFZ0xQkpEErvmBhNTQ1e/C0qTufYN6WNWef2PpWz8pqgCnJta63dITlaooIvQZ0V
nUaIaZHWFbiOuv7raDdolgyITSGMzuYvnDZ/y0Zx3i2y+RNxy6ZQxKJT8T5WjE6bSgTY3jag83RN
T48iVuxHl8V/bVa5B3J96VdcK6NHOm9Bf21SxTb0w3riimVhN2v4N7jnQI65iIOnmDFnx3Ii44ke
3cy4B6PbAxikcnNUf/i/2iwz0hxZRHJw/2kFsaKJcDcCnw6vWmx1k++u1j0NktefRU5TZDeXLsXk
XjQ1LUPrzr4BkUg0u2nC0hTzUXR4G52X+32uAt1npSHoRR0OnZtDYMXttZOB3OoSCloT30mhpoSH
qqOgPk5TDABFjtY6Mk0H0ScOIeyspKcqPHf9vdAy6R8X6nPwVfAv/6LCCGMMzdwbktokypwQZRaY
SLLSmD+cqv6ZNp33pAHyQggxVOZQ34/ehUqhO4dWqMy9C0XE2MLVV/I2WC58WFWE4uvZ78QPEGAk
ceAZgEecsC2cNhNjgr9eguD/VmwRotTADkLsDN7tHt5tNv58KtbLcj7iy1LztkRsU8R6yXJaVSgM
aDk3OoRG9Bs3G4Fo9sajOPBe/rkBmX+N8K57THBw3o0apWUxmKSmdmP4yrv4MYRKngfVNTzaR32i
UkQlRWdNru8wbrWfAv2ZanD+bIIJvXFt0vwiyK7i5FBbuDH4ExsDwY2JYdfaWKaN2bNtpk+xTIbG
NzIbVY8vYs6Ikta8RCMpzbFS3HJfe+re0jr9Z+3UB1KN/TfA34iJB7H+UGXtsFOTWqOgXNok2Ptm
J6eZ9CBVlYuFoGV8K5nu/D3dxTLg43TNxto5bRxpJZGxiNBHPSlK4dgg7ezsULrQxREVS+/mzl8x
DZohd2YMzFHEVUhNr2Avo8wOQV97Svn03vSWAm6GViJr402X61+QvlTnsak1Ryb1PCZamko5HB3X
2xjPj48gSOQik8s0IECPAsu4hKg4NV9s3gUKUvgznFKEiQgxKEO9DSxNBztOIhz2eM3DB/CBpkHa
7XQFtdqvdt8CE+I90zQ8REVLOMtOiFIbz6G8b8vHVtPRPapAmze6lF0xZ07x07Lfzcnr17iooh/h
NKdpM2q0RSNzc+oCzA5KL0KzSPfTXTx9+joTzRdu/892ZOhYmtFFDhRMVP3fnH3XcuM41+0TsYoA
861ytCzbHW9YPR2YAxjA8PT/wqbbVGs8M985NyhgJ1C2RBLA3mt5D536xka5nyJpBQTDpAQ77GQP
aHyU0/ojXxs6MoQ1kbx06nuFgrzgADhvf0lVPp4iMrMGJ9qR1sLXbkHwi6RtO0B95fzDWwiSWliq
H/Cm4QNBFRFZ5aCSsAd6Hb5Zz7J3tX3XWgYWTNI45zgKQv0kEqJREo91AAlJzQAuc65R44ACFmdH
chKRkpqMAXZKIF3uTj7bRryzVw0HLc884zQPjVV0FIw4O2kO+i4oB/Gi10C+w6ZNuFC9oEqK+56m
g02MtDh0f+3pBqpN2q79iuSG+kjoKjjbqI9O3mBBQOOpS9JOapBSVytBbFroDBjMMKdmDvG+CxkB
uRAcTBFIG1FyLHYB7+oLPmx9ETbqcwEyDjJ4xQ0hsbS4UG9WkB15zAqZFa8ecygkSHtbUszGd3PM
xnMomnye12A5GI1jsz4CYp6rXy9wZeMP3e1Agk0Sr1sfgO9MGkY/ebONP8BnVINCDeAza5QP6C3A
IZyHI964m844eFoCFqkREKy+nbH90AyPbSkLMMn8llOvl94P4IjIPUhdgOdPtIHUGLIE55rpm/q6
KIEBieMTdpzVNzZT90/10FZPZsEYCO6L3gYAvWjGA4jRXpuhT8aD1dUH4In2W2S5NtmCtGQ3jTm4
oycXsp7Vd2HI7v0QvTm2Gdg/MBk5kSkNEykA/gvOgq1nBdmywiEUMCMSYLZmln91AahVlHp8plHY
s/oRoJcLMsiVFZLgfwQoWEq/xRxoDCOvsQuLbxxxkMSqV8RgXOyiHijUakgy0s6KQgMGEzCb8dV0
fPPVuu86ZIrOwtI3DdDUwoYaimOApVNnHDexSmwNpGeOi8YbnHOlGgM4bnvfHpGmVThnkiP3AdUw
NAbuWrLQy0RsyfhGXQMwi/xIVja/LDfvvjKdbSygvn7OkMu8lnprqKxB/qhXiQ0ye6Suu+C9ykow
f80WVlT/hwXFAEKsvQDkWPa9AsgaEmHCQ+zl7sG0OvcgufXaG8G0ByzttzGpyfBO5ivEkAWpqeEq
DvWCQmloPHVJisoiEyB8Ibgw52nDCJVzN+O3aW9kZEMhbqa8ucyb6chqbuiKfSHFBlhnn0gu72ac
hGram4h6tdYaZL4mAHFEYWCXiHNTggtg4Wm2PAjP2ZAMjJslkpRbccZegLOQTg4cLGdgZ8tz2bm0
CgZtvBQS8K8kb5Wyw4bAsIiA3XzA++QhTGIc35Px1A0yQBRbnKH8/c9YNKQmKwq8uOOEYj3LKAJN
DBzwpdC1bG+NrQBhY9raB2raEdy5QHALkdJo2PifZ+BPo+5skyBziO1IaCijm3HhuqXifwwBkUAO
U3wZYW04VH6VXp3Krg61ghARqvEz0GswsLmSKAcB4BXsI6e2aZ0TjUiurOq/i8hxZDGKUJWjspod
38JPIlQi7WWBNAWUZeoPic/lEq9Hcl2OAXvQUZfPFyjMZGDCWJu6lT6MwJPgi1xp3aRHAjTYx5Y9
CcmFwrhV9hSElrkn1ynKCFC7PfPqF/KdwpCxjoU3CuCSYnMzHerB7DNyTCcRuVD4tpWA5gMYzVKA
0AjkeIa1M7D1eGgAAwNcWDmA8Is7sjzoqpnGhjR/d0lFY/KiITXIlciQr9EB40X97xz6/1fIvQJL
tzGaK2fQm+l/P1QBhJPq1uy2TzGo6ch68gH55OvXadaT7GZKGvceAyY9Ku6XN9nwYZifHKM8kSig
ciPTbq88c/EKQon0OaDh1hm39BUo2VCjwgYjO4Gb+jSVrKAKIz3JFK9rOsqbkVLrgEgNOB7XNtF8
sGF1DfJqIaPGlEiMZSL+RSNAWwVXDTfPc4rtRnKaTbn5NXeEeZktmzx4MqyMA0wafiQXGpCxfDcv
dzQkhY7fw4quheKTYgS6/D9eSxVJDal61ThdR82BhzJdM67BBMHRyc/ApqDHTQ58JDewDy3qkc2l
GZjWwVbNaPtQUdezrdJcNqm0DjcOpJrGANIpkZ6ZfSLZQEEnzX2oSUfSubmZiuafLoWuioxuJqWL
qKoKsMxO8qn2w3zF+kh8aQZUdvi42VwCvcATv/E+kDwFq8y6HT1DAVEBXS3/1Yty/BQAi/0AtKt8
NSpvqbwB5ffqzbj2gcy7GtBSPHxiA0gbGlsDPhrOzrpjRV3d52qHBOMyweZIJhV+2qCEs8ZLTb7N
Bv3hxqWJNOYvZ5t77ylQ6oU/8fhNQRdMOy+YZlLMY3uIwFdAgeZp32a8uVIxhPXab4GUOJQGzh1U
HcUg8RVbcIHFPA7pQNUMWa7qNmYTGs7NbFIKAd95fGcjYq8HlGiMrWwVkBpPbxXzEbU0w6ya41gx
yE1jkBdsqwp588jqwSFSCDbZbebVYFco/dFf9YBGAqaR0hsMxGQ2iJZ2LrxA7ocNfBRPYcXI8QKo
WJIudhkklzq2Feq7BAcyxxvv5Jwix9lDYd8+TwHLh+MBRzEKo5IKILlWC2xrlEFMQlTswUC6Ig03
JRlPLlOrW20WbibLpqujo550P4wMeOkA2o2O1EwRJpu/e00RJjlFkPYqkWDSuZ3+1nm6iOmC6IoT
LC9WI6hMUALU4A638RTTw6g5+TkacVgQ9eoLUCdgovNbgDpBSY0f9yYAkAAzCKBR3AerrMhVVcMW
MH0oy1QeTtdE+JumqP5c60mNc50mztZBgrLhsTOrEzUudtVPqpLzJCoXmbjUnTTKWqtSFBl3Udfc
+JCaNRI5vJO7sgxrWL4fSEUnnym47qXTVQByxFh7cSC15wgIqtgVRWYi8gbNB0c1NAwB+GPjBAKJ
eUhoJBE1nBvZpu1iAGi92ZKC7OrS3mDlb4IgyPzpuaOP2l28f4eKKZF6tg0G7dLti82s4PTuzkXZ
HXgcgsBRvafX6i1+6pLPUOOHS0KhNIB43wkt6rTnuo/jcwXwdUJnGXWbXYG6jyMFYMoB9YhdOXDz
CdPFRx3d1cSIoFsAtzzpZr83yzc/NwO2bZmuMw34Y0skt1kHaiy3fe2Bt9u8kZWhDrR8EpINsFzZ
usYh1ZI74LFe6EBPOOc+KiKxfsCaDCMSVWPz2ptluOd9cpkLrCgZ1meyuDNrcyApIym4R70R/G+m
GMESVBWojwPWVWM+mcCkWgC2xXuJmDZgsykbD2YFJI3ecMEcmxraV0Mvp63d2TatshEnGd4w2eYM
1KWZc8wiWT+KBtCasmz1te/n5RewdaJ0bMy+OxYgUf/VAkwS3gIoAv8cY7aIGhsv4XVniL86VFhg
SaKBDyKIcIKDXakPNAywRl1IU/IPbVoa99pGx5bZbFyp4WxM2nlIkauuND7YOipqZt/kx+hlfDP/
DOjbjiq8Go/+bPp53P2ArCiUi0gUIOb48xdUR2FzMLLkIXb7+AEZl7bijAiy+C8jyZqdTqUMapg5
TbMLbQ9FFtYAuAyllTgXAyODKmdQJkKVL9zJyM2iOokukz3YfbVmQ6AKA3YnNyDLYouQoa4KIMOo
MtRBAbiYcBhAZNG7tfeM/Uh3VfQJeMLUORmyh1487riPdRwHL7GFol8lBsV4eDQAlb+k4T859cBB
XGMjLMKtQObPDjbQactG8Dh/roNBnZWgxruQyOECBne47GwbjzQz0s7ZYPpnkdjOuChY3+yY3n0h
GTWzSaqM+0FuEmklx8lhtrNKD1mgArTgs2z21bPB3+u9c5rcRkNL93XmXQwUf52i0g5ObdSEJxpO
shQHmUDJqxd4lN4qSDsbv+eLXJJroeXm9h9dyWuejMIhUdzd9gbQ5d65nHnW91wTy8EWOu4861k7
X6LW2GCB1osa1A21uTJssNzoKjPNtHoTCO2uNSWqkZaGoLcyPsxDSmObjf+ffNM8sg+Zlv7MDSep
f+Y254esr1wg+6cVMsdAoHAjq1FiifRGPApAgtQWxkFK1Kc2yLaBWxiBMnRAbcMSEEygjhiwTzBG
8dkHVDKY0Ay8RmXIVN/kutTPsY3ktUU3pPqZxm4CtCATuy4kcjpnnOQ0zLwUewzWZN56QCqZuqQc
U4AIGoV9fs+TAlUgIVF8zLgRuGm0DA3QQlOt/E0ZPZXHz81cgl/WQ7gXrEVNlGKyfM9kChP2PQhn
BXYdeD+e9SDH+TtSjcHtW4WX2OmfkJQbHvKxy7B1omRjAiwSUCSCUF1j4YVk1BTSsrduCoKeG2vN
wJ8kBEc80thBq5iY8iloqxB06whFDUVxa7AGFTwrgScKZneJjRQkOzvZSzkAAncoowcaoWZcAkIK
qcw0LOzC3ONHFyxro81ezN5orpmUK+a2DrImaxyA/+laDhIosMpWtsBYnl1R79iSKynfZh4qLXxw
uzx/wT5Yu7pz1/Gwm2Y2lHvVo5r/bWavFc4m0bKv0gVGOTVm1L72aFhwpz/eyWgIiNrvFhheNv/o
GvilSut6izyHr/xI/FeummP9meXp4tRQ57aO/VBbR1Uiv8vy9Ho9ayPTCK/p2CItpG4bAConoIaw
dBPkwjFyNUiGrYpw24sCDONIMQQtLQ4GV05ss1XOom7vJqEl4k1kpiB80uroETg49gV0sUHuA2vX
k0jw0rTempRkUWhG9Gj43XFwpX8kETWGD0rLFLsKKNpDoDGMhLsYdCQXZUMkdrNhVaKS3DcMgIOq
OexCKtRT8Lsxniz9uMg/BkGEXuEWH4O+R1q6LqqPOCOPsOLt64/AD/rhGYDAUEVOVIDUy6xcWQHI
82hICpIh40dbT2f0qJkrV4CQ0MAKow74uyp89SFzqy7r6yy7ixNUprYmu7TILNSFZgIHbll/FgUA
VFrHF0hscrvzTVN0/TQkk5BbYmUqDzIh37EDpNKiaQC0QhFALIRa5zkEOaJe9A9HMMwOi0oFR1Fn
sNQ8ltXRVmSV82Akow6CQRzqdkaRX/LIzy5aPeZogJNi1uIHyakheVgWwzFFzVjKNddcuH4enRjz
foY43wAKfhnvTLXPJ3kF8ugi1B/cAtwlfjxu7uQ09E18RFergPylHKhp3noBZ2tR6z7QbsEcWthg
znWoMn8q8scB9wYc8PVUqE9V+ZnDUMlah4AFmKTUvVFVKnGtiRxnQ8IuxnZv0YGuSsPT/KkW2F4H
rkKPV7OOPUkQdjzIoT3KOhlxMtIwIDp6Aqj+NLaBBdSYgXwk364vrJ0YRtSLioQ9pSmv/iNN+76g
Cr9frtuoHfAc07U5KhH/TDWthY63xTyzHsEX0gOfXgauOZUIen4DyloW5lsqEQTpEmqBbZywUQEh
yaQZbPASmBzAczAodrxe7llf1eAyqvNHSrJpFM9c0vTfKQNnzsVBoW2wGIH9seLJaKOYd+jAtkGI
EkwL8g2gAACFrzYqSIZy5Dcwiz+RKW5gLgikYkaqwCo+O+BoB1jHik9Ane1FmoYXY5E80ptigBHp
6ERQs8MLR+7LpFOj2jStrevgwFhLbA/3KK3b6XVlPNjg+FhXttm/5LnDAWMSNd8KS5zGNlX0avGj
FUTyl+P3n4zc8D77OnYpG5G0T1h5JZuxL7UT3pPj3b8nDt9n3Kv/pe26to2NUoWFel/cjhpe0RSN
L685kAJCZHD3PogTJFv7btyeTSt19lmA2u4KFYwXLGnGFUNJ7UfP0tKF59XlDzyiltLE7i/SvPJD
0UdIwEAm2YJXvf0cMOBfAbL8L8ex2qXuxgqyGNzLU2oUpTflVlGLVZKH+FaAemVKnaLUqMkoRarU
GrTBJ6F13rciMkGhnBZfgtYAInfc+AePazWgqJCmFGp9vyqTXq76KI+7RRXK4OyKsT+JcDOJMscM
zobz8d//igb/+yPNdExDN/A5HGTGmHfZ117QB2MFRIBrHafFqhaAhmnxsuMXQC8vrKC5eF3bH+t0
/D7YzXfLNo1fZ5z+mb+KLP7eALXhU+mj2ts36+TSCd3b2Znu77AAii+6WwKFvPWDTx1c8ef2FqiH
MHa+7n7XLN5+YYDuWjVN6O0FOBo+S2/T2kX7JUVB696Tol2TVZL2H5qOp09pzM0Hj7NukfV2/xCY
ISgQC33cmjIqwU9S5i9Z4TcPZdle687LXoy4z16Eq69BKhqAsQIjGym4y6Ey2j3QGrIXD7fkrTPm
yBNVQ20s2oeuwKmMCkYOjjWuWVEDCqFJcd9Wezy6VVQP4LsCjA+ASUjE1OKUhWUOFjkXRC/KbFZo
LbjH4ACqy2HA7c62LPCZRXFyTVJ91ePp/1ADfCNYiiR5jLEOO5ESJ8rJFXBA0ULHgdke+SYwQQIZ
eBdtJDDGSk02tgOqOdP3ko1Rj0MAkJexXke+y1aTWk3H3VHbuJ7RLqc47oj0DD8EXyrZ0IQDYAwO
sW5/nq4mHJsSp9bVXvZt/wgqEs1xlkBb2QHkDwhtVYE3kZZXwQ6MbEiCxohEc/OebPJ9c/MVrpvt
pj5IOXUdFI2AZojBR/chKiTI6cvhM+8VU7eCg2gGp/8cDRWWuVZbnckM5xNLkofIZNr3doSvRNYf
WjyMTsh6UEl/wHkqgsQtVqaTg4NI676R1uoBbr0Bb28CPrXyUxHxHw7e+q55m2UgVsXJDtBsh69K
Dh4l8z151gTvyn0HK38mK2NJGEh0HKQboLHpsCc8nfQkNoqrUbyI/wkdDA1J5e1GAJuAMUohLslM
6x+BR7bwTZZcJpkThsWyC6toVSf8B6AHtc95Z5wATl/81LTxofCG7nOGrexVYjXuOVW5UBGzQEkS
Cf0l6Dl4pQDk87Hm/CtQSpwPSCUqgDIhve+dG636OgRnpgAZMG7o3rdAsXSP2ZC8oNa3W1d+wc8N
kr/3mfT7nee50SUGl+vK7exin4HZJ8t7+1gp7M0YRQdTj2Rgowc1dKcbYB79rbAzXoL5VrlMXbKk
8U2cQaRLG+fQuMu+GVYiig9m2ixvED+r2sfabkb2bPJeXyQFeFBS7FKGq1o3P+ma3mxQr2AdeizJ
D5FAURUNEwAD5Nhj+j2OUWKCHAFlNFm++YSkIeGspmFjNch6rr/ULPd2TOUc+qP1PakAB0kQzz+i
1M8+RbZTXjwv+04yjuLqPdIh+xVlcxmJO6zMxtBAkwR/F/4Oc7JX/8E2809W3JcXv0i+l/Js2thg
kwfgWQMeOyibAzU4AGZAvxHB6zjhfXPIwfAJxGZlVN5Zzp536llBIWg4hwW/5vBfiytOj5o/augc
20SdnIN3NNNCKdDdoyi0fR3UL27zkUkkNXQycY8AAvuEUrZgG6Yocfc50Pn+GkC3AUqq8NGtQUeJ
U7dqHZl6+AwQ5+TBkf2ZRr0iLpDg/F7iP9HvSOYqCyTDTxbMDKJnx8Pv0MFLLu6FenF8BaYYln0a
u2BGcX7VQPj81OD/AvJQ7O7QEPv2NWjlWrEHXh0yRpMOlQ8Ju7DEtT4KF99MSG3euA8DZ1OERGfG
znGwIURKiuCOYLRJS8BA1cjEnnYPpY8DFRFnznLaXKQxqELAPqLgXlsO3BbQ8Bl4IQNycK2SZuIo
PWaG1n0CaR6wy0Owixtx7FxRHvVqkTGUDho8uhq1fmjVncUcRmPPS/GLl3Fcr8usXpUBAK40X2Fk
WkMIrlBPFdkrMLheNWVeGfsybu49eNZtXv9qY+OJrZYz7SI9rTzp4D6sQHh0oYbkDfAXgbaq6SuS
DaXQJq0fWji1KILTLHeRDXXI8+azrqxaKfnSjbMM5Ygi3UorBkkqd8STkSTiSccND0dourVH5pF4
EtGw4H7BHoZUyx5RO+MgRTRut37OkC2bifwRqaXaEW+9J7KY5U3Sg0LSEC3IsWCWtr0BzFvLXjdI
dlzFNQc2VFGmp7wJwSeUevbnqmv20nPjH4MEyOAAlq6Xkctx25gKCSuKvWsvDGyWK5MEpGaBb9ff
KBrPau9s8yE9ARQkBzUFopWIlgBn7Qf4JwEeUoTRS2ppgLfNxA9m1F+llqeXfhzZxwhfkSzKtOei
NoKXEUzPRZuxj4F34nW/xsMdxSLRgG+gajrV5J2CA41Q7EMj8Dw9aKP7apHwJEYleZvuJi0KLwyQ
pGG/uYyQjkABSBNp4QtSg9wDoa5wnJuCRcQ9zxgsZSSxA5FUBjB37UBbAGIU5aMWtjpYlKgxuL9O
Q+ZjUaCGb2G82nTOk8xPK3fR2paxncNWuY8TCFvbcgABXwMfRSDI3tG/RUm+cbRA+zmG8TWXinK2
i8VKyCa4NJ4x7hsfFPcAB7l3yore/2mH6bUxBxTaVDYDS8uQ/wIPWrUnYOJAAqBM884zBnHvoDyg
r3FTiUAFpxg9JZ4zURjiC5luvDw1L/gHmZc6z9Ojb44PAH0yL6K2jUneA9J60/CgWc4K0gIVDFC1
qa/dBCFF01i7AYhQpzk4ErYskMsgQ1XFnQN1AtiKmuz5YrYlE1aYDICrPYgc366QFD5rnsAcNeKn
9/sycefqHyz3211sPcTtK45QGYkHCNBxSR1WbQ+mYfykZ3/6+KNwf1ZGBXKmt7gk1+MdjsHjm2sG
V1h6YHX28c4SD+NuHYCG5OYPRSGkDdATaQp7O3tMH9KVqyjtxHn+jAAc58ciRgmg+tiz3KgCHXn1
YGS9iwHUhXQpinq8/y+MmX50y4wd5yAZNsPOKCFazX8poOTGG5G6yRLFsvzs+t43vU2CXVaFIHYh
WdgxdKvPyEDuziTpwpqfJwurQsUqCk8/kwypE/zMsZM/rMZSL8AULKPV5E+OpP/HieYQ/geajATT
NaiLox5NWBnO5zlgX7bdKvFC3Pa8MjmLCPv8i5x9DD21kFUiA6m8WMdIoIyWdnNOcCrbrGJFL5SB
4KxDZqRfrZnleYsbFempcfA7X1SJpa8tHEW+es5q6QRH1D30+2lmZjYAMSO1wTIDT7F6GqW+B/bE
4qftmemWbvr0IBh7d81wWnhp1XMgl0VxNB9FNYpDCY7DOAHBYuwVr41ujY+5WzY4Zv8t76WRoNLP
AU4RmSlF6mnGJQPErpJ0AYpLBtX4Jfg3vAh5WbOCZiqs6ss8CTmomVpwiR9neeBhudapmSgaKUKs
gjchWFwWITBjbK8Yn9LIG56QUtevDT8o8HfVX2VB2O+93uoeyCK3h/GgOcCmoiE1PZjT8HrUCqzP
4OVyv7uWznU2QHpSsAW4S7CaZTgA/sTaqDiRSKtQ3pkVWAKoy6ALKiOgTrqoLtjMTjFop4dc5aUp
M2lZfIc0W+R9vXl1AmnwXh5mB5IlvhNcet5t5xjzZ5w/tyOHfZTK28+YaUjCnr18sEAtDY+JHXlp
meivuGnPE5eMB1stCcObz9jH+s1n5KHJT0LuQVggnBZL2O+W82xzZNDQ2hQZetbrWndeq05L3KQf
o1VWvDDDDo/YKceaeLImwxbxdtyoreRssfGlxvntUMnyMQxb+dzgd4a9bKRB09Czwc+bgiIwQzXl
s++E8hlPwx5U41Z5oKEXgis3bWxzgRwKr1zqmbNmZVI+agHC6UPcovKTAz9W+VI4t0x2pKQZKFwr
Xy+o7nBCRaAIgY20cSdMgy0hI0y4CdGbsBtQIgyeNPlqNGEPJ60lFsVUO8NAzYrk0841w22u9qic
vPP2jd7sarWJRSJqEhaFN0Myc1GDcydPVYzZSwDeco/3yhsz8CVgi4zcaIqkRVIMKj86gMeCNyt3
3fhAu7ZFrI870y4lOHeBAgeSTfaE7ydt5pIEMH7Gwsem8AGAn0B+A5PvvX2UP5EpNZEJ7mvUYL5v
7wvseMPeVChyU/wQ/EJ0Pa4dxic3jp/a2PQPlkiZtbTNEjU/rWwcpDve9JGu4x+o6ZRxYrXDQkQg
IL41+ns/D0NtcrvVzcGmiULdwaQxtcBX+wuPQVSROTbwCnTBj5aqvOB1yKdGf+uRjLRkdzc0vEIs
YoOhdER5vGdHin+fA8BhT4NImi1NW1uDKRbk9j9cBtmVNfbx0pLv54/x3ozvyWgKbG9ExyY+/A8f
YjapyhS/hukjx8a4S71i/48zkBs1QVBsuN6I/aiQ2JhqaoXgFqiFLpJnDo1vDDsSkfLOjBQ1Ya3N
vtjyE1vUhb9M2rdwcxTq0RSzyRzej71mAWLPej1pKfy/O1MsU0fyop5d5iu5u9p5CuqZXstWw1i7
m4iFW+xVYftQgfCiHl4cOSt/3CDucolKZIDXbWaZ0QTbJMi195wKkWlLzYqdRWqX/TlXjWlp3blo
qp1kJnhN1Ah1vv2Zd6PZrQyz3nV8/AD4jfgx1ov4EVBtZdaJKzA2xTXxcv0xQsayGpC4HLr0Ko7V
mwlJG/DBF4b3SHZgkRQbS+LZZBqtDeJgc1zQBj41ibrFBRyEt6v31ILbv48AnNiIN0A2B7C0Hbkb
t876T2NY75lTsL8akI3iwHB0QY4Ya8c6LKxVU+flX026IINOx8Z87rkN6LSM6oIkNeTPaZb+F3bU
tgUT2ecSz0uA5FnNvs/87Bl1er/IM0qyv0CKaj27qJ/d09w5+FVpbtsw/jZ33kegQE75PDdgAV/n
BiJ2daldvG2zpo4ujoOd1QBbo0EpjG+aYEiGqxp5SXHodzBZDqCFOi9e7A67lUGCwmfW8ckWEAIG
kGCjV1vNsaql1P0nSp/xJZAKxyhxdjRMAV+wKoIaoAiK0pq083CoQ3BmvxnPvkhtlA84LPBBD1Hg
NMTLg6+9DhQU1+DAarVT7NOnLrIqITeAdLqoc716cF1XXqWWfRdKjts5mOgAOX7Euj/7ADwYbEpA
LrzGXcs4BMkx6lO/ZBJ5mBCbYAnbJqbdg4UOFaGAExLLeDStBw8gEitsQwOdPmqthzrvcmOBPMbq
XOCccBqSJlXWSEoA95mma8gbUYakQTICQNk9dqCAZDdpfRMYgj4z2BZ8FaUL4H/H3WFv6dsUq8qx
YTvY1Yto+AjOZSz7+pIFx3LpMmy5tE3UPLEmsnayLkGhrYbUAPQFO9dBwneeLsxVFjt81Xgh39cy
HJb0jykACb1v1ZDSnOYh/Z9o2ATZrXHvA/N99iXtbEyhSFupif4H3xoMoJ0MzSsvRLXrLDfeYkup
/ix7f5WBKOYbiuaTlRX2+mkMC2wfAZAYqZhQaFb5yelt77m3UnNfAhxozdPC+RoNSOaEHpyp0dpP
u+DoeHn2FPfGuohAA65AN3QL3HT6UBvnAVstVyevQWSgUDqKPMnBGxi9KngqXxVNEOSThxtgF8pA
MQ0Yc4zSCAHbrRvgJfJBDaB61PCmwhFiU9TLWZHq4m92k3HS/4oE86ZIZPZezMnWO0ZeH57Iyq8L
rcWr3+9ZqQdgGm0LZJAXM/Ia5K+Cq9BEMpWDQsIOQKw+A8M70tMWetJ6lwgM0GurQ1pIFVnehZoE
P/TLqBlX8JI7h1le+4IdpS5PJCJ36qW5jm8Xkxws8/GlqTrc2Bwh9IWGE5I9t3MvWVrtWQBaDbug
cf6EYmPwsXHgQkxDJbNxELuy49Fbz7IOb4FOJ9qTlcj8ySqz6IKKi81sEGgRav5jicOhVFj71qqC
JTIw+iOu3kf6cMy/NHYIJqsA7HR1wdtHu25wftcz9iUqGbicuyY+xoyVH3NfW5FcH814O+DscFsq
/woLcOQEdB+zKNcOqTSAXafkjh0iP6QD0wxAxc1LJcDBXsQ4rzYqgOCnIyBICxA0X1ibe8cAZxBr
bMMYXy3QjvGhyr7//1kwFcP4I0bTXxsxNBORWmJVOHmZTlmIT80Mxi+uY1kbXZGt6W76699PrJnt
3CVh6VjTGw6Sr5BMYQNy7+6YoMxMAzBLVvLc1sYmQ+rakvd5/9HWAnMTpkW4sZjefyxqHD77QDje
kVaaOFisUoaXU6X1ffG5AMjUhZTFyFf+EHTPxdj5LzZ4kydxV2PZHpeP5DLicXrKtR58faXbPblY
9yAf1gufE2Fip7lnBzxMw2dqhCnk0i+tBLxKkHlmxFErPU4W5OQgPW+p4U6zGwKvX0lWgqzvzxVS
q46h+iwfNrOCFjzYKC/q1ayu6IWB1kzdGGTrMcCyRvcScWxAEn+UqqFh6ZXIK5GD9WgarNzOJtSb
7ciNZF1rRztt4IfZ9s6sopikBg3yIx4kr4Fnu9dp1WWYjti4TuvsAOeIfOJ5IrrmRLejTcmj8YJK
t/ESMjwLTTssNrYetfE6xDknMLhj3HphMtuNPaA2zGo48dR3lk2n+2tQ7FVYCmosOw04bBjbztoI
INGcqDFD9wkLHwXjHFjLSBXsYu3sHjTP0rdGkh+HotVMsLug5hc7TpkPHHvYdFQ8TNKc4SBocW8w
BCCU3ZGUHHrsrtcys58ro47OsR6D+T1BeqYw0xcPpBi9HpRPJCpa/MQM080OEqWmL4Fwwf0CjEaj
c8NHpprSCRtsHVfNsuv78JGaoMujRy1yr8UYIZ0kZbkLDj0ZHhyz+nJnhoRPDcjj7eXff47GPXyf
q4Ng2HNtz9O5hzSEe/rfMSq5FaEg7MMoQg9822BgDwMf6PK/2QlZwV55CkkW5Dh6UhYT/eBsR9nz
pEV1xXGiJSQZmUSKxVA6wtgr+LJRFh3qgtoQ2Z+kvjEnSw+1pmsFv7ScQ8xxSCbwTro2kPUyHa2R
GymmWHOE+w+groRikQlqx14jvDcTmcyTkFtDqDABygmGgl9lM/ioITbOXqzzq6MaAyVRewZKyUXZ
1i+RsBX1QgLkKwv4Rcj8L0DXcaFRwbz2BL7BZxDRAr6oDS2cxllptpodUkyHLC3D35EHKf4hCBmI
SnN3SHbvtoDWAyt7jQe+pYrZuCp6o0YEqXtEQcLW+VNOZkgCQ2IDcMlm+8gXySUHj8tijM1qNyvI
AVxB+So0S2c1hyPFPL9RgmYrNotyQwqyw+G4Qxchx0SCR54K8zLUF6VqcrKbJ5onR3JipKEsAzyf
NOdsQz3bHOUWAA4tAMHxmQHJGB9GFA9ukU1YY6kStPzQFYWTLaa0ejUG7g0/0LBn1uAdUZ7OD707
5nuwISwaZBSDy4NaMprNGXZtl+EActthEP4RS1prW+nskUYZSglReq4UUY4XjQV1qQEVgbET3N3f
KGKUKB5nkzgP/SPJEnLuIp/vBxDidSrgbJf6AbYtaXzvEredeYiR5/x/jF3XkuQ4rv0iRciTelV6
W1mm7YuirbylHPX19xCqLmXXzO7eFwUJAqB6JosiQeAcMpndzIpqqmzAIvNq+DZ1M5jsxO7mKMJC
4qhlhuM6FhLl22kCZLFeIug0WkWIUqA/SGK4zig91PLK4SCT6RBpbZ88g12t88M2Crd9moHIjtQp
+Q6oVqhVB2+MNbpWdR1BSc25Fp4mC0R7LAN1Fq4ONOEDTKI4axYgyNbUnKWG1l9F51Z7t5kKXEb2
OLLdNXEwQKoIKKXvnTTKEymRI2otMuDpXy0H+KR3osWtbYUhShDf3o2Mc7e+8ckND14ElkhgPAEh
tIh1RD+d050oHgLAh+KwfME9Y77NwsrwizE05Zos6DGYbuYjWSbbkaKB8+QmbMGdyZrOAlVeap2T
kJlzC3S+TwHC6PtFlAbArFxXRdGea/6Fc2ujaykH4oHDHgeJMvPcyHKfutM0cERGALMvJ69Yk4we
3uCOqwAR7t0i44X4WqdRc0J8FvToEmcbnUtxIw03A4tqhbD2ot+1DoJnE26RFpkztCbKMyt7vbxT
b1fpqkmjcE96oTuk5yC0zzX4JU/5pHX7xOV76pVK5IyjVfnWkHa4C8TWlUboYdEINaWb2BVuNqFP
Sry0AMkEGIkNGS4DS/e9C+rT425a/CravQJSuZuLVUX0vxJo7Hd0EdwwHWTDMm553EOq2vv8GVwG
aV1l1uZzF/Fug/K+W9/L4CeKzvZxHSIDuZ9QaA8Clhhwx4fQxIbEH7sr7qDK2E/rYo1s2uC3myDF
izfmz6owH8FJPny3mv67YZvVFcx6v8qhLa46CClRooisb2H24a4MwFDD1ZEJADIImAfV5Ht1XR90
PS+faKAbdxFIaR7nDgIgRxOXSP5i5HJUjcRVVm5Ts3F9p6usfdqZAXhT6m+Zw6uTOQAQboX71BB7
jsd5zHTFOdHkk4E1AMzeMQicYWL0OoCBy7xbVe7EkhXuTrRVH7TmtnXq4BHF19pjnZffXJbVp6Fp
iq0+VM06Vrb/9A84hqd5bkTDXv265nNtTuxGJot7mp3mUG9dqKy61HMN1HoUQeJg7xI4CqXBtcBD
q9s9SG1Y9KHsbLEWcRvsIqOMP5ihLLaNBZgU6iL7tdsPHKnjsjbiD0gmAZ124JooPoRy2KEuR5+0
z5quemPWP+rS2NIYPfi1RSXLC7WD+rm1y/zYjRU2X8O4AyGvfWzVw6lL8C9PGYobnAb/M7scaz+N
lM0UWCsANWA8HfpG39MY4mvI2EHeEEdxCxzMzXTqvwGX1tvM/mbNP7MtdndTosgmLlBTq6YnMeuQ
8/ff96iGab07MqJexzYM1zEsZIojvUxBUN+hsyPB2XCGqR6emfuBxRlL1oGpvhNAyfarlMdneiC0
0+CLofp3TRepYGfcHZUn6d1s6qiMXcAj/IudFVbPsgSJVqt1yez1X/Vm/3ZS4wwJ3ytSIufIpnRR
QEqvYmpIx0bIAuRnqTt+RBg82A8Gwj4EoKl1enNuHfmwlOR4f0QzYCZ1BR8eqM6G1EjUw2jB4Pzb
D6lyr55dO01pg1uRyl1Q43xtU/wNA5iOH1GA9p167iTkYxIX0aGWGvgimgTEjaOTip0Xt4hGkUU5
lodGgNNMpLqNtFLDQZKalj+7dphruxL3bkAtHE6jAFwocMOycJ23oDDJZRRcE01I8N4k+ETzUH+I
rEZ/qC1krRVRGM6yZaA0x3xVWVm/JVkcyxE/a6l2bvhGZDK/fyyyss2+hT12GIto0V1koGtMzwLl
UcLvTCyooHvstoti1ACw/3/8di3jH79dz3QcFz9a27Htf6zqKW5AsVOoq+eKCrixuTxFUthnnB3s
M7VAsH7fpQGQanzrOnBizz2lGydTDIKHN9tSA1cxolh3onfuEjBz974w3HyjDy6yupQbPexR6RqW
NjbfWXCJ6uJzKzTnpdNM78mJB193pPOCLbTzAvT/rRuL8pFEno34W2zU45m6wItmqwbgxXvqorKz
3YJLa9gIrXFf9GK0D2GNUCJ56h0r3raBPmr5hpkxLq9rgAjE6kEteiCkYB+BQ+0cQUIE/ABqLiPU
IhkpLnbkBgtjVviLi8XunRvwb9cbQDHEs//Fl0keyM5oGRhA81FcPHUfnxUoxx2xl5p7EhUCbtSZ
W+q2Q5pfrRqJwUo1pOwAu01QvxuNp0zlA7RY0oF7r9crGvWqGomtLgLzCojL6K1vIi/D/Sg1pBbx
sM/kOv1kFuC5JAV6VGFhXrAZR+KPMZQoS9M+k1y2DYx0etpDUa7jAt+sxY5aZEctVHf/r7X5H+E8
rMkIbJi26+Bnbs9ZwXdrM5h8QAzvWuJZOhPz3QQJd21VBZdiyKZT0VsAX9GRJ/kmpxY99NHECZk7
xW6RLXpeFXU7XcPN9jJKjpcui/TNlGfN6Z2cZpwQ2VJX7lh21NyLY2oFZjfhwtacBxf75WUrlBv5
qSv/y9uNKOa4+xcvtjSFeju3AgXOMv/yEn08VWvN6V7fjkyXtwDZ2XSaRmNNorHWsLfBji+LvG8H
1Aewbwz3ohvAoNY4vLL0uS/771Mv+Tc9yxE2QxEGak1RhsLtokMoQfRrlzXjhrGwHbcgzrDXAHdD
gpddlvEPbwI7u4aUrYG+i54p4/OsWatPZFdFmzoM2cHVbSP7RDItFoMfVFxs2ODV8Q8ZgyuSARjf
Rz1Hoz2icqzZ6LJycahx6r0Im++jBk5KUU75tVMP6krwuqO2O35cRCRvRy+/Iu+THYVw9iRC4bqr
o/wBTrzMK85G0K+o986lEDhohWJDY4vbRSscPkUotwVFLFh2iqYZtqGw5cWrO3kJ8Md0iStt8o2+
zrZ1ierXHY2MYftLH51pF2gD+GlEnCM6nZrygbdA/SaVrI0nAPdXxYiqHbnRBhBzIDu9+qNt484W
yI4XpHs3YMQzC7b5X5+ad0wc3MAfImAomK3j/IDPzbvyyEmWgGUFEuUzWGi6M7LZ9zoilwcP5wIc
r8rh7AI6ofOpz5ICzdIGZ3VkA4l4UaIW/s8M51kH5R/Dq7nl7rGaigM5W+SL7TwBeW0DnP3fz0pu
F3Vqvb1nNQBZLHQAdRpx/puVgfeS6Ybc5k49HXXN41cLKcdrlBIFX0UGykRhuj8TqNr6CEiXmsst
jhCvqrpWYhNipcFXI29Q4Zy7PxGDip1cV5kLbL2AtKd9kNy8zQy6rqjEqFU4iT1rLrWgWY8Ug1fN
nsDbF61A866vaUx9FWUbrUiqlVRFDPRwzOhSomDgSj3XmXpASrnlrBGp8oda087vNEotKFeJrPJy
9S+jNANS0NISWNz/8E62pQ1IK3z5U3AOfLDBwZyuQjDuHj0rxElei8InprfhU5qHbJM01uRHHkCX
sZCcsgk0M0FcIOSnulzRCZWq1HDu3zVxrRfH6wZEaDYiqUdSHwEdbzxSc37Eo1h5KQChqNv5//2X
b5nsH7ssx0MWpOkxE6doA4TJf58QhoyXAsRH1bNtlPwYOKUNSFKJSqqoLRCZTc0HenRGOZ0Lz91G
+Jw9zGpGpQW7Mp9a30r6Mt2MLBnWvYN4JpkEQfdqDOCXwh+Y6PaLQxpVEyEy9o+JULW25W/mZEST
gQe29anbuN+TrunPFFem+DOW2/KU4sNEInrcBdqNwi5odIlVA40DBfHUfxu9s7CmBCShlpmsHIXO
Z41DifOaaiJ+7h5L9aAWdxVYH43kOphT9IjfjU6EzQekQ/fYEuAfGc5SMpcE+7f4TKfyQ5gASgXV
LuWFHnL0FLur3W4DPdKSeQQb/hBk3t6eVDpSHhkOItSv9PDXYJfBztX63RA7GW7DAP3TqscM+KNQ
g9Rgm8QgXlRyswyQFdQC2HsoAOLHAm/aUdmPleFOaRiFuFA358kKqV/eywheqEcLiUOAjECtEC5e
jvkA+H/SIh/aIPTZRyLSex/TlK7S1vJeKgbsnZkFxRoboC8rUkx6EO1llUXNJnIK5I6rAZIRFaZb
txKs6IpHc6HQRD2mvQoCAcIPYJ5sZI0Pxti5OLWQdfXm+50z6pJJoqZ65xUEZ5iKdO4ejb1hGQpc
KldrDvQvrmTwJe4z6yF0NPMjlkr6zwKcNOcaNqgwJCUUwxsoL7edNZL0gZjQRkAV0PjXcOqLL06Q
AcmkqtoXHWTCSGoa0luUaNpWZ4k4I07qHCKDp4cByMEoc4z6LRjwUODbl/U6m4r2g111Ju6F0uZr
arCXtkzcX2ELvuEMme3+6AXACO/i3x5CZQg8nGNAN56o4iNPQiSkNggZzfUdIFW0ffyBJQeqAXFY
zR+7fEMdMoj7XuyR3JAgEylrn+gBBp8fyMSx0ksysnLXl1KuieI9snmMSxgh10QAX5ntfbcwG7Y1
vTjf9cEgXoIKXF3Iw/oRFPwzrvjtF6esg50x8nT/t8JQfQH+vXVqONjKfZ01JZAVvfhiJd/vRJGM
yusowb5gdwjeOsn3PgwRqJB6kVyk/E7jCdiV8N/GEjPSFdYFT9TlfNlF92MRLRa0qvwZnNeKu/s3
DAQoWJitlnWGjJC7bIPoaAI8b6pNKMeMSuSXWwjUA5S+ODvAlTy7QLOskUR8TGkgVTo0Wuh6uKms
xMVmA4UYyNHJR7DgIl5EdlPbc/1CTd5y1P3p9pbZqA6MNFf/UOA/rZ+XvPi98VyR/+7HKkGhWzF9
SHoLsQQLVb+ZU/EjrxNta+Q2gor4Dw6CGgv4PI2ot0RXZTYIeTr9OZxsRAsWgqsGC9K6MWpnZYzI
6lz31bAxcjDF4OZKB9wlA3z98pgUyjx1kSc3+TEI/ta1NU6viv9qczd+1yQnbtf8FhYbQMiT/cbl
4QTqXlAQnvRMdPHW0qLspAU9ML2UkB4kE1HbsBU1a2qCo/UBJG0NVlYPiJN195v4zqXmxea2ACAE
EBP1ND63xUorRZtjK6Vks1Ik0BRjFSIA3/q4zlEjND7bcx5rhxynCOnm4nw/4pUVsnMKoGIqsIsE
+Y4oeKPnP9ti4sgbCHuAhnqNddQMM95znSGMS5gZPMvqyqfhLCl2Ion7IzdQhuDzkufIsDDSNSLh
1oWr2xZUTDF8+lRf76qnUo9RkOuJsdkVpdWfsrBbZ0PHJe4CcSqYm1HFLKQD4PQz9xNSwJkcF7iV
VviBaxQ+kj6ilSWj4aFD1OuBWroDdq/JQXozdT18mlzEG4rfIUdYj/QA1AYqwsKRt142xnFWIW1c
SmyBED+CyvKPP5Jr8gb6VXldxG2OT1hd/Yhds7+b3URh9hnla7vaHUPfaNPapxT1JIuqqx2XN8pa
p9T4LsqfjaRxL3PO+2C4G7DAyQ11SwYKjyaqb6RKRm/6JMos5m4CVOpvaJD0lX+X6NOtrHwGZ8+r
7/TNN+ki8bjETtt26++mlpgrach+FXnaiOQy3HzTYwj744QsqMvcA8ff1W1wGaoU6GpbKwt3B/aH
GgVMf4z+k6O6zL0LWSH8PzvCdtZdW0j02AC3Ym+Mo4PrONHMMN1KFLSFc6kLAIATvrcSVbVnXzRp
/8Rih7dTqN6Jru240iQl8vC3P0vWm87CmZFAYrIqxf42QxIoHRboAdweMGYF9SwieBmSK6S5lQDG
0lbrJ8Z9owzyS2qU2wVuhvTIZ630cql4o8gfUhi3rWtp5QZUqq9TLnakolyRg/mEsrzaOz3lagrC
D0NpX72k6k8s7TZ1VwD4v5QgNM5MXvlOX3oA7MV148lKAnCfUHOWkhH1leUI6KjDPHBn9OrF4Acd
5TEnJzJBfwAcdt8IMr4b7H6IcPD409fNAdUshGGSGtgrosKT7WZh5HTnMbfB5l2lHzLT6Y5SlRXn
rY76ZNkbp4FPc/Fx9VaynHFs5PH3rM3VystAYjT7UBj9eRFxB4C+Vse+NcrclkhOQIjYbFeexust
TWMWOo5EYIH2Ox1fkBZVLGdqda4Y8HKF2PJeT30acMwBx2sanpt2iYXNThAGJaHoBrAkuTrgbeBm
8UWtdzJpt2IbKNcx4J+Ru5gMgIC0gSG5sXAXcuKFl98YM/BiQDD/EQ/pJvtbwwWsyn6SdXTWAcDu
W2bOflbhc5AE4oeVWgUobRILK1GFS84wtwE8zdlTkzgDCLgs900VN6MFUnm3rYfkeaDetDVbC2eb
SNF+H2sm1kFrhBfwJ8VXryr5ygpl/uMvBVDcIbHENR5eq4+SnplYLdLpM1Lsm3PYRD9LZJJsK0sb
rU9VlP4ExS3bcge5nGuLWWItS8RRSTkIbEAAv9mRIvXyymvOI4guXkf7pak85hmT2yHZTAmTAJPM
pxu18vAn2ACqB+rQA2m7AFRkjQCmFLRmVa9P90OU4FOgzKdunG7S9cTNeVpckboRdwPqACexXzR5
zNJdgcgWDh4ZIMd0kBAhkQHAiGqCuusb5F8jkOQDGqE/9PE44tIbBQgMDIcneiC08tqaPJ5V/jLy
brifjJvaqe/eyan73nbxuvgjWeAhGm2mpbHSCnbB+oKrNOzJAt8G0t4qGmpA1QOWHED448RAn1K4
/tzHTUh0RTEbTtNKfWSWdRMRln3lgnr0WNzMbgEU/eqmszQXkA1AndQVFlYPiNRGYaUSl1X7V48j
pcpVqKrEgYWQ7axJPWXHevE8ir7fRyrSh/cDkKNqgYBLXpIGXEFBj2I9GiAZjdIDwDHykuI2DzBH
dbdaHLzTK0IA3NkjG9aL7eKg5xVI6otPbipwCRMU5l44Zf7kDHr+hDr3FdICshuJgChjnZIO/ByR
41eJuwFXJX9okET5rApTdvmEqJZrdRFSEuPoGfvdjWu3/IFEiwYZkOzNx6JRDO2rjzcN8vFvs5DG
f52l6pCeZpZDhVw3vbwCnu6LjYrMPfV6pPcDelkNIEtsHmgMBlanzuTbcur0lQtmv/XdsWQ+jog2
00ES6Rjr+WACOkG/5HGSx9epSfgujNpdZCL5aNyXdrJGqnKw0XIn/IL8/m3KFRmxjPH5LWxN/ZFF
X4KotlZjEYynXrrFpzIB95KSD2FSgWw2TGZzY5pwL9QM3gMYKdxHxrsP5DYfsnTrgLlrR1ZvszDT
zi5I2wTFm5q9tzprNf01C8lpFhyeN6bnHVCU8GXKu/Qp6OMUJB4ewBVxhF1Tdx6YIqRN6SM4Y5UK
ICZu9hB555b/AJmlcyPp2KUmeKrzLxFKJxHXe/Mz98cw6/yorvSDC5ykjeahQiQV0S3XmPFStF18
dHnebbC6Ft8SY8RCEoRf5Kj3SKANpl0XWPZnZM76pKC3Q70B8HtxzMque3G8/NFJgvwbmB+mVd5V
1UULjRG/8U4gVREDUutrf+K6fYs9AJPbfbqxSkQZ6kkU3/5+DQMBtQ3J1WuoGPc5H4Zha/PwmGTD
9MDwv+3Z8YZ2XSCFcDd3Bx3YSKkjfOqCrDfAvvQ5YonzRJImsZFrktftgboCdZF7hHiGFXWrNLYf
cWKceySSis1U10HIaDi+Mwzp1VIPamndT+mFwZk62N++inFhmF61EVwBcrAPi5zU6CF6HcwO7gBu
VaX7zl4DPuoqFr23XgYWPS3Hnl3ijne1eEaBPoCRNANUZsw1fy8TLSoa/h6PUgC7gd4ucqU+/3O0
rI6u8W7RjIHIexHBTIlTyEIcQD9S++AZ6aLV0rftHyDVbZEDXFYadmtaxoxtr3UNtlsKst/pRzDw
Go29JiE97ERwY+vhzJ2WyQZIQKh1x7b1oxYGG0LlCpiNg6SSs7/kIYec9IWFcP0oEdlRRkB4l1+Z
K0dcVojxwIt2dkbyxehtkgJnt1PmyHoXq6p/26oOwnGNc68q/0k0BqLe4MTYrmMFEkCyIarr6xhi
nU8m4LeTLK6kgRIN05s9kTLLB+ySZZz6KecGOOSVVzVHlI7GeTZTTkVc1BvUk2EO9Rb08Bq9BgJd
h7R1iJxwmvDzQeVfhBt6kDj2v5D2iCsIp/ceO9d9BuYnUGUiNm2tilU7bYJWXnYX0BwZqHKYQKcZ
txcvBbslrd8iz8d9NxblypAG7g2QCnmJW5ZeaSV/PxrJ6v1oj5SRFe5TVFL0H8+18M52UWZnYAm2
G2NC7m2vSCqlYq+kVlx8aYMweuji8VVc97gSXFRJK8wkEL0moNB1XquDwVnG2cUCNsngY61/tLGt
2rutyC5em0/xbjQQjOA2YoJK706ZxdOXtivcbYb9wolYBMuQgWy8R1wB6GfG2iF+QWIEvGv2WvIT
NIvGFgGl/gxi1/6s16Wx1d0uxE4XcXgaGGUbtHOfB3lbrFPX/pjktdyRyRiDUCI8VKxz2Dq3fyA/
Gxi2k2NdLdkBRZBJcRqyDKuFWQJp2uN77MWGW6seI35hu0h3wxV1aQBXWQU2l/4ioZaHiK9vpJG5
Wwbgdth7Br4OLhbXHXJzACkyZmujYOAzLuLEx1+TSPwoXbcxj1IfMA/GJDJIUOOM8hnk1TaIX/Jy
yEI/zdmucVvzV5NW59Hzyp9ZZT/Wvca/A5zus12AEbVs2C9gbBZfXQMFE20PgFDcyyO+HUqxCrQ0
2A5em7xw5NpSUJR6EyqdBKoyP7yNUfx06b2NKc3/n10D7FtXFOKE6ybwIEwR6kIEQlJItgdnnCIv
j3DQWtW5G16mwgpInvbeqxzJ4NF/lHMQhC1+HFt774f8G6EHevsx2Wl2/EAli47sEvypxg9UC8lU
7++x0AsfCCyeNFVvsUuBC0h1kKYEBqsay0agAQJHsltNyCJfSc1IPzXpUPiAN2u+Y7k+pVkMfrQu
2nQFSAv8CUBqfZkbP3IPuEf2VH/GV69aaZozPOOKHqGxTNysIX6yjJZ/TpvRW2l5Vt0suynA6SXl
oc04ADNxtbZO2mT6WAbFLxffnd8ASAqi/rfT5r9xUu8+9oHH1maT5dfwET93bL5Gx7rpSMRc5aXp
fhKu/KYW699C4uOjcAiztHucnM4CD4xTrxgokJ6mvum3ie3lZ3C1Bth/WPd+HDthn7xiePNj9KPC
M0Q0xmBItpnidtpHQPH0p5axL+EwZP6oWomShWPFvyyjS+u/670b/Y/+SA+FsQAS691mw20OQoHS
y1CPBJqMMDDuu8too+g5msZ5HaXuMqrVElhPKQ9W8QSm6gPi9s2xbpDpTqdflBeDMyfFzx7X/rvM
boH9oh4I+H9AjbB2op5MY/bodpdwTDUsyKrjmt2FtdNp7qkc8BwkMYAqRKrQnQ0gcjdho+GWW1nR
QKkzADaq6VxlRgN9n33okGB+5y5mZ5qObBo3BJqhg1wn9XItOL8OBlIofWs07Af9S4jf2QM3QF5G
Au5m/aEZnO8NcNXZrNQV+P3hMl+u80ho6Sbm5W/ASKeHsW2CdPPqg01JzPw3+1l1MR0AZem6U3vA
vyg90cNWgXOXwukhyMFP1F+Gp9BFoD0ACY8xldaeBha9ohX8KCyfxLPqO43FE7UW7+Tknawf7Abh
kRbgsVG9pgAMftSxnzTh+AIsT2fr9Ul9DG1ePOBuha2yaWy/RVq9pghM3jpI8WbT8FKmMQCekmJF
uYy4HitTFMr/yY2sixA3h3bjzsOU2kijbeekgFGFXkfpj0s/io1jgSsOYLAZn4sa+UPUCq3qtRWr
1lCOxmdqLaNSyd7pLV6KuDoOPf/JwKSwynPTxHZcw7eXojMBBXTsMNJW3aCZc0BnjvLg8gSFsSEu
XJlReg8SkOp+maPsyFFdktmV7YLS/QNJalS3zWIA3iMBdMqiFQ0MuJWvHUNcyMYDnLMfAWl99kNW
gJtlyg914r54QSbA+KI9EkP1kLEMiK8gd49rzd30qEA450mrnfTciFDGYcuXqsBNR+8Zxi/tsRqH
ANWNf2yaMWMb4BKKYzFMPiV9VE0/+QwYogfqTvgInyeONVuqBA9wi92PongBqbcseyBMfSvvX/A9
N04zCn/X4jejupQSTI9Cn+5EZCSgZei2flqyh5VW3fb3or99MZEi7ykyFPIwWHka8JxMWVjfakRz
qIcN99wjviheNHPPUTxTf2u+9WjsTRM3PnydmGV4FU1106cufmGt05yiABiWXpRPX5W8LeP4xSvi
jxGPst2ISo5rqYnXh+xwKY1oLIg2hlDT/WXEdVwAMYKae7XIFmNNxEA7dJJ8HqUBIFl4OFFViMtm
IvX8RRtrwut8qLwcttL7a6YyTQQQnfXnHGlv18I0xCoeE2czd9sxuFLLjgdnH4Tixzs5dSt8jyPE
vc6hE1ZAaPDGvcI6vSV2iz18rLU+dbGeyRu1svjB64E0RZLIgVhaIGUQEpGhRVVq2bhHkRyin0rl
bgA71DDNNq8k7VWbfUgUH/FMM4zI37V0Cu8YKdlE1MMOZA0HmfgdPfGbDLSHHIiixlfHRH5lDLJB
5jriiR6t5wGtcOhRE/gms+zyI8+KEkFzXLX/bUQi07BejQR+BydRuEhZWJe4jF4VFbIE8D8H+ctz
kyUacFbzAlmAixBlrKB/8YC3hN0pEqbfHtqUPppZIfakbLD4dfBd1zB67RBW3pbkZD7P9s7dMnlM
GdakefceNAGufx49nAK3WeWMqHUNdc5RQO44a81yva2NYOZLCaL0Y5UJkDyrrmk46VPqcfxDC/C+
1KL53GledzGSAWjmzuSsJZvuTWUAYC8yBRnwdEs78bO3UVUgmehfOJPmOh2zfEfdTu+RD2gLiZA2
Ri3g5V7byHykHj304lugBfEzUpwwjn0tgBr/OCtq+9VZIsL+5d+cAUMdYWACGZ+QkIMaAWQp4Jeh
dxEyy2qVBUz9zMYNpsMDY+fZNSLCbwPUKjVP28oai/6d8YTKEKyOIG2IWeidZo803hlIthlYm28D
BiRzkBx9sqUUYNN1YhAhaUWOJD4ObDEUhgL7kJdo2qppx/ZTbIIBUgzIwUGiMGStwkfEh9o+OUEN
9Av0wsFQKM0tCgpZZNZ+hUp54OdDuYryJt7ZuomQbhJ2m3maeQaUqkygXu/sbTOWzXHKU7M/NqgN
OHShc1jmmufGVijfxJ0R+EkBIjOjcR4Ari3PKPAqO9/wdEVUHL0+aERXwyz/2eGK+9Q3BT7QJKJB
0l26SOWI/LDBMbeekI7sL646Nj2FJSuPwKjId8lQab4dMsQa1SMJh+wWdPxcgZHjtIg03EXuBhS+
+qSxGASCPyHv3TsuojLt9X2iQNH7KM/v/DIefq2SLAbhhWtxAKkANncw5W9TzRzmStbILgJ/Ny8O
fTHY3M+w5T12gBMm9+SPXoCHYePzEfmU1KWBHNgCINqRj1OawhXJeMsQx8E99W5xkIdCO3mJc2pb
N15NMut3dNVbDQ1WWpQiz7GwAEjGD2DbWmG5wXJLo6pLunRdjFqV2WDWoK707FmD1MjH4vLNhzPI
l9QM9I+DhdhpL+zoI+tTwKAB9v4milHbItwdnstC9MdY74u9A0jWK4qfis0gOHvGXTxiCbpmf3GS
8IOme8PXNE9L3+ViBJVIYt8GdfUSVbGzM0KJS026j+lKXME7Rbdp6shqUR1SXRiT+XkeNXgxrcgD
ioRxe6OVsK40MA8aAU5dlhytLS5excPdw8RuXnZZsA29STykcvzs8noA33PUI0MIoRW8S3emLrVI
1rjepUTBHEDXQt4ivQd6c5MUR2Xcl3G01+viaTG7U8lFNZwAnO8L3NMiUIT8Ml3o5U1PW/D7dSz6
rjfOS4Kq8Jcu9fJD0rTdtm/r/osRRiAiL9d1HXuPfR0VL0MXnRkHgYaNqv+XOLddhMCMck+DuQSE
uGwBfJSMJTAgZBTdrBwOqacM3sxJ32onsIvVabWPEHpHEB5JuHXCThx4D0+4IeC3JLE+mpORfo7a
xNg1XaJtqBubyKVLi7oAG9AI9Nfe8m2lViKL42QxRK1puw4QEcCMmRFmsIDicma2e+qx0t76pu6R
95TyS6iBuI9kJQqTb6i3RSRSIOpPXRqQGtYngJJ/zZXGqNXRocmSr5pK9KRkzrCKwasOsgWkjZqT
dI9Y/ht7RZmgpBVmA2jZNMTCiqkSNkBRYErDs5FELoi3md2Qx0WBWvSoyem/z1JIC3GLEDgbl5GS
mzQHf93qkYRjfBreulnPgE5uFj2WJgwkWpyc6qSsS3/Wjt0/zRRR510zVp8YT/i+BDvpOlWY72bo
duuuRvQ8Vl3c5HxrJ9E9VKUXfio+aq4oP4V9BBQ0I/lFFlqoszsHRaV1IGGBAxqVOpsdhHbbbAIg
dq4mheuSoOqIr7TRzHaTxx6B4VifhHrQKD3eyWYLGsEPCMeORXMWKl8NEroX+WzCUvsIzAS+iywU
Ha04FsPS9+QYnRwLUc+pGo3NLKxL3JuhGq7PXhXuLeY22c0afARoqg4ygB3qYk+vssU5Dd9LZ+/I
1IxO5GXuM/Uiy9uI1kJMQunc2dMw9WlkNiQhWQc06fxP6FxduKscgbAoQfSTSDi6SB9vXJruSQbj
dWbvIFngAMMWeM6nWSYk4E9iYM2vifSDbP+T2VAI+0QapDtqjCMO6zIAsWEyenhcc0+oGLkuItJV
s5I5cF70U1pF85pISx+FoGnlawEEaYHx4vBOToMUpKYWGTiVM20dFkdzyHoZINulu9gmKC5EoDDd
TUUBxMh3cyzuU6xkB6Q3Iyfqzyo+W9C878xSt+O4BUVwcnGw/IPeyWyA6Z06d//u7QLh4n0WK5qi
YTXYDXBDOH9MgmrcCqRTnVt1BTGF8fjA3f18v4B8ISDoeEG3RhJwuqkm7LmBbGwN+JofvK7EKN1Z
LCpkV9mJtnKEY6/o4xUBjsrP+f9R9l3bcetMs0/EtRhAgrydHDUKtiXrhsv29mYCSTCHp/8LTUkc
z7b9nXODBXQ3gJE0IhG6qpJ+S00q6E3nc6tZJF6CI3n19su5zY9tVvCF4XQXxwtGsIg46WUuXC1G
ikao+9vZRrXBqXokjA3WenZ0rcguxhhn6z5KfJAtoElecsgGmzzP6QbAu97nIIdA1grSqbPPN/ZR
Z/ZpzIbVPIbW4f0OwNoDGwN5R73H6GjJTlxYIMszZPNWwm/8S+ra/oVqflMPa1wUastB78Z0nWr6
E37i8TDHyaoYj2XhnULrGbouY88PRYVTQCesocLug20fqnvvhdHYoKo1hIZbeqzOtuQBCY67C5Ak
4af2W3AI7SpcSsv2rQ0u/7d+1MMdmx+yg66IYQB5DxUpay1DYNRAQCVPLR7j9p45bX6itpPW2hLp
i8YS+b35aXY0hobOc5vcXmXWByhuLWUAhbQVcqKyle1IAFlbD2eIfjXgVgfJWMdmBHvPjqpUeJGl
7+MK14EqsNZ8BFJ1DqEaEszeh7DapIAkkxqNijmcdRo8MSSekWzF9uSdoq+6k3XEewMUd2oM6j5F
9eozkHEY9fshdPCmocB5Cg3ppN6O2tNPFWBJYyBfbptyLFQ0veiweVWKP1Ro0N47CPOZnMBNl4AC
4Z8S5HEqpDKD9+rkE7qfbwLL/JfcdjuMoPBWkaPL1l2GP5AVJ8XJVoXamExFgyWjG8nucGMvkJN9
FTZ1ULYeabSLwHEb2t2cbsZ0XHFuGj/ZuTxlR8gHWlAAMLC3C0fPOkJxGjvtoDuQg4o5jpop8tUK
JCSi342biRxgpqEsluSg8aahbwLnzhQzN0t8nwUOTcBg+MunuhqFepCfuqVIGFiNhjixAMnWreiG
l8gE2UCU1f0haiJobRXPlZaL5xjSDidPlAI4CJhxPPUWxfFvexpBBbusXKyX7bIKvwaJ7KCZAuZU
HzJQTzzHnayyswZkrqC3hGS1aqZpfrK5HJ6SoCvuBA6lFgHUbb+KAbpzSQIpdR42+ktiTmbQUEWH
1vb7FUWB+KuE/C+Ty95vi6Xh2dVpGLrPo58BWdPGNSjcUZCdChHW102y6T5W5Go/Pof9MdYpgL8s
a+hTq6mooBlort/Z2qyPd80YP/xxyJuPlPe6scahIRTYPj4rlHSzVSqw/B2fJKiZDiAliI9UlK2P
Z23TxUeqAVxu7RwRbsjpN+9h1ITeXJ0jDR7Gm25k+12XOS7WWPXWuQdz0M6W0TTJzXhzMx6Q2Kq1
w06vde/QdqV3oNqgmlQr8VSERoBqT9UbP/XhhXfdW8cx0iI2Cmt146Bg08JKHcj19wkp5qY5TfXn
8Cs/70GqqwMmv0Z+P8iTcA28IHHNSYsTSjZYM4NepziSlWQ6r/y/bWdqpLqwQLxD3SfxzmDW+aTx
PMhFHzpnJzSOE2wORHNTgcLcqWzwQ0t/DM6122Gn9uGZAslj5h4IF0zwZVEfslGhk0NkfrIFBUa8
iGtwJAZ4qy6AvIzcraHl+wLQ42PttRbArMz/j5sX4rEOfeQxJQOwmWXVbiK1NZ/XNMgmiJYDFFWn
PfvsyPQuWAJmq08OUVdIy46Y6+NJW1ibPMgrgNqhyRCHwQsA3v4DzruQryJSvNALzVhSkxwcSSxg
0nTcjZ1o3hSHN8CrX4zlkcLIXvUnvy6iB2rEycBOZuFf+lIDMmvMYm0r5AhpFzULhei6Va9M34un
YaNW5sjoHiDJx/SLDxZdkHlZ9hP+CND9hFbfulACASArAU2v5T1pucaeyPQRn6sAu9Ku43GIDcKF
AcLdarCPeB755R21KN608McW3TRFznuTphgSCUZX7nWX2B4qnLQ2PhAltbtifWIhy6objSMVYPw0
jziIhQ6iljrL2XEVWJVWHKzIdWWdO+nAhR+t1gN6KRogB1JKaD4ZAF2d67K1zi3kthZMeBLAINs6
zw5q4pbXOfnyiRoUP0dRzQ/7cIPvCQSlLP/HWEKIkq4PZ+KUiVJlvoYkxhUoyh6kp7HdfAs5xc39
ckXxwAe+a8waAIRCwx2dg+QjJMP0SXu8qvZWX6zCxNMWWJ61Rz0ahH2iXroc+yUO/hOcuILTGcsp
RWdnS88/4gAACh9UNcJ7nkBojZxMaLDPcVQDdgkJFh990UFW+LXVWZJucMLa59tCiVUnurxLs7IC
738KenacKQGfOdTrzrIgK2Y69U7Lm+taVEfNZAs+ajdxw699O6PBliJrvxWjDpKI1PKxAtdx8ug1
YHnTO++XdumogyORIWmP4qPWWgJxR2wkkuOItcQtIrW0osctVxym66nJbZwOjpDwAWMvskaiANme
uWj2xFKSQWXo0DhBvZhISxS5CaSCDsLCbsFXoiWRhnUnDUcRnd5MwxHnST724Crk+O0UVaztkVT0
UgLVzRdhFntQ9ym9ZSoKfT0oTmldFeToC30D3IoDxnv7zfTRnwJm+zwGOeoRK483WlGvL9rDDKcV
WTCCFypPv4SdXW4J/HqDjaUmOeZuZFO9Bj2otjf2KzguxXGun1skWe1oEI8XX8xSsfcoYO8US9V5
FDPA0iitehz6XwHmIJqtcnuCPUHgqLgC1VHbvUXLTci52Uc1NVCWFcF+QtRNMVzh8wSgph7QvNrT
30H4/D8kXa6pm5BBBIWdbtqeeQPBL0RhdMgSDB8noiPkCw7rwDP+lWXPXlUFR5/sNbYgPRyF9qdE
74cVqIayPfYO1mPYsxT02NBDrMvyEvRh/2WsnWKjdeW2KKRczpoyE18yLgTfhGacqIQMcSigKPcr
A/ONbs0c54O5dW3gqb1sPQ6RxdpzNwVEvu/YkCNhnaqcgW2JGe2bB2kTwOWpGK4g51EJitGI9cgw
CNtVDGLLTwkesyent3+EqkWmvHguPdAqUcNMAecwg4IfqAkETbNBep1Y5waoffMWHEBCKZEXkleb
egB2DpkBOL8IdHBSSBArmSarcV3mlue//+WcWw1pA4TeIO/xwATserhcuaFXKyKex7jkhlhebrqn
TsPFjNVJuUmhLfYsUw2gIAB5rKSCopFrgp5Ozx2oInEX6cAVf5zIyjLwwRyRyfrYGA6eVdBWdo+t
XT2EiRnceyFSz6lmliMQGQSlAh/mvasKctjIe2LghfZanMkufIF5Oq5U1lV/px4S/CaK6NkGywnu
41QTsk3aoXCaB18NwpsKR0fgkl0gUb2/B19IveVtqy1cG3S8C/Av80vc7snpqyv1QN2O67kNhixk
uu6mMOpWdfiDgDMCUpphVDkXrk3d5r6m6mZnRb3jrcToZZ17/4PUwtO9W+Yw/DGYq+u653LPtm//
oVwcX2k5SDuesjpud5Ha4fOmRFExiEdOVdWePXas9nlJvifnbKcm88Ditpi7Cd9BG7pbKKf67Jum
yA3QG8SWjgS1j8mve1G8rT7C70exXE9EGwqQyDvfRlo5/QSAJbC9W9qHdDT9S4X7z4ckar8lIim+
Nl2Xrs0S2dTUDHGT7EMVsrOC7KB3GsixVBR4MhMgYEPtEpRMzL3jwgTZmepdcuTq+B6297jRNxZj
GHhbkmqbFN3qINtrg4ultcrDnh3QrsRJYWacZntuMaSK1161IhsVWjlCOKTBJb2RIgOcbNM8HpLz
5ziBq/x9OmIhMYvUkTfTq71re/ppthdqHpmCTXJWqWtNSI+recBzg3noc/a4Dl8MYLub5qmLJ3AN
F3eBgZNIxa/yLTL5k0KBfHKTpNqnOKvY6IabvlbxD/LXNhBohj88NDa+V4p8JlBFVabm0nR1e0u2
JDDFRUWQ0C6ZChWBr+xbhKYHEA2qm10/JuMisV3wPxFhp9X8xBTD/UTXiXO6c+ANd4wIQF0xaFvg
eQAXVzyeRLnJ0gAqQZmWbyYOT0XkWWvmv/GgWQeKIPv7sJPFwvM/jvq7eRjkEb4NPfOEzkPP4/w6
NNmxN48NEEW6UTsiu5pKjSGlF9KtdXiqoz2pkU+myU0q5FRgnRieumJPDWmD3AV7QXPN3UicOiCj
wgiyGFhKJ7heVCZVsz9qNzYfxwdHrwL/yXvUHEA21rT6m5vaQynrQwqqRlBOebtq7PTXEhQmkT+U
r7JpxyUuKqx7UUTprtIgFeQCJn8JIEO0AvxBvOC25ZMxSABtMzD4QTBXbDsAIcC6oDufxyp3NsAq
6evUDfnnQTObDaBz/uStbMgb1dogN5qPYFz02etSMn1DfX0N1/aD3fUrG2wzpgjSsyVNca5jxoBB
VVUyjjVzlxU2jysrLNLJRt6ihHD5gmIa199Cczo56GqYeaypprp1HCy9Vmo/zU4arh47620QpOJD
bLBcNj8GMKGuaxyOXPS48iHdnBnP+ZhpuKZtrQsVyWA2F1ykTwEU2yAhfj9y9s2qTM9ZUNgomFiD
LSZbXRnrBleiWlglO4rB6N5ZWABNJKm7yrOgPwieZZ+tVjsQGiYdAgisK3sOOo/PKY5RLGzpjoAv
5SuvqsbVYKXeMQ995x7S8XhhdX30PejHF32UyAFodH0P0F28GdsmffVaZN+rAOo54qeeemoD3lnI
I42Qe9u/gK/RnXqG2A9uIhPPB9WTAqinbOJmw6Dq4lZIUl6klQbAkZT7ZkjDeyosiSxkDpmDshJV
trYA5YDiEbQu5xCqYW+iDhiNOzxYMVJVhdl2AF04SIZHyDFNMbn+vRyFuW+VPAKZRCG6Y+34ZzJN
n0LEtr0EewhHQuZ7nB/wBMsGVgbmzskhilSOjqYtndrVj6UhDKhW4BgK8u490FhSGchKfkfG68Ts
mv1smqJv21NvstIQIhOPjRK7I9MIgvA1clmwQOJgCrFUUTjSXQ4Q317ONqS8V0cqfmfTFa0IUmiO
ZcD9LXBDg5zGox7zoCPHEeps+/t45J2Dad6bZhKPLwneSicpYzz9RkcYoChy9RNWsvEhTb01tchu
dYM+OcmmqzCqNUacHEDBtfbtfhGFG1dAClZiL3PskyScamRzlINqpudH+eLG/bsuNzYORF2+kLZb
LKPBMJbkphFprJHrMXb9YOjGJWd9pMJTtOFQADMUCB9GahNN+Nyco3G+niABJk5WFAfkmHWQWES/
YvfzwwrD7qmyfPwnAC4KCbwifQGXOTIwGY60PAbqbiGQlBYNzqODNPBtPCYCVNq+dc9cJG7Hedf+
6LV7w2icfyi0RrLAVSjnkk2hiQhvQ80EDEAxKJ1T0xILnA1EeKobIThKkIJENQmtyrXW59ryxgHe
UrZ3Cv6JYqGVk0J2QfU1vWdAnP3zZBqi7g70puOhh2Da1QwUOs+QNrhVm21UoxnE4H2a7fPnwiwm
RIXO5OO2yNji5mdIqzBY+hn4tDeFhJAvCKXOCm97IHIjYkYaFD0S1XzBJ+dsmsOggTE5KXS2U+yv
w5JTCtCiUO3DOXEvzV0/hpxNc1fVaxz84NDqyKDFPWJ6wksPSH0NKTe50gnrGL8A25Z8qnhUANUG
tgSyg9foIvu6P+OOzlsiu7A4BrFK8KDqbZsEd0pPyQCRi9quz/U1g8gUgIjvUkGzMg/ZJgkf12mS
PbPjdZC0pv6Z+pVA1S8gfRtHe2aF35Hd0ifRso5wOkHLmR6JaKfA0JYC2dOHaf1DS6HZy6tIbxau
500x0xKqqpl+mmMSt9a2VivdBWvDatPH0nrOQDEAwtuoOEejaT2POHrF9fdz5Fb4WyBtcUFRbiSD
7e86kRdXML/r5KtOppppZFi3N27XITUb7JtUVMisPDh+vu5JipZsvqH0HMljA3gTq5OEBMSewZbj
xB80UND9qxwstKK4OVCNiirR8G84t6kWq8CS1fAE8bjNvZhvqd9ku6pS+M2QqdnXh9txp/ZUTqPM
XavKNQWYuX/zSWjoJHRxzh9m3ipNKv+utMx7TZqQKqp821qQDQpFgOBIK51CyDY5QFRx7PP+MJv6
6qClELZFfkHtL0dutsdcmj7ObMFyBzR4DNrdIOiOBRnJ36sgIf3KX5LLCDN7ZQ5he2el3TYL8zBY
mIbEJkvzAR2T4xL/KaB6Y0CRm77JI2TH37thDoi2DSX2xAIrsAwcf+9HfnoYbfu6+J2tAhQXSAzj
LY6aczdy3Ng8rH6Qg4EjohsHdbuZYw6Z5sjNk6/Z2ga6hOUhNuPyYOEIEhInqj1Vq5AXhxwLCLGg
gDmUmrONa3WiL8mth3r8Vp0GoajbQa6izNbbdrlmI1eBB/fgbcz3OCcLFg2tnZSNHIkV401QQHSh
pLWdcriaBE45MhYOrdlq5UgtG0xrNajbaACA0XFS043jIQhBNhwIDRkbuFa+4Nzqgp298dUuzQEJ
gVr6UNd9uy1T0R/0IRFnsJOOawPMep9i7uDZkWX2DwiK4qUGQB/TuyezDf6tkLy7AyQP6aQNxw0U
QFA/RtHG+6lJHvBrf4uzobi2xVDPKu2s38deN+LiSuEZPLd6dsucAVOG8cgUYWd3qUX1ebRL7a0/
2by2eaqiIT1QLBUQea4g8G09lCmvJ3teZIe/n8Mx8z8Evjh9M0xuewya555j6r+ymMZO2tnQYCwf
ectUppGW3PVYBd9VXIPWLJiuVq1q2r2szZVdZGLD+4Ajg4WNIEdWLvIXdix3Wmt8pxFYkTfmyksN
dhgd5HMBOKRPY3cZw/146oGjYd119k+m8Mu6ye55VYYHU7W0KGE4FUWtztN+K9yhQFqdH1gL8lCM
NJ17Ewd5h8lBNr+t+60z4v835w1yQz+GbvIvAPB6cXo2ynHVOUbydfCks87LcjyUoPh4yBNQFoy6
FfwIovjAo8gECjYFTzPzjT2yXIvHIOD5FJEPwT2eLfmX0rEycBuIGJsxs8Z1IdsPHPtF4mmZC+Jz
0WQynDUzQiZv7xzJSXYw04E+EeKU7dlbM1aCnZDsFNHGHi7s+MYZtepsRFbvrXDWCybKoWo2uHcC
j08u8TjlsadtWy8As7kyzo9NqnnRa9UK50yN8iOARsrSsdncxBcj9ExotGlKcjv613kQKMF+1g3/
k1tIdie4b93x8FJ0vXt2lGU2g7wYSYo5uF+ubCqe4oZq6kQjUAE4B7sbwMS4ilUnsjEreamHTOzJ
SSZ0hACLe6aGDGr3kET5kVo0Y1CCsYbCG8vXzAV5Sut2NvpMNBuuDd5mo1ByvH/EMPQ7wKnSJEFK
T4Az0A9ZtSRzv6dNm2MBDtY4L2jkQ2pMDbKAjQt0Ij04uKhJhawBajaMESc1fxgnAjriUkbYhCvq
BY6M6ki0d7bhNHc4WWnvilKv92bNnxqItBgL8lJhlDJbJwxp9BSHF/C729A9PO9CO9zOY4V1hRNK
1xVraA25x2SCQ9ZeXK6MAMxyxGo1EVoRepLahgQUvLIFOOcUddZEcpUr6qupSlYqHJFdR14NZOgt
yDRYtZ2DaQIau20AIUAGlwATnvVK60BsqcCEU16t626WgrTgI1uJ5/VHKJnnFWEOYuR8lXoLS/wM
x9jAgrPPa/3EBWhihHzLUaBsBegR2icgRcAraPb2wpNls3GtNAFaAw4wG6zbQoJEbqgKIE1H/UgJ
nYWeZYfc4S/UmhI/Lc/8ivsYHN08s6IEzBM5hJ/EkuqmMkR5+GyIwT0bjt998iswOtmVGHZZkewk
dpwXViBHUo/TexOsiOCOgZguhKITtrHTznisYtd4xN2EBa2hB7IMEDjYghJkXFKzUAGCGV/NVkQn
MplGVp3MNHzm4WhB94Q1bNmaY7MlL8AHxtoaIeeTulq4tUD7M6VTeiotcs6NnBItax2PTi2zd7ep
k5QwOY8w9yMHFdMITBcPRhTYu8yLvlku7n8TMG8+8i4dVoYEXSA1I2Ur7WHZpYm879N+eGxayH6B
g8RakJNsaQHN9DrO+z2YrzQwEfThQjQCggWq6KLmrWZXfS6wWX5vzzHxR/TcpTEgMTWNc+OeY+YR
XNuVh7GPzfXAQdPv5j5y5Ae9XgY4fw6XYQFs3FW7Kqt024iuBoJa+ed23g3lA6tk9TCPAUqE8qGy
imSjI5l5rQkwujfO+BlMojgsaN0RrFQse43G9BF6ofVTKozyxFJFEKXs+Fj/atC4fwgyL74rPcBs
yF47OPMUODa6gAVdu/CiQQIiUJOvA/4OSN/3urMuHOhfmcE3FnbZ6e9rEAMH/zfXTiYunCCm4Lmu
7lic3VKpG44CPTuieezLCue5nGsHqYreZD5EWajdALODrN1N6g3agUwMmL1scdue+ky+qT7YCRhm
P7pRTbQu+k5+mqoxWD+Pf9NlGo0mpd63bfJQn//OTqNDIPob2LTrjQZy9E3gl8FCcxsD1JIgI3yr
ppkMzmSlovFybeMx9iUqTRwlMtBJHQ1QzgVnqtZOjp5hGnvbMY3vqIuQTVA+TL0l7kMGp91MmQBt
sXdTqz/WaYpr1fcWJQ5gJ/9qN1F6aXlqrIGizXdWUA4vfVMeZJnrT+B3yS9tiH8CslNY+RE2aNXB
RGL1E5ZD12GWmSwhTYQzCnqKJgyJ014hT0w9bGOVFRaqQuvAnKzsWmFUOxOpmUBY45ufJ2F6sKDG
uqjpbpfaILsNFtM/ytymcPrPMKAoNvWhJjnIhrv/YEH/S/PYNBY1yVGkkCEfup+mObRQDBXhU1Q2
+QPUyRat5QAsH3a1vrJBnbUhfeZEeY20Q25QBG+svNQ34Dj2TQoICJpF8GRZSbQb+rqDXgKavmkG
uCarjnnt4KWuTP0QNjvemXJJTrLxNrpLbUs7kwnJ2PYOby/Q6dOQHVv2SJY2UiNbSp71z8gJMNdB
A0RXII3+mYsWZ2gibu6YU5WP+PKs8zHYW7gAfwESR2zMuM8OXhmVD+A8GvFXxVfi/y1CBE64GypN
P2W4/Usgz/kSgzRsbcoWufixW52Q4V+ugYtrn6Ncf2CK9dMV+RQaGVW4znpxHYpn9hQqFeunCm3A
djlYzTMS8YyN45RduIyygUH36dd22OfArIXyoGFxtgS9rvlgDoGzDUw+AlHtJsBPpukKnM7JV5yQ
naXD2c8WHJeF2RSv5sDYUtp5dB9rlrdrKrvZGZEimAncdlkBnfpNuO6mLOt05yBpehWUSEYOTTuE
jEJmyL0j0h3ZbJX0TzVL1aipE0SAjFQ4bfDdAqf1hkLIBBFJ0MrYoIiEtjMQASCK2pPAGhEp9L7+
bqOv/9wmNwWSDURyyb4OXPcc8Qa73nVr62Bp6nz1FajFxU0K6wn8yntT/U8HMS92uSZH3Jl5/Qtu
t5CO3kVXYUyF+dCrugoD5TryZIZoHeDFuRt0sCBEFuefOcvtnWNibz7qufs5ArckfiV9vwLE3P1c
a8LYYm3or4rBcD/rNeQXGplXa+qrJ4m+savWWVPfLCiRDwwFjA150xzLkKpIocCt+toOlrYeMsa2
5AWUxFkNHWg7qVlCNG7l6EiMEF4r15aEcmMd1zj/Z5G6TVNXAaahv1cl5JuANlM3ArlmrCrhazsK
p8Cpz213ascK4hEjvRtn8KAPJqVcQbq2qogsK9vg4C+cBG7JYVXIbr9qkxEJ4tWC1FiIk8PKuk1r
2saFWpAXb7YFuNSXSd+DD0156w9vr7wGdN+vNFzyqN0UPcRG5v6WisCBCJ5LH6MLyw2eqqS77v/r
/KQIE7HI3kiAWNxc3yKBpnkO2wy3yQC+4xB9rJ8LcbYDv/qSFuNwSXvtG1lrBs4JM3bYipqAkcVg
FIqd/dQnGh/7tvHvx6xyPjHQo9LIiceXYR1UebJPIXNUKImJTJZvRV7FOA7mEBGZHdgHQpCC2lpb
g4WGwnszf4tMeZic5nBqUshsCwobGj0CS6KhZF8JqpCaINGOUz/bUtN1m8e8UexcdmffqyiCPXgg
x7yKCp1qihpC176HfsM0FkW5MQ4GIs8bXj6iPsbqFYSCZqQoav43ijpnbnjph27rqLzS+YtGesq/
s7Up0sKsMoHEyMe3kr6k0/eVjBV9dWe/6/Fm5Td4t9CwU2QkLIHk28RZdMiUfUIq4yMSLK1zHurj
E2Cs2P6FqbMiZz1y+77NxlXYAJQFAFOjg8QQ72HydiFSTrDdCpZdqG4lraRAcoOA+rwaygb38WpE
UuuWgovEtk+p032dhlLTVjJhZ9vJ/jzt5FQRDU4Tr6bmmQvRqEHTph+CZlDTtzm4jm2ZNAfq+rvP
0MrxK8VzNe7Hj+92MrrLA3PfqEThvuLNkWqVav7d1oVA2mOBCZyd6vb/1fd3c8gK/wcySbP1zeQO
5TNTl8LtkQGk1QBK8RjLJl5H9zgnCx9xCPCUMtd5GfVMx3nxKLd97oI3osgSbG09C5rZeITq2Jw+
UoHEuGRpsije1VGMW8qqCA8WGKjPko3hYxlCJYtp0aZULTLhFAh7wsRnIMLFICJqNeBOZLTygl0W
O6CRs9tiC21H/kO29c88dOqXIa1ynNu6w5Pm4XNkIisuVm1DAxjZ38fOAN6oH5HqXOMC98518OJo
RJ0+Vjb2zE1a8i9xr4M23gji72PvnUqQvQeL/zVf7ufjU5RGybqOCqj52g0oQtV9mF+NeOxRFZTu
P0AUJzaew+WRCrJTzcrC97jZTTX+ET2NVVlRv5YAx5uQ7FwaeSjuHTO0d5DWNnZIOpH3TWaZy6bI
q1dIkO3xtvN+5sV4KkrWf4WWnrYMIeF9wU+Y7PWxg7ivHgbbsss2uFHyLlQYKqu5tTVzDYlEjnXT
L44xiV7BUMWhAf9uLzvfP/06hq8OIUOvlqsuC/uzAJT1PKiaK6BqJBv2D65wWLciG4WEnjFudcH/
EZ0fQwPoo1sFefCDXamMYHRVEeRr2gJh8+gekn1oYJprtkf9AMTXPLr6JBSScQN58B+fh3pkNPc8
wke3xC9B7IJt74AkO0ykPoY3dNI+fAwwjZfobrYssaRYBi6kZHSHPcsaDHd6bPv3vO3kJUDiLrXI
jm+tf2/a3cYzoE4BQiKuLbBjiZBsYpp7iqPCwXNtaeng6q+rDDGQ9iw22DDw5RwTdcO470ctBrEL
ZiOH2QPX4fneZmrR+CbPFkbc1xeanD5GIcJnOx6D4xTmVsOO6VAySDroXi1a7ou7jD0awObgOxJc
F1qf7RsXopQ3djcBJkLGFtZXqkNmNzogvByylnnrAbD+MQoNinQDZ1MGkbOYHWCS6rZ16rPzaCB9
b8xYfCd01p3DPNGWcZ1Y33X2j8dK/7V0jHzNSz89AtFu3rtJbC6GzjC/I5fsFFet/UX0Vrr1Qd6z
a/Is/6Rb7ddQjZBrJahFe4FtVR93e4A/weBct+IFFM5bORT/YlPyaIHC4z4qgBOIW4jNj5U5bgLV
JFvfG8NWjDgIaXub3VOwZhTtuYiTLbUsGxllRmeBF1G0/gG5+W/F4Fl2pjL8/QN52IebmmY5BNto
YPc33ZCJ9odRxgjQT0BmMMtVdRos0xmYUH/tSp6eOlE17YOHGPldG4rTrfynO4p+HfhDe0D+fHvg
qgCnBrYGVAXPO6rkj6lKUdQmP9Xm7lPM7J6jrzzTmFczzTNTz9uJ5uGo5ljjTwg0Oj7IISPmrGd0
2gRo62rBFnZuDpMnU1C3K1RbwrzgPMdMUDcyhoYE6u3P/nkiqtEY1sc8s9cYQSfIwPS9LGpkA8sB
3z6TleFe5Ea8tWI9/QIBTjAZxemPv0YM2iimiEGWnxleQbsi8YBqHar21eDeo+m27VMc1P7RA1Hr
CneW7as1Vl8qpruPQYGtNrdLe0l2mYjXoYqLR8iZuafK0foljTM61T+5za2HxAcncwZVyslu5DYo
XdNMPAzG+BW59+kCVHPlgQr+UfudjWeswfdHxSSJ/PE/TgIN5z8HgcxxTQbsGGhK8clu5ERjpMV7
/tB4D1gN1Cdoq8dniGHEZ6qBYeWtliJ5SUA6cUf2P4aZ+Q8xlOBbUkMI3aqgNZ6aMYhLMVAuyupQ
F7hvUK3ZfjOaARTgNq+Mf6cwqMZ1CwqZuxlOrK+yDMRwN465STVDfXvTcNTXV58F6ivZEtkacuX2
ptxawH6uJi7sPLDXca9e6GbdPwoIzBWGfaTCCLRun2pybUCGYDIJu8wAd1YhSWqnQMp/uPIoqI+R
sbIgNY+TXRkMR1FnHb4pqkpFmDfhNjO0T2Mr30xkL3y2DW0jOpRYl4ChwrKLc61BT5whG45aVPQa
4AIriVUdwGrlT7zlm62AINSZvFWjgzGN2haUMKD2CaWbacA+T8ptHAMh7g/yx1Cn8tKKNH/eWTyQ
zwled5fYN3903Zg/szoL9tAGH6DKAmdhmUAztRCRp2Zp/Q9wEeP/+S5yHYfRDrO5A0SEfgMuygtn
DAakzz64MRfjl7Z2tYNjAohDKpClhmUFtmH5drYFqQcoD8Qj3zyTXOQIMcqkcc1zlZsGDtbBG43D
zm5hM3+89HoqLr9zQJC+3MVlKbFpwslv4OG0mApqdnT6ayvPjdsMsIMHc97LbIf2WwBMnAz3HW5x
7hpVSFylAELQ61tqgo+53Pz9n9m+BWeZOrds0wBilXvM1r2b/2Vbdk7UsZE9OIH3kOA7cS5Btnl0
ygaXXAqpLNTjmorGwO8NDCRiWSZWtIbYqvGl4w3EHgLtp4/ViGsEDKrR4KUKmQyftMp3N2arO4D7
R/2Zp2Dechlwn1d5bFP+GaWiMQskfQvKT5vT1SiZjfOw3kWZtbuNG5kZIL/aspehlfdIX0MOgB/E
2dENJZ4dUoMWsCniL1kT/Yxq5v/U5OcwZtU/NUjbQaqXDJBLkePGjbG5+PsvFhuC22+mYXHDU19N
D0KYrnMDnhJhlPUlkmAenOJLG8fJHZYHxSEKwdYfSRz5JuXgL3gp3e9A2IMIG79EEfhfqkI2/0fZ
l2xJimtb/ssbF2shegZvgvWd9/2E5eGeQScBAiGEvr42ssgwT795M6smLHR0JDM3NwOks5vnSGHP
L7QrIJaBOkgqlUZHr7Cxz53WkJuvfPpmYubwJed8yu3Xwdf3KYgXqK/BGxwcYywnLPIEmka+bYKg
36CQFD0PkgEaPtuDg1G9wGNJeqwh1nwdwb4kqZn7E0ZBzaaqpsZZlH447aNMT3u34ROeflpHboO5
bYLmgIVrBAddgSqFW/8aAok4zoDmQ+LA0g5Xy3misAcXfhGPGV3h6+cm0TD0h7oTV9wNrGsCHiLg
38ItsH6o5QoI25StOkZQIkuDU4h9WChtUaCU4rHZAhTZJ+eUceIwS8xAJDHzmBzC020tLI2XFy60
KcBfPdmplKu2nIoFiVxyMgfTcc5pIJeXeDzt15fuS44563iGdx41h29x04yVYPtuDHZmThMyB9rl
QDbaQWavWq4skObw4t9yTAwPNToB9QYS1HNKJ0eyE2P1GYW2B+cb4YMs0WUHV8O2HUX85iHP0iYp
VTn8AVGYsGDDJ8Ri3cS38u7QQKHfogttA76IcqKtEshDgrPdjBGc31NXwpsI2JWUt+I0iy+uwP1t
FnGrxSmrXJttYnwSW6hzPqajEM7emqR7zMn+3NJV81kU+SuPiwpMHmdE2bOcrvsW0qapVMVtYcMN
LHYtG1TOvsI+lt8+wGdRLiicZZ68YIBhWBfrk+XLYD1ZqdgMteMeO5dMW4Wy7gEmwMHOC1W8a2nD
DmVQzosM+kfmyCGBwUuzvxxQ34e6dM6UDezGnz34+pfN9tI2ZyCwoABvTs2gb92XmAeJcDxMzbPV
XlrS5NL1faIvqV9Ov4w6n34fdpnwyzs/n166vrzfy1v98ipfTkvz95qhX17wS8KXUzPX5VWqThe/
PqpL8MtLfxn55c/62zd0mRlit9Huny+vuDd9v7y6EQrdvu3GoJbC4PvbjSuG0CIKM6W8zYuM48fI
A7By4RL6AwTRJZ9Ft5VbPwgWxs+aV9Oy1L4FUxlnA6/yDDQnHLyIvzXgh+9C6vwKmbjfA4XaO2O9
/NZBhzbbYz1z9y0eQbD8GpL0SxVDXtjMIQp75ebOFrVZGzUuYCtTEGFf4J04rEeU5zemWYXqOSZ9
DJOYcrirQ/sqjzv+InMUtDRlemWaPO9g0Ip/zJUzZPKxkSncM5HWQ5V9Pw0VlGUmn79wBQ5T1bbB
wfT65aJ14/BZDPkACa58I8tC63pZROq2LMpyo5wJwtagf9mHkskryAK2NwzmjefDADOIJCDDuOVB
Q+OEkTHeQXrsh0k5x/LQe4u6tgDZdk6pYO+zBfhTJHSe6zIh9WE8wJtqSyL7oZABEAS5dVcEXncS
VUtRmKXhq1VgU6ENwQfENsx0W5X+u+vk0WsGoOsyBLp2P2reP0VggXKtw1cIDvhwURdrVEbHxeX5
7uIBnlHceQKi5cY84106TLLpldik3JiObxPg7s0SVhbYIcFzzq5w9JWYkev4jMkRxvbkaJrnM9kG
AE7azeoSMx39nGfOzEFRpbYO1K77VQVhtrux1PzOGuNml86PpNEwQZhJDaNcdDZzNue2z+QiquEg
YrKBx5Lbht1APQV+EICMQbYsdFHuFHl9IFnnb89NKbzm2EVwuU9MkmmbsziluOdGHA4GIZ8l0uY5
zpk5GfSWt7lOYpdYqzSn44vyw42pPVeaOAnPZX7LeSn3urQ7SNyDUAo2E/6DpRVeQS6UYDFROTB4
rIofkaKbnAKliS35btOjzruNVU2fmk4fTYKWGQNRB95al5GFnZX3wAOXSZNBhVK6+U/S9y+1pOlL
SmUHXRrfvetCSLegniZProi6nR1ldIclr3fymHZXAvzFexlC9cUfOX8tVP/EZSF/wo591M60afIy
2gE/s/QHXb90GWqxuu2mDZDm/UuFXXU/sod3idvs0m4IO9h5R1Chx1ZAx4Z31Wg3sYFlWjA7kwue
sgL8YQAKRNnmzjLyVHkVd5AqA9RvX0ga1wc88oluxObs3Ff0PHOWwlM3YQSUnZ+Dpge7ByvGBhtM
wtvButYwpXuXMG9ZjK4zXPUOBCp7BiAYHs6c9xDmwHXqWA8U4Pqd1DC0963YfgvLo+X3znsZoTqZ
ikUNBAsY3PhdnSVPQ1lmq86hfZKDRjncmB4qYdD2FqRdeajyHvmyroOtqwkej6DKthhFuh9hlrAh
Ciw87CmE/X6Cs2P/aedQHbKg5LUYSCXAXBxocG/6gwibWskQsJtesyxh2LQPVIGaRun7D3atP1sa
Ubgv0OABmBS1aDN4vp87UYRYoQAaryDIHTwQN2K7uu/GRTwn+4XVnLQiH2Zo6HXVXQAqlhlpQihd
/vMrRTGu9mYu+7+9kpmtgCrUf3ulcwJFNfv33wRR/E8fkGnqBvYaVuv9wZsPFlA057MU0kWQmZrb
5nBuX5I0YORf0ptpMUx98SViRn3JgsDS4qy2UHb+QwC4z6qZrdBk0QIAW2VPsGDN9n+N08K1HhXv
87+L99Bt2rttXq9Il33gK2olecCh2hulmDW1XhoRqru4L9SxnONQ1Zne0r54BY99+rt4Pkl11wOM
cM4fyuqWYD8fyA8797IFA/s/KWxgnwYYdoEY7WR0TTx4bJ/bZByG4zDWuLmZ08yoRAtFwTto2rWJ
uXVFf3VTHWASvyug5ld8HXfuMOnm0Llpt+IQggcDB7rTJnbOMTLS51dkOn+H22G1Ob8Xk9n5HBJu
BEDmTd2nd+cqNu5MPbxp952peZuYOdC5Qn5pfonRYpONVr9jEK6GTs5b35Qd/CLi/iWClLz2HQ3E
NveucOVrEhP3BHNXkcPLLbM78RJ3IXTmgSsVopc3KBK9YzNHvDQOSoIp8dK1GcSlfqFqCuAf5rR3
ZAqu26EvAE0V9bopqT6YA3yQp+2In4Rp5RxVhmpgABYqGNcB8dYiYKJghaMdje6vgSZY8xhcfWlV
y/MgE4zcHpqgZj7cxduNj7UapPXriL4RTdprvx8JVrbQlQetys1WcGZrFtSuGcx20H05QGYsXoip
byFF3nvZKmskWZailaCf9X62GrGGXjTQ0lqm85Z5BYDRhkf1MUIJ1VvF8Mfau1Ct9lamGzwJIO+t
71FJ2+zBJJgBkQotQHK0WKUi9jd22MtbO/R+QklVvVGadQt7ssTJ8POGumuWI4q2yyCPuutJhW/c
H6wngEuKfdRDbtg0BZhLK1TCANOFyczT4IJylTYeWFBzsq/ptYxrdjvpIn6EfZg/J5kJ68x/My0z
oW/XwcI0HZSezhOaptVC+AK+fomZ1ITmSRuAuW9hvR0/1t6VeeW/vssxxlObmfTbuzRNWDeVX96l
7QLjDETOeUIPi3TeZs9/fZdFrtNFVTAJhXmaHspafIwV1WuQX9NDh0fWg4mbs3+JKf596GU8rrnQ
GPd9a2XFzQS+HUCXA+EA4QwKmPEp8w6UK+w9/e616DgbprDSWi68WravYxh4O96n4ZJXHYdLWPsT
lVrcjYtpuilbbBJBEO21HSi8feH0DBNYNLe4NP4aKtMSpPx5KJYDP/2BqhtQ98cdZLLaLT4Asr8c
NOBw+5ZLP1iZIH6S0BY1p7mwmw5i8n/mE4LqdSrUs2vLwgW5DC7uFjRH4M6FImidNMQCO3qWxa56
/AyOuPpDxxJSk9k6o0BK8ymuN6oOu2uQXeothJLwnchhspaggNRft5zx7UjBB8xn2pPSFD2N8sUW
QM7qV9CMNtkl+BS4GJfJOdFMocZQg3aVw3BqpNOhrZxbWrf8eRxGALSwYVoEJFiVtkd30Mf+Ei81
gACoLNJdMMd1D/AZ/Ovf6Bw3+UNQ8D2qtFFilJoEoHuFY7k7o+V0EW+acLlDgWimYP5OMVpObgVR
UJcKPDlAdjaHSuYSon9kA7BjsIxKEi3xLCRuRO6KGzB0+tMsKZLGBcw8TUckIFKL/SV7S90ecioF
od0y7GEAVKj2KFjDcIeaT2UrwOUNytU55k01ujk+1uWXzDydjtg+0VvT3egAwNl58PdsGdFh4QVN
vcxq7I4mpv/LqRlkhpMGG3KT88OzhA8oxDQtPD0NW9PU4dRiB8S3E9Osm8C/z6K3IPTF3bd8PE37
97YMf+Vjm6RYAIfK+2KjYXW5o/Gkr7PKs6Dmll83bqyvTcgcIg/4rwjQ5OQSMynagQ12AQGDpem4
DMPVEQbgVhavLzE2T6pq8jjIqNxfZhKqsa8dUP7gbphdXSbqiiA6Fq1cXULmLAtdCpdC9/MytYnD
Mrtaa9KJhWnqAiAUmCHgcjwpfzrPYnrMC7pyrqoJb9iamJnLvMN2KnYhBKaOl+kjm1lXOVZfvz8W
k0kDELsLb/rySZmpLeiRb7BfpUFiBJ3I7rJ4XzKKujmwr++BJjs5FjC8Adt+MfSZ/ixaq0hcC7u0
JIS9W4ja9E0eASs79haEQaQ3HntH8HXuVMC+RSOHhyv8Tu3BveP9NGYJ2HEApxfgyQbY6S3b4AXk
mQkbecS/lWXjrIMxhEtZK6Gsr1qxsVAxvVFdVSxrLLVI66kNk9D/9pyxJIk57RXbwIO8OXyJVXPO
BAE/u629g0nrZpa8iQ8Cruk2tGyxqtSLOIJam+OLKWFtb70S6r+lSpAPXfb7Jpx0lmAjIrHxvAPD
u+ynwHYj+L4y36fQUPxIZf0WY+H2JqBEAoBm7lx1oMXYM/8stOBg3/TFkAjDHjPBamat2cS+sirN
9yEATlf+fBga2/8XSmZIvm8/eSBBeB7Bz8hxXPs7GSLw80x7YSVuI249GlFKIzrZzyKU5owWWQmJ
tslfmV7DdL7k/V3sMjb2qu6QMiArm0/jDamiLj39bsm5ZVXs05hMmr65xeDgCg8jgZdtIWPqABCy
nCLprrtZwjSu7eEIAMWHNgKkoEltm4G41x5EfheCMHsVwAchOmYTD1f9/Oa/VCIvNchzsCCZDVG9
1lqVaTBAutmq4Dwc+rfaaz6hEktuYVRVJXjaaY8T9lhW8AbNH6WD24/ocYvN34bKsv9o2dAmJQfb
1/a6Yt2XTnrIGIsW/7xZGHwXTHO8EJL7METyiR+TIPpWJAR1tiitXra3PRguMZ7iatu+7yV5g58z
+ygj+1UPI3nw8XdsxlqWW8Ly8eGfErB2KK8m2+XHGg7wC1QqBvwwcWM1xmnmdul6Aoj3KhLrS4xj
A3/X8uGGBQBu1qwBL7Eo3ccawnkJg+AauB+Oc25eeiF5ECTYDp+348SNZR2VZ5V3RWGXd1HkpDuW
+y0YVmiajtTTwRKO5e7qErPG5ocrOD+YUCo6ELmrRZjnKEfHte8fRlUEED/BWWprBIff7Ut314u7
vM4BdoWu9eGf/0ee+x/1Mh+FsiCAOqAXxvAf/PZPyoVXlkRzeVPZ2KV1ZmpxO6AEkzYcgkCDXUUo
DBTbXLjyIPgAU41Ld0p17iai6MkRWxdLeCFBnbFvx6UqbXmfjwG9m8gr9qzk/ZDWEmwZgvpmV8mt
aRKi/IPTxyDAz70BBGvvoYUGbaw8PplRVdNG67K3n4pGlokJNTVjd47/YhrmdaYeFr2XWXPcWpeU
gCibU3xRGiG4SHosrI4olHZHc1bOPTGr7kq/Sjemdc4zQ0zb5IVj+9bkssNV1prWLYV6TIudm1fH
9VCkp/0zydth3zN7WoopIq+ZNX34pKO3Ls/59aSxOeGNA3kt1eguOsgTH0Ado4+VW2/NPGZaG5DB
TSofw3o/OpWl16WGYOxUevXRspoNbH7lrockAzmZmDnUWODhTjBz0+bk8zjTYwbXjWv1yTy6ruIB
Xl7ztG1Zh1sdwnNsogp+S9grnBoxJNhes26sbvAPTYb/oumI2I9MA23pFH2+dmvf3cVe6d7/zcCe
uP7BnwR2/1t3fIvHD/DXE5/r4spAKfmsHIv6UrwdQ+D/LvBK0wFxNUgnUfxav3X8dRLTGcRD+n2S
zvWrQxNVby4WagqsiudBA1CLh2lsaM0Px3NczvFxjkd/iV/yUQr+ku+Mnv3catfaWiG1VnR2rf6b
+QPm5XjbbFye7VMzr97gmgAX5xxXxbXh/p49VOee3BunneH1VkJCjWxwsZWeHb08ap97lU9rRV1n
V+dtfscyt08K5bOP3xlxCGS5yUixkXNXEyjomgxIXRyxq/gPczRuucwUPZbwjN6ZSyTglTDVmhcc
TNVPABSGu5FYMl/NTTqnKWM3+TvlS8xcVH8PO/tQRliJr1I8R0Hy2fdhdn42eoFrWbssgYNcZcYI
hlqcXXPvzpCAje+LsadP57R8TqNC+ScoQ2QgZJfxhOqymK6mJhbWPa+DbAtaVozVlW6tffTXgxeF
JxSm+80lDrt0JJdOBrokqE/7gFOoMPX73DAGjUqYgYykM9UwMIpkJmja5ixqTuMkgxN8CFKXVFfG
U77Esx7EFuLMW4ZOVy1N0BxQZkcPxOB92VVXWQmhBhNPZ8kGM4C6ciuHAs7v88L8siYnk+t3SZ5D
9ic5n5ulOvMtBn7+GK7+eQ0/tdCW6iT4djmhMyh46oaldu1gUcqC+1BrQptbEm5TTmolQL9BVw+q
teCrSZXoyIpWTtXAJ8K0TZecpu5kznAtHA5RrBaF6TUdEI781WuagCzfdUEK9EcF4bpi/uHPh9qV
M+kgHe0FIKvp0gTdoCmuZBvjUCYjHhNx/fdpUpR49Fqglg0pJOyeGTF3or0aRJlGbEzT7rk6OPjJ
JjkE0O9S95SmVHTQswDf73LA5jxf1qlfLTLrd7egApxAPrujmEzTPp9pOIEluKc8WDLrNjG0bvaT
Q0bSYI89hP545h7tSTh43ig6iH3Pp9jMa5YNJ3rhwKgQqOdLf9e4zpEDFpe0qbRXX/qBO/hzfEOL
uzCf6u2XbjPwSxtVyGSEkOSB+gZYPb8EWIDO+c2YV4QRybDPYg9V199Tn9+lhGrcJhyD128jTLM1
fwgKmtnKqbtsMfWQDXfdwEmg8kmuzcG1h/RUdh5k31vnHDLxKnSyHWdY61w6YNvmzEpazUo3YDZF
tvYCII8RDOsYwKVJAlkwzwxAM/8XTd7wP2BoQQR3XNhEOkHg2eQ7JFLRoHL6th1uwLkFuB7+Uteu
3/Tb0Y9GLCQD+ALUOl5WXl8+sdgtcLes7T8yuOkAZ/lzksMzlhrZi0MyuhwHXAEzN68WtEJpyJsE
PZWzEJZyoeLZx0+2isTVoEL8KOewP3olUMxTszZNM6j445dgV7/js9f8FPKDKGh4082+9L9bpi+X
EBec+5oIBtZ4qAIIEZWKa3OAv8crHgvkrnCbYJ8Kpg7YboYUKNijqNkMEOgNIPZTEVF+Ns0fgOO2
P4jyYkg5t9NVoeMJwHV3Wg1haj3j+3yUcVR+Wln3kdtW8DC408MU5LW6Ba583PlkgtZWEQ2LNGIE
cENtH+M6to/fmpCI0dt/fgB1vi8SvCCMsDaI3CB0Is8xGjwf73fAw/f/+z/k/6RE4SuO54oHBf4V
NCvJMR9HCAq7o1oPsQYnQRX81RbuKqtt8hgMEz3CWmFcWBJpYWCFCaUlTB5iG2RODPdbvQsVc/gP
O+vwLKsA1Q+Vu5SedB6Zd4TgW/8KjMMeZZT2MVbFuKd1ACMITaJ/+X4S5/t6FSsgINGg3A8CP4ld
+5uCEMwQg6xJh+whbLuVC3PtIXILcKNrcZ/Z7habpOHzAA2FvTN4BQiCKnzOoAC3FNCY3pveIip2
RTfxe9UDk2yDk2OyOi30dkohuPEwQITjpnc1g3F1PSztws5/uKFO4NLuvYZNxtdA8/Y7lQGwZBX8
ySQ0NrZIXNid3EAsly0FhbBsqyosYFhz50ZBfdfTPNuGjd0sLjFsLJSLwJbwuJxTTMcky0XsEXrj
0Lzb5GFP4IUE/BNUaz9MQkPrCWTXhiQx5LuPccQLZw3Ag1pDMjFPcEEaRQKVg2do8rEUNYvgFYI5
Kzz2ogRmQ+s2dOCC4HdT9BTYYOfO8Vp6ehXFYtgp5tM9zxXYcmpfzT/MSTclvg7YTDHNkHT1Op5a
+JbPKnc866EFFIBiDleM4AnwIh836OcJALiDgz82VdUPYDazdpW7Xp6ks0hXEaQfY1zVWIb1NwWB
/IoPcYikbSv7oddWtJTN1F13AOdvrDyM94Mu9CHDNsEmZAW7IZV1yBz4JGUdL4/jtBxsXx6HoB/h
vY0zwJx/nZkYCDbYOvccKGnGTIAYBvHRf/7Rwfbx2z6KB+GvyJ3x5DYunKHp//Kr6xUVU9Ow/AEw
D3aoqe+cYKa3bY2vhWlOJaR98hQ2FmlduifWiy1TrL+tAOq7zrJmkWWFvGlYpFZN48mbrML/zJyZ
2JfePoAzTSejhXBYfE8bsfJmjDLUc6ejho1r4szNHvTxTV905dr0Dv3ULngIBSHTO9nDgTGP3QFx
DgDB5PmblJF9XzjkqvOC/J5WY7Vtm0EuAnfI7/Ouno4Bj36kvE6otNljOnTBLSXZEQUU66my4fRY
wSU1MU3q98PGgUTKyjQ7lIuAziv0zjTzYvyD15YHGU4MnWeEEHa0P0OfRxhPq1v4jKZi16SzdE87
rMwdgamgWkS+jg6B+YaN/WIMavY4TkV4Lbrg3WQFqsfqeh7kE5FomK6IXR+OXnUCeOW+9iAOlqVQ
bINrEN9jHQWPD+I0LwQ/f3fqIE5gOwA5YTcTPgJh+9JogLLsdOzXdiSBdPexNjkAUe0fiCywwdDr
pgUHHTp6KYlZvrz0NzX5cMq2TDoSy+4gMn8DewKwJeb/elyE3W1YRe+EhZCJ/x1Klf8OfgYer40Y
QW0556YZZNJ+hyblAaWKPZUKlLkIYnatnHYtzIuAs8UrmGSd1WCiTbMl6vyCjef56wF6A3B8aSCi
HMnP2PJ5MvVV9mgD7QSvBtqdhiwf9qigqQ1kq+vbLp1dgb0ieq0GehWxlvwEewgArLz+qFgK43Jm
pdBaxjaah3UOsEWKHmpcptcawIk7P+SAx+D7+065v6tKL3zOg3qP/7J3ygX1T0Mb4mxuKrsOE6yj
45WJBVnPsdQaCR6Yo1WgXfISqJJjX7x0Z/G78U79bFPU0iGt7n9CQGah3TF477jvQG7BU9duzoo9
3hzcGFFjfzC5dV7yhIcOpDJGrzva86HtokEk0hqwnYGLUVfa5ca0zikaqIaxzip1m0Zwo4L6lrNW
zB2W5pdifh+OYAu749ENqJj8VpjvG4Tk9a+lGhhiq1RTebqs1Sw37tbg4owLs2rj01U5+u5qAKrg
OefQEp+/jF6FwqATWw20mFu1s/o2Wjr4utabKOPd+vw6vl/YO7hqQ1Y/A+dQQGFpmXGq7xhqe57F
H8ydmnqvbcQuDZDq+YN5cEKa6YEfWH8MGJt/MEUcvsXWHYQPIFPZ59AAV5r/9DwssDWYtHFYP/ls
GN79zoFoU1XSV5o+Dc7xYgsdpODUK9ala8KRMw6lfmpIMSwbnzjXo56wPQnP4z28qooTagHRqpCp
uB+aPk1gclC899gan79draTVbTtvL+aUQXnoz9ZkV/uGxTaEyjXuDvOupQPBmVWUZvmymJvuvCS/
dOiI5kvcT1AxlPOK/ZJtEs0QCq5LUXK1GlEF3MPtBTp781nGZbfUsySZ2YZgsw7ZRVTsvCsx2Ieg
gtmViUfUqRf4A73EGnFJl8OY7cYstF9/xtGoX5U9FjuHs3Fl5S15rSi/1W5T3PdRYZ8g9gYm+ZxM
O7h4+1OjTtgYo/e4MMBqBPnw2VOriLZVElaZv6QDSiC5k7cLrcFD6tWT5dfBZ95DS53wLLsfs8rZ
SDk1uwBrrbqxxcEqPQqV8iw8ZSUQbubMxMY5Vswxc2ZiRQQfGytrbv8fcv95TmvkX1/RzGeV1hNj
uVq2s7hdUEzjdQHfpnNrlq7zcu5sqxq2USZmDlDayJdkZpBfYtg3vnFnd7WxyfWS1EUL9TpUX5Sn
HlIsE7fCtbKtU7n6gYn4tR9hx/OvCRSAVdAzk6B2yk/s2O5yjpoU5EyAMSJhdXRAyzzZGa+XU1mK
dwtudNJi5WfYoZap8ZR1WzcjOOljrzeKNcVDzMCI693cuxap7SekEz4WHqhWFqxuHus8c3G59Cp4
dKNpw1R0CTNOuUGxon1kNC1x8abZ2vR6LNAbH2ZFS9MbpNCvl9jEXdQFSNsNC1JUU3ErbPFMjd+c
mlCQV80PKFYmMmXBJ2zbIFqSVsF9A6zuRkEya2dy4wrKpiGwut9y21oF93zOlXNuHPPwX6g8wfc1
KLbPXR9mHz6JoiD27W+Ek0GQwo7zwbk/39tQzd60cBRa2/6QP3DADRIo5lZ/TOUHL8fuAwLI+MBr
r7lVVaq2AIuMW5srfltyUS7CIRQfUfd2HjLz7CO/su59JsDpUX6/d3HruPLg1bssRFe+RbLfmlxr
qq8n/Gh/qAKuAVEXdfdEEX8LNs62IgRi0lD1syEB+Q758wdJSP2Qtnm8i7FMXJm4A2sxSur3cZhy
3AlruRvi8AiBxfwwpspbQdWovLG87tcZqlbeasys4qauPG81zWdZ+to4LuAYwilXRjAE390h6UC3
QenQ9x4c1sNSBBaoxYjdVZOmc3v4l8fb+K9rSp/EXuhBBN7G0tKF5/n3p1sHZWSIaTfqhrj5DiX7
YA9aXbA3Z+T32SUm8BYgPFRv/y73knYZ//8VA7gaZQNI7WYSfpdnezHjImbaxgRsKOnDVIt0/S1u
MkzsPMy0zxZi5vTSb6Y524rNk8nKTiFGC38xk0KNp9nZb2zIfvhxKQQE7mo7W9Yoju/bvx4qPDHs
xz4CiGbuEL32sWb6nWN6QMYMdko8XsLfRpkOEzNnQDXDUezS/q/jLikR2IJnq02zkVpFVb8qocq1
OJtuBtxP8hDUubpj/yK75ziGJzZrmcL/5/N//8fHugjmhEHoYm/CIYH9nUfmKe1EjdeFNzVxsZ2r
lrX02WdZpxme6TMOwT/qb2G+Vm1V6jd3TgCcNphcuEbh4sY4+5y0hM6ZdzIA0UyUWDV0g33D0HdV
pHkOHAGQo2DxAWREy18d1IJmt+nIYZ4KfFA63qBUoHsUbFll7yBz0UOBg/U2yi1NeOMrHd54fR1t
8w50rEuMd8I6FZNeAf0+WInJg/nL2nOoezItcwjhaJA4EyegG6ThjRlPwdle6XyIlibFnV/CHazw
/BImZvJkKG+zWf9RU7KuLBLdZ1lu3cRdDoi0cp9lRcLtCN/spWmWVq7hGqfSvWn+56CpKEVS0+jj
ojwHp6QprPwbWgp6bEL5Ak1rwJuhSoLtWWz/cDybLbkHDC1ICuFLxRcjvHpfJ8gUgHmnipXZPHJT
/gHMUXzTpIzdoCpWAEiOTSUzetZTAOfL9ZZdzKdT41sAqtZt+ejigTNhASDXI0w4QGv3fkZdfBuI
qnzVxILoGiScb+Bq5W0kZ2w/RNmv4dj3/DVch91dWbFTXqNCA+GJW8jNZreqCOljWRGYLyJcCDmd
UH/qkvPC1y38Ddeg35neLsw8iLw63d70ilTcuvMc8s85gAJK0mKMXQjHBKCtuoO9lEQCHznTcfEs
BooD42FzNfIWXxqPZ0sf6IrN2XPQIjVUhyDFO3vkwV6EPSgALhM1ueLYuwN7cGNrpk3Qem1SKLbK
DwyXKvhnIRk0eXHvYHEzN0w+zxrsDjudvUuNqWHvReN6KFV13scLJaTk4h7YaU7Do2PV9cL8K0I/
owsYtljHUY/6AX/JzvyDwebLNrTk1cbsCs7DPVt6Vzkk8A1/5Mw3LudKEyAUywvjJE+LGp4Tz+Zj
6OYEl8Ni2zTN4UxIjmrv19CxAzUw0L3cWX6lwIvDwfHyes812w3B8Ctk4uPcrPICn3cgwJ71sLcP
upPemA+C1EyiCAhWiflIus7Kbz2o55iWyfBSdWtHSlyZlhnOing6D2dykLsOy4kkjuRKR/GeDY28
j2Godw1/+hJ0EHd6aS0gDYAGp1u/bacXuKAc6jYa7hvQUq5znsJFwqv0C4NXyn9Ny3heQe8Jw7t5
Niw36JSm+CblbsbWTZQ1B3/gPFqUaQvKJWyIW1jT4fR7u/eKvE3MgPMpHi0eq2GCOfE8yTlmRlat
hA2POf0yyLSDGvIeAZR5Jj846QDK5iDhRutQoAbnzwdz5rTQ6w5EE+0VqTaXODRKYcwkpkwsWJ+W
K5OHmjVqMWYcWCLq5M4FCcyuwgJxk2LaHkjXywE1HWAzsCRcFlXeQFZeqU2ass+LHDUvsEUEGT/o
9s2P/qZjHOw64b1T7U3MHHq1cRmVt+dGmpaH/zbPkH0KnXbPoaPxO7dscqiitnvq03wJ8AF/nSFm
2/9L2pV1yYkz2V/EOaxCvCa5k1m7XXa/cOzuNgKx7/Dr5yooF+X83DM9My86ikUBZVcBUkTcK70x
2ztKxDnzvd1q8TPaMfO7AUzym2Fyy6/rco6vxGfwCRyiLv87k+6ESn8wl5XRgNL4KZMXzTaRWl1l
mpGPWgG2mnlPfqSXBmMbQA9O28FEdkFqYfhMs7astWVWv89KIcVpDhkwmyKZo0G/qQ74/LBe8Ytz
IAos5pmmj64X/TqWM7/rZrBI03G0U9kXq2sk6rh5tqwENqr1KuTLOAJLRN39zc+ximQ1JxYfRzS0
pnNpnlGqbp69GLBRflHn+PBIJTKHMzjfcTYH+6J0Qhsm8jVUyfAivy14D8OtBABeY/sXQZ0QrkqN
rD14wsdmv8KfEIDKjdiJ5MF2QdmmoUNl7AB2QEMDgIdlRmJnNqCInPrrjf7G11Z9RQKNjXt0Wn1c
z+vGPjpV3z4MzVT40hks4FnL8MVqwgM9RtsuzA687sI9PW29HIToE+tegJeeXDNQ1SxP4XV57A7h
C5qdDiL8lnNjfKKaNxffBVqZfmpUNuunQJVyECTKzD79dEMV1pex5DuUjugA9eafU3fKHg1UpTzh
GGACVRP6oUmkodSm2udtGqpcb/tEOiwaGY43UFaNvNxgh35fxjj5T8TnQh/EM7qS5AVd7NC7Jo7K
U1CQR/iKB/ApqmUuNXgWGzwDR5zzhlG5jcwIpMpK1KdY1Zvxe3A7woV05Gc36S9yZr6G2AAH5EFB
l3Aq/I1uuRrAYkqg1HhyMxdMOyJPMgU01HIGusgqm4Q2ssqaMb15Tijl3Mds/puMq36J4IWFj2Pp
b8jNgnEq79qnvo3bpwmdHRsvcYoziZ3uFg92XPgk0QAOh+pws8pizR9SoAZf3wx4kaNUQ8bywJAs
200jdtxVHkvnzrCGfayNw1lr63Y6IwO/A6RL+ZiwnD+rphWkV6xP75LZM3ORAIiMn/ijtNr+d+uK
rtKRddI8v9PN+IsLOi1h9a9tYmTXVLjIXCt1g9r6HfoHQKuoRGf2nkCw1D1i59Q/MdleyQsfrfyo
O62GJAy8AJsSo1JA1MjELKFtvexfbS18C412xvTZ1KYxmFjW3g1qACljuNFRV7NPo0o38GWu3uQ9
b+4KMD9URlScFJeSefBapLdqN7mSx+IcRmkXTJ63z2dUl2+XtdXs4rDdiMHAJXQT9ctg6zYNzfTT
bjZwARWbrp8P7tullyu8X5BcsqFGPWNlaQd89h2iKGI4oMvix0oMzw7oUtD0zL2jZ4TOdjIa+3Ww
et0vQURxBsmR9VoCM48WgcAtfsx7EwiKXxj2BUejdY8uT9F7qgO3Iuix8V4G/MV4yDTPM7pSlTKi
KavMCypkirc1q/ttjEXOQ+H5djyOPnlSTJpZaYYy6XX5anm/q+WCqwvNlrA0Xex177aBjoZNL73z
Qls7rABAsUIFIqigGx0ZbnTv6ysvZwu2ELmh/Psp4glgGF3LeuAj+LF550UHEk1UtzwUESuQHEVt
KuloMJIpv3pefESWDzBrpIu4eTLNjF9GF7+EigD+LRRFqUCIEKDb5tHxCmvfCUAp9JFIHvuqitFd
jtMOZPFRRWoY8WOjBi9jdoBKgcWD9App/s5O8Y+tFtFA+jj+s5oj535V97F2sQdvvKyqUgc9GQoJ
0SOiwpNh6nLgViSiPKzX1cvK2YK3qNh5PK4i31L368yomVlj0f3ir67ZrDo5JE6QxOxx/bH6wkWr
Xov2yaR9Dcsh/Wp2aM0zhYUEpRJZV/q6GObPRlnYQYv6Lp8rfdm2fIOs0HgF43T+UiIE6eXcykMF
dI09LRflAEhL8HaikcjFRozZG9KjT5f5dmQPp7IPN5o1DvcajhPv0Ytd+4JX2T4cOHTvhhZgZxuj
r7QDGbiy0qwcrE9ODt681Zf0MUNeBFwXlxs9iH2AkuHdrepojrtrZyvyJtzGcl11L3ikRIFXtXfm
aHZX0/I2rmOkgMVsPg6kcxXBLRm4te3ywQ5+51r8ZiWfUFHR8Wq/hl3d0KltNLdXHZAPOdRi/npz
iRtxorUUNUNKbAveK4ZqVNz7ODf8LNB8M9pZfUJFb7LphD4+0NBm2vgwA7+gSYvpbtXrNVr40Wg7
4w8DvqDZHR8k0r636zMbmR6AY+TA5TXYRaDODK0yk4z2g5F2m2iaSpyJmDW72O/DGGVVj5p54zQC
m+FEBlq9eC9yX6EBrB2+E3a0NnvWE84pSCD86KZ26p2JjqEd6ZqxtJ/SdHEgTd7NwIc3NX1H/jae
yU8VWskVPHWptwwbdQlO9XYEjxEP5TEewZdt63WK5xmaWCqjwdcvSijAO4QhU37VXCOBP2jlnnQN
m8GJVKjFkVoMggzIOE2NASVqYpe/aVB9aYeZDNbB/FUkgxf2Mqga9qXroma/qtZVRuihHUW5rTqa
/WM4WrE601rRgm7F7VA32ug5vnh68ICEdtMfOheApNg1oD6h1wA1ATzP3M+dpn5schvg/e86EslA
urbeJ2lxrGP3OoP98myooQgt4LbTlAZrlMASja0qPC/T1bS45m7EsOmb+FuAD17T3NUHFZ7W4Clu
Hju92WeOjWY1vFPxW+tYFxR64eCNpmUcs3JbgXsb3+Hl0XBj1ChxO0IqjKbKPZoAcMKQKD0nwHN3
+hTWBHuQvTng+IF68WhoBQdHVMePtcnQskc66tujjr5fXUhPKhfEFgcjZk+eJrAJmmYD2fTKAOQh
RJoVSqTZ78R/scwaMyMDFsvw2oXFc59bxrHFZu2O80Hb1oZefkKVH54jIPb407RqvDUK/CL2SQaI
iGn8rnHUtYIv2XgZHLfYGR0wU70uK8Eh0/DjpOX6EgnNmOUnkDs1APgvwKDY4+UCEH77Urbj2wCo
CnMXN+60IR1ZXRS7lVuSc+XYAuVmU0+ps9fBx4re2sS1Ua9T8XILzEEAjjf3i0QGCjE2ZQzHX4Mv
Sg2kp0dUAwFoHbUVpr5ty0i/iCzqA635kefoENiQiga9LRJgxoq9oeGBHYelfiH94ieVHHrAqt8I
ZNC9MZrPpHNA5xSfyVPiGCWE9QTOXLvuznErsPdFY/twxmYcGCJO3rbHBpyQZ1SnhBbYAybloGz/
oSVFN3euEZDDGmb1H8COZ/jkCUhe6U8cGe3Ozhtgt3j1MvSDedfO6OK80ZOY4hgqB2PddfUnveMk
7YXbnX+jJxHEfEhRxdbTIgHAbVP0NuDbfXzi51ehze0IKDBUcp20YuoDdObdo/ZxOIRJ2QdcDTSz
avTBgzFd6z7KZAfA/X3ToaHQ0eMy9MmdHClghHxn6K+ByAKaCw/g2D8Xeimghzbks0xpJXlyw233
uZu2yxsgBK19jTb+O3oVzJ2ojzMbALxiFShnAijZs2NrQWNNmT+E4H0Mo65/jspMHrSpqlAkJvrn
VJTz04TfT9AwPi+aFJ+Isd0AA0Y5gCczuaAa/i+SUDYDt7JCuh0fSYuEGt4lIIk4+x8DNEJ+6UPw
pqCMSQA/gA9XJ89wmKYGEmkYIqCPcOUyoo1wAIE6HKsC+CtkGSW+h6cBbILYWP4MsS5cY6/W9QJr
hHFUj4IltgpDPpO69BpB6saXsQXxOKEG8TEOjyO+slZEoBuAIIIPIl8xArVO+a4qWkUizciNxHdf
0lNIiT+789sRKuuAu1zEzQtOfVDHOHOBQpzQC0Y7LJ9dt3zJCTjkXV8YU/ms/F3TATLMKNAfypCQ
Z3Pht6V9qBtsYRCqBbs7ZvYgO/xKa2a5WWWaLUqyr2tInCerAhCfDmyH92BkYCBceYtTKguZF+Uq
k5LcpTUaR66Zyz2t+tvbobtdwjgj/ip0z7LRBpgYlYE5kOQJWHKlRiYd6uj8UK/0E0nr8AG9kpRN
YlXBAl65yqv7CmipAjbdwHxN/6Lhwf7Zm7xdpufOV7cPrX2lZcaBxBhUM1lhW6+NlkVnpwUSAekn
M/084zv0qdGTCNyf2FWQPs8LAKqAJ+XKXcN8EkX0YjoJ++pyFEg06l0xGMYdB4rRXTlHxl3c6n+V
Tt4fIzwHXdRb58bZAvUcUx6LrmN2i87hfMLun+km+Gd+Rkh8IxTzm5udm/puZhrOzNRaHB0ih0XT
Fn0CdWKAH3jAedyGrotquwk8Pd2fM9Iyd53e8nJEnsy99JoTBzGweoNJmiUwiN5lUuZJga9PmtJA
5sWTZOwoKj+JJ1X+8W9jrIGsCCdrlo7i+Rz8s92sTRuJU7EdCt8KH9UhIbBvB3R5MGZ+HXJ8soWN
bl2l9KwJ0AJCD2JwJpBHNRf2lWbkQrN+yt5CkUhDXj7G5mfqxGz75q4UU3qlzs2yMcU9eo92ZKOh
wtvrmE9j5K+6ZuqY3wohDqvu10AAOx6uRs4OqHgDwphE6goFzMHQezJgPXI3Pk07LZyKDU3Jzrta
BrOH0jlnyrztlDk6DvKGj8P/SoeExNtaWtaepynEu/894r8IVoLZI0PZGW6Coukc++8676+t23b7
QsRoGZMhe2zDrtvEqp23aiTwrpzhNSvybs9C3QRGl4HzLxN0g6CVFue4ifoXGYb5PgKr3y6uHYhF
FKP3uBo3ZNUBP/Togf52BAbMCw0AkD0h65A8kL9u1Cg1M7GXJqODz4QlGvip21OUhUCey1uAPrkA
RghmDXRiNFtFFBB0oPWK4x3pTNdsAl0NOegnZRVfm8kBw68aGFiGkEN/KnmL3Byp6iTdYNfKLouu
l/UJrS7W2bNKfN3xHI1YrhEHhOj7AcJ3BActMG/OpC8UMvtqFDkHuGjjGX6s4Q+8c8X3Rk6gQ4ya
/J6nY3XN0UTn43kZfwfS1S4H2eyXLs/xnmYSWLAcx69CTnfk4MbYENHKEJW8sadX11KhBBQ9yLSa
If2Gb1GwuU+iuJvUzLWK6fSWCkb1j6Nt2q4D0gjhOqn/jQs+/QHABPje7uKlk3eYbflMkhZD1RKK
1AfHYeKlH1lzv/1gCtuxOiZF8lSoRDQNSYRCzbFx2IGS06uBZr1R/815LY+LFI0/V+lpeWc17rdW
k91iTJTKqaQBFjKk7hs2TXhpJt45d9zmpXcsV6Gtst1U9c0LSu5DpIXEtCFrCvzgRzxqwMaezq2P
Gsw7XprJfZgX7QuYjUffGl1+JF/dSftDhZrjLZKSOHOpxClCWW61mRthBkQ7eCuL2k1POPjfk3X1
m50WL2JSLoNXAiWCSXEJC13ivdr2xYspK9UxAopX1dJ2XYcMADaL2OGwNWAgTibjqr/17YFq10v7
kNn4dfid27+4lt0iIwm0IVAQzs64secq3q0o2r9F4F4RuW/MlYpgqghk0Er6ZwSkFOoLR9C0xXr9
KpHOALIoc71L0/QASM4dZPybbAdwZxu8g3MaXpYpoHLCC8nSADOPFntnj+PLeUuL39z5/DfIFeVh
ESniYlaLaWZwYflVVBVbCuiGRnnRgd3jmUOxQeeODFpsuwrgoOFhbXZOEpDSUJaJnEhJ5tSZ/zYK
6aqOHzz+fxviQ7RlSr5xhIcB+pnTPZj4PlOrSyVMDy3SVXYRba49lU3zWaqO5D4bf6v/jT/FKd7j
pNZcnyogdILna9yqjMMntBo5yCUN29mLrFUylJRN82IDpMib9Os6VE7cRFnXKVt60OpoXqOuV1TW
1Vddf5XebXRvLgpFejPPo40oq60ltW6TNJUbojWvyoJODYaTJ8m+nYCjPupzFtCMd6mD1oF3J3BC
TgBSmK+MDG4D6IzN6q4D0ghtsmOx5e3QXAur7/YSNQWo6s6aK+loNjasudKsmaI60GpsBNUCpgaa
uRVYY5dlejUHFmgSTotujUKzGuy3ONlCA+WNYb0G3YabeUjbq9tYDbSCrvl+G7UHyLi+7NC6NOv2
2WicSj/S1KKp13n2GZ2z5ZuWTKzXYlSbObV9dtMRpWo0dWa9Bt4noBP8seCjT0t5rTlgjVBRloA6
N+QGHbUOYFdE/tBzmR2zeurBmltyIKErJbp+Ad2nAQEHQFwPpMLj+M2PRBrIKmrAMnBTBKueYnq8
Q0yjyZf1ZFW+GbJsQTjjKqTC/vDn9ZVv2IMnHEjXb37relZ66dFwjH5DV10N776rfo0p8cDemYq1
SNuY0qx3A3XKG06LX4DcLXf90kgfqpOBD/Kk0iZjGm5RNrLDjzMFdtxNAc0WcZzB/rNaNAOoXEYF
Suux485ZVik7x2og8Xc6chns6ZOu6YBTePe9WUoirScXGbHuAAw1r0tOsozSjQaoMey92JXntUDJ
jfg4fNANXnQSFl887GQGVwaonPBsxl+nYznPRVboD0A+3lH3Ng3cLOSmjnMzWHRDD04PfKKggxlI
ORrx4aEvs+JapvrX6ysSiyZYklAabqruEvmMYt/w+2ovS7CCvYHLTKFmbweRF/c5qLUObKy7CzeT
+hTLOjzxXrMCI2ntw2QAdLkHwvGu8Irh0exN1AbkmfsiYg5wTz70XwpbxkCJSbrvUy/v2mkwf7Tg
yjPdcUTd4fCZaYo/TY+yszHo45+VNn7XuTt8BVe3tcmBawFIQdfzBe7hSZRTu1tvC1V/Cg7IrZbb
MmxkrBo7fbutJsw5ig9N9DABq+mUyZo92YbqpR/MC9hA2FMbW+ypUjwoRomOxjTDY9tJIvMxS17I
Rl4Jzkd2EqB1O3Igg12NW6DGJg/kEaFT6qjZRePTRUgnnOGT2aAphvzxLcvPs4taBopBHp0iEWcj
GLxIbDuQ/sU4XV2v4uQ82oZFDFoYdbuTUZuPnvmMZPiEdoMJ2BgADRav5hRiH57oj0KhXOgCuMN9
iEQ73vmA+NDA+/3uYXd96qPzzNsPPO1Ro27PNY7P0c9CswJEYCjrqDSfROTnm8Ww+nVoy/sfoI0M
1JP/0kGJ+mAXRf+oErZsGBkKl2D/2EGpe4ArxgbhoXYS8L6iwdzk6bDpRZp+A6nHwwwS3R+sAqDy
nHCBOsF5a3pZ/Hfo6l/6KtW/ItvIN5XXWS9u3c/bbrbrhwxIRSiQR1OaFBNyTSA1PZncl1UijlQA
iTrVTVKm8asbJ1mQChZtSV/X4KswJLPvplr0YBVMn6nSRy9Cd2c0Jog8cJiUMVBT2nM2ffXQwNni
uPB7B+T5rYaCavy9T8X9mDixXytDZs4BysXmzzkQAbFX0s9GCrAfFJIwpFLb/N7VrPtEy9kLH6v2
pc/8VAmk6W1xwXFueF80rvPixc1TN8yboRL5C9Oj9C4tymeSOqUyJ3OL3G79iGdB9jLIGBUZTJin
2mrzlzlN24OOPvctLXBlPe2TqY6DdHaKu9S2BtQUO9mO4ePf2nqaLO4ioLT5qVJa2fyt4PmPRtoi
6zYZALw2/dRrG72t9aNJtUnOqUIr7FOp6o7s0GLHpCr5RleVSjSQv5PP+rHVBWqZqqA0suIpm3Go
MiEF6GSuj67DBKXGEsdyCoCYBhIjqQCIUT2BvWhtYpr304+u6NB5qBxnZSDrzbp/FJdQtIzioRf6
h6f/3RkKTQ6seaZTuGfD09iHYdUhZ86A9/jfudDaf+H3L1w4kFsO2MBe/oXvetlmxmt7s8i/3ulN
mGq4gPjSOrsGULEAldwGNKNBMhOsTmqgGenKyfb2aZN9WlU3S1fDzVLyw+seh61rZCcC3Itr/NXH
iVBguGjtUPhxQg00+//o6tLbWoabnSq3/Y9wTpYywHUnw85w9cGvO+H90ff46inG8O+OibvCq4uv
HL3n237sxnt7NLITHq/lMdVj9pBP3V02NBfp9PvaNQG/FZeofK40Bc8kjt6sMWDZCfy+d0oD2+Jl
hcO+rIAMb6UsAB5Z/heATJ/SSPTfK2f6NuGB94eXi3SDOkP5hK+WcR8iRX9dBxfsSlcuo/g6fr3R
riLNOi3V/AGPsS0XrRg3tFIUTjRu3tYDDA16G4i3vmwbgyExMQi2A3Al2uyAcnemPqM+f2LYMLwC
x7G66PgU9UlNXtzmP/CFy5ZeNMONuB9a6KSQqnENzcrhtsf/+MFp2vKTNgJEQNqZt0PWsvhkuK5x
6IA2saxtCvbWx0ZrAZ+dBKBjAR2fWmt4OFUKbRfnHWotgDBiPBjZH/mce3/ahnMPurv4VToi3c9o
ojzjtIvj6WqXwGax+Z/GtJ+iXP7Z9SNY2dveuSsbHTxkAG/d4qzLx4tzxGsVaLKejvcODk69B+QH
szvBxW5VhR70SlXnMrsjLzKGeifVy3c8rTqtQzmgl+IjApyh3gP5ZRXeysxkuU9+FE5h5QdewV7W
pTxh5YNIDo7kf7YcJ54mjluwbRnna+/ZNj745qHZ4fsINBlKSUOn5cO4bSsHALxFiC+FKsMzivcD
PvjdtNvfegJf9UUwzzgujmiP2NboyQnIzwZe7tUsdfvYOw5TR+vtUGwdsRXo1P5iJz1+ec22A1lC
rdimwWKVxp0MSGTZ1mOF+KJbwg2mouxQbVmC/6NmQBmJe3luBjQI431eoD8zlIBMQtuqjduO2sn6
lgP32meO192vvqCVevMF6J/x2gjjtIAsgDMl2TYpKGo91epuohr+PKIAWV71qbyMfPgWg+INRIIY
3Lx9G/pI+yiSlfzI5XciGciFadI5xejBHTuADgAELpSXnmGjzPPPmUJOT3Hoi8y5mtaKcJw80nwE
8jrKhEfXA9LTRuNe8ihCN9l6A4+uNDAJrLitYenl3uY96s+aqY0OZSXDk+gbjoqqInNQNikBIWi2
fVC7dRUCDgJTvpIyf5DLgps73cW90qLFiewfZDRnd0itzkiSGWbdoy1CupdOoD/MytDp8UHp2a17
IbPWmy34+oTJDtwNzZNhes9UbYwtSPtUueh8qsPO2HX0rkcl/rVD9+2VXCJvmC5qgUUfDqszWScN
X6h5bZzXOvBBVjjolQDZSowi/EDYSVXi5LfQcJZJMW6qHvWkNWc+8vlFUKq+iXUgnUkNGL8zo7/v
zTt0O2uTFDOak1WE1RnZjmDA5/XhRn8bNFNX/7As1rN9OgzyIW+Bod8X9o8SE22wrR82YAfwP79M
xAjNu48yDS4zXjPgarnVnvc23ywVlX39I5E2UJNWUkYy3JRU3lRevq+NwGWL3e3Pos0PUZDcR/kd
thzGnT1r1RkHA2NAQ2nJMUgT602cQGGPza7Y3ehJpAXkeyOukWpwglQbMoOn0B97TT+RFTmIt0uQ
+Dvd6sLKyY9MVpwb9beWdIAcS1yUzJOYqz/CqY+BMEfyMh0r44dZtf2edPpoHnkTD0fRo6+0Z1GJ
CogGj0GSaQaQiyr4R50JTJvA/fQ7z3VhbXndbmROi8cG+hfWFgUJkoldq+gqbwwkrjoA8eyaJLJw
cvHLek0meIHHKkqF9qMlyroWKaP6OPKsBaEZH1LDRykbeF2l0VymMjT3Vhj+Tap1AMxYc1lFmjlq
QVNqYod2AdS0qyCrYRVv1s6o1gBgZ4RmORWALrs6k47E1RBhJ7UBPF23y/NK2ybd7J5r9JWejEH2
e1NUPT5C6sDp3fTPOsNuBOiK/LHLQbIWcq/bYyPYv5pgUW9Ulz95oLB+OL79ARk5eHXeC4apVHip
Gv7HguGeCohv6o6pipjKkBsp6h3gTnkQ9pEH7vbSC0h0QYoENMJ3S4jzv9MAtKbVhVbQgILm/FB4
oBLEcS3zTQMcGm3i4bt7MowdenKcV/woV8s2478ab/zegibjRaA55WBb+XCasIN+TO0UdbrKw9b+
7lCE+B1HD6HPWhzUxEMTns2o77dFLrJPU+lqR9MzbJ/EBLCMQZM4JuC89fSTKcF3OZXRX2SspyF9
aDgyWGqlF7Xxc2cxQDe22SdSFUBzTi2gCGjAUJcsfHFwXnmNVSujXY74ChnS7NCqJkieedpJGBII
9co6ZIASYnPv4zUI5iZVmQjavWjfI029XWoUh757k6n0EAgwDZLP/I83lEyPo/iLuseQTByPE7KB
OAr42VGmNWh10NzQ3ZOOBjba9ygdCS8kxSKr7guufWhDuwlEbrKQ4YdAA77+nIUYBCg0OYrL83kT
mzJ/AEmAh00vC++HPqmDRcQpUog6y+rNpzZ7HOcqH8fLAONfEt5n3fevUzpMXwb0/aPONH0pat25
m+WIKiilbwq92WlTM4MGAeL00w2EnM6d6MY/cJrdB2Wn4zNLVsVdbIfY12eJdU5H50R6W8gYxDHS
e22aJA06lkuALBYgMFT9s4njmvus79sFOAo0j4kvAR++AEfViTyVAGl78kZZPedGdqA+2h4tggCf
aryl6ZZiiNhs96Ni07U8mfiJZ4uzgeYzfOUW2XaFUGFGMxzyuvschjYOpAg+ZYF8palRAs9mQn29
SEH9EiLX9UADOD0BwQ8gaVtOD8LBQGrbqUBy0OI04YMruikPaOCJcbL1089EDvretpdFpHYcYN/W
3nDnlnN3aUBMpsVTewb+XXchFf5L8NvP8SeQcA8PcJJxIjEf9Db/TNKN36ojA4WSWh/7eevgdFXF
s6MRlD9kXqbrGq+Tyy38h896Gbq8lqSfKfZyX3SLaxjhvuSJV4kQtc5lru+NOH+I9Upes25sn9pk
EtcJhPS9nqL9SQ1hNFS7Iq6bHYmMOc1TJsoHx47eFpmod7sKZi6L6gQI0czrvc2gTuJpcNRxPM1K
nPMGBnjVrEEzD6SPNCsBPRm5jOBhXdYJoJf8Mn1ftEYMeSM20xDi60+F/bCEfFbHgeLSJaRkqDLK
rMMH3TIldzTo4mbWlR0S6cj4h0jay/aE7Ty6sSxp+QY2n4sINh8LzFGwWirXR+JqJef/41pAErno
dSuOJkp1diPlQhIFZYTWBsCjKuUCEUxQwmnToP8DrWu7FYF4NZC3UItJ94+GUnVSNDNA0WKk6mp0
oA0oxNxRG2l2NdHsAuAu1uxqTepnp8v7JwtHh2hijePvEdeSDaqdcTzR4P3s1OJ94Zga7re4iNpl
YYFm8Qer4S+6dkiKprvaBVowhsSNhi3J/SQOU5uBklePkM5GK26HinI1NRvxVwyyWfQYKl3qaaB6
VSGSMUMvZNznu8VxUb4HN2ag5PaNW/t0rfWqq1+OalZ07uPHKWYdl1JnPAc2eH93YHQLaLC8ENX+
iezLnUyQMayZ1JFYAsVI4JCJpqYA9s6+BUB43AKaexFpPRqOZs1f47FBx65PL8pyx1COuyHLolyd
etTQBh+CeHGMRTiTOhQ4DDqS44frkjspdZAa7odx/mMUyA6aqiaMZl2MBOCqM1GCMrumPJFq1a9i
r9av4u9cSPcv/Ogu1BULp/uPK2ZlVCBhrK7mgDzB7xyR7NBHql9Z9rVGN8UC+mwpHH0SDaClgGnE
Awegsq4GWuTZX1YNy3XNBHtQ44OhDb2cogWSQ2KfCL6PBkLrc98h/VbdjQuJaHHZmqVrLes7lJUv
QICrryydDkzjvXdExzcYQo35qUbC4KrreDGmlmZ+BZOc8IEWOV15NWtPTRc/kX7OnGonh7o+TVmk
AYz/QGpeDf3RbQH3lKFW4CtA2IIYO4YXGbn9Bb+JOJenqHU3bHCiFt1znBE9zomFyiZcDYer6Mxh
7oBO7Dp+RdPT4s/HsD2ACB5tOiqsDpw6ZL+Sz3IOU/TLN+l2LvDnrDkl4B9lne2nMta2fHLz59Cu
USFuL8Jo5MWz3YphW2uVvScHgU/Ee7SoHRt7Lp5JJU1wS+Sdxo8kGokcLq7FvpJEQ67oPjjadQIK
Oc8WPxUOEEfJWoxD9VAW+IJMva85B6T0TCAsogEYPdhYyv0iuzEa0TKzBsKqmSMr0Zb4asHR0yNh
rLTAX5ajK+4JbCVSIMQAWV1hWlRwpk/zmeyklxKEO6qQeE+6BeFFXcRE1Y+/6uhCeDxuUxyWOiU6
GmQ4hwHggsKAxNaYgUVe00imxc48udNqfQZmxM81NwtJNK12OuhO9NK3E7KJagD/nIPDGpSxAE6j
2TEAFr/pIjsBhvZit1TRdqe1r7RQF56Ndiyyg/9k2nha522bbLDPHG+WZZjR3X/OsBfJgV2GKVnI
xysAm7koP9g/TGPw01j+GoqDrAt9AOxV6DbfMoGy1Dq7t+sxRU2nm15nNdBsFXVcE4B3qF0iv7Jn
FijM1RIBpDOuh9l5MWjhsa9AGrKGW4PQDIV+4Bvo5L2epNlymZg/m5GXX248b65J/mtYmiVA2B3z
Glsnztp503iTi6qRwT4i7/uJJMcu3Ovg6DYyj9n4I2T41nHTvntzJjMH/iatWJxrOV3xFQiYhvYJ
pSTlhpK3qe5cuyrln3Ph2HtddN2JPMoIJDO0l333sPPJ3ruF+dGD9sP4HLgmie3extA15E+d8UBn
9qlrsq1b682JRPCgbQ17bj5VUeJcmYLsJj34nxh68DkAj9V+Q0/BaPGrW6/0no2D/39ys1U0Wk7R
fr3oMEbtclFgA75ddL03Cq4uSm61hqSCxcGLIJt03IRGMT0mkyEA5Frij9Sp3FfX8U5tLDOcluMQ
cEw90ES/e7AU2E1VFvEtFSrXZg4kCobDvbUCeTRxSg46beBAKioaGkIgneu5NT/QqmkEzcqgJ19W
hwz/VP9DoNFM0RveAvrPMfl8ynRdYfOBB42poZO+6N3mmTT9mOW+pgEhkljQVn8iPiMXo1j8+9YI
RJTORzl3raI3sbYNfoJvffGNflcYKkn8GIS+d//goGXa5Au7fnNg2HAXwIHxqgGFA0gJPFkOgHNa
wLP+WfD5zJpae+XRrO2kUxhnPS/qhzkDESp5gHrAnzoZPoG5+CG1kuRSWkA/ojumH0VLikOPD+QH
UqECF4TmqPDZixCUShHy/ztXopM2dDM7EB3g1YFv+VMmJQ2WM4RAQO6MzaqjmdaqJTT93TrQgjj4
mgSx5H+R9mVLbuPKtl/ECBKcX0nNUk0u22X7hdHt3c15HkDw6+9CUi7I6up9z4nzYASQmQAplUxi
WLkWCAWg3QkECvvbn/vuQJJbq+6WlOXySy07lg7/RibgfeVBvQtVLtew/8ZKoTuQUNeq2RU3VU7B
rIAUDKY48Y6e2pCvwDNfPdlv2nUHmessfaQXxPqI70v3ny8IziCXZXP/1BhmCObx5FHBuhyRJ0hC
dU2QOGi/cGEyDhxZMbISpK2roWSII7cWb/9wxJtSf+wj6FpkDk93Rpc0oNB2x/yh8uddzKf+tNqy
AZn3PRQZeQ6uhdUGPHax07AUBmTMfP7v9Nk4A5Wkjr+xw/mmZ+i66fou03X/ntfdSgYQWM1D/DRN
ACZWrjYFeQ1MWMmccjvIff/SjDVt54DNFC8On4WuJkBBBbk/DiAY0y5rlfy2ZQEGmdhTuBp9hmn7
rHlVTWnJe4IJECRAYQX+FTowcjvd4Cw3D1WPuwFWKMLdWH4HeVzLSx5i5O7jTb2U3+9qljlV35Me
W98VpAPuvX1bvc5pVeyYlmhnTeqPIgejm3atFDshY6M1gB/kcUBeZacmFZYxP/VtyZ6ZgEJlvvzg
rZ/srcEx97bme99da4vdHzsQSY9lmNUgl1lCxwg/llSfQOpifCKL6WAqCFJgbM/JgNKD6mGelGZA
2DQuhUescfzLFnEK2syiAe3trLuhhgPgLRnbskufwPmZPuH40NgngMziQQzbGl10Rfqg92NIttn3
sRlV5KADAormkQrkVFvhAhr/LeAxDQuw3X/1IPESW6bueF7IQdG634tjXnevqw1/OvFIPbCHFoVI
BHM398N4oEUo8hxImKSFkqjW9AfQKcePk99ciw4Lu2jscfAKSxpjSYoTaFTlujSQG3ubpkmOSQ6s
PCbGX7Kh5SccrHgbnIWLH9bsnvRer7+A14yfUg4+QFJCkvbJxwy5x/H/nkTuPAvJxthB1U84C4VS
pl6DFZGD0Iq8TdxFLzXjgW5H2ieGhA294uwYDa7YuLGehk6DLIRdloIwxMEEiE7HEqNJeWBWnQnC
jAHJuTJpYvA4LtSkERTQY60/FMtYhlpR2sdEapzPY8rBC9EPO2oKI14OzMWftea9/Znpgl+QCwxE
lmyCTrF6mTV9jdVS9C/EGPQ41/1EAZxl36ZGjx5oMLpU2QzQ/dLdB1KPo0L48ZJtRhz4OvYmR/5t
2IPB4AlIheHJYzhxAsfKiUw64wL3DZbAMwT4VpudMNA+y6KGHt8ZRw0nMlUjnnDzkJaHyNdDkssr
c0CsdFEYT01sCGQCLtUWDLIOxGAh3eC4lh4YvEDuFGB1b9FkLhdHEuG7FUjMlwos8gaQj3XomfON
15Ze6qvP0JsEd/78hq97uRBTuOrrccbx1rVYoBlVke+RZQviscl3t3bEcIozSEIrKrDdWz/UtaiB
PMbuGXnjxkr3qWODNiNLlr1bpaCl0jL9a1TaJ1fmtehI5gsT1vJHPZqRY5d2c0iZMKI3Ds4sqrdx
KEug4Kdlt65NUrlgoVcRFVahAcfWQ/Zlaw7y8UlLF9MUjy5krA82DtKOgBk+qMQc4TCcWVMajg6x
piOAiKtXpec0PM8hsGb58UMrT2iXBD+ecQQRQ4+08CdTPjyo1rQpjtLjaefaRWWtXnKMyECOPCC9
VCzZI6MDEYyDvGNqqiKpKwuEbbiE3HU+JjV4/KJlGlgdagzkZT1JRciC1/oOvEXOcUJSy2UiRQlp
b4yOVyD4QLV0y2lrl9oSqBifxCVUG7g3COYybQgrbIBtZkjyvZp2iq1mpoPrAi0qLHv4s++95QKk
MKaAkb3sqrT7TzKWX9x0wlvW6VMdCzwqKRcWNs3EeZze5+B4G6vo4mn4BWRmNX8xkMaFXQV9/oJz
pWttkbYBoNXTkDNvpxLjVJ5cEc8L6DBkSp1yT+YITupZw99SOm5y6+wIbGjXcNUTye74KVhsuxgp
lHIySIwtaTJtswryN8XStwz5bNIo3e2S/wAXpnMgU26ZeJAjm7q4JJG1UWFUi5AlYGS4oPy9UNGX
3WvD6+6QSdNIDy9yqF/he8j6W1O/PYrjyHfpxgkszpXLTpDsYKdS1sZRc0qoVqHaqyr5hyQ3ce44
fOBfUtIukqPcVNexboZVw9Rl9RSnjra7v9JNd4oGt/dpwkCH6Hf5INIQggyUfhld8QXQf2evTFSj
gvSGqOvqFfw+NhGgAbGTEiKGGqiIAXDPHvu5wuFP/qMHQdAXxvn4jO/sM1lxoOpD77OMQa/l1G/t
YhXb1GuLA3l1F2LgHAnq2M0FtNz3PzGo0QUJpgtY32JZTAvkdTEM5vLn2c2gMCCX0ORVccxesPJA
UgpUdKt8m2QdHkEl7c1GTxVxlbS/NyFHJ3duoyeWISMylMGD6xQB1FPt/KHJgJJ2orT2jqAptnCy
5BTbq4IgZC6SRTK0hVxAapl4O4jUg2g8SMM7sZJ+y7IajzVyXzlAwKiIkeAiIxWK+kPZdJt7ATeq
frvKfavB1zZSjm/HWY00EOa5SHGzcfIt7DwG4kJop851NQAwUCNbl6VvWmMNwBvCjvO4a8TMrKgC
scc/u1mi1SoADxF5U1VjqzGmoUvwv5zktPFeQuaUnHACRLfNDMGPVTXoQDjL+agqViPLnU96nHd7
Mxn7wExEs1WUfHf8e8qhOPk+CuE9oFU59hbTEcSEvWZ/1oypusy5KKHBi2aZJf5zk7r7BipQU1hM
fwFB37zqtgBS2oq/ph34+ymyF1aKc24NyueyI4R32i3Iihe8Mzrns5nl/cG2snhTZIt4yp3kmM4C
3AiA7PGHVM8BmkzTZicq8J5yWQC9lQkcVKDa5XidkZuiqXD6KUPauPElhszt2dWxjQpyPeNL5Jp/
uD0DZ4TN99psZz9Y1jcbAO2bR7/GRkDrDW8tFLNlEqyD7A3UVHFjM4Uf8tyOQzu27Pvgm7j3AcAd
ezvUR9cQToT/fupyH8WooaGJ9/OaLtLVyNfF9wEtbLnOwAl/E2Z85A+lN5Qv6WnV1mliUAAsyY9o
ZM12BsPLeaoH+8kyIN5smh0yIrW8CYcRBKuF5FZFqgo7iL6EkqqkW5UF1ahYvEz0gWpTN2bYgDH+
6vFRtztbk8XPOfimnuKSV+cWAoQhc1rrDTxH8TZyK/2gQWTirRPlV5PnBrY1tPozFNZw+33yNEI+
YJ9LAkuvcMGMKWtU9GBW2swmm1aOzJUKk+guFdOl6re6R23PZhcYvvehbhg19cJJsSeCPJmEi2cv
PY+AjL40XHQvvyzUsPumfxlwDitjyMJloLj2ogaZ/dJVMb+N42feF3+yupjJVQfe7PnoP5FkLJ+W
5ixc8WhIk7JDgJdtoqqxNiNW2cgeiP2HmsUDZHMWB0z3lnn0MVsGhByEinRoSk0fGQ5YQSILchB6
tXrpwJW8TgFxafJmyPNqfNDWSFXpbG6Ko2MkXrguGIBwOba9AEld5hbLVw0E3hsQQthPbDastbBY
8oJMY8gWvNt9qA8+WE0SUpSyz0Pl73ORg7FMdleObEzsUKS9ue29yjmwWvs2RCZLdm7UZWevrO3y
y+ywLgSVIu6F2k1RVKFwoyrPDxAHaJHsqo+n2bPcIjBSkBryIqq3c+wANmZHcQD6LZAWz1pyjDob
gGMblGJRPidvfIDYrhmb08aTTYZHzbauGFKO3Cx5yxrQF3l1Uj5QU5vxqAbc69WEdvQrhxRuBwmL
1PicGMj5Bw3cxDZ1BlhnVyL9eJrcJPTl/n83G/5yGOR5gNwSxwyky7wtVXFjjrlGkX8NJVdGu/5U
tWK3DDzLSrdC9h+xF+ZtaWhyJ2CrAaKrybaRwzGxaysRnxOoyjjhfdWjAL9w4/NabQHsOro4+/84
klnamy9StzY/afFcgfchAXSpirH5ueiTFmIqXuebwWVmiFRN89zon0SfgBFrMZ0nB0pePzim1Ni7
bBdseujtDnosw4VBqeSE3OFlH2E9+qyXkBQs44W/afn0UwfA6y+M45QtIK7uZkghXZVCTtCQiAHZ
4gBPqpZgOdLfQFGiy1SYFKc2B9wjiIJlk7JloDRiBchFS49ks4CeevEgttk3xtOC/acCM0Kcjid4
j9e9qZ2oWNvkummPFhDoweqzmMPCKcevjaIG7KCdVbyyUXflqCGyfPTyBHQFuyoC62WhG7teagUy
Lxu3ZgJ15UWzp68f2Hk0RU9unLf7nECpiYSXiiWyz2CHs8/UvPFQe6l2QwkKGgpLo+pVWDEyld7j
yf5hz1/dR2yM3FzANvinHiLGjgsV6EQPwPztXGKzpv/AkJXydbsBLwWMtr3soZrjH9mcWVAmy534
ZGjVjrKgm2Ya96I1Hx3DuyZGg+iuPFNRL41TBxRHbjJSk2pkS2ZIqOJvgT6UF001KrzJTkJ3bqtk
080VmIMDvxPZJpuz9ExFy/tr7c4WzU5yhnQcjs7bukF5F07+gulAn9sRyNXlODeBa0+/y77VyIiV
4gPC86HhUGJGj/S4O+lwI5+LXeLNfHWoRz9vsr/TbIaeI/BFT8jT9J/KcjEe5BilNp6GrMMMSLIt
YLe9e+j7qJuxo4s2iPA2Vo8X2o2NYshrcq8OlxSKukMNMfpg4C06kn/SvOLgmsUbBQoGjWEcBPyh
4LUzwXaXsZpBDvIcG2ONczWJ51UhhM/1sPe+InmpqWxrF/x/2Q1DmR7BTXyHTyLDCjzqmsg7zf49
4omwRCxy/wS5zk+kvHpnKgpnuNbubalmg7oBGeMqrvo9+N/70vD6dMITHAl0snUXawu/2MZRPa5P
Dfofvj4Z1qcE/b8v5QPFoGcLBXQ7rk3+ST0OKIBCb58ta/3ukeLG0KPqCpyTggEWe9+UhL1WHYsh
F7GyjmTz8zJDhgMlbtO36k2A41QO+wltULH3SqhPKnGvTNfb0MCmx95ZoAlGjqRwDib08B7JlCyO
/1BF3Qm7DlMe0iAQSw0bE1psphTFRAI01NNzL9pziUsE47w8dTWcB/KC+wzSMcP0xdNG67k0tU+x
BEQaFrQIRO4hL9Frs22dmXE8Pmk2hEFoI3JK+M+2xZYXbTz6kGSxwb4z3NgojDYipX3osXmmTFR7
t1MUmaiQY6t41ali2CBLu5PpTPaOzrPvDrXp2LoW7nLx3f3dSTv51DF36wzJDms7EMj/fiyv4sjh
I8c5oAvGRpoerd79in/G5yyvrS2mEunOkc0YqdugiOVNSN4+sfpHQ4Av2B2NzxNkCz8LSLPISLLM
jvMMMVf/kTqXo0hDAVnOY+IN+nNvQEOqTfAGGnW+pQTWDPDgi5fFkBTEmrUPhx58i5H+Sums/Zjh
FK1todcoM2GxOZbt7LI7ZU6jb1dM6arf54AXPigTW4DQEMntuD/7QSFSE4uvDgKg+q3dHAvdlOf5
EUTaklbbDgVHWo43RBsyJroL/lKqjpkVgfQBkS2E4dbagiNDbas8NwOREezw85F33qrLoMQZlG7E
na12/G7TeKCkJ0clF0ZUo0KnhZFqk7IDQBi3XcjrjoWz8UDosHGzrvKOVjQC6hYz8O1LWcxKgvub
lJX2A05pmx0mA3nQklYm+R3bwdbKhEfs6tJBcAamAdmV18I3dtSr1kQerG1H6hVbMY4bRA5QL9Y5
8dmlqR4o2jDVU23mY9smWH1kpoAZon9n/Qdgd84ppomj6ufIzms36gBJt78Awkh3cdTiYU4PnIme
Mmn2YpS2dfIJ+HnjsPSoCbvGLXeZb07nZIhBBzyP3SsVfp5+KeypfKBWLzxv33eRGVKTybAJu1GG
ubgvZIIAcrLtW2QhakOKgygoPD9BgGFHzsVwsJcJbGEwJqw5ko0uqmObmE1iF2PHETu+iTVfROQ7
1s6eHOSbWtiVG3LPwlY1PFVSadUmHjLIPOig9ZK2G0c7jkgWNhJxqZpohHBH0m3I1hUxTssyL3AB
W/8Gjdpnv/bTT8PcTS+lNb0i96X+hveJsx808D3l5VJhpmDiv1Y0tY/aPOhf6oRj6oLedesLSPeC
bIOaWOFhoZAsyXltJl2Qpl7zNS+E/RDNyN2i0WJL4Kw/jqsDNeUtACkPrVxXLLvYcpBlKIuq4Ug+
mpBqD803Z3Vo2DzAuUmBROjewVmeDMkcy2TBGm1mzaauoxlL0QxGNc7SG4Gtz8mDWxZsHZqcZVxN
O8hQucE4uJm7QdK68Thq5atYuIHng2zRUHbfV8elTt/oQuSgoRh0NwUbn2pr3LZRmj2YDf7Whiwi
pJye5kJ7IROHtDg0LD1AHAe8SzYqjmrWWP85dYY4pmBafRqxh/wEGu/pkQFDQQHKrg3+sudJD7yM
jFUDZRDuDL0oMXYqmLzvN5dE8+OMTOCDGbHuDPrFa4E9fIkwem9TTcUYMzb/PAgLKJOKJRsOp27H
u4sj752NBohbD386pABCO/nXAB/FWbY9HesO6ooy+UPrbXubTxKSSVu/qr1uFIMA0YbieA6RXslf
TX2gk/UPG8UNmG1ttGzqXyiYxlJ9xfv1lO2/j5cBExniBBNpXtCGdtiNjBYJajm22ZzjOdqRcBYR
tq3CYuTILG23hknFMaXANUHzV/VSXan2u5OGNLz4MHd+c1KniXXFIRxW6dgm//2EETOmdgQfGfTY
GoMdlHc9caQ2EsJvO7NmQtoReWQ/4I/YAcd63bghmxO7f0PRtm9BVpj5Dzx1WwiUTRF4fCTBQCbJ
BKiWNroHBilxAen3rZ2cVJReBqaAu27KTUNRZ7JFSGAKomgAtOj9GirYkRdXTZNICKj9r5dHmpLG
cRSmom56qaHubuOjiw/e7CNzmgFo/vttqGB3mQ1oE/5+53dNdaeGnz8veT3u1XgUq74NcpCtpm/x
X925/DNY+DNQjwUMGFi69YE1gX5xkOtHM51BX0ptjQ0WqDullYqbtkFRa6zWjXpYCrMPmYVDPySo
R9cOa9uRY0eZBqrUtRsZ3Nlpkh1V1cUxrWtnKTkqu6yjr12E1WJdKmZ3G5X48brV8thmy/TZNDwR
gmjQxW8STZEjMY2xFuqGspkXrL9AoyUFWZU2fbZSP3vFRjz5qJCDddMAMStQN4FjlwtJ2zDW5gsV
ixO96QAdn5Upk6rbdpw9aUIzX7jTts8Z+1v5XcyDMG8tnpWpG7TuuAz+AO4j/ToyA/fsDssuJKzJ
cSgYXGDTpuSej8NL3AE5LM9zAlAPTAeyQfyghbQj7TT6UCQVSJFpseeXQmvOw6t6bY9Vap3NyMIG
GBjW2kC1yZiyyTz7yazBU2yauunPNyYKocKQI1BtDaagRcTW/rpfZPi+GcT1V7tbfEzwasw7gKeA
BstszwBX1twIHGizbbF89y5W7tTNyQMvxg6UGjGyqphRvhbG2ltfwH+pQehiA7o6kMoLiPxcErxV
L97AvG05Sk4DTbvalLfiZTYFFBjHC7gcXBOQGMCmpoCCMmAbmo3lT/UFyHUaYfV2SIsPTGt2tiPN
YScPn0WPJwiLy9krzW5BgNBKjKxjBkhULLfGgHS5dc5M/mhIkyNmGo9NUUfPxoBTx64p15Y1LtGz
6PEIbnWGhDwZQYVpAFlj+JhnK1vuM+SJtpYRUjfP9fxnV5vzE+PZX2SiWGvCz95mWri25BWoFg/5
1plK9utXDN0lL1DvuXIGH+84YCJLrz16z7mzEYeGhmeBem/a77ZUQHBhyn0bx6q2DeHK3oEgV1p1
AbXN1EB1trWLX8kJBjXJM8lsCa1jZuADQ7hzClE9T1BuRRrV4O5whAu0otVMoPHfVRkzvtsmb0Mn
NfpPDjf63SLq/uLbo3lqmkbf612vH4HAFaEz63vC5azgnLa0w6U0dWTDAqsDxcn+yaiXm4gUO+Dh
LCOow3tE3Dt5OCxgslZQDofxGLguifwgOIivRylQPznfUcwV+SGBIjeRmRmBGNYSj2ocrGJmSGtT
5jWII1hoQJrq7PHlWthzDvpS1RYuG88AalOY+R5708vEabuWkkbpDLTudhwsqBqkqXEZbIhr6uV8
IhMVEDIAXkAWmuUCkUVxDQQFj40xnW5saxVcnuWeNwD8vmDR9getgMsaYmdlLI4ufsf2A9l+d8RF
nA6fZskWJoPB6gGNyxF/s15HcprNky1EBCDQ6nbDkXqui3ED6M3Jh2LITb4nwDlYRaYDEKAu9EDW
bNHRh95nVfoz8o0XDUmirj5dfOQ4nrmR/GaLa34hbzREEx4SKKi2QKIS2UUW31ATco/446rANvki
6q6+NLPbjBsfs6MgS6HDq0nGnQKLSUgccQiRGbH+EFW2nCw1+g6sag6kqI30kbmmi3edV/xsuj3+
b3R/Ig16gAamsPc1G1IMBLrtBtNNATmkFszbRrPPgKUCEhCs3OSNaxBZBwIpwQfoTH1KqYlv8Oqm
GORlG2Doiq0NOXwIYByuQAYsWQA3ljRYLiAWR6pyb8YWFzam5iBh4MJe2+TKAdossXAfIADXj7t4
qjKIW6OI8JMH9bTV1wG1x7GNHJyNlPpx1J2A3FFU4Oirky/0tap6iqfIBj0IAQyr1uWXItpegYYS
c+j0dgVAhXSIHA9et+xvwYi/HNR9pfSYo6IHf2Fr7hMgVByviM4GCFR2LC6zIEl8oKzJ2Emcwn07
WgBUIE8eYzOI+lBTOVTnO9s6FjctsUls1jXLK1KupIpMV7/6CdvZbl6e0lT4F9sY2g5JBKgaK8Wu
lBpoGNveeCDSwqZgNJxlq+sDg5aimbZr/9jEdGvskT0oh6CixEZ04LpjvaXN/HX3ft24p83+tfoP
n2ZE0R7fzukfQXK2ZhSzwGmbrC6deZJ44oNCcfjyu1JNLEUtEKxjy5YcmOTjmybgsd20qFIktVeE
iOxdp44F1bmFhXcOFVy6YEawrwA30noAGeSfVo7FhcYMgN5uAXDkz/X055yDbfjWT54Ksr7YS8Kx
Iz2hXRdHRqYwvq0P5PWpfQfQo+d5a/dvWEHzvXpKq+f8nc3PjZC7Ew7DCpwg94yDm6E1mg3v4q4K
yEjF/7atS1Y51f3/N4YhueYoiG4h580B+39YmkTaeFYqKHeaKuT9H9jGshdhk2fGKspCAiuqG9X+
Vza8v6/jrdosUh2mLErs+w72kbY/1WapiEBX2Xj2sFUOMFv92lD9cPOU9lbvPdbcQnaqG8XOq6bi
6OeNd3Zl0Tqae1N8ZEtTYAORhQfeoH8L/u/jTV66mzq3BxH0r4vNECaZS9b+yav8UyuFkGpZUM1l
4PmkWuMziItbzA2VDSnlUD+6C9QLoD+nKD6SnQoazyBNJWpD5qQ9QsXwpIaiWgEu+l03FiMSzEHV
3rNNKo9kK7vDfO2GGcjD+4d3ebYtyENBa5UUHfMSm+m38XKQ9L2TGuhm4LUPIPLIvkyA5XLSpcBr
ETzsPehMflMFS6VAWFP4y1U7jNokCjbVb9Vcgj5Cqout/W6qH/YjP3W2l0rYoRIXA0fUeILCEhLY
xSb1geIn0nGiG1+pwztfMpOTgQpOjOOALE6QmaA6makbKNu0LZ+dn2Qi0nGyr9Eqbh0Z6YNJulPW
f4zpFNmjV+PIWd0Tjam6zPKl+6zJE2As0XD2S9W4NatrldpUAF8AQRLyRGCvPVM7nnVtW83pz7u4
qmZgnFHGElyj+ysriWFazy4YQp7GIfUee6ifykZr+SDWo5pXRjs+YelADsN3dDfIChz+uQWEl8hY
RtACMobF7vH/xLEasL7X4PWJm2lDN5c1bpzs1o/kd0DhB3S76obUR6LazSdePyKF5+XMAB/FoBRU
ArZ4nXq7JTaQtSk/T9BYgBR82iNr2crxTkQW9urR534eLmSlSEtLirNIwboakhGCNQCSQ11u6ZDw
DHlkfi6tSEA1GVM4P+nwv4cmaU4cjfu6gPD7alRTPJr6teXsgP4u87f3Handen8Mfb1ctLpowwUp
jpsUeV7nWZ7t5p49YUf9vU01Ksyxg/aODyJk6VQFdVtk3zubalbOXG0hEIp0yfc4aHHjhMsdAO11
9GnaFpnulID5tgCduoX3BsKIanqmCSASiQbgEBop0oN1OaXlZ61lQRAO2tqYs4HXk4xeGuXnPGMg
kBlt7LOnOeh1cXCxBmYUSEZsG4KJRZjXwBGy2ttIQKDQA0HsAQrKzzfpK1xmhymSuN9DlJ166Djm
4AFygPt9lm+Wdii/L9V0qmvT+Q+wmV9ZZfCvk5Hb28ly2Bkk5vpDMgl9I3wQXCOXtFrXWjXOkGsk
TAnskXXlUa2/ZmvULwa2VvSi6i5JzNjGQtbc1yIp/mYAkPzdtOCmB7Mbvscfvcant3Ksuk0+DtPT
MFcGJv7gFu2WMoHQUb2J5wmqex+Ig4GQmj+0OL8Op8SQwnxYDCO755eAGHVpmcNX973jXeirKTUe
0kVowA+vJC+i7mO98PsA1KRR6D6ouYqSrbcgAyt5EeVeR5A6ZmosdR90q6ovhZBNhSjv3eeiC6Xy
K1OO+6u9fydqZDXeGvz+gampvDQo6P2N4+Jgofj+qdTF1j9DS5/t/UI3fxs1lrrVm29LDaQ+LJih
IWPUSbLTd0aOGNgSZKIBQStNuWLQWMk0iG9jra6+tT6Bj/rKtEH97shBwNSCEz0HCDnQpjwsEyRN
gf5G0qEkMWgn1k47atuUGfR7zD/cFBn73oMhx1m7kA35n0hhpDF/jwGaLjq7EDSChIm/poes+SAc
OUeF+DQzLLxVhsgizX3UsH3pjGVwn2dSdCUI8HIXO0fU34ROtK4LcFiYrT+DNKApMMUBh/Z6Pzcf
jKpUUFBbAsZC9xZnGTKiqEruscw/6dCv2UUGEvhsSa3M5Iyeanc2LbMHgBJlDIhlx/1gDwCdoaXi
qAmg2HUoav5fbBYkOTcddp6wzJyvmGRQ02qnRPxJlhVyrEmniuhAotLf9IgLIGfyHpICcdyVAOK/
45txxp5cbsYwMyhU8AbfqynFn7q0a/f+nLx4UyRlVaR61Fol942VT0jkxXsy0rY+qIqDdNpagH0/
JQ2oOuK4LK3ArZvvDfLNj2QjLxVRxOqNg2TTzZ0jW4b5UGJPKlDBVNNMmaN0vYIBeuPMc9omeZnL
dNkSH6oWQ84tKGr/p47drB3Z5t4dz6NkW6XanQ1Ez+ix9vMaSCHPwsKRhC+w/95xII0EoOBbaru2
Ge2XfhqT7VJA6ujef9+e+rHaLT2Lv0RLH21dY2wPFm/a72AQhoSIAElErTfnColhYTWZ7XcohHDk
MZn6YycgXQma1E84WPQeXa+dudhpvAZCGruA7r4qrPKc2f5Gx0b5kVoVuIOAtJEOUSJBndvMrYPV
JY1cGslDNhx2RJgXOfp8GONxvzbJo1VtddZY/qs3dbwZXQNVrIv8OIy5WA10zVsXhE93oxcatnjo
auvI5E/pmmso3d1S4/G49HG5XS8ix7wZfu2q7pmC1jtbP6K8qPqE8vvIML0+rkMkZorz9R4TFG0a
gB9eSUSJ7LeQfKJ+7qeAdCf1jjxUkAPCdljplG4CXj1JRqrcfemkQQM9rN0aQ54ui761nenu1B4w
1WjHFyBzPKaiHs+u9x1jtRV8s3dcpwI/KeWicNX7zqEu8NGwEfTKgkaP543uQ1dSiT+C2/+v1jS1
LdnvNSRVHLnv+qom1Uiskmpy0EU+AO7sSslSxZINh9rgZlVu1Y9svp69dryOL15uW69QOGgBLeia
Paf0y9I2zmZZgQq5y4tOYlW2+G/qn6bIeDGAFn/Qk3aLDHmt3vYjGJb8OMGKhfgUnKVd3YkU4aGi
lKI4Kk6bgKYKgFWeICnWhYZIFqP7Iwf/pA+SrtP6LMi85fWmCSGpV2hU4DBLSyGwDrrgyQJhYaBI
g1dOYQgSw3rPL7y2oS909Cq/OiiKY6pZZf1jQoYb8vKQjzoiw+DXkg00adEm9TK+uVvL2Zb+XLBF
Oyk72EDMc5RgHiC7t2nb7dgENE1c4ojQoN1mU248s5LPpy57JbtOggpIXXcy0J0CXV3G0LTgkcyZ
Yrm2KaDGE1KmVFJ38wPV1pSqpJOEr9JNyVY3eVZr8tXvvSkBi3qTN3GLMrwuW7VuanaaCX3Rdpkf
QVAwPDuyYFrdbKZGjFvDQtJDEDNI74HoCkiJbHimgoKjFFyAvTH1R+XI3ckCLL2w5CEh+lJgnHqg
eNDBPONgQ4R2RWQxWxbY0DOw9JFNm0WPFbD5p58a7ckDg/QhaYGVBihJAKA2QJ+0KZcA+x+guHSG
+jmFPIsktvRsrYpAwpLpwQRaLEgKIKKIJlBejjPbpxl4WMk2x0a8NXWAyE0Atx5Sd3AfPOgQbF3J
rSDAi7pA98MGK1GHP1+fZc2lSQo09cGpQw6ekActywMBFvA0QCL+tSZtHFphz/hbZ1gkguZ4IM3N
mJcFFqZoq8Kfnc4FiTOM5F6Q5BKw2Cs3yvZhtJficQpK2e4kCqZtgALlewbO3i/UxOyN743JAd+i
9CJtdb5pktcUS/el+akGz2UGM91E6UZluPSVt95Ygq8Sc2F5jxRzd2clpTdTxw8/Jx8grArpi3ld
cqlpPa0YuIc3Kgienz9aP5CtiqAOBfXz54/Vl3/1X1cOLniAFu4fx3JwHyfTdB8t4siDtEI4yCbZ
yOt7WfcAvEVAdtWBmj6YxuSuu7YjR2z3kwm6mtI42Hb6n7tgGpPHOJTIORhi5aVFja0fH1zf+0mk
LZ5DEH6zSkAksV2VPOJst9CDSFZ1H9nZTf01SYvk0TZ9iwOADHRks+RHsvnIe7h2wLzYCq1W2Bsy
uv4yGBs1dInpWYjZTRXSd0wLpPVb4XEDdovJf7v78tflFHk9eOnrVusqFWz0SQ06bG2NoLBGkgYn
DbtAJcg9QyMHUm06KJMTQPBiWVBtMgZ9V7EU/1ml1xga/qjidDDmhMXQ+MAEwEE9lNdP6pOJKeeJ
7GrgMe+XnZGVE9KjTCQXQwyRJLFJHHs9IpHntysnALXf425sN9W196+xaJhsqZGNQZ379nqROuc4
oRJi7lk4VG5+6BoN/LyZVz4PsqAa6Lm+R3FWnKiFzO7q2QLi+sDaFCL372Hk4HP7XRN40Y3pXD6T
qfFTUEzL2MVoPkfCiY/rU1yl0M4dsJd97Zpb9SagBzoV9HynEGNILKmgwdeXBTmq9YXCY2RfLdXV
fTXKK1C4ugA16Sp4qz8tjfeUaxomWMwDCX/E/TpY2wnkMB7yxmRLUGvQhGpq55zpHSKRlgoKE+n2
WJuAps4cNtQkx9rFHHl+tqthdzsYXSc1cVwtkm7Z34wm3Al5C/7fafODZjI306qGZjo0/bFME7ks
N/MfiqV27Eb4YU0/b0LsDJtQLXCgyE8qBh07uXPjBLmHvd+anviZfDcksuAzNDCyod5DVA+8ce92
qpFNN+MnHcflOsCh3sXPBhamklg2lsU4gWcmt7oS1NdomjitvXF0LpbnZKNigtTSU+fy+qAcNAr1
VY5KA1547Xc3PkWDkvEb/3+Ufdl23LiS7a+cdZ6bqzkPvbrvQ86zUpJtyfXCpbJdJDjPJPD1dyMo
C+ls17nnvqAQEzLLkkgAEbF3mIJAFrDw0aobGxuVaBjATW8Dl9Uqjq3+v4w94PmOrRzIF6dHVCeT
TBYduYAF0G7SDZmVoxK90kOIkmlGg+Y1/VrYUTsvqAzKeQ6OAv4dXDjOevRCcaAB//YjrlalDMDv
IQckDginR8/E1GKmkD+cnw7vJrjaet0uhgbNnDfmOaifl5bxtKoKouWUePPxZJnD7z/+zr+nL0ah
NHjhBmjn1SGUHJbezHyJQpxDIPkyb2THzKYt6PuOs86/c6dwiqEZmWmmDHYKkjRko7EuNjXAmKDp
rFVBqHNHp6JtflJFbUkZRMuiRDUwp8K4vy9jm+1UGDcKpzkU9Yjfa9TFUYgqmPttAd1Ii5eO1wNc
NDsCeOKFV3hhokZlOOmS/ZmYnmkgumeakSEErMyhqfnyTv87X1puiE1/BQocbfG3a97FfnwdkEIU
J3SRdloPhL7UZyfcbI/Thqb2lCWnNrdOYE3qdi4rRiZ7XdlSbwVfCRRDgjVVxnBjbJHOk+4ecgnJ
ajSiDIBdQQJgKktoj2o5J8DvM3hEFiw3amNvj5axQJlrCGyXEfdrKOKzVl6FxoFZvnsExcanzLS8
081zi55KFIY2NWupHlw0A8Ged55n8eebUOVGoa2eWyhTgO/8sfQwnD/7/RPVF5k9kHnERQVeHBoe
pss65tq58IrbYRwT++CKZqf0Th+HYkFy44yPOCVU+9+FNp1mrBomXJT3/LImOQPRxFILZx8enKGO
YWF5+qOGFp29Cp0/tpOLsrq/XfTUoP8BF5EmMG0y1zQP6LgzD5OBRkH0DmI6m/KoB0aOY7XemuOo
sfPqfG36TmsBPg1OZKbZTYw/9XpwVKbZHx20i6hu46AGA7Vhoc8iAgF5hAPTsXaGNeBjSlQvYqg7
v7iQ+GEkV6WnGRmB6LW+09MaZMSLZDbehWtgM1tMft+gytRbpFbArnHnR08FGOlPrsMfdFbGT7NK
lN2Way14B6QHDRqbBA4QQFREUvDdj7nGlceGBTZpuLVpWl0DY1yooNTg4X5MUhzorSZNl8Bpq9Zm
y3MAw/xcxOzxtkabj7OnODIYsbfwzDK5DsOg41mSFuMA2m5Z9IgSytMgyQM03GXtCr14JIm3WWVt
yGoRq0Btt+1yjJMW99Y/QxxtGPyz5U8bC42K+9lxjul8Vqx449SbNozAUpE73tVAD/+17NBOAwqt
dk262VCP+U5zsA9WutI2E4AqJHulmoLOA76Gg0bOSVxITyoTEK2gnrOafSQ/xgPilTECZ0/+Zujj
lOGh0E3bKAd5ykK1OpjSgmTZtCXHG7PD9V9idE1EaPf50HZy4buuCrKq1ehj5iXJYuQ4Yt60X8gV
yEet+tO7xLekb+0Y+gRWt1/7NmTg7YpVt/C1qEWl0gfgGa5oQOqNZzJBlykDkK+tc2HiFuJXhDQS
0VT9jMajcE9SKUbclQPCDnWIQPBfkzLVCrFr5xp2M+sdwMBG2Pfa5SXoXP9gS6g8VNCPIJsW9awr
HBCFLFDPNvvZdRIcKIqG3+hJ9bEu+ZNKrUu6WaRPBFwiUJSOuB0rj+Bd1B9oCFBN/tBvaG6E3bvW
AgfW0Q+mi3IkoznE/RZ427jG+FhByCh37AXeJoa5ujO06FTDcyjhW7U6RWi49KsAPHpEhrs+N52/
4lYZPwutQr1b2Y8HElsdsL/5MH6PbT1+JhXQKFEGp5m3HlkuvpMRhD/Rc2uiYIbWoKi4KZ3jhwe5
NWV87dAtWgEEZAAG3N7J8CyioQ7N95nSsaGJgdmBEh3StR8ud85lHRabipVAoP1YTy0qOlsSdTMg
Wnuo7aRYtZTyU7FIld98PTFNL++1/hmL+j2A5vGuoBeGHBI5gBEC0GKkBA823jVhhSJH8MrPEhkc
lLHhrf8RqNYp5TuKDKS7WaxV6yKPWFvLO1cKunGaPyj3HlgDSjlQ81oHHW0Uh7j6OVM6AxAjq8bo
wcsjXZShcfsgn5VkuTP/f+nUqhSWDlH4by1tgElg1GIUEVcA4WCoh45Z+MXO3W5fDrq+zp320lV1
dQJvyomwcTx/nK4fEsAcZ4lgdOIIz+ksR52cycay3M99sMANOrqDyfYBSOZIddM+W7XWWwqKyDo9
MpyMUWSG51ykA3yq0so9SeqNTC9jwx4clKLXKFn7+WZXL/oPI6nuwv92WT0Ue/ydat0+jIJ2awuO
riA5GAP6g4QcSEyi6ccUZ8aaJB1XDLOeRHKjABL/DV1kZzUQVeTy7x9kQaZAtY76dNPB9kQAGQgE
TxNqd0AZEmRZCFwf24hXXOo63QI/EvIU3pEG7vblNmjzz0qFekYzXs0r0FSZ0gINSSLq+UrpbtzH
hhvdhj4HZeur2vJxN60D4j1lKMyZYUsIg0Rhl9zglNxBnSgfFUKzIQh3heWVO/Ig1V0o6Qj2pL6D
SlEhv/X5WJqsd9+g6V107Fr2G8G3eNaAjSVNaSiAPeVxdiKhrPxqQPes657maW81zWoq0B2mImh2
vwwDTWWJc45yu/cwJvAU/G4p+rjaEc+lJN1rgyo9835A0lVEXys067CtZYsU8IcYzJjHK3PQo1WJ
C51zkBkTkH39ko+gGUBg7k1fGxOleOSt4siodK+swN6LlDfrkByKnoPBCzuJZenZ9WFsmOa+ZKDT
LdNAnFiMZwd3uv6zsJCcRKI4/AHUP5xEsh8Z89uFEwfZp0r45aYFgDMq7PVuG01MADtRy9DCA3Co
NXh6MiBd5yZgjzpwjQMD980tbUCBoVwejA5R461nWXqHToI6XbtMVnnahhfUyYcXmjEtQbMVCtg2
pGvLygH7ZoV9WFECUlA5zpYeQFd5018aucCsohU05GM2s0zL8hE7RlphVqp1GF+DWQ/8zfJ70Acx
DrD0VdUEW1dv2QlUaS0ozNGsZgBx5DSxl/tjKJ0gU7QWIus02UDAHXGkVUfQ3uQFzowxX3hNhDYK
ubOgvUBfttsUm5gHUuEyS2xT3XOWansRA90mK1rQ38qtBHmoNShKrpFID5IavwAasPwUw5L8ggIZ
tLsCuKRnxsEEignpqXSOCuNoUL6/uikPnJhTgCGhgaMPBmBrgdV5g9KNHt3OzBHo7J38ja5ZNcCq
nGncZcAN2RaVs3O5MA40tJMIplnWrQrVhV3rGwBgZQxICh9eyp/MN57zlOxkUp40C6yx8o9KadV4
rwAjKfK2kenuKMQStrtwa6D6qtyPzwvenZSsElsANEL5J1nmrFHLq3SdGSjvmNNEQw6e66EJVwAR
xI2Gl4cXNVRIJZwT/koaXhTo/+UT6uDNrta2pGxd0Bgt+gSUlUCPCxdhlF/6sDi4EtSRBiRy3Rvx
TtdleMX+axeK4EkHZEe16t0yJNofnzmEWbPXKm8O+NvlswiNRc1UgmVI3viBT8Y+NPILkWhiZ1Ys
lIVmZCZHEmlgMliJZEVRC4KV412cPuAme3D0P5TH3VIN13FDqL6N0745Fq7gqEJXdVW5hrnIOKo5
5u6ruemqnWp3a3r1d6rXnXWzvW1Q5NyIHoxJ1MvVATYBFEHIJ1cEjDJofYOrvjIGzFCJK4YRjZ8r
UtoJftM3yE+BRVxSpyZa5hkbTzaVzl4UBZw6b3HjP6/X13yTmthOjxVwH4BInaNNDNmnrKyHSyxz
UyQapg7qbOwR16Qjq/Kz9O6JtaYAS+jPUJrxHKAmvRHNSyojraE+sG/cCJWIZb4FE6h7GtKsCDZN
4vlgZOVbkSZ9vUInjnuap26VikXNmbU2JteqLqMEWNNBfh3GfEJ9Bp5VC6MDLTXF0JIN69CCzoen
mx9dnwjDX6sf8s3v1I3JCdhXVwhUL9V4ry3phz4vcvdLcRMz/4KVDiCojYgHq0aipdhZAdgVlzc/
HN/1NrNIFtdNpxPNQgmzQmIW5XiZlRmISD505NLkOH7NK0YMUDI1+4M8DODp9ugjxyepiLpDn1UX
6pOW43WmF3tdIujEeOp0idYd5t8T+j0AHDZaIxNYWhShHW5+TbgMITnF11nHINoOwduIRka9i5ao
hWFbzsN2iRwwZA3phD0wj8A+TrLJGkNm8J9GI2ij5WCM/aUInVVkWcmj1bTJ4xjFyWOT4H+pMq4j
a/oIaJD6FmDo+pls5Kr742s46eFh9ugHneOdrfMdrUEDitqR8A3aaTN/VoMzxLpBscT8YRp+Epcw
DhZmZYIhCr0OuDn1GpTLReAilDqva2GQIs1IV9W4+OAWP965kVGXUV1mT9sx1f/82zXIkI4iXDBd
vzhJ3uPfQUPlnjWxcqWlE7gE72Sepd991ovT5Nb9tRXV2ZRYpkJKU9Ngawd2yDY0ZpvbxPopxb8o
qCuNfptm+HPuA/zCbj1fNMFD1hooZYtAFqBxIdt57RMKxv0d9rnAfg8l6jcNKPPRTyJMsk04gicY
lBDNwqoraxdQlQigobOtBTibpUYyYLu7h9x68dgEzGrXxd3nENuf8tJv1ooOd6on9CBNwwOpHJO5
pwwXmyQRr25hTvbG6jucJSSvLg2u43h4IrioIDANbDp4Vm161NVdO1kyxUa9wx4bIulQGBVd88F7
zuMRL3ypJ1Vvg/Mxco1P5DqrpLFEvcLS0ga8Ftsg9RfCd8KHdEkOwzTFV01j2TlhzbqzzPLg9dVZ
r/B7awXZ7RAmUbMZAAq7uDMY0s8IANDLgOW1VlYykAj6mxfLMsMdLexPXnezemefG0fXz/dq+WVA
/XK2XFA4Zmg+5ynzwMnceY9ASdoM6P29kKTnQjyE4LUFKk2XLFkYIQvba9/J320c77E3hmiLg57M
iyCcDF0HUtgqHftNgav/BH/aYE7imZ4cKAR8CTg3uJ6zDpMB70/bqp0DDZMfA/tVCAf4s5iRrqn8
v1DlNa1N5YY+JWC3Sz8VRrO72DuRXNQyKvZvl/L1zMcZPk8BjhvUgFqkFhs1jOOwBGlCv2dpif5p
MgSFYwc7astxcbNZLkhr07RsUYxt9sWXaES9ctEyNDPJ5u25W5umNDS4YkxC5Leoi5tUOCKWZxzw
61WPLpRFjeajgG+tCI3LeHux+qvXT0CC0oFD3Aq9+hrk1Q8gwhhXgSfldczDv0ht6I67ivrR3Tul
lX0d1oGv53tUs6B2AqQyq7IpJE2Lbb0AmP7sDCJ9CmpuPFldeezC2npJ04aBYhUws45X1p8DkCIK
NzNOPPP1Ezoq9XlGOi81x6MefFM2M2zqdRAYBiia2uJqVi8oiwbfjqxVDAUG03La9STwOCMdDTjf
/LDE6GwrgHHtYz6A5cKOcOrEgAYS0MMoeSrG2QW8RDCkH46/cVEqmiUGi89NPLyvTCuNaDMXFUBM
ALDQyaGXWAoOoS6QPE/dsfmraSS9JHXy9pKegzxVDOkK5Col5/N1jo0API2SknJtmQ1wX4WN3Uob
oL3BxF8MMN65W13SAHgFQGAmF0P6uci/rHFSNNearFkEWEZuPBd1pw/rvDzQhh2wMBMuVUW+zbvp
dq8fg2hwK0Z9Wswb/ZvtPU3JfaiKhR5MjxoQKsBNCexfzQvAT2yOWwIBJhVD1/imSkS7IpEMbZZ+
63HxteYtj9eDVbabPi2MF2DcHUze5N+ycUB6TXjWYx4n4f7/7QGQmXJp64bY2qltHGkQbWzOs3+t
6wV7RtK/vgk1Qu2brfk64HDZe9fUrw1WOMZ/MYdh+sKH0F6DS9o6Rr7xY26RDUKHHcZadiGbACrE
Wco9qQFtX/gZco6rnAldBSfRguocqjsPIGff6qyRoV4naottH+sT8Ea06coBh7JtI8dddFIkA+g2
iivQKUiItLoMUYGBrGoRB8kOaOOfkBV8Nj/QxAendFHqoaHH/UNHs3i0kfgzNQcw7j+hx2nWF92y
BJXTGdxZAIb26gA4khm7DiSKMF5YDQrXmYjL0wQI4lPhdCUyAvEqlSrSowypyFY3UxyzvIUOUspV
0AUwkWtSpRpAm1yjAVvDgELAGECHvYT0nmfy0X8jSkOdhfHKa21/di4bAVBD8nbqMkGVwK9LNFIk
na+bgKzt5ZKDawcgopPTG21NS6kAPQeqxjtIkRsCu5Pu9uZ7x7+FT1b3hHdXi+pOUCuxgU61sF7+
znlszKXfZ/VrmyAzEbTGS5DZ7rgqGYs3eRSOQBaq+PGOhqJJBbpXC1AWo2fICRazTJ6iRif4Brkf
AW5dnR9MN/se5Dx8RgF+t9O5bWxbP84/D2H5JYmS/Bv66r+zKfx7B7QYAG04c7ZFOGwHp0cPjm0k
8akdTDTZyFkU+SlKiz5kUuoN+FxTz+rXd4aJdTHgYTGQ30QrkjykOF+gcng7tG2/G2L/4I867uZq
MCXPKf1ZpsT+nL2nbL5W6521pCmSBcBboOlcHTBPZQao02VNwRw2dKjvGA09xBblI2Ce9kZn7Po8
xPYn6odn4CEClwOk9CCVB/ZkKwaQnKf2mozuVFsPgeVsyRjF8C9SG9y1+J0/kK4IDG9ftr6FqxNY
XWy5zCpe35ypwwQnceGi4uSEB64B4hs//hwPG+IWIKEvN8Q78NOiSwz3nwJZXAGshYKBc9ErOjQs
oboPY+UZFmDCkYWJAoCpUJsTNThluDpO9sPQputSWOHCQA8QiOBA4lsthPc8COTBHLTNLByJz00i
lwjhPY+RZ5NWGrqPmTKQX9BnABX/1yG0PrPjfVOUAyo8I/6a+CkuZJvywpB6vbQ+ChcAU1LYR2kA
SChS5jXoLmfziEPlMYMhBbPDtgqidOEBafZoZT+ozVV1vc7IQQpt6KfbDbgQGSmM8IdIxOXAIFez
vGWFrdP5vlijF/ys8f3v0kOatNXeTdJJBUfIj5295EA5J5ADfhNdAsBUiZOhIC2KpFs7upXvlUqh
XASZKVu6Sj6A9+aXMNI1gaMv9cCyAQxXj1MsERWaRyFhIq2+eht7VPh6uOeOl27U3oqJ6N8MLlyw
TuH3YfnhXBeAqAThSKPiKzNlj2GGLi9m7ocA4Mq868s/TOtH3Hvxn1yAbdpktXfsUfBy7XXUDpdW
G/85htHXGJgLzzbu6vfBY90MPSqzwDuWd0lyNXFhnOFJ80wqTRh/OWULshWp6tCWtRmRLEBBIUQN
YMrKnzxYb9/4t5oebpwQVWE+eJSOY83btTdFL+PgNac2NfQn4bXFieXpa+kEPF/2VuUsQxSlbI0o
Np5i4C88ISdBttFmgI2SnfYUSQMg0V8sN5iWpV/vPNn9BCJp40gzJeo8QtegbTjrO4MSlfPIsvIQ
g8GJKsFxD8KRKf2UmB6IMX5KTVFNJUpP5J9FVC0JS5NKOlRdRxLZC9cCuLaqKFFuUWMthjbTJdkA
B8kDELyFCB4GOZgAUgD0sXZwJWwC6Sfc/x5DUzuSSunrSA/BwdaPK9IF3NW3AkSh02OqB+YB/WLe
mhmZfvCBx3adzNBedMLNv4VuvG30sj37PR7ZM80CeI67VeiCBZbIEohL4XfUCmRVLrwwxLJLUT2m
UIEiggEiubPxk8bluoRdMjVv1bcm+HU/6EoVKpDSzchBSvYT9z1OAQTRDBi5so5w0PdO4yTXKOg2
ItGHZ1yND88CcEwSmTncT1Ln+qg4d1JXLGar1LGp29ogkn0gVW6i0B37oWlNYtY1Dh7DTbXrYlxQ
t6H+RMMQNN0GnHHjqotLPV8WRn2p0OF4HsraeOptCwjTdsNuIurAzJcGEK12tAAOUvGjXJM7wli2
vv418kdz5cWWdmThmF6dKXcXI9ok/tTCGOk6u/2i5Qk2DKJiO0DSG5+TsruSA2gAxSLWa/ta2EF/
bDMRrQvdj/9s0WgrV6Cl+cSC1dT2Av9Of2oZY9f52RIFb38rseCtzjp25X2MZxTiDKv70wdaw6at
wKYJCNcSN1FyU0QyDS4PJ/8EUJWLyB1rS7q676iEs1m3oV28ZOMn4viOrFgcYtdiAFcJ+Kvnedmy
L7z2NIFR/sX2b7yY48OrZ/zVjNEdpry66jOpUXXLD5UdJ7OXKNJ3rzwAe5Gn55vJEAMokBna1esp
fg5Ny7xUPT/oXpTFq1oi2+PoSYfQ+dg66Dnf6n32po6o9wddchFReeNCZ1eQaWN/p0WnWBJeID+D
O4zsgYRKsl8YFYhakWIFPp10UAa9atFlhruObeplhrcIk3qRoO2RlyidMYa1qg2+K/8V6ONFi/v0
9a6EmAJSdGnioxI0r5Hs5XkAQMopAro0EI0Xd2vduGsiXuKSzT1QnFobiZhihWY4bEezalw4Uc+u
ABPzkb7u6yV37eQNdEcvrcir5zAHy1ZhuAbKGaBPeblNBt/54qPUYmcCk2eTgRn7TfRLXwz6H0De
czad7lU70BBZL7glWZEdjIBsreGS+DAUTfpp9LsnWs+OcoDHDnl+LhrbvWqjhv2O/CBTb9HjHDns
iubZQ5EPAHkSSFw7VcVf865110AcZbvATsWrV+tHU4TVc93Z0wP6opHfjq13N96MbEfir2565jza
Tb7CHmCDS0nnUz/F1QUXBv3MYc9C5E+jsYj29Ctqww20ogaKcIdyZTNLe3aL5ktcCOet8kCuHNiZ
9TC2Y37mAR6lZHDibNc1XfLi1yLY5sA033IAzb5Ek70mh6RiKXogK3ECsEp7tUskkDlPnTdU+b4x
NFg/m1bSHloX6XTSu2hFRHHOW5Rr7rpyKm/f2bX27EzdlxCJ9rjA23wCE91TZ4tpWfkoS2cfBPc8
TY/6CA4EUnVF3F8qPJCSxASPRtEgGT7g57tMQX+cInGPBXIQGN8sgFuyf2cBWj7suvbC7GzTSgxq
1mFfnfv8iKr08txLFelJpCGp0Q7aeVO5VDqaKT8usuY06eDubVZ+GI4HtckE1bpXrmi/ScOHi0fc
qi6xrard6YcP7vGmQ2nHf0Wpi2vbj404bckZcfrQnpz24GRWIs1mH7WDj7KQLQdvilfKkeJsNwTt
1pz/MTVAGngF+oUjv63XseyosWVHTSJnjjR4GhinyEA6sirDKBtsSKcMKOJ4j4iYJ0s9kxSnstYu
UfhHDUKmlXrLBHSHh1Rr/GvTpuhulXdK5oQbnlEzXtMyDta/84jdZluhEfbV0lx0MDOtWYWhbW7B
AbMf21SAZHgItVXqx946Bo5mjj1xtco9P742dWo8DWXB9rytUTdC3iiFrFHL05eHqLf1p0hLpotc
K+IF8lhV0W58eVmrrnPnO93EtDbGhJvr8MPqxR0QjZQjd4qL26PejVS+PSbLYsKFqGsjRc8kWSnN
bPzydMgYKTWIG1DR0eY5X/XYbS8ndBAJZEt+hiECHXTIMUlKU1Aqo52WjMPUvEc00kJmMri5eH0/
PmDfbqzw87AvhJCEmhtrFTtausLx+CdsEkEiIfvSMGAIk9uMqZRKZ99JsxUpbyLgzJ0wm52NkSWX
94bovN53rdlvcQLHxi0RVz+3g7+68c3zI0cWGQ9rdFtP34H29Ob4hvbaoPF5mXdj9CnCNg/04q54
cDKGQ0RfOej3TtuDDiqHnTArtEHkjb8e0nLYOHWO5GlqgD5EcogAyMrfV1q4VirS0zDZ3tQtbuRu
EHiJ5melIuRlio11tIWh4m1CSzmq7KNMZxd88+xzr6Vgi3LG10lL2r1nN+6qn5rxVQfaM2CgE3HW
wTv02Z+QapVuueeAhSjxQROh5dNr6QdoQdTsBvd36HTbh24ZLkugLpyTEkWyOsPDrm8NoFKh9tfP
inQf6g3aOsiFBi2JcPlfp9aydVt72FIc8DXlw93VV/FoXko7+FLHeN77Pd6apuxlzgSerSQastNZ
iWQtpXMonXXpfBdL1jhNV8BsQSa38gD/MI8xql5+zke3/JjnYO9wdRO1MEFvHGmw5NWvEpXuNo60
H8HzZ/wvOzklDY48PE6PcRFZZ2MacH+oR/E2MACAgl0RlDT4EgI3Q3FkZ8wKpaWSi7QCqUmG5D2o
fH8T2Y0e7j7RaY6X5c8lqaQjx+Gbo7oetO0OIM/oY5QLuonZOrLR9jM6Ybn0gJ6HrAKYO7IqHh4S
OYw9svlBBAxjMtCAjp/hoUiBIh5Xfr+7i2A8eU3w2t/fBURIjfsFDsZqDZppY7MJGR9PJLUJEpsL
5qULF1cCF+VbmAYqhFCB0zGJmi8H3JEBohf72VkkXZjlEqdXKsl8440NXOeBjv6DLSvSgwIEksgd
EnkWGXozeO6HuDmRCt3XySpgEfBpGtdbWzaSSQDlKc/Ii+BhSlM1GL2+NTKtPCgVzTz5DJ51iX67
ChkCaU2LHcMdzlMQDvjb1xpkhOXBDueXYZ/n2MuAThNkPEEwrAy0c17p7Kfj8n7txh7YAUDi+mwb
UfGQi2AfDz3YZu+W0qt62A+lGSy6CX8eeWq627wNd6gBip9Bshg/252Laxzw9Wxr20W5f5uzh0zz
Zw8efUUnnJsBeyoMAeRXgTMM5DchcJt0F6XzpR6eSC4y/Pz6IBrWJJpgSNU2ZObYBK9wtVsvSfSL
GIGeDFTRXjl9s22t2amSRCpmDEwTP720LLd4maI4Je/0ZDt66MrhZazN5YptBNascsxeWZfhXTFk
ln3Bmc++OEH+FwrK2h1JSp8PE9vjr+GrbrT2xZRDCF7Yc1R7+ZfS67+kSHqhDGgxETdm6VufG+wM
XsNOE0vTZPwRwBkB/udCcewTZwRXQKFtGkQ+os0Y511eWq/F1H6Z4riW6wzN5H4VmvlMVwqoR3ip
7THckKQGxexIuioo3Jki8s6l7oL7eBfVqT0gVeko5yLxNC7m416TaIuiQWkJWdQREJd03jIEEYyk
4WgfTBvlkA7uxRSzGppTjROoibe5CcgKrcn97UwLwdEfH4GldQWI9eGTy1PjnOT8VS9Z2C3xBsnc
4hOxSaC6A4gvZXWmuEBYv19m8CWXVBNkey9txx0zYrFF7qn5bPYN+ENT5A205IeR2u7z7OAOeI24
uOLTrWRrBM034nn3qDyESOGJ7Z0Gsnz4kapFcdhK5I2Dt0Fd1jEoNxL7asmhMPgPGwA8+9GzrCvp
w770VxUT2krpeIlXZmDhJ4vLAy1c6HmoX330MSNo9Gxo7M64Wch3gLM5YQcBZmhTeOtOsOAwmo5/
oFnzG1G5kB8gKN8jVFiZtIsmtvS98vXG5gV523qD47iOYttfP0L50ScqkWZ334Ji7/wmEMAtrKEp
l64EWOxaZLHywnc3thTBmzbOA1lJp1zwMwPeTSMRAZUj48DLpBUopO1Eu8cPFmQkky92XKv4Xm8c
1JcE3bBuAx1EdjZ2MZaVxX96ibnrvQjUtXaAejvfcL6BOhm8TZNnfa7xTVdBFmgXWgnQoXyfDQmo
KoJiWJsofrsEcZbv6MnvhkGC4m/xmZ78NJQ2rzZOGTarmUHRk6XMoClHSZoTj+lyiq2FpbHySt5W
W6RqASMB3JoGnGFHA8CV24H+Dv/TccHH84rgNWi4ATyJKu8Ps8+8S6pFxhOo2/vaip9pqHAMXDuJ
ba4TlDM9Yw/aPlTFW1lkLnaj2PesuhCo8rPMHYCyT4BrOoA3FHZgJy546oYPPmPaI/fwLfxOoO+/
Dh+T3gwf/RLcu4WFrAyJZAhELlZZ6wRrirIbL3lAj6SOkjzkXeNTGHjZEcfhk1U67UM79e9D6TvZ
OsjTTdSXxsmrfb4agsR/m8bHdqzzbwGA3vGNi/4S2CFoGEx89zxGbaDhZfVm8nw85t0AB9TQa9yl
Kl8DvBhyyVSTRkOBwoxA8GZfi9F6N4DbNp8r4cyRGxv8OL7otYl9hOkd0e8hC72yzju6+FLDvnCB
Sk2yDe6RFe+Ndlm2qEQeBrR1euEflZXizkPIOkKi6aNZA5rVPXDMzlGWfAexcvO5HsJmownu47q8
ApbeWGcr14vGP4ps2GhJ6H6Xro7t1rMrG0qBGrHEOSCzNVzGBJgELoBfX6pJT7dByotNJkzrRQS4
QRGiTM5kxU8zLwL3iwpKdae8ClHFaESWgHvAnQuqRW92wxH3QKcciJqo2P/QdRKub5Zv/ef5BASD
Y5yDE8/yG+c04m9syRKRf6vTzx73zTdTYMtesmI6jYkxXTJgYi1rwNRv9DQGXLHMCQUS0twZSnwJ
kkOZLaIZ6EVBAD4Z01IZfMooKZlm90tUdcQ3hqi/4V8lRlM6YHTUQLpAguBGbeav8A5+t5Ih0dlj
PHTxzvATjrR/7yCpA0SSU88rUE7VqDogHfZN7waaCfKmacnxVsmdFIzjAwNQWF0gfymZ45EjaR5l
JeqssyW/vNJha5zsO8NFOkv5kLn0c+3iFBGqmsLpGZhNfFONIRKbaZqctdqvwdiksS+Jm/xoZM+J
Zn4abK39XqEHbYFaLP4MQh6+MaeiOKYp8sqo7f9samN75kj8qa+WxcWsUt+MVJXr7wNs2y7//Md/
/p///jb9V/SjvJYZj8riH0WfX/Hj7dr/+aeh+//8RzXr99//558oZQQvjx14Pv5rgQLclvZvb0+s
iKT7f8RZ0xRFV1qXHJWvW4LaIVgdw8o2uoEeR6Ui5B0lzug7DDwteJZvvLRjMyAPedyB/QxBAIBX
wzZR3RemJ8cFzgFDZnGJ12l6wh0zfsw0BYlDirow+JBIA6gu0mWf6o+M2/ayRL7yDRzlS/zzu985
+IMWeaVVnzTkoDZ662QHM+fdg2WneCaYgH8j6h/Nwe0+znrRbmbUIxkny2iXUfZSyTMDH3Yy4SJy
WbwjcjwerkWwmt9/SZQmm0rTdXBGVChIJLmRMndzZ1yhWFo7pXi4oenysfB985HFoEJvuPdAkpWz
6WHo+qUXIWGwHADpdkTb+Cflb42pswPPIlq+ySVv43yTu2G5ogVoAMdQsjKnqd20H5+jg9B8YcZe
tJ+XZoX9BJCz7ERL64bNLmPAgFAV/F/Ovqu5cVzr9hehiiAYX0XlYDm23X5hdU/PYc4E06+/C5se
U+OZ0+er+8JC2IBkSyIB7BXCJ8ovdFVxl2Ile6FaXGocbj9IXdh+X3i//6bZ2j++aECXOsALWK5h
c11Yf/+i1akZjEngTnearQcn8lGy6qEMZ/Ol2V2pALsvinC8MnfDeeYEJd1czvWw40W4/nuMNpV+
swUnE3c3kjDU8Hg9tGMbrPxRz+5J0ZA6knb4A9Jh4oB0AeyaxohvRnyptixYZfFo/8zVg0xvjfIS
wrr+4nKB9wLgJeCN5nbW+DZDGd1Z1aEYQMnaBQLKdEHjGOsW6uFbAV0jsL2qmHmUbYIqKCDplFqq
jRSOomN2tVKkWeYa9ISnXR2k1RnGodVdqwMsSJs5tXsrRF55MBlt5+3bZ4Q28qzw0rBBrxF99Abm
++8/Kvz0v35WMPjBzUAA8OFCedRW/Tc3ha5jQ5EZznAHWKbvDZNztl2dPelV45wnxyi9sgv4d2xC
xQrU3fJOiqR8tHT2Qu1+yOLNVIjpgFNC/S1kR6OX/Dsoff1+jHR/Q1EWtp9WldqbQDbt3kjL5poD
d7JRiVaPqrE7NddQXWQibjtKMPMuckIGueaxF6snrg/nu00elMF+jEvx2kfQJXQBtskbq3zRJLQa
VdRYDwxeMRjky+mNB00LanAC+JSG+86aidr1aMlbuA5OYEM3WzfcOftc679LyXyvsXtxjZw6PMBx
Dv9+7GbvOa/AHaum6b0Io0Opbv5Fbp6NMd/ELER/7zSPrhUmq8Jp+ZGq3B2N65B1OBgFHt2rnSzY
gcziw9KpZAcW2zgxj/S3sfTjn6oAPd7kZ4RCr1pUgVo+u3JtWmLQteN5Wp1ot7hcaN+Ikwh7Deee
wqMOgVvN9vffHsM2vn57hGUBoQAbBaHjqUKPnJtvz6gndhKEZnzHgLjzKssxLqY+4iflwnu5FfzX
oAhJ1ESd1E7VPNaykwi1zZd2qtIl7Lt2bcuCzfP+W1zLk8OggVFSqFdehtIrjANMguyEv35pp/dg
5053jMtgZ8rYOQp10TLkxsD8sezjwAYUqWsuUivVqQSNCee4tH2NoemWbiqBbLgPwO7dp334hJ+T
vv14vf861c2bWOb6MvXXV6ZAenfz7BS+vO8MArOZeu2l/SZueZVlmqVtYNGL1bXN1sdHd3STBIZw
VKRLDO+kI7Z32nFpo9KXNmTXBygqqCnoclOnKea6XUVQaGpxDPVvc/xbG70MwIBYpX/pDiFSt6pY
nW+5C3wDL/w/gblDOtKdvrVpDT0Ko+wv1jDZR8Ax4elns+gJaQDoJAIx8IeyTklbw/+Tl/wHdFOn
b5bT/zVILVKqcui2bWlfsIZPoUXK09yz82YC/wUHdixn4V3SmxdO9/NR9RYy+ejNujKiXmSKwyca
MMnwdjxFRBivISG37Z0k2g6AVZxtXaRe0UE6u47wFB/0BPZbXOrPUgpAjsrqO9aH0S4R4Gz3o11+
13Nrbw2cP9Pw0QG2wVRhy3AXfzMNRxYrhMky9nUz0I4zzV3DVBx/6yfGbsbcUY/D9W1l53LdGUX6
pjXdnd3o1i8kWh84S/pXA8I8mz43WmhK5845EyLcZI2evrlDu4RWMSwr2tB5carSuHMbG4I8LXQ/
VS21fQGhpQmHhdbINQ+g+GpDcdRDF9DHwEnHiC/tE7zGPW2sp43eA4vPxqCds1xL5mxJcPWWiRVp
hkWJSpLN+TOK6wSQeNKPP8bSiC/JMTUWTxgYcLBwR1aBScZAnKRih/Rau+JmsGnaKD5SW1G6oL5R
R2lP7IDnhgVvlsktAbxRjOLKrPiRSqaqUmnpkIp/3BH/mIoUbRBtmIJApQaDeBkpq7RcjW4DgLU7
dVs7a/8w1aqr4v3HZeoiuCpRXcMZX72Syvxy6R+KFMiGDPiYXDEo6NIoakRNfAuqD4CsrXRfszaJ
gq8sgWAQskOAg/f5L6Y/PnKwuLFw45i9EjP1D5n/aTz+6KH/FPAo3ItbhQrrZHHK2/TjUvkulKWX
OnWPugKrUiPVYe6ib7AQjFZzz//PHPNsVlNvY6aJ5OJkZYpjYwjRMtd173FW2h851qebkQPMAaTG
jgDUFFHht3KvO5DjoQgNApqrss6zNZAB5hmSq4fe7eSBanRxVftSBZlQHqugBs4VTMHSCArwQ7Rh
MwpZVSvSOrEiOZ7mOhXDyszLLRXpkiHPrVWF2EI8VhYHaqPZqBT5pYKMq9lNiPvimNVqz3mDTXnc
ACvzQD3L69AYHFPXAPj1LPbqnhcHglmOkBA4VDY8xAmlSW39tjF97YnKpobdHYU7SuAcHKjb8KDp
Gs/y09KDbLRr6SvZdb8mLvBKWK/viKIYTZAfoypXSGfRGNmmVb2TqlKvHqfFjhiMY+Zn0CbXfzN2
CaaxjqkfiyB1VjVovqdEfc8MnMjDPRpZfDB+VKtWTjlSY+AhelRPwa4En0t10SXWs27TByaShCqS
2vo8CpIt1WnSJXoe4vfd+vdLM67xr0szwwELUNct+DZyV1hq6XazNLO1kFk4ltAvgG/F7cH5rsVv
wq68BV36BZS6gE3/awhyw+ygJgl1/GpbH97BfnfF2VJx6bS0Bf/Zcc+J2z9kcmgfqUnqZbExZSM3
VKWOfxmU++MDBdClUYNsNWiZ6HNQb3TVCgv2dN72lQbU54rU+Un7vwxOEpBNn8JwhftwdaBGruOm
Hw9dB3Jc5rBg8w8bDzxtXNwvjz2ZehAcPickPBV1+KptbSMu8UDLka9LnF9GaWNFUIyvRQAZBR2a
IA8CIt/bJJDBuYEmIfwxW2MXT8K8dti7A8TKrZdgGGuk4Hrnp7QgLo1D5AAIe2fl9jsXO4wTaIIw
aF1ykWmcuGujwQ4xLMxgWC0Jyrne6sj5qoERzLd//wVy/7ExNBzLsBzN0rgN7ov+5bQo9ou2wk+3
uwQuRH8CAYbvqpoqcF6L1BMiQJVVGVyobSeH7BcYJ1D6LmGklmbGmhrpwvDL1HC8NPlrGLc2nl9w
sbFNMWGRBB2/FSWwYgkNZZlPk0dV2L4CM6QuFL104J/QXilk6aA4GrFMFSrrLq0083e/KZD0BBPl
qY8Y7JWdCEZjlgUCFUhZnq+Z4J9lb1BEKPcm0nZeo45f5adlCpWoDTyTZGex4omsVJb2f4u9CUl9
fdv13bSKxzHyxibTzqVlON8a8aelcH8pvEmPuY2MXTvawxtF1WGvnUHEcb+Z+Z+GiqpGQOYCEwk5
isJWTMmaYi6KwlzUvETRIJqLQ2vr/PtvhmV+ubNAWcIwHWwTbDBiDE1Xxz83dxYcMXbcTIE7qoc8
nJC5BBYW7gUl3La48RJ/loox/GhbSv81rjCMFsJufveQ+8+1YOn3KQM21o06fZtM/fjuVC8FRFu/
c9Uc4dhpy0JRXbokh7JiEfjwO3DY2SqN9pvRaUiRAJzrd2F05KPRrGOF6NVr56cTmXpySbVqvJoT
Frpe4MN6xmZBfQkyGMW5XIp7H1qQdx24PThxwEu7RQlBOIhE3ksAJm86aAQ08T9GjAakhWgE0A0Z
TIjRMYF9O4/w4Tf5nsYxpsI24/efCTe+figc6XuLC24btiM41tx//1B0iHjK0DXkxZgax5uU2jld
wpjD5tGCbtHSRqVsHDzI4sR34eDD+oPiOFYeN3HYFWf3dj3ikLCJ76QTBYdeGs2qKNPsCfdfgj4Q
pMHB6YYX6bG1ozbwJbSz3cXvMxpisupXhs/0TLEthyxSip/kmmLrvKqe8vMc2YeB68m6FvM8Esvu
cxO3350EoFZvjLI3x4aSN82jSX3aVXrLoDxk1+sCH/OhgYQ9wObcPYw2S77h7GtXVPr43svwtr0E
ZY3a3TK/bVfxsZZM7346fmdm89Saxh3kANpHnA349w4vXiMc4b1ZjV3slCLkNuVt9SYC4/IBVIuF
AShf8KuAkMaFsFCqNgWBfyGg1GefObX6y2eNYFKftc9xkHW8mYXm/BwHBQz/QrU8iOdXyBKAbYMA
wGI11X8bnCL8d2+P3uznW6DIz7c3OY035BIkvdQ2tXBV6aUNE1+HXVnXZ3DHNsunADtdHKe25VOu
WR9tS+9SojjWNeJ/3J/cr8fPKtHhmLbN8fjCkZT55acgexAmgqxPL6UNFh9vO2y9KCs4pwohJ7fT
jXaCOcVfOUPhVkAumMOZTTWyQmAEeRAys54ZC5ILfll/BrFpPhuj4z+01rC2eWo9u+oCqj18Usbs
kQJcu/oj1qzqMtcGCAF0si0OFIp0NHCmIQ+2VOV6Mm50o/8O7Zh0BYVJ8SBzKR7qpsl2Q8gAdVZt
dGnDyl0ntS03SxuTfuKNoW3vTNP8iAPs+pcuXfMohY3Df8CMd6kflHc0Kmvy7KHA0lS9CrXgdLS6
AEh7WmYQXRocl3eUmGYI2EiQHycN9Nyiacx70B97dX4dI0ORTz9GCUxl46evbhxF+7qLil1Vavpb
6mseBcC5XF8PJpggA46/HoWDrw110JS24zEWIjmwyv3UPvyPu6L4elfUuW5pmm4IwzDA19C+PKqq
LgoGGGOxc2hC4X4h9pjIvJrIv80m4kv7QvD50gbL9HbtOAFoRWAWrsIsmG4kdheCVVjAMEJzjXHu
XTpIx1fPYFNBY5cOAWAUX1GPGaUtqLnNfUto8kIDGi2JgV9rVNEA4njrGsG4om6Gg99kR0VYgB98
PQiOeG/dUXOxRssKVr6V0OXyisjMt4Xs7grcun8FZv2loLqGuGx+TVP7pWtAy6S6/haDPFW6EuZQ
7euN5VbllSR0HVrNVWtqmSvUXm84tk7Xv7UARRivGk2BSQq39XIlR5Ap/TG65JPFzzHUp1pSGMNZ
OdRiElv/WRXM3t/EqWE2gOebjofSmxwgxHld800fgZgmxsOiLRSVpWxXJFlFWkPLRTFup77cdgrD
4Zd1+GT28DjEkhvQY1WDi8jex9kbfsnSAkUYbtlpCnvJHryKekVFuuSqkUqOM0GIJJbW5mtHNz79
/gtuiS9LMZ3buMGZFtiEXAjza/bGaiYoLNoAaORBgcUMRAZe+sJ4K2PdarxHOIOlzxF0qp5lzsFv
NmPz1AqZPSdxCQRqXJnQoEFVY3AJAS42AwjNAtlFukqltMVBT5xqLiA6SbWjxBpdishKzmEVn2hv
Rak3atfK4gBySTI8aGns78xIsrZU8kabkP0aWtyWcPf7EZgxUu5AhINM+lmlXhyi/Gg/E/fJXxFz
jp4ioAz9EGEfPufGoNXEgZhFmo+yaY7I+bl309eBzmE7ITmc4LqP3rgd+Fmit3JBg/r9p4Bsxz8+
Bhe/aVfn3OXQpP5HwtMSJlbKOk6vusSYQA2FWvzkBUnXhNCq1CqwpgJz+KMasRascczxpKfZBvq5
sFoCLOyJlaHA9lh2yIhVWLpEfNoUbuA8xjl0DIbcFrCNaJzHpGTdOcFiCpKkXe5NbhXDodLV9xSc
a5CChPrSvkuqIffqbszWZR7428nX7McyFeYW8Hlb+zFFufZgTF27hSih3E+Rjx0GBE0a5JTfw7Bs
t0IOyFbU/fgGft8qxb55bl/iU5y7Le1/j6d5cpn86h2YmhDHWIP/887AaZ1nEr94qVN3nkFF0ex0
H97KQ3kOYlzMMYfJ12ThErP+UBTpjpqocwnTU9w0gcJHnB6BUO9IJzkVvakBYYqLAMHpThbac1kX
3aFP43Jn5gJHB0EwYb+Ras3ZoeLQpvFOjvWPuQrfrYdiqoLtmMJuYcVwynPMJ1c7YguHkuGikeo3
xZvQuXgTMA9TEyxTzUOpJ2wkTHcqIFnLip+iSH7vxlBs27iFtpY+MlypBwBVfrqpz+FqDJVqAemM
HjeuzVyl4fMkMI2FVFq5+v1X33VVLv8WVGLpgruaY+OcwOSWY305JmhNreuFVYyXMQW6R4cRN87J
Iqc40WVM0hKOVLikLVBDKyqOXG6GHH5KFMIyWZ4seDx9jLupz9FqNEUu1cb3263hs3CVKf3NCHnd
TWFXxTUeeHGlUmvDqq8I/XT9pWOC9t02LLGDpo5EPZ2oBAFDAGWxFcfx6l9TpWq+cPSjYyyGp2V2
inDhc3vOxbS9mUONtLBRu5PZbgmnaWhM3edeBul0OGQn/BTnw3BXlVmErFOBu6KVAbOl2lK9SfUV
VsgVANyApGUcaagiG8WvwYxWdWwYMF3Kn7S+s95KEwgZ2JMM90MP2kUDK8AND/wT8r2NWNd18R73
PfjcFr7tu3+pIsMy7uG2ilUIgCceG+E+FWYl3w2urmEtY2lQ01Ssb6vtIVoPi8WdFDoEfbDDBejs
OkdAOYTvZDlpq2zwEUsDPkdNjpx2LeTI7qZZfkCIP2xisMGwAUdBI8/XBCaC/jRO0QhvRPWle4Yq
pUJaW4YdgFxBE3OCgCnkUCEx4xZrh3hx8yjHrk4lkqPfm6xzPR0Y34utA76FDFS97qJp+Cn1NWGV
pQrQVAAce/0DjwPnRIhP2EzaWzA1cAMeFLJrwYLOANEJvqcAsiNjrIC0dLkJDD+7FxM36GRinthI
QY+HaZqXq3xHEISvLJxgCUA1Y0KTukhKDM0hIGPu9SC9uoOwH9M6j2BRA1LDmOMhMIxptRmqftqM
few8Uog+vQo8KlaRaeyFKcwn3zHYuilAoKig5PMUItl57svmHQJacBLNO6Q+80iu48qysIsHYS9K
Ib4HSYbpOFjdPTWFLnyFVmVmt0fD5Q84cpmQx7OhGhdL93EZRaVROjG0w5LnL+2ygacI6H8vN1NC
bABkj9b5Ri9akoFWjRvOQab5G7XNk6j3BaOi7qAlxnczDKAm1TSA6Bi8+tEp9uASBiRxenAM/6db
ucEuhXHBylQZvUbx2eCmAN4c8wE4Ypb3pZ0iqC2JxtzrXGg42kSNo8ZQ0e06DotMNZaCb3rnwVb7
MY6CaRigUrYHgb0cXOEIEgpN/lMEJswkMqm9tGE3rJHWYdd+kMNu6GL4GBfYL0FarNrFyIDeD8HQ
rI3WD75VTg/rr7zkP1NL30MEKApXsopXSdqzP91cvCV95L6N+VB7VpJVdyBCQrYRKtOFr9cHOYpX
Uoymy0LdGN1sqyFNcKb2rvGh7FtDdMxjeVtvFubG3G3I+mD75usct8ynZsll9zGLmWzLakc5bQ0n
X2CQ2v5ctU3HvZuA7aVOg9LklXUbYdW5fxck8rDkxdlnBLX9fY5a0WJKvfxlwkkE++TkBPwvjuGB
dtYSAeZdZqdzG8Gg7W6AWzwMXlZGNzoQyVS6lb3QN2DMpEfmZPzstinEK+duXwlXqu5sgHZWCoVw
zc4uvFF22EmmRycR46yB3EeyGv6fcWOdic5a+HAy7FkUY+kDKixdqCPWIWIeBkjQT32PQ/APVuxf
jQX9BvQcGvlKSHVWT132LL3mv4pmBH91Ue79S6QXJxpu7rxGg1nvbsbNWqwjBnI1cI4GtDdbwXgO
ci9dFD62CVQZqzB/lupiV/w1jPXhIrDUeW4NHOozrQdrRrT5c83T7KjxFpIQKrZNZfhYtREgnuik
AX8fziJQKaIA8Hy9Tzc+RIf20hnGN6glbVM5aM++1Jo7PAVayHKhnaswR4X1qtrU5jZyE+0ZjGov
E2l/hvYmBAQ0Nr5hv5kqVTl3H6bJPGOsZiwt/2NGaqcXpjCWAW2VQgMWRzHdcxyFimJevnJmBpcE
O9OVYQflqx749c6WnbWhql2JzvNjYESo6iTuBao5+gPNUWTBmppHM4Zig5pD/5wjKrDVqpm1rtKC
ge+DXS7td2UBxQ489OempR2HPsLjPqjS1DbvgYcM8DXTTF/n6gQD+Mrqob+MU65rKQ6Zb3Z3eW1r
sB8OhjsnmfRjoEmcRTLLSq9ji+8yyJ3DTm+ANFinRR+DrN0FG6wr4MoSSmjydXZwpYsOjvO+bFi6
qrKw8NdONuI/qe87p/+IcJsMROs8sX5A/S04zFUaC2s1vgY2CA9ZFd1FWThPGjPZHzrc5Clsaafq
1P4nMWIDGBn4WNbgbuxgvITlSAAj8gO4rM8dqHd3PkuKu7nDjbvS63QHSWtgiG+sy02AVHxZQvGQ
wMVf7Mxn63LqooGf0VTTm+pUO75zdDcCirA39HX6eX604uHVXAf61bqQUO7L68xNp9+1tYbrHLRd
I/MlaAq2rlsLYHdA18dwFTWGBIBmEHuHR/Iy5iojypCspM2ziGXnWaB+bxPKYOa8mWOWTTaEB6cd
NvuwE1AY+kTB7L8I4RdOf4IYUn1YlO+p1AKypPgaR8jlPoBFNj4X4B8+xjKBeRdqnTTH596ML36a
9Fdqslo98LShDoAxQacPdOgGSzVrQ71TXCNP2ea/SjMpIHeTdN+bbsRa29SCU1FI91tnFl5rjt33
uGDurkXmeEthsROccU8OnhNLphckxpM5jLlN5A1tVyKr5FtPSQ5Nyxxf4FKz7WOSxvIxqPhLN2qQ
aAI361HDYcjF1uxzipvOY64urKq0TdGZ0WZp0/XmUQ9M80wRqQP2SA7/Y2A/T72umS+DrbXPDv9O
lQ6Sgk8hCANUM/GZPAFTCtX00HqJQu4/Ate1niOdpnvEHQm/bN96RvapSqDtEYGDULIIKTGnyCFy
roPpTbmrREOiNsAt7NrabLqOGUwy/EI4L9hVvCwSD0WQ4GlEYmO9DdVuf09yEHAkaLHo5ZXYARgx
raBCeY+ce/4tLniMo2xgVGFEzB7Ntk1WhDtJfOteAGD5LYCa2xxRjmnwVLXV/zlCvYpvwhVPT7Ry
M4K6toLyswbT7gY2Q10LGaBw6LdmMgRgK+IhvkayYtx04RDfG2EGamLoxPfyMDQtu1IrXYrcFRtN
x6L7YyIVP8ZwRI0qiLOr2hwX++aOQYt4JfHrKTZjbH1PZRoeado5zoqLY8+t1zmijFKxynoGKwmw
cT/eYl93kBtVE0Ba5OMtznV2LGTErst0wC2ITT1oSEDRAGa1u0K9KT0dgnXQ2dWOFd27zfGoKmFd
/qJqWlXd1JKQNXdNpusvhjnMfY3fiZfCaP5t3GcfVJuKVRSzgzRtfOfa/mfsdtgDqBoM64O944P7
TdXBLL5lDtIS9bjJfRwKjUo1qmsK6Kv7dbnrFB15NEf8jlz27FLerA6nn0mT1edWdcZB+jHh3Nsb
m8g1MFGp9V4OUcidVeI+kljjrDK66I06TYyFcxmdSZGU2isBLQet0MINiZBS29Slw4lZ/T2FLe2f
w1OfgYSYlf3WGfoETvQT+95P+kdpaftSKqcweJ+gIDePcOrmamfNqZ1KA17Ao/4NXB14U7DhEZxW
ZIuHV7tO9W/q0X9fhtqTVDEQGBKnFJofK8uK80sa8mYDbHf9WOjDGRLaxivs6OzDGAbYkSptYzY5
6Zr7gGlRFbWzFQ/yMas70HChz21oUel7xIka8Jf7L0HXAloQOr43s6dqkSf70YaoJlLjYIdo7cVS
b6zXXECxrPDRMkr2EssdtcZhbULJhF2p1kDj+xwKcPupmmqdti9xQ15TtQ0yvsE/v5iH5maJ0/So
1I62WTt7ZmGTCS0dXaxAYMCCooHIwwAhbxfs7mmAQA/MEalai8G9C3X3zyhxhz3ueeBewdTk2LmQ
1errpr8K8K2vMeibu1KDZbVUbUvHiI8QpuNQM13aqJRWfbPmEAFdf+lwtL72RqdNt9Sx9AqjUwrN
OEygl6QOejVkiX66iawO1B5Z9nRx3GnamON3H0AtfLft/EylBg5v7YqKgURP6OIQf2X4WeLxyR2h
dI1G6qZLTN1U7DITgIC8Y2uhFYCTQiS7cSpzT7WgHxNoOql7N9XFYLunYApWkeqg3hTqaf8DyKXb
7tcTNuFit+topumaLnhTX07YbMcNjb4co4tWF8NqRlH18LXEAi/fLpiptoDkfqX1dwSZGkG3VE5d
70tA9l8GAUpkbVskYmEgEGRrPwV5d9HZxlkJsizhH0sLlZZQH8r2zorC3PAPuym92IQG1aiH16C1
g+fSgRTtNEARAO7W4TPyIhpk80ckqlXvZLj+EwAGqosaIP6Kow3WGEcK15wmxT0txp+rwuG04d5V
rXWhGo2CF/Clc6cUiAHBV30QBzAywFfe7HP/WEOJ/qWBh+kaG+Ro36oqrEjBuDYgrEfBHL72e5GP
pkfVQUNGO7IGcBFVcNno1XXK4/s5tgFWASaVK9xAgt6TKZ5iyNc90stMPHsxmd/fUWjH8ZvFYz85
0TxWaK0aKLYAtjPBgl5ppuCRGqzHv1epFzgyfe5ltX0bDEr6bfXfxlYF1AuSDjblvoalPex/noK+
Mk9uZNcPOBBrHlSTmYXmKcGu4oHaS02fm9y2WedlAi6TbkPtDbId7rUPYJruqNV5It3rpC5hVMCG
Y3D+QwFLO/ZqHWTK/WxLHfMkn+OX4LCBusYwaXI9w0IdQDqSPn4n+U5qArPsyJq6uBJQNGlGAKdT
s90u8UjNv1OtqmP+IFqQCtU5nEW8dWL2EEfd74AXTyEXC4awOn2joLzl7rbD3seTRZhdTVmqL04x
vjfQOsS/T45XKCpm1zaN+CpX+JEWh6JzB42IIG5/MwLe7SOgapmFM7hQ25HuLo43sNhyn0Fx0V/a
/KbyVw+FVWxPYX+NGZroEflsF/46gIKPZi9eeTwWxyrBARAZ8WBDUOx10ZjJJZ60N3r808oAbOAt
szT/SrUcdKMNXahKHSqClgC0SAAzgeOURwuPVKUSCPZAFNKi4XM6egXICH5MR8ERvuhXx8d9w8Qv
2Qo7/CpD7hxka6UenhzOsx1X0yUTww+qiS6DhqShTVDttf1DxMbouWOdhgWWAouoqpFk5TXE4iIv
JXCCyRRdUgEbAAEc2DML9HI9Zlm/6yoWPU81fCNikGtXNFQkWX4ex2ENKbriFISAp1RlDwcUFpdU
HX0dpywsz7Pd7/MfnDKsf8t/2JbNXWRgISmjA2/7BWEgyrjkOL3AQzpg5VHo2Lo4Jfvl+mzL+g4C
LNBMHSRwh4rHDEK5AbWBSYCxhQ3xH7g9/DCYG7wbBr5fwNSZ3xotxklDzsynsWPTOgem56GsumBb
Oo28iwd/gny/FePhXclDUE3BkbtGd4IzRLzvBs3A7jOX25Gx4h4A2GAj6rD1AElGFhvLTc+uh+7V
AXwZGAy9/GmmwQW6qGOwKuSj1pYRdAb7YFO5GdwVLHA3hFpycV+R/+zmBenVYp34Y/Ewtl2+japy
urCC8X048AapsR76KtPAd0YQM0gCIRGhJ1h1p60IDpZp6idwvN0V92v9mzHY0d4WLcPaCtVBA7A7
kYMJj1tUYXkPuiwOzU5UdV3xzSgr/Uq12JErqI0az1bdJU91GG+pORB1eTeBezq/QF/wIzxGjeqn
aRqQP1m1OjQNkd5EnkkmkGlQACzpxuaqsKbqRICn5rPahzh2xSHjk+9nD3LIhtd06EFjkRNoLHbk
nHVYE22AyEzekBy441xav3DA9YAUe//qY1ew6SD9eoaGhX22opSvhYJ/9nW/07Mqvx8TLbsXoMOA
XjHCEtvCOQBYwNk9c6GzKuCTsqMqBX/GxaKSO435EYy/4mHDcuAIdRPOPVQ1IKUBjhNw8EsvweId
rYZ+D4uSMz13QoN5IijDJ6pJLFOXmjUF6xIuOicn0QwgAZNZmjcx8LTDBtiB9Hafn4dGWOthyPIf
Gv8/R8Sl04EYW7r/NkesTcb/yMoL/hUHZrnIfQOqKiwOEoZjq9TlDU5V80GSZhUmrkUPVclFWIHE
F6KEJ5vYieWsxdDoEGSYVRaoe5ZgoEGcCy2H5gW0F6hOI7HDl1Bo+hRrAIk88lrgw9e+CLSToy7Y
UE4nqgJvBNA6FamRuhPkrtdWbkHzSwVawkUMFZeBX+ZZBrsGq6BpkgagquM4ZwJJfEW4ThkJYMyj
pNtTFdqC+f2QjOKo4iqKs9Ixv6e4HifI+7mRYqC18zzjQSPAwz2nV1sEf/wPgSIH0dSezoP2AvVY
oDySfm4fI2QbqH3iZv+g4glcyVt+267igdZ8D7EQ31tlzi+sHviFSkoG6BLKjTuM2U0zHGonHKZG
bncIs/qOQgPmw/BQ2PeAMj0MVjTYwKW1zjVDtnRtQwFhTVW6lLLJ9gEbT/B3z5+RyprWOJxKcTLe
o6oj3xe7vrsKK5E9C2z2IBdhepaKpQHAk73gCNS6LMOTykl3FD+mITtAs/RjOA9x+OGANnWQdQfD
DAnXDIi9rbNUNicNjIARyXGsoqLabCHiYrxSWDe4bFyxhPvjSmAXioUwlPdpMF1ugrBMnSejNppr
iaNZnUp/pXau2c2BBcZZ6wpeQtmaNaflIuKyvamaVNWGCoeG+noJoxLFzhFqki9DKeTra1BM2ATO
xsyTcNXlulauloEt1RsWo5Umpq4xCrGogZUCdq/yMUkcAUqH1q0qR5OPjbrAvqjwNHtK9lSljkLC
PaMNH2mQcnPYl8L0V5MedHMbHEoMoK2n5EDxzITSvdnMfU4FFHJsizuB1Sj8Z5rmR6KLo28adbBy
NOwVc1f+CjSg/STsM74FujmATh1116hyi/2ERfAOb3sfWNiSABOkYMgFe9dABp/U06Ao/f+4uu88
Z3U2bXOsYbHtQWgvHOZZleW/QzVmQw8OB3YkLRKmdV+KFyhcjHda7bx1Rqe/WAmUq7GOeFv6Btd8
qzRHf2F6CYmFvyL/ZZyKxOMZ/LT/R9l5bTeOa2H6ibgWc7hVlmXZluRQrhuuCt3MOfPp5wPkU6py
n+kzc8MlbACULYkksPcfmnAbOCbFHCeajjESqZAZkdmTsVuHJXpl00XiGYNDH7Es2Gjs1cTkLlDc
dVXX9VrRMncD/sq5q/JqgHYJjVZF2eW1abVvbVP6f3VRuQgT0/zhoTAIUaSILr5hP+b98BK6qIUu
JqVjxSAOoWY0d9FIIXvx+aXsh3DX3CWy/zqpCtrrzNv038bIlxESIP++0rM+P00c1TRtHUqMZ2sO
rPdPfKp+si3EldzmvsUeztDd8C7Xumhx1RiR7WIe/9OuMpbVpeifqBOdpLCIkUbjDmrsotaN4MoO
dpXJeehrByfKFO6wie81sv1etVSiwWPtqECDXbamtbntjBC6CRdJoig8ouHQZX4cofOWDNetFNCB
4gmtUDZK9tGIa6onwknskxIiZgfTZsqM8koocm8aiTeCkY+NH051zb6JTfXw75/lP1IaDtl5gAeG
ZjsqLifapyezjkqOhhBfdv+h66Yl6D9dn2FuwKWXe5m/QW3BcxfTjOqM208fTyn56KK+cmcPDvIa
j1J0yXdD/z7hgbaQ0g+BniSbqWzIignBpsYz0I1hC/gwef38+s9JGeI8yyEci90g4Ie+Dvl8UIJi
XwoFIRmzGqW+xqwGGSHZERh/jOvE3FusLfUaKbAQ7zSI0W67cRzykV6QncERBg95NbqLgM/nPcsT
uCuG61JpbavzUM2vMt5lqbUiO5nfWU1WvHlduRw6337XGvGPkdPcyqaqzuxirejNC9XqLoKLspLT
xdupmZae+yQMr28nx9cpLlHy7TIfrOe/f7E8SD4lqxzVRtbSczXLgCzxD42hpK9s04FYfu/Vw2L2
zOWH5k6sR48jTanQIy8H7/8S4oe3vArzyBHiHPIakjO5cuJHMUK2hgoMMt/zgeV0cYcWebLRQXx9
Qc59Z7MP+mGoeCvYblCd4rFmRNEITa/8ix2qpzmsmtNQRlgu6OFO/nBgXqtctTPvGJdIvWMjgYGm
mexlExW13yZpQbwrDEVZwJZvN7Ev0L9/HhoN3stCBjGPznZWOxz/27hbrFLzI0BA0/5KEWpYRMLr
JrZNY1fl8xfZuhHwNQc3nFB0sub6gidE8SBDt2Fy5kznNe4bpxGQyMLtHqTdhjt3AnOp1A9U14x7
tTTGVYUixvc5uQ5ogNYuQ7uqH0IHksa/DbD9qtzPnreKgOGr2e7ff1X/wBg6hoackCV1RkzTsD7d
LnLyN+3kauEB4x3qaYsh6u+yLtFeW9NZuLHaPTtJMV/8WF+FpaG+DhNmrHqVf/fjSn1t69EDrJCj
gyLmeBksUNdJasxmGTtVmb/iHeLd9YwWzGbVmkcsd5grNp6q76uPv95O9Z2VMWJ2egNER8U4rzx0
lNe3WOrp9iPqbDJyw0inqv77UNkhhzbDUlZ6+wGRRsuEhsrlU2KNkpu4O/al2sC7BZdgV+Z723MP
iwf+FwpzMorKhPkQ9OSiB7w43oANa7tZQ9dZ9qZ/nqJ0tOspOm2Up9DEiSNT/TiFnKM2jno9RSDQ
Ebe/InHrv2fVD/Y3PBTUrCfdtQEFSaDUDUIVenrKw8nEyFxgrm4depj8j0SMK34Dv+dhHJ7LLshr
w9NsXYWi+Odmz65C057Lubkj3wTnQKRQO7HhR9+Hzb3ItzZ/NsGjfvRauWr8Nripze+eihhQXJr5
ulXVdBP4nnXxFB+JfzN5g8JtXZDJsy4oqxwdq0UKUoSw2fwYLzsTaIPHuI3eZOvX+JxlxsP1hFU9
YBE0oddd2J2GP4Ef7SRpQk8VwFqj8bVFy+WxFgcZN+q8kXHZGqy0fPD6aGm0br5xBj25VDPbmSTW
4eWA2IAM6f+dTeiGqNiu+L0wn8kS56IribtO7J7UROeodxRou22GE4K4HSLqYk/xu5FN5xxDwb+b
9GtYxNlfIzfhhWU08WsKf3aVesh7Ye0W7EPbUZ6wuvjSloqDyoAfb9RIdbZFPzpfUthPSj4mz0Fs
K//jKzc+kx9cDbaj6ZiWbuveP3moyTiY2pxToXJ7lzTQpBw7DUR8GrbqespdBd9OYreD3wmNNzP6
eQvJVwop/5UOSH81FNPrgK/RX73n47tL4X/hlc2qjW3/51RrX/2gDd/1kRUK+GXzMkeYjDVdkzzW
imtt+25MD2FbxocpNDKS/0Ami/9xLySt+OmHDrXTUB1+gAZUTxZPn37oiWX0pESL+mDCULuHFuDs
OlCt+zYogofRtcTqXGufFY9MLho98XcV07qqKjvyYmW8omam/MgzKCp6A55QNxR1pXZN9ZjbZb2b
JtfFkMepjvC3TNAN3XwZuWMuokwnVTmTr5JnCjs2D7hz/zUXWYhSj+W+ToFVrgw+4idVH5yt3sf9
Hck4HZ5VlG3sprPOfoIxmA8g9qvraI9WZiHdpitPveuHf3tp9j0MVesNmzF/KU8RoctfP3Il9tg7
jNO2gO28vFmOKXr1L7FGuJLJwXJcGWUAbi3szqD5u8uqDkFUjEN9BqNozbV+8s2kPtvcyveJik+q
7AvHyX1IR7JgfJXla0ilA4j01H/jM3isenBfC8178bXI4XcyUUZv3P4nasPf/IrfCdvpaOlSJ3pA
Kz9ehln09bZ4LJoeAIKefJVLSbl2/DOUJ2DPCuT8t0FYL4tK5bf456vYSKDSjUUF0UTj1W+9a/Zt
YGH0emjOchspWgh+/9aSfXJTmRfz2hQj5aby17xGbDFFn5wn+0pa/2/zfp3l1zx5FijU3t7rjHFd
R9N0cDRlPJS5mi7mrtSvsQDiJfaq/znIcbemfCVjfYqgN3nd3YDBTgXlgPMV6Zgi1dHr6+u4qfrp
qs60V50xPzuQnLZRGDZkEWj2s5efE1QGl6E7tzsZa0WMS2Dh6Vn5JEPkh8pDZDY/ZKsLYpgAqqZu
UbgjHRJgpyEyV/Kgy2SVfNlQYtx25InZYIk8VzqrR1V2y3anhcDVpybCS0EkuG7nkK+CBCYWAk3R
1oTitCe1TjoRLPDRhlBzQOPcurPq8Mo9K/okmPZtV6qbckK/IPEMXJqcttxPRoHQWOCmxy4vL6GJ
/0NquMHlNkLGMjECQPFFjpcH7jv/9RyxUzyQ9XrprCj6bhjNyolH8wv239ZmcE1rV9Za8lL6+UkO
CHFIW4waSfs8dtASVNpohcFu+L3S2hWUKPNLFuk2exrUY1h8wL4LOn9Dyq1gFUlTM4PokoG9cOsM
CLoIcVf8GCE7ZezPEfIck2kVK8Dn9UOt2hcwo6hraBEpxLitn2LwNEtzNNzvuHORokD4123gtqIP
UGK+Nn6MLafQuh/bbBel9bicHNbkZtrulCJQ/ipNE6SoX723XhuuxtyaHhu4KXuqgNVO90qc8sSk
QUxqIVLhA9mebQDPfDFJ8lwo2V7NbetLb6f+NrHGcFOTZEQ8cf46zYqDtrldnlzFfJNhaFgKmEas
HzCWevTSYZkalXPSY8U+tYXl3JWF9bNGeTBGvKIGr4+WqO/G7j6E7fSe4JSio/6VmfNe00Anp5hT
vKu1/rNIS+NJKfuGfEFPxksMQ37dWhlIP+5hsUVMzuekf/v31bxmfs6kuIjSWFybnmPpSNN8Fg30
LR+fQl2LD63XG8gIaINwogjTNeZmCKJQtlq74ej+sBM/WdRmo7+qLeTyQEvGJ8MLYXAZZnPw554D
SYytMOJ+as0U24CZMpueNS9mR4EQ5fh8CcmkeXH6uT9Qf1YXiWhWDlDc2hrihZcH7UurduMD6+43
OdXN2/ypcIOjnKmYlnLyWw+2HhM7NXQv+fCzpZqzasLQWZWjUcA04dDNQXnoo4HE162tZxG8pltb
sdp71U6GGvGEsNeWvVBY6KIxe2ptPdvCBFAWMnY76El9Z7RxSS2JsfLw21hM1x+qVHnHPctbxHUE
xSdr9XATJrG/oGqpTiwrJ2V1tZBDGNw4VNxvpSuclIW8WQzIpjzMVFYOCkTmW0hO+DRWDrNwV11Z
Y6oqC7/W3KdJM45NoRX3LmsHBbM4HJKgI7hop4i2DcRgzX1j+pjj+J2yq5QE/5qOv3MRFKV2JCe/
kSe7zmFzuAwcY3rw1MB7kh2oPEcLNcoNQFlns4VPoEp0wkAGt7WH89WtTsZy2DQrK0Oz77dgNwzQ
T22FzIHAMwicA9D969xbSMYrX9h6x47+P1Ry5Y7k9x2LyzqOBSyqwDol5H8INA0w4gKjneKDk2Xw
bSuSyaSQM/apYYUWah6dO0FKLhRh95wjHRd68+pKsMVOnRn/fl2an3dQKLpo6L+qHhVtFQ/YTwvL
OLKskgQZykWOmt5PQBz4qXKQr27NrKiE0VVJik30cqfpNp5b1pTXJ/wUICw/1Fhky9bt4NrdKYtC
7KrFKHmIoUcu65jybZQZZJoHxS53OZyjRdTjnJJUHgXcVOjQ1e2o77wEgZgSgZiN5FpJH1T56kaw
Mk31P0OEhr/s/e0gYkNonP/9cxMfzqclueegkGST0dRci+Xo50+uafwRnlFb3eU261+Le6m19m11
ODYCJsruJFjIZpuBDDVqZIgNm7R5K6ChOdbKiwQNmlUNm3uBeFp4LOKWQr2RHdy8Do8yRAEOBLds
25lyVpPRPYWl720nvc/XtdUpr7o6oR6AlfxeNhVHTRaJOcE4Fr0pPiel59bPVVPOZ/S0d3boKmRD
VbgtBXdG2XSjHypWfjszrNNl3ECQsJGKfiyAZUxOA12itvpnLrJlFHbKSQ4I+rLB3KXqD7ITyilq
uGk7bmTvrCUaDK0MDYNcWUBQLN7g5fmbmuL+RpImHN/Ol13MzVz2sne4i8q0PgdJbl7M3FlLLgW3
M8wiRUIEN2DjEEKQXKKNoJg/KHz+jIcSpwsPU7RJkr/rtzit7bPkFxkIVqx7H5HfqjNWdpuGAkf8
GtiGDhYqD5/CYmAxNRnBe5HDJZkAwe0BJobvClRzvc/it6aPtENZ69pSTidzEC6LrI5YkHXpCxjU
DX6HYmOoBLt+8LlcBwAp5oATwqxk/q6LhhQFcbSor/JkWpO8u1OZ3V2x/kh+RovYduNFrXjlFnLK
BKjAPKlYtp7VKdCflHb8KsNYlvUbM0rhhQl9oz6zT0YURCxaGRV249dBTHYys9/Ic3XhtPVJOrPH
EuyrJjWXijAbD4Ufud6uTJMfk2ygkp2uzKGvt7KpNFN+BOb6kqg2HkVjp3wbBqO994XVeaepa8tG
VXueYnbHQkKgKqPiwY61M0KHXP2+q6x6yrWnRKgPqF4h9z/z3hty6EJN2W+nAceTyJ0eFEvJ0WuP
RhMV3+HVn63xSR4UbCGfisTe4avk3l+HZZEBQL4Np3U64n9UGJEVBSz+q1eH/e4m9zGKwl7Xfh/q
6K/Ci5MTxiq4isB9WZhj47ybKsqSgYlSVGuk7cWNmiecBJ33yNcQAqr9bp+NUY8c84s8TRQX3lYx
7HEjm4HBp+9p7ksLmOyQOCZ+GBPMtZAb5YLkgaeRCa68zeDlP67NoC1DPCeRKSkWbdBqe60LYeSl
4cQjWtOeja73dpHvz0s8VbVntwnVo15477Jljl57CcsXJWakjHDZ3eOIoT/KyZaZWos0r+a76/DM
qrHU65cmRda1imX8uRRUCQ0SSo1q/VGGVDsY73O1eCYdpiJInWjBWk7w7Aq7Scd8DSarX5A14F2C
PHos9ZmaVYo2gOxwisB4nKD7PqqN8XuHLmYoCmZUn2bcOmpxqkTICTRxuda9Ouz2GEFtw8RxN0EZ
Fw9Fof7jVfyrd7TTng+7sJPjBOx6yRKeHL/fvMI8wGGr0pHeSergQM6eEhhpTb7gRGOnVIY/HeUv
yNz+XyF1gb5PPuYYBcJfVOYCFnG1iR9qwxzLVbEMM29zkjb50U+Nfzf4pIdbl3IOal7OXnFrGw4Y
BquNME1p3RByvj2+3UaYZWCf1Mj/PKK25n4NPv7vesSXKNQHTDws02k3XUNSxNGmC4g97TGB9HLs
7BpnmM5S35ug4c7TlcNxYld0Mfz5Selz9Nb9fFrbeMnswoGmt8JZZ3zXFSPeuxpwXjmZzdcJnfTg
Mijj0wASY5M2RgffyLMvgcZXXjmW8dNOj/JjShuAaqwVrJfMC/EIG0b2cKHaHihGraZx2tX8etjf
kQXtxaHB4gzjVutJhryuKlbAcJutzHQCQpsOk4PugjVoPxzPidcm6MHFlX9cGLvRFuZmI9xkVSPd
4ZCb3F2pyj6aDkgM7CwPNUCA+qgQ/bICuba7YBRoXeEcgpsljCZjSDdtOzf8PUM8v8K1BP4gYFKK
f9YwWX2W6qC5cdG76aMR1Rd/qIUzmqpX38tmMCoci5x0fo26onzNM/g7VmeER5h1xltdIFcWmK99
bo0Pdo/Upww7qHoguJRkm8EYRv7qEG8Rg1ucXU7TQ5Zr+gqaW7ySTVPE5Ct5aM3paUg8b6+mkfDC
Eb2hm/l3dRDdXWM1lLa9BUd4p/mWxuqXvXQU6s8ttYLnThkyKgRet1HbGNKVjUCgGNBgBb5yYEff
F7Blnno4veMY8zRWqu4yZEO3hqfGRrnzx52mO5FQdxzuIZ+oeNW1xalqFOwM8EV6RT444zmPUfss
CHpxk2MuB/zLNbP47yBVXhVEu9/NNE6XWVqw+ppGH9AUi4YoKQfWg4qyA6bSP6sNvNdBSayV7EUv
MsdxPkoWsjdRKu8c9CS2xNReHELHeOoDKhzoEQ34y5LF7bhtHZPUOqR9nZwnYQ9sKhBbqwY1Adm8
dri4nMsJMiYP+ow2EzWgB9kaU1wIXW2IFtQtUdMFwEAyP6ieU81E8waCqV/O+s7JC5xoBcHU1Nq/
CutNCy3/4ua2t85Qo7knEeXfsXHAJ7vWrBN4y3ppFkXzNc67e/xfzL81eDJdnYU/BkD6C8UMzDst
sn9YSmtdnO8FS9yLfO0FQ7oE8p/tHdHVR+Owj9oCXU3RLAe1W6qdMqJigofX4Oj9sizZh94WwXLB
a9YdzmwuSrZBDr85KKGJ47388SoiNgA5BWAQA6uVr27j/uyNzNpcmGHfbJ2qMXdtqjzevH3kK+nj
I219UM4z9rVj7YIM27SorsFwjjWcscTI/mj3fuOsG4P39rBbnb2jC9X06A3suqFrB0c7mYtmFaF2
sq9t54iXyA/Nj+u30ZqfjVYtLgWf9yFh4ba6itDwK1EHbvdzq1GHzbRwhSVsvB+AISwBtQQeP4Mi
/Gp2EGZfxkr/Njt+214QysbVyesyRFOo3hvB1O7m0jUWWBqAnu8MsFo40RgoHdJ9TdXeYtI8SM6R
Y+Qp3AgTtEAYkVexDRRfoMq9iiq0YUEkMFwr3Nm40K1qPzMPWbvKhNdRKe5onbiBfWrKjlusHIGx
5lq/b/ByRw98UF48wOBSb8dqEDvuIyO4G8CU3eL+hETyLe6G+U5+ZLfxnoUUSsOtGT3DRymkGvgI
Z7jVsJchKav6Kz5SgN3LkI7wzkYVOSVUqmKSD22AAY+enDRL/9bHU/WOaV+6rtOg3icy69RshhT7
CtbE2Z2rqPNqFKPYJMeLEdZPXaO7b9VaSbpbS566NP5GJgwh15rNhSqBrWNrLLQs7A8SLy97ZZMv
BflnMfjWm4rBk5hrCAy+bA5+3S59vo+lXJjGTYMYbRJSDRPr1Jl6y0EuTGWzUEGe2/urmBbCsemi
yDPvkAYk4+oCAZSoQggCZVvrMIuDbMpDmVflop28eZ0CN6gXtx45UE5JAx65cVaYrAyNUq3Zc2E4
+2aB/DkqnrJwQIOu7Iwlo8QmwPA8mlEcQ4MNjLNtUwwXGIU+auI7AQJayVGop1SrMq6ecNvJxtN1
qZSorrDnmvNjSZp8DXdRfwbA1S5Upfd+dGG6tHma/W2Az1JLc3xvO2wzx8aKT5Tdxy20lQ6j6OIb
XskWiXI8DwCQYRE33dvqFH2vomlYUa0QmuVRiefPfwY05X0UD/H32Wz+GKAn53G2uat4Xo7IRZE/
h0n/KH+VqoGPwH+Jaz3yJPxuikOj80WJ8fJXrylNtwpdnjSF786NDqXMje4HZTiQfUZ+XhR8ZCVI
hIy0gJ4vPaB+NWcBz0qsxnu4qp51WZcfRz9jC0Mt9Tuy3wtVoPkgJregArvi0inKsIVJ3u29Msh3
U5DZsOet2sZyr9VM665089+f7Ho6bPJG1Q+3h7189idsgJCnLl5l3AiM/zz2odLqSx7l6VqeKXfS
ihuwOS3k/cede5Z3OJaub5WjTzF5I7J/jZNNOfhzjCUmujLwnQvAT/u5Ur6xEG0er5oUmYhNhvtf
Y4PQW7mJWsRVoW5949Ln/HJ614u/tyxUwbrZP61pRCJnnL1LYLfJ1kwEkdLWzUc8Aual5ZZ7q7eM
pwwczyqfqvYJDjRPUTtBYgVd1TsgPApb0il5VFKYCQXckGdEgByUx6f2a1vopzoSS2jN+liT5E1w
6Mw+/t5N/GdhODgv45y+jr6JKPCYdlsJkQ9bXCganH22cmUom7JXrg1vTQmgb2LvY/D/19zbmeUb
3eaGf/4Z8n35CN2H68KzIWkI+K9BrUfAJoBW4GZp6mN+hDr2CUlxhVyMZHaWoLDHlURleGBfDpPZ
7ppGsZ5njZRZ1ZWn2Zqs58ZGLSZ3vfG+E53xjORP387qTjbR8uYmPZbjWg72+sDcm36J1pyYqw2Z
d0xb7uCi1ca5e079cSFnyrcSFs0D/NwP72HbefbEdj6w2MnLV25qfyt7M71z+pJdv6XWyjqpFG/p
yyyAbSTTEXO9TdOr1h24JWuZWQ3cP7HyyhzDhrSbF0fFbqLXgb+qd1EHISVn79PEXl0/PR72p2Ya
bDhAATdDw3Hsu9DnHRJ9ji950QbLwXWidVG6ZU8ik5GpdzRtZBXKYNxid5E8YX7SrLAOzV+p0hVC
6aL6gbLwZgCEApGki1YOINSfhTei7xfqyVtcKcHKwq/2aXT6cCuKFodBM6KDPKfb4+vdKJ5zn/sJ
HGubrNPodvpeq8jkUGmfL5ARKiQ6uGA0bDJDvRhOmTf7S6vVDg5SHQ9mhZObrpcl2tfkvqSLmzxo
Jgargg2mhGX14iX2vu6D/CRZ6IOKIB4Mq5Nkmg+aee1DrLnaRC2cDlQRg3VqW9lhDkz9ZNtGvpBF
utpzf8Jf8s9GE5R3jjNQTXbb8pui4edA+U9tIOigqnMyila7XlIoSrAOFU35w5fNaVJpisfvrSkv
KdT23JUattWmiDHNFkBL6YxYRfbJN5BovPkk8myCgTOF91d3RjFUhDSYRZB+vY+JIiQnkjIsH2st
eukUCH62XQ/hUm+KeMue7I92xF1iofRUz5R4mzcT+bd8+njxK/L7C6VQvZglMzIA5nwkBYsTjQ4S
TFGDB/nnyr9GhsgDPwRyDelrjBDN2/+IhjgJLzfwqPuhQjZXaNGSyXRWGFja6zZAmH4eNGzn9HRe
kZKxhutkU0BPm7hez0E/XN9RnlSEajjp11G/QnLi7QMKo2otQ6H4mipFBe1ajUu2W8YbjwgsD8kO
7mQTkaoXsnj2k4/TIwTedCPD2E1Eh1UKZeaxtTXx1ybnGWDceeLeugMM5AoLzuQsDykiossOds7m
FgNy/xSFuQPsl1l5GBeP2kgahMsA8HOoK8uRQsI2q8bw4mGP+4hWp0iTQbGQOZ+uSE8wrPnBz2Wz
ywR/VZJYO2f8iN1orkZck5wapUB9w1LHUDD/mUnQUuKo39v4Saah6jGzruFsTOt3+N4yLEeTzHNl
CkCFzhxp2s9G8Jy7EgtjtW4OSqBk36DPeKTKphGJtYbvjl34sfS88M4romxnRvb8WDlqvzJRIn1t
BISqVyz7QVeTv+FjmQ8TonwkxHxnK5t95mNcECiKutcH92JOVPdkhzzMvpmu0kR9dgtvPnl1skQt
PWGjiTYxbNTKu7vuILXB2/aW5V63jMjdB6trJoT9zEYCZ7XE8XY2lrwL2ZQHO50/YjfIepjXHzEJ
2SXnjZ560oW7WjUt8IkU/SvPis/y4KvxCnFA9fHaUhDNakLzJFtY3yXndiBFOw64BdxiRo5+TMVl
kFIV3URxizWvOEBf/3jVQ7oPIusYmSB3EMmgU4c0t3U9jHBuY1MvorsvKQTk4lSWGY/LdEjFSlbI
meV5Ot7HUIRKoYY2NcaAOX1TfovNKthLDbOmKBmXhbm6diKQeTKYJJO96a1K23lOFO/MkkWLNqv1
xe2L+jLi226UaOqkbJcuRsQWzCdZt5adleOjbKIqa9kpJwFAjpZWY0R7OQLRRgPdXbF6+XXKzPVf
9RE8uy3eQBFvytdzX1Q5nGA9UhcOYgGrKmxrZ1mRIj84TdC194YSpgc3x/+VaipReZBBOckoSsh3
jp8nyQ4kibpP0SbPYEGm0aaOsnYdmRipzia1x8Ty/yoz680yVZCk1mivlDIOHtpARYmsd8hwuUp/
drMQoGFLPsMeymUnKB/m5LzpbV68VRX0QDkpN3c2ydHJgJXV4Iz2FI/UIuRB7bjuChXFTiKyz2RX
uc5SFHBckga/DdWQLfWLWnu4nSJMA28dOgMUNTHWDyxA0lqGZxBg5kvRI4gpEKBjOv7W+tUn4aCT
bv5kGcSqvuPyaZJef4bLPCNpPcXHEbvDu1kpkEozleFkFVG31LI6/5pp+n2hBtrfKigFiJnWdxU2
2ALeMUC5KE03cxUXWB/03SHoBmMTdwApx9oNl56pD98aq9z5jj2/4Ejz5vRutyxq1l7knq2LWcTx
HQqxSO+Jpjy0ycn1FP0sG7fxQamYF12MjzSyE7J3NrxLo6vZETT1em4S/9EUynpWAWBCS0PMV0VT
iudV1G8GDLEfZchPAZk1cRZSyxCeo/+ltxK9V387cfZm7qnkF823lLTtpk4AhWb19MXLZv0nXjt3
Jdns9wJgy8IFQrMwKHvuaqdHezCvX5LMN54CpUqe6wB/UBFusD8/KH4/LO06Mt7c0PZX5PosHgdw
nak1VSxVgCC/QSwgq6DVA3fa3N1JYzsr/VKUg/NWK7l2x8UEilP43VUD5vJZ6zaP3C3NExjoN9sq
v+DB/uaZyfylsCEk4G1x7nxgFdCyf1bYdn3xRifDJxaWdV+EzSLNjHYz9w+ZHtpneXel2IvGilnr
O9nMnCBEHH82F4MRWpeisK0L4/NhQ027OiY6a9i7pk+zVdI08UJPweDKf1ItYSsoAMG28iMoSYgu
qi5XHyxrUF+j+UGGqWL66A8xCQrPxuEBOkwbb75nR/1U6T2cT4Tp8ifTrKaFwzZol8K8gTTjQnwX
YwQnYol5h3UV646U2IaMpQ7bGySdD8M9dOEHoD3Qx3J/LczUds0vApwFilrR9zlWIDMFSnEuPUp1
mUkZS2aYg4Xi58H3VOHqRetavyOVWZ/lxECn3ujkebRvarc+n8noU40SdSmANMYOej4oW1mFMqvB
W7Ssq3a2NVsnK9xYkmdjliTT/P54zceVNAtzGo5yNzvbnbkq53mC9ZkV+ANykK/YLCfLyIiM9S1W
AZH+rddyChI/YsatQw6Wcx3RKzvkgQLDx7hb7+3Mqh3ujZ4kSlQMX1y94wryY0zwAhMYVVzH0aXx
q+E+Kc2lWWvdQsnM+gpIz2bTXCC2SHVC4NOd2kWvT/TKe5ds3nrl4P+Huchvgi+7VVFDbu5dCmLN
lTuuEOWS5QBMeiPLq3Jc57rKfsAzWbZwTUpwmWtOcS5clMo8Q615dsfl1QrZVVEVSbD5qmfLeMgL
yj5pp+AI1WTOf9gukvgydpT43ILKvzJa/rgfC6eGtlP0ZGnGOHmVSKYmm1vM28EsyqbXFfx6y9Y9
aOjLXhFPjZ5h/Ju2007Xavx+2vK91HN8SPA3WtiuVp5lURk5c2MBVgeqoEjlob1ub7yBpa7s5bLZ
Rw2lFCn16Rh6t8qxKFlKrU8Z84XIpzy44lVkm/GucYzTNFU+qRsPPeXSfuz8zGPDBtnnFq96veo3
MuirY7FJfC2ZX0e9eOzyykeKGTF8I+D+WPravc5W4OLWeAJj24bqgmlSUggUC06LHx0lWwRWZ7Z1
BFhKMkJuDJKyqe7E9XlvOVW+M90+WnxKEMscsowVrvuF6la8veWWb2PH1gJSSPJyBba7fxxC5yPh
7bMcf6z5Nq7Xm8MSydrYceeQE0BI3irxoqpL9WVKyu7U1mp5aob2VYZLEtoruBC7uJuQy1NbI7s0
btA/eUW6saXOcByiXV1Mji1qrTzvuCtuaztqV1rHLhGRWMdy9l8yBIJe6iJmjcP9OMq8EZfkzEDL
m2abcSscYZgfNcoeKNui55cUVXQs1WJZaiN0X7XMgkdPd5SH0p9eXOA8+1sIIcTg0XecfsWFOqzk
MNkrO4xhZuGtDS8mkB2QJmKwHDKgaiTfRo4FuRGQKeXApsFadHZqQTekeZ3WiHYhen4L/voj5Ulz
fnodAjt2UrqH0lacw5y2zuEkX96CsvnfYp+GmJatc1Gi7nXrcH+d+hb7dD5W6OOOXf191Dv+AmVh
80Pq+JpxSlUzQxHBW8uc0jV2TTfJ8WFkmNeua1Cye+Qc6vXrUAglX+fcMla39yHVPW0Q8FYXTT9q
rGKGYAvhwD5zi4SVU9bdD9BqZJZYV9pIkKjVjGeaj3ZpW+TGMWq0DOwk68K6KoM3qGE7RZstYH9l
+pzp8UpCnuYs9Y8mt6CFbNaT4e3i7P8wdl7LcSPL1n4iRMCb2/aOTSNKonSDkEZb8N7j6c+HbA2b
M2efP/4bBCorCxSpblRl5sq1yEXLcKzaZFv1HsHMgo/K+2wi0RPbl6QOnVOAnvE2gBztLBdXhVA8
cLIEUS8mBjuARkSMt9ubU5qS9pdbZ5yqM2QGf5bfpt1O2+ljEWzYfE1aov4OnJy2SzY0Cs07CZNk
otObl4be64uYwiQwgf7a6/uiduAAJA+azfA5AopykV0xiEliwJqWrRVzqWHdx53Uq2RcpgUFMYRV
rgQvG0kQh3U37cV+zxeLL+yT2Voe/a/nS03MrWNy4JTr92RmNaKHqt6FtHuT4Egs7Tgr3u+xrqan
m61xoNILlRR2fDAIcpms+RoukrtxXUKFkMrVssZknWReux0WHoWbkZcblArLRc/adUgK+iyj28Kb
o45oaa+5P2QURIBCjKwP1m1OeuShQVp3VQeutc1sJwq3UW+PtrUxVRiJ/wksEDBBzg5+GtQa+ihq
dB9ccl0pDoWl/QbmPO2RwPL3NS/tL7CQnILOCX+qELWsQ70arqo/Bldj6se1l1TRT+riB9r/869F
VsTkbLwnW/NDzkAQRSEZ4j0ZSkSFZfBexTT1h7bwklexOEl2BSAwPcoUYPBu1Q+ZepZJSyWqzhJU
DGW2sex6h9DBvJVZrUGapYIHcS2zFS+oC1LX4er2YOMIZKL0ned5HJXtaGfNhS4XBHMC86nsy/EM
aQv8RuBoL6O76BjLuK94XL0ULtkO94mSAFtBFVfdy9hViWqtwigN6IDJ3Rkw/axqUvvHye2sLznc
5CuFDzlAFoZx3x3yQB1fFP5jPvOfxQkWcx3F06MzFm8kC60vidd4py4GjSaTYZil+7Jqra0Mo64r
N0GkJkc3hEouiWPCRTXZJSiVbAWT0sINcoVPG3wLeJVgaenzw+lL3XaL9F/Vnc2oQS+SfvkPXfDL
kChxDZCyPt/tdig0dctslYXJdgZ5zTn777VZb5VHQx3PPchwqjdRN/257d1kolA4tgdgZEcZtXQq
F8ebD6fU8y2NbczduAvsoHn23STet2VPAN8EJDPvY9ARxtX3jLWyVM6lfC6XzEjjE0Lr+3tZXexd
avnrsg/8zUzC4bEF02wOxF7rCNXSU2CidZB0uv8sF1f3jW3RlOYmereFKSn4vqnVg7jIRFuFp7if
qdIvbnFc2Icua/8DZ9U26Ez1RS5KQGSNUG8GiMKds/Wk+PuRst1VZv3K8o6OlvSr+4o2BVwG/wFc
xlWivQwTTbhD0W3jQI/PUax9ljPZveX6Q7e1GHkvXZwsbg7/8rM6y92C96hWauGRvtHdsdrUSqqv
76zKAPCY6XTn7Qa0LhA7PVam5z46i6JFHYXE+bM5rK1lKDaZdd3wNy2CxfFuJ3FH/0/srcWBzZby
hjpeYTLTiFPz8porTXoaarUlBG+TFzuBdnksu/mnOoWbvBj9/3jZ9NnTcutx6CdjLYGbHAx1oGWb
2OxhCVCBlt4njiHl2aep8i4agBMSVJ51MNvBvKLw5W0mN+8/pxScVyO8bX9p8KQB3IXzBP7EPVX2
5men6Gh4d9n4qnQRstM1jYVmbDUI44UzHIocu2KYCwVpa5X8NeHDuqUS4LOA8h/atjUInpEKASjz
4aj7pZqfXNXo1q7G0auDizk/IZfEXjtQQVfHNxmE7FCXoYmcVZWRyoG9Um8BmaM+m5d9S3CR+906
a2MASYtxrOiw3Kj323oonLNcxEifxcGvIuUgptvT5Pa28HYbkBDTo/nBhmiyXn14mJUhhdmNYb3R
lywsBG79OmAn20oqVmxyF2VIVOrjuG4ld3tL2dbpX3qswxVtdcPWGZvpm9sFMOSG+V/sD8G6TN30
CfRfcv4vHqOTBms9GdOnpeny7OuzvdarNr+OEC481XWqsKkZAegphnJRRziGtMR40aPYvJnEPvf+
Stc88s3vdpLu44oOie4gHlWRXPVkkeZaiOnH5MFSh+RGUC8WubjpbK8qpdZ2Np9FbwOBrLGndFOu
5jwfvU2bjd9vQU8MSThdMSUnLJM7KYAowX8Z2/3kb28Hko4QbpO0/ueJ7eC2tSBLX2ab2y6TeTAb
j92vUEWMu4fwYKWpnC+BGh356honzke1sZE4nXfaUV1smjIH2uqeFdBx5s1lnO7B/iwuywp5SmRk
lXHLI7w/+R72//NJtx9hKHSR6vzooszQtWfX10HmwLQXpldjQGUP+qLmtuvT43RSq976EqKvslf7
Tt97fRp97Z3k2E0u7FB69Wz4tn6NkuztlpzsB/0aG/GHUc4+OFHVOxhe0NPjW8FFHpths1URllzV
uk1/QFIa1WXKH2+4h9Gx1n40c6wUza2U98VtjFIcwrfd+/wNE2FZ+h9/QUzQ8FQ8+frVNcwZ9QC5
Snws4bIZ5t4eKu9XMXVdPW8pj+T8SaBejQCdwllBA678Q+42GQrkQmzoRsCF9Y7RsFrbWIlN/gH3
tU7TwbUmqnQzyrqnFrWyfZJGw05iRJDx37PZBQDPL/YSlN5zNqVglG/IjEInzK6BHkg/QkXa80Aj
4NLTB2hMmzX9Cqr4eVhGYpqUX4HrKy8y4CUPNmkuylv7Qxom5iass2SvLLwstdZf3DkmfQ9v5ocN
ApJF6yFGX1f2gfvGEXjwyNkDb7F/TbTNSwyl6sC+81KYqf08uuZT6PTRGyOU2PyJVErrRW92YbEB
5417WZhwv2bIokXRW6U02iVqdepky5o+amljiAL1ILOU9Nk5ebJfvt7qaK0zmMmD07whX6rsUfnV
Xi2j/waULfuLr8n3AaDI60yL6wEB5RnFje5HvpzAND8tVmNL9C0Hso4qTOJo5gsgMOe1m0j0L6c2
y6drO4ncb7IGfjbjNDhzczu16VUY7o3Wc2+nNjJr0H+Wennk9Rtw/OvotYL9lw81CINu4FwwBqQw
2wWrkEV5coW/+0u/jPwU8kc9SeGmUvLlbFTtI7MIn2UyhRp2VRR1fZFhQjp8PSDpeZAHGY4yLPJh
dKLlBVKvKagQeR3qHLdXweigffX+cqV5Td0pLtWk+1vUqML6EvG/DyLLfLrbncKlxtpYD2KSt3TT
G86GPb54COfqRxbnxh7cQfHAMShJiHnR2hh186t4+MuELxrwI4HihlOVsw779IdPcLC/TYijXPqE
sDeIna9QxcIeenuCLA7C4kfopA0p4Qw4c5DR7K+bU36sfMDq4F2XoM038+eBNkmkUZc4cTTT5xrk
Dsd5SuquR1Haq9wzLOfozjeLHuntFsBAuVXGkRVdUMBzx6UTudK7z6Qj++tE7F1un55rV50f0Ynx
9l6WZYeiSetXz5l+QHeX/RUa81s9tSjpgrpfgAMfHISmpirHNz9N85fBy5Jt7pgIaiwXuZvo6eSt
p0XhAx2F8ZT1F5qrAtQHflE/IBOdj29arlRb1wcvamp8fgqnTDaKluo/PDoDylKLf6HMDsLTK7Vn
kgPJ0S5UqNhzpSSToPzWvc5/inyQhZ4TfAlgMv0E5Di9WC2k72qsw0JM1JogvdhAmcn7a7DGE4XA
q9ignULV9P3idMMl6iqkL99N4tZ6SrPxCki9ZcKApodmir1tdhUiU3nyVxr96FGa+KVVy7ds9ONP
ikaNIkBW46hR/nhCdQLWMBecdWX3D6hslZ/ouD96y0sjR+DlqMMgsJEhafcaZkdfP8uw6n/EcT99
yeE4ePC5pQeNRTQZoHiCWM5evKCC+2obvfYUJjYHCGf+6sdlT9FG6WDK4Y6KQ3+7g/jh66C6xk7s
lrDj3108VIfKlVJM/TkLh+TcRWiuB1l5qISwGvY2a0WH+D/GOWmFTdQDPe4Gkzb/3tNWgukMjXA+
W9aChl/gofehwEPFWWarLDA450Sfpb89Rhgh5rhGSEtTeTJM/dEvyL3LpFzCvz1kZMLGdrQN9Y9H
mLbdIRlj4EfB/NNNquHs2FbzooS9eVUja9+pafsiJqAA9a4q7XZzty2Lys7e9M1XfZEb6M3uGymc
9InGfvs1a3Jk0ZEdSJUcAlEEcdZKaxpfTTrntno40iEZas4+LsZmxzezgEmmDXeaCt/dTcIvoF0D
rZHFumQmQCDjJOLDchfTZ2AjBbKvY9TcRghLv0D/M+9Rjx22MiyWV3KVWe1RhnYF3gEWt+l6c3an
VUg2/JWuh+hl6pST5vfB15oI5MLry1p5/nzQqv4v30gUND3of+wmT90ohefvpeGxVyJYtWS4tEPK
cJw1YzXrKkpw57JKX+4HLrmD0BzVk8Gad3KAM0Wr8D4TkTqgNk4xJ63DfNcVuXauss08B8MP2/fH
LW+V9lTEMJB4afRbDmumAQWyGgXuM8Ko0RkxsHib9xzUaxRHXLIOaqx+6axMuyoIilIz84yvNiX5
/eDm1O0ENFMmEM5Ng3+RIYvsvnR3kd/QKrBEZEqoGNcY9iMZ3YM0f1HWLSyOTDfbUliLtZGuESqI
PnTKRzuw2MsF3DEkGxPxhltzgO0p+Vq3g/DYVT9K+OL2JfJID4pa+zOqQNySL2/Xfd2n2y4xlAex
6YWBakxJ3e8Ax8DXP8PF++6jOMnWzrrhjGRmsHOdoKddrUMQySvJdMqtSgoLGDaXfpn5b7aho+KQ
mtPLv3xLeYoY/exSVrULNB9taoQmKItMKtn1LE4uto5yYayfkMOlA9KqUFzrHesS60n+VObDqsqH
6SqjVExKoW9tqww2Ymu9acki9WyFHXnbogmq8yiJ2vtYjEkw8zvJ7c0pqo01b5cWGDxrAo2WnxXI
wj/PEGOV7KpsGh/LzlFWZYFGu8Tb8h+o60l1oSRzkrBc7CTSBsjYHW8lmz2inzlakZf75i3m+7AL
unwTwFW1vk/c9vsQ4qW/wc2emUfbrlLHfwPKowWIfr/cQOc3lLngz5O65AOxLATra+bUzfow3qYE
2E6xcgZrgqovibYfD6xyau0TcJB16kZbGd4vDhwkitP7ZxXGAWeVJbl1Usv4ZQ6T+gFBImJddVwi
3PHJ09pf2uS4x7uOTKug+5E6cO2KGxj96SlpTAdZlD8r58HujyYwL2+vFW7yLbALEoZzVGyTgGOM
44df88zV9kAI7L0/OOYXxU9PglzMOICtAT0gxGOPyXUaEdYSQhI1SY4cfOetEsbJ3o379twZs7pu
J2d8CxsOujTlDedB0fs3xBospXhFk2Nf6tHw5I30vy6ttYlCZjUfwA1LP+7saU9DkRcviy4XW3U6
8z6E9PWL4rU/ISRr97Ae1HsRF7iYdjd8txejXjX1XoQFvokxG5HeqXz6a7XBah/oiFbolAPrADVS
w+EXgE84tvVnu1V3N9ADZPD7QY2M27DKi7PT1fEn+m9uNYSMqAfOLfMkFYPYrvxn53ovL4yN2Z84
YsTgptmF13QeoOdauPVW/BvDHNE/FymriAoQYhb2aSbhey+Qyt09HpRCqgyrJcUTwmkqGLH7j9T5
yG0AF6mgmql8yMSCD/MXoJiYSPNrj1YQbu6LBGImD+pRVtjoAnRNXGKiKhya5AsyzsELLR+3vTuc
p10MXvBRtu26Mrq9EwTe+ranL5t9/H94yEmgGov0wqHhcoMb52hBl9701E16+jIl2bOYbSpI+xaR
ut1QwHmxdK9vhMBjWoi2aXUxOqRx+hhQiVjmhdhEadC6EFvG5p27mvqQBOOXYGnWdP0o2uZVph9V
oJtvXf8wd7R61krYHUq4iHcyLKz+UiV59KpPiJl5mUUX87K6Aw1Mz4taXztOUS/LU8vwW163GfLb
vKJ3pVKXhzZwOF/S7bcXvcbO6VXITaGnkqE5FuWz3qLRUzr0bgMzenER8biKmmNrtedBmkngCzWQ
dEHDxPbc8VjEBImWztab6lO6rZYh/BzTWe/ieiWzWqXGLyXBmUzKpY6h1SFyf5QRHwTwtBBn6bOB
PHubTufU8Y2rW5Wk3MKK7qsi/i0mS59BI9gyYWXfUD8NjxO6Pug7KK9BEBXVZ/q4q7W/L7ty+g74
utoPndntjcTovvv7gF30O7Wsaj+r0N2JlYRW0P9nhtjaLh2v2RVt5DzTzQsZrF8HT3FalAcrKoAV
qvz5O2KNC8xOHOHHJNg1jUq/4DLR281wkTsAB/QcyPh2W9n1KXX0+GjrQwDT/LL6vgZWCyNbFAqG
MHae1c74JYgaJ/HzlesGkJK5dX7mPRtsBYNjuTvDHYofgKe1bWwZxakBQHrqLXi24Q2HzncBkEMB
u2qjqv45tvpIo1LqP07maB59pD/2dM0Yn8S37K5+h4akr1qoGSSZe9EyG4nObFgj3TFeLHgrLsZy
sWe4nXeN67croH1Ac1orbK6ph/qbFnK86a1+7OGwoDFN9dCsU+ZUv3Bmt6FcUEACOM2ZAz5CXTJh
lFNztpaLXxuniPzkPvLJfq1dv47PhTJrLnJn3Fp+2MKFWSf1oelhaEVH9UyOGnIbubW8tGPzmuv2
SCn0Q/be0JzuPGn66pbGTxadxFAryejL7fv0XSORmjxhpIxTehazYIaCzDPDA3CIt8ywKoRM/r4Q
5TbjSsaTR9k27anYWP1HF8Sd69uKqp2ytRtztvyw7P4serCyXUYdoXNS+NtiAMGQwAEENyoESc2k
OArIppPMcupl+UEcxegv8OEbRGfxVlU3PxpLplpm5TIMXX6ooY9ZyYQeWscaoPdpUtX+OiwXNzBi
Muqlt00h8LjeJ+TOD4tT0hCtymQYKkgaLm6tqthnS4GDYRmJXfxl2GnsUXMACZUMZcKtQr6WIW1+
NYi3R3r8v6AvAdNeU4ePchF7btEcXaIfBFbunxOqWhyspETmeJkQZ7kz4jK7Wvk1R7PNvE2K3Zny
A/2eiBOmxuFfeVwJIdJOfUupSBxkJJd7zNEF0xsyeO5+LMkgvJpelK1vmRT0YZ/dxkk2wWxFVyUp
g0vi+uWWlNj8xtf85DZ+9EvrCJkAixavFFERNoybGFGASX/uvFFfiQskoGRhtPmHPI1EbL1uZ7/Y
F4GjbWBfUj5rc4zyeNPFv6rQWtMaTYWmBUaF3q3xw8wAwVe2oXyCcwLZgaKeSIioxlEZPbbG0sge
U7WYF/jiMQg578W55p6lJaSdBCoYfRx2bg0MZYnVxJk2vo/DudbGVZVa/QlqLG0dWPSJIRu3lm4V
gIfEN1YXvtp+EO0DYDAnXg/RSQ+oLk5jRjmo686WjUCtsVzkztX67JzOBPl5Mlyrrv9jl8m6M9Jd
rVK7kOF9VtYHGrwBDbXo3X32/pT3H1gTbnacyz/ZNhIzjdN2RzQwgm91DYtFMnzN2MbPftfYazFb
vCs4Q3j1Ax3B1itwk721UMB4I4o0AMFBdS2r3TR6VVo1fGkquC5MB/1UZ3GzCsgS3Cl8lHyIJDfu
mZH/D5u45PqsHJ3ShtGYVMotTzJ0z+Eca1TSaCOxGj7QxXiiosOZ2445M3IGSHf/SibrhbtO0k57
uNvzFJK9pTopJ/jAUnYU76rTnMRdtXGT2jkUofvQJykgc/pR6Yuql76ovINP0UrLcXfz1C0bDrsR
CgzYMqenym6fSea0Z2ntkkue58lWR7t3c+/5ooacXUxEO2TRrdGrYKm5LBXbfamGuMMmTngHEJ/9
WSazd7/lp7ZqeSihnDlLT13ph1DTxkn5IMP6fSiNR4mX/JmV4YfZpWdY1HTua8VZzeziQbqU7s6J
VnbbWZ347RZtYJcjsdKHW28RALY2HwbhHt0mhMHdmBIdiQfC98TUzvfL3IT6xyH/ChAC7z5ZQcoI
+fe/ZplQ5z7a5E3l0BCoUqN4DvXRP5l0MG/gAZm+x8HwoHYQTTdxXe8lVP1X5CrBb7ggmWRWLnaT
pdu29WBde5/oJVS+j8VRFre1AUUMaFuIKiEdqBedNWTr/ANBxLOMxC6iazK8e/RG+zyNYB5W9wnx
U2bdP/TW+PxBsE1cqgnB1jB1jmSDXgWtbi+4dbY7vhhN0pKIY0jGFvlZp3qVkVygZqQ0MiOULava
og0flmfcPeQZ8IL8eYZ4LM+4/5T7M+4/ZXkGzSnOeSrN/6i5Frx6qfvZBgTxgCpc+BpVNNhP/Vzt
ZDICK3tGJgRdpGVWbApIzYLaxouYPKLc9ZxG87FfPGrY78iYAcuV2SosmqdqET18X05vyL6xaA9c
urTTautbefgbmgjqTkiYf1FjzaRI3arXQplKwi5vAmRUzo98GanEepn2NZ7nbx4pw5MJFUj1swlo
MkypdhvOV7cwSW+5/vS9Mqjiz1OCyjqcp+0cwyY2D1D1YHcUH3valGcVWhA+0nAGaIaf7wQTlsb0
fRqahnKuYMzIg/1jLPOuPXhrwZaZefASmk68Ac0yWiu/ysbTVAbPpl/wxemjnldc6T/xO6ifBycl
Uq5tY502dfTT9ize+739VUFKdZ8OXXHIYiv8QiT7IA4t4P41kTDyY0juINwTHJ2WDhWX/6aHLkSg
DHIsZ5u6Xv3Fjeevw9Q6vzrDPsZm0XxzlG7a+IurZmfzeer8D67CFfpPV7bM6NSR+yj4UF7coi23
ql9qbwNNEInWxr9cxwjoOu7yV8jnhr3rz9GRLiPzGYQOTEiLS5m4qzR0xh/5bKUcf4bwykEwJFf0
1ph5vqaOA1jP6ovvShN6Z8i6x5dMdcuHsFIeLXb+FzEpyDFsSseOdn8vyLdA8NRHmQW5CLVMAfy8
6NWcCG60lBXVV+Mg06Zh58QfP25LFU8LQVYhUyOTQQunSkONegfLfnToZj0DVaDFj03d805I0l69
tA0M2osN8YfevE2rHjqQlZcjY9xECu9CPsKh0Zv7HlLRPz5Rpqqc9io+UveF8mOUHmoOBaGdEGK6
i6uqtAuTYTraUwJt+aARly/ZpaQ1y02V28NW8RfUYa5yXnWBl/tVkD/6JQKCsVe0TzA+hXxdvA7F
J4YT3UxPkOToe1hdAV/L8H0iQetaoZcGJc/FbbEHagQvbUbnSey6NCSqfIAuuWOd5Ek3v74B3djk
LuD6vvPSXTW5/klTZ//UwQpFF/wyhjf9YUjrhtPJuy0yqj+O4i1+H6YrKofKVqbul8I3VGvtNUm+
fIFSenIiTvZl4qgoX+uWe7IDvU8uIZ1kPh/yPS97pOdJYZCIYKNfT3oMQFcxnAe5izTbh4Vp/nS3
p+ZA33nIG+OhRaV4laXZuLeT3Jg38WLUtOm2REYfJgbFDVeW5w97mZEnDh2RkF1QxyZ5FkOMss6K
sUP/PRwfbpY0N4bbGIhH7nQP0zKXirfMyaUHwsicrLtb3bkriRe9beumEJ4qFkVWpOJfWqUKIAba
GQUdSQDnoA/2AyWiS3kZK2r/qaxHe5GXUV9UGIbOxej8aEKIP9YEGhO40abdx8NGMjmSv0Ev1N0b
qDKtJOlTip4ajCCPU9u1Z3Fpl9yP1bXuPstD9QOdqzxl8W3L9I8vTexnfhfvYWyTBgUwOznJP0a3
Bu1KJecYN776IqbBouOMXceku5B/7gBHyouJJFVil0hxLqbAAVDiAmld3VdRhv2rMX/l7UwBR0/9
57oJ37x2Ur+R3PA31mDDYjZ1xVsWfy76QPvWNxrv1IbmJEQntW8kOSBbTKvXfCznixYZ7VpW+0ZB
nYReuWuedo+jCxvDsLqh5cjV8sEMHPdECK2stKW3hTbKP0PRWbwPZfbuLKKMToQGYlrPNGOWs7HP
0lalNN2B+KZ37IdiNlt2Qv8/SjxBbj7nb2UQQBoypFTfkt46jrCkrIsZoMRMrHLqR6t+iBL6jIPe
cl7ttGhWie7Fv6AMWDlmYf6OY+3JGZTqW6552rpC5oqGKkfdOx7c+I7V0I/vBN2JnU85BqnZ/vsu
Aa936utAOf6//TguFbsBminUurX6GRZkuvt+jgLqbP10GYRlOT5w3jc48QeNZUBeBVMxmK/Treh1
uzate+mQPP6AZ7Leu5+0xL+Uy4p7QHvDQy0TKTvOzku95X/LL8PP9C3uQj2wfqchgqpUuH9YcBOv
e6urXtoisndqaDVnmmXzS14p2U4jt/Vp9l1rpZpkmJblDtjnLRWnfKfaNH38QlX9xUaPopg962jn
/kRDH8MUgstVSiHgyumuhlZ7wRcvVbL7RRu6T0HrAL5f7GVq+rvMM921E4DysIDy3Q7l96Ec92VY
JWH0ILQD9+GHWYrQD3L6l9m+UH//6YVtHIV6t5N5/jZ3Te/kpLSxHOQ2XcbDNMJBIbd+Frt/vAJ4
c05JSbAUG/PzgBhJTtM2tsEK/ROgDXtXDMMnZ5ghb1gu5phwyJdb1XT/GO/TYhsU45tetjpCHn8v
a+2ILn0zQGyx5lRyggcE3VJvbs9j0tqPlZLSAj5a2V+RQ5CgVubVc/SfwHC1R9dUoIB0aTqzaU60
AbNiHAZCtyCx3V09lvqj2ORizcHVtYnJrarke1OPin617Wfxat9dYSKmcdicv99Xy2RrOZQXK/ul
6GoSpH/DvpIWDZU8aS83uJkMF48MWee2gPyGPi0QoMtFos1b4OmnOYW0Pt6J7e6Sl1TGVvcx1ND0
e9HJsxXHChJsSsSTByWYDy7STQvzpKt0Grp5kW2HxK+hlU/i7V2tGuyI99jP8ykvc+UMrxANOTGK
fQdTC0zaLHn9/idDwWkQDHfol2W1Ghb4tlw+jD/cypRT6MVpXGifRmA73jBsCtOPfy46Er0CNMVy
wVMifVDRlZo0RwSR8/2o6dqr2fe/xMNx6AiCLP4tB5GyzctCJ/OZd1dH05S1pnPUVywFYJqT5mt6
3MoLze31VztZFJ7o0DIG7RRn/CVk+L+9ItoI3qBK/eMVLVSy4kVdrrqAOZZnidkfLO2E2kgIoT6P
vntV3VNKG9sxiYb4RQFghdSBFv50cwA4NtV1zqjRfIJBpN32SWv9qD+rQRL9NIwEemDdcE/mvKkj
on3ab2mLc+KOfr2l804ukdLSmJ0q3vZuI8dGh97iLTYoesElimPcp/7WLxJnPxb+5/+T2zzvVaDe
Pv2Hd15zuYPINXi4MaRHFZwx4hMvqKJuCOqzAW065E6pMQATIj8d7pwlPw3MnPy0KVlqMYSSxo5K
cOwITTobBGjhuJeMdbIkr28LHF2jpTbWdWDUVa5fIBHcK32nHrRan4DULulyCKLIkXegzuBKquFo
rC37QHcZ55txemMjio8z7JLbQIWg0KsStMLaPL3CBztex8YjR2H0+3CA/l44Q4QS5G67c5W0lv/H
T1zE+e4nNnEW20SQQPZvAYvdfe7Pvz8rHpAxLLNWp5gIf5E0hkkP2Zxo8abNadGWoUzcmscqXVUf
op93V7Pys9VoBdmumwh3afuK7bOLEMfKV6x2awMRPotN7uSiopfV7OTWiDS+fnf3QM+LeiVTmhem
3UKp9h+OKdUuXCrnckmkUi63kNCxfFo43UB8vrJpVGi+4vjBp258fO7L5U6WyN37utsSgoA/P8bJ
xr+Kka2DKJDPr3yUIcVyTgv+QD7iYrrNOjfU7fLBp4PCOWU0Pt0+97d5vlgNWXj0ahyjbc59TwLg
4+1oG89l5OV7Hc6gs/gYYVboF7nVQjs7BWM0c9iYnNrjrxJmzaru9fAyRC3sOu93LudghVa647/s
say4+93Xxh6f22pYUonvT7n7KQE5R+hY/kFWkc9QgSzkFWradNEuVhxvpzfKS/FOaPGB6wK+KNwJ
BMd1LztkyDdi8+8OnQ6BqDO571tvjjToJAK87DT0MgYAr1sxushRbP+wt9O6Xq4bhTaDNujzgxQq
YSu09qGBNokMh2JKH0hE/rTmrH8NSj9+JSaUKbkolfbVG2bzQUbyrMhXXlVXM7ZdHytf7apYxyDN
v9M1He/GyUK/EzwmQhT6nmZTaxUtQWcYz2B6Y6JRXlrqVWz9EpIqICE2KCIP20ii0XmJRjOi0QTC
XlTKl2C37LQO8Czesm56f7THDo4kgXXUR818lAu/gL0q+54PymJztMp8nNvAevR8c2t6FRwE774p
NBvn1hzPd5PcGSkpMKfvkHxefIHIlAhnWf2GLjwgkiC+9DU8cNMGTp7xQS5tHFiXvNR6ImI9Wgkd
PFXq/mAATCYjgCxdn2nZJrbH6SjD2PS+jl0WPEVO3HxRilO4qNPVbtaBvHOq6LvtRuQaM7iZp4Ri
bm/0YNq9jpOa2Trst1ymOv49RKlxkpHYy8lbJ7lLFLcsgg3QuZJx2DaW1aInptO9EmoFtGbLcllA
zXjcRTq0i7LCbXuKlkloEfqnfVgd6xx+sBV6z4ilL5fb2KCf3FLoIAdSmacbmbndJnNYcMKuzJ1V
hb8ShCUJUhZbhNPOLHOdXQtuCUAAS/ZV2F4D3ao2TQx52t12VzsQflhxqRaX2c74jLnjS0j27BS7
dKEKpTe4xM/gVNJPQTGHlwwRQ6gc4ed+t6cONFv/xQ7LVngJ2+RajgGsag7Nup2rb4UM9k4Q20hl
Vcam52uoqbHvKSDgg/3dU1b7HMI3NA+45IJUYmnpyfTATert2sz53rASjK1w9NBtQMUiNX+KTXh6
eiH5qX2wveakX+y60jdxOZknZAT+KgKv/BFa5e0m/vvmfWq5QQus+iEW3cq/W8730h8e2gWhmNZ1
+7SMBM2Y/2P0PpfRnrn2+Tsdb0AFIx9/K7Djo0O6MHsVMWy0U2y+CZYhcm00NvODsC3GOpSLQGu6
eukg91PA+u/kin+bxUe8xYF0v3iPw0D+9H8/QDybEXyCU+S/62Tm5GrSguiaZXpQ+xIVDm2aznJn
GgGzNx/UJlJlLeYmT8xDMSi0q+Cus5hMSYraKnJ7fx74YaE43S/3p4uNBjvISLO3yW/rUwQb6EaK
aW2kAzKsoNDu0Gj8pKvlg9jDMVPACCUhHxFqbqbhXBofInyi//5a2yN1/MWeBH29MeaqPUGUrLz9
EqMR8i+myL2HGT6mcZGDLWdppCws4pAF1PK10D+LOZ9oCUlof779vvIPvf1icnv7s9x/kdufRvsf
ys5kOW5lW8+vcuKMjTD65oavB9UXySoWG5GSJgiJlND3XQJP7w8JbpW2fLwjPIGQKzNBUoUCMtf6
G4T7147BHyQH9SgzbbWqyVfZEA3tahrM+s6IG1fbGV71SRlrde+GUXOXluxObJTzWefvUEGxnnBH
Ruvc8JwV6BnriEu3+TTWENRzxy7XsreNIDh05ZaEvu3VawSpEAC/GxEYv9Ms31z7fmOta0NFNfhX
x7WZ5sHUrHBWmQ5OoN0E+Bnb6zIfg9t/OnURzQfNPMTFCpz/dDN1Wxmy57g8k5eQZ5WO8CkanUgD
TWhyf/BfmmgHgk65k5VGWYGMjN4+oiX+1TQHtliyozdcZCeD0tguwSKJL2bZYmgLGrfaoNC7yuNN
nuHTNCGFYa5ChJvv40l8508Pjo1I0/tqPlh8le41tUZPwZot5+em01pgtQt8TLYJYD4KFQ414DE2
cAU2/bc/JlNWsMHkoPeYAOBfyV55mUp4a/kbyBApmyN6Fuqd4enhrVHYs42FdulFofkr1zc3neKH
51Y203xK12VSpvsi89WLiQjiBQkpCywjO79+nicnp7nrn5HT+QjJuWXZfkudobyRw+TBJf+xhUei
ba4x6qnLbwFKZuZMeS+iqdHq9Yx8H89VmxrdhLT8KqMYrvyKGrZefE1UdH1ltCujeeyk98oDVub1
qikQeGnEoH8t+/rUOgFYhgLhftxksx99BAoBFKr/knd6uYljV7mP7N7D666rb8Jade4cvQZ3gfPA
k7yS2bCiTPu0aiIQsyCpw7lkkmBTszMVN31me5PO1jDWe1tM67ybrG+DwkrBy2Jx38yiu1Hcf28F
G8Xa1lFENW1QfEZUPqRFh/hRhMLVXBDEdQVpt3mEbP4aIVty0pAY6qbJo0uDKcryaCgV/8Vsp+yB
r9/wECXh8mjQW7wR6ki1dnKjLEr7xcyq/CECHvrHKJSrLNyPcF/I4pTV2PwsD7PgUUvyBq0WWjJk
zI91iiePXe/Xv8WzHgWsZsBsYJhNBccxsIfNYHfihL6wOHkZGq55ZJPwRHFyi8uQCDHYcx66wCiW
/cl1A/LbhiTOLFyT5GZkOc2S2ayFsvbKwzl+NcJ9v9QueTsVAt1WyoiaSU8GmXftrDNq1l2CSEI4
7XFQFdvc0KzDMGt1x+KbJoTxGrmTcWP3WgEACj+50OYd4iZtSQFRcx4iE4DP7CfXJhYogUF5Nmzw
FQZ5oodEn5V8XFKAWhb4Dyp/8qJ7mqJQ5E/viC58jIy99GMkykLAV02yjhJzgkOF26rvzbTRSTec
Ft7DQnHQXga7yU94qcGMkEyIhf+gvYR+lOOCgkMeonsniSlQza9x4VT3LnsJf1W6Fe8J1lv7BaKg
dIEF3mrO2y1atXGs7JH7BIXh2emdZC+Bx8ediuTFY2Sm2jGzh2kHoyx7JVlzZ5cWe07p1IWqAXnB
onjNIBTfQehQH7kRiru+cF4DSYjHjMVaI4/Q7GWvbanT47s8lQcSthUIqsRZ901C6SJRq1fSNDAh
a+UuNgFcrJJhyte49kxbT0mKc+91znpQ+1lYg1pvTiLnAtsxPGuGGa3l2i9pp48OnWrHeWDtvDZr
M8IUdtaTLSrU93Nfe6JSU66QoXbe24Gkf5G23xUYdOs+yqhABqF5LLSp2Ees9TawMqeNlg/DramK
ciMfL2ZSPeiB4TzJeMv+hqQPBedfcTCWJ5TF6jfXTPPXsuiV/Ng6FKkctc1PgKURTpvl/MjE5SdR
gwOTZYN+XFkIx5wBivi3CstbieP6E+41dwYurPOZCHNFekWDV96gKJGhcLUdZm6V2lCSNXKvxAg1
jw+iTO1DYzTwgpGeQ0OGWs9T7ZfIew1COzuubZ9Kg9Ko0kL+xYhxb3VF94qdRb+v0UCa753mxTGA
tBZTfgF3MKz6MS02cNtNoOq29qpVb82kolXnNdYhC8RIFY+mgaYSCWP3oZhFpGq/r1aaiACDz7Ob
CGEiCyrMB2k3goQCRaU7LFlW1co/2gvpl8f3R/u38bqhdgc9G4y1aMsRQcgYLAaQ9E2voz3ndEWw
S5za3o0Ybr4YsUYZgjfxUfaSY0hQbs+tk+x1YvNg9En5mA2OjdD2QQ6CdOVctKq6ly3DjkYw1SFV
v/n6WV+TY03R3s3hRXSW02Hb4GVP6hsA1f6pnw9mjryljk7VXjb72p1AZhdfZUtOcZvo1THVABc1
xgNh6vcxMoubqPCMA+5fVEHnOlxlFNAnkrBay3qdjMk63ODZQBbQiL/GFSXUdnMKdLFllGNlb54A
vJ3HylCe+mBuq5HNP//na5Dzn6pcjBizgmfAYzhemnaEJxSVAwEiP/fPVtm8yBIEFUr/7CrliyxX
uKHnyT5ZrbDmkQ4jJfroP8ybryJH+gXEVYv62C5Ss71cPspFo6+gWO/YYXwnl5mhHwZ7LxdiI3tZ
laaXyXgddCyFZyFleSiRtT752rC/Jvxs9PhkaMn34QXhYWXe7/3aQ8EmKdJDqhev/sxMS0NzOPSt
iEFBwluzQiDkTajVZD5pQpDdmk3UP+dm1F8sLCWq6AuLH/+HO/xIgG68ZwpuS+FklU/Y4Rm7CBz7
LRsglN4Ca3auSJsX3y7fvHicNm5gN2tkwQvgq7i3xrpm7x0pOgN+/G9t2Z/O/V2q8xWuoIv8RX+d
6r5YSUJeFXbNIx4qPH3K8SRDtVIgrxjrT5LAJw/BXHklDYku7MzzWw7/n5PKkGKjkGxcNbz3iolf
J4udbdx07tGVegd657abD4ZuD4h758Qeu7uirQCujMonCw61zP/arm0eUdUZN83ImgUzhmh6qUPQ
gSmJoY2UP5HydIvwXj9uqNHitmwb1h4m/ZNtFs4pmgW65Bm8KefUVjz8w7Idt390yCEDdRb8m5yN
bOUZLnWpQCQkHU17GyLPtpUECukv7Jk7BEcaED7wLbRSOzSUC280DNPG1RUiJnL/6AVldCNBX5Ps
lacSSkYaAHC/+FvvcoW5R86TlxqcWN2a2L6y2nd4SakKWH6n6jP9zujfBC93ROTJfLKyYDFvyNM5
UdpqBVKAbDIaQJvaqgmgh2f9qG+Wm0m2hWfomwIAt7q/9i8305D050XwIhMe3BMNIY+gb5XbeNLU
XZeYwaOK9yhcXKP5MhjuYyxVo/n/SwpL/ek7/RcVaeLPaZjD766j4CHFPm8vBmc4CEt/m0T31Eok
VWM3mIvQXL6HVqxbt50+PEWlsp5afdERWPCggv+vFZ8lz1a5z3KVODrjXLtsuJZYmmDZwmqnRmDc
AHwZNM+DEOprt+H5abxSrNPxzMg7ICWe8YoJrrqLjMbYyd7axWbLDC1gI1YHRtss0VTovAjlOBO7
gdlu2tTG8NZucY6Vn76M9XUcrwwbmLxsGqrzMUQ25UFeZQ+UeDhok5qo+zq0v06eKD5Qr/wlGvmv
ZF0lmdhUKUJWaFS3wV6SwOXh2nONybNBUsTlqdZhkIDYMTSmSLvRB+cYh3CxHNf4oSvqXVLZwXue
AIGBwQnSLPnep4r+1a5yNAb6PPlSB1DhpxbUmNYANYIxFr8EPlJ+gsT281Dq3truUqiaOsuNNGVH
NYU8FrNSnDXPys4UwCi/1oH5Le3dfZrNaD6I+FFXq996j3W5njX2I8Alsav4hW+LkWe8XVMSlpZn
rdIlR0UXB6lHJkPykM3uQVdTtGXsbCYkxw2mkR37NDlITTMZqpTxJRzcHupM1z+NUGW7BNtpb7Z2
hPCUbP3QByUwN2GUx/dp2N/4lBEQ3gI1TSlZIXea2f0Ten710dfmovJ8pZIsCPtEY3b5APKq/QK6
XiGvQeXo1SoGg7cz3fzLFfYqz34bl3BftYhvTC9kTIx5h+eFDiBSJXyQW7qkRy4Pvhq3w7wjlDEd
4UrdncIHGeJGRWIw49UnO0cE1e8g2L4gqZo/R04+kXaCN99HvK9cHTfbkTWL5EPlOLOswUhUR8NT
s+cI/OteTEa2UdRB2emVXawLJfAKeF+RdofE7s6fguBmiflp/ZT3g3HvrErDLBD+ySwsNGzKgfMa
zja0n3lVDKAbjekyWNYPGaZa5vGUdvSjkRfhc19V+z9siK1Ig2kTTHB457q1PCCH059FmGCLa32E
ZDwrA33X1Ua65sPvgajNFjUOOaM7KQO2uGu5ao3DDGm2tVQJC6yIp7id56sOcQfq5zDry6I+dZMT
XHgKhpd6PphF5K1NC3CB7JAx2RuBrVdndMc8Xl7CDlQeEAY4/j+ukRTqd1F42lFOlJ2GPnxCks84
aD1MnMLFwU/WZZZDZiGLMUtoyENiNw7AEud4Dcmza+1HNgdL/1n7j1CG88Oyw9PCZNrngXBXC8Jc
E2N0yc2NjdFYs0UjBgHIeXTvNPsPy06DDQy469x6GprAforCz23jD48ykuaDAF3RDAfZF5RjfqOU
LonwAITlsocC+zztrpCPPBq5/a9tCfX4DRzSNvkLRadgfx2iC+yWsb5Jj9IQDx1ICyj6E2K26NUE
RYAlX6jeyb7cd8RmLKdmL3sjF9X6KByR2wU4/qxYanUeI22ZWo9avcqaGQstAnONjkRO8Wb2ZLHJ
aRwzN/kRoovRbEnlAMiPldPyf4hx5jad0DatC82m/gxQJwXzeCmDsj7HsNavcB4ZV/lL4KAx1kMV
5LexZEJ+G+vP5rjXsWMpfgLxBn6MxJRRnOFii70yKgXLQ1K6mp+9NYGoLrUZd4/gKO9lOKrjj1ES
96BP5e+jDP1ehkOqFD6id5uwagxkfYR3o/t4kLK8NcBPlM2ajHf5NWjMuyzBuK/th42hK/FbWLgT
X44ofM6Szt3iRVis6xF1SdRs20cb1cZj2HnNbDXRPMqD4OXKqqNX93BG8FqNXYiRKF9f4hnN3tm2
udTb7JiNeGxO00EW3WT9TNbgOoCrAv2ua3gy/QB/5P5VDrrGi8hJtxrmVZtrR4/V9l9FzarxIcSV
hbvxQVWsUUDCAHHAY2E506LxjEPsY2ohl3uNy06dfcitz20emrMDg4zJQ+zCGe0c/Sd72+4+d0Aq
ljasLvJMr0Ltp1vSM8kaD47ytRLogtpKhNmG3RSvMOTclZOa2Z3sDSZz52lj/NClaHJam7Twk61M
0UxD+G6FlX+U/A/JKZlgX+4sx7PWyx3pBop9grexTJBDUoHzsoJsMWbHmEnltu+c5FmkFO5pCDT0
m+LJPY3zGYkH9/fe2Hwh3xSsMak3P6NEspF+Nz5r1U1QC/dOaJV+7/pk7iXdXCgYA9Za8mlwccPw
m9baBUC013bfOkdwdOY6UBp/7we8IHkttHcDVsry3SrfmVE0fUKJLj/JljH7L2sCXqF8vxqzOzO/
geyTBxfDK+BZ0tVkSEi/11a47/POeGjng+16OQbZqn0MJt6g6yYz7xrgvqel6SlHyoD+RY61Cl4e
vjXs5PQCaOfDVIbBraWJ7x/Do9nPmrTlWutatgfkpMatViMb7Y/z1VPFV9fyN5Cz7ap/HQ0dA4q5
RJmRIFs7bRlsr9VJWZO8Nq9DXCch8Sl7gNpQCZD1TldrtM04VfqcZOuN6jVMhwfWCGSk6/EGE+3y
56S139pSoIFUmT6y/ImJCFg5YxXw44zsKqP8CqEkz43yEYpvtS47B5SUV9xp01DjNEia12ZRZe2n
0fmzoj0ORbRJAh6C8jt1PcBdeWabWN3IkPymOgH/m4b/LiMUeBAxDGpM/fTJK1YyWDvKZvB8xLAM
Aesqn3zv0Kf1yZh1EJFzrfrVcrp0G5hS9twPqILMw2GQU6WLUcwOSie8N6awXilKqe8NBBzvB3T6
zNU0omgVGwrucXNwGTifGVR/bxQ9f/htsDxtLIQep6Q9Xcc6rmIdGtf5JCFNEsIUZ4G7Hqg5r3MJ
eULgK76V3fKwwJokwuk65zdY1HX4EpTXlMOzBvlu/rBvOAi/23IfH5H1RcFXvKvzLj9G4xKRJnIN
Z4F9iOxYxiV/jXOrKToYqngffskDt9wsJ43C+UmJjHcTSONedsZSW1iejpGe3rWturqO/WO+E2J5
ZZU5bmG/LjzG4VFDZ++ucXrlHgcT+Yy68tO6sBKr0vLLw7WjYXWxL8EtrGSsc7zpvkpO8l4vYJNg
5zU++lRorRujVmhq3WONe3Oxt8Ncu/v3v/7n//5fb+K/gh/FpUh54ef/yrvsUiBe3/z3v23r3/8q
l/Dx/b//bemey3bGsXQdNS3XNHWV/rdvjyjkMFr7H4CiRREFeXoDtjvbWlEChc7lSz7nRmUGXWbO
DRi6pKv1J4HTS6On4lnn7X3ENczdYrM+fZMHypXulhSFdozzenz2rBp5nZnSqmkpCv/leNZ88OH1
IJDGNWP1G+qnj0J0+kFPJhs+2wCt4Qb9PPMGQbvb0iGvh3357CqAT/gKa3p/Z+eqomP1lwd3qEPu
KGlTRsIdd8nQBcLHLqCCAa7lUQ9WYm5GKXJLKk4RTmHFa1IRMY4VHJIRfXRgZekeuEOyxKIxOtkK
978cUVSTfRY4H18ngSDNDvJCaYrz/D9/Gq7+90/DUFUPaXayNZZrGRqfx98/jTQxSLuAu7hJE3A+
oxXUl9StawqGWrPBbbfcypg84B+hncomXkLoyMHa6oBf62YTb6i4ou+SVsM9fJp+OWDIkYMVLXjv
AqxG3CUNB1DKnbYfo6GJtm1TvaPbu/mQ+Sjdxj0rrQjWoUp2GVEs6I3XNoUGKlhT0NzX85ns0Cvy
AzLm5g5AhK7FW08Gl9ml1eooBuxTy/ChIrNhXLaYOYoZU/Gx4VRa3vWpZnxsOJELjEEd1TdyqJw0
mg2bzrAzbuQrEE5Fc7xecolxybT27ItsyUt2hYh3someX3yPYtGyZ5XXlZcEK20sP0Ze0tMVH403
Nr06X6DDP3/Uhmr88VlrnuPwlSNNbFggx9U/vnmK4hqYjeXhISpV7UakLnn7BncIPUUDGAcDd9OG
I3gevyBdJ9tjl9pwY570MbbOnVlimNfgn7tG0qreLm0vUpo7D2E3J+r+GlM3fAoiRi/XyEvnHIL+
PtRaNpBJT7zn0Uu+YpM3vRlT9oyJkvdpRKRsZyhdf5yqwH7gWc8zzO3Ut6Bt4QaEzRc/pFI4kZG8
xUrHR/ihwbhzGqY35ObaYYzebN/21lnd5WfdFziNc79DsbFqKIWQ/Ex+WhI09sqzBuUyJXmKKD3S
HqaXPiGNGtwYkOHu5UGtSTeEedIgTjq5cGihb8mY7BV61O26zgjWdd+3s+0h88KCbAS+dqcllouZ
ednr+jEYRL9JhiTi7Z+ice3rLXkobn346ajhyINOTqGx2dbK1uQM4mRb4vYqeG0hnYe/Mk/v5SLC
pczcsIjYXi9iFWhgAEGIlwunVVUdyYFluAnGGslBnA54vGuUkWKtPGcpvkRDopfYnlTluZxjLWx0
XnOu/SNso/iwjJY9Zhu/+k4HLETOnWfIabIJI/deGQDyydByEXmqFc5R61sDoorBhWVMXsXTjZfC
jvZWH8e3/QRgQfw66HaBpAGK8mCJKaP/0SGbYdDCoqmAFcumnHEdZ9qKcczQrf0jfm12KJ05Hm5m
/2n6YI+wxjIAkHKC0+nTJgyRrL3SvNTa2bhKmN0GyNFSKJcEsZk2Nnf4c8c1tJDKrFPmsoVUvypF
Jr51UWWtmqYU95qZmqe6cvu17Jiy6Yw4ff7JsabqGLdpgp5cmX1DOFP2YxDfrbTSOKiIjpxJQrZn
RzgcAL9vTVD5a2tuugAiTEToKWmrACd2VgCyfCPnqFV+b+CVfTRdV9dWcrgVsSMH5TRfTgaWPr+q
7aNpt5dlkLwGXgT5Djanu5Kje/jbBzbGZP/J6MZPZX9wdIz3yk6/a8gxo+Tvmg+JgYCQFi2NmKz9
yejSo+zq5kF2z5ePQl+G+xlNGTPZf1FahI0sm7LDnBWd8dJISW0zTsZ0sh+42A/5cj150VILWKbN
kJ35p8uxQwxSLWgfamOyQCIb06kMEJ6ygYCMZC1DRUfNoYNqh9/shIVtXBn3va8a9/KsysxpZevu
uI+QpbOBgtDtqcWuGR3zbok5StzepSzgZecSGxoKFJBugQ3JHyC7GkvokIhxf5DN335KSnJEJPWN
mH+wjGfTAG+0n33ZPAA7c7wsRvKBffi+xIB3nv75FaG73h+vCF11XQ+/NsfyODWtebnw2+KM573u
kMQy9hh/zIiv1NbSnWjMrvzsH2NRDTfIcPkXU0GMtB2q7M1U1X2FtdHn2uRVUhXT7yNI9YjPZYaJ
WV5rHs8DCuhVL9Bgdxu4wDMrbwrbbi17pei07J06mMJWrhq/DfYcFH35al3cSWl3TTREvIlcKODJ
WM7PWBf9mEroD/F8EAaAqBiv7oOMhVH9Eg21fitc+3sCnfMGSWP9YTmoyh4H9vgsW3K4PJPX0ZKW
DkYguGNfWOWWt9qs9W54YVevphit6ErR5nciqu/NqBJcTud2kMKg+Y89qDR6k/77gHm8vPI0X15O
kk15JmOy2bH23Pp+gGXNr5+AUgbv2d9+2P/rWpY+PFBCUPfX6y2/3Tzh91/++ncUYd4cWkO7vf5a
y5TrEPl7pVl81DMgfrFn+ye2ScZKaE72xcWLbg3bZrgFkei8jB5Ichb2qMuMYqfN1BSpsvSb9tKi
usQTDoXgeYt3PSDrZ6xHy63Y80NkkR3XSwgPdYrdHz1W3+C/2QXOuoPff7F74w1VC/846iWub5Bg
aoyydHXtKLML3GSm5KOydoXsX1+07mdyIuVhjFWxQ7EK4a7+R9IpzhJ2hyTf2JXt7zNtMPrVlCU4
+YZC8e6ioSp2/Uz+kM14jsmzZaRdlv5dq1Ev7OzavJVvlsapEJcPtf3ynpF8Y6vTgZFHuv7DH1Xx
0TO/aOSYyDKadd1ZSPax7tobrYPfqhGnr7br7LuxML/ZnuOusT0MTljpBpcqJitc4kL6zYdlOqB+
89RaAksErPK2Ms63NOiG+puFCdY2rHLrmBpm8pwoGX6JU7CdaspDbINnYnqCVZ4adA0YDaTSlqDL
N+u2R/NGxnBWN8+t4bN1GiPVW/EobGBnEpTdVeyBMfGA5a/M5R8Rdcm+rBX/1jWa+CapCnITvVpT
6cvrHRDT5IEHfrkB99F8KrrMwB5CT77aWfUCZgmzD5FusPkTtyLEH7VTFO1s5zr1clGwlPNU/bzE
Mrakq2jojzFP/9u2qz466vnMzDGRh9zI3SfHyaCcRyXpLYhwHam6MDjH8Z10qA1QEld9KzzrMVw3
MLPKTjaBMUJRqotoP/G8Pkvn2pA39dGPg155WhLzmme2QHqaiwRLikSpN0mcN7cGU57nuEQuyXjc
FJd/ftRrrjdv7X7biJMG02zVAdSnWWwGLPuPrZ86FCmb9F7fiY5CsQ/c76i1TUBFCESRTdH6G0JW
m6aP0x+2Ff9IzLb7FJshrOwqQ5CvSLWTC1p+o7jj8HlK8zNvxPdpYjmCnmC7GSnnvOLLEW1RV80O
smk67KNCihvkPek1QnOT4/z3VGqD9miCqJfhsDGrO3OwTWTs+FRLkU3HZvwaaJ39SXNFf+kiA7Fu
tXzFeNU/GgMyEfGc8Q2VErelVE0Osrfso1ddeeoQjHuSLoiact+KIXyUkbYqUS0W3NkIyOUFZZSl
UxVVdggDMN6eniaASf86iFK8Vnyx926CqkFQuvHSaaDdxnfnV1t2y2m4jiBcawTOtrIKa2Vq3nTO
vcZcN25YfBrGLFtnk+W+kFPQ0U5OJ0xIwIWUWO58VdrhTQVI+L3I1KcOM9V3Hhy3oepHP0Gv7XRV
xOghOIDhWJfFqxhAnlCzl1ZN6xV+HcOriwQdlNQOTn6hPCJodZRhLBVCwMvKi2o1d33fD8XesidU
DvxMO86xfOpJhOoIQK2spEjY7eyVUvPf0C8n/5pO8QPEMu8Qo+B8UF1SRW5lqOhadEiDa8iBZ//X
UFdk8crWTHDu83jYCX+Md0Lo8vLSOmSigx62H5f+21DUjKznoHPfoqlW78KsG7cqALdPSm78LLzK
/mENLzhe5O9FR8YuTtX0CcpUvyqn6JMIDbJfju4dWQomz4WFKmM0GcDNzDR97vGiOYMYv1dNTLiw
Cw0PjRKUlxI43VoHebdvRAcpQhnu5tTVrWw5Wjhaq7Ls7+ysNfbUNr+kqaK+AE79ZuHM/cPG6sut
Q/Mtrws22nUXPZlx5e46NXNuwgI3MMsGmpTPk7C9+ubMk4AWrkoxfEwagt7epC16whKkkCCLiQx8
flpasOqOXjjhtToDH/4+Qk8wtoqU6jIaisbitD8t4LtfzQWbF7YlTBVwvirC3uDPS13pz0WklQ8m
xSht3yl9Bh+ocvhuqPa9j3Tsbe9kdzKUGn1NCSJtxi0YEW8ddYpNloODHJw73KFpliKSOaSNsxqU
OrjROxjUEL4f5AZ3cIsb1QoonswhRYEgHvLwuW5+zQAdt8alJHydpI2eua2DztjImNqmm0QYSLg3
3Uk1fetenw/yrNJbm+9eY6zJU2kHocGQkE+CqA3YRAsHB+iyDp9cPawejAh1zPlZIQ+pnWobzyPD
KicEblU++IjXXEfIa2RFYW37DDabpz27aNfdVMLG8kY22za770Vz33CLdmsv3HaVlTzLPtNOPnVo
y5xly6mRzscJ7Nj6WnXp4tLfqkGlbfKhRRkXnSFeFGTaj0u7zb9YU+JeRlOJwfWY023cW1+Wvutc
2ZtiFPB4nS9jALTGe/R9VioknnFkTTwU/MoxPOPHNomqfYuJ2800GbMLD7XpHKvS16myXuQNipL6
Wv01KTPU6tFPQd+jCXZf6Vl2tksFdW7ffJSHzI2LzaTkLM+trj5rXZq8hC5bMiwInhpRhS9gr7sx
eclCRX0atHbNBjF5yYOxfZgwv5MTVHAC9zbvCQh8CAwjooXXfYmk4ITIkWyW5Jpv6zJ5ly0xjxis
IkOFpApuY4u6GV7Ku9YFZSpQjX8g6xivMVR03qz4KJ9dIkd13ait/jGfdGUvh9qdHS5Di6J037zp
0LUw6E3feWpmqUJY+yHUeLfbS5ZWDvQIEL7WLaLzsvfazNBO+n3wPBd9qVPKXv227tmwZ9RNvhiG
n6x5BOP5FpX1E3vmi4wrmhi2tZtDxwar+wXjVvRS461aFEhyoja1rsaw/iYK5YAxt/6zwhYQNwjr
W5NUyioXlfMovHrcWSLWb50ZKNYJ/P+iID1EvpUe5HbLdP1+Q7UmO8jNGASjYSPq8aM3pRa9ySkJ
wCrXk82Y49sIu9b4JPIsOSii/73pzc1adfVPhdV+9F6bcm6Jr8xTUfJyHEKXVU9GxcQOYQhiTPEl
6qt9UA3jO/j0H6OfOs++F9q7qCgoHNQ12JaOCmeGWML3ePghR+opspJTQb0gR5lo7zWs/muzrG5I
2mEp3kXtupybMhaAx13O/jlWUhafArasrDJs/NdB4KroxQb7aT51LbtaD7nAWr4RIQXUNDrJM3nI
gO1snbHVN+owy0DoKFqoefF5qDBJxCu037alVnx2wJqs4ooScJbV0YthoDE8DwvQRbtJm95d92Py
hZ1LqzwNVantLLTl2b5Y4msbUW1QwASd9VItUPyhQwp9q+Ag0apTPjqgAFQrKfYtO64zZIdnkdOZ
zOwhJAH/CIH0yOLMPcuWD9fo4Ad9vJZNeVCa9oWl48vIY35Vh9lPKYnMA9I8S26hPAxuCKi8i47X
eBMll8IBQaEqprJVVEd/RqmqWKWqTdpxM2qF/8Oy/GwV9ab7rCq92BrRzswK++L1nokUUqh8xo/n
UesG56cn3ius1d5t201XNf9XnxTh4HDmkgMuDEscdWzsoBt2N1aWZ6coCF3WpNn0GW7c3YK2H0rQ
ZUXyikNVtdYi+8YIS0QkijJ/m/ri0I6gcniDnUpzAOViJsNlLFP/a69p6srHTvdTgQPyZmQ9cskE
DAe91V8b9Hwu8lD3FZ4QaVWvrzF5NmGoMGXAma9xYXXaNgeuuql+zZe9ZnSLw8xwj8l17K1gT3gz
j3zFal9fa0qJIpHnpd8zdTBu0QKdHv0IWrhiknEz7OlRhlSB8relB/1ONmVHFemrDi+/izYPq+PG
PlgmSZPGCHvkgnkOZR2QwzJWLyr7s1vPB24ZA1n7Hj6HVt5/j0RkbRTDdW5DUZWXwURNdoDC9V0d
7JPwbfWmTptqZ8Y+HjVSW3Q5hd8WH+oRqaw/TFmkPctVsXTpljKmiwypkQbJIVDy2w4ZyG0OFO+k
hJWzHlO0GKaknEtFv9qgT4ENOWD+KyAeq8yjRtEVdvyKtjL2pKn3mHuj+tRg78C7L35FLTM4OT0W
RrLpJBr12iZttvmYJ6/4ilOEh86LOxaDdcP4imFmfy87HYsauVBY3cThQw7Da6VihPopb1QBD1gp
LgmLs/0odPxbcy29QYxDPaR9ifNFbFtbTR3bx2wKVdwZM/HaqyBV1bEp3xQzP8TCISGdppSIymGW
Wszu9VErv9lZKlYijMxPUaMUm6HonctkeTAHhkG9myZUeIfADY98ct0pLljEQ4W3H+LQdtbC8I5V
VzXIo4fNXZCpFEvms+vB8Z1qh2ZjtWq8Hnc5DN5aqjtxvunZb6n7nvXu0i47tQDCOA+SwSot8k09
B9kxtHdNnT4Hasn/ja86j2ro2Y894mZRNrCRodz/ODlGf5tYyU/Zkoe2qS1YWgAf5fg4j9qzb6TL
eEUpnMcBY1VodiLaQ9pGi8ItxU0TV+NGrdTiJlfN/rPVHJKZE9ZYenH0/g9lZ9bcptLt/U9EFfNw
i2bJli07duzcUNnZCTTQzPOnPz/aeeK9n/fUqXpvKPUAkmVE91rrP0xdsRsUc6wU35GgLG5eKstN
NznzPsKPKSR2KN+Nif1e78IMnGBdvgmcq9buBSF8/GLRKfto6t2veIiGx2HRLJ5Kzd/kuKp3t5dU
N9t0OMVdW74Pzg5Qtv5WWA3y1bCQtqq7iToZ2oNnULfX51uZjW9Zr+MePvnjnY9A9m5JBuMoCcXf
oggvHIrwL/y8MOzMyAG79eK8jZ4vt6aHBC8CC+7bjGiDH5dv9aCXFx8iGwJldLcRzKXehrEiMuhF
U6HluwiTjdeJxf61Ql/s5i41LuR0kVpP70xiq1A1/SVKj0VSxh8niFag/M7Sf1Sjap5LdehAzqoD
o728iSSZLulkcn+th6wuwiLuy0fKXt7N7TGNTNBX/5xQNaCSvAr24GdfRA5zP/uD3OYZVayNAfcI
IU9QiOoqaiLs9l8lyo9n1VL9id1sCxO/ts62862VuGOxjeJyhPfmInUPl9nYzXk+hrZrTgXWU9Fw
ZxRkHfaoKB8NZ5lwp6JvMaJZ+3ipzolSiFJqRF1NvRoBnaaSCEb4U/8YS+jJs5aM3yxHkoSui+Qa
j0b0WBg2zsHrgCe4yTxDg9TRJsONrNIvC0mub76s+o0Zadl941farRHmXx8XWiV0dfmMS2ee+Mt1
KCA2eCleB3KZqA2BuDND9TKtutcVIHz6R1+sSeds+jFqMZyLXs3kbvGATraOZ9pbdVpsDf4+aOA2
KglUA2M3o5XJg9JP/dOlO1784LRVe1P9OtlTNUt1LU5rUF6H6IT4Tcl2vDVCs13gQ/h59dzoTn6x
TASbfc9IATY55auhOag/qskeyWRY/N3GS/qsQmrWRKpSDo9qVFZejEZine0SqyufZZLmT7b99DEV
vPxfYh6/ok1YfbyztJr+agtsKNY3Vldoyur3h/m4oCHkx4dRTXUo0+YfH6jJ4/YIIQMj7/Ut1ZX+
/aF6r7+Lu/h+SYLsESn6/DHVbTYPpLPAfkNj+tPftwaFaBlV+88Bn2L6VZQU/9Zpqj/P9RS+vL/i
SXgk1qaJVQMcZIIYmqBz5D1Z76cSthLAiYZtJ/kgcVSjMM2iB6xnoat3l7IYmzN1XCyr8CLdOWiL
2SdZN9MuSRMywGBZt1GZiL3SQlOHierZtsYO4x99eWDgH4Bf6L5MXCCFmGg09tTsO6tpX93OfK69
WPxtCwOcryjIruDmIdnunAM/FY+ApdlXrzNG/qCq1H8YLRlpx+z6h8AkyUE5V+yFa2qvZWo9NumI
ML3jf3XISr4MWP/sXdk0e1NYjzVSyZBgK/yz8eN5K4TziApt9LOxmr1WdNP30YU/Z7KluBl5HR3m
XM4ndVIaYbqdm8vylnOSciseumoPe2v+x0nSEtFhXE8q0NR6GIUOdXw96c87eTOqAdtutvN3JKCM
nallaPGZ/NZr6DO4WWTyxxgj7/l/zpiZgSTZ/34N+OH5DyR8P64B/3y7uHF+H9XvU67JR3UwYXk/
1hCFtyU05Z00Mt9nzeiTB6alS89+X82TiQw2HgJTWUrltp/8rV12+auWSxEWmmH8TPOzLGzrl2P4
XzunjL46i47eiw1S2QCkdzS0ejips70/Zwfr2bqem3/ODnzodDNpDx5/+C73rhcq3mxRCbDbi5U/
GrGzXNWASmNXk849i6uJgtJpfersEo8SbKcocOZTK1DUzMx94rTZUTe67N33X1TI0kxsYMpipYnM
Xvbu/rP7X7NVHKNmp6PhhmNbv/dx59gnnqfFXbce7HIVKg089qRtudK8AwKmmMcH+7ssfzLS1jpQ
/XAO9RqhLkb5w9N5gg/2YL4gKvmPlkkrgw8IhoxId52pWknTTz8K7TkgFAE3YlQvAapDCzHE1zjO
TMzc5vKj2Y95tqNYMB3VKDpS1MtHkEdoNj+bfXEYzMD9KixjPiPGRs07T8lbTq6xGdfPqwj8iruv
DnonumNnWMj4Gav4e2W5VOjW9ifT36yKFo0edq9O3KekD3OHBFeQQnQvUdp37GfV5c5zGTalrC6A
DZxnXQ4YDvz7BNiP21E51TtJg2Rem23rEtl3O9GXuzhKBpjcyJWq+7qTz6OVO98Bzy7bDntctITa
4coNwIqRyHccvlb4NoQ80hbQBq1g2quUpYnOwg0XpjCdK1bMz1FfN8XOhfx1MCj/EEn106HvrOqt
7scvwNqa2yR17eZ70eNkV9UbmGOKYJrm7NQsk/AoHGDdXVs7gyeIlsRlnK2tGnQLRzvpng/aab1i
lmsUACj0XNSodwu42Lk21ulkCc8VNdKPQ83mqQg/20bp/h5pYI6H8DzljuDfO3+eV7SJT0ZoupoF
gqMoK7snFMKbp4EI6BbIpwjdnyfVk8MmOhZemW5UUw0sSYwwQCHMo+pTh6LcQ8bHmCaDfy79ft6M
si7jzYLK6QlDlCoEVS5u6jD6iLWMRf2Q+nEVkyVqxwfTZPOlmqhRl3ugf+VGt1tnawkHrRJT2FOY
VkF3rw51WfT3y1qEBKv1t+qKqqW7/8c8L0rFpawBWq9z1ZScXM4phRydloZ/JlJcUInOIv+sDv6f
V/89oqYn7pxvUBlFOGudqPrUq4/Zs+itQ4y6rxWX4gIlTlzUq/+t+f/VF6QD0hSek24/rwdDHKop
xAJNzuO9OpCSGO/LFWJegankOevvPgeDP9NU36xjM5oDZlHz1Zmwa5CfVi/1sU7vJMKAaq46dXTi
P/h6aurWbrIaA6Cwrd/F1hJtgapgnC2gfbmt0PvQEwMifppp8FpNID8Yf0ywa0rTvwWtiqi7J7CR
T0LXspvdPsWoiGdI+enyFOmuHpo2quYp636FCeBBzK2183sveUOsmlp1E6CMTSL1Kya2LT/MtyY2
0rvSXJOVSSXehhJsoA5A46SaUT/d5RoaEz2Q0NuYGc+O7ORra4P8m4CIFtRl3AaglWo6WOC6YdRr
b6hxGifV543++ABXjMlWddIoc1xUS/VDOJNXCx9QZXspRJ1clgmxbNXsG9/fVrrvHNmoWpQg9S8B
kOTHEo+D0tO3xpz7134okdLE+ChCYKJ9anAsIT0EtWYrEH81V4Xcf5CipGvpl1vWDF/7QXNgkY7x
06JHUAE6YPF+/FSIPH7C3jNBAlz+rcbHdVLdZ/l+8GFVqxlqIEmvgXGrUu+FjGX16Jtj/FpOz4qz
YmK1e231Mie7S0Fz1rvyOGOLs1PNYE1EgINwPggu6yU8V4dbAPFnh/diubV723jTsulj94TeA7DK
efg+tVa9ccRS3qIp1iizd9NJmJZ4yP6chJf1x0kl2Ax1kkVap2DntS4AasWQqBuaQSJvqmXlYHA6
SGrUQ1lTHB96rW7nIAvXE1Rf0Yh/nDCDLe5wP8zue1u+dHH6Q67yg00WDRsXZOR9bPfOjVTW31Vt
zt+QvsZGVEN9Y2ht/dYn1k813+yMZhNblLcWnDZvtY/5uRpIdEw8q6md7g1RVauJWgI/JrLvk8IP
9oayF1sPxRQjUtxTZ1ydxT77VbN1ynFAJKPotniRYbj97zkChC7aUCOsblf6KPlyPYlD5ek3VWzy
jb/mpXvVJ1u+9aO75o3YKdcGiub+MOonKTR5jb2EIM9IoxfZQ530F7/92elskG3717/P9ho7+Tg7
ce1/nj10cRMSdcxblYTBZqi8CtwrrrDqzI2GWeR26AeI5SodU3eJuwPI86NDh3Az15H3gHwONG0J
3ZsNEyV1K2GdNtvqSzA51xlzPVBdpGOX5i5PAuO9WU9cuoVCoOf9PjHp5+ExSAlbJz8oLyU+0ptG
sdmTOeGTILUzkoI+fez9FJti7evXvo/9Id/wR1MN4jccnGI7HXdusQOO7D26bgOsIsX787PV+1tg
5f5jNsn2hqZbe6Nntvqv7SiqB6C46QOxhQytuJnfSM2haOKOBHprs48wHSTz/qymRSVVw9K2ESLG
TWQTI4ipIGqO5LtNrHm8U2UQ699NNYo/0ng3ZUW8M62eFUDar7NeZS/Ue9lZghY/ZkWafKkK64ey
EJfT8mrV5u8JpuZC3hPWTnPi9lZTy3qcu2e3QZH9s2dInj/kPNQ4LTXUGn10sMZZC33hMd0lMSSG
pDjm6zfh6MPvvkpUxVE1oz/zVJ8pdLJX9RUhbv9J9Pl5rCh+qxYmOdqxmQRLYIfc+sYZ/fclkvJO
jZpeWyGTZZLOdYcZzgw750GfjZNqqo20aiYeo59NNVq4+w/Mi2WZj05iguPnbS5eA7J5xfKrLvUq
CRrtIuPuSKa2W+VZah7VaXKsWGSOwo2mL4FRfuuTBEnF3H8vumD5oiboYyJQkIEFQpj3MSE3ovfa
H39PUFdIRjMLVxfCu/931qTVyZGo8/dlPN7HQp31x5/LfE5QH6SVzTfTktUzkZW7b1rNacjVLtEF
bwYiM9MBr+Gy/bqozmwy91Xh1Kf/6leDqu/jNNWOfPOwFCikHnppGDdDAi6HaK2F1tR671UAtUua
OMsGA0ZgbC3fRlLy/zdAyNQD/7+oOrYXBIYHQ8dyIInorun/Gw0KbqtwXaNyTqx1yzHBnGHZBIYs
zi3Rx/zxMuffQM1k7SVxOpwqWDWG2cd7G3OHnTHVwZc2idbayAJCQHdtknv0JV1R3rVTVYRUpIIv
EndEMobOufewxNjIEGyX/0XNFIu4eAbGpuY6se38AqUNaJtqEHE9h8qUbx9Vk9qJtiMppe3UZDFh
7eLH/ruHpu8GWoP7xXFnQpeOLLtqWg5lLzhP+3poKDGuMww+bFcmOTbYtESRveIRVV5VC3v0ZCNM
Oz33/QwnkVT52Y6D6TSR2NomyOke+xGUUpCW9ZavCC2NDk0i2bBul0safIyaceDC+uurk5q8VNbG
8DFdK9ErO/Xd0r0MiK5vXVFJCs40Ax1rbD5XDolXdi/gM+J9MvYIU6+jZt5H+1KONXEPTc3SosMU
Z9M2NXQBIw/NTLJ+6b23Htgrp/eLqwfnOei3qoVM2u9+Ne2zj+AQmF9GOOF75c++1Mt7dXBFWX28
+uwzDPNxEp53/Owi4YSH2XpQfUhFwunhGUQC418DalSbI4GyhWjOpDGc00dfhPhoEANvXZzsWcDx
vi/yOAL0DZN4b6VA41XnP0Y+2yNE+cBzY9hsnPd5+LiCJVfxZ7t/NCbz9+hS+sgZxbiOmIvUn2Z0
lGq7fFKNjIfdYU7seaOa+johd+sfBuYfF9Wl6m6lk92c1QZFdRUoVWwhSVJ0X/u6Lkkey6HaVtxg
ZDsfXOgSd3Eyjk+kowDFS/gkqqkOmW2CLmo8cUI9dHxyXQI6KXFUXk9QB2S1kF1iLUf/iT7IP+OT
ENVPZ1pwEF+7TGyhrzWuiaqlrjMh/LDzvLTcqT7EZUgRV06wl+Vy7yFwdC9F1T8ljdPcIR7xolqV
rwPzwh4bfizCXKpPHRCLOg3IAFxVq4Ocewmy5i81X3VhZwJuv/FerWykaKT77bfB/lsbe+tt0uIF
zz8AtxJ2NXe7Cc+59vWX3Jus7WSYybb35TenKbUzXrLFwSuzaVPIvkKALuk3xmI8ipGdgmYtZMu6
Rn8fDHFv+DJ4Fnhe4e6zfAcD3h4aGHC8ybjsUDIZjtPUJgg3FNg/Tt2ZHALON1N61IvYvY+dKD1M
bKrxWBq8axNYL2WDFoPfEWIEfIjAaPNTi3fVLhhhDI6NPNSu3d5pxT2uJXINt4IB0wODTzS6RyNP
95lVZce0dlJg5DlqHPEcVvMCDaVI3Jse4Xpt6dp0LhJBRdI3Xmtv6r4j0czzpbL1a6XVDqCamH2Q
X8UH22uMXTfl9gOo3E01m/GTOiCSoJ8WQA5c/D99IC2zXVM5DRDM//SNAc7yiZZHJ5zck49z49Yi
xZDnj2qaDpTtjur2w+dJeq2NPHuiHh3k/5yUQb7cGIaXHlTfjOrYXZQEl8EGoxFa7VyfKYlifqPa
5Yq8UG11cDWgsvGM6zaKcnn4cTQxizsbSECcM20w9J1qm4NdndUrKOdMXdbxVp2len+fqldTGEnq
P2olUotUnEZoy68H1ffZ/Oz7r3mpWsvU8MfLz/HPS/Bj9X4veB8vpRwQpoNQg3vqeWq73wcRY8GR
rYfUc5I8VG01rDrVq8++z4FMNIgXfQ7/9yU+z/49E73zQw2zbxPVIhxjx79pyIc+i3w4oRLxN/DB
5UEf8Iexh9jctoB8gKfL6HnJZRVqZHF+OvbPKp4APYzYzPIUT248B+1jFbQVTLDEvg2jxA1TdNnf
hX9MLSP9WctpQOsqks9aV7WH0sjtk6XlJgRNtPp8gL7f09nbLjr2aU4ARD1G0GDroA15sZYqf8Fd
6OTgLvGe5IPY+3ED6m/EQo0TqBfHafxi9Pwy+zb9q6MO+GIOcufZ0qLcmXfv2ZLtpt7WXsZ2qY9C
c8Ju8saLiw/LBRH+/NLYO1N28ynIi7XkSsaDRGWxtdwmODpmcRJLap36GKEHMGT1pXKttxX0oB7s
6Zp39AkEt9ELq+d8kG6HcppmiPe0oWDHF/qUiuqYoDx2JW2KCYqd48i0zIeiGtODL5ftrHXtrpZr
YbzqEDcCXHaw4linAAZimvsmO80agjwetFhEDfwcL/T0SWuM/mjP7HCilEQ/GGz3L8T2j2lJMT6Z
kvGuz4Bisq5spIYlmDF7P5c4vdmBZlNDSDf2mL3kCFZ8J8TapbHfhqSl82tZxeM1QlZyg3ae9r30
tUsk+uLVRVv4WKDjd1g8QvgBIFvQUFf3Rf+jApMQTn4z3KBq+qd8Tqd9GhnaK4iDK/j/+g5SdrGV
UWFvcCxpLgDg8zd93vEUNDaL5IZBNy7YOgkE39osD209FZfcp5jt1eUDsSJWzF2cb1rTsrcGpaSH
wbCD7YQGaeBW27F1rUMv7ODqmvobuD80KDokFWvMSk4p5bJNEpt/e+6UnREYg4JmP/s8xrysLM5D
Cp5aq/QVUxdXp9KyfLRARU2KqdKPribP9lgbm9atwkDk3TYwi3pbIpl89VyRn102dNA+Qq2rw0B3
wY1NfvS1rxH97GTgPacnwb4SmTDy/E3A5sSRpHsF0E/dtw5zOr9YfV08FydnFLehczHYRtYGbwHw
OQl5p72bNWzlF83fNZJd2Gw+YFCsnSOrpbojJ6B9K/FPIp6UBinpT72569PpZropTOqbhitWOMtZ
8LjP+jsILHGUnqKffTob+xY30bM61EGTb2fs8+bST0PEcbpzXaHxXssA+a4iOzqavW/s3HR3blb3
m2pw33UmeCZWQGPyzE6o29fmVJ7VwQxE9fFKNbXKLc/BelDNGIdbHuN/Zv/XcE6Gjpr/GFrElOdm
9QkktJuLj3ZblH8lzl9e7XAfJN4GfzrzXMrcPC924hCis7/NoRl2VRQCWP6GmxRW7zxFAAVjIQyZ
KFg26iWo5xfXTKp9Uk3WeUxd6+zN0DQhjUzg305RJoKwTAYyJCMGYKnUDsKhxB4GPlcom2qTpj2r
fgOGuPYRosaBY/aQzQmQhd7wjAdoxOPdSilTT/Lmjjr3tx7q5pydmsYtjM2Uy1dPeliarZ8AVpob
6NVp7l7qqpjOQTxOZ209BPo2rxN0F8uhOEfrQa016hUqOAkkHlKYoRtrxnYcUT/T07E/kwTCBG59
NTjDj6opv+DA4Ya1nvEN1OsSS1bOOcysCBjHNdzmY7RfRHZFulw7N6v5ozpEAlkRLbdJ+2eo+7Xz
yRH8Yer/Z9j1qwOad9eRZjmP81Kc2QD1Wj6cW7OwT7YDwMM1JDGaRzVvsPpiZ+s9aijIip7LQH6z
ytbZFXo6U8woO1xU6uI1NoLmzK8Unh1frD1pFzfFyLOfoQsF3kH9YQnKZJuikuA/hLmcRd0tZ6dD
MYr0OdphfnUmX1Gf2cv7By8VbEgK/ZytPnKyqfqPr+n3hfia1Ku8qIePVxl6z6fOIu6LkPEAjm/K
TVz6YEj1Ztm3rnOzSolmXhwgoq8l7VkdfL1uz30GNQvLDrCVkDTCqixDiOntWYroG25Pt6YGD1jF
dbdJTWMLCu3iN32oR/7FcKZzLORTWoNCs8CBnIa4OdcFaXnDc94bV4vu02lYNl1a3MpUTriaGH+h
Go/YeTteJOVa1OBjZDHdwoftgbisCyQh07unOmvjreuyI2qqvN0LZKU38HSpvNY2YlrgJgEvvs5m
JPdIvKRbxAGaXezgSaGJMSbygyWsVfzg7HxfRP73TCMB7rjd81xW03aqYp9TgmjTmGYSukuX7xMi
ewhc43PiUV2d5gEU+poAW4urmeNimO4hLgWuDh9Ub+Xtp144r/oQnWPuDKwT9sjlgLYirNryo4IL
6DfOESyyvm+Djs2B4ze7JEhYJOQN0CcemfoIOzqenCMEpIcg3mpNFcNu4TdhRMV0QG/I4q0nE9U4
/p40Wch3TkYY88THONjkr+zZy5BlktFjnsXIs+aBdohF/jilTnf03e7OjTT3kiXVKWXNOotIHHqZ
dnyVg4fMARaqOVZiIXZcctcs5bKDJoLXmRZfMyGrTdY0+o5nq7vDlhqYl5e/4gup79wUclGq1bga
TSgaiCTfjYGJYT2Si7vMj1+lDXtupPATe910ZbF74DfUXIoE62lvuFuX1RDS/buOEt5WUNLZFL4F
doRd99bXPaqVhvFt8KHKd12TnAFub5zGnbFFbtGoGUS28/qu3wZxfW0ScSoSC4RAYD9gEAtZqAxs
WDa5ufFboOR93h74faJP3JY3s6xgKDTtjn/WcnR96Rxyd9hNo9nCgrGbkCISN7V0L04i+L9qafq0
WNxypnVaSB7uCSau6+7/rhVop+XzVJ4MayA0GHRqlezGs2UGut+z0FPZ2IwV0oYOalmXXBe/0rmX
YPVX5aQBhWryspgK2jir6cgHAdXF8zRj8QvGhzibvdDRFpQiQL/f5f1ju2DtpVf8/d2c/e1UdbEz
fM261xxcf8nA/ArsFO2svHkhmLosrYl2twNpefT1hzRFLKEKloOpBfd2npSbzOiCs2MAea8MdGSy
1N9nqJpfu+B+io0YHelEPHvFFBH+5M7R1wZvSw7JgfLTPaa2j6Yf8ZnpBsHZEKidJ2siO4iieyjV
GHGQIrvWdaM9LA5+WUB7zbKez1reLwfI1d/K0jBDn23x4zi+lHmOl8OI2zQbPmPHPmrcNI1z5+aJ
c0TQHpVXo/kxzWxXEOOILqxG1zR36uM8PSCb54QOVO1D43jpxc11yuPJvRcM7bagMtwMlf+QTLhO
WE2XHroRRJJFDj5Mo8y7rxedp/7SuzCsbQObL3ZU4yD9bRxIc9P1VhUaAOD2UxWEaKR5TzCODFDy
5XYIpLcu3A4kfq/e1AP+S3GNkSWpLSRuwexBvEJutHfWD5Vek6F4pOCCzmActUiSoPiaBdwn0qU0
qWUiptTnubt+OaOVxp8PsXip/WSjLfDzEYosQtMnLWfYw3apgtc5M1miEYA7xEu1xx7zmwndaxst
lGuFASq0rET+UE5gDcFDb2J96ni/Aph/4VSbMQGOgPRnthlJ3Wzm0ZvOozQezbhv9pLl+UEGBawK
B8YQi0DyGMflC6aWd8jdXXvSy1eUY2fMxSj0VeM+8ofgZjvDIZ9Zf2pZWztX15ESrYV8mLXZCoOp
X/8etqJF7c77Ri+fAf63O9+q+22p9d+zQnZ7169wfJIgLqwYb78sQSLOsidQgURO/CMI9qNFH8Eq
lWjeVWKEJg7XMPNfltLWvgSp9ghO+mKiKn9P6mPYm3pKAOS249VIur2fVcYlWVt9J8arK63xqmux
c3ZxYYHvzAyRgHbmCbHJYXwuUoOgFJhXkSzmVcJe27bIDW1Uk4f2eZrTFtORdgK3vtRvsQ2+uqvq
9q2qxjHsrb5/m2Dyh4FrDW/kdAeAk/H0FrNmh/AYYUMSkYQCIZg3o5h74A4UN4Ml6wG0DtZb27uQ
tbmh32xM6ZAMabw34FJtiICg/8b2g+gHZvN26gwE0G1yMxVo/zfiHe6opjO+pu0C6NWyk6+rjUBo
RXJ4rZIEzX/0BF4aoQHsxPy06esXF2bxptM750vSFxZSG3H1RUieyrNL3cwLouI4tS0KQGihPEGB
IwK07RgExj3MYIFiHQhtxwBWtjSe+RC4Y72PTdigsBEx5BHNfB+kwj6keTfflV4zHm3soS9k2etT
57XGuQeWj7In1sI+4AH4VX501OYcfzw3zY/zWFvnDjDlTkp3U6eOd4JH6G3xWeAjwT5Gp6TNd53Q
CWNFf8tn/VDGrXwEod0cOyThVv6Hg/ZS8aXJMHVMl+prCd15C0hI35Q2vmOFfXGFfYezmEEUZPwY
WusV1O6vwtVIvLD51836lLF/AAQst1MNm2IiEO8TfuBLMv4+DJl2LvgsoTX7wZbK6Z0TJNOh8eZX
FAvHrRO563NvsvdiROilymV9IToJ0wJ6heEZ07FAYGwzoQMY+pY5bWZsfzfeGkqkjjWe7FE+2cG7
7+nmS6HNP5OByNzmfk20Y6/F6UOTFwQTgfcWQU8MK8fpX/wY5heseMBDTb1PY1K6WmMCO9csgvG2
uw5i9PdxUJih587YppK/Hcw7qPVoEK1iDKmfvRngx7d1IE9OQG7dGnigCpkke4l0KJKc4mmm3B4a
efJaeS3Eg9AaF/A2/bkSmnFMNHFj4dqOdjptjBmVIFNvfiG9bLhNCTak+0VCdmQ170C56UKETmw7
Z7kYw24p+gIP9uaSmF52KCPjjd5HWOMt0lnds6Npd7mX750K/KTGJvCjajOuUWNevpAAIKREEpKE
oE8KtNg3Qy4Opv1ultLa83z8Ug9FsTFlOt733PCUHa14i1D5weub7CItgKpjNcKSdMeXKa/dQxxF
HdY1wze9LUkp2HK3uAnPvika7gWpATdqUdyD9bqjSv8unQ4+kNW/xNEsQHiE+QLPr29QadAEK5NW
VbuyM7xd7rHw1z0aDAm+MBB2dhA6ki+tv69zzCNLfQiwt0HYKbCvS9VT10XhJU2C5bFkJ+2mww/N
RILM8DOUKSOkdFzvWZp/TR5JM2rh7Din/v3mJbn/dwAnLcXEACQrxIkiPketkUF0mvD0Hpfghqaj
e+7M+WczF9YhG9cvRPjNw+yh9rdpBUlPdH0f4kCY+7FY2nOLVyGgOeRuxzVXIOt2JFVEikI2my5z
p+ZBN3VucBEQd1QzIUdR4QoOoLo/sREeDrMaViMNpCd8W9uU+arj4wL/GFNXMaV+toWcD673K6uj
5jT0GnWTxt/o0FDOFs72uPNATTMq3T1ikLOpYKdvKqRdjSR1D9a8yyhiPaF5c83REN2IrgfGVaBN
O1F+fIG6ikfOAGepyHZjBzVcywoelqCFyN8ctML1fsQptX8sSlkIymXrLiU5/AinDYHMs04SKsxa
izi/Gi9V0m37oX+kvFaFmFrCQTUAmLpWf+sXaQEPqWyIZN0uiU9JjE6OleMaO2d2jQzF6g8pM7mb
wQQho5Y8lTnrFZpmGt7Ac+B2SBA5Fnp8TbSNouRLL1GfNb1zNwzGS59/0UHloLwQN9e+HH/a1HwP
w1Knx1pPKJ8ZrG8L0Cb8zXZQNa1NOQFz0LT5GgVI/FRN+yKihspc9Csai+KLHg3fie96BMjb/RxH
q6I1v8Wqyq4uVi4nTHLjTeC6OyR93onD0b6W/bLrvYhgt/W/4RaaHxcNbxsrHSgdWdESytqLQ6x3
uK+a18x2Y+Kn9mczYj/lpcsXp8r2WfFWl4n9Paq7e7epsbNA91bOX2MpyxDNcawt5/IJx6x+7wnv
yZryr2WBC7xo37PJeIn67meRs0/t4++6mH/5oinYUQQ9lYM4pi4n9ItvoHzkiFNb9wfd7ZfvtUCX
LcLg18wHHFDrsOxIpWiFUe+N2up2qVPAwxd/d7isUbgqu/txQJ1S6nkKWLBGyzMYd4Zo261mnqkj
yAynZulEv9oVm+V4EAmQfdYfh57MG3eu8DBDzsGgovoLB5ndxwBkI1g8j9g6+qZ3o7WtnNkPe7l8
y/lisJsnHukfy9oK9pOsksdosh0Qc9cycLeCwPnNa6eT445RaEOcO6B//KL5UjysNNJDGmksUV1w
JB0dHFh4v2uI2pS6FZ+KKCqf4ib7gd7jFPoGXvempV3+8nhAsH3wynNMqS9Emh875f/h7Ly23Eay
Nf1EWAve3NJ7Mo0yU7rBkqokeO/x9PNFMFusqu5zpmcuCoXYEYEkKRKI2Ps3Xp8u3ZEb/I5Vd7JP
EvMyuKy8ClJqywLLSlIKOeBY1eAngUlEZZT5KkIHjds/G6oI/M1mJuWyUnUTCbfCHC/yzGhJtzow
0tShgFfi1z0Unjp6wr98HzSls7NtW1kWcalcjIK36uA3Y2FLw1c4NS5VNFlnylL5ggWS8uZNAOas
NJnFekl5M2YVunpgpzvdasKbEhcxRNPQRqbYS7UrsOiGvIpHWjuI53ptTy1/Cavy9gUkAVreaXdq
A58aTzK3SFsUIJE+bbCyBGh7H57VnruwOafpyY1tKDxQWZeFM/tnOPur1g7RvK2G+KcKUYzVekju
T0N6FKezyIRQWOF+EE4UpMhfKHhOxNZCgnXqIKuPUwKbSTKaC8+tjh3OVguJ7FFjEtWPwbJXNllQ
Lq0Y+7eURK4oDPdYDwV1torUcNhko+9dba34PAw+egegVh5h3dAwfZxBjrXzLB3dP4fWCsb38QRt
BcV0dLk7nVIhmUJukPDR4TtMHw1y/JTW3OtUw0usJ2QhRFiOsl2WEPij3Ue5bLOuc2O5z7rVn2UY
IamL41H5S+DIYQVZP0mtmW5A3zVNkiOrT/adTq3ipQVKVnZK5RoZEiNIF+EgJJviGkai76Hshzyq
LecmD3r2s8KU7IriOM8QlX8TEAPR4TEgc9BYnNl2rVlyAVIxU3fchqMWIOQgplBYxWcMkQk5JS/n
cmXHCYUkO/5gVTW9lO1UH1TSLndpV80/16iaf3PCqdlU6AzvNSuY8Ijtz3z35u/hpA6khVTznGtN
e3XawVnIDkgkH27ZnLsRQMfk4SqRNgn1SQDOW8WL3/veC7dzrFIkGkFM+nmYvxlR/SHN/+IIFN9s
9l8LnaUWDOLulPrv3Pjg46AqsLTtDkZmrPcJ5YB2k6amc5G9QdHVZyttzonudwlkIj/Zap6Ks5XQ
ZzCR/L+A4nntVXulAM98rgRyqkDCWrYkr0C0pjrRnyUD4ffIT4yVvTLdZFrFrXFFXRo1LuFqcbex
mK0Wd7gMia5J1/LdZ1D0/8P6Ih7taC/8BKUDOWhd+3h3KMfPrNmSQn+RHfAPC3KMsKWOd8PyYo6g
g98NuqvBdU53nWzNyZdhUxvHT9ngfzXRq8Zjx3Y2Tb1zHNe7+TgUbAx91paeaMoDNLXkMBXZz0co
iJDphTe+RInDVFBqYSzOvmunLjPAmv+aOTZquHDzztpTSfdvKpn/2+ySqcNfutzIcbIDZT+XvTBp
mO+xAQmkDLPxKcki/TzMfbvKyKCu9LCOr5qmxVd5NkYGUvjuVC3+0THZc35KrHQj48Oc9OZ9SMMe
vMqBE8mLtHXfmQu/nxHdVIOI9BqXfxwUW21XJfyRRdeNP6UCfT7O1rp0+wb5RSFXP+njooKBc5a9
VegvbUfpX4u5UZ/cLr5EYlRCvv8Q9DXAGBC77OK8aV3Az99UA/L20tyszUmdRpbCmk94nWEUgWO9
aUVn2eTzOemd2j3J1sTj0R7etLTXnipgIzLYtHVxjhu0BKS/GhuiYW80YbDqxlh9C6e8J8lHhc10
7T90D3uSrOkr/kHBryA0lb0m4ZSBn0ENXC8xyxpC46MowOvKsao7k03qIncjx1pG9jm1F6Yocipb
y8+pfW/dp8Zjkb06rWVTQnaczX0sWROI8DVFSFE0rpxOe8WaILl67ngtRMsrI+11ztYozkf3Rpar
X7hFpRfZxaFZIqBX7+VkvQNSNQ2tupa9UR4mBziNyiLsYOIFpAivjtFchmpIP7JMC4H/ti4/iKA9
AWes19M89u8l3zQXSY8//z7UdvXPob3qVv8YOkzdBQ3WKtlFYQl8rguqGzg6G7hQ8acqPFuseQrW
7IGn/dBBBOt+ISYXfC175K9y1jQrOUhO9jGRvsFxtW+Wmf5lMjzTaS+H1exDLbxSHrPlNXUY4As5
26rJ2PVVoiz9EZBag6rpTot87+aGSrccfOrL1axvbTLdP0fduHhzEX2tUXcQ3JrmqmK2t8A7njqK
cC1R+4HkyDzoS9mcMiV6trABlS3uI9ZLnwwjBlgzPO5AoYQbO+n8lqRXKGcNUolGtTMDNYW1qqPw
LIPQTGB1YZmxMHDLuA+cahPrtqHlGQ7JcRF0eXSqBy97VYZUXbdxq6xlM280+MoBKBg9HrNXxGjc
Fxf6g2jIAWZJlo5632nKm+ZgqTjxwLqZP9qAhXdTm/pBPqBtKM5N277zJKkA4rX6TWV3n2uzcgGw
b3yJ+/iNp5UCc5eW6MO0VrlE+FruKwzDV0FiLfjP/1nN81d91HyW9oZPdr83eYKl6mFq5nCLN535
bE2YdaRK1/xhcJPR8uZWNtKyNR5vprMKuOsmi1xfhQOlSQrNpGuz+4mCKiDmPJRC/m2MinXZpmw9
HJ2cQd31Dan3RrDcMIdUd2pVZqvJy8vj/U+ZttBFxM/GIEkkPYpmM/gBay44y1COKu6adAkYP/FD
1m0pMW3PsLCZIAhMz6j1YEYaCtHw9lukCVp81uQnL2mDG2qyOCcVYfNj7FyEVML0rbA6d0uB3dra
rVe+5Vl+JqfZ/GgcYAC5qbjXJq2rU8sGeVWZXnfMe6gAkiiDhVa/a7T0ue8yMuRO+Wuw8l2h19Uv
lXzZ30/EGBkZORkc6OJKgAyeg0PtKkNAfI/k4YTuyLSqSiTwWpWaQgJEbCG/BlMf26t4CLu9bP59
GPSzz2Fj86FH3vvQWkO4VscEgyplRhVsHMiVKOyAhWqCRPHLM6cNnJWpqUjOIOmwonpQ7xGO9zA3
zfWnf5zx8j5jRj6UR9cL01ugBJuZfddzk+n6F9FqDLV4hlqiQy/X8VbtANiErHMUzJpN55VFj4U8
OQibQrAvwno6ZSG4G4Pv67l1fWUnzXQ0HZ/rCAHIDY86MCodZNszKaGNNN2JVBR1E0U1knOuhljl
IPA4LVr4Zdtm4r6D8gPMp7xsI0AWYPqAa7TqThlGtjqhS4kdVebshHBUvKAsbZfThIakOwF/40we
2NeMG7tEbcT8HXv0jg2cRpUt2VbGSlyR7xcwxt4+G9EJC2sdZZIBVYgoiJ6zuZyOrb0zq5ZscT1Q
rAbv3C/4eeKKres+jgS5dQBeA8uDkDz0DTKawEviS23O0+ExVp6p8zyuJvG0l02gTN6ucwqsBgrX
f8qNZqMNbAA70YqoeF+wXKQQSEseIKyUe8MmEfaIga3KkTXkIGfJDpeUzULNswpNEuYi/ZBenT5f
u0NBjqs3rrxc9XlGZmvfoudL9qpQs2XTdey56kFB4bTSnlMTmR8EeXat7A1hiK8zXcHPkG1sthTX
S/SwvybAt1PFQQqrc05gaq/KODvwFnLnKdUUeMFJBAhBNGXHiEUtE/14baVdGy+V0Pdw7YNtH2AT
ThHT9JErMceTHO2Ja9lPKRvc+yWjPDKWsCaSDRRRpWidy2D2/Gqs5H9usfYBvEAuRT47ImWKTkWB
e982UZxw1RSIZjSsCVfOiFLDykGkhroi1mKZ7lf3w5i1S56y/fERH6gA9KuyFLaUnlHw0TC4LSYK
Go95vlk72zLTvz1C8ux+mXhtm5uwroNbq/987M9kBDPz+/asa4LglmW/UqkaOufYWVh2gMkz6A2l
XesaWj9WOCgr6YyBeuKenKO/w9RvJm+v43CatNWmMSeEvEUziXwseCKtupSaHrxP7gYrDOPdgDVz
QtC73k4toh5SuosH9uv9RnC3lQ6ssUUf3v2SFbp9uvvaWda079MRrWNhdQ7igN8+2aqVZgbRy0zq
ehUHQ7aNBLc3qs3ohpPHOpJkXltotcBK+uw1qji++XxD5dg0RfWm94zuLwxH4Fb9RgsgaUiGYyNo
jvJMHuS9vc6+ZsHkrBVy3YdRM/Rzm7oKPCuENLMs/CZ5Sy1YHdZp/R/J0JMZiHz7OSZvtkUi7tg2
sb8KuLu/mAhF7scAqFoiKNCjIK61xjIHJvgiI+Tx86XN7nePAu4hKgLjjYTeEEzjj9gYEUfl/Z2b
HDGfmmI9ZTlBF2Fd6ATTXwb07ayczYBqkVpP7XOD7sQyt0zypkHQJ/vs0kFHvs6uyeYRFMIfCQll
uB/hN1QVyzU5p/4ImSJcKSNGvT5iQaxOtPolZFG/82ab0u6k2V+mznou5zE5uS178FgfmqvudL1Q
FlO3pnB/l4f/1CFjmYXKIhVye+PmHvqahtouQnUS22SaMibP5EGZZvWUBqYK0Dznbk8x6y0WeHTH
/pc9baJqS6WMopv0tB37rj1EDmguOULGHMwelpaAlSuO/zUwjemb36eXugmHVyXIoiOstXEF4XD+
hh7xPe4KgEjSKJ9xl/GtGG+LeCbiMeqp+8xpkbLwgngBCMy5lIjrvpnpO6QZ4z0cIguFAARZnVSB
H6r3eE2jzre1RFMdvSe1DPL5jZyHvcKeGzqaNH/Uq+AFq0QvRTuoJnPedjAU96BpPIAxytgGVHVd
+wQpbiarVyJYa+nfCzzEn+smc/4SbzP1Ho9U5g89uHQ7tzE08bwl3lDqV1fBul2srvWhBesYDN8y
o0IcRi+Gm9mp/W6ya2WHoT2mY47FXzdQiUnsuLmC8LIPmWtdUDkecMgbkS01ED6QMQpvLKCNpkTp
Qk2wYDBL5U+Db1b76hit9awPLNK6rr2zSwFmqMdJVeKl3J6mmV9v6rkz+azYh1L6Q3kuT7OTbDqZ
u9Gs2jtjFf+i8Vs8NaUXr6QvOZIOrJwoyeYJJSUEFCk0FUPwRS2cJzepoh+qPgq3gtG6amkRfTLF
YHhNu0BvjTWbIEx5HDzElmpqlgs0YZS9prrxszzU3slSDeBTdZE8d55fHm2t/yG7ZMhyWlHqgHIi
rbNDHeEcnE5D7jBjdpMx6cYNqeaHplUu3BMkV7wEId5onMhmoLIynF1KEaWKs+09NhdwBcIoOhQq
vOcg0aynx9mcle4qHEvrKWAJu8JWYD7EU3aJNCtDNMVDcFt34hXk7PwW68nnwYMSUCqBfZFxIUm7
1L3aR7CLFWkUJ9rT1CNaEKZGtfFNz3j3BDBe3HEeI9Jg/BxhFLX5nhTFfYROkWVRNOqxz3LQ1pIx
bv/lyE562GhelgBl7tQTpj+No5K18nFun40p2Add/7WeLeOCsqZ5ifOSDpyefyId0+2qqMXmwe1/
og/TnxvsGVvbUIp1qij90mUXhVqBjoylMGlsNQxJtAztw7iGMeYYxg1/bvOmi8PkY54YlzyW2wgn
HPSKAM50eg0jg3HyELWVv8ldEzEYMUPGfGU0Ya7nh9T0gUEiR8H20ifVu3WFJiHZJ16t4iiLbFL9
k4xJiUIpW1g2Y7smNT0tZUzHZ8XMbLP6kfTtdzfCVU+J+DxSLA4CtMMQ+Mr8lWwqVKxJRpnc260Q
gdpZKQ6Njtl5jTDcEoIDTpYNdjnXyMcPXRp8UrCgKFD17u7eXY9IvCPFl8HPhkute2u5RlDivnl6
xB5Z20KMa3oBK5VpW1wuPtuPtYWc15c1bj6q5t7kvUvzlIs1zc7ZFHeywhtMuJQlvyd5N5us8Cp7
5dgwLM1d67fozgJTAJ9CAbb06lNowgWWh0w0ExB4S4Qwh9WjY7Sz5j5E68d53XeoAwz60CGNNa07
36ufwkShhHC/ZYZVRO24YS1tYOp0AJ6ev86FYW/gUDorQ+zHKStU56luvnZiI9+IQ1bNC6tpShT8
GB9qeA2AStrGeqfA3gH3HyJMcJvn9PNMxmIRG0UsHqxiMwJB/KNqwAQ33hgerMoLX7ARrU4A0L9m
1Ri+OFZ7GSwVh+th4J6JI/F0Vik09IMS8FXzQYDCKt5UYmuvOa6N1EqIT8Dfm1IUFoq/s55G6ppe
C9+iV5IF1Yn+qRNKw+ymEFtCZGclmzFc8RckA6h0pAisCar8p7O6CerCa9O5w9GXH5UF5m1FoQrr
X/Eglo9k/Gjopu7/k6WnsyDP9j3SZvdaKWHyBYDTXRzBsktMBifs0Tzhr91R+Ftbika1U2gl4H9x
n9Rq3f/TpCnItWNfizdYIfgi15YBUKK9bErhV/xNPpuyN5z+1kwwwrkPTnQFZFQQv2W1Wa1KF81E
tPinD7toFmlUz2+qYjnwk8CdKGOUbUxtDvaZwu7SK436uRhJ0Ggeyqsmjsg/CraYPGLw3yzhhCom
snlW8exNrAw80eFBXlXwxJEvcUbv+YIPw4d8hUU/qxdnhkQOReELeuD/7JsYGdYjfoiRQzHTaqi+
lJASzTKHqi8X80MYAHKfe3UvNbjkmB7H7f8Yc0UhRw4Je7vd9gM4x3A1RxpqzFl1JcfhXi1RhZJn
SUQSO4/B5v2jA4f1c4c4yfERL0CaHc0p3mVoZshcqsygWkZzQHGXsoJI28YJyDJUvoedTNTGutvt
wPEYSzlhUjrtmk3GYc6T8oCi97DU0gR5dDsI95bSWi+5r2t79i3oy1FwfikK23pB6bRUswppICI8
t3/EAPcCdAl+RDbGXRjIhAMCoWqUe2cK3Ok5jYdq5eTUUVr5/W91PmOxlrXLKjpT2US2i5Zcysp4
m6j3uAyN8uf695gcJmf9voYcO4Csul8IGZ01OJwb6FqQu1H+x8A2fDFabU3hcwiOfDfndWZinCFG
9K5xvefEaq1dw0obz/IQFfV4DsRBNsl9b2ML+PkIBnRhAiJHBPFQNhmIlGGqn3pxP/RByYXDdDOF
4J4ME3EzZ7q1ovtfEaNyt4gzkCaG5sQKCUOj5T3/opalsXOgZS5kekZmYeRhtHyoOnF38CfvXRum
8FiaJPTyyLvbUcgqoO6kK5/i+EU+PuQhgiaVWs1nSD56fk+8b1dFs9GbQ6vXANMyZbyNdTXd9KaA
HgimYiNj9qBNN2gH0G+Slu2cGHcv2zogawwk4C56/WOc8I6IQhbslarhMxIVB/ZV0VrmoERc6/LP
eOKk0RqG9fzt7+NlPGOVfwMjFy+SUD21aWi+jEGvnZUJ3LzMetuKiUKf56QnBOD0LyoLy3vSvKaG
jdjNuJFZ8Lki76VgcdfmwCnbCsWzVd8cAGuFl3vLakVe0EZTXBFrIbdKn++36kZtv6B6rD4hmYnP
6uOMTDjC5tV6xJWSjOQ0LOdRUz+iNP+qxXr8y+6/ql0qIB7A5PI0Nr4POgiOdLTs16YrlFWBrcpF
UcDqjbMXC6SBQT01qMCm9wBJXJiuv3gzCfu1wk7OzTwDVes16y30Yn+DjQWkeNnERWXldW6zl73m
4KC1nLn6uSoL601g38us9p57N9Rfe4wT5SSQqtk1C6xvcg78p/mgln23tOBtXLwQrUYn8y9sZatV
P+CW2+g+gHkZVFsU3OOkvsqWPKDlRxpNzHCN8VjFvXJ4xM0x0ylIg5OowcpbwMY3kXCaryLLu8qz
APeZaGLT94hbreHs8AaNFzIGPNS7auIgL1K5NbWMILqRnp4qloECe6Kk6e4hNZypx2Ry1ePoatUW
Pf+PunYR6poGsz7FSgqlole6+tQF3r07GShKrmTMjCHsbgLQHKtp6kvkQ1aDrpqHTvFJRMa9mhzv
p6k4HXovOcozebAGIM3LezsYZ37BYtA9ijuB5tTmwZ9tXu7sHStR25fPEGBwmClFT/8euT9yyl99
NMVPE3aV4ZLBsiWfKv+X6QrF+l2UtBg0NHV49VIEaeOZyq1s1ooWklSkAxJNeYhNcDnmbAU7yiKL
OUPIPp8HHIDvc4ukATSkz9vHNNmRquhS2mG2xE51BIiujjd5MEKyzwMKUa24TzziVhfsKX44p0AR
iI8gQCHyMVUOllOdOHmTsyZxK5Jnv6c6VHCQUEvQiZRT3Vab9gW/OJZ1nkFKXHGoGsTx/t5UtOLq
49wjW1armc+8cgSlPDWgyFqaz4U44JrQlazS5SgX6BwOCKG+lH1yFAi+FygC7km2VDToj6reAWEU
s+WsxJp+ZTAkST2Y+0HK7NUO3LwWGSMpn0RKMn1BP0r2yQhmFdCA/n/Gp/3gw7CNxp0DYGdtD4O1
0YUfm+27E6SW8q/NR68cLHtVMdgVgx+9j7ma8HJTXB08UmVYG2tu9S//mPtoPv5uGICUrnRnG4ts
dZWq7AFbbdHIdLQzOfmmbaFaFoM5ZUDz/VPjNe7ZFXIKZmxZB6zFkoUhk9WlV8VL5Hem3YD67pPp
/DCMPN9pLhUpqRipTd/QOFI+uiT4azgKv3eYDX48Rks1yiD8/o/RMjz232Fe+PfRZugaazQM+UYL
nefYLd7h6DxXpSfUiaLqSwA/QIbtLtHPyL5Wi7Yry3ew4c528r0G66GueFey0F7er5F9c2ocnk1E
rWKkNPi2tyZMC6s14wt2HThGDJr1xZxZtSJ2X/y00hep8plr+pc+COuPKkrId5dDclPIwO5qEsJ7
5/ds7fdsuxzzn+74kqeF+UvMjhEj+4gD0oxz6SS3DNrabuidz9mBBs3Rb8sXzRrwy/FDMIyOP351
NEyYTF392cDa41aLXv6IadSs1d6f3Mm+KeiGfrQjRkeDCtBnsChiNCS6LpqZK1tU0L1Da4LJcmJj
3oam0V5Vtlmrpk3S12R694CZLWKtjf9ERWAB6FX57kRKsBJZz0ve6+YRE8NunZRh8WG67dFtfOCG
mFWhUTW+ImlTbiu8sGEvYycSgyYACpnEexuYNTW7MjzGCXYkAumUapFzAxOs38ZDhP8cGkheS1gv
X0NnLo73GLK8/XJu+LHI3vtME12TYkA8JJHzqhF2kR2gZ6mcXSUyvwWe9kue4Kd2PwGT8ktTVeOb
OPmvx4jps5j1t+v8+/TfY9QpW/dGGDxbvtOjrhZ+aPHAnhmNyteGXRYS3vGzbNkJLKHYsfODqcf5
Kxlklg3QxVauP/ZnAOfJykiwaBKejIXbdy++A0lT3BFiynYvv/soNt/7JBZP9mnMk63f85DfAJ8y
RsXRyqpkm/ukkEBTmF/subnITdlc+uGyxFnimlBeORfIlC0DtAh/qKiPkJtp3pAsW8yCfZgWI3iL
guRrLM5Az36eyZjsleOQPfhfeh9XIakDeSmc2v0EaRxNDu1r7zkkTPWo3pnRoH1tjKcqVtuPMFTM
vT/xl+Woaure8WqPyEvo/SVIoSHKOIWbBhXLWj/pOGa/tvCzBs+LUIqqtWdvwHTbLrrmZum1guxg
rmJtoJZfg1JDFQR/p6bolTUyvfPa68p6J2vM1Dv2Q02itcdV4Fr1VXYvRYdA6+7DZMVaDGOZbbzM
NvY5NYIn92Gzhzh04mZLVQkNAcMstgVaz//z2f8+zk019Wj6/tJpjGJLLuO/v1KjYt8eIlKEbGBz
bfAVWTaorW2KtsFaK4WhuGgm/CwkxCIIs34r378etjelV6rndEi7G+KKP1zNbU9GRZ3TUBvtBFf3
hyzwyCJOoNr7UDOgDIqaTymYrQYIk40s9yDe2C1CwFZbqApANU0138gym0SryjPQ18UFmo+NH0b3
117pVi/HaY25nnrUhYWVlqdZZI0VKxnPsu0o5ABUeGKb1ClIiOJftcPOOTjLQ+HPwZlUyVINPBRp
fscHEtw7zaipbETNaRaL0UquS4t41yuafZQhedDavm+xPleDlVNg5+g4QE0xaatfTI3PjDQGenuV
Xt60Lmyhl9TODwXyS6/49p/99KLn+rP8XGEPkxvz4un+MUeWdmU71z0XPZAiyAJ/VLo+L3K7EzQw
8NLe5lGDb2Jd+BBpv2ThXRbtVVj/+sJX62RZ2QWY2fJfRfzHGEyF8aguvJMs1WPk16x8NbG3lt9/
0TvHeJvrWl+DccRPteRWNESNQWFdVz6AoR1xtsy+ay7SoSXMHWQes6VVWM3VHSJnem1frWpAFSX0
WQibthpsGyRHl1IyUIoHylha5eOyn8INNP/upE5zYZ2TvoJEKss7qCJAeWNHsDPmrGZJ7xk3eRj8
urvO5h/ZCEf/HkcX9S3XRxcefWHeR6li1WkUQMoesaaN3V1BsbuofknNO1Uf+LobiRXuwrApYVIi
kGeIg+yWHZGAk6twrJYlUplb6evVdLq20w3g75NAmspY6fU8HiONMo2EqoI/vmWOZ53kkAjLtuvg
IB0iJuAoBPRcAolQp2uv9+39NNdANswhnt+qaF+3idds8I2d9nOTr3EZ6pFsnNmotNopgxRxqhFn
Pk0pXFKt815xzBq2sBnHZiFjcogt4RVZ7Ue7sXNeJpmk0RVHP7jGhOyHULL2rMQ4WPZw7UVaptKx
wom1BJmY5eh44VJ+EuIT8xGavYsGypD8rETcqxAfe4R+j/9nPAK9aJMOXuKJwafu9818SXxBteNF
/G6J1zCOSrzAB2hADQoojnaTGZs4oj47Yteu2Vh8/qtFFaBZR4XIzrNkudo2egRKl+ELJZpZlrZH
gCXH+ztX/QnCRejvpWY35mi3O2wh0/uzzMF0GpyAkFTY7m4k6vl4lmat0+8+AQOiv9XAOMn8DP9U
SOn3dSisgYqzHbYQLeXpGM/JyjV6kHyixyn74izPHgcZA3iseqTRxCAVzvPm80fehN5XGbxfE0UV
1K1dPAxk8B+Xk01P/Am1M5chCdPjY9jUVfU+gv4QbTXhCRtr6mGw9VHfC4OKdV7oVLpvOdpX5GN/
/3/gQSDa0+f/f/e76L8hjsPr0Xekqt07Ur3PQElGWe6t7kB0kgLOrg+0hiwHazw5ENl97+y15voO
Zw9ERwAEZ6LscY7lCs6bTSGlrGF8hbruEhdMewWkRh++23r6LdKdYdPpbX9sx6Q/wtasfKTishJ6
UIlrzDBr6OCiHyzPHgfFp7BqO9PuEfpPw2QMAFAPLmyK70gkiSTSC59bOwDZpWw+Dnk+tTwbovUj
JKFLKDf4l7QpoMLUMVJQ4Je6wLT3SFqAcvD5V4hNz1qaFYQ6e/ItZ6W31O9a79fd0Dec63DtZoq6
yroRkyKk61RjtK+9mrbPs1GoBzWfk4XslDEvMSGvuG64lc1qUj/wsHKpT89eN9wxqnrgry0fmo1l
qDmmQ+gWyDRcFwImy1AJP+cGzoCBW57CYahIjClglA3c7Pxg8heW7Vhb+UAOUITeVXPy/nhQP57H
f+98xKuh3vgUvg495Mw7Q8RAtO2s45XxyR8hpXaWvdKenDT3X3s70XzMlb1oGL3MQdl+17HIgD4J
51wuv1h9kzYLpudRQbwyiOI/4wmj2rofxmMwsnU49UOcXCzcBJesFPdegf2n2vgQS6Pxayfgt67u
GPgeQoAIGr/dqXE73zDfmkmfhuo3Mckf+qOmkYGW+dXBd+bzGCqwjEUW5HdqNnTTH6OPUpIMyUMQ
i6V0NmNqY5TDJfGGVVTir0qF8pOWMlBWsSz8RuTaYNQVTCAat7gYTnMfJt9lMMQBUsHzvw1TylG7
VAJw6aNL6YxP8pETj4kwNPP/lC15SEi5rrtSKCILs0oZq3FZXTiqnh0+HS/NdWliH+NDUb+nkuWb
iMP8PYsz/RDK7FCGwNJ6dklgP95nHBnKqTBR/RMfiVlP3spXHHcln+Ew4K5AJDAf5Cd/f2DnHvQi
l/zrRo6QT+3CjMIdKBzj/piXsUFjUVgj8PhYEeitW6KNqOlUn2stmbc9ciUX8BnUs4SBuB8Dy0qm
3tumlftTPhi6ftrVlNmPsnVfB7Tx+JeYXAbA/qyXg8mm4qmGWAgBYmGYtYun0GDvJ5snGs/a/t0t
MI8WgID/NAIPu/4d4spfRjSN0BG1WpS6xLImihX3VGjq3ogSljTybeZzvGtSNLgfb7PMwCl5HZDO
RwxuTLi1HB87GLH0SXjW7Wc3hjestD+GIa+/6BMZdpjmlEO6pr5SuwXjh/UDWbRpAT9r/HNqXL5h
dgu7CQNX0m+uveMjHZ9a/sHuQ4Rjppp7f8hLD7ouig4u3ATDDhZFEn1kOoKOeNm1h5of5MGugmbj
4CCKNF/Wv/ZhPx4zPLkWVTz3rzXa289zgAVqEfnt0k/bU6O107WxEg9yvjqtbJNvWxCb6VMNx+3Q
aYBT8litYFq2O1knQob+c0QrRjT/3Yikyyp0DLq/XMOby3at4hS3BHORbF0tTpe5DccFsKxfX5X4
azc5MOKSCVqsH8bm7t7bwaZemVWyyfSCNF5rGu8KSqHLOLCjk+6l5rtJ8Smbiu7LBDT9SjbtDzmq
CEpvaxkdk3gLvLXpiEMiS7oiwEdAntq9wtcemyc4LsJbAO2MTR8JbroQG1cLxVt1QYnwi2g+8MtS
hTzVLA+Bq8RcPjrqDoizRdJs5TtetvIGGMJpauwda/AAdIMigeycB6wbMcOBpCwEQTDDwXIRycHc
/GJoXb9HIwOVeyco34cc5E0xpdMuzLvyXY3BxWmRoV5kb2hB35yHN3iL7rU37Y/OjfCpwfxgoVb4
hNpK6H23fP1gWhleqtnwdfLS9FejzR+YzFkfcxt1rDzN9jlkA7MBSBue3Vyz926uqruoHwYoJEa6
UmEZxPhcbqRbljTJ0tOcu6qIoX3AGjEPms/2IGp6cqCM2dhN3OfJmG8P6EnoereRUIk2BZOitxYL
acf1T3M0+6ep0oMVdFpliVCE3bPbzZST7M501MSRHl1OqvsNJTjn+jjUVp2s7AELFxlzO3ZW4BfC
E8bw2vExDhXz+ZjHLWJzzE9TO1wUvjs3+tKPUSUJ1D4+d3a5rsjKXBE9sq7ybBjqZMsu1hUic58x
r9T7Qx1bf06RtdSRkP5CNgMXkTky0avyxo9uQiLV7C11bwphdg8VQYS/Xj7BO6JSLOvHsrBsxPqW
n0Jwky1Li9QVXjHeRhaV6xHEeKbEv2RJGgvH71THnLMmDvJMbdUPP/PaXUj+r92yQw93auP9iJz2
c0SrVtMGqS72nl4z7BK2kCwYB0gWdjFRzR60bQQm83xvoi1P3rYo6pUck5f/h7XzWm4c1tb0E7GK
OdwqZwc59g2r3YE5Zz79fITcltu7z+w5VXPDIoAFSpYlEljrD1Z1a5Y1zjoJ1tmpa/EERqCu983k
NR0SA8GDsd+XUWc+5T0qmlGVvEKiHTZjh5iPrmKoQfmpn0HXqTajxtSh8iBtIkNaXtpkKvkauap2
1l3lddAN9alPx0erUrFcb8M9P0DvNYpcdREBDjkafWztRzdVqd6gsiU7mu7gQWoWEliyvikWvY8l
c1ZruyYtNUBY0HoP3CaipddolL1FjK6W5gHmTLfmVjhCE5CRQ1L1AKJ39sC68T17cc1XkHKO0PcD
LH1w5YfBQDnMCpcobLVbM+Z3tB4tOQApEWFbo2fW8dIJHQJTcWJWERShWY61z1GYeHT8RHWtfAZ2
EJyihsy56M5liGNKa7Ur0RSTfKUq50bb23OxeUqtQrKdWc//ZEW2rdmOsXKOucWf45IPJtORQ5kA
ut/MQjsPuEN+6q+m5/Tf8SM74UXcOpf+AbWiMF2rkQu5X+xy42kPnH4cUP+etr7iCHMDwgtmGyv4
acjtmu1jA2Vl56I5thAvpdTutrPG7hGFyuJT/xTvUxOZsNPVMS3ZtGuufmdYtn/O9WEr7uy17kCd
ayxAo9Twn9GPbtlzsssw8zi6ewdZoRUPikgxYrhZOMjUAYBqSbdQ04krClodYNkL5k8Mi4MZpwZA
+UQt3tzccrcF2gcLK0m6tTMJHIw+PuVDaYALjSz4U7kd30X4S9ZaA/Vv6oqVgiIZax8RL6PVrJb5
LiZRcPj6jBFthNkUEkAlapuuFK5ktZLmXVCqJ/RDkVxUQtLShgbARGq6DXRabJ370jjHRt3fuza/
KhojxPldJKs/Ukv3jkGTVfOhxGFQNK+HiOL/UTTxt0XTA2zjGmWnDqKAzSdhsDVfFVSSttRknq0+
iPmhFOHanGBzqeSnt7JjsZGZMMCZpL41ZiOjiw/kQ4BEr4cyrkFslNb3a5c4wyCnP6K90R9NLUbF
UNcvESiBnH3dxM8tT7a1Ug2vPay4BdBi+1g1LdtMBTX9IJWTJ1eXXzCRM39SsaKw4R9UqXpWNKm6
L/qyprTo/c68MN6LrgxLt5u6T1fjFCC6TMOVV2EkJYvUbzQk67pq6fV5hKuE4c0FHjYfZVznwsHc
4lFVHQJEDuyZlv6UEAtXSsW6Y+thbYvAalZjX+HLGOd7gVwHTtbMzKk4gIQbd1jPP0VpBUnU0x5L
WUU0j5ZGxf7SQt7ph+Yj1dO7A4JbAvBTsZud9XK4931VvR8CYL52qk64YtBqqGFuSwS0ABbTDPom
WCixHezED2CaZAwGahW6jd5w5wPcGx0z27OhOlwcgsl68U59/4AsT3LTiAxfp6yQipx07fj0xCek
Wu4w1xypX18/ViPvgSjb463oQuzH23kRcodDFRakbkHtpDiPgJw2imU3WPmrVI2vjqTVd36pqDcW
T4KZ6Ec7EX1w1693dWimL1V7tLq8eLXsh1bF49qPo+El1njrEiSRI3Rf9xF5rEu/ERX6lhoDGg2h
tegzuTylPfjYJ3Fb8RCnEOgHKcgstmnIX4CCED0CGREqirMah9CffxlIcxSW2lIuN2JAdVxv4xqu
vlPRV+u94lHUb4x47g80xL6YEfQui0ckKceTogB3mTLfpn6neDY+Vfz0snWn4VJSKYVyWxVFPKnp
Jr9KrB4ST/8tS92jyTfvpUdvBdlJNb510Gra1JqubfEICE9djO0LJh3STZ+iSWWgjHGksFod8q54
ZHuIKKuk++5irEpj2WKLdy8OClkFMwrNY5I2iGTarr+xA0ONjiA5lLWe2HfQNeQb8Y0MY/OOr59M
rpXv4DQmWkDenPtRGZdel6xKgzv/YElYDvesLZUoNXcp6lArVffTR0hLPzs3MX9OoZ1eJfPMj8zi
DYOfaNuSCjtlSvhkFLl3aeH6mp1Efz8NGqX/5FIv3Ir+CBixMjOjn6WmP5fOYJGK4aDxDIVFOZ12
gBYHT+Zz5gEqBu24bUYATnKxUPFMXWRo1awucKQLDc+Kyifc1ItF4LAEEv9Iqx4+N6+joqCnYcc3
b3vvoKYRf+5f3yBUurUF4F1Ug/4eSNX81Dpeub/2V6ld7qdrOEOZrYoRU7u2MbRjPx2SMpdQNg0p
WMRwSD71XWIqK9l4g/QqBsQhEjPEKbIQ6TwNrXzZlO37BYM15uSggnzNGN+sxtA37qRw5LcVCpPT
zzHwLcyhHBnWSmX7j7I/rEU/6XuKVnh4rUQTpa5dmEblAx4E8VFMLy3v6SIg4OTeUe5U33odfOfs
AFHK8V7eR26e7dmie0gX2TJA37YBisBKPQC9ynhN+iCfidNP7cuET2OOLaszTcuzDZKa9o0l1bfi
exn5jX0D5O1WwYTx0IddgngfYnZJkufHqk/ZCZXl3C4M4wFnzeout0YUwqFoDIUn70xSanPNlvNn
F0XgZY3Fw1pMan6rDeCCcS8wzKHqGLdFBBnSbSnxNoNx+zHmuZl5aXEFdiSKf+pyqKN1KUU75NM1
Eg/KDhS4gc5t792HSXKKBQ+tsMat5gJVdpqxurULlB30EU+7FwnN0wpFwZM7Gv1taCYtt3D/VdKj
4VZ0XfqjZl2xJTz6FNQu/fyp4YK7PfkgBECOlxqN36U7pXU3GHtJL8YYxcswDbODgyDqEYX6fKFT
bP5u6Ajk+glQghrenKPxTtmN2Bseh8paMyRcIxIbZTVdDX7atrRhdeVuL8ug2tKcJYs5d1en/rke
UP9bqi3qS5pe55tPW9WA3Gyv78eajdEu71WYoEZqHLQQMWpFDk/iFkWNLjzI2fAsblGiK5MVSFDk
Wi93MsUMi2PXVIcyVDck2LTXegwaEleVd7Izp9wzG4MdCI9PmB++io3AR2gBehYV9eA9tHJdb9Vr
kf+E1vw11GkL6zBq0S+xIsKg2rssiyxdOsHCtzbXlZJYLg2mAj1liGDXfzBWcumh8NzoRnBYBGul
tLRyaQ1OBkoXXkueKidJqu1N6apA5iyvQKoZQ6alX1ng5vJOandIH30bOv6rvt+058FVw7MNfDAx
W0AGfnuenq3zeAzstWg6kYyz4OB9Fy0xp8qqpyEcwqOY5CRujdhcEi4oZ8rYx4zykry0d6xHOC5k
LXDvnEqu4iAGxBlpO/9gJgmMrsEZZq4Rqj/bpTets/SwQPSv1ey7XIfDajuAqEYZS7o4Zlmkd2m8
jEpQ6rgKPcAQ8n78dYKZhy962GlcTuy8sJ6NOFnnDd7s3G2Mu8iugQfitb7s3Np/K+HxNjUOCgZ1
f4MlxU41EFdt9P6XGBcTTfSx5nmlxjcI9W4t1ob3ltc1Z2WSThW//5FnYY4tzEwyq+y5GSfIV4NY
gRjNYuRNzTrhBtAHwWMm68s6BY8ECQ/mmb8uWzxyta52XlX/0i0jw7qWo/i9m+hRcjFqc5UOGbTH
arpzsFdoHmgIBQTRCHSUNGFJtKEqRgQf/U/Dc0ukKfEqurvwzI0mA0hnQsjBJvWbHSO4ELHDOVkq
tzIAgIB00dp8sKv6NwLJw3dDccnA9M8VZkqbkerhMetAq68H+hoeRxHJ84cBbBKMST87CpSaaKLb
nB0FSm0sERcTo+xN1VUTRslCN7Bv6lS52Vt4yp6TULoteE3pISibS1OJrP6bCMucN3kEAzPmaMxO
yVf+Va9UeJWHIGixWlSbcOOXMuKNbt1vTF3p7zr4QGJHIQ6xExkLtTDyVTnxaxGOHsjyvkeUusnG
Y4pIzSFHqZF9iG8VD+g9p3eajjZJpQXVkfVW+GDaSA1PYiE4rOirqonrdTWCJfFNY2Wz6oGo0jaH
MCmRr2vNCq2hKaGcqcoJDJt/jnT2AK6LPNfFiHeopIVXYgojRoNp1JMYFR6+sWZ757HylmNhRreD
WaXbyCXn/USlPtr4MWIxmoxbwQWSmiH2R82CtiVoS6KNfOqf9tjqi2ZEpRkuuA0AEi6ul0tonSYo
O4mmgEAa2B3hM3AWPYmTI2g5xYdTvKFgC3GNFyF2/c94LUmjWeBjB1pOFq6tpakLKa1GEhbO0K4u
GOos6gLSolONVwmkwxinwwG3QLG/TWUn3uRUtubBtN3VaiuFl2EdxA5Y7HmtdMSVpIhvRbyBWSAL
Ft3cmEjb7ikovyKwNGGI5eIhLPCydTIQtEg0VngwDlG5TGVlnJsVa7nLW1ATc4SGwSpFZBjRcYIx
hwAAd7yFxxb+DlOg8s5GhOTUxtYEbeN9S25waYpBESYipMRYlDCl16VWwt2fFpZ9iSGFk+jaMggc
cjMf60txxq8o3buODpeddedlyXmZNlRbNRpNKnxVgPwYn2Y9eNCGx6pf6SiiU86m79Mh61ABS53q
EnIdGHoUrmZ8/7WDHutvbkKtW9REMsOrLzCIJlAQ758GRM3fSiGMwuGk03KD7hItqiVi2JmKp2LA
UTDZ+pXZcYHTMZY3NyiA6OvOgPog/mE19rqnMAtu4btYqFta+QolQePyr5NAds4Tf8i3XdR7t4OP
iUg3DD99WUJmfVrDByj6aws1TRBrfg5CsFJvYBIHmBZs8n2+IItQpoj8JQ9wYZGK4Yqa4mX4mhwQ
0UUyynMbmbHL9mDwpXLf8tgUL/tpx4ArCyuCAPEb8VZsfYZ1SoitPKLAdlpIK91EWA5d1WmLbfU/
wD2x2cXcUzHgKHuF+YTijLfs4yrcdogQLsNJd0dAsuLY9o5gbhddkaPAIJqSVC5ERAzY37aTSTs2
0E/i0BXt75T0xebaJYONOnmDH26hVr6I/jRR4BCY5WTo6x3tIvGP4gxxr3GpJwhHXfvEgK4awTzP
82EVp16yV4P25fqdrhJk6xCCewmmH0KATjkkVcHJhjDDr1dq7T3KlhH19IwikIv2bs9u/peJuHjW
u78CA0qe3NnRY6elxlLNtOogK0BFK90ZsVlHE0DRBgQtbDO8YMYcZKOOY1g+CUCZgJG5uKclKWoe
EGX7Wdzk5io9I4Dvg/XNmpukC950PZiW6n68RSmjXYhmDVJnkXq5vRFNy5V+WvYQ3IhWeh4dAy9C
kRYZW4ShahNhnkRTMT+bdJPGLNPQl7vVtC4q58WknZQobbATykqUEdN546sreYKOCbaCYDSIs8uh
MHDRloIH0X8Nk1S3XGppUULwyqoTnvbLSyHjSzP2yk2nO8m8TSrvzA0lnFMyGL4hnXccKr+C9Nr5
MwvY1K9R63/H/DSeMU7PILpKAQWe2lojblrvtMjR8U/DKU3NpWRlduWvuEmdeGsmpE4jo/zeqkPf
fR8BxqMQBTtyQlewjHw/XJtZMJAoFu3UHXAVYYfxrzjRpzZLFBS8o7hPmdPNCsq5yg0wt2fixnS9
gYlR0fQcT11iBvEech2oDNRDFP3GK4Zs6UKVXaBEm144z+IsDG6kwMpvrt3chj6HSiPxf0IbIy4+
hdZxcAsG9IQp6nAXtZK86mwjPUhjN+x8uXZ5bmOJ0NSZuqDE2z62bdfMRlZkbzW3+Au5yDWUmWam
OQq3/Q8bf7nnsiv0eVPauAWQFMTToTDnPviCNwlhjrgjCVkCPly5Qetu1UzV79kUs6eeIuAz/UAl
vztHTt5sHXdEAFpttJdGpzYyBQwhjFM8OvITOnjq0TK5lwEnlw42N82jNAGNroemfm2qITlce8TZ
p1BYXQt8x/r5tY8s1cKiJngblFW+ahzAKoaZjucWb8dbB41O4MzjuZOt4ZxXRsvOU+l3omnmkr9V
WduACvTrYq61T4ralfdiUJ/2In1Mtls0WbVxgxuNt0uoW6PTKcE/EoOlxZqsTrw9gF7MK0l4nZDw
Qtg5CGv0gfGvhptK0ntqjUrAYQoJx67ZjFH0U/RfDmIWhjnZfBwjnVWVnO4yMFMzM2MLaKtOc9Pw
i1zAsGmfEbMGheQZv+Nobkhy+hsVcsRj3PHJcXSVRFCpn4Dp4eseyu3ykv4aSUem7iKanKycrrAR
ZgdtGzrO8EJBHtF4nDn3YRMML3a4TKaowcJy/RI1detkSv6OkoJC+nytj6ixRcpbXOvPK5aBv3AT
eI7SsLATpHPHPtTvmywM1+glQzmYmiNgofsWpjqOsOMxaFta1oCxmmLmMzxrYItLeJjjgauqW28a
9r2uPSltvRPzLzOyChMfOHarGCVLZgyLrsUD58Kj7jNQL3mLaU7U9+TwQ/I9k/R7hqW7WAID3Uef
BiVuMRxPw77rvw+T8YFFOc22B4xuQrW4a7FyVRC6q6FVdpQkv9QCwPvuTbM2tl8e7ddaADYj+zxV
ja1YL4iwIpS6XY+izr/KFpGi3Y6tKW9K3MC6mQgB9oKLgtiwfwyLATXMMmw+poqIGEWo8jJ5ICH8
Zwa+qyixszNHqzbajx463ZdT0c6nTnHWvOI6Ke3EuS758aXXlFLir1Fi+EuMaHpSC7ktjl6TxCkv
f1rXpr+0EFVw6oPv6Yd//clTlkKO2/QySfwh13yFmNAlKTrQ1oASZO5N7kyyDSrBy7ZNoPp7AFHv
B+w5GEX2wfNX197SLhR8a6fQS4AYmhRjEgvDTy031tUEhJo3Y/ok65kJSru27oYo4OCiNs5i8dII
+N6GtrG7hLu9l26RqUbTfooPp4NcaaSu6kBdiBliwPOkdG5NL9MWUrtxc2kyzgG3MDkeqNXeSmss
YuzWRRra1mowPlNvYkYeTi2Ss/w6Yoh4SBbUgLqFG1X5TR1pBZiQMPlRUvpPw1z91gG5Wo5hYkNH
oHTqAC3eZpo6K2QnvMPSVANkhL3U6n19L3XfkS+Int2ozbftZGEiJG5kfOYtr09mBWWOVdpZLpia
MrE26hDvxrylFqrYxnIIItznemzN8hJ7u8w0+cJaYuFXN3wTOxvZBx7o2mwyEZkSCSxcI0wioWWT
OwhdldVZsRS5AzFC4zryJ+zPHDiApECiVKN81U7c0LqfCeyuoFMXA3zRLkCI3NUneEb/ESOGBRPb
VNP/mIcECdbhWnV2Sek9mJ71og5l8sMZMvTei+ohaalfgKFy1lmVeTMjA7FH3SvYgdHDDq4e7Och
NXjukCNI0ceY2abR3f33iMZIHqsyrLG4bKqbi4ZPD3+pbUGF2IoPiFlI/0x9iOpKhy9x8tSXYtS+
9uWKzT3o/VWq5N7Bl/rswKLaWrZRKT1oGjwS7M/dXwZO3or2S+ttVDqVQn6IpzmDP3oHtHiyg9vp
FlBp132ALfE+pzl8mSNex+nwnAzt4EnhBn8Eo6os0e/A4HMqAjS9QxEA3VyNXCftsUt/+X3E3mxq
uQiMDDMxj818ehgyzGM+YkX/JUR3uxMqoFvHbjeK0pg/I9V4zRACQnNT8VdVIRf7Rut8vAFAaVCr
1V+n0CIdx5kbJ7+pzDkVzstWW69Rdh2WPK2xm1BQ0uGuWJ7D0vieKrb/luMuP+t6Jb/Darfbe6gz
LkQ6LlBuKQ0Y38JKew3CVge3pAwb2UVYJpgeirie5aQxcFJAoil8SB3yh1JYbT3Z0qGkUn7jiYUU
fKVYxcL0C5ai5qA/1Q1YaJDfKBNmHrqK8ZAgrgjuMFpEKlnzMZDQ/2WgbozoMDm2zUc7N/a+op8r
zQ3uO+h+N6TxcW9Bxf+18zHsKdyh2Yqmmb+6Knkyr0jRRI+RmuSO4r/6HUlN29CqYxDa2gM+OWvR
j0Yd98HIYRM9XWx6ERsU1AzRdHNTZq27FwfTjl1EofX3ZjGEMHwaFXOtj5AS1EawsPt+1vHOl0Pu
NueKW8eu7nGSE011VFsWcnjFeJF0ArPSnpUsT7Cgw0xHDGIXRFLOMOdiUEyKWtXDUkzKtq7esIPR
i56v0ohBntVa91LRRVvoFf7aL6LqySzZghRp9djaarerJve6Sb8wnw626QY7bhgxjwrbvBMDqSyB
EXfQs1BctQrn/iRSiOiLv760E1v5GWWNtXOFnOE0D/HmuV6H8o24Copn6qkLs1UnNdmqhSa7w03q
Zx1EyQ8cB558N0sf9bZQ1rXJnSMMR/dcatm/Aoo+aTZpS2ZSsaJVrGMLC83vV+C64CcdsJB668Lk
j7W3oAP73niB+thV2LB6CV+IkOfWOq9TFemPPjwgrw5XROuquxGyOWA1VX1GJ+UnYgXdKZ8qPuJ+
7LfNUgud5qInagwd6gldcxf2j2jqB1j9qBnI6th+bk1zK/4omCjshGPkkNsUZxFWZ+lBnlAINuyk
TPa1W9FKC8PZ2oGJOP40CJijvkegoZ/3uS+vr32YBX6dZWhqNRMTRJjRm/gBsX75H2e1KSUdCMHV
BCelgHydcWlPr1EOzZ67hXsAHOmfu8wZV4YDY0buYhaMeF7xY7L46rEfABESyiufXAoL2AkS0jNK
Js+7q5RlR0Ly2WjZd/hyh1NS4xx8G1GrdlKSGmOZopgWRzhacoPQCNNiv/8UJvpFWJMg+UD1dngp
AMiKME+J3q/Wf1zNmq4mmlNYDt58NgIvPro6e/hYVCB5YDybFIxWvYWIFng8tgKSP9nw2t6Ngn3B
o6vGc9FvRG21HxAUmkc+q/y6HpSFOuTZVoz2/DEFapX35tDrd6bbA4vhYmpI3RXSl7cUzXykHi7Z
pbsXTa/9jWdtAX6FN+R6xgIRNHNWhqgxj14SvqCmhrSDXj4NCKudEOWukQosgpeyR7w2bbNhjZxE
8KLa0asi6e2tldrUi/JoK7prpRi2SY+Ti5hUeD1cwtzt92L072vLYcaSfXrNKjE+XxuZ/dfGqtvb
qM66f11bnd5BO048xY9rN+mL3JFj07TDaGk+Ci0cZLl+P9Ny7iOWJgkRM/+U9CmejSIQEQx3EWsR
wn5TNAKrjIjZvR1X26Bp7mDeBiddqRtlIabACZpJna8fOr0wNgi5PgWofiLzKcWUD5FLauXSwFuo
ztONlOXs/t1aWYgYwzHso3poMGJP9ppiv+KZhdzDNF0coo8zfTTjBZmXNNH7VTpJL/k2a5fW8u8s
vVPu9Fg6s3tGF8mvkEnIcUkSkE5qa1+ixGQRJaNujw6qpc9j7lk7uyh/pp0Rfp9O8j8nOqkC0SNO
Rr/5KU6UPydT8P8q5r+9hLgg6NIjnylLRAktLKnLhw0LgP4lS/tNnNbBQ5NMFSglyGeiX4S5GkID
JounFx4uG9+Nwwdwav8R5kxXE2Fy23wKK1qJTZOPrPT1ah8vOgyo1fd/X8125HopXtSgzLXIJeyL
/QAjsmiA3yAKWaJp6LV0EGWumNvLZVTILVxHhZDDIJn/X+eKtyFeSFyZurh0uL7u9U1eX1eMdh9v
Ywjqdg2v0JpHhg1mwnGORtjpN7Jk6jfiLKzwQnEjvceoZRpom8CaFY4qz9Kx7tciUBWdVVksYrOs
jtfJ/68XnV7Ny2L95nrhOo0wshWv+XHhS9//5qJifgyw7vJuP11UAUksW/7nd+trKA54mnT5CC6x
X//8j89FXNQ25X4t3vj1b/6/XfjT66eumSy1ZiEE8Fs/em7yUMa2EPk9ycZDl2ynvxZNyHAAPpIS
58pukuPLa/cuD6iPTEp8IiJT/U/Tsfv8j+l2kX6eXpnZXFzsYzoOJOMsDyv56DUkMc0J5Bxp35Nx
CH5QJWUbiyI1mpE2dEIMHNe520Znj7LzP0Ijs3oP7U34OCJ0UIpfUdfNdSuIH7VM15fxCPUDL1Z7
D/AP+CludQ/jlHsry6FjRzKrudn/ytCDoidJ1jXLo5kylTXG6aDlrTtXOx1zsakOYpQtGkWoAeo4
vZ5FmOi3PAObHUmlZNpi19KgyroXZ9eDhgcCNUf7PeQ68CVYNF1by+eJBRaQKnB3jNwSxoPnvKEw
XCGM8qcZAufOwK9a+P210rjMqCigIRKDGArSYbKD7HYsHo2zi5IYUDkcuPVJzA0ByfiepDxk5N9o
JIYPUIDrh1J6Ettu0cilJ7Ehz1Cp/XskGj6FfZ0j0AB8//5zjlho6rpWPcjVs7i0mXr2ypEsdO+H
p//NxH++J/zB1Lnf4+Qpy002F08nDAukObL++k48wxDzZEHWPgNDSw6OPfDtnNgKfq5/jlKUI5za
9pnty3uUPJZvcT2moODkAAHLXtk6smucw859oaDkvzUykK1R62yUTiGzDyPifUL8Nsx+9bKdfeun
ifAxlW2F+MHZ9u0XMQ6S5fPE0CvQw5mu2Ka/xcQOFOwq0J6q0Wh3VeRiZo62ErgZBWKVwSOzd5/E
N1gKnJ917kVPlAiKpWp30ZHdEhad/5hT9E/CmuJjTjvNqf00OvZFluytWhtXarapdEldsegocBOy
jX2btPokn4Cce8lvzKeq9hrLSLlAQfFmTjnL88ydvk8vOXoCL9jM6/NWbpI7bQyj9Rjhg6wlk/gq
WF7/jMmnsxz1yRey76ObyuoViuBd+CPXtwLJJQVxOA/Cfrhl2e9sG3RlVwn2To9m7ryICMVQbzIN
pGbefJfSQbuNJqbbmGPIhhUAxVtaoj/zM4wJRh6ruVyzTJfwmVzpseLOxbA4mLJG9T6R7koREobP
vYmxN6CI8KhVmbktWk/eUOoYToajx0vbCquHasAWxwe19x3hoWNWTvuziH28rsu/82x4stoofB0G
pZzHIPvvPY3/Zp3YmJU0bbkSv21xSM28R2iWn7qVvRlBWh9yFNi2MguImUdSoj4PA6r/zo3Uksp7
Q540Q6UejuZM6NqGYbMOFHvcW4LpixpevrKaUMIHc9RPlJUVlFoDbx+WgCOHpn4sPSCSkaX2mxBF
s7NmK78QyMhuvSga5pnazqG2Ut77+yzTBxSAvKjBM3Y6+3uU5SJ9bCLfR/+Oy+SK25ONX+o062us
z6xQzP/7ml9f8X+K8/JDYnly8QbAOoboosv3PM0R2au6HnVjmqaRNDd9hs99jB3o3C3Gdhmwpl52
VUQbr7R1xSbwRgR3hYdml0xisSwi5R6hrmStIbS6zKmxIIz4neSes8wird36iZ8/qqNxhGFTfTfs
CIF5ZKuOJnzEW/yempkYiBNutkNvNncpvqiH3MT6XFxJsvItKPAKPfLc2NSF3q6q2NK+6fqiLgDx
oRlTrHuTZw4kvkcysEgoxMVPAYlPfcVaZ4kxLgVjxKw8f9rfxQeBn58mVSCmMp+qHrJRI6uxy5mX
l/CjQ/p60eeBZf00GlkVdRtbAWen9ku5tCsgP+DWcSTYjqNrng2DIjZsZBRnKrc4402GMU7xKzUj
84fiSceiqLjDFzo/sVYDpTAAcQ1jh6WEJ+MpFe57LQcF4prOHD/I8mSMHph9EljLxtSK11z312kS
Wj9GVYIyYeXjvTWiWsw+SlmHSlk84OX9yxhD99byE2SOQ1gdqmq8VV5J3tkp7QfXU+NlV1T5SZW9
eKvakrftzL5hZ2oGSyNVg0cj17CR5SP5IY0udp0dFe3pSlWcju/i7wEGHKiqVdFc1VqTRFXvnzJ/
QAdT783vBltfm1vmE1XyZmOMPXaIXmW9+JSj9I2THAX0tutz7cExj0ItWDSAsYmREUG1aeRTWHIU
AN3+feSvOSpkTBhi3BGjHm2U3GiWlFrUV9LqC8HO6MrCnxdYeN7+94gxyNI9yPrSrxGOmuEPi1lI
imG0h1Vmx2eCIMbK5tIvA1yIVdTBa1JSvQbKmPSXiLjo9nLh588FZvYrUmwNK7ZeuZc0KX6PyMy7
Os3tR+zHm3VUkzVVSt0921764/Iizfha+2P3oFDM3VSAFNcIo1tzY2IPAvK7TTTLv/esuLqrte6B
2m3+IitIiZGc4Gk6NRX4erMujZxTYvvGQ0mCV/RnamFtO0mpYZAY+QuqBZSQWKMdxKjzkqHn99Io
gEEKGZd433ayl8YQcnV1vxVzoJOt1E4qHtgm5jeSjaYwttbJY6b0OqTJDNnsO56iywwPS/xPORvV
jjM/NT/1hVGFHXuOVNy1UIfvdb5IsoFbxUdpTBS+RNPsM//QNA8K1KRDoY4k8dLkoelzCCtTF2Dm
mrrLdHoNuTbFmS3hZN3Aa1t8GYjlrENbHZNtjG7hhaRF3u8Rse73VeT1e8OGbXjpDMpkXiiqvRUD
1xAx4xInRiwx5Tp+DQc5aiPp4HWLT9cWp04cOTMUF4dFUCjGnpuKsRdn18O1L/LDRxK31BGNMi1n
/wq59lWV+yemNrzLvKHvf9bwN19KLLkKfA2/ZXEi3+T6XSj14GtyTd+mSGFeYFpjk2BAHyX4gwHx
upZyxZnomyJMUFcHUc8V/eLw7h3wZ/Q68LVs7Ny+szYNV4u35IS0i9I9LpdY8tS2vLj2NfCHIL1L
39UPQXwxWCkrp5eii7K+6IEvFHFDrurt2E4CwmRuV5WNijU0qTZeU9IqZpd2MPjZSbHK7NR/jIg+
2Oiegkuhmp3EnFDHfvLS6cPyXYYNGuu4y9y4VeO/2FYXLuUaqYu+aTrc2CLIw2CYng3XuBWodfi+
NwgovYfWUYczh09C24Ij+o/QUpHMOXtdeLOToUmodtWN4RvG3Apxi78KPV/0nUl5kStg4Br8ZUBc
IM7CcV61Q4T4PmhFgfPpgIbNxw7cLdxAkImi8wpXNNSqn5teAZDyHwBH0Xe9wvWqAi7UWUO/Z4+4
0PO4Wac9wFPFNtN7eD7pfQTtFv82yeRZlmT3dtSm9+X4VpmecysaRecYuyLB0sIyVOT1VYrrQOd9
e9nljRTNqeSfzUTrDuJyAeDOE3S4lWiJC1xfNQbuvixaSOdXBX8h7X9tOtmE8XP0cH6V9hejFSqU
SeI2O98pHdi2grFetsYPvDfibe1p5sxJY2UltH0b7F0umr+GV+lrZJXy2VX0V5xd4pqjIXfRJfTa
rYNtnVGeEg+7HpDqPBoUjLQnYzPRdMq62oqHpN6N76PXZjAFV6lsbC11Wvq5JRYofv8L3NNbrNXR
S5BYynwYE/3OUeoJt0o6wC3teqe6eAH7WA2iSWXq+KL9H8rOY0luJAnTTwQzaHFNXSlKC5IXGLvJ
htYaT78fPDlMNoc7tnuBISI8kCWQQIT7L7ryDZfDYTVPY/HXVGOwqcEkXpU1ZYM0ws9HoOw9sACn
6V/Tuey2epchJdIEPaB1ig/Q9KlRLaMaPLjHTqn56jJ4nUBSvPOb6Tpdq4KBAiVMziwMs0ddgUtT
5RVKzvYIja/A2bLO/QO4nHktTeBx2kW3tM/S6rD6fmldMhlEBommvRZGj56xqj9coxPgs7nfT8do
GdS7sNrWzWhuIyoCIqFg4ZKwLp22PkoTS4gnQ/WCJ4yCsrfYmXmPobtQ9fF86QoqJ+MwFx85jtJ7
bw77bc/742wM9T95CIRKDkbhtndjxraxR2Xg1p/+jJA+GUW4FFtN1fe39VzxXPo5QwZ+a96mAaIj
OQ+jf/NbnITcPsixQd6sslH77EMF2N9+ltuH3y4ql7o2G9AleYNM9/Ij/++PsJbftoPJhqRph58d
aJBGqe3XbMrtdWdM2qFvFIvEilrvdOxvtirs1dcgUvS7nGfBWppw9d2LotufpIU7o/2c9OpKZrbL
dDUARR+41ZMEKL4PYsm0p3M0W+gHlvw1KmWqL0DWtxj2YbQ4ZeFjtxwSAFeb2Qy1jTRlQEL0ud+Z
Lli924RQg3pNqRVy23KR62FEBq1u8xYTlDg/SJ9cqfjPB+pOuO2vLgZj0p4RmYrW13Kp52LGRlVp
3F7bpcdbiHW1d7jVTxtVO4MIR9BsqaaSWciekBG4xucKenNVrL9IcVYCggb9PNL0yJRaunIPxWjN
3rg+C7AV3eRF0pvsx7Gt3Kt4t4zqbY92opxeY+T0Z6BAY2uZfB1YwLRBgr+GMwfmph/NuNyBOkC5
oQ2OhhFgmtuUwXTqzDkqd3IKdHc6hYoGiR7xMRJqCJLuoHruC9eF3jUpPBNQXLFsLOYLhEyqeFVA
q40QKgHC3rfoY976RoQbb6O3s/+XuP4Pc5frDQEIDLFIDhIdtVW2bUFZaJ9/OyuaRP88qma2miv9
v0bHpW9eRv93nIySsPgR99tn3D7397gIDbYCIf4lVyk6IKPVbrA1iKizk6/Eez3ZwOpGu3JpNnkD
+6dzMLcPu6xeL8FOrodPoipyC5bLQVH+ESyjevuFBVf3WGrmnY6v93tcD+M9zI2/S3dq3iO8706q
PaFJtAxGuODdqZqbQvZkNLUTh5K85mxlNPcsbPsyGzGAJbgb5wUTEJZHlpT1ex4rIDzVMeCxvYzG
7bOJJu+jtIYmh+JtjS+h57Rv4HWkt8hb+8lHNaebXA8eLVI2ilFHOyWPujMF2uyEsRkOSRQqn9Wo
YE9jtMYXdHZOjjGY/xhdv83Rpv0LEj3WTuSdXkyri7ZN8LyI5WFhHuTnXEODZGnpCiIq4AvgH0s7
nvSWiu4Ub6/NRUFFzoZRcY5NZOyv2aVAGaZNOw0Ixg0azD20o/HU6+7NaEamc0bXMVq7ofHiOYkN
Qk2rwh3pA5ahstbylfmfTNW8I2uddsU+MzmJA4mlFsWuHuZ6K82gVXqsQod/Zpw2oDRZJy3zyxfx
LpmnBxuC9lfbY+kQVaX9FmfGuGk8w3oIy9aE76lZR6XogrMVgtVvdbOAllW567Zwxo8q9b8PyOd+
a4Ji7XqLNYPmDHu/bO3XYWBJ7boTvJupuJM8ipfqjwjYjk8ol5Yvc64fwg55gtl1B2gOwGYlFyOT
cpyJkxrYbb0OqxTn9rKB4d3qzqWbAvdyaxZutfITuz3PlWLO4BqJq+Ig2CaWMazrMB+2SaG6KwzL
6rMfqN+MKMC5b5wxvffZD59tOZ1svcQ4Oa22qcPPUY/OBYAPn7acFXXQz8sfmHeNFzTQqem01ZQX
TthAK/e4cRFPcNa+a3+x22o8hs3sPxVUTu6HxgRtVSlP0hX2nnOYoU6szEDxn2TASTtvowcN++2l
Tw5lZVerxAcGN1LXiRfDxE1WxfVDgPT2OlO5y+uJRGZQfm/wqF11dm+/aQlW21XVJvcGWpF3cWOx
gQvJz25Cd64+uaXzZrlu/k9fA36/U2Iom6gMzuhXqCP5VLTESgu7PM2Kw6fGj7GkIpuA9BTAYtBi
t1AnDRS+prFyyJI+xIv0P6Fc1VDc9DUy52mVFP6wiwr8mPqxzlQodtEaJZIXG4s2DEzUeqtX2nRp
qbEgddZZe0CzBm/dxFr7PqleSK9P8KjMfxSEh/1Iab+lCyUlyctq31Rat8GfrGIfjyutU7s1JFgs
7yV9k2n2s+rw294iAmRWfomwTPe55Z/1lg86Szd8Qfa/8ISoCsD3YJeI7iO+DaSFP3LNMZAgqpRN
G6Z4Qo2Z9dr1Ed+rReMRmVTjwu1xzhb9R+lqDEXbIKG+DjUv2EKJHJ+Nop6eQ0Uh7eBYF+kCXdmd
XKP9xo1YZGhaoe5ku16zl1gJQYVda3mtSyOIp+pg6Gj8S1MOCrhVFBoxlpdJXl/HDw62DLeIvIaz
alZxeP059M79iBeABLDSHjSwnd5bmlLdN7AT170VRX8FvnKnog3xDg3C3he9pe959QUfqQukdQmQ
mYMPOLhVx5XHN/5/qqaiW2StZ9uvNhInh1/EV0mrGme93PutrezAbeJMnEe/OI2WeNkgFFh0R5Gp
bhDoOkCAVNfCKGrw03mO4VtkAQWgHhgfSk7IqCDtAkAfZ/K9vjRL3Em3Ps8THmnIqtxGRTtARlGx
IV37M1iaSdYUe5KhWPK6xcVVZ/3bcpKDtpWTIMiClzyxyb2tIjYctrUputl9N0yb2jpmD5fZjeoz
KJ1420dN/LkBDzEosOvHGPd0R6P22eq+sQeFYh/KOk+e7R6zOwlhV4pH++y85jprG8PQ3U1E7eHD
8BxjMwXWdJDm1ELm6SBiXqTpme2W5676Uuh69eKZDf8lTXmf8X68xPi+r6Tpm31zkEvWBn/eHzq2
keEOZxvCAlhAtXuy06w9ZYOLc2OHqryig4XVlS8WMiPbeFAiMplV/mIa3l8lggyfUvwa0LbuPsW4
2lNqUtvHYTl0Vo0Eo1uebv1mXuesnWMdagWxcujHyH1Iit2tR87GNEYusYLjeRtIKYkc9bn8lHf6
tOGP3a71QHPmfJXWGvYndQCcH492rDxCM9oXSHkP0w5cqrUSJWCEUqZT4BRv0pq0uHn6d1e92Mgo
w3yNkta/J+oxafb1z0nK4kQ4laN6n8U/HK2R1XvOJ92/E5HZm+as683+psqQCJKBpihx9ktt4HSp
E/4eXGa2fp/NX+OQhLuhnq6CAPIyAyBXZxuWpAlSNbvEHf7BU80+6a5nnerlrKlBrK5+OZWhaBjs
k0918FCYzUW6AgXIqDWwmgkTFXvfqMvuUAdAOCamGdi8atR3svr2i3TMbRegSYkt3TBmLDzwbhvD
jVmXxcrEZvWUsHlHFeJfZ1hb/+gDYPNfo7cZgZ8i2ahOoHP/EDeUj31tRpQeCfjfofKBt7jffhz5
wMCwPiFsMB4Lv1Eucqg85Is0pZ2wXwVWchu4NsORFWNSALD8OeO3OF6neFzql1s3RuPOusbpjCdE
VccK8IKyolA7VSc5i4O5xPNwaV9Pb+OYIbRrI7aM6xwZcFMSxCs5lcOkR+4hKrRDO8/eQ9mb9T1M
hlUIRzPbprge7qZowJt5scOTEDkLR8Q+kWA1DreBJumuc/vlSrd+uUjp1Pn6t4Gsr8FGLReRAbl6
1adkLVC0dmb1c+VglRhnTXlI6rDcipHinCjFuokj9STCdJ6VbUIltV8NEwb9HyZJlO8Af+Hb+3+d
FFi1+VTa7nfqKNgUuB7qJVRzRizIv8SwKzae7VQXXR2Nc42uDd+8UPtsjN5Onbv4W1jz4OgjfAA0
xMEPieogKA6f47k0EpCkmtOgE5LNd92AZcuwPCLrJjMfcnTcV6M+LzJG/aUL7PRd1UsfGLin7622
n94tzz5JQBtk4TrNou6hCif7rOpFxiI7qf5CrmiV86FfKLMr2wmKy502jMELj8vvMtNaqIRWNavP
bV/g3Dq2FvrVSf/FRLZHIkh21WhdMgjTG52gInyNR+vqgJFr0XjQdKxfqgVEN+u4bekuHCx7UMPX
LjEP0i9hk4GPlbVA9VRXA3XX4T7j204gV/stTCSNteVq/w7T0+wTi1NModm9PCQTwnJqNfYbnMSg
X0hS+dYpSWXJRd8GDADtiPmRs74lqb0YE+msggxvqqje8lWZ9oVVG/sqDe2PqDO2pPvnr4qPelMH
YeusKkr5ZIVZsQqbSf1KFQhBggKF3E430TAGEbeRGVOHuzvfyU8UJyvUbY6RY/komNj6G6QK79oU
Ga9b86oMZbDr8izPv2phj03cHPvhpcHda9XFbvZop1P+OCfoWYPpfkvSejre+g1cEg8Sy78V/bjx
X3HXvk43fsQMWTVBITOirT9a4O5VqDgF757zrRljuidNL3J40y6HZMyaJ27utZnW2QNEaueJBbt1
V05QpKy0g6WVkjneWV5ebYI27eL1XAAZxPmh3F/bSqV/VQb8MBGPcJ5YcDlPGRa8YxWGj3JB2ObV
PbJJexnTeBJti6Dy94XW7tWinP9ZTsbUup70/zn57yHpUXtjO49D9Iv7ehaOxR37uq9yQ8zihvCz
T+4eDEVx7+YzfomT4KF1uIW84v+hH2gKkA/Pqa/FC6k9RLq/vIq1R6lJXLffUtpIIVbc+fr8aPeU
uFf1otMwK+OwC/pCW/dDNq1UB0Oj1ArTtzAuUWYDxi6GyDVyMVdDZFtXt2PoH+2j7FcqrCo3ve2o
F7/T2guGJGxNoy78u75D/q5d/Xh5FLAQDjEAnmLlRVl2AvqzVCajFh2SpTNI+uwkByydf5xJ85fh
X6bfwm0tnHdmAyQunJQLCtW8xLCDVC6zR9olyEtlJyOujaXBxllEYIMMzoLEXMNlvPAN7ULlXBrX
HsNdBQiiPPooVCGp49wLASEEiHqyre7vGyehRr15w9+q20nEHIzl0e2ye71EIwm9fHQrljIGKmj/
aS7ktyyafzQFbXdrCkLul+Cfc/PFcErNzRy10ygl0wl1KK1gNJbFPKUbLfILLAL4Du7wwtNXSUXp
pwWTZt+ZU16eKQQnQOLnwNshYfHXtakvI+g7pfYdum9oDvj53nErZxcFkfXmzD4VIDAYmd699bXr
vMVeaO9AExl3cL/Tp4j/3ipe8Bw5/EYPFMHXoG3QwWm17KJBX0SRaRw3AbrGX9qxWdNj/11OLa71
vpY/VUOm37nG6Ozm0hrvhhZKSNXlX2wSB9/stjgMtm9/rhXEKRzITmiNquWp6UiFIZzpvf0MBeh0
De1M88+hhl9erxpaP0KbJbQb1B9XLe3xl6umpKrYg4B0KObx7CDmc2AF8IyoqpdvoqVPBuQwquV4
RrV1PGe2sdWaEabM0qUHCfTK30+nZHG9jLJxI5P/dK3rRJdd6wE7nDXqdtjO96vJDdLFaNB4S/E3
YcvYJed+cS2+jYrBsYyWnZGc2UT8CB79Mt70Dmp3yxdNAfkIcCw1s5O/fBulMzeHceWUbAJvfYl8
OWVYDjLy27xfYsDL9yv87MPuzi11Y18usKkEAs3ezWoWj52pPl8PJmA9u53P0sILQjk1RvLlCsqa
eiCAna5NexlFOb94RmRSLiY9aZ4hZFplyhrxDjUDgZi+1f++WsXVrpCu29XkAmU3QUyP17Hgvwo2
1rvWfXKTod7XRdU+pjXaFVHkju+TATfXCyvj77hqt60UAe3Q3thWFXzTfIxY61K33tWwSBFnV9XH
PHeyvZWo/ak0vPJEmaDet44N82MsMDBkq/EghyqdHJxn+3x76wtKJ3woPMXd2zHiyb8NcDfpPF/Z
Rv+8iEyQpualL6Ft+3fSkv52Cg8FkJpjlthPIbSUZt1VwUGPAPeMFWIgc5ua7IK86gAbOXr1dCW+
mx27XMto5zvVkz63bNjr+DVSpujVn5RPWWQXAEOJjyd+eIzO6p0MdpY7nvSSnzvpzAYjtBCAZte/
XAdBL8Px8VX4pkztTD3Y6zYVZ2k6PQrCKPQ9SasOo8/JItweUbHa+Wk6P03kHTaI46ItTsp4ZSOS
8IW18isaPPN3R/PWwJTgFGVhtNLSwf8n7eqHssz0r3NlVqsCQZx3HNN08Of+9Mzac9x6am3cY8Fh
I2eOyl7tzvNxYJ19GDzfuQTLJ8cGHKc+CdkfKhQ5jb507pFMN/eVYXYY2pHyNXtAk2ZrmZesMOMd
tu/9Ux/G6cZtOu2tTRL09t2u+uIU81vQzN13v8yR4Q34WdvxW+IpUbBSVPN+0kr7K/qoLGz0JPyI
wT2sy1jTn+WTiwzEq6Jl+qYjN2ZsSlbmSHjwglSb7lS3Xvho9RSPlSHxKZgbwWczKmwyM3DU87Lt
ge/PBwun5M+ZUqjowBRorSxhOdJgqmpVz32ddw/Qg1lkLv1gtJxNpsfqnbPMGi3uas3+aBdSm6GF
4JXSzlgLb20qELyatEE/FaGdf7JxGV5obo7XFyetL421kOAkqoeICB0pLz5ZGPj+jKJmZqyFzXaL
kmu52ZVBB7awAD9PFHqU6j7sxpR7EjhIXqnWuogt/jfLclsO/bJqsieydbcBCQ6WGbeBSZZi0ln+
4TIx7OATfP5H2U3YVuKsBgdvDKCEyXuBnIj0+53t3DW2P6AajmUIoo4thr1B/2p67Fc9I3uGUdy/
DlkI2VVVtZMMOjrg0cC1tJ1AAVBq6+/QukSiYplam1n7YNr5RQaDQlEOKORoa5Z3zjXvlZt+t/dr
Z95KGmxMeainvjbdSbNW9O9Vn1j30jLSYqU0YcZCTnWeZgi7kmAbqi48l6GJ5FphU92vHIvlV96G
1ZsWv/lU34LVEE4PLYp1XzS8o9dtU2vPGsSBXWOWw1lDCvCIMq+65xdsH412jjc1y4MPow++OVmW
f3JIb+GQQyYJDfc1yZy56VeurrabPoYRZQdTtFIKr0MFL8p2lJeKs4MA0ImErbOr8aJ4nnHfoYJW
KojylkdPN81/HD1G0tBt/+Ki1srrSmXrzLYKN7p0d1lJWlt2LBQlsJkYi+xQNbF5lt2JDEicg+LO
Na6Qzcs054dQt+D0LbsY2ffUI8bfeejetT2GJKIy5ogIWc1LYffHzq6O3dU1SOJvkUPNDeIpeXvM
IQQ+dGgW/tv2Qi8Qb0A8lezuYoVhICl3jOPhc4R96sHt2dp1lYFcYB1HL/M8nfvIK++lq9aMHxGh
uQhjRJV6bszpx6gResGh123z5ISRhXtTor1nXdEfassgtV8a6ns+Veo2wq1mL6NdSD7dMcz+KKNZ
VP6DOkR7L4MlnjdBbAQvRoKsbqR8v16haDL2GMXLtaXxEkdLgk9Tqcc5NRbtyIH0R8XL0rWksW9N
SWM7Gp8mo5LG/qUpSe4/zM1ivn+S5P4lOFRZWi+XSpZR+aAcG+99yI/iZKF9yhXKE1Kdy3AR2ILf
TQ5S0tPi7GvSON6DqlbRm1Oz6lg09l2vZOsXxsEOUJH50cfOCUDsQNFlLJ/VcfFuGo0PPypx2Qrc
fGNR+/lwXCdBmN/079o6OmJrCtVQNe4c22qeYYW3z2kexjt/TjS4q/TJwTaDz2qkeidpqZaNwDKT
0pwvYV50j4rrT19eWz0dv4TKgNChYdT7KUtPs13gn45jCOpWrfVq4wW0qqzR+87bCLWzKR3ylVUG
zmsEx26b5HN6Rt06OS9qhu40P0yp022zEojKIJZ40i5DJIKum9Iy9tN9kobl2rbzJ5zIu3sRORwK
jJCnlmexNK3Ya+9yT0nXIrKXY+v55Nv6tox5w6O0WD4l3kI9NjHddH86XN68LucFaKEJOCOYDW3r
Wg6KVrdOOSWPRapYTnNWhteg2zUcFR8BEwNtxDuL7RiXxofOg3HtF+p8kmaUFhskhazXoUSBXO3L
z1aUmB+uapQHL/AO0+S+UJU8xgtPRKyN5Cyap30Yd/Xl1p+pAE88o65/cUUqTdXf+bUCZ22ZLwcY
Fea5j4ujm2HFFsZLCmfRr6SiY26c0DZ2Iipndkh1NpP3d+a6cLXQnsMKBFqilIZusTJVnSnYLbEy
KF0hinKBaxsPnlFNj1dsRzK13lmSCGbm2ft5bprV9V8c2tqPtgx3BhA+VJm+iWo8NLN0S3Wmump+
pw4E3lVtxy81r/9jozs0wyyNzhq2ajKjiizvoS5qCHeNWR/6T7WXKzB8Bv+JAot24s3zaShc/wnU
mP/UI6+5g/tqraVPYgEHocZZ2Ple+uSA3t5b4LUhggVcaApV48n/EgaI714l19GUSdZhV/FPqbWB
BQFnxeQO+3g5Q53mx5n03UbB8sSIUSbOyW/ZeDVz3W7J+DuPNTYGjw4uEdS1e50FPX3U1Bmo1OgS
VMWddCEC0iq8uPDo7nT1/hqxxBolTDvXmpu7W19p1iNm4TyNMfbDWRUydFxfMsOqMHlQa+QSljbF
M/3Ys5H9pU9iKompgvjV1VG8lL66KppxdY0MCtfc3K5rGbhuV0ghqR1bY1NJlQdvZMfYDlX2t48h
X9Kp1ucyz3Ce+kOEMmAnMkT2NaJRuQNCFp1PXRd/9iJdea9sPNu8OEeGG1bTcdID4PB6V7xUBjRX
r8AwwkNeJJuc71Wls08b7lZaabpXSwJRijdqlp5K7cLDkftKOj011laWZc0QwpCfl3tKBq6zr7fc
baaMS+RtdqO7PcJDfv2uB9mmQlbpI9Xc6K7xMRzuvHiRhxLZUrYxJXS9EFGbFsDqZorN/Ay+mowx
GpGrJq+QM5XOX8YlHrspUipVsDdtfbiTkGt0YwGJT6wQNKXTnuRgjvBZVrMdm+VKOjIVUWXbWEys
pdOWgGvY9TwopvZkDkl3+nVMJkdsQ8pCD+5+jY+KDpUzUCLtaajZ+C4qRxuBbCfAclBIR9rLAc8t
oG7pFxB306v7DEjL6bd+idBMNIOWmTJ4m96OWGMolvct8DrtZCSYSMnZn5rSp5QOpVw5LRPP28Qh
N4jMU9IBh6HJf+TN259G3ianFkje9Uz6mmXgNvqnPk13sNooxt1vsSo6Jzo5rLGyyRCr7SGZQVWz
tswfOnMwDjqrxrPl9u4ZdcLC35UtiKUMl6+11Vohypf2MN3huGmRCcin6HvmqjHie/onoVPyrltj
ZZf9bc0LFowv0zOAbliM5jwc63p2L3DR3A22FjnfIzPflJ4VP88t9kP+XKm7uWFFvi6L4FlpjJkf
IcX8EIOTh6qEa7rEykELBvsAXtlaSRMHZncT9oD7UbjkGTzWDyAxjLfKGl7YnNcP+rLoWcakJWMw
LH9p/RyTyGWeWTmXvh9TAJjGcLlxFm78BkRhvgezOsKrIUION706aS4RbQ0Pn6Siv0t0N7hLneae
x4/+VqsqxjlBfV8vSadoLvPHn2Nl4sRn7AGgXZCktXQciTvVKajutaivSmfu5MpFr5NyP5K3hCVD
8zZgSV5XxYXNanI07Bm8dslpEwXsqO9Ev2nQN2VktV+7eZy2oe3URw/rjmdlUL/LuJctAs9Bbj8F
MDdPeBJG23KA7IOLhbl2UCE8ja6LpnjcPMgB68jmQfrZnpyuylwy8LNPIm4TKgVOFhInGKQg2Jpj
fPqp0tDl8Sq75Qal6Tj2XRKpwNiCTHss0d0YQowNWzXQ9048eihDE4Xa97Jt6rjF9BhitPqFTBrC
JHmrn+TSNvLch27s5o21FEiL3jgBAjFPlenhLLF0eeh3HV3dR8iGLjl0S320DtQezyOFUv7PWDLI
6tpkm70CxVps40ABghlFiyVZa32eM+M1S63pn7p6Z0NH+a6arQPrVOuvIcyo6bZT+z4OwZIKc91H
w+Q1MRR9di6asD6WDtAfirDavVy77KNoPdlhPj6NTtg+ILPpHwIMZrYDT8QvZMzXVFW1D+4R/1Aq
Dls93Rq/KPTHRZ1ckGb71LUYXTXLQc7k4PTKqktd5SgGWNI1mp2K4iiVsalW05389iFC5B6ruIv8
8vK3K/1quIui4W/pwk9IRXXCSrV1mUTKVjrlYFrTuLKj7M0ACvhQN8HGddL0Ei1aytKFVQJAtMk/
oFBpOpveGh4hfrIhYOvpAA2Ohr2igfojZVvjrriLxsHCpFglS5O1w2ePWhX+kp/QBYmOjemjOZ0p
/efGCL9p46A8qmqNakXdsbpfwlHKTDfOFEQnFNnNd9ue1mhnD5/J35j7Gf2mnUwvwuao12r3alaK
cYZEVa1lOjK2PNOw/7oUnRK96D7Gs8tl5YdScndGO93WucWwBlu0lte4ouHNtSg4yQFm6Yx95LOY
Ko1xrhySKMFF4WfAnybNznWSRPmxgqOHm/+YJBdynJlyc8+KXvfiDwVHx1MT99Uzi7jvaZE1X7vO
wdG809QHHDvci8dNv27YGX2Nk/45VZvqFY54ciyrqN/KBGv+W/EBLgMBC/ZRr2UHwPPNR96lO5ln
hdG4UdGZOIUtXPMZDceDuFKiYW1TIogtSl//squsVg66LI9T3FTna8kYP058HZeXr7ocYsc/eQBh
j9IKVNc5NyhihXnMWsfLne00BPhALc1aVtdZan/tPFW7kz4eYd6Dq+vpxUzbrXRNyzKJ7Syb7NnA
0UtBAEp+SDlI+sDupmcnUZSj/LTX3yAIikOCaKCBUEAamm9CmSkCP3j42arnInyIKvtNyDbSwlvg
2hqyOZTIGfQHfnFVjsar3ihUfgt9Qk+kMD9JuqqrKxDsFJjOksvyY0/beCaynzJqUcM9tFiYXzNd
JbYO93YJHHkhyciB3GObOclL1s3ByS7CftWCCiL1prCL6gsU+krSSjIgTYAQ1UvidBfTmHiJz2r9
Yo91SC0UVogMSliyLxHKRsSOK9hB0W5mD38sCXeKeLr3mvF8u558ZBFTvlPQmx2iMHs0ErLcQ27O
iGUn3quWWPldHONOJ81FjvuMjjWZ+WXUHCv3sdHLg7Tk4Jl7x8IzTxrUSu+RpZ4fpGXZTothVs3q
apls6VO08dsOkOTSlA+exr1lfurdHJnuWU3UfV/gm7Hg3gFR1rG6d6CWb80xrtdY/5ostwobQZxG
OfLVpnoBMalAAC3D8aZrkG9oYYkpVQMzta8yjEG84jQs+Dpe4I++6riPjtbm7zWc77RQ3ovJgh85
Wp+k1WdzcTSsXl9Ls+vCxTGV7Ns1drlgNNZnZPX6+z6cy/tcwRYTca9m29oxEMc4x1IwNEYE9jl4
ZdjtLKyskFuLpkerjaaLTpGP+hErHQgA5DYAr/AQoAn970dTUkVdrfxX04y0H8G/zZVgGe3z2MLQ
zay3bG2zC3q66aXxrfTi1rV5ntSNdEvPbaxbAqSP+z7ZaZi2r2T0t2vc4gC4ZegN9/rut7hBbUDj
K8M+CxWnZ61sxzMUvqnZtxpFEin7X/Mvt85fwCd6aDd7Kvzz8gDtQrbEyBYIo6PsHB/vkO1g+eFl
mLMWo7ofrXxUa2lVqpcgrDFuS6RbLxC63I3jWPOnIZ/P1lJuTXPtpaua6CN3vWHr1lp8LpRs2jSu
+b1frNdc3Ry22JvDMVqaYmwUx/VzkzvWWboMqG6XIDTuZcxzQ+yAxG2nKbqPRgHr2uGDNjue+l5A
5b9QcE5XnT6o72WVkTlTNHMto11jWMt9Fe7soNbeK9XA0LRxlIOMluHMW3h25/O4XGrWkofAy7xH
GcySg5f27tvPj+thFfJIP2auF6CLOJQf3XdPH5T3dPL7BzJKX81FtH+2MGWM1bbbSFOZTA3WdAni
vdWKD6cbvjuW4txRzla25ZjaG6cYKD3OZo4gdKfZLPemsl+FyNuy6cSPEGdFsrFBYG/07s4grwfU
P4NINGCCcbKiDrpQEI/sTZZTx2sxXWnJpHmeRoGs1D/EnPVq3gqmtd7CdrdJYiyfJ0MjUu4sEJUS
/1V7UcfurPNecgvuhNujXaTB+pfsgZzKYSJ7cGLlvZKWoaJ3sZfTRKn+mkAXXq8iXb9kJyhuAeO5
6hbbPHw2LR66T+romk9dhhlypqv6rkwbcON2k5Pn9xLn7trOnPTYtbN2kei+KxsYBeugBuW8dsoJ
MbPCuVxD8xY4TNlSR5ZYOSB5Vew8Ky8w5eTT7Mz9C/WSr6PXkqgJ8UVHuecSe2nH8i/ktagGmX7Q
usR9lJDANYJtxI+Il6/lPAbLYSG0HIbaxBd1uYoMdO7sLxaU21uX9GshC9OtT2Xqo53iagdnIOTX
qeYnHDqHlRag9Rvm6VEisriqdnwfgyMAh/kpUTFwIbee//9EhBnshChjw225Gveu6mxSRwPYcj1O
ZhTdWYr28gva5XrKN2Ff5EZwuqJdBMaS2j0SUiZ8MqXY8dhPX20DNJqF9NP3NiLFXfjf28JCIb3J
uzfWpsB7fHL3iJVpp7q2il1QxNkrz+wfk2zEYVvT/+7VsNfKTMV0nN3VNqjM+TyU2o9JumJlJwsm
yZWpj5xWuctIUN84+r/z+LWF/i98f/w1s3qVIM/PN1A581SrN35YWu9dDyXaNJTgu45UMn9k8uQA
KM5VWbtfXE9RVpMXlC95z9sCEA7qdKmPxL47BAdsUJ0HuRJ8ILxHglY9xgCUj2WofS2HqX4SdnO6
dCGocu0SK2+JWrqkJaHSpXdYUzXcytI1Zflf+Yj7JAyRnSSqckl29Zaib3Pub+pOLOCunXMSfYnT
1rm75b6Gkt+0zdNd4NXHwvb1AQCgHQH5vGpz4K2WHP4PY+e1GzmypOEnIkBvbsupSqWS7VGbG2LM
GXrv+fT7Mahp6jRmsYsBCGZmZEqariIzI36DmfGdlvbz77x3I5zX+/khykz92RmgucpAlEQhRH8/
eXWbiNxSrRpIXzAj9XE6h1j6LRtQN8shMp/ryY6+tpwUNDSodm1TxJifG/1zPfcXYZ32C/W0wJmH
NPab9NhV9ZZSynsUHuqUoBMCnbq+l8FqQAigykznJBOjzonO+K0DFl0IsTx93auZobgmc5HjyI+O
F2OrFrt/NpESXda09U/Kf9pan/rX92Bj6GvfiqcTmCVPjD/baf6SKxCZnDYMb3KJIuVbVRXW3dbF
Niq8TYmG4ElegJxBDwBMhVp46JRvdnGFoZysrs3uk8VQTvp7p/iP7fM4G2ZXPc6F5h1QWIlf5ZK1
POySJI7vnSW7I32pcbaaoH2RxhRo6TUcrD+3OZM5/OZA7wj/TlBJ2A1i0qWU2lcNouFbpKdUCKDX
IIhWsoEzrRLAY8djylTDN3ioBma2SUfmbxlNpwoyiWGjJkHZsxW7W/ZyGZDLwkVlZUSd1umtv1Lj
oVoMgcaqD3at1Zm/qU40HEEJOA+qC5dHL4LulIUtYMvIf0QzTj+kcT2d9LGDf9TVyZM9AyVbWnIp
0sTYdR0VDmk6Ruzdw3Asd9KUWZqtPytN4tykq7fC7s6tXPD2yyJKG9XYrl0mv5tfZ82u31y1In1T
6scu0Kc7cZ3MXevZz5ThJZ2TikrjfBbXSb9NxnutpWAlzSqFq1cv0rX/5yQ3has3LWWibVJO1ZlX
la7tK3T2cckF/yDu0yigRZdBT3NA8DXe1F7TvEHatmeUcH6NHZo+usyoJO4DnBLeutCS2Dg2SQN5
Nk9CxFuVgwpqr8qfgSi6xxj9xRNsip6HL14piYthyJ2zeKekBl7iaW1ffuUbSZv6Y3ZSoHnu7LCl
0vhrEL/1fdGQD/Uz659lt5+l1ph1Gu6oKtmxVoAJOJzTzyve3ch+6+fQfi4H5El9IzlJt+UW8TXz
w3EvMPh0iv2D3UB2+DlJrXXMRHMM6rQ5/nWSRLkpqlkyKTIrbZ+q/XgNHQD02ojgK7YnpPLL5K1e
+HlZnhlng1LrSw/jmD0VIcgu7DQKm3946mDsG8yEnwo94vmtF/nJgGH13vfeb4MSNH/xbiZ3101f
vRGD36Ru9GsZGZjUgn86xPgV/b78YKpy3dkpeaE7WQKHySuzo6Wp4/vUJxgPVAC19TFHIs/G4iVr
1P5eRuceBSAzCvybjFZqcN94uvsig/ZdOY0tMt918spe/CIhZtUkj2GM1pazLD9njXaf+xzZZIr8
8LBT9X1l5mfTTY0fpY+c+mJK6VrdfxIKy78Vbo6Ki+8Y952C/1QM4fbwM3SYWucvn1CHrMm/hjq5
+mnVn6Hx0H2sqvTDopNnf1o1R/tX15PyFSOL4qS3uXJHVhIPa1CrehiV72CpjCu26gZGg0P1PUs6
srphmD6iiZO98SF+kvhtejgQhhr9v06v7fFjumFaqUyXZX3PgWuVQAlvikPejh8aIyIc4hmdi5Fn
+iatRvdNAyQLIVFlwNrohqsMtPYMSWksWjyoJ76BvbQ/AnHkQzXh7dNkmfNzhV9+pI4r6SEADbf+
LmYG9W+m4r+Lx5lqemS2qOv9epuMxbDDitY8yHimKcFV7mZd/7jb+j7NlmHPRVPg430FbvZQufn0
mPiBhw2zdpTWdrGAyD/Cxi2PqW1MPKGIBSvMd0hunQr2pDWFFz5P0+OnabGPsIc7kGkGKiXvYX9E
o8ZDaeIkTRkQ1DqG9J8H1vdy3nA28VIYRp/Oq9LpRqZ/2paVJdxl7f/HgARHPOVGL1Oume5XNyVl
h1SG+r205JKrBeXVZVAuzRT02KSp5uGXgdxUq5v0JSx8RlL5DZko6rFtAdNmJ5P7AquVyY1RW1yq
Xttlq38NdkGZa2tvMTBPkZYO43qdrNRVc4KpjXTMYkUruwnkkxYTn2VjkeX8K9VGSMJDNiDSmStO
Bl+nbrC91lJ/ndn7RXJvDv0Jsm1DmQ5fGDGHWS1gfKhZoZqF907VZ/qDDK9mMut4XUaPHRRr3MNS
PQTqn8ccPCNMMwwym1eAWp699zt6ZahCoqSMcXvousoHDrKES6BOrvJSjPXOGofWPkl23VQa1D6R
OjhJxh109NTtnCZSgT0vifctKO1tgsLcKXDsrX9PKyVBpsbArCz2OA3Prf7b1hRpa2lmHiRGfeG0
bKMibb01V3/XKAS1npNHQVKzyN1XqK3pu/tq20PzrmVO9xq31V1pxs07efgY62zv2zqm2ssvYqr8
GQzO6CdcUmoiJK6Y2QQG6IRxZJe0jJYjGRdFH/o7GS0Tl2efM7F1WEZzAxOgMPS7BxmFTfKOfGKP
wBiDiwS9/GKxUXiXuVaGD1EuqcFGXYPcZuQnx7W5CHN9aHQtI05pfoyUkQYKlL/0o/NXIa9tRAq/
stq/LiQjM1nO/eqZpcQw73G1NvXfPdV9mWwbKEztlgdjQldSmnCSzOessdxzjBLNzliaMqCmage3
/09pbKFYob4DX3XupWucLcwTbTxmLDJ8Z6C9/tUeXP+qWyUCikY8AI8gCQYxfcQIeelD9fOiWuVf
qL/sBcijKrly5XCH+MsC4ElnxDudnsMdEj3G19we/ygtzXhq1bb8bZk0VG2zt8e2fLNK9eC7Y/F7
BVZ5ryHstmwegOVRIT7pnEm/qLEb7rDtcRcFDkImuyNnipsL/r/NK0wdTpWIUkYwy49FNfTnfsJw
vkEgqQvL9GvdK/E1ju3wIP0yPYFBkzuxjnhzsyguh2OADLWF3Bq2t4iZOen87nu2/dhX+n2sFho3
gP38QUvOWpRAb5f07c9RH1TZG1q9yXleRiU4sMaGrcdIixdyGMdQnN6VeoD/z83aw1DYLD2fYwaA
0sc+VXAiyZTxmWRNSgnE14BHQx7hXA/rK5njb12ojs9u5Wf+rgadHht6fJM+q6J0Afzl2pOXOzq+
obKB+afKuBbLTFQ+2dxetv6YJ8YNoiRGwJQht37H7w4TWKIZS/agQ64rS8zk1Aac3tN8rFB/Uedd
s0Ba/iVisVF88fGx2CI0EyVwPQ01hH2z6tbXaB/8JIYK4TPxC/+ItpG+sks3dqgVB3+qUTtdhEQq
/VTuJ2AxefgYm8VfUa/Pv3NwhUBVVsWzEfTKQxArzp461vy7PwyXMSlH9JcxeDGM1DvVllN/d/Vx
JwFKiJ11GdXhlVSL+qoF8VMnZzaQNiC0q6p70/zqd5EqgMzesMVXspcypgzmm2jRtYuGwaC8Jk6o
/9DNwDuW/ehdkDK/W33sU4P6OWWnYY/kRPo964DwizIz2UKzNL2/rTr71mdm861pEZDIyO68ILGR
gGmzYLnrnX2NVexiOs+zV4XnckzQeC1mtBcpOb/lo14fFCuxT+FyHjWRFnuuVFFtrm5pPLTHzrLO
cJi7cO+N/nxzkBGBogj3D7rNvzbdVj8NvGZ+SwCLIkjsz3cAYJIfOVJSCSbcpEdTttZofko3H8aQ
us+PX6KXzygV1jcFAup+yOon1QrxPx/9zgPawUN9bZsmZzHMsPrzBsCIg+Ko4wT3JF3NaAW3ZYFM
jZVdoujqnTfp2XOwuH0CWfvidnxlU63J165E7/uzO6AQ5485FUm+nQnQCVR1lhd9TAoQJxrlKM1t
QJoRCnBoZHnaaSib8Clmc7PDtgjqsU6hwMiAMknTrXDJVhJ9esCLwviamX/NZBvevVw72nZgNYgB
RRpy79AnxykBcoK9zp00LbX/6MuXPn8JiRr1qJPrOwyL8207KD7cK/QF3MQy36QPWdFaadxX6akH
lwdpwSnRKsJnre/DB7hg9b0N3AzJiHL6YdnxfRsP4V1jUuV7bwYUJHQV31dADNMdQrYRGrC6up+N
uP8e1slzmgXm32Mc7fXQ8//0xw59riY0v1RKOR59G6aJ4ZjRPm9aPDrN8jFWbVzGKE0ku8A3mqvn
hP1b0JrWeajUYu+XIKP3A/DRAbT9S5rZ/RvUT+PgWQ6MvxA2yhCiE7Is5eMlvht8uJAbeSCyA/eI
G82wF2KADKxMg8l2joEz8m3iHX7LvHGPkjqvrSaDdAnx3b9+ateqT1nBTu6kTy5W6eGVlfAB0Uv/
yZstHqedVd6H1vwjsJLp2elLHrjuoJ1C0k43iVjDak4scZq7WM0SN9iRfhebKp7FetBfnR6V6uXz
KB9D+XjGJvuYRE8cEvj/fDTBnHXXrMmfJGLrd2NN3cUge9dPtgwMppVcJ/3sRdo9efXgVumL/WS2
qNOOIPAox+rdcCHPfy99ckmW0X8LGagVPoBIZ6sYU65Xi8eVw6IhH/UATm/Xd+EfEHS0Uxnp5aKI
E/yG7LyHvxEJ2hix5i/9tLCDcvs9XFpUI9NXF1qSjEm8Pv5pooX91oSD8sWZ0qccXf8nGXIapA5y
HXVmCVdN6u32kHsA/llL1aCx2oson4xOdhae3cwpD8pIJvJDUGSe6hDlpBzDBgUvlkOs9sGhgmp8
Q/HfWC8IpuBvp7jZIz4U00UG/EY1blucGwKaNSr1fo3d5gZtcdfm1lUKqGqpkgZyfB48S0XWGeO7
OmtBZaiOwyPXBHZN9xi1+m3u+2InzRlt5nPUYTMgzXQErKmMeQ5II9MeLRtsjV+1xU7292xzkadJ
yQNONsTntblt8D+1P50P1lu4QbgG69YVy6jkQS5mGk3Nzh0rCkFti+CZtGVo5o1EpbN3zWMVO+ad
p6WQ5XD9u4rdVhjBWALtE++kOTjwABEtdy79vTuPM8beifkY52Vg7AocVQAq8b6RziBmpOY0/wi0
oritptkjqR3OQKXvYOLmvISLlPC01BLkLpZagrTXW+mtRR8Y3P54t8zRKdUdPpjKcRiCsOB5l2Py
+V6jHHLn+KV3TJcmLszpwZ+y6jLxJX7HID5f6lTzTZp9gxcdaKnX0kUUwmvwBF0mTXZdPQVR+EOC
oNmjhb78gBBRuEsB0vnkAQfCdqTKb3qDcuw+amoLJkD3VZB1ymCVhz7yu3MP6wzVF/+juY0Wtd6d
AYcG+zypeBlMXm2fZWMX6Q9oquhP67ZuGLRgzxewvpM93MdGzunPVt11O5nQL9tBGWBqbCUGX6dl
9wcOINiXc1LDIqsKZGrYfZ99Erk7R3aMLk+lp2m65nbNg6xvqMbiXo5TYHewsim5EzNzUx9c8iPg
EQyxM6f+gf9CERwdNQ2Y2kfnhb+MQejyI+S3yP+uodA+rz/EKMiWOxaW5vJryi+8zVp/UYxBeVj+
yfeyXP8OiQp626IAG5rrXy7TKY1FZ89qXlKzu8QQkXhhLzJ4oognknf4MewSKG8PBTz7f/TxlkAO
98ohUtxhb4BlOUdOZ5BNLRVEwaI0gIJmKOWlWXCRW1P+ufLOMddRwUluTRndgm1eoV9d3/3ReZWD
Rkdz8i0Tew3DSk7lMPt/gGNkPweMCCI5/KHaNptHlGmji1658aXohupRD128CmLT+xK0DlBp3Osu
up+ChbZhjpuJG98EOurbasITLk1ughaVUWnOC/YicBjdgq1AfYE4ie13Yz0h2F6/cEz8IaeelkwF
oI0gu9hDWX0f7HvqeLzbUAAdDtJV4r25M+zYvuhK6h61zumLO/hdmOBmlL05tE/M8eEOTjW+NfLB
kk9BOhyQrI0/PgY427gUnvL508dYAQXMoYxpWh0cQ7WAew76PgsPVuUk52QCC89rXEdWi/0L0mHz
wEOz0kHToJaEIF73UJv6DbRDe4pA6K+nGTVKgQKSS4di6lf+eW3HeRc9ghUnoQvKcu2TiXCTrtH0
e7YIWIiUxWR0X6cOUKm0gFQ3L1lQfc3HuLquchhODRJtafqKll4Qh1MB7CA0A7i7dQ+ZUqo7QQz8
Ch4AeYQej9sZ89EdUCGN6urchgWocL/GliTTFfXYo2D3mjS++upA2NXcHu+QpTWUPMEUQ0fJrwAu
sm/DutvxpFYuAUWQ1yg3ncdlvRwr+oMzDDh6HPBOAOCWOOozhwM4Y1r/RS5QYE99rHrP0nJMS98p
saveSzOYVOtotpV/lGZeV939bMx8h71w+KI3TXOKh8a81zGFe2L/G+zHkEw30LAEjDN9cgGwqB+L
SB32mqbFT01s47bCNnO49FH3Vfq24EBRuses5m1u2bzTh+QJWPV4v04iP6A9JNjeCaqoH0fzvrCU
YGWNCTxImivIqLE/jzb/3eyWZolm8j43nPIh8bVkfqeeqR1RuONdr/jkVtDdWdSMfOdULppL26Vb
BJoSMDYnAGU97y5GFbWmxC+35qDaN+vxU490yyxZU53g62gDxQ3IzOCBssS/RaHt3bCo0nEwqaiL
y4h0popCUJ0ghQEp7GqUc6vydSK8jcLhAIRIAXbTe7dtHRk1VbauvJHRISP201JyW/lttQsdMsTS
lLlT2ZxtxWjuzMmDUec0yEJSR7DNNrs0lu0f6sVoyR/A7wwoLNzrZsuZbRqj9Vm/PsDTttvzD9U9
yjdfLmriDXwtyvG0vsciL+h4vFK9jcL864eMPscg61aaWrYHk5ufuwWkJBdIlSR/5pc079rXpHIK
xPZ1+NlLQELF7qHqepeS6BxeqslSXq22TZZcUPZnoOjPM/i+d6vI47sC4ew099w7JWqbW8w5+Dil
tgkOw7IX5ZT+d7vp7tfntB7jiZyFzV8NTiywd1kjbNXFp95onrqUL9eQqNQebAXbewdVrCqJsSpW
sQ5OvQ58qOVCIatT9z6jIHHXDb76AhevxbvVy34MRnSTE1SLhkVhkhexdHBhYAa/q0PbHJUk4G9z
sunm6t5wDsy5fpiB58xdfZrazGBPDFp8KZisd9KUgV/6St9W0L7iH2gbqJTa519+WUHmUVSmvS27
rT2U/FjfTM/boCyjqYN67zR/lwHGxtnieNwt7sZz77V32TSgg/tf/X0wsp+UkMLPFrnB7IsTB9HN
7NP+MpOhZktIiUX65FJwHrzJXRp7BpaDw3dpfYrbQpSBamqiVmij/LLMtpYVeM7B1vuCvB0/eBv4
palNrbHvHKU8bANqMER7M8nMA1UJHyRAhI46PkJoXuioFuieeS8DclFhKSCEL1fpsJZAueMJU1wr
5LLdyd7D0+73lsoBusB+HKDAoqKzaXTI3f8u1CHDyP59SH9s87YppL6jfRmCSbWrcm8WfNaDBs3Q
hc4XkPx9MZ1LrCRovs5Q9SLLzK9a7P8uLekPdVU96cj7HaRPLnOWtntgIhNAVtaRvgzeoCyNJV+w
c1xACtPJsnz3HhZBffVLSsH6zGGAY535KD5XHmAeLEWS4WTJCGn76GHWVQCr187C7qSKH82SFMCK
L87Vv8exYze7sOxTXR9gQPvtikzWfGc+ZzomLDJKKbd41D1lnRkvHP6ov2mRZRz6snAP+HX1j7Zt
9Y+oXQ6PZmz+x3Gt/Cxd5tK/Di5haXksbS1YI7eJPRucszqW32QFzee/nUzyKf0d7GxODtsaSveO
dQo7+uUMtZ+UEoEQA8vi3EIvJG/8szZpYEAKtSH9arh7w3iRjWRfmHsOwMmbHBl8PpTS8nvF3Zla
YPK/eNTbah+gOQzZZRi99ZY6Phpb0rveNrGuH1WvRtF4i6LM2FzZek5nozeK/QZD73K9P+XYKuyN
DJDDNqDnmCuFZXVrw+6t1+DbSVlxaB1oNhOcVTXUV+m0rV+rDO9BibS1X4qBUkj82S9dbT2i8FoC
adtKtT37XgeqDm5gmf+49U891RSgOuNx65MQHY0awD3K963fc0kQ4Vyi8b1a8LHozOvIpuXJd9vD
Jzmr3fFWao55NWfFOPrpOKNSmr6bZBH/WkIXsM+n0MFPrCsQzY9QNMjey8KwJTQAWX3im1H27xju
xZVWPAjWTBBp8GnuRqeyb//dZSpsEQR5Jv2W6q1RW9fPiRtIbemSiXOKnUpY9+VxGoGj7iZlrC6j
qj5uFigAjcebKIhJn5fY1aWzJj7N1InXWXIrl6qK6svoD4/1oim29SfYY1zhAR6UWk/VnV/04ePM
qevQGmX3udNdRlzFDM9Rn/61RiO0s7goL8JcfgufmwgPCNFjGKUIisqE5dJ66TeNbfB564/9rD+V
S1Zg7ILiNrcl6Cal2E8N6fWD9HlJvJh+AlXYN1YVoQpA4NqZ1bxwdsWEqKnKpEDP0+ROxuUyBCDd
Id6gpw4v97YNfMw2K++cDz7Um2CfREFyI9+c3Mo+HKn8/mzHLiZjECSKXeuVyU0GRiuEoSC3fZcv
clowtNaJ9RI05UneHvTlW4R0wcVP4QStS7pyqzTL3/lfPxbdhzor6vueQvR1Uufs2k1hdpWm3Ekf
WxT0oP4tBu8M8udGC+6ZBaLRIE5utxV0V3ORdzdzil02guXzoF3VvukeixSO45ClyR8N8FK38aO/
rNyz0fBRyxfqJM2FRG5+Z+uF/iVy0r8kws79a6lnyTekyFGiYQ8kOY9x0atCFgefLs7U+n831aUJ
CuNj1DPcj2DDrvsLSqE63+HI1eOjBur83kUM667MywF4XkqVLTKCH+rg3CyLlHTUKnsbvbE/20Qb
8Q/Pyy8VhuXHqUu9B32qAAqs6zVGXe57FaCqmy6nqRgNXZHalT4OVBU6DstJc1xilIr2qsu7BDY1
KAHpyyVG5pA+wip9FVu1KE/uU68JlQM1SX0HIlA56cvpJ/IrzkbL3YT+4THxI/cj0EBu9Kzq059s
8j9CJE4tGv0W9RkwQKs3d9Inl5jTatb2+VVa0axDP21S+9i20OpGMFUPXRSx3yjaC3YwmLr87JII
GcSYJKMs/pqx5zllnmUe5pE8w97sUP40tfGlXFg3Y9MthglgKqGO/4B+pO8jJ6ieqxYvzUFF+MDv
GmxLosjZB2nkfieFishe4P8HtN4hSKaHfFZqnLohpoZFPd66vkLBUFisMVpdUZk3y5funz4JlIsy
6O8yd2O8rnPXZTKEUJaV1bnk0wa7bC84DEFsDEn1gf+UPk4MDrt3+HOgOTZIx9aUO/Vz1CdkxxaG
9t22jvyMKEEmNRr0+ehJ0WwEz3/hxGJz2uAP7tRwn5AEvEpr+ztA2c73cJr/jMyHSNeL96bqo2cz
b75msVt8TciXXwIAMwcQtsVXuxkVkLg5BOml2VlNvNM5lzxK0wlvbI5iymuOskOTFSk8K7LuRKtJ
mywsI2r7lWe48uSX2d/S3cNmPI0/o5Al+hSlDfGnKLslCxx53vSNF+ANTPLHWp0R/C36T+ta+qie
SsPHrKgysi8FxqwHMwvju9arMhTI/PA+ygoXQDmjfVc5Lx4mjDIYLF2p2767DjmcsvpPC8zirkjy
4a6DCf6lMedg1y/K5dMYojkTa98gq5fHea7Ch0ILIiBjLf+j7HH6HdrCGopUAIqhSW6+TL0JDLRr
fDZqy2bMjft0Vy11L9iagKlDxHOnFJ9WN0cpuPg7QGcRZ9X+pUjC8DgO3sfd/PNuG93ukCgaXkZQ
7cf/R1wxgYLgNXznZ2apf3XHeE9VaALLCPZbRQJiH6Nn9L3XstcVJ+9Vd7Mz9n/nQ/OjVjBj00Pf
BVcRuM8leu/4ZkMjxRogQreQdQpFrXZmttj0tphz7OoeGO9TZ7+tReaeE7Jldi2qoUnz0Hld8xvy
Qid29hh3DmZ315u1fnKBx31fQEtt5QVfIrSpb3btU+xa+tV05q0+VRVw2mK4GNimvMxT/qAXlfVu
uJH6gCL7IjBskHefiuGMrino4KWJzSesF6Uw7iR4qgaqtDaOLTIalONr3ofdswya+qnjH/696Qvs
qtzwC7LS6oPZT27BTqC/jL3Diyj31AfbMOeOEjlo37mulao9FJCXpr+CZKyPgaqeizrXT60Bmy/1
sNSCAKbtosTJvtiaNb5WebaTQZHGgQbzuxWQYZUuzQN3WM8BJ3AzOPVlU33LOLq5dT/9AIfLVsLX
rSu5keapGSeOW64fnAyIJseVgDOmJJlJpr5tWiJCzymtnpL7T30REmOnHCHE+8+CIRJo9dmwT/rU
wD7HAim3XGSen/rsYSisWpzSsTE9FENjfTFsTbkOVlpiSmFZX/K6mZ+RCzxLS4nowny6iLr5TXrU
LP6i4gQKaJwhXUMsxbHD4l7W0nrSkTW+gSdpyk9qwwi6E1Z2VBTj3FaPE+XizaQpwdMz48AFdq7I
0vkE3a1+AEblIpy2qAPhnbvUi5fx0a1RCV86JShW4Mic1KUtnXoXf8Ssc7bIPLVJ9MzJHd56yTXt
9b6l4s3tHPB5BBSoXfS+jM+mktOUEbl4uWV6Z83UnbNKcT6suvkKxwODcbmFkgyzT+vx0Y6z+vLr
8KfI9XaIHIXX4zTt1rY/GPMVrYZJ2cutX2F/gYnXJbd+2l4aQ16EhyKtAbs1Oop6S8mLKmsZrkaa
0pbLGim3dQ9xzWzmeCdEG+lD89RtTkgX/EOICGBxrxi0TonnszslPwQp9otwiN6okwyu2LJt9OfA
Bj/bBsPMnc5pnP9YrSRlYYnzFB1Tl6zlc4CaFfggtv1qh/4n+TMlObpNynen6W7GqJlPahtYTzDV
cpJP5eMaoTtJcMLyfdpvIa5WmU/bUqgd7IFZHKw540g/6tG9SY5h501K/8UZnPQ5LuaLDEpXNxZH
17Oblyqe+y9eYCMT40GsksFpyMZjgX7BqRvV4bHXIZ6Z9iIf5iXhUUrd+KcWj0BfSSYsd1b6EIwR
tJ99MObOk7is9B6wmKGcPITC0AcT+5XAK9FZ1D39vIbIwM7LuuH+wwZickLt0mNmLKpjcUJCvQgS
dy9Nw07GQ1wE9Tqq9umzbw/aSxEp+otZLtwb5x99Zz9E5GGRYjT7EJmjRd9Zmv3cThjxQQwdIPuj
s40UdJgfRQp6DZ2gvwDEn765IVKdhmb55CIJ+2XFJQwPpOnbJixdaogAGbHN9w2V9WxQqptpGdYb
tl4JJGuqR0Kz6DuEMVGJWQeDhU1hu8N72ZX1TQIkHgwgANqFloGEgfnozcMNSWbrTbq0icSJp4W7
pmDpcMFZ8N2enqESmmjqoaLjL0gMuZiq5ly6JPrP1iV36B0dGrPzb9KSNUp+0t5yFvbFspoM4L7n
XKxG+Uu6JOzndGMiMb/+YESRC62sVxgzwk82+oVwQgWQvOKQNzSzWibVw6R//YRM3gDOyQJ1RtAG
BX2/zu7WuRvWOckowJZ8MIBIkfVN8odIm7VrUXookqRLWljzrsnSJePiBeoVMzh4aTOoutXJqv/g
laFd12KZ79Zffml2BiTSdbQa8i+d4SSXdDT0l6aDhVMuYHipLZYVn67Gif6rWcPbkVKjBMuolBrr
JVjmokbov6oaFsiA2wBYUFBDtSGKfiwpFJgXsXlTm1GbDpPd5uyOg4oTPCMKYvfTbp2TNf4eFVxN
0i7rnIyd1T7MakSAL2VUvEkGKek7CDppEp9WXvXWllyUxMhdbk/1nlNX9BEobZkow1vmCho1gDdJ
Hdkp2dnSpRi0yg+JHJGvWu6Dr7n5PWJRp0QEiwZPfV0ovWdDZIlMC3e1dR5abBeAe/eS2pFkTtq0
BvzIsjtv6Z4qHj/6Qivm2KnZy6erC7uzYi7t5ud4p9m0tzV+ba88xwwRMTv0jFNpsUEqW/fd7/CZ
lUtINvxRUVzncdLDp8bU6nus6dBBzYC/PU4YrRxdjfy0BEuf3DUFydVovNumy926boN4C0fF+pRU
JBVBrPDD5EejTvbee91TNqjmEB6asjQwqrOCkoRfWlz51yqucrddKt8LP4Z/iantmpGg15L7fhFZ
XFbYQowIkzS9SR/k3bS9oLrWeVPVoLh8ckaW0WXAIIlz+QBZL8DtnwM4w/0zY1tKARQhM+S9iO5A
ca51gINDofm4kicRvstd+ttcoRFFHu3R6dDin1NVf8WKbq/1oYYxXH5ZMrRfJLJqyA8mc/YiLZA4
X7OxrNd5GIqgE46MzFUGMYAaUNZBs1FW7azQObg9ogIyqlQI2HsLLkqauok6dGKiuFvILxRVCF7p
NafDpSm/bj2juhy6M5pPUf4A3wmkEXJs8bXzDagGmT//0+E24x8+tMLTpyDNV+Pr2l4jPZ837h4r
tJgcl1rtHT03H6p2NB/MFGO+iCJOsbQ0RePPAj/9z63E6ODv0Y1uo6M0t8lTU0b9buv04moP2CC4
Stc6ukUrKlA/xdP4+N85E0lKD/u1h9BRe8Tj/H692/rMpobP5KQYRcc5Xm//a6BMNvsrBT4cjJaV
BoRGLpPSTKj1dwhLWdYlJMk/IQuR4Mtg2cN6+Tnqa7zGqFExEEsgSNArjPQHHhBGc0IstIHVUoRv
rv2HXsTai8BzS63LTyrMzYOMycUr/1SXAGmgDfsRIPGB1v9mh2R728PCEd9tf3WLF8vB7DJ84Zb/
HaBsET3e/ldIoLv8ZXI36+5OR9/gfutfZ2xtbQgOdZAlr4PtatPZm/rq0ubzS68s3DejeUynOvuW
ZjgDRlrgPThO0D64bVEfixkvyxIhsh5tnL2B7/itdC3rtZ/sNwScne+UWgMwMbN7GeD7f8WgatfM
s/M9K7rxLqNSAu6AMBtcnZdjdtNlmnYPRxqT+iUsKrQfhYX6JHq3JDJ1lI4kHipnjNJiMtywzzlM
Fhjw3o+uK7Xm0203euG+VBDLkc4VWge+Of4cuvayARqPyaAqZ8PESHCAh3AylqK5orZ/u6ruP2lh
7bySI7q5Xle/NA5qp7fAjXyYNJn9MGegG4B7wZCfxvitiXJ3Z3hqccQYcc7vVbyFTys6ofcnql+j
8VXVdxPEyq+xk8QoFeFmS8LV+Gq0lXvqQKqSuqYZDMawszXcgYbYoqTGy/04xcbCuyelG3Yu1lMx
QmDYy7kYuQe7pOT/1+SRXkDQa9dUdc2PM4Nj3xnxk+ekwTmmdHOvha51Bb+X3PlgxReWSX1AfNP5
DYGOFsVlW4EbllsHiNEWe5Ge7Gmlkf1CwgVHMLmVS9z8D2nf1WSnrnX7i6gCJBC8rpxTJ7dfqO62
LUQSUYRf/w20vDfefexT+97zQiFpohUJmnMEu8AaKRCLqU8fI5hPZkXhNfMARtGXNrbsk8KVaELL
6r3WDMJFCw9JrO3/gtEqq7BPLUSqddcEmTX6SPwSC21gui2AP9ho/Tku4Zjsh/1hEqzrxahsRxu4
7PSQmodrvXLNhR4XRQBIZMh+fNK4081kiNJl2pdwYJ3gIBr84UNRbw6Md7PUTb25x/RNKEdo4Fvt
VlQhkQMwSeja82CEbyQFwNIR1tBaoFRvspckC8zL1OEAutIXykBGA3KoWvEUAg/DPAzM/n4cHTVR
AXR0V3aoGnBq0NR9KU2KfcyMB92lDwXf8GtKI8gSpRyo8dAznlvI0K+GvqlWutnYwFkXCgoMuulV
1hNJA3HRLf8GwWX6HAdFc0mt5qF0GuM5qjp/p+eDWArUykKI6sftdaiU+THuSMnvO91/9PyXGN5W
9ReBHNrgcWjwR8WzCwDgkoAuf0icNjt4sQA+DGCsp8oLP1ofMv4E3GUogRfvTYay+EACDlsjBToh
H+xNUDVQAJZGNafQZn7L8c8Oi7j5Lsrga+llzYk0QF33HhbhkWenbwEY3zB3Is7ZcLGKMgUDaARG
gG8md58C4OehcKWgR+GN5jtlkr31gi46QMleXFQXNw4wsusCag+v1LnoCUvDZEs6ZO0Wat3dUxSC
3Da+UG4SDvWTsoEHYtFdXR+QbB8SUY8x77a1S9xNGLrVrE86LGWrBmifxqBL/XPq/4T+dbHoXmVR
Q4/333r8rziibSCU19mbqa8MY76kParwpp6u/Ht6ZxhQ6AnE9u4/NNUaoxYsL2+w1rpyOPXfy4zj
aNsj0apHeUPPgF3JRcXN/NgnYbeMEkkfmYSdn2lH/FuKDCMuSPTHUCUXnvvNK7GpOc/w8HRFrQLI
Z5wiu8al8Twmln2mTpDOQkW9Rw50zzLyh/SQFqk4QOzGWHomsx+lV6AKXBTsO19Axih9gtrJyR+T
hsGYTRxq6FYJJBeXXp0ghxh4qXUfgaI62kxHNqMYyhg0HYg8kQKXsqDrUdZnKs31vhtv684Eawll
t6nWlg85SllTnB6ZYnQTBrB/FfOmCp8eyVCQmwHw8Np2NZ9r8IWGYaQ4hRa9l4U4Rx2w6zKZwy8c
ynM7HaPRHEVsAqPpxhfd1YmqOvZIysExj8FMBfebDW4/HH4Qebw2qFWcMmlm6psRGfZXktpqCUvF
EGysnlz0Jgdv82in2bqEhNy9S/cnrN8VeMI7iFFNW3e5FEbK8J6AdNl4uB4o/Lhe6ylxKYN5CHho
vAuYN8u9domMeH2EwFV66Udd/7YPqpVCrnXeiC69TAP/jNWDJgE4MIA5y1yHWSoDXdGIhwNEFkfO
iPtNjuo5rUFziMoZap2FSm1J1RWX2EPSPYHy4M1k1oNqS39X+pWdzVjhg9RQdSxYmrX5164OuPfq
gHtsjWQoCqSRWuhOHVQEQenMYQUutwlkX+owBnzPKpzgkHsP4FX5R7ij+ceOwyt3QUZx1d7CTT9j
Odwiyq5oNwMpvuhAH8VpQDDGCbrS2/OyFjDeG+OSvhVLh+BL0jEDiJS4f2XdznAyc1WC0jo+pLSv
mRLQBo3Sjw5yWNAEz9ILgx4E/Ei5foy5R2jwnMusXyNyYIJnBDD4kCnxRTDajIra/hHWve2z50OT
Ad240UM73IK+nVf74kugnH5R+F2z1aOOTbb4bxUPTdKYl4ZGX6QU4gtcuqx1zjxQtx0YMf4UZLTE
vmUVP5eFHR+8svMWFCvhNwWsnRZkMkB1w6o4BM8T14+l9sYrGwG4bsRO+NDwVYr4S9MCC2uNDGTT
iT+N1UbNTv/tOHhztCsLz+JwAGTyFFJ+rrnwkL/r5Mm1U3nS/Xrvn4M89UPAgsaQcQCyOd62Ho+a
Dm2r1Np0XfLKMijRtFYOOXegI/wRExGSCLZW4x5EU8HMq0J/8WlAB4tWNmtYIcWz6YhplvHzHeL0
+9SDP4SykGRObkNZ51soqMlFXgZyC+dGiGTG8XAOq8xeD1Ue7fNe1fvYzJt1B19waB5CBNfEJ3ky
I1hse71q3/IoO8KGZJSTfS5grsFnpROf88zkbzCms2cuEPCPioLfAmwy1sTlTNmBdb5vKtM+w1eu
Xxh2QxefBmIgwEGpQD5FGD5xQS4bo71oSVrg9+59XAXk4EGFFQqn9pmZA2wKYqMUG/1KurMn6Qfw
OPkc4GlA0AwRN6cA76vO6OnelQQeBDmqJF9Egg+wY0ETgvA9xKKhA4fH46QHPGwE01h28AEouI1r
/dhqJVZz0w0PVhIfJAaWSXfpA6YbYUSTF4/HxVqn7UNi/xAWzIZ1CwlAPBfr3WnzWVwryqqflTtW
38pRBsiB9aRMhPuWuiayHobTXqnnOese6qpbd2jYCQDYCmtAr/zS1sYV7lABrLIDuuUAQ2VVqz4M
aGePC6Di0fZhgKhgQnUwfWXvYC8FhkkS1Fck2aHGANHEV55mkAWk5EcEFwCIb9+SsrOPrbafUMKa
fWpWRZitfdNOkVGAoHqE9PymHi/p+rocjaaUlUWf9AV+uqxPsXpgioXa05NuTf06NhbwkfQEvJeO
VgD5JKgDwJcmDYc5K0Cj0k1mDeJQMf5dt3qwwB7AXr/VkdkfVZCpB+Kk0ZqBHg5leQwqN+tuEb+P
eeBCzQdAPtdGQtwzjMEWkz5uUDlgTPauP0eN30zACxkd/crY3BVdWd8G9dw7YX2KBw6xYRqIDdK2
8CkObYDmxr5pwMUDz6wsyp999bhXZERsQjh+z6Zg3Cy8IO4OGrrUSMeFiw//ekc8fYIzaWBTNXD8
cmFwxz/1Gj+FBMQSz5PZTFfdDTc2wMYc4lkvMwYl3sccwIQHB3W9R97CxtQfInOvQzsa+yArGNZI
97GXsIp1lvpHcU31zNxB7XRLbwCAsTaBi081/cS9sfKrnkNBwMHdY/sLIBE4VLBoLYC57qjFMIZy
1oyMMEWNZbRYx6ItMpQMRhztsCtoas49iEGuoQsB7yAGReHUKrsLGN31zcyp2NWM46yKTTT9np7z
AGoYogbgagLG6TN10OexU1fFCtWNFvYlf5/X98dXPaSPdCxIVscOqIJj0dgcmh+dU7cHXSGGbG25
jDwq7wXmMpbxHvRakLLGenMpIX5lBXuZuPEVJaBFAzc0oIJYEizSLARk6W9s7ISSTfpbJ23nqCGz
SCyFa6V1xvAoSyyQuZLRkkSTfdODHdTDg+4wEjOeN14FmdtxPBACzzdjuA11J1Dex0L0eFti46ao
vQwal8sk7pwj7SXuWbpLbxJ4OI/9usHh43yHDpQ+zqac9/tpM6gcxLGIdHtZNrIAdRBtty0h2p3L
nY7TXdMRes/vTFSS8lNbEbFvWFgABwrx8QaIKVjCZOGXMEu/AhzW4nv+SZ+irLx1NG1fQ29k4AU8
vnVl36+UFUJcvm7EvvbVpi4oncHkHGJD4yYBaeZkKBasSpFb9wHdp0el4/WnBs5DAp7MC91V+w4y
Y6jEryX1sw2oQbDYcqryKgMKp+MWdet76US34zL/qx2VbbbTbVYAQTVPx3jdrkaWUkEVnEYqXqx6
EyUU6qjgtfJyiHlCjzFK1M5HBeFrV426JJDLvnRysOBjB0Nlgw7i8s+DulH5cTwoRU7v6zAe5P/m
oA7q3LBKiGookyIDXtqGfUKmbl7k8D8x7Qxp+wiLSIgw8COIS1gTjpvGTwDYdnm8mfo44IkQLCrb
he7TEzigaG2VA1Z3Ma4ndZ+VjRajDEWEChYKINJio/f0hqcElo1ugTuGZf4csDpuAs7wVxM5xVF5
uB2dXnCsHtAh0yy5kyazmgLYOfV9miWvWgiL5DV4/n9NPE3CeOuBRnuYevQ803stSiPeCjJcPvXH
LRb/Qx5F22L8Rak7glLAdbn/3l7Q/dokWMy0bdmcdGxjf+9Jm1wBSlS7HATY2d0vM3ChWSeoYuBO
wm/TtbvyQoxufve/bMEpXLW0YovJQBNUrh2EEvMTFtPmDWuZLZGJs71DJDR44o7AKBYSUkR3ZEXZ
lkgV+NZmsAQ0plLfmkVWbcNKtu5P02ZoSX+SbFn4Upx0qB7T3QOwQuuoAFlkihewPrQBOMd0wk+B
jxmPn4b1DF240tNN3XpPWuWv0316sWlKoPIvOCei3b2yFHk+2xqC3D5Vp3QtCmDQW6IDxurWVJ5q
Ymoseein86mcNY3eq1VTW5fGxBhNmsBY6hfSo6ycQ/Q7uBhu8O4mrbW719pG+VGUwD90ly7p6c3Y
VVcwYLpX6CCgcW9OgG7Qhg1mXVKe8fNgsPCJtlidotLP9sKS4ikuYexMwJDZ6lEWDcWSRyVd6Sac
2VH76SxnoYOtAYVsg5VyrkdbEMgAwcLflY9TqbI1gLtwUE5GqwgT6yF3vuqh+2RwVPEH3HN0q6DV
Tb+rxAKaHQnKlw7/LpB4ivAbJa0JtMbYhIetONx3Yc+EXSgXHvQetCjFAWIgNfLYAExK590KibsD
nfjnhoxNZ2iKDABcdJq+4ULq1ct/ttuSl/+5q0PvR+kJftueXknHWICmzCH7rJCE+OstMP3Cus1Y
b8IKspzVRsAPcYWatU+78DA1xdiXD30MMqDdXZTVeutPISg6JtXsHqOn0MewjkRwY4E1yDi1PkQP
fppa900DOg6ZoveYeGQ19edI1lb3d5mnalh5VgoNUSBpdhGMEHd673fN/6Xv08z/farwT28jqcIg
nk1v8L9PE6ct7ie/i/nju/HtHKzTvr/oo+4vd58GNIB/vPSvY7+b7vNb/TX+lzF96P0VfunVr35/
RbiIgdmrO/7jPf371/311fU0+tAqbuBnMM09jUx9n9/VrzP9D6+fJgA9fP6Bfmn/8rK/7Oq39ft2
aQ+4XrGgwJJUZLt83Oi91nHSz83fhei4EU+203t/PHYKmeI+vdofp/oXx36aanqn06v9cfpPx/6L
V/t/n+qP30tjGFcIdEP0fPzq//hup4H/+d0acFOJwVT4xy/9Lz70H79TuPshA/Zvv5Npmuk7+d2x
/5/fxx+n+uOr/fb7mN7l9M3/ceo/hkwDn77uaSoXmmQi5hB1aWB75816PECceqye505bwXsUuHIL
sEN0hiM6RjWg28cy9Zc6UPdNo62KwHUYR6eB+wxAsmKEOEDcjtNArPnnhLrJodQzh9Qe3CSGHI4V
VbkoSGceDZ51h1hyA/ITrH/1UOCuM2E/+TAYBnzOJGc1bnzheocoYVC+R0tvBGjsWPSn/Trj0aiq
VBnu/QjeA8wW08a6R+tAfQhyEKhKynw3TeAaLT9DyvnTvD4ZoKCWwAc06Hz+XFWWO8vaodkXLQmf
UQIuUE/O3EPUFeGz6/UfUGuGp9DYyiKIOYB2eNYt4OChHAhCkW7lZEAGCppBelaePJitL2YS+gSr
vCxGoymIYe1+2aUBL+15B/jQz1417epYpD8qiMlFEIwRwBUCHO5ApxkqEwvPDYx18IV7DXlOYeaM
ulD+oMyYv3S15+3CMIIPfEkgZBRgeU26tF7p0Srv1FzEhrXTo3YnnjoU1C5u4AJ/gaKmNZZDJSRe
ZynQ7W8gtn1AfMm6hWYEFfVQjF4IWfvGsm6O0oRYpyU8sALStWcGBdszTBh2QmV075u5LZbEgLQA
pGZOU0QOYZhTZb3pHhcBLuSclb+vaxiijvPkatQRRqp7A0sP/4jE5HMAGARcpcz2MYAwkCHFI0Pm
ASZ3ByQb2IrC9Pzs+hTYvRo6egMSMiyU7hOMzmyINbYpDALRdF2koyETBVDR2CxCL1gDdm4vIC3v
PLkObDJh0BL8HIWu5HrgcQZSEIJJBx3dFCjcpQ7OenBlIKHk/Bzth2IVqU6sdHA2gD5gQaFlpYMp
pWQJFQP7PgoYarO0fMUhCWtiZtNKlgkkQNY6WMrCX9DetNb6IxAkteCnZPCNnjmx/WqBZXO10cdS
Amy2VA7ZuAZcu5wiRMYfbxe+TSo75MgnvPguXFs8LDOHLDYefMOBReLYHdL8GNEONdthiF5IW4mN
ExfJUo+GJqzmDajPb/UoJPS+gW0TnKjM26NfBydTddGCeVYAA3CjfGxA1tx4pIXwztiUpLZOWepd
jK4vH0lTVo+qT+c8kvEtKo1nCqjZHjS1YU1lLOeqph2c6FrYkqus3cW+m8FyLP2AFmB8qwETX6cj
eD6xc7D2RN9GK2D8obPiO9aLiqGNNNhpedDNhlDYNuCWSEcPnaCXjxJc0pwB4J1Xhnx0zBiKoRBB
2CUxmFk4X4JVITsX0D9y6pOSQovIplcCjO9WuRBX0n0hKMZXZnK1Kjg0unWf3sgUelR17CMhNB6r
4+wCWXkUxxMI2WIqPWCX/rlSyjwIPwpHh7PbQFpIW1hgXcRsZzcCf+fA7ZBc9iW2DGr/e73RQwKn
7r1Zm+lbX8GWLAQwSQwwT3SiInwARBurP1Y1z0knUfqA6eVX2chXyCxBqKd34MBTyXpZc9qvUFko
wJrZTRs7rir4V4+ddVD9HAmQp57FDfTjOiLLE1ffmlDFR7i6v3aln67dEsppgwgoEKD2IoQMj+XZ
Bxg+DpfI6RaicZNN0lflmsmaX7H0d+a2kdOLTMxTBt7pIgQue60Sd1fSCjRb4CTmJK6GTePJXUJr
dnVLh12NGHBme0DeV/dZkkIKE5ecWRX20dWy2DqCzuAxxRfctUmwhYakATk8bErKi7XBeDqDioJx
ZI6rVl3UVDOgruoaetvgqNx3pUSVOVcqXtZQBjk0I9tF7+kYDzniZW1m8VyFyCdZAD1kLT2nmTAv
ugcphtHQJGRAwyFAD5S+2UGEEOrSuo8yK0Z5LoN5xVgR7+hHBlvI02R779bwFRPAvCx0n95kmZ9d
CHuCr3p89lDGumRknsEk/NGL6WMEOYRTkdTlUzvCQB0Q0o5GxcsnaOmB6Q0OECSDsDgPJJdX3yrl
FcuOdR8Z7tGDpAGwAJBTxEl3GwUgbzkb7AXLTWMRjtXAIe+ybcyBwaChaEa53xmghOUyKD137nHe
7r062iVF510bz+/AlgjtZVCJ5FUZ8Ze6MNpr2Jf4KiFciipomc4sw0DFKCM9FCn7N9oGzdoBWOaG
GnBIzYXig/vdM9wL7Hsgv5GOFcOSQMbept028ZCCoHWUPeg+YLuOyi6ghpjjHpjEMtsQUQwHszfo
GmWRyA+B5UgdcmlKKRfQRhTPrGqrGZzqKiB3qqNiLZmVnt2iENKzg96YFTwCp6beo5KlG2SlH7Ki
gQy67lPOWPhzSbdIiMNWPVzJ5iBU94feg9c39204QjIr+QJPprkfG9kcgrZsExeu9QTvsWjREghq
cGo41yAx5jCJGnbKHb+hEm5wy8JI0pnRRE99OGapUd61y6774fT1G3Eb+0VyH3i7OhEbyLZkKxeA
Ybc7wwq1O4d4/trSuu5gqB5aC5nHZO5Cvf5I0jLY9RUE6wf7ACFfiKF4+YMw6VIZFXALvfuVKpIc
nAGZyoDDdojJPDt2ICkuW9UOL0YNOwdrjTuJbcyyjPgXtoidzr3ofbBi/UvhWBdpdC5wtGjxoERM
RP0ZEMV0PfX1JcuX3KqshT5KD1jRYG46C+qWUx8U8vIFaI+vuYmVcg5g1lOQJN8T0VjfHb+cDbKp
UP5s/RmoKNmtERA57XwTXu82MnFSGaDwxT6cVLPsNYN5Z+5H9KJQDbl4Cfvee1b2WjcWX9pUtVta
KlQP8hqXs0CC0KuyW80c+lg2HrBVQL8x5dWnGo8VEN0Gms5pBfjmcS0XejQL4GYeDoW9Nto6OdpF
58wUoJsVhcSmq3aWVVeXBAJCj4MEa9MVTgdsEvM2YVvwpQdEyKIza/fcQUdybQ6RhEux78KlDSSj
uqs2VlvJNStkeg1BLYSYW8Y/Uu7uikw1L3FSIpeX0nZrZml/81pcHnWEKfqrw1v/yQxrmL6AVLQR
Vs4fIQ38nviQ1WOp6k+wnI+WSdVEe8up3GvtMTxtQsTuPa3a7z5t2U3BEwZPkxAhL023eMvyFYND
2syCk+Ejafsj91vri+Vk1qIfiHPEv17uIZ2UrbxMADgfQjKPS1hd5bKbpxWL3zNQekZlheriRVDj
YF25z5NaIpkfNatcWdXNDUkOsamavfahexmqEESB1D1abhr9GJzqHcwv+2VgHl+0KP1cIhv+86wy
zDUU2yCgIaDTGKL4YjQxyOzEAvyMlCeoluc/FBnl6U1IqPUOVKry9MEyS/e7EztLxoj1Jv22mMMx
Kr2abhRtTIcV21zaybLJm3heB/ij2o1DNyMD6SLKhsxrK6tgJdUBHAFwGh75oFCblK/4LcVCcL+G
B3ZZbhuF2YA1BEmgdAqc9NcYEmOPYD8yyB8ICMIVtVxa0II427IPoOYvvQPPwHNM8cvtMhDjccEt
gDJt+QXa1YCrW1gtRXC3Phex0698Afl4HrjlughKfmR2nm5g8O7vfRlHWzcMvV2Rix+uC9kYszMO
I9YVago2hN/zYqtbul9v2jFiCmtC9y2OiVpPXVNYyFWz9OMON9mKOY+pnc2LIW1v2diC9+QbCe3+
2DoNjKxCu5wTwMC2uun15h7lvPfBpukJ3m75BR4ofN7IKl3rZmI0+SWxgW91KVLsY4Tu0oOo6AMz
aDQBQAlJAYwxBIkywdWi6Nt6FlfEO7RCtU+KPnRNVP0AAW+OGxLAJOLVkp5W4YJ8BCp4lyGq37PW
AjbKJ98aqGeztIbWdeSc06q/yDb0d7w9OSDmz83IvUmPw1wQdUFvrmAuP8LegFdOx977Lm4V/Tzl
Q76C12mzdQjgBbLzimeb+dC9IEDm6qbfZWrZVVgzhzbrZgxPFVcbJIurB2LdTFlOv5365BC/Nx1j
u6EP2qvuj2l4ddxSgp2Bm/S87dgmgcLgUQ/Ce/cb5HpTQGszCM+3lXpOIAyy66B0OIfDcYUVfPTU
qgQu7UH/FDCZLbyw+qqhkVA4syDWZMBGQrf1BgA1dOYhX+chgSk9QnS/xlrCttHbWn5zLMwm3BMD
aG0jwLUXTzXdzLFVe2J5ZtyC3j3jnE5fZQPlX9jdAO4yNv3GXwZ4KpX0YLipwNNU1PXbQfAbrCyy
Q+h/l2kU7VVEs0PnlBcryqtjxi0Gj1MLXHXLfDJLPzk3snzMXUiGtF5+Gdr8i2K9dZSOtI4gvzrL
yDDKecPD6BrE5JYXprVvx5beRH2Cz+epnYZbebAzgxX3iOPKk2bnWDYMaR0J3kLC8HvCkpg5OOPr
uL2UsK1/t3JPzDiMP85Z0HxpBHFXfdZ0+A8k9KVPKvgp9v4+cES2LIpgR2ncbWKsHPbScdi6qmEg
18XIBTDUj/LUYwuu0o1f+9dISv8HID7KdEA55C04FyBXfnQewcoaMKAXF0zAuUKNae3idYAMgSau
FdDmnWbui1FCogtS+7Msl5DK5fALsa1meGOBea5wgbx5fgBpKQd32BnUfQHx7As+V3IAd1ciqTgq
TSwNz60A0ejhREfMcs9lgLKoKPwvA4Ejrr3KpFA/DNUuM6w/+cyQbzQ5g6ft7PWm7YS7h081LkRR
ce1aSJgPdRvObbBLPuKULOKgt1+5mx9d6Mxj7QWhe3D+g/WQeO4LYDAgYKvyzc0ZVuoWLHOLpie3
vijfQRwNNniWszahrGZJoMQ3OFy0MyVyvhK2wPfZFOqh68qviSgBIgXS8iEYbAP6U7D+xbVmC05M
sIHXlDzBiDVfAhcDCbEquhCzgD6AHfYvJAVE0SeV/9oU5bcauJ/3NFJXMTDwmIrUPpkC9jV+IYyT
cusUUmzJNxnXzisRosRiO/B3MXwELiwMHz1oEsOhz3ouQ9c6A973rFtFW1R4+EjqWW7LsaJYnics
kTAhhiqqLFr1KZ6azR7uVGloPua082am8Ot9A/OORZ0FDlxqZLDKKlA4JIzsFlD86lZjmXYrxxKn
/62DdfIVqpeBQ9hJctefxchlrfyM4aEFl+rqPHU6YzMIG3eBsmg+cyHpB/sxqOiBOAX36QbSvQrw
NbNovwI56r4Bc3HfGXv+HpJscP4ZY8ad+8YQDD2abg7PhuzU2V04w/kmgR1x2SUt6EfbBMWraUbh
kttVt9VWViDpuyWUzGZUhXSBj4AMDwE6CkbXKtiGsCY4lx0IQhDvC99DrAplX/hPru8WoL3TdF0I
z39JfTDuq1K8I4FG5/DVUscSzI2yXGjFYS1DrPe0CrFBWveQyedP3VMoHp7m0EiDxL0SMz8c/Txs
jhSN6qtlN5qWeykT+GsmybaPzfRip0V2iYUDt924eNMRWOGO1PfQA1oR9MRsxQkHPwPGQZegsC0k
L4diHWZ+/xAUJazrR9myDq6CdtrLdzxogiSK7Hk7yJfeR4LLZwJ5N8bzl9hOo0XAc7rVo9Rsno2q
xvJTJNFz0l51b2AXxSn2oDEcNBK4D0hu1Fu/BmoNLNpsoVICcsqooQkaBv0AqhMPgvhJewM3LiMw
kjXeqLzpTUnouleRddKtzBbVChbSmySEHZjvuPgrwnzvq803hhHWb4NjA35GLGvrhIH/mMfqDLHz
+g3otW4Ockt79HrODkOfigX36viVSb7SwGbbAsfKAlAILn6E4eyCPO0/IwYHf9FWSGcH8uGTbQh7
D+4kWUhShe+J8QJCQPuVUGEsQUB1t5B3zJalaJxZCfokFmuZM1ewsX6QkEG89pCFpUbtPDSsxiM9
qd6IdAAItMtimRoZSM74lLOegOiTJ2aOZwEPel2a5FvF1aqowp0FhYTT4PvVc+6Ge0BSuiuW6vVz
Ss8Zz4onhiTnA84wkCrQ69pxcB6C/iHP8C1wN1ELm3cFTOfNNJ/VliHXyiucPbyZM/A/YQEFNspN
bywfUhVVBJksPBuqeO6BqrngRZes3AHmmDqmaD3gGk3ofI2Htb3VXMZJQgX7dnhYwoLhbz6WYwIQ
OXgNx1cEjpbeAFUX7YLYf71bcjTu2ZCRBB05xFduOOJFxAGsMiDY+qL7Mhue1p/29Ggm3V/jDAme
j/Symd0bX4R2bSQl3Rt+G50Bx3SQu4yjZQgmxYqMogVDG4XHMRYIjWie2228cjTbY3pm0eQQluAB
TFTUm+sBw7SRKsCjnNEtgM5TN73HkNm97/l/7/1uFIrJR6ZPEcVNPDqymQttwm9phqSdGcTuA3S7
03WfYwGXuxSOtwNEMdgg5PsYC8Y5xbpwdOgwQIEhDQXGnBAgrht3OEN+uMV1FapGrQMZKzoOlP8c
0EfYwjxHKnoOWQ1QkYjIk4B22Fo3q9S2n7DesdeFRDUdfMHFAPfqnQEM7cWow3wucyv6lnx3ckI/
HLAn4CaPZUc9CHsngMxbeYyYz0E83AwOuSYStE/ZgMtFVVMFXZemWgap9yQKk+VgSIawNDdMEh+z
LApPJMmrM36bZmuU/KsyA7R017jhWCpshSe+6q40LPJNSOEugP8lTkyef8CuQBxjS9C9nckGucpL
6zbdUWiqLShp3RGeN2gDPbKDkK+b4mRbhzDOgpAbcuklGLVzq8YCcYWLx7DrgZZUI2FE2BCBprlf
PDBLqLXN4RCUgrx/iUZQndeDXtQafQbRAly8QRO0n3JbsUWbUWutndB6SBYvTAZfbu11pke7Mdgc
g8sxuKoAkbfjTpx9GVSXitubjlUQOhkVT9MugBdsklxFCTlT/GNHz6qC7fQgUM+A41aoHOjRuvWz
3VDlUNkaD/UVqjhQqJ1XgSJPqTKSVZ1UCRw78KtDeDFdDbzMl9JJZnDJxPXKb5w9uJZwyByb+hpm
GnwFLe72ortSrqpFHHr4k7JRe0aCGmRaUXU1FV3gZmefJiW9sYvzhJxy5reXmMdz0wWzFKma7LHD
s9o1IrC+1ahjkgTPRu2ZRzrijin+gIu8IuFaNztXxDt9qNFBeS4Du3YWgkGEbPEQH0xCoS48tVNS
DwvgcSB/MA5PA4KkOQgjkNE2Gbw6qijq9w4SaE+OhYswNJGRuyApDFBR8MxZHn4b+A+LSeN7AvIg
yQxYxNU1MLGEl0fSC75PGJBYThXmD6mMUSQdXP6tan/UVQ7du7+OoemQLuHpXR7NUpKtiK8q8Msr
lnX5HL4w1fp+pddtywcirh6Hfco6PJYM3YJUfbowqStWGoGqNyjaQV6pMn/2aWypjmuBuloN48+h
4wKJpaVNKgcnGGqnc8MAFjQLavnIKfCnek/8vTeNGi2qEjQykVoFl65uG++cO9LH0xNX7wllSCZU
9nNUgz81NELiEdotn5oyQModAR2DkR40Avm1i1uJzBB88XpHENz2VjqABnYPZbjM2FH22I+22mCB
o8BBtvAyTO8N3Y3aRLQhkqLINEZNoTWl3iwSebLWA9DJh2tfAl/MnDCYhxg3/byqv2j8nN6eKNBS
x+9V9+suUbHb/avXTQcRepCOluB+ULN9AFZDTNhBPwsJn4a7wP8/xs5rOVJl29pPRATe3AJlJZVK
rnutviHa4r3n6f+PpHeXfp3eJ85NBpkkFAVp55xjDMXxRFa12nLXQmRwFIsgbUJDWp/BgIqzdv8r
10PlTamd5Tr3xkueScOpcGKQ39kI6xioghJrO5rBwZ+jvJNxvDTanSgXya2ayOZJCgFSW9Te7QSU
kNlBi5fMFUS4YR8MDzg43U0QVZQJTlzmyhj/N1THoux2wo4wtplEzHu3Moy28mlMkq8lvJ6K48qd
/ah3WFdEKLqIUBcB6zFAvTN6kRdRJE6KcnE0Aq2AvgcYyDv65z9XiCq5Wkaae6tdr7XFvbSh2Dcr
fE3wLk5BVp816KJvlI6iPBX6XHCvEf8Nmo24TwJlMe7+gF9gOUxotB56PZw+6/1y2MyShJx7YZwa
D0Xf6BdL64lqrxR0jKzwfiGK7JMcLcnRWQAG6oOzZ4Ek38V9aR+LeZTvpCH8H0dsoe3j3+qFRnjf
ibl6hmpqemLxDWdPeS+V8CGJBYm1+iUCYw5OYkFixpV+DAOl9cTZUbJgn3OmR8S3bLjMmCtYTgKK
X7Ni6gBC2LPHJCsmlqlIBq9tkVnQsiheISiE/0vILsPlltyLnzBiWdpnDmOLOKs5dXaN5fygV6H+
aOAM2xhQZ/0h6lrl/jcBKlmJGId7cVLNoACf4Vg7YClon3unA1yVORFsamRhcOqey/QJx17zJErS
rlvnc9jtxTkpzyGqdUyo5jJUgTP93xYffrkb1HUTYufhSYD+C3OR9kpc9CBScZBYaQCTeKdrn8s4
ggUtHl5rWQNgbgyfu6DWPlvjSjCYacku7KnVNF2PRXHU6m/blI5pXYbiIO6Dp6240LTHvFbnLzXb
VD/Infpu6ZG/jurkKpfGXf2bxzVb+QuMxSkuStBLh9qazX2CE/iLjQ7kiMa0OVXaPp/vN3XDZEAd
pofYLGly494BoeqXSeK8lTqsRz0PgEL4qyBWQikKX4iebLn1nMipRqe9/akpSJZuuf+cUxVDRyIG
EiGhwKTN5uRNOUKatW4iQNmX1qVvILVamcZFMrJa/V0DBCcSlfD/9K2+1RAX3e4hLrAk6Hv+3GNO
de06qXgPFeACAIbSs5QoymsTt8sukKZijwFEgS1irk+EhrSeOGtWU3oZhuAtSqkro4/4qlg7cUpU
75rqUR6s7HGrrcBNo8HVfJYDL4xWXiL0Ft3OmrKjJewLtQE0Vunldm+sADxtTeqVzXqM7OmOBZUn
cvVKYb0drSdFNex40x0g+t811vK0jns3LpDCnePK9uqoho1eRmpvsAgYmO3mK7Ryy4MRFvJxHp3X
fs7kB1FkgVaYfCNKHKj2EoPxZga6Ug+rwaB6Qh1mBqpYyXL+IDrAMpfSPSusJ9H+RRGMb3CXqvh9
bp3mLxfhFtn6kKjlIHm5C+Sp26kFplnvf7sgCpb2+fYrt1/+c5GVlsOxrRmAhryozjpI0HNrDtVZ
ZDVZRXK6iFsPd4KOWPPEArGdi51Jy/MN1NN2VQSTCIZarwReme9GeqBrtdpwVKdJtTBGxstFcn5u
OU2f83t7HE4yRrh9qOY8/jqji9lbTP5GrORunTe87D8npnHsLwMDhqihZxAoxaaT7Ht8W9dpmsI9
jU3xFhmvRjPn0VWcmDXjikprfKfMTnwpc/zuwxxf7TaRTo4MIWKssTye1rIWb77i5I43wMDj1Wpb
2me4FfC95WW3D2X4ZP1EC+SHfIWQxGVyZ7GIgMpBK1wjZK/uZ3Kt3bcytL+g1YIBMb7x35Kh6V4H
fOybYYb/uILABx+ChQU3rS8ikRCg3I66Tj1YIRhDdbYnDyR2c5kLA4tKFACRiSuIIi22cz7grebS
hWjmAEaCxHqQFj+amvpFbWtkngO5epNULfFCXW8+lwY7QRa63UOaxZEXdQgzJIS9EfrR05D1Gcl3
G3pPDEc4k4IvM4JB/qgr1SepQk2hbr8HRrBctU6XDzZEGXtC2mzXXvT+IXWsl9QEQNxOVXUoMBH5
RZt6UVjOYCZJ0lyZ9nKM6LkoQ3hqes6D6TUrExmfFDKrNUDcWEqINZS7pn1kbV+FiVXskH/od7Et
pX4taew2gzjZkqhx9pM1BPdzgPa54aDPJcOifhZJRgAxfJ15+RCC+/PlPp9g4jGcTzWmEFdJm/xB
DYvgU6LkB4hWQ5CNDMGBE/miVqhjWRlAO7paifhjqEzlaSjncjurA9hBhSmZWD5wjyZVbNcap9rN
1Uz1LCUvziFk9Wf4pn4f3crEiaRcwdnitKUSSkcME9VFImreLryV3aqII6j1C0ISrXnXq8OXWZtM
TG0xdylr8/8/xAvFo9gx0bXLGj0t8qKqOBJl0twB9H0DctwdVCeuzk49DSezq161wFH3t8eP02jy
mhleqq4kCHGS7nR1lfgifOE8roH+2hoKbi7Gj1IxK4I3IsN1jFDyGCy6dcToznVrY+S75ZPWhJKi
KPLTSKgDZl4UBBsZH7aAB4ibjouatP8o663xxOE17ohBOVfKfGnx6BNeWu8aPeohXeuTo5WwrktK
Yj88YynADJhhBfIXaYFi+yLi1YlXLJKtUtCpfJLtWBSL+req7AvN4yShGpYORX5s1zjlWTHy/Che
YMnQ2gGr5AOMPU5fRE3X1w5HRIGqVaHV11l7GOMeH8Fafnv94mOKsu0T3U7fztzKxNEtEd/llv1Q
r49lvnkXmcFRh5YBDQvc+XzgWzVJtAqR74kqmreHzoj8nD08OzWsNNlADCtPfEtuzy7Kwr63f18o
8uLN3GqLow+XfMi+++O365Sh4eGRI2Tnmk6via7Zy060gM5Ss8UbwPX70GpgheqMKduJz4Wxuzjf
PvQtK8puX/SWlaSKgLTbBxdnPl7n2I5fVECm4lAtiauRKxkXa1dC/0HS4KOjPedSu3iigJGo+32o
54Q2o8zyOg+YBafybDB2nxvc9zTO9VAkKM/W7/N5DCV030FHKr7P7XW96+bb4fZ2i8bcDU6ws9Tv
s81ifwiZtdckWd+Htv7O37J/KxNXiBPisltWlGER+30recQ5LEvjryF17reeKvqkSPp1IBBHlgDt
iLzoyH+r87cyqCT4LLczH39BnBG33X5hzokNbOrEI9IOK9D6t2/fVHRi8WE/lN2y4ujDZX8r+6+3
ut3+w2WRY9WYbMLBjdcxMpbRnPx9uOaHtQWJMfPdmYpNdQa3BafmPOdQXCry203Enf5cPhNugZrb
n0JxpA71cmj77ChuXsMY6i/aToLucuvPopuKoes2KXwou/XkW72/lZXKitwQTVFUvN1GlN2yt9uI
Jn3LiqOtx98KP/zU7TZ/+6VBUWEMDN8yrYONeZ1Nt9Hv46G49l3hNhN/LBUV3tUSh7dKUVwPyzaQ
j2KMffdbotbHu7LyKk5D8P02aBhrUNgtm64DixhdRJnIiqP/az1xrbgs1TN/SdT2uA2rt0ffhnXx
fP/jUHyPWIzk4jAk1IkAnq+3FyGmGtG2ewXlH20A/C6HIY1ZDGEZDrXuTgwSIp8TtrgGUP4Z4mqU
Rvru7Ta0inv9dbhdJ+pbRxNVPtS79TFxIgkdCf/2LG+T/Id+/OHaIJewYsnn7eHN4vtcyeVpXbwv
HuQhMNqNOC7UJdvrGFo4RsX+P4u1d8uDSCwwxIPcEvHUVpigKq7tTJwbe/EybiO/yH4oU8VbJHpN
LM7aKJJ3os8W4tAmPPqoY/06SJP+ZSawffHEagsVIQm439rrRfXA6V/HCFbVuLXfrUG3pxffsR0U
6fdSMxML0O2bigWoONwa8+1Lt8jySkFvHkWjgawv86WlmCEP/fNGxD/ePqUofJf/8xmJ59OaZTrd
GtPWxv6secXtxc/eWqs4EmXi7N+youxvt8rUVoc2xdfXvb14OFG1S8t/QqJh2TPU/jbcajU7PIgF
HKJ42cKlw+xCn/KzX1d3YiQSR6hGvM+WUZ7vzFz5FWpqfU57rJBE5tXnAEbNYxBjaXgYahv2nQgf
jCItcCYM9fHdlMaqmNntNkuKqXEqk3TxxrIE5IofwSX64PvtxYgjkbQG0f9a0e1b9bFPQO/f5miJ
QOY9kYoXUVGaDMVHt5d9EHBqbr3OyhlRhccWqBOMXMQaI5QQx+Zz3TpAyaf6IMacpclYypQgyHcD
r0y0XtGzHaNnMlpMk31+H/4rwVqHBGeVu33bGr6oorRw+0ODyAS8JXrD73eT4os3KRLWQnBnWCfx
lOLLbEPVjEAurHn2iyirk9hxMbFcTWP+EYGqOXHdhw+TjVKOT/yH6OJZGe2UZOh4EMeTJ/Usuknj
9Me0x0S0LNMdC6Ucq5yK+mb5jRkj3WFuhE1+/dy355OIe95BcvEVPaQ3gjukXYtkxOJ1yFCcEhlz
HZpgmQuV7b+T42g7o53rMws9fUcD+Ec8/Ltd3bawfle6dTWx3L6177G16zVUAsvCnzXb7S0qVopn
pOuOonttr2zdW4q2LW7yYQza+rco/HBJJeG2jSroEdmLz4g9IXkjFqZBsS912KFRx8J3iLgUgzzo
Lzcf7X4/T9WTPujYgYgSBbZ/NMb8CceZq8Blk4fBvZmkXr50T2Z+LWPH2olfTaH0XD2OLnTp+7Bi
300LorGsnQtaKdcwKoT71KNUtmxPMv2kR422bVK3Xey2shAdUfTz2+LgQ5kmdguiznb44bzI/vcF
xnaNaAa4b/dyWgaHNh73oMisbbv0X1cfptbAu120h22g1XiN2T9NFxmHW1stTN0jZmg8iiI86swn
YkzZDkWpyIsjkZihRKUQBQvWj+NeVxfIN9Dz0Vtjdxs4tmWwaL1/ltxqaTantJlK9GmxfvyxQ4hm
MiVm6PZIe4Oayd51wNsoKjrltp5xFjk5MqZgXjQ8J4+mo2iRBMDMQA1UD6KJ4KAo2V50P/HF8bS5
6hDbR9H0umXYKojfzjC6+UXZLNtSUTzZh9/9W1nUO6trNr7vBmZmr5pMeU8U1+M2nDXjsIe78ioe
W9zNbMPykHe/zSnijtbUypiQoi9qVCjLzpIWvPnZYYEnWZx/N8OL594myq33iFlt607iHxpKG5+X
F7PR/a6RyuPN8pEPmur3i1K47xbEsooCZqXrxdas3zXBd4fi4fW0KP2w03rTbWGBO5a5xSRBzME+
S2iFYo4X+99WxaYm4c0Oq3gP7rI7JcNLvcTmIWv1vVZYrE1Fa7LaLAJ400Gd3n0LmlWDpK5V2ObX
nbXoEeKHkalccPwQjHdrfqJhfWyi7dg/52XgI097XJpoRd79x2r17g1ub3Sd/MWReIsygd5uO3Xo
5/4ZtvS+nP2yjhn2/qwUiEY6D3r+mZEeWxAMa+uSyCjM+DgRUIB+JKOw2INuh2KhN+mRibthvce7
wyWoMBLUQYyQX3zUYbT0RW3RgqOw5tWKfAeJ/Ip625Y44vfeDTq3Xt+w3PPzKVS3lyReTRvFnV8V
KvTWYldvYEiY6/Q0gJZbPD1Rp72KA1t0Vy3vXgw9IRBmm/tHTAhoU3x5t+SaCV/bpT3sX9icZ9Nz
cARj6lVbXoaJItj6D3+/qv5rtzQw5Io1qGiW4jXzVOcI7v1VUcDpD7f37yg4kpJ1vruVbWvZbv1f
kCOqmw2kUOofBnzeuww726nIH0WTEK1BcuaFbj164wJI6Ih+C9FAjEjil83JineRBdPju14jDrek
NNxMra1jvrYYLHLOrkb95lRBX7wuYKVGPmgKYKBpxuyO7Ly+7f0NKwdNGcmsytZBTnwOcaQ2sDJC
WP9nJN0eSpzbGo2SystOHIpCkYivJo40fNle8NPucuup6ksfD/i/qCSp26bOjvWCcDWpGgkK1QPU
t8b/2OysvpMOrVX1qjdCRSnezLayE+ORXhO4fhSHm6FSfPztcLLb8Gzo37ogG0+3vR6KByzEdLN2
P2wC5y6AlHXJYNFUlhfwn/kuzGY3M3PC7jApRfIvPXqdcHge54OxfkeofQgiEO1EDFvbJ7aIw3XT
u15fzQ9iDbjaUbM1KdZkgQRvF4fZJ1EkEr2+G1ADOInqRXR1HB45W1fB09ojza5BbCJ/k5evQ3Q/
NY8qEFA/KfZDpT8OnUZki4Rb1bKIjWiVyVNMYC4sFsKsPurEg0O7Gbl6Q+MxcfTt2Gz1rtQoaGcS
Tfio2Wb62C+adoJn9RquSlxxUiyHQIp/EMxm+oU0SL5TwwYcEpiEMd9qcbWH5SvcqYbX6c3vbFXh
zIKLSPPi0PDB5WfnpLejo6Zp0sEM4hx4LY6KcrG1p75qKubLGAfqmkVp53OsGs1eXWIXkdDgusyv
i4ZWXkHc3zXPCHeSndxCjQf32yDN3JDAPGcfA1l8SedfLXHT12qozKvR0VakrOmBbscwNdux86kF
wuoTdSszwknupgdahwFNagaHKoVAMbv5Hp3qu4LNQytDrqLCAhBLsk6cgnGxk8XhQf3YmaLd0mtH
KWySL5X+edEi+YDsr+mno/SspCEccRK4Ga31i6LSPpvRvwPIoXZdD6OghFTA6tRE1hbH/692zA/Q
X4L1HppfGrJykpcoLG2JtPQJ+Fx8KM1Cr86S2l/mvZKqy1m2k09xPwFqypFEgs9ddpukHPemrif3
g4Jy9arpU0gmfbU0L0UYutXM4NibNmT+RtIdFKQR/SypNISLw+JULMorz6OdJ8IKzk6A65H+VwYD
CMxcpITCSeCCDAeBtYbfE2BEkYwZgcn1og6eud5B3MYSte3ux1KAVECyPXtzyq9TBTBndkbrLW7r
T4bagR/tkvyxGyciJKPFvpjjXHh6bLS72wS/baMgwU/9BfSD10OuavVVcYHLzRtDXgLKv3fq+km1
lbAitKLMF/N2rweOl5va7Jm9M12ySAm8ALpI316zsiZfQSdUhPioJylHCx7VQ9xdsTrvEPlRvTYF
lgV0oSeauFL2agGH5IJsQ30onMzN7F5BLzPtj3k1QEEfT6kf9qnpW0sDzFSOXRR8w8st6cFenZ0i
J0iNr1vr+MzYn66Ys4c5MBRkeOByG6TmCSEIcHzNpCFT5sHeHXuqY0RuZ5tPTl8kd3hXApewXCKp
pQE8gtWm2Lafgk5JQHdMCXSIl24k2nZLZt1ELba8JplqoLQVf+qGDOHsrjLc2s5PqZUiAhBa6KKi
UEJYvRRd7Crsnha96Z7apNkNA6R0IqcVk3Kfj9opr5r0Pl2TzIIWv5mvSwmcR3cmYnHDn8SGFE/L
kh6b0prOU6rsfhpwihJQZp8SddDuIMSvj5Dtu9NUlx6Q4AgBZoM5CM/NfrZpUDbkGL4eVJMr1Ytx
MZrhYFp5e2rGkqAyJr47cXRLqiAGKaSlO7NHO3WcJteGrPIakOsCWfcbyyjh47VfS8SCiGTILo5R
Nl5jw65rLKlzVGq59aEgBNpo5OE50gYvrGzpe1o6Zxvl0RnKjk7ugu8Q3KeEIDRgZsq50w9Jkhy0
sgSla/T2P0kavyglGprSEg6o1rU49Sy4BkYkLCBYrmS3qyOoxFcSfKmojCMafLiqYPLzurIIcdbN
EBDGFWqVphSesz70imL50nRK4GYZ4IJohLq01l90o6lewcMCSncAoVZ8xrw3w50VBJpb9f2XIShR
M8rSL1KT7GRzqqHgiDELpH3M33buq6T/qsdlDGNGgLJMQFsyTXzucWGephpiYZpoeUpztUWmyHmO
8u5x7ufu2APy80YkDu5BuT3XA05oSXLcBD//xVRkyc17omJB9a60AIzTWE1kz0AItksly0tNimMN
x2cDIrf72Sm5p7DhA51GuFgS2IduXQe0UAnjWlghEgRBHO0aCJxDvAuseIh56h2SkKms+VUYuU4C
5afSW4CG1sZIHGjvqpD2eoTeO+5Sh8+12s8HJ+8a1yyJZVHRwk0Ly8ApzutTivyNmPocanmU7wy/
y9MOVajpCVPrpFvmQ6sHMBW2AHrg1I5dVTUmz9AJPmvzB0tLqk+R1H1XgLPdBeT1N5a/PCsafDV/
tw4YzJpOgnu2lUaixMFKhWoY7NLCxS3gFpJu7IQW9KL9RyN6AKnYqxMMCk3rDanOLjCt/H4cMJjm
JUN2WlpeLwH7lgAEDFmturqsGFclND87jm6cpbY2rqiN/xrkpN1bpo6uYeppdawfmxxrQhL/GGFk
Rh4j/2zWY3M05muu28peR4HEw/1FNyXi2QVxpJ0rdVG9Tr5mVdV5DIf2fdYr3+Jhhg2iTwheC9ps
VzZl8mYuAfsN3P/YMRQcYopW3Ssm+tWZYp8IY8Vmoc3h2QKNdS8rUo2EPEzHygBcaQHWkmMWUpXn
eaWz6fvmMpW18lxMYXMmNPdXCkFEaXgT8KtDb0oXJf9aN6b8BrHufIrysvZNRRoPqYLx0egG88Fa
k0Lvn5q+viuDSD21TQSqI1VnYvrkb1UVWsB4FG3XFzjbIe105SbFUU6Q3J3RQgNhSAmhm03s1Wje
e5kGUatWFo5HXwaRa5hfI8P8VgZhtk+dQtk5ij3utaQ7LmZVesagR2Dxxolgj6727XxyTnlTHdqG
VVkDiI+d2FGC1v2exWrgJep8zcypQxE77dELV5ydnMCQAsy6u7foicdaMt+6oa6fzEjCLDSpfgbM
ZieNqHstnfo5RbyVmW0mdlIn0k1r0nZHO2jOY2emx7DQdiqWUSk01J2TqS/lNCx3KqJQbmZM8lMW
4mcNSvW+aBB4MBZppIUhepdVY3S21B/QEUuXzsgC9o0y3BupPDELDJ+BzYLpje0zoeVoIPxJErta
GpaeFM4OnEncB1D58lrEn4JxHlytTeR9HoTavTGjytrOY+7Z6YMctc51GZ4qnZjcFpgDwbVYbRCd
8IeaL7RMWr9nSZEVcwehvYZGGtrCe6BX+OwMVKeGyH6xWbuWEgbRuIVeRtXesgHB9n4Y7dMqe+kT
TyDRiLNTqckXqbEaP6ulyjVQyuHrhMdY9qaGbrcggOYrlXZnyJGxI6zHA9+P7GdjxYcSr1fflhPQ
BOXX6Iz6Put76Yw41OwrsQ2VaLsOs4mau7nzhQAJr9ULPCXo3fv5gH6wXDMiTmVzQisEdBMaXayO
jilKYl5mlC9Km8x+jmXWcupviaJDIwRIxXWq4UFCL6zRArDCZv0502Wc0EV231St/YDknY2yVdrt
oxZuHHS7CKeUx4q4p10dEuY2h/mDPTUArBt9rM7zqL0ZTTTwJPoE1N+sLgsxxqdotgihN/L2RVHM
5iVl3SvnavIoigbWa9BzI38sTg5VOj4HBiQ/0QBTg5NIXtjaEyYqrjTyeXmQlOZZn/rmhdgnbefM
ISsqB5BGqBTpvqwkNE2QoainPjgxovHDRMqv8fjSXT9O8qVNAoL67Rp6Kj6fLyqLMk3xzUlzCAYF
hQZR8pPWSc3JNiq8vl3GKzfaDgKOOon8Lmy+TWYBv/bk5BezHizZneQQKYwyeX5XJg6tLFvOWlSe
RU5cRidHo8mc75HVwnUxjMMBoIP8bMrd9Gz54lgkRtjCoztiuruV1Yr5Tx8Gyb1DDNdzHcsT9KPj
263COHShnzUQcN3KzH7/A6l0gscHYuBtWQ7OqpP+hIghfCYQKnzuUcXep+Cx/VuZ1tSA11oC9wo1
i4kEa+zDGNjtRVyxlNpyYa11EDmRdO2IVXlWddqrHT6btu2rVhFfhwY6DtXU0pMKxuW5DDLtoTfn
R5ETSWvAbVuDOjiKrFwk82VaeMi1vqrW4UvXA1pAgdk6iDLQBP0jEIYDq/i1BtXmGiUlMLjlVqNW
8uba6iiYbfegBgHYva+PaH2LsqyQar/IpWBX978qqbeeAYRaz04/TDs7j1vE3tGbISJ/Ql9Hip5E
lTiHmbdgwvbkTiXGnPjb+7ZgmWsS6fastiPOHPTPXFF5S8ZxJREvgmMVgrkue+1lVNFbZhEweNaa
naw8fqmSgzya2kvKeuZFXprQQwqjP4kKI5uoU7JIiHev9UUV2FPSwGHDG076KTfV+FmqnOKszNAf
ZGkTPydrUq2hpY2el1iqyIrEjtih1oRVnrGIVSmyMlBpALgfZL30CCjUXyvEW7xcU1kxNoX2ymJu
3BkKCqDiLC/IOa7Qeq90Fu01TM3yoZyq76IuEkfTc1BH27l0/CHzWuYlqpH0NtP7okt+pTA2AJBu
onMTWO0jLi71ZUqifBcBZM0QPvGSuepfWmNMHyWLDf+aE4lTrqqZQTVuZUGoawBY2XsEKnpk9pp0
arkH+51ct6sQR9oxQM87cVJGlvdao/N+u2XvFKZLPKlyEmWoes3naGX3FxeIsmAA4B+B4Npq2LgH
CmQqdyI76XH1NAWg3danLJDOfMyl+Kj2TuKZ0OedekWXX6qOkHhZY2PW2KnygslLeZkc2tagdU+i
yIxNhNYXMz+IC4LJHO4HbfrGokh5EUVZ4jzoFR1D5GzVMglgkoadyMYmL0uuh11dJsdabZQHR2/H
Z32cYPqo1H+ZHMdnkSx2gjKM0SnrhPm7rHJsbymV+LrVmEsbvwJx9hq+gENiQUAX9UhUK0oQ/dSG
B8GYUs7yN4DZ2idegO1LepFe9NqA4i9SlAMw7O5J6lCZKzvV+TLX0UlfluoXytXnqZDih9FJvgcr
F7PDMvveWhOztgK3BlX8qGn4Teq6bF/6Kvl3riReW6gttPICKo7a9CUnjvwCaPIldYWJIGpg8ZiU
vN7Lkt64upFLR7vxikm91IMCmVwTO0frpe/znSN9IU5Rf0RuscFBC9B8MpXyU6s7J/pmuLcCqXYt
iB2GQnm2bAgquu9thqTTCEsX5NAW5o/IfioGyF90R6ughg6do/y5aAkcDmV/RjT5hb++bxQzvpaM
j0uqPhPgOfuAbx22js70YCy1sktnA6aQJfHsSEu/DOlo7scmwdxQFrhfDWuHqrKCiCM2126K9DsN
rKjWxD/HXpXPYWV9t9v0bimdeKcuCwgatc4+h+ZBtlXWdohllViBPSep5U9yZkn7KIktfL55+tjF
0g8Qj7DJ1DFMfxYxltF3+ob6qQymq97Xb7qSz69lm0loKdbfqimXT+kqAsF+EpVNVCRPitVBWQY1
GovRXnWTNE2uBZAxYrbl4KszngPThOphyPItURAOrqUJXrG4WlyxnM60pkAeA3dhPC2vow6voYX4
azoVyQXNnYQVolnslE5p90dIRuMfFuQenlzF5mMBScbqADZZtlU/tDmaPrWz9ZwaRvhDyZNPhWEj
L5XD/wW0BM+DXkd3Sj0FZ2tosmOjT9UFqvYSDwo0nKxDwxclNwovJgD4X8eS3qyhWn4pEM9Yq/JR
EWS4neEmQN19dsekyt7setb9JY7aI0wCimuwNUCQtW6bM9SDLM1CGVGStEJTMAqGaz/03WsXmN3r
vELEzHx4FrlMLdiSRvJyJ7KTqlS7Sq36vciOiIedMhACbt8V/WtqrhMa+NHb3epC2qeqZVxFfSW2
TCRqjQquPn7K0NN8H43JtBNZB/zoHfoa7B3Xs1HD1G8YM9xF5ESCztjF1kdMaGsR9TswAhDUi6zZ
jUDyiGn3RRYpnOU+xIL/+25Wrq8zmDgnns+orM+LWagP4tmD0Uz8Aef7VmPOG3bhzoyVYv2pkvni
khnFm8h1wxz6kZ5mbjgH0eOAstojQQupmyddgdWBMpEkQ6D4yhwS8tGYkj+DpkfXUA4fEQeGcx8G
1UdJloqzVevXD+UiG4FENYZlvh86jASuKAuHjpUKge17cf2I74cYeyfZ9UPtXOaplg/NhN2x1Swa
tCgUCdpy7iDTsW9FGAidS0lAvddNibXdQJwVJzSA8acsG/5Blf4iN9XAxkotNTzokXnpovl1tuXl
9K5sBqO0Z0cL4cBapVAb86K0EZdYBDdYrLvvtyy7E5SK8jE6rtMPTqDW8AjrqNl9rddobTlcsOeL
jEgg/+EklCQIzM0dDheRF6fUec7vYhBJaq6aF31NtlsRXJy7o6pYB1HYw88HPr0d9kmdLReYbtUz
aDUkTsmJIrVRj+FgLNcpmk9ALGt4dkb9Dcg+66Be3nLI+R1Y9QVPXeTob6mR7OvFLJ9FzUbJd0s2
LVsunmu/jRdny1VE4qJWVb6ImiiBu83SzC9xUBlvvcrGUe+d7VzW/FADNqeLY9h30AFVb1Wu7K1o
Up6y0S7fJLDYfZq0j+IcFKRwlKGd/dBkVb7XU9wNut08l2j9DoYbq8QpaqZNbKeUtrgBcFBnoeXH
Q/WSLKjatdGiPRPTzo4hkVfT59wcoaooPPj+af80vYzN3VEdsKvMgxK6mo3QkVaV9cnpZ6ZATTav
IJCUe2NqH7QVP53OdngeJ7g7RVYpSxVaGZPFmkGYR4K44ARRjQezou1HhI4eUmjMDtL8pUma+HvI
+s+Dp6y9OjALuuD5U0gIrepAB/pkt3AKllJS7Cpl6b0iX8EtRXFXgReHbQlukOSlVnrjO+3jxKbK
eBt0bAoh+NgoS6XPBPiD80OrdJn6IsamPLvJxVZtPXQHFCIbW5V/ppL04ARa8z13kn9qQUM2o5vV
5sj1YVjVjghjfUe85NkI1RjW4TolRkBJH0Mt0B6cioa9FiVrIo5sOdEOAEESNwDpBatS8AKCy5Wm
1jmgZr28TmV3HZy6/JrgSwQRkyuuBrmSZ2VSB5ue0t2ramP5i2ZBWmzVM1GDUox1vvlsmc5jHhzM
PG2IiCGJEZUCm+SXhSQhuqUVXjTkL9kM2KWskB/P9H7fK3a1+3+Mndly5MZ2tV9F0dfGMZAYMvGH
5Yua5yrObN4gWmw25nnG0/8fqGNbait0HFJUcKgmiwAKuXPvtb6Vcu9b+l3f7/TMl8vCiQTgkLza
VAOhtX3mBU9ZFxs7R2Dfd8YuJiyj3CZpG64dc18UffUIWIo1pgVaCWL17vOzxvWeW21oLo50kqcx
BAuFGwnD9vxprAXt0jKGcT+MdCAbn7tnn+gvXtyZ22xK2ycBzGNdm46NNrJ3HmKQujQ75h1zhUa9
u0tDkTyKwQ+3vuyStZPUmy+//Pt//sf78P/8jxw26+jn2S9ZO2uDsqb+9Ytpffml+P3L+++/frGp
4i2cqNIkXFIauhTz99+/3YeZz7ONf2POjNciCsJdK8eXRHcOnyjTctIVR1AM3oLFJSc0d/588IPs
ND9HhPlX355Y14rSuPO58a/ydNJ//+jza7mVesgo+G5A3h5nktTRz+cBK4QJjNf5d9rOODN2Cvi3
bM3sdPfJ1/l8oHig6Ejr+89n1MpZfP7h//6nv7z+PBLveTGy5uGg/fOn/7n9yC/f0o/6P+Z/9d/P
+ulJj3nK/3/7lHP4XuV1/qP5+Vl/+rn89n++utW35tufPgFfFTbjXftRjfcfvP+b/zqD8zP/r9/8
5ePzpzyOxcevX95pvTfzT/PDPPvyz2/NZ9xVf7hA5h//z+/NB+LXL9vq4+P94+fnf3yrm1+/CPcf
DFqV6zpsYgiHt+SXX/qP+TuG+w9TCoZpwlaGVNIwvvyC3KgJfv1iGf+QNNV0ZVhCV66yuL5qnLJ8
y7T+IVHeSt4OsxfasJ0v//Vn//PC/f18/fWFLPgdf7iQpTAUL0o6wqS81w3p2H++kC2zM2AAQNLy
S0b5oTOtJtukKdWrleeilMOVH68DL2c6MhI/qDoIzDgsHyvu4gvXy+ZBFek5jAuuNHOGVaWNwTLJ
BrAnhVjpxYucsOj+4eD+xbvPEH/xojmYjuVajj0fiD+/6CzR68qgMGKlMIt1k/akfk7If1jHLf+j
rjT0oL5trgi2uvnKBfMwODmim3b3L17IXx09pZSrK5vjJ+z5hf7hNmDqpQ/7zSObLJ7CVeyPw7Kw
Yf5NTDmZhFg7WTo/3L7Byej6zTrLyFq23enH378M5y8Oh6sLxxaWZTlS/HQOUW72te+FcA+KsURn
XKx7DzA0dvCllfrW8u9/G2S0n36fELoLJdI1bMmVo9s/HX7iTH0vpo81zzHaSwEWtvOsbwjzrpXW
xGtD0CHOJt95xIEOX8sffxN65J0wpKXH0eACcPRD2vcvgVwR2RQdmUCcewu5hYTAhnfXUGva7/ou
7otxUUb1d3Zy2ORBaBmaTQZ4OmEtItuVJei+08tkz3CiOQ6F+6y3g3bIytLfxVD+EMhG4YNegkQW
qXOcR9WjVl/8xNv0XckCF8ThxpiByFl8pn2UHvMqXdJRTRFX9A2i0cxUazLZvZOduM9N21srkpdv
0A0XZpq4yyzsYVCHkLsCmKOryiBpEoTNjxbWOiqFezLA+lvZN9s+EP7ZiyLIO1m/HYcBMXaIAb2W
wQMbCYzp2kRcKSrsg4YTuJh6trLCPldjx/hXNLBEB4QTxP/1+It2SQKRpgfC4oB+uqQWIZRxGbtb
9lfMtwcc4gZdCZ12kYX5eQDFVXnLIau6BV5tf0PxIleD4z/GXf6YWNteWcHWtsq3qRLpNpb2iyfA
ukDgeSNWlGlh7/gr18+y1ejPiiq/RZfEhH0zlYiE4xaJmS5K62zJ8diY9O3Y+U4rWUfZ1R6Km0b/
cdvk87y3aHeDGsdjqWXT3pTN0+Bo3tGtvAsMmGBjjI1+qGyrX5gd+ZWOW7bLmBbAoX4xirF9LkAV
t5BWN2ZBd62RILyDvDMWgVuptWqqR4Ij9MvQFYIphzjKaoy2vmkw+6pdb2m0Xrgx4QTtbELCt1bk
p6Qpav2mywpyU33/lQDxkd9v//DctDvA6aBHiXxp1yMb7jxlrD7hLJ/kG6vXXi2jfR4NhcPXFNAl
NFT7OpvttTYCofn7N51w/+I9p1xhMN5SwrY+b4l/uNNAHxIpo2/y1ENjbSXRvhVNd0QMthy7bitt
h5aKIrGxkm9o/zTY4rl36RJx1yORaWHVPmL2RJjpQtt7LEKhCDxbSJ+HvNK7I6j5dF0+6jVNZVNp
RBAjtt1Bdz0rsJ/HVv2LAsqY7xH/U0BJIQRedIcCChkS3Uel8/0//D26PloByYFAOMsqW1lw/87a
PUxXaJ8l5OSmBjclQpvhKH5P1Z2AHORbzUUZBvH78PcH1/rfL0YYVHGGrduK/5yfqrmkJqHYGEqO
mp3AMZPzfLtBATK2fnEdU5PxVmxYJzE/BJYaF7GjG3h+7dYC+7yJ9WXRCzRwTJBVVgXnIhLBmlSS
bEN8YxC1xnthAt+GeuTefKysZE4vPRK/13mX56cp0k0m+tax19oRp4ZTPFRMyE9NGoFLnxFYdTxM
G83Qf0iTbnxr9t6L8FNrrRFhuU2Qy71kRf0V3Wx1swBS/4trzzD/98XH6ZIuK4FFGW/+fLK4ngc1
BQHLnIFSOdLF3pNJfdIaTWdUJUv6JvShZZHrT5Wy38NBxR8u7Nhc5T3rQmMs08aWV68swd1SNyRp
F26LMkuulkPBa0RKPIajfNGMMbsgCRjuC4UcyPSmB3/Sl1ns2LuiQTWoyyG7Lz1+I3EFakvq3/ig
vFs7rpvxozBtIH19L++qJOsvJnj8z89ir/lmu+l4rhoHMVHgcP+Zj6oTehC+ffOaBVF3slsDcYRJ
I5AADLHqiQRPV2XgPCT9kK7qaFyLHoZspioF7bm4I2N6+kDlt4z6dDEJGYJ8Ta8VFctOH/psWwg5
nsK8D2eHxsy5VNaudNqCt9poLSa9LVd6z2bXGLTinOrkLWBRo/sJ9GsDkexHHrULXWnSxSctsk0Y
12Lp0nIGDgNFKXQTRZ/Byxa0torfDG0XDG1zK5Lcu9FNJXvDHfduVldnB5D2WWN91LzU2LuVVZ4F
N8dVbVTm0nImyfhcp3lKgkEhQa4KDz75fHiMIXDXU8hG8JO217TWnZZZzgNBy+XKBJpcatydy9bm
Ii+NxwcN9S9nVrMB61TOvWzYS8Pl7xYIDutFVkf3WoOP2OsntesUeNN8hrUyqR4vcEPXYWD7bJ2K
6iwICL8TFvdw0zeegvDI/qs+SrOpj2L+KOxruf/7O4D6uaIUwjIcqnDHcIXuGBbl/h9vR4nTIz3T
yFiJbBu4TgBzJEtPQewWu9wv0a8F1m0g2GJhFHaxRJ7CmXJJFQDG9NHrFmy6Nus2TWQjkpyKoxMU
LJZsQ1c6LUzsVm1cEQDiP6ADmV5M1d7n7ahDrnc0Nqv1TURD+kqDJNvpfT2rBadDyKB2I2NanFBf
tVVlh84aV/F4//mQIpZUVVpfJbKUoS7QZahu1p9kxa6D0r2kuOCGNtFORkPShUl23wU2osuUZn49
fq3nVlLSdAEOKxlsepAYbzTTIBiFxfMY6dOiL9JZMq725aD1R6MS/dGN1LOMWFycxK33mTLSc+zA
UqTNysWo0LrmY4KwFSLCOiKmZO/7nrUux1lxpcQa1Iz57JmZuTd0QjY+v2639S6sDefJT53iwBS8
/VfV6s/FMWdWmfP2xjUtiRrgpxI97tpUCk77QtTmBqtI++K0ztkbSMlMpjRYe0Gf3acgrRe19MWt
Gmkj5T3582jhgNrbW0gQ5CYA0lsUrhAPf3/hsf+bL60/rYSmpQtXl9LWnb+4uZpD5Qae5ObaEyTV
dJY6ZUBnD1msbyrKJGq2aRa5m/RvIppSID79F0JCQm6/01M5S42z3Dx8PlQBqqSMlXJV6uM1xsZ/
HMbSO0YKRKqX39t1Xq6HuWcjMcVsQzdPT6jG0rOTJBtFJb1QirrYLcr4SUCV2aazojhH3JaS/izQ
kaa+KJ9HmSH7zfNtNJoEEiH13BZuaG+sjPmPYMj6VEZ732tgYUFOQ1I4Sy7JLlpFATCn37WX85cq
20fz2VLAedxNyVRSxo55hP7oBZToVmzRH3FjSeM0LJdhOaSnyHbSU+vJZtWKNL2Ht7TyxdAeDCun
/51xV2ud7EWLy7dmHODN9EVxaA1JQ0uv+81gd+YdYDDue67uvmSDeg9lOHwPnWDpJJr5EjDvRQYF
LCNhovbiTE1GWVlTY4n6rrJ1bU1ywrjsez15yuRvWmfDfKrXjSym+zLiWo9d19s7recgiBXRAevl
d9so4q2We8bOCr1slQQJ83SPf9DWKeTNkDIaxme5Dkok63ppMHtVw8qLGvs6FtY2dEwd7XtgHD8/
0vMXPWjJkiggLeaqtLaWMDWORqt29A+KBcpqmk+VL5bdLENwZraW57TnnM2Tn4V0Qpton/p1t3cV
Rg49MRGDM5s7lz0Gmlg2QMaH9EeXZ0sDHhPVvicOWi7gRzSEkemjOW36ZBI7MoXKc13g0gl6Kc80
I5lKZc3RKvXhyuKZLOIh+lbnWr3gsu9e4sJ6x7t7l2vIAl1m+G2K8Ju+JtbPSBnHpkrE8fOjwkoQ
SaZ686JdXG/wMTzXPfIsxWlo6pcgGuzTSMGySNH33VtSboZ8ALuYh9d6bLJjlLgrfMnFsdYqc0BW
PTSEw+T9Vsuqj0nJ5tzXrXeosyJZ+5aaEBn570G2iKfS/B765Zt/NBufIIh2qBa9O1iXHPraNtTS
buUUU7JkNdbVcKPKYXe3tHxz7dOxeaD+J2bAoIDOxjs4l/lvEtnYQq+n6lZEenAKZD3NoMz8N+Hc
LEl7O3DMO6My3BX0GjQpkPXWfuo3O7Q6WU9gSp5VV5wL7ibxGhKuaLTCSQ1pJmchqeMVqvfSTuTO
ryaS0jXPeGCojT+ghKxgmB1aEDXp2z7N6YpqvccBmDE/Y5UZ28RnItFVmbeybPLMrGpkwsTmrhm7
6WPysfzoRLl4na4fJ5H46MS1au3kRLq5c/5dY15oJxmXz0+SDpWMmYXFMgDOd+kAF+57WH6fPdGe
IvkSD7huReVKtF6Wv1Ii1Xd6V4xHXSMqsG2wmOm5g17cB5HqDR22zsBfkOZi7DXh5PgQVL4rgrqj
dPYTQOquv/I8rkwrQjmQiuYu8814F7j+glt2u9OLUi4rGg3s0+FCFXkY0c03kh/jjh2OWg+2a+2L
dHwNhlie2RUtet3f2mFab4u4Kr9u+HORcWfiqWtS8zj890OCoG2Bggq3hZ5cQ5o/92ZEGgKy7mdf
dek3h/vLAsmFB2WsC1ZVhAiQUPB96iqmBTb6NctAA0mRzo22LOxxXXrCpb/QuCRIyjc9hBe+Ipx3
0xC9sw+lfZ1ig7gRv8vOWG2QvJvxdHYQyi5Q0ffLSdX2sQhY5YVNYSLbwyDLY1Ca4U7F8sfnOShs
uhMu53hFg9y/a70UOd0mHqR61YvZgl8R0TP04ofK4/FY+ziwavHc0bc8DPMDQUwg9NGNLWCYubsw
G+1tOQTItHtpXZI4/T4mjrwoRQoL71NjXXAW9lbR9uyy5XCvRuIMkcg/94S0zZa7kmlgUb+6LMnh
qAjLo6If8Fy8qCx/gDXPfQE8ohlxmk290fZxAKG3A7Ijev05K+XFYeB6rW0ZUnEPt6bW7Edw8hef
9D6Is0b5FLgTjKkgR3CrE/c+B4Oibs8vNhP5RVW86F4nXrypOrPtWWtwo49pYhXbXHemTdxZ71be
ZN/0vL1KVuTrZ366FZn5SoOybcBkPwGXL9dkKzjrJov6k+kGC6GK+I61gIwVw1mCNh220k3JGgOR
nDu9vmaGjk8JONwz+9u1QWTBA/zVc6TFMGnNKliMdM2AWxXFkWWjOA5JzYjDbdJt0Af70bbdG5BO
6NEqWE3lNJ3SSdOXHdv4bVUkHwAaTvgZJhLkaX4CIyUzoY9fhFZW3ISHJDqRNBmSttS8OuH0boad
+RrigSXRJN+AuMqAntnBHSh9SM5B4a0ijh1S5MjbtVh06aL5/i6dY0aasXU2Zku+Ukj/TkGoXJHY
NSvGZXIOY3Wg6ur3MpPcoEg3ZR8QfvPssTkI5WT3WdRc9SqSF6GjiO6G0QOk1DWbxi5ZlornIrSL
N8KY76B0NjsSAbSDbDTkJfmwNmutPboD4uGpcZ0tOh/zLnGQFtQjTd8qQKTtNXSty/IBFGpC3KV2
jIaXwJfqW2w2TyIsC/aH9ayBt9GTSqKC2oqBpMGdOs7HTR02auNWlX6iz0jqQC31i+UpultVtejG
AUMHQ5q1XfqrLMnUpiwT2EKpgdErD1wEEEF7a3LpHjSzMDgTYttWVvVsFt8Yj5oPdddGGy13nTs9
RDHryHaNg4/ukRX3J8I71CWw0SoMvC9/q1CNOn7NrbKfevoJGU0bAORPjmfcGtn5AFRR8SZjGHFE
EPYlzqTRXCytk/KaxzAcuaWwB+kQW2NtNdC9roY0PJjcud8Li/wUadeLwan7g4604ujUpCbGdXny
y8hH52hp19q64xoUrzRrgAhK6gnP1W6uOWpXq7iXQBWKzNW3jkAF07UMW9sU3ZeulnkWpG9sDvcG
htYVxg1n42NBOriD/z0xJ8Jz6iHdVS07Ln0ao2seuWTfcR84A4gYHqTqz6Vy2DPkRbJi5xId9cqG
fh3myYYOyYRUplEXa+QM6YKxMxjU4Zxm3/sxWeRNiurJanXUPQbTtsZoNJY6GR66KR+ujUZiXGTV
7sLG9sZOgH2qHaTJhTbD8OJ8LSdZvKBGGsgtdAjXbA898/hgrdWEQ2EoG5BtOR9OYeSXBOnAbaru
sf0Zx/95ADVMYBM3qAh14hqzpL4r9PbJD5zslFsVcXhp7+48I/seG4NH6YRIOVblW9pN9TIMtO5i
Nt1XByA1Zigt4cICtt9L07x9PihNHawwUezHYkFmwFs1auISzGzqqA3eEd5MG9ljpAsdY4fx3zpA
O1HLomgvGp6qRcrb+C7WpdqHXovsDXsiov4fWAnGm5fG3w0r01bo/qpDnlfVrs0ELJgKf4c7Fumj
XlWlt3D17lSC/l8kQ+tsU+xSJxX6AHiNYFgEgzuhd9LGRc686NxoabsU0QhQpiZEJ3dOkhifu1QX
q6j6ILphtHlNXspi5/s3Ovz5Fm6wtmX5NY8RQk6mTtlbYLANJ6fks7+Ba6BSHvoZ5e+khQUk6uPb
qFW8HhG3Zzk1zf2sQfg8mD2OnIMttZvRIKRiPQOi2Ec41Oz0PShbDGpTvh7SkTevqqpbWw32Maic
80j00GhaxqsajGY9NEZ3iDGTbiLh2/1CM9t0IydaGyHjh9uQR4IGuL4kdmCaRpDnbl0u9dbCEtWk
+UEvpuBre6z8aLoEpZctpyHv6ENxGOQPgLTu1XKJmIemM5xsqYYTwrmF4Yz5zjEb5560YgdtxffG
wvJl1Okm8uMUa4TbgP3Aim5I4suijmIXkj5Doq9hbsDLKHpjVSdGAOfcqW6fD/PwxTPS5mTVuXt0
bPNUD219BQmQX7u9pkjWYZf20JbF9GxPexyp5bovKWVKZAwHQzONQz1/VBdJPAv+hzWkpW07x5MV
gVP8/gCe+Bg1QXMt8TIxBSQMDAWhtpm6tFkn3Q1owow5Kdo9nMhvMM7jV7d/nrBiBAsCije+Qwuh
TdDlD5bpHfy4inelyy9sHVrroeNl303rShym/1SViBGRnrV3mHLFIicPZJWBbl5Lg05DhDcQloCR
sDfJkg0k2XQz1MZDPPdgJt36GuRJvCLlL9zIJgjObtZyrbI6lNFgnsoyatatNXXPFOJvmsVmcFVN
5E2lY11smkGPt5+f9rMfBh6vfcGGoo557j/6smJF8A1cmXiseMlVf8qT5JuLfr9G/PaEQwUMKlu8
xVggRs61hLeBiLP6EKb+fST6+uqihriO16GL1TFMJO6+IP2AJqm2tVa+p0n4A+8++5Q4Do54zYBQ
U/ivSqGWwwDzJ6ez4CwqnfrQyi2IlpqgkNHNq2uV5SIq2K+yf3NXcRiY9/jVqSmKzH40hPZNd1hq
HJBBrZ4kW0+m/lrELAGfJZRqgu8iiLKdTKN65Y+A2e0pdR9KWlf9VFTPpReh/BkcAjtF9ZwydzoT
oYqIY/4mwx1XktfhD7b+Yo3lQ1I64UsaYVSII3WIPF0d6tgF1TsOGPMdu7vYYzdjDoL3ro71S5/4
bJIjTOfMS07VpBlXJmjBAdJOs4oI8no1DTZBU9jbh6aQGV3radwShXHgV1Z4+6buscrIhLIr19xa
XlJfk2Cqd5HTErZMa/oI7shfh6lOxGs9IqsN7knfq080v4OdKwf5vbTDaB3nJBKGbfRo9WNxJpks
3ICCxqKc2vLWmZ262YTDHJyC52sjBr0uq8or0dKLTnVy2QW+hyA+ozlb/ogi7xggrcHT0th3BHwV
ixyT04aERwAU80PdeN1OqmDf58q7m8rsmM3/hqH+gTP8GjBN3E0ALRY2zjbwBAN8JbqKWKyw0gYF
qQqdneTXnnbh5xCLNgtq3yqKT6L1uNtr9C3IcYLURt8uLmpCsGTQPfhB2z1U6IqTuN1nzJ2eRYV/
vULCvDRs4aySVqaPpeasXLuqX4rIa0+lrvQFm4Cur+wPEA8KW+UH3eRuUfoJ0TFTMG4yP2ZH33Qs
JM2xzFMDnnJ6N5BIIT2lXUksTO9HtFZhiqEmBoSMhoyq32ruuOUXmPW5Xu+arEc5TV7zYuwwZJFR
2x/1+UGZPZsaTLV7B4jCQgivfs18pI6WemOoEFyHKIm2dUkSGhgHnIStxAymTcNGlSK80xPjvm/D
6QVqC/V3Reiur+cUNY6ebCsbkrzjVc61xt3InCgNdpE2PhlTZW07xoJgOcyQFaS1raM7h9lFmj9S
5bjuystUiIiRGjvomgdNkMMwZgU+Lx6GuMgoBROLOAY5vireeDQ4JmKsMjYUOQSOtzCKvttFRtlX
ArE1w/ZUBVp1TsLsZOgYTMpR8aDnP3RykLemy6pY5RurbcpzA6OWBl+3LOoAabJn20enC6J1EY7f
U9pR0Dz0/g6iAbuSpNiLqGovSENaBFpae6ExMYHTtpLz4EZsXv1meBzd/F7rrMdq7K2bA9Djscbi
LVJteil79od5VWC+M8MTq3p0wvbNHiRruaKHS1h3+jGFzoE3enjrtU6ebE1iclT6V46A8eDC0m7d
/kxcfLiwjD64BoUMrq2P4TADWF7iMmyZpHMzqY4VjeQf8dyQDxQYB008DcN3Op2/SbADW3Bn5KTY
Is0vTFDzCz17jpXLdovGWJ9RjDHOqvAFIB+LDENsdVtrVvHsxiwDc3wtUNOio/Ueg/HS+UMOMT/p
zr757ROk740WUbVkDd904y5uEtKbXAetr+7sS2VsTQABW3OeXFfoYhYC8PeuTzN5rX1Xos7rooNi
ezxf0CTlRa+NnU6bmsgkoezkUjn40FQZf/sMriGSvcXloMe8H94aoHBPgx9vgtKwj5qkd8SBXdtz
ExOFCJK7Xt4i9D5LzeGYSLrAOBDxoNJgg+ky9ID6AEesoa/Z+2IU9Fl9RUeyZHnLEcjNn+V98l5n
db2aNU0ko0zqJeCpC0cbKupLq1zgtiWViHiRs6vJ4YUfFYco8fD7oB7HKxmEdJ8sHH6LWBAUS1/B
2HJ07YchAxlQZRAu2radlUUWGS6aNu09p49OtZdx6Rj41JEF2iPpiU6naUsjs+yzlSavgWAqQwBY
y+6zxHA9kszGdSHbs0i77oysDa5ISxBw1yqK0Qnldz1W656J7iKNc3NNorW/n48eHiOHVgmHsBnV
N00b4ketz5oXT1p3pAvRxf18o8wPCNFYCvwepV9Hn3TI8w+hSIE0qzx9EorkscAK3l0mkhjMpnw3
9Oo9Ncpg0QetesXS7iBRJJAA9nyNaD682ElmXIj0qhb4ozH9xDF3/8FCFVPWuBlZHs6tlgwv5uzk
bBgn+29e2wOYRo+zQBBjHXV+oYp6QlsZcaw9sWKO0OKhdlDVpm6YnNG/bxI5Ui+G7I27F2kwBmSY
1Bw/P4rwJhwxkRjczbmATLEY0i6+TUhC78gcj8/lGFw0E/d4OFQaFaKDRD2T5XkIs+pEe2OTZob5
3KTVo9JDHH8EYJ4ZQntIfkKAhLRat3gs8p3QOfuGETiPJmMXRqvTTbdH+xFjCkV+z44NCdoDJ/DZ
6Cz9ufOoDYliB41of8+wm1JhByb2S/cwxq6HCEXlz+Ywy/V9rC0ssCQ5lDHe/05ftp76TkmnPcJP
tza+qrNDDqxlZcuMjoUw041gr8gVIRF6DO01Fkp7JFht1HgP6j3Ffpqi73VMLrHerl/06bXBAKKD
hjibQ+PdlbrfEIqcArGItTvX938TaRAcnGD0rllrPRNSTbUf0Q9bFCNSgRqnk56Bx7H6QFuarvS2
zUhGphsx2fX5cwKXcO5xavlS371oon3uQhj0Ae2ZxzCGkDR01bLgDvxaked38bxQf0wSpMluWw7H
z0+NMHVWVZUCT5TZXUBy2tnWWrGp/GDccvuExUtf9vMhsbydQ2zrmhMTYUqoU6LafNJKEq4GZNxA
99uSHFE6ZltrTp3yASouWjNnGS9LsD52zU5l7jm7RAW0qmMr7ufdrU9rKBdcV6sKzeuO8Kx84yl3
V0f2eN+LYIdqxlo3Uxp/nbqOGdxorLzOig8x+cXbICIHKyktRfaebu+7gYZUZLn+mdexrdmULuop
T+97ooWXsaa7u6ShCcVgZ+13RXlsqFG83F+JhFhxIvD0RR/TeGEAO95qeqILYYyPBHuJB6qbtU0p
OvVWdUqqsdhCnIkWo6VF92WimlPNjd/sp70jI+2SklVOEq94/fSax/1Is6h/+/zELfuXaeh2U2ca
x88HzWoQj5U6fJo0PecwuL9agUXGXHaD14PyPG/vjIEm6DCui0ipJy8NaoCSgcnlVgVEj1qi20Xu
1JDRMDLBBR1xgMsT7jxqmDxz0me/N82lKGBn9dQI597RXjM8emFuht/9YLqOQ/1mmwEBkJH9g5A0
48ROCUjC5HvPpvqhRo3LRhvacI91l24dabFb27Cce+ROBqMjMRycASlT05bTvrRmC9uczsNeyFnV
3dhv3PzJVXlyr0969TBVtqL8IqgwBhb5oMeWjhQGAIPfYyrs++5kzsV1KNjK+PNDyNd9X4Vbb5Yi
1E7pb/shAnI/SxRUTlPVwfbk4FgY/S5nfs3ziQF1F22kvMXYFP6uaYh/HcZqOgYmvIE8daGGcOAp
ZJAsyKphKJnXB9KRGBxIFp5I5S/wVshAMblQwEsapwav8anSpb3LihJ9RLNoqCcog8EpzD6vOk2S
i1m+dRGpYk4r38o5ruYzb6ZyFCVrK1C594RcpQU9xFLNKfXzg93EBJIRTb76/BdQRk513hBZLVYI
eOQuTnP/VAN3XbHwvJagjLbNkLDFS1z70PpztR2/0FNMLhJzCAcbM2g4BvmFpBxx1uTvbezENXYa
AMuzh6n7Tuh6ydUQOfuUWVsEoWVcsv8vlpQZxV0Ym3vGQtNvWhazD5IWbjPTDk9g7MWqZFC/YJM+
0Jqz9HvkdDltFdfcyPaDrv14iPqiCzB+QfPKsj3giRWqrehskPh0DLTxZtbAC9tWd3ZaqtqvrX72
6j6kwsG7HBJUjWWA8ihCwnNj6j+dylQ/m0Hob1MPyXDtGXMiJ3kF8wS6w5FxMCQd81I+mGmHNwmq
22liX3zSfIPbmEAgapESfQHnoy9inBRvVWit3Fg8ppohv2F3Pnq14rou2hXVWfkV2sqpyXhXVlwY
h0Y0KfTxzmiWUyqngyNHSBI9MWW16jFadRV1rjacHBqQm5ydxwFcVs1soYxxYxZkdGXTtKzppV+b
mH2eFtPaqFvjhgo03Gjwb3ZdbJNxSg0WuJBH9LFUB47RR5P7O3MwrKuvF7vWtl+tqO53IkfCyjuB
26Y+Yuonh4xFPIcU43VnPcphgozy4XPpUOy9yS6x/z9J59XcNpJG0V+EKuTwCoCZVKCi9YKSZKnR
yLkB/Po59FTteu3xrC2RRPcX7j03NuiljlZlMu5rFxa36K/32ZykcckI9m6xjWdDkGP171dYIN8y
jvqzUDaTuFbk7///bHGfjbkzHwIfreIyDPluFV5y9VW7A5iTcdgTKjjmNn/bMB/ZylQxG5vqgTN7
jKaFvbfVV7vxtqPC2KAMj+y923s1Sozdnj+eR/bmr4ZhYYjNLR0QNqvHtrTY5ns3z/rApi/IeCby
G4fDgoGkmOAzimq+unFRRyeBydQax3/jTQs40TkdbDbetfOaBNZrbljOvjfRALW8rmt19hQ5XdNc
6/cV9fF9k3vuqXDk0ct4EnHs6aeikE7U5TpIOafVwzWTyR9TSZSSxH7zaAJLpf/Z/fPcBu663uOA
rMJsArKibPOhaLvkJWuu1ETOpmlShBi3wHRK+mGHR74I//2yFgibBt23d8ayGk8cT78z3lzgJ+ka
j76tbfwxm/4kvFtLUqxf2MFWUM95hY2ttSM76ctoNQ3tMOaClnJ0qoeE2yGWrZne9WK478ZpulNZ
ywbNHR4IKp93mLaamHBLselmM4mVSKzzvx8cs7LPUhfdrlrazxyAxH5uLBpXOqbdNBvZGzgGxMGS
QeC/X7Zzvg8wcGba9DTIvPz2deNNBaS05cJbCNilHJftOnyopqLQ6qBKZn754CXzH5bvybFs6+ri
I1Nw1355HHJ7ebQZxDYuhTuBwHdzgRSjKLxyVyBZAo1D6o13C74Mbj/IstQ3SacNaD3W5DKQkZ6x
5iUn8uDCSLn8/0ODu7buMh7YwWsfAsYzhZ6T7JTia04gktmGp3b+AgfFXBwwSK1hXpditaLEo1es
q2AK10o3PsgceAGxNd4bZvLt3vK5IIDNsVGTbFiMzbOde+dEH1pwSPwKoBpiCi2zI2X7y3E13dCD
lsBK3LYQ4qFzA/i6uMd/PxRieO8EYJhJSQRv5rJiQcLONDhkp0a4i6doHOZ5V98YB3Y5ZtdkWE/K
ak6ewupUTcxrmaHfT5LNm1ZUydZii3lUOi1Creuqo9sJ275Znqpg9Z9WlqOhTc99QMbgP7HZs/Zy
mEc+V80+Ayh6NsDPPVkr6gK7cn/WYTL2k9Q0tssFJ1duYJ/vhuJVK3QM5Kodv9gyHWpi45dqLtgm
UoPlS5Ve/v3s3w8ky4gLncrLhCeCtM9bXi4MtvzGycn1q68JZh4VzNshS8XPmOdP1kiJ4Ru25Li7
be+yZjpVCEcy6RIEdPvVv39eJJ4ek2bjRxJ90zWlx9xrHdiOyakuwsxY4WuVfp0X4NPa6DTPhSdV
lGT2uKsqM2Cs6IFb4VWRpWmcRarUdeLxc1diRTEXH9iEccNM7LGm5sfziCu9hSNT1Pln5nOI9HRh
P+agmvarzyBgHVh+j+ouFYPaTVY7hGtTivtaIu3r+3VC8+6fFW/hxXRdyYBuFexvF+1cobvcNm4x
knfVNIQwsbTYshT7m7TgfbQE4mNhFO2JkT47lUGrGc1l83b0BhWiLxnP9u0HzNFw92fkkwnxreVU
y4Nb+wOvAbMtoysHI1ytuuNksOeQyZyzxfPY3hVG8owOobm3FCed3TFFUekMANqfjv8+WeznDzAr
5HFJecwqIJRIZG4/pV0jYlv3gmqb9YRoIhx9d/mw7pcbSrH0wKtWNe/xvz+FYfm4c57AR9mSCYjB
MAkC1Gzt//16DdiIK5tNu9I1zj27WV7zwX72sZQcxbSw0lqG/OKYjFf7CTF0S3VQVu4ubXz4mfC1
dAwgEaQdt/KPygn25FtE+Sg2E9qasHGma8CNiBg40oYdSwhGCPkhr9JrPpf3AsOFL9jMDjy3AAFL
lGrY9Xb6mm/y1bvLcTPUiwdm7a2fGSSA6zMeZl37KlFXZKVOazc5GJDfcxYyy0L2+DwckHBMgXV0
J3+8aVXg0NVRUy+b0pve0eYcCcmbivSe4MF4XD5sBrwQ7A6FrYHFOPn+RrnvEmRgiIjbN8AlkCY2
BnfDOu6VUfC+Dz98i7G07Ts/OQlYdsN7bXxYgwniAxcCAwDjhoisxCmo/8CnwODEzCRg0pK2saeO
pVTHEZJpPn8lFziLebNuDVBjI95HSsFLwVC4S14d1LRsIhdeCZBXoGjqnUeNttJ+tEsdIq2i81bR
xPx/Wr2nvv3qCZHDoMFYwA8rIL799O10y9E7SJLKfBCMdQmCZEXDB/tSJ69MM4MH/68CB5GvTMle
VvmiG39wL+z74ghBKSE4US/hk44JjIJHenZvXI++/V19louNvP8yAkfOoV6Vy9EfPnJrOAfuEPW8
/VzTmy7rv/XurKMFcK+LOcaePcRyHOKgeVpJ7E2J6fQRqVqsqwenuQitjCpt3Q1Ko2Ito1vVMLvj
0TPcEG5+NKMRW/UFazyb7YIR8IjqTW9qcJbefjVaoFoEq3P8D3l+cqQZ5UboNd22SCsc/2+JYbIJ
Qr3Z08Sf0oxzj2/dqkW0pvJQBER/pX3UlSWLOsaaCeHumcNotnmWNzJ3SfBpniUHNrm+0V9W5swE
GuABzsj5zlImny5au7k4oGDSAveDTfUZ1ERsTSYY+4lVzeRv2tWmDUniQGM8l7mRS58SatI5V9L6
EUkpQox55N1VPKWatXdHCkJn8l9MUuSWJn8oNXPjZwCTE54wxZWf/+Q8LEih7pi8bU1p0pZpYeeY
hLYexuULx+7OCAATVOJitP2n0rNdLsXLorNpERexDrsCh0rHie/k+7KA3dHSV4qpP+QjinMptoJX
tF6yPy532rz+oBJ71v30VIzWtRvnGH3PZzVxsdTzcxEI8453gyzKr1SFrFH4hjwznMhdRKsTE+j+
4A9wCmWfb5x56/LMjrl2x/1Qb3sudui/h6bTNvWCSBVZgLLgskLYQsqisEQVj/6UHFMPd1bCOA4c
5aBjElrSYwO7MrhRj30atKGPiJ98mt3mANcnhPkDlDEPcwZ0ubi0aRpB44ldwuLdIjv2cxZhkkf7
AiUTdWE5c2IhEid+3t/pLCCYeK6vgL9D1iunskpX6C/tr6yFw5dgfVSNxvsxX6QU50xbj30K9EVn
NO2sjzZqcs9VfOo5IqtA7Nhk7psyPdRcMLbas9U74jPZkuuOAGt5ZWmMOXBw9i50m0w78h/N/WyK
Z1hIu6o1H4yY6gDKXRnNUH97AfnYSX9rLMhCOA9z6SGhK3jJRk5q54LGsAsROj4xrxBaAQSW2t6Y
mTcN/VY43rEgn7xZkXwQczfzaKEXDgsNlyjAsVDwp1KPvUnhhuOKmLyn2DA18jBuicA2KxgGnISG
A18pnpLCeJ+E2ElWWfCvWaNMJ2vx/ha6Fvvzn9n5rLvqS63FIcAN75nwAtEO/Ipk2U6likdNO/EI
3rPijGTzw7AIVZqxC9oG294bCdx2GKTTduzq79z6yCdJWIDNOqi5lyQ8UmgBHErmrW2KD6YbkbBA
dOYwFKM87bek/NXxMCYsu5jXgY1P+djKamsEjL6nIPbMbtNU3VfAkHY/rd1ZIZUgmiEqapMpL8uX
Hg1Ou4BgNvtNmlYXq0ado/mASrt95VQb1ZuxZZZfihMI7feuF2lE2H3EtbJNmeJwFudG+74kdG50
CgCVzprXEbQ0xCRkPoi6PRtZ9dJV00OJ1I7H/yyhYcJkjjvQUhopKGs1M9Py7kpP/ylsb5dnT2Ki
dgZMIhVQZmBQThJAYF72o2W+5nkHbRZB9HyPCpGw9l+lBzvyDPYEZe5m19kZU3ljFenk1rBVyucG
XaLxYPMQtUZzWOvqt+MrRu4fVo54EqX6bWZ7wymEd3fMvnAr1zFGHcaKlXm0RHBdDYSrqYRD3cWJ
1fIQe0AxkwPcV6wiblxbFiK/gW209mf0Ck5F1gOjQyGcidDvpuPyI8qSCcxX+5glxasrJeUU55ch
d4Y1HBPyYjLJAKCEiVqSIsekLUw1tFtefWgb+W2n1nlt+yhN70rhRn6qUF4Xz4Hlxc6YH6q83WU6
2bkmrMqsY6iaJ9u643yycvfI4fvoBQVGGSTzJgnzYvqhFySqUd82mv866d0nWsEc6liTbPVE+82N
/tw03cbxxNZZ3MdBZbGzzvvCIrAUJOqSNne9rzHF8PVjMLRRtfx1zAEk8O9iYYwiaF2WwSWXw04O
zlZ57b2bBgBt6m2NXnJwmPMnZaz5V6Mx9wnq3pD0aJQLHaZB4nRb70VfMHHXd6XL0INcaY+kwULL
ziYGEkUeNI7u66wJpH3zZgx4aIKxnFgILE9qNf6oW+h9rez7Vlopv59SSSSbrKwORT3SAzXmvDfZ
8eyM/iTGhqRASUFbsmmLDXGXMqHstZUvt4zcYInho+3qnPVG5oUwS5DhIL1tvgb0kEzSNg5eAyxW
prNuwYCZYdK1Wweik0PGPU0dZHd28yLzIrP4cunexzyJmyYA3foiLRUmmE6hfG/a0ntLqT8rnqCO
G6UZXyuT0kbohw6EhmjTbeDo277v8DGQhCcnoCriOqOgGb16D733EcEwImmJkhdIaKsi0PcnE4yt
llcfgxMgf9ay385OuGiDvYIEH8L0dDriO5lopfVxmK6FL6+9N55EfkODc+HhrUdileKHnAZ50Ufx
ZNvoWrjPR7K8sOH4P0VGGWIwJQOmmTPFRLNhZ/rv7DUvYnXkZuya5dAjV4nXTn2qiXeZ/CeH/ZqH
rmzEZXGVPsmho8kwi5CBlAoJAnaxG0QTLpoT6ywXEBACboIeDhbKG0KWi+nF8+pTubZ3ZdL+zbEB
RO5c3+eafGxmwhW8wnoVqBFI5QX9YiK3Whj7QpQL834Qka/TLyt+grLnb23XTyWq7VCx0ROzdvDT
udlYbUM70t8YznwhS3FDgbL2tr3+5uj+dTv/zhv1X7RXNfZRA3jBDCAGlVmimydjQMRQ6+9jIF6S
rnrXZ/+J8ApywRFu8XmZNQ6oATt+PC/ItGrnPiu8ETJzNuPJrs4+ssWoblqJOp45/VCHosv/oiUX
0WvP+Oum+fpLioAXzZLQI2TK0sCps/RsHsuF+W9nkUbplC0qbxpPYsIjnlpnIZPe9TUWej3WneIW
5ZPYbPkNxpkLSawW96Rh3PiSZbdx0ZtCUVJ4tmr+nI5/2nVfXonGXUvzmBTlNdZLGspCuBsnCA7C
HX4b1A3MSCiA7FlkR1Zxs6m2jUFwmgVOmL1H9w5iBRIYKqkFVTdgHIjV8Is9BR5Ym0Y2rv5bIHIN
wSDRlUZ3Xhoji6Vl9dFA9YWEI+foSdjD6eyzsoVoqpIVyqbVzR0Qd8r5JQCvz6ojzpMZ3nz+elsl
W6tO+pdc/8xMwXeI498L/rLm9jWYYn1wFJ2yo7IfmULWz9dp3JGwU2A56qvso2L8EnrVYfaodJfV
+dSX7mDp3f2/RZxEZNesDjnUbI0M+dFbdhUjZaaDUMbr0oH/7ogZkq6k0nBhns4q7iaA3ySUW9Gq
DV/1jeRj/3Xnkz/Ilxza1r//BxtjQouIFBbEGLvl5yjUtV2Wc50Bl1wY1UlB1Kyh3aQOBpod2fnv
WtJte7ZnhBFyBOrObzPmfzjm9mMxHxBuUGIlzgnHC8m97bTrLPU+m2JhZms8e5h9+G0oPKZhv4wz
pPHBJHAhNWxKN83d1/UcJRRJkc3QLtJz47syxfNtXhe6hmFvJcvacej+tsoBpokA/FCgmJKOdfKN
5dGsnvV5AH4r2w0Z4lDy6HWL4MHU9LfCmzEbY7uINAZs01AevRHrDm75MjRYi7poDJQ+DaFsvPtl
wuo+jRDOG4gEgUNM+jiyY71kI1ZI2fFgN8xLWua8pBgcbNKrIMS+aZXyomI2Zzat6cVJ6lslUsSJ
kTAqQflX6tXPBNCYJnz+rd2vBoRcqBxnjDtr+OvZW5fZW8P6A77rCxBXvl+r+cgRO6MUQNQLXQ4R
Wcot4FlfS+Exlx3ushpNQqDBrS/uPZel5lhkPGlZs8nFUdYIQBCIBGFhk84jEGfpU35XW9Ujy6eW
4Dv7QxCtNje9G00zi0UHKnmEZn7KKZQTDoCSOX6kKWo9S42fWf2jA3QOuYExuOIKJkmACgpI46Zd
jnXptKeFhYVvQZHWDBKFNFHHi2FgRB5fPfYHseIRmzgH8sYqtkxdaMQdrvXKssLMbN+agOLNSgbM
+0m9S4rls3ScF/bmuIemb+oQQoq+OnbBdD2A3vHVf+n6j54SrY5Oxdom8IJCvfX3qiCWx6mw3rQ2
rTpUKb9yXwe8y7A7pr0FmjtC9pmF9mrdjzZqrfLZ6/pNAaIL+11LgpRtpCUH43OdkeIhx9fAfpx6
bky3fM9zgT5kmrAAOxnlVFVC+OgRJA2U2PC3PI0cYtW3u3LN3trBOGqSOTtzZTzjrOc7Tz8Prekx
R7Tum9t/JyuPzLl0wgpn/JiyEdarT8elf8+stN8EGWfykiP3cBnMQBV5GBPn5p+6Nxjh5hkdTWPn
j7iW01TdKd+L26E4rTMCV0QAmjN/zDfgVzBehhTiv94eHB9VgWc/OIPYGKLYS616C3SiCVxPHYwZ
xwdAgkx9mgNemKm+ebYv6Xgzl7gOj601xKvhA9knK6gtMds67fghS3mpTJYh3fTBKak25Zhfq4R4
dNdGpBTQwk7JnzTwwMqjc4sGz+GzS+g7kM6929oPebXwgGv2e8fZNyzfytf+OONyUHDBS+0yN7g7
MvcpLbWvHE2ZBtbMZABhGd+k1J+UO0EEZR2foL6e51sKZMdmtsPfQA1hzS/S0J8zfz2byXrFT3VO
MSYCg+Yz4oO05Ywd9n1AtICOoljLaFSrxt4rb+ZXPO49l/pM263gjCg8RCNBptzGTNVdaV9xtXzl
hXPNfRS22PFVqDoS3wrbJPqSa7uV38DS0U6to4qbeXh16/5eDwh199363ajXtym9DKV7hVZ7h+9C
s/iseOXMc7Bc28rCoy/FXxtwNgsBAxuZcncAgbAsGdoTOWUJDzFvh9W/0/agKrMsh4KDjKKkOBAd
P6KgSlgrdXd6abzIfny//S8V7qvWjsyUmJ457pMb1NtxNF6xa20SJ/2arQkAa4aszoJHrqEhUUqL
YduFU63OQVn8Em1415U1R14yxnNFi/HvexAlVs16eBSIKYs+NO35oibuqOT2OtMkPYlOO9jDdO8r
/TJY2WERM51H+dVRMOiz9ZCYaF+HYdOlVCq5caMy1/4aopmPrZa7kyFZLdWzVtbfFu8s3nonSYiM
zDGUc2k92XIATUvUAgwj6hFnKmi4xuOgV+wHajtyTBocSyde4lEOWhJZpf7DAuIYALvUkN74Iru6
sv2m3mCMtP7eHvKewqvQ362OAmmZcE1Xku6q+FKTuCjf+CZdIY/roUU/NdInIhRo+91My0XhpDZQ
aBhYE6XR8HmTbfVljJRcSfEIJ2Y7DgyzjPVcJwGTjPpUd+9yNUYiHjV0Nln63JIpoPX29+1r1Cvz
byCTzyrJDhCFvj3Twv5EMzKbnRYupYFVhhil0hqJEfKjsRRzODUp4ldqVw7i/K/vEWQLE4K3y07m
9952j7yhd7huDxbJP5EcE0orYO+Tpcc84jsU3ceVSMSaBAse5t4Im8rarsy5bD3njU8LGmJhf/T2
EFnkRoSTOToMsYKLc/tIe0FOpW6iEM8vs++zZp5CUQ7VrtIwIVjKrMLBcejdnPs5734N3GS4as13
c2Z3BkNs13nWttfABkrbmiOIEe+oFxgEVuO75RW/s4PpwcAfTMACkFuAr1vkVIR1LP5pQjzLju5s
uvPZBCgf4oJ+tFJmx5OuXPQMvD+Fmchwcof7ghn7hLumGdG+aRWEkzbhlW98/ayDzqZhucFSGv+c
kM0U5zrjtUZhcxgoZcFwF54ehEHLu1ApUFndiA7RbOhd5gXo6UTLMavkq7PncsMsQBogc+vKhmrs
lM5mDdh82O06MjBF52bTY0eGIAhE1J445AcanGATNAFRE/WpcnoQHeZF9PmDk3afppiSqEDFF4sP
XOR2mNhO2GkOAgKF7kGBHu1LwqIkJYrvFV+i1B7rkaOoYsqMpK1sBpux9T3E3ykeenJY4HQyl3OB
ncm70s8eFDTiKHNaRl32c05yz26Uyt/2+npDa9BeLfP0Mnq2GaqaQDuPFfPJurkgHM091HWZHMdS
93einO7StXF2actl4hmwB1o72TbM+0g7OWBtoEEqdIb+rAORHw5y5yAk1vWxPvXtx5LfnAkT9QGk
bJZFpXaYe3kSM9B/jmzF6ORjrfWviThfbhL+HWPZg0sxN+1AUWen3qMP9zvSV7OK8sw4NfYMtGHB
9TRPqMsZds6mC1DdFT8ZC9bQr3FcC+Z6EGPvnIBltsWWI+Dfzd3+M5lp3FqEtpRYZeL9GP47K36+
uFf4MFqk65OMtNLelVbV460sZejZ5YfbJ6/ocLHwinUnadB3S6FuowQflVvTod5L760A/cE40Fk1
PpoJtnfNlcmVuRn75WeoAIal7J51pr28rEU0Nb4KC6M9O4Cb+dKyX7RuR6Je9jKHGFvg2Qgrl3u3
nzfLrFDQAwoJzUb+6iU+jbZ6sRbnSLVNL2639SaBBZuYIIC15diT+7HP8uVVQF0J5/w4jRQ+VUrT
pfXNFV0psjZcZi0fRBBD6qXDCcUNMVG23AAL1NV4G91dbuYHYdJ4aQ75zzOtaIUnJ4XmkrJKRRxO
SVVV+maEToubINkHhJ4yvn5TCPbxjhhvLvtjG75BIKQWWwugGeCpbGNtVC5woqPVHlVoJjRFvYod
vADe7B5gzJ6ZCl0MdNrN6onowZ1kzz1F4HCyHE09PblWui119vlW/1jjaUss/9zerD/85cZ0myIw
d3PGm9zVHVKuE4ZKOtRulxvRyjkq2/lYME6Y7tOphy2eQ95Egcaa5Dgrj/y3m60nzY04M9x3bPVf
vhx+KQ//BDL7wk8QOZgUpWRtIVmPTeBkp0r/6/G9ReRPHMcRsV9FwpnVM2rTTTxGJapFb4Rq42D6
VMg/IAM8tKhOo2GNboKz+N/vSsP4ZqhGyLB/JwY2YJ1gwV4CaUQV6cYubK1VV0dXSNxYCDLX2+VU
eYJjyXhBO/ql12YWC2kd3C779IWeMYD7UxTd3mir8y0QXde6ZwRlO5s6cZr7S2tZ8Zqvb1k+vtlk
gku6R7ys9Oa02+iY56euwN5bzRlAuOxYMkTkMVAfnkh3wPufTJuh0qiw3dapHfps6aOpTHEY4TMK
aRsCgVnXfSorSZ4xSXbuqod9izuZfCeoMN2TuSp8VPB6pe8QFzOrh77fAZpc+dcJfpnypxzqqm0i
TtRuL6CyULRz/8IoqDh65WexGmyB0XTitMwe16p4HAbzlaT6ve+0D6vRwPg2z02u8wE2e4xRNT4I
tveu4o809OF1cb/NaQzCbvCe+yZFkAPpem8HGpQK65TwzCXABRNmqmM/nqdK3jf1zLUqlsswx3pf
PEHuS/nWimuvxmM7JCeGRSgXXoM8pTzAa+NI79VRH80q7y23Pml2+9xU1dkUWLhBkmtq5cVQ0Js8
b/q0rfEDtg+9X8YoptOCzeIzLSLtieDabHjo9ZlFOUUtXA/vtk3TWv+BKoJnfEjx8RZxOrVAus2B
BFr9tUNHGxB1jsVtgDRCdSwTitj5slL7htqHXVDo1XhLGJGHRTo/toIn220c6rA5+ZP5AAuNR0sV
XLlrUFG3lkvo/6nsWzCDhIIlJp42uTAH58N9W7G1cN/Rx7LbYzrXJ9es5piu5nMLK+PYBt4jVp1f
o20ug798g6PB5+09Zz3rOdY5qGNHa08+mB3aS0bmWeV9Qth6ySaS/obbu+kYFlyFNn8F2MZOhQMg
9DnhGHIrXDxe84w7+2McxXBoJEqcBEofYLl1kyUbyKj+BoNnEsII2vdNRlqA1W8N39/VS3oyLSZK
60CPVKJSbc8Fj38GoioEgjfH4CiYgWx9kdzNmnZUHgTr1TPeuxoPtMlqMv3I+/6eMpig24waCQL1
0VSs8Li5uRrdnemUL26GLlBlD0BlYoQRD29VRQaDbTR445oA7YRHHyZwKAbD9J7rdrcxB4vMgq4t
t2JZP1A8P5dV2bPIN79LnxUiSFTedYMXRtUUFb67m8jE2Co73dRJ9woIBl0brr1ThSUE9a524Lnb
rVXLMyAywtK4ujCBMR9e59C13G9sqhubsZcRVPsAy9EtfWlYl8/WZ0jrVlk43Sy0g9U8WJJoZILi
aGPNl8yWlC25eGdY9ckDu9PIBtjg9Z0YWh1qy2sPtjG9jW6W7ee0wxlALAcqm5NQ5EkUAyL9YWLJ
YmQ1gmnGiVjWwyW38HFX5p818d9a++ymbKSNsWDq0WpP/kiEyZRRPjTHflke/IY42CAAzTeljxj2
bhPk5HnttsFq/DqNwnHh8K6VK1hurTt5o/9mVvei5yOkaqZPnc6zgdLlWE/+pfD8sJwqC6QhOpOy
5YjQnIkzTrL0tYqLVsjtUlebFVISvWv/6C3Yrh2uIS9eELyHuuXtlP9SiByGpo+sYmj0TxNBk8wb
KguhflvCPf0bRkno6sU3x4tSfeRN/C1OIIrQ8PQ8NN0zpypjr86aQtfH49IZ7TvOE+p+c3qcSgjl
NUKEJhFv81hcA1OeEGOd1oyqKx3JbTMr/K5QuSKPzwySUYaM4rI0Jk1kxgilNIvvabKwQeMBYLXt
CrSYwADMYXnyVteLgvaua9JH5Ze4AvvXFq9XhGmKz3VNUDZiCHy+wwfsmg/CYFrkzyFeKld1vAId
B+Pg6fj+PPTer5lRxIEbnKnCzwTd7tchraOuwM9SAJYyNSbl+IuSI8hcbuyEuuLfH2MUb+S/PeNK
oGZ368sqzN+RnUVE2s4Hsw1ATOpu6ayR8h6PjVTta+JbJ1R5boVL15wNXoXSuHrCQPTKwEPlJ/hw
MOMYZlNxDueUgWAowakLdp6es5zwkUsi/TAVFIaGPC+D6iPe0rr3w6k8qkLhd2rfWAjeL532heaN
rgRVUvA24UxPg+CKzOpT9d53g55oDey/4o80aaa1hblbq+M+tUyIefPOnfJ3A+0pOEY+B54JRnju
vyQXPIJxeXJh52/QiScRvCZzX2p1RiWFbEXEWfaWt3wypRk8C7ehpBp2Ts/92pisngx7/DtV/mvr
WhQ80tSpJckXndCD5tgzxr7/CljTa6Md93b7OE7zDwuRiw4gBpDPXjMaVhxWw3K63TvmfIs8Igjx
1gTYi3fSWwrIEdwwXrb5ykJNowvDJYZmp0XgUjh5Ebn1n4rqfw5a7tYFN7i2q1KcKr7b8zpkLZeM
1uyKmY45ZY5kD/6lL/QdZtssBFxIVqExymPHMlvRUe110Ty5LWFmqM1LJEHwqZTktvaXLDYnk+xL
nfEgAsOYr/1aVTVKwa65WkV9lwjY9divNtnk1WFSaDFjWDJE86qLkq/AQ5mVkaS6AUyaUgTXlyYP
gFMI5yZscUma4FThU9xQhFV4TJcu3a712Qmaj7lRWAp1qvXVqA/MR9nX+tBwAzbDZd+ZmyXnUM0H
8dcd0WeTb9qEQfkwti79pkBbiPeetbTjY4rrKeOL/KprPsCNlsw0MmLC+cpnjMPCpIPhuZNRXwwf
08QVW+dcTKZNOVsPVs16yPtqPfsiXeeua/k2hea2O3PSvzFO306ZWzyfgEACbLeaZTxMTBQBm1Eg
GvZRl/LVAfvIVtnk2yz4vGnoscPEImi9Cfalrn44+SFqiEfDCEANlewsaBcFkdRHobHTFky8cNFk
K82XWnn4ARChAR6NC1uZPYcEiVYY1AgSXNHZNJTCSXs/V722dYVXhjfm4Fbv3f4ywA4OR6RUWyMb
d7X0RTwPYx6XMwQz0d6pMngfpJHGaMJ76QQbw6kHmIH+GndI9wssg4feIgQrQwZipM8ysPNNVulx
5fCqJ5qOCidvUVr7RsCofE5QH6z9pmaIFlSwFyi2NAgeHvNEpl6ofrrngo7/xOWyTZ3iSYOAvDP0
m21nHbXH3klg1xmSaRNWLbt5thhonWRLsPBKuNsmJzyFQsxVwPn5LEiv7uj67K98UtPGt+yGZjBP
N3bKalone47FX+2rRwr4YGMJ529XrdWmmgT+kNS4mqm97IeexwBjClTjkfBWw25Q2BUr/Y0vIMp1
95XRsB1WTBcSijtWc8fGL7U7LvcmWoIFZtqtt0uWe7tivZyx1DlSDzT/cXZmu3Ej27b9IgIkI4LN
q7JvlalefiFkV5l93/Pr72DWveeU5YIFXBR2QuldKKWZZMSKteYcc6Ua8MImIjQ7DZ86SQMDGbxa
ArIxln7j23ep0TFaNUCVmdqO0upugMJzZ9dN9opUsaW1CiWqCyTCvyZA+zJOqz54H5Ca72MD4C/1
NmGmhb/y3Gk6oL+mixEnnDhc8RGI3FgoOb6HSZ7e0XcaVoE+Ym0Z8wMhNI1RBZtsDm+wfOWtQPRF
cLGC5BmHHBMOEfubfyI5HRAVSBO9aNUUMJQAenCOaDD2MKCtLlaqprvCMMWmxOK802qIryXDQmKH
pnVnm2dC1tOfrExruDryIxoqSLlZ2Z+8LP4RVi2to4B/2zRzGtrmwKzH9cU/b5H7pPiCIAwCpzql
hhY/JOVF+tX45pfOmyve6+FnCYT0+A/RNC7f8Otr+HyfpKGjFWc3PnZlkO7gvtJSjnNnVdhNeJC0
W5EchNCwvbx8Me306gedsaj4by2MotTuby/o6JNdEEMfw357hzzcemZ0VKzgY1Unxt806UrFrZBP
+wxe77GbpLqY+JCBTcVvejR90+rJOtpRgpwwIcgGx6843l6myI6QyubrzJOPY50sbOgr6MzK6bWe
OCf2mZ09abQbrNJpP9wLQu3qRz0XjMprsP0SyAIYKgbT1Xt/97Zx7+GbuLa9uwOtO54rD+xVVr9R
kCHQ7yzzmbRPb3t7Gwuz3IDuZT1sJ7nTDTYZUwBop1Jv7HWk6nI7WglBLrE66WNMgIpVDKfOS6JF
1rTFMRt78GzS3aEaQreKveW9iQ8uTEd7PhYwq47ulNSdY+6A/7TZDmgZUoX3hsi2EUydO1WK7oD2
WLG6Ze91CboGIEl7NiZ5JcZXO/kZJrh8GOKTUfczjNEnXMx39BNp7OARhPcWeFBQ4jjRl0XUEfMZ
ckauA8d/KrzhsZzq7GPUEcp3DqYks8qnsw6Nek/XtGP+FTgH3BIIXiNJqYix40No9kVGaXlNiunJ
sCyoBS27NR4Gg42rGqKVgsy5zk1kN4MWILUbYIfkJm2IViTUe5FNEBYszciNuo2rRZDPHFrkbpm6
9+3ML2Rkgn01R9nkNra7ASH2kMumRi/noMgshpJoKIHODPn6CudAzkB8iCH8+/JHq+XpWZhecu7/
5yc/rd0dRcc/fy5EMu0yiyXSzofkkKRYuoWe1K89Pc3YaKK/XKbDXbNAVuAcYpAwK5b1GS5TtaT2
Ii8Bg5s85IgfVn3ZwOb2phD4RiA3rtVuRquiWQiWZoyCYcfRh6eRxgA7PyK2mTfaA9N5NgK2tYEx
eRqYr46HoDRkes3pkzhYUnMumFaKHU+9jhjmqfSa/CJrEj5vnGA/ehp82+Y3hcCNCfvOCje/6hWw
UakGtKZ5cfWjGl0ESNqVxinqlDZ0ad2BXqsUHvPs3tsns01qCM9RXPP/E1Z2HtowWXjDMK7tmjNl
D0LG16J9xEZzUO5HGQwAuhsVPnl0CSUSFKZVfbb02gmB8fCqjJw13Rq8tQttiX6Rkd1DAF8Fld7O
6UX2CQ8wwUrGhM8tTmG7woAoaQDxY2xZfwd+csCBOG5tkfYvDlE/SCLkCPJ46l+U0t5Bw8K4G7tw
B6WsWjqcB57HfJwJc82r2xvaqkTUvHFiL31FQGnFEjmjPsiFUBUx9hFslli6OExMd1u44qpmu4uZ
5NnG7zh91G43LiqGEVgSRhgZPUmQ/NGhq0EcRmOWXaJOG4+2xxTH8MYlMyF/b5aM1/uk2TWijNa3
rycefqRiCC5mmF7q3KvPZqIRb+Bb+qNg0VhqVZxfgv7k20jSQKCV+D7gOY0UpVsm9/50HGWRbXrN
RCo+vLgYnx6zljGKjzeZyDs6KbYWD0sa+JgGe+++HuJu7WWai/7OAd3QJ/Wq9RW6q1ZLr2bVHwYU
zxxHMmaCnn2SbEdD+OzDj3sY0SqBVTY/qIu0ZyPk89lGtYt0nSwkmTh8PRxnvPFbWSzBZBpMyP+f
AVS3uM2U4xzqYPZmFuajTgjWZqrrLYAnvKOtZW0GmvQ74aI8RDtmjF6P7xe9kQtEejv607OL53xD
7Lx9oG/QrauY+rvAlpE4wiWhG52zrMOTJbM3r4vFoxoJQIo0nK6ea6bH0imy40CoWxGsVAeAt7k3
nzkW1slxssSw8TXi6jNHurjQswYSQz9clEfyr25ZsPo4IiOKXJJlzdoyH2MrBFnXHvMG8o8xY0KV
LU2/RECKFCgY2NeUa66UTqvBY0qNpGbMz3FpPqKvjzc301ORodaRLj2r2e/bNXZ9H4Diyk2TZhpm
pkCQiN4RjIHR1phdpYwym4kE+FxyC+QJoQ6uX2wUfmamqtZlJnuuLaPj4jb0AFyXHpQmgoitp9ib
1qSOcFVsDtcls+jZjWS18X2WR/Z2GOmITy3lp0yqHRS+CghpRQMDJbK+JQWLblqKWqgriTxzojhf
9TNjweQwtrBsw93f3qJi2lXwJq9KFcPRTsvulOl5cKQBuUDk6fl68zp2ajyR1DRfNU8/Ys9J1qWZ
o35w+nBpNkhgtIzhjRyDHkcx3zBO326TBG13wCWxAuoTvOQ5BJnUh5nThsJ/MQftJzciH3SWSfh+
0h/Bcunrkd7e1UPyCN5oNF4ICtqVo77xBhTcVWLHj8S59noO8juxkWfSxSyPqdVlG0ignBpqMHAg
9iF4gkV8MLzEPzG7fqx9biszHsYjPZV+l1DoIFYklXyaeVMceNaOEqxEPZjXSQp/7bYJAe0oecE1
t+mL3ipk0H2zFpWirWRUwx5ruLZmYn3vzaYuWnVizbj0542x1Jb1tqIRpasgfnVIdSCXejzZ+bI1
NB9fyBCsWdyOYTFjp8uBz8cpKW+9ZzDz9gO8YlX47mOvs4WlZmE+dNZ4XwCjY4uim93mUMkcd62T
OrLsdGyXZc09EeWA86rmw6zs/F4TBNAHXK5u+u7rIAVJu5uHCcLaha2/qeaHPBidkAZbbW+JGe4v
qbMD+HoYmVOdS7i5HEU1uQcn9pAU1EMacfcX1dEOT+Kmf8pcATop/JhqvX5FUInOswXAlto4fXIL
pVg4HHJsxwhekmbTNbQU5LDm7yVONzYNPmKPbRclfmZLfHdGGJxuP4WSL482hxUV4TMZoNlBpxmy
RFKSfqP+f6WhdByZ9DWjhMOnSgRvJLAuWWr9GLLBnaNN8X6A4vHYZrXNnZ7QlEVv3WTQW2ncnMuk
qtgeRhfWDeRnf5DNuS0c8zxIkN6eOxvVyCl4DFjUp7ZiAqHAUTU0ae8sIkUerHrEsZK1IITqtIUp
bmCEiLz0gwyLY+p99HS6c7eBXmL7GSk+szqG1NuC2XCkKX4Bp1xnfkH6m0CJ6CwMILwFK0KcyjTJ
DeoXKKBJ/vHPejovqo2fD7uMFfmuJD2RJaqvVq3tWI+4N6BEiPAlVZpiOCG2kiHe0hqlvx/dKAJ+
6JxbEefHPG8QmyBEoUtbAtaZpSxu/rcXu2ojps5ZOl0NRNUgRiZMy6eMbj2kf0HpC9UAeXAfH28v
hvQwb48Og2Qr646FN9IqY+j5PhXMrKrWEGejQB6Fq+Z9bJX+PiKjW9hoeJOqgOsb3TbESG16hH2X
JLDJFnL6+g284Es4RtGHdIKNVcWbWfH04MAzIDkHWTjU18fbu2l2Rw5h/nR7B4MaaHz9XFRVf1dV
dclROkuZUxZMG4OsfGqjjMXYxi8W0JO52o3FkHBGTGnuXDP5iXFKZRCuqaBi1HSpgzarOHSyM58r
usuSzunRDazp1BNFeCoTy1mgpmiWtJWINh2S+EkF+qUNHfk3AT9LDrKYP6+upY0fUUt7lbbOGtEN
flxybJnLVhUXYX7JkEQcBoT7WKoq5OFmdbj9BO6SIiEcgNfy58SB5OLdgmr3E+WeJs2fmHd+MAD1
Lmxb3t4LHO+UGc0rAD19JkV5p6EPGga7uVqBRYvugRnYu6mvn8b5nYMQ4I6M6W6jG1F91ePpL9qA
+Ysyx9kpEVjbyA7j16QAZQTopDzLJngGcsnhU4PYPmjSfnPG+JmyGjsXspRQ6tp1NHSGBhGaxdSV
fAzmAR6EtVSrvYMTJO1D0Hff1SxqDmWl0DLG+uH2Es8/aXKWCCGdXgm3gbk8MaqwzVptVaaL5yrR
wuU46Wp74+1rUREtUwTu2yQilmkcyp0HcZPJocsDlKZqi0/EON4OEEbDfCkuyhz+/1QRdWrayV0z
6tFRdGp4GMGH6A2OxjoFS6WHzTVOmngbORGZ7p6B5HDIPzKFSHSE2HF1QvXaMwy8MwYl34cxWcZN
CPXEy419aYpuSaaReh+MDEFa316N0VDnjvuAkYbTzQ239p90Wrce/VNkdYtbdO3tJXU4/1uRS8uz
0/6ObZdYsMxor1DrymXjGPfcgUcK1fGslzHdPRJkvusMuvWEPl0cQ3+8laZZYwN/IHJFm2BZabq5
R0eSzvR/Ov3p+G631RdpIopIv18iHRCP2ZZukOhAUqSt7Dlv6F/hRlafdUkbV9SsntFsxyLtLu58
G7RD89DpSfOgtV670UJn5yfmN/jsW7tOul2YZfGBcfo1mQ96RDMaDMT42v73ba7nHQf44q+s2Nul
Kz+KvnSXyhqtg6xi9z51mH3CLVa7IWO635AyihHEj0+3n/TWpfgOFY+oKLu9NkUcL7Lo6HL2e6DA
/FGxqW7CvHWXEC6AGBrtk4e+HvgVaaGeDVMsgLK4SLXnGD1lyuqtZXXvLRx5IHZYPHdo0FYm0zyD
FeKURYVYJkPkLP+cmfE50UMKKUjdlFSbEuqHPofy/evq9tXkBZECZgBt0Nkq2e5d1/hJQ0DD9oGj
8c+/zfwcDsWvs4VO1CD1seU4+qdwqBbrMAcIYtAy/CQ/4NffKSdufuQlFqYQ8v3D2LvBJpDNt6JB
gKwEzMuxW1Vl4b8ylfCdy8RYd1+UhtiFMvlRxAkaBT9xd5EiYcd0S3UtpiGeK40vgq2sz/mEUti2
o2wLCowpbN36lLLVR2lvMxogDLkxjj0XZ8/JOSCK7UJRDHgncQWne74voa25dmAmi+J1zPP2NDLD
myI2uXSQ1SKFXICjoNLW0lLGilO5h8jlMia6evesslwWBBqtyiTABSe7eCdB8vnBEG7soPyp18xC
FCLhRd+QbJ96Gh3Umr0nt+REI4FEsqisD9pUuMTb1S6KLHGUpu29WKJaJbm1DlN6v4IGzYoqcu32
Xk/DFZ9lW851cgHFucDyyhlBV+u01j3GJtFJGmptBoF+Cs2xWPcRnNcqx6+puwlhCWWHMd/AOv/n
uwVl9m/PPi1kJuKOkkLXjc+BmrEB6sgQGD2EZZwFL7SefJdWSRuuB1x6OFMpUVtYePcmkLit3ozU
J1iT0sypUQJmSzpP5YNNmtbGK0pmjQmjwa7kTFqXLHzFMHaXBrQ5ahAEl34yvVZ2NJHrbrrLNmPA
AjbX2lPaNic6bc6Tb5DKHKEmtQAOY57O79umyXaqqsINykL3ua6LR3BV7Y8E/aRJcyw+11NkvKGC
DjFclsl3ExGdCVqlU3MXwau10zjSZnAC81B3KbPqOSDPxWm2MuAOX7AA3puNTw63l3Ksrj39ITKU
cT+guSiqZeDUsAZz/QB4GZKr6Wt7Zyq0fSdGHyoO7cS+dxh9aY67t7RW36V92OMmSOcBGXldq7AW
0xLiQ/WA965aThgkhKcboMzT5pw0JiqY0EDVgKk1yS+mXh8DJyyejdYzHprKWtDuc3adQC+E6eKe
mV34LEqt3JlmkNDB29PPGTZk5lD/BKLfQgqRq95nPOFqesG+jwnQZ814DMWAlEIPJNkD/IQ8qb1n
J3buOERsNcfJDuDUmsOf7zD5OapKWkJIw7BY+HRXyVtS4L+Wv0IIo0VwDkE61Z9gExu3A9+qhuvF
AQPHbttXWwEIF2MggYcxSNu7hiPaKmpLb9EK3z7nmjqFMOvCMX3zJ4TgzvQBSmOcs4JCO90O2NeP
Y6MtYeYwhyAYJmt0734gmSTVZXvUwldheO4Fh71oS5cLps9WeUhagQzNb3UEsMLeQ8V50xQ0785x
ab5Aimd87AerP18PNa9h+S2heQ7mtU2uxxySS8ShDnjd0T+ln+rk9UAfRq3olkBAfemOe63v8ChJ
W1v0fv/mGshUvKDtsayCtxNoCc9IZQ8W7OajzaXelkbb0zfvXoPEH9HY6fKMhDda6gRYgSE0/27w
D0CiBIwxLFXA16zqsXjqrL0urBcMHRqWeXaeUDeeoyWtTGMNBkwD9XrxJrBKUVJcI52HXTNwq5WB
nXxgUoQqFROvUMb2gx++Y5Szdp7rhlhyjegcy2A/6DL7GRmts9QYeX0Rontb+z9fNyFM1irdtbls
n4oUDqqR4XlxjgWFmTzrU42D2c+/lfWcgDUfAVSfervE0A8m6/yJg9Y+/+gBvMeoZyJnYUEtoQ/p
ZM88sH/n0XtEEWsG6gU5hbnou3XWZlAUGsO5o2eKJ9b23EVhO+bSIS1ob/U4aWp9nLhgykM8gq3Z
bd9VVaPDzsltGjuyzAw+IIX0t9CaoygwjiUhR4mqYZkDebQajQ4bfweYyqNzwHROpBs3dM2NZzjz
EMr6nkeiPRpmshSSiaCuW9kLR46LFhvFxRMGbLXsiHGofmi78FxwdF/8+f40Pud7UaewzJuGq6Os
AnAyF4v/el5jhI667P1iIfWwOw6dHe6qGL90E7uHrAyxz8kgZXYNWhQQ7yH3x/7YNvZHkkew3EO7
uhpJFS68PGbeiF0CcndvbVEPf5nz+F+flIC0uWAFEktx9esnZUbAuAOrKC6BYAB+E9CWChak2xtP
nl189MxGjm0Z2St6G2KFG3dXEUNz7076o5VZ7Srvu4R2TvQN4ynTnDZlUlx64ovy77fimuvpmCbr
nyOULq05rPJf19NLsap5TZ0vwgmkkq4IBYrJuV76NVmaAU6IRZHi4/riW5yrvF+fFjptynSoN/mf
YX5aZYqskdUIL4PfVW68KQ84l9L8gITSSsJzYMjKtdklBSwWQHDZNJo7Oah3aFbgXmvNpHeBafOL
D/X70idhWrmu4hNJ3ZafyrsuyqvKHAFrRFaza+2yPcVA83c+zaHVSKzINjDaYVckUYP8Ve76sX3+
4hP8VhxbLL+uZShlCsch0vXXL6NpdBiZ9CcXSYTl0YV8ja3Ng+jBr5JIqja5VLQ+425HA4VtMxhe
OW9uO4u4F9LFxBcPm5q/hk9fk8t9oTuWbbuGY3962JwWRYyZhOSpBO0psLpyk8VthE8rsd+TCjA+
UpidnoXpiTboE+xC4xUMLPTySKpTrE32HpDrq5V2yY4zjEErIg7WFqkyFsPyA2yGgHmeCwFY1Ua7
aozQuwzdi6GCPuasLcSOgg/WHYNQ5T00KtN+OuWpqWXwQnzb22QO4CvmBBsOYBpM5Sg5Dn37Vswt
ztuLa4N9SS1FyjU8w4fKqd1VNAWXhM7BWRCjdZfpQ/g2CSSPWt32h1vL/faihc3f0km9bS9q//jF
9/z7Q2cZlDTssxyHOAV9uv1VLEKcTQgV/KzP5qzJlRhE/eIgCtoBdJ+WOLC7O7Ms3GNO2rk3Dumj
OY+VnSCjSfLGGSKQXgnIzTFOTht///PnE78/npZhOaYDc0s4Ntvar/ehlhWQrCaOBCXugpNj59dJ
r9tVMJTwY4eWgUST+csqdP6ia9WunTnYu68rJCJz8NBQqG5ltdQmTtp597k/m+4p328v0KhR/I56
vr29bfKXEGSiMJHvE93tP/jOe5UK9qMB+hzsNXcXFnTqUjmFZ1u3DxQnzpnu4Re3uvHbMdiyhGk4
BKQaHPOcz3WgxXFJpw8RMsxK9ywQ0b3lle6ph+QcXUZ8WVvPz0k2r70zNKwdMUr1Qcz/2mBMHxh4
37C0cKYdkusX38XvBSoVmW5bFmpJiZP/U5YqCAaoBbjPFy3ThJOm1S7QdHTIgnQbnk5zpQVyOPJI
TjsXoNWypOXZZO96CiuI8JLiGEzjdGx7XZxR02RAMUO5qCxHnkAZqdM8tqcTZnvrjEo/zTqgRtPw
LWq7aWVhAaWNEqqHobaxrgIlXoIDgR1jk/3VMHH789/1PzZ3SylBBSWUIDPuc7poWUlZM2UJF7Zp
LYjAo1HdmOjSTFu7R+a9HtrKfQhKaJ/oHA9DoAUAZd7iVCzbsKiPxKyJcz80eCNShC4IWEhnNULn
/s8f0/z9K7FNegAUYzaflmrv18cjDRAscVfO8fEYSagdqMersXmZPOZUKXka/pibVwYsxjWJUg7+
eby0WZTuqth7pDiiR5TnUPydWNHTgnEjx2nXQqIFbcyL4kBGE1ei3nCJX/nzh79Fm/+6pvNAc9oR
rOtU+/LT2qOFGkHg9Yj4na41qFkk4W07PDWuLY8YnP7CcATeBUFjUhGdx4nfOGVhSUh3hKvzz59F
/P7QcSBgvstuJ3X29M8XMpaxa8gGeFN1SpFK3+WJO770PvoHV6keyDcWRy1P9rVjJPed79gHuK0v
uufSY41C8xiXjrq6rQFExPb/Apij7aysmvOmg2llGgkwubI93vLm9IlnKDetdxi2x7TjQBfYXfiW
tDoZdwKKSFyq4Zim1jsQWfvUFhXMWXSCa50cxLWf1IyI/j/++uys3PPObGHQP9Ve+M7ipKzSZFGZ
zt/TpOwTUcXelgOzAd1FavAQ3WJdAYC4urkpSRYdulfDYqritSrc5EXARL8q5iRw9JRd4DxqamQg
r96Jc0pOMa2RRa2FIKXmt32Y2/swFu2DZSBvnPTUPqaOqrZVghrSr83CXsFeX3G0D6TxYZN50Y/6
UaIlzxHryi86gfbv9TGl8XzavJXzlD2/PkUjHyeACZ8tvBZw5FTcx6Xtv2GjSo4iBaHvsLttPAUp
i69uWJhF/gaGqTnpU47GpE5IuArIU2iGKHxzuxo9kEpOwdwuS0YXDwGobqVhU4wJgsQKEm75yw4H
2XgTTMSwfe5zxGJ1QcSZuWCRXZFCAsDfEybqWJ9ordRwrxlOhKWyC/tca36xJzzDBxvV6o8yxZUL
vHVY+71i0W2c7OzLhh4HqACd9A2t9sUL/qZ3osafOuGRGINP7a7M6xptpFFdQ7sotg5qu76tZ/db
/ST02N7FkM3WZhur/Qgxwc4D8V4Iz9pYcUt2y5imnMUChpFMBldRENc7lc4Y3BWR9dOKCxiA+XA7
XCy99eKGTgf9wZgeDa2QS7z81ubPt/B/LYWWzeZN51jQdJdzJfGv40M7xgQwmjqsXSIqVeFZ16yr
/tIzDH0ZgptNrC7pZBabOhpibKFEGMjBvEJSE88OA7o2q/ZYVr2HAXY+hGb3khBUdMgd5Ho9Dqzb
OxqO092fP/d/VDg23lDXwSErTPu3yhbMJmb8FiqiAHxc4UMQQ7lox9pfxXoBlpGvYpsBrtwZudoF
AZSHumaaUwOjXeia5R7mt/b8Pcad97fn9Eg5mpFEr8ok4xyz3yIaWwRNJnkMnd7YG0/gE2OUQc3H
3d5gZj0YvhNfmAH3c8TsgD3A/CbCZGJKUat9JXGu/PkvrX5rps5lvC51dleTI9+tv/2vL4vR0ZjK
EMynqxOO3cNuOIQkAt91o9+uaqICd4zPopPj0Tpx+uA6dBKLbmU/MNnRl7eImWJOPIXUE8KOh6dO
XGq0cHpSm0PObIfMRaOQN9iaF+Cew5Wl5/FpUlg4G3yK9sqMq2jXD8Z3GZg1/SO/JkJpAQWAvPdg
Ww8pIxBweHvu5XJXdl2J0tSuN+PokbdQ6SYVCQQdN6CitPSAqC6nu7pqUZCK+Ca6LTIZ/VWjl0S3
Df8Wos72i/v9tjt+2j0dE5alI5VJfSw+nYhUV0OscbJsYUWhYAchWUE3Uri5QR1cwoymYU8rAGh7
D39Hi9tHRD8ROfBd9jC1k3k3+sW4dbUuvPYmtiUDdTBnkxjrXBXZNIHIX1iP5C6vZd7nB9OMkQp0
XfTsVFW01h13OnQdUBK3NHIDfpkRrHOf4fPtGIOR0131XmbCCnadpeFh8L61l6tS5lvUkh+3d31k
ugSceuUitefMjUo3tgQ84N+aG0c+VK6vHrb/qJdcm/6qdC0BlNb8tEhELjpHZuIQDOpriSb3uc0b
nBkm4oTb2ywvtir020vp9qzqmqNWGvjcnVWk1sqiFb/NOnBtCZz9b9iUZaXjzc6BfyS7xO6ts6/i
/t6fDnSMIRMwgaeXm1/6cPTxklSrPAKUhsB/2PkTuS2RbiPxEV/8JY3fz+4U56bDdEjZ0pGfz3Sd
Z1lZEQv0HYWcNkGc9DsrtN5Glb9zc/zzfNhyfAjzblhKYEEH3/KGvWdDoMHPPX1RS/8+aLNgQLuY
GahUsQV+bkgOWl6GrE+cAbRkQzWVPxpREN7LCXt8HSC0ikS1lcOoH4K0fC+UOHWsCm9aOxy9qX1r
2/FYWYNkV3blUnUlka2mRPBA45Cx5Uh+LoHndf83RCHn2xcL1XxD/PqUOYZFYcCFVBbHnk81qkWQ
HZ7JEY99C7MbZZazBgz/MJY9YNwgCc4jycnnjMTmf16UX/VgT4tyMYCFwplAtGkAUsG+N4WoXvmb
dvsSURhMI96GQmE2nFxAkYfGl8D3ieleW1FmP03gYQvgeI96QsrN4Gnl2dKM98pr1ENDoMxd6VbJ
vXtVSJFfqeTztWWaBg6WqVnWDY87ombSWv0UL4v7RAZBfw7zbNwk2muZdPnOh/K+iEVtUVsV7aLI
nAakqGZdY1J1/bAhnJ5x+xeLlvV7mc0QzZ6vJveDjRv01016UFZVDMjG0AWDHAbBMaNNtT39D+0i
wVis9MCWiyiTQNkrHFIsa/XhllVSQwrdeCOe3NaWOEH1MtiOEaj3uRmhTU14EdMl0cBJa0YXshZZ
/zcXM0ys9Jiq7kAmVv1PVCayYUotjaTBnFr68L8vo8h6YkCvLaOAO5Gm/XsTMakrbTwpTR86z03E
WRQLz7sdQmkiY+6DUQv9B9ElD2UPZpr8DYztiIYikHwHmOLlIkGGtNGECxCr8136wM5pQLcfxXaz
0qtWrGLTwXJdBNmaY6R5gvTNqkD1VodMFcfycQI/S+QtMIcvVgrxHysFg2TTQjwl6PR9HrE4Wuah
5WA5dGZT5SgiHGqt2Z1FOHSrzh7NK9ojSASr1sI1BwqmaPvyoBWEPGh8XaCajGnrjbhNphg4ctOX
6Q/bWJlyAMVJviyeY1c/8nvTZVAV9TofzeBqQwlR1RTd1yZLIcpm/5GgByiSqKLr3IYZMUFFBZP6
Va/r9x7i3ENS/OMoFsjPFWLcEIaY4mtAcewmV8upv0epY7+Xs34kiF17nxbh7PaMd9xmkC2Reu8r
p633trgb6haNtWgD0nFae/XnVcb6fVtiF3f5cOxKUFPVpwMIfXs4RuROLco+2gQdTq+60YYHRYTy
Qetg7EH+e7j9kW8XUEVDi3yjpKayCP2TVlgG2d6JuNd9834Ah0DMSngxHPmzQFoF+zix1jEDvDuD
2fZdxea1LwsbEm3kncq4Me7EpLn3nW7kpwGj/iKY0umDpuqexLrkxew1fdsQ6HfnOekHYb3DVcwv
dmx9g/YZELHRv8R68ANNanavSAMg8pDRUOItSfAiFamo0VJmznNFisOe/INqFVhGvs36rkJT6vin
PGy8u6TWN0mRz+fntv3GJDQ8QxnbFZGFhM2/1wz/iyM/bYbf1nbXsGwluRKIeqzPdz8PYc8eDbin
HqtuiwOK81gVjNqpgiflh+bJid3smGIEcAghWclJG3f2kINVl2Gv7nQOs6a8tF0P0LksxXaYlpjE
oNJlnbU2iPL7S5TGBwv2QBWPOWQqfDSaTmXCSGqLxz5euhOYoUFvxXNm4XgKWlf/S/RkdwP5X7it
TsPAQuRkMAFYWLORIAWptnEama4SE3dA0ZXGpi5TrOfDUDzUXD76gbibfDgi5G9sjcljXBxPRDRm
EkJUA13+yNh9zo3przUyV/wPNs4N3auXonV/lC7VXFRU8tp7zIRLcdR9MH53bTc/ESFEoTgAijKF
+shpFNmT1+XeKSdrCOHsdyuNLZDXSj24WBSZHE+wvsdtrlqdzisRxIxx4dW06EtOyeznABxo35Ht
TWu3jdxNzpwW0aeaTTPmInQiiY1Wh+cFWwqXYRWuajiPF8ZA/TolZmofw9BNUctBLOXFCnTQvzrz
aKNumFFhcX9x2uxtbDzjhGE3ZHhZt5uUVXxh0Ue8J+8VjWZu8h+rzL2Cpc/i1UTAyqNktikhbwHU
A8dxipdhYmT7doqhZdZ6ue6KUW0GLBAbmRrh2czKLTebexTzSzhHtA+SW0Ek2bgPK9U9ZdrW0vEV
DCAyn5iQfLdbel6y3bYtFU//Py+1brz9eXn5jwLMNflHzbuujqr/U9Wrx5UZ1Z3FsTIVJ9LHYYU0
iU0My0Byak0Ylora4QWx3RNZskCTRzQ8Wln+zKmzrpKgmeVUQ9lSKnsOfbFHlFF8B+BCFC8WWuW9
NCb89vnUJQv5RcVwm7/9WoAxD2EYSHNOcj62P332yBtmm0BRL1JmsGtH46YpqlkkQ6WwbCOWboNS
4v8QdmZLbmLbFv0iIug3vEpCoF7Kxk77hXDZZfq+5+vvAPvee8p5ojJiHUIpu3xSQoK915pzzCWo
uH+K+3Fi0d6E2NpyGz2UiZOEG1BH/uEuJ5CFmb9IMTwiu4+WR1IwSFx5lNRTSzW9VPkIy7wXyJzG
iRF29vTvJ0L5L0tzW9BSZmnO9vf9WA3VraHQjeVMhNF0sbRJOfghQ2C8BeF2tK38UOd6/aDZIkMD
gUOIOfbQo1i5ZpNy7OxEPLS+iq8jc8MtMSEzs6YktFirELy6sIJq+1uXtE9h2M9XNOHzi5myvbJM
4qD5l29yHGonsle0UwIDatMi8sPCw4+mX/4N1iQ/mVllOqEUde4cFj8FFux7LV9rGeJiVeaYo8bg
7E9qdo/nmis8oiiksJgCLEX9iw3zfpYk84sxfhq6fPSMqrH2mmTGkCF6N5fjxovUhCS/oXFaHRAO
U83sRhykhulNQBPFjQeHaqDFCr2p8oDcdI5qNSjBES4emlDFg4j2oEAOSkJU1N/z2dJg2wcSK0cl
22mVrTyLndz107OyPK76vEUBUpzLbE65SyIDIaAzORJ9kj+PFXAA4q7Qk0nZEmChO8ST9J/zxdDE
AOKUoCN37BoKUCHp7GWLHyGD6CshW9M5xbO/zaJ8AZTbtTMTy7ejtaieaPzdZzzoLjKiESOEQiqS
No/foMVv+sFAHDCFEhkYAxMNKezABIr4VW+Aev77p+29WlWgTWAPKGSVLa9l/fnViaoirVToULpa
94chh08xap8rmOi7NMmDysWeOLiTXaWeIpKJ8U2fvikL6qpVMU8WIx3gBETCpjAARA/5kH1L0D7K
qJe+B7VxShEe/pQsyD1xCfoKtxQXxVNTBhMhwCOyWK6zO8ACndcU0auBgf0L4q5xw2jOuJLnrT6M
pLyL7ApfZD7KjI5RgiwPw6qdj3rqm3BdZFpURkxyV0NT3qb/6oKCKt08MwneNquRK28q35qqmQnp
8e2vmrE4M2cDxD1ZIDMf+qM1+NqxwMaVb2TSmj5YvNnvelm8zTQVmNohMlkGqf/c04Tgz+JOcMMu
uuKVfnG2l0TfOAZdL5os+XBWWhIQi6J/6+S6Z1I9zuf1EBYhlqzw0av3Ub039XLs6nsf3GXlRtkE
VSm34Vrpxya4CeVqK9cA0+W9MWFGcBELIRIYcNSqBR9wtF0z/CaFEvwmIDiO0db1TwyGJz+zsfGE
iUl7XdLv/O1vfdUhnc7LYRdXTLGWMpUnLXzW26XUtYTxnGQvVD+9RNlLIP2uuX71/ZdGfx3r10p/
zdNPVKG/ZtMnKk4/1RLeBkhkn3PpEwVRYyPVWT8QkQTD0Ib08LDDwiXKyv6aZagbMba9mXoa7rHm
tC/dh20fVX637xRsMhDMopZVVXQVfzTLFEOlCZGgbVdMBJJHUsHx0kGUHLLTaB813iT9xLEFTR2d
fcxl5Ew150Y6k85lnIgbrMtLMy812hczv9Jjp3Tr6ufXPkdqeLMsjEQ3asYoat9K+1YV95pl9Xwf
15rnu+UvVVYP3+c0wON7tDxWHgFzCSflPXkx4bhAdctemjbTD2oSnCW8VZCXzeoQlCK8BUWCBt5Q
3EI9SDTkjvICuztK/VGQOu/DSuQzv1RIOIl99NMTZaWnBCU3IRH6yawIFz8H/rmUl9IIp8gvSn4B
hTVBssJQmV4pYLpqeu3Ma+MO2slObpV5nfqbSG6leRv6W07gpHlL0jsVpfd4uBdiqXC4Z+KeiHub
PShzfNTZQx+XIt+uVR11fKT2Qx4fZvEU249W6dWTTVxH0mn0WBcJKlcbwvEssPuJFPfEIhlckIQc
uBBdkocqocgIunpwcViQV/pk5E/aWkr+RPkCctmTJR58ylD6YSbVxUNPHumwlJz8rty4/6rUuNsR
KTN3sR7D9qZFd6m56RqJYDccj1l0S9prEt2i9koFLbvja6df2u7CsewuTbIUhhwEVOZw1tdKYZLZ
J9qDVFKfovoURieGxPlwHPJjOhxtooHiD2Th71Uy6KFQDSg0/9hK2n/6E7IAdlgd6sg61bB4DovE
cvpWHpwRE8fzNHX11W9sXk5qPDNBJ4Zs0fzVQ9cRPKETDE9PRUFxcVqfWg8EAGkXXTtFk2GTAi+Q
i0O9IMGunx+hbTVXqev2lYJIO5xgI6aQYwCIFNPXsKm3ppJYn+OaAQbfzGi/GpGW50UGin5qLdNj
0xv9+vsyC+vQbI4Byst9Arh4o4uyv62HHJveLer1wG3VxtxMxdvMSvNaa1V6xwCGByb5bupV+rkb
m/rQZB8IH96vn5chOxoxU0PNrDGn+eMK35D5i9i72Bqz8RInsY1gaN7rCw4tGti6yhNYmLmu8D/l
1zDvG/bw5JxMpHCN2fismsarZRjJA7tbZLDB1ZLO0cvOgHUM12sEUHxDl0dqcfHBvUlZrmv/WD3z
myMGV1CRMPB4t8W16AQXXTZC+enCzm3nmrtkrb6m2FccXcfGkWSleSejBXiyHXwyUKOD4aC3Kfqs
pdHTE/i7xGoLFR9Xm9THakkS+Pd1ivr+BsoIiLYMgAdcBtafw6BYzBM7CmBH7QRCuDAxuBiBFXid
DDcHLo24Th1dONbIziDnMeiSYtomC1saNolEUuGbUWW1OyidDm2mJ29hyM6xjTpdnfwvgGtubTF/
NH95L9PhraVxhm6QSQI66D8UA8yWgrmptWwby7WPFw18oGWQi9BoKfF78Da3DF6Hg9Ge8gaam1lN
rlHp6EAzMZ1zS/JqRPxYbjpilgfui//+pr4XsPDrsTDRkVCjoH43BJixQxMwCbct7PzyFfg30VpD
HdMy8AdHbzTkyGz9Lr5JpCEmsavaM1mMG5XxojV9laMO2KNPT6/QTca7oDI827Dodo7qBzu8901I
flN7UV1w215FmH98uzJSr8Yavmc4LZfYCgWy3aDME4lR40zT63RjiTnb10qrIkcjQApPFR7+Hhbp
rC7Xb2QKy/BJ2bVlj+8tJJK1tidxUXR1GcNYIES6HoVCmCmykyHLuQYZgduJbEzQd6QNmyzrEy0c
RtSKrzybeqzt+okxlypFNlEYRr4XIVuUD07Rf/nca0j+kRsysNbZFf7zhctZSecUHd2WPnZ/6orY
IuqypfEqb7JI+x4jFt5jS8bf0zuGz6u1UvBZ//5LmP/lCqFxUWMFhIrovdApRcZlpUq2ADXCvawS
WgOh3muNeklNKYMjbE9a0mwx6RuS7YcldI+SJn4lC+J7SNzwD0gTx4b4kXMjw50c2OHSEYZ6qrb6
XwWZKw9EfdVtaZxs+CLJpzFArjTV2fAMVhuFd7vj+lk6pU7bK2ymM27m8moHHUGKGd72aWmXtGVH
pgSU5CTF+RBW+DbgNR8sq5XvWqrZL1JVxhsN4Tsu6dh/EYLBS6PZxWH9U11uY6fzN3GbI9oSPumJ
GMM9ro2xF5AnsvNHTdzmUDoHcll9EthllCyUl4QZenSR8oQ25jLIkBYnOas8hCT2k1mZE/JcEuv+
/YRg+Hh/zTaY1cCEoPMh9D/b1NBou46GUwn6DDHKHNgXS0f/tz4q9e5haixbl0p75IEHMgapsV2q
Sw9ze+htb7Q9PjvtXiVSvF1q0FzbdydtKdZOMFPJa2Dbgp2mJG1PQcUBd0F5TDScyXr7MpanXyUH
J007GmslhNz1R1SJVOQfNGUpQzkQyjO12Ny8RV2reJTfekHnWT7NYULh3VFzZ40QJtdsXL1xCW0s
hEuC4owUho185OF3NUYv+p73AB9JUTpQbXjwjcM8HuroaBkgSI9mddSrYz8f2R5m1lIJ1Z3C9BSR
rtSdhuCcaicKoeyvquazVi5VzOdsPgvoLOSCQiXJLhR4khga3gencF0P/HHXtVBocuflwrbMD//5
xc6buCwnKLQoNpvxZgN/uVbKMUR1hjUMR1XMKOVBpxzzWmH9bHptn3TgzkM/Ss74TotjbKbkdAVt
9Bz7P/Swyi70U7PL+khK0+kUqIIbuZ8czSL6IuHdeTbJAduFopWf5snQdhWZLF7FiuJRnnEv5hvk
i5/xylX3ohDVfWrsygsjOsIiHap7EOgPeQLlrdtLYqjVmQS3Nd/juJxvbSTJdwQQ4UbYpf4FI1u6
K/MUtVDGfmqO5tHa0fvQNy0vFtQWhMJE90Tevqpgay/4sMUlFq0AEaOb+6y24TggQIS3Z3yLTUym
KhaDnUYa+WZVbijYejds2dsHkeQ/CdS273FWo1hcmtUFljusp7mByBxYdNOruac/Upm8a6yXueQS
ldtszTYRMAntBkQDvIUmUrU9Jki4ZT3e3UTri7uSSZ/a2cy+R1b5HbUv9DDV5y35aOkovxsy4DFl
7M2txrCwNawiyP9QugDQkvQsU4jeIYNPdoOY+DpP4SJSeQgumujQkiAEBCg6WNNS/nQoxQETuxUf
sVqPzXFujrl/bJQjQPYqP/XDqcnZteKF3KXxeR5OOH2pkoSz+NyrZ6tZqgous3qmyurSBUvVCNbX
6isuZktNa2kLZP4i/Iu6Hm2fyKRLVl6Bbkn2RgF/Ul5j6UI15TVS0CNeh/JaSheqXquVLlTP1s0k
WMhp+DtrDcqFmojzCy+IN/XwYoYXrV6OqX721yMzDspW4MrUpfkQJHN/mUQsbyu7KR4ZwV+ET0/x
MxGf6gYQn3qfjfJzqcHxOuX0MstzF5zt8ix4MJ8NRMb2mS+9ZJ3ttdTsIq81Dss3vh+Wagf2a0s1
5mVMrny/lnAg85KZlza5xgPYStKEL3lyjcxLYIJVWeqBdNEyLuZaUnxd8i6HrdJfVOMy95dxrcm4
aIJb9qVLf9cozlSVXshhaMUZibSKSrpYKizOk3+iBv+UKkv59cmqTyIikBYawlFj08heca2sOM5A
/6VDgt9YOxjdgcCj6DM6FWpdgnoz11xcfp1XQgjlbq25uuYiW/roFrVseP55gdNkhducwPXAmv1P
ifooz70Rqx07OVNIO2zbBxqb8jkmlmqtEK4BQW0YtRYP3lIkzATZUqPvzj6xAG6hueGwFCZrCZ91
5CaQ1OSlzHZf5/up2msk3+5Mba9re0hcv6pJQQ6R+QyfzCWFXZhuFXkGsp3SI4o4B+5ooN/yohBR
5lJh+buQ0FHoyFvjYIZHfHi5Htv7YZaAyKoVbIpcOVClcoB4nbSHqD0EthcS0cvLQZUL9qX1SsWb
uKOm3uC71OS7KXc2zQ14IcVSfuiChKMaeW+0ezJOoOBFBEPvKYMXwsvS9tjmflXXuNTMvZBXNCvM
JKzBfoFBHVof7llY0P2XE8da09DZbQlUkn/oLyrF7HWJADpiYOhAbydYJWRpgwUNdhAeKK3aBWg6
lV00MMzcETsQcCkN4Gc6XeYMgKUbZ8oc+puUojtj42j6UsZagoWZ7iSSk61VEM0LyGwtUq86rg2S
IyBqS/CZHJLxqNpwWoNluNMbS4382JI/QOPCGRhvIJ4GDM1uNXdCZHxg50i6JdFY21Gs06mx+V19
tKOguNn6VrW3lcwMBwj0VoEdtVYA0T1YinmQVO6sZNfKS9VrlRKpgDs/cXIyaBMsbkvNlTPQQGGb
TgLF4JBnQxOLmiwHKG3Jk1CFLadZS2H+ESEgcRb9g+VQdGCoaK3AcvDYU9papIWjHmwhTjnwS0lG
pNTY6RHBxM4UOzZJs/auQPI07TJ9B4VFm5D27NJiF5HbF+9inyUDObzbDNLOkuqyBVSfTtiDt9is
fc8iRIIgQ85rsJvTnV7twISj2I1hvSs7AEZAZlW4cGKnBw7JLNS8FtOZqXHyTwm684Y+gUOMLXM3
bXLYMKWcwYm3yAkMsnSWwuO+2Nw5ZZxuY6lqrXx2GgNsudMZTtMu1c5khjpQWJW1JqZtOHsjp7V2
UeSA5Qm0pRTSBcfd0DCy2rX5rs8xVewQhUCZtXSUidtaXo6L/mtajrlAB0Gi8c5muZ4QLbqL+6Ua
eVcRqmYsVUj8ER/LnUgcauKEDstxoFSnHpxuPY6cR5XfBMIjv9VS9Vq0ryJOOk0sywGyRMX8TVBa
hK1He1NxdMWxhaP0jgDz1juywgoKF6szlEt1a82xY9k7kJJIoHN9l+o7fdqRbN62u5oAaNZvnFfO
ro/LbKsc6H5gJu7krd1/0B1YJYB/XMB1G+mPaeCtpqOl/nOFWk5lmoHPRaXmq7h4dTl8xhsePvu1
5vTDkHlkHIQIzizZwXjC8qRRtDdJPAJkGL7P6ivV5gfDwcK15PQwIJ1zkz5gmQpJDGl6ePv/Q4of
YivEmy3eku4t6/hn3ubgrerelOBNW4sMMPCnKwH1s5R+NvVP3fxZqz9Z+lK+/knw2H+lwunVPqbh
I55em/Q1nV6B2Ar9hWoaBgcvYfASBy/W/IwJ0MifxVqWeAqHpeLhSdMfTfJk6I9CIx0H0HFZZGQu
R6b1nEwSURmF/3dsRvkruYdejX7vjkQFaVTXxtsUH/PTv99K/0vHFuEVY3Qb86tO7+uPLpLcN4A1
/aXjlYubXmLlWg9TSt5MkSL1KQYEzuOkfpJLk0TN1lBOVRV/qW0u0IS8aLuBFZKsgJZsSG0iWSaJ
3ybALzuLhLJDGqFTgWZeq5qyN3wY53GxpAcWmfzo0pmlmJ2cMmOUH+tTDT9uBMxJUl1Dm2GCRa6J
hKJLWJH1PI2jsWnZBad+/ImEdeNEaNh/HiJlly9h7nOlbHp1YB1Kwi1GieBYt5L1YnXkpqZ9zTUE
atoOrKxnNGX2WqPu/uADLt63NZiZ4OZlBI9qgLHcPz/go6n6iVzPfMAri/vcItIsRDMdCPykRvuQ
KYfZZn2yFOuWXxVA/bXxOi3F0oVi3eKny5F1C6Vbu+7K4kXqf69cUAFGYs/KhdLJxVlXLixe4mRZ
v7BuCcff65be37Nuadf6tW5h6VKwAY68bvS0clm0UKnhxVR5CNalix/8XrQs/jcIrFE+7WENQmsS
4Xk9FBICWN+pOuR11iTdOkBgl3//lIr3LQmNXuIiEsQgZWOT+ee7mRCt3YKGLMnEAkGS0lI9N0h3
z5N171EEgrorp7eonhHuit4NCGOB3GzNp/XQ1SljkDgZthV8Nq+2ogGfEDqzJlX1b62qbEugnzt9
LjpXMOJh6ImZke/DjzBdsFj/99T6fF3X/rYAnOysf0BQ4c9RnQgTiaN9Y+cw9zvyPSwCq085pw1v
8oRS/80GyLzN4vGTHcTfi8aInTme/OduUEnQiGamDcZgHQMoL4ygzXuvIoFJYjl/VXNJP3X9ksdb
5/mrjBT0Yn03G/pjRWUnX8ks/uZ3U/Z9bP1zTx/+tUZZsBI3yhxNl2TPwrMjFZlvq74qjVo97Cav
fxpyJW8SHYVAYsAqR2DXOGWblS//fuqgJ71f8iE5QXMrcwbZgv5x7mSajBJh9uV2UNSSdrROo0yo
xQ1TRFc4MyMAe1eZrP0clvI1yfZrZSNZqg4mZapmLH+JKtyD+3nYj0ivtKX6YW/beyvBEOQKe0+i
l56g0HW12rWmpVLTjdcaQq9bSzJYIXsUgybitYfBMwpPW6sZPESBGCrnwisGbyy8nvztYTlGg9cW
XjB4euCVCAcLTJdeWvBVcQHLDGuFhquOrlJOMCyhOcFJR+fepDeDX692NYCmtWtPrlq7mekak5uY
brRWH3rtWnXoWcVSZej1g4cLpB3oB+DJUwsPQ3E5eFOxFI2VFH9xsVTMX+FFBJ7Ue1rg2b2nBB7Y
rxHxW+D1wfIgMFzK15eakQJWLhQaA2j8rsDFHrtp7IK7pxKLQOelJoKM8v3Q7Ydw34XsJT4YC71H
hNBWNLn3y6YtFNX+k7SVpiLN+0oF1Nwiw5azhBCBOGufFeZXOVRaj3QA69kUsYTwZo6emTGQJDFE
mWcgLT3GFfKbRCW6pqZ/+xVC4KkxAZmELalnk5iVWxh8sckUAgs5Xcupb8+0d4JLOHM7Kgs7fJOH
gRMUEkpZtUq79RUwd70M8QHqpXmzkF4fq6alL2b3yWtgpd+X//V00rZMkcQNsTFxTzk75k62QcX2
+lE1SqJzaSyVmdycZPObsgCv09YiJiPgQjCHE7ExU6B9CQzpB2aD9i8mpfchk76HsTE/FQn/rd6V
yR3wqvSRT/d9qx+Ogs3tiPkskpx1BvIfXSBBPEpqdTJvZ2L2XmdM4bFFZwUKMHo2oM/K4bSvanv+
XARRSZcHsANRyj3S8CghvwhpUaWZmodKaPpUhA0MXgNCVm/4rOTD/mIkEulyreZ/0L56b9EFnavp
OLXY70O5X/Vs//F7h5zMEocIAjVdgNabAn07Zkw7Ja2qjmACYbuM8SGOzP4JKZftKsUr/UD9QQqk
9AHX5r3BD9m2jXhbxUzEbf1PAJeSjLOeDIkE4xA/RhqWxcUso+/oAay9kWo5IdlQaiO7rbw4JckU
AHjmRhN+jBQA9TKTjrUly7tLCFwR8wZiqwoTrTEPsWlEbL1m+0ub6g+rtssPLDAs595dhSHMcRWW
deC46ruWcBvkaZOPWrAdZl+utgF8TYSj0rSz5ErBp9kB3ywWKcSgq7R8OHQa+87QJG55/YPCQLkX
ZeAkiBbcK70wj3OvVeC0CnsX51kOuTWgwbDY2bTlgKCsuXXR/IMcE2NfNaI9aQPN8vVRpwxvxdC0
rtmS+VSY8WckstOhKwgcL0uEqbNO9lrR+6dW7wGA+PGwN8mdptWf2qBd6ddt1oe5nDVHWeyRTGfW
c1HYY+EGpSQ7zDAMMpBK40xgcc5oNKEX0oB4Xp+bprjcYRcKd/OCIR4LE5cFszDHCmvlGls+YNbJ
JO0o1MJ7BXJ7G9Q9SRyoq+/rc51a2DfsuVLzv0/E9AyQIAgCMayWHFn2ur7FlVbhde462vWQYTmY
ZbJhSUuqyzw6cSzKh5yRyCzLBCjGRcOdrWuuNY7uU6gp1R1uOdF3I0HmqS3t21bpPN0v2hdFIw2w
LyzcNcbfUU4vJZ1BvtdRMnqDLYsNDk5tl089LSxD6eF/wtDXtAXB27qB1hZkP8CPFykJp1zEjiNi
HSOY9efM19iPx4y5UhMRfyIR9bdQI0m7IymvU1XYmjZrE7OJ38xhELtRpYncMdUHG8ptMhHyS2PV
wT3XJPWTbn/TDTN7zeBRB5GveYnehMcB5NVxfUQn/vejMqtsrr599csTIzKgDlVbWoeynAcnb7AI
tmrbn+AvdKcO8MspA0pONsxsu0SJbOD+xV9TvCT73m6nw5ywuoIA9xm33SULYzy1fq8xSWx8MEP6
lBxJCZGhLUM/Joy5/ku2GXw2k3WdohiRTpa3V4sFyfpTNWXzzqrASpmp1DKkU3S8J0aroGjU+01Y
I+SW4JK0wfQiZJQU+MvurY2T1TRnAoHMpmCqzfapYPvZa8VwBNM3HNnx/n6kduNwzG0+xOxdueHy
ah99W84Pq1O+S3qjH5FWT49fz6cN5vjCPq8/rc9P9JusqCXGRJ/RYbHfbe10ukfYYY6Kyn18MjFC
cGd72EKAPFcYugda5R+ToCeqcZZnEgxSCL2baHk2Wp8NCepJFRRbq6NbkIrgTuhemcJAWvl1aPp5
n0sBCLPCaBBmMYTDroaqVpN8UEU0jGUubcxFR6Kgy16MLpS8W9VnzcWW2QYVg+zZ7cDrUT/Pvs4b
Z6rtggkXx6o6rD908k/gFcZBnjpd8QJ9Wf4PCtHj6fSlmsLsVcqDPTdy663GFleV0XDIJGbW7Cjj
oLJPmKLifrM+NQMOOK+HLvpaDRaE5krvw91KER8WuHzDDDBfkrwGgmrsrvx9sJYfLZuEmyrRB7cb
5+rUVsWPbiGu8snMnYZQSsdc3DlDbRFHk1W3Wof6zVxHdfuo0pGWkLUdSFCrTeTXm9YsFbQ4QNWt
UAsOLQKDDXOo8i4TGR2ldX9lJf23AB74VGnEiwO5bM4JmWBHCAfPDCkawF4CM2wOsituJIC8Ghvj
LDRz1+b/0JtVctd00twudh5HNOaU5XMua9MGaVbA4EqhS6kFWB6rbj4lBI0dZ9L/gJFM6A9jJhnL
o/WAxJpV7aTNdMrEZ0uKco8gUeNiSbVx0XNVO+ZF/2op7XySDIHRlk3cFp/RfBJrAKU1F2SIm+qn
Mss+Vybi87BVE9qnPluwUkdOOoYnrWjqo9z2xVYHcLODIUcIaevT82otklNIh2DtUsigoCI5x4Gi
VUizqsrp2pQU9Q5LV2kEmDqAzbUA8dF7wzCiWyF2xTgdtYywNp8Ynmtf9sVV0pPgKhg4K1tCzrtZ
Kp2QrtPetxukpkNfHmLBPBT3jPBCYJKbXldsQlfr34eOnK8Ncg0A98a8Ha2gXu4UYesVWfZdX74L
MUH0m7Yoc49E4OYWGBm50qwsmKCE6DuC+C8x6n/j49C/9LrZkdIwhZ+q6OCXnI3JEhNDtXT+dZAy
v5a2RmZtBd+BQxCUMbGy5ZL+nMDDm4v6BKnSn430ii68M3a6lvOh2BqbOBm/2VEYElHZhPeABrod
ScaxNAb/CUHGWWnA6ipSb+whLY3XcQHRT9M87qyOzGVrlg++qOCsW+OwlRI934OZqnaTKCZ6uL52
SeLsoGTdRHOz/9uW2IzpZQw+d1FYIB55UrSAuWOs+8ciwIwEdMcZY/w9SUcQmqIH0TPMd4ZJi9sh
Dxv/GdnNX3ISi7+MIAcaHBBd3Nvk+i2pJrrVW2cV8ueuGolbG0P5a9naxY+m1klvF+Fb6ved45s4
JVND26ooPDjBBF9kmYQp6P8OJRl0p7g0ZBr1sekYgfZ9NvXyWR917aBopHAVhIq4OFqtUxdJgg+1
+jQqyGGLSKCwxdnjsd4MNkkTT94Hu+X301oCSGUBhkFlv/xOe0EKlWm1HalMIVKta1irHm+pvJNh
T1pRwWCkO2mQ+7b8tySn2tgHgPLkxLkCMlCmSxXHXwlF7bZVbz8XjfpVxg/+wTp4VQ/8s3drsxCG
k2dqGj2ZP+VyM+AUXyA/27JKpsEvpVfTyPmw+Qiz2bu9jnocngZYXJ7Jp74/qSoxkIhobGNsbkDw
nIl2wVbr2cvPGHCdkF7uLklJzotIDwLkGGa7UnkKRpfIFBkWPYv+LCuIP4pGnW9K/AMGGmwFbdgA
k4wcudV/WLYPprVf+vhVzBhDVRF6D3A/UvMcJgqGHBvvdiVCGvXltEX5PXszDgiaDFHhwrWJXcvE
4zU1qovRYHKU0lUjBmAizN9CO2V2bPAJBLoNN8sxm+pV8cfvaTnJHlIB7aj7MM2HKYdiOwA5wKj2
/O+fDPX9Ap7f0OSCq5mI6ljD/7MFVihza3HXyNiXQYHzRfoVqm2EMzDY5YwIDK1Gxa9Vn7s+L7kw
zM2V75zthlrOlChNg7dstJXN3qnNGH003NpDaIbClYFB3jN7elV0TLJGoJBVj78svHZpFV7LtBIf
iFPMd7Nbi0YQ5mvc7CYtUv2PEaCSp/DdE5Fvy1HRX0jfnLWfkW1kz7FGbJXIo+RSRtK9K76z7EzO
60FV2EYTJ6545mD196r9mYw5LqTGuIyjQn4SnlCfVn09GenBHtSdWPKSwPxgfcOvIIpI3qVaS1TS
DLIZpOvqIApU5QsxavILfWa2E1iN/5q6e2hxGVFSMpFm6PLPcUaiC50/lBFp+xMnyLBv+lJxyilU
r1lD/I4m/2JLaJXFgnrg7p6JKHqBdOoWxfTcZMm5lfriGKrR+IngbwfXi3jNhuSLZEj3qAn6l9WT
1/s/ybpsPui1KIrx59bPkjEdCKEDtUTn/G7WYgV6IBGFuFVqB+610Jay14pgcTMXrpfK6v2k73tp
L+v7UdpPmTtLe40g0pZMxKUEG4fEyyD1o2hwZstNEg9mUpZ4eHkpFYlm7dFtJLA7bLD0eJrwrBnt
tWfGByG8gNWe8Pz4IAmPCi0vSg6x5XFDH3epxarCyy2vJM5ZpkvrdbLH+pBvGCUaCKue3Xh4haTG
E7bbpZ5tu9JaquqGvtv3S+F76tbqQ5ey571q7lFLU027B2I1BfuWQS7gN6evJvJCR9mGhNq+hkGS
neem3BW9W62VFy4FL7vi3zL3zXo0oaXO+zLpxk0YGUTLWnrzY/IEkXEffOWNd3cDlJkQK0xuCXS+
Ff0PKlahBZMUTDbQyeqiyxcNzKG8lKguiGPs6uLLiywGZFigXFDGJGuV/aZp9hmwsprc80tZXypE
MOkRUVt4aetLX18m9DDhZawXYYwEEz28hPq5684xYk88v9154nG6VApIksUIEVDTCebYVP4uuQTa
c0IKSMX9IgWkpuz4Sw3IMsVkvrEKAgfmc+kBIaBCSvoiCGyypbrMQxAo+YsasB0geLmlIPTWzQUX
Xk+OvLTyrNEzR282lhrCw1gykjyo40Fey66OwjgIjtXRqI6lhTsWJegxQY23VtydKAYXKfqCs9Se
+uDcBmezXKoOzhABy/mcr2VZZ3hD5rLMWGrMLqp17tHlZJc2u9TZpUKUk12K4ZJnl2RwIpJghv8h
7cya20ayfP9VJvodPdiXiel+AECApKjF2u0XhCxL2Pcdn/7+wKrusiiPeefeiAyVXbKURCKXk+f8
l8t4vMxy3CUuI7B8GEsOl+ZwKWSXFtExYsEshlg9tIQjhzIb703lIEUwNg5NfwjV9WuHCz1/ztYm
GXzsg2JcjPOFxkjPF7CzAI0O/0JCAoOkgYcEDAkMEvNi8JBhsAMJ+QcYcuT6hXfav8CQy7+QkD+D
If+NhGxHX8n+BEOChMzRozoiIVMyq/W/kZB/gCFBQkpY4VV/giH1X4Ehm2UPZxkkJE3AkURZ8ZAg
IUFHJUc8JNCoOvwAhlxATZkH7djiBYm3S8k80HqGffbF7y2jzpCjsJQfyeNyBJvz92vsqFL0IZhh
iRlkFi3yjABeT4XnkDnPOzThKqfOoxQrIUO+K3IrsqOpMi6wcEmuQF/XmzaNKvaeCYdFGdJyv5q8
I36lXgMFVzCIrDAyUsjl4Z82ofU0ZdeFBZAApZPQI0OqMePKzGs13bqeI/ywujJsoLuwI4cW/taw
ntULQ5gAVOBxeWmRca/SACDcEg6eKCAKJA5l6eq5ED0uhoUiIVzQM3EdFbVPBwWuAqt+GabgEHjM
9fs/JVsBKDZ10rUYnQzuH22mLqO7RbhZuKI8h9wfmk0wbYRm00Kln8E0r81IPevYSCKPaJnP3AO8
QPUoFRqCR9qKFqAJgDVgQa7Gjwu/6H20xWiz5DdUACRfPrbE8qfez6ASSn5h+SaHzbE1lq/1fshl
2vKRskplP5d97rorfn5jFvBdfAQOaGHpR5FPTJdEPvTrLPJr3VvY+1FEWLy4WxtYfunY6tDjBhCK
mwzKMfUAcVPC7T22gPqwiRri2nLsCdu1cWeg4bmtCWTBuDmtXxHapmHrSiutDdrUaE8NidfRSFri
Plt5VeLdIxmA+5zCJUn2JMubU0S7/DH1+9SfGn84tq4hQ+I3jT/Oa+tnvz1+hbshaX7S+Ivm57M/
aX46r3+I/9XCGXIHxm2+Uq9Nqv058ZfaR86DhlDxYHq0zsRszZslb6Qa33tl6Sm9p0RrQz+rNja0
RNpEtGoT9BuhXFvyhENsZwGEW1uDF3HnYqiNYkNbu9LgUnanLfraUBynBc0mQfgP2995g2UabQg2
07F1DQqSHtIbU+NZqocbiKB6kbY2uDRhSPXWjwo/Dv2EyXJsde8XhY9wQn9sTeHDPxyJzSV/7n1L
8qfCFyR/YRrIvtr7+IaaxzbLFE1to/Bp1rEJeHTTBTPk2Aod+J1X6TjhecDOr5LQG4kQci/pPPJK
FWqX+ibWNymzpF9bfGwQgQzT5atAOR4IGNfhGevhtU2Dq4pry7AX190Gxcljw98rbjaxshHGDU4T
mbXpE4/WJhSv11aPniDjeelZsidbniF7ouVNTBLLG5gnTInG75kbzBY81tgefETycR9ipywbX9X8
Zv6zVbNPQ2pp1PyM6cPEmdcWHZvAtar2rcmX8RSvfZFqYOLPtT8wRxIo5n5vYsDhsdOaEOtMT+8h
mnlFiRIjridrEyMPfUya0G+AW4TVxuLezTRJ1obNCvBvmtCujVTBmR37E4QQQDtEONVgk1K4Qpwg
K5I5n4RmhsWHJOzeQGTkUEUhPuvihFmC7updnR6O/zumPP7Hn4CSTq0N3+V2kcveMVsiem0MH+u2
Di4HGf/IDFfZZ3UloXd6TClBE1QnEgzAJWbR7CZe9awYKIxm823SqBfLFEZXR1crLepDshtugRbT
vg0jksttZ9qaLnw1U7m/6a2kuFOyVc19OVda/ywgY0rGKp5NYY/KDlHixw3baoIwSwQDH285ihGQ
lzhilWD0dU1/iNe/Hf+XjNYlKlO0VN1H0cUw7Et1b+Zrw742lnfDag28M7qdnq3NsLZFvw3lLYWY
FI0+bW0GzsPRzqCCX+0qfecpRGIxbvNrM5e9vuwXc0/6ecwuaH12MfQXorI2KzzU9cEID2W9tt46
5PWhtdaWFZfxdJkUly1KypUXTpfBeCnoa0uzq/jYQtJaw1WQXplpE2Fubghoj00ykrAkd1y07oTq
Iggvwmhtmbrvh/047I18b+VcuXY9nGT0SWNXyXZmt+N+qFvYZaytRPukXht5HFNbm87jRTthWlup
76R4n+u7nArFsU3ZBabbAw9o7sf+QiK46Um9ra2CO1yT2j2oy0Gs9wliPYe8QMjnQIumS1pcXAqr
T+2ZW8IvABYmOmYoJ3FiU7H6JIstzcUYVBnu8+S4QCEOQkqQkqvXUTAK7lBWyt3UCiXkVtQVCIEe
dXDTixkvNwGSnLclFiJKiLF5JletT+awQ4ISXc4Rpf3NBLP0ug/lfaEZ7T35y+6+Fdi6lLa70peC
HSsGUAyVdFsaS/lk1pmX9Opb18SPpW6F92gzNniPrLmioCNtEr+V+TB8L8ArzjrKHRMUqVWcgdxu
WEvf06zdaSqbWjfK9U2FCJ+zDI0Aj6fO7ViYCjfV1OaeZaoTd4+PpdE9YCBBeU0mR0zqE55jVOuI
synd1aIVlRMXi/ZiBuVVpDwinWGtjp79vs7CL7I5Gr4hcyfsC0W7mXNhdBspfkqLxriEQwn0uoHh
WwngLYzyYka9AXLDKD42kbxH+lvHHzBHlGkuIfZVkf5NFmALhbNyPYuDdNFH4nRz/JLUGBVWZLo2
phpgaJEiPdg3xUU0z+JdW0tPjM+4n4ecgmesgaVvpQPoibtJn0VUI1pkY3VTtSW2LuB0zQql7fO9
MiJkEfZxc9e8DzPivyYyQDfHL8IcBnvFScZ6cfpAXS5IkKlPlX5BBKw+l11Q7WdtMgF2hvE3SjpP
YpVnV100XSPJWbGljuJGJiWCCzwqEuLQfDFJOX4JAzJoQVojSBIFfeRwSsp4PsljWVzlgV7C4IDK
WKml/kz+6k0SlOJ1Kuc9pj0hMs3apWXCqvj9YfCLGzKpl1XDVUQ+ToY++HEH7IxB0HOtxTYhnOUv
cQdOJlgglpsIeD4XovS6LOh6VUKiQTQSxLuE4DFDBnmDuYUAP8LyYzMKESz7QpNyUJmYoA8kUi7+
+tKtf4UkTdUe5ruvBPFdVkrGNymFFFwKuFh3Y299oRzyNlbmZag9WNljMD8a2WMSPkXHVndPio5g
9draEetsPy+f0/JZTL7OyVdFeh6mr92xNdNXTrOMTXJsyytjKJu7VrNufj9uiJx/ivUJ84F8wnlG
EBHV7Y8DN9bY5WoztMtBFK4bPRq8WVx0f9Ck8auJdiue2Ogrp4OExuiUIdBgkAOVhn2f3DSViR5P
g4W4pJYblJRRJesk9IJmRNyjOPqumG14UyWh7ISAzK7b3sDFsUDjuRHRUNQ046DLyvRVGxUd1R3Z
rmrGIzLAimMe2d2GhvDNQjqGiIObayLnHeaq2lsAS9ZZdLRNBcyTUqm9UvWOY0qpiCvLRtlqQS7d
Nnlwt3SJ8tTL8zYXCvFVMr+booFMsbnMeFzzpSvr+ZBnuoG3upzvEgm/rjmNH8ATRw9W+KWL84wb
Fj7ecpo4+tQU11YPGLrAYNUZ9B6ZCk0fL8V4yg9U2R1Vzt+w9pzu2zyufS3laKReVG5VUwhvJNah
jcoiuDAVijbyshdKXy2vpVp+GzoUJ0nrd0R5EZm2vm39ZuUWu9FQOb0AXtVJsgJ7N/Tg+2r+psdj
CXmBRNoEqhsg7TEGOX7RJTmx0xGM5LmpcjpTkHGAPAbXhroE7pNrevGnWyG/vK9Gq+kdVZ/q7RwI
j+owvkcLIpiY2veXICJKLPb81NJHp+oBZvz+A3xWP6AkQqzHR2CyctadXEtDfCZbCZkHR4kDuAmh
tu+MGuJg1wYIcUA5KDSS+UlFWFqzc5nG6MY9d2QUkWp3lEN3wEwbjIm5MfuveQfPMQNtohJmj+Er
upg5uphzddsv+fb3n/xT+o4PzZZkEJ6BuDJOUW4RiMxBgvnvEKQCVdMREYrzwO5NUeOKrfwArTBf
Cj3E6mO///k6/Vf4Vt78kb5o//nf/P21rOYmDqPu5K//vC8hI+b/vf7Mv//Nx5/452X82pRt+d79
9l/5b+XVS/7Wnv6jD7+Z3v/8dO5L9/LhL5uii7v5S/+GQuRb22fd8VPwHOu//L/95n+8HX/L/Vy9
/eNvr0hgd+tvCxGM/duf31ot2ySN7f8/f/79f35zfYB//O2ybMrX1/LTT7y9tN0//iZIf1+DJ40q
i6zLuqUpzLPx7Y9vGX9HsllfZZYofUGM5k0XZdNF//ibov3dkpHyXFFh+ICbK1u6Lfv1W7L4d9Br
pmUpJHBX7Jryt399tg/v8K93+h/Ym9+USHa1PMxa4PkrU2WyhYOVXHEVuJ9o5GnWuspP63AUJ6jC
ClmxjeTpjrQFIKzfcOvdkJaXN8aZa5bE5/7cnYmNG4UaS4VF/LG7OhnRbdWW77K/eJqXbiKP0/9r
Z6u24OdeaNrmmUIFljqnXaqAGtBGwkyEMeNO87HLRRMEmAbhS4prwYxqTUB2OgsU8Jp2Wgph+GgN
iVa5WiJGQaBwC8EQeubWNiT9zkxzTYcKl1TCa1+EZnefjIrAT+aVlQoWnDvEaUI7V1BCRzK9hn/8
FMppmSmUBXtWGYbhpSBOLUkf/LVL4TZVGrWsnTrpY7UiC9s1JI30vljqwWvSAtAPUVzc3jc5lP0K
pFf8tcR9tLsrrYy0EGfrEHyrrVqT9qoWgYuYC2mQ/SnV08wOS4wxwajrSrkr0RfUnBpHsxkQgzWi
JaFI7SHWW/hh86C2WJEasZB7BDsKF7WUYIbPGl7WapRNlyIEet6GbgJxzsd1sBqxmNVt2sDFsGvR
yp9EPWpFe2zm4FuDTsxLgb3SCxaufe20Mqc7ptJ57YpNNn4FF6MrDmcLNc1OqMl5tUXtwTxpsGZX
iwKlz0RDn4XTdFrsbggQE+rqZZNmUYwOTglTOB0q2IcWGCt8wgoR8F2PpMpVOg9m7OdDp5h211uw
HxFIm5xpCGEjyPpMlhHnGErF3MAfZgkpJQRHxa0mWatGNRf40g4UKv4u8a1EZUdsrDK8juFewJys
hHmyMMfqyhwfoDRbIv3OmDOMR+10mBow57HUidFTAramseWFsnMRpYinqKoZSjblSF2BfxnlXHqi
RlArV2lNq3CaiKqknWBLdKuG9RI/BglS1psKv7HUloc2b7knRvmXOsLs2pnatE6JxPv2x1Io+Z0a
F+abbuCI62aZzpUhREs8tqfOTL730iLcD8IcveaEuK9Fl4fEMSQuOtK8ohQ7ScU0xjFB5PowjpKw
7ycGxTaQS5BQP0iqy8YYzRRH80IAu3WXDV2Os3cux63gdkreyIegLKO4s+dJQEK5QNbKxKG5roMf
stGk+U0vGaF1k4/LJMcetlNCwI1MMNthBUUHMqzYPIWJxSmlkumTmgD6cJkWOyvM1WQTNrFU/ADY
L31VKbHXd/mYjxKSjFYrRIFdmbnQENDFWmuHmLnKrqREAEBEg4vMdTspoYZhVGcp3lykXfEehMhv
ujGyiMWhaadAsZHGR5y1jpUY7l4C7AIgWQMkpCvTECnDVFHaGgBmrsJPX+rZuEmESIuem3aJNEfl
FmDedDkpc1vLi0RDGqSOpfguLjHKeYLA0Qn2Mvd94C7lPOq3THNN3jXorzBGY1Qku6jl5gaRbOrg
9DZI2Vy1KhiB60npEu1eLKXZwVq3Yc3E4nJAwCqebywtlRcfOKkFibxLX+Q8y54F5GuGrciOAJhO
W9B76EJxeu0JJxVyDxVUjr7Pl6+jqoDlUBs5zr9GeCTLONn0WYtJAmgVCOYGqrqYVAVU1sIKbQ0D
O/mmmyxA7YqMQ8cTkgRjCV29V2M3VwAH2amJhnLDS+/IbGT40SUjtjKpbVVdh+gxICIrfSpFpcoo
MgYCYL2+PyonClXZ2YogjNEGacqIfACRdeuJhoLJuwZwJtkXHaeGF5vmmG4xcUKHS8hja7xAogmx
1oDbo+aNRUHqQYtXw5fYCClUGqDxEVZbqsopKsFEOrjPMjPDp2VZeqG12zKa7azIPOQlgLXasjJU
/fNSwiuL8XrJBjTJrUmdcC3qQln4keIOVdr6PJVQZwmo4dAJSYFMXNaVgIzGpIh0u7eMou3sNtOF
7EKZ9BHJaYCfymL22yIuQhv8kE4qlQ2zDfW9gMTAok/IDBZXfWjc4aoxbgSE8iolL0h4YiDWTjqo
ukW6tSTjEMmlaGuycF8McLTEmdLhGJqtW41S4k+yCpy5O5h9Fd1pUuTjVwPa1HgfjQAJW722bCtL
hoNkCZGNG6lkZ4pU7pK5acE1jKniVpiHeC0AaiccrIPFsr1FM/UB+eiNCEEprQpvoVwPhGYPQ+7a
0PqHSigwhFZ1zFck/TCyGOx6iErbWo9UExkFRRncJSeqX6w14QO2N8fEN8rVzIEK5OcxSj+9obxM
c/e1ldTnoZ83USS4BXaDTpeK1LGEsLxVdaGyg5GAVg3CNzTEb/oqc4Wp/M56AsfB1AQfjI+ala9k
QMQlVLW9bcaBChse8nuOh9KppNxvM4kcKfDd71LdBVeJGi13gO0l19THx15LboSa0womAvWC1aFj
surEHhWY27kq5hfjgkWOlaT1Jiz1x6QnFOitTSn1V1Wv78Q4XxzD4ghD+Vl3hMBo3iwkKJ0mpW4g
GvW4kWtUSlxTmdPnFg/s/WAUX4MAdX4/0pJqL5gpUlRlY7rQu/borQ4/yiURDp1ayxexBBraDtMW
xUQdF1bT6oHDY1GCE3Jf4Qg0x1Z2P4wJdCwjkGIdGqUo3JTGzGFQI7KI/4JFmXo971grpepIbQdf
arZyTFkjBFAXM1OhtJXj/K2Ypsbp1ChCw96gSIO2rNMF+NcAhEVWJgOgp2bFAxCexMYFNrKrpMiQ
FQdX2hPYoEGVGPYQpqorNErpWmZV2klTmM+aMvX7qKhuLS0SkL9A+NFuhiB8SPAyQBleE3Ai1eui
E3aF1eFzkyhYQPMSWnwB9HxBAKW2brGS/N7hK0v+N551VMrh+TRXpNAi5L0RHJQj09iLGFc89YoV
7hLRqk1+esSxAOgKkEy9TK9g1mUbWUdRWQuTB3kMDHui5Db1JnqNEMMnnec2Lpsg3kbifa2PXp0q
JGbb3F7Ad9tWuNz2hsUBh93JSCXVnluj/CovY/itMdI/8D6WFu700Si2i5pxca2k0dXLkkfRpfxq
1HOcKtgOojGjiGdqi6uzWblmF5kb0Uy2Q5p8zaCi2IWp4t2qC8iXmBS5BtTQGltik3UGoMF2hRK3
02gL3kCVdKA2UGBcXOHurfRr8mNoroRO/KIvUg3xNoQKN7HpIMsWg3Ro5Eac7TiP+10smVtEaOp3
BOgUx5wzsn96gYNGZoaz6JB0I7hdVGMvRe2uT8rbzIqbH3oJARUVrQhYAiahYbpA1bVU4zlhFjtd
LXYgo83Hch6STYbtzCZOhHbXjsKrSMxsTwQJb5le5Krfj1lGEEwNKhFK1OWCg44DYtdkwE5EkQ2h
ve3zcdOEA8aQA8naTnuKTX2yDYUyONYVKqLuqrZLEP+9MSSB1KCaGrY2ZI0vCSOZohbxvKXtd0kK
OBCEGM7FcRo5JJYAPIA39GsC0x0y0T+Guc++8aG2HHrf58ZYj8OOe3XU8R5NNIcwN64v4kjp7KJl
zTeD/K4JgJuLcMxtVWphruS8mnSo12d1NCQyMji1SkOoAvg3A10JvjcUF8m2gj5w1Ek2fbKXLY81
ow3XPbFxYmGFHrUbz13vGsBeN51lTc7YUsmQZlQLorp0RuSbbTXlwhGg8lN1oshLK+JDvsYv1SwX
O+KT0C0NxdpjcBS63SJuJdhMfmmK+U2MjtAjJBADxDQrBOhz9lIgcQ9AFfoZlHiwSRj6JZC6unCr
BMBroriqnoaoGm6WUs4xyE0yQbYnJJ4f8tocrtktqps6BTtXhjhJMR9RCyWIpFAXSPqVpFF0TxKK
ayLaTMgKlOKDoFJeJbMq+FVeyQvRazZ4AiIeZAbLjtwG/ghWg8BQrmTw5yYVGV2jQnp4whVnKOZH
sx2BbY8iGsGN8BxJ5hfYGAO5KtNyVAEthMaQI7erpjurzC6KZryPSMShEVhG2yiQrOx59TwEBdxD
IonDOHPUqg3bfaUmCGukADD6q0kOmpc4yEa3jaIWP2ANlIYoBjL6gck0cv3LmugNC5y0uyn0MPsS
4QLDyap182uxVPkPGAxa5ch92ahuQmkjRWgEuf9oivR5tYvr5k1aWfGPJOqSbj+2AliWqkLm3Qbj
L6lMUYvOClMKiQuaCtpOYwtdmEUPQtREThpHQrrKvSctdxCEtbAclwrzCdVPDfn7INLGh7Y1wfi6
KDbJ7Mkhb1reZaIQy4uX5qqCrAjOSjA6oD9o0YEXXabbMZvT5NAHPe4DSA7OMvqlqQIGHEG6tlsD
CLJQHUzhVpgOQo2p2mQDQJkR/Qu4RanwZiJLhtjTqALhh1h3VrqNsCMGc0Vn6rbS+iK/qCD2qqqd
qGKlOalZJ6Qh4o7g3TYbDOVziMSZMfwYpKGeMpuACqF1AWOD4lYWNOFbHehB6vZhlxivoTGoRebL
WaWpgdM04hC+EWGLwjv3Ba3JbVnMl+mSWCFvUQZoZxFD4koZv3fcU64WBIFGu4zVOnXyDJNwm4xO
AIFzMvHmpeYhBOpdA+2AoIq0LAXLdCmny4Z427iT5UgIvhPjxDH35apPbJS8UgGtslmQLmuxHXHb
MoZUFZ2kWSr5Hvexod6WhRoJXyAvQN4Y52RFwURT2z5Gck8FyDbGCb3VnLoXFCM4L7NtkfydXEEn
1t9hI29k79PQpyYCmE1qjd9FOSrqZ3hb4Q88Twr1TB7lc6KINIql66A+Lb6Ip2nHvg8FYwmKFzZD
n2C98hAjchB4eRxu4bed6e1jNZ6slIqdAOYlykqIlOTTzpDhbRItUl8gt2ylLUAFT/U4JM4pPn0E
Df/ZDalUChZHEvlJ8ksNjEBOYuNFuY6vhkPrEPNsjW+zt2ywU/DPPdQxl/Yh10ZdhESzpa3eLJiZ
neS8YwlqD9zO75pNlOy2GGe6gjM4oyttmi/FpfHjpzzkn7m+3+f2IGySZoOXBzNTIsb/mPkK5gwv
Qr0htwfy3E28jGPDHTbSRtwmvnaut4956eNgfuhtzcP9lEmculSea7P53u/7jbgpvNKxnLa2havg
vtlg2esUm+Jb9sBxsDvznOu4/TyuqNAZsrJ6Sqvkw3FO+dizAhm2ymLpDQcaT94kXgGpYvwi72ZP
2qBLGGnuWPsqVhFnYH6f1sRpxyu6/qdHFmF6q30lvSU7dCI1l8zA1rg09up2bh2i8uRc0eQ0lXns
T4PgjrjNCnI/edDA7ElIyNJbu492za7wzN10Ozko7Tixdy5V+8tB/amvk2cTulqQOkV6U/Vno6/s
Vci6BmJ45tWd5oNPn+gkOat1HN6tQV33Gvp1jiuzG+7xOr1C4db6wmX2rvCl5Fynv3w0HXiDBGcd
kMPJulBSszMiS3oz7tTZ5rDCNk13Ii98MB6Eb+lNXdnNZAPvcn//sL/olr5M9IlUsu7o9n+cLZrV
AfJs5TdxuVza+6L5bsxfft/DieY0SXwsn/j9BsYNiHSihfCxCz2KFm3Kw3fVz1Abk20jtst9c5Nu
0PRz4ntrP9xWdpXZ5a6+Vw/qFp/HM9UpaR28j4tx3bU5H9AEwI3sVBNABjykL7ryriJBJYXRdSSG
2G1ctdiijGrrJdMPqxwB+a9T6vn3j/+L9UgRw4R5TFVEI9l/8mJhIpozK/J1LWZILkg0EklOv26v
fvSWSmeW4+e5C6EKCQGKydpKOjkZ7GRcxiSc5lc90THvhiF1bl8718HJEpxAgSERP7+K4Dhdcx85
MOz3KFHZfeOWN7J9ftF/6pFDl+MQ3DKDR1bh5EDUBKNW5yp8ryTL1qv7AOuw/+0rOunhZNDytiOI
aOY3YcuF3IN548p3swf81Quc+txcXH/Zh7moiTLyq6snLzwVMG0fl4Ni9RCZzPpH5Vp3cn5R7FAw
9ASniHcogwC1c0hlXmvnXtuvejUltk4cOfAsOF0BaYqxplWE79q1K+/jbe0LziuaPC7W9e62cM6d
Cue6W9/pT4eQ2ZNvznlnQ/Kt7B57hMTM8sxb+yg7xbbCOP78RCcvLSQlgsWf8KZOdWArY/WEv6Lb
Z+Xe1FOSO9IZw4cTTYzP/Z1MfK7jcxSV4TuByztEzZibP/uYdJH7wIwb19Gfx131EtilF3oQUy+D
jXlmbX/eSU8e+eRgivpZFxJGVdynsaN4hRfu4y/f1cVB53kzOOXOeq89BrraNw/NXnCDMx/gROn+
8xis4dZPr7XhzlSPafi+xtsz3sE38zeqWNftQ+pjXPaOK1YNjPwy2uPvfP/7RXruda/R+U9dd2NU
VnIYvi/jiL7TLrMQTY934vLO1ePMzPoUE59MLfUEbDrDZTu+amhB93+sFQJiL2FtogLr/v++VvXk
hJiSup5Jab6TOwivMqDmt9W1/jhc42LKCYm06QszvMXZ58v0iKrcJnTP+UKsg3e6J/20llT54+CK
Yh2jCRa+rzEjXBtf8a194xvnNqFfv0MTbMtRn+c0JlaBYgLEWpdQ+ZIgKoma9R57tNBBmnQDSAUG
Q+uqF9YOWavN76fP//BO/+r7ZPkaGbhiKVv77hAutzvBidzUoSib2dqLvrihd/a9rtPk86j+1eXJ
cpWQFioUVsvgJTdrOlqx8w26tRvDyQ/1DorCg/Iobvtt7VXO+Xf6Oeg57hZ/dX+yWGH7cKm3xNfR
Qa3Uodz0gGjmPtkiDX+GT/Pr3f6vnk7W5jwhaxUk4Xs331Xx15gAr0rOdCGdGczj939a/wN5EKtk
75v3zQ5R3O3ijwfgIG56ZvH/D5vsvx/mOKw/dRSIQ9zVrMbkoNKVFtijX3jDVr0Jd+GNtVc28tOV
tEfF1oETc1GekS86sZH51xb7V/cnS3FOulkbWYrpo+ZqtumjxOEkrnwTf7E22FLY/b3+FLvnzutP
GJg/try/uj2JSiQy2NUapB939k3k9JfTxRrVSQ4+gF/Csx2uy+3T2kCnHc4+/H9Y8B93nCkYDNFg
Oap5bBvp7UApOkhzRym+/37d/2JqYnNO5G/qBm5NR8bwT28zx6VIFBL1XS44JbU7ar1OrL38vo9f
PIulcccBJMQFB7Dpx2dBeiZs2hwLYGM7TY+9SmUZod8vv+/k84NIokzEo5FNEFUsyz92khr48gD4
eMeMchLHu0qh5jpF54LTdXZ9fC0fezmJ2xo5A0yqGm/rZQVOn988pYc1OZN6mXM2ObOea587g2eo
YZrDjeXkkaxQi6xIk987d3At2Va2yLV5xr5Cb+Js5uD4oj92hkEjfJoV9SaapJ4+jl+Ry+MwDPI3
tuPX6hDfqg7oSC/2SZAqIKZ91Uu9c7m8X+wl1pr6MQCyadzIjov9p9mHiQOseVX51jyHV0irb5I7
jDytq+UClyhn2nRXBngOB4ikHROsqZfmWVeqzy/04yc4OQTUvJ6WgU+Ase+GYquduKbbeqJH3ssv
z8yez+vAwpJRIu2lA0X6dPcE0JUbuAi8FNHtGL0F8g8hW/BdDs5E4r842OgHFyv8pC3lcyI2DYS6
oJLzku3EzfwQeciPIxu0wyh9h5zu/3LZ4VqtyORjVgA5yNaT8RODSozTon4poQgmzYA6UbbPIW7/
vpfPE2XtBtgsCVFkL9gPP85OtUmoYnY9ieyRrCiuH+ItiAnj+xoYoZ0mrvk0fzva1o8KAw/NOXvs
fNpeTj7AycJPUpnCftO/YEye7TQv80Dx31ov5bOk2esMXU+7s4fOp7CTTtVVqIGLsGWY5snGaZTJ
UqE88qL6IXq89nCh/rBuB2qZhW052Xvs5DvRBZWDLrtggzuZLff34/55V1g/ASvEID2z5qVPjqEx
bFO9GMYXFd8lF8wRvHgnuw7c4oISmX6tOD1LZt+fWSgnvkMc8ifdnsyqPKnyVqZb2EKm7qokUa7K
PTZcua3cpoe5voxv1ruG4Gr/Lw8M/xvQDc7IonKa7yMVhwj2oDLRcAGbiX299e444vqbOcLlsik9
8UkHW3COhfGr+UWNAe1rzTQQNz6Z4GHaVUWUGfS7BqORU1yH5P+wIvaxAbdRO748G/GvU/bDjs8u
xDlJkLEimYk0Pq6pLEaHVF2Ml8Ej2bcprsuH4UK7HT3JaezyLimd8un3s+lzh6aK7SkMHcsgU3Wa
wsV80RpKqXjtx1sBhiROQL///Z/HkELeqg1tQsMR9dNbWpwlWV7L7WubNPhnDG5Xz7aQ5pvf9/I5
YYnqzs/dnLwqWZBLSuDtq3Y9c2QQfXrqTr+G6OmIW+XcvFhfwseX9LGzdUx/PiEXSsN107ymj9FB
9YeD5YEAcKsnLHL9ekft/iZ18cz4+r99Rkoy6wKAaYG4E/I8H7vlgq9Wo1qQlA387jrxoK1thnfc
MD1jJ567uqwD9uEZDTSMZJEqJRaGmn46L3qpnKuOAe2eCwAKBxTFXSisBwNhtR0WBN7ZZN+nQ58O
Vfokr09oBaPk49OFgANUvZzf8vfBXWuVx5tuY4NmYxc/d0J+mvUU8mSVsFE1+Q8MtY+dWZT4o7nI
3iE0zlmKBP65G9nnu8lJDydzxCzlEHyf/AaK1kUf+w39YntwoKHernFT5p87l07jGKilvCgkvyCL
iewgJ6FiL5o5Zt7Je1kIez3/MfU/6l46lMK5q966y/88L4794JKMiTeaReJRPuqnuV8ruWJV/4e6
M2uOE1kX7R/anGAeXilqlqoka9YLYcsykIzJlMCvv6t6n7hhy77W3o+3+6EjWrayoCCHb1jL6N77
SAHpydY+vN1Vx8UpMj+Rc5o32EgiSjooHnBWn7wBHzff/wxOSsSnvZyEk/5hdtSLoqbot33PUQds
LyFonxKR4yU7mW8+zb/86Y7a5Oi5oXRYkID59RmZjK71R9m/98/yUT2WOwQktGKG3UZtkpv+VB2o
Gt+O6pP58reZ7HKNPw/74cGRUHVpm+jeaWfdM4/5YblyI/35krbvvgXfP7mjH1+Ef0bj9aarD8oK
N/bXi4Rln1Le3b/XLXT8U0OUgspFbUW3gf9gvdZ7rDqHdPv3Qf84pgtEnvYblxXnw7c4WE2bFdnw
PtHOb5RoWz4L7Xw2wIedSi95dDSzfy878S2oKLofERN/tuL8PgjThn4xY5Kmo93nw1UoixoUuyl+
UJy2185IiIKNOMdX2nVV7JKVuSuu//tXnOw89EGdWhnG+2jVyqppcAfuW5F89fQrm5rsQN9lxicX
9nHB5rzOKJdZhAILuqouP//pBU9LqWVZN777BDky/R6tw3ocPlvKPhvkw1JmyLakIXP4J9/vlLe+
ywoKWnQ/RDEo6PWEG+CJEqhP5o/PRv3wlWlWb7ZBNb5TNbbxEi1K42qXGMsno/y2P//nDpL403WT
bikaI3+9g1rXpo3IJqbImG7Z5kS39xH5+tq7LopDnj8gGiUc/tnT8Vuw+OOwH+7pHGj+lKUTYRBq
3BeqTVeAeIiK1/dzF82wgzefDvnHG/rTlX64oTRPBpPnqPfLbjVxqDmIo55AyBbsybrbW1NIVdku
ST+5wZ+N+uH1FjQHltY4vvfTHRz00b/r1WfP52Vu/3WV4yX46cI+bEaKytCK1lXv7rV3F2+HLSXE
K+sVptTGjJr/up7hwzdnXcLIP71ylVnllGKr97LtwxbLCNovO/7kkv5001i1LYduJdOlbuLDGDob
y9RjjIqmhvg+oOjamz4JcvxpDHYgbFBJS/x+NPZ9+lUqtnAioC3nDOC3Se7/vnT8viaz6SB6Qvcn
r9dvJzJ8A7XnUKAUe3eOs5vlK+WcsI+//H2UP13Hz6Ncpv6fvg+KGhNjtvT3Efq0E+xt82T3nyVa
fl/nHcch8MTpy/WJv34ssUhTvS7F7H2npyuqv1i7kldV31irS+D6s1TZb7ftw1iXvfdPF6RTccrR
3fs+mVe0Xa5UDy6r1FaqKaO/37lPr+ryYv00kmvEdmZPl6tSa/ml2uTbPnSIU8q7z6/q9xnvw2V9
+J50ox8yYXnfxT4/GRH6g/fAPjdHZIAbcp7xi/xs8/vxjEKj+C/f2eXB+enqTE4oY8fVXeoOx/vL
1VFCEnV7ef4P5vPLp/9lDvow2If5vBtauxl4QDB0rWpu5RdtRZQpfNG24/V/MNxve+t/hnMoswDf
RF3zhylPGvHiuQynH8yVDA3+vSwe2tYk2ff3h+T3C6Ocg5Iq2q7ZN/Hs/3oX+8lHxu4TEiizVWLC
afpkqvvs93942o05WHS6lN7ysYMuiZeIrti/X8FvhyDaoH++gg9P+VKoIpVZ/ybacw3H3fdvpmoD
H3Sl6Q3g9Oe/j/bZ9Vx+/tNTV1HX3xt5/9bS7aRPwcbN7/8+wGWZ/vVJo52e6A/xb8exKVr6dYAk
bTvVyeWtoH5vsvUDroVdMaHiGJYpJLz82Wv0pwuygINZlyI7w/iYUg/KyXH6Wn+bkzZs7faqBiuf
WkDsxbwOKBvgyE4H9Rwi1AIjAZcPQpSs2ijAev33K/8HwfXbpf/0UT68ZH2QSSVb8s0apShWEunq
gBOAlo3+VcyvCx0ugpqR2kzDxbmr8wKSHiz08r4rNoWW7BugIrBDlkvPV/D498/2h+mNr+Wnz/Zx
d2VPmasN+hswH3MOExq8n8iE0EL8HBuR92N5qB78z8pI/vDVYBqkJ4gyPAve0McZzm0CQZf/28Xy
7C0rBSnw71f1h1fHvfCxqbmld9v+SATyR/pVek29ibxxI0gAdEL0L61jnrGsHTSnPgz5fPf3IX+L
XCNa/3lM58P+ymgtsEhyInA2E7MoNmkFILPPrmbF90lJfLcHYqwla6niXRwA+rv6+wf4bT/B+Cwc
nNn4D9vKDxOe0F1abCrjDep1mHEyfLrUcP59iA/m3ksB7q9jfJj0bHNpKtrC35Kv/vaSjKHN785/
D57Exo2mVQ9pPZzvBqIJd+r4WQ7ttxIrChxtsskegUmKRt2PJ3pa9bQkHTzqK71zuzfXVQRi+p98
CHmYZFWctEO5wViz/SyU8Pt+48PIl8ftp7nRyVKnpoXj7RKOslc5pSr9zg6DbR1VD5+VHf/+Ql4G
o9mL8DwxIXJAvw7mC08Yue7yHP079tU4W/y5q8saqdHG/vK/Ca7/ChTzn1Fgzs17dde37+/99dfm
/wcUzOWM8/9GwRznFqpE13/9lR9z+Uv/psH4+v+AEyMYzupx4b1csC7/hsG4wf9wvLlUa/lUpFM/
wWL2vywY2+JHlzYO5Ahkknhn/i8Lxgr+hxQwEkSKrdGfsCr9NyyYX993mDKe5ROrZyN1qYz/N0jl
p4cyyYxCp/FT7ipTeVdQH4L1Yl/gwZ4YPplO4fL/unG7jEZuDBcFuWWSvRyMfn0qqcLLm8a1013X
thUdndmysPkttG2MDWpnNR0KIbewtdPULwAjrZaSTwtjNget8rDoKdXss6yei8ZEDhrHsI1F3Mfr
XkgDWLWprBCmVn8tRN7+oDOykWGd0AidxHIRVPgVU00dsNY9LbawMxgb6Uh97iQxKU7WI3ZVvHvK
zexnsXT5187JBCcC6fe3QzNlbDRloNEy19LL29eFP9FzCtWhKg0jrGva40KgLLtmWqCeFsXJgz5A
f1nvmE8oaOx3IwNE24GD2OhmSTZ9Cqa9nDz8Jm6KJXvpPPe2TD2L3kxzWbel1z21IwBDay7idWBK
GrztatLJWrd5cU8HbvaEl7AHS5MTJIoWM+hv5agvX+a40uHxFs1dXwk/qgZfRn5Ql3styXMjtESq
I2mtFnrpM0Ob7zLgJ++TcOpjBdfFx/jg61/oWMXh5EOloBhqGJev/SCrQzWZzmPQOopC4ML/3k/W
eK/3k7Mm0BGcR7s17vG22tcQBnJUIrVdXRcNuP5aDzKIrqXaJ2NSHWB/GO/wSvpDyh2A9jbDV3SR
LApw2Cr7TrkH7ciJAd93cD0AaqbeYuVKRxE2eSOOdjmnW5MWkmPeldDjHbdb53WdQH6YbBqeitg0
noMWzKxGv2+CD7ITt6ZApmj5wbixFg/7L430xlZyH35kUCMVBccK9l+c9SfVBvTM68rsnv3OglGk
UW7koIp5qpw88FdjPjpvKV3L+yZXcm/ZuWWHlbLQmmtzbi1hKwzjh9Yo9zDo3rDz89r40cD0QMyX
eFVoBmWNQKQcjkmQG7Ax5rjZ19Dz9qBr+vueCqcrH1L3FF2A4uuRwoZT4XvtGoaHt+krT0R6HYs8
HPSma+A+QNjNpZAi0mLdeDVHXHdpV8XFCh6Q8Uylh0PlT8Hb4cM3wl0wp6jQ3RYEjOZnOgutX8qn
sZVtJBuKvPOajuowm3N7BxqyQgCHWSJj5zhUO5pIkyjzSvteJjx1sqjE9TKPwfNMcjZK8J/RB1r2
TRRnSkRybibYkqOdR2pG1DTkQXO3wMUEU+CP81MmG9Xs81ZT1CF0oB/c2s4uX6+xGcd+XPVDRTrB
BlypBRT9Xxox1au7FPFNLFNxS9N7cWwG1Jv0h1oiTByTpIBTmoe6ytLI9AARhu6o1bexhOVK0te8
St18XjmusG8QZLSnjjD11pnqfJ13VY+QtdOvTDf3ruCeOs9Fv2gQjZmbatnb1944e3uX5k3A4Eu2
XRYQHIpj/U1aDuo9UQMhEVUE15NylrWjgvo2NTT52GkLTIVO5/FdLHjjk4rVCXaCuCZ2NyLHrqBa
6sKQtyaEoafZccYKTfdSPsR1wuPfxW6F3Cz2McVNQwP7B+LT2pdatb7wLH/oY6Cu/C4QmNfc6RgP
kw05yUZf2+RPolfNjcHM9FD5Gv1pdUK/vjDQwmuzFNxSNRnrIo37jZ+IfA8Oi4KBSbMeihx5+6Ll
MkQhl5zmxmyuamEskabn8zGxinhHZzlGq7ZLnATSSNmvm3KsX2lYG65hk8ppTaUYkKV8jCOjMdMb
KMPz9RTrgobXZbnO0szjjg/1AyxZE+hCbQBUHFvmKMcJvs99jWyHByBuOmvtppfnWWneo1c3aEX4
e4dc2ACWe9M/wq6gkIdVZAPSkaNYqi/9aRg0DkRahzIEoo7P4Vf0bZTHmXdjSuG8qtoITiKmZTJM
uwJst6BF11mqbBXMF5PW0Brac5bFwVpvYysNraCaz51p0sSZKr+KmrwwXhvH0Dd+QQ/1RvPmaVNm
NgV9ZuLsRy9Vt0muukOQ5TJKtSA5kODFmyjratvYcfBOOxOQFFHGNEYZhb3DRejuksJCM5K0zVtG
D/lmaBxr5zLZZajWJv9YGrzuXlJ734JkWq6ReW3B8IIOd6ci8hPP/pI45EPiAayf0BDYgjDBOlVX
wbXdIC4LaThnFTG9ulrlAwA62vD9Yn+RZsKhapmUHburzo05i+dmUOIdsIb7sNiVfLXtim5oe7xI
sTtpecNqXGR/CLTZedKa0rnGnAMEoVaGtR56YOedqOFeY5y7GatFC1aO7dNGXKem+1aXcfCF+TND
LelC/ueNrE62WlDw1NmMv1MMF1BskyGnbgtQ9wAB15UrU55TWf+Q45isc1mATBgKTJIF7/WGyWvg
lbPMPnQTKtBHPWng9iMNM4OcNvS+Kx/9YUbg6KsSFMKCVe6YTll3niesNHkdOKcU5+ZGJstLW5S1
CDmLJbd9EZNabLTxayVlt4XEZLJ0QwwtlWVFhdd1RTjmiR4Wrj+v/XZwQluLg2tgPC6aVIr1WSAd
fWstk3zK7AIpUKnzDpkYIAWNLwdhWGq7ZMHw7FsaytKpTh8SWWnHyUz1R7Pos3OJ1PIoDVNbtZoe
P+msNKscBt0MvDwdjuCKrBut7LS1BgwVF51m5WFuTlBIOun794kY/ZfeVvl9Vvso7QO7BkNQej4q
8VKjc05BOw2CptJXqNgL+JZpSvt9bLcZtTANEwX9RgJZfODemjG+X88G6xcCk1G7wJ2ciK5LvAxz
IMGbpJ53ED4i1NDK5+7kzshuocW0E1qf0U0O8UTcrsCJOo5B9qRoSQMIIJvU3uhN5pzHIVEro7am
fRcv9labawIeAxIEffJlmCgje5z0amKuBWcyuPr43RYFdCno1fqj5UxVWCiF/ZyQxXwbiMTeenEJ
F6I2M14s3uUISq3cJHYBmGwp/cfKU2w9iqSWP4imIwG0TVAyFhjS/RAE1ZPfShONQFVcl4NTntIc
U4suZBLFQJqBFqE+3Tta3NNjuVjpu1drln9VV2nKoukNkkwJMK+Ikgd1Bc0kuTO7GduPI1AHmi2m
jIt8zFgbttIPnt0Vb+RYAGshO8MsW5iuBUYkbheqEwfDfur1OVFoBO1uWwsoslVp9cdkiXvalfpS
brKJrTvPX6p9U76vnY0u0b5C10mvvSYbiZoB9XLXZTLsy3F21/SmO9spseM2LGovP/Ar2yNknupe
eFm6d6vMeJ5NINhpuSxfjCqQ1EZfFrFajQlItS64i4nR3Jitn76z8tO131WpWo1tvWBf0NudxfZL
hX5sVUcqqiAWBoYpV05liLVZutlbIHqrXquBiAOzmnY1ZoMWZXqbbAcFXnlQdvmlaaR2YymnXvli
ggIji/ZBqtJ8yNvceoeBhCS5m2TywuHe+5aUOeXHpi0A5JVm+4goLL2rVeo8SlnNTggUz/lh2kOw
SwvFjKE8bje5c4EtN2BvnNP5pGH72pQAdNBvLqxvaWeBynV1PJudi2F+cef5qW+cLkoA3O0r08NI
VJKCwZsr7jQH6VexlMa3zHGbW5fymrPdpwAlXZeMLlXZY0RXZMPm12uWdVXKBBJ0pcmwmg0/SubJ
WcF7KBD5ml11XVpwqVurFdfEqqpbACg46nKtsK4saab3kDKKG6Nsqjwa7WbajRQtbNtRHw9pMHe7
GmYO0ng8WI49q42p52Mk03I8lUWSrQkQdwJkl4f1LlEYS2kVPWb/kAhbrbjzTdO4gypSrCGQgTmh
CXmHUb1FWjSwU11N0i9v5smcXrI40b55nJZvE3/u38fMbQ++pvB9Gyk7iXSMH+vpQs6yJ92/m8WA
zcBqJfSgqTc3krcXfE1ZHILK0XYSStYOGLAWwU1fCNIsDpSuIM2ybdFl7sofNGdCcAHR0IxTghqm
4ovtBmd8LZxa0vzEghpBqNSv5OCnduhPtYfspkXtMTcjipV0CvSo1tUAz9CqOmIy85QWd47sOx/q
0gV65WR2+uovsCU3LeqlfW5CulvZ8KUBxHFGeZXobtdFaTREVgRot7WVOQVKPR3wDsYiR617zfiq
TPQAy9Kmp052wwp+ir3D+AtWfw7UbsrEyzQqe63jn8fxcDvM1X3emj3fIExnWfrVSUtlM2K40pvT
3OXaVtNK7VSmjXsDFDS57rLFf2wN1fMNduKQl7HD3E7Za6XNZJcuWoe4rdMrmaExkTbaVDHBcgNR
q65NpwelJ40gDnVLJuuKJyhq2+TFUhYPTAP2qXfHeDX21Xiei/oGAEu8NYo8fR1m7KFz1vZnbYKg
uar7AWtY7pbH0bPEQStHKNUUAMcHNiOxDSBsSfeZKtFW+zy82nboaMUJM1+AK50pGEsioyzymx7y
KkqY0n9l29MPLKhzd5dSKQ6VsxXA0+NaVpiTWkSym85Ucgw1y1weXc7MGOYoEb0KHAQ+FgkPQKJ+
9yN2XTazAZPXBGLOTRErBN6dn3d5eflUXboGw9q0qwp6XQtBrTa+OzJvp5VYysYPATPBblrsefze
W3Z/xaaHtxurKnFDNTbtw5QGyU3KZxjCMvPy66n3gLzx7Ps3KApnC/GDV4Bi9zp+fYdDb8A31jQ9
EQMI/xAzak4vwaT8vTsBdVs3Ria6DUSpVK7xFC/7wRflC0QM4aI1VOYIDWyyKFoo/AACIadk7SYY
ze6lEJ5zbnnNvsej4JM7y1T9UHne0jae9taX1LfGegP6dJRUEl70vUGZWcNqmNL+hIsz1cMgVzax
5oGj48qwMvdcNJX1DI82RoBL6oPTgiuaq76qrVdEofoNxzd7q+d682g2mreCdRZsgoZVz5Gz88XC
O/0dZ8GwbhtjQnFXx4D4KHTCeJeWK5NF9uzHqX+Ca2Sw0CUuEknNtA9Et7WQiBVMOf6hfcnWwZMh
la+AjBh+gLoYXvKKLJMnN2CS8usy9xJ9XyaW0NYxu6fnPk1nzuGme2dVuXGfV1r/zGMNyY+PshFp
W7wmZpzvObNjhYAsigswS0bsBiq+9X3OoqGb5vKW4Jk8jkUqDouq+odsaPzvZtbB8AHhuulmVeI+
7npuvKXBh1Paa5HbY7GmtquLDJT030dnGg8mNbEHy7Hfcp+dgd6MBqIQWUfpMia4RmKdXri+URC6
ePJa3kiCEl41v8oWjWTlSPuGI5J9nXtldiLMEegh5Q31t3YKECn4qlpJe5kPCSvTCg+ulYVD31bz
xbRevSV5AwZNYVqoqwYHo5qzQ1FZNnUPLhsH0lZ3dlkO0Vgg8+28qn93gBJF0tLcr3HdOgeysdm6
peKLqW5KHPR1w9yGrt6xeAhOcjtvsTlTmjKGO2pZ2pnZBa09W9lnwBXNfjKsSQunBdPVPIn+1HAS
8MOATMFJ9Gl+57jD8DyZ0sGiTS4ZF3KcAHMzAyuvIwU2kB+6apcNLUP5pojYulJSXxnVqbF12YaT
Mdf72UqIiHhZ2c4bMTrqUY5GsZfmPD4uwkMBStTmIElX16Hu9VkeziqevgA5Ls+Ep8aLSrr0D4Wl
jAOvDsX6BawqfWrbcDGHdAhHI3FWwEuyPRhQnHeF6xx1jozr3kV8hEbauJsNWFFqseZ7N5iRUhqd
fJ3cpTkbMmeTqs81W6vOdHaOsIunRgfc7k+jsQYUZtzrhtEe8V2kD0pqosNlWxFFQbvZhI6/WDU8
uliu0SB7SDeg/30dPa2+Y3e3HJcgG1/afi7QJ0vIc+XksWXMZs6BIaUo4n3qepGsMnMGr2Kk81Na
DT8g9E6PQMsyQHUBjTCt6iORMXEUNvw4Ck3H0CpK7RxDqzKjPi/FTmCsA1Gp8viWkLEedvpALlJU
BnbCtIsWSmHDfGGHN5Pp2hMUs3CnJAX3mrBFz2ku7ZIvzuyKG9vMnaNlDM5Oeh5OE9XiavXr4UFq
3nTbZPH4qMmsvG0Kb95znrHZ63bsPha2dI7gVLgu2tJ4IDMo5lWaugYS+oaAT3VKCZ6WQOuurJTF
pogvXulgaZ90r1varaab+TldgvG6R3L+DaG5OtqD6HJcU64ZpWmlnUVXjjfBohx2g215auraXRG7
TzhTuuna8Pr6qiRIENZWmaxTQifHdqy9g+UXTmgETQrzzPQ2bjaUt3GMKEslpdgIozKf3KX2Tkhh
syObyWLnuT3iUNQP02zHK6DO6VVn+BJS4MiT5orkUHW2+RzkdnKu2+rV6UbJCX/KtoZdxlvQrsld
C9H42xhP8Z1WZ/FGaIF3rqUM3pLMcX7kRTHeTgQZz0Te6rWzNP2ubSHXhYUD/nR23GLXJIQKAdY2
wW6oZUrMZ8LoUjNzDFFBxNteaUyK61QT2jEI2vwEJrIGn0rHiYCMvWxio56uAAyWUZks7ffCKZrz
bNXUW5ct/09HjKY0290Hhmbeu8yGj5xQUU7LrGAlL8b0yvRhgbK3rnPm+ov9JFtqe1eblooSa+x/
VLZhb/iN7YEFvyijcdGDldUIfdfPeXM1tyXdPXU733ZjNl7ga+51MEEbdcYFZKSRKvOLAVD6nDsV
GT/2abTJxIP3LaubGtmOiD0maFWCVqICChQ2BdVWeKnMPza2wXmmqaFDai41NLkpN7Wnmg2rKM7e
YaCnkuV8009tsqeiY7iyxxg+jGQ3uq6t3l7Pqh03iuz9Vgdod1DgaFmPk2FDCOc2m9KMsvuWU66K
TTtM26DwVn6dIQtMigXPrhxN/+R0Wr6xnDELi8IzZNjMfjZSkxCXJ0jT8TYVIulWzVybt0ZaZm9F
wbdmpZq1TbuGs3wFsHZDmQs9BG426l9yjnHb3ujzbcEm5l6HOo3muG3zsOloegihDOoPXUoof6Wx
GL0hh/ITuIEJSvEkqdO7yXeKdY5D7bu2DEsf9k4Zn4p5waTV19pTn5okdwPN3NuFtJ+7sRMnOTnV
uhCD/zYCC2hWXTaZNlr3sb7V8K5Qweb73xzNbMaN1CW3UPP0ixBs7r9lnlXdFVCbN4M16SyfgMcg
PTawMPrGiNTi5CujRI2EQEeBzmDiW3dF4n3lTBojppPYPRy9EO9ZnJvRkklrNU6WOx9VKiBwSrUk
dcTyCnsW3+ZbJczhzswym4ip6hyUPJiOu3YeHsYqC05+4I1HmL5qK5tLhgLKZzPxS5r5ZDdt9aYr
l8BoYAWPQ4YYLtaYO1blgtIGHajXv8RF487hOOjocVggvoBqTTct8i2kW/W8YkOinmpmwQPaTvpY
mnq5oH47uNGGX9m3pKqsSHlzuva6YDkHeWOGvqHqU5CpDILGKIOVlwflS53P1o41rLy2nVrLVu7C
YWTVVDarLpn9jZVJtg0DbPYeAuChHZEFsucTV06juS9j09ALkvfZu3JrQkAzjMH9PHnzXQ2itNrZ
5YBM+/I7fhCYFutgnlCkKcWmvnBi09phDFhytOaGdm3Q2v3mFH73jZL6eb+MnrsdUmW98Vy3z3nf
Vdt8qOK7eaDd7BTojXmdik6BeYX4D/pXsAuY8/Q2dib/EPtmEQV55ZzNtFhWPAXG3tc4A67s2Wlu
53ScxM7rK3Y/k88D3Ph08hCsSp1zgH/nqHDhRXBojXvmWzIWZZxPLcjKzpiiqZ3K760zk59cgqA4
i/iC/q/aOn8gidvdcyOzYZWkTW9BXIaWHYJR1vrrKm87fZPHfXI0vLpcsW2H5FsunT/s0yHP907V
uuaVY06Pk5/ER8/rvGHdFy04sjbJnzU7zq9iXZO3pRy8G8PJRg1ReVJ/16E9X5n15NyacybGkDxu
GbW94W3p3FHnMUk5Z5qtfTBiqd3RImzdzIZZfScLCki0G0qbtmjb3rnF4q5rTeXHOUubbwkNsavJ
jxc+il4+NYtD2revL7nfuFt1wuQWJY6+XsY+J9ZdNV9LPnOJ4DAfvsjEFEiYnG49FG11k2e1eW/U
ycI+QuhIv2PnbPRato8RTx9a9AOrOZ3NDZr7Yg9GlJ1/MvtlGvqNLF6MgRFsnO1nAtz9js2pec3O
cDrDcYqvhiao72bplN/rkYQ40ZsxuwYLOtO6YAXLzuogQYXpkuiv1hgM55Isw1HTrPnQBYrdnjV0
G0/ZxrdiHLojzf35Q9+h2vJJW6zqssr3JqjIyJ9cdRohDeyWSmRbSyT9huh4elWruQDcogvgpolp
+mvLyxNEXYWPn9bETMei/dQ0Nmdhy40xPSfZZvGX/r7IHPFiczHvqvIRQ44qIDDr58SFc57MIind
kwVO+rWFr8+2pmDeIs0LhdcXAGsB4Y7XBPCRwheDnx01HElfZiQa7PON+NEEkU/EzPKnbdOK7FmT
rVwpwkvPAWnGs5wtjZ2A8nZdRS8Gh7FSfxm0cQl1UB8hLFXxVrbadK8R175HS6E2c201BzR3vFB9
UZ5cv7+EyA26g51piqqeJK2YieyodBJHxY7pDUJyu5AP9fWvpe8txXaxBAj8gVf8W2It+OTYUJ6z
wAamkJTqq0EX9neX4yiTKvj1Tjlgo4OiftNrhwLIgQQU2RkI6AExYx2Xhq+z0Glt+5JZab8jlzx4
ITEdcwyrvh9RpyfJzq4S5mFqya10i2DAOSRQ4G+nINUemz72glVAE+dDMZKT7Q0tQCU/2RHV2QQI
aDQ6cc6ctkvR1teTGWSR1021BidDzvsY30bklM6eWHtrhnNFJUJiq+qtsoioJBwSvjbeGLSRppr2
qJuacXZEEr/LOrVPWQNhfxUM9nTD7tv9PrjSPMT2YHBqk6DSw6Y043MmbfVD86W/ynqDRXrQrQFK
WqIZWmhMC4zo0h/T7xWyrn1W49k1uyW+G3MmX0MkTTQtrr6tCM/dm3E2Pmm8ka/pUOb71rGH4+BB
wgekS3Ah8zN1k6ROBUXfZ2PhDTHFVh6cNMKb3sZJdX9jTi3Xq8/GFyr8rUPTTu35X1aZGnNim8HW
TkCpq0S160VQSFhOmTqqKtF+6K7UX8bSmXdjPanzMpjiqSGUiCAwH8lCqIxogxnMYq9cWRvRZA4I
5GdCU6rHd+wGpfXQDZV5LvIeqjgvEBUb8Mub3rM1Kisb65vFlu+K0Gh9FKbMv/+LSqqEhGhMgbGa
OYJD4t35xD83ji5ySiKQFryzaxvWYGbBHw3xsh7kVK2aAfh03lqSGSHDPNuxGsbD8t4OY31iQ1rx
h6c89lYuf6hEtKbShL/k4C82xgoXpx7D+p07zTJ2gT4DtyCyq8Hu9pvpuh3cTA8h8jaR6DPzlc4A
nUAhW4kr3RnY6kvTI78kjGdjNpFxZxkmuNpP0y9xUaeHQRPDKpua4ra2k2sYte6LbecOUuNRw0NT
Tg9OmaIDvogoNsKSw1Up2b+7nJsiPAYCVvSMPkaohA1AwlE5U2wFncHZBKmrrSgt9l8ahdLaE3Z+
J4ZkevlXX+UlSjS86EONTMOSWrBBoSE2i0bBizWq6ZEwu1qRXWCX08fZoEMmrgjh2NL6xh5r2mSy
R0uFrxa+vK6c/8Peeew2rq1t+lYaPW4eMIdhi1QOlhzLnhCuXbWZ0+JivPp+RBeO9/l/oIGetweC
KQZRlMS1vu9NV0uo3dM4ECPdJ9k8UNL0mf+/ZBvbbmzk8W6MjO6ahonxrNhTtnaNKP17IWD9fy7a
/0RN8n/joj19dr+S//G/xefP5POf2WTLbl9sNMv6l80f9CsXZayp3zlnX2w0w/wXxEgNM01Ig/Ai
/8FGM/R/aRYbk98Fa+s/ksk0+1/YaVg6toeLiOz/KZjsTomDAfZNcsbCBe6pjpIPMjGyHKqr/2SI
RZMT5a3Gz54qMvOnjG6vo7aEwhPgOqqy8jvSRBwxEgM5s2Tr7U0boyejkcrKaPajKt70XLtFgCk+
42ez8RrH2nqReVQc760DjQPODPdMyhu6CRO8J4aBmVlf/mA1UF2SMQfVssVxyJpmRSLzOZJ5u9KK
4uZY6gupNPiNk5bdH/osISra0pIgoJbO/ewz6pM1o1AR1EU2BpDZLjrwVtVjimoBlK008WAR6LJy
IbL5oaP7NpmzCvPMEspAHo7pSp3sU6N1exPCTu7o7Q6eTvhmj4+T1zkBoYXC5xP9C4Z9utVmLZBm
6HLDKc+hZBgp6/7QOOYPekTdDo/io2pP71Kdo5Mg1D6UdGBcpwgMOwIhpYZ16hSo+6NPIhVQmaQE
ehyOTsUjTQB+wLZjV/01TyDO6Hz9mC7aambK0lnYxxU/atX8Lab6h2VVgF4paIOhJMo2HcQFms46
bxsSFseOSqqHIS/3s+1bs/g91Mr9bnuSenVKWmIMVDRyvq3aiLDrbit7ssgzwoICRYOC1dILcNXt
4ER0vIvfGGDoKxvuD+heowUTPOwi1Y8FXqyQPCKjcHzQTQBGpw60DATHa+pdkDokbHX65ygBCvoL
jkHPCek4/s4b9JLcAO2W1NNz2XkbObunTqp5oIZWuoobDITy8WO1GQs5B5qZfATYs0L6H2Zk5JGn
kP+tvKS/YoBcx6t+TOVfVi3PQz4/NYaoAxUqnq+1V62mcbTqnWJb2wO+ioYFicyF6ZC4V1I+4Frt
yMVd4UphXB0rfyFueWWd53qdO8MVkhfzzjkt/M2slz/qyDiOmrlN2/mjLkkose30lkst9fOWb5EE
/QYBOWy0RPtZxwPySgfgmCzslooKKiqRVOtR84hDLiQIl0GN3hi32fKOYSwS7tnqajTMKbDqwiZz
MdzOylT4hZ4z7NcW2doyJ9u9Kz5lkcJW8JwNg+Y2T/Cyb3XnJR4V71RpA41DswJmjOz9hD+Nb2g3
kzr+WGXk6WQ7I2revSp8g1FSbLEZ96eISeEELn/pZvz+e0Jt5dZr6YNpnXF0wMeCnmwafw7zyDdo
udU91u1V/Fyo8VHYTrEpBAlJ3Zg/G3QYVzl1bS7Fqhey3duGroFu6aBplvhAJtz7DjF9p6ro4o1S
vscEklgMVfVQWRTHD+RDtdvUgoJOafGz8ryfrWm+JXOdrc2i/pTzHPTGX0xX92Nm/m2E0U8nXkNa
g91wbIxtT67ARPEJxv0SNsla76bnjOF0BB26Yz4y9Y2qPE76XBF2r7/bWfKrgku5ahuuRGRVz7kG
SbxxN0mlPnlMhxs3vbmVZvwgZLpZT+GvsvCwzk6rzxFUfn9n8K40s1Vpio2kA9Lc9zX1jUBqNU2B
nMNfQss3lhW/dE1+pNi0T3Uhdg70/8CRgKcl31M9Ka1dKJVLlqqQwSzlN6lgL0T3zFdikQDhsviR
ovhKSPbvsLSHpzwyP4ZZWd3LnB9ROWx6OfxS9MnbWqnOqc+CEBhL+F7PjXqiNxLkIPREQeV4+1eH
ou5wDYgNqGHyd9pAodCpxaFn6VPQxe89rtkrug4QQ0lhSSm5yaKxd5P2ElrS3RDqEKTCcdbq5L0R
N2UTurHTxpzYJO9pSOWVEM1LoHrv+jTsYB027zo9m4BC3fFB+3chgcTEuWg0RpJNkanVtrcyzCJV
4pI1CZ2R33FqX1PP+5AlXT5KZAlqeofUsk49aN0DmTkRQeGCnG0mxQRaQPqZOSgcG9iNhUEr0OlW
sW2rm9wQz1VCREkqpm0WIxEqZM5UNn5VdHVdVeG0CUj4fYQeJC6Dle8aO9pAwZxooqysyZSrAcxn
o4bHSiUPkZwaZV119wEFTU/bbWNJ0SUljInIK91DNilHdWtVqtxj6liSxki3JEetdMzbdptzpyb+
7VFpZ6rThICPoh7K1VjmPUhU3m7KCbqAfYh/gSfr4Yi3MCD9ekwVfVNPaFinoXp1nRa7GnX8mCIl
3kxe1ZLikwgy6e6xPmHqF0RyMEogNqIJ8avhF3UaLFCaIHOLJ3wjwuNQJfO60KyJbLj4oMha38r6
3I99ejCTkCFLoCbMG7KaZCT92IPUokbtUapus7F6FQf3qBrII6sow+cIlto4nGbGmSoULhdiRhnV
zU50dWX+os4gb8vSCKLq6H11xlAQGybYJHtb7ZgwJF57sJM0XsnC1m5jZXBLmpSdldTVoYJHdVj+
m0s4AmisWI5UWOX0DyZvB90XJNaGXBNpnjh08F3+/BuqLC9Pkm1HeuWQgQ5zR72k2kgGu8sg0Vid
8qryca7Nsic6KHaV1wZm1yrJnPZk3Relq+zrXK8fIy/Wn9Hs+07f/nKivt7hEzCcerUeT5M+cIm+
lzvoL35GHmGQkNh1mlRhlcGyelmO7k/qtWHvRN6eKue96af+uBxpWf9ftlyeWx60tnsqBL37zghr
4BBe+nvbZYuS9LRutfxb0RdGSpQdsAfcRHrh7hxDtkcU7e1RvT98Ly7/Lc8ta5fF5YEQ1ItRAnjg
w+CnuhJT/A8Fs4pYDUOCkWqPqYtunpJ0piGuz/nRjYiWjKfWPOWKYp6W/4rYOrZKku2XbYf7Dl//
ebW7JtSl2bqDd9SBEf6CAghD0KnjRzjI+t4R/QSf3i7fQqc5ydku/rI9BZoAoaiPbVfZqzSPRp8x
b94gKS/evLE9mfcDNVOB5VmdpY+WQdTiciDoalhp2zSQ7gdyJ+7u7jBFj3YXFX5cE0xutB+uO5vh
86AN1iGHKOeHs+EcnDEvf/C7o+RMo9dmYqw0pUZ69f35ODH09VThu78sUsjdjDIyb7YY7RtU7dvy
dCSGZDcnhbYmxq78odBDWRVQIGCIw8Vsw7PV8tWkm/TUNUb8VCgYqMHx13fLc+V9C4ctlpXLA74o
6BcmA+XtfQc1jMOzXapfWyw7Lccw71vozdWyxckwSbTTwoqZ7mdEgNBvTeBNJ7Qkf2qdtt7ifo8D
BZSwB1LgFb9L8v5jsiZmCVH9m77Zi7Zp+lp5VULuSopbGqfRqvNToZjauvHU4jUa7Q/7vnHPgN+T
kPw5hbFGF4goecIfL6HjMOpbtr1tC6V4hAaGWQLl7EFRtHJj64flldIGzYFTIKW0+hbXLL2X3Adc
7cJMB8XWmKvvJrcMJx2r3wwCtxYiw5sKhh8IrRdnQXfgyHQbrheJTy+eSP5eNgWn92mC1D+BH1tf
TLl2DaFD7bRMKXc0xma6v0xv89prn7uyPSuhGFfY2c3HEInpCwnCg594dr+PU5XZhaNoNOZadbus
VZCHbFJ0Jhv3vnExGfC+jHAKlrVOaar7BtaWv+yLaZB5HAXfAE+1ixeYrOklTKb3ZaWkQrxGiG6W
Peda7Z8YsVbL0vIg3JeJbv/TsvXcdbvegbq0HMk09NfCZqK9rGv6FPA8TOhtL29gyKna6Ix/vYHE
0fDjTqeYbsr9JJrOJCjLEJtl4zxpxRbU2P3zBgQ85S73+CzvG9tpUh3V0NC+TsvIkvFcp+IXv1ST
JDajWzvwb9tVLKPyFMLn/3rA4aA4FT0tqWoU8Fi/t7Gy2IEBcN/861mEA6mo2+Oyy/cRli28ThYn
N9Xvv9/l2EqlbGDafP7jgF//Ljv+46gNxv2+Ug1GsKwxIbBkwX873P2YPemEc0oW5LL2+30si//Y
OTEisStJYlue+177faLLiuXh+72UeUe9Z4UmXUrey7Lx18l8b/29hqiwS1ep1a6V8SWhC7ePysiA
U9oY56GxHdAsV6F0lPTOldqJw0Nq+LUGuaz12lFsJTPTrUJ4xqp1mgFk8997q2ECEtgSh/qPNcvq
TscovREajfz7IRqYiXtdq08OoW9TwKTOOC/bqS0/A6bqAOlQrtAf//vYyzbKHL17QtQE5GbEDvZ5
3p10vEW+FpWwM9ZzY/WMZc0FKvJ4KmBv3gDJxE0vm4eB7+ipnRpJ9eF213BuyhMRcOK2bJZGxq3s
svjUww/BaLKxH13EYcevxTYEH0C7clx2WA6ZpuKFvJLx+HXIUNVfHdhD94CyP4eMyviHHIki/TqG
MfTv8zDFX1t8nVZmf0QagN3XFl4qfkZdbRy+DimK6BecHfCP5aQbzIuYJco/GxPYjTw7a5iB//tt
ejXyBukw9fpzUvldq2Lr4f77rAaZ56gUdGv/tc0Y00agl6Tul1NaNhQkWK4UOxn2XyeGvAxys1OI
P/swcSLyF9DwH8eFx9kRO5gmX88tF8puoK60Vertvo8NiwHMZHbN3dexe6NnWl726k7ody1bp4EN
CW3ud1/nhzDCZD42iD/LqRE5sGuV4uuYX5+gxNl2cPvkzzHtAY5Sm9ThtiFG68EVzMJq2V7r+RpD
3/WjNHa2sCHETe0bDS5NZm+qnpg+xE/mdrmo1QDpcbkYrkUHC4WuhoLI2CB3yy5fV9wF/QqjeNu2
07henspaEBXPiN6l45Y+cEm/9WqHnE4CSfms0AhpnfYAnbv2a1G122WnkDJga2o4qHtD0fpSVIQ4
Ll/asOBOVFaXEnINc4ck+3q+7WwTLoHaBXVa0VKjFm3LPPo6Gj0j8zIZEGVQhPpd6zib5VW+vrjJ
S0tDg+lkbmz+XO6qdVZkBwe2Gc4BPbev11g2t3oRgu1rH4M1xne0WdyW56FbJkGtxNUmjsSvelKG
+3cySEKtfuik2/oFWaZb+BIlGaYAPvGeZMf4AnVtq6d9eAmRc4l4yzSnumkad+dozJ2VN0mxNU1I
tFb3UBfA1Pf1pKqSDU4hjG7zvqlrZv3Jk9OloMMF7b/k1cybUurVtbBl9VCXhc9XZEbscZqpi1O6
9h3mAHvolvVteYh1+A7tJEDIUS3qXgwz0MymkwejsO0i4KzRvLTDbN9Ua+iPNJPOvTmi53TELQu9
fVGJ4VTLiqhdR+goAKedVU7xJTUG64YI0r1yA5LSHgmIdUwo+j3WfeO9lTZqD0gUVpIXjn1QEG1n
evxCbSiAozK2t1aHQDRPjrGxlK5/MEqXxEhljyKtPdeyUIIqq7i9Ymz6IKNLF//o73vVdvVQ9KE8
1Q7aXwSgQRVp/rJKq2mVRYKpHk2X85hGW2MyfnjalB+9gikf+tl5a9faVQJGnOzIe1PqepdAo9x2
dOMSS4zXCnZb3iKbskP7UJoNalMHPu6U/kpB2h6Qlq3qOwvAtJVDq8l3XUYvrhpZyEMfyzbolAuq
neQaWz0XBObyWvXyx8qpVkbphIeGaOXUbwlpJ1H3ulzCNCXF1glBtbu0eWzhYrqjUV+FhLPHzHje
oORTbtq8iZmh33TkGGuhzEhXpkJ7IKKTu0ud3pIqTG4dFO6bxWUUht0Hk8vHlZt6d5uHkWBSwji3
MXe2IR0daHiWtkZhOQWNnetf/8lQ6Gu+qZaZOL41etVG5JHiJx3J5r3mwc9Er7jhTbZl0t9K6piV
RsLyLtdmcHOufYgKmU6J7HdFOaCgTFHbDfm9RYYUFkKPui4Kq79llf63mb2OTZ6f+oY6YWjTj05U
+mbKBeYK4EO3Tq0+76LXvMreQ1hd+zRGdZ2C176nojjnYszA7aAZ0mOrDuHgrhqC3oNOgwWGPsc8
Ef8tPehKVOKWs7u7/l2QDD8KQuTPtogg6dJI2hSU/9tRn4VPMaWcDITlT5NbPRLSGvtWO+vnvIvD
YCJk9FDTF3+LDehbso4+9Gyw6bCiKVkWFWtrtb5OW/ZHYY44VLfZuBbuEL7Hg3nyIqd6HlyonGli
Gn6le9FD6ih3LTbZ1NU4i2sMtPvgjBoE5Ewq7x3qbz6yMTqXbpY90cJ6NGJAsSRFjiTHOFv1yWC9
kgtL21c352sfFeWWZMN0jzZo3WRw+YpAF1jKG/3vMoyMU6E2xokx39qPjbktna7eRluriT61Seon
aYRn4Elztyy1Y1sFqKn7VTMqa7effjtDqyBVU41Tls/jZurpTlfm8NA3Q7dLv2p1iuphqaxbGBYu
uXWrPDMoqtNqHk/f25BwzJNZnjUnYMnv5xPR5Gx8P9b3HstiA+B8F2BQAX5vM91fanm9r1cxS6/c
prn+8b3zf936+9i6Qp+67fPDcpTv55ulC/B96MIpNd+NtDT4epHl9ZbNv7dZ/lM6p90D/e++n//z
5v/z/SyrG+E81bPibv9xgt9n/bWfg5p/bWL19eeK3A/ztflyiH+cwzy5x2E4/OOZpbNyf/ivJ12P
JlHEjRmuv9/y937Lf1+vAd0a9eI0/vpvb+ffn+WydZkIez/DbTZhGK67aVtqWTCP6viJuGlc1dgy
PGlhbWyi3KEn13doP2uUUnZN3E+KorOKrO5Yl8pP2U393xyjslvzd5zAnVfpd7wk1VCu7alVz2XS
Noc6TMft6Jry5haa9MFjho+5jY5tkwx/23G6RZZqfhoMwL7lmfLRdHuP9OCOiYpZm6fZyM1114j5
mQx1+MCdIX9JXBb6+4vHcfzqxn38wzOmKkiVCVaOFrk7COfObu75fS4rlk0oUF/+nPH9d2C2v6wy
RhRvhdPznEyQJ5PIPC0vPGSJt7HGoXtcTms5QWnHwBG8Zjqlxwapyge3dOmbUsrb8hZVXW0Oy9u2
4b+uEe8bwHg2PgquY/3WQlCapP/7ft1ItXBep1I1gmQchouSpfMerXa+q0xNXjWh237rZdV7NUbX
r6tkpgFKveQvxHbwknSnfxKGRILXlN6xjWzv6GhRs+mRbDx1wmF62szJXxqWCssZiz65gqIBzUWD
thravDkI0yVc7P6Acr6ixymNPa3zdK9OYq2S+H0ptSTaz15uBbPR1cSlA9EjM6iDrm93bqxp8J8I
esmE9NYlicWohkJnYzoCb+qQKPKCelZqVXbIrITp+9NIx/IzJylg3QrrOZ519jW96IwPw0IA0LYo
giY4tgMsKtjmB3uceFBpyghpbBOFCVqvKckpLVFtNSJlQOzL99lp3hMYKr+lMHyHsXprqVTvGTJx
GI96e7bcbHhMzPoAe6RfzWkErd0xx7OlVy3pxohww1Y1zukQGucGJvA5GZv1gNA6iDw4v0WXaa9F
ax7QFbzEaJYOTT5mT9k05USKNtAyy/mRIbVep7lhnA9VFj7rI4Kd1kiYSJW0DiCuvaqW8Lg4JYyj
yQaEY/bt9kRqGzJ76aM0ehGIOnU566d5ALdEkJ543rMxEKzZvRkzQVd2K6vVLOHY994uS3F7VoeH
rB9eNGu+9IZytHRs19Kw+fDy8OSOMKLLdqs5sDkY/HxEP4z2ssT/o/rpWNFMGW2Rw2j97BXATxrN
qN7N6Wa3xkF1rS4oRhv2VC33MLifu+Jd8yLkVKoX+yEzFYNJZJWnj60c3jSo76kxXwqlG31+4ulK
6LhywIgKaJGg0picY4USCTsm2DxVGG1ESt5515JZ3agg1PQV/VlYT51Rcg/Aw4ORPj8MTvjKj8Ys
X8CHoIi7c1APoI7V8BxF42Pq0HhPi2zLPOEJqT6UTMQaU60dKie69AU9bQK2NzJ7dmrndydb9A10
5NZzofARW3B5vHpnDbMJNjnWgUkw904zkUQzeSBg+aHyXHSjIN1wrtztQIWJ0sH7QQtzBwE22g8u
+HNoYAE/DFRXubGHm8unaxlr11THjTFlB6tDR2WQT2PMfmch+J0oOFD7aRfQ/OminuVg0Xmsx/Tc
MKLvtQR+be7OFHZOkr2pOrOoISz7QK9PBYyik2Upw7ki4Qm+5zMEXSidTlS/ZbphrumrkgYZKfNj
DTSLkMCf0Vq8QcdTYFPX1q5KK+9NZMmtHhT1Fpeh9oi1EzHwEIGFkQIyNoTH2nUfuHpyt3sbFEQ9
SUmmhhQ7WSrpQVen4S8jKtwVOvb0DXeFY19lzs9Wi+iONdQt6awrqwZ0HysBnGSwCND4lhpK0DV3
h7Zeja+5gmKlnyNf1d3sNnQY2unhTjp2+LNJHb9Bbf8ztogEdm1pXN0RFWNtTRLTXL289Um60834
FzLO7AIAYAezRnRCgl39FkMG4S+XqK7B8Wc9qjbF/WJJ0oYB4cL8CDey21Q1IwzU8U1eyvkxhLjV
TLn33oQ4VtlMSp/mOSzWDZws3+l6CGpZcYsKr34ngQeuRpaI/YiLwAlR6QAxvjqkTZBOhjhFAp9m
Vcf12lbVPSIGOILZfBFVTcs9FICFJMzudWh6K0vaG6Oo8zfmnjOMY0i1tus8QrV+g8xEHGMqXL/o
o/pk/MfzNOx/5JBn92qN6iso+/4aTQLHHLUSZ7Op2kCVCmW56+LnocM+Jp1LYmBhlYfQoQGSReJq
d/ZJiQxgGTWaTha19rGbXnRuUQ9eQ9+/Lj3n0JRV8pAl0VroRqBExNlYRfGOjY63nau6RCHAoqzn
Wz/bUTCXU7XTjLbdZV2f72aIxzdFg3U2q2/KOInn5SFHqzQzfXanwjliVmS8hLSyZJbR9UUYZ8lx
M/YI1RrV6XcSIxvsFurqPMOb6ZhFH9BCGCcgXBduQ+XS4g9XCRK6N7460XaKjNd0cBlUy6I4KYpC
/xcepy8KbDzyLjKvEHTlWbPLdWJU41EX+nCsR2U4tnH2HlX2jxrAlNZFeO99ZI8EQaSPKX10vs7X
wtOYNN1VAI19Z4Foiv04QzCFVVJGRxLlKSX1+kkP5/lh6GlFTsp7ZrxC9Hsy3KgG2VbkIzJ6f0bT
uIEupaH5dudt61EuZrWqcgsP1QvQzk/oydS9kCUfvFYogSgbZw/I/8Nq6/bG2AbF9q25XztYNVA/
qOJ2kkCxr0VF1/aIVlaROYtTWXvipFniKmK3Ohkj9hhGpj7IidmbXOPOEz9XGjT2wpgDC3X5I6Pj
k0TgEMBZVB+V8Fl1UvkQ5/p4wc5uNRjNA+dq7pWuTI+akERe5DBrkTajoyCU2lfy6ABUcMnj0nmn
o3W1a0G+Q1gSj9Gf0zaCASys/nlMk+e+aw6VqYp3TD2m1DI/4JZoa8tKMAbBieVRZtBJm9otDrKU
xpqeBAZLCUTAlOCodUPr4rg8jGmZHbvkNYl1v7AH8TCDztwowfVr2D7YTV5sW7fC/aMue+jk0bOF
ecC7ocl+PeBwuF8WmWDhBtQFFcYi19nQNp0lyx8wlZApRFa2b7a8x3mPIxDawxDEuLQhsOPZqp8d
z9XOdhVn3OKBDE1U2kfCzacAiVb8mUMz6Zoep3M3jNbpWNC3bGrrMOZ6ggylTdZWFEKTKE2qX422
dxkKwacKa1aOE2iwJ+kN5upeztWECNkuzi1ipEeLcs93DF1/cBNu1lo3+FEy1R9ljTkQSllsNPr+
mYuZ+FVcFHursrItdgvmKcxMYzPdLQC61ND2FqYim3qUSOii5HO0vPDZseut0g7KEcAnvrgwDuBR
wCTGKF65pXUaBjP08WDKZns1MiRvNEdUl8q4EHloHvluDNikdkfhtbx39357c+LyBSjlEuEscQxr
PEsHPaPOhxUKC2LYqEY2bTtXLz7sClGfV/pKUUabOR4w4aoGZ29IuRl+NqNJFENuiosKavo58qNm
ThPtcDubT0mp7lpntPfYBuF91Vrqpc6PimxxW3LklUiz8NLWeD8Jp2nXUaqFfmnqAHFW1RyyuMp2
qSVhKzjRc9Vo/SXMteo5oXdP39IZHwrbrPyiUtQD4yizEORju8SNZTDpY39UdBpQU5VZJ4VYzqY2
L1nYbFQ5O5RLnndIMbc5IITxtkPDUMkwWHPDcuVhcHEW6DDCWuWytf9yZ+6dm0Z8eFYyv2ZdjfC8
k/qnWTg/kTY+RFk4PaUWUv+xfHRCZgouTrVrzYwqZkTQYWwv1pBwSnfXm6VvD0p+aI1yO7h4KVk4
K2BeZA/HFGhiU3nJp1tDUShSSNCF6a00AweEQemVQ610zDbtkOmbHZnWQTMnZmx47QSDdFqaWLUI
2i52grgb5Vofh5TWidFv+2gkmwOdNcOtp/5yexAXu7SviBShMOvCPqmijqCPKd518vaQy8anDEut
nTZjeDHUk+FHregCYdC5i/vks2oNc99LtVjRicTmrkSQ2gthbLFh+0W8r3UKp4F5hjC7M3QPxE/J
OB9FGBrcmieMxWJDXsNMsfBSiuB4ouZYFfe7U54q2Nc0RmgjOWy9YIrBUGfNFk9hgTnnUEbrArr0
3smKGZITJZAS6g+TlrTIYK31oBbusz0aG4OoxUAfyno1MVPZ4+CTrbV09t4nr7yVOmwcB/7x2TVp
c5nCilep5kZXCIYP6LIx65hV108ZVHNHmX8Dad9Gx5lgWoR8HO2cr+UmqsSIm1UCo7IK521RX/uq
OpR6vutVPfkhdayLZgSlG/Tx2ZEPWg/wT9hP6vgz9Sp5lWo1nL2muPDJU3H0cfIBIInSLJk+Y5Ok
xrA+Z2qUnnH6Mm+d3jn+nLiQPkWuHxXxbnDrfdfxeLM7vwoxdWgGPH1qR88+PCfh5EVzcTGGWeve
azh49U8Lwjnzjm7a5PZEEKmd6fS0GKcx6CJ2QboYruU9gGmnRSv86oyDrkD6snDTOeNI+dF3XvPK
bMT04wS/A0XGVFLQcNfWGBW4HrvFsTmMaANevEQTdJ4A3LQiqDrVPbYqpHrU7WsPldVhtGlXjY8O
UgqIcUFkV7uhUXW4Ubo8JO4AhKjPp+K+lM/VRZWxuxnbudgbXkMt5STGujRCeWhl2R1M04bVUQMY
3ZfyAXgrRfLIpz1Q3DjDp2X3NI+TDroExwFzL2hF56MPRcgJIgufw3jE91ARiuszQNx/UHm4smHM
MDs07w9Tf0iLX4pmYppTu6ecnoqP0UXE977pD+COvd7kByWGGmrZ0CMhCupDPB0AL7Od1sLSU4xV
FHooYftTL2amMghFniKIarRLvUCo3ng0FSVdlamtreo8w1U6gtDWtCi28fWaiE8pxl2dMjzUCND2
VY0jFvgb9sAzKU3uVG3G2ptoruCdZEe7Kjyg+Lm4qhmvI62p/dIOaXzX80Nb9j8GbMZ18Wk2yUMy
TgdlLALIMK8kO2zQ8OJM413DpHygxfUTBytMdGgvKyRJF12/06fxIfZwMqsJhMxtjBpTfUCh2Fxy
Z6QfYkbbOatQ8/AawhviVQhazI1qOJTafMTgMNmlah5vIDL2U5Khe29WbofEg5SrlTEUgVLt2xQW
b6tvMpiCFCOXsJMbR8Dwk736l43oamVZxbOER9LlfHpSWNs21XwMVPS+hc2Ruahaew3+ZvfQJb/U
Co5nY/8qEZeNWZMcpFx5qf4RI0BLZpIJZefsGg39FCyz97blNtmXzt71tJ56kpheHBVXqlu7PnXA
rYxmZ5vHEYCd7u4aO3kdMVfcesyyMb+4a+WOo8MaB95SP1cD37MoDtQaGvudPKx55VPq5n87sIiR
8oXJSlQDzIUieWxco9xMTriNzHzctJH5O8R1aaWUORaoIVaBaWlN647GDw4YIRpAOGjHhIZq7L2P
kb3OrGZYh/IM80vsZydbt3b7NvZGuh3ChFzATtF9t8HtuOzo/aDk3ei4LY7KubW0eksPo56N/lBR
C3eone+eEvOqsYaHtMks6Lf6g1bcybHUN20Vvlhu755CesV720FB5VntKcGc/c8DYJQf3RVvxvR/
uDqvJcWVbYt+UUbIm1e8h6J8v2R0VXfLe6Xc198h+sbZ5+wXBSCggII0a805placalvzV8xQ0EWr
dsBcrcEDmQ+tB8XEiSlgV25EDksoNizCCbhu/f1UIx0pjHeW2lcobcdMJM9DW1qLSs6MTwIWG48v
ouoxP0/+N82eY1M3zi6q9e+UH0o16dVaCzQCAqyNhaMfXqf7x8Aw3fejtksakDhG0LwZmpFuSzdm
7zMfxjFDvtoHFw9EXJcmzbbINGwwgHDCBEYAnUX0OZm7qLP0zaopnvg5hskOyTj12r6jLNwEKGec
fKkJ83eajOXGYElcLVqK/sfE147SU+VOYkT4/9uiyTeBY3HWafxowyf2x0gCLF9MQo6sY7TZrHK0
yAGhF9fFxuF5jRgQihNnw6rxvQ/0NrMva9rZXXUK4JXsHk/nQ+r8+8SPq4/D44/9+49brYSskFdo
d/nd0vCzltii4Zlq6jDlh1hE8TGrKCIWuYP+xnHLoxywWAbNNcpxBODSwPXb57axVpbR7zMgd0XB
V75o899ifhW5WW7Cwi738EvdY6pZuwwlpxYPwWYo3q3EOtjYHhdWhItXL6r4pCjyLtKyHgGC4K8D
5DpryrEMWUxVK1qs5iLNRYofMPUWhoMx3pZZckzYEPXagCV/YYDPQM8fI8cWzuwMd+HzV/ayKfkO
auqp68CpI91u7XRFRQz0Q+UVS7seWYJS1T46Cb0vZc1iZNfFv6lfITkW22YQN75V5tZptS2c3WvK
cpPADZN4FyQjbIQ3zeR+TCOrTAgLHsAcF3f8CCY4hAUiHXGs60ju9SbYoW0FgF7Azuy6tKGr2L1r
fv7bi4L4pTH0N8vLqquUOTtMp9mqqpj7xiYjd4gKx2RYxhaP2T331+zv64NfQgMxiVUFT4xG3mg3
SQ7zIeS7cqSyot0QoBqLyHLMr7D1j0nQ+gRqu8m2MUKKbJ6fvEi//PG4A1u0YEGDNH0uRq3Zt1jk
N0NbiXc6crvHPXRKYjiucVXjUhds++BiTZmbfOGbdPBofxlR2YB31Gl1xYW8lFgMlo9HBmG2Tqcp
/KQMTDSe3ocHGfb5PZ/fzuMeVda+TAamayuzmEOdwNzazL2veqRujztgvWiBCNXDU+vL4WCNmcmQ
4rifE3uu1q3NL0MN01KELIOYj6pzKNgcPR4aJy/YzMufgZ0n67bqcErGVPgbAbzjcQc98dH3Guk7
pQUqGHQ+dlOvvOcoj74edzC16ncWje0zU2u+t7BbbSY2uu8uPu/H387qgCnDdYlb8w0bsnLlr2Al
uD8lZYH5xUEOhDcAZe5kYzW8eJbf/v1oPNXjkEzrzypk7TY1en5wGT2eUP2x1ZsfqvyQoPW8efXM
MNiFheZuW7udXodaPj2em34Fg1BUYhiPi4bpvXDXyTCNn1AGVm5cKFBIwQcDCbBHg2WFz54aHV0N
VKphJZrRGSi9CVKZJ3Z9/xK5EtqANYptYYY7lY/9u5TqRzA503KM7DWyw5rlmVFeVOD/HNvkMjmd
/9MFsol9ozYuaQf7TEZQ2QKmqp/CNQ5ABrq33MMVCfGj3PZDEn8Al10/7lBhU1xZfKdOkcMnGBao
oadu9H7C7nhj4xG/2IpCnu/NKD2QoT+c9vo433sByx2tjY9oHeJ7Jil6/30g1IdFDrz5yQz5KWjQ
LlePE0b5mhpK/XAjC/Oo1/X7dKirlyENXx/nfdwNML1a55pHkzi1OllE0fwmVJdt9EC672Aum20N
X3IX5UJ/k77YP+7gOQOIyqHwzmYm3YsWVQlVJj4X/n3XVE7qtUCTvHND02Rj2WSfGZuyxyP9YKaa
Dl10AjrtnTxPPJeZdwFQlj1njHjP1ZRbC0F0zP5x1fdYBrRG+etx7e/BoW4RV1N3/PuoJIwOgV/i
rjU6IIpxLp9yyfaDgTV7hohe7xJg50uF6fXvn/Awglags66Pe9CoczauYbarx7M/brPkHTxtdH88
xmJVuVaJhaJ/foFuJ+wnFX3/85LtfJemBHlhah+ODCrte8HSOMJ18NyjAMP60NKky9r3sh2jI+uc
FlkxV4lyhoxZOahN5quSERROJR9qjTrpXeV3L2mzN+GGzrVxxOfjmTuF+cKbKHA8HoMasWRJm/f7
x2OSVn/NRKVujZ2pV+pN8xjXvnug6c95nfcs/PlDROpktPQtfBjz1VQHwlkWGlvY+e9Wtr0N4qJ4
rtga3BVtqMeDHLx2xyCzFIMiD3JbbMeTrul8PXhQ0LEZrdpOnh9na+saowV66xEZXSs5/XjcCca2
2DlzCflxNYTnsoKDPP597awpXlvP6m923dav+jiySGYVEMMEOjqet28ZMoDUfGSpfY+sXqdr/dHQ
pD1Jao9JCbsclVHLKiXQzpNq6CBHLluyjDeHWZguw3zicemfAyt2TLy96dJR4S6PQ6oPiPEeF9UI
XyrFdL39rxv/XqyALCDNNvb/PNCsppGicXRJXGoOSaYDFnj80aYrWOCpcZ12paJHML+QBNfjCDe2
yXb0sj4ft5mh2f//Q+ge2OtyXogxPK6MBq6FUk00LuyMb3bAMHU2YC5vCht7xuO2pKSToCoM0rke
4E2j05jN1Z3ckDPAqPmkq0Km4zS3nTLtBL8rPFP9dLBXW/JSM6Px5YDf7PvaD6UB/JR6TXdqUOO7
VcQUR0S1VA5q7HDKd1Xf7k3YQuQOtCz/VYJ2zQ6AxM0H2UNNBGUXbmuFJf9fJ5LE0DeiIZT9XycK
yC6bmBe3fJwIkG//fSqrKQQi1oKy+n+e/nFJV0Jby9wilPt/T4STW60rgQjnXyf8OMbMBg1t9a8T
1YhkOfQkwZfzq3+cfRxyHN+rpncRNP/viQlmN+tlFa7/dSLuMG3QxKz/fQJBob508Qav/3n6xyUq
3wxPekiT8j8f4uOSNmBPrCRLyX+d0Fu0nOzpqL/85xGPlzF5wlr0INC2jxP/fIgyxeHalg7kzf99
xAg3bBHWsfPvE4iKKTk2aEofj/jnXTZmES3MyZz+faKv+1+uA1j3Xw9IEG51ylZ/b6+n0Fp3QXd2
DJirxPR85EUcrQMqi8ghYCpAF1vHY7d1a/qf5UTMQ1BR588b76nPPvzAMC8DRsJlyn9GBN5qBBux
DJI+WDdUGNhTaBe23RJ1Iat6fnUSSTQLv30UY2ozPJyErWFZS1gpB2x6iBpBIXfMoSsv/NRUses6
62DCTz4NIJFW/s0aG+OtpDNR2x6NKj8cjgXifWzGJCt3eZbjlMORGaY0rDAPro0J7uZQ7CBu16s2
0dnkFpsq8iP2WghbxGdavcJNmxa+Cx7NVnRUvZKEK9Z37KJwp3bddlT+cemGfwwKJNuyq1KQ+/i4
1FNjDqiOaQcupZ/Uq1FH0TNSsJjAeoTlIvd6e8337FAxIC5E6Ox7zOIhqRoIo5JioTzxwVL2Nzv2
d3b/XwaVq4o6RgrRny2FFexrPwILVU2bP25CVY5gCRMNZfGitRjJJQwJ3GTha/47UJp6FfhrFzPh
f+w2YFfFMtSYB9p4iNfULPD+mq9JnDSARtJk42lkiufdDnj0a1vMZGt3wnt40tQtcJkE7UiEVK5J
si4T4kOcegk8bDGGLC5VBepdjMEqTI5xUARXMFZnA4sZY75cJJYOFF4wVjsIlA9snrr9qC5xqmuE
KM9AGKwhtGwXfBLBSCEj1AveQeTJjEV2037mhHroRrJYpWjatwHYzTPfoMGeurtviWo12liSR48K
lrEJgEctAIsWb3lx97J2Ng2CUIxAQ6ZaFv9pK3ct1DiPnyACU8pqS8UsfdHNKlq4CFZRRXf9ro1C
9yQs1slDY8+BFPmS/le6cPVk7qkSr+DxPXP1vHgzKkxHpAL+1Gj8oaevkeh7TI/j4+qoQQkjchbH
Imd15QOHqhpr9XhoIiQ52QoH8ePs4MECEhTqt53Q9EMIMRgaCTkstHK6I2/beeXzYfvYZGBk56t0
rSsgJ9r096rme7PR3k/Pvqrc17xK/9jaZJ8f96X49DN17ebyOBe77VtbxuFVp9qGJEKVa6yYIFQ9
68uCSl/BQdML5Ntt6uabsjSmWe4LOGwKG+NcYZwniM6C1VZAHtmkOu34/76DSQ5dUpjdEW2lcRa9
+R7GIxw+qN+UCaMdBMXv1sek2qsZADDSf8WIVSP/9g24XmygCxKmlp7wLmOXXDEnE/PgTXLlMquv
wozCefoT0O8Eq3iS8pK56hA5J7uNgZDa9Bwmf9lTwq9rYzkNa7TQr36VvFKAPXqi+eOLeKU/qRgF
zjBGyLS31NN8mj/MMKpsvDMLpolvf5/Za03BJ/aa/r001LRO4viWUL5a+D4VC09BSE5rEF0COBuF
YpE/y2ZcOpZ1XvasjPpcoHfFBh7jlHd5cSUE/DFJsGq56OsNje+8QUaEBBOoRTvYWB+xCC8O1G8/
iK9lgWkZFSgBAPbJr+kC43q+tkDhjEF7K+FUEmAMeJgAALaowbsDCv5WZNGfehA0XaLhGDu5ccBj
E+Kjr5bC8tWuCeBOIwt4iVT9i2QbtShLf9u03d3I3Y3ZInYaMqtZI3BXy6qwnSW0x+VkZ6cYXjhr
oj0QqZVjez+0zEd9XqSod/gOTfVzIlnSpG0KgsjRuKsNh8EC7DsNzrZAdHTQqvqmcoaCtoNwC+Cz
D7fGFK6cuji1FUxg1tRk9oQG8qTEgHnrrOx8QOAvNW2FffvXyDu1YrjTThUcqg7yflB/Zl76HU0b
z/rtDjP8HBjiyoyNdtVSqFEomAlNSiC+duFEI7TGzUvPVYuy34Zaspy0SazIj0CMNm4COb4er8AT
rDXZOcPSe/aVAEw6DTSr2gEHRvnbB1K7KlhCsYTQv2VbsYwv3uLBWTWiu7tVvK+Un2HurRdm5RQr
JfWvopx8In+CRSQCez05rDUSz/vRRP11QKH14ngkRwikcIEM/XObjrQqR4+ChJdsqbBXdz0enib8
zOxiqLLJYFgTp7LAExzc8jDd2ZTrAfpApCuGZ9p72O0E8K+gNy++ieVYq5bSq8UhpjNJU/VVt1oi
EhoqjONAf4hMHBeU6ojYJlSpdgzLNTTMfjnKoVx6WbKjJb4MPCnXUsHF0vqyXOeTvh4KdjqUzjAH
LvrI3jR2tRLxe6ESwrtD81epwfqUAYqr2bFruupraqu7DJ23VJffLV249WTo28mqV2gTUaCGamVb
PEmsRcNWial45FtdkjDhKzjV/WoK25L5YEKnW/inx7UIauP5cSn4z6XHbXbnfNR9R2XIptubxOXZ
mvpP/Ckk383Xhvm5wtwuzrNvatM4JTru+cTjvo9L/xwet7XowUxIp4exoNPpSOTiLrKvM/mbzdkR
4bJznlq9tw6Pl6PnTboSZgcBaf5Lj9cUAImk6sRaRmw1OGznpC/TdVGLYGm3BfQnjV5ATXurd6en
Ida+GroA/HefIX0sKvEbD/NCCww8CnuLnyswseJJmw8I+J3T4GSnPE9+27aINpVtIROBJBK6abNv
TBSGgZdC9qWEsQrrYO092mtaG9xBf8E4A9S60EQY3N35tlJENf8H6IWVq71ScR+geURylwo9OA++
+cum4HBDqmPs1ITQzXbhgxl2tRe+ZW0zFJiIlGeSoEx6uDQm/sYufh10mWyGKP/2M987aFM4XPLI
MPdFPz3Vza9cS/UTIlRgunhEHHaJdDEMPZ/Tg1KWhpQ2fnTskpIa6ONkFv0OyuWxF7p2DZMO/j+h
zRjwh1ubttuQltidnDljDYCCDShI/1Gr0OqkKttHUdWus6TSIaHOS1pXw8oqVLw1ZVWsHSNFCR2V
cEs1MTz3HcZ5q8zPQtGebsexv+vmU5RmnwNF2qvw/fJNtQN+rzy6P65F4Vb8CcfaujX6yE/XG8lJ
qH7HbiXOdRq+kBkg9inG4GveEk+VBL7+GXTDIRuQ1Y9OUO8NkeorqwqalUsiz47oBFK81ID33Btu
j0NL0fQyYQwOB7v4dAv7DUneomRDb8SNfW3YYOJrcr2D0LR+jZ6EJp0srQ/dmTa+7b9Vw+CY9JQB
1Ac+bNJFPETFPql6Z90b4wHWXnTEMFwUi06S2lRiNl70opSLQrfiwxC11o5BDD6PAxSoteuJQPby
CebqQkM9/BnWRbuy7LK4lVAlyFGgHRJj01uWHus3u3PTbxyQZxPi/KurXnyaqRdcbu1hyNG+FVlC
HJq19RImxNK347smyldo9emJ3mE1PIduB3pQf7Isk7auje2zLYI/VeTUm3DWOun9VG/i3qpOAOZg
35YfGUFs+7i7Ir4JzmnI+2pRw7wllF6O3oSbnjAo6CeeBgaEHfXWHrJqhfW8ecpKU+5qJcuXgjew
AbvoLi3lXfRGty+yj7RT00ALBj4wvEOp3egAEHyodb+tLP2t+5P+Dp/doce3sj0thd/sylWI5Gzf
VdJeVgjL14pi6pq+uHYh+U7R5rnXs6QLRv4hs4rgqWpbAguL7j7fkip+epDdPrEBJWdBNZw1qhIb
O7F/9KWunVKokBj42WMg1iQa2T+nMBBgz9g8Syg8xku9oAfYyytgX4BwY/HlBVAgO1g2h9Jr3kAX
Fpemzey545YvYiDHq96gGmwKCm5DF9x1180Obug2+KiC8IRKxNvLvAUK4viLZtaS1T1bMrYKJDL0
E1FZyJ0fPLcFy2S1q0Mj2wURYV0keoEcaVX5E+zG2wSU/ORkPpDTNO8vRuizFC2eDDHtkj51P91I
XBpopJB4J7mLO/3gohp64ftf0Gs2a/ZAQbqLTNWfci1Pd1DfSL+Zb8tln+4FHTIRoDYgOCPtTxAU
r7aWtHtZKEZdabq7gbwAjCUggLQo7m+FWde4SlW+ZNESX9E6mDAaHHkbEv6iNQmx1pJ+OqBj9pdU
CKH0IfaQmEC3LZL51VAZCcViwt8aiQMgpGxkqaY8mhp7y8hq5GmgZQ9VPvXYKmKsq7qs2cWDB8Ar
P7UwT8/mPCu0s4wqbz/7sNrTprJhTP7IE5wVo+13VwzslLBoOrvjdAuqVl8RqRmt/Hoy10nrN/tA
K9sN8O9PEEP9vStPJfEAn1gH9B1o5nBjozL8QUGdlCvfoWrkelTuDePuWGzbkRe2Wz0w32FNlPcq
dD/goXvIBTRWWTQp12PijksUovaLpKtNZoP2rmvQYHqrjRbw0DeW2Ys3p+ZL2iUoG3BnvIuxtN/c
yPi0Xewimj8rMwUoZlSy284M7WcWeCxB/PjsutjvESZdlLAuQ58ZJ98R62jsGhRVIFvH9Nw5ofED
n2OyyZRUe9n3rFiqNttRSSDpo8zDncsaGxlEZ57q1OaQxfcRT/m5TrTpOWvonTfdi16TkEn4+1Kj
gNYVk3V9HPysOnmt4R8HUC0bMEPm0gPlfBN9y24O+sHedalEecUfUcS/VBdly1waX7Ey5JNzidGd
WaK1nx+HqM3eTdc4GcRG3OMJTXVbw9SqdIQFmorWQ2S4+9qr27UZktyJzt58NTPvKefS3hxJw/RI
9LtbOuazEJzdJ1Dt70APva+6Ty6DZ8qnIjD/BKGVbTzPtlYOXdM7W4JfmoNLrpm1oWmf/wLnMm6z
vn6hDaShXQ7PWmMlezZz6WGYGxhMzPo+IoBu5/vNq1WH9sYu+W2wGsOWqdnGm3TMs5os8QUxGg53
oCJ0ufhBFkGZ6AhK9ejmARwRsYnuupkIFGiMW60lIKVnTEmDrrKJK/+jjInyJH9k79XodwZhGEsL
C+9XNPyqld7uXXyVezf1d2boJ++WUWrbxMmmNVaRTTvrGjswPWuUt+6yVsbBSOr0fCCcs1kbCI6Q
NTOVarDSSFCNTwwbSPN1D9MOFLPHT6kPrNc5TeMEBLZ+ouUgTcrMQ9mIK6Qu7+AksSIbSVbPiR3v
UujGTwB8mhWRjzEJZ9MtgnFxGFE9nNNZbYv1JTl3JFbQkiYMw7uIKvA+CtMkTywF3tJFUbnCzbmm
tZzvVD+GoFD65ZB4z+lkQ9M2/HXaD9MeT0f2ouc9QvFE3kJ2CIocijUhqIeIZhaQ7eDT1jeR3pcf
5Hm5B+CwiAEKWiqShJcjmmybZrVt3quCYlVQDc3Ba2dGZ1q0i5wGxQLWePamwzg76FoZL/u4xI6a
Ez7er4O69/8ovaMLkVbbhpe5tlUf7OPWU+vJa7z3sr6YdKbPoYEwij0tkqUKpFPgT5veNZ7JwQ6O
2F3jrRdQ30sinZYEhJrb4JfJauywLHkR6aV0oJwdch4dYL2ZrkwBLddv+ZrkiM2RPbsrHFT5rSEi
o40ULbGmC3cC/unSauJ0389ViVDTXjyMA2vDg8TVqYONW82C8vnUOqp8M42QPRfObQajUcAYzyz3
HkJsIE/IRatPHcKMqQcQMTHURvBaeP0mLikiTpBeNmPTs/mIMhDK+c86zKvX2OzqbaFZ0+JxCK2G
6B4IurPnpvVswgQDkW+m+cfLRDesYgtB6eO3/LjaFbW1FmF6xN+UfjZOvaJjbT+HpXuY/KQ6tqKM
FoDTU7oFGFBw0mTvHa2drq/t38SArFIN/4vompIFtHbLvdH9FsxW/3UB5SzC3QGgNFF4+nxI+1no
RQcQHIFHkjzs+v3jEkKKpQ116hK74bM5O0g0qyUBKyvRo1b6i9P3R5IV/GtiRXe+ZshnpF8/AXbF
VKGgpCCNO7FFsPZKZPGK3k6z81VR7REX/cI6Fd1di56+ZRjkuRB/co+E5l2azEetm63QK5GVG7Xp
ptWFhvvfMzZuxv/abBGZlxorcbTd0muqXSiy08+OaKlZxygaPte2TvRVEEJ9KWvtgP5IfY/HerT6
PXhdyj/w/o+JMw3boJbP1myX6WVDkZgic2eo4jTKaZEXjv0cjWK4Wva4L0fKzUGDvBAzrXGO2Dkv
k0G4ezqwbeTLn3FgBGuTWfdYVrV+s5G0LNxA9V+NjK8pnNFtyTd4mWY+1Ro290lBQmRQNhulUcOd
enBYY6S9hN3IvpndircaiB/Ya7ZDfC4ZftDPXe2TFvs6DfzizYSdt+0TcW6NKWHfPTifcVpgqp/G
76DqjcUUjBXZiNRj5WDHW1KVh8UQusmbVGo4uDXLlIyJ1zBS+UE45j7rXfvD6Pt0rRjPT/TrjfMw
dGhmG0HXWvlvHckWm7TEHp1F5Nnqman2iYOQXLl8DkpQTg279lU1/U8W1f1V9zCWFO7ooYbDJNWK
5E5+kk9FKCRhOsizb3Ty5uVxiOWgTm1ZIPtmMggqWYJDYmVItJ7YTVqL0DqwYPig+URaIlGxzbfZ
Zv9DsYombUqe0jx130RnwRkH4A5l71DJBofKfJDCpYzYafYas716Vk4I7Ei1F1of8yJLP7t9/N5a
Nf3/UUfdVlopWhmpb43CgvcYGfbCNUld8tM42As41QttsHV+1J2NnMev2ugjLmpWaeRwLhvTIO6H
AOyD2UTPHiqA8+PQi/yj8fJsbUR1vXTbcnwPxDxUWBQh/CG52ok0N3AH3LPXMpmx+JlOFoSGtYJy
iXrRG1Z9LsEmtjPM2qDWlOX2sq+r8q0pqnzlM+kiVTM+p0ZGV2lN0RWO17Drx/pnNDuPcpSop9Is
fQJzWrkKCmK9lIYoNmtEv4Mojit+KC4AtuMd+OeSrGRpbqtQd1ZVz693bJ5M+1kRlQ1vorKfmOmR
C6mIAkhKoJop+6vV5Tf6xSMWwXglPQJK6sRxb6ATV6lqxT0nWlI0aXGOGcKp9u9ZXSI8Z9JZWx79
H1vAF8SxunwYf7QypaYR8aF6NmvG2DGGJzBc36Md+Pu6ntMBdBlC4aNUbJoZs707JSdV5/tW8YOa
sENskhkLS3FsY7NLY/s04h/rf5pa6T7XWZctMhMIKti7nniKZYgq+ROFMwlVo0O8If7QHE3h+ZH4
IGx+b4WOtsguB/KvffOVD3QgrZA4jaL76WSNXAgRuaDDTbIrVfNaDebECw34sbnI0nzN0C/+iIEe
651/IdOpYf7GKIAWWTLTgx9FVDLe0DTtC2FnS2VkeKpmj5EFJLUJMdqWVqB/sa9iBivUJ3bSXwEd
jBsBcSxpLfYQWVzfK02TqJCzy5D3/aVuCnOLZo5NBsuGYwZqICLn45IEw1mrE3mHywc2cRC/+qMK
x5vNEPZWdVSa8zhZm11QvYiwlzezmJ5pZMbrjubGJR6J3YRJTAWof8q0zP4U01gSB4CDJtHyepN3
tTppSMVWQ4yqxn8J89i/ajb1P/jC6ROzz1LqekBU9pwwzajTG121wqrpHhpWV4w96Xg3OwQZmsiQ
1kkDo4A72S8VUSBLCvoM8mI0EQjawwpYh7mlxVXcXGl8D2k/fsRGtPeStMORGo8fUVBdVGmEix4e
2KZ7eB0mC5+V58pFN6CA6KrodxS2yUciYrkBUaFtNAbbZWHXzZ6qIRAACkb4pnP7zqQR3HAab62c
DQdEnM9Qdhi6u08Uo+yQCvEFRBOanZTFxjZiLMP2Dx0W8F73NHuhdEt7rinWQI4e7C0VChB+ZpX/
EAV+6RJX1DY1wl+1VUfvZk9fRSlKqH5zQWjJuNOE6t3TB2+bF0W3KNCiLqvSdnat8LpViQdyq/ib
95yEEmtCo+I3W00vkFtX1kvDQoUkifEHZRi4l+7KlUV1FDZ1JLB3zb4f6DTKjD1QCOZqMptvOTjF
UUSFQ/qSCI7DZGgLSwTxpkEqdO2T1oGJW83DqvdtlvnKpXvwu/EIR0i/02oIn2mPwe/rGJr9esQW
GWhHAm1ctwiW9I3l8jHMsrGmoFSpz77U2ltgRn8mw8Fh/EYCCDs4N2yfUptWqpr8dda2YgNGVoFG
Sqha0hNfl5IK8+Rl3j0bM1IjOwdrsUryDdgwMPJ0Bad86q62H+s7WO8DW2//1VEVzTBlbxNtMA7l
NL1D7QA2VPI+A7N6E8wKy8xDdlV44xzE5VmHxqN5W+IjRnRPbUd0AF0a6y2JMpRecQEluH/z/NL6
Eq1x7mrvFpTVYz0aHQZL3yl3CI6Pg+nC/8398pTbtXUxjej3QCrTCrXnrNsbcAWX1rEInfL2OBC2
szQBXFxciQrSDbwNxGh5JoG52hKJqhZOaYmbRDy4jTTwaJBqjDZUny3cRJ8WRyveXJjez340JS95
dCBZ9mdLSZ6526zOsIFvIPyLNSbN5pa4/QcUhWjTCqWW6CWnK2utY1XXkH7xEU/oDW9jaA63Xn4N
tlKYQpmGdBOpIjvhhT+BBXL6qtw86i1RXtfr3irdm4gZOvGhwgQOIFLVaIbPCNGbxciWiaRX55oB
TDvQZ0Nbkqr9Y3XMLHxOWpKFc7PVNiXuYzZRBaXsJvp2BsfZFZiOKLHcpanKL5KNhlXdVjqjkgAT
BbuwnjBx4CxkCWdvKwfzOEmd9ik3KUc6bpZvyLLsT6SOlDarjFozQCCSCJHWqVxSq3XvfpggsgpL
WpMkIFXaOO31tIwPOYGzbIly7SjifNc7OJVt81wqZMmB7cbAsQv2c4NHbZ93nAzOZsLitmFznZwM
CuHgnIoj9j+5DnjHTyrPkiWBLWbt8Ztv7Ze+dt7hEw3rMmUmyabyiV5dxSitPgOHV5KyCdg77bSZ
WFHTtO3lrrPrC4Qa8qnGol4YHU5MQKBfLM7xOfrVGY8LX1jbtVFRNs/Izq2fdsovUSBegu0X/cbL
KDGeauGTZc8CQyX9Fw+mWZWwDMEYk31FbX0dnan8E2LaMWoZPOFoildZUq4NoMY/c8rJS7Zi8Y2c
TkJ5K+9mVM+TP2C5bFzrXrnlF0TvbSVsuQPx9dPLcFwLVLr34FnlLl0jGapTpaFLVk5ibeADoaIl
XDABDAZcD+0shM03kmzc+0iQDrJejfjTpHQuTZ38SkPiIMzIPIX01jYuIbVnt5bVznPCaeX5TbLx
dZodrP4BP5qMdFb+2s1qQ9dr9D1LLrlQ0jjk/Vh9F0H1C+Br+pm7lbsAWIGORUrAwnUTneWUfJsB
BsOOHN51BusO0KkCVtVRDNYcn75/74PNBbwKivzWAGnXwtqAS1IPG6/TDZI1TbTRMUDlJpf2LexE
vY2o6izYAbSWjTvP8zosUtCK5+yrmoJKpVP0F/y/2Ad4KmgONVUjlGQQKBfy2MB2PhQNwU+Pg61c
Y+vhPD2XHTE/Uzv6BC6V/lGfLzVq0lZuDWmU4dxAcfs+ASg6dMh+mTTN4CUtpuSiZY5EYRUOd1/x
MRvW/5F2Hs2RI2ma/itjdV70wqF9bKoPoYNapuAFxsxkQmuNX78PWLXTDAQtYnu2rA+dxkw6HHDx
iVeUxDNR4+ycLBowysFNVxOAxlE+6leIccVXtdP/9Cq4qK400NmwMZSsWSDxqAIWcWWNvLAAdZPy
vQKkk25B0/nQH6M1hMjLRvYw4RJxV/Uy3FsD/C+QqyivmQqWL4F9qRWIVqH+nK3ga9ibpubUAjGg
Yw3HoalpjQ4PA3Sjwq5Pq2Rcebah7+hsvmhNchlWuvdohqBd6R4r6wEa1rpzxbAJYtNcRDgI7Ihg
M8SyvYqKjgjWYdosJzrAilOmfojIpfb4Rz9nVs/KzFOcqQb119hNemLwk0y1Le9HtYSYkCDIxL+j
bSn7N720r/Ku5qr1xFtV60gixWm/U6slHSjWTaAJRBXhL6v298hLlcvJv6z1oCf2BduaxlG7bhNv
2otTOurz8Zpk0SrKrhYFdaIuQ2fAW+WFQsuup31v0V81+2+KGqUrRCbwWQ5qtA0BD+UOOT7k/uUH
fw+UOgYvS/8jbZK7LEDG9c8/dPw/DvwybF3HlFJIG6SMAUDF4ec/Xx+C1ONvi/81xjiLGR04A02a
L7RCTYQfQuuSnIrjcjSsnV1Jf92ZRI8QDP1rQnKSjEqrb9A0G/fUPX95HRMKay1c56Z2Sbi1tUH8
3JGTBHdlVm3GURqvqgap2EeAe0vHCeCLHLHixUwCP3WUoMNIvebqUK8Rwf4RmXykqBc9ea2RYWzh
3zqF2d2dnrk2OYF8dAqZZm5ahiUNoao6KePhzLNyjEnBcmpPXY7rLjoky3ZU8jscRPINZFZvI9NY
7FOUZxOU8qfiCGqvAikKP+jLjea9ppUa812zELymR0UW6s6VXvXOsvDkcBdYJinpUF6efu7pg8we
27al0FRTGJYFiO7wsYmdihH5hoyofbhG8ExcpEGy75txWOkRItEU+sflGDvB4vS49tG4hi1wVHEQ
NqYvok3GKx8WSh0qmRsbAeojg25sOmorIqK2JtDJRWRnV4fm+vSA1icD6ibJhqHj3oHK0uGAkfCz
1vZ9Jora5L4FoVvc+6IB6GK46ZmXKo5nZ9KUEeRl2lRGV2fbAE/A0KxCorXA7f0LNRmy67Qa7l0B
28WIMutOS2XLcZ6pz4ZBpwjMrV631pXbad/gfqi3EX4IlaIrEF8jlBNo2pxZr8ff3ebIM/kImm1a
mjZ7Qt0xXat2MWmuyaT2sMGgFyXZBdRCxHl0GibcejfIHIS3pz/DZNszW3CQPFEUsRxT6CDHZwO3
OdgpIkWEjXTukf4rnnjpE2chvTojQAKnMe6E893LFeNRokvjIkCGGUZTLmsjix+KQetWiVlEm/c/
NgjvP+i2eMJq9MxzHn9Cx1YtnSta0tjRrdnGIE+TflMlybIaI1zIiyS7Yme8ydKGtCyhLghIsPdN
t1ZA5gexnt4DbR7XZSWiS3JsuUHCSDzUbzn+GRW1383p59OO3qOBWo/QNGbnmNOinq1nQ/SaKUaM
C/XmUqPPihFQLveZ7Wvrykgn7bIg2wIVjNdM4C0LWu/JVZPnVBnCjdWJ6gZAfnWTGRQFhqKkDUxp
HdlHosmk0+uFmkfxFiarfmEq/rrtkk0BwP+nXRR4CdCj2hiRCt5/ikWrtF+dnp3Q56uEJSKlZrNI
TLJ9MZtdZqm5hJePyGFlPplgLRSv+hW5eO8iL+dF6t6LRPXWaAut9KOXwEy+pOjyPFFQuDr9JPon
T2JaqsFCNST9t/m5oZGJY2yIkmeEAG+BRsNYqwg1dCoeKh4mQ6hR4W2hXFmKWV+FMn0xqvj2XcJg
DJUNRMl861IMwrrD3g7Yh3/r6g4Fz7i9MUYaoDig7rVB91d+Wo0XeRe2d0B2C9i2SoK9G6g0vQAC
BV1QRthKI+wBdF5E3h79zzMv/X0qB3eBoSGdJwQ5miZtzZkteaT46GBORSdSAwQrWGB7QxY73AHG
SzrSyqNSdW+1LLBBzrEgCCbcug0n+R1Z4fS1u1R1nyalltwazn7QhHtjFFSh+tB4MDFcPfO8lna8
SCyuWp16CgGHOT9K6EFi5zqxutJ+vMcwOrwQUfsgqnBcRIgm37RtBK0iscPd0NdP9Jbcy5YYa6uB
48SI6Fs/uNb3rEHlSbOtfolG6GupBz6yhiYqeS5+NyB+KQjr+RarUgXRsgJ3kphqbYVvEAIjBMXA
cG7fabpNXNsk/32+T+rIB9qBZFnc8gV7G1WKOnLGy7BLUc9MPXNTote98YsUjTIDrTIPcNOVNUgq
gHqF9qHvh/swwHQ+bdFOFomPxqpmfWkzXAebqv2ZELAvXB9CXS0d8HRK8Og7nYrAntyjYJBTcx5o
QHWPXuogdKIHZ968OArzTFVH3s2U0yHO9TG7TCvgcaYa+MmSarZBUurSSH0JCFoy2q4/2lj1l8Ls
kkuvFdiDYtRpdIN+q2JtAez7DQd38yFTdH1/eq/OTw1dM02hcmoLevE8mJydGnRaG5UCCy29Ecfh
PmPwRldHQGxwUB2swLagxuB8D+ZuHIdrFa5V0o1vbZAVi6Bpf5x+nNkVOz0N8RQhBx5ovKj50+Qy
xHO6oc6R5MJBSscGXgruNQSABFVuqmI3rZVfnB507lina5Zm29wKpgbtRycCObwXTAfOXi5BHVoo
lt27Y4ujpVf5qG7Qc9SV9jXrsMr1qXzvCzSp5PQXzjzCLBT+6xGmB+A44WiaxxYWStE46uTBMniF
IQNvKlefOhvagahle9Xn6VpYPgx+JHRsrd391fE6/QyzBcoj6FRtDVUYJnobqG4dvoXKtMsuHBA0
1JXul0uvcymz5lessc1PDzS7hqeBTASFDQ5Ok4DKmO0EfwgQnihDOBZ2iD9g9KVRYWsPqGaUCD8X
qiSsqX7qqIWfHveTCVqWsFRTZ3RpyOls/BA/dyoZJ2eZsuhdTLHfZxgrUUgPhrmeGeqTOWJyTZhu
ahqGA2I2VuxaJikzLbMc9+RlViT9ndmZ4T7wvqpJ+80Ay3RdVKGx8+J3wprr3GRUnRaK4w4vjQYv
WvfR6tPyZN9R7LgHs+rIKysPoE1UPdRa10PvIsMeNcpaCcUi2WJQIpe5CPT7KK6hgwMtRARs4zkZ
DumEgIOXoFg1yQ0WzgRI0C8CsBQ3CD2u6bLitW2qBtsNNX3YNyvX16OXslehTHr6PsLbCUx530wC
Inf4pAwUqKLmvtA5ijUNZlKWKePa9Yr4W2WhmO74oOE0J0J2KVJvzNgab5Q8Hs980VnAyUqCGmEZ
JnuWwhA+XIdfNK1bJw+rwF8iiKDB5+jv7RL0Yet8SZzJzJw+zeLMh+U3frjv30fU2R1Ab8kCjtbQ
JDXSpz5BjChawJbdc5s0zyr///Qwx8vHMMgxieaEsIQzn1gYhIBkgRYv4S6S5wjjybOKAd4T6qK1
uza8dqlU2Y0B+OTMBI9OYF6pgx2oDSDZ5s3OFi7usLaDGzSWuQqmSlLB/ywY3RvQT/0ykJp60TUW
EEPn3AE4ixmnF2tppg5cFvsSUtbZuONgoY2uIRgJDA11IhvHRCvOKQ5RYb206h4Eiy1bKmicxKlf
0LYrZbup8drdEm6CoPerM+me+ORVcCdyCWEtzx05j5XaFF5RqCPfU1ZpAtUsWhWAyS5UZZAIeDkP
Qxio+1gt4mufJt1isM12NXoFvaQsozvlKuYG7abLoLPvEdr1L6JkGBcIgLa704tFm4LM2aK02QgO
tSPcGsnUD7dBgkgY7VfdW7amBYM2Qb/Ec7r+DTOXctBVJFHxXszryFv6kVotMhPBAI4/rMFD9+fa
xyxrWUpXW6VuQ08KedPBnqw9R9wuA8XSdiN6TAT0DX/VAgCrNt6ZKOR4H/OaQWUIFWQwU5lF0UkS
540E0b3AjfxZjO0+qDTIJlb9zD/D1ME4c24c3wTY09rkSQbZg7TM2WITIfiC1h8UBPH6911M6fZ/
tIsti/PpvVbgqNr8uwDN6ClBNVjUO3D+Bq/5OkBBQYuthIrnrYGApCtPdSJ81OhgnF4Un0yRooHB
W2V+x4F+V9eOpwvKatwyF9NBlagBtKFzB9Xxl2PNGUiHCSphNhnQ4dKj+BtUdQGEwh49/QIxW4WW
u5+5d/S7UuwR61//7rRsMnfSLVY50bQzW+qmD5kirCWtKDRjFkquIk6MU8fq/MymcOdwU3EAO44l
SKsBd85Hqu1kCLLQcRfUKdLHlDryezio2MOt73fG5vS8PhnNmaqJllQ5dBHSPnyPSZcVA2iqSX1s
6O6aZJ1VlNj8HgfR2KnaM4tDOz5tqQHRUteJdznZjGn1fAiFSBGDwPBrd4Hn4iJG8WiZuBoevnkI
ZmYyeymtTGzcFI23Tu3jmz6If8SWemNVbnmF4zpVAzu9tUPBZWvnP9tOv1KBCGfS86+nZnYfD8lG
SyvrIautanH6XR1fjjyxMWVSNmGqqc0e3h1o+tgYa6LqHRdrVcFgOgnGdvWO88SYOVmp3qTHq+sP
yPacDdU/e3eWI8lUqFaaR4fHpH8gAGcqizZs3K09qD/fg7bUQrYtlN2WLri7UUvtUQUOvTcQr1l0
RvQjb2r9Dlsg58y3PFo51ISFsA3qWap2XHSLklCCRJF4Z2fNDS/jvclH6cO+tOEJnclij65EkhPD
wgwEfCHbz5gtU2WMytZgNIDWQHVdvebK+ZIn3kaPHjuLUAWy3bkXPm8ToEdJTUtDAkVOIRGxweFi
bfKwVSwQN4uhMo3vGaCqFbMOr2Q2dOtEBfIfwqpcOk3i/9RQ1KtCj5vOkd+KusyvgORUl0H6hO/p
Hf0SD6+EhWzcAGVW37pO+gJ9mRFxqtNrVBwldDy0rRIy8x9LdZ7k9I1eORaYvEXj56jjGd19L5N6
p+so9kgomiurz+1NHoIXrYcEw+bHSJThmUrc0SXAQ0D0xSieS5V0ZHZaYh3skCPohPQTNAW84L2j
TpRv6YRnYpB5F2v6SAymM1FNV/WjwNglp8/Cgh7wSJt93/wGxZ4ZnrUd4UQsxsREkpZDB+nh7q31
6YsnFHAuQrv1L2VVX1d121DmgZyojQh7GUlR73zVT+9yoV16fKg7jhbIzElDMQDaa9TK4UUoebPB
gQsvxzS/tSbKjw/B9aKkRGX4qQpePEof/ZFiFXmauBghEazPfOaj0ItlSccCILSkfYEE3uHaHGDr
IrPZTWuzhntsiYrOQ4vNjjRuLU/s+zwRG7xMMXAUFCRJcH2QxfoNjMboXhuCu7yW16efSXuPlQ+u
Lh5qShukTaJNRDjbMJXXwZf2OSAbmGP7FNFDQIUvToPhUwktfkEx74byt7fpAstZUJIVVwi7+Wlz
pzXmvaHLWxPdgx2K0AghB372wHn7LUirCH1IQGCh+7W1ymTV91n3qKsYXZuhnt5SSUNi35I/cHDQ
7qmmwD4GjGyGOCBVIxIFarfLB5CzCPOhK+bo3S4pW4fAdII6NfAqFHy5u3RVuRgaIoy17MAL7XIP
J/nSxGEiIV66KfoO+fqWDgeXM9D/Vua3g2b/SuG2X8YKspztIC+U0TXW+CKaCycBxhe0pL9Vnj7b
ynVs18m+lKW/6uhvUbOvvsNRiG/UKMAk1Xavc7++TnxbuYM1igcCXSda7lSWNbaQhtwfJRTnSs/b
8AINxFtLyctfq67oLkdpjReQy+Vlkvtb4PSwxkz1S9sp3xr0EO/bogju6dn/ttF8Axt0EUeywY4F
vImFkOttVnUeLhpOv6lj8NamHk5I5vxrlzQGdMYJ8Gi03oXThvGyhB2/gqIFO080z35MaV3hlt8p
GWDHaoiGZ7+CkTA02j0S329FjwdEjo/2hZbDdTF0G1E8zfAufFMxL0IZ2QvEw6DYU6240ybhkzHN
fiVene2zoiqXKgUoFJ5ROsflULNLAzy8iXmBmUVXHMI5xDPtGtqT8pSk36xyTNZWaOvXTp7cORMw
JWrxvMbRwb2SgBdGoSvXlBw2kac5y0oU6rZGsfk6dCI0zLNh10TOG5p/1t5oQ1IWihg9Hb7Fu/x1
iEimNurmbTcpinh2U7x4wyoCZ33ZquUdRICKln2nb/MYaF/lkwupbevvNb1vVxmVL2rD4HMTX/+p
FIH/pPoZKxW+5mVe4DI1jHl7qwf93kWGBLyxHJGg15FlaRxxq9vhd10OPbq+CDqCs1whMOFdOk1U
fEnLZx8J9GUIcfLaKQd/I7ym3BUxYGVHoMAsxzi6jeLqxUzS7FZG1m/L9LP7ukI5OK1vq6mdl6fq
bzsJ5LUTjV8NAILAtmGqieraFz1WHCEAhSZDs3tUd61qD48I4VSQ1dwlaZp77Q4OYHO/fFF8GePO
XmgLr7jWg0tonO2dQI3mLilRWixASWKcLf2dboroTpUwXapOOVfnO4pMpEOXgcoyLVMyhPkVWBG4
IiVsQ03Ag88TxOuFDwwnUDUEU+OzV9BxKZvxprzAJutSac5Pz/MhqHW7MVctjaB28o3rQd1Q5WqJ
UHSr3MkIsCOggGKZcvnf9DVs2yJiPZrBl9ZM8aNW0tfT5/A8VuLko/onNI6DqZIz7zbiFBiXtosC
FAJXaGy7qICHGp4XxAHGFqY0sNp+PQb98+lh52+dYQnR6KHTAgSjMIeThI4SQNNn2BFxhi5xOH2n
4NihhP0AyPj0YEelc0YDfy3p9nL103ucBYRuHGhNhYv3ok2b7BJJW/cqEHhIqU0yrFIHjQNk4cQ2
c8CSaDp1QgVK75lLeH4HT89A3EEGakwVhHnuhNBAE2RZgy5YR3stS4hAvUwaf2Ud//tn/5/eW3b3
1/1Z/fO/+PNPenEl1149++M/n7KE//3X9G/+++8c/ot/Xgc/QdRkv+uTf2v7lt28Jm/V/C8d/GZG
//vpVq/168Ef1mgs18N981YOD28VfbL3p2Ae09/8f/3hf7y9/5anIX/784+fWZPW02/zMC784+8f
7X/9+QcBxIc1Mf3+v384TeDPP55e0/E1Ddgbf/22//4nb69V/ecfhvoP4l86wehnUu7Xp0J4B1CL
3yv/gRgMPUyHXiR571SOTzPqYH/+oaj/kMRTU0xF7j11CkxWeQUedfqhEP+wOVQMAi5a+Ra/5I//
O/uDr/ivr/oRfmW8J/L/ipbA0gDjgWMEQp4EnJxuFi2hEuuZnVURpANICvcKbu3YNuRmUe1aSJ3G
V8sOathrSd4Yi7S2oLYbbQZtxoYNs4JS5w1rzLyM/teImWm58co+7S8TtW+Ur0aiSgX+DIZsK3cY
6+BRtnaSv7hF5OU7ieyHdQdEbeRGbQsEfDephMj+mxZU3UJnV0FOLqyotI1L6Zb2j9GWSnalAqp0
kHiH8l1OGpI4omYDUHxvoVtOioe8lyX9TYGD67BIfJgYC1CarvE1xcUYTZ1O1Pm2Kcv6K8lt/oT6
jW9dRBE2qpvUNwJiPC1K9hj4qEhpCD18VswRI+JuyBDhcB1MP4yqQoSrFyX2vQ4C1o+Fjlnxro69
6qspardZWnBgqJZGoqCm0CvORvjA2RZB0Iu9XUyaR4PfbZM4Kb+ESaI/OFQ9Hgns3e+9E8fxFi/5
cKmomLL7KXIBSwM0QUKkWmTqRrfQe1uMSte0i7qPc0yQw/S1KQzjl+LE3r3to34Cy4hEEUNkDxi7
5Q/+Qmv6dJnAfvIoX/fJFmP4ZCksxVtFqZOtdPq+l3o7om+t+iDPs84bQGlUFq0Wo3zy8lFsBgM0
LiwE3B2Q16geOPnD4jEjgflRFCkev1SFYa0TqmkrK+v7L50f+jcBkMqfiWk3V0E36U8MXYECANXr
eoGKSPxCAQ/wX5+6qthAftNxOymV5s6OlATrirJEU7QFeGAsg9QyfiCard7oqYl6RI8RJurnJbwl
QL/5786WyJJJX0Mwx+iojFOS7irYt1UIZQeTseFOV7FDwlIimhj+vf3Nya3wdSig15U4iXzTo9iH
c4s8cbLO8767EEzzzkYcp1kS6rQXRscWWbRakO5Tq84vm6JD0i2Okx7UAOaEd24b0r1GxXodNlJs
UmoQO9wYxhZkaC8hvA/hPk3yYW9nQv1mJ2q+TUTj7xHWgH87ggAHMY/Vcpc726YdkXBS7O4iz1D9
GemcUvJTZHMhho5AHHO69OeAHl27rRMr/aZrjYpA2qQgvCD4wOOoNRJlYtKOjoUWAwJlC8gX5VVS
9MGz1EsdUjMuDXrcty+OwJxjiYeX5m8licuPBlxCvdSagCa00kbVzsAn7wKRrIzuFtL5m6rFivVa
gwollqnS6OYKGXPd39uyL75qNlo825GUE4+Zzs9+qaJFxIb+f+9s9Lb1HgMdOx9gWrA10Wju6zS+
KFVPqS4Q7zFhldSRzJcDHDO51nFFC5Dwj2L5ZTDwKX5SRZoOG630+uLCdhNvvIVE3Xerrgc9txjh
d8hlkPjuA1hRR8fp0ent720AB2U3tEGB3g10kmAd0NyFZDoSEy1FJ/Hc8guE7LYwq0Fa8kHh6CyQ
T4KIpgM9lKtyMIcHhV7EuHTqFrq4bxqNsY2rJsoRW/cc6Fpuojl3eOsq+PyFTsOCCgu97X60fuQj
S1+NzpfWt6D0lcKzfjkdafyrnY4yW7XJOLabSiS9zioMYiRm6k4M+UJNAz9etKBaTNDLKmmlacWq
t5fwHTHKbRBzXVSUOPwVK1FF4D0wNGXd9kjjPHVaKfYyUBHYox7UyS0Eutqud05YBo12EwRdUJrb
ZGg91UJGTwT2uisME+Urb4Ad0IyIo28CldhiEaFWbK8w2XH7pSC4G79obSn8AaGJ0kk2StAbCgTt
JjO1Fkn8KG3t4cVNOb7TNZFoZEU74IPtGH1BKxlRuibnGFkkcQ1/dlFapV5E2cZJw9a5GzS4IM+a
qFJr0+Z1iNb3qGP0kpo4jTyCU0j1bRsYgVzBYLeaX0ULYxuEVwu9LfXRpn9Vh0xxoAtRe9nbIQAp
pD1bAUhH6UdEKlBXGFY14ClMuJzW2JlCk+XKSjqzhlSliFLZxuj29Dud0lL6IJBN6hd2gk5erTqI
/3nkR9FD0xUivy5rik9fxIDACXwsq3OW5FIYK8HK8zHEjIIAj9ORLsFyQN0WN0Ywnb+dRqZoRnqI
BS+DyjN1zgUAAQvu6Sx5xnkGK6Ehs/LmInVTDfIvVbpsMyphiIKYio7QczvkTbcpqdRWq1aSEi/C
UY+CWxliyMEZGVrqQjhdBXNMYIdY4mKnqkG7MMummWD1cAqxR070alfoYx9FS6mTWD27WJ6FiPWi
q3MpsGzArloYcuTSMsyihHWXIjvMVqm10vle+YYUl2qtwjF2Sq+Jn7O27gVoe2/wQ5gPtpVgIhaW
AlS8atdbq5Ph+LUvG9QMF0GrO/GdYwWalq+K0e1Mf9kDCGDPNH6cdTilGInPynP6PmggUlSRg8eD
5Ohpv/UcyDg657WBeF7qJeYkcitGB8uCuMCXgpNK3WudaNeYI4cGTaiKoBiUetZgeVqAUW5RZq4v
VLWhCsQJpur3aRuN8FyscASTRYEgfWpC1OeXsUwaeZPltVNtg9EPrM30+pLnJnGT7KkpEr3fFFXu
3SRwKMOrAQ9CPmWbwBBchLnV46NVDa55WY4Ib64Mu2qGRWdDHHkLu3ZI1jCf4gTehxj7n4QNWbPF
049DyQ3VIlkiFw7OtVF8Mawd/GzY7GOG5TL0ohKXEacN0GZK4a9ANtBbqe85P7oaz4JM77RlUXav
SYP7N5eKjhRNCgQOhSrM4Fa4dNnDhRXSeLkYNIr+u9pSSnsHZ0faG61NDKRD9MY3X0pLI/qr8ypV
rpykN7ydZCnz8oSHUGsK+dZathgx1tjn2VNjUXbxtLo9jMpydgpQrxHxYShWSTJdyboMKhSNm966
j8AtxiweaHcXAe4T90nih7gZCFeLdpkvdcHmjLH91KDFQKTUXVtHqDyCzlHC+BhQpamTfl3Imngv
aoPYXjQg3ooVUnc9Oi1Zl0gUk7gHljo0+GFf1YPMdj3F2jep9c2/2VwioJ6CeQDLQIgAEmlHNdEu
b0ITGaUFsNMdesMNUQwqI3e1uUX/Xg+XSb9wv8t1saIxfhWv0Xs39l65VUt6Uc7aPNNcPkwPjx7n
PYX9UBaQwskUG4VndDHbTWlOGJvir9zwIDX8mEQc5tx/D0GWQv+FAgQ4hsPKA7oAmW2HUKIdN9oZ
2rcKbWWJOSlEug+51d/Zy7mBYKgBxafOAY5q6jp8mIsyDDUfHrKU3gju3qmyjp+746IR+eP0SNMj
H2RFfMSPI5GdfRwJSBR+VCojFSjqQbyBkvMcpudSd/HZx0HkFEQYnUhqvrPki1zJyfMWqbZ61a6K
h/LRX2Gv+41K+SJcdz/SbXPmU30+oCTZcyiQaOpsQHzWByDJ+HrRelmEQFJHca71c/Tq6PsIjUoE
AEYx4RoOX51AtKQzOTpQuV+MP/sVsuHFRXAfXDe4Ahvr4i5e59fxdnz8N78YwwK4Nqyp6cQOnK0N
mXJ52SMy123bLYR1PcY1EoXBmRU4q7Kx1mfDzBZGphektwrD1Ct1Oa7iVXzbXmKwtKiu2q33qDyd
ntXR1gKlDDqT/0AH0emcfy+c37qsGatFKgyamvDPmmFpi2/OoJ05Jw6hDNPEBCNI2jmUKqjbzVo5
SgbfHbR2BcsVK5AUtUsZbRq039IOUrYfn3uR04s62GGMR3UDMoJl2hr9msNlUmeD1SCSxIus1smN
vvNXQ7cwFjhO3IjXZNOc6dC9Qw5PjTf7cOxmNH9HxvObZb6n4bPCx5sTd2FeaCv8Rs+8zhl86q/3
+XF+sy+X1gloAmpsi+bC2qJLfplu/I33rO6VF++qZYNri/Q6fC4u+zPAraMtPnux088/HJJuoep6
7zLREjU8yoaIsqZnTpFPdsHhx5vt8WhUaFI0jJHTUbDQzFaT68ZoF4OyUtV77EQU8YaMBVZe+q51
5T4wzr3eqXd76nNOG+fDLKXptZDneb36CNyroPgT31egOWz50DnXbk8LXK4Q1jgz8+PDTZimCuHB
5Lrj3J59VTRJSbCMyXYBubmMANr8ppfnOgeHpfO/ls7HQWZfcJAIhVcptS/PzFGwKHeOHVLFyj2N
UNy8bXCf1vxqc/qk+WzZcHSChzdJ+1V1th9pSFdkNswsR4nYKV70c5X5z1/dvwaYbUArA5ui42O0
cEd04J4sdCy8+sza/+QQ4yAD8gW0GtCSOf38w6rgOvLi2E15c2mw8DFHdMMazzm2Wk/Fzv96+pV9
MqOD0WbVf2SFh9wSSbWwh+QrKnig9P1lWkT3p4eZTt7ZUudwBo1Kp0G1jy5U1w3jwVBiSqGJ2EUa
iagIivwCr6cLNA6nyw5dp9rFKafLtqeHPloUhEGC9I6VTinaMmaLos2tkgquIFyAGr92cf3dwCTK
1qdHOfpqs1FmKwOJMtW3QooAhpH5C5bnRsXv0WmQK6uat7bpzrzQo/01jUddkdo+elJQmA5XSSY8
O7cVInQj72zE1cHteaY0V35s2BuUSDEbUBPMPlV8qU7P9Oh9ctvZMMEB4us67cHZ8VFAS459hDMX
sjNXdoqjgO2dOaFmcNj302OaE3hLyUF1FDLUOH+nSqtRBN3We/NrctE+Bmu57n5irLPTb/pd9pJs
EcPAD/nOW6YX1FOMLd7kXXjmiv9ksgcPMv38w2bMjGYyx8CUSxl+N+NjdY4Y+vnvB3sy8QyIW2aL
s+8Qw7Akxz9lViSZflrGuSDl3AizhWn5FexRl3pyHj0E9jMuQ2c+1mdRCdg13bI1gz0mrVnUFXS9
gQAFcyjdpl/pVnNtKP1uRK7PcbHEMMFNZJhgoHsOR92+9CLvsazH19Or8pMgc2rVGpYjgFrQtz38
UGLAajn2eYigS9CF++LUCJSNaLPJM4Cso43OMfZxoNmBGbgllGprYEWEL5UHlqT9HSMOAZi86X6f
ntO5oWYv1jOLwKbcVgKb+J3VhAfKbdyNyzr6WqvfTg91dJwczmpObbNRr1IrnVlBf7+0UXMobcSD
i+s6p4LTaVtcwE8P+NmyNG2qCxQf6RTOMywz87wC0d+SwutDor0p+tfTv/+Te80mcSNFnMgluj1b
DxZEWi+PuxLJ9V1S3xbea435wekxPgshGQT36En8YbrdDhedDIc66TzwKU27Gm5oOF7piNTKiIhu
sKmaYduhXvYNZh8YIwDuP5OmfvoOPww/ix9NZ0h0YTV00mQFhed3ZifnZvj5a/zXDGevUfomZUCb
IZIvVryo7u2v3n3Ayes91V/EOlqBVep2/5ND9+NrnW0xLCIRxzMY1Hd+Fel3YNRnpvXZi+OcANhC
6YjbZvbdIkRLayWe9nDc3rsJMlKZdWZ9f/biPg4x+zY1LrWtSksXwuo3Fdkv76ZOH04vv+MhqCFx
+atTvQAk72wWQmIk0+BbuQgkinnFVehUSw1/w/+/UWYTidIAMzidUcJWx2iSgLelmyN+nB7lHdlz
GCBOkwFAD74HctY8qnBVrY06O+R9XYdPSOd8KfdY/i6RJsRK7r5d+7t+q+7OcWePT9jDUaeF8uF6
7+mr0uCbJofUhz5ZYsHuRaBaU8yFtKvV6UkeH7KHo80+mG/UuaVWzLHDka0crXUeJddB/lQVt2Go
LlKUs08PeLzOJ0iEBXKJ69nR5qlE7XsqrdkGt/Lmq469o3auUPzZErSpwAHkF59UTZUKUQtUgrAw
MIq9QZ4CeJ0StXvmxX0yDHU+VEUAkFNwcWZR0tiLNsQ+hWEcEazUyv5V1Rhwot54+n198oHIHFXU
ACYgiT6PZIDHWviA0OIsxDUCtOt6AN7l37qYBvuGv3NK68zmmjbPbNUzIHcgwiDs5Amn83H9mWVn
oW1OFGF06KnVUVg84AdVIGqh9ttIVnpy5k1Ov/DEgHNAn2hwlwa6TlfK+2IWj3V86+Ab30mAfcq7
si8ai+aZSR6vQtOBr6tKfaIlU1I9nGQLJMCkcZkvzOjZ1l9qLKpPf7bjEjSMIlRd+PqEoAIg++EI
OLg5dqWQHtebcaOti23wpu6bFSpVG2+FX/z+3y5BHw6oz1D5uVLbMvemtvaQrySUZ886oxhzvOQP
pjRvE3Qy8JwgZ4SkV/ScgnBDrtfk8VCsM8eGcHz6FX76jUDQwz1ke0HiPHyDeukiASF5g6HS31SW
Daw4PHPEH28uZvSvIeZLL+9zaIoGQ/h+9YojySoN02JXVNE3Fxn1ojVw8ap+np7WTLJhSiQpqNNm
cShjTloms1BCYuYI4AlRNGDk90aySlfJS3sp1+2yx8BsMb5C316dWx3Ht8rhoLOXKcyoCzAu4duF
uIhQv+PUQr4aLFZ/WznFGbLAJ/nXx+HIIg+/HXBrCOI5+yuMCnslG7FXrfzh/1B3HttxY9mafiLc
hjdTmDAkg0ak7ARLSknw3uPZetYv1h9Y1VUMRCwiVTXqSd6bmZXacQ6O2Wfv3/gdakHYsJe8jIvc
+jIJ2ctQ6ZWN8iTAmzzbODuvLViVdqFMUwYVKG1ZYW+u0lyvaF03/Iqo/gVU2VR+Z728sUqvLaG3
MVYnSQnKSiffpqAIM8wGuaDCjaQB5FfWDsUo7AW6Gf073dq/v4yuxaVkqtK9AAhJf/B8bHqmFFOD
7iWi7QDWEvFB0I29kGmOhJyX0zafovzLn0dkH1LC5FKglrmazQnphCTQ9NLuoh4MzjPMBbgUykHP
u5u5n1zLzA7vR7y2jCyEfuj3QoijOblK9WttLiorkABYeZMX/5V8M13D6T3oQCcRys7GlF7ZI9Ca
6C+DA0WyQl5FQ6OmnseRPVLnD3PyNdPNo6z+UsLfEt5p74/sytnGclRYmajtMLhVKPDbijr2HDzA
dNLfgaz7n8MmGT/8d1GWNfRm/ftqqAT+RJTeGJyWgalWvfWJrk0a4hdol9FtMhjPeYxKkqteb2qu
nb5JCs/CQwYoTi01KNE0tYar6dzM8ZOJzRwKHAhjFC8tDp3xfsLEqiHJCKaPrRkVmL6NgfSTog2e
9K1ZqPlNrahD7GkzNJCN6/8yxwHSjRwMGSIYbxAY5z96jqTckAShsCvMykzjHszcYUYmBVmt97/A
lUCyLLFHocktjVvlPFBWDxmFXbA+wqw7I3BdoHGHuRn2MmLd74dafvN5GgV9klKTRkJD/rb+EHGY
yXUyyAVlEhTEgWikUXfINOlTr047/E3grXVPE9an74ddYfWX6wx4M1w1yq90wMR11beXMXySUvRO
1b3wpdxl+9bu3PlTuzeO70e6NpdMI0W5hYSgrOdyDAx5nmUCBb3pIyEfI4M766FtxH57gLknue/H
u7w9EJ2DdMjxSuINCOP822lg0VSpwkvBb1I7Cr/AybeHcKNecmVQiqhRbnqNY6yvqNGa0mIydawk
s7H/zhUywtaKIKrNKm2qONgY07VwGqMhu4dAc1GC6qfYEJHTR+NdraZ9mEgNDppS4sbY930u5lba
2GiX5xwYDJXvxVtPp6y2uh0XEwstN4ycc674NEvDo4wC0kaMyxOIGJSqdRrstKYu1sUYxxNwxNzm
2Yekd9LIbqOLYMutwMKEjDvxe+krzfP7q+PayMAk0e6gL3b5jq20PsCKUEEyTChfQBd/6GXx6b8L
sTq+5RHY8NATAlOjG2y+7jQj2ZCsuByFBqZDhSwho0agrUueSWbGJPBmYeeZeMjnaCdMG4NYfuTq
WFpYU3AulEXadI0fUdQinzXcVTBCVrxeYjTY6o7HsS1++PW8a81ZuZ+k6c/PCh4NnPBYR2mo+K8O
+Nzy+9IwsUrCz/WUFJ91rDrMDwJSSe9/oitnhEiV1ZQWKhoH/Ooeb2nFpJJEnDIavCq9b6Tcq8bf
fxrklYoPHYkDiXNoFSTPejMsUJy3eZbD0SxvsQEDIvjx/SiXSwFeL80zlQbeQpFZXeSNbJYj40TG
2McIbUrwhaOJ4L4f5PL8IcjScZU06gsX1Z8BfSCrnAgCOfDEasGWfbqP+/BbA3ry/VCvTLjzlUcO
ZxrUU0mxLs8evzfaqYK+b0tpKpsnmsqY2NoTBjXFMRIwF3O7TPFl3h09BAeQ2APyWEkR8x8UdQmk
XSmn8RAmUf+pQUdG+ISXnTbeyvUgix6lc6P2BCQF8Z2H1iu71ViYI8bYOkxOFMHa/kEMzbFxqNRP
gTM2EsYQhhhXEmqIaS24cS1kgS3JXfdrzC0hwMRjTpy0ElJ9F3btWB1EDp7Z0QpAv4g1lZF48AG6
lhtvtcsNCtSaehxnJxcrBKjza64uR0NXZngw/ohrngC5y9En+a5O4htdpFsFpQiVJGTLtxKHy73D
JbRoXciqzEZdN8G1drCgSE4piYOy0+58zD0+lp/poLp0YB6TLzHXkiNtbNjLywLMFxV2pB8QBZLW
B17V47QzDikkFiyri7R2/T47arLPGypXXVgYGwv+Yle9vpQWyIRCVe1iwWOVZbYKBBgkhlU7keHu
bPT+LnYUAaCsibSUKEYidnT++cpmxsoyiSiWdeZedfvouS3vYsDp7++mlZAyad4Sx2CVLMI81K5W
2VAt+mMDNii16y/ho/y9fp5vw12FUfu+92avcNsTGIPph3XUvfcjXx3gm8DLDL95xCQg5sNgJjAW
aXAU21M9iK7WJJ4sZBuLQ5bXl9VqkMuSfROrGPVBkwdiqU+I7GF9cBJP1S953A/gewEjTl+sfXxQ
D9PtQkb1ncyNBrvcGxuL5rKJ9/o7KFyokE/Ei60hzenURDrNQf9bHdnBodln+/xzfmi95hh8iXZb
L9+LrbiKt8zLm3GPSTH0IXgYIAVclWi9ZLiv+eHGsC5OmlWU1RLK1Am0+0yUSNyPpWhjTlmBvFk2
x1JRKP4YP73EoxcpUvsB27xWZmxbwNNjyB8vzBDfRhMthc5rRMuZE/3w/iK9OoFvQq2GJkBFs4yJ
ocmY96nhM9wnp0he/rsgq51QhpM4K0uQaPpqiN+pITogCt6PcXXpLepUlFsUBTXy1XXQNUWLoxFB
UMA/yl656w/GaXAxXLXlA7eW89/Fs1aVwhEmlxlgdmQblQuBfc8L8iQ+is+0KYW9fgh20gaW7dqn
ejNAa3VgilRlgypngHr9u8YLEGY7vnNba31rHteLT41RBQiRgKV05YeOsav2MIG+WyeYpuC0A1f9
sDGR186ut+NaLcEeoRoV+ZDUHpzBUx14Arv6tvSqo8wkFhvP1sveKHvrbbTVWmyHRME3hWjqPjgk
XnEqX6zbeGd5KCB8EEwHyQovcHtlY3kuf+xZTvcaFhkQdNoM8aJupszqZDTxslr8Y6ZZ9pT98asf
dUz6ejrk7VfF+WWa3xyFOOqlQZGqQHzjAbepz3M57FBU2Vr2yypbDeQszOprxZiyygjSJBASm0yx
IamIVJDl/FZHZgKGaW89Kdja2xXlK2dcnFfHoQZ8hryUsdHWuXLBUrpbAKr0wrjnV59y1qJ8xvo2
sSsOLR1EeqB+4H9nt322MeqVQNxrEnEWanW/YqGMqMNAqNb1nwLTMZH2AnwL3L9wsOOhiI4Jqdu4
bJJP89PsIID0ku3SX5unztUxa7pBKqPSjl6ngXWUKGEHUMFWv8Wy7e8zz38cWle6Fywv/FQcW5yf
MPyZcwcRm42NepGCssJQUKL+C5Ob8KsTVoWAnuaUYWxJsnXcbHeyEzqm7uAsfVDd4CjdqMEepVRn
uwt0ZfsQGkAcLBL6auYyLW8Wtzq2mVjVzL+el8dQUm1rrDe+8WXjcxkegFqQ1nThAQyfx8B0ZhYn
NI7s6aY+5m7yDVXQu/jTPxqfiu1n9la6dOVE56X3igBdemrWakKNKrH63u9h7k2B3XSnVPnihy/v
f7VrC0ZjUEjIIm2Imuj5qJTWV+R68WVAws+ptcjF7xTNoFARNzKJa5/obaDVFsEWdlLyoWMwtXaU
Y2m2J6nQN9bgtRl7G2S1DhC6MnJLZjRREN8a8fwRVe2dOmjP70/a1TB4r5B6AQi6KFy0TVqpvtBg
iGUJ5OxK+KSbuAKB//ynjMrfp8qx6DTqMGB/ediJ69cJz3mqwx2RlORDU/QHsX3R+5/GZuPgstq9
CrRaB4KPLBs8hcSWufe0Q7Ifb4Q9VuzuFtFl0SK5uCH0BdeJMtqraPL5ipOkXJ2ahJcqrlxxem9g
DzLh3m7Nh9jssa/KoVo+yBTEcfZC9e+u9dNFyKCz6lMmQxC9rYXBv4M3rX8tp956DgO54EWjRNmp
zQoLS7NeKnZ1oeNgEBZZ/m1G9vWp8XE2ogoQ+cH9XPRSBlHfjwb+iZkW9Gwy5dCqeTk4StBkyBtg
i0QtOZTR0SobUfbUWWg/mwE9CDRMcHy0dS1Aki5E0MyxMGcFL6MFRubUVSL+BXGaZ5YPAQMPhzGG
/21OwaxCQDUJOaRtMVLvwlPCqeO4+dDqun/KGWzsCnqEuUvX44JH86VAt3nKaH1McZP1die2ZOF/
vpQRPaRvT0+AcuYqTcUFqeW4MxIkRobJ6a04RzKtGDw5Gea//jyUjvAmLRzQI+L6ALWQXAHYjDJB
ZEJwFgM9Pszt8BRmrbDx3r121qBTAwiBFhVCS6uzZhhqxeo1ItVyKf7EcWMUj+0oZ1vCyFfvhEXz
FvLIgstab8829gPBarlux52/N9td8zH62NrSjb5Tb+UfQeCG3talcHWnLlxhBBRpWKPtc75/MH0o
dX8iZtnJu0yVHvvOOBU+PpFd8SwF2WfTSPalHt3Su9pKIq9NLAg35MfJUUX6H+ex8fcVa6sgu5P6
/rHQkz3k/426z5UQXHawHRapyGWtnIfgOow7ET852+jYe6Hu4nL1H1zlxHjtbiyl1HVpMJoxMzIQ
luBJEb6g9d+CfyRNOxZ3deUIe835G6WPK3cGgYDHLOKztAtWU9fmWQVdknFpqdN87x+VW+Ee3Lfm
wZl3sq/Sx/gJu4DP72+5q5PJ851GFRYhVOvOJxP1DCRSRAbaKdZTVaK/mxVP74dYfvcq4afmKIHt
payNTvjqe+XhnBrKNCwJBFZW2pRiOKqggSCEym3eBebeLOcP74e8NpVcHzoUBN4z6Haej2qMpCTu
EhQN6EF/56C/gS6BOkSOjMP7ga6OjRg471E0ADN4HgibwJw+zkQ6YTTI2sw5xN3Z+o5s5AepzTtP
aqaNN8vVodF6Q6pZ4R24PrnwMMbbNWU2Qfg4aj7j96ShkNRvJGNX7mCa9v8Os8qT5AZVnEkns4ya
5jRrPYoHGDS7NVBIF7GkZPf+PF57VUMUUfhYr9DL9Zk1L5ycqiP5C1Cb/k3pb3T1T8ue+ysd8Aa1
Iashx3/ChHpjq1+bz7eB5fMvKIqzPiGWy2nio0EUtGbs9mb0EMrhxoxe22lvA62WihXUFRrrBEIj
dCcPhmnPDeah78/jJVcLHM/bKMuvePPOAcQkR8AdErt2k3tzsnvXchU7uMcS1bFMO/2ZuoGnu8Vd
oDqq6g2u9L1wg9BOdpsOFNcHDIRRfSVOrnGgWq1J5ZzxU+YejNSc5YrT4J7cdhqJilx8xlb8J+4T
qP3MJobPuWLryM/gLzt7UhEFtLLzjVW2PIfWJ5FO9eSfv2gNFO2bUZfLnF+Eb8yBdO4w7PQdIrX7
9z/CtUOB5IIElgwDRMrq9JG1SohTlb2DZB2quu2+Vx6yzkQGRqFj9tf7wa7O8ptg5vkHD5JWHVqR
YDJSeTVN5oIn2vshrm4RWiy0Lc0F8LL8+zdrquKUDapxeWJMn32rcdPQ9+Z42vg416IYPGAWSXJq
MWuOEJKTI6JIJSfOfOhD7NOm3BmmLbr1cm6tl8DbKKvpErTEr62OKPiAV2hcCcDlw2zSnwYlDPFg
77YYG9cD8kjXTHhVlNbOJ89MjLaQ6oKEKCyOk9bcKQEllk7wjG7aYLlcDbX0wgx6r4vkwnkoBIcm
Uxj4TuKUVF4rZcgCLi5xO2ku6P/SzsQe7/2lsUzX+XTi5AKYF/AJnEnea+chgYfGdWgm3O2gI2vW
uC5Mu7Ib0cCqvTSXb7JwKzd7HcZFTAuPjGWhEGE1TH8oelWMU/Kk5z6y096ZkASp7ycLBqpnfc5O
mmc+ZNhxulYOVBNzZI5ce/wYPW8dcevRG4utGt1N/i8AnIslq6aygLLfAtIsY1sf3c666eXRznQB
0cobq9lqHK+3yDreavHK7RRnYU+xMJllV2lQw/wqGH9aUFgHWX3SIkmmAZhgiUO2/0Ge4oOkDjdR
i1J4rG9khhvzd2EJolZSDMsElKalP5qmcBhqad+k/m5oqh1ov+d50P8Q9oPYCvrti1oNEpcaRbrz
BVtWCa6uSsKSGKodMNG/fLP8+v6euPxKPLpQh+Oxx0VzIcHDMxC+dK4BKwinBzluOxaE8UNDj+/9
OOuTf9nkiyUNuasGUWudezaT2JZUczO7ACVRc6ma1rixvdcnyjrE8hPenPxRN0xZo8kZKG7DM+rh
oFK0bgP5prSSL++P5iIDXMdafZm8rnSxQ0vsFRSRfbfs0ClughsEQqMXGAMO6of53+k4b41x+fdv
xuhrWRsD5kYhDnN7NzqUD9nev+tvacpajvaEbN+NGdgyKugbacJFbeAfI0Z/gW4jf72AgUjtGCQd
s7so/1Qfcjd+SEVbObWeuqv36Yl662ZtYMky3x6e65irdNeMRgOxUmLW7kSvrNuT7h40j56LE9vC
0fj5/le9OrmLtYmC2chCZjmf3EhuNS1fFpDZ4uY6aztV8T8OgXKo8y1liXXWtYwMABdQExE0H6Tz
81CiFaVZKAB6KlUtfzSC7EQ/AP359GcU58iVdoO1sQGvbHQ49ktDASqLdCHdgjCsVJhZjY6ugaxt
WXMJqGn+lIV64/3xNAJyAbFtYH24HF3nY6sTFdOklEjZiBSrrtmJvrj1Bm48DRuDeiWXr1YIuHBq
yqBkaWSsSx+9lU741YEFWxTE+mP9UADBiHeYDniLlpj4TKl1j+IWoKXQHm6rw/tDXY6Ud8Kv86Wi
BRafG4QPgnT2wqJT3MFsoo2b59qno6EBPnIRqOLpfj6hUufreDkG1HhF66dVjhpEnPQOUdMtJZIr
G2ARBFlokhTopTWCsS0ayahNNDqLqNvpjX7A3mO2uyr8ZCbaFhD+ovXOHlCBAy+AU4TqQfqfD0sZ
W6wRZKIJB/0GP/voJnTrQ37IjjShJFv8LMUbBZALTtc65GpplsgUNKhQLM330R3umwrleht8lNvc
FQizQUrHBPN2K/O6stnPBro6xuIGUKgpMlBdbWRbUOaXURWxZQg/WemAyq9pbOTW1w5rIuLDDqGB
9vj6eSJh3iJW6us45x3HCXD/3m7cwZ09nDLt7Y7lynWGFu3rx/x3xFW2hzeJzzcmongjfMm+08Fw
Ai/6mD9bnnWyvGLfncxj+Cn9pNxg3WUz007phi+KjcyHS3/jY/hLRhJ74yi6unPezMMqPdSbSRsq
hV/Vlk9W+aVWyt3QFhuHwNXPC8QcoCL0igvFGWOOgkJvCRIOdIojxdNpdAzx12n4XCdbyIqrI0LA
h6+7oKbXd1SgpN1soXRu12qIKHTlmMnH2Kr/k41i8g5UcKvG2GHd/M4G1JFjfET4nNpurrzoBs10
DzjmDmMHr4WS4Daf/7R5wxpaHBOX3iACRRctaUGR21rUZ6KEumPMltNj4ROY7calceXQpt0A3gyz
CPCs4mo7VsIQ+GiMccql5ldjTn4UUfbx/XvhylcC0LxgwBkFnNjV0eY3TR1VqFTbpUa1Kvwt1DTA
xpf3g1xLQg1MEJgxyEvwVFf3gmAF+AR2eGWKN9GhNm29cNo71Usfon3rtd/r+9QzhuNwu/WdNgMv
M/wmC527NEf3nsCvkGCE0/MvBiBMNUSAHX5scax2KNXbav/ofyh+bIx6OUlWd65Bdw8FKeQJyIpW
ezqq6yzJa+kfkCbjR3bTfVADB0bJdCM4kSPuZLcvnDI8IicfUin989UDkxO8Iq0/MsV13cJHALNo
6RLYQ6F1TioOOeni/On9QV5ZomxwJJCRh+Gtvn74Jcwe8KkW/FSj2cgTOcBBNrb4Mk3raXwbYvWS
CCq9CBsLytQrMuwGhayduhM3y4vXdgKVOIr/koIy/LpLWhkxGJoeNwIrMyqnVmOvCWkolpmwMZ6r
i5LkBa0A/EhxhF7d7X4upnEXMqDhpr6TPengv0gfRt/pHdw37NrJf4Ufw9OwpXNzbR7Z5RxZeNcv
npTnewE1tagIFeyNkvJ2OY/Rk3NKHZn/8BavFTuPIk8bm59/vj7eBDVW50szjHkTqBW95+ajFD/5
SrHxlr62ABdMAxJqmNJfEI5MXLKKCM9uW42nW7bD4yBk4sYXu3JvAvJfjmKQJwvG6nzmGkTOm0Is
UnQj/Ee/+YbDKlupd/oZEZf0P3j/8PRZSNgSl/RFXbhEOb/qDDRBQV3IbphZL0ValTszmx7f/zYX
6HSuMSABi1UmqACWxWpFIIqPl7smJHZ+N98pB/Mx/QEgQT363AEHSqlOdGzuqh1mXR+V1lV+DjfG
XbhxAV3J5HnkLQyA5SeQnZ3P7Wj5lqRKjNZKw+BBg9GPMQc2YZFdjWH+PWxkY0st7lpyDfEIZUHe
KPAc1q1TjFmiJErQtdSf4BbHP0OnXi4/pG3bJW+4M8Zj4grHcP/+fF8d6puw8vlQ88LHbqYgLM4b
CIMe0EV1Bu138KdMwtfPutDckUxQcJtffdZpENVC9ANQ8CIsnL4VOycMu2gjmbxyXtK20PBGIg6b
YxUFiwX4PSajGQTx0Wr1G3WW7vByfn5/0q6FQewEdQBAcpeyJ4M4qqpvaHQwG8B4qhn9CtPWsCm6
byCQrxwkVL5RAaPASFNh/RKZg0wJcQdbtt0Nuvq2bmx1tS8j8C5eyPlIdcKUXfNKs3DUSjGKgfzM
L63yBG7q/am68pgiAPcwu4hk+LI/P2JoIJpRYuM4f+RZc6OOdryrD9rJAvkuJV6w21rT0vKZz29n
Yi7O2ov46EKQPF/Uch/EepozKDQb/lrO+Q8JfSZqs/fpQ/152JX39TeUXIoH87YLbrdJ3Bc8Iupf
Zz9glVvW5VAPbckPwGvRiw7zkaZQ8dF8pNy9s/bdS7/PHqIH88OWRuLlbj6Pu3ztt6llbzZSmRE3
gnUXm7/QUnIxd3A6eRMBe3n/nIda9sibUIkMW1Ndhqg/mXvZGfY5L6of1ofwx+hoN91L+RQ9FD+E
l2njwLrce+dxV5lX2+Y4EuC0Yw965uTFlyYSHXHewB1dqa6cR1lG/2Z0qLkhmlYTpantkbzcBoj3
o/s6/CV/iW8B5/zYanVdJmALDYUja9GuYx+uM+MoyFNLTWh1caVL9O0HDDJP812zT/aNm72I2oe6
uJ1cmJy7P07KV6FX20UUpizINTp7tVy4o2ralvDp/VPg4qPJvElVYOAA/q5AjygMy4UJU4lK34id
4oM/hF44/2mhjyCwennYGPRFLyqnDZTbdFDgrKUhNnAKThmTGr/gZrSV/F/sMgLxwKDfQ12RJuxq
6TdxEUXIVMS2Uc7acycPsgJrWRa+GGns/9YWV9I/nz6SPRFlNHRpOKzPVyNkZvynWgV7NIzqJJQG
Q2T1s3iT/rh86LNzk4GR4L3eoJQt1jklhN1CH2fi5MqnnKaIkLVeWRcPRl26ei08dB0EWTPWX5LA
v4lqRD4LEbOU9wd70fTlVX72K1bLUZoCRYCly/QqH6oY87EH+Wl0Jbfam24+OZFx5PnTDbbwS0Vb
mlde6o7ewmXY2heX98jql6yPcT8Shlrnlwitg2d6+DFPd5OnO9Ved9v5KJVOlS46icMX9UsAd+xv
MMcu7ufVT1id6LjGi34m8hOmp9YNDvkOXWvhS+1hCUoZMPxl3anaRv3z2maF7m/B9F80w7XVqKXK
D/H/ZR/lqe9U2W9jpo0zbXzla+N6G2Q1rkiSCrH2CYIAOQTJ3MvFrV1zNQSDQIIIFhKao+e7ZjAk
H8mdIbbNIdS9TDAC0PlBuXFVXDsMLGr+bHiwlZT8zqP4ImDyLJ1i2y+FvWHs5sa3FeUTBkj/yYy9
CbTaFoA7Jq20RmbMUGwjeBJAzb+/867dQYsowgL8gTWEYuD5WJJK0IK4ZcY0nMokN/qc3qm1Le10
CkI2mZtb6fNu9P4OJPaiLkVUrj9AM9wRy5P2PHQqmQLJRM/HsuqaQ67RpgOngLCjCC3cWAqGDJCI
h0Ov1X/KE1nqYeLiv0vvYkGurjKKudDiQoJUaHcBvuOBGe6KiE1tKM2Hjfm9yEuJBMsB8MzSjboQ
0gh17E0NAceLxR3lk2DDCDsJjrQPXowTyeFPzZuYXhk/U7u7HbeK35ep+NIsApkL8RUHiovXUWEC
Ae7rKqZ/4+/n3smhvcoP6Sf/YfaAYh602C4+vz/kyz14FnLd4uuKQMuKlpBmgDBE+TPonv88wKKA
SmUCSydyp/N1A8dNDpAU5ogWw7HflU0/YYbol+KWBN61kUC/wfMEvgIl49X2y7IuQkgoYJUo6Us5
SKFdTAAx3h/NhRYcaxGAwL+jrM5ejBoQUhKIUkHu0ILZLtrMmdveK7S/0Ei1NeV36/8O0s7OQ2gT
824j/nJanWcA5/GXWXiT9+LNG1MRWEbpzLv8Z7pQbDOYBfg3kHV4W1WPy6vmPNwqscmVXrO6gpFE
2u2sH7T8xt9S/tgKsdrdw5DIRhkQwmj289H4Fmfe+3N2bWEoKu2Q5eSix7z6ZN1oTJaf0KJIhOJT
aiGwxmXx6z+IAfIH1B338kUCiFkrxAdUW2w6WLcZPKSplv+TYbwJsZqnIkBgLO3ANWCNsO+RgrEV
7FI31ve1j4E0zr/GsXpWiWmaZH7MOKa6OkjN4CSD4HZbLcVrX4TGFBUA7mOy2FWUzlL8ukeEz25G
hNQSs7fs1lI2CpVXznIKvNoiFktnlsP8fKcoViglGqpcNtKXJ7kUv02oShkSIgI6jlSQGVtT8TI9
27+/Ei5LC5wQGsL6CmTDBdCwOvBi35qxdCWuBoRJFTzddGQajKobf9cVT30YXNGVD0bvlb/+iWL6
Ixv3v+fR/lD+yp/b+tev9vS9/P/CqJ3P97/+nxX6pVH7//nfOK1Ov86N2vlP/mnUrv4PiwyePpLw
VLlA0/zLqF37H8B6KDCzREAI8nT7l1G7Kv8PBW7U6XgW0yKg6P0vm3ZF48/Do5CcVcOqAcHJP3Fp
X3EsETtSQJyRosKgogBH5+98pZZ1CylM0TsYh1a37yqyx6k1blJwMaJtRGLrRWVSfm+0nlXFAWZA
mlQRz+3BXKi+GOzmWOyfVVLnB+q7x9T8WET3oTrXd1EZjzemVkY01KVRvhGTGNtYMfkhUyDdcWV2
N1YLbkgIf9aYn5NKNkPuFFkfO/3ol89ihlSJOYWSPdcy77h2fKyNYDpRGKYVmUkhds/WuA9b7en1
X/pATtJsrkEkVb8HyyqeIgGKUdVmB2gE8e2UyP1hgvrk9anhQcMQT1aUyzsh9pVdIIo/8iHZqG/C
8V26Af++M5f5fSUekRkssmKAcc7nN+kauc2RynOyvC/ABmu+nSWNf1/Lsn+vmGXlSXUdeUI3/Ii0
IL2Xel3+GPbDj1ZqnbbS02e5lSS3HqLwsTSbfC9XmXkbxr5vN7kUhTYE2exulu9e/8O8m9WXCluX
Olc+jvIns8za2wiPYq+0IuWzGo6P+VxXT+UUtfY4VpPDZMnH1//29W8zK2+ORbNrVHN8muc88FL8
1vn/RD6DL2q3aRLdcPRUL0n5iSLb4ERpt0CDg+hZRTj/GDSWoxRa86DtOmpwzZiXnzPVT05h4A8I
BmW52wCXO1pzLx4gRKIHiu3hJ2UKo91kpspOnTr9Y5F5+AaHdzhx7jqgAPe61pj3odYgp5GrpDpR
D5xd7GUHom38pY0zxS205Y9trehLVJk3cme6oaZHRz+JQ0TJ+LjYpdRFthtUf3IrvLXQteg/a8ok
OIMiRzevf1v440PdDeOTEqqGrSpj7valKJwqbY4dK8zmb73V7DSzSlhrDQ0Y1UqOs1IUeCDvXwc7
J5l8H+vJMTfb26AzQr4rLUytacKbHN90XA0qWFTVFHlD0IVfY5Xbrktb3dOSIPwqiN2B7A2PdW0S
knQn96JyGtTdoE3NbZQBN6JfM7j6mB+aWRvu1VrzH8UqdMpOVU+YCX8tlbG/U6RM8aRZk/dyO2vN
DkK/5ERyVLtoUYq4rfMpZ1VvXUMsXKsIhF/DBNpFrI5GNY6HyGiNkyIoxmmUxmcaEDL8TU27ff3L
TNPZyfRiciVjvFfDODm2dVWcrDDQ7oZup1Wlep9l7XAH/d1VShTghjZtvcJvhBOeRz6Ja6UWh64J
vo/CdJeHCvilyDJOrRBq+wjhN3saYyQ4VHM3Dkb18Pp3uIKExxGk9SJV3uAr1VauOMS9XWk0W2Zk
0r9q3dA5RpWFpzpV7iHcfoVRVN9jsd48jJ3x3E9Cet8DCkduibe/M/6lhHLzUKTQq0ulPDXVeBcP
dXXqpCY7WBkOHiGOEHYwWLptqJ16F4Taz16sldtCTz/PQyaelK47yH5c3lVq/5xJgfWcJOURfbuf
cmm1+0jCniCtZ+1hCqoPppl8r0bdeBRQ7bNHfeq/BYb5rCUmfn9FdSqrov0A18A8LrKu+fTLmJsv
Gly/Z3VuRSemrXXX99bH3rDqT3FjINFRKNEtenzhPoutZxBZ4bNclx+lcvjgg1vxy744mctfAoST
btUodgw5K+5LSwjtDoDnsTH79KiYyP/XZWE8UuIzHkcN5gLEP8tu1PEgh8Z8o6uFcZIFefCGWS+d
vB39+zKupfuwxdePv4kqcZfKYn+qdd947KRJdqWxzL3XPzCuk0VhVTB2NQeIk4bhdBRzKXgpNSY6
1yLdmQuxuxuL8ZspBtZjn+LKPeejuRdqidfv8s/aQq69qRxn99//LEh769DIEd5/y/9EyaOAHFVX
b3u/ylxZwc3dGvL8Reir6ujPMmomiZG9WBJDVZNk9/ov02kK90UjTA7gTNJo5M++zeH4z//vH/8M
U3BnnhXxXhPzXadFze9WiU5pYhhfhQLR2DqvlMM/TmSraSC11vKIYI3cfUX31cNQYthbtTztqihW
PmpJJh3jaDZcIUUMPh7r8kOSaIVTzx3qwVogO0WAJm3BcYmJgfk51MvZo0bFMzztOUJGNZZd3beE
x9e/dEP+1fRb7WaMSPM6Qd4rjfChDcx7qt7eYKkfhdbKXdmsPvbNLd24EIO6+UtTmE8YgJ8yH9Ub
iEEVpuVTGt42iuyFKuK41SeKbx+kXthbauzMBv+o0fczDpFTMdtpLh76GuEBk9e7LOwrIbmp0m9t
P59GMf1cWDkWr5a5C2P0/fX60I3yDkaEgyuKNyX1jYBcQWZ9l+N61/rSbvmjZCl2EX1wpcHwejHw
tH70YkW1zVL3ElFyRBkz165yZUE6CoGxRzN9J6cKN5bmzCknfDHdDFwD4pAd6yh78kFg93pkZ5Hv
Fjkal61gPVEWOPqa5faB3Q7aA8fpTqmNfSeyNzr/iFbxiTznQxqoQK2GU9gXh1LdzUPgZrTBS0rM
Uj+dSPRsma7rGGDqVwgeWsx9o7qYiHt1GO7bIjj4XeMlZuMpfe4llDi6cLjrU+t2mcRlImZDeERu
0+m67ND5wW1n6F40Fy58IRTA5fZrZzG88Ys2z44efRIV4ZgLAp5SvhNFmWdUxT6USjcRZEcNfafj
4Eozc5cm0q6udrOvOK003KlCuFdGyWtjdR+JgT3M/5ewL2mOFde6/Ssv3lwRNKIbvAl9kn3aTjcT
wj62BQiE6AW//q08d/JVDe4XUeWqU6eOE4OQ9l57NXNY1/g9U+3NxQWProsck+3kasYTUWHj0eOm
6DkncjeoIdI6freZHm51exw2BDRo6gCWVrDkYsdyTGtnGurdcsgnDeeG2pO1vvete5orKORB5ppW
GPsMcwzLsQjRSKFntvEAzpVzMUozYKqAh6iPEByY4RV7V7W7Kf+u23w3Y7k0ojx4bR7UMOC04dxO
zeZamn2Ezg17XkhVE6/zFAwEitZlS1rDiHUdkrd6S2CHctXYEI1M8+UKZSv4vB8FPk3D2tIcgXOD
1rGzwLBuBmivIy5dU7C72lljeRo8rEmxhSbBN0cNwBwvVFofqGLZm2w+G66IaskiF9g7rGRuXb8r
jCWu8YN9FoYdVLV7tN0mdpEl73nyq2EorIumDR6f6Y0rcCIn5WsXqnxITQnXtzLEAvsd6+GjdPPd
OhQH2fYhzvMoD5ldpJpD/nSLGboCQxajDwF1ZpqUCbFIVOKnKgw3bgi5lMy6V2w4Pr5L+dxvVTLn
U2TJm85Q8WDl1M5j12PX6UF/86zT0qt0ZCIeKhq2ZE0mTgKYCYW8MmJ4VjzN8rsb3LSY+7jrQPdq
aNgPZfJYz+WwHmFHeR80c5+X26U2qgxXHmLugRo3YmOTlXnp9zhG82VI5tZOHv/d650jd9tDVxm7
xh6h1tOOhddn1dRA7GXEk0Rcs9agV17PtHZ9Q43Z459IkT2UiuLhPRqVYyPcnUmLY96rLLeKSLQc
rFYQ4fAoH894sE6ahArERsqHu2Y6iEH4nbysd3MjcQAilgtWpGY9ptw2z11p/b24xaAhYgkyuSGA
Rzb3x17YeOupRWMxvBU69HaoVF0X6ctOc+XNlE6GBj6y7huxQH5pYaynxUFdqkfrOsWr/uexn9V7
nG5XuthRv3m72WgOFvTlBlYXnqtPuPWMoi2AghdvCL/ofA5B1o3Vg1NtmBfLamCl6L2Z1paZqtpv
EqXmW++xqNv48fEURmJddYbvaFvJ1rVhrq9Hz4MBPuijM9LsH39bC/5YSy8E2ISvJPmDgzZZhHof
WH4SUgRDbb/kXRs1upY+8ofGcjpjkwiaxkj6YsTLjBeHDZlyzVhf+9hw5rOFDZOJT9NhuP/2TVlu
GQozPxV5Hy5zfpwq8tzyJIdUUZYHYS5Ji1NPI/muruBys7JMWrhT03qEJ+1NOm7IlAkTWtgu9i2O
crrdLW3ecV3fm8aSGpuZYhr9bs02LH7GwBhDY1hCF8QzH2VNgbQw7bXihPl1V35sE4XWSANFfXGj
ZV1fPPNl4PyaI9G29mq0uriZiwOKh3q46FA3hQn+yS2dwBon3Cv7rYL3Tqj4dCiZeh+xfm1Nvok1
XUsqAylJ5gzu0zCVh0U4vmAf5nDNmfc6FlbousXZFt0RcrZ9rbdZYXfx6ol9bkwIEG7Ye0PEi0ZI
CGMFAfe7ObGIxJ+mn+A9vtGZHvm0Nb7NNRrCLQQJts/EKLAjzmmN9ETmpHB22XwYFcM2z3VeZFFH
YqWgj68QdTHHCQ3mYpEayPksw67QGhjpeD+o9Q95vXxjavxhTWU0rwhusVDWDQbeQrJ9lFWMOUWK
MauN28+vP0bnHTrN/rIFo76Zyz/ojA7QTsZyHROYVl9paRY+EdtedHTnCg2ny9XgkB9zU47B4thf
i8qfBnVSVMLtmjzTabjkvX6blrQc7GcMVV68gkbQfMeipxCOaPOb3SO+U3Xy1ueB3ijhV852gCLo
Rwrjo93e1k2/a3Kk/tz3H+PEDn2hfZbtnNh0uYOkiCytHPMT7jyPYIxuRRXzUqZos5N+gK+ABXPr
1vxsHfZp4vEJ1SYm4o9ZCRxYkKzaIgeLKmiIuZ+d7g1Ks9nnTofX8VR0/ZMqvXfbRrIawhGy8rtr
4TUlrVhIhT4s9Hq02a1554iu66l3M5bqRNoT/MVv5lofoWcInaL6nvmWTX3+q8EjyiM4XNvqYtVw
vFhkVmI/bFGeDZ4FY48JRYqeKe3Z0oZrpa9fQjUIz/RuFva/xdl2Bmze8XaWm/aCGjcEEh16+vgN
O6MO1id3T/IVY2q4pZqnQRqvg+dbI4qH2t+UjmfdWu8tTA8dAbs19VpW8q1z5xvWzH1s5btOUI8v
hd+19fem5IkSBovqcUDszacpcMLPAt005eqMNiItZaCRam/kH/pqf0yenfVb+70MBOrefDtxfbWC
zoVQtQP1aSlOj+AHSc/uBg6n6sj3iPrBp9/jI/Jk4joJoGV/2I38aR+xKoChJejhXkjxpGrIfYgz
+ass4P2FzUxnx4mZCQpHpWd8VQagI3EuK+9IJzCQSo+k5Zq0BPbJjJtfpVNnJaKJqN1jsc4OXD+A
OkP6v4egO9tASvbbqT3LhmKnRQOWSEcGpgcXoJFqgXTA/ZlcnUTbiIg9lARIWgAniKYS/sEYKL5u
lZdq2GLKxkrlKOZw09RXo9nxKFF6thui5dz31TRDGLrhcG0zrjufHhkuLbVCa2Rhh3Krd9zdoEee
NsfbPO1b7Pqzvka6HJOqUqE3jy+M6odZda82m69EJGttXvRmxNn74TAvgCsaaulj080itRukpE+t
QbDhHEvlHjvmGuGkd24I+C+diDcnSsk9aIUUV9shs12rVdQ1CwMYKAJF8Z+cbsVGUAGbwN4Z26x7
wskODixcPINF2X+45xZ+XonG5yhMFsNICDETocogb+B5vCobL1oByf7KHsFXbE4QHAWU3Ln2ImnX
6rL16qoUQ9nOpw8lnuhsJSCFnFvNTc1mKH1Ek7X+Nv3Z+LZvYacAiOM6OuKq0LwnoioDZ9ZfZn34
cmGO6uUiIBX44r0D2yS3xClzM1aZMUZOmwU45jjLdkaGipfCqy/SSfU7QKSNiFrxkXMcKej2abcE
tAbwg71ihIt9RZyr0XQpVuLeEuyGPKiz3gDoHPo9XOZiNpVxR0pUBNquMcqgne7zZIVbzg/e4iSy
cV47JiI04XFhLn5rvLTSy0aehxa3Ir3+IjiEkGJ3LGsDTkJWfkRW+i5fUJWiLPYNosVyKXfUfOlZ
Ew1LsdvkF3J1Q5MjkbvCWcSdCBYByYqCXu/hI2Wrpxrp9crA9gP09G0q14CMaKu0YY+kIpE40lAp
b+F7UTZiN23IWfSKCOnsqKwWep4Bxvjzpr+jiX1CpMB8GD08wk4AECAsXlfnNucYzVsD+pHq8GCI
5FuH2m1IlgOHx3HQFdaLq3R/mHu8bM3J2x7yGglvXvMGZA3HrOG3hJ31vIk7135ipD0D3I0h1kjA
KT86c50os8MR9Etx7jfrtzuiw+i2DK/uGHRCnEC7jJQCi1IsKYirIYWfB3Xg/Sv7qEIBuOXkV8g8
7nl7RN2p9Z8tce9K1+KhybOuHX4WvYo0RKpCbhd4DcM5ZmeidyAtrPK4rDDIE4/uSyPIdW0TOvGd
onDRMapnp1jiqbYCzzgSWIqahXmQsvxD7HbHiP4Y9oB6hmCBhnt+WbKzh9pUM0fokYskr7XEKsu4
zOu7vA7l1yJBW/px+jkrKmwVlplankxHp2aPjeadsiFdYDU4WVY4a9txpflucW10hjLSm7AnAOfn
Hkbtnn0rDS0TtrFhigqob3HYl90UEPVOZtQO42+v57e1KW3fdF/FzPFrubPyMjIt/UL4Izirlcil
gvU1cIdgRX3JBzh1qSFVmpd4nfvL5dF+nEZ54DoyyQftziuVetLdaxgLVwvy3/LiTEcZcfMmJzuB
X+NPqVsnc5v3/aYBD25jWmhhpVuXyib7vDbiuR0vyHp5adf2AEQSphAjGiS8cFpx2DTsjIZM0Aq9
jfOfcip3hcrjjRWBJmEONVUAc1wYJvKvGUk4PW2ieeug4nKijbKslvVx0PvIdnJAGNi1kSsRNa3x
SowmoBwFtCcPRe3OKexSvuZHOzm7YD728ZDXcV4t4ecwrofCtpG/xuoWNjhDXFtQVzBNh9trvgW0
yd/zXMVQxO6r0oXP2STP5kyDGq9MbX5AWPZHwQQQIlMKzONuUagamZawv9Yw30PPgoKt56nL93Cg
DFuqsPfbv3iKuMnQ7z5kHKIXX4v16ah3qeVh79Bvl4z7YUTS3rzABiKH49/6Ni/V0+DBfbuzTDgD
0XjdANkzAlNKQGYu3IU7yyfO+NoOXsgmtMnKA2CxQjxqq4CwLWg3O4a5xDOhTtaNQ6x6HSCWCaYZ
zhV9Tkd9evKKEr7MpnWEqVLg9Tz0iBVD3X9Z8F0dgMt4U/26BuoN4zcwI+Di0HTGZfLQDtTPuf0J
gxj81SEoUTFkP246g85gvltVk7SmitvFy8wlFevst02xWzWabrxM1oroPqGwtNKHrLK2q62NYV94
aUk2OJXk+7FejludR8ALP7rZpf5git9c82CHtc5QCXuILtruG0y8gwJQI47orFYFbIchPGu9bJof
pbSqAqtGY9tVj1IkWDsWDMaB10g0Q42b2wziVDw+W+6wPzyN4xCUrpXBMjRq4apI1yIbNJaW3ubr
ee8zR0+cOc80q77SVkd2guDxbFahCfhJrFasizySldnu+BBavStio/VOZSF82DqtfRV5Yw21ujIu
HGiAow8nvTEAhogHLcpfjS8FD1HuMeMk1HPzKNscb/3sJljjTOZtc4s9YOznZfvp0CojQOx9aREg
necRAFc0+cOu6YDu1pUeYBCXGrQtfStZuiGZjMPaI+3Z9p7ZWCao5T8F3FWtgpwwHEnm9YvuYBGy
BLUNAibZbj3NY0/KE6yQo4r/TMsSsJxFToV+nBiRkmh0gfbQ2X2xJgqLIjNt5iIw5yXWg7biSAGT
2k81mIdyhmmfU9lBTvCjuljtcEjVZzdyZvJJZ/R+tBehXTSHfvY+SphMqHqnj3oqanIiINyaDoaX
MwXKrnndcejPw+bulh4fgcAs7HxPHHBgiUlR5MH/Y3hoUNo+KLQ1ERrbVSt+IMsNyqpNbHdPtV3R
ssDTjbgAIgCPbFf2cf3QJxuBUuUejUXAsAGZi4xtz0KsXguTJ/DW3FrF9ehdCF4tvVKowctAMNtf
7SlDt5vSAYnhC7lUBopUgeGZJY+G0wZOS7BQ24hoW+jKp3UZQpuOoTKm0JluWh/x8jBUwx8480XD
RMKiHANeDAdn/KjXrFqaYMTYrd2OjW5Fzh/eftsTWg8NTOErGvhgawDwIstD6jvX3SGMINXEO9Gf
tepF458zfnTnOze8y+YVoYejYM41fylJ5OllUOlN4u7sfs2wFW/aCKjR8d0eM6ka9bDzuWzOU2U6
kd3NeAwUUBw8agsJvf7mi0Syp6rQo0VVEZpAOJEO+b2BE5wQznFGvWXoM7C/DTPatDngXGyGClDS
lLlLRoouRJfkj80WmAKeFM4bxpV7Q0eFMIIiXwAoHY0LEx8jeUUOtpfvK0pP/byFzvizNIgtscSY
6qtz0pwdBDCYv/2WFet9Orw5bsStvXLzAAzYHdVsAFof1pyHmyQnoLmGY2fGOL7VjYqKEri9hiDF
0poeo+rMdVK9HHY2dpF6a4OCwOHOPKAXQwXQlMGikS84XV7c7QDobepfxQqwKoerqGmd+FZh4K4l
NSaKlcjhgaYH3LbjRQyJq/Ezr8m1qKsdKAK+0wD9g5EmHDhGY7xVDZo8jsePLLFgAWS36qhdVl+r
izUwhhltlvuA/Ghis/VgamDtNgrgUjtmBovnHEjdAsZVug4bKESdBhPEhWBtc/PSmhHXO/1QsEI/
mIOXYhAN0vNk5Nfi8aUH7m1Y09WuZjdoNumFQnr9oUfNgMK0ZzWW4urA+06NN1L32STLdGo2gjIV
cGaLgctB9bzYG24VmDZsTz19sY+gTI27uWhHBEv11pMGV7io5ehoB0pOnvC0g4NJCcYiK8pAU+w6
teQ/w2IeAHW+Ik4KHNGS05NGCz0hzvCLseW6J/q6oldn6/7vL3tTG3zeDBJVH37375fOsz7KyXq1
e72/VovVXJB8xebuC1M8ay8Ugq7gA3P++6VcCicwOcIzhN5b+wkUfK9m+mutcxla6PDPEz/g/XaB
ppX6AQ7ENHFzjrn9yhCKAXmmdtM7JKdVElZt7rxqN9nbN7GuXVqWAkdCZ6wfwwYSxbZhbVhSIDAg
39ixXnFoWK1LYyrtzW9kX5+8EcFlk+B7tuTs3Zlf1Ap8jjhy9i30uH1gj9imdAzWVT6ilx+GM9E1
GRBV9l8e/4a0cgGeqGoAi64duU7Dsr//JgDrJsxoUE05mAX4y2PGTeTBrYzmWY6eHfCVDsG4zEvU
aa7xIuV+Mibr2WUw4rF70e/LzYuFpso3ApXH/+DbXP7Dpvg/YmoubSnG4f/9339Z1fyHZIFkuIci
E777rvUv+mUnnMKpZ2cKSD6pYEJodoYWrr471UhiSgvsEoP6ZTLXvgAKCdnzgyltdtgSp2+TNrcw
YDTqSzNvKIp43kTVOOjAbgvjGdbR3v/Co/zr+/hPTghyGhHgATY1PHww7voXJ4RArsG0BV5PJmuK
cNkCtsjtREYN9cHKImhuxMVayvzEp8do2+7lmZsYjdf5lu/tbUS3vkoQ/EGZqPh2FWvNZGDT7rtv
Z/wPbp3vQU4IF+o0uY+Zc1SIyjv//bJV40+jv/z3B/AvbvjjAUBlbMB7TINrI9gA/2KGMmGATF8X
WoCu3T0MoAOc+wGX2bbkpOAAHZotQf3vtMBabVlmxIKhcW4vL7yBXAPeFdYNDzZo6aou5ij/t6To
fym2/nN9EMhDdv0IuwUT+J93fGaeNROj1wKOhw3sV82RMHG3zWoBl4lvwD9KHbi5Q4l7KOZn5Dd0
SY27d/r7hc159N/v2L90LLiiv2wwSmEFBLNlaJr/eUV6QVxQEYGPWoO+RJNO5nASLWi9xrwdhEwx
2JueK46VoRlZaxNjxwqNhw2DCKyDT9lOUKQD1ydmc3W0MNztJ4AYltdpd6uDqrGvFuf236/5cZP+
57IFndGCA8DfUBgLNl7/umRDDkOjwawopOyKsbrlO1vgfv33z3hopUCI++fnoHOy8Vo9FG+GCRbc
P29N2yrSM0/AXgBz5QozZD1Yl6uoz/OY9iaW1wA+NxJBXzm8KYA06R9i8kvYd0KbMMrMIqG0/6Ar
G/3CdiNBo6k7jT1sKdH0mfBa4sMPA6OIzTvdTZH9GpRtUjcVfPbLAOMPW09p+aubZ6eT0Wh1u7Eq
YlD8Xu1tMANFANEElnPDNufX7EOUX+6qQfod1SjmnepBjZCRC9v+UkGbvcy+mPEJI72aOs9gCxDM
BrBY9lEWxn7K81jRN7+fUA93WjTPDDwx8CPad7hItsUvUgezyQVOFGLanwcDexYFekP+ggxl3fuq
tcPID+VNh9jRu3IMMcatCZdxQC2jXoWYZsiO5QsqHslg/D5nyqv/1IPxZOYjuDxkDznFS+U0L/p2
6knGptsg9YgjF3J0MCn2OAh74h3Jh/Gok6NdjgfbRZCjiW5iJM3F6rgewhsCpGbYk1dWFQxNL1IG
DlDVoQjpKMYWRUBWM6TGlU9TQMfHZNLcaS0PKdAfqEFLF8kKfbTwHL31GgurSBaVTdP6NbSwcDLs
avCNl9LsUrXeIRRnALSbwMaUUuM0qdohNOCY44xv2J8OEF8H/QCvQAn7W99xXmztHcZTGO4U4r0B
0jyKrJNPxMbkVRvCERNnZHanBfS+my2u7WbmTzitA2iPnppKXgp9fGryV5Kvl06rso06yVoEujg/
mo4G96pW8woavtf4pgQ8yJ+t5aIZSHhd7LBwcJpszw1AToo3uwENgoADJxEdYZcp9045ptpF8WnN
J09WYd2dpbojExPFTBoPSCLKZQ9xbpN1BQzYmir00Gtu3rPNLMDRWa11Qclzv1VT4BY7B/wKvDKP
dhT3CDSEXZszYFzvygSm3QOh7p4N42Pg39O6RmbdBfZ0bB0v7kyMrXGNsdH/5iDAN9Wx9pJ6ukLn
4COyPEFOUJDz5xUYZv/cwHgAolrMCXxzucgO45Jp9EH1QAVwdZFYNmBcygKLgu7wIFRU8IqzX9f+
tzB6lKKAQNQFaeCxy5gfL+tnw5dAijclez/OtwQZocCGASbobai3SEMCTYm2OwxoOVR07TdjVwcK
fq1JOfsteODSJ8PaezqgZgC85p0iNhPex50GBMsERwGTQA+NQsUX34YkapmBqzmowTcnKziNig43
DtxBCdhzW++GhaYAIUTDDruyD1AbSN3iT3Yf9vhZWizVvAWZQXtRuAbHQSjo0AWM/xA9x4Pc2/oO
kx8ct+3wQaixx8L0FdJehu6dUFyU82dbo1wLqVCBwDntfA5VosusqUrUtJnbfSt+cLaLKIeAV0+Y
e4eFPDrrqwFX2wZxQthoJHIBjMeZ5exWfCQQnb5L9AZ0FHBs9lYB1neRKv6+disy3XhEAekQ+lsQ
O4aEOAClLQqDGZXDNjQ+TjqJ2Z1J59DGOVysP0hsCwlkzbn8mEDXpaRNbXWa8EJ6B7ApfbFhOohy
e+XBoE+RWnt/A7IEl/SkFm862yO/18/BXOgMhSb+tUGQt4kBziq/H2tkYGmvB4j3Ut5LZ8elQiQK
UBhovsLcogj8EcE032jz26GXWsEWM3695QSFXih6LKJLDGYc3jyPXjo06lX+x/O9Acm17Y1NzzrA
taJ7xaDBf6COOSius3GeTAOECeSyTS+QcCElRcM+0wZ8niJN3i2M97v8woHlacutnT7GBW/UIpGi
I6Oyujs2xo/tHTg2Ao7llFD3LvHWEhgGmBsKiS8OwhjevmIlITdAXTkY25su6oAarxs/d4EGUazY
LsP001ZPLYZQ9gYoNqf+VseL9hzCGdO3RxBUdYQnP9nGu4XjpZ723nLYudbFr8sqsmm589otxUpj
82Fhx7nHqjRStNiBx52AdX+UViDL9dWBG8rmqFBt2OCGLEfFkE8/aA/6zcRO/Vpi2md0+xErcQS5
D7sH55lhYXqo3vgX3EzmY+XELTau9wJqDw4zNIVNfJ2BsxU/iA3xlxF4NDhi/bQe5rHb21TdNnsn
YHWhu1mhncQaexpowqexTCvtDKZmYR9sjCBoh3YWilzCvNCt9axwr97wWhdfnXrxhjeCNTzgVG4A
T26+hjaHMnA9BkRVpg4a4vXWLxtsgK598xJPCG6qkfyYm5lL7nwGiqqOxYrmRn474myRxJgA7gwj
xrFWYDvxim9ipdaKx2Zse8saQ7CAgxEHmYYnW3tP0E+CyoXhB05wOX+73aVYkEmGh1Xz2Yc/CXDb
A1wcA6ooiisrnEZI4dvRB6TVLlboWVpYViBbfReQYJOugyoSzr/uEMjNjmqsKNdVweahLt6B4VAt
sQC5IQCN9DpPeAeloD+57j2VROgZZsk3x5QfxFWxdDsRo5p8osTCI9edSOcTPtW4l6O1p7gw1BP2
wqPRwWG8Al5ZwMO3AQyAAAljy2bGZCUAwdKen9mys3nUmBJlAaartw2jNNDWvDrGWA8FGVbSOsJJ
2+8PoAvI7qOv9Js2XpT+Y0MCWYGdTd57fcqM4jHXP8B5GLYA2llH6QMTUiffIs0FRSg0NytcETVe
DKnsd9ThgCRLvE/Oy2iUpV+Sw2Jf2cAyw17itvkxqtynnXeuAGYZrIYTCLA5hejnjtqIOnJXhG9y
UNiAEehsSvtO4GQBSFsiFJZkcShVtQZ01eOiH0EkBEtvy+81uZmbSw6TqUch6I0D/Bk77917HlKr
tW4ufg3eISYqWrv485TMxhY2n/xk6KkDEBfo2qZ5sdFdOh5digZEJv2l0CCDtK5reYXjSrRYbZLP
IfQDnegBbMPzpX4jw9nUBzTKJFyW1R/tHgem8CEE0rb31QWsiDmgG/orP8UlaLBDnMv7ZO+7BXaq
JXTi2N2b6bKA+thOOP26PEX7NGHW8DvXXxPvVKAQ3Fys0PvVPj4Z7ikjWqe9McYEQycw2Lq0lh/m
NkakxNAOsANcziR0W2e9J76JOWV17Fmms2xYfjDw2r7HP8iIrQ1/Ja9IpiX0G5QAZF9Xu9V4X5vC
r8gHWtJVVH5PdjXS2P3O6Fe/thqM+ZoHfJUn2BAxReeR24SxstPCQ4WURwPqUagVzVcpUqEBP/31
+n3c0ifJZh/FtIkiu+fzmTbsbcV0j87vHDB/4bbArKbH2HvnLfwbe2ktcR5sBfZpYG3sZ0zh1Ira
4Bd0Cwhz8R6Yk7Uz0QQNHV4IaJIJiTV11rBzzOwuvB1DpG+Rf26PssJ+wdAP62uoWdSDc5sbgIFs
BHu9gYzg+151nYs+5eOM72I+Lx6OO08EZvdkizXsxd3byLMYbpqxXSHUSB+S4NV+chZsCAsvTwbI
RRpO9RlpjvlqI9m3fwMDzIceMKjdJXByL4OYJMQPDxh2QogyoGDlpLV1qD3TN627Zr0SzNlIsTdL
44r5kQyWBbAcQgNAUOmjHDZimNXkYKhXxcs0ggwJ1ly1Z3wPwAxsY8hb7OF56wIoXTA0it32PHmJ
0e6kfeHtmwKrdq3Kb8qsH7cyI5xou/lJAU/wy2nznUUPJGjBYzGFOCIa1X6VIy5MF65PzuSrmWFQ
PVZ7KdunwlqeSGWG5KbRk0t+awvo9a2ff8av9oV/dD/Fk0Av5uZHymWm+ldlQ8Szx4eGMBx8GTG0
hVAnrRsZULBi60EHNxVDaquJNkF94SS82bvzeaJANcbUwYx/mgUwT7ljnhMChuyCWtRfM10YZuF7
hgkDqVUXdAbOWymc56VYMcRR4kLRvZYFxS6IxlufMLbDBmmSAK6itZUHvY0LhR4j8to6aivt4BYg
thAvzKkV5CN2sdKEjxq68F0DtEKFJksmjL6E88c2Ev0w3VoF7S12ToiQcFyH3Yvv7Y278dtsbQKP
MH9bPZA6D5hIprb0tRIVM3ZBdAUWwf740Z+X03qfNCgkbrwGbDUOcFwEsLbFTfUNbksEpCusm+Ng
6+AMEd8q4hIFYH7oeFzhlBx+WWLvmiPPKt6dlqM1+6gMQXadINzqrqxFfo920jGTrVHbv1aeG5l6
WHwbnRUtjxTWFWOHep/fu/7U9+8jvxUBDG4D42zU1f8n6byW20aWMPxEqEIOt4jMUfkGJVEWcs54
+vNxT63t9a5sigQGM91/anfesXauijh6cEsn7Z5Yl6ViTrEOSe+jgHSsYWLGL9VCke8GeVdHAYcQ
I1LOHeYDS5yJJ7Be0I7D1gep+SN3qI5WhKKtizHdlfoPIX01Ppa3sawdufRCy/DgzDBODSRoxfIt
1jlbUIGkUt860UIhOSzq3YyQEwq9txqSU2bmr5SXVylevxroO2HWDqa5cMhMAcyU0xoLk/sKgr/K
elehvKummIl8z6QnKBWjGw0blvNilIuXN8LWNBZ0Wda2HJf7MLG5G7CJwM52GfpdTjMZTX6Y5wCr
t0TciOmmTYLE9Mf0VC0PafS4aDK7HvyQ6rnPK9i4K4lI1l0A5JZjbEEfifKSNb8hmUy9ix8uNE5r
dy5a+podKtO8cPIEUYqjdEGqezPdF+isAa8e5Plh7TZjj/t6u0hnmZ6y2efxs0MVDEq5fWm+St1H
gxqzPkN4zZGXVTtNP4iGn1UnIXmV2k1BxOe6nXPaN8/MPfTMU3Y3568cSfG4K435mHabdbmEiEzN
gLMkLW/pcQEZmT+awqvzQzkGOE2tKCiW7aTshcYbaaHCQF09TnXYxEU8tstdSQGdj+jDq3qPPh6P
2VOKNNu1adfVdpW9PnFB4FXhEhV3nqt42hFtluVoWln+OH0cKLZUQQV8xjnXZq8m7bm1XcPdNCJb
9XvzO+8DTbI1yR27XYEoLnfRmCobZFxFDnHpKwJvHNTiyBvB7Mgb16wtxiRZ32fFvY/2c8Qgsl2m
vACGKPEtqfaaFZirp1uOaqKaCaTMxyPRx17W+VwwIfLi0B6wPXZX4JhYcSXd8y0rkNS/ZrzV4U8v
vuviOSo2Te9Treeia62PstlJaNHZdAsfPCg6McoZCKSu3eSpMDxWldfMNqqIeXHnnHz3QF/wH7hB
I9gdWonqMJu+ZtCw04C56er6S/PdxFRM3bsE49svjzr85D+eDgxJP1Yjyk4iM7+NareMXkcB8csW
EJc+HSH3SIazwizDCThDVrqTRcGwH4vrMr88m2WrCXhrYbTBRMA3s1bXnn9dpaW6dEVcbyXgzSYS
PDjG9lN5715RXofCRmne4ZrGJvCRWq8gVMgtkhvYlPvcOJgq7JSCS+IKCg853evCppL2Vh2oqesP
tY/vSGvOBH+ytlhAUX8QzNcISXCp/hnZl7qeZ/WNJRDKn52x5yYW6ZZ7Og2HrL7MLcTorhoPDSKU
1U4TF4xEUG/5wLqzRWkjykHDay2GSdeCjMKndSxM1B92+wkkwvdfzedfg5ZeqGG0nYjIZ2YY2IEH
q8X15/Q9oMs/aaNnGMoo54OqoBAP8DdAs0jdZki3FMmd6s/GtxI+6gEaJhi7j4miGNPIk8mxU3KK
kj06EClziuUlt3xujfUjf3OpJMkWMU1qFxTCkhGwb9BmV2Oz0fzC8hCKt4rHCDbIz7TzpnSjWK+x
xmNHpYXfAjEKd4OtdVnOKxJXM+BRiaWTPB50bEW4rbC/NIGFHUB2uNYu1wRufbSCJD4yU5xXfbHa
DVIzkI3mn6y50otaoEc8463T8T4krm8s+KD8NiRowsEmwgx5c7nJlReGiCNgQOmObPFaGJ/khvX/
3FqwTVrV1cNwDzmenbI9Tz+XkTnbpvTcInF4auZ5LCniN025r3KX8eZd/by5cPqodRJ0ZoVbmPg+
3LhDOO1X4tbEdVJ61eK0vTvAysYoKHx2JpQoRXlh3WgtHORZGgMZOMz0wE+KFZbnTjkTTw616UIh
i97lB0ySGyGEARDkGnvs2+kMRMt6JR0wO6qwqo3T/4qqzXaMoGAiA0sGL+IFUGUEsuFI1nEW/FRA
6O3yqdG/YaEDWsgdRdGZsTHWLst7hAlRwTuQwXqQYk84GXExzZrg5Z27yg4nKco5elqN2guTEXJu
G38PxHqYshs4/AA8TWUa1lvW/YBBsfJxQLA7oiyYpVslnkFVhEdHi0L4f2ND2scfy0n7QYuBBHPE
+wBQmjm0jXho6WRxIeG7zhe7Ltxs9TPcmpUd/0jIfCrXHL0Etgna78Yd4ZSYpGDo/Wf9zKqvsVmp
Lg04shnXp7h5Gq5MdDbaB01VI3jChONpi5gwB4AegyF/Lt85P7Z/1KR97GiNn5o+e/zMKQdnrrhd
5Iums9IGFIepOWQTCSeXdj7Ew6Wtd2KKNv8A49q+h59j9FNVjt3T4u7lbKfrLqqvx6xfJsmrIzdC
mitTaY3cz6vLmL2cJyy5SMOm2uPfmXY9m7LTJOeOUQWUVxmzZh3JMNCDjrnXmvqlJdZl24n4I1Km
UZxaJLDeJEodgcs0RCjCJnlTG4c5eQAiiwuk9mwW5o0kIu5rn62bazmXJmocfpmSxTypiJzDLjkR
Bye46moYVLKowppjrHa0Vcgjli+SgStp2VTZbux3LS+ciRi5BojhtAwyrlmozls9HOx+3vZfCx6Z
0dHZmtNLPG6q0BPLjTDt1uStWW/MXQiRBTYYs66iesiz1JVyR8TOON6jyUXSGIVjYCYMrGp6pd6U
Y2zeUTtVTtjdTOI4xPCy1sei+DeZp9T6fgquqlYPXISrtRJoT4HpSWQQdL+xBK/EqFXhlf1UIkff
ADp+T+FOEq9h4xZbLXDUu+Zlso0oC4IA7BxKuXmpr22EtO9mCFjC3dQ4DNoxUzdufxSN+jSpwjdW
HMGrpbh2RbP2lYrV74pXBe6wZ5MdmVHlFSHGxe2AVbr1yyDxC77yvnY7Wgsz2SJJnzSs8IfM4NHy
efIb8TlhbjEcGEFDcWe4ndqW7tLWJev2BnyUfyAr7RA+X6rz+M/6RRaRvfWPPojO4bd27uk47/KN
4s/8Qoe2PtZ7+hoz5OKm/LIKdNFRv0CNkWSuubMKGyTB+k3fO8aRt7Jh6BwQenPXfnlD6gnfY/qq
/U7X8EvfrWcTgaYB+cQtgFh4ToyPeruKkRU5OlKF0FVSD1GNO06IS11hcPUPBM6oyqsLFpffAcgO
hYGF0NWr6GZoeE0PZgDJUlv7AAZ444aYDPQuEn4mvXiJJQYcmcVhUPP2NCLrmmbahNgQOjvtYVKE
ZCdG89+KjmGMwH3CFQCIbbqdcjYI3LZTe5r6k9Pnb1lh7JjZHTCSemVsERPokGtbTjW+mbe26Lxh
SoDTErebM5gB2hbZX0uM/p7Wm5suK4L4YihvoVpTM5V36RkIO0qIlrEHjInojzXsQzyprxWilEFA
TJeGp2INgcB+K+PLFPIjMnG89ZgsOuEitVjX1P5LU/656CScrEGndFaUPdmyifjQOJVa1c6kWyOw
EGpPGbq3xhRu0iDtcsV0ciIb59luMxmmCpix6w36bxVsm0GkoJheri9XuWpQYs0guYKi7y06T1PQ
X/E4OmsdexoWAiHpvLBmYmq6b4S9ir5Ncmh4lm9XuK+XAmWSveBE7T8LdHedQ3kgr5vVp17KKWV0
T629JbTDD+MveuBRV2FFGZy5Fuc4vmn1CzVKhSVA8HXlq1/K12Jets34hj/C32vC6jUxAYlcn+xD
k4l8wK9bW3+NGrT1eFLKnlO1OODiTLrwLCnhSyLWV11AqdnFVxSDu6bU7jFlhqi2row1wRybf1Kk
6XbVSP9UQ/+XLesuFXu22dn87abnwT9bMF5K87KqsY9GgSOz2IyWBZEaPjpTutaMQUPPHoiz0ewS
jvI2HqNj3M0TAxItxR9NLTuIPcdOBwCtWSoAKgoBC4GVkyyyszKD3IxQd+9jg55ofc30FzEC3pLG
J3j/XYvvfYVnuScBJ89cRa+DpD6lUur34OMqBVuptBukUaeu0PatggAaIz8WnM8wir/SMEYCb22N
ufZq8IEQFkfubjNUkL1mMA6S/E83hRfmmN5Q6aHma1+VIfysuvaetWg2lrVhE97nCx1ZKmyLCaxn
1uZNqaAVttYAC742kbCSGtkM71K5uE6459t1Fj8tzls5VVHKC6SFIED7gnhoh3K/Pv0d/UD7vrrV
QqqFEv34GudUA8ys8haHjBNkYW/ZmuC4Sf+HZIphqjHvGRMcYrkQOK5MB6epJVjX7+eX9D62JeRF
OXlhkwSmjftySpCseYZ1JL3QWRsIlt7cpVJ7yJfci1Qqy/Yhl3guKH6Qstg9NR3CCzDaztbgDBYE
CJHxQknY1yUkOM6efKz2z4JWdXP5rlbvsv4yhyYgBiNFn+pKVyip+dre/C0y6pL2Zhr3Lv9rGDqQ
rQwSMn6MpEAKZ/LiKTSPVtmAj+DE86Wbvk3gDC3hoJtWgvqeKltMOlINdanEbmRRGKEJsdsSYpIs
DfJwZJ4Ccbgl1vzK0cpIg3XGyLvalvFq8iGQ/7DmdqrcKEFRptsQhCYs/mHOkiW6csWeWgqmcjR2
Wv9E0EfBhcJg1fWLo7WktJQmRxtvhhD6PqbWmzxjINwm4lvN2k8r/dXk6Un8NHqcrJHFhDmVTTMq
/zXSZ7ZuqWPIXlEkm0FN47ClKAbxSjkku2DpN5QZu2j8mFpcKSQB5hQ1qaC4Q3JcjeogKsRz3YHk
B/FHUd8tzulhetNvnBlG6cjLjVNQlaqTTs96HrA16TlGT4El0KQvkY7Guga5pOid4GZVmJa5u/bj
LmsPEj4mc2dU3Z+gUldlvwZurOVUNsO+L79a9eCLEpYiHu7Xpj8My9egf4RUgvLVaq/zgvGT4bfh
SV2+VOlqmidsFHqxJ2KRyvNUR99q9ZtPhCIYP0OP//57Nl4NEIm1g8ApLzyrxXJOOPyRe6vzeVo2
eh5IvxkDtabD0F8KqUdmh40ZwcN4FZVzXNyaZTsUe2zb2CTIPClwqmkQR7Lmx+pbVOzERD5brQt8
4YIBgMV0oBeiarJGOZRNvGa/lnRgi0An7ZWM0qqeLQyps+LOggXTD3K714pb2Z/VAdHI+6CcU+XE
6la0H8QHIseEuHyRD6A1L7rBlueW1rm3SEOS7HCkEES/i4+cmlZfj9UkoCp4ZOOrFH3n+qPXcMIz
U0o8i+tZrP5J2qOrfktqsOU0gN4J3130EZkfufGodY5qupF2Y1L+UbWpyXupPEIAek3+ncDwu3nF
GpA4Kw+tm1bnhEsRkWMjRK/Z8Jaabx1WuhhcV88+5uI7jd8w3wvzKW23Sh9+GqW5mdm9tLly6+lO
yhj9FZFQ5TmSPo3lBLXV9YcVnc28vEfLq5a/6u0pMi8MJ4FnuebyqYeEmRmcUPOHXBHPnWVsu3Uj
KfDKLbVwKW167cfUX9TpQalcgI6dMVSJ1h6obBvWYOtOYUyeJP7lEcObi+8Jb0WlUh3Rv5vKV9RN
R7ZqSrbozZSo4RGxdMxeLtFriwBsifBew5NnHA3JrpmIGaJ7Xc7SehnL+Vscv1ukE3kWOqF4lPvD
IgXgZ7rGDifI/4jAs+vpXROhYb7T/rOMpX31bOHlAq0Db6LCS5Lp9X56stxK5yragoF0dphs5Wcz
vGnaRejmmeaY6DqdZ6wERklWhYVzMxTFU5c38YmCT1qG1t5PKhO6W3sAPzspPAQCYEozrt9TulPm
6LNtwC7ZzF6lJvdMdTdPmKMujUSPGFcusSQOCkT6Fv1DfF6bvngpqvIgEp/qDx0yRzRpl1Do8Vqb
A+4k1QgDOZNSJ0tkjgaDeAbBQiSwTuaVjr97dp1Vgw9cXv71Uq4BK8nU8QQaLA/VHNg7oVtbMJFR
tnXIMyDhkXBKMYbMqswQ4mHk3i2aR+bdUF2a8F0VDjz+YrGvc8RLtzLclOolTF6U7CcZfWUOlPSk
PQcCsGaiO+dyVl6jZhOLgdG9ZeYtZ9R1O90I8jNSb5qGYSs36jOY4pTUtXEJYzFCOj5sKzCRcD7M
pb5pICmGhlxqAnm7mYC8qnHSpnTNhq0wZ2EgVsH5uO3YyepQUb2lB7aVQ86vMQMQjwx5X4bCVuiB
E/OPNa6TDwZ31s4An+fAQGKWA6nhQC1ARrFJlVHrG1nkVjVtNkI21e0HGkdk/lhVfV2kkXydrH0p
bBV0T+6Ew5ImjweEiM8ZGlXQ1OTpWaKBz8EDtFJsXGnobgJyBJAb6wtD76p+IU6zSFKJv4ryKccI
wTPI4lgQKxtFt0FJklE0RYIGRSW8qe0tylY0Ru1LmGevk4PM6ibLVg6kPfhy2O6Fctgscu2E+PjF
r3mo3HhG1IWTEfk48y3dCgeqzfxsxB5+Lf4lI7UORkn9dbp2I/1vp+xCQ/yymLaBFuQ5E7r7TPjW
WqGdhjzZyMycJ5HEUVCs1sX0q/T4kpSj0p7RCQaCnwhFttVUGc2+8VB6Ngoah0Mr4RviAMtlynLK
CPR9kVb/0MIATKFd6sboOzbJniD8/SIrpq8DZAzjr86TJ8c0N7EQJls8DJ9mlgFuhLRu6etotpew
LHG5/Cqr/lmF7AD1oCq2MLzUpH60a49opE735XhVjLfReIu6U2qey3w4qTPu61I/9pjsTU28wlCe
xwKUSf2YIhluUg/6uRsgKiKKYbx74ogLSJ9mPLQI9Ww5ENe8t9dE3ibqsFUK2Xvy+yrjq2fC7Iak
O+oNm2Mvy/+Srvoxu2hbDs2+6UIoerG5mhImpCYlPyHZq9zUTOjQSghOh7xgzKszFecpagdnNMZH
H6eOa2Quwx7iAoQG5EYRrR0fJQ+FB97YDtWCHBRahzxo6OySIdNuozxDp4pLW8WIgSZAkNEiZKjn
71rJS9fwcFYL1hL+WFezwbYWSaqsjY56rqu+xLZ+N/RN2aveKgvHqeVA1aEKQT4d9pQI+AhTylrv
DNQo7SwdKmIVIqvwE36SmxggrLHoxEVBT0mZsiDMOiapNOgBc/WupxJFfGfjMmeOu9m/6o3uJkYT
TOJ0abrxPsTmjjVrohXBLZY3H/0rKvmz1Qwb7eArEKg9m2qLX9eC7tyLCz36tgbqoOOIu8l2q+F7
oi+ajS2PPwzM7Kc9uQoJowdNhE0SwRygHdJmTdpX1OKzUwADyBw4xMvhmIyXT8YJKm7zp2chOQNg
gflfmNOJoqIUnhE8XfoxlsSNJZInYnazVyRBug6+y8+u+SkjrA0pfIa23khfuCnCVY4tiqWQMzlp
c/J5EE6Rvy/Rj2fUrSJNwILno6f87Mgck+Jbnn0B9wj1MZX/nuMaa1oawofsGGmAxXNADYjtbjR+
pGdZlIxuUfauxVBszHTBii5RGy33qTUs0nPf4TnlgY6Wr0huvBUJRt1vJUV8KRMtiBeOpNXMf8Ji
8rOUwjHW0VkvAFBM2oHDm7V/T12dnKiPDl3VQuyaFE8PrOzPIbOLMd+EXsOHxSgLxJK89PP/c+rK
cb0toHKIqHEyLJbdIrxWTfoz5+JrxBlJ5VQY3VVtaf0Itm5tWel/685LLVQBAgy2xSpZuDykLjgL
m1LMkzas2TVe4J8sfAeYFBAlvgqdxgjkxDrVIXjJ4lVysseKe4kr1HoZkBqjwsOLXF3q+X2inFKU
v+6tmL51YueIdW/y99F4gN2xr8p/Q8egMjcp3XXZrxZl2PquygH8nCBRqX41+cbqNr5Y/Qn9bl5P
av2myG9W+wEJ+K6kBBz1yk5mt4yYKSywy+Z/y/S18gUTszATroYYUkx4Vcv4RqVxmcv+I6SszWPa
pCr9ITB9L1QvpdWj+DARYyokXGXva0skSYqCKEEe6pJ+DCJesNZbKzb9qON3w3quu01aKR96FuPQ
wpYKIDUQp5h1yEhA9+USa2z5MpftDlesGsK/G2rnl9hJ+2c4V5cA5FCOG+P9GVkG9cjmhKk0holF
aqaiyYYJjxjNwgqQW5QPM31EL4X3eLobSvwmsmlK7eJE3GxFB2I15/PYWK8ajW+adt/tsx9H9abX
LXFCGTJTUw/fCGqTbUUP3y2x/9LbZJOjgZ7v6RAURHuY1Bkye3DBbX1uWWvnPZ8lyoGigR2q+Kwq
nt/GIMFusmw5lI9lgqCWnz2hQ5NsbWW+HtdPg/sFgXAAoq2rkbuYhEyt92W89SCECBrQT8AUcC3A
H+JlX/eyR0wM/bZ0VOXWJ6fnKikodlb9GI3VY6Djinn2dPZPK2xfykXBFO7ExqZcAaRyqovpPxAi
yYhB+us885buynU9yPv82OxXAZKbG1we4DkO1p6ktSOl7zRJz9P00TeVQH1VvEuZ+NYRRNmV2kfH
FxPD+pVb5dQ9c80a60dB5xkmzTkqcVlrUKeZ/D2b6FnkFGS499tmei9C5GAlwHDT2xmMfNiila7i
NsCv9WQu1oEYKVQZWBiZZmavbPemir2Vo4S+JvxFBeFpyENGWPKKbgWUg8MRqbwOojJIh3ZCiZUl
qBITi5Nl+jKUR1f8w6xEM02cBH8dlCB4Qg5RiJK3RbEGDAJxUk0FHAUETieQYmV5yVQFI5SRxfEZ
JcjSjBdrrAyWObGZmyrH+ExLlHM0kDprx1b8hpT6dxn4tpRBl45dhZvOvGmnqCaYfouwq8SNdXCq
NDomcuhjaw3KpdnGY79NYxZVtgnznpS5fyO76iCSD1HwKEen3pp3Kk7JVXx7tjA5rH+NTLNqHkP9
hs3cy0r0EJR3OSZfM//LOpIbD/kMSQcluyxb8v+4FOZyVMZ3nV65iIAy+MwctilCUBO5Dh4/DqJH
ETsEUqAZIv6uQDC5IFqNZUdPrxYXfPCV/kgz3CZfQ/WmlOdppZ2nvdduqdQ4aJxPiXDKLMST2OUn
0GSxzDeTabwk5gf6hyzfPXsr9ACWBP6EY9jhX04bwXrjVj6t1bWgYBIQpmxnaZ/0e8t6kyqwCZF9
eQLJjnZKGrQCPuOjCaGWXilcAOzCnYobVG1nLyxH/GNAPvFT8o60MUOyWtoh31YA3hHLvxjldSNf
e+xSMcoFoBAPXQPcGwwAG6WkINrzc+SIE4/tTkqDOtsrqH9Wzqa4lPnqB+Y7o4X2C4uPkuBcUns5
J5OSucLkvCbqZwLbAMRUfWrhriJ/QgbExq7oIm6t25dVdsELdOk4a29L98uy4Hy6FtNNlbbotozV
b3EZEkbT+Y2xXwjWaI5P7YpbV7g37+RmGaAXwiFsDbJPdJgpTs5WI5sNVgSXp9rLjjAqO0tezyqD
npgGUZqBRuEPncLwV0IMQ+VDIduI6U/0Mny08lUqXwWTvY1LKKJaz1Wc96es3KgiQrHNio5uxIdq
P/88sCmXdrmo5WnMnfYDhmQqghrJ+bN4aOnuB1JdwN9Z8Ybdq4+mO+ikMFpHDqHnimyTQyUG4jMh
7jqhCg3LmQ3ooL1IxtvzmxcCxMhsEOXXu88KOhnrIwY9j1wUR0W1baU/S/JiTTv1NicZ55Z+IrqR
MVoVjIwcFUe1Gj0dM4cWD9sQ2/NCcEIBJb0+C//GDPYzqOZc3Cb1aE6HFXVsHiz6p4XuBV9ukI7x
PelTRJgITZeKDgmph5Ig7ySUdkuf3Jev2AqcZWZxAzzXmBiy+n1dK7/SDScDVLPW+G6CWesrauPB
S7t8m1t/TCN1R3QJVHpXsVWDSpEumlweV5wk+JLx5hP4xuiza93nW1PeytY+Y33PyXia0uvcRoEJ
JzXSreI15pwFzhgvaU2FhgJjsxrtrszLrW+iDwjJjBGQcIpFBdsDRmPSnrMnaUgeZ8v6YlDkfuyR
2BznmsAHDmVRurbqre+DvtmK840YtYPVnROgCDXcC/pBtdxfQfcgusrZ7zN/EYleIAySvNX6kYPf
NmBvbEBAbrr6ITUfifpRcXcRoHC+iMWjG5DoApkacXap0bGEoIyWQFk4+mNjm3j3GXU0t8Qq9qey
NdvbIqPfqcbyYzGIrZjEx7AQ4mfSKKrChNRnOCGwKLuXKPsR00c9+bop7YvF+tHD8S+X200kab7J
DdQQYANHt6Q8mVTjxgqUP0rnxpzfhDDkoftROcjnTLBdAwWpKJEoQb+gUrInNY9BW+DpMj6JioVy
j6Z9VRQvvSwd8y7Fu5ubJHhpCKNYs5FL58kQtUiudgyaJbI2AX4Tw/bYkHLs6Mv4T4Ikm4bbYkUf
mgYKHlZBPY2QQ23sWUv7HrUmaLJfprfK2AtAfTG/Yfvj4M7/CtWPysStCqgqkROkw0RONn+LpC/5
YkaJPea3bHqEyjFWbpN1aehrIoXsg4aoH0jOaAoIkvUGyiKYs//K9xzuoMDfrKFqW0q0sv1XmMKa
6Oz73YhqJa3/4RL/juaZ9hD4BdAPDQrVZijuCh0LNipZuDILlJ/ScB2VfVwNJ/ylu2EWQDBuIvbp
uk/9ivfY6qkXL9arUInsd4ZH0bxnnrRjaXR0lkSALySUy+muGeaxiovLnEWXSuIjdyqtpbRT6yAe
WfDGMjrz4E3jQK4UaQiS9KsIFC9jDAFERecuVazvtFrXD1aNoa+QkQSZuYt4MiNxprel6Ck4EWQU
faYywH2FGMkxFRhkSKkieH+O8SXFlI4QI93W4r6BkRmLJCi14VCVvBpZ2mpCkwJHj1SHMMKnzQ1f
S0L0VVX+pnP6IWGy1Jd5K0Ww6mxtEzzvNGF1qSaUNTid2DHl+jEDo8dsoGma7yrMRSBTEhyRhnhV
p81/Qv0W1ENBrh2Z9e+1wR7HxcuB3IH/XRPf+ETLzym7TDqINZVOxt65EFFkPPXmPTBYTBEWrutO
FKHZOQNM1sIU1dusDEblb5qN1Klh5EoD1Btwc6KR61WBt1cEC3GB6wiQFYn3KJxvqklQYkhZUxC/
mFCC1UjQSm2lSu/sKXzXngGmokGrSEfa1fVbORHPYEjnQWr9ddE2MgE8i5bs3YShJgWfvhsxGilC
MI2GM5LSKRqDF/aKr1PjtQXJrgyZ5EiNyr9B+nzSLJn0OTFvJb5FEoIVMzuERfsV017VNbl3mXAq
Q1B52RvT9aro42tD9IKCRMO0TkRxH6x22EVd+pkMzYYqAbu0Y8yIgBBgqeO4NzrUh2QbipRspiyi
XJltZpnaqnWfKR1161Q1b/nyrlTnrnmjOkTCxo+Rrm244XZDvfJUtdHAdThcITIQ2DzkP6BNJnfw
ayu7ZnhPVz800FLROe6Ht3bbb5fv9iXBMIJLzdb89VCPTkq/I9tH8tm27W+015gQ127DoNwKZ/Gv
xYAg25jzrUd4Fc7JSd1JvmCrznDCMekpm+nYHaUNvqFjfJ835qd5Mbf6xWSg4LvgzXvwGQf4w4n2
SLzFN4h24U6g/Gd3Ut+6Gx3b8o3OdS+5FEX4A4195+R+cbVhlWwGI6DXxcd50D6Q2Gof/vLXi5cn
v4n9oqn2/UH8QzcMeFy+xJfqVL8UN2KlyNemkouqd1oiHdXSLvwzargEPMq+1b40J4Kc3c6D53e0
4lCW9Ar7ntEF7hsSLv4B56k/0+S71DwpuS1ew/v4mY7VvIEB+P/bwttMZsKf0lxF8ZiH59kvAP4n
R/Bl0CgA5cHBJ20nbKv/f0XpqcdkNOamat+KAqgShU56n6p3Hq4yo7KeDHvBvAqzWBH2dw2T4dCt
qI6a9Jyg+5iE7EyGOC0YKX1BnKjvejHsJ8m4hTAcUbarwktbfq49F45WpELaQddEQDFwbYcd2bDd
ZDkXEnrnG9ROLVCOXGXKIAmMMhn+fA0ofOpYKV10IHn1T2sK9KoZmun62NcvqfbQEI7U3UfU/xhC
b5eFsCUEHnHp+dlvjjmmu4otH84x+s6kK7BejIOJCKz+Inf7MkNUlCEnS5yltOxKfJgWuSFSPt+s
PP/IBPLJxWZHCv7TDiSy85CZmqh9EbShBv+AoVobkdhJE5OrM44RX9CSH2ut9mmaIcSepxRRl2hj
4FMFWQ4EwE6IST1o9JSOZyI/KyRR2Rk1ojWVNq6p8Z7C7hJftNVh0iaUYVl6PKw3PjWuq22vH2b5
1GE1ySdcehWH7hz+ZeU02LrXdmdAbkfsCTMFJR6aZmNAJWBiAxREqjnNR5WGgBx3hxVriCel3+qr
R+/SNZfiKRFlY9UJtDRmP4t8VCY2jkY995J23zR3vWptE/V6SLSg5XMk7NyU2GcBeLEsxV0ar1sR
lccY3eQRQ5cquoIyvoX9zVyKw4K+aUZTELUKcwdgkUONyCoamv5b0n7+x9F5LTluJUH0ixABb15J
kAS9a9oXRHdzGt57fL0OFKHdlbQzUpMwtyor85Q0iptcJMPYxXshBkUWaRcjJpLCcbrH4qPniGdJ
+8FUmBF37Jj905bThuL8nAil9Slg1j22jx6UYoTHOcKjK9TJXdHNfaqVCxVPTVKi6EDvsoKbeTaM
9TieCjBH5g+WXCcZnASogBTk1C48DEgKBF9ooexg+ipEHSoI3THj3xkAI4YUyMAiDDaXoyCpMIjX
rR0wlJFE3Mf1vtKAdFqCuXBXmWXO8KCS1BZ1p1HdnSqb0IBYQ46faFpGNriHLBe/B7F5CAVXtSqj
b48bha8NP5g0B9f2CxMbu2QNeUb9ylV6VhVEtDI4Zs5bFxIYVooI20GkIglPJpgwwdMWLoq23KdE
eCNw2hiUkdmDgRzjTHrgYI24AkxcSJOCLWZmFqx762JYF4DNrYCX1Pb9RftUlEX1F124G139NEhP
tbt44gLWWV+vTMJmpXJJyqX7zauiFxz0wTy/yDEmY6LI1AprtCxqUIZECHhsxzNgxvNHsBQebUuA
lvi+XVSHNjhFGFBpGZTfprnJ2cHLD3w3xJbYv2EpqCmandePVlvr/VlG0GIzCWcPlwk4AWd1hH2t
X5ipTeZa7ZhrrMLi5Qn53DTJT1nybJlLp9r9zry9yK9Dma3eGMvq4u2pe6aTpvvAIsjpToL2y0vg
xd8E8LLsZ6F4uY5KT40uOYG8SaIrvplpKKa82aOKwY/JcidvIAGkyRv7vpetougRQa4vMSheqhFk
Pa5pa9GUlEozOUVfDV46BlXD/RKEF15TjCGhv616fJb/Bk/eaupos8CFTAmrfc+IjxkCCWnF8kvb
adv2RyncY1Si3i+7S/5y+2++rL58Mk+0cxhCYXGOKyeQHEnDy/+bVtewXJTiUh4XpFmicR+6wSkX
qlmrgxnlqc6cjlQIk99VjSTpC3uioJI1sjXg6A0XnYUSzOD8J4RcZKnJDbepqZgkJLcMuldBEY9I
u4PAD/3tisdLq2fhc8mnLjksMDqzp4fJNRAsjxNQPsuGXdaLKKEjW4Y5XIFqJz2ac5WtGp+pRjMT
y2XkLop8hbwMWZGjXrETUOBAG09LASGDaA8BFtJW9dqQabVonCF3uduANDxvVlxbOEDKYJbjxaqX
dA4Jf9HAaMZJ5q4UlZZ41pOb4fXHFBSeAjLK0C88UHou77m/KuNlupLSpw53KpeY4Cx6qgqSieIn
ZRlZ9VPgPHUR96hT3ERiky4rS0EiwJDpXrrmndJEemi6I6UKCIACDauCQBbP6/A9Ds/S9BdNUDqy
jFm4WHhk00yDdSX7QR9sVdHmvWttCY6udMldmsU9UbCzfoHsQHYfw+VySoi8MtPGlj+5xdKDIV11
g4/CyNRFXrcSzAT6rSSQqhefQmJFwacKlJWib1i6ZMdA7kKaB09805iCMuZM0E9pFS+Xo34k2tGm
Xy1m4uHLJELA+NQ4IogjqEq/OraMmsmM5430fGb8UgoGHpXPnKqu8Qr8SXiLet82m58Bv0ktwZ4r
7h0RFWVgahf6KzGxANezdXeEMT5pkKIwC4hE+hFqvDwLeVlbWDIq44kbLiEplixTnO5hu1IoEVti
PRTF+Lpi18EAauTvKuDkTp16OBTmASnDFg07V/8ynelJnWFXAmJRa0g82wYNkCU/EGvKVaGVdszX
RbEPRVib0V4o1cZ4JcmqCB09k6nwcgbR1D0ZY2iSlfGk0TRV+wNlYFwXVbQKuv4vdvmwg0NusxAA
bP7LtXnavnoYvvi4aPBEsJaMG35hfV+6CDYUk+Ubk4mjSu7kEPW8S1jCgjEX6J8aFPB7o+jkK+1p
ZFQsiSfT3yvRLaHdYusn8lDPRpGPgSUGUSPnObduFNVWt6UN7MkgvBraXXFYa4jbnXxkHRgClDdr
u02LVzh5ecMCV4tZ7ojeGt2Gxo/5j8g/WVKwP30hBKK/aCZT04PcHzkhVXEVSJsAmVSS/ixuQTNk
gywv9m032JSVXAZ0rj49Ct1V1Z6JzyRBXbSljf+MeU82rmNpmfgQOg6GwubLvzyHzZUf8wmjSfus
qPpc0O4WlYekTuB0Dx8a+Q/lFVfPmr8KtQ9tmBytA5Ja1gBxwum8pZGvTXZXlMncy7dFS3Bi1VYY
FVeDcUIv5Vw2Ce95c8W7TAKAwmfu3r1/E/w3bg9kHTnea6rNNj9AysYszuam7NC6Z7Bk03Ua0qnu
Qv2Ez8a3jkHwCDjiSONoZfwpWs9Y8dIrBFaCHcJiL7qLIaHq/gJaZlFXMdISeF6fsXqHAYzRaFDO
5XjAjoDEsnfZ9OvuCV8zcmL6MM0zpAWFcS+sw+qoyQ8t28uMxNtroJ8TCK30A+qvINNMnbCDasZa
fCPKIcehv+T9SuICuAt+HuYeGL1wu2muE7ZnrvE9THeI0oO6L8IrG13mQDFa5mBh8VY45msOIZjx
DTSfbynnLvhE2qbsn15/NEh3kztrTRLj+y7asCjFZHpPSJrao/buRrnmtd4mc8Sbkd6Qkm6mstGJ
l7odawuIJdwBNuEyYAuhiN1hJeJ1pvyRNuJw6dNLH//o+cMLykXSgJVwyMSUuqNyWgynDgsilFy+
OrZNeDB8Vlq3MS3sTPy07TU2V0p3Tdob9l4ILeeiXbraqikWYQvbbeW59lDnexiyEahhZgBXreZA
XuvZIUn/hfpPCmQZjVF20nxvGUdLQUBYRSNdwSJHwGD5ibWlDS+KVes7FTl9vd7HuV+S/8DJkpOu
tMzqBzLzMrqjMYPvVeQ5BMH2KT1xhzX4F//gKPregqmWAUJFmTNLV8F2fXsI9N80JQAHOryWDzaT
TeznNPpB2FfTdRU9sZK00QEuYOAvreyMRuD5tMvnSgMiDPDMErjn2YNzqCNeohXlR1b8hO7ebd89
JakubhjFK+oJb1zarCix7TpbYm2tk2PjPvAi5+Z3W6x58BtlLQMblZZmdRK1t9KdLaL/bw8Lq0CR
tYuzG24Rkj9MXo4Yrwlck9UfZQM0gXUn2c1AhQGorcrVaPu0TKWWlwhRwT5jUBJiJ/Tzp6GP87Th
eSlVjjjmdb016zgYOqN1ulZfZTnhuYAKz2oRPoKFmRdOwT3B/LpnHJ1kjsTz2uQnCG7w5hjalJ1T
ERQi4diz6rmZDxXDslhmFBTI3rfMAp5Fquk1S9KqZwq9kLLexakpIHAOpiVtPas+N2GSbbNAg3DB
+iYCdjI6P1SDTmv6iRThYQrurrUK3bX2uHnMl9yPvOouhG3n8rBQtYFdDWwl7ICgFmxZYpUEjLd5
SesymmQekcjygEzGEDoVU7mQGCgqr9WIG83Hj+8TaK4Sn9ClNG9LiaEXJEpjmHPxyak7oey9NAsF
Ox3hWzVugwiMwThW2skaWsACon1gQQcneGHaRRYsDKN31IZ0LUPjfOf2/3LJWBY61o2q4SgFTRJ1
0rrWuCA7kfTlbqApgegqY/8NktqOBrx+1VNCEyeq5wUELBBjEw4DZDpqynGGGaBWLqJ49kZHwItg
xPDya0w5LgskMFGz5irWfhSOHfAV9G8ZRzXOLrhGAa/pjm1cwTqDDVtIJerXQ2H+piCrwgG3gDXy
2uSWN+pjFCFIW2AGfsRet9XqNx2hjYwniNv4TEUq6ubl+58oIZFQHzLcem3WzDKe+c7cpqqAZ7A+
diFZqmhpCAp+slWNPmKa0B0JeTTJQsISqKW7Wl4WrHMJx6dH/cBQpG/2gfrWm0+gbawqXCQBXWQz
qujjXGTjH4B/LbrgYdWh2mJjUfaD9rY4WzWWYrKekSYEWESkE+mLuTbxvM3Di2m5O72VjW1q+Qo1
8qhhrnp2udnx0K9E7vybO1oMvYOTAUZZ2DMq02ru21vv/QjcOOaeOtTz1zjM9zoEVVkioEkTRYLO
uOgC7rUMa2Dz9vz92GAuNJFz8LS71lXBupmlCBUz8od9syKrCx801XB5beXBoRBgfDiEa81bSc2z
RYmniKaWcfNZ0E6yj44xfNqQsu/jC30VCQxGgF4/shBmP917dfrSW2Rw6R+Lr+w0uFf6GUa2EvZz
OjG5Ikko/evGF0NyLF17ge89QXtXrlVCtceBkYg3Q/gnqoilmUFdyZNw174GXIBTECDn+RdEopRx
t0Yu3Ua1tGLzi9ObbNTyAQ3XC5LGurSiXemCvYBUycljISJwmfziGLNjJp4kgiPvxLHT511Yswan
XE43oylw7Jv0TEfffEWMmbn4/keUmGizWAJ0lgGSQ8DwzW+bfExBg/G3so1OXNRF92WAMFlSy/am
Q1Y2zSsSFUfilaZw4sITd2Z30qwWWLt9QivQk0deXy3JczT/5dbvRp01XD8sYOQHIRaOGg0IWH/9
MvoXs1gqmMso9AVr41F2gTCqZZ1m2jbFl8boT/ngdM75No1sPw4HvoFGXya8HTGhmsWuFL6k+kyO
OkmvIpC6lM5fdTLvn6UdzezbBOUEqQuhNkvYyhOfQIkA9m8UNEF114F8RxGfcSVoLhoOIdgYsjP9
HBVKYYACneWPfniK0jfDirJhkIn/MYFpof92+DGU7Etj1Cn19Rwy1mH0T2o1oVi4oeK/LL330bJk
POS5rFfx0fWiB4sPmLWvpC+W06Y7UjselCxrz7BNr2+TRNT6N/5W6dsYT4hv9N/a8AC8Q7U6JiKV
Dgiaeo9vGt8nyJZT0/xozKSlJ/FV2V2wVXSefcvwBGbKL8WaTwFT8p8MurVHpOR/zMMgEFp1aKgQ
dJtDczYg+mItuOvQkyHQkH+pFZofBto8QuOyOBfn5u7d2WVSbbxD+EWxI30a7IXktmJWOKxDbDos
wvhLnGRDypxnCWOgrk1ymvumAbWjTY7ci3F/g07s14t8Z/tI2/JfyYYyZa5Kq+6vmvqctTGZ4mAf
rAtlQ6wcYz1JDezVZKXnHgWuk38hs5Oy5xtyz+JA+pp2HU4Y03XIOug7MwTKI3a9nV3amVPa+Tre
5fYwp/9FU4ocLmxDl6veu1XkxKdm32KWnCf34hsawMP7Y3kZFCrWtKJxR5dxqe7L0skg7inAUFYW
DEhjKaCw7pMrYmsrLVkTCxgWLHa0aOgtyY1RRCDbBcKKp5Qv34odId/K6o4USW7N2wu44HfEVi+b
Z9XwVpmJ1nBnT2rK5oHuLP+Qh2Fqpy9ZH7Xsj5y0Sr4fn1P5bIC0gE4Ccxasw5LLJPJ2kZLj5MVj
2IOCli2934DmGkAaI9aF9TcnjZUQp22n3F+PoZCF6dpKnNiLaxJAQvcEK8/X/PKDbdLc/QCk7EZr
vzrCv4oHEyX8idPOc9gTaGu5VM72CE58lfI/cJMccdF2Wd2lK60aA+nAsAMUYDe88gSr4g1PC03p
+B38VtcUOqMxq9wTHu48vWnJkTGmpS4sbk/XVlubV4BEtMBY5Gh2ho7NZ45QgThPdeez6rReleWa
pBwbUfBb5M+Rt7u/ZNEVIVVUWX7v+FtETkk/Lf4ZsyNoqxUgwVP4NTCXsEdhhfjT/WG9QJlzN+1u
WAT85ITn/fQSpeu6Xwkfxu10KDWJ+2DtYSSgTBomxQ2rzQvW7zw5MAL8kKuu7ty51s5cIAqxD6YI
17RISn/VPRwra2tYEuknI4qVSmfBHu8vFcgRo/gZWOilgqtM405f8PmD7ER0WChs+oj4q3xW2Kun
YnNFxZd76wCPrgQGck2pFOUgnxY0ehU4aGkbdvtQ2g4gZuQNte6E8mv2dbvHEl82L1d7q9nG8pxa
OdCSDJfokb/lHxp87xE/lWN3Vi+MHNFQyfCyWziZ2daJqWhtXqFGzYvayHlDEFwoBQPX/kJ+8320
y2zBCLOFQaIQp9sra1Zm9mxeC2iw5/E/j8YEwbWbGRQNBw9LGxH2eba1J9vJj/YZzui0MvMFfJur
apv9VD/Cy92iqtSzWyGAEmK1Bq9EXxgYUkjpwtebfWngVCvY5QG8mEJuOHEWDAMmQ8wa3WxUtt6n
PfCELv6AL4FSt1U0KEvnExmpToqAs+f/PxGKFBSCj3t5pHEfR8g7gR7ccNYpoB70b5N5xs6tk9+M
c0wLenHd6z4OEORvjL4A+FRu/TBkjiYgBXdxcTV4UCMvz3bdoB2ySQdhxwpXWVSjlanck7I8ydSh
YBqbPwHHEjaxlFuYK51Mu/BiBReP7DdnS5+oH30drYSOyhyA+KX4KlRFWnoKE2sJOEtUePQBCsgT
j/GLFVTqoZCEDyb1NftlNgK6ni/dm/Se1S7OMZYZERVIK5A+Yw3BIsXM9LZlRi7VT6kG3xpOHZPw
vPLXFubc3Et4fsfK8YpxUSbvrDzl2r2GymQeEuuacqxI3R1dqzR+WfTCWh9lPFTpv6iJiELsFBe1
kMJUXeIulRA3XIjIJpyZ+5CdWvdolvfYcMpheiRqkWerQ9SpUG4d1b+iXQwQS3KNBmzXGMQkEBoT
C3z52mDDSQ8Mob4wldCi21BfBsgcy5jAKP944aEzLnanwQ01fFT/5khqjZnM5RilLb6yXJoCbafB
zZO5fCzR5KLRh1CNjR6MFOYdKcaNHkuOXtxLVKp8W7UMsw2yZftG2fCKJBwlTL2P+bAmiyzdl1an
i5Qyv8pPbX8CI4wEjk3JZGFDyxqXLeF4Rkg7llETjZi2pgCbIC6k3/Jxx9ZWU+c0wGreQ/okSa4G
ZJiQm6yvsdGpxxAX2GqC23veaNKsiKbdcdiD/Ws03ILoX4ukxv/HKp5lNW8s4RZKMJCgWL0kacr7
69oZUksHGid7IZPDVOhYC9K/M/OA40fXwbRtEbkq86EYu4D9ORedpWrxWQtP1vjUpYXXC+28S8Hs
3FA87y3VS2NdJwZRwqrCFRtK/iiaS6Yz2Spt0kUPLmdZ94/Gp5iQXoJ/41+ldDwCN2JZ7D1LZ/jI
sA825ZJX5PBOeKXW1g19S4nfsEh75i/dXDSXQ/M3qFt+Ny5l039gWuK2Ro/CgSZ6+5AELr8ZTgMi
CVJgGr4hrRTJWggOmrCmnxoKdmEvi3hTggYmjDQscvfodTcQhq77kPB243PA/0Fu4Z4MwbZpAdLi
i2vMp4lRM2Bzs+b9uBCjtG5rIqOxGNNTnLqZgW06hPVRbu8e25416Srwzm9laCoxzZ9tIN2hfYZ4
micnaCfSLURvePw1vU159uQvedhTK6iMFtubTp5eMNetsMGfmE+mZOgWgJeAR0m4KrW5FL35pMQe
1fDaVkcj2UXCDhNnKuFR2UbjF1lZNkWpAlo+Js8N9sB1WrCdbV35+0w5Q2tsqzNbesVujSDcHFqJ
V4O2ZjMUHpWyPUXCvV+z7bf2Cb4uOj7KsLSRbhJeanxawpIp7i53odEfV+lf3D1E6+FqZw4qjjPi
pdui3DVgUgTovTCJ0K5ApbCfxQ8vFRJrsEh/YUdV+bw1V4jTC7MnZ8/1uVoN8iGZbF4mNJJziC04
IEM8a+xRlG0y9PCcsDRUIEVH8gIHN9kH445vaA6egJLFUn8qIpzpesiA1x5yed0X6MKzcD8JqBtZ
WkFbClIQ/osk3+CrcXHvjxqEj9VkDpbrhgXcR37NtLVD+dBR9e3GDD4dIa/eCdpX431SYcvSilY/
jvob7glsXKA3eLhRjpcBXi1AzNGrgouwmcRqYC3RjtFPAuKmv/KIkQoEFuCRz7euNYvP6JGYUtDm
eN/c7L54whRrGY5JwHPAobgQR/S+ZTF+qS27aLawa4T8hV7DY0HVgXonCws2Iht4y2YWouJ3E58E
dW3F56jYEbdmmLaUxAPSLVlxdSV4sGBYMP43ludK2hvaIoUAmm8xLenSxp7yRmQH2DUK9ZBiTR+P
frk3V564x6RStbbFohAqnSbe9qCRCempy1DfCZAiWVkm2fowfSIvO0FtkeUXH2GUTzxvpfCdxWuj
xm7TzEOQWMSqeEkkMHO6+qSyUZpQ74bQHe8SvBBFe0O/rQbKBhrxo984iolyvqtxbdAKFRk8/TVa
exW8LJGlJhs4CXJKqG6DHBWHOwIJ85EVIxZq7ZUXfRBdG4oKRIfEfUKFSWX0CHB5c1PHZEhMhrAZ
3bDDkcu96IYbrG08c654JNoXgHcEKQBVQp+xIJ5CzvZRHUN21KifDvdIbjjWeBAjp34qBNgZ76p/
ML+aYcEe7bmaLrRhORD2zvSti86gYLOG6MPLFWt7PKkSIx1aQ6QhEPdmepiaPhapYxHXFiNgQO8Z
GVsvmEO362EruStTWqvBhN2xfrpvWhxaxQJXwwu6VsLaY3MBO00kpUI+F7uxFzl4mTQcbiLvaf5N
uHHjJeWk8qGuA4HcZksqJUwNVuFImAd966JXJ01fuPGKUjS2qMOX+NE4h/uAIpyEMVXXAnMNK4ww
74g+FCsGHPuG4k+0JfHoxnRmmK5gvugJfc7cM9/9vxAXi8ZSMO/bxBqBx4Q5oEYWCZPjzubYwc3g
GuwAwwkzJyg3r8bPaJKSkPOtGyXZPo89jAMGM79s+FbrnyVzNMRndhRYmyQ7Af5kIyfEhBpjj6Tf
PPEcuK7tC72z8X3Wv4Ii2XIgVfmvzkwxoG3SaoxAnL38+KjfQy5Q5jJjQJrwSyWAs9cCWtAkiFJz
sfqusF93Cw2+NX/UyESMZBcUtYF5cVsXJ5GWfxlgiumfxH19jTm33FUVP0z2YI6PgORhsDJ2Fu2M
Pl5EeFaSwIimR3KULBLdFZao0CfNv6v0r4g2Qm3nlAneUCIA4EjYKvU10w8mfsSca9+jgzahstbI
RBCOzhE2A0rqMViz+nnWWRbyy9+y/mTKPpew8H/G7uPXB0X+Ds2XF8ZAp989Y+hcwTYcM9f5lUSS
ym9PShYi42FROhq4jPANhrJLTKKBdkzbSzOJS5efoTPYTpVaTpJhJabv6CMYwyloAHqBtKG588GX
DN+CfLEglvkvibs9Tt/k8GZhaMGcRRaSoUoU/dyd8Gk0jiWzCwH1aALelxiGfID/EbRMVfJsUVVt
SuI5HuUZNQY85TY1KlvM7x0FYNN+j6zs6/LoLuIdLMfJp4OQguDKlKvACstEqC58DsVdymI2wWBP
GIauorizMEUJxHlpIdN86f131V2g+afDBCWyq4qUHERShqbaeHWFUy4eyvpZcUQjiZEMSOd4mHmv
8H1gUSEax1Zmso2oZeKJgoz/lixHR0QstDMFrFl8G+VjHCCLD/9M3HZZr257Ku8HZ27SazAzV1xj
3vMVLPpKekr1tRz+kuRX5k04uWRkix3RSDqvVh03iuJUPgeur8xjFsBozMIr0iKmjomckMYMP7Sk
sP/nPvJQyF6+6XB6CPW/no7XhdzGrdOGxwZWa0KsIUdhkd1/XWztpQZWG+fwp8aEldNP6xZL9I5Z
TU2qP0TvmuZQokhUFiP4OfhZSnVRvbtPgA60gZfv8YL+4rLsl+BaXPc3Ug6i+U+gvfdZgQLks1SP
bJhRkqdI5DgIUJ7Nl5u9pf6X7cEkBt48ojPV++tlSAnaI67qucWkDObP4F6gzouqNKvJU4/FdfB/
p2kU9wsLHWa5as2F0NpgoLcuBZ6Thq+z/4CTLi46wyWV1GjKLT9gKg/l3069djjC2upLgY8mMS/P
sVX4xgpYi1hRJXeHHoZsrR+T2ImFvSKfdDZpxr+t79sJWIAY56Vr+jN4Jfmy1vasiGGNJ7qLaTpu
JMxCXPGUTaJCOzp49HKkgMn0Ey3DDUBiDQoPV8EAS1MSulbXZcQGXEAvEGjD3UhxPLbfXrU2tKVM
x0PpHrj/aiWbJy4rFk1upYIwPgiILFgJ5U6GAKZ0oBD1g4jFWvZaRw2jZSEAZ64FVioW865WVpx6
DJlTQLkpLgXXPy8j7OewJ8Ndkm4H6xqyuSB7pjE8cg/S1W4c1lmzN6BVo5AMRHEiGjIuyIRYHvv7
0CHxxdwap+meCGiy/bq3S6DQkDSGIrVb+Sbx9uA+F8SfsWJlnYaVBR+91d8Br7sUxMpiyH6kMrRr
+c6qgrhem/Tt+iMdMBmPz6DSGNrsDXAXFui9IU+4Pf4NyrUFRgR+pk6dFkZC4NLYoziHnIAxt4N4
TMm+RHRmXakcjeiv0m+FfFWNEud3stchWanWhHMaMIxFzObAFOIZhLK2dCO257H3MYvWoj4AxmZs
XtsaD0mV/DQCxsLUW5LuadXfEMW3ofKVNB5iMmbC4Ej6X8mrzLDg0uEwZ831IrVIgYV/o/vj8hLz
o28dooUbfXzjmw0ea3Ew0QMhtYkfPflFAxamARYReDlZABTeTBsCMT0NzbSGfFsMWCwZdWGd5JAO
8Px5doqOx9+NnVD/HSavXmtdcv/UsBB6uCjpC+9pgKwzvgx3E4JSiFgUfa563CyvOFlmbGUZ3yFB
N7whrB0p3b3CDAyMYXNqfKdQv2gJeP203bXTlz2OA+VcJWTgPgCOU15pfn8qjUuQbmT3OpZ7RTx4
QJ3BUEndFXtJgktHOL/5HxIsWrNJDFSudf9xTS4+VE5qwq0ModDwtjnrPYf0IaBsuTaop6NWL8oa
vC7tlELmjXGfW+9cNGMXDBCBhR2gdZobhOd0Wo+sXTRU+8pgn8ytbxHDHKitQKNERsk6nSIEZJTs
baY7ooG14Z6RYSsoJu/LRLiY8jXGmlxouKIzj8bRQf0Z4V1LF7CiCgt6SGdYtsi4Gzue4q5E2FHt
qkRiZuudbJ6KaYE7UISF0cMOXVrKZEgpxJVb/8PLOINZwRdEZSw16BALwb9X2spTaYj3gNKLeO1R
EgzQn9XiXxM47P8wtUOQLQfdKcUbG2PHmKr2AJsswh+uazbkAB0Ku7QgAN9gnSNgKm00c29b1icb
RIw7s0Sl4GSOo/P2464c+UDST9JBrrMIGx0D9DFt1SfYIc6eZGsjVrRtxxdd+kuVVQ5c3IbO0DgX
3SugwnYrc+NqzVqUzjIhkUKU7RCIrNCi8aI5N7jBTMkZin8uTVC3LsHuc5CayWOa1MnNLuZnyJkj
iuJb6+BW1cy2JH5BeMoKetf6IPsffeAu0d5m+pMmT0khIOQRwYxW5FEKXv6D4M38o5UUJyGt2A/K
XuhSm2WYns3gZ/SG+QxHV9zfc7YvtDAhg9iYGx7mSnOYK64Ep5AToYY0q4E/b7DU9f9qY99bCu5+
wAMjCZB9Ryiw1uFoQsxz41fGreVhDJGvIdt6y2lT59pnMKaZJa37bz7+68CBtxpG+vHbMnhyp3wE
onqST5ZkBv4mFwJPDfvCuFmU8WpamHfNE2dNSgIjOKOc5e65471VVPew10DaUJLiI8nAOeo1fNtN
w/Kg38rT2VciUe2ldGxg4BE7yRCm7PrUyq8qPZE9mTd+shqCtS6uJP9mND7JUqa1xH58Ha4lx9vI
Rvt+pitfA5OqkEBDrn4kZsYN5uC82mOJklRiZw3/HlgfnrjDsZhRlQlHphE9SU+y81ipevY7BvMI
n6JGt6cJc0mAl4EmWGDuYWvvROHEpGVihCByy49IvN3nPW/R1vrA+/oMbZLtPkM+B522EnELEsbH
+3nB4DaNafG8U/O7axByq0GuGA//K5srFNrGR78ouLMRxMDMsa6OvZcb2I5RCY97QpWxnShikS7V
i8ngY9qP0wh0nSzyKJiCRT9JjSWQhMyliX4099WM56Z/VdW7CDaJvJX7cyZcopxMJKMbDrcQUqHo
UqvStVbfPm1pq0P4wCqZsF5ChAlUGiPQ97WRkxPWgnmQqvS1gOSST3QzkOrw4mNJVlc1c642X/XE
2yj68h3ynmK9GLFG3seAQ0We2rpbtPHezki+enGp5svIID45pSS9Ki9tF91EKOndY8lcheRZE5BK
2KHYAb0dsZ04WsroobJ9C9zu0qw3QHpm7Fk1mJ0uPHNXsIMX8TcHOtRV7FFuVgXmMBH9ghqcapFs
pEopllCH9RysFVkqXWSvD8njdO25jhJ2MBGWkQnscdblOx1IPAWmcvW8qQ19SABCwqOkrjMw+sr4
m+P9HUq0CGzseExtW8VskdOAyKGLm/RTiaAGw50BJbIzFdZysNMhxp4L/s5j2S8jDYPR5iCzv914
a1wBt6Pf9+YR4ZKM7LVepZeieIo5ONCq2Ij+dFSSInUpjip8csKWxY6zrKToTy9Wi+no1FePKvgI
zVRl8oEHwvqMEfofyzIo5+2mBD71VLMboTP6FQ5vBiiFb+Aq8ub1I20/QUzpiNXDtC4l+34INTDS
xFjTnXVWDWmWzMSROJe5kdpV2Di15UScChR54s8sGzdptReGbTW+FLI72GzZQjO9HEo87PzpyFIg
1g8LsGh5nGh8WByiXlqwllQzDXCQkC4npvuQkJ+1+K0nm7x8JazSYbWWZK1R+VtWocbrsTvkuWNK
0xas16DRmG6kDrPezvTWVYAozVFTvqfXa5vszZB1tRi/w9+E0YnV/zaeare8INXoMNRHheUG9daX
VGaf05tB8YIvSAqzCAE3wqJQVRravrtoTMVGIuK1XCm/SX5r80c+xgxWcTKAWW5BOLMmD6tvg7aS
zhinZ6fQzO/DKWOsqnTvbHgGnm6L04LVUhzAzdc/o5Xg7iM94xmO2+Kz5qtXIQlHZ4b30bIGo64G
/VEVeH+N76Z4zWPybxoioBzPNWLEmnmNBOjJJqsCIF/zDMoCQN+e4QRrutAoR3xF3i6marUIOBe0
jx3LzRiCuazLzXDU/vkFoeLwt4VTlQ1fvtDMOlDMncqob2vo30a8I+I44GYfYOjWuDfdHlsmqlX2
8aHUeSQO6YLyB9ASJHIcYEhBffOvIJM80EvVwdEM77Mq2VhtQRM87ZP4KMM1xSYlRbcSsHSg6mul
CjYYiRGIciaRbnLVOkpgSvC4uzdFww62AqnqluTfooIkwvFukoug1uKa/n/ns5q11TElBLiizOYW
BpdGfY0pkW/rLcRYY6fK9CT2e16zUrFPecAY/wkhblrSvqF4QrdmVQVFmjh8A6cU6q0Zf+pjyfY9
kuwox22xz4EhghujAH7/x9F57DiObUHwiwjQm61EUt6rZGpDlOmi955fP8FZDDAPr6e7WiLvPSYz
Uop4D4yPTECwvZrdxTTO0KD5SJW36UVLMX+YjBj9y1wBisENIpM9aPTPyFh4HXRKw/JcF/8GFD2q
vpPFtxSyIf7sk58py2Ec7jPzihCFOYSfYz7eDp4b1Qe6o5qOVv/QUH1P6RxE/lSmb3JisvwTqdRO
abehxf6o27bSCQb2jNeKxUug/vNxcAhKPuvJFvmjSzoq0gC5/iHwpoWGqUSIP1N8Bvo3LirJ4BGy
Mb/a3eAOCImIxhYPff9loMaZB1abnsNYueUaVFxet4yydU/u2pItzAyRyJhAegWD9yNb+6kj8W0J
lH00tIWbTTsxuyE6zTDjEZinEYa68sEJTGcMxJRywUKoNpyleXLruK+rccY53P0W48phNrn1d4Xd
A0hvwRH7KzKJPvxDpR4UziLw9wwcvPqR4NpqQRKjyCwlHScosxsAvubWzU2g3sGLJMlCQpbffwGm
IKiGA6kTGBv4dys5Zeo+Ij7SO/btVwiZMB0/+ayXOhPNlgzIOnsQCu/KKvZrUrHMhi1nzWHL/13C
eK5Z2bRUDznCC4U10ug9J06TBjcqhfSUOSMG7JSxSjY+Cx2QIfIiUnma5LOyPmrzZQjlUcRgObGJ
nvWUEnNPAi59MgF9IgHXBBzExQUgiNK6NAEQzIKAITWD2lbY19QTeDyAzyR2Dvcj29ep74YcGzk4
DKW4dITpMKhMuy8J8TufO7JdFk6edOmUh0k2urXVMhffBDZoHa9B7L9wFpBuI4s7RE24m9y5TbDg
zlV7lyqmbvewbLqbHjpyt+t5YlATGelZ7Lf9T46T1E8ZTx0Tj/dlW2kbT73xtefSJihtNf2eBDtr
LuPkuHK9F3CXBjiCZawUxnAL+N3UEpZwBJS72f4vekBY2HNXc/+hUycEXSL2GkubKt2ZqPOmaE5t
HHP1wiwgna/dYs1dlWl/vQiRxXyF1Zld1Pz1jMZOAv2sNHcjp/JNGWtl5Cal32L3ycO4E70j9Zqv
73qPEclWLPmk9rp6+F//B3xEddvkVvAaiQJIMgGoXrvCZWScjF5eAYy9RTjHjb5aBPKfDnfSm3ky
NUU+oawqYHjf8IgaEJdEF1j9qwiugvqw5Gvv8yRF8lJsbcCCBCIIhxZ9Jn56N81jR1EtrPKek8on
y6PJ+E4KcOqmdDZN2S0qaJCdhw48W/a94hTTrTJ/wcxsJ7gF4b3A4IIwIjE/yAsCRnYN1POELEOX
v6yEWmkrXlrvbMpQECBMTdZV9vhKtsBGdGZKhNuxL2/hUgbn2cDZBD9y8LQK5lpBvZOFfVTeEy9e
VWA5BQJLS0ACDv4Yi9WxwTIymBosKV8CDTm/jyq9EsVR+5Ni0lwljw4lEb2CLkK3HG+cojr4zrBc
GfMctUNx9yfraGy+m/LZy68iI0jyZKFvl/1bifgrc7X+rDdEf0iOGYJUTHxXHn3bAvatEuIm6je3
9aWN3OY8E1wm7U9VoojkgE2nC5keqItXyRQtNvMFAxfIjoiXxKlgUI5JGFSm5pL0qS0x5xExWufb
tiLK5mKwj8PViP91boSPNlGYErg+7xdUpSg4AWSfRR6Eh4jgica1GogLLZEAa1/GTS1oS61tj0Zs
LgbpaEAJmtB6BVXlME5aJVawahOOG656bL7/CsNYSA3ExrR204K+WN/04T+TXXoPii+tHyKjmqK6
N3zdxb2Pn2oW27qxi0TTkTxjAdqZcEvGn+pvqqdLBR6Wn9GWogabO/1FiTCmgtsf0t0pLcmI6Nng
hFVcyH1NkBIpoTVasV4b72IXbdB0ElMleCe95WHKh49UeStUUEUe3Wep4NBp61kzgXxB8bVlYX0h
fJwl7rMyoRiCPZq2uHro/rLcTuOeFWTi8xQxq6oznIfbAidEwAT+y1c2MVKDANPt2JIkmV9wsksI
ji/4+MThrUdE94FwFRyolDAKedgPKAfp4XoCZPjinJ55tRBdRbSc5kGethjrYh3XF6VzeJH1pUL1
jGIucTKRYITPqljzsxv+N9lo0+TW1bKTfmr5ICD9DmES4HvOHBNXs7eVynUxQjRlaYPFomw/TBEY
LuUW5O89LncS8sKADCweCpd6PNeWvvKU0rU2nAZpNVqbJTqnkk0wR3IgrdipsecQVGWxKRjZaNa7
Kci/tYNuW/nAczD7fA2vwjuEEagj5v4iQl28MzTBHbKYnJ+fNBsLwg1vUftXeg+5v+stPBGzXmnp
r6RtmwI6zlpTdy0Z0KJGkAkzGlRmeEw+dPRlaC/S6NGp0BTKmyC8JJxqwXFgYtCbjwB0ETRmRl4c
kr3ywuwdRyu3D3KCh78nIkxldvUTmTqFThjYsw5MW05xRRQ0XArKdKpMCdr8TEnOhj+rO6cT+hI0
rEHCTGxHuKgr0BSO3F5e3APKUwgVAc2hoO6OpMNIUw+LJ+dNl1cNlmANbL8Ph88I0C1zNeTaT4gs
O/r0rUNXQpgMPzyCCAX5nefvqr5axBLV3rapcEUwcDdvSvwnaBfIFmTHbdTMe1eSssqhA7Y62LPZ
TkhAGkOu7k/H5J/KjwC5TFJ+p9kHtu+nwreU+l9a8UyROluU1z4bV+bJTawtOMLHRNnkJNQmpDmi
bOHDt7JzIa81jWAPhscjGazjfbDW7XhPyTGcrnLnBNpBs3aJTIqhR0Ars0PmOq3aLEtEUuOzHXfe
hKLVfOjJlwYUyhKTdcP8vQ8Jrtr3b6U+D9Aqioecn1IqqmIlhZu0ulTtVaqMRaksWo5u6aYET2E4
Rao7UlapndMLwwJ7c8Ui0UT4PgaPKbzPwYNe/iGmXx0ggKa6ycY+Y1tLsuDRx5iZDf+Mnr1Jy6wJ
JmC3zbFUDuKzGjxnEZFW6pGsTQpJeVFZnwYd0iVmdwMnbV9c83BWM42Qn9hEhyjutDO/qOuYWbFZ
5qc4y9GTUguMBlJ68qNQDrMyPVKCQh/AZBpF1OV3ZlGoEBjcDbgLhpvAG1fuZmMzJnmBlIkPTfsX
+wROsyF6GN7Fy246nArvq+PO02UUBB12spboiP6p1tduL9Wbnp0AcmFwo3pisT7dhv6zYW+axdes
Y+SS/gTSNw+9pnxUyHACA6T0tg2eAQvnsTt5/o0UYoVxgBk/8ceCaSkM0tyAAjXzBr1uvmV0+9aq
BYqny66mb6ssRlLzJ8pP1ppuOzLPXqmMznAzDtphKJ+Ee0rZGSQ6QTmyfqarMM39YL396tMX/ghm
j6PdOCIvcWc5mEyPr29ZFc2rDYmRnpxfLfLTS7bxDMRGYHCRQa5NhZxlz0oXI2Y+OV1LMJt5zjSa
IDfPb2AgFgNRHaKBShXybiYHtuQ/yjo8NRovlroxhGUw/AZuOiwg6Jy8+JiLa+RK9DuzuLlQMRvS
0Tk1MqgYz0tl0yUi3tmyx8fZhoGBXqlqttx8cMXYCAJoCsFQON2dFSEiB/Ig4geLAuRpUIf5fjEC
J8Or/xtgHJxrVpMd2lSem1o7QuxEOxJPH1l2CK0dvuiMLR/xAj7+9B1dbJrvUzb5OdIi5WlmT/oZ
OQc3fZAB2nPgpOtaWbEon4/Wkw94MeCSmD4NgnUkPBSRhrBOXVgAngl+9tj1limvk+V0zaWJP0Rm
Eol+0qNzH+14+t1pBqYuC+ipGp+Ozt33mYhXZnVDdMkHGGPH3N/6wZrAPkHdz353oJdYRxcHoVj3
vZMkl9bcU15BV1/OYR7BUgf+lOzqng/3n8aB6y+pz/3ECRAnY+LJsJ+kbAQdEpFHRtDyzlJPmXVJ
QcZSwHHgK8VJGXf9tO0TRxzJh7DjAFaxDSSWjGkFEyCWEeRdiCoCBm3WSyajO7deGixKPcW1ZRKc
gmdgQ+QVCh9Uyl73xcTARVbJdLDN8SyuWnlTs1esSyiei7Rfj9ZDoFUZmfDX2s01ym0ePGWAQFrB
VYep8qb4eHD5mmo7TZ82ihMoYtgYKEd+peJkqYodps9APitosIIyXbZ4EbPGKdsvCVE35B8fl6UP
1caU7oPyT0yw+RDyfIJ8JjHlBauJJeE2mvtUZdA336X+no9dH+yYz1vRr0l16JmhI3Yn8pOPh1ho
VjoD7OHuXo37ji2fOSD1jnfMowrtZFS30trTOIIcjLCmUeMTeJUbr5R84+Rn6I6Sxf52qqH1wV1c
64z71NPAbq+O7ImDAENrsp1gi4n5ufqBzDJL9sIYR9uuHpk4kVzk6OGByI0mw/HxISV3rV4ZAwV7
da56ckwbdyrf4Vi4bXUeAjRP0OtQc/JPoW7o/vSeCA7rzVXBlKeaV5Q8vAp3D3G0huy46DDgdNQ8
tVpK008n783/LaM/RUBL5q3V5lS3b9+7DjKxStgmeNbqBicXw8HgUcUXCd+iUD7b9pAiiZdG4HeO
0v0OyAYt4y342Gq3ZXoKAb3IgL+jULEVHE4WBz5VzshHZRREg3rvuPyCc0aI44/evUUNl+iGdr0X
TwYJYQoH71waohIeuAEEuir/D/AvS0oFiPmnP32qbDWnDz94RtLRHdmjaThHYnmT1hPqUPwpnQqN
75BjxGkuaXVueFkkdV/V95J2gUSdPDrI3EjxT8kmxgCh121G/TzvlGqcHebAI32rm9MQYsMim1qW
+BA1nNArZERiecZs79FbjMlWQuYmPTMCKno/JxGe2lyD5tMfws+MJ91EZAcbQvtoWa6IUetq2q8e
MJGyWR05bLcXgXpqylssaqBcNpV1lLhBgIEy6UuYeuU8R/zXFajahovH9O+ShZx6ZRnXyWTbw8i3
0oCTIPVlfgbLOYjndC+DRMsTsAqxu+bF74w0DMCWYZXKnxKm9jycXLodpGES5quQgz99TtKj6G4N
qmppM9v219YphzsSI0Mg2DOfNadQzTyO9yJ9R+q19aFXPrNgVWJVyru5QdUUJD+uPYU7Rd/DvqEd
VJNiI0WM2OV3reBtYbhm/Aq4a+UlVZIZnvPsq9G36biFSdLL+nHQvtQB9Akp4axI4l8SI9EukGGU
yH8BjyTt97ylybGfDkTAzsftdSAWrlGYQY1ofyiXDTfJDgGrG9amrbiLpYOpj2s2i4A0sLEjCYUK
xZlleRczuJXFdxnbZvVZMMyMg/WAWqPPDJ4K9A6HnMhamgO9tWlgR5HpTY9gUSfbm4xiV28vsbSr
PDhS45byX9JPIwtslVjJ8JrLqzm9VsZ0IN1lHVsB067Gks8xy3b6Cg1Tn+lDO6FVRP7G4EcC/tQe
tXJrRS2q+FNDUFnriMolqS6MM3La5VZ7e9IBg3/Ieg5/EaY/mbkVm/BqnyO8Vr1XZh384lFID4nY
L/GMyCjhXotbNNsIAFaISRRz62t2M12NzmWmz1QNNiEVjpRtkvgSw/7VVo0OSQUZhPIRzRKPKLfF
cLUQh7WH4kHjq9lxDYUis2i3LUGEbUddJFEcCHL/B8zTMO56LS4KrApR98vquVBPFQ7E6Vr/Y8JM
8xugBVb24vDRqPwaxrmG+s/IRKfoXvIE8+c5pv1SDkEQCthQGamN303garN/itqpYYEza9AFgyCY
bC+39w5+PGYK1q/0mnRCanjMmvOYfqH8Iun9puJm4QnqGmtX4ATtytANmuCYjCeNhWQ17yilW2bg
TN8EBHwADSr9r3EeUKqwwUbIxTjJr0EDig/7t7XqmE7D1Pce/LU4nVwBe50mLgt8PdwcCAzLpSdD
JOJ8umAnnPoz6zjyjfye1YUbt+D62p43h6F0OyyzPsBoEri1tDGMYAs+RvUPicyhkT0L/3NUXlW5
jnM6hnZnWAQSsvkFG8HhhYyPGKon+pgiw6KNdQqBWsfGbcAVYXK8CURBMsIwY1B91CoqZk1htgAs
kB206N9qg6mazzZEhBZrMt7HicPaUqoAz8gulVEHvE7iHasZpKkppnxnEncRWyOgQUSt+SsWWaRY
horbKN9pgAEcNVKY7ITpd94pB+0tv9Ac2KXFJS0jjjaqXWWR3hZelcJYtMh+JgYO6AcxEdE4Qygj
b8Jw9fw75/pGBEYA914M0BJ3Wz0w9ipyzZDR7gTotlHpjAjhylXwwYdw3IigeNOADQ1Ok4pGKY5q
lKfIRo3LZCG2C7J1whIr0Z1S+Nd3FCsCQxHHr5VDFWWXSv/Hg9wK5w5hUsKclX2VX/ypTF662ZqV
syvc+CSBpOUj8VtyXljhyK3TVADbToQwu4H8VQ93w3sjJovp5YiFbYxZO+qGGEtYhfBTCMqmK4H4
N7ZeneafNKZPUiphKTT8OzmGwf+xDRuFv4AsUb9VxyhypZK0NHrovJz5Qi3uHGl8VsZfql4q7c9g
Oy37J1XrF+XVRm8rjS6Q7iA7wQuTAOWFToEfBCgL8xGXKQONj8cUv2pxlZJ2GQHmZo16iWM+OAb5
ko0xVBFdK4TkTEzRwBIGtTvymPEmeZhCDe9LxY4Sgb2QEm8X1QGi21kfam2I0vJBS6OV1piGG+a6
MQ+Fv5dJyqv/aRRXRX3rvQcpY0RQMLCIRs5KGT6MvszmGkpFi6YH1JrseBuTPEW20cQIDhMC7xbw
FNN7HDN7sfjn0bvHAz4jzIvsyj1x2SueW+LS1HmIa5lBAFQf7mRhRP89/mgtNvgY2VA5vzFouWi8
x/EdJjAVOazn04ygMBZIqMJOqfYM5o2M+JNXwOI7m/uiE/cysb1cHhbMF+JZheIh6cHFIvthXxJd
ZsMIZSoLBlQj3nYY6dKSKQhJAEcRJmqreisOHMihTxxeSSqz7LpJDsaJxIraZfn8Fiee0GXQQz/r
UaBBGMtAC2XClwJgKj0H1XvqSmCiP5n+jwWLP1pOBpBxEq+dQdwlxXGv4XrY+9sBoWPMZ1x2G9BZ
jhEwvcnWQXooJebr2kdQIjiLASO2mO0HOIfSuDE5IAp+u7J7K6mE7ORddBRQRBKkx3bg5y2Oo5bs
Tfggwyobrx2PMxyirtkZ2oaY6HjYYM3QWqbRW67IdgC94Q6SU5EMaIWQslN53VVPMTQQe9VO1Z5N
H90XogdmJEp8ryo+feZVG9lsx4NZmisBYbRHLGiM4TRLWHmhDcWzJipnUcSstu4MYnhJB/hWOBRn
aQ3gf0XdCZ0FQYBAGfjbdK7NWZi+zfZQrAtsXbKw6YNZUDATr49KckkN2a2poDUD2M50D+LTHN6n
8+GN/jMKvlkTKv25sRhSAiiFauK/DcrmgnfXb71lxqFbsUipwE6KmPPjJX8mqoIEMtes2BwaByNV
yWdXHlVCfwm/4z2dN5WTsQ0N7onK5qQe+Z+npHvNIuKkk51U4vLznizQyvK3nXXD+74FPiAcavVd
TY9humKx2iT5pis2ONjn7xPzJT259Akxe02wWNQyUXCoqduE4J0lDtOCkUYSnKcWb6ty71BYdTI2
QqfTTow/g2lY6/JhRkyAQonJ1fzHRNVrRbfmMFa7NRbhdxJYS9FbtyYe6MZbmqI74gSfibXRapxh
SnsxXinVs7WGdVKtAMVBjzYjFuqWw4jDtIhI0beYQszuMstdUKxBCo+AkBZHTdfeEjYE/6uX713L
iQ+s/E6rxiappxcqNooEgCQ5E0YUWEjhiIOuDknzSqeQHwrtyS2xcNeFtqFvijkGvWi2mfIAJY78
v+32ngErBEjGgDcD1KXFEIk4EBo7VnUMOEzmtsUBYZKkHlL8ay3h89oJHw20LqLJg37FL8ozyFzT
FTWKmDLc72G6XxD3Gvgz0aZEzV9Ts/EF3PmswHdKrO15I4FlgMfnvOngFR1aDNF+tENcILNgiXjX
yognB0z4gS/Do29QBAaequJG+OKGmcM2/iImpaUmCmTATWEmW66xghwhFx9wuyWDWq9/+v57UPbg
IC3qExxbiLcrAk7JK+qRhYLf3zfStzqr74Z1La2LkEKM4nMEM1gQ3keOioKy4lgVDq+1lq9dTaaa
+araHV1UVEGwuBnCTh9WseLyacY7zJ1ez4wgW1fDYPc9yWHjK2/pnkm5UAPNCZERDDnJl65CTlD7
rDq0g98J1B1/oOx7jfJvEW9DnJThvuAdJnu9rzPbMK4U4S1R98m6wlLrRYqrFABn+WpSppiLDCGG
Qe9TmIhCX+V4TCXQxCzBO5w5MZafKJ1c2B+LeU5nZcpWL66JvpolzAk3ikDdbjBtIaRXTc6zDqwc
0b+bPxKUacwiaXho8yPckIUSzqitvS0E5qIQtlNnLm1PfyGb4ekpUXUyZULRE+OJ8E0SPYhpMKNt
9y6bhWpeSmaHHMRe+5ft09xz84x/EIkF+mrCoTDoMPkY99D9tCiS7/3AnnBgHRyiNWJbmQe3vP+W
SiRMVcgqFDJCy3xMXbfyCSMZ1ZJtAt/q8IuJVX/U6fZ0hdKb+Vo5k6OS2G21z9LzHU0SndbHtCkO
zwKJ1Oi/G5BSs9OPe5bFVI9IABmtxX/H5HvK7xGWqJ58kmmKGbvwx3K7VGil0u8uqGiTgBXkjKo5
7ri2SQ9+ps2Md+sdHT+thP3QypGF+F8hnwjlHa4EzAMEh4PbW8x/qCjD0yz8kAhoxhBwXjpUA79J
hbpUMVYEIqCHhnyAl6ce15V1Umr1NA1HIeekYTkvBflWj4wD3CnT25teex8KlR8QQwr5TEyuzH/J
u5CrBwkE5Ky1pKwYRPapkF9iVd9nJZ6W0haNZZ/8m9ODgDyV6gtXZg1eVJwlCcHClgp2qRsf43dh
bet5gYLpHSTugLRwTuFdj7jV6p3VYnMhaXw9W+TB/1CcsYiySsJTgElgqM62ePTVjvVkyBG/nkBX
cxuCuY9uevfTB8dcw0moGUzQ0ME3id0i9Yk6njh/IxVM/vOl1K+7aYSqeiSEe8DL6oSh2xRsPaEp
8YBSzSt34R5jcV8Aofrmw2AXaLZuznINj2XLPfWh4fIVGh5cl4zsArQONPyIGfVxorLuWUQJ/yp8
9y2oxV3BG8KUkwv52+7Zx8Y/yybYxoLdTauCoyLCfhorkjOMHA3hJIOO+SDuLS6feoV7BdFbAefc
p+BTDG2l6xcrQp7LwVfyGA7dswEYgmaYymr0M3pRFVY0pMHwS8SAOyDnnIfqESE5YKhsfSzpONHU
yatsGg5w5YUo3OY7GZiOBD02kWqSr4qLmc1wCVAZpkLMUM60crR7hv5Tw5AoSNZdLDqlV6/jMVuz
78883TWqiokE+PgSnUdHjA9IQCfIRXB084AkWkAC06OblR088+XRlPLbRoi7yN4CbJgfqXfN7Ky1
VFB2UX7GBX9ahHI9eupcPjqKa9NjMxSBq5nUhjVDzfRNRPTs/ajtrwrfv4W/VLTDU4Q350e6K1FX
yJcwfJEhWrxE557QzQ1rfpMxWdgZkjCXi7MobS11hW+lXqJ/W6b9pjgBxRS+2wR7t12v9UOC5G7h
fxFVobj9Z2gR0r7gg0LPCU1sEewVTsgtq7CbyX4AxQabXzxSeAp/AqzS5KOK1/aKvlGGx7WKGJvS
InOSLJl+9LaMuzDbsgQyYcBQkyPzc41fXlllZ/JhHqsfbnqBktgRH8w+WcdT5NgSk40l+CBzmz+a
X2wh/s5cNe+BOKcFnl2PMpXLEAAaF+lylqBDat3qhhN+uqDdxg0HR6szzFoSRTtgYXDGD8t0U4cV
go553Ba/ckf+nsHUqwoiENvvhduzT3eTH6At8QUyfs1/f0lzu/5keKo6MXfFGbI0SiLmMw6zNOWn
2ySnGtw2AWmIDzVH9Zdus1ewiW4DCTmZmy8OmBxkR40X4jYD8OR2f926qm0ctQSD28Ij/CBbkos7
v2KTnV7iY6g2Nacn3SCtG0XIi9VBieHp28rX6gd5DVmALOCvWPOXvRjHpliym7O6hUD7xztgL/wP
NDkyMyA7FchWslloi8OKEkz6hoDDH6Uih1C3evqtmg73HFXZJDlgZng6Qn0XV0eYXfFORlODFJSb
kooo/pU6N2zJOuTsxN4sEzSyolLvsAUzB8D6UkeHstyHeIsqDFdIXe26X0cKxK+VN6xcfohIP0ji
NdM390S6sflJjFWnA44jYsPtGasm+pZOFzEuuhxHKweIGcmyJ/8AjoUrkohe+vNXS8EBnKzD/2Cx
CVVilcxHkGxdyN2CjwsNug5jRgscrQKSQxBWp8lnNQUa0zoJsdajADMo/tDCLyFoSMyqeffGk1VD
x4NuVVJ/+hxuZ7MCXiYPAFZAWfFdmeD9viUVMyYOIJV8XvZyNf4onU9IVXZtenQ7DCwhHxC+JzDF
x4hkYA/tG9Kx+V8ZztcsFlQP2fMpUWn3caVHGT397Kga4nUU7KvsHr2a/pjgLAJFUE3XJt+CnRnC
01S92bMlFXoImu2JXkfOzqwM0sRA2svc5waOmlEP5zBRn7jtzBgiABswBsildsPsi6nFarCscLp2
//jYkvQ1anYVv6eeIROlkMh74OUKQE+WIojYclIDlEC49XiicQvw0+SMIFLU40NFAkRujwPfIrab
aj2UltuF8o20Sns+uNT+c4y3NRX0iHfCCwmp8TpWUN5vhn7H6rS7XgqjnTa9SxKKHGFBLeY+4zUP
Rvlu2WzqxWrSoQ9VkmgTTepGXn9XjPKANBoD/Exk42xjCIo+s9P/cC8SBTPqhMNuMCApmjNmgPfR
KlLOxwvOY8Rhs8jUbH5Ec8dL3DB7QA7qvSXv3dU3UUYDgsbuxnqlg8Ir79KE11r/GghBMQ8qH64v
3mNiOcxtSU0ZXTuTHOJTTCU4po/UIHKHAVm7s9JDqqz6+J+f/NJvM8HtSGEHuVUe/ZYJgXkW/b9K
GD/cnHW5z9fDaHysPzADonCG+71MJ4Jh2dMFLrzAaY0EYyGWuBVRm8eXDHxBD0Yek8osnIlDEWkm
V5gT98ZSF5WjVVj6yTeGjQzITZg0HVymSVUGlKGHEb7xY6VkMJJBQxthnnblClQom3ymd10yk75r
vkFqsXQOKS+ECqGXBaRCw0AZFtoOg4Xd6zuLlmnYcbYwmN9nxpGRaCvsBrQdsqSuFO1mRt4Lgue6
SPS7ErUcWywBGiYg9iDkjEYxFDAyQmGgJ9QfAdheZpR8jwiPzLIvsf8mGD59pyGUiBEb+j/rD1ha
d0FROeqn5UQopLg0yQV1ROSoO1s33ZwqGS0zAWA/1UuigyP3yKZmDb/TB2wmrNzVyxeW9LpYaD7h
r9WOPUiujhYN0zfOj19c5c2Pfi0+CewZDgWcptbJMOwyOik3rFzlB7O6XgYaRc295PvrvCvSBYzP
9ZxATzbTCguixwjgn/8sv5fKF4KcGBD2j57bg051tpB3ytwzLaFgCvqyhPtOP0n1geXUpVDGW5je
Ss9G5ojSHmPGDnRSsfLLFbY9jhlWbu5EQfKAUpKMW/OTysUIfiU8jLgDKduild65gQmhHjn9ItQO
OLhLVEPtaaTT0SEKWaJ2qJRlJrly9su7DdychozKdNJppb6lYamnboeTQ2f7SaXhhtppBC7JGd0b
b/JeqOc2zFWRDq8BTRAa3IxbuVxFvZN7DC24NdqjlSDNsiNjOXaoB9fmBFzBbSe7RAzkzTyRvCJ1
CSlP6pflG+5bGxkrUQ5wlnPxqOdO+LUMal1cj9qHr2AgRxDdApSoEaEmHgVBVd5JEGQrBZpLq1ZJ
k+7KWSPUWhl8XFgnBBFV/tltPeoLSkYIgoLfQRUVyIxm6JpacAl8pKzzlpMjIsM4fpvEcV3qPFMs
UiU0aCOyE8Mgh70ACMp6jbEcf33hCKrG/2RKZoLMEPhlhNaHUXSeFFRcGHNKi/mlzAyf68vUn0U9
sLoUeLLpldLHOBwketKZzVfU7YdcczMVdh0SCW86Hgo4vUdTcFQ6YpMZsl1MnWeKbVXHELnUp7Xe
drxOtB888JD12PF+Fi1SKopEMoFgLCTXjAImFqDmwboVONLHjRQCByEiKM4/Cp4zeV7sohETg78h
/FYseHlMfpuYwIvuB1dOg/JCq28q7WYWljsxyp0Ui5Hi3eFvgIvZR3jcYgOVR2EqDknbsPweqqS6
Fc9h15DrzFJG9PK9FxfEMY4AGiaa/nmPdI+UyQHQdOrEFMoSFm+Mn76CLK86xiJOETF1r5nGdzjA
+PKwZDYMgKUWM8B8lLJlTLYdUNmR2pvLse4QaVGJFXTZvOIRS3w/8oEt6bwMXyOscYvYrrb6rric
egQBExE4IjBaFQ57F5tLVjfUGv9Uyjtt5NO8+/D4TRW4Kzi7dwY1Y7TpQpZ5hNC5KYLnqp2yTRvI
0ItRguFwFoGs48mWUt3xoSuGqrEVK433ezzlszeHetr3pkvAX6nqkzVTQZsZ5znQMFBUwIcCvryI
SUDhH2SMBCapFgXwM0mD+M9MjoDhXn0W5rUwf0ImbXZWYURM4p018lqgTW19bBNF5TIoRi6tEF+c
Ye1EM/CycDMUIPJ8hEs5q4ZkUFm/YWHvMTZH1JeRvy2D2OGt3ulh6Gizn1dGQhwwCSe1J9e2w0BR
hx/AoGYwheOEX9liQt5isgTkhY6nc6Sctz0RVnpcYDrMJWzfK9VWip9c+atFhPiDdFfqY8VGTvb/
zJBoA7zCCpOpkRMxtP5NoQEbeG5MAJe0t9DowH+8E3yZOj8ok3UadadPrJcPgCNSvgLGnYXPvJXE
8DJ8kUeyEPwvnjKv+o0Vzqp0DjSgtHq4oCJjk7M9Yg0xty0wzTjyUNCSE7IMTi0u6E73XQE7IGOM
hVnLPsM6cjSMblPOxR1CAVHylvKU2EJZszjbVfgDhcR0LekegqPtslfAViv/LjNjKQx/Kn/7msuA
AyjkKg+maalSoxM1RVP3ztp/gobhnWVNFknEF8ykSJNwJ7Se2kYhusIANZNjdBVKuB9I25F05Xqw
U1la5hOzEoF9pgEGJjVA+5tEtW38Pj5ow17BPD4Bw2W1sRkBY9fzam923YtuldsYU0/UFEZdXv1w
1+Vb1QSZ5rELRtDoMMZedyzcq5pPdpjomAmMNH5GjAy5qS0MHuEAldTIMnvoUC/1VPUyZvTJD2wl
pM+sc7fmOg8pKMwuPpAJSNrkbH3+IljDgTSXc0slFUIQKTbUnRyKm6QM1IdMi9lzoJkxTYXYYQyR
/vmU70Sv/MfUeTU1rq1b9BepaikshVecAziASS8qaBrlvBR//Rly1z3nvrg2venG2JbWF+Yccx0C
AuiVcXTkxYy0ORLcZzxDVeERyRkWrKjYfdGplV/4SyvpHBSaCywKEYlPtYNvw0Whq4DBisK7Sj2W
C9QB+DgdVmhlTPtIADfvEdsuay2ad8H4yo7O+P8GPhjdrs2vsdjE5PcuHBWBiEHAbScX35IfjQWs
JK3tTatwIDv931qaKIjzAbuF0Z7HmZwA338ZjuKpiD354Kl8nddShxE2rdMYXSCBx5ByaQ9HWf1o
YbZjdcJMrq+ahZkhUp18PVl6mpYslU7Kx2DR9lR9i5eIDxKa17wfmSVwL1Np+5KwBt3YFZ5dYqke
QDrwYp2ca9fhoJWO+IpaEymWlSIQOw1N4uyz6r0Zyo5pxsDSS2sOJrl6LB1B37pUWgnlcajifF+M
/rMxhF95UN0MiTvHL3UwG9pWTzw+QeGKRGFG+533N9TszVjkIx1hCVuG9bJI5ysaaZOy0mU6MYEk
OXFNvvFGJd3PVDnpKg1xpBnu8DMEJWuWhHU+KhpjgO9NcIBeU+Q3Xu8BNQxw5ZYOwhQsP0Ksw3pg
XnuhWcJCRVFtjy8JywdHqYXUv+P+qcJ3r1FaoiPpFCmV1FgpthXEmiR3Alzx2Nix7E+dT1ZSG36y
aZ787pFE9qAkkYHAEPcrnSgDW5w1iNaCzFr4UboFgdWbtC9/kOMP9SNI2yZ+JrWPPQF2wo3dY5D7
RGhFd0QkDJwDbhCo7MLyJJH+mSn6sfhxGM+eAUYwJCRH/7XERrFKrtg1Ko8+i4xZ4Nqp+yqJ31Qw
9wvexbsfHfmGia/cIFe0eg4YFCqMT6q9IKUXFxf6e9zKbezvq/ypHtaAPc3ku56FQ325nrMolyI+
a4zM1DZHSOJxFAkd/2wCcsx7nA8j4zZ3g0zAuaOH8qvPWae7aNYfpWbeKmqGHJkYgUWcJqX4FEWK
vKu211nnIlHptG8mbBiQG8J7SIKoQepssX2hUozc5kdt5RPbqNJgRLeYQ6H7HRa7ot/p3FwKxLWV
9RYn71r8DFIDX0z1sIbiISsAxyi6mTrZ9ntYvpB7PdovUDjjCR4EebElNctAXGbkZbuG9JiJm7Ro
rjHTLScOtzUsgFWAJN11C3hBgfkoMFv5RYHjtgGyf8OBGIXvVfS3is+Dve9ppyvsIc47B842TsPt
bKhKOmQ2Yb3Uyl09vMXIEgf05Z1x7Jm7muqdRIcHwm1q+zJbL4Noq2NP7RZrjPnP2XDKp3NS/mGS
3JiMm3CCC0JBDcDIjzVpjsFftry27E81KjU2LvbBHXTkfurTSczfsa8/vEIgfB63dvyTTiBI+BcI
pnmpOqYKwRY1n89B6nbtcuL4V/2rVVyHuaaftcYxRtuQzqzwvStuXjga9uPURMSitsB0dI1lqhim
5GprfwTfNjuOmNbzuyf7idfQmGIOvw5yPbkg2xA5GHR2/BnEeOINgNcn8duTFu6U7bIZHhH8hqZa
DnBEAFv4CLnlhaLwKfZOVfqcQABW8wTRYh4ZajfFgLrC3Acp0IPEgUpeE38wwqU6rB4XvD430n6e
A1q4uFDsqCtW+hyE+DD+hsmLkZzb7DmZIkxocmkYLzUbhOrXxl2hnWqYAKSrZ3/i9KPzboH+Yhn1
ElSnL6Fojdup2qcO8hjmx8GEjafTnqr5ZdK2af9j15+WfDbKszZHYbmQ6sxFvK4qdtrxH0gtFOjO
vtrUzVvc4n/XvhXO+CkUD9jTfQKOjB8LNG/7kUP7TJPPjluPQCxrIZVr6EDNG0nc65RUGbN+blED
uMxGgQnbySFi1W93XQ6mTYdBQJ4HQUZofzG6jO1LX6yBy2xwDDcpM+UdJplKOHsMAsp98eMnjXaU
9ZaIeZd95gi8p0ZarXOhIUuEyQb2Cp02CqeIxFuWMFhONeQX0VeBa0ngmlD2llnzVHy6ODEhIVbs
Ffeuv8uIeSGWtWZvvDSClYbbx1vqKMqzRzgma3zcDrqIjGE4ltFg2oGxI/8gibf8h4aLA6m2MwYr
u1jDbqzM9Zwqlq5ZU0P2Quut/L1X7arsV6f5QoqZvpNjNWSPDlFGyYHl4Risq2SXUDXU25hklIEt
jel8TxAV1DForkH3s/TzbWtHz36w7/sPRvh2dTap+SQXH8jhYY3VidE3blWN12q46NMzfJuQSMql
YR1K3ql5haMzqY84/ko+pVO9c6HraTAbvZuF4Cvnd+xwMJIMXJg77vcjgHQdj4pJaIG7oFZYpKjo
Ww5hgK9iACbPb56hry+fEp2r5xDychvlq2P8bZqrMU+qVzl1k3GPEtAuphacHtbg4thlsPoBnV8U
+7lHReVFdzP5ONi31bgLnJdxuI5EgcSy+W4PNSYLLIIRyMwACRvJTEBeNRjpQfvTu8VFj4xj1aOj
quTZog3Dq+YOuzYmSMBYduIaoDUQ8Wtos1mmGAV9sELcOQVfPEvTe/QrfStGbOcDru4blqCX8la7
K7c95HgLzOxJ4jdv22UvbgK8i40Wm6gYZqtiL9Wj1r5IE9bUTnlE4XJnQx0f/q3Ac6e8+66NRwaG
FLVsH3NoTjgD0iK6RPws7Vp4yLKjRSHoydFJlRuHWp/S3R8FIIK57qTPq/aKKRGjujq7lQCeVdPx
iSLr4tmD8qIl6z7xiOnJqO0i0i5bVtqbhii8rE7Hh9xOBKDgijVeyqJiQiiO6KIzAFJFAYVl7zn5
spiNeo4/rcNQ7wket+q1lkrKS11tUnzlvcFpyLZApBOCfch+nvY9M7ugLjGqjZGlkOfOXXzbxyQH
TkD5Cn2L+tqIp79F0j1zWN/CXr6V5sirEjbXDdt9LCHFJQAVSSkPQ4CM7ifLewh/sx1CcYRhb+Jo
k81RL/Jiq73RXco35ofDc3DrsiWltAlunJ8+LNbMoXt9gxfCr9c4TnhFMNN5Ou3BumPOZiza+/KC
mZ7trUAfcQmky9nYzXPegwrCfmCCnGLBPCyx0qKAJqqMpIk8JjZwyfoIkmdYPszFHOQp9IDIm5ao
1sN4meoIRB6CN3M9OUxuMH0cSm+Hqqa8+TO+foXFhEKx4bm6D/WaDDfxd6nVK3J2sdJ7G55czlPk
LjG3RMvst/qK4bKWZJkuEBrWOx+C3rgaES0ScvRAdvbws2a7HxCleLPUWrmbrDYOFXCBBSow9lZI
xoCxxMeGybB1Nt0H8017sgEd2gtM5KzVuKERnwhuX6REkTwYt9ZYTy/thT1M9RdbN1CKukL78BCz
yOBD+sCM2mMqv+z+lC+yIn5yATyDreZfntDcsvh0znPVk55MAtCbxZoeVOdFaxfJXpzNT8Lc+HZW
6+KjR7ujgyx5SIFAwyrFbLhAIoqdg3h3BzdGtwHtg02m2tffOknw2gMmLl4qqhsa+xiPU7bEAjO8
cTdDMAhOd5ElGyAmpvcwAh6Eu4eqGAobH4txnn7Q+6IsWKhuzYy4smaplgsiKNg603WmvLqrEtU4
HJhyyV/z5pXkAwqwuWBjpow2jUUhHFDnDRmmnNb2K42vJJbxK3q0MLf+sAhV1QoDkEMrn3BRsv1i
tcRpB/QzuVToN9s1I99qb39Q27CgyL6w0++ikDUPI9U5tjIZHuZNP+AP0subq/Mev7ODAWzxMV8W
L9WnxTgZKzrjgBgALG4GYLGUGARboc5zqM54y1gWUDH/FJ+8A3r7i7Z/jmGMMNttKM1TVAqYZ1B6
fCCpD9+Tv+ZbcANaqZ4zAisfSjR13AHm4nYONI72sb2iyYERDHmrQijfoURYFB5lDQOZmUjQ0L/B
Lsfn5y8eiNWmYeMNsOlX4j8cLmwjwne6F5TLkLsgxC56fjjkf9TmKx0ZJO8ajCemqDreYT5HCEoe
EujMzDP5jBKO8Y7AgZ2jkveC7Wc4MGZgRVX+sLXlgr9yIuw8a4NvsSjXNOuOvmIj38dAhh/m6d2C
35wskQfww/w50DauX4+riuaxXZKmQRasC4se+S6B1gYJtivN2hK0aycrxDqiXKOBqNHNm19rZjlB
sZoZgfYmtHY8OzLpV3B/A2QdhbE16XZIrHMWBMCN3Wpqz2wlmm6FdXkzG3OGBU5tPmfT9OQbyL/P
evYOUQBFoUUyFW8M50Bn7pS5DfJjQq+lhj84FH7XdQoemqE5x/FkfvfZPlbPUX0rvBE6CgvB1wlv
j5upF0Ek72KCfodEEz3NGMT7RtZP5t01PurgXBEEjla4HEuLF1nxoWH5dG6CdN0hz+tYVDkeJCu2
joP/jb6xhfml491Z57kPjWqPMUGrTq76lsQgmoTBThHMIvhE9VafszgbJg+IY9pgZ2KdtNVHq+OG
D1+CDqh+idgY21i5i4OzUwJDxl2K6qSiZlTTM8k4jIVmitUq8Y9h/xshLhvULtHREzIAlCNRlYpw
a9JhHIcSDPNAWiBVHcyQ5UHHMFKPq7PPFtUMFAKEJm02raBskAoE/bjuupYrsse0BvSABPF9glu9
UP0SMkGEwrGlI0tLpi3hUx6ddGIyoPIbzI8i79W2uRKZImSMm0Zu+0J/xqTm0gdipS0b+V1ugTla
6BqYjjfOrmEWqcZPYf7B18lIXUPAyKrCVS99jc8ORVgfwBZLrnrbLYVVYLBNux+VExPqD+17ONAN
B0a5zbruI21Q8RotOhsZbTIm8YnGiMKatrVbYk2hBPC4HizQyDyvmR0wavHFrDHpRZ75lYzITEwi
8hotO4ZdeHIik/lnCLamIyRxDIqL6O2nCtGnXSCpb1IxmxY5vczPbvxxKUGyuF6YEwCyOtyW2AiS
kmOmULh9Yltf1qqBWNGjV2nCo2ZmF6caGoq7HssRgIy6V9AcKqYSebx17RhvkQ8xOYvh9oY9dJ4y
Pk29f6oLryV7FMBQPHpvRVZyzBqwZjJWNwk1DLpLZoM+ZnrVE4UFMtkxGVqllbavPIu1l2xhkQUJ
jlqPOrNKYnGy7Ax3hl4Z9G/w4qSbf5goXCiydqngdp5hYOrSEUU5C+9WstfG95nt4hiDQl/XwYc7
UE0iJxhsP4HzakMSEAg1YJeHDu1RLkS2GwKcWXXGp6F9CWyuv1YhKsPY8VpVERBRU337Qfk3j5JD
U8n3VqT9XiXMuWI9202483NjhJoh3K2BQL7uiTDT7cfWMreml37F1Zs5+kxqtHnmRbKIW7HYDdD9
MRfoH+I5YiA3+GA7xsnWrU/WK/a6Nkucifig49rlJQrp/ujkg1Vgg4CuInGu/JAiyIcSkk7pM8rq
Xupbl5wRz+Xg87h0K6+pVokmToTX+sDpAGGXjKo12eEiZN1l5MUid3g+Qaq9c6hXjTDZrlN2WH7M
BTy84T74DEjp88RbOn9jMf+LBdPM1Nfjlcf8CxnS+O3H+R+/8D/j0W6OdkbSWgTDA8PlWPclIjEq
vgbS6sKZhpM+Rj9AdOEvtRU6rsDbeAZyFdfWGy4OhN2wc+JefUjd+/YH+xwX22ROV2Dq6FF5cZWV
ffnTkmeKLaUKzA5tcvpmjHPL0NAO+awLU+vi6jbFXNufvYY6wyjQYYzBfDhDznU5OAql6BuxzXBG
cidDWMaEfY5oe1EKzd281Skj9LMKD7gIUG3Ucg5d68snuxEDccvYAF2HRRZOjKspiMZmLsDgotAZ
rVp2SzwmvBLdIOfXCziu/BJmkM/GKtwJCS9bpdrPYEh6HhucSACdMEj511ofW5jpsUrPyz9+4xF+
YaKC9DQACp566XTBRLBmZ2YxcDDzyCaVJ9zE6Fz7CZ1pUM/rsgIqZJ/+UYOzCEb13o3Zu9H4b4Fh
vd6qzPubpn39JCznpDfee+TkLHYnKqA+6djk++uxdB8dlk0E6SF7ZES4jQv/hyyUz7xC00uKqdXS
2BpE59nIIERV5qxeIZ5G+XsmS/LqWHrlesjftYd9kE+XqN0Xg7PpWaLVzP5FH1TLZP51M5sIFCuy
Diqh6h/Z68YawQCl82xb9d7vFoNNBdlmYljLYh9YNW21TqlT04MVqffjgyV33HIf/vq5YawmC3ZC
RYWa5RIIjGQgjxjBiY4ZxtkHHAH+AHcgUoAOcpetqSuLtSwLakJw/H7k/mk9HCM7neUWNz/0cK7X
/GqFH1BQDhPEZiIsTCgcblHBE3GrTdoWjzkNp4jQwAHFnIxbaFXHoQ2+YgLgOou+1EW4BNoZEaVd
vZs1LSH3tU9vzJel2f1WHern4Chy7h9l+he8Z6bRu9c6rlXDxGoUZ+na0im8A3u6DAFDrl7RcZvt
12AY7KbLnNRXYqoi8IZB1BcLNBdylzCGRzA5PJytaEnWL6Vt+8Mgfesl9Vffb30rfo1Ko4UdgSrJ
thoU04GAc48SIRTIKpMMeT0ux03KYkpXHE6NfO+8IFhydyKOh2Ubvr0RDMcMcQufpfJBb8iKcpD9
pxS4e3xsTblOjqmEkdMoSlzRhMzgtX056r8RJaqtK/yGsf1UZmxdNQvIYmRxj+o5yEllhLBhkSdN
S+Bq+oLaxCIew0UsGL4JCcC56CA4aOArzQzwed0QBT1Z6TvvDjxgfwQfxbEp+lscTx9pNV3dvv/V
ydTK+uzYhhZiEG56Vs2RG+jph5cV5cX3UYhOlgP/Y5qWPTW/Ywy3ONPWrc3iM7XoW5zAlI+25Bbu
cQFxwvkzhBV/iGUwEsQw5mbu8KBLNE4Vt8qBxc5SCDSDQ5AdvBx/TiIm+Tx/ZXkdbVRZDPsmt2qI
owEbALQE48QB7phYu8sG6Jjm2z8hbjGtM7NFKfx+E3jtnBnKAzS7Iu7NU1A2m8Jp9Ze+r9NTK9Rz
F8lBJ5U4bE5uN4qrq6MOS/GRLjzpbTs7Gj5kk7y2gVv8RvKnrvSNk/GR6grXv+TcaTcqssRCQ/M/
Kt17jLXMnTtSG4oeNw02j//3YHfWY5lwKze8DDmAVYAplOl3581kZuUF340788dPlaD586TuX7MQ
p10vq/irg2FbDeH4Rgz1o94w+bQrhAaOEOgQi1L39kYU3SqvO1G+FIfK8txTXhNXzLXMhsSx+Wjq
k7kLFO1Ul5I/Eg4m/i5qKqOMMI2wY1F5Am/TNIJLIGxkGF0J7rEMxrmOPg+Zx2GcgcoIvDq92Blu
r2giGVTm3bfBmKspPf9WNpjxRlnaCB00JnpFPxH5jYhKD2k15icwabYOwpUFwSq5xZ43vqM8QFpG
Rpw+XaOEI1i6/XCORp0ctNa0D4iqrKdIGQwhxzTAsCNDtv4+OU3UxOxgjFvjd841jZy/fu1EW2VD
6s47xTRCdeI7tW3/qoVYsZnnIjmkArvc3zsips556ZtMR52/oxphKFmZycSbBixWg7GZMs7yKpLe
SUYvRZOD1hsSkV2mfNBuugviO7ONlUoyIBRoWA5EdJ1Ca6qP5TA26Jywl/VK114nblBscuv86JgF
TPbIJWiDSFTRVOOirYNhpZVkBvV2wai3nRMKSq1LN25VkomVYqFufZ+UnCTfD1P2wsw/fS3qZJhD
2GlPQy17GosXrijnMXaU86jSiSE1rVPdcQyW/hQgfeLBEfOeNEnSte7UxRN1XLtA4rVG4yC+XfT5
PmKVvVdG7MEFCbI87WRtjyy2G2SVY2/VhIxfDVzqz7VJRTgIkGblImij+tn0aYdL63r/QrmkpieN
84NNkizpEaGj2zO2iV/7tB/f7T5eNK4uD27Y8Rbbht+sGw74fcMU9f72AJoyGH4WXbIdY1csS66y
Yzp+Gp1t3GSrXs3GXGWCZZDwzI3ZhtU122hVRbUZxooDg4xuo7RRHEWBTvzN4D/lko+UrPN9o2Fr
TloKJLfzB4/sZ1jVRSwPY8PLTQCpqdnxyaj7+BTUhcLwNn/mzKEpVnqfHTJcxebUeoAq2qvtFb+o
Gjgi/QzJeDWM4VuWiDMb4vGSRw4jFc1zb7OZrxuUTm2tPd3f1UjvEMFr0UuntfWxbTt3rU1sxBsk
T8d6RAWk8h2lx1c55tNtUsQKJAjXgnzw3gvvm/K1u7X5cOiljFdhN/iHHtFfV4fpyoInzyxZMr2a
Pygh8wp91LNiETLHCRr8AaWhP9ZIPbLG8Db+xAsTV57DcAYme1h236qvsj9OKN8Cz0C1NsTYWTGK
EvZMddM3pzGkLpEDvVBXOtMW2Y+3sUSc87kPRH0crPTNG3BvNLnRL2hl7DXunOIaMwTrU/XiGlb5
XBkYO63QHc55Z9EUi4pNvxNnJGuk3sStB9W1aQ/nTDGtx0iiHrGAGUtHa9OtkTIOMnvTQUunk9Nj
Gcd6qOXzOP+EsR7YLFgGOJuGZcT8oCiyto3U3nTHaEjCUmzH5//yjfGpSYKciWOA8NlERFIYpElM
gwvSjsdl5TJK7uuwOqZUTy63nG2fu/DDuowSFkFN6klqkXF4CcyqWnmIW9exhuKhbbiFBJa4zLTE
NDexBc4PSpLr1Zls5iPsgydb46dVvUdsDu232YflTRuSciXNetPCmz6OQifkF4WeY+cEtSfRtKtt
nlyPYOS5CqHW9Gb+t/d/BXfCK9vb9OCiFHlITLzUjVl/4btfeJmENN6G5pM7jQ2YhvqlckugW3aj
faRewLbXGc7dWH/Fo1mjISVyPHYCpo2xZBwdyilfNwUihTQsC0ANPiv5ycm3mtHRWTmMnWq9lrs6
IsZn8smsqOoyPnMKigvP/9VoR51VfRttSlrgC90FOXJ9btKiRsbGNGjyNWmN25QQcYZ2KVrTKCKA
MVUUXAmpZXasnyaArJcko2rXVVRt3RrYjBmjCW4zPyAhQ3SPeGP8Q10hfXR0O173nnLOflk0G40y
/qGbKhJ7xjAjXnLK8G3VJuRXRfBpHOC+ypzMf7o/JC3mMLNFDp3VpATer4W0ZNQ8UZ5Kzz/cv0uz
Gug4jGEqA5DmpDMH1U2tud4fcMUY7ERmDy9j9lAYt7iadRhCEkiLCk5ri1dZU7wFTljsYjtkORQl
bC8FlZthoZ+3glaHNhkjgYvBf4yyoW0Nicywp3ItXZ5cZwwNDsThOS7d8SiNfC/yqr8kNYPNqlBX
PzeLnR6iFkqUx3HeojBtyxU8hIZEyCjcBWaqfwsbIVUQvZq2sw2kJ9HsJe3W7uJhF9jtuVLEO7Ve
/aVPGWqwdgeU2d+ZA+iHIPqruUawK0WJExLVyTn0UowzE79n5rjvY/foRnoNMkta/x7cIb+YqYJZ
JiJrQ0v40TtMz21S3T8afFGGro3f00huppRyUTud+WbO+LipKPtjVnv1awf/FIxSJ1S2lwYeHGd+
CPrsFkYuBN++9vYOyIH9/b+EEh6unTLdjj4s66BF9chs8N9DPtTYWZM0/HU9Y3pyxQEL2Vb3xKc5
tHhSgUdyxUbaYU4oQRZpkyrCQz329pHJG2P/fh5LpBO4zP/eVCiBSSBLbTrhvJt5NBqEwkEX+3+H
iQubCrzeNvMnNFKuX8cHJ0hY2wQMsYA10JjFRmceDN8yDxA6zcP9yyCNo01tpMxG8vIo5weRRimz
uwg5Zpi1Pdod57ErC/xSc8PnC+liWGdKI93OPcaoEYmiF7jKbHDEKAq1YdNbmOAgr6XFRKCLKIcj
TouBWAwPQ44TuMht6haLMuEJHbfrlQZr07Elk/pccy4WhPP5C+Y76hp2XbOtgi5elNawKz1HHe/F
ZyUmG20feicu53kcnxEzOZfCRceLW6prpDvEZzF+cvwGDNxUgHgYMow+hR2/FW5KRAJ18obJuSpR
G9oCbloZ4Fq7f6mB7d51TXYqFU8SoiU1xfyu0VP+/4d/f4Z3z1YVqvdRQK/pgTw2Q7qdJmx5Vq+m
h3vZNNEfPHJzo3pl5dMC1ICVDeEmM2EHIjA1bibjL55SjJgib3aSY/lWDP3sgZCHQmvPAVq2jcpK
+9XJzOGQknt1DBx8Gh28TZF6/MrpCNc5wS/XtdHebQOq4KJnWh1HOcxCP/rhr5cPiYtaNXMEB0zS
cGMaQ6IC4OA+aClI/sHstqqqm1PiAoxOrfApDonsI39F7AuJcNBT12oa4fL6Rs0au67PRpVawO3B
I/OFz52Aokj7rPKi2U6i5TOI7O2jcJLjVJXrWPkZpqHcvEWSAFfbcC/IZ5nEh+xyOgmzJlQusU35
zKoyJ29bai52bwOTqzDT4VnYLAgdOwZJFmBCk3FvnfoUz0mgTraXcoa5KUe+CdFPJXb7EtntRstd
49y3yCr0ri43/+48esenDuOQCsPHJBDawqlUtO0ynY2WxjRFVrX26Pe69qg5vb8b0/qPauhSPOqI
l3ZkAG/pbno0pGZgbZTchwT1RhIGeysCXuzvnWSML/eKszABXzLZ0fEY0T4PvHP3E9sxzWaddgOe
/tKdsff8SmtD765Mglim+Bnd+WzAkiP+BoM54GqqfMTyogmCrS7lIUoKtIZ1SsAjwtE4dfRjPpng
CVOLXL+eVLZy/pJzb3z0JvPm16TZtC00pnQmTks760kwsr1lmHQZhINWIgoX8EKUlWUgmQE+kLLA
tlOfEowVFss7MXhpAYl0+LYblqxqnFERc8VvqkkAaE5/jNwMTqJGnH1/42Oh/uRCngyr0Q4iCqmx
bRRa/axAx/imQylNkgr3vl3wEgzjbP27/8JSjfij5ltr99/7q+Gb753w0ZZUlPiFCVJ1CprZaeKC
cAn1Q6QHT20FTuleDzgz38dhTr5UUaQf3XTEhe6x27Q7EZMVWNf9Wouisyhb4kXsbTQ2BbgJepGq
yn9R/wVbjdqLGUlibYIgy3j3Qr045s2wGgtQIflU//6vFmwTk4JQta+xBxI6ZzJ49HWartSozKWl
DIyzrcNWtaCY8CfLJ+ZcZCvPBvljqI6E1RDNXlQHtNR0WJuGj/N+sFx3KfEgOInEyGula1cqbB4x
O4fQ6mBEAtjFBiXaTZRMJ3rM9qynWBiKjLchRDxArqUkoNnQ9uEYfkI6RXaaRfUlrtInbyDKKuIA
XrYD9PBs9nY2w5Olc/ENeao+TbboHWAAamz9BVN6eomxucw4Ut+rsaK3Nbz5mlT7aVxllm8T26EH
5BNJNptAhlFfhhfQbl8hzafrVwgxWXNswWL28L7Qs+peYN5K4NPUVJG3KXQiQCTjWFzfRLswG5OR
Tp1R+Dbz7MzgiiiscThrFNxxJrnQIyqSB1PPGX9aJsFRBlXqfWyhszxyC/0xc0xUpqx7dpY7M+Kb
0DhYiaUfWmXgXCqrhFD6ScynPz1DqG6TH55kgivh399iKvE+JHl+bir+38QtlUutrex8W+HoxSfF
09ZdhLhBK60nRpSLREcD2TO6XPxr78oWid/9gp/wPuwZA+2ihjuotCJ7+e9j35jD0hw7uU9Qf/9r
qKGZ0HzG2e5+pihemFUxkwqth2DACVQaUX+uI9RgRtS9x1kjObAA5o2hDpPauDSpSy4Kk0Fa8QFN
cqoGMltAjttz4x+KBGIXmyQaLyJHgnx0di3Ho2NZ8skLm/DsIHVoNT99GkaneNK1QFpbhJ/lHvL/
8Ghr5DT9K3HrKXmLgvr273IGewDppiGEtist0u4M54YCnAxGjup/x7oOyHiIRbfRDI3A1dTJgB04
1lpnZkbgbN3sGZsckbkX26al0L235UN3m1IIi0N34USrLxHdyKM++nurIaptzKwPcu5C4LI910jd
yMdUIuhMO2ALgcU1HkT1zukn9jI6LskAxoExH0Gu0RGHSihD2vFRcotk33O9sez2zSdaQsEduTH2
QTRZb3K2AHjjrszTDOynph/1NsJ5BSkUPAsiPuQHyHH4y8wUGDrTHXcqVYd7c6Fl/vHfuWT7lPRY
GVdD1bXXsUR7ev/exhrexi5mYGH37qVnEXk/l+8PXmej5hmBrXup8/q/GsQYLfY/k8SGqixxDHzu
Hr4LO/ff3X0qEBZ3eTgS4cedKLT19zBsu2c7Tc7/3jqj39yr1v/Vr5Ml2pUcZFEfJRvcwWrFsZ3/
8ftD3dv0rnOwpW0nwxENF1Wdi8ByCstqff8zwDrmNozSc8J9+cTko17Fik3tfRRhti62SYYOszqK
J+cJ9uTWwI7AHCtjlznUH1rpiI0VRbgL2uJU51F2MYoguQYKDS69spt2+auwKS/DTCngsx3FtM2m
mAERcE3xllco0Z02x8unma7aOSMLG0BYMBThZYwZSa1DEBz+FdlxBex05CNbS+1FKyZ7L4oqfeWm
7y6yISD5uTLYldTS2PoBO9Zmsj78TuCXzytfgKzIkp2dtCxeK/UYVywY0rE2j1mJesJjdbRK9Ooa
Bu13yrbt1Bt4Qxpbzz6bBphOzbYtG8moLkS1i6U3U3i8zxyDBitQeqH7gJEikRxGJHWHqmiO986+
RcVzL3LYqvQrIlCCjY6JYDsx25mdKtwvs0RjYBNQeduye6oYAm9koREEOn8pDPMsu3h8CmTboWsz
4TZHjUl8h8x2Qd54m6HA2uuapjwoLT5pEZOTKii8x9zVjastqufScHs2xRTvjH9SZtmif2ognUfc
2I5Bn18j+FrXEORyPYXmsRBdQKh0A55l3hQ0FQbaaJa0WFboPETVYEMgocivJ8UEaFlUpF2o0GZr
Am6NEKvy6/4Jp3IdgBJIcHgpoq//MHZmy40jaZZ+lbS8HlRjcQfgY111IXGnSEnUGnEDixX7DjiW
p58PVHRPZnZP55iVpVVYKCSKAOHu5z/nO/kShVo+OJH+EVaGeDKqEGOzjH2Mugp3Zc8IcHVdzme3
B0OVEF4qK4VTZEkWizxw19f70pbqJ6NvQshlE+waSYK0pID03g7cowtJC3R0g//cx3vsidaCJlc4
d8YEhk/UiqmfkJpKRLZFhZzD/fXzLKYGK+ZSLBplWbaXgG7mJCwOCen1u2jCI1P57INK4jT7Hu+r
ElV0/FClLW9qNqVFMlpmI6N4EX1OKid7tUPcSbIhFGArvD5X1TXAfGdP4dJE4y+dZLh/ePKoA8MK
escc5uts+SCahXZ/iwY9vkv2j7eFTVqyC+XamXpxNsLym11PNUsBbw3otfu5kPUWV3GztTiPH8+p
0OqMGMNhIXxwTDldBPkERuFLoIkR9W0liYaJ60O0GOZ0bQzQ5JGoxwfZfosMp9h1k4Xj1MDi1hDS
pAoQm29XT/c5ihepPMGB1zKFT7G8nVJ4kH/mMJ9ffMP8lKajsZG51xxmgO2JFwUnt5P7sHby56LF
0RX0T0xVL4VDUQufVEiABPUvZqgwc0aGPkWNHs5Mgy/atSbKxpaflQdmh7HZ9LdVGpCKMEfsYRlu
23wI2BjOSZ6AacMCPS+CTr/oO9f/59tYtRLbfQhHzNkclUnlaJukTNjYzrocMYvNPu0VHMMZOqBP
s+7yiPOcfGemhVoNI2GddjledclIOwEyCbbeetkQGsuGcO74lajDGQfI0uaiS6FVDDfXL5SZlz1k
saRoyPjs6YbPzIA0FJJU+7WANRUfiKFG5RBlRFl14BLTxLdf3cZ9DTtColmKipldRU96XEf3iKh4
gfN4ehCmBw2p7Fg10ZkJ1ZrUD/sCl7QyOeXb5lo7tSTNxqnDLn0ydB8XrSj9jT1hjYpMZd/FU7MI
ds8istt7KemDtMNMr2rjFLGV+Zn55degY2PBhtPfjn1Oo7RQRJZaOqzaodgr04XqzMu7CXXJxBFx
dD0I1ZCr0jyoTZodzag+VkNqgaOqo/Mg+NQkPHrsjuOrV2xsenVPc+aTSZhUugLhJp8CYl9M3G4m
3/vukxlif2VCGOJDvDW9qDswEYMPFNa0Bis6q68bjCSY8jun+PXGml1g/hALRSAqrKPmucJJBsMs
k8Z+b+j21Rjy+auR5M2lLh3cFsuBKPcT89CqTanlMkaWeIkW24ghCgV8IABITyNDPQ3jWdXjXiMf
wEGnO8VHnlmxEy8hsPXyNUvZzDeKc6AnKhrFUfHXbkA3KxMWvfUrBAevAQ9U6qS+THHwpEf66+KR
eYVP5XeR6QaJm6i4qvMdifzxgYx+de6DQj8N0tm6o23trGXVw8Tc71tPHhKPi46A5jxUQ88gyGbX
7/TDSsbXPoAX3dRqW4BAoUEOED0ugpu8L+M9mcKa8axNPQeQ87KI43uP9HtVNj5nTTSdxqOsmwUy
2PvhFx693fr6rdoeE5kXU1I5NWZy5hchTFp+tmeN2pXygwtW7ENsO/5DG1eaVjDvHaU3e2mYrBgy
SVZ9NHBagCXI1hX/vI8d8joKGT2cLFEZ9TsjoQTDbHxA6YK6LoJKRmjIY53Z5XlyqbcogPo6Ou9u
rm+pw63HRNz9WTeWxdmdgVhO8R6nM8h1tM+2J9WBqGI6RL4uT6ojuMhPloHy7dfmeEeHBc9Th7Nx
RQl5UbnoZXSvOUUOKUBkBzPCgmgVxAHDpJ9f+qmn1GIQx0AK995y1aXAHEd3c2ufCxey5/U1lUUH
z9LnBMDJwzl5GfGWeTmsOgv+fyw94B9OY9059BYrmc1HmhjwuLZwJI103cbYRSW73bcO1iNNmfKQ
Oa3YGZXLr1U2I53vNFfWPiiXVZ+L9lZ5Rgfp0y7IkeXhLoFksouGJZ+8zEzDzkm3XchB0W69+iGb
P9SxqybmBXLYmcNT6urL1Ec9taNIp8fljxZhq7l0iAWOI26tfqGFNlUPmxMah1uxrMihf62RsxcD
idrjPGNdtoB8TTlklJx7+lC3OGeVbQb72kBnWY42wwBeTc+6xN9P5xofafulqDtm/loeWc4cSh9s
Yy9skti9zRjPRMkkjxDyMOE84TjmuTJiWhqXKUXFZp9UbdmC18dTPyDV40IITjrAME4JpIDjPGB2
g4bmlo7YlctKN4JRNZksHbUT2kfpei35bmDTaTfhhu1na8f63d+37C5ebY8HWycxpbt9FJ1dMrYj
2+qVNCGCplnJcwavsJV8r2pJrIeGtS17n5Ji8DbbUlvF2tX6lKVgHN1azYxAEGEPF0GaH4rGOOjE
zx/0YlMpDPHNmB2OlOb85ttGtiuIivJQCCj18gHJjH56ITlPM63PF1lLoWbS5Q9Tau+GtMre615u
G88NLbzjLwREsZf7VPwOc3fHcwMlPfoKZAFBgb0m2wfsfAElOklJxKu2DqC2uuMEyngVClybU+dc
vDLwt0UOTHwGu5sW1efYN+4DFDIEs+SpsPzoq0dVhjCHlUhnKhYYGOI0/77YU7aNDChXM8Ynsl7m
wXOqi8px1Zvli+vHsLiV2+48qgFWYyGrXUylIg2XON6XGULo2ebXAD8GcbigRgdjT2zUwy6NMHvD
CWNkvDxM63KMdu4yyujy8VDkymSbAUIlqiXnFKnCrYpKg1g95WCOPhaCM3eHAteMfH6CS7vMN9vS
Yg01berIuTjTcpmSxPwZLXO5639qu9sJ+kzqtKk/xbgmAbiTdZktgZZlj4KrbztEMIDTumzRfClY
DXoGzNNofc58A8kjbKZ3OUWggn2vvr3eVlVVmGfcEqih/KpT7T0bfN7PWK0Os8QS5Oc1LAwit0dn
GY7SCz0c2BQztvPOWuarTvcDOpw+aO1Hd6auPrlzBCprqLy1YyKMdl3trsmwtafr5k5DlH7oKQwT
gIqfSiDUu5GdxyaeanG6LimCRtJN6AX4Jir7C2/RusYm0Nej9WS5WLQHzrC4fQ166smar9s5pTIH
BPxd444BNowULjomasZbLeUMDuaiJtPTZ61orWoTTh+t4e36srAOnek+QGCLTs6Avez6BpSt5T3l
E4u7H46bAP3tHc98Kdt7zyNQcz3pCSxGdyprOian7G/s4VUETrVz87g72KOP7Mu+2qCOfJVjG7jt
jK49BC1BPlmuB1u1n0PJLJOHDHC+zPFPYT70W4lrXhoBSt91pzdF461AhloVi2aPLk6XzKIPZHED
nGKZ0VvZj4EX1vCJ1lQOLG/KMAw8WptyGg69HT2ac7QdTNuEqhdQQh2Xxw+RYiYP448GPHRUMVNE
7adBha/m9K1pkk/W6AKJWs4OPMqDQ55RwIY4hV1knuTWMb4PJuz1kbbe2WfzU6D9czj2mq3TwQer
supxyFK4MRgOmK5EuMsXB0EyzuERrCsK7mIMNOI2fRbF/BYZ5EfxTzRwAQaO/YPN+eb6cO1Piow5
TksQX0HtvKkZSYI7dOFLtox7j5byTLyfOyML8i+Y+DCFasR0t/xSpfEaZda7UXV934xF9ba4QyxP
idP1+jVwdj2HcuLZHeVWzBdTtTwdWaA5HvII6Q1z43tz8NCmlndBAeTbdkO5LSWRdFxh83FALd2m
MzCYWlXALRrySm0Wg0qdMc+KCKPn9S00LfbvSM+ImllQo4USncKYCn6bh4YhUggxCjeB4+UjUwna
uLJphj3az+rBC3NGQyVsFd3ZkOf8cj15QbXPIgPyLxjJ7XVfnfohSJKJlJPhBMXBnb+FhpN+HPTS
ul5NwjaeIwFq1NaWv609fcnr0r+PYpeu3BwuTfK1KfzhpGrC6nODZwzBh10avmgYtFO+CcOY1Hzv
t8eoYk9WouI81FjJtGlFz7bNjg7T0CmSpdhh4MLFn5l0u9U8X3xBOUKDa/MC8X68a0P9FVbxcAuP
dT4mOjGOjrnvHXvYMMwyyXbwpiwqoDF22QMtc/xkYnGiX8XLAqt7juNlNGTbePF8DKSV5j4Zv/ru
O5si/3nyQi5CIO/jgNmTaRrNrho01xUdgVZRqHZF6RE7Wj7vmDOoRKNSJpAp9UQhvgPZ+1t3hsnX
D+a0Cfzcwg36bPcZ8nFqp+RuwT4gAviuvyo5dAMHYMOL/EPo4nqIDX3yya5VqvvCs6gVd9CtQu7u
MFeMLBbnegSi8jg0SGGotgz6rZDyAxk2r3FSzjtjoO8Hx9pxnOrgGEf9NhHlQWMdErvFwtja3ON6
ntW9OZbDXZ8Om34ZUMiwa9ahhSNe1Va3K430QaRkAq+fFlHph8EaxqNNV+7GHEzweoKwQZSMmxYp
Or99C3Piz7LLxsfQzTqscuCms9o8VEP51RrC7D6GSblUAl/v6J4616MsmPE2UKhLXBw7r1zetXaA
p7zsqhBBFsZPt6+jcHju2zxcNa3+7PEEWBXp+FrEMEgn28hXWZcsSFe3OVxv5etCFtpZtdGcIK6L
RYoKmF3FKTKVr5nhf5rngQvi4BJ7zRgFL5sWU+O2ZZ5AYc+yVpZ+Mt859nS0qlm9VjRkYh3bNBNZ
pWWSeRXIUBffrmLjrCK5ymVBnjxICElHVrVGEOKJqy3cpZT47ArSBus01e5tFfGgvQ6FihRzkz/m
9nZMVEL7g8E3jpCs2x6GkdtB6TfsgYN0bnMbl9NnhXxD1m5zPboYU1XedjX7zusjnROLdy8879J5
1FAZ/nSbmM3Zw/+yBxTU3NG6AqKFiUENNU0CXnrhvIiRbzlQtR03pRr68Xi93K1jZyvoefLJ+J5k
EstuAVncctEaaA/YeGYb7GyX7FSW0MPC1pfzmYIn29m+scpiRWmG7D5b9LOt/DFzV4Hdq6PpfHZm
l87pgFRXhlRxUBOBKmGTNZOtSb8b444V2esUy9iiR5iQglSCM36invMuxW5dZx5A/DzelYvtz1CK
w7UXUxLigMibEAIZaejiaJRdc9NHLmfkQn0cU6Xv2Q/IGQRwQjbfhJ0DCio8A0PijsGvAd4AyzL6
8WjC+Par9KGKG16NV3Z7PpfTrZDhE8tfvWwi4mMn5y+DA854Lo3qcRqj8OyU2K4/ZI+ib4ANG0P9
NA1lsYnwWL066P6JVTFVjKL4Tujk9DGgSQWJUYMmuMT0x0MUWAFICh/VWDr1mVuufmobaxmxkodb
rpRlxsM9FiLKCMOuvdPB9LMcKH2YCOFf1Gi+yHw232bXYBKPGV33i5ExC75INnZ6dPWp0r48xSlN
B4OFA8aQ1jmjP2DQzz3uzvdZU6AyYta6uZpfuBLPCqgeP1yiI43Qr2zLevF7JAdGboT3FO6+JJY5
TBtFt4tTnRWk4HQyUdqWFZgJ31ZlyXA/tPmEH3YMnhEPcLAP9D1z2sivyp+0yMLHvfrYTDBXVKf0
bGIoehr4PFBnWL0PAi8TaQE2G569bIWdprvksEXslIBbUuAv71tDgjRQCcllh+IA1PZNKogWZ5PX
HcqKSP51ycRhCKLWi2BkmCb8PSpFAqCesfPGSapnsUiJzEssDHFYzbuhG0G5++o1NoZ3jMxrXAE0
KY2zfwyuX1WXtWCRY4ND3cJT5A8vYQh0AKiHfEri7BY8C+OjPiO267XjfiyMT47WzMvZgGAu4Rca
ccXtipYEKnNwkhAu5vWaJqdyrmtg86a598eE6R7qCi7u9L5qCcRns/dUEdRpxnG6TFZ9F6a0bcoe
91bVDc7mugsuaESvsIZSkocqM5dfojA62KEA8xDn4GF7Xx/Yw2QcYPcGnulpuas7GAhAFOrFcNUm
9tkMW3dfC5Qv18PycV3Vusw9G0N4jhnRQi/OMUwv+6omjJizDM56mWjcFy0baOzIamUYPzOX2qVY
zS1AtQH+lhscdIZfxzHF17KW2b7ocEw7iRm+V3mPRAGYzZDqtRbRfAigvoCHpsjkapyEcpysOFR+
z/yF7YUa/Fw4xs+BIa/b2i5MPgjSj609l29lb6SHqG1fGkU8Mp1t562vfHz7Y0fS0HSgzizb1Ou2
4fp8NBQD5bmM8rWMfOM1bR2UfDvafny4nRKaBur/iUwJedbABA60THZqh82fCuFDst6mO19g8bse
dagpI5yV+xZ2en6/zAYfh0lT+TFxsxwybdF76WoKqLC8Hv0sO//S8DvsCxxCBR9PK02nlTnG9SeF
X/bmhGBTXjCVY0qSRF0/tg1lZtB4mgz2JbG6fdMQB4edNh34VG5mfxR3BTuzzfVmaxqPwg+NT2ym
hWuw4EtBP7rvyjTBVMM6ZIfDvJmX6XgZu9+v747bIC9nWGYuYliKPSWbwKs/Fmmn+lCCXMy2eOwp
5Lk+r9uEftgPxbtUMYML2TkvuNjbm4SmRyQX69yGhrfHjqcRGMlNkclbziy47HLS1DEalD+ojVlD
LXDtLL0bx0LsbCh899iBpzUUrPiYVg+NEclLGjFF9zr/bNkd5EjvW1PYFEGN8JvzBjzJ4JIGjpW/
8ieXhsq8e4wZO+yuk1gMa/umflTG+AAkbvrcxPUrvKo7dlzVJ7uq8GamEtt2nXNSAyvTyDR4IXPI
eJ+KefRDkliD1x/aqSjYY5YNyFPGDorm03yW+XtAZswMs7tO4cKptUdMgizlpuqr6TNB+UZjoA5S
5I+EfOB2mLXxGCbIl6W7bntprCsn8Jl60j0y52BBe6sRD0OjyetVNaModlHhY/WsqNo+ApsUN9pV
vKf1koipnpxwyr85PdFYjC1LNJoqKh6kyeF6K8xQ8I+uw2jemsfsfkQuoN4gvqtbSFEf9/swR8YB
RZKOhiDXGxcN6ddSjdMzv525rDUIOQJ9160D63eOHcbBA1QxUm5c9kSYd5g8wOk7zYAzDmbYY6uO
q4CIBeDU61AE8bHcR4m56iJNDNd03905Sy+VksmF5o3HRUPPp7iE3lgH+86PeB8KiwYbR7+F8CCn
PHoIkkcjzOP7fibRl6Uw4GPR7eaqcm59BzuN8iL9REKkZQBFQi2z2HNf7/KPxxsDYBzMWGZYRJ4J
Y+sHIxr3QyqSxzZu1g41g/fX/8Q4KjuPLsoWaXydG2O06fDjbsa56w++V5X7oaSXRZE+wjQ53V3P
GWUd7IrSqE9MyzhzmRO79DwUe9EwN9Stjl4smvksDC7asUs0K3Zs0jYUDUkdysVUlKtYUB5A3tGx
GwDEtUl4fhIYCLSht9rAex63IGJNr2ZGOSzBkzxK87eoKB9UH6W0hrab2MI1X8WJ85JWIG+CMcNd
CAg3JKr6RoogX9WCCU6u/MdYMeC5KkpCKWa2IY4jnFkcDGCOOWFg7idWZr4jQNtCE/lkk2gcF6xt
GUfPhbZehEdfehFjibnFTJpPL40O7YfQlw9kQsyrdR8T0pnuilVqtc5lxHKxY/Sa7DonQP7EI14x
+VpzCOhWUWv4lzDrKN1QAxYvQpU3kQ+YYxIoOL0TFbeAUtRrC6SlXwrcWq96cZVvnWTpOOBMY887
DOn4aEExOjdgNjvDCvH7RBCobGQ+paA5N0yTUWi+TvFIhAauxFXjJhkF/6yAvT6JDrjSgFIUxco7
RbFTnX4d2zzPPkyt/6rUEL61shpXnCZZVls656Z5BhvctRw1SVTtcx7eHCcwEDeK8RsNGklNf2td
H63UOpWOSUOaTZiTzqjdMAOilBTxgM1WkLZzkJzLFCHhNJV6ZLmkDb/AA6eFsK+feWLCgOtNqe/M
pd0NGw0Ku5rilcL7zIeOneUYZf1K5PZ09/HZu9qIdl3GRED1VfSYaQyZBefBW+T5GWrB0nRRmeZl
TILoUPTFW1rM0T6ok6/8NtETVqLuRicW7BLXq1499Ob1aIz42jV7AbPv6Gu1E6Im/iSf3PYhW3Z8
FZ1EB8OnBm9o4otPu8my1khtijvMBu2jF+XN2sjj7z6J1QsrP9NBx8y2wA1ZV4syOHaxO63AVjGn
kdQpWDqfOT204O/bej5iL4S5M0fvUTLn34Qqv4ax4K1wFyf3ZGpqXNq8OfZ1Ku6SzjxaAzULhPqa
rz6j3jzKfjpp7b0JXCeySNwf3mS+LhMHuuj8dJ/H1WMGizy8OeG115yreKMKnOYrq2ElIGlNgTvU
uVtrmQkSrUkpAZsXb6huEGU7nKlm5qjnoKZCyqmYXM5t6h4xbtX7scn8Nz2kGJZFGH02eyM/KAs8
te4tigF0v/iVhAUrMi5P6OjJKjcZ4PM5SGgZbZ79BcWom9xai9HWsNqtaOMKCn0auN1BC7Wrh4Bw
R0+IqWP8GtGAzPBxE/ueB9TXyskGhfrFYXp+dCpyEJS9kgHu6lOsA32ftTHsrsKYf209GgOL6HVk
R+4JlZReui15VghTKE0UOsXlrrfxg/amHb/bg48UleXpSel4foPBiszJzpnj+Uov6Y8h7O/crpKM
zYmGpCnTMkw7T6ZHPKTESPrsK7M4NAK9q9OhwMBSeuciJJGy/EnneXFXpKQROJrK1xIX6coVTBmn
cogBxeAJCgiWC98zfr16NxJ35XJUt2PMnI7FhUk5sBTxkxn3/pOgXjKOOBMVDcg/mY6niAbT2CbT
4URMmkMHnd/p+3KXR1SGNUVgwKLkA3E9PiVUIxOCKQHN5HF4P5r2eNJMvqiMzpu7DxEiyL6kVzth
Jz0aPlR2FH3u7Mqk6Y+OvzWnfli3i/rI89lhVtx/yNvQD8FQwKhpR7a3ut/FTm/eS6FeZ0aor5Hn
D0eL7AEZ5vG+Mfr+OcVtdDOU9fwWpgoEA18LJZOz4xgaOD5bzDcqLLBsts6Gab71KY2RY/vcvJvC
7tO8+BAHx8IGCGPxMHqtfibB8qXDnrn2spYwvuyN13EAxc3A/aJpYcBmT7yq6exHVnrY7WXGdD1v
40cDXmNACov7vG+AtZX2OuCbarcfce3k+/RqH7BUDNq3gbBheyq5V3lD5iXJ3tvv6G3jKcOQ8aHD
OHNGrCUv5QlxgHaIrjT2FgO5VTqQQYzwG2/Ukv6LPFlCVdGsSGljA1sMwwsLw1e2YwT523p8cMl9
ZWlGoxVvn1xUuMROf5opyY4yHqzVmE2X66By7mJ1zrLyE6OX4c4YPIbl1B7nEp6knkBwBtrdZ5h1
9+TQoWrNO0SC7FVUTM8bnevtVUKe6ZfQvckkMEuBSHWj3nqZN96WZQqLcizKbwMklqCJ8tegb9/p
EZhvpLbTh8Q34hPhN/cWRrAUX0NwOgXLG6R+CkD82qlPtF1QL960D5HZ4std/pSZ9GQ6Y3YQk12v
eShmLNJg5IzSfArG0nrBDtRtO+Z5mbLyTR7D444oDZsYP9M0O77Q9fRF2QsdCqdKq1+0OdWw2MmL
L91Nco5eE1bJsVm7PAB1DM3+RQvMkA21eTiZH/GDoqYOzzmzrnA4ZMULw74ax8ySjBGrYb7guYp9
fNZnILZjwKD5XhpgYHaj/DkZT7iP1y5ebzTmbu5u2wrjcQrlDNQVWtJYUx7SnUb/x216nzQvR7NB
OBtreQqLH7ZH4owXW1NkW2l5EYhGa1QZxAsN/KEB7NblPpA0j2SMO0SHil+DxyubSwiVObslaCy7
krEqvJJok0hj1whcNrIp3fOc23pvdf2TlaBMDMLHa9F4b7WCR9AU1FbNHOdJDrNqeoUD+HwwbsGc
3P7+27/969//7dv4v8Mf5UOZAXIp2n/9O3/+VlZTA9Cm+8sf/3WKv3G2K39213/2n1/253/0r+cy
53//45f8P7/R8nL+8/vy43+9vNWX7suf/rAuuribHvsfzXT50fZZd30N/CLLV/7//uVvP67f5Xmq
fvzz92/QpLvlu4VxWfz+66/23//5u+W513fq441avv+vvzx/yfl35x9Q+prsS/G9/S//6gf2vX/+
7v3D5hHiKNeUnmWzgvD9hh/L3zj/cFxbSpP5lm15jJvk778VPLKif/4unX+Q2DJN/qGQnulY9u+/
tSVkGP7K/IcnHWUry/Etn8ms+P0/fvs/Xcb/e1l/K/r8oSRR2/Kvvd9/qz6u9vLbEXVXgo2Gp3zb
Nfl2puLvv325xEXIV1v/y/LndpxSCrZ6DR3SMpc0SWZeDCpU1rWCyWGRqygmRJ05BXDilkm3Lpmf
7gczoQIw/6HxyNyGRO3vWj/1iH7XDiUcent1XIYZ25GSsDSTIQNOd7NJ0pZlvgq2VqKb/YdCLOCl
tE32AIlnDyXkxEakPOLH5sAkSfkmxIQNrBI4i4wfWLRjbF3WeAqzchOUDHHSIJ4Oyeh3d42DTkDu
4DhnwdJIHdPr09nNM1xZSPTM8RPcZocxGRlExjLalZhOVGXqW2yqUKNnvf7DvfDr3f7ju2v9N++u
5BpJ5fmu49i2+ed31xTkPhyfmdQEUTmjp3JdlHJaIQVal4okuUBmjknBdj7TCw4A77bE2zm1gBuJ
pza7Fq4YGzSc2cMrTcXj37w+lzvsr1df+r5pu9h0HNs0xZ9f3yTqMm+GiXSseiMZFB0iGd4HjSWO
PZb+LgypaFD0McqkQ16uGU+naSW2sxvCt6ruFGrqiqEZbpWkLY/yHa/JYyVCm+wvTMwQm3Wq6vcp
Dgmk4e3bf+iwVfrZrQCfBal7f70Dcj2ToiIz2y/L1GxXn8wISL3HkXXq6vwAKo1JG6H7jLVuiOaN
4dXTke5hjnMpqwWPyDMWRod0CHN57WZP0o2s24iirUpO3eMsZvPGrOKfQncGDXLNQIYTagEHq3vq
7Cn6ZE4QKg2xmNR4NNOgNHl0C8thYbIuNwjWDv3xSP3TE/WPN4fHZ/ivb76rbN92PCkcYYvl4vzh
o1eEnqm9FO9CTKqrksET5YKYhULroZzy8agtWsGc1lU7y5w3XhAZxIOm5zzxXh2ZC7YdebVuEyQz
7RJ3lILqeisfvT0TizflkSQkgWxtpnlPBm08D8hv7o3jh3pTeIRHHOZDaYPI0+hUr02DNhNoy99D
z5q3i6+HCipGGsSI2KN76TYH4EdBZPFgSn/v4ojcq7goz50gPBAE8LGmBdwzIYFsY5EjOg6Qy66u
qSakGEU1/Y8IXu2ptEV8YrD1SRA22TJO+RYSDNxebb9IheHJDbH3inoED7PEv5vQcnGbhXvV2za1
YVa4Qfi11lnmvUSUKO9cBXUikARpQZrDYyjM+G8uFBfkv1wp13cVBjXp2zzFJY/wP16pwRE6s7oC
YiDTXZB7UChb0PuySx7IiDf4GJ0HofWbCssz6gORCRAeRPP9k28DVEBBmtF+mpbx5jRtRPfVJvRY
lfgVg3GkYsjWS/6mYfCSgMZhPN4ducwc7lt6UKHZ5/uKpxMSAqlKNJxFzUEqhntlvGcmnp9kdI7K
cfHlSubvfpwMbF5UfwxS49kXbcH/afG7NNltXcMrNHCG7GIow+z5sA3RFL8ZzcFmhDg2K7+EZGHv
4AI5+yhYX1kmM2jbggjmzp54MvdslCys93mZnsk/vqdqXJLaPZRxUHqd8H8aFcT4KrQsKlfG8SbI
XaoDCuvbhFNxhWL3tZS4lZsA5gbYFgyn9NHmFaU3lfjmSJQHLBSIWEkbQtgOH4PSJpNrTuTImQpl
klZv5bfATzlyheWYrQiLWmtLdjArB3qe4xChInczmlvbDuOf0dIabRNb0ASPPjJDc3riJgf91IQ7
39DiMmPiIh7wNYxohsQGsgld480TrrfhJ6DOTIvnrYXlKkwBtSApkr0GT8XEPP1EyiA6wm/ZqFak
UNHi+rYpASDGIT8TL3J7kIH9KbWDAILU+AMlmgmOAWBOw5eUMNyvL1PVhn+X5p9mGwgPkZsfZpXq
Xd94W1ITNe1CJN09TZmJtt4tD42qsalqY645OBL2hRzM0xQ13sEBYDYb9OmMA5KIcR854D21XzyF
dHxkW1WA5G7imIJgpiBZBnHPybPjQJyLB4aCUZmgrHTYnzrVgUoR3YLXNp7LDldtObgZ0U7XWdFG
aZ4nnl8AaM09Lq8D0cVpLWpQ6gDj45XnC9J6cfA967M73UXm1qcsKe0cjuBdzaQ6fVemdRYMrIOY
ShGTYvIEBZIsxlMv2dy2iKqIaHQSTc6Dn7G3brHfdpNBZ4lr98eCQbFovftKP1s9PXZtFLzPrv4m
Apu6T4egHwU34yjBuVCN01nuugNpXC/UXccHpQsGYuXPgLVVGZF3x/KlCiqNhLXuDbJsVVUXx/hn
XlrVXiv1Kjy5ETiwdwQIv/VCvaUTCTMFdFU6RCK+JDG+kED5z0bbnDMaHm7+Zi+x7MT+uFOzWKYd
V0jLdT1XmNeH1B+XC187zIxBGlNHT60yv4xTMYy20F3XUYekJhseuX1ijzvyvENECTVZ/3kTcq9u
2hiDU/+1s+WXOS5x0/nBbSw4/3i5ffqbF2r9Ny+U/I4vWaBcy/3rpmJ0jJIl1KbG5BG2EJhABJ1n
y+bxSXSew16RDHcL9bI1Coa/OZ3Lpf6bN+u6dv7lzXI81xG+EL5FyOUvGy/UxXhkp4VnsM5wg9CD
qJUzHxjM5hhBlGIgqJ6vAYguxQQBpIDniadORuGRXKnoHLbr8FQHsXUQIEmyosJcRMBCRfpu6mJs
9hRmoGwdcQdS5xJU9makSOmYOeFn/ArjOWGjumLDbZ2chGY8G0Xi1g2FPHSZloeKxpqYE+SFmCDQ
jWxTYgxdz/N/WMe7kYIXljh0aDw+3Y8e9/Dmf75My+niL/cTu1KP6CMWR4AL9nIZ/3A/mZYb2kY/
GDdRU++7MdXHKkCKwDlxzC0Znb3ykXrtF9pCiu3xY/dQ84BZySpM7/Fr04oTE3V0A7IThv1/qDuT
JbmRLMv+UCEEUCimTS9sHtzMZ6fTNxDnhHlUAArg6+vAI6uaZGZFSHZvukVCKKQE6WYGA1T1vXfv
uSA2yUpx6A4uuL9FTjDRZMN+HJF/EjExxIJCUDq5d1UZMGsHwXQql18+fseXqPaIYC9m4ZgnJNHm
aeg0Cp8RYHYzmMkGDTL81XS8pbVnnAQEwEZ66tbmRLkSPhh1aAsfLlO39m5z7rGTo1CcBbCumW8G
ex0Nty6JmkD2kFYQGdpPyFf/+pJa4Ed+v6gWp32O+64jzCAwl+Lx54sKEcMHgYGJpZvdL0VHL3hu
i92skRV6Vflgl+BYBqqRzjZ2XY/2K3eLdtNY2acGpRiPNsjdBuQ/83QELSsa1N4Wvs2NldU+EOP4
nlDAw5gOLx7MorVXx+8NurHVDMzfAeKSBM9I13AzFsi/RgbY6857mH1sEtmkB2YuOUNdvFuZXkMD
8I5tRnzjLGmg9M672woOXUPkoyASX/H6ATz0KIywYECyCohbzkktZmteh4oUn84NTpWR5FsCaPGx
0B3KiE2EAh1o11gjnzx0pmQ0irpK9UO6M9L4RUbuLcac01DYrzbpNrXIt8KogA+laCJLefZ6mA4h
k9zQHT04pi35ur29l1lDK6m11pJqipHtSClHfNzMN7B1kenQvmXdtpV4lAiMp8jBDEuTvtJskz5u
9BUiteEEkKX1TAMDgfqhXAKX0h7GjKsUkBGiAtQHqNgiByekibLrHCfZKKnArNBd2fcmhmkdUEJA
VK0RsTo+g0NhGuhMAy9fgNAU93B0hQ3bOVBIKkICU9qyXMeL6r+oi2uFyiQGNXvIHBzXffbazf43
Apm/SgdB/Nh48gRw+DyGL25KIEItyXaJwjtGWWtmKu6+zYNhT3rSqqiqz7xJD7O1MG6Dr8opD27p
mHcex604wwM3B3x9YTImW7dh//e87ORe6I8SNq4wznsODi/l3Ruuk0MNs++B98FBXCLc6M0f0b24
d8mLMdlvfZTjppA0p+3xTTvKYi/triyMD3wNX1ho8zVTPChGMr3z2hnkNNLm7Vi665AQKoJWG8IO
kGKtPiCI0s+/VOD3dvXIdZyLUG+sMHindbVncdxHbsBoOVDHcuYLqWRRX4Kpu+QGSFJ8MDhESbxL
CguCVkEaUu8cPTDOlM9VfjPO7qPp10/ArdpPfTt/ysKaGbLjrvwJMUKTqmMFU2mbFAOOOoN88mzJ
dckLn3CGJWUCg/WWQ5kfzNWp6h+KNHd3Gc2ndTAW0KxvmpiuYZFfG2OrYVgNgQfG2k8gZgz+W0f/
YTXXqCDTFL1zQarFyAxnykF+RfWLQyG46gi9ohFrbx1mg+uSxwOTCKIGbt7zElc1O5O6REa8Y9Nq
V2HPvDTVln0u9dBucOcxsvQfkEbVa+GJrS6XsaUvrjOl3EYk3+wmzM+lIq4kwlS55oDYpiBvoAAw
zXUHiAbMeCMf+PfQjDvEXjdOyQjDwstkW9adSN1Wr4IMM4g1NAiXNRF0deLdal2hjZHpU1nbelWW
MbgMmicZT+GaAQgOVGujmNFtstQIt0VIvntR/zANugXBPMPEC7r63s29bZ459bFRtDgDMTzVHJEI
cHsdJ/00VmZwVr5ouM+pSxtxmhuDjFaG7hs6nqdZq8c45SSc12dDA3SyA/0FughICWY5q3b+Msw+
mh7Or4T/kiZYvMXTuO+BNOO+JUswjTxUOegF65JkApZiUGPqvcnzaF9TaxeRfrUMyDBM6Bh59AD3
G2tlZouCR1PgSbYgTHMw/FttAiZWdrTpKxANRVOjXEVWv7FKUa5Nzxl3BtE4qD0xYAk8O/lIxqmm
QIxF/2KbYluYRCugY7n0nXMJmX9w9oaVvXgwUGER4hS6CewqiRHPg4aXt2l5kNdxx8bVrJfoTYFf
wBBNepjauWLl5pEnWDQrkKpR0CccKPxbwxsYYlGw7wJ/qjfGEAXLt7qmT3nPkpRtsLe8y8A5s1Hw
zyoSLJD9LummjNlMC7UWFIpka8IUrvJoPg2Bux4TyipMDWpjVhlMVfgenFc7yqIAOAXT6qB/G32i
5rQKHt15hDgeBS/WFJMxGbU3T1Rl05WdylPx7cAetBK9IIe2cuiAjNE9wfNc43ERajooKkbjArnL
2WWC5GS6QhHXb2tVLW2N1KcG8Y3TqJyngiCBKGcE4DuTvWsjY+t7AJbTzrcRtlXbToF3CnLgI0Vt
xqdkzn642psvjUHaEHbMYq9POmgiEKYA1ewGDE9fMMtK6SrMBSbDoisgyisCJAGnHP2hwEbQnyPF
JF17G0elcm1Y46PVuI+DZREhPdfUTwQGOE4/0gHRzTb0YyqCuKOKrx8zQRR7BCZ1lbpRccjc6sVs
qATJehbWJ2cO0ac3VNrt8N4NJ1B4QUvjp+TAkzQViP7WQjOXkYxkFDtBgZho+qA9HvFt2A0GNYH5
1ShFsCt698myyUClePavRk9uKUKPKnf6TYvqa6XLKUUz0Hy2ChbfQIt7ewye9dYF/FSwHh7jeLrx
ap6bqs01GuFm4FwHzSgZyUVXey/1zmE5JQxXZu84DxidCJxyMbxwup3VaYC6d2jIDMWfOp07QeqD
h6DVi8dvFv5+F+fZMR6HkbhfYi3SeNoid5rJOanfCtOVa9dWd5qZ3L73xeeWVkqU5dcQadHanejP
MXHEDzNbycZu/ctAPuyhq3DdT2b4GnwdB/87CwDC92H67vk/BKaHQ89gNe2IExF+hnItcZfIIXIL
4jkAIAa+EbrGOk92Y5yKjZ50ux+Htt3mdmGtu9b9Eg4j+usBf3zn+jAhYX0eUkaIVMDZe5H0X4ew
6S6+a0LOa+8Ct0Kc0KC9qovySEvXBhmNaafFeVZZ3yt4C1vD7YoDGezEDzqYKtIk4iaYgP/rihBt
Yv5qy9enIexB5bXtbYyZy4OXPHFcosi2jHu/nW4a0pXQ6XyUF/PaDtMX3wSnkRPy1rLW2S350C4p
eukMbQHMjI+Wj3yiGIhZkkE87rqDrUZ0GZWSXBb8jSPtPbaMZN4BSKMrzwKNu2Qd+5EiYNqcV+BN
TibRrDeFLBOeAcARg49BePJM/WyociCeaVJA8RjVLdTFNiTxvGuOM4fzXe/SbfVpHaxjRtaWKi4p
TYD72G4+9XiHEXau/V7dzXPxxYrVQcxKbRMFtnywijM9x7t+wViMWNt4Ek9oVuU6cKEUtA2j6WnH
yTSITLFWjUeaSAlFpIjlJhYWRHiSwAHsjYR3MVvwvY4Da07iM7PkTVXkFp256MXGIbDySndeGVP1
IxVpe5I2onPSU3DcfEKVvapdQJx27d82XkzZWPliVYwVvaCZPlfu3wbanpF/8ORYBKEgOUnWaRvd
xVrXpyFxCdQjdV40pKUYSH8dYhOsZA5vWG6y8whyZ17+hCohvBkNRIHZmHO+GqvhDBUi2aDkF+ud
GZI9VY1EBLiwhSJn1A9sJV8s8BurKpoXQEONmL22J1p47Ruz8/Rc9ShxtVLTyWY0wuG9vkmV4poY
uA6dAit5g0ZcMHp6CmxlHPqinWkDbzKoA2tQRRGdKE9CnNvWnmfsfSd4jYFwXbJmNzpFcEynfNcZ
49sgkAu5UXSPJiry7EfsbEcaTskuJcx7FTfKuZNetrM5bmS940FRIRdFdD4kGEnyTDYdPUlEAdQN
VC6WfIIx8A2n2Mzil7/bbtwdomWkQnWfpGwpFRk6vWePD2ivk92QVc49UL41wIwOv1lY7hk2UNiM
jYGcx+mOSzbhWjxaFF5JTLk/ltemxtNgMSM5BlnNWN+LtkMZpGvYRw0335AeIStgVF1sPdVIl5N9
lLTka+sb7iUyOUHhTlGXIpp2c+d8MoNUnBLTv68jt7zzPfjMmEZOH2/BmZyXroxdTLvJjpmMT/LT
Vi4KwKzklhltTHAgwg4ExZPnIyu5tvqXiHwFkPnJWU+Sebf1wwiq56B0hpUFtBJQXxrd4Ltl0FyI
/EvhxZga0CCtEoxdOweAzmi16sK+TDqDQ54uqGb31ohpIk/JMtlRD7J2MWXr8MGVQ3EQ8Twc/vyB
wQxifVRez0iIHkHpFbu+b4IDbbb27A6m2KMIuO980R4rt33K5gE5ZdR456hk3fS46vuPucHUX2qY
IdcUYYmK4+FIKAHQutywj1NafQpz1PK12X9NzPjdyb83anorQ9UfgiA7ZC15duHiZurAWYURezs8
rlv4CPHNZGYuogbfZEZjuOePXzIBah1yfrP7wDo5nfGc1663icv8qYmnf/DFC6prIPNmRhhGOV3j
fGlFKnqpWLiR70VW+RD39SeQCeXZGplt8rGNfQ5yE200UGQnte7M2ECQgAkyrOFSi8Dt78JuCXcJ
Q2sfoqa79uYg9zpGqlemrDUeR609/UqmY7aZHVSexRtJjA3HuOZJgN/nKH4Luz09mYTdfBAFx7re
VQYJ2FJWHUGklG6WUYBnh62d4/YHCs/ETLgPYPqeMseUW/BC5GMBVVlPDMD6YGtrErry2VB7Vsof
5ow+D9nUphfdeKs9TqA9XTHBLq9czpZzovcqq266hTTYRuTwuio5G03dnxVtvahqkw0wsOQQprI9
txGOFBvA5LaMjGzfFNJ6qUKqz9nGoZulKTTQRPVXQTp6YGtgH6pRL+MHsBgNKR+iFOijwRmh6W69
J2wiyXGqx4dmmQ/kTk1MtkO85eg5E00HH3JxDC8TsNwmpc7B9YnKvEixDCtccofILL6b9ouOvfGG
2MpSThv6fMH2o8cuFPF7SYURjFAQbC8Q5LczXAr0tddUptU6S2La+F1Moo3hkZM4EfY6573CZEyW
toVK1htmbzNb4aFewnZ96dT0i70txh5/k/SYBJXYtLp/4Dkj4aiKjXwVTTXIpI7iX5fWRdE03XwI
fdiiWxtrDv4JDAgmrNRKnyj2ygvlbJ1IltVAZNu6K8enSaFDcM3gRuaKiG1w+eBokZjUZaCPvdeg
rTKCO/zlAA58R+1STihdMJmX1CeqDfNAv+u8pr/EgaCe7rFa9F3HKVEbnxoZpMc0zBnO0VieurS4
taXMb0MWL5pVECozW56KisbQIAeoldWkdjOTB3uADpdco3T+oeM4h9/b+xsdxj9iEbuHIRRXK4fL
Y0Uh7i6vI7ekbCjS2mHcDIWsATFr6NlTepyT2n624V4BzGoIEuPnE8FhvgbUB6lD6qAckuoh8Cp2
ZlvQRhNIiIzYO0iZhPu6LSJA1ix+OaBHU8rpHXw1NWDEXe2axdWO6QUR51y+0FftN2Hqv2Ln4zge
N3hBAjfY52ljok+W7cGc013dzeOnvFXIdjS0JmOqQbogo7oLBsxkehh3H445RZhJkgGytgdqEaeX
26ZJ/WMdCnWjhMAkmJ1ki7nVJGBpsS19Nidpb5OWwLuSCdxQE7dpR/oezcQLEyxrq7m8LObeFyPR
pwasyj6s6ethBoCM13bJPhi6z1EU6nVt84TXxKkeBvBiqynQajewyK/bGHsGxNtnT6bd0TR5CY+s
mpWJsnvLPOomrIYKA9xz3UO8cDT2j8r6VETmQ8YHwAdq0xREd5g43hHTp4FhKwjWnocKTgJDNYD1
HSHvoUYoqu2cMTlEQYaeDCJ3xVF62Y/bYNyXI/rcLm5OJsL1jzu+C0J4pi6e3VKQD0gZ9EkCa7nJ
mkItOg9apoaPH8JjwtoCJdm1GKlg+OAJmkrKu0E7244WQOcMyV6jB9lpk0i3rsL4RjTDcO3y5lY3
aOsa2Xz1ifiLs+AoFmWsiaXn8PEQjhO5dnwn8d6YeVvjvEOB4a6mzHsFWU7qglmax/lkzu2Dcvkz
S9twZ3nVl34KnqOaoaeOBcm9rbiJLbxtHpOCFCbNwUTIbJQMqqgYZzP0CSjbmJ4paSDZ5mrsq6+D
RxXVl0l8tggYznQCSIW+jZ86CKaNmxqv9glQrEkMLiFXTt8BiNMs3xOXzXBKn0emi7YV4zN3mJmX
B1h8cnIpHGSbUEuIWPwYN0K+4LO2Yk/3qzrbY0WIeTliF16oDyJnhFGr+iAXzyst6nxfFMsVC/VZ
2MgJwqHlr4Y+GTQV37ZvRIfFFUjjse9o6P8oATAdndIqVqGI2xvp8e1gsq17MnVVEN8PFZG/k6uO
RgU9MxoNf9P39Eqg/A+rwrkYVu1dLNv6TCcuZGtH0LFuarBFuHSji9aYghlENtAc83W63H2z91q6
dnvbeVGztcvnUiSgy6vw6k48QSBftiVNp7M+2FYxEZxDpTQt81Ot34zlRm+N8oqHnOw+2yXZ0Qvu
IluMAGWYCxNSMT5wtsx2pRVON0V0YUemvp0JCnFKQVyOOV/SeRyYk+fDwWzwrVUuapNW3uNgv2Ha
3x58G0p7P6JBhjE+Yz5haNnT+WiDB2iQ1Tmx57XpVtaJpCmS6fEprAeRwK7uk0uniQjwYhuAMVjP
sOtOU0sdPCeglDIsfYx9sXdJmgs2LlJud55VVKZJbLw1y0x7lOVLEof9ymoWY94YZru+ziFgZg6U
CQU8tFpmoh1Q734BfQ9OTO+ekJRVXEzf+gohVtFGBD6JeUMBj1k0ZPEI8w49UB18lV0/I9K+dH4t
jvVgfO1KFxVB9zxVkfvgmuEzEqXmGqQkM45ml6ymVFIctQhnROMQtjY2KLBTmi5OSkx9g7Qs9VHr
tCy4kNxIXR1hDHvxM/QjBPUEHuzg3r+CR9kHPkHHYWb7ZwJsSI4PGnjlBzci4bSiFbN1xs+2mqrL
wOsoErP7zAR+YPp3Rc0ZC+SmzRoIIROUdnb5+CUyTbK6lCYrdsAFUqXuGYXAq2JWeSE/1U3OaZjd
WsFMyhzhLis9ha/YIXtg6z6pW6nzdaZ9scLkRNi84BDBVHM1IUY4BIZBGg8OaTojI4cZX1BkijfZ
a8T6ar4Ysf2YhK44TAnrcMIn9fQeiiq1lWPbahsYSG1n3rH2uFd4MJDeiGoiidS7sEMSr0qI54Cb
8mhpe7o6ZvMuVTpt5t7y6VVY5yIkhSGtFN4mylGnFh2mpbg4E/Ay7p1OXL3I5RXwh5D11qUL2Jyo
H0UoTNjOr2Em7tvQu9QlngWzc7s7Arq+y1bFn1sTgYVtt8EBZdBXJ8LrUozpF2FC4EcvsY3nLrhm
yCRAhNCmaj5nBikrI1jFMAskNRlJqUV5whEJ0tltN4GWIXkeCEWaNFA7jax9Q6dbvdo2a7u0jU9o
nJ+mPAOF4YwT8FEaIiWvhorOenrUdVSTkqmOdhul63Q0yk05LwfiZDi1dE8vUK4Yx+aHohr8dTu4
CjjjDyx4xfMs5m+4BQh2tWhT+D5j6MjfzYqQJ6I1gMEP3JcIS5HQoNa0t8REDaeybGDG9BMSaz+w
N1bwbQp8hB6chDZdPaaXSIr6oK3mqZk7TojA+Hatoz9ZVeHtCsDu+QzKakgKhUU1fJyQIpLIQVMd
oJ7zKB0idmNUiZumYbnK3Mc5Tl47RP+7yCeBMuG6b85cspL87LrfCU66oX/MphgHaMYe2I7q0NoE
xo0xBtSStL648ufzbD9CmYHx6rf9vpnq6KwrEI4o23alYGi7jMu2JA/C8EI8edd0/kStOX7qHXGL
vPwlAgJt+Rx94+6lF8m1mx3ag9649XQG/xJLditzgixpx638Q+pJkulhB6wH/V7WHBUai33E1cgy
u/IBQTa+Y4wHjBSDYi3HgDZ8Vr51CZG8oaJokzbtGMyO28pvvtL4W1ulcxvWnGY87zyFzhcAiOhZ
eDOwaSDFIkaXdsG7JADStoPHAhB427mbjJaVPZJj6ff2eGlwEhW5dzvOctwjLx3XfRzUB9GTrEQG
wLRqKvN5koTwCLu/ApybneWUqy59hbcgc2vgBYmXHUIji7aS1RFpFcKptG9+5M2QY+KB3tiG/bEf
4xtquPAateSNgX1m8Ymyk9XNX+tCc+d0NBixcZKeS7sH39ldG6m3auGq1u7ZzLz3LnFey/iI88vf
g7tKkVkO06VxzWvW9gwuhDcf1fQ1cpk2pEX1jL8fEFg53GMGi465P1wRNm+ghkGZLG1/Q2jfeq6n
TSeW8mR4abkmANDPM2EYm3b0Hos2fMXI7PO2AubqOvlqdNGjR3MIbpNf7rpk5phNlrspGc72NmGo
0MCQSE403NN87Zjsy3SQ451SVbXh3OvjB2ZdrMLSu6d/u259+85o2As4TXqcMHi2Zr9e1xHx8Mxo
OYNQ9E6CTgwfMETQ3hNGrxCxe/06qaDwoHr7D35TaaoYZ0X9/RmR4B35ISVRdYwwK9h1DnBBHt1A
XVWRXAgL922N1mm6K0tgBxHhv/lpvMkNOEZgBW7nYXoXeOOSSr5ITEW130PCEkdz/gFeaJ8Z6ZM9
Z09NZOr1f5iSDmlTgMzxI49BHj3junYfA7s66Tx9ShkUitwBNgg57ENC8G/p7JHP89//mYL+ZwH9
/9p/rxaVuvr9R/0/KLNH2vST1uKfZPZv78WX5P1nhf3HP/hTYW/bf3jI2EFyOIjiTdqO/6WwF+IP
KhzpmBb6Ws+jav1vhb3h/yHQSNj8fxO2q0Xv/b8l9obl/4F0QxCWRlvYQx3t/jsaexn8qvR13EUC
Lh14TkJaJkv8b2qkrp6M3iDZcgXmS6pDbNtJvgPuyARhZcU+eF2yHwzzmyU4QBPgZnVysAmLsMj/
S/0yak5BYZqjxRHfExHqwgKeybXjACMX81joPydBCESPPCoCl3+w1NKbl7YK4LcV6TQdBp0yYGqr
RCRUk02uzoDLCkKQ0ZTFW8uOI3UAK5+HWz/Ki4bCy5UurA2UrwaZaTVI63M5mHFK35k3jXazrILi
UeFCCr7UIq744W5LtDJwaNoXuqsTA+d2lHwaoScNm6k3jfLIgKEaAGCHRbRD8urre+1AwMXWhwT9
1rNyuts1SAqG1oZvJsN5rhl+Fvf43ulWUQdSzN2H3pAptp4ycJtyn+V6wP5lidgn5z7IdB8ue43n
fJGmK0AA4dfLCTJzCVryXYSU2xFQRrx253ai+RdIB4KXidr8NgJaNxFcSwxfIChjlywqMpsNfiDJ
XSKwL7pJc0ZaDPnbc8h6+Zaarou2vCxpyKRdbB+H2RzIjClRgtEDzbLPglGytSNOgC4EEy8CHFQE
nugkVJJ5NzJBQneIiSNqT0NlCXuNbLj67M2xNPtVNaaMwvMCOD+q5kru7XryKZcG3Yt1O+W5DdfI
SswNd3+JeoTOv0+FafYasig6os/wQgkxrSIGfOwgsC/u3bimJ55ZQ9Weyoqe2fPkg/m49m6BDdFu
mSICtcKJLOjjkxy7tsK0mK9R3+kXbSdEBM5WnxUraYVu8TVMSEXZVIW5RNUI8tXuEinKdlvH2s04
Fhe4470siOQTV9Wvt11rI+8Yte7TE7iakpZbGPRq4eMgV4DtHTCqcydSi0sU0+shy+uP4aNXHx28
ouO28JJuPPp9WpXc9iWKcAZkM+qfABQAdsVYErZFsx8gSxY7uWDqPwbMmR0tRtgZee2fK5dTY0Fs
00PV69japMhNcethUEiYcJQhTTOzHOkKOTEPRjemabSLUfHXzUoXA7IjupMRymwGO+z3IpyCcDs0
JNfsak9NzrM31DGcDI5y7m5KFLmtRIfm4oTQJZ85AGurfRUh57A9QX0z15OjmvOuYguqDnni8biv
GXEtjOUEoJ3GDik4NRX+ltQVzXSCow5Ty7bwg7VyQahuWlFMNhhYNEgagWFTt1+aTOiCZLjc6psr
zVTGBACNdEs4p18kM/oga8REGiKL2cbQeexpj7+7b+4cnomcIrq1aVfWVVbdeVGQLJa9zhqBsM8Z
ivtPqcusZZ0Nad59iZOIO7VMpMaRmcOJ3cJ0zuVGxrIfCVogI2Q9drw13rOVEvvB5VO3VlikQOKH
yFYEC/iOmM+yciuN2ncy1Aq/cjVc/MgyMHPgPDE2llZJv9Udf9hFEMppE7mjUIfJCWgf25UjvncJ
OuRVX2sUHbBDofat5ikc4gumdQTlTVEZxtrQqidowjfD8i0HBo2BPc0AQu4dJfthS/MIwqdlKfNL
wXmRR5BZ97jKDMP6ZnZ0ci8eWMjiNvPSKdtamYt8yKTbmtO7wvrf0K2xOiCs7dgCfTMruudjXg75
RtZ2AGWXMLjBPGAEK27lgnNUVoqzn3obC//UOiVJibqd72fPnVgPmLFMQREnWyKS+YqtGLYhGIuV
WxukN5U4L+HGmkXZ3xqdp1SBDF3VaGeUnJpNGPCjHhpg5zXEOZj9a0uLmTuWKZ63iQCrPmU6pjXV
VAKxOyk8w5J6HwtaxzOPx+ch7Q13AXaUJJJGXonUwagr82DNSBfW8ZBmsJwKp08eYsK4vhO55ADU
NVOPQHQhfftr3FBfEG6SwFHtMk7mzPxm2bVrlYG9hBSQ0B3D94rEq3dy37/LYtkSNCAjuKXhRLTj
WkwabFHZNlOOkmCiSz7id06+xVkbZ7do3fWdl1pjTF5BWiCxkuMbXm8in62I2Llz6zN6OY94YuYb
xI7jU8WRbiRoBiXwcdJM0vdgA0xvPSrS51D8CKs6MwCRj21BvtBKAmGl4DQMVyEi1XCcGpv5J/eh
G9ubbOSAvQ8MOrk0Pnzb3jjE0a5YFjjqGt48vVEhAXe0JctFZ2JwAcihuZnHsObKkqI8NShXbRr5
5oBP/xzSaENaEIdJtBU1rYGtR4zLTa6w81/Y63EhEEVV2+/YFSCTz74O5Z0xKVMB2bHJfUNjy6Dh
5IoJpmk6jW6xs+aq6C/0K4AsJYZiJkBBhl6CL6htT6DqLf3asTl+D7Iwt441wXbMbWK3GG8K1+zt
VWsMXYrByOV2bVDeZhvLDGj1JOxCd0TxKYeCByplU2N2X0mngnKAtEjILWlqKMPg4F+Q+tfdlaSw
RK+DsLfdJ+71cSJGBd3uJqTkonWEygPpoKBrszUavpqLpt2AXkkRbUmESd+JQ2E7XXsxnGmZVLMs
TEw1G+ljI7MSeWyaGec5mJNCbAenWhx0fkTeQ2baKZM/TI4W6WVB5O2SobS4Jw2BnYCAYtXfSAMS
OpmTZf06CrJVNzDRnOmdxn867g0wX5zWJBLRg93LONrL2E7rlzyQhvzW59XgfemmUNlnAp8IPnIJ
IUaolTSIQQukCsDrYcUJj06eQIOzGoJ0y2MO39eTA2/HDijpSEAaVf4Esq0diSGyi6pf3BQmew7x
c3RPi5qaBR8Oe2rjKaO/yfJBfacMC40rKhkCR9uO6BaenDwmLEY0HHpd4K0FPPQ6jjJj0+Itmj+F
NHXqeeXmMerytjLnccOdVACo9/kL9m06DX2UcdBkt9wvAO/xaDUNTCu3kknlPkAIaobdIASBDWNU
phJN2wgbBihxLp8jhV8EprDXfgtbG8NTERoVBR/HFONLZEX2a8FWnu76KhNoCpM6NlecAVrvTIWo
4kMD8Su8y/QwtNdJQeaOViGIlU+On2n1WkjZFbspnmr0gTM+EEVSCLVqHvbNTstlK2rrcdRPSFfQ
S40QfZvHKdFD9SOObIRYdjP3/fHfr9j+R0PzL+XYbf29fOza79+7y3v9/0FNxsnnr2qy03v9/qtV
evn7f5ZkFgbmwJc4G/+rFOOH/RHYNg5j4XKSNSUeu3+YnaXzB8oKEws0qySeZx8nwj/MzsL8Q2Kf
tklno8XGcfrfMzv/Is73eQEG8A5lnxQWpZ+32Px+djwYYebPzLOuFA5I0EzUKtn2p0tw96fD5GdT
56Lv/9++k+UlKEAF3iaqRo/PSVX780vgxA4tOKbBdeak+62dN6Ha9sPfWDf+7kV+c+3ORV6Bc+ZF
EMNRnCTE/qKcTDf/dx9lsTr8dLXQzudpVujgKnCA6mso1kLQXz3/9ass7/WXCxb4vuBycbNwuYT5
mwslteU8ySEGicKauJsCCiWWoOhvnBm/2jJwAHGMx6tnYwTyXSyXv33zUJJVbZoNTa0FUdvPU7Yv
U6ocGvjmn+vB/2jr/dWmtbyUMJ3AReZn+RKv1m+XLdGNFSVeZ931VeBU64TF+cZCJn2FwpfdxGXX
PyORiV9dT0/nvsiT17++oNZyxX6+ossb8KRvSsSdgtPnb581rHpWTte2gEwdMsNfxUZzzue7nM+c
YZCts2JRcexa+ZRCof7rF//nD2/jKaIYdl1aHkzOf71nSEIVmcji4j4sOe7OKOH1a6BOvnsn1Gvk
d5QN7t9YvaylefLr5/3lNX9vrrhmlcZa0CYI5PRGUDCHlsAlAjf7BmkbRkfNWGCOChJu44cJ18Bf
f+J/cbmXlw98+k6+LUBr/fqRJztB9aCjguDB9hSOzWs/E7uizf2QJLQz4uIHzk1zbSXV3oi5GqP1
N0+Q9ftyEPg22B2uumuzUrryt4ueZK1tIefJ74VB2pUBxywbPquYILLQ/z75zH7GuXuGG3ZZyPjE
nty2JMj6FVyEVD8UbrMJsPH8jWn6X90JgUW8juCA67O4/3pZeN6MQid+fp85/bubJXecGK9hgJql
NDZJxhhKpc5z0Rd/czXo2v3T3RBgaKPnJiwXE+Kvr6tqRahlmhf32ZTsFBph+gQIupJt4TyjXl6n
tCD+5g74Vzfgzy+5fD8/LZRT3vdxW3MHcKI/jPoNx7Ika5gGI6geiAlEWlRgZCgp/+4a/92H/e0i
L5guh8NbcW8wJPxP0s5rx3Fri7ZfRIA5vIpBWSWVVEkvREXmnPn1d/C8XHfbaMP3Asc4bbhaKsa9
11pzjkm8E83vigIXYc6WENSPXleJiwXEgRuUlhnkyE9CCSCwT9uq1R9NFCEsZ+htjEO52NlLbcv8
OmJbXXqJUn0OYQ0LMRTPraYFHmyYNcRtHq85O4O1yFYlcih1yEFlq88zkZw2e8efIpumlZbzLy3I
KaPDGGGuhRIj1yjEaMvqU6CSJjapJ9LZ9mYSjGzvUbnicTnmQfCyILjCJnK6slZtpU+fDcxxfjWf
/KQkkS06DnGxEQXFaQBpSGW+YzaIcMZ/6uJ8TRcQW89AK6Qa25n2JtOIiJddZMoQv9uIwkGKHSh1
Xmgar40m7weD4aSKBlIwhDdfzMmLRC6JYvkBZoOH6b/D1DG8pvq8GwasPbraIMtjYlTOU0GSIEMl
Y+gYgKBHCfrDLEZb0xQuggH3hPNiawMwrrjc/fme036755hY8JqV2BshENUU+W/PfFkZjO0p8fsZ
0T3muFo/+abhmtUVrx2AjtSZrNc8/+5lhrbZVzuvswph/3gZGbTg1XfSLF3RZ4gzwa2FRwUWtlS0
By45HvpPtEZ4CGUv8DdxBvcemkGmEJYlNJ7ZVvD0lLXsd+syRUhn3qO2X/lFgUrrSvimEyprMmG8
kDmVWd5146jVNTPPcAcdBD6b+i/7lOUm/8v7X152WbqFauF/f7J+97EGSOGAqJHeN4wPOiG4k+Sh
2lfDtQht/8+n/bfNyv++wBBli9WVsQAv3F+fdGUsYYrVHehTqBtrfLD/8kD/06EwymABR6XGnve3
l5c+CRON7JbPl7BtwInJa6f5bKr3sPj470diibyg/7cfVn5fNEGCtQrM2/qKMIDGauj9+eP/4UBU
jUYKO35WAPP3TdAYKRVJ3mFzzbC9mZUnIAURM/xNCh2AfwOp/PYWXK4Kkxw2G5ZEtAFf+etVQaoz
ScAz+qtFxFs0rsGsD8KjJb+15AKpL38+sn+4BRg1cWQW1mGWt+XI//KylzsBcYle1FeScgRxJ53/
+8dTDKkYsw1s/ksp9NePbzJMo4wn62ut/AQInn7++8cjWEGpt/iT2Q7/+vHzkOtmosv11ZKdT+gO
/3+f/tu5KbuMAFN0C9cqe8e/c//zpy83/2/POdvq//u7L7fBX848csagV5GZX+/x9Cjch+75z5//
T1cWvAuvU3Uxxf9+zwqYo3tF06trmr+RV8gUTv2Xp+LvR6AybTRAgYlcX+1vu2M9TxJCDuqrOR1H
JhLZ9BrH/8Z0+vujx5dIpqwDv7UoQn97GgIEz35UxvVVoCGXlchkSR4n9914GqN/IT38/YzxVRoN
McNQgS1ov32ViN286IOuvkqRW0Tu8C9buX/7+OW//+WCM5ZLcRbx8R0JseVTGm3+fMGXm/3XG4pf
n2qQiwrcB87ar58PXhxSSNTX11gHfGWYjiRltk/XTqiaf7m3/uHK47KDIgsPQ2at+u1MdbqEzl8E
yJIqnzM+ZAr3UH798+H8w+mipydTRFMMEJjx2+FA84Xfk8Xjle2PQ9SxI7/8P3wBxApOF58Pge7X
8xUAeCW8thuuoYW49hgK//3zdZXKkU/HN8oK++vnc+qqySTB+wrLBR/vwtD+8wH8wwWn+Sovzzh9
AMn67SrMGZGOZNRpVyu5a/E1yjx2v8X2z1/yD5eaR4/HW1Yof3hd/XoUneZP7Nki9do8Kmib2iZz
kUL/+Tv+4VL/8h3yr9/Rt0bL3cZ3RJHsRMPzshn/8zf8fU1VoQLqqkFHi0P5vS2jFh0uWNrq9I6d
TDmxnHi6/B0aW0F1mZj993NmLlsRvCmILhi6/3o8YgcWmtQY+WrO4iYRnRkxdftvPSBW6eUC//bE
myoaEYMlnBtA/+3aVHU3+4Ovo8fsjWda5Kj2DF9+1CZLO7Yy/Osmj3xPikOjsX0xg77fqzE+xaEb
jrIQmrgYR3Firoz2YI3lLT1UbfvRmMYHSi5/RVK2WbuTlIQ7AjTbzQD58EFlGLKkuBbImktBynb4
zdW1XlmxN2aVsq2SnJKLqEVcWQzg2YtFoU1mV4+iUh8fkYSNj3JLXJgmhTYpeF4/y16DzFrKcJ3h
vJU9k9RPxgmlocAVQYMI8jYTMc2ca6z2BgPs5gYBDgx59pIq1dccOWnqjiVqjyXHNdoFvqtNNMRQ
kwghFVM9KV+6VB8A1G1Na4ncDldyb9xxPO20tCMRFgIBVW1FEJMh0s1nEKYXwM0oeKEuW425k8Nn
Q9yH+DB7A0s+xUFgSd8yzk/RPHRmZo/KCY5ZrAPWZgqLjcMOi/ekYFYC16NGJNOTQJRo7z2gogRr
UAl9pyvo4Ijoxvm75iadX5NuTe5HIH4m4klpdo0peXKBmM9SYTtIa4HuVzUpe/Lo7UKhdmsLtxLx
2piPGaLtdIsKAQLucY4eawkdgvhO8qstI4Hj/7SpsAdZRu7mmsS1zMRhSJwHJUhXYvOTlhIdNQFo
RYZ/uHJn6dBNn1ZJyaGCQi6g7BFI72ka0QykGJ36nFWYFKsCbtUM/fZBELd1t2Okr9fHIi4vzMi9
SiGCE750nH+L1TMm9XjwkhhiQr8aYZshBMJPjuOz7t1pBuLb++sQeZ6QdhvEEF7CWJEvVBrxrQke
A/DAUnSJYD5L6nnW11hZmLMRDhw1R6HYtmq31QpWC9UTRRJri9c8lhgWi9kG0MF5iHpqXVxCwqWY
nwTp2hIKYNUytucvzCe2rjFmJWQwipLcNsWYjGnGlt0JUUCMPb3pFVsM6w2ikZ++PIeBKwSvqvIw
x5Ejh4syEOy+4ZIaeFVpDqzKge0QAWQd0qQCuzS1Kohvr292YH1DlDFm/kVoA3zBEzIA1LWMkQ2I
07nXo5AeYPgy845f+M2YhUqO1L3Js7QKanDlNBm0tywdzx3NQSdDHLXq8zDz/IXQhH7jW1h+lEnZ
Co/kKpcOerSWYEiTWVwp44q8z4VwOonpi6q+h0TXVgtiUCh5rHay/oAy2Up3CtFcRb7P5DNKLXJi
etdQCY+Z3QzVf6q6RnfuixuaVmcg1KBljI+owImXgC2conOzkuB5abKb9i8xmG3xbgmJbYgfufAQ
B6Qvt3Zd0lYx30u4MIK+0Wa4OSQ87lLgPUrnhgk4IQ3vCNHxi30hfo55/3RgfuS3qTuP0bZDADXc
h2bbqMdRfYRdMsU7RfeUpt1O8z0dbrJ0zPLTLI5fSF+dIYFr2GJsNH4IG9rDwrFA9CPcsPvptfO3
anVSxD2zYy/FL7WKyu4tSYWDnF1KoztGKhya7pVRHWwiZxR2KfSmRnluOqADkKZxWK7HrsIMMC4g
k11LKulK9dEy0Pufo3uJUZSfLiEwFzelOuTVK1GBiKuXdoLK6ZK8tNjLasbJfQymw9zuUsIs402g
oSp9knzNmcsQ50/pGQACc5RcOshBC+Ep+HhPbD59pXYy41HX8eMIJIv3wBP5of7uNzdBeJ+SYI/t
OkKdTLSLMcMoQldvxriFWGKudeES+72LOrBrbfAaGtGryi5VSnghbvPiwYpTNEIg6/qnEr8FI1f8
6QDwi8whRFJZ0g2PIY5sLG9EPREqmB/bequkGwUrGTr1qrBWCeT09loGjl4T8YaLYu8jJ8cILycH
A5Y209V4K/peDQN6eijDc1Lf+nDTk6HYkMu+G4etiSoBASxKZjFbawJY3890MbKLXql4vmW35aM+
V07Yu0giBONgNAdRfoqVS99tW/GULpQKiCvd2orAdVDD67tMdc3uGeHGqlPYDazF8tyKOLGtDVc5
mdGGAI/kpkBcpgVHJGnPQfk8pS8dUZ86yjs5eqDlFAlHSf2kbH+LlXhDXueKVt4eKBbAAXiMtlTS
XSN5Y1WpZxP1cW2cNWsdTY9G+Mj8Dc2etyiNtfbNUh+0CdZitIEzs1LDwvEZkRNhkxcb7vAuneyJ
mDkYNZ1+GZL1EkspLIu0B8MGCn8R7ix0XVqyLttdRAi5FJE3spkx8eodJoaW+7Z9n2HEd+Tunaxo
V5Y3ZfpCCGKUT1mwnaubNIFDvmeYJHBuH9XegONorRgtSfAyhJj9frhuZbZQRrQ2k2eLl7lifc86
zbTDaH2noMQjemNzec/x0/R7LdmCWQDHeIZpIqc4MLv03DfxbchnhFEl2dQKImprb+B/GVPirDEb
0+HNSLXNt0J0r2ViKgf0Zvxet8ws7Uq++qhuUlYwdcbG0j717ZvJK3QaHwiXa9L9XHyyVtTGU1zs
lOpY0EvWHzI1YFey7cKNSkZCyoNXtXsVdBLkElk7K4mnijAnsqPEcx0tMvzsCvo/ZAMXdc+CsO8x
lxEOYt409SkDZpJOtyF+xdI9kx6f+ZeqwE9Kj8iqt2ZyGpudWG7S+B4ZvN5eoOrk4Ieivd+AHIJg
U/s/rf9eYJNX2MH7GBhrMpMs021lEmsMa9OiiQrUt76/RKQdT7zppSvak8CHomYMm1iFRZOLwOVS
basPB1HokFxewGKhUrsjF3MSq9gbMkr49HOEqKIftf7k4wvHMyZ17xaSnYb7Ay9uI9aoRLhvGPHG
1EM+oghILuMtVpzKuATFo1r+sJdbFeLRUl7SEA3aAEcUVEDmP6bNa1i7TbeV0dKaIviR8wx2opZf
zL60DeFBbvvWtTQRoSNG7GC4p8VW61OX7uCqRBczJq4icFLk+aBF2XdL5o9vEBFJbrsWNLZQ3Tu4
+sKQ7aRa2auD6cq87xpyRpVWO8UDftZbE0N+OM8NvJIBQdaMl9KL5rU8pECpyavMftRu5i01PKi9
tOla0+vquF6N8qtGfAQRBNlJLa4KxFqxvuXo8YuStPReRhtfbmPjqVAfiEiozWdMaag5n6YufZyt
hG3FXsJWGyVY4mfNgWAVWiwAaF19Yw3hxy0WVzawGr/DMUrmKfvwPLrP5C2SCxxU8AX7B9xyq0xo
cRYyYZgCdM6IVqLeg2f+OIcyNn0drpnK2z51gCySXCCLj7HFvY2jVC3vg7gtZHK/AM0km8E6NqHm
Nvi+RHzSBc5FGLfquCHHNLJ18HnFHD5YffZoLElHLZ6XMq8ih8Aysnc0p2gjThe3Y1mvGwC0Pema
saSs2LeGZLUhBV7F8z4JHxt+eQUhaG/OL7wT49HaQBw4Kkl7BGTmRdotTC618NBZTxqTjKaGPzU+
KeW4EgUIzg8hvtYZYOwQg2eo3DF6oq/h6OZHXr+r2UOUnSGHVMInE0FH13ZEp9vB3K+i1lzXA+qr
Mj9kHGQPNMDIN7l0RogFh7OypSbYUQUdBGLW23exR/Sn3SX9K2D4E3n6NK8kdEwYq2xwQ3CBS0eN
N5ryZOivk9IdZwtzt1+4iwEOilDcfUUhTEl2Z4qL0qvXNrKwnru1IA6op77raN7I2GBCXg38jYin
FmkAVpJnPVlHYKck0wYapBmMGtTpNLFiElfL4KJGsgV5s1YNBgrHsvtAiLkKU0Jy9klUQjg7T8N1
mF8Hfa+Z7BKxwlQ6Al5mEm7H6s+6ws+XrSsghJ8zb+gAkzzWekkV8lIb0lrm6HQxvOoGQ6BEtOWZ
oPrcJvy48HG+QsHp069yRLNn6Y6ofSfyS1JcE8kjkYl1ehcA/AV72bCTbEPzNJU7gAubKTgnGhlr
M9xMgcimjvUrcASfnN40tSO4dhBKYH0zriYkbjQ3/Ho4cCGmMbZJc6e0JDceOw91vVv57BR1asRI
l6FbLabGzPGpOybjk6hXnMM73z9WxUHnf/6JMHMKBxiZ7BPD8afpXyr5wWJttAReJ7nZnoF3uyFP
DD36dVt+DWNsm/pr1FfYnO/ykotJGFIfzA9yaR2Vou9ty7hRZh11eMY680CdPA1LKi9RpDyO0U6V
riOMIExhyB5fmugUW+z8ARa1Z4KZ2fnrjoqCvsqza17p3M9mdA4iYa0SoCx+pGyfU5SDlQxdLJps
K+xWSRw4cknXKZjCz7yb10mDzXCPbPTQ4CqTsD+2oKNClIIgtdBtWo6VcwQz0jCSrNGfRRX/CvMt
HNZA3M5anL1Mc4yVkxoUnzReTJ9M9HxLrDMpyrKdVZ/GSL1brVI9ps7NHI1EMPbf6WUUHzK2CSER
LdFjoYWfdQYk329XAAbPxsQPJOV6QrCrlW9tD6GjRoPPRqZUBZIVfVwR/a1pUdKMEpI8NkR9Oxwj
WXjD4KUwuCtkGyIaNcf4mYcfkYQfGO28VsxuKaWspPIKDfNeqSdcXsRKtfVeAGKp8k/EyZR7HMOd
uWbVwAbRP9DJ2BUhvvpOHzfjlN8bk9MRmMLbzHZUrMoDGuN9jmgiJM6oQaGZkN9ALrEXFWAjQ42s
zNewq/aVkB8i7apETc7GPj+VSfA9asWm1Yy3FrteFqueb3yQLu31UEzkECxe8G35IJdT9aYmtQfX
YNXJEJZ9jSQkQzRdnNu5o6jdksLSuylmCTsR2J0EWXvLwsotqD8R8iHzHtZhPa3S5FIAxcGSbZvw
juW524D5fU6s/KR3heyUi7kTX8G7UkVQe2bh2KYZVvTKBhm5MgzGz1RjQ/amNU9mBbhUfwn0cNXF
iRfP16Lu8MawohMKaQwAJ81CMP63mnZ4YAAxrLOBCk3WxMesLO4yGjjbKiSsoAS+mle/ufvpgwHN
eB6fq0Q4cVwPcUXgTt3iNoWsZMulWCO/xxP4NWY5g+84qNIXZSBcfT3llXRW1KVmmAzjSMBm65WZ
GPyQ0k0ZobSvPkEd9FtKv3lt1FbY6oiXV13Q0eYP6uW0AFt2pr7vuQJM5lGdD/5nx+4AFfecmIe2
7mT1gLFIsAHoE1hEbQbMdHxLJZyBqRFXUK6kOXSStlV3JSFXL12eyK4GnMkYS2wI+lqvi4OSy1td
j7l5hUs1qdtYkCwXykxP31wnrCA0O2dJ4mqbyRUaKmcW2BmnZ6LDkxVBchThS6LjWh/DcB9LMA5q
SdmQNwovuVEvmTXRCZESnlYTa3Y0uXXSQxvDeiT0l6SO7hL7q1bsXlP0fseo7B+Mhvs9uDd69pRJ
wAbU2rb69744FDTnfGGFrcUzG+NlkMrPOaxfC/E5lWuvRutcVQ+VPi9clpWcvsiptOKykutzbBsq
DHOT+z/hkIB0ABKorDoOoxjeLIgbiYSEpnlM68dWriheKicmTEuHgSHTZMICjVnBmarjQKViCYeU
gkTM0FbHL2L+PjcyY1cFDwYJrzgASKrtwhOYTBtAzR7e1/cI6zFOci9ujJUgEu0O9EWtpLWiyRct
VSMC0NIDJHyQwT7tkrhcReZVRIIhiLymQhzYmrwbytuUHcJU3ZvDvOcYCTBIDsH8acGYjSgsNZEN
p9KvEnQ5ERtO3se3IawQ1gJVp+6wfW2bpa8BNPl5XCsRrs3xPYRmVfnwRb7q5IMYFVQfWzl+MLSd
X+/1Ya+I3Fdsvf1xJ2i6m1l0rZjrrXoQFKtBhnnRylP9UGXZi1VMX3k9tasg3yIL3tIH9oJ5IKRb
J+DhUyk/LeAM4NYH8pbWJlmu5jTtJRgdHTL5tSaOz+RWbMiqhNBGC2oYYGgEMckRIjkaxb1OwoMh
PrfGNVCh080UyuG2Ez7jgTRVITn5qPe3uoSRHyhVyJOiJhIbYZ4nNuvzLmlgDY+uH5BvTYFkbEcr
2YuR37uaTEezTzZV6tQZ/WABcoZgE/j3MwXCfbkOoO+8KP7uJKfiU4r8oZwCahjXQN2dy7ccTXoQ
UqjWlYN/d5V2tHFoT+mTuMoDTAtHjT8RheFGlDZDVbtZI63yJmEsSaAvZQsB2bwyYD1Q+eS2wN+t
/VtvFd5Mr6EpwT/nP2ob7qCe1/631Y42SOCbLrWnGUziDHyMWQtQXjq8RBdbL1P2GlQfSfZqVbMb
+gQgFF9Za7p1ulHBnynPQ7aepYeq2I3KZ03ftunO5DaEEf2Te+rfROtFb3VvmKEP4POdoEAMOpbH
Adt2TZ+1jWqPbM9VMKsAdt5U8RBhta7LHzWDQoKeJ2TmmjaUB1a8alQCBJp11W/HDF9UtxFx6o/6
fgiOs7pEvCx7WML+iEfTtxBnFz++J0zrVHHFaatRFQrpOm6uEmioMdZ2ctJQNx+C7gfo6mupd6+j
OZ5ASMm2ZFg70A7wYWhuJz4/SkYcLjYJ1w27EGOtZ9F1JPtRFKZNx2PYWtFLX3fxKenkpyZJXTBV
oK9qB4vB2mj0C/bnPRvVEHnMJNh5IZ36Yt5Wo3SoS6RIuQahFVoOWC7y6rXeIaW3AASqwFsX/A94
BQb9ugkDPoWZbzh43gHML4wLxFGljsvcrEi/VfKjgBzQbnECBrt4ylreMBK3gj6g/2eYtlUEaG8q
RhnuTaCmw0VVpYcyL/aY6J/GOr8NkHWzGbVQHNyKRa2YBotuqNWf5RncN+QW9RAp3PBOn44zw4Vc
HhYydwEoy2IPjr1PVCwngkJkBoyApf5bGKa7JOKaoeHsw5GFzmW8JiEPkWjZdVBdDKhEmak6XZUT
hWo8z7qy7mv/ael/98K8mRLZEyyummBstSa8FrEos01T9hkUNHKgc8coK5gasvlDz/WCCnbdWdWj
VAnmvcCKtZJbZGYIzc/SSFsFlCzThT52klJgsEvYqmFqmOiL6MkkyQozk13rzX4QYk5wWh3zUZJB
HINYwyR4gZUYfCYRhL1obG0Jlh+OEzaMu1ZeNuHChLtKsZZURmqtDK4wHJNYu4ntMZu/WuhZs6Ed
sDeumqY8Dxi33hBfEIszZUR5dJpkDz5j+aQCXk/3h+VoAFzR8CEYV84ZwMEmDU6aMaqHYkgIk4fS
a1E5t0L6FQM1F6beC4PsbZjCtQpDIG67m67TNwZ5lYxnOkLHOMT+zruFyNNtkDc3VZgvrTp+zJLI
jqgwmCxEOAwZkpi82uvYtw2/0mxCLzvNIec689I6YJ+j4bYZMuk9EEyozNng1I0Qr4cks/MI8l5U
8Lz8mJjxon50tU5x0078iPzuU0h62DstXDgIsl4pa9let3Qwd4vq0AxMcMeA1DxMvVy6MNzEOh1S
q/RoPxPjCRMwmpWOYtU61P4EfEctLceshXcDx5NbKbU9df0tH9snBU+rxmOja5/4dFclkOCKu1lW
y21qvATdR7cAm0jLNWwQIXEOkb+A1LXXC8FyM8VIL2ixjU+wLh5kbluMoJBE0vgjyKKXTIqjyhVy
7fKcN3c1em80k6JCIrmQOrHJwKJ2tsBaXdQhxPulKOPtRIMjJJjIYS14GgCBr4q0fQoWlk1PQyAJ
ljBnGKDCSOkbVx2DrBF0hdFQxM36qTOsl7bbtDVP86ChZXTMzljFBZtf+XkeXgY9W0XiWaEzn0KC
6at+bVofU9Yxfpi2rQIp2YdpYQ9SdMwxq1YBo9tu2NCjPfcaVPJa610gajZTYGB2/NK0HJKVyNK9
6DENBWljUvZrhLQpjErzIoOLGJX6hEBTMvaq/4JbjJ1TRc8E2nhnHaZZdUtaBGJCQwyoU2rBBKTZ
L0Kbm0oTkEa7BoTTO2o//iDLeMoNUVsRJnzRtPhFgOmJP+NbCvWblGqPY0GvzFpiYThtUO3wzObD
4E5lDt/8y2pgMogV3eavzGD3HNgK7d/RN21ZI1yaA5ljMgqoelvWAK2gxpjSdRWZtQ0n+Wuu6B4n
lXBIxDtiPpDL0xry7tpSoKf547quMSfDxBZunfRg5iye/oOcJ2yC9wady2IaXbhW9MIO2TKwo3mB
FQkN6Uc1nRbLZJ4WKykTVgF1fhNmJNNb8udYifuxflhei3kMcHdk0tT1wlewbJflkUlnZdU/RP+6
LLx23hNQwDUe68sofPnyxVfEE+qPh7KtT31HXtz0ZGWdm8C0N7WbVZU2DJgkpTujupJBz1zi7SAB
jme84X8o1taMXxt/3UjHOv6II5ohdGzadgtCI4330Bm1PKV9BVy9GlaBTFWtTvjkDDr9UmGH7ehN
aonEdl63c3dkwVFWAmoRpvWsChV760pl155ZQA3KVHSGBRgdHuVlNUp3k/FGl3DkIYjrEwSlVVTv
kuDNaF+b4dMcuLFpYw/Y/yi7GLWwaRmpZGfDa1rRU+tPGnBr1ZfOyzg5YqM8yxoPIMwlzbhXIqji
IOW6mDC0bbhnBebdjEgSk4JbBr0ZlxFAXN2deLPkTDuLDB5AxwLgR+1B1W9M84oZAL+VcllDO8l/
FCXcsmP+jgfDU4eRLSIFk+DAIkElMILvTIRAoSHpB1szABTMXUtkrKwHXMVm5n1EsZhwU6gJ01Gj
5lCmxCWUerITq57f86qoFdefNFobktYb+hrDOf0LFOsMhk2Qs6uhY+EYeiM+jrEqE+1a6/RBW9E8
1fkyLSA4FrqxWSvTjdhG3VV0gYZqmiYbQVLFV7HDzkyD2DDYEslR6MrzIvolW4RugDrEXwWYMqEa
YTUFB2q0u1DSIAzbfc/ki2b7e9JZx6A0QGiml6GMOdOnKJiRc4NC0qCVE3bN3fgy9Pci+rCWDLGK
u6Q/h/571jEAe2m5eeOlrYuaQqlxABjyYxEIu7g0vpWkf+xmlWn/bgquCVERTFsavtd3mPESgU7e
qazsBDy/TTDsAAPRgI7Ctcw0RRTGp0TOntr2XAqgbXEsc59WCyiRHLqy+xFw3Bbdu7YUImLoNCkp
2mHsznq3rrPwalq8UolmHekcwWZKAdk6LZeUIzUuOVM+ScWZS8+nr4l/H5clXmPr/TFq64Q+AlZ6
V9DvTXql1RyT6iwz108VwQXzsDJ0ibfUSYuSPfWn4NORgrQzM0lsA8BsU+hG8L2ADhfGXmlMhvfU
crGRb6sweO1Lbc3ApAmXV/BonFQFFzLeJY9IYvBg2OYp8nnERpyermy9RuTsSX3+UITwES3fKbTc
madzo1+jjvFjtM/YZxC+eEDXTruQpppmbbu084AErqk4jpbcMJmFsr1KW4a6vI5XoJbLmqmrwB7e
Shp42lV+9EUTT7WEj6htO5r+4Lx9JilQrc7smYRicnxd/QJV8SEFoSNSgKjNgCt7tHuF0ZygOpJq
esv7qiwHF7MOl5s4UfliafpuSivbYl0yIx6q8TNmzjdk10VsE7M1bDcxfYqhOdKdtBZ6U955YXqL
RXZMUmbl7a3RBtVclxXAZFYbaQawOc1uV4qIexraF6Sc1QnqgCy3S6CE4xI43pTbBE372Jofk6aT
7EAML+8kwW+5lJKBMl6jSWtgpGdxOIWZNOrPBnhhp0tC0hmLZhvGlbGHYpbsoZgpO70T1sRQUaoN
qgUfY3KsOtkiNnGDoD5OpklNI0zfQzQe6lmCdD0ogibbrK/sjc1AZBDoK4H6lJKMaMT+wNOe0VDJ
2xexmnaWYXz603cKZmkVkOe1gnoun4RI7K9siwUL/ByNAUqtdJaJI9MKwiwSEI3aecxnn6dcXMMP
vki1cA3aAd/3eJHncj9m89n3G1zN05vZ6a/51NllxzIb6KBFlJb8hm6rZxRbQ2FsrTj7EOmmE6C9
V/yOQQLJKDRtMwIWehXvXi+Na983wn3Vjwc9EMCBUJwmdU8SjmgDAPupLPkI/fXG8G8vseFPAvk8
WsEOagsCm/oyTKQV+cqJsosH2MRREfPyzd+10NfdmKquVGNmUyqIaa0IPcZTno4qquxnbrrOyU0Y
WGNMQCEjCNLRiSU6igMqA23oKUDLggas7ghGyfyy1iPSMpIPcRTJT5R3I0w8g3mp0CZkvgU/VZR+
DBLbJ5YMYk7AFLCBoFHYFtA5ZMBwRuDbE/Fqlt5QBhk87lRAcm1D1Sxc1ffDx6QgUxFBCykqsm+u
ZKH8UVK4ZLzm03pwkmZwFaD4KjgYdqRic/EDiuuiJWRinYQXpIWMtKbOqxpg0HP1Uupm7PSyzuPi
kysVy14h0+GbM7IfMTzgFRh0GkFp3d41HkmZHRKyCsJLUB44piqcgFLS6AQoN+nhGplZ7fLaHuyc
xHhvEhcl08gYt4P6aIbwCIuJPyymkap39eobI75dSg2O1p4aBUGKMXNyqk3ATjrM6CME5bbtYqeK
87vRMjES5nDDhoyQe1QYamD8lHUq2XJv2T3EAFrmHo/bSwC5EUCuq6kq90mNZk38LIJpV7UaEFNJ
QQ7wbDA+qHOZCf946Uf/g2k+T1Ab3AxQkomBpKsa+C0syzhoZDgAQbJhHVCpZys4P3YrGe5cCkeh
QnjWiczBiRBJdkaeI/iKr1WJcE1h03wYDODrEONVOxRGGxaiTX35YgWR44eiW1iXCQBC1KaPfq1v
fHg4DNPl0VP7KXbBI9NEnydjNyaZz5jVHx1TqDe6HDhzKuwGnT5Llwl0gRTe2yRxEacI3gV+IStE
NcWG1+pabitycCIMdgXaOPogOKF/IFctPMMOgYxgYWJEgWXOuZtrUuqVE4EyTZkF68pSpk07tvm2
BkV+SXJKmxhsy5bs+ozE80Zgbep53Ko5RXg+Cm4jB9kWLyvbY97tKX4fcVr57ZS8h3Ef7XKQRm/s
k5KL2cf6IayEYuf3TZPuYiEU/w9p57XcOJJt0S9CBBIJk3ilp0hZUvYFIakkeO/x9Xex740bLVZF
KTTTb9MTTQhAIs05e699jK2YgtvkeWm39CeClOcFX/qOyLMcmggJeQXn25cWxB4rmIesIrRMAnU4
bOqm/zSdJmstgdDo5SM0JkkN0HSne9JQsk2QDumNHWgxuYAiHoELs0LIktWvCgbYbgRYLs00PWF7
62kBLMDeGRatYyeEEZu5jRkwPzbd1iz0kLIKRJM2GSwm4cAnZ8O0lpYDSzjllL8OE2VvSz956UtX
EJmSXZIW0SPVk6QXdGEWLG3/lPIxmNYTjOobh43WepgQjvUNXL08iz4p8fdrz0Q+RigQWkr6pLvC
KU3ikCBDWbPBEoSk+Baw7Aq41qxpnPbYTKO1HAzFiucX3YcOoWhmGH5I3SzRKYU1kaLz0KNJT2yJ
HI2nOlykDYgHUgrYqXRU1lZmjs8PWDY9DpMeBqeedvI12nG+vohtqtashnAkoXNtPd8fl4ZXAbqz
T6sx5e4oreFIXqK+TOZgSum5Zr9KWVCUTq4LJBX4nCBTWi86Ib8VNaMKAGXBeTSOArmv++o6nHR0
pCEa5PwXYKnoWdrJdZgruazEFBH1DKlIjmnNki2Ki9ZKr+qIhzyI7GDbbNQIb7tRo7Ezlbvu3M9K
rxeu/2oUSoE2HTchQDRyJqZtEiY3etPh3yN2NCzYiWZxVSFjbK6HLOeBE72I55rdireNYHMXQ63z
+dMfMqy1G4XXXZ/eQ19fuOQwIppZmxHYUc/6xZvVZ0T0XWjDsPP69tnKk8/SGCm/6O42BoKsDf3e
idKDRekb6QaeZidrEPyoXVoPr0PuXkQdD8FAduASqVLp/LfkZy0yyR5Wz9UTEb/009trh2AsEixW
RR98IB/omZzNjT4SRyiKx6EAe9wZ9SPM2Rv0CneJYT8bLcGlDdY2EISShoK3jhvrWrP4sAqoSeDm
P73UeQxD+yKyWms/jLmJcswqVq2FAquiF8gctwxOjMiioQY2mVd02aLrSXn8lo+EMzFyDoql5pLJ
YCHt8/Rxk41TuNEGC6TXaI0wiOPy1HUqi5RsTJRuAPiLd8BJV6FuLX3+bsu6ruN63mtkupScAcJi
ngy0s5CS5tSkg97CG3niEbnU/rW5iNVlRUnOR3fQFR9QThZBwKjX9JUwaEZW+gIB/0z128HCNG02
iGxufJMknOytNO+0ulkaJMQPupPO6NHDdIPUXzdQJDm5afU6IczTGco7zyfYMm0i1IDeWHAk9uI7
i3fMSTjYIc9P5rVXEhA2apIiYBCuU6M5OrL+0DK9AEOQLfQsOALG24cxCTeg90zSBySgvsC9LNM7
q3mMCUqi5X3hF9pONr/Yay+ERJ4TWfahCjiwdX3DCO78X1OkozhU5BxXcboAl+fMdC9aCyO/PlFM
2lzSFZSAo5iR98x28ziC8tyyd2Lf1LP9YkM2h4CJlg/OKoLtEVstxJmC1DcUqqbsDnbbXuc15x6Z
0w5k8S2rlNoC549B048ellAZ149kaVeAWismYQR+SZAfTUzzd2YHGoDtlgIbWmvsHEOgKXx7wpkn
p5WBeecwMiJSt7t0DMWpTMK3MxD1joIUCaUhnConG8szdxN24ZVQrCyGve0Uke+SOTV+YNit7MB6
rbxyY/b2S+DaDyA2n9Iueg5Uf4zq6toVvloEenlr6829G0RHZuD7KoAFRxQ0ZU8UcLPM1t4SAFAU
hYiFKvIL4gRS8EHdxyCzF5o/6cYErjz55rbH2EBHgeHbpql1lQrW69hW3i1gcfiyCVOE4/r1zHGT
5+yEryrY5i09gzgLTusIV9tilVpsHSIkhMq7kk0EcI64ppmp4gh8ePtB3eoOenUx4/jG5CBDe9Z2
pjazSKagP00mXjiJTcJ2K6qMdSeDZTRFGykFq76/SkfEcyJKHsA0bB2jXvcZp6+uW7Vj9tbU4UVu
Ozf1aD8M6hT2dtJrDQhOtXg45IJzcB09Cgld1RbDczXRxnRLwoxE6VOGPKk4NHPFWLvxLYpRXmiu
UmdaB4lcDex3oDMtnU57SUhKHTL/kbL5vI/sR7sICcQxb+OgIp/aDUuWEoeCl+mkcz01bsvJf+/C
8pqKArGj5DXRwGyYn5232C9tWlvqGTxje2P61AGdCOiDfTuQ4wEbc+Z5FWL+wjuAGxwYVcblP6HJ
USqgDhbKpzycFHepmTsY14g28/OpWGeTQoXh5P7KcTrUNahjOc91xyoPXkTYXGadugVslC2RkLPX
IB5jQQB3vxhDTlEt0WYRWQr+aF43KK3tovmECrGsM301Jd2rH09Pox5d5dASQIdvIdjF89E34CXS
gPXsCuOZzvHH8Q6yCahuhDssxgvG5FUmgqvBF+vKaO+UV+5ipS30Sm0lgZrN4NxTN/6MS6gphe/9
quv+uimK58TI7qle/SNScEBk2i4fMolQeh8tSF5cBXm8IvvhpbTyW0vmR8c3D8T+XcmEqRZ8wcbL
qzUMqoe69yArRFfS6XDZ19ToGgs985ReVmlzm3EwHACnI05jami8q3To9tLEedtn4b0x+BvUgc4S
WA2lRrjOlMFI4tDssSWZLvGQzESK7ANmDGI4GiIMdWdWFFa4zs0YwrFInBdTO20Kwpq4VZpUWrMs
fWn6e+S2vtpZWjf0qxB//RoRpj5POi9aRQ1dgthFTxtr3gtfDUnWNt6PMpINuZSoKUKHTkXMOodq
XsWPiSnVfiqMaDlEwXRLQAyijCovmxdyTdqLNHRsYpV8yq+OwL9vkVPAdZJwaejTtJZT74EM52S9
HnzdZrMaZ0hkbVnikgf52z2xGa9nwTgl0UI0qE+O05gWH4M+UDympnMjWHYsHCtsDz71oYIbo1aO
CyahmmGCy/sXK7nJouGmQhVW6eTVU3Rhcd8laJBOEIQknO5U2C3kKWJL+ZtuCq48+UjSwTJzyCCo
D77T8ehZRnCQJMTvGISBNhwxZBXcg6jfJnmwSOh6e4TMhTC4Ij+7M0E0jz7RFBooQQKgdDoQhArN
nU5tPLudFbS02H/dCR5tHzsrAmVXGgq/6NR7VWJttt0GSdST7QcFddr0VmjHMv+AtXnpQndnT9u8
Zr53G5aaB3It3OqCnbRij6iFRz5BZKJRi+qUZD+7oqSZEoDejpQJvYj65JiokwKwJ8fWhbTXPYVJ
zoGBIGv32htY86slIlJk8Q85Y8M4kE0+Z5Pp9uQHw5yjau1Dl+7MYT4CLtD8nJIqpLhcrQmeWxbl
80RqgaZdm0rQ9QlA96VbwtYXjaXyueEY3m2RVDYY71KtXdGhsBi97RSUDyFKlIp5j+T4hZfg7kXv
WZKzEHYphpMQ1nw7D+IaMf1UwcMvsltBR28XVFV5HEkb0F60UEOrChe2epsA+7TiGfYLkmSS6hXB
HCSyGiq9Rn+KgvsmRmU50H4Keoj3QiyG5tCnd/lINbhIDr4Rr3sPf1MLyF5PsvfSYo5tBpIy6qKE
3hZZL4M0Q2pCdoE22ikWtc4dDbm5t3Xrzk55yu2phE+MyipMG17HrzQzVkmrlnqADai4iHEqtMYu
KR4Iq5krshDHgTqfdtqherNUxAvf3jV9Oq9ctk2iWstW3ad1dIXe5WKMOdzD77lO23ItqT/UGtXL
HMNZ2l6MzPzjcN/Qq+/xOkk+PpEc62lLtXvpopuvygv2lhRrkIYrm+psh+6bHgVbtYrDIY0HNr7l
rUQQ5GXauptILcBmRmUSb8UIElBn45iW23hongmCmke9eYXh+crge4VKu/GAhwZx8NhXNeUPf52H
HaiQ8RO+/cou3CdaZsd+AMfpl0GFpLO+iNxyBapeLqasRgsUpXtvojE3siKh6yboTQ7pla8HD3lu
JRctx7xZYeREfo4NCy+aNcdZR4VBvcbbexEgxlHMg5Y5qK7urdQHlDlhXHACDzZ5hMIj8pC5GETY
ImlCN21p2JqACkRzw676O0LdbpxQn+nmtBs1Z+cmZO2YOXFtk+ZfDPQQZoHe1itIku/Tqa3gtGbL
UYF0T1Qmk8ne3BM7gRSmCfyDr6c6CmQtmzPWmQu8bFmd3DeaQHc6XBXjuAXPukTbgAlP0DJWec4A
gIPrSaLIHELCBBWUCE8hsndRziT+TtfQXxNsUX3MdyExGRGo0dGUMAd1UzQ1PrGKBTKXAPrMrD3G
fnRUwGg41AUYBrJDUg4bUQlEM9FOK6uT/JHyPIdiRDjr6RTvro3LpA8WlWzvQlt/sr1kn+s4Cywf
BQlBC/W8Ct2LIeqvEKnhKmkbjEJ9giQC2mDJ+2yaJFvRLIeC6uqbSg3sANRDRpMe5w+fh07+hE1q
98wN8mArjGQkDkKQ56k7NGZFTDy8lQZ4tjiUsTkpyVYkFtWSrVHdefrpT5mwXcy8kxXAzKCRtmQX
kb1EJ9U0CvapVnE/Fa3xpgL23HVX00DzmC95V4hInRoJ9MQU4cDXqXDOVAlRkJw3FnrKzD1q4UOb
Vjd9I166EDG4Iu0NULBB1Dbx8FFDQrHettFSaLwslMkb0x8uMarvQ592ZQY4KZzVNmsqD8Q99eu0
1n+AsenOptLCTZOnF4FC4csMky3qFG4OSeEj31qrSBWUtw0mVVV1W0j5t7AuCk5jJGZH+VsYJRdZ
AqgfkjGNP+dAbB0gS1UTqFq4nOiT+1M/bF765a5RDelY42dA64fSEZ6tgMQg2u7ZvJadtSw01V4F
gTjovbz3TKHuLbv9QAp9GQN1fYGxOz1pUb+YrGD85HRGNCYysHReWwQbuRHJAK5F5HzSJSOMTquk
01OW3X0O/DvDrS8D1qtADQgEJKnEVDqQikRm/WbgA2EaKshIpBq09Pvu3fKSrd9lnwYNgoYmb9XI
FQUhtHzQkTLj5Nh80qMA0cp76WAuBEMco1emBGDPu/K1sXa6sXKNlZFdpbhbmJMR5bBxUtf5dNlB
veE/pqJFSdTadvXeFc3SoQmKVGHeGBQc7fR1dKZD5/sX+CyvR4RYbLOq8KrWDIqu7K95pOyYrkIe
hTkQL68jba8CtO8EuNoLAyB8TR0zcV8C47OC3BYF5tzETpr9sqgOFOmDQ7pTZ7wW7k3crd2KIv0q
ZCZNqmxfR/2rGd75EbFaiF+BRrvXuWN7y6bSduzCELOZ2a98ygmcYKGpKLGUhBk5cb8NMg6Rnmlt
NQlqnNjOYTAWEX2M2i6iRVLyzHw/fI2wPVC6WTkxD7S2e3NPmQ5pqhRu/Nw4QXM55ZOxdZvcua5L
0ayp40Ip0CnAW2+mJXdCa/ac+fawSC+bQiwH7Gkkf83NjgTLVH+bFCLqOpRvbkLIpuevPfK2wX8z
UBUOXvOUcsE8M5V6fpH4SX0HJVStR99mGDrDvTlVu642WfurhWNrSyjf6+IUTtdqs75qUTkAT0Xz
PA9b59gU2nZkevez5glleboNwpJSCwWcxqJCJsbgNrOKy5ESeDIDZattBfNMnWibxHfmWaEbmyzt
G9p1fbq3VXOK0rzsBujJrU/uJTN1Qruwa/ey4ZiuEBUxofK0aOwQF75WKjuqWg7oW7RpjbvltA+t
XqaWoEI2n2YZbEOOOb1JVDmzgtGw4Sw4q6HAIinIZhEg6RzDCxvpoMzeI4eAImhaj0EwEI7bI7b1
JKmV7tGK2gujJz6aSPLQwD4aRJeGeYpZr3AYUcJKjK2JHZfa60p33bVPVI3fBFvJsUlTgNT9lXYq
yyZs7AaMFWLTpVs7/pWo4Fil6l5PvDtjYE4T7wIlcYUnG641rnph3LnReMxTkh5p5IBexnp/N7By
0tFb2dO0TOr61hX1pR2hPT3ZInNqEYcpLfd2cBf17xluoJ54HB7nQm8+K2+fWQjr/IwjL6uKY9wX
nNZZpHik2Y05LALvioUIKcKh4mhBa5h/7XNoT7sbu3ucaJaQzBzEa7d+88n2TpMLFtBIPGrkB8SC
bV9WbPPUfRkGTOh9dEQ3ddFqMc/CPagmWyvtrajtGTh8qmXjSWw6I2Kc+DPFarYPEaJG2MRt9VjH
xUbpv7qT7LRtSfkaMW80qE5zi7xShXGQ3HiISdNSRfTy4/aoTeSu5kRR0XmJNP92jJlj0PTZ7jBz
be0uy2OKw9aV6Pp13em7FlrZrPDdlR4iAkOCqJXYDulhPNDlRejmBkffORYFPrYH4Ty4p9j1Cfve
ewjz3nHxzu0NbaXidwPjTf7UpEgI5z4fjoHgwqvtpQvObnCy1dCaGABZTDU+qr4Ep2HgqSUvDf90
QA+vRfMZK0YiFrXETD2sLvUwM0DxoSTgJ2jranrzPoBhpeF6207lbREXHy6P20UfU2RXkluT9dqw
9xlfuK9Y/tbw7nzv1bE8dCSCINhDnnXzLippeJIEMXxGypmjiOuHJxjEc0vid0WEFujhyo/4+5FT
oocA3bbjgDsXiVhWzm1Q/BKGWDoIqv3pgfrzSsFO0JDwhel+7I21qiHaWdrKQYMlNHNnAUwLrPwS
141t45UM9QM5XSs1ethbolN8QftZyYu+HFat8yDa3aTYqdFPlvqWfLrU/sANsGNFYhqqP8ri0uz9
GZSaw4RL0rM/LYUpi/Cbzn0idUanJlqhj5rCzxCFixt4C0ImZu5kLgqibjN85BpynIQahYUmz0AY
VYAfJCEIrf9HFzWznNcdDd5r0KBfUeWFp1cUrTqcpNrWGyjrO29Gtodnd1Hgzc+bZs7Z8CmMqJ4F
1HgxeW0GZ1wkKO6Id0StPyPYYhjWfYLjGBfLkD4b+oOMOQVHNyit6lhDhWDPW+MBitmarQonVcJM
roNoO9rTMu7KhZ1pj4LYTimfDQDUcYReysH2iF3QQlYDFftEnmjlvfLbQ4vl1OrRU1CNK/v3YVDI
XbVFO/YovyKcGKwOyXWHAV7DbteOj7q4H8QD2AGw3KxnnJADoiBSAlA0emF0edHL1R0N1efaHJZm
0r0T8bRpepTqJJ5JdGuutsn8JxdfPTuOmaE/+nG0Qg586xkmmjLbR3YRl+uqFbvEYbfEmXjhE4Yt
3EfLR4hLUos73rjhqW1wQQ7EPCw3Y50RmYZuaQounArRnTP5d5Oo33XNJdY1JFBAIJZ7b22JSudx
xJqam/dF9Zm5RN0J97nOCFXsp5raB+c5qoQLx0U8apF/l3TbMaRZevpLTr6qtYXBN8SACAUt8qi7
P4InUdZVYSBtwl+eXXeUggaOYC6auSINZrETrFM3PxSdfBti8US6KX0pvqXoRWbmWvMMuTTMlj3J
KLfR8Oy50VMZGe/9lEFLcJ1rUUZbC58dxF/W3nEekexWdOatzN21Rf3JxrUuNH+eZOEKosmsVMG+
64y5k7RbOr+3xJihTX/s6rcGbRGn96syCF414g3DOn0fx/jdgiAZjPlrPgyYMTiTa/bJHtEhIKDN
ZtCGKyVvLlyfOqDJNL4Klx00rqa7BIK/r9/H9KQ+DKcuMVvZR9RPIdCQo3LAfTgPjp3CGvD5uxGC
tNncL6I5mRILkU7rwaY9WGWXasBIXlrbpLSWGvWfYaKhh18AV3XwCn+zpOeWLQMqaqd1oTitDW45
03D4GYzwHtVZCAuGjTdzfzfcop4LFlqGTytCgm15giBd5ZPeAvB/irxNM8WvmjahBROOcUWL1wJi
AXRDIj8dYkkHEEeBkvuGvPiABBbsK5Fz0mv1uLl8s3ruBrENc3RMwUDHgLaqZzyckhtpc7UsNigM
cqsjy8f+ZRH/0RCnCPvTYn7uWHfs2NvRdV0K5ukktSFtxq8WWX61TxeD7BGUUsVA1ALqcyIO5p72
PPRQVnuOROOkHzsHBbsNAxMt+bVjRJs4HK5dp9sEEBxqr1hNrTteZOW00YlzmGd9g2A5slW5q0Qe
tTMS42ddJPG+UOihUioWnStT5MKpBULGYpfuWr+sTN1TGsrUU4sP2oZyvExI+Fy0iYY0QtzG0TCi
C5+IbAvbW3KPMC/19cEFBb4aMmSDBSk4DDC0oTQlVwV2rEyUmyyi5IZqBHd9vWhN6soJaloPKADN
uecApKZEhNSNv2zNeFYcL8ldf3Bze0lj8N5x/L0zWR85ZupMF3vJY6X/sUdrMKvM8PYUeHtKAuFm
iTrN4YH59iIZHwr+P5XQHDZvQfXtMgLnk8CBqcG3MulPPFis1dOFsEgEDY1ZgtGRwsKChvC8JlFS
a4w1qRyrzvA3vrCuE6dCl6zmXo+wQy9Y6sJlPfrHkXxDo0eoppK91MwrEtNxayrwtaBjTWtlE3Q4
2fqNXY2vJfnXdLqajyDHhFfnAF871+P1oqinaPAQhznyVVGhMWu8+84OsL6VzYyRg1zVvIvNeN9j
Y0wMbxXjuZ7M06rgfNREyMzzhj2SF2hroHU3iu1JaGobIXV/pU/ZJd3kN9xPGSFG416G4Sq0809s
+ssmU6Bk+2VttksK7liLk2UozXkeI9PQEFpYqGJpclGdAewyl2ayqfFKOLF1kdfFeMwKZJ2jRDrP
Kuo09aXu0ypyrRKRxLQs62Hj2mw6qyclNw31BjFaH5TNiZFt9WOr1BrwN89T7pAhPYdkXLh1c5nA
f+1lny3pyq1zL94mPkmqmLSu9ZOjdRD+Fl3vdWnmr/QkyYxx4oADm4lOCZLF2Fy2KqFfN1Kn9S9t
tAGhlRFmiik418y9CLUrHSd6oV9p8UHIj2T4VBO6ciAHJgFhU0i/EDmJOXCedvX5SfLqTJzL9Vpi
yPVWMphWibt3m+TB9nDQwaGpC0JxBWA9q/NfQ3+XGe9Nl216nz3EYLGxRHND3te2GF5QfM08WpST
d19VD6EwNi0NT2ThnKCuWyyQY2kuJ/wuIxLfsn/1KLgb3nDvs8zqBBZnbrBUGoGCus+egfkEelUU
1o9pXez6/mVw/IeY9KtZhPOHAkE+s0f/7tT/9LN02Q/ate9rG6b6YGMlhUF9ZTLvvbHCtkseE2uk
zPuNaVQ+kg7fvStMP7j30nqihYphwNDRWszaAPZIeOpkUzp1DlonDvYU1A9ubCleakDJFtF/tiwT
ivZTOtJvbaqet4i11JAdZWsvzikuBLZL489AnUjQEgwG8Nw7FBviqs2pg7PnNfdt4GR3iZZABJex
+VT4jM/OJGNEmNTpoqrT15k92Fe9AZ3FI7x2FrbZpwq0j8pi5owK8TF0VHWKABW0CvU3XH4ARTyS
070pBPql92WJCr+z7/GGI4uoQajM+4qUFkEH+Jg2E6Gytif660QT2VVmuhroFa9iVtYLcdvQlzi6
gfPYucjxpRkFD6YX5q8sTHRTWzWVTzQp02c9Eh4+rtiP2XKXwYagVPWs43a0liGyMvTKnsuSm42l
N0Jnafp8DTSqfwQzxtMkvwa1hKwfqeSh/Fc+ILSBZKYVMqB8LoURUZxtmmsoq8Wd3uL+nOmdZTsz
v7XUlecjN2GT4jkrevjISZmn/ml2t48tp/rNWEokf3UDyvQUc2LPcwzEAJwClelEI0PXRZfH0Yo+
IMop+rMPpNXx8dBP/DWGg0Lm3mYpM9CAMRnx2rSMFJ8LQo5f3ciWihi8ElpNkyBZi82FQ6LLRwRn
+I4AveZOBqjiamKHqmpEmAjOrTYvMjfEPDyFRKQVVUvlNHSSgnjLDNhPDAC57AoOWykt8vnQJdFT
gI9oUeX+QMchQXbSiBrPpXAHWu1E6HGYLNVxxClOhT1FQvJ3xt8fSIVka7lEHxo6JzNxYkz/i69Z
FMS4+f0oDw7nX2fZyU3e/xzpqJQNkte2BRhg8wxUGDsKN0MaS5iUCwGcqfkGU/gHEKKCxnzCRQr+
OYfvWxUZ0UGdyQNIIaKIUAH9/RH94fddw4au71qO40LW/PqI0lgHWV+76tBYbz3wr+Sbv/8Pr+Df
vy/PXoENpAdxP7+fwPvzPKQLW58u2n91E/KMeigqH+lbxkVEuC/tjbb++c9DEnal7aJuB6349RkZ
UQ26huzLgykuPnz1DRry9zdgCUwkJ8AzAcq2ffaE1OhKTYatPJxAB1uV/pgB+/Xnz54N/WzTqAN+
Xi/2rkOA47Yf1w5aup8+o6+XMb4+I5TxfZFwQj9k0/s0HMO3/+7nz8CmRlEXPrhUCetok15m8ps3
/Ds3lb8eQKc8cakt2zp7B3bH7BoWFn+9TlWI0+nM/ED79vN7MEHLGgA6CV09Z4B6hSAmLIL+Ch5z
5kL/wlj2H1zBkSSjOEoIS51u81/zXRjVWRpGLtHbGDZoVab5N1kgfxqruF7//wLnANson6Ki5gIt
nnqy3Dy9+fF8ZAnLUI7SpW1YXOvrLWjo/FExGubhgYVkZpMu8fNH5DiGI01QrK59jn3tXYXbtWjt
Q58n8wpBF92uv1/h9Ay+IlgB454CYtB/wZ4XZ8+ojU1YeSaOfOJAJvS46bZfV3du9vMv4stlTnzb
f71rVAmx7youwy7YXCBx/ftd/D5vWwYhAJyEGEjS1M/WhTrrS3yjmXPQE/cyppudrvlzvhlOf/js
ANsz+58+O5IAz152YwtJ7JurH0pV9pvclLT1QG4vBxlgckNn9s1N/fF6pB7bEiK2+Rs5vDQLv6fz
px8q93Uw4nk/EPHYhfjbu8WPH58yuIZwhLSglZ8NAnJhBu7bHg9GZ/c+5Ndu2rMH9d7Q6eTHv1/r
Dx+lOmVMOa7FmDP1s6foNHEhpWxgJY9QSZd2982ANv4wol3qr+i+CC87caW/DrVKOt6Q5+xBVF1p
q8F2tQ8UREwxY18P+izSPcgPZm86s2bCQoX7J97S7eMwi2vmY4LactUKvd01lB3XTiMLYFQc9pYj
Kulryi7xlRxexnwfdo29iYXVrOIYha/MS/MX518Qu7hdxV0U2cP674/uD6OclDRIrsRmWQ5RUl/v
zHXGQLenijvjbtzkOFKFVpj6/n6VPww7l2fHrGWyyjMuvl4FLqJlQAGQh6mzFiYutSCAgQPsSxTx
6u+X+mdL+3X2UYohZ7PQnDLBzLOBJ0+N44z414O4rh1rhhENUMp7Yd67YQ7SlbMs+qn93y/6+wBk
9MGblgZrp2mos7nCa+1cwc/xDhxB1qSJrm5//PuuCb5LWmRQ2fQEvj4/Z9T7xPaKEBVXjyoxvZDi
x5x/Ntn/usLpDf5rMs1T3BqGxRXaEfsC5scfg/75fdtij4jc2OYz/fr7blu0etLGvBUDByVTafOf
PKJ/XeBsDqg9+hpjyQUKfVUf+WJ++gY4IHBIJddBdzmInP283jWezAtfO+SABouXof5mIfh9BPH7
7ilNkfMa4+hshomFr6G98rRD6uwysaZD8fe///fv/BRf9c+kz5L/25psaA3lemHFRzVtM/cY2dDs
fry7+3qJs/U4G0pLB70SHy2NWgpExB9/ZC6HBIjuwOM5a55/BADNypgycHw09W16kfs/HqEuFT2T
HEoHJtJvczyuq6RPUTsfs3d8r+l3CTZ/eMGCXS/bOtLYTMs5ezpxmRppObrxkdYN9eH88e/v97uf
P5uBjK6yG7TT8THNdqq9rJxvxv/vK6D77z9fnZ0PTKOhwWry+wL/KMYMkIMn42eIGUAl3xzY/jBW
qVQ45BfyOQjLOvvWhsi2g8RNM6x/99AzZrQg0YD8/Xn9viK5X65xep7/mu/KtFZhVnANDUkZmpql
OFXpln+/yB9eypeLnE3bys4SL8GUfMxlSZ9nN2XffBJ/fFIGS49jCIJJz2dVvFveUEdZdjyJdnwv
m1dVuPGS9ptNwh/v41+XOXshfe3ZmUf16vhQk2oT/XjpcU1eNpsruoG/7xQJOa4GPwucQxq/NdQM
jasfvwXTNQgFcXnllDTPXjXhzWQn555NhXwBfbH/+Uv+8vNnLznG420FPj/fhcMKr1yOnfE/uAFp
sTgo9hbsqL+O1cQI7ambeh4QirQQ2zTqwb9f4Q/jyNIpvOimMinhnZ8JkbIKqp7KOfQVkJmlHa9g
Hf/9En/44MhZ51xLqe2fL/vrTeR4Q4287tTBcsHcYcfQdgUMtqT/ZqH7w1jlwKbjNbF0ZRGh9/U6
RRomoVRAv/2o2MHY/HYn84eZ8MsFzibyAO1RNXaDOsSfmPvweOHXcwAQf7czP83Y/9rHkvOjpAKR
SUnmdOQ4z6rqhIn7a3C0Yz7KZYqBQ2vJiyCtod1O7ohUGGGbEXwz9Z6fdLgUaxSxOQQbEz9vnVdb
syaUwvcGiSB+zAe6VIQPc26wNkEykWjUlgWWqtB38+u4aeVt5vgDJMcI4rXhoRxNG7Qe4BisRdfy
ap1g6D4Dwn7ztYHFiibTPZoymAdFvXTxZJ381yO6YVVg0iw9uHZWt0VEiBIMTkCs/WwMShgKRDfr
JqdSznH4B76ODVev0eP6eXSLfAx6XmXfSlzacvv3kX42An+7ytlWN8rM1jQ7riLyo0vjPml/tlf8
7QJn03EFqY0QGy5QeR7zwX3dHv5+B2ff6v8OAkk11gFxzFA4u4BvgMEOnE4eySN4WufZPn76+wXO
H9E/o8yUCBWAwP6+10L417i63sqjDq3cAR7YGYv/7gpnL6FOG2GYAbdgts/a2vsPbsCQnGOFyWb9
1GH5OpKCjBpdXgt+3tTWYRRsvtmM/tMV+PL100zhDdiuSQChLp2z/ZbsQ4p0qpRHwCTuBV3HaFtn
Xf9AXNp4k4hGw9EyoJ8LRhzTVlxYl2Hj0gnreqdeObK1LpyoSF5ag298blqNPc9wXy99ixwfd6oF
UaGtujBtlWzTWkNkX4fOvFOtQGXsuYveMOl4Bb2IoAC3+i+wGNMqML0Myqk3fLOLOc9X/mdAszAT
akbWqaAw+fVp8iDBVmSDfyvd9iZpPAR8PWh/uM+9qvYwyVDvBLiovJuTC6xGCvL3wXK2/P3f9dlE
cbbgf5yP94ZWae/SSLxNgnbh09n/H87Oa0d2I1uwP3QJkEET5Gt6W2nLvhDlDr33/Pq7qAFmWtUH
OtA8CGg0pMpMmogd26xVSVie//6ZZ03nfmqkXXnqf/zIKEQ16Vu9cdfFL+fd05/+3W/gleJZVDUD
vRogmJ9beF67tpPYLg8MY0Z2fbSTjOzU5z9/yF+hxo/HctJ34QITtklF8cePSEZZ95HjGXc5SMDm
GCleaMWqjTeBltOcR98g0yVQum6VWbuSKV/51lJOUNo/PDI/NuFphTJ4+zBAc7sIK36s5LRsVbbW
51zMOqZfyT/D6zoUkr5jR4Pf11XXf/7hv1kR//Z5P5YTJ4F149IedzdMeqYqyAc0YIOKLP7wOT+z
V7i9VW6fLgAkSl2zjB8Ly1g1jgk824AUbC4A4+3Lwf0lLQamCmPXRsBqbI+eQ5O8Wec3f7iqYlpV
/vP2OhaFVocMKolUNsmfy1rU6aRRYtU7iWasgQFkytZJGZVMCjU+MueFFiCkTq70mtjmjELN6hRi
Mu2mGkTVzlSRrcQedBkysErXO0v2l34pCybSrbLtNiKGCvnPN+a/1w6+skEBenoWdNv4mUFnNDyC
saf7p5SC08wM9Je+lDa8/4z1LHSIZ8mxPlDzYlhNceoV7A97G6RN9IcN5+cT+VdsMeW7BcdWzfn5
ZuihGpf4loNL54kUSA6gSMxB6q7BVL6w9JhBTG0o1v/8638+ltOHUrH7vwvXtM/+xylWhkpEC4fm
XSaiRcWUqc9ASYCaur3/8wf9doWkOu6w2XGVnenX/8cHNWbnxCP9PRdp9d+JWTxAi9pRY/vD+vLb
32NbwiLPSRHs582EXmybvSv8S+sYc01P31M7/8j18bMU5R9OhVOY/rdHnUtnmCSjTQFD3HR+xDis
9AzHOCGTUdYH4W0Y3FuaWFjMCodpIbAT//4CspvKqRdD5x3/sXBWNI7bXlf4l445tfIelk+9/oeY
YbrZ//WLplwAqyNthfqPexRpXUEOzvYubrmyNWa6zv/8E37z9yVnUC6XQ28xR6y/PwMMw4+DM3ru
uQgRiRt3THD//gNIsAqLDdLk4v/4ATHTRArQFOecdEuV/s8/3ILffX8ylDaPscZB2pyeiP94hjU7
l4Pmmc45bh8Orfn/8eV5POljEA6Vop/be6/qqaZm0jkj78rM5y75Q377N6+GrVKQ1KdzC0Hnj+c1
hPyoDzQcXyqTJr1PmHsCWZL3hxzub97zv33KdA3/4xpltXTBELfexakAYZbWPcdvI8G5/es7zccw
z0smlCq0+mM7bVWXAwZKsYs1DGtbd/eMCi7++SN+f73+30f8uF6JVyFtQMFy8cROZ6rbnPvpuv5T
4ed314vMEg0BkvQJL/ffr5fDBGXRYhI/x2h8Bv3qFtvi9s8/5DePLYUHFt4p4uFTfrx2GhC1saT/
98y8hlFuaJX757//mwvlTGdiYg3at/6r+yZRAzsaapW3LvtWwfGqzi6nW79TZ//8Of99qbjlQiV9
RZ6SN+XH69fHtunRvOmcx886OsVPTfuv30A+wLTJ8RmkjTnY/P1eeKadlqZn2+fUOwTbwvp3aUoC
zSkVM3V+2JPd+ecLqCkV5bFY2GeprIajGf4hayCRQ/IF/76As5+Ts9Ko0HA7/l7GFv9jtS5MqVIZ
zom2gly3+p82F4NuRuCRbPecMNoSabsiRIN016rnYHozs2ffe6caLb0OcokDOzafgxnaUAVd677Y
xrCafP97LF+iGhwjwZplQ3pknq/DeEQvdOeS6yvFok+ZTe21q+8F0PDXQOyTgWEWSqbMJG0Zr1m2
Pqx6p3guGG0uq3zpxjV8PKgIFh7aocBRF1wyiUyGruo+eJ5Q5452YeR4keancLw6rTcfA+2gZucy
vAzGq2RMtxwyC/aIsQ6LeFekNf31zkpJ9EVOCBkNpwJjmgp7J2OKINmNyla48azQd4PxbKavRrSH
hbsop0afAtQQMiD7WOXmivh/wo5AFDo6zEjpyYVpbhsBAaZRVcAgqEFI9tUR0vhS9PWsLJ7dsnzw
JBMzMVQdBo1gQq1KrBxN/CG1vZu96i1Tvdsc6rDKwI4eIWvVv1omlQRIVczyyxGEAVY0wVyGmZ6D
+KYjIJTNg0jeKo+W0MhdZd1H0gyLznlQAWWEWjCjydqH+MZ0qj5ZUqyvAo+CWnfNXGuZCavpMpKB
u2v1tyKHIObs4xbO2pcvG8jld9e/Rfg4AWbq1RbGeYGG1XhzucdFjdsJhqvTD6uAcV1ZljMvrheV
vlIkZMmymkfQIKtprLwFZpA/ZfYhjw69/VqAwvXDHBAMbRu0rDqynpnOMKO6P5cBV6Y9omOivmfM
W0APpn7oMTJGNbQ6tiQViiYhF0OetIOOEYNbhFNmfiAy4li695JyDl1uISPaG+qpDZo/Vu/Cilkw
SBugD4f6I0dOYzj1xkr7rU7HcI+eQFU+QO3MnPYVSta2pEBqBVcrNgHC6+AtKapNd2a8dHJr6Nky
aZxP36x+BZl4i61k0/vDcpITBuYH3fozrdzI4JsZWK5ig4yuesOcsqnqb3CbV5saQRRFKyv7oFlq
LSqo98nMJqLvdcDItYG4RKOrn/7h6EkJxrPFbVXVhYHsCx3KTu8w36Ja6f33wQBSXVZLerPXSB8W
ZXFyOMfp43w0J9CFB8rzqPnPEoGIkoPWoxO5oE+G2HpYlPXFau1ZlZ+H7Fj1x4a5xKQHKTJuQEKv
Fbuba8kh5xWR/M+REbguYSzOLbd5uRdAE8r2qYWjAnWv85/N0Ifgdc/wOnUfUcZ03dWvXnOGesSE
w7jXQPn89kFVDq5Ql7T4M0P0pRoX2Uy8wBesjyXkOa9kKt8C7xnYs4wvVwxnFVWujlFKMgdp5I9O
+loy55jTHwPMBjCG4a16n4GDazLwavGUw+F6rDL0aaUsLzAEQsa6SU31nOQR5SWJ+0niia5w6MBh
PtfhKzn6L1OuwDnA78pnEtAwKQqYt6+FvGq4bs3NaOH0BWt8MRhCGOJgVRkuzyVPb3dmojlv+lls
h8cOesdof/sw+bsyWBWJszGrFp9Xe6kbdaMACNbCgzZ+9M62qpOVHZ8VG9LLPVPfaO/o7QajAFOJ
gLFVKCi6YH6fqSug8HX5nDHR6AHYKzrcHTTBYbGKkGi/FIwZuPLgy5JR+RB0G+tPqc2jDAbp+MLo
i5bsB3AWsXnrBErE9iKiyxhB2vJfRXDToQQX/l3iQUU8Is5N/mo4v1QaxIwKpE62M9BAOtYhh07A
mHruVNyGYxqii2wlMx4bC9tPyTRjFT773SdcfrU+xNOwkM5AISYapI0zwfCmVbxp6rNUbmE7gle/
MZTqgE/s+mXEDEmWjTzdDKHCTdD971q/KEztQal1GHMqDZQ1dr4yR7gmjJ1BGbgWVaEuSqVrlzTH
G8syeEyGTxGDDM5mcWbOQ/fQxUutzP/PDCtwNlXR8P16SybmUuXojy7d9smRQZSFHoY4TAPWIwfw
WQ26mCmQgWAFfDeEZ1qWfuX+SQvOCghSAFwRUxKGShHCmSXNr3i8+Yq/RHu8chJnNSjvPczykv6j
yfg2qNXWybNlW28xQw8W5p/virdT59/+awj3ndatlVGPG1pWF6ivjkZl7UOoHxXEiDrch6DSY/wB
XfBcqM1rIXYQ6ibbdWPtZFvsg4QXFcOgJtUddOqy9vae85gIfFRQ/Gr21QBHhmcdYq6+uHTmTQ0v
sbWDCL5k2aqzl8DBmwMoKnHFcRAvbPAaiDzrg6aRuaCPto+aRT5x3BiLM9RhRVZglydweptXICib
cGSSubfEtnctXIDRBmzF0krcFY0QMJkwcGoFv3rgcpb7Rs3niRo91pMSkx3EgEFRC4ZypTlnEK7z
SnCXqHLaGNJOdNR95TB6GTPi1Zuif2oacvqqYIbI34SxvmurDgZ1doDjjGc3ejKAaxd/SWkDmCex
ZNi9XxSqBro+2JuwUyvFXlfta1goG7XqATc2a4YYVm4xXM1YXjQteSYiKRd5qO6G1DwzurXynC8N
3NKYlg+lgNZpiVQyEueWyLLJD6qCMeOsipagNvZNLSA2DQeTuX8ryl+VjEMO6rqGidDcirZMQ5/d
cFw6ETOTKvxvUYFzwVAWDACrMv07lOU5LYJfTab9Cr1kFRb47UNm65FamaacFaKf59UUO2HGKOTW
j4JLbELei4ptY6oPozFhl+3FAGRQtVhlUSQ1vc2AZLdl+BUCCBbLun6ImZD30pExEVDtALqw5Pxl
21C88MHWmmM68GpYHQActTt4afhhaPm27f0lRkI29KhQGbAfzoHpn/hTZKQmCjkqgmkQMfD19uLm
pTeLSibslACjpbaRfEtyvptkGvv29G5mhApkAaNY1mOyiChldamkUSI/aTI6CN39CG31CRpUwriT
LmCCFTsh+rshWUaZcbrGEaZil1nKJHyM/YF30TT3QdotGQlm6rRfh1n+rBG9kBCAWFPcrBJUWJu+
4rbDGZMxkDPMlVIFcu1pdy3z+Ep+ufD6+uCX/XpImbWtK/U5ddRd1Wg62+zwberluOiLcjPy+Oil
e4rdGjqFvQTKsQ5AGTfKuAj7U6RoIA+jbWmx0Fb6cqB+aYXBQ+l+BcGTwZgskIGZKahfAsMdNCDU
xbo3aoqY0an0JjTr3NaymeHcK+dRM27oEFoP6oCV9AxB7kYVkGcAGAET75gG607m24CfUqpAB1AK
BzpAI+AaegkiJKSpLAbaCPAewpLQX2L/Q6u+6258LYF1duazhLJb8rqiPkJ8xevYJTM1I7oYqoMx
8QC7fsOQKmjYkZSnxlaK3lsyDarYy9onrWW+Wtmjx0IQoGauJhKKka4QXDD2+auiSXKU96b47IVD
QNtOsuP5SCtGmeTzIX3Aaj830xdEV8fSj3ceh4lmF1tnPa8WheBfIZJKPVgIzJ+KodpH5FfLqj6J
pD+lXrZQxDv8n2UTH2kHXmAmWhTK1c2+QTj7+c7XvzNmGvCthYp6FKPYKSybCjcmYsgUM32PrN5U
wQOXDE57LMS9Zs/cDN8bk84cfVSx772tijRZzSfx2hvNJvOGG+TqKJVMm5DprVJhghRin/vGeYRB
G3cIY2Q77HOL+yuVRa8W0VLSqzqvGvfGZN/Kast1FgUn+rKf0Zi+WKm66UVyxNKJohatpGm6yKXd
a14UsyHDoWWoa/hdGB+6V74CRkn/YFbRWTfqU1Mi3Q37ZK4M+XvTQi2phno/yPTUiWnHUM+00kNh
gq48E0Z8lkl57hPGVFzhPFcDv9wk4xa41QH63US7XPiFemxE5s2NJPyE98dsbAk3B/i7CqUA7syH
2Z8JGueVJIpMjEPV40PImH4eed/B3jOX63GjoKpukw4xdv1u+K+e+oqYdGnQeTDm8ArxwqgEfLqi
8CeHD9ZGepe1Rag3j6nP2C4DmEqzqoKesoB91Q1/ZQImHUESCI3hv0reHcdfacVDX7zz0zlaeDMP
oVEZvjfVuSqemkCZl8KaJf7rJDQ3GPMzkreYILRpX2x1LZWeuU6FSPnT7RELiewiWJRHP+ZYyIlm
hNqBAFkCaPci9zBAdUEaYLcuNGn+sjwOxabVinlSMgUH/4Chu6q8dqrc9Ho9b0ZajnI0S+5e+MMi
QT2hrokwjPjFwY+LFIEBx5QGh5wQV3FxBTG3y0oW9kz7PrXYqpm2b7iwKeRKYBNLh1ehH7qF9I9J
dBwwCGFZ5Cx2SuBWOM3BjGkYVwSM3pfBfar9Yg0cFQgbw8JtOo/lWRcM3OO2Q8pGPSMCvLeXvmDS
hIA5f2udbp5M057M+0dwl68J+P5CWzbgBjucM+YCALdm9ouGMySD+BFGx9HeVlm/AIw9F157stjR
NXoQnegqkk0xvPR6Oau1g+A4Mm3HvnlSlXMkn6V/LepzL49Z9ktU/BBuTyYfauc0ogDLrFsTjqyd
mLn7zShes5RhUQK0XnlWMuS7YEX8Q+WfjfqjLD81eXfxNoblS8lYsm48O2hvJU+xWe+wbAb+VTXF
w4BLAFPaPNbeqkIciuq7avgGm6jl3KNBknZHzlmQZQkVCuntWEBMYEgtUg/Rr6EzzlEiWWJXa+co
a0lTrzHjzJFhhM4lL8JFg+CFcyMLUFe4C5oa2V+A81E98V4dc12W4LLbrYF/o6/Oan6jkk7HzXlM
xV9gluHmcEOHKNiA+Fm6KWNScB8SOIxh960rvzQQFNhz63jfjxuyqeuiSJaByk5vnjXlaOobv9mV
nFX6S6Kww1R03TdyrBCo+Pjiera7ursH+DSSun5Mh5B5TfoSQ6jPhkUYqQO8ieVDIp6xcq4HsSqy
hyE9pbAZWQZT8+bQWg0zIIofmKMHopvtSlwUoXYYJ7NQZ3JyDJwH0ZercHhxBdbQRz+unBuvNHNl
xaPiPjIfso0Gk3CNJccsnmr02b5Xv6bNIRb9KXDkShvWkdHuTGzSOihCYeEqfZDYuUtuv5oyxRL3
4dXtnhLPX9dG+gHHdtOmGQF1hdaJVEAnnjOdMPgmvKtSPXfVlXLqYN4G5s+r+jZqFy89J8oDQ73Y
vi5619nZg65m411WgIyapiVqaJWKZEIfAebt8CQZrWGRIyJS48wckyfvQZGM80z1gHRjXnqvUxlA
Y2T0uzP0+jnTIJUoXYlM0OU/vbccNxkWMAqBlSQivGR0GzJVJvpzXcT6Pa36zt0QrKobCIa41+yQ
jZZKSVuALhXdvI99gK1N5GC9IOEUFCYC9tSCXGRGWAlj3V6rfaou9bDRY0jOYfPkIqF66+OwRIzR
wy5HcjA+9b5EzOYhniTJkTATzwjI0pbIm3JAGRx8KGwtGk8RT1mRTSI8o+E4lCsgwekomRUwgkkA
lf1CKyS2y7pGVg47ojvB5kF1AuP8l5rIpalR2Y0kn8QGXjONx/w52nZGswkX0heu0ywCLjepljTn
onRrndheeUzMPQrkme48G8a6G2619tQBiFL7mxiUWVYEZygW25R2ALt6HNJD0dGz4WeM7mNPU9Nl
43eYnPSNBa7aNy6WPc6QminOs9BhFufYaL/TBrizXi2sDpcXL1nOG1TKXzHpOqveOM7W7HaRHczU
8MmxF427cdX3yEdITuQLm7+wXzEKzPs+W/q8mjYmAiRFD+i/7hI/CrMOm6qP15oTblSgXHVcrdXY
e7SJCGM2XLQ2AwThiiA9JUCHsDvvm5fEX/nNg6Y/Od3dNZ+S4X3K9GXjbkz0uY4eL4fCOCmavObF
7T+y8n2sX/3+2+26Xz0iUwa955FfcagwzjFFIl+9K7Ey60nUBQ3Y1Ajpehadhzraas3dKTgF8NIw
z87Zh3l9J9iHJSfQq27v2gbYNsgGTgp+xDEMTY0Atq8r4JMaR3/28HcFrgDeGY7rMreREKpfmldm
QP2i7sqr9BGnPCOouBwYiw6YhkqruMpyANIdb0orPFVp+mwW6And0CZzGD6EIr53JJbGHkK45X1w
b+KlQRSrJyw2BnbYAcCrTNKdVyl7xQ+ea9watMSz8me7KGq3lc5zBrxfD9OHAdiJH9sXzC5biTHb
HOulWsPyqoPoXLXFpseSZQN/nNu1CnLO/WqNCrYtvPbeDQ74wZcZyKO8dBeQo5bMtuwiKdZBABBR
BhcOJwtBm2xZNF9s3quR3A9w7AXVU5KeuXitB8pCqkfORqwGmjipOwNJrJHJFB4IBB9xqrGUFXKO
uFphDpsNNsh48O32QzgeE0xCca0+NmlxUlDI1I0D/pcUfMT5Jg6gSdrHmFRPr7zb9q+CjRL6ZmAA
pKuxT3Owc/sXLXotkC34I9ExbrqOX6axQZdsYZwg1mVHiGTuRcxJKKbXJs9hpfcsV818GGjBhMoK
oeUgc/XU5eZOC9VZqXKCz8u1G5OOzVdyVOjjmGrBztIRWw96VdV96oK4ZjGgck+C5pRgYHZOevIh
g2pe+JwDw0c3v0e83xLiGlnQWexh3v60tLNlrPTgS43eCvHaGjeJ/VHt23s0eMgw9labLQMP8DKa
6dy6Bmr1oEnQfizd6NnK6AwkkgyPA1/WuXLQKGW46YJVi0syj9R5U91w2LJl6jyLX0K1cIoTZIOs
yQFc5P5XWX3RMgzLg7hjqSZw/dFE1I8ia79TlsAGo2qT7Gr/E0eTl+w4TGwjjkkNKa7m3job4Bjg
atZI1VsUc81XTSgqoTES/NJyvmnaQxCiIV9VLYo8zgBxkJLaHrBZJOsYBIgRPKJGoK5MlgC/pH/J
B0BFarhqWnyVDGXdpfNa+Ma2aVirTOMR4saGUMwZ2yU4TcjTXQ1jMlkO/dXpr5OMNg/8PTpZonVt
DjU5To69fSjTXx6xPn9h5cOeDi00xYlYte6jWcagU95Np1zKxP926ZmkvQa4YT83QSjVk9caNEWg
GrMR2wSjh5xJ4k3SBRujci5+At8zBZepJMs4Kpfsit+Bbe+zgAQEta0cdM7J4EAV2eo7VwYOO9go
J9K+CrY2IzQWKecQVmayEFSihoOCIMGp7W1cGZ8CH6UCkyRXZpExrtv4aBHeRDkzrdZRaHdjXDQ9
ZLmTPtyM6tsLXrWW3Wr6B5FsZUMaizeY5JeK7h3UBvqxby/K4Vcy9epoezLPDwH/b9Q9u7GvkO3U
jyKeHji2prh81+pbIS6m+2EW3032moV7y4Rc6M81TYA6iWdx+wtjwRyr+swWvAe2cerFL6RKs2Tc
DfVVDR6bCINNggyz2zpsjGq2zTwkM1G9VqvDVNcNsidwtW/OGO20bg2lpk33qhOfShb3pr3Y1gfW
uG2SPufxLq+IjAMvOA2ld60T/7lHwCjOPloZJ6bWNEDt2uD4W/fxkycgwntIl1mRHWdAgiuh7na4
pj9k+NEKHyJxygb2Xfpbj6xyVx0E9YfaK2e2XwOZKWD4niFUL4YiXrXhpQKM6ZJUks7NjK6UurDJ
LjCAKgGEZ5OUAVm9jjDWsM5J+Nzlj0a+DDiVpJC+8/AxzQ7hhLTtxSlEgaskzhc2jVkZUhhIsese
c+C4bfCYqhCuEqz2lInk8Flk/dZr2BJbqyI7VyzUoFkQ2az8nOA8LEnW9k+1zhtWrGQYbJJhEYpN
bi289hmF3VwFEycQDY9OctIrJqRG0HPRfJQWgR4bBM6k0sSMoQZrf2pL2/WcAfVdZQY7j8ojLKKS
8qjM7qW3lYSwbVE+eSWNDO0S1N2yJf/XYOEyBbzxeuVpJ2C0IYejNJ/zx/AEb0OR3FvmBRR7OHVW
yndL2XmSczNwveoRCQtJew5kFD6xP+B1f4/baBdM7hXjQdic3ZvvyvuqvTc9f6uUL4N9kVm4sj8b
vbMx+mY5yHpC4615honSJj/SIYyugVbPmgpyNQQl1BRYjcs03TSG3OlsyLXxVPDm8x21kdINAWp1
qq2XioH3IYrnLeSvIdgZrMtV6K5CTDvp5OFl5UYeBSJ04Fz/i+eK0OZsgeVLCJ/pjwHxiEmGvLMg
0S/vJhKEktAwd7oFnQIUyJjzsg1oJdVOVeWii8AqpTPfcDYNiWsbm4lXVge9Lw5N9uyxkKr2yguY
rY1z0p8pOC0Oxy+lvAZFfprE9jXgnabXtwqCEG06KljpWjHDFaWAZeyt2uiFIbNNEt2IjrGBjOUm
tZzHNL+b6ZOlBY9D0Wxak/bLtCp2Zm8+wUxUgTtqmfrgFeluDI5VPVxDToGqxA/HuWkKkDRB3SnY
RrV2KfrD0K9N8pDQmOYqYKBI+aJrZ0nj1Iz+mjnL+aJxNuOwlwZ58l0/kN8/w/AtmoMr7wXXIY2P
wOEfJSSAcHTYx531mCi3yivONoILOiXzkyT0FQn4wtbcG22wHuNvmsknLzXNxaBFu2anR2IO6jqO
hnNMS8Z0VOCMSdw4oA/Ptl0hm3kY568ZMxKp51OaDxdYHd68XCw850hn4cypuOgaSf+QJTlq0Gl6
iDsEpEKawM2Z3VrLQifNYI1bp5e3SEyTFo6/F00OXFJDGUk7QI512gwpFpIsNsUsHNYd4Uwiyes0
ZBGGFWRFYroYa7M/B2R+09PwvXSVZ71RXrAnX3JFrhGEkL7fasVaNv6e/EvCAhyTk6Nj6SWQ5ktm
cfoNxEpObFn8sgOPr5UvdFKS0t4rRvJaoyIdY0KfpEynAo73qBb5M4jf175O3xzFveHhXFtVTBqV
9jaRJmtNsc4mlFUCpMJH1JZa/hwY4MiWYALmpU9GM8pl7rivebvRw5MV55x7Ew6CHyA2U63ZdOCQ
eOmUeNMZnw7Uey+AARU/t+TCDUKwLkmpIJ1484q0ANEdwxnmRXTPXmQdGLjDk47irbDFKuXUWldP
SsV3ya442neOmuyFsrTiFebFLQbKmRijJ2TDcSoWWSuvdg73Ggq30lfzqYu2aCd3+CqgGSCM8H8X
WL46/NfdcM4KZ16bxrbIi2uZjG+lR8AjDfYuuj7LjA4PC38UaaDIsWa5fNXQCfhkpWGFx/ZrZpG/
99ynSIdfnRIiCvuE5hgrxvjRRN0aZPxCUY3VkEOY9QMFPVbBPgTwovuCm0OyiodtHO4DJbEh/cYi
M5P1rapZoQVSrvSQhCvbV+dWzJMuLzaVI3BhcfPhV9lmaIc5PNl1moJP3apsK8J+R+bdjf6TDEmG
8UqNWKjTuN+3+Moqqv11/xQ2nPlwjpZdN0N+W2q7VJx7AKbJlGlHCDhsvcFbexAWekfwX44H104x
pm2UDChiELwXGHgs1vI8lQ9V0J0M+wsY1iaOHlKb3EeekBF7S2zYd/h3XeREUrVWPuMO3fjQ0Uau
hA+K/hT7R8CvNptaH13z5Oqzk3kjWFPc4Fhl5oV6Ijyh/YXEmh2yxJVUNj8Hszm0hnOkqA+rLTF3
qU4wzMh1bTW3odwJ7dELz2TO8bUpzS5EYJTXexIQRvdkjh0qsoT06yELT1PbRU/vgR+NS6V3Z2RD
Xecp1Q9WuB5Asw/WL+j9E/M6sBek1NwekXa8U/M7yOC5grYUsMkLOdhFmFwyDtIhJsFZSdKsre4C
NbYF/rQlJe2ciqGipVt5MOz3UIWriafOl4izi0c1rBahQReG8a4Pl9SrN1n7bNY36lu4SXtcUy61
z+LJj795lYz2FmGfs1LOMoFnHtyEh1Nk1kjrQjqnmY1arnrTUro79JvlvtNYXleHKDMPYNfh9+LU
KPcBwl51KhyZNAa1UDVlffS1ABOytx0T58MM6lfQrJ+jy6re4VCPyb0auwQcq0VUFErc1PIk5UvB
atBA3c0MtEMW5RKqhTGmcnXbI3FGp0Rng15tqIjk4r3MXyk9uLyUurLradmZ6n++fskzk7Qixw5z
OEaIEsioIw3026tIb8TqsL+znYKbBn0p568jdqalD0rarz4dht265krnQDSSKrReZPYl6cShFq4Z
27546hJquGd1PGcJ7VL+geryPDAIK1ljvlssL0jHSIxbs5ZNVkV3p5HvJQKHJujgzc6tT3paD3VR
zX26c2CkEG18Jx0xHCYEkMhwfb3eWKV+tFVxx3Q6zaO40tX6pSQVXrkPdn/ruy+TbQSxBADwYx2e
OOwX8ZNvkg2uT6l5FM6+ks9YGTR6hTiuJMpT0GbboAAUXfvQNVs1WU41nTa4DQDs42LfFBefKw63
kSdzM1K405u7SFZWuLXGbx+IeqOv+/JbNN9eu1NTd+/K92a8pi2CZzXa1cWrQfLeidDPsQ7WNydV
dlxmUT5lyhoLhcWhk8dOdYs5D8QOtOaiN7d99oSMhjkEVSQL2zio8b7hOAhlUi0p5aE3m6YT1lKy
bvYLdJ1GtTNK56CHORtTuDaGr6DaEjzqKcY8a2YVtM4wu23Wm055iY2D24kDRfa5FWxt79RFaMGi
RTZiGVnnvJ8jO/+IrkdCD2KhaDbY9gq67BBV7cowjacD89oQ9JvQcP4qqmWAnCcQr6z4WwosszAD
a9u+00WT0iBia5tMXZMmzUvax/LxYLlfofRWjUqxxMxWRN+zLPSPku0OgOWqD06JfCt90ptKvTCr
Pc0NJpv9GOCQpzYGyBme9bxuXYRcpOnjTZov7QTPlA/HvYR7S2pxUsNBYrQcbZ5oGfVI/kidfutO
sAg0lgVGzrR9ptK5FogFPdwLJ4eoanxFVkcDLHsQ4ZoToWM0dq775rqPVrZxyy/Dvwfx3SmpodMq
Isdj5JgUnZ6wrglO4nZzLTttY414QiNShW4JR3znk3webh0Fns5Tz0G6szsXZcwVDS6TYizZBidf
Fsm9jxQvVkBo70sRcfAgJ/WeEdTZNedRyckAXXlXvsVTCb0nZPiISTkwATCrLfHAcvdg0ENC+mM/
aPal4YSgrlze3vjVkJB//WPRTFpwruet9Da8n3VzH6ib8zOzGEnfZBR3jl4SHHvJgTS9atVlNNyZ
LD7alpCAf0Rjcaz8DJDQ9Q10fQrDPVc+oWQSWp/u1PcW8p+2XyOM3bII55NhxuwKsvA1LQXwvQnV
VZqvmoyDG5EEGjBgRAfGcjem7I4jG2kTTT7sW5Ty4GJPHHNtHmhk/SEQO//L0XktOYpkYfiJiIDE
30pIyLsqqcwNUa7xLvE8/Xyai42N2e3u6ZIg85zfEiStaKekgd2J9qn8tJ71w4MJ2z291ta8Dke8
g/R96vVvH3zVJACpRoOA4EC5F2XsZ8PI1sFw0UHInC73bX5n08FhMfo0VAp9xKwgvR9rT88vWlA7
3yrlu0BPyPVI8clezU9dsRvotTFcMPXQ2vG/jMiNLeNI/KjSz6tKz29z0cEy8mW60ovQKEo12PbP
EuQYJCaM1pl5jtmJRP4TW4/QputhtjZmAcpp0smQsyY6lCbBFYrS5/HYYwra2XXhcRAf0+DLKLnj
bqRLYN66xeEdyGbiQUqjT2ZZb2AbMRQW7+GVKUAJf9Ly2nTJxaIIthTG3Yh2mLYXSf+PBOMlpQge
tTlA6+MuzV/L8kAlnt+VN5Vt3eVCwmsAEYxOX7vb8IdZNPpxy6zlqAeVYdjibAzkFw24ijkulTgk
R7b0jNRaOf287MmUJiUOveZfxGSojRR5fFeolMQQrUPrW3YO4jGqLNvRC+2WtqidVn2Pzz+TKuKK
Va3If2ZTrJDwLJ1ErpER8xqhp3NQ0JSMhqbrx+xG2ocY6BS7V8aHJt1ve/4nq25jKPaR6tdV63Kg
oeBM1O+i/JrCbwwCXhL4gwq6/TeEe2ve1UG00PRdQdl73vz0kbuTjjiXYKsQ/siAynJvspinfJZ8
KkGySSJEGl8pX1Msty09azL8MniXDTPxnk+dHr9CCq7m8WLXJDw7Fzyrmf1bCncT0GpcTici921m
5mym0wl4LiRQfkRyRfbszK1jGJty3IhuU9tv+qh7BGSsZNGvK96TzKa6RndXdAUtkCQWqksrzT2M
zEWTCuB+eVDK1zn9sdvXCvVe19urSotWeDZBp72Qi8yEYkvVbR9+Ph9ocbPFzXiW/u0HA0GhgRG3
qMh5t7y01HZ5Uu6l+0rTdNepAKwoFuLbZGJyPdTVl4w/e+0ri64BtbZD0Z8Miw5HwGb5FCyBDA6U
0iZDAVJ9DCWSyO4xa5ya+5z8BG0jy1+NwCZlF9pnk7XPNdI3CfGq+1b4O5ifabexgnihxHSPKHcV
2S8Bt2wWjR8bXyNdHwlvhhq/ysrwnoK5nDG4bEtvZlEYOb5AOClA+te4m7D5bZi8FPioEsrkrWs7
Zt96YQGUTQave0XZFqHu0WecEPcMMFosU/fHkOcn7djSrp1FyxnNifGUPQBd20bKUQW4W+4cc5dH
mZ8iCEw83XU4Kv+1Cd3Ax4Sw82Fst2N/qdOzPZ7rnnz5kDG68KgxNbt2g0WMcDWixKJ1T8w47SEG
OgMSuaF/audPCQgWGMTDBfuT9AikBA10+pqEdS+haC5LNNqEmV8oM2Ub9npKkgbjVRl3aENgYxHN
yQ29hC2SrQ5GXM22sbgG3Svu78VzVSlIFRs5T8p7FIlLEI9bg/RtedPrHH2Pe+jMhFsCKAy3+zLJ
oauV6L2jdbVtzra2LfodVE8CupzYq0kcqmL28uHb7Oj5JkEpCL7n0S/HAVHae+dsulRFp58vRI+C
1CgO7mQum17fjdXaSGn5ySaJy5sE8fJJ6vBmbNjevUKQMPdCB8u1LyVPsZ+T4DA1/9oWUcfkXsr5
FCoa1Ai4++BUKwPjp94c+8aDaFnA8g7dFulg3q1ySjfC9pg3+mcWOr7Cev3kxwx6QyweF5mkKw1w
aiDEpaMgQKM+u3qZQTyDahUVVFyqe1ixcuA7Kd6oPFpWVMKj1tr1FCsM3XVAka8LVKLjgn7Wgzkc
ELGd6unFmhKvSO8q6HKAyqKzyJju7E2H1jOKqJY3L886ZFoGaKyJGV3UZWXvioDKaofQ/UBZ1+FW
FlyFmYaKIZjqo+WmLx1BLcjEpuwHlizV2qUDkppIZylalycFIwFfXMXzdUiaiPeNyiGeiinf2/Vh
nJk0CG+Wu5yKtB5UGji/zg9d85nQmSjKg4w3EsxQpatY7rp6EyGEYoFtONHEcwKPaN3gvrKq3I+t
97R5TyvnPJrqYeI9HRD5d/Ze5neicRZa9M+K27UcxR7qswnVNdrSRLRboZ4CPnDdBhDaEKpuZoei
Pxj24zlABCkh8NqXlm3c2cX/BAJhXkv31loEYuv2U5Yy2oshEhQ6mOcRardqbrIqzjZYVIoGJaca
DSCzwG48i41FI0Plu9YaHNYkQT0MO+hFSpBAqkPxgKjNqYhu0n2uwD1y6tAcQJFG3KKcROz1UxDh
pA08jXSpf+nDH5VB9L2rXQvFAE4MhjUwk1ECN6UbNcS/e4tSr2bhYhUqJi+kIgAbebAJR9iXYNwE
TbquwWuoXURWMb2i0fUce17ryWtViNtMuxxiw0KskBtqykWPP1CRPAV3Lt90SjdrUii0p9Ijza9J
qoZKhZ/Qcpa5eJ27AOFDTIfOvbYubi6Y7eOLbOHXrajYuLDV8xAi79cWZvSDA8SEWov6R+y+5yhp
MCQsskqCfbeLtKJIZ2i9Ab1+GOaejvbQnQy/QpZk1vV37RY+2Q5eVLReZlq+FQh6A8MXbb6FAd9I
y9kUrkTnQ+KMRDtFwd6gvnEuKj/qo2VVX+kbX2nPaZLT1RH7VJcogEliKXLPqhGt1LeJY71SUWct
3VD5bMejpBDRQdaSvDQDogaKYuhmMNWzwideBhC0YRvvZq0691Z6EoNzD1xjnTg0aMpHLwERtGph
IlwhNx1/yWOSa8polxOGTTV92G3waTnw2gNFjtbooii9Rx11v07iUVXwkjndqkIyG7COEj2ycqrx
kpXaZeRMheig/9B5pEbWrGwaMixoUwIPUEdRVB1XMAiRpwfOPztyeHT7GB/UgUHAc5Bqpyh39OSP
4NFpUUK/OpukHM9ZHix0Ay9KH+EecAcWZ3SFm4qlpe3VH71mY9ZfdSO9SFAUjQrVnlSfIm3RHkC8
tO6C8Sgx3+Nm52IrU3Zkfbjo+Z0MlaizLmlpV0nUsPm1Tn4StYZulSuc4hyBf6Ne5Qgd3OA0TxSU
ho2fPH+KUdztplk55mHCzonRzk7Yfg79eAyfTcxB9shQzzkd9/8kNm1heqNlPF8dlpeCf76Oqo9g
GOQ1rOpVmftTfRjS5DvHDRTWfNH9E1HEq0NBoSDcH2IEZ9iwtsx9w85jOP2i1O6DyQj2QaQHqkFO
Mt6xTjvzpfFfLqvgl5lqyHleeTbM+S+w85OjqsAcnJmsGq5+hDBR5s9Ov4sq5yRnZEQorb+0qK5E
6Lhg9UaBA197mKZ10ToUnFpMbkLvZe11GvtdBQjnN0gKafjJWAtj8zEhKMlYtfLw25heE4IjZhO0
8Fr0FzusfDuCNmu+iEcgn6Texd2jpeG8LgZG9izSQYtQs/f2opncDR7lU1H96OmtEJ9DYb7WWgD5
mC/w1y7dIecn/YD3C+DjQ4irwWm2Zcl9mnall5fAmUHEdz/QPEeIAL4D7GGLIiteAif2lOnkQKGN
zt1Sv7vhY3bubd+u5/4esX5r71p/T4fj4Gho114EMjdVtKdk+tTEvA8ybBDRzkA72yC3LqxjbP8w
rbZZcijH11EwGynGpiv5ruLwyr16UcpN2Vg3RBESvjUeOFDl0pjsQ+Zqj5kyTkEF8NPlteuCN50V
MaqPQblxW9guOTNyh5pcoUIJgLlX+YhuqmDZRW3ewPep/GUJ28i9Bq0FyxhTWMyTiqujNDwLU2sb
ULg72DtLdZcOQ3Sc6Fe8wZrpawyPMnkMOiWDmbspAyhZRNq/gkW2zHalsqvVn5naa5Rqqf6nZUBm
8TpnS2gVr53ZP3WmHpgoBXCezy7Be1O0dHE3Gu3GUYJWNaUcD9NQryU7yaU562fUMVmYrEsSnPh/
wYq5yslqOZglOTG7ul/P4pr0r4NGlTe/o5hbf+IrjVyb4jM0z1Q78lV3ZYTYGy+QocJoducgkb89
dqu+1PYklHtjSZlu2y3qMB5o7Bm8NlUPQ0k5cFnTRz15xoj4Yfoq7QDF40XMuEewUOA9x+FTfgeR
fZlU95FVA9fl8E3FM2JYRiGktqdQPzWqizoDLSTWybEgHsXeAGw2z4bqbdwcy8FlevybUDTXuLBH
+F60d7XS3xvhvhaMoLG8EXL+NeoN8UkKrbJK/E8AwESDONcQOGj8Fn2Cm9Gu7iR9eQGfKA8iq9Nu
Hrcxh1mAS6sffZ0m4aI9ufW5H0ZfqQdtqcGlWUFQeXnCotVeJCRrmOeY/Qqmzrb7tvEjJeW9Bk0N
kpc8v7XcqKKFO+z9onRXc1uwav3RJLOh4fkER+cPqJTCwWYH3qalT4cm+RsI7S6d+ak0B6vaibgB
vPZr08856gl9/Kiabq0rwyq2/6lGvbdLfYVSzrHOrVwr1rbNN5n6rWk7Q1m57V0BVslPOT+irk2e
PeJza+72oP7ODVTxRlG3rTYcp8Rc18qLpObFrNpHAm5QEK6WtrDA4h44rzEuqCYFRUbiR0nrfpq7
bZjgohQCtQ2nji/JOEFWIlH8pVvhbO0oQew/bu0AoctLDrpe1qcq+sl0FbIWIMYuN0NgHooKp6x0
/MpscY/IEn3eELzPrp3cU515U8JXnjuaEAMleVHB+5A6cuD9jTxS1BktU17JQhJfMr2NabY385WF
HzFsXjIcV5b2COK3cKR2SnutaZqY23VhJr6lfSuI5FVGk4zabsdFq48llc1B3wKcaRA+esHi6ddW
7AmlRqMkU+xg3RphI4ISajebW1esNWdjqo/eogOVZ9+tgZpacLBkEzXVgcokvyfWmRlMof5jPJhk
vvd95CESnZ3ME0Pid7gmEmMzpO7WsCFOw0v4LIQz3qf0YsYAgfKgDS+odAsCmBySK+qxWVPHtU5I
Fpq+jTlZyK5eG9r38xCM2ppe6/bUSJxmre58Bg573pyZV1OqB5GaaO1AnQBOhbWxa/CheGXHfsZb
xWrIztfhbuYopgCmRVo30U4s3eB3Gud149i+y9+Ua2SplTMYDojBdxpiNGxQG9Yr16JfqNX9pIWQ
5Te67YSe11lZuXY0WUDV2lk15KOm/OUAJK66mDzZgeySh4c0BqCQ6Cavsfy2fu9MwFSOWKf91EZq
b4p/dvHtMF3Wgx/jWU6s99L5LAfmm55i7H0T7OzOZ+qJC7qv43KdPKXyghqu3trzVdzcrllRr7By
7Oq70Cn1odmxs39sgQNSQJEG7Lpt+d2TATxa+xSt/fwWxyc9XnUsilGpHLSgOM4dReQZvLN4bbTf
0Pijj+zZWFIhInZWQYp/uV1StNZPO0Hd+hD6io66VBO7bu6OYvzWzHpDeXcKpuf2B83iC/P69Jfy
0GrYZWNJbeGySX5m4xrZr5OjQTNgkwqj1ZjDbqsUn+IRY2AVfticjRGM/fn+tzCp0zpQ0AXAjBV1
tS/tlc4tGH4oweSJbp335Pn9qnCG0/SmuHvXeYQRhk1xG9MARhTJi1nWG8Wu32E1cppBY/MrHvdK
fs9TjBLpgrcUP94L3rB1jFZsYDHgOQ1wEUasLxXlZkWzdGJfKQ9a2X2Lqd32kqY7Up3Q5uCbpUyQ
HlClwz2blYG+lloX+7ZEmjq1zryp6aVcI9kEpy1anUJNLOtR7YpLEjXyGmBWu5uFpmzjvBZ/0p16
tDpWzg4bB9P71LOeVCIDs4+FRTgU3anO8+2iNKnmEcGYMutWSIVsZXvEtAX7cJwgm0PGBTdXQy8t
VKS2xmxsB4G9qI5TtAMUdQs8dMvMhHOdJ0B9I0B9W9TWjzP3yPRG+4PawZa5wFL49QJ3BOGGWNWf
uEtcUV4IfrTHNhceXZsfmfHsd+yga7LMjtYClMav0zo7cpcC75ErCD9TwggHU3bAvOWS7VvgootB
Dyq9JuSACsR4mdVU9comTFFgKlRi5blreKaDl5jy5xELcSguao7S3dbDqF9q7gwi2z9RH8FamahD
2Cyp79XwiMymi4Y3Uw+6bIp1p3XOpXcieVTjki7wSg92E5Zwr5r7yjekbtGtm3ZbRN3uQQitAlgS
COFbOpqW7Vz0L5MI/zJQS13CuUhtFDckb4WxDEtDfMSZy2TX1Ap1mAhM+mSYH6Rdliv59IINavQz
tAMNztQm0UFn6Ad6Gd1149rpHgWA7WGgHVdtF488mxPnbMUaTZzpsxQY1GNGS42osGtXdKo2rD1B
zgk0j8s5iclkajGehyUQRxYrYo/okj5hvlBn6jYT8i1nrI+TIf2cAINVZ5vzvh4csY2rRt8ObcNO
P2I/bEc/DBKvn2yK5R38VZLr0dX06hDHufWaR8SeFfPm6cgRtnjPB8u3G+vTUmYByxRCAUoFBwRi
eiRqZJhN1UqnGs0cbob6Ietfx7jV8UsY4ImggLOVFr3DMjrksttFnXO3leFiEk2Y4tDNMUUnpI4t
Cbo6FSnS0FiiMbEWjUFzMsdRvauoDc7tPwFkqQdoG0kIMD7d9O5M7APc89geV0+PUxCpL30nX6QY
MDVfChRKqsw38CTr2L1UnHD80UHQXWnhRIAh/dQasbk9e6shwqxz2Twrd6NVp8arwf5Qotwr0VIo
UU/0hHxYfGFhorwl0jr2ar2pHXCqyJR72EM2QziqZtWroYWJDvSYDdVJzkPTeKWRvJuN4htpskx1
xKIGAg4eaizSkiSzoTkZoX2JtBbp7bQVIcetxC5MeaGlK0egjHsN+5Dom0IO6xFLfUSd8ZMPaMGH
KyRpYzL4s7lHvz87qCrx8LrJm9V8zvWxad5bm5mRClerbM69Y3hlSVuypfulzLx4znzbQFtKfEFb
PA0x5ELkbrIaGUWqiAZjZudmcG5RhWqI8q+RU2TqARh4bqqliPBJbd3sXR1QFLOU0PhbaCiPguw7
ztmaZYr2cx872klmUJUmS6XUPqdG+EV4ztp6IyuqPLpq1TnHiHZzJWeGnd17NOY7Mq9Pgxpf9Up9
mY0IYOM3pZx5FJTNscErH+kTQDCwuD/d1a2oqE1M1nQU68O2d9WvxC19pSC9EwPp/wki5btsVJ5l
kChRMBQNyHpPcI/1U+aS4dqh81ZzxNKaTnF1y/v6Jydw0NTAnxpq7yLK4CYVilFfSj4Fy/ynJ8Ei
GVdPaQYGlWUvBWo9d0v8wXsqjTV89NORg0KrwDnE9R9fTH5j3ffAm9ojmQ8EfRE1YBB/YHmFQZmq
5Eo7pZbrZc1X6rhUjWiorQPZLQbIMcAlJtQvw7yV0GdBHMF/XM3oHWMM6N0Ra9VSEe45oN5UqZBy
Rf9mOWwKYEujgmEf53dXAVc0X/BhVPZLayHtmv9NPUQEMW9Lh+krUf5VHAVOQfyg1rJ32J90p73W
BbI2QKPY1NY2Qt5Yfa+79+dlUUTju11nl6iL94OJSSNpbth0kUhZq0B9C6L3GiHAUGEJQgM464pv
lU8jMExrPjN08ygPTE2W/htU6eYJY7Uyh8Ns48UURL9h8q+xu4tGa6xadXt2ZEyOumeUwTIlK0Wn
/z2ZzrryO9gK6msTY+oeX8+iEtWxNN1FIj5CG3lSo4FspUjepoQIAJI7uxfwl3ZV6OF8bzWs5C3Z
oGurEMXVbpVsByrd36beHg3GvLkp99i9x2kRu6G+TCwjI9Yhq3FQjM9ibcHp3Fk2HrTKYux0uYzL
zEyRF0bFWUmnajkHWH8jop8Oxdg795hsxxUVU2i9X0YXsZyCkl0vvFr+GSBOTgVmloTrmXhlVXmz
nR6nIT5l/G4o1p3+POMaMhKXuCvp8SZkAubX2qbKtehqj1DscGmbtVeTqKOXt2kq/cnG/Y5KqY0e
nf6uuvNBt/NHRv9tnabLhsoUgeBbM48qNtIa0NQYvirC/6PkvSo/pydURskNsbAvgfGhynpjDGzY
z6cJA7YgZaObDE/2J/gfX7fGgxHl6F2rL7crMffghqqHNYkdy2LE+udcNaNcYoI6TUa+pbEEnUFx
p58aaVqBOA9iOmPHxMDOH/ndhNfRiTwL7VX9TIHAlVg14ug61gfpEcvZUT01Epu+/J5RnPZZsNEz
A1TNXSgmuRq4PTQq0t30ZDvOSqv6i1u5UIj12mXvp8sEsoiO4OqHXQ2YFoYMdgtAPi6IgnHzN9HE
7wUtsZkM/CTstiNWdglrAECzHsaQcPDSq2uXXtOWzzFbYW9/0Ei7dqvRU1N3Q/MTwSATySkfdTdt
ksBZjbJY6TQDMYCDW1JqbUBVTdPCCjtE7Gwv7U1YnzbSWj2GBIMH6KtzBGMlyu2U3ezmQ+jZpi27
ZarWf2V6Gx0NRQ2SUrE1VY59hNymPE0ZHrbc2RuTfkxAIEcqkAswFb3FgtogLGPsxcTCTwoeRZoP
Dca8qHTuMgXIf0SBLKsSsxSIiupWu1Zyz4+ENIwUu/KoupLklACuxP0WAvrZGg6O8q5gvrYLE60f
vj/Q+fGodC9Oci0sDiHEm6I5x/G5SdFoIxEYnF8ZD6hJx+3MpNk2yrogv2ikKleQGFMg3qljFlRb
fTiKudfBWqtA8zSUL0MmV5lkXSSQpB+fpKO5cyprrdUjCNfV5CBxa1IxIlJqawPksV6oA2iVLkj2
YKtGxW8kDbz9d1EAOaAMSGCxSMbatcNHCJbTNfG+1TaOk3rW+JjzcG0QbFXhlEY+oaDmJp5ppQy3
dvyNGJPs8l9JWIxpNrucGJbA/mykeTCg17k9detDL+5uBEG81SdQEaC8zMxuzSj3WsPiFGSe0k+8
4AF5ImgtnhlVGGFbu1qr/LPeBou8Mm4WP1zT6ic9VPZ60iMER8AefVkMy45jrvMEsqLrNnY5QZOU
jxFhHFV5y5CcrdxpNjP6fze56N2JRRM7tafHQ8EelayZzbJ83yuYivjPSWt/kKSwBjoL6aJBVabf
WaFLFz1VWjKhhu6iwWBkhdE3ER0vATMTqVX4kncjlJiL40nR9JMao48y5i/NlRckxTvN+MmtUwRF
FxBGYVnBqsirI9ln63ioQWaJS0iEH4BFkFS3aoNt6/7LIiDZ6tjq+xnVJNSMU66rqnpAF+HGHrP3
UtpbpTMvOtBWaGpI/oJDSh8sRLeLQT2ofWnVV8rbH02DJoP9LKeYK0tJn3er4Z4kYj1P6VGU2WsX
1h9WVr/0JkwHKzZ6PHFMEhcdWWVNXOFGhV67JiTL7DxBlplbPbX5BOlznY17lFq3IVBXRTh/JAZ7
qKP1PoJs1Bk2F1zO36kMqzc9E/+Eo3yrHI3MatHWbvSPJIBI0axxY1jJrmrtL9dp3qIqfG+V/GrA
TpAYwdtmLZngo6eMGK2QwXAlXPOTYC5GYFVe45CnRzT7uk0+sqa+BFUcL4lHW07hsHlKWO2OUWYs
tlps4rYqI7rKpxXrVrmyLdhTV9Z/bJgMK20SY5mI//B7vUFgrio1Mpd5OW3sRFyLcsArn6xEnl2k
Ff3qyrSPJ740LTvOgQrMq9x7ZXibOg0LJ004yTyn6AVjP3wqJueBUog2+c7ktI2yAtIYeCat26+W
YnACVaa9lSnkBwmBnSPyLRPRAujsaRLxp+N0vgjNFRci384kMlgsQOm+/mrn9k2zR3809LNTVkDa
hdoRsWBuxMzjSBPyny6gskQzI5sNVqo6bZUBaXWguF4bEfEU5KqNvrRmBgHpi/kAAsx9jWFzhiao
MEHTBlKR+sBExGmzihAU+JmV6NqoHCZOJb9OrCGWWm0R/H9bY/WKdp/ePXGIdWWfsRdjPlpHUX57
tryFNdKHbvCnEnFRXx9VbeSACnIsgqg35bjKZXLp7JpXAk4WsSXE7WcIqCrHBnVWnB7t5wvQkghn
di9u1nP5G29GTjt2rN24E3k+jGWGgVQNw3VUNi8hKeuVxrE4pcmrWynruAS3a913Mtl2DoLiUQBB
DkaHcQWPZVq+VnZ2ddORmwXGNEDkCbdpuPp6Zp4No/FoxOMmB6pxXfdFjjD+iQPBnAZL0mtekqGp
eYmYz0IrSZcZgCvBMJgEI/SVyrbs03tZ9PhzsPEGtkf+5WerYh2wrJqLeuYsf7485mucT0c7Jhg+
m78pvT9WqCqmonuf5nybi+6AJepQkxLO2ggRN1pvEt1+2NGoOSnNLdfqRxoVb/kg91FOgNGMiygE
oYvMXuNfWvylTosLfrIeSjl9WKni6/hUChOJ9VhvcyVZlXpymYn3oeiQOu70Wrf6WdFnXu9k3lmW
vU/7jIO5+0cRuFdD+Vn0kpSptbESZ+Wql4xkNqfQt3UZ+yYZPUTY/SXRdNBT5afU57MuslPthvuZ
mSGDIZxjoH0wdEfIrarMm55+ar3KCExQtkXV/xRpdcFNsS0D4j901KV2caxH5pKOIdEKMTw3myc2
HAVME4LcAUpYq5uaNw81Vjdhqu80qz+60bxLB+29EdldachiGG0m8aBuCCVQMnZeA36wy1d1HHMl
u5+5ol9r9PvqZBFYMjzSWfUjTeHZbzZSwdncp/R2T8dam9408kGelktCKGvLK6X2Qk0IcWjEboQx
ujn9KQ4aGA3SHu0QEHYbFqewsNnxu2iBL4XMPTFGa9T+505jAdeMxCe7oFz0dXg2re67NnCRO86N
ZA6J7Xw+pR27RJg375Wik0iZ78wuQtpdAe6VMPtRenC1+h+Zfw76WrFx+SQCxChFKq5dSBjlqK40
BHQLOWCDbJvwvSHNERK5JPPBximQmsap752NMOdV0MMrKx0pYnWjILy09rRffA5d8c4Chqki2CbV
tGMkJZzRHTAdkz6TowXOp02D6riLeHdxLqoSRW/9FAOFE9bhhNb5mklvKN+cPFC8DgFOgfDOyeV9
boEQU0RSYRigLki+yZVfzjiiJ7ykOXF6vWTkC6rgFMonPDB3zBrjjvwZ7FER7owiJ6cv6KjBAvsj
PNAkisbcJrONatmu1z0efqdT99qIUoK4W4SW3TqOWeJw/OgDf+Rgdg+DgHNmaZt8h87xDXfcZQOh
gqrDzzuf+oZ2TEtpjtIg7RLYAOjAXXNQISCFiqpnWPXWOEsb5b2bYKaKnUscRlde2Ve3aKkKFtND
t+VpCMdP7JtIQRUdXQmTLrc+366OIj8LUy55DnZzxvr5HAhqEZ5iwi4QEvD8KVvVzq/ki79PllCR
vpNAVYZ3Q+Bngqo08pxpoqjeAFAYR2t7QyU1lj+RfuUWApHI8Z3e2Ac5MXVzoC/J2CSeBh9hru7b
ob4+HblWyNBcdvWyiXQ/SrKnVOORsOit5oaoLewgp6bC90KRBY4FJL/NoBADUn8ZDdr7soLvTuT4
r7YrXvOAGCE5Bx/qM7NmIklO7eS5Il4pdoy/IFDuk0GPfDls5DB8y6J9i5L4Tr0y6QeGdYTbhOpG
Kq2Z8VswWK+hi+Z9bkuA8/DSFROozZOoBw6v1O7F6PCSNSmitpE4hWR+zWdCkpL0mrb5KizcHcV4
Vys11lYN2lcX36P2lHIq5l+Ae4fIRNw2qoomIOkwkjgnt5GOZ03DrncLD1s6YoDhBCjp10S2BGVz
CiPFL0ubbAh7UZGop1fmIzGSt6AO3p4fxBotY7sAMR69IQ+/uOnOWAOShdAVTE02CVt2HnsY0y6q
FH9OTMBN1ad4sNjDbb4BtU6uuTtck0yunzjLWBAhPyIXxFyfyNUUuitHSbYTnkykUOfBBMKbdSSv
PW9XuNetYSO4cWFOfLNjliiE/KKCFa/j+4SlnRh3hQQ3fEHWzGDnvKbzKcCklP4EwU7pQelQuLhu
tspY91VUtcHaMW+h/qUnyDdRqIujkMSOzQHxnQKfzLayAMpyvAzaUs3fZvU70xFskN+Tx/3ONtqr
1EMPf86tzQLgN3Jz3GnYUM6wBTCVuI8mTwuqn8meuZlwgwTusQzTVfnM8pJD9WG15WfVT1tJurfX
5e0rgPZn0xXhMs1bL4zSVVYMr2EdIkMiq9dMv51E2cRVvqLd7KuZ3Ws5qQe3QuMSzmRpDtpnX7hn
sps4PYzkM20IYdBjzJvAyIKsMitHMTFq4hSCTKeSvLpBdMdMYdGzSqCFxniUDoyXOsG0JYHXxKjk
E1u9ZlpxUmpY8ZBwTALVDx1fkNqLF6XsNzbl86Xb/+n/kXYeu7EjaZu+lR//npigCZrBzCyUVj7l
pbMhZOm959XPw15MS1ROJuo0UCh0o4AMMexnXlNChIwt+xXhxk1b1y+qTpRck3AiRUJUor+GASkX
lMwvv0vuwlR9CaV3no/2bWeW5PY99VnHm8QH5HimQzxMPXQDUX1bBKX32EWyXeIRiESKeVkgLkGV
zAQQ/CJUTg9cTFlm8qHq0QdIcx+dlTq6s4MJ1tcC4svDNSAlao8S8oi4s+0JHQDmUyQINgNaMGPz
pqWrPrjDY61mr7WtXBbkrKMTkq+GN57dXeYSJkGYlZehT/HEvwvQKqmRC7Ept/TU/EyvXCmutiro
wHsXunzvzEuV1gFd9oU2ZOR1qC1wLoEwnEvSPvNZTR9oN8EIuBlDlbTTPdHQ0tNCkDrgox3nyYZp
XVbaoo+Ad3VPEZjZ/l/4a8okYENamo55h0CHbpHfPgegvtOcdi6UN5hCPrj1pH+O6LfB/aa9py6k
SykWR2alDhY4B5zrpQ2991nzb4L61UZLJquDTZbkpxgcUS05KSBLSTTgqkxbpPVznb1y655QuAot
jjcqtyiAnMA4WaTiIgrlypcplEh93UCaGelwinG6iWEA8NzDpUt3hftShWdhTI2Rv9kI2o0jL6Dv
/RnJM734rVXAnjQ7N7mLedpVD01fsrFeWXvltuD/acVaDeNFhV4SOsdEqYSJJ8M4UmVLztz6PHJW
SFEurGwNJRAdn0Xq6FC60Y0gnmuRLownBGlG7SdW1xUs3mF4s8c7hQqC0ZCkU359b7onqvgnrXaG
X/aiUO47GsIRHOrO9yZdEOrLI72fdtGE1knk+qdam2wrz4HMn02xHwkZZSlnHZCFaWj3oW8DeCti
PSdYQAAIt1pkI8CVBimyi0pFxufFI/j130KkESKKC73zOWLH5kLabPJi4edvGkDMbJKloc2QMUdm
+zgknxoN6fa17J9NmncdGnWiBK7YrQz1ofBQTYMYn9jtWW0uc/kRIRo79tuGrkSHMFXsfDSFf2IS
Q3A6Fkb9mma3lvdoe5TH7QvPCK5b7gw9+yO6r9ZXnqpu+owaYuk1Er1xnUzESPRC/6hIILqa9uja
3ka0n6QcSP+0dbFu0urZS2JEWE0Ij9VuYtYgcnOi8r87oT8jv7POGvSkHpK+OFPldRq8RtROnGiX
DN2l5SgLnHVQIn5Wxuje0z8cXvnBmLoHFJee2upZoaMlIZ9kcqs3ArItckY0qTIiWgcmXIUQXupc
hs6Zp0BOs65CCEcBhTIpLlMfvMjEs6xSCmcIDKL+4Wq7aLw1gHIPU3it3Q6EM6JH1xC5FspwWfbU
IgLUy3zpo1TbIO/dNahEcOA8uL4khKtGvcn7j8TgzFF6aJqXJH6KY+Ch5b0WpgtXypOUvUDLZRn4
k4ZMui6J51WkOWVN8zzzICLd2bC8cpE8t5zoGLZPKp+G/pyWPMqxHiCvLrkBuLmIqpc0TZc5iuVF
oC4a2kJWlG91+jnI3aajv4z6bFMYNADhjllCP416MAum/2QgiNR9qhgn47SqOHeZcUXjmOsHqQH9
0u9UkKSfE5prAE6ljdRNCE71GKSgSrD2YTS3afFnIJaWKJCGYM1BAqOXwWFOENKwERpoHUyNA66m
C98lSoSiqSHZYFmAN4lOtCdpnFn2FUL4DqDwcnhraNRk7ZduPZvUBz2qzLJ22ZYhKjlE3jaSieFT
DqkvDEFgJ+s8c9eDjf6x+iCq87QJiXrNRYNmfqlewupY2iiMA3RTsqUHZXBkner4zi/BI1LkoPdT
i1OZUs/R1c8S61xUyEPVOM/ospSltfKIzQTyvikInTTf+gSCGcEe0LjeP620r4AOjGnKicfPfu64
5CkG2yS+ngZ/4SUnCtdSUsHiQkGeyCU2gPE3mMGzzuPhdCHze+a3l3X03HKLqVoFqXhTuB04g2g9
QuCKteRWh+MeeBaaq9WND0LDRX1twETJVKDBqNH1WH6W1a073qmKdlnThMjOrJwDeAlDGuWppQL8
Oyb3DWMbLdEbFXK4NoDl6mLaid5Zk/prx25TlATSBWgJMAxIyBerXteWUVPSnH6Kw52rXNbZFZIk
LtRsQdZsaKcatWdPw78DlUY1fkr9r1JcAwUMkg6jMQna/NN00BZDSWkTcUum3r2wXzX9tDYNwH7d
qRaQAIzpqWVwJfhXZStXwYDG+IVlf1Ul7eCaavy7hsoHDI4TBfWdCl4LEipQZ1JocwJtX5/eg71O
gZwBQDKJlB1aTAX64sIoT0b/3bBXZXavwLsy4cX5yaNNEN+N4Uqmyzr8SIB9tC896KaxHJYB/Yom
qldZvjXqzQjOBAkIMI6eeKeHPNKXgxxRAhWBnFOoBnWxYAFcVwM2JEzuP1WA2UbNJ3sSUHLq7Mka
29PSg7H+UhTwZdKMwhQqbYj5hNpdXl5AmwK+RzPmoo1OOxwR4uZCqVH636QFwEtqX5D7AZMp4F9G
IjoLZJzSXFR6BqjWX2RDtDCUe0MHRrWKICjSBVv2gNMBFgG4eBztJ3LiJVLNKam/+TFK/MoC4gp+
mAqeFlw5LmhOdm3fXpeT/qaXsKcmXnhOFVmeOArskioHHo3yES1HksUN9GmyDDAAtIAQ3DT9DZUS
pXlJPXUVWW+uca2icBi3cqGj4aXlz0PZnWZqtu4RN4zh4Y128RCC7kD+1wTO56hblas3qs8MxLEH
IP7isqPd2pJfmTzsKoYRgX3dQmMDn4B0+1KkEdg9yn95vpng6nUVXAo/wTCaRAYpGpm8d81U/lNu
Sze+LEdoqaO36fw/hvUmbBRHQfOO4J1KucvBDiY5wJXuKyy+vDpe1yjueSi3V5UP4InCHPomDqr/
NYobbvgHSRVa8Q2Zx33S0F727mMnPDUIhS2iQJJremwU5XRCgxawpsbWUplvyHvgy1OsBYxLhfyk
SMhmW5pusbPSx+hK7W7d8GJMkUNO+21UwYTrHhTLQXAgXBXRsAYCtWibc9d/qic74JoogEpBdBVo
/QkS0ux7+j5li5tGSpUjPS/r5E+bvDch5GD1srGzc8u23rLuMUiRWUC6GEmr7LPk7QRUvxCorkbZ
yo6+7PayqW7V4lrh2bHcF2R2qxjS5WPuBCehftdrn3V9h7o9Vf0WKjv8cRud1LwWiyQ+rd1bvdo0
HUpq1ZtLABWB3PdpAVrZzaR1U/rbPKZFqeLK491VgMK19qVLTpHyU9BtsNz8VEeXgMxhlQjnpm0x
qxiUlYvyS4DImAJT4Ax8zxIto5PWU1YesWw6fKXqY8CDIWlHenQgZbW2/9V+uVA6SPTGQ8xt7+mQ
AOxsaw3tuhK3iU4IAVrCTB+L6N7Xv4r8onYeG/HcDuiRCP4Wnm74dLYINx0UdR7UtedFpzV4l7x8
VOJXr3/STWoDAxoIj0IQr1y3OdGzzU6mt2jsJmUeQKHC38S5CW0MXIuDJD1IQkZeufljIVD6peE4
Gn8oFZyXaAehzElFYqVEOyQiXRpVw4eZfvFo0JW7z4lpovxuyLgVJn6v+JMaKMpCIREpDIt7S16r
No+xeWcSGZg1fVV6cm7KAsPqNKmJK/VZIbeupH52VounMr0tqo9B3A7JRIzc1QWd9RAwOGuQomWD
Fnqm7xJKQylr5agdzEuuoX7L3l6BxkqIgosRQWvgfLie2uG9pT7CCNTS9w7PjLi/7MdLq4SL8lgE
p6lnUh91T1r/wTDQKOAmRzx8SXgBfic9V7NwZfeEUoALDJIVNgCVJjSto5RrYICHNlmFLLsUagL4
Dws9qyq/qjMaR/YF6iGiYMeD4E3oTD4GBQUJWu6u7FcdQEeBSlcWPcj83vdYf+RVSFjAKClv6Xgl
ios6hwDSiE0Tp1C5io88P89BGsluq1DwdbeNdAn/Lqi19NqZaV/VxPnqiGqAjk5cvC36dyofVO0U
2vC7ZpQIOdwl/eNEbXcp/mgjAhq24E44r2GKh+JNGo+aigPuvVvAxa/OyVpPCzpofuCcekq/mwAM
TfFGp2+AGjloDwVReubvdPma8yQ28evYQ/rQHtr0S4Wt4YUqWBwQB/Blc5SWDABSmg9KrQBE/SdN
b8nI9epFDe582rf6RRhrzAMpTvbGBlkS7lf5h11ufBLcwdZXAGcDFPUa82bwkY9+agBOC6yuwvOW
bM7iuPXNc0jZBwK/6wrgl+ayCM/a/FThisX78SSCNKCb60myLqBYTtrtRZced1hyB24fmgF8CvXG
pRTlWA9VCFu5x9agCS6K4VVXL50enomzJUzs/Y4Em3qiY2wkfdYkL4lFt5XYRi4oEKG+TeYfSmUu
OooVCm4HPfyQ8rlPHkP5IRFFqOmI+4iQ1jYK2bADa7NYF/BtKoTaEAVQ+43R84gZSN5Rc9a1M4+i
VI5kxviUVR1al+eGsgMJklT3bor2RJ6vh+TJCS5aF8IQW8/saYOsA/M08y8D/63O0x2qQXXL5dxS
alfI1S0UwND3oeKM+iowKjbnEP8RKDB3xjqjsuwU1E+eg4yeAWxqLoHSeMW+blmRCABBRxRjW1db
YVzLJD9vsDII9XWfXgfQ5rX2NYtfKkiXJR4uyjtYcebuzK5vOpCZ+OskkMUr/KvcskPFBPX/0wkF
5hI5oQ2NzRMxpfoW4FlsgkfO0tNYv2nS8xYJpnpiP1T5tcjPAvluwaAYrxuk0Ci4tvGTaT0Wvrso
aLjku8x7aQlJJJY0oN/EhclGyIAgtfGLhCQhYaesPedGze+C8gaxOMN5r5WL1slPuuTTa85aa0tW
2dA/Trwr33kb3HNQJFr3xy7vuChO2vFKBdlId3uy7knQBToPvSe9umjjcxft86D7cgKY9KgJiF1I
N8D338YWqZiTTqFE+j4WMKwmVIF7Ss0D4Q660EC1LofIR7vhIrTeEnejpZjW0A1nyYrqHdcb/oCX
zEecqDhDIkQx6CEvuarYtHhG5NgXeCDQP33adLSIkmzja2eZf1/VJCsxunSXhD1aBNOsQMAgPHeV
99gbCQ5Zk0QskxTd0OrKr17r0jhJgjNaWUGOCo250Ll8x+Y8RCdGxLiAgWuhM9SYI5YjAnyJf9Ei
VVdnpwWhb25eIf039FdjuFaMN616iuEjBtBixuYZIPGJLDc5lbfGJikiOswQMpueEODbAvL5iNRl
K2i21QDWb1q565KnovpSkysfOaIejS+7em28z46cqUBvJW2alUEDw5pwW/VtVbwXcXQKVnjbRneF
BfOdwhSyoTbq6fQTu3AS4r5JMgPpqJVp7wrw+8lNgbYcNIlULREdvjeQpFYfIeUllOCFObmzgvN7
d6n4GFh0+TvP2NTas8hvWu3DcZQXDe1LFQEZtRy3ivuakrtmxmVTPkj5ocmzEuncmr1Z2dAMINDY
UMTq4Aanq2uvQ0GQ3pGmooRBqbvmtvI0zBncNyHPNKJtWb8I8dS1b211jTs1zEV9mdanWbDLk7N8
Ap3jYZVDjwZTS09gO4kye957jqWPFz+ENThhFWG62woHrACEcTLhANlSojpts+tMe2tdkIXbKnxp
OLS98mFa+AZRmlWiJx5yR3vpxs+qe7CdjcFiW9y2ICgjedNo2oMt6PC5f3R51VMx82kJ0dIdEyAX
OipOxIIihGF0aXTXWr6JWorY7G/j2YfFw8NAe2qByhkEpoA47o9T7Yx6bVgxIQHJ//BUhTdFf6nh
5FBQugiG9ry0r0MRIgcxnk3ObKHywSfTdX2gax65H5nyUHUm8DVxSoILk0CD6ATYv/YWRQ5tm+Vs
3SvUQE7i+qpM3w2sMpKp0mJvB/+6FfzzUJafdKSYHYLPUVwDFGu4qm3zT9/cZ6TXgEIi79lmP3uR
t9bJfWvArKKApZGvkxw5RnMnovPGu6SpCov7NbbfIAAI+SBrGhLNZQBBVus+qdVe+THX261VvGeq
vtF4Jq30pSte7Zx+ywtwZ1OkiF2d+fFFCazWiFtSFqYr6U6qFscEBJVqYOVlNpUe1p1956bK1vBo
skzfCqj+pjLVZSEeAKSfDLDUxxuXvCrWnoT+oVAOpxHj57dj+NDmX0IjNyoWAQoH1fBamneh8xCN
531wq/SnzXCbUG4JaV42cAL73l7YTrawy9sU24IIy4x3QR4XMDeoJKamRd9XrHz4MZKqnVHfldFD
FD+YxVNkoBOm4Djfv0cG+h4gGWKET+EJB3dGfQudM2o/3H7pEMPo5XXYnJvlkwqxWic7tqHYsELN
V56dK+klYhVIGv+J1aUuntTe4zpaxdU2b1CiJNxgRxpQ3SyHWq78VJDnhfTVNDTsLxVSy7Q9p4sH
hu6qMG+N5FNFyDXITPT1AdYhuiBfEtwM3PGqlFR6qLcS9cDOOOnUne981aQT2vAuJoMt8p8kQTkS
gQ11m2pfLZFzCP+7RtJ0gCby3//1P/7P/3rv/6f3mfEWD16W/lfaJLssAILxv//7t92nY1kIdUkH
aWzHtma+pWXfmXJ07HEHRMbULsbsiN3nvt+3LfCM1JqEpuszg3HcGirTSftxVzdXfXjqa//YrhSj
zH//vjFZjH9zkO1cS7HVgN93MN5BJ21xeHp+u4g6lqNqmoF6j22KfxnUf/v53rJzqffuuCPsB+KL
Msp6QLzr8CD75uj7IDOr0oriSYcb57iLfCRCT8L/8OdnS+CMgVn1NT9voXmT3RTey1/8+bpmm5rt
qKY2tyIerGIwo1wZd0n1Z1fpr4d/XZ08bWc2pTaCJRhZm7atqnKavW9LYKsuyo6NKXbDo7C7x9Fa
JxOwbIFeONTZPFoGFSI53fXhYfcsvCM0TVDnZIMx8M9RPcUUTdfmEqHj4kLKqYIWtg9TPfNvxpFS
aNKCaWTMFsfC/FwP0kbuVOdarXZoJQzB/V8MoWu6ZUjVQdFm5ujbGLA+TJHJXWPYqEWYu9iJ/1gp
t+ThcX5bnDv40Gv8Szc1g6F+TlnoSQSXWjzSbPjJOghVu+RSdNR7jNleSiSY/S478mnT2s/2BkOa
hmbqjCnN2ZAotPR2aCAgknnhSXzmex+HP2ma/fnvq7rGubdMtoI52wWxFo3STV1rp6UfHZp72DoS
fVPOpnWC6lDiH5lCdd8HaaqB5zbDWkzOzzmUOV381BeTUjaqID3RbWndOgI581x/qc3yTLrmpsv8
VYmzquMFl0N63+sKdM3cPXL17f1TuPhsZtjQpDP992/nbnDrWkGWz8QiQizAVoTgUg7P7rERZg7K
bRlHfhdq5s5DLB+8IN5Nhwf47TXtOKaBlbLF5aQb9uxwZbaT2jl98V2GcIPprDueePj2OI4o/3Sy
UKMQOu+Exmw5wpqdsUEFwNdZjb6rUqgQgNbIkQ5/i/brHpyGsC0CVHj9mjPfi1ETF2jwY8gZ50g+
L1SxbpuNlZ/ZzUM3lmSn1ZNSJzBwvMWkWWeRsGak5d2p38QESJ9mUcNjWXjNplfvDv9tvy7L6U9z
hCkNw5w27myee/wAEJootF2TnRufWneO/d3hEX5tFUZQTce0QUw5ujXfjFWet6U/VsYugudgVDTP
iiMX/r4R4Ffyj2Gajq7qP7e7Yk4kTbpkO9SnWwCd9pFA6Pc7ZgsNJ3Jb56k30dKbHW0aqLXd0KHd
Vc0r6bQBsNl3kbvrz0d61c7GuTYf6Gv943nT2Y1SlZYmdfVfm+rbIe5QrbY0V+t3JsILynlU//OV
51dtIaU+RQCG9nPWmjgEANrkw07ES3dyKj1T/N0//wRVaqqwVMNh+1s/h5ChWxbISfEJLnjOgDpp
ceRo/Wttf1zzttBVKSWK+vi4S3t2EWkIbPde0fW7nEy1gKCIeTPFAyrO9TVxjf5uvsgQPV5s1wbs
xw5/357DoxPbqNJ2CDas+bNp5qhq6HHe79TOu2t740La3r1rx0eG2bO/dU1K1TZ107CJNn5OYwKf
LZKqNexqG3uCXisRMozi6Mgun35lPpPsbgOMEgPp5mwmAwc0WBsqA+r0GWJj/amN7p2YNKuwsMFT
9fDU7f2mb6PNbl3Ty2KDBtK4s71sq/k4zokj3/MrAGBnaJbk6GrQzYz596glD4ujSPa3c2dDGhsb
81Tq61wFHYJTBgrEo/Z0+KP2TqGtmZYxbUlij58L1XZ5F2mQAuAxkgqmlf/U6cZlBC1/MNuJl3Jz
eLxfYdv0iTb3tlA1R5fzDBDeluxyxOx2FoLZnUzWIoxIdQBmiZVRAl21kiNRzt5lc7gKmVNL6GK2
bJGXpHqU6cMOXieZ89CeZapxZLvvO1XatzFm231shWM1pcYYyYuKimeC0BwFpcNTd+xDpqn9druK
IAJs5zJImmCJnUNxMY6MsO8zdId3g8vb1ghkfo5AQ1ELez9ghFpHKifEuHu46PmyI+OoU548O7g0
JoiVaImqJFuz508MhVEUidbtysryUDIOO3PNlYhCgB1WiMwpJmIyiabh+OW3D1pqRGiGsHqHJ3TP
3jd0rkLTcQzBuZv9FUmHln8Hu3VXA+G2UMehKIOcx4WuQhTnzB0ebdpnv76ZQVTd1uXvxBUTMg12
v44AAJp8evbcg6OJoa37g31kpD3XiKHbhG4SSvLv2M0qIXeqKGvu+l48atJblybC8RLbnZMos6AI
ef2NTPoTFSDM4W/cv7AOiaU+lTCI0X7uIBSpnExp1W7ntHcNoLmuoTmtqItCIjKwVVsU4QBY0NE4
PO6ejctu0qeowxFErLNbzG+lKVrV7nb4p47LLEkD6AJ2t6o1ivyHh9o3udIyTAJw1Z72zs8vhEMJ
WK10+p0kvE/MjadcOACY26+CJnFUP5fg7A6PuOfcE+hKllIIEt15Rh07fYYcid7vdMrfCV3cY+Hu
vtmj/M4jQPFB6PNzoGNSkzYtdtrpQCXYAfqKyGkMZuzwd+wdxjEIqTltBrShnzPnURqw0GDod8WY
4g5hQS8FJowR9uFh9k4Xt70jdYsi0TyC8wclt6KyJYLL6NN7DaIxQeQnD4dH2XeaLcpDloRLx0s9
uyoTxy2lVDLcj2wcvIwtzYW1qjx5wPIOD7Tvkvo+0OzW17VGNoVbcEm5r072oPaftnY/IFWqS/Vv
htJIXS3KKao+jw0bgYOOJ9N+53b5bVAldzD44asM706LK6vXekc2xL6jxEnSqeEIuHLzo5TFbRz7
doiNO308FUo11LmVlNVKmLDOvrKWljOM1MPzuW8XWpZF9mxRovqVGIUebHzTJcBvKghWlKVk+RX2
94cH2Zd+SWHx6+Re7PR5jmqKQKnyDpFvT1xLoPOQ6RdKfN3AZA0Q2/IAe+ri0te+MiAAh8fes/9B
BE6XL1RRPnD679/CBKND30QPhLYr0gEyMFQ19DL+syGmOf42hF0XqlPLUdvZCWjLZKMcixL3bPof
3zCL2bp6MBrd5xuEtJFfX/vNaQd0KwyJrt7+4lt0FS8mnizi39mtJEZD08M41QEmvOPYcixF2bsa
//55bdYx6CNntIc05ueR5kDkMT5Wb9+zn3HvoRY0XXcURmZPH0aIeaYE6rhTmy680JIB9tPQYlil
yPTiH0+VJewpetdUytX/evy/LXsZJcD4so6h1K8aSjA2IIcH2Bc+/Bhh9jFAstJRzcS4C/AqdOUO
CalRCaDxPhr+hz3S4ouLbQh56vC4e7bbj2G1n/s5lJGORUQz7srQu6OGgbEuvLJdjRH7YBwrXP9/
PtKxdLYFxR9jdnpczO2Ah1XjbpgsIhE5u8u1fJU6aLEhrxmEKebo1ntZ9VeD7wxHrr89+xHGqEWC
6ZB82fMiZePk0k4a8j2N1jHKQS+HZ/LIzzuz7a7Lxq2CKZ0sgZVVGfeedmSt9u13iLQG1UlSf0qT
P9fKq4Bs2l1DjlzU+Ps13ZtmeH/GPD9Sodt3hVvfBtJnn2KmkEYyh2JTGKUblHPf9Qb4Qw8AL5IP
juJ89H664ES+pInzTLhzZKH2fqep0gwyWS5zniiXZR9Uqhty2KpnxE/NeqPby8OLtSeGsdRvQ0yL
+e08G5Vp9m2VcNqspfFaqnDvt5BqDw+yd0eYUueCoudLAPtzkEpNNL0aGUQflxJGWb85/Pv7P+Lf
vz87u+6giFyiRLBDpL11Np667uqt1h+5+vavxr9H0WdfUSMzl7aMohcroZ9APjj2HXvn6V+xMZmx
+qs1l5lDjVQr2X1Ui3bpN8jipKX1N5/x70HkbE97lq0IGqj4MpblY49ws5cnxYlam/eHF2XvdNkk
gaYhLJoH04X7bWeB7isCo6H8J7NLOqd9tUO88PAQ++fr30PM4mLHKy2viBnCA+iq9reUyg4PsPcb
iEptgxzaoBT88xsUFIGzKjRZEKJT+J0gNc3liErq4WH2fQeXsYPKrhSkLbNQJ6qhVg6KQTuexBwk
2ZFp2vcV339+thKxXZtO0vLzfmMttc/2pu2M5eEv2HcCiaa5pVTiJ6rKPydqqCCTD2EmMABeAhzE
SqVfYMt4eJC930FTmc6MQbA2zxXcFtK11YO8ULCC84fiKR2rrRW1V38xDNGzpEJDqXCe1tmx6wae
ih+XbXUrJyyRrZosQocjl9a+Ref1J0WgBuaQcf2cMiOaShlg9XfokifnoYrfGZmjOHLa941iECEb
1LbYx/PQUFiKNJWAaKqr1sqqH/9iSVgLVQoaZQSEs3U3E08KF3Wi3aBDtsdII7asVar9xTGktmPq
NmmpDUDh51QpQ6diPeWSr0FXbKPXdJJDqB4OL/vemfr3IPN7UbWgJloJg9RIO+fFkyiP5br79q9B
RjZ1fQzmanYOSQPS1rNlz1qUQLG+UpC4xbH+2N7PILyjgksN91dzR6PuF9IS7HeZzIuLQirjGjGU
r8Nzte+4sxT/b5DZ3i0qGUFEU3uudBe1kzc496Ditr365y/GAYdjkGhQvpvvXuDZCdoVHdWBFtIM
hNzzMIk+LPT0VLQ7jkSVez/KoSNl816xEWa7TK+kMSilMexc2Nu4ULnQkCey95Ejc2QYa/b+RhQV
K0dlGMcCLb4c40vPhkdyJOSanr5ZpRkwB3Ejh59+kj57Gt02zfPaYOZ8a0CFK0XXoEdQY4u6T0et
ClxqZGPT1whTnB9es30jSwAcgNco6RjzoLXNYjVSGhoIrN1bogaXvBqQLS3k9IZIwaJZ6PgVpcnb
4WH37fvvw8625ODlnU7dkqxDIjVS+KujvT913/mVU7+W7UEXbp77Wk7QOH4CoyRP3A5OpO4uHRGN
yyJAFVSvIGc1haWe92U2XgaT6FWMwxb+B0qyYtsWp8K3/Y3jpc15h/zTkYt+/x83HXiiCEPO+zZy
dDM/NZj2sDv3n1HCRJfu8AzvHUHTeNxtS6i/8AqwI1o7CNhSKrKfESIEaLRMnI7Do+w7HqawJUUz
1RRy3hbq/DAJE/Qed+grL9ICK7iug3JrYSn7F+/895FmO8b3zUKNEBvZde74qZTJdZ/00LOC4MjO
3HcgENYgBqZgIpx5EtkF3siVTPMxVZTLHkWrcHRhR3n3nhJNQiPhkxDBX1yc0yLRDxcAkuYvple0
Pja/47iL3evMuLERP+xCtMmOLJY6ZVbza+bbOPNHUzhDqJX4CoCSwVE9QAWigLfeKyeTUVJ8rkOE
Q77fgc0Ui9O81paHN8u+qf0+/Cw+T4YCoSCN6CbFcmDADAaSEdIHywSfYmv7F2OpKpPJ802jXP8Z
hARRXwRmo5Ep053HCDehVXhtJi9dU20EdI8GTYvDI04Pzq/JpYOHIDWAULCuP0e0w8DKHI9FJMOC
JaAoCNcWHqJIep2vYkefnEphbQxWhnYzuup/cZHz8koiO4d/zWN6PU4925BMbonMGWT3EqXpUbsP
VGPtYHh0LC+dop/Z1xLYU24BcUVkMX/rSztAHc4FNCyVG5L4ZFjjdqvBixZH3vk99xhxMOEXcAeD
CtjsAcYxNeYCDwQA2MsAvqxrfmTyyPnb8xqB4GCjAFQCb2BMt9y35LcS6hANViMwH7zH/VV2p4e3
xt7fB1ozRfYkjnP8UJ55idr2hbqrnAWKUAjZ/me/P/v70WfjmdJjdac56Lar/QnWKX8xggkCiiKo
qfNg/ZwhQZ0jiQdd7ASOCNpyhOXwzwdQdWEDE+NJ/HUF5ggjJAkGbDsbWxwdGlp/ZIB9GxZiPj9N
PABcf9pn39a4tn1b962WJotbDadUB50T5AUw6Sje+yq9U5rhyG2352m0gcGY+tSao8U9uw+aNBKp
MsHqsWjvcLB+RDGlTW8PT9v+QcAeW46gaTUv2+gRyp9W74tdGnUYhyKXxy2LqgBSTqaebA4P9msK
GUMnnCANJpcgsPg5hcZYKqOi+Na1M16F0blRXZQmgrLVmWd//sVIBEdsBvL6X5dZFkE7IUQzr1to
mUGyteJNk986yMh26pEZ/HU2p48iPuTfggd4fpE5lkQMoDJM5B2zha/+cZJ/DGdiBIPftg0KLkBg
tZ/TlsgmDAe8K65hqaIa6XCCDs/WrytyGkAlBSJeIYGYtycSt6kN4kn7uoBAjokKjpXH0Km/9tls
iNkNo2OhrhjTEEg2RUBvYHeHF97z4e/YtxRA2wkjQU5MrdCfEyXjcMBaSVjXpbxV3N2xVG7fzxOh
6sAl+OfXWUncUaRovVrXQKVxJMc5of2LhaATP2FpuCuBY/38AL/UgrZwBEFcC322HlvIrHpwAr/q
SHSz7yR+H2h2ElPdChNhdO517CRXemnAvvPO0OVdd65zhpP1kWzldwOM5f8+3uwuK128BJRycK99
N0hXIqyxAR/hKEeT2G6ctGJhajj0uqksT6Kh6a5Hj3L14d1Bx5Lp+xFz8FfYxAGqJiHckC3/nF7L
QO6uq0b32mn14NxOJdKkxWgtdV9CtAaGyMVlnAh85kOl1C/hPRQoZuvuaZ/D9XbQWFhXFGGWUYHb
X5bhHBWJPt44gNWQo8n6CzttgoXho8gh00l5WauNpYu+Kk4veSAmNQvnRXaZtYtTJ0EGKyvRwjVs
3MCxYckHUHe9hlZ4paAE3xtFdhZ26nBZKRDQ0WCDBRs25kdpG+gIuJm5tAZw+blrJyi8caX2/hCv
26ivluhyu/jPZpD+uqhcVQCDN1FGNg51udsKH1Uhh1APVxl8c1vwTatMVWKqkqpLf2vAok1DFQyV
PIvy97A2sQCGQtFeMcB4GgkKpWGKyUOgDKj2DWW9rRLjxTLjN5X9um3GzD7TcKcwRLLhXrE2+HGI
s7JHyb+FUbOSQpS7JlJhkAcjtjuehoba4MfPhhW4C6G3WA/W2jtAH3OFq4y9lCL6k9e1gAKfpOiy
ZGLp5Wm7bMdOnFqmPtB5nGiwLeQVQ5kKHfjVbL2+x1OsStuTokSL0ooR7tUjI4CkbmmIDDRGri9y
dHJgTKNjXyj/l7Tz6o0cZ77+JxKgHG47uZ3GsifPjTBROWd9+v9P8+J9ppsttGDvzWIB76qaZJEs
Vp06B1qtKVDQWIsLNH5p+oPwUcc/tel3CRMlGONA3UEECVe0CpNMFmflLVmI9h2LL++brlC3c5MS
dOF6d18OFR2yKJ0CN0E0pzW9b2reaEfkPmA/9qpgV3JeQfw89ugdhW0YgauAp1BLdfgfMklLUC3z
PhZdL23hTLXgyhmH300+fYHlFHKCCla7KQmQU/bj9Lvtweggh/C/1I2jcoTPMopGDh9ZOlkIvTeN
htp7mWx9Z2qbXQ7TBsiBODtaPQRrYwzFTg5BDEdN9qeoUxvpWni3VNhV77xI9j6VZTj+ljV0fKKZ
+nrOnB3KvGsfLSRR4QMbmvBnrFXjI0Ts0haIivpHL337oKe+fwNgpn9wIqqZbaXD9JJ5/S6OeVYl
ulU/AYOzNybyWQezUYK7MEsQ4ygn9JtMgHc7q+i6+5oGxrsBxqAbgLc0fM9EPn3ltTeBY7fPaev7
3+W4oPE/mzJa8mmApdG5kJBeDSBxaJy2f8ynInlUIsk5qjI82HZuJrcm1MMonpUSTIUA4Ryihccp
64PbUIO9qZv+dK0Kc3z3UJNt32k6/ITXz6Sla5HXljFn6wn1xDef3HdWb+a59zRaKqwaPcxt/Id/
Bq/+0JTNh+vGlq55/m+ZzD31xouEdCkXWeI3tfdUOwaqLUN9zBH6yCu4P64bWrooOVJsFo49epGU
zkfNzgGpctr7pMy2RbFynSx+39IsOimo03FPnp/jaiibjR8ggBtHhHdZVLhDZB6uj2FhsmhmAIBJ
XYZwQgz3rYyUl1OH5lOcAM64ySIEMG7/mwkhJoINMSa3gAmEY+xM5RyEY7tbuekX5sqyOFDJ5NkO
sff895NnS8JFwaEcRq6zKcy7KlrJGix+3rEJ5wm159fK+ec7tRidMTYilyPD3JnOiictrAL5eZ0n
r2oBqDfV88+XpmFGnTNFbofIhArziwEhQv/h+josjYFwYC47mPMwhCkCMBeYwaiELpINVYA21Ior
rX1fCEsHpWhq+nNC1/ocQYMkrbjRPMVCVAOSzSAPDJCX+qKQqSr8iqAnnBk2DOcudD7Fw4+Ieizy
Fvs3zNOJIWGeuNWMzJnq0B0Oo/5ell+uf34hJiXvBVDYACKlXkTvgy0BjBnzyB1y+b6eYL2wnnVU
QTkAiFE+/jdjgt+GmWYWqGFHbq/5Dtx94yMXC4yvjZls1RjKdPRdP183ueTLBKAmeai54V8T1snq
vdqu5Chy4Xney97DGOZQJksrO2bJ2eYHxNzPPncbCukuz9JGuRuQvtGddwbiUtbKhl/wNlJdpFm4
tOjDvsDds4PghVciN4PIcIDrtJF/UknbJc5agW5hvs4sCXs/pnjamzV7PzKhFpd0tEI+OJCUXF+V
tfEIqzIZhpXEmRy5Rvwth+GlqC1qzugTZd+vG1objrB7JBtphlhRkTopXKQdu8IN+5s3mDBUbl2N
Dl4eOeenpR4Eja4WrH0cfmn0fTTuTfn1TgzMWKVTllwbqTzhCWXAd5cFVsGBHJPO2wRpFEACGAUv
QDiVH9eHs+DK2DK5hNW5n1CspFiT5VXqVEdupe9hDNL31z+/uCAnnxeGIrdSF8hexRGgevDzR+8i
W74FInJ33cyig52YEdzYC7q66f0mcuFTtr1vBdjW4uB5X/6bFcGNQ3C0iuPNdGLSnQGVnI5gOKu/
vW5lbUUEH1Z0lr5xWJEQAeKiRKiycq9buCwx0c0jm3MFgnuAKFU4v1A9HBrwQJE7FgrIaT3hmRCZ
aCfD4z8+tjk6abwj4DJyUj1FBlFztoUf6hBFxfmbRvvvpwgO4oBF8POAn2IhRQLv+1rv5/Js/vu+
4BlwWUYStdfIVdmou7HaXZ/KhfsUaAMFLMqQOolxYbH6PpZU0lXcp/VziuxX++LFrhbeNr7ylok6
sTTvtJMYUwfBXcMRx50j/UbjeVo7Ohe30Mn357+ffF/CKXhrs4WkjF42xYOYBQXqGvr6rVystUsv
rQqVaFpyAaKQBREGk+ZTkE0xNOokxVrUJ1fK0EtjoXF5TrgTvF7WKWr0sQdfRU/M+I4yZH9w1IPp
fbi+9JdIZnYRxBQ8kSBGuqxeJnHvqSU8Ve5Irqh6j8KDGd0n/g6BJklSaDtHwFuCX3wNzr84edTz
sOk4l8lwc/4xcT9ht37wPvTVSqi79HlaHuiIc3gMXPQaegnCUygDJ5AU8uRDt+f1Nw5Fe9qGWXh+
q1grHGnSmWy02VAzfdHhnl4BmC/8/LPPCwdKHI9ZHzl8PkDDa248Hdrd9YVfszD//WSnKAppmzSB
ImEw/fu6kt8XVOM2120s3Jsw8FCnVm3eHahonNtApaioMz0NXbmudrX926+fjfzlv9mYz7aTcaRR
B2V3wpummalNYVmvjC+yttaUvDhbYNQZCKwcdBecWykqM+wVJQrdEtGpXvog5yuP78WpIv8IwAUA
IOW1cwO+Feh+4mmhaxjTzvf+xAg72Gmzvz5ZC0cKOHvL4KC3CL81YbIioynzFmEkqKSeIGSe6C+z
enungye/bmhpOKeGhPhSdrqq9VuGE45PQXywkDZQUIG4bmRpUQDDA4ifH0kXz9lR6iY9nngtjyR+
PQexKGB5100sjkOFbgGogw0ZkrDuk5JUshmPgdvKLdqN0Uc7yj5mAGf+mxntfPXVsQzjKsXM2KNg
k8QG+uhSO+1Uw1sD5i6FTfTUz93JZPeoUsxDPtkwUhL5jRF02CI6ctAmCHN4MOXmhX7Wb1kZ3Ayc
1ohtOHsPPu5wiN/HurcCQlyc1pPfIBwMWUN1d7QZr20jxKY7+V0dZs/kfdfyi0vX29loBY+feBXa
Xi4HLqXfh4mGy1BFY3H6XpWJi171Joz7pwLS1Mb4Yvtr1hcdlEf8XC3VYNASljWrkxQJTj1wq3Zb
09n+Fv8/+bxwhFvmOKB9ZwZuaO8UslE/rjvl4q8nD0g1jmfcBQOCht5v6Utl4JJ7njZRwLPH6cPd
dSOLnnBiRBhDm1Wl0vctRkpX074HpnbT5f3+DUZInM/VXmBTImVTHoypUc9GHOt2bG5I1YM8W+vF
XpouOh1YZmD7VA6FkVghFF9NGXMRaShv7Xx5JRxcminelA4meOfCm3O+b3u68+okslntbI9IqQMl
6NrZsDiEExOCvwZZOiUN8iquU+59f2ftri/D8ufJ8s/x3iWChKoOvL8jCeYCOo2UDvV0+nPdwpzO
FxKcNEz8syBcO7mctLCFkDjjIWPUrhzeSdID6nfK9L0tfzTdG6K0U3Pzzzk5Spu4rNGxwFwuf/CC
EH2kV2OVYJs8sSDm6KgUQyQEasRNELK3bqSVFVl4+J19Xog6Kns0+qpkReQM1V1pOI6o15Zyu48V
6bkwh1/Xl2ee/ivLowouTBK1SeUuRuzGHHc6VWTPdVQ3wvYAcbYXfb9ubnnH/M8bVMGdO06WAKIa
Xs1Sv8+lCYrmQvVg6Bw+/zdDs+Of+EHfegMXKYbM/JcXPMfhx7j/ct3EUuR26gjzWE9MWCRSq0oJ
yHD5+zA8lsUjWdRyDXuzuEOJp2bcCuwVInoQQvfQtAYS61IaIpwQ7Zp8JWuzZkG4+ZEvRd68zciU
IIDTf63gV78+UWsGhAvfHCuYkCR8rImfoCD337/l8zocOX9DdRHsm+ROpfWmT1L7wZDQh3vDlU5E
+7/PC55UWRn5P/qy3B466XB41ntjZX4WHenEguBIZpHVRogQqysFA8S1vyfjQ90epGqturC410/s
CAsNusHKEp2RICSylbxfIYQ7E3JrkgEnPKJ+kPX/t5URFt6JGlPzwcO4knU0lc0QrizN4mlyMiDh
bnGKwEgUyQ5dHa5Vzyw3eWyT//95fRR/U9UXZyTPjZkgZC79CGckAlnjOM1nSTIL+4ROM+4Du0W7
TYvRACpoHskTVCvTMdM3dQeYpC+cZtuZsvbN6eIasT3AhWoZGc9plna3o2xCAB7mjzWymnvLaayb
qTSjXagO4MX7eOLYjdD80IPknUrC/kYpdO1bDA83QptqBOt/mt3kKiK218e5uE1BkoJX1ecSgXZ+
noVJUqGNzDaN+oPsbMbs9fkfIqV/3xc3Ujjp+cjQ3PhTaWyttczG4s9nfcyZFmQmBD3/+XVgNWFV
p+Se488ImY1rD/W17wteMFDRiBtUrBBK3PrdM+N4w/Sf/H5h+tWhLkw7oAhg9zDS79deJotxBS3e
QJpokQZ/cT49k21njhwTV+Tp3rCq7YjS1YCKamVCea/tro9l8USb4eKEMsD3Reblsm3t0gKB5tZm
+qRb+UNeeOhKDcco1FembfEMoAFpTk7S3CrWtMA6U5wrLQ41GcWyOyd/p8QrJhan7sSEsPLoEJeG
RVOjq4cQlQVmUx2kIA8OVmkqD1lZjEc7Bed1fQrXxiW4Q2KEKEYkGDXanu6tDWpnQbtGpLJshAQa
1KakHUQsTmFmejXS0e5WngRX2SjRKpfVtwNizW8YDXk6Mmn0T9siNtYeVWNoU7JcjvMUebOw1o+w
XiluLw7mxIZwG/QG6uwJIFx3HPp3gTTdxQ6SYNHaMbbo2xxkPCuhGsK5zzeSV8i9FPkaISy7J0VQ
L/f+dMjhjMV0eP2kaZCVkUojtrmgToFPHME/VMnc2kKWJPkZTMZ+tNUVR1uC9wJZpj8F8Aylk4te
2qgoVH/A06qgu5ny6Vkb+nLbSYi2ewowyrykrSTodtxERoZG2vVBLh2rsOTNGVYwPCzf+XT69IL6
mU35CQXxr01//G9fF7YuMqJVRzM6oecXcKbaWkS15HKnP17YpPQgF5Ufj5GrBQcUssbsSWu+Xh/B
krtRBaTDEjTezFl6Pj+wUdFUWRIcOrG+KT5Y9226Haq15PBSaDjze9KLSjb6Arse5/LQNBa3g4e2
UWu8a6xjgN5k/lI4DiRYb2iKoA3nnzlhq1ZmNYwx6StXCT+SeFCal+uTNk+KGLGB1QF2APgXwoN5
3U6eZk5gmnGIKrOrB9PnOukzyLRJqEeWxDMtPTqgOBBR/Np2a/62dFXQys01OzNCkNg6N9xLshQ5
SkS6RnYQFBx2Wq6inWcdVRVhmt7ZXx/nmjnhLJrUdLCLDHMBqjtFPxxiUwIPrcL3Pj7ZYbByrS/t
VbQo6DXRoAGkH+x8dH6p2SNUeYHbKRkyxtK9kdgrd+3SjgLONwsLQGhIv9y5iVCqeqPp6sCNzV1X
3kzRDSji65O2YkJsDZcLB6keqwrcIvuq5J9q/+fg/LpuYmmi5tqtQ9ePSRlfGEUTI9ri+FTAxvI+
918GJKSvG1gaA+BZcnbO/OxVhWhuCIMUdoowdjPEoFR9uNeVlwIt4+tWltwLOJoMFRTqIFSozhcD
9yItaMexa47bOr0LokMToIT2MLyaX2UOC04MCedoVkgRHptStq8OIG3iaqW4sXSInn5fcNwEFlVP
M/h+7byPPNrt/8jyTzN+PbL5bBTzop2eOvlg+02QxXCGPI0PRrMyiLXVEDa738ZRqqXzIJqHHgnK
Mvqd5HSFtPcOUt/XV35twgT/ksais9QGW0NLKwohzosx3qzmtpa9+J9/CdcA/T6zNAb+Zej1Jqq/
BkjQpAhsXx/L0mY8XXxhM5oW2oqwo8auXfyppmzTO1+vG7gkmzh3X/FEyeSyqPQ8id3Yco5Ndx87
92hNSt7HPPzl14TviEKhJK45t61yGOujk9JLs7aHVpbsb9ntxPsUK5yaJOJHeMV2HHZ+cPSng+Lf
Xh/r4mTavCDpprJoBZbPfTxILDK3as5Qg6PzmOorn1/08ZPPC9FgWjtVqVp8Ps2/R8Yh/l3Fe0+5
CYOVJbscBuA02Jzo3YDDBcYHYRijQ9/aBDoszpsNbRvy65GpMObP3AOoKtD9KwsnGsfNYAV2k7ih
SlI1/FI3+0qmCeb1LziE0xzKaAbwgUvi2nyMKNtSy3eLAhnSl0q7U9foaZbmaqbYQecHS5dzlfXF
EJt65NIH5f3OUOO57lKXpwAJJwjbYGnhkgEJcb4WOqjEXq66EM4NCNUK9CxfXRM6NyCcy70+Zhok
LqQI0mYDRLwpppUhLEwR72cTvqh5W5DYOx9CpNhdMwVp6t6PxcdqrcXhcmfzOodQa+4R4NEpUjIG
2jjFcuinbp28b5De7GpaKcx3yeuRengscg/w68NCdNEia/qlOcVGkLharX9IwueBR0Ba3+nNSoy3
MFtndoRjX8rMyqhs7MRH41245k5LX4d+c0bq06gGBuV8LQbVSYfSDwtXiuzN8GI3r4fJ0W19YkD4
+XnX0/bVYMCOdoCohnZ/fT8sLPfZ94WzKZMGS54Kvp8VXwbjjubHZriLjPevtwIrmD7nFQAbGsKm
CKOhKZ08Kl0iouLYabeVf4yL43UjS2vBk34m7lYgXhCJI4pK8RQntArX+Fk6n3T14/XPz7/x/Jk3
p0X+fV5YibYP5XxQzMItkm6b19u03dnetL1uZHEMJpE8Mpi0GImXu2VJU1jotKlZ7V0VOBs6WVcs
LA7DQmoJLjNejiIBSW7RdRnQtOta0PMc4zDpvuph1H7U+9LZvX4wsNOoJqBiWvxEnpi0KA0jCmNU
q+N7arCvzsCBYjr5+uzZJyFIak6JCdtc4TYIESNMrMnFpupXIPlLswVyEYgnwjTaBQt9rCRBnhas
R+4PdMXdts7LVL3hEAEvwgxx5tKLYwthDlyPnmWlde7q8jOq5vHrl+Hs80KYI3GdowHH5z22RuG+
4YQCkEKCEjYFGunFLIRZoaxTDhA6ZbYjbYdcMbcAFtTXL8R8xiLpRm8iZoRLz5Cj1NCiKXfxtk0c
ahulC7e9lK/crfNxJ2zyMzPz/jxxKo+4tvM0zMTFp7IatiqFiwyRGeNpAOJR7odojQN+wcNI6s2p
at7uOlwU5xbLOssaf9JZdiS9Bm035k9SunL8rtkQJi+VeWIZNTY65VNY/fJhW+7Lm+ubfeEimXNs
YMVkINcX0AFbAnif9JPvqsXDNL1IWXsTtvlR7uuVJVo4Is8MCfveSiMbmleNdBvSHbRxD2vR9MJs
GegOAVlGnWyOq89XpIMFCnXUUXqy1a+ydWi0W30NWrdoAqZakoUzfFw8GVHPGnjxdtKT6rzXo3Gj
mj+CuFo56RcmyuBY+Z8RYaKSUnHStsaIDkV4jNQ26s3X13xht9D4DASe5gRiOZFL0oFiTWtz33dN
+YOjltvBt7da+0uPHupa2aqo0byhwYO4/cSkEK/k0M/ECIxKT3H8uTIeHSgwgptsjbV4ATY6Pw+o
7KIeOxPpCD5QDVHQKlPgu0p1DMNfAdzhWb5X9JZ4/qPZfEkhAoizD+X48/qMLq4ZMGNkoBCts0XE
aAyarNZQs3Bbc5t+HdYyeWufn/9+crxNaps6pRP79OTV21ANNkVye30AcxQkHKBM3L8BzJ5/YqGG
f8Nxqsp36SlLdmZ+I4Wf5WDTFvs1xaDFsUBrya05FyvE9lKimDhKqFs+8YQ3H+2hr2+V7A04Ahzh
xIpwPGtWLg1JhRW7OmjxNilWopjFUXDO/H3vwiojPCC0wVZao6dJpfopDzdhsbu+HEsHDc9Estv2
/KgWC/FjX+WBHtO3oLTpc5Lmxxr5HNALK4f/0ihOzQixsW/VdS/LmMky9X0X6u8dKXuLCVRYuCcJ
XOH6PncszzLqqs2a0PXz+7E6rjHsz/Ms+i0ygKiiEYORpBHOlbrVojzXjMDNLFoJJXVXRc4us+qt
X6N2p61cyIvz9c+a2D3UlSQe/dIC9aynB7VNnsDFrlF1LdkgWY+QInJ9NOAKEwZ9kZJDuk39pLn7
Hckr+3z567PEBo0EyPQJ+9z2C61WBqDto7mru0dprT1pyXGh0vjf94XLSx2ajOcWuH29eZGnEqFp
e4Pq7soVuWZF2H2Zb9ilLjMKI/8AzOKzaa3ckEtuhcouUmOUsujuEdwqlMOuq3M2hqXCElOl94aX
vjTycBs50j4Ac7Fib2lZIByDWhL5Z4pawrL0mVNolscuIYTavGt5QV4/T5bGY0DsAMIdupOLWpOc
yokeljOxQ3Nndo+2AtXNxnN24a/rdhbHoXOoKyiVEV0IC4PcTqK3aklNK/T8zZD0NKLon95gA8lF
xO3mtIQ8/4aTq0qCgKoaSuaqeIg7exO25spkLQ4Cyh742QCKXShm5k6X0po8gKqpgr1t7rtoTQdm
3gXiqUVOYu5Omh8QIopuAi1ojfbAqVVJu6gH9qQ/t32wm4K1UG/ZEmEezaizzoIQEPm1Ytc2Upiu
o2w1+M+6TUydYTBXNuSaGfV8TfSx0Nss5BWRWOkuqqDQJk3rePK2NtoVU/PWu5g75I55rdBEdoFR
KyDXU4epYUTqBrItoz/oygM0HybU7ubWq1Yu+gXkC3HEiT3hPM69fGySEnujr24yYC5adYAzKNs0
27F4gnZ2k0+vrhGemxROH9ksgyiwat/Vkm2R7KQ1qtal49PSjJk/gmj14hJQIGrUlLxnCp1HKTp0
Rba15TXe76VddGpkdpmTbdrJoxkl8CK4U/mhA0sovaF7n2lC1YMHDMrK3P/nFiCJHfrY4kVZ5d9y
62VcEwBedGrHokGR3IJGsvv8+54q1dNoNgF84v5zFCj30Ls8d1n92PRrAP5FL6PATPoTNArQWmG2
pFEt7aYAb9AWyF37jXfnl95Bk2J3MgYSJuEhKWZ6uobw/PWsl2RoTmwLh7aphkaUGzSMSc7Blu/H
bg3bv3T7nBoQtlCgGyHwewbX9fdR/lXSMzpLzV0sE7KtkUEvuR0obJ4WODZBoXDgtUNhFb1n4RTN
cYpvrdvrl8+ST9BQqnJZw5V9gYNTgkbp04CDLgsql3ruAa70R0ntn33Nen1FaibGI5qiSqgrYsNn
OY3toHCq0iE91ofWD5s/uRZPa9i6pfPUnumY5kzvZfrdUPwBRjki6Eo3t60WHwbjwYFSzzeDTWD0
OyN/3xpr8dW84uIhfmpU8AhVmQopkZXAbXjMNlkAbvBrGXhQWt1k4e80WEt2Li0bSa55mBwWF8zr
vVNNgxqCGKoD/yGQknoz1uZeH+RdMI4rEIwlDzyxJcrlObI1tVpH16LUazu7LcFFrtwPi2kOB/I6
0ugKLKdiycRQpMFT6wkSANm8L6bivZfaT6Gh7WrPf9db1QevLrd2rzxlpbOVVuWtlu4PAOJzTz1b
DCTg+cEo0/zrybFHG7AVvBtz50tVVDvP1t5yT8GubM3QRior4qEY2vbgg6Rl1RAXNutvQ/PbKtby
kguDwb8hhQNQNnOCCIPJPSVL0zwBOzmp73tDup3qHj7LtQL5ggdiBm1Ii6APmmfhkGXBIH/tmTNF
/hQO8K8WwzZkx+XKz+sn1OJ44LegjZ9C+UUlviuCPswbyBvUKrr1O+2mUYytWpsrif0FLyf0BlcA
R6Nl0Zx77gOposN5B+2gK9lHP7hZK8cvTte/z5tCbWVI0tTIOh5gRtJtivomLset7B3G7tcbZuvE
jnBdeB6Bc5JC2JHEBHIejO+kv5xoLZ+ztGP/ip8A1abfAfW88+mqPK3qssCHUiP/FLWfHSk5eJDY
19kh0YtdZEybTqo2Svxe5TVwfYiLU0ny9f+bFsKYJpIM2R9YqTqiPWBQQZq4oabt0mHtWbNwlYAb
ndEfNApfIhrHbpikEjbbJ137UtMIl1TSUc5fjOJ9ItVbrUlvm37lsF0aHDha6Df4J536wrZqG7NX
TX2SngpN3wfTL7l+6sZwW5bV/tWzaNFgOb+hZ/kOcf+OHUzPclgSziKNFdr3huLtpzY85uNa3W9h
A8+HKiKyEO0hVioMSfd1et5zkhvpWO/hyTi2AHac0lgZ0JJLntkR7uChiEbN8NTATaBaUqbsEa7c
h0Gub8LyRQrVp0KxD9TOj3Vc3WTlmlLAgq+cWRfOjyYqvaxFD9r1G22jo02fxgGdk/fx9NlBjCmW
lU09vVxfw4Wo49SmiEuL0C0FzkWoY5k1eYN3vh3xhjO+WVNzM6X5O/PV2m0zRSPwEhgvQfxcUEH1
WVQ2WUFjPp61iwvkc4dP14e06Cz/LIhD8rgGgjBzmEb9Sx8+GtpjIn+7bmJx1kA2AIKz6ZsT2UfH
WCt6Mj7UVLKnpNyNwd5Xdk78oexv+rVbcnE4J7bmW+fk0Vj0DvSZmkyRsLxP7uFi0NdEXxfeIhQd
yKxCLkVUIVaIBpX6Q+AY7OP+XokOSfwoF0f9yXpLKerMkHDsdnrlewBGeClE3UZu280ou5HzHCYP
nh5tOj3cp1a7tY1oG3krTrFwN5+Z1s5nUWoVX/fmUqvmPE/Ftkh/XPeItTkUVikJtRx6rfnhHe4t
9ViZ2zrbdr+dNd7bxXH83ULkRamqCZdmSXczZcoUb/AixAjtLjymcjlsro9myb95ZOm8fuhpwZPP
Z6uXM7uwho4KuNMND5rmRdvCDJob2wzogLbjZB91k3NwYNv/c93ykrdzdTnQnUHsexGqVbWu1uX8
mHSkp2nof3iB9YMA/g1GSJRQSeDBwD/Oh1crNcXXgQygXP9oHGkTDR8H/w0FSqTPqXwCteFxfAHz
yIbGrEfeV15Ubwaj2Kw965dcjgt+poxE9PQifspsq5aANAYuBPbDfejc6+Uuyj+/Pqgl2QO4EVUw
sCriw6YNy7xUo4y6gvopqu68YI2XatHX/hkQCU853/R+klMyIeav0Nr7KXIFkDlt1GQ7GLvrC7+0
eyi8zS2IjAj6mfOFb+OkdlpY1N1KupP2tn17/fNLzktbPe03FN8uK29JLstZ1trSU6kof8aCtjln
Su9QaFoTh18I8XgB/s+QWHSDrVFr/BzoQF2H26l+7tJmq6N0kRivh5wiyoJKN82nIEVEvHczyp7Z
jVw+tp/PchijfR9MSvZ8fd6WXODEinhjp0bitGnEprfs5Kuqde9iPTnkZfeUJemNUXc7qkM3100u
LZVJLWvOh9m814T7oFSbshpNriKruUmRUPDVrbbWYr20SvQFkrxEzUq9IG7spSY0SBn5bp+NG0V+
lyoEcVa9MfWVtNiSIQoZlGYoz0HcJAzGtDPe8QWGLKW8RcHvNh/H32Zn7ockWCOoXthCRApzmgWn
0CyxLOc7ZucnKV2vOQoYPuN5Pa/qXOT9Z2Ae7Em849COYXQyvdW9IW/9YQcLxOtPASxAG4fMIZJm
4okzFb4n5b5O426UbSQ52/y67lsLywFEARzhrPpFG7IwAt+YmsbuwM1LY/qbZ9PWIqkht8jqNM3K
zllKkgPmnF9heDP1a+HNkE5R3HomVUyv8x7sKv9tlO02MPT9UGZ3ZdQ+dlV05xT6vsk7ZSVKWDMu
HkN2FnR56lWha8LvofXPhp7u6uy7JbWbXr5voCrKjK+B//obiSGT0J7b+OZc8LmDJORgHD8hCVwi
apOPN4Mcba8v4MLhACU//kERgHkV91Od9c7gzOMaLWNb1ffW5B0SJ36LFfpPAMzA7nGRzKYwOYRI
684SBtrTWOt3SqncDGiIXh/M0oalhEL6X8FPwGeeTxf4EDOXZiEGzULsGRGcFS9YCEO47YBf/817
XbyF0rIrahyTqkycbo3yxuuOaooMa3WTGtbKlC3aIlk902SSnPzrkCdng5aWtVxnWswLOd+OUQyh
bIbNaetAYl9Z++szt+jf9KbMLfZUBi/EC/LGq8rIKWMyVMgnFcU2SJxN0CkcS/1GDfON0z41zu/U
WHuR/aUPE4oBM2RzTqw4FHXFbU021ApqlZZIMG7Wva6qySaojeYoGwVqyx4UR9CSmrui8HhryM20
9fScqjw8ojuEP6ujbaYISLWjejNOpvWxCazoRQskbVsNWYmGkf0bNa/ozlLbZl8Qw65s0aUNNOPM
ZwJBjloxbPC7YKq8vKDbLQ4PcT+gkd0eYk/+vrJA88V2MU3/7IiBwxi1VdtGLJCtJf2mj5X7ugwf
LB6w+VNddEcysg8VXewDumHl6B1qv3qwjeKw8jMEtwQpzkWI9s+8Wn8bK863WFwBs04GM3k2tUne
RLEMVLDpd5VZ3MF6fROM5d5Iw51pTje5pN2nZrFLaBAKwn6rwPRee+r3rJWefXqHVn6Zcj5BcyP1
3JGELwHNJRQRrgctH/Ui1PPiOS5/GaarIv6sTh/0oNpS63E8c2f4zx2E2HK8diwoQlD317RJyZFu
Itpy+LfzSZH9MOrMMS6eEwn9dboFNGq3arVHx6i+tYeh3soxIlOKZ4bftF7tbiJjbB8jtTTvJ5oQ
91KimXdWGJTvaI8oN1LoN3d6YOsHuY/blRv7b9/3iSP9vx+LiuJMGsK9Leai7dAcCr838ufKuQ27
X2H+2bfa+67+2o4ZVMzTjpvUl78paKSoctmhRxtCvndfj/Bned2uqTtUVN532Z/Yz/aFvB0UJJqS
cE/TyNbXSCGGWykfPl5fXWGX/f3RM4/zzHFBF4wIvQ4jkGumPRbPE9LM3shuC8tw0yO5vXLs/sXq
CtMzl9XmOg3X7mU+IMyVSgXM+6zZfnmv9ra8GyfJuyNMS462RBg11mO+4ZYpbkNHHx6lrHZ2noGw
bhm36S4G8rSy6Rbca4bL8uwlxCYNPXv+yVVgWmHae21dPIflp7E3XiD83KZZueGWc5Kfupwcr0/2
vFMupoCSGNgnUGMczef2JNnPZSNmsh171H4OeTNsG31K9oFfyYdUt8Y/4OynbeygFte36Rqt0eJw
gW+YgC/m22/2hZPhSnLb1UaZsQKdnG3bziY/rYCGGMLHoMt+lSlMbmXurCB9hNhh9rA5zidTMu+L
i8d/LQdoj0/zJAfJ1qvB3ZBpeMO8/jMhBuMVtR7bixuc2CPprd4MHRKShr+NO/3gqz+sMNnkYbTi
PAs7x2Y8JkJqPB3h0DmfzTSXwrwPnOJZzZznDuif3XcffTVYuQbFegLzZ/yVJAAqA/aeEsm5HQLU
Nlczq3omQnqCF3rY+EH9Pk/UXRPK7wpffqxC/XbQ7G7jpMULF9ju+uxe3kznP2B2qxO3SfoiHaEw
q57j8QnU8Wbws12Zp5txFu9U1mhV5ofN+R6ZrVH6pBL+9/1zbm0gXT6FtVE9e6FzY8TVsW+b28lO
j02/hpZYMEVjCyf1vH40Ds+RwcnAQrh3/bHo6mciXn9np6F2iJXCOfiR+sf3xjW+30uHmftouOT/
NhryNjg3x+rKnV839XOh5Ds1rg6w3G/McI1s7vKQoc0FlD6tAGBsadg4NxNASt02AYy/hVHti1B7
msLk1uqje0Oz2fnxPmrqB2XoV7bD5TafzdrmnBIlUhDr/YiZWsmgYDaeepXWgzA4ooVgfbvui4tW
SIXOKRdyLuKmQ9ygnoqIJZOmzM06/X0mGbfXTSxtOBCQM70Y0i90bokbTgt1OW7IiNnpn0rNt3ZU
blqz2wz2B6ktdlMx7PTseZCe0/yVPIfzXj8zLWw1rfeQ/rSZREmxj/IIbNXu7DXQ8oIfkpGHDZJL
iJkUE/NZUVhlpbWGa3VdeQcjVfqRjgXziJ9Mr0uSMx6CNtmgjwN/pMglnJESEoQ1eMXwuZ/G8dCo
U3WfKXl3KMp4urm+bMKo/rbns2CE0ID857zJudvHPvSEbd6Nz8jE5vfqOOr3di5bz4kpda8rjgMC
QfGCA2oGq/1lfjg35SUqwNW2tZ5tD65YuqzjrQU3AfQMiXQ/6H265pHClp4NUvqfNQqgt5IvshVF
nKS+XMnSs5I6zldf67z7NidNF9e+8gRmSv6kVoUCKY08fGmTptx62dD/hgeyecr1KH7Xak7fbga8
+kHyomGHjKu5STW9/15Dy5BshjKVXpdOnIEyuBadcPQ7k54Sg+FC/j/Svqw3ehxZ9hcJ0EJtr9RW
++Iql5cXwasWihIpUeuvP+HGxZlut/EZc8/DNDDoRtGSyGRmZGREZfYosLXzkr/A7rln0dSe2PzL
xf+vj/5tFfOfX4JIG4ZDU62d4eBmh4Wwm9OY5dpO1xvrv4tvKODxKF8qeUiWIY5Fvl0WTNcsaRWu
PPczZROdf6OTfIts//r9r3//t8tIwhzBkLovz/JZCVhh/x///G/HQ0xL43INfz6ZI7dKmjT88/H7
nt7/6+//umz/9vebtubq2ZzKs7+cvJtvnFGXQbCQT9SzgoEkZRN3PiUPi3b355V/e3HfwrWyydSI
nsgzbgJjCsVvoze//f63mCwEH3O0vPFhlggDKuS3UYLffv/r8P/txc0LqiB9wZeplwMhd/pvLOFf
fv87vuGiWeU2Cr+PPJIa5CC0/zby/nUy4PmE8hGA2vebv8vUJHpHk2fPu8gmmUhidG9//sZf3/Bv
SeH/21z/u8R3zE5nw1C5TdaeBzJFJfwqIHIbEO9Bg8BPjVT0z6v9K6r884G+98c90uVqXnAUlz7w
mxUmKdvfaAy/LfEtcDVW5cNuFEvAfLwmgWnsYG/z56f4+bv/5519C1hG2WZG7WMJJwsa1Aa/6W/+
9vtf//5v+zY1MrtmCr8/slXLo/7y5z//tzf0LWAZGikMtuCTwyup6EM+0PE3/abfnuBbyBoZr5yi
8uS5vZoTolP45yf4cdOiaQZiIlJJECH++YKsti59J+9QNy1Z2IkWNy667NXOmZJU/nbf/vgsf1vs
WxT0Oo0r02nbs+8eoT1Al9/c/X78Hh4EAKCsCYny76PY3K3n0ujK9qx8eEZ4m4k8evlvehO/LfJt
T2ULMxde46PzpY3FYl/aVsSar/+SnPz4ZXxQn6HfCEVN+1uJ1PNlILNuIWIlXh6MTnCy5vXyW9/7
6/v+K2gB1v2qJBxMTHz7JPbQaV7tYHsRY1OmW/iLqdB5/PMe++mzw+UV+a4Pthp6DP/cY9yUSqXW
0J41dz94saj+y7HZvyLv3xf4dvs5llLt4mABvwt6+VzI36zkfnpLqIXR+QHGjEf4/gR2m+ENLuLM
XzrYkkyJAWWZ5hdm/0/7ikARFgAkFA//JYGdVipdhgwAkdPvtOpxag/K+CUV/fE5voS8of7igcr6
LV55fuVlAwdUzaR+KeF+2WTqLc90F4AUEPP//rODD/S/i30LLbnoB3hRAZK33Tdq+q9//vXfHuXb
J5kzbo18qMR59kInW6dF6Nuh6n85hD+uQpAyEHCaQcf9dj/VYIkiK83kGY4OxdHL3wh7xKjAnx/l
p/MBjgvwR6Bo/zbdRtWoeiEMfHi2EbHl/PLRf9xXf/v5b9f44nUgtmi6ONew2ivNMy6q/jez25/X
AD0Luxfl+vc+2MJFU0JlVpwhOkunpU08I6WLWyT/P2/qf5f5nibifnKqmWGZCpkIXy6z/I2U8b0V
+lcsgRwjZktBA0NI/HZEXMUXU/UpGiTuSokk99e2F3cFLQbatxF/NVT452f68dX9bcFvx6SAWJXD
0UQ8K5MO5THXA0g+/HmJH3fxl6UqNH5+svW229m1aiyh6dTAEEAl3yXGun6bj/v5Sf6zzLeNhtNu
Ly7HMiRNg9kqw6EraYb1/vw0Px0XoDUQHbbxeTAG/s/rBKDHOA8sx14zr3OPJ8o//k8LfEfqXWcY
WeZhAe+zaHYW+e/wpr92mA1BS0AlECEEs+Off79ucw4nV8RFz4o9Z8V7mlm/fPCfX9F/lvj+inI2
KcPg4txoGG165fz65zf0FVy/Zw3/eYR/2XgTgWGqwUGTJnMENTmjpGjQmW9pCkIM/+0i+WlfIaFD
Lwijye6/qD8dge+AJ43m3CyBLN9Q33KYoP75iaALZ/x0TP62zneWj6tPzpwi/z03/R2mPUJ9uLXO
fhZRIz412PmgcSGsgxpO5XzJ/c+pxxwP5sLRPyXlPoVnef+ESRyqxKpu19OYU7glU9I/kdGFQuNX
C/wtLQ/ZAOfH9NUh9/VwNobPqb1ChpFq9Yfq91AipnZ9sfyto2w6eIwOzX2h4hrOKGxn4jfL5cDs
Y7mctPScj/vJ+lQ9iOUj1SCCYvM+sIZL4bwwnlhFS3vvafDusmYFr9/A1T5nvnWzePY3IL6P7s5n
W7g5Upav8+zSoKeqp9tBRi48WaSkatk70106YPTdlNSrE0H2pVdRryuDhUSztuqah7pzqJL7zoyZ
eQ9HCtr1L83CqBpNajk7jABBfYKONaMLfJGNNuqyh8548aY9T7f6krhdMpuv6QAUBo1VnZVxw4sA
DXvfE1utO3fkqOUvU/dU6u5GTm9ls2m6Kia8osM40Lw9O24k+vPUqqBj2PBuWLq3fCTBUl0nxNS8
W6XuTY0Grcu1ycJ0uRfW1pgOXhMTfWMtF5bdTSoCHBl41k5AJaqs7idQu+w6TJv6iWdTVOfVRZdx
59x4dW5RjIEnZb966UEv3ipvbzpdZOpRrVdrIixa2gUd8EnMWtHRXWilMQih6DQr9kN6s+y1KRNX
RfW0Ri7BapMSqEYN00W6p3FcqOBvKbtwlQU5AdmjjZd0zXr4X2Bv5SKEHxQGIh1K7Bvrr52+E9We
4fGccg4qLemNJsp0FS4aAO1IzV9m1Hlg9+cvuf9GnNJxx5wJ6k5vo8GgBmElOdQR3ek05JdCe566
WDSx7h1dcwpsMaDRe9WWxPHv2ubebfIk42BR5Pt0+hy8tdLvFtOHxHgOhCC9zfzecRqqNUXgaXKl
8St6Vovc2Qzzmwe8LqnFRbprsOXnkVbTTPUSOIm8aPlGDY/FELl5IvkrJ3e9YQVzBodU87P0r1xL
g3F5bdS6UC+jmaAjDsHs42LCj8bbkfnS4OFZ/zrYVaAZOzWVARkd9BoH2njw4MKxm8MWxIxqZwH+
tkvaqpDNUJFQq346Gcjo/Wez2fnaJtNw5vZjFZfwuGLT2ar60OqSyVn11mapd64V9+6FzR+mPOnp
tfEPFiTtMOiD/bLLu3DIING1ZNRaHhmHaakeNuR+aPezTNDHFsUu83edu1XTRHVYxNdOxIeT9C+e
DmNnbeOgn9IUMXA2yQStTDf06l2mRd2yacdAR6y1rZPBrnCwUvpJTgmBZjHRMYd+sb33HA6dXRa3
4pqXb4X4NI1IpCnN0iATGV0wTNmx0BkvmaVhBz5M/UIV/DW89Fn0IHCAvun2GZVL3KqD0jeOkQW2
sZbs5i/rwV5pMnbYWjUfg3EArXRqPrix0/yrZEPQpXnYLSyU5aOVxVoWV+WWzQe/P3A/9KyDNkwB
FE9M8yqqS+VtzHbdmWvfvHd0RLRzQSJDTdTiDGz4NNBqDX34PM5gO1TpjHbmxk23sr1VUChovZQy
rY59owkIng3dhA3oIdFsZ0eDEUC647Xworx8cQad1t3jCDB8YuiASCMkbiJgj6L1JFzmJgIeHJK+
DPz8rYIHFYMQrYhtL2qNDbOObNGoUd9p04vmbMS88Sodl8+ZDKfFRIO5uydNmLGwz/MgW+qo5h92
24Yz32XAGCuNtu5Bw5QPYSeoOfgIyHnxmbZ9CGp+MPlbT4CcDxOL0YokiNk6TwPlqnemCOLF0YSl
dFrBu9ypDhrZqHGD8ctQjkPQWlpYFGsO/2xAgLQSecDbyCj33bR3rL3ePxP77PVnDeMzvhm66qpK
UHtacHVUH0r7nk2vGLQI0HuiumEkIKAmubZuq+GuMy6OX9359W0hT8o6po6zJsM742gwwlk4dC1c
M8DM3abYCLCcBlKicSJCp0yp2dhQD2wPGCgMZpbi/YIbk5t0bhcq6wxEIZuilXk1GF9xOz/obhl4
7kHPDs14y/2rKbZEfRCoEvYZdPALm7YAvIb0tTRInJMuNpxdWb6o/F6fvCefvCl4Opp3cjIDRzDa
1rG3zPDGdteZs9LNzTgcsjpR09mwo3JJZLUpHE77+TrJszVGJpIj45Gbe7fcVrhHfE6Ju4XRYsiz
uFdb133O+k9i338NUZCL1+J+nHKKoWeMEbJxlxnJYiX98uy7D7l80u31sJwsedf1r9y8a1ovdrRH
T3wU5UdR9ZHftVHlz0GOm3FuqmDwDdyQb0P65MwL7fKLPiC32WbFucw2ZJIrx73W9jkTuJLvpbpj
Njo6oDaM4iND/pNpl7SSAak2Hj/b6ab3e2oKRFMNqgPVym+62NaOVTUFYvapywV1PbaDwY3B4364
QqMfTM+LsHe5NQf2+FFn23F4sxG9KkTVVkUDih37vujlKseOLSfwMbMRVZceds3Fth4mOE2l5adT
nPUKmuz6xoUr1LQUa0MvYt6c7OGxhBZ8NRfRlDNa46JRm4bjtoBu2jIe5LidzbMud3W6+bJFGDcW
2U1u1JZj1PpHvZsw6jEkjeuElQNaKj+6fvEV9dN+3y1HpzgZCN7+xZKEWr1Be7NbN1CalT4qD8tN
0oVDs2dc+9r9IKyVJw9FYZ+/iLTO4AdmpoKqfG+IHQx9BYLpU5fBc+GQkYdRHvRpDFPrWdN8IPjI
BKDmMJgrRyHUcrAwlhdfOsGo7it715dkxawE7K8NzD0CB4JRTmdsTQxcW4gvPVxyLfAgQUAKWnDs
NCSDA4qvzBcUpqFfDlrUM+/QI8QWePHqKhkR9io2xrgBwwLhdpLiIfXfXexCjFkFdbbQaawjwzmB
5UlzVgTCfivKG/hzNC3IqgIaiane3ukjAxMsTrVp3Ce4XAVDt/Uz7HFh7bQGJ0+/6vbVmtXzoN+q
7tkdgirzqL08+mVGK7JbsDG49zAiN9PsjzGtA3hxUGZe9AYpS1sit1F3k/DDagAHdD5Vwgi6bqeL
KpbLrbED1XSRvXRhicBqmTfsmUpmgaXd+ZBQGqf3aT406ZmIbf/19K6gXDOpiZlge/hscS1V85dB
xbT1WiduELOr+bCQB3NcFf1L15pU2JLa5TPiI9wi3wSYv+VNWFHqHkRzZ4C92DfVYcG9UOMKbHFT
fqYu7Has9ULuWidpxj4Q6lr2B485FO3UyFgmytt7Dodblr/L4TXLcC/bEfEix7m3xkVRxZo3S8bc
fBwUpzLDzu+jVKKxDdak4dKpe8BMSmW5VOCVszmGXBluM5hnW9u8KIORFIHf2xCrGuA5tYBNyZAu
VDSrwaNwd1OWpNAvtq1bMa5y4PGec5DgdXgKr9u8dTLukU77SzjP9x5JcW3BEVYZuLcepDwZyOjg
P00Lu6NN7gZCOzHEsRy1R732LNCU+gNMYgK9vCnCN1WvUbvbmQuBIYgFGjWm2+GMZ+kUzUQsUlCr
GPFDF81vMPYAC7v23crufPfZ619NvwrBz2jIp+0kuXlfkJ3WvYzjE3N12rV3WnfJ7W3RwbLBOowQ
2Z/SMYCcVrS4IKVAtaSkzVBETV4EhkLnffoo8yokqRWOesS9S8MX2gK877JHExIjVldTjg79OEal
dI+60MN0IqGlbATU7YK6gZE65EZFNYgpZNojzx707i5FnVB7KyN9lC1ku/KDZq6X9klMQ9LXWwRx
VceLELsagbDDRInf7YtypMbMwx6hsxrNoCsLkA+8oB83C6jnwElbufLylKbLc5FZSDBBvdF72nk1
UKIGwWIOlqIPJvXYQxzULgmVMsnkzioOvDu788UU6zJdNwoZ2VCFDcxYdHJnmCYsavWVxnYEpZ64
V+y+bXakxvuewjF9tOYBE4NjkHvXelaww3FWQ1lvvHaiY8ODNs/oABdrrUTpNEQODHvLukNN9NFa
R6MTIBavedEGPlRi6o/aOqX9io0vs1wXTqy5IHq5kWuw0AXCBerFjnXww7MSG2HTPsjSOTj5eCq9
bMfTk6n2ubdRvpmAMHt2NCckeGDX3il/5ee71F+xcjM4a/BbGnfvQYOdPC8KOmDuGFQpknpQ+n2f
h7OhJYWBlrIfOD354vtTuyrDliwhJL+iuuuSfsBl6Iuwd8A1vx98FKiCYCcM4GogP852U7oqtOUk
az8wtLt53qa+hUb+lFjNymiOk/FYNe+6eFtaa2WM2MdQU5gxXJCpQ5drCEP4k7hOVVoFpIOt6uIk
WXFd3KOrg8NtN2u/3ZteDG+rBfpYVk9lAZOQ7rXPdwMIyEpnQYoUfO7VMfMsKhHTHLmuRo7beAxl
DTwP28Yq87WrITbZaK/Z8djBU0Y8Gc66SK8mv3Qy4WgTs/EeJRik920QXlxkWdiWUGuElZN8aa13
Pu5l81SYc6SETgWwrwr/zQKhY7l35j40jBLWWEU4CBmbYjKoN3sXiJoE2myENSCa0tz5KJeWCmes
Dg2UGhCgpXb6nFlR1W2Uc5mK3azHomvCWb9K862Zjm51KrOnXH7VLk4OGNSClRwsobm+rZ1j5+7x
ZiMFy2ETpPGsc3HNfYAiFnNMZkwpRlea9QT7iJQ3EaZ8Q0cDZdyp3xpQio2r26yYD+oN/ywLGQ74
ELnJqNWea7YvwbF22QsjnRGZaWHEaU4eGInhhhBYRo4T1k6fI/5nfv2f2dfxnwvIAfJ3rfXjCWMQ
zCV7XbN3Ir1N6cMsuwi1buyVqAih5FECVYGyECboUHEZdMaFMZg3LlG7ObsF0xOD5x77vg51gxe0
grZOF2hTo3+MYnT3Y2a/Y75kifoFYprM69zrwMcmgmduGkgbrH8zSmcj6E2sBDZxWi5BLfUt7z6+
vqze2fE0ACzv0qCTb7q3Na2PqdcC1ytorqZENuN2yvt1pVj8BSIU2SmHz2Jmv+jkNIjTBAkXF6du
nmsdULsbCmh358YC1cBdL5JsPGJkLoa2M2UWtB/lJfUjVT/7sJqb/SLWhlsF0EBUMKz2LpYXK4BN
Yoyr+UiyM9PueLnPpjdLRT3UilLzkOcoSgZjPWfZZlkebCgb+Fa9R/IuUZiqKqkyvIqNEDbVZb2b
7YssNzPmhsQcTvDBnhFKWyRBc31wVU796cHW7wyXwbP6UiDH4gzGksBBchcvBynd4B+VEXn2q/D2
RQoxTnlTyJoXjEsPU0aNTIW1hVDl3Airtqoug0Y+jJMIlScDNeS09adwIvN59KDcWgfcvDbQnQfr
KhCpokw+f8kGF+TOqh9Ze2v+Ksz98k6Qt3kWsFlvaGV8CCS5Tceplxvxgmy2w4TriDvIL7WQV11U
lPvZOKS6pAAAhR6lQCdN5O/24EFJgB07SPqMpb/1S8BDSJVybTw69QYVS4Xj67A5GAYIFpcvpfNQ
Vk9lmR4YUpjRXiv20KVqXbmJyT3qjYLauGycokBgY7HU9pLZuHvYxmNXoSeLH0kMk2PG6guxGeqj
MiPlk6hD3Z8OtxFZlRRHC9mYXdz3uKVrvvYVNCz3nl4hJzu2OBXzMNMm65C6rJ0lEsar791DQChA
FPTsnrpqCw1kWuub3nRpAT91Ils4kr8LcweeBWCsJegqvAC7pgIIjZEP8WQeexun2j+7w7kT8Tyv
O6BThSypXsM9YbahStrQyQceMe0Y2xjOxpZXhFWqWi0yqw9TW7nmLR3Xhv0K35BZxkS+6i16WdnW
6tcivU7Dg5deelyAfrv2isNQxU6xZXoVti6LpDxi6hohp6RWo0JM2+7tubrPNYmBJBnwtMB+roNu
fCf2SItlNdhegI0Z2mMTeiyZ0wdJEDGx6WznmAlUfSoPFfQBCme+t8uetvCkGv3Nom3m7GOodh7S
sAW3VG+3Yd/Ik+WwRxPXBbAt3YIM0x3kvUNISVPTvLmFgfkR1NP9c2MuUMb3I2a1oZH1YdUmEpdx
CeprsZYegE0xxF9AtIdQjlZxUk9lbHOMYSATaSTDXMS9UXbBkML9oA8nHcju+DQY2AAjOxSZgeQV
RXz5KG1CGQJ1biFmt3hp5xw5U2585Oaa28+VgcOjDunwLKuk50C3Z7yPjpKRhbo4mOVRpU2g5+se
9YvT4nvrR92GgpVjHs3ZgoLlsci+2P67YXpUxL8UkwicYmXhsC9iCRXbyXK7TFpQWcausTrAkluB
e9jqB1wPPhKJIvLGfeWWm8Z7IUMTmHqZNP2p93eAJQGtyT1yhUi4z/Boi1pIfs++2grkHa7frRo4
/bD5lHe3wT3XUxOVnh1YogrQ9UY0uyIaUJ5dG4YUEheOma5mK9FdEzfWhtSPPciTaS+CEVbeAC+A
5OTuVfLNUK4cbBAgCqkW6xBLn42a9jg12nJYRnJoVEEN0W4Vm9YYGYcs0GZmTaiPEzLU7L1XkOOz
TlY2PqXIqv0cE1ao+4cW2h8VrugJo5fgH0QlbOqBHpdbz9uWQL8GcTSqbT8p5FgHw9s0KTlhjq5y
IuQXgY6fcrIDJtxoxvPV3D7axsNXkDH8Y2tB57tGxmJ1yCQ50u2ear69GwodHAaFYcHEIWOcYbZr
krCpdgAG6pFXbXhxLST2kFxN7FRClToTK1S6Ku+CSX6duyM3jhoGVjwIfQ39ehSSmkBl/eJpyR7m
zA2xXZAa8lXmNRvmouNYgwf84vq4YeFZhYJyKB9J/tJNfjRheNBpCS3bVyhKBETy0MZoEcJQmOoK
fwW+WyoORof6LxOBNb/krKFw/KAN3w5jXJJ3BnF8OIZBVEdCfsBb66mFNsMBgH3raCgXDoMMoSkX
OguOPG4jUVI5LoGTIfvNIS23R5sOY65vI2raFihQY2yM9DqIMuRg7Jbe20zaYGyAZbgn0A7iZWlC
21oC5bWrJSfntrugUaLNY1DmJhKn58y/df5IVTagSfFuchL4yFLmVefuDPsGAsi9TZAYoZInBdy0
cRu2V8bOLm7bEpmFddL6g6wweafv6uozk4ArS5ZkepJ6U0w6DZ1VAlaQHgigmJgVppNqUWYBmQB8
05d50ADCMZFQ8lw/zeUDKF5xhqllvWuDhhwJX+64DzxyxpnGpLRuhvWQrhrAkH4tom4ScdbXm7rK
LykymrZw3mXVJQo1KOYcV/rgR5U130HLFpCQEaJ9Dcj/KbUebQ1+xinojv5Fn1ajQqLnLassQ1bT
ZjuELlTJK7d8rfC3jAOhHROJsEXiVkXiyIvnoL52vEBpBkrmDP0Stl5yZz35x7E8tOZblzsY6/ST
JT97agilakOzYy9utktr7LVHGw2x4tnMPu35wtIJHa8UE0A6tHPfzPxp5DP1UA/CPAIw5WMK9Lhr
X4oJQhUo+PP0hvBSzZdFe8egrdacZ0gONTLw0VOY+s8xPWjQg8cWypAIVxYKoXaMNIxsLd6qZ6/t
vC0cVIhJ4b3UdYO32mGApqEzioRFne3BiIGZhjpjsackMGyxznF32BkQTghACOeZDFi7BhpkBRjR
QtMNFUl5X+ooFUof+SdgrRmfHzPRilchSs2t1q40EpvFO4MhzWT4cYpHlFkW+fgzp35N2mW3EIQz
x465s3e7x6rAZuZBhZYFR847qa3qgdw16xHEZ6s0wn7eVP6rpQF8y9k2bbJNY+ehhVdmI3saq7vR
M+nS3pXT2h5uvipRuzp4QKRJYJUsabteXKQh2Bo1MyLUYTv2xfpnTdyg8GvJy8hfVOEGi+VR4lzc
6pKLZWuyXesaSV/Nj8zXwrmqUBsW6woYwNRCMosXsMccABlMgCGdFvP33QBApB4jC4gjNeE8r4pY
On4sSqQHRWz1Le0A1bkoWGr+0NuvFnkdy41lrk0rnhkSSICW0mN48etyfHD1szee237vWU9mDY3E
MakwjCvNdZl9GXRvJwDMtrvR2yuot5BQQV9Voxm2EEaAVsPIXwfDoRJ5ukFWlv8ita2FC97HzGwv
s6hGiWADg2HqI5/tlSVUXHkvovKCwu2jHqvoEG0dXGBuuHtTxHqcRZMD1gdQYfp3srtBPzROl3VR
3PDa0q58sbW9ZWx6gJeTq4J6sUNWuTd/do+4ttDZ4+bZXewVMbUDY5/G4j37RleHjZnvNWa+aoud
uCm/gX7ykk0i8lwEYWUBCuEsMebx3DnG3sU4nd412N/Q53WB3UJA7XEwWAScGLtL35ICzUhiX7TF
P+PooirE5esSpFRm+QyDDgRtgnoZGf8OzgabtqkBGl0JTFWVgaaHLPft4MT4DkfFgAXkelyYKVo+
Q3XyWLNyyglYKEqNxW9EDKPTKDP5pp6nRzIBQPUZ2NaWeORfbUTIAWyLLAt7rVtx34z9FJ1JUjdv
3B12kjSJQG3eZ2TVY4QI/hjHRiK0GIWJWkCPq4ZEonLuQLcFiqQuy+R9LsA5FUeMcXlSWmgzlwwQ
W7f5GlqhdWoda+FeRW6uSJmibqjtMDXrmzuJpObdmnP0jso2bHHzNCm6ZRbSJQzXxbluvutplvTS
R2UFXY5g9AAla+yV2UVDFcpbkharibjR3PK7zKmiBud6spE6uSiFXWfVzjxphH2CyTdGkkf3kGfy
tcQ/qO9hsqQqjyPOu6oxSGebq7HOPsWArikp1rleb0fHO2ltLb4aOg9M+scO5s0tJok5NAqRlOgU
cPEZPK8VW/qrRJvWwHQsdUZjjTZ2hVSavGroCSxlzqny5mszFwvSvrlCO81cGdmyMsctlNNRMM6v
mN06N2I+lpkdtyX2tjs7qNv6Bkm6kTBL2wyLh2yrTDzA/oWhx86XPCnEko4d0nijbo/6zB4q378a
lXYdMoi1MgOsGcPf6uYUOb0bl608VTX83/wF9dzs0lyz9yxla98D4JgDFUxZubY4xM841PdK9MZc
B+ANFzvTKF9nx9xYlrlyUW/bPlAWbHt04g0gDOzaQtAmr/r1VLnnGVmqU6Na9bCzc1uGE+qxsa1v
GuG4ldotF/Vl1Ly1xDexjAnhX9dcHIrqLKbmdVDevTPLCVx3Lba09uh3SDW6acXHNtEVOxX1kKP5
UV2yprzTXDPq+2an99wFpwDtJ0/r99g5R2POYt3AKtx4VZp9301TjM26R5gp6bL0l0a1q85sbkvu
76u6RTt2Oo0ai4wB01UMzAc1tx9WYZ7GIX9Ehxj8giWZOV+jxRGRYb5Js0dBNp+gTLuWPdobpE4K
p41sgPsQBw0HZd355C8RiP65FHzfjtoz7wnNRiSzfg2uvYH32KFjo4FkTO35fzg6j63GsSAMP5HO
UQ5bKzjbYMDYbHQaDMr5Kj79fJ5dT/eAg26o+lPJ345pACEXzbE3lcPUDistjgLG7q6HUN+YoXSq
AHTLsbs5hb4LZRI+InqXMmQWlVkOe1VkD8KGNg116ZBF73NZvafS8yqNFb9cqnNJz6YU/X3pdYUc
g+KuNuFJbcaTkVm/lqTGLsmi9yFMA7MfN0qDGrktMg+Xw0NdjHtqLbafh5Pf5a21Mgx6+jJOrpY2
H5MElAY/4KvUxh45WLtJgTKsIw5S46QX8z4bjFcF5aauZhutcXw6mCCltVKs/iarAM1d8yKqqXXV
LDpXlUE4c8hkqiTcCKEestHYCWF4Sp3tenl6Tav+ttjjplqSxO2H8rtorQP1zENutJ+W+8OOtd2Y
mvTloW9YjduCHddWcsJx8hEaaRDl474Ks1MriVc77S+LBI08l1kAXUCdNO9zNf3Uw/ik5UAxaVWc
yhYAKVdOTk21WKbnSpKuiQLLJAAZU+kt78w9jAJtshHdTWXZojYBE3SOXSjvjTR3uyXd4Og9o/17
M/vpowzj12LIOMkkr4pHANY43JjRdGb+CfZsfbpYBJpgD4de1J2dvWiHEkKWnf81WECR4fxG1TN7
GHY3sS1pq36kn7TaH0NzZt/UItNNYChca1CJnAjFPgLYjozs2tf4JIQq3+Ok36mRRTXaMFbBisK1
M0ZvljbujOrZNBvzT9E6iEGs73ihBk+cOPJNKzqqQwxzouWc/eG16ORd2ye3cWg3iikxMRMUSGng
/NTwvcipocKB/LuypNfSbJ6IEih99pEMxmW0psNULI9WMV+dPH9NUSPVqn0UmfVpxwvkXvKmSJbL
l4EXVIM8CMGZjB9zIueysOZPCnDP6eV91tjfUz2t8ww8RzVQgyWe1Ko+q4tSidA9parOSiQHTaoD
CkLXruq5XFcNHLdi75Ms/NIyogYUUmHkqi/pnASgA4ODNdV6xH0oEZeD0iWNLqYIH71iv0TOvFbD
Omhzg15wCGIFVUnoRCvhjCdmEpwquTyD029kuXPFCCjLeGBDHaGnSR1EmSi5cUvrYEvbUZMXzzDH
Tb7IG3JJrtaImKpuj1pS/osK5jeRE9CAUBa7GMh9EMQOpcyem8CZCxAPS6sCW1/OoaEHzyXTOtkh
H3P0beMuFM/oLX0/92jiGkGoYhRkphoIE3huiXxi0c4dQiZqsL3WRKchXTiNi+JrLru/PlwedU+z
KtqjniIUwPeipyDrUaJ/E468XlSp89ppPjJE55rYxVovra0dwlszX7QStHVjKnvSWB9GyFMlQXRl
50GfUQsDr5FhTAHTkoomGj+xIl/WWj+Nut2ShCthzUezGmCo1WQ9zSYh59G7UCuf6XiAiPF5tMOf
Hn3Fc1aBVurviracys7yq/z/RoYYlk4FCdbXyZT+NTI1chi3UEyWNzXqzuxDxHk9Rt8E3m8I0n5x
KWRds7L+9d0SmEN3zebuK2tlvy6jWzjYm6SMNiTD3NNFeeCZPgMdBIJlXVSDL+v5O6GJ/5ooPRs8
+bpakHQYbIXUwmzIMCgyLUwGO5bipFSgmUW1FlX4EQ8FjZD4np4FJJLIHZZgn3lxgi+FElCqA2FM
5wLI0ZbtQApDb7SzTadVl1rp1wW8UEjzKCw3BzyJ6G3a2mPSom3PT+HDECHJm29pOQQjyr6qg8/N
XyCg9PxQdbu53mlNE0jJpRKLT0Uy52KlDBLat46Hc2ySP5VjL4ag0/qTFj6U6u4YvC3jq4IfTxx7
Y0oV2zkigqs5dfVnFp4cEIO6tLd5rDHHdCNNLyBgvmyPgdScF8NB2/nmiJMZAWHQQEza6FYosAZJ
DRKK2pgeOMthm6G1K0R8tWL6eS572jQeGPPs2sJf0hJGfyOs97ELuqUFCedcmXovoe/RE6ZkoMrq
7NC1tMltxNPX/Wf23zUQni5TavfIOfp79PxU2bc1dOuBqkcLg6l/z9CxlW8LqFY9iFWv9+tc+afy
uOYyqBErRHHkFsoLabluG90mPXJbJtBo+k9pNp60aJ7SrFOlJXtm19KwpE+Cq875MAUxXVujeTji
S5X4HePDZAY9SOHQAt+wF6yOqqtWdgVzZqYRYdR4F7wf6scW9DcJA2NEQ8S3rkf4whBKEdWwtQGs
BqnYhE/oNnzLs48I2KvIPmdK0sn81qVkI3Wz26ihu6DpqwAoFOVtrM+L/pYjQDAdnuQn46lWYQlr
Pu/abPQyyAijJE3GWNUQ7Jn2rrUcgCO9168BOxLpwO3ZtXT2AyJQHimKr19HAdFJ3GQCzJN0VuSj
I43PsWagFj5dNfMJ+RKoHhi7ENSRdIzYOk3IDFIUR+pLIw/uIk/gn4pX6H9au66GT934FSEl++QE
iX0AuSjVH1N7EDEXWusM/s7KOMmH3pUo6xIL2YJYS+XoVW2xWfrTWOiUCGqQEzrC6SGPrW8TX2NI
H5Kkedx8bsKZYs6giZ9G/c/JOG1Qoi7pa12fYgMBJGK7qNjY0zc0m76wwpq/Wf2d4ns9Mhpq+Zhz
EPAepC3elepn2X9O1bHOPhQpfauUt3p8Al6nGPA8Ycrq1IbrrFgIYTQ8uR2DDgbDlvakbOvjuDL0
cW0P6JXYTXl4KmfkU/K+0xe48h+BHiyRNuHorCprF7E+h/CtSSpPjw2AIoRqtuU2ALI65/8sLkp/
dNqM+CGuG/AiGzJPszvKekggEuSGuFulU8niNbxivOrht4JqLapuUhGtVRsqvCxcmu3Seus4l3Lp
MnDXSOmaUQl+K/8R/Oo649kWj4papVQQcBhbxOGgn//06Np2/yKkTpUBjP2TlsIbMJw5LfR7sw3b
T0t9zenKlPAgSb+op10p/yyTw1JsRueo69qKOXmrQdt3UClpcY0KGgj8JdO5Gr+7/lq3nVcDQVfZ
MbS+807mYN1l8on8BUSL3mCPrhSDUVwd27P0B8ljYK9nnQR9Zqu6JfLNPrSxXUz+WL0MlcIfD0mP
0PKhgy1ExS1pfp4CyFwGfEBZUknf08LwtIniWeNOhNaoxSrR7pnxNrcX1W48JR/cEbF1Gl01lnPJ
FZl3EqjZT9kCl3/NKn+R/+vglJvyVRUvmVNDwd3HPvNm0J9KGjx1uqUZzGYzebm1X5JziN43SVeO
8SrHp175NdExTOpvz0Fu8hyj6VdgSByW+7PFTViE+qy7Sift6gqRrLEJk++yy5C7hwhsxxV97Sqd
H5X0FU8If5eKfcqdyAdHr1ucBfh3nf4Z+Y1xMChCYuhSogbFTQYh0fcmINJsAhktBfzhXRaI1SBJ
7Pk6wrmGTunVTe722YPUz1algIqTVd4zTE+MbjNna7Fs25EfFQ9NfD9ZAkcsKxnYOR03kVZ6WgbI
9N5U7zJFp/PXLq+jtCmzrTz6gIIr8k82T03UEhcuXH5baJw5kSfUQA6/LGWTjl9TvllKNOwW55Rt
+2MNtNx+OTBPvf4xS9V+kh6L+e30BytEX8r3NSCRsE2wK1KfxGmqnLUZyoE6aStNu5QpmuX5SyjL
yinfzemXIJebqFCTnJilvUlqfTsyKcmUKW2Tm6GHAQmIfpH+k6RtlH2I8VW1+RmiDNCg6qgq65bj
lF/aUNd13JKt2zOTyIh+2vDfEP3KMavCRBrPCBTJPOixjtRgJ6c2GxdRKSrqbk5cVReIZxmjjIgl
GnRvSEPPlj+tjGEYfOAmRzE5fHSIes1lp45rTSgbg/lo9Xh2nDcls7yFrbT0v0IDMmr+pPR9aX6m
4ivLOD/ogabmNzFmt88Z/jD/053KG4HHKZgKenY89Iv2r5lkX4un1cD6GKqdOu/NkCBJf8o2DQGC
zjIFfVyuYNfIPTxZHZREvtEneo8YDAWFR6kfnHqfF1IQ5kDP9rus3WjaV7IFLTn0njq/28obcmHX
WvK10MG5I7GJw99K7U8DwwKeR5tkchJhBsnin946JtPb6EhuT7JPzlp3YPac4jOd1k/ae1Z+KkRl
ancc8nml1ScxvlRcqjHRoXABng2jkRjDpilOqs6+LL+EdUibu6T8dSxjq31tp11Z7DsEOpXx1WKi
rcU1Sw88wFU4a27CRoro4dWh8Dtbh+Y9z9Wum/ayeJtBpp1idkX4h3TNkmqqsBemKHmVeS/Tm2me
evsqPU/flkbjJbLAkYUMZ4z6dHaeUVZQOSlMXs0OXsvNZ7kcFRwRVsbCtGu3n59Szdp9alKFUXhP
6j+vKAuQOMnDWak/becte7oMyrem2KZiGyofgrVIweUaWuk2+rrkaA7xSBiGq5NnWsX1Vqb3197N
5FTpB706zAqaJA5SABE1OXD3FRQPFZe5lCGfjS+jfqh5QykUl9a7LbyfDu8WtYIPg5RgvI4Lgkbl
HFLlVO2OWDffsruA1LlVOULV2Z4E/Vjae9o9L8l2WvxmVvscTGXikh1hd/VuJanHJv+uu02DJC6x
L3LZ+DotXBzfNAGVjWG+Ra4s7kPzYrTNWwWBbU8LWP950Afe7iY0P3WncWv1fQRdiHTY4A1EDkPW
/iwqu1Qf+NIfFgXaGNFJLtfUVtZgMS3Np50Yq1E13YmHDdvqdha0H9w9eW5Gt7yCDuJE4bCRb1UD
8Jq+6BR9dfbNmaZl6+chZj8FN916Ke3ALrm223dp+s4F5DUesfHtmcU5LxSNDgTqBIuEhrk1MUe9
qXGOa+gopKMCFZkbxSozhRvHf/HwV/ETeX+cbV6svE3Nz1NhN5dpoEGxxGyQMDrAN6dUOJwbeMQY
E1BWyNfv7fwJjROBoysd/ee04K74S+Z9w46dx/DQ9ubRTFWE6jQEyymRL53NQ4jaYLD2PQ1py1Gi
GkcIlnl6AGB6usbBbyn85fek7yd1YUO+p6HiKjy9dHhBUJiiJdFfq/RFzToKhxdjuor+lSF3fpqe
wyr1AP7L+qOcvizzZSHMvpmRSYTv9RR7FnrAvnlpins8/RPS1dYvebNplCFoumwvWy+5ASlU3KT6
Vpk64erfKrsoohzPEHJhqkitS0i7oU7Udx2FkQDG3Ywa8AWazLep5kZqfgbnEEV7Sztazi3tr1DL
NnnZtsN1v4/ZrWbqjzOlXeiW9cRvrlY1WjXSdFeiJxpiKAIr6t1M343dKdFeo/lVpcXC8GGeZ/zF
MculZRG/O9J6LqNAAUaxofIYefuuC9xWvWc5l6E8FSjD6Le74p9svKnLabAjkkNtX2NUKLowFmdt
3FLrJ7FfzPCFrV5Nu7o4TB1fUoqwDGOG2v6pxaXLLroK0PmtVBnK62hdD0hdxm3L6NGs9RswR72F
UZg+epBYpDm9eZnt1uOhoOC8PB+A2lLlTZmv186xms9MUnaVLNoIe/IXhfzA6qag2H5uHzv9QVru
y4nh28noOfFbGvq9XIORTUhDO19tx9Ws4AJAhCufC8QRg4hh2zeh89tK945KtaOEyiYHHb+NV0mw
5F6q+Cdd0lWa06WXB93BfLXXoOnCeGfhAyzByBiiNcAIh4hrk0z2l2RCH5O4+qAGMdI44uqDsB+9
MebGzRYEOlSMbcE7SC6RpKwL4kxLe1zVOqO5qo90mr1Yl1y7WrcItp53cDYFhVj3nOcoVNsndq/x
cv1fYV106WbENUqlvzxMV3VCPQYc1FCwxdZPH6mrCkUFpbPRclqmt3Y4gOSZ1bZfztN4HAEL2+Pk
IB6xyYKU9WBCWB6NJ3N+CYuT0lBgdTGtJYHBEWJggwUNV1rfmuytJGaqTX7nhii77QQEJfN7FxLX
+72Gx6tQ1H1tUOiSKT6FkNC3VOaC6cNVR1uaOT1ip5ucnK3uM5q/F+vewZQoDeKCs9ohXW6fck3l
iT6mfJvA4zXezuwcMTongbebfCJL/rUcyYxQQPCC+lftD5Np+8q8n1gdttDdFtEq7i8fkcJqXlq3
nBuXqIgNlvjVqN9r6dE1TxIZUKh48iKTx6crnpE6GPtKhABku6cw0QhG9fnUFk9q+DHRXc8RvslZ
YE4L16aqnRKzOlUIeNLSdgcbvt9A7lG5OCbK6EVFOdcrw7Glqtd17ppQR9RFrY3bf6y/80pxE6Ie
8ld1+TCtzJUGDITw9iUYb7aoO6UM1zCaXpQsgHYonYSfNZhJlL0uUYyLP6yRQ7rOQ3Sp7H9llnBN
IXGdARL5kUF564ytidCrKWw0NqbbUIHa2a8dP8z4dRJOQNfcAQY6RDsCGhySPMgpG6vxkiGutJzm
ZISfYk63OUKzOefjLc6qjHZc+D4WEHfufUn6mIptpZw53QGuiKvZp8mVj5UrHzaEUDM57lRJruN8
5do1TkDdUths/cMsOqSJJyBUeP+GZqJFz4SECgaM+XR2fcCGNTgWUptrzlzaorfPYzyvWv3QSV/j
UoPS3COKjp7kdQumS8XCq417Z4lcK9zBEG4qCsS6zXdlKq9mEiksHWlOh0ScgUJzmlDM+otxxRI5
ZBYICksVSkdFXJARKezMM6+JswnfE7pZzJTY3hBExN2rU3wMNhxAfhlmcSpm8S7YVHaVnouwvjgg
osX83hPORKyHP8P6yejP+2uCVqXhe0yl8yzvait2tcnY5OGXCSTVL7SfCCN0jLOGglEAE6NQ1hjh
3OdBKXEeyDG96ht9cbbc22TdCGlFyvl2dgaMRIMbhfeSD2hSvDXNQ9QfyAyK/GZw42g4KJT5wRwd
+qMM71btTjiNtHFbhqdIEb5dZyeRsHI4YYqeOakWgASUcgMzZHC0jSur2QO/THrrdWKbNZ9qdFDk
Y5zc27QDu93M6rY0IOJ/u+mLUlJfdkrz7cibXg93oKYvNe9SzK+mujW1yk2M/fjsKigL1ItsOZ4M
SZVGti/1X+M480d2xtN5vKReDh6T3PMcjIh2sWcjR/P4ri5/MfJsB+En+mqIRQQg6naUkaJw4wsU
+a2t+hRslrMfkYnZOvNQL+HI2h8Rb5sek3vPGvWTGE+SrN4yqXbDWl0X2luLODOqi1VcoiQLPx3n
UtMW5JSaUn1WR8eF7MQL926W72V1iwVNa8CrmDbIOotnRmyaInBo4sKXEFSOarJiBChSxePSYUyg
gx0r4DmgwKfP0vlXWxer3Foz58P4zOv+bjg2mNmwWuZNMr93mEBkRQ2W7je0pQDmuJmv1JBV9Bub
fEXTuiIGIwWda6eHhGnFJPe6U7ZTucm4Ph2UJk30sLkno+7xtMK38DZhxRPWzwncDpzNiKfRKH+V
NtzgGy2QKuFuwJL0SOsvk5IuwzgTi963+nenYA1h05Oc32W8yPG7Itl+a1ZeN/Wu0Z5DnRPGGF+z
ClmFWKGc8E2MkFEJNt7vE1sOnu7NkKMENh3nHOJZUbhWjZP+Jog1b+oYT95xAbUprc/CiXw1zrx6
JACaHLKwqP0lvJQ8ACdHOqbUHF9PYJYBmjhJouJRZAAI0Q8nL4IHNOvjT9EgYZARCtvVCjzlDlAS
SIiFZYvaCGlEl3gJEgatqAIH73FEdBtyG70zVl2+DaUaw8MbGrYNM+c9THGF0bpI8gs8/HWHWgHz
Gdpwa5qDpZdPdo9haDlQzgZT/KHlRzPrA7wJm576p7WmwLIP0XCY+d8MZprG/fdo7ImBwQ97UIqL
LT2hYj+VI39K0m2TfjQWsxJIkjWcTTH1K325RNzVvf0Vzw/WTmV91Xn3IUycdsby22kL13bljpPh
WkC0C0gSuHS+bBGvex3+caehy8Th/k0YrpcNL/XwYnffjFdyq9JGSDZgUTcpyuEUCaWJ7nW0VxEG
5aDDVuKs5PFfjdzFIKOIyGNxBQ9u85tmfyt5CZWi+QmuLpNV0Sa7MHx6m1jp1n1Uj1MteSYtTFRg
K4EpyKk60s3SffYKkyTmCH0ZoybBsazCs8PIK2z2HKrzJ4sqmZi+rQVN2+Kb5JGWNnbX4bNsP0IA
aq17urzHVRPuFmZ/Lhgm0bd+QiCtOpkuG4+SpjSBBkrKAYsVw43Fe9kHum4FiZL4A+y+ZCzvgoPE
FvDktu7L+bXk0BQGBYvA9YdlqO47ZI04ijTKeNxuzndW03L23wubvqivcg+BEDter8KnS2x9kDM7
grfedtIvAxrA0QAC2iAd/yBqPviq1w0KTjZJwuCauG12WJ1pKJVbarAELPOQ2I9Kxt9E35bi81Oh
QzX9izkOntHRipGLm3QVFrY1Qd+U6Q8bw1FNOjRjb2aMM+OMc/HDYfVqXdAu74Z9okXTkS+MW6G+
K/ou0e2DamPla9q1QR6fLK5Gue6nbdlfwJtgAx1KGrnaz1wqeixIh72XYUKl/d0njyQ8mzw3R+t2
SV57I26RzAC6SSj4e3fEAp2Y8jts+EZRw8DKObsQwDH1yMus0otEupMoWBUMtLEder09BBFeDju0
OMFwpGB9F3jPQ0kDJNHZHZ8hWRgpU6w6Y+B24MbPq6usoF1CsFoYFWCPdjLwGERm+573zGuACAiN
IjC4f9Hv+U0IsUzabj6lEo7C9iUqyNxpDa5woGqDEeR1h5QIz6YVhNXPVOMsifvXULsbNVijjF2H
Ry0m1Rt04cqNzByNfm/k//R88gooAKX6NCMkY4BwPeDsou1UmYCBmTHg6s2hCIri0belnzFkAkbR
IVdfzgY5couQ920tBb2Oh41tGMtmYE5cbQJMhRRDTcA1DdY2zGJXrcDbDHzu8N7beFDWGu+jKdGa
DXgYcSFVw7hKw782JIQnVT3DMHy1nLGCG2vGHe9rHFcLLtTOYUVONkExKRJvtKIQLHMWH3VFep0M
zdcAqAq13aix2LSm+arLFXYrxyPOw0mxLZOPUI7NbzGEx9LSNwuCu2qhHYqQVOKWrvP8GqqSv1CA
YTJcfoau03w7w85TWxMYibO4SBncJFYDk5NQ6w1SVP7SHMRDt+vNYP51yUcXja+RFd1b5VnVZda7
3EYfDFgFiEbUktzikHKqTY5LXfpRByYeWh9pXv9rZhtTSTLvjLi5wsZtRHFQy3slzYd4VlAgtMkh
juFvhnripb4cVV8t4T4ZuwPGp39qA6dja9VnldygXppy3nXpt9lGL4YF/pqFMHb1tQbVn/MCEWK7
LihEJWetyJta+ShQRcdcoG33Tm81FEygGPHY51cTzzd7xJ1zB/yd8lF978iOUIa9QjRKLjCLZ0t3
aUp9NYNSZThpZeE/ldlaEchLsMw/dvsuku1sjuHzQHozujUKzcq5jsqmNBE6fczU37rhh4w0kPtN
zd0kPa1cAMJmquwTSNjFvrQxvx30wEEcUdHqmbx8OhP03op9i4l6yiAIrSUQnG74WdtFCzpWtFNN
V6yMWN9PTw7ZRsUwcxLLDPep17n9mhjvMQBerx7kMfqMoYWasftX99JDlxDojYcMLaXhE1rrxWr1
2tQKuX3hX63i1uOUTqcz5pRzAyEsL4cqWhf92UY1ikumEvvR+E6fE6SyytfLPwX+wRkxB6drLg6s
hkmGkvYUO/ZLikSXK0sp11EUCNlGMaT96+uH1n5q+WfSfCR43kzmbsqB0Qxk3YidlRbByMTZMDVe
Ekm7j+SxLBA8pbVB/T1oJMq8jO2VTpJzEk5tg69xznZVdtH0R60r2EdeIpMSQPVzczPNwBdmsUmT
o5xnXqQc1PlDqqRAQdez4O8qU/z+2Lyowc3+V0lyt27jnTzkx8TE82cNAC4m7uM5+lLiiB3TWThT
BmRYmPzEJZ+PbfU5F6e+Qll9llOG0qxDYm0ksB4tkn1CaFTM20z6oTCBwOj2oDKldlZZTVktsIwV
2xhmpMiqu4QlBicg6H6/TcgRWBV5/hcmFZVjLl0lHYE7BinDuBnDXLpxYr3wd0WOLbbcMEFsLRdj
R0dqeOqwmaZtzr+o0xp4+0NUi9dCncfyQY1xXElhcm4BYe3lnJHaIT9tiGLqXzDKPL0duHbiLMiZ
ydziF4tkhNXJpeT+iRNftf9agaATfeCrAcsEsVk1BA8dGwPUqU5wluRuJS4FH5DpBjvsK5duwmQs
berwrJrHssq9bvwnWrosYw4qS0X1Wm3bdlrLecck6HPN/WTmmzLc9NI2zS6ZliB/vOvGZ9EVbil/
ds6vbY8WXxpqdSFMluvyqpSRq0sCwTvoTu5phvRqyBABomJDZsZOrUKUcEcDreNQoSHRjqKixeZd
RI9kvuLHy4e/Dk5gQDfi4AUoto11GKcPRoRYgaQQTBEmQTvEweLA9u7FCNqJ7zsO74XRZefSdrzU
Sfy5P5SDn7eKhTQtAiw8KNJ+wK3fGdRirfVTmLNnt4WXw9dJ1TnTj3Ul+zH1g93gi4PRybEPIF6z
+a/ZraMLaA4CEibMlN5s9mC7Cn2RiDZztFHa7un9/w6TYk1NFzA4nPFXoD0ANs9gm350h7j0jTjZ
ZrYMO3Mwul0EIA2n3tS+RX1v4ZbFeQF3Ej1TYa1X03xT+4T8pNOsMwUp+auGlyqhnp0LZCyFNgc1
mRMzppZI5+YaHnhpcmQrtECOAGQmbaGimZB38cLlVmewFDVR684oEMjH0tquFj/L/zRoMuTLsHXB
rIizxcKl/fN7ZmfXloMaIHaRW4OtgBi25dGZJDj+ESUZU5eKKajVv8TYFlKzniCzLEZw6DJwMH3W
HMtean6Vy+g6CZb5iRiQJEL1u7XLlJOlkC41tKpGo8yQHZnoBbpuOquC1D/JHfSzyeZVWDqM8F7o
v3NStcZmo/TihQk1XuOgG0LqmRNg0qLj1/AWQf2sOjRG+Rioz61ewdfrK6nxwwimjDPIzk8tLrbk
KQYa7otxGcRFlqKVmu0sBb4DfV464VnnIGz1I0+gzJaA0MtVl4avoVJ7OhpsXVE9GXtHJSccSws6
t3KVY93nRtTne5bRl3D9wV82OLbIF9rY1qdSTKSHEJMV3gaz3j5Rf+3ZNmEt7CWvL58GP6KEYHJl
KQvSmidagWiJovq0Zd3Lm6909qT+luabQf+yhxTNjvMbSx+FFWILJpQkhgjMuVVJgCqblAwDREck
JSjRT59tc6k9LPI3OV55O7gqyx7xZuSzXGbKsTxmROVana+dOQaFvaVgCRdfU2n4cLjRYQiSn9Yd
HjJteHEKrmpqxjl5d+xL2qBifw4EGo2vsMc818uA7/PbkD3lACMuloSvXdIlhm++adQss64BZ5b/
mKyyA6xyVUrYVsq/LWxQmh2uk9LystRv9C3eUWU0PJ3KYxYKUVPRLTWtG0dqm+3I8UiMoEt/Ihir
tL5ZzdakWe5CP1MvbUTxYn0RMXZtZGtyRfptND4igK4bXxhP2GOhy/xlIUQsVIacCvtpkatDkkWe
ALJVNEQezo3w2rKiDStkzYsrdCoW8toErwhDSvuXqh8eqaydBR3FIuDWa5ssLNDAsfloI94GB7GY
N/LCzeiIGaZK9gUqfkTdBBrle00+6x15bupwrG2o7jEU54muKl1el4YlYbzJ5YvUHGqxVpL77DRr
Vbno1RMYD0n9/KgUCj6ZIRQodnCAWtN1Ke5i2nZm56o5NfaE2AnpB6ES91ZQZo2Hut08mZ8ZnRH2
EaDVlkh2UVX5mZGXXLxgihMMViTk8ph1SGPmT5PIpVrsOpEHMk4GbWZ7xKHtz2pyW2TTrRe6ur5W
/CEv79341cn/cXQey5EjSRD9IpglZALX0rqKRbIoLjCKJrSWia+fhzlwd2x6upsCyIzwcH/hwE+A
E7ryaVW7aEZCx/ew/AyzndcdZBidGqwME2jiFsDNYSQNCNbMps1OvXJrR9dKkDaKVnZGvjZeMWPx
UQl1PfuZsO8z+sw3ZKn+JvKlPtZ4oZnPPYU7N8a8t2+bZc62TWB6JH+Wx9ajvKV5shv/PXQ2Ub7T
3fZHjjSFQxfsyUgsVaHtC0Z5Rlb/NGyHZ7v3Ora+Rdssq56YJcYe6e0749nwPrT+s2R6XV3cgAw4
kLzqUgXEU7FDTuK1dB9YKIA0tEsiD9ssPubeThG/9T3QKAdYBWRwkkWa1OeepsLJlwKxHajCoFkU
PmeNyBA3ruXg+YjWQxVdrP7SUBFM7aUMt236RtqKUnUv2kuXZrjJhkfnfkv9jrtzqzO+Q4JOilMV
nRFcGbidkWJdZHtDPVv+zvN3oxFvZb7z8fUVWM+b5pbot954TbJN2D8liXnLjKNiRFAcarPdjvKp
6uafPBWPTZBvyK62aa1aim9uu1UVapvSUVvy3XulJrKW47Ueqn2AeaFkBSibFjFSG7sJCU/PJzyb
1i5LxFL3ye3KLosOmhtfiYE43cGCteA7ryo6jHjpuvCoJLryHqaTjfYZBntVOSu/EufI/NeHtA8c
dMRcamhgvDCDWkZ8cIRJLjmHj5DXsES4EPpReITWRPfgndZRuXgp7fZdab8131mR2gfT72nNjo5x
auO1ogEKk1vq1Uczqb6q5mg2ECyZmGi7qoVUYu5ibWdHhI1nZB8puNyoF10Q0MIdDcaU/bh3HQ7D
Ot5E7TtZhyV8I+hP6Yb9eCvlHY2MADy3eiK7Sx29BRZmNKVv6/Zqgmop5kJlT7y5VfsRTxerWJak
HUT2xDIIPX+xSCMg7jvlX4JnEW2o6z6K6iPPyXKZII9OHJS4aAzACN/JdMZuruRPFWGT//anj5Ts
OyfQsvTau+YxNsvdNc7kTWFT4kV4CKe7ERHldfJPeyTc35C0pTbcVq5P2stIsFAUfD6av08t9xUJ
4pXc2LKB5zDWoFRKFkXaeAiqocJiI8kwEsCAp7YlWUNpQX9QeXRrkgKr1kjwZdxEQ+Oe5iirLw5F
xRcOnI1rl+Q7lJBypWlYdZ0tAy47yb5sC3MkxKJr35ElqBybn0D8VibPHpQVkZCO39fNyN0yLVXE
PG748Fi8GvzqEyaD6SdU18zg3Hpy1IndNg02C+F+OYO7qMjBh7OU5L7StY3u3sieOnIkbbEzotkh
QGHiwAZE8RhhGFHHbBoas6E+JNY7Wbp1VKHu/trtaQo48HH0NahRDulUrr4wfUj7mLNdlEdDf/jV
xpf3HlKUyYzff9URemwGWoOYQ0mMPJrpt+8OY6GwsyGZDcsAZ1hanyNVb7XEw5l+9/23MJie7Zii
oNWvgix+2+cAX+6aEa/cwANXwHugbrP1ok26ZWQMIRiDAXn4O1MbR/161lfqn7H14a7R+U70kmjF
tcS/w9paj7k2AiwhyYWcA560wwR4UZpKlO5+nQTfPdKIOSW0djX1JrSoieSCfwqNaJ3Lx0SAJPIZ
j+SbJABk2bAOeOe2GB2nXavt22w/iXcHi2dGEZqeBz9bBQYDW+5o11nHxjFtasL/d/w5W7P86wom
rfx60YbHjFh9FG2G6qW0mNP+xCUZRG9FvBc0VOUsqI1y7S/uT+WURDchv1373Dvwp8xNiOxCkIoB
xnPh4fimcSaa0nkNfkh10IJ3OzYXvfPh4dkPsSJrafDigeYr9etIID5WN+WBLLOLe4i8GgwW6fmP
hH6oozpkDjNAe4nAJuACMr2Tn156jtBJkCdjlh8SBjMe7FbdDEzRHOYoEVHTiUYra/NTUzBWKokb
musadmHrvKLfcftLZi85gX9+LXHOYjxN01EC6tU2vfUcEqfP9wFtF1Eh8islB+SjReY2KOCY+kBT
X2byPTXgYsBMadMvGf3a6ckjI8vFLrp9HR0NVyxRkJYZXq5Y6udKcv1zPEWeRP7mk26YmpvMZ1q+
mZQIuM8mpmfOP9H6OF0OJuhg2zx6DMNJCtbMIDvrB5/TWsd0FOpiXavfXvs1zGOuESAmk27dhvZe
DGcoRXr86OtfOb0H5L1zNI7eu7nodj7WemyesXbRJadrd1I+pgcLGBT5etfep7VYVvJI4mGdJGQU
ghJ+QLMBr7Nqp/5k2+HSRmEcRq76ZGW0F1GQcQ4wRkLR8xmHmN3WIZCVg66FlCrcdelQL9PQRBo5
qmYTuMQXKxK52o8yv5rhI06RYZkXWPKt+D8Ina96tK6wANvpol7Vz6NBxNXBjPCTiTcRh68l+nsM
SQIiRJDUC4M+t31o3J15vyqMaGWq184/liyIJwLqXUv1OvDV84bpUY0dhTXaPmOBaGP7VCLNWyqq
fcFjEofcOdjh0unTJD8T8yQpA2zm79RPG9+EPbRt+UrtkY47/dHktaR+l6C44FWM4J8Linl0lGA/
O3a9zsUsps3OXSexlnZLeBDUmnBXcXVuS5R9sXPNiejKT453x9bPBuAeadzS2iQOxEObMmD44aVc
6i49Jpp3UJfc9nM1vSU57iM6ehwhihO2Lv4cBbR2UkuPyT9ENL6QBzhvKgIEUcQXyaC7qouVw6Je
pfdbG9O56WzzFEXNeh/sJyN6Vc3z1OL0+Nf13wVfiYGffkimf731CLp3aH/rmj6woP7AvkmttRj4
FBo6T5eaK6JsYzwVpjdiT73HeBGTbVG+NoxidcZ0DW4ED5wi7FZwm8SGVYm3ClsSjrIMKbfuiSPn
Kw1FgDm+o/+bMc5s/luDibT156469P2RrbOYNHYuw9oeZ8MIOM+3KEcIDZhYIvTmVQMT2TJXNtIX
1whQK6iHyl0R7fXgGEUfKAMhXjRTvNUM+AroP3mZLBszBaUQMpS2Nl6df0ayf2rt7qqZ3raHmApU
Fu4DOYKLLNd1zkSm3AyYNaT+4RQBIyHMLmQ08AOaIQlW/aB8yBX6v4zjTpY+DLSJ1H3/XVEE2+Nf
0AzPTrSOxvuAkOshJinv3SRp1UC19p1/g3u19L0z4C2Wv1pmMOLCBhio744gwtBKpqz2yyQG5qoT
keyB9vbXn+/o+UvfBfWlxgXhWu2H7LCzwaLC/r6zK7mpR7k32NYNgfKfBUK89Yet0ARUHe0UZpyz
Vtjoq9aCYKE1Z2MU+7L19oHweaO0feeIO5I1nCxgCtGhkbs0Xnssa4OvkH0Oesi9FRYvo0jJX/kI
HPxlxTnnbmq6divgYNFcJdV74d0gQ9CbLkXJYEkYoJ0ZMgwOPCv2t+Qsbmer9ID9LI7wZKdwCEPK
5crk3f+xy6uUj7JCf2rixgTl3d6KHld5HtfvfcrQaXquTNyQ1ZnNqCevbraDhwEFyZ1INyrLedDP
iB+nCNus1/8y+ONAxqMbkFLhQfcdHEGp6T2x4XDVxNWdWvboO8FBC5EyYj8+6eT3ADyAeR4jHvim
uBHrPcmp+qcIlAvIB0lFwUDbJvKLVt+8dPyW0gO6iDAuvnhSiD1Ya69gWh83NAj+LuVjtMyXEmdr
J9H5y31F625EOaTvjT7wlLebAYnZqDnxokvdIaw+m+HLRE3g3ZVOO7uCcea0Zzt7Dedvfojt1fw0
yXylOjeKxX1C8cbp1KzSMQINS4VniHZvco/wVTV3LUgw2VTnwbnndFitt/LolB0mKFDIUX7iU0WG
NXjtk0Nc7y2vXg3xKQj7j2pm0higHr714JyRDGXHBP4KdG5XPwTWKXa3WkaMyIxgKboemSNoBCFq
HcExv3F3GmFkqHwjh2AwfCJnopFqYiE034KSkfBQFSB/6r/EaJeZZx6ok3ehsyudajtgImtgawod
J4Mj6QbVYoYhsexiFWWnqH53gA1YJFgCs8IZKpfgLXDpll6BgQVLhPS1z6aPLgot0vMwHIm9HaVH
Yr4XOxhOBJFPJsnAIWF0ZNrLEq2yY+THlAuVXFH/3aqE6xqIY77uGYMAcrLr3wD9cmysjVNCtCrw
YRIEGOzot0Qc9AH9Wfqfm8V71IUVF5CCRq6HIFEg8uTELXCOU5OuE0HkHoV/rhKjid5bXuxi2VLU
2Puwge22MgkeDn18QITxu/ugdqbI4I9huK3Mba5xvKHIzqEng6KO3EfPB69yii8nmT80/mq+59h2
swpTd7JwS/Ts9LekshZzVqp7siZ9H6WsIiL5jzU8gpFiRkcL7FSNmk0k8BML7UJ4kHKLnZkYVGgp
hv8QoQxhEs+bZuNxKFkpNhd9Tv6nitvEeF3xn2Y6ccI5P7qSpBJ9w12KUeJd5/MtPwv0kprhqwnL
yoYKV0UHp4KkNT4qdi3U7ssIGZ3xieLzHJMLWvAKOafTzyn51DFKjkWtL90JwBN+kuCchv9m9/JU
AFG6a9SiEflR0ntlsAknnAXjuusPhfU0dH8pz64sL8x4Rr6OhhwZGrbdcbkCO8oT49zWA1buAU19
M2ab1vwBYbBQ7VHXDi4vfzlWSxt2SZWQf0djT+CRhTlwZz7KgilIfTMZPITPrTwbAVVNddcylLsB
2CiEeQbgVr8aZ+S5ggERbTz5FWVnEqEE6np9ZxW30Wdce5dcPMrhqw/uQwhRtIFA/Cuy75R7zUaq
Be6v4EuFYN5KJiAXkRM26I8DYHeKrQETYd5tJwJNcZyS5LsEcNSs+t/UQTwJu22THg394Bbk2GeF
N9t6ANIN79VEsh4SkKmHXBwj/zxCEMXT261HspgeQ6quWouiXrICbBWHz4ZtHEX+yQ1JGRWj0JW5
ucD7uWjcdmNJQmvUJ974VDVY/HB+V0xbRUXalUk/rvUOtLzAOEWV0723yYsH/c9hfG5gn7OBKQGI
WNpTtk7GaD2rKFzPIvvq6nMxK2fN3kL7TL91G/DMYxgfzhzG+vOms4da7DE/CMqtFzzZzbEN9uy0
7Ptbn9xwV3XGeihfYpxoBmEt2XzjNVzkNoVZzm3ns6gwOzcmRHBQC9o+z9dNe/ewTFa41b1r33J9
vqOVL+UwbhwimkOp78ZOnZxmoiVmF8c04FNwD1l5TXOMa+fWOhuYwKbyXOI+bMKrM20T/aSD5spX
w2z6pVArmD64hbnXJCEIz1xNNm9zDF0GEwMbp8FmsoFwEzZHBQK+eLjRLYXE4gW/uffJaotVWoqt
x9efP5w8WWn9yeyDc6V2lfNSYlNSiL7ZhBMzcD/s+tlphkvJexKV8P3a/L01H1X1MjrG0SvyW+yP
R2XRI2UMAxPKVWn+6embIeQn3i3eBAsfRbtrfX07jP0R1iaP6oiYH6tu16jxL6dvSckDaJgc9HrF
lFssIaUQRgpKgKXEujmBAAnmGX4KzJmwMlWuL2ucakPNOMz9qRS7YNSAc+zQZNAH3Dflfyjnq/Mo
wGHd1Qzn/KM9pBegqYH16/vf01ymyW/Pf7V7lEbjatXybpQ7079S1v320zZkhFISUu6LzyH582YX
nMft8R5CnJo5mf4+Bldk30fQyl3wFAKxC95HTjcHZ0NnXeNZscEONrUnHJqE2dzmmOjmITb/8j64
DRVBiGg9xvzuOD71Tvis0PoCgggazZOqkXY/AyCxjVLrKbkaxQHKpOeQLnrIbBkxEe63YfTj4T/O
//ghrG0frFOA1sKj1MWXqOKZwPAk7PHmVsXekY+em9EVwFgl48QsWLPCl2LhJ2tuWRbtYtz+Zsjo
H8z+aF3cNKTUhCIubkNYU73G67DFD/nAb70pJnmKsj/RQ7bODfBkP67BV1JOJJbxy4cP33pprR/f
13ekqmnV43WK2DuBKA2hE5BLSfJtzXhsIg7gwj0OQD1nFOEaiTSrSFaeeZzZpzmQCbeHCbIx8dCI
I/JSYR/m/62PVvnUMOlEQso2uJMDmkeWIfTrwLo18VNWni3vCPSOIZiMzkm6duqr7aCXXTJ8McMh
jUDcE9rYzwRODxfERTfnX/Lrg+lQnK9qFBHJ4NbRSKCyx8iXgM4RM+r8QgjFQdIQwqcxDIbtpFwu
H4xfyezSkuUh+T+e582K13rU7L0AFOf5fzAWg+QQpN7Cd5+qSP8dkPYK14MI2gG2D7xo17GNYzkp
AZ+x1DdJ1GD4Vf1TVCCFtgZjsai82oMAM940C9YTcjGhJISW+LLb6eC2wUVaDAfwyXErZGRymSL7
2rAczdwjBF/j8inE3NN8aeCDchqGjoMLR+Kd/18muncfE5/Q0rizmU4ZWbYx8kTtrDyPj9E0wByO
QRIEC6cAsxvFwckg6EA8b62UFi0nBwxOFnF+6wMWuQKmS8jErfM0+RoOrtr6uh39FNATNTvY2UHq
E1WKAoZ9aq93CPJZshOFtwtIypqZji+XcF48DOhWU8dvzrdurMZd5RnIyAHgLr/1TjAGKuoN70zm
r10bHsDChieswCHKAqcTpopuq2PGBb2BFcED+5UBgJhFYS9PIH/72zqjMzTQAboqdeHVm1dZYm/r
OZXagrNfKAbWgUlgDpPrLZvzaO4IaMhGBzbgxwZafuQfcOYzsxHj3eFGDWYWhuV/2LKDwy5rXPB4
wAPTOXoW9wApxrqgJ3VZOb9ggRaFOts49Jwldnblz0mMqQCWYqD9dXHzhtNyOzT+LpHOGnA7Uw+a
14HoteXp6LJB9V07RsfgbFIG3+moOVhpm59TZQ7XYFRHa4ghzjuHLMlJG3bPBnEcrVNrv3Zu9mB3
r3VLgsPMK+zwY840aWmYhTnsXDtnhiKnuueEDA4mHypMoFRZjdXcqSHEvqC1EITuKmfYW7nyb4Gi
Z5kNl9xIyRDS3YROrqP/6/zZmQ3Gx6U1aKoanAyrej46Ze3L+sHsZlEK6lEnSN8tZa/F4Ky1fLrH
+aUxwYgyHzeMv3Ekx1Ra+045G4vbO2R2Iaq7am6jhYt1SJaVNt+KzrdBdazn2amlfyY1wCiy2sR+
hxMYkoyYrl5irDz1lwDTGGJNv8SsuzmPBflEj60TyjbeEqglcHiwNRubmg/BP8f8u5FfC1lQNMz/
MbEHgXQSx3+h6rKc0890XzonpGMdplhSonlvrd58w1uERzKCudAU3AmrZTSox2a30ep0ZWhKUKKT
zkYYWthz1KrJ61Vf2UtEt6g9Nc1OaO9grYmous52Mm8RhmlSIs7ZbiKiuhNDDYPv+u/UZdueDE6s
fQ/+PxlfXDEsG0asI6d5qX4Vlm0pP6Icg15KLz+3JBtppcS3zrrOnBbjizK/5/bHHnosR/RJ2K0S
vOVC/CFQ2PXJR8iP4FuEWOlK12IyVEEzIg6Sfibmc2vfGB9tIz9/KlkX1RY4qEkQ4pLl2d+QiTkU
zY/IX5PpPoXnLmFg6vRo79iUNCIUTQpbZVoGRb8UXbBtqjPppC8/P/YF3Uet77IYH3cZZb8RPu6U
Z1X44MKb95KhXR68m8lLZhkYRiKXJ8Pd2S2YMcPcx2N9aoFI4qMp+y/pfdXDvrF/SvunYN6ZY3vH
GK8N1TbkbsZyVqcWN3uIjUMsSUGuBkceItz1JZ5jI/i1spy1UOA2mQqMiiQoHnehXthqgMRKRelD
fBpfIn5zH1I5IP3VySP2XyyZ0sxbGLG1c961jzIN/4jC0rcFL3k1lLhgkecqH5OqCSSmJb2pmFLN
AbqCoCtExIhEpG3QtKBGjel94ufqgpL3ACS2/ZumcVYlYu+KcxkX64rkqKaXhLFt63uCqcMqkbWC
e9Bmf3LiiYGk6VlLv3jGb7jIUGx7+zqQbvQxwbCowEB1tucgTAoeDlvXqqnsL5aGdcscBTJlF1TL
QzM2Z5sTny0qjxBxyKCJC2PH+3CqjtVUx7L/N6WCc0qRq4PAo6ttWewlzokB/7zVsxeCkFFG4ctx
uU2RXg0KEg8fGxLHvFHh3gltm0j9lITAt3J3VWiY11u0efY850viiEtyLss02DT+W98W1cqyFXko
QhDg6CjpJ0jvNLaOepJRTRXipb8jhjyr+jV16F2zXfExvxm9du+IyLCEHhGhQ5Z/MOANkRVCo1nl
wl71OtmQEG9lwhvHMAQ1ikieWURfeY9JA5c4lBW3EUyLyz5mLNDk2OZwZGut7hKSzQkj8QfrtfVs
elT1sXoJZktoDV1aVthLahmytIrkboe8EbBrhrFGCD/UN3BTEAOpIHJFUKFt3NO9Y2xF7zIT8Pah
sh7sONu5mcaGqPo5C7JzFOaHOtCOg478PtS3uLVeSjcnh0NSfkmQdlzzxBElK7EYcpMQhJXAxjOA
DeausGN0/eDgxW23lJhzjz4pFtYeYNlfNZABvjp8yoQ1C+fkttV4aAzk04ytH/QBCwPvQlHmr42Y
HgMUtCKELK+DzMMlsx+nYW/WuAl0RliLLg2vFRMjR4Jw0VFZBvOrlv3WHAWyf9hMpAm6Dg10TgdO
Cd1RD1nUhSsBU/XgZDnGk4auZXrTQv3ozLa2Du2bL0mPSVgYrJzQsHSr2GaclaFfool5XFFZmh3i
Ur4Nyv+X5RA4tNrCaoVK0LG7BeiNbwUd6ln+7bAPw2NJSsDZNKbZt9OCbzQLkj8uh1ZKPl+M8P36
XoOGZBkLAFjb2rNeU8WssEzgb1s181rcGGY9d3c5K+waF0JmqnfyMOmas45aVZ1JZ3arfKq/jWZc
W0X4Ulv2tQMam6Vw+4dmjO5DoHnnIPGNdyNjAMs2ghIaUsz2oakgL8zCv85lcGDB5NoPVYjEDboJ
mugy1zL8zmX1PPQjFaOydkqa+9x095mHJNLn6PORbBHxPT9/GaeGx5V6qPrH308eIS8nbQub4jTV
4yMsHYwFsHpz8RnWA/QZ7VDbzD1I7n7Iicy1jWe0znCZxOaTpuq9375DnlyITq716DOGh2PDLyxH
XDPpAsy7VMl56BQdFjH5lHwkE6mBGie0N1V29AnlFvq0cxw+saMtPczb/HQl6cI7vsNxOIHSXaeK
HADDXI8VHLF1L+Lfdngqki3c2dD9zl3A9xwa/i7zt3kCS6y+GvqPKJHvQnvdqte8w+EYEsEcsnVP
0VA27alO/dMgGHhAR4kil5TvW2+LXVVwdY5zlc4+Sm2X1C8EBhbdvA5xurQOkY9bpx6YXpd6+W/k
20yZhYue21j3OE7eWcSJERXkx9Xrj7yxmy44Tbx67OzKgp2V8oOtngvcDKxKX2kIVFGwk+nbaL2l
GVXWoUS9jIanLPySxHpwGaTNo8rrg9UB7rGfQp1Td0PxwSKSPjvN2kqKNG7iW6+zf3M2Z37JfSaJ
AuONFnmrmRWDAlY0KLCKzIh7NDyJ+pfjhszWmSsPAPx4Xa+N58CP0Q7STdmdV3+G3cOvbylzWAuD
sO87xxr2tWD6V0blDRbZufUbGhzFTMJIfiZZXIzE/Uk749Og0o8SbTf41ieFGQz0KPsAPDmu+oQ9
ph4EU/S2gx3pF+Hb/6yIlgYVdpE72XtgFADL2CJQWSOzfYJNpiuoj7G7MDSXWzKJgLH6FNuGjrkY
zm8+mkxiWd2TGs/jJLslPgpsGfnAYmfC3ltlZ3S8qrtJspZFWu9Tb7hLv4cb3r5OA63jULyXjr6W
43jzeszkNbsueJdYi4MuxZii2PdRG6LPkz6qmwx7HrAJa9CZ8pfFa8+uFDQrmhaNBraNKcB17O9c
i2UPj8Cv3jWBRyUr34KZT54F4zukm4Ofe0iRM7sVaCZZPzQ1aHf0QAkjA6M6i5CUcMa32U0D/Mya
d6ultsk0vudjhTUguLo6QN/O32tYxbEWdAQH+33AOr8YTxgcbOxr0FUhHtVxecCbsmtCYDQZm8EZ
5ywSqM5xHOOEsgjNsEIgtq91NW8lc7ZjxHw1Ht/9CpTj6HzxM+wR/HA2JfpZ2OU51uONxj6b1tJf
Ob25ZUPJILbZxn4Pjw4VmRtz6WnWbxMg3oHkB6q5N1jyGiKHqjS5aLm/aeoInlKZ76yyfG7N6qTl
AJJg3ympofoQkPKM8uRM2Zsc2lXTQuMPwHBW5TILG6oKAb4gOfdB/VdGgr2uw06loKFxIZ7UNG5L
KEoZWjsAUEZcOs16vStBWg8B9mnSbx+dXqkth5FLvDli20dxq5vu7oriLFk1SK+BD0dvq5WtFy8a
tvXe5MfTNGtdt/dWVG2iIZ1x9P9cK9kX3PnANy8he1g9Q+xDcKe2E68izb10Q/1jyeziE/TQvOBG
/garFr5IGYPvZF7bceixbmbjmUgYwn3xczo+Vf7UGrGW4f+wIfdqFl4zl2xLryks0v23a7okG9xs
Q7PBwsnyyGbgddWTbQRO+yQTnXEfwXk/Nm5TXpLezC4hp0OSJqd8zhONuK2HCkBuED+MtJpVsZWv
yWOAHdmGiT842Bt8sWs0da+M8IJP4UlkHqhY9TKk5lnAvE5G/xoTxRNx+1Sb47rUoyd9wvDksFEA
fPNptoX3LWPbLH/KQ4JjFf5ut/hWKJ8gbo6pyQ/MzS81DfOiqcrV1KXFUgOLDTJDwsHg/HLhpSJN
p+/STBhKcejJdDaAtVvbKGj3INt0WH59lMPIS9Zh7h/DCvesmws26Gm7VJqHnvF+72snnQ1Ebe9+
qlHe+rF6LYDG9BkwSUzEMq6/9VJJAJ0tUKbsVjRoQvCDApcSrJYH1yqeNRjkQFJBz9MvgsE1mJZq
Qm6SAhw3nNfBlOcuNDiQwxjcb71Maw8PnXMch/GlcFy0xRgBzMJ2ZLETucPqoRezszg/4Q9d223x
20N2ZRC2hWSLrDafbtmZ8MZ6yrLbYIKPVPZt8pv9kPlfRs2uNtYc6sJgp4ZLqqdNxd3sSMzZUHb0
4Fore++lrADIe9wzofLXAR85m8mWrJGbg3g6UzPr4Okeer+5kRja/MoFcabvfQGJpWxnz2fKgqss
HD6xd69SsMQ1jGl83VdhGa8mA9ksL5hIYo9lvVogF03jHpJM/dTpuG6d8sjBtZnMiv2R7A8kFpKo
cgL0QQ1oqkjgr53NZwHDaydAfhoOBmVbaiMgn+Jx3AZ4DDEiSVaEqlTfVrW9MeROQfOn/5sk21Ui
by+ZzWfWEX9oPAF5IUHWpihWOcjKUuwBnrvxH3hFwETaPY++wOJzep5JjZEUa9dCGxktQoREEZmc
rd/BeI256Z+i+EmJfj8vg0PpWv0vtTFWayyT8Fe/7itzmQwIx8Z7wDTIsJ4bjIrDFUGNvxomdf5P
lC+p+pnzGklGX4ME1g0AIpmStQ8HBBjYPE47kz9ylwZfpXqRAAMyiXOgz5ejaJcd2ZMx+7Cwc4XX
cNzYJj6Fj15hoTtUiGQSIhKxmSr61zDTzM/QOBdM4AusGEXz6Wk/aftmFuWCRtV2fnnTGPtOS1ue
hLxZvGnxbCDDHOZat9L+bYkI9PfQxbs/sp1VfwTGu5LPTv8R2v9s2R4bgz+esiPFkTHxfqoQ8Nkb
XpY+vseDs4GSBTKMRithUzKgNlf/sfKXiZ+FJ7cZDjTB1hvR6k+x/yWrz7YAYp4xMuQAoGuom7cp
ObniNYJ80xtvHpGkCm/WX0f6s/8bDLaiBVy9wT3UPib3HHc3k3ojvA5juopLxQIseyVn847DOBZv
OIDfUuDxnioeXIaRznU0OYuOHR1fXzH45dUaoahQlUlPv43lzArJ1mPx1BnGsmIyBrtH4UKyJU43
TPkYk1B0WdrkdB8lfk32eq5syG5CvIzh0WTJBlZD0RFvmndba1/luIUQ1YHrEkxNMy2HBgo0D/G8
x4VFIp5Bp4W5/KPkGztObx42XnZKLUdWnvsFS19UzeN+CqmkErN7Dp1wqZNrzAqODxzO4l+J/SaE
q+OxFciOxI/lSww4bLBLjo08q3ieDYKSZ9BE35OyHXEG8zRGv0Gibdh8F/qXVFHYa1O7day3OPxz
ID4FySnkvzPRFPr+HxG35YDqEtsM1/hbfQ3s+dvETyIo/gLzp6mITrSHqd/o2s2mYO4HClN8iqpn
hVTwD5aGnuA3wJaYABXxnK+yYcVksnF6RElXYFlmsAHgnom0ZdlbT3QfaUmgFF3BhuuSk8Htb20O
3r/qj2H9SYOXs6J3/HQNyCrmT0jfyMmxlOKhHJoGvLpsGoCADFC/3CoP8IQs7opEQN34L7gGX/Ko
/Rwd0oC8eFHXfzk+3bYFjlbiAvX6/tzE3mIMB6wqzL5v8Ujr8SQU+2XiUzSBTps2HQdoRZEatPuA
3dVSXHpCAeYx5HljKo4QvokMhq5Os/cGFwrLd4gfBc7dTgtdjt0cGwUj9xY7/aF20Ygx22ksp+OO
1rSXGtU4nMmU0XHiOzm2H2wUWRrsFoylvxae+1bziMvm2UDSCs3npCExle8i6ykIW6b9zqpnTFdm
4cNDxZZux1uHxN2DnXjlLGf0Bj8W6o0bPzKblg52Cp1ob+zS8c9tomfimHuk24WNLgIHg+jooywk
VQXxfv1iBMb5P47OYzlyYwuiX4SIgge2bO8NbXODoBkWUPDefL0OtHh6MZJmRDaBqmsyT0Is5kPf
Zjmfy1YRqjkAmQXuoWNPAjRufJWoKJIWB597xHOEdEAstBbrt94zeOu/HLJPxn/YrDTja5ByI7j2
pmCEVuTggJliHIPdA13DMdeDe8g3XblqW/jDUW/rC6z6fWdXexs2WBXxxIVQPxFndsD+BVWlf0ga
aAkTUbnboiT/Vr3lI5EHO511ZkZ/aneseLHV6NG/nvjepvhuMj4bZ43lwgogYGX/wiFYjG6/Gqyc
2JFXE1ZwZmLHTzihtSPYIrt7FlioW/OgwEJZ1Vc/XoR4VZhtnfSK+FBA46cBNbpXF+BLxilXxkfd
3biA3KKXeIqOSoar0GdqbJ5sGFRO+BniKCnmFy7xtzWK/8g/tsEnUypSQ5OBd5eIXaskX6ftObPC
jVN7T1FJ1hjkBJ7G0Pg2tJOjBRuPUN7i3WeMJvLrKLj3h3e3WWPM7uRzyJLdYTmWBctRSXr6xtYk
x1g6znI6r6arbAQZ9ketpEVeh7E97NSUk5hZB9MyESJa8GRQQWQmXNzaSty9pRIeAA+8g+WkJDNY
DLw7ASLRaW1MbWjyoNQUBc95Fy07UdlfiV/GW9lPbK9b2EFdU4RLujgHIwWa8apxIrz8lXoRCZeu
Xo3Jzq+LgnFpQro9OJhFnA7GU6moBl1R20s9znNI577NDzEujmyougN7FGJqiNc7OgnmUNM15lAt
kW1EaMlt7nnNJrICua0oeQ8YBIfPoggQ7LrbqgPaawfN8FCSWAVU0lAcWpga8OY5GxwRne3E9hH2
crpXQo2oAy0f1YoGt2xK1e/Qy2zV8FM+dHw+rCNrWHeq4UkJgWLoeD+W/TT22EHRVLM4+y2QTi+D
uMvIpmZPpVdwjZTPk99XxffQVdWrWStMexI0VRiIH1ji3CXjaN0zN3ydFOwpqXHdmaZHPpEcYXMP
GemxhptwlrQdNoM83BSW36ANTXWKT7/Y2V2mHTA7m5gDXcyrZTojmD0Gk7X6A/TOYDGNJgzbZn7R
jFlTwpwBGGDVHVom98wgcTzbrhvvh571gWMj75ARrmkhg/ysOV57iTIq3NCeupOpec7WMQyQcm0G
kEyz6y/yvZHI27m3IGSzpxrnSq3kADXFhbd5lES/pdhLecOmwokfU0mbjYlSx7/Nj3byieJM2Oax
8kBOtRUuBVnfIx7NJp9azklcEmM0yAiRbNatN2Cw0nMsnWlJZSWlWd3LtB14zdBRhwXDOUgvMmG8
xn2p1UG9dno+Q1e44dIvgFwODHOR9bP2d7KKjJMR+K7u6+2vVUzsDfPa1i8Y30qitgjlNazOXLYN
DEulPISEKqQdd6u9I0EV+UxI116CWSijJGSZg1K8GJuBGWMtCL7Rw1tVm1hHY8/9mPy2P5QJDo6O
4dJNTrh6RTEHALlknhk+KwCNa3JlkDQBsK/FER6TbPlIccAdlKy8bVE10cYfIueJeW21aWNYPZmO
H1OOtbsyRzPZR64ZLUl8QdyVGQHND8D/omD5FZgJLbmv55u+Cd7ZGVLSZ9OXYIp3c5Sp8s0o7P4a
M6Hf6jVrv7rQ+m0zkY4uvRBtfEIb70SWs+sHa0t/4kJgjlHUKWbwSoRqN4cEnH2njgG/1s2hrDxU
JXriWT9F74sf4fshRRlQPqPi/mCex5JhYpDLvrjlhZccPnJEt5VOA8Ylg3Qwy43FRSv9YCkCsPQ4
S5utTFFZaj1x0nyDxV4DfPhsBAp35IQlLGMFwgukLYMiarB2owobNGDwll3mxBqW2UuteUjiLYan
IoNyT1kTPXKjGo+0pRQrkdbRdDNwbYt2oCJN/BVgZedOuA21MutfFg3RoEVLchgAnqcKviGN2MqN
IYwryfE1qo5JUwzSqnLAluu1Yz9cXxP7SHcCcAoDK4OhElziNiAql1SbHYd4dh0M0a3C1Oi3k1ZW
9yRMdIK0Cndt64P+i6ljBta4AgV1nAsCjHDC/RXs5XCnJ5huIpyYB8ZN0WuWF7PTyBuHFyKos6Xo
AqxfcQnGotTmENAk9i4yI1/PjNoGrp2H0lHS7I6RQrtTGZqFiMOx94nyZh+E/sGgkBmHm2FrU438
7JAKUW/hIg8pPCEBsrhgMQz6yg5GhbgpMN6chCGD7k6nOEPrl8tK/dbT8OPlKVJVkSRwT4Jk30aw
SCPHAjcWqAG4E1Mb+CaqwXhphq246a4zZx4UyBlIjeZ19t+lyZjQaCwq1Er3q2MkE/eo9YStDZKp
CPWifyPLTYJHQKjwlNVN+1uOSf+MixK5TQ9xWfcYHsd2xV6mC9oDlr6xR3KGe6I32/ivrmrtVPh6
8bBBlgQsqGqcKFaER8rs8EGziqJjw30szYEKSRpssRaxFU7dBrvE3GK3HEoc1e9CgqrN+2lOyxWJ
O/0j7/mdxCNciIDP3G9kLi2h6GHz7SKUtaC2WC7sF7KHRv2bKDbXala5FD2REYIl12aE1EilTRS2
s5L5SZ+NJ/UiN9leI32PxavboyIa96OLZXuoafLQ73mfVclha4lXUPJhfIgUlLZOJ8RtQOuNJVYn
JtcuvacYtA5RBjsmESvNYhaT9LvOqQ5i+nb0cikLpI+IbBCy6fLTwAaT5J9OEmMT+/NYxiXIsaIb
v7DJw6r7S5RTpwbIesCnRcEyzsBiUOlSaxqFSRYoU7+4/WQ4hevwX6+vE+utqwXGUBMnrqZn59Iv
ZiEhInkVbn2mRnY/boxJLO3kpvtUhMTkoUGLyIx1ravJ0L+M3icD/WSI+Ln09uU0p9JFNaznGpQI
JHviWCaEvVmy0B0D93F7mwijA2/B1Lex5dIHxBKfFAyMyrb/ckX/gSAn/wr9tWXC+nHfRHViv2XE
GG7xGRvWZxH/uqym2vBXk/+qIJh3XE9aes+rnfKYzTFiD/OFlV1k/g2kZLbc0S/MWbh2+GfrNyN8
iBI0095jA6Txv6k/TOUXWVwzcdTMLhYhM92cJtF89v5ede/VlL5x9B4ja3qyR3bXb8QNPjXasUlf
WuvdFR/kV8/YhkAeqmo5S6eFYiQ6PXTKtQiVtCpZmH/pTOMD+IXGc8waIaJfqqqjSo5GDHjW3A7T
tJ/Ceod8ZWvQWereq+2wmySyFWTh8A5lZGGpe6buZfBojbewIfoUNGT7anSsid76CPg7FWAh263n
xSfJF1XBKjRwTowuVI+bU/4YiG4H468FzzOGqM1CurKlHxwHJiwRsVFlrd8gCa+5VlaWR9xAtCqn
bVUd2hHg/LARVBaC6JF83kLzLjIA7NMD5Iq62/juWit2afqHoJKRvXFPXISgxi4RACtuKbHFZXU2
DHtRssmSMYhl9ybiq85xztO5Ntg4RTH9bfDmInSmWMa3J81HOMkrtg0eduApeHlS1KKQLbGBhTin
aSeTubAV+Zc2IRNo+hYYencAHJMk1CG5yx/pKrTfQ/fw8nsC5DUANOtKc99HFu53SDletnS8AalC
RKUOwi38IBIHb3i40Aq+wRrEghdqFzd70GEisyHmzHN2Xg7sXgdjz/hs4ZjMs5gkql6PmQxrty6r
znVaCtgQRbAIy4HQ9fanlw4hBPNf+Nn9SP6uM//jav4Xa9FenDL3lqFLWBxZ3gvyLeArnopC4NL4
Zk27akr74KT0rJ254qgeypeuYQ1wBtG7VQ1iL0iQTXuOQBVSNi2CMn4zjPa1S/YDugM//yG56+HH
2gpnAEtZd6FmGX9nIQovSMMZNyx/MPRhjVYd9l/rRSs/kvYQ1Jes30Ix04DJMBMDIlEedfwR2S4L
j6l7lPE61Z9TPUCrUzxSCgWEV/bJY1fLVMpTamsa1zA7+mwDutugz2YY2GxDNfr7QL4H/pXYSS+9
6znPFYtzjW1jpAI23Lm7LZp2wyoaCEd6MInVlcFE5HC44kZBZ9Yyd2msYh1q+H+KmG4BTanO8CrQ
/aPD/WaDLgFsEbTXxCNso8UKtbAK2n/Xqe5jq04iN29eKG95MF7dyMKvUiIrMjvKBX9CV66taytb
WcPE04tHk9FZmYy7ciJakU60s+Rz6pPqmoeKp7arXnOdZ8DrxXdtODQCLVEnsVG/WcSJJbV/GaNo
mQp3ZXeUyWG4iUn4E0G8QRBzTivaX7DP26Iv7mOPU2Ss43Ylopz4HAgDEluwrTx+VAipkNfCtJU8
hLzfdIAbFFewfJF/DynAsxy+FdvXZa9TZdjpvaAzpVb3GRFB8+35Jzn7WtcCtNAQOCjhYgVH5IzG
BODby9w1iplBo79Q9VUDn7ZwQqtY9UYDbjAqcWLRSJpPzPiHbV/0j76baRmCxEB2teNT/Fa9c5fo
z9m30nisQEWDMGQYL7ALqAnohAdCPyCgFajm1MDL5qIAo6ttpKMHVOXwQlynJR4Xm90kUYuNKn7V
dTgDRVP6GwxM32mJN8VRDs7aeGa5da6E4IHYkoEieNfJOuU+doF+1MmKmCXVHdEpqXtwu6vvvMlc
Hgg1QAIa+tT4WsPIzM4/B0iuVvjwMQaoGneYRtVqs4dj1g4nJcYrMACyARAtvHvN7hnxg2X/WRgq
iQqLq5+meTE61FKyn0PbdlhZFnWmf0yR9py1JyNRP+zbTPfPUBNdsUZuva7AOqp9i1I3ohkau/yH
8wzxp1hluBXHyVumBgG3KJU6zDqNJOvRjFYsR55snzgV3X5revfbbCYEHhYaWTrwapz1Whs5K2oY
ITrRv2T2BaIJTdBoWQ6m7vq9FCR+c/LHBUGyVbAwNO1Qi2rB4bzy/GuOT7p3Yet1L/N/01a3JmW7
ocAOmIWPu1HapAtQb1a5lqzsyIU7+ZxREEjcBFl5HmzeoumvnHMzsc9qKeZ1EMCYI5WuMyC1ngQQ
jJTSsZfmMS0diAFTPa5LnRwTT8MJkWRcn/bADGzid3QmQrVzB1LKe9VwLWuJSHHhR1wo7iusjnBV
DFa90DUAhXrwp7K9nIqly5LWkhaq4RHWysMLjnTsS70HKaILtCMHaQF1wVpOg98nhA1hDoovnEtu
P2F6m7BKoeT0zh7blm4gApP5jVOue4b6qQg3CV2xGemr3ps2vVSw7SoabQ//MTEeGJP4uBfSvrmd
z8SJyhIfc+XMyDb26hoBNpCaIYCFN3iNdUmB0bMgxFQt+lcigTR3fNIivPWINsqR6RFC0hzddxvq
l8LlHgx6cHUNssKjNRyFWW9p4TaF+Vv6t7IqVw0NRgHyrOtLtEaPUtd574+42ixgC7Niorpn/hkk
11qjmazR3fd/Zl/sA2oHxwWTFozLmNuNyNZNYrGo5Wx7bRF4qeolDPp1HSL1rveTx9vfo7zTweFP
XULaZDlyehr6u1U7G717OPVnO9ofLtvkwbhzo64qMhy5rQVHgzqUDbZ3iJGsNEI/XE3OtVC7Xn80
YCj0Aq5udbdJXgk9ArrTD4PmGcxlSNpaxdo4I+CxcdJlb7DCkPaSE93FcGNnyT4Z3hLJsiiAsCLf
oZ7RvrA7E4RCbnV1JALzp8WZ0hUk5LAWt6JgYTsNVk7oenv7/8kQxt6QLHIWQv1MyDx5/jlyky97
GndGDLSICGvHJ5OjMJZhJE89jmOXmW+B+84qaClHBYNbLd2eNsSY1MbWmFHGKar9BgGvYcBGZoyQ
9+TW1W/SJ9ei8T+EA6kODVUbWiuDb9rO5gU8Bw3mBzUr5YKpPxoyvY3EX5jQjkjauk8JqUPxT9i/
TjjMURubnMC2uyrlYyDtoe1ex8Y6zoA8lYfPfZBsyIU/NHW46lT+OnYubjimt8ix7GUdDgRzaMPO
zq2PvoTlt/WF+Tq5Ieh2NJYK+2BK9ldsb+ehW4BycYqg5lRmylFSh+uyBT9SeFcw4h+55Z8iD+YB
F56mH+tWPkf18G9yk1ctNI4t/9GKaUyL4V8br3CS9gbr8hppJT5MSvJg1TANCLq7V9+Mfu+TfNOq
Pe9eYLjniFdgohjozJd2/BwDe98ntB0aUUlu9loEkCcBQLPF7fWNR9tRlW/2gMYPG2n0E6of6FAh
KArBCm/Q2W/k0b20jkl307AV++lzpvT1KHESdemr6eIOo5NgcraYtGBrToxQ5LJKs1XQaftR7mVw
Qb//ZAf7GYpc0dPA9gsxf9sc+kmLqwSwO3IFyGEa76r3xF794GsTadP3ontnvIAC1sKaahufFIaM
xbML2eHrlqy5xivWyisPMeOv4r0cSKeW9sKmmO1zdpoUIL8emZc59HNiyVwypgog0wlBeQENkwOM
VGCxkwY2Oz5SS4dlhDdXFPcwDw6TF25KpANkNixihoEJU/JUwTuHAgAoiARCRJnVUmV3BixPjojX
JuZZA+FixU60+RdLkl7seis1a1Yi/pu6/kdi6BBk+gnUTI1TrxOb9DMP0/yk/jFiPTYejaFgQWQT
sSMkphkNB1urLlX/i7KBmuxkqpdMp11L/WpRpMmFORiajukwsdeTMTubokM71CIVJYwkutVJAw4g
t36qKiaKKICyJHY4VFaitb4H0yUrbdoAPkJ0aSoYV82LyxaB56iq+Z469F2MnNug2hU19niMukss
stzSBmJOlYOAL0cua5Q20E9s+5YgClyYxAevciyjAMyMH+nUp6aX/3RYcBEuZhGPX6Ut4GEyzeVi
+vMYnwwQUgJWcGFd94fY3OQyX+SWt/dw+9WsVnsO8tB9sMMwyHioBwzFnrnE3snuYQ2TPINkNKWM
16uURXmzFAhHcjVzjglhGsLvsKBVQnHZYX9UjUaqEPIW1IkBtKYBn5gdvU7Oowr0paTvdSouTqSu
5hanzUoj30Vr+WMdKt58ocrrGCO17nJI++YvVNssdf9pmvoR461D32N8xfgGw5eCoU1QV+uqdq+h
tm3qWzcD6gp/1eUeHy6+/uweGbjATkJjxhAyEWxQb71bOiZ4KE/M3HXpQJpnLCBNejYmphHfGt2m
d8coAUTpoFzECpBbHH4le3bwu7L8HR2K3nEFeosJbDZwi5t4FtFws0S3kGb7qxC9wtiDZ4g9yIj9
o2AML0glsNQ1FM9VCMsbgX/3qPCx+95Xi9cmVvqCOKwnTGF+dIzaC/ifCNWVgLE5J+2FO0AcIbox
d02ium5/xjljSBaPiQI3wdQw77p9jG89shP2g/GTU3wViPFTroFA3jz9t5IGZ9z4QoMn6vBGmqK9
aMX0E5kozfm2IusSj4LLZfzROn85dlt9dJawTP/1gbY3y13iOKQ8AbPjrYlM0mPq+rWujqEs8VmE
uLOwk1HGLzrlPHiz1kFR7AvbWnfDOZxpK6WNojPcIPNjRuzwOM5BJlMwcKsbaK5YtcZvpmNuFEyb
mBKsC1lQM5VR9MYxpjDT/mv0r7B9ZNHAiMdZZJJMIPtduPq2TV8dkJ6MPLYjnVbi2L9RTujScGrt
F2PcST6N6VqnV9HdPMwzfratpnesyjagdGtfsIAM743Itypg8LNFcEdhgNBkayoEV0wA/IgpR3Ge
698Yg3yDrQeXdEKqk9mSflpxoRlTt2C78tCgXGr4qwkGYfRNb1TuqA2Kp7iX6ySbdFQB0F8ciMkl
tnaNJe+yb7GA4lfdjgy3ie2w0NQ6Rz0p8PH6Ap+9fygnB2k65lfH2WiN8kET3aoZP5pxCh3d/l9q
YGfPuK40fh48KPEh0+Mjf+dT2uVjauCJwX62O++ZUQy5I2/BZH4bJRI6qt+wBlIVbe3yAqBx6Wk5
qVqt/CjD7nl08o1kAGW3u5x4ijKHU0eEe8kVz4KCMXuycYZXv/usB/IE+NMFBDuPG5VpybifyluW
7hpTMM2M6NJsArRhCUcRbaeXAlhm4uM51nKskl0ZnqS3cYphN29ce9bkPsQElMWrcdDvZXsXOvqv
ebaiR2DnQgi0GfETXw4aSzP5cArFYNH+lFOQXkxvKI+D5TyZjI/6xDkrQqUZXRPbBFZQa7FbWAej
C298tTDmWDDRqAamOAvPZdkOynWcVukQLRS9BeMiYOacy6n3VLcEuaKWmSFm1Sw8NY9Fm55FP94K
WW0tqUOEst8qzcs5+GpU3zbGk2lOM2xTi3QSrd0nFOeFWxP6SNJzg+VcjfamLYEwRL2/LGAuJmPy
YGMB/jZZyzg9MsDfgPDdtxXBiAqdQAOTNOLzrQwYf9U0fAex992Ebc/QZQ507St3Xc6HmRt3sMMZ
ZicgB7A3JXUIlW7YCVEzKOeaJY9HbFqqZEPRGlPOO8I/Gqm3ZmZAsQzkt/KgviTmfF1WT1HWbAc1
McSGRCA9ciql26KKxE2BJyajE08wYi4sBy4lKDcXi8L8/8M/Nb7HjHMJeV7YeP/8mkqXP7yPzLVg
D1whRcHPSXQZyIYEDRY+1wyIgaMnGAM81i+GZSFbqp7zskKZRkIegsmMRW3LGRGglgjbL0Gv15BJ
qEm8pERTJ/mP3/ANAG8ddKB6Y3E0ApAvHXz+EN+YN5Lg0bGwZALUVxguoJgjk59M76lB4zfrpDzC
HOWVcGweRHdZ2ZzooyBkMHzvJBlu4akpMdU3N4OcQuytVs6uqH7rSnEdB3FWCRmrcOW0CpFh7K+c
vL+ZKfrLigyBLdM9eXIMMHFjfpyGfC9KZSOEGnnwXXqzWWVQR8MHcbLGSjRCgn42XyIPY0GtTnrA
v4eS3kvGo4JDaCPj00lCY6/61DK+9xp3U8lso5foFLRdpZ8DmwOX9i4QxdXrWbyS/REcTTbrXL+R
vbTdPxLigcHDqf4Yp+nXD6IF+gHeGugQHgN59svrvsAy2xLCOZTJLhb2SiaYBlzdtGiMz1X23Peu
yU5o2M7L6SYJLh7LHGFOhAEAM0y+IuqEe1S4fFnNLabdqmw4cXZzrfuW5XmFLRdsix36FrdZT+w5
oZzFu5sk75q41tEIQCFDQrlS5k9g3mvSJqNNr97wz8iFYcvbQPIVoyF1lrW5abG42hk8Y4PMsVBU
axYc+xwFtOOe46hfzAk8vvksjW1r4/RmE1YHCQv93xzWrk3xHc8aKZsNbjkXNyhHkFQNKHDz9l6n
pk0LgeE0IS6IwViNUidDOM0udFlS2VMu4u2rWMVMT+yzl3WqNkNjMp6NNtHE+K6jz8OKGfIlm+GN
VC/cmSf8usvYQceFPZRPA5MQxBO33plQRb1Dw9KFqKagf6njz9zoFuGQ4ty/FjCvfEJ+q8RaExhx
Vj5KS3Di2wATluHOvswYisFZr8D0UVp4JaemAuc3wgSIv8eKWUJTHwJIQhZ9CwLBBVPH2eoyUfpU
3k6l9pMe0iTiK0yxpvc5KGlgxrQKISweg5tL6zUMCsfW+PLHi+ac8ty4An4DJnkvEEEa2b4O3lSB
rmCXyAOUGkdWC5P1M9xcHcyOn01c5+4HVg/8A1ut2U6KdqJbG8Xapi/lt6KJ3NTR2msZTOUg0U6z
lKATB0scDCu9hPlHDOLRd186Nnhi0o8FyicWqaec+8RNBLsOHp4wPEz/BxXbC2+YPocowVBP+NfG
zqrveLY3+h+VexWkCI4gDKq1lt+pByMf+wfrNXQAof2dxlioEBz8xOMrOEk0TidmGa15ijAcCArO
gJPYZ0Mv8Y27joOn7y23JuCH1qrw6RXomjv21qlP0moar+entAoJmLOd+u71MeM+fmEyyKyb+jjD
EXUoeVdbXh2Z/fSA2fqBToNjrrrFaKSlIpeHLA2DraXufQ0ZrRUiIyN7TaKbQkFfOqs81586rrdc
PULv0eR/Hu1Vwiwe+0oJ66WiuDHsb1Ee++wysiAkFXRw/1yi4PAl6s9J/z2IRymOKoLleWOb8BRW
l2j8kFzmBKc19LUOjDYRPtuIE/nY5roar5MNaa41w0XFVVuyR5dOgPMRe2CkOM06aplrPrsJ2z27
Xghi2xSRpIRB1zmvYQVPqsDAna8McJTGRwDfmViq2AgXNXs/p6aTHz7aAKtmcu6L3wgcOIEplCE7
vzt55c4vYEld4/rZTjc0FCiDTwJlL+iepnhxiCpV07nFJRYR8qlSH/gA9hALlBoQtxTn0Snu96F7
bahYQS0uXJY+Fte6LnHHhi/m6G0moExVwisEV5frPRH4hxgWIfCQBGHBqGhaCyAcz2JyKXtjyT1K
OI3/5GTJ2kYV6wTvPVfzUNySac8ZY+Yu3yLGG8KqfQ1kn/M6keXYhHcvJohodnbqhyA5YP94Kqdr
z6lTwCvwku/GwpwZOwSvQSYez1l94MwFKeXOfF4mK+hkKIHMLVaFUH1qDIwaes5w/qKdc2DddEt/
Kl2sWNq99FZ1/Yf4by+Lm0tYchtYy8gnbtF6jgYuTHJvdYEUdYHeVLdvOCtZp9/Bo6FFrdc5JBH9
0DMXUwBteEU15oy/NSm+xTg7aCh/AwBj7vha4iJO300+njx5tE7yrnflGo7WOkFkog3jIu2Jx87I
1aje8DWfdIwINOkrH5LykDQfITPC1ulBFXa7vl7T3KyxIU7oIiPMS0N3l+k+y3mQ7i5P5QhJ03gw
qAXoDOemvqn4WvGjTc1sPcgrQomngotU95mUUbhnBdebcegbnItfPQrjIHgdeHFH3iHEnSZpABUD
0yZ95O2n0dqrMan3RpisK8S4TMRJh9AYoQYnu3qvGPB24SfrpCdcZGX5UeJTYMP15PLDhWxE6iAJ
29oJdk1jYzbljo9TUhXPcePuZnvYwPoZl+wiSP46nNqlfjV57Vv0juJdWKeGdVWbIbcZyZmjzNd2
GpO1QXCyTOyYjavsyDCuWPR1ijFzm17r0iNyuh+eEtmf8sFaqZFBOSBZ1apVRF1lgPOvR4cT+z00
1E22GnnwEGsQ+drzMx2ehcsufG8Nz1N8FjPWKj702snLjpp7GqzP0rLWNY9XY0fQMJ8TDl5YcWP4
PbZym5j7yDx7Me37vuZsIEZjYea/RTrzb/jZIKbwf/ryPUn20nvGT0ZcWDfABJbHytk21m1+geOL
YIxuc5AXp47rzmaePHQ/QnwHtAAORhqFVyZyVwPUoynYkzCXlvF6qLZTApeL1RfbaS17idB20hYt
K7YafkH4ksJsnBm4zsiJgwVWlq969einD+EeUG2h+cAkeGX2irOUawGuO0A8wiRD8t1V9WUx+2pw
rxPgy0KXFbL/GffPTvKZWBcj1jkgwIqi7Y4ZmSPuolJvtBEhwL7jrmKdtjPj34IobNEh1G+8U1r+
xJRSeXkNGpLs9xAQtimNMNKGhUrHlV5fEvsXFp3uQWDglWMW7F+HDrDS0aofAmO9jLeVuoEUemq9
bWo8C7jx+i1ipMG7uw953EYY+ime4uDqz7tBiznhm+t8jemvOW3glgg6H46CfUChOFOZkoZ9sjzX
sxIi+RyQls3DkxoEWuySlpb0n1nvfSeMndJuXi+uGaHBjHW3YSQAcmlPevcmakLfwvdxPAyIJsa3
gFy7pKWJY8GexQu3eviMHsXoEzJxH4DMDRqvn/03MvBI1DdcCmrIeXG0IzHgXEJKmKZTEJI6vzGi
o9e9peE9s86d2oUIvSvmHc2ZxEeTbzugDAo7os22GmBy5yILZjTISsECMZvirwdrvPg56tR1FdEO
lv060YZV3l6DOWsBTHeVkWqH6tPYZ9Wqqz56MAGRqZYms8w+I/gheQ9EPwOIFzkPjA8rQB8Pkdww
Z0Pvj3sz5TRAB137+zIhrv4oxEVHlzNvu6Ce3wQMsXzdI4ktd5Y8heauBWyuLkLemGCx8vrWQwYB
HCA+NXd7U0yCsJnqaMXav8K551wC1tG06l1KpxOXn4IBQ2f56xyCcTsLG7GgFXn9ZJln1VxcXXuq
CDkTHxZqd7LlmuA2YHZubzr9W4WEJal3jvGrXDQLMav4G7/uGXcZ3R32shPzW+HQWEtzeM2si9DV
alJsRlcaS+x+VSCsJ6SWw63R3yYbZEWwsBrWzBPwvR9k/qb7IqtXAwIJDnYAeSVk0ohyGPugOeGh
WJdE59UW7Hfk5HCajpp5tvotcO35XbLdewmNHtmK1f0gEkKbjlHuySV3FFJsEl8bZl8Ob8R7UbBw
ml6d8ubScUXdjyFOicX5UI0bzdw4KZqnoMOMuQnpEeIe/Gf4r0mY0fk0nShu9LTcWkSbzI5N76d3
Q7BIs6hT3BITTMD/q04ZvFbahtXrKtL2DjaAdjemL3yFTPEjOqhsOWQYWWaLa7rRMMc2029FjkNt
vlUM3RH3TxXfJhNAdc6NW9FSTJ31iVtHPztoS3L93rTUKtoLUxQc2DiKkQL12QotxyKur+GESgFq
i0JWmwMTeDOEf7JKOAoEJk9O/8ssiucm4VvqxHOH1oRm+58Z7jSy7bIeS89+bGEAlIJwcbglfnue
D4lSOHw66ke1hy64BFoMoW3Ml9M0k0CgWClD/44G+6LIeiqmt3RAGlaweI3K++xALYwxXZhz0PbD
s59B4KCJZvqBjDSts3idi/hW1O3z6L908MGw2omeSU9xT5p/SFGPLRlj02+s33qkErNaoAv1tahv
fXdpkn8uUWoDACw4IVW080ZtETX7kNo3Efu6f/doOTA36f9nQyAggHBV6MuSk96mznFZp2M87tZJ
HVydkYSGoYDyCBe1xF0hE4C7gC53yBtzvNX5qeVuI818ydibzN4YZbZ5AOfOSzPJbGuQ/hJP+X8c
ncdy48gWRL8IEfBmK3rvTXODoCgJ3gMF8/VzMMs3M69bhkDdypt58pZ1FJEou7THJlNsg75aV2xH
1U0UV7i8Q7icxNE8vOTJXrSLxliy3AVuGHro/QKgWdVw+WEWgI7KSNEzC+NWGvFe/8RwqXO0b6Ok
43Eg1uKUXPB7Fc4B6jgvHO4A/AGSH1H3RpzOb6N56bvbuvgx3LfGRpJZzku+hASIo6qLmcdhNDPy
HKQ6RJSefTZCloXEnVoefZc/IuFS0DCEAJdgxRwAeXAb8asoPJx7B+K5JD095TBABq4BiHdUtdIJ
vbfVuYnzjutIyw+513cylx1CVOsogv8Y1ouiYiJi2pBadmvJIvSOJYN/Sx2tMKYloTz6HODE9JW7
BW68aAsqV+mo6OOrU7trPbfnslAPLUE3i15oqttUXsO9pO0ynMZx95CEmKdg7VorBFoWf2EwA0ZJ
gZaFwiCAAWtwdrkHZHBVq6neVxRd5EtfcF29q0U17Zn7yJCyHnzW6qmDC8QgWfncoelpscnI8TZ2
TK76HHoSVBeP3UIn80hiekrjB7G6ma6fjWHt8NpPyA17+FIbOtCIBQA7Ql1rYajG9mpoP+6o6+Lc
DFkQyvHNZJ/XwVFUEdxjGqdVSQFzJTBZQMAB3oRbjXcSmH2+mq4/G2oyQXlZJACpkn5nQx6IvGLW
6FuIolMN/+CoyDrk1kgHhUhCY4Hc+JtvFVxrxKJNjy/1rXknPXxYKaAit9+41h+Odc7raNJEHKy8
kfik4DZgkLD+JZFBQnRRl1QNKZwlCjslehEixwEQseg5nQwU5HL4yWSxi82P4e8AFQzesg5IzxIq
4V1o0OeDadNGz2wHTGHhsde3tRwug2Q/qPeIog1rHap3G0SBV38D4Vi10XN8QtP8FbScucDHJTqQ
RPDPMetZqqNpZJOo4A7l32JcOl5HrTQHMGst7i529lY4SDyCVZ6DvZ7gQYY9RIqTL3y/xGVv2NQs
GAJVTY3yueD3GsgLmdiozGMWwLWT4o8RX6y+pOvmn4WuHCtkpA0xj8htNsWfZPAZ5xKWoyIl4tbl
59r4DiO4NprHFLqKkp+6alcSp0XN6FAXKVQ7yA40gxtbWRWrsKPqDNqgFNLA12pT7kaJ8VMA6EvY
kRu1/6oRoKLkRtICnQnLVnbh759JPPE6iXGfyzAfRWK5E5lcu8nIaUJCLfuLIVB3sst4Uw/ILAXo
YhbdUI2vYffpiLlxwtr8ZKPHoNx6HJOl/4cRfuk4d1kSi3RACoRZQRZqnVb9xIxX7RiVqL7VSsxC
ztpWh8A+SJyzuIQxF4NnENKtiZ8R2eYoiuGInTycQd4gfWFpmaQ8lhICMlHyLyOTWbhji+uOA/84
pFBmFMaYRlvQdE70DKR0zYaQFjN3jnyvqoA870pdI9KfPPAixo+uQgvyXVy9sJn7bJZUI/FN2oQk
ZAmq5FhvbdCaERfEwQzJV/dzy4mITChwhE8WKAh0J5jRnrizYG0S4EH8q8xjZ8NLCKkTKeoqSUe1
4aecSqw55yUXH/KRIS0EorfYHXC3H6mRuKG4y9oZzIM/asqmOCJZt8AtJBJDEyoyGpRdjCCNchOy
ggkaFyNdB2r9FdobWogVjwWWc6idHatnx/wu+11FgN5TqU5AIi8pHxzuTijzo/zQu0FTxyaVpRfG
UBCFl7ApWHEaXAaXBu9Rmg/Gox6P4a3AvkIsic0/hhXzMu6H7aycmpGK8XsjQmj2PtqfdpHVcm4n
S2u0244JR2xBeNV0VDbPiKY1LcC1cQS3/KWitCVGS9gbA2JX4sksgNbTdyCkSaI/hw5yHIBeqqgw
hAGNWmb5WU2hse+VnNOUF2xh7hrngU93yOSDLdSvvtiaZDICPAb0WU4UjVmx4YEQJQkOkAjuVcFT
UBbqlH4EPb/a1cPUf0kxfalQpeuOGG2cw9i2Z3FRUJ77TbYN3x4LkmGXcetKKIQzmq3g5DYAS9Ie
lWj6HI7nQuFqk7UbkHrsGsypX/2NC84W4Yt5SZCw0lh440maVu6nsj38pt7ckbpDyItZl7Onhpaa
+OVSDYGXiu6TeOm56YjlWYa4KwbRYSdDJsxtvCux88rQsiglS5ZSmv60mNhpbqN4PrOkJyXlj7yN
p1h+SQxSB9nlFCTYiQYHtZgCb3gLbK6grhaw8hZRiSppDY/UDDmBTZvuXGHPGqkCc8kTLZewHXhN
46xfV55DONw+x6l54g285kKzNGMlmnR1/K1pwB+lUe9wf4NBevWZRmlB4lxTOFhNQsm20zOTp/o8
xh2XAJFFiyT2WI0ycBWSSGGeg1LGfhC91OM8uCrJiWZmOPSWd5ZVnY/bxud7BFhAsGUZljt/bJbu
V1VxjBsTo9lG5lyoNXrAlxDspkH7r8KQ1oa/RuPjkT3oyYPuPEM6GNZrQL+Mf4wcFD+ucLV4RckR
xgDYaQf34gM1njcHaViX9WEbzTSYqYFazPrh7Usk1vGaWACdne4wrnGb5qzjQLR4mZEJWnI96quz
zGs6XITIAozlE6s/DxEFCva81xpeYWNLKEvEfp/nB0CgwGVWUrZJi2lWyAygHy99u9W3x/dq7NmE
2wQDlR8z2Nl8NvNCI6b3pxZPE0xBnlAyKR/gytbjZbee1mAE+m4VOAelhjDz8qx6YsGmz6iVMOtk
AkxW9EjRB/rNPSYRMsZquQy4yTDYGWAtnNLHc0ZwnUu0RtiMG+hY76RStgXQE5RPPncGfTFQ2Ii5
ShLHKv/nuX+uAdioqFgZQcnEZsMPPdBpKHGvtugmHTs0bgcK5Xm2e1HZV1XwzcLuYtZQkceTL9KX
Fl4B3wXRDRoVqyBlDjvPH/D4b0Vxihn5e+QNQS2WsVYUeIas2QbnVmRr+Kf8rFjp57h2i+FkqX9K
Tmvp6BLY+8WJtOPMw2oUM5pV8o2a+kiF8zsPMbHmNTZIMO9qstCxP9RAfeDV6tWjQvuy43YheetG
OUkKDTpnNzwUbCwi0BD2l61x4EbWVMddR5OGLRFSi18a8QD0VJk6McNiW9lgHNawN88BUfU4RHKG
jpGfbVBl4LDsD+nx4yiZ0hRuZyuFSF2IJ5NxMa0/SF5fHZVWgjRjTsEEYUx6VkvtR2d0YFPWXe1w
FXnrGh5iFG10e5EFJyasyN400akkBxQVF9U7KKMS7XAdhXhK/2ah3XOcTqm61kaYEkcOXOyxewsL
iO7N3egERgSpeh2am6J7+zVsPDUi7DR6YbFl4NMy9jWLoHChjM1u+SnzHqaM9FS/QHbn5g6mshce
1YTqcvBUCAwbU6wImU40IumYkQNxBIH/JcYKSffFtBHYC4WLuBLXFDtmEFbhkndHqjeitJmqkDpT
MgWWgT7CBlDWSdOzQRiGFn8FwEj8140kTSNaTtOORI9sTWkyy7SLyWVUk0Gg2MoCsGrg/VaGvGI9
gD/khvkeAIe3FeRuTX9PqHLiChsDWAAvdzmaMJqAmj/klkhteU7+JcN3Tp+Jg1NQUJhXFKeu+DeG
+TQ6ek9C5XTH7V2yDw75scTSFQB1ba64MLBhKsaO7uBNLkyVFilleW3ChWTgDdOLh+oAtnoo1j+c
04bCYPfTOoeS/xGSZMPHICC1xn5LGdAn7iBPOxsFJUrpPkL6wwjXk0IXbAxtLAchBGSJsbH34kXo
syAeIy8/CQVJbe/MC/5YZlyN5G8pzRwjoa7l5iEE1LDaIXbzRj5RXjhJ6hPh/YWUoak50D65wVnB
wjcogs0Zk0OwlAOGVo0gH9AL95AmFJGkyrSs0k3KyG92U7N8+oznncOQbUML+QerW87gDZMbkI2/
CkR6zhqEBCLdddqkFTf6pqYyGLccHFy/Ib2II3RsLnWGf6aPW48fQhL91d2xqY+Orm087pSZ+oqj
XQKrpFom4lsKVrq0d/SXD+Nf0Ne896ybzA4ErsC0sbmUimKqAo6NF6X4hPVujFp0EH8UF5SFN8sh
mPb0CnhsrK0MKte2t7DAxcc8X3jwf2rmMEn8hFRWhgykerawu42i4v8zNxrfrYaMLslvuEijaO9Y
n668N9peVCcfb37MPo2i4zGtHdnEVHT+IJKkOuZii3O5nCTKP9t656O9oqEja4WjLjexwHfHPtlU
wTJCwXMsA0t1x9/dTGzsBJiY8ajEWOeBldnexkKcyG2c6d5i4AU9plxQ4brgxsVgprn8tVWzsOiy
K/pivHAJ/Uft3xLQcMn9K7Bk8B3p2qIyZwQipwNxTAN/nyXYlv4M1Fp1f5LUftU4O2VERIrMneoQ
8fjY8TSqHn3254OmriGMLQwKgwqDbzsZzcktgvjG4IMTknLH5MIEnBAehlZQVH984VOZHSytwl+p
t1KZ5I2C1FYMIoGRV8MYXVcMmNFZNxiTu1VkIZ0+QTIokjdTnXWu/NTcBnBNOOk/yz+KBFQ8AAX3
nTb/PIMQlvVsxq6gn1qrFrHHej7b4ncDwT61qYVwBrYlDrTpPpmPg67Gk9xgWFTjR9n9xaP3GxE2
ViAZeHzw1YMGxVJmVamRW/GRx0CvkhggpMepU3CBMAuVlRxXch3Z/B3h4Uxz/sEu89ZVdsEsNrY9
k2dBCsNq7h/G5IHqwDtDIx53Mb4yJb0x0XvCQ2wGQgTGblS+VAcDLwOQTcFmcenVfw7KasObu/S3
UfjJuRbakL7Ap8/8gqdNI0Stg01xQU5G3zncHsdkdc5925u15l7uLzHCA2XdCB2HqBsNckyCG6P/
BBJVWveAZz3EVOgMaHSXMRYgMn1eGN0k40VnxZ+IZSLHkJ3TVuremIgph0EIU9et+i9ozwZfWsOa
huiEo+9l5LmA/KIZ/FPYdUOf5nHiU2IBkOd+rTrXqL6X/jmIWB3lqP8r37gFzHG1g3DMEgQeVy02
MoVRKbs6qTsPhGqrZZC+x8if7sigezEUMX7aeQGSFW0AK4fHU+7kd3/44Bg5qRqNJA4PABJXHOxh
2Lo6fz8SZ5pNU+0P3LOHVBHn6MHoODotnv3Bdk82fMMYl4rL+l7jR+LmZ4yX/6N7UoDbHI9xSrGK
79PgrE/UMOeagLQYCzxLBhP8hUo4rnt/Mq6llFrFIWLgQ6tWlSUki0nRfCz6OGQ5O5cSYT240i0v
WdkpYGWhFcdd/hDSlX5TxtuhPQKG2ykcgXqtYdno557V40iN/nE00qdHUEQXc2h25Cx0LmEzUCEQ
Ov9Bl91BspnG2Ru7cuvtEj60Q3byVAZJ2lDGs6PtzhFCU9leazVFG2X5jBFNtV8pXnbFMWcl99Ve
r+dm9S3ENca4ogfo5SC8cyLEeE7o3FW13wy9L5QudquvZIsBIp6VYmsWOEMkPnIMLa44FnpCSSQ5
Vg5WGa4Mag5oQZQYOOGcojhUcfDhkC0Qy4dVwzvazdp5KOwJnduxBOvIBOfavgrWnSM12W1UPquv
AQqnsSadFoq3XXmT1vlQKKD6G2cw14EqOJ6IptGu5t00oXyFMU3GNW869qU2YWQup4Hiz+qM1YLL
MkHjFnxVSFxpfF2DdZbbRagwNZNsga1HQMtwjkPz6OJhGpRHYX1DZGR9DbzN2sf6uXfZ53EXDvJH
2nNfF+944A0wbGuLZd1ISKMu1dQ/GZ7DOuQFcY75zEc5WQHjW20NlHtYaAe1lqeN8md0PwZ5qVD+
Volr5BZhkKMWX4b2N8W0H5mnjiRUQoRCaa8eNumBX4MtNl58d0DuQyUt/SP9tQubk627BdqNvfki
tO52+atC3VXMExcIrzonxGqF8hP75D0aboWfKP/uzKfJm05X5x7mgjalqJk9PQ8Rt0yL3xc3169I
vBR3Q1unPnCr2iIQSB7oBA5EzdpoSFzRrOCNPV5Hf5kmSbiRconoicWcwPEclK+CkvrRjtglC7Kc
GsN+1/7p2HxT+6RK2R6E8FeIORpkG9R3nNhhgWvuBLqUPshKrIII0Ko8VVRtqmdvqlIQXzHQpch5
S2YFLXjYPqqEtWjtY6X8lgPiSYEJvNi6I2gHKx+5vVk+XPuIz8Asy09dDW5ivK4cWt7AJgtqKoRm
pEirYiPJC9GRVeH2QNiiMjloXkr2Qyy8bWYWny6Bplmy8425RLj0il9TXL+dxpKZ2F/RnQq6mOTk
Ffk3SzDpl2jR8j83Bc2Hva6mbkLeuSmbiWTbtepEZxpNhneMb77JnXko/avbfKeWYLuJVRRE5WJi
gTp3DJ+JpZXvRPQi94c7bIYzcMAha9Fy7yc0Oa89DqCw5M+ECmGc6nJYFAkjQQmyNXT43XbzCKnd
6RjZg3tSnDVALn58lZxD59T8N+ktQBuobW2m42VJhuiYJ5tOu3mOuU5FN1NQerzs6KvprPFZj9v3
SPZmtcLGFPCy5LMx0JNZajDKIKHobswqUF366rPVP0HNy89S+bfWrM7RwrB4KxZYhIZyREzzbvkk
uPCVsU2QHHsSVPEdn+5eNOEt6uNLC8CzTD8lB5I+1hJ15cbySV+q8MNkOE8inKUDbkcZV3b9iEIN
BZ2MEOJE2f7lsNzoiWj4yGi8oYvkk+tniL1ZncylROOROg2+NMXhuFBTY2O1f6k1K6V3n0UnIl+H
Sg6mfMTo0CGg6XIxgOjpgqgzKZXXPRphQUaXyBmtNWOXADFhpXR4dIcB6seyGtStJyhmCxiruuDH
RK7vE2fpVuG3Ux6ksN/XbXgqwvBjNsCT3GweOYxPJ5krJqhagDBfQbzsOmyZr1Z+K8NWBvjFWzoy
aavCugdxiKpiOB7GGR6anJaLKLrX1Rpwo6b+qjwvlFOQiSQ9/YzYyhnRTcdpabOkpraLBluO/GDf
pUQUkm+Z5l0vMzYyykPt3mzaoKJGmyXyaTD2pd8zINYUSh4qRkPrIJOjbkA0ozxg6NWUb7Nap/CN
VVyTBacWyL2pOqLawFMp/N4ahL1I4yfY0+jwUluWPiq8F1WZaUo7sZvfMl1b2BlC7axExwQTFGrH
BLcAhZm41SFP7FIEQ1u5ev0aIc8sqP3lpccBBM4DRCAoBEKWMotlxfsZ80l6fTAw9ATFixrodZHt
a6h8dr5htojrS4sSrCGXVvFqoESLrJq5jD2c0dz72aZNFY61MnGhJt2reu4FHZotI7RYW7hvY+uq
coVWQJX5pj3HAQTsBaJt2909XviOuzDUg1d9Ch5xhxm/bu8hpTtCPlvSiz3FF8MBZFGf4XXWt2hY
3PP038TFREIwwM1usbnCfGZbAEDpE/Qx7aKwyeqdLhaui2CVtJz3K303Mj5L/PvaTcN9oiJZ21oB
AwYre0uIhKRCIS6Kzp6kxeT/W0U78spEGwOKTTH0g+nBl5r8NrChEbT0kVvcfVpIbIP7I4+qUv4b
9PQ/6dcm9ee2Ar9jp2qoo5hvlN/AJw2BztvodHxuK10iAMZ1vrx4OKP88lsgEYS8TqG74OyMmSH2
CuXe+bwDHp4Utzq1uXRyO45ihEownBwHNjdp2fhY9Q/9krMOGbNN7InT/WYm7bn9tdNwR0ZXN7r2
wUJFVTbdGrC2tO28e6qvPRA9TPUKgk9pCfA3EEjr1cB57gJgyHLlquExT3jtJKzeVAwLOqHrlBuQ
0lBwfPADAi3YGFEJjQzVINThUGDC4lcj0WpoGXcXB2eH6TBiQFGUmkmynnWUYrmRs8gKZzLQAGJi
Yey7g04CdmiSaQ7ntc0rssQ6JdPN0sLVw0SbDZeclSJGD2MtO+dwsH5tCsYiOjmQ7W3yfjwSSkKT
7b8E7a1JEUWtc+BySwXik/DY6QlFf0i/8hvmh9IUkzRoj2ESgR2jzd0V6qmRzann8+zYxTGg4apw
q3Un/yoinxQDd8jkxPZvIQ+nXEN89U8haeKA9GYe7/FKh1a71Mlvq+MyiYNP4mjXVeehBdqsw1fj
7GStRKmzN9Q5+Az+vvyU/LNC4tW+88rj65krfTQZLVYtEns/jnmjmg8FWb16LLC6gUElpOjQXxl0
mwzhYUQij+7lmABXCJFAYRFKUxeYEDgABmqrd07CD+xv3OaYMTsWqQzGHp0/CtwIyf+uAtwkMM5I
8qA7EQY2CsQtPCrFRy4kRg9wLMExdEhzb/o838D7nNk2WmJsrkUcTJnTYI6dSlQ2I/yW46vn7vvu
HGqHsoLXmE+N8h3blwBVa1yASDpgDvqVIG7jNOGQQoHp89/eeajIfjiHV5Q9ju+pkEMu5twL+DIN
ziXT/82yzzjUmOm7SVaK9B5fMUP4AOlpssXswqsWsTiTjgl/En4vVE3WDTfJZYXGf6kOxKm6cqZh
0VANLhbRIe2eigra5F8m35rwp2CXwSGSNzjWiWf69B3LrBxk709z1pGcbA31IliNddpDS1iSDkcE
QhDWz87cJVRQKl2HgivmulrOwsHlwzsL3KUyXIT6wCeMCMedkCycWGDz+wrsR4rdDkD51DTfWfvn
MfAPoQFslUVVfS0p3fSNa51keyeG36ujsRGG7Yq1pNKbToBDmyvEmiJad+5VcMEWa9P5Qs+mF3Dw
UwJoh9feQ80CvdRBoZQQTv4UrlR2RgiaxYpIfgAbsDc/xriEBffDNCG9mqEsoUZGgXIJJO+e0Gtq
8PLrou/SokhAeYTWBkvYdPAupdejVmQzymU5zXF3xAwfykIf5+B20WO4bv1NK1MkueldHIx4vhOf
+DrYMJQPCsECuV70wVORv/WOejnvRzWwMVCyaHfTyJlbwzYVl8Ii48GHw3pY/TGSn222b+DCWOTh
zGLlerRFZFRv7hvcM0ly4Ul0eK0PydsbXg7mH21VdOhlZ9+fZ+paL2f/Zx4WVDBIFZsLyCCR8e1H
B7em0qRga99j1vXvRbdK8pOQP04Pg0T7GlATRXpPk+AU5Dxt8Xepd6Scvrsh5uqZst7BN9trqIoM
V9Z3WXw8XtERGosquG2m3K8XTv9kE64SXveKX9k6jGE3GneSdp54wD5ZMZ+s9qIJlsddMnOVYiHj
H1eMBUXHjUmDwnl8Nisa766yfw+qH5LRor7l5iJkJaxI98GkboV7QoHN9tKRSy/yhYZoYJYXNwQX
CvieoOG4LtH/QdrhZUHqislG0n9D/jO5XFX5phaf2LiRYuFh2MiYyLQ9ZSIi4ncjbY2WaR0DRcMK
q4joyokQkbBvUGzp87IdXiWatj7seeun0r4eydgYA3T9WPBM5jHsbzpctpm7Q9Ax6PBL4J21WjEt
TSzvNOMO7aMjH9dFL1NwrL5rokkp9l/BW0CxT1wnqkYmJEP5D/ZCkayq7h9OFUfZ9cyoXk5KIIa+
/K+1VvhUswzOKBf3hHOxQEa3slfSnAO+B2Z7TJkuTKPSQduWDnIMi5rEPhyzSQ7ajZ5Gl4jRgELJ
TyKT8NmBlbN6FjuCN3S6k9EvvZcpffLin46f1Bw/5f6wVIoDmjqIh63trwdjI8qdY4/7cXIE7aYT
/1IEaeNR6qRN4l1W3j3jUeP8zs2Xn+2NelVmi8z+UyQ2blR9wS0AacmM6HHscptj7rLtv5D1cxat
WAQNLJYI7QfDu4c/orLtDb29wq64IrbaJ8cwxOW46Zqj6p1j8xBzd+3km1AHTLi883UG++JWZYfB
v9LoTJ+A5y4bCuTLkx9sNGdjYfZh9a2AMDCdaOIRSejUm85exuA3LVVjzMiC8MilJ3k06bdC5tAv
06mtPRyfPgEHd/0pDhEfK2MZaemy4ZbuDNs+IT+YZbtSDH8jkb9mRkIIrMOX4g+rMFiAr5slRA4Y
Q3WUJ6+6VNVJKa8apjfYScK5dxraI9JKWu0wCc4iRgdwQV/pCFcIa8YI4PWgp9G1PX3ZUCUThcDc
RjDsPSOtmj0ScwFJ9cuJPpZxDpCMw+G3xD4dX/P2EUvNIuq2MfiAlje2BqujqTdq/U7Ni8YL3yUL
F8AlOWbDTa6OCUXNNJ7n2Y+WriKggXw8W0b2BkVYwyqWkP0mqMiezyUY7srXnHVqA50+Y0gu9WVZ
49W5ZwrvdepVctYPtaDJeuXy4aehXfYLamscpGGukmT5EK2LgBNe4SyTvm1yOPSXqYXxFIl96HVv
K6cnqSRYfAA7GWSH8eaFGb0JyCWh9HjpXWLTqduPLM5pFSGqjoUsLx4uGmliLrMMZQgthDvpkK5q
9Eo3uDa0qXnDO2sOXh8QzJ21wTpM2oOM9hrQNFJaMU0U2kLnW3YR/EysMdG7xQ4vTCoYlQUgq8nY
ERmzGo2db4mlBPAWgYlNw/eeqdS+dNTAWA9FfpRcI2Pt0res3pSdKToazYmvVge9kreuOUwFEPNx
ZWq1e7htPXZMi6VZJW6izC5h8d1k2oJ04qRUSFoOLLpZdknwPKwC+RcvUsJLXd61YHHMK6ZEJ1kr
AvqehJTM+6GQVGrKeqYe95dekq8Rylcj+3YYf5GHJeftIZtYlcSTx78tCSxNnUijjXBWZNsYRlcd
S19OhdGRJUaAX71M54FyC/pdS0Bu9B6M/rvO4ml20MJwEOlnjZSC2Dcu+DOM2y4VAhGa0Tr2G3L9
f3IvbSL84BDV2flIxiFV1kIrqezgNOfLS4KtR3WuahC1YHtqVrAv1XEgpOtS/pLIWtnYFTHFItin
qyDTFypbQSx1k7KK505FW3Wfw0PAiFehoZoYHuHzWDQph3uph1pgsO+0pblNJiQKt+P0IPXwj1xa
VP1GYv9ObFOIFUY3apW4RPSYkE6CW7WBppJd0pgbKqfASIRzPTyipbvsB2mtAJUhqGWbb0DVM3ya
DNxSeLfFsxn2mnlB+5T9R2StE3uVDB/Z/FCCY3Arrgl2BOwbxvhkzFNOIWME21rhs5sx7Yd8ANQc
TdQlMX4Pxu7DcZPglWtA0Nc6urvFLcD+5bZ7RzkZMlUy2sRIm0kOV7aRQCNirrQhH+BVt7V+nvHD
47LBhzzUHfrbkTI0ix0EazO8EJpxMI2n1v1o/ktqetxjPuaAmygQL8QX9wp+ny+nrmaYDPFd2gsS
IdDw2fzF89z6qKRPArYSsJC4bsFlg20mo2yxTbGeJm7gyH+q8PNiNJOQGbUlG9SVL7PMpx7YZJ16
yhCaAC1Mzdj2SrCAoaloT4LzQqGEtpDXTbUXzsK2uqvHxdDUFQZkh8lDTKDfFOLmNM802DpNNbXy
XRmIr4HLcORMeLllBjO5cwZwE/Ktua2PFLyAxU1IfwJnd+70b4XZjcbMoeSTx8mTcVD6IcXHAAEy
l/KaMU+UUWiNxsNJm5ZLaXweh4djHVx2FMU9cq+mvKfd/msojml4zatv3T0kTCcJki/T9eDhXaU8
WMZo5sxjXPgyZ03vA7XYQ1jF0AoeJJt3ZNm1Cy2vQO5SWGpaczNklvQcDuT3GkF0mm+5huSk1KsR
r2hg7I0fgkgqCTY/O0bKReHAUap7FNxMcFxEP9E33gliQlzsCxvjCBcus75Ww9Nor2PJQBUdNExn
CVY5DbVLR6Bl/7TX3J+xwoy2Als5hWTZyS6485T9kIPSN5A/seN5g/IxkM+iaWpCIPNLlgxeDCyv
+YRJ2U3DXzwqIqFyV6sHxgtJBRnBCBlvM2lDu9qsRawR+SZKFjHAC2Y922brFc+LEIKrNx3iT52d
CnHkkkdbARwb6tCeIR4cJeBlDzkDiXLcyBXsBPlEu/FvEuGVkB95wvA86zny4+xZWStPZkwgSqOP
LjkWVDki2F9aLMjeRiWbEnak9SrO73m/SVxON2lmDedoLDLkkWzqYKbh+VLXg77UiMBn+gh/uJl0
SVi0h/DBka1jq2BfpqQewyxtRQlAhZBbcNf9qMmjCqGszHv37A27QCdgQwMl7oUgfZglY+34jmWt
bymsX7tNCKnNNrY5Oq4SnRvstWDiSZDx7uKtZ4O44NLKHTC2sdUOTJKANJA9teGRsJYUopobzT4u
zK8Os2omIZ89sJR9adw8WYGShkiLU6582+JiYNb0fiN7Ksu/5BRGdclO35m7ThijTFwR1a6Hyg1l
POJNnUTowSjy21wjf+kjGFFRycQT4ZKUMCO2PGBRd/IdbIYdCe2Hod3oNnGKf61uzeQOBwXx2BrJ
qsOx4jdz6sFb0GG1PnIukRGUK5H8aESfjgLAtS2WGaKctc0IB1r5xGuPKcNbVl9iGCUDM2OYPO0G
cSbnjWq+8uKTwfm36pC/07gECQ4EfpehRAlIOq0Zlxr/KpV3dL02xDsbPJDr2SPjhYAb488sdYuY
jAQfZK+8Vnl7UqXMhdmsz312DU2g+c+seDYhHp+w4QJdz+PkHab3ZrgZoy2g4nfmob8/RppR6WJD
Y92sq90krS6hSjPCNkMr86wXqFbXPGo18FzkSCLpyDjjquakEoqhrZUnhCZUk6PzrvEKjsOf0Kdu
D2GTn4qPl81yCTrQP0hURZfSud/+IRbjHGdbRbYn/Gub7aDuTbSZJn7Z/D8K7ygl+4rjoR+WVJI6
1oqMZYDKH8dbQG4V+ks/LAzilPZb5vzteX36XLjBIJM7Gh24nljF7Z+k/A360+555/5xmXVoT7Ru
XcnE05MtxQ7tB28USf5YrCFchyA5L1vnIZu70vuh+j12bnG3ohyIAYfLFSLQ09cnvViBRMWTldaL
QUbL8FYev7Lq4kUvOh5s+e4Ni8ZFvYHkmi6MfFECxqlabVlQt+1edMykpbZs2oyO2W7C/pz36Z9l
0d5EehUgaxZu2ogbF+V7xFssFL1CvRq8fWjTSEkGsY7oyp0ddpOQ865WxNpIOjDEJyU4q5w5CfAA
UDYOhofsZam3uqOoqMEvy65NGe2rGcZo9SpG0wadOxOyI3i4DSgXkfH2wwcJp0E+CXwrTCWORuXv
Rg42fct9LNy3GCY6cWvR7kF2TELkeNjSjcQiNDjo3AdENNfRCod/Bg4xd+Zbi6A+ABsiY0ZN2FTB
nVHy6eCXPPhzSTupCi/B8lhawcwZPl5w8PgYd8kvtYD0ZuN5sEg4A3umYACw8UAqWMQ7JRyOjgVd
wih4ZbpiLzUc6uhogHNoB1h70Sg2xOVVz9N1EHEeoNB4Ed9r3Ex075DnxoQxEuvpNIz0ien99MxG
IOjKElspqCUqwTBl1/qvr+5zmUD4fySdx3LrSBZEvwgRMAW3ffTekyI3CEqU4L3H189Bz6I7eiai
+0kkUHVN5slCnWf2J5bXIyqW7U6Y7Azt0PmHhCAdOnTLCxfjokgHrhd7+sSQp0SXAj7CBYSPzgCl
+ZXI2L74KqE969mjlg7/Hd+NjXqcZabFrjoAKqWHeEh6vszsDgPi7TKeLQtnWgQol3RmAPjX1CY7
G7XDBCqbStU29namdkl4s82nJH1c81P3JkANsoY4pGuW5gxLjJVkXJiyktZtMhr8C8jgSa9WxcT3
kja7Ut8lzt4oLYZ25z54u6jn/QgkavCvTv9UmlDwvjSjHjl9kA9fhfVX1QSTudxkXnSwLAtjG94Z
RkyWM7ACAnT3ZaCDNt8SyXScFUV9sHR8S3FKV7C2KOl5Qk1sqc4HniEO1LVXzUpYYKqLiokzCMII
KoqdjBGpLpjn7q3qHWXIi9HPKcPedMa36lhZNQGtTHxWfrmyQMK0PayOitzVXYKZou+/TFQVqnep
2QOZQIKttxt2fMkuC3nKZO/PZmajp1MFd4pmDssMdY/SzG1/oYXYin8cJoN2ilDxzsfUGMveZ6rs
Hl0aiyS7BoQUxthuin04mvWzZ9ABHGS0JO3dsNpa4tUMpCmELDcAn6BY0dDh9lwmYm4T/OkvKmue
kaynrUS0Yr3PqqiLXllfokL9pmqIeQMEqxY3dieZsh8xignWDLv3JmG7lNOP3+1agLbIashoQoPv
q9uAeVBNZ9j2d5HDlLziKc64ynAjkvIw8Y09D7Awt0H/sLSLLX76aCYKMrQ2/VBvIgH08omOrR/2
SQY2Qj9hzPuniZ9xz9W/JO8QVCuEK2k5rqF7jYkMNm8Voj7kx1Byl1b5AmQ5NIRYsc5z/uivhL1M
64DQARQ+qNZBoS9r71GWzxQiaez1C8Wp/4XOWbHaXcD+QxVfWTaXu5VG+ZGPD5bzFv6PxTub3I1u
LRnfabAXY4PsvdJhozEPDKofdv69OGQq6sTh7KCScLMfgTBVBjU30us9JvqGCyS2+emyR1auZXXT
+HddrnhHfmz/WmXXIrha0r1oSExD7yIzOxAlfHN/k7traRw3BF+ajhfo2QA+oXaXnAAUbDq3cuPk
8kP/d9wdUUzpSPqccN0Yr8ihXFVfhfKtgSosVfQFz944EgTzL3YgSqiAE9Ha69RLPvWBWnHvj6ks
4ErRr7clycDqpshyjjiunWQuElY4jIyMAbiso5xV172kDqgA1G2JQsi4wpSx+iu7lRm+JFzyFjW5
FdLXnYVzF+mvCSVbYYDT1RlSbHJmI16fBhnPKsLj4hId5mKCH9pbpM6JqaUG8C0LaTro3eZa80Dw
5sR+tampT3vlHbJIgMvaScVSo9/QRlyv9DJCsHyUOvFeUW+yyx6Dc2q8FJxJM7rBzKfr/w3ByfRv
2AE43BtpF8QLNT1mvCRJufCSoz1KaAoIhTKAlgJz2Kr3djmu/uYa1Y/SO8gp3op2UvkasUFnxQYu
907UfG3jcjP3CgPoNu4I337wHBrDyerncvjTp2JSZsQkcrwyzyzlo1AfSb03kA86QApk4wE1bFd5
BGD8mRCxK9b1HsPJTkakr3U45fhn4cxyFbyqBEGaIqTZlOExjK5FVLEqw4ZGDriK2JKAWVsmm3qr
EweOlF+ktxDWDupimG4M9LzsUKFgIS5okos/1/HXmnGPmDQnLMAyfYtgCSlmAEmE0S4zisHCSGEW
I13ikmJzHTadBWdtqWp7l8gknSUkl6WoviPzI2c7L/HvWoVSWN/AuPKk1SCBfu7nIpxXWTIpXX/p
8prW1UfwOMrgVr3+WKgHPQOpDBSaELp/hrGE6SxlCBSJcNHVtxVvMD8RK1Wn2V8p0vGI2mZ6fMu0
6CZkXgiE4UbE2EnNGHNRVorkz1S1iR385tW91l8+WKAce2MIoJRGOBpNgwxhw//WDHffJpRM22Ye
RSE6rZT4xuGEvxczZ8oKNpoYtAwZcMfOp3Ec4qWALdYPhI75KLsMhd8TmhVSmc79xGmxbHi7ooRM
Z7FSaabDQubJNOeF9Bm6lQ01jKQXl/FhJd/wUKNkWZDrKdBMETi1y6KtjNCsq35S/GouK+LBWinq
xeLIyuMUxPIHniboRs4Wq8cTns3SauNVLWsoVluoszTHYTexrbiOfRSjVN1mRc8dTqjSDfH02k3C
/FNoh4HnjPhHnCglmhVWA/7XOEr2DW8+GrWHxDqSE1Ub0ALpXxxyB1iSS6a06hAGCHCv8KN3445S
ispFL7yF1pY/7ZDuOra2ht7A7uNZz51t6qvYQazNUMszzYM0Ex00ohapdGKVSXfz0GUIHPxdTCJr
SZIpulFg6cmfa1wlaxfG7T/DPjZ1RXANu3kWtj1Bddq5NY4uvOfW96bC3YRYPEL13KrlKvJgbJwQ
a3Sytwx8uCkYkqST3dKcV7dRQI7QyrorznfW7cOAbT3RuXa6omFMlYOCvxIDpkRz7Nwdign8Xa62
G4p52mvznqaW9HSpXEvtzKuWgGEb+DIoIGremdJ+xco6Effa2KfpPrBejBNj1ngSggqCsx1u2LGM
8Rt2JtXCrm+0QCXUea3d5aNhUGfESxv8IddioZPJ26Y7fyR63btwVliXoZ55Iz4Qx5aHrMAu26lO
uwKCvLZ26og9MZC5JWvQRzZQXj3c6/XZ9KdF9j0EW8PZVFk9KdsWP+Zaai6Wu1f7H2QdcvdKjZeS
/zI3qpHNOc9SXrbetq+OmXTQ6mWc36WcoR5oC7bTjrVB62pyQSn+J8NPE45Lc4PqdaskVy1ON+St
dmzwklMusTTYdOXUpQIDodtWR/QzVU4Fdan8ryGgqpT1Ze49O+PMbIRfBVmirv9EySmgxyOgt9UW
ev6VmhQ02CVlFQz1ChJ5mlMv0Lw6wAVy1j/q3Rc7lrj2MFPjDyrXxLwX5VIvoIT839xVdXcpu7rY
X+VonohzHpw9+xzp56D96iOqxu6qYnXQoxDd/rGszgnIC31eUv3SDbolL8Mm41cPwCHhizZJfcgP
BGjbJKCMi+R85N7zrQiVwTLPzJxeSrXZ0SYzr7jIncQCAKxoPBWtBSXnlvsY52k8L3G0yeRlY14r
LtMcBbhgrpP4VxVRgYzawaQRKpRPxxbbVrA4MNURmySiz2FkGL687uAl6N6ONp8x6Cer56SWWHUg
Mwu/DePbMr/cYpmDwSm7bcnArkZ0izjPumt8hypz5BTOxTAQHzIZ+lXUc9NW3z3BXl0/bMx8BCIC
EUWDuKiGl9QZhDz/9sXDo3A32J2pKYRjyKvkCOXQsgPG3rOy/7LUhSSvMv9hat8hM+wCF0DDLRSM
GPGwnTm4t5p2xfJGRr8+AFm3/rEEyqwzlpepKVN6YogRbTZ1zFNa/JrG94iQl6ujXnEF3XQAUZhe
2cPzb+mkXxSEsDBE7IfvtAAWHZzGLWe/L8tpwU3Lsn6aga1Lca8whe1s5O6bvlr10W8gH0wW3ARn
A0KR1qFJMvZ6XB8x2KkAXAdEi44HwUVSF0Gz1IMXQHbE4igrtu2wtTi9TQrxqFiHyjwQd+CiuyDR
ZzZoOQ0/C4l7bCxJSOLo9LAra2MNh0iKAYfu2Gu1nfv1Vu2GmU6WisKexEUgXRXhDKOYKeYd6Kia
VkEF0iEle63di+Q3DGFTgPUxzBsI3aD+tkmDdaJ6FuFEYywXejAs4KuiZ82raJo1awNFAslO7Cb6
qebeRdixz4+mXfin6QuZ5cDYLAdwiSgIrFBZo89dRTES/YrwiAo+96Ko/gx9LhyGQpUJy4+is0fp
oRNwE2JreaaMIGPV/2dkW1358pINXx5/5N2wbpl78NuHDKWpiW6hdkkHmHiflG24j3ixLdGbqM8K
SjAJbbOO2gXdf816snBOOrwjnuwxPag0+dEwBHmNuUKWXrp/IlhV3Zk+AwOP6VEyCQj0lzGWO8f6
UzPCFgzE9C1mXjgY7JgfwCntcloJVg2FBrv3UvB7xNHdxVkRDLNAfks26hYce7nOws7i5cYkZw0r
h5lf305z0Aq9WAREZ8WkkWF9WLROORn4Vce4vUYUkxZZa4c60MrPBDWFyTr0f8r6VQ7EDU6HzGGH
sux8KifX/qeIraMm+CROmvk2aPha/VoyDQ5cnOmoprv6W+l6hJxIK9W1pJxtWK8D8pFS5j15lwoF
j/cw2Ot4v52+THNvPerE7Z/OCJiULUT7UaPvOF0YFusrThNqmqVbIbCLf+WSK6WeGn03g7CLN6P+
19sdv8pS74jAcB6Szue6d2r0JuLgYy4VNcytAx/I3KgMpHc9ZGjXm/a4L5NVRKJOY58dIvn6M9tU
nSCSkCgiOf4DDjtVYAOXw7rrFYxXzj/RLLwarSj8JKfKFmYczRILeQArXLz5icGxcoqiQwIPTcCf
1aK9WmFOwpaP3aNihGuvNAoGSTCcjcgR8uZNCTOZRTV+5ZLRvkZVUznbOKQkISPpr8WQoLQPVeY/
SO+flAels/7pbMh4AALjq62P6NYj6ayHLfXxzlXUmWjEonPwMF1bEOo5c1QtBz++det3yqiyQNi7
iMplj2ii7sbI4HgeoROLLH8N4BdD4yI1vxr1LRx4EQmpmOea8nP8RSyqZsS0Xc/LRG5VrgpG8PdM
3eoupLExHnyQPhIJqz7HHW4zUkNiGP4xXwoODAOLWa0AAcx2gT+v9bUXnhHa/DPFSmcmHUFMcAqT
PTNbiOASh79BQe7Vzhp9sdIMUCoT6pfLsKbJVjZGOoVwL0Di8MWQVOkPsktQXqIIcC6OdpH44ckE
mJTMiVVOWwoWjylNPRwVho9xeBSRN8mwcZkK8lIM2G5BZ1dsMpwxjX3gmdfNqxGRz3RNmpvZXzrk
TF1wZlYBOeTgML3040vnEjkdzbzsEnj7npK2p9wT1l2Hddg17Ew5vfx9mayh/M4sPOgVmHyoHDK1
VWbumgFQazQLSWF0FfK3LjlMCFn8Ke091JNV7140dY0xp0dvX1Qn2VnnaN1yzBLQaOZDSeKtuEXZ
x672ecmUnA8OA1gLehPuq3NV2wf2HXJjkUwZk9r7UtqXHg7MilmLsKpMFSJ32TYgTu74JB1WSEb3
BMKOi51BNMEz/VsAfRrhH3qxASCd9l8N932fr2Qbwz6zq3tkH5JoV2cMBoONwJERWvcc05+s3BuU
Na0/7/19m2708NKUO1UCd4JsQX52zQfIK8fcSqT8KGjH403KpDms/anCx1eku1b35mGzTbv9UC6q
Gqg3kx4JfaopoS1WVr0PpPmt5sfQPtcaaJsERe1Fapg3RSuN+s7mOsx6eHNLzb6oyUJkN8tdlA19
Wn4NW/ZKl9LZ6/5KtTZO8YrZotrULz3zqICEHteDZPgjEoyMJB4vnICuFtkDQZFA4swpf9DCi8l/
GDUybLiszXjojRqimp7cRZJF9N/UCxL8tPjWUntfZtYaPL3SUD3HhJq1M0LqVyECDZtJgh6DbORi
KfOnQjBTDFr+5uREXptLX3wVuTFvCl46kjhre9UhRRr7YtfTZ12XTMLmV3XRxCN1LxFpKDrjWmku
+w+fGVUqWEab+imQh6nw5zllnamthQOWtj0OoFFQTFfdKyFFoM97dC9iOuZMp8awFeH46rcA5GCQ
m5ie/HWBLU4DeNlZJAn6y6HmzwtZCtvdtGf7FilrqbuMuEBxV8SOBACNp74FM+TpK+IoTHkWOYu6
fRXdMq9uBt+1WTDd4EGLUP6SYJt7hHvQjXVWfsKpobXjj+MR89By8h1Ck02/Jy8V95JX78ArjirH
sas+5eyWW+CoMAb1P3RNgwwQjIE/twtxj3MdBRwokanUXgqElBZjSnmYJUi/aesSY5f5N0tacqhk
oQZHOGWHuPCzXQpxr8QCbNncplz9gW4xHUWmzn0Xwb8oPRTvJHvJ2sRJLqLWQG+yBhYGqMubZW9h
1ol4S0IEFPVzzJchZUc2KVN5OBsWohaB4v4QorYzTaY9lzLk65L4CmaeiyTeeHTVO0NmiIMX2i/f
G+cvx3nqoNjSJ4pSTBL7G+m50t+7+jbuHBT/0UL0EQzMejDoNpNKxv1Cn3d8hGzbmmij0yyjOWza
eGHwdSQKQcrk2iBfNiQ8eDhvLN6ebth66TgNAMaAEjkFwx4fkH+kkoBscA0AmXIcTav0nPTLgnrD
DT9R/SdLj6FIRmss8tdjyK2HyqaU3ijsbTZ0MoKvUh9Ypp0CCX9r+ZFxzQwCxAcgBNu8u4TQSazD
JUFOvH1Eom/LqAGaQ0dvFdaMXEqqqI6E3O7Wttso7OAkMR4JF5W6VWm5cvZnoznQpnYqo1nm7vL2
u0GhlrSXFP+3cqN2dKJLBymBUCibUjbt3kG+qMW1RY+YOy+vWJc0qoWydfzvjHlRxpnhVOijVuSV
TAHJwNsf8naq6Ug4JdzYiPZfUf1W4iehKTAr6WkVC/Tid6BzG1gwOC4ZS6FQBgHHBlg+iHBZBXsT
oYOn+KeO8SQ6UydGaMKrqzPRwcXf9sFvF5R8Xl8mi7ia1Z08utIZNKYWv/nLcNCL9mczeBVMKfRy
Ibyzp94IPPlX8iOk9l0rT2buzUYze4bzjd7J5SvSRjjtpS/warsrxYFYBnAsYPRSYNKJJgBpS7JQ
0UekOQ97svTsX3A+FWKPL8dkoPyqulG+zBAr+RjBU2NdHIjin2e/cyT0bTrsgupJSyJnv1JGZJr2
HaGJQ1s9Ee01lVRg/TUlG4YuK5h1HoWv2fxL8QnG0QSdHUKFpw4Y2c2uiCLjUbcJ7iNm5gdTr0fK
GBPIwhUqlI1khJMklGd52iHw+pNpqxHr9g3b1GYvqwcjpi7Tt1W0A0ueJN06DvgVuabqBK4VI0MY
TYoxc2S6OVTnxrZwzzlVMk6YPllXqIkk72h73yPjVIZ30sqXDB2zB5wsoe4hKNgC+fvt03SRT9vd
ujqY9NI+xTAR5MasGjaW84i7VVRvadJ5VvZeT02rn9LmJWW/pfOrgTdu7/2AQ7jZOhIF4tJBU2jD
kYHZRjlEL1AdGWrp6OvM8u3WLxoeHQKQAnG40d4EAddugxermjcB+r0BYbDHf2w1MBus00PVbbN4
KyiaHaldFxUn/hclJ2y3iW2GTKhWKcVaisPMrr8LSKV1Lq+KfuX766Y8G8ZD7w4ZzIbc3ZJarQ6b
hpFQIGgdBtZTUFEcCKAEh016hlHowgTSYqHBx7LYV91Lb6trNWZW6lXy3trCnTZo/FXyi+ykmtVA
QXILIg2gdXPM4cZ62T9C/anU5wynV+c1UwsYuBNsTUjmCEC7+u6KR8T33mOVyU62NLHFWmIUp2db
GhyQ3FGKl5mvOSQhwL02rTvVpHiWo0bxo6tWYtZzN3JyVpqdTwKGQHhY0Nko9gYjF/CxidGdzICl
ko4ozgYBlissNL/C/mqnbFs7T9mbCkQR721GO1PZShaid+tYNyTkpiuz/JK7k6+vE53VdH3Oy3Lb
exG2UeKPkTDF7rJUF5G/ysRWNp522v0N1o8cUVF4jKRh5vSj979YNRo9b9rM3BISXBusxsM+ZXhs
1XDRwi9RPy0mB6GdIAh0+Jub71UGUYarz0S2R508VZrhC24ZEWd8RP5EJiOEiiiv5gEhjKoJ4ZcH
ixvI9K/AmiiSLepd0HXR1YHlLgXs54pJxXkVoD1Ft38kNWUSIzB1JYuM2JcYt2qE3V2Fyo9VbrX8
UWdY+VEVYbUzE2DQ6NFRCbtMyR3LWwyVmDn9Ii4gQ+F51CRUJ/rDAAHDgDfOKPQHdmTmSRHFkrUZ
c2yilAI8hn7I4sicCXtv0LaUydLCYeBj9GYUapJuGi0NxoiWsrWlQ/3fEIjZh/4b8LVq5bq1Tn22
l7lGR7JQ5r6d/KKRJxlBbTclTKRHW94l2jLKDgGTxi68DNobgAOBi0wRHjZkBxcxs0C/49lTC5wY
hU2D3a2ItbG3NqpXwdBBdm5kt/1rXLSPcEQxdJOtjdXtZLsqwzP73xD/ajiXooZKnMdfX2bWPTN2
FRGo+TOEENojqABPNjRUWLoGv7Zchlk7dbEwCSFNNL5EIztlBn5ZG3ckAmCb+UeREafNv2KjYR1Q
4eSUQFWKoyllC7KvB+rh6mtUf0aqPVd81NEPG5ujTGyDzeXeYdbxCBIw66vt4v1RzqClJqJrNnH7
LXn3zmUVoCqcPeynLH4QseyZvfUsrujeEFHiIa0mLZ1rguopgPqCzkHJvxxOWpkRmH9H8Se3f8yi
fPGOsx9F/TZ7Y1LIxU7Sz551hHXwr5VM4OeMyjoHrv8e8RcgMaxotKvNHgAK4h+E9/eELYeDmCDt
1GmZYSuVnp4aTqSKxDSGQ/lQrVtWAg6IeKGZM9tGST1SgUcyRH2W+wz+gr0IECWnZ997q9VBIuvM
bmZK/N2Hf23bLlVPGmlfE1khVPAY8kkVCk9l7+/0jooCKhwiwFGXKcMZGlDxBnow6/VjJNRF4wYk
CRMqgzBA4gbLE9hx6hfGK5doSAnUVkL/5Bk3jfmYTRmWFcNUk+ERdR+bQromi6bJXzXV20DzMN46
Ff6qstlaXL0S95VJECvfkgppoaLECqVNgUrB9Y4y0/OYnUuUFbeiJglNOQElZ4sBX2TVeRu/PI8f
ntW9anmb8lJXprmwxU5pHj7+XMVEA/tDbkeDmttgpldQE1VYmKp6ErennMpB6HvPsJdI6bNwZXuH
MsA9lX1zN7D62CLSAOhONhyP6aMrPeSTG/bYMMWnI3eUwkzvnrrp7UYyr5riyL703T7uoIa9gIzh
Lh8zCsSvw/VR0IqCGiZPntSeNsfQevP9MytDmNcNC7+YNCiLdE46x2HYqGAIZees1cwvvLmdsxGL
zwGjgCpoz3WQrklx93hPDKBUhPb59TWmfSFWlpdSgw/xK7HiEk4C/HaBfdSCIFnDMyUA4V+HEreH
82oi7fd7+j9u5dw9ByVyw7k2Vuj4AjUspJ58NRyPdRx4Tg8rAypx8udK/qcCUZEvzkOs2ru/qc+0
tKnW8UDR6491OL5sBbKh0H4M81JIzPtRyNMFKYk1U8FowhbrXUZX2JRqpEhDNzMqjCfOlKjnOkNW
wJ4lzeFG8QLJ7ZFgx9Fs0mMZi78JoklyhP6o+21EgfnegEqKketd+jZiKe3XsZ5KQ7IUHQBP/5gk
WljwCFymuKtBBsrdsz/rQTHS16mQURKsneorBNHqa5DFYdmXBMHVaE1y/WrKB+IM/pnIFk1zI+UP
Erqmmo2RNZgaDBus8JrmOx0DGjR7DaQXZU6Y3/L8XDf5ErArABcWTf1wc8ZtchkQg4ztq6y29mii
l5d0fXH9jByyVcZmM7Ah5FE2jCRSof+amEszH7ZD/eemF6kM6CpOdZJsG1YHGU5+pjpnhy+3k4M9
hbheaR/u6FlGpF7IkrFxrS+vU6a6qhBb0KAAQMpKJhOJlpEfLSKwjE6sbOLuQjpbDotSrFoWb0G9
z2yGN7T/OJUC3LrVtDYvIRvvWH6SjlCAI060bcnkKM7J3nh1IIn4IjguIwJm4cbMW53kTNAnKvJ3
PvOpYqxRDLG0wSEOeJmPEySF6Aig6BZdt/P7h3BVUumIKRd3ZLprIeEIYcWIY0bNOxKA4olS7anA
TOyDqozb/KWieHYtqPIHwtInRZFPZPp9P1R3oXsKMDzHSLiOzF1lp7s2SrB3mE5Z1dEnk7E4oQRp
MZfL9r2xbnZv0yZw9o+lhzEzrF3d33onnqdxtUzqq4d3XGoV9hyXTNnoTLKTg+utLZ8VyMan2pNx
+9vWUs/H+U7Sk0VpkNyUoNjjOU66Gd5ikD0DtzqOWnNlm5w/A1P3kGJoqxcLhVMmljcVGlIPy1ja
vhPWLfJNl56OOff8RWlmWCxXfcq4HyVxu8xI1ZBL+tCJyhGbpNtePoSj+/9YMSWs/XAaNRUSHTay
YDJYGtSAUTzlt5SmdI9Fve3iT52ZBNHvOf0VlP1I9dgQhsfEK+ZuesXLLuVbEhlKX8aKrKJtp/Oy
55ACcJqFmGnSWcaH7hArwmBlI9Obl58eDY0esjHC1RIMFrlDGfAfvPTdtZDCuRIgqNtYXrDM/Qek
Pkn51cVSjk5Iq5Jk0aP7QupYge3u80nDysT1dj7PUlXsAqY0afNJaVQM728gyDXBqWBA1NRmunVI
i4fMXhiv2lrvSV9wlRWRxosMAWEt//jdGUJiGxO3S13Q25MGR2CxqEsWRuDbBal6Q/fJfBR8ypqc
FVSOGYNHApoTxGm0VXJyT42VgfxgYEjs8tdg0CMw8v20PDi2W1Nlkuo+JxpDkhEePKFVRMqq8j7o
wf9lxLa3OjmzO0ld6xYNHwMX91nh1zBPxIn8K/V1bP4I5dp3d1NTWbLsMlLJ/V0b7irp6Gg7S97F
dNJgVKhGYloTS9r5VAa2v4OBTXB91GM5DHdWv+qkhBJSSut9nErFzLYacTOTqGExAIZYDdVwj4Bv
1rO9IumtqndtfIWrPUN38K8qOtTF4mjp4FM1Bk6MjLEcsyTelAF2yGjJXJvpFxA3ErkahTKEgF1u
YWA8cTg1u51Wk8Ppzwqb1SwMnn4XlfcEyQnRO6K5OSE5qxk8x4oWGw0lnSuh0pRXybJHM6SRttEf
rXhnkFKDFnuml1+B9Ei9dYF/zdJ2YeOysmD61d2wrINMDXruzOyvB+qPgJopVMbEySv3LTwKGDIp
+vsKOZoM2lkZFr0+zFUd7F//ZBrp0zY18tJxkf22Mvn1JsB1jPeMXwwWTakGTo96yEasXiSXUrmX
yAH8lwH+BHQqlQVuQ3Xku+AM8X9FTXvVI+TiJ2I6+i9DdBAbkG74voLtwNdT0yS5aERwwxLOOKkt
6WiwCFTbO5sqBMsfVWN1Ko6m8ckxZLoexgyMnjDlZoPKOIePTD1r/bID15IiA7URNvsI+2XZW4OO
581GqCXxBzVU0xqLeWBToX7svBCT4Mu0EAKnHS0uQ5PslTYuXKxrW6BpxQrCNFET2jSSVjrTFhvP
R8AiU8Vg5ltXW53Jaopt/Z70O0F1oaGu65yHblOpFPGqyNYIv1m5f0xp4wJPlYi7ZipvsYCrmmPX
491oEjg8lF4JRLlJYIfcCAjzEfMVgwoVaZOyU3S1e5I+ZZnPpMO5y0wzNeCfzse8Ja+/Gm6JyWDa
R2tByIZrvSoOBdn3lWlFDkBj2TAKdgbSJUyT7Y8uL/t4oaCJD+11Yr9T/ehztPisX9EdIctfF/ii
WB7xavzDDzywjg8x7JNwdQpGGZQJSd78GThj2/ynCK+mvnXKg2Df4dbPNITey/xaQUYlKfsB/ma+
bJGqdUtD/U1xUtXOpYq/pPSZW8E0E9T/iGPRjfN+FNJTJqYovbttjgQYMiSCBTW9CCBROYvx2tZm
fGPjKlplOo9PRrjHsvkt7HUFeooysfUuZfbgko4x9+V0qBJw13AgnhyjhdN8Z/rRC1A9tzdbWurG
Oer+Mv+alp+AHBEz3JZofJSATkr9xP0a3NY+h5krM5GzTcp9LQD6d60pW/0BC9aRi2xe0CzlzTdw
v2uT/QkG6ob/WwGhdO9Bc5L7rzFZC1ishLrBBZ6ydFoRroIIB04fw+/mDm5mXuAGZ0UjniNIcEGE
bYwYMmG+EdePFN2TDsPJaE8NUURejZ6BpszmgA5OWnP323pagubofkuUYgEmLL0jOXVwV4SIzWIJ
j3nwS+c0tSA8Vj3MC09MRyK7Li16idvNe0iC690Z2KiCkmSLmuA39EJ9pqAIs0m5ho7xdO0YgV27
UBFj1hQZTrCM9Yfn/Br7CqmjDFjnba3y6mBk/B8btoZwho2ZiQnRWwHm+ZexvPeGbWriE+fOz8az
QHxiriIHNIHjHc0Y6s9Ivj577rdFsclDz3llSxD8w30gs/RAe8QxYmFmglrp6pey3gYMLXOu9bWL
goQHxah2igFdDfKt6dxKde9nZ0dNsVIAA8Lj4yu/7B6nWj5ry2+bXyZifuRBhitcxiz+Owh3WX1R
CZkfjFltjYtmoOa9siqY71Kdis6c1yMeg7FcWJLmsTfIPScBVk9INYVoWZz79m0qPBjPCKQO3F5K
UnMdWqQC4M3PpB3WG2XAhRmwPIWiiTjHV2aZt239u9IyCc2vsrZhzCybG0Oc3WKvaNfUZdA3L7xN
HJ9RuxAmR9zqVMR7BttURocoOArgFH71inykl8FGtwjCW3QAi3wXWcFNV69pxJGCyCOvvlpalop5
RRTNfPRpkUpuinFuvYNPkG8ifQ3Kwa5nOA6mevXTOPdIdPBrqCCcXzN4AHiZaMk2iFZKDk4WhRIh
zzMi+2z8qhUpOTF9FHQwm9ZRkedGbiOLC1cwt4DQsW3exX2HZebJsGzbqC+3Zryk2oeaWSUv9jWl
Ux4ypmtKhjujZcSIMpQiVDLkeWghGU7O+HYQua1VptU5/LkIrUGXD8iIKGoQfCSMZ5NVrPwix/iH
PtVWzXvQP/McxD/jnZpVp+SzTXB7YlHG0FY2kagOHZRudjLP4jX5rpH71dXpwkxPMSZDBWzCQBPU
UyKQJjzaHjPjojJ08NvyXLs2/A1CN/FcF86zQ1OUtjcHSadDrDBwvRTw/aD/NSVQZaBG2dvxtlma
T7KANzr1ZkMhTX35UNr6cbDDbZW5aIG5bFiWOPT/Lp9rC8/TVr0lN+eyrNVbDvajTiMow+6P0CCk
B7/JkB6akuOixU/LzMdlX2vWa8dw1v/j6MyWm0XSIPpERLAX3P5ardWSZVn2DeGVYt+h4On70BcT
MTHjdtsy1JJf5kmtwkzPcNvyudDxXXO8oYxPMGyinSEXTuPeLjcA2ILip4lhthfBus5/LOonGzNZ
uZ2NOz14BUtzd0oKikW3Bl5XVXMD2sy+xr7XZUzVap9TIVupGT81vvbQYvVU5Ew/E/I2lgr/arIp
3tYIwqXmRcxg2YLkjb7mpQGRamrrA8Un8yoIiMK17mZSfU7YrVKdmYL1U2V/0hH8oOqfIV9Dpj9Z
+kj9jI9Zo1TyHvmvkjFrV2Nqmr4UrffM9cc/v8LtEX/7xjvoWgdRIG+g6pQ8/S4NxUBdljUgNCs7
9PTAde4NZlzBUXRAHDY4zET1Vq9/4nzfVZ+OdaF1mTPQXqp9VRANRYikYOhJ5v9DJRbxuGw48Zj6
fQjTRcvhzc0jhIZyMYJU6Bi4tfW+s/d1RMcc37wunX8K8G+rPZmKYHVpfXl8fLNh1hBc+7F01/Qc
Re7OHepF2IDMx3PJZMcleBKmAC17b0eECjQKeOnMXmT2qbBuiuBhxLDEsH+ZX9vBqdb2BhGyeNOR
E/P4qfxZe8EQ/dch/XhQRaDLM6xhFTmYePx5PHKFFun85gidnnUzrGtUH1xmo+60idM/XR316uZ0
+zE/gArCTIVEiR2ws98qaPGjs7VcIEeJ9a/u4FDd3I4Lrx7gxngOaJNR9754YIFrK7wpEaejN4O2
pJEiPCGgfFImzwAxOIqINyl/yXpcni9efXWaW486oVwuw6w3JpcE24fdqz8VoM0TgILOZAGxwkUw
RTiZTqW2zzjWNNM1FfvMfdAhvZhgIZGmgGUCfSWXw1kOOz5GRIy/mF16gshokfPJuMLKTPunx389
0S4GayGeFkoIIry3ORsp9QB67axHO95AIbVg21TxyWABrcCeAIhBVFwq47UvkFcwyejpdzR8+hg0
JUK7ZhGy/oo642TpT1SabxrQG1Nxx1jjJ38dJYm0Xhv+VUU3u6WygE6cgltkS2UJjPgq6rB/MqCJ
ro35alDz1NaYObV+PTEHcSt6cm0OoZW3BIBH7nko+FrDo8LkZHX3rP0JQFdJ1MWO8amyyU2jSGLU
T8yGRt6vebMVnYHokr/JApQv2fWekUmF960xkksLoCwIaHrwDkX/5UEjDI6TxQjl123OOZCS8kJG
NMSbEPJPeS31Hi0z5MBblmw8I26sgNkYXgM1s+ibhyCPWOovbgz4awTPTa5VRR8Wdk8TQHxT7xvr
BA570u2VxX2rqFIg6JuJrQDprMKT2kJRtQf2YWo+isrdpO5fV+z8aS1ZKwpyNuJJWp8hc9nAxU2I
0p+obZYzCxywfPYTqFY+2CkGmoJ30q7oFtmOOGej/t2BniKjq+DgIZMH+IbQoe0B01jwGtW3ALa/
L77C6qUmMghlZ0EZA9xmHnT31Q+dpWLYWoMnZJuuiS95KJSQGsz/I+CfPgcum6pBZFe9XIGm5U1m
QFOfDRzAOHR0766P6bL1mH4ZnJcybWUlxtLmURGY/cI1FcV68leKN5s+8I4uZlybzELaleswje5v
BZ1Eqv9jHse2a289BP6o+ct8Hc/j2WFam3Buj5Jnl1SwuFPoxbWqIwP9ogQ3fYTiN4dAGLY8QIO0
OBKqWrrNVWs15GYAmdol1A6VOFbRE39gsLIH4BGTB3Lz6LmU/Vg/rvkW8GaqZC2Si0Lnj1nnRXED
Mj0vhmO897hHtlxWzPZDaId5rOLzj1FKTwWrP/1qFAYVHxEy7nxnG/jFCUiGxQqT6LLhPSub22S+
kS8LzaexbLY5I0gDIP3AKI9jrO9ErLUutiz9KeK+lMxwLmORkVomwErZDCL+jD9ixZ2RpQ7FTNPS
h/KAwTaJp6UqKLwtTpX7FqU7N0LeUIQs2VB8u2U8urK7rRsdJXOY0tnEjBRoYmL2ZXnEGNBkqC/G
dGKS9mLawR22GI8N662A15gRMYbdxBoPb9oA5UIF8XBCs4rG94QtPrnL4APmDbEgxoixS96DsvXW
8NdmjH5sKQbcgLk/owT3BlDAvDrCdjE9iB/pohw2WYdYuKHd0xrGhejXik3ACjjimhS5Az8snhRz
B8YRB7+JrlrEZVTHEYJrCj6p8GlR9AxMgIDLkcBylj3TYEQ49UtFeYymQZYriFCTjy47yAw+3UEc
axlfAUiGPoPQNbvfTGRwSpGxJnDYqfl0I0yw4zY300WU9zu/IkMQuMvBY9f+G7MLCWK3vFkkX0Ym
pUgnqjjH7M0sHEwwY8WlgN0wx/xFcnzTY7hHDDQAvIYCt6XBEReH/5+iGiV9kwzyTV6LgQPxTL4J
GCZ6Aso4b/iw77qrZmULzdnW5jEW726BQ5Aps7Df+CQn9s68NhYabruox0s/i2pUevQYjZg8oKnU
JT2oZz2HQKy8hWNtJUuoVnk4ELAIYJrGEaGZDA8J21NUC62GrGUIDqf9MtAHOBO59N8UDilBxDqc
dOz4WGQppqb3lCxBg+rpT/tJvhVls9IhSpFZXXXVewRJBtepiT3D36fE2myyNS25+iOlVS6qlAk3
tMIICXuu8g8lJM0YS0HwXs1HDoBrsf7mEEwLd5W6SqZXmdyZEO418vnhsNUG6gZ2FKPh5LeYrpgl
zmHOx10abLPhw1f3QbuomnoSBArQxBYffoSOr+JDa1DlFHxX4YSqbq+65GvUdZ6wR1weW+J0jYTE
wGacsyg54m5wTnJKdl56AGlvcE8d+UWdI/iQ3B3jbnMEacxbIB/TCOyof+skuYrm3JmE/1/L+DOT
xJj9HhuRcXDt557vWruXwb124k1OVwxO1AthcBoMDvjfswPT+u09nm9oCEW+yvgxS/muiV9Xu8zk
9uJsp3uNNI3a4pyu8QzELupB8BPWX437UnPHCPoU0M+2TW41N0H32VX7gahd9qpTX1/hn9Xy5zrg
BVMn17oIbJfRXFPzjmFBBWvN4XbyFUTukkrWVV7fBVnRMfmogmjjYGkpSeQl0Z6JmiBNVhAPFNXW
t0nZoCBg8u1pf4VZMV0dlhDK4Mrwpeco4jK2MSCQUt9r4qHQcV4OcQyCSa6yXrwM/PsmfxMRqCd2
3mnO09CuQi4PNpjlUftxKPPy6U7um32rfeq8XrQ22/LUy5PUnyTj9Cr6w2IYROt+WFfaemonsC08
GXq+doq9X9LVK/ZSd1ZUsiDqwcvlW5ohnWTerz5Fa5zBLfbJyYdEBvO0MJcmWlW0cfnhi4o1zQuW
MkXWYMsw0G9jzI4E9bpDUG1HbTaPEDbBC3DPI/oJD8NwoWanDFds4V2zosa2995zb1/LettKjaa0
AdfGKhBffblr8Vflnw2z/Uq8CvWiqYOevo3yVcMGKrsnwzrqCL7Rq2qfTHcrm1uENYieucr/Swlv
lZes/s7NzygldHnDsBcNnKwJtWN6Eahn5WdXHe3wFnUPhWbelRdBN5+Ly9lKHIyTxTIC2tdQxsbM
gSN7FPfrLvq2aWqL05ZdbJNwJJuOsrtQCcQCCtmQnj2xjuoLWuzIrTRnzNPzpcUt8Q8VF24hfsjF
hwr+Gwo9qQRjIhCo0/9zNomJsJ/67hmJUjh7mYNMZ7NPT117Awi96hkhtKJch5q7BKTLNdHbaPQ4
8lT41LXfbLVLne9M5+gTvAzepyMuDZ8UhnONagh+AOUoGn3mYtCGs9+1rrFkHzzsM9GDDDzCq7WY
g8bVdDTtl7JeR9FjgNVRJmQCGBWAMqDpMCNzT/XpVasPefjK+72yR8hYHmaf/KvIaGMcjNXI/Sdt
Hk0FrhnLg3OG5yIaKmYxZYkvjXRX6URkIpEAMmhuakTVDR4W05eoL95GJvoF81OYJVLgN49NqLiT
fyqZRTEQRnAIsUC9Gt6rpW3xGSqm/5W4JLR7aTUteZEDZIU2H2jO8dCvautADdc6935yW7/3tLW6
EmhfJ+UGSrXk86rCHvHgqDNWjYsXmM7ukK9ztRyofbWCje0zam5XPsSddshWEoXBwuk5Dr9ePlDX
9+nhGtXRL7Bd4afGjs1VqLSQlAJUYhheFZ5cbpdtRxuj+jCcY88AuNM5wvMMik8OrRiE4nMLw6f0
yIuZ2BbLf5m1btuDkV684tuM9ir/nT8Ng5JPaz2YnLPoMDVwOOY7IzG3c8AmM7dcFjPeGP7oBvwd
jwUl18nAcuKgyyVH/BE29cho2Vdtji4RDAQcknvppUIctjkKNMwLjBJtqiPnif6MSmw1mzSgFw4T
RMWAnmgkOWNdA0ZDAnlds3hkG535mHLmAzUzsF0YJ+tS6gF/bTK22luYbIwGO8fB0d+b+sMjDlw0
PpdeRpRc56R5jrmEO0BJGkDCtA720FIQJv6lGI3HtTLebbo9HaJNNif7eGR52GrTzUMlss942R0g
YZDMiE6tTaYlvcPxlHV4KpZSVwsEmop/TDMsdtXX0TzlyZm8R6/vfAc31mejvYzyJYpjRDD/SQ9x
hWRc74BSAlZ3QsQDrtikzNH2n4wx2MrMfe485NfaWRYDvYbWSdSSvFK/Jj6GcKFr61jssvE+EA9Q
6CgxXqp+khzXNpn6qnISeiNvCaTBoPzOLeEjp2dE743h7DNQpulDfeXy2bT3rtxbRr+0ymYxirVr
nUYfAx8sq94eP4SuPnmp6b1tCbnSoDob41PPf7ZpAu8gyhBltQlixC5pO8ycCqSqH/YHS5xjKG0l
VCySAAvbA/AUtas0m+hVg1uFLB26/qIhZmNpm6L+9iSIte+0e2K5IzRg15CrZqb5V2e9mMYtCz66
ecMkqW3ctBKwKpdMnTtu6lyi4Zq357mDyYRupB19/d1Pj2ZK1Hynoxm4A5l1Juta/BGa1HCBtioD
RbqUTF+JSSdwzVVPdoLNZOBsgxB7HOsXXAkdJfXuNfII1b+6EyeIqACVV3BIwjYcHat4YyFV5rXJ
hBMASvoQxXvQvcXOjxMf8bvBXvsJ/FPg/Y1oz1aUQJnlMkz8Jf92k+9WXgcNFyBwn7OD+6NeSYtr
3shPBzWK9CmPLZbvgvKdkiAg0nkGp8Nn1FlYAwapO8nCvt4LtZ/xPubcEwES2QUeN5XfCWmX3CNT
dY3CU2vir5obel5S713KU6W/DtO+CG+WQcoWDgvkPNr0uAiuopyjBsbS0dhHGk6SbctznQbrdhZd
PpVxE8UTOXDMiXuA82XxMPnQjZJxAqOQaduWu8r+0Y1tTaJkUIhD8x3T/mijjZ0SA4toNXrltYCu
YMcPDu+y2YXypVYfdXIVBuefq5dhHRu/S/87n6/iUJvTfTJczO5hVLsaD+dAPHfFVcMtvhMA0/FI
a606qJauqK+Orw1eIVM4/r63D5zTtnXoLTqutqhRVrVtx31h3EvtBtKya6g/fmXk4GMrJ2k3Uk1o
n3KaSSwW7+xFh+5a+i/SvE75S+ejQA4Lk1AhvlJvoI1uT5dC5Rx15416STd/cvCjEhbjPlLYL14/
wKLe5rJaxx5mlTV+B5PCCm2VcH1wxlNmvdn6xecZDspDSsER3qKyPGmIWtyQWNq3Yb1Ou60VcbjA
cfwUW4cKusLovVDhWI9nO8crcLKoPccgR2/4VCYLFx6KfpzE2ucWl1Q0fq1b6+4RCzUvBVOTkW4U
A9VjdP4UqVm8DiWJ7BCl1je2Xjgz87apusaIHq62qcxdVqabcLxVAbaFWOCvHrY1ZTKVJjIGgMgJ
jrUsCb5HwI+Mlul/7+wT5wTTIABPZcXkkSSGhAS1mlwoSlGKmlOZuN2LfUuOJZv6f9L/aYqU88N9
RiwNIaD5oFxbsN9GuCJmjb4xpPeSkmIJkZ5DuCc4nBpA2or2LPLp7DBgqmJq7hr3yYjeK/Fkysso
403BvgFAp7EoTjA2jKQ6Y5Mm2zK9CMdYK6e7p/2Y43OjkYi0GHOxDboU3RLJfhqAdqmXGleoTdzI
I5iMEQgdQ9RfmJ5OpmrXxgCvIYrXaXIwg6PJH2doDiYD3N5smWffcye7JnX2v0cUhVBpHzOdGf16
MVkd+8K+RX+Y7vRNDfy/8B60+tWd2fbtU+KdIswUkafjYscG4G1d7VkOuM3UMcyf4eUXLEaSQ7EN
bK017hlbu/T5FFMXDAlNVrH96uubVij8p+60C/A/WASoUn6vXO09PskReauO1Idg7Wx07zts0r0O
IY88ndMvYQnTvdNgnXBoaGKDKsHiawxkyLaUGXaCoL0U1Ph0bbIdqMgYUb/FW6BzJ2YoZ2o3S7/R
owq948j9hzIG+mUogyRDqgeksxeeWI6W/G7oYy4s9rUU90DPxAlPW595iymcLhr2rry7O92nTRjH
y+4ahjgnMpdj8FQ00KdQgxMurhDDGWSJfwPfS0sJncHHm4+bibXJSzjmsF3ikcYJl9s2y+MI0CqN
H4m8EShgKsbstfkyhnQdEgiLIPk5PQzm7jNRwHHx9fEFss3o0EYRMxsml0+ihQmg/TXNb+FzGlMP
idtS46ql0y0nAN7FHWdkHN8BBpsA6cRC9wPRsGgwFIwYXw3sUyTXA43opOBUtRPVWy4oo9KCpRK/
jucuSxf+g96vSsuAgoExeCL75zLP42LEMjX3qNn1dShJEVMzH//Z1tXk12gFrv3oUuI9GLNnjXR2
aZNvVe6GpcsMe6iHNPsdkhLUADj8HnIIlUtbOdpPYUuIte+WuqSQI30O/Piit97KtcrNwEnJw3U5
KCC6db8K0mct/5syfRMNDJlwz892LISdIAbbZUJY+3XR4abmqfCTR6vkZiRcbEcRYgi/AupPSoBj
ighVkaGueWACg+qQ+FFUGEXoBfX5ssE/aviThUNiGqA58x7auqMYmnbEZjQH13ucIxWpd4RHu+Q0
+WUTAOwxkTcuQVOhEeLYuBq9bGCMK+LT5gSDnBGNXfQsCNNOhOsEvoQwiYfjve5L7pucGO3oSADL
GJgmYyDR8/FkM2Et/hTERRtlIICv38e/tf1Ih5uJ7ady+2066PgV9YWgktDQ0GsQW/tqJKhGKJSW
Wm5W7UMyDEk4NFhpfB5wfPDJLOoRarse7kf3VSu3enk21RaqV5rfDDZKkjcgtblXtliNtGhbTzj1
8q1t01iKGTRkcMk003TjazQKvjFILs0fnnTXfDK875SLrqUf8pZojoU52h3z6yTfCw1KV2E+WbqP
wgjQqCz2IRdiB6tRFtjPWQwgH//6COSGI3HUZJvOynaNVZ9MRzzKTqwGP6S2RpyiInxU89Ndgqxp
Ahg01SXtFLvP/O/IqYgyolMl2GDyYteQPOkaWuBJm3gyhN+IWzz/0hHlbeONHxatXpkIP8B6u5G/
pdUXG3xPTAuis00AUEIYGWuG0lhKtmXWzBY/Dd6Nv+GwcFRDsQ3wKQmLgHacoDPMVKcewHVvE0zD
I2oRpfF0+MoRmLvAuNWJ423KUl8LlW0a3W02blA29IwSSWyljfRAf0NgEbgOGNKa/rT1/BECTLPq
DH8jTX9TacO+kSVDYcb6QUEkPjZppuRmBcrU4YHJsd1YlBz9+pykLPfYG8jBoQtUoF+7Toh7peu3
wrx7Ob+znx6kwxRgGCibqb3lDJPscpAYVX8YGg/3bU0Z513ZDYFF+qyGcoUhnzQak9eMw2GDYcId
j1Hq0NQ1OGu3bk46KcES2xYceiImT1YZ/dEf+Ot7E5owrkQKcuef07FfCfIYbMSxne8GMA4S6PAE
PjhDhpHTrUyMVTsHewghedA35lh5JIbVmN7+904g07sYGAyzPimBckIe2qJy07RGao7caq8oT29x
8gQFansbXjSCEhHj4YxEZqwzkaa2/J/WEhLy8nNtuRfwZMR4J16Wkb25CldaNKwbxycqUb+Vac6B
T67lZGABIWU9hmJRBki6BNKk8Tl1/l9Wu0+2pA+wSlcpEYIE/WqysTX0LRCfndJadx1ZegdLOa9X
joLCT/QZDKwjMSQ36M80AbnL0Q/zk+7NlKw0qxeB9FJ2MumtTd015N4M2CNpC+eWrlnOXncqHwur
ypP+USUiKJl5T0QmK84OVu1aNBgwh5Ja223SdprEonAzFtCycZnCR2UFR6PNFb2ddUhGptQc0LBg
BbzcZ/IU5676J/BOkmRUzS6tDd/hnW8HGKum72CfDQMU+W6yBgi8MuPuZYRDtk+MWjHdTUhSdbgj
mj53lk5R6R+0T8afBl6Mg6haQOWlCIH8kLNKY4fgj21NGy/IBdDopDlm5q8wSEVUcQ4hLh54w8KS
qCjjea5dtp8QHLJVfojs2H5xnFhyLbWI1ppBVN1TNyD+mbg2BiNvmnkduQXbry0+CI/5zDtCkCOl
adk3Q8v0R4PBd5+kdv0cm5VOP2VETx92y3kk106shdPY649sQB6MuwpTghbn3lfRyH5dArJbOoHH
PKYr7O2kO6jgU56Rc+1DuHAkduLUUew/hZNeojyHzD2Evi+3UZEbiqyN4ku0LMg4YSmJdpKM068y
eFCGHvJdYPeM62XudidMImm7EF6eXFJkGjGHfo3S9bZBwpwB+7R/m0JPv+QxA4IuHvR93ZjdxlDE
cJxwag6673avbUPXo7T8dOcVlGMoJaNnQ4/t50FX1Nh5UCHIJsi3uCvJ4E2q3xquKyhfnxTlXDZl
oS55sTimMrOwxhGCSl6475VuWruYmA1lV6O+pOkXw80A0cwxWRFTj8ytMiLzprfir+nNCONkNiyh
HxSYHAK934xeyGPo5+wSrKQ41bqu96kENOY8YqegpAEdd76ruQS6AEN4yzR3XmvKRO400YwrP9TT
I0GI5tszXPvsEdLlwNarCW5zbHPLj9tULGu/sZdlBFmqmN2KmBonAvBJe/GjOiU+SaFVKbmVCZPA
clFpkOY1U637ER4khwL8fBEXkNaZ4lXV+fPTNgB0sU1um8RDChStoLWwK2qM7kNl6zz90a8O2vLY
8rSC44rCBDCA1GeoE/ukPWOvdI/LXhlrDpt9jDGoPuEqBdOYDvIKfpH4CR8mTHCdvscx8w9N+WXG
OIjBmnj5b0WFYZACdHeEs568cCe85K8qOaqqyf8CNcVDSH1VPGw85FDSS2dVVWePPFpeQTKxJXJ2
FTxkkfUbz0Ue112r3heqfrecJtioctoMDulV8z01p1Wqb13gxmLr19N7R9pR/+iJZhR+hXJ6tNsj
ZBgSZ295Qy4UyrMffKvGBeUTLzRk4J4+1KQNdrDYfibZkfBzH61bXqKGAapf7kP7LzPcdwRc0oTD
gtUKeMrHIH/xaoXx3ZxOPpIap4hFZ3wN2m/jHUv9a2D5mNNBiX0i9cqNuF/1tjyWAsodJ5xmmVMU
p6ltLKqZ4Yih4sv0qUKYdILe1qqM5AcTkHWicw2ZFRVyRHmDUdsKyPWQK0zqiBzENaGZUnmcY5kI
ptmbbvtM6DlhpgPpRnrJ0X0sj3hA+pLShBtV3qNhJAsWc4MLhQvIXAJ8EDY+C1JUcQ2iJ1qOVKSU
JbVPksIs0zAOHv3ZZis2TgaurrfzrQYs2Q6z9yAgJwxPsEdQz6dDxzlSOpju6THJp2zht3zwg6Bk
bGRy61R7U8hDRZtf7ozbohNXVbY7yTPTlgy8g02QTMiomtiEjFQk+TObBcNIGBAbrIBFT57KW/c+
86VnUTyr9OIE3HQImcc2uMGGMQ3okrgFeMdEJgf+Vr0w+Nr4HUwurkCMyGSOq6tkBEddSUwbWc5I
ovjrySrVc+971a2y4dTCn8z797rjta6b5ZT5F921aQ6X+9G4pjrt5fz+cgh+pMIXT1OmQKssio5w
oFpRedbXtA3zblCBaN3ZslaKvGSCsOFNzUKLQIYnTNlZt6JpXDmMWJr4WePUU6cbRF+dnZnPEWtB
/uZh28573jOH+u0WLL/Y8XQ2w3WK+CRqZ8B4OFAQrT4Nnj9pbbLgjMkI57vlX12U8dA5OeZhkFuv
vvlkhu2bXp+dpqZEBlsSBI3YfpAZCEilqio9Kct6k17yNiGCJ+6XPmwNXEPjdrAvGbjHgflG38Oh
Ho90dKoOPSnj9P//GGyuUOYvkFILPgLRyB92dCsjsGnOpcOrwma+irMX0e7Dbl9jWDRrGAPnwgRg
xeUqJxyXZlcZHcf4TJ5khqn96wWMGtZKTF0a2cLnBAeJQ/wnfuIsvKlpGEjp4kYnHFRFN7SzHjwA
Xg2tKsjJGp5oRdOaBuguBxbNrBuvYSJeh/AQShAnlDNrmJIDB4ylrm8NDVHpBMwgoZbV73z85CG7
KM1VIFoCzlcRJFcUfwW1wn30xh575cxCNcttx5YTM/1mh10YpvZsjckjYqaP3i2tZU1crfri/cXR
pbpTwZDDoUVLUIRAqUrDitANByP6BNuXUR1Y3Cd+OgugySTuqjqkTOfnV4wWyPA1ZqVoYQ9FeGxg
VBLJLBnXnhKEb38TVtzir254MxsYUdzA9GMbmP8Md7g6PROf2IPtOU+d5GdkgrG3rLWJiz43xk3L
RcFg/thMb5b27WOVg/NJHwV20FxhSjQA6nA6GfXVRPsHNmVydmrVJPba7DFopqd0RGHPPwfE5YxL
lMaJIwr/2uHdIU0xyZ7wbb7RYwxdlOtx5M1IB6ZlAAvTXkni1E74VFTrrn0eWAQrG1YnIdOxPrsa
Y08O2l7CbFVymjaMI0WnVfSsAfms4IcnqQW2Bm82pYaTCeuAwJ5B5ddAZjeIvxu/XPSmIjJORIZV
oK5JXyQQchGAenwRel1d6hoiEAVYELUwkbXbsZJr0/0061dZPdd9Bk7XIXtG4UiYn20xkPaj2Nsn
Jo010Jwr9miE9ECtJ+FwtYpdpaEWmH9ay+NgvPcRdZHEkEiAZSQVKLvWjPeI2KUgNVrIc4vx2tP1
Xa+OsX1VyVscHVxnaxfvHf5p+1BYJ4OScCMNf0LX2Llmvi0HHro6+cRr/Fnx3906oypI31l++GGL
k2CQb+C66e33+RJZm7eK0TsnmmQOtIc6KNrvcaQlYo5bZiSKCJJGprfWU9KnROMz7qFI4mUzUkog
Vqb33WjlsgRHmkdzkpu8FnZu3HZ9Ts+X7LcJO3fEC6DEs4F4kc+H/rZ717N+27DWRDj1yJmP2E8t
5wVDHuswJnlQaSIDegE7u+R0JbA8dLb4aPxqX7n5OlPEjKm4q1pKszjITz4B7D5/qpBdTfg9qQE/
l7bUNj6Oxd9UHaCrU516BrAzOq9FD/gwoFfd3vUEwLgz38LumuNntYvv0ccNwnyFqqwRE0miNcxl
xYbLNyEtee7q4bcyaYumzUtJCAqB979lONYkbCokvcpZDKkBlJHC70QwEHqOKfhwgmRvOA89w9lf
Ss7UbZHtUt+Z7iPFQpQohAEKROkA2KA6pVMbETcnUYGjmtQlhSNfa4wDY8Z20G2h4QQenucezjs3
297v46ViRNaXmI3d6dOtCrkOkjP3v3w9cqoabDLHnTwmXDNGazgbEbQkFlHHMTfVVH7UcwLXOo+Q
CYUP+DQV3TIb+3VO/VpEC4F9GJPo4KkIghoZLdvj00wJjT85tkFfYhx/8IG72TLPO+8nSE37Wcs8
bVhoXhez65PdwOBZ+f6xhB1smND4036G6Dw0/lP3vkEe0OCTIufxzzKzVenggvHiteX7/dvAGOVP
eBxwhEmcWPoc023LfkyUAtRlwJzfbucWhHrbOdwSLWZhkNyrtcVEfcYvGxEydjnaPJopNGWaRPlf
7qqtrqE2tw/gZgTnz4DO5vY3+dgOjJHnuNWYmfbBTkeb9ch3tlzzgAKwmwQ9GQQP8Stt3vKWdieu
lYcs83dObAOXlN+2DQjMyU+iiLjVAQntoMMpmBcufcT8tdE/qrWLRS1wXR2KkfiKgurk+ezJTmzC
Y+AYy+xCkagrZfmkUyCkE5zpEu2lZpSlYrEtmNiK3Kd9lp0Bu1pB7aRfUlBhYcIheOUSvqdHjQse
AidpXBPRj6LNZ43UcNEaT5OSz9QJ40kzN0KBuquNX505gFZRia7Hy3F+7R1eTNvO/rwc0ooZQ0VM
vcMEr9dxur/Cc/f0eaKbdHtR4ABBIWgcHSmGDc7gTx5a9AdF1ADXD0QKZuucYOWIO1d/TS21LyIy
UhyqzLq7JVQCJx7gct9yKS0T+9QTBCWsozZpq5BK7BQveFtTstFSWRkIRhB4Z32oK85ISTQsIHto
SCehKsXOji8kztiyMgfbVnT0sk1voQkvWwI2moOLyi+5Vcn2N7GIYDDcvuV1/eML99tm89AxnNF8
+hsGzqmaupTTGH/rpHob1YAtp9n1iAeLvkONUUlL+YfZcY40850nSS3rAZPemKD26BlMoLVHMVgv
TQp/wizdAy7TfxPtXQ5oj6TErqkMYMV+slLUj/RI9CmOfHqt1TNyEZwGBIS8Hu1lx0pS+pD6CHPj
u6NVDT8a1WD4NHuzJtk5rDrkbMHUqG5bJjMepxtSlpzPxoZYUX6hT22v9fo+SwnpGdkdqMOdugmM
TaPXUg6TpUixeVVqv6GT1VvL8khfj4ruKYfha+DONsYKF2SsJ+tmYlZb+u9R0LyYNUiNcqLThNwj
2wkaNLEU8lSGay67UGcNzxD/Q1kflOkeyETsXLyv8Ik2kqx2yqB6WSS8WsJKjtLOznkQkoAfPTQ1
q97JMhULvS31DblfHrC6PiTBREY3IEMcK3FoDL1Z+TrWS83DwdKOOjYhCslQEKeWydzkYvuSJH9k
71i7yvCBNIQhuMqe0iXzSRUZ18lxgwPmzc52xX8cnddypMgWRb+ICEj8q8r7KlXJvhByjYdMPHz9
LOZh4nZM952WUJF5zN5rB9NOjQ5qk6Y7If9zDkljeH+G9LzXrpMJsEbvWdeCS5ewOSj94uFD0yeS
gWoLj0v4UoqT16ZLswcRov5IdF8NMew/pbMejJaDZ2DGyYvPzjG2Ekdl2fnbbuautw89z3bzrNHK
h1XfKmLRmF2U48qxPpUb7V2bsMoAuyfNI/qBEWr3mOwKi8WfqexDE/YnXSdZroyoZsM6cp8kzz5u
fITt6mg59P5+TojTqfDZ9oCedelTvCkge4bRI8WOL+9t/AjUu9Yy+kUUzXi1Rq0WaS/ZODLZJDul
/6qU/0xm/Qw59CmjQEt0xB1zeZ2Hvn3OeVUo2xBYFfFWw+/QhPU59j3sdGPoD7s8zXz0yaAYkeKw
uC4891fpwG5V5yNPH4KRq9uvMV9yJKZZdm9zh+oz12Ryqzw8rK6m+3fmicSgdbW+6HVqSd+zED7l
RWi8psJ3jzii3GMat8Wun2Zppj44O98KsVKxXVo7PntUTkf3JEVtrbOkMLb2lDMsyq1pUQyUgm2b
zbqbvqIXlDaIf2/KfmD6yC+T24NEtZnUxEzMghEd1ILWPoyZ0A7dwHPm0fRNE+ANKt0LYVHuC7dl
sZItEtbEoWry3BIeXpggmzIYW87CdpSs7jgRSu0JdEJ+gmh2GECouXUG4VlONeSWKLLrayRdTha9
CnR3qYbU+eKO67ccAaiZDPYXhyEsUFiXsYZYlbn+EQdYRfrlnLtcWPMAJvCAapgGCtBqDDH0jBlL
hIFklcRIon2IEEBhX7AAotcDW4OWv/3imYzRtQYKdySLV/sWBDzWoKEJgMBlPswwaR9JGBpvIqrC
d3/+4PDUpidtEr+mU0YnMCHVeTKDd5EwLk8ya5l31iEEzuDCs0HtDvxnDHwoROWzZVfr3neYLvd7
WaAdSmlMsmJX94VGLBNaUolm1S+8mzuWLXCieWiXGXgFnHSrmbAvVPwImQMujEC/aAA2E5luapKK
ZKo9UljxCG/2cUYOeRgf+NaRVvO4UY3RKac2OXDluYpZpOce6ZKeHu1atrEh79jcbJNU7eiXJOMX
GfhTJA3byZ4Rhu4mLYqr1fhHLOVbIbjG8gCmWbXtomTv5oRXM2kcnyYiE54cy6ViLeWJcXjdPrVe
KRPUl9Wja5gGhSWCt+6is45KISS6ZbJxHLlRKMa6vjsMDN86HuMgXVzFYR3q76rCu9crnmIXMz8L
EziGYUpSmptVJZUhv0HkcPFitDPAAWNy1rAfsXXaMHrXRNxMUmAjuCFFobNCmaMju5PMxQmFw71V
AX5XSIGtR6tuJfApY/fTUz3K/oB42wr9qenC4eFitlkczXEFwh7+MiBzIXsVFlqbioplQNklGCE6
gYFVf7jzObtDvEbAisCA8X5rYI23bgRFXjsPnWhUGhu/7JZji+OvGvfRaK588OhW1h1BOO1rK2TD
1x/cvn2USfGMyj5/9trgXxemXx4Ddvgm4LABjqJfYfhhEG2ZRcllGtq/rgIH1Yp1MGs3K3vhOeg/
8q75p03OfdKCjZGNr47vLnw1LTJ0xYMNcsGxcf3KtF45fvcRqemRdooiA9QwdWr8JALMbV69T6Jm
5TaS2al55ZOyT9KQnLT0qyDqHupSsgrIdkEcAxR5iz2AmKBRdxGksDfND+isgdkLlobsazauT0ho
P9C1srmiKGE61L0mzqEN74XzMyDTgyvcsiGJa0IvAYFGWLZd4hxHGlHWWyMjLQeSU/Uzh5AlJp2i
4xw7hxNQ/6zg9A5XJEArkiwdnZS/eRnrr1lCNKnYSwkMo8X5NLJS9NU/W3ofLTkSi3QeH5Ag5Lsf
JvfIVPIsTZs5Rr1pumpp4yZyjL9wpnCjlzD9nWMAUzeck2dg5IqyTZlMNw4XZpndQeCA8S3v4FfN
MczEvQmtu2U6B0PTmRL3y5SVpwh/Quukj7gQ4i/0/xo6iSpSALtr08Qpx0JUF5DTmupXkoFl8AO1
Ick15BfGRrEL+Xo597adHhPHxljBG66tNsAlfSfuM7GJsAvj5qFGdTFo/ketBZahjmNbvVftc5X1
OJTkkdv/At9u20b9mwVZqwWrpXMFcU3DdntIGT185waczamKaxxxN2U666E/8oOK6V0FEL5nJ/1z
ar96LOs9w3qOgs49JURDGagB2OnXYJ7ToF8QY+RuoshYZ/zQUgreKjHWuMd2jokhRa8RW6qlQ9Jf
CN8hrMt1CN3TxEEruksdPIdZsi9ChWDYYXyU/JqocQCIvk7Mg0L66JH/nX3EXmCsLKfD6/mL4duK
z4P1SG0aTKbnmrXL2O6WKt8VDvvWNravUevf0hCVmV57fHDxGuD0Mf4KuNFdtlPapw94y3dGhuYx
dxADAborM7s1/nXyTmz2UB1sde2f1f0biODu/vkakQO70cHl1O8s/8I8smxxiZ319qwyRE4PHgQg
mXNgnnsciiXjYzNBLBN5YEcgGyU/enyN/HfP95ByyweIlSX7jBVyoZVvpi+ZjyBa799UQawyWxNy
EEhBrpt3guA2YZTtaqPN18hOb0Lzz0ZaoV70nUU5SAJuXTog0UwMPvA5xoUeQy90MXsKsgN1Qrbb
aGqJqC+BWeZnvRnwo0Eig1U9MWgukBoIKsTabzGB6AGf9XTf8n6lBS+sFv5BaV3NioskDtZe2LH6
R+kafo3SgCSDHQTSTLGPymEpNFT/lftnJFQmonPA94zPWdoxkTbR5bWxfDEpTmOk9+uijD+k71BN
NX+M3186GbIgRZGCh9idMCtLb3q4IB0oJ8Il4A18oPFH0jrbPqm+GwoVHgD8A+Fgv83JJWh6fxvS
o1XWw4Kq5aHPlD38M03hfGnEVhPk7goJXzohwZxfp0m4HKPpHtvksJR3ozCWKobf4zKqRpTj5NiV
dMprzom49R8gBmI2EaYEFhF606cjk7cCz2ufaf8Qet+rFNxCTdEbi2RtqHildSV6wXdZo6RjqD20
8qkb1oKBUP2V6EShduPRgakbwiwV9yr75q1GlwwZggl857naSsTuTyCabc623s3rFSkm6zR0l2bz
acEA4FcR/8bjdwr+BEak7WRhnlNmehyVxuVgvgVmznfVPIwYZSsKSy+mFTsLdeYtW3dwIwSU0Knz
1kP/y5ILJxcjt0S+2CwY0Yti5wMJng/5CzvWfWO2X01O0kxlOVui+1YBHJUUndK5gmCS6tVz7Vqr
nNp3KFl2+Owi+7haZUoe5sVH0iTcajRnuJ+sARE5G6324HX7dqyXQQmYtaKhfuuhlPgt1RS2+soS
UE5gN9iMpeDK5VGyrMgrMHScufFzAZBVwZ6iOZHuTU+vvfYxJtHB9oeXyVebIb/3yWNqyMDeSESL
Y/STmPq7Hzb7ipPDNvUdS/DnzmLRWMLds/Z9+lUFIOWNig2RtHFIFdmtD9INZdTsf7pMlbHV23Q7
ze638dIX52qAz+yW55gPRtml0DAY82Dzjh0iSRnZRU76jy0wJvoZWYneKKi2hnvKynuM+QHpsca2
DFvZtKsKCMX3qMqag06RNqyGmjFOenCyMt4WMkzg9GExFt+tQJaFMt549scdHEsFWobAdF7zlTVB
p4iQaMqd10U7qXULz88udgXem17SCeWh0dutLPgxppT0Vob9oEwYLV3q6icRwFuGvF23SQ40y5GE
ePQFcSWWzxgtacnotrL+u3Hw9rBD6cev1vkrarK/U8M1VyadwyEyG41LPTcPgS+XvkPSt6oYTYHg
a51NIuJoRWld/8hYz9fOHBjIPRKgsmk16xDzjdfJeAd8RwE6o3kMv7TeMNmie5b9Q4K42g+tRS6f
o8YD6B/04iUisry11Yvv9WJVTUxA63CdFQ6wHTdCxOo9OQrEdWHlSPMRnLFxHof4uVdia+Yvvtq2
JEKMnB6wOtNzGRfE08UEm+GY4oViH/XhZs8lGsKMqSm3xiBvkfo1/I+RTMsq1+csvonhay9fhHtK
TQiWLWFyRnq2rGEVu3zEGnCG5rCuXSKQnBCe0EFESKsZatQ6QPu1pX9VIdiPvqmPKkJ+5GNfQcRt
OMk3F/aTUYOpNcWyCKnwzOIwtr+lVSyaLH8Ky8+RcPhsPE3AYGPjLWkQKW1i/ZxnFfogydjTsS92
+DNyBjUa/uYlWygBA8dGUDcxLxmIJipLoFGTDiXE7IOjGyNjMGzvHqCqIIEb/1OHl65Vlz59zvED
EhEu2DUadgS5bmSVDF4M5Udo/vQkG9SIaFH4yO4WQly3pTwkrU8xDQU2Qcfv2thnE2vh63kPb9Ta
VDyIAvBBOKdhtH7dL8qyYcdYoU+JVqp6r4vu1I1bU2c82BPSdi1lAPSbJLPmUFgHZMNPJRY6Rbqz
HfuLilhSl0DosHRXhobVulwSjrBOovw0TJcQzYQda87CwkOmNOb44MPSyLtp+knhE84Gg++ViK6m
/LUdNFLF+Md7+qF52psGqNtwKpJ6obm9hSYkjvpmktKm0HyGJtwu9dlEt8bg1YDeqmXRPmf+E8Pb
HRoNqeifO7HAD138fXx6idL6maIr3n9WOfOiPl93jrtIXFSIFeocyMvFyRcoBDBXThkdKA9IYfIr
wiONEgLP+rNL1gGRpdOHhr2ow9xku9kywDvB6dnPqQKTueeSvmSDufXY8ZvZj4NVv3ZfCbbTx0Ov
d7cSOglbBnjEw4PcFsMTrJv0J6YQEwpvKiRT/gxIw/JmXTlr/mtX9oEJdeIciFqCEqihQMgGHZb5
VTSnPK12mfZgDPUUe/EmLN9mvEBWy2UbXzr5FyFmcsMGonfNq8hGWf6MkVhG6iJZSpj4iQL/3cYy
Yek7ZdTLbjzEGJyyBPUM8AUvtv1dLJFToVzW63QTklRXAjHrSRe2nWajo27wE9TIKLLQuQkHvNzc
NkGBNABbmsBj+oEBgq8DcflULE0SgSJ7Km4dU0ccHwS5BbzsPDlivAaorxPBRh7iRrZXNagraCvU
6p5PGlAol3X4jYxlzxJlHYkPqbmr0CpuEQZMdD2bJvoy64OaCV8Oqg0yHXdEmMKbe4IVkQzZLhj2
urwWscJBTPmi8r85Jsed9qrUUWUxfgzNP893V7WqtzmlN3Xy3tROWmovGTdmTfdQGZAlGlwkwgZ0
y6L61dgMVr1z6OPiUAW8sGZ2dLFUDOpHJhcN6XH/Ehj3MRi2gectIP8Hg/mkqy2xKpcWJfiEJD7K
838GcY4K1/LEys9n4ambyLRBL9b6FSETJctZ81cK3xKi4ha3nlbde/4Y8qqVzqZJjZZ7yYRGXHvs
Duy2V6VguLEGO+g0apzhXyYDNdtCrdyTZTx1P3b5T5akImPBj1KsEymRmwn2nAIrVYs+XD5XzgEx
nmBJ3okLw/Sn1rT3Bv9I2qxa1y52f7UG5l2Be7B5ObM8WaOTR5hFyHWFYZprpyemqiMehd3boBcv
sAIpaiRXn8GKuQUWxNmIydVw3/hhgrt79EmziLr2bFtb0DRpQ7IB5WT+XCQfrvgXTZg69Pw4B5xG
ZDsJhu4xtpkJTF1oPef6PW1PBIm147aeE4JBSzHYtVtt3fNVCHT9AXqLTBx8rrMgd7cTywRZuFxk
R3QnTf4JddMq7pN3aeG5U8GX2V89hYvYlYuq+xDaRLYEU5/AODizqggqo3Ft6sNgvMXQR0VNNhI6
CA7mMV301vNofI4sQtCyetbaNs8ayimT+GcDwmQzNCedTduEKTXz5Y8ux3WiAiAv05Xp9Fap8ZWo
6JXlpcjtQV1Q8yBx0Np/MdAZGe6n5DInXgWoRUx+DuxpNjHNr1+SsxGuVNKu8wL3agyqNDROpLrx
LL/d+cBex/aHtH6afpU4G8/E/BsczOCQN98WV7/cmx1TTo04k3URIBuNlq7O5AVShwFyDO8A8XDF
oqewDhACoI5lqgrIhNo2BpXm1o8KI6hpt+vRiU4CXRHfKbOfDwQo2FbJRdckIkSNuIGtD/Z6SjD/
ofJnT6ib2XJiuofXc+bUFuImR5BsvNjsY36T8mJQQDjhvVHYVMI/J6VuRXQ4MmMMDNwuHXGw8Uyl
c1ZKhzm1t9hwBmo56ukWqMgODApxom8VnAQF8sSJHnX02uh38icHfKHVngPbxKoyKgcPn8W123Fx
s6f5Hset7nw6lKSYvKkHKrzEf3703SS3jv8/jyU252imYBu2BFAz3bfM6JkwAAARMfFxsX1puvdR
fw/j4cnOyL+kmMHFcXMdC5PIzdbWlk8WDFVyABcLjFGQHQbkhFNdzYaRyt+P7a7u3KeK65aqcjD2
jfsrY3/ZUwkL/8Fkx6F6UdSSGe1rqJaR3T3mvOekopbU/oLhJW8gnImjmXdr3ajJbzEZ7t5HpPM1
WQItLukxftXzHx0Wj2iNdYMBKsgceMwIpDsIfWwISu3dneER3IcYfZYTAI+hvirnPaYzqxiyIYh8
KTnAJvslmTGR+CQ6L3zUHrz5lRrIUEcUGZofo/eDMOVgWqeqyN98G7/rWF9Yge3nms2sdoH3RSBW
yTPREcmWzyGCvly3IbssGIKjn4/IhWVcMyFeMp2VHI4+dlvqcFgMn3kyIl7+DcS/KktX+phg6RCr
BiWXzqcPRNlKM68sHKgMtL7dTSh/x1+HEjomlcbBcZtghbIkk/WiX8nO3RZjP6cC0niv6UxuMXec
RTJo1/0KsJF+GEHmAklQbJ3/NfniXprmp5+OV8a1x673MBF5T1PegBPH6ul+Z91rP+DW6FR5TchP
1kT+IpSBnW3g/p/WPdpRPyvWoByWDqQqkz9jUWqEGEnjcJsqeUers5yG6thbxjeTb6SDv1n609lr
nQYvt35rLDyCUzD7/3gGN45f3VjWjJUzTs6uQS5kfLSjBX5ffxKK6WC6rQqgT8PsDnYWocDB4Y83
BGyrxpkWGsCM+Uc6esVGoNwgF4s5krYHlkbbQ5aeb5O1tJqCR1ql5wE5QVzhHxavcX6IWSenY/CL
QojSfPpoxEPL4cfyOSjzbeirRaaBW5L+UcOU1GjkO5Ks1GOx83Ks6tBU1oGiFp2AfUNm1dlRjR46
X+5Sf1n4sF5GjoT0ntsJWVzBd2Cf0LluuwTjjaMzrAj3jQeZOMg+UoufLr9GhsBxvlPFneXyIpiW
RXrkgFm54WLKd1bTrSYSJKbGRwIn10VPdFzLyvjsZPSCtYbAnrZUaditmr2sb0iewH4aoGiYVcVU
l1nPme9QRUB9AV/51fEetrhWix7oI6NJt9t1IDs8WNdl8GPRIGFGeDhJsywa2DEFDDgYOIlDFAQz
U83ZudbN/B/omCxs+lF0TLyRhLwwxjRqfZn7y1qcbBe82t0fMMjD4hkKd2WimhpdSpls2xB+XVOC
Cj5QMHyGdqBYZxuEiyX0D0T4eKCjJ7TFBuYeOZwrmylOSYXXlGtk+jetIXgKb5IFrFFDiWORNxjD
w+s51QRaL1GxIO+JMiP7pLZ2U7cXMDDcVi1m1YjQd673E+FfUsnsZWYpWCLeeJiuWmqkabPrnMQh
bo45oAVQWAPXUPw52fI1AI8P6M7gueCQAFNDjoKO33KolqXunCo0cHZNDUUS3kU1+447sQkBfKBm
LyvMt/pBYYGqsmvu/AQqXhb1yex2LQqvunXOovopBbuP0tz04Q1mMRsmZcLKw77b5hqv31LH+TfH
HEzbNguXiTFth5TFPfmG8VBv/fxWmNEiJWfI5UYPLjqng44z0zQ2jstmSH2aJctedhEG1qPB/hhB
HdQI/Zr+LKE5ODRXPV8TYV6x+5IUGdiscdHWoA3ltCqti1b4mzb6CIT3bLIDb90Pt2W67iTLHM6s
C08bcWg04Wq08M0G6F3Kvwn9YFuUqP5pIuVrSwcLs4QrA6P/sYR8khjZqWxgcJU0A1zrIh4xZTLU
IV1XT9wVqLUaZK0bKMLL1d7I/H3lsXMup6XH56pz/INBPvpQw97nOeSLGDxHicNgthkqn6ASdOQa
ykD6Ozqgtck/eomQqIvXDMOtZNyKcPobDdAYTttdDCbY8+zJHT9A/q0QwG07qeO87RWXObJWfh6m
Rj/upFTog9GfkLU99S18sszCCWYuB1bsQC2XTPuXZp4vze65ifiM9Qq76wTp6jOR0zZEXm6YAILi
3eBhm0MOl8wQ4WrDlnSdM61Ny/SYwoYCN7ttEQMRyj7xcQfG6dqvojhyQfBVftNtPCmDvbHZnVMD
I6P/2QQAMwBj6jnaJvPS2sgqK9zP3sUkYIIBhyOyXZmgDJQzidtcRLI7NqzPZdM/hoBQZGcl5NfE
6NiLDzUkiVRi13KfdcZRurzV9seUstVDxAY8c86Akr39EyHei8ubZG/Q1L9aCU4/Rsrnr0jZpcPg
oiQVRQ75Ng+facEOQzvufMbtLgGn/vDhp2TA2zPmgikAU6EMwZ4VLnMStZ34pWJbnnTOpncA0KET
a1mFZSOQHcLrkm4vy7vwv8IYHyF6Thdpka5/s5BYtBCCjNAmIPzUwnuohkOA+dND/aTIrM679wLg
iOmNEAoxgjN+sjCh22088kNGk81WOuTcw0DrsGrso+cx6DES33QblZSZg7+ls6QXYUa9SdT76PwU
+E4cA8FEtGm8NzkHtdMZ+zKFBXFw/XjXziok7geRPBd6tdah1IHgdNhSvVoK4QO2urLMNpMG0on2
3Jku+nBoxEvcPnvyESS7OQraJjMLI9NfLjZz9Hkw3gj0IIFP+C+ueyPKWEFqrN4M945u3VP6urLL
m8CxZY60jdZPCikikVxpNZKBpt316lYj9vX+ckgddIDrzGI7UjEzEw28y3GVktMw5jPSF+m1CNZl
KFBcxpyViOEH8g6Nh+sDJbDCcwldFyj10iVxcaAtFo/BplvgxQPDgiWS2kLPvw0WsSpd1QkRwHwW
j2j+q2Fvc3OFBpYF9OWEPxSMBzOif2tR/T8o1vFPTepVlRU4gPJamb9oSzaV/nBTa1Xoh4pmDVPQ
ih/qk0xG5C9kkYYCljxDjlhf+fG11i8FsxMrCRjdE5pCLmgN8F0OoNCDeavE8Po1H+Sysza6udEL
YrmQfcbRJSOhkKGvBuc7p7Idx2YZc8a01N1zUhwxces4QBUU8CkB8Mpc8Imz8QkQ7IpJF2sxtHNJ
z8iPmYXVrDRYayr9l2D9tzhz8AeMWb6pWjIeJz47wb00QIN52JkYzYXUq038BiHkyYBWNmEchBOn
u0xbcejn/DUCm4j2huRl7aG08ubkNqlecjB6OeJAL6+OetoxxiHwFwWh8RrQp+TMEpFd2x1kB2zu
YUhHqjhTLbYIFTFf5kiujrFKqc4S3VwGcbcasSWZo7aQLvoA/dAOX6UVbx0yQMv8aiKlZ4EYNd5T
zYhcWJ+dN3J7JcTA3BsOonxrEwniA0/UQ6I76AY7/JkDp1QPAKpgo2zjiex7ko9M8m6mkZVA9xz6
5U/njleLoWXWtHvUnOdCP/c94rOC+gxgFg0ygkNYH8bBRQGf+QrwQ4a5u34B339UA3Nvz1x7Q8j2
8I3ntZ58Knb1nadfSkMngEs6pLlIp2OiEiTPJvpxvN4Ky0OWGIgdaU/6dFsHeEcTZyunaq2574i8
1ln2KGyHeXS7yU0M76xAHLQV4i0MZowt04XQJssVACu4GFVTIfQF8aE98ktU5TM1QNGNiRqIoY8f
oKTgIui+LZ+9MV6H7Uvf3hqsYjromJxyvCdPV4XhsQ9D9id/U/nrgT0eG5yq7OR5w7P80vBDklyS
DPp4w2+xtNAq+AfNOMZOCUf8jS0zts5e3eM+AfuA2Ey0rMAQJLGrkA0yOg5Sey/Q48t4XBndIZ2A
arG/UP0Ipewzz2cw13MXXjt8R2mAuHA6C5lsJz5kIRPazOKyeMc5R0/xkynynrN2HTFqMMI3u3jE
cXLxreJf313arsaGwL3NGlXeClLLQzM5ikhgWdA3JjWyDH8bhnQd7Ck2Lyh1o3U3k6kJk44bLEkT
FOb64gXuRozhrz6ah8IjbYFzRkvKxWiduo6ovFCyeogvBbe2h6+zhEZkglIdKFusu4GST4tYsrzm
/GpEAtRjfkkZFuAPBsIrUutVNOnBphAnmW1DBbB3gIVUBXVHSQRIX+1Cy9kMBbg/lgEjn+lyGoBW
aEhaqKt6Kj89+2DzeukZnrWxsRDdR1YESFT4i8ZXNbwnzUeT5yvP6te4QCEpbnLrPoN38gquL9kP
QEkiHHH+HDgTE79EpROjNs5qSH7JW19ZO0BuxyLXMU7oXAqbkIsUjQMr+veOksgobo24F+iN8+Ei
pzvJql68toyTYMI7IcibxF9Wjat52Ovw4XBwMhZIIOulkvLDqstVzMAqDk+OT0v4TcBIQOPVrbMQ
0WzE4qyFDgnmTTGLrbmDS0qywI738XTmSqVRBshDvJUxe1QYufXaW0VMoJiQSmVEqjfBU4c4uAU2
LIFLCzRevcxw5E1bx+GdSLUVydGl0+LB29huvsQQDcX7o21gGtZgDMgUllw+OpNmlwxNjdVvEJgr
L0ScC86iO+hQ5/tbUF19hjedgbr3aqlnvF0otp2Fa2+k9m+C4MqOlOXj2epOJYGj4fhjEDDAAiVy
MerFeNw5jXn4dvitOAjG/McrIUgxbA6g3ipjz8CRvsBbN6ymp+Yxto8W4GfGCE3TsjUdxFrM5jQs
vqjM2M6mbHKm3TghwW0wQp304RjKP46niFUG8C6sYube50vsBH0zjYbvEEOkRQejFKCIBLZy8s6D
szeo1TwtdZmwOj1mGwPWS/In3HBXRxsP9bbdnTNQB3RqZk+hxFwths6eY+oohv7RoBqzov6kSchf
IUazteSsJmoWweO9B0AfCBA+LBUqfHZdCqIBk6BPMVyPr0Bu2c00fCTe2A2udLaALbkTpX2ujZuE
fGqHl0wT1zTfgVFeZ813FH0ZenWTenbU+GtsfaaIlccAE9dABdTFBeunv6b8MUW/1exfk5Rlm48x
rSajTDI66+CtGpHSaOo5xdibJS765992hqS2FxRrIPoOah7/MnQxE7yt8VIiShBTt+07nXoYwQx7
2dJ3TgTmPkns7WUV7Sp/W3C78v4ugVYju4doy8JpElsmXV18xSaAteOBKhnjSc9n9BYjTU6weRN4
wu9shP8xcLDPODBE8Ra4KAYqy5otSQCuHPYBO1f+qfccJ/T3n2a+myeofcvOBxd9QvKc59wSD0xq
1jL8wYZb12dLR09TATVi2Jka7/50bZtz5P56CWbQPxL+Vm39Hhmf8xqngY3ddQH82kMMVzPK7wE0
p46VsQ6uG+9LhXi24fJ13Ppg9s8Jpf4cwNW7r3VwpNmIWBta8jV0ycMZ9i45F/iNV01v07YjftCW
Ce0Db+czk6DG/FIGiQYmNL65MPmVrLgKDkVCcf1uoyGAFom90cOZ+yAZqrsbKaxtr8jg7nF5xz+a
ejGMN11uM6NYJXjhZPVQzaddXBVaQt4OhkcCzMuQvUfy0nAY6NFLzgUgsxc3+iBiD2sZoZfkLjwS
wrIGtHEeCOVw3g3i1xPRZ4IdcTpmhEHQCqQ9QsIrQGAmqy9ucJgY9MW/psmw+01r9nXPjEayKIHJ
OL7pNEgx57di6uRP6Upzk1WrcROP29QD5FcjKvzLGEU1uO89NoaQbVGhhf5vYN8AVPBFUtPVp9IC
zLMq8AnVUcSWCvjzGK8y9wWihN1u2BIALS2Nz9B5D8qj3n22SXzybLnooZdDbUH3498UclPURlCx
kUUx4BzQ2UoSLypUchVzOSIAsqXfvgc8jznwpGLINjVM9FiBDd4/Q2wHhjQeYShzNobCX2IqhhMW
Oeg0Hnl062iLNHUKWe0Qf+vZv6Ivif4aUBxhDhQP1/2gY2Ix44vLMPVboMPmyOEq+O4Cymtc0mAZ
oU89GSA60Ww4uBGRfjI73AQD30xwx7aR2qhZSJIhhwFF+LGELlwV1qIqp61P2FNzwYbai23KAYyE
K2AaFjoLIeTSSf1dql3UxIxlKlae/i9GvjrGbwrK2ghhqIX+4GQND6s8KO/NSD8Hj6KIXs0e7v1w
nxUKgsKjP1QY9QcHeUOarbCJ4P/lvQpxXKl8m3jspyPjEhfJnpk1q6aNodGUGg2zjnMKN6hDG6ri
RUvfEDRHl/e7afZBYV1JWiaCQq+uE+hsEbW/Y2rvFavuiG6/IMioILHVpqd2yKer9VevBn8CaMPn
X5k0sF361/cp9hEYSiDNxoqWoR/vBfvQIB4vZMzWNN1ts7TYKobuqrIhJg5R9RHgnvmfrdFrh1Yc
WgYco1JXRB0clx+Cmb3I4DknhBsRktageJggNk7UQwYk94yUv95FX2RDN2eT7UMYLLGCNJBui/do
rhnK/lwmNV+0FhFlkLxOHpt4gw1cvPDRSbvjGa0nl7XrYPbOjbU024MU+aHvaTR5ZApYqaFfWuNL
5ufSWRrua+DTnQaUv4RbJQNFB0nh+bvDegPJYM9QknUT2O1vrRwyfNxAMwXZUAvHNGE131xoFXWD
D6981hgV9+5dGW9uQV5RXHxZdbXuwvTSsvzxVX6N7XVLzVyx9yipNfHSoJ0APzGXlQPS5YVrGrtE
2azU5UtOTa3G4CjKP4/QSCwfRJ9A4mh/AsZ+qUfOinxERbd2w7+IvyBFWOqwq8up9/4j6TyWG0e2
IPpFiCjYArai96QoUWaDkGnBe1v4+ncwb9eLmW6JBKquyTzpDAp7irWte8x1f+SSLRIAGQK/RHtQ
YE+ixKI9AiIItt+OFqVxJVR74dm8cDRHbXvNu5uVPgxyrst7zdejQK/07WFwv4dpRaq9W7466jXl
y+JEm8haQDrXIKOkq4aG23Oye90hadtdF/11EDj88tbXq66el03N3iQHhKUVLjyY4A5jboJy4fna
2sfIsRCdNOeFBfoTrnjSfMy13qH20L67ylkkHIJlax1T76fGYRlmYCE5P4CI1t3ZLHhWHdYzEXRj
sgVoddf2VK38ptppDvLI2N2FPCkJMykVv5a2CR8EezWnBIXepsqZvWqfNO/7cPzU7IuA9Ywjteg/
4nzcIpPJC3ftoKtJiSDQPePFsteJNzwnbONUYu40VIXE224M/QGdaSbc+pzRWvrtiVMzoFsDvmOL
S9Uxb5KrjPJd/IUkLFmcL5WFyir9mWDZaYg5RPCLlscvun0NVrySREaBm8/R1lVUCHkA//69qzfK
++rNrUGcWsi2cye5vcvit0qrlWrfNQqIFqeJ+dplX6oBdDT7qGm+x4pGEjioFqM35AJ0tP9v2lOW
j/w5IuTZ9cxlZ+1JDiuQbcG/TgEwNbh8bf3VkWSV7pg5YKb69RFk6Bx3ArDys8z2dfo3+s8TJyzW
TRZrFJhghB8kZOOsnxlOxmK0GWX2q4i+PEBsR4cdh+8+GgIdfTIbeNi3ap+P+Ns87eBPhxESdtI9
wjkJNthruAVtzeN1HlNe7e8BdZgP1W4qWah4MMAoVf3xBseLwDSZXsPooot30/wQ/a8NyCAyDXbK
l4Ec0YzmIvXY9qFD3AUjAxQbRFLRNzhEZnmmv2FHx4qhZfFrr/uyvtMkosqy1nn95jKEo2/TvhRn
dVa8yNJcJDHfIpaYZWI51G7IJKxfzecfg6jJ8Dgk1rnmpx5ldK9QIqbprku/4OzY7DNB46uIQCYW
NQaTk5Iy3mj3lp9g5CBR11pO1Q8cPIp2gCGM8UrzxAwX7WyjPzyVbqrevKQk+wL2WjdjvnPQuG68
FK3MVI1XoWlyr3chCSkjIEey4GPV7d26Z/qrmNX3dJ4TjhMe9jBaV6RAw5W5JE1X7ZTOJzyFZPOF
+sHTeqQjMncA9bizpJKLhOc1eRrJTHXIZy8xaLXQk/Iqv4iwvWFLWwB0wRWGX77SwMhRopnVsm8Y
11fFmyeMzybpzyWVVDGVDNhh7qf1w8ldUt0Lb4vE5dXog3/9UCPvRkIu4vivwQRv0f8a5ggnl4Vg
kWxlZhwQg/FOjCgq4Yu7Wo1SnlKxVoW/UT6enalf2UNDfZR+cP2dczJlrcQ9Bba6R4V+tOehfeHH
z43Hj+sq426CI0haYzVE0TKuqCk7k62Q0DrwovVtIGHITJtb2OEDzwravpqLsJn7DV5LsHcshFxY
aVyYsH/bRZ7HzXNpTSfNbL6VR3XYgksyM6yMWvCRh86xtbTNaEw/+kjQlaWR88VqmZ1HjH8xNQSv
fmW96X6yhUvD5DrbFUGdbLqxHs5D470Gbf7QA+IQJitdVgHFSVnPYb3AGwKWQD3WU2YM2clzUKG1
LF9r986uYO+WlFujyyDWcmfeBjIInYFlt25nxYmYZ/mYQhoHraqtpjddk4BW4/yEnRlgpMaYBBWU
xBMEqTY64GMCkV2IlygnC7MfMNaThP3awY7TsgFsQbOKkBQL4Po1jbGY5mo+Yy4fv2mWuc/qYj96
7TVRZMYxAARU0aFNGx5po71ltUJZWTOabUkvTKyUvCRYe3pAH6FIjhtTe59YPidamXK5DfUJLeiz
hexqcKcDhfHF7sjiq8nfgqJpKXvniOpQFowakWJbprhqgEZzvbtrZf/mq5A9SPobOtWld7Ntj6Gw
joLPpna+peTKwwcuJ7Tf43AUDrkFRsIVp+J6U8XmxSFAcZANfH7yxDz9tUjlNRimfZphMrQQ0o8c
QKbVv7u1dsQk+C0CF3ec80m9dEQt9U+EmBRDGzkip3fLSGtUvMVsCiY33Fmje5KIQPCMkm7mQ4Zy
P6g1yCKBfsE0obp2uI/I3HPkvawIAfuxgYgk9gUg78zKt+nP5MBhafC0AgzVqxUYLQq8lGByHdUB
pAherRG1zOgQqHrUISa24Zumz5EoPZiN8mhhUWoZGUgcqyvPj+iL6RtnM6HuiXdZh8++WI/BJ2Tt
lZ7KVSxQmqDVxjdWucE9Lc1txIFSZd0t1oASkR+RMD8kOeYWoLqlUmfBmgY9sIhyvEyOuon8BfDL
OVM184typyFmhiGFtx33iPZSz3TsorlZ9M21w6S+D9oNcbmz8rKsfiVgoV2ZBsVRH14H37MupjOh
k4DIALVhUCa+I4dwAfIzShzFWv7IWAFWk1gPlbMKlP2ih150M1JiWcuEEY+CwW5zg+zyigGFgf4z
qIiG6GSgL/Kse/ZMRngQPx8JWUoZdIqqEV9Vr+WL3iRQqmtP0hS/kSQJMeudgd7UvTFrorpsBA+o
na5CNCpm4m1ZpBO0RI9kpJNF1Jz5CntfxwWsjH5knzIkltiovgu+69Ix9xZ+YNacmmd421pXNU4P
wRlZ9jCvori2941fx5iGSRXrhrg6JRkgGUQyLvkmTbr2HJyKA4Lao57wdorYKZaGp2EKLTyLGh5l
dTqV2nKSEkVcPtgM6+ICEXFcomuLE2ETv4suQdVtdKxjRfsTBp65MAVBtnTknvNKlqAGKa9UMebY
Cv/7sYjL+n3Co8p1R4YRNYVZPxslxuFsXlqyfpU7nROLZQ/T9xB9/c0XdIRjD1qccD2u4c4rN4Bq
1a3XcbnYmiwvUZcg9kbtjL6X/Vqmk0esQmQLXdllj5gcp8lDp0f+3cisszbONhxh1AF8c6taOvql
gUm4S8e6ONo5rKlMJ5fbLjinGyenKQ51+zz5Qb6fEp7FUJYDOIhGXUsm4OzmLOJoavg7tW+H4MJt
j0TDOl6hFPPPA9Hdm7pBlF6UCPNyP0ML7Fg+mpgZhtGRsulbaiA0HDa3ZZKtNFU9EEOFkjZ1YalX
A6RY6aNAQ9WsLQpEJVsvNOQn0yqGr4B+7zqH9qKwQUU6zBiZSsVCX0xjpW3CRmJXA4a0dDxmFHrC
ZTuaAP9wsqLdkkOAQlG0Yg1dr7z2euAvvao2TqZd44lIxFTfBzUMR2bN4TYeooqPT9OOo+4joFcx
1IHEtr50CUAvFBZna+jim6oDRCOtmV2nJJbnhqSwU2YGwXMrYv+SdTwOQFYUvo7KoJ1t+uBtQFm9
bdIw26GB9XG0duVCD6Pqd1DEqispOPWdpqM9NwOisPg1sJ817SUyfessEdRuPKccrqkappPs5wzk
Fkyn4vFhQVGSmKXNBGPXIR+lBQTrGBU98lhMGyl0Z5nOFHYMTcgOW8IHlkXNDWXZQbIGk9DvgSgj
LunbGdIL761FHza92xFrZck+djG53fCSjK7H6NHi+iioecushcAd19F6yh3kD63fNXT0LMg7v5B4
l/pxq5W44Ti7qpVwamPXNqPzHdbYVtNi8LeY4iGN2Aly6YZJkx6xELGcZIDq6UXrvINi7EJLYSte
h/sOR8NWCvRvuQ0QIfdYOiUuI91e5GIrC+8FjRx6HpXHSzftiVjQQUrwKCHviAaYgYRyAtrU89ek
0yuk1vG4we47nitbkcyn22+WZbK0tuFFP7tNCJjV1jhkAm70gkN80chIXvMkat4tdyy3XkeR7gyg
cXj+nPdSGWo5liP7hmKyXvqG5PpJkhFZWnzZmaSlMBsv2IeiNpyZyp+hztVxtxqFpn/lptVc27wj
H60RjFEM9AuJY7uYbeZSeGzGt9ZO032vxzmxEuDaUDRYG6ibZMkLbAZmTbQvLIY0x1BpZC89pcWB
R5HsnTAZqydcbzN5pkURRGeHjKYXiNE9slz6fA6ttMIey0ihb0PNnUDFjOZKa3IkOn3cVvz+RfNh
29KtFxU72W1C/XW1B5GzOHSRhii8S5Yj0RzX+XgMfeGviizNv7JAQ/onoTksCqMktbovebtShjVJ
mffE7fZIa0sN6P4cVo8ErqWdruW61ti6weeSp0Go+qqH4LwSjyuYL706dqZBAmqIwb0ORLbIK9wq
RT6aF80Y2Lj6AK8aA6mc6D1wjyoJgUy3fOgdw+AlEtBqM+BD/4XrGVxKAehCFvTaAZdZo7nmsMo8
dC4du3KqoB49WeGZ/MN4Z0TKTjqDcLN2coYbU49qPbTsAXj17MgddRhUHabCdH47m6r8N5hR+lz1
uES1FtdHW6JEFl5KNE/WTYQ8SD9kLZRZICJi940wFvvPaJ08JShDrz5aDBQvzmhWl3b0x8/JqlGv
uXGzKYfM3rH9QYDo1CX7oILjOI2HyjzjBrHkmkTqQ41E5LmTNM7KyAw64rat/+kNRoucR/eWpK51
hh9aP09DGtwUniw4JwO97cptIn2jsNBQFuWzfIzkINMFeZopE50DmdgMc8lKh4isF1gm+n7fTCB7
hdPlizzBTO6E4sNMzYC9Ch8bavYAz958d2aT9aj8BIaVXhqb1hYBe0LfW5nW2K31gAjgCm8aI2EI
qaILFWw25Jt+kzMdlK62yaTGcCys5NLIfZ3w7Ch5a8IkW3N4/gZpY8LDsJt9m+LhjLQUwthk9S8t
HcQiDelehMgpCtrK2Fg5C+AgHWJaIph8U8/7E7bFP6Ro7XJCBrXWYPtu4kkMz7VCtzkp/zQUvoY4
a+C1gIS2yjLN2pKtzg7JJkNFaWbAy1Dr3TauNfLQLKsPv7TK7TCBa2RdKWKXJpenJM/rUDFhrmLy
y2mS9cTNVn7vMWhxJpi6VRBNbziMAkh70trkNgQvR3MetuV5u0GwxjQtrk2Ip96T05jpukl8e2vI
3kU76rEetIqK2aMKWylXVSWGD7wmvovicmivdemOu77srTWnrFxbQ40qDo/9yRp6+4YCSfyOCq0H
EQZzZJcKTzLU1GGOMRrLnr80ei1DXOF6+aryeo9rcDW46i7RLThevBozKABoBmryXqrJvvZBROHF
XcXMGXnsWKevEUnUHeOnaIxvemveUS/9oGK9l33NlLjdKcbDLl2N7XorTQNWqZEg2LJdtesZRLS2
3fQwReI7rvU9AsoXSpJNDFxyqgBqKO/DMca9Q7qHAEtoMFsPMX5neXNVUbPRs+HQgayrGNnbjrWE
+XkYRLU0GrUNZPYlw3Kvwp7ECmPHW7qzKMxsUij7Ztzpdr1D0n5MkOhlSc8ZNBwS0ziCjnirE/Vq
A3eQM4l/yLB2ZGy0W+xZqNzHCo8i+r/UvAzwoB2BtLRhwpyN2hqm+yZqej43iO9muqM3XQ4NhleD
f0RvV3Wu8RT2h7Zk2mwhsGzqyoBJYG65EbZtnbMQQlTTgehEt8+qQsTYnoc0RGuU8LW0wyktO8T5
DBDa0topmexy4hjDnMlrEKEIH6LwQ1YIUaHUf5l9Q0K7uCplXjIHtpkWtLNSzcZhZxK6GffahEbT
qC6Fp0UbULOXUj3r4VlUH5M85QDknXse3wa+Q8VPiyLtyWejGhMz3F8QQDMGoovX2b+Su224rzPG
qv2poofXoRJEMpwQoCILGqDUCE922DKDsUEjBsazLaAnydt8ubcMVIh0Nbt2IbRfvxKwe9iZkk3o
Zp8mtrh22Gftjht4oU/ZKkm+h9TeDM2m78NlylrXGtWTGO7W8D4ZCFFt8hk0hrkIiqJywPL+b0qQ
ZCC1ihTRc9ULtw/cUVQdJEnCuTdADGgDJs5+P+fUlfquxKerjweDDjFujibYkRz5SqC9BEQnRgzp
UrLl58SGYqkI5xqIH5i676qsD1y5C76dQ1C8u+1p5DOoxUYj/GWiUtaFWILjbuWLEQWLDnppzuZH
8oS6ZrSv2nQ9WHLjWF+s+1AFEtqFirnq9z5HEQtywCF0HCUJJIzmotRk5n81xCacPolTUlBr46ND
DRveZqn6yPZ5wmrpsbHOxN5I3bWkBBjjftGXySn207P0HlODMRat0KjcZc9YeX5by3bOnYP/50A+
f+/JDfFaY8GRuRl5jwEWLyb2GQ5+n/kn7/mGXRbJjqlhvmq3bhygxCMkTxrvmSKNoshWqQJUk9mk
drCUJvdaC+8Nfick6nS53WIwbkjGUYGlw6bj1bbT4YrFZIa5ewvduLto0VIJDqKVPK3ITWM0WlEx
vJgsKmMe6Dx07yLAkM1cXbIIwOqxjJM9Zv3acXaFXf+j91gXw/ckUnBgBAfywXRufa1qPjFid0+B
2Az+z9D/RP5OZ6Xip8XKz7oNknRU9cjFUKWzs7Mjn/hclj/MVbuoA/gO9AMREjMAJyNlLuceCZ4r
hugAqHL/A5o3RHP2DsVvFH1DzmbNNIcU7UzwsUF+K7xs23EzYJrfgivK8hGl0bOZfCsYlkxtDs70
G9YH4UWLmkiSCY2AHb9P3m1IXoFNsnblOeED0CvQnc8+g0iNaViJsD/XzrG8dc4jHf/Z+UMLgfPv
dAi5FqynGRrVUp+P1lfWvkv5KMdX33d4U7YRen43+RS86THhnYAEkUXSyrElCItnu26XqhHfEOGZ
gPC49Fgso1dPfzjJhWsSrwcSNUNtRNI8OzQgXW/sLAxV9dzJRBksKNTLaHjh7G1C56Xhgsg0JD3T
+EQ5vOSWh+lAm6lmlzSmE0xVDXK2KszWqcELzIPflf7CspxVE5q3nh8zHM49daS2K6uLCWFTZfxA
5qHJk0NZdeBXuyddvSU169/sVPXDkx6+0VKvBzLfkihmW7Vvx0/d+CUBgMXiUhjPno/MEfh1TmAJ
3KFthRrUw74V9vzXyapu9M3IPCbhXHOoSh1kwXNsr6/7OxIqZ2ejBrvJme5Zi8lWOHeAl2gVstmV
W/fMYnFZmxgqPWQDkYZyq/LXXejtwkSl2Cta6E85w40BVQv3EXCreUkZdAaAI/erKkmgizhRBmAw
oinvvUpOnaPelYFwLszg5AmcDX0KpoZJx7ayWRMl0bqs7QsX83Hs3G+nElRtOOa0pNhaXbgffOKO
h3Q76PCKfD6oTst2QW7PAdtkNsDa0Uv3rwY01Dqg8wqHlRHYCV5zz6FRnNo7MUQLAUxpBsOanNJ9
hf6va8mliN+b+FdYsJKHt2ioEX2zSWXGH+HzAYfENu0lS9jx5kdNO49IzA1R3WTTk7cJKITRqWBz
IInhZGlMoM4lE4C7inmzjSbTK2EsRR8mKV8j2teNbpaLUP8R7R6NWNW9Vf1bmV5y+dFOElkcniBU
MoX9bPFUpfxFAU+bha+Bb6Edvib/YxBHtofEHtl8bRnOFwOk8ezXLhAu3iZ8mMxGdrD1ntzxQ7rn
CWNy2DKG8A/2YMLyNNY4+VnAk23oH/mlBlACBdMwTc65wjwxHClV2G4iUvegcmD82xpsaLLgEqg7
JKm2+Sa/EGEE5Vm388MajRHbb+9sZ4A0PTQU2SLm5BT8WTM+2Fg2wVXkF1f8gEOwq7PkqK9g10/b
pjzaaudgzYmI32kJXGK65XJeueUn8tQnpp26/a/P3s3qmvr9Ita2A8w5XY8X5Nw9jdQlYQdABTng
MFMdEUEAmnkOxAGEXmhtezSo6jZmV52rNnYPFvFpLZ650L6MYps5RIp+OviSGt4ExJtudoF1OTpH
MUsyKXw6yUIRs0v3ngike/13hPwzz7Qnrz7bvFCaSZ8Lm8WwkGFBZ2719wBPT9p+qeLZDBgmoPYw
zL8mvOrWOUP/FSOlm4U46F2ExFdJVGH1FkSvRvpa84OkpKi17dEU33XyFnMyRLlE7ZgsbVNjwPzn
RNiybxqgSvCunO22eE5hWJCeawy7tjtq5T0O0SUTLpocq+7DYO1WMZfCkeA7i7ER925MiaH+Ae/S
g+PvQxzlLUDIBJ8QAyR/CCgvpt+eEzqVsw6LXTv4z4is6Kzelai7sfebHLjjQB6j8xlZNw06dZxu
eLZy/M12d5pgNgdS4Cwelua8agd7IJEl4aFdiOZzjNENOPugSLchUQNAYkmEi3nX8+k0EDTK42f2
UDhustxy1WP44j5jahmedAK4a/nRYT4KnQH34Mau9WXg2ksHQUHi7wIggxqPEL6ApeOCCoelrqcv
GpJGhY0k9tut99+06ppJFgAcUahei/Zkttkx5Ts0uS6iErQTtZR4+DJdhyG4Afybdsit1MU7fwoO
Bkjm3vrkJFuEcLS0nMRqJEadh9fzKvu/0njp3Nus6C8Ivpzb9pxik47B+bY1gMs9LfMj10oOlue+
eY06Bj8FlvzvCb5jYIFqIyXkbLDkJHnBPRtD/zKxZXLUsfDJxetZfQIGsPmFkqCHHsT9YH7E6Tkk
jMoLDw7MHwlEaBzHVdq+u6iU9QDPrMXA33v1vF8kHmdHcqAxITf0h4FRx/4S5IeNbFw4LVsfhNp0
arFqhamkNgiZhbYEqO4q7xIOf5iMqmE3oqgqIJM45nc4UiPHYpGyfKjw93jMV2gemaUilp621hCg
l5713rym+b+6+E0jeBgzOwjkidSx0T8X+t1Gd48/igvxPVbJMkesp6KHFrw5Ee48fKpN9jUrWwdU
6mrcqR7JPmwXPP0eu7LO+pqhuxYCLcEMsYo/hRuuB2pEICBPbsq70QybihEkLJgm6ahug4UpL4Ec
txJ5TeoYixivm258TVzypNGRW8JlH+wy8wEMShlzNF+xdrtb4n3q8b10xI6t+JSLXd4O69wTS1Yc
2xTnNxAzY2HbgrO8eDhp9Igk9TCX8BCHj8oqYOdHqDRHdLYsTEyLqnoXGQ8xXC1z1WpwR0AvtqHx
x8H6qMvp16VNC0HSZhFF09sUPUvn2jB5wPXE1H2w9CVLzdnIrtnfnfczlv+mbl34u3rcB4mYYc+o
L6yfBqOYQlVX5jQhMZ8Ku9aOJU+Uc4VQzmLYQPmLvJARFBy5NlQLW95TPNARAq0YzppDRZ7uB0r3
vovYMz5r/ilAqIvmIzIpiUiECTveP1h1c1iMVJva0y8+qG2Bn3DIcF2z8yVJQf+BHa3pBzcS22o0
98J/QPpp1fOYbvKYj7s2mECb6LsgGCT3wh83FeIni16yKFaWFz5U7Tz6wf6HH7peZCl2RrJ74mVp
tJeaNN86qfY0d9umiLdd0iFAl6d+8jepdHdt36wyzjScvPxfBRpq2JIvkvZEk9bFs9VfnGJf79Jn
LTPvBiK1jNxLqxeUr3qXriGEcJjmsLaTDGdpoC87HnOTTJyYVoW54AbywyqMSjwN40sXBS91R77w
qB89GV8s38coi4y6Yvhs+U3AKQzRy1W3zM6IYnsRs2uAnL4W+SAL+MXMzxUTEGGoIsWmy9jQCvj+
J5dIwN7+cXBKkf+cIIyVecV0DF87wdGjnngoiLS7EXRYFik+Sp07GV9OfEsZhRezwgIhO/NhGFN2
QoQRGn0ohYTLQdsxW5DLFT8fBAa9YK0NmUoeUV605bVR77m44r22ZLMKhbnAxRUSwF4lewRiPGlL
Tx+QNfPAJqQDIUFzSnc5kR1MgjobmlXKR5cPb9JYM94c5Ws5Cd5amKRrZhMIOAVaoHBfh3efJzUZ
HiV4Jq5Kwd2fTeBntb3o/HPK7Vux7pl1XFV7D2V/deD2mtpwS5A6cquUCO97tzjZmsJMZu5U4iMF
Enfbx4lAIef0547WsWiSBd49COdddKxiLMmo4we0C83ZxyrcBH8uaavUDlrnrqz6wrNPTEe6h6e5
ayTDBUYFMXtT6Yy/0ejvjKRhQQxbguyihZ+qtTe8xgWL77xA/kIKO4M92xJLD9g/4tP0EJmEpwa8
DyfGxk9Nh3Wnj46GALaAnt6VMHy0lxYHQVvCUohDrJ9frf3WGx82CRX8fDFqCPKJF0HkgNNl9sIg
3xpnYnt8GsqjqCnHasQe6Rx3tuqN8kCw4bJC2N0dY5BIXoC8p94X8Y9TXJhw4ajNF5GzneNCKgcQ
CjWiCrN/BqaArODZjdJtB1dMoEmU64ElTtyxfaAUcVO21NWxwFgdzjm08rPNAAp1/ZIRMg3FVwhH
teRAdcnAmKyAS4NjLn7HEr4WEFTLcZ31V7J6VjKoFyMQojICXxszmDGbJ8cd9nUJdxxegfsZBupi
I9OAKPFfTxBY58bdz6bR3mcTpEXrgivXy/ZJlhwypSPqOAZsvwBsW0ioex+4QOGsfRrlNM2ubRWx
2sHL4L0RY/U0GrdB7UGpSsy6cYqRPrl2cjPD56zkOuGLrDCet/IwdB8eQQJ59+1ZB8rdlhTIEb24
ShkhkDHhI9JPIaVSx8i4O9SA+23Eha3JGrkiWq9cK+OvcGO8eli7kP3EOsxUiiUQMTxnbCxtENw8
DC2jDsP7qzq4UxRGZnlhkcbfc6zMN7vfS+MD8+1WRtTw7ueEP5XoZCwWpCY6IejbcWCYr60G7bvm
vSBpd2BsVxlYZaoP1zyp/sYYMjSp2jFh5+DuXUSPyvFxiuztfiYFjQdLofMamTRC0cusZDNq5jrh
4UvMD1DFO8IstyMTM2QjUPjoEFEETTOSVJw1hRaO5pIdGaRTxvb+fkKB5oi3IrjX+ovXUi7z+uKy
Qe4IUcv6o/Kg6gmI4er3yog/G5ZqY3dtgoNlT7eWMIBWkJ4GxkGrEcDOg7YhI1/40qYEajl8WO5b
375KwknHiBOmxc2BxdwjDTHNcQgj1+cBw0fjbQsGpBHT1IqbOYv+WTQb1Yip8pfFPiEhd79F5NHe
QqwUaMQx9VAbOcxpXIaN4ycKq705ApoNzx1sJ9l8sm5eAuNYc4r4kiP/LoDlqAkhXraq/TP5NNRS
dn6r3JMXbRVMoFr/s5PngT5PELyt1c+MCReW2krrYNObeEG017DqJFXG2PefzRIsjARwK3D6TbUt
yVS0mPixbmMKSrXh2YgXiH+a9XQa6RV1d2xMYPYKsuR0nROMwORxLr/x9Gb9d2+3q5ZqynB+auen
qgji7K45oSp58SZJm2ankaFLDst3UT3aBA0kgGEyFckcSc46KlJ2oyUvXtSd5fRshayhnWPNJn28
arxehURuRu2W9z+hzUx9clmYb1ndry0OGsZiTwNvd14ABcDupbwbG/ZVq+uLRmeewPecaTstPUXN
jxfONt0LzinJR+Bmf6P7YFxPxBaDHVjTEmsphZ+ZB+hIGQoAKWEIl9kfXXOGS85upR7PQ3ticjc7
4Bp5Qy3u+pDf1m65DaiCM3+nCfCV6q+hoLa7z0E/xQqHx7RrgmPq7mt/34z/RvsdeiPtgv4Uor8d
TxOJifmVJchTqQi6NkGnxiRmKXmAw0V61hGyba6inSBgsOY3RWQ9AupG1LDNrb9Se+uHKz9yOt2a
8Cbh7GE/i3gwpspcMDVYFS6XZ6E2hX0rCXBBowqlaUxS9nsNNgref48JRwhUBzKjA3qtwsjLVmjR
s1efftR/sglaA4DFLa1pgOguaPnknd5ezhnRVU00sNlCKgx4fAiZwlv/Lgh99UCsM8i2TIwePEEp
IePWYyKud0J2akJNKadvl85LyG6fUAT5pruLcePliTwF/oUN+qoRxjmJ/xiJlkDpFBCVPn2ryMN1
KgKhvG9fEfn25XRiY4FzqNTJic6eemvzXVlvA8UuXT0n0902T3V2E+W1c78y8enwJXsK0+NXzlXD
SG9l4M8m13btjx+5xZWVw4t7EEyBmXCvEcDJn3xhriLjrqwPsoLAJR4cQGG+f3SzW6Bj3tff/PYr
jH9mNpmb/jP8S6TvBUABnABxNx1rAk2shMg/1Eomtaij+NgkAn6KCFR7yBW7XSbIOIIdD0eFu4qY
ngkphfNs1BjM5lYD83HC/RjgGjds7gnEkeTRUX6Dz1qM4mc0Gcca7N2mpa7lK9yRT5Pr3m0NazOR
Np3uIEn7Nctm18sXRm+kfS/LEGPrUZf1GhyXWXdEhYAcM7UE+l1HzoLYF8ToFJlaopIF+onLNIJ9
wMSkr/+yfBbaEu00PqXTR+E+hLVPWkgvv1Z/6M1vbYJZGWKFsNuNW55UuQYAgOIj9y7gGn5SagGD
qZSemIt0zqdwL5I3PhoZqc/CJP0UtAxKybpo6s/J472V70DJLDAZST8sM/OFiXpaibeWvVI5/bjt
e1LiyOree/x/MeaNlIGrD2bD8P9VFIP8zlWx7vNPU39oZocXrlt15T/oJGtLkpqDOAXe/L4J1YF5
TCwZ77M4qfNb50NPZ6wYPeczOnk6lgyQaTdhfz9q/9syqRnfw+rdJ7h25tQ63vfsmB9jsssuJb+H
ITFUPQZ8lD54biyp9L1GgOE4P6UmrT7JP0r+RN74FBd/csRpSeEVTg7WZLWshgapHAGyg75DJMfV
/1mwaINazYQGkWnzl+gnL96b6ath3FsutDBgD8unLZ9z9EM9KeO04TYjnlwcxwY2CLAjoNqd9s20
J66uvv5ZYQoZtBMJDhryutDat86+NFDx4PHoxLZu8j2EtEC9ZdVrWRNVPuck5uCBkW9P7vPUfbk0
A53BWKzELsEJC1iun+hjqM76p5jJcS3YATL2sfJHS3qVvwqi77C94mVR5h/xQYgjEKPCwi+Zo2Wn
FudHje7Dfc+SM4EkmneAnIeXAkkXxh533BCJubZtBZDIRPRjLCr31mqfciIvCFWTdWTJZfyPo/NY
jtzIougXIQIuYbYsi/JkGZK1QZBsEt4n7NfrQAtNTM+opWYVkPnMvefSFQ3muOvz4CIYitZowzuI
SI4xnvIIBTONI0weA/KUYsm1XwcbBkXLMXk6XA3DaH3UiUUqLCkPVOYt+fMCx0ONcWzKf1oGZO70
Oak/iVhDShijCHwr84V1VFDTRt6UX/QoXav2q2X/NjwYk0SfmwCicU6ETGesZdyQSFurPEkr84y2
ueqFf08ZXRTTV0CGwMwnRb8I0fUB1kLhhFA5QrWk4spaS/XNou1BFZLZ97645vkmIfIi2zFrpzM6
gcguA24YjzYFyUPqws9l+YHVI04fiX+WM/+HpLKm7vdkSU7xa+NCUsOyPOH+uNpQX9z2K1DcDVc7
BUbMYZ1sMm67/jhO7xxVHr6PF1X70xOSjC0o6O/GVA8LO8NNYLj7XEnWqlo8WX5gYQvpd7po7w/u
W4IzrcOCwKZinfNIhyoVONuibERo0/1mAl++tnJsdyn1z1a7R802ojZSWxpEWq86DHa5Fa6LJPEg
VlOkgnKGdaIBDs+e04g3zHVeEuWva1mR4LUXD4JfXyPCfAoeQFHmHlfgknSBI4vkhcNoOe9x7OJ4
9xnEiPYcpadk8rkRHoC4Fhb7FQVJUE1h0FDXz/IXQyzcJLnFbfTeM/ap5xUR/Iqq/yOkzgy/soJk
cNASjHLbTzVKDk2d7JxGPbbsZmMbgG4QLi1cPRl0HLBmAForOJIZc9KfXNBp4qoFZr4YxmRjRTku
a8ww8T2or517G6YaQpn90gxwUTRi97pbC2y3xEPqGtXRbRlfUAqN1040S3wzi56yJ1E3NZQEJrcb
y7YXiQEfKb7L6DTr7AkzW3TxPzNBj2C9Os5rZhwMf5uq5xpxmF96IdMkGQ93EFrkYaCyYljP6GET
zZNsnxzD7C59DDYDbJ+TGp5lyMP8//DgTgouf/u4kHPlhvYtDbWr5s4YnNtc4smoenHFRahseP/8
7j2Td/YpfcX4x+feg+WhUswMzBTGErLAUAKUVvaZhZHqx8rq3VAU27pWX2L7szBv88qVrnCcIUwA
ERDm4OgAkCCSu9qwcC6DVVbcKwo0ivZRRVLTUKWpzmFejemEusL6hiZfDNSbVIycH8ZwTnSEDZC2
K+3N0hmZmktaN9e6kldJo6hUGDY2AjU4RmzSIAUK7b44uBiMIrwnSnWqxwxDGMGPKZh28e7MKZ/q
W4TqzQ9+g/q15uQaAKv+i7Q33Q29qDsGzbFix9ogTSGQClrJw5erIeC45sgfinnZQRdvSqBg+FTQ
vbNC9GKDAZH9y3Ier5vNgCFw8XYhsdNwaFYtfZR57KMvMmx3sTurPF2PxTLyOhyGpJXSolvJCWnV
NO9LMTDUpCODq9aSDT6xCMteqzxS56tgPz9iQUs45nwNWTxodpdy4Cr/H8NTJKCMwcTrZteIl1A6
u6kEhjqsc/ElGpYVGk26DUrpJwt2sUn9roJnjZVl5DD1TUsv7/dB81QnL5YMjolXjb9j9ADpRykP
JnvzDKqbiNeOdhhKdlq4doT4jrlfphmHrnzZ/jqod4a8B+meHtyQv7bzdKyvUX+MBIKKkdxh+tCM
zMUxfnJWTBHNchzZK4hvfNgmihuHAQZcBSTL9D4/1bjVermW2XtaQmeeoI5EHwpfeTS33spS1eDK
sreJGb2Pe4vPLyFl1W9etQL5GoeAgt2dG7iC02xavA9TtwAN8hL3t45Uu5k0QC6kTKJVEXUbJr4w
cnvnswHEMla7kq3aZLObSdmN/pXjrZ8RdBWSA5y8fHNmfENcx0JhX6Nu6d+DgWF8gYWFJVDBp6PT
iweSWgpxupahfZfg6d4mDfpPrSzy4FhSw1kUAsCFQ+OY9Q+oq8l4EOU/fbaX7mbh+xxnXus7s9l3
5OX1+UfioGBABwzbwO6okXF2NNS3AdtR5kQWhtuo+Ew5L0s2qJmJDo8oQj7CnjvKs8uvGRhgFCyJ
oSy2/VMNnq3yRi5JS3JMz5LHVz91xvu+gHVTLRvpfMSxvg/QpSEUR8JL4nMOXQxuAnpftziZPsSD
ko/nrOB7ax3GZM4BKMZK5XYzR0r06EOwUJWDfQ0ctISMzVyWbAG2OBSeBhIYURxjjkzp7jqGskX/
ZtOl6gfXoEX7yCV+GL4bKg1jZeeeKa/T5EnlI1Ie4cQ2czZRykM09nzd5drGUGYR9mYoWy4P5Fo1
r0lb4lOBBkA5Oe/JTVMiHbBgNo8zOfZFxVk6BbcQALKOMin2ZPBpstcgVGFUSi8LurNZNutUK9BP
JV5R1196Xn0G/cDyMiIiHiJ5P3gGWE7fp4AZkBmpG8yEpHXPTzsXSo7u1J/qzZzz02AFDCzKS7BC
Qv2RtJyxOCm1RzaWk+x6lQ5BwfeZgRA0f1Ur3ea9+68pcVsh42pbYMDVOhBfLecI+MV8r0RLKCBW
e4nGtYTPMS4z86s0F/b4qo9vjYDAghRxXJGqbQ7XEk+Eqx0zF8L0VW9h/S7z7GfAMVPkOf5u8mGu
WQhb8j6yUtb11VBDJWS6G9uCIy0+GyHeQ/ZGTN4XAcOEQd/3FdmELcx5tkv2Az8xP4flghRZZ6V8
yZs71id1PPbBvXX+xoDQy/HN6kml1tYm0mQyt/HSoBxPIuZSkn5o70PpUcSpG5WXxHAXU+wBg2PO
SY88/EiLTxOSkW16YfHZO/cGWGfzYfjvPDkIpTmZ24sT5fc5i1YJ5RKUtjmV26x5JkBW6qeOk09R
vEY5msh2wk9VfOT6pUYUYIUADg6N81OkH9L8RKlJgFe3iOq3qvyJFXYZwapP6ATdXds+pPyJpf5i
slC11zBPDf4JbPpoKBjAq+HBGvtvHQsOOpqdCRQ+1wLycb87BdhMtPINHOaAUyKNc2trxnvYZmX/
sEuWwdfEjJe9BdkAAItfTig4evbtq8Ho1q6ebdBEUq//02PcxZq2V5RuMYXZvsyKlWQ3pkyfOLlZ
MpVe2iSryAXUMOaEqSjrXIVvVt/Najug4jViipPB36sFKxKr3VoDK9Kp2NSMchWScnPxnqM/1SOK
ML4SLUadCJVeEg8zD7+kCD5UkPBTKxZxeSQ6wSBHMsE2D/xdkWc8DEslUpfke9Ajfk8WxymsWUy1
NPFN+T5lyLeOhNTAlAYeb39kgDMwFy6CGkvQPHJnCBeVzPg3TQ8iKz0YBMB2JOw6A0nZA1FMo8tu
t8OxH7Na+EkNwRGD0ZkFdDo9jRTUICd+GkpCKkDkeUHw09ek2pln6AUa7JE5XUSf0m0txuMAFyI9
1yT88HQyncNtNaiolTtQytZKScZ9aIXIhdKViXIGtuA+om+a7esNFw+655fSerT6PU9uKeiEMWN6
pb12GK8D41zjmGPcJLgiaB9eXCbymvEIMO2ECBOjuFrOq9MkO6ZtAb54fkvJMaXpZK0YaaDRWZd3
nC9TeRdYQIldW6gW4ul5I4G3qrYfdVG8tlDDAlyrPFwwyET9kpr+FwYVmxkukDY2PcRELgneWyYl
li1Wg+TH23vf3/vpny1ZeNIZgFTpugqlYrewlKML8KhhBRtVH5FxwCCg5jZ9KDcts+N41EC0D5yM
RF6zImcNinHQTFCEhwUwpVpbCalskP8hw3tVAd/L/j4pS037NLpXR7uEYq9luD/+L6PZkdmCbl9t
mHoSRFyF5qEkDRiXLZRI1nW5qmwbbXpPkzmGiamnDrQ2RfcWis/QPMOI1MSlNl+dLD8EhIP4ttjO
gqq6YFlMiUPYa/SaU3iIwRNsjxXll2EGRh9Oy4gnhvGyv2p0wov6ZUXjPnr5jPjwY/7O/tVE7Ny6
9yDe1FJbpck+Z1yQw+PoEcUoMySMgCidPVPJSrxs3u1iY/BZpvXOd49OfS2TrauAMVQ+k5oyP/rI
mB9NavVLwC4aDTberKHsRF/GY7d3fJfEo7tswTTxNdofQXDls4DPjrNiX407Gy522a1bG5l7u+qA
LipB+9IYx4gJChsXxFPEbClo1mjWjpF6aZFmo0xjQ5Rx9U7aJrQvpnbtOmoxNNghOx6TgpkflAmc
pjzwyOT827r8MsSPxGi400oWFgCzg9NQvwnzveVasQRLrjeDkyjkbo/d+6xjsJgtCQa8BIB2aBeb
1cDS04IC2KFbctmgOOl30v6BbanbDBIx4E2f+G5ucZn82Hq5ldgEWoDmE7N1qyYuakSxkZ9UW12V
sb9XpsJrcKFXc2FKnn1zmBgEmGWxVnRgKrUJ8GKXtOuUwEZNL6DBsUcFqtfxyEyyWv8fmDmZ//oW
A3m0VhNI9Gy5OEhaxkPWVvazHJM8T9jItoPZ2D4Yw05v7OXcnUDmWauAl63hEPW/Y2zekBh7HJDL
Kg7WfibQ6NIpnfTwbKmXxE6PvRbQM9l7rd/4PUbGYuH40MVnbmdt9ztHEtDAkWLJVdKeK/WZqbzZ
2FOL8QMRc9ShwlCK1YjioAr2YZh4eg/jPL3ndv1TV+fGFq8p8N7M8JJwX2qQjPZZcJts8U9jpyKs
4lDg453GxpOoZ0vJcRXSTjncG3W57nuGphwFFEOttozYhGnV9wRCQBHWxcaAFnC6qtPSz1cdqfct
UVl2iOi7Nj5ixskCvzKxyDinMLwa04Vr3c1A2rs35Hf6iJwTol6hQ/u5ygiC6ZTeRgxoOebmSk9p
yYxTW4eXAHJQZlszC6SmFta3aa2+6eE8h2w3uWOuIo1qSifuQ2M20IbRMsRLJkg+KPsGVflG6x6h
gcfqVlBV9vWDZW4Xn/30vc+nDcYUU7laTrjSjTmfQHxFgYo2Zjxoyj997vN8Uq6rdvoWsf0LD3tp
omK2x3cLR+2L2qyF5d+YUnYdA8Hkt+HtxCT4IuDB5soxrEiU1yfkhxEcsOltMhp76yfuv9iOIPZy
bDfgVCWZ8q3K7cNYR+ClEGAghw6h8SeG+B3IFS4qtkVcA3rwm5e3UWPzQvTdb0igDZdbLW5KvSLM
bNG6kkmMCsnu6swh4MYV5/6iz3O2eFlw0jroHHE2qwXu0tQ+y8Zd282wzW19E5fDVi3CDWF9qjEd
Xb7tpsy+SDWoKjY7tGNG7wmODxY8s5AdMM2m1YutiIyHBosHgQF68QhdBuBJ3HadcaloRBzo29U6
Ds5x7LGbqGe+74VSEI8LpwGXA6NXvf9C5A5RyXSRmVhvbfmY8mvGjhPz8GyvWcfafcB2OjH8VlBN
igcuoUXNl/F/o0O6VJb/mUwobbK+Eb+kI6J1zFg5IVxIyRY2Oe6mlGRNpvtQW/EGnfBEzTk6RBd/
2Whiia/87upyEZnNsw5iL0vFO0VfIpErkTtDRnrMRD5Ge9I05qG1dLASBxz/N6v+7Many17aOJbJ
E6Qm26NrqQy7GgpKyprSycSzRN1j/xIWMkmUN/P2RH1gDlzFzIKD4HOCw1Z5lX5KiYFF/inXXWVQ
KMBucOWh1nu8guQXc37P1VaMfCv4LrrXURysem+R8YAD8Dnlv2WEX47pRFWJlXQwBiNIxNXiDvzZ
h1hBDvmEF+H1PA6aAFO7KwRrBgqhmplUzTcBLdRCue43ANBQOhsEpbtoUZCQKSfV535v3O3U6o9e
r5bT6KkKW9QG+smGEdne7D5al8mfSEi+Yu5a8SkmpGPFC4PLKBGkIg3uJgBn6UyLTE1XEXE6rnp2
Z1dDRhYOKLsU+Aq7Y6ULjxYhr3148ptzMd9YSb63lZ7SEsNLybEIIdxHlYx4d/Z8DffWR5TNMgiV
R5ZtibK141dcKfMmIvhM9L+mWjv2OR+1lxoiV8QApuYIjDTwXRVPlt+cwhLjKwaClvlByBdfqrvK
CrhX5tgktNTEOqQwrDL9e+JwHAjbVTj6GO26sKKQYQff/XDI4csZzdkebtDfTEDyyFtY6eXwMNXk
aXYe94mBk2Gk9x/sWUkYL1370ZjDEwUbs2cWfLxZoQZPV/1WGFcgCUDd/siB0mZo//Q3G+Fgxq/6
6GqixRby39RenYRFQvM76W89SCuDX/F3+qwbBP/VSvd6/aZEr/xvsSkR4GBMIoWJxRN8IjQhWErq
WSHYy0OF3QBNR/+TOsl1ZItS639Gg1jCRLBW5ieCmZGFjS+WtgPgtKSlqt1dr2ynhvIcAn6zV/MN
czs45wAU1WtBTBg/xjKS02OGTlhMOUySCsuYUqbcGJ0Dv+s5Ko/aPZbQLLWVra2s7sstvghDXjYm
IQmGslGK3Yj1ukHtzzc8wyUDUIf/7/b3vfVhx++p82piiS915ojBJkB8okyQ5zXsq+0xC7caDZfG
99c2OUJq50VwKUzWURlPBV49jklh/cBNV+t240wuslo0mpWJwkEN/atIBu0UNYS2Jqe26NeGnDut
mZmcW3fMplcR/tnUY6PIlrGd4v4vL1bFtoD5KOpruaHQ2ZCud4YbciRVfh3h4Yu190ArUK1D6Q4u
LkpfX1+RD7BihhzhYQhbE94PkJiGWBxgZOXv6CdLCeDMQELerEea/o5qpPXxp/dRfU2dbFm6Nccw
7q4a2YILwFN0CzIfyAhkCkxGGZukwbjaLrmg3zosFjN2WWLCmMK93dHeqfw1IAQLlZShFW03lcIS
4S1+HwVANvU9rFafHao+spoPzjbTaj6QfEbH4HgyxU/Rb9NwW7K+7Xp117INmpiPG6TuaPGFrdKL
6D+scLzHEAGY0VOK5xpuXzc/xdOnMJAZzm4/jCeq/EvT51ikt26IGZFRn9n6parYZiGEbJmBVv2n
lhzIjJr1HIXvzIA/Ahhm9PdAUO8/Z7C8xGYGFILAEYzhWbV14tEi1iZ20SCV1XAYpFrLqqWPjnad
c5b+ulQKb1Knt6F45RmgUUSfu7LMvWES6vvUka+S+otYDAnM70A3aJXo7QYC/1qULL57reRt9gPL
ujpie4CSSUPdsa7inSsRD5ukTPjOSKJ76SWIs1nELX2Yhqlgeoh7VmPRZ6bN55jRVSftAVLRqfNp
D074spGKIxgtr36A6tpeBJQ5qs6aiCwuB2RVat01/5+L/TaSgbZqxglfDhtn+D+YifrhmdQXXWEN
kx56NcE/7PJ7URwQSqHDRA91f2UThIgxd+uqa/L+/kq7f3Oo5GIkLxna4MG+2RPTbG4OK/+teD1x
iNCtdmb86qIvsrjTGephEXpxMQlnNVFgdYatPn135V9GcFp1lJJ5dr+OXC/QKHuUTZ+/RsRiYRkF
S6IDwMlw+7m07gxbM/MUkRBBMxy72Ib5Dbr+gEJP6oUGIpB8zEzQYGdnH2GSH4JYDelFi2GF43GR
83roo780q5odvZjzFkMEiclSY/A7+cTVt7XXsX4wsQmYDVqrwPRU3GWYfRcD/ULNntPtrm1wc+CP
Sb9f6erHoL4n7jkeIUAb665LtoNZozD3r5w6THM2DTUQkCDKNSxQLagjfVXZ6tVsTVbZykqFT2wj
gEsuzCAZzO2a6ti6J5M4pHnJm5L0nvC7cmZS8AKEfenDeB3Lf9UYYnahVXFZHofDtKiV2cFo74sA
UM7IgAyrMcTGEsGPaNWlINhtZIVssGwZp3Yx9tDOuWw59PfpRE5jZm7c5IfsyWOMeqewECupc7vU
rBRlOKbN5NlwuuzBfYRjuGWntzayZKXF2V4L3K0T8Xmj77MNm8wVvlg/WVdIFHqQGpHO4YD0d0h/
Ax3bfrav4VK1PjLoOSnSKo5YzlaW9l3oD4liyCQhHF/mr4JlEdY8MtGYhQujVgV9hWtY5GNgYiv0
Zd3DtcHYwP4RQnaz1pppmZHaFjuMvAbOy4b2hNm639I0TswLnHzc6KRVsk1CkqvbwyLHGpPfOwdw
BQszBwuOnmDvangWdro+N5KslVk42oMXGexBYYaE65QCp4z/BfxjWrr4rEv8dTyFPKIKXkBN5LzK
+rltUf2ZSbIfKUUULH4pRuTexZhs2JiMR/QIdA+9yYShUhaW1XhY9D9zo35XHXEx6K2Idq29wnJ3
2Fc9u6PEmfytE4A2dVP1b0wgXwaz+TyN+mUqJs8KYNlVRtewyB4/A83sF1aKOgikCK62OUhSIQID
GgapaKV2ixT9mVhKvHBmrRykJf6jvcQGg2im7PWCNctVC0J1ldNkFQW/lURZZTmCmVzI0la3Knso
EQ9Lkbt7loxr3NDHJkpWfYZussxXJc+yMHDbRQ0Xu6k/y1ye+slmzqcgI/QxiUNNdgv57tjRj10b
v9wzWHiBR0HgWiQV+UYuI5NwiB26SQmixYJh7EwCOcmYsB2bZhQY7wDnb9mGzNn9VZYQX83+UFY9
UhqIxyOiUpghf2kytJ5mEkdhamIxWYS99RXJZOlrq2DI7Igq7/LvoWPoDAZym/povSztn+ZW2BcA
shvOGaMKfxqDHNWiav8pfbgjF+hYWf26s8uNrjk3kE2fRY7xvbYK5iw89HzqzTQ8g0zsxgCfphNh
wKwIjTV3IzQaMxhWIuWeicDJ2sVfDYrRNeKtxBid8VwlsdO+9A5MAJs3WNf6X1UkqyBUzn0dxaus
IXK8I319iLh/oAMv1B7rpV4C4u++FSOeCEpCF1ZZ+cLu6f6plVuG0VUHj1fN3k2HabUVUBf6CkG7
RKQbc+qQShvkskkOQVeHAQxI2hRRqUuNecPIDMNU0G7Abo+y8axW1s4YG5x0Rr7P9eI9CZV9UzOa
DYlydBVrn8QSPBn+IcYXsWMdusne2g3cA6qdfD+NjC46k1WUHxxtJRq2PQJ3xWXMqxkz4MHYdQDz
McPRznHEmtVJKv3ZpK7wLWVjpcxqlYQYnIZgEv5i3EgEBSvQplGuDTl0Dm93nvlIect0qbfVhTR4
JKl9yqirAW7EBj+OEgRFzhLRboCmlBGoDwy3jYaFEsaHuDc2YoJ3nKnuPdLq92YINghR+6WuSG9m
rzRSWdaRJPsRmmCXzfNr6p+SLsGYDXGT7h6c2vmTAXpyZaBl489c8jjgQyw+wgzXZ1f+fyhhqg1E
yPyy+owd/w+lFcESif1TJc73oKEJTetmEeXoqbSJKFcjIKwcIAu9Sm8gcjXPpYUNpik/A5bYQ3TR
zT/NZBzOHMBCx6m5EN1NIr4SdINC92BxS9pByNwlqut2yZRz002I6HHLqCrPAPF7rBAyZuhsg3GU
tuZRnS204E1TkhHUDFgKaS41dko3/ScZskC6Plb4eCIkQyL78rGSqRMI9SliAp6Sml155ayTs2EX
IiXSMSQFuLytcEdbh5uFk4Y3p1gWzbGZTuBfX5USFPCQbCu8PvQL4Rvdq5JuuaXwAPvZCvUao1+S
hpea/tTzmxp/dNnWZBdUYiHa9O1qKFFSqHsl+BgQNqTauEYuuA77zw6IVTHu5LhT8t9EgajkqJjw
90UIfOUk2foFWYUIh8zdcueMfxG2nNlKlxf/zOIYIRnzW55prMYF1Dx/X7ffVnOYW+woO9TDocyv
Bp1rw/ULQLCtX0IAuiBnHbJRR50ADzfdu1mwrUviPJN1Wp+U7KAw3q5bAKds1JSYd9d8OOprR9qU
KtDmkEuL4bCs70F0y6Nb0p27CjQw4/bPhA1JK/7q7lZhK/QRX8OEebHLf1pEasnNkuhz+KHd1oP3
YebPmC0M7jVABUoebsK5BEYt9eW3K8EIqiXSA7vW0kJynPaPujmm+jEAtQvQIYnAou6T9JvgwEHe
nYmYRRKv2e1aI818My6alGiYTtvWFd/nODjkJ6Zyl6rhEQg6DpC+PNo04ZM5PoMOKUysUkFY+oaN
PJZ67enSi4CqxaZY3cqcWY4yiaejl2u0FXLtJl8WdgYTUwWJmHhUhqvGyAF1PE2Zzsooo61imBEy
D3Iihv5Hp7g2EIf91l/qbrqRsvfmgt8n5yCuj2J89PZ+INSMic8CU1Yr0F7jKgoQYzn2r2o+XeUp
k3Klc3gbTAQkdrdSYUsPhxys66BCax0fkUWmJxAgKE1c6/qVQPJN7mNZjDB4wtPn66EWxsw++c/S
+XbgAcTlQi8P7rCuTKzixyYP1yVugtggrMLGEZk0Oz8sNgR10DuTwhs9iupmqtvG9Vrj3rg/lLBI
foAdaHAIOMhRAaC5QJiA8R8i781S8JaiRQnwUCb2wgbH4a+VQADoID3PKyZ1QfQscQ5kzL+qAxrX
VTUgnNtzf62D9lJkLi4GG8xjuQEFA7/sheA4s1mHo6dA1uLM0xPeZEKSOV1YoE+b0djY9Rkv/9Kp
kdsarvvsNAUNWUGr9Nkbz7A7+2H/EnV3n8EPJQvd0I/L1WtnEc7s7s0p8VHmpxARdYsDrAsGJmNE
CDoP292Y0xvqt5q31t+N0Ta0t61TXox2/ArH4daYwSFJ6i9Yt1esc7Dr/PyvtS/q5C5G6tiU7bvP
+5E7Z+xJuoPhiNG/a+EhZZcKiqp4RTpDp5K/cd/w420C8mYkY8OCrLht2OMusjcqqwKVL7MQK9vw
8khhvbYZ9ZL+I5q8VgfgYOv0P4V4sfhyCmT/OaFFXYfqx/BZW0LNts8d66LZPFtUkadjAHWG78b/
Z4gvDE4Bpj5aIJiaWvr0iwSLIKM4Fb0EtxcpwBrq0m/BJeIiV9PpNhyVhDinejeQXNWu+9aErOzL
hjAUAHt5B+lJpgyA72qXLhPcsbn+1c74c3lsCZSrW0TMIaJcC4cAhXaienROz16KVZK++8gSKoKP
8CKsKwDDub0jTgv/5ms7vVk2BWwM8Mn4wokmxd6ndC4yjo/Ka9lSV9QUo/tGUkczg8UJ25qdipJh
MaEy+io1ftEbC+ICIhsRIzsye1dFv0QZaIrGvLhkvljvZQv5M9WgpDqPDp6MA0EZi9g9DopdGA5v
fo2MTfnSk6sMs9UAFzAXp6Sh6kTzyyeAwRZ5Fpl4uRfVHI1K1K0dUoAiBzC8jbxOxZuP4jwaLhVn
j0vhZmjKccohZpGbQHMtQn0dtYfcvA7VK4OiINlHTDaYv/vkPrabtNugL7PIEtFIWR/eA0HrwZWd
wKvydIntTKXRRTAOXmxVjIRKOMRwpBNBoHzHw74U77PsoAcEIYmDJGsSUhj7XawjTbShp/wnYCqZ
pCa68gnL7azmvz0UVXVuDSv6IWKbMoEguhFbc3KAWsybOZBpxVdkv0dMUhJYs/4JYgryuUxFAHGM
E9pxpi7qPmmwWm9LoIPoS6C3bQdUKbB1PWI+yukTMaZiXJ1SP43moR8vKIM0ncIttDz4I4x0ThBl
k4ADg72ssmstgj6ZWyL6guvG8MqNyFUBcWwjeWtGLvsns4JE92rMAagJCDHf0D4tQwRULRuueyOv
LkA0An0VeRjHD51VRTR7Q/xrhiyzktOyyhIO2XuHOjhCA2OQl65azlpUYpsIZx3CCacWe4sD9zSh
oWtbDiamXFp7ZoW0L4zf0SWEiVRe5Bgzjx2dUqntW+efP5pvk9PsGI+uwFGzpYFOm1Iq3qTyF8e/
s6bFj1e6fVax5xR4SoriQyEvLKE9v/UdRfcI9tcKdonLULY7JlwHVv0R9Fx8EF2K4uIU2KmhsEbP
pn2Xib433YuFyq7VLrXykZbfsxZLvcIppFCEbkpKLWmBVGE5zT3RPisl4jTrKeV05PE1ehpkAIKz
IqESD/tzpayDHAuJ8VGEyHjSs1k0Sxv8Whz8iu7QRpdRXnCmD1m2rDpQIZLz8LW03X0f475EQ0Dc
kY89tZHdvQ38dT9tUsD3PUU/77a+ddEsy6BYDe2wKokiScaehyotkNB8dCPVVYH7tB+/Ul5wvUPM
EPBExVcTn3rL/6OPyDZGuDf4IYN6WgKUBU86gtAzaS6nxVRR8iNp6DHrBNEZfSod3rgs8dcPEHY7
9FnpgPWq2rDRXaaVl0PBh8HsdRMTdgWoBoGlo8moH2pPSJogEkxLNgsbT1YzS0ytL8La2XKzZjW9
RCcPhAnxFBMan+7L/62tZ1UnAGhTZHso9CCG2GgAakXC0+ABqf65xArJOfmUnYNKp6OZHU2FNxM4
Kh1aFqiy3KGJKLBrwpoXGLIApq1V1gMalZ3Rmy96pjGguUClXOgiYavKFpG1a+8gaxVfoYVU48fp
kEqyT+6Ad9TBQTevJetNAa845VOty7+eLU6qi0WoVFuLPGaHh0Bx/ROg2V2IMMekcZL2u1lRaGsp
Y390ZY6yEDz7ADiro0o0VeSUXt2JbZ/95BGhig1QOVJ0nDZbmsxNCuetQunlM05uVOT/Rb7xm3Kt
N1/4kFeRSaBI8ZsHKYrgfAmgb+FYf6zM/YiUkmPbf6JGC5HQRB/cm2a4rzroOHxYKIbahFFY9Yes
SFUeHdb10vFRiI+rvrkYlMDusXfoqrbWdG/qCPOMSx44r1O1yFhD4CvhYWGn1OubWh9Q/qhMrrCT
yEefBbijvq0AxBeASOJG7Q9VXvM5GGNbdc9M15AP9xd3Vt9KwjpJTRM51hrOXOZeKvmFkp3QJNmE
qRMDKDHHdOEO6g1eM7TMIyWa/G2NYz/CLlt1zkXVoY4EGJXnGYZg3YyAayR5Biq3V859x9C/VCJ4
NQBzOSNKX8725tXSLHJuUN9JXGGsjwbrRMe9GxAea8zAEhRqI5kZjNt8C6UOPo1qG7sstdZTsU06
sr04dFE7wWbcJLwwCuY/f/BZ9PkAtoZHwk+UdoTIjGd3OgoSeXPUfIAh3xhlagPxkB1a5dpfgfQj
0KzauMO059N7K5t4r3TW2nI5OKbXorvZ/rGSCRU36/KCE0JSjM0D9rGV/GHAEhYNt367dOZBM+2f
pYi1yIkuuiMdOJQ6uqh42+Rrqb3nGqkBbOfkjxLWF+mjLCAGUTyIz8l8ZRsz8YeQqMljZMN5wjsD
9ZLYhDtvNb9kzhzZ25pCN0W2zD2zDsps01IUNP2ud0ntG55EcGsjmyrxNdqbLp/D45Za7WmSMhpR
vBj+4+g8diNHtiD6RQTozVblWFalKvkNIddJ75Mmv34OZ9EY4KFfSyqRmddEnChPAxphWz6WzB5M
G744gtqoW+v4rzxx8yheew9ZzLfmEllaRDDSOIN3ZEQRH7ytu2NbRfe+9S+1IEYmRVrTA4aeDO7O
Ydr6ujihfxVG8NgH2qVtnZNfDQfBy2EQhyTRIWJYXhI1k3Ch0xA2ZOOj7bcuiQDVjv1a0p00LtgO
J0jBJa+KyyTfXXUTLtlZSOcwE/EfvQrB/caglQvPeMJ9wTNy9a2/vD4zciw7br6nKbtpFXATOwVT
YaXBRXifQ7B1zNMENSsmasKnKDU3BrY1MjLT8r11/U09nlhiLwt3/h8DmN65JBK0gn8VltbR4eIC
ylAn64niqSTKEcBAQW4YL1jyKsQlARIS9F9VfC+MJ5BG7XjNaIIjbBazc3GqftuMF5NRb1WCkBFi
a5jx1qQ/9svMwb3Hkav7RhWmusXDodfEHUBfxIBTbdLJXrzYS56Ns3ZMUp6bhumAjZNXJ0ICE09d
f47mzBgGoRKgnHMhG6wkwTb2QYt1xvTadfXf0AIFH5li2EHZHLNl2GOVn3bwps2vLW6a9istXpHk
KdYXk3MUhYcl5U+3fvSx2zDb2TUo2EZmEBr6Wd/5i5iytsNlsKdFJ/mQE//BYQrWx2DtA1qmRr5H
4RW7H1h64Nc/tNpPEV8t/W4hymd5h536q82wMnbnuDpr0Z4u246u1XiY+Upae+B6s6p83TqcgOUx
mfJLHYXz8AwuEbj1xrKYrrOpMwm5xg/saA0mx83YjidT8NKTa97aJaKN2j2n3jJ8An8apS4tt7xb
05s2fczpv5jmPB8uqRPTyJ0sKjd3to+2HiHYgfICvwgaUyduBs4RiYOjzaNniN0DBN/gxemzl8iE
LuhBdagefSo5Fmb2wQHQM+7caEdQAXQiE5x4f6t1RFWnQVJcA61Q7dlg7pYPL2b8jgp1WIFHXYsR
LMREY6SkgKrTrOLR5hpbsrZwcXge8djQuAx1kgK2akBuyCZoPPbg7qqjPVENhyMm0Z1bxreiMT+G
gY8pgfTQvjupuLuD9pJpnxoM7krgbwiYPJPelxLRNqCAZ8waRhinOg4gvx9hzL8n+lcrnEff1DBO
3mLeH6+Ef4ZiU6L8agpriTQmEwguQKP6lic733hcdnoP7KRt114QGlydth8wI7AZkcs3RgeIuNjM
44BVXg4Bi5+Ew1hHkksWCfkDV3c5Ba1LYW0dJFfTfJzV92j/KigRpcF1VeHsMku8rzQaTMqSwGdB
RruffvfMJYJy67LCiijWFFp3wpr920iZqJdXgqF9T9929DwFL6725Mf30fwoeXQ0CzcRL+5ohwla
bvZ2FFDyORBzaDt6OGbdvoZCOkQQXpCDflcZodCohoCLkd9rgfeaCVbd51iXqiZkW0Zk1V9nPfVx
z2TYuE8tDv7nSaqj1oV+F9oTwUTzIAHOsM6AXNCUt7bj2S65aS5Lp2RR3L3FVPKGif761nSEg4gd
lRPyeBBZS1CADryt5K9Vj/Xko0m+uCObBsJHYTOQwXlrBK8ecChVOLsyfmmGeyeBclhvNTQR20CW
62275m2RhsySLGoM7QjjcChs/GaToOSEBZrHuAIc23vnpsHCQQOA9AA10ZzHO9ecqC2pEVBGQWf0
17l28F3I4+6z1+k79KbPE8J2i9yy7NOjwiEyIPQdQZBx9zAk+1bb2+5jW2HaY2gwJTpSsXLrwQzD
4qdRjhH7hWpyIzk3/NuAbnryEHuKdueN/XvRUCDTg25Vj2ofu2LSgizKgP/gngMUO2zN/msYX333
ffSIPPmxccHM1xmCawbJ2X507f7HtmmV2Wm7SX0xrBuvu+rWbv/S8IXUslgxsem5oBDA9Uo2qdRd
s0f8A0EZdNVNCftnoeSdbPoBH6WGifN4s2R49+oyGAD99Q8h1NqeDrb7BIV7YNTiIQ0e+ZpDevXq
j4aruX5EmonIycwPxUQC+x1L2admBj8FlioRB1cO3xWSSxYIPWWHn1abhWPboyPIEJyk6eCSsbzg
YC5Kr1BPxp9K/QSkYkz9pSJE2g8DgnWH/BVf4ITOaZq+3fKeguJw9DsafjrLY9WrVYAdgYsf1KvV
nPLqTEOxXhyJAwykqWL2HTkHL0+fuy4jcsWgLexQWDTsbvUKq37x4lYjZlouKHYTDoEbwxzdCOum
GqCMEeNJOLXL99swq0BJZEXdVhFIMhIz2HbY6BtmZr3NJkHP0g8Hh2kGR5wwG4tRJVPvKH4i65SX
pzyA8VwFY+kjeoh2xjLKBEoIsggqKSynB2XuvC6cLPAMXah5YcKingYJ9CI5K+gv1t4yspoX0Ejn
mg/s9i35Acv7YayTd7sQRyZQrnZkZ1kYzrdOcv3GEmEHBgM5bRcNDk4tBq5T/RN0MQNw58yMi41D
iX6RYGptfB/on1gNmto3ORd7k4ANgZYJuRjqv5wbYVOWmz6m7MJimewLZsHRoUFAOYn6X1bmr2PJ
1Kf1npWk3VTG3vdLaAc6I/Jk9k4ZzdfQAbDA5dbM30731GRkxDT1a0zVO9n6IWL6SfTXubcuBCV3
MCTLcptHN8OeoNNTAwJjktT81PFdh3LReqyKl9jFgzNsZLYLPDakE1sEYK9JsJHas6XClMzI7DJj
za1jb6WlrHj1l6CWvELVeUiAuT5HwcVNTi5Bm02HCPpMeozJcMY88RTAjsZ3DCdmI91T1hEOdQb/
BIGaVFTFPH7cTP0BJpSSYCFguHkFC1xonQDEuSoZxFJG2BN5hNGrGAmnZa6y4r6lxk+XnlWF9fRl
1Nq+GejyXPuuAAfVxTal65/9lgoZ8ZPRiyXc9aFvsBa6vMMRKQkoX/kUHbo56gQ+tvSndhjhy3aV
i3PufQZoIsUtpvQuGZ7qOVSjNBTlPbcuDjrvIj52/rGTWy3wAWTQAbNp6q6EF4+6hhE04iDTUDm8
4GzdDpAcDAkbq3yJ9X0hTgU/imVtSHDZTvYl4tdtI7yrI8qbtl1F2S3JGSYZX5P3sShD3OG3nH50
dReIZU1g5XrM4AyXvvsz2n+uxnm/nMGpwUAC7DpLkp7Jfm7sXcCaeBqldmi5MbWCCvhQ6jn7uhhg
wLVyH93s3qLuT6ajRcRS/6UHICX5isX8NHnwKY3mOOge2yMIy5i1ouis6+fZKB+JAmB3O0IK4OTi
JM+p4pMXnxCNDp0eQzfdWw3Ig/je4C74pbY1kt8Gz6VLgnYB/3ZaMkT6fVajvqKeQIdap8OXNmRb
kbjHLrLp0k+mec3xEsb2jsDLxbTHVBOZZVpcNQK/Cox8ubnYir9stkYe6htbLjA7lo9qY7UmAV/J
GVATbPeR8SU3K2QGv9r4xr6qDjWVIRbUsr717M8KNBuZ88+ZPvzqOhVhxhCl835n689KH115ETw4
GYs9hb7VcxFkYHUNesaN1Net+8Ss570uu1MstGvriFMVyJ+q5HfODEjl+t6P4fhCay7z/tksuFZq
vTiJcd5bgfbQ604o/JQ0NkqMgO/FY+6Vm09BhQUyjS51R9Sa6YIKImeqSeN/BX1tLrmVRPOOlRz/
p2zurmmsx77a9y1qbSNX7FHit2kZF5B7RI2nHkgLYH5RcYdgPGWnY9YMp7KTap6imeODQAmRvrFb
vjkxQKYOWqoaJGP5gmJFk7/Q5VckHeAi7fD86sO0SjuQjAYwAIJve8f/SkzwJ5NHja5DxgCKOwKT
sm/4Mq8EQwS0ttBAke4b0Qg7xJNYWvsRsA1WQ+7Mw2SmexMjBAts9vCW+khaNFuAOWLD+qrz/Njq
DVot81sv1IsRjGudq9FNKVV77ZCa3jHw3a0VcKPDutu5TszdiDM3Z3SvUfG1Nm1QUIdaUn1NojyP
0o9Xcs7gLywWfHZvM2p60xpL8Cb9n9vWRwQ9z1GiSVTm4lKzU+uITrCR7uObNbcNTK+Idkjq1VnV
2MmVt51kyXytwg/pbxIvxdgBSbIjqzLNlPvQmVij0Jn7lfdPT4ZHZcWv1uR/61izqna8FOl4jE2U
6jaDlwQX2wCWOJe7Iq3STVo0H1NQb7U52rZSP+vQJyOUS0yaoA4iK4G3gS7ek29axIitle7GrE1S
R3ghisgmSLrwrpUHEMLMGRdKrCKSTAaGDIg7rXz6SlrfXQsve0E2w4zeLcOkrokYJPpjinTkYBPO
jzgr3rMIcouNT5RM95s24TAtG6T7TkoLqkh5pr8+m13xOWG3z2NiUvXut62hvvoZxWGiNi0bfhn3
N4tMp5FqUMwEa+ZMmrDMTnN0qLK/QeifA6q1tvFPxZy8kyDznBjGmz70BxNqkFhyWgaN1WMH/svS
mqvRJFixE1hBbhCHZSMv0+Dsh56L1mveWtXtpOSOGT3Gv52u/+UGWlJrUgxfICba5uJBufaze3GS
/NFLaORj87O3Wm8Ve/hk2u7KAfBo28Z7W3ySS7XXWQv23TP4M07n5FHl2DX5KdkhHacqPnh4kRz/
dWL+bgpY7sZ2IqzNMEdUacEDY5K2jc8jM7EsPsO1dX15m9p/jtmhykPvadl7TfwgASqbSyKvioaH
zZ/NHSggc/DDEL3t5dk5yLudcuyzxL+i5daTSrQ3a4o3LJ9y5qU15/viEfIS51lDAu7msJTEW83t
ltC8YoOzi7dSexVkLLunJNr1Ch2NgmzEyBzqgm6dDcs8LMl83qbnaS89Ax0LY9z8FNmfs/VsIrax
yr8e/F/FkewzCQZ7xGqnSVkv4eQI2N1lf9L2t2SbGDGZqnm7aeqrYNMHo6J+EPWx9L6UGA6T+uQB
5h5DI09Eh5wxIcmDZQKusFqefFikQfWaQ2SoK74asYqfi2Kz50t0NMb6cPHsc0xnZZ689EJIawYx
s6GpiOPvqUf87u+yKTvMamPA34lhK5IHhItXZl8x85+C2XOBucJwmx/Z1uuKQd0yvqoqA5kYDF0+
YkqC4kyDtU/UxxzIFyF3ot02bLUKgG64fxsrHM1twYOl27tkys5lxrtnc+AwRaBVma19oieghh1e
vSmcuaxb+1TZp0mdumLrGC/BDFmNjOy+xsuN7LD6H7RrE8LWTuep5z148sYNRS7PU2ouQ39SVsV3
hgUr4+QYFmVh3RzkKP9yLGJd67CwAgg4r/2xO/qI/4PiEUhbkoG9QL037jzoAWXoDvvSIRcyRqGR
34zxseiuFfIIsmLWBBHtvezNHU5l9OIu+8yzZAzSzfnFCAxiRZ2VUdzY0B+NtvvR8yR0F0tFUD95
oG5qZssu/zUH7toqMRbcSftPc+Bd9GgniloLVtS7IcDcx4SwZhOwnVAv2fhR9tov4MPSfIvVWlvq
+OTYdtByr5p35HNLU6ICKOmBJyNTr7LfgfNT9xCIl2vb3BdMuYc8gwMK2cI5jmV0SOZfmetkrSKh
LD8R8ZiwwVK+i6wp322OUWBGm7J4Gigaa2Is9JOa3yfyBsdjP63L+imIoITCYGw5JPHuIeAhMeNk
R3vZbmtoCwkTEspe1up6e3a1fQUCngAYmwosoX6LXXZ7s4LXy0DL6AJ+d5fO2/gKcYG06BJ9CNhy
PPUuwpRofqKEGGKyQKbtHMFfsw4894QdFVn30I3biSgTRXXZ5I8NF/9QXtrurauujgYCiRErraj/
YaORyEAMqzf4I+gVMMJZXIyZevCsA5e+aDfEJ7sav/qXqnrFQOKx46asQMgLpyR/5ShkUBY9KAfR
0CwlFO5dXSFAhRSFiBJyFSieI9qRpM+fdQexzboxeM458yw28dlxKoJL4P/1eQqEUHwUPcFVPqPh
exxA+eAMNIwNyyGWtPSAjP09Bkqd/Y47bTUrh1KM8ChvFxE3hlCoWujR/isz3ST9nuS9DyRmUvC4
V0I0mGM6/tlovOMcITfzM/1h7PJPT/jY7xln5Mr5yBI22lHzFnl8lib/SGoibJRGqEwLMK6moaxB
cc5ACmf2WmE2Mku17Bifncyu6PGdCU0WEtaeFHVhdlsSnr7gMO/alDbPQsiW5Go/ackjMqjryC4s
j1gMm2xBUAVGt3Jg4F4M7MmmkprcyPdzaR4aLfg1gNk2Sf1U96TqDeaXie+o0dtHk/1JMrPwbvR/
Zcqsqiq2E3rpwFBnO5qhHpfsQfme8avrkjIvQ3rh6hY59whTeLMyzzupOt6ITByKPHjseAgmsnhQ
ga2ytlB48MprwWfiue6Zje0F0eNWJ9+8G2dIhj3ddfcYVwtvWu/MRblsEq+g/aRAJzBVDSSjEAnH
kaWjzDPjp0L0B5Qb+97NP8YO4BJLrCHgaUuGY4xrHvaL/da1aJ19xfDdXoRK6PHSHgkDHaxtEeEk
MwcfRh7caa35In2p3Vim63uzhtsZW/iCAweRYofMDg8hf3ybMmykR7fgrPgpVVDvGtpJgA5Log76
V/dij4wIdM+IT9U8fOmtCO4OFbQqAokBDEdq4PEQ1s57nkIar2gsMmYFbSuurplt04BRdayWTWlG
cvAo8tc88mljXPSDCU7cVGE5FAOIvvHQFOZHnAskbh6pn/Q5qw7zz0hPR3oLdXfivvYkm5OsVzAw
GWKSDmDCjvi5ZxexIq/vYDFB8m0mqEQ4hYI9wERUTRsBHtRkF6IFr5gtz8kUrDKPwLnambgKRNhX
ITYX4BDFmZiSEaRPaAtsAHQ5IyZyoz6VRge+rgWwQ4YS00Af4E7LXmxXx6jc9LQgdpNKbWV6LUAF
ZpebvpzQWjuJsx0HOvhZQ9BftlaLeDCymM2KTqSXwNQE/T22sjT17SdHKSR39lStU7OmBnYk1nYL
g6vbIsPU+oYyogdeqKwoRq7hlHR0NscA/NY+35mJnVzdfolDzbPm6jiJcUzSlJdf1mAVMuEjQJJL
FnVdswWUjcekogAEnhrBMVneCF+kbBGVb12mpByvRi3IYZ2naJs0iXcwXZGfWYYPu5qJ6IqlW7xp
UkqcqpoXOjp7IAYHDIbTXhLSgqR3QkeFvXdoiE3mVSy+k5SmXsTiGEwZlZkr67U7z9oylJ/PTVr4
q1ZUJsDHwQPiyfJyPbkdaMAqFhcLFvOSHYSdJ2ZBL2ZK7NhO5alVbAoqIkN3Vu8ySkBbxrjfKhDH
C0bshVmxZlaIoUovPmYazFouhpxEmqHaptbonzLIZnuQB8NGOaAe3Yb3T1eahQqnim6uu3TrqQFI
3Qji97JpWezBB7taGsKgYoiXylf+dX7qnNuhgxrb9Pz0ObaaYDCGrWEJdvulDdZqYZuRG5OEidYh
xBEteUSmHq3oqHil2hpiS09CdMtHC/nLKM5FlA2hJH3zrIkgD4Ok1aDbUO7WHcDIaLJSKht2qLbf
DB/ISJONo+Lk3Rt6xqUVu33Ly+0HSGBLI5wTJBibGJF0nH6byfR9dEFQMmt7YusoFbjjts6wxgfi
OVOat/cFWkKGlPMrZRKvRKmwLMX4lMaREZVQAz0cWaWMi3rnTKuOBJs84J2j69UlNWSyDDmxWSyB
Dnpcyz2BtiATynLRUmZG6OdksFkDDKHa6OZTj41h4yd4uDTC2NCcSmAS1kD6W4HUUDOoJKXS2pA3
pV+7He4qQDt0pMk4HIlyNVeBjm4WOFty6Aq/vjU+LYyQTCgBVuGOynF7ER+r2MKzqOCTrdZZ5iIK
njHRc/vOl8jQb8ayAJ9NfyEmIeQUOYUzBQ4TUNDytzFTqAl71D9Vz1PRNhFbRVnGYW9HPOFFMxG3
brfbtqkhgBUNiqFJkVUWEScSqgwBQ94vpv+KqMBGwxBqE6vD2I/BH1qa8qJppb+ZkXBzwit0zCW0
pshU+mMtBQG7lcXysTWH8U8zYopCZaIOKtrkSEzybMk9kULkGhZs8Cv9t3R/Cfbguv7QGYW3IOZj
ywnj5pNjmyUKxuQKXqwuLj4KPMiD3uB/s34ptT8Fnb5EatXO/hCS0qjCOIEDDQK8cgw0OhyvtO6t
dszxG0OMGUBVCzANSn9v4eTAEFkkZTDKG1rHbBErVLcWMqPXmZekdli5Pts9fCRPoStxd5E6zJO+
trqXCgG5g3GqmflhobktcEWrjaAhMpzFBSmMMewLAQ0fPwlrH7c2X4z4t8Rz7kFRfDME9FSW0Fzc
a95doAQHw0V6huMb69kWmXNFzYFiZ9V6FMj9mzW+TdlPOcED/oNPvnIsPgrwmKZ9L/AzIsYGdLHY
5NOTrA9iwkvxz8gu+njuqhqBMr2Ky6WidjpJyC4GMgWpZ8K8P0qWrt+yJoYp1LKTzoS1g/Nf4cHp
Ufm4+07yis8Vk+ZtzjFeN+kGucWGRJ682U4gDEXPBhuI8Kij+RpYzFFlSwCdc/KtB+QlP1XaL8K4
onpmQJINH0HOli97a4PXYrqI+HGsPzzyKaHnEjXPYkGmz3P0HtdP85LMMtwboiB9dfHwceQjJGCs
BR4aJo7qB60gfClJtO1IPkRAf6czs06/5yo6Fdanmj6E8xNzp0lqXn05kH4WlVHTgqVY4sM8ca8y
vlMnZ+Mcof0i+kJF7hI1u3Ydc8tjFcYd1F9+2yNtc4eGGb+zlkNBtArMYiQjdv8kzE3sSHvfnbcL
RpI503X6nyDCoQt+PWr1h6L7KxFNpLLc2PZ1jlFleHdSP1qERcxVjQROv/orbCbcGXi65GFMD3RT
OHo+HJ4EyzHwN2y1Oiem1EcT0z9xxuGoJQ1MmDs4veRxw7KAfZkDv5ExCkV6ETxSWflk9c2+J3Ur
1dG7n1Pzx00ffetDd8miOGXO59A9labxomrGvaTraXXA55WFyx1Hb0JaEIIlbkWqi33vfGsyYznB
tdGUe7/49VSMHXwxiLa7JP83F2izyAfre/E8VtfGUmg5gHghv1jsKizWYR84NeSsph83LEZWPZ+r
y0UAlzcpW23HZQABUmQV6qg+VEWDTPo8WEfsdoQOPJBGWOAy2RSlJCXdEEcBssF3WVWlUHp9SBSD
P63rDvlThoGkJ8u3rDSqHSwe2qjvOZNPebyg0TrR7Tq20uMS/CLNjT6ylRn09Gjq58q+RowAZ7Cq
7F9j21knTv/VzZhkCRDyHwKQRo7DNsRGzD1jC2MbHZFhL4AE2/3BqIEPgGLDOpLPDegGVH0H4KI6
rgNHYrAhIYExEEJmEPFZ/+GxlrQmDooxRWmAHjChUrIUpzHXi8/61uIi9UT+nnl4E+PZ/JzT8V/X
4x/UApuUDxcav0mEkF8SKygeMYhSp83txF4RDQtjPIJI2awwsRw68BWjMX5ZHbFPHUpVx023EDf9
rV/Y8q8S8o9BEw7Uqt8ZQRqttED/qWfnOmNZXOVRfDLMgKGJDRlG6u/BGHzNlhtOzC0s9r3Co/HQ
MTHZ5UdK/6S77q8V/Aby36Q9xgDBtY5YQgXtwgaLjW6w8qDn8ysvsGNPIJxzYpMSrEkSA+u8SMXp
Fpj498ZVz6eVEcC781a1cSVkMOW3J7jpE3xaGoCConS+jUKBdOi+BNSvmthtruqEn57t2ALgSXHg
WCBvxvGe1cTgCA02KG1mFVD2ZueqmZ48ZLyt/j/IjTO5c8m/s+tybQwahpnYibZTav66DBOm+DDW
5q1ahka9waEaBVenBDU7hgaJjiM6L/9meAHDovaCmaoyt5mG2BX1DorEfVphBsye2wJeQER8T+7/
DAY5tA2TWFBLVrWeDCAlRXrM4ybaRCQJb8sJIe4ce4iFkA1kEhfZqIhLaOHSd2/TjHC4xJsrXUZ+
kPI3ZaLSlUhhcuNs5c8AxJkFb0nn7FPvONZnWXwp65BxrnG1ZvG1L0NPEj9ypX4jyybZAZT66gYB
PaotPnIjtzZs2V4zCZ7LQbeutrXfDutKPHMDE0bRc3nb3XPMP7/p/LjaxKKy1h5zdbgIqo/0Y2UQ
U+XIX97bV99jPYZ8hJURnkks4lmJ9tqy/HUHQrex/0UsEMDwcFgi9OpR2E8qRoaqyEBlv5qpU6m/
ORVMfZ3xNWwNlnfap4NwVAq46i05BObcPAYVVuPcuyZy5zkbXwMRvumtGuFwdcO2AnRtmw5hPuOp
KAigGlcCkotnvLg6VpUe7TjzLqa0PzlZl0tPO2E6G/riQTanMQ01ABBmbKNfRaffinMzcknSj4Fo
eR69b7ubN0nRPULLgYxZIXdNvltQJIldPNbCeBsDrV87IERst4/X0qo/Zg/PGXbBu9NLes76UzVf
7jI4rBZb8L94FmuZv1YsY0omnB7vUxf9SAvRe6HWPlHuXskICgsL0wqVsh7BCNl6zr4iMmMkA8Tv
E7RtOJQkgmQRJ6ehP08MoTH+9lzgEaiEcQw99mlTU4tdUAcMlzN7I40vxXPftOxu5xK/WUQMMyRY
Pj8kt026U3hEWpOOjMs5onjCj2IROEpUC67pH/CH3JoNCCQkK1n5HCn7ppdRton4Zaftj4lkb64C
4HPFj/BfCsCRy7DY+Z1SeKILJBVghxavI4ZrOqYHZzzQfyG4e4glQ7fGwVQ19TgSAuLQJQ1PMzKu
SyYeHb/jByvak6U92Zz6FTFbftaclU//GkTZ22QsoggnPqd5elT438yuhaSMBFsmwbFuuGSezZaz
2q+JeOVoBx+mpctP75ITi8DK9NO7SzzCkHAk40bQmYAxHgQAJLnZdUjUGu5tic4Bu++DAivT2PfZ
wLLlOxXyK490CKyJ7K/nYY1ceWXpjBG1I4G/OTO0lo25h5A5LjG/6+wQpY4EAPEN8SIRgoqSv1M2
t0mKA1nl5Ilyzjvmszdepb6rWHh4SEmtb9cj7/zKFpZFzDzBoIIwRS7iW8Ekoyb0AXLpAdBZF8aQ
OShDUFMYwVKdzJyhOWCq3iIc3il/nCk09GcU46toCvEiGeMhUk+m/l7xqsCiVQdYAm3z7spDguvb
zs4IRuD/3UzrkLfsBVEGuEgo60TSt9CB1Z+OdneK62A9x90josWuDGvBWx7/MIRdJWgcJSdxkPSr
RNq3zsuuzB2OuFcT0nGjoyXHi5Fat3ImlrekxTPdG2zioI0/hyr5HLv5dWDMFo8vcW1/GEWw8Fs8
GJBm4r6NU7pUENnGxbwdU6y30LwkvHmChe8zJJehMhGX9bwW7Z01O2WPfCs6ekE0xjjNWRTDjUky
LSyyRwerh6C7AxVVjiEXU9eiQCm8p2okAAZw+cQMcm6fCa9DbF9iVKtPMHFjWOvOxZaXyt+b5nGu
9pn1aouQpPNFgi3M5wmVSLUXGQfxrg+gpKK4DQmRnVsmxbuh3TnlqcsQE2/UvIvYYdr7AqNZ7+Nn
0W+EIod6Js6943xbhYEDccT002B2pno+Qu3hltXiLTu8ZuODwNAR+QTBoD8aZSM2rY8Syq7DlNQQ
lwtv46oflc7IGfiHfKwwW4PUCghgTNZsKGoC8yWsJ/RUjXk2I+DljIMYehcB+II646JIC+OfDkog
a9Gq8YJmxUeq9mQcJtK5S+2ldV4bv36ScfU8V6zC2PtLD9VDOxoAPN0HiZ+D/Sl54We3PxRwBUXJ
81S5rLdEfI+d7tdCTkVLsNHtHtX7xWgIt8Q9anyVU4q9cHpM3ce6vZDpjd6OSxGBr6GFuT3TTPyN
8h+J3ChkmfCgUyZmUFd0sdnGLPmgobu8Q8oU+JeTbYOMyBIsBrCfLmGLOtq3LjT4X+CuU+oBcscK
z8kCJJCZu8X7F2VEGoqM3hk9j+00d7YN6xIwyUAE+uReyZUeYZ3jXL+2k0s4FmkM1YiESuZnvR3e
/Uh/awGiAuZlh1Ub5UdpFgd76jDkwjwjBvoeFchV+VKl1b9mSXttF01Fbd2HeQGLltvIbwoSJdju
C+hsYK5isdej/GZl7ZtkFKpKjswxe9Lz8qX207/a8Y5EinGD9PqfN1pPUUs6nuUnV3zBjwZSW28c
ihdyiTYmMZMuAfQwJPbKMJE83UbnyUb8OrPW6psjGFopr8zNX9rMXM2UOim2wXGcV6iOqHHAP3ab
bihixpqHKeH+3uqsXJWhmHiBmg5uM/vPJLG3nrEzZuqpbMzAgUVQooO/fshuRHwFJJQ5cRBqisKN
opdJwH6iSIxhOaeeHXadfC7bHxwwYYeH0brrXAqlC/NnEZtjNTJQB9TKvPDaPAzVn7J3k0A+194Y
NYok2Zb6ueEhgOs1x786tbanaJZIx5LlL0R0HG37DuhnATCH54B083BgvTSyApEkNrbH0uk2pKLw
JqYXEz6MRtFoy7tp0UZrWkFuZm6ycmrjCdNuQYS9uAQpZ7lQVDJGKIN9VJwAwSvUDGjyZ5/2regQ
ssWAldQ6M44IeVdpqajbGoM8bYZNgfgERbHqRmIrGv3FhuyDG3LVx8gCBP59f/D+WbbxL8vKkCHq
vUPgEfSSJijTtFOqnPdkYAKN/G7mbzkzwrScZNAKxdU5G7JplSFKgHM921uHDO6mNJ60IiqvVf83
ko9WWIwpSgJK40Q9Cfdc1+cJVj0OQUSjMKc7nlpWtewZRtnjEnsWC4Sm/lDGxhxfDezsgo1LzZ8W
eHaPMdCosKtTymoIPZLFioRVNZ6eXKAUC9xCbjoClnGPQjAeJj6qS78UmOBh4fjFYH60ZN40dgnl
7Ymv08TqKqdD4e0krhRVEY+8DzBB9wbkkeE8y8to3ZEr0CSRVnwvhk9zfK9zfyO5OWqu/qDBk9Q8
cve7Lg0fhNB/ScqaMWIkecoIiVw3uR+SQxdR8/YjG6jFuTljX7WKNx9LSqPdXAEKfEnHgr3GZJ0w
knF8/o+089qRHD2z7asIuhZx6H6awehcZHjvMyPyhshIQ+89n34WNTfdpUYJB6chtIDqQkZGBPnz
M3uvreJxwM8AzT2eS1CQq4qC04fEmWwJdaoF4zF/wdulzdNyUHpz0pulYhOk22GYlParKp9r7afV
MCQdkx7zDZthb+mFzizNpgKp8rgOBKhuKnM5ekcs3CVYR4m2/bS7APMYHJT4avenisWkjCJEMTaF
AnkaTJ53a/WFXk6bvFZfRMkf1fRgadvMswwlNhj6Qozt15cU7stxJT5GEtvzJNtx8zvqa4iUr+kv
EHSWiV8t61qwYoCxbc1Kn4/d3Zbpg3H5OcUhXa1xfThUbVp+kx1YjUgq5FMpVnJLfDP9MjOm7FaH
a6Y0xbDz+ZR5ioGL3KnGAvSfoKBKzENh7sOoQ06+bkeTP+4E76UhXDKBQRscDbLVKHznmo5FAgOr
ncNu4UlX51cdOaF8H8KlYsP4fRTJQrMfonm49iKCjAWBhogjJ1mQPcgDKwZt9WoheiQtrEeQNWUg
gVx6dAEENwfdPy0DPWm2JInrqHHgV1k0DyAItdVCmOSSYkF22ouUnQRQtShBIeiFVOyc3sQ0ZVS3
A1Qh3iRX1SNqtJlM1h47ouIzSpDOLrgA2ZegeRvcHeYkLDey+Oz7hR+cobaQ6COTQMSel7N+Ulgr
jVJaCtnjpOlhQEzUOvWi4R6o1BXPGtZ1aLwJdKffctO9gk2rUuVpoeHOEG+ep66HHLfPcMgdRi+j
DweaRCJocDeygVQbiBrD2WJhg+5j3znTFOq+gyAVJSwjxGB4A+u5b0IeHHayUcBPvvfkHZhqCRVf
HDylZOkVvsqEMBTXKni1+3eLkVKZrqLmw/TaLQ+XdYYgT2vx/7Ga7t9NKZsS/EVlQ3weOVSFidOp
J6xTjpQrTeS+lWScKLiv1HiqtQRUAW4bhg9zeMsKJm32cyxmqi6Y5JTCiFQFHqp6yFAxZ3x55rbV
XtvoAjhkLPvLki3ZqB1n4ln1SFwHigqKVlGZe4PlZybBdOgsNBABmSOBpEFhpruNnFnu3YgLqxAr
FVC/6EbZuZCS6lAS4F+VkhVFOWikuZDJsKC/URKUFttKbDEhSoM7792D5S9t71oIEpfZqjSRvSjp
HbUWKrgRfRopQjHd3EpgcawEfetA0Iopn0I6YjZ9xDRql3QQzzBntJqpa1hKe3Rl4BFuYfGaeaAC
BJshoIW4XULlCGrtxWKzFXYLmLEaDbrCtjJhgR+QBcXTwN/EKkeCgM0kwJ82/o/BXNNqrTd1yOCa
6s1F9WQGgfiBx2VPqO7IM5rX2Ond9JjEdydbI1KGo3FP010rRUgkxHAY+jFTOykOncW8t7GpY9Og
hDbXIpAolTF/1GU1wYQLBt00xhAXxO6nYgAATB6KjwgKng+Dvm7qjd+4D4w8+fGdN6E3NIX5saFq
9O1HGZbvRcOdVnhwFaNJquV7pTQBr9mgH6xx3ZQw7dcPettfnHBnEgFf1S4Ahpkcw28HNt0mytLs
iCwxqAQ6nTAJptUO2dr0ixuHoz0oGNr77UKCI5pG1kvmsfFHht6QA5i+uDVd54rJJjY8tVwomI3D
5EMQi1DE85hrk1C/yv5JaCb19IdZwUvOw9EhFD7UToX8mlczUqmy/CzsA8PtWceQUO4x9pKI1/nw
ghDFYOH2gle329flGnX6Us2jaZotAmrBAHALTeNwlv1nJr/6cPJM1s3MuNXuu7HZg9zb/JUGPE8u
DnLRbqyh3pCrBTxWXWbFpkxpnluz3FRnpo8Qxj641Bkpnk6Vqt8P32Q8cU76MNQHj3Cv/PTkfNJQ
WY/JM+rY6TMb7PsdsHi0cOUx42nVeGc3YqMd1UD6kA+dVaqF0EIczYYd+DBHVKdj2K77l7zxtqYR
g9FZWfXdxhKs5rcyyCw2stJZkALqgE0r+2rqcUENs86z76QAjgoTVIaJ8ZlmAtsfttCgJjgW1lXF
wMOLnlEn+3hVio3EoKIUxyDeZwMgAKiN0Va4w6yNnj0Rxnm/w49K2UHTbF6cnL4dsbjTyIuQZ1Kp
Gi+ScVJitrfSw+uA1kqfMsxzwge5Ei4+5W1TvMa4JwZbnvTdPo5uY5hKZcM0dLHodhff/gkr5hsC
32by07SIXWEbmezO2NoxuZTuNJtsYiv/6g/8zto+BYLmuwyvC+g2qIJUljO+9SKlysQgObp+9PT6
UvhdiPfanHY4tXuwmeRVJop+ZOFKRgVnF7LmzGfh00XTrMNyrX96oPtcVNWwfxix57NQ+hKjEauv
O5J/NiXtHvJHDTBY09NgJ4eBRbQOz87mC7Ji0oBpfnmw2Oi8m8KYJQG5WsWiDd4VE4v+DnP71MpP
fvSwxUlRLr38pOTq0k3RXCSm1LiE2TJ9ixrVVn9SUAKBOtmH7MzSn5LOs5CbidIwDajvmn50cwLl
THWjVvCQbHJFoHeBiF+VdX/0WXUMEpOEhW8vGhMYMiXj1CjuMbrlqgebp766yRWBtmzsE2eLKcJK
P5Li3ns3YfzkSAJT7w45BEaTTCQ0NZqw2LkP2KCmXlHtveRLiZnOQbXKrxEamLb5wImOCQa1m2oD
y0N0UaPgg6HHdaJboJvdivtlo+Ahwac0HdU5EYdxUhmU2GcvW+u4LgEwdIwA4A0RDu7dJUudmuSw
yOEm1R+deVctUJMaLCXzpRkUfPzNLq37vZfWT4TUmBlgDqAtssyz7xH0WTSbIKxRABGAAKDTZLHY
VFi/aJGyrptAlp8MaBatnNrkWrQryYC9rGfr2Dc+IvaDKscMxQsGjB0wGk8AzzxIsb/zsNxq0Gw8
DbUfbiCZVEq5RIXyLXnfNY03mX8Bjz+e65b601CL6OoCW5sJV8jGpENOXuVSvyMlty2wU2G7UA3s
ctQgKEwmmWAYTI+AQLOLn7IxIHEiXFhPJzVriY6pjBDFMqlJqhWHxHNPNYyMnkWqCC4abh7NIrq1
//Ydc8rDtQmjoyvQNHy3zT4tzjoI0lEgEURPShzybRCfM1Ed/M8cTZVVoAybKHwzKQaMjjEzdDmP
u4s5gGPcXftqgT1MvY1kfbT2Lah3JqtJmhMGjVVzLfpL1K9TZVUgCZFx4To4HgPnTRc77kHMaZa7
BFa00NgzlxGKVFTfOhabMDN2XsBXRASVARgdzqzHF9AE6SbSv6vu3uKKjxDi+HxfrXaL2vVAZJrF
qhRZVG0U+BTYxZg7z4ZIpHDM00dJbzaD6hDXfGOhmXw1XCJhWIMDBJ7XuCul1KLZRfWGTDrkmsRp
smi1qRutB+8rZH7uZXtg8R1aDhnfOxu9ad5ZM6XCA1N+OKzZ8mg4+h3LyjZ8D8EmWtyYgyFWeSXv
nB4CQkbgON7N/ljSYOlzolHBr45ErkhZ+2jDB1hVEeElrlVvZUGaOYgMLwAuCMEmG5pZTntcph3i
qHzaw4LJeUQ18VGN2pWLrSWXliY43ZBS3OkEdziPDR5wZdnNFWvqohJIx07VIH0KPZ+bXqoGplKI
MaSZeiFQahA5umsyxkoATo0Ogh+tDhaWK/Ho+TaIpkHbGbGZMY/0J7H/KHHlm8ip/ZRqCKk/SUOr
3ATJWaBtzgh0TFeioFNiW5iDz7UbukG6DxvNE4YaJ10OMmJl1H8xK6/Ehn10r9B/23n1ERdLJ9Am
VRq+uibpI5I1BTyHzQ0RLIP69KPBZlAvFAKgMiKpM0AgHbjhbhYTuZD6Z4yxqCVGSA2jG2y4PIRR
CU2T8B5EKsY67gtMqBn1RZVKcw8UMsYhy+cSLeSNPyZQYk5QSeAs/Y3GFNXi8w1685rLXykKeSnH
5egsWLdk5tbHHtnos6YFqEc2g1ZjuFz6Ofo4AxrwHj3JC/jKnomNHH1E3RHuguPM43gfFEv0A5JJ
CLIyiUtmDPq/+uVB7BQDC1yVrLRSX3jsZiuemCb1js/MNfyQrM+cyS8elQqwtjYCneQ9Axh0VHnU
Av4gRuzdAryqjZC9a9JcVUgeGYN1gaimopC2pWjvg+Nrlm10iFmrx13EBkkZlaNsiVYelm+wsS+G
aUEJDOe09eCHnq7/CDnbHMYtUFoWHmRjiz47csmqo1BtfWKbx5F/RZBsQcvefRmIGho4q+he+54S
FuUbzUuAAxXAzCRomC12rHIs/pAH1rTBTGSPcCY4NZDUq/DV8K6Vcu65REo7ew7VewmjzKwiXKaL
JHzmJDX14UnJ7jm7x7h8reOvzClw8O8Ev/NgSIDQSEepiav4bJrxSiML1PFIApH7eWAgx8obfNs+
Te4e9axLkExYj8qYciWFYpXI8RxfyQWH01mpsZ+Y55CEJoGkxRMyflnyg0YrXnwwip2f7weM52Eb
A65YYoGe+CQ46a25KMI3STpgit00Hctv8WrkwB4o9XKu+4ClQGX57PfoEFscb2NGR8mNCJ2bB/RO
1xaW8pqVB5vjqjvYTB9i62l5w0vhdyvDPdqqM1cIa1Goqm1tLhWESFtTbH++wvHe8pjnHMixy6Qc
T2n0afnXvEQoduzxc3jDNQnKlcV+pRxIxaPniVHU5xpn/7OTUe9Bk495W3LzXTIR7+pDHzTzknxj
1jXkI5kr1f5QbFjDMqEsxMVA5/LqWwPNH65NHuqApFci/wqxfNi8vYh9cYxupIxudr6LOxQ42Aw4
5wf9KekckMqtbBFKYzrdmx4+3uo8wI9VvJ9Q+9FYBTXUopnC4PNbZN+Zv/Jot30e8p8pVkGBcZYc
p7zcVuomA1kdJE+DY9cjI834sZOPXKQnCLfCuurtDUJUiS8fLH2/NljFVsG+5ZB1T+5w7l11VsDd
l5Zas9Rw3ZtuvNAoPjXrJSiOMfbBiq2kCPfQF5kLIxE3l3qFV099ZOqm6JpNyQjNhbtponhg4FPv
i3bnMLSus4+SfAWgiYXxqMHBZiZ5f0v0rUpD2szC9b7q9mnyFGul81CcclOf9lEFi7AAuvAueZTa
GuD4XNuXHaiaDnwzdQxgR0RraGn9fJ774SqM0NdB32RgrFyb+ABLP0fTGtdcKt4lKJ8ZEH6F+TGK
0ZeGKldFdUtq8WfAKHhMppJ8+PDt0+Bu05mz6HPbQTy59sLPkqDyPiBfEco8QsJN5jYo4zt47e6q
ZQjMzHwVZRcdCK5joVLH25ATGgC7IUOKWZmYQ5pmqgJkMJyZHnGPdS/FUGClmJQhGbBL5CekOUou
ckc0TmygMeEE11CB7rXUnEOELxCfLZuLlvJyDJh3H4496yPMTIj0ZGWC9CLUrkFpv0jKwpanTGO4
yiBoAEDQa8jyDCxTrtZ4VZR3uX/GHSv9meiPbrxUujvPXVlbotZue4xvL3kJNQHCSGnSFdbmC0Jb
gmSi2pr6RvYVI4p8oZAoYFXpCkAA7AoZMV6rzFpVPROkaKCfrJYollulX+nMpxwG/ybivEgyUBzI
Tw8hqmw+tah6kVQQU2QAhgywU2eWRXuLKYp3yTVS9xQhL6SeJ4eHm+neJ8s++QbaHArgAOeYMsPu
Dn650P23sH6r7V1hk9d2aiA+9KQ1Zu2rmd3GwiUhJoKKs0uWMmlZbFUWjReyXvfgIhk4c1g0WRo2
6UiWiUBqJ3JNbc4v5zjZdCRAcyPBP5LQV1Xem6fPKf+LCkYUkv1xVGbC58Bea7eTurBmpAAjaCEt
jVKlHXdRhDisKIrbfmrnk7qCUQmJkxhaGeyENwRTUW+1ZqbJW8BohYcFoAGrsULLC7OTraDVLdzw
LIgjtLe9CsPaIaxkb56UMJ4x7grYV+bxtzpg6T1LfXkcF59g346S6NnImvDHr337KdwcVN/JcY6h
8Vra5yHQ6G/o0+QPFcBnPCRbp2R4lqExd11zaljvEqvgEXoxSO/ECk5bDyc6EyLmJgCToGnsg/xd
Z2jaSYiiiCo3SJSINJ28wZAGeaTc8+0HGaChjLoi4ptspqK8QwY/FB2yMkax3kE0zMr1WUizCvsT
iSaW4NBaSBptF4N7F2FA4QM1I7pX8uKZSY5PZoLCgCFsq5exhzJvJl9Gg2EiHuxNqXcYZj7TEHHo
tjNDhqJzNAwHm4hgXS54yMdMP2zmeKMuTDvU3IsNQm+dKXOoVHwpD7X5jOXzYDHDYJzG4GKKJJvJ
pg0Km+C/yYh6kNWORjU8s6xZOn279jsIr/rWUK8VMYd92b0XwzphAWkpaCi2ts+A8DRkB0dVFlXq
HnsbA3EsZhLG9fJsxFfHWSraOnFOvs47RVZpPrPmkYY3GeOMaj+KeO2Wz1x5q9p0XRTvJkxKvA4q
g2vb/g64WCnJTBdfaP/S5zZKlQ88hWsKRsZ/dKxxnh8DZsJEvEjFrbIvXncpFSwUtgysjRPKiGkL
j4PkTko2CYXq4kU1JrLzKEJGS0BvYg7cAtpIJOFMbT1lEabqpjKqHYRSFPotvzwS5BhHUO0sWQK+
IZVYwYfbGwMDSaEttfFwgL1NjLhDEGYTscuB+M1qiu8FQ/9LpG3r9OCyY1RpUivKMhfYQoNLFHkV
qzecFi+jP1Vj66eeiuEuJ3fFnpD4bkBOxiqLN2Do3rrulNBF+t5Ft091RRkkUJykWTlpmG71TN3b
cKEMx1D7UAcS0QjjQyeL0Lalvm+acu43xrrErlJxIJtduWkaQf5jdrfsTV2cAAKyp6zzlS2VpJ89
Awv26THyPmT3KfxjigbZm6OgyIhNDj/BBZKbkCsfnrsN2OgpfAZ6S1rHMIFYAGY8JMYn84/wkkbW
eu1il+v8PYXlYLko2O/sf3G5Ki9d+ZYOhOnIL5L5EXQnrftBOZARaanL/iTko8TtvlHFCRgM4+mi
kSapSepvnLD5/xzUJ2r1Fz0huEJMXbGJzUOAtbXuN8gx2GBI/UILllm2bOVNL3+OFbqjM7pDuJmo
89IFy13CiqJow9AZMlYWJz/49KRuEeYsh4htdl+1+mS4+yCe58wGTaSWhvyRD2z1g7ec/NYKJU2q
bf1gKeKaBMlrzrSmLy+lhGeHVWBgPALqvEgjF+WmjYuSsWEvpob7QEc/bZlet3grwA5BaMonSgj9
ryfToW7naU1dahdr1yknpbVvSv1QtHehHzy5nxDWOC/M4F7UO7XYtaZ9kbjYIW/V7BqZPFMNLDCd
k78Qq9COkFYHDkHE1Jh++Eilo2rgfx8QjK0SBQ4f+jGhghWtj5L8hmPN198GGwbMJgeU5q8i9+qa
8AI/s4x16LtOnGaIlCKVL2V9Gy8+C/m6US216hxCKC9naHFser2KTF3UG/xCzYuO7yOAdEW1UoP4
KRABSq4+RYjBiRVl51jdqnS8icvTepXnV0X5lBsaYmYBuH3CYzS81YIuPn3vM9Zzb15CdqCF7R3m
u7ka52d4rzD5XCueXz4T1JA5dFhfTAy7rTqruHsKOhbNhZWGQjDGr1xdhF3NVOqNwdsbLJrk4QRD
mE6ViXo8qiUHGJNZezNjAzH8MDdDhmULQ9b5NY52wE4w/tTCpaYT6oqFqSVE1Vs3VJjhNYfO2idf
YbUT6qsa30W+bz2SeW5e20Mfu3H60g2QPu+UnETM5Nz3Fuau78LgR7gM1zbmMsYT1m40MEwsdDAn
wYfucA4EhFVNq27ty+9FeZDQXzmo6gzlR2fmHhVHxTuE4YEyXHJXwNUbFfjnCV4RTP7Mp5xieUpg
uFCXYX2XeTZ6yS6u7jycFfTUA3rJj3K4+LAMKr8/xv3RCvaQ4UOPM4IrPl7LDGgNeKiu/xGZPhBO
d96ohFfZl0IcVA6ZqHw63lem3SN5kSnPklmEpoG95tZQkdHROpgtQV13R/oy5LPMojMPN4E8jr9e
ovwy2Kcs3fTtjzsudTGeBupN8tYhmWGloLcAp4XPNCKjFPxqfGH9S3GGctdw0eBDJGRqVrXDhIUa
gS7kMq5y8HL4vBW2JSoz4LT4LnSmH5An1gH02IpJ2aWJz738GgHozKVvubipAbX4OHF1KEeVn1Y/
GfmcQzL3TmHxDNWvWjZWPWjmIsPrW2xNWNfdlxlxcIy5wTJjPUy82SEm58Swzy7LuKj9yvJt0Y8+
2GWGarFH+5zZATrXEgUVG1rw/zkCKYYx11Fro2kstzszf8GvM41cnbCuCOSEtlcpfu3QP/g9hZmr
uDu7iY7Ew8xSDw24j2Ctl2akvKzr8TCv0o3o1WViIOQe2sXgU+InnDh21U8j6+I6j7p31xUTRilY
19FdjkOAV2fCT0erX+tesAWgzAGnu8YxktSoIaUvn+H/sIrhVVftJmdq7JGP969a4dxhUU6bqWue
nAyD+Tys0kmLpL/bZRIJRDuC6Mi7YvZSI8OcN8MJwSUiCsAtCFQYM8aSO2vQ2g89ARE4E5F4zXt5
G+Unz9q6wyIVC+wBaQuzN0SQLeNTiZAdm4mHW3QtzIfA2G73YmJVPdwRyAccxtGub3nw4Bn/Guzv
XDpE9s0T+0whMjG4aszdY/QeAs2sTH5grbo4dvZedDZtlED5XFPkldQfG0pnlykQij5dVeaNtJXq
ml+OcAAG61V2K5R3L0FosIjHqJZ2kaOE7QvC0FyeRXjbWUWTrx2y3amp0/ZDzp7zJ2ZZoNHQNYy0
ZW8yUhoqucTq/ZNTHgh+r4TdmGxHs1b/8PBEc8yYZJp2zUoa3iX/BhuCiMF2miJT0ZB/u8cACryG
CBQMmhu/55lAMn/pMoFQ4ierXjvtPWPZgpstxOCodbsm/JHqc56DZ1sMzVYiBo7ZtuG+G/UugQ6V
b0R3aP0PkzpRXnY5BQUDhnoj6MhGwk8JubgdAJGsleHQIAT07Ghq17A6fGAJnEDJeoyj0RmZOP3G
TRi9Q2HUw5UrjLWBYwIw65AC8EfEissi6TD4Wi85U9hkC0lv8N5995hxVOvqVmdF3SDjZ4r04udM
tHGo8+PRGdUxO6KUFajNVPuMBswaRZ0V/9vU3bwF26TLJAORXi54NuwG5aez5iXEOCTrjAfWBgE5
TsRu/2QHpIlf8gH1iI/C4mDrpFc/texDOHsvWATwC1p361CNor/Sg1uUXaXmgH6fH8MpDie5B8bJ
Kfrp68as5ggPSeiVRlPOUXZoU2ZV+3D6ledtvGw+SLuOHCm0vyCov0o0QEoMvxCAUICdqzxL5Azo
w04JX21vb5qcGpg2RnmZUZw9Z+UOW2r81sX6PKUBDjP0rjXEehA1zNEReg3SsmmZmWr5zDUfHSNY
CRRU9plVBw9Qlzy8dvVOyg6Kg8yWsig9GRlyg61qXRKehGmPAkLahjlhIt55pFhJDN+x02bd1RFX
xV1Su2oaXmHcs1L18NQr92glPgeG45ljE4O2l5E7x+KbHYPO+pRpbUFunRcgQz2CBPL8fq3hZzSh
4bYL3fzioxoro1GdRZaNTJic7yFeB3zXWpDf4IiMJ339aIMPg3gocvu8c2t8S+hOQueRpUS2ha89
u0gZ0ZTA96dhz++AVkX4tmGiiE/ZehaAYcP3Qm/Ovv6RRwkdM58xJALjR5avkes9ylKdRB7Py/Bi
K2/oERc6QagVuF+ou+9Ou+0Y7AqcWOwIunRuUL4yn3yJYIaZaMWVbaE9dC5TpXjX9eor9MTRrfWp
YIaCsQgAwsM25gOEg9KGVUlWpyQHxFfJOE3aCUXkugb/rtjnmk+vHleTztcYiifJt4523Mg3KkPh
uHCXYwoPpjDH3GYt0z+yk7t1aG6M7rPAHlIPbP/Juu4te8nclFptbZd3q/9W1BPSRqTekxJ/h4sm
pSgvkYBRf5frhYd4oKCJ8RHC6FA5k+RutfB9cT2HKUJRUPUhMUyqORu0q0YgtFv9MEcsuHZTwP0Z
lvv8W6cDRX3wYqAtYheInvapOyenjWYNg1D61Gnp2lMDa7g2a2xIbcYs7g5J2z07gOCa/wxNbAjM
6tyYwJXwRSIlzA72gt5PkTYo3pkK0U74wzboxpyQdOVkEtOvuzNGeol3LV5HigaXjFmIRvPTyzMX
j0EmfUPDVjix2bVkDaMdh8QjPA55MmHzKkChlUA+M7HvVWrwkbgIGij8yShSa9L2Qh5iQxehTz0J
hB7wDrzgpHhrDf1HxXTZ8q7dmBWC36pWmJJSMjMPMMHlZy2ibYpymIuAs1hz0L2z5GYzLtfxTBpU
WsV7HBvvdm7sC4AoFU4VVBpTnYQMjzUE25Io/IhKi0SAnVSuS/M9cvahweBeWvd8zHH0/q8VfFdM
BBa23nt4mGVzFks2S/wKfq459msSEGflvTOddYMGp6DnHKBB1554G5p7mmx69+IHO0la2ewDUgP1
qYLmoG0Z07/r0MMqr5gb3cHUVlq9qLlOjPKuiqNVXExrVEWf4qyayhmWwhab8CZrbawxl7q46P5a
oNbINkFPyDgnx7lTb3a58CRiKmc6NNXRf2hnS8OUYW/vyZ7wCVOGvVIxD8ViLm6NtYL4L6kotMA1
1zyrsvyE09djaFP2X531oXWvabDU8MHmTYyT4eHDqmvLc99SzLskg6/14GQVO5nEZ2vNF9Owg3Et
0Ab0M0QKOYCRdRptFWeJ5N5Gnsx4/kTM74LmCnwvslm/Xqrx3vFYmBXnTN5TFfXNTfYPFm8ips+R
iNDWR4JF9hMYDH8JP3Oqj46+TwZzWFjs3au5yLbjnsjF0PUovA+vOlTQ7rqIDsc52XHI84HAGx6Y
cXLxmpPiY1+wb4m/KaFYQtBT9HXtbAaxVAzCU9gDOB96/rS0n4HI4KJ8+HDU9XrXsVcJcbQKsPfk
zrQZ21UGM87nGJJRpN9l961AuiSayTZfPRSQSTFMerTntnvTom3avFLJm8Ojjk+yfpcoADztopDD
MzRkKrdgfdUfl7u9z042x9FoCulCAPkmwS+ohjU8nHpvLmUsSWn0pbLZ7Vi5eWfVecb6xXKPcUtc
TcJJBV3FvWTKVrdZ7Ols9fwVcwda6LHZ8RMWGGcRfNn2XgjgZx3K2Y0OZEwLd0a8plpUgHU0D52I
ok7kU03d2C4I6O824HHeXCsDQ+I2RwklM57wXJIsu6fe3F2WcWW1ryq2YuSZFvLSyNGHI32SCnkm
Gycfwz1cas4mVGa3SGEKEU5U501VxjRTdmcN6yl2aBFmALe4pIE0ZeWgO0BOkdGWziM2HaxlZJ3s
FGb4Jj/HqtE8nhUZ1LhY29WKSyeBO1UD44dFx5D9FpivdpTgrQDR0jlTktqkAMZXBron/Rglwxkr
AWv4EiVLZ8CO3J9YisoKO2sMCYbvqoSWg7jDfJN9b1L08BBHPTQ7LHZXTnDKEhXt68Xpf+LgzWJn
5SG4yk5S8gx60Ajbotm5zilyyLCcWpQFIQFX69LitActYvHFJuG4mR3DG3CjPe3uaIRnpT+05nuh
bBX5s0EJnlKD6/FXTzqn4BNM7irpXvGCUO0UEqWLSr3I+I0RHgiQo8iiNa95EUSj5sNnaXgTD2lU
BcMqa4pJ4Hb8/9GRrLkMUzhrcXWBD+C/FOhI1YfJc6Oz10rxaVV8U2wXta+62hBzlXZfRVkeovYU
iK8wf4ucp8rovlpV5klzKXSommux9Ue4mS0xRMfVVr9KzfFfLHgDetZMFnMfJLMefHdcJ6mHR0Wh
iN0ItAAD/qXsyy4PmXdym9v/Hjjj7fGoTBD9PYJqdhgpojK8U1ahrhztCadxaxbLtv3SqE5q7CRK
fk/kuRadJUHgj8V6/iwzAymA8HYqNVYHlahhr6EgAkPh0WbcZi5NcvbTYNkNM51R/SHJjgXOZEDc
PHfusn3GmziRlWtiXtyiQjnzZVOKC+UiY3uVopnDO7fxTWGTq2q+BJJhPQhDIDigR0EvJ0FEa7O5
EY/sFa4/Q1O2FQo3vG2zPoimhgJLwqbcIdeMWiWn4g1LtND2t1uvhf2llVCOkNFZeGOKi5zB7xss
QhT82SCOmR7PSuTrgq69th5V/w6eAVXHSkIWYvjeFBhCFu2Calz8vHj+MbPYte0157vR0WffCizz
w9pCEkxkRlXtg+Zgsy7k7/7Dbt0u0CxzuLRJs69po9wowaeAlrUJv/QegSJeG1tpXv6huEk8GD5/
FddT4zBtTU9Y/P/+t//zf//7s/sv9zs9plHvpsnfkjo+pn5Slf/8u/H3v2X/+6err3/+3VJZsllC
sVRV6JpiIpjmv39+nP3E5S8r/4CpayYaKP4TU2Ndf+v1KUIDhznH719G/6uX0SxLV1RTN/nnzy8j
ebbaV76dniS+x3SavP+//nihqZqtCk23NKHKv7wLK2SsnCEnOZEl9wgTmZG3ef39S/z7B8VLCBia
tqYaQpftP7+DwmV8GsBrPsGj763XsJoZnKG+cGe/f53xk/jzF8KbwPGs8lFpuAR++aQKfAYAu+wE
wPExkz71DL1wjPXmx/CS//BSf/WW/vhS1i9vqXM0nyCZ5NR3j8T9saF82NSoJrHVv39Pf/VClmYq
mN41/qWNV8cfLjK9xvaS+11yUvQZtPWKvtpAlv8frrHx1/3lk9Nl0+ROl23bsG3tz69SK1nRC19K
ToSKUpl2/qy89wA41GXefv3+DSnjz/rda/3yjlwip7nMeS0cZ7MIfUM9nCzttXeWgfndMYvvyAxA
We/pm16lrkDh+PvfYHyBf/sFLETT6AkVVZHHj/wPH6nrENxXp3F6itemDCNi+fsf/xffmC7/4cf/
chXaWlYWWh+mJznb+jnm3IXkwgw+/v5VxH94E79cgJZtKZbV8io5mzdkvDrPl4//v5f45batmliN
E5+XUMlufMcgzgn++1f4i4+KyEoub9inIEaMX14h6vLaywXB5s8offe6dy/E2/kfXkNR//2TEqpQ
TY4GTmtL/+VFAlf0+Ge5VcMP8+W7YaNgHq1oDYIQvjWO2K6fePbr79/YX3w7f3xNIf/5EmtLlCV1
aCWnzPsf0q6sOW6c1/4iVYmLRPG1V29xbMsdJ/Oimpkk2vddv/4e5d476WarxLIz9T18VZ4RGiAI
giBwDuY8nLe4kHtv8jWeppOihO44aEAHHSHeie4twENHBQj+fhg1sWEhqs7WY1xKyaVpKZ6WTYLH
jYX9SuWXOt1NwO4GZWJrYZxx+mfdbGT+lrI1LQQ6aVtwConD4tJuTdADP2KARuwQo5ll+2oDOiH5
5iGSd0gohPdIwRM9eX8DnQPv9Mn4ORpu0U0cH9Z/yJVlBTWFOR/ujFjz/y5/R9lhkHjyJX3BLHpX
f63oiTrG93UZV2FIkTH//SwMNUkJFEQc7sAyfs7k088/+7piya4ypRlE+HpFmn0f7ww0/q1LuNq8
yu+f/372+yvPJu1gQoIg4H/AZQnXnvtYs3vp7MMXHjFLIQ58YY7UNlO8ryOlb0d1Ar4Nx/vRlMEB
iEw31APFZQdI07b/F9wXeP+tnzm61e2R7UnUHnBTdGXQA5U8ASIH0DQi+zjmEnizMe6B7M7zouO6
Ma4X0yY2fqnl4BCVVCpBP869gZgmRita+Wbbp+juzz6vWAFzkE3cA3XdxfiCjXRas8UXfj1FckFM
ZiKblb8W4WwpyzgsWDBYQPibbtrhGA0aV1n+PsCRuBQmdrViHZRH/c4ziPeCHja8RDgf+PnUtgWO
Eo63bYdeeiLNSlIIsxYvVf2pAkf1/buNj4ySc9uBLyKxVLYSEP8inwD78QXwF3iqH96/ttSasxGL
2xyhTzmfSJFbRWQkeJpD2YNiJ707EtjUcqjDCGeIZ0z5Pgt4PSSGMF5CNM/4+WtpfHq/fc4EcOWw
G1qbjFnlGC9o9I78Y5Zr7lmzfS9DgE1tIgAGTQTq5UTxnsGngjB0Jbko/48AbZo7VD/goLawbBMH
HYK+Mzvw2QYozCKaoqI2Xmr/u/xEQXazbqLrWGlzk9nwTaTy1FQvWZbRNMYICFRQ8O5G0MHiaW+6
kfT9jnohRdkHBL2ITcVY6Ibgixm36L5d12JhG198XzkVcWFO8rrD95vqtglvQdLwZ99XVgG/HGkz
oFvd8QtGF5xSE6MXFgHnh3SkyblEiq78fEyoeM00sMTFnAMG5JJ7XNpQMFjXYXZGxVlxADBcdDll
FIIuPakuq2TE81nimi0aNJ2TN7953qOtAg8s65IWtgV2BMfOECaRSMwuJaVhWwgRtbWbOo+4esZo
NZGf10VcpWPCvhChHPFlHgDsVZa1W/YCBSSM7AIYdyw/kV6KN8BSRk9GH+Kd00s5/4B2wka2aQqH
MdNR7BjkaAUxCq92GUKu/QloI+DNWNfu+mYA9WA8xwGVG3fQjn9pQc/JjDjM2sZtMB6Qoz8iks92
/URbjLWLbUm/A8bDlvER40ZpoBG+4CcStx4TJRdic+cq0xV2UMUZrVy84MZ4Ibcr8zEqrPbIWoay
rZWDiq5M2PtD9YVUZUGzAOic3CCVeyiHr7Hxdd2g83+t+D6+zjmqFdJEUUmxp1UO6E1pGHQiX1JA
XNbdbY7H7SR8/oAcgaEZZJcoKv2qMJxFa1FLM+8HvE1N4amVe066bWn9aA3jAz6IEh9Sljmrs9W9
jHEk4delVblOz9A6+qPHU19qafbYQlCVlgWMbQcxQzK1vEcA7FtixrlyU4GRgzD8NFbidt1eS5HC
srlAdicQL1R7VVk4TE5UVW5PhgY9kE70AhQ2zDfKJNCIWnJrQSnUQdZOTK5cSX0zQssnyxs3J8Wb
QR0Qds6gmp5zQNaMVytdHY4smU/gcoDk9VdUV+IEA5l3wzGl6/LCydAw098E9h1JfqKR5eB79Cag
xtcwo89oaMEQ9l0O8E5QaR8ATP3yfiOf/RCiZEFN2VdBMuGHNBhdszuQL6BPvnxbF7IUkM+FKOZl
UgJXBEV/NwAz2PTFEscgeYaVPQA1ILdeF7bkNrj3Y5NJXL8IVw6YqTa9zp41yoa3qnn2QNxt5Q/r
MhaX70yGGpBM32R5kDWuA/qJGa+zGtD+uS7jl+nVuATHBz48Ir3EgXkZ56WQZs+tX628T5N3P/ew
AfhJlt8Iy264hymSmU5DJ3b2vDWpyp3N633i+dNUu0R4gBC4zfgXr78L+BeGd1UbYFTgr9ckH4si
LTYfacyymVq2GMqhBCtwgBXDEKRFgPTpPSV48ulwSEfGD16+8vgD4UuciVRyNpk04ANwIDKUlVsD
Aa4Dz+r6+i35iGMSh1COAGmpiY6fGnIqGXxkHHYmmjdKjX/ovq/4oBOhz8Ln+D4aW4FQzlvNBW9p
057/fsX94i6Pk5hEjduOqHiDFjZHcwYe1qwRKC8xSv6YpwvQXmThSfjPLKe4IA96YN070CxH+1WM
3lzZaxKKpSMfC4M7DarpDgBLL7cWGTFGnaI3xK34i2jeMKkpneeQfH+vHsI0cTvDWC0ya6EWgaIG
fjFGHFvpYLBul9BeY6jrUDcLkBbB6/l8bqmhTvjcH8oOAoa3xjtSTHwAn2VdiUUZcwWLcpDgOnx2
w7OshffJENPAr/F6eSxjTG9j/kyz/69XA2rgjozsSwBSUY3Y0h+8jhsQkYOTB/06eMYGKUqsWfP5
h14Gtkspyn5J6cCqFnjcbsq/RuwzWtnWDbUQryFA4iXX/F9TKathNlU8IO+q3RiU7qULts0AvpsW
xwENrgA9dki2B8fXutSl5ZkTFuEACF866oUDTynpRKlTuyNg0wy0uaAJpO40C6QRIpUkgXRsAO+V
qN2g+DxZeJLf1eRlXY/raIPrIJyAoGRlOqgsXbqZB8bcoYuw50MU6pu9BUQgkCtEmI/bhYUmsi2r
81uWEl/MwQmSqkqx+8HyAwxjwMs7mp05/1zV2c7VUQJM13jADygx3yFYD44fPA0KDDP0SH9mIhX0
Tqxb7/oEvbCerSxQlOV5w+eIOaJHzBj2ZASReYDOquQeEH8D+VRF/6xLXNqzZwraSkoXeeWAf5Bl
oQujiz+jTYXLY9NqzKhZKZteekUH0rRJWJBSG09D9M2PHjxwA61ropPBLmUUDQ1bAHsgOUVyJXcY
kcQk7rqIpdBzbqz572cxdLBLyykxfe06/ACStZpqzKT7/qzi2ferdmgmry6hwvDGra0wnj7w++cO
BWrauB+ri53nPDeTHhsGeLkYPAJEwfcPCKBcoL6F9wZTfYcwooCZfclQFIregkNUfPnA5xkCJM5K
gYRaWeJqMKO260ntgusIUNv05c8+rywvpxNzpgGfN6mxR4GxTQ/rAhaDo4UwThwclFfX09CjbOyI
h65W0mw5+tHzCCwBD731vR+q/dz3ui5vMXrN5XeJSzG9ukLxOo9Hkgc1QD3BiuPjRQ5Tg/UPM5lu
wMWwT63+uC5wMX5J6CYsdIxclc1i0HIWkc0rt0us25GDK48BUmP8zMRdgJkd0Ml2cabZNIsRDO8W
KKrOBTuqbBrRhp7feihl9XGFNjRnw7vHLP3mWLfrui1tzvkRENVVC49Uqm9P6WQJoBKjGlkB6xZz
+yYZ3n0dRc4h0NCFGxTeu9WHMCsSmHz1GBJmmYIQGhNWka1ttlnU40wIvQwyBTe6xgCNhxtjOWzA
lY9BovG7hdLmpSLqRhWl11aRaNwyewq8V7RFoQ8Qw03oVZyAmZMfbe+mAcZKglGSMNUkiEtOSBGC
CB6d8C6npiCoCVuE16RxMaKPCe6DhZEBYB3tjOn7YFsgskWnHHAm3+8daMOjpmNxjtRR8UJW5yRm
ddq6KHVtnjxMyvzZ9+ddcHY0BH3o8Zrj+4IF2wS4mwMaP9dFLB2g6FrDBQG5r3NV18yyKqpTYKa5
Hgh1p8gH7AHb4l/U7KOl/cosXEDmx0yJy9ulJuZYO1ZkZNDEphvfxnjdltINoDQ06iwEP8QgvLcI
HHZEqtWIrh9AiRaYg5vzAmNbPUZXb3vMpfPHUpeILmwp8utiiHIt2Nrk7JFni2NEQx8VaTO6tv8d
WLPZ3+sLs2AxggYYatk4NlBYUXdTZI+dFYjBNcFx0h+m9LaZjiCuXJdCFtYfYvAoQQU6okyTXmoR
T0kLjrRpcG1Aq1bzSAiw6PxTVIA8FnDL8XOOPt+m41v06m0KoLLl4LuJOQahuLv+UxYV5nwuGiNV
EeqTbs5NwJViZNht0yOQhoEY5nl30V/rQhYX7UyI6ocx70hvRhjNA+jQKQew8/r3F8159n3FnGGH
UovlZyPQdW7BWo+RRZZojludnRTHGMEhYXUshQrRv3MH/YNhbUOgN60rojPU/Pcz744GY5xKG6sR
1DdA+Qzr5/Xv67RQQidvBuKDbRWGau/QYex1nyb5ID9wwSbsbDnmX3GmBRhmGOh44tENrXs7MLYW
RnkYjp91XZZthW2KPMGSV5WcnKLb2wzy0a2dHaAlaXj4s+8rWqBDgYBEEU5F8KDAbqJEc0NYdtrf
v38OqmdW8hKgDwgCuEZgvXrkYGHAr9OosCgCJzCzUehAS7my3Mzx0yRowUFiY4qh2GPIzCb7D1jp
TIRipZJVoApI/dFNq0c8G0zly599X7FSULEY6EhQQbZb0e2w69a/v2Qi9KMyG02jDAex8n1zwINZ
1wC0yLJfIvPfERM6UaTp1pi/oVQ2CIYGwDYlcTaiLepypStp+5UfFaYbASjHoK6PUV5a3oTTXQDM
lXV9lnaFNU8PcOTp0EiJU6QGyE4OZg2X9Pe1CVJYAHWtSyBztFbVQQ8WmpjwGicYVY7gypyG3Met
xPV5fhyxx1PQG4d9dts65g2rxaOIJsxPyTdiARcECPzr8hdudugfJpgyMAU2vpr+gXem8Uu0K7iy
nlu6neiO+nfJjJIG+jONrkvWRG/CPPSBZOCqSzUN+3FCmZW6LQf1I1oRQS6/rs289qoxzyUovlFP
TecVAhL6fgfImsPw008/4OJ41cbbDZwPrq64RD/OEzI5x9RQusMoWwZCRl1/8pKdHNxC8SCFJz5c
gy89XHgeHyYrmNycAg8ynjH6NEosSoA74+kXc9ZCdTojMopgSvPJBWbjJgB+1Pf1dViKA3hyslAy
QB4ELS41GMFH13ATeWXZCvCvf44HBpw2zfG7pMS5kPnvZyE/BNkuBquL0Z0wqco2lH4gGJ9/X1mG
JhnB0gaAEJf5R3AAY0Z63UhLznr+fcVZk5F6VpThyPKS9NgCiigNvlj0eQJN8bqgZUOhgwu9Ori/
qF10jHpe2cfd6MbRtPcBauNY398tAWU5NAISgres6/JJwO2hZn2PEkN6mwbDi/A9zdF1Pf8iBN70
OGcYtkHXh7or0jRgicXKHjVMMM6WeJregI8BqJi8TA9TBTxg1oG3UxiAjZONDeZRRNW3itfhTT2M
gBsGKXKniWgLS3jxm5QlJEASdESB3xRUN9QBShDQTvPHCkj+6/Zdetq5EKQcrOFgpKVJqt5laYaJ
4mczOoHrCDPEIJn4yx5fBGA7AZnxEakCb//o7ERaqB4OFkG5tYr9zo0ZBi2BUCCLbTEcwXgKAkO5
NbNXEOJUrNDIXYgeFM99KDdiWBDilehhyATki45oXSL/jvAaX80tgZbm4FtIIzC+N/cz2kgkkE9c
Ro96iD3ML2Qdmq4ejAzcU+OPeHwykjvS6C70C/sPHY3m3MqKwwl3+0tRUVJPrUXazu2BoQ78gun9
gQodsjiOHLTFXdc/2jwOnHgcejfCsFElwseq8DW1j6UlseAAyBRQY7lKE0w2pnnJS9AbpLsUG4q/
EOaue5tOhLKXqiqMhd9CxCA3oQm8/DuhqxToRCi7iEUUEI4TRDAwtIf3Azh/dL67tNZ4cYdLoajL
8JJwudZgg81HCSkuP/bWDsxX60bSfF7tlgqoyAqT4fP9F4c/NvH7b1Eo1vz3638lq2dHKrebdPBa
fN5q9pFxn4ktyBLXNVgKmeci6KWBzNzvMACKNfC/VA0oNzdApAZF4LoQnZmUzT1NTSbroBpcEGb0
wGqeoh9/JmD+AWeGCkkA8Oh5P8zAm/8k2c8PfH7ueEfPBhp41OAUNAV36hw7egbSAW5n5H2gNoI3
7t8SFAUoL32zBpynG4KL95bF+3UFlqIrmjNxp8CNBrFJqVEBJ9v0fInzqii/tsV2QPeJP6U7TL+n
4fvLYdDktyjFodKRgnI9qCFqKrcmEJV0j19LVzRqY4AcMz4Co0pq4ZdMljewcmxdM79PAYlAvvLi
eyPA6wWkVW7fNcM9J//k/P3PAXO2g6iL6XL0pSmhpGRpECQ8LF2vAoc2gCeMtyoNdnOEDEBg6QM/
0NKIXFg2VC4RvBz09DCqdvzZY9TgD6CWISlwrsCOF3wyKqBagz0qtt89PI1r9bkwpQuidJjnp8wp
XI4bvOMAgzM/otur7p59wM3aA9uu++RC5LmQp9gzQTrTBqFXuF6WfAWhQy8lsJOqHcY/dCXUhfiD
+tDcny44Fk99rw5rWcrBJKDooZvxe645KRcVOfu64vF4hau9juLrlvgMsIzB+jSKWxIf1801m0O5
S1/ooMTQupcZrxikgP21jwExHL6ZPymInlv5czTarT1QTd6ns5oSk6xqcFJ7gMSiBWDUoTQ0DqD7
/pwenAVto67LdMLMGzDtgOEJMi/N719IL7iD8RX08yFHYupsAqjgwcZDvNy1nG9hCeS4uyr+Z31R
llTAsB6SY3MeYGFKn03SdCIE2F/hJg8AALWGD1jo/PNK2DZFhFmiMS1cAKR13VfMYmtMtPj7LTTs
45kGMw/27NpnS9D2JuGGwXJ35I+yfvIqWyNgKYI5GApEGoPSBm68lwKysWadleBRPczz+yEEry0g
J2PAR/q1s6dFrylGLm3FuW1ACswgYp/PP+dMHxSds6YJMIXQOS9G7m3TPNm1pis07+sLnmWhqQ9Y
T2izwuyG4rlJaBR+UWelG/4ErmINxF2N2Rb0wLw24r7N0QCB2H+pR5yRpGiBhenmIJUC1lR1Vw1i
FwHYsx9ijc0WfOBC1vz3M5vhkt5ajpOWbsV+eIaxc7Jg9+5dciFBMVfTyGnwMSjuNsahGD1QReqa
1Bfc7EKC4sdp7+SAZoEOcYUKBJgmgE1aHdELL+y3dV2Wlh610nnOBacyVYdpascAdpznl641uA5I
QTygMx3XRSzUgAE0858IFXVhMLqyjzgOxqq+bWrwjxinRLYbzE5vo/LJorqDeNEBcCHGHd92UMxR
DmIz7+x4EhRxnu0mcmTNR5b/9/fVbtGwoQhhFb6fOCCe2QHTbd1ei5vl7PtKjAm6sCK2zws3aOa3
JgreRoCMd5q7mE4KvdwmftDlvR8ySAGfSHDL6Q58Tp6tKYPopKgbH2DQYACBLtj4z0Yk8Pgn9g2v
dl4RaW5+mmWX89/P9j2eY8v/NVsRAMQavFaaw0unirLrQ8Ouec5gsAmYpt3eKO9A+zXp9qNOi/lX
nGnheV5jliakCP+YAjav0DivTgvlRGnzlpqZjySlzcAEF3tgJBqMXoLBAlQWGLbjh3VnXoxkZ86s
ZOFVXUx2l0KfGJhs5gPFvLt5wIRqxDRRZmHkDI8mZ5KUbQ8uMzRGptiWY2TcJYP1rZnMfSNKsE05
Ht5TG+e5b7OjY0z7kpo3CTQvjfwBzOx02wXi27re63ZG0+flOkY5irdRBjvn6T4Apnv9EH9rdAWn
deMStfI+lWloJjF2l9cSsuMdKPUskxlHJwTMcSstQKBiMFhj6GUPxd2KA34BwwzzjzrzUBLYYMYu
cYnzqkOcHwxdT/TSfRgL+VuA4jJ+QGhsZjayxJA8C8CS0Zq9mj5QGbkEY4t1188gzoE8TKQ6ltJ5
/cjK/Rav+NFkxtM4Wjiu8vZBgMQ0BZIe+o+3E1gP1iUtL99/ktSu9ixgvW1VkDSBKiq4z82nLLjJ
/XvtKNXiIf/boup9UQqvatsOFu3oDiAHNYAlqSY6Lh7yZyKU4wSzNU7rF7htU55vBvkz6b+G5ide
PASFdd8EmmNFZznlWDEx7MJTA9KCoD+lRrM1gxhY1f5tHQNP2dSCLWl83p7/fubzPnXA0d7NtQT5
wOpHCqbidVfQCVAOl9Y0e0Fm84GxBkDFTvm5s2rNxtVtLPV2BHbDMWTcQmIE+iwTEJ6y+JcWpzz4
O7GOwIgB+u6jlz32YHRa1245GP52dCVkiNrvwFMP/6vJsW4OJpB1vX3cao6aRS+30DoJ/DhU7NTO
DSNhBSjtJywSGGzCZ9wutho95q2v1CzwLv9bgqKH41kUzOI4YqzqVrY3YJi1itfYOJQBCHPvx1pT
Llt0ijNxSiBkXSVbW/Q4O20g/m66909Yzm0Gv9VRIl2RxCC0t2GwMj6+NbpzQmMstZaAdozYHAmM
FeBosjfVU+j/ACq4yB98IPp+ZP/8VoUpOTNIUjrCZlUsClhkoIUHz+surHEupsS3MkHrtN2OhWsk
YKF0LfMzqCHWRWiWW+1qiJNuCKIWBpuRfF+6aNDYaFkFzoA14GDcWu02KmgaDaNEtsDAvMlOhQkK
xw/FMQCv/r+MWcezQGkNuQQ/35wkVzdj9NRbNx+x0e/vK3GyI2ndZjm+P1oHK7xNdaOaOhvNkezs
99eYN0QCABuR+jk27lj7M4t0WDQ6GUoUERLPFU4828jf9/5Nj27v90NvzTtbIAiihQj9woq3TmRI
clnMtX2egea6ROFIV79d1uK3COUIBgGI7CMHhYPCfGm6ry14KEAwt77aOhmKN2WCBL1IkSDV/lc7
3xr2ffx+SMFLS80/4WzBaZtFcYbGA7eq6h0P7rza2dryQ8Hjt60UrxrLDABav4osEuxL+x4kCr1m
cy8GDxusVZzgn6spnLQvjAE3IMTyMgabudjarQbva0kCR1cd3hvQ43M1hDOINC/aaECIBRvAcAS/
yPpiz26vHq7n31d8Fv48Mox74/iOfiTgkgq7F2CGW/W/dedposhSPnIuSvHdkjM6hE5XuBh7ybKN
Fx9AsJFWb3+mkOK9dAL3JWlxfFPjrRyPUYoW7gPolkA/sS5Ip47iw12Zd7QHbLhr1dU/pOB3ZVkd
EgKipQEg+uuylvL8c9MprixEa6V5A6Us0DvHWy++m4Y9Bc+e+eRQjSydXkqgJMBcH6YOehG6G0N0
LIOn8VOsGy6brbPmd0qWlbVmzcYEfodhLFHsGGjWbM3laFkR4DfPM9mALVISLVKag4wdRPymsx7z
wXwlTg8yigpc7JEOoUsjS61O5q3nD2TOhKpbkAaxDVh+xg9U2DlGiP5PHakkW0Y2TjQFOLXrpEfS
PIL4eN3HliPN7+8rkQCtQHnZRvi+j7uQWf4Nyl3NgugkKAFgGpqhjQJIEC6bNuTbn/1+ZeO3mLdA
7wNyxRQDfSB61iVyuiVW9nub+rFv+3Cn1rwx2i92/FQV/4SBBkJmeV/8XoX5V5ydjFZgtxG1TaxC
/pTGX8zwxej2f2YoZYOHoxBoUMXWG8aDD7otd/3ziyXBc0dVtraTDLQU3rzMIK0qo3Dnx18C9DVm
xb2RPnGQ/6LJeOOIf/hw19FPgfwhQW+w/iN0rqbs/bwGtIXwsR9bdFU0PrgcNVquewN6wi7XyS+K
lvnzzYSCgpLfgExsCD6T6MufqIHW9EspHtKwKU8hheEKN7Pyak7/dTNh7uLy+8QO+6QqcPmhYJzu
QIyueeJc/D5jTKCFUTi2WgJjZd2ZRlnhLl1En1F3+4tG9eEDJjoToaiQh4SONsNxVVdPTftlJsf8
MwFK1KqGGs/EsJJbkWojGjirriVXZ6X572d7fnKavukGqACq95krRdciseirwPsyJXq5MQqtRK6O
RGiEApILGoC2YOdM7CMx9uCK+YidfkuZf8WZFtRwQCxdY8vxJN3lMy2o0L0x6hRRIpfssrALPBjK
B1NO7b9yUKZ2AoyqX9ZVWQzCSBkAk41QhIbiS1WytKx6WjDUBOyvFpLiDnilTWtqHGtdCnonLqXk
sZmE3oRQb0pUazaT91bpqvqLnvWfIldDAqnovAT9gsgb/53STfNj3Uy6rytbzxOGMwwjru2N/1Ju
olgTYnWfVzeeUfGSZlgFQxwzBpxzjf0XvenMOMq28xpGK7DioPprH51D/u2Z6V6KdCs8//1sS/hF
l5b2/GZtJdsRZMMNKHo/ZCTAdAnAKVOi1vvMscHbrgUl8GwdA+FC98KwfJpjDziSoxcdUfxShxJ5
Z5rE5Zz28E1bfrf7+9AG5zM51PwNqP27AA1Lk3UXew9FzTaRfEDfo2alFu149huU/YjB2DKpuwL1
J+9pbA42+Fh0zrDkbA5QM2fMekqvdkoWeU1mdX2Knh9yA16yHa81u2VJiXMJym7JvSkdZNul7sR+
+vkjL28ZECjWd+SVSzso0gFNgwprRu9Si41W4tG+G+v8FMjQua1p2t22OerMgEb+YZaZ7nH+mqLi
lzxLotyFZt2rlsghFqaZ5FN+qksBBtJjJ8RuSg9ZWu/a9KatH9qEYXI/3tZjAULA+MUomgcSZg88
LjaeoNvCC9wahHnvN4ONfMOxMA2H0QY1ciTtNBpFV578WmyY3eyN6DVv6DGydBhm84lzcY2FAc4l
KTFkLACSJsBcdopbGACkvN14M8pTCEQPO9I8TFw5kCJr/vtZNBlNOy5LPAKfbN/bj0DPgbvue+2A
0KIYB2N+ABVGQ6I67ICQnlpwmvIU8e9MdLfjZOyyXMdEc7XfoAzmreGjNv7fVfs1Br2AQu2Mxalv
kqduSu+8SO7WvUAnQtlwfS3R1MH74hQP5GdsODdxUr++WwSAXSyA2VsME7C/QCzOloSPXWkZaVac
mtjcFm9OpoNgW9jQFwLmv58JwOMBJUaUF6BtR8dbdteCF3Lo5d7SHbZzGFcc+UKQklr5eEDAqE5c
nEhgPBHZgAC3uZvyW7A9HKKm2RXg7Xu37RwHtDJoC5wRBtUBqtLKQfUd9PmJTdlt4IG32tTcbhY8
eW5sB1kcivESkM+XxhNpQayxCorTaNT7xOA2mEstb5PXsUbQgqfNU+uEoziDTlsVttoxHD+IPAjK
DIoj+J/h3bk1AJjAx8CwJ+YRYnVmT3TM4hE4QU9t89cYlPtO6vCkFhwNEjAWj3kz9KKqtmpikBZj
RDk/WbjJms+bHQm/rK/3godBggQoBLjVruHGEot38ZCb+Sm00i0vwdMb/ptZ9X2TDFsC9mXm6So2
S+t/LlEJANbUBk1jQeIk+23DXxrzVYBMc12tRcPN6BHwMYE0SdmhaVeAfLFp4cZmfNsws9kPdhbt
+0J02xTwk5qjbUknjMnOjcmY38TwyqVPpzUZin5K4lOYoGkUxK2x/cKI7qK15NBIJ7E5AZ5p4tny
UorRxpkhPRmdAgCn7fL8dt1mus8rC0P9YGoBMx+dpFUFnyW6o2+FrS3YXZvqV3s1uF7mtv0raKdq
TKmBvv7g1PTBwQDrYT/InezMw7oy12Iw/mljnJYDrx5Y/8qKVGzIwcYzNCfMdO0idmMMYhuDonNd
yrXJsP/RRubMsBWAlFDic22n7WT7yOzG0d+2uwD02+sCrjMZkDYB7RelFAcN42o3eifytu0nozjJ
kR+s/kuePEQcoDTTX6L/ti5qQZcLUcqWGfqwaKpCFKfU3sgUnKrvtxVB2yH47dBeDbAtJe77LAH4
GdpfT1Hq9eC8BpV8XWUae13vezDYAA4F0djB2a8CesGforExm/YEFhsTBLLVzeBvHV10WTAVJhHm
TBZjuhRoWJcbsQ6mioT9FJzQ2Oh9ChPe7y0nLDRF52sp2OVCyvl9cX7KVFyYZ1baDU3pvJK22HdP
fs33713xSwHKitsMSJmVXzmvNfjipwa9Vppn0uvVuBSgbI+KAX8H6bHzOuT1Dh0jm2TTGcD2A3zx
uibXu30+H5Edg9aD2JievlyQMO5BzVw46Skb70ewlWzYiNosff+KXIpRAjDmvvMRSDzpiR7LYNhx
U4dTcb3kaNXC3Anqgbgi4W5/qQcbqTlVvYxPmFPdODedqXsaXzAUBMzlM/gvMhd1yS3Pi1lrxCcr
+Yypo4j8Fbbu+lpcLzqiIaCdAas4zxyop1RWkzyNnS7GWjQ7y9rmoG0O9oWMNVt9wVYXcpTjKiJe
MkofcjxLboq/w0i+O2BdKqIshhOLuqhHCCgG3OwGviXhex8PAW3IcUufGZIY8jtlNWK/ZCPp7P4V
GFe43O2cSYdydbXekGCZ81jzHA6v+GFSR+aDk/TDK293jb/zxb6vjuvrfbUOlyLUvYcbQ5TZEUQQ
vCB9lro5+St3Uj6v7Lmo8YTv9Pi8R+7an16UbJziLtcFkEUlEGL5DM4E8jMlUiVWnNogWRhewzvD
TDY9BsHXrbSkxnydwhMcItXVWNlgTnUdsql7HZ87+7bzTt741upoAK9XG/yCKJDPGxshRH1bT8Jw
bCo89LnhkG6kT+uNY+bOllal5mr1a0jt4mKKMwnXRJRygIMx4xpdBqqoLvvKrlKKdoQfsQeoEofs
nKTY9vyuCD514wPn5TZCr6YTHuzmJfyYprCn9QuGX024h5SwoYs7ChBhc9OMAKkPkt1Qjrv1Vbt2
C6hJ5kueREIBVN9LNUt01ZtBOVLXejO7G1M3A677/Pz3szrC1BNQLhT4POsHtGofg0ZHKDdnIlfr
BHcAgpuJEqQKSGyVRu04pQUF+mTf9zk2z7QZI1Cuouf4PuvFptC28i964ZlMpTZdZAm3s5ZDZgck
t7tq+iR0HE6LhsOtDorRGSxOcT9MA5ZtHlA4er3pkNhPu/V1v96tmPrFVsUphudXXPMvFwa4GZ5f
INF0x3TflDfJfV3eCF3jxYKdAAWMYhtUmDHaFCW4Z7AgZBl3jaq/DY3uIWTDp7KcDuu6zJ9RXIDO
A8AOMmIQ1anJalwFZkPMiruTPewaDHF48rOTPVTty4iJ9nVZC+uCXhiC0VlsS4zEKCqVzZRlMmOW
m4fBtqLPQ/m0LmBhYVBuoXg0xb0IlXTFt6ZqLut6ge3WwXPfTZv8rwrtg4X1ui5mQQ+E0BlOlwOu
j3BFD4tNQuSJYbmdPFBjyzRa6D6vaBFTWaJ+iM/X5rNloqo3vfeFX1I876P6NSNaAKlTOTSrUoaV
6XmWa1f55ruIdW/jC647F6UwCAfQKCR5in1i6XVV1ia2i566KvQAIUB2Urw7OwIqPZk3Igi355W4
3IQyneLCyAfbNbtuI/Nt4n9/9yoLnPdwKBOsucCFvBQw0iwkQ18Kl5NDG+y4Dnp3YZlxZ4f1TTlj
z6s1+4yaPQtQcnJTjHjgeWsf7d+rAANGNhC1EAgxVqeGKbuVZTIAatJl3q7OtmWiedu4VuDi+1ep
nYezKcH11zXJffMjyTWR6Xozg5EJ3Q/zPgYTKVPsn8m+Fo1NPLdPw03DCaZt2kfR/SV0fYDX7nop
SPEkXjlBB/xvz438fX4HzhQdr8iSJgD8YxTAouwa2nOgIuj8MkHvg8y2JPpm85PfbUitY09bWBAQ
c6DEAY6mmdNK2XcNpnpJxAv/deLbzLsPuObutvx9PP5QEH8AwFAxVFKgSaxuG/8Vhay4u4l0iFRL
30ciJcD6gZzqymGdHkbKWei/Gn32YjXDXUzydzdwAJLiTIbqtFnWghITdGmvQF80x/QQhxspdK57
rQj6onFJd4SFjY0U+DJ0yDSSRiaJ4zY7dP42Ooe9qsrj6n/++dnfzhJDRsMsQKXDccd439Nhy1Jz
y9rHhomtx8jWf/8dDvKQioCAG1nuFeBj44dF2dFQosvUQb4uD5pQfr0BL7+v6GPLKamzwoM+E0hZ
dl77yXz/kXcpQtka1pikjMQQQe2D0WwKersea+f//jKNQkEGW3yGv2L21ZHqTUPtTyI2XDoNQLVH
0pnfOJhY8R6l5z+vy1ryrnNZSmljCOOkGkbIcuoXFDIlWn/fLQDNFBSvybiQ4nFMyQ880QlZGJbn
Ol8iYMGbwbux+ZBw4oIo8VSNGubVW7/p805YovHc+i7ncj+xfr+uwcIOuRAwm/Bsh1TpUNaVV3su
ieKj34q7vDtY6a6iO5s2Nx5zDuvyFjz4f0i7riVJdWX7RUTgzStQpv00VTNtXoiZ6RlASAgrzNff
RZ+453SpiCJq72cilMil0qxceSJPuvC2MlBq55gQtdSPNO/2Wcr2I6V/LotZ2Hk0J7aRGzXRRArs
PafT6oaqqDOGaRH6bPB7eyUguzg8ml3AqcFJPiMjJszMkLkuY9D0vxUoGi+u5rbHvgPnAj4gdMOE
YSUdrD7Tmsp2i/hQC2B2tpV+tWGL5UEnR4TeQQpzFs/KzG7s7MazDkYdCi2gNLy8/kvbDDdpjiKD
Wv0seMkJHRpD2ObB5OymNqoX2pdbAOpW9OHSPnwVI1/wtOZ9B9/wgEIr9be6VvK2NgspbGGB0BoM
e555KMDTV2V5MDkkqMoy+AeLhTp3qCrQDp6RjLeU5IQTYh0SMv1Sc++hQU1KS8juspjFxbIRKTXg
wwIvIGl2UbadA1Jl+6CJNmj4tqfOP9l19KdH4ghthOHRnN66stSyEsw/OFXTFA6sDkHAO65pkMVp
fBEiTcNUGfJEAkKG3POt/pll1+aLZif/iwDJqyxJ4eZJAgHdyADkJ/4/sBJOBEhREbXhqBuYlwnk
VqH34HjX+zMzJZYOzYRsKuKwkpJVOSVmGjvGweDTTZ8pm6lc8bwXbsaJBGmndVN08dyl5xArL2Oz
QZeulaO0sMvQrAZUFJjjNABcpKPEaamrbWYfkni4UcBar/X/QMeC09+Egw8gHSo2pYOkN9lMIB3b
hzK9N5/Qyezq6wboIB4ftJqFJSgDoJndxIPQC/vQkx/uk2K8/IPhgWFDEGdGr8ovRMo1XvQdDhHS
jcZ7Nv66PPy8gZKZ5miwN7wZzuKdGR6J4TE6lYpysN/J1AeIfQalNQbcW8sBf/L/ypJ0DQ/1TPQO
fJGUc+SaQ6fJ6hRQs0wbtd8UxZ1aPWbDLtPywDFCFR2QXL4SeF84v59E3QhKe+BUdyShk16jciOf
vEOfvFS2tTHLck+Tq71AAJpgtf2/EOkRTwwVnb1mIYX1xLfUvf4Nx9WArwEqP5Ctyud3NFQlnQiG
RxzxaczN18RRfl59ChDwBn82WqrPrvJ8S79Yh6RWPKucaHzwqtDofOXP6OyyNRTgfM+kAwAUANAs
QJk4KDaW7mHe1/mUdbF3mFDv7Xi/bDuK6Y3xg2hrcO+FXZ/vCgiGNAuZPDnbotpZW+PZgj8gxl0N
90yrjS1r9N3lVTvXXSDdtWfGSzDUwGiX1C+4rtPajMf2mNqNH/XqWqvJpfFNDV2fgQEBLE+Ohw2K
ZU1csPZYGB9sZ5W/r//9uXEmHg60lwaZ8+mmd+jtMgyF2xy94ZubBhr/l+NLqj0uJ27UDcZP3MD5
fnXfUs9Gr5N53fH/cMmkl6kHj+I0oJPw91G9qa1tc7VxACp5LD2iCjP4Ul57j8XA9jhZfRR7x2Yb
rx43167+p9UP49/UEK+V0/6KPsYIpLPqCPy4l27U+OpY5On4ksncqokdmxatwDGTPzA/K6oVAeeX
DCsPWgAEAhE3R/z89PgYcT3UPW/LY5lM7203Bp4AEr5N3y+v0/kDhddi1n5ACiItI0M6UyDX1UIA
89z0b7lpBKOCjAzABaxaS2KdX7fPd8l2QIbmAQslKUGvrtPeKltcZwFqML9aqzNYG19SF1kjlMxo
Mb6RhIPjZx+XF2pteOlCDJbbObRv2qPSJoH1PlproM0FAYDumXAiLSQBzjpO2X1TVrGrtkcGUuz6
RkM39atnAEUKdx4nCjdCzsLwQpjZNDb0SNhruynE29XDO7htSOwCqD93nD09sJPtjjYrS3Ls3LBB
E4GV12DhPpwML61/ligwrziGD6n1Xt0U3b/8fen5pKwxYiDByFEHkcnP0k23l5dn6f8tD1aMPfd1
Qtj8dHnGUdOnScnJkaYbc9xp8WbQV9z48yAU6pI0oABngCk8VOlF6DzmJpNKCPBtRzfjQVunQUvQ
RcV1Nkn5225W5C2cWAAogTOGkkKPExkNagpO68lNyVHtVb9Ib2pxvLxm5wI8MKYgGQ0fCFlPGT7Z
NzGqLxWrOIr8GXz77dXe1+nws/gvZpkoaRkDvVccE7B/WGCm41rri9Za2fm1WUgXAxe+4YhYFMfK
5ySc1jhv54N/avedzkK6GFOc93CSMDw1R98yfyibsXsF6PVq7YHYLJL28MNg6SPJerpYgAmCliGj
w7Hmpe/QzF9jFFpYpjl5iPpExBnPIUmcolVepw/d0Q7M7pnqV3sRc18W5FbRnBXeiuzMNwo6pQum
9kctu+fMC9KkuH6fZ0cFIBB17uonm8XIkdTj2HjjMctuk13qXe2noJ3Gl+ElezIlQ5ImAsPr9kvH
jvbm8l07108ww0AagSIFtIWDQXy6v3U5Voplc/WIHP4QUlYoG8TQ3CRo23qV9VLea2SH0bEX3qpt
QRee9coxKXw6VhnTsdJuvlFtf3kq8o34HB3WHdpaIxwI4+Z0KrY29hMpq+nostF9Ku3MvUcexbqp
8rrMAprHVXBZ4Pl0MBUX3CFz4h4MbtLada4zoVIh66P0lbubZA3edj6f0+GlpyMFhJyQGsMbIxok
ta/oBq7xbbqWUlqbhbRsuZrWWmJBDPoll64/eSsnbG38+fsXdQt/I/GaDOMXXuZX411DV5wK+QjD
sATKF3cPgGUUjMn4Ay3OU1UMvYi06qh5oavikj9fvdNfRchRlsRIlbxG3DTSdL+ugnTFyFlYorlD
AgpOvPkaykUJxDO6KjeYiDp1B1CUt5bIXRofAAmkQmYEAgCgp1vQKbXG2ywVEUKnoDsj/vXLA+jH
Z32bgdugSRaInmTUNUCMHxF98DMv99nvy+s/W2FfHztsMZJF8NXx8JtAdklntM1Ek1ne0ERWeaPE
t4bqo2cq3rpcOV4WtLBSqKCbGdVgzM7NeE5XChhiihsdAytq+3ESaiumx9rw8/cvdyF3XPQKKzF8
T1+U/t28tuL/c52+/P58Vb6OP2ai6HuMr6pvWh2R6PLqLNw0YBoQ70Vofa7QlY1lc2pLlhZdlIri
tSqbrdMr/siKlSdvTYz05DGDGchQsC7Kqq0mPijd8G6tHdaCcj2ZinRkuSW4bQ+YipaGMQkVuvEq
X8lWLvY8ytm5/d+CyXoDbE0EwRRIsZTbjCs+uGj8yWoCkv2l3dsEmHK3coBlZ2A+AbDy5l1C9cNZ
Ydtol+g9mNQkaqwMBRx23d8iFuO+93Hq3sSTkz6nWdfsqdbTNYKBz1IgabYzEQPgfv/hIZPWVCkJ
YB2lQ6J0tOnRdLqJ+mOdFU9Ug0tCSTVtYAdmD3laZt+7qRK538VptSOZN4VxwYbOL9HYcJd7tbep
LSdZeSg+LQDpB2GwYrqodZjx79KD7dGKUZKyPJoUmu+bKY9ZkHKXH6aRWA+WMmlhORElEMRSnwuX
FE9TbJhhl+ia36nV8KSkevXn6jt18k+SbtZQLxRXqFWJmjF97Mzij4LGD7pwbi6LWdA86B4EHQ2i
JTT6ciUxhLSDN+rQCfqzo22u7rSEYwdTCj7o3BYHxQXSyk5Za9lDrddRu1Xio1euKJ6lv3eBBUNY
CpX0ZzneVNdYZTZVHVERWDS0+uD61UHiFfYDnkh4OZJiY71wVBzHJjKzO7Lv2D9Y/K/DSwotJo3F
jQbDj9bRYi/VlQ45Fn8mD5mTAAA7nBUCjixT2kxRm6g2QpdsEmclJrmw+l/Hl9M9VaMUWRpj/D4P
zdjvV6yHBXV/Mrx0dvhoW7xoxybi7vjQT8OtW2fBlNbh5T1e0PiwDVUHXiYC0PZnJu3L20iqemy5
atWRWiZhYT+r3a5DI+kyWYOfL+lB5H1sE/wVNooL5dRSYcR2lWhtEeF3jAAoSh6mtT0FHqf6Vmut
fDPaU5n52qSgz16ZNPkfI6GFCKYxI08T74ddXbbgvcvphKqWFHi5lfDvwpIjNzGXcM9uKzLNp3ZC
rzBTTdyCRqLrb0w0pt5XNJvCOjZeLy/6kiBUQyKJCxSOAeDaqSCTceZ4WUOjpizEt7H0xN2QVO29
myTNSlJyYX+xrQBDgg4B2E45pWu4A81YqRRRPuy7/CYp70X2PJYrUhbuwgzOmLuNIUKFHpGnE5rc
An0YmVNEZXavudu82V+/YF/Hl1RFJRScX47xSfWsew8VeXTzlfu2NgXpmTaqbkBdKkSo2m58stfu
2bwCp48s6kngBYAbAEaIJcNYPNbpaWsbQ5SZvm6+IU+o6psk/TV9XF6p82nMdSvq3G/UMOZg4elO
tFPGHIsMfcTJPtvk9cpGLAwP4NXcABlIS6RkpI1o9CpzG7OZoqH7m+7ra1H/aIkwGyB4KVGGjrMk
naNBWCJXE09EDajxjZfianDlfwSAegY4UYRbzh58IWAEWbSP+uZDdz7o1S8mkPIIqsHfQ8NLRKhO
V78eJ2TZlBGxjyQO8p1hWisCzjUHBMxGLIBdyAAY0intnTwBPrQaIiu3/KSOXPUQs2uLa7FIJijQ
gPYBFBwPpwRkoKiwIk6VWZE63ZpmWLcrevZcJ6F/G3hNEO0CLQfSO6erNHU0Rf0OsyPrvlF/uCXd
5B7fWNrL5atwhgKZ5wF/DLcBSzabMJKc2IzbtMqcqE4j7TdIgBVzW/8V4wcIZ/YJX7GjF64GpM1s
NnCQzzPofZEiJjlCWpeCmjnixT/YFkwGWWikxfCIyvGEKfFcrg5FG1HN9h888IddXq+FCWB8JDGQ
kwH+Qzb3BFpS1Cn4XyIAkwN9g248K4d3Vg6SDpzBY8j76Kg9B8T1dD9AZeNkKBhuIzvtA6V5ytqn
ht+53/WjytTNP5jMF1nSGSuYknpdDFkK+P6rLFCqNSDnwilGYBs4LABS4eDJ7ZDNAfRIYzO1kaU+
do2xd3PhD44G4oy1hjFLG4NYNChZAHOeCxKldaspg49SI1D1s7V3ibO7fqng/0BxeaiFQtz7dPik
b1MlIfns9Puds7k6M4ZrOPtX/x1f2gqupYBixaSLigmNhgPqrIDilo4V7FdU3sDUP48TlqWhGBoK
jiNi/uHjW5N+lPUvqr6z4a+lrfWiOSPwm2cDeDySxzBIwP4ya+gvBrMllH4Ch14XeYPnF+ZGJfvm
eQQvYau+2DTw6E1Bb8tfVRWUY9DHIWEHVNnCQUPV5eV9O+uTJP+KdC4497xOVwwUizqlXymPQnkf
s3eiPOZ0bhdgtdGUPunZ8bLYhScIFxj8EUCCwqyU6S3B523ULE+hhl6bd2ALgAC4LGBpP8FwN2Pt
Ed8848EwSlGKJoEe0pxyV2X70jJ2tXJn5iTUzb2Sdit+6OKE0AQe1/izDFd67lS3ymijeU0UW9ZT
raBcTyjPsJm3l6e1dIvhXiDcAC6DWTOdHpx+IEWll1MdoaeoUu6UNYDu0rKhFBOWGSxMRDMk06BN
Uytpk7iOpuKpTe4NUu5KfhDZfTo8dNCCl2eztGhAvXn2nB2bsYKnszFH3vLG0JuotDKyqQVAXenY
V5sE9HHhZVHzj0vPBugM5tJihFNgc0qirNjidjb00E/91G0L2yE7u0rNMJ6eC+Jr6QuPeyPUq4S/
Xha8MMcZ8KUji4WkPkyI0znaAEA4DDRSkVIhOpeBZvrWHdbKfRaF4Fx8lnzgXZy39Ys+SYmTmmBz
7KIh2RTqR8fvBXrAX57IwtFzPxPJSDDCCZEZGQRSnJyMTvuZM0ND49FOVyQs7RFgNDgPONvn/aYN
jfZIAhd91LTNXQeIryrIXozeU+7wB5Dp3Ex1/mjX9Gq/E5VxQBQCqqWj9lLOMmv9UJsTH0SU/1XS
rbqGIl3aG+z/Z70PoO+qdGU1U8RFNU5IcAnoctRdJqPm8+7P1bszOzsIQgLXPVf/nJ6AemhjYZSI
EmY/tF/Tz2sHB4oXda/Q16goO4N0NxYjnY0cY6TExi2srzu7Mq9+EE5FSPZDxxs3bhhEtGofTNzd
o1fzgzetpfw/+QNO9cAMSEbQBDsN91ZGMXbVYI4GbSDHc99jlPX63FZfaWpsh9iNiEZvBgN0ohb6
gfqi89TA7tS7QjXfdG94Hs3kMTXsQ2ehRFDxnD60uLh3CGOvVT/Er2bJ/gDVM/i15iWhl9tgLnC5
57tm/2I03eQ7ShdB5T2YQ8X9Lnc/dCMz0YjYJH4xJq9JWd8orfNCh/YmG7Q1Y3M+afLckVCf4QGw
Nc8AG4lOe3OckizKCNslZh242q6YxhvhDjdcWWPhXkgJgB4TSh0V4Dj1Z5HlTlTUG1qDRDlVtUBP
vvuhOtjoHliWTQjjx1e61vXtMS3ebFIVgdXWetC3WbdiCiyYOPiRmajKAZAOhc/SozY1FZKSqJCK
CPk+UnR+VDdVfsfjW7d/SFvDpxp659a/PHsND31u3aNwGLrsk6DQPquGVkCA6o5OnkdjiX47KQFS
vbOnBt3Ajec6YZvLt1Sb74i0v4jQIUaHvlULVqWulyVDG14SDWLaw/wKuv4uVlF537KgUh8pOIsL
7TU2HJ9XP3S28tCdvw8zcB2NcuH0ocxKDs3mDHwSUyzyyMm3TbJP1jzXcz16Or70xlUg/vPUvMuj
tnpWC8XPxpf8ap5P8AqeTEI6KpVtj2XH+zxS04c652FZ/Yy7tXduZSamZCsObLQTa2xwLNyg5jeD
vnPWIGyLmwF2s7maGdaHHLFNDDiRrB7zSHwQd+tpK2mRxRl8GV7S1g1sYI9OWCa4qqLwe/CzrYX6
z40B7ARweJgCri3cytMHLbd6RkbTzCOmbMzpdYjzIBtvY+u1ZZpfsDw02K/L92dpUp9YYbx1iFnJ
4MvC0gerdsscSAjuG7EepOoTUswrFvyCEgY5GF7o2S1BTH3+iy+mmqkLUydmhZ0pwyQOu9yP432O
ZIm4OrVknAiSHLtOt6rCLCHI1J7d8qG5ubxaSyfMBncOgsQI8jly5mroa1HpLf287l2+7VdO2OIy
2QZ2AsUqcEQkq6nuW9RyWjWo640ADXuVR+MnmnsVa83KFvccPw+HCqFWxNVPd8POzKqkJp6GcZhr
QnXho8z88kItzuR/Is6SY1xjurBtEiXFBrvN9Wc3C0S8ofWaF7Dw3IBC+r+T+XwHvxwtEo9xj4bl
JPI0vyVbKrYjuhde2xpxVpFfpUh3vy6byi2ESyLwifa9z9ewDouzgK+mIrqLx8SRtiRX3V5R7TSP
4ikwEAkbcNtvLB5d3pXF4wukDcI9QN6iSOB048Fhy5HItLAraD1rJz8MdMq6XgL4xWbKaMAiIOhU
gqnlnTFaZRGhH4+WbcUa+G/pXH0dX5pBUaPIa9KaIpq87xaYODOEDhNArlXyKvKV2zivuWRZgNUQ
8SqEx8CXJ69WyVicOW7CIyste3+0ur+6qFqfqfZT29SBMvW+YlY73lzLJ4PDhmIyNHaFikEsR6Yz
BfNu7toECTU93tTO1iUrtuHC/fdgtMBmmR0/oHVPNynPh66qLMaiqlYeW6L9zL32hg3ZSnRx4bTN
NSgO3OY5UysHAXTWAApKGhbp6e+fFll5uNZGn79/uffZVNeoLKtZlOrfcidawzGvDS8dZGMABqJG
uC7yphdvY9Pvl+/J0hagohcPPYxGMONKf9+jF1Aytg2JLHR8Ko6Kdby28m4+RF8lSBOYUHqiN9Us
wdwwc9O/XJ7AgsI6GV46Q4ZdidFqgAuz2W0rHmyLhDUHMeZaNmJRDrxXGA82IJRyCKtuJ9fKGwI5
7T3Jqy3otbYULY/zco2Eb3FLQKw/55kNYNikx7cRllkORkaiiqW+OaLHKnP9ElRLlxdu6WDhbqNv
DtofIJ4phcbImDNrmFKQVZJt7COVfXn4pfVCfnNucwJIwZmKR6no6NYNxXqVj1OtBYV71xTPcXc1
8BS+NIDFcHFnC0JGvjVNadYpiA2isZhu65Fv8lwJL8/kfD9mKj7kH+fK0RkIdnrBhVl7OdKgJNLz
eqcX37neBgW9lnZAm0s5vkiRdn206xaNPGGoAL0ZUONo8rUGQecbfipBcuHiIVYac4AExeSh5wU2
v5axRJ6DZDzYTVPYRQJ7bm77Xt5M/E69lkn4UwTS/iik/iRflBLC2phM4MnAZtipEvTgAPD0FU96
cbu/SJAsrCHxSsSwIaEnL654UD2E4m/+wYlClRnCuLgg8HpOT9RETAt9erFOip4HNatAZIAUZ7tm
yy2EXrDj/5Mjo3Thg3RgPIdJ2r6SzjfzsKh2Q7t1t70TNC8p9ac1pr5zU+VUorQ9li6mDGXSJMqK
xp+2HHYdrW4Eu3eNZktBkJu3h8trea5nTiVK22UM/dSixwWJxEx8Fub23s18cy1/u3QobNQggo0O
TcbOmt2ILGMDyxU8YsOhTd+G+JHT58sTWbqe6GfnwT2dIY9yOkYxa96lmULhc6W+Fn+L15IwiwIs
ZA9mRlwAvaS9meIeXYNIxdCP7Db2lNAtut3lKcw66tRQNaEeYWtp4AiBRpYkDM6oT2jmS6OuDalJ
A5fcl2ioRLLAy1aU8sJk5li4O0c4YRrLABfGAPO2yz6JEo1vjPTOmeyVyaxJkCbjJdNIWwUS+GNt
bErn6ufXREJq7tiBpl+AGs0n7ovZqJCKjKVQ06hobnhQ5isqZuHvXWQMEG5FlTqeX2n4wpwyTU1p
GVX9TwrGvhWjd+E+nAwvvYloI1mmDepNozwL0MQsIHYf2mu5m/OrDcg9Yhyg27FnGj3pScTDL2K3
EfygmiEvyhCtJ0KL7Fv9av/gVI70MJpDXjKlgxynPvSlP/Yfl6/F+V64c9YDjgeapiGWJs3DsxkF
djDPDu1v274D3OTy8AvLhKsAQBEuw0xtIR3Ujji9KlBFBLyg+2ar45Z8U9J6ZxvV22VB55uO6Cxc
adCX4sSiXffpkU2q3B0z1sVRo3wrum0ybe01j3BhqdC1CE4hcH3ICspz0bnhDSWwLIdk2JS/+Frl
4drw0mNhFmbFdQ/DK9WL+6tsV/Bj5/oPrC5AjiF5P3eukYsFirop9Fpv6AFNpAzjkLJXjx7sLIyv
Vx6geIHLPOM4cTdMaR4WcPdOb7XsUCrMt2zFd5zN5b1eWCmwU8EvxIOB9I0lXXBhGpndmW5xeAJR
tz+g/9K/G1+6E8BLmwrK1YuDOW3Mfl/0K1ux9v/SnUZdQo9kDf5fH/b5sHVXlmfhKgCigWfHQPE1
+LwkC84aysallNODmKPv9rtF8gBl6ytSFibxVYoc5W2KoaiZVtKD4vn8t/1y9RacjC7pjdxsXM7s
gh5AcDENm8a8+gkCBRmYm2bSP0TzZES5qHrsr5fRA/qCViQc1whYFvfgy/jSFhta3ObUSunBMYFe
2U5TwNaa4KyJkLZ5mBRkRD1CD7q59dIwc3faWguyBe39dZVcKR1FBB24AzTtIXcd8aGMJnnWKBkC
4dF2m9fdGoZpXpVTG23uPAk+FpTQoe+GbGZapdWVbePlBwpq6CIRQYXS1sbKfT3dgfMEVUg/rz1m
yHgj2QJkH96OsxrgXI8ZQftyeqiVn7qd+y59/XcC5lv0xZLqupQaelnhnNXPdnVT9dt/N/58SL6M
b1lDwscBdz2e9ujauQrePD9kpwskqVqeoH6w87BACUPH0VB4j/TalugAlEGJz0YCSNtQPClp2yK2
emNE3Qy6JvqAFXJ2tTbH+MgYANqAohgYnKdL5KQJZwlL7EivH8u9vVYIf35HToaXjf2pLGuzyBUr
4nX56JrKn6kf3xDJ2LmChJc3e2Ez0AMYgTeUnAEiKgN13abjY6toVuRk25RXgH++2f31yQlYOF+E
SNuRMcJ0N4YQQFP8GZfUrAFLF1YM5sFMNDMzkuGNOt0QWtFu0Lp4jGiY/irTrSiC8dpWwzhUKAOb
i62Q6YbLKhkhDDTaXmMJNcrLb323Ua938U7Hl8zNCn3qdapg/NSIyvabvtbvc16DU03owZ1HXgMw
mZnvR9IbFpndSmoDk62zZA9ayc2Q1Y8gcvuDR+VvNdS3ndmmt156uHzEzvYGNWMgzwQmEdcFJ0za
m1QTyjilehepLfG56aMdqK86PxLx8Q/kAKWK+NLcTVGeX210g+KqqNHOUAHeiJBVYWmW/vNlKWcX
BrMA47U+W+yglpUdzXjonIoR3kV5sUNSPXVCo9xeFjFfh5ONgoi5KH+mTJqhRNJDn+pal2ogJI8m
q94rT52ScT/rwiopavQ1bnaXpc3bfiYNaS/Q66ARBKLwp1eHCJfabm8CHB3vWLv/cfXoKPNFv9EZ
y3dOEe42YBRTRjZG4y0yxEm1+VfDG9LPK0KIhk4YvnfvtV1HrrWqUZH75e/lchxSxIZdCwzfKttk
Y5krG72w9Bh+LiuZ2cex66dLT2mJeg9bHyNxr/G9uDrs+vn3/xteMnipbscidjA82j647oNJHjLl
2odwBvTPrEbA0aJ2T+7wYSsZKl15pUZZE/vsdvTWFPvCdYMAIPtwr3El5KxNywe97MdUjQo09U4U
wx9YFYh+LfSysBNo+Il3A8hZc2aTPd0Jy0M8BDdbjZgdlkPorhUqLU3j6/iz/C821SBUr0wHjN+o
Tyz7VvDtlO0vXwU8QhhEuslzV+95I5D3PSvYBHe6i/JuY4pi1dqOxnNi75TsnqWNr1Tf3X703Sac
2DutWZBp24kVfh0DkQpqb0PkQRqXfm0TP84fKL9RYaAnocWeHGgeZj7ozt7OtZ1w9xRFDXwkQTtt
awvQyrQLhZ0Gdp0HrG59bpR+bKhhPfxwEiT0uk71a4f6RrazRRaw7pvlHmPHCjpPByFDhYYqagDI
q1+ik4dt/vWE60P5+or2kbiq31dxSOPA1d+MxvRNAqoYuleKZmtqD0q/Y8NOszbKJLatW/gpt4Bs
VTZOfSxYERqga6sT1NFX+Q/KSr8tf6rsTqdmkHTfqe7+JIn33jdDaBSIgiUPdesEmsV8ZUhD4Xp+
j2Bf4U0AU1AfD6NZ3jf5C8luquxQknerbp7Txt15xrBHYGHPmApQj7gpqzEQ1T3VfozTM9E/Mvgc
ZbepM/VOdC+J3v3OO+9Oy/ubBjXioxHa9FVpKp8PeB2ptjM6rIU+oApHCVpg90ta7Izhp9O+GtN9
7yU7rS4Dz2hCs7nvq9s6e2xEtnH0KlB0PKzxHW2zncWy3WSiIzbAr/n4O6GbNi0DlEAEjXk02gej
CGOzCJlehKX+bYI7pGVo2M7TbWfeMQAfHPORGq2PyuKEiY3Vo5VcmfimVuyZzn1PPHcV9avB3qXA
tzrtGBhJ+qbQ4mHSX1rnFm9+iMeNBgXZNqqXALTn+qApDVxGH1ObPY7gNKROih6l7q0tiiKoZ/xy
a98AxxI2tuaDgjRolUh16V02fjhNFgKzDY8XvCs9mhdHA1wHl2dIfpvhBESz1r4jWXbX9pWPm9wg
JRJ/ZOgHDq6AjceTDRnBYE8K3yncwFXeBv5aJl0Yp7fCHf3JFiD24z7QrvsyyXymA319kxfTr5o/
msXBUp4bVL1jJPIeJ/HeJmaA+rCg9FLQ5rjbdjQ3QvsB0lpf8Y7V9IROqZtaSfxKvenEiPRGf8P0
txgVGWab+zT9QTi/hRu87Wzy1iPeW+qUIzX2bLc8MJsyNGojELm+HbV9Xd45w7itzDaIcxHQWt/2
OOyVeEtUa4Owvd8V1nbQ9L2DtJqlE38wdxlJE7+z+mev9/6kwLC28SON64BPxladlFtUUwZTiRTc
lHpbxXYfG83AOD/1Gri37k11/rZdiX2OAZlm94Lkr7Vq7QeNoWiGs1+Vlb4iFucNfm6qvbIdFY8/
ZQ0YDN3JEVuR6sUOGQtkdouMM79OJ3uripgnvsvc4YcwtI+UAwul9RV5phZs+1tmlaHnVGHvmuMI
+E1VjNBbBbqvNOqI7UuUZ0QAja02uv3GYzg71aSkxLfTuH1BcL79a7ajFmbM616tzCBq2OtJoJtj
uxuLHlfDFpb9iKJ/xRfgTYiGodRePZXX/kjt8kizCv2Fc1jGNvLFG5o0dVTycfpITEPc8RSUGbrF
48BjmfBROqBvK45TQNWhPXTovufXlDe+WlXDNjPT3rddsz2UVqz4OjebbQwyqle7VPXaB0lbjKtm
+QInrR4f4rY5WrTeJcltXD03CVQyuvSgOMqP+yKgWo4kYrMlrHqKlWJfIXqVqVjSsvFjtGD0nOQm
T1E+MAi/KcdNYaePQm9af6raH1Vu7YRi+fDw7ixN3NakfuemFlTAVTVFuu9UHjZU3bNk3EyFiUuc
fOfOk5FPG7eIOmAGLb3wY/qKbGabk3vTagNt4Lsx0beJOCjdA+pnsu7R6/WAWQbOef4yc+Nrde47
HSj5eeorRRFaoMcoUIlgxZGCggOn3JOC+ZPzqqWAJT8QR4C0uPCFZXyrqX1TwD2hP+p2VyZklwkj
yIm5VU0RFmkbKMktVCV+91sDnmNHUX30q9waJrttugFHvtla1aPe3ZjDB9fLTeLeZlaQOXVo9t7W
0cpNZvIgbvaj/mIrr1P20GrobKJhVbPiGYylPeq1QO5u9FAW0Fx700x8gp+jSunr1bupvPcITyIt
4bvtrdm8J9WDm97m3Yb0WMCK+eBBCezye0e3WfaQkMfeiXLjUaR/B+MIzcPcX4Z10J0eLbh+pKMe
xMlvonqBmJ66aaezp6L/NvbfVO+bNQSq8sz5Xs+3VmIEHf9w0Ye8GH7R4Xeq31pKyNrbWDk0DpLP
NA+M4Z6LX32yUcRjK35qqGsy72v1XoPqVjjxif1k6/esRmmInoSCF0Hs/E7p/5F2ZbuR68jyiwRQ
lKjlVbWXl7bcttvtF6FXLdS+Uvr6G+y593YVSyiheuZgMAP4QFncksnMyIi3yvwBuegpWGthiyLm
d148BsAVBWGzKnFktVxfBfiXw+y1DtcBdHkZ+inqzgUYKNok3Z5Vuifc19J616HHPrQvVf8QjFti
P+XlXZByr4p/QDBWGzdhGq9K+pUlL3X3PBTbIkXPS4ZnTdVBczf0rOmRxsbKSbcp2obZSuSHOPoo
6b4RlQdOwGR4ybUngTSCG9xVbuDp3aNFnzXtPe8/WHsXc9xi2hdS7UvT7/tH13wxXShituXKLt8s
DKTucPVV8NEP+Lk0f6rMn+gF8rKJeBHcDkc/bItJGD9zd8KNpXuM7FxtV/V3Rn4woCyoxXe69hQk
vknfrBSQ1PonM19K60l3jhN8XeU+Rs3OYQ9R+akMPxOxA3eJ1R6dJlvzdm2PPtPHDSKkUPx0xLdG
+xqWbzR9EHBRQn8ise5NRHgtp+uBfyTDuC0SsoJOkUemvTFGHjJbwD/+iDvmGelTph+n6Q7KEDR8
cuOPzAT5tO2n48F2HxLpYY1fpvmLTF+T7p7GnzjZFLY/svci3xrVwxAexu6py3cj6uPFz057KKOn
WjxkdrlKq2/jiMvK8EaQfZfGU9HdhVXt0fq1LL+1CVvZ1ueUt15SHbJ88IwanUZHW9RePe0y87kj
icfzz7VAV917HT6SGCS9d7UUCbb0+9RinlkbEAt7d+Ivwqw8QfZu1HpVmK6doTxye98jdsz7tWn6
onmNySEp78Mp8wR/qopHW3qIeEP1772A24esXcQf9f4bfMUq1O567Yudf3WMg9Mdh7rbT+YTCxYK
qZeZDWT//oizgPUWXGnKA2vEldi6EfZfoj8FOxf75GnJxOXDAbka9GyjIIzHCfLY5w+HekrNtuxj
89nAwubB1ow3gfXj+svh8vFzbkN9nAxdVdcApz/r8Rqbt7r5lYvPy/om6msQIlA5ihyjNIpC2Maz
JbRjsyrQDfUPvx/dG5KkCXrB6iMU13Wdt6FlPodI9zj0uUsWRjCzzlQSyPyfAfn3k9dbD+KEUBfM
RELmFwgyEUcisuPon1+qQl5mfjBVKJuD/giVioumEKOKSsHD2nzm/AjyKCN4Hcd3u392i4Uixdy2
0gHwQY8tHr0XEGGrT+kwjIkJzo/Gi+pjgsa0pH69vi4XpRdJWyglAUEvgnSZ2uKitVSPw1YYz5SE
68nGzSgeK/Ogd69FBK+9YI3ObWOITSJrBgAIIkYly6yPhlshkNefi2nfpcJzx9+8GnbAGa2CHOD+
nev85C0eBOukuh9ICD4PezOBRJXVd4OB14xVI6p41vPHoX1klkfHJ9Ne4JGZ+43oL0IzDjLIaM+V
63Kyk1JLJFky1PSZ6Hsy3k1P12f8krEMU448CXarZYG0RMXSDmHddhHTsa4m8ezC8XKartqqWdMx
XdtRsInL+7R0tnr8K4jdVVh8FPneJg8Q5vWu/5TLkYKRB33O4MuXwB8VPGFbk2M1yEL7JKlXHneW
BJMuz+T59xWnVep9nDQJvj9WvwfD3pgUS5senLZf/XcDUZesAnNkOcCQAaAdNDx4PC1M1exQME9o
DAEg9gIArVmBsMvRZj4IQ74m1fi5LUvoRzhPiWFsrw9G/tjzFBGVEhIwBqZ2efzP919sktLsepDm
OQYgfZV46hg0VNOALtiZW/1TO0qtpC7C1gVewPI77YuBs4VG4IVJm7OAQjtaZ3DvSrLw85FwdxjM
IA6YX+HxgJDNu1X4FycJiAkAoJEPBMWQmnnMowTSX/DVfmQKj8A/lsGwwbm5viCzw0D3kRS4RO5O
bQnRNDFO3GTMd8GsirjOWmpknTcABwz5ScivqbXEJkyBVRMT8xPB73jSvHBrqV5xUViSMyV9/P+a
UDaVTXsH/UGE+bHM0EzZys70DRJceBJv+r5bjaTAa3OpmW5mYJJCB3sZRRLwECiRkasncHS9Rfwq
RGLYc/WFLTxzVM6+L+2fuOoIN5eFBBfxtW5luGsTHaFfrq/9zLk/s6BsYTvmLu5HWBjqre58RV4B
L8Gl5tm5aTLAR447gQB9rZ74PoAmgNMNxLftT2n0iSzM0uznwZAFeBwuHgR457OkheA16Yye+KNM
8JmHFr0o12fpch3+MPxKlicDlT31SkOfeVgRHkzoANzEwyE0vCpbaF6dNQGUCFwwuhIcFbAYsTwy
9WqagOLeIWfU833cLYzicq0BBwENhJRCRC1UjYVCUGWVBmcTuoIspEe2XHtk1M/FzW0VEuRyYkf+
jpNdW2O5J86t6Vmv19ZPdP9fX4zL5SYgLjFAdAzuYfQDKkc9LhK0Lmo1uOKq1ZSu0eP/332fnv/8
SjgtCiUNMibZhjHqCSTrr1u4bBIAhtACdewfdnXZVHFuQrQRjTjovJ8r0wThHRV0+D5kBfLpPfoN
vdYgrZemVMOzGveWA/1TK3qlo/Ny/XdcBsfgQjw5OEpVPBhKrSUBzmVk/hockC1/T5Gdt60nTu/T
oV+Y18sdfmZNvQVSpHIaVgrid2bxWIXG93qyj2M4rK8P6vL9cm5G2R5un/dRQzCoPHiNm2cSP1Bk
yJ2igbz5gqmZS0dGMHhhAOcDqmrFlI02uMIE9aafu8g+HMbsy0Sz9SD6XRw+t62zzZuF2H12cBaa
WNB/BcYg9ao2+TBVtpYRf3Kztc0/8egViSRcQ57e+9fn8fKYYR5l7AzIK/g8XMWr2hnYaYnVEl+v
H9wSyZdxidjw0h+dW1C232iOtKNtgw0RRqsuHL8kliy0MW/Qw2/XBzO392SfhCU1VgDPl4M9cUm4
lBIrrGLdt519SEHM7rkv/50F5UizIDD1qIl0v7XRIJXvm2BdjgujmFuS01EojjVHITDPJtjgpmeP
66xZSGLMzhISPQB+oHSLdNL5LIUj6sN6kOr+ZH4z03sXech+f32aZocAbnTpupGJUXElWTgUbh/l
ul+mvdfvHfP22wF90ycGlE1Fc8JZ1ja6P7Av3bZdOoB/fqDyejn9PlXmyEytuqJdhXVu8rsK2L6S
Dd+TyHnmQX6ER9hbTrWypnwXiPZLXpl7PUh2fTJ+L3t7DQGmdYQac4tSYsrLBamL2bnFy16S8mFm
VUQgFIvimpWu7vfRxgnXKHz/w9r9/b7qwENIr48Bt3Q/1iGzcKhuB0Bg6QBbRgMu0ANAWyjbTzPS
sA8ofr/16rQvr9d//ezmdnDr4j8I49Q715rcdKzzkPquUQFQijLNEG2GoV9fNzN3p6JE+4cSFPRL
6hmiXcOMsCHEN8cE+e9so+fsQNphXeV6442i+qY7S5I8c4701KZyDzWhXdVhCpthDNCCe5jyO2qg
VsGXQJSzc3gyOCU0SqMBijbtRPweBSnGPsKi96ZiYaGWRqM+qvreYJUGI4OIHmKckhFKUrk+7JzE
XlisP5iai9N8MiB5pE7uhYx3djD2I5Fpj/Wk+/kQeVkJfCDcd8d914b8EJrq8vq9EG9js6+D5+vb
ZW6wECRH8AB6VOQLlVu2JflkRJWBtwvzsu4T5I6mcIVY7LqVuU0JzT1EKoAk4n8UK2YBARfApDCl
0QNPPtXtg9a/WOOr0JsNaRaelH8oM9VJPbWmnOOkMgIhBlgDYfmqEumK1JaXRd/4GHpFMXox7i42
RtugZmglLj3D7lYQtEBW60fF+n0RA9JIi3VcMvR3fNjj4JF+3AiRrnWn9LoIRJbZ4E2oKWfWJ0rx
MaZ7Yfie9ANUB6C8A/RKlP8k9gRKggpF4Q8j5etyiVBFDuPKMNWboMgjx9LkMHXzp+v+MoIDtxHb
hisnbr3SDA/TUmp+7vidTKwab0YOjeOgwjkHomBdV3znVuZOr9qX67tldk/+3S2qzGiLVicr5TiA
7bhFIbgc1kW1NxbZ8hY2pcq5L6UDSkLwbJ/i+DXRxdbN+baona0lpn3Oh08sT7dtmj+ZQX7fpdmm
SbJtEtb7Fmw/kTXsOjKuRhOVW8MWC5HQJbMcAPsMEZAJpRgHDZFyjk4cwxCXbpO48sSkR1S/3dxY
0eFVNw9dfT8Cn6INUICsj1EVrQZX31xfAOl1LnbWiXH5Cjgx7vAutrCxiF83G35MtIXPzz0iIGqN
Zjk8QoFjU64LywDNd9NgbCT93QDiwVr9INoPALyiaAkcO7PIUu4TdKN4RQCcqcwj573baG5C/DjY
8GJLfpeoRRtbpr+ESz0jc6bAuIf43gBfCBh2z2ctSjnA8xHeRi2LDobFP+VO/DwaxQcP6h24PbZC
Gxf86syBxMsPI8NuQV1U5dZEM3RUB1mE+zDcWcmaRSuDLyzWzF44M6FcuUim9qwzMSoNQBy9+oIG
g4WwbmkQ6n1rMgGVNCwRCjeeE34WWeMtli+XhiH/frKl01wbBjrCSMA/N80xLv9lEGiEwXbGsbVV
lHTYddyqNTzFKSSXov3QNSux2M0/N1NQOEc/j2Q2uijyWpNuNbFrTH5nWx98SNfolPhVMW0hJpg1
o+OJjyIJ5AnVrHJgOcISmQ3kJruvNIBtxpeiXajSzfh4KIb8taGsh5ZXGKQcimOXwOW0XgCklH7P
44XtuzQW+fezdR/yxOXm5GvmJmqAXNsVS95yxp1JkTpUkdHvJivJ5yYECjNFa7qTH+qHURyhQdO/
Dezm9CwUVsw/ZUQJgrhIz9atFdk9mfxR39X1rs535VIJYy4YRUQE5h6boo6BXuPzgXBuI/R0xtEv
Sv2jgcDpaGfAaFtPoCPc9V27A7nhpgGdD7PSgw2ISdX2awqdrptvH/wM1P6R0IJiigr3IG6vOWZl
jL61SgDoAlP0QvpzZu+dGVD2ntGFWR1lACGZ7K40vwP85+EqBZL69nGg+wCdwuDfAJxBmc6gCcse
FbrRn9oVynN8YZpmkrho5ZTvVXDEQaVBZXrhmR7oRRROvh2ST5WRrQr7Lk2mVaVbm1F/tILUq9kT
sX+U2sLI/jwilQABMljoJ0W1Fox+KpFFXua04RM3/KzWBkDJqg0UDltc5ABR87D81TT2TwCO1hZD
EYGb0QJ/+NwCgjEFQBcgKnCrKyeuCyhHloUYfmMB8/7DLiPUQ7bGgouaOdeo6KHsCZop1HFVQswe
jSNTxXXDT9L7rK3X9RiDG/F3XrggFV+I92ZHJEl8QYoOVKzau0chFWKMnWH6zgCZxm9WB5lJDZSS
S1w9c3bQZAOEDeiKZ1IcNTWjNBWwkzQbkx0b8K52XuouNVHLI6RukBM7ak9SAyyF3aMd3x+cRzuu
wLzt3364Tg0oMSQKB4A8GTBAODRBARBdOF1zi2+BYUz2bGGLq4sfDxEy3QUx/bRMxQHV9+w+ykm+
yzS0JaSlVm6yKS421wclPcLFrOFcMXAWInVjKhFkxgKjiLSB+UV7X0HGLr/X29tzdPBHuNglZAB8
QIrvK7lGIi0pmT8l4zs1xJfJWJIun137ExOK3xt4GE0tgYnYbDa6M6zFP+RYzwYhd/nJpZ7FThtb
VsH8NHkRG0E/X1+GmUAeXajgbwFjvSTcVT4f61MU56VuohFhzYI7Mz661jbhdxDjXoTwzC75iS25
D0+GMgK/3aN72/TzjnopXTnlukPe4PqAZlfkxIiyr7quHpPmj5F29Yvc3v+Gii7aahm4lREAq6FJ
EMeNoGGEsx63R0AV1rHQ/mXXnphQBmAPFPzjVWz6BRRu72ouYqB2ub4QF8ydeRvFBwudY7hViXKt
iMJMnNrOYaXP0CeG/4Y/9RpNrt061MSCsbk1QRVCh3gTbIGv/nzh7bEUmluWpq8Bp53s97evOK4t
eHk83iCQo5xBblhplukh3GPqad/Q5Xb983O79vTzygnJi84aY7kevblhfNXW94650HY6k91CHPp3
BMrBcMIsGPoMIwjzHVoRixyFi32ubUDhU3jidoAF9u2JNWWDQdYugxQErBmlsxqtx0HXV3axuz5r
s/sLsEdbFk8l1ef5koMN12xzIzF9F31m41iuQvZdVG+tjZTh+H7d1txFD5ACsK3IDkiBu3NboIWq
XVJiL6Px1uP8zZLNaPlLK/7hHj61o0xc4FKWVhR29CA0joJW2ToccTteH83sYQE3FAjwUbrDsVFG
4zZDyQUHBl48OdEm7hbCr/nvm3jsIpWCxnnlMBZcSFLTyfRZtCtTzx0Wfv/ceQHBNkhrqdxk6nFE
/b5y0rKkvjFsO9l0gA7OhQfi3IKfmlCOJEojQ4pmaupHEC2b1oIei2jFlwRN5iYKVGA6yK4cLK2K
OOym0KktaPr4vEUXRNJBlYXyiC64l9mx4MEEQkHEYHhlnC+3E7KisOOY+tRF27+bumtetbWXs2Kj
Obf3/qMSDCgyiB9ApXZBzDkEoWYVOupyDPrpX/qlZ9rsWAwL4DOU/QGuUg4irWt3GnUOpfIxDN7s
TBibuqjRQ8NGU1u5bGD/4PqRKUAOEqSMkHqTe/EkohgmrdBNo6Eoot/b5SP7lycEvgssA9o+JEP5
+fdHxsIEWDrqx8VdFYGy8hfQo14/3czKglBCYnTxHiKAtqppFa2ynCZoLQDEtGlFJgu9r2h1c8f1
ddcy55SRPkWeHSx96DJRhsP6LkRuFss/5O7O7sePLii/0YE2HtUDB12w5RLsZMmiskAtY1aSdbDY
sa+R85pm2wDCf/2r4S7cAXOHVerCyPSDjGcVr2brvd4SpgHrACS/PXxEwUJYNre3Tw3Q860AFqnU
nHoYsOtD7G7K6WA2Bz3eXV+huUjg1IriDfS8cZKswHwBrD+JbXgHhNpg7+LAM34HwcJ2mDWGbe0i
7wSsqHpcy1KjraHhuMZ9kh7MsGxfEtLYeAdk+iGuQPaArS6xL9xOCIREIMt2fbTywlTfgIgIARCA
dB6WTtkdY5k6NHPRfJ1q3X1mtz6HjqJoUFa0i2jXRcU9JMg3123Kb16zqdwdYQUI+KilcIH1pv6Z
J/tFiYnZrYhngqz3oEDClFFlLJ0KVzrZnj23zWMkDv8ygr/fV0aQcgpxdpJQH2kyr6E/63w//gPC
CrH6XxuKJ8/GZGrcHjaaANeeYNMXHADqxUX/5fpgliZLiangkbpEt3CsADPaFZCSYskSSmR+xf+O
RQlFB21IRGnCBK752Av6bBUmdKsxZyE8nPUQkq0dKS0XcY86Z/1olD04TLGz1uGDRlb1g1giOpsd
y4kNZbpssDdpGtKVgO18RGLb6vuu/319RWZNgMwOmDT5j1pnS90cr80C00XTYx58LczYI0OwEPUs
GVG8aQp6oi7pAt0HShVt4J9I7XodGBuuD2V2c50MRfGmSVfFmcFghWpPdnKkt2cDDAkngd6dTGBB
zuD8TgBRQQ8de4bcbIH887cBDbC3DgA8beDjhigirjRkn88NTIQCHaAhLSvuptLy8vZmPlqpEwWg
Fmj//xApKyNwU0fkacXwGOiitY5ILSQLmeXLlUaBGNS9YN8D4ExXQTdGOjh6nSPpg4qkth+s4gX0
QhIzx59vn6tTQ8oxr4SY6lYgiylQlkRbc7q//n15fM8vDqRIUccHtR0yP6CeO1+LMBi4xbvM9MEb
MfGv9bQGuxIJP4zba0IGNHilDaBDkb2UM3oS1Db1GLlx3Zp+8CCsY5AvXB+Xh0J+HqBTqeiK140y
DtFSKHAkeP8RfofcT9x8vj5Ps9+XRUJkGbCz1HpJnfcB02L0zzXjKu13LV1wszMbSlaaZBlItkmr
FMqRnQoncSPmVzZqZvvYQtP57ccO7d1oZETZGYzWqn4BK9CUUKEdwtczob+UsTt8gCPIXNhQM7gX
5BBRUJKlVPRKM2XHuiChcFpwmPgadLrbrvZAM/pN5MNqsLOVI7JdHR/z9isJ/Kn8mXYLSaeZddIB
/5SlJTS9QdrxfJuBsacMmakRfxuYZFfEdHd9H1xeh+A4+/t9tWQ3FVPYEQoA9aiPW7QjbEQOLgOG
zmDAYK6bmhsKtrQpIa3QWjKVLc3KqdaKHLei2Yybx64Sm5u/TyFOjIvdAB01QmVlqsw8KeIBJUDN
+SqZkG4/MbKrAbuaAAdwgcUFDVmmmwDa+FCoLoc38/ZgDtXlv9+/KFCFaW5btWMAkfh7LO4TgTyD
WFjtmSVAuseE1LaURwA15/kU1SyP0Z43GD7HgYw/GvP2rCXKkqiUy4cyTr3KPU7QV962ZdL72h/l
+PZ3HK6vr/LlhoUF5PUhzAYhV1CDnw8hjIK0L0Hlg0rLazs9mHSbVD+adiG8upwoWMEsgc4N4JYL
KWW7Y+gvtbXeN9Ji2xvEI2zBwuw4TizIv5/cHyUg+ToXsBDifVBrawOElXZ00NPb0/pyKIhNgMZC
4krNWrQ6zUDuTHu/H5IN8g2/Wu7+vL4ml87+3ISczZOxgHa8T/SA9D4ZsqNR80NaFt/rNFho9ZFh
zvndDpZU8PuCExBCasjBnJupxloDZ07X+anxw7V8G6w7RbqpQTNpTOiSWeplnjOHLAWYw6W3uug/
1MiUc+hst77eHnL21Lt7KwQcjL8M4bcmfrl9CoFzwTsUiXjjAprRsJYj+ai1fjXtIzDF8L3RLFwl
c6uEIw+MhNRYu8AooGmXpl3FOz9KTK+2drn+Ekxv/zAMG318tiuVpFQ23qaLCw6yW8xZujLFGnRM
zFnfbgKCJQYierx9kSI73wUoFveRZmI/p+VL63ZeTj6ZSwyjc1PlAHOEhxUEMy4ysEnd6Sk0aQf4
YhTzS/OxMqJjyZybgzwEjjYInm2ZhLjIxIZT2VXZmAoIknEI3PJdS5Z4EuZH8teE3OQnRzMhOq8n
DSY0B6Tnzhs4ALzFbuY5X/YfwWekky/5RuuIUxFUmK5QfEDmUiTHclqBJvL6wl+G9nK25O79jxXF
YzpNbWd1ASspKM80UEyGwHoV6UqLfhrhj+u2pMdSXQ3KCUBZyC6SGcaOzo1qoxG+21Ze0v6ql9JD
s1N2YkBZF2aMnCZBLfxafxPFMUgONHqNooUNNoPIMjFjUCDHecFxtJQ5y4O2dtIxxw5LvhTaG++e
a15vTFBnDmHihaAP0+ixpvd1Vy2EGjPYPZiWoAs87RGkqxUsJ3SipLfp4JMKfrpIXt0W4E3XeEp4
/jQ5xsaYrBXEPY9JHO9NPj5NVXOYrPrr9ZWc2zUIdhD2oK7tXKScxzKpc6zv4NPG8Mwejag885IE
8Pn7hi2gwOYO26ktJQJNCup0aegMfgDqAOs4xt/jxZyMdG/qzjy1oYRwljGgS6C14JryuxbEYIY3
gKG1PZbFtuRH0FFdn765g3BqTv79xH/QsWARGWHOBSFtVMZetHCpzx0EFxQVEuQJ+JcazxWB6Et9
HOA78jheEXd8BDz+kBfBO5hdvl8fzOxewDtO3ht/JGXOB+MMKXemYBp8q/tmZ3s9K7xOgNOFrps2
W7imZicOvAK6JXnd0fx/bsvNjMQBcaPwy/ckeDWX2MFmt8HJ55VtkMYBdfoCnyclVJCitR2C9Jx6
g0U91CUzt18T7eZ6rmzHwtNKcjldvq+MOoqRAw4L3yxeQS0J2t9NDP7DMn67vkqXMyezHpANg2YY
CP0NZcuB8znvenDa+oVnQfHHXVT9udwG+DgKa6gKI4q4oNsB630ukmnM/WiLRhXrtzuisrZJFxzg
pTOQVv60DRMky9SXO1o3oynuYYXXkeeBRMxbKrDPTNSpBfXtXvA+ZY60oDvbFNc6W928EHjDSfF1
BxVPR12IqDGarkSDNQLG5wwspAsposuTjwnC5WoCPoEWazVFVDSGZoMRLPeRf6r0uwKPoMgePRuM
v9fHMbcShoPSMPDqgGuoqToxpOAsiHiOhpHPduLb+WaRSfzyrcAQJaKZHuA81OnURt26ZzaP+qHw
GYgWB7f0mumdoY+AhM0mIUieO0t41rnZO7F4kS7oAs7RxVgAz1ptKKsPXWsVXtaKh6QMltpp52YQ
jACSTREOABwF586stRKX5SbJ/YTEX6hIfAGiXzYu9S3MbWiZ55JYU/C+qIJiZpI7WRfbOPlT7h3G
6PaMIbJ4eDYg4EZBFXIO58PIBqchlaHlPuhYfmVh8LvN3SURmpl8oTSC9zY0NfB/VJyTmwYcDVBJ
4Wf5Y8NMLwcVdI1kFykOsfNa9I9TBx5tiJBS8Slvt9e3+pxrOzWuhJVRS0YcAF6gF3+815s29NKw
24PfeA+KzqeWix/X7c2tGArTgL2jpA+9TcVXQ8HJDLQ0bnyj35Jt0y8MZ+nzcl+eRB9VkplmLz/v
oJlskyx1ks1t69NfL8/YyecRgCdOM4ZgjEdDs402Sn3cV0s0lUtjkEt2YmTqeNfEAkZystYqb6ld
eubz2MnQAkaCBy5addLNaHR90Ga1z7xYbMwl2enZz+PjwKEBtHlR5ojctJ6CfCwB2wy9pv9SLITn
s9+XvWMocQBe5SphUq0FiUhqfD8o37IdSV5v3p/I2CJeMdA0ZqId6nzyg0C3wy5LSt/toq1F6g03
b6dUlKUmBLDwLIgpVIxuOpRNhTxe6Sfht7aPPXjg62OY2aVnBuQUnmwgO+H2ODEYcIWUgp7Kt9T8
fN3EjNs4M6FMU9L0EYQch9IfswCF3p0I1i67u8+N9+t2Zi4t6OcAmI0sOm5JNWJpQUShR6AR9gdo
doI5LOPNJjQsb8jbzXVLMxcyYJkAhKExEWloNetJK8jL5TZDsFoF76IGkTHNI3A8G18oqbZgQYdY
xLQAPppdKAcIVwi0w/mrQcCoxy1J0QHlCytDe5VAxasK7bvEJdVCRDN3alDURg4PQjToSFPc/FiU
VZILWvmQARlfwPJ8ffLmPg/GGABDQX542UzlBjzNHAuHMiz18ojXZvns9M1Sb8mSFcX7Fh0fCi2R
+zpydhS5b86qhRWZMYFWBRSFEOUDRE8U32tagR71IW198iGao8gXquZLn1eWYargz6IYn++sdfQ0
kd3Ny4CGVB0XK0CHl7gCyzQSILHx+fDD7L4a2tLbfma/OpK8WipmAdSo+t6kdLQqGtPOJ5qsaiZe
WqztJazc3BxJ/RsJ+ZNd6ETxXjHR+mrIOh9KEiu+CUDif32WZnwKytioayDHI9P0yiIURZxFHQta
f7TuRHmMxd0I/L+5vm5lbq4AbkJmWwc6ApWU82G4bVOFiYa5GkF1PtFfSfabavz2c4fF/n8jqtJq
ZmZW6fSYK71+B5Mfe795DMDxISUBCJU813KpTi4SgVauuiN642vBLqGrelp40M3M0dn35d9Pvq+X
xMkKhu9Dbh2CK4MBLZPn60OYuaiQ9ABABWhE8H6ry0CjzNWFw1u/wQrX+rg26XuTP4v8Oey+XDc1
s3FdCLA5APpS6CSqQDHS1Hon8rL233UXzP0Lc3X5dWAuLMksBgllFLSUWlbXuKylMTH9ems0+6Bd
yETOfB7RIK4gtFVCQdJUfKs+UVZGuYDaFEQmarBz3CwKLPP8km4P0rd4hl40vBLNFgkbgbMJfx37
6Oetc/+fjicgeRApXPB2pX3V6nrSM398SJvHoFwId2ZmR0LB0K2LxxAemspGNY3UHiq7A/FVSrdG
Pr2Btmqh2HbplSAbjoQANPYkb7ya1kxy1sRmrgOaWXsRW9XuOqj3rLs5NJSt1iiCAwQKtI3aEzrG
ePBl3aD7lp2sevd7YhPopDgLHvbyXMMKLlBJEwb3pLZYVGYlnECrKLA8ENawD0g6EPPmNDBs4FUO
+nAbNKZqgwUXEL1qwwlNCZNz3wtUXSJuPyLxDEgzagU3by+kayT1Id6seHooV4bjhFGqBY3m215e
f4mCt+ufn5kvNNa4kOWW8AEM5twPolPXqfSqdIDYbl87HsCIASZk7fW6mZldfGaGKmZSZo6ZXTm+
1P7SIYsiFtZkxoCFshESpKjgXPahdFYL3Wwdp9Csf9AXyhd+v5zl80qGVG4AHkimGPFyktN4cl0E
RkKtvKDMz9IfYbst30lxLyh0sLax+H3zVGG9JXcIQRX9orquO00T88oAGm1DwmMy7G//PLg24HDR
cooyhhLjTMyIpp5olp9TLyn37VIqeW4hTr+vbCgnJslI9Nj29c91gDJueDsPMn48mtcBEZHgIENZ
CjASubldhGB740AdNYdsHNCbd+fat4NRwCUAyQ68XdDfAtTs+ZonXMuasayI3xyT/ikYb473zz+v
TFRPqyTWOPhTIXQVQDpjwRHOrMPZr1dOXGnENckEPh+zNXe9KFlo+pPTrJwIMMwAPGHDDaJPSnmu
VEnHpiRMJj/rnjvryeQfIlnwTXNDABUmGhZx5uBulZVGI2RfaUUNaHrieI1drZps6XE6Owq8JhBn
6oCCqTFaZBI+WWkCPlAaelz4MU9WzfT95iMHRA5ouylYf2W56HwjIa3j6qwNiO90BroF8lVfL2WL
Z8eBEjaiZVTPgSs8N9ElzZSg+onLlR5DCCqx6dNAl5jBZ+IEmaNALIUaEU6FMg7opgZJwMECRfLf
Bb0PokOgbd0lzZeZVT+zIn/FiatFUhh6K1VEfIP9KsgTD7bXV2NmqiBXo4O+GzqnsgCifB9J76FN
cpBGAl5ConplQL8CJcrbzx9CThcpDwnwvIAUNFnXtFGfEr8ldFeZ4pHX9kJENUMkg+5k2WkFrinJ
x6s+9FDgiduoBgO40UC0a6CbLmORNwXlvsYzn+g9WErKz7bZbawMXOTXJ3JuoSBlzsDvAtzZRWmy
gvoP0SRzU629svHBhezgPxgAplFKHDhyvc5Xqo2DUgPl6+RbiX1v9O1j4PYLD6e5LS3FdKTaN6yo
LiZrecazHCbK6akOtiQMNwO4PKWC5/WxzBpCbhoALRlmq46mpSZnZTXA25Ni8srchhStHh0KboBt
shRv163N7XHgE/Bwlk03oAw9nzknRnuEU1m4uop4xXpkS+LPQRytr1uZCYqALf5rhZ5bCTUtdcqJ
ET8jD1OQ7XoRelnReW3ewei3ilQLL8XLYf0JtwF2hUgXMtmKl2vrOqxjEYFarQPNfq2vYmasa7qU
Upw1A8ExYHahGn0B1hfxSMcM5V0fz8rMc6PpKYo62wMicSFolefz/A7FeP4aUlPMBYnHEq2Qo4+I
E8FY75XTvT1+sPiFZhA6ttpVQ2/vqEbjjIHENhy55L+Sgz9xrx0obMx0oCOoMcErtKk6cGt501I5
fm4KZceGdLB4Vahv+oBaAv2EAkc3rr10RFWxfnKTH9f336UDwlBOjCj+gXVVU9YZNJK1jhz1PD/2
2e2pNJiQVyryN1L8RPGw8YAmfatho2+7u2z6pI2fun538yiQ/UcDDWAkiGZVvpyJ01RvkqZ4/uTU
poenx4LnmZklcHMgrYxDI98TyiwBoQSotRsVzyzIPQdasLd3fKHQDpU25DWRbrTVphNasyTL4HKe
u3Q95tvo9fb5Ofm8mpTlQQV/auPzEX0Np60VvfzD99E1Ds5veQ+oSO1Y1LGeOHr2PLWDR1HvLhYi
5bkFYCcGlD2kDUbrTgHJnjNy0DY5uflBZ4NNQLb8SG+PoOb8QNMwS+sxzLJn7jXBe1Es+KjLXw84
DagTXWQykf5TcQgTyUvbEaR6Bk3JCn39BHw+1xfg8hqBBRvZfSSg8HhXr/ncFPr/kPZdTY7jSrO/
iBH05pWkTKsN1eoxPfPCGEsL0IIGv/5L9J4bK0G8Yuic2N3Zh4lgCa5QyMrK6rVKa04WC1LVr7zH
XPNV8kTzhzFbgboWRwNmpUgUaZg36WKckCMuCrVvTwn6fVntU+uuLPa140OdBATqkVkzQaaTo0s9
7ecu5VZzipVTziBHjgY36Ro7XhzZy3tDGAHBDZorUMWVtyzrFcpVwptT2HkvnhcyFti+Nt3tOGAF
PkO03gMcIZNDiOpkXQJ+0An6tWHMPTy//kcLYmec3UWTWyJtNMFCyWgwZui3vcbsvQ67MAYUEgi1
PkSpHx0fzyygybdVVJDyOTXFgVTgAO47dujXBGoWdhXyFMAcAWADplPFrzizksydXXM4klPX1+jD
BamVtUfLkgUUXH1I2wlmo+TEnTRPJy9xm5ORfabVsXu4fQQXPg+lWlwD6GwEJF6+I5S44lqZZeQ0
x8cpD+j9LhCyN0hqQh8MNagwcjlBNQqtHLy7ylOfNmFsGWgnvuIFFxYa/ZgA1qDcRqyE9KrTrIzb
c2+XJ2Zua+XZbg+QDC2blUfdghXBHLJw7gQ3z5PGEdtaWbrjQE+KX7R//hTer/b+I4FkNgygngPV
XDI8V5OZ5XE5kVOnqWGafeJ4nN5e6wV3K/AUwcb8kP8Ue+FssxYAtSerx32qWMVTPlqhMpph03vb
SUWXcr/p3m/bW9hbF/akOSvTJh7aHPYGdMe2zX6jrhVbLPhcNGAQmWdUN+NFKo1oUHM+FZNDT3Gz
dePUN10fyvr3j8JACR+ebohwrgigmQploKxh1Ym+m1ag/vwvvg5akaOBmQkVdOkO19JMJZ2nVScn
+TGQv3yt6n9phkBZ8uAHwVpBRHu55lrpgL3q6vTkvOG96bWPWfl6ewRLJ0P4WMCyiMZwZ1xaaMAk
7HKroSe9DBv3rfW+Wt/XeoMtjuLMhuRmy3zkU2fChigKc8HA96zK5/n9mW3wDBxknS0QDgCS65dD
gUZ97QIYoKfG+0PeWL5yHhZHgTwenpbwJbhfLz+vEkrwFlDpyYi/xx56xtvQHk5W2B4L0BAG4aKK
BM3FBfVWWg9Vb6D1lWv05KqKr7G95cYhpIXzPN8QZfZT5KrGWvXrqV5xkUvDE4XNcDFLAlpumdK2
4xY51fyP4X3Wmi/6/Pf2XlvyKI6IFMFwAHVV1hsw0wwa1CMi9oSCvWzX3R4t1LQVN7loBMdRaCiC
cCJvaLPHk6zrYnIaUHhM2j+p2W5vD2NppkTd3kcHT/TqlmLRKgc8ODew0AxPrgP0JNTj+6NRVIWB
2K+DsYidIJkoad4abYv7qlaLYE4aP2uIb0xkJXxYiEeBagFPQHM2hA+mlCkZdZNiR8/pqSfT+0C1
0OKNP1qTb/fDZhqdr7cnbskcKsVEXYdAGOQmTV7TG3NX0PLkERRsfdHzz7Vu+DP+U+NPt00t7AJw
yC1AuHjiCndweViR6kWoPVgIK5yvtj/oK75g8fNIDUD0D9QBcCwuPx/PPG57rMmp/JSxgK1VBS/s
MBRr4l0LAABpFPmgUDNVYrWpqlOvo+Y4tJxwlQa/5GjAHkAuDgPA7SiHdpk9VkPfiBheLyIXckvF
sO3VXTnvbeeL1/2s6IvaJStOZuG2uTAq3QSO2k553MX1yXLpoZp56I7zk5Hp2yHpVy7+/88AHYgb
AutGDC5Flni0tmri4gmRqg10nl4gPwis7hth3sZ2f8yTuYsB1DXlytZY2OSApFXsOtwRKvzc5dZI
20ntq8mtT3mDPjnZGypzNs68i5u96614iQ/cVHpPIu4A/o1iAySoZHC6bbypTqYRa8iPyL4EXtL7
vN9wFE4lBQlK64+d7E3ko6skyIbEr5ujlt6ZXUJDDuCScIeCVIHqDRkGsGlKtLFK1aNLvVfG8rck
UTVfIXmksjtbp17Zku7gvBxJaZqFeizL73BXM4v07DPzvtjIWAPtWLlKpGP4jzVc98CsoQhwxT8y
HOo6raPw49CgRExH1Zup+kOarhwKyZl8mMG16+IRJ+g18tNBL2LTiXnHj9Tog6LsgjvBk/8YgLtC
WgvyenJMAYFfi6q1zY8ZagOsx3xaS+0vj+BfA9KxNmwO8d/e4Eez2drjof9z25kvrQNq6MATwRTB
JUoneWpHp59jjR/zb7N6cI1jvMbvXBwAGswA+xGcGvnQes6Y8txj/OiS3zX1LdQh3B6C5BWwBKI+
WpxRCxTVqx42mh6XedrmTsTiPBjTKPHeM9QcKuiqQOs74Zl/jH1UYyNDBiqV+DFnL8UKpRSWls12
VGmH7DGLV9KX15OFsZx9XjqEkL+xNU7xefrkVoGXrRwH2XF//HxQ80Q3ANywV7hipbi5YY09pOAa
PWx5NIEJ0fMkHHM0V6SdbyqPSpuGleWsLNLSwM4NSwMblcSgsT1aUdJ+aSw3mJI2vL0Nrncy3qHQ
PgMjDNpEVzopaIxCG15gaFp2aljUJMRH97oVG+Jnnt0KH/MHQiZaDkIFA35LuoEq7oFnjQg5QoIE
5zFH/stH55DmZaSKe0hZln+1S80IoB154lOrfM10kr/1E6t+436mh1rtzR2Ubb1XJyvdh6Ic+Yna
xvygK+b8jSnM3ZmeQg9JMqpPLK5qz68Nqm8sszY3VKtRxD1ler9PKOvmcGo762iNTvmSaam9qYZs
9htow3+rSE2P5ZDXmxww/teCT8rXSefak53lZu7rdW3v1KLIN4zFXhrMSGe/lUXGfZqqg58laBLR
lW37PJsTf5ty762v+r9jmRmbkcwIze24TY7tPCffKOCfJ5XUA55SGmtyVDB3w/dSn9cKma6XF5iu
jTcikhIgo8sB7sw5t4pYZ5GihVodzuV2sldOx7UjAaNJpG3A2bevlVotk0zmCHJyNM7+UASUBGO9
hUIcW7vWBbRwuYsuDUmHoR1KxYMcdR9lhY66li00wtFbF2xr1BgTZFf1L+5aFdvS9J2PTUI7lNlm
BC0z+4jkbbPlkwXBEmPq0eGbsZWXz/XoAC6DFog5BIMS8Mqli6T53CRD75mRZQxzmJpOHc0kiwPi
UT3UrHgIHJ4WITLjZJ90hf7j9hm99jQwD2oo7jSEF1cBPvcyhTdgh0RAXbAMoVmsdRtcsiAcjTj/
kIyUn8EFgv4k4Y0Z1anxauX0yUr5ylZccNT4iUDnPziuqIDSLydx4HYfN71lRKnScTSmVWnim6mX
b7Whtx6tYsz2aG2ofyvMApW88Yjj51pr0O71pgFuhSsbXUsAv15xaWxKGqITy4qyJCrTrZPtuztL
hv9xqP+akNP9Rhe3NK1hwtuyYkvSFTzh+kiLEYCKB2Aa4uIyjbuqRnTXYYkdqeq4zZQ9b/7UpPfN
+JCod3Yd/M9Q/rUlnerKMgtIusJWRQ9GnGwS9U8dry3J9d4z8DAGnoheMqhOkjtd4vvUaAzTibRh
W2+sZH/78EiPSDEGcHoRIMAEonN52zlJDcg10dxIm96YrfqN1YGavDfTzW07S8MAe0AUpyELggW6
3N5dniWNog1ulKnfh0fqvt/+/NIwMA4oYkHiFsClFKWBgaHUaeLZEdhYblQWTfIdQKzyiZfG+GIN
arn2Wrz2eSgYF7OHrexC8lNyrzFjycDLlkaFp/Ped6xSycKKKkrAtNHcuJCx+Zyk7egTBSFpj0zs
AbrcA3RSMlvfZd7sbllF/7i0aAKtg9xTO8fjA6tzO5h7lweVUrFPt+foeglAGAZeJKQ0QF2UXy4q
AHZz0BApxaZAjL+SO5X+MBuXBqSXC0laaMWWHYtGOpOQ2I7h16qavs4Dm5+KGBXntwd0vejCKYN7
B3wS4JS8Bkmp9YNCOImGyletwXc6wz/cqcCIQQH3RAQoEptobCg7lNRDoJZqYx45QD54rAD2WAvS
r72uMAEWFB5MC++ZuDBzZ2ROHhVJH5TKJ7tHp97h5fZkLRrBqxJlWKj6v6qvTZMEKI1Ki8ggqm85
BEvD/PFO3v7HbH3Uz9hChA9YxuUxn6oZTtGoymjOgup1zsLbg1g4dTjlKM/5z+fFFj97jOVaj6Zq
Fj4fW994tlH6p80Yvzb9Lu932hot+vq8oAIBEvoQHgKoe7Xy+TQ7szphe+m0fHZcFFuOK2tybQES
tYCbcPGDN3RFHkX+xcndvuqiGoJGyg5Nmm9P1/VliO8DpgBtRSi4ygckM9UUvV7zLtJM2u14M2oB
6oPdZ6MGraSw7PapNKr5622ji4MSCowAdKGjIz+YU7PWu7Jvuqj/PZT+mj7A9TYWQ/r369I9oo6G
RZ207aJC37FhALj+0K81PloaASJZEQMh6XGV9fCKsmlyXnTRhB7Zs58bd6ZVcEoAEaMcEv8X5Q9y
rbuRYD3Q8bWL5vZlzl4ccNVvr8HHdXr54MApQTSJhkF4OYEcfXlQNKanReImetTD1qawyybMOXqJ
+i63DfLYkiR9BhBUBbYHRlMb09wI8nxUiV+6hU6DPPUaNPtopsBqQZkt5ir1XXUGYNCwtt4jCK2f
tXLut5rSJOipZU5bjdf1qYCHC1woVe9TOsaPOXPZ4IPfQsLUnvrM15QOhqzKqkKvLcm+IGg8Cski
9oamsYZfME2f/BYyf1VQcGvaQ4yD727PzcIOcqDdCPkHhO3QmZdv7m7ujDY2jMi0trw+zHw7ZysX
08IGggnABbidEEXLdwbPkEwrO9uI8mFXpeG8xgm/doMoihLVd6hyRfZHPtdNOc5trTlDVMUE8wXf
khV+yafqWPUsdXw0aDTe54m7OzoxABaVFw8Pt2dx6b2C0AcqGgIuv2azqL2jjF2jjFFuFiysmVpu
0JFdTwPeFlXQzuoc6h6QJTf12BsjSbVNYqe/s+RDnKSLXyGFHFaREL1Riyni7YPibRPjyXA3t0e6
sF8E9QuZPdz/QiPo8ijluZVmQwcTs/pgiP6tyiFR1sZxHcp88Mv+nxG5kLzOi2TWKYyor16McHHv
8IDUK9fBwrY8H4kjYVm6xZRxKmBE8VBq5d/LGfhYjLOZcqQnrD2PPajadIpc9TvJjka5RkpYuM8g
fi/qrTyx9WW/mcY997RR7SMNIYYT6Lxo34Ggdr8yszZ+1LHLu8DM5jV3fb0DLpAomZhi8DFNs95g
0TTqDHmhJNJa5yXm8Zru2cL4QKn6oBqCDX1FtE5BSyqhHq9Fc9UGPYpZPBZWyabzQlNd2dULewGm
cL2BboNKIFlirWtNo+PovxEZ9kNpv2pr5QMfhYHSDYSSMgj9I9cA8UbZQE76Kq1pq0WtWpBDOnfJ
Q9FXWoQ8obbp0YttQplExp4zElsHa6rUfTeM9iGfXW3boVWTr6Vask1Badpa3Ou3ba4ZLxOZoQhU
8fTT1Pf0iaQj/X37tF+7VgEoi3pmcHFRDyOdEddVtKIoejySPsefNfQLmHfoH04Dg+7a8W7sH2E/
NMeQrELx3VWbNUG6VrhT6BF69ebNLvXC22O5diriWSGYdHDT4E1KwXg9FqRyEI5FY/eU51vPwUtz
O/+8beR6IwkjQGkxZajOl/EJHeLOgI1SPUr1sDF8sH3/t+9LTiVr67HrbBHJzG+t9rPO788mXQ5A
mqV+0HJK0McoAtytHse27541p3UpcFoXbYe7buDPVFObldh/wangaYHcNoTzQLOSrxV02Es4xc2K
awUSZo9ED518hf+0YkK+VLpErToLijpRUULXMMhwpsyV1VkzIR2XuSNCkQ8mjOmx+D7kD+2dpTpw
TYINCM0k18QfV0qGHojks9NSHg1FqYVJ5gpgofPRs+CtL+6sdPnHGPhUUHRH2eIVjDRYNsuhsMMj
r54eaVvte0sDtqDa999kGBWQKoBhoqZAhsyZ1SU0BkUsKqAB5/LPnRoH2dxsVbPzUW69Ai5f3ytw
8hYoUA6eY5DXkkKYlvMpK3qvOsaK5tvoCN8Zv6sZHXGrb1Zl3L0lLozJAO/AMl6RBsYY/26XD1U1
rLPyr7fdpQ1p20EKdiotXamOVHku6d4c31Lj622/s2ZC8jukVKgBjKM6tgqamj3Mc+v3dwrnYrtd
DkNyPYox0nHW0vrYqCqIiX+xA1bC9OsrAP4fkCtgV/DErjY01wc7N3HPHp0JZMfZSvdoJPK1yNI3
1q9mua6vgktj0tvc1gwyV02THdvUyXwooT1Zs7G7vSziG5dhBWygyYNgvAHyk7fywIYsSzInPQJh
rNzj0CEfEzDg1t3rnHy+bWtp8qBzgd8NjiWqGsSxOkObGO061mAoR7Tj9VGDWDp+C3UeZ83FLc2b
cAMg/AAHAjp7acccUtaZ7ZAde+PhzYpXov6FjQy5z3+/Lm3kIffMrNfwdarNr7M7v6CVeGTzeVg5
94uzhfYOADLB3Ecn6stRQKYVWC/TsiMhyCA/JuVDTnM03V4JmhZ8GYbzrxlpspLOdTqvU7Gjm29g
F6hcQU1qhpZY2dbW1lZmee7+NSbNXV1B9lWxMaZisMMYDUsAnPijfrq9z5bXH3loVH6BMSPvM9I5
eYIYJTuaxOp+tkCJH9SxJ/+FFdT2oYkw1EfxmBVjPdvNWQ1MyLTi7Ggh0zMFnvN+/yjOvy/2x9n3
65YWbZJm+bEqyQlykXun1lfWfmk5zk1IB1KtjMlwNAwhIQ9qvq/VXVatmFjaXqJrKjyLAzcjEx1B
OXAJoVjxWkfDJfXQ00foNvvE1H1erAH/Swt/bkz8/dmUuWisq9IMe1m1x3Cu0Db+1+01WZ6wf0cj
rTlIWs6YZDrOZDGEnkd9Uudhpa8lr5fGAd10pN8QO6GgRjKjx7NGwdRAJ+fD/K28H4cHu+Ds69LG
0kEBzYpySI+GYvovdbMWwy4t+fn3pV3Vc4jnaJCbPWYMHTbYRq++F+qPIYnWgr6l1Tg3JN2P3ETR
Qy0MRaPyy90q5Y/bq722DFKYlyvUAdsH36eG3wzBmoLc0jwB6wMsDh2K65g1HQfD7ZQyPWrMCYem
C2jn+KNWBLzBpbhGKlmaLKQTQczBfYQQRtpTLk3Bx53T9Gj2T5p6MrRxhxt6JY27cGcBmkBBOLYu
SqfkaIL2aH9GzTk5KpCsU6fus1bTvU2spyw21iC+hQGJbnNohAaiB+ojpQFpMVWbxvNgKwmVn+hB
v5rLX1h/0B4wECT0RTAhXY0FcXslQwb2qFnJZ2I8aCpfeVEuWAC5Ao1wRRMGZBeko2gYyqhkJgp1
4uyQHLw14eTr5RBSVkItAZsMCTfpJOpT5iq2qbBjrdm+wV1IDdMaTZCGT4lO7l562AKBFNVHUEuD
Wuul7zUJsUfdaYdjNnj6pp3q4SlW4zGw0iTeGk7ar9j7EJG7jFyFQeD2KJpE6aQrxRIWVwcwApPh
iO6wPq1rP9U2bv8rc576OmqTacPMn4r3UhSf7vUKQlBZFOSC5IFsoLQrQKvvlYlMwxHv6Ie8dLdT
4b7eNnENmgkTqObCQwPMbllHOUm73EWoNByJbqLYu9lUVeWXtA8Yrfy54L7JdiZvd7etyox9PJ9c
hJr4V4Bb1+lTZO77BnVQ/dHt7edJpKlaN9RsukXj9UPntRBes7y9kinhUOE4o8vZwXLoi2VTNCEr
RsW//XuuDzh+jg31UYA5WF458al0M6lQ9N4fE9VQAmLl1mOauhDtiltv5UG/aApeEeChUCWQgXDa
ZagfMJwO75/3Ki18xrcJWznryzYQLQLaA71W3jcjdRFql3p3tJm909PkU62RB1bdXxcg9FSxlKib
gsiRDBekztCqdkr6o2JtNLBdkWpBpn1ze2mu/dalEekMuKnTAqcqe5y9p0F/ZivLcf0oFflELATo
Ajjg8srXow2R9FRnR3WqNiz9M5XQn8p+VKazg3LelKwRzxaHc2ZPCiQIKgTmWtUYXvXV96auTiz1
tv/FjJ2ZkGKJrM3TJikxJMN71sBdWmtztzIEWdCkjpkZg03Njgn9003v1Phvfj9gVZxFIQniSVdJ
jyPaQdduOA7uGCDl4BO24tAXR3BmQVoEyCx0BmshiliUe37S1romLn4eewnwMAJrVBRf3k9lqVqN
PTvsmLevXhBXKxogS1cttE5FsRFiBlT3XX7eQjBXZIrB0CUzjqC5/kTK+DNg0Z+1tVZ/uXQ7IOIB
HwFXwzVPP0tMO+2Ix452sfOm9zJ90fC2KhLTH7Nkk/Xf6jhe0chamjx4QESqgGbwjzR5o+2kmpqr
7GiVUfpjulML+uPiOf+8MH/2bktnS8sZSAvHuAzz/kfRreQGln4+4iv08MCDCr15JXfVe57pGhzn
W2+/ZIz6KVu7qxbS92BnnZmQohFoRzBt1jBDsTuXP0rFNB+oy9gnox30Fwhh0MC2p9jPePptRNT3
UmWus7JImiNdMSA5i35bLvAINNQUNKvLeUyU2Z16EX7Pg1O9jErubQbDbiAG76lfSDW2j6WmfXIq
dLYGP7YL8PggL3oz549O4agh6Yn1wK1M3Sh2p4aziqcnz1ATBJ2/r43dpWE+NclDh55Ovq2mWpA6
fRaYpP48KY31kGZxGkyaNu5NktpBW3uDEEzufJ0ov9W+f0ysznvIhxI9Fxu39xWUTvixlXc+r0bn
S8ua8UBHHkG+7A/aJdqH1PPEPezqaCWha0Fl1H2IO0AJ6oTbW1dPf6ZT9llx4l+xZ6Qh+i7bG6Wg
w3YGK3ST1WXyOCb0kzrkP0slV33ac9d37CH1R9585m7zBy0/Br8tGhp4cdftXbeyDrrLXTzBZhea
nf2PyYgfh3EAYpG636ZY+R0zMvndaAAlbcwvfWKc0JW3wIgad+tVc7JLFE/xwQ1uAzK27l6v4Oud
iRWHJq9fC/jmPIk/E5q/KwaH4FzZafuZ9eWh8JCdbhpFDYheeJu+MlFVXcWfWNM34cRp5qtNDy5K
MttPCSooD3zIukfKLMRlcTNA/mSoZpQM9OQpNvMksEhXBG1muT4Zx19I9Zsok8h/Tqhy9rEFtKDx
QImno/0XGsfHHNrTATPRlcnjLVqptc5fR6NPtFLQFWiGrK9jzK+s6x9BEc939dgqftIpP8dp/Kni
cvPb3EPdxaiaIc/GKjRiKDolQ/oOiuS7Avqkb87YHXpHDN8eWqjEsVYP9CxNN3SYh20ys5fZ0etT
N7EDcSojqAZqouS7zXwzyV410zpqTd0c0s7WH4Ec2f5UjlVAczv2tXr4PpLph9WgqUkDxi8anj3X
WT8FNdHdoHHM99qa0kBwi/wZDd9fHRVFFNjaguEylo8oeyTUR9n/7TtfeuD/cxw91IoJ6hsqpqU7
3+ntzDRHDa+7wdrqc7wFv88vCtS6drrnU224T/z3w94HMRG9ZeBO5SiW1Y7S5b2VHJnT71BjvvUm
e8WTLnkYEZkBxBdAvhzEJkh8DYVhJ0czheZ2RdMnNclfcy3d3546yWN/DAU0cA9pQ9CEIYJ/6cmG
PCWGU8Vx1Nn8p0u00u+1Oy+1DxuQdoEV8KzhNaXlATOEGjVE0KNCFBEZ0LNUvtwehXRTyxY+Lo2z
e01jxGxnsISijmfRzPvPNbFavyLFHmVib2Bin+zWCbXce79td2mV0EUbRxHsHrDmpHugyLlrZU4d
R5NTbvPyR90Xm9xbY9dIIc8/oxPttMFWQDc5+bbB+TIYBMPiqKGzX3SfR/pDtTO/tL/eHs3SXoAN
RDsCxIBm8+VeqOey7uyuiKO43BjFc1GHd39f8BZR3IJtLR4el993TDMb4KHiiJETkIS1PIEMVIh5
wvdB1BRa+EKp9fL74KR4Lo0zJYI/0KPBHowA9J0/Xa3pW97S5JkZQJPVjrhonWUYu1yz2Au6R62R
vRfmEciMi4oyeCSggNKZGjnvGNULJRq60Hm21pTNP0rBzwCZf8YJUgFEIZAfu8rBV2Y7Ip9gxNHc
p/VGz2wetFWF9gVlbPt5qZXv80hpqNMGzexspw7aIcZVkqkWnHKc/u7VIgWYktSBiTAmSFpP3U5N
1QSVprCgSe0uqJweUAObcbdWSrIpa/Y3Q58uXnbozctx1dmVq2+ggZttCsOdAsea14hYH4dHGiaK
e1C8KookoBoruQ02A9MsyzmObOWF2N6+0pxDkb9XfgPR53FnxMO+4kjW6dVvtzC3OZnW2MgLCylo
7qDbmnBfV4W6aNqXdLOFMM/xU8SUeLKtXFxLJxu1cyjEMWxsf/mxx4YqhoZ1lxzzuPcrlUO+IAlq
p/ILaw1zEllMaTbxzgcMDgkmgF0yxup0pMsUq0+OBumCTiU7L592Uxo/pmW76Xq67cj42trmD1RL
/r773F+YlvwKSxjLJjQmPNqz+41b+hdkrVdehQsrheZ7oiBdnDxTxihZk2EvQiUpSj2+SUrnNcOm
uXsUMAH1dLzLoWgtQ+547egcYbgSGW7sV2UeNCtX8Qe7WlqicwsyojQmdTmWSopbzHCClNWbSdML
vzKcI4HEr9GUp4JrOxNP68FyH+fR2xdoiTx186Y3x02T2ZuBe/6kr0l8LtxyAGERhICNIRr0SgdR
s1BVgEo7+LP62XZDEMD8Zq2fwkIIhypVoTAouiiqcjlf2VqjQIaUaGanWP2Mgx/qaGbHPWtL5tPt
lVwaD2oLAEGCXXhNj7ALc7RoVibHrMZKNr8U1w7Nut7ctrK0JUHIRJkilI4Anku3Uc5o06H9tBJN
80ue75uVQ6Ut+A4hIICdqBkQqJcPdOdmVTfooxLZneNseV8mmzwztL8aVI8OCTMVINdOGaLP7U+1
Q4MKzox4o7BCfy27yf1DSk3fFDX6x089NIZIy9lKlLw4zUKZHekDPJTlqDyHQtuol5iAzviU2Elg
6KWPiroVx7Y4Df9akdkb1qwUOAWWEqlgJLIg/87Gx3yNkLi0OyGSj2o6pJCuk+uqVlYmp1SJqiwu
4T2H1gcEQMI+E+XMc2zsezO5U2Hs45pHuSNuebQFE0+By3CGl8mId1SlRIqdQ1scj2nvrzbO4e1t
KtA+2emAIySYA0jA4TVzacUkRU2yGkOzyxhi4o3vNHmYme3eAd1u1A683v5vBsUPOovVS7PSa6vE
sIrmqWDPYMfWVu073pdefyXmnQj3P5OIzktCgxp9c1xpEg0kyPOuxttDp7smfYa8K9qp7Ez0WVCr
+2cSASg6SwktLewWyU2WHFhirCJMr+i40/tmp2T0aYiNXR0j3KrbAwK1FSRqwcecm5Q3fztmpErd
CZEgh+TTCyMr75u170uzVyJqcGbAaRGvfGBZZE3ZcunKE5244PaRWBQi6pebQbUKc6DVEEcWBJB1
J0yQdqs2NUAlzOBvZbQ3KvHeWDE/dp4RWlqJSNP5Mo3jU1Np35TR+3P35sTvEdqRiCOAv4oJOduc
9jzpalYhtObxdlB6v2wOygDhlDTdQwQicFt7JQJcnOEzg9IEGEPlqt2o4m1n1D+swjtMsfPl9pgW
PCTiaNFKEkJk4ql6OaZ5sJUJWCPiaAgamcoLhogc51s/vN62s+AksZTQm0GMiWJ2+THc1qZpFOIx
zFQamqW1cbWnZPpdz2Y48LWNuTgoeEXgCcAu4CQvB4WCfHVmVYuAzz6VSQF3PO1Q1M5NzXf6V2d6
n1xoBKnaZmAeUnPUr1HY22lVoNAuQPGeX6V4S/NnAcd6yQh41IzU+hMlRUDSnab+qKZ93+L5w42g
s3R/ivfKqAe5+eg0jxkUGUYv9ZU+AmcMuoW7rPuObhp+Mr5k2Y/WnQNoRfj18JpOY3h7lj9axkkO
W7yK4NF0DYxSuT4lsafB6YYMO6ZFL3EVGGPKoXzwy56pz7T9kLT7FgMq6aFh3ypobhDnN9FbX/cm
39XLQNHfNbNccUT60uKLnwRVVFsowUmeIjbL2daI5kV28kx6Ewxtx/cQKBdaGzSNsZlBd8zzKNMe
qvq7geZGzsx8s/mmqDywLL4x859J1wDL/lV5Nv7C8vNB9TX92c7f4/zJq8wwbvSVw/fRbexqLtHv
DOLZaBJxFdlCuMRhqJPzogK/hkKEKDVTdFL+C3Q81LWDMn6hZh9U1te+fq6Ig7fuZuiJr6c7Q90q
Jg2hexd25Dsy836MqtHiwbZiv5xYgCrZAN0LO+/LaO759H3oywcT/QNaqMsUn8io7HTt58rO0LHn
pdEIvBCFs9CTQR5fuoBcl9M+7WLI2SBtOKQvSncgxePcvqIWIMjrL33zx8weaLItmrVk+IIbg/YK
olETjIbrArCuncd2SFwzsuMjq5/rFdeyEEoipySEKqHBgSyW5CXNrgDVuG6sCDTdR1JUG/RN2tnk
TukhESyI1BUGIJ7JICNdOhXgl00y4ykS0frZ1fOwj59YsTKUxZk6syH+/uyGmRLGB9CzQQA2X5Gn
QZH219vbYMmAK7R+xEhAbZHmqjNtOk09dGr0gfiQlrizcdTHJKGUEe9AIT51hUYaFKSkDqhJRFDM
sie//otff/Z1aXraFvc86/H1uvlE9Rd3VXx0wVGJfqw2vKcmxiJNj8dmY0hoY0dj5fwlTtpANr3+
lOtxODvJfrI6Etwe0ZJBQAag+tgoZblC65xRH7Uhx95toZC5d6fa2EDGQIV2lhofs8IZw8SCgt5t
o1ebAB4ARZIQRAJjGlir5I6zbOamW7HyFRmnln4xyhVfc3Ugpe8LV3S2i3W7UoahbsrXlM7DA9MN
9CKCUOzeSoq198LV/MEUEGPxVEdrA/DAL00RN3ZowmDKSdK9mue4V2wU9fdl/4Mpzh4VNeHtubsK
LYRBIdoKtEOUVEo7pB151tCsKV6p/aylP1qcoKzZ5/rbbTNLUwhSJThQuHpAvRHjPptCSHG2DRm8
4tUCnBs2NP1Uu92jyjnb3ja0NB4Is6L5C6Ky64LWhhtjEnt28UomF2G8au6BiQS51/+q9bVmxEv7
zkDhDh5AILRDme5yUKVO8JrlvHjVq9gf6l9N//X2YMRqX9xxWJxzA9LGy5MsNfP4/0j7st64ca3b
XyRA8/CqoUa7XGXH44vgxI4mSqQokaL06+9SDu45sVxwwfke0mik0WJx3tx7DXp1whvszbazx15v
ttwlG0crY5TJf5kZPUCK5ZIP0/l2IT3qYUV8ViRJGewe2tGuTrrLQjN9cAcW99YLSk623Cso0pBL
OYez0zaLnf6nxWBBSxF+U6dcs6qTMt5rvL90CQFj73c2XDhxz61DyAcjZscpNTs8f5wyqVVZJQjH
UWFCSVB5J2cMTtNwiTJwrhkX0lNQzgca59M2Hnxot1olmyvzXn5rZ5Pz6BddDOvG9ML+PXdguLMX
A5TgIMG4vMVHp4HAEjjup5FzwBiqTUaLbTDUoeA7z7gApjrXLZBdUYZxwVdG6ezj6BHw9wvoFTKU
7HEmDQ8jAKSpc2nwPiVpsOp90N1nOpwBQdTFHNUOFRUwzPTUksxYaRVIsdrkrPzSeHPN8q400gPT
h/rCQJ7bzADM4660gNeENcfHvuVa2eleiVZ788rQroILOM1Ln583wF8HIKuAECrajJ2gNl/GXn/h
15+bmb9//WLM3JJ2mgk1spP/Qlu83KSK3O9WHeZp+WuAFqms0uFEuHMPZkmnbmX9HwdocfMNpc1r
8LawtvSNBuzZ+vtH6WxXAq0jGw55S/aWPgA9By9uduq1aU3rnRpWrH4qYZKiNg5cT8dLDZ450XDh
QQx9tiwHgnleEH9NuODgLIiSNycQCrp92hX+nkzNFFJHZACmlOaFFXC2PShsOriPgD5YRg6KTzRt
hUJ7waq8Q8X5vbmkseKe2Zm47hCbuCjhIcm/WGXOaKDSJPPmBKuwkoS+KrVowJIBzinyPQZGqZbk
xIG3gpa0VrW2AVWRsZyR4dd677B36eXmj1bL83eW2/1t3hCvDUefWFt8GB4M4N0gkVBDY7fr09Bt
UdhlTcFDFzpJ27Sxh7C0relX17pZCCeHwA6hW8pM8OZbAL4anmNSaaQaJ3KnKWmoqiQoocCaS1eM
a1tPp0NdeNYecWkaB9Qsb1IJRZ7VWA74C1RrVLbWqDdtBs2Dy3I32i6PDEumD36Pqw9qP64dNamf
3RFmlyeI9QUktqkvopQJd5MCsoMqTm/tMffDLxXU4wvyp8FBesK+p17drasUAg/aaPsnVQfGnW/h
nE6b4ZLq8pnjBiZWqEbMCT6Umpab1ZOKAHlOcL+Jq/e6My6UO86sNvA/gNkBugFadcEi9HF6XNgV
lHlPGVQKi+nFqK6LYSftb9JxwIhApRiwWgBCIEv5iV8EGx3BUzhAnciokLC/YuAOiO7CtXZmsGaZ
SJBl5vGCgufHrZobVjrosOc81bCJvvPGC+mic5+HzczMgzbwklzWxiC2N3VGq80x/f1QpaGFR9HX
h9vZFhC+QxgUEoifFGkCxvRCy5vmVLSRIx7cSzXEC99f1mpRMxlrmIE3JztIgsR3L5zNlz6/WExZ
UKUOVMuak7e38Mwu469HZz6VFlE02I6Q6YN2CzI2y1OrG0nG84qR0+SKqGNiC1UxxNTcKba6dgmv
cq4vfze22Hj+QJy6Cig5jcYe6iTWpYfUuY03gzPwqp89NJcKrXZVK9dH7fzUZwmtulCUNKyNmK6+
HrMz8QTMsnWYZeNxOGtqftwSNrCeTTDW9clwtEjP6boYvH2nXxKiPN8MEEywn5xF0hYXCpsonLjS
oj75lravzDpsLQ4UsX6pO2ceNMiCzI9qrILPGMYsmAAR1TN+GjUYpwbwGB/KZCyueXpwyx5G98iJ
kwsc5TMrYZ4jhOWzdJC5rJCVdoNFZ1B+yo9a3SQALX1/1zvIjQOLNwsTmc5iqdVeyX2P0vZkMeTX
Qqe58GY/s2/g3ACqImzEsGusxRooaGBBY8lkJ8eM69tb9cBVfMmQ99zEAICnA8qGJBXemh/XWWsL
g5QkZSdSr2jHjpIlNlzAXDmsTE/64etU/cuooTYKrQgs7E9vGA+Sjm2p0CtVs0jgz+nrnXNu2sHF
gu8IzNpxeS1GbewwVY1eYqnlJIIXwHhpyM42AJIgtKgQzCLV9nHIdDDlcuCO+QnlnBZqF238/Q7g
YscLD+cYLvhFB4hB4Q1ScwyQZ25En68sY/t1C2fOsNkD+L8tLO7b3msN7mcSL4mMhJlnxtAQSzT5
k/rh1w2dG6rAgZkNXuHI0Syhy3kxjRx6uu0pe23zTXApWXf287OoPWpyqEXoi9PL0yTUyl23hXX9
w9hGpneJin6pgcVUl0PFRA6qxcmuUaVbp98FeSFE1FEjhaU3Kqafktu2aGvbbTV26gr+2+rED2o2
3499kJsFOXGuY+AcWSwmn7AJqJ2BnSwBqF+oLqkCnFlKH76/WEoW82G53eD7ow/dR5Y/jkOx7hzo
NGRi8+3F9KGpRfLDAvQsNfK5KR7qQ2jcf/35M1fhh8/Pa+Gv9yIVk0m5hk3h8Y3mhynqSt/0/p2D
aSR7Z4Mc3OifiTyUV0qrs4CejKEARIqkSQ/A6/f2HOZ5pizNvtXYdEixLd7xdgN/4R6R1hFgh5Cs
HFy43xqoZQPLVKEPEpKXEVscqRvjFW3CmuUSZ3mx7z41sVi1mpcVulKg3dl9kZidFrP3r/twqYHF
soWKUJFXuPyOvffT+Zla//J53BBAwEJBBtoMH9cSLGyR5XAUaJubGVQp/Ppf5gDcaWCoYLiDJ+bH
BuBUXRhaMIK5lz9nY5bUfrVuQVD6h1HCuw8PzVltc0lYd0HYdVoBBKieHoqdzr6X0PrPLP/v80sT
MunXfpA28yy7KcjvhveaK/OS3tLZmbZQiQD6EblMfZHYDkgDdc0GtMpgU8CUXEzfF0YEegd3NZKy
KK18EgzSkfbhxA3YEeCOaJCnkm9F2251kYZzuunbMzIjj6G7h7rn59Qs7IMEE0bXHolv7QYG3WTt
m+DmeVZwXyBfBqI5UlnLG0NvwdAe+7GFMN3WK3/47fdupE/fX2w9tzJhpCHx/YZfM/bYdy9fD9E5
zuYMIMYrHIolc+rv497octgTKpQLj0Z5SywZQjU1LvODOWMltGtD+EB23YzNpfz1H8LKX8/cPx2D
VTaKayj1IvOzOHjTyh8tEvAOUhlaiJs8dFUTtmmZ5OqRp/spWxvpk3RfUlYiX7YJkBrTwHIr7+wB
rMXuONi/Samti6yMWHttywv53cX9tvx5y2O78+G96Yq+O7IuYVpMvQ3oQ18P/Zm9BvrYf0dgmZTy
asIr1svu6I/A39BfPrsQuF7qw2Lt+AovYWHMfeCnnm4hQTRdvD/Prp9ZCRYO2BDUwb98XD/aOJYS
jl3dUYdw7sHSiiDRRgFZQC1145H5D06uGujEUyue3OCnXfLswuN/buHzSvrfL1isJJMFmuP2RXfM
ZJEETZ80UJTnzavXryp2nPKnf5i22ZXKn6UlPulS5aTljeGgObyYQ7432NvX31/EiH9WHqyLodrt
+2C2LD3XBwkeuClMdixno8n2pbNA89RWsvg/trPY+KnUpSwMix01tdJhxOxeFcEajjJf9+bcGoQ+
EQpkcE+a6WUflweznLRu2wHJdhH1bEumJG0v7KPFw/8/A4ZCwh+DVfC+F8vcGC19lBquFK2ioWPc
ApAQDm2S021OHr7uzbktO9cs/n9Ti6A6LXWiTz6asseQGVFlRl9//1JX5vb/iqqJmxkFGfH9HrDy
sYWx2dusfm87qDBceE2db2omfUJV0UURcdFUMLVaFWTtcRJqp+nGK2jtidOCPF1PD7570cDz3LLG
m81GOQuR/SdoZMBtZsKUvTta+atXQOcLEpulE1v819dDeG6KEMojrJ9t1T5tH5Mp5Q+q645pr4Wh
qC4ZJJ/5PhQVsZ7By4Ve6B/9oL+mqKp1e6JBOR7lk2nsC3rhzD77eeA0kYADlekTWarC4hsal45H
cpW7L579+O3RQcw1a+oh7w6/kHlV/PXrc4IiVVoH6lg6IHxMj3V79w8NIP5FvgTvw0/0a4WL3jcm
Ux2lDTirlqju0ht6iUuf9zv4vDpoh3A4QqpvsXJ9g7iq7lx5pCIwVqBD3LVp91iZ9s7tnB8MiFtp
9belqR4q1qwaTa2rPk9M4u6Kmr8x2z0iVwUXjUs/7OzU/e93Lb3ac5gqo9poyaNtARECLa5L0utn
zlJQ6PQ5bsZRivLMx8kzfCnqph3l0bT0sPKhHVw91pdsRs6cC0Au/3kRAzrxSaGpbGk9CLzsjyhJ
GtHotHeAdW0Ug4Z0AE+TsfsmpOvPdOIQwtWAHCQEphZPjs6EE1Igi+FYOfDEMUE2i8QIvovF0Ww3
/P7++vyjzeYB7DIDcj+OYWayvBIu1OAguzsCunyh0HhuiuYUFdwJZjmV5eVtpQ4r7c4Xx4klTbka
tNj+JmTsz3ghmwriGjgz8yb72IMp57QbA4JVwI1N2rr3VeYdFa1BC9fjrwfrzJmNEjCoHwEYFzMH
6WNTZaf5kB6osRZ8Y8+Jt1fj9EqNMumF9b101X96hRAB/Fdg0/Am+NgUuLx1OuqTPHaMhAnDP77u
ypkg0UJdFg+N2VkGMLWP3w8g6jGlYhiOPodGB+3aWwEZt6qDphvl7sYorXWXB5doR+eOBKiczDgH
VAxwX3xstaJkQKlYqKNtnlzn9lJu/dxqQyYX3Fo8bnGFL05zEMnVaALefQzkvtMgqpC/uvnz1wN3
rguI6+HxhpP7c2lN8q4Z2/k8yHo3/qmhoP3198+tsb+/v4jeLLvW/c7E9ykvNsQVKy+H9pynqz1Q
UxfaOtuXuf40v3VnM5SP00GZINk0lcPR0V5ltQFV4Ou+nJ0PlP4R3gATC9e9j98vUkOhM4E8AsVg
8r1V3Iju9HUT57vw3yaWl4yWcx6MFZpoghJWrnXoR183cG4+wKPUIdkyV1SWcSEdNUNTvTsenXTl
14fRPAxio1/Y7ecGCvUmAGmA/Jkhox8HKqtcARy8GI/CPJkoSBRrfkmh/NxA4Xg3YJk17/tPsiN8
bGnhdONRgzpSJNSFOGcpaPHnwAKXBmo1CAJhpjp38a9ISllgmk6k1Y/WIMeH3Bqh5wC8c5IVrRXq
/dQkoI+OO2MCVTObiLatG96euAqM+OsJO9NRG7gtPEdh/YbS5OIQaJg1oi5qTkdjbABvenMu1b/m
Vbt4X39oYHGIKdENvgvf72PLVx2PMu0uNa4qhDcirKur4dKlcy6++9DeYhfJrma5QZ3pyIN8a6IS
4zkHu+3xHspCfXrO+nFVw368EX3YkCqycjxepys391YNOWrekKTa09dDfCYmwrsFEfMMuQEhcjHE
nt9Qu9CZPELP4qrTylXWbZo0TqkRduof3phQtPgDv5k5L+6iMawr3antFMl2LqFfldiFuHAXntl9
6A1qvpB8A85gea3ngQXZHw9BSqZBGMq8JtpB5/9w9QGVOu8MPGMA9F10Y7A6REngBh1V+UpCKi9M
yZlV/+Hzi0VZqsYrPVJIuI9kUbeeNR++nvNzDSDKgtXhHG9/gnJxJUHMpEF/7MYIftnj//Hz8zH8
1/HhlaNVtAyfz8B11G/kRVD8pd+/GH/CXIgfkbQ/FtB7G58nqAx8PUBnVhFKpKhzwF8Cl+lygnUb
abBB5cPRheCdH5bNvlffTx6BlQPQgDubQeG5+nGQRmXRYazw0uOsWDc4V6chof9QfQIRC5EheJuA
IC4zvWNReIVTZOrYOlEeNs2FYTo3D39/fhGuZz3Yl1OgDUcjg5Vz9C/bDEq3M7dzhjsv0+gEUE19
MCtEmD2LDfy5EG+cm2UUzaCyA0tkpA0WU+DldIK8vKOOjYx6QEzraLrk7XNuhAIoLYM8Ap75J+kp
CfkeMK0mdYRJXZig0nLhuDvzfRevZoBb5qMIghcfV5H0M1tIt1dHU0XQvCzzC6t0PmoW9yMke1A7
Bj8D3L4lLx1vQbdUBDOcZteT1YfM4pFVXPt0X8INu1IXEndnArQPzS1mBDnpSXVpOmBjRz/1106G
7JvE9zm2AdICxH8b0/5ZJItILnVnQhM9WU31Or//+uQ4E1Dg89htQOsEeBgtLvheghmtmlZBUj7o
r6XVBGtu6eyZmBoSgmJQJHQRLG1crfYTQJ+170Hd0D3k1vCgQevAn35KEVaBZqVqTtQMxbtuhMr5
vrnExwYWU1SLvndSzUQm6DSa+1xtvx6/zwsan/dRREWFAJfTsnDUGAaizwrPGG9A1dR+/Iek/ccG
Fu8kIWtnSH2kZGwo0MiElzfqEt/gfB8gXIS6wFz1X1xPQ5FD/ZT7EDpuD5l248RfD9E8wh/3JHCg
2PTA0c5IymVSSbMhalpLCvF4u7jSCU4uAD1yJM3UtxM+yCbMSxnoOcCTlshTzoHcc3gnjrVOE68u
1jr+qLFOvu7PmeECY8rBjMOdHoJFi3AhGLuigWN8f+xvXBUkpn4pq3SpgcV89KWpNzax0MDgxQPE
AXLrwjF5Rln/j4DULJQIB+lPAYPMQAwXAZooaZ6Mzok5P0j32xme6nGj2yLMepAr+ipiIHWqGpex
b8bEXH09kGcWhgU9eMgzAL352aFByrK3fKy9G9bvfL+NXOdGXuIGnWsDOVTYIvw54ZZhi+kJCLiC
KH2jd35cdkbcUPPWIc331zhSWrMYJB4nYEwv7jXa4HjI6ta7GfMhMiAxPKpHSCtfuD0xMn8A84vd
9KGlefH8FayWrlXqmYaWpqpHGW+C5bsyymlNWrPYUKehccUYu5acOxHKI866rR3rwW91ntT6mEMu
prNig+fpGkIxhls/lIGFClBdnrRGWxmZvVde8eD4fSyy7lpvlQpZkf/i5XhQE4TuHcn3chan9dyT
KKc9Av9dDZn0nWkMPHTGqdoI0340ClZsiqbMtwVVR9cc9YR5HmIWZPzgy/EM/ONmSpUXeg5LfEc9
e6lPN50xeRuZyns1AhWZeUzFjIp9UGnXtdcAk1CYZVjxCdLJSlhJTdSDV3YvrY8RFxQ2H87E4rx3
+3gw6ruy4w98lEkn6hEPV7NJTLMwtxXLBZSmCwgUe5WCsU0togyrJDJ45oXgOjdbWx93qmd3eN/u
azGg4QaI/MziXWxpYgxT2tzlprwBr+0gQZMPHUa2Y6rdS6vMcImpVdk4W53p8xbOomBEwOlatY3f
RvsVSEGrrO5+jG4wq5Lkh47rK5FVEVR+Ir+pjg1J1xZ3b3DE2THAqfHguuWqGllMg4zEmp//lqmf
qEbgvTjdt+lv2t/3KOjDL4InQW6H9mCFoKtCanhruOxA/Gu9JI9DbR/7tFulXZ3kprVzxrdBo7uU
i5BzM+xZ+xsikxtEseHkQa8ll4dGdndwfduVvbua7FcB4M6IyB8qiRuj5REY7VGeJl4GGlPZxF7l
JtUkrgPq3ztNuU9bZN6IFXeEHgEY3Fh2aYSly+JJv2U59BSbad0CrCi62CntH2nhPUqBaphUU0Ta
jT2rdQrbjR3lrSFyFIJJGJnOStebG402EBB5ZtmrXm9wB8+XSlh0XWLBQbgpiq2jZ1tN0IQ7m16H
GbZ5GPMf1rRvp71TnAZYQcF6HqZcBOLbzsowNq6eXZkt9AqLPnIrlkWTzjcGWxWZ6USj4d8IN8Oi
rK4Kqz4OudiLQOC+5PfcbaYVsIXpSrltfkdJ52/1Se/vXWRKmOXeGTrPtj6rYbRwW5NVnxlXhZj6
EAlKCoz0o8nZamTqSlPtVQaP1c7nh8zqE8j3PweeTAYktCrDvyP9QELOrnl3NbbTJk+HVWk8NFoQ
m2RYu0ZSTjVWhZ447s4q9koMW+IEz35JNgyKpRA1j8oJsCJ3n9mvrvPbp9NK+PaTIjLqTBDRS76y
mZGkebYb9frKcTGMeRo1Ld+Agxpa1UNDWCjtZNJ3Nruq/ScNau5O66xcvwqh7h7YLOpSf+14x7w2
IJxq9w+VT24979pm/S/4Y62pd2vMOqpw8ztl1RC2RhNL6YWVV8RmtudZcM36AeOWRYabNGKbWT9F
+eQrBxMFAcI2j1gDhp8AJjjobkdtDIVbRJNjx2PDEyPYDWN5ZbVanA5+CPW+dWMGu9Ktf3lQk+Dy
MRveuaGHvUOuaC7WprLXomJRm90L8thlV61+Q3UOCSM/Kvy3GibgXf3Dr4eoVEaUBb+oP4XYTXHr
YMGPOnSUbh3/R8BfSpXHNkyey5avM5ZHsnoD2DGGi1Ij8rjhrwNKaSOElHAwhb1r7Y2p2YqUJlr5
rujzSI44iqH+roXQJoyIPWGhp7/qad9nB8X90HZvjOxAHTPCIypO+QhT1PJH2slH7NC7SXMj6o7w
/wQn1WVrKADEAie6WlX9D62AHCdZW6RYu5hovUZNb4DEDvIFhaWtwTqC9WELrR5ZvNOSPxqdDjtp
mkhf7B3qx4OmtlQgw+0NV7S71wElonXkFWxT1y3kcQVScfe89/aNOx3dlt9wr9imNkgMwQuId5FZ
b9LGiXMBzGezAVLv1gxW3hCAi9lf5/Ja5hLwg3LtZc92VYZ9d5hy97p2fgs8QR2wOfzcD9te7CRo
V2Iq104/i///rpprpcYNpMieRlfLELc4V3rfPCnGeFgAHxQGffnqBMNDnSkkf538R6eKa7gK2WFv
+rhBYDSYdy92QQCTylKsEfiq9fceP0C2XMdplXm3AjIadkDufXU76PQaEcTKNYvItYbQ1/SVi/Ms
6GmUSyfkExKg6ZhkFfwEGLyBtLIJteYWEIYw0BFLAY3VyfoA3eMrqYy9cN8q13vJcw+nmSFeiFmO
kSJQI6KwP4URakiz9gel7GfeStyTPgkd7r203lSGBpAJjatWngL3MLPXPJeo1o4rUnorDXZTbVkk
DXtnHKZQuA36nVc8D82TbEnUIhGunDcLupe8rfZa8NCaEpmjMqwtddNgx4aThGw9pXd9PyFmau5T
390KCBob8Ejw8Yd493Z2VxcyVqa5nQwOTtlTXdW4ebO4qfnOSF2coDguXPnTSaGXXmlxb7ZRLdob
Ak1lZv/kMMoCiNaws02lDNg9Zmak3B7cuiwaPWiOeo9/rJwGFZZa10He/ZF7EOw3WuumY85xxF3Q
uPJB4X5r+XAYGivxNfLkMAw63XY97Mqh9t89urUJOSTnZPWPbfUitWdmPuj8kI83He9CYK/CoZJJ
79eR0b2b6Sv3TIyRFnXwBCAjSUSzg9mtbaTYefnK1nKgwN7Nyg+LPsVBYcQjzNim2yBQsV4VYTGa
sdG2YSp8yNJOQECpX0PnQsiL9Wv4gO61nOzY+JDKg6zfe0yLDudGuwhh5ghRsjrMKVwGRhiDlN0p
TdmhsFYa18Na4WqYrphswkbDDJa//Pre5ztrWMN6IcxhGNDk5Y7lVgg3j6tq2gjxAmkWPX+YWnfP
GOTOPHhTTFh7iBh1lpTjzqYdJrSKSm/tiyKcUjPyLYgMAnEA+XB4pg1Yrb96e8X7JxQ4dwI81FSu
U4nF0rzUrgxh2BtJaeB6gPqujWewW8UpUrUUOSTHtlejcd86zxng/J41/EBfE27na5f5274Odr37
MDY7U9/r9WNKf3necQxuzNaPsbeD8V3vIPeHs9wXa5F3UYpDSm/rsESMaj2UpvazMdQ6JcFa5xUC
mibq/TKSatwqXAxlr8V++pwOz02QhkgXxVqDqenKLa63HRdp1KpgjbfvBtmXnaPkVnEPNtDmGnnQ
n/VADiTLYk/Huc/dmPgirqtybdcbGA1EudXA4k+sBw/2WVl+2+KntUO2DnwNCuE//MEJ0+B50oZo
jhBhEYEwLh5hAgEvwsTjbaIpFZkWsngd2xniRM0Xo3gJchrRUuyL1otdti2gZgKefNQRO4LEBJwk
3Ctu6okpmnVGqED8nMLrLBjCAReJdHNsjruhPXgVClAVDiNmRpoKIsqdlUarG63PImJCFN9oEo89
Gao0w8asyVqkpRXak6Rhz+lLPeQwkx5CAMTA9LnrBWLhPHvooT6pl3dF/lMzjoMRrBvrzbHyq3Iy
E136+6JuIJjOsBLElSW6O6yKVQb2opV7J+KOV43MgQNFL0DHr7sHICZC7o6x5GaSGeShna7rANhi
xJsd/i97vKPukTgtKPI/VDfFtH3LJ7Ky+fXYki0ooBvPxvWWqb2l7G2deRtNWPvC202TvMkKNzZT
J5KdG1XaPRMHVpRXudFtDd5HJoCJuKMSrX/Myyo0+JjwokQEDs1m7a5yd/V89noiyiEm0hZJC4hS
rURYCJDWO1TbFF1NMt8x6yCNflsR+lbAflVkjx1g2r7J17rSV9AiuRb2y1APB97fNP2jV7ylY7fR
63cohkaq/m0WIrIbGRsFBBkZiXpyo7I+KnqRwHEv0bt+BWjyVhualZkbceWzXeahENXKre/0q1qC
gmqzjVUO+xFQW2XlCQxhQqo6QH/bbe63V5zCOK8OQjpNYQ6irFHWYVe5UUMe3AmK7dhNxHiDW2Iy
Sh9Rzc2o0dXQgiTcEjhjm49k0mKgnX5zyI+0gx61IO6b8n0IniqVh1nBVnIqN5r2PhVk6zXOujDG
MEMViLaPo3M7BSfpPvXwcDbHMeraIpZ6iY46K2fMV0HLwnH8RcpXFKgTOnSRLOW61+D3wxrMRlX6
Oz/7xREyjXiTBNaaC35T97eQ0sfZDLVfILYVBJqEJCvffedIYOivZoFOgedcwqhvwF1pkQF3YRdP
w1s5tTEUPmPupRtTGpsC/U8hWWnmRdzawUafxA+jIvMQhWOzIiTDBjyN9LHIgr2LtFI89NYaJjgS
Q/essIcdql8PmoFH9hj6QMvk8j4gJyQ+Qw1alzUyG7Lwo7Q38EbSIyX2lKiIql+KbIPsBsqO2B8/
HZwe03QQrbcbcF23+oADV20IXvBENskIKUJQG2JjYNiBRZh65c7O9HuH+bjX5RaYzgNiDvzHvHEQ
Xaf4W7faloGbdFqB3sIuMWath9cp0Tc5yfeUcbzLcNHq3cmeirUEyCyUpoarpdjkPoTSJT3qRXHI
i2e937R8CgGySqpuNich1tvAzD0FwlvY9RaB+XOr6m1HrR7WQDimA2CgcBv2drO24OAYtekQ6xly
f5Ob7g0i7CuDD/oVd3FKgssR5inukVQgYoBsRoPoivtVVFW3DrW3zLyjiDaNDqXnO1M+0RaCHruy
fKpreTDkU9PaYWkU4ZjfjPYRD4VdZnqhUdUrrTtaxVy1NjTsTfVbMScaehpOBm7L0vjRBN2N2+uP
Tt89QePuVpk/ofuRGFVxnFovopoRFXAXmtzmSES9nyhBVoTjaoZoqdLiCnaGvYbuI7xuG9yXeh2l
5i6tPQzktHNrLMZOWH0RZiWspvNeu0PeQ39UNsCQU63dCZXUoo6YDx0Snked/JWloOL0ut2HIjDp
CvoSGfJz+RMj/FSy5jhpLRQ2+XrSirjjIGG0BOKVcKAqaqzDcqVXftLhsNrBrnOIasnevaA56E5+
7VdALvf1qrKf3fFuQHpocnnCehYVxoEU3ooEB0ZPpXyQ9D4LNkYDfEHmJ0OPnf4bIxppAiB414gF
IvjupPc/EbpuWjodgmwKYSsVw7PkmZbZVs88CJe6bRVWRbVLzWzbF3gKW1SZMRcWHJfmjTEoCxw/
dTfQeu+pq6K9oeOWyN9+Pr9EmxNEhKtwsjAFowOxWRmV6aGXaULGInSKe2Dzwwb5gML5VWljZEPA
AtIMaZ9M08rnewoTijQ1otngqdcDYP+KjS1wiSMrJ2DrpovhyGokoJpKwvCL3KRGR95SoL4TYdAS
KQ3zjSMVwQRih41fbHrpbA12XTZb6LvGmaetkZkB5gCh2TSE3IeVAhJDDEh3/TqA2ZQGN3nLzMPC
wmLOcA6UVayqYjU4OG+625IkQFlBFHUX4LBRToWER4fay2robnV+GnozNIL7XkLzRj82dKs1B9jr
0TQxtd8llaE/ycgPZMTt+xHsYRZsAv9x6qDuS7cDHktjOSW83mMi62kdTKcJJ6HlvEh6UGo/eSue
3XrWNgvGsG/ruLJOg3nXQANYFbc5faNqCoEsmbVy6+pXj7gQrnFA7eL27YZHqmYxX4ps1FMFtWeR
PoKl/yeMztUT5HeuGYTegDUKm+CdTHeBupqKI4VvW+bsOiN99czfHUZk6vc8uJbAriici3hkID6+
ZRg2nf4EnbjLtq2zzvsTKQ8B3aZ8BtleQZpIK1b/j6PzSG4cCaLoiRABb7Zw9BRJUXaDkGkBKHhv
Tj+Ps5joMd0jiUBl5TeZX7euQsr8tZM8kdRexF3b5Crfq+42zSeilvs4u3FRBZF6lYSK93n0EnWl
hj6TQQRZuJ/kLKgL3Vtqgz9Ut+/SNGzKvLz2Cet5qqOxMkKW/8S1sqlrfkcCVBZhp1/l8pw3IaSy
G60/ynzokqOT3NJxP/A4OvUwyfcpvub5n6Xf9AIuvdg63bniRenat7qVvWz+bbOtBV0qWyO5lWWY
aGEhGEJ+kZbroh/a/qaMQcX2ZVPc11EEuXnvdcnL60PUw47lSWjHu0FXA8nm+dmBrn8sxmmsp10a
wddmdPT5j5APTI0NIjCL8wNgpGrrjs5NTuoDG5a8atDctje8VrCCRyd/7yS3NykDi77H/cgbIXwn
msNJbE1eUDZSsEoyrJOQ3sWSLkaqhrEKvqpeouq3b2hy17BOz1Yaxma6UczXZviNzfc1DWU9pTzJ
ga2/9ZRCgzOhDGHHspkegDPWXqwI9hrl/pxcLNZd5MMQZLyCbFGvheNKLCw08zcpOtb9u7LiX6n+
9L7znIHW/16v9z56XjXbNbhylX3bbgbtJjUXXiDARdY24azU/qLSG0EJNPAZqbJtoiRIS3lXWrZf
53+6pLiTooeT8mxWz6Xj587B0SNfAXfIe6k7d9lsUtAcr4iKsGUYU5+Jdh4et/0tnW+I5ofKaT6t
IfllIQH+iy6IOe4W91iv+VLXUM1v6UK7Wvj6eDLMbdttau0Nh5QnM+FekKa8sNr8qljP9gJCKFpX
M2dfsT4Kpk/KZfV65ZKqx6TfGerWkROvVS4ig8yAwOafYt5hQ8ZHG4FkM1+2YD+icwGxmw97ligL
6RSNlW/OMot0Fc+YhJtam0SfTkyHEKMzUX+AJBtBz28vlr3tE3WTTfSm3UF50Fri0BGJ6HSHpZBu
KWc/iTVPFdZ36dgMOmvRJh+mUDNS0zNagAQ2Qnne59PC2FQdZgpro5W/GTKnt0yXWJ29YidUcoVu
KrIutXWXzYZ5x0sC9Scrfp8cy+7d6U7msKuX0C5vgs81noBTu2XZxN0x6p/YLd1alicbP0J90Tqu
0nu3LvtEaFutKDnDEwGIdFogqrrb28k2cp5LmZXm0wsiqGc1apAafZBZCu9F5g1G6WZL5eUJYnRg
icyLZFrC9JtwQzZtr8Fa6oekhklzShJV5ZPN5aZK9XGRXtdxDpvqbVggKYR1GpICoWCrOs/cwsHg
1BvZOaVwy0p6XOreU2zqY/PR6Z+z8vXoquxm9k26Y2W+ddwXevGZVD80Dl7NyJEgzppsvqjYzfLZ
UX/nAUJ/oy4sEbtOteUpKy+B+VzmqzsvL4lyFC38jPSpi9fFupotOZD81EVrBxY706pGYtSEu6wy
AgPWy6on3xoLzyRTwAI11C/J8lz0fwX8Yb9cO2tLaLsbo/+VN4cLolJ7QFvC6/YXDX+NdtDXLqCV
tcRLYVIQjHcbPi17a8fSG8uTWv/k6ktGOF/k/OlsVmu+WX3jLuk1K1dvLKrdWPzF3S1OP4oJgSS/
G3Pj1eaGxGiGoz25+srTgxrv+7l25/JpkrYLrIxZfTUZ6ZwdiOyfIj6ZTh1BEj2K5npQCdGM21ej
lFyZIyjz2pBsadKTxgVzgvHRmVt3gt8t08869dfqpWb/+9pcFzqc1oYqvSf6ZZ3Ww8JFVpTfS/lP
AI9n8WkJ2VeVF03sCnO/2Ft5JOD9BLlW8OS4IubmPQbSDe1RkflYr4XyMVS4jcTE178kxtPc3Jup
wjE5kiPJwTio5VmLPzQsqyV9QM7ydBaqdwfR6QDUzDXW0Ow+Iu0aqfV2cQ71/DdW1T4fMr9t707d
0KEUfo1ooBNb5mSEhF7SBYzC1+inozT8IzHTnUbJbxRyS4fJc6g2sjiW602pz/p4z9sB1kr30nYn
Lb/EKPoFGZqj4ektHGa0W+I/y9p0TsCfSKAIJ+kvzrdlfzbN+yBDpMNCDPZh6CG7dNoAnet1/lT6
LTnxkX0olWsNpbVm/jBLvJYlS/i5DpPFZwMAi1Wi4lYhHiwNgQu966QqaPQ9anfj+l2iJlhgGpFd
i7by9Cps+N4H/dnp9rP6Zc1GYGpn6j8RrPSfnpFGMNSFXxpJ8AgjKFa0AdXr4tuqC38C8JUm28q1
u6TVxCVxyLu3OII0Ax0P5bOoz1aXuoq2hCK65Om7mn8vmu73iBVjCV/Qt56TnyKpcMfmY9GsUI3f
4+GzXqimMO6LvnhDfMjpexcZuqmAAC07LhOgPVdymd0zg2CF6LcuzrFO9cuRKKDOUC/QLfdDCqqY
Gq9RYBaaIIUAjdu97dzi7pIXI8e8etYh0RR13bY5jxeW85GmOls/hbRtEmcj8eFmvbHN7M63Y/Vg
F807XRyzfm6j35I+eREVBiUrH11L3yyEyOpTM2xGS6e9rRQqVTN9OvbAeJG0/DnaL/FSsGaLV1A3
1qzY4qFa2NnIWJ+7RDrML7yBkr0lsKBm+pZVQJOVE2s8EfrpTtPnsPzYpu526FAdq/ZpvQ3lOOdl
kMRgNcPP+KgGcWqik1aSVxc1rmSA1uDgi+qkKGeDGfRWvuTNb6rvDHSnOCMGwVSBi7eue43XM48c
XYuqkLi5k3iLtJuIh+t6J0icjpJzyWaAwwNkZpTVkUaGI87yxuTR9NEB6Wbh1jCv0nytaSTtXvUH
fdNHGVfCky3QY7vDRNKCzES8swS1ygcx/1ZLYEWWm9b3WIMpem6bmEiGvaQ/djgeq/xNEVtoW2MI
8476bD+NSuYr2VHXAou48hkNax24Bhikt9q30uTpXdulhuwv/CSKw8jMwtWm6TYEUAdtNbq01j7O
3+klhdik/cvjSxnlWSTH1bqz49KTQA+ldlYoIqmsu1a0S+PbUjusYIvdxP5pHIdI7t6zl2OcnGqT
OVP9aMdV4DiXlKRHleqANuyZ9p9sHzPtdeqfa9oEywhq5aAtigvt1hPo0SsmJ1h3nbGCelsD21rd
NjlEy02vDtp01KrabRwUD/KB069U3Tb2tw6lJp3yGdOiU3izutWSDU5ulxRKiJC96bxJWhXaoI0k
uxRFilqreFKcB7qSbYiTC5XJ8cy8dzuFxXhxEsTQhCUMdT0gVUMLz9rBML9KojtkYIKKrtDQWicU
2qn+UK3Xon7L+BGi8bXWfq2JVoMbUUpkr643Snwcq6eSxb1Oit1A3j5YJUmjDplBa4Wo+W6MRtm0
v0bccwc8pcaHY/womcIa05MTfaVy5Q3DrTTY2tX+s40CTgUGvhI7x5B2xPm4urVJtc8xKQ7JpG9U
zYFfZn4PYNeWbmX+TM6d2WIuvyGoyyYoHcAy2BMi3c30fU0lyM3PjtBjFtFBscfu0rKlV7tXM2zh
meyF3LwN8a+qfI7TwpP5Q7o+LnPnGWrvJcW7rO9bwr60hUIw/ZQx51Bw42cZ2/WNLdE6l5hOe4LL
j4B65cBNK77V4RRPt2lir6p1kYbDw9+RxgdJP8fqv1r5M6XVdTqqHkJAzifmfM/TPh/PKgs9299B
fZKjo05TDuG3pJem+auZnEdRg4Ow1+vYcSObd03/UxMjULptrm7L6n1s001uyMde1TCySI+XYN87
lZfBg3dTtpUQ7iL6nRwVM5HmYAKDJIy3lom0I0INLxsivGB4iaKlxnTfgmoon/UI4KGU20y+69PZ
VBYExCGYKDRjdtHjiaWv5b4sm22LjW9hHY3TGL6KUmbTeteO6q+Z6T/wiqSlbv1oIhbVFYPla90U
2Ki7Mj+lNBeMof9N1c8ifaRzc1iRafOxwBtgb53S5HxFATvzA4U00TKdD5OyBEXKlTNSvuLlwUg7
fsLBkZwulFdep3qn2buF5ryaYr+WXlbeikg9m+VzGa9kyNApreivBiPw5oR2TzJU0YYRZNqU/JQV
g4+W4/XTQZ56RFV6e3J2SpwF0zCd58UORv3Jkp6UzvayJfbVjLZ0pWUnB2Wx/Tb6K5E+E/3ZMvZV
47fya5L3b87/j+IvwfMxjaxWzb8i+uUKePtAdu2brd5NSJdWnXZMf24L7a9x/hpYVks9NtRPqd6O
9pMqLrbYGmOYq3+iG33Huc/r5HHgg7YZwYOKZwuCzZH9bO1rak5j/G+cjK2d7CzzpQOma42L6/As
dyrYr/ZLyXQlhRYQNsYx9ln/AgPorZDyrTH69eqEGIdfC3kkRE2D089AJL0fd+XGLsSlsJXvsk/D
HsfSpKy+BSo3mGbp2fhg8vfQdn7Hf2tnEQ6T/p3l+SWWq41mN37GoY9vw0SU7k9ev3aa5hVLFhSA
MbuSA0shwxy+PZn/MYhB0HjnKdZ1xX1g/eJEWfg5cHJs1Cg9NEW0TXNKgnyq1i8zTyljh7bY1frL
FD1X47XLgffc8ppVb4ZlZ6d7ZqjxPxAocdaLYxMDktYve+RkqrsuelsN2reM+/AmMeNf4HnCorMX
tD8TgoZh/7baPzN+HuftEH+JrN4UGTQxKk0DX6fzhaQY3YNA90mP/ZQkk0p6b5Pvpv/KMTo4CRbu
cn1YER6uIC7vyu/p9XrtbclfhxKrF4+v7f9aLj21LY4tP3tDfJFh+hOOMWs/yieruRn8zll6ZgkN
b9NvP9KIQDgnetB2r13deOx0R/ADj6/yZpoljxA0L1pfVzvxmxVbSnIZ88zV0OAjWjG2jNjdn1MT
9cYLZMcPCPo6otuYzX2GQ3OIH1KbS5aisRIPH8kIELqDF53uVOxzwVnAWwLzmWbPD5DA4K1rNDuT
Vl0Pc/M0NdxsavrkMDEi7G43Jp+wsi7GMFz5i2cSADcj9SNuAz1R36j/5vrRjK3XmTZgBPFSSXyb
1mpYU8+J4/NEP5UhRKdj5Ir6KVFOOk40R5LCZU5dU74n89OSssJeR3fpdkXzW0UMYNhdIIrWs4mO
N/LoIAvDleQN0WyuaCTaSOFWBNtPvPBNp4H5l+2cv0VGHKprjFTyFLNqUoc3LvsLQVkbu9rJCHKL
iS6NDwgjApEe/uRsRv0yl/RrFta+cQgU7R+JMyZF0JCvkvalaImXOaYvR7sEaowbIB1Zk0JztQIi
cEe47PyHh9XdpHxqiQsStj+mTVA85E81JxjeIsnuo0YSQE6oZjp8w9zYLfbC726oPNU5rAX6Q+wO
fe4VMz097/HCo7MdNHbJL8WXKF/j6m0u7e3oaJ7C17YxRD34zR9FfK+l8NUWYdHqj7DLm5gWxZKo
xWsKqQp6MUuyvhCw143esI/xm5b9ZC2dH2U/62LhfEUkpc4a65ujZ8dRubFHE/OM/B4td4cqE+M7
k9oxVKzueRq/y0V81tZ0eEhULX4DCDFarPPSJLtc2eXTRyo3eItkT2S6rxdYicTVFh1A/26Ndag0
b5N9cAozYHIsyNszO8bdwaqeTNEGSQHrl9Z7k9mPpVE2/fi8dstRdg4YmrypehbqazTX7Oh7KYTw
peVntnfl+q0MM6Vn62gvNfmBjoRuneZb4axe10Mfw8+xbiCs+2ErmuRQqE1gruZuwpnW1tN3USgb
k/agGo2gZQi1GJOLnJ3w822rLqItq/8ZVX9SWn3XZN2xAOE7uByrWnI7utvB8LLqpc2olalB6ZG9
fNzYcvJTTdohy7NbIQ1hatE0AIXK8UF7NuIN6Z2HVVtflvWeLZ929sH/a1i2Zn8lyTUazrp2aYrP
h6+GxHS4HiAlNhaRlu5cdUGrblbIcIZb3cL6lvuDqU9hOvYewShkrsS+hgvKKCfump2iniwVO9eg
skQ+8gs8LKL4jhKoEZmoRTIrUnNTNXNoJvsYsTAZIp8dur5j3XqENd0R3hofH0Rps5RwKHAFg4nc
hzRJcFuW9ptxeWMfE7pef58Qdqql5o3BkfQ4Gs1TTSpqWivcjQuqEgx4kuO6kdwU+xrr5bbxeJiS
JSBg1atwtJbr09oRtoYVJuGexJdGfib46ktlNUSBRBivH7Z8Fc5boh/JKKFfjF27YOUh94eljL4u
HevuOJgfA70gD3src3OYBfBlVXaP27tcZV+psN8qVcC+vlMuSs+EkjAnzKWPCpM73gyHn0Dn9XNo
y2E2/LQ9caFmKDmOt871tqW2FOUb1infNqR77bxg4JEqxdfmezorvp2iLkH3J1PilWa3s00pUPsN
lvD9aIcDDclKQuIE3VqDOer8rMk/8fjXL5o/D9lWLoWXWOe4LnzJeZeUdGfKGBuyrSJ1rqIUcEwm
xOiHvujfRfs91y+CprKFrZCHx+2chjkyDRGrtCndiTe5T50wEyR8QyGMQ7RTs11rv6fzO2ffj1iX
9Bi67XYyyahEnmMQGn2pr8EiDu8ydXiuEPZ/meTez/O+zZ6w5WidGSTNiSDXQDLAlLr8rveYoQjd
2JTYbGMIw0blO0KX75PZe9D3HfIhgU3TuBW6OJex/d6hXU0ldxli/jR6WrvF+pBMVzOxIYe2GHk2
igNXi3cm6mCIJd3NZgOejM+/Gc9aboAsgb9TH+rYkyaYNB21e7G7kCjNnZJFxxnzg4mPR83/RfbL
moIb81cNs2hi+dGA9IuCXdUflvGuzndAUwO7PZ8tbZPMnVs39zZ/rlYss+bkF6LnCYMviwBVzO4P
JFaEAyi0676x9qTpvk+Y3vWk/itJB1wwP+lwnLQjm+V4zt6DIxnr0mO5j18Ob461i4xTVR+T9a0x
3iKYuzkR4bqAQlkdWUkJDBLqAJ9p2m0GdrQveCIS63vhzmi4IfO/pf6Kcn0rmaiz3adkb3hHiCgn
qSGHN8WeZRunAreIkVquWJ7HAR6Gor7gFY6veg22xvtqwMU5KgYqvdvYkeRK3Afs3SEj4mNU35r2
RxdmODiHGE+28htnuweVbOb3fmU1+XC1q7ci/VZzUg8MXHp/FRc7RIJenCssdM2IVmv0OPlfUuNT
GTETprsalwB2PhVroAwJKN7r0oB+r/zBOC6x4dbtZenep3wN8/rm4GgoM2CsNhwofsD5b0dagx6J
tcFaCNqbcQWKo2L6abXJH7EiKPCHAp94st5gZYr6JXd2LH9xo9bhzoVBqv+lIKCxwNp2aafMb7rv
adnnZAJnSkg05ijvnW431C9KfZexIDi7Wcs9kb+ICGaHiXCD85O5Ks86y3ZJh4/1s1Gvcf3oykwM
S4e4xyqOJI+wliAkxvJnkeWHvHjquySkD/SajASPgu+n/+vUEGzP6/FEN+PWpb/C2ddzwLLHfgAD
RX0Y9a2vJBUqibbnQ8Cbqt+76VxPh0iWYWh5BbV/qXha0S9V6dBIXw8QQcWL+tcHwmfrlqm92PSs
0/JKuodbLeRqfstxjoeW7NTqqq6bOV3OusDPD8FQYgU2sd2MqNzSs1yfLGnvWPdmfZnGOEC7B25v
qq53x+qb+CNE0y+tOqVOx1ncpDY/uYWrueioycbGwHdsHpwFZmQEs3zPlOHR1oNUzny7/+37sDIQ
66tNJy5SfBO09kN60GAQdKpHrG9jzKTdc9e859oBRSwYi+9pelsiP1mzXbz+zMunCTk7JT1i+z7t
CF/h31TCFQWMJoQH3aaXrFt7ubeYFZlt84aGTXS4X6FPcfpthPgaJzy7chykgF0BuSXajaW94jEo
lJPaYNbezNIxj/FOasIF9HoIM3MLgRYdW+eszD8Zlum4/s2SFgIE3hVJcVZf8ubFqX4NGaNiOIHx
4+zVNA5Zt2+iVwlhXYJ/M2HIui7aCG09pvVL2Z9WA84s0zZlD6PavSo5SwBoR2zMgSCtKDFcZ/pm
wQ33394G2a8oWiS7c+Pskvovgzs0zXVnZy95gtwOuSWnNB8OPT97oCsVJT5vglHCTCLuCvRLiuxS
wuTDvs79RRco1+bRoSdust+iR2LEqVy2v7ge3EizXAYp/aSevTK+V8lHU41h2jyUmWaTmE+lk9Ou
A8Kye9OJ2//OBsDMZGJPinattfhqZ4UTV6o5XeRFnIb5vRiJYaRj4P638ktfIXZ8d3CzNpolyw+t
4rfSnq3p3E3Yt9PrGO1WLCcrVkMoCmwUrglhO/qqfJR6VJzur81bns7VkD70EgUAzNQ73daOxSYx
6OpBU23CJT9c80kNmvKcOYdI4+20NbeoqgMzxLgUPsbsY20nsPF9nDD0D3Hw+DVhCCPGsQpjMmGx
iy1WT0aEBT9AH2IGxrGfAVwSp0eS8DgFyDG8GknxTNUsdXnXSL96+dE468Wp/qzqR7Ac0eQs4EsH
KTHRI9ve1FTgvsTtYCrH6NjlcPLLAFL9mHVwgPq+crii9KeDeu6GjWYeq/opLWPPZLzVMK6mSWoI
IyAVebaO/eLEz0PPtpD8KDAqjozqmLInKyidurxdFFYbIHFuVPu9HIBi/LXWVSjQJJi5kBmD0XfD
9MXkBn9GOa7U6Mp4Xsngnj5QT10DPF3VdgjB+7BnMivplo3EGBRGhjxBLS4PQhrO/4fLr1i2yChC
3wkiWdsPxV+OYTCLz/Gs7ccFnxizDabhRQ9tklqo3yr1NzcojFxoxWJ8SrSzbdVinI+5u9B5akbE
XodmL6LvAsIsq5+Y7TkmRhaoAEeFjT8dlT2mJ016ERjy4Jd4tvQyVMY9MwgkIZn5LlFh/5PM1/XX
dvy3VAeCOfGTQo76mXFWnK92/kzqbDNQ/nCQ00hnt37SA51RldmxQ7XQvL4qLh0b4kCh50FVN11C
W8FHmP3oSN72dO0wR7SRrxnTUal6BJMS5wps4Uxl3GXprYmJ6VXsYKDJL2d1J6PE99MPhlvcVy1K
zlNjKlgxbyY6oAGh2VtnhcVpatsGmj0EaozH32lvufOm5QO3yuJp2eynquLLSDiqyeky06DTUOEX
RfhVoQJJJ1BOspV09HytvcrigmPVjauNwr0qt/8GwJivd3SXxbwf0NeUfkDboZQ3cwbGaOpz0tvh
mJsMvp+nB4rEXGQnnmnhReNWt7P9yIOo2/bitDNjVLDc8bhX9NccPrJciGbL3ydJ4KJ8b4fca5s3
daAnGROXxQNXrc2CaP4Y5C4wIKAItQ3LsQJkb/Mc6Pa90tU44kNkxbs5xpsJJmD4bfRrhPtk2Mbp
Yc31TxhQP5NSCrwIBffDqg0vCx2Vfc7mvbx8PV71AQnKWfZpspO7o0G81XxX6I0eESwxtbFv6iCj
bYiYbaugPhQHM/i8e5DRQnqK4w97OuX54FvdvY4/MMBN5f+GubJWdzm9ZKMzjFZIrDd7TEvcm5yx
KxQ9cmTk8X2ecGBH+CK0g2VhxkcRHf6pNrSj+J4gJFap5RwIL0Vu62mtsVVtlpzlTFO+mYafUnrX
ijrIo9zL200qbbqRqZYnpTmp4pj3vddzeDRo7UkoobBP6fyLcSJVkQE2shHSh6JktYDCBJhV1jI3
DA0hPAvSv8qGuRa9Ppd8dWqebD6lRH9zsje7Ge6i2cvpXcHxXs4ZwtfVQM+QM4xwDx7qmFbDdzFP
gaHjV8O60fctks3N4gfX6l1UHFqo89p5AmYzXPQGmAuntA86fFEP8j265l3ktebG0H8jRFJcAnW5
q+fFk+WNIwfOGm0SKDZHUDPGixVVW8yNNh4EtTrVjNs0+n4GH7SC0SpGZgyH+3yzdluBmToOu3Qi
p+vHasMMD3kzYDguYKoxTWcfeVvtFZjDaacgmRUUuH7YjXnBNNWbXO3H+VBOMiuYAHmMDMDvEcn4
cPSgKta/QzMH1pQcx8YBzR+KmvmkL16tqIFFK3+q6mrJjNQQ7+JA71IVSlnaEeKLKt1yxoZpu+rm
xea60evRTw3tbFe4ZJlsLb9MG2jPrChbOOKRtdUUSADk4hzxbDTrUTBb0O6HesuKVHDEgt7B8Mwj
sY17wVakzTr3h7Ja6H6aTa5Wn6MVyjkwDycGyLiImCV9wPexUuACOMS4u9LiJjlXWbr22V19qEmX
sh+Yysludj4/ObAbYtuIgxbP7oybd8WOipaKsl+wFSYtDbeID2O5LbEa1epxNg7sZXgMlj5o+XDR
Dj2X5cBWpVLa5lHi2TUf8fKFP6uZryqjLm1+wmrFjBOxclu9h85SGo+ppyAer630YOH2JDen5m9t
RF7M/F1xFuJaNEcVa82ETiCNEBs125Seyd3Bg9TwdQ4TNGm3nNVUDwXlpq0uxfJnx1+kO/kj7KOj
ImJtFRPbju6NzqVLi7CLdmW7S9avcfjXlpg41XJb8Sk5/Ua2KFdpFD4ObV58qQlTlPtSQR78XqzW
mxlh6eJPxi89q5DdNH+nELfG3eE1m73Hy+MkLBg/JeZFsXzZBCaqJhIkG6n4dHTnn2V8yahmsyTR
tcCCS6/DaPkNoX95wfr0qvXFsG3Fu4VX22RCqV6YcDoqKq7t4pPOzKtKfBuo15CiCZ+/FdMjLW6F
sNDaL9NyHOzjKOmeKX8aw1lpGEIUH/PQcHsUrqZdZPPh04bmHcCW0dtMpiCr6PsEYkhptymaiUOd
ghfz46hhIuMiAHtr/ajdXH9PDsKQ8QLznSsMQ++c6iSam8Y0kNR8SUw9GoyTZetNjzaGETrRwVEA
DBKE+3JrsDolWP0dCFcnvatGUEL1mtgf0zs/W5c9WeMZNzIE13nSGFlWR2imlmnkc1VftPo5hXmN
HMN7/Krh+MgegzRDECNaSb3qGdxCU/am2Ger/Jz1f3FxqThlcoSrkNlMzFdGw5zKsLz07H6uUlYl
J9PGkF4qhXECwoAimVBecVKLaNP1aqDIH72cg03es/GjTI559FfUxyG6lMZlXl+0JtQgsrQp0Prj
vMpuk5VYKuyghB4ZSizm6M7l9JVkvzUEypLxzUpGqOKBXunwU14kh5GL+WWI97L+5BR/toasgdOy
1nYoPbgwgbprWIqVjGeiGLuDwSGZVEgb5a+31IDLz1XZIVNgLa+cf/XwrQkHgeoyte/qBHmMK4qd
CFplB9XCpF/WuBmiSrFybzK7GPGCwUfFKrOoe0Z3DhoCVVNQSyWNx8ms02Fa3mTnVqetG8n/BIOU
jvljV0+5oFlfoco7v4z1cCimDX1UMHJrGsv3nDKB61gbYHpg1FhM0vypSHq3aRkapwyJpQoednkR
mUehpX4rUbMSxU2Z50UXyvN3TfpQFUCduOBmTcUlhcWx4qCXLA9s6K7V+1CQwt64uXFMqKhatqCv
PuUMNKS1E2rirBgVTfIcyP2/xhGuWQVl9y9OxqOEsFRNh7SMrgJHRz8GM40vK0w8PLgw1wuUi8K2
7vzR7XVcMykDCQ6ga1nw5YljM4zbTtqyDMA14gmv2qFkc/y8ravNKlaYPZrb8pjbzyPGoy7agsPj
bpdaBzmH/8JerkrRLtNCVYduzXuv7XeS/m1Wn0I5w6ahGvw9HPZFM7wqguHQ+uFtOZAwThONov6g
P/qKAaxBgkNS3zTt0yz/RQ2scH9R/uPovHpjxbIw+ouQgAMceHVBZVd0fkGua5ucM7++Fy3NHal7
5joS9v7COnQGNVQNhXoOY2Ix77Ly1jTmSpbXRiCE+Jem0YiI3El8PfXawcwPqf6TqdqO9/AwSm63
jCkGb6SHuODvR/pNVelGNrk/oGZpWz0HlvRsTkXpI9XtHHbQwlgpseLNmmSrVb1cnLviXjdYyw3l
inStWfbRstin1nNws6v3DpMXgNZTSuBNCx49UiaiI4lqVCybnUVhIoyfGuWs4sQOjKC+vc2Qc8aS
ci+WQt2urdwz8mRltFS8edpwWTfDq5FWK84w4P0Y3JOGWlT6UNS/SLmF0UYQtc0zr+AA1CpZtcTp
E+2s0djP9zL7ymmQtG8ov22ZHDTtXuC2U4jaaLazyuP84g/WLhmsjbNE4OP3tHJNxgXD/CzYopsO
4VTpT86y1SArWWaz0RC0ZHnKja+pw+7EITC+/JmvbmtlCUPXl2CM9vWX2CJO1u71jrDZ1pLrkvWG
cAYr+7a0aFBwW4cdS3rTct+9tAwubc3zm1m/NuEf1Gvg6yMV5pJGvq7+6vFHO7qSMK1EX51m86YT
2cgs68kxTpSPvNHv3ck8m0rn1sNZ5xBYreS6J7muv9nz3uy24XgclZced81SLzVeRzWfw3wT9ujp
AmmO6u8wepBZQDycm2Qig5S6Uad5dEX2psa2wwQ6IsCbKdYK1xAY2Ln88dFjR4PZ4GrUvLs2eXAe
xa6VK139S9Mzrf/FBWclJSoeLvLeU2w72wrbro4vHYm+qPnXxS9jced8Ji5FyhxNgX+PSzPFe6cc
1rPWb3UC9UlHj7sqVlp8aoKHmW6ifDewcoXJdbI/NAurhMalT/8Un6jRGUS6p0pcx5C2NF5YQPJ8
Ih8+MDwT/JL5hjJBIPpVilyQl+ZbS3NcN0JPdHKXEn9fchSmhfoXemqwr4hCgwyGGMz1obrJRP7/
Uya/nbzEjitazsiJtvjC0fyR6WfTv48IQP38XHPKJTXucEkTWtmh6vSdkj5qtErbrNExFoblYj/d
yACxfxOlnWwSva8o1QVhurmhmHWvNe6DgOorko0dlusGEb3QvtrapA/T3lUF0kZWnZNK39HcPSgc
DdwEBC4z8620/E3CbC1JXwcaserP0XpYw8lsN0b+MIwLr41/ZRisshYU7ofB2mkaN2e8sRYI/d0y
mpOoy1VB9B+LTm/4Kci1FGTIt7X60UcGF5r6VPI7sw2CH1H7ZGaLWjYyhWfMA5U7jyRVcANj2/b8
eKJmItyswEzQlug3U9c5H05G9aKP1zZ+nay9ioTclg6tcYZtRtOaXtiY3Lv0pVc+7L5+anp/k0+k
7Kq3stz3zTYktowCLOazOb9Zyp5Yl+TeMNgFtJ614S33D333EVdEVrQ/p282BEMC4x3kRyje/PjH
TCDC0OMmo5em+SqpQQo4nt9cHOMvJ6XX6DquzJn9kkE1XA0+0Inp0zeOln5KgnMVUylOeMOqPzHW
elQaW93OaP8Sx2dySPRtWt85zoM54qoQ5GkqIpZh69VkCLXDCNmlLV7s5j0OFM8ewy979L06FR8d
CVgOEk5X88AQWcr4ahRSugZx8jFqP526uOstX1qSIPfUsTyD8r3b5ZI8C4r9HIdvNXn0Osy/QVj+
Gc5IrCBE/8MnYTJGd3oGKwGpliBvODDhjKRBh2H4SOv8Us+NWyTzSy+YTDLN/3ICn08i5LawIJqr
ZvVWsxkv4SdSUapGT8j3tInLbu5iV0O7ip3em8buq8vEo67tg5oMN3UmacRbzguGcZ0G1qHj3J40
MZ+aRveMmcCdjfb63ixdAl6DtfGliKvTo8Ey8UBn5JV8NsU+4iMXG6lvFCPGenrE/Y9qKesan2rq
5ZkX0L5xXqsRvaMCDLKMHsr0aRojCwTxyXkrdc7sPZq8+B3QsYPtRsNnar7n6lahpmeYPHHaVcZf
nXdAb6TiBQwnfXoMyKdy8qNFPL1QyCh0q6mwXvryw6CIjMirc+3O6aewPoVi3HrM3tkQN+A7fVVg
r9ieyJSPKF/CxEBsDHtbm6dkOLbJNvOXgEW5DSexii2YfqnBIlKXlMPAFmmhgQ9mcXXiNgDRcfAB
+ohCoHYtVTYFTTnFJOMyODhJF77209nw8YH7/n1AHhSt3DVVcZyYLIVPtNdAG5mLc5f629HS1Oc2
zCWN+xJ/pHJWNvbCSmW3qBj30CygWHfmTZmwbbdjsq1ZTab+XeFkVeWtqG/S9njCYHWaz1NPg18r
9kW6+KHMfV0zUx9AlVjDw+DZz7OuNdm8A9ImmUKwWJnJpnRMAXSy53U0ZCdF2p9ICrYZeyQxg6WZ
eVCj0yxoJ51Mlsx4OEUBbeXYImxxyOVBDvZLX8edS47CrQmPcZDAVfONk2w3eniqC5Iz1qkJm+/C
pxzRNArvPIpN0TaR25jZNGK4kELcojgD2FQ9Bcpr0nhFytkxnkLqVzeuuT9TMSEtkZ6oHDBxtHxb
U9K4Aep7XR4yTeX98hsLdAYzb5RbQ4qY40TxsKoMSYIzfBrIErYfETpS9oxPp9DxTw1OsDrVnCHE
UKciNt+7kjukIyBig75CoEeeKI6t6o3VXWGsVxvT60S60bq/oesconIsaCH42PYkMvUyL6VaET6r
Ci4zuIgZSj8xAFo5S1ut/BdhvYakgGa5n6zULcI3P9UxV3HitZ7RJ5mde2E2dz73igsKDOpHz2GC
oRkcYyg0jhV4CcOkHCI4BwnVAkKvw78E+old/0u4tMoKgFGT8iYHV1VtasvyWkd6IU9VLvlVaJC3
aQ2T4A0mXSm17VSW5wIxdRLtoVBDFOClBjzO+9n+l4/2W0T+RQ68p3UxrZiZX/o4OBg1NfxgOILQ
KfJPJX0WkWfZ93pMnnBuGo2peq0VR52U14DGNLZ7pt9B91eK81tAiEgE/Bny3WOytoXX1s+j+Zz4
VFK8udotmKJp/FTzi52dbV6x9skaT4VzajLtXMnXRNQHqR2L6jja36G258rwaqZVYwljdJPbAMOB
QTCNp9jcMkMWxZuRcS80xW9vf7fq5zDzttS+NeSfwcD5qr5UQ3nq28qVxApGfvT2QNKv+aYZXWXb
mSNEOMHcmNpVqb41rNzVPFyoVU7Zvh7uVh7wXiVRAqGxNdqdTgG3g/QwD8Ytzi3Op+Y3n2in1lFf
fYHjYuKfESsm4KelKKIftXKVCHrlnSBgVtTM4tEj9a+avjTQniP1Jp1tvbTAxpoYOM+ISnedVP8H
oQXV9VI2lx40VLUckAboItY+0OB4l3yEhEVK89Txn7I6ayLjG6ffA9pTbdYpuUce3l43ppAe+vLL
TuHjgYVTI9MdkTjjGZkAanRuw41CTONTpORWENQ2DVEI+6szG9J357I/jmSJWx4MeeT8lN3N8SVJ
rd+CxtpSdSQNOYjEDXQHKZo4x9wvU+A+j0kj5Oav3uQQdFjn2TkrJFXyCGhKeCx7JdnlwaHjdqcp
kjEb68eYXNasi2+HMXGErcb1IK6xyaXcMA63OqpfP/SbgMRLkNzDBv+BuE/wWi4iTA/IpX4ukRD1
4ZGXIQCgD0USZFcvBcSDqgu9GUdDIzBWFNAOumCbhfuiQxxNnK2RbCeYYSml2TA2iSG2nuys1ZBW
Nxnpp6ae3Cn714QW0RHCHb0dwQx5NWaHrh9R5o7ivX+kvjhX371lHeJJXlpNc60FfPeZGqiS/2ZY
H1M2rCdd7LhRxl64oclV0SKiV56tlictqy8dYtyU0Vag1Z7OzELY3OciuRcDWdjJ2elhuWtsse6x
tyKeUFpJZpMT2bA2aHF2FDs71K+TAL81jzOby0tuTkedUVBi/Hbah0ibdVnQJWhrSZmJjU5qt1Kn
ko8tmHLZKkJxB6JRzljsK+NDbz7jat7LAZ+P3EMcwvmxUjosAZVamFP98NoDxGlG1Q3Gv0iqsNuU
5zKUzzWbqTOfIzbvxe90Wp3yGA/HOSfXoR8S9WrNHbMU8pIGqYhKU9iyUIfXKKcu2qGhaY9mOjuC
2oeR1yCm7Eed1QegTmatHPjz7BOkgA7otT57/KBvQxJFst0FrbY2WaMHMzpb/iMuW2BoBD+TdCU6
DRqUvpUjIUMa+LkPSAtl3ZRglSoe2RwFX+4WrAu0EzcbDzKQz5odnQN9dmOjXUvAdiM5sbQ0DkMi
X1pTZe/DE8QgLrp270vxXCvZtiy7U+PQYcxD7EjplrZBDOE50Sc3LXFPpw2U1KzbE2FGEzBpHQsE
uWlT1aqNMk4DuBHVVhk2pfNoY3U9Jem1nww4Gj8g01cBo9DyXi9tpD2iHj2aVz6i5+d0XVL93mfb
Ja9bqkcnDsgJ8TtVpg1y/XsqUbIH16IBU9qzmxTWOqlDbLa9nXXepP2pFqNyt0N4lIyRuSOJ0Yy7
qD6M7XAPJpUs8oLe0PaqIManRKeBk8a2djXSgUSWLkAJ5K8SALTFysfjCzEJTNbwUqlvPR5WKB5Z
Dwgpp31ztON9IXfgHQttX+VHDTxVGOK2OXerRx36VLTnJDmMzgCm8NfsTRKhJnzZ9zJZR9ZRUUkA
zztUJAfZNW2hjGFfi/4eZv+Yrgk67cOiBtmToTdbK2nQ3eCBpj1rM8nRlDfSl2k/W+glU7Q37An+
DxZN8TlSHivkscrbpyGVghUDGI1aXobqPTPe+/mkKSNvFPrqMabRJ1KQcCrMw2/b0FfSjm+9mF0H
y99H4y+ZWQyE10nfxzovx6L90RmZ/XCB8s71mac6DyWyYucKQ9NihW5Cjk0akk06UmNl75tsJnju
MQO/Pcolov15hOoG9Gc3kpbn+KNCq4+++JcgIIn3KnnnAAWymjLDxj9aDAXaNBzxaCOLj+AX3Up1
sPEEGz4Wjg0QYCYO0NA8cNQdRMIVUfinMPW5NgkhIbVgo4ZsMTMijCTeU6TEI5kdy4AOE0JTZ1Mq
bx42Jr55sht5tOofkdEDaJ9iGEmWApC9fnPGkzM911NGSq0g80cTjGhogxbQALFyciIQz9pIVQG/
yqbINHHy06oS0zOyKL7jsO7q1zA9aJKL1OdlvshhCyjA+M7FezOtR5/3RKeiiEDjoxAdlW5pmquS
eGMUlauYd6xsnc9Y4bdapurL4ngO9lvCKxmeCgPsszZtOSXrqbJsfkr9dUrf1fIm56uif4Xs06P+
2XYK+pjYSy48Y6h3Mzd745OlZ+hrEPt0m5YClkif0p98t+P6delMgp90+3mrtEsFAJpWLJg0JYo0
9eRa++iogunFwEyOPFMbT6MduCOShwi+l7iJZMpwUnUd1FuonX0iAJdoEMFeon7cQAPdzjmFmkY9
DaSxtOinLk62c4SHh44O59BwzkZf7Wxeqk2+p5wYwInIngPxoiEnBDRpyG16bT8T7yij77pgHfLP
LUCFEDGGQhXLfsQIVLtOfFOE2+JKFxl3WYInbw1HTksj3FatpvBfON9zkoJRpQGoAruj2yQCSs9i
1awsJkMa8WJE6X3pim9FDdfsMT4JDzKjmF82TUPy+CvQZZyQKR0kjjiAlGS5HeStaIphvDOgAH7U
tT8NNd7R9pZNuOzaC22P1OdGZXdX+rVNkLHc6yF0kt9cvYVN4fZo4hZrSWmbD4kILFTTS9u/pf08
1J+lTTHREqva/6py8KGCGhs2Rxhwe9debydUJnZI4J5iHSwl/LTlped+yWDb1MYvBFEeUg7dnxbz
tBDXJn5NE+MpFeO6b/0ngxRUZMbuNK8rQQVd8RzBWP7pW29lcAiCQ9z/2iOveA+tvap+AqicWTNi
t9zMjDRLQ5Cqiy+0U3VAtplxskrunnAkSb3hNC/IebeE19FcP2wWmJxdcDS/0pG/hU2PQ7Cap/op
De+V8WwahH0//YbYu9RXWfav10Ejdh+Gch24V6PWWQkSxWY4eyYbpDMzoOvY4WF6BVsWmCstfMkh
RlYB/JULhE4V3YQvkjBYe7NhAs3gs8xC51C59hzxFKTy1Hu4QiucdBx4OrHQKHCU+pR4cDL85F25
ttmCx6l9spJhS9V+ortVbMZYeZpNDFi2IYLNOGsF5V1kuBSa7MN0dlXzF7WEVvClRGKjO+V7tph1
oAni8+gJzrkl1g0+aNXFBbnpnRlTlu32sosI/MFWyU+K/RdlL4QEQoN/Dbkl6fe2KdxgCoFKnCby
iW13dHRyj8nrNB46g+z+rmeoSaNmnclmLaAfMUWBa2T+DLrB7eKv2cRHyN/zHhrVv55nVAEYoh4k
G/uvnV0lFE9oUUNKN9eUBJllv5NEPsZaeL7z21mwTCRoiXafwNBTDga8EOsMZExDiggTELC/Udeu
F8on+DnP4pbPrJnl79DW3Y4STdsYR3TxKC9pYJEk5rejK7+xeSTaH2l7Pf2scpwVrp/RPEpkn4JW
YomtZzNAVio4cJr11C+1sLrE2oatC2Yd4aaRH5Biu0HWuaWPszG9juNr0FG/r7xCfy/1R8bgMU3j
uh5Jv9BYN8fXlmiChpLjT86qcHZd8kYzgJDBtZCEp5c+q/9IFbSC1toit+0WLVIYb2VOnqz67Qxl
25p/ZbnUQ9zeJHHQCZamh+RrNDDT0sdIdict0B25JNuaSq79EuQ64yXGWPWvaSIyUc9V9d5WE9G7
Tee8O9hScwoMp3yffYlt/GeW97KDSWFtqZuL8lr1FyLPzbBVgnAFELSovDSnThZGMdeIF8W7nhhk
Z+xm4gK2fS3FvoKQMuNiB/5W9h9p75TEBvS9ncTbUgD3j5oDZ36sCgG6LH2XkE4mp7+ZbfGs6CTi
xORZibgMAyRd9TU0td+BP0L8y5qOKhl5KeU4GvnbOPr8FupWun2Y+Ey+7U82z9fGEn9WsbyyE95I
ebzBX/uOrY4NIMdPJ3ETBcrDZo2a4+m9ip0XPcN/BJlhieRsWOnRiaIbah23OK6/Vu2R8zDvGlYO
R9WZl20VzViQ8UKgHmiaBiQNQb8TjA6/C9I0k1lAHerwUq11O7T7qXPejGWoJmxJD8Jf12n3OWUX
ZbjNDdZXCsDcxkgbWsRBY+2DkVmMWmv+zm37MJTdSoc71cz9v7qPN/HU6W6m/qj93eYBYtNIxRcw
w50Ykz8uEnBDBRHHXEkPehydNTP4q0wKI+BGa15HTUibcTJ3vb68M3w6gbormuA7Yv2eW3AwguQz
QcFEYVlLBVKzAcYNHEaATaOYtaurfDIyMf9XjxCbTBCl8HoGa4b4Em5tnMhSUN1WX6KgRIvss9uM
2cMzyevBRzsJEIahPql8121HDDK/K2Qa6dmsiqZc5YJUooWBWePHcho6Of0PjlFZjQpJkNQRwbY3
4OXIlqIdSOqrdPjewYType84Pfc5FBzCzBssnGZGBfDVWOS9LA/20vFbrECjxkkuhafRq60wZ2YC
d6H/ZSF5ysVo5+JdccoaTY6aMbRpjdfW6gwKMxVvtGurl48uVb+7Ill4hD/93Dw1ke8ZqlCekqL7
SC38iyxgqtGkl9eXBNlZEMHICQhb5s9ISZ+LlTJstBrNP5IH2BeLv0K8DsuVgYAfKMhUfjgjT+tW
s7E7L5Jg9dLTJEpmquZrFCBwzL+FHa9LbXrXKXtUKpa0lbuNnG9zVp8txSGkEfwZqv82La9uu3Q1
0IBZaFw7Z4QyEbNUqysjuI487KvkjjSB1+Fweii91CZaU9oAM1FuE04sbUTxp8zdm5KHHkxv4m4O
E7DzQSGJTDRBl9YcvN5UQHZbrJPVXjBlKsO8Ngg9mLCb0YvivSqnz6AP77SvH1mE0G3JAfAgXtcY
hjs9mHY6lJY0JPSa8AzrDUqq/bRJg9xNCVjoBdZn3VNkljEPEjuEa0BsEHcTEVS3t8EIsbQa/Jsf
Eo6h5SNCNK+8NHC/nW6TqckRGqJJY4JUQkEn3x5Tt02IravllwoVci0jeSmgPhV2gOhPs6zwNxb0
xg4JvQW2lKIUrjuBbWdK8RrgVidI9iMhyyxh0W9E/ogMqiNssspI1HACP+r01nkIiLFSuY9JiA8G
ADC4gY2d7NK4OrUq5U/jzZ7eay6LDvc+IfFL7w9RKqNIIzm+aSantkB9Q3VtJ8wGQ28wIVnIODaH
/vpd+adk82/L8zlVUc5niFlDtcE9INzDNB5Hs9cDwg+YtUPez8HY8WzRMHIYLOpLqexM4PhP/+fb
uZq7HXg9N/J3tJhxRK3l+RJszY6t0OdpjABsbgI980gBTM4zYjyGzT5ML1E0EQS6F5Kk8+QJkTxF
2IBc2NHUn+LR5XzsrWJKz+rp2kTfFpBpYWw5i4cALjKiK3n/t2r0rGvsfaGKDxGW70Gbn1rwMVGp
fkdjunIAQKSUzTPWz6iZtuxadxmYb7okgktuXWljHiHPVXD2qQXbqZfqw1aaGoXwhuLMjMGuyIc0
uXtnCyMGibkXm97ZmjnpNf4oS/KhksUrcPDt6Czv4D81n8kr6PvaN7ncYmoYWVXs86k+qiY/X8Y1
avvkR/6xjWwzEysLZhxlO6tiukDJVVVOUoBAVS4/lrsFgG35VqeXySTgSXgz8dONr5UbJ6Le30lS
9McIMoOJjsXBLquQfT1X9a92qNlMcnBdbUuAzvEj11LNwPVhYqFBdlAvKAVmecgR9PRGO+JRJkZT
X9wKh1VOcLdrSGkC1yYYCGLDf25cSRiHjcJL7R/DJx7mg4KGJpoTqsI+sSzt0BfUz5OHpe3ywXSX
sCXbNpsVvYnuPTd/omFfl6G7CLRL4638sCMuWQN9xNCeu8giE6RHSxIQCdFVoqu+UNK17NcWjduh
g1WbHM5D0F1sqWy1CYQLcewtRk1AgdLIyIDoKL/3LLkmgOyy8V9lhntlvHRF+ciM8eoPEk/gmBek
9QdPb9myEAl8BtNsIBvHxzY7XMyHgs0/TK2XNenaKofjoMe7UaPsleWQPAOTcSikqDF7EhKOonqp
Az10R/9Sa7dIoqq/5d8k7S4ni7GEUpRy7kBi62DajtlUuCpmaatc+lnfiNn0Cso1YqaUWEJChXBA
7hBfEeVCC/aFEJvBmNYTWAimrsx36EK+hRTNreKSB1Q2tlmv7MtKPMYqWBtD4iU93RhO97LIA3QV
T+w5WTFvVuFE0tRcOZIhgbpAU/nHgWqdCZqZU0VWqRw3ek9yfXhp2frb5UaIAFZAHhkYPymTjVDN
7OJlzsBX9/rR6H+zGa/LfuPhFxnpvV9C/HTmOpUXctTY68Qima1ftQADCTraCL9Q91HRvXLaFxkK
hK2tK7PyZh2+6EzjlhBhRIPO/+sYEZTG5gqrKYF1T4pvug4cIBMwisQIzZneeVDYBAv9VQ8Xh48f
QzbK2Y1runjvvT49mdI+llW4KCWvmkPGuX4PSSrM/qPovrDuGv8Q6h9LDtJBJKWWhQGB4jSA9Qoe
hqMqq9FgC4gN/trOaYhOIEzBITno0BZb895BG8vNqx2tVMTdhUEUI0hKdFqvy9gRFPChHiSvYhwJ
9BukpIyDaROh2RLQ150Tr3Nyk5SP4vI0RDygQtI2Teo5wXvFdi/Da4gJ3DJtUpnPdbwRe3y3h+ha
EWZf+JNa7qAkkGHnlA4AFCYdjaA71Br4Te6PEM+Gtoa2VqxngPdtdYj5ZyXajXIXmu9MmzC/ywnG
EFwsHf6N9lx3F5r7gUbQT9/1FsY5GFIgPrG11NK/q87eFtkjxw3irBaulE+/5inmIoaGNJYsfhMa
yR3rSUC9aJraRV020ZpAk1G/WFmCwSxs2bHJasG1odV87GTwExbtk61H3gDrOZLmNqTCPdj5DiKi
3a0NtVpH48AF+Urk3IIt1ZBMNeqPuaTM+Dkrh3QoL4U4qvFJmd4tvfRCsAR4BrXBZZhi/nEyxUjm
BpJCOKwKthGt+Kyl/lbEUDBUiqyJCJa0Cis9g5UGeKDQ1hbmS+VwDsZArpkEVCXmbVPKf5pCLYDI
rKjcSTlo1qGIG68vTzXKBmASQLzmqL4SfXhKVeE6yzAoPBDdBzrYa8bsTQTmS9PSg+x1LwkSbs4Q
Rk/PfufMaISJjZI+mQoy2TXzyWYJhrLIfrQFtKYySbeJsev9E9CXVa9/TzaeFMnBF8Vw5k1sbYZW
Qbq19/4wkYAzXvEVvJ7sgc1oxbEmBgChJkYvUb6UGXBq9F4RPYyxx43oy2RB3aQTJ2UalOgwKfaF
0a98TIVS0855pxwtrSTDQyXJik4TCOYYjTsjJjdVPzFLT4jb5VvQgLTxpaWDbGgRk6l/GjlFB3kz
QJUngTXXF1N7aazuNIqPdhD3MAmOjRO/l8FzpNCSW3AcuLuGysOmgwgK09B+iGIp5/UPkROWUD2K
nFoPW4cfbh1UT31nrDid+yTn6hBws6MiHepaf+j0YPJh3ql84qS4xYnzNaFjvlhgpooqw6cPiZa3
h8yqrgJeTZofG1JsqZF7cxjcbZ+0DTjMdQ6VRl6E4FScKPQGDprREEn2lsqtGZCX3dRGtVxXHbwJ
PdzFbbzGjL6XQUKhYjLwuR3YWV3aHnyCttsxJE8nOEqBZVGffm3fzl01zf+mBURjObgRo8MqwWEz
fy1HghYo2GJYoyWOX2pJykQJInSnsVfQEDmoxDmqAx2oXJjOJVv+KzR0Tk0wOpJVaURwFb/7YRp4
lEbaOq9p6wdveRGrS00IXYWnzQ4nI15HKon0aqYnqE4md38ZdW+kHDWi6Q7YRbJtVWGsSdgikaq1
2M1koCV0pba9OkCsmvw9iwV0Ayjf1tcUfXJO0ZNl17B7KBUgx6OWpAUxK36TidF7NW2BpHwe0l07
b4M62oWI1wmX8K6Gl6nao1tTrSjm6diTObCDAIsVMCcqaTKgtbfK7EaVvZpBh0UWWMpx5ElRHzgQ
eycZgBRZHksLIkIYYeXbbNptojMWyXglA3s9oC9mmvavwihfiYxJO4iruymmc4jMEUp5S1j6onS4
lNy1EycKhWrmZhmPQ862SblfJ58GLscQVSTOHfOg+VA9w43DKRBG82FAV5Hg5DQoOX5MooZfqsAT
1yiUVkn4W1fIwfrsxWTRyqHcTREgeI2jguF/5cq3tRglpDN16rSQ/2hCMf9xqTGv9J/9APw4Id82
vlSG3E3GR4J7GRs3ZU5OfsYbydaRK5cORu5Sg3+qHTBDRLbZ3CQ+XmyTfmCeAg84InaUL+YCDpqh
SnNikY5o5QMAjJ2PIrS+fXbIkWMZ3KagaKEThRqrm6MZ56ACCsffK5zkEfF1zSOLBF4n8XBJDk3b
VOlH1dOvODhScYUdHELqC50TnBRjXmXal9Vckuy2QCH6idk3StcmnIA0P1vMAkmtbXrlt+//fB2r
a7jSi2eYUvfACZK7I2a0quyjBT0yOUs2tgfISiV9ROEXiww7/rKUhDbtqb4hIFbwzuI0doC/jP1a
ZB6b7Fm3Wgl0wr9Gter2RbBKrOiZOAK148zZYpWgFUj5Fvm05suCPgcUqYp4lLJg6lSm4MBYGqub
IEAwrnKOBGQsAk6F/tmV+WEcKZ0KsGtOcei10hMBPBiD3wkp6G5j4punz0r5E/Z89YjHceE/1eh0
qwYpPM+zU2npwwrCQuafCgL448EYjz2nOAqwgTEN2rnvqTR/x5zpIbVho4rfBmAXIhdBKbJC/aED
n+IvXhDZLfakmqVOZM3zNOvbqWr2CwqBHRaNFwOjplIDJzgk3z/F0XHG8tR0ztO76Hz4MP3jVHFg
KL8yZVgct6qF3TdwhZb+u97ctPjNVDkDhOR4Ff2O0ata01FR3DqfiChOno+L4OARpC/qyBEbEeFZ
Wvn2VQvpSRgXmAVbhEJPgH9Kf5Xkd/DpVxOJ3+hWh6BeUJLBVDHijaaAKpqxDduVj6WJ4AByollA
QRyaEd3bNCA1wMkPVOCrpGfP/y4Dnkf8P2rICbVWHoyocJueOMGtm25duCn1rV+TlH+NNQ7K8+aW
t05K4QwYoXzJo7cYSJigmOqAJxqrkIMW3qT9sxjy2J9tcK1t/vfs0lpvtJUCGL30+AlKqUTI/JDO
dM5hDCSh+n6bm8cU6VXlMqPKFiSvVfjqcABKSy/Pgudb92R7KmoYNRA1jDGau0GJbdkvtFZD++nN
YVP3K+mXr+MiYpvXJroNEf1BDQ3XVPgZ94yzCsQNm5Wodw528KIKTFrwzDiVTmvtqklfp5MScRKo
8ZB1/BlhkjSF+pvlyBhozoqZcshheJ/VeHKNAGuIjcCyPwFP/8fReWw3jmRB9ItwDjyQW3ovOomU
NjiiSoJ3CY+v74tejOuZ6aqiCOTLeBE3NsNIktxFHx6GhcN7uY8Djt61OYxLFfC/ZpDs13hJgsrJ
iZfnjC69Y8/raVLkbs6EtzfjgY6FZAMncRO708VV4JtAYOWA69DQ8tJ7T0aOZjeqH2EILIIPB2B5
Y7KdIrPIu4m4uL4vJ4yfdq3dU6MyKbd1vJbQKVQIHBA6U6Qbyj0AX+Yrn/ncPNb1qWUZMrK8qbE/
mTA5d5zcRPgOIVhy85G04OqVjQivcXscCI5NtT9tqMypZXizauXNDtO9yd9TzV5lRqELHEQsbsif
4cUBjhmGfyPbd8f1FpLskA0IwgQCgF+26VIMHCiGvbbl051ZIIuFk2K/Yxbm6WPhIkWGQcsnjKig
lwBGtr12I6q1zuxj4Txvw3vF2lQqTy6iMHXwvhcW3HcPEOJfmf+qDdWH1S6McMuZ+rmBxJErLz9M
0UmTbF1myU5BcedkWxH8xCDyJzheJT9KxVKhojx1HBpjcKvQW30sZQQjNnGBnWsAqYm827FH0FkG
KSY49o+xOdfY6wTtJgVc6WPosSoqWr5jzrKV4MC1P1PjCw6uJK62Q8oNf0wW6QgCyLo3eKBiNpxa
fVEoccVbNFeHAUv1d1C/4zifmVTLleZv4jBMTyk7/Z9Qkeb8i4prwj4OucPsbK+LfHgXNq2Heoal
z8eQHyDxYdWCFM4TpwFIU0QNQDLcaUbz049GwSlKCQ56byLfPJD97lIw7Uv067LM+FPg7CuwVCbx
IuAMafniBXhZKtwvVfRdj6+u/3F4ujOAzHZISQ4JJctYq763yKfuqf6g0a2oD/vK7OYVzGHXKc9e
Wn17ZHc0rHgeZL1p26QmbzpSUBX86dZzIvDJQ2nTtokxSonG7wRctctkzCnt2JR3tiW3KIBfKLZt
n9MhVZzL2j5mvr6VDZk4EggNpfB+0W5YGG3G+iMpn2SBBUstfz9GpFkIrQrcCd6ykkeLAXWosYTX
1VPzkgNUTuSbf7FhHI0kefeVcaUY2ltBvKf3s2XYgFikhUON8hU5pZVbiRXGqTVhIDZa6VzHIp2p
R1s+Ikadprwn5cOqGGCmQQOAXBCZa89qd5bFEBh1AGjHVVwInGgprpZiQ3ATulnBC/w0IaoyBNpp
GVvz2471Y9upnEhstnxUr7C9V5aNksvZaTg7QdytFt9qPZBrUQFvBUihBI4gLqXkPOM4RZCxPowc
T4dmPzrEA9mD3SUBP9xluraCWx/7q1aygLfzm2qQsdPepvV0Fm1dcDDKKZwcGkN7VsKfTHtHQ+eM
dh8NNYcRw6yfqau2/U7QsoOsQ3aI927sHrPWORjcekLEaYvvSOfVC4VOOQdyghK9StwLENHWDl7L
Knjo42eDFzcnxAnwfpuHy4jpUQlOXaNBhjC2oen8I1MAnmWcSxJBkVVdep1ShFTfWKOYO/IQ8dUY
TF7ArGTSYQnzqXaSeeB/lCFAIgX8FLn30Uf4w2jUhbTTTuEZhNHxX6pfHDqdxg7xlmjVvOEQUcgs
1ODlOeF1gpux+wcCEcGCA0dWZwX2Uea9vOBuNtFcYlsW9rfLgsdo+f+lP0au0Rb0i5RIAhXChWEi
qai8Xa3uS4Od4CfDgcDSDMcuboKQ08c+pS1vIWYVF45A4tGQIGFEPxvc9T2aWp5yPy0hUOXu1hTN
oUumnFlGtZ76BipqFWKu9n3EbcKuCvf8DPyzPQbwCEX3FnDHTZRzo0NGQWdlkRXJf0H4oNl75vBU
aAo7mBjiKv+Fj6KNpYXFEYBxYoVsUujeXfaC72SHZ5AcqdZSY8HigX6bsrLAuhlPHVrm3J3S2ySm
kasApokuYL9sPsswPytk8lHh2SwzIOenHEHH6r9TsnLp+JYi4hJmC9UP2mcZft+L9mmG9XqIIDxg
a5ZgdEpP3Q8TZtqKLpVP/Jt9SdHUT+BQrnAXHrfOSqGoAKiQw0LJpGOg+mqHFTWvxJ7xTGT/1ISF
KHbNKVZgRb8ldQJub2yCtIUJl/yMUzx/MuZzv1lMgBl8BbL9bsofv/oVsGVC1HLba56tE/Nu9cQq
x2tZxh7VB9+j/pjI1yA+zWKBfvAb28au1jeRyuUAY0NvtyTZoqMY2Qqk1tXsucQR509dEiqB8ZBe
yYXCXWrBZLGBgT86NFeQWc2uowUneax/Ax7DDCyo5KaS/IXxx0CpmY/Z360umkpea+2ER6NAk9Kf
mbYPoXI57l8Dv2dkljJrfzv5Bf2z4nnzoKQ4ow8Xqj3s7fKvCbW3egzw03qMZW24qacvS/VKxIo+
zXiYLFZmzERHud2R2EOHOtumN8FqpK2nbS40qQ7HlOVdnTo7t6aGPDCuKlKqPiDlhnxXXSEaRm29
7Dlkrcm3EmAggA+Kp78Q26h5FYG7aBE13aFbhMZvR4A8c9/G4doWb1JDNI4IHyIrs/VeBemxhQiu
swuuacmr4lerXZPqHOBlB6tN8rimMalvV07ZHwL1ZzAJ46onQzsOrsD4oCOcuTMvmrTD9DMa0ddT
9aCDfABzPdqM8C67UqxYxOFrg/lMQb45k0Kz6HEpkFVy7b0y/1nwQTW+oIlCNOJpuD3RZB7zIrpX
uNP6LoWm1R+kT88s9/mEFDx+g7OBFa0lFp5Ovr6wg92LUx9AeaNhj95IKovLZm7UGyYlqXzaHiWo
mGqH+qTJeB7gWI5LRgyTLJLX3yQBkJEUZ5tTccyZX3Pp6/h5DwjVsc2c5X8lxq/LvCC9n1a8lUm0
LByu2EyyWD3mlrlSuIEwGFsmhciwcOopEJjWG5Uha8KpESkpbYB/Zzf7rgd9kfeE9u6++kdjQaVg
iAxpQs5h9fzLjHPAJSKwwTm84UvG5kW+MJDvsBo2VVt/+NFS6Hhkw0cWnwrzc0LBK3yfk/YznjRZ
qmKq+EMdDzk2dDogZsVkVSLdxz28yh82ZcH2r46A30NIsOpHGbLTbW9pzwLBf9aGWGq1AzQbClLy
l8T6rhRoU9gs66SCX/Y2GTaqms0KnKJmAEyB8CQ03v2UqoFk9SyK1YIzBjUKzrgEVfGqg7g7pPu0
D3Y+a65E/ku4bWSEPm85IJQs7pd1bCypd+BVh1djWFc1nW44iUrQPZr65prxQtfF2e3UXRyRYMYU
bGGF9rBmFtMaXIk2JhyUoH4YCdgSLeF3qG0A+LP/IGVZQRKbPgREdImim+QrJZC/JkM7xE7TD05U
M3j9PYuPvZ2s1NDdWr6Ggx08BH4/PcO/SIjVVwTGKEwxkbVwIm3TQxOdnNrMnNnobKts1SHDgCqZ
BkjJGTQmzgzn6NzV7q1HqFAFgcHCNilvOeZyqh4OGs4p1cWpw+jj1dEsgUGSvTVs6e3GWsjKXDTF
E6w/zridX1+9Ua4lk2yATGN/tPJgqYuMv6OgpASio2fD2y+ffcuHe02Luxlmy9LddAI5X68Ouaqv
ExuY6PhlRiT/cXga9lnNT3XCjbfhB3vEvBG3vDgjEIGI7CgjM4sW5lxS6AgMsze8HWUpy2GA22++
F7z8nCC6FZ6yHqwaWa7ZNPRQdB7RoeAeZ2wCKTlRqt8BY25BHtiVB9+MLtjVKQlF1MahkIcc1nq7
Qi6eBXyUQ9DyNUXfM4/2iLuGwbHuM0pjpuR4v3Y4ikzl3oN4C2xck9NOp04X8Mk0VNlc0KQISkIZ
iY7RgjD+xsjhhcYlxvhHKRHG/IvyP3wbREuYI4VbpGk7XqCvhjxxgPpc1y0E423kHNzhxAtJMcGF
NkWxKUpvY5Qj6W+MQ/yShnLWG5qaxc5ocTBilRFCfbN7+PBUtKVWQjbPnBv6V9NBKMUwymS0iFp8
zBp5c+7yYc/cIE76NF5MCIT20xYvzbjpFRnELp6r6kuCg4rojkExF9yo22YgolwQkPiOcsidrGsy
YnqF9Zll3z7WnySnMbOuToUI30I9W0cp8ZvQWAyM0Sox8Pbf2LGdQqzprXeCQf3Ahy5j8rnPcvg3
miAVyFwVZ8Nn84TEo2OnjyCFG7iboyrdSOcEsrEar4XbLgcpd85w15ptFHDfwKKkWNiU6BMrAKl4
dIQ75mVs2HmTRMazcFWkvygdlDfLW9mG/eZmKl9s/vjRQOAA475+NqHkZQF1ht3ZV75K5dLLTT78
E6xUh5QaxbMSX1jbYNwlTMSBIuCcKThoA1jEurXJOj4k81NAxObZF31y1emgdSET0ReBJjbq9a7l
Rm8WV3U4SVCOxECoLd1UjAyhd27KeiHUa4JXtuHto69KzkIFDmJVoW/p9iJOYKjEGa1nbN3o0UpL
YyPQQNrBP6S860ucsW70F8LbSjjhTABZY6Ph/ME4az3t5lzZ58qs14aLh0yIBb/NXcP/qEYPidAX
G/aUnZ2dSpfMf/doOazykuZGCpFIpXpY0uvewNKpzIjQbYimPUxSxHkvccS9cWmd+ZT0dFAEI+Oq
S4v72yFFpVLIKaO2zwyvJJ7mzw0X2lz98IwP151Q34LUG9kE/d2d4DjkkSmR1FGyg9yaaUiEPqds
wAPapNdquEr/ghVgzXt7ltYhpBRlr9fAnDtnZ6iXWOP1SHuiTtmRHP5lIZhlyBSG+HG9h4mkR41e
I3GEg+BXRjpV9LvXuk/ZhgcbV0Cl0gY4VZS7P+QXU2hWKaYUU6xcZa0XLQy9ApT7s8H52cWfUW8s
3Qlu4JOK4wruw31y22Ih0RMj47cdnxPFs4Hep22M9Dt2my02JNZFnIhAeTDoFvK7GW5tYGxTybax
HNYporXKn5LfhA8ztG3p10FMQLQtLtMB67w36o2dlwEePfElHkcAoFwUSpJXaHWzTjTXpH5GobM0
eNyr7lZkxkwHiB8yscfOP7up+B9SicYhnA3PJthoIcyMhHwoWRMXzNsxM/CsRteUbk1OTdvfel1+
lIgulgVzH9ehwNkkAwNlIJmr+t/YfglIwl3/F+PstZEHIlxOfSiPZSDX0xjRGM7MYNKIQaGZw4fv
fhbVM9KxHT/qySPQSVzO2oIE67LgS+i7JzDK85ZWWcFi3tPrRYCf2uaggoKVRT9mbdLQzHYx5sMd
b7bYhw05Yj5B8+j7ryD8wSJnBF+Geivwh+SoOWPx0ypvY3LU8A8J5Tu3zob6GelH0R2yGthooryB
3maOey+5I1MxDISYv0l+1IlyZ9EOTR3HHmN6crAdTAhb1blZAWqMjlO7+OrQmXRIeWyrCTB/BOFG
R1wqcrlyoq8YZ1Bja3hADizSCCUq6zKY6NnVqrV3pvhpwy/8W7cCs+SAd0DHymm5NFy0V3pstm23
9Z0XsElapSYE3VZOBQfMvh2zZEAOpHGoFy/o+A2+8nAydD8mOEOhnF0orbQ+ezj1U6Qy0V38+l+L
ppHgSc6Zi2kVJBarmUBWQFCHOJBkDJL4R2+/o/acdGITWjzjGjB8YEoZTlbAHhU1k2QZxHKC7KbN
Qxnx1zBB+CQHhuGs0qwd8X8S/AZVFgqMglRnAgrD/65zxZJHzyI4jlRg5d7Kqq5gu1y45S200yQ4
inqtxerW5CqcofVIpaM8ZpmSfcAAA+vb/62LH+4YM167nfgWxioz39T80wIkJrCKuArIZl7PA3+D
Ub3bivegzigqGLigqKg4u2+O4xxCNqG6su7819T55NMRpnZfWWIuSBuj2d/gOoY1oVqz30bloaF8
XFIyxwgTdgpOjHwhUSKi5tKnWzhyWQglimhbYj6JkTp4y4ru2FX+3LEy6OP7Irk1o74IM23BcmNN
r3uL8txY6cIqi3Ub1ZsoBXjsvje8XoP41uevgB9YOf6U0aYJXlGMYs6W0RHLqj2RzaCVPlhn6aaN
EphNJOF5jxOCItSpSHWGvJnoby6bsEaSqtrJ6VvBhb9AwtcrohP90El4MPnZ1OzdMJrPlApgvTb/
KvrRLe4zvtJ81EXLVGafPKSPMvwxuKpi+fqGPQCCxtnV2OQNbvIxKXybJ51SrZIC1RiI9yXgDpJP
wihI9sylB8Ant3KhJIxOBHNuVv4keeAAw7RttNsCk1Cgk/xjOGi9YZVHeBIYpg2DvjK+cUF7hboN
N9tyMGmuOv3NS+9ahQHqKmp3wSaSY2gP+q6vMN+U77KetKBwrsXnkK9oj11dpLzvcAgQZwDcrWDn
c642goGRxR+ZGWqL1jC/XWQTdWDd7yAFS5oVkwi8xsahH4c9uJK5T73uFpLwjItgrFqSVK9DvDEm
sdnePWv4yewQXo7NRSnGJ4GgY9+Gac1l/8XcPvpGmbPYX/TdVxPw7ky0a8y/hpq2coCiONW2NqxF
KB95G312ogAh3b1ZvnLOuRLxfCQqUR2gNwR5um0fTVdbskUkHmuOF4bTakSng7GHDzA5d4o3J1lo
8Of1kMB8iDON/x4R1U1H7aJF7BKbnsBAd2w1by+dHmva1LoC5wQFyfVOjencuqD6GWGrmJz+7Qhy
UsdS03mHJlZXyLd7nUUr0GxMjLSrPAz11bev3nso/mepnhX0dsVrjkr1zie7MXQmNXx/Yb9ty3tr
qXPD4paJ58F25j5XKl5VkP4i8iLDa7D7nx4DYQt83Rb5wRY0UIArUmX/O/jjubXubvRQoCmM7qEL
MhT1bS90rAvdRemdj1YAOnNvGkJgMlB83qA68k0Rn6MPQREjhJPchp70bXSQCj6jABAaJuumgmK3
luOvry1Ev/FJUlN9YIXa0k541xP+HYn4sHwqfltvT1o35yhvEfKjHDAJtV5LMhJz3ySWOaWjRM0q
4WCxqCO37gNXZxGuqAQN+WUEZYAsSXmRFRi32XmstZG3i9w3YllytNMxP+vSBF6D8cxCbOxdp/0z
sSunzcSM69yTbumI2NlcTU81953MZs/Eb2/KgBTBNlXBq2mEXYbnYGEiLKB+3lI+D/TqRRRc8Qkt
B0LGBYpe7z49S1sGGMEdl3OqOuk0WDStA5cDX7J8VsVRZtZCz06DxbvdREDr6/faTcjn6XgfrmQ/
thIzZ8DlYuQ6k6aXPH5X5LNgjC+n+9awLbTHkPaLxJQbLGMrvaSIYeRuLi0YKuxuKfTVDmp1bUa2
Q7mLxt1vIe+GasXEBkgoqveYgzYKGA8IDt3L7fA7eEAv8eEUt9b96Bqd9Y35SsdLDqEsQiXwKnXp
oykquHiA36fxZ2fTn8I8imjlqHuDY5QivxlllccYCWYSP0QnV5k0Dx4xDFpdlOgWFNjB4qXB/EAk
TWgEXHnFN+Ofy4FgcE3E70wOfd0SmuIkZM8nPwdgM3pApRcg7NFE64eptMQP7xD95O69bbO/qv3W
avQCqNoMjk+7wJGJQ7eJgYpOfjNjlvB4RB1b5VWpfndQgEJTxYEBwYIMo1MFuxilWE5zt38byfO2
+VRDISiURDuA1kh4siV436vg5jHaDG2/S4FLiRKKe1QgkH81PpusNt9jDac728bSYayd5Lc3Cf2y
+dQE5u2EymZlqQCHGpS/xIG7YKxd1CY7A2e7twY+Jiyyds3OEIE82qNKcztB1tr0A1JRD6TIeKlB
v5G43C2u6fzZQGu1aPfomBpbBVIBS72LT4P+/1MeW3IzZPKS5/GpJPEheEI6FPu+qLYVGbzsmTty
06XKStdeQfqQzdPLaUMbsNBSu8Ia/Z8fITFODVflJcGpYmeg4z60YM8S0RF3mseSeEcpBiR8Y9Gy
yRtwzSYF/l9aCYOLreNIJzAsEvceOZhP02KE/lMQp3d2Gf95gIOpOO0qEMAbXOCk73jTFHUbj9nF
4unLxEPBxavXhGb9bkNHAV1RISorsZTOoeqgPGgaHoVpSAk5tdRkpFZsFQTtwkIyaNgzldFW9U9h
hDa0TXUMfZiMCRjoRkENLx9bu1eVq+rfE/E7wYWZ0pc2G7EgShddVaxlmb1s/KCN+DQgFNgkmOzu
rQBzqfjvwvynNgImScPV89GaJGnHVaDS+OJHQEzEha1AE0eXrEIc1cS2IvMTaZdSPxsII55/5oY5
Z1zk6wKpJFNvVB0dIuRiNWER4RxS4xu/cTU8IDHin7mi+oNUmh6OI1deRCQsvRF3QbxEA9JwLS5u
cdNxdto/CaNeq3/qMlnWtgZF99JwXS86XIV3k5HCAHljKT+yY7y21KVZvTSbKXDrlR95yx2X5xJT
dmj81fGv5mC8Vx5OfEz4d/b4O+Az0eubC4+OFuM4BuoPFcJ5JsALPNRND1JxM/74XJb0Dh2cCt3x
ootP+T9yo1xGxHd0QTcIYz6JZL5d6dY3mbAlrlbObuERdyqBMZIYsaj0Gw82kFYTf2xr8W7ZWdmH
rDcSlb4Z8OByunCBC02Xnxz5QotVw6fjYu0lNmojMdEYk+ioERLPbXksHZ51mwU9ynfuzA1wHVry
7rjHpF+NuLIzPJg27wF+P2m67ezJO7Ky0K9V1i/Nw8kpQrBnHg2hDQyxBKCWGu4Dcn0hMcPyM9ff
q6CGuqxTWcwhIP6oWQiTZOlGlyY7WiM9Va+OOdEyvsdhE+FyoaCjabadhKbM2dk+u4yBLXpPSWcP
jcUdkHHaoIGemgu6StriyIUr4aNrcVcX1j1S/qXBm86RUdmCjPaXoqVLO/jRJusYn+jg/ioKpRbB
KSCJM7pcsfH+sliv19gKFL61gwprnSpgO7i60T2mHrjqZ0E6LjqNGSbk/vYcPMLYh7g5jvneZ4dR
ea8SRdVKVdJsFUyjW1Zuy2Zf8TzoSMrBpi3YcJeb6V6vkaWaNou2Scs8w1v7TfXxrFYvtfPVA950
nD8bjc5Fy7Ot7zTlIM8/Rt1dTLvASDlVJa1OzT2g8kLpilU/aqyip1MmPfbaX+uIRQ0khC/t2ouf
CmbxzjxJ0uAD03CTvOspcFNkP272RdwuY36/MQw1o0BOGVhUkMtMgmEFbDqEOOsyYtYQGGNak/27
5xGBpnftr4mfrvkHCaGvGNwbDbMK7CIWFVjOpb7Nuxs95jn0WqIFK8c79yTejOTh8ifwiQdXxcmb
KCoZmV9CxDYDqMNm2/4yOZ+MyUngoTsZE44hnmcZpqdPTfIrfrr5j4Z0ou66Ym+rP0LBmkVwSmHX
EDks8A8esl3vgfgKPtJwJKqGYEGkIkOVm+piOw4isRMWAQKuTrCKaaIGXDLBur4Di3kAFrDL0lLI
V5/GvMBTLkXvmqS4z5ncvo+aK2aUMnS2X6mDfeSDH2rtfJcKDhtd3epDQuzrygVWlQp1bpiE3Peh
3fn88SIG6zoHU83LzuaYwqfjD59klDbYbfBQnhqS3KoFrZX118i5rGePiPtRad477VPnzuKPv7p4
tuwsgn3jHPlnXdx1Y11YCwULVQQ3yoYHBFTUpE0+j1h4j2vVeyTGLWZDF2KrMbFEZ9oHNHyfpXQq
uJiYGxO0oSV+8Opyk7Y37C+wDMxgxxIwFJwSVN2TxwSvtwgYZ2Lsg/GX1z5Fr2L2qWi+8pd2CEYa
AFbywpI4VxXYtnAxSkxuUcB+6ZST6K3BtGWkQ2qtP+YqppHhGXLhsM0XNwUW+3xFx70nPDKDNLC7
R4njzIj+Or5PlJJEuTy45kYiiAwN/thwG6bvVTbx/mGOeOOipCdjJABa2yVBY1i8Ps1n0SHqzQ+P
91KUEQxgGeZmBDGf0n/Z7V8Z9uuiuFQlBY62h6Tg7UpaJiPOI50XZ/zIIAb0xKGn8cgxmQKiuw8m
tAwfvHVSJreQ2yVChKBH2MKUSqN3nb5QEOepyoCDxp/+0Zk5JPqUml9JG+Ot2FkBcr3t4B7CNgFV
gR5JLgtzT/lwyqPb3U2TAtHWXyjWh0hhoHwEbrakGPnHwhDTZ8aHqNEjfFAAJFSbTM6cGl4ACKsB
bpRmOVjkh5mCzu6wpO3RzDUvIF1RzAr1apkXgH5Lu9+nOl07vKAiNJKGlhT3VOTkY61/hkH0yYGy
wCXHPHZQvjMDQwgXyU2NX6ckzM9MWo8A54ovJX6JSKJJBPsqeatSRAGFuhimKH2ne9e4PjQKt2Nt
Tsx40bE3j96i+BoMII5fmNCIx9HYwyvBqG4Oy/e2eK+Y3dSYuQa/iWWwy+M+Ib5jSWE2BhFCY8T3
eEoNHvTJ84fRR6jBQgKc0st/5nSIymwTuTbPERwq89c2KC0tWTMZsqKqfJz5Dq85S5CjwEAH4a5u
2zVJirmRcAr7bsDu+i9MLnla7NXUohtt3DtMfQrZFVx1KefcqNRXlcbXlKVqjCJDH6YhqPDCIw9T
2OcfvdA+uwHQ7oi6Cp3JxOYYLig2nxv5IRFPYzxGOGw7fNs+ARSj63G9fdQNWWtezqZxMPsdhl+F
vHe4zysq6r113TULx6DpPVgF8ivqXrH+LbOPGp3WdSOEmJEEOJZLoMehda11h3FYnbfKqu4//UGb
Yc5Fx1tThROSLrTUXYBqk3vHbDgAEdC1T8OLMVzwQVWHis+rxk/LjVlwYbt6fEn0+umba4RqjddX
RRduiXWdUb/GZ5S79wDeszEwa/KZOV68tvI933MFNEtibPL8luofNr6Q8Dx5PFWVqRlPGK4CfAB5
yGLcYXbBMkTvJkQJbMmUVCDm2iZ5WGdpsb6LOBhqk1kEn5o7/SWNRB2Ud7iVBbf0ADkmHtX3zmW3
ybq2A7sQYVAZWkQ1+RZjlXD1HduARRn/4df3Kbvk2rfI6i3hGwgr2ryEuyFtJBj+q7S6qUa9LanC
KvKdqb1HWAWdA33QarKBVlrkNFCbf011UpJb5Lx7rDvMmuoc0MppyiBp8Fbkqc7bJ0XO/I7GBag3
uNZ7o/hNkeb5anT2T1TtaoI24VYV6qIG1KJzbFXc7RjuqmEXkNRGPBTDrpvoBhxcqXGwGM3D+DrA
F2Z7WQ0b4Xw12qXofpGJrHZfDb9ZdveijeOzFx1Ojv4ewIo2VkDJZiZuKSr/yCzBmPChD6qzXL22
xT9Ne0pS7QnXp1gBsINB05yIXuY15eUf73osSylcoRDDjwH8svsbCx4gx50NOAgDfI1TS4/VXAa6
1prkz+M4c7zTBIiV9zF+t5tVYN4z772qj755j6mkI/kPQmkaDynS22TKzZJvZs3GEKYbG4iawFjH
t91N745FRh+n9mRhxJ0Rl5+41RdNfPCSP8d65DnbL1ZZ8N49TTL2fRtghDrtmBjHKVPua6/WfyZT
Izi4MZa7TAVgiHMxTzjmFW3vOpuBFGs0fikBb6BpPvoD+1HUb+bYzCpBzwfiUpw9R75Z8BmqapOZ
/cIsdwV+hZbNR8/Qa5Ma8AHuxJhZCx7JOmBzLq6Ng7WFdWwUcli5YBO/+SE6BTdshaU6LDLSDtlH
aq/r8ko4ZaYbOKWxdnmjshjaX8X5pDqYuOlvMp7s8MOmfCThlqwjzD0oG0bz5gHkq1Oil7AxLIgN
asozGE8kyOYegUV7sq5jHR7ZqBlIDxj7IthA3Whs7PibdUAh8hV26akCm4CWF0Kn1tit8NQAdA4R
ujCcaePFlAPpkQ99ImaYjxqLOsZukhu8fJy3ieEgIWXxbFQduXl+eIXAswWJxaZUmTWdNE5GR6aP
kqCkpTuNO0hgaMtc3TVIQxr6bmxPDHa6dEK2Eaa6dUfOE1jn6DkrPNKNd4f2ZGEKyrnGeBqqzBkx
VbDeJe2DYZVbriFAI1FyyF6ZMd2BMQa0R2K6OoQaaXWF9rebjzevHhTQBjRIw+4YGGuaYmDfvCs5
3oDLz4fuFVA0PoxvKgnbrLlX0T/4NF6IdSwEaJEAjkVFqCyk6a3tDThj2Y/GBBHe+JUDQ52N1RdK
JTE2BmzcPgmspAnPkPDXMMrOIADONJfeUswk1riv+Fnz60W5fozZWyfZVVOnfSTimH8oe+vhBPVu
9LJ14nyYqOW1+BmGDQE2U/2KNO/TQDcza4svcjfTjH+u++21Jn1VXHDwC9tCEPm8p+26wVwZl+Sa
NR3mCgOnMDfuyDhYEsoX3yMe52jKDWlslQdgw7a8ys7cY59f5NBeq6kcDOqARGDTxGsqH5F0SXOs
Livb3mgedrg0XsUQ7YX7iWq38ITC4egxgCFFWvVkDPFncijp40KH/nC0I+a+NDlkJjT/1dRGPBr8
kJz4kNfDelT5a41clHa1aVlPCDQaLysWJvo/jiWlg46fbMKQGcVOV5H6iptXxtUwt/Yi2w3KMoqH
Q+lwcJV41t6dBgemehG2RnwyRvtf61pHKi3ds6/C97RpUdZ01d0XkiA4dXXBtCNfSENdWYiOYx0c
MLRCojHAJAXHvptOS0McBlwfpUPRhM5LgDxQJPOF7rbzqhkXVSgXLWN5Xz8k1KKmO9QI1uHRc0x0
qojOWhIpxrJgFPOiz9H+DLEdB3wrunOW/o76P1W7BikNHysF56iFWbdFVMe9TAIR83iJ2O1hxLZ3
LsVaVbX3dUpv0ANV3kn+LvW3tfkvB4iaRFxdbO86GuO56VMW0NjdlxYeRl7Uiv9d5tHGNj94fLmw
pNOl3MsZzOw6wtJazmz0464YYY6FK4Fztpg4djUSVF/iBxmUuRvAxDKzDe6XnRN5qwbsWiwx5OWX
XrG2SsVruMDNamwVj2Op/3CoHdaa76L/M6J/ereXTTd3HHVtlf46MP9yLOsjlEa3+YvSgvwBCHd0
ms48ZziYWMA+Y6VmpHbnhnZm/0IW4z1tuK5yPlnuwyIvED3aGsIli6wcUJvIvnR1Se+RkXMmKlyx
MbS55X5wPy0VKBCyKDp55IOEVWixhU6ly5SFHj2yq8j6iuGpI9rGGJdH4reJfiomIxhDSeIeFOBn
6a0fn2PwqeEWtq019y9u03erwh78ULRXbj95f0XBQeACo2hjzA+CG4xnswKE3nCg82MBi0QFC+BK
2IVDvsnNP9jiELwnjAVNfQrEI65tvqUfuFuSGA02WclDToNAcv2PpvNabhzJgugXIQIehVeRBL2X
REovCLmG966Ar9+Didinnd2Z7emmCNStvJknbXrUZmCPmPYl1DgLeCGWW2BQ6ZM42BFcJPGpkOUo
XL0i2+SYoAau2w3lErXBpwMmLeP8T5BNQswYMUN2gG94VEJef2+9NgC7Z8EUsFze+OIrEDWJgFuJ
dOu+z+JPaF1qch3Yj0xfLOuMRyUBQV7fSFgtyT+9kO5QSDHGDg4vKWmvxu9LV45CGJo0PPIaq4ta
eyFNDqqazTrhgJqUj1oJ6qgmDrKNH3xGhNUmjXAAmioY5IELfqBdtPYi5ZfkT6/hgnMpP8OturCx
m4ggOyqWxC4UegE9jCm+AUEUV9gHQ7evofjUAF+y6Tr1qENxkJ0sl1tTYeWXyCpp1KalnZHOEdxk
c3hPIoRhTlHhUF3K0F5g5tH8O7lR1fp09N0k97116YmlI1FoJ/K4OJ92E2MQRKNFP+jsHwEBADlS
0lWsXqW9Au3R+Z/q9GWRAMccswbytC6w+GnGsGtwSI00FmWoHlU/LMbkEBS4e9mxtMahUb8zwT97
G7RLrzueaU2EzzXSajkxi3ql5TD9fSh/NauimOubqdJyOfZ7pWL1qP+JBhsN32Hi3F6HKNZSWqqz
0MQ9sjRhtJniOxy1FXsBL6jdN1ka6wp/hs7uE7vEEkbHHFHj97dwEmZu64uzdF3yYAU1sUj80AZ1
YqYXFnzkgv2bgmbjrHS2QjD6G57liX8J5Qd6BSW9eTNpubJBR8N1t6ajjN0LHT+Q71n7Gys1JnjD
S6GkgynjtAX/6GQt65anI7+c1Pd6mPvq+JMSxnHICzVCpzzvoIFSiP2PIfvRCnA9oPIwBnIb1ZwS
Pc5alea7gWNbCb6ljkM0rO4KG/CsifY1ezXXmnY6REZWtVtZYBtxze28zKJHjImtWzTIopP+pXR7
2ipfBvuj4aylAhA+3Gz/Ojc9sV181kTIXYhlJhefDo9OONNKtAgajOYlFYYAhihHBghJvO1ay6sA
2U+QjsKSVBnR1NAGxYJ7zYQ/UgEMKPQl219BKVGf3ire9fOwHNq/tlriWb3r9afFudzQkmmNvz7V
iJV8cyIXLhmwBWUgasNttrtMDd8kaiRUOT8acu+yCjdDnBUGgMEJ62L1OmOKauNa5r6XcVPVnbvQ
3bnF2svUHzDdC5X3rpvsCFa/YI97wcVs9VSQS4z95V/Y7J2RwhbQc5GzLWhOMhiSR4i4rgR93Fzi
/NPsjIM9dxJSkhQNmy49hgrvUUHI+xFHF4drYZsBgOH21P5EdAZwItAjNdN8XobuG6+bJCowtv+E
8dZhj5nc15GISeKybAGsVhTGSgeNGyPiUMexhFHDEj7LgNi91dNexE8f9LG548UYV/u6OfIXSUiL
Ga+pVVDTGI5ETYeZxgwMOmqiE7XwkUmt6SE1gASFvQryVwMjl8naWmt/wypfGh0RMoWWSFiFE6sI
l/VpmL1PXM5HiW+g+2xR1xnf6pz0UrSJKsJjP031tJGFdVR3q+bKOvtGRgpC/uyoZnKkKTg6KcGz
o5o1pSHRDoDv9DXLJrQFPVv7odxhaabkoPBcICrd8E9jYRkhQlUDhh/p7CdFbuZcXcUIg+8VXe8e
wGJw6IBOHZsEQYxFlhwfHAMHfQSo1DpmUz1xmRVMjTAuR3PXTjMny11rdrWiE2YNoAATJ5Tr9F2j
T1DxkuzbT/iUuQk0E/4THI0q8MQ4u6bM1nHCzgjeX4sVzJg+dSmR8We2VLYV3FYTk6+9+uEiJ0r9
YlFn1eCqzECapSAzVfz4/EM42/ahXywBPFNnTTRKqzai5D4UuYjBORCiRaVFmGQLd1M00dLiWJtI
yTfOVTVeba180cf8JSOQ3ZD1BZ6wtJCG0J4Xgzbgj75mWcx7k3vbq8akbvJslw4u7vE0TGDrQzLi
QKjJwuQ55BRVej6kECLCC4sA9UBCUgm/CzYQeX5zCHIGTPwi97roqpXdTgX+ojeCBHK46qgXyNnd
BvyaZZuuBi5dLZsCp0lWKf89gm6jY/RHCt/5klI8/ekL0jD4vqJyNjFQ8dyRsau9wVqLdEPjbhcJ
aHTOrRpvacb3beQnpTzLkXTvKRdvuvMaGEsnWGvFDaUDa1aGyKRu4oJi72hkYi4hh6MRKyrXtuLR
DvxnggcNVaoP3FWLlzuBuEYWnZeWZvQHpyAyzMqENvHTyHZck6Pnh8j4mOksVs4uG3efBzyFMaw6
02mkC4B7zLvqq4cMaaYvtR2zCtvna4MQH+bfg/rGnzcLGJQAXJoLN24uCWUE6vQTjs8+kLcEAH1E
Hii9Kum0ayJAqH28j/j+lhTolaRE+HMjubAFzNZ0XPeDQ6nUr8bCaGI0ivPs7PAHkohKFpSIuORa
zHul5LnlKCEfzrYLUQ7o22zsuKTQ49VnI87MQugpD5yDiwh8lmm4y4hlZDp9O3AgUCNl8NEo3SqC
FaKWF8q0wvhSJ5RNdie1ulrGvscR1J9U/Ko+qnofccN0lAVF2FzPl8p8bUon+5jq5jkuEWJxVQdU
8XBXcypP87G+jd3w4zf5p639IBu3Okph2eDjiXCHmZy4mANYs5cspSpW5eVxzLwGsoufQCvDvC7x
LFtGegr1D2oTZOBNdMwGuy7BbE26LixPgtt8ZFyU+lT1gPNZfMx24Ws7cyL4ds/9ONVJjje3rtZZ
RKdc8CvHa2Kou7SLzrmCYFqByfJqcrh+kqMa87qk93Mfzh6vcNMFx3xeHLiUQ++UfhfhIyjwnRGg
rB9EcnMyjMLl59AuCa86FuVDAGbSs4V2XHpmc1Qi/MTReBFkyHthXJqBSzXJGL9ZB4CBrQB5riIt
MRxFzZJ5M4otGpMzbUGdzL+yqtOjOGd0HLSwtwrdmOGEc1nljbDOuSg7/VvI56gwGMty2qblrtCO
+In16ViNh4LhQsc2kqWwWRw6JFdhBB0uZrurIUXUxYct/wBljGQSfPSztDq2+XdhWhgpQGSZ6hOI
TFmdanWf0MI8PeACRexGeQ0xCIxLo7hV2R9KrJ1udBqHq/dqQNjk5Wfs+v5eQUW22QoB2l6p3HTK
FiLoufb7RYsTq/ZxsXSsKc5htRPDTxe0ByVNdzjaF21+Bx9M6MGrXdouhn7ZNupnYib3KL+VEtqv
O9CTRZcqb7bGplaIb7E9sGoxXhvxN/Amy31JcLtmMFG4xrPkjd0dZUfLKf+akquob1qNDR8C6zit
XcEaDTSb1VbryhWvpZZ56Nv7ukD/wHroUmyjZi7LHhCeAoMeVgWERMI2MyuIRmfEOgR5CiBA6Sj2
oXNLbPrmtprzs7ptvdcY321h3agX2NC9va9i5h2QHSHTJE0mnfs7On81yUDlLvgZqJTfaeY/apF2
AzJ8QpfkEA9UFlNobEZLo0JUYknmNzManXcQW10HWc2h9kqGp4A4kIkjJcu4idfRDqDyJm75JWW/
HQeux6AP0UDbhZThGiYbKbGPQLdxTla3SRv8RaQfm8k8R+Gt6Kku/UlIT2DUYQGBxWU2uaKu1i33
Ykizis7plz+r2QSuUo/T/ouVB3q/SXLGJlrK2Un9mHrW+/beKpiqcBK0NEVq3arowYfb3AKs1aDf
tWJv+b438gtNCZcj3zaXvmMdkb5h6NXsBtNVNl6CgtJXu9qLMl911ENq7GULbu5FMG4iJ/92w1dh
d2ucLEXrDcavaeBHmyha7KnarIiO+HgcWfb6CnBI3bj6Pf5BqYldoJu8ifNVOmL6reGPaQp01O8Q
/aK3KO4jn6KoUPMgw3AXt/8bF36tkrtxTS4PqI8MIElwwXaOFXxbYEFYUnDNOmeunQy2i6h2j77Y
+ybPWuisMiwuA1gthdVFQTmrUe7q6V6AISXlDqoo4aOaU0nQzan0RuLqeuqG0rWivydkbsOqRslg
iXtJiu8kYK4/qeaNEagNUQgePsT11FhlhAOxjWcWckfwESlHnSJMx8VIHkLQX7UMJIUKfKw/SR1z
e3aEuibkxZyGY2dgwVECb4YAaPkpDLYSubdvGcXmuAm+MZ1VLFUdB4PfJ+jUl145ynlLzrMSN0sp
QMZWlK40FriUN6PbFEPHXPJQZgt+v1O1exVdS/8T9ibeSpCg+QlaxaYaJYI3TVtO5o2+thvzb91p
aGvNzopPhctZcR+N/YjwjvE1ZH1VZhR8lkl5cZ0dCNtTDemIaz1vF9LnxF+WvS4WQNlQPbv3jl3/
NGbrqvkyO4ISxt43EJfxxEUETVVGR4mDxyk2dQ3tdf6f6MKMsOz4/pfbfxJDC6Fz1zQJW5A+eSZE
sWVidgq59OsvG3yOgYA8RBg7jmpyLMF0BeXe1U/FeKUvpVB7zx08PfmebOz6BXo470jfOGn4TEJe
kTGDno244GBmm8p9qK1yVX2xVG0TV+/KSGIf+0BR/yaKedYLlhv9peWpj29t/dBYIENAwOmDK/rF
R+Od3a5W9KrWvxN3pJ4oq9qhY/HoI7i+RIzXmhoDLn+Y5kcs3iZcaWCO1lEPAT6bbXvIS8bNQdiY
4r8ReYrg1aTchHbo/R6ZhzwYVpJhOATVeU4ulzMOqdhFrJeFVNAv7rlPDW72OznYKNOtDuTb4pzN
sHg1GiZxTEBRcqzVQ5Pc2+Bi0QBkPhLGxXze+oyfdXKzwBY4aDeYz3IS5REROLnzG48tgJ+A8OPV
iAEgquKdMP71IyTx3F4l1Wtt3gdqIOHFF8jIKRMvTNgXBWphy7nvs2gZGavykhDnkpK4lmp4lG9V
wPKEqzbyZ6YhVaVUu8FBjQ1xJvzWk9ylPAVW9iTVTLkYaINuWfUPLV+WTrY1qVENMZwcXPnrh4cM
vGbckGQhL075F18oh8Q8/oFwotWHmhqxc6dji+t69G9NhBxbfolgWurRZ2feI3R8ey3CUwlLs5WQ
YrlFRuRaeNp8RqDgqXYzauhfQh5cnQJPEwec5Qhy6XKK6TiePiW3AauTvIi4RhIAkDWx+FcRmpTV
nmX/quYsxLIRDQ1Rn39LwFLMYYVcxJFnUN0SxJvJf83kuQ9PPXsSu2Pqxr44l0U23B2wtuMMVDzD
uJrW0eIaoSIqNzRMacxepvwCiDTLkXqYw+rGuDS6BOjuVfGdFkgI+TMv3kmyRf5vghhaD68ujm34
xXXELjL8TXD8+6LmDk2IFFPbyFJkkJgP+m+CdqbJC33uVa1wkBvbqfdXkteIE1B+yLLMZmFQM+ZO
dFl1PuvIcDE6B4lJK7kn2aMySKKWT109dxVMPywW9QEK/I26Y0SFcw26AyS4BOwZ8ZA3wWFiwoAb
oKIImnXLHZEePdZtlGG8pDgZbTPZkhJ2MchTS8InzsaE71eYbF2wQx0JGCFYy0L1Z3PYz0aktylF
mFdeKArjznovjUfD1ZyAEccRerb75Q+Adm363W0++Zj/Czq/TVijgDSlYzwIcFQlTG1i3MqBDeyA
l4Gft35x6OYThspLkJfy/BJs1uSdVjnTvtaMK7xzWfJaCcWzSIWE2Fp9JhR7V7KPUzH+DK29rPXP
2RXppCj13JkAfTWNCvKPoaH7VKLP3v9nA65RBUupnMUdt3Tb/swAEidQBrvtXHM3iWdKDl3TO4Yk
3P+E/PV8hd1l4Yx8Ea1TyanWYL0xAUaa2lfcEvmZv10Vfr044Fv1Bl0ORW0HF9YgkORPIK3B+KfJ
eYi/6/Z1Ym/Q0NVMd+Bg3LDbrCrMLzL4kv67k5P3AGtmsu2Bx5POmRT9VY4Hk+Rrj15fEI92wGdZ
4bpSBzC/QGLRjgWvpPiSi32irIXW0S2K5QRvkCJ+8DLyyfXz488dFJoTF5gcY8QEn8v+nqsaxvDN
cb+N2ajfkGAhPage8UxA7wxYuOI9b4l/YkecUDt6LtMl3wupPKjAPub6NVaxd/IycwiBmeyEA7Yg
afEvL7+q5M3FdesIhngSBmjbbvev1Ghs57IFfAuIwUTbWWh8zfBmiiVtTvZW+a7xrTcowlnHHwol
X6fnDh9O5teLgZD+yNyaSE5xk+ctezfqZ1u+acY/PcIPgz4V8AfL7IVVqB4dGPQ6k1mQOyIsPP1s
OIDzOrnCNMxybwAxkqPsTK8jfQEmeUTNTrkgsc73McGUl5wTOZLZwmKYd02IJwxjrvJBP3s7lsxT
40vJ7odUkKUhczqbijVyoT0EwSczf+LSdYGEzWb9Ft9pJGBZ0/mUEwfFVtHUry1lHKbg5Z+vYG9L
iJoGng0LQE+ytZzBc1HDfPNug04wIO3nYNVgY6avSu1sjHSiNO4jB7qr4hHR5gpVsaHjYnJpK+f3
UfEQ1c5FyL3dofZZf9L/sHoe4AJ6DvVA3SEkFGYftPYHlEOKqTkV50qeopICZ2SzmFOJp5zzdNH4
WDcU+XScj9Jv7qUCMLa8Wf4u7/vXwf5zymRVskGo3HqdD3zfwovZO1zKz1Qxs1Pg/N/1jMbjsLck
i+7hfaw84Lhld6nCrxLhAIL3YMLmpesrRsFLRck2cl5N8HYub0qzG6xgReaXb8GiktoGI9hebfYx
gjqp3Zc5OU26Yg1ka8Vin0jleVB+BbFxtd9HPhZfyOa7hvQyBEDLSlDyL1PIP/40B/QwNJkQicLB
9MlOs966zPt2u1MUUnsXLpcqqJ2YHgSUPYz5I0Lt3KvNkR3JRzOuewMZfNvBwGT4aQ6dzjzDrqu6
xMnFAb+ViU9Ffsbdo+tex95YaSZTKjWxNRuhCKWXoydwMDrZDfoC4aDI8fzgFCBm+ylvz5zlKuGM
6tMID13ABHmDTJe2v5H1l8iftL0hX44McUN8CvqfLL8ZCjGWHqgHGQOXbQiugHSLY2zyoenTuBf6
N9PF0BuUqzo4zk2CLt2qMYIOmXGt5czRNlWDzb77THnma5flL6NFrH40kAoixBvTuhbGPgROzDu0
n24jq2aJQnwIx7XbfVXmvRK3IF5K5d4Wzyx6D8a3CFafQmANmMdg7jJ2T+mj8DfacLHar0y8t8FB
qMRB6LRtT5WlvlQ16bK0wqegAU0/kRoD7Pw9tVuTzIplaowZ+IwNSXMy5gU2n1F86IAF20CQsK8I
Cld4QM3oJ8V8XfKhOgLa4rVrzg7h0Ywbe855OCXNwlRXJZQnorK+c0RLjVIKkNG26ofA5u+X9bov
jauWvYZ27LV2T9kNr0VjDtZDTAUt76Od+uPVRxJy3WNUwFxlzMmBmQQV2GBwjFyIoULllC5P7veM
8BzvuJIJ644rY9jOhlusXz55FX1uk8t0qo8bsGs1/bUtOOm+g5gcdCsb4B29Zl4epPuIc0pBCwIr
SHFRxnekku6+1NRtNl5jYxuw5IQvurWbmAn0bMQHU9fOURCdOrt+Hd1iV3axZwX9VUHCcdUuZb5V
wbykJIUHrkxquzfa5C4EM1LIb6BTZ18gDXpKjo+Pa0Wt4SL269njBPmlP06Cn1zWvUr6FRSah6Q9
HNs494Biwmns8eBGJPpAchVp9mXodMY2muemxnnW3G3KQwNH/HYBZeoNadlmwNBXOX+Gml5d1iuk
xtJjrc3aCsGOkfbkMnO39sjkPF/PEit6F9h/YIG6uI67Y5MrzzpHBRA+lPDpILTwEPTOfVLyP5Ny
0170VMopKxXgomMjj2fNmQZMNhfNUSj53iArnhviV8+UOTA3bTvAmCYFsngbT7r0SRUUM2NVAaPh
qPbJGLNViHgTIWu4BptS7TkqFxqGzlGzU7hUGQRjtENdOts51VjB+pzANvZWthPI6sNEGUYw4TTw
UZwuTcmc/F8uFTukBI0aYqoMUi7YGGMoTSuinwIrZcn3VM+2GlXSw9bpbxYcJiC/L7w9oaPz8GDa
M5ABVGc7MFj0LD7g2Htl8oURJVKfwtqr3evEXQGle8G+e07fxTqNEgE9GlfL5hJcv2FI+sA790FF
49pyKGUiUaUUxcOiIA3Q4LuDJ91VjA1s/PUoOetaAhWGzbsNlNgQT6wfe7GcCAGbOdFlw/0eXWsz
VO1R9BnJuf6tZ4hb9CaF5UNzUWFxSJCITY+/pAyvjopiFtDKF0xQTtDgfE1f98PG1AEFhme/Q1TF
+N6ee4XTmNJsnImm8RMjOXeohCqIVI3YiTbZSwIYuHk3I97cAs6Jro1cBizGPh1t+TFG68EAg/Zl
ClhzBHNcTGkxB4qEo2qUCMnxjWVWRA94aX9J5gg533nZkRs4k9MIRrhYj4G/Zqay6KAqCx17BVaQ
eluVHUr5CJBQWTEnLavhy6So22EWHvU/Kf+xeOC+huXFxCqZ7fSI8Eu1a4eecp6KnfhPzFUYo+8y
o7+pIxFVr2BkpsMagTyPs0NdX1mtvlRWz2zPCqt45ZA1AP1k2k9PdWPuP3UOPpNzDq00NUAjpB81
2gdvnEUh3rnXLquGiwuLv5B9iYP+2DnDoqS1kQrdJnqrCdtQkumFCVoK72zoPeDutiP4pXFgAm2P
hcMtjZpTx1mMfOiUsb4M1PsOv/hFl4AaVPljgaUp2e7YIMpOFhc7lHRir5x+LZSj9VT+ASt8KeRw
UPXyauG8ESjH6lAuey5jMGdK/zzOcpR7N8HNYtxb5dUzDZjXk+SmlgN2UYdFVopmzW8m4N7sGDaR
hI0PBS4vF5nyXg9QkrnkiJNCdFuvXnUF06m6JczrT/vWXyfBh6L+hpglUs4W7A1LnI/rKqZnPmmZ
WJ9VLnG/tWzwud3xidO7yOUPzB9oqaT51zpkSqm3gzrMpKV9VOLqMuNy424ZLehFb+ONxraUHnsq
JYAHDP/Q7DA2vykVOn1w1kGmGTw2NHiQ3V83MOKUFiCDpAcZM6KW43Dctealgced1HzSGGrN6o2d
yJywcJM19KgZhOr3OTnnuUeQhk6xNIv3NAvXJidS+yGVYd/TctznDE3gRhUWfDbySDW8quZuKoK1
a9grPaF5NtvNLZYTVAVUByxrHHjiRWHDGcQmQh23teAG3ZdrNdfxUwMBRsFJwvSquNFam+tXEZ7y
cV0ykVTmZwp0P+ZZSLUnoyblDBGxIwoxML9afOYDz20PRCJusZjgV25nuj91TSndDySoQQyQm+6l
vxzworRIoVp1yWBgZD+dEx/5KjCkjHeB9UWTH5F9x3sCKwqZilAisFujlFzmvvyRgMGn06TrZJ6W
Qxbs/W2Cp5/FrPyyo0tfGEFFcY8wAIjwFoldXECeTdfo8IBnGRvfkwxwQPbTjvN1fVFAbimBeqkR
2p6JFWU6K4k8aQGUfP1joCAI8AoVhbtI/5eO9qln1lEg7QCy36S14jHHrOiRYwHeMTurBH4p2iUb
noWYNhWqbGigzDQ8HNanpV/t9GoSrcAC73DP+sf5QItreG5qpgNzOhamtvW78RBIimNKsdLNa5V9
JzYqLZxBdumDw0l1t6i8cAMMSHgK0+HmhsEj8pnKQg1ThvMSNv5Lmf3Lxt+WokOdrLpWyaXd4Y8e
ZhbEitkzNk52QmjAsF5N+FSZ/5NnX2X+2SDiCL5PCZ9fB6VpzAmocVwR1uAayjOjnWV8Ilf9IhAH
6uTawwUgTjsoX055U6N1ZmleOnVsvrd54/Al7pdYDRYlXojOfbO177jZBvYOXvaARXEuLOY1i9fO
T7h5YzrN2W49CE54avdUR9hqFNNjoZV04fSXTmz5jnKCEJ/ku6EdM/lhpHAPA2bC8h6rxxJJUzQb
2pjwdWWXiL6z0jjE5SHlEFCehKNT/K/1Tze+q8wyswrhwA1nLav6p4Cxl0pRrFs2EQsumtbEd575
CZ0fXEc5ayjhJ70HPk/PlH3Y419ob+J4l8lTGL13LsIQAlCzMnk/+rLnyswObdhk7ltERN9xVnK4
JP6RzracpebUcm+jV5pJbZawRdDzxsLcwszMb082NNVfZj50Z6bgxQ4GdqKMtFI3UcWb7uApCL4K
1dd8IbXuebavx7Odb+B8+P0hgXxUPKfpVPIL1OGfjqyjjMAReBAon2DthxmSAJDCtjezb03b7ntD
W6qcEPKXNOfS6jDrRn8tAlfQfLKAdluvlFsXR7GmPmV5GiuIE7a1chUW4z1TLWk6w5kjLT475BTH
w8SKA+5GzY+CPBuvflhINt3bbPxC58ek3jizSq8EG6a7zJu1wpssh4BAvbZSEXD1fFyh/KFNmJxG
gRO4x1+OJy7IubGON91lL4iwk3KPE/WZL5ldsuXvTsmADDXNwGMbt3xCIQPfkAIJbBvTkV6EmGDK
AxyIjBZRQz+q1dNp4MxjHHwZ5oJXmCNKkLDpI2QhTWw/XE5GSDhu+WaKmg8wXuqY1nTOXcP0NCY0
Y75i4Zm1JVeAEp4Z7g85LOUIjwCrosm9gnckjIxtoIF4vxM/WiZDtQyxVaq97mUuhO1A0FUFgt+c
JLWxgKn7ey6dR2FxxMfJwYzNVdR8qMPdyV8baAQdVtmWwWPirTvhlYX3Uo0UozjRMp9IKSC3s1xn
ymm5afinsWbHh3oXoxHQL/UyU8oEul3EhVYhmUI76Lr3cRRqN5/MMXhgP74lLgF0xilXee8U4C6+
p1HVY1SvWXwQyjtEvG4mPkTHtHtOOTmd0veG6KvobrZ6M+QqmGCYw7hE/RrGq278le7NqH7VUhCM
kqeG4jzJk6EiH4/VcebShoSRUWhaGqXwM2i+Qt/KHOC9JfKsYCnNO6+k+i+cuzRxLPaSCyvAchn2
V42IxVSJbcXmcUCYj1G3YpY8UfxtGAxo3PNwomnmd4y2qVMDa+COg0tM81o+nGm9w+/jwUjv4nsV
nFTjkke7nt4mbmV9Cr17WEVDtuwAXzbgopvsXy2vw0yhS9TN1MTvWjXdag4LJRhWSHbLHueZzV5W
wdmTc6ZWLH0JPK2Bxd6DsvlL/QLrSLPiOsA5TZAqmjPuEW8CtsWxVPeTQ08pzpeBLSXvyGXPd1xU
98Z11rm9q8c33AZ9sElTAoDryFrHxo67GXxT5pgqXmOeC+EfB/Glb49NeKr1b7vdkrgT4pLRh2FN
4Kupt5owFVb8KwckUQuXKI/YqF8kE507+ziCpwVPTuPMNRBTAoHejFvS9vNtrjwwFAYY75KLmu/D
+MeRND4zIxk8fpWePEbszyUfweQ8CLLocJYVi8LRz17QxXqWw14br422NeFZd8QjaUkjerDKix0e
/5iEeQjSjTe9zuQv/ZODKkRMzzUp8oF0ESYXOadTHwDvC25bNl5VX8KD4iEAUoAkFRP5I7uIkhcs
QLvQ1l5RVyeXmFQR5oiMN6yHH8mcqaPDBp9Zqjheymc246cdBYGc67puvKmAiOfyszgmNcCVW2Pp
bQ+nisOx1M+lmS1q8WlN/YveQal+tykAnwoXAMvF4p/2xVrlp+pU/xSDG9dDuh+lsauzJ0pLnVqs
T495fMdVQbh4M/ieP7FGxNCaa/8KDQz+Jpg3ILEEx0jNBcObZpwaMsBUiS8oNECtBqjPuadzw3cz
VmSbhIcUD/yiMD6xAkEfmrQ3o38VFssPP/sceDUbdQ8Z8HdGiAz6X6tTWc3L/peiKv6izP+a0gsN
YoK/1f//gr+FPZa/JcK/1pq8MirWU/zwGU8BiI0tVsoG6q59c2jqtGIvjpcKrrLRPrgK3igmaTM7
S/MY2hYaP/GRrDtXRNHiJljKGCltupTBxs4/dGTCrCdvFm47NbyK9OkkwW7GLRWk6SxBzkN++9W3
0f2rVKL070nr0fgXy4NTveaI3lGRkP5rz4DGNTitNgfsOIvQyUAq6ypyDsi3odsmPtY6YQIDxMJj
GUd6Vb2c8y0gNVIwXprJeazupnI2nPeC/I1NjdSootiHy4lFP9A7rzayXap9aVxayq/B3g/WD96X
Ot7poEFBYRUrU62B6RcrlShSz3oJOC/SVcIbeQQFcYnEoUoUCDPayh62OUFqmITCIejDLQOW+HLk
R+mzuphHCSjWeC+4lbgA7tk1jvJgBB9OcyyBAvuvIrvTlWtH6r22Zz/qSCT6MyJE1INrMDmpy3tO
1YK4W+k3NhaSQaecIc6SD1vgGbticfVa/xm4H53cj/HWd/4iK6cArFjJ+BDNxyEvjvrmGx8QFWe6
TTPOfgDOpyismWFy5GxyiKCpu/GshqB3mK7i89Dm7xbumw5ESKwdWki6AAnUtHkMwQcVFwXRrELb
l/QCSnVtz6uWnC5HIlpZRS2Vu4yp/4nVJf/Cji1VKQ+dv0+hjbWc2hp7jiT1evVXkZoHv5M95AYL
V8BFb04DoEmqo7tLDZxKH4wK+ETumk5aZC1GMCW8UIUXa9aqD+5xtWU/5c+rHC7Lre0vygh5W1Xe
aiqcZEYCeA7997v/cJbVtiAb/1+MhfgPizoBBqOjVT3ZVlbrdU08eMZkMgSMVJpb68rPrqhZ+0HI
v3oozxXsljyHDhnDXxzbtw5Lhz8QHmupKi7WdN5vOolCv46Sn5HibaV/MwsSDvuUcqqoWmV8YZ1n
iJKSzsrqgMEdxShka1cB9CqM2wDzmOMfQ87ahc+plH+6uhf9Ltc+uu6jrf41af6dxL8WWIaJ5Jmi
2RAoeBEX6Vrt9F2O4b3FkEXABq2BszCPWTrJbq1H/r5jYR1TOdLhKHnJ0xGguE5MxNS/adV7HVtE
Ri1G7HPyozu3oBNQGGNqanEuC6P7KRJaIuNo5fJizpGfxo+MzZfe/4tqihxLZ6XVTFRy2vMaXSYd
18Vu0t/RRlNM5hZqWsy2LUuVT2A4q6mDXJs2K6P7ArLWQkDRBmLetbW0SNe20TObL4PTRcuP0Ow1
B+z+sQGFVFIgxx4PgzbJX+z2ZItJqhPx6Yc3e0Y0jMdEPSUW5knKAkwsKrFObsizhrXN4NJD/uYS
HDMszTDCWDwMRgPHrNB1s31D/0l+nTBTDQblyG8BX2cnfU+SQ8t92sRQHX1lPhUaHzY6WRjODOQc
KA7GaGVgq8PPAb9IxE4wr//5vUskRUcImlBXedZLqCqkkEir0iIQ8AuAQEekffYl1HZB/WAGJHuf
oDF3+Kvj6NfHR21uKqbZuvydWCXX9a+DAKt0P6OzrbqzMu5IWaVY7Hq2vxGdBZUkgdjubfvXqm8B
ak/P0rdmyp/L9Yxu9jNOXiY9lUM7xRZZZ5RSwDTpqYWIaccp69//cXQey5EjWRD8IpglkJBXsrQW
ZFFcYFQNLRP668cxh92dHdHTrAJSvIjwUN7OwJA200A8e1/Zr/jAbNPj/9C7qTYmunWGKhOHBOYw
tjTGsY+7FWS7+VZu5j+MzDhzviucJ3mIQZnRFM4Hv4QM2TONouoLf3t0SINz7nzokO1leRhNxtZ7
DNJcGDdBR8s8hLLC/gsLzn7BWwrNDoEqlh5kG0pd/HLZ8UvHOaigdzP7HBXBsxByQIDvMdx2gNNN
noAxwq5EySUaoFnhaya+pdMB99c7H5HA5TLxA+F41KK/7v+ORZZVnMrWh2QDqYsVZwlgZVe9erXG
k1m0zxUUMwNstT9hhpz+JpEDPsMcjq4NjetRcmXhXudHAN3pgYwvNJThSH7K20+8eQsPhH3/GUz/
dP/NSedJEQ0U2rKhmL0aLmihTBUwHcfHTF2pvhtY9twYojvbdE1/RmYhgYqlTZJlDsoGx6a/wsN/
GhmW9pz2q7ph8zOxrnUUP6XPegUnozsFLbojh18TtINHSrV8QdhwxUpLPrvp3xhbuwHbDRQGgU7m
EO9uh4cLNTjUuNgKIAxhsUzDV5OMnG1jAsvdDWO3gs0QeWrpSu9iy5kXqd8tnekB7xASuJ5e7Pil
nNvvSN9X7g8hRkh0hbN3QhCwFXxttnBRX+Ji70TvRv9WgvCduw19PCd5sDFKF9n6G7aQaVE0mZ6E
vQnKnUJbjSiIysttwSC/aT/a6Wy3l8IgvZegwK9k05OUSLmvWcu62/bg64nwnks+AoFni0qrOf1b
JuyHBEjfdWAJivtrLEn+yEvA5Mztm81k0UYhuO2HcE/MycX+y5KX3IPxEWYkHs+R89smuybWnktv
UdSEsqjExPErX+Vwz6ZTCpezDb8iJDGaKtUsEdABwzxR026A+haChvlZro9nY7Wi2uCqwQ8Zhk+8
pM+Sj55kuDn8GtUhnrvEGF17bKcsxMsBnmKldA7qzJsVJm79rbI/9ABFw6ChmhqmqIAAPTdy2u91
zX3WxrOk/9beLvKueBV3QcmxFguuH9CEXuPA8P/adINyH7LaFc6LZ/+q5uTiZEmTU1ufeoGpTKnm
QB6KrYh9S+2mfGPyR5my9mOvEX3XVz4z1wFrSdxce5q5S35CU2t+8sH8FymaqaNpl0j/MGYNA4Bm
WaANO9NfVI2LPLppHJaD9hvRI9W5SoXQhz1jU+CM61uLms+P3LsNNAUGIUTWgXlfsDCwogXhkX40
kvBrDYO5xx2iwIzqMKAyq2wLu/u57/7R58yuNsdRuqfEOA7AssaArIa6GOpNWFjFDpKnbq7hIqi5
EaS58Fk+FTQzugS5HeSBuKA8AlPf1mrytaYbJ0pTE1SR+tbIb8b3lE5+W+Nlsh7U8eLDeHRZAlpr
46vjpM5Jd65Z3Jz92G1K/aQLaH4jk42lRSHiGJEHGu+GCzoTBnTlLUaWim5jsecYq15PWOleXTdY
0ozGDQd37zUgQhRr1cmXR5sMZWpjcd9G5jYgnDka0ETx6VHTp3X3Qu76iYzBVrImIHMN3l8PipZ2
8qdUUJ9TLtsweCph3qkG+ni31Wluk6B0quIhUEfN9ZSli3RcM0qFMANKANQ8HRwGdnHfcznfBgRK
zIoICaAE4CTGYfKYO8LEbB0DF0K5SIbkkVIVQjqc7limBjm0oqFd+m1/CtLPON+SOfW5btgHVb+P
kDDGLFq7E2e8krxZOrthskVHG1vzUdogOVadcfIcufI4GzuMNWoKgyLkdWehz4FKlHffv41OePHQ
Ta1iZLRxlsEX9DosyKeeeHdYWatmRPmmgdr9y623XF1JDtCHW4d4V3Q6s7NdDx/AkgxhEXmsG6yE
5ySYduVUkFvlZ2ZgnOLfDdw3jWiJuivyLqjvk/bVWEfSbyvLfyGdR0wAXnuDOE4WNMw+yt49OsBh
0vAROl8Kx9IQGL+Use6y6mIilJsBlyBj744wRJg6OOCdWbexK9vYx2li8l7S1lkM8q1iddIq9sv4
PNk3iwNDjjZszU4ibFtJSK1E+FKghjcI+5RjDHW/x967TxwGszrMyObGKHHXaIATtafc+Ause08S
3tpZ8OoKVEZB3Zq1lmb3cEFORpG1G+GMRUeXTSfHPmdraBU8VoSz/XzXtDenGRdCfYWCdndi7w9K
ywY0a4EVXpCab4hdJ87BTL5M9KWi/ko46BGx1OTLBBhuTr2iEdrldQJs7FoPoc5BGq9H/7PB8hVR
hTSgZkQwLxPcsR2ViyUktY7DWldnvPTBOmEOqM8ylo8TpHgeQFm1KLQ+zawGIa1ajUe6f0lMYhxM
qvMEV2geN85dloXGBgE7cJazyeU8h9wNyvhaA3XuOfqxvq5ScBgh9V813lUJZmDGVMg1ngCwD2eh
HQVRoSxoKEzGj1xP60mSb/Bwzpyi6N1VPmeavYnhF8mCW7GouXL6cI8ZMXuXADuqxhBBsgkkx0LH
Bc8nrMZhaeqzEYqAB/bfwFTEJPobHg5L/8ysD5buidx9HQRXmnWfbextBkcBRFusrGjtnDGlvGc5
QcqzGZyTaKA4qn0uqxDyqr3I+ADmVbWlLIPTE2E5P/mATQCWyn04uGw4nxaGj8ZOHmWDvXM9dMd8
4r75L4eBNMJ9iCpO02Y1/BPI30XBdaVNaSIwGWh8dlhfSo6rs0NY0y1KZBzKiaOtAjeQOdweadrU
RffcGdaHBVzvOQz7s+iizZSku0pls6N3o5UNWJR/GCiW+I9+WzW+kKc9VWZ8GKbTHDv0gXxO1Ckh
p5caUk+IxNU+eeDBSq4nFjYCBZmpok2xYbXyjH0vUbfOTrhDd17r/o2lkAHzAdrqQlFuHmCZa6Jb
I17c8jBwEjPc+DFN8UJlMOpyd02WI2QBDmHfWD8Gp+PahqZpd7eI5jKSu+uO7pRmIJwmT26y1+oy
WSjN3I2J/ifrmFagoGnBanpgTCp0BwJ1wb5gmirUexB/VBH7b0UR69Yyw6cp/CPxSSsf4g3jsxKj
roGMbvj8JmUA3s3/jUsG0oJ5Kw8evzfu6f9qM7lww3qSxaU0Nw2o/v7NZ3u0wPjUHXNsmMGq3pXU
iJmlhInWf4ys9BELkazAV9ZPpYAcFS91/8sU/HPldm669Qm4T6TxY4qDGE8mClwWvh1pMw/rO0Be
XIQa90of19EfscDXSA1SE5ss7NZ1ry8NbgBR+alzeSxK+qiXDbWwJnHPkFm8AmPiwgXmgbR9ArLn
gtPEQFuMj7Ret/o65oI0RZQbvxX51sLeXgli2OXSQVoecN5ZNoOm+EFkYu1DJBfNp+/uRE1dKXtP
SMcqbVnLnCiWAb3IThl4BNjW9Gplait7WpucSvzk7BYZziaXUX4bwRQUMBKQ0RwmPylU4lFs/HIX
YNSdHeby4fqfNRfVvDKwb0c7kX30kuRWxETHZUYFw0HdCKw+1+iBcc13OLWbmdGpZ3Q6/s5tZDbH
gQaJsE5+hKTurfDZcKtl286jE8R/bTi4XN8dHjkPJmh3KwS1f0uHjRurCUUndvTRFIDhloZYZO4/
6nuwb3eIGcZWGL8JUBg5Xoj8lSEqTLYUVF9ae9WQRRq8y0AToz/AnN/Y0cUEXw0Pq1ol9SpwUTpw
aAQ45HaCxSWLwYsQyPMF9lriyKAthMFLUZ8yPPB6f5KUrfj9SD9ccyM+f1YQYkN9PIZ+d5c8iNiG
OHlFw3GSaCBhtYEi7bqfVMotPIaggsZliaEcw4HPGL4QC2dgCUT8VAMEF62GlIqNjutsMzMDwoet
n5rwb15RjbMbrcLwf9rPCOh+ql99wuEB00CDFNo1LPGs4z6VK9q+GVl+T+6HhcQTc+Cq4WMgJZRH
YC8MZqd3NPUeXaleFBr+NwynYU2b/ER8CAvW7H4UHGAJ2bq9g3EFzwOj7giH7EC3fSpOOL6f9Xgt
5zTMtAMcycp6a6JL3RTbmhsS1mz2vr3JVB4Z5FlE5rHD8pNcamPjYLdkYOSuAgIwtDVR6NU5h4YE
t3/z1bYszv1sk3W56vOGai2vxbi2jRXznwRHegxWYJuV56F5NwOI13SRK+MyFjDIcI2NP9z1XPtW
uR9h/K8U17HZQjVj6gJY0OHKRktTQZK/CI/jHLwYlw4Wr5SYYeR9B0BApk+fy3uSufCziGDKdwYr
sb73q5swdj5gsfjkc/+0iIBFvOdtRnJIYqTxKZAl/ZFNUNjp+mAQGzT0Z+zH6ZNJcNverOnmWD8e
dAuS1h6IGOsnRz6WxIMFO0wK498UxOQvmjz0403nF2vir8JECZ6dHRMtKJA94vhaeduxXWWwMXTb
XYzEplqcfzRC8dPRKEgD2jLSoPvNJv1h1XD1H/gaCGg3IRsyPx+pz/bkFOcpslZ59Tq3wtVAZGxx
r+iXsGCBRGQjDDId+CGBWFjBi4IxYm9YQ1v93vF6jf7OCf1FQyEgJjqBX9ehGK+lC5ypT7xw7eJB
Gdt9csQxsyiARf9jzpeXQHZvQj1kfXSYcpJ5tGf7GW4Cmm+p5lk0HcuucyxwOiKP7Rwc9CyoQ/HX
UvFNyJtsZ4pjwUkMppj8NorNzCwFumuReAioSiN7v8jdS+kwE2eWYrXbMqd55Vn0VJJ0iqt8u4z1
U5boywTI42QkawpOV6Hu3mD2M4lUK58oV1MPS7cbF6Wr1iUT0+DamXOFTgwrYNhEJf+WVNxDpiG9
xGfUHsBErFtckVHNDSUinpIQtOkZYdjeEukujV0mSxUp2vSe0I9u7Dzo0hJqYqG/yPGvp6LVI7Cp
V9tSdZu2bZ8jRiKue2hr4un5I/VfCKpznqmWbi8XwOgtUS8pMCSJRkqnP8rpUDPTHvjFC+7Ncqe1
G2ARKAYfmFfS3FvlaXeywx7+CMb3YQ065clKQJhR4QrSVElqtconboqZxV8YeKpGzG/HDsxGV2zR
yGcVaOL8670aALXwamQtzXAjh3N1NhV4ZnLxJi0gs3XI4nmZNz1dLCrwUfP3KUnDJP6bIspVmTRE
bTyIs3CROfVifF+4xOU1Moak6B0Q0liWcajmE0Y1fGNdX+9LbW1P20EwIe5OsWKQ/jcm6zj8CgDj
8CM28avNepACgDAN7GZsaZVw7wmqr3c0hmkT9zB90mTZAt1FbtF5G7q43tkwMMz67pqnWNv6hr8y
QcVSb1CWbCILI17T9YozHsIYBFpF8lgOvwnQ5EJQBl6tAm1rD1ePjX5QnFG9du0RDRTKfVK0c3J+
8VlRS65lCS6+fN1qpL5wTvkkQGrxZ7onfTyMKVdiPh5DfBp9i/ZLOMU/gd5x473s35R5q93homPz
rQY8BwIiNCc3gwnEq6sZfA8TLSE+E0do0RxOmpFbU9QwaUs54TifffHToA7qsKKH9KUyFRTgAAPP
fW6aML27B03RswKgixuDUJPOYGHGxNH0tjWbPV0s7JUMKR6evRRRePWmDMhn5aHD0wYgOMAylcgw
e3ntr6m4HfAaygbe8T1me3BHjiwVS2xItsv1UaOg6g2zLYxmEgO/vSzew/o+ThEDoJeRo0LnvJfB
aUT50gfUJPMLfaYJyFKAyra6AxA0wHkAX7MvDTSU/ZqwNZXqZbB4Eam1d1lFe+8zQKjw56SEeo9J
kOFia0xavkL4HbQAoMGiWl2Et+cdxEzyanQc8ow/FdztjgGa+e5OK9N+B9LdpA3tB5jLEo7V7Ruz
P6SvzNtP9VkPT0V948TAR7tV3bB1oeVhBQHlwuUIS1cgHEQdmB8IjoVVAhOiNIeACR9B1h6h+QIg
Q0N3N7ooURC/nZ7uqiY/WM5t6KivSccVKI1zbj5iiMPWRU4naXw4HMVsdUiR3rwakrc2c624BJNJ
PlQ9sTIsshsJXXTSFcdom3/lxmWuIhu8aBoQZHdnag81BHwWBVmUEoXwFtS7UL863UmlB694R6rA
8ATgKd6x3CRx/KxVS15fYRDsgznD9fAA8dZkEBWqEeLC1Wn/DObYZYagn+hnH5XEH9VmHImX648a
gFw6+NTExuuYT1JThyLaZfE757xQVrukMp59tztk/BixZm7Q3owCQjq+q16+9OZvpX5HPsk57UQT
wKarxFvh9K8CE17bAyKE4U6C6KkrYQ28lPZLYlPWzfPTsA77rKzTfPsLwFb+EHpGpZbNXrD3qPHV
5+ApnRNFJBVrRq8zumdrZhEMnJWqrlNNiRzhzWbjhNVFyaNrD2uz/o0yXvEIjlHj3NLy7OeM3wnW
FOpbZ34fbYpoO6VbHferBKno4nWSuVgrfVg3BcOw4LvwHoZ3N6LXqNY3+NA3KbaXTnMXitu64iUM
IudZw1aWGGyGmLeIOBaoNk+YoI8QT8kZVaey//J6tZuddAjTm2b+TgpGtGSyhVFh3WaWH+pvnHue
HTRJpi0rMzv6/ZuAX60Dq+5iSO/x0tILn94PvD4Ns06AFO0/NAqLPq2El8giQ+ghHgQWlZQglmuG
jI2slv5slg/cd6sC39xth5AwLjdzMKyqBfPWfM0umozGK4zEEV4gMzSZIzMg4alF1hvjVefqZ815
63tzWfW7Ot33+j+MB+jRRDuYcIQjz4pDM1nXbsK8I3pO5zMon5ufBz+T8xEamwQXXB+9ZgZFt7h5
Oj4ub3KWMQdzpImpH/duXuDgDRdqfk8zu47n/teI+d5qGir0NOQvZAibjz3Rg7U2EbT5EQMsHuvd
K7ZAg58lcpCHf7viFp7Wd7BoK9stVwFFjWijs/TQN1eTy1qQJHi2Ee0ZWvuAlhHCAM83XyNnHO7m
Os+z7d2ZtNKMir2uOJs6D7vGxkCEU5Jyb425nXU74Yzy2Kxipmt90G+oCxwH96nmT/fEzfMm2Nsl
PlCSaYNLeeiOEp8XNeIuZSGWGv8wT4GXsvfjh/fTU6ahVxAblDNFDo9GRlsniMlZK7SoR+ea4JHz
MmAKa68D17wanBViqw9ajc48gAXbKsJUR/cCID6CLjY50zeP+9cUHz0Q3D23shRR904QonZuJbXR
eQIwNbtZwL87hkv9xMbvNj+6GBYaFYNpi9jGszVVwzqhBkYfJAOlcCvKR8r0pivWFrSVzJF8uXwG
Tr8Ypwe1jpvOp3u6OzYwxGTj7Fwuc006XTPjEfdsRPJF5zfCjE03jaey4w/P1bRR9ZuXIuqjjf2C
FhhQBnoE+bj/dW1sxd1jZB/QNMHsixizRvPS3BcHAduhvzE9iHJdGHtNHJxpmXds8T9+9M9PP3xG
xV73VnAIVHI3lmsC0A4+ZdzOOAQQzrgOWPTemhEsN96b4DH3ADteuunyz5FqC+rjIP9Fi5p0IUWW
LugAlo4Alw1E767maLAM9demRx5SzEeSgzV9drA+9IDUctEvk049muG75Uu0Rsbw8b6xTiEPotv+
UBTmeIwjXLm2OIgI6z7yCJJSyTuAapVJJpCxlX/v8Ro3+bXjplAEXyangRJgSTcZZxqNUe8M3JWH
GKMhPVqGO22rQRGBpDnCv5vOyrIfHpBcKBZ8UVgJ5vXuy0ASkt/N+Kby1xgIZWCr3zIajw30tC6Z
u8ceEZKG21KSVHXLtlCXzFrV5lfJ0p7HCzM/mCLEev9p9V9DCNLRI32Oyynaj9GxZSJuS1hAMQvm
cDcpGVb5zPlAeaX8qC5wqbonjwp2xzxnM/E2uerg4VINrzQboZFewgoaph2/auFLRzl6XS7mm281
rRtipN1816mQNftPi9/dYG0N9xMXsOVfDR0D2U9l01KyLw3nM6QfDql9MXnnxnmxSWr1RbDqKBhM
O64T5o2Igt4y/uUk3GjNxvJGjhvDT09cscKYF8TFV9Coo9lT7jtolHpRGEHKYpk49bF0UxJjzcWM
GT/VgsFCIbKMqAivCCW/EGRwnjiwjvlY8VZTLLyo0eDtzGOzIftRyAhxIBLsuvZNn+bUXw+iLSYh
FqcJSPKxf9YnLimNFG9NEBY3E22Ka9k7dH02WifrhjNpdiYFub4za+vSBpCUdPeUoXcvdQnRtbX1
AdNq/zfk1c7MsEvnrmWsjbZ1qO4xz6WosUW4VB1IiikX+uiJf1PW68+JDKpF5WIONcmt9eZzQUVW
VGN3MY2zMUjMsWXv72H8b4IASoMCNbhkS4B5U6KFZgMT4ATf1Wy66hXLuW3U9D1hc1FwaZXP8ELG
Or+sRPiZu/GyWtcBH1Lc5tlr0cS/SaitHThBVpi24LPdl4zy6HWWjPSj4gLBrZK1u37AideRBXX7
/JQVCC+1EKCeWaMQ8lJzm8QRzmkyrE+qzX2AjF119L32BIt7WHgKwxaZ9fGcG/ajoaLGi5JyJ5la
7oc0x946ltzmDDaDzm8hW4ztJQwVduDcoVvTJOKAfJdY3Z8X/1iV2sgZNJumKxOmBIVzq9QTxxB3
oFUj1/Ef4njUhEzHhL9WwP2d+Htjrv82/6wf/6T8StUsCE7DuDbsKQIyZVPHY53bQTHRm59hI5zn
eSOdJTSUS++rclDbyAymrTwO0OASGOwlI3olt13g7ma/b1XgRxvZ1MVEHUzuWLe2gcrOatb11krI
98h813vmXBC+kHev2HWIK25xEi5r70uHY9j39yK5z8myKbvhNePTFN8yTjdTd7E7SiyxaheGsa6K
VQvPdj4dRKwjZGe7tl/qLkfvX2Gf9co7afqK3Eodrarc3EhafBt3ZzMjd9LXDLMGuaCAICLwbv9v
Ho4YaE824EZyDujoM8KIAyhjNe7UJVHBRV4HwJ9b8xbWGNX7HKnMmIjP8AUEM58SwAOhp5ibWoMh
55iJDTzQNt/n4jOPViL5bIoPkW/nnpbSgFKF8bqBuVpUw1PsELXpBZlFsS216XOeD3ckZAv+vimP
PuKUBTXR8DaCXxX1XxGHCzMi5JV+WdW1mfDwglArPGdB7c8Kj/8zUyEaEe6edXEV2ym+5pBypmaK
lqId8fBx2cDTPMJPGt2by9k325aQcMOVzLeQH9At80+nsq5OEVCjJVKOE3gGYkY9pqv25Cmk6Ndp
QZu89Ui6TZ4eIEGXIz6DnSz3A0EEGoHSgySa6hicnL5aSnp9nAGrGmu9QEDhgpf2MdBq0pFDxWY4
0ibbTICRA4w9yjx6QX6x5hclP1nFtgzOc4LC8BkkTfZvlMDM0bdG+q3mj4camnk2Y7mHQO4B+HNk
PyuneLIwd6btLRxhrxxEzxVROzZjdetoeeNrUuMh5qZWMCNvDxPBdSayNu9NcNCAsjjNXz5nH/C6
aHgtGDstIBRCz1YkrXnL2M+7ocba/eZCi9Z61g7nWres9Pa6b05l9RdjhmyNcJHR+A1XFWYHGlkZ
YrbkLoy7JmE65XRgN4n0BX50zJGHHAIMNrhQ/6WcZXniOcNEVtxY1O1riqKTA55vCNVHAXkQg439
PBK07nsdR+Ac/seUk6ud1GYgMqkHjhTYEqVaRdWNOASADaZEuNdpd6sdKJkUSyndwAKS9ktj/i/4
8RxWAU9l4hv37pY7HCqk/exSV6LjSvRHIgWGi7U0OorIX5NzRmlIrg1vlk+6V7JFDSn4ZTm/auGh
Z07e4maLHCaX6A42X/jzABBKoOu0VXWq/BqLGAYoe4bqqOglZ8rATU4IDnCnHKUqojR3iWMrx2eK
S5mfanBmzTJYWTGVcHuX8bXOQ6CLdnqOBqxLI7JahV6HyY+JargB0kWBcQTwupzinc6sxG9I9rbD
vSAeAGep0Om+WTEjqmFpJz9OdvLkpTK/oMMUqlmKCkBdqltrv3ZRWQ3z1HTuqmCUU4vqPTN/U21f
ZfUunzXIZNw5zS4AAjXxP/3vgGfd5cBc+LcaF5ni566aT+CHgI5eQpwIcpwjOG9qejMJf8SwClL7
SIRnMDF/jenHVGwjJlncsYyEy3x0tAP5Plby6qHdIVDROsiBx+Egk7x63WX2D4lLlUKcgknWA8Yk
7JdxOfJohLHSY+AGK1auVSOZx3Ito1N9tNIP2yIBZ58qgylaMf2rHTpbIvLIKzX2SGIUQUy9/NB8
ewNFgW5ojZgQQQFDW8oxWkUG6WpzWnVEriEADBhKsNfEn3YwPvUMu53QOoRcXGQLv1dfT1yFa7Jz
6fCrxodGhjG0tk3K1kYZxPBaZtwnoxjLinUumDyXpHkNJB9oWsya4pAAVYiGg+ls0PZD/FaWL05C
4Bg3yFbP7i52t7i1lhWzcxcYAyDFhSzdXUGeBQ1+E3F5zNZDfuBy0aTXoOTz1RdJxZYw+cmbhjFB
v7r2o5z7NXBg8HesQnItyVeZfQ/GS0osyzPXJnP/Anc2hAT4TlW0Cavyz5UxvReKBS+EesHkmSJT
QMyo1OyciAUi2/sxrF6mmjEdut2rk36QqDylfbrn0hmO/cLzyGbQsYjZy9y25i8Q8IYYIZUFnvdP
ct6hje/ZG7FrkNZAy8lJ5KX0ybn7psfMbglUkFsxvI4TdRnZKY0O3hxwRxDYimJfFgfN3zPjm5uQ
sw8fQLW31LotOMuk/m6rXRp9es2fTytAQMlO7eWcALh4g3+BD07bZLGbsp/S3+I5ArkM02HQ7ySU
3eqfTrq5riUuzf6cBvizRHzqlLseGN9npbzlA3pC8GxDPPOHD294I+56aHrQOtinKFpNQSnOnhxI
QIgh1bPLpT/PBCO3GCnwHPb3MJbY1T8K79gSZNTmwAlSaD2dJ7mcQo7UEJIbSEmTh3PZgq+JIjXa
pEfVa4fPLKlPeVU/Uuo4U/IR9D2RMQppv8Y8qMZt1bx42usMg22N/qBjce8J57WDy6pHaIFxDe//
tsA3asNRDQATObgJoedhFtxBXXtOuaVHEfUi7OfYMSv8BUCBfI3MHkNJj+tSwJmpuPYYJPvOolmL
928It/pcu+OsO2IoIvq1MZRZijMGd4UIK84ginPnUHMOS8bjvGTi+zqEGF0keXa//VY+JOk+B+Cg
+BDomY7c7eTLBcP71YTlJG6QKbn4uc2fxgftWuuB5ly9kpuqsd4tnz6kHuOQtBeTQw8LdqyM8RAv
mzQx+4c5rc7WNUkonf8EqbsaFQ/Qw4IxF/QHk91UN8lcJfWuy28kxaimwDprSWpx9Kr9pjew4LFX
GFiH6hF4bniICKLC36Sl+0NTUFYyk2XNUr/eCDIjTwRfISEnyl3tlTWuFI5aTYOt3WI1646xnsyt
ZkQXuIsw5yrfcqv8KaEMRUSJJYPpL+XPRs4ApuI1YDaqK5xar5P7iAWszMq/OSyX7YzdibwIcPGX
cH7oNiZDij+ka2lqtIVxsBgyju5+iI5jdJnE3Uxfh+g8RleFjjnlxB1dHHD06FgYlWFRmnF8wVS/
FMOwRkud/3SvoU7MlWhcnMuZjOVxgqo3kgMTVXwqNhaZTRAOPHDOdQB5Bdmi8D7i8SvE4qNxTcMq
hdW40DdWoKwd+X81HHBaaH5+cjEcDOoTg5fjEbTXIXPmxT0xSStQDuFeAZZSKxV7S2zXRI+23WBv
TUFHgO/8FNqwKmpCv571yuBhodqdQQEgHVgAaCF/J42/TwLAOh7j8mAI6DySGe1/Pkue/4OpiM2b
Q6JZM4BwhTg51bW3dl10LHLnpigF8q2fXm4ylKmYlGKcQjBtp0NAv0JMr7mDb7nFhSD8g2N8qQ5d
1tAhhkUDAYtxHRs2E3vsX1y/13U04pYFiyBh5I8V2RXdRlkuuM5uNF4k8Bc2JqapTB6TWb4FI0Wj
3OE7jFARAgQ/GsaABLpOm66i4V+brdP60LsfXPmJQFFVNx2n2FopYmsFiOR+eG21rwzXD/ekHrGn
DLWRqNnL1PVLiFiu/V0Zl2kIDqKVz6bUnhVQJtMeFjq7fN/QWho8rPzeuWQElHOC57uw4Wsl/tnj
kBcPXxFNbGyF0TWOqfmxl72gxwi0tOnZFwUf2vAcsWqC8krLuE6papQPG2KooTi6ctOCyChX8bRW
5Osdu7h6OXId8AjHfCvH13y+4NVrrccIBM2q4xDbVNO3B1vBwRTS6VRH8iBG0/DVZvJ5nn9qDPZ6
pLbmVU/3XuBsGgFuyPwx5qU1v7jVSrRvJhfUykrWPG9wlUJ8wF7xW0XJwp3BMm35orK58Co1zyHU
tr5JdlH6mnKbw0Cv8gupYATWt4ZbgaqfrNmLjvqleadWu6RatMhQC+08utByo3vzv8QRfzmglpDm
L4sV0gk/A8SY0SgOJTMaW3zPs6mwmWNHGpeZpc3xcAYG4cNjRy/w/zRUFcD2Gr1/pNAJo3kbwiEN
2pjP59CEdNPgtJhi4s+4TAaYAhjTAv8IK2URMoFPCFuHPEIt8U01EZpVlLTftOBNL/CmefMQhtbN
6D1ImFBnP/k4HfPms+R7Lz/b4TdS9LOisVtnG+dru5KovjL+tgSefQRXID+J/VI2PccgRs31Uiv1
TRp5uwTdQYzvkoN5nL6QfTinBc4Hi7K1/0McO0VNT0EtZoqpWU/fB+s1DWkadu94Fbj/nezxNqo3
KH9o1lgQsoULDTafweTtP117lNGVEKFvn2sm6TIidxthnC6+hUH3QraLqpPN+9SKrzyrV6ROcZ4V
BFasYm10wDsa0FIx+1d/6bBXYyM0eBDH28w4H291Ak2I63pMGttQ5aaJ/jkutla/AbWiLa0R5Ui0
R+YzCXsf1C0/A2yy0AoqKviCLhnJtY6jky9WWYYq8QihLhHPjetv3nhDv2ljgH2JSAndyYSqqt0Y
5PcqeQcJs6vsg1XgXiNOie8Pt0gGDVgCUJrTw7qeneMMDov10jkvQ7Pl4pj6/RI0A+KfBazFoeiQ
EeauG5cBPey28e7qH0DkA/nWWNgViN34C9XvcSIMQNCgp3a4R3cadW8ZFPWpoumP6f/IjBciDVNI
DjqaduRiMeULFbP2vtKA7CIZEf9NWrBc4cpkJOcMEa8PRewUqsS42jB8WHsS2eQWzLkVh7kDpRGs
vsZP495muS+bXjkdcEiggv1D9W8x971e7j1+dXs+0wpYHPVmqt9cn2bujGsRrEFg95Nae2wY1n+k
ndlu5Nq1ZX/F8HMRxX6TF3XrIaOPkKJThLoXQplSbvZ9//U1eAqoygwISpzjB8OGfRwUyc3drDXn
mID/ymIqe/eUX5GUVRVv6KcCmFNt/Ml9BwjXYVZT/V1h8WiRcaCg7sQ1YBDS+xjBGaJeh+P6niAG
kIRRo+XnsLEMsdMjDIYy6oSrIHs28ynXHouqXyx1/9ktdnHdzxQ6gzrxdxq2XO9DhehjuOUWvtuM
Mk/kuasktMg1Egs/f8sAD/tI36ixIvpoDhaLfjy8+1iZPVgDODfkiDlKnls6PHGWr1xTLAKcL338
MB1gnY6Gu3mSGHMHcSYxGxvJwfOvLYXSsjoLelEjn3NQXoQoUOpoq56cNgPoncLJ2cGtixwcp7FF
E0eubbpoBsUnUaRzb9iVVDNrWiOE8vXRA5vwnp59sy79FQihEgfEwO5xmojhMlRKtTIY/xYU+smZ
H5vjXaeF+LilNwvlRxKGi5ApQufAn3g7lVMD2UpD7NJEPcBTB/ZF8DjdbuXOsp5K3PsTJ8wIdmZI
kpa3cRQcGjRSrOeUUdlYq0gsSFylwbYtUQOhDOzStzQ7qViNm4CsQTHL7Y1RPHkkpJBpkX0Id0ba
jGVsG3jdhAFlEVkAdbAaY3JIqw8tPOX2qmdJtrXngF59ZaxT7SypvkX+lOC1MscMnedGGRcN3mVV
eSkU3PDNPiNwwerTZUeTZ0jfx0nTWB6NjL3LiJ2s/h71cJOaijTk+wCoY+N8lHRvC1qULZxUFYsr
s8YT7OrOo+3E+ROH0dCuKvDmITsXHVKk1hjvJeuCETYqBBvE0+IoNIpy8wQ7jl6pywKdoM+XoEGo
UmhXRhhXO9BFPZampiISBm5Uu8iCZcJLdpR6VtAAAJT9TbEJ3CB5dERmSgIV2dd8Hgr++rWEgwN6
3cGXIsqRFtFfzcDZIJu5G+wUciXU/jXBj2qmqCedjS2Q0CN4a7ZGswkUxHPBltcu+1MlLgHEP/KV
4AnY4FeuCa6jni5P0p65f6tcxeTD6Qmyv3PPyT5yJ4edtijzO7fYhiXZje0mxfGkWvmL7VQngEW0
X0O6RPvCvespBJjZKYsdNqXYedIPSbtCmVf6BdslgYbkjmBqzlSQrVNTkh0pwS9BS9UunDf2NmQV
1jnT8B3qNFSkSS6odnDTjYnco+M7a+AdI2ZVU5JuNDja3qOqbwb70FGdUEYsWv33wt60wY+GjTDS
q0L/kRVMrBQGOBOX+Y/RSed6a2A4Bm/cwP2tySqvuIkGkhYhQLofzy1qN/2IF4bZ10B8LcvXVnup
O6StHLhT6Ek2DKZ6MNaRZqzK9JxSdzWyd/oxafpd07aO86CU19Cdq+GrpD8dG/rOUBCjtncl9s5m
3AuOLpT8/bC4qyYC9QB6k8EU5rOhI22FrL2e7rpLe1tah56S3mheWEghxHRbCz9oafYzt4XrxRBU
lF1To+Z48al7In9BZ0x0D6e+BCxK4zAx5zuCamJ3bjj0bkCqhJbcVN2Ho9hQvqu5TevGJjUAZQt1
0QJkXlIP6xoXaKm+SvW1KR80ZT9Seg/3UWBxPEZDhxDbIO1O4+zhRFvMGDNZnBQMHAJx7dCewrxh
7AbbCsd/wR82iVEbLEmS2q4mxz1xH3M24HaZroyYZXx8Zz5/LEkazAgyDgggaxVn02jnzsWFZ78G
hNLZk2OWwNaMlhabkgKyaIjYBYm6z4eshRuHWn8nfugIuoyYWiirksohNUo0xGNqSa2PoHWTScXX
CVG1cMNFhz5lHiWOiZ1k0XdsDhHyIvf29a5buDiwJm8lo/RbkFMPIeDcVij/O5TGlzhIESTAzMqX
gjWnRChuMIADk0XDU3cWSwQXwzdrz5Xg6kCtqNSjD91YuPMWmUru4x9pEYjWE6pi0L5Ppx+N1lak
/DSRZo7GWhv5p+5wTIakP+QwtAMcwsTgtJICsoaFX1nwfCiMTE1NO9t1lL9JilxWPc0uGV6DNn1s
bQeEfuYf6cewz96U9tFR3rsMGQHu8LDbEZvMN0whP+WVWcy4JLWUBXlsEvXbfU+VWa2W6pAARzHk
QXW+1yHqwvHgjVPiOGWfi0+tm9XO60GGqt+n/bTR3A1WfT8OzNdyQN35pjhHzuLLqoIyEFA/pBBp
a90GfcQ3hF2rwm/WHBcnglyeM8fvmuA1G4iKirYODICS0Rgpz3oCO420nWJnttsBqZeCEXdMOY4M
/ZWfRGfcUhqGiZts9HJraHcOLguW2g4WoANILJUR2ZQUb4gA09kGCnbdFIMvVmPhuiAps7z+lRUO
Xp3NVNOeupzPgE5ULkiiYTP57CdoA5W3gcLgEKOldAh8o3E32ZR8usiaxAlkwWRIr6OPTn/S6sqE
6ieXX/f2MUmgjbnvLbVxMyi+K9yDr0IvpVWsoKIt2/xQGihTgwKzUWuC4kN0m1ZHjQ6POaB94PBN
46So9vp45/m0pqyaxj3jwDaXdsLxXwVXhXcaQw1gjx8qR/u+O9V6tAYtfF9VFj4/+rloNKr0jeA3
fMHKt5zSQUcV1aYCbwRA5FZafjQDTFQ+U3DhcMqeHGt8BZxrnIj+RniyAD+W7saDu2pHV4M4PfRU
04zRv8VdiQyBVUX92ajKXNGjGQ1nwurFTjXY3WPSqtKHieAplKOZe6c6zq5+ns6lhaXto1XQqQr+
oHbuQ1Ap2ks5vlCLLA1zM/BhYQVyYNbkyHOmko7geK9sKpDZyRnXfcqfmeffOQVw/ktxL7sIDn9W
xNAU2k7iXCqie5VAPWNvoRgP0l1HlGtLCl4GGqUKDj0sysYWLGmUmsVHRBvXG6Jd7HNQnMIEwdYx
Y8fT4kvIoeUtCnrPQXFRe7q/oqHFVeLHXfUGH7O90dJV3u/UYpkDxiok8ru60xeKHE+06Rzr4FK6
ZeMJcZrpmqagDfjKmeE32tS6BY306JDxIzIQBgAuRAVW/aL3jMDwsaH2mBZibthL19irjsk0+cMa
cXYkb2WyFjXEdQoOqDvgok/h33X+SgF8Ipi3OE6mubp2/F1UXzqs3EBvRiTP8PCEM3eMXdPvPY9T
3E+jBHV6CULkRuGPrMVOZzP5YejB5tiJS9wdOgcHPzIul2VUp+Wo2ST2kUAx8fM1yoy2vrX7uzQ6
6/QTyJLBgLNtzcmtvkmLnezfM/Ay7kjurGOuMlWHeR52i5IqjinZU9CVjtCCJepjS56To0NV2vNg
C7idjo06wkFJ53C+K5m4WDeRVOieBt6WTm0GONpnRJN81NFSVxEBGvyBHngjxAF6hcWJZSolEzVD
/h9qb4RSFv1DKAO++cepoGdXIHhYQ21rJ/oTUyk5I3eed2pZzunWNuE245w8DuJa6he12YfhxNBk
qKv6SjWIQGHjPnhiPkSvhSfosW17+qTq3WB8TFVO5aFzX9qpdYeKPWerEEZPOX1uoP3bXN7XxrVS
3qjl2eauonLgEcBo+NpR6bPF6D2HSbiUnLhK/8D2yum2PcddxLwjqvWMmnYUYyCudi5/U9bfFYi7
pwQrmrsua9sQvkm51pRDp5GwWBDiTt0jYRcyTE4Gg1PRyLmZ+RnugZ5em6yZd3Z9glPYUSV1eJSF
vU51iawaZlOcIpN8ULMfTYt8lZ1aa2bL1AkRU13lwK7Qj/cDe4xgnUC5HxOTwAmqQxMKKtho1SrE
mzuW9WOlcVIm9DndMnOmKGfqgWPrT9GvjYlTmSNw8dQHIDqBjvQbJ1fkiJM5NLuUwUYJeday4to9
uhmkZh7absWV2+kjUITz4KvuyvXrF4UsmRJEpqdHTw6nWr8EYeHW7K4fC6osvbGtOeaRNyIxIKfp
NiNcgF2RPiIKjlYS7xhBgrCgu/RecaS9KOmxqm25N3OynTUoXNhoYgYX1rpZn7ORbndax6uhLl2X
byGyXzQNKPHY9hAUYnjWLHWTZaDxxbHfGFymAIAdPVAmiiVZCAx7qburMQUv0c+dFOTgKvfvSQZi
+wwUqjo2FbX0RrnLmucE6kVmrHIIsyDqRlAhJZAYGr91+9A3sFsH3NLsiaAkZyhHOqpbdDARcp1K
TichhRqvx0PuvTiknae7wCrnlUxOErkv4jLAIhbti3FpSGUZKBcLQHtVPQkJRIqY7fzqkNDkUAm2
JxJLSuYHleeuhTdzHmjEk+7osO6Pk7zLProeo4pJenyYPD2TH9jyxqVf67TLGlQ1u063d26Behy+
I32P6QuuV2m9EgA0VLvCond1h3WZEl8FgMof1314b0wyT4BDxJHG90Z0VxYqcpwJNuSthJavVe4F
92QNekbL5HNP9plF1a2GYe9jLlN18wVX4kHx7/XkvR0fRmKiOKIti4kgAY8938TlpneszcBK6PpY
Fs+SE713UHqx8rTiHATw+x6MzqGTFy/yuqZw4s5dpljfF1eLUhbgh1nKFsGVTDwOc9YU4FHAZ5cX
i/jzJG+RyPmcZAAbi8jGcjShbDp3VmDuru8IXypVgpT6SS+egIEdWxTV6bJAjiH3WfWkt09TRSFG
3l67EeFN9KMJvtcDeKfmTo/AU78OzpUAX7ikxLnjdt53XNOc/k99OgNcBh6pr5FTDhu6+7OIcjJ0
zJoVTTKdSh2kyJaFNCsuyOgDcT8oyzrHDQhdKpTXOAT1LOej3BKLXUs+H8qga4sL6Zp5P5bBTHak
twDQs9i/jPT8XMSS/r3tv5skvhXeRjWBraZau498fy78B9XaBhFKiqXGvr2grTv2LcOb9ZIPJCab
CeqOH8uFixHPq84aIsfAO5jpB5nbkDmIZ13pyYRHRpFqaxYFBUlJ2/0mjAvlGNsC/n72KxaRbkcJ
KRnYL3sfk+lnVM5Zusg6sbYzwB9Oe0pMqJYW8k8YN71zNJyDj8MuUheh422l+FlRwyJ3e5FXHfrv
KZ5zOXZr5tsYGwe8z2HyqLfHwGZtcVfItHFMQDtNqCBYFH/FS0BIYRTcJTbFDkQCvYy3qgn2jZjI
Y5SiY/D4KCh7FeTyNQBRM0DI/ToOUwr17VOht/69CaY46AB1OeJJdTrvDQIrxvDAjGumg4T2bR1v
ZJJCRNL7Dr/GGJDZ5ZdLvLj0nOEV5OolTTknWejh7ipbYcCyApo6GZ4SGGVCJYgQslVnlwcXP1us
oIgovGfLhfCdT095MBz7oBi4oOiCUVpXoRhg3AJKhUmI5VO6Z7tGOdoYILdMq19Y1JdyzvQUshAy
Oqn30vNcsgQjRI8tMKCyIF1cLnrYn2K7QY6BlFZro7NbZPQ3SJWpQocMEh1fG586MKw9h49DYdJd
JGCYrlJ5ckwlWmKEiOgydzgWFDaYilYq865UH029pbPFi8bZgkwEUSZrrJkedFwoXQBfzh/1V5uJ
NHI7UH3kMNnCflBjjUQK8xSrnGscEn7ntTsVnmpqD623ZP3aD1H6mgiQoEWXgZunqi7SbY5VQPfd
S6jgdCgpvigTvUvhn7IGQBe5Oc0PJYcbNsHQIVx0ze4YPdphsau8Cg2Nc1fowd6vqrcwrAhaCFZB
FUA+U/dNqx2MNl7Jstn5aosPC8WCRX8gsfaM4p4zH16diGIhNOG71hro/tNm6VoghQG7zcKPn9Sq
3gqWiN43z0HM11UiqJilqnc1JaacSHmqY7oauQ3pAer1az7BBketJSw0QTWrFTrCK3Uhhb0Ji2Dh
Z1CT2mhtI3rWcXeqFe3Rvkrv6rxtvo2lvc44T8bFcOgU6HfaMFPRT6d9+BzlFu1FmNoBxzDSlBMi
ANKoWXYezUicN0MlKAotZPVDRXpc5O1isrvYOPshqWNc4hvLkAFM9eRs3CX0MvScnakmZu7kma3W
Wnqm6semd5v36Lc9goyijs7Y+E1knOtjQtxbZt4UAcO4UWju+QymiUeaI3qX/pvDMQPv1wwkptU9
jajvRX5vgb4ejfOkYrUxR8kUWtSw9dFRdjZ14+EHuU+ZTetfRcR7ZRcX0UNpEZw6oKzKXsWUTX+K
PxIRX8bS11Hbb+j5B/Zd0qhLm/6k0YJhfA/1s1d+j7onpQSzw98gqLOCZ4OwjfMH9OmATbOFP+2E
xTzMT010EQM6RmyoIv3p9z8rDopZzfQB/Uvw15L0JDOOxZQ3DORqBcV7B1Zhnb+k0bFgiebsOVIR
VqrXkGOI6TJE3jL1R2VzYG5OjQk0TV8E4z0yyq68U9HXqclHjGwvW9n1OQzvwRiw096Rr7gUcD5G
xNPkuXxr25eGOkTFdORrz2kP/ZHUljh61VJapba3LPQ3dTgZNWOcQzAdYZesu2JjN+iJa0KBqn0K
hER/CxrMzxH2FfOI/2Lh8SFpiLgRZsOgYfGwdnl76tuOtXBfUrYoFq5sFrV46ykL4IOKjEnkhELe
3koXjrGclS4UMOMt4givfu8E9Yt+qQ/0PGG1/CWfbF4UB7MVtSADnlBQvE/6TthMFcAOpQqp5U3N
HiBrj3Y7d4YPz7oIF2MZJb4wuXb9AQ+KzB585i7R3VcMjKz56PAv+qKfVwm9kVXe3iMq+daWJ5Jv
lZCkrlcwOquhIjGcaTQv3nQJsZGxqOTfk5T+nsFODn1c5yElbMEaQNlXoDW41YDsd7La4Wf0dBBn
JcnbVMOGclZSk8uT1wrtnkxQTKUKu22IAQVL5dDBEYJSVPeXxsSk3kHpxNHeyUUVnXT0sNnoPSpE
9TbrvN13/r2iPYXqpakfHftFNidDfZjKL8E6V/lojwR9I8PkNAxFAqkecj0AczQjBHWnHnVY2F/S
Egt1DqB17RGD61X1RpIZTQDiG+ZPtwf/frDs+7C9DM5z7dJMdTlQaC9tQAWrX2NlX5QRsEcAZqnf
MOvVkIq8VqwTEtTD/MgsiPb+zH3OguRiAAyNFd5afY28Y92x83DnJSSUILpk+c8QhrhIz23fIhOB
1m2QCEnGtMoucKTPmlIZduC1FStp8y1H80TsyJpfWAkl94bGeEaVDIcG9SGdmApkATn5iU45VYa/
afk5jjbCrHBYXsPsHJXvUflkN2/t1I7JXyQIOPlGJN0QXIvhBzAdL5l01N+yaD/x0txoZ+jU7pWV
2T4npEIr+bUdnxwFMa61CftdbSrQWzajfadkKyqRiXOpmLbzg8T/Q+cWr/M9DdeNhrwvokfPSBH4
sLJDg6FogOsFbkaqD8hc5gnzm9d5i5yhq3iXni8pf4mqC9x1qrwPJpWstF5o6TMs4W9JeLD7p855
AkejZut64CWgHx2dtTTpc4TDN6NyvxnjE6Bxw1u73nfJnhrS46x1OagTaTKqV1qUCCvQ/iD5dIK5
sPdxds/MhrJrY2PzbXqWoeaiClSfHDOBj4KMI0raUg8hlp6qOYd1MevYdsQZzZh25oWIw9FQt9ue
z6XppnYMo4JlQ8veEnmV4YOfru2E4Az8sp33oGkpe4sPK3xVCvASNef1Zl6y4GSbpn7O82VKPshI
IJi7JX6i09nKzvX+Q/dRuJg7ozg5EjnudObw3+AEQV8irHu400n4VSDfjag+UdA9Vno/69sXBxeT
6Z5872oj8MDgouV3TnVXyU0TruvimmjkijREN85IcnUQ3vWPZQSHC2d1Yl796YXAaLaXE1mo4OwA
RCbpXymIl911tDjunh3U2CVizMg+JOSqqg1+/ooDiQe/GjUycDvPQjvdlWfMSJvU7zfoTghuyROF
fY2gI4ks0qatppqRv4wDs9vIXAom9iq8a3H9LbV42AW9rVFtrl4EldkQCp6XUVodyv5OsQdl7gX1
0ZBmxJaryxYCQI7KTg2b2aqQxNKO+iwbcQraw5zTjZzb5UjvMRzXMRtZosmzda4QbxAKyGJS/dGz
IcTiQ0kwbs+NTZqo9AMEKSrCMmyM7loCc/Es/VJo7BesOjw5QehiC7CWOd6lwLQvpWo82NjC4sgj
7wlzXWGnS2nWD1ngnpWWAetHxCwADHVjextUhrXsK5WnoREAr2LwqId7w0Kog8aN0PcIcZDBa0LI
LZ0ANLT35OuU5lqA3Z5tVpuucs5V6L4Fw/gy1OVZJN4Rb9SyMv0VejA6AkOJwo6qrxP7vJIeeBGk
IwEPwYyTlYUXYKUmoP50dTHQvujTbA6KpFJnwGIdatRJdLB1a5XKbd2zR1IihIU/BjIBSja6/KxA
zuXWO8f8Psp9r+xtm/bdldnWKnexdelY9EqCAR1934yCm2ju9UB9zelJVdGw8k1SKzVx7PODle00
QzKpFw9TKmjBSAxJaAnZhVjGWmcN0tUjKqm3xDc2seZBgvipsMlE65CSOBUCn734Tvoc1u0hBkXK
sUPPPW1e6M031XnUwvKuSTyAY4sKNZjX7pTGgS7rhxspsNl0IBUgmj7UOv5L8y+vRYekMNPrbZDg
UjUbhHfdSwlZI1A5QIjgao/miweizU/OJRlPBJFdiiQoV1Ww51mhVB/7BXYCHRYu6ry83mXFtmHh
iGi4L32CbZQJTDOppNiwJNYOdz9BLZckq+Z6E+0DG0tlbC0yWx6lDapWNZCEDUgUrHuzdhF+xXPu
cBliUVeaZ0CIKtXv5ExVK8u7bV64WxsSmKQNnwoO9RF8ESRDwyrF8FOHBYaQCG3vlNlcL5oavFTO
f1c1C0VkgPUei5ilvEARFVO/18O9g3duGI+C8lMEZyL3z3ZyiGuxCrCpDvmsoFMQS84bbAN8KpwA
p012Zg2beDnKRU9YWEt4oCh+uMpz1gHglBKT4rBOy+roMhJWrob8rVGvLdEfy9DFg+JTMrBQhxde
SyuA47b0I2o+BJ9lzsFSiXn2zm2z8KnYKR2TXHpV9R+RhZXNb1aOhWSkrx7iuJvXpfE+THsYFPVY
7n0KumIlBM6cUq6TlNIywVxV0t+XEA7Spv9uR+Cj+bgjZoscn2pUxZtoGt9NRy3ZpLYavyfahxtk
6OjoRrPTHEi+cVlgwuo+Cw6aGlIutsGd4boMNBKQsGGTqaIUqrEy7K5YZVPoUU7jTqfDg9r0pPmP
puDkpQE8UZwPn5W9UR4moGxBaV4Agvapm2jNnYMyIGPRa6Nsnrrlmk516V274IcyxuxqK1aorYEb
MO2BN/bsuGpqsnSX+l4cGsy/SVbOMFTCj1V0dpg5CmC8yoSZd87kFI2qQ4tksDzIhHb+QzYFBwUv
lvWRcdhxlBDYpJxZEw8rSgHMUW/2Gm3ttsXJ4jTXtfF9nqgfhEHC55kcjCsOyFXyrjPezGKplVtd
q9eldfZhIWQDkTZ2vdatcpYESH3FIeQU7ZCLmj936mNJF27KGq76ZlM260TZhLCVnPTOoyZpWuyT
EiKxiSE3n8gsUt2lodq7oFFWMVRiI/sZlVfNu5cFmTgIkOwnAb8BLiwy9o6jI07v7gQeCTETzUYE
CRA7j5LvFn3NHXhuhstiaOsXPSxB/wLibodDCcsUpXzO7iDPT7KP6IC1uzTzdlqJFCaGcF1OHAww
EBlkVJIQpEMcF/8BEw2VHCOf15F6Lw3ci1VK6GYRF09RkE5cUXFODEzGpR5clCq6WCpaw7hnSei6
F8fVx8ck1BGYgxSyPewzY78pPWBDMYHXPk3TntsPuCFX+EQSKiF2G/9JjwNlzj6W9ImIdMApJVoA
YifSgtp3lUjOoiE/Zijli5WUu8Yfd7nD0RBZ7YdFFNo8xo84xvYmS3ibcG2gPmAlrtFwmf66LYe7
GvFtZRySRF0VHW4e520cHyJcmLpJso5awZhc2Lax1ILnwuJZg7vwvGfT/JlHRw8JQpY61zR02C9/
1xAp5AOrj7kV9ktipbgWjE1ImSTkpo22RT6onmz61EWJzK3gE1HNFkr5XoXFpwybZjT3VkzsYzBS
2GsdQXiz++FLA68h0hNvxNnYFgfbTS+jUp1k0C1ySJjUL997NVh4GXuBugdUzuQRM8QSOodQtCnA
r4rmqVCCDv4FqmaB+kYzCIbUj6C6SMojbC4/egH6dZYrqpQbxD7nRnXAkWG7MrqGBKSGCmznJ3gL
2txrVpKa3WrUdTLOee2LAmU6Rg+SkvmrkH6pGjhOoyiGhTuEuLRFODYo1ePxORV/EcopIUjF6Haa
Z8jvJrVezMmKsevSvibOjN7zIMFz6jHYZ2hBA3IPJB1Rg/81LYbs3sytDmUXsOU2qslqlFO4X2bo
B6OM0eB7KjjYeWQCE0MIhVYVUkJinHzsdU01sk8lSrWa5P48sGZHVG0by3kdGBuHfxif2Nwvzxm+
a7/D7px5iGHfPIAgwW5s+K7IXmjPrRDziXaRFRTNfBDJEdU758HEdIZVd9H1uwQHgmvf1+2uEKQ1
yQ6fvCjbVxkwuvVYB7Ltbq0IHmU1PA/AO/2BRh5dC4UqJbsO807nlQi3xbNKwR0qiUniJdJFykUI
EFgrFNAylYEqMniLJBIh0ktqh2pyK+TZYrX0nYZ0OVTypq+SopLgDPAc00F90BB7KHy0sHWF4M6u
CqIg7EbS6Kiso2cgzBlUS4yrMAzsRzUhG0jpFW+P2AMOnhiFNvv3v/7n//5fP/r/kh/ZMYsHmaX/
IirhmAVpXf33v81//yv/v//t5v2//+0YruMahsCl4GiWjahc43//8XYOUsk/rP0PrC6VD7jBOSQ2
qnzU0rG6+/tXMNmvOFxGOKp1cwU82Z2qaIF7QCXoBUervf/Pfl///Q6EknmW24buwRxmtKWqp//s
543ffz5QRUsFm5/nY+2BSk9xZv/gCsKwLPTZwnaM6RX98goKiZ0JDKl7KJMESC1m/vQ/vIL1+xXK
EnRCoXMFTC7jo7D2X9+Azf/9dgxhUXU01XQ0V2g3j6jQ8wpShs/Pl6DNKXR/KwJsxa5rgLto859f
X+2zEfvr1W4eFw01FaRX5GKnpVilw3w2376+wvQ4vrqfm8dVR3pJviZXGGOQJ/QcNxA5vr7EZzdh
q6rNZKK7tnn7UfR+GFWVoIMzGOAtWVjdx79/AVAeuqWbZHMKZ3pnvwwq18gMSzSeOODd6y+1fPj6
5z975b/+vPj951kERktv+fmUcm7Yr31OswUN8b//mEz+eN3RhctzUvXfLxNIw4g7M/EOKonawd5K
//CmP3kNv/3+zcglxUXVGpffH42ZS9xnOvv6MX32+5ruOrpuqsx8+s3cB6lDKbqx9A6CUByKUqev
f/6TgWr++vM3jyeUvRWkLT9P8mPT4AGdG5uvr/CnG7h5QHFroeJuuAKCYVKzteU/+HmaOZapMpos
w/n9/bb05iA/1HCyKJVvTPgWX//+Zw+ITqOlq6bBGLp9/sRyqoCqSuVQafVjgjSjr0q0X8Uf3sMn
X4PJEupOK6iuqY77+23k0tKLoqDrWZrvXv7WyIVlPITVj69v5rN38ctVXPX3q+ihIroKG/NhnERB
OFXU/B+8bdYgvjfD4t9uVyKM2EpgNJ13mNtJM3Pq+h98Dr/+/s3EOuQ+x2+n9Q4hmmq5MxAf/f1H
xFDSDFt3+DCMmxdhUr9IrUj3DpZn3oNinttF+A+GrGVojqEZhmtq4uYSrqUpUevqziFV3hzCIOZf
38FnI/aXn3duXrJZmZXXRSwMWk8pDETrd13Z/v1LCBN2gyVMw6QQ9/s4SrrGiO2OHOAR6YBQ+zXh
HkefHMSvL/PZRyGEJRyLXQGP62bu02NR6KnvuocCPnxNfZd0Sw2EmrcijSv+By+eRU51Wf0N/nXz
Vno0tLLVuKeIOMg4QulI5eTr+5nmoptdgfnLJbSbNzMmUOTbnksowVnvTkCn5kYNQRRjntRqskLG
P3wtnz5Ax7UYx0Jo4nak6UgfBlPjawFkaC/adTzuBvH+9U19NqeI/3+N2+FWmr60pJi+SO/F48wy
Dv/gxbDztw1DnSZG4+apgfkkpXFg6znG4ZJ+az7K1de3MG01bt6LJVT2UrrJJIxv9Pfh3HhGqNJg
sZGcXMNiXSQKFa/nkHolhr6vL/XJ0+JShuk6fPjCtqc39sumKmsiB95Fax+ae0d/sJqXr3/+kxcO
xotHZZgEmVrOzYfpUoZxnTQUB4lzM0h+JKQvOt2x6v6wkPw1VG8emT1NXrqrWdCfDOP3+9BFbQC3
6OxDT6AYSLT2SYZkveTA+qP+e9916obHetU56nd2uvj7d2kamqubjtA027mZFyQRZXpQ+wKNRLr1
zbW/B7ouE/cPs9wn78o2TV03pq2jzSz0+z1qVmGWTcZlGm0lAa//YShME8rtI/z152+GQqJrOu1p
3pWKMJ7EwdaAYbLNihy2/wlrh05v+evnNv3BX13xZpyPlZ2FUEbFQaEQ9Qi2vHv8+gLTD3x1gZvN
mKFaqKcMLjBpNVVIMjVVGp+OoQ1WrG4vX1/t09uxWadNZm3LuC08gMfxmmDkWzLjn0pwsJVX0/7D
EPhkxuYz0ih/m4ZwXfVmCKRp72R9IBQ86TaxItc4fS+GrWX1dAnTZYSs8O/f0q/XuxkTUeg5NSdh
5SB1qKqxbGf4M3el2/yDR8duVrU1h0kP/NrvQ5v4Uw+Wq6Uc9CjfUV3aBP4wj+Jy8fXtfDYeHEM1
p52grRvidup2jW6UJbej4w7wjqR4UruBkWPiGP/6Sp98q45pWVQOTJsiwu18hP0wiitT8Y8DkX04
LCL3DzPrJ7fC5kBFQcudgGe5uZUAmAYKvdg9hBeVACcKeeQRx88FyQdf38kno9qh4zTtDannCPNm
yDVuLILMTFxCbuYWvZRhoQ2rry/x2cP69RI3o0zgBLGCPKXedQIc0f1pf/vJHbiqLQxmZvwwbD1+
H1xmhzi2yRznkJfjpoQH1XUE8gJs+vouPpk/XZ2qoMoO0TT021c+sovuW5+Tn2uCWTCvuX3K7KXh
Hr341av2FaCCry/4yWP77YLT//7L2g3rqacrwAXr50rCIUvcP1zgswdnOcyFjkOWt3U720gqIrla
p7SCEsS9a6RzivHw9+/BcinZ6sJ0bPd2R9h2YZd2hiGP3naEBJf+YYf72SOyBWdlqnhc4vYOWhdG
Obw1eUT9Uq7c7g8//8lH6DIfm9PmydBUcbPrSKWVjLLWaEz7E6yPPmnh9yi23hUD+kVjjZe//7SE
ydaTDEuD0XwzTRZaX/UwufwjDcp+Rq7FP/h5i/uwOCvzrd/8fNyKoDeb0j8K8dGjvHb/8Od/Np74
3f/3+/+HtPPacVxJuvUTEWDS81YlU7ZLrGp/Q7Tb9N7z6c/Hnv/MlihCRNXsvhhgCmAoMyMzIyNW
rKWcO+zgJonXurkP2WZLi8FE9+K2O7nWqpvrA1kzNFsXCmm1BKubf4SNoUb+L76BmfS6iaXdTmpb
0XXNMAjWp7+fbD5lNKzArHz/qDYUjNPA/5S2nL2RpOx1Wv02qVof/YkGJhkgNb1uW0wTNYtrprz6
/zc+f7iFnteoY+t6R82U4Egyev0h9grg4cGQ74VXj09C13J6aPOXGr6YPbgB8440f7nVE0iUr/+a
hZjk7MfMvKZAby4ys2kmZG3fojcsdc+ed1Q8uuK1+KYbV6ovYnHqTWHYQtNknZfk+dRnhMGpabAL
bJYZlmMJ8u/itbeAwspp5m8ln/BbWED6rVj806ng7cemaSmVJj0e10BrmAO792LPgpp+wiIGvnjQ
DLfaU8r9en12Fl2RWJ0niWUpYl5JCKghuu7kJ6FIPkHT+EIjyXOrht+um1k66MwTM9PfT9xRtJ4R
SXXoHwtaew3vh01z+NstTLUQm9w7iRZ1GuiJBYDOstdVo/tcUaLXY6iv1q6bpTGcWpiFAZILVDXX
sdA2RwhdQuvz/zaCmd/U6Nr4scH3ZYg7gPGuXAZrP3/aJycTNKDZWqcg655Tl+rEjZavxP7T8Oeb
/nR6ZieOUYWynFggvpCCrwBA1Yg5RaETa/Hj9XlautUs7nuVhzQVCnnmS6kbot5muVPK8Umy7yA8
ob4P0iB6dhFgf4ctPEpQTLVMS5tdCQGkiKT7NfomDf/J9tFIzZ28RiECrj7FXKmrLs6gTvWIcEAx
lPmZraMdA0sjrww6ln7qXf47Ddu7Ui8RBK9218e1tO1JQtGXQ2qFN+FstwSgBFKoCygDVPSJeo8K
dMzo66zsycUBnViZ/n7icp0eUE8asaLE91BQb+L6LqOBvTdXjtyl0djAO3WLNI568bLNtbrT7JYs
OuTQ0A2HT96g31aDt7I+S1kcHrX/2pl5Q9fwpIJ5Gxe3+jsrGQ9wH//QRv2pGsLbsIclTy++9VL1
sVaTd5zTzCRwDa4USvuzW0xt+z7VTd19drsE4i0aGuhuUW11zd+Xru5TO7MhZkZfZ8pguM9eCsw2
1jTa/rNYuydRNt4nDVrLahHIN5IqcoKI0ushO5hOKxxoU0rquNFMYERlJBU0S+aQnecIz0giebBc
Y0+fTwW/RYsQLeiXbZXbQAtBjOz8FgAq8hcwJgTQRUQwWfAsQWZVtm2Pnka0InRDp3En8il18/UP
La15CIKC9rY6T/rjVXAIpV1UbiW99w5dT4cn5GfmrRvAPOQOEsSoKYJFVmK4T2UU/9ND8q15Xfmr
UMsfepeUJOLAOUlFCZOrVUMXwyPqVoFdSNbh1ALNnsQP4Wi3Nz4EqTcgiOK9QbV5Lxtdsvejtrhp
k0p9UKBq3I5KDs4o0eE7TQOw8VaJUiypChlgo9WtbLKL49DmmW2amk3CX5GFOvOMwC3KsMtk79ha
cCtXv2tEnQsPYH8AKfqbX9uTMQ5CUsucwBePSLM2GleuK++YgUIW6b0y/IOK6fWz6eLUmNmYne95
4aa6mjXese4lOipbiOSgbJRo91P1zXVTFwfHZMoWU6qF15Exf7Ckthu4uhl6xwTaFk/53kGpATjn
HVYEwTBvMU03Ka2fH4OwGFuJFXGJWCh2ev0dhIeIvR+uD2WalbPrl6GcGpm9KVopoauDlM5zWKh/
qgA+yKj8eN3E0mydmpgtjBS0Yy4X3E+59WmIjtlI9/LddRPLo7BlcshiKu7OgoiWOFHJexKIULzE
0KVl3yplWIkfFm3oKhwZJEHJV8/uPk2liG9qlKiNQ69/TsX360NYnCWD149Fzp2+4lkYZ+vdYKiV
RGm6T48N3SVNFD97rre7bmZxFOC7ZJlLgTrMbL0pNRh96xrSsyy+0Us9yK/Xv784DItcJwnJKV08
G4ZPKaz2lZI3XHRwoQdSoOZbGcKiCVJAAmENRaOSf74vikJovV+q0jNogp7WURohjLZ3D2lVRCv3
2hTcznaHYlKT4EgmslLmmZDY6julzgbxLJrhVS6gCDFSaFFaxXLcAsEWNyEP2lsIRl+fxYuzzLL5
D31NpNTJ8MydoWjkNAwlizdDCw7Y2d+0yoq7LR7/5FhJgymkReYPOBWJXqOpkaq1pKOkPUKpBeus
23BXrzjEksPJJ4amv58EcxJtlmUlRuk5jmnXQQPkre+T6Sw++f7kLSff1+g9awKd70uv/UN2vL4O
iz8eT6PSxzmvzc8Vo/K1KIZwAzYNwogQbH/h2y/XbYgFJ+M1YkA2omqkC8Vsy4xupcR1zm2i9fQC
q0lS3+e000BppVGJ9Tr/Rwnj3KaPNPjg6GWGj7TzbtFGiW4sLyhfaYAEctwRIVgD4QXvH/8Q5FXx
WSrgvL7+Y5cn5N/fOo3lZLbT0ZRRK429oxDWn6ClZ6MoGmXFyNIGP52Q2WlOBoOEM021R9/7kFjW
TWfBO1H5K3v7Yo9NjqNTwaW6qgtdV8+HQvd0HMBRgFhz8wXxH9q/H3SaXBRaB94xZ/9GWsp8OHC2
JyPh5tENh09xor0WUrf/n0zMi/chcAu9oYPmqPuPNqKs0AVfN7DgowpDMFWwKECb5m/MVFHkUY9q
8ZxDy+rJhzClT7P4jIZ4MT6MRNfXzS2cTpizKG1AgMdtNdsSuuV6UpvZ8rObwXKHAFoOrSyCiar5
UCC+d93YgiNQehbEc9yHXO+z9UFQajCaMOWQj1IEjEqpeCxFMXVJh7vAow3surkF78bclBVgIi/B
A71hWVJLGR94ClxqEB+n0T18HSuDWrLCm4+dSoaOus3skvTC3LeDSojnpotpg/ntKilUdMWKFW2q
x80uSCBWMiAL6hyGNk+f1S5vyjgu9Oe6RQOoUeFC4jpFFChy64c8RUY9GpMS/SUeg09BPsY/EPj2
Hvqmye5QCqPVPKf3OZKN+qCUfvmtVav6tfdSC1YRkeJZobWvPEl+chV90nIGOg7JoL8z7FDaqyWr
hBghpLM5itJpPMkdxlDy1RYCDWY+tKj3yIO/C3oUpaWRF2ZVDLDyo6UEyzbRC/SEkvFaukO/1/Sg
WbmaFtZAMxVDNaaCqcLL5/yECeWw0vueSpYOKF360zaP/Rqmfs3EdF6fnMeD6BM1FZjowjtVvMT1
iy1/ve6vC0e+NmUPpociqel5LML2o8JVQJUT9MX3HlmgjZtrd9dtiEUjOtggnqTM1TxPYepGNaaG
TcBj0edvq/ubqIVSIkzDW6nM7l1fcvZJgKSxBM98Y33RYBW+/hMWTgGNeiC09ry2xMUTwmzzojOT
mDjC6P8EnDlpGH8ZaU1y31wvgkrGonynyQaJfqEo52tW+waFCw/sY0QdJc+gwc7yYk+eIVy5eJac
Ay023vc6mR+C2HNDYVri8yHithL0AMGgP4goBsMTvn3mzs6AaWZPfNBDpM+vtFp/DmmZqgRcITcG
5HIw0l1foaXh8Kzgn0FnjTKPk+JGs7O+FLSGWreZeMjSveWv3KNLTnBqYhbe5EQKSZxhQqJlDlRI
f+8Pd9Lv6+NYNMLRD5qa+jOnzPl8hWhDRF3QWs8WZAjiFn4FuBc5DFfO5oUrG3jlv2ZmR0Nd+GMj
x5gxOuhzosfa3gr1j99BiPIc+ubKWXeZ5MSrT81Nq3fiBbEiSVmV1TRD6grvotuxtm7MEDl4N9jV
qGm1woDa66c2frk+m0teIcgrCYvgGejQLFSIcrMqWy+xnlVUlOoOyaVQ/ZoHye66mSkImF10bCSO
pqlKfdl+5ZeDFplSTvM87GJZ9lKavyVa8iYC+1b5qEhfozBfWcDFkZ2YnJ0TSQRRUNSV1rOZfWxp
9vdvbH8lNb107J6OauaKwQjzdzMWNJV52S91iH7mkfb20+Fs4mZu2CRVZgqPiVP7L1l8S0cfSmqH
Tl1Zn6XJoodmymSSllPmQRwF/kRYgwImruo2ufLSotvWDCsrsrRzoZAEuK7b4vLJIBOh0IcJ8E5r
VXjv7BsVDoo8+VEFK6PRlhZG1cFdGlwQBgHE+W7SM/qHQ3lSDdRdcwcVXrBrkjH7qCY2wU+atfsm
pEW7DRXlJ9dmhNgGMgd2iFrFIBIk+8Ja/wVeDPVemoCfS2RL7i2tbu4D0aR7xSjduy4WtLL6tfy9
Tf1xV5De2AUR8RaUA5C1t3KHfGRGM+WLXqPUZBNjPgyiRkynq6VdIUUhXJYa6fjGtR4RO21h4UgM
1ETMngy73N6aJONu7NC2H2pYmPd08GSsjKY/hKqWrhzcC9sThBJRNS33wEjnGdmhhTCuakV4TOKd
hiilL/0cG/pGKfBVXrtpkt/VGv5qYYngXVRVGkkAlQA3Pl+iXPF1mHqT6AiZpKo7qbaSe7iEQ9Dr
qTMkma4kkzTUNOaTEzWEDd0XdOse0wwGLXv87Hve3hZOaMODTwt9o9yBQmjtI8mwLXTkK1M621HA
8wH/kH8iMwEggSTRufkqidIw6YvUGTSUUWjpj289P1m502c76q8RbvIJ+MNANWN24cJy1/Smm6ZO
XR+i8k/S38vGrTxWKxt3dhdemJmNxYpEzG/IUicPfhhwV8f2wXJtngA7WsP3DVSn12+LRXvgplUS
rDwB5u1wPu/9VJECtKtpka7RHNBoNpfgBi/bZ/i2pfDuur2ZL/4dH55I9EpxxQCne75Wg0ZnuNFC
MoHEd5xXW3PI1k4kvnBy//3Hgk0fvyorPCrnG0xyrc5QfWgUdXdP4awzV2AAiyM4+f7ssgtzLarT
PsscLVI3MCNFa0XlJQOAVgFk0qeh6fbk7ie7qYFkNoNnPHQmyQJmaS1lsbRdeEDYU1+wQQZ/dhwE
kSyktBpDJ4LMvb2TOCLVlRhrzcTsTc+VoHEdwKpOc9neajqURornKE1XnGnJDP18VMUB4JL4nN09
QW4EskkLhVNDlhrvu/qQaCv7Y83EbNv7jY0ogN9FTkxtCDYnDVlT30LnqlLXMpZrpmZbQxClKVI+
RI6tF47Z+R+07klYK2f10jEGAhAeJTGtvTb9/cS5itayx7KVI6dKd+Ek2ruRyxv359s3+amR2bqg
7KBZnq1EzmDYv6G3oEtfdCvR2tIuMQ2SYGA7iHXnZQGlH0Wqo13rKDpMpTcooF0fw8JEmQqJBK5q
Cl3KvAFzBOWQaW6WOy7yEF5jPfcDunl1sY898Xzd1MJQKJrC1EvPqk1WfTZdojd9I1Cs3Amjx5Fq
2ko5cMGvzj4/c2FDLnylMQw+X0HMJ+8q6OTLaGUrro1h7rwGQvf0uuVOmoD6268BfVc+P28qkwOp
K+LQzB1YOmDLlIzd9SVYmiOVvBclf3OqM8+WQHHrPPIzO3PoTBYvQhJAXCJPRqmnG53rphZuXMIV
NqCpEC+b80d1Vg1tD1ccCoxxKp6goPNvlIjWW0EMjOqLgXSnUtvfYzVAsOm66aVZ5O4l+6ks9Y6X
kjzaIAJyR6q+SvAQ67Dc/G8WZpdjD21V6AmoWe16B02kIr39OGby/h2Ben58pWWqZ61gBJZwrLS/
0duXovt9fQyLvqCQ76LPh2TU/EUTJEkLTtrKHFh2h285atcrx+OyAagYTOrOXMSzQQR2E8m+GDIn
NeqnwSifSrv4mtvyyiU8+ewsEKIK8q+ZyRtOjvqoBYQQRX3mNMVP2/40QsGtDeo2Vn8H/rfrU7bo
WFQkFFitbP7Nlj0l0svoVsWng/qGcgliFK/XLSwO5sTCbM7cTJeLqpIzRyDxZY+IyxvPFby2ibDR
Xfh63djiAqlTuZnOITJfswhpJHAKTBe1YZRFGIvlIYajINqnrrVmL4/qX0OzOIk8dZbrRZM5uZAH
lDbADnZFbUBc7VZbIbnJSzJ2ydvAhFOAbBIsGVTt6Zq4wG/AXF2AQsEvOpB2xaGB6L1ZiZGXJ/Bf
E7MrBylB2FdrTNjwVsI8/DHM31g2+s8opjZMeXp5XnS26vD4qXWJkG2ov6TtH7v4EKzBN5ZCANp/
/2tiFivlkMlKTc5bJUNWOtKdAFJzw/it5mt0PUuGuBypqwN0uWwspac0jkzNTR1pEpuyu/Y4WIaj
JvB/RauB09LaEP5TTabph/tu5nNqKsmxNpipowDxDfxgN6mqVpF18/Y9dGpmdiQg+NYJnwezIym/
wwy0QPFLX4OGLM7byVBmhwJppqEoEVJxelu5tSmGtLARo+NUQdh5fTRrlmZnacC5FrYZo2miV638
rEPji143pHBvZPH569a0e1kckgbNmPOwU1YSHVIkL3OUVH+QAC6rvr+yOZcOa+pGFPv4B+x7Nmum
ZwxIAuEArvSaD/Svrm3NNQOzySpFJ7lqq6cO7R55CbHqymIsefDpAKa/n1xs+mBoqS/4PnkLqAX3
QL2RmFoLZRatgIzneUGuAiatcyst6bTCMPrEmbTKJO25rHN4Y9WVsSzOFZB4HjAGWbR5T3nlBoFQ
zChhMV4C/Q49+rc7LjBDzQCb9fekPB+FmnQV1XUjceTxUEPy3fjo2MaH39etLM2VAfhrip5J7cxf
MJkoaPeKyYmMJM0tGbq+MH3yoo/XrYilXYjf0qE81QovoGCZasaox8aZA8hpfDAl2CFDaUop9uBO
JRuVa70p/F2thC66ZHax0xWr25RZ1mwE5Muo9YDprlF4QDQiDB5dKEa213/i4kRQ8qNcSlICBY/z
6W5zdEMK+L6doXqMFDr3ja9F/+d/s6Gc2zCaHPI7WUodGQXhgow576F8f93G9Fybx47k8v87jpnz
j/aQ0s7KMVTZ+b2pdC+mOn7KFPW+QMbajquHOPAeNd6r182uTd+0W052diIQ8u0spq/8mpgfkGVr
i/dYoMbMGwiyiAt8NxArCA8LHnrNJC/a/eO3P1MQ2O8YxomR2TA6CZbTrnMzB8T9VoM2pGjuS9hE
32GFIA5IIYQbhN3nk2VKouXVjZR9lT343QiDp3kjeLNct7L0XCXGAn02Zb+BAZ1bsRU9k2AGJ0RV
/7HV4xh8dLNDgjx1bSD9CB/7dXPT1Mwd79TcdASceEAI95wwGsK6vv/ctR/U39c/v+RgnOhTVxW5
5wuketzEPfxdKlGjAUGpB0e77R4juFrfYWbqIiAwBR47b3s23YLcJEJ4TubXTpFLD4UtPUILv/Ls
Wno+AGmCFmAChFzkP3NwxwLgROZwjiX13vb3sn9QEbkWuzePh3Qxyw9Cg6ThnHipzNB8kVQzcqL6
VxzuCrGP1miDFvxsyrTBgQM9xMQQcb7wgD0k2n+kyDHyfzr3tjbsGxupmxbZSgHh0xpGfuEqOTM3
e6F0fQl7Kby0TtEiJJAhHAH9M1TBCKC9fergPjM06EKA0syjLaloGm9M7Mhpg099uC+DAlH6emXX
LI6GBhl7iunlizZ7kLj+aJY+yVDvq57kh8i4Dat6K7LuHY7AOwVsATyvpva3GnyyPZuySNuswRE0
6YtpoB+BWEmxAvhe2KNTLXHq+YHzwJ4HXp5i5N7oszQpUpQSCpHPcvfn+qIszdf0tgdBRdnwIgMz
CrmIylqLHQlmeDVxVKXby5MolVGurYxyeaBBeUEaSVdAYxBLnvu1FNbtWDZl7LhN3n8wZbBTuZnr
SHJ2kv3Hy5DR9HoEIEdF3tZmmN9ZsZ59Rr7N3noDksasxQ/kKZPvhS4KtNRLwPwGREF7ENXek9sn
2l2YSPHDYMjeNqyAONejgtxyVSaORFp5Eyi6vHXLMdp1Qer/IZkhoYFmG1BkVOp94qoFbNq6Xt7b
cmp/0KMyaTdJIsnihsJg8tQRh208FT0816vs21qDgjyU0QtSkFv9VNhK/dlL9PCXl2X2bRgh2N4M
aks9O24PSpb88FmCXeoVLj1murorLCW9HexUupFNt4JCx4Y6Xe2Ue0/tBlR3hLHPglp6oJ1COlxf
9MsTxpJpT6JNiXIBIJxZbMZPAPSJ2IATKyMyTp/14ieSg6JEBpCI0Jbu3mEOZPBEuKBN6cTzha/q
0qj12qc4RRfWR0NpULkKA+TExqTStoICxqYMzORFNYu1Is/lDmKkJ6YnnzzZpbCPpsJNQkzDhpG4
A/IyKuTbYATWmBAur2ssWTrWGCAX3vRLTix58RBFVehFjp59S1G0HMc1Cwtj4a0K9kxj1S6JfLre
QjoEhLATKHsxtls7VbbaWqZnYRhnRqa/nw5jKhmHIUaSH5qFtBhB7nVnWBwFdSoWBZzzRUAgD5kc
502BUosWImUXHfMhflK85s3R7YREx9t4ehDezMsYOk2fEh2MoSNC8YXSxSHI0ge5D1Z20uJ0nZiZ
XZ7o+Bhj47WhUwah06vDl9SsXq5P2JIJkwy8QopC1yiEn6+ILkRTBbHCinxWqk9S8PqOzytw0sDl
wkN+juawlLY2MiQHeXZHN8atEq21RF7+fu57jhouY/I1wJHPf3+RdH4MW0DkgM81te9p/un6ABZv
MIPWA9q1LZZ8Nj+xkqSVHU0l1uFj2KJRDDg/XLu7+I2zWJwJYhikoUhHzesUVUhLUeDXHCPFQZY2
yOps8jVI7uI8MYCpnYH6pzIL+7IxNtUixkaSV7sPcrrGOHb5fWvi6OKWhAxsuu3P18EwCgksAgFL
oVTGxgiNb2Frfrm+Fks2KEpNKBreFTSvn9vQsx4pb6CyDkKdDXiKlYtkDlglJwhvFs0R9HLKUObN
1yHLxFjEApgD/WMokPgVfQERUjNZmT+MXX3vIQzuu2axkezcvsmQub4+voXDC/smbZK0e8JJMbvJ
UFcp5cTE1yhfO30Q3sqtqDZJsVbjWbqgT+3Mri0yNlY0xCpr1VrbTNRbY7yLxnqfo/JVWk/qG/kC
/zOv5MFBaAPmuyiEdE1paiRTmFe0TUsy4JUf3EjxuJJvXZw+8u04IsSEF6RRIirt2qLq4kTIT+ZQ
UYhH/r+VvbrogzbtG5R0GM5F4smX0qDu1NAZ97ZBsuEdY9CAQ3AYQLEGMuncxenZqiJZ7QH0VOV3
EUbuJjDDj5rb/rjuapfHGvEEVXgobmhxYtOe2+noM43swg0dFxnrh7E1wp1HOzPKoQEqTHaRO9ft
La0NzwB6dCmHEALMjgeESl3bRlnE0VDCtXZSuzPG/TtMAK0jg0yShhax8yEZ0FOBNM0iStaRshvL
KkFFGspAvaEz7bop8ffYPz+yCTinSAkwHw2z8+OuHMuxMYY+cHopN8FCPsOpJCMMSDNRh+ra96x4
Nevj2D/0lvckzE+m8VQMnyTvazIcSvXjKD4FarZrVeQVX0CmV94HZVIkpdMwMId9jwqhee9mlMTb
ParzJpLPxcHVkh1cEhu1eY2H315U3efZV/LMe8//Lqm3LhRg2t4vtopyU9SHPPomx/+M8v2kw9um
WyP7PnQQZCBQKWl/BnSoR/tXhVbkWNWkksW4sfujL3+V1GojoQPhBQF8CQ9duPNRgkcgL4+CTT/+
Y5rdTeh+17tfIlX3oxzs1UJKNoba3troKyU0Q49IxUASikq4sSMeOwjxBXLsm8Y+Zsad4d+l7Ze4
0LZZpd41CEd2gYV4566pvobGs9k8JeFwi77rtqjRoFD7+9bcmGF9rw63YviImOfGbKVNWe66gX6M
7GXsdPRJvrrRY4IotAJSVNOelarfBeqPNA52Xo83SEicCXcjZ+OhKKW93HjyRvZ+Bq2xKTX0hwP0
uS1rkgL6Zmr8jx/toga1qBTpuPAjHP169hKjIqNZCNuP+9oSG5jJdm3+CXTkRpbybZjm1kqUuXDW
8KohMgAyStpp/kCP2rYBXKAFTlcMh6hQH8oCNfTrrjztigtH5v0/IeThjpw/LIaOxsZBIiKP1c+G
4W9jWTt0wSMSUduWno3rxhZOAVBXXAAcnbRUzSE5cCAl7F20FGrdRDeg/EAXGWyL2Z93mOF8I6dB
2e2y8ur2Q1PnKvMWSy+1kf+CJw+B3ze2bU7XGpnaKdfAg46S8uxMs6oAkExgBY5ZbE15a2Yfujfy
+12YmDzk5L1UTEGbnLM6bSfQarXHD0qUfdULf60xbNHVTsYyuw/KvvRkrzB5/UW3ivpBfzuu7Hyu
pvvoZCCCioPaK3w/DBAN05MP3Epv61z5O1cs+kRDK8PzYM8i9UpXW7dA5M5J0l1SbtcEO5Y2Cg8N
6hm8k3gLzD7vqRWPTm3iRkC8znhou1dFfJb7B1N9+z3G9T9RGJBAuSw3hIPcFmkZ+U5vhPvB7+8K
X95qTb+7vkmWVpxMKZAOhnOZytQLNMCmZ4fjf8yA9vz8374+W+/YHgKDG8QHn4bc2yNQyOvfX4rV
maV/f/7sti/zaoj1CgNF1N3GqrSTQtJacf8cy6N/gyj3p0gOjkbXvua5tTK4eR/G5GoA++ByA9gN
DfscXK9WMfqkdeGhJBA6envM65+p1HwWefxSq0hZqgio1mKniomtwX4S1RofwsLinf6Av7Nzsp06
MUKelfIDbLdx5Mz9JLfayuUz7fjZxUB6g/rqBJZVIP8837GeoaHtVyqeI9uPvfSUlM5gvz0oxAQ9
eoIsN4f17HTzLQPKLtXwHHqxq+R+VO8l9x1+QrMFoScPO9k09BnEzIATo0F0wgNd0OSPRaPnd/0g
2ttmLKMXMchi31keaJbaHvZtZ3ePqPu+vUyJu0waWxMSdarsnE9ll2dKKfe679TiGCdfNemHvUb5
uLQfYP+lnGPzMOEan+2HLJFbMoRpQBWsfowL7yDF8VZ2XXTJ3bsmzT40aflJjRDHhbl5rbF00R2n
MAUCbXqf5qE3CeowUiPLd6w2uOm/jGj4Xt/ui854YmD28pfKYdQG1/SdfORN9xjkVONXSomLY4Ca
HdoCoKIXmcNG7lwhVzmZqrHYdbXg3f3xHYOA9h0xDaB0F9RBRjOGBVLigaMHer/t+6CZlGnBvprl
e6brxNJsYzVKBSFvhSW1uAtbZaOB1xLSr+vDWcgiKMiCGLRowZRIzeXcq+3cymyzTAJHVouq3wQD
ycMW4Y0n8vH9fsjF8GzLnrJVTYSkr5uezp6Ls8mmEZJMOK+9OQyGzK80+MYQOFqXfekK95s3aB+o
AN73lbHiFoued2Jq5nluD5I7rXjoScFYbG2pSG+LauxuLJnu2+ujWvTAieRJ406+bBmhOqpKYUq4
bzaH9DVaE8FZGomQoRMDZ0mnxZxQwQ0iL7ebMXAG9RBn/YeyiDdFHa0kMJaW5tSKcu4VKMKFwaBN
VooBguQ/I/LDUvXSibXS/9JsCeD9ZBxJg1MaOTfk9mEdppnkOyial8rtsALeXfw81STqLbSKXLTk
U7GOkjHn85X9ofvkFu+4+gATgF6aODgte+ZWlEpzEQ657zQTw1DeeDW02vr4iGL9WmfV4tUAFSwC
PuzTif3lfKbYhJrZSwrXD5QaJZoxdY9AbSg2fuAfeiPYIm3abkmjD09+ICmPY5UkK503i743RZo0
45Lmnp8V9I22unAtzzF660HE5FVbF4uH6xto0feQRIJ+eipjzcMymVS9TH7Od/RkQDM7OyBe9MeV
u7uqCr5eN7XoHhZoaG1iGqB78HxOMzqP9c4KfUcgVbYbyKUdB9mSVrxk6YidUoFTcQBs4bzMNEhN
WwwBK+cbTf9cIcyu6MUx1Pr6Jsg1/b70SKOoZTGsLNf0lpmfrzTOK1NcZk85/fPRjfloI7TQM5Gi
+1nHw0YvKd+YlW3fKBY3PNwRKE2TD39P0Ano0Jya5sDbzKFWoZ/BHZzHCU9qVOcnpblvxTve1JAE
/tfGvC0zd0vTVSxs5DFiwb90xHNrUW3f7h+gntB5Qb4AIc/Za1GhFxPuKCV25OjW1G7M5PX695dc
XYEHEBwd1x8sG+crFIIMKAcjTJzYbw9V8ZXq0QadRKV+x/U39fea5O45Q/TZOeUpkTS07gByg0Cl
Un4P0WOhrYUrS4Mh/ueIEjx5xTyRoqte6tlRmzjlsIc+IbDuapJ4awyKS2fQqZVpS5+8mWBVLlNV
7RKnK4dN6OlbfDsP1ni+F8dCCgJkOU1n5vxNQ7oOiXdPjp1Q3RLX1fbGzX4M9VoGetGMBR5tukFQ
Ypr5l1tqcWkUVew0AvVQM/e3RTZsM7X+3ujvudKxA+MSCW9okGZPizDoVbs3m9iBbeezMLNtp2kp
lNHZAYTFp+t+vXhZnRqbOVw9ira0Rc/GQSEnzuPXKNbvgsDYGp68H0frNSyHrZRUz1omVvbU0pk+
5QzZVVSQEDU9dxB5qNKsgpDMafvyM0Rqx6G3V6KKvwC++clK3QVeOUADE9PguQ3JF0lVhGni+MJ8
zkCQeXLIEafvOQ7zjS+Luz4tD1Fv3ydZeGe78u76/C5tAh7Dk6QKfCUXmQsrHJXEDoAspW6ngmCq
qf8ZOjrr1cpdPDnFxUAnWvgJAErYMTugoiQKgqbhgOr6KPyY6oG3L3KjfDWBUW5qdxy2bmOt8fYt
riBoamCn0/0/vy+jsfRqo2Z2RXWwP9TxyuqtfX7mm4lrunrTc3NMzEUdohrNl+urszhpEJ5NbaOU
oufJeARQB6vUvMRRQv2Hmd8DHpOS9L7SiwcfcYLrxhZHA0USESgV9Ytqs7C9uhc22Nm++mqiHxib
a6TYYtHbJjUQAhiLUc1OqaoJ7LhIKrg8NDlG6mBEacE6WEEIY3q7z7VmX1JX2gwbozooo/SU+eK5
kOHygkd95XG1NLU6p/KEEKWoMpcr7n0j75o6gX8jMjoAgG560xiBeMCTKC+ZLYQm2VsZ1f/mCSc6
N0h7AA9f5BQS1+28VECYYsGWYg/iW5jZ4US2n+/6wvyn8WNpZX8vLSqFFfMvIBqUxyzWLxKvUeUW
mpEySnd28DVcxakv3Tw6hwcNmwaF4/kJlhsIQbU9E6laByXaCX+vUJ1s764755LnTIlVm+AaHci5
XGfXDb6k5BrnZJrcFnVy6GTxoZL8w3Uzi15Bzop8zxTrmrPXauAK4nfbTpxEfLMN/8bL0u04AL+J
f6ZJsOKCi2tzYmy2NpoKISayapxO8U2s/6Moa0HBkoEpIw419aT7MV/8rGWzF3o0BQV3gfegH69P
1uLnqeAjMk3AwU15fndF3Gc+DFXgOjnCDYmXZJ29Y4omkMD/mZjntUmYj5FnAU4nRKjvUrns74Le
1LdvGgj82SSOQFOSeQZif/EaNUict7mkJ8cBJpPOl2798G3b8MLCzK/MHrrmxsRCDI5IfmjWKNRm
2+M/3+c5Te6N/wBcnS8FTz415txJjlCA3ZfxR4tXgKf8esc0QeJF1Mcb90LaJRdKlKiWmxx1UoiF
tI2D39cNzJ63/xnFiYHpqDmJyINCU/08wkDZF/smbqjod92NGVv2Bj3TP4bm36e20a/42N+y+Ulo
8tcsV56AugiwGo58brYfjLawQjs+umV24+tc4+Ev18o3QfRHp9Exrg6x/mC3z4YR783id9DXKzmy
pdU7/QGzIBDEdor8ixkfg/zRLWGcUlHwqlaClfnl+3/DpM2DXgi21Lw3RoO4TcShlxwzDSSv3xxM
L7+LLOvetH8lrXRwY9jC0E2J3G5raNb9qLRfusreQer8DdGMP9fXenZt/OfXcGpMKkGgKOfiIrUq
+Q38YcnRbIAWKHCMbLPapTHagO3X99Rsf93ewhxPbZ703avgwi8uQilN1LqysxTtj/RGN0xwNS9i
Ddi2MCjYo0iCT4THRLqzbQ7xuUcTrgHhm5/fNL3sbxKoTitLg5c6fb0+oNnpO03gmS313GuhKtaJ
J6zoKJK9Zm8iZWVbLI4F1DRFMo6Vi+QZgLfCsAHTHqPGOAAxqtH27b554H+uj+PvC3i2/Ziv/xqa
n/FuU5al52LIUhwhPURpsPEg//DjJ11uNlwxd8PwWnvwaVbbrPzedz80eVz5EYuTefIbZjtQnVQF
rTqOj327Hx2xFr0sHGxnQ5z5hfb/SLu250Zxp/sXUcVd8Ar4Gsd2nJlkMi/U3BYQAsRVwF//HbK1
u47MZ2rm97IvU5u2RKvV6j59jjE6DBUzdnZVKKSOT41zUcunrrhE4QtTvy5s6PTX7m2o5Bkk1+rO
dhNYA334MH6pogc+fFWVX9x5qMPGU8IHBihZIujeTi/3jc8ds+uPOW30VQgvNaiBFypsK/VzyyGc
DPDXy5+YwFUNOS5gl4n06hJgVBrHGt9KU4tTxcpz6uoQjHe3/5sZKbuJ+6KGyhjMxPSgsoc8xExc
mXv3jUj55vshRlNhunUm1KD8wIOuBAdoCDGZO1nQpg9J6KyGA1Q7o7f7huYcfELbGqgQoaomt5zT
HgqnjYM7jtE1x/TYwvmZCxbXf15y8Nhsmko3sI6SbhP0mZ1H4PuafiE7n3MusALgnkZxEGVBKcuB
R7iN0egY4ogDle1EBa7YhVtyyYTkXK45dCUBvP9chIcCbyUWPQ5Vt7Bbsx8D0yjgd9bQfDOl3VIx
Em9ivCs9A2dDDhH7PeDT306Fk4GLFZ2Cm1qz4tCWJil0lEreev0xtX6zcvq3Abz4MJ+A2oR747Vt
Ta1SFSmkTrMAbF0+6w6mvdDreM8A5DAGMYmJCQqnHAy3H0NJHep2HqXYpSLZmfyvMHkNMTLmlq/U
HD2bX6r+1WIXSztBTq5vXxPaBA6ICUpK/bRufb1UNqSP931WPOfNZaL2bwCfrkBk5oyXIv7aNKdm
IH6Y7zm1PWrp6/tHbu5MgJMBE5WT9gyO3sffX6IXjWH0DAEkb1VAeJ3SV/pCO5Gx7NeN3S0lBLP2
kJnjrYQnDBCiH+11ppubFXol5wRfY1jl1qaLv1T2QlpwK0KLvGMSNPvHzPQzriK8O0lmu32WYVnp
HmN9IAHMjoVS+kDWrAsr28Sm46lxGuRCfYjJuDe4vutyd+Vo9KkA/YPX6OzYgjSIG/ajXTqf7m/7
3F2LuY0JiIk6iyVjSmnahro6hLiB9KZfucJ4yfNB3w9pZh6joTzrAzvwaOgW3HV296/MShefpobQ
5qMwywaMdb6MKmDPSu3V5uf7y5Mrxu+HDwxmAE4Aq49PLd9LuMG5UVrsbAz0UVHyjcq0TZL2lZcS
x+/D9Gz3JpKl4WS29Sd9WGKxml/ov/blThOLh1InEey7/bPRX0DRBSJLfUlWa3JW+fCDnmvqD08H
SA71EOYry8ZMc6yy9I3myMNXZ0kSbsmGFOtLt9c6PU/ys4rHXqb84ORBTxY6p3MX/DRFB9pdgp6Z
DLIo68ElUWRnZwGt75780GLci2UIGtPKi5186XBON8fNtl2Zk26WAs3+JisJYgBQBJ2IfcyPenpC
PAplbOR8+G5gI9+b5mPXE39YGliaO3vXq5VCHi9NrmY6zNPW8iBj1Lkx+LsgiWamXk0/19DnuX8a
Jme/t17p1JmZGBOO3OmcuSJQx8rn6rPW5yslZ5AHEZ6GqyLXl2bn5o4AZvGBySWoO90ICgDFAQnR
scnOtdL5jrEf2DethQT67wuOTFKFYPXBnOQ7XPpjqBVJNPDRRkS3C/F1tNyHLNf2EVXBHtfnS6+G
6Ykjb+W1Men6qJmmFMLAg7yt1uBKSEd/hFaHg9ACRTYoGDwxe4s27P3vN3cEIRelqyDdQn9G5i8c
LKXWBgzUnwmD0MmAsFV46ZJ0zFy6NSUQeMaiHHkz0mpgZlYYY5GcG8VPN4W+ur+G2T8PYcnp4oNO
qsx77TIzqnW7TyBbmXsZfyzr7X0Dc5sEco5p0BGDWaBg+ugGzG7cZkyS5NxZl67YAT0V0oUwNbeG
91CLEj6oLGRwb1M0PXWMNDnr+UPWvZJkIa2eCwzv7FFAm8Gl5TAY9olexB2WkEfxFg6xcuL+jKpQ
YLPxbCDBBuXf5f6uvTeTZIe+tinFQso6opdJlpxR890rLQmiQg2MkgRukvvdoPjGAPZqrqPaO67C
PN2NPTkkYbRzmuKQNfEh43SXWzxAQzPQiYoahLYdWL9jztRxLoPItn3wfPpF7T4YIdmVpr1SsyVW
8tmvj8E8a2ImB1xOyrecbhij3m2wjG7XFisCEqAlOu/Zr496Lt5PCDNol350MDDQU8tJeHKO2gCl
pEWSX7mJ/56z4ID/Y0Dm9XQVEjKewL3AyOBZKOgAcdFrF5GWK1v53Cg/KsydMWsJFT8Xp6/NylUd
fSiBfKTJeeS1T4aLIS68PjMRLly7s5/oanmSp1VAyrBBZ8mZVc6FDZi4Y9OoWkQW7MhzBjf7KN2v
di9y6mZ5cg7tdJsN2oXk1aEy+TlSckjzOhtM8u4j1B6RFvtxr60NYb/cP1YLvmJIwQi0QBV1GH4C
SQ5W00Cveon4amk3p3+/emAUfdipZMS51WrhDSFkgi7GkirdbDy6+mLSobIbJdGBYEnOtOj80Pw0
gJ+OJZsKT5i4+kL73f+2aVLhgilWURAH/q92l4J81uiP+3//XRDsJtbZ77hAjCSBzPzjnkVQQYtH
SIKfIz3zuuoLZhRRw1DDY6895d3RsS4K5iDL9HPHXzNo/LFiZdahn0OfBoOfYIwp2JeGHGvzMV8i
fpvrO0C14b/fJkWXZCBZVA74bal97AoaOHrpRdVZHXZ6PQQcyu59cW717yP/2fNX1ToR63vevd3f
of/n6PzzKzAS9nGHqJOjLloixtmt+erqoJ5rzWZfG2MQmVVgZ45vKsbKxO8bUrrtY/M0lu7P+z9i
1rPBbTih/UFLJT9qugHiD3zo43M9oCHQANoTbeN2Se52NupdWZF8wTCK0a1GEZ8hIbcyMrJyTLZr
hnSdxOFCQW7uGIHnWjMwE4RirCx4HYd67zAAe862ywIte6pt4XMrAt0DxRRvtBnjJcKt2W7BtUnp
5I5DHGHYGjGd1Z2ftGvX+dqjzN24T2mi+r06el0aB5lerXWlX9niWBe2DxGLhcR1duUY9QQXJugF
kKZ/dCfNVQzGKwQQ3iHc928tP1ld4nX8m9l86dPf67S/x32wv/1rTVq0DXFfrQsRPyw32QIWNsbb
+545nUE5flwbkAJUn4u8jDEcfe5yGmAgxs/5m1I+i+SrVb30pe4r4vd7nuAxczDWCXKeiST14wYa
Rj0IV52S2gYaqhAu8Wy1hkZls5B5zt1XV3bk1MPQO9qaOvxFaXzOt+aSXMXcmQbTFDj6JoAyoLEf
1+HUtOZApsARlK9Wt7G61hu6hc8/o/8MxNSVEeneR/1AE5yXybnmL934iw0X036oi3pFzXVTrPrq
Oe8uJj2F+sFSX3TlgfBPvMCoen3R+gVXmfX8q98iJQAcoBklbPBbuvGQvSSFX3BPNVaVc7DJ+r5X
znXmP6xbOmV1q+qCUtiK42+AltbOM1zGU/STS19K69xGhzg8O+UGneq8zoP71ucXCvgM2iZgdZLH
JMYmB0sAxZkwwPjafLZZvQcm1oeOA/Bhptdqi7Ft7glOMOA/yagChSfjdRzg7Cc14RgSZaJcuVUf
rcamMbwkCvHS0C3Ls8e89Wy7ZKimkmRnF2F1Fhjd/ZO4Do9Gc8LVAY6XE+cBuaRWxfjGxNrWbbeJ
Qcmg1JDXteLNCFG4IlyEJ0wX8E0IurIpHSRcGZrREZQC6lw9GtxZWWzcUWFismpYK00XmBk91Vn9
za1UtpBYz37qK9vS+bId1AHFlMCbA/Ess/Eq5ZiSyrMTthLOVuWv911rNmhc2ZPOkMh7AI7xpD/r
ZvEjUxA8VDtwyu7nfTNT1L63pdLxcbpYqLTFtSFAhyuE6XX1gTfoCfEY1/TSHbJkTbqkYqOdRNQQ
acG3/cRbtfUbqh41t/0k+vjYpe6Ck86+KqcuBLiZUAzHIO3H0GuMdURsBbtY4kmpsfqQq/zNTdvt
QOtPLMVMDCTCBLoPTbr0EpvWcrOzGKgEoxzezDe823rRgAiahfG5iOtdlYD/VeSbBuCZhvwJcAWv
/n9NTb57/RyKtSI0Y5wLgw2rTlMu2tgGHc3+5D4G6hdoQQ2UU3L3KOubxCxVmElBcZIVBzd7qZYw
P7Nuf2VD9hAQPnPkvMjdVPORJ9Eb4fSQtfbClT97mq/MTI56vWNGFKIujOjVR85jbMQHooS/hBiZ
ryn1Zwhx7ZUkXCifTidWdogJMw1WuGk6xpKOWmTnKDfXAz1bVQq2gdgLywV3n7PgYkxJR41GBYRY
ilGCt1TrTA0P73yHfshSTXvpz0//frVpbqXQJJn+vJJ9HZJv4W8SirynsGjaY3gArBiQtZZ+fiMU
/PyxxmGNkmMSVRg4WJJmnnOvaxPSEoSaM6PVKkRxJ0gsKJP58dIuzcW4axM3n7loktZqEbCb8KHO
669dBb0YM/1VRio0tJcGoebNgbxsUg9Fu0FKkgnoizmPR3yUWvOtsVk5iN4YCT6YLDomira9f1/c
+gDK18DGTVLuQKjLfHN52KRWmmb07GROAGLo0S8Kxw7uG5lpYE5FcmTLE4MRYMnSHipJNrpUo/GZ
VIPf2d8wheqPA/WUYlOL12nspbAwThG+udbSEMpt2IZpg0C5cIJ43wB9SQuKXjPk8Tm2Bfd5WoDg
THBjQ5W2GD3MIihLTAi3XxAWcUmBmQSAQF2mYRhCjVShjcd4b9pnUvYeg8StLkpwXp1U/ber+DCG
ITBgvgFlvSEgUprG4rRX4nOpDNwHQdRJtN3r/c93G1w/2pAOmW0ro2tVuPlSQvcKLva+5tuqTVcR
azZqUz6Bxvj3Zg4ROmASt+zkKyCPlh0GFFGlXfUtlmXEZ1dEwiPx+NBH2hJe/jaAoAc1WQEMGLVw
uT4zhj23ilyLzzr/6Q6x1wytT5SFQzZvBHR+GFHHPKgcx/Uq1Mq4RhFIVGKN9/zrmJr+0JEf97/T
3FnGoASwXqAMh/NNjnkVz7UxrFS1mVJM/VNupF4+LJVA5hZybWHylCsLQlhpSAxcs2ONFr2r+3lf
+Un4+7LduFHfUbs2SGkBBvpoJtJDSwwtundjuC+VXW57vfDv79VMJvnRhpSY6IkVqVWD1FUzLrr7
JcNIoU3BKSo8oT+FzbFPGy+tP923OneSrhcmfaF2ZBobDTw6qFGteGZi2u8tNjBrMqZoI3aeDW7Z
+xbnv9gEgP57K6UvRgq9axsCi2Cf3bVcOZYdC3IKDM99O7JezPuJvV6adG9FRqb1dIShOMk8x/mk
Fz/cYqvpf8Xx917rfcd8FuaLpjtABrypaeqZbecb7Q6M2Qs/ZS7+Xv0SGa1ijnrRFwqaCcDJfVaF
ddHzds+VfstrbUsVfcHcwjd1pSdJUkYOEEdTHd49asMBBXhXTT0oP/r2+EbSnwv7fFsw+OC3rv7x
bCR1Bz1LCw+80T2lyS9VRyXbgNPyH60SeWEee0k+gfp/aOLpvum5m/R6X6V0zjQGt+A69tWCVhol
kP2xGgxRu+fK/R+91pVuHCetACl2sciyBaPjE9d2wlxATC6tRooxTUiB2hLwVzhu5OGaWdtqu6ex
5o3WEqhjPjD/ewhdKdaMbm+EpoOd69Qe/Jnfh+7L/U+z5PJSXHFixaJuNQVMZtpelzTn3I4fiF48
McqRESwBNW9rx5MTgqgamitYlgy445wWZk2RdTBarlMt9kYt29QdkDGWu+rQ2G2ytS6WEqvZTwam
WijpIT2+EXxKU3Q08qlibYVPdpj6zDG9AYpnSzDw2d00p/4VKERuaf7yiPKu48j4hf3Adb8pgiLa
xHZgLV2ns6HjP0M3kYokak+nJnxoPBDthRfoIANEmIG32PyLFJf7TrJkTQpUYFykqZXDSQb3meUD
cAtIS43XKD6oxs8mXWJBmL15rhYnBaqowIRioeL15+pkUzqHPkWTKF0SZpo9WldWpKA0GLEaGznK
xZqFst1L2S/E26VNkyKRSfG2BZ15gvm0atVyHdqKZEU6N2CE70JdD+IKfeT7H2pp56TQFA2uk+cE
8A/L3sYQS2F+ZgT3TSwtS4pIlj1kZiGwbaaZQhkk0VZhkgUZ3oHomm4aJ3nuzW6BTXA2aFhI6y0M
GIFaQQpSY9ZGTshwrEZH90h+iMjayc9p/BzSbu2E30v25f4iZ30DLS5QM6P3eiMHlJAoNECHh+qk
jW9mhZmX5sYScf+8EcRBJN5Q65GbQaCgMjtnCkqItL5wvwFRen8Vs96AFsE/BiQPrwn4DMACjqy+
d7chWDT12nqb5iPvm5n1iCszkqOXfRgpajGZ0fPAGZ1NBMK4ooG6xYvZgz16aT5qaVmSk9OUjFFd
YN9KHXWhT7FQwBcdLbj57MdBBc02MHQBmnMp5MVh1yQcigEAp/pK4YF44P6mzS7i6u9LMU6BwtDg
Ytb+DJ7oSFzOFl/KhOZWgLrJlDuAewdjVh/TvTrO4HcDwQoSEGmHAVeXaIrmbtVrC9IaCsIKAdYE
VIHNznOxENPgG/QWIZdzf7PmrlWMoIIzFdOSE87741LGloPCO0fnA1U7T7RiZWpflAg6NqaB6Y3d
fWPz+/afMSnYFHiEU72Gsb6sNyqUIpx29QcWNG0aq0Xh5Qbm3TMKek3TBsBn3HXUxbNxqTk4u4Yr
C9KX4QkDsLu3kvMnd/xMycv93z/73TFsg4keUIuB/ePj5whJx+MIINNz7RXKdsDQteX3S6d89puj
gI0CC5omNxXshFtdrql5jMcRWVEt9Rw99obxZ5xHXvYHQ0oTxyo6Q5MAwC0dZSq6DjSrsMatn6ND
DtT50ip8IR7PfhXUs1FLnHgW5BZUAWCx1eco5lD6Nglw/fyDz4IZadTLQemlyYTvEM6CW6X48yCh
XUHXOxhN4rdh4pdiwdJcxAcOFhn8JJV0Q28I3sfIyUfkAGU4+LWg0Hd9zIsHXglflM2qMf/kGQTS
I8xiY/4NAHfJ49rB6coyxEsZDBudx5ZSwdkSBEYRJtg8aKpQ8/3o0W7BwhCUSenZUJP0UAGuE6iV
ma0hKO1izFLN38wmBlYDnETfQRPOdoldVg/YICcIi8ZZoxtsf5vkcwKmtM5bx8NxAdUh3RfglMIH
hYgbyvtoiaAg/fEX1i1hY2617ZFU4pPjpsdWZJCYY+UfRD/wR0JABgxPgBBLlyunTWuBezs9K3G8
1dUcXB0CMxn3PVVazHvF59qIFM+LHqoSI8N2I3yUEERyUD4Vxv+4EimOgxc3ATsEjChe7qz7pfHS
ucM8vR6AZMNr76Y7YORui854BZcR0IwlXQewhxk7CyFjLtRCsAipKMaBIOsjXeLmAEInNEExnanS
vcoUL+vyVZp3Xk+WxoFmF+QQQLrB8IoJAsnDiFNHwooteu6FNQaKMZrrdFCGhfK8M109H3ufOsZA
AYMzCBT+bnQjDUbslCkmBh2b3gisEelo1hPjxMMEDZ7IrB3PMaC5Qt2JVjTBNBJK3ukuYXm6MiI8
m3oyKCubMu2RQ90i4DjVnpuHyeOQGGnQdyG0PbrcuaQmT45xU1WbqtHbhzB33RUobFkZ9I5VeZY2
skAZBxe6gqaBWGlmPvjVviQ6dMpVs3UeHdQh/JbHv9zeTPbgN1Bx+UxwlqH+4jb2t0Ed0osWpfGK
AhP0MDh2umpCM8gskuwNwX9S0xbroaF4i+lp6ndxRbd5P9Sap1RW7jeiYHD9KPes1lGDJMrHdZy+
ZP0nZ3wqgN7zGrLpumRYFwVN/DikAuR5QL6hutx5cTf4RWT5YYFSRhH1G0HNMCjrutwYhWEGpVap
vtJRZdNh/NZPMEG8Ht3G8rq+bj7fP89zroNeNkBtmLe+JZRpCzZCawRPwJHmnl5lfm39fnMTpBJX
JqYr6ap/UNigpI7ciJ5FqAa2rb3ozF2N2RCUcbbmtFzdX9HsjeDipgb7O4ajoQz60R5rsNKGNWjR
10ILSN8bXm+2ZN/Bd3c167WDw1woOcdDvyKK7j5orRo/1yV6RRgr68VjiCthbZSU7fskKzdNxIzf
BmFgS8BDg9cJKls3Bza0zFgxooqeXTrdiUXgAstXkqf7OzEXgUCihaQbB/ZWO5LlIadmhSR/bDD4
4dk98j60JdWVhmviYNu5tdBfmXMmCOZNJlElvKF948xJQRBgg7FheMUIVrjgq3O5y9WflyGeDDOV
1hjjzw840/0+tNbEWnd8ZSQ/8mThC80tBRx5EzfpxF4sJ8p1X6ig68FQN7PDc0SiR1Znm/ufZ+4q
RRMX0CKgYnH+pFuupUWktW6DAd8JSZ1/zxsziMtq4S6dAVJj6u7KjHQcbJVm6Ky1MGNHJ9oK1WsV
fReKyregW2o4wwk1QjAZ949Ohe68CtWOhmWBInRAyejCpTi/ZowzI+SCouIGSK6rdShCwc4V+WGa
X932l8V//cm2/mdCylByQxtKTgd2zoZvxKj8ML1EbKlwMvfEAV3Bv+uQvl1khGMBOllchfyRsVPX
rgmK/DTItYWOxdKGSV+PRWYS6yU2zDIHz812TT9N1y6c27lAAU5rkBcgUQFlo1xtGhPIROY1RumJ
vW808CKipJGQXbEoUDBlInIKcW1pOnZXd4Fiq1UCeTN2Fq2p+rmwGh/Y1GjNjdQMKivLoabUuquI
s8JXBzQL7/vGTAQB5HZSpwerBRgtpIWOJfL00M7S8wiyXgh85XutSY5hbm17V/kUKkExLgmR6Ld4
V/BRoQAKbiVwJoAv6uOSQ8NNRreLeoChdGiI9g8Mr+G6Sddd+tjFj4D7ejp9qOMvpQtmvfIvYUIL
Tt3z6odjPCPPx+vZxmRuctKcJRzE7XdHEgftLzwEp7fgDVlMGaIv7brDUYBFeowihOxxF5JfUW8u
5I635wUbjpcQ0mFUH26oSvrSThXFVIcjTy4i+15mb8zFEK2WBqr27f43vj0xH0xZ0oPQVJ2qsIdx
ODZ646c884xiGkJcqtffXhC4wDFmjDoK3nTA6X38rBoDsT614vGYGWuKdPe37x/8eZCYgeQZ/aib
GgpngzEMQEYfqwite9ArieH5/j7dHkVYwAj7NEcGPQUZc8YKq0TxEa8EMMyb+P5E3ynDa+UcRXfK
0FAsuBbctzi7Zf9ZlAnA+IgeNk/peAQcy3Yv8SIIa8afwbYDOhBMFmNWScb1dInFYk4BH0+byjfL
hxyMnlpzUqqX+wvBKbuJY+4HS1JY1sAywgslpSe7yfSVJdTvQGD1n211GL24b7QfRqo5m6Zy7IcI
peKgBQ3e1yjtSggmRpRuaZW0J01Jh63aFfVz2WnNekxSe9VnljgTiseSIVIx+IQP1S+r6psg0VJ7
a7mZeRFVAVJ+p0n9GJd7gM5vE+MdpfM6qPCAwKvL1vZVoet/ma0dZ9uxModTyOLyonRV6fPWdteO
CJ1DMer5pQdJnkds0j1arI0CDF0V+wjMaxuXFeqGib7eRw3TMhAf22Co1gDw9EhNbLQkbMX2zdTM
9l0N5DWxY8gziggvNKcw8tEzy9De5BrJHuteqGuqNngqUSK2XR8NvkswUZWA6GmnwDMwFYyp6hrT
8etcaKpXD1USRI0eoso+cp+yvNiQtCSXqKlBsJFQfinhAbVnZbqGt5UbXQazyw6amYAcZRQgFxSO
YHt1XDtV+xdoqF/7JtqKRNmOYGhnESPo7vXlvla7p1hpzE2q5+WjXhRREBcA6TRxouJNVuJly83G
B7rPOjlKwS4K1+OTpVVhgBpD9LNyinKT9LR7Nl1FebALx1ipFLQcGGnlxnNsYlrG6cZ8TdMuXtVJ
icZ54XLbS2iK7sf0Hycytb8KPGUPWlNkD6RmJpowTrupR9TLYgTWFc1yc6W7MYGXWAX2LhR79DkE
2tNZuBWxy7ckdyJ/tLgAolPv/QzV/R1lCgmSFpgtSF/ZmypV03UNsdwtxKSsHTfKaI02au5TkWXP
eAW1F7Xp2q+GVSr7rBrrx7bQy92gcrTCXZ75ndZWq0QxOn9ghOzB6a1tewA9g54xSIpYYDZTWlH4
yVRyQwm49wa9BkOiOqJxj+6mVwCqvWcgIfikVSVkNvU6+6uMR+tUho5YFWbVb3tArFeKBWLypFXx
CUSGbXJAR4iXNqoHJtryqAK7fjqtV7fqdhdXQ76zSBOjCEFSvOF0seYWi9YVc+vVyMYU/1uZ+Unm
WOswx0w6hFl+r8iHutjHgCCVYMwQcrBVhYDQsDbQge7S8rOtLlWu3kGDH/MnVDkxNAS4H25SIqP3
URiL+jTvk1NvxPa3zFIzINBZJB5b6EOuQNCcr1oT3HLMbOivNjacg2bweF93X1EQ9NmIZ6Yysmil
t2/cVD2adIDAmAnAaGWB0ziUxqpmUfRjGDtwGmlvURrlfkrLKkiVojkQnBFUK9CPpAIjoLTN6qCs
WPHY9sqnjnT6wbETjGm50KEtXZpt0CcbH5JWUYK80znGgcG7WJSJ5mv5SFeMjmYALqVqqxZm+xKm
bb0GtqjehQa0IMKsV1c817fVEKWDl3B1+FGSZlg1eeV6yLnacxi69raIXUjvQYbcC6O0AZVJb63N
CoPxtVaHQUJyqNQWjV76pGk037VbgREjV3x3B0UEusWr742iizclUwr8f6l2UtAK/37/xpASz6kG
PJV+kfyo79oNUlLi4olX2DUpjzgw3Gke6QAmsvI5rpCFutljwhYQwu+p25Wj/G3QQa4LDkBn4gL8
mJ6kLbIHxOvymDmt/pNlwjo2iZs/sKrBgbGz2k9Hc1xFNWhfStftD0M0qgHPu9FrysZ6LnMr+6QY
ZNrprDO3Bnp4ftm52sXUm1+4xO3Iq6B5aHhkYGJJbHsmXbSn0s3EAI6QLwPUuZUnYDiKk1OXJ5uO
23tklFAnDvUXo+T7JFrKGWemxnGuwD+FR+kkIiAn6WlfZnmukvgEX+v3plP2u7Sz801kCoiKqlV+
qnjsQGolHdTHqFT6UzvGyp61EIoy2iH8/Uzpw8+RmoA5yeJYG+z4VFf2wWjM5wE3332PnEmTYQI1
Y7RLCfJLOX9tLUq61IpPIID17azyavszM5yFhSxZkfKktKgdu9fM+JR2nwdWeS40p5tiIZOdySuh
M4HbVndsdIHkSvtQ4jotnBYvJCDFFUv1YtO7v1lz/jj14g2op1kIwNJmuaNb1BRDzKdRaUCqOXoZ
hFAqRfFQLQ+0fKmEKUWL98sEFHNAoQGhjom3aVevXsnZgBJbUnN8G+aQhyxRiwPV42gN0WbICeTA
kcfchjdCjzR8u7/Sub2EfBFcAu0qtAelldqKgVK30OLTQPWLOmrbLBPiD3YTA+HgRoDqImKU9ArX
wwgTGcMYn3QRGN05tVYjDSxo87QL3jf3Hrg2NC32ah/tVjXQ1IOhuvqe2udMOw8awH0LNa2Z6WU4
HQinJvQ9SB9k5Hqd1GMdV0p8Ek7xkJnuF8cUiW+1g+YxWj+opY6sTTx1uh3UGttihOig8fpznpRL
NFszfooWK6rKkJyA2LYjXTOWnQ6dKCLlCGCN83OAAjvb9NTTljCMxszjEfVdfEBzSkfQ6P+4s5Hh
VJiIT8KjVQ/pL0RwArES1/nccBodidIO63jQIh8A8cYvrXJ4iFqrPlQZq1eCixqFJpN+1SkND0ri
NAokvyqAAxozDkECbbefIl5kpxbskxy5X6R/0lXar/NeIw94U5RrYbLc1zkSwB5Z9iOxWRqYIbL5
ESIOwLHo9tZOSA/Be5YlYCZO+zeFi/YZo/QxlLRb7AnVi/Jc6Eq3/a0DJHd75SI1Tm6K2VjRHo3O
+QWxrteSKgtuLQXVv00gkcA5tfANZF2mVCvBpWCV7TEavzaGs0YADAStFlII6fD8bQVZ7SRyhw6F
fAdHtVMrmsPbY2oMDySNHQ9PpSwwI2XL+noBJig3bd6toR8CuRTkKuBwkxwqdENeGqSvj3Zq1qty
6vCpWVk9CS0iD67Q+1Vrq3hsnpy6cTdkNPNjHtbsa9InyBCSePQB/KtWdcMcj9eJsrv/VWf8HdSO
2O6JnW0qHX70dzZ0qeqgWnaM1VbbmmrWXjSza5/CnBd7VbD8MUEsXYNHQF/F3MKAzH37M2EZnWoU
hNAueGeY/GhfcwZDRO1gHDlj+yQr9u3vue105WCOjGAAi4B0GaX5jwb0Mk/TaIjIMT9o1ilnC/W/
ud9//eelz5sJpU9qQ7GPTbdnDK3Uhf2RjsTNz5+c+SrSQwGFacAWkqPO13n3U3H/qpcuZX36xlcp
9d82wDSLjHTiMZGpYNxEwzh/lmANbYL2bzWGE/vwWBHqIy10SvRQUEJtuU02qNAMaRB2trqqeY7i
mhICWFlX0cVBYQBoEWOtKXp9zBpGdkJtXWgkReK1jaNwg7QMBDNFlCq7UhThiuHpsnAB3x7tSYvB
QLoE9CruX+mSd5Fbmn3SjY/xVDuJTqP1NdJSv8mX7okbQwC9IERBBglVRpBrTMfq6rPYesZxKkt6
GunBdA9m/jlsvrSLCn+z3nX1ZaSvH9odZSmqXkdCLumuqn7PeRGbVCAYkY9BZxuoTDk2DRTcJYrV
amgUpKuC1gdG85/3z7fkv5MJTAlO6nAoxBo3sKzBKLTBHTL4L8ijMCCWtS88Vwy/0sul4qW0WZMp
gFcxygGpIBRj5ewLPAeKyNnYgS88cjOPxWb7PVFQgfvtFSFiYobaehfdkbubBootkDyqu2M2of6K
xMeEqlWYwX0rNw6GxSCwgkjlnStexjwl5eAwKx/EMeyNFTM+c9Va9eyhaYuF5cwagu4OCi/TULOM
Y9WqJhTq2IhjVqHXHDV5t3KsmOFdnL5pUDFZWNeMP0x953/NSSe0LAgmmG2YK0tUWwFy6cdoZVoL
Xie9M95dAVkr+vVwOTxt/o+y69i1G9eyXyRAOUyVT843TYibLCqLlEiJ+vpep3ry2t3ohzcw4LLL
9wQx7L32Cn+9CugynsDweD7KmYUdt2KTIoUTUO/YijCwOZiBdfqfP7CnPhoLA6nxcE3/nydC6xMJ
utIyH3v2vZhnIBRhaZ31/j8bn/zzyTzQdOFVBoqF/k+//y8HD7bZZI3uMB/tJwvphYz/TgD4fz2g
f32BvwoCVzFhA9Gaj/oLRTVpp7bR/Jsl91cx/78+w3Mj/8tnQE6QapoVL1HkegXf6p9oJUXYf/3n
DwQ9A0yOMeXAQfbXEd3pk096gVdZZagF2RJObur+u2/r/9o93hOzBGkaBNq/Q/hKvYG+DgD4UfMk
oEP6hLxDO/hqqn9zVP8zQ/qXS/qfLw0HGxBSHAswuP1rSbuTz1ltQJrejfnopyVUkhL4OA29Zgff
5iV4UUX2/3+Dz+fw/73kX0u61IZ2sIpeHtXB6pO5+88qs//1if56QLMtKmb6+O7G4jKtp/rfCeww
hf6rsvnvl0BBgPPG9zGQ+Gsx61pROJOmTcfKEedagpM0KO9UkYkA/HO2Dde3PuDEaKT1xtbtqO3y
bsrbqY11905Wkg7jyawzQXaaVwEWrBIXpDlgCbnfgtfnZEK0GC7+TBaiR3UeQv7bh3Q206G3IrCU
sroqQkf5OUdAojM5R8OEc2+hhwvqk3bdm+aWk52wLhas/7xi6/UbjyFEpRV3DhJiAbaCWW1NMM1n
B65HQOAdY9oI6ceqpbFYVaYQOznp3xVezy2RNZxYy2sld2gc88qPyNpGZn9e+HSfFhD75BTq8gXc
rzww+1iYVq7VXajqOTOnEjb4Eyg0dxdVmxlo0chk5Pap8E5wQQee3IWGq6Jybfetv+usK++0uOrO
jhVXKpfkdfGm2LMu/uqESD4rrbj3T0X1ZynkuXTX1yfqCJgn8WsGz4qHoQBZq/nVW6ujqHLc69tn
2g9hdqRx2KYOSeXc2fA9ufDnH9uNQWJ/LOGlGpHi1E+vfXNoPQMDOydcBz3uqJlpI01k/bKOfTQ7
6dRdHQMW4L9WQcPOLrZd7X1ZZXlpVWrPRQL9L4zYPss6xySVrH4sAh0OkxcXs9WgJdlkF2FR34W6
K3NTkM0s9n6/V8bBo9oNlNC0sFU6QYbebku4YWqkSWCLERJ3u9Jdicdl4kVMo8iGXkWcDbkBEhIf
cs3PAn6rFDzevW9PTzrjg61vDqUJ64FsXESTUwVDhSkhduZbLxjmQWsANy8z8bsJvz3x8Y/epoXM
1bJh7mYY+vyZEyJNsS0leEHIT57YmJq9GxJNK8NR6JiDqmjQmmhtstLG+xBQ6L874yf1Mks7msqK
puZ9ECImPsmKZ5T9M9KxiV1tOwTnYWR5Z4nIwdwBwPGmGNvcG+AF4sq8xi8m/6jg4PtzZPh3hTht
kFIjRdyYwBnAEKmz5KZzXpy4qH24C/JLhSfK4DNszMA4qrRbnZgGmVpUWGBhFrTOGzQXRjkls2um
FfwZuioLjFPd3JjYIn0Qjq8EGcqAccIBVAhN34zwk8O33yJJqTopBOHN86Z3rgtqJwhfg0tLtEwz
+rRo94t4B4M8moezpt9btnc0jG9v1vSnW0XmUne/dEPE3UvvHNoyGcqT2UZC385TPgBxkhSWAMt7
Xb061RhWqjwMzInByHQd5LS8aRTG2tNDgZxBOj8GnJRCZCmtd0vnmeBAbQQM8Vwtn3wtMsQ7zLdg
J4DRkh6y6q46PZRV3NccKuS0al8nWBnVddoSJGG5DrLM5h31WVhNmaxZrBVmxrTmFBhTuJDUNFhC
py6chrM7NjCkwQS0G2Oy/LjW3qv1sK/ddDF+tVZPAEJECN2OHBB2PfgTV2MQtXRCfqAKO1E7mJIt
keWQzBpwEHj1L4X5i9m60apdFv1hd2XEg3qMGgvE6GVjePnETgS+MLTZdyDfmT6JCsfaW/699Xhq
USRQ7WjbZEwMm956r2vMbT1jX004f+GOZ4E1Z5yZtfHRH9a5XfyZqs8J/qvUEbERNJFo3IgRsrN9
sIblS7OkLoevP8gWLMiX9kNWl9kfIts5jOLETSuel+LhgWpQOO7GGpZscNxtrxBCHQTbgDibBq0r
HRHRNtXrEeFSR58ABV8p/R1B2gJTPzGnCSdk8+73QaRXuGTHaNb4ZfBxYBZr5HhdsgRGyg1IQBGM
MxIH5Gsjc9cMcZkbC1/9WNOLviSjkRpk2bqrHclgzGo2HgM8g5GW8F5twsa4o3yMTB/WB2sVsfWj
lWxrdd571fhNhLxy6Mra2MHQ3+vH/WT2yQTxfeFDJmw4kVUfl/Kr0E61xyLXlVGr1pgbrzYdL9Je
XmT5Y7X+1ZL2VuNdqhrMSq3M6bpwxY0Db1Zw3tmW+O7e6XNkhu+Duv3kgm07yjKtUUjeqM5U0bxe
zUOpNTGy2uM26OK2djeKHOZSHkEnDwtZxA2ViQGihe5DrjKE1lLjE3569oHUh2K8z7KKTOCT2pCV
EL0DU9wbBvbq5D3cQtZ4FF0yi2qjNy7uxSodQRE3NAsE5goCb8sYb2T17mRBhGprrjqs3smWe8Ve
sQbD/o3QtpaH/QfiaTdsxyf3GODaBJNkjCiF03yORR/aIz8tjRv3FEohtwlr133TtJs5kIvZsjNM
M2GpDO9Rp428oMwqvz0VxXwjM4IkbD+Ct2VoGzhBRU3wDMD48Ns2quR77xw7RHY4AnZQxtvs4pg1
U2LMIWRQCcDfh9fzbeD1W6fyw0mcdU2GXs3fHagKMP3fVgLX7GqlTl/HGsfj0qJizWd1XwKsiZpH
hTqV8qwP6boA1EAwY+XxbLV8cEw2o7xZkj2sGeNhiEPLwEzVqiUS12fbJrS9C/+ujx9DUO8MeAxr
C+DEZYx8SVIICxNrvhWLGTr6ea7Ny1w1Ca+XrNWCeDLqbdAMmUanjak1YdnWuUudvVt9mnyIuqYH
jUtenRHcDN76eeOvDzI4fqIv9k+3zj9QOzjsUqz7pXkMC25chOvBE+zNmwMZQ7J1H+tuv44/auwx
t78AYsah+WFgOxl/xunS9gX8tb3I6Xaze1yLV1nt5ZKPLQx3G9Q0ugq1DjP90tiD8RF3uA2GKYgW
s9l7+hwvg70VVhBp5h/mFBvWg4DkZV51pd0R+3Sucn3poRnf47hL9LoEP/4VPA6cUjS0CyPtNTv0
yBoqRvD0cTx6sCKyeKgwx9eHxLVuXvGpShumw7dGvhE3EVgDyq8h0dVQz4CqHnV+mWncTZWn8k5B
91GKXVvIWPP9fdmCc8BEH3kEB2HljThWkR4KA/xFws3TXg9+6a0paTDiryDi2jq2uC4tQ/2/mGWZ
q7W+OmsqEfWNUSqHln9yzzq99tPVtDfzcqPsXuGZm3dfPuwgF0bGlt8VeycL4C6JyXHSeOoV3TLy
r6wbZ+amp+Wm89dEzCKyFm0L4lk0NsELqBPJuuaM7fHEQq3AF0K9d+ktUQUP9po9FTHkbqr1dSiM
vRk4762ufxGnmeKGPC8+Jnc26WNjOZP+Y6oO0lpeGj81vGs3NVFQEBwfgbGFs2zkiXULr6sXnJi/
PqsPq/1H2p89VEbK8NJ22rdLEAUWjw32LRGvZHZ9F9r8KYrbqxX3Ni3BjzzNi0oc58FNIx3Eq2aB
piCzruNHaU/J6v4B2SwcgyAOgK5XNK09haprq9MlRQAxXIExLTwaXoNzkmeIYQFZ8VGTUob9WKdd
D2bGMomtEcgtkDrcmEWZOqDIgYclrSJs/Cuc9mJk5W0n67eaD761U9PJw40DHnekoVUsgiYU1N2s
2J2lZ7xQVBQrd39sTY98/+CU788rSYd7k7M2Yd8bW0Ov4cNzsCp0K7R/6AwZrUs3ParKRN7vFHrG
HQnKbATnFfyiWR9Oi0/DesGxCwadLS/wsUgFznBgmGGFdxnIKQmw2BcvOKw9InrMF72sQMK6PR3E
SAEMQDWh1cKzUyMZ0LzUcjJ7qEJlmSHlC+RfX4pcA5QBskBKEmqOwkm51aar7sMD2IgYiM8mKPlo
Um7a/CvNMda9TQmbhC6r1Y+5xMI+dQT7CnNDaogba8zQ7jYGe/GqxzygfNdukOVhhJ0QYBLBmhE9
5+PEkh6eI6mqOhO9yXxTWrMjq0q7TssN5JtgGnyf6E8NM/cGdBD4GUFBnzFI7+rpU7S5Pl6d+tek
LKIzyta9BedVdwEri/5hxilgZYOjRA87qp+bBvQ547i0ZjxNPJQ6v1bregr0D8jDQpO+ziXHcV+F
3SzDEvrjURUxIvMio51evWFXDjdZ5q7h7VcY9UlyaGDKjKAnlANuhLlahIUUIwzSKUrc4D9DlVj0
q2BLAseHnA40ccyNv+SKfLSGRGmWqfZ9ZqleMhTuX03gwCgJjznIy/Kgq5+gaDPdg0WEz2mk1eVm
GaGF1Y8aAlLk2MQLDPx8+InOHthjmjxWK8iPMBeMQREKGw0ja0bjWeToHPHz+9wFszUwcT9LriVG
e+X0y+j2dXNfVhH5WKwueRFCgnkOvkUdhJ0H2W0JEZxu7QrbPK59e/FqqNmwNVp8U8q/zwsoo/O3
gkXd2G9B+YMk8ur6NIeaJ7PLZwV7M7Qg8iEmm+rrZKCb8f6Q4nvAv7fMNp4tM7KGZuOVL6MNnQLR
TysupKY+L2sfs3YMF2YnmBQwnFMiaubHs7VzFdxUcbU8CCVJQfpdTYpsVlAniwPULFEvXvrij1WN
kdugkK7PDu0AUgYZG57O/A+19OhM0Qeb0LW8VzMmHG23k5UeDcjdkGMMcrvsH6UH+wHn0Cz+xp6t
HJRGLNh92RwJhx/1swkSSc3msOmGhBU/jYtxCYSbBIq/lvMPR7DUtcrIKLqYtL+23eF0luhBjajj
qNfNMQSBQmFO4zWPYhShh+yH1XZwt7GjgbNtWLDvVsAH9Ry2M81gjp/0Y3lszDUdlJ5NK9v104Q6
VWxxFoYFQRnJntzYKlkQ0kUVtKPW0ZiOwVhHRumHGJlHcrZCDbfBXNeJ7olNTcgUG04H/8kLKeuL
Y7+sXoriYMXDxQ4EsDducH/BIAV1Fg5uq3Dyqu5jiPVxXcn9JBAsh3m6XPzExBlFpP2caodqHiCD
UjHqw5i37/aqbZxuPDvdXs7otSDM1cDQmpz3urDzqtBCWvPzUIqIWt/tVMaS4ZhqseXZRae7friQ
8TYGkGPuK33Px22gbwkqQYSW45urgPh44YBWzzXKSPPNVMAp3HSLRDeKz1oLzhI/qtX8VForjsOC
xbK4IOcDMGnuSm/TFGZEFJrTbzL4FxMVMKuGXQXPc4Ta7wojyFZWAd+xtjPjH/hMAHqaLbF0ENb4
J1rRNx25kji+34YF7wXeTPWOodcwWbGp2HDizmVdjiMzt2tbfNF+2kkKIuxQxiugP68/6DiGUaPH
w+DkZuFl/lCGi/XpVAw0cR8a1Rm4D1ah18kYZI9Q+G+u1FGp1plZfxWIUda+QTbE9aA+R3hZIB3u
joDiiE9N2o7kF3zkzNPUzV9Ap8eetGcSLnAKmo2H4/fhhHsBW61DJ7OyOmH4NSia9h3sFGeWyyfT
X7of3HiT7Q09xG6xBKiL6mSXucZ2BLYZbPrplttA7rbThwXcsDUz1ySN7XFNuD0d/X6IpVtGsz6h
sDLQj1YwLgK4ry9rWMll1+rwtlp5qHmgWwgHO7M4ruMSzdDNm08crc0LwL8I8ovncgzRC8SUdIcC
pq1G+03UgauN5p4awFJtc/UJ/BKLJfTk1oJrrW4MO610koJ1pxGzUF0f4eNYlpiV2h9cK3Zgz8W0
M+PB2zjSQetQ7dcheCxcT+GrnC44UV2F0HrfjhfRJANuUjGce3kiwW5YX/EhgFStsWFoB4f+4kp3
iutKPzD7Cxvvi6NvGNmWgjRd6sByBmTjoGF37ajrT8JZARzMmd2+eJCDgdIcmsPNMd3EctGwC9wn
1pwy1zpq4xRhGIj8xHpv9jfR8EzT/xiCxbhs6bONBzJp8OJgi12D2BU4iYa6fZfDdaQ0IugaRgeQ
ls0yhi1m4d0smpGIEfGIE0LHSiOtdZUBD0863w3HcT56qkqdVuxQx24Vwlzc4cpEE6HjBKkeoB/o
mROMhuTqQhk1QkFQpi0FptKYqdaIjb4W8bNqWVZ3qwVr7AwaaPy/bPG/WoylvYB9cyvAQ0L71YJa
s9VG4HWbodfDIWivLZoQG0+t9F7JDCRGAC8kclUXIZDGPiyco5mxrEtQwf1q9FYL/aWGem/tmw3W
R5sMc61nVe3OOtaErl+tJ/9nUgPiQn2mEHItHWKni0PMN9WCVD4RDY3m2iLBCv9uPJajj8UfZI1e
QOZNrqtQQSywR5dZ/JauuXHNGa7IKjXL9Tz6U2RpY8Sr06DufPymHhAhLQdaUo3NUS0AfDJOQfVy
p0h0/DxWabAKFkGygWAk5GgE89VaYfxZQj+h3oj+01S5ryZAJDwVjpn5gBZ4xfMhoAdQnMJyOba9
mw6uFWmjzPxazxshItFeqqGPbNJsebdbjRoPADo9tzZTfQ3SioIuTXG0reNxmM5aoUWmqQFJYXNa
MkBSffVedkjJbdsuM6b6YertxW7dGijPkpaGtqkZhwHdd+ljd2pdpKoHJyRWfnByn2UlI2kDm5vS
f9jiW1enghy06t3C6WDmdlOHJTvq9YGZO+FnVBQ76FFA3XHGi/JQoDvoi/wqLDAobQawgncQF+xc
dYQSnPlYY071kDiqFdiU9XpoYBbSAe8uy30hPhxVR7XYWesBlWtbpbpx9+iWeXln4q93qsFS0mBj
MgB6f23WQ4cac/IfXbDjaPZ1B6HA16ULQh8VCgU6ZzczQjyxGK1sJjs80gLS63lEd1IwZyeMLqw5
kB3hvAiAZXaJQ8Jc0WvksmWbZrxjPoxL88qdCn+Im3f6IsbOAqqCboejNglCy8kHO1uMgxZcglaF
PXtI20khYImpuksdX7yWj0oh3RpOeV0f15znCoIC6IniVaH4m/GVrHWugaHe1m/cj7sgI9a+cZJJ
bcvl0T89TtFrT/oOOVyzWEPhtrg53Hgxj94KYHZE4wU+x04tQz71f5xqSeAiFxPi5+4I3wKgDMS7
yqYMfbHtR8S6lldvhhzQBWe9wvj8ZupFNKCjwm2YNsAtu8qI7eEu7D3x7qtUsSoUIMAxCpYgYfDW
9oM+cpcmAVp6gGApVChTEZWYD7iBuIscS5BXAQEJywtp3yNk+HdkmG3wNQa+FGN7BfTawLbfrrY1
AjuFder4qUFz2a9aZpZGbNE/sjGuNtATyQaACeXGqb3ExpGxjAwH1c4X+9bayHLcsnofsI1bnVi1
B55Jg6QZ2qyermXRbxpyLkUVW09QFoEvusdj30RxIQA7jUfcI2E9o+rCRa2xKZZz3Iid6X8b8JEt
mnfHQUmt0RejbZLRJYnUkBqVVcZ9MAiWuAVEwg410Pv96hE4aBDL61Aj9HS2ypiKm+2xbw8qGJfm
7LO3k/ns19Nr0xuhnEmmmx/Lsr4UFfBuAvGO0KzY6jFhUAkQQbs/WG4FQBAzFLWZBMab3fvIx6R1
30vtzXMkIN1PyGsjmJIhQ/Zkr1GDhokHWL4OQkhguxBMMZzAYoOjuIawPeuf66+OJTAsAaKi6uMJ
lyVXa869IZt0e1PP+9K+u+1Oyby3trAjTzgaQ3cGSpADjIKhuhpfZ/3b9VFsJ7L1Q2MdYwg1oGrK
m3UJMTSP4RoCmZMT0RFIjLgOExLTMUbQ0BDh1o57cz+WwaFXIm7Wm1vvl+lIaSa8XLAOtMwKlHG4
FMlMBpsCN6NnZGI9w4sE5tAsakc79aiOLgvoWfAJD5yMV/a9tnaDlVKzQfxKovOEFvCIbDFb21NP
Cxka7QlNxCQelnbmVZ/1sxdbVjZoAjtoL6qjbw1n7qMtm29mw6396lFU2zC/GT55VdT4w7bcT9TD
QMJo560wBAXoOpJNqXOzCNEcQ03m0EUPee+5u9nr0MTTZTyQQMq3DvPIEZfQpdE+PKXntP1yxJ5I
dG+V/CoKE+V3t9cnF+X5Hr5JrPVCE6UYc4Bc3eoB1SeuNtcPHRTZAFYsbDx/77Ah9AcjGjDqeprz
KBtSJZBi6yHBy4eO9l1W4MAaL0p/LB1qR3nV+JFPOk4E5z1AfmlojKyPCt/6cE0GnHlOXeDiSwEc
uqkuperRIgDJQc1ViO1oH5X+Va042sUvDBdLfEvid+qKzKNHd242BLP+qUZFOkq4gdo0Hlv6a4kB
JOzPoJ3igtM92sfEK7H3KcwJlAdgFbIp3BbS2ff9SW+sjMxLCnf1EO4JsamhGdEPrYMwGI1jT8Lv
pKG5x3clb24lZUkdfJTrl7PmRL+qWt1A90xVgMGLtdUwKVorkKVRSbqdilrtYFRWAubnplNlOtki
hBxwX9ioNyEh8JuMOzPMIzHFVa9FDZRuo0Bf06Y6UeB6oJiyhiBqsM4WjELbqk/N4CdYkdpm9gcX
E2pS7gJ2LQUsxr0i7kBQWjRrA9Vz0lnlzesohrTAptr6R5pTTOlH157cBvVH97AWYEfeHWHQsEyM
rPE8Flo8rV9Gz6KC6BE6OiiQPmFqCLuYUDR2ak5X3l/h5hfq2iUgGcEe7gB5UunGq9flE87RJyLC
A7g8EjyYCUWhws2ob2ss2GHZtuaZtE2qaxzDwi28Z2A7hw0G5C2Yfkonf5qFBVhAfvVe+3bk9Ju5
RyfTP3r+O7k9yk/sVUM8UDHYswstZYy0NIzPZlztfVw+zxao4TW7h8KwCRkvMPJ7xcR0mhr0LG3U
6xpGYHg+/avoUILyNq4hR4SUL571GfxujF5oda2FqSC6hEACB4hvAyYk8t0ob1BOptMMyaEZY2gk
QirMyBTof200t1JCQcSXmOnGa+B8O+ot0HEOYF1yrFMcsXUZwdUt6VfjWwNxZG7fGXaAWn5bXGyI
/I7cZxvQbAPrxxdwLZDXzv9sZhVPBAZYAJEJyi0o26LCfiOSh6aFtm1X4YLuQXQqUZCsgMYhUwOr
WcTrPOBL6DbcSNrJAq6Q+yuNhwlTdDiOTBbNpv7ZQ1qpaD+a8dhpn+ia9XU3+F3oLSjPFrlfnSIt
F+A1FAMDpV31oLsAIUq4edSqDfcvDUZKas5an0YBAC/MQ4YXjH8n9zo2PXqJR4/qC2oZhv/ypg9p
glvaDBjiHzVR5B5R216cKccwmn9qPC+WXw+PqnIPY30qNBk7ZoefMqbW/IVQPi/0OW5DZuQmEhys
Lqf1kWAU83Ty5gGJ2EJDTXwFza+DkQ3sSuCvfKt8JJD7TcKWA8q9UPaHALgu79wvUa6/au037Qza
htppzcPAxFPa+yG4CawjozYyrxHvTqehELbTVgAbW4/NlJbdDhZzXYsesOKxXW1KwATAZM06bQos
GxvljTLyEqveaDjEoUPMMdhk+NXaygSuexr1Yifki4K90wjL+aKpooK+DwyaWtQGsAzXyszhAMkh
OF2755tGpLOyszUgD2rgBxfFCLRkiEv/VDmXCYDNcwX6kPIQdvDd3BcfAjMDiAazEQgDgClgujkU
KwAvvwLjRxZ/8BZ8++A1N9sGDqlgg8Zhb9itHroffhdY4U11BvshB2odVQuPZ+iRUEbBSkoMKAlp
3Jky7jHLBDBOGSoTa9u1G3eIIcb3nvP8eYdkI3wijL+0H8N9M0RejJgo62orgefMa4uN8ybwGSdj
iG32avAxtAeWFhPNy5pdoJD7ImIBecNIcBm/tfPOwaha6CwZBcVA+uiqrTvtYBIXFSwtNYACssDM
AMersw3AABtSw7r0QyqC1O3eCev/+RQYh2VDgDMKWk5Kbwa/c/ojn61od16qGjtLvGt+YpSvluXG
7vxWWHnZ2R+dgwNX4JZMRR+ElY0UEXkHzzl8qkAc4MpwUJhUecTltoGqPqQBrDAo3v/YXUlBQIRx
QqZDOtqjryg+bfUdrL+We57Z0RpPkv0WMrHEwVYw9NIxcrtq3p2qm1sCVd0CMk8HE2jgvCSgZKdY
B6HfzSFn34P3VYrLDP0ElAnppOkfzwgNGIPFhYXKHJANoPYuuJE+72pah7SavzWQAIzhjHb0+VVK
v7gMoDIEJUqGyxh8+7zYlT3C+4zcEzOmEyK1AGt07Zc3m1ELMIIJgBK+kdQ1ykBjh+1UoSbxBhbB
jCvhyCtwhy5ixafo9waQTH0aUs8bgGnI0CfdzgfhhXMCvJJkYGvEDjESkMkTYX4bLkalwrr7M24j
w8bNf1uHCv+c+xiGihez01toxOWBuCfNyR1aHGajjNHhakrdajYNocvPbFqhTq/AWlpC7p2awQvB
30/gg4UHQvF+Lhrq0i74Fn6OkB8UUhfCykg6Rt7pO8/fGarNBuvckudxgmll8FPr91V9DbikNEIS
hdJSx5jYZ33Ye/qukvJQV/sJZbM0fNx8f0ofjhdIDJ7sMoEgLeNkjMruYYjp6jTe51KPqAU0MFzQ
NJXL1pK3qp02Bq4C/OwZVcT9+fvW+4QKKCT8OIINUL8Z+CTwIPNhuUblu/IRMYmXnc2b5UEPO2zQ
JnmYT6GAHFGI+pUICUBIq7wsKG+afku9AbwHcDEBZxvjLy1eaj5txoAd6WyEs30K7FPF70Pw4rHX
BRrb0gdOoG6ORMZMAVJ/hyGnlY/8NmFaq2MEsmC0i4a3a348akde1zxqKTMPEsm1f61GbQvPBDTw
T/oiJms9Iia4fnUB+E2YFQG6N8EuMkd07mbwxwZAbMxPvZUKG9O8GGq+wHs7KiZfHdbOy4ld7Tgs
8toaE4R1uU74H8vVDh1WRNNodZDGsYhV/FaM4D6ZK8xZEGUBA5kbOI6xpo/YQwXmJHqQoWgMx6cR
xFxfe988aMBdl/PinWy7ipxqeDWpj0vKiBtJInDbjzU9FmhNZF5OV9ReAfgtXjRaMZweUUCi5A0g
9bku2B4VQX8uwUH2P2z/80njgNiiNn8LhXMHwwXiwiqDuhQCOy2UFmb4IBP+F2nnsdy4krTtK0IE
XMFsaSWKTt5sEJK6G957XP3/oBf/J0EMMnrOmNWZUbIMqrIyX9PRxTL2fnGDrNrcMd5F+tnFyA1E
Cye788stZDzAzducJlQTPGVmTw2Xr0+HmaFso1Is5VwXnM3aug+8q7JEMSH12oLEWF1ZabDyeak3
OZ5H8NUHKGow4bdZdMyBFLWPGSgV/p9WQHqC61NR3jXuXS4tzOxTGB8GFTj/WfefKcWF6YOT06P6
EwW/qZfXybGx7lOK2cmqleKlQddekR9c6nxFUkEhtAwe+u5CNx8N/zkd1mRdqbt0AHRwEbtciXm5
pNkJO26eFx+pwuiyneMXQAaPUvQZF+9heN/1t2g2du5dzYtWrmzEcCgNkKsJ1CBEeMCQbAlWm/1b
3rrRQVfTWdJdR9l166MCA4Gx4OTjqWZEt039yfM6SWtW4EEu+rVeKTO126bW+GJ5HzEWnceNCe2w
r9a9eLewu2xvnWCjVzd6eOOmAWU2Ph7ruY6oMmqgbfxrPcxm4x8ykl9hvDM8lW8V/N+rJ/ZR7N4V
hnutpcG27lNwOcVcqjk7HVj7IFJj4yNPn8Lh3spXqXEt9B0vST27U7x7TTtaaDo1Ggc/wmqOf40+
/V0+OFe9zN3Duy18UDx/E6fV3CVJksxo2fCkc0OmNQ43Rpw/OvaBK3X+73hhpLAFLDcEHBB/+47r
zqxUVbw6rvcIAcyoL9XaJRroKbi1jfy9znNdBQI/gte/IMcLfE5dJKTrvRc8JuW6ADkUNW/xP0rt
/4UNo1wAZHhU1FJ+qGkBA9CFCOt9SQ/fnOuZdGGmToHssZS3ZFSQECqasjuq1uH7M2U4JCqN9uvQ
Bq36P4C3v4YYp/LLVNWFYSpBrTT7qtw0/VX1zyMYlZUQGuPf6kh5+P7ns0YOraAw6r1dpZusKndG
eZcM/zwGRWYZ2Eoa8oj6lGrTIc2gJFXXUWfeBP7KGi5wNkbM/HeAO3/fQCXMhPWmC2MyCKXtw7rW
k26vNw7dpT+1/2vwho2jN+iMRBeYGyeDmbBSbFU3EWMY//mXBbE8XfJlN+72tpJcx/3Oxgmjxwxa
Rv9UvuQT+BO6ryAvAasflUdb08T0U0QH2IZh0e/d9wywunVh4k6wEZBhxrMGka0RWW9N/j4otSQK
Cy7HGsRY10UrfKbfaOIeUcslwejll8BFb6RxeVq2j+ePmZ8fjyIbsGllJC3gXsiTnZ23Gn2WuG73
NbkZVsuF/qZThz4f5OQI8erD+FBFgRun98lykbrWUZD2+6CQMrSa5G7eF3LBjR1W+rYxB+OlMaNs
a6R5sauKoXpQ27K+8AFM2LmMEf7XF/LwZKhpqQGW6Zpy3/OUtPvknRcXQIZkM2ABqWdQEXqxD2T3
gubP+Gcn38XoMAGlG4dLFeXE72M3lUaJ+qIv93UY8D6ku6LmzbJrjV3GZ3hhoieKY3/HiGGnjn6h
Ck9nSttLWi2MjYxUI8sfhvb3WFvWaNEcXfoKMlxRUZB55L8059f5wCe+R+Vr3MkCF6ok2V4NENfv
XZVCsAKQrz/WYdQsnMHfp1LzfD7gX27WdFpNmc8FU3LB2T8RTOzCwaKwW5Z7Ny/NWSc3+TYKATVH
KlWxuKuDm6iV9A1KQA5pg+nN0zYweHNL+rxM6kt768RnhHa7gOslQ5D5wZGr8iiOGm+o9kULzqsB
bEK3/+hm4BvPj/vUbvoaaEIj6nw+ZHZBtUeGTKEXIkUSpToPVm6yOB9pXLIfEwzbixt1FKywxiF/
OWLRRzUVzy2rfVMK5YlXHl2hptM/z0c5OXEqXD8DaR2sPSfL6Did0TU9yJhhyPe+HV0PRryqh0sC
qSenDe0XHTIr4prq5CNUEQaynNat9mYzXHuUvumszIO8O5QoI5wf0clQQkPAyYTObE15wLXitwqm
3MybVgGNSNMbyYlXiZr3aJ3pF+QXTp1pZG6on2IeCl9ycunaQWjHA0ZDezMWUKikXdEmx1aD4mEY
JUC9uHvs8+RWTS8lXadGie2Q0Lm2SFumExoqjqh61S73QejMaeqDjQhWRfjLt9oL8znu6Ok+5OY1
UcBWRwbvZOnqMI9M15LLfUwVC9BwA5OL2l0i0ZOMhL1OkUFad453f34ZT23/UViHlMyUedxMtn9o
B0Mr5YQN+fO9aPbcbB/nQyinNr9lyPKYMCH8Or0Wy4JScaRq5V4fmmFpt8mwdJS/9dax6UBGtcgh
3M09qzMoN5n6k4vd2LLXzWFBc02jFGLSo9CBOodZrf77929olmVwnqG38SPFQka7o9hGXzUxKao6
3swFu3Z+Ak7MMfqYkDAVzdJkWPPfj5hSAE/wG0I0MoWQ30px0Xp0lLKZbJ5vESapVR+0ZdBGMU/v
bpVlVGypuTWUhO3yvoCR07RPQf6kts3y/MBOLOy3sJPPMo4bI46RT9uX2VNOwRpfmlngPJ0Pcmr2
dL4JmLKcMz8SC+EkiV2Od27XI/qf/FbsS/rVFyKYE6GgWnV0Lerrcl+oW8ffXspWTs3SlwGYk+Uv
Csl2fI0B5LQ3uwAgBLwTVfl3sq9ifA0z2QN+mcWxJhGmzPa9D8IpdaA0wgKrnsDyUagy55084ouH
C3f1yfGpfEA2F6ip6eM//3KDqsKRamF55V7L4n5ZpyBJR7/ALbrg2f/wJeG1KcZ7QHCVTqYSJ7PI
ThVOK9sOARTp0Mf+l9F8DTGZRs+18kSNWqaRqkhJzZQ2QJa9nd/TJ64VRED+bxyTD8cpbaeODXJ0
u3t2e7pcxpWuPvrh+/kwJ9LVb2HGjf9lZXLO8yobx0Lbzjfhcs6pWrrlLqgu3M+nvqCv45lsASCu
CEDLgLtip7+Ry5ROyCVXqFO77GuIcUq/jKWLRIwxFFNmwNdzkw9fU+aN/49ehuPDwhCmSaUIARLC
jTP6JYpa5aaXgyTb080TG9FaaDxJ/qVz89TyIy5gojmjjebuk21MydmJDZ+3khvF9l0mTG/hlJYN
qDrIr0zP1h7P74NTc/c13mRP15aZWyLks7FSbxa0fzztIQKYcD7Iic1m6oZJmqRyyZPKfJ866qKW
a7lU8pLAKB+q3DDw7Uytawtj3kUDpvAWK5xLJht/vcYmN59JRo1AJvZFzObkS4qVqgxo9JRoKVl3
hd8u65jDtWrWuQE9VKnnoahXASlV7W/T9vP8kE9se3hFipAtVpL7abJbEOdPnCGo6Kho+PlBzQmo
m58PcWKrEIL/cAPqOIlMxlc6ipzHeVzsPcXeZBlN4SHb1gB2suySLoV2IovA1e2vBDra9OgufV9B
3W+rOHSDYi+X2XUBH8YPo2PqGktpwKvdekO2HqZw/Vil1WsTJZCCbbpz5sYG1EE/3JXAykM6suib
uS4EuPAYgzEo6E70YJUTr17UIZqi4bzthmVOs6I2dk3b/z4/Y6cW5Yu67HQfRq0RUsakDWUlcIsb
2tGYOVyfj3FqVXTsC1gTbEmV6ZVXWK43eEJHUFaHzCZGdILhrRKnXkaq8e8fLx8TMUiebYMc8vuq
1J1QqRQZUDQCOudlN0Mdbmb4r+dHdGrWEKciQUXRjSr55HhtbKwoTBeJXOe2EjsruuDccWrCKBeM
6Zvx1472+yD6pG7VIch5+0Iv9UDvv1PNEO3y/CBOREGtDQFG1pdH8PRNmhjQ6/j+qUHlFkReKLU1
0sv6n867JBp24rU2OkYSjKSU73I8cb/cE8h3h0keuWMhMfkTK5GYKVqxqWprG8eSM5NGmrjroAp9
foA/z9hREguBGp6kJi+qycXhm5UNYraX9wDAgwUt4nrR2/hmCbgcSYzGPiIVFw6gnxtjDEnHgcqe
ov+wFIyQj8+lJJL3OCDoj42yvjCin2v2/e9PhsRrkJs44+/HCPzMCrd6l3tvD3BgEfnBVaOoy8YN
liiuQN9A7yR5DH1A/VIMyOvFbbq5PqAarVuLQRVXlfekBdaDF5qzUAiIkumrU+HcWymLTOqP1CuS
uYgNyhWy8jgoYtWX7zapcp+Bq6KB6tGjh/IZdc6y1PRj4GhXwLfmqTQcswY1iDjkTslRoUjzleb3
d7nmzHK30+ayVj96SXYPsG3RgTvEF20meTpqJhDb1fy+RXHE84d1gyi+18jQVkFf5O28GvnPhT4r
rGgLAnNTSCPopG8ek8K4CpGbQDZmXoKtw/RmRs1zMzbEuX0vtBnUMQH4fovCixU8/6kbI2/5o76S
GFZghC1cvyrq4c4AjTZzRGCoruSPlYSMgIs63p3fxeNsO5b2kvm05WWlLh97SbMXWERBxajXjrEb
3lqvzvCk861wZztGwv8XqGRd1/JKZFCpz2+gn/vz7y8m8cCHnMbMZP9Iep2aCJsau94Cif5y0T/Z
+vnNGbTcEMIWPN3JCCeXPNo6vdenAPDtQKwrz7hSI2tTOR/0ynvEWlPzVQ1vYutWAVdoVruwPMoW
qHNAO8VQIiAFElVpl50RAfkKZ1ihIep/77aPlvE04kH69mhon0airTI5n9l0raXy0yw1+HIZPgNj
+/93EDVzvfslZ0+l3a4KTASsbK/hDqHqDz32F5EuAVwzwT5CmO7/BPmDKrZBc2Xbj3Z01xg0r0fl
IX9dUwxINXDxebss23YRVsHccx+l4cXv+OC0F8+NIGmhQxN4RLxzgavF8WfRMsCN2l1jyNDZyNrH
i1TuV+hMziLnAz9T8FAeJMO3RvNmERItLUT1uK5XatbDrPfuK/dY5nSVnX6rGPFj79FEH+A5FYox
7zC/azUUsGjmw89dNXm5aBwXCFo010V2A+18pcvVAj+BeSFsbo187tfQ1Ftp7dhAswCiuWCFcgRX
Gl+/VXvrRrKTfZqpaI4EixZEdp25WymQloPWLUzXRjZ6uG9HTwu37a875F/AbQcOeJjqLnIxSEjL
ZQ9CPbYkpgoLD0QCPssmXLmRMvCw9q77ofyUbG3pIsE+l5LmQ9f7dzXqkcKxlkEZrDPYi7PEaddd
Zj2roO9mHnol7cibkv/AWF1Wnbg3UAJM5WMJ9glyLRYhxqzXIZZw0DXZfaXiHQLzPxmcA/UDoG4e
EI20g/AQV/rNiC8Qg33wk2bu2tIHsr9XjQaQ0tff/Sq/r81uqWvKqyyZcB1CLDGCBW8A0M/vmdws
LAicQ/ynUx0+zbVpvHUuojH8CAtPSfHiYgGaScON2cgAQ70YCH27Mtkdg89pGhXlyvFUnw1buDMp
UCGmG/O6+1WULvf7fTyyTzoBDfjdMx74ZTBRkeVNrOs0A2bT/EJ8ImyOrfFadh9wNEv/yQUkFOyM
/iVX3yGZgE3cieFRGwVzgkVtwioP4ay11tLKGg7xYin796FyrzTaUsfc1vHF3A/KjeePBLxPKa5g
iiHXAhxdbl5hXZvDHaKikfloBiZYUtCt5bBI9GwmexnZWwn6U17FXXlla+1SZJ9heQ+KfB4YCnSQ
mzDtViBZt16mziNQiWnWLYfqFXI9VjSgE8ULEA8VolGOB4Wl/HG7K1N6c5PXQsAFqLe25/zS8XB1
6NqE5q4wHyXIm9hCQ025S/pt1D1q4l4HuOpqtAsxGoj6Q54UszpWbhXDuXOtAInzwocdIcsH14T6
HA7G1i3ksXUasg7yrZ7Iz61bzC0Z20wAzUqCrJeYJRI8gug5Hw6p+li4L1mNXBYscw8VLWV48JN8
Dlj4JoBZr3v4BDUyzC9OfQPseYMKwy+pZFxIdkQJsgLpMSjuPOQ0QMyDfQGvf6/J5kblrFM9nl/S
cxECJEpvZPUdxqthPYX2a+iXC7Ve2hhPFearmXygSZ3LDviz29ZB2cDzmVX2V5Tl6NpUi7B0Zq15
FUP942TNAQX18rPSbTXzJe03QcHUda/wQktjG6s1HPoPo0K1LHZWUo7LbyMZ6MkkyOWIK915GhTE
SbI3DJ65wSBbg67BP2PZgfHHfPjKwcxhiLH0EY9GmJgzPewz9JbtG61aCWeXgss1wzc1eoHJOMNH
dWbI6PbTqtZcs9jkfrA2amdRUKwf/FcDFhwcBYhOH377iKMhGvzuuyUnCBZZ3arp31i/Ye6nyrYz
1H1fJC+hWW3VytBmeZasMuVGjvch4iQgzFaB7xWbbjDJLAFvy+ZVD/LVzHEEGkuJrQXrKQBu/lr3
N80YytuE+ktUPtawhAWMHYE4DgRG13yBQTuLC2nu2Ee9vne4eAwcP/PiUwrMTQ7Cu8w+QvfW8Q5S
W7xRBVu47KxYGeZpcG8YCHvl0drojjI6dy0pUy5vy2HA4ra98FKgXfwjGTEUHEKETBnGNOlZfc+t
kRPOHAwBxM4ozASOYNMhJNfOdaQCouHTFHeWpOIqFC3t9LfRXTvlUgWknHnvCWJpKSlegwp1Zu80
ONSeOtz0YJh011/K0XU7ik7hrhtCElDovCe2s7AB6PvVrw45gIF8GlH6I7WDdRGJRYJijS4vqyb6
PfTOFV/HnOayDybX9Py1b/+uk1tI+L5yE9OFSvznTEMMTYMLFA0ecNbXQI3maRev+vq2bja+/2gl
sFXJMu0ROpo6MxSnALDNnfLdQHrOvqeksM7FPksWQkbxy9Fmhvas5Yhqmc1a4VOJ6nQh4ETVQKlV
3wHvmr8HlrdOPbEsE2Qj2vzYS9CZOn4BFLR9Wh4cRGHXJRxflGLukZJTTCD5abFKihA5lgxlCmsz
6AriyvBLUPjAoG9Watm6ARVohgDWrOteV9Ew28j+hxcfreooq59awS5PyCsQ0xocG1RsDgruznac
pybmKg2qG0MivbAOOVhjC2pkCZmh7DYeSHCgrDAcj2JoN4HHNoK/io5X81vCX7R9aoqNDovZLu/g
9PjFkyYgYdmstDHTtFcLmGduFFuzkMBAKjOGe927+tZNMnkt5Oq9CYM1gooPXVltSdwQjohmjvLW
gODVeRoMmTQbJFRDit+591Smy95Zw0OujWdbv9ESbrYwepNRTNDi29zOQX1rS1N+MUCSt8dAIyDS
UXAy0diLUKjJY2QZW5ZU3RflU54+q8Gd0VM7QZSqp+JKVLdzDsIG164vZMlaBBA1Uh6IWrUbNf1B
35cCwUIIdFL40Re3KSL5sbQt9afc4yIgtWrlZwOWmMdB7PqHOt05SP400UddP8fcKN2ozuE9V+XR
lVc6/EgSxist6mZtljBVn247zC3knmxw0mhoc9GMhMnUhyWBVv5tlt2k8L4gtsu3GYe3E9xZwa3t
bYbSJR/Av7mDVg3RVIvpf65lKPVoXCoFxnXSo3DueuPJtJeBt8mGgwV9RTbvKh0DVXMdyzzpwjeh
yEsLJyOLS6kIUwSUiivfqWlPkFo1LeqWEKeSZJcU5ENDBbR4pRn1PFDqWdLft02zGAyBLcJTK72k
iEFoB973Rn4f2EfZv4uU5zB/1ME26sA/3OIJjA06uvsAHR322VwBea7kZDbBk50eDAlpCgt1CdNZ
uDzV4EmjJIH7kjrX0xRxZm1u8bnE1GQF7POORxsLYGrIz3H6O5BzuWAEpk2gTY1ULCjcQKH8GEH6
wvtz/m0zVhG+P8s4CYGYyRySgAam8C8vsuhz+42xEyMhwRnliuREPOpWfaHGdOIRpcgWvWeT3vzo
dfL9yI2TVGnLsBE7XbLflDR9Ro7i/FD+wix/jOX/QvzFTn2pmJBlRFXZ1WIn26W8d3TVXaVxqz73
CA6ihlaBppNy6a5OAmTo4j+abK2TaFGDNXe631DEKzK8XVoj+4JTm7HHhqhbIBbZa2WztKn5rFpw
Z++dEcLKc3II430cXqhV/Cz6UK+nOgYWRxnNPiZFH6s0JctX/XaXgl3M+j9e85iDtFWRCcb5JhXv
56fs5+rTlQZkw3vcpgQ8FaRGPie3pUhrdu1wKxUqimVLG4Ts+SDjyn5fFovmP3A/KvagR6cr3wdS
ZHWm0+yMUS5NmEfE1V67PrwJZYgaiKC9ZUq1tqLWulDKOhEY9wDQWwIAF3arY0niy34I+zCNmxAE
jNONInmWNxTbolCtowa8fNaGNgU034cCWGZhtUmLqr86P/Kfe95SsBMCFYzTO335yWrKyKuGwk7V
XUgp75imsr7k40gudPoU9cSuAZGDLyGtHguM86R+0AiRJjYHx65uensb59UqzoJtobOUQJN3qEST
rqiydo1GPGzsQb53Pe9B8zRaT8Ifrn0Dj0dwd9KRJmu71bhFVvgNIiEGd/DWTUQ5yyToFXGhkpPk
ZroI5DK6xa9SAPFH/SLpUEEsECNeo5HK+6/0fvcuz9ZAxIgt+VDJpa5Jl3VR3YoYjcesTVx+mvjd
iKBadEWnLmRPRQvddxJsCGNEZ2jQLoeuExsp7n00gqAFF7n+Lnemsswj3UDXQAgk6pr7ZKjCg15R
8g2rXRWnn1ZXIJFMwWmpZpr8mYgBWr4ZlouMxlRuWs5V5im8raKD14VHTsbbQIC7Kbtc4o0gf8oR
0p5uZUubsqwQqHPUbhf3SEJoocxwUmiP6HFB/KzqW35weyWSsN54mv2hRvbKcQHh9/g7w4CHCen4
tksBxFEgevYIIWUoZhi54kOUrHCYZvMeysbpHzxJGDMv0vwb7jfeaGn7npj6n7SH/pTrynts2u1S
w89x5kKmnreO95zY2LBUPTeM58MQLyScMWVqI6wTZcXMQ2JQR4Bv52vGveiUTWKm2DGqT0Eb4kDs
o2ubfaYFyRvOlapbfrSlFizo9vLcEzCTpJHx6LVIvp7/Kn5Wu0DqCE1WeIbQ059eObUSeZrIlW7n
8ToLkCZfWM1tH+A9tzof6NTp9jXQ+Nl8+f6RX6xtB3DKrkP2q7DxAPFiGMv/McrkYksRFDRR8mSL
DFep9BvSGDyK/zIQIU/RI6Jt0JViINBqh+AB4mFe/ccQkxpnlkTshpIQYbwcmnUqvcmXGjQnjmNe
WzRQWXiVjvTklIKUXjkAUJtdpw+HNkL6cBjWVq4hkq3NY5Gvhta5C8P+wi3ws/oPshWsuU0XnNbN
FH3pq6XVWNgzsj7Luj408XWg3SDddH6JThz19OlQ7sMqlHfllAKCaFieuWR1uyC/7ZPDpcbpia2s
c4eoOCzI2I1NeQ1tg4ZiLrM8GGn+ldXB8LR2n2Uj/0ePcuAJ4OaN0ZUIJDAYz8lG0AI1NjtX63ZK
d4/kGPWhzrxpL4EeT47nS5TJ1Uzmo2TteK6q6FEbdrqKtFefrXB+US5FGcsAXw+A3Av7VCaKnP4J
/DVkI1l+/m8hxn3xJUSn4n4aqoQI7bnb7UrqXpfKFSfOS1aErgmAkb82C99DVKHuKFVMCLOkKxsu
au89r+Yl2Gx/fX4wJ/IIAQRghIfaqgol5HukTOnqoUqVBtker7gFid5CxfccSIXKqMlo19s0MaRr
p9bcz/ORT3ykRCb3pb8yPkgmZ0OUpoWOk1OzcxG0pAx+hRgyApeoxqOnej7UiemEHQLCVwVUIRRr
/ClfVkwWg97HYLB3vhPl16VfOOsky/JfsWd39wje9Uul6YrX80FP7EQQsGNzGuoER99kfJrThXVO
y3anthJSCWg1L7MaZYzGxD/vfKgTJ5EwaFJZf8HE6rRbJbSitmw7a3YDP+c+tmVyIV0ZLnxaxqkw
8BRIrGlOY9I22StkQq5FVZgV60FoCxSwSEVoLSlAOA40lahTVr57pJ6Q7Xw/y4+1aiYPltFl2wr5
/acO5ezrarD8jQOAbJk55DJJBTMchbXgzm5sVJ+HtJ5DMKV8kunoPmYg7Kk1ZM6ul1A4iDXe17Uc
yauqDv/IdoXSahLV88xGHDU13PaqlT3KOQ1iRMKNgyUameu4kdqrSA2gMhhbR8cIU1NoG2XoHh+y
ACEJvcNRolU7bRWGMRa8g6cu1FwS13UCzsMI9Oi58zUqX6KDT5wHrrusdKXe9AZG5AjNWesgycOD
nNRICtSgen7XGJEf0wRhFtp0QWbNjaJsb6vAaZMLW/vULmPZbbAVkLl+NCoZhDrIuDPt9Ep2drKj
S89l5yTIZVLSPr/LThCRQEONfVyNbQQ6YbKjh8LJNK8J210p1clKQ7J3I1QI+lVruTdGh3sqyh0a
ClD9sJPMkOp2S13q/I84NV7bVsDTccML0FHfP+VIbZSm8st2p7nRPZUWlz2S/U4EfPrzgX4cTwrv
K7yRYR8pNm/Y8Yd8OTMUB6uw0BD4IzcvivPqekiCUuDJVf/CCv44nMZAOmUYIB+yaU3fyoFpAQyN
HP/QQsIPhLYhWV7rqLNourZGufD8sH58w0SzBDgPmZIM5IfJGtYNxVEjRyKsj29M0rELdfYfy8Of
t3n7k0vAjf1R8kEeuPZtn3q/NSSL3Awf+hi3Rl97Pj+Kv/CkbwWGMY6Nm87IbYBdOFkduJJqqveF
fwhRn7bKm6q/d7V7P9w59Z1vrFHcUlqU1hMkW7q7BK2W8/FPDhNHWlYLBNUPppgjR40aKJV/SD3j
N93a+5YiA+cWLhD/LdC4nF92YaBVLdJxpU8FVEOhlyKjeBkoCv63KJPZVDPYh0PTEAW32RDW28bU
j/8cgi2nmVil2xoFqMndYTa93EcDAzEBsdgx0qb6U1BcKIuc2NwEMRVs7+B9/6htSaHp1RrVtIMS
vTrG06VVP3EkABHXgYNQPsGjcPLtdLYs59zjwUF17G4pUkToQ8kZEuQdqTsqg4OO1/8wayqHAjzd
0b1wsjBtbLlDq3A29LY8Kn3Oe/vaQ7L0fJST44KoAlse2CEyLN83mSFyKevcwT8kAC1q/TbpnmrM
X6Towh4Y13jy0dpEGSkx/PdHbUyP0aSjyBMeqlAJVkZZBKvMNtql3OqPlm3kSDvY+rxrmhKZZ3dY
nh/lz+uLmidFVs5TqtLj7/g+TCnPIZZgY3nQcm+pSPoaKN4q7GQkq52smRVC7EJjQOsn2ar1n/PB
fx4YPBRpasBnMAUn/WT7y70WWbXso+p2ixJwhMp1sDof4efe/xZhSjdJ0DbVM4MIYMpoZkbJ8JSb
Wpxe2CsnB/K38Mj5bmMk/H0S0f9zNE9x00OHWfSvrv5tWLf/PhBm/m+qDud5ikxtajvKhyLJDh04
sHlax/TWbWzMz0f5CfEGYE2VmErtCE79kTNrnRqEhVJk6OwhhS6r9Na9ZWoD9XtMAn1rDcrC85Xr
EFGwlu70+eg/ZhE4LKhY/gX7j8r/ZCv2rWGhw60Mh7IER1QGUokxVREtBwEB9nyoH+nFJNS4b77c
IFKQukpsAVWhHLvE0mcR99YStGGs7lJAXueD/XhNEowSAnBcivCsymR3IPNeihgFpENiVM3WtoZu
bmlNdhV3TrAY+S8Lqyi6ay/ESuh85B9n2BhZpYJBVoOF7LRagtBulZaVM/ogIKLbZgLZx3hrZ8Fn
mmfr87FOrd7XWJMpzfNMc8zWk5F1sedaoPwSbbomFX09H2b8M9+Oy79D4q6UoSGoPwh+UuYWms+J
dJDNTp/FJY8UT1Tv54OcmDccamG/InQD8nhKIda7XAGE0EsHTUUn/Dks9lr1Xgbev294C54eXUcU
YDRdHX/Gl12o5VWY120l8VF79Tpu6Y3kZqtBVfG0C6tzYsOD4yA5Jgll0qa3WaVKfaKAlz5E9Yjf
eO1HCItzj/j5LGsuMJRO7ARikQ/A3zdJqyf7PRSGBF+aYfnRJgDL6DzW1YXv90KIv/SKLzOH9Yck
dKeWDqNnRvjSKNd1+K8nLgI2X0ahTe7/CKEcoRctMxat2oRH8IVv89IQ1O+L35t6mmgVsySSV9g6
SGpGszj6Z/A8oyB5gTrOG1UBefw9it7R/aHz4hxQ4fY4XxT72FbXvXZvIdtbUzc4/+GcGhQFF437
wzZMZGG+h0MijZe+owLBQGuuArMahjB1ugtL8/OhM47qS5hJQ6OXGsjJAWHkpsiPiRwsQ0Q3WuR1
DwYYl3WhNQCPqrQAKKANR9XG+Kar+3cNi8Oc2sOFLOP0qA1LVS1TJoWbfMcdOpvlYDrOQYreUhxk
unhW9C/nZ/bUkcQJPt4fUEdImr7PbFhEel/2snXosU2/fnDQGb/wCKa2yd+YnK2Qkv5/DHvSXmm8
1NdL0AAHtbOUQx9BH6ps81pNAZ/SE7u11Qg+YBuip2faq7ApsHjKaPsFYUzzwgKv6VZAZwLPeE47
kc49T9uFgyPNeTO+9lrizFHZw/nbNt9zD2Fzu00bsGEKXAMZSk+EBJ/I7QCsgXvneSglmp2Eq4yH
XKncdN48c9Wt1NORs23n1oncO8MYuzQlRPVyUB7CvAeQ6TWfSedhNtLiG6PAJ6xjgX5tQGMQJbl0
HUFxv0PDVt/XJtL5caO3SLlikqBHrnft9doBXBZi7oluz5WCjF9IOZKEMoR5YbGbI1/BH7Zv3szG
UCiljf4VFs47bo3Inx1G+iIMVGlZynG61BIAlrEqY+Qn++CCLDfByc3f4ueeLB23/XRNfpZrqreD
393R3RIzLdJ3qV4+m14DEhbLNc2nxxuqVBQzRctm9VBYEMQ8YDkYU2Y6hqgC644QxLPamu2VjJ7H
OrCNdOuFxjuzhjh5tslTvpEo7a9iOsuzRDgfihfucLQB7Os1KpaIEQZvXoVXIrJEYMWY91gqs7Wh
I3+ElQTEdrf3Hz1GPxtacMulR6eb0p+8zoesWjZaIJYaqfG8zBDAT1RIJUgM0X21pOoqLUSDOh5q
oKAT0N4zAhnqRb2TlPC2YJvhzBXtbTnjrIh79H6Fehca8SdusI9BrGi4gajDlSTL2TwVI3i+BAc8
yNaAJFt3YI1+l0rp89P9aFm3If4EYIixSApv46gLFr5kPkU+CCV7SP6kvvaH//FLHtTuPBrkXz3l
WCBwZXBVx7a0DlGBWNgetFTD5lHulIwmDZVu1ToVsqE+dEcY3w5S46gP5zmAXqE6L2hxJIB/4XLY
ndPh4iqOWVcb+FiZ+tIz+JA6XVJmaV192k3Kusk++rejdV44tOli0PqEGyy6j5EkBPeom+sOP96Z
FeO+VA/lm19ZSKmJEcpvsiD08PEf8/RDZJEaS7W289FpBEve+TPv/5F2Xj1uK8sW/kUESDbjq9Jo
oiSHsb1fCEfmnPnr70ffe8+WKELEzHnYATDMUqfq6qpVa/UILGoIL626oqYVpjP7JxHb8Vbx8n80
HwSN1cQnmCRVfvBw1FOajUrc10uqhBDXSQxXjQHxZaW8N0I4amugAKNipbbyNBOVOtj5Sc6tTLf5
UpqwS+t+668iKgfMjqZsHBmVvwguXYTdSGWXDnXzGC7uqsEbu6W5k7O02qlBsgSvmQmzCXLHVywp
sOt+4s7nsUBW2z54wvmiq2UO4lN7rAzl6Dsd7M+u+Fwlzf62W54JRykT8niljkI5chopZuyrsIkq
56D+Qy9msv3vvj6JEQphD6mU8nUjpdMWcL5eL6QmZ38/LWcAERRGMM2luJFV9gYPkYPj96OstDjG
AWDGtw+DRyWpFJLTdA5PHnaW2QZDQx3gYA/xb1Dd2yLwF8YxdwVTr4OjaoRXXXXrVQIXE4nWOZSj
op8vPlJjWxV0Et0eyawZNtnYWMlzblq+oobgoHOq2AdFRYsNcqZQD3bR0L9j3fUzM5P4JgjaJuob
Gk4G8+CrOW0MxUKgNvceOLcwCSeqWLRgAbCgxIe0vQcaK7qnrN2o5ePtGZuLW84MWZOYQi91Wxok
DNX5kxG7q9RDUSX7o729Xk9MeG5oEukOBvz/ftnbBzQH6e6wtwRlYH4PDWJwt4c0uwnA0cINaQOo
mOZiuKsq1Yw6+9CPiP0jsY8k3d82MTtrjAZZdZOyzrR2qQJLy3JIfg5OqK1d9Ws4KqmmwVqhk+W2
pbmYjxoLbHKgXg2ea5dxpdH0XqO0rn0Q6SeUHULAr5L6VLV/Iumr29krY2lDLBmcBMs9rwY39zHo
i3AXtuk6S795wbD2jBc1pZkvffW9p9tjnN3sZ2OcvEpQJxFt0WMyR74vhCpejl8Nm/dPFtN1Ei7s
+NntQRILiA25NDFlrewpjcqsn3PoG0LO4JOreygwLN12szsERNVYPWCX2BMXEVqDELEPT6xc1etu
oB6c/ePa5c5afELOXRHjBcE+pMIJJuJyhyhSE0pCxlJWyCvV2vpoWt1en+u0I2eXHm9AUeCiyexP
NqHshk4LcY5xoNn4WWqCL4WG5E+uoVRgfALtuB4G+4vOfz1v+BV20tIFNbNklCkAJFgGBTR9eotL
Yevqih8bh8KkbyBXFISX+kjZGmajbG+PdWbdMAWdgWzwLr8qNYZEbnVKAgtw/Jeh27utOYq+7xWw
Zu8wxJBGwjHqgtObPTLsvPStwjikXfTVSCoku/HyAFdP7ZB/uG1rdv6YPaAkBvmeaU+zo0tBK/eV
cSDQW0fS8Al93OfUQFzktp2ZrUjfNKVUkNpAO6ZuUc76gCQ5HPIIuMD5HvvhVid8WYjpZpcIxw40
D+ojdUrO2sp5WKa9ahzKAM0VR+wk+hhs6SfikAvjmZs36JJHHCA8qcr0Jql7GzYSxNoObqCSPBga
em5clOK4FBZ2w5wLBG5DClhh212xOUWa5zeVY1gHQRtwwArBe/AdfM9rlaOYnouFDaH8TfJNcgkc
aFq4icXp8ZgeaWHXoezrrX4oLCc9pT4soRCnZWsVLauVT+dkYb0Ij947epHVU2naP82+ytGIH8xX
Pwy7fCUjerXpjBJSEbtETDSKFQnO9SjcpFpa31OikrdyGee7MA70taQnJopWluWs4JlUNrpGw4hq
SCNoGGR7oxTiBQ1k+r3otkcAINA2BgR4+8KTg3u7pV3KroR0p5uSvlMlfklcgrjSdMpuJiKWP70O
hTqXPuSj6qBWm7hxv64yaMVl+BJ2jlp5BycdhYDayt32tuTdOTHG3XigZRiI9gebcuJ9pbo0F0iS
wnVuZtG3Mc6j96lWn1UnlxEsMJRNq3Xhg14P4LiNVPtaqQrPXte01lmQIBuaEm+4KNQ/tr6DBkIu
2+ljkurxk7Ab/TP3jk8TZ5b8jMKy3uHPECnou+TejHsb2V7PZzePenNq499HRlWtkw6y91ZAgFBb
6HtKWjE8gl2PNgNr8WApsrrVRW6SqiAho/b98OKB66FhpwvvnLClDbBpm5Nt1uj59qifRYmT7Rwl
cTYdm2PTSgKJEx9Zz7AbG2lHgYMsF2IXVHm/brQKblezH7/nQa2qGt0/bZf5APRda0247T+kqZs9
m05ifuzlAMh4F3rrnOTpfQNsFiw5Hge1pfpOz0TwqeQ5M6oc6/TKDY3yWWtlZ+F6Hy/Wq40NQQEP
JkErwBQCk5lNEjWVoR+82t6gm6C3PVR5ILjp5sraHzUan7ed3kzARIH4X4OTgElAfiNJlq4fmuJQ
xN868SNxXnxvr4uT5aerkCzUbYNzXunc4CRcYle5Vi1hECA35AJkQXRjd9vEnIuFIhoaKaosYOYm
JvwcDHStOeah/dPZ9GvSSJQjRNYsmJkbCY00kIzRfT+u12XoEroqeHQDdYhG/FIcWguh1OiNemGB
lLlrSTegR6YepYsruvhOBXgDNMw8uIDytmrRRndxnRbgYNWfHaicR9sR4gu9GsG6qaBTcfLMoq8/
SHZDaCJ+FsVIxaFx/en2JM+NHqpN4MswTAlrms6V6kgK3LLRD5nxu45o5NjY+e/bJuZGfm5i8ujK
sqgSHX7noD+VdNT43RLUZ+beAkzECOggBmUy7QNrA6eOfCPSD4Hp/m6gPFs7KfpmetigP5L3X0Xg
bm4PaW7WeBCNdT/Yy6+wdHobqpDSsDV1a5XKDb4GaTl3IeKdNQLpMr1GwIuvEGF0Q0VJR2c0QudF
ScupGu1V5By3IoSm4vZ4tLk1QisBDBBMTVSCR/9yVitzydWH3jBYB6tK/VOdl7yBlDI+WCVK4YON
4kpVM8AqQXYG+c8ChoWgWQHkQXOms9LnSPVrqChSf+f2pfys0z+/SotA2ULYW+8g6qEl2AO7lGmd
2EfeoG9McjwbVO2kfZrx+Tq1jUfXKI07PeqjOyVLvQ/+4GVbo+POcwcaouS4QiaZvrlua2itt3O7
hKsj0OyXKujie+EbHWQe6OSJKpF30Nv36zaSkIrk1C8AOudckwG9JoIGUJ5rU5WMIafwC8mUSYJ9
jXyOWb2kORn+Bc80t6//YgIVUmIUjsYNcrYoZulBs50n1gE5+4HutJFqYCX0ZBMsRGJzq39uaBzu
maEg042mBjJ1GDRUA1fouC9sL/7+9Do8//7ExXqFUTZ+xfe/IpNCu3a64Fznfv9IQcpB5Khc0VE7
1mCCpE4teqBpyY/t6qWS3vFih5FZp/RA7Y683sSLKVrnCZ6g5iEpIaP44H6tknesAsd9JDEbs5NT
NyZlnusZjeC8B2icp6gMSY3qv2eqeD7D1w6Y6qpjpcxrkm08AuijS/YDjBq2seAbZxcDeuWRWpm3
8pRMUw09X41D2zpkbroT5Xda/BbGMHcuzpyVPkkXGp0q+shRrIOZuuOBoNBioJ4HsvEuECkaC9lS
eDXrimGJFwZE4NetvyX0thxFYR0kExGfLH0t/epTK+KlJtwlO5OEDZXqMCZPw9zpv3qk6YP44+Av
4ZqWjEx8PTKalp/wRD7AEq1GjyVa75lXLPiuuV1A18j/z5g6WSP0D9xEKxiJm7/WcPYo6PDddirX
qMSxWfnMxORE0ufZRzwsmayUooeffIoMCcFYWFUB2SP46p8YKWp2uYZ6JjROt83PXQG6TeAI1kgA
nB1n+cxnlo4a9Ig/4pyNRwn53DgoN/A4bmtKcrctzWW+GOiYEeJdTqOuuDSld14SRlJrHeTQ2ThJ
/qDzbLVRzjM8+yMVjQ2tqP8A632p0CI1B//+tv25/UIATiA+wsb/9xV/NtJKTgCiRdG4lPAUIXG+
0j68xwJeFfJd8FrTSH/IE8VEddY6VMpLP0rYBR9c+C1uG5nbkYT4ENMR69MUOLmEZKeSG9OhWII6
odfsKndhmq6lQdiP5wYmh1eX7Kywqt48VDVt2ckqtmrow77VFDNae99Cl1PDodPeVd1WNt5Rq7kw
PjnUQEub1pUZXal+lbsAjhWxDtPvRm2tazdfcPGzO+LfqdQmh3uoZF9VehljZYygLGiWKtuY/uKM
jt+5ihtoI+FhRJ7oCtAKd5fWqF5gHoIuPORoUlvQoUA6V6AvLDeUbsXXpI9eq8L5GajWr9v7RZ27
ZsYkojkmLWm2m5xwz5SdUldS80DtPKe6HZPrydt+ZC1qCtrSIan0wOR/LKtKvJQeeR2vCOEAdFxS
+pn0s2xITwCeaza+6yA3HdnQ4RQyXE2wJG/1Oqt2pmjzbRKSOcpl+dUzzeo+dkAG+R5lgdJCOJru
KvpAbo9sznWNJ4DXEm+XK44JOaf6nqce8nHyHnTGOndQug4fMj1aqKnMHbkzQ389+JnnACcjhU1F
TaV3nznhcCv+vj2SWQOUT8DNQrV/lRvNbTm1kjS0D6bcH4XrHPvKPL3DhAm9CCUHQRpicsvYpdG7
it5YBw/NzrJZyf2f/86Aeundw2AAluHi3bMY2eBVvnARX9N3jW4JvAMoevCj8IFffj+xSlCybK2D
Glabvv7jVD44GnSkV4qAujWsVXk/NuyMil/GLovVdE3Tpw3PmtSeFIlXZ2r69WfVQvk0GkzpW0+D
9S6EeAzCQhKNX10elNwKhvzgdWl/qEu33fiaSZSvarCv+eiiP2sWXGAWuinb2k8/ZFIunuBxrDeR
0eev9pu7Wf4O2QLJytU8cgJfDhlhmnIoApu6+AC+Sq+3hlhI/89tPObkPxbGPz/b2X6lJb2u8Boo
wgj5xnoD4mbpTc4nrpzfv2/MKZiv1oImihzVPDhu+VGR+gdMHm9vvdkQ6vwdO3HkWauoRVLzjk1r
6SGykXzk4f2jzPmfrEkOmhJsu056SJpkO3hLFNezt8i/A7QnJ0urNDsOGgbYITcX+WQXADJZoJNu
D3LOzJjdGzsvQV5O59EbQHvFDqkNchCO9Msy7tT87raJuZvCRGiSPhL6ja4AMk6mtNCoOpjIETv1
YFNdW4MNBUw30Apem9neVENlYQvOenHLpNA1VuSpiF9uwRrFMa/3CH8L8Zq6qH/pj2nzmC75v78A
8+k+JM9hAXOnU/YKqe1WFSqaUWkf7LQ4OX7ww9Sl1zz6Nejaa+GbL/QHkwAJD6oC6HTUQrSqQ5bH
gGz9lSIVtHyJr35WHtVo2HCevrZWsM11aV0JMki5lj9lkvpFyoKPvK/ecYSYIIgg4OaWrWlcaRhV
HYB3sw9Sv5O1Y7/UcDOb1KUJANgSmVuQS5M1kDMlq1SPuUnidaGQblpp2j0li1D7qIlN/k1OdxlV
KX9NgWR4s8gHXu7c+MQHEWr2RSYq+xCkQ/7DzqtolweWuhDWzu3tcyvj8TrzdDGcR6UiGKIOAW89
mFBpHEkVotH7qvTfbp8jZYxSp3vN0gXpCbDb2lVBsIXrIM8L7sI6LKFY9muPMmD1WLo+FIHqcBzs
+FNvkA3NIqVdtXL1sRSRfxfUXrIObSCGcEsmyEVzj6ZecAydSEO0W/2RNa7yDrdy/lPH43k2LySc
S8tvaosuZxp0tOS3sKs7mJ2+3J6SuYsGPTAcF/361CcmO6xJEQmTMh5fGvx2SZCv6rxdKFbN3gIW
dTb2E7VkchyXQ6mgIlcbBxtU1b54oq9B5cePoQlZIATSRwi9vytJuY+C6oMfLFmfc8/nxifhT51Y
qRXacC7Kvf4oIIpC+BsCLG1pkOMgpluL9yV7Cs587UoPOMw1KQkLE/iIfLQT4LQOjJEnEX4uIV0c
a62OCpbbcO8qlMpvr+Gcp+YBoZIN0bgcpvMrRa5WleBaDirMjp2jH0272GmpvYE94fdtU7NreW5r
Mp1A2CWlqm3jABfwhhz4F08dyZjBTSXDpyxxP1ty8SLVxTqg6WNz2/jcXsUj0Tr0d6TTPhLKyk6l
BpIBU9hj+VlU73hNnH9+MjTZiYoh8Pi8loernc6/3vrzUT7A79jGCFG5qoHkfL11upZgKPuVVC0X
95vFtZExosEKqeIxUrhKQUBpRnqAloBDuAr0e1VbiAiuj9Ll5ycJCKNXUze0+bzwpG+JWr0IARqF
cuPClXC9ztgh9mWp4eojJXTpLwIxqGru9sZhoEEMFdBV+Ov2SlzfORiwkY0GGwIl4RRBK5VtqCda
Df4phiPPW+XDPx33aJM9CmsplzE7mDNbk0kLYaDOWqk0DpbSw4BZbiDU/e9GM156ZzeFVxZV5xmM
RqueKrR4rQDZgOcaUH4B9fltW3OjIUlIhw4xCb1ck6UZIrPyzC4wDk2gPOWOfTe0n25buFobYcFK
CpcJlBsclSkxGa2IfSEXangaSBj6K0vm+itiui5cmGQeWl3rynVSG+7Sc+hqc492Qe3rCDxREJ3G
cm6T02NgNNGJhoS1K2Vfx6aiJOoWfPXVBI5mwBsAukPe96ob1uSZowyxHsFV6Kx79J1a7b+0MP6C
s+3Qo4nsRQEWKpsX8arSFx788yNAb+evfC4tsJff11Eu88xUik6D9Qxha7fQATaeh4t7dJwgAJBj
pzJEcVNoSyTSJigzCC0bWr3BvpFvXTdoR3nKwZOekiDd3t5vs8M5szeJs8Bcan5qF0yXSz8PedNi
WOxoX7Ix7vmzJRm0KqPVu4pOsm/uYeHeJ5pBS1iwq339oTWg+Q2cZO/mNF/q6VNt5s+Nj+5HVWxq
J1hojJ39LWP/LZuQssK0wZ1SQmG29HmeZKOCX6n87FXirf6bJaRtlY5PAUHldT0hl4w0i2mG7W0o
vfVCUx8sE5jf7YW7iuVHK2N7LL0WhK9Tzg+CVjkMnCE8hSX9TB+RNdGCJyV6TvWnSm9WgfTntr05
xzQWD6BkI80Fn9flInp6oBVNnIYn1c4ROWnsfRzB+RFGz+AI7utqsZlgdoBnBicHTWryoKTKFZ5c
rzomBUoGvlZupCL4IYLkMY7BW8M/S4Ey6t6zgGeWR195tl9VGq0Gf4jDUwnhoODGWoA3zO1BFg9P
S00dYavJLZLVwnJshda4wv+gRj+DRbmuOWd+bmASyulVWElBwVo1TdOv0F98hJrsp9CSj7f3xKwd
MPaIpLM1gNBeThSNfRqxUMASyXTWdan1CF5xH1XRm5NM42YnXhmfaNCJTW8nK0FUROaBcVJ07dns
tU8+Gk2mSH7dHs/o7KbO99zMNFjprB65LOZNNyhiufTSyvE6d6WtSUvef2dq3P1ne0yRE6nTNUaU
jXBT/ZikR9X4U+RLwLj5Jfr/mbuma0VlO45S9rLUPFruTi4OqfnWhqyLxUFX/nIoPK//z4RZ7NX2
rvyFpsLtyZr1Pf9ZfuiGLi1EehuVYT36HrCrFP5yQiL9JBTnYLrtxzF/vmBwfiOMHfQjMTC0YZcG
DS/KrMDuOKE2TA13YbrzjBXgqdvDmvUDSK2rYyMTenMTl0qqABq6XA5PtvSVvs+l3MbsIMiawmE5
Jmin61J6WtSVDrOWGXDFKE5zLzTng5aQr2+qhff/kq3JCnVJZcVGX4YnUwAv32tkj/RtPiw8UZes
TCbMsGObxv6MO29I9FWZ2s/NYN3XpfYh0p1oYQ/MbjodVi06A/TrgnZsVSgPFm508pqHiDbmrAeH
+BBCsxd177kQRqITOnBmKP1ckVaGmsfRyUKvxd8vUdDM+gBgW3AO8zqmUHW5m2ELHPLIs8bd/F2W
PojsZxO83t7KsysDxJdGXE29LiU7WVYCEmUE6BIN+n1Aaiveo01z28rsgYGljT4yYIFgNS4HkiIW
1bjjklSx+xvI7h1tAQtMbbMDgTgPgBipLKBilyYkiDr80AyiE9zPKerRw2pUxFpqdpqJ8iE3JhEy
SqrCkz8ZSJSojiwR3J6UOr/3oK2nMERjeW51P8rOegat8doHwxJp28yOvrA6jv3szknTKDJM1+Uu
kPp7qoo1ai3DH7WTvktZvUu9N+cexfhQJs9gEOdAezMZZeZ1TtPKIWcn+WVZj0WG7kGycPnMbAkw
oiPRjWBzX8VSSWRVsZeWwUkqlXWw17Xm7XuORmN+PUBkom15nNSzSasar48SLQ5OlVgX/fpdv//s
85OQo87Qbe0MPu/GiLJ87sx3BBqaBiKeGjOyKrCXXf5+S+KaySLNP5W0wliwHZSqt+/9eGWKpama
OTu0y44XGm3mkJhM3LMfd1muApA6mRrtlvQXqSl6c6gEdPRP3/YEcwcIQq+RLg/APw/my1EljpSi
T1f7p8wXJxEZe7ka1nECoUnaJHcqBNtAyxdcwzhTk+hwvE1H9uvRz02DAtmrEwolmX+KJPfQ2epj
WxafTWeJ+HpuR4PHwcVhiCTTZBYVJs3S/MA/DfnJHV7E2/czWDVd8GE2wxW9XDP4apbUandSi531
za+2txfmGqYF8dD59ycONLba3MyloTtpyBkNcgUm/aVToQi3Vkr80Nif0vJerp+FZKPPtWB8ZgOC
8AVKAmG4zUU3mbo4sbM2CEV7ipHy0tufEeT6ycExTrfHOLP5YL8nMzJm6CAimAS8Ih560/Lc9iTs
B6l+7JEqzIZ/1OKY91/atzOU0X6ockUAXAaEfVUgFnHk940kmlNse89SYBxLNJHgQFmYu5ltx6YG
gc1rbuRwmKxbUFdhnTRVcxo0ddV7r2axkKddMjBZHNuu1D5v6uZEG2Kd7rQlFvCZ43kxgNH+maMu
EVzC+/N9K/7hSptO3prur9sLf13+gRrxfJLG33BmYwgUPUxVeu2kRNq2cOXINu0bxz57MuRoayWP
5fBkGOrCkZ3Z1hdWJ/e2V8lxQmjQnDJRrno4g2G7gJA839aIid0e4dwi8YJTTC5uWBWmL3rfrtso
VbLmFBQf9Tul+XT78zMnB0GKfz8/OTl1LWtObPL5nlxfeIfejl2/lPq69O7y+OttW/NDoYjC1Uez
99RdI5PsliJNm1MjfVYgyszkeHfbwty6kAa2CRdVWkimhRooqkiXFWp9iqqvGsKw3MOwrDuAQ9u3
vxQh5ESumuBdJeM3ue4kCz4rOXPrE5RcK1/7ObzeHsncXJ19f7rsWSI1WudG9ak6lsomTDe3Pz93
NM8/P1n2VmRx6Fb8fKHf+8Hj0D2U+cITamYtQHCPEBooEuAwnYRpZdnJFXq91clXHqDKj8Q+hZW/
XDgeysxIMEN2HvwEzCPTLGgf0gGtxGp1sjRyrG2HbPPXBE1o9bWNPsOylGwbY2Ue/QgujR0Rqe7u
b0/l9Th5/4AjoBFPhS9YGf/8zAM1rUj6WPUYZ/EzHe6G6nuaPi9epNf7Ad5AaDFBl1Kn4cheWuEn
pAQ5dsk5hVk+zVEMXQjglixMtkSnZqmdjxaQI6bMkYULW272+zDZEg1o+jUsTUrMkW9NLU/+K0JI
Xfr99jJc7wMmiLn5uw+uQwA1j4omk4PqpAZ7NBehhoqXyCOuRsBbTSGvCjyEGgKwiss1aIKqp7kv
l47Gnd34kOQtNarMGhhLs2CUafSYOsjMcWU50kLnGD2l7vrtVPTj7z/7/GSnwssW9yjyonAabRQ6
0wPpl6u/NVM/sTGZI4im9LByAueIDMxKh+S+Xbp75yYJ8BkHns5HqGQmFmxRuqh+1PYx7b871jb2
ltJMVzuJIZwbGK/MswNtpAjyqnZlH4OgLraiaeDmq6P2IcwHYyFJN2cKDwk8YqSWZnUuTSVC6oJc
TZFEVp4VOV3no5JOv2BkbsJGOhw2FCTSwCcvjfQQ52rI7UnHXqdNdOzqu1fVZEmbctYK/aHUTxjJ
FdyohYe7VIvcPTVJ+JUUw6Obqm+NV1mYUQQI/lwMXRW82jwxe8qjzjGo3IPdtC9dGi4487kF4eO6
DgaDMt70BGqOq2mpgwiwlml7vfIBe7pbT8neYQbQEiQgCoohOMPLJYngLXWa0HZPyA06H9FJKe8q
P6kgFFwkAJxbl3NTk0BFDEoftyjInjZa+VOUP2973dmv/3W7oKDoOZ18XWvzHrnCwj3BxSRtB8dA
Rc2vl15Cc6tik7kC4QFQgXDrcrpsxe/hjNRduFb/FNH33IGmuXxzhWHMjIHkQvRk1FidvvKjXq+D
yoq8k2Wm5ObXVYVqt55uqmBJL2Zc3Yu0xcTSOKlnDqbpTaXJQXadEkc9xVb5Wa6HH103fPfyYUvs
/A2xoj+312k841cmKUsjpgAq70pBq/UDQ+0dNlyvumufZHCo38k9BJlLjfXXvXvj4M4sTbZ2Bhs+
fsDED6D6Q/uP+jsg3bW1XNm4gxXBXXde2u98JYGn1AKtFcMhefJwKksJqdkh6zSx0KI2w69oB3Ca
eXLpnlJbX+fJBwn1DaF9E/bC1M5sTmiKBPIuUN9Rh5/cR0rVq0qnV+5JMRx3LfxYuVNtaFSTzK92
t1dxPE1Xq3hmajK3VWQZdpP17mnomyOENQli1VGAjjikDLqyHmJ7NQAWiZolFuTZHUtGV+NxRcv5
9GzEQdarLYQrx1CHrXDwsz8kmU966H8KsuFXWymv9Lxobw1Ix50E6opqNvBBSiWTYxL3oLvrzD3R
lbr3tGRf6G/u9PxrguQYTwfyCFNsV5aKWMsNzz0lbdhuWrvoviR6oW/Q9rLubq/duA2mazeW/ci8
w28BZONyNKkiGrwjPowOh/Ihjdz0TpNhLeolQXuk1XzJ826Jh3XuCHDDjPrGtLhz+V/aFCHYVGiB
3ZPovE2kqQcaOnamEu9Uv1hA8cydAmJj0qOjJdomLk05VtgSHONgVH2nNy9F/aNaGs2SiXG0Z25z
VA81tND1TnmByKX7szSfjcZ5x6Y7H8fkNA9erLmE+O6pbluwJlH43WveXP1j13HP/O+SAEmaRH2R
Jbeigfb6VFnVdjCfi0Hfxm/H3k6sTNKHeR7Vda+wIrDA9sdwKKL7xIJ8/va2nl2Us7FMtnXpKEPW
9A5WMv+7miuPTco7vCL//x47lAhGUQhBMHu5+FWTqVkzsPh4wL2fObsQZZ7Ist6xjWEXBYymwnxw
FcXmFBohvW6dI7ztlADLJN7CQXQwO1Ve3x7QTOSElMzI2jeOhzTy5YAME7py30x467neyHB97F11
weXMrQ3kxFSZ0VKlvjBZG6/G3UhV6hzjorc3pdb/CvVBefRy33xrroe9RtQP8xc8GMAmJqcmdHIt
UTPPOZZllK+FWuh3KV0FRJ7Z2mCVFu7BubkTBLUAtqgrgAS4nLusMBvhFLjtwLlrsm7VdMHC6sxN
3bmFSYg2aFIlYDtwTxCXhcZLWDy/nYaLOQNKTjPVqGAE6PtyEILHi9EjXnVSna3x3Ql3+u/bO2xu
DOcGJtECwHsbHUgXVxYm6jp2ypwDU7arVLjqOxbk3NTkdCJTGupOyljkkO5q/3PhfXnHWDiRSHGh
P3PVcIgKjK6mOQGIp7yE0aNansp3ZC7G+OY/JibXS9YIxOczQzo6CKgFNSkk961gmXHFzyxMVtxw
C0V1OwYxhLuuVdb+kG1NK1nH1en2bI3TPY01zg1NVn5Aw2lsWHApUK1T+tybFzt6AKelWSsfPrKl
+2zuOEJC9helThLOnsxcIizKyfA3HuNVmkPW1EWb2+OZMzCqyBJd4M0AvF4elSDQ86HsS+loaz+V
7Oef218ff950tnD3NoK/ZJSugsDUhSOIlIBzlIwfzqC+RNXn1EffQVoicJlbFpTtRx0YeYbQt2bN
K99PiKKTLIaQMeJJBCAsWmd1o7EjvP6u17r4Q5hl6Z1Fs/UCkn12GkfEgUoYqly11umhHFWKEUlH
LRzWg4JSRfCOW5pYGnICk06Wq4AzDLjp0M+QjplpxKculZ2HKEjFPi6daHd71cbDcrVqrBY1GHuk
DJ64HOSDswSyS+nokmFM8r1ERjbRsrUffuMkL0Q5szNHoxSXDQ+FKznCskoHyFHZgMLbms3G09+z
wc++PzlBZTN4RexWbHD3ySxXZv759mQt/f6J5xGZThxg8vvjdmM38M1Y324bUEaXcrUcZyOYuJzC
Ke2qHC341hodEgUqp1fppzhJP5W//zTSRtJWxR+RrXp/5Yi98/H2L5i77ciZg94a36fkby59hORb
vfCdBvddb5G9hLpESRa23MwsktmkuxpPAR5tWl1MWtmNU8uzjqlu3DPeZ7TdFjbCjC+6MDEJ2tuE
qlmvSeYRRYBX9El2qucf6i5I1orZLVV8Zo0ReIBAhGyRnX05ZblsOlVhpIwnb+4LOX5Ih6FGIEXc
qxWF0zevDy9fOsfpA6R1fNriBoWwSDwyFUerrXZJat6XXrOOHHvBx81sA4IaBXAbYTUwt0lomNd6
U1lDah5N51n1Por+0OTfb49kxvMwDjGG1KBNrkBVZdTV9J8H9tEw0t/oM71IXomwjuIpK8uXPkIw
cX/b4N/0yuRwXVgcN+bZy7dURe7kvo9KWd3eSdAJu3q69WLrRTOqte+qm1zXHozE+KgBREEL8DXO
yg+9aBYGPu6Hq58B9RdtOujyXvFzlp03CNvlPaHxfl2lbbUvBvk+jv1t5qt/QjE2+CX+bnDNL7cn
YMa50J42EtHTP8IlPdmoXRuHDgAJ+yhoibsTbhAfiqESK3XopXVudN2j4hoenZl2s7BrZ9eaL0NQ
iHWYFi9nPohC9IMdyT4qSa09DSBq90ZmQhkfaFKEblPRqKvAFd6P2wP+G/xfTTUqgewysD/cb5d2
O8P0K7+gVCcNRv2nM1TvXim7/FucRyg0uJWPerUbIYJR53sSR/E2yQvtk1Oq6Ya/hfazhGx9Mz4p
QWm6HZ0gob8TQ2Mu9RDP+RD97IdOzlutZALtLsc+gsfw1qEpRRsT9rZvRdAA9WInbW/PzNz5Prc3
OQpK3jZuXvvOserFxvIeHE9bJeXrbSNLgxp/xNl567zWMaIOI0g+mYiSWzsk2QZz4Tkwd51Qykce
2kS484pmrmkMq1QT1z6GVf9Ao8umH8y3x2PqmYkpiqQFoJKITLKOUeX9FmF9lFTps2ZXS1Rzc6ti
AImjSEN3hj4N0JPWkuAe8exj435wy2CVd9rOrX/fXpW5+cKpCzgFiKGvYJgBhNLRoOAFk4BMfmhz
x3+4bWFu3c8tTDaXMZSy6oRYSAck2va58QO5NfEOl2LAysc9yC14BfeMPVOSosC2jlnarwvwuIH9
j1L/GtR4G6tvBl3AEgY2f1Sypo+Bl8flToZxPpJTH33LXDyg1wlE9vaMzS48qSU6gLSZ9muEJxwn
aGX7GMEWtC0dM+FQRs5dV1hLepLXUL9xLGe2Jj6R9kI3K5TWPmal/NkrnE95aTx3dvuQJNHHwNNP
oeShtKfbo3LwEuPu7EANEg8W0HYaKiYT2XilhNJkz+arRVIgiyj0n3Vv2N+MocoXYpjZbXhmaxKt
B0GhDbYOijH9PIholWrffXmVL7iGv4Sk0ysGIiV5FF1hJ8oTRBHI6SoM/BDsgZmpT2Fb5VufjOVz
lyAmKJdhvylyQ/+MyIx6H4c13X0DQpelFOfPeqPF94YO0R/sEeY2irRhn3fD8BjrNII6eojP9CN1
E+faEkXi3NwAlRj7FyjsqcbkV4fCMxGPyMCwJNlDl+hPbSI+Rm63iexFCvu5Nbco6gHOMNh60xRt
EJZdONJmHCt/VcPRMqxRbXj7+bFQgLRppiQAtyceJ7Tjkg4Ark9P/eMjXRnRKNwbS4mHufgJXD5B
mwmWmHj/0gsMqi9BJ2HZxwLW+H9UL2tfI1PtdrJZKQ9uHVZ74vZg0+R0htwe39xyjVhMg9IQHCnT
qD+oUCYtUIE9hiK4E8Ze1/e6nG/1TH3HRJ4bGqfg7MpWWj+nc8N2jroG5NDUPeM+buTsSx526e72
mObuITQ3yNySeaDvYBITSmmjBDA+O8eu3Sn/ZEu827OfH/ke6NhAfnAa7Or0kSe0z1CCCB+N/yHt
SpvjRJbtLyKCgqKAr0Av2pFkybK/ELbHw05BFfuvfwe/9+xuVNGENRE35sa9iiG7tqyszJPnhJCf
vPzrlY8JoAhBZILOiYUz43ymHDmSvi4pQss0np4Z5FluAZ7P0B5oU3+KF1VbO+9uoGRqPzZ1Ob4Y
oJx/GNFWsS910j/a5d+TeMCzg6wRzMKL/AUeo+c/qY2jCg8qVF3MJNAtSH0Gl8es2v94raHhji5c
1utCyAyRuNZqEmSPNf5Vm5tbcCXfDlnYEjDWirL+N43oR0wCDwCeNACR3/UI5F0K3ogR+zEtfoCR
zWs7aMe638jkeLogfic/cGfgcIMxGYgHvJJWq1qjShXbEQ6aOYcdyfxJ+1rpOwuZkMtTqdydJ3ZW
l7DOmZZKy4lCvc1BOVZ6Ww8KlQEHIDK2aFotsLjzvVBlQ2t20OMNpx0xrxy+Uana+vzy9xM/YWmG
MDhoGkJ3zkbPleNTJKKNq3XLxnKvnNhoBgh0lDFs9HGYjtfpvNV8v2Vg8bonBn5JV9QEcyTv9f5Z
JBsuQnnvnSzBKv4gSYW2XitenHZ5G8vo62yyp9hpNl71W2ZWLjuJKmlNMcyk1SEygwiKfVvSaEoT
cCoos4GD6l1q35WVWcW9jX4QJ3C0Y++gCnr19wfCOTGxGkXVtgL0ezCRJIfB9KEEffn7qhsU9UFc
NC7ajt6p8JU5y8ax76MQotJRjCoOFJ2/NsVG06bSyp+wylqNwsxKt7L1BpdC5ycPJfXkc9luuA4V
NAxhzu/YbZ1MAf8zYNMuYjdQJFco2o7PeCOBUCePg0mkL6nBwiF33mibH7hV7NFhsxGNLKNYh7wI
5eAl8fwC1cfKSZqFnZWJg3NT9dkbqnGPNDMhiUVfs1q3PaAjgkpu0dsoZxYSvxRXAZQv7dXdJltz
Nu1uRp0/n/ojycvJG8ZmOIwM1PJIm2/pECi3PFrtoKAHFDyKy+e+gbS437MUSbrU/BSn/4p6Ak3C
Fv2DygG54PdDr93CjbRGY9iIgIpiMJwQwDeknkaQe2/RX6kybycm1qmLHun3TMtMB/n870X8Mhhe
Hfk1uNGG5svlE7YxmHV0bMT6wNDF4YS9ERDHFxvbfuvzqxszHwTTWuQBwsz5NjRvf909itgJJGF4
v8HHIc5YnVwtL5C8hIYhjo4X514/7D4yO3++v4p2Ic0F9jsN3yfVWwSV2DTbKn6pduyfESB/dL5j
Y+LEw1A7Tsj4vQk5pGinRxtOWpk7OLWxOvlitE28RJB00fX4Csr1AQcCyHer/uC4ww2h5ZMWN1Mw
mPSTNLekClQu4NT4agcIULa28ElOKBjbMel6fX9fN2B6rdnGXnvPJ7vshoX8F88t4H70VfQU4eCn
LVrwwV1izOVBWJ25G01BnzTRTd/L0ZxeCWi2c890Bigadlp2I0WU3aUuhwwhqQEmnRy0agOO+8DE
WO/6OpsfwOkvHzXOxB0vh3Hj6lGej5OfvPz9JJgRkks5zpkTWt31UHtdtL+8gZWzj7bqpSsQEPU1
NqlvXHQl2PHy/WYPjqfrAqwHEBFBX3ofXDalHMqJqdVZxCsi0kSfO2FeXmf5Vb4ljKL+PgPlErrR
gdVcTtLJVCXcbEhfVE7YuOZVJORLbzo/Lg9BeRitPyaW2TwxIY1JiMZOnZBGYAoofuBd7yM62Qhq
lFbw+FwykouK8sqpxF3GEwtCX2EH5LbXgq18x0th+A5vt0A3ynsEuHd30cvDf6/mrIWSmqst6Vb0
EN7WXbnHY/DaASWCHKrr1mgPl+dPuUSOvuR3GRoS18+XWNPMIoFKbzjaVyI7bsZQyu/jabRoWYHV
Zc1TYmlCt9JWoN5SF/O3nhZwZXbpok6RlO6BuNw+2qRIjhES/yE6QMW+jmO2G1O9gt5rpPc7Rxaa
B94WfSMVrP5lKLwj6sDPs5a/n+ycQuOS9Qxl0dmg+6gd9yXEPD4wua69NGct6jxrsk/NjjOZycIN
bbzb79t6qwVEMQRcPwvCAy93dHOutmVJ277RBSIB/WsG0MpWP7wqADbRG4H6NDLmyIqtvLNW11NZ
AK0dlllxn0fu7dQaT6zIAtSNPyUFwLl2KXeG3T81lXkb68ZG/Psr+FsFwMAfWQtGArU3dEmfr5HR
Q0K45gzwAubg8XvbGXuTSq8Qh8z1ZPuclyDq5dcZ6KIbq/WTyvZ1e+NHKPzx2W9Y3YazMca1Vjh2
CLne3CPcQgqmmg8gFYk9UORv9VQqzVloEVgOC5I/K58MTSLKpojawB2g2lLe7zj+Yf91lz6uWrQn
oZVvIbl4V9TRp8wkfULscPD1+M0pNohOlINA3tZ0QQeBSG9xcidnCxkRjkohvHKfy4OVpt8mS5eg
2R+OqC0Glw+ZwjebCB8AUUdpYKFWObeF1geImtiAoLS0ZVdJNqHagRr7rh/B43LZ1HuphWXa0JFK
IJKOtoE1ZWbcGJ3d2SVuG3dOPmURT55T5CGfRiDYvoFlEhcElHvu3cmZ9zM3DOHpCHDumkR3rhxw
Ge2sfjKvZh5zKJ4I23dScwiMDh3nHJ0jX6FWNAYpa9z9uLABRFTXfDcS+V1RTHMwkgiwDV1u9dYr
bpxfnF4uQg5Q+aypEQc8m7Q2pfjtg+0n/Q2dB2+kjzr9t042bmuVw8I6Ia8JuQ/UcVaXm0G1qAPe
DuHefBDgB5ftv5dXSLUZQOwF2B5Sivo7pDVHrBk1Di5qp7P9JsEDCSqNUVN+YM8tLM6414DyeCfS
KHQMo0G3T0hSu8BDvHwCB20GzJN2vDwe1UMAHGLINSPwAJJ4HQ3ODihLjbjDSSogwprQ5Etq2Z8p
K+CFHOuu7iLkZ9HJWLKnsij/PtQ9M77yRaY7QZqFDXjTuvqV3bfXU7/FVqzyFOhehKsDOslGr+z5
6TW0PBZuitohLXNynbNGPOPZSD93FNqNTWvou8sTqraHdyd6+i1kqVY7EDx5eV6MDSr/07007zJ5
n9FHrv19bIGezD9Wll9x4v8W4XQOEiNY0UHm4f7Qk42+D+VBghjfwo+mI7BYOdjU6HtKEpT6iH4v
895n5ANpgCVu/21htfZF3VOtweMtNMe9wXYfiL5MBF5L4gfKNe46+krGcXSrBJ3kPZDFGhQtNhyB
qmyEDQUObNA3oGC5LoZOmib44IzAoFUHFl93/8bjTRTtUscT02747spdmvuFHWhfLm+wZV7WIYux
yE6j6QfuYR3wGs5stLzB47nQ78vo1bA+UQijNxyyuvwt60v/A+YsvGrAKLKU31YhGq/b0ULfnBs6
jB+Qw781NOAiS2f0JgIAZgXZec8suy1OONX+A8Tvt9nl7ycb3BVVUkrwe4RjST5NDvnCCN5fHxka
+DNR91s4dVfBH2RtnKqBwk5o9CJw+s5Ly8zT5i9oPwD1NpIuW+G06vIAt7wDJRe0U7/r2RrstLeb
xMLlUd3Q/MDEVVF8wP2cmHiXJZQ2axJOHBQznauSkhdsDt2rKnDSCvLz8vypXB2CZlRmccIMcM2c
r5FVprTOgXoPh7T+YVr1VdXniW+b7KeDA7fhkJTGQDyPQB1OA7njc2M10jvY+r0DPHWd3Mk614NZ
JxwaHU59L5txC12jClpQqETWeBF5s9Y9iVHRRJMx0uQxmq/wEEe/aGsdRH5lFx9w5SCBQZ0SoSl5
l8NIZxRqU0BJH0X2tSP/Th9ITaPJfaHsx6y9b0Wb+1aP+lokj4bjD4AgWn+P2kO0tVDNQR0WGoMr
B1E5lhTFlCaPlN8A7Ij0xeVdplgI8AxCjgH0VUsKb3VKM/SGQvohtsO+4vteHszpu8VKID2RgN0i
IlBsMkClIXP7i6gT3u58kyG3K0jTDyyM6tjjJLvSx/kKONfiAw08aAhBBInWQGCH15OWWg3Vud5a
YZcxr249d/rIUAD8xtvaAJ4STIrnQ5mEUUBlwrDCcYZyqpl/GhqObqTmjknyfHmFFL4ahC2AQuGw
LM+x1ayNNO/aGQ1DYVTeMO3K2LqCVN/HCQH7CNRzll7q86GkDSnRBpBaIYhn8unA243fr7hRERj+
+f5qB2dxXhvWjO/rw45/LWW+kyLbOQ64GNzOc+TfH3iIEwDaAeQcru81+KI1WD6DupuGFPXL4ybv
jCqngX5dvLSQdYPQ1bukCiQ56zoeaAgZE/3eTtzuW99GdQBkmruLOTyZPTBx61R4JpllpaNES9yD
VUZkP8aOtTMEpw/uUOnB5W2iOlzIOqIPCh1XCwPL+TJmRerYWtrR0CXkFqHf0Yo5D7RKZx5Q7Bsv
C5XX+N+WZTimRRLi3FhZ6FkdsQqTUD5U7J9GvFhoxBUpEHrVFqfn8q1VRAYfjRwOnu7AhTkrDzUX
0Jsvp5KGhhai2SEAGg8C1sMH/CAeFDrwVajUIsV8PiLHqSSNk8YKDfcZmD/P0O9m/SWnt9lm/6Jy
QHBKCwgPybH13QeeZ44cQWGFVjz0Pmnb+Sh1ffCTsZ38y5tCdbaRHf1tanW2XRf49abKrRCk2cAE
fQd/+WUDyo0ASsJfUL/3QQrS0r0zCJy2Oi8JqO/Qi9lXdnKd2ZA2nfKGHPSxlRvlNdVWR0kCD3dw
/+LSWu0+VhadMyLlGaI6FURFvKOgJomqHvfXVll4ScGuNx/DhsDtjqwH2mnPtwXB5oOMrmOFcPg/
Wlv6aKLe1/r8tR/caxJFQW6Jz0MFCfLL86raI0gYgLwShKNI7a+2o6tHdu1W2I6Nm/ky/6ev/0nk
Vq5StTvQWEOx3/HWescM7RZd1JvSomGSHgzxUEJC+AOjoKCuBX4WMd7aF3dozDLH2MbuMAJIdTaG
l7r7yyaUC3RiYu32SCpsKKXSsINCx1RqnpbaQS//7e37vvpWDZZfJFuUcKqyJxJgCMeWxtqFG+58
V9RpJ7vSxR0AEE370DVTFrodCGGrkhiQDZkar5ANv27GiVwLB+A7wSfD54L0yLjH0R0QKJIle31M
DWg7tXLH0xH1dOQi9QBMHa3YWAfVKcVRRB4eulJI6652E7V6ZCuH5feOOw10GebRRaoQHTtbyVzl
jgJh2q/i5/tom/YZmG3AaRKabf+J6u2OMrZVlVEOBsHqUpUE/cM6uDN0bmh2g4tu1j9PRrND5Oz1
zXdDoLWBfICD0UYXGIAtEFJeJG7OV9ookC/Wh5mG+vzg2Ffjlg6AasIAxsAjCJ194H9brYwskjLW
DARHoBV/MfL5ikxbmSCVKzk1sQpV09LJYjlHFHAACuJlYb66PS8DIrsNt6wK9LDJQGZnAOEPOND5
XJmmVkSIcOwwljHzpWyfGs6eC4D5qOh2JJ6v7favNa5BA4c8Lm4BUKECcLcaXD2XGhmEboeuQBJy
jNwZpEOG3DGub4kmqpYKqWIItaDjCG55tVRzPM99l8x2SGi2jzNrP+nVxm2qNmEjQkMtZOHsOZ/B
lFcmkUzaIWvCSLsrHi/7SuXn0VC8lD9MRPury2xsTDspQN0Y0unQBNVWr8SvZtf1ZQlFst/fX80Q
maWd0wzfLyDwZ3lUZGU4lFnzpRlk/2VKO2MHDZ/i2ygEDWWkZ3jOlhHw3wnaKvWyOBRGmeztHOWy
nEB3i+pD/5a0LL6tZ5n6Uze2fi86M9DRFBlURccTD04o/nR5mlT7GF2fiG/RRAQaiJV3N2JpuGnS
OKEcdmUVoOX0DcoJg/ShWHjZkiqQObG0Tid1UQQa8UwiQS/os8GnB+HM1/FsPgxm8/2/mVodTtuM
tCQvaye0S45MHA2aZrkvK2+SW70Rym32Z/5M43wXkwqCIjxD6/VkBWntaVuxkXLWEDgvBS/o7K1z
VVPVN2hQXtAcmXXdgD1Rt3dda92NsbZxHlVXDVKXvy2tDwxLTX00YEm236qKeL37w6EjatWz54qt
rhnltJ0YW50eJ0p4WlFgqQpmeIgMPC0LL+8B1U1wOpyVs7T0qJzcCe9S8JhObG8Mn4stH7A1iNXZ
ibMpE4OEiXJ4stvvlB7+0xDW8FZgKHo7STBJtfsyWl+5M3nZZvD9XsICt8rJRK1xC2UjHCEnMBWY
ctxzUb+kUfZ5dse7npNnAGsfZrOrPIuWt8jPBp1e33HjAySk+A1LdhQ8c+9Jp6Jp0GIrnuxQasUh
a+xD7MZfZGx/aEL/mFkW9KQSIHnVxU6OWy3J62PuGj8ocfddvqXRq9wXFO/rpeKKytFqXxB3rA1H
60CMHn/mKV5PW8Tsyr0Nlbul0AqZ9bVKT5bYFUt6wO4S7c4CX/moPzrNJt5x8ZLvbrgTK6sTlNdd
O9AaYIVoEkEjR99xIl/2D42Wesb0OS4f28720mSB2GxxdahHCDg5OuusJVV/vlIsIXlXpwBlVNHd
XF6l1M8+QIGJlNkfE6vNYOSEpbyFCSk8qz8kW52myl2AsH3puYKA7rsIsZizKo5t7ILI/lJn/WfD
jHaXHYT67AK78qtCDFTJappEYZgShWcWcpc/kth51Oqm9a0MSZas+mbJ+Jjrpjdjb5C5v3ZKl3ot
hB4v/wrlFQVQC8a4hBFr+vzCSEH6a2V22DVeYwXsreA+/nPZiDJOOTGyutKjWq9sjcLIAGmIJIhq
af0UiRN/1Vy9+9ZyEIu6GcaZQiV2o1z0XgZh8ZBwkejDRpP0uwJ2xnheFg54T8ym+pTw/ACMftCi
p4YY4hN6DQ+sTh8gA+QD6/7qTgSq3EK/01N3l9btW5n3ny7PhXrCwde1FNSXDrjzwzEM8dz1PGIh
WoXbR2B3iic9k9OTTFx6iA2Q9l22p4wMUF1f9BHgEdf1b21Kc33Uc8C8iuvUvIEgJWpzlB7n4njZ
EFG5HLizhYUOyeZ3zYSgFa4K/Aq2dEcZXttDyTFyzINm28dc9oeu1q7ShtuQheH7mHTHZCRPl3+C
am5R6IdTxTpDXWO1z1CiBoUD0jhLjdpr6Y9a3jFgmzeJblTe4dTOKm7M5qhhzaRhpOXBjECAEVwe
hzJ174IEEc20sAN4x/km0aNinouOsNAuanCqRG0iDo0OEMHMGbk1gBTcC639x+3YfHAgA3skdjLc
D5asH7uh76/aLJmOY5J/JMN98rvWzwCWgDfX6LDEk5ldt5z7ViW9mm20bKqn9/fo130nSU5ybBo4
xqhEkScwt/IyqvvJxdUO3472dQDRzme3kFSPEhNXfBY5XyWNriPG3yLo7lxeReVuhHwZdV3IYrzT
3CmADGMaG+F5iHtTt85RsOgHqYY3U9QfCclxj/y2tdqRbubgzTwBZtl1dRCV/B6o7434S+XEMRBk
fqAD8J5rEHnZ1kCekQG04GdRIJv9wHY59wxxY249nJQrdGJrmdqTWA/YxRSaDHCSde54jH9DJO1b
7cbVoFwfpK7RGrSkRtflGsLpMKAtAUmG/qk3hD9Je9dkGuAz84ZrVG5oYJAwd+C1fU/YrZudTsAI
EcbwFmmffU7GagvEopyyPzbWF3neRQ4aRmADqj8PDU2PxKxvtc7YeGgqhwLapV+oI1AlLn8/WZm0
ykeRgqQ5HGrrn0ovnrhTbtRFVTfWwlz4/yZWN2TTVuita2ACSWjD8p18p2m3YvRr4/nyAVVO2aJp
ANwPcnNrVHuMBEPMBJ7/nQvtbGYekYk62EW2cXCU+wwZU5R50XiIUsn5lJlGpgsZTwuvzZG6r9NN
Wjwa5sYWU4wFAdaiKgq6UaCllkk9WRcXBDCkXhIAZfFcVINn9EhrbbVsbhlZjUSP864vMryZjaQ8
0PkQzyHlW8BJpZGlxI+yGV7J67svykHGxSE1E7aF9Tq5MhjL9kuru7vLi6/YyOim/21mfZVF8UxG
MQNt3yf968DTa7wtXy6bUCw8TOD5sLSMA+W1mi6WQvaTLiDkInkxqtfWfm6r13RjEyvHgX6VRTQV
pat1jkljosvAPWuHY+8ls082MjGqz6NSvySv4eHJGhsXx40+O73AjT961RRwtuFPFIcdvNh/vr+6
uBrChxqwDoTDsqPeWJWBFF3QdW3v6Tx5iUZzAxCgWhTAU8DHZQOjQt0VDhgaueOAShcLWZZ6EzCL
co8CcEM31l45LoQwAIYiEn4H4Ke2QOxfQgJzmKcbpO2oB7a8OzJ1+5i510W/tQ1U0fdyjUFUFFRQ
0IJZjtWJA2iSXO80h7OQ1A37Gulxct0WSDjFnOb+NE5vZZnvI5ZxiNEM7M0t525vRewD2Q2UZ3Ex
wNNhgte8PYbomhqq2yw02I0WfRk1KH+gfnf5YCknF11kC5x3IcRYBXBJZmaG3YIanqDlY2nZOsx6
8TJX9isI168tVA0v21u+t0qmOAjF/8/eO0aounH4nNUIfeIc7/DA6RYVOD+z/Qn0MGnvi/nqskHl
qVsI/SGFAMDUGrRVwsOnrT3igWEHpvSqp//2+dX8jW0ONXIdn7e6t/Fatz/yeVyn0HwBngN1+/Ot
6FS8F7qGz5f2jcvv6QeQjLgZ/nx/ddcNqawnGeH7xZVB9k26vzw7qt0FWgLANZbaLWjvzn/+1Fha
1s+6Fc5FnXp0svZdJJkHloLRb90q97R+68WzZXLZDyeH1x0g3jYakxVWdebrULvuWTD1rkeNH4MT
BZfHp9pcwJwABAqom/EuGs2rYenqAFLEqV4z/dE9/KfPrwPRoYG2tdHg85meA2jFPP3vgaaQ80GN
G3zdeFat14dJo+3RL2KCn02gdQOks/sR7nbDiuqegDNdGsYXEr91ErNNYjGjH88MjfJQzPuhORry
OG3JKSitAMMPqPYior0ei2g0yQh62MJ5zP3RtK+c0oiRoE2upq77cnlhlLbAZoy9Df6Id3pMnJXC
jUlrhJWw/0HwNXtNx78kiQ2tFTZsvUiX4GbtM1FiBSE0er4Wgd7zLV3mNAYgdDTDqY1u58awoUym
7TKXSH9yq8+mi2pbV7hbQB7V5gYybmnSswHZWF+DczLnoImLzVDvuk+TVh7j1t54nyhNoFsA7JEL
ydkaK1SlY1MkToKdUd+w/LuFwOvvF2rBg6L67QJQtY6AQQWDqr7LaYg7ZwaQvqmdb2g3tI7FkMRB
xM2PhNwIhdE/DCYAtPmsHCpY1Syz1rHXiRz7r61rlq9MsCGojWH2L49tCUPebQsQuEFVCnEK7u7z
bVHMbDJsraFhlPM7Ckw9s+ebiGcfWaM/ZtbVNz7xUdQJivdIITWVn2+9tpV7YAG6owHHBVxsNWMk
syUfGb4/j2EXfXPIRvionCZo1yLXgqYDoHjPp6k3C+EmhWuGeVR/suhwdNPon1m6bx9YjT9mfjUF
ntw7M4rT0SCYiZvabAKnMnqPphrUtKeEbcTdGyP6Fb+emEoYtPySyjHDGu3TFjg+WOrZW2Uv1T0K
JNv/T9uvksuJEYnCU6pPMdC+aG41PGSRtGNpc7qrZ6sK7GaM0fqwCY1SDQ0ZdqR20OAP2ZqVq5uh
4bDgxmmolzuNHpP4Lsv/PiWKpzAYBFDCAHLaWn7CycDqbkohgKEDWjwXb0PU3CdjvBG1KUdxYmK5
Pk5MMBKXicVNGsJrNp/ylKaBVZbal2Em3e7ytqOqywGNzci+wn/qSNWf2xoJBN7MJLZCNwLngqwT
Y6eRxP05cW28SuOM35bzNO151fDAkRHz61obfb2eEs3rNA1vGIfyzkNEpu1lN3Lf4Lq8dibSoG9Z
RB7eR9Guronuu4Z0j0ZVGbueg84zRlvRXgfnZjDh3y9ztHdMjHhIA7IfOpRT70pXIzt7iDUvsYcp
AC8A8DsjQgS/dZx01/XQa5jibr6T04jAFoQASBklRbZDgYt4Q5nmL4I1vZ+lSRpUlTsFcqDpg95H
H0gvY6sDBA5MmY4y62pL8CYdJW0BaHZ1NzBNSEtoAg2OoLDI3Y0LSbk1TkyttkYSJ7RxhwTgbNcv
2J0Ax/6WUJJyR6AESQAjADp7feeB93nOChsOlfft7ZL7r3kU72ox34AJJfIsdyDoMdxSNVO5cRxb
lHl1UBPA057vw462sew0aoZIrH0DMgdJrXbj5Crn7sTEau7cNI76vjDNsCIkmIj15I7kKKrx6vKR
Us4faMYdUByBKOOdD+L5qFWdjQujbV9l1V3PAqWhoU68KS532BI/AZ/eGJpy9pDfQFabugvf7/ns
zVps5H2KEI+VT9AusbrHy2NSTB0U7IH/A386osh1qbQtpFtDPc0ECuh6Yuhac1Kv5y+XjSiiYkSL
IFeFNAac0doV8THqND7iXrJFmXggIiHPnVnWu7LW6I4OhG28KxSThvIkSqToCUenyDp6HFrZj13f
0tA2s11kWEHTb6TslCM6sbD8ghNHPmjF7A4FLHRJ9FRZ7rHTkhvXbA6Rnn+/PHnKwUB4AtQzeL+g
M/jcFCN9NOP/N8MGjwlb27mzvr9sQbkH/lhYB3JoYsCT2EBoOqbpvzOjDcCV4rpOmw/oNQIui+Nj
oVkOrA6rSxzKVIMoosgMh7b+qUUk8ZzZTKDCK7Yw7sukrELgM0ur9anRDzgbE3ac9tZmO/q6yALY
fpcFdbWbp438qnL+2CIKALgBquKrQBWPpP+LiCKz/jRN7d4pqwMftjTifq3DelCL9AvgMtBTf0dU
QY1ZtCkbjDDN+8mviC2uzJzFBz52oN8gTuoiC5q3B6ND+FV0QMMTLWHog5HO40Qr/YiyPfETUy9n
pGRT7TOD+pgfp2kO7Rie3qQgIrxnBamCyZT1K3FE+YCat/BR84feBYi59j1rR3ATwc1SMPH6XTUX
OyNqsn2HdjPdiyRNn4nba6Vn1+DvmXpruurTKr0mXV3eDpa4162k2U/50XG6vRMHThHo1acRenSa
P83dbRY39A43efGS5E4XRHn/Yg5xeZtAMBG8wjy7sqFB/FxGjXuQPK86r7PnaWfIlAXO1DYvOTBZ
gRVTe8ciqj0O4wz5olG3fW5X9hez6OhL0hV8zwzS7tpe/0AdEpUCtLWC9gcdeOvDpEFYoe9lhje5
cW2In2CK33jdqfzBqYFVXFcMpdnmNQzoQxBdowHp750B6vYLSxJqae+6ZYFi6cQSo4bMHh8SXu2G
ubnXB23DjOIuRdckhJUBmIHG8joqGCKZALdLjJCJ1oML9/LyGTyoR169TOJRr5Lg8rBUDmHhw4Gj
xLqAiPvci/J+glJEUZqhlWrH1BBvrIr3gGEcSdc/ZDTeEYawTre618t2VQg0mAT2C9qReMiuOR3Q
75YDRofYxGxy4UtBb0wDqDM+BlCytj0CvT0UEuU/Rjk9m27zFZH56JVxr/99fOmilIzWd+Rs0PSz
LMjJjVXG1IQ9B86DVJ4gT2MhPS3e0mJRbc5TK6vLKpqaGTSPsNKINhjA3uROWx3KKm+Lxs+FQB4t
eEgOnQ/ErU1UJvTaCK08+xxDDAvcrNCTd9jh8soph4KLFdl1MHEYv9q+TiYsj3lJ3Ho0wtHwIWHv
0XxLlWzDwi+RjBMLpdDsbpp0jKR/HtsXaytPp3ipo08JWXYwHmDt17Fdo7luQrhphNSMg5RPBxwC
TzrfufOTs2HjEiRMceUuIoXI6IPK4R1HC0j3ZNs1koRTyqxPSab3e0ks+6EYxRDwmuWv+F8s0Gta
f5JTHJq9Nl9VtTH5ENeJAih5kR2vqHilTidumxw6TpcXVDUdaHNBERdRlI1w9HzjiLk34yGbScic
6TpxWBfoRndnRAJEXHV50won3jhzqgXGqQdbJroT6LsqgAZJnQkoNmwhtCbs2+54eUDKzy809Uv7
4ULxfD4gp0SnpSYSc+nnxX38lOQfQK7iMgMdhIvr8D1ndao5ads4EVLn8jrjX9s42Q0s8ZvCDP5+
KKeGjPOhTKUta6YjpYyvg5r9WJT5xmSpVv/Uwir2FEM1TkDI4rDNwvhUMdkHwIXWO01a5K6tonif
zM6WYIHyloMyAvAi2AQI4c+HZSTd0iPWYFj59Sj6nVtUHppEgyiaA4PkASjoN6IDlXcEswmo0fBk
XPKa5xY1XlqkIZMRls6NMV/F7bXsN066atudmlgcwYnbqnuCTN8Ax6jzl/auSDeeVlufX83Z3FV1
Y7qIcpPuzbTf/j5pjXrvn/lZXYNWU5MebchGaLxaYxuw+CM7+dTA6noyaVfgCQAD5XhkeoM79iOH
kqK8DyJWCPo6627wGVUrIkpmhHkDrdkB7VuHdiK9b7eu9Jglow0vpnLsyN6AYhIZCAJvcL7eFooJ
rUS2L4SIq5/Mk5dWD7r1w3A+wDAMygqkLAHXB1psjXvTciPOYxvtrzXZTUFc7y77GNU4cAah4Yay
NooKq5URQ10kWTWii17e6skj52CfPqIhdmO6VPsX8QL6wKEYiYTKav/mdQOm/9i0wsL02ejV+oYj
U51w8EQs+Uhk8d71bfaNzPJmkFZY1vd2C4ksUHEeLs+UcggLx+8SZ4F0YLXiTYtuDCnBSVGiEfG2
3+o8U34eNzD2MLbwOxrEKa5LY4xKK2yT7w168mne7C8PQLnUtg38Ecrv2LerU06bGa0OMZaaF974
1MRBle2CD5hAby7eLgu50K9w6MQLykgkiKgjK2TRzi4bL0V2rsx+9PW3/2ZntZ3sWsRJDd6qcKDT
Ph3xWECjT2VcOd1WtKLcWCcjWk0aEO8m54gyQnfYp8BSzfu431gXtQlHB4MLArB3sXuX8oy7UQ+i
pEz+1MT8MA/ZF8Q3G3Uw5QZzf5tZwyPQj5BNWgKoR66TYzKnu6H6dHlVVANBpAu6FmRiAJFarYpB
0gZv5BlzNcce5U9LnwJkpy8bwZfgWtcZn6W/C8V2ED4h9XzueuVoN0XpgHAAIjjeTK0vHV5tE2oi
rXibuvsCydpZZru4Hg7QJfWIeKFxU3lpCj79KQnqsfue9qBYriLfqIc9Hsh+Owy7rAcvkTYeowi4
quTaHayjwZMrc7wp6IusTc82xS21I8jiFD7rf8hm9ssqzIbMR4MPmFiuUrv2eHEX8Z9l95oAm0XF
P2PjACfGrnr7lXdQph0kOrVBgsT95VMaKgwOiO9H/rOwdPwMUNA0LtpaAyA/Rt2f3QfbvC+0x9r8
t4PIoTXsY+cKlNWemYC2a7inHdJUsryVUPim9YvuXuXZwbYKKO/uo2UOimNJvsTiLaKfK255tngu
yQMzn6c8DYZCD6B+AnlgcBLdjVbq57PlE8aD0dRv42TfxcCGFKOP5BS2vz0QKN1cJemXhHFfL/sA
AjgF3Qvyo+/oVaGH6G7yhC3BHv1PVl/xovdc/Xs2gf7PAi9b2R16NwdZqO0DR+iVNhpTJ+rPA8gp
EGRavNu5aIcq2p/WEM7WTuQ3VEM3Ceaobw5Z1nkYW2a2fsb3JbtHr4Fs8j3X/oe0K2uOFGe2v4gI
EIjlFai9XK5qt7d+IWy3GxCbALH++nvoiDtfFUUUYXfEzEv3DFmSUlIq8+Q5y6BRnBLVtX4bI/ln
7ZSKYs75kvjGi2Gxg+ZhaqXfpvcZxPJag4gVyi92DDkAepd30SLrYyQKwT3rbUFC5ehDjk5BXtlX
lyymgH+/N94CyT6V+nYv7bzU37dgktch5KJW7TrMDlRG05ZuQ2uzM5N9K1QXr1i83qxVWx1YqNyF
TF8pke60aeM2ReHKAbcbkD6y/jMk2arn0pbRyNULxVYZt/U2tQPzzkdTGGrkgi7MdImOZAgE5nQZ
N/smWXfGsqzvuuDe7F9AxonI+S5XlkIsOFuRdsXxWwkWFg2ljp+i1Blu+vrQsgNItpi6b/VfSf7E
687VCQdeO1jpcuRW+c84eMt96MoFJ99rHWie2229igGklCKH66mddY+1tIkNqKOuDBHYHnW5gNuj
EyNNXQ+Z+Ew4pf+CT9pNFDuesmfIMMvZ8JTAHwm2R7rULtP2vq1A4Vk8dX59V0Wmqzf6gZuBXVXb
SM2WZuEvCYUeqyrbph/YWFfNCDdS3y/Keu+TT1XxNqmsOXGY2Hq30QV1GuUuy95I8sC6p1Dd6+I1
56AlYL+4tjMgtFyDpzTxZVx8kQ155mXbH5h+MMD5Ad49W5EhyAx1Tw+yktxYGnJkkwqbEfrZDQTs
/7RZYksF/PmHTO5CH9xpg5APd5IwQQ9f6YbUtBX+FqXvyOfbtfqoY8riaAumAvTCc1eSdgb1wMhq
uqmUQzQ7fhLxQ9sI3F6JQ+pwE+TrILrT1OpB5r4bKWxZRm91pdpeVLqaufirk8DBnLORe2SREOUA
UueAlGvhEw/cevUJyB67M+CmaX+gULINiWrnYM/qgszu/R9FWa6ZHy7QxYwys2Ibvb8I+O8I4qyA
MIC9YSNrj6LSXNZB+6t/B0TNLQhOpIwF+yokCE6qDdS9F7FX3HtGtWA8tXuUgBF0LNKAu2pjucz3
jwFVXcqV5zqGehXYhuqTzl6z6K5Uhe3h0KQHpfvFxVYPOkcHIIsE2rIyNxrvXNmnbhHErqZ9MlTC
LH6soSPqtx0SkS858hL4QxKflOxJQTEzl14U850E95weAnnT4gCAs+j6u1a8gznCbnhyJ3vvoq0P
CSr5Zr4o48+8RZtguSfBuuRrLT10MsOZ1dmxJa8Fg5B6sTWklxrOz+S1F//s0qWC/sEAmACuurUl
HhNBNoVCd8Q6kdLb1fhbQwexuPdLamqcwYoDbU8/POTYEUrnLWJTd/MM1EUJeWmbB5BVEn4CT6qT
1uRECu/QlaFdZqih6wz7M9yZidi05M2ggBlrvi2Rxyp8A/VHBrpludnpdNeZ26Rmi1TLTroPihBv
1Rd7dHcbMbQE1gHuAIsxO1Zf63JH6NKk+94/xPqaYataLVzZ0t0aB3attEutMu0q64EA/eTWMlQg
OnYkgxofQBLCevXwZAuKheW/i0hGL/Cu1WUs+17LXU7f6uytTk6x+gy9SET2zK5FY2e9BwRrjdZe
1eYCZQwMRKaHKIFubr1JimaZIj6EDg+8mS9z9SFLV6m2VOmmlMEzHzlmqjpFmm5ksTJCpbMtv9mE
NNyEOFgqs3Mg57jsGtOWzOojzJqF3oUbo9trxNWVXYLfrnfPXrctiQ74xp5YS0VqbM1TcdiBZ0o5
dOwu0xeWWObtmtOfXJbdXDyp4s4zqZNF0FiJjsRbZda+ERvQK1PzQUVFR/6jJ6jSvTB9qZgn0+cO
OiS1eksVf6nL9wl7Kc0/Kt+FffqIJNGmb/NF34NHqnoDKmRvksIl5jtHtqN/KLLINiTHlF2SLlXy
aCbLNnpBvscqckdhvc1wwNbFfadBh8VolwOI3wtNN2vUBXoy0dCVrBuhuGiMctWC2ZZWLeQMhDIA
keSGYRfqcy1eekD3LGVX+bu+2lqiXqnta9Cvo/oJGsLoRNTuid/bbdA9Gx11QuOdt/Eq9B616Gfs
1XZVFqjkW3ufHirrTpQuI1shvZVK5gYRAP78pYy403YaKuStk4u1R+6Jwu8aeR+U0Zp15T6WwlWV
3UcUNxZK6vtCfZNEh+Tre1e/ATIJt3uSo2epivNV5hn7IPzwU2pz5mZS56j1b0vbW4hVhIqd+CdN
twrE6ipAcGtj1UNERcjy2si8g4VktNzd0eTd91eSWCmhuiFp71ReuKBJ/ssqwnspZApu9n1ulHdR
ViC5Su2q2bes3dMi21r6o6fcgRIzgC6uGh7j8smMGkfz7rXwCHKoj4o99v6T3C70cKHE9+jhtiPN
5Yg5DQngfOMtVn8FVHOoErh99BPYfSeRqI2+O5zF97L3QNJwzfKh48T1sxXR0TWJiClPHjLzlJWr
Kvrlt58ee0/8V6P/5aEHNSbPFl+awUEj99xaJCFz6iDfafgXLDIOq7StnoVgv233Isl2luG29S6y
VNs0UihI5VvwfTqJRmxUVVwALe2ibx3df4j8nUYe+vpnGS/99IfRL6N4n5o/RWAgJxc9le2iortC
B0kbipPSHwXxEHKfO6U1FqTPlx7H/wHC1bxwBqZqNcSBu8r5A43uq2Ipqb6Teg+VBfn50m2yZQ+R
Win9U0bvrPgoMuxc/BQWg3rWKJYIzzr2yqrqnmv6Jg5BHaFotl83iIVPmRXtaRK4lt8tEsUHCdw6
hU5u/dyDVNT0TKf1NbcHFbOH4py+1cplab7W5msgIdok90UBpewKCDlLs/tIWxv1u1anEOChdtZ0
jtbqjlkfFX1X4QKnMkNRlNmZJ5w4Pmj8VIinpvxRtWwHYTLHx4J4VN3I5VHVoxXKxCC29hu8Gsi2
VYoHauR4h+xaU7a71LzTeIr7HNFjxY5tsatIsYi8k5L6diF+K35ht91bXm7Bv2zrjbVkc6TVU48+
AGwH2mW051zRC6Kya4iMR/qRia1pbdE/cvs1Nvl9vMIGLKoFFqBRApnVStOmGnIKtJF/qLq+Yepc
Y8+cieHvz3IKMYo1IqR4Vcq5g8ik5t94foOn4b8hDM/Ns+/3pIj8lOD7FFmd+kDJqdK+kZ0aoERQ
HjZN7Qqj0EmGlRYcGKkiYr9wAr3kyIjaeCbMpKiGl+/ly1iRZRkUDyg0GdfkIYrUiiaOB25BgDYX
Rd8riwB3BuNxZ0dhq0DdqCWuYeDNc9sNrp/kiiGDfxlvcmQwrkTT0R0sy6KNYuQPD1H4uyXbrJ7J
gE/ohFzaGK1TagJYrXG0sHKx0o29bNmqh6h1GYSOYe1M43VWKHTIfY6mE6NCjRpKgGgpGrM69EVs
Cjnn8SnBC0Guf4W1YkfBuq4fdQONoWuzmhnjnEFy6Yoslpjh4c1+KkVs98TGa7lpHQJ90mohyNLT
5uhNr1OCmFMADgZuWjScjLtAImpFCkG3xInELujjvGbFekdXZrxjyPtczeOZldEO7swsCs1Gj04y
VDAMbVM2b4XF3RAt7/1ch9mkJ+Kwk2V0r1lg676cwtrQizxjUnRKyR9FflSyQzMnWD1nYrRKaZMp
Mc1gIiuWVfjBkoXcftzeT5OOcDaK8bFKqjKJDewnKImulfSXxp4skLfy+jdNn2X1dz53Qk07wv+m
bbREum+oPGEsPvn6S2sB/8rfynLT5Q+3xzU5dSCER11WQ1V8jHWTlLruPLONTx3dpd6q1pAaMmZw
jnM2RkNJ4rKMRNXHpzR2QHYgMhcM47eHMXzi0qHR9YyKDIBM6MQB7vXSyYgMlbieGxoiwmXi/WBz
2Lnr1bj8/sjDjKxpI6QHwTrc7fGPBJJ2srRC999GMXIyWfMSDbcSrEhO+kNIM6HB9ToMg4DKGyq8
aCg1RoNo0eeJXkYMohd2q/8U6WOQf8cExUoMzoRur+EnnF3dCausJsf5dex6nyJObmO7JuES7Ccz
F/jkguAGQOsV+hevyNwlDkgNRVvZscjNZKN6TbyuG4+9xX4YIGnRBzM+POlgaPChBM15MjDClwOD
bmMrkq5ATOL9pHdq8/qNlT/7/Mh/VSrkGtcpPSqKrSCHMbMsk78eyXkULbE24Le4/PVa31kZ1TJU
Z2SkwNdItn3j50PwCIUyNLgDh3T5faKnHDhaBJ3dNpMQSfuf//b9YXxnblWSLpUlMQS1thHfWdnM
4k5ujLOfP/JaIQvSFEPMXD+Dm5Eih97OxIFTFgz0jwJfgbou+usuBxB2Zen1A58xNzdcWak8AgkW
nzEytcrnRkarzLyO+lSFET3d5U7UzmASJscwCDBpQKtDOGb0eQBlPcCROD2q5j3J9iVxOm3x9XUe
KtKUyID6w9blNMklh6pHY9JjYW7Q6ZN9ZwRAIYH0AUcT4v/Lz3sg+0VLKNePMsoC4SPKBHh3f2ME
wE/ilB34Dsc9BIaR0E7R8LyDhHS9hPK46mQ1Go1uW5k6/fBsAZcs7jxwcYz2m+J7hlkPYgIla7ZQ
c/kAJGLX1sEKYjWP3zCFPjPAJYdgZIxIVZFHYhDKgqkiyF29NGvokyDljyIsqN0YNLl+3jZ47WZ4
MoG0HMzYBGTGY3XgmLamAoFN9NwDqE2DhaGzRfn1V/KlkdGB0scJmM1jGGHFKoFykDmzQNdb8fL7
wyDPDiwz5InqDd+X/9TFQ1Q+3J6jCYqP4ftotYAjy5ilkSdTPc4xgQz3RVivWIHsbF6KfdKoqDQh
hFNbw/aFHzuWGS/U0N/U0hyqb3KZwDVj6mgcuCZTBOW4VLFGR5dWT3e9zD+6MFl2vM2+fLWgZ1wG
M5MCJwPX2OjkbJDOiVkv1CMUOUJzPRdyTQ0DzQo4beDh18RP0DMMtCTItGOrNshwm6iVKEurn0PD
T72V0fr+n50x10yYyFFp9nzo2kyMPzraF2DKRApVbZT0KfY68UNWPO23wrPoJSwKac3B8Ply222m
vBLaN6gR4RAf+qguvbJMpAD05uig8Uy0M7ROWnbuv1kglxZqCRRKKp4ux+BnF65jsvm3z4/OPU/8
/wBYz+yWO/Gs3NfgTpcPCbjb2RSNDoaMo59b7nU0GZHAifOlUi5acHW9GfUcPm5yMRAnmwM1//Bw
uZwq3mVRkNZIDVHr3dwEyq/bUzVBHImRAFgEBB6E0K9edqUCaaXGBDoKFG0ORFk0Fju+9aPJ6iWk
gu0QRwQDTqdWlpUe2AeGrPsMq97kCP82xoPzfCAgvhxh0tEuLwLAaPqPFO0s+Y/bI5z6PKBfgE6B
PRk0hKMJ9K08TCDhDpSOfJTYMyrz3/g+QhE0I4ChFaz6lz8/akqDlYglUL3ZpCgFzvjycESPPA00
2egVp+YQMo+lGdQQSbsolr2jBBIo9b1fS7/APmIzA6gK1IS9r4PNMAwkzjBhmLQr+i4v71KvTqEP
G/SKw71VavKlDAHzvJ5DaE0sDCYMTQ9DkIV4dzRxcsc1yeyhaakCJoK+h+brCEzwSQNViFMbsCPc
P5crkweKyqtMSk5ATHx0+c/b6z5xJQxJU1yryOUYYAO8/LpAm64apV16QjaT1G6q/rLqGRMTM3Rh
YnR9Z0nCfNrABF1KyVEtZjbedXiIFUYHAUjHQB6C9b4cgSlSyL2ZVXIyw3oTeIajKSCe64CnmDvE
Jo7LC0uj8z5uQy/MZBSbpWAREgzGkcDQeSfUmYBnYrNc2Bkd/Ap0gCSIjiWnKvvArrKZ9Tvs/K1u
Jmul0FFqbyu7rK1vBB8g6sRuGco1YJAZn2BtBwYEv0xOBr3ntjF3QE542sXnR57WaiyBmG6RnPrm
Iek1O7FiGxlg57Y/Tzgb0v1oKhtQ0bj7R86GV6nZ6uBvOAXNli+MfObxPOlsQ5s5QcsnsgvDIM9C
XQs13YqwNDkx6a7We/RF/GRVuCZq8/WYWteRekH/LdC+V6nxIlNy7segq0/A/1DJNg2qb8yUPvBm
IswE8HrMPFAUaAsPWzM+1bLimhEQGdrr7bWYWnFkQgaY5CAQrY38eEjDNm2oxic5dwBJAeSv/Dol
GjQkz0wM7nC2HqJNPERHFMSiteyw5hGcE+7tQUyt+LmF0YpHuQykSIJBeLGLAi3AZLRcInz+NyvD
rzgbB9J6beR1WnxqgHzKot9lC1RixaC8M+NXU2fL+XBGm1zBLe+LAIZSRWyi0rrTqPSYacxVzfCj
RuMy+NP2uRn2M/HF3DSOdr/Bk8DSmI7UOwo9lmUHieL4+RpCTbcncmr/Q9nKNMxBihLw3MuJ1PNW
yfwOy6Wlge1XP4P2yzhmeNz/DFwHYg3aLqTBqRtozLAceLLT7SFMThVFNDuUMof2qMshaJLR9mju
GMpwe4F6fweAGdAsbPFvZoafceZyamKJSHgKPCFwQwPELUu4njJ36k+sx0VpdnQGtAEa3zsWAzDH
GpR+mWMA6nh7IBPHjIHgC1cmSP2Qih8teaqgvBeA6v/UBj/Qy8Wjh2YOIz+xJDABQhkwCeA0G/eM
iQYydkpSRSdLAvJrQ/J1Vt977TdiSQMtfQjy8f4fOI8ul0SK/BoA9zo60RqR6jqRf3xjps6+P1ry
yOKUgsoY32+f6+BVyj5NMVNDnlyMMxOj8yUkSUMb1kUn3XBZdUhCd5byeXIxzkyMjhK9FCLOkiY6
9SUI/DY8/qlGGxHOFacnRjJouCDviMTPdRFE1TslAewkP6UmqHI7GSirXU7mcnNTVpBfNhXw9qER
fVzkT/QK6Ela5idFbHNlreWbbq6aM2XirzIidH10vL5GW7CWPA6O7LI4Uf1dwgaJRAyY9NfrbXhj
WygYobN+6MEYLXzQ88Sq44EnoExt0Vmgr6jcJkgXt114YvHRy4BTEdSRaOAloxgctaOEeZVcnCCa
6wK0GUirkOq2SOc00qaSWBeWRtOWtykxA9EUJ03hbsCYo0Nco5VqYLAWUVetk8C0m1y1u/z59hCn
1ut8iKOYJvX6oi2lvjhlxoDsPgzYOaE/fMMI6KAJQTM9YtnRoWnk1NezHstV1O1Wo9Wq8h694ssl
iEHIECUIPChAGjg2ognBTU0XGMmTLONJcfIAur09jon7BUzjyFcMcTLwFiO3IwHp2tyCc3d6vtbB
c1fU2sx9PGdidN6EpadW4WBCSciHWtA3S8+Wt0cxseQoblioKOIKQ1f3yNfCwEOCJAvyUyHTdVEm
h8IExo/Nko4PP3WUhrmwM3KtOCYgSUpgJ4ZG2hZ8Dr+p71lOFzbebqDRWkdo09zXhgSoudeaK2HW
sQsgknQskk5dgeEWzY0+xC+YNGAIs+qdlbxalCz+baQ+JFEorV1aFdle65N444WUOEUDiFQIkKKN
ljlQGBnaQy8z5O41/wfzCyCjW1X8rEkfHdBoET9pSho6eokWgYZ2IKwAvg8Q2tZzlEIO8Y6oLCe1
+mwd6GmxzIO0cfos5k4RG8miaHtrq8l1sWnQ7uGgKTd187KuQFiHs9GVTa1ZCSOSV0VWZkur8qx7
QBRLALrk6hk63JXj6Xq14KKRFrQz0gPizGyDtw13S1Pxnw1ai6XR5eRPEmrxhnotYXYVGdKBlmDj
sxKh7zNapbs+JPUK+hvoXNKtcBnwVHX1wEtdpUIjxdedB1zgg8wCMl1gQr+MGpRctBkHmP9kZK8J
fzPAO1Q0c1QlE+cufun/jIzO3ZaHOgTE/Wy4dJPERp8IWifQCXV7KH8RX2MHRZoQIRAwhNgHo+3c
Bb4vwQkyYN56Y+1pAD/naqA6aZ4ym6qttJLyhi9oFqG3SS7SNbTx0O4R58VKz1Jp1ykkWpQ49rZt
HIiTRBW+6YRk7cJOrlzVkxM37DXZaUUvb1AzeCNalGzNzFd2KP5Zd7LRVFAMVyW70LJsKaD28QOd
YkDJm0G1jv0cqCFaSDNviuvtj5QrwJlQ3oOg+BWzrlIy0adpJR91eatgJPKnab7entk5E6OdD2Bm
p/sAXhwl37TVGsyCUEz1Z/tVr8/KYSSImNDni0hAH7kJMVnS68KSj+C2cvNeOFYw14E5Z2J0VkYq
jmCWBcrRKjeiv+dzgczc90czFXGZV9CNl48M2P7SZuGcMtmkAagjQBHZmGCjonpNFVB7KcdIewjD
j1gzndtrPWyS8SY6v00GXzh72ZkiBk8z9HFPXneXs8/UXzAS27KSO700FyVP2gLh8F9CjQGAe2nL
N0pFzpnH0YdEHL075dKzinIViB9xOs699K5nDkJuqI6iPV2dYPJWaCShWwsdR0xj68hn287w1rfn
btoE0AZghMZb7ArT1cc60IgRPzV5X6PlmklLkTLT/YaVQRkH6Vsc2+OohRVYf1J72anYMH/PrJks
5eQgzj4/ili6MvB5G0r4PH3bW+n77R8/dRUgT4yiCgD3w0P1csmDUJEquYLkml8K6soRKAmZ0r0K
kf2OAzIzU1P+BeF10OuBIRXB4siXNY70qtQEMJYxYJLXUYEeZfmE/xJd1nPqmtPGQG+OEhWEscZ4
ZIWrZeJXMT/VxgfFU8+3kBXN0eoYbuvw4/YsDhtjvEmBJvjP1rCGZ5s06ITalhZsJTr6JPuTIce2
mQMA+5Anr75c2iAGnImVJ4cH1hs8Nod1G+NGrTSLCW8hukmq+K5AUAQyPvAIrsN2hdhzZuGuL5yB
F/O/gGEc+6d5XHZA26anAjIzUrdvvWMiisXtSZwxMi4r1wYF3748GNGan2qTvoDs6oeR6zOHwl9e
sfFiQRlXR6MGSth0fCrwyE98JTbSE/gxwY+YhMEqiFNjLUNlFvdQcEdSMPa2qRTdK1FmLvK2BY+m
IRI0hoFOCN3I2VauQKvh5+iCT0o/cTzmWYuatuzeiDNlZqWnIDM4wP73g4c9fO5dZQKZE07Tk881
dKgZ7bai1pPRewtKSqdsqA09sxXYqvbMy5w6VGZmbOoEOrc/uOKZ/dBiUh9CbQUnNbGLqLTr4B8t
jM44WiPlFyQYYfVEDTuPZu7QyQEg/YPnGNRDr0BngO0lguMpcooA8rHKTz8TM747Z2H4+7MpKgCI
EaEMC14AegAnmEOnTO0NJEn+G8Hw92ffDzOelfEwAsQXrHfB+Ue+ruKBqTkzMfKyokTdomrlFJlq
Zd3FaFvTzYUqgXIinAlfJygbL02NHMq0EplYhYrRdL9KaadGNcCxe0v0diIeMwvkR9my1P7UsrFk
0VzIOXXjnY9z5GstyTRgF2Ac+8ZQ1zHbxpHbz7H1TVoZImfw1eIZMAYfNnHm5XFjpqc+Bv2eo/BV
VNn061KmmMhBLw8JZhAujUMPqHH5pK2wb8pkARUhK19m5UzaZ9Kzz0yMpisRLPMiS8da6S96eZ9q
M9+fmii8lVC6HJTKr6TKoYNeAhVRZica3mvtSnX6dlWwGZLvqcsSWBWAWwGOBABjFOVAhcKHVDoG
wc37GlIdxMdzF/Igd1UpzZw1U6ZQW9DQuwbmJZQYLneqVhE11SLcyzXZa9VHKdCeK/9sQtNJ6AxQ
6u8DenyTIc+EOww6SEhtj2zlOJV70I7iYA6T3HRALIvST1rGYDEXBCPkiQO+RzCPlBJ3I15JrlLU
YkGisFtZkqnYkMJFpSj39Ds9JMojlbQstCW9Nx6LsClPig5OB8Ys4+DJpD+hEealSIiE9i4Vjc+l
3j1kmTDeQRgB4LlkWjguyKCTDl4PrQRpSJ6ZmVv5VvNRhEw4pJDStWxV/XPAOSKkr4YPeK0iNQ4n
Ghpqxv1A1CC5WoJt62hqnu+C6jtf8cbUkLMpv37aw9TgTyBzMiCvPZ73puFKLeHVqoGqQ3idQ7+u
HYuIDkxtQBLjcQSK9UsvAqpZF0Sq8pPulaAtwYMP8H5Pm9M0v97ciPtBPjko+8qDNtylGZmIoJaw
NqcM7gn653pmM1xfW5ffH90p6GsS6FbH9wm1e3NptQsr/fLzCCYAdMERgkqFSkc3b0tZGoH6KDwF
wnBLgWL017H3OF0BQYGIETYaSB8vJwkhvQzpiDQ85eYuZCtQ00TJl3NGlyZGh2yktT4oJZMQj3yo
gDgRXUhzXLVTS30+itHbHvlPWagBRqGXS5FAGcC9vf1mvm+OMI1BU+qebsXhiVVbH0lFEs9VB6ac
6WwE4yu1NTq9sHyMoAufdf4n134MyoW3RzFng1yutZlztFHFsFHljtytYnWrzYVyEzy+w2Jjz4GZ
CjST403XsS7gUi4FSPHWNhDitswWmX7P0g3KNolKHAGqCetXFXxW+m/J+gTJQ1Ato6Jcfmes//sd
o81pqXXppYoXnHriVgSkEK4+V2qfmk4DsRzYkfF4vNJPk7y66bhg4clsXFVf1d5DMSdMPGditP+N
oq6NKArCU4YV8zeVWKO59fZEXYcouMbPRjH8hLPgGxr2WWEVMCFlrwq4H9K1kTv862+gSyuj5cBt
oPiA7GGuvEXZrPOvi1Dg+8i1AR6G5sOrvDRoDzrmRyp4OeVNzhY8XZVzzdlTZ8C5idFaqMwUdRkT
eLawIVhmpuvbCzH5fQOBIkI4yFuMMWilpEQ5BBrAJ6bbkuyUc+/EyYU++/7o91sqsLl1gO9X1sEf
dJEO4GLp5qQ5Jz32zMrInVIAv8MC/UEnGi8J20WVQ8yZKufcQEa+1HQCkuCJgYV4AQORaToW26bN
jJHrpBcc6mwco3sRCP20FylmC8CAZS5kcMJItknfWrZRyntdPsbZj39b/9E1SdtAgUwFZq7tlp6x
YHNH85x/je7IWgUztt4O31cdUwWn9Mw1P/P9cSuuFKaWGRr4/sCR9hnPwfLmPj965aiCGUXBsCCg
e8hf9Pd/mnw6uhpJJFQTZ21wEmJL82U9R6w96bOA+QMADmz8VVAtmtI0OrULTlHv0HyVhIewslP1
+RujOLMycqG2gSIaKXAKRqZDk7Vnube/P7m5z74/cqFS19TMN8B+XPab+siSTdss/snCONCCzqqn
lQ1G0MjbyHLr5pN7L182MZSeEeriUTC8/S8vvFxE0K1tff8kMjtvoVu3asUM0H/CVwly8oOElIWD
fNzX3dUi1HhQScfA88Da9DuX2+XtQQzHz+XjmKCHAKIA+Dxo2sd0Qp5S8LBTVQ8a6Q+EZiDVfjSa
tZr+LrOZa2nO0jDWs/hAQZKsThMN/TB4gqThO7EyF0ABu81/kWxm3gb/vDWq0eWhWXluchOj8rRd
6x9AYWp7wapLXiNtH2O5bs/htTeDAhugn0GRbUIQyctzSBhGKJ9Sfa37DjAUoprZMNeOMJhABgvV
8on8j+4HKjjoUuWYEsfwtYUI5iLEGQvjukJvxqxM/loIX6Fx1MxlyKYmCZAokGJB++JaBaSyUIrX
aaMc29I4xaDkyjqyoEE5owpwfT6aIFXX4NR4PgC3OtqUsWcmeSuVqDRnbO8lAh3T/Lfi5QuAcOYK
wVNThj2J6sggfXFVOO152yVd2SrHRKq3Rp0twmaucH69aZBDkVE0g4Qc1FPGryCq5oZOAkQJRdDu
WN78KI0idsA1+tHU7a+u0+e6C6bmDzwPf5doUGsZpVSCoLYKBppiCJxCULCPkje9VV/irt0U6myS
eWoCzzNEo2sGdBYgQsxNjE7mDwHLHqgSzwGMJ9LomEJwiKCyDbz0FRZUtQxuidaQj0FRvGsMp00g
74UWSwu/KD8h3MPtIAjXtZ6tgRq1S3AkIXG3uX1ETI0U4HwZvo8OPYOMprVF0N9rRUqOnvfQPsfp
w+3PT60auOaG/CbUQVE4vjxbSVjVctXW5EhVJ3+SlCM2QN7PXBWTYwAQHN0tuC6umO3krjPqyqPK
Mcg8sq4MpMJybsyJiU9aAW+dhu53JADUUYYkshqITpWycgzBYuL/xJUxc1rPGRjNlckh0ok9pxwN
tg/bXfePnx8FgIVG/ajoIO8DOtYmcLMvR2bQNTqbnpEjAaFB60zG5yVjXYPxW575/qQnaeDyAtAY
uZdxwbzibRolFfoJueaIfFVa95ayJ3R1218n1+DMymiSvDyBcGaqAtCUM+ADQ/fP7e9PbnoMAHJB
KvCB1/USiTJcmaF8DJNnqjykII4M6DEgBxJm+wL8SFR4bgh64ti7hxTwbetTozNU6B2rIMxR0f59
uRsz0XNwaZj90TRTN/RT98uRFMjxcJRBDcVAf/I4xQcwasZjpe+PKNR6oR03FXkHbiNeeGEq3Bgy
twuqdvVMTDXlGXhv4BADehrBzihmTwFDLSsFiL0mtXxwF8f9XR2DTFUnXrJOzKibaauYmkWUBAFQ
HVhCrii/sginUGMVMiSE9E1mxUtJb76xV89NjNwwNxph8jqXj1qivfdRse7TZKb6NHWBgy4GdRUs
2TWPVR55em8pXX/0umyV5MGdpgWprdXtXSaCpw68TTNjmoqzzg0Oy3gWZseBwgJThsG0fKH1NtNz
lwbh4useDqgLxZAoblR5fAoRycsb0GgdCeUO0Mlyn7nfsACQHRo1h6ZWdfCOs2GofcdDxeyQHgm5
TfkqgLLQbQsTEwVUC6pGuDLB4zPuoQp5GPq0H/y54Q7EYDnEwVn0/k9GxreZl0R9J8BpCZEqKmwE
eIvWADG8VZpfP1ExGkRsOBIQUo1BY0xvvSgpMBpLrEvpN3psZvxqYjviPkaCGgAnC0ruo1gtAmVP
aEiRCjGeF9/6jL+e2BhYc82/LwRo1Y0vniIuCwmBU3/kxoZld0X5kqh4HKYz99vEqiNIQr8B5CeH
S27kueArULJOkvoj+H8jca+/gO/qy0s+cFsBzA06hiFcuvRcw09NtTW1/thJ4iNKy4UR5PvGmoNO
TA0EfDO42pCEAAx+FCdxpdDMzsQN10t3cl86Rs+cgs/ADiYWHSx/wNMgrw4U6li6MWvTXhU9bjIv
O8jdIf78+lSpGiRzB5aUgbHmcqpAnBFYlsfk4/+RdqW9lerK9hchgZm/MuwpExk66fQXlPTAYEaD
AfvXv0VL73XCRhvlvHule3S7j3bhqVyuWrVWZzRvJiROysb9xrmyUfxcnSpcWhZ2GN6fS8BuV/Z6
Yo6jjEw+02oPO0LiR2cyHy+PZgWBBvF3HEINOH6cxOXb02YOZdBzhevFqDwJUqOQdkg99Hl6GNN+
x4BJGsppBxa/zGMEMmk8TzY+4jzzMX8Dth+mE1jr5S2d2oRVqZLLCAwboWvHd1y3n3huvehxGtaK
ds0Kd+Ntsz7uv2ReoB+EvudiGQcwUsXF0GN+x5zsJCh2fjV5MR6YHr9rdludJksBJiLptGCwx/KY
qL28RafXlgtZW2e8/NHdBZ8OKsxFZJ8wh6nK/B1JCsp1ITyBRh9HyPDyOs/D+ZxcwhRDvk1FT97c
vzR/xoerSYAYvYUqmYy6iaeub1PW7NWsqG7qAWovooBMD9GnrXb5taOIyN+dMUBgF186Lg7crF1y
TUYFFlZx4ptebiXeVyI8OJJ/JhZ37tRySgGygAloe1nTjeEqAYMgUcW+XkLAIxgvDLQwg4wJsM3P
U5hKd4q5VsjI1f0EIuFfp4uF6B16S/8ehHMuHDpCqQx63CIa/SG5tdWNUHhtB+B8QT8MaCwwsCwu
ETfHMxi0pyLSiuZg6j+yQg1bDXoCPwCM8C/vtrVFmQklMUkzu7K1OFxE2qlbxUxEV8R+2flK8vL1
3597feEtUDLUtMVu5q2B8hTtRdQfEghRpreS3Gbp7rKRlc2LMzMzxhogc0Jy6fN645E22e0gzMiF
SvJTzr79l5/HUZwvdYRByzkyEm4ptDcjhO+VecyQVb5sYMWr4vv/GVgEP26dj3gYwwDDQ5IRhlEM
ges8EXMICVM9EGoGly2uzpiJCs8cRaDas5ixtETGSoO8RlR3uecAwbFVgtkyQD4vSUqdUcBrYUhg
9kn25UbkMG+bhZME9Au8ZBomDjSGiyXpIbVVday3o3pWj/CH+yrfmKEtC4s1gXBjX6R6Z0ejtof6
FOWtVydboIYtI4tHL88S0mEcdsTjUNNClQXdxvlbtwAsJFgW8N8l15Ue62aN3LIdIRWO7iiItZD4
6y4Ea/HPxPwJHy4spWpV0SF7F1WgWCmV2d0a9Ef17es79qOVxcPTLBwimcRAMmjDFHuwQl/+/XnH
nO0om4B4DJ1QAGgsfh8dyNXUD4UdmembVZ8cKK5lb8Yrk1sYrdUVQVodyY45777sTO5Z3RDGajvq
lZOqQwnmttoSF56/9Xws/0zMh/PDipS0HzSLwoSpXY9qSOI/Rif8EgQx/2XO/tlZrHzfTSSDBNvf
MzIYhzgNDLqL310eXrazPp65ZwBas2ixX3gr4pqKQN7IihTzvVD8zrmjQLj+lw2Ge/B/jSw8lpup
Nm3dGEYc9mTKGO1wxka2Zn3p/5lYXOzCUJUKmFUQCEvyPBjWzqj6wRstuVGlWnO+uHRBq4KuXxT2
FnamOikc9Ao5kVKDTCFI4q/7RndeBwMsB4hTly+eVrqZNokBLMXu3iyP/JedHC6v+MoIUB1CwRil
PERay7cOMbqhH3XLjHhx6n5mWwmmlYVAFK+iAQ4AX5TWF9eH1apu1Q0mUrbN4Od5C82va314+uoY
XFjABQt34iK4WuxayP+AmmDKCQJ5X0Cibdh4GJ3PEbLYIDOy0MuHV9HyDp8EL3lTIMutVwpU3um+
LvuNVPO5U4QJhNLoqQQfMIKFz44k0QfDySXk5N38IZ9+WvZ9qV33dN/S+8tzdb4gnw3NY/3gsdIe
apU1gyGwHHglgMoasISb4NWt4cxf8cFKY+VKWRcuiTQLEmD6HUejZdygfSx7M/PfXx8Rkg9zAA/6
lrM2XsdlRlJQm0Q21BvdIfXM5IZnRXjZyrlnRDPFPyvLNE3txODPxKs8gpJWbDzOwqAT/wGm9Y0I
dW3m0E8P1zvn6M/O4whqCAgVgQa2KdtAGjSHxOX4ThL9CjQiD0SO3y+Pa2Vvzw2jf3uT4caWe1tp
k3jg2jRF9mj/Kiz4GDvf2NurJvBIBK0hgIxn72xNrw2wbBgTtCsf0p2RPlwewcqOBhEgtJvwsJof
9Iu91jddQ9IEP2+/UH7N0pvi66oJ8I4fLCwiFhMSaCDr06coptTj/aPYCuzWZsiaGcJB/66iVr8I
gdXUsTOdVCLKM+E3veUNib7hw9Zm6aOJRQBcJo411S1M6IgaexmMyDQWW7mNlQwS8hrgnrCQaVSx
4ou1SGqhk4FjNw0dtD78CtK27R7MfIniQzPVFCG3AkjqXd4AK7OH+pyKHDCCSQtB0mdnkwyspKxH
bt4loAbvQN20NXnrFpCQB0szMkbLQxIbotO4XqtRlbwb2m9j+HN5BH9D0c9xJLjfkAJ2EEIgi+os
QqKiAAk9H1DsaZobyffM1ALoOU86KkwO4hbxmvCbpD6V1W6o031TbzSMrTg3ZLptMmMakDlYpoeR
NwYLHUHOvjPNHZH8mKXysbd76kHWYCOtvjaX7ky0AdIweNQlRaAYsyFpWS0jJX6rht9NtgUU2TKw
OK05bRIFj0hkb3slSMcMlZRi41G8agL1MmRCQNJ+9qjvMgt1LTOTkXRLSItzeQIF9caarFwEiCoN
0BoD6wJ268WBTXvdyoqxQfGZFjeTkgYKVA4JnB24SfJoLL8OeMUWRBkCaRd0a5wdXarkeOVXWBcd
Ct+m38e/Lu/xFQeEfYTEFIA6c+154ePQXjuAhycWUZ3dqOD5mUCKMGRfv2p0JI4gTIIWDCAuF0ZA
L+zQLkG+sJBKkDPIzG+9kFaW/pOFxbKITiqQboQFdCA6r7zc8GXzBy4cAbBukCH8q/uEHNtnX9ag
L4MwU+khA90Cwx5DC3NsvKoXt21ObmvgaaBr9x/iZ9DczklWNOlYeJR/NtpOKatTXnFEUIjWBPUT
c+P2WXEwsABGc3QkgnBlmUXSY0sYXKQcmNHRM7troeynEcLk4eU9tuZHYQd0bWhYRFZ/mVyvVQWA
CgV2ut5C9PSL1zsR32b6dFSVA+tPyZTvLPug9WlAqwpdodqGZ1gdKCI3XLWYzbPSkcIGqUDolEdV
9k2R1C/4SXB0TBZfh1cBlfLB0OLGEHo/5+MLHkEDIfdnWrOi3arDrO11sG3gPwAtn4NvUG3KbChg
jlFZvEAQ1tY2TuuKi0NITcCvh6AHKM/Fu60Av2rSUDZEbensetDbEyL8CjSFeuIEstiIE1etwY+6
hoPSHtCen3d5kqjmWJbVENlUCUdyQ5u3RLE8K052WfN6eSOubQO8RgD1xOP3XF1ItcvOtjj2Yaq2
uFBFmMsm9cscNDPjFmPOmsv4aGuxE2QHJVlu5DzK/lhJd8N+6j/6sb5pf264prXdgHQdCIRt6JWi
CPt5/vo6Lwu9mfqIDkHvGe3G2V27H9DYCt4P3HnQ3lqUkkaalUPVdRxKr8mtmk3fJIR39TzZeP+u
jQI4kRnDCU+E1M3nUVgAPxBcnjg3NA1+JxoNLq/82mogtUlwiYLR8QzT1adER+E2hjx49x2xjS/d
R8TyiXV08h9iixRxbc6wmVF5R4oThEaLwSgqmTqaw9ugLu+52uCVsvP6YWPK5oOxvJM+Wpmn9MNj
3h1RKicdrFjSudJIdgITpPScZjoSmz1VDqkAu0lAxLyFHVrhMXXxpEMuHQ/UuTt8cTFRonaAQJUc
xZPhcRjivSbZXT1YgSuYP/T8pi8BC2T0jY7KVk/62hEGK6yK2gdClrOHeDNqLkgicawIB+F/cXCG
e9v+XkOR5/KG+TuIs+l1Z0QDuPKRE114wcGCkpYSw1eUrvGIxuX7JO8DZOWEn03mTVLxk2XFYZWL
nSMI2CjdQBF5UDFoEJB6uuVOcgvSgT2QextObHV34S6dqf3wul5GoG5FbdfKMANldqzba4o2Z2l8
HboHCkoIkMzFJUQHS5QNcDeuCVSniAz1ptL22tvl2V057kjaoCYD9Bmk3pYBYZ2ShBsNmSKmMS/5
ZootFPLKJCHlALiEiTOI58D89x8Oh1VqpHIpvt/ST/mYei2J+BbzxcoBNPS5bDyzBp/zFvBBaeti
GqdI0Z5tp0Sm+b4XP3XzCSSQNQ+hYbaxJ1dn7YPB+Wx8GBQtbT3mqZiiqfqeZVci/jpRId7RIKhG
wg7NrWdYfrDfQ8MjUafINELmBuAfvbzsa6uCfDwiF4QXIHdeDKA1mCkm1xqixHa9W4d8S7cCvZVo
Ao9Y7F2Q6+DVrM5r9mGKxlRJ2MTVATlh61GR7q6Xfea5wFDSukPDhZJsBEsr/uijwb++8oNBfUoK
njBtiDoLkhryp60PXpM92sbG+3x96v5vYH9TPB/sqIbCnaqGHb0zb2OZHVgKKQKj3f+XFfpnZhG1
MG0kVTVKrNCInBq5tVAKKr/eIopOG7DS4wIB1BEe9vMiEQtcO7xDgDlknjSv4+7p64MAkQ7q+jPS
EbyLi983ZK6xuJ8iIUJDgHKTTN4Q/4eEBqDTeJijL8RE2LKYqo6UOWscJNWa5k7Ez4nxfnkUa6cd
OTsknBG2gFNmMQo3bZhajGyMeIqosUs3Vnrr5xdxI+igeV7LbozaKZC2T7cCx/nzFvcnWFv/ff7i
JKoZoHlyxO+D/WZEf2C117RT04TjVj15w9BSPmNktaXlaEbFyQhY4RXOvSv8wkSK88vVS+jaIAIG
MgkDOws9Kqc3FSetx8gyB881MnRng/u32SJfXl0YA0iemVDJPXsQjbWCP88mrLt8dfXa45tloLWL
y/5nYTljqsO6yXWGMUKBJijoQ21fTz1a33xWXxXNtUa3WFbXnNdHg4tYiumcWbWAQT7p3phd1+2r
lN8vH5d1G0BlQqUJbMxLkJIibANoWnWEHhyuYrQ1GanidWhFuWxmfXX+mVkcm3agcQG0MHZbHYAu
FLmK8XjZwup+Rv8HsBjoej6jDC0BzJ9YgnPfMnW8osPQ3qBFsXkkGh/2Tk+t+5QK83DZ6NrsIaRH
ohGo7XM6SlNQZOsn9NjW8aOmnvQpGLaCiy0Ti8u/q2cZFBcmtPo1yXQPiU3PRfvE5YGsrc9f5CPA
j+QcgG5NbWWVHUFNwH7tAq5uBK5rizMLECDBjLbUMySGE48ibiRHzbljYcWvhYnqqfuttt6cgu4v
D2XNFqrCkJ9E1fEcHd4axsSBddcirr0ODguhgB24xg82iKAfvt7X4qKLE9Wh+WoGCnX+mA/xhaxH
M4PKKjq6pjwNW6UhN5NlDHdg59rqidfmM7K8GpBDByUuOu9BoTLvlA+2wKCCwtGEuo0ziF3X3WXq
PWoDO4c21wU8uD52aBFNvNh5lmNYlbFnaO/NeN1XP1Vu7YR1bIXciExX+JDm8eNVg1clPmmZonQa
V1RM74D3N/Zxb/t1rN3p3PI7qEw4456DBgKBrRcrb6ZxpO093ICvGZ1vKGzfFFvp7L/YiLMpsuDG
kE4EeePy/dXZVUwhb4vuGTYg0C+Csn5XqvweUgItaARKeOz2JqvfZVoCSjzA2XF/4r9i3T1x3ngK
S8Iig2KhJW+cDrpY3biRUV1fRMzYDI1AR+wS3dHRWQ5TwyK2+bPrpJ6Qt3mPEtmvYtJ8TVb+WCfH
porKYQw6YAzSEfdLgc53kXh6oe1iPgW6lm04zxUnMzdSwHeiPANw2ewePmytmDnjFJfoqBi6Tjy4
iTFeNdUw7a1KbFFgrOxi5EBM0GfNQiRnWZA8GRSTdViiRumaa4exdod5Go6tmvCAgwXyLoegy13f
uVsNF2v5dLAhzK8odFYhElmEnkJ3ylHhJjarc6RGGSbGK28zTxO3nbhFe7nXxd9qLRhVn2sKasob
l8WZj0UGHflAIKDQDgDvtDi/kMfKwaJd9lHmXBFx9eey2zt7Uc2SE+qsh4jaK14ii18XUjFGlWqo
tdTQcqw4TT0jyyZfr2pjn6Eg9tX2lYW95b00tkqH/qE+GjPF12JAO8DG/EK6YutqOs+bzZbmMhJS
V4AULPkUu9akBqD5yNj1zIUIWyX2GSFols2T1m/r5KGDxsG+MemNDTI+X61kGf6HuZ0Z39BHg4LP
0sujzZOX4OXqI2267gzNU/IrWX/r6q/i7+aBfjAzH50Pp9Ce7H4gE8zolRnYTeFl+evlgZyd87kt
Eqkp5BJmOOEyCdZZegEJKskiW6bPVaq5nmYj8gdBpfHyHyzhLYlreK5eLRsEnNJSeyerWKTL9pkV
w5OmigcS843X3sqA/iryzhEfGpSWiQuGgjOam8w2EkB01xxyOsevs+iiAwEtDgD8/bWxzFWgd9WG
YipsaMqpSxKPqltA/tVREBDdWDjBcwbp88KXVDPSrI2bqMvs0RvMcggbrShuy1jaG4HeipuAb4BI
BIqK6F5e7gCStMLt64ah4hvCDZry0A2Hqfgvy4LWBIAwka5CV81iQDE4YlsrZ5HGRFV5Uss48yam
ObuKuNkGtmBlSLiyZrJVHWldewlbjZFSR9yDIRXDCR0jJm3CCv1B0AT66iNmvhtBCY2CCDAfZwkS
yYtRKKRmEZRjpiN1hbuXZeZsWDHPbkhwZuCMor489zciivk8ea1dThPAvXXUIlyVjPr4RwVe4J54
Bg1aBk+rH+Ni1/PGTyWovj0NKjlAtzh7zdm74tQqkVNVfgq0nZP7LQmtNASRD8CRhlcM+7x4Mmr8
kINKqJekuCfqAbTAJ5L+MWPiE+y74cHRr7Lsd5cHfX1l2vepHcQGeqo9asT7sWr8DmM3dqV5FErs
WbQNWmp4qRtipf0BLfG6/mUKUXRFo3A7l1jRuQHP8nlatBhckZM6llGSD2C7fG3H05TGG5N/vpc+
GVmeddNpigJ0yWUkqh7TCk5ul+46kV41rroRDszf+ylW/TyeZWoylq5ad1wrI5cCF1E/cFTVJ+U7
RA59VUEnpnjtiL0xvPMQ5PPwyOc5TBudKFZByghKTq5me4q2tUqrFnDysXXRbKwuXZl0m7Zzelio
/7CrYuOkb/344vPz3qnA6IAfpwQCU8EQP1y+tFZX/8PHLyqQoJafaJdhSRTn1D4J61DmB6PZWPdz
Z481gJo0qqku/vfvC+HDLZ9YrpKYnV5GuX1K2DX2lmVuZNdX5mlOE6NPRJ3h1848zg8mugrVLitP
y0gF0aI3bAnWrv88qs6AJgGbtIR3s7w2LF2h2Ln5bmjxmNrKFs0ebnE08P3/DMwf8OH7SzIMACiW
ZVQQazcVmj+U6aHJ7b1mxddClBvLvhJhgpEFfQnAA+AZhLrXZ3tpxq26QzUt0tOQHSfISZJTlp2o
9dDKK/FEv9wAA6+OHO/8YAb10llEq8a1M+bThPHR+Gpys+9yrF60jLYeLQfVy6z+/vLGPoeyLiwu
ZlS3q86tqYod4dYt4tciwNvgDgjXsKv7fTao+3Yyvd5tdtIyf2dMbgSe52+vvx+A3leEOKBPWRIp
1KnROUo3lJE52BESNKEBqpuhpTt7cnddXT/XCBf8zMnvUrDDqoyGTaLd1XW7uzwTK6dP0/GKxM0K
jP3ZLcK521mSqEWkCQbYR6QMEzqJuXfZytoG1tG9gUeeNvObLzbUlCi52zh2EfUx9WJyl+YPaWX5
yJL7Rp9uJGFWjeFhBHaquUt6CTxSM12R5ZCXEavu7KHzyuaWaupeRSJ3SMXG/K24SLDO68gWGzgy
SOp/PiqMWmNZdzj7WvGDuA9xspd010xf95EfrSz7E5IaD67ewpBSE9FOmoDI90cmt7oTVvbCTJCI
NwJaFOac0eexOBLJZKu0qyipXqb2hZbfKPl2eSOsuMpPJhbnDhKHNtVGs4q4evhN3P3/79fnAX7w
k72QZawyDKDSn0ssudFuJVNXlvvT989//8ECItFaK+p5isY3Odz2arnXS4qyYBpeHsqWocWJaRlj
E+6zCmwYXqoHCQCO9FjqW/tqaz2cz+MxZqwzrWDGktyn9JcSI+5yfSTyQ7t4t9sMKS/Dd8Z2X1mF
Z5V7oFYha3rncsUvyMugXquo61rKtdbtG2p6ef2KJ5U/DrbnuvSAlnVE61eQG/UmkARXR1LuSNY/
SU3sXKXyXfIb7CheRV9yF2oHyqEiVWhBoNHWggTK1jn0rBzzlzo8U8i60vxBqO9QbvesdG8MQ2iw
G7Pe8lUrU4LzjNTKXP0HKGOxiSifSFyUVRNlBXBBTeJz4+sPp788LeC+JDNXwDLpWZuiaiy8yyKi
Tf4INYxpCys7f+QiYpgTmP9nYREZJhPetbWdNVGtPQFZlU0vprKxQ9fn6Z+Jhbfg/QAdbFY0kea8
E3LNquDLJ+DTEGb7H47a0DO1USl+f1RvinGfOEchd0m/cVnMG/zSRC1WG/1MfDIIlsLWrSvg0byC
hEm8R/SDqtKJ2e7GiVu5nJBvNVUHGQcHGY7FudaoWgDYR+rIzEu/SQrPriPihnkVe4P+5b54E/sM
txP6jsDcA6jb5yk0kacx+jGuo1wDG4kLkG/8vSi/DAGYrQC6AK0aHco9S5oQQXS8QJOmiXh/ndte
v4WhW93LH35/MQrG87YQZt1EtHjM3XuG0uKXi6XzEGZazpmSBq/phVvnIx1spyXYa6X0a/6Qkeei
BcbgphFvl3f16mA+WFqsvzsYeUZjrYliqC9kNt+3/Krmvy4bWd3UFng8sOiI6pZVKCXvZvFBCzNm
eXPxSR4qzSPji0F9+eUW479T98/W4pjGSqEoFPKNAOWDm6RTd2gz2YjW1+fsn4nFGXVYxTTZYTh2
PnhKvHdQB5q2iBPXjGCu5hcPojjs5s9nhdZJLnLdbaJSgjLRBCUkd0PRuhs57VUzEO6bcUsAoC7V
J4e8iR2DZm2E5fHiBNHpWISN8vvyBpgnfenV5ro1kJeoK50Ra9p1poPHuUAauECwGOsZpAinp8s2
1jYZHDSyzCa2GZRvP08Y/jxtsrbCSNBm3AQj6kelp4NMX9452QaVz+p4dMiDYj/jzlxuaAfDMMqc
thFAUrryvUk35msl2sII/v3+YhPLNCeKjPMWtNdK4AxXWv5qqJBl+A9Pk0925t3x4U5r47hWYxVz
Zj7SMUDTfFKjgnmUW2uzdstABwuAfh0wgzOcehsPokxEivHk1RvemtdZEQdWUqEsTa5cmW5shdXp
s9GVhVQ63g5n8UyTpiMfMCyVvVfqT02tkUO9kygmf3HLgaoPtIkImFAnBenAcvp6tHCabVNEUnOu
bfg0Fen6uHgcYw7ZU+Uq17cUq9GfP7cmfDpLMIoXEfLcaH5FZX8R5xQOF7Kx0iKCFG3qc5r9Mqzy
WpXO45S5b+0Q7ySRfxo1BkE10gaZuIp5ewAnTThMzBP6z7HUPV7Vvuhcz7LYLlW7HbHHXT6jE0xe
7JnIjzoKKY0d75sqDwUIbFpFXpsu92fNtKKx0LgFFev8eWycnTPpx6mW1+6k7rXyhzZZUDUwr2vA
DVpND7MuCzpz9GT1CgwLyOssQEuKoxpTfxqNQC3MEBl9cPrWQJgbP7vx2QQR2wRinhIQsdxVQcZW
7zvHRexY34sO/M6Seo3Z7aSWB5MzBAwENQISS2Z8P2k6hJZ/1TPAzCK+Q/iuhqCNa0eMQ4PJZcDn
NF5tN4fYaIMB/TJZZ3h189yovzStPxXWQZp4WOjKH1urQhOAq1ylKDw/Kvj3+u5nn3LU+Y17dLf6
WZq+jHEeQprrmGj8KiEESf0qHB2EUjz1jVjfd64IpVRfaiWH8obwbIP5zgAO9sZjuhYQWd9AjC40
kps+Afa5oD/TIj4JJH0mpoaiqwJLDr6lkBsJygk01H2rDLAbDPSZ1NWdI7jX96hE6i3fEUpeq7pE
FYBfN9Mf3bmtJ8tLBfdr/UVNXlMItLelCOLkUbeAHReVB6ZRr1XBNThN4HiRUFTs7g138EmPcpCQ
nq7Zjy0aywj9U9UgHuxqH2mTSAV5pN2Aw67wUBXzdKu6q1CKiAGuSpnmk+aJEPChK3+03A7bjtzE
Ng+FI3ylI0fVUdDcBRbw2typCgiShhLsw/bRzF4n4e4sXh4onmmu9pg1HN3IRtAnXTBybVdat/34
QtJvZfXMkHs3AFjsGL6Uv0zpLMcIl2/dIzQME9p4nap7mVmj3nyXle9944Bfr9nlSvcsGvAsQiHG
6es9GbPQ7Y3Q6OIdvm4/WtWhnHVFHeLlPbAcKJtkqXIzJ4qMtA6Ioe+TsjnZtMS0krDvgZ5p3qAb
8iRGx8tJCXx5c5B9uZvVN3QGyFljhR205acRugIoEg1ivHLb93h8aG3Vh0q7T6YkUKR1r9jdjk31
aRqbQ1pwrzVUHxIOvq6nviytMEN7djsaYSsTn2TKFW9ui773IPiB6lPs8/GJ0smrlGlnF885KP9R
zvTz5k0hz2CS93ohfLdnx7j6rfWqn7t9qCoA3xQ0TDPyK4Fcqy1e0gJa3k7vUzvHCGXYODQQDCzH
FhJytumD/sCT+btr5z8qMNjNI+WDE4AXZZ+NJdTOsqDieahPT7bL9mSYhW4hazwNs+gTYoyiCMu+
hDxmc7AIymNa7RtdFnukS456N4bCsAI6ct+eavMbM0fFzxo5eaKH7GaKu7BBPqvOwpc01JvMLx6U
ozZWYJY2d07y0FjEq9T6AOHIwBTvrbA9B0ettVARo++W1l1L0/E6uOoSx0rkNupnv20kDyr0alSm
7nVGBnglZFPMJETy5nZwE79tpQe6Ri9t7f2ETEGndUHBxK7M40imHcPv2e9DoQYqyn16mvh9k3lj
3nup/DGpvwpCgkoUyKaqPqo7OPO517DYN+vUG93Wp+PeyPTABKtPWT3ZrPS7kXjQpfa0QgtK5xeo
4X1tgCd1Sego0o/r7xkSD30FkA48rKfUP4Wq7qzpduinU67mnsi1gKIyNuAWkPyd16XHjF/IiPpV
eSrhBXXFOpVoFS26DrU6VAb1O6vXfbVIkFFxPAX9g3FrHmfMWo3e43zKbxK4map8y4gVgG9lp/M/
E7H3iZHeZZXt6RwoFpH6OjxS1TZoRQVmGRTJNeavkfEuSW8bazqIVPUngZImRdXT/NUnf3rtW14Q
7OHR71sMecKV0PchqFxuxIBzWQwBt2mYg50vxpLRyUWQknhqcpfD3Sg5OvdMz8hfTG76NkbD1PYk
wQ1vYZuaTXywIEUMTRdoysnQggYK0DceLjRUu18rtLJok4tEDtygkeC+5jgRtXbqi8xLs8TLG3qT
tMk+ZT/6VoY5acJ0eNIH/L9k31MtbIfvGU2CvP6dgBV+mIu8dPLpDKIVqIrgeBcM2aGG+kDaf3eL
cg/1j13tWL5KAAl0SRKUxf3Ym0GmtUdZTt5IZZDL7NEcKq/I4FS10X7okJKBADYu5/gA1IY3wGVL
gM51nB27SG4rzGhiIEXFvmk4iqnb7PX6ezvdGrw+2Wh5QO+r1yVa0DM9LDMrLAHt4532oKKFQHTp
sZ3icKjQx17u0N15Eo2xs1vTqzMTXbJ96KTGrrOwKEN9sPX0hMRXhRtC0czQabgfJ8NObbQwS/XQ
5ea+5tqPUQGFsd6HfaX4Pfs5r4bMciSXvpvWcF31mo8Cx7FsKhySb9aU+FUxRJXJfHC3eIporyby
VhPbb4j7RLHC7cQ9Vz6n1oCt8pqPeTjq8pBPiq8YdijTqMmpb5coxo/MB+t0KHBY1Gp8NlrbHxV5
ECVSf+xnmb0KoeBo/8yt4kopqvsSHZPKYMEdVqe6f28M9XbCXklszWduic7xl0nKoyXlTmuB9k9t
yG/a14rl+j1/A5o1BPXbXmhl7jEH8VFDGo9AulZNunAc8qBmo8ezfqeh+bPq31Xc3raVhEzQIDPv
G0JQ4h9v+qoKM6M4Ec05JQBGtNZDMzgeBTWHzc0wHmVYF4gsyHPFFBip/Mxmno1go0dZhjp3DqdP
rfGcOekeLLO7Ojf3ypDBlzV65DrdN4a+QqP7Web3nA+hO7VXdaF5cnqrDDg7pFcZJ3BwiZckeijg
7PpU/dHhBVWaWWCWj3YDfAIrvbklUTTmm9RSnyTgibARk6UDAj8KWvf2ulGGZ0d/d8EjAE5bv6X2
71p1f9uCQmhz3JnFHwfqhe6EQLBlHgO9lZmlvplWhzTF9Yl0RzW/cwGkYO2POdgjiGhKIwsM+10r
kMlV8Dmje4V84nWdkB1kj0GVnePqOXWu7iX0Z1bixh6qHSvdt6biP9GUd4XMiT6kx2Ro7lDLOvK8
uaH03a7agFF7N4KpVmndsOjNvSTjvhnFrsisUxtz7k0FNJlTZS9Yes1dxJAZO7llC9weutS7Xawg
ArOy0HRSMKgjqjHzAzCE3tS74PgEPiGxAoWZO0W1brjxPRUHGwDxtlBuUGP0i4ntsyLzNcKCxh1f
WiUHNoYEiEbg2u7lmO3dtgwLtQGoFGyeaR80lbPj7gS3jtZMlQacgpKcZmEdI4JXmz2aOcJ+rHa8
517jkmNJmge1iHejZXmodntsfCDGFPRt7jt8ht1+d8FkZeW1N0r1AWx8V12CELW9K/pbXc1RTnhX
rBj+S/oEM5uKaqciJgK423NB2lf2ve9kHeSN1V0pmacOuMGZ4U+V648SflrtAii/4s97H/214VgD
hp25O+RoopIXRySfwqFRfddojl1aH9GdeUhb4ut2c+q4ekSpPmgt0/8f0s5jOY4sWdOv0lbrjp7Q
4tqtXoRKCS1IcBMGxdBax9PPl2xRYDINOVWzJAHkyaP9+C+cS8qp+2+Rrng63GXsva4FOd0Kqulp
SnmVab03Rne5coWNgBMYMv38XirmTkze+ny2lYQISjGuRDMgVdPagTFtpjh2Sj20xzpalQiF1D6F
fpN506Bu5LC4EvLldow7RygmtxjUfdKGNpVKiXikNZNli+3ACRE6YVM5Yl24w6gjlB3fx0lz26xY
m5RsGK3MUUaFUCEh/gv9CLtLO2uYzthaC1w7VZB9nQpxgzL5QgpLT+iqfUXEwMadv1eZuFetO1VI
bWERV/CMXWSnOo++K6WT7HI09m123/bFDuA2qlowCm7RtnFHcL+kCzeq+RrigyS01PuQi3UZdHdd
lD1grFu4wdxe9Q38oyG+H8N6tUSVi4TSMcbeM+fAU1NmtDA81czdGVOYXnFKEa9fHYdsgVrokmon
3KUWN7rKPRFOxaYYgnVDx/LZsovkyhqGiXxS11B3uRx5Tuq3xagKK4U7sswg0kXTij1ynfTGJQT+
OzmUX4qu9aLqSWcWLbX0pklzygTq020WpbbUEuwW27y+kvB0yeeb3EpsAatmDl+RbmdSsRb68XI2
mlUSqZdzcleLX4zwtp/ec9zNrXFYhUW1zstLsyTUnk1XKXkGRl/ZDjtN/NqGvS2J0WWSVC/jMFyZ
/Huoykep6tZ1ZqxkQaBqcPqgcxG2Vf6KGbUjD8UqHE2vlR6FIHdM4RXrODfR+92gNDwOYv1K6+ev
RR04Sbyt1HQFRLsKg++zREiOckgyniSYGkkiuiiYvKa9j7RvvdJ6fX7faa+90tjywislu07ji9Iy
3UndUT5VDvaR8lWh63XbP459uYYet9LmG4MB0PloS/DSsFxpRe3lkYY5TbcTZUievKZMDZBMEb6V
01XC+hgS024molKVL2627mAabi4R+BZfqOqAQmO0u/Q5H7ed+aplT031EnczR6Xk9EF3LfONjVDy
s0HyRrgYwvAkD5KtxNXeQDauCsPLSPFdl7CI+k9n9Tcn8iEH2xDAbhySDq5WP+ewliDDVlkieiES
32tTTQgv2lVLMC2KpLSeWk3fI90lJ3gTBMu+0pUd9kmVsSLaWbW5to+G27leieLiyuQ+czQ8TZXY
oxZe5qiFk3bkUI/sIiKFQVxPzT53TIgZEcaaE548b6Mk2iPE5oVMU7GthtDrzYzg6CJML6U2dvr5
ixFbthrch/XgBfVVHxabStVupekchf2QcDrKDfEkh9dAdgiNzXFesg0Hszap431tqPSAp7lqdSzg
75+nvX7JfuIzApZngBkBsKAR+HnE9b4NYnCD4rpRXgk4PBGy9+ctyIeP+KUjH5o4wgvbPiT32sfF
taykugsz5buetZFvtqpK0EChxDjqOt8U8/ERgoyxDhS19fPMJJBe+mhlmJwGU1PPzhJLlYPXQeXF
HHQ+h5vlTCavQzEdLYJ94snPv/rJKTBhexxoNIcc7s+DYyhcvEEVwB2qrw4JDLm9GLX8TCMnZwCP
VnABABWc4n5uBAe/DEfdorhuD5jA6FpJ6v+Fbnxo4ZBi/ZAZztUmXsS6Ka7L6bkRX2TtVTyryz85
VB/aOM7Y98LUziO9kFvDborcGWKLglt3n/fk5Fh9WEpH+VI5qhdRDjP2hPJ9bK9K88+S+X7sBlAA
TAgP5Kkjxo0xpNmUYpSA4eRzN6d2IljuX+nBf1s4Jr2SN1jaYKGFNOAqiwkYRvNcXaPTo/TfZXvM
iIJi1clTGRWgJ4N9JWKc9XkffkEAfozSH59/dEonQdAlFeqqa47QsFhNph+Q09tKZ3hs57pxNBmi
EoxlH9KNPn8JEjLWZ46+X4l6P/fj2DioLxtVyHshv+5SYRPngYv2xVuU5DaIVNKOul9HckGKZ/Ii
HsxBc66k64/KCkcnIw4mkoGMCGzjF5J7hClSLIx6ep1YC6+PvdntOt3LoIOXsVPEa7Es/Lb5qjUP
Y7KvjLt40dZj82dRQ0ZBVFByo+E/XANHO5ebGM1tdSD65l5gXPfUXLLiP22EetTI0ZLpU+jjywDX
O1NczPW6P02FPvr8o7WyVGWgFlC0rkUI68si2FK5+nzRnzrgPgyTfOQyNZlll3UKrE6VLK3W6k5M
xYdS6c6cD+eaObpyFjkFehOgRQfNaz/PmEbrXlIrZzpzOPGPFh5zfvDL4vY3IMf+fCMkollrgw4v
um/9ergJtXUS2CgfPx+yw6f80grlZFTo7SfctbuZt34Uwcykkhtv/2cDcfC0UJNHsG8+b+nUUQEc
jUcbVG9MiY9CDLyPxi4FibpevoLN8FL5Cx9vobAx8dQ8WJD+PFwDwqum0Kr8ughuiNYrTTrTwKlZ
/xj3Hs2HqI5SYwUdca+14vkxt57YnJlyRAGno2uQW+gOBxOzw7f4bxwg/70rO5MadFZxnVxfZbd/
L+Z26OeBc5zFMJE4Qp6JjqXL90loXVrWt6Ys97lGUtkkbRqGri5IjplXLkWiyYuAo4zxuxxrTqQi
p22SSyn9kT/XH4VF87sSJY0+ua3yIFtfWwEDKkl1c4E0v5CuBMxC+q5yW9IQzaSspSh/aBBIREa3
jnAmijJxLcTxZVGSFyadP8hvkOrIowScxy9tE9kVKBF5XV7thROOVC8HYGx0syNL8ZUCbEAbHGdt
5oRBYmdhgpIscAurtsUsdVp9S1rR9wGOLpvB+lZq6X5YRqpZTqsgvrHkYJ0DL1iCsO10Hh8TmuBQ
2sbiNmpMpxZKT1UaXw+NFWI1exTjTcMARq3qzrroTrLkRaFo53AKeCPtGiLUuItdsVT9FBVNLTf+
Ei3OIvQrBPOrUNQClEMiIGOiA7VppJkSQ2ptVGWSXeU57/iu8cWidwM6YQnZRatzOeUgk4HkilPq
dRpViEqTEsbp14y82qzfl0ukbtoxyhGpNzrPoMxpYijoYbeLk/JVCxZ9B93UzYTclsW6dfpIxWjf
6tWNSnJobaVGdKks0Tczm1qnjdr3JJQphPA4q9Y2Q3MSDtuenGWmmT7PF1eNgWiF2WUj7g5AXt23
TiFlK96gm0XTvrZ9CbAVem0UcNiY3zDQ83KermlDjT9OhFqoPTl9L0RxlU+H50BhyyC/esWUxcq9
1I7rPPyCC+Ou08YV2FYRNb4Km3yOa6eaEUe1IiAQ05DxwmOg/Jo1kzfrxHiUuhurC1fBbAG7CeT4
NDdUG9dMxU2fvTTV/ZCGt8sgKCtpdgq58geA7KIISNuLoZc06lZB5k/5n32BHxAz5ZXG4rOqLqxk
vJKSIcUyJPHLvKJFyalIjuupAMprbvSm3Ayx4HZRCyWPgsDh6ARC+xabkieRkq3NwregsI5kJ+Bq
DVLrBFOyj9LSy19j5bEfH5VsZcgbht2xFD+JapwByY3KkyfjvIB7VCS6GsK/IPDCcFMWPbgNFvOB
6haFvMnql7EM7KrO/LjTV1LDGzaJnzR58cdB2wqavBnj0kYE55YYR+vya2I5yQCMp8r+SN5atyej
V+xZD5uvfZTLTOzS7pDv5BSXGxQHjm25jRZQFjih5BDRBQPAglVKUVf6Wo9eLmlJgbZhAMLaMKWz
usBkb6rBnuKAjGAyBvtEnHo/NftwB3dpcie95iyIea7LQvoqFmJ8kWPUQ8ZRLVxLamQnGNr6vpqi
2EXBUrvVGAFpm62xWiYyoqkwRJjEZNqmH6fYS5MMO9dlLhG3ZLm/BEP2lSKBklfGeQM0JfW3k2oK
vpBMwaqYJ8Mr0mlYFxl5/zA0S2eU09mLY7wDlaYKAIoDiQx6O286dUichVPLY8EuXhubsRcmqeJ2
JuXFEysdVsQM4moIepCtvCudIJElO+wL1TXHsd2SFg6uMRmQVmJguWKrYacgD7YuCaIdqZXl6EZH
cg5qpI1V4T42rVujAELN0tRNBlY92YiOlHo0HUBNzCo6+Mty1j4vaXBldsGutvL70WgLZ5D0y0oU
vjVjx4qTdBsQOIQZkOW4MU7fg3AmaSnul1GFxaPvw5Qsp6S+hV19k7fRe11rj0GQXzalvp7b7Gqe
NclRMuZ9HsASBKPRV0nSe3gQ+2rarw3JoPZhuVJqaXswobODunZEs7xphmQ/gbw0Kr53luVbIIIm
advJOCTCQxfHCS/REgDYbDNw4+RVtUbjdQHtcC+oGOaEGniEHg8keI0c0sD81A31JXQxp5GszdCz
TLrar3Xjtq/bXQIEWsyg1rWp+DoXUrPELxHAYJRGV60QbzS1uddrMtpD/h4o/TtuBoDltblWxXql
DPltsaQKhVslLyvkB12bvqiJ+VgbMhYgqbELF8nDfWGd6Z0PMgKyOVn3pJg38zSQzh5XUS/YoVnf
W4LioAVddQa5WSuG+BFbWzM2fCGWdmJo3uAt6pZaBVw4gl1TBR0q+uCQmnCaft5SJ5M7uvhW6fpt
2hgckM0K0oQnzCO5LmWtW6SHykKE6jMFflc1kiuly2XdF5u4KC76pMEVWlmZanGh6uNrEJiCs3TV
BhEeam6dZQxC8H0sQIyG7JEDBQpS/o5L4Q11l/ajFLjYx0V2Z4TvcW66kiFfjmF2H9XTvR7FqyjJ
vidxuNXVap9Ys0+oth9VEOdgWqcVMflI+qQceVuk821dR7uObSAa7WYCLhGsys6Eyo3k4W4O+30B
ri/Vsisl6T7l8q3C90iw1n0NBSZpgEz1e0ypHAtcclhYKYnixApcIxn0k8A/DyxbGQKPjDfFriaX
ctx7Lan8okjthZxrYob8v+VIqWTXoHJKGfiHwGOQVRuDbYZdAVFrV02Su6kOJpobbjiMqGNUHadr
xWvK92giU2OZm7ZCtUaiUq2M7QgzSquFB8yLgLiES0vt/KJJHsh+eWUarxVwYIp0+FGf2GFQemkw
OoKgbQK6O5jtO8GZ16pQfBp5lRywxbBwurBZz9rAPZX6mdjapKm2erPAS1puwOv31ti7QjLbOhKr
dqq3UpfeVJbhCVmFjXkJoBFszbS/UPTEHQ2mvOk9MUX4kenNdc46Uof2UjAA4pQ3C8i8BbfPSn2/
FMa+p2qpDBxddKJNDRF3FEunDXJXz564om2Kc9zWBchyJEMqIRCKmdJc07d6J7m9TlUgsYUkQZTS
zjytWTul8GZK8aWcxnu5jqBDSF43NZ6qPnMUNfy96cVdu26W2i2T3iEz5lZKD8UE5hTMFbgb3hy8
VRYAqrwQjgJJJYUfc28pArMSD6tM7R6pE2DPZAqzqnzl4Q3+A7wRqtXFpCarQaq+TjCyOjG6q6Hh
6NXiQM2F02J5VZG5zI0PheVywvFnEcE0qE/vjNVdXfM7sNzxe+Bmo8M53JHyrTRm6EdXALcPdULY
0S+EgQ9Jf9eNRGZS4stVsAER2DSQ8JWooPBzqj7PWLRiLOKVDfs3blzc7ddJLV4tYbcfFe5U7X6A
TBLgQSMfdNGTvtYqDr0+XcWGuG8phDEXNdVV+11qvCVGDwb2LRciW+YyIXy0JancWWmFvBEoJiEL
lESiLU+Fo3WLH2nIcTroRlm1NUNiibzwcMpxQQ5cLSwAYTLkMKgFl9hW0vQ6y7MtjuFOP1jwPGEr
iMU3MQBQGTOnWKByVfMelitLLnRMK0Grk4BqZt6SWNehIq60crD7qLKNjOmUVEdQAC0gLxR4pwgp
8THZAGWOfGUpd1zm9rQobjCKd3lb2K0cXcRNfRfJqmM1up8FwNZx7zaJ6FSqtTKNFv/E7Aol9FpU
RlgCkmtFghdUM9QV89LALJ5jydVqGVwjuVMjWFdmtemWOykoIJloNgkQXxmz1axoV7M8blAEcKhC
LlkGm6S5Pcn1Dm7ddUrxjA5cW5tNwqXeVfGFbSr9Xh3yfSeIl/0SuEsM80wkoJaEhxYClTUJSI70
h6EoLlMx8ZI8fisAfbuh55J8o1weHEblZRiJ3QbBz2XZn1j4oTYyQ6VbpADQeu11Veeocu1koraK
xcznbWc3pby2xNYT0sYdygbu5WPcfy3ZQlIYMxfRS6ilrpx2XKiLF4nZTktTv7AwAD7IvkrDMSGB
yZG0J2rnWJEdA5JgHWVeYtLibO7T2boZe9BozGlji5M4r7wUsl9Ti24nNW6Q925YoOKaA4IhVnGZ
XkRa4CuD5o9p7bTsjbjuXUmbndAY1xT9fY2gE1HdY1Ul1UYD1ZYRn0aTati1Ja/nJryrK9mrAmEV
W6JPKnbXW7GvxyV4ocpvRQY4m1IkhNDVepafOlgRMkCdblTfFa6+uuPESgtHTCmFzcNQKRt/mCrb
Ml9Vq7DNIbMjTbxN0X/ZYqGuw0m51WCdxnnkFqQnJhwgUO3bKVZFzZSvhsnglJ+9VE+JUyo/1TI3
ENKv/VI5hP1OFijPWlvboYIctCo2VmN6Ji8VKVa2Eu1nakakOtuajt62PNzflo3m3Vsm4GajsxvM
B4iBZlslsVRhMu+ow3ssTttSy5zUgvzYtH6bpUB6hzeCsbDvIfiiVGoFaIZafTtm6j5fZjhs3QWF
Yu+McaSUFXef+BQXkx2rI9dFss/FzE0TrpMs3NYHZWwUeXPaXqRiY+dlA4HjSliiVWR2tyqxkhgZ
W2mRQbZ5TRqhV/U8GyzICllxV7SdO5r9KgmeBKuFgRpu1SzYdabMDu3hK+ClAwWkhTRrEKn1QexR
V9g3zcrP03I/hLHTgDdZcunJ+bCrM3kzWLMLAgnlOqG3wrccYpi8EB7yhhxQygmE9PKBx8ITr9Uh
pjWCK1WtbfTQTzKKzQgC/J8IRu7Ub/vMhJNirvP8ph1jZxytjZ5XqwAqRpo8lVq/AniEBdw5uZw6
MEpspZvtsr1MA/IOSbatTAzzRpnikjJ4NRtYlnbYWbkTqHU4vABH2TPcyVnBslVut0Yzuln1nsPH
gFPlhPp4S1LXqbuRpMjjaEZ+UyZe24pbPDOZWOiwKry6VL6wdLiKEkU6coEhwmBEVzZRq6zLwbKT
JFmFevWtaEIXe03o1QpEiclBduVmow5JuHqX59kfy8zPMh2KAe9O7phEl9eoJFd4mXGH4qyFN11g
YrQlz67Ow1hKqi0APli/Ee5rLpksjMiRzPuuInLMEjcjeAnUniUf2/qCgXnXQfOtV1PL61GZHKvM
L0aeEzqkmBnbMuBoe0oImqxveglACZc4ANEIpmKnDXA94oF78rUe4+f+cA8F8gp3uxR+1WOaZasD
UWgUEqDvYTPk2rbRZH/WoBQEpT1A1RrMbNOqX4uqJV0CUQGLXLQzqyxlT40kGXKTpwARQi1shA7q
R/yUZ/JuGEY/jRVuiMabx8gfZwsKpOiNkF/GKPOjdHDycrGNxbwo6tpLEp4aiE8DKYFqIe+tGKIf
27PKWl/R2221iHa/SI4mId/IYf822sYgiKyseDeYsq8VAutePJMKPpU+paoO+jpKq2BicZTUZObV
KIeKAYyjOTDcHMocgN+/QL9U8tvPM5ynsZAPjR0ha7wSey1KRHKDjaiCQ5bMaFHO0CZNxTP1drBR
tELlF2I4m0k7XyABFWz8gM7pCk+lcj/2+ijXanRhTXmEERV0v5d7HsGa9leSrR+6+lMaVPo7YP8Q
9yktTNOXQLk0MgoEbD4fznOdOEJcxU6KaYQmKBQPY/DZOifCOdfAUcJYj/I2kEfWxiGuWuzqHDR1
CiD4OAtHeI2mpmpoDIcxIk023Jaai812e87S9VwrR6iNmGCQMc7QPST1vW5uq46z8ED0mF4+n46T
6fU/ZvwYdK2KZdRzgd4copL6dqgfA/WMiuxMV37sr//m1qW/KyQldQNrkev6uwTXs9wLvSub/uf9
ONfI0YlgGilxwcysZwH2o74UX2UNbL7/z9E6OgqWvGgjnpXFtdA7pELU0uY6+7wjpycEsEalhg/a
p6OJVxB7BVjiFddj5JBeEya7PHd6nmzCQNKFN+nB3+Joh+RqZVaGxdoKg8slv6mUp0Y+YzB6chN+
aOJok0ydOAuYH7MJY5fET3gOFTr5+R84FUefL4czHmERBqUaj92DCuHMLJxcTh8+/2gWWqUy6tAo
i2sz+ZLyYBvUrVXeR8PTX5jsP5rRjpDTfIyrsNXoRmTwri5lewGOaerpTG9OXpcfmjlCTqHvCOhp
6A3CPU3vIA/lEBnjPSo4p1HUr5936szcaEdbkcS1qrUVnRqX/ippSEMn5p91/QTTliwdSb8oY4Xw
w+bnw5FSmmZnRVMLNWvcLdBvM/k+F98+78bpJfBHG4dufmhjsnq9iJW6uFbLt6S7EIixwgyVm3Cu
1Obp2fmjoaNLN6zEqilCOhPWYHGlsY4q1YPj5cRLuxpqzfu8X6en54/mDv3+0C9oVqLUHMbOWvoW
r+HqtpaK1edtHLbHMbz9cX6OtmcRVeKoK7SxNMKNkVXwnAGJ1Keo2A+xSh3EO0M+s+rOTdfRju0T
in0mBkwuXlzrslUvLQEjHbRN9hKdM2g7eYBS/ILIEwfAX3S+M29cZFygw9QQ6mX/kFx7/3wAz7Vw
tIdCcYnbWYIzVrTe9CZOfnfuTDi1DGQSOCJ1rk5UeA6KKSxTxJXXQRXZ6UIiAIXFn+8ERismNXao
FvSLgyTk8dDSCxP6HoTmnrKO3UHWkpy7C06N1cdmjhbb2BplFCQ6s5HcaeK+MUit9mcO6tOj9UdX
jlbXNOtTP5a0YWnbaSZD/BcOtA99OKbQBI1I6RaZz++MVyO514Trcvz++Wyc2iAfmzi6BCxQymSM
DY7lXHXk2iJXGtu98DRG1Zndf3KwJHi5+Jthknns+wcsL4cUFoMEN95pPYWXhzO1PE52Reacsqg5
SDWxw4n64Qizhk6gZFdeXvfVzsoHJxoQiFgvqILtz8fssHSOzzEMcXHq5lRUJV35uaFxlExUWQRj
srFLWleLbeE5XCnPsnz9eUMnh+xDQ4eff+iREifVCPpJvNGA45Dn9T7//FN3DFWuzAOT5iC2P+yh
D59ftIuSYv0Gk02E+6GEIADXRfEyH2qT8k76vLGTndHxBJCgzlF15agxWTNTqSysg72nXYUPRvb2
+eef7swfn39YHh86k+a6EgfFgXsMT508Ue5g3pfWV1V6ZtQOX/SX6f/QkaN1pvajksUaHSlx4y/D
W1EogHTOPI/OjdbR8SWDWwtU86Q3SfEwGeVlk8xnovFT1zE8dkoQq1xY1Ij4ecACuRSlWsm5TfLE
zbX7sXwT0UDWRolXLjpcrSDjea7++slZ+tDo0Sz1i8wNOXFJZu0mmhHXhCBWBWBa66rnaomfnCgT
UbpE+IKn5dE+bSzyukPJ8u6kSw3QrlzF/ZkdevLMsdAaUNEZ9/VjLih+6GVXibAPC3I9gbVv6s6O
8yvTvP98cZ9cDh/aOVoOlp4QZZaYgFaC8yU9V27p9KfrEpUPYOsZ5tFKEMM5oLZhj2eqHlwhGsBi
dj7jjntyLih6/Z8mjuadK2aR6qjLIRzK0Z2GOZV+ZirOtXC0LcVhrrWlooU0vMm166Hfm8GZHXN6
nOgFRjsKupujBdUbSayWAnKzwXoRk8dWTv7KGUkE+Z8GDl/gwxmWYV8ZCBI20qME4e65Gs7Q9U9t
eYzIVVHHxBuL56MAUgDVgptIBD534kZvRyp8WNCDHmftezk+RPWl1v+VN/PHJo/GbMmFAI81IvAh
MXZS3aD5nlxLNP18Ht4+3ySnVgChK/Yw7EacLo7CMaGjju0QLNzL0v1cPystCMB4po1TSwDnVFGW
MdTj4Dxqw1TaWW9LRtAMSgz927V0MKH4vB8n24DgjsESxXt+saXTw75Ps6BG8ob2baUp/p//eFUT
ERVShhxrxaPd3uUDro8kRK81617rr+QzO/3Utz8ocyRKfaiHqq4/r+EhNzFILtgkbQYR1IYK9Oe/
/sfPPzpJhAnQJQs5CrXMNw/8kD/5+VRcpsQo+QPL0BXq9B3tkUJqpDbSx+4iEmCUmC/l8GftRI9b
ONoSSoKERaqm7iId12J1qVsPzT7VVp8P04+r52OYQiu8rgjqmASKrxwL1SaBEgAKEt6LepSu5Cqk
PHt4rxINacNFhqAxvDOj5DqzUEoHKRDajSA8asoTZINtKDbrHjuBM9/oMHLH3wgfT/R5YM8qJsc/
rwwcHUppMsz+Iqitm1y0noNMf2hqChr3abISZX2jtYOXjcalOfXf4yJ70xa9P8N8/wW4OYwLBRIo
/0tRKJVz/OdvYbZWDVrCt5BwbqBiw0odIREPfX2B6fd+qiIMheQOcyXdvCv19kpZzND9fCR+JLt+
HgmLYqyWhUJOtagId/TqCpUAFrDSNxcYCyWbaOln1xD1u85KbpsFqyAjDlaCLjwGTbrss2W5rCTj
W6Eud3Wsu2rYvAmq8qCGB1oCDDHgpXvRjCEuy7l4GUhwnxvEF14wj7eUVIF7o8QAoFAzll7ddaqy
S7LZV6zlkisOSgc8b1X4OhumNwk6Kv4FJnpcGe9ZDWVvajH5US1E1F0ur0tl9mMDnB/VPWiy5Sp5
v4eOexnJyRdLXfxW0EDDy+QFT6hzBb+PTxZOFOrbHKIgiij+WiDG6oNFMZesuWgf83CrhP/S9fyf
1+l/wvfy+l/j3/7zf/n3a1nNTRxG3dE///ntvWji4n8Pf/Pf3/n5L/55Eb82ZVt+745/66c/4oP/
3bD73D3/9A+v6FAI3/TvzXz73vZZ96MBvuLhN/9ff/i39x+fcj9X77//9lr2WI7waWFcFr/9+0eb
t99/wwT/w8o8fP6/f3j5nPN3674In5v5l794f26733+T5X8g5dQQW1FYyDxoX3772/h++Imk/4Pn
IuoOHPapdy6q/KQomy76/TfV/Ae+4rgQ8tCn0oh++AJt2f/4kfYPCmToEjoaqjmKFCX87T89/2ly
/pisvxXEnGWM7P333xTR+Dn45nuxd7jlLV4veN0hu/p5J7Psk0QtDCD5AeenuVKqHYZqXzEtvMir
+gq5fbDJosTpzbmz5S6fIA2UmFv0O6FMJz+uoIQkQbpV8zSwRTgP7tBrIbVHzGuxDBo/FXvTES9r
imUnUzh5BV4Rs9bja1OD/S96Qs2TMBicVqw9sxwSW53xcBF1tl7ZYWtT8wuSED1Kapq7rWEgjetQ
Jg9V4mld0WIhUXZekhmJWw91xv6COmgucr0JFzxhSk1aI0qM7GZGz6zgc+UioyH1EGwgytZaLzxW
rQpH9UCIjWovoo5g3AoDcmCKfQ5jbLpUzCbWCjS4Ouk8OLEw3MXTA2QFDFpCLPEU60GEGpPg8yyl
geYueFVMU40XioF9g2HFEFUo7jJXkrBK07pzxWIOnTjE7xz3hRRV+E4JERG0L3hrSls9iFHDCON6
amZjW9bURSA/9gTxshGGYD8CjJcq9w35+wjlXK7Zc1o8ZcuIW0T6nnXjvTLiV1XO/bORIQuI9Flz
ld4W8undNDiUZoYDntdzHlTCwQzieyCVlyzDzqZYwIZ0I7CSjLl8EllwQUPNaac+cStNfFr010xJ
Ai/AcFcJNMxuYNAuArM9FzsxgLTfSFB34NEkThZt4cp4VV0WaHyMArU7ciyx7W+qLObY1CdH0vAU
KPFwKZPOoCaDsYkhUeLqhhsGpHxX6vHOW3LcIUKFUxr29o0CIRVDt+ELhnH4UpFpC6lD7CwmJayh
zMeuXB6ct8zSxbo7c7p5fKF44XcVv09oMdFDl8lfpeBfNeGE7DVROsFmZ3RYlKF/CuTOwepJFPKt
1a1krZp8vRc6d7BwDpEopZN0Ys2i0B8pbvoQC9Z1V6X3MPdwQpxqjG76cmVMyrdM6CcHKowErtx4
sp7CopcRODZdI3t9luytflDsPMIIUKVM3NQMmdtNX+LCHDDAsC6nJnpHMpm6yxUv79gPBgQQgWJO
jgzF60DYcadWe8AIIts3A9Zi8JfSa7l/SabmLWoxCdNjsgIqypncqE0Iz4q6mvUBMvuTLDYwnPNm
W4mlBgQqeEqGlxncv9FLO26qFD/HJZS+ZGUIQXNqG7QWneFLjZE7c1ev46F3qml8Mc3sWjYRcEgJ
xiWdhT2EjKM5BkAYyLxZAXU1krZEb9Tg/diH9WOhTbmfS8NB2rEIvowVHnCc6JZDLLvxJCy2JM/F
2ogMR8oxFGs7LMSWPIbJu5jvWSqs6456j7NVt7ZipbIbagscKEOq/Dn8vxSdx5KlxhZFv4gIbALT
C9eb8nZCVKu6MZmJ91+vdSdPLxSSupuCzGP2XjsM8aeIP14oXxLEIzuMaMVe4TAD/QhDpQtqsE5h
FglIQyczBOTnvON+l8e+Q1vJnGo7dW2JJsp86ufyy0RYyvoe3Ti+tgjdDy8GKO0oDLJ3ahIL0W75
owz1NaXkL2X+AO1r9n8kODDkyx/1UlbbamCm2fruQ+Ih4s4GvQul0cRZOTCpQY6Hl4ynfH+95/WO
cawbVGhorqz55qOzu/tpjINTxKvXZjskQn4WQIAbEfOWE3VD2QDgHMb7aVYjW7dMVLHo/MYJuTp8
wKObt99OgvDVqZd6a8GTaG3Dj5fBxbGAfg/kD4SDyRBvhtOf5WBH84iLMU/ww6Gai0mpPARm/rmU
oFnWHLWep4N9YqcrP81qiRLwiYTB1ud+Hi+zCWuwGqW/HRfm7Ai75PgmczHsGqP3InjqqyTnIe9C
ZFtV85sP1rYt/UfPVF9+ZhxDSzaXoHGPeElQ1XdEDGZjKGjb+HDdwEkPeDrfBpctng4Tf7f0Um2f
BrtYI28OeR+kZUQVVB54Ma8pmtjNMBXlpnbABC72E7Ck24w/AI+UHd7lj2+Obu4cF8SZeQt3ozQ+
LFXuSz7SdIrXwP4c7YtjQZpWvuHzwv6XBH6xQ5Q2lf7B6EWz6T1EjL6eTBICgr8hgJPJ9n4Ho7vm
GEM2nd/d1uFk2B6oPM+D0WfCqDPGW90PyNuSqo0MG4/NAlKTHvZMmJ+9bz3YdavIn6RDTkEeRHwu
n4EY1q2BPilaUpCtNueC4+HhCj37U6rRQymzbstgvQsmfLm3quBp7iuiYEexHciGjLWZ7dUsXmCy
oVUN0pPVzGfuyU+XQe+mG34JBkVmH3wpYx23ZBrta7tGF1gMLevE7NQ6vDcSgwlovTsk08/NSKrP
JLNeggLrzDgZPQBDyJ4DGCuOE0WEWf1sL5MGrBk5909YmYC677JPjgPe2Fm/B6L/TT2isEJfj9yV
/y2YOSP4KnIzQIZNEyDMQ5fujAlPVgC/bRpmDmvudDWnlAud621qwzs0Nf2f2zeROy95BFnkarG3
APaY/1omIKtatHeV3Hh/hyVsOA5HL/lMweEAFD7ltXyy+VFiVYMpV5VvY16gN+fjglPVnto+cQ6G
8r2NgZfLtkAONcF44nbKtml1h1pxxg46P5SaW9aDPIoIG7VgFU46Ssu1IyI32QVZfwmc/MVYnb9A
Lx/rxMGh0l7Ttv10g9rYmDZvogz7Z+KFn21QXZ7XPkzUCXwFahdm6I173AZBWMbTCqZTuVfhuQ1Y
3ZJAobsIcw6+WwGQNFVjgzg1+5M74YOfUjKt8+wQBYTQ8W4mA+iSFYgzW1ehp60LUizK9ovjgICL
fEuk47HD7xLNCXA+u+2fOyhp8HfQ+Kc1rdF4TLqcj8bx3/0GE21lij1GjD52ltWLszafsE620dA9
jxONYYaBZ6Ot+VjZaonkgL2uJt2iZwdn9CjN29ZCbQvSk57lZOaAcBfBS1Pmz/CfcEh016akxAid
xI/KbKuSuYl93EdIBPvIFxJEkUrAy0L6rR23xQjhnp1pxuJiHMsAzcf9OXpT98HCGsMcLKUumJ6W
Ck4RBp57ullc9+3FSNbnxe93WZ/hFx68/yr2kE0wbGTCRjVMgmuD3XAT6m9bFQ9Wh63MabyLkVZj
1N+17fhwd5UHgkR4xr7kTGcdK0+YnvBmyOrsJs8u13Lkr2O9NyoogqnNIrXCAmVgaA5X++gnvKUr
jCezxku82EaMXUoDVIswFiYXX/Bkddp1UbGoCW09RMICeXp7BI0nqJZaJyL3xIo6DRnTem1EjsY0
qQ44HKaH1fh2OamiIE3fg0Ef60asFBzD3SmAanmtLgjDM2cwNva4/IoU/1TYPYcWptSMMsJL/koH
cpnHGRKC8sRqN4/J12Lye15q41QZeY2CHCDwPPs2k9D6JZnyuC5+So2Ws3PWEfpZeCtEcSsz4NDS
j4vagTFKWbxaPRGFHnDHbOr/hXYLYtPhc5OQTuv5DPP9DyUYVWvGRGWy0q1dWTzNYIZkGF7m5FWo
AhKgK39AaOxm0z5gAPgwTa+KM8e6cUjC8G1bjHjK95EZl6/VT6icv0tWr4cw9/s4g1qaa72ndt8V
iYBTiOw86e/GbbzNucQzHei13/jL3RZhXKCjiUNmVp+OxKHs4O4aa777tCr+C8F7Anb/lnXnRBRS
FNCq3DjzYnMQdq8Enn2pOk8iI1Q7+h07Hhx/y7xd7lc4qbEWn+YIRHGEFGzWYPBK2/9Plvc7s46r
KUWW3lk/UJZfMLneY8DX3+LLVH4eZThITZ+zsanB8PVeDjlWI4VfzO7qzMm565gjup0+jUnq4/pG
2p/gDe8S7++s9XxxeIGwbXMtdjNEb2p+xQSiVhwNoGGD1Pz1mAygU6+nnYbfvaT8Y+w7CINEJdbl
6hbIMt9VE4Q40zGjSePosMQfEdQmj7ECWo3tXLoQVmsNIrKp5LQdqWUxejVxvyq1IxCKOxI5/pLC
LEVfj+A+XrCogq4Gxmn52aUK8XMMWG3BZvGYBkBw+dDpczafE0zBe5swb2B1IY/Vm/cumvPJfi0q
D2enlQTcJmO1V6UvYzdYf7ylorpuqBfrcooK04qbKfhwqHy9PH2cDG+Lwwj9sXiyZu+f1u2LgWdd
2eFpETZYSotv1NMGqK9CPXT8FHBo8z+T0tNGogSvg+k3MaBGCZ1cE6whMVbinR4a/5gUhoLqycHa
gOIVuYtnUHoRCFXemv6yBOjFc6wxY3A3gdj3iGeayywvnooK2bDiLHAqFPl+778E7vyYNchxptDa
Wet0DEAH8NQv8xq6mzntsQvI7qD0eMnD+mLr9Fy43rWojVey1B+qNf+2+XU24G0T/45i0BiCMIZp
4gXjbuDb8HLUbCPsR+9X56mAPap/O2oJjHLrS+A426LzdwUtYovBk8aXc1pWr2vgWDshkz/t5P+Z
g1lsbOm/TZyIWIx62jYVT4Kue76zI4cklQdlZ4Begeg13WXyrOwQQtfGSlIWR18KzkvCNElDHQbW
nX1Md2oDWk825Zo3O7i4I0B3Me4KO4VUbKud08I7thcbH6vGEJI5F0CzGA+7ytx2cx7N9fiIzfHW
tjU691x426kJOGc01Em41YkRaKAIIAaY3jxZMuQi6Np1A3ivHLl4jAy0wVKuvFal9eDaRY9rI/0e
7CbdlhPuX4r+OMOOEvvQZu0y/JN+OHAcqdvRbVZJ8+kOVDidmJ6sthwjH1BcyDYHZyrNRAlJM0Jf
pKN1Ns8pyajRuHolDD1cVEPJG1EW45O9uvjdsudccWc4jCa4q1cbq1TxyQt/NfP03XXmQ5APD90y
HtR4JmB3n0l1basmGvk8MgKbVbWpaMnv+2s8NnPr7nnuEeffs7M8hMGmcVTs0mIAFjQH2JkqPLSz
d7geXYkZoRQmHvfk2FnGY2OM23UYnzAhJp14sef12mTBNfWGf7glgjx9VrKAQeqCzBQk3K+YJNrq
FJgMdERVH+GEk/squmubhq+6mHbhnEHy4F7VVfZpztWfxMYkTcohOmSGBAa9kCxsBQEi/NMMASCF
5FjY88NU0g4DwDQVZDn836kCeN6fw9mGu6w7zE9MFp35rFL/XBXiX0ht65IpDiL4PAf6iWz1k1Gr
0ziNR8l16FATrmH/2OLoWJLn2jc+m8F5IM/1L1XgzfPLc+oHSNaYPbVSv4s1vebTNXTGo+0kdLjZ
3jCNp6Y+O9yDuBovnHHLpq4JCkCP9uD5uEr6JsEuth7mlcKubs+ySI8NF38MCWOXwt414UFq/dyY
zdmDA7ihDv7Rlf9BtPRTtVivLfXvWkyH2qXDJPEXymaAn1/QI8MvzdbpXJfpmazNTrbnzALvEK6b
pAr2miE6/EHKI9sAynq//1rMIZvMwPGnU032MGALIAjuLslxr7Jwi0tIXJuB/0dJXZytZCoO1Syf
9ZUjv40Xf7m40zPJ4EwgaMD9qj+Fwn8rUubnSY+YaObawlMJtV3WvEatNv6YufGLVEtSQjI36Dny
VvE7dM4lreZLNkF8HR2iGgZ9mUo7bszUIZ0h/apd+4Ri+fsOBa9Kn37XJiqA2Xym/J3d9H/9MTiu
CsJp7+4KftUmS/6Mof63mgxwfBuzu8Fv2WsAvrjOxnsuLXx8gU1gQ9Wf674PeCzWu5BncyE9dLaC
q2BAzyx0Bo0ikr2uw+1o5E9K+v/ppb1ZpXGkcdslAtj+WLlfgLeP3hAeQX1qod9mfE5ayWHjYx92
yn6/ZOsj+qLDBM2EqYABMfIj9VK6InM6GPdsIDDQ2NGcqzT+ruozyJ6lI7aj7X+wX522eTkC/69A
5NoiAIFHUEdpBi92zWRydJ6y0EuujY3hKBjeZ5FeFvGox/qSZpT8Oez+k/L2MzvmqA/0+4rJEQdj
ic2UprAodayTIMosXN0OXZa51PuA5Oc0LJ9sabyPSLfGfbPUj4EGNNKRaHDoGSjlrvkPmS9nceN9
tApvuMbhWjGDp0dhENQmTGGC+XOgG7ZYJ21aBT7UbKdymy4dkJ2QNsqDtDpYYbtLV+pP+sSdLBY3
khxsnYUtOqC+rhqx73jXBOTGsRlIuqhWj/wZ62hTHGzCFsvper8KnOZmsMehaVR+pPIP0XiHmZIg
rrrpudbEfFiMi7pqGb9l8lOJnoSE0H/qnBxMJyhz0LQY6hTVGGMd1ReRzzwydPATAsaFivEjZ+8u
X5ENByhkADXscndkPADh917U6MiZ7bdOh7cSe+uSeP8YoZxNDX617/r/WvZnbYrgOnWpJusKAgCM
62HLPebHQzvMWEC9Pq6WMtsl88KvNKR/xNoxVs+BxZMmRhdl8lurqjIqy/rXku13wej2wM2xHQBU
ryFH/KMyujTOy+KncLpHIegBpPNaNx5dqMmMW4dLe2wK/yMtl+lqctM1Ht1Qnnpwr9vyTK/n1ja9
vBfJLL8JWKdc6Hk0DvV09YIqAIvJbyXVtj5kbZfefxw3Pcubp3QQwQe4x5YmOL79JZr6sSUyAcPw
aFkLRF4vPHTm/Jszk0vXpti1HTdx6/V/nIkZ6pjjSLO6+j/VDc4+TyDNrs2po9h+rEkH2gzK/Lbb
/E+lxwQaF0Nguwh/dePtGpyIZoB7sOXMMARNXcCcaFJJezNcqmc94Ne2qWu7ovtdTOu16zi5EiFO
FXHUsSlGdPASxyf56lGf84GsmgZDFdwhXjffIWY8VK8dwOjlHGBlQoJD5TSxLDH5k5FkEYe3TURx
pUL7V4z3FlquAh/zndwBmj0u9OKTUtEWsYPZfMu8mp8Rba1kQLGHGJBvagm2wcS2X1cMTSbJ9H82
F4aPtqOgsa8CAyRFrjO+VTJznwxe8Hptzu6SAlpI6vuffd740jQiBqtRic0uNpjK7CeHO6Kpx73R
Gwr/KCG2gSZco7fwvafiJ/Xy/Rgm8MxrQkp85okmv9a6OOMmz92/gyDUoV5TYjhy1I4YLbpNj/Xb
q3NgUKU6VAOm+H7EA23b5rZaGDVgpo0dCCpYTIetK9P/gBiYWweUSdjQyHYJnui8gEYSzH+EJCIG
uduwLQdziHKXWPNRVrTnjD5EwVHauOlDoPO9WRf2js+Ll3NhRua1XRBJg8AS2maPZmT5DUvYWeUo
jspOLBpxukLpyyOj5VvGAoCBB/ELhsxaqqtcxSmm9Wz4tYS4yiZ7mBoKTQxKR8Hte1kH6OL1JHmI
fRMrAEN+tba3Dl9+HDLi2w4iuDROdgkK8wHkBn+aVt60ZzYRiYJs1qdo6vioGf3seUC2henVBist
k52gIdwYPQ9gNlKgKmhYnGa6VfdwrVayoOCEp5M1SFfOzAtTlbid6w8870Cui3gxU6ALkpjH2npK
Hsw8GKCHlKA3+AGyjqpfhQ4cvMNQ+SkgL1DI/kuHIDiQvlLmCqZH+JQ3OC8dM/8yJNVLPmzyROeR
37QA2f3q5OXrKekB6+Qj8JheWeOpEaY8SMNJH6xVPNuFhf6ZUhuHt7COnZ8/9aE7EdjAWD8tGVlm
38hMb5UxweC3zpLU91taMKIO+fT7hV0KgwUiSxbYEOHIBMiubobw+k1YgVe376VqEBRxDhr7PnZl
/95TQ1htsx8GsPF+Tnvcpjbe2YHN0SjipFcvVp6xCVuW08ystGaqCuvpavV3Er/rAWWy5DXg9pKm
FOeFb69B9wFKgKm3z/AfDvDw4BmteZ+dPXaZvHSumvjXCI2JVyuRexN0e8TWLqPTa+Z9gbU9aka+
0yEznjyHb3UsbYcC19iNIZZ/b2SZmknvZ+jC8aTXESZx8pM6TOGZFs0HjYBktE1czebClu+eZ+Xo
zxBuguGQaTSuHyae5kingFtq2z+4hsOigJd408zqQdek3fi+3UCG+1np5O6twV/Zi3ljwmnY5Owr
TNHS8YTDo3LvYSGAT6O1YUI6r/I3yOa3Or+f5BSB0l/hc3H/4kGukQS3h7agFPf6+osTxWBkkIZb
kYfjxhqyjd/V7HllQ3KQnHa96w/XcdBby2NJovI4nU99PQOvke6nbJ16v65WuFl9tak0hIS5aB/C
iu1D3mW/0smNfU8H1urib2OXySlpj6DbQcosPk2ey/JjXQBWWalxK3RLCsiS1tAMs7fUJ3DCGx34
ATU5WIv7vIgeLzipDrTh9i7J7s1Z4QcsDYNvaXU0dwmvUkXCDGQTecnMpN6xkmTm214HA1iT6955
M3TsxOxk53wFAccoIfLKflOkCZQHi/V3OhIAZFs8SpiKNbOudKw/0b+z0kBLVzk0kUNvdqei7f8r
e6YmmiEng5vuLU9MZjIw/DerS9DaMM5WnFFosTFmTzmKRp9TNhS6U9uF/JONFwzexsloBXhngZq4
vAvwCSiyXwKvfXIQrbhB8xVOqn9vjeGVmG1a+kTvMLNLXn7XiB2SdjYzX+8hGZITb13PSLIU3K4y
KhNOg6G+x+mAJRoFlVeokXMBELB27KTZHZj0qqjsgp09Zi8t4EJRWeJq1u7fGhpD1PiOv1FLeiry
8gXJpDg0dvA9KiazgYetvE7SrWhakqKWO1wm9b86CtgpqF5HlTx4Fl3RFLzZ0BAcd3kL3eFhKeWz
n8ERaMGWTKCugByZI+QlgX6LkSo5BwpJTtLEYS2eU//PEnhkOHp0yIAdnyUFp24Yn7BK4byYHmHT
5y2VXmZob7uA1/Mrm8vZH/6rOv9o5NWbDIJ3o2RQzgb4re7H87BKEIb986irq66KXRhmh6Yrr7at
tmmu/6vF+K/q2t/Far4YT296sb7YTO03KayAyBVghhAHQaSw1DV1GA3WHgFloGSjYhrSbWNbNG50
GdQExHw0nOYWK7RMucwN29zcO6p4L5LySZrp+7wS8xXI89QCYpLdBJHBei6aBtiknj0ePbkp/Fxt
iK6jw0rDTejNdAMZrrkxVn0Z7MU8QABjUjQbNrezI0lrIrJr7MV0zxZhHa9rGkcyNXJ/uBjA4Y9R
KMuKmcxUwXUQ/jFzEBTYiiizzARI2eVZ/to19n5k7XICsRBuHZ/luWYy9WCVLHsrow6ifF76cweI
Ab5Xf0s6Kk1oUvDP6pF5l08eCcqjz0IW4uIr99WspD6giqQ1dWtj10Ogu6WmiPhbsYFe5iam5h4l
Mp1KtpL7flhe1ep6Nw6IPRSq8jgAHNp4YZLscmiT/G6Geav12h0LWe+c0nQZ1FKK+45eLkXeIhnN
+vs2kNQV33wDyqOtBejM/OEv1EmdD+mQee4zW6J1Z67eBrSlexDsMihKu12oKS7WrN3Pw3hWed3A
KYQAk9HHT/707OfQhMgqIqMlb0EWCZPQDSV2w7DvEhaBjO/ZU02MWxYcOYhXaMrpHea7A3twjE3d
Gj+FL9jSOtmXTXGEigwSFzwHBjcR/STE+5o4VqMlj2GcqVCxKCBF4MuMFfVvNCN02dpu99Emxkjv
z3iPGCoEJS3ErzQYPkNJEXjfTVk9DP2l2jFBKl8GoKNN53Azm4naz5ZZnjGLrkhUEc7xUbAG5yaJ
/MEL9yLpyfbZjK0CpWOnr2naf4SWTazIRDYPtI6nKl9ThkXzK0sZxjAsEIJS7vQdVOaoyjsIlV+m
xiQHpRTL2W7mgKl2vR8JFXqv0r+GmNcTMHOKjLXZE+FGhzu5yAjqaaSFXhnBhtl2ZD4QNZNLnoup
CPDiv7cxA/IsiWA9zq3ettzYx4AgID8Z/NjDiwqPxiMWqD6mc9IckpCStR2c51rVO2IGgWW5riCL
BB5XjoCLcTqqIoI2oSlJNnvt3DwkhQby1i3rzRnuAJ4msc/9ym1aDJY+psLao19lQjCnlyCdfouJ
fdo9nyWr9oO0/btEyN6w02bq0jKcrfQ0n+eqfjU7plEe47eTSooI3xkKqkUxOVPYTacMAGeWFTu1
HqXjGMe6fPeS+W1KwjfC1SieONSt1Amf09ri8rYTL5pEz0Srx3IvXOM6UDuooqMx8YssTqmSDwBZ
boyxx/2clWVkrfTORcouqW6zeuetIGQVxYS2i7MNo+SqTd87uGxZL8Xor5d0RKHlOqbB5lGup7Hi
9s/d+VKnwt2KZGAs1bEx90sYf+akg60yp09iRqqoKPoVSdrjfC9nra5rt46zvE0tC4ik6V9s569o
Jaj8IauisEsLUlPJiyt9mESu8S4NnzVyy1xxTpYvqVWy5bsadsWUvouUKtlYc/NCIHYiNNc+89pD
yNt2sD4MP3jvUlEcmPZCULxPqMkjPI4pfJ9uthhhMPVZ2D0b5DvuWj5/Cn+xrzOPm6cZkRlNHjA0
+HBeaOxVKl2GKHGSjAhI7YF0L/3AAVHwj/EbNxLPj8yG8XQDpJa9TxnpvJ9YSVlnvykHpqnqZgrg
vWNPRJkpjv3ADceKmsoiWBgoG4j1zOrRb8xLMpU/s9VtnUUcZ7YMi2scFkhlhyq4OFSEiK/gc9Z3
vUHm/KQWN3MzGlurCU6zTcF9rwwLo/jwvQ8R+kyp0PGmcj45NRy7sdG7IqUCDe+yE9vroL/62R87
o4EEWLo39fDm0lHWzMGdKn0MDHx21sT3anVPJnwq4SN1qCdkNKqLw3zvWmTpLpPd7JQ3FqeUyzkr
a8S1TMMB4VZvXQF5abXBAQ0O5LUhCGPFFt+sjPCeT3YYh/mo/M+Ck6HJU64RHiFvTVytZhZnRaaP
IR3UaqD9s3NPR8VIjJoIFjbI2Weoubxsl62E188BhCafMVYv9tky7RMkbjCeIWmIatlOLXMuAjZT
mU9xb1hfVP11NCXOP1OVwT715UN2DwAEA58eC6NZth5zF0ZxJRi+xBUyFr1NIqJcdknJG2qCCczW
GmnYmJIjYhqMvzxGeCvcgKFYWJ/KYjil8jKBOn1J5HJrl+lA60URUzwgvEnjtjIfHBMJDgCKk3Tg
5I096WtJ98iaiGKx9jyWUiSFynsgJZCrZTb+KBYYSH/4DQzLZXHxbksVNODkyn+94z2PZYqQy0UI
h3Ai7pb0kqmwJwJM7m2SqY4gV9Fpcjxk4sPyVPeemcxIZcVHYc4u5YQN8MvbExpDIVoqEgSDW9eq
/KrY9MajuV7nkR2v7vrk0ACKC5MoD+TRcRWRnENIsBhgn33r+h8AzxjCOtZVlIWx8bLMO8iewMCc
hTGOZyQpdU0IYps9mmkVbFZqvzVAgKIoJzQJGKewtcq4YoxKedo1CJ7afDfAQtZMRwnOLc+6rk78
W7KiO7ccrBXdYjxlVBSRGOcTVr93fa9bhwL2sS/HnzCkahokuzlUfBtbZx9BzyLfbEPWffdgrMCB
BZzPO6uzHozMH48TykGHU+/cMC+h8Khvw1zQdMCnkuo0y+InUBBFieemNq2IlvTy4l2HwDr9HsIn
VUxsauK6s0DckhCtg6UZt9guMDJDpK/UxSTSOEjEaxKSp6ZfN67Izo2d/Zq1n6MhxKRnvys/uVoZ
GD0WWw7qh+Z5Gc0HxYm6Yzd9chhLQXu7pyyap2QQdtybBPeuZkBVxdqNtCX920sWuXT4P1UiP9vc
8bYUi9CvA0qlvPOtGIPvfjRISixWJGQhW9iwhbG2hlziIfrxPbA6tZnoq9Fr3GomhQgamOXWIes1
zYQAduyT0H6xL1u7iyGWv1lNkn7kQflM6MqGP1Q0jNO8M3un2odiqBkw8mOnE996M0cTGWnJeRVs
PTsnm6lupi/ZNhlAbhNa2kBGppN5U7xQEUZjxVdWSUjwWThuNclrEiDXJbE5VxxUcPSUZ0qVfoO7
Z4jJ+oo8VY/nLgEHjCStXpZr70oMD2wsvCUhWpek29ZKxX4mCqhbTOQ2rAnk0MeQZpiLWaypqyTz
tu49JkjJhM945aaYau+m/UHFpbMWkekoVhmzvlFI17GCe0qQ7qd1Fxp3SKaENxzWMbkaaLU3rGAf
Qg2SbREUjXWCqk4WxMVZbvVTGskSFXu2C5A4t7oFRBly/OHMeHb9cUQ647zIFcWYO1ug7OUoCJCr
zhZI81Jz0ia1OIs8+1qSpo7nZPpWaw6BTyIynbOI2XwecRg8uekNcPC4KefwabyT0tVko1YjNNZt
yf/ufKLIjLTf18l7menm4udMSJxRPcihIvIaS8OJiUku3ce6xxkk3Svbd4QBmJvhPaHBXSRyKFD/
e1bzcr+sCnUZgX6FdrazXb22zNhRMZWMSHmXNmognL1f0tdhSWiMrdRFCkMQn7DafRVaj+4ws3NI
l/zs6qF4TkUNlgf1cJrLvTIK4HG9Ud8IprPZLjCWyNPy2/MpJPIwRPTjMzvAm2yl17Evjku9fHrW
8NMx7N/MQXZihPbTNYt7qtr8lb8eddXMX2X2L2yQMSjlfzkVwclOF/CqhpgFg3J4XVE9WkgeyLDd
9+ZcU7Hb+xViZw8/d0adufF7PKppwyhYOmbMwIu3j5/QiOBuMxPSVgqirOY1ymAetutd0NQa/2xH
sm+j4LHVNWwU7+hKZAEd9+KZSFqq2Lfm3150vK0QkFwn+Ef5+pUECgEd827PofvLVvZhwSnrwsPi
GM8K7QoHQVJFANNR8UzsotqG7YxijaSTF2DvCAUNO0Z/8Yupc+emTLjMgi/r3tZbtXtsdbN1ZrzQ
y5g0G2Yq5Cq04aGysQtUCKUr1zFOS15+Zi6YVAOJj5cNb4ZakatZBXFqZZbFSrfiSbGJxLnGnsPv
H1af1E63eGUHHyKqTumDIW2QK5Hxk+/7WC/5yslOlaF7gG5pxrPpAnvcT7ZA5lyqcyLFYz4wlE5T
rXbJoK9u2YdIbY03Yh12gyCMk438HSItEA7TRky6jKrQVrGYOQl5RFaLTMax4QQOhJKyJuIIT8kw
rfz0X2CS3YXF49MwzF3gUlDPVfdr6H4n/WmJOsxIa/Vj1N6vb1KHaQjwhDqsB2dKmfxm7aMW43fV
eg898OfIH6vnzr3/fAFiFneFyIJEoFVlsWW82VfKPQz6rR9NrvFsQ+4AegWe7MYrUNZ2y/Bf2npE
zoXjum/cv+RN8ZTRbvM3Ntld3uyuDP/CZqLChNeoNW2QrKBzczx5Q/0vF8kNRv5ysNeZ+kAOj25e
Ocdg8JEepPX7feLTTSrWmYxksx6mDN0rGfMv3WrU7N6c74T/4hQ6b1NgS3CzLD7CsgOXa3FLyhKZ
QejmW9efeWTCO0r6CP6oFDnBHLwmRbs11+ya0tVPFYp8q86pJx3/oOiATPfIm1sjjSN1vRbtz1Kx
81nn/uhY6PVZN44HbaXfxoQbAg0Aiy7nTyLn7xGNQFHVZuRJ3FxN+5tUHTx/Hh3rHwt/l/WG2MDf
B7V6y4y52nrGfEIDkO86h+23kYA8DtRycr31o7dkuhst89C2pof1bjkKRbRSmubPgTe8h+iyyAcg
cAlCX72X/1N3Xjt2I1mXfpV5gaghgybI2+NtnvRS5g2RcvTe8+nnY3b/DelIUE7fzaAbDVRVo8RD
E7Fj77W+VbfbqkepWMHy2sQxU9RYhMRyuuOlYTZnCFJKIYMSVDEIdBB87WVg38kk17YqdoEwy1It
vECirzdRLhJLAnCcDzqfuepoTLUdGC/ksjkxwnX0gsfxpqBXQxiA/cVsCH0WRfjdxPnZGaG1rVOK
L6cvOUNMj6HuBGc0ovQaC/PcqV2vi8c0Z1Ttafeir0hNh1btRxQwhY+ppubYOtBkY0R4rOqiZMhL
T6jTtr6EeIwKlBDubDkSiJg24w6W/5BnjwM5kIW03YPNy5Lz963Ut3aMG+fjtnZsaprK0njt8TOt
2tb9JGZIK34gNjPmTlYobngCSNKNaUt1XjIkGd+U2d2mw/Dq0ipCw4Me1LJIgiG80RfIqYNUvcmx
O5hCyYM2OKReCnfYhb32pTBzqsjRJV11tLamcKNT473KwCIfy50+hWNIqw6KX6774x5H3GoiZoNO
WO/x4ToAtmkTT4egiLRNJhQMXcZAG68qb3NL3b97y/4rf91jnvLfa+fcL267/5/8dchsrb867LZ5
8pb9r933d6/h/3povzABbqrwa/Oz5+7f/5bv7647w8J1ZwGx4aAwO2T/5bjj79o6yAFSoTjBStCM
/3HcGcY/hmHZ0rE0JKG66WCb/LfjzpD/2BiZJTQcsp7+G7cd7ljMdP+yTM5GQiWBtjh4FjTcfYZt
MuX71WxHH1BgwXMpHC00UBlKwhW00WLpNOOFmNuYmBOK4zCpCPnSxssQFhGzf/Xk+Hz8RkuAude+
Vka6akzsq1N9H5dKo8K0vrRVenI7E15wNI/ky/bREsLc6plOCHiChnA3zcWAkYfd16Lr6ghXvNSf
CFlut5ZVZjeWyK1DZ7T1EyJ/tubEbp/j2k2T5WCknHix7PXMHzlTF6aFvs2nPN5kNAEuUxUOiJdr
jFj01osn2j/VvdWFtGBUgNo5t4X2o4laMsUTgzihqlQlAEZ9ci96En8zOkR0TUL3rqXDtpBRAsMy
NYdzmfXlS6W1+oupkUAvNL3luOtpD3lMdHgCNxAt+DGJ5S4a1Rr51GpomTCMzW5Eo5PEw0taprss
d3cKv8kuwauzUrFn3tgpdZgQ9kuXwGavyjtqUgRgcrxFtkapWljZpTIDEiAiG92s0SmMUcj6i69o
ma1VZBHurptFvddRKz0X8KZXNUXCosJWuxky7XWApvLkjcVDDfJ713epOFm1yXm9fcgNetKtQSA4
xP+QQOE4/CwkpofGtx5glnu0eRLeDeFbn3vcDKsWSeUyTcxLjkaU599tOdbSjIFYvZwUEyKuJN5I
6ipCR7ziXkkY027oBWdmJiZ5cebE5LZWC6fxL+Y0EdlT+hBPGzr0//3SdCm+Zw9N9f17c34rrleo
/ye9vfhd//f/OGh/8/Yuq/ytCd9+XmcwjfCX76uM7v5jskdZ4Op00wIGwT/5t7fX+Md0nJkHRAiL
o+G0/s9KY9r/AIW0WQRsx9YMMKT/WWlM+Y/hoNiaCaW645qgUf7nyv4vvL3zv+iXxQZXvCXxes/5
uoq17YqA2flqmDpF7x/h9xq6d7KMnLzYIPnNF1HG4dalk7LnZIXfw4pyXAR9cSClKN5FTfjZLZg8
V4BAd0ZGez5w9Q+4bPqvTnRKDstgtdVYjblRmnvtPDYMF2sgSboL13eTMxC78ijue5scBicwhzVS
nSbY23jTlGIOXoLtlom/QTyVIphyPgBWXJEe/nU1ugaThgeq2QSa/Lo0q7wfTE+EAlH2F3zb34xA
GYhEkwteerQgHBq2Xs74RiSohKnhamSDXggMIEFL8VSXeXAoggxzXNERsqQ+urzfHianL9t2TBPm
Gxl6Lmbxn6E2Xd7Gfqe1M/x6XVkj2dk1spFI87/GHlKxOso8YhJGMjmajPhoHECo0hZMnfed7fYr
c8YORCHn9Y94FLM//OctjafIHcCnzoCVi5O86T9fWIYsecwEg/e+ldh5G3Mlh+Csa9HEeEDt8zZR
e+XqE2EMw5dpIuzF4YxHF4bZjkfT2yEFZgry+DWpy23NAXjp+d0HHDA576tXF8lHYBA0CmBKss3/
epGWU1Vhb3B8bFJWepyiuLMYWXN/+miNsds2cI1pEh2RK/aah817LJ7ot02fU18+Tk1e7bOq+Y5H
oViGmd6+OLPbPUHft0O09hD1xbj/aZ3599f8szP/HTJwfc2mbtmGZbK4UDbMIJCfMEYexQSZJ7aP
6sCfNiJHPgduE4fmJIYYdY6b7XOTwI/WfwqsxN0yDgvWjRldKqHMe8xyyIfdOf+mjr8N/ZR/Yjp1
Y0faZ+Y3yKMaG8a28uoV01V6aq3VroIQDagRZsFhCBlCZwO9w8LUKyYIHqEeIiKyvh0D/JmWdjes
vmOwl5AA6gkMLZLGwcj8fS1wDWpK1Wdb67ZE/anVZBjJLdRwfRGnFmoHNZwJKLxlIbT3DHqdHQfM
YuFhAHYtgQlzVMXCqSZvM444qQwnPHrWoB95+3Z+18bHUXBA7uY9M4yJB7B8xmTtUMjLOJf0ybSJ
CnTjhh/OM3vgABy2UDek2dEQnHEdur8phQOxZaK6Kfi/HlqDedMkkx1jwnhf+1O/0cuWULMG46Iw
5MlmwIdDKzpWboR6wuzpU8QF6hx81G6sPevMYFbCSXwmN3Qy9UTyvthjTUSkeyAQhcQY14kO0im+
tKmRnHVz/O7QniVRYBrQdjMMHstm7Sd69hxY+Sn2Ju9Ie9DafPBSze/M1XfAjmUbLG8z3//6O6iQ
gwaY/NA7tEuZddUpsRpz25rqQKt22pIBmHETEkm2CwF2whu+5T2SVPws+ue/X8r7H3V1KVTAulS2
mpdcdfV6V45GlybsBL2Gqt0j1WUtnSAtVC3psKnBwdU0Gb6Omr3pXP+NHt0xLet1ambuls7/m8e0
AiFUzdleU5f33comH2qdGTbohY7WB7ahDRJltVK1qFZ87k8xnjpcNRld3LI6cd9Xf/9Rxp/uLzp2
aUJ+1fjvVX3vOFKlvsPoIZjIr6B24Ne56JsQF/e6fkwU6vdsMDYtNk7SOL1nERLJ17t5sNIxy9DZ
Iv4kCnu0BWMx3Iz5i9Mp/5Amtb3RW/VD9NIns6dZByNwBdQnj+WECqbvfWQF4Iy1saxxigXdyoqM
hxC4xpYT+wcANxaa318jS81nK7YkVijnes3Pg9aJBeIAo/9k55WxNVqDCZwzndWQRIspop1STC+0
YYOdmqV5eoENYurSYN3zdb9EuvUVHVJ9MQXIkVFoh6Zl+jqhbb7wDmLubatdz9R2OeR9/sx7/LWt
BIkYTsQcyUMA59GTj4ktDOquXQqaQT5tJHPIX74VecoC1PnHKbH852Fw7iz+cZzn6OZVcBdKFExV
j53dD5Ifo0Okx9gaGyGL8WyD8K6m5gS9SCcrCnslA6+ajj8HCKWvWxfRNQBxvxTeoYzaeeZRvNCU
cNdwzNztEIcOddbg74qh+6IPRNEn0wN/VHzIx1n8TsTIfkDEvEgq2rjRWAQHU8McKX0UvbKxTwXG
0LM2VuM+KuzbqOu+RnrmH6h93vWJI1OFngIOlzjzinDXgxY6ImV4VEVVPXpud/Zn2WeVnrUsUDtp
m84inMiiCklNjYLkk+c3+oFYRezRfjVRWBErHXW8n2W7jgpLe6aRrwhaozMvemvVkAz1FFP+rZTh
4mdEa1W0Xb2uTMTbpoFWz8sH8nVCnAIgopHbltkmKHvvJenhrHRz/71VO9roaw7lWOfdet2ooiGk
kD6jeKD32V2aavqScNfJmXMvxCnOrtNw503FV6ft6cQqlAWTzmLkF596XqaFHbccZnWiZ3m9Hlit
nvAbXDAR6cfWM89x0fDnSjPcIMNdR37HcF6xYaYcm+heFtmW8ZE+rTnJemvWQNQVpWfv2a1W7hS9
mQXiUPS0KdnyaDhCq1TsAwYy0+AbZQOn49y4z9muEXk7/nHQEMXqaTncVn7nHdzhrp5vGn6BT6be
4eKo403Hv1FWkKA8rd77BbljXlU3Zz2vbwe9zxmjTvlWkghnGswDSSjUlvx0f+30g7+eYsF99ZNg
qetYhjSt/26k7j6IaSqL2ZogJ+1kmMpj4w4OfJfHhnweg0p5wcCVpE3V//A1uUZZyR+SqnRh++F3
A0EKGseJfWxwaJF2wsdd69BJmOA4QD1g0tFzQoj8IT+YHdaKvAlHrL0Svo2ngKAkKSmFxG/uVSmY
Q03Ijia/qh4CfjC3Vr/vqhJBsR8QIucxiXOMETyqp7ZlVf6I62BfDTgAo7y7x9/RLJFd7GOwKbdd
5hGHGCXNXgqwGWgtu++WeWN5wSVjeeeo9p/T3J+qrD8s2HAIachwQEItex3hjX1nQGqDutIHSAPp
lBZHOjvO8/BWur7xZPO7KmU/xlHjrcIRLY4fIkxxguKjvUP/QyFtc7AwpcGgy5a/xX1Xrp6zDAlo
JZqxyQdmKD2NVeaLwUuVhTifkGwvDM/t2QFmEYYqECZTZGVpfZvOhvbS6beVPiswAqkxVXz1Ihys
f79jfyylbeZCtrJ0BeXvqpRO7dyaQtMBraQ5/YrUz2HXJvIMI35au72q8WBThypEm3BVghravr3K
Sp3xQIZWnu1L8O/G4Ehobhsa7UyoefNR9C9LTzdQTAzBybTbL3+/av0Pz5myB1odfTx9/s+vxTQZ
VBU5lcCZzaLH/ZN7csdc/WyWp1Iy6gtGk6/MisWq9l3iqgJjzxuX4TIAufH3S1F/2Dw5LGGmgRnM
sfc32m2SCaTLLe4iDCvbeKichXC2HeRVJN1kTXaMMFEIh8WxdwZ9qWV9cRtWyCA4KRkbhYY9wx39
oNXOV5br5jF0h08TtJ5FJqvoISCdjdiLU6H3HsFUvBCWbNYgs+o9GtNdFHrT2lEDNtzZLNSX8TGn
LY+8hYlci3Cicsxkl1GWgZhv3obAJxq89M2bTMRkNjvTjyT29c1oZhtbT9Ao+8MeTmp1YyfEF2OR
rIkgImhYzFYQlKft0KHFaKsDzqZh35tdg6o0laAWklPOuCZtkvyIQOJrX7KW1CTN3NXDKS6xegCX
ip+Uj23OGB4rmi+ngYxFmmjjWyGLj87/xsxNvKpHHWdmeKN15AWxr96QtC+wrjGtwqDAQg7FZNGi
pjqmXYz1v7THNV/nyS+QyFQKKFKY9T+Yma0hJRj0V6d16gtjNbVWfkTssK7ZWFjvCBm20rW0Wds9
80W1wwXFLScSe2rW6Blwavdo3cqU/aiZ42dLWD2bTh4nBvx636hVxyj83MZewYcvPqpW/9CAcVz6
2pIYVRJrriGjaD0TP8QlzHCR6bQfmTpOGw1dTX1XUeMibCJ6tekQU3Suptb4FuNVHtjxOaaiylmD
ZkBGxkxe9w4R6uGweyW/uXuIg2GXTI1cZLlxI/D7r0GONRR6aX6IBnI5xy7S192Ay5MDv7nurSzY
M0SXSzvTPoku01/KHhWeLD8g9/5hGTANqnKT5hr9AN266qI4AebnEtYUmX9duAp1NlG/cJD5gm5B
Q1Nvhehx40tJu9no/KVwYlSzff1gjDydvy8E7+TsX984LkaynXMYU5TS8+P56YCPVVSTVdkLiGx+
eFcS2YddA3p8TXyg8Cn450hHKW8ai5ZY4aFqYydFsvAd4Ur7QTPu/ZdfXwyZG+CsCBakGXdV0ruq
EHGUczEo5np85gaBuGl1j0zyYHRFeFul3zOn6PZRlyF4Qquw7CgO9qYYk2dfYv5vp5dSD9xblPTa
MRTSXvUxupo+NAI0wuGj8OliJN3kHfoaPqY3WcPt2FFuqNGX25jpwtZKcp2mpDfPphkjEjByO7Ir
niXJkrKf1LYODckEsCEus6j0S2Myqu2dEMNa+5TX0juM7qaowgc8NPYyn3VHlYdqgU7YukmbI8pq
RHC5788ip72okpML6vAU9x6Zg5m7iwOwLJXqtA8PTL+tLTxpbi2oR53h8jx3+vlJt3CVmqQN2NDn
omiEuMhi7WubZF4HsqD2DhMO2CAJKiKGBxtflbkougzomJ1ND5o+l/DC87nb7eFdao0srt5okZ4u
tKH0DkWp8XnZ9VtWe/5WRGCYRBTivuFU8veXVs5fyNV7MvemOd+q+St6/8J+emldzRNt3mqMlgME
MtmuaVodmgNmPJrkt1ZflC+Wt9QaLd3ZASHiQlcnBunZc26zN3ibAtjfrhO0AUkt5cMzLHEoAxyh
TjTe+UYtnzuWIdFkciP0jHOOqH4MiWO8wAD74Kf83lI15w65ToiKyQc49/V/firIP/W4G/kpCZ5y
fHMu8Y2Apo6JEZOmg/XS9S+VXzK77+G3GM0KpHT32NsZHTD6gJaZCdA+wXNWVe6h0MW4qIJoWxW2
eYjSCIElI50NJZ27STJtZbhZf4lBMi5gaqkPlnJd/uHH0OGHyuvQ7De06+3LLkSU9i39YTRRGm6M
PF96yns2cadickpvZTLCeEBkuclDpB2hM25GnRF+E6Cqx6Ae3sbDNyCak96Wr1KOW2gW5GTzQND6
E7dI3bdu4vssfsxU0601/BiUCQDXRr29/W4buJESr/6cFAGUs97ESm/7KcwpzbqXNh17xLj+zdBU
3SIfLCZ0Y0dEfWqw0kj7yZrzHfXoQuaz/YAhgQ8UiPGKdSpfofhzTlk5vXSxOFVeU5ynWr46XV49
KAhko5+vq94tHxQIAryxuwonx41N1O1pqJS1UhOHq8EcwRhKzj30Kp2pPmXwe7ZtgIKmTrQXoUgm
7TriwVWlbUqLcHZH7A1Rx+tc09JtufUeQN9gFuoJvhMafJu8UPA5GHDOpkWs0lsXGcBSNZwL7Qxz
2aTiGeM7wtJ8943R9LNKiFfuPDgA++LchLUclsIfgWsMlMhyatNXgrBWSWY6exAJ0R6CGa1yZM9N
3l+oxTf0iaETl+arPQMdxjjtN6SP4EIIKm0tsHrdZl6srTOkPlhDi2Y7b6dja2kvyNWwzCblU6s1
1jGkG58qLzrVafnkzMpznOv5Bw1s5/eCij1WaTBvDQUA174CVSv8Pj36K6oLHYeIU7fhSlStdUQj
bCCnVVA4OOmjoLlr6mkXFDJ5LCbhHJA0wgorxxVeI+3RnHiB0ZCGG4wAe1PRBYAD8A2DH96wNCwA
bFQVHZsGvWa0bHp3fA0zICe6Ju/9WOO8jYjbHzRzCxotxSiXukdiQZxl5tLwLBOXHWMYfvhZE91B
UcQH3joIicWuUoG3N9F1LrTU2Jpd7zByBiUZD+WJDuBBNRgmEk6xF9+MmSSM7Sb2teyLbVT0UXWI
cl5X3DYOjFOJJvgUNg0Mmw6mozc0BwYzn9rcrc6WXfjAjbJuXYT+4zSZxj0aAO7X1BxMzBEvQ0ks
sRX21bbqWWKmuDAPMszcdcSA/fMYvExesK6Sbny1dfR1Ctc65m2M5B5KmuNgTXce1qWTQVv5v18/
gatSO8LfBpGurnY1tq0oq6WkC1jgTzUMugTInVwWGKYFLUxTc6jVS0nmTq9wS3aJuIx1YSBE9GwA
GFa50xNLbaox3ycdx2+ZK+uWgxM8U8PqN30o6qVK6mKFIzbcWNEx7r/LwfLWotXaD/a1P7Q0Tdvh
POvOkRSmI+cD5E/7WpWKoUsZrSwgZYXrqInOod18yqL8c2N6Lsv/jJoMe4tE3yqkycTHhqm2X9SJ
94pQMriz6saB6BGvcU7VRySK+aVykztHyH09P50uIdFaWAnOi84FYDnFazkU/TbHhSow4y6TKnvp
GuOLZC/NMAHu3CmEb9Gqz8LPAMM6rC0D/VKvj7N7oyPyK7UcqGU1urR0sh4Dv9qUGeHSWTMYO5q6
J3pZ6Z3tttWKymQPTnhY5zWe5b+/B/rvHzqAVOQ0JikLtoKz8eutC1FWZnXEBNCibU/ydX2OauvF
F1O8irv40YDPgnR5lolbZ8/CCr4O6/4RWe5rLLj4VHfHD7b2P5TWXBKzSI5zip77dYM66IKuNzp8
nYMRPFdj9xwUNKhR3NFsCxHWFqAK/B6ZWOb206ITeHEct/PXQ1JwYdgo/36LftP9cK60kR4x3Ke/
Qw14dbjsQHcgN05omuj0GbngGtlr1j/7tOziz2A40aPMUdH8GnzDSEXTmedZR1x0nGXlTngB1AuO
YI0Tb20xwvoMp/uBRttdpdv7KXY5g7L/lWkSrX0v5UxZOZSEwqBfOS3CLNRWWLEgcg2U8NIz1oED
ZsbK7hpZ3YFDKM/92D988KvnX/VrrcivZuxq23xVSJ+uXozG1mBfgX2aVfTAqXoEspazd+2w3TRu
Bk23gKA31kHJ5AdLoMjS5JIF033b5kwWimKfx/FjM1rJTeIj9A6Z3uxR2I4QpCL4VRMFRmu96gFe
eKcxn2kXe5s4wAaEPmgbmC22PXckC2H+ecbwuaN8+mCT+0PTjp9oM6J1aLXNR6df333a6FmYJ6W/
rDz1qim6uaPdXwakVstwbtGOk3U2vahfWCXbfTUV34kzwPQwf98CdfrCL9m2Krdt15097QVQ8xaP
xN8fhJy1C1cPQpGzpkHYmNc3eXXSrKsSf35Hywmv1RMdiG2gWck+ltO4wLUeY2JaamHIEI0vMZMO
seMjGF18xvo8ZeXABCyjm1lb/QB5xGxWWR8N61bBo1Nqmziy3feu+MyG9q80gV/CBH6Zgv9+5Yp1
ZR6ozSszcpFf76/mAx4obD7kkSzSvQqRL0VhgAMMSSZIkz67kAR/diZYpLN+gK8eX6Fho4DID0ZQ
fRSb8rumhkKGVok9D6cVD/2qgZCGiYWakQIVv+2MJcOHHvdmtEJYgvVj0E8CFfuiF+oR8/RIPSJf
Q8Ug5P2Y9j4JhvBVDKAL3ntAf3/Of2hvKC5PkjupSZPx4pXiRxcmCnXHRFHTezr8ApynCWR/RpIv
Ht7gLacdoCEpZjIKn3zfbozSfxo16/Hv1/EuTfj1fSP+iqkcPSUaFFSAvz41e9Qiq8/ZTI22fPEm
FzBtHfQ3Y19NOE7cDFKjTufXctJV2CGEs01gzUHJKayfeoYumm6sa6u57/V51MDhDS8JGIepSHDX
4eaAOe9ukUG3C59xy1bTnxUFj5qy48CWukCrhYO4tCrEv2TytWX/SQhBc9kajG2VGCeIY/lRqxWo
mhSf8JS67j5LzYdOxnfjXLnrvX+TxQ6nUsOBM+e19Giz4tHxLI0TrCJwwKtnP61lr0pByGda42Eg
NUlu/n4n/6CR4k66rCxqVpM51wN7ZBleiOcZwkaWZXvn2VNygHa2qmrapbRZ8xWeG2BT2UHrNROC
QH7rceJYl3XgHT0zrj7Yyd6nEFePlt6Zy/GfvhVv2vUHkIe202uKnTXqmHXBos5BhmL3MrgSBupK
xtEC2ytONW1es+Mx33VJla4izeAUKdvwlT7bfRHa33wEnnvObv4d5Np1Jcz4GFWJjT9zglrnJN5x
yFKsmN1Q7WJh31aspTHmIb0Z5c7O4Rkoo6nRZNxnCFLvRsybSzMSwEzZ30ahgidITdkSK/kbkltA
tnVR36VorMBpdlDqA+BXWhKMH5zF3blU/PUW8azIzpLKIEr5t75eFA76GFXA60fksXsxmd6x0fXw
qFk6hgdocdWGWmM+hqQP02gzwOlNtumh3SdlU61FMKCLsUA5qOLez2p3i7VoBhhWcBEyeNnyzekS
c0vpgvFjdH7QxdT3WuJ8MTJHHpgOa3eEN0DNDrEOVXH70hZDdO5iFeEKgurk1fN5PBwYNSdKgh9e
BJXZnAdVHxEFge2Ku/QI6C89dto400QHSDtVKu87mz8xoh16aaLpeaK9tFV+neD1HL/V5rRtZUse
rWFv/EpfGeZYMEccvRV2HHsZNM1LjL0UR9S6AaC6KBhIHnXZPKO2Ja3BJnfBEYsINi6W4xKTlgqL
lXT850la5qGkBcRYFnlMCFrfteNwEwVAXhOKCCN6kI0JOly0RxpQaAWdcleoqDrIGND3l6iaO9V5
lW/czNVO//of1/jgsf+hA+NoqD0JRELxSbFzdYLIzSJyC9n70J3vtYCpjpN9M3JxCTu9BBHjgobt
xXHKg2VVNVRhYXYK8zE8OJwbnGhaWGE7HpEWLZsyX7f18BACxAta6d3hUdwa/ljs39uHsK7ahSNn
FjT0nw/Wm3k/vXp3qVWlzpZLPYMO9deVG2GGjEsLfBmCz3xL76XbV8Bf1CCzc7jTJuegPOe+HcXa
a6Lhholptukltap1fjf2c5nuKqadDkMof0Gzlp6yyPn6wVX+4QuzIebw4HW0hwR0/HqVQc1qWLe8
LoRgQgwVw5M/okIBAQrqN/V7rOZI+AixA9hL03yb8SUNhQfgMGME+PeLme/I1R2z584bMluLuLnr
O2aXJpSVIvU5WYhl6dYbC/Pi3/8IfNvXfwhLiTZvqfPwAoPA1btVOiB141ahmp80AEscLJsdlcZw
KkPwEvQtEM9noXk0csJYwtbmw6RJonXdogyTkSgVL/nhdqV3ig3fO1UxtXUqkwMKKxT3+O5hNhr6
1qWIa7DLNvB5tx1lzgneybciZCbV4P1npS0Q6hmepJPYj195P8MjQiTa9T1kd6w//SJLeveo+e1s
VIYppzXMy8KIjnurTe3zONaAMnTjILuH2ovb0zg04UZlyPH7HrePyQlFJzVMy0Lo727yZhv019yK
CwhN4DlevOkTXjYzqfW9PUY4lu3nIcymRZEWWDFRLpbYAILeb/dj2X8xSk3fZeDTUI7BMY/M85A0
awPh14YFzVuTrAGUMQ0OlEn+0Qgeg6lGvIJYZ5W48rnG/b0KvFStQquR+1Zo91ZCpxLM1LnJOLNF
Af54d5QEzLrTXVmZZ8bw/imrxvOYoRBoianY5JgdSCrz0BkhJ+pi59xlvVg5o4lpP2a6SG4G63eY
B3hTD8wgi30XHrvCDW860DxkRkAiHbR0aQ7RpUNrs8+9WpyxgYEYmRnscLT0YxjWtBdC7ie8OxIy
IB65Jz4KLL5Tdmb8B1Gin/Rjj2vKlkl5CEShwVRxsPUbZF7QULMOBkXToWIB9h3Y2oO0MAqIPv3o
89V/W2XmnREDvM6zZg7uXHXeh27I+lb5xLHY5hssphBjQve5wue454gFa/hrQ4LNoYtiY+sxoSSF
IxOnZKzzVRlPPK5oFplqzJKSSMBoADcLIk5h9vLJBZny+sSAONr1CC0OvDDgEhtM7djdvtZkTumc
EHHwC4oF28GKXaktepObAJDkTdVFR3sCstbFaJSXtPFfIcQFewVDd2c28iZUobaTQ3UDVaW6E641
bbv8kElLP0mjOWfjEm6Ad4A/7x+C9DujjxlsNBQIiDT4hEFh6Rev3Csn8A5mH7fHIGYJZVvOFswT
5CWKSuNCgJLJiPwmqjTQm2OQ3+iqym8mWXyBnncz0CVEfDOU+9gq7xJjetPqYdzOZrwoggaTQjBf
JLpVb9mVFyXgwk1B5FTiuSjroFRYFM7ZYKGKQ3jTxM6K1IC919FhlvXctisBqyQoY1axO3W7UPcT
Gt5nSMu0H6s5faTAKkp4JF0sWuCIerT1VJk9g35QtTRmupu+UPe6k6PcNYZsk1L50CTsV1bhUtRV
trfvGSUHpW4dCw6PxxQBAnK/Y9LbKRIQ2FzECGUfnNUN5yq1EI2/InV0ltBLw537lle7myr9Zowj
3qeibD1IcHu9tcBp6J9qCduurdXSnsavQY2WBvfuMM8w4nUYclYxU/WMJnhaGjXIQcdt99h0Az6O
cmNMcFByukpFqH9VRse9E/7MS2C6VfCO54EPIl1M6zhnJF6B94VmCDa5KW/JC3ugDP2WecNd4PlP
RYbiempv2ci2ZATc1X03AEmrdToH0zoygk82Hrml90LDiuiipEQwatHUcXn1mRI2C69OtmLkKfhD
JZajmW+KRG82Qy++1TWjAXti0QA0SykCCUTLmD1HmtiYNYR4FQebNuhwddrWHfXtwgvHnVOnDz30
yBUwLjmjzJhhCpiD/WPuud/lWIMpqj080B6qqci2vioozKBkIkK9Qqp/EyO4UXJSnowvRgHwU7cW
ncbtQTJQligmGGIC1K3xnBT5w5B2awH/dKErD5ThEM73UnsrmsahIoIGIYLm6OBQNRTWM7RNsNju
OfMQ7DPBPyd2kkoSr3pcOXhXaOMFhvlSw+Sr9XIgF1NfNroxzD7siOar9jomk7X1CdDSSpGvS+uh
4uVYecV4dLLKWY7go1Aoo0djcpOhBVhHVq6hfbO27ahuShUdwowAGKicMKWgv6OlO+mBOINJY5Mq
uDloZ9wF07gjc8xD2zMQ7UZ6jYmPtRoBfk/EK8gbPme9EJ9ZgV7gz0NMqkBONQNqC5u/ikdFURgR
mmHbF8bcN5GZt2svQsMqRHIDqpRGawiUKxfBJZDijaHl0QOR3QKNW3KWAxlVDMBrQMy5Cjl3VwfT
ijCDMWv3aU3pXaStswZx9OJ36gH66MEswy8ikLfJaGFVQzAYuz/MOr7jJXmBOYmHTN/A6kxg1MX6
olHGk1dDh0hTDPJEFX3rIVouapY7G+9+1GEuMmwXUWnySTOCXZTmNsdDSJ5ZDku4tW+dJnrDd0/K
Kj+1dblxk+i+21G3iwdOMkSSEAKYnOGw51Byawi7Bi3P0I9/9FXODTazJ6BmtfLPMuKftiMxJS7Y
t1UQ+Bdfj94IOXkAYkpCaMdwpeaxGzWvA3cexoe6G0KTP4WShSAdvpd4gDM5UC/qFlhYHEnfZGHB
W6iObSMLBNr4rlVPcLWeR0dYnSZwjNdgyk5Tg4JDJd5tbFj3vp5y+Pk/HJ3HcuPIFkS/CBHwZksQ
9KS83SBkWrAFU/D4+jk1mxcxM/0ktQiUyZt50j8XOoWJemIg2nZOsdOQZwE8HpKcjnjDRAJtxZqy
bmorzT3rwZuc7xXjCOdXgKCpx6wuAOje3K2siWooVkJyRjSs4o8VOGmor1TstVWPU1DgsKizT+ge
p3TJnv9/XfkE06j1/NBLc9JBrnMhNo5ZzFevcjb+kSjdDJ7kN94D1zFUbNqNH+GmP/Py3HgIkwie
J14ee4DqoZNOtfkwtFLeJW3/1eBTBD/7j6AFZjBwDRsiKj8rQUQe66y5r3v/17Eq4A9u6kWJzxe3
xLCtcyhsPQuRdIoPrZ35WMSjS/AG3Tr40ngpA/4+Dic1krJ80sWDswwEXWGq+Kn+VzRaxXJbfoiU
bztn6y4tevybhbGtEuBSY5FHcVU8WDoMCKvBDII1EqT0+q8b1mQ7HzCN0Nhi1ce5sPnLxPOX2fFb
1M36jXqL8yzk18yIbpNZb4bWfQ0dAB1O5RwYx9+kYcXqzOVWsVqVNc7FuOCDJqG190f7n9PsZ0cb
Q2qAWDCT4klvjJNXpU8gM54A8dhh2bHK+zP3tzyQkCebXz2fH4XXvVb0b42+hnq/cqbFT3sx9ezS
VvxtdY/fer5yT4whkHeG9to2FogEqMObxtcezMY7LBPLLSBpsb02tcaDqwMnpWLENQFg066kgMmM
lAb8bURDfT5SEDJ5UZUUKO4wcVLMxUQf2GUd4jXtKcHZ1qIeCI+xwu+8YGb8XNNCA1KSvE5W72E3
P7jFvVZPZAu1iuH1Wj41nXa/OqqPowXDqTl32gDhW+op4Ha/+k5z+gDQDIPtIr2o9uefppAHXNEk
AUboEYCVedfz9l7z5Z+khCnWLdix9ojzJzlVNuxfbeFJzb0JPFb/LFnwIac1WDEaRrQ9Mjva0E8W
eGcCSbvZhckGLajcZ/5bMwSqkgdvXwrPFZMlE4nFUhCTd/JS1jbG5h9WLbxLKD84hXZLkFPqlPLM
SBcGmA/hHkjZRA0fTiF/hmw57hozgZ0y8ddLvcSlqChm7MWHlbRJFnb2mybpBpZm8QubAAN3xmIa
r+GkQ4Tjq9AfkiTT6f//4XuZXWlF68oRRTlSzQAztMEzwKf0zEn6x4UwErocmMPEWKIZT/+GU/rP
2CSk/6bysqb0QGPLXnBCrLuZYBHcyuEY9AagbQpUNn0d/CGDnSY9fgaYQloQo4qjsRaUJIhJBfs3
gzLiaZXb2emwXKd3Xqx/SDhlrJNQobXR+UCEQzml0QaRkNy0bN4cx3s3FpIo5MbIjtNZwLu0H/Lh
q67ojp1dDoDB0k1bti4Y4zWnHGSnQgcEjt5T0TdV3jlmy/NsJFXo+9tKIpj0/cpwzs4f7ZJPOKMs
EZExfvWF/ilnHkYjSSe+iAnCBq7OQp1h4TdfNnoSbG+CPoQFxqB7r2NsYvpinEp7hrS3CuCorKpN
TxJjaK23XiyfQRpnW7Ek75NMnhc4pCHlXZjFeLH1GC5VLmY+LiSkydCbg6T4HQBggjJnQ2D0NBFx
l0AME4e4WkhQQRAf1j+3APA5mOuGJgaaH2bQvBDLQ8q5mHiZ7XkuJn3TO6TZOtjSWtO6m3zGeshx
CBcqb3e+lpzQOCIsVvArm/ZDD+Z+F8f3nU8OpVxTLs9OcpcPNae5wLchdT2KUcYRV4nfkhJL8Ghs
qDb0MDaZszd2zp4D31MBWFTa8muFDBaWZf2u2YCg+06n1SLzX5qePBGvHxGZ6cuf6AAbHafaWcyZ
AdcUENm3mXs3ZMlT1zNsqxdw8dMEMBLid8S4d2f2nOFqN3/qcYCEYvjXGO54G4P011wu4IvV+cHe
69Q30hjMoTamLTenfIFepMtKn93WSCkNjT1jL3hI8eiUPsU82N94TjMjeEsCje6REWrcwmfIdfYV
yfValcEXYGNFr9F9EB2ce4JGHvuA9Edrll9TgC0O3GE4CkBaBYYu5iHg1BUoCOoAUGF+Nq7oDT0P
9LeZCA8xMGt9h1sbGXptMavMrkFZmME2leXHYYX96uX5o9EBdLLYQ/1Fe66EHqVtJYGDtnjgE48y
ZLFM+6T5TbQJ87VVPBqjOUfB+mO37R9IBn1niU5BkEm3OJXDq5yAKBuskDq4abNWXRVOM+1enBXd
pdkGNmWDU59yfmm85DhPFgAvBJydl7GisaBvEFIQi2v7U2CvSxkWnUxfdmGcyQxALJTJKhmgqwco
AMZD0YIjnBmVRK7jnDo09SiZSjgP9biHKKEfqS53svZgoahTOrxPCsvcWK7T7Lr5z9ApXU4adyeJ
q2y5NPaRmD6bBtShu3Cj1JZxJ0YMR+QvYFmMP22Spndt08L69Km3w2azTeei2rau7YQ9cYs2lQdm
3uO5BuY3Df50XeZvRsXJzq5MxkESRJNh0ocye9Qye/XRKWBzcUvdmIuDkNQSG3Ft+R7TKrYhpFCH
3bocjNWCy64cqbH5wFz8DZQc5VuqPA556mbk+iuq2sk1BOS/ZEXI8XpAWOn7kouTLhEjTB66rAzS
vZkVP0K1xaDbUwplzJtB/5lij+43i4ocs3aeqzn77XOwyHINLjaEXSfrLs3scmKHNMzJp9pPa/PL
TeiuKUyYQ0LiMp/pNdBk/84frDaiKGwqLZ7jMtGpVQlAh9I5FNYEquCzvc8i1ri/Ow/gTJONJTXo
a15z7ZMO9xgftScAQnvBkzYEE8QwFojWPacpAfFh6jiPLLjATJTEQVBzOGFNCpKekdzCisUdmkM8
q+iqd7+E+mKui3UWgYgDtQvxk0k1xVwVL/uzsD0ZJrX3OeeECMDlJ6KP0JDTa8xIp24He+tUgj2C
0gVfYOlbHWptfKRsrZ0Wmoootsy7L6peHYwO4lPqBScidYVL53mf9YLuZ8hhwjH+8hQ1syyyFpWL
5XZcjohau9hgXliP7V/Xp6DI9WKLY/ug87wZpbFbA59fpBBvNHJtyRn2O8+HilzFS8fN7Ni3JI1j
uj1oRXgvZWpyBQSkS0D0PgHfsOMFEbvRtj97EfTcJzm4rIbxPXhIVN4C6pfWL8rkiG8xPk/fVuhq
+kyEWnGQ5QBib2xVTI3FCIcgvUpL8q9PYG3No38Q62rxsecfbZEfXKcAhz88La18nB2LllT4mIOz
UOVpekQ79Vm75AnEq4IpSCJJMKapfOEy6WYTORyDgbw7i4NuzsekzbhP1z1MXUowMhCQchq2zcD+
W3RUXLLjjhaVHR0Uyl0y9AQ7Nsbi/ElvBe7Z0CrnTNa5cBYcJYbv7Mdm3i/jJKHxZ6GzyofC4Oeg
RpCbOU8ptbDcLiRg15ZY+j6/lmuuh6MRVCdhJvZrEwT/Bh4t+OxyZAOFdUkSOwU452eqrw8harWn
jbScPUXyLu4DogU620E7Y9mkRAeXvq96e4KrbYMclEJHOX4jScmnbeXezTGA863/yxV1DWaTlsph
3s0Le2mqB2KfQpHQcvAqi6FFlEG0W8ucCq7K2ktithAnzOAZYMEcxs7ynRfdfdKtr+aYl/se7ysI
b3z/cSop9za9m8fxC4mbId24rLxw9CoNwmRv97uYWEjAiiCeAti4HMtDV/3HFT5hJfej5T7CZy7C
LL9jYFiHddYZZ1A1t+DZsLgZmcB/QoRwOqCgh7ft8JLUTOoSCyDlsoZjCeizlsicKS9t25AXTonw
HUxBf+VQwHfIBEGe9YmyVZ50Y/kqKCXv9AT3RhoUYdmK77zUsm1KikczUCPp0qKgdK44uGSPbcNX
Hm3WkLnY59YwKT7mBc/b32CncHBbKJoe2LVgqlXXZnOdWi7i9qJJcINs+6R6qOrAfpskP2saLByH
AYLJJlnOlvc1el12KrT4s+P2eYwZ29gaq+xcU00+yeGBDfMzVpJE4cCHtgXkONbvPbLlc1/5301F
fQWH5SpYP6cmfuBkDwasT04SYwBk12fmnADTa6j+64h5oHTZvjhqAWcM4q/KogPHKaZNadcFGG+I
o/2wt6sMRdKjKk+zrlyqXip9mdhfaqJ1Kb8zjj5mhlWZy2Xa36UeyLfV5EZqmWcv07JdAvco9HLj
2vXGA8IZUGlcmjwmZIFS78QCSXI5QQ2kboyA0K9tQSzABkv7N1mgNXNvja4d7UbcNbHxLcjU9n3y
G9SMPuz+wdZLjl9l1KRcr+jcmtyOTm56TNLpswbJEvLPC1qBVHOuyMdOaBT2vaWtD2iew07UyRdh
zmVPXcaxqrS7WXj3jSFhB4Krw5FfX6Y6k8gwIdwKdczerhUf9TpHfuL5kRHn31PWuNsuT66S2neL
8RL79H0/22cxjfaVydyVGs4MH3lxbIICoKfmE1FJrtXsBeGwbkHby72lx7cq0CgI9bFdW/GDntL8
wHmo5OfcA4Ri1enupF6NB3ZJxrieP2O5zI++vWSws995vkprRz06t/gW1kLbtS+VMatoP03gg1P+
+gFl4k7G02uw5sOix1hTEdfsAFz5vvfIGvbd0tpM3VNcoR6IQkf4HSWn9mr4zcvp6gnvQCfpJ0qV
ebPtAjLg+I1+rR+CiuEMQNIVTzYlRLrin8Pe3DiS42MT6zT5MBYNA371q/jAuMcVRNv56/DDxXPa
mfb4acpVkv9NmnM9W/UZJC0XGc08FQ1oudFSHAv9T6o/rffDv3Zw813XWnykEmMJXDCmtKTF++xz
KFvv6gzQxhtLekTMIJL2Yr6IUfucFODF8lR3Ud+3pJc6N8zr/NXBUOZRcbB1Ld5djUNbhVV5Tx6W
Obn0cde9aUWSRU4MeZE6aCogut3QtF+mLktKWeGbt66F4h1HRtBCvtEsXsqGvc0EYG5mF6NFB5vd
4aU3CwQxUDAkVzydKPSNm5aqmAG5HfdBsnWdboogixQhlPaZkqxx2jSz+TAOnnam1JRWx5ntzKJ/
5SCSpaAEZjiobhjV81mFwDs19CujYQWfuUYF/dVcgEzz78EwmvPObsGic6lD/9Wf0MFbTUWMZJc9
mnlDlbL3YmtJqKdhOvljBKsf9GVs1tus8bAQTv0+QQWj+MS/OH13yfBer4LFAEcJoed85MJCO90D
fcVZpCcahhtGTVJ8BqqQOkk19lRY2lTFf3hAU3BB59+csvWTM8mZRvBOp2t75k0zHOPm2e2tpNBl
n+s4FGoXJMRK5DEv0Sm4GHqbtrOv/KX905Jo3sk029/ZzctdDzk0LMlDhYxckVLSGqGjGdyd65jf
Dl0XIWXjHF/3gak/slVc1oXhI8711ncfBjt7yFLSND4WpQqzBDofNFjqGxqb2WrfrCdJ73ueBctj
YDdHz2AlpreYSkwDpQzUcRctVHJYIJJuXoFcnSd3y2CXO0132l0qoePrVZ1/2pWTh41XvhTKDNQX
3btGlSpVEpZmYH+3OAI6wS7znSsu/aMzez+DS8lBIERorvk3uYzHuafUS8lTbCLyYpHg4vT8aNQt
/o/kbLJzZL1d/+tHSgjaqCjHT4gA1DgsTOwYNVoXVsjId+QcDuRetU8zqX81b+2Yn2C1R722latc
HvwiP3cWF6Jhcu0o7aPObCnQzBzITpTmCqTOOrWZlfQY5zzhntw1vSub9rRyGmECIujh9sFo9zCv
7RaFzKnnW+kY/6xl+AgyTmptabt0ti0HpPfXjIfnRj3dW1O6n2wQdFIF8k5YbBWy4xVz15HfD7ou
fbMDlaUeylcXkOsgLJS2moED0n3NyvGKxQQEw2hXkWyvWZfuYwKaRl2wFrgIJwM9rFXyUno/sa2D
Ao1d5uE43Txhk8RxOEGQ4EUvzoDlxMFFn+78PKaSyKm0fQ431E7gI1QSU5f0tIdm7Opw7PgO/pL+
1LRbjlYLK1RngFF15FawbimANdRdbRB/FIA5O13Lv2g1tQ8ViBxeg/vSrQSeb3uK+kl/K+x02bnC
/+6gcHGW4aa/ZnyXGUJQyAHrHxPbZ9fUzDNOHXamoos6zybvsny0YIJJQLDLtuzjI1WLwE6ouep0
xNvaQ6+F6iuDJ6cfL71/auyRIzDf29TEzEG+5khoE582RORjpJKD97ImCc+EPTBXfmndHrSgMo7E
FCFWBjCaacp8Vk5sdEzwGIUG9meCtSqq6YXgPT1JZ9BesRjDXSCnTABMtj3oFoPJAEm8TdJD/1tw
r+rD0B6dBuJUM3JfzkqSVk6VEQLmyLmp7Ry9mjRcZ9MkmVq0Qzem9rJwaKf9SbWl1WU0VQYz74Z9
rVibyJ6RS1i9Tb6gSBBHWpRcdrWRUmW6Nta9wSIDkYNJqNwtPjARsO9bw2UW5ih0ldXnp0UCO8xV
7I1y8nNQVjjDEmy9E40zKa+CTKf4iC5+Z6fGVbfM96wamnOqJfOmgWuqwTctO0CntUKeQqrUqddY
2do8sZv0RotYg4+jcc3hpTYKnEpOAEYvKFUwuG9CLqj206ejYKsZ1FVd4Vdbm2lOPunfUqFZDQVp
pZDFPA3pcGKJ+0qoYSAF6lwMb9rOalYRK9hrBfXVh/46QIGNK2r6jAFAGg6wjSvs+EZ8AjWqoxqz
z3fjELzNOhsATOJBYWYZtOpnpvQHVyFoa7LLHkxaqHjBaYFS22fls+lfBf/e5bqa1cgnKcjdFLpt
BuUWO+gROzSdvdI69z3OtqLfG8ycQEqgMaMa7RjGphGVC49o7FEyBMR8DvbKybOa/bPrLulVg7sb
wN/tFYh3Ukheh5srd7l/joL1OsL9bnPwvZa33oo4+Zil3FL5Cw1OoX5JDCecC/y/VmGAdQUEZniH
bmaynfgKF4wHUt/L1H2IIQmXCimM0MWEwdUtjEM5F/DljusB4A+FIqYPodh1Ck9M0+beUMDiUqGL
YwUxDpzhNVBYYw++cQDnuJMAj5FFD4NCIDuwkE0FRU40d9MrTHKngMl4tE6ZQigHsJQbBVUuoCv3
CrNMEdZGU+BlOCm/NiTmrAbJvKocIYzmVbe+A+raNh5IC4hAH6nCOdvITpsKpoE75A4zr+arUPBn
DloNM72jAHzCCO1gKky0nbjMMarpufC1iwZJOoAoXf2Plu6p8bUVbtryeKYVgBpDPzmRNr3wfrHk
KEz1/D+wOrBeSOeRXXI/8UggQsC2nlOuKiUPC78Y4jscmoz6n2+KV6g3PZsWgOy+GO7ZPBkqp0zT
29i/udC0bajaHTV/INX8cFDA7cYfjrUohrC0kFRNheV2U3frzGWU1X8+Ho99qgDe/TL8uArpHSu4
N/w8Ivvwvge432J9mYvePuRJZPkMuO2SICgNMWRc/F1vozAQmnwcMNmEdk95ddN/kka8xwNDuhXu
eKUA5FrMNVmm/q8OGBNCealQ5YTjdgvscsZjTHOhNxjSeg8U3hz58Q/ixCVQ4HPOQCiPCobumH5H
MuroKUx6o/iJM4NhF7hVONqNS0cfWoDCq3tw1iGFvJDUo94ZAnuagGIHrcS+B52dA9d5NnlzewVu
J7zPh65g7r3CuldKt/UMbi8Eojhs/o9/hwPP6Awgk0LDwywgx9zfYZ1EBfqfNOY+VAonnyuwfCJA
zJft9JJzYMgUfH6FQt8oHL2hwPQNhPpJBgedQ/SGAgYkGoWxJzQZlQpsX8Kt8RTqHgV/i39l58PA
zxQMv4aKv0LHzxQmf4aXv9Zqq6OewtcyqjsUVH+Frp91IOT9U8bWD7yk2BQpM0dufgdfOB9QRP+A
8FB/AZfAR1vC7L0qkL/lf8KOIBqmEP9WeUXO+uD/De2ODoBOlQHQvXegEhbybkrKl1qWMRmYn9Pw
kMaw/mzuoapawJo5Vi8SK8hA7wCswRfeuv2gCgkYgBHYmoudZb13afesDwjROX7Rja3qDAS9BrEq
OKjTv0oVHkiaD0jeP8Phtk9xYn71XXLqVUlCWc9frQV1kKbVub2uyDXKMJSrcgUO4ss2p2+hVMUL
sVFbYdrZR2t5FFr3hkHtt+afw1LsO6ZTBzeHzWJbBqMoUnOsbCiCi0utR5mMh7lpPkqMAEcra+qN
4AinvoadBcU+SbS9a44Xz9AIatrfhj3tc2S/jmphLCR1Qj0ofz7Ni9/WJnk4xCl7a/ckgzOgYa2H
xswq/0w3FWTd7twZ+j5fs3tnTvWtpqOUp95CN4NnlYSSrGFjGeWD1JLtgMoZAkGlEG3l1pL6Fpai
sftlE/vGOUYhRK40PKYNzic2oI2g6LCHKxg5prbPHNnvpultdhdIXwY3s2Et97L/tibea6PpzpnF
NJOsdRKh2T8xwscQT/2yHLsL5Ko6y8kL6nYaMhI/ZsH6vAj9J65UAsPww8yb9MdAaGeWKs579M/A
PnnP/e6HcGS17+ornKi30Q8eigG5SMfSuylMamQ6iopTi9+ErV44IWnr8YeCCTtSF4MICl+GFOi8
9cP8yUB1idVUhGtymwN2c0uBusKcEwoLVbWeeeQWy5VHqhRz7AbhRClbQalFlK6S92iyIbtJ2gBK
tHAmm26nRwPuxY07NhSuWnSvoYTYQcLsfrXe83SlD4uhID2QDDBd/8GbOEeTY0CznJgeBpbg0oTY
PLQpvd1Es2OLj7ix54GcQXuwKZ/br9ryg92jdwr8bjHtgDBwArrTD3ZH60254O8tfAQp2uECrCbc
dVlfghKiibeYLNdIj5nSCJlxnwjAzYz4atLMcmlPiyieqct1GElUzOVi9yGB4OwMAwKab3Ucaaz9
6rsXotM4ZieK2CeaV8jE/bii3uF2RhLAAbS1qITctsHKn7ImpkSonJNNAD3r6GJfZ33X5QFusL78
AJvn83yBe+wBJ1qVwysDSnfIO7ZTHU8tvYNggXwYSB4+N67QnKLNmSeneKFRj0Lb2vjkfqT1GfuV
yws4DeUpwFoUzZK5UVbpryKLqcswCmorWatbCnEoBOzFJhbFnR5br6y/+96AJFZUy2djBQV+rNXb
4gBseDxZzycHL6ypI/bSqfU4WvWyj3GMcDOldXBDoeO2HCijEAMiHWZ453FIPe65K49W4984mvXM
C8pg1wXzdXZbWHWSE9sUvBDjAgKStdu1J7lvvdJrjPMpq/lRS+5EKnd77prJP7XUzpEOCnmueJNR
RzaN7l61eKUdxFNV25qhvhniePdhlY4WNVUNtp4y3IIQEwC4CksShsLRgL5OHiLsphX1nrIwFCT+
cPPGcDXZS8lkY2E6XravBiW3Ow5yBPDWCt1QYqeSbnHAj8pDb+KnrFz2kh46OPIuMMJ2qfZtPd6C
GVQqlyxjO4PWwZJNi4PZl2EyWyjFKZt9TIpVoBPSOD4wUeSWFPc+bxOfbTJU/ywteZss/5+IuRIZ
PeOpNq+fO8wy9LI3Hy7zBYrJmEP72s7NrXe7rN2oWGQ0AYpgAq/HYe3jHxPwp6KMOTh7FsU/Or6m
EgIKrUj8/hK7BoqUmsqN1487pxpxJbrUATrzFCv4KM4X7Lc0Mxwyk3cwprASmkTBqaa+K9NBhMzD
aAXCul+aNXoPb20KRgV/BmNVOca3vmrfvQTHRlKYDA0aHGxcA3MMHzyaRyZvy6bFILszmUpuDKu1
I9h+/NSOl0XNZB3khJJoMveNGQhv/18q/WzivQ/yzdjAzE5T59+Ud4fRKpisdx1Zp/UNqcUIh+rL
o/B0M42V2mXpoHSboolE4e1GaUQVs04omK51mlkea4vRDYBTkFiZ5WzBojAumu5Mrl8b3bOQG7jx
s3Rz8ne89mjhz+CSRtd5PCBcqhB4ys575jHnoIc4v3ExWuHmpWvU6et7kRWXPnWWs9RGgsMJHgcL
T1ZVa9tCsK0WkskYfhft0I8D4i7F9dI01z2CG9azrC+PFW1RnGdxYvd7HPNpGEi8cdw8dgz/8wve
aLrJzpgZ4gOJ/yd3oGrXLDHITMCUqzFFLekyeccub1DbBMgVgwrEmpKrtFNWzLVJplfWEO/MBAnK
pTSdpBuXcat90/Cu8vtHvajN7jc1zE9oBSM84UWnf/3MAds9VgOLwLxxM4bDEFSpaUvqazrnxoa6
AY7EZofDBDNBZAzm3RJfpxhaYpaOBIb0nBoR4Gk7D08HToXuQHKi21Zz8lViwhIacVFj4A6LXPVu
WosVldX/JWIIKT4zqdyXDP1bSSGmVm9mG6G1N0ymHljV6Gfp2DhrSJDYpLd+N8uTo+kPsivk1Q6A
fqYJl0CTmT/W9HcTtmPtlzIy/K47EnjmXXY+V+//ZgOUabeZn9uMSwfoPH6N3nxvj1RNzlidwH/2
XEOsA376R9PEzpCxke7djiqyauYYDo8JotBM6RVLz5vwuRguRv8UTMm2l8G3AlYPRaRPGA5n3Zro
V3TIHK/NdozLnZ6hVKSVRA+qx5OmBSNn5KEHwRxwuqKHOJlHvh7cCu4UnBaepzm4lKz/5qA9r8we
nWFiIgF0o4A55NfjQQ9IjUHuLbl+cCfBh+syxd4UBQ40nO4vRVe89eAVQkIW+raoEixBfnXTYO0l
9BUCCCdFw0R1r3lxyRD+aCTDr7M02KyU4OuUynpk1L90dz4k8QwtqmijqSacvNr0lM9kF/4/3tDd
gioCLjfMq/aZx3GFW4OUQ8N3yHblYqqQ3163fPjxXe9y75KC9FK13lWSbsY1Y65bl0BZmyTss/SZ
fIexL1vGACU3izQ1EFQyrQcmxa8VdjEXS/6pJMdBF+Gyr2rQNGWgo3Rnc7orvIEzTMwgWsQt1Q2D
OGta85GkGPddrq2I5ZwA2UgZTdG5YSPXVNML9YIHmxNotM7YHeLS7k+Nm8YbyRhbG2kozQKr2mZH
/JR2uFjJ09KhBGnri+eW+bbDVtuSmGNHN3eUtTsAWaHG14bVR+XMvuIWgPQwAT10HnYOoTlwaETG
SVfsy7EV25aI6cGSNe+OJf5htIabUmQ/6HDPPgb9AbPe1dOau3b23rnm/cG5xcnD4C80h5WQ4Uzz
ekY9MQIo8QCtfRGp8dynGD/pox2iUjgPfpYzZs27K26xjHpat+Wyg+RrzohPDmKtaXX7AJu4otjS
oAiWdJ+7w2PGWOgAHPmrDGjQcqkhqxyapKbvigbbrcmImgsC8RwDHRpz9Bc/vDzN+NA3XO1xRJgO
gDXjTzZDeikz8enGyI8ezjZ8Y/N6rwdlJM9oH/5dU2b36Yhy5megTnW/eI8XnMSjEGDutS8rhvff
B+xleanGtUV1n+aO8+ym1Y2QxF9mos44REK/Rp8t0AFtWGF+jiZtOlGOFewTBycSfTe3NhMv86q3
x4HD7eRqv2lniJC8fh8BzUERyJrPqbWsM2o08qvu34H7cM4VLB0tn92DbR+hmY54HhlVjuY4npOu
2lOcBUIRubfOLQA0IMGIBT9mToGLqR7zPe4YVhD4JjvqTu7AHRC2VxnoEajrnTX0dxMGpC1JpJee
UAMTfxxWuoIb45WIWLXyXS/d5/+/gOkMN7T5YAscZzmnkh+D4SDFytZ0JErcRGtPQ0JK6izSONyu
fuzeFISgLjuMcr6fbU2H6aygrXMCuotKPYzEmfjR6pbdtpvtW1F05kMQm8dRDHSTMoTczeZS7Fb3
rfBseJqGlkGT1ZTLHy+Hj8oW49Jyobdms+AeqzQgr9svTu1FuDW2I92Cl7ih7CLhjlT5encUqj5Q
yMql8YFsgWe9JYtJ82W24KHjzsYUUUZ4/XPyEuu6bbJ4/z9ls9FEHnp8KY7R7O0zhKYw1mkAlhnn
ZtPI0gN6M4pY8eQI3Y5KaGm04lnYGXoK4YPk0luz9kwpHKbgCBdQfPofL1m0N2o4/cOSTk8pKsre
XD1v50rIGlmmm0dcolQoxjrHsBXmQEvtMVXPeBAZYzLdZRcKWslJvpsxMlYzJy/A7olOkq3wCCfl
eMSaTD+aClu/ZhbOq55FLq5SvP9zEIB1pd60ZOZHfmGjrGMbh2zPMTZmneJxykp7iDzYIIGXNiaH
/3TNs30cl2gltiF2bS2hG+Xjpda1gSkLYl7TuUwSGu3gTC4rRD2tkW3m1XMaaGFg3Mt+4t3ugs+s
MOAP58lrUEmLRLDxMdJhuvPb5nUAbH4jpYz643v3BfI8dsXrlC3zE2FvxFN4ZwlHjFfb85/+56K3
jv8HvqEKTaa8CYr8ZTBNQo1QQcaZPkvajtmdEwI1vURQypPfgvvvba05FpgDj0sP2y2KJ6z5ixGz
m3OcfQdEfiwNeVtmkMEYTDlCr9w5Cvo42SJk/pmV4koxJyfytfXPfoJdJLCaQ2kZ7tvUpSGSXfzP
LuZ3Lecm6VoPtoWtRCdGvVmkYd4FZvVPKEI0qin2/1kMN0k8IVMxbBR/5+AJ57HPqN1oUfANTgYn
T1kf2cOMO/xMDq6NNIiafr3A+hav/GT6Da1vb5rgJVfff5eMaDmpb5j3MdfChnOuaw6BY2G9VoNn
h3NhJrxkfIgcdvqb15FdMO+phOjuBbFUGqziLkqF30eu6OMNimF9rpJkh0m1QRmcTOb59rM72WMI
d7fDJjZcNGsiJDFpu8pPUf0GP4+s+pGEwvjKCRKanidJG7jVZTIZTLcYwu0GUWh4AXBi3+mjoKyC
22Iy2+/twOS0gTO5aYQXbLl+i9e1c0LPievHDAtclzb6vjWzct/mo/aaCkqWYeqvOR6CWGfmSB6G
KR8CjnYgU+8/rQW3+qFXZyAvgKXQePbZwKSwcBP80VR0wEsFU6NOv/WByO7SGr/JWLM5TFOdHATY
tfuSsuVtzFgmSlbt0Ui08aqR39snc1Zug+pSeJjAY/bYSwH3CsMoN+EpdsaoTioc7poptqbVPnqr
+bZ2xc2o2nI3zi0wMfWWUp043Bs5Prjpr0TEToLBOCfGPx+86bnDzbcO+B69yTK2pUMCj6VLHjN4
BEiTH1ZQWyc6IqJy7P13urAYzzDR1CvR7mJh/2uqub33+pHUn2dr0TxVPbKVMz8OOSfp8TwF6KbN
f5yd13Lk2NllX0XR99DAm4i/dUEyDdMx6c0Noiy8twdPPwv1Sy0SXcicYYSkUBVZiQRw7Hf2XjuW
wyNFGJzi0YVSuuGGalS/NkjRcGUzvEMIslOcurtgQyID72ofhKZvI3Yyq77kxBQ23KXqScoTTq9m
HQM40M1OXiGSXsu/OCqE2ugcq6DpSIaFK8SXAgH7Hn98tiZC0Vj4IQf5bSm/BjqW/7GaaBhtdBtl
lnqh+nKys2qCY902qJd25EXXKvwr1kFuumID1i7CMGj3DluxXCKnnSMgNqc6B1eV3G5bG2Vpzc5H
UaV1R19Yq4jky8q8snODfN1SUhfaqGSn6y0xNyCk8+x894vmWRphs7TNniALL0aQrrgaa6rc34GA
us6H/DVtn7pWBEcvaQ+NAtEILQw6VZbPoBPaZzpDVMLNSDiZ6YIRBTg2rjCoEF5lrnIfSf4S7M0m
rIt8S+9bm2VTXlc6ZwOG60jHnhNAgpKEd+M0jCCp3r9qUXsDjnfDvgjUfg3DXKoNm060RydFPDwl
yS0F+LcwCmkFQaIjTRitZ9Fb6Uoax920J3wr1H+d7KslK4/A6OiuSfxSisrYgIinBGfuTaXo9qhG
+oVrjdW3GkU4Q4t2lKL0VVaZyQXZHLuBOXttiMBbhXV7oPoX7VJbZMvAUTdCL6xdmiEAt6gtNn5Q
bgntHIW2gJVggRB7Ywb3URiL66JTUJv2aXojfzUHAlSo4Ymd13NCREmKYzYJB0eutv49gZwA0ILu
VtelaGPBYdokBqdcWkW9kUR0CWEAxqnQLSgkti0rjGbXDsgY/L7z9g1Uh5XT4Hhl8X0ByKYBoZ+G
nbP0Xcr2jvxWRAknGkXUH0PXvk6x2T+lETZKHADjtIerps3Dx0SrxeJXTEYVc96jqSPJzeSgzxNt
vafk4F8mfr7zOQu4MCl4XKRYOaOqY4GQmel60Aby3RL7W8+i6QoMNaYWJ3SuOoesDwC3+RVSe2D8
Jts4WL7f6hZXIySYRSU30ZcufApZYmG7CpRLAL5fKw3ebOO7+kJQhEV34rM618JbAoGwKbK3oysB
IPGq+gnX+UXTW9TtQv1oOFV/aEbMW+5nKPFYrFvsa5tBhBz+2j0KFKqvtqBETy5Uu0kemziTfmRS
sAnK8KfjqA0LEgmRaVJ3r5KgmbnxJrJhpTTVc1XEPQk6HHnAjvkhY6vglMRi2SES70rCt0evYCks
BNL07N6SJOM2MHtqJCpPiDNSvEiEg5J3rNaAt5XIH5a6jRrcKanMBeGDofftjc4dmEV7w9t78EoK
RUpNpHKkgQJVjEPJqH4BROYrSrgrgSHzTWfCrjzzK6fcyqMkqq8+cy3esGcf+8Jz30cPbZE7GwMB
Gu6ChnN0y37hsP6KeGTUrV01vHTj/xO5wtbDdZuNF7uQ+81BxurHP0LSynAqsWiTMXJ8l9jftAPu
3bSzo4NXtV8DYrjZ0EjEHFPu3OoZLG2YJleSFahviHCuYynb9HEnXoC+LSjgDpSCwghmw72vOijz
jai6zhyOb7N87ZG/vJNVqvKKBZYs8MDx5q2xzyhc3g4cv+1k0DImhZqGQqKXcmI4FhpNZtwG7BWx
iJw5GawDh/5bLEUGok3OTqV8LBcaziaXAv86abGsBBsAucySFVi9gcXdha8QDqDWzQubcR9VrAbk
TRT5NXDJF8LSow2+nmxVVFW2RPG2Y5fPXSeJslTJ47qwrJz6O4c0UvoUGLlHFBSDDOcDOMH8+jn0
BmWnQBsPWNlkcZawk9TZ7udFtBjIOZIpTTSSfR0WnbPVwJljKiHOxffussowHxpkTYi1UnJgUgFA
wBm29NUviWRamxDJdGIGEo8w2ydue1+7LpRYlx5bNx1xGHr6NiipvcAfW7oCGgaCW1Em0kYiYQm1
qWXxFKr8EIuVzoLlNlF4HZYOxzIEIJ9SllkHKQVWL5T3/cChA6/SutKiEm2bYnxN1QaJiqAaR9TG
haxk2MkDG9OuFT1IBTVz9p7oA/MXh2S6lc9kLQcQbCUArMvE5pALhy56QX+TRto32gXnuZT9Q1UX
V3WVLozIty6r5tnWcZcCbqLKwDe5gEpNAknj/7RZSMilaxzM9rsKZOIyVKJkDeUfPFBAnJdTIUHW
bGQvffbQQCNcJaZ4ZLsmLQ1MW1cdJyiXkN/x+QK8X4puFLxUxbiYUnaN5+eLDr07PBfU4fpBE5VY
D5n6Bm8Z+4vqHJleKMPYZbPyappbr/QW8vio2FrVq4Xj7mCrgsJsIjYBcsRxFRxeFoaEpIF1EjTA
pSzLAeoSmImWL16lLri3xai2qHvOyCikJjqyjsQzF5qZxJuayU4uB+BeHdTxX1N6bHEg2sjgUGp3
Pci/tkwsC1EKPNkdjcizCOEeWg5cZJNKma/QXDvKIyuRVF87G7wE9c2NrWQPmksKmNxCtKUeTyVd
9p5Nm+0UPLfkwWaFQiVv5LtUQnXXQaJV2yav1Ds5Q73R1DicffQObKkZozJOUQJR6TthhJRKMQj0
7Bau+hAODnCAX6+tbGROTqTsvsjoJnTdiJ0xYHYzlOjSyKe2WdgtNUD7d0Lm2ck9GOgAYRTet0st
bNLLkhd/SVTXcC8FAj+hv6QM1SIaPPSy0Hdhjj4Caap/QHfHUYVMrl43+NLCV+wbkodGGZ1VPhaG
dkHw6qNflgfGIUdHvF0FbPJ9djEkdksIWg3XpFhMoBoeD2TXWN4dtk2Ots1jQimQr4Y96iktzBai
NqQrFyHXyhgqc1fF0XVLOoxUtNotcdqs6MRGmKH1rUUNZpRvnA6K7wnu6pFUAY6JpS5rp5rEDRd+
iO8nOyWS2mVRPgdFUu9dwgBJVnKZaEwO+GMNFVYWleZdNuKXhVqDlcJIJjAx3lkRhlCSXIIdDAtH
eWnrOj3KuR+t414pRznmsSEk4r6zIBIOPZqlgirlvgy2tjYs4Pyi/R7XMaq5IZdE+Wp3HD5JXBCt
n3Rbj8NHKCvFoQi76tlCHAWyUxjH1qehSDX4XJUE4MDjaBkg2aXrJ95R8pKNFMYvaRenXwNX3ZQx
MBy5926VlKJJbjjQhomyHDcqpylFf090Q86uWDKRMCp7ZuVXONo7hC7a0sCyMHBecpJH8Yfzfi91
WCz5CwBm2YataLQi24GBAIFDjn3DzTAllKJb14q59okbW7TOM7H2rCLRXeaqvSobOJNeIBTO3vSD
BRr6ohvTJpi/rmpW3rscEcairipm2iLpztyR/beoFgshkanZKhwax5GtKewuahwlzChLCrm871Xr
RnJwknDQqQP8uIx6i+Ip0/e1RHZZLKVLhupgxa0VjhECyZKLg0MKiJsu1D7U90qIJtQNKDIEDTX8
qoK5nQ7aIxoWbYPYDsqI1EsrL1GNG69txyTC7Bnud4WJgv+RdI7ftYRRQIR6uiNHcGNf14aW3VaJ
l28SjXZAgEyy5RzuzUZcuWFnwglMAU6lrR0Kt1DoPWHelAn+YQ3J2VVi6d7el3pwsDI4mCKRv7Z6
3KNXRSIag3BcB3zLjSrU7a9fNbW3Krar66rAs8vh6G0Zif6A1JlT68wxjwN+EwMR/y7xUF8pIKfJ
QVnU7Ea2iZEpe6sa7AW8s+CS8A/5xuB8amnrKVlotnpdCKiCokFJfLpdan9D4/MWYfHpKsRCbYzE
/UgLy6n5hJQog0ugZ8daK+21N6bsYSHZSR6uCJdM0J1qpysQWvWy9un6qaKNVEX847oM5Yc5I2vR
3sekBcCGtHvG0Wjd4Ps/uIRgeAG5tBTOSEEbfMiE3WuX6g94uNpl0JT+Va839wVjRqnBKzW1GuV/
BeevQp2nD0l9I6vdCg6hfS7t5HfN17ZIPJINGaqbMWm+ZiX0EI7p+LLxyLO0yVZDXjQkvQiNGZxh
dvCprVqxzgK0c6h8G2yPzzx9Z4Q5fQCkWQbwMjKSdcVUyTyaYMKxTcqd6XUo3sqIwceTgM6iPgLi
Kz+OeiaUr7sybnZWX8rPdTs84bhAodb3P3CNP+EMd14Ty//Wq7m5Gl120K8LDNYdIMBr1IbFRT2o
2NOobiMMTwi8DqBESSzAB6l5CtTsizngrbV0ciA7iOI6OVR4O7Gf5mjesJRTFx8XfpWzZd5DNOGS
Lxh24AbS9mfHHn7BkhfWLLWbVMf41zsaC7CmOqAQuqjMEHdIF4At6xeFEN215mJYaVBpDdgxr4yC
XCbDwQqoFNQcVCp0bMTMS9zoj3HwKjy0tDqWz8soxJlTO/qz7ROTFPHXrjx66DlIqwcKUUYmfRlf
YkYW00XD+vwCfVlOCRIrPCnfxYBNMGIUIHrnzmP5CDIFJu8g31DA48DY5zwaEzheV2NdVnAyG4Wt
EcfFbiazE7B1jcrto4yWSnADiyQgrLVJfIRBLsC01HQWbStVV+BgxnDXL0ifw0VVUp3xne6lMQh5
gsBPvT53FnJgPuD2RjIE6SUYw5qrKrmMKuEt63E173n5DmHrDlPYXaKAQa48glLBw70YNg6gcWRh
tV1DqkI1WLMatBnvGxshJ5KgEgDexorw25s9dfjQBlWhJl9zVT6OG+pIbWzwPeiLXN3qaQotpnbJ
3AxqegxLW3Ds062NwfwilxB9vDa/6SyCbsv0SZeL10DCcdd3UIQ1VP5e0wWXqsF1VVw8yHbzGxU6
x8BOuMLFAL0mvYQze1/1Cto5FYFurxyKJOlRdvrJkp1o31g8WlOsSAPJl3iTkDFCcu11iACtUXCA
3FCn7Ygewq8BqSdL/HLFAStqalIemGNq+yYLH40yT1ZJQ0QUpcdFUqNUbgq+m+1kwx1bseHO1vHj
ijgMN6CZ0Ub6Dylc9HWeo9LKJdndFirvs6f6tER3kZHx7fZwHFWoQkG0GrzW2eIzlQ6qijNb77Lr
3HSSvecOyb4Nb8NctTY0enlbZxoACEVjnWpGNM+6p6aRBhRfYj/i1MVQ1WtDUb2D49PsIz1/CRUw
D11GKbQxLsdh1GGSAgpq8lbZfscZkqtcH7VfgFpHqx3LvA6TXOjc5Gwnb/zWus8qNACuMJFdj2oK
OTI5courG0dHKBAgilmkmp5uA09/0JTOv1H95GcrEvvajlmYeXV6U5PqRwXSvzSEeogaP1+Fkgmc
xfDTlaIgigiAIlxjox3d2Ui8HeCwpksmRYrigvO2vYhlOM8cTS45mjQXttZ+x8aP7CalmEQUiEpg
4482aRG7NDq4fb0y7aWNyEBJyTohOd5sL9RetNsUgAEEAuwGDTsIJaCkQubAXWVTquh9c6eqo9kK
JdalmahvXWNoe6Ajj1IX25s0iJF6eaC1El8vr9Fe1nl/rXK+SVNgUVG3ol7bNkshhDMeObPpW2+W
hAOh2IORQMEnGdzgmJacvrmBpuxwo9tGY3L2qAOVT5KfVaMF10Es5Ze2Wx9Djf0Yigw2aObwgBW+
3KaogDFX9u1rmC0tdEex24pj7prIuUMDo2Bch9ugq8VF1BT9rWx7ixrhxD2QjKYM4z2zwyOExepY
FcPdAJOIEbG+lrKBvTAmk9F1zhO03WQftPkr6wowooERX1myd1/W4duQZXActTdtPB6jXourwc+v
0tDkhXUhkISgJJGoVWKKRJSBf0Eh86jf5zlrloiktZ4Tz4VV2UAAi+y5LpTqFkbbVpQ039T0w6uw
p3JLQk562fRpdB1knN2iXASkLRlUozKmFRkiyWoQ5Be2Jo40FPj+M4brhWWAJJd7zVlXObXzNgf4
lJrhc2om2kIqLFo0LIkgRK8B6NNfpCr1bqlDFZkWdvJQjHHkY6n19Pw7zvF/m301ne2Qg9iNrPaP
i5+utgXBwm2IiBuMSUXyJADruMMTUiprbEu3ZsAS6Nc1/88HbHv1r//hz9+yXHDO6NeTP/7rIUv4
z/+M/+av3/n4L/61+pEdviQ/qpO/tA++lVmV/aynv/Xhk7n6v7/d1Zf6y4c/LNI6qMVt86MUd+Cd
4vrXt/B+ZONv/r/+8B8/fn3Kg8h//PnHt6xJ6/HTvCBL//j3j66///mHDrb1r/TR8eP//bPxLv/8
4xKhxZfpr//4UtV//qFo+j9B5ZgG84RtGPC1//hH92P8iaX907AUYqpkw4SboI142TQra//PPwx+
ZPIvZY3llYZe4Y9/VFkz/kSx/6mwqLDQHFjGH/+53+P/Nov/fVHc/7///B6//3HpJjF2WDqZHvJk
4ajlrJgLmBJ76qjowZm02/ItRT4QBgzspSgrggITbvavp/H/cbHJ+jCKUjU19Z4wnThFBpMjIFHQ
Xus4J22p2OFQvmma9ur0xcY1/3+7xX/vbBJJMaQdibycJO1jw7z37OSYOcXd6Y/+uN3470dPthlU
qBxTxfOzl7zxVM1nqWhmRx+DWJrbt6evMfdiJr3Z5jwAs5Ur7QngLFZ9hLEk1ZA4GkzYd5Dk6zGT
jdrsQAjB5644IQ9bgyukXAzewWj0pSZQtpq+cqmpmEmRQ/8oQoHa6OX0teae4CRMI+9j4kADxedU
KMI0XsM8MJveI/vOK4CsGd2ZXL6560zw0RoYAkBZpn8YEE/DNkEfBdKx4yRBb6RP3QtZrx/HXdlQ
Og6gpeBgk3bS5y0Hhtorgt696Spntli/vw0wuh8vgVXfqr0awgcL/6OUNlvJCBYgS1Gvyuco1x+J
vf9p1MwhH6/hWxzGliKV9p5WNcvKxWPQFmhh4hRKUFFv7EoDL0NS49JXgG+cbgcfqdf/veh4w+8K
SWFZKDLQSC4aBfBZRXpEXCuuKKic6aq/HwXAdn+8gD6UMXFj3BV6meA5qjncoAbkngkv+f0zU8zJ
p/tkt3FwTRCs5ypjFvNWhWfNISB1eNrwTa5ygKQMwFOMuDnzxH7fFBRzMvZ4ovENPS+TbR51j3UV
PoPGvCSDU+E4CJfO6dfy+8FHMSeDzyi2kPGOyBszXpmuzFaeInxyGEGveLjRoX7u/VM1+Ph6HCnH
DmY22VY1nPYycAjVqjm3WciSkpy5l9+3AMWcDDVVxM5dwT23cRXzodbibaNxRHX6Oc199mR4ScXQ
tqgQ2i3+DJBIMEAkhIlWfyZ/TRm/49/nMGb6j4/HLDUz15RWwd9cYeH06X/GKqB8WCBiYgm+K4xd
0a59r72uzqb6zVxzMtaIIDA9SzeLLVb0dG0hptkkdR7c5GZebNmxajctHsILjaOKm089xWnxyori
pOl4ktvOh4od109Q4r6c/uiPa+P/jC/KtCIFf8glL7tst6bqfqdwsUfcdqUYFPL6ZBvCeDh9mZlO
aUzGgcGzQg2OQrRtZOyMeNkr2flBoO7RVlFcn77GzFhjjG3w3VAZZGaXprUkb9hXuAdfY8eUpMWX
FBP0lSgSjt/itF86akhMU4Oq6fRVZ1q4MRkJCGrv41TQe5zEgqlSGevBTM4077nPnnR+rZGl3LUc
eeM34t7RpUc0uZ/82pNOr7GhzAZwlpu4CtdpYV5Jqvt4+okoH2uu/21Tk04fOdXg64AmN6Ebj7FL
/kPXwFymYOHY3UVTBUvU3pRA+yUxcJ9ax7BL+PjyTaUUst96YwPrIQa5HoNNSOBmMzqFuyJ6PX1v
M+O+Pun7cdxhB7B9BabwgQBONPEuBwqceyK9l9Wjgy3x9IVmOow+WWy0lI4AxQzFtk3lVVWwkaaG
IKKtiaX79BXGrveboVOfriyKgZKhXrdbu1MWOAp2ieFgSY7PzPwzbXfcD77vjfBK0iB1QBcaBsd3
QX8bg4w+/c3nns2ko0dq39epqNqtpPR70lyHy3QoXzSv33Jcf3/6GnNPZ9KtQ6kXhtnZJH6H/VeT
/IgsSfcQAc/lmcw1pEnXDjq1TY1SlzdUJqEDI911hksbixp5xpAHcDRDVD59K3NvYtLVHTd2Ejsy
ZMTDQCL0SGF3Kb6d/uy5xzTp6jBfW2ZebiPK4v1gaHdqIMEwzc8c38y8aW3Sq1EhVw6b1Gwbhvmb
GvaPWmgcEXsceqtfn76DmRehTXo08mi1jRVN3mDeNFxU7EjwxSPMqAsXhH4ZnnlQMy9hmhWGXywL
CyLTNjhyvvhYYhpxLo98bhH069Dv3cTHgNSAbaat1l24H+Tk6ObgTyTZWQ2aCd/NeO5i66gnEeDW
fqXq1pkRZGbt8Cup5911Qb+bLmfsyqYBeSW1xdG05Rdk4l+iOl87tn/m0c1dZtLdg7rlyNYz/K2W
pNclIbloeLsXM5YgJHw/3QgmqYF/TVnT0mBkSWrs2qq/jVF7Ux5FZ51dtQQaW0OzyVoyfEK33Lm9
ejB7BGxBADZSK/vb05ef6UVTtQBFLiXqBIFSSlc+5YPxjCeYb4Bn/PTnzzW+yQhgY0ItB7b6m7qS
tVWNa/OR6qh1ZnU69+0nY0DtdfKQWEz3Rrn3zXzv0NCKWvly+rvP9E91MgQQ0IZVruLtm8l3R0Bp
xVYqL0HtY4ZpKVKcy6eduYtpuiAiW5IF8irbAjhEk1E6YCXhYL6GKmrE07cy8xrUyZzuUhBP4sEK
tlHe/ex844G0izNT4txHTybzvA3JCw+CYEtDPlrSmMaeUC06/b1nRuGxuvp+Kk+odAKUb4KtIvof
WVtek1Ozym3tkHvhmdXC3NMf7+vdUOLViSS8ocZ8YySPeVouLA1Ke9ycGeRnhhB1MpsDQFFQ0HYS
U6D0hscBn2agwLmK79NEe0xK9e1zT2o6q8c+MQBZqG6IlfBu0DovA8Ku6rz2dxrBXacvMveuJ725
kkRs+hxYb71We2pSXIaE6Bln3vXch086c+P2BoVwzoFSFfOvlPp7kP7DmQ+fG2Z/hWG9e822UzeZ
ymJwawQBO3LPsZZ1RHqG/RW5QANo/Apq2EaDp32lZ6l0a7TtsOa4TqxOP7px0PjNmvdXhPG769e6
quaDYCOtx63MEShyS7IQceJGgFjd4psd+aMItL2IinOHTzMtW5l0+izC7ugaUrSl8LVWqRcHpvoy
OP2Zjj93R5OOj6ejJPypjLcYnR+kprrKALzgosBy1zqvzkh1ASoDDxxE1+lnOHdDk9FArlDBZlmj
goUsrK+pHlUM/CFHjNQptcvT15hphcpkOIjJhYmTPh02cQFrRaitjHVdX3zuwyeDAbpxDV6LlgJV
17/rabRWA/nMVDgzUv5q9+/aVySpOT7K0TWYeFQazO8NkhLCHNZxmp1ZK0xy3f9aqvxaBb67hp+U
Sqp7FXYQK1VzJDOJdKgs/41sPW8v4DeA8Uq9K9vCGQKlygULnVgbji2NfZxk9XaonOrM8nzuNU0G
C80NpcI3VXYWZfQkKUDXuu7MtD/TyqZh1ypuHacM2Fj4SbooPDg7MtF1kXmmDczVKOTJsh9Fktk1
xLhtklwm2MBzIAk3xdI0yV4Je7Gkuv9NDcUPy3UWlm9ffarpTQ8TnUBzByF15Op1+dEw/FtbMuIz
g+vcE5uMBEKDHKh3LJTsZgANplwSLAR/TznTJWfWYfJ42XfNzqoNjv6poG3TvsrelBgqu2pgY4yq
zMhvUDzKJQ5/U0pYGDuI2z73wCYDgcaRIUowhE74Kq/AZ4Ht0v1zc93MqkCeDAThoIvaUbJsC7y1
AokG05nQJqUgFSe46ISBfC2ISJBclXYONvH0Hc0MEfJk9k7U3krzOCfgDyPbvurb+orIb1QpxvCz
coHpnr7M3OuadM2y1bDEFPQfBxBwoj0XVocs6rUtqIZBSMpApJ2+0O8nILSNH9tFYxegY1r2z3UG
P/rQ1vdSLeGqfh5cHFzfdPCGpy80177VjxfSUHY6ru8EWxSsr1YXr63aXOXoGU9/vPL7zyci5uPn
97EkQ2uy0m2ZZLs8Lx/8UroibYXgs/LZ8bWvROVhw0QI6GnpHTC2b6rdHIRdb5GgbZOkejn9Rea+
x2TBkIa9G9itFG7V6kJxX5Tqoq9eT3/0zKjHwdHHe8TRyYm/4WRbQ4GoZnE6dh2ncnwHQdl/yBWR
EB6Ik57shRKuQV7Ca+7OTI1z7WS83XfjB65vk3UIBeekVm6zMr9JIv8gJxBmMbpFibWIon7l+Zl1
pgPMPcbJyAHBvNPkMlDhc7mvphrdaX29yqz+UxsWnNYfbwfst4znv0m33ZB3O7Jtu5WqAEl0M2w0
p9/W+E3/vliVnUmDl2RUyhLn8xu9c18IZbxX2J2e/ui5hzMZhIRnVYplCntTcaQN7xgdsgOqh3Ww
8qnzBdmZjD9DndsDKktpU9ZBdsNYqqzZZp17NDPf354MOqnWmZlEg9oOWMipdLkQPVTXvlCH+P70
E/r9MC1PY3kTH/9tGFGSQXyDVz/EthPmOZDNmkAqYsAXpy8z847tSWcXmd3BCIR7qbh1sg8Ht1lL
alaf6QMzfc6edPeqFD4Mit7eyDEazBbzmFDLl5h0hMveFQ9RyPydmLweF9vy6RuaezPj37/r5qnt
9BbCZWMj2Um8EJYDDRKzZPrUBap9pm3NbCPlaXatBrvfMxtNGU/fPfTvimou0OVAguv4b21VKD4R
MXrKZUTOr4wLDo7QmTc2d4OTjm/XSlzYsoBGj/C0UKtHYaGGjA0Mzp97gpNuX+QKrF9fNjfh0NqU
6wG6sPqIH9okzp5PX+L3iwPZnnR/bRjgk/mxtckMwzOekOboFrAmA5WmaVhQkeRSD8H5DaALV04l
ycWZe5vpVda0QUZV02YDwdqdQ+hhWbXFTe8mjNGwDm9kcqOuT9/grw39b8ZOpH8fmiHHu4oXNIq+
iZTQARcIokdXI2nfSC2EV10jjTkkEivKk0NVlt/8gETmWHNQb0Orv9I8cbB78zEn5xKQck1eQyYp
C63s9DPdZKbfTzUXXqHVzHmRwApZ3IQGRFQ3r84MXePY8Zt7NydDr9wKX9K4hY2Vqw2epzJYxpb7
gtvsGfTjqg274+mn/PsLGc54c+/6OocJPvsmMn4BiD33nr+zu3yd5eTo1PadlJdndpm/73HGdKpN
WA11kS+cvTwYSy2BDZyHYFXpD58rcBrTmVZtIFK5sepQvhYXaJHRC3gWMnWfuCobj+TnHtek15mq
StSnItl7zuEuExWoAPWolSZS8An+0ezJsPnchSYNQFOwHjdWa+9d1TfRtMt1t2tsv36tcZqPXPl8
WbpxdOZqM69nOhfXKYQmGFzO3uwijJ5hPIBxLBwfVmPTavr3T93TdD6OOMmKSMPzD4ZfbkqtXzZR
tkp06b53lKeG2JPTl/n9jGlM5+MsIRJTVriMTQ3AimDgV/GdFknfhtJ8Ienpya/SrSmSMzPZTA+a
TtB9M6hm32b+AQ/GOtfiZ70SWy9NepyibHh9O3g6fV9zL2kyHpqpF3eepHuHKPbJiLvLydXQh+BM
E/j9sG5M52P8KEovKtM7mHgzWrDkxBiqeDyR/WGG/9wdTOZdj1yUQo859KvcNFzhPku2juc7u6C1
i3Ozxu9HZcOeTL1NZ/qRbjfewXNA0cpAtRQCFEBzLAurXQlXNS4LOb6KNDbtJUm8Xpd7ED5kbFOh
v5GFd+ZtzX2PyUgRRWbsqU3qHVQpJp4sr4bLpibs7PST/P3sb/xy+r4btrO2J69BtqV9mww/Uyk7
aqHyPTbgFwzdja+Ut9rQfe6lWWM3e3cpCxZXkYtG2gPBX9iR9ezaIO1l8uJO38pMs7Yme3ZWRA6D
joo4vyzzi5bMhRzgVu/3Z17EzDrCmLqebTgLthw7HDWT/Rb314EEW4q4OqLIj5qcoBWojgJ2llB2
BRFTSRDcp021cVuGVxXiAKy2GOJ5voJqcWbWnels0zVUpHlETwwy2vqyf+k9t9iESU90hwm3vra6
cyeKc492MmIYZUMCFU3loKXqMinAy1d2+zAU3eL0q5tZxBvW2PjftQ09KTSvVTv/gJHjJkmyF682
ll7QvpH0t2rVPAMp0izKmPiv0MMnJDdH03DOrJFmrz4ZTmryxkgA9dDXRz1HM+lGWNZTGkaPQ2pu
ay85llF3iDkCS+PsRxDF+6Y5t32ZGfStySgDd92mUJsHB6/4WhvfRfBVVfYKUOra/Xnm2c4MINZk
ALE5mE2zgEsojvfVcTFvOlAnqdGOnvtjIcVb2SNexzSau3ZkFjtNtdYa8RZY5qIz4vXprzEz0FiT
dQgEoMCnpBYckGat22yv5xpsgA35w9gl34Bhnr7MjP4Ff8fHlpSTSIWqWfIPhe0SH6kGWKvlgKxd
D9JLhKUYJpxcHMsYBbU2AkoI4MxB+BTl6vQ3mOmS5mQYkghRyAvdZtUgE2nh93oBZ6lf1HkKD04L
z0xPM4/THNvTuw4jF1mD/FvxDr0Rrjuje4V2vuBYPrsIre4JEghAzjo9s1idaUHmeKvvLuY0ndVD
ZPIOOLkSwpvUZ80vzshaZzrA1BQQdonURzrJeJ6p/FTT5KiyzTQgn1Nqld4IH/zc7DN1AiicxpVJ
z3QOiuRBFs0zLuK7VjdeTr/1mRFy6gGwlbTsErn1yHWEkKwFB/h6O1uV7k5/vDLXqibjhOEhy/Vq
ApnbzN6DYV3JWbhr234rsvjSJo8qLNubkpDKDNSyUlk/4VM8SKG2j6Lhug/tbZjjdj39Zeba3nRA
kTjgqePYO2hGT06Wfg0yDKy7FuBST9dRkVKH8T9VWsVy97HpZWlRO6GsOXs3h5sYAsrq3FWRDo+f
upWpZcBxOtCNKiG6nRYsNWc8/Ffg0MID02t3E7nJihje7Ew3mmkjxmRkUEq9gojJ3jWKvJIURg9q
UlIAYiIm/Uwtd6anTs0Bw0B4o5Znzn7wy+SyzGNvnxuKdqZsP9MIp/4AXAeRCNFGAf8L1q6lf81s
95ow7INozr2QuWc0/v27oUYKs8TFVOnsgzRdkq8KrxX9a9ea53aoM8cemEo/XiF0csnM3J6bkJxv
muKuVa/6lhHRahlil5Ju0AvhkoJtEbPcWecuOzPMTZ0B6GfA7dems89j5+AQLjry0i8K3T2OfSao
tNvTDXquAUzGCUslR1T3JWfvNf1dKckvQjc+1xWNSbfvpTjXPPL89sDRj2NTJhhUORbxcGaMm/vq
k65ue46dSDm2PWEm5TVEq2DRpmSKnn4wM2136gkgZtSTHH9w9z47hIiluRv4yYWiZhu3PycbnLvG
pIMPYZwGfUPSgoV6IPUgERTDix3Y+5T2+8n7mEz8gjZpD4rk7jPHGy5lmSAWx26yK0jO4rLLwsXn
Htd4i+/6IRUpUcp5hy1T1oulXNrKKjAtiPpYaI+Sie7szGQy98wmHV4YARqsuHH3LbhqMpeLkQnp
ImoBvZNJ3Sucni5dnr6pucXhVBzthskgx2Vi79U+IJYjWbR1vpCQdgPmfOQU9GoIOXgJSW2MAURJ
wer0dWfucaqNrghBMDhSs/dmC9nLVU3yGhgBxP/l7EqWI9WV6BcRARJIaFujy1W02+2hb/eG6Oky
CQSI+evfqV756llFhHcOL1BpyFQq8+Q57QFyMisvQculTA23lmZQ/hygMhOFUDG/kuycBIXWo0vu
HVBOL0LfoUiycgYtTvrae//2cFA0vhRDnsOWXF4UG9cdgJCHVsACHlre6PGDw9D/DhMzj/fo6EMf
L80hfzg0oFjbhUEdp/dAEnjByq1mcc0m3NuncQlNch5imBLK1fwfsiRPUuMOzcdPaalfbx8C2wYZ
nrn0C5kxqAtFgyt/xy27yutCq82Tl6IZfwYqPzb1GsnUXwqv/0/7B9Tw1T1ojzLZw9MlA2u3oASa
9z7Y1U+lKjBeOi5fOIOKWTynz+6QNtD2EBCLhsDSfqohp5c6xIHkE1Qtk3gstoKP4gr/9LZx2TrH
9CocALIvpN3RtgK9TSgAghm+O6c+XauJWDbFN1YLd4EDZirEAWhIhn43iF+8DNxJ17PcTsGOz2wl
62o7y8ZKpejbbZfrbpdkeOJ4HYN9MGoWZ+UMW3bdNy61gVHS+qoT0VSGd3UG8iOV3dVQYUjgYTId
3oGOc+VJaFkysz+G5QTsxR6G0mS+zyGvNqRgDITqZOnER8gc/b59jm0BlNkkA+Ufr0/bJox0HoLx
IKuLXTNL0MKJrIFEbAP5iBKyEonwgeEoUvZCU4c/3x7cspxm50zj6hw0XTAi5kJLBe+d+wY0GKwi
80Z7/SFLXbi8NTdnW1Bj75ai6UsQk7IIDIjFLki9Y07U7xKinyOp9nooPxb4mF0NRQ/WH/QuBFHh
Y2ai6PIvblOpj1XMzF6GXHes9iBvHoG5Nrzz6tn5PULn++sENuKft3fFYkNmLwMnRdaBeZJEc1f/
Ae3nA4SrHqZmDalk+/z1Wn0TiyQgw6vHKiDQtkqdo+Oo8iTDAbqhJfogb8/genO94y/NroZuidOq
ButqNIHLbpumaXauREX3t79uSzCaTItkqoKgyWIvAg0KFLEUg0ASxP6IPPkdRXMPATaBHZZBfZ0H
fpgneQ/K3bXuwmvm6725Gddo3RcQAPBT1GB8Acq72H1o6uUHA+oeQhoCJZr+N5ood/Xg3t2eriXc
IYbvljF01SFLQaK6i7+B7WwHEbFu0+hw2xTpv7fHsJ0Jw22DNzUUuBC8aHTL8ZtLug5iYln4vQJ7
38rNYDsThvm3JGQt/BeJMtfdsaqAyBrOxcq9YPn9ZvNDMmjQ5oKtAHVs/zMiz3PqOi+LWHNdlt9u
9jZUYNUUs996UejinQb0/A80Ta7ES7ZvX93lG3NUKE4XeJl7cFfBH5TdvpTKP9zeVdunDUsnw5jH
STMiAw4Kn33XV+Mx6SHEd/vrNjP8i/Z888v70NXTuNAgahKNnnOUpv0yO7a4lXkRHjRXz5CCfKoh
QH117iDVhSR40W1uj27b8euc3wwOShrwXy8A3g9Ve19OwRbP6Iek959vf95idH87BN58Hmm+rnfz
OYjYCxR+AI93UtD2hOVjgGz/7SGs62cYNlSu3FyyMojGIURNtPH9DrSdagBQtPgT50o/pQLiurPQ
7Yb0XbepxTAeUDxKKYjvRLiykpZ72Wx6kMjXBZMrsY0gQlKsjdwK4skd7aPrEwcUTyvJNFvS9W8E
9GZNZ/BMK6+oMBBUELxUFneLrl6SBFT/EKN5hi7fMavnbduj8dCHGHUAOibAEA4eqMCHFoYBbsEK
jM23l99iHGYXBKAovAbqgeAVOUMQLnP+1P0HKZPMDgjVjZkbJxWN2qU6VQzEw/AdeR4ix+PKj/kN
s9+BtktYumPjR9AcAY38TO5Ztay8fi2n3zUcxzCQBeBV5SOzA4lpXAaCZL9V5W8EKnsr6/+34eid
i9TsegjCrh4DZ/CjmasaWifg4c8BxK2h6elxXKDztK+giFPMe0gm7ELqfUaz0iv0blHMC15vHwLL
Ze4aXoQJ0ek6DHkkGn5wGUqRJUjnUrkc/UH9A9hjAhXU6ggNp7VWEtvSGuEDtDKBnZ5rPI8b9mXp
yVM99WiMYLrZtYH/dHtaFufoGp4l5FVLUqflUZWXNVQZms9zQi5NUR9vf9+2bEa4AF0L0F8nNY9U
qkA37e1ix4dEGwWh7LKrqtdKuEg3rZEC2ZbMiByYCN0OYqM8Ql/vPSnI2UEqplIcuuJ6JRn7/kMI
JOz/vU0Y8cUyFRgiE/oRrFDHuoz/RZ38yzV75argUzauodvf9zu+2Qux5Ki/xzGGYhkSPCDTPyd5
udZJZEnJ+SaR2kgRmaY545GLzljo/vqo0IKH03seEsghxyn0bqeghDRtAkFF3YpiL3hI0Zsl13pJ
3t8t3+yD8AdEv+BlDyMuoIrR5WqE/ko2QYI6I0dduWSl0mmd6vXwv7lO0FwGGlu/D6MkHfXRCWN5
7EQqn8DZMEAnB3QidUecI34N3TM6lkfhQYuEVRCjvm0Ftp00nQdPO7DgkTACh2v/nare+5whBXS4
/fX3bQzppP9OT2bIQ89xz6Ol6t3DpL1XKN2DiCv2PKieto95OR7TsPhcxfUal4FtSMNtQFwSUtvV
yKOZoHGviPNTVkFriZyRxrsEDMrsbQW9aFT+b0/xfTflC8ON5ApKHYzXDGF1AiGAq1KvOyqoSFYr
T6f3Qxvf7JQIoM4M2ZkSA+TuE4fQxaYIk58zdHlHTo8qWNa6ry0rZwI1gbwmybzwIKoboQ5xr/xN
mukeDPD+sq1dcBGAhQLg3cSX+wqS0Cvzs5xAE7kp3SxpvI4E0HGc+31AZnrSwVjvPrQ9JmAzdeOF
AOIWRBVd+i8pjOmngAYygjUITNwewmbEJkozaau6HSCoENG22NYexEVJ7wP/74HKjh3Q9uMdlhKE
4954aHQGbOK4Yl6Wsxca3mNwKIOimo/GXQ7yPKBV9WGZG3Q1hB893iZ0Mxsynzi5QCLKcZ5jRSLI
ux4V2rRW1u56//1/AOWHhocIGijiQZgM7weoXdaanpMk2JdDfebD8jwHLvrUU/41RaXfT9dQtZao
zTdxnG3TpTX6DIIoQe/CLvCGneDyKmnx0OKR55XiMECtrYMm4dw5v30UhLOJ/G4aEPmXYuVgWq4Y
s8eiBxXYNRMaRBr88Js6lc2mTSGtjPi3QxJoZXktzsPEcgIUR0gHnccIUoXsJOYGgtxjOV1Iz7Kz
zkm+K0BltZu42+1APTKCNxJikwIdhboX8wkMzB0wdyAxhSxp+ehOS3BX8VVfbYlYTPhnlnhumefQ
QwQqs9vjfX8nuvJh9vmBNlxt/bg7Scm3t9fCNtj1/2+uWknS1vVjjtTtlPOnvqXzrpgXfVWL78Fo
Hxe/aw1ligXAo7U0myUv7pvw0CLu0ikcGx4NCT/7Wf4v1Fu3JB8flce+8IlGS0FfWD/8bqb69+1p
2ryRif9sQWvaoA3XB1zCf4IU5e+xiw90cY55xe5TJ40aPErAMvPUgOPQEc3K8lpOmtlR47sFdFVK
x49Yt3Qb9Bd8gerTn7CFvHDstr/4vEaza7kvTFyogx4+7QRpEHVOmUJJkck70RbDx1wqN/xRnCbQ
bJD4OgnVC5nlJ4gvQO7WWyv5WVy2Ce4E4DH2ghzfr7BDcgBWphj/BT3X99u7b/u8EY0sDU9aLUYf
nSreb5rJi8OXX6iOfrn9edvaG6+YPghQOWAqiGLX+dPm+beCBE+3P2355SZIswe9SpjNxXJm9cCO
aOFzI7yr5SEhqljJCNiGMDxATSvZ5hWoVQCD5A+LO0EArc0Jcn0imH25Ygi2Ua4G8sbPMG/2vJb7
eOEFzbcin76kQffihORjB9QEXiKXLdlc1QAlj6jnweSKYANFzvrfFidpZQqWu8kEYDoszkCmL+lZ
UP44UHFsl/gfErA7iDQ/3t5um2s0wZeuhDxHBkq1c+EVP7oQtBpDMzxnvXN3ZfOYWH2XtRAbp/TO
E+TX7UFt86L/3ZpmCdgs5oGc9aymA5IY6lMKVd0d0VMKOQpM8PY4tiNgvEHUVIRTmMUMXCqQsugy
oFdUsPOrNRk52/cNK4fKDOS21ETOTVs9oWn/uxsE37jk327/fNsyGVaei9hLGdQtcYKHZ17Fj0Lx
T63XRsgw1CtBs+U2NlGWbtmFYV0GwXmY2hdXesdCNA8yTH+Aqf27KBBiSKCAVmIt22EzYZYcFZU6
DRJ29uT8iY4zNFOynds337Uvn7zO/ylUsR/H+Sy5e7y9iJY9MmGXbQBlQc09CrlG/q1moFuJ50tQ
dR/zZSbusiszt21YP58hlNYceugG7bVid2Ncr2S6Lfd5cJ3XGzfmLUnIWAX7RK8TdCx4WGyYmD95
U+Ps5mU5lmT+UBLYN9GXbIydUMTdfA6g1XweJQR50Jfer7wwLIfZRFm6avKhiF4u52EhJxDUQWpC
jvLIi6zaQLqyX4m0bctlmDxU6qS3IIF9RgI+CtLmZ5s52xkKOrp3X9GP+PP2qbJcwCbgMnf7Oq0C
IJ8ch+39yX1gA1R3bn/bdmJNs69YDKFhRs5ZHc+7th7P3EdGN6f9ypGy/HgTb0mcZSxBNYmb0Rl/
Fom813R5vf3bLbts8i6HIy2AOeqmMxSXtvEc/iLL9Lt32qPrizXhAAuzlm9yLoth9imDeOs5DJL7
0PURPMT3C9QJISW5IR4KbNK/95n7IKiM2jrcV443bEO2Rqdlm+T1/29MEq83WGHD2Fn24vka1bvo
tvJFDtmlsF+5+i2HwKRlLnvKgyUWMHtIz7sQu85myJsta50wtiNw/f+bKQwlyHkTZOfOXko/t2x5
CsCUcPsI2H65cblX2cKWPuHk3MXjfV82kR49iLb5/9z+vO2XGwaechCK+GpBvKI8shGE/JtKf+Wu
sH3buM8TSZfQ0T0599Nw9rrx7upgb/9s26qYRs1AszEh2jkHhGUHX4H+HgAmvc+maY080zKECTIr
/WVqwKIwn4sSfHz0SzstezpAMfP2DCye1cSWCYS1Q+/ly7lzD8UsL4AAHLrZ2czuT+iW//nYINfB
35zLmJTJPKJn6gK57X2l/FMRV6/CjTPAC0GLwnsIt98eybZahhG7oslaT2EkxNa7LtS4vGv2u0EF
e8WCLYfJRBYvGZPQyJqny5yLp2l2jg3rVuAvtt9uWG/H56UATAWf7stxA+a1B1HPD1XlffnY2hgm
vMi+AA8xvp/VAGMkrioufVGj9TAlaz2HliS3SaUcp+C3AuYDlEzC0acmIVCbIeiv74tt0cgdNLFL
iJiyz2B6WFk0i9c2cbegaZKknt3xsiT+cl7YOG7CEW24HmP6EXrea1K2loiaGpbu0BhwiiqdLl7T
+dAc6x6KpX7I4/ln5tSHbHFRo1u7bi0HwYQn+q1WoIPBWNRRGeSk2VbN3k/K1yIFi82bAMWhoSKu
y3649EvwkFfugxorZyOK5Dnk6kFX3f5DB85EKZau8MK6CIcLg8R8m7UPVRHvRtSMbn/eNg3D1jMa
DjQunPms2/C+8EsFNeuEHZkEv7ZLOcQM0zU+Lcvum2hFlP+FShuN2KRDWkBlWQRB+CN1mh9Ek7sc
7Pt5ska1YHtOmdhFUCqpHCLe5KxaMORqRrcFeP2yTsZbJuqnFgoerpfvHdrvtCNXQKsWOzI5mhek
FGMUEycQI/LuK2fC/axRp/0KpVOv3OoZ9GHH29tm8aAmWDFHfQhQvKm6+DPVl9or9Nn1ymDl5Wb7
unHZF2kRNM0EVXLpTsW+Txf/CDKZYiWvYlslwwuAjlRUEOpSF8GTC1qo236C/m98Bze0YjOW32/C
FCW6x5oajV+X3AvkE6nBhl4n01rqyeKfTZSi76LbD4JD9UVD/5k48XfPdV9oO3wZBX2E8Gk0Vh5k
dFS8shsWT2bSL9fjUvR+PdaXFG/QDbit0IXnfKfD/O32WbJ933ABJCiXnDIuL7x1fjUVLzcMG1Oj
6POx694EMLLEXZqsUyUyvT2963Wwk/EiDrd/vcWBmTzLTMmwVn2Oj/flH+rln2cH3BzgbDtLBp4l
ZEs+Og3j6q8Gn+QMIsOXrEwh0It+P83uAo8l9cqxtRjGXwDjmwgvmDNB4q4rL256ldhV7JSP/PvM
4m+hC0Xbj62XYdvxvCAL4Ijy0njtQTXxwXemAwmak7coNEN4K28R26EyjDwlPJ89QC8v2nH2cS7+
CfJ2Nyzpr9uz+BuavFOUNWGFvBCMp16HzUjJRoaQZY8Ps0y33fzPICg45+4D59XVOM9kG+ft0QOg
WGVHyFBv3QJSpG61l/pK4nBq03ELL0SpCwwa5JBQ/S7TXTf9wF8O1AHC8svSHPxiZWEs8EzfBC26
PYorTYZjtLBsc/2yPOYcMJCm2NIm3AYlurpfCc2Pg4/uRVSX8zmHpjkBux1Y7ebX2wtoQcX6Jq5x
mOq0ZFxXF2f65LrBlWltM41/518Gr76Y9mP1SJk6kGTYMLaGB7AEASbkEYSsocinorpUvULlpJav
wssTdgAQOO/+qLH1i+8FVcsOOLF55chb7MpEQDLQ2XR+7baXKdAQtnQjaFtecjU/pGmzUtSyTct4
diyNX80TSaCvAhVzMdV3feDv3EYfKYairowg+74yG8vlZlI+T4VqewY09gVMuJ+Z7/3ywmHlZrZ9
2kggVE0OypiubC+Ep5GTDw8N1LZvnzfbHhhup296vMxCfNpt80uVBIfeq7do4viGUvPX20PYysqu
4XOGxu8mMjtYGSf8LH1y3zJ9aBwNRLN/pyn4fzrPBfWD82kJ+LTl2fChvA41YY2yqPEwS3N9qQpx
gVgonuTdghcodEJvT+39kIOaYEbpz81QxYkGdwZ3t+Da3jLtf/Fi8Tlz1cXn5QER4bCRzsca8qmJ
b3TE4PpQb9eXphp+QO+i3Djp2mq9byvURC423C+BE8O3RRWcPF1ccPGddalf8Aw5iZHdM70mDfz+
LURNZVgCNexBLpO+5H2XbKfavUt4RiB1562gI9+3GGryR85TVUJ5EjsvAFc4eLR07tqEdCuPM8uJ
piY4sQ/itAYmvL2ooYaQl5Nt/FI+esPYb9QS4uoozl4vx23r+JDLEc2I7rJijRbdtniGN1iWuily
GSDObdPvIFxLN547PeMN9yFvQ01Y4pQjdgsSp76A6fRLUk13HRrnb9vL+96GmoDEGCrQQzKR5jLW
3Saj1S4ILhynDNft7QEs+24CERXaNWgv4jnyvRa9qp3bZODxVRWoV24PYJmBCTkch1IRLeF+HQLh
yWmRh5SDu69XPbDTa/0TtllcY+o3AafrtJB6niQ6h4mKmqlTu8nX3co9ZfFZJuRwpmlWqrScolAF
KMxN+WsgnWYfew1qzmNUgBhok415sQmaNeSK5dVPTbShJGDL0Es4Rh0rX8JW7SvaX7qGfi6rAU0h
U3aEAvnXAMjUHfB1a0RTtplel/fNMqKKCqUfrxki4B3ULsyS07w0e1+7B8oA8HV9z91CUfSfPFxL
2FlcqAlJVECMupmeZAQOZLJVVel+VVPo7zhvKzQ5gAwI6LT+Vc7emlr0+88sauIRxdT7riTo3GAJ
eGYcqPiCWL+9rxvyMjr9N5flKx7VNpARKJCcgHY1RHUqESzfJCH6zbv0n6oNPDSBxk+Fl33oWQ3t
hf/uWhKTKddylpHTFBdXoS+EJyfqJSsBj8V7msDBkjQa3KeI5oVwACtfdk4vv5RusrJMFtM1aSM5
lQq1XKhUVmHxC9hewLl5vfbStTgfExPojn0OcqeuBia+xl6zA5/r3zSWl4TEK8tj+/3Xod/YDFeQ
FBLoEcAQ/p5Mzae4TL/edp22T1935M2niVRlHvOlinIWfgeBBWqPY7aS/rcYnonsS0OUcCsiqqiO
u7uETl/4snwLnOR5Bstq12Q7f5Qvt6dhO0D0v9OYJxRGADyq4VXCJ0Ccv4R6/AmCp5VKt+3zxu1e
BCr+67iixWHuodTyc1EC1zw1H0srUZPAEbAy2UvHU9EgaQpthnrvKXjDsKn2H1sgw4DbmodzLsc6
GpP6G8BMzaaM+d1E1uQ+LCtkwv1qqh0RsKkG5dZI9mldTLjFKv+g1KJ2H5qCybpY13NIgoyqSAWZ
uIubRG7aMVafkyB8vj2CxZRNxsWClTGQoTOYK0PyHEh2zvzs3JO5Q1akON4ew2JwJt4v6VKtJp30
EWQD688qmFL0+flrLKu2bbj+/405z0wlmVrKNoKo3Z8xdiOZ0I1iazG25b4xQX5SdPW0dBTIMZWH
dyD2DTYSzvs4UwZZEYRbFYa7vU62vTAs+orB6ATpdOTWkFfj86cMaiJ1x05Fs8pjbYlFmGHWAFNL
QCObLgpHlRzAcMG3fRY8oKB44st0KmX8yKj3RMN0BRpl2x7jvh4huYP2HwBIGkZPRbVckrDcgW96
5Z6wrZlh5JpiwRblQ2aqiH+PWf0cVP6J+vqTqNYYki1DmDg/v5z4EAdcRz201FjqP47tjC5x59CN
7r8f2nkT3CcHL0vSFDsPFIUHyYacP9IUDUSN7MJ90TrlygmzXE8mom+u2jwgvYepDHI+6Kao9oSl
5DR4oX8BMCeAwmHmfcvdco1tnlw34v8TsdRE+cUhHevBz/oo9qEwPFW4QQ56rjbJ9ANM/TK+T9W3
MH10knHLedTk3+V0kKCv8+mjcl8H9SnxkRgGH9fHVtrwFrQqIDHE/SaaJ/8pjkkCemsNXm1RfFd8
7eax+AwTDkgdL4kZyZoI+hePM+gvwNP3vXbnbaDTTxMO7MpkLMZsAgNnAXm3JRR1pEJ/PrazcLcc
ZDW7zOmqqFhacSAyXHYutJDQmiLWJP4sJh0YPqSPqSrCGrHlhGTgbi78fyfQllEo7dzeI9vyGS5j
qhM/a/IG8Keib3a8qNR2cr1wwzR3Lgimsgsv/ObH7cEsiW4aGB6Ea6RLNZqlIl+2R53kh6YbIILk
BS996+9yv/E2y4LApOTprzgojroIvkJIbeVutKylCSic04kH4Tg1EdUkrTdpwlBrICIsoDEY5vGy
sqSWK9gEOFFRA7MzVuISxvPXLo0/U8pWUtsW92iCm8ZFDF7hsPCiwv40hum5yUqwnKNTZwzitYqt
ZZlMhqxQceV6Ti8ucR7HJ78Yl7spKbr9iDTOyovJMoSJv1QB4CeOM+CiF/3e6ZKzTJZwI6ZsjRPS
Yq0m9pLqwpkgtNNGaAx7gZraWVX5A5gGQUGZH1DOOPTQaQym7vH2wbbN57pfb+KirhiwMRVuxqKs
600whe6hzTO5u/rj/e0hLKfKRFp6dJY8LDEEJ2H9CRm8eisSeKLbX7dN4DrqmwnEoqN5OeTisgh2
mFj8UI75pyWfVx44Fi/jG9GW5wyVyHgGj5JwualpyfaJOzqPQ9hvaJBAlrBPnm/PxGIiJu0f4Gzg
Ehva8MKW+ZmKpN1MDgIif/yaz/PazWa5233Da8YDEb4UOoRSXwvyogHd4vohQVPykNNgk1K6n/rw
5+0J2Y6y4TODtCybdpnERdTg+rvWMQbZPi9Tfz/Fot1Ag+cVLA7jJnPHu9sjWmZncpwu+RLGbY9s
zAQI2pbH0xJpXZIDeJrBaMzSahOygH2K2+p0e0DL2TYxiA6nJJ/YghRaXqeHtOvC41Jn/GOWY/Ka
tqCDGua6kpGU7pF3w1M9xC+3f7jFbEziz45wqjOnAYdKwsp+I0p3SvfyChE5QM6jWQslbetjBAGp
chfEv0UZTaTMIrQJxPt8oh+DmFITcRhmlDszKPEQAmTqfu60+DmAafxBgxhtJXiy2L8JNlTj4Opa
IZHIqtz90SEfsZ8YLw5Cjs5TA97ma2or71ZcgOX8mnDDspcFGCOQH6VdD4Y6Xt/3xay3OdX3o+P9
glzGnk/zyumy5blN8KEXzGjmnwkQc7X6R7D51Or2czkmx6BzX8aad1vVy/r6iJnALyG/fujkmVDE
Toxz5iBTFA0s+VP2885bhjvtNCsO2xapEeNGawbkfvu5xsnm42cC9cVNr+ff2RIcpwScGPXWaw7I
pu55IPaiR/7N7Z4+NrOrrb25isD82XuJl1SAbqFWoeP8npfN/eJB/OL2ABZrMuGIdTIsY9jlVVQu
w1PSea+dow63P209DMZF12Xu0IiRlpEz0e/Xlcqb9J72wTFIk69hMDwizXQ3LfljSde6ASz3gwk/
HMHijcaLGKzTMW9OaE53nwQbsHSTP3tbSL5mJ/jxcSunQG79cVErIYNtGY07ECVpT6JfvYw8JX8i
j+FsSJCQD+6RcelBNmumcaxQCfOd55aTHCrgzgpCwPLDTURiHuZLEoeZiigk4Xda9PSUTe6yYjmW
+MNEJI46JMDMjBUYAvNq087BJ4h5ik1cpA9duEYHbjNPE4foZ04gyk5XUcuy8FTUeLcTqacDgh7y
sAzTFvV8dUirZtglgeOcU1SJoBeRiccMaYMVP2srif+FVb0x1UArKKQCDRGJsANPHW+PKpRn0aI7
tyHePXBE26SrTkoNULZSaJ2U2Z/bhmbbQ8NJdH4FApAYh6+alXMK5qDY+V6XfyyPZuIYvS5hSTLV
JbjsUI9txJ0ogjPUC1Y+bzsihpMoBaflqL0yCuruhOYOWGr8U09i50/l2tZcQ4N3UkF/D86brekB
tVnQo1JGbquTfTYIve2LKT4seZg9g9CXbDLmtuhkj5v9NEKZENSSLWThGETQ256sXI6We99EAQVx
PifZ1GURH9m2CdCG41fOA7jY1Ua7zblF8mvFG72/psSE/QguWBXPfRYlstxVZUs3lXKz7TL41W6Z
+VrT4/vD0L+W8GZZh7BaGFLUCI1z/ScjYCBpve9h3mzFUK4EwxblePr3bnkzxlRJtBsXGEPiqbfz
hD7TovqBq/dL7Ob5hrvZk/K9u6Yuzi5cr8sgvaW7/EBAKT1X3knla43QV2t65xCZwM4+E2g0Ej0Q
c1P+iQ7TviDpD9F2K+kg2+m4xm9vJqrzWrcN1Lai2OnRQFpcFNNbN+h3SJ/8ijv2sce5ia6sRi2m
zq2raMqqeo/qsjxCDbG9JHG1hmq0uCMTSTmUQ9wC8FBFCa2Dcy9VehSxn25vOzvbOhnOLqsWl6u4
LiKV+Vsnpbs054d0SO48iaSGH64MY5vE9f9vtqOf+zzkaMSI0GeiN7JR4IvQ3eH2HCyGYyIlHTyY
+4KPeaTw+kdutrlIOe3gEV4Sb/nYxW5SQDpdjEYwPmZRmfG+3qCDcZC7PPSrtU4Wmz0YIQ9fxqnr
Fy+LENCfoAt0hPzusWPzSn3l/X1G4vG/G5DqRLKgWNCLA2qzI2iYlr3X02XHJzd9Vr1T3IsA5HS3
N+T93SYmqrCLZQi9sSSLqmA+leik27sFX4tJLXEwMXGFSdKkHRp3ZaTKczZnh7GHrqQYXotlOHYT
f9V9dwBH46mfPiaDSEx4oQuoH7hsQhWNKiy2TpY+JWV7n5EC8tHeRQ7NmjW+f5Jxbv+7S44UciYl
BhomcAZz2R5ml+zAAvTaTxCauL077580YoINgy5FedtRqKdf2/4crdF8GLvBhemcrZi7JXojpkx1
XnRTHU+6jrJcfs285dJrZN0X9eBXxY/C97es9/d5o/bX6McJxtfbU7MdPMOI4GIgdRcIFbVZ7GxQ
2UVCS6+xH9o2x3w3tEOtCUqTUTHHLSDGwbxJSxTDqqqvd1CLDz6UwCYm5rDgA6sGkFRFMZXHyfEA
dQAolKdPt9fIZj8m5NBjUxeDUSeJQAry0MvuS+EUj62Sr62jXgbZfCLtjOqu+OYPqxhTy8aY3Iez
HqdalyyJgnh4qIP+LtYgKrg9Idu3r/v15m7hvew5qQvMpwheYt1+Kmn1z+1PW7ymiTNMKp0o4Eud
ixN4ybYOtTiURf4cOBAihU6p3iV9vBJJWEIzYtIbomTRq4wI51KNwUYn95PvbD3yGXnFnM4bOZSb
zHmZmyfUXbPkZwjWqPJXw9dKkBanYCINazo1dawc5wLxjd1Y6hMN0PY8VysvV9vnr0+JN3sUg90Y
L1To/ckxvGtn/8TpcE+k8+v2PlnPtGH4oG+IB500STR48/eiAq8rQ6uQ/lHPL05DNwATbPu03s74
7+0R38+MEBNV2OT1MrA8SyK07TpbeLu7JtBsr0m4Tcu82YyjjDdDTWqoha0lziyLaEINiTO60xBi
j9RU5xudohNAJ/wJ18PK4/H95CYxwYaFnofQ60fnklM6/6g9SX47fgs/l7RhfnY1rXf4ETMYGDu+
MqRtTlfLe3MwvGnwkkn3zqXIk8P13Ok0+cz7NS4ci28wGQhJPyZlV6dJVPpu/NDxUt0DZ1+t/Hjb
el0n9ebHpxkOdUnxdVmz9NcUzBV8deg/TVCFHIFpLac7X2T9Q7LU9HD73FnWy1QcTRoa50sp4svC
5UGnUFcNym8AeP97+/OWrjVigmRkE/jg22qcS53E91yWHdmodkqTU9WGvDnMfqeHSEk64vXYiprd
N06pnIeliUm6Fajzob+/npIFaHzwOe+B+ryqtUukDJeZfkxrgJjoTAZ6garrNFzl5OlNmGtkv+tl
d3sJLCts0i6mvhgyJ8UKLEV6pkt3Lwvkntxm5SFhiSL+x9mVNceJa+FfRJUEEssr9OJeHdtxthfK
SSbsIAQI0K+/X89TRtc0VX6ZqnGlUGs7Ojr6FlN1cba8kc4NTy54s2xDWk/fmPB+5yim0WHNNWzh
2DIhmSkk3vBWjDa6phlC0PvrMLDKb4OOt8SLcc2HOMNKHFwaLSMpGhhEvzi00EHwrg4FFAV4qncz
HGPuT8bCaJnYTNueusxtU+s8z/XGosUxo3BMYG1/6v165eRd6IIJzmR9n8UT4fE5T5seNNCgh/9R
2j/0dbp2/V3qhhHl3Ep1kAFKsWvhhdnWCQ6lAvRi51s8TSsjtdSLW9N/xSLB0o62jhOfy6k+WKN1
0Hl38ac17OfS529//+vzZeW7Oot1fIZZ07PK/WvdkzPgGysXhoXj1ERnCq9Oi+H262sXJl15lQ0P
A46jcB55sPOACN3iPSqPqtonES4Wa/WwhePB9MVO1ZhZcNJKLq0MeOhY1THOgnxlayx93Mh5yDhP
4G8iL2VkPjqe+6cK5JpZ88IOd418p0s9p1eJg1RAD2k4MOtQjxasumB0xwaytxzIvd3fgQu9MCGN
HZi8vGVuDC0Xso/98mVEqrgyQgtPDbaJY2RO5/a4iyaXxqNwvhi7JKo8Xm9Qi2R7x0NDQWn/6qGV
vK/UDMyLQMwUMcjdSuZipTTy7/PJ/5ciIR7637XNSkR7G4bXAIbCZymuN64qtiVw2gMJZdOGKn6i
0BychQ4D9cN3hmPAkk3sPdr+01y8ufEug9DJ/eFe2Gem1mEKfKqw65JcBolSw2RNMrQycpU5+9jx
ZmIaky4BRJUKcuG1f2GZs2O4iWP3rRxvCxvZhDKO0oaiCI81dLTBOw9JkQxRbbdq19Im39Xgs0QZ
zdwQwa+/2jxd84FZ2BAmltHN6l4GhNKLA8TmRs5wWir8rwNrfw1B/jD7a1qUS/0zNl4qssrraU8v
sDIHn5+dpwL1Uosfp2z6Ggekgz07oA1BXn+/vyAWjg4T1qj6oHJ1bhPY+rT+oXeaH9wHsK2e2ywC
N2xlVSxdoEz8YoU95rORkEsXBMOpt6dmm9flzxnlI3A5SF0fR/ybL6RqDsqay7e0y9Sn+z1cWPIm
YK9sAlXWGiLLSZcG3SYj7uTuHD+YpygTKFasdHGpGeMMbnsKxa0p0Je8rsutjWeqyNFt+ZDWelhp
4v25IsRYHN48EK+rxvEEp/D5ReTAooQMAs9tmMkEPt5VmlZfPjJoxHz9khkXeCwZp1NaOeUz0bLf
AmKjDjDiiNf8S94dMZj43PbAX2c+ZUwM8eCrUy9vabab/hxlve985/UDfcD3jZo09yA7NIHxfgJR
3A4r7jYwPgqsjSvkmhT8uzc0NGFM+jg41OtUMZ5iZ1dMuR/NA+QgCguavgELx5y/Tv6HmFZoyzhG
OGNplvRZf8pBQtzlVe9u08n6lpV8TR5gqTe3ifprQppY5X3fD+pUkfIK9M8TdOlOlZMBZeJc8yw4
BHG2Rut9N6CiN+y/bfUxxA2LXI+n3kElw0rSx85WLJp6tlGseEhH+JHfXwbvhlS05Py3JeJDgbn0
ICOOqwlpYD5e4+7MA7WxfCjxykG6OJ9ySNjGeDqalFq7Rb4f89CwsV21cnoJ3aDplClPO/u2zPGy
mzX5UyqptXczu9nkVt2fBw9w4k0K2a+NHFcvsUsDbNycCkf4SeY75KhYDtdo+ZjEyUOXZrA0aS6+
alei60IzZjUZ1OygU6NNjm7rHkTAj3PQH4cyeEP4evH9cqWZhUk0i8owGlJjQbry5PuaRu5kwy7K
Eqdajmcs2mPie092Wf4c9LxSJV/q1+3vf+2FnunCy+K8PnUDn59REBPXNoFMHxshsJw7hXsgk1jz
+16IhCbHHX3K8qbQBfAnjg+RHv+7r7oHMU6H+1vg3YMDHmbGxvbsBiWdycpPo+iODgSaOFFRa43Q
Mdrfb2FpfoztPFl2EXMa5Cc15LgW0qfEHrfS21l03Fae9dgE6eFjqgnojrGjddsoO/cqffRivW2n
/MmH8uRKgrw078atqoVLo5xdqz75NH4tOTlVPZ7KZtu/ypR/JmW1sqCXptwIDtBPTl2bK3pU/RTG
XvEDd9+G+38+Nh3G5uc++Jp+O+ij4soJxTycS9kBwdI1WWT17Uuet+CPKVgAQq/z5X6b74tGw8vu
tjb+2jLcjsVktRTHBwWGpYR8SdB5O1QpQ7wERbZjR7Xgx3HKNwrohXbmVciDuAxjKlYESJdCrllh
hrbA6HpOC85EG5+n0XmrpP/dqoZu43ry1Z6qndvkkS2CczFNHzKWQ7+NUGH11hxztxpP1uADINkk
8N1chesvrEezwqyQH1WwuRmgUE5xTk7FA43rr1VDYHToptW+6PTz/flbWJGmrU0FIa2KqGE81cRT
uznI873T0fLgpVO+UoZZasKIEoPWKZg4SXcakVDUjv1HFPNDRYOv93tw+8z/XbQxEUZcqPhQWCAv
DScGocxT4/J5Y8XNGrVgaSaMyCDqDOSSPlcnlzU/q2qqQunSfRXnD25MfydO8etjvTAiA6szEFiI
0588fywjpUQIxWa+MgPvl0QwRkZkAKREDMrq6FHk+cZK5Ktg7QlIVYC880uWxH8Yb44dbw5euQcd
98zFWtMLh5BZa3XdylJFo+UJCLjZDa0ml6ciHqw9SMTthrrM/X5/ABcmyiy4Wo1VD9pPxhNs5gWY
0WyE9aJSuLIHY7OxgkZ/bW8uLPdbW1h0JjOe8c4fq4p0J9WPfthQC+ideF7ThFnqi5H0S3j7tpPG
MWF7V/A2N6XnPKJgHTrK/eEnawinpVaM/KBwM5RsAg/JeM28EFRsHvKSA+hY2l89j80PXDUfqSPD
btQIAc4cqIYC+XqaOxo/lpklH+yepZuxXQUDLJ0CZtk1rl3CCxSs4bDhPXjBTMNOCshqDNukLZ9I
Y+Vg83q/hEIB3qf2SmlqIbiZlHlvaGoBHb3+ZOf9g3TUoZXN4+ytyVwtbR8jLLQ6ADPQracTkGLQ
5eG5tfHhLLMlUjSbuvPVB9ezESBol1XA97bzqU8pw30lGcOagGZ6f7csDJL5/gfqQm43aTadKnfM
T0iB5IOTQx1h6sYPJtNmRblnXg/LzsY5EZJeh1EdxWRvgth9vt+DhXkwa8p5MFWQgqbD0Ya6UTgU
zSu04aywd/099z6E0YGGvbHtCz/vW+50wzEXUoS9og/uEBwrsVZGXeqEseGtpPMLlcj2aAlQ5kkx
QFkrndhG9OJst/6aEeFCXDGLwVnswJK0GMSx1KMX+pBr7ID9jyy3uaSD9x0S5Gugs3/ZA++c/WZh
uO6YymmGpmjfhs385ldFNNjDVlfWAboBdtc/xumlmfWmhQva6B0qaFohbkddIiDqyA5MrZVRlta4
/d88eCixhQYlxTHX7aXwy4OK6bOoh7WHn8W+GqEAOg8irmw8HafVsPHiHdw1o7x6TpNx09R667H+
qKs5BENceDnyfR31EBLDBaN1shDGsBsyFpv7u2Hh9DPLx37QpUXsuNUxZ+TZId1Wsubt/qcXrpRm
yZglqPMrt2iOfYx35SFjYZYksMpMSZg1CeBSzfjDcuxkZxd+8LHwZNaK4VrOifYaZEAj+11Uw471
WuFZsApW8q9/f/0769Rkd/s2Ic6cI8cCrSAhLyDaDBDRgbq09B+DmUNMTjPcJXaenyZFELYN3LK9
nS7Tkh8mlOjTXa0KB0tcJP/Y1G322mr/uG4CCk0YJCWv413hx86I0cLLxOdew8P0MI8Qr3zlzCJA
TkDSsBqjOCi0u3E73IXQylyrIAnhh5NP+6xJWbvPsozvm3ZyfnpWnrmfGiGaPYBBjYCrb5Jl8GQW
elRBZBHbKyJf5anVhCBV2TSNyqS3ZREyS7n2VxQGsqyL/LEY02SrC+VNSaTJUPc/ptrO62ar9cji
bKvTnBT5sUfJ9q1q7QBvEgM4l/v7y+l9zCgLmBFTYbwqy1r41Sd/cLalFt9FYf9sisCOUoa3sKTj
Lypgdkitel8r6DoHa5Xb918A0bQRbvNSQlEP9ehrU6ShTsl2tMFGps+1+5zaOrLEzxwvfJ4ITpMz
PpDhs85Z1KdfRVM8VBCcz9t+P7Mf9wdiISgzIwPL9KSJ5U7lNc1TgLzCuSR2lu+568MIABYhqt9Z
ttKQh9dOn8QrgWIpKTN59Kl2m7kCNeTae/vSexPiOYDcdtblYTXxCIiITV6mIWroK4nmQjHbJNPD
i65zLSrL6xBDul36Wb9pndwP7ZK22wBW8NEoU0SRAaaP9wd2Ie6bzHpUv/pEVHNzlVC+roZkA1va
PER2u1KSXOqRkZnB4LtsFZfVrRD5JUDNK1K2nZ86SOxFeOFSaKod9yUfg4f7HVqaM1MORDW+BsZ5
qKDsbb82AfQgu5QM+A97mqCN7MfDQ6XLo9XVW+3WP++3urA+TaEQ37Emu8un6tq3VQr7+gznW1uE
lQSEPJNbcFU+3W9oYb5MsRDuzrQDwLq6Clt+SYn8k8zVFYCQr/c/v9QPI97UHWeSyay6ukXyRLV4
aZth2wCzB42Vlyoon+43s3ACmwIEJAGnHiYb1ZX68h8oFg6PY51nK9iFpY8bsWKuGRgDFa+uNmsA
VrPsUHf+WjVoaYCMcg0IIXVqwc/hWpdCXXo4pr2mZIYFI7SJ+jc/81A5ZK0in+8P1FJzRlpGgOC1
BXQBrjzjdigdesB72mko4r2Gct7gyc39dhbyFlOTQKjeRa+65opD/bFn3ZtXs1NbI67brNxYkp7A
E985SbKSJy0tYyMsECUkEuq6uWYerD0Hm0pcFGonkgNpVkpSC02YqgTM8Z0eVs7NtYMVTZqUj27S
uiHQQCtDthDZTB0CpkY6kNGurwAGA1FoeaX7a+gqCo4+fA7qjS38ptqQNHHcMGCz98EXaJPw3BW2
5/G5FFe/HL6M2n5LQPByCFs5ghaGzWQ6c6WrrPP85ipqiHAe/IbG045DLsQJ3SLv1p4SbpvxnZTy
33r8X3V31xt16QRFd3XmuAlJ0m1dK19Dgi193Ng1xeTivXAI2qtVK+foMbz+W/DkePnQXjE5qXUg
HApAUnslZXJusqqOSO//sNruFSnsaWinjRs3TyVZU3ZeWmi32PD3UDFH9iVcd65Omz8Pw/RYO8kx
9epfQee8NEG/cwO5kukvhBtThcLnQ4J8uxZXIGVBd+kf60DxaER+h0I7HKTylUW21M5t8f3VpUBk
iczcRlxzywJ4bSo3TDu7mse/Mpue535NWmtp6G4L5K92VNDkDUkKcR3rsQmzQD3jsfLVHpqXFPZb
anJg/7wGMF4oT5gGWF2mLQegcGwcqB/DDG16k5Y4lDGkPGpbreTBC7vTFJ8YaperwR3ENZD5dtTO
d5dVTx21VrK1pc8bl/SsVzmjchTXuYy/AfD96mElw856ZXkt7EvbiPqOQkhuJKYdNrnPuQXT365d
KwEuLClTZcIRxQgxsApLqlI68i1H/GNPjgVFmFRt2qaGKagohpX85f1nQ26b9zLcPIPZm6i+ZJyN
F4imwEC6ARx7Gt3uwSdkirTLaSgtv4VhnYDZjizc0zDYyBRg3T1vBg6OxEoBYIkmZV7VQLtpMz/P
9CVwAlga5yr+xy+YfbBtXW3sTOU6LGZfDaGtk3Qrfc7DgGTTnqm23xY5y/Bi4zf7qoQzoYIh1u5+
oHx3NWGQjN0XzLpPM7xcgISm/1SuDVdT9qfzP+bUZpuXs5q5/pjQWl8UL38NTvrWTt7hY7/cOEBK
okvB7VRfrCRod5PdyF1uZ/rF7oMPJZIYHGOr1RDRFl0HUCgqCJ8JEFi5nfxIp/6VQE3bcouVSPvu
lkMzxpYjVcKSzPb0BaJPMg/7EVYmeVWtKYktTLF52eqbYJS+7vSl6lrnOAZDBjGciZThgGC4uT8Z
C10w71aQkPKEpxx9AUlXqY0Ikolcc1fYa3Du96+M3Dblspgz42htWxtcZv27gqxKG0N6fwKBQ0nY
cg67YACHRwu1KdI1Cf6FXpnp6UwkaloEbYJOCQk7NhzUtGZw9W4s5LaZmsaNDZXRobEvoqWXmsbb
uUs/+TP/o1p/19axtxJ4lvpwa/+v49WqgiRvi8RB3Kk/5a37A7Cmr/cn/f16Mfpg3ESHWNUCOqz6
wvQwhCnUontiHfp2erDYMa79nZ8kv9tiPJZ0erVSdklUvfeb/ltcBFtChuNInYPw6ef7v2dhoZsG
nqQqBHS9K407l9Xv8kCykMkaZVY8pqycju8/c2MZGsOZULiQgLNLoCHTUtQjp0vGvG1WqojA3S0l
rAtFVxxHL35JCuuS5JCktD7mS2ybIoSJLdNOlcDAl7zdtTb70Qp/XFknC4NnXvet1EKmPyPWga10
7gE+KFnWhDYy5/uT827qhYG7rc+/1iH8s30Z+KV94X5SvYoq8bazxYcz47bcEdX8ud/M4gQ5/22H
M6Fc7s82/GLKNuL1cO1U/zmFXx4sRz7nNZAtuXicgD+pq/5TlqIChLf15/utv5vLopPGmSQc6Vp4
rrcvDcxPwoRxEjbEOtZN4m6JXW5va8WPs5UhXdjaZkEAIHBvxhsnwlMs/UPdOTQUPlnTQljoiykJ
V/Qw3WlbbO5qCHTozN6llPTCA3pM8xmgSLKFDf0aHW+hK2ZibtUkntMSqiGtnKyf2qnjr24HYNn9
aVlKBc2UHPg3VkGwb774uvlpBeCGgvyqRLmVLYApevhmZcNnexYvWeC+SjztOhPfzrG9csC/W7lB
nDTyCDbcLEababrMnXP1RxmhFnmF8m4a2dLKN61lybAOxjMN1u6/iz02cgqIlDp2jVV/8VTHdSi1
LH8Bf+g9wfDXOdK5drZDPQYh3FvnUNSW+p45JT9hK0y//TZDHYnLNWf4hdBipv0xLhDECmL7XIrm
rDP1SMtqn/D2IxcibpvFFuK6GR59HPsssmFjd8M21mzHZLW5v3gWApdZbOkFFx0Xs31W2t1WlYaI
/K4hbpjideF+C0sxy9SM61gGXnCQOgBFuRLyH+0ZVJILyVXky+SHdKfneVARtXgaeoX/SRZNGabc
WrmvLqzOf28sf0XmFrxyXCos+5wFLwSMxVu7HNL4UG6oxTPqsmGxpsa/tBKMQ6DJAUADHcc+07g/
QX72ObB1yMZ0f38gb4fw/xWssBKM2E/nyg0mNdNzN89fCp6easa2eJZ5GP1ka5VsDQ16+9577Rhh
HpXqtCyyxIV/M66KsFP0KoiZztCi2o/tLp0erfTiOru2egSjfuPPHwIAoH9GHJlS1GPg8Ouep16M
UNb1rnToLlCP394fv4WQ/2/u/ddKqLomJh4eZWHnJ6OUq43tp9euziMOUQ2H8NONDHS/qYWpMmXU
BE3ppHXunq3u6+TtNWwWi4GG4KIctS9XGlnoj2llO8W0qgnFePE++EHg8blxfe9aluUF705x6MLL
EfZ14oOtGalhFWjEplm4Z6ffg50D4IsHMPKljX+0joI2ibW7P3RLvboFqr9mqayKdJZY6mevxbTU
GYlDEueRsqBAa7flmefOr6IfP/JSw23TnDaDf/sENXoP5tjNA8oz0Az207UJWogHxIgHRZo3HU0S
fm4Veyn9+oV0INJZfOXcXcgqTIG1IIACtd9l/Jwp9x/lA4mAOu1KrFm6kJrKanUTtC6F5tYZrJuv
WTle6o7soa+2a2wQj5LO+e0z7+DCvSfkztrj89KAmREgoE1aAN8PEj4QElYP0DY7BpP+dn9pLe1K
I2uwQHPxuMX42Z+pQrVMnBMrPqTeiKOgH5/I0K9gGt8/VKlJ0RtFHfCUzu6ZivHXFDsXOYmvTqI3
kO/40DahJktPlwVtZwV1q4wJK2xY34TSr/Zuqg4AaGZhrjj4RI23kia8PzPUZOw5nu+4Y1Dy80Qh
OxNqGfof4gGA7GJseDcZGp6X+DRSnTEkqod+P0jl96d8aSZu/fk7mtgOJLQUlnFmJW13SOjsJ5tc
0hn1cSjrXUdBvDVI80KiQ01ynq1iMXiF9qHA4G0d4sDlkndRGydwPoV6z9h/97xgq9jwhwTThSef
LTtZObTfjwXUZOslTdZbqQZBQxFc+XIZZDBX58/3B3Fp8u3/DiI8huzWRfXhrGq4XI4+sY+2dtOH
rqH9yunyfpZGTdLfUJWTcOC7doZcvHiGzS57hUNtcmgCpwwAcVK9FcGSUkPSeO7mbJMVchDb+917
H+LEYcb03/7xctLpIGx9pvMcAdO98VPvIKYBdnB9EYHV9AmKUc8y7vcui1+45X263/D78YiahCw8
ENgWc1NyxgPkUw011HjOL6kVb7geDjVgD/ebWZg+35i+tmwAC0nK6ewmweNMrU99p6Oqn9bW/cLa
842ondtDK9uhmmCPbd9EFwrQYFxkIfd//cJJRP/PTdgGd1uiVHW2byLXdPwMQbavTeW86qF86Kug
Bmm4OKXMfmjoGqBxqUu3ZfpX2PCzeXABenPORNU8tOoaxgK5u7nfo6X5uGU+f308A4O1l/PAzt3g
buZgeKlwcaTxmvXp0oCZqn6EZ0IISuezT+e9D2JPqKn4DoDhqdF4Gfa7fREnfwK8sTptsPb4tTRi
RhSXUgLz7rf6nNI8++zn7myHMbbxx7waqcnF7NrWKRmYUBg0pU+WrtqtGGSyEXi0X4lB/xan///i
Q031OF5NLmQk4LvS41LgeDIE/jOyYZZM9gmrgX4utkF6QT6PGyNuk47z0+rnKHZUJKpHBnqJ1EF0
o5nYLTlm04628Sap2k3pPFnjIziqwBl/7+jafenfQvQ7v9dkDnqWrAc23nxikp8qtTcJLLZGdYLF
24xLbtH2G3a72XjJlinxUJMvc/M5Tp8hVRh4j1Q1eHOrtnAuKOdXLb568xP0kLY0eMZPt1m3kqX+
W4V671cay31IJ1nMFX4l7MxhoHaFdCLV7aZIWIhf6qU07OGv3Q5xqLNtkDgbKouI+e6uay5ZO12z
mkcViIH432C2tgV9JsVKQvivvPt7v8241IhkGqmlaXAey5d5biIq4TopsqjRelO6YL2X+7zY1TXd
A1ixQ9mglX04B0/3A8HCCwM1WYp+QXXd5jqAyOsbwPcpoREt3uJuj+t1D+v3VjzXCoKF9T+9fynT
YiNmqOHUeBjaJdWajO5SvDAZjFz3DS1IH5/9hHyjKanPOIP+FC2VEREBlrBbtA9Zy+pLyZg89kmw
RmtZHIBbNPkrFHbCG9LR4zChaj7P7e5fP0KAad1yO7TwDhzLB8pdACe/znP37El3D5FUiMol1xyr
57bDgueVqbgdhu+tBKO4koAFMc/QuTg7fnHATwHsAIiQpxJaWox9ha0h3MQvFCk8r7zQs7qVmPNv
Nfu9dm+/568RsGibODHwgrCOg7A0oSFmP0BFuh5vWpJfG5odveJ6Y1xQiIlU8FfAppH8W1Bkt9U5
x2eIH2Fr0OIbvO5CHf++KZFi62vl729KYLc9VuuwxIDhn63/8tv2fe+HG6d+CdnYyRMkPgP6/ApF
VD6+jNg5JKs/gSe5bSVZGaJ/S/LvtWRc2xRnnV/zDsxkloVV+yznb7HKNrcdaSlrI0YL1Zx0l01i
M0FJtCq9CCODGF2lRSjnC0l/YO5Uok9JPOx0/9z5l2EAd46plRN9aRZNkiaEgJhMMwil4SC4YdIT
dk1RPGtBLxt0sqmDB+pd83F8RJuPPYQkOsjHiq3DD6QcIgp9DUTn2+qnAEfwbzdBVKyDxPMOMp4e
CAJi6UAtUP1gsKptB++MtX9/4S8kIybrE9l2xoe460583sXwK/LKsnuTZUx+3f/+Ql5g8jy9NEgV
nlgkxHear7UbXNoM2I+PfdvIORz4XVS2D1LkkM1QeEr4oS3slQvV++MCtZP/7ktqecyBYAwUpBI/
AddS7jXIr1HiBmtPhgstmKd3D+tpqFMN/Ag59uKIfDM9uZb0H+a4iFfO3qUmjKOXp4oCYFPwY9s5
/o3MVX7Kmp5DQ0rKtTPstt//f3cSzzhCCdVFn4/wo3T8UXkv3tTBS5DDgqvDzYkcdTPTfpfiGdQ7
pmyU2SEte2tIwtoR8jOP43jNA2yhsyZH0ulbrxf+MB6H1D6mfV6EwWy/9nW1RpZbaMDUN20IzkhQ
mvSxpdpiUSnT+BfA9hkwwwAsrpWOF7JQYtLxHalk1rkFBjS3gJcS/tGvs59xIY/KcesQimB9VM9v
SakTUBDjV3CB24g0+Vtd0us8JnHoO92WVX044SOJ20EfMH/1+v5L7wZf0yR+i8eyCJPKAZsqlf3D
1IJj12dNHQ48XuvG+/uemIKqLmSfR2jB0CNPRNOFNR+GXe4DYHR/6y/NhXH6pHOXt4DBusduiqvx
QFPIv4WZwCVny8Aa+titg5ikWJDAgI/prOnoJXO277kDnJqjnQPUetbUyd4vAhBTWaDuC7i/tLE+
ujd0hd0lr5CIHWEQJOeNymey5Tf7xQ+NmnlM0bSdU91XDBrfMY0SleDtqMJdB9SRdiVuosi5UE8h
5pmiRSfKzM7IkQDRsddpwXdFyX7FVQXHCebvMGN/CFEo7ng3SnlbAdedfCkb55um1VNQFN86j/9M
afzdkpA9cVOYwdXuIYuDEpAH7zFQPblC4OYsSd5HAczjIuGMdNuI9BMj2fcJggUgztF/cs9NHuYK
WyFBtRfqhvWW5tM/kvJN0QncxupvzTS/uBQaki1hXzzRJFETTxfYuEcVs4Dg8b8MafxUS5FAn0C8
1l2wl2WzrcvulabNE0n8bHv7jud4exGTTaaLTUqHJzGLN4t7Iqq491bBnLog4uh72QlQ8D30Ah7a
TgK3wY6Dx6GnSYadzMB/b+Jtm6abgou956ZRDb0Sxp0TYyQIKzdzwtvvTrnWO2eENuogqRcmcLqB
DoU+j5kHrCXuC3bxOAzuETbPhyLOz4XNH+N2ZqEV1PuscM5DyUMIVh+V629jrrdAMR5SVx5TOR8b
mxygN/IlmXA/k8MVz/thbqEcp9y3Ku6uA8uuIxOfJFy4I53oTxCTfMhqmI0FWfUrKNPdbXjzmpZb
1vqvuKTmobaLfMshuNZV02NQtCwCIvA7y+Vm7vRuKtjJV+y7AOEMbs3Pla2+tYV36X3uhWNCcA2J
tdo0lXi7jbTKx0+Z00kQKeBrxZoXUsqtxdsHBkcTqGRDfn0sHgbux7umaR8rAqienH8Hvn9JCzZs
lbR/AxwBKf0xLL3gi2rbU0GzHZQUtrBUjnAp++1nya5JLOj84I9VbJ1ARAppfHv5GBS4iHMxbZpM
vjhQvt1pTa9WTl+RGriQ5qG/23QEBsO3vysvrR6J158p7dTZdexXEuTWlnpehw/BGytPXXenMuep
rbNPdM6AlYWn7IMCnGMLzRe1yQXNNkVli08i9ljoNARcZCm8ZI/InUWeGPvPTl4eKlnL57SDiI7Q
8yOKAp8AbimPZV8Xe78DwbiHSjDmuP4OgpC7t7SbRTXkS1yoRoakyn/wsvd3pV9u6qnfTYO9cWkF
mu00h3kr7AgePr+DKt8GM/mUu/FzGTf/MGuoIt8euxCMsF2BoFtrubeKvN/Hs+WEQ1I/EA3U+1xA
N0s25OQo9eCkVRS4VhaxwKp/2Lp8TSUrQhrEe6hwf4GS3lcbdqp7L6/244hEIfCKV2INX7qy3Y8+
rgD2nD/nMpEbWLD3EdbtebDtH0AXn3qvODtZHsFBa1uUmmwzCzjoNiAP8RxPoSiyfVvVKMiw7uY6
UJyrnlcRSSwe4jka5kS+gKBeCtp5Ff9MsHvDwe2PtZjAc82TKqS9e8Rv+1ZCQqgN7ZHgZ0IBN8pI
EuZ5/Yn0UE+FLOgGN6PfAq5dUOqLwyx3xlB22SO0lEEB6McCn9X/4+hKuuPkteAv4hwBQoIt0HPb
brenxBudOJ/DIIEQEgj49a/8NllkcLpBw71VdatYztdInE2L0YPWEpengzwQ1LDOma/VbGsRQehV
rAA388Wu0anDSQn5tP/3s/DmdHmBOctdVP6spwrnWcteYeMTlNskjoHh/3pRuxJxa/nPRF2epNF5
tPxXYsRl6bJ33rJdK/RbgNknxYMSR4eCEGKwpYTP3ZD0V0ib744jFx4aw//w178bTEgWxFTDvvJm
/EDCAs8XsYI74xBtqw3T5Ms6YeqkvgxuSXeJTo6ht0MOiwBT0rb7ZGjISieHgwZSCF9nth+DeO9B
isZc4LQI89h3RxA1J0S5QGBm9bLf1nGCZ13VFWuNmPhKt/I4bskD7NqjPGBte0b2clQ4DvtflxW9
SQ+EhogrRdpES4cy2PrnftOfvFtfomY8knjEMCtgnx5hFGlUmErDSdWx6ZI4cezT7tck6iPn7t4O
EM2PW1zEFIyXRBrbMYvMN7Fuy6GCW3bVz5HP/XkG9F3BUgAO4gvcGmb3AEHBNUUU49PWZJcYKCVm
JnawtIadVwaP2iXOSugbp7yX5E8Ub59zCkBeeXT0fdZhB4docLvlgAIQg8zdgsGBtKZAbtE7soHg
ZMie+dLAFNac4St9XH5GgEUHnxZl7o2Sz1q12aHDDFXB6k0VXZNidlgdx0DtFfM7Fs6ojfkT8jbb
nCkLIU4q/yDYWCMxUEW5QnxpGQzbf6HEonfrck71dkpahv3fNy5H7NJUjH0QlROr3Uli+PDeCchD
kg53QjN4GMaIXTivp7Qh443ZuLRspXcqIdUKF7Wrtrn9mITEzgl7QB54caiDH6uMvykUsXGXVnB8
DttdXMGFoVUGEXci+esD0ua1hbXv7JI5TxP33qwb9AEGSYpDzLtcs65BKMv0i5gpyusa59gqh7GI
l5++mcrvKJC2TEi4Himl1UnFCyvC1u5MlcpjTIJu5wIflhaEQ7nCBeuwbmtTxAF/St0YXVAgYOtt
RRTFULtVZTJZVqwhvbSZMfCezr5kx0/YeWcEcsApjrO/ZFroDu6H4ta5uT6Ew6yPkQ/VIwbDzMfM
ZnOtekQupeOA1dqSIJcjGd4EYUOZMt7ksNz9mZ7ohx6m0zPdXPnDxRWeID8gjgSMWXU7Pa4d2oFZ
UpxZHSY1S4sfL3eY3LQdYN62ehr9Nu8H55ZTiFjkvlCym9899lMJeWWocEx0MNXuMa+481lr3uqU
o04EP1XGTeQKOKjq3RS03TmhZvvwq0L8IMrWoq5tcKxoG7Bcxh2ONQiIdZf7hdLvVlQs33iflIPm
66lFovWzaO303GVR2O+muOpf6EbJvh8ydxsQ2YWvGBr3H7Vh+8EGJtc85mo9rc3k4b8BAbIos7on
sCKdmuZ50cvBxdwdaQ/rqCT0filaKhkuJLrs1FqP71UPM8pEtf4ohkh8B/GsvxsxrLBtUJjM3Mwy
6byGcrWEB/cWl2NjgLhKbdiah+goDz6JzTVLg3ZnMameWyhgd1AqJft66MO9Q8V6Rp/Z7vgmxINs
wwQJbiGFDHfp/9CZBk8+o/YxG1T7SOok3mUB2XY1D+/Q8aX5UNXxb6rS6IYGLCkIKOS8wW57RuIY
9IveEPXqUZ8WoZjqH/ef6F2NKD5G7UIUS/G2Y2JL8wDX8HU1bfM1ZbUt1Nz8Cefheaz0H9qEeO91
A5Bsc6jYlvXL95PfK8XiQ+XlSwpVUm7loj7SaFF7sjUrMpVGWWKMCQNCzI/hkx/S/oC5PJjeAETY
rXRlcH4Q1UvMjS+goqnlRUWYCizWhZN8m8kKoUv21IKYLmO1oiZeJrYH7U5PQVh3+Vyv0XujHLv2
24/L4Wi+YXpzmiJR30aIpnH48xekUX9BYZJdUuOjAsX8iip9Yf9g6NzlFcoxZOz6OjdwjM1bL7Do
+jjGWRmQhxghsTkmxs3eCave43AZz6PO+suQxRGaavMURNRBN7FOp66ro9wIn/kyrkSC7Ys8GjUT
9a8Wm8nXeq33kFv7XJrmhM8lACrO3Xss1uymQIkXOBgplEoV5Bc8jh+YkfOHghs5Ulh5FuC2B+FX
ghvle451X2wpnNYxFNMiCqnHFQPJdAmNc1WYNMMmUnYqQMzhmI0m9wkLrrbINrnkHam7suK6+5QZ
/5tavhRerzAkTWOs/Y3SE1uXp3Vdk1eK9XVKU9vuKaKaD7Fnz4N0r6R2LidbVL3DfRmXUiW/sCL9
JY0SdY4kRLs9skjcjJluipFFPKe6o4dFOnqU8DQ8xtSuhUKm8Nn2CcyhdBIXBh+yUKElBSNLf1HJ
DF93GFaUyhherk6NZQLVc6lCygvZjDAVayi8JGPU6cuSsmPUzV80Iu4QivG2WlOjctPRboCdBwqv
+WNt2yRXKed7ByeQKUFtPzRjCxxe9bvZzNUpZdGbrOML6tIB584gip5786frky/SWlnIAK511ZD+
xlcMHudxXA/GLvce5i55TTApBNHws6aRfKTAxQ4OKUHfDm5/OzPRz3nDdV/NxL+myOIqGZxQ9kAf
EHpQL/4ebiIuIx7SvPtZ/DKueb4NLs47y+bC9tFSYDAAqA3ufX1NhxXnV0ea7FEQtxxIbT9Fr0yu
LJWF6waK1i4cTJ608HRGYaiLACv/nIxRXU7C0G8uxuGwNaiplxalmRk7t+8D3xzDQLT7TsOyy3ZZ
sqcwBMFBGSHNb3JNLtboC8PuvuDau6tqEIK91CzBk5Hf04J7xETmKjfsXB5NL22DcmIcXHX0UqqT
72Zf0iH5lSBkF7stJBnkoGgJ+xJ/Yq9hK9QxqtRbhaQyBLCFM+cHDHEnXw5t/XVYZ/08saVCiS/Z
PqpjpDfD4gO1X13vUMV9kw5xClMGbmXStIbrTvi3DYZw1wXMld2PkEkv9ldPfXKJ2vBxxlq4dCNd
ct1puaeRabGSftjaZPszrGlYigaHkhJNs2dooEvm3XyJQsTpqWTkBbMi2eG+QaiFIMjr9nNwGCf5
I6OMkNq9Bdutx5VYyqid/7VSmqcWS/bRBgrc3yBMeJVDiKM6ST4gKdXHII7Rg/dLfAiX4dfkrLtI
VdVXFY7TZxf7EVCbzu6Bw890bPxiXpti0jzNCc7hvE/98jtlQvxiyHwtjG6bnY/ru66jrkTH/66H
ZcgXDWRAy3VVt8mqCjRdSuM94kMDRAEvXCDWM3cJHM/+1H3cGDhmo3gORhjqzzgwDNzX2L8g28YO
mEPqg7/4s7Z51gOkFTZHYDSbjtR0Gblu64pDP5mTbIdRE5a7Kp5+rcEwPkw95ijNxlGh9q2EHKPd
pqdQrNBGKN1Vu2xisBEbLHvirK/YXmWA5ORPVQsbLQ0XyZAVMzcGyqg5+Dcgg+VxQvv1goBVMh4z
eLTCUoK065T70NN8iRvUr95taNZhCbJvxkk8+VFTmqe8Rq+AGzbIMzvOZKdFlP5OEGw9XjOiom8v
md+D0Fu+VLbgZ/m2RrAqrCyGPO40JLHbGLv9JL1HdTupk8NXFYWNJrKXoe4AVKasbBYP0IK7pLAB
jI5cZuWuXjddomfucX4DrdNiBayO9MkCQ97ksNTpcNzWVpyDcezujIWZwSlZxyQ3kM91uWjY+FZn
bP2ccLlWOCoIcAWIksecVxzB41ChFnGoGfx1ApmUxCHzKneILHjEXg55AZlXfVi02L4J+sIjxKXd
75pY/RMeRTcMpinnStmnbkdROqpyHoIWs8c9bIu6ORvOVdQSCN4ZDdwFc6XoQ5Kajt+k0X9JbKs9
zdZ/awKkoAn0ek/rgc37kdvgP/h8RCi61rYCJA0vpL80ZOkT3KYSKAENBDnbmlJwXZN6b9GFP/Tt
CJM63+DKWjaYWDtRNYX1c5I3TeiRhhNjm66Ve+DW6wP2FmxhJa/OyhJIi5dOPMBBYYnzMZqy61qh
9K0A3kA0gBaiIiv6Jx5MUbHgYRa0T2jpkChQlwwv6bzBqPU2hzErUHrWZR/1wDp7Px1Qzll8iFgf
vAOm2A5gEZEI2KLQzsw0HtEBqiuQfEAigdRz4SoZfmZjrU4tiX6qLwz9FQHq5LvG9PU9TcL+oCKv
95xGmPhrMph8aRbmJO3Xv1RyeaE8bD6lHLPCjSMaeS/UfF/VmuZOyOaCLh5VxeYGqC54d1brsPxn
UNXdMynmB4RrBZiyt80DDooYqNE6XBB5rouhGeYjlB/A/2CA/lwHVp0NSYP9tNayL/1YSdgKZBF8
SavuMbb1+h+Jgn7nqjQ6dCZcnjNC02Oqo1+DrSEn8O18YEtjzzKegTZUwKhGZKqcl6jxV6+FOqMS
ss8W+RYli4IqH+tZv0V6VndE3/Unu/VZqRBFchizIH5CR+BLwkf92Q0oggY7badonG5I4kPEjKRI
nYdLyd8O/ihFuOF6h2Soz/Xk0kfW9aA+Rxrs+g0nQdPVWf6TrbA3cDvbw8YJV0bXAbhTQOoa1gRl
GGLYvkGlDdRnG4FD8AYaEe53bTN9GJwyT/E22kNU2aDsWfyfnTPcHIEHi1IHKtm7po6uSKdlBh5/
9GdpuOhaR80/JD+TvEsljMaWoD4N0ZIC+UNp89gKpkEuV34Hv4jfBJaINzojvIKxtX0KqdeXTfq/
6Fg1pl1qDhe+GlNIkrzDc1R+hrTTIPkq/YLzwj7DE66+zS4azoJvwYdijn6nIQ9vFVzBc4qntY+s
9b9UAyHkgBpnD3qjQ38nssdsU7qUi0EjmgW6IFvf5JOi/iVp02QXezfl8AMcP8lW1x+VX4OrWpP1
EqXAJ+sVyjaTwcQhGfWWdxP91qPpD2RC00OtafY07SIYc1NyMLAwKoZM+y+0fQCZjROYxkM4VH00
bgRU2VBxrOY4OFii51Kg0Nw3WPpALsN31iwZLOni526oN9S8UAk+TdGw5oGooPWQShUoYUhOogSO
ixnsNEkrFhjkifmEDtwgqCj8ZV1HchTWH3Jr0USPXf0bBaYrumGCD3NL+GXUkd5hbfp8gnvQpcJA
7s5ipggbhW6oDTy5DRkL95uMpn1f1ZAqJNrg/gcgD2nhNu1wzSdva9BmuOuX6FSteNa9JzP+Cvrt
LepeY7qYQxWatqRNYAvw5eRKdC+bIqvJ8mgxV4e7EqFQC0XMCFZhAkgUBckQxmh5Jp3BZsZAl7AA
emYw1r1mXPhdJNrmFkiY5+XtFtS/53nCZcSmerfFVQasqR8A3StG95HMfMH0z8Sb5rYMq451wBKj
+nMYZP0XLUiLvhaehAW6Rb+D6wLLoxihl4CBPaYnID1b2qb+bxTBdIsb8CJ2XaZ93Kz1UzzDWRbl
EruDiEm/SYXlPeCN5aqB7aKAlOEPCgB26Llazg2PmQXz0i9fEemGl9WN/t34uILF8tCRE297sB4e
yPeAIeLXYfS0TMae7zPTyXs0bXKPUxxFr0aBfsQ3qncCaNTDUPX6m6xszlfUNB89ncxbm4bpzUMX
jI+yIN5dzBB7DHWrjpPYyG/eeHytWa4h2IRs9vWOZU1/5gOkGPGEoyOHase/BULJf3PbzznG0dyL
rJBaIiDaKB1wvtyBwHydrWse4jBRH3C4szubLv+/om0r9hvyq16zxKkrEq3ksa+yCDUfDKR26YaZ
EfRnj4sJEJE2OF/JEkMG2dk7XAWOd/xjbuV6gAmTORAj4tvQxezk21S2+UrS+gIpD9CLeoJD/UsA
p/S+bOIkfMVu9pi0iYO+NKyd1j3lKW74FTHNPz8QtESHZSLceA9ljZMCThQH0AzNrUtqfR6nrisn
1+W0DeWpyWJ38Wxb9nR1yXdrDXkcQo32YF38v47G4bnRwezzzoF1ODVhABxtEoxeMz3OBYcP14mq
UaHPsWpkRZxqftf87xouEPSJBIbQEoessdPy0si+LXkXwZzc0ktnsqe4sxbkmG2xGxQg7AUyLnqx
Mr6oAJ4+U+1gDhKdAAQ/xlS8dkLuneZnPlENAHN8NdmqcyBjuJQooGFcUZOEGWZSVZ8RCnIUmVsB
xehvycm+5vRVJmvRz8EHIgTRr8TNybPgTFGFAeM/ZxO4LHiDxml43oaJ/HSGRZeh58b5USFSK3ez
KFUzXUcrHuCjBEy5hQkiBFQ7BTqgoCLKkwlpKnosKzO8KwN1TkfQTqMRadv57xjHv0bFEO2ickpI
sUr34Vpz0mZ84KEs/Nzusd5KqpbTlAYvjQ6xbUJ52JAn1rfhbkVAVdXM5wyJWJSlpx+oeJHmKxiQ
wRPL8TfGTY+2l5jvBTPddzfo1+Fvak7Ct0+WBqyIegvNZPBLU+izODuLbri3WfsUeWkAHzYXuZAP
AGL/RNM9pTT4V40rCqsapdBoAcNDuVH0oUtPE/cPvEXMMNNRvDN8+tOBVkBspkM+/PaUanFCYXyi
OPon392zDQGtWYVYyO7dxOl5yvhLN7EMa0n9aQPQo2n8LgKI6hP1OAtWlQgy2w4AsOGnmfSF3BJe
QLmGAVCcsHnIggcthjoPO3YguFzHhL55UZ2sr/5RSHL7EQOdCYiwOACRk4ywYc2Sgx/5VcmhPmjf
XNM0/RM17otjJx5RoI/5Oo1QPsPBE4kunXEnw+DaGVcM9Sv8BsIlbVHfxL6cKrMbt4j9Vxnk5nQM
Heci6hY0yfY2bPA/RkknStviH9ohuDrWP9dDvc/G9GtyVfc9bt0fjl8OwaK/eGrLOYk/Rz1efxaB
Hd0+xRSK28bCQvmFPGydZ43+18f0iFPrb7AsaNyr5V1nmEVftp3DJhI1KihI91MQIeleg7qvs+XY
t74M6xZjtBksUvsdVL/lFJIyxBfsWVhEMizlhrYmRM0EqgpJHwrEKqXYpxXY5sCJS+ztZx23j5ZX
8Q3RGT0oWtR+BCcnXNJKRPsCT5UhSvr0rx3DI2Ym3hqJRnarT9M0wB46VnnXxnoHXXW2h8X6um8S
M+Tcde+aVTcGiSkAuihFa+rFQTv9G/E3Ao9uecW1NubYHg40QDIVxPYvw2CDQxL5oSTp6nCGh/Y0
OUVAh6t7pCXSp6r6FKpJ7Bm1EA7HuLmqZHgBEN0UkjMYmE9JBAwH6wgPrD9jh005NzouBKSe5TST
Gx4vh6tF+medl2dul/2io2vVEJTrLAB9b4oFemQCo71cz/7U1pTsbCIKsEIvOqXfiGZ4CIKhwToc
SphVXKgSRy54fcILI6D1AB9WSBTOqwgWc7Ml4MK1TiAkqW66TeGFTl9s5W5pEl2SavkgW3ilTVpa
FLWA9GqEiC5wPIDWN/kT1YspN9wGX/hG1yZaHhZkfkd8ONjNPa7CAhOqoqAIxuabcnQ3rP8OrfnT
4PEBpA+7AwRXttDA4fKh1ocMXGHDhq+5F3ciUgYSLHroZ/uEubX62Hnzb1izqGwXDca1IzhMxztJ
x5PFaCY2rSsG4F4VgI9seGByqq/pop9bOQEogEfxKZwh89usOACNNYcpmPj/FzEAh/ctRupDF14g
e4zzOAWq60CZrijjR+O+e2TvQjP2R8XRjnQpLsOw6ovZgrAb0gwHfUMuNdyPO2mvSCmXr36Zbelx
TvmkQ9CDeWFYxqJSXy4lNNdR9CB7hlrI36FE2YdR8EypumS9+T0N6iHtEaKNkLtDNKaA3oUcyg5Y
UcHpcK6n/iqAbTxtvC5cnBYVTJnKOYhIPrfkhMG+S4MrpwGI6HMBLjJPMKQaJ53dVQOKKgC//Voy
/G9LB2PxjFcITHYHOfW/mkh8MQ1IcJR/XALfaA9geHWY4Zx6GpdNt77XoDCAQ+2SJZzAGKEpxRhM
D7QglBcxDW9y21DJa1KmvWpzn/rb0EforJaHjoiTjy0kucBq6JbiWMUDUzoRuV78vAPZ+wSbkhc3
qJuBq17ttzpPIsfyJYJk1rfdt3bzj/xou3Br6Y41XZgvpnvZZBfkXvLtgAKU3xSnIPNgY7u0OJeo
AgfUQlwGIVY9wjx9vAjX7EC9RUvOovn3qJfmCDK4QMrErpshu0DXnXuXIH0U1lZhs4HSqJ6tCX97
sgaFaWrkIIUPVeZPGKs4QrZYIp/iUP98VJWFn6hoUEo0L2uDcmBkgPSWgF7bLNoncjZnv1YQNzSg
/mSCm7Pdkud0MOUoht8d5fL/b8tAg1RUSQuvY1XdOpjAn8ZsfOLb+IB+ZCu0Yg/tJgiiQ3By4rv8
PGp7iTEtYSr1wSno6SBibwpOKNisAiRsYFJMRne0AMTfnaJZpoWQKXvgde+OJIu3fMmiKq8VlPww
9wdihJjAJPueA7GHyDvZIbz7vZnm12DQ+15sELYFM0oLNf8X1PwXzwCXjhrOz1OXAF+Kk2k30TVD
4W/+kgW0AN7Gu2JLCngEBK9f2H+CV0Ul3T5W4GlotkOX9VCZ8Tlo4PigOoyFZLhtQi7/cj6nOXIH
db5NAdrd5prBsS1HaawK2fV/YeJxNxUOiH79GjL6PIXBp5yhY4jTe7piZIK262PdNSNIAUxySkhz
Ubbro1rXg6uqpUxTzXZGbf+y2v3AcyfoHQ9snh7reeVFFk0njj2RKCh6B9JCv177/wLlf8jy+JPC
N6zgUFjf2GL+BV1QQfKrs6OPxyCfUQLCAecZCM+IEZz2J+fsjc3DI8XCF5k3uzYlDSQv7mNZQRlR
F79NEltEYQ3lYg7JEcErSxkS/ryRAMw7eQEpfsiG9l22HfQRdf0YcYK2mSV/YPx9kmN0R0zGVybD
N4VzK57TN7bML4qMZxyluPxS4HEzHfbCrf+5hjzUer7HIgGSBhnR6PkTRtqPETI90QlpFLkY2rkE
Q9C//diL/zEuyX5K42iXjeaNZeFP0xzyF9chsjqBNLFI1666kalay82Ct1YEbMpK0A5LUkEo1iPn
dwRI/LJBE7Zb4H596uq0PSdLsk8hmMZoWzzCegPhvL6WYTE7JXbW8FscB1DCBQN4NkORm8XihxjY
Y84AF6M7kMDJUUGlqMWncl7wgzrJ2uHHFD18rGM6gNSPRZ0jypvfaYi5cdwFUQg4NUR5nkK5tnE2
PqODgpY1SbJSmj7+DR86tssaP/xeICZ+ha5FxsDrggX0aW9lXg/b8B+EZd0HgC2x40pXu4rpVynS
3xs+HezxqX8CRCHLxZrhLCOc1LZB4HFiJqTR6QoygZVASuJxETfhcod/enTrA3wJLdq3pJsf4U8W
3NiIyg1DeviUxBbTjKltC7DmOP/o8xMmVAlxET9L3Dh0P9NZlwpq3ALSluBOKsCNdoVez7oMvrKz
H/bAVYZCAZwoQG2NR1Sw7AWDYeN5mlV4YCNfz2Pf+Xu74khA4bMWnNf+tWqy7cpbvb2jxH0aKgAG
cTfhSM9AyCNpMThodHmvLKDVzfTylinyro2prqYnFXgmJ59GQJZbzicO8s3P7NBVA5qtkX55t9x1
R9vDzFHVhYZOReChmYZVUV2CrfoXN2MPNmIGYkIGuM3XqAMQ8wB9x6y+iDewutk8erAZ+JaCzSji
D5qHRFTTpUVffuwZB3JjlIMCR0KV5qrgENJa4EwK7sKA+AK2cTWCPkd1+N+4rMvz2GSwF5kdeSbb
hP4DQoNdHyf9viXgqroENdGgbHUboZc9NXUvPlPf9q8h6aEoS3R1UL01R+0UPRCHsTKUTdOusVBm
d1lADzBll0XdhhNkXOCH+labg6JqzhMOshWO+lDyhG6+9z3dQP5YB2KEJu2t6lkEH3W/TXuREAJQ
MjN4uS1ZfiGoxeHJgP23qIV3DUnmT1wjFNeYek+6WOQK8534T4cXwUcDb53WFMBs2isoqUfTR+Ri
BDiy3lq8JBOLBaRLEzwEnRBnJagvF7zwPMKQ3D70GOyx/RofZVa/aeX+q5wJy2aAEMBs0QwVjRj3
AGtlrpx06GXg3FJTFJ8ug+Js5miXhI3+plzGeZTEr5Q4oA5J1B5tapLSZ6k4CVtZwMtAFbMsUuXS
h0MJ+Zq8S/hv5H2/mSJcJ1mYCSwliOr1QXIYMg8xSKt2hTJC1bCnHDI8FhvPTbF24Af1ou5aVFB5
LcMKS4eoPdNooriIAOPlCJqP6sI2DkoqTJEiDYOJEeobh984RbbPnrMqefJCwJ/yZy1vBhb3M6az
+iUEtU39e+DHtyxsMG6zUXZidXaBB9qp7be+O2GpLF9p1OLTI0pm+9SVST5J44as5HyhyFNMQIXn
4PITu9MGnN3P5BVUDxjPyXtGSVvoiCe8hAYGKoFgJaoF6LhqfPyeQTcPhSVDIg5mR9MzZHGQwfpM
OHUAapYkBfZWmzwFPIBcEMjrj4IzFfyZ9rj/IZpwfyWDKgkPDCl5Je4I64pIb9bmiobTUoh+qqoy
HBqW5ptSdV0MI8MzWMex+TTJZCwIW+niE5iN6Byj0ll2GSUTYnGHzgC4jlpQ7y1dePwT2h10aBMz
pIY1UFT9irdZfU4KcUnQUtSOg4u1dDk2Olvel8X+XPr90LVHoJ9RcE0TCr0f/okK8P01+rVQVfwL
1GZSzGOSIYma4rHsso2u1XMULqj5ZCMhOHCw2kV1FcQTPXLJgWXglAA1iVeG9jChTMYnQE3V8xqS
4AbL8hHF/TiyYWfVrM4slsGazyAW3jge5nLVSKdI8zTF+s0nNN9dHtT9RMopjkNEFQ0yfUz6EXLG
aSLVfayz8OITCfQ/wYRnU4g2Ub8qpfp3AoUNy8PBwW9qWoZhuEU23L4STKdgJqv2KSAp0a0UbQkU
Y4VEFFF00VEaZLgUU0ghYhPYczABNy6QxDxmABFWow6YTa7TnCKpZsCVJVdTxIOH5A50B7pMymZw
Uhj7eyLUIaWKeta9KR7a2wbQHlxl044fMDs38lwHAfR0lgiETdl+q5EO2uAhlYn1yfcqq20oszFa
/+s1SKi8r0PzYteRQ85He6UwNoqODO03LuoQE82kGOoYkG+zzGmNueSwoyhkMONTMKAhONxJxNsr
im8gUZR5+7viCsc8uCFMQfsV23hfRwFu2TZGGDTGff7H0ZksRa4kUfSLZKYpNGxznkgSSChgIwOK
0jyHQiF9/Tt6m+4uo4oGpRRyv37udTt6K2erQ6vKsskga8gGEnKaxEjWnpWP5boeXK9ED/GKaKdL
BTTBZkXvx3GR+x86L3F4WFoTCRvA2eo3g2tzPQDVqW9dOQX9gejqLMbtWI3tavQGFzdd4S9uks5m
dBSEBs1ApjJhbcISa9GmHv2VKcbdGFq43gdWvqntEJA7u4oEzcNa5L5c9uvGPaFP2ag+WlU6n8RB
zuFpMTK1a5f7+3tiTptQk2Zm+OyK0n6rhiL7i/IJXJdOIbOKFL6Zoi5YuNTaHOmOnGqskEqKzD1U
UeGWG3pYyB03leV9Ysmzw+xPWQOtT0e2IFAg8xCvnslSmhzRrygq2HGTJvP8wxK5zNn6g+e/I/EK
uW2dhLvHHTNv7zPOSQ82JOy4QU4Y5x13afpaBsRar8MgUy9hHaAI6QyBm+FpYOxzxnePtaiybD2l
KbnPBW++r9nKXAI92a3hboPCYGVSNTbi2nR6mI40tVy+qlgg8UgP2annd59PQ9YNBeNgC4IDZGa+
9zYCPRZUY5ntmq0u11nYH0QFOnWw/NZmfGvNHEx49KoPYlq9ZGMxgm0PiZz51D13HLBqOo31UtqR
ncBxKkb6nNY45Qd8ZOA5bo9rAHWBoVPuKoTicJiqH7tIXNh1p3YoTEYn/0auTb5ydF8IMdR/e1OW
8JSwnE4Xn6J+GMUadbvDtEWIQLq2o04OF0ghQk6raRD3oa9ql0VQtG67DrKne2QG2YCY+tQf+C6b
gLzqglx6Bj1uWNJ0YNBwa4Oz20p6dF4BUIDspM2y26bSsXMQUtOx1tJgtRNImmMia/EdnutgCFgH
kg4c75Qw0WOkWg4X2yube+Q5/dEKaiZiI9f2K+yq6drmRvM1hyLr1tPkantdDLnApxkrxKWAVU+Y
EucIxNaoXYs1VWy5qjZOQ6gJzlgTtE85TRXfotK0vKuwOht0pfCM+CmqJEBLndnuHi0QoiU2HVYp
ETAH5tg2IqxvQpXRKnMkHOgwcAGq8+h2D5Xw2TZVgmouAmYIvLSUVQnyYndO5vHLn4u/+cDbAp/f
W08IBJNZx7vBtUM8ZMVPbUwvRkZNpVKOtICEPvbHz590xjde82utwsuQVtWGydmusCeUvhLMh4Rn
GtELk6fjbNlnRvN71/Q8tLLsr1+ZD6O0jmXMupDFfsD4F/KQBFsr/w4MuXx47kH3No+L/AKkh5co
IS8Imtv69jQyApVgYGwjFeyAaVJ1b8fsYXSqD8rbWxCO9i4kWZrVcK6/68GPID6BnfMrQ+W72Ttb
AzHEEvJaD87Vo+JghNfS8QDZae6lGE+O6bQnB8VgzVCs36nRO5scm2uGjNeOhX+c3hJMuYxQudL6
BcLj2knrPibDPktGuWGgRk87BfKApWla2f18cpLkQ2b+h1kV16CtDoFRXytj8lZ89h+oRIfIKugo
IuS1aHjljZJtYAL0OhjyTdcMG5o6aGrdtZQD5c1OS4oc3JNWP6kjcSsQrP1BBsDKQXMc8/COvo96
GYY7V2aHpKufrWbSrGCzzst5hFUpfp6VX6/iMCdez6bTzjO01nYwto4zlxRuKSUFLx1HyCcnUqc+
9p0tMT6/JUtluMN/Y6H+KK+FgE4BRVo7YhgdXygI3myu7SCtf7ZgyFECpjX5sYIEdSfzbbkdYV/k
lmv5Mvr8kK2j5ZrAlnYTdxBBMdR4l1svi0Oly8N3h75yJ7P6O+X2AL/Id9PA352H9lgAYscd0zp2
g+xG4ohBfNK/iTvt3bl8wB4JwWW8Jun0U1jOKeATpOUNOWmpxVaJ751xYFwVLSkb6cpD5pv/SCsq
CeOy9pqWbj21RrcZjYULM+8Cqi12TObdcrjOoKpNETir2e0/M5/JE/sudqSoTiu6ppPLVu6N5Ab1
EBOawfkeLTziQ1O+Arb8ATuu9+Ssvsge38Tim1qzCqrdMTkH1ZPqEqXQiXZtDGsvHf8MWXZLiwBd
l6TUld2pQzsKFtghWAT+AuHGWwduc5F0tGUL5vnCKw8mPqAAfs9Cic1ylf9SXwNHgHz3H50YqUBs
KBg9iUPaiedZF6co8G+VL1i6Jc8d7xtG/M1jwVIHitGZQLzyKXDE2VUwPBGpb/Dk44lP7S2RDN2t
iR1dJXQ6DoAplR/xIKaV7y8+M9E8LzcENeJdWvRH8UBiRm4MzDsj1Lhm6AHl83tdxfUucvuzHHgA
C0XQF6LsljI1WZWWs4+kfvGYNxw5Ke5auI9FHpAdi9syN9S/5bKAmqPp8nrf0kCfq1HtmFRfUbFe
XDN5tkf17kfeqWbwU0/1Rze0D25QnHDPrENQg42h5n/MLI654z6NjRy25GqexmE092mlsDWiSOH0
5wTLPytp/0oj4wfHNpkU8cEanFvuht+DMDaMXCGU0g9ntt4Gd7x0aOSbplEPVd29OwJiWWQ7WfQ/
CQTnclmjND7qIjDWsFyk0TTyQznlM9FkYgWMv2LwDvIW0Lr25b9CMK6wx/jVXERQK1FXkSc7z9Nn
jz33QVTt/FT9kG1GUWbE8bYtEaHZ1UDBmcpjJr3joKdl1nKdFoGD+uM+VOljmvUbk0Z76zTNuJrn
+GHQVbq13fkaI6T2PR7KuPuoMARWk/6TqvkpF1nJm2BRBWCIc/tgpNkzW+KzhTDbDjo5JKV/plRG
Su/NZhWP4d8hM86hUT6AjHVbJKYj5gBmu3hqv8MiokmddP8bj1VzsLK4OIaJZiGSCp2t6/ACo/B9
Betdu012rgP9GiyTgzpj1XZ9TmxWUCXZvzaxt25rb5cfKESpLYRxANcl2NWuqXAFgZv+suryoNvw
wWBeJiYQRauoPsiE2DVj8lIqjxh8b9uJ+KW2ynukAfGC9Oha465qmaYQF7cys/Cm63mXZgJvdpEf
NG4nVRN5pTE4rGyv/cjyDNwmu9h8xW9onTk33oLaRgl0uxX+pNNUW79uxIMkml2fmxdR1RtVJxBD
8og0RzUX06e3/VdKonuhBGEZU7Pv+A3FhHhuU7MPEc8D41Z8GPVhcNRlCsOnpgXbDMPss5PdP4Zg
z2y/3NVp81p0jFt76bkIt2Lj19yW9ER0a2TIJH65LRAGVuCHLvtikcC8MPqDvWujcVSqEh2ikBE+
Gp4H2Z3wIKW7YK5yetr21JgJim4hbJCZELOOxebr+hbROyVG+o7/4gIqxOBNBzdvmqwNgu2uqxhU
lzGeCF8d2Ti8NfLxFuf6lrKNvTLkKQu9C1wiWkkc/2tKRgB84q/2FP7Ewt7NLXUCDoi6EQ9pU3B8
46JsXMgfpMQKP8EU1E9e57wNk/glsuUlCyjrl7iR5fkbS2fv8uT4ajyVLYu62VUpCoM8t2ZPStk5
Gnssf5J0voRwtC3fp1yVCojUTsRjavHbinosN3h/uoPMs3fHhgIQCbOyuHfHba/rvUVgBMnVLr4o
1b7QzB4sIqBWuV8hncLNR+NTEZV7Sw0HdlEDBw7XbqquOGo+iiE46rp9YSMKX3DQl8PhvffCf4Yl
9BbT6nPhRsdAVA9WwCnBmtNhY0zJE0XZmjJry6q5F5r0jesa9SaFYHjpWqYkNV7LhfBfTowm3vd2
sffbfLv8OWo84kzK6DNJvPoQc8N5XnDGn7XnCCJGsmEyUr9mI9UnVyoQzNqT7rGuzePgBC+u7Z5Q
LfZT6m6cYLoVYngUDWcOKtqYySdan/dQlt99at5StydYHeeqz/JiLbtdPU7PGbeZwd0SBktfxadJ
yfVX58mhN3AiuXnJ+gYv0yfgxF8FRoEZbd+M9nLWtNmnZevXBrly02KXAC+mUqr9+NHQ0b2hWGkK
L1zXOTsWrbDcIB8XHwScM/mbfn2T6FI/TX7rhDDDMLoMaCDXuHKD8+Ta2ace0EF99Sw7dYuSEMey
2by1RfOmMyPaVgkeZ5U82FTPZTid0V/RyppL7jW4IIP8AquxzST2FImsyeLXkwm7YARUVoE/8fSW
xt4sy32JIbccMkTsamOMDY2ZCtGESDOry33CwpqWT6oYyp1244spcp4QA39o+lRTF2ECS/ahcvFO
a//UuO3EMmRC4/S4dYmWW9HSXQfT2zde+ZDF6p9JBUbzOSYrwyigvnKsF/rDZRXS1mn9fivJHcB3
4/8sOzLKIvguIn+fhPNhCfpSdbuzmZOt6Hs4izUwutzIhfKe6WnKxPycRTftEouZfOncHHqQKLA+
ZmmeVG/sSkM+sy5okxGLBSLkHqvIeso8DqQiyv6mSxRPaTyF5UyPUiePjGAPSrKEvBEfPp/tunfE
2vXjnZF62+VvNzFT3jq7JiBkYIgZg95oM8oSxmLaemW+HVUZrwzWOyT4GMey26DhQCZSIRZKPwxQ
+oNbskdavbZulyEARrcJWauS70FcfEaTvFHEE+3U6L1g3AFJhcTIjukkG3+DXhxGDncxjRcTnAj8
VVanTAch7J7Ym4b53PIyBfB/nOZ25wXkcgsfj3xVPfdW/IcNfCWW4U5AQnMv+msyifbLkzd3xs6o
ubmxD2+yON+HFvKm7Js9Xo+nKGSThE5JFRu3jgxAooMnhO3POTVefDo0Ra/LT7J1pwjTO0JDrfId
RN/W6QglMN/mxF6nDDGRL8x9nRmA3dVhXOrekHPXkQXYTfiMFWPta8hGoRx3K9L8gQ2CMBEtRCHS
tJ3zh3p+zyKi4YJ2P5EPMbe4m2aBRarh8cQ/8jfkPiyogMvBKmAcUZ4r6H/MY3nS/WGAaKzp2AE7
GzosEDnFUhuGrcYt1O1Z1dV6FDQotT+/lQa+r8q9BlTmXtrv8c+/aDPeRXbL5zyHv5Fh3DMbaAIE
ya2Q+Tz9IvN67whNCj9PVWFvR8vcd36wbc1s09fzWg9QrVTgm1ilB5I2Lr1trts4urBX8No1BDpF
KLNpfaLCvrZOCawTnpabFhIHEV49uVSTTSf3Ttrjn9LbXtoTU/94r/rxlUy/A6R/C/k1rEnIPeMJ
XlgCvM4jkKizJUD90InmHuLpnmbvxNt7E3o0PziQMCgkR227mFUDkgw1T7zQz61lr2M+IyFrToFk
6wOSN8iPoz+kq5GjIeWt3i677kXde+uxwHOcGY/LK03owFxpp9ksbxw9OJui7186c94HkX1nIfYd
FSjbORY7mDJFU9rZ6WkS5gbAPMQ/V13DQpEt0Nt/FvNrpP17THlDYNG+m5lrppyRvMCsLaQXgQcO
rcJisJKjtUa1yVbhqNkTP5FiGJ3TbrxHMn5APBjXZpJ/eEX20TMH973mVgvvrc57jcFPWWtubfb9
jsPR9uOzzyBR8C5innfJ4+GR99KfpgivWedtx6TahZb/jkR9mcm7RUb9ZgPPYRTdvNC0+5lCNuqc
3yCLUDGH/jFN1C6CPu2HoN+CIbTrrsRQjjY8cONVC5++HJ5tzy05KmxjyKAVRuaInMwYXWD5htpm
oY5YSlkkuVcqioU7kuuxKi8RSZ1ShugJAwqeu8moMteNzo62LFAfXZhb07+mc7OtWgEbyfNs83ja
NDyWV0BT3ztO2BUF1bAO9W0RDPwQO3g5P8djTeLt03IpcNaOgAnGo63iHa6QAWAEv4GQn3XUv06Y
C4TJOW/79d9e1Me07c9j6+18x6MUnleBpe5RwNjDaRhkWNitXXno0XQIXYB4i7d4ht447PzMuk8S
j5Mtj0FrnsPaw5DmeBty6w/o4QUDSbyFfeJJakBeh1O0C4wZPsq7TPTsJKgxB2dTejRemDEcyK0Y
wLTGD8+JXtuw3uN7INYh27N57mvJY9OUGEYe78u8Xlmp913bS0LSz1JNiEzgPQmSU8BRx415E+UN
eZ5BseyAVOSBsTGaJocXXwcDPpXLP+LPlPbGysDVKABMlgsfTfOtcYNgNcJzNotAaY564+flv8bv
trqfAQALb2MbbynkPKnt5Y8qSVzRob81eiyv8s+Eklq6KjvFwskpWb0D7VO8duYnIpGJ3E66bc+W
wXNUjxhdkQTZnLcBgFhbvWGuuix/bScM7cZbDUaE7uMDGCL+ABc+QzPv8kZ/lX5CFw9esopFiGiR
+Q+Jwy1Z1SfptGcsf6vWjZ+WoDlu+FPVgXCpsEMpKrY5dzF8IGmUyUmgXLnAKqpz37uBx6oym62I
q/PM0cS1flw2Rgmn+KI4fstH+JQss7/ICxy6YmvgXWliA1eweeb1u094lJsQ5rIp5dpyRmRyOCw+
LLe2TlHqwtIPt6TLdv0stoHhbpenzTEl+THdpfKqxzCuPs0O99TyDzNpjDS5f7kw35HwLzMPvBH2
j6R7MPWztzEZErHoqA+bLX6Lta2CswGnEo/2srbjlM5f3AhLj/WxvPuqxDt0lflsFvWLb5M7yRx+
Cb9g+epqaG1iudQmbWeyBruMW0Nnb7pRx3YB1hOQX1CBExZuuc6aiRMfbWzx3BcBrJr3/yt0OUEL
3bRrH2GtLHlt2uZJ07OuuzEtV6nZfOmiPRelQ/wRQ9eVw+dWB9V3Xvn/ygBjcsYACLjZW6koYZgM
rQvvM5tRvXMaLc4OvPO+qifgYQ8qT+ON4L3qvJj19NAVPTRKUDrbojWrN8Mbnyli+g1+pN0o0Lcc
htZMSed+3wPDYHudDvZsyE0tG9ppctAmZdHXGyak5gxCwhQSkcpzj1Ycfi3ANpt7m0PR6GqPSvTW
Zf0HBNseMpgCyFwFQ7w2U5qccsatg6vEKQHOSuYe6yqclvAQyLIerCpN24deFGLdOsSVjJp8lGJ4
dCloxlG9yJSNp/gqeFTC+1S1rzn7zmEiD5gQf5xo3JVC7JhhE+Bk0Z8OyXeZzLuOVcxlYV4U3sZ1
ZGpMGun4ICBgA9t4LjE9rXXl3jUH/0QzT5I23RtDHoxEFfd3zZ5NlObSEqtsolMNjbb74fsTZ8PB
QcGOhYItrMcQl5Cmf1hlFDb4S54jwl41BisKG+fKAN1YpYpgoin5qxx0Zyv9VkX1ZyLPblXa/SG1
uqcywfTf+3fLSQTsbnyAWqYsrNBhbLu41FMPZN3NjwLicJ69F9sVTxqPycpsAjAKSV2I/Qt+lxsQ
oylPmSzOWdD8yWtDHCtjeG9LnO1ypNXB6HCxOCcwNGWXjhommIe9NuqdIYO7LobnNmO1+WC/V378
GmEvY4DnEceTY6dtVfabefrT5m5kCcKvobzt0qfw+kYNSDb06o91P1P04bS2/RvycIoNQoIpUZEh
GOdV7696N6CfHezvEt9CYTfn0Ukh3HmHOrBHVTJcIAv3ZeB99F6BT7IGah1cbPo2LU3W8N/80GNz
aJuKnKMhI5XIXk7++QWlVG0QDf+Y4dTv/J7Zead3qrWth3rGMex0mPO8OGK2OYHK1H11GVQ2HKO6
CFfLycQ2qb1w+rvnIcuwI8xfCTzbG2jHiP/L6JHeA7o0p9QyKLs0yWKmMs0NCkq2nX3jIeLNO8XW
hiz7ZpuJGeaMyyK93gWh0dnZNaDVzBw8zA3n7NwOAGqTN2ITNd0POgSEJyP9axbFGe85qyHTT1MH
O0btLJtAGZM1Wb2BC1oZ/3EHqNvQCHA65/YjNug9NrGQMZf/HoXh0SlmaJlU0+BPj1WPxo3hJJTe
3dUlOWnGD9mkj4xpD45Sr4ITRXPUx9rBoGfN27JOt0NntuDozdG3y1Mz4ntPyBdCkdzbgXnzZf0C
sf3WuGjyuFMeolj+Bml+mjSyKn/j1Smci03WS0UdQx9E4i+M27GM9NlFD5j8GfmW/B5FxAA7iZBM
Q38zS8ddj7HcLCqjmIJb1BGfCk7ebUHD/nqdomStgFDhnm/+XN0zKb/ELBSgDk4C1SHw1MMvPeee
RImtzKzDUoZIP/rmbtkmQpy1YaxtPRKvuNxXoQi/soD3Uxm/lOgZdlgcCy8/hnV0Gm28dqStQRqf
rME75oVznVqcvtjfST5hSjE58X0Jvs6G5t7NIxFc/oXQsnjt5cFAJTn2a8Mvb2XSwvhm8o5/GRF0
rPZxkxnAshK2CNaR9j77WZo/r/GfJZJLUui7N/L9OZ8gBH79DETSA8pkuE+nTEoPD/iJ7CBInNC7
xw0Tydl5EO54rib3UTf+k2UXj30w3Mc4fI96rWjGukvaUjotl9deWBZFvZ0E5ZWwzuPy05NXEa9S
m4CrJRgK3dAZ2k3PFM2m6E2guiw+0VrPLzJp2N5EshxRTRH9iA5SNkd15XYewyOV3lOd1h9mGDzE
Foyh0Zn/F5dEQKxT2T5WQXtY+qOJKt1l9i2i5m42Sx53U14jZzqQ/HUa/fritgidVON9aF945qur
7SDYdc2c7M0Odrxn38cqIs1t67pDw1SnzTcWUfWPAWz0oUsVoT1Cyi1opv2o4yHe12aWXHSU+c82
iUqwudb8lnVUyBjGzKPSeLp3gWXEPyQQYKxj916+afUY/GHPMHF1YTxU14p1vWRhNUcx1KQpqckk
qilcup36KoCcVWO9e5zwK0+J6+DYJKstRKWtf5MapKfhpbDIAIZJGjlmmPNMRgpPPdNvmxPMjPVv
GEzIyP1fT0anKDT8B8z7TMQAZjZZhFlp0MML0bJLoed8uVH0MrIdF4dFwkFVTO6pSGX6rw1H2A9K
hvUyTvNMk+UNCbOReaR7IFzaGw8a6oOpTfINgKvOjr0EU9P8z255bkMyiNI+3hsTiVoDTfbylbiX
7/zCDMSL4FTk0Q9ix3s4uocapZW4u2VXzUhhVLLuIDTJPKiLj2xMMcoFTbSyyVlSQ/MV+u457bmH
8YUApSbTW6slWyWM6VPq4kAS3pmhxKMPy564AbuPmo+iHh9J7PtdpG4Rqjf88lSKzbI1on+F74gP
VHcUnZJ5aKKTP5jy3wAHSbZzS1jlnMCzsf+JeNE5PSOXWPQ/GCKZDCLXVdYLPvzj2HlXbEKQad0O
0/0FQmj4/5VOLtE9SSN295Kr2qWjvoRuc/BHsuqgZ57iULNHYjjkzcCaLv3FURXsvD69AR1cIkio
xFnMAdOmZp8Wg8FqDYf0bavsWUgfgGOye7J4/C1YwVNkmMMeIfVjnJ0zOSSYGHEAbXpnTDfkGW3l
zIseR+OnKLMHCVZBXmnKoG8Ib5D0T3HGkj1wwIqMRHXykgkqgaSBTcaGRB1hasuC8G+lo5HZfrsg
4BRtod+9FDKseBYKCySQxrrxe8IEZYuHlmN75cGgb906LYFDGhQPrx2eKcysvRHIJ1dQCUQWOZVE
HvCJOoR6KFfcJmUyEKDiBTQ9NUXxRxsxSYJzHB4zv+gudY1xx5nsxZ4uJ8Qv61/U9J/9bAdPY1Y+
4HINTt60NHSwv+u+7QkHFzUjTEbKq3AeNeXN2NN+EqLduYRqNOVLmXffCmwNovUKqfiAtF/gcgWp
c2fmhwmo9Caey+ZojPnwY5uzuffmONgPLFr7O8RdGa6SCKLTtDVSRtAxaihAYus2LG+pV5r7sKrf
65p0OwRfqt6c3J6a1NVV6eTlircR+TxRvFG5sPZ+br9ZdL9v5sRtaGBBSTzrPljyt0TU5cyr4mvd
YwCpK+PVUY75jxDa8oe9Qlx3XjQGeWmsLOioTA++qSmAAu850RyX4+AS4cECqqMihGjF13ByGT3Z
P3n05JQZwT46v9vMwigZq3EjGHUlk2JmMznIw2y7JsmhHNiYWKj74AV6F1RecDELjM+xM7WUv+I0
uwXd0yCJFQ2Y3j7kbfDUKotYhwyK264LTMsijYimZP0zMFX7kOYUyvPgkpQ319GVhyVn+Dy9VBO1
etzpv8g8zE7GOnzBH85sqguxPeRj7f3KYn6TqrtheLw1wA/kOxXwEIokKVMz6ghl+hq1MSkhklqj
l27JJglshwgGZL+CNexlWvl0lOFLagKj976KH2pVfxa9888JAmJahwbU3rT7Vek37YuTDR8aSMNz
48NgzSWnBwU9Xfk5V7O9Guv0cayx3KsRczme2XIn3Zg8La9nlpF73XrU2m5IC+Nf1FYPTRaLI6rw
bYyFC0Jd3Z3CntdhSWuP/agB50/yB8bwzrkfbec99KGPErv5AE9xt7HWf72c/LaU+oNlGhh1pir/
mIbp1baHm+8TI+V1efPelVl9aR147TqMGbFVzDHz9myDyh9R0m62DLJ91DhnldR9xFmOT6Md4HKs
SuRQrEAbwp4KMnDn9mSyFG0tjPYy+JlgyiS+NF3VVZjZ1QjArY242DfgbCssnP/k0P5aqt+T7tEQ
bVbc7CKl/bPIkdV/Z44GehFSjbHMBLyXVoKpXDxkL3HRP/adfdMFLxExoGpgcazXoVd9Ogltrivl
U9JKYtzYgRGbv8CbwRYFh1w4Yfwtu/nJKLKHpiA1ZPkfZVpRC1LOkST0RN0DE+w72CU4qD2xZBiQ
rwxrVy0cEOlq1BufYSkRFyM+DL+Q84akm/bsJKnYBPis2mw6yBiai4RFvCiRpPg71HG9N3Xnl6AV
LEsJyTRHY0oWTZYFJ2FgfYXBbDz1EGwnfwoSf0NCJYsbWs1JRT8NckfKTLcxIcGJxcfIMyVhug4g
K84Vy0qJM3I9icVUsdw7xV/Ue4Zzcci6V/t5jJunsc2Kz6IzLSZuAJxMg03fzPl+E5ar0DLwwzPx
qt5NwytOmV3rX+K2cOtKFH2f5pestGfXaNq7U8KKzi0wdBda+W3sG9Vy8ofEyNrSxNkWDUzTvNQ7
dY7PggI1KaB4nPR8zHo4AXtXezlF5jl3gvRRxTF5KFLMzzL9G/HbFDA/hf0llCF/hO6Y5wR2XMEF
DGbb40+wgYCFZ9q0pxb/EeTFMxRhClqs1EiSH4E8f4rFCIpfiWjBK0oIPZM1KnFEFci3sd1y+5bE
9vBer9Pqiof9Vageu3auCvizyoh3KonqeQsHP/6pkd4qiPy1KkLOF7KnvH+6MYNroiWGRpiv4J9J
xFS9Jr+yWGUcI6QAp2P/0BdyICkkMmMybxBFjBJg1uvC5ku16HNWTFftE9Z0kxAGEGLC/FNPhmYt
a++a5z5SxauZdYxqEjGxzNIaod5wX0bEKaRe/6eZUvOYaOyQ9azmBne4GR6yIrOPpCeogyDUHUnX
toCTrCjcYG4MTgRBa0JbOvMSqwmvm0z832Hs7QWHnlyf955h//P6luM5zWucbSNNnSSEOrdT/czc
FXNBg/l3mjB8GRBQjLUwMDwnBXLEZITIBEL4TzCO1KaBlbgEdmJn6/pkppS3asB0vw5twCjzlxRF
PBhM/Fg3hKRhXB28AGcXBTCjWcfcOfa+fMwZute1anZVCRyyrGY+KaJQV1zV8HmeI8BWzuUD5nb/
c2x09DiEY30s0b7WERsqeHSGRp/scY5PJq66b3eMUQqcSh9ms/TX/qywQ6dB9DxlXvqA43U+2fjB
zk41pYTNySlZ53aCSg1W+Y5tl9hty/4rGzjNTVe19qEIowGDgk+ecmYYAGNTHi3RaP07PkX0QIcu
ci19N9uFzZg/JNxFDxgGI1qsoHZ3PkvsKG1czq8mLKcH4XiEE/kU7ifHxUz+NBcTIftJM7Sk8jru
t5p741hPbfhcFErtuBgR4UzSE8dgmIBkoprtL0Iwj1xHWMqIBC/HAu40L7IvZVQT1iRCAdd6bJLt
JJTJEMpAAmDr8ACXAJK2S2DfrsIveT+kCJKvKb0k6ZgmkZuBm8vvQLW086XpU+PoyUcnVZVRvjVR
YgQrSi0dbKbMVo/BoNLoOJTQSJBl8E0dmUZY4kFlj7JKC30d2jQSpFR6OsE36oYMmSpQ09QIFgJJ
LKh/N0VomqgOGTas2bBONe17QkOfBahiLPhTXpMx/dcOtuMCBynTcHURs4tQlhN+uDbm0NtGbTjr
64y28RyB7a5tczJBKuK03g2pr5u9yZG5aeIewTniaGpUo56FUN5bGRjVcxUY+T10kGUAKap9pZX7
abaFs2qyLNt3Ad9bEPW8jRWaVCWY7Tqxpm7hpvTeR6L27uVMlp2aI7JiVOt/1eDPbLMY+kYQyTGz
HVfyYiRMwQqyTea03VYEdKhRk7XRoy/6khWN/3F0HkuyIlkQ/SLMgIAAtpmkFpWlxQZ7qtGaCMTX
z2FWo3q6X2WRwQ2/7scTOCN94IDnbb2ZIlLo7wzeGZkVkvUD1jEOtGlBt6l9t/m0hSzfCi4+hO0r
omfaIgdCNOA6GYGJSxFuTNfO1c5WpC1I8EkQKXo4K2zssMBM9Qdijf+vNp3qGZgtNA+hnZsISPMV
rVrLIqXYNZ5vbnVatxvZWu1BJJH5QShlPvBhrvwPBvyuxCCzjaC7b8iVIidkXs+hFPzrogCQKXrq
Rhldfhs68p5PNbfXRy2lnndZABpMQ1Dfi9iVD7uR4xczSPEcWFDTSTDr1xqHH/tgj6xrUmPj2JNZ
KdKdh43yADPL+ok5e25xRTpRunWHkgq96MfBQxQK1vjn0YGa3pto+An6LEN04z8MT2c3u/cNovBW
ebHcVD53uYaaRDTyIEZMGuhNEC8YCrpTnhrOazKJ6mL2ZrF32C99NNRg43pPVXmoU5Qdhyb7q0Gk
jmqRitTcSDb+n/SM4D+lasgmpKeCa+3WEPgJQIfaM5at4A++s2CrPSz4N+iAU6IFW9iT3+dFODiF
+Osp03ghywDOPZMqTE2kUonS4R39uCEp7bqU3cWaSJyzcLVxFcPGHse1HQLRw8BMNd4xmTBvtiac
FKclomkjKOxt0r1hsljwCsxGH0YvLv6kvJT2bsdhn8K52kqvBlfmEXwwCJICGq06Iwh7m80W8RUR
tj4usijJ2aHYDsLGuoKRU63AuoxuR5Yv6b9EoOqH2XuJOvqymR9zMjfHXOPMOPoZRD2g9KwRLQ03
YRkjYpxyrPsDGLVxV6dx+hSlnf0PBAdB0ix1XnxziZ9BA7REMpvi4I6egXKspuGo5w54XcTtGVfH
oA26E+Qy/BZiyMt9y6XYwd2ovDM+xOq6eD2qbyOhomctW7h2Hs6Dm3J1EyzjUtf5PefjcILKxTju
smyUHVFsxxnYDzcAVfNsKQ7GCPVUssR8FDO5ty0v9jWvOAWvbR38ZHhyV8+J+ZqhqYDCqBZ2DHpy
w7Q35L3NCPLzSwb0ohY7FFnk4ZPV/xwVFGdtWOYVP675lc0eKEiuoMx9VcatYJMS5t7LwmhD2y2D
MI3Xff8Yy/c5kurNGZd3UZr5rTNGuugcr9j1buajFAEfDZPO79+CzGff49d0XEEJHJ+qySC6Y13W
WQVZdPwaApa09oiFweI2knWA6ugRmI0VgEM8azJfqvRDmP6ug3wfVA008AjEn/OnrTtuXD7OvTLy
maTXDXeWfDhGhiApMLlnPGu8uOLa3MtFEd/3FNfZKkR/JNoTO23Ic7XHKsnqLxD8o9CMnV592Sz3
eVThM/b5ryyefhRtD7M7Wht3MTcGUwK9rDi2iGxq090uAvyWkmaok+6RxOnVZfOEPZp3zCv5EbBp
NOmRX7U97xjk7dkz+uehi/i4YJDMBrfBbp/37e8miB+CLRM14GTJ/G0x1H9SQdqqSX4ix6d0QS9h
Qj6Do4rLU0SNgQSGQkYz7LmbljUc6WKyX+ee1Xg0WUTU4lc2bcclDyrejHRRtNOppjdCWQmG92Vn
UlwR81AW7oWc717H6cWc5stS8AoAtE4O8dH5tymlOkH/ruBbL1PysKwWF053NdWnKj+5olyKNAiz
lB1o6Z0XgakwK5HigfRh2UUIbtW8WonHN2OauWjUrU0lZE+SBWrrZunc7tS5vvPEpaAAhBwrfzvX
orlOC8UgOds2zRCJJ1bFif9ERSHCTFw6xT62DWvfW+YSokUBa+s966/rOvUjs5hqzXodSwmObnQM
B2OohuxS9AW9DvBbiQHDswB/RU66S9v5AbouO/qu3xPvyaKXRpott7IUa1PegLEQasYqyjd70/RN
/1W6NDYMTLsnuxzmWzHWwy/KeFHuRL48L9KooU67DiUAJtLKbJjtPXbL5qopRXqeQFfhahtQaoYK
g7aQdf6O9R2QllyW98SpFb6rqX2KtcwOBOuivWEY7XEAgrEpKoiE3UqAaFxhY4etsn9pWQx7dNd5
6/fUP2UDTHfq6HiFCZKnC84HB1Ks8jbs1H5MT3PIAuzO9waNZcVWR715zin72AF6o+iRYCEbC1Gf
/EYNBCI76wAe1kC0I42UOLD0ErDvF+kDF5Je6Z67uIpNouTgyjPXC45JUZT7SiB6qzFoXtxRTnw7
stj9gWxAX4hND+sPOrsVgiOLWciCuFsc518zuvoIqMTfon8T9iglfpugGnlvD3U4wqCEeuJJRJWJ
SCBeVWyYXrLvs5jFZM0m7uCCX90wVkEqcaphY3jqW9voTgaJt52f1iS/wZkw4vNkwek0rC2732Sv
ygyQZEmuM6vQQAtDjTAnyLTVUZeffNHByChkzGCTptOCaX0izDDEy7ITptefCEp7N/qf5FdGcfSv
iud/Xw5sQVMM3R+jj7jFT7x8RRC/yUDXI1DrdG52ejF+112Rc3L0fyxoA2FGThv2u40bqugfZeVb
u6bDEBvUFv2yBjtloazfqIT9Fpdwv1uEV578QmJQ6RoZ+phd78Bws6MzmdSKmKlJ3LmsPolcieeh
ocNRcsqehkKAiTbYXpVBEl1MXou/VGa222LGsoAzGUi6n7kNXmAgwTGem03v9uYlchj1jLTAPjU3
zXOtC/ujG3hd2BF2O5Gaf82mqV5cuGtUwxQelR462dbSMZHaTf3GFqE/mSyKqQ/g8qndvN7bpmNw
bwCs5MUNBsjAVXs1jzo0idldBTnGMFaEDDVvkgtZf+x4A9FKywLV0ibOeONpLtjO5FRaEEEaz71I
yj8Q88rHqEW7tadYMri40SFP1PSypDkglDFOwqmusFIK/FOl31TbyWEyE0lX7aLaIzRrduZrPTUZ
8XzV6gsJS4xmFdFwmHn6oHrKggbliJ2O2dnaypr5H9ivL7NcHnaeG3+DvugPY9oO155emD07SvMe
ZQX+bW4HFwAHOHRctgeBCtSd+5zzZmMA3iVJh6Ox4JfRWTr+Mcqq+piGWN8BOVovdcNbwROCOK1N
fOI+zNoJydsaL1XU+qEjElx7AYg8MiakPtyO8aYx5pNAyw2tdpnOc5HWoFyx5+h4+MqDoXUh+rJ5
SX0Mh/wmI2dn5bkmUmfoepPPIr/bw0Arb9RX6ylZH7omXV0o9LEGEcU5pT8y5xFrql8Ev9bbOCfq
X2e6POvYwMsPisRiIHYDgBhsF1uSJDaIzaXr4FaZ9jsbbrGPlfglGOLOA2DfCzF/kkEGcAKjgnwI
Aq3YVUZDGMkliZOmPqNDeazbiGsKfl/GSlISu0h3exQlAsVv8TDtZWxfcn/+NUt+LOEzyFbOn8xX
Hw4fVFSrrQOoBpLgbmG3TbHXoY1KuD/uYf33gZ/yZZTHVP7UnRcWbvON8ILEi91kbs13/B5hGQVb
KkynWu/oweUj23iUoNIOQqpMo/jNN2qhoRcEIWEbRBhxmdCHwARsZl590kenLya+GPpp/Vcx4wlO
8UlntlAHQKU4U0V5NuP0XbfFrYgxXNm2+R1TE6Qi55ryhqkhAy0dGqmLs9cwd0U/hTmc200sumvD
ka0C/QrJYy+CCqdzfFwSeoX5P+S5OlsO02vdByM9rMWmTVPcAS4CgdE98LMtE2yq0cUUFF1glGwR
WLaM0/fUsL9NmzMfr6/MOqIoZGOZdDk4KSJr/+StQKajv2gyd5lV7CMQl6Fh1q+sVVhZQ3NQDjSi
WyvU1k5v7eAfQCOi+gWvkVDYm/OTncLI7/HRgA3vexr7atJ86yOUEmy1yvS3AaEyDHCLx9HyJ9Uw
+wNnO0E7RjHAvKFyYmJLaLlQthbQiUP/MS4PCaOJ/eanUfJyKO+ZNe4sJ/qwNZuYJT8ajnlszfhs
pMGxnchRDMB8EKRfKenRJ/7V9dRXwe+45E8baaz2eQoIb33uYma/zDVhHQWkgryLM897xgAMq3+G
6Hdjf6415+Bx8VOt/ujsPxk9sCxd8RRS7GECj8ST4tn2hqeocIH6dmN7WUx0tRW8CuiQWBMsMKgY
m8Dhh4gzohN6txDQXB/D1PRep2za5+KlgNuZ8oT7Vn/y5+yXX5qwtJlZRw7Ez7n+ZcTdZrK+chRK
k18uLTNXSdEAuELMszFiD2ePa8SXgXXvrEsosJzcuNNE+tA8G1MlrvyTPP7XwVg2QYubedTkd22q
FPCFjpiyvWAHSnonwT3IJLv55MlRSyAhu5GJcqjWWGKzDxQmiazu331VvPKK29VK71oSOktc3wPd
4rFoeTjW5L2f30lUMaznWzb/Q/YdGVY4t7MJwpOrxAhvbHiMY/qRjIpmBvGXoOIJqsen32Q254zJ
0++FJh6iGgs4X9jRF0evUM+r/y0ZMaguYOiKep8Z08GKBR4B2mcmsSKTjO2Y+N/52P7UrfEmrHnY
jUp+rE8kwiMJT/7SWVhPAhgujPVDILOzqXyKXzFDdcX8qrzXPvk0oUhsEnLLVjt8Wmtz5gTXLcY5
9qTbFcHSl+9WTx9CkVKXGa/MQUKIQbhIbHajB1t+bjhricpMJtZUEhzefuJrTCx+vqQjGVaaVRjQ
gugZqqlxcXqbhh4RPPVQhHwn45HKsnBqnfc+j++zxr3DW2BfZSWm2/LerM9na0RX7mFWWDmcsZOY
CI0RQuoy9xSoifKIFvuqy31lfRDsRT4Vy/RFBeDRWQ09hQDEYAztahUqVqAHzh9im+vTkGXjwdVQ
kUB9Fou6ta6Hl2ZiM9rgeA/rOsF/2ZWsjUpV/6gusJ8Zn+djYsuKeGHaX82YXnifGDuWe24VsYQa
HkSvA3NSsyDPr/BSOBskYDCbi7HhDetYHwnVM/SIKmPeFXYMNA+4OcWA2Pdrqd7B8FyheZ/tJYYl
2h3UDIxEizP2LUY0f0BxKyaa/khRIwgjO3LL4YHXT2VafEJPAzOf9tW+zDgHy8Rgfm6fg5nMfQkE
IhSEZbaSvfGhid1b169ze4I3gU/8LVbkBajoYm4Ztmld/0msif4IBECePT0Gez4bgslaHbwBb6Bd
ymcDHAl/AzygDSPPIYmzM9GfV2oMNhT+vdYxXVS0AeDG+GcZ+OfTNr/xXiGwaF87CXQbUIjNgkLi
ruSmTPkB2rM/YMFbJBsDLqjKzYytJFlOtc70zUb+t/SoTYxAYNB8Vw9bf3071rgWN1TU/FN8+4WL
TBcYa1zKwoEd7Iyp5aDQ+ykesRNpiX6SfEAgMLZTmfFAd98Rmj8IoHM9Y85UQPQ6zgOVexcKDw65
k1xjM3pC2Xnhool05tt1qPL4Fk9y77f955Lxiel5wAoz1ruWE6M2q2xHpPkPDJEr+wpaxsW5o+oE
fedcTD3ap32xGKWhD32JnLGjNC9jQAkf7WFoYUSJ6IHAaVulNznqz2AxaVMaBI8QhYFZiWvdQFrM
FNuDFfXiTvAHONUmiyKCqe/jbe8HrzYw5C6jRzMI+nhXc2rA8Qh4ozcTLU4WwvQcv64/BEj+1dE0
/pmFeeFqzqNYQDRgtJ1O3BbBAdT+wdbqOdLTteSPX3UUJuGWDmN/fE0H4wW0TBo60Qy3YWSONWJ7
UzqA8QxynUGNP79y0Vc482KgzlySSdxXKGhBROtEhyGDhiJw8xkx2m2/OCTi9ZvyUFErDh+tgWgF
8snN2TMBHeSbXWsgczG3jqZ7axqwrUtsvPkthjIXp4SOR+pYcv0nlWz6TSvY0aNHdYqEWBuV7Q1l
FLTojKG2jdKDY1jPVAS+Jyv3itfdIWkwB5dWu4ViObCJUjeBjV2aXIjabtxPoL6EYXw5asZ6PniH
gldowt2m0+gYtsBT3caEOPr8YaLFlJxwWeGdad88oKBSPFq/szo6Oqr64/vq4nEP11awjnocAdzf
xdbtvRzfo3PhqS3p+qseJW6O7biM7c3vRnunW1LuvW11KINi3vmr19AP4i9tzPe58llLLf8amwvh
tCzlvcU16DAf5qQiaT185IRb/aIj3MXro5HZL5oV+h+F2/sS1/N3R7nqA4XdIzVp3W05PLKyk2eH
rqXvMh2jN7tywDQFMdbNGN8OoHB+oogBybETaAAR7lzlD3gdk0c0g+1WbOZ8h+CLgTWI5bKlUgyq
gf8yx1RyLQR5dp6vrE1L+Rj0ZG7kCRTw7uaWst2zcakBuPP/oJT1XDgZKCeH8knR8sVcLoUFiLrF
qbYJElJNpcM6tCJs4/sr8Y7xDfG4tfEFgkhc3x5s8zDEAN7R9rCNlhE0sl8C1zDtu2ZNtov4jdDZ
ucVQs+NCmGxoQmW1ISuxd/LgPyyX3jZ26Jgv2vmKPvEeLyZ9RkvFT+SSCYEc8VWTHugG8dGBQEjj
XuEwL/9G6fibAyl5uIn9ItvggyrYF3Too5S22C8BcGydiNckskADWGEbiOcCMgsrjaPTBuBKce/O
mAqHODI2BaVGBxDwxq2y1UQOC8+1RSiAp1O36QN1Q4XdVOGTYNlgg8SnhgWJOIgPCx+7CPDQZ7i1
tq7r/+Cff/Pd/rmc5ecq/sY0NJZQ4olmw/DMyvxWIp636XJO+bO5YnzTqTY3kEAoYzHTlT9hPWZn
RX8Fw2eVBzFiG1aqYeSFl6GLijw7gB1Cha/gJGiyND5G+KpOzyISzOLJO5qCJBdLh/Ng+h4MperF
nl1gFAZ8isFULDgAL/GLLV/hjlcwrSZW0zXf1i45RpNzavqUa4M/78zBqXZo3s+p1T7jR/ZPgR6B
vbRgS4Cg8DtK/6RL9FMF7k/r4xZv29vYVA9n0tdY4vBzdHGMF+vV8231S6TOGyS93eojdf1mOKEU
civw77qcX8aONluLejsxG7+7qNfPgfDjcDTye5N3z17hgdw3uDXRvpIZz1lhjpuUHWyQF9w/abM8
LGD/HWO8567ZHHubNVf6/79oprHTjbPuxNHNlSA9Sp1iTVYYtMTS12HZ+tlxUiuMu2BP2sTTjioH
xCPVsyCdiD/RFazUh5ekPYBED+x69WGNwSdGrN1cR+91i2WQc/1DivKBDeDcJ/FJZdMN3/plXoI7
m4JfoubLobSzX8r5E2PLbxN5Y892/o6oFxLtdtlVZdBwMOX5ubXLQdwujntOuNX2eGvTiiEGRZy1
7tYJBNQ1bqUp3S7uKm1YwnrreuatlnLUYAmr3A3WvusDMfwqnGVG/xk9R7Yb4x8z2cXEi/dGiPE/
TzDLi2jLE3f2Ckz4UOgeRia5ChvQAifWWajwCcgBk92q7HM28c4XLU9nc2K7vfj5Pki4SwfqhkZ3
C/Lk5NsL13sMwLGaoY85tEHF+i+qDKSF9NVx8gvGkp+E6FJYd9VXO8F/4hZQljUsFLtlmyfA1fKK
AIPxn1nTf7UJCjlvJxPvfuOClZelZx7jeaAgYRnc4+CsTfTSgnpDgRTmq6JCUNBo90XArqmujb1N
/mLPOhJjESPsvTYqE8BJBJlORqsuJcwZ9wO74HQ0WzCxlc1VueVjr7ANneT/r6mZ57OAY331ZecA
cGOQczgyglE9YwMr72zZYyJTXdntPRn3R517GVkoGHzbMUrN351bEx1TiSEfvN2rr6rKPcwXuOIU
peSYaVZAU11Tg5w5br+d8sDZE44EpEqNy8TvhddCszgw56NIbfFk45oUOfqWC5dbWp4qtgkul10e
mMk96ScL5W+wX9q0Mw6JSmGKy8k7uRqAfDkzHyba985jNOAYqs3iasL/OXLciF0kA7xOeqkPeDvK
HUZW97pUBowSRzAsjesmwgDUT9urt1+qBAC703V9yN++ob7XJ8Ho2umFqpwxpMMDeaKfXEIfSf3V
DC1nH8htZmllnN1spmx5oE1jrWo+uF0M7tnzAQ1JVUp2los+GJJ1LwBzHIdspvdJlSyPeuCbp4wY
R2jgGs+D4ExCuul4nqxhF8BS25UtmzFtoaGzhUh2ttAUcwoOajGCFrGyQhIvc1pQL132NLb6rw22
gKcrk0cZG5ET9hAuX+VKUGihHmwMlLudmgt9aRzbv5bGiPGi8KunaanWY9xB1EgWvwFyDmp1wzUl
+5pk7x84a4bDnAXLTmHZhJ3Pps/KeJd6XVQcYjP45/I+WhO7FV9LDzYHfvAZfkjyy2E3sWk6cTUj
AQCNXRbfppolxBTt8nXdNQRcgN1TiWJmcNxBkLyVfv9n4EaEJyD4T8QN/FXZHWUgv4cxOw9jfk4F
zeaIonuBjhaUHVTOpH/gmti5Iy5d+BXUPVpEaiI7/Sq7wdlUUb/zQTTmhv1wVPt3sTsyziQaNuMa
TmyiNSQDcY/HmMwIYD/TdC852Bzsuyld7epb4BVeA11hly7O2dQeM51S77NSEw5k2mqM5Fp7a8dN
w6qLzwLLaljMpPrXQEYNtxf3/Rm+eNi5zufUZtvRWl5Tu4Y4kBxsCi1axbbW7d6gO/9TLt6opOUK
OqxTSRlf5Rxcc7pCrca4jdkqI5ZXYUWnvql/J/3Y4p0sz3OaPaYMVbSTL7CankZlfffL9KK0JN7P
pTSnWGlI5bhxe+PXGkzx5vTVRg1KRP2UL86T17h4ZfLvgWTeYPgHp2/vNppdC3aGrqjkOkNc4t1I
XDBttm3SPrtS3BttkV23868+Z3EEAAqG4RUt8M2EC+yNtrexi+SwuON5zGEImEvNctHoTnEnXuzK
3ntLflv/s5tyn7RB3+djjJI032Kf4hTc1b8L1e9jb3wKTPMmm47HoPluV8bJUE4ffqmvddAHa/2R
CWS9Cg5sQ9DEBjKSajnjcztjKmHZrH9Iiuyrojxhsbm30jwI7Mb7QJSsn8snbN1PNvKWxFSEVwx+
Th1nz04qH327PKz/B1/GO+Wd3aXPVMBF17gyjpItbtHh/s/ySFtsRB02fqeQb4tL7wdfPHZP9BCy
c8JPF7XDazzn3g/iC7uoJC9uIz4tX4F1i1r5bdXWya5m8FAW08qGhJT/Jonl8IeDsL2U8t6znqNx
JIbzlvHes6r6/x+twjDo2AWwEZhRI0WUScqMU44zmzFvAVIwwG0TjN2M1gN7VyRzq2AVGzvBs42C
RlErPeNeRmc4DFjXqIiQEqqV5YTdxWBEiWntwXCpLvgOEICG8QeSySuoTFq9ZcRxvBpZGlPsLeYP
KPHhmFINFhTll669re3rQwFRZKVn+WRv3eb3iF8O5jPE3HjYrkpz3vv2VdsmVH+6cldhoYvNfOs6
83QYJtAUhGBTlE3tzLsKKmXHXEN4k0oNpFwg5FBfz6wYvoPJgFNFErnJd7xg9pkAfh1hp4nE2aKz
nb36eTAoH5kdsVGIPAWrr0sbW7tOJ5/USW9nMAe8E3glKG591toq/q6axSe0zW7WcvN/E09zxEE8
WGDIihJpphZvpQWetpyr4xqHKCeJdT9Ze0/aFE7DSDNQqRkfmKK4CBjrtGlW33aZPVxWxQQw2V65
GAu7nDVZ5JW3OiEbtAxnDd+GqXoBmltA1BAOIaOouXbEZpYp/ePW5WXVSJbZvhEWef7/Ihlc7k70
3pMZ0McdE0sJdJceMF3vl4h3Z4uq2dlLaEZ4vYeUmz/SkNuAOAAYs40swgmOHb0Gxbxzm+WpKzUc
zmKChrialJd7LeIQV+HPgvdFFGTVSwIDmkGhKD8qXZzXP1cSJeB/PhCvb7xCQr/I3yPM+vEEucvx
meJA+fPfZy6zgek88nIt/EXp94ODXw73XFf32Pa58wKOMLKTWa+31XnHG23XOsRZEaz+z6Wx8nAw
PSZ1unMx+ETmNbcG6DtGnFPY0YUZUYhWBPTksvvNkjS0lwhjpH+Mc+/oclWKsYLT77r60eWzr81z
m/vPjWvtCRThdrUFsQhneG5squsz69JTILoMyamIbHZudBkCXh6f8LTAiij8rVNyS0yC+TPLJmRe
1794OMA2c+N8VOR+NnNJbFLMW4v49vqEkjfYKv78I8hCsyZpw5MdjcuuiD9qXnTadnc2X1suuhiC
y4/CIU6a44axugJivH+Qlu8c/SEBA+h0mBIIviSMX2YjTkChHgkg2LH3vzVuIO63bxRErZX3HMmU
yE/yE4Txkyybv1DwCBbzuK9fldKWJNdpyI7I2dDCpMt6eTLT9Rzzl33ZGeVfUm0Gfy05sCzFB9sg
zMuJZkm4nTnTg3DCdkD2o78EaaYM/nZmz5Y9/VfRKImKJ7fk8U+lCeqX3X60sRoQto2LNuuLZ+X0
L1YnLh2ZQ2QTvO1dzgZ/uQZd4+xTHopuqN+QzPZOwKS01IQ7HOxCANG245B++g5pLE+7ZxxTYLhx
UnDRaLhFjO+Rw12VedHh6AHGMnQnNnF7c6w+MUEA8MooQR6j7NfkpTxOAz1nLCQ53HHqt0X6CiPh
WFLtClzMf4+S9mpRJpJ7pYQSP/zylCbMDNV9J6yYn3Kq/vXB7NK/MyZhJXLS4QTT92MwPrcVCgvj
0fqK5Vvc/oK+d7XL+T035cN3kW3RgwuY53zmrlW/B0N0HZfyW7nmtFkzwFOc0BLiPAUIVINvvfS9
pFM+kKdmqFYq00RvO3YyQz8A2bzUXf+3Rhg1eHtuKKt+rdfiScO/l5l3qBfepE1hP7vt8BQ0ydeE
BnuU2OYfKBQuHl/omoEgQu4he06ceGXLwqGc78a44NWIPIGajBOsqn/FXnYoWhaN0G8xg5OfRBGu
K+sUtMDU/Sp4HzBtb6S3diP1ZvNs+2l0jw0yktz6p5tuuEANpRvaGIhGbC88cRVjpReFDBFbFtbH
2olxomDp0EgYwDDSyTl66xg4dlWM29Jjx0Yb0xVt3D4UY5K8sPtZGPd9N38CVeWiJgNeqjwxf3Gx
pbEjGeLx1R5tZFhdQjtpmgx6Bxxedq7GSJOg29/MbvluJY7VacoFlAHeYVRSnXgogBg1Xwz5NtsP
29hPIxqswYbND/JD4s3fqm2wwY7jG/uNd8NLYtAv0FA1171m9LguxgY+IHkvaEzdGEP123a8UJsC
EaJ/0kHKJpWMheBajYxzT5v21vQ0JUh1DxBXNoyBR1vpZxy49VYRYfC6sQo7LBWMJH/znswqEx5O
qJehLM8GqH/iRYl8HRyDj7q0Z/Gy4Cm4YN2aV9qU897EEMI79Jej4mf959Quay2VBazacVPi93cx
XXHPzKBHl+6BtHr141OJ8ClLJhakedJbn3WpCdL0CUJmQdUpwRv5t43jlwrWAMjJ3xISWCnZ9KbT
A4PRSpSabvSDfhDvfaF09KWDEBBHtA1atf8ke8uiE0BxrQfm+oQ2aT3UTBNRWq/uNjy47ah9vlkz
tg3+ZnjzT2oxjlR0IuHRs91m/d7qoP0LXDV4NdhyBTX6RH/0l/HWMoAb3LK4BmrurCx36SXnFVRp
aBViODmMKr3d/SGWQalNc4yN/Dpy3eeCf/VXgkiNJ6ocmG9iBVVmxIR1Hdu8Z9vCrERGaDq6kRW9
RISZuFvQ7SPrS20v3mFusr2vMeQVgchCm+7BpHHPQ9knf5yFPnl7bl9tGqfTbpVD0JMHLi9hzY4V
Q71f/+EM+WDjgbnIEstl7rD6zFWh90CDI4tJqTmn/Qx0qQKQ2BWn2g0CggxVg2e2M/KPFTzBHgzH
pOa5MLMUTgrhNbjEuKYdoNwMeqmme4b5H57iTszzt+PWV463Y0D/N0yuk7dkD12k+0ypJ5JToZfY
+gw2u4XuCj8oLdxdRt98CBXF2CBJJLzu2Zdwq7e5cjBFHK2Jda87zY8+RnPKCgzarFfYwfROTKpb
48O4pdNtdOr8LakydldS/1kw+RzRo1bFuH4yo+FkD93fuE9f/ZapBFvMvsDkn/NPDpzupL3ymYXu
aS5xE4w67398evSYHaHSjax2tR2SaHjqnbUaLkWV86+1k30po765Y8rnKfdRIb7csn+dV/5PxFEP
8iDMx+nJiY0jOIcLWLqD1+tLP+VHxN63IcapB82pgK22ErLHfjWNpgzMNef0KtPV2Tu3c7Je/nYp
wXMMtN9ZDOVls/YOsEvTCljQcF3qetdJBLq8e6dVJbQy7z9LuFi/l6vRk7VKc7ZpWV7hxaDIgjQj
NSO0ZZQJxRg9b3th8hA4ocZ2XouVv1M55F2JcuKQdf+11jCu7bMULmFz2hDcG7mw+mvCsfEoqWof
KX9CW+Lv9fDqThOiatWNGw8Q8WKDpU0BqwYBjPhIjX/atnnCJyXDhQBy148Hqh4YiVZpq8ninfSZ
YceRT8UYD+CVP1efzDT398YZym0rh93k4AlKSIhvxGQfO+o2ciM/mgtSZrtaGJajtkkwuivDJG7J
TVQA5xrWuX1qsOMQzrXloVyZ2aFvQgMLyEmw2d/OML9L1nlijC9s0g7WioMvSEsdSHDQ3dAAuACi
TAHLekLIDrMqkycumP4JOjadaN7k7zKKCElYboTS9BSl/n9Ye5jR54RkbbtctUCC7UTLXruwHhN3
pmzpR2KyIEVy1zglXrd+8OKrHaCwWPx4idqNDiQjoPGZC7XAXhiWoq/ZHu/CJWO0/pkkP+rSkMtP
DPhJ9oOnWG0waQEzKgOCm2UPDgH13Ii6t4VSzoMdR7Bw4p49VcnHFk//tWQau849dIqGOiJ6kKiP
+Ip3iRn8j6Xz2G4bWcLwE+Ec5LBlziJFSZS0wVGwkXPG09+vPHflGVsiEbqrK/zhGw7Rg8ANjq7n
tCwBRJUuAh9B/2o42pNTj68lkytrHN+LhKMr9x4uxDO04u9pTQ05mOSwegVlqomr+TkckbKZhhZY
z1x1Pyoi2B9ZZniHtNeDjTZ5X07e/BQg/yiICGl9l+xnszji4cPDiDewaeHBOk8ad5bo83VCOi9W
VHqy/Y/cTcw0NG9muOT5Oa3CfeEkHEVzcI3UekSjvjvKq5xAa+XzP3NwVq9+LrN567EZPdWBJtQ8
IxzIjEvZJKoMywwf17pgP/tijaSoJpKr7QPF+ncExU60gfClyMZd0FnHGjsmPYvWlqm8BUa8lQ0x
eAByiHqgEc52Pr+j8ssu6vStN3rgXbTLJGuLVZeCgnPJM7KmeIxSXVSFy5mB86cSzTsGcSBr3VXd
oqN6r5CAjTJAm2cX4v9QYOiQG58Iqh313rzm3b5j62R78JwAUbCIraMlBP1lpd3HgUuN9rKITQ1w
tjpdCkYY5t+4vDdxdEzogMbUoQmSLK5fsqJAdPHdvoF8hqWTfAC2hcXIl3MNOSS4/hL5OwG2u2Rk
8CsZmTsXcPvLHBRZQtslYtPYLRGOGawFYIFUmjCX3LjMOmdICw2v3WhKtjebaV1WHwnA8QGAgaO9
DfajMX/4Pq0sN9NAa5hrZdvSrUbxASQMvRf7hAvB2owxDwYLwW9YSGo7MWoydKcdI1r2lgoGol9G
aoa+3Z0Ltv1Lg9AEXJaSTqSFgyD2KHaw5Ha4UBh5HZVb2/8GxSNBho8/CnR8+MV51ABBwouzUdR1
nqf8l0tPAWoxu0bFxhUMztLSxsXMzU4Uxi4d0SrfdE7zB9l4Hf5jvtcgQMkC77ACNILgHErV5+zz
PN4aCCdHFf6Z1jX0aN1HPybMMRhkBOui2+fEMflERYGkVdtfgb/zoL+O+j4KHCqmEBAUha125ymM
MM5DnLD65OyQJPLbAas2I0LzDzxRVDRht78P+biquxJn0j8z4xI3cxYTUmv28OEx4x0nAtJ/L4xF
o2bmVl5Kx5HFkgRy+zyTlVT2FzadLg8i20sQ4hcqcn8FNTB59UH8muvzH/5Wr/SLwTSgM5PdDGZN
F94W9unuaWh+RXXKRsjG4ry3qdEmtIZdAyNJacVOB3kyspi88qEBIEPAU76H3cDqzZDQBn+w6B19
MSboLEzM1phi8BTwDNu6xQTT4T6MP2GOIm5ur1iDSv9cZ7ROZAHip6Nu4gKCSLupoGDgNbLidn3d
BPWY0UJ+NaxXC1yaXX+5KK1ppB+98h4HDAn1XTW/DmhTgqLbhyiJtAXiMvrJQb7YTEmvMMX7/4X2
4yYOv1n1EwEa/QvF80SlhYYAFZONfASadYb9xhhYfsPsDGYUoDsxQkGh8sA1z078Yrr+DsYV4hV7
S4mOM57qJARyHlWhsdWA//KlAluF4oNHBvZKQXjny+rWpfWE6BqjWH63bcCSkn/rIcwCrViZ9VfM
rIg1zfXJW6etBVs322sECmbvpxr2Cc5jO8UZD3mFyWJDSSG4nA4BHH369mxEhQNI8N4ve6rNp8+G
RngSP3i0ydzsKi1ead0kVxiM6j7RnkPWhuOWa4Yia9mqbe8dzPQRNxdWJ1eButmZC5DtJot3eMbl
6chfMG5flmyvkXDgqiFtvJcCiVh+I0I1qR8eZLtUo+467OwFC4sHp5Pv5kgBFJhwzFfMWuBBl9Ni
tl/A4PQzRsQOwmygsmdzwy5PCZfEhsr8kS/vBXwkmhp875j/Nij0gBJAYFc9pqha1nrzlPJAGBc/
eBtgaNYGxDMWefTVgkYpHCS+tCcvu3PtIZQcDEzXs+3vnShvLujIbJlTVwueC6U6zb3Wfiri5Atf
PcZKARUmPh5v4NT2Exg6icYw+g7Un5zH88dk2DseZWKop1zqy4zGtI8muRH47wxM6qi7lGB4Q2Ve
WZm1513wtKZIOwTAHX3iddSlK1rA0OE7Cuc3bn7i0Q7uO740i5HilDHWBmj1avJvNR6sfR/uAk4S
labigK7tNJIDsuXy8gfJvQX+wWtP5wThvUEfNhHWbHlWXXLujA95C32bHVwdm2cSt6gJr2GBz1yu
MKvh5tTyKMG9rQFQgIduKxWVXWOrWPreHPOnYDIkMCpd+8boHwhdRMMaslSQrDurWLFIkK1Y69Ye
20ecOLIv3vw/abNuP0StA8IYjUN2UU/AD1901Xqx+Rsu1SnFUS975yYiroef8WrkTEGxOnaDypF9
HKmPQuC7AzVRgeGm024SdIqjMVlH3iOIMJ/uMCKa6W6AJNjSiaZZ5qN1idBqgLyipLKyHwrEhFio
lV5cexfRUMBUcqzAxF2a7YYTJ/FAKdpAAHWmt+2mZHJVcnyM/Z1xwClq0oXSPLAkkjiR7W3XWjuk
EUZ46VHQqEGo5oYn1kVH/lUWDP7yC/SN2KEr035LSeBbgRdD6kzj4kdhzlPTgHa0bsvaAL7jZvcJ
ogiBLAy1Lap9K993SH2rFZZcK0PxfubAxL+Khk1OdhCl2U6rypv8QNFVCyKurSbbBBi3/5TAZHMh
uVI+7pkk77oaoU6tOJtUBpycI/RlOSe4Uo3iwUWvoxfANT5SQ8dkIbHnv+gyHaM0R4bQVjbE6izS
XnW/fViFekSu/KXQk8dkTM88Ks3XlmPtf8jW6CaSabbayJQryKunTrNf0F5atuVTV7GlmNZKHsOT
zVSwI/w2MixMschd1Zgsv72jj37haJ8dKCgKY0hEUSt9T8MR1dlsmc7iQf0HKyss8pi1KifsEHYR
B/RoQ/+79O687uNTPx2qHum4WttU3V4ttZsskg51K9CUSOhxajcLbFx2PAI5owcqLaW8yc6Zq3ca
T8gHoJ/cg0GIE2un4VxU0FNME32v+PNKh31hdvhPu8SXaZoO3Vz/NcFCL8O6/sHUa1en7rPWWhe9
mY6Bp6zQT8dsFRUUZ2i+GENdkrH8Ln0EkQucTStdvSKp11NNwFQiKx3xUzdjmNn+NPAjKH710QTK
yjrpOkakODAdlCl5V71gr/rWoej118TWn0LfsRZGgsSKme0Hezqi972f22LvZdEDz8QtHj47GP/X
CJmO3Et+6NjyrjTjPcubIwLh29r39wYRgJ7ZNkTsYwHraTm6yZNmZtwUrWDLQ/olF7Qdi6Mxkfez
pvF7UNk5prkJ+hlPjXDrmDNr2dc3qOStaq07OFUwooeEwgXHYTpWGtUT5pWDp4wLJyx/Myc7Wkr9
MmZYA7lm9T3wKOJIXRst3tpR81RVGe2G/qyOcb9U9HZLI3Ov4ppuV9o2ELYkbJ/nJAeXmE/ubs60
e4pKsySXAxg4Bj07KMxbg/WbdTBqKZDtfLhY9ZeCS3SkX9nbqn721deauMmWlXAcErQglbc+U/M3
rXpX2TWFSp94Y7TV2QFEhAsTGE2i6lkrwJOdSZUlp2n6XzWZ1xyCPUvLJc4z8CD6vAKj2aqYFZg/
9HAWOYDHnCZH1Z5d/zdsH5x8nH+yYyYGSSoy8G1yw5qUMZw40EEO8T4NJvbi9eeM4TOBMyM1JQLT
mWM2cMmMrxLVmLQOYWw9NclNzhgWvBwdStF9zuFLwhfzqURiWWoh3VMQSpu5fw+SWaoc6Q42HJXj
8AF1hqEXQ8m4WwaavR2wA9DGdy5Ung6h0HFQ0Ec1TzJrLlxpXxo6PBUoneLdhJIdgwZPkegFfr2c
G+b4+p4cA5cCMntVTY9WTSqZvY0IyhgmuWM4n20yi5GuAtG50KG5VQ0TGHUn0RajsZXWvuUgZCbr
l6BdOVwmm1SeTIQTM43Sk8LQgfdGR4qOEucsCR2f3HOiytRjBvmvzCB4VVgpwAJIHEz9IN8/QFzs
RyKr98gpk3QDlASfwWX4DH/05uYlLfIOb2zWlRfMW55fjtVG+xdrKUBgUl717rtFcu9naLxg9iNp
Ztog6U1gzexvOdYoGFg8/ChQ40WeBdCAeCiVvwr0K++EIxTMNFQPTv4nh3ojikOUfH7++2zJ2+T3
ZiDTxQgentJIt994mvy0l/50IeAkUq+Ot4SI7jLuflgYRsxEUt9nCUa1NjPGC0sAIrvsLYn+ur6j
vX/kxbTaQ4ZJFQVkFXFqcScuEnmd8p5YycbNrlr21yMz5zPD8D4zkwcSsKBLhq+rttNZlRnKtqwC
t58JJqeec8snCYd8vu3iM1uCqrlS0RfSaSSGL2yTuEHWH1VgsLQ75lcrF9XTATOwIYGnnEOhQDuj
h6gSXxW62FyjpIW0O3dR2h4kK83y+DIO8drxfwsVETScI4A6BUN57rCTZQ3scK+8VK1I+OPFCs6A
o6KYn5OYxWY/dDWAVTeNKwkTBlwVGZetwtDacZOazQyUDdBFzUF84AE2H6l5/eQi9QsSiEu0ptaJ
9eTY3ocUh2OGfoESijM4JIKXwXkwe0JcIXtgI5lus8JYtu6/80/2lYoGr+oqi9AB8ZtPoKu5tniK
3yRigP5fxs632bkXilzG13BXyqeYIJDJUicgjOlXgIp9HWSHRA7FOnsg9gMej1kcKzE+U3p4rX72
bH0Tc7dK5cOZIWUa/CUr3ms9YH1IU2gDnJNkMfq7KPwe5F27b2LpjEg+aydwllIShm6+zqNu4SU2
nK3srtFlQ5fmyngdMBfBKVlX1b9n4PH4fUQSNZcsZF8zCVhIwa9TzMDFmDPz1nX2TY4JrR3PThru
ABEcQu6EBoPks5bjIDTCwJrcUQy7rfFoIskJIu8yxiDmI31DC2zlcFVxteeNsg8JWlJUE1kkvPu9
v5T/HchpEgoKrzuMyK5yFfw0umYr+bZktJfUHtwjxOt/6xBpvFXrleuI9CWi9yCBX6JulzT7f2LC
6qYwf7S8Wc4cYyFeAkSZTP3/Spalx4JikXu1uiYs86ZlQ4/+qqLMNfmTfRoi76sDhGiYgvSGdfFa
aRl5PAX5oZLO9UyQ4K/YGzMJG2c5SghAY8leGzqBdtLu/P5ZagCXnYgEx5Vcie/hfRcROMLsLsE3
Z43U2iNhd0VsH1nsifpE7OFByULlp21DByYhlJCPtvtj0VWRzavqGBxh1VFEIn2wKWlxSckpmTrN
UXmEhEPb/2UtTv3D6F/lZKsRCw9JoglsPnx4LihqmDuTqP9ri6Qf00CSIQrw2l06hZjToubxVgQD
dBE09NL6dWaW1dJiB4EsrQCN2ljOQBfdDC5Zlm8sY25AT1w6wYyr5s1hncBbGtd1DcI7is7ylurU
2cmfaZ6sEgvmxrsGEVCaK/J+OfGp0Ghz1F/INi+9EtVBGh42EMluL02OlEin4hYgQdCw9kZhbEDJ
r8P+c7YdBNfge1FEcCxE3QtqyCBBnN044M6N4GxMA0/OvJJDHQQrlUKKRMHNdtttypuQB8KNVOZH
p0OXIEZ7ySVM3uW/pEJBn5wU9yKPxLefRw5pOTC4WTm6J1Jc1sS/wV1uLVl5dn6nxjfs8+jwT90f
pkRbrWguGpmQkoSyLDljZTXI5dbk5qMeMQeN17wnIqky0Exjs/YkxnHLB6HZhdytBA66bQFAf+Ns
spvYVDQoHdQ//enWIFTPfbAeivBrRktnMNWVxklJKsAMBRj4hkI9STZy+azAPEwvpvWaOd6C95jT
pqtigMNy9tXJWjo08v5kjcpJIE02GoH8pDTxZBGzsiGZrGk2/juRBK7Lu7Ipn7tQOUqvkEsxKEn7
Il3Rj2IiQU5qLHXFQBuf/cJZEOnYPDy88I2P/n8C1nm5dKIaPIYsXhgJOlivXQRi0gGMTXYj+QRV
vMnH+CjMNPFDDgOmDWBzrnWBzBORSk9zyFQ/Lq5mCcc0Z6qLGqYkGVhb7XhuFsUdtUvLtpFuU0nL
rNubPXE72IqoAjL/V0+3GfrBYSO1ZmnhOCoNKjlYibMnjhuapEmD90q2Lm3wV3y6nKvwVBYM1qF2
II3M85fzyfC16UViIy8QDrG2wmEa757U+HBTMh3br/A7z9KzoY8zyP48f2nQnEDexQN42q9VQ196
QXc1Bv3JbWDzC87acjk1vKZwEW4hH4cEUmD7sIi7CBYpqCu3BB/VOkhJuLBTrBRFJz8KX3pKCifN
r4OX9IAp3fg+2fb05up9jjmiU1xwE212dl09kRzSBIraW5cFhN6IdKGaNihQr+MkO081bRUhSyCv
x1TKumdptB9A7Cz6nMmMJHCyoEarOcxIPBJJ7Fn5sKmCG719TUqHByGmcfq2pDvU1xmZDyC4aJho
YCBu6evDyjHxWsNlqghoDIbzc6rmcBbQ/7GC9iqN+YH5gTYqW4LbtUOGzO6bs+w2KRzB3//VKEJk
yPjfz08HLU6eVGV4gcCEgFFXv3me99G7MJpsuvxh/SOFlqL5RzuODgDzaSQY27FNTkHlvOboYixV
66I22gml/P1IV3O0MWAYq71F0wHs4SVwio/SHB5eEx6CuF9J6i9FS0qi5TrNtZ7QQ2hH5YDQxFb+
cio13IJs7R5GNINqu7mGzF4kGpEOH23Cs43d9jPD55ui0mMhLADFQ1g1LCqgK2O80FTkK5KkzpZT
ikg8dBiogGGEODGVDd9gI5o2g67FrWc7uowB82FEKz6wXoaqemo9zGvn9Ibs2kFeazHMYEtNURns
z6WWXRjbXPDkxkao3xv9GG39QIUFUZHMWqawIa3YPHMEjavWrvVbkmVPfdEgSJFRNE9J794SRSt/
AjSwYdkrdDnpySF9mFDIhnTbU6TcUPhGVSrVlPUQImKlpAXkQfOtieL7QO6hAqCCKgN/Mxox2aRJ
AZnhkjUkbtJ0HOsc0APNlokCrnX1XZnizpnwJuWsLBwdnJJfPv8r07RR1srSb5B2Isd6lkOv6z2a
ZD0VDtgM6NTDhHCrmQcay2xq1kUCraWimNRtdV7jYHQzlP6BTyr46RTFOI1EDD0lKO11duLi+t3Q
mnQ8AvAcXYWrcJoiQhPAW1dA7Gmpt0aqGjEpqtN4+jYB7jMqw4gLqYxbawbRfYIUM5XKqclAFWo0
bq+G5689pdhOXWhfS8aVSzWrLFDotoexkMuQEZPGfsBzvRjsmSGMelHd/rkfulcZ5/e5desaCNUj
msAktczwsJtBMvde652QT7oZ6yIdZUzfZXmQrAxG++tFegYVAXy78UChjSCKhzU6lxIzOxch5CZb
eWDXfGhBcihJu3HIbwNVdjQNONAKUb57Kci60eKFLgMcswdHYZAK6907nWrOfR50/xUBhGWeDRWV
GUYOA9t48AOaXm+p6SILLzbEzVk1Ck1cUKJr8jdivaahOyqGbAaCXcVazmjyG5KRdUhq2MOWISEy
Yxn4wHIFDTQ3WEcQkOt8BHeur3SrfKWozyvUoEZVeVO7cVV4P3JhavBWkvVxkg7hi3QDEBLBjKL5
01PH5bkF6SzEjg8s09TErBBjX3CA4v0M0qTBpRECJsjRFu87UuDUvXbAfhCspYArFmpos4o2jJrB
PyHRiRJkMmfPuUjJ55wh8tEuy7LFFIfblBEQFKBDxTzKbx4OiiMmBbI0GqUnxk9InmQyK5AvwGT8
NPIySoQT5J/JQ8ix2+614Bk6aDWlfQj5JsQao1lW+UQngdfg489GP67glkO6b01MRpr/Dv5NRyag
Yqq7rKnmOQMTIZ6BDJJZsU22WifKM4mArSoo3t0mqLx1XGJjWOOI5i0s2j8kKL39kE8md+gBj2Km
xemKrUsBEIxSSv6U7nyJp6IMd0lhQ+wSxvCFhqRCmiX/GHQvcqDI0lNbfOBeyB7k3I7lTIbt16vw
3/Jkl/ng8B1tR8PgYKEe49jtEWzsG4f7WAVnPrRlFidrI3GnDRqFzOhxco+nN4SGV3yh3JSdIatC
JirlU9hlZPjSj7gLZ3v0r4M1fgUWYFjEoyIWWmNNW6aOialeTZVz0qk2Jths9JK2HQd0So+Czxjp
YBgt7IWM5psnytzjHxyMP9JSO3d18qp4/RuV0JjilYMxHmuZz/TghnZoZtBJp9/ZrbkLXjd4xSVK
h286S1vKBLlkNe634E9ADnLk9k6LBTk1WPtwUNUPOFFLlCsglzx8Bhok77JlpfGcp+O/BUBzxANM
wKOlaW72xaukO5nzPqr+GaLLKS3KPZogK3n+ltKsswRxeh4knZS1PCmvzPcBHE2pyxpIkhmULatH
j16Br32HcLvwir82aoCL1kqfZpJzm4mpRQsTCQoNQfpkBhAcvsAiApfi9p8kbPJdEUJ9ywIzA5Mv
cRAikMqALRuwSKvK2cGj3MkEIuCYq2Hr+h1oR4iekgIUSInAulqqRF4sCu2VaMfnngJrID/V2aH3
ihMQ68sYJv/qSUAT64YlWtPsDJwTWAFS25G+WA3udeL1yTaT9SYjtojzWSahEoAq9Jq7rsFynsaf
VZlbV4f/mnY/iTPe5YlIyJJIpwKv0ciTaZMlmrMlnZdf78vm0PjticaS7Em7TNjQ5kaG3WX5YEzh
Oflr3aPcFId3J58BieAhXveNfI4slCb6rkflTMScy4mdckuchu4yHdl07RQ8Nya9vNmAPkFJvyJg
gfKvih4/MaP27AyYErLMDibNNEG47Tn/RTOB8+utZ/36NMtkOJdoiAngcQy3Jd+o/KPk1ak7oKtC
Ry02oB6gdcK4wiPqEDRrHwHgEJp5kzlPE4dzVCEXkFeHFEVAW0tpacE7JjuSzcDGo2wi6OLGRMZH
Oyh0mjvIZBEDRxtiWoB+o7P8O+NdbhcHpCXA98MDIjwVqr9nY8gDRrMIe2IUjcsy2sUI3mVE6sJw
doNmfecpcrkV0QmmNeEzrsFuzfZvVWEK0Idbmlgblx0+FQVifvU91u01Ou8Ae7zKWuMRzvje+KxC
Cy8KZVe69adi13dtQKoLjFM5WW+KPv8VGZ5Q69+cIVxrxK641G8Vxu8oUOCsEU4JIrpGt7d8/KSr
lbRTc7vbTKkKdLeEuZbCstGKjZqoN82cKTSsE4MWXNDLfUqA1km1GiN6p1xyfHWtqNourlpkziTQ
TMFWzly4MtsKGTwC+s7pzZ9QpdJgFRZEB8Zz/443AWiNjWJuXJ7xugy9vctO9uJoBOeGuBdncCR+
l669GczqoNioI0sZI4FSptJyNMtWqEirmmLAiMXYVRNY/YEPzu1PR6S/Ri/+lZVT9KjJDEXlYGE5
LNzBugMziJTYuDXBJx3bdYMGCm2FnYHg3ynyh4/OzU9+ALK8QrWmqbtz1rhLeUlNHu8IKJKNSFMG
c7cN6wajSwkKFIUBJCs7NY/4ZGzlfC0wKwW8rnxpZU5PNi9pD3sg3jQ6egqd4MZLXu0cbjCHjlSs
rCMwNQiEgzMy3JUagBzlv2uz2jRsMbqaEOWipZyZ6Kl9yExdUkwZWMje7WlHoDyxyfnv0vuJTR1B
JHwW+5u08XjpluNjz8cElcUaWcaT3EQbnx0UTsvKuCjlxUz4eJAG9BbiUG9Xo23dIiVHPrS4aUwt
bK0fV4M0ysEe0jL0gYPJnWp6f8wmuG+6sVcdMkUTKczYZSBvcCAOUA15EkCI2Y9m8Bn1OEVOhrEh
8EdTDqziXS5rSmCxUCAkrQr0pRRIU06d1qIhhkjxoqavLdGDdqLk0BLOfN6Eb1f4dBAXrfnE2GWi
+Sy5itUxFaYhI+YSbvTV9ygs5n6C8orqvdg6SIMgdzdl1/3FeBVh3RonX80Gb4w9QQZdF02nkk4s
w/x1rzrrkrWYFBHlNOTAz7GIzecOdEtLTwm6L1DqGbsnVAN5eWnM9B5HyTCYDmbM9SK/YqrdedI5
gEr8ULa5oFeLThPGcYDznN+8JyUG0JajbcOkuTgAeUYQG04znVJcHWcyck7ww2ClUGhspp92ZEJR
A8tINMRDYMNRZx+MKP3NXa9bo6DfIh0B27IBCOJ15tbuouweqg7Kt2DBU+bBR31SNBAg4A+V7o60
0VLtoZ60HQLnddT+Vhw7nA/Pqpn+qZIRXDBOCI0BpdYo77VhPpQsvfiqxYMCao7ns9Zt4J8mvJ48
uplNs+sarJG8+mFEmIPUtYGB26yubPQfkRrGCMc3AxAYmvdkIIsuR2pNwbGt8q69msS7ybeS5Yw8
9KIasWaEzVcEPf6l3pNG7aJyiJuCzdAL76yzrm3iuGX2h8iDMOTqL1ZenuhacYL4tCrVeNAIy7O9
SEuvXxUGsGFlbva51rwjfL6Xk9xQ+yeSlGNgj1t6SMvGzG7/wL3I286BfWTkjcjYTIrddSviHv5b
HRjtCZcP09j2RkaERXuFxdj1z4rWfeQwG62BbnMWbVzyZgymjqzWjeYwu0TcyffyndV1H+AJYZvM
x96N/poh7UI4Tewees5cRWGKV8QUk4a1+icQZ+AIIPmtAdiBrJdCdemFVB+4MEAwzEHvxX+KYrgb
pDXwWFbyBkLUno0x+KoyALhWdYtDE4TV8OgnzwENB8tU55Jci0UQahAGmaf1ZTBD48EwFuYw5PTT
3Dhfk6MfuyS9JjpPj17Hgjzit/MgYKXlHVniDykB6lijgppRUmTvR+I/4zgH2Zwe/pimn7+RMSH2
RN0fY7rQYyNQJuO/pa+l5p1lty4U/x4Y4dXAn6iqUT2XyVaLVzc+NPuM7w7IGILe+ElGIMpZTYhE
1JjZXb3qLBzXKkmYU33nmQWiMPW8VKthM5Pt+umwHtVyC/IfuTEGGTPYFHjbDylZwphS1Ip2AUQr
m4Xksq1qhVIvn1/dylmhp+kvIjf9icHT+KX/myMTViBlq5HRjn39UlXBVUGym2Y6+Q6xp/2XzMyk
FFb4ZkVAf9Tx6pQRWf6maQZax+0aHvoto+WvY3Zf49DuNyuafPDI6bDUa92GOZ3+QZsc8x91lXiI
yCQ5XYOmX/hAGlEh440ihKOAtxYABPwaxPbipa695311MhnlOK0KHtmbzsOYQ6fS9m3kIAoRFog8
FsZFr4Y/LD7ePKJpzgS5j75GsA6T8OowpOyqiikL4AKqGfTf/YWt9Ax7qH3QOV+rvGKzN/4CwWYH
mzBeJsZ/hW1sCxvPy4g3EwxCuHKRcvEQ0Jgi/0NLFKgR+odTDTvklpeoLFwreBx2jyKG55NZdoBX
G9La2u3ou4YWBcD0PmPm1Dudt61k6kWTAL3+P5S4EcLE1YNm8crHaIjH7vfTqhlpJ5H+2xyZOrAN
29mJ4jUjMTTWbEAmzdFHsKK23UVFteVb24FZSgaOWL6X+8U5eqWp9mLsPsXBbGmq9SOwsUb0QB/J
zzr+JWIbGWr7RA4Aafg48rcVxxg6qauuDlGmqdBqdjNY/ECEU3c3mv46cF61caQ52P1mlOh+pT6n
sf3cB7QrcR0NK2Nd1TpqdcGXhxoMlg3+ouxom9BGp+Ub90jUoLO/nLAudBy0YAJzYULuiDjMIliW
iWHhXEJ5XNjoCE8YqyTJOpzQOi/orLMmKc5qugD+kGBWTGuaKqimgq3rU9K1206x3rGhBKhx4Ekq
o/kXHjOY4/4UB922UerD4ND/lxkQhw4gCv6QYoQ/etr15ECu4aII4S7RXkEyMEA3al7PAhK24hVS
cEgbJSsP8TjJU4iPFY0C5EbJqjjJeJAcNcjgYBFFUhWWeUdXDkkFihOdOZBs0x4ze0kOiiZChyzt
nHNS9jTKXbSQrPwE0YIHqb2ULSqLlBKmTp7r/2oIByux9V6SgKuAknJzaAnm00afxiPt7Y1tx7hy
Nmg5kHuPw9Urm6tbM7iufXelcf62COcjfaI9aSJD0o0Nneh0bTCxK2mFpFl7apH9bBVK2nqq9pXX
7AYXLbpBo/UHKJXJPNfs/kbAuzQ1uvGoZKKQldPH3Cu7Bh1Rjt1p6eEKG8f11YW2vuDBYXnwMTNZ
qD54OkGMVrUB9wvQJxkek9qNyVnHoyOJfSkodMcRpYpcrdJl5WB0UGWv+hSdJETB032OiHF+bC+S
OTjJYeCO5slMw0NsGgfwY9u0NpJtj8VCp7iwFdlo7ejtJtpnSHbujC4Fg8WRGgtOTnVHzkgKktq5
tYACkPO6aqDILGV8jpmsJ532YzXz2muGi8Ph3LqkhlG19+kqBHXMXJ1Cyu1OEw/GDmpULyAbx1F7
8m1wEeBnNURpYrKfsSvWyjhkbHgwotUenX0ILAjEdHtnHBAsI3PNu6Nl+as+xRSvC7CU0Q6Vqb9x
mr57nLiua5+aztlXzj3UkRlKaVOAVDq4MadoGZJu+uq7ocPK8tITL3lr6zgHwA1bVVN9VqlrW81i
bjbglQXsnyYTj5PYGYMNYVNHufc50tRhmQ6adlJ56G2GUBgZAYp3S9oCX1lZLSTdliRC7bS9AWkL
GSpOGOV77ICpQN7B2gPUWTguwB4c8FnYTiKZG7w147TtZ8gVJRtV7bNHg+Yu/IlVyrrqQYy1GpwA
pppd22wyrM+cqvkoCzSWdMA5AMl5a5m2RqdfGnM/GWKxTd9/zemnAV9WooDl9x/JbNwC13gP2viF
jaNRMuQWhq9Tmb7CHY1XdvkwbSo93dRf4NwtTS3aDGQcvAdaAQiy0Nqk8+YEybGfkJVCpQwKg+OP
D14ayx3tjbXKXUhd4FE+wM098gM07ixCs09HNPfttVob6BOY5zyYbhp9k2vBjU2TCw7LeU+K6Vh0
ZfcTVkAOcF3bmnQrpcWiGFZEWoxIPEfharbD4uRR2i+zAeaH/YZ+C2kVqFxVey9VpYbDguwMUwIp
eBSruCtk18zug/K7b6d8YxsWUidOjh2mMt1h8HCyjd9apxX4LCafFRDQEHBAR3FY97+yrZDs3yTE
O6D9k+nZopj1USXVriJ+dKb0F/RsfMZUD6vnshXNW1aYOXd/lEFbuYazNSvnWBNCMjb4IgPigKkH
MU9vi/ZfYoszHmz/0X5KKuUPNjnfhpN/xUP6M1L26bW5TMDPzAYdEi9FQZFX6HToPgQKEiI0/Sim
Rt+hZ5ea5GjhtM/I5J5Lo5me615fO4NmbqYgflJQokJ5eYRxrK+93jiJQXrifON9+KUjhLlKqb5X
2IKrO1z22l3vQhLRQft/9pEWfepmF+/nOVbQiLQZNThYfrPeBmV+SkxO3PYfWBcIgwtLyh3AEgYz
RokBSmRAyQYUK7pBtL5inJctYresfTUJ9khW0hfGpFV3zoEN+86/+grylsioFF79UY4oq1d23q9H
/4ZiH1Bthh1oZD4Qxf5Rm+qYO+Wxqobb6JLQaFTpa6jaPyaK3/XIbEwzBm4FOQBFAXTqmtawwZ/p
OwJOjTLxKey98Imsawuv6seqrXjbdTkyA3SufafLl2hYHyEW7RGao8fAUmgAqW4CJV8TdkZ6ZPUe
DxqcpFqXNYt8wqIF7KiDaQrGlDNOOw1TuseQ7KYPHE/WUDvkL6aIprKFJeNxTBcVOSW/xH2HK0Wa
flYOot7q/Ny1KCnkDh2GLo9LzPDGy1i6h3LWewZVqrFMrfwl8dBDtKGTPlcZJ7La2C8jRJRUb++5
ZX1HfdlvfP9/HJ3Zdpw4FEW/iLWYBa81T3aVh/L0wkocmxkEEuPX96afupNOO3aBpKt7z9knYpaQ
wq3Wz8tnjvNjybxsO2KgjA/S9ih+ImDwJMgQP2NWCMJt6mbs63HcWhtDKbHxi4qzGmoupA9012xg
raO/Rl8iSWDP9QdkxwFThgLTr66aXYkXDYkI0AtT/m39Brw1K3VsCvT9EvY5zbKvyh1vOXjaZGD8
p3oWeqSXgyM19jPtqkcPBj4qcKy+rD97HBHJTwNdtfAeBeG4jpIAxE1rhMcYdPq26YcUSA7toyns
brYXnOYif7DcjgYkXM2UUTGmqnA7BAClgVnI6SI7tk8w6HcjYbGa5O2OGpOE9sjLCIIPWcxPaZFu
xi7/FHX2bA+oiKvmJw70Rpb1pXJh3k2jf+AZZLT0wZ9Chj/Dztzk41J/2TA28Xgx5UtWluiTt3DK
+BZjZh08vbrhlljvfOjxKI5QrERArLiFx2+m6PacA0i/s4vX+LsMI55HI70bp1OQh3Q35pPflnvT
yb+KAey+6RUHzK1bGBG7OvPeobUzUZ+L17yqSFarnmDr7+c0+BOZ+jDX03dsWKfSy7dytPBAIdZz
g3s6Yd+hXGqkWa+HIFa7aKpeZkErzWvinyIVsBsNC+FErd4iG4Ni7Z+Z9dgH1+sw89c+B76mtp5T
m0p4UO0Dg7mXwhuxX3ndbSKTAGEwL6dFtF8TDGzyMt/V7fwvHBcNGaMYuJlutuHue84MxVwYZqat
HHavCWKgol2ce+O1s7v3JJI4lorXoqmrEw1LLrC0bAYTKx+a637jRCPWnWYXecS10XDEWkjHeB1r
99gtf4hh80a6XA9GSQcrt3I4V3X92Y1ZBZbXPCxxWScTRe6X4CMJhcL1Rv4HqWEsPoC9rupfDEIR
BHytlYBb65vTHW/91ba8G9ncXN/4QHax0zFQjocfMYFfdFo+HEyEeyfiAqQc/6uY3Yc54x1tc0ak
oJ7OMYl5jz0qJNTO7NBinC/pxK6WWsa5HZyXSeTforIQfceIy8YWGG2PaQ0kM3bIPu8PWeRbuxCj
xnesNPp711LEq8/0X4NR/DJhe7VJuj1yvZZcPNmY+ygE41PTzCKIZkPuobnSlRg2SQ/e2hs/Jl1Z
+7Z2GVKzYvHgI+IOHKl5NYOjgqyWpvKG3DHbedW0xKm7BCxjH7XmCTsWiW1EqdUCq6XBtBCm2oPu
idlsidHJtfgpsuhXdPYxcNU/s2CEyaknopT+RR73Tz1QR4NMmZWJ0zON+2RLBuSzrsy9h/Z+o0vU
ljmaTzzznIo4ezrahEMdZidyN9KLNCmWY8IJN4kIf3MAXl5DBTrhpYetgpeUQNybJZtH3/ReXJXy
wdWYGAvfpzleu8lBTSwY6ZAAzKWQHTQKzYNOakYWETnYeoT7JlnLZLOi5I+j6CyC8k3EYM5aD4Du
EDzLxv5nB354m8PUeVRFt8w89GMjnZs3zvWO3tWthsG8ikO67+w+kUNbshOxT+xXgLIbLhlOf0mG
kPg3JsPrIkDAqlKt+9ilWp8gd8+j+N8p6UsLivhsvkXVjJeE4py7N5Mcat1YyWqB/q6VnsLVbEBK
Lkz7JuulWknLYeUK9zY6yWc2dvsoVNNaVfpZEipz9oqegzuQw0qHE0RIFeDpaJ6N0P0xRPvk+M61
9rh21YB9Vo4e1Yo64eIM/mHOEOKNMt6PskYs7kzw+oMQzorw9prDQgKZ/F8VBYTU0Ma+0dMFwtzF
14CSKo2r2B3WRJwcZ4SQbgCtrWVrxnK6VioFWFNDFiJMjwF9O/ydgn6XRDHjz/RUYch2PZhtVuZu
iDq8hom56/vic5kyGtS8hecq2l/jJqj9mzC5OllCed8iMV7z0uR4AMBlMmhxw5D3B/JvFZEl7v2Y
2fiTG3TeUsKiEvECx+WZlorcGiLLHhGDwUVtuG262ApVTmRIuUdvc3Q8NqdIE7Jdr6cwLU5j7bFS
MMYfg55i36nZ0ng1kg9iSGpuSMy2Q6e3DhSOEXf7/DN1afkJkR0Zja+E07+EpTxHM4723CHZs9Qf
Q+TTuLQJmS90/Kcgm7QrHRLZ6meOCL6tvjwPTBFWlcqv8BG57RXWOTTIyg3D7yoFf53SATKW0kaB
pitLg4Z7OH+aDuhIvBCLVpKZarvgKBCl+PZ7GdSkJvcbBGGcfPJsldVZ19WttT0Mj4GhgWKH1qmQ
1YPF6NolA3cbEHZDGaourcPAx2eO7LTZbbaJyuYVxULc/JbD+ECy4qsForLIDKa4McVfUBjZq5Xa
NChKVml9pnESaJoMDmEUCoUH+ibKUn2O8sUUWj8xiQSkNnInHi6t9H5F3AtOluYldaqZpB823Q7e
+tR6ZwoXjjdkvjURnysRYIzMibmSIt8WFncEyyRXoWlzYFYudwugISZKTXjSWgPGM4v4i97DmYPq
t3Y0l+TylBjN0/LVCxIt/MF/jF11ShPKL4cukzuaCD/KYw6wOpon/CCMoiujfXLl9NIsP8/yv2on
N/RCjybkwUYVa3BkNLb3OqYQPZi4PLHzvGEqQ9cz4DgdD0Xtbbw4PNk5+5NGeCQzZkdK/S4pkFub
dJ02/paIfHLOoNUomhtOPbRcQ7FPY7LGll2EhNhVXSb3QZXXSth/6rwlzbzdjtjxSeopcHn13xAK
0FWE87HPp8tiLVl+euUHJ1Ea7x5hmP8/1oxztY5Ft8Y6y4FhUaZ71cawJ7pJ6kEb3sWpg4d5AOBV
+cPGkZ78x7zTvvupBrhRjN4eeJo80bpCpZhpfAFN1u+y3gkuXdZD6JpKZpiRGs2CNjPxc5s00vY+
90FZg0sAx2cJrlgW5DdFR51g14Ao4iz/rfDvk9PWuJeuIgPccluYSaPxZc70sXIrdDeh1UKZyHrG
gvaM8DpxCQ1wAOB2ib7HfRjBeKQL2ZrDTzkE+WlMXZwTlTa2dpX3a2u22g0opP5vnFcB/KRiME4B
QqZgVWCs2Jf9QHKn7da0H1B5maQaP4WZyJ5TkUIpAQXcn8RQibtUNEiHqMWenchoQrvfyfgAqrLe
OT5ThsJN0hOXMozRQ2/djImhNHhF7t+tP93t0rMPKmUfRQigX21GMnVLpWqWmpYdce6JvHrRD4Ak
jFTtibiJzmWtAs13rJUB1HJUD4N9HMdka2QZwTSLxg+HhreqDeO1dj/1WH9U5efyH6CXHpf/UiQJ
YCLDv9chyDoERUwpF5xCUZWLCxI89R/JhD8FEJzzy3p4a9wPT5L61kd/g2X2XyHidDcjOpbqFGbt
T0zAuMXTw0q+7CKJcwrb8+KhWX4lUWM4aO581GBhhGTS35XVXUPrUEa4Qw5l4LWr5AOemYFKeE6O
OZSWKrJ2uKam4T6CUfL1L0Gx3E0+OnA3At34QMPAtZ4tGwGx/zJ2xr5Ifn2LJGLny0M1YFsKh9kx
aJqtryK6IWibWhvPSkPPgn7/IF6Xb5Afzirav0nVnhGdaDJAMkS+SQF+LIhWtfuBpt3imy9phgWE
i6NOSTW0FkUFXJMuwd9CotmaPMmXoSBxV2FhN4tPE20dTyfnLCmT5LXs6EQH6AWip4kfERYarzxr
HI+hA6ao/Aohx2IeAleWo4NdJFiYyj8diyTB6mTzIfLBicB95mvaLcDYCaRsAGPMafb8gX6w9vkU
Lhq45ZviH50Lnbk7sSnh1jzaub98AVMuvjKPcUh7Eqq+2VSWbY7QENzwVjX8Rv93JEZn+fgqEg6a
8gfluD3Rv2QERu4UZyOEDEnXexEjDO/BorRKlh4yD5RHxK8xoFEaUjjPf/FEHrhcrBc/zOK1oi5/
TKrnzK+eua0dYYRy0shT3+jjpPsDhoO/Y5ocxsrd8VSVcbHD13oEJlCdalXhC2Ls6r/qBJTX4zxg
TBc7vkN+2OXEIdRrZzlMe4BY2fQrwOkgvdZiDct3LfmQMcBNTrleFopn/wsG94VPpOLQpVG0Tszu
Ojj/gspAJ9NsBxPScnUyh1vJ4IM/x2lNnILkhthhQqTh7uY26tCw3vciNJmOHx1aaDV/TZ1qbuxP
oQEciuqdRLfsxTXgu9cpA5er4qSyaUvyGrHo0hYZfgRAivuv+VlhdjKsnzK4eXm5jujc9JYFXKVq
Dr3WJW4jvK+V3wzrIKbxGcoUr96Xzc+4LG6zczcW0cekq66AMK3b8mf56Syi5BqE5AVIz5NW5U6H
X10pNzaOfJdQhrrM95LMrY58AF4Wnk/QGo+xeV++5vIPiAmu8vdkLIMdRn3LmCDpeIjWsrpUBU/B
+mkoqZbvY9lcQPp9sj/o5TtupH2fE3injXgyRybu8wtGVsul74tCIJDTUfF/5m29X/4anvOyufCH
6GqnU7uncUqma7u81jwNwiBhj5mHzIEhozkDl59Y1QBw5Xsvo71wkgtfYq4iPINEqbRvnYxo+uyW
FzawZoSBJ2xG9N5/lvWQWskI+Cp6XuLxDjPMfpVjBICbWRvbNHe5o8n4YxGeJbm5N2HqmWONU4d3
y+nlfpzlj5XNb2na/Z0SpMAO+TJQlL0vg5ROcKYH1c1boyqu6STCPc5hl5xKO8RPgpcm8cF5kx5p
NuG5ko1/Yii2XRA0HvEZZj2/UXqwqju+LJoUwnrR50c0N7vmnpYmOiDSMwKHGUJlf6gIT1dO0y8y
UZM6AxpxfU456dFWwB9w/k0jOkMZHJOMZT/ZfzOnu+VAr8s8wwHB9NHqrgRmrBy7o80N52uy4GLK
395D72IMLXA1jMWj8LlhltG5tfSGoPfdgIbEF90fZC7JufMzDp7cx6rAx0/wKVeI/ehkzMq8+k6F
zLS9mel7kOelm5ILb3fxFPeRdM62ViIgojXa2899wIC52DiYW8vGtE5GDaXCGP+6YOI5mt4Sohsj
XSFrgq0UkvFEnEGytkYszVArTyR6n0xCJ2d6paYDJWmCVmYAR5YsJjlfOm28ch7DeqHMHPqjnOLD
0MbbTuKJbMaLZTCoN9RB9uQrh2Lcu7MU54E6RqWu+VQxOpkyg/MJJV7UPCkj+ddpSp/lIK1pOCNC
OxUJ21HeMSNhdJH583mu0/08Fieh5xdnBirlRbcldL0C79sYKSQRGnkBGnNjBr/L7u7ywQz0lg6W
sqBpAfjDs1p9enzTM1yT0AvX6dSd5znfTiYcxEC3L47r0T7ppj94Sr7tJGD8o9cQgY+j115bL38U
sXWXfbs1mRQzSrCxMHFSBNVrEPavbtmfMyTspsGoAlPTSkXmU2wNx55HCZJwXaWE/5pgnkyV/ThW
dRZxQ4Alqsc6qoZdY3xqiKLonLz3pmEXMAuzw9/T8a+zpCajqe2SvQuInL4weNp8N3D99QmQDifS
KDvmDH3EEQi67zUD/juG3hMXrN9BZItLL2y5fmXnJnn3owhZa1s8R1171Hn3qKz00Lb2xuycI48d
Ow5upTE6G3170QJhHdbPQ5TTMRgwRvDUdrFc5OTZm7CS82zEAbbhtLqEnSxAxJGQ1S7vslGWzSG0
vb/aDR7imBiNVCGTzJgQOhOVodbYfAyPu0vJY7S94anWKPK8+sDjusOtB3k7thsl5B7LwKqnam1i
lFfN0J6rnD08rugO4yQ3Ua9YWwqPretkXDe0B1pEv1rDSKzP8Csd89WAkuXO1h4di14npO60kFHX
hTVhh57K8zwOV7zQ0OmMIvkIpxqIg95H0yLeaKDcYQAZkLc5RPR6b8JRTw6xsCcJY1b0fnPIiSvC
/g8RxYZFz1gvgK3nlB80rHc6ld/uEIE1ZdFHDAZAVrbkjpQegp8SlS/ZwV5qI8RNHgKGXnlmS+zH
OOwaJHuE/dAVwLqRRWSUOFPw7KWq3SM14931SZ9HHpbjrZyTqxVQOU4e9KZ+24Tjsy/lreBNsbr3
TtUf+TgdYg9YJHUabJrgmA3Dq0Aqi2fi2mceVxQ6W7O/6eQItxzwMWyhkd/XjncK7eHU5uml7xa5
fkC2PdJUfwgOntdvOovWrJMap8hySec06lMZ2vvJd74nrwNRmWV/uRuj5uz66xR7/0KfCKZ+AHAX
2A6viR3d/NJ97zSDe+CCW0YYB1V7z7k97tMkeHGT4TxGjMdM8zVpox3J2g9gB+kc0EuUqP56m6H+
8g7FZfMzWERGN8XG1LCO7QgVKiy6FnVqPOFwqY+6bS6OPz2FvniY3e5JJ+FbSIu4qMNTz649pNnd
QFxiUu0Q9kvdZKGKTbDfzYAN/aZ7Q3l2auhu+128JpCD2Ztzntki127uBDuej7GyyOjAt0KAlNeh
cR/z37KUdCyM5C9jhi8h7e4guab2DlAJvlRAQCYbJ/JpY5PF1oWIXwYlOb2fTn7jttGPImGuQzDX
PVxU/+AX69cUgP3KNEHWOLkLQEhyQYzkcGwNda5bFIdT2jCp8ITCfb4kQOno25siykBm6zh08CA3
S3LJLIr+YRozuYna8tdqhn9jKi9YR0lYGXvYun4wUYT9n6GwdW1n+Od6rrfhYceYUmfvpRIGKle3
Zf7saEXaZkubr5nmHc1OH7Bj32z7Bu1xMwiGOBkZraYh9LYjYH0Ll2C+xoXBRLGTCRV+178XhTTO
seQMUSo8ahmdlWr2gVQknnm7KmJzRQr5UWkwM5oumcNCJ1viQDDMCS/YWRY+goMh22cue4LtNs0+
hNkHGscgvKP00HOm/mvBhEGL6jNusVNWrvU0yxy3og2x2HXh0tCgtRxwc3YFa3gKuOYnefjc5jWq
orqGO6rqa2pXLuK7GWdV8TVPHSsriOy9pepmG+f+M0FpgDvMdmXU2R8bGgIIpw7K0dQqWiMts2yA
6I6tIQsv7fdRn8vSvdrK/FfCDIiD8iHOoB0zJBjWUpMR1DKuMFuKj3I6N1F7xvCI/A3dWrsfyHHf
trrD/Br5F1Y2WjpCj2r9EYrwuUZSofPyin7gYa5ypuOqSRBWBca/WY0fgkWIXXfrFzUxpB0ml4bI
U1EuPHL14crAYziubtzDF/7DA52CJ6Ml0JstEY/HTRsY4+f5k+b3ozIhFtWkGa3nwcYKmaidzXes
JxCvJDScjA5zqQNJTMSCzF68D2hAvkvBWREgp+Jl/yMT90/SM9EtZPfUkoGX9sOPsozHWjcdr68b
04gHrRgwrGREUBW4IIlG8gH85bp9DBs6PA6ElM7c4P/eLrh2fy7XMb7TSIsvksJPjc3AK4kCXkVI
7KBZ90THnycob8v1xw3kW1Yo+CQECvU9veUi39EoUvtxkAbKByiNvuEcDdUQCkHxQTFB8YFbTbrB
tmQAlOYlYy+amVZ+dygzSR97pOCd30l+/hxU9Cn8sjx0c81wdWSiXdAO80XAwRK+RWP1nSGsDKue
Dkf2OhqKO7Q4FBpaeG0QN0R3QzoeicNk1DDxEc/tQq/qCvcSDV2xd9ir4XMYXyClu52T0neYbFq8
AI1fm9zZCZ+2sFfmhPO2+24gctUJj7k5bYKpe23FyPigek4sYhxKRXb73Gb3wmC7HKBqgP1nUQsy
QlWNLN4HmOIiWuwD0i4d23f3jI6eDVPvvKyP9xE1H7qtaaMN81k17dIP6A+xMz+kSX0jyeCVfIlb
WqiriPJnmyDbrsZoMtMENaaOv9+ELBTw7MiRhCs4nBwPt+ISOQC4fQuwmzq4nHFZdmh10QjSKeuz
8QK+8yvkM1Bu8VnP6mqbxbcJBRqkMXw9K+FkhkZqMC4bGDAy5TDwe3miPZrEDf8VWHpZiAOKeat9
tPkmzYRc2UVDIpLnmOWuWCoOO4701CGnRo1MC+tGigfQzevDEkGahtazcMdTGoc7gwnr0eSejn/0
rtmcfMJ1+pycs9EjRNEKkT67h86bf13Ex7y69KVdH9nfgphwinOVJv88Dz9D7eUT8jCHhh6+K22z
a/Y93WwvwENDnAWCUMRDfD/mFD+Ufn40E1r+oJIsXnPrQGeafv3IdIg8j5VSERahAV+KiMCHFkRw
Yn54Gw1MP/Wwn2qWBAtsSlssaPZLYVACzR3AJ2sW67LMaPI5PflQ9cD8EwFAY685GzalBXw3iPVB
GJ27dX2k3GjCCNxR/mKOFO9cFhjqDP5pwM1YDQUjnwI/JSXvwejHz8DUjF6FicB8eNCJ3jL+31ku
CeK9YgyL2Ck337oSmU265M/N3qfOdYVWDsmUQT7wlN1i2N/xUkeGmTFu3CB9Tcrgij3jqXRrfqLA
hfI5cjOeKjrrYAv1OqTycucmXU+xydloNOZGNADga3Dbh6RcQL4OshFOQ98jNtZo/OhgWmPxl+sS
/jFSONl1XQNwR4xj0rSOSjm7kvUK0pDYaZBsHVbtJJ0uhtNey8p8aSYaJXN0HBNxSERxQCnwgsaT
G4dDMjDJrDvFrQoJvdp6gI6DOtjpBlWmGkjkTfqHPJ5fE35Qp0vOsl10KJjREpcWx4S2dLbuvI3r
tC03naPISByH93JmkZACkSnnEDrd1qKi6Ob4Cji8eelRM2AVgoG8cLniGDeKAkaQNfVZLu4sJyq2
U8uEzMudW2FYx9SLkBmJ45hFKyecdtI0DSaFLmZQPCqU/YyysjTdTxPm/qx2Rhw92ePycta5T+oP
ragJxWZWIFJc/mVCLG7yEBGHnZ2B0UsZBzunVcFG9fOh6aZHVLia1C+3RzbSnplJ/AtE+lmUSG+q
0ThkVHE4bB068bT04jRXhNwGkD9aI93GMXrSOFMM7KGbbq2hyLjkyxeTHdElLSHLm5H+/oJfltpx
t2EsmFdUdE7Mcp74PMeXLJ1ewjRmBD3c2yp4deb+PMKd5JByzjZ1cGO4Pz5p9MCZqPUyq1kpzX1M
JexLofensBCudLb5WLjWVtDGh7y+CtFuqRL/q+Y4k/0zE3PYr+ElCAN0QNYu7a39GJGL5tcNDE7f
GJCcx8VZDAZDrJbJSTn7XBpL9aYqE4BsgCR8jOqvjDi8Ycyeei40SzbP1XHJDSY/BNh/k4gfGnm/
ydLoCfhb8yr+Z3SYFpVzDVmLWTDfzaC2H6uMDj+DjWqRXpDoXKAAzBk1ykT8phM91Xqxrnr1G0MH
4I9C0wECwAavejeb5U4U7a32PSZQkCS4HqG78ftn+NjvkP2JrjHfXMX6bUAclyOV3hw/O3I8uXVm
b/Io9z6lT10Wt/OD7aJjrO3kPOriTZPYto57toAmwBVvNVV4jISU5zkPaa8xBVkpQdyYNS5hFsaK
tgKgcltgW63LX0rhZ4fqDq8AP1xYMajFm7akkeHJr2KvPEuieVieI6AKC1sVsaw9eeKZ8sC7mWwM
M2OxrmPS0NnEoCaQxw0qFhDI7AxcDq6F0fsnrmBfvjNYgC8susxjw6apJSpbmEj+7Nwb7il+PO59
7e5jFMO4pdg357Dmtu8cM0lnQnv5Oec5Fk38wViS7qGc6dwOCnYQp4HDlrlVWfvhjkTrsg8V0EjL
dO+3U0sWrsZibQkgtzNmmiI8DH52kJl403DCo4LuvA2Wf9MvqGk7Hu+2PZPBYsXt8FywW3LT77cR
EmGv7wlntKB71+kPj+IZG5BzNl3ziLAGyQOA6GdZF1QmbXyMrSgC+0biqmxy8zDkwU8XWoLR2Uwv
nMhg1Lb+Ma6saxuok5YoTCNJyGrYt+ewR8Gb5cVM/gxCVXs4WjTAoialuxsNv2UwhPucdT6HOZQ/
/zmyGZUgT2C6otDPCGOx+3JBBuh/JqPo6JmCUBH0OCiQoE4Rahl1+iXgUkkiaYfS1TxxvO+6GLWb
kUzrPIER3bvpt0CRt1I4i8eFWNHmIT1PAxQPmJyCjKpV4aubX5h7Oi448zzztyWf0848HH/+HY3X
kRl5wNvFBT9PHQZAc3EyQpKBojm9WqA2+LNo0YiJ9dhaaVFUx67HsWWXrBwdvEdJeZuiYof+52zH
yS7N68ss0GiWswtnuEWC2Tn9q5cgY49ay98wuS6AWLFdCD6T39KYJMcUN+Z0sUu3pT52HgHtvUP+
c209xkVKFL3J6YN8tqCK2PvMRI+tKTFQt+OD6cYwsJZrY5Z4r4Tq7ms7vDZx8diRBwBzhAZA74MW
qxiM7Q0WyqYp+4BMKkVmoE82tEq9Y5E2t7Fzf0vE50nz6BDJiCyGpobL3Z/jMETO3HfRhiCP9ZLU
lUr5IuuQU3NxbgYpqcVW+Ol1H7pkLusNzEGxhsd3g5qkbYELjGJPWNA5nZ11mY20lOM7qsnNELTv
Y1aeyzHI9kNLeGP3U/YcHMs2bv9MVHJ+zGBD2iyXqr509EsFA4u5zFZpCoeiCds/XmQeWjPfhmF5
IJ8dGIjVkeNUOlALiAivBB1eA2mWgewNdBU1MiE+YEesB8xBzaqo+e26WhIX/Om3qVHbqzJ7nOlS
hbnxFXgQThfcN2/H1i6XQVt0jeP4RqX+Uhn0G2gb48e1irvFQJPUpad2eY8czNBkEuZ5vSbR9G+D
1fyNVundSljwwofJYlvfWK3OHXaw2Vta9xQscQBIBImfoREfo27xkSQQSeLD6mon2v8OamxY+oAD
OzDDLqOGYFYbECpPjav2UpQXP55/C6xlTDUNBhEB9TQxZ0HuvbGDiybfDkyEwyl5XD7LRIaXMYm3
k743MZlbaCuBjD0VMzktXXKr5gncigV9b6lPitICEjAwNUBLinmyv4WTHHcqqX/zqGQVErvbMRUl
GKrLvt1FoMkuGbVAYLJPpKnnOna3gkJ/udRbibFxLMZURK6QLL43F+0/Ds24oKGNZq/R524y3lGJ
bEWL6bhBVuSQcGnMdG16dSLidIfR8A2uyMEyI5QJeBtxadYa0CeaV2jq7uPyQk4VRnFqstIw98MQ
/uRSMQemo5A4z2WI6iEFxc9HkyThXmkbPTGOohy74DCJ85iNO1bYv6qPOf652ZSEB/vCJDwPwd0K
1AO6JV6UvrSwhC0ObbqVylDMESb3JTGSZyNowPM0Yc+N3WLIWgugR5FJyyRk2pBMDRpV4FGozDYd
FjQW935yqq/KZO/ypXFF3fLWwV3YlFObXiB2pxj0m/0sQhQ6wTxv4tJ6nmT1OIB3Hcg28YBf2ngO
1zRGoRXY8HwQYFlFClBXGGyIKPDWLrnpGyJbvUPvkvbeWigIUU5+WVP0oM2E1nddmU8JYBWkVWSG
VMD/qdyvoGvJkjCraOOK9l6BxTJhCut7TxNa8N1iycK9NDyoPFxH9ZB+ImFAsopSIUEdsfJsn7s/
G7a3bA0aVJ10X8YK2fMooAJX7z5hDcQtc78BroEciKH5hg484zCHYUodX3PzdYzIpRiHLZlvt4y+
E8sEu0Z+TWKkXDXNQ7v4KxV57wXeerPIDllW/ykm6zlGAYFknjn40gRvxdK2GF7iksEdm+PdbTvo
nuIi/YleG0IG9qJsCnd8YPvc/mkp5bVTfeBOoM9M0jBf/tCE9mUevyEDrirzNTQ0YKTfOVWbyY3u
DUEuXLQfrTSiOGlpUMZvbCJ7vAzY970HJ4AgSxeK8UeyqqeWFHqxLRnJ5ryRrcNVPro4GPmXq1cg
gQyiF3GDYTEzvA2jd64rqI1xP+wi9QItCkpvnDxWSXNDEcncv0aVjBFk7J3XsA2Z3ruH5RNBOXcq
WGUe1E9vnneKo4/xA5dKHueQorsZweokyLjWNnrsdSb9hRJO14Buxq4QxhsuzWuHDor7Ob5m7xJl
xsJOYGcyBN8qLQUaUoKP21EoJKovlap/VoDFUxogEcE8n0IoH+cgqJlfxv6+ichrt0nERYxeBsaO
3vhDk5inSBGX0BOqXLd3LLU0EIIDYCSoxN6TGP2LV4F2LOe03Dtz+5WbfnOfG9K+fRPPGRV0AZyF
XrOdgnNplL1h0ztUNvP7thX9mtP8G4jxV8vEGkesc809m9gUEvRUFp8RoV/dqnhrtK9WdjbRbddd
s5We8ZBhW2yAQ9HNpXk9imhtaIf+X8Q2Gatsz3m6qQu5075v7u2ITRaXnNO1cudFkqKVB+bXjgRb
3n4GsfUHTOp2jEOCjsKnLBoCLOnTShX93quGPQrxNZwbBnY46uz+7uBpSYHoqUzenA5hiME1OboE
ZNOKxDpV1XhU8A55FZhUDVxm8/mBqfq6IeVW8TUKlKbK7j/oEu+lJBnHFvFrUowPHreAQJGLs7jd
o0sVRYduOagMlH+NcU7EcGwwMPJKZnDf3DD/Y8/vZoPErbe5WdU7lESrmHCLpKHZGH/Fbv6vGrNf
DA8rwp4JmK3zZSOU70GxrD4yOnFGZdcWMayfKlgy5ikvGTD07h8/XWCRSYMnrcBmCBm13NYywoSt
MClw5G7norgqc2JcTwi5opvf5VAooONYR4IbR7J+eoHADoiNmf1RNihJg5p/qpIz3oOz8uLv2DN2
XYOKPMeApQciqStNWT1dtByvMjKPHj7YBgLBumAOz+Z74Y5F1oD2tjn171gWN4sNKOnyt4HVsQpE
9hj39h/CsaKVZjssW3hl2YSGnnShnI+m/dsB2lr8FVx0uPQWrlku0Siv7Pc85LBJYIWAK+w4tpG2
HXpANB5/Xdt7t+XVpyX7hKmGHHA0GQSarStp3R3CdeYppk8LfoBZuJWaw9YRKbElrdp2jn23Sucw
zx17FhEiZkX6RtVMf6Q9k+bXP3lo9ZY+MK2/ad3zIqz8ZVhJM/Q509mv5KFtsA9bqyAoXv/j6Dy2
I1W2IPpFrAWJn5YvlUzJSz1hyXQnHhISEvj6u7mjN7jdr6UqSBMnYofsyeMB9kAD4GcJ/Z7aNOY/
m4HJsurcf6biAWpqzKKIui+5j6V9XOl9o+LqilMxoBIkDS/4y8m1I4Rz3onUgCuBbAcDm3JrMQ2d
R+erIAS78kllqf7piJJWBli+dgFYU5wSDiR4o8O0xDcZU+eJyXISZExT4vbVIR8JBdIL7Q9tBftB
in+ul/7zqTc8Q6W8DSeS641CkV0XeADzxMvNTkXDXU4NitVNJ8K8NP+Y/liX3Q0l9mIPom6w1z4v
/7sKSWnU+J7D1EOT531yBo7IRoF6wbi8fhmz88i8j7kH6Psc3FO8cHBh9JvTEBAt/m9WQipcrxPc
1I4Ars703fG2ip/QMp9xGx27tfa+6oDScbBT+eeY633BeEbLZC8S734q5zfHj3dYt29W1TQmVWQP
mitFwgesbXqmuPvXXsx+WXAC6HlFrGOcx7BeahZh6eFjV358pyr5uIjgFVTbMdUoe5NXvxNL4Uvz
l5JbaP0+k/9D/r1lKn5JODpG8I7JMINQoSXcrrCjmoGDTaY/QuOVBzHUONfYpYwpcdnktrUTqf81
qxkYVGJgMhcP0Vw/JMx7jabl0+ZdiSq7f2mikoOLCE75YI7MLX2Govi0XPpv1Gy/KGp3S77QQ+gR
v8PbuqdBMAbCx58b4JvAjEVLS7rXjH9cQ1yuQm2Oad8sRw9Jg4RIz5dpDEchGH6zus09gbnEX37W
YyNy133ExhVPLWDn/hErx5WaxB/firdRVv0ISz1wWXT78oeijnfPj/ZNWr0qNSQHNZn+bKXDNVfp
dZ6ZsChD/2INAd2Kb6KeluR+AirOLf1j9Ek15SCjTLe6OacHEhWnkJjbxh+sb8qBuGz5aCKLwg04
MumHzKFrbyd0/wzph7YVMZ1UKT9NAC4za6lpsf6KWJ3coT07XeWDf1wSOITZIVnpE307rvXndLrC
voKZQ1GnrtuvTBXlRs8zu+bw7STRY888ZJPU9NAW8EtxPNEepTA/h6V8oSNAbycik5ZGgHZGjRk1
sZ4Chjbr8REx1fskWrxPHMViFsEmrnGo10Z++isBqogm0ugp+E/r4tj9vXSn5/W1T738UyX+NYm8
vQkydhHSdH4MKKVQMbLSt1UAPcxI9HZJ/WkH85fJuCO42aNDtgqHEsNkh3rpU+gAWJzRK0Ts/oHN
/rO2wa6vV5fSG2a4PDjFcb1IrReYhivxoU/8T4uOmcYlmZlGvKLcp44m5rXsEjo0MAzcJyYEocfe
ARl7fpU9yw5lshGWGWixXXtxMWaT6MquhGwuMfuuW2nkQh4wDGwRqHqqOB3s/vjqNt6ICZP/LWwE
N38suJS050hH/5IZNWfg4fBpqRt85y7J6pfJ7j6tKjh6Q8Vj7bNjRtPRTiaq4/Rb6ZZnhtXdNnBr
93bC/gdFmBz5DOGAqz36fleBFmwH3JFRYe2KoH9y6uGV+9FTB4nPrgCZZKsBn9ckYJJR/C8aZ/ux
rkDeeNYE948BW8cjTP10hFFKUcveWTeWH12orBtOtuquZSDLhwDhP3WxSlJSuRWS4AQkQAKxotsU
sLXWuuF0BOfRp+4t+eMQGNFA2Ji+1u26TFYE00K6qbNivEeGfmlKii/jmnfBieIj1tcjENdL6zhf
9hTe23aDWqfRUTqXDPCkngM+VUnaejXueBRe6Xcu/SzSgwN/LcdTir53FZT24GIBUZs2X0lYXwKd
cn9vmieNRBgtEga9ZuvEO5WKv0Mo/q5Hz85L7oWFGzDpILs58sZuxl+nB+XfINYbT1Jkpk6iasKz
VXQ8PeVvqKmnTksil5Xglel2MKF+XOV+xpkdwugwV9Ayv8KrvpwEXD9vIwYb1HnLZSDIrdKYAAtG
vNEhG826qOOx+geZkEQwxFFoGeJ1PVpNVXDnrxYi0F4kZfx9o4JdmHCVb0hYDG5+V8XxQc7tGTHf
bCjDoamxANmbzw5TdSFu0AmBI6/1YhR5Y8/bBC7Wy0lxkteaCaEo9MvoY170xlc76R/o5T2tD/AQ
C6RRjpK+YZGihNQVvtrlMa9JP87gI+xoF/X9hxm6H+mWv2YgiGAHUKrs4TZefUDWlGW3patvATCS
LKM3BoEUAxz33nTkvN4I/9exOR/nKvsGRMWP1kXvVcBQ254VbpUIHDgf3IiOwoBfAjREGWlYSrcu
HbMbb16YqsTPTlA9h0OErVkGj4ONHXfsJ9hJmDxjLPBbj4W4NrQhN/M1BH6Y+iVmvvTGncsL6zHs
bzd58uDfbX1PN6xg8fOAIlZRQLJLrPwY9AuOk/w+bsx1SblKJ0K+D56hUoWZEgiT7g1H7QsRpoeq
nS75iJcm8Gaka7zInccCl8xnq1MSDy4WsTLlvOKl1lsPNWiTBfoPvnww+MbDQGqOYm1Y0dFtyykj
gYqwnhsthrtNTg621J88K7hwKAhkFrAU8GBqeyCS5l7Rz9+LmBjg7HfURSfFwzSG1LtjNyyt5wIj
rFfbACEcykyH7Vy5jyMWKJk6077uQ6geNn+tGUk30YrOiK/FnWeYEKzxSHdfcKPfZaF4xQaSQF/j
RJuM8XCheHI4RWK+OLH/PcPLNAES70DoquPlnAaci7l+9QsGmkYXgFDl9Ig4/t6MVGk4JS6xqewZ
8AvvWCfNhwLslAZIGxGcf2g+W3Dm29mkjCmY06Fo3Lkm/IqX5gFLF+Ci0H1Zf6seh+mm8BX+54Q2
C5ehWn6noxj1sFx9HTchn8PGYP/ceGY+zalzxuLSbjIFTmNpH7C9RzSoxbtsKa69k96v1jgRpvd9
jxLNQYGYzUXaDsVV/lyeOiATOAg4tderL5gf6aK67sUGMMTSSX0CdQ41359jix/eq3M5Wdd1RNHD
yVAYCeKZ0aUFMbTLORjrPLqKdR8Y/8T19GQPy0MwzzEkPygIef1mEzKGZvHgtPHdNKdUULA41KJY
qbGktzk/MIaKn9njT0TDaWgv/4RYv+zMHBBer0RQMf9kt/YUwYOhoIvByUSvwSrLrRdbxJDL0FfX
GrGxZo1e1+qkI7wnzLcZ5Y2H54x41X5enY1z+eNG+X6Ml11a1FcrJL9XQeFHSvwTpyWGAxm+FjkS
uFq/EhJ8z2oh8hMWCBQJBJpYWSe5tGfX7w8hR4oqtM9GV0DzKsKTLJWCnasVPqtfe61b/8XX0cfQ
qn/rGjkgCa4qKyPeW42Jye00zRSM3EIXREvKjTiW4j6K08dJ+SfTYsqXE94oET7ZfvKdmOa56+W3
LVym7zxPbhOfKs942zCuCuARoB3GbqQfa4wYH8APylUFNknc8/giOJGOd0c6tjRBC9IY1wCZn5ks
WMX1lGBa1TOZ1sOhqapza3N4ygdgAKpP7tZrp5clzV4q+9YeGIGvHVTCiXApkZcl18wuU1DilMEZ
gCDwaIfqsSy5KErnwrvGgpLJXebC6OxdcSDGSIwFnSCtg7/eBCV0/S9RXhwSK/q7ZFyjfWnOsYoe
Ur7hZmKvwC7zHOjopkrSt5ZwfT24uL6ghUz2HZLGzewVZ1EylSNBYDPhQss4rf/NY2I1zthGAnmM
DdHjfjnX+IdDd3iNvPhtYsHgjP0yNhyES46EieK+Gltv46pJjM23XL6smshPKBnCqId2yB9yphtL
EfzQi83fuxNNnNB6Qyxc2k9zMB8yJDJgHfw2mO9je6LsjLwlThBC0ylbO1C7mrmbNOPtwkGpSBk5
YIbpeTwW5EinJvGGhGXHAafq7tJnzaPqwns/WAD3uue1H3Z9HRFCjsXg3peDDSxz3RR9fq3iHm8Q
GNPKuYWae1tQ4wWWPN+3vFB4xwneDbl7P5ryuSF5uAE8St2nVs+1SO7Wm1A0jQcVUFBg+ztGOn9q
cGETKwNb1FudhBu7ZaJpCnWNaNpNs+QddghtHsmTDsfHiP8DkOTPU7cm3WB5btT6IKWpJElKS0AS
Z/cpSJb1NlJ3089ST9+ac2+4Pubd8IogTYsCgJhWNxys89uWkxMixI+XOySuwuoYBOVH1jKXSd1L
bwzdYP511Fjl1HDtoMTg3N1blCeMZBubcthHubpYIb9jGjcHRVENXqtgzzSIQKQd3SRzF2PE7Z4K
l73Q5toQOJACfOqnYcuPmOiXjlJwhKmvXrtviGjI7Cz2s9HPDrFVUBzZU4NUxZrKQ1EDvGjbJ3x7
oGIt0NnINXZ4WQ/QdWffzHq67XpaEoQCVkI8djND1y/76SUrzVefYxsPfKe+8bPo/2PF35mkYujS
LVLwtvjC3A4kIDkn8Fk0zp3dchM3g5pv2tLhZsvPFbP1Sg9onCNuZ8tcbD28xcocowyaKTsAXSl8
137hn2t+6PVBdrV8KpecvXL5Hd3yEAuJnUcN7+sPm/H6+YNdoeIyKiChS2rAPUVt8qUU0aoEe2FU
V9w1oCVuyH0d/s9dSl0Sh/bkh5vJ+0mqn8Fx96XXvwuHHmur65u7TBYpl5PanKs4+J57hSxgKCz2
h4vBoqas8Y7z5k3fcYDxl+YNQ8WxX3FqtX5gjSMVYUiro/FCWR7bu9jP7n1LYbnpgc9ahJb2oCkm
DmracN7JfrB9sX3p+9gPP5bMApPTNdsllH+HImS6poE8hfNJC65T6+03q61t7UY3whMnkTIVVc1B
qOm5z2IW6Yk75by6Jhwrvu1VtHcH8mdLK7jwUr3N3K271hWhwRq/jS+b52VKb/qh+WjU8FF3vbWZ
0gHIn+MKhtG6vtdLWoDY9hgvDvIxc5pnBnBoCOYj8O1rEeEChEx/l07VQ6bDlwEAC5d0gfOCd2n0
1XNfy7XprP9Xxt4xj8jHJbg3Yy8MjzVg3JzezJ1NNvaQaPvRppBWLDiOMdwg41vNtfc53wCcw07e
VNDt9YlmnWy3eB434sqPdiJAFG3LfCI9CkLOSTJyyBOdBrDbzOIeh74+cTalcJDDTNc+jHilqHDp
7+aCLr3J3hFkAuTn/hFzeZu6IFq8Fp/BpFGOQtSNJTIveB39R7d1BaOflvOvXm4yHMlE3+RFBAxI
lSUeElyhJfzNIWZcLHHEL05WbsECf4dYN4ch+SAeim+EiUzj1Xej7d/6bD0Tg9ooLvgulwe/Z2zY
NhRPjpzF8MzB20+fOhaEfglfKDM9hx3m/ZmVlvkhJYzezWiLI9PnPwm+MeozjrZhGy0Mx1SK9bBf
uXpHz+TtUOj9uOBmjllDBqBZ0AjACQFZq/Gr2CDXbfABnkeU1ti6Orgt61K9dA964SYTTdk/payX
NipulWvXqFsYAZg9JPZEo2QJcFDAnCIZZmoPphFH9Il3Bttd52zyMIXfYomjjWZhKmYQktIE+g5T
XIqFpkk6JSLAoslaXC2k9+av2sM7Z+WrmYMfaeM4EJngfFm9uBreZmoWXiMnlXeZ1YWbUAz3Er4T
ESZ/OITQgvxcQD2mB5xBQOl5Tz67kvQTcg7lWxiEv3XM9Zgj7VjkLWwPvp12CgHbm2uTDw++X2MS
6OaLK9RhGGbKlfH6+ek+15KutgZmhzv2pDZd5p3Wkqa3JLzvy3kFYw2MLjOF5y3+/xRiXBas1hPP
TVc8h8ag9fsobJ4iETJUC62V0FH/X0Ddyr41rv2uDA49b2LdGnu/vqDV3VmF/BGaS3EmEe+EDbA9
Q2MrY+fQC6p6OkOctAC4tQ1SglpyVtPqEUivLAZmF7g9V6z03c7qh8BLb7rK/cbLgJFiICDs2VLe
GNXpI1HSnR2HaObQU+9zCsrpj9ZAlSAlkj6udHCUNbWZKO7NvgYVdp1sN7r3CA8ggOHCOjZlvwIx
0uow1lwvCOE8uyx7vS9ePW1/MTghSFI47d51WTSYoz5npYhIcToM6Sd4qRiZTrqBN7+AYYjR3hoS
7l28TwXVtdD+9yptX7MueCib7koW0uf9wyc65/rGq4Knnt9gtFvW0PkU8KoUlEMMId4jmoiiGcaG
FHt3EjsTl4iG9nmdHGpPHHEc3MUkr6WZHqDXPQITXh2tDfEEYiIVpeWS6HHuACGlhKjBmYunwpWE
kLATko+Ah4Qxjsrz+m1gy901CAuBFR7s2N9ZmXrmtPKDKPiNsMibX68xuRLBe57id5sQ7TYAIA20
HxxkN0SHysq+pV2vxRENw2n5hen/kgJiIWwZ3Jnc27dkciuNtpFq9+JiZ6+S/NYrSkJ+01ukmrPP
jZgIK/UgNrOEjnYdlxditMOfxWkrxhbxd6ya98QVd4FZPir+gcpzij09q1TPReB8Oa2lU3znoRtO
jJ36wrtCETu2iQfm2sKdNN/iVGM2j/mz0TC2Q6E64uecR6GNNLx6bRlx7PeEz8RnujAk22bl8MLv
c6mW8mks+zd6XG/Cbqb4hrU4dqofKN7sxMGN28lLO3ZXaCKAbKPqnDNxeQw93DLdHPsc0eHeCX5v
u29jlH/GhQSzKt6D4ojF/NQF9WUeFq6wfYtIjeSJQOgd2LM/XIyVRWW9LQvw0WlaG6PqbLrES/Eh
dKL37pg+p1F27oPpMQm8x8GdL8lAAsuKUUIbRQXiZFF1EdsYTiJzX/vFuR1GykQNtddTQ9bNFkLC
145xC60uwRnMEkFriwJH3Ejrl17vSk+l5zwPbl1vOLRZ/dhH5NHFaP8my3SKW/+PGzONbjX3eAwP
z9mUvwsqczvBAK01+sU3MTJo5X0Z2z5bVKO7U/jXaYZ7S4c/xq6Ohd/dzo2m+oVpPgOCqwIXtfXA
vN1FbWRzHOsefMb9PLg0AlVFSoRY2uepDw+i7sShGWem5NVU3hr80KMKnmU+3C6KW+jcVHcrP1P6
7XlpqlNQZFBm3Xy3okutXDwHFmUWzhhQLs76LRMf8ReTNO6/F1HpH/JE7TZ1gp8mxsjQABUB3HMI
Ev+hpVkrDlGfUjeA3ZP8eKX52whuHX1sXiuOXHFlh0cYM/m+jLkHZ3n224aGJX58ClpqWQocjAMk
IhzX0UmP3m2dclquvRVDKL9Mk5I8ZrjUjI9Ie7+tm1jbQrVf9YTd0qFHSAayeO1Myw2NCSG1mHxS
vkRTa8XeVGEBOwVR3R9X3TNq3jMvOPs+w6fIkycs5ck6oXwyfIhKjCfPHW66OLF2VC1hHXEBTbbd
B9mw15FUCqi/FqKdvZwEpIU1NblTNpnCbQzgotZsm7HO3+vSuyv7zAWR0EIVsuqLz8dNEPISdAGZ
tDn6jhd9dFuITnLmopoC2uyc7tHnsIonp8BK3rOYyfi9ySL5nIn2d0j8u9DoP7r1HkSF4lQBaDo0
w/z/B+NLnCV6zj4WrX40uSYrHM8mHv9Qdnh2+vmejWDHcnIs+AR1VQJowOd+30BN8gA+f7h1eK1M
SR6xGgCDiZ8ko2suMpcmY8RUqQevgpLa+veL7/06FozdJNOXYK2JrZpf7P+knNrmNFQcoWn0ujhO
yPSs6d6kSyc2RU8HQXBkqsOfQCwAlJT/J7YRrWEiHUxDcQcw0qu7/pEYp+Vc/O0J75CHBV6oTGr2
ZWfelnh1/nfTDX7SrTONr3mozwum9LRq8JNM2y6n4gRLByegiqV0DBezF3P+DNLQ3XQorWimSKUp
7vIwDtcS8Gg7dyCYbF7uEbm8bR4nMzytfwDY1gteLmoIcFwyjtzVLK5JpPZDHpzScXheYnkTxume
mUyySzXk0jx1OENldPhhu2Joo6x3t5hBvUKYxjLgpevAk1wFvrmjxLnl1T00Jh8DOAFLNLNRvrBX
gEn0ZIhfK8Npja3QdQ5eUDfeXkWWXVCIN7fJ3vJnGP25Q22aXzrZUZKEst5pTMj9TyxIVYVRt6gK
cDRwsy1vz+KZNS+ODnXyQFSQe+uYpGFNeVyZyxYpyI7zhyG0V90AH3qWXkA6rtdeKmzlb4F1xuXz
THLfgiFngva5bzKvug2xsOCSlNmibF4w+t5I5nct3WOM1EPi3F7Rxykbmxcy4RgLPe3I7iBjsfCr
Ag/NIoqdTWtcSTZcNu1dYkTc7Lqei+zOsir8Jyokp7tLxikfblQW2NmXEm0ZrlgOn8FBIWcdPyUl
H+LvIAMoyqQ71thyktQWlfFFK1fzUFwj2uzK0uT6Xs4R/lUv477G6N3Lw9skmtQrrF3P+/FSp/C/
fDtt54tI/ITsfjvWIS1AEsYfNWvuamVUfTFtHaya2HnNJArQJoUhRWOYX75Q7eWzdzgjBiZp4jC8
AYAfWhTjBXZ0yoUcHRT8rpLzDJx24LfLM3vCPAA/fDrVTsMTzXU86h+TRLnJZ1R30L5QgwYMtS1D
6o4uXaxv+HmYRPKEUBVTIj90LStTXdRkU2trVOynoHeKDYwKWtmL2oJLtQ8DhMG/TVrH0y4IXM85
jLLlhB0TefSeNYHlGnG7jwn7dSWY0+PsZBF9xo2sESmxOBQ/o7QqPA2xGDAgApUIVXxfFBYfUVCm
toWKDFsMBlnvR0ifpdavod375r5rrSm+ZUKa8WiPqnCWrR/xW65oXG0ln73seTK+5ojhqdoqRXP9
T8YBZGN4E9NOhirf60z3sGkivouxJWXRWywhRVmuXbtVYZF9nn0QC9e2JEX200KhZ5wsZ2f1QsW+
vTiE5wJZsyNM+GF0scIEK/uvSBJsHFtZrA/bMYwAlcFFYkxJGmHqJwm6wvL5JzPw6x2dAtvZQmJk
7FaZwPoR7uj4tx0mkNY8w7sM53adLLuEZD1BsfvrMtS+IBQxh/b4MQ6s7++69wKCUX1hUbLaSz4g
om6TbSyxKx2PGp6t6jnbEWARzWLzq+bk4i2emqYVL8Hs6P5pica4m7AUBlN/TxbWkq92A+TmxDs8
AUOWEGkSHJNMHCd/V7l81OC4KocDPEeoNFzCjWu6BZcmGa2aBTpqgKIYumBUG//JCCIvhKxTkzyQ
EK+7N101Dp4D7XSzegplLKIvTw+d5iRJGRw2n8V28pXultpN/yfvkB2+p2XoqVoQ7Jzm4It6EDOj
ZexnP5JIW/TmpG2Vf3Cgd8wV67pKkhsO6mRKZRr2DMeMFqXFX5kwsPabwU9kDC1Oe8w3p6zo6vgQ
ZrE9Ps++K7g6s1rNXrdPoqSa8Gmgl6dUPuDOKBB+M5rGz4OBXDpwZVFE51GQ+esD8ES7L+CqdTJp
mPNPdTy+Dsnk6ceiRjtzOW3Rg0iTn56EF5OsaTyaFjNrJLu2ydOlQm/XI7JYQeujXQg611wBVGSH
cyNdk5isNRLCsI//b9yVGJbBnKkirYgD9kx437A6uubRiNlfucqY6SIUc8dy0Yaha9XWRzQ5Q3JM
aLFfv3FTu1Nxk1v8LrSftM0IqYolZGXSgNjqLf+qw1i2+OFw10KqE33fv6c2ODeSu2Axw59KBrYh
qCB9l/4saed9duBOx8pPO25tgLrYak6QL+IKnAemkNHpDDU0uZs51rkvHWIi+2hQMMoh6aEandAr
0r5fp9laITbmUYjd2p8JxOrU8/ofXZikvmp7DHGUCdubsNBWPqnpeMuio+uXNvfn+om6q2JW56Zv
FeLzvFKmZs/ukWFkXNcPNQoOYMFJDWFw0YRoCflGkRMRekpij+HqxumDJegoW4g8DdezsaFG4t/L
EUIsb4B/eui8Il3vpU629lJzR2zJObidCJKKKDVIS8pkGMTPzt5zENtD1oMcVDyQw1EfGeExew/c
MUmYB1soxasSnU/hI3krG6rKVKaSNkGli3k89lxP2R4Xu/G0v4EX7nLGVWwr6+QxD0mTb5xOWD7I
yzbto2qnpWPbOL3UDN/l1FKN68+HYk5Cv703oSy5XI+V78t2Ow323Kqdwtlg5qOVmXj4OxFpCNHr
iZfl87M9TThxLu4YAKO+WmnTleqSuKFsukNfIgDdFZ1NPOfY00zl/4MtZvvOBQ+ZyQBNR5bvVXfK
8SOfYpgJYNFBiyqLnP3iBHWNPJ9CnFmbcYUspboqlcxwwA8x8bJ6xLcWwPPHIWkGNDkOB4vmZ+YI
2HKXGiIXphCE09z+tgAah/cE06foabJanK7gczhCMDmxzJC4R8f3Um7UAnvtmD2OtOXwzi1rfHR0
iI9Wo0xc3HV52FvFcBSs7RIRMM4jDu8QrrDWbhh5pzkBAozLc7MbRd+l/1LPyBQBpM9a5KxKErpC
RqtVJcItAVZpDSgwY9Yzgesal6FQ10+A+fZMPwt57YeyxunZCLs15S5QVlP7+B1LHvHCon0Fsv1o
aF/FRVHBto05EHjHqqHUJ6NCVNntPdCpLNvDLe+5JNA1CzQ8jx13+pp02g3fBRzRtS0l4PwFDyBb
NIj8cE7z/qMKG7n8JQ2VrL1LfTpZ0RFjAGN1oFGEJFtG0eQj/9ki6utzaGaiyjs3gPrRsILVrfU+
NTUNMqglZQODPm6JXcUW2GrnUPbksG9Gufgd4QsLrvOipPR/nJiSnD0Yhwhgl0dfyBREEooDz3db
Z9fM9iv7nbTCTAiSif0inlJRu3N47pMcYgZBNWfoqBaeCF5PR4u8YnvsBt1QL8+BT7MU+2MTNg/Y
KtPkDwsJCB+KFMs+/naZDxIaCufsb6etURPw5BX3l0vA9KOLfokhJIzEILLSNYPTuExgXJVh3KZv
WTsMwJTqIIgMXYqBtA1+DMvL+5S47twTXFND2WWPKkmz5VsHyouWI6EjxwsJeTmkyXcwllPGFCJp
Xe8Bn3pWjntOcA2WVJDmgtrZNDUDCkEPqJF68DYhyjD4PcboDpFLn2zJ9Ms6J1PVYOdIR6WTfxmG
gVBsRhZD4G8oZG6KJh4l5tCqQbvZWXatH44nzgOuZW89yOX6rs6Youy0goFUngnH9uFVQOMdP5Wt
Qvpsi0yaN8uGSUeTsDBjWu3dPgxxzMdqjF6TGojpnzzzJDsS6TlJ/W9bhaCFkMWbho0bbM8Q/cTG
kQVGwxhJlbMXNFRmxqSDWMloR1Ue8nKV/B8FCpo8rB58YpbNe9452vHQL1bdd5vNTkjpWsjxIgWP
tRSDxdGDVIiMt/wPw2cshXPEAoFjzKImLDaMCbnbDLY9PU/wQln926RO8meKnqawZWg9Dz0D9mnq
7ZLeKNctfIj2qDTzbknSCmsXHTiU5VhOz/MHMK1MiWJFqCJvYxlKA6Wp9Qb3kboL5pYWF+/fFJsE
cEidAJR2tkM58wUcgbB1I01KrM7Uhs1T4w23XIXEeJ9pCrpTgryJGj6jwF+IHdF4DBx90zUk8cUm
SqvSBjE7jQri5pxMmHc5hPHlJPyMKDpCRyWSTWnKuR/3sVt0nmYzjBIfuxnKqf3pol1TbzkOnNbB
PEo7IQ43EIxk0MmgV2MAM3zHhXvkAOuNf3P+pBkRyfnkPxdX9QcXEyoodWojnU+fGUjHHU/FMVOZ
iQS892Y5ITfIrZP4BYbsFAQLDKGByGLEahgXLdHXEs4DZNmhaavknmdHleWWxvCE4VcwzVX9N0e9
BGbB0QTNaRS2i5V4ySbRItLMscNddcLmyVs25/XK/CFhHGX0BndiqW7maon0TeQC+bp6cFPINckK
U9F9as1gaoy72ETcc279s+a22LS+Ojs49eFJeoLDHjlaS4ziZghUu2beJw+hHbxMVUPuSXVdrdmk
YCZ2IUrNY7jjkzDBF/uVpKTYnitvuCuXwCO+lNTFjA0095I5GwFC5dDWcEFwu+nB1ZVg9bJEtn+D
3kr4DgdnbfHzqrqRTNzI3JFvyqJ5jTRmWdyoTZv1delwwONYFFwmUD0qv4iCJ5ynzGWySp67xo31
LSNYQnQreWmgvvl4zUg2Ak22uEmlXEDkeOQ04SwwidfJsOsdwU3jwG/Da8USQqlusOdHs4v7UhWt
G52akcTqa0SMnUCo0pHj/pmLwOaM14e5AxF0ykWKjlMbNgunJYa7zftkfpAwetIeFFuHQXyjEDC4
Z5YpFXNRFCOknKrOQvXfRDgr1n50AYL51XBxXdABIOPFDQyrWVo+LRGUpCHn9BiQ59u6oesL5kSf
YLLETV7X+hHwSETvhMPcoMYcvdQyvnhBnqfHufei+W8bhSs9QtKnEZ+KrM0j3MxyyovmJkjswL4L
+g5o1Bat0uRAy5gUV8mm6qvR+iXCbfMCNmnuUcbD7acB5ZJQOUECPM/xPG/GJjUutm2Xf57QBDTH
e1DqHCmDlDvvNZdjUj+mCF/TF0n79aqUmMCmejHMmmXmqkCDafRNQcWoH5mntIr61mquyp3sMryO
G76IIp+YfZV1/DuKaiB6xZBGVHCQR2Sja8vW5IarWjPIv61RmfcxjaAsZqLuo5k/8bEm0WvhLzrE
4dDaQRXwsUsVPNAgPIWfc531M1AYbg2d98kKnMAt4I7nBgNiViX7GCBkzJDFd0dQt5uQAsjppwgK
rrt3FPwsLfbgOYzNX7+uKF2DSpjLn9IkGQe0yE+KsH2mPCL1fsfEUyWNHNbIBT+SkW0/xH0YjRak
yUj+x9l57EiuZFv2Vwo1bqKpzEg2+vXAFV2Gh1YTIkQmtdb8+l6Wb3LrojIfUIPCLSQyPcIpzI6d
s/fa5L+zbFaNzpQAST88pVQMSuMCSkbZwYkRoG20oDJyKMp6kAedbi0txYvWshmjPCNZe+WITE9o
EAo55dG6M+acGiBy9BrhW6azXD8knIFTLueOeRu5Iq5HtHqAWDm0aKA/NWYfj8DYBdD9V81GMDBi
Ls+6OvRLzcjKqx0kSXXXNNlc+5EetdBdygG+FRWfXYLWntESXPKqabGmTMipcQemeB3rr5rNO7nB
3l3pVJVlbcy3tikThhF0CduG9E7SO1DcZKhgCI81Kzu8YxIjxU8t7PrYIRfK5ZyGXqwYx3pbGrac
qk3Y4SihUdZqOdnjjL8Zn2/0yqwUO3PMEIfnfaZHpy6MzAhDcIT7kwzB8VGmnJDXaDLTwofUSJ7L
sji9t57ikrqVDlYVny3PsayDKCL8rgQUaf06IW2DYoO2DIkBE60ffAVZ/J01UC4rwh4s4pmL7GKY
uXWcGTNfMNbD15Yp9b2VyuxMdSlv6xgWgMGmp26rKOmedo28OHYH5npxiKtdWVNT3PY5TNcq5MiB
9waXX+1mOFJwzQHQ6Oxs2sXGxI5ai/lq24WlGow0G1sbCowug/bQqjphE9E4udZVROKFY07chu7Y
BfgSOIEtm7QsidSt7M4ilZlF5RBmZvYzEnG0szzYs03QdTdyDHjbOFbUXy0zAH+gUfCRtQzJYdM6
jJxMLO3ZVq9d7yb7ZQkrcnk3SGM65nUuP9uRc3QZMqXguBNtgOSgV+9j/dwAIL24Rtl8mBgV6CRl
wxDwMpi4A5kt04Me6YJ4UQlYtYnbt5Fu2eNCd3ALhig7cMitIcT3SbdBqpjd2YjhYHTiB/LzJHsq
mznYCTF1BwtsNuymHFUsg/tr1HKQJWIo2iMvYoqsY5cjd1s/2ywuNMgya0ehPm3jZOkuVdJi4J1d
5mRR3T4DybJu7Ro1UDAYyRpBFk6nQatItLUbGFiwY1SP+Ye25Lk/L8OE6DQndsGZQu2ef2bTf1Ch
CuklShEx6PZrnKOCcUb4Q6j2Dq0HVhO3uUs4hTkk57or8Yl7DK5YOIiIXVTCZ4h0CmQ/o2jspNYv
B2dPVVsKcwOSdWuXDmfVEhvbG+rkU7RE2LOc6T0S7v3QcHSJbM7FoIed+BRb+T4Ar8igFude+VgC
UlDy7UFvLpiQ38qMYLDMLQ5qvtrXGcHEAr4h5LiJkj4gDjQO0n1AG7JPQJng6QCCwe1l7JIW1dUh
Uro3JGdTt6NBMJ/jkIGnNsAnb0hWBDoQzHexwGEG2tWN+A5V69vDgvaQnzcFCxBBQ34b9YI/kGEz
4MLelljqtE3ezxcby8sSk3vMHoxE2OfIc6/PsCMaT/PFbAMKGjdJUP9sCsyGASkeRIjg1kuXRzv2
fJUEbyYEj9kk7Ak6QF00IjrmZBOl5y4yt11a7VnVHwzmNfBFiGXqmJaPW0cztxS8Kjp7vBh6eZs2
0yblJZn1H/HyEeUI1sCIkFe9iYxia9bpU8E8DVX0THayCSfT2guv8APuLA2/XWl+hwH6TkPfmCVT
/AwUZYU2cnljPd7kcXPj9CgtaiDhJQksyjCmG+6eQy7HaKefccTjy6texpGamWB3TDQICqbm1tbx
QSHt2zhdtp9B3AOTUtA503qASkWc4pK8aIQRc6Bbs/n6JCX4jYEEoFZio+qzNN/HSGyTxj2kZD7p
JrFS06LzUnrT9+A4+bprxYWH8RLLkYBV82zoRBkti886eLYm72Rqxo3SfIYZOwm0mZPT4ccxSVLv
XHxXxSJfyNB9a1qSmsFUBDMkAOulnOO9PXV+B4c67xMf9SyVhni0wPqXo/lshMUT6y9o4pogl/kV
4/gh8PTtYDkoKXmUabGhWkMurcGUgl0wwtEywnG90EvrbfO17NPH3HMf1V9Ucl83d6ADWRjrUw5D
9p4ONZ2kD+I8NlX+QdbnXgOmnEMtCZlV4gtYqfdYWvqq8hBAOP39kn4kmnmEc+lX+fRNg3IPEfCu
L58WV992+XiKivgQMMImrDtwxUYG82liujVJ69VT6k+jcFZDSECWJ6nwB41RQPOmz94Fq+wpNqqv
phoRDQoVlnGWFV9G8penyCQpL2LSteyLhdRPcqszPSc3CGbeyD0zxm+Jk6AixijLKR5RwVop1uyO
vAxBgiiGa5zy8T4XOSLK6aOcMxa8Yd3Uk4+C7DbGw2oBeeBprMj2MZrXQV11FiCQc6D4S/oPBiPm
NDh2MdGKafJcIGMQ7XSlaXiv6+LGy91tW2tbMRPxjSCSHs66SypfiQgswB+67K/I0j4ImyEJ0PEr
3rUJuWBEly4rWNFy5xzzUimkA+xz9LHexaXrbFufCjRkW94GLfXGaxKmoc1NiJk3tkpI/0gmi2+d
c6uXijsDuryMXWS03WbgqiXlJzHxp7DHr8Hkgk7hWTbZuoFNVDvzMUxiPyIhQ0k/oTxe6Guueqn5
lgChV8JFRwtXxa6vFoyJ5btOf1pti0PZZlFB686zQqODCUedPjZmfRFk8mi62NMY26iluSahm37p
3PXXGQ6rFcudPhgAqIsNb+qxrMtfz1cMc4Tp2Kv67j3yOgVIAWhJVjVrI6uDGch1U8aPBuhzfWKd
xKxoKCctb6m65slUn6nF4cN6BycW9/SLDhbLAucFJJfzpTCkIjxu0O1zVjK2yGQ2+IcO9I33Tai9
j6G3SSrMT6x94NIfA5FgZdHXPfm+hlkdDU5LHgMsEFn9JyrEkxsbLwv2U35JRX7iZs8rqpwD6+U2
I48Iq9+R671ztJSAX9DsrvCZCyLXd8DDTcwxGNnmnI24VeCH7+VkoVsw9qETgsrFI8HndSxyZACe
hG4CTiS8lFmkuiczCAp1e2sGuqZCIifMOuwvpsQH6X4uWGJqrDMVIwQ+4VHGw53dRw+17p6LEGY+
I37Kh9XgjoyqA3/RWG0mprhAXXAyHfTR26j/7w7JUWchaWW1w83eOgQSRtY6tTn+o85wJ7hGeOEQ
oqB1KNaW9gzv4MapXV+taWrNSisXchbKWLZwigF+uvfiOOO24bSRuosiyrzlQbfJkB9mvJ9mD8aS
5UPtVlr5qeqHtIPmNRbNMTSsfY13U11rywINmUBCHM3y3nAaDC2J7hv0Sle9jbO6ZlMLa8Q3Zlyh
/hzFI52V3dDLy9DOO2eBQF0nPX0Sw94MccDuN1fRvu76p4Qv42bzVuTcLU27d8lkX6zctz3zkoPb
FsDyTeeGptOmoLaIoWsLF90sWuAeXIeW5L5ByLCqO/I8XtMOBQxq+uNcnIpWrNULN2szdsmInl8S
hRxIZunQsfdu7MrylSKhSNuLOwa4tfCRsytPw3wYh/KIrvNZMz8D6ua2MdhQsTqVNHKwH8phPiq4
QTniH64zBqes1hYPTTPlZLwjzeJnUyGzCCM0HTPvQxCosBq4seTNXBghMeq5SApWLxp2lbRPanfp
4l7JBfBPMTbo0LmjLyw0eTfPNvqm+GDP9mvZhHcZ/tSF00Q85MfFoUbBeHDSkc4nDeJ19aPDIHxl
eLo3oiinHZW8Zbrnq11lwnxgJu25K9VKXm9F9K5lycXkJVd0b7qwG+VfUt9NPfdk7/lu8sDEaCd5
OAvRP6orzOzmYtnLlXrfbwvtPenIxM1h7rdueR+F3r0yIatHl5HUqiVXwfDI+XOqnVpNS1Z4WNc3
DhAO9c2ixY3XdcZAqzYOGQEedjq9IzfidenY1OjFjAC4clCpBktSoT9jSruSIrxLW4ySaOJ1qJFa
AUHamh+6bsaBVFzqCuJikBq7FPuL3mNZwLLH2KTfZsCCrJZcciLXlI9vEghPqSIFOJ7RGbYtki4n
8w6lO9wBCdqNIdEeLvzPSmxqVI2qog1sudcjzuSYoYyl3ig/kohwROrVeUkIXS6z48zl1yQdZsqF
kU4cAgvSjTFOkXHgxpEHP647uyONZ3Vfom7gdMhVVx9noNSZB8zCIvKOeTU8tC5RH5RRmgB8GZSf
FYVu0zp3cRw/qNVBbZrC8m4brlqFiIQuzG07WJtuHI4eFcfAGIUeIIIQ90iUMwVU+gSs+0AEM3T2
ZSN6azeZAYhAmFKEIkyTecoVJwVJPnKC3YzPXnCgQ/LK0tdsY+53FWRH7sJtoiD95rfagkFL7JWj
kXjNX7X2XBfneoDLwIrLZGyVTTAcVbmNiS5gW1/y7s1me2r6+NLnyJ14pKAWwqpU5InUd/IedH5y
SPL0pCHnr6nYhPVJvjuEUHnTIIpKsvJSFW99F2DScDj3kthDzPouj5a32g12M+uml7dbnVaOKnfU
ulklCuMN3IBtnfw6iBvo5gf3Zkgpkz1rXS+z70XaQ5MmF7nEBByRzNU4CdA9AsOxVGWsS8FknWa2
sAmfoTJmOGFyJCHqaLnjMR5VIydkHkr7FxXDTabqO6IOVflje91J3WRlgIzTyYe4tg7p5aqFMsvr
uyYeX4PF26L8P7LlkGVpfgwQEXp3uCkD66D25S7LXhAbKIoEU5cHVZdAEfnZ0EPtRwrNuYUWWTzp
1P229py5XJMIgruwYQsPz2ohq0DCDB2zDD4R7JW6wbLzzmplYfR6pDXzQ0cbh5Zhp/ZS7EfEp5CM
zQkHyec5j4aPQZqj74BV6bPsTVMEGp5SZrUHdcRw83I3pR2yZQfxIfBkq5iYBiOz4cDZ8vI2KcYX
AFFERRKwAuOtDMHoVQxXwAtxTneD4liV+Gl169JREjCehPUdf9uDQQXV0olcfNaCkCISDtTO6a1j
0yu1PdJxcHx3avHvS9Ja+a86WvbhcirRZkIU/vW6xIRHg2A9qdeaafOBGSkaJBOjY2M/BGzvTTcT
zuNtVcU+A1syWGXU+05X6tbAVbxqPXY1K8dMFLS7sO52A45KepebvnXPg3tpOE0p32XY0NImr03W
SPTT9NOF2mk7pW9ADzUcEimmm0yKh2mRh5r3N9cJI1nynTtY20iKnTrw2fO0Zs7A9CU9NUylXM52
jCAPDC5OGiZAu0BEnRX0n8OdF9dXDdiB2tE6YMg9X9jJb1QZmPCcJigAJRVj1nNqJfx1w7a8rljy
jTT+yXB0pzZe9bQ4CWRE7mqHTlI9o3H7LPJumwuOmJED99zaqM8zOUdITkl1jduTdxRl+zmdggvi
b97vYu85A00yey+xIzLQOztkLHnZYw1FSj0KDDpe1HKR8vY7+l2pmm1Bt4PkrqqfoRl2mmHgmibK
BfEYoTWde6lIeinr9ouoU4oa4cdAcaJ+OfHG+C390BqhuBPQOmH5oCbYFdF0o2AKBSVXpmV7XQg0
6tZW/T3CfDch/gBdokbMr+qV4IfonXk085pSHNgCLxde7GsaadDOk7VkiF1gtVXBsyBbSCArNR4c
yV62PFF/G9l4C1mZI16xsaqEuWS0kQTJ0TsjpliBaRTfKlLCEHtyntS6lsfenmeZB8ENjPe2GG/z
TlxEgoKmvKgyV22jDFqx94LDVFea6nCBMYeJigbMqUxnvoVj8UwG8yf2mKMb4YnKuZY8HOrrso8f
xOje0KoDwGkSmKjudPZjpPGSGazYzX1ZjFttMc66d2cUsU9FyONHiBFYyF9FSjtJcm+/LEp+rblR
a2ffyfvFSLaq6tdYEiuewKoZnxtOEQSP7Unx9CPTeyQ8ht/a5N1kK+Qiq3XZ5OBBIIY61Mh2flOH
TC2fH9RHqZdOVUYBJUtBb02VU1SAaQw0rXZMBhLtDYeUXZOMDGsDBhtZeMxp+TRufmX8ignL2ejp
B0L6IxtTzKFXc+wTgpGLOh55JrG9Mt9YCh6LMHlZjB82p/iENqSttWuuipcVe7W8GktzIb+HpdFr
DmzQx5i9Foo+Q93Gd8kaylv91cZi7bEKeuBfImbWK0E7TQCwqgqP+dFifklvuU/Q9TgNg4/yEpna
bQRvMRb1fc5my3DooO4D49X3NBAk9UTHyUzeHJgcGZJDBtJ+QJWonOY8dfLCKrSdw/xV9Rw4PEeG
d9KT4KwWBLUE646g91jdiiAhY4Ulr1ZVR7Ds6CRk8ApVg4FhhI9zZg8q6pCE86tF6Bsjoyv4sXt1
AKsyzqzcF4qEnWnWNKbSq+0VyKVczgrTasznl85EX05LY8qXa5QPnyT/+t2I6C9y8pPtldRh4lhY
2qlmv/XqehMt8YuqphDAgPLp8l+nY3S26uQusT+synjw+zK/I174nj+XXC+60d4wnEd+p56fhxbo
3vLqnUtHhGcCVOE+zaAkYjcAvAecYQm+EmUt5wVtG4pSCu4mT1Pm0SK/c5iP1MLQz5Hw9kh3GHRF
Fz0OL31XfNKP2sv6v9sUAYukMoOpnmC7uD8kJ4pK76iisyuF+g9zCo6Gy4A9psT32va2qmpjjTzg
mDbLbW4Oxkatt6XbfxlhfEHpcrTgHgSe8yDL/tgG6J/AsfoJPQh6ixsr166qtagKwGzI90xtQHNM
tNWCAJ60WYc3hHp/uQFSACS9LKrtcx0xy+laxpL6ZF1Vp8ZoxUaVU5hqSVix2Arz/WKU6PgwFlue
hTmhBm+enAJ6mYzC8+3M4jGXJtP39J0B0NF1+3tGSytXt+5qT2NXb38VbD204sYJn9VaaOrNi1fi
86bzNHIIjODZqAIkssS1D6pvdQwf2S8Z1dyaXX8DNY/kNt7zPCu3BL9s0Jse2xQRgasVFqOk7kWV
x1ZmXpm9n1k8LtOYfBdadIWwcebH+XSK3hhebiQtBCBF3w6nL9sc3wsREaKr2z/npL1zeY8Ly+z2
mEnJPiSCFr/MudPzl2LE9ymcfZ3OV1HP7CakeHuC5zDIfl00xH4noxIHj9xTPT4Jx7lrE3nS0uEJ
ceeFiezHCHr315l7xIBGqBnbhSoGfm3UcEGJp7/Vu+oEkGnekRj1BJnwWaI/XPfmck+XcZNqFla6
9GQ0RGzSmTc5Q3dIFVX7w7IiEj2z/cCBVqFgU0ruvgMSr6kmFDtVlIxfRkf+nOrnsf6DTUg9enmV
QIk+6ycvxKnjIK9ZWULg5A3u4wp/bEf9k9SIZjVguLnYGUa4bSskMC7/BknvbdvOjwSi8dRQqDpT
mdxpHn4eCBqXplf4E2F/xZq9b/sAH6anrbAgnsuiOAdT8joOEJA6Zgq2y8eWEVlR1okS/4Bl6Ndi
IrHdq5dQ1vGTOlFlo3kf8rTkNfkWzKlvu358BA4sMQu0N6qnhB2LHgFHU3U2QhrLXEW/By/H25Iv
9NfZAoSE+OeyL1d98YMDxKfWELlUFu/DnOwh7UHhrRleegD6sLafRmmdGxaz3mydVYWNFChn5Yfd
8EOT7VPsdedAWjeCVtDoeruZM52TWXc483z0pFv15JQO0Ge7dS6WPjvbsTS+S5kiS2k2nZebJKcu
V4s24hiFTObqnTrbQHZ/i8VAnDgHV9tOP4qp3zi0OsfB40xoHyOrQkyZA0Ux4GRTjdioFw0VYm6Y
OCihjMC8Iu58jl8maRrkchcvdYL0CAHCJ1qwU9tye900IW9oyF/dTDvh0XkeQ5LDpAbpSbSjr4IZ
IBpZ9wGaI6OJnya0gatwpEtCKgmunr5L1nWEtzIv24CzokfUsJH8WLzsJSvGt1xI1dMAUtsyXQam
HHM6sn+4NiGA2kQQT1x+FwKdPIqGJ0nGSjANeJzQd6xiJAM45rBZFO25nRm2oZcD5ViXb7NskV7n
z6VsECaNDDEL3UR6WpPrtkQZMZsu03m1xjvSe5KiSfZ1vGC+Rm3EyEPq6uQsvB9OhdMkcjHqtPOH
xZkKsbNguqFvnWHZmbN97xjtq+qHqaLYRpRLRT+cbZCxWjFskM8dZxLPHC/1JzYzRs40izgOqxbz
VBcsbTwWDhHVhn2AkA03uuNTHcQ2mQlgrQhfYP/6odDnTSzy16bPnuVA2i5pB9jqEa7IBtIK6ydh
Fz7/e00iz28aQJgpW6LGTCEEHuZikcFSwyw9RcvIMNhtgYTTIOIcxu9Oomf+WBqWPzvuozfQefbw
zBo5nBbHvLPgnKPx3JO5Q+cy57K3nFuKCJtcBlnQIbQuWzo8Vv0RjUiwMYsaAV3acWSIfKLRyR0i
MYcJf/6IeMY32CpoJvBzo43L8K0vKKPK5Dw71a1Jfk9HIEE6COhKuKUXGuycYUqL0V7AXmxmZ7Xd
x+N4JdrEWaFoPwz8A8+yiq1Wok+nXZxjRdupfTUMYCIlnTfuVJmlOmJ4Mw7oF86hpvlTSUdx8nJQ
sdFhdAfeinSvZ9PeorRWP5Gnj6gskd62lNOlNmMN9I49PY4gLL4yS15Ce9rbYnhGQPYx5ZD5vRzB
MSVI74WXEGe08sdGq3DB+53rnLGlwwqvhk5gwUgW3+ckoQUj0jnFdRqwy6xbwbRVGd95el5Iormd
kyHalLLy1T80cvMtAb91KHT36EGyoBOfXEMq7sClbHUlVAOaU4nkaEMrm2zFej1UyrbIagQtp167
rdGcISM/943X+wXgM9zj0Yl4i2xFRtJrbAQ5GyCT2RZPIL0EAOT1Lmn7AjFYUp2NuQn3iDLrew4G
iZ/HEVVaH116qzq2evyTdUmqDnJ778Zy2w7GsI+y3DkadvvcAY+GRqIdnYxgN9OJb4ow/mEM8mHR
NTASeMUVmZH4nLciqDIIiPV50Exw8q1DeiNv8oXu4y5y6hutje4UcqRxszdyA/ZxPd5nIDgIGbzW
dvBRmpyICblCQR3oz6lrPc4ZQYL95HAMM0gVUe9hYpbAZ5Y9cZuIchwoRMAA1pMOMZV65pF4dkIV
ON7q3XI3Cu+WQoKOsG1/L7UiB/TFfRP3P9po9PsFuHEsXGuTect4q2bJTUg/W9BF6LklQACaQX5w
P9+yHnhtCiiMAy+Z79oHB+OdK1tSFin9d/Yc3NZLdE7i+o5F6WBU7W3PpEv1bx3mQZGeFT4RBDea
uTASNDOCypMreypg2glqbUcH0TDv5q77wvkA+MT6odfRuU3AMlqxxZTXyjao9FDcuCw10WLuiVBn
+2B0Q1LHA2034IzkKqVYlycXLCYNir1GnPXczkfsIGt1JFNPyjDMuyBsKF9IwDUyHPAzB4U50h8q
DWyB4LSnxiLoe4oVAUh3OaNx3BpPc4jhm80+GZkl5mlW71sFwu8L9HnmGO7yIbqkZrrNm/6tKLIv
frOHRlKGkGlyYwoddHC3abv6Z5KQrETnwJjSA/zsazpYJFhV1BmpgVRvLhzLrzU0zlp50OfpHi4A
+n++qiAHOKiPgv9OKv2oMX1sNxxFh/200GbjJbZH8G/RrIErTc9OEVGedF/VyDi3jSNDaWcQEUCM
Y5hXdO5tUOiXxuqe8p6xBPL/V01QC0+MyQ32bNwZ/lDgjLS7feEhq5p7/BEIw6yrIY0IMH14cCla
RhMEW+t6RKz2h0TVGOpXi9qQ/pnKW4D5tg9IUFrXYaoafN49QZG7qATy4XC6yBPCwNIcUMyYsO7h
6NgWkX3H2soo0lHxXhgO4CO1MakJrc4htnA+kEXi0/E+U1pBcySD1VSop2EE/CqHiXgOO6sOku9s
rnU3rw8Boq1n5BEE14/R0bRT/N/6azwn31pq09RIjR9DkiE90wQ5KfVsruKKDrOWs5upNzw1o1vL
tPZmRZvCcCc6cXpKGAYY2YhGuWHdV4n86Kb6kwHsazzQBUd3eY1DR66wA4vzYBR0GFVnicBCMnTq
57LBiWK4PYuBjZ6gA1Ym6+59Ma1ohTToqBGRWJjRHcm+9zQpAowysQDqotUcwpMfagMlvC5nHJLR
Rauq3O/mbCdaMTBTHZ8k1JR1KpJ6HUj4woaDFRw10Hdhu68tlXTQ5xcGnG/I5rDuy/qGEviugZlI
N0HrFOMIcZiqYZdmfg8Nuag+9d3ASTMaKDaFHMfN0Pc3ndlfzXKAMIeLFZfbI1f5YMb105Q5dHQG
Qs88nW4xDcZMN17s1qQsZpzhOTBF0Rg6lEPFS+I0D5zUfYmjdqDXHcQBcwEte27M+D7SkkMfe/cz
U6050ratxvmv0WzWdpioTPWgzlS4yhJbHGwymUNWiKLWH7IOrVkwOHdZLy4gc28LrzlqWnRgmHpZ
iG1S0o8byM/POKEACAXlJQDTSRaZXJu/UtfirdnTiUJ895q0Yo+O+6YoHNhj5cfC+t9L/W0ULp0/
/cxG+kPI/jFmqrCKMSwMppyZV8ibIIv9KWHM7NQQPRiXJRkAsrJ9ahr7569nzc3qbWeWDphx/Xay
rKM3MFpABTus5dASkpgEGAmL96RPjnmmnUvHQIaw4BPps5wORFRu4bYXK46215zYEZTP06NBCvtK
H8PveiIq1uqyNRY2vrKuPcu0SDbZbH3ERENfXBqFsCT2ISiAqSjRi2Bw9xunH3YDdvEyRDErTZO4
xqI4taX7syho3OXpoNP11XGAwdssUbB4yfg4Vtbk94b1nGfZd2WCiO6EU/Bgu0y/kJvjK5NcdQet
8eQSETD0r4wCzqljHuY5uaXoiW6R9fa4jfs3I5i+u6naGa1OlnRxYFk9aiMYJ+QqANqqiQ2qaMl/
Gh0UmwScTs89xI1VlBv2Z+VM2bWIQszY48Kb7WqQFF1UALfEDrjHSIBNXBQ4XqYZLUh3TIlDyhpC
v5Za7Eh7aD7GarZ+JrBoTk1cZ48ZpIpzjT8s3dgg71AmByzTrdFzS0XK1IN4m2R5LMiu23Z9SLgJ
5KKvJlbplFUs5jc3LSukMOhvBIEekPND8nRcgQzMCYIH1v1RJUtoVxbE8Y2oHgbYvM2vtmWXx7le
wkfNAUdg1hrIfqKrSNiyEkahNbhrlLpe+dyVTbcy+kF7nVspfBIJQ1/wm6wiTx64GTetl8NAlWhN
AOfiW4QhwSybCs9e5q/IG5nnGzBdX+ik+sKL3/U6+DG5EwgojmQYs7cRHk7D6E8hqzR2yeeS4UIy
tlcIpjWreTKzezZwNWLGj+O+w9sLPWEn6/Ra2Lq+D2X7gTX+K6FFjsH1lmThZ3p/76423VEm7AdD
+9A887HPsedVrStO5tLl9zkGvxt+u/hhaId7QsHAPWZEIWQAyDyJD74yhidekHzfUDFgH6A0pWFE
1F5gkovhxSAz6cR61Ocr3YYdC7XyzrPwppeVZfn8HwZ5qffREXu8ycb+BeUZgii53Lh285bwpHRD
+jLTLcNP92wOeIfN3K/dws+EfHdd1kSpUFe04wEjofHMGDQwsR4WVNxsCGT+SpPoAabNrpjPTsJJ
05L6dqqSm8mEv1WN+JGSwb12gqhlUojSiONsLXJ5LEydE7YsINTI4hzGTU06q6P6d1YNA5bWbAja
OiaRGXnPt9F77OjO7ZjVBCHYFz0Ise2hS4GwYqxkq9/znGDST8XWWTj0QaaiA5pw7nIsx4+ZSATJ
cmxa+RBXxXnQ640LGixyWY70ZngA3eizKh0yUT3msnifp+7ei8y3Dl8VHBTj6LbthV7lHXHhh4Br
NboAUoY8m24FWVJU0YW9muiZ793R2AgmXvRMhA/IhFllE6l4Uu3SeeVrgWqjw0AQkDa81MinKsGv
g/e+01yi2fjr8PnXDmBQK7POThk8g83dV3HMmpLN1yyVT04YXXsu0grAxwLdhkAzDOLIk7VHvReP
MgKkyjHnSQy6u5NaTUA2/6DyHsu6B0JT1UzJ553bWQyGaHGk2QWzzhVjuG+U7pmBJt1/V/+ZSG0/
oQxDJMkjjPKO5i81MW3IqhcnLws8zBLRFuvh1dXKH4VmL+dEFP0m7WiHuN0BcIEvnAE4HC5vZiE1
nr6geXU0+9Wexy+vY9huFIC4G8WR72jRu/omgWKKUVsluJWPehHtzXnZQxa6MxCCr4lXul06KCmM
nIoVCmiqQ7eu4EcKbIt5fDfbKBejsKX3Ol+0Gs9PojXfmUTOOOb7TGJKpPOGwkkP3uxm9OnZvrKU
XiNtQLgWcOE080EDvD2TlleSugig/jTbjODVlNk2Ep3DYHLguWE60gWMhVAeFiN8D4tWKrjHjHkH
UjJJF6owmTASuJ2ET/HEpBc05Bm0+KV3F8zbHfbatmQMEzfvUKGWdTG5b6YpHyqiMleYB24VLqia
dby9+XZ0cRE4FU3eWRIn4vl0Cp7iHK4Ygm6iCDTmWS4XNk4hp5buO85qMjaq9g0AySlNh8cijlGW
Rie3Nj/dqX0tdOeRR/hlyBlj2YGDclZjZZid639fUJNbUCyFYqE8NvPo7DH/ORvHgCM72c170BZI
AZJRR7BXMVDBesnCqL3MjaWRQQC+xw2Ae/7zH//7//3fr+n/hD/K2zKbQSv/o+jz2zIuuva//mn/
8x/Eu6k/PXz/1z81EzufbQtdOvz518c9nlD+kvG/iAulByeoHooFhwoursVbc8Y2n/788eI3Hy//
9eMbfZjlkNb2ccqZ85VDW5wSeldbYevR559/xO++gfrRf/kGcWuDWcmIoPSwxOyj0ir2Fvb07Z8/
3dB/8w3Uj/3Lx1tamCYyS8zjlGXHmK1U9XOgC11Fk18mk3xKKcb3cHLhYOnesv7zj/3dl7L+9afS
ypd0J2rz2OKBJ6OPOhUH5eo/+3DzXz988WiujnNlMntL3irZ3UMNP/35o39zv8XfHqd4MPCj2/Vw
LDpy0Z1OlLt4jmq/aVmI/vwjfnNpxN8eKdcK0rYz2oFUIMRWkzcR1rSQHvDnT//dF1B//pfbndi1
kYYcAbnwy3cE3pqKmtnaUJVf/9kP+NvzpNXljP2u4XmqofIt/TGW4OfK7Pznj//d1fnbgwM+szen
KjKPdkZJ3wbaQcuIz/rzh6tL/G8WC/G3B0eC50pM0zWOZR58Vma/jejn0A3bOzh0/oefoZ6Uf/cz
jH+9AZqRg59PG8DyWERJ8FRz53Y7SYlcPWDYjvvvz1/md1dKvfB/udOhFuhB0qTmMWz7az7al6Qp
/4e3wP3338H2/vWjG6PUIz1xqmMx62ATyqnH6Ez4/FMGUmzXUEkTo9PJBqSaHP6zG2+r3+UvX8d2
BJOlsqmO0kh/ZgUYQCIaH/58qX5zT+y/vdVe2pXS/v+cXdtynboS/CKqQAKEXtfNy142duzEcfJC
OTdAiPtFwNefJufF0bagyk85x7ULLUkzI2mmp5umE5C0IO1oikPToe9JZscainfew/ogzmJF7+y8
qzn2mPUBEkHQ2/bEeAnyDrC4FtoE6rao5b4mAvC44QqH7420AIGOUNDJM5zE66Mb/N7V/J5S8CkR
dLotOg+/oTJED/MkIWWAy8hG3Fo2/73paY4/2Cg0Fn3p3MgkuKPOfF256payCPWvEunk5LxcVNBB
fL0+IdOeaYEABUGks1JvyVRDEWICSTMyb41Vo7Ukh3JZsmEapvPRXXbzjd1lFq4snLL+JqInatd3
gLYumBRaOtdU3VWowCPDWgB9tj4t0z5p4aGmeDXgnMUBQzokYaHV2oLJm3Xhxz6vBQWiwHkiUB+/
5AqMgEioocD3QNH5uP55Q8yhWmAQ4KcJIOjYXzw/yi6VH33rbTV+Wv+4YWmoFgGA8YHOrp0OUNcc
b12A51Qeh1A93rgpGgyK6kHA5rnMvKm/OB3kVhPpBlfFlKGRLG/sMwus/HG02bjhjgZnoVosQPoD
fBokGS4pxPxCXOcARql6F2TDIjvH0OM75kEPFVQkJneg+5k2hjUEbqpFAXQxV8TuRgzrz/Q05MNX
Qd1XtMbIXdZYgFSDuGsHda3f6ztmmqUWEkrhDirpsGNJW1mf8JYF1tUFSVY9fbbV9ViTZ0Gg6eeC
16X/2AyJFhY4T2wPJSl1wcPjV8bYKXKnsJrqZ7uCliPajpfierIxmOG+QLXBRttFWokj85NHTN1a
84BOP5r2PxSIB24slmQv6+tosnzybwzi3diOllOOl2oaoRIItaMbPyfOKQB56Yb1m4bQ4g7qm0ji
j5G6iDn3bgCuSA4tTfkNcwFF/dgstNjDGxuEob6lLkgu8BueTOhK8wAtclqgN9eHMMQfosWffPGm
FgQ1lxRNL3fILeONDx7Lja8btpssXvXmKKC1h7qAizWy+6E8tKxZYPd9c+ElmPZKiABsnAGGSES0
SMTgNGAn8hS2O+5O0gejR5bmvyX38ycP9Dp7G83sGyZscFGyzPXNnBzuVi5ImujFR6cdyJhBw3AE
GRbw6T8zbu0ZFGGzjeUzBB+iBZ9WsdRN23y6WDa7amz3eY5Ley9njISiqNUT0PkKsWHPjmk0LfYU
cWGPNZo0LkPe/HJn+6lwAAmJhhxNdek9+C1q9Mdk5xRlICnHb0zMX3DQ/ynQw4g0DzJPGWql7swO
vRcD8Lb1gDRZqObK0hrAkVG4zgVqzVCIA6PG3vVT92rd/h2DGxPNjaEnlDQ0xecjClmln2CB2FH3
MY+BNATlcJDcNey0QNqX7oFFJXvyToCXVp56Xv8BplXXfFxw5dYumPQuAS8fPBv9IF3vH2eb3EcB
ee1BlgfalfRufTBnmdU7V05Hc/exlRU6d6UCh7WVh87IhluIoIBs0kGNq+LE/1KB12bRDBB7EE4g
gTc7kP2xfJ/frP8Ew3r/tb437tNONjpLCn+4gEYM7GBAbaIkW147tdzYUUMscLRYUDgoQNUZBnAU
pIQAzUXKnz6TWD0SBTnQzt+4XBk2ztHiABCZoI1rcHNDZcs9+FXzB98Hos22oBwqaQky7nm+65wa
zUfrS2eIPH9N+M3S2cAo5Y7CSc2FS45Wk/2s0+IrOlsPoh1eaT6+CpJaOwjSPK4PaJqiFhECKA35
aNJUOBy6wwwtz10BKPWk1Bfk+m/rpLnxIu/P+ljLsr1nmdrNoEcKRJb2vEDMGtASM3S85wEgJgCs
etV5fQxDKPn7znyzgEnEuWWPXntBF2ezE2REJnra+LYpkPx1uTcf5zWZgR1nzoUUYQ4sFR5x4Fr6
ujT4yabbxzk5In4s3dcLdL9GnS9AvhqsH9Be7w7rEzQ5lxZMaj9RHqjnxgug2WBOdq/mYrjgYJcb
FmgwCFsLH1SyiALsCwtM5FXvnuaSXfAPkvw7MIEADD1uREXDTtnLD3izmF2OdD8oyICic6cyJJDv
OGcoAW/slcHWbC1EVKUngdtTuNQjYwWtinvbSlEK9G7Gfrxf3wnTEMvf30xgIXhFQxbSFlKiyM7A
2XkHOWB214Ej8DCOXbAxjmmhtCsCyASIhUK7ugBSUVxzKwdstVb2aX0Wpq8vf38zi6mj0LVsXFxA
veHREtYrg7Lw+qdNpqT5u901EqJw4NZsWBHcO06lgP0g0aEZyy/SkwlUgdELCxHiceMhb8om2dpF
ohnVWEtR9pcIjG6gGRDBlawhGFBOwKNR8Ifv5wZsREEJdXgHZUqcG+m3BHqSYE1Q6ff1ab9rFwAp
aT8CTG2BFTQQGo+ddC+q5gcoOp8AIPregDJrw0vfPQFdSOD8u2sOJKKSAAzWoSwCPI2d5zS3zswe
HytnOlY8+b0+lXd3EMNopgfBOChnxnET2n3vXPPc8s8AmeUH0ufZoVAFf6qbmf7sQGr2eX3Ed80R
I2rmSCGqN4MrqAldjx8h2HuRZfFr/dOmNdMiZ1xixVrfqUM+PmTqNmld9P+VJ/D976lbbGyMYcX0
8CmbLB2VVS6DyNNSYsURkD5BoWgvJe7PjlNcB5Z6WZ+RYbH0EOoDxAnCt7kOJ3u+g+7jrdW339Y/
bVgsPX4SCX16Mtt1SHw+Qe1oDKDE4YlqAK0DbdUR3GYtwD5A/m7szrvnmsttzaJB9ZgP0RDVIfi9
yAEsoSitCqEOIJa3r9bn9O7lCkNo1gx2qmiys7gO4zH5Dlx0mDPvLgfzUA0qj4SVv/kAAtAApAHr
45mmtGzbm9AKhOBCrw5b8CC1dNu2s7qB4DZkSynq4utD/PWL/9ypMCctxuaeGCT4jquwb9BN7EAQ
s0ugigCgFmmGc1fJuzlTF6BL0BbaH+Z0fgLr7COFhiLJ7HLjbW6aqBbxcsYtoVhXh2BJDIuyfOK+
C5Csul6fpMkWtfcbMkjTDIR9HTq9j6KADbwhswvgiYX9GW5261bBRug2OZQWImzfg9pvMdahL7x2
R2LvGr21X9dn8f4iBVy7WKkAXdddj/AziPLGHskj2giucEnZ+OnvGzeQzP8am6xrAagxESFwbugA
JPWvuEh/yHRp5fW+qtlHe779fZLyeX06778z3YAvu/XGusXsozfBB31phSgO3VLbCVtQ9fxikT8c
qx6NkJzFzb6JwHsIyXLApDpS48CaAPla/wmmKWshAzcuF9X/DmrMNbTahyz9HEwgGrL4KzD1X2ML
fUgQ4twVlG0VjN63RDCB/jtnRSrSWP0kQERQAucJQVgrOHURUGO4TUBlsvQ3Qsf7NxmsrhY7wCGN
WqFPRRiDmMUFn6ma1Im41jWkU8556d54if0ZhGnnfJovlfRfcF4+rS/r+0cYNCj/naTXp0PBe1gS
8M7gDEmTrxl1HiG7Dh2RFtyJFb9N+2DDt5e9+m/8Qr/9v4Oh1xptUk2dhdTyglcHIh7yEKQevUeV
PPgWoctTfHAkLYpAI9CDRiDJwqz14+cgqif0lBcepIRa5MedA2lR4NzYPsOsAm330LWA1j/QnofC
j89z39yUEDr0R3EngC360C4F+i5ZjAkK/FnoWPHZcbNvUFdYuMXQBUTuR9w3bHQPrg9lNEYtLBLa
NmDZFjLktLuWLnRIJwsyG/xU1uAcB9QMLAXTwYNSbCbt2yCz7sc5iDb2bVmzdywkWLz/TZwBEbJv
C4rB86hs0Fvm17a3n92Gbl3ZnGXJ3htBC51polQHrsUsBKfx3vVGBZ6A6Fi3Qzjz6LvnQfrIkmhT
sw7TzG4rdAoAO/4nJ/LL+vqaZqhFUgVR+hjWLsKZQCNiAnkM2OM6tvF8NJw7gRYlIV0ZjTOS9OHY
dk8lOiimzAtTST/4eS0k2kOmMs/LMhyZaNxA/+wAjVh0y/Ehdj+vr4/Jm7QYMQ1TUrW2j/1Z1PA8
fh1Aoc/LurNdlof1IUxboAUHtPxCmtjGm7GFJdzwlMl7cFa2p/Wvmxwo0BwIwMPOqiY4K56fi3Dy
cwttVwbe8H1F8lPs889zT6/AvfQo2ubYteOPyGmf1gc3TI1p/gPKBnBziSoLK9U6Z9+Li6M7lOnD
+tdNU2Oa87ABCjFxDynqIW5fIfFwjYbbeA/K4OvBdtC70T1izne8AQwfudNTI9XnPBHH9dENts00
z0nUMKEHA9hoFOQiehgrOghA4XPXP9ZDq/zn9WEMJ6KvLeEgcgUGXcgiA9mDvtLc/pMO0YyywYye
8CIrb3tmNd9nOYFxdH1Ew8R8bVVBlp7ZkIIQYdSVM3qUUjRDZn/SYitTYrjI6AjQgELAqYXKbBgk
0W3pJQ9Wm99WRF6JHj1kaiu0GmzP12IPuo6CoSaglZ7aHOLU3AGEtmEfWyOmfbxX7gwy6CgNy9S7
sTn/XY7W2WPZxgFr2AK2/P3NueNEdOwDz8Ln0SW4s4vmBOmPe7AJbBQXDGvDlr+/+T5UxFJ006Wg
/wfFqkUg5EDkxpFp+una3QDv6JEsDRxhPytAxi06I2MTgXlvaLfqlqYhtJhMqlh64CsQoYIQ7Qi8
PfhAXRBrNOd1B1hc650zmWkBmQMIiMbMSIQ5hxDAXM/3GfrQdv6cnwtA9soM+qSAc0O+uN0wJ9M1
gGlBOpmqoAxKXANEqa7nvEZDG9gT+rK6Hhm9S9C/CCq6YTcN4jGnkFARwARDjw500GLjJ5jijGZy
cTOIilYIZ1D2OZBYXOHc7uD9PcT26m9JRsGamm8EblME0Myv8YEcLISSISQ/jzWD9jRtbgv0o4Ph
ArzhUOVd30iDofiaLaKlQtU5srLhwDoQ8XrTK/DgYMSg/cvHBtAs0ZsUmt3oIMOpceOHuc/ST9Uc
Z+BYaD+EP3MDXzNGtBOVlg86jbCr+O8BdfnU5TfShjDy+hSWiPWOsfua5dGOeAj2nQxrJwXayUf/
l3WfFv4DkucfPFE87Qwr3SltXIF9gEgA2FrGpt+3PioYqJEx9N+uT8Sw2Z52bNVDADrpbgBLmkoO
CQe7COCcCA0+Okw+NoJ24qPly6FMYCuszhkfOiBDj3j9Do/9CLHu9SEMoUfHmtcguKI92mHCyRlA
LEC8R9BHX8/cPTtcQDY49m9sf7hphm7jJDC4oqe5PaT2ygH8iXlY9/YLmvReaNDeubZ7cawGbMhu
/2V9Yobw4mkuz0mc5kMNUEAn0XpJopehktcDnnI9Qo7oxKVKa3djEQ2JycDT/L6zoTSDNts8TETz
C/pZf0Aj8Bm33YcMYsgVep1zhdBG0cHP2ac8qB5ZRVHHhM50HJ8+Nl/y7wkrIWnGigbWOKEzpM1A
Ml7bDxGoXRLwvIDg5wihsA3UhcnwtQjhM7QlMwkdekgIPaRJSZa0mz9Pn6FiPEVfPzYfLUwoFEbQ
rqNg+1P5Es85ZJIgNeLmt74zPrkt2NahQrs+lMEHdDB7ESU92EfsPGxIeUC78547w+d2ak/gBoQE
CJhYsvgWugwbHmBYPh3H7oPa0QMlqwxJUMV7JXsLejg89X4XUw59g/U5GaKsDmhHl7JUKqYZ5hR7
jwGfoGcL0rIrlSTeI3TatyqqhsnoAMgob1kCnaYstKz6OWiKJ8gtvrSSbRzchq2hmlVP0PoJIDCP
91xWPSUZZKyJeyOEfVeBmA86hXdkHE+dB7D++rIZxvsPQr+cKy6ll4WDG/mHilrgd+0u0H1+HcBl
4kz4l0e/7Lb5sz6eYfl0UH6PK1iVziAtJyPIol2H0mNGStBdF+60Yd0mS9ACIQN7Ywet1yxEF1kA
Dj6F5uyA3rlTdQs5sY1i9PKxdw51VwuAjgSZcdszJOhsHga0u6t7tXWYm/ZEswG0K9WsZsueCHaD
7MIxd2p01yfPQOaHrduDiI49sZh+cL206GZBXdGHWBM8Z/aPbtP/RKw7qIh/mdGp+7Fd12JbXnOZ
T96YhV0wn9oI2ml0tB/a2v5YgP4PCF9CtLVXTRaC/WY+R3Zv33Tg9jsikU82jpv3uyLcQMfiDwr1
/RTCSmHSgTFANsehYT+GRqIXHO8jHOaXPBl/QEEYbeVsC6NssGUdoa+GuSJpjomB8OcYk/aylCUs
Ej/UxXxe3xvTEMvf37xUG38upMyRn2xqBuqk5M5DKbEV1kOXDRtDsPedRcfgQ+DTTYF0QxaxadFR
XE1/LHQzW7H9ymNQg4JD9WNT0Tw/Jgy9zD3eeGAHCT7j7epdSbeaodc9JI+AbWx1yBiCGNU8BtOR
i0JWFqa0PS4BOqLxN1Sovq1Pw/R5zVtQ9i98yOhkIYRiuid0+FqfpB1B1krJj/mLDhovgoyA1wYj
LHfSuPTB6+x9tjt7Yx8MAUxHjXseSro87nBGCvYJUnl76eWP1EtuHdyuwUIUDpGACmGeVBuHv2HF
dPj4CLn5iWauDF2Wn/iEt30ESoGicV/Xd8TgIzpknE/oxi9nfN8nw1NVuLekGp/rjlynYO/5WIzU
seKWLWyh/ABP9hpybRC5RU84SJgy8eVjc9Ccw4duYK06LkOJXo345AwcvDQK/xusshn49TqWgjBp
fSzDW0RvSbFIm/rZiLs5wMrt0bJALFDKYryLwY63Q+kA6lfxQmuNU3RjxPctgP2nduuQJMtBxhDW
BThTlzx77yevPtgk12dk+r62eqACHZq8QZRsE+c7buInPBJBcJVWG72e738/IOTfKJxHnICDA7s/
581PIbLrOGoeBV4y6z/fcF3RQfJT1eAGDAsIszh64TEHDSGIgD72bS1cpSkFYy8oGEPQAXrfVOJC
vAeNQdfrXzeYkg54z4q4Afcgfnki5E2Dyn+HW4Ntg6uTgtIbBFfb9QZTjlCHtg8DusM9tKaGcUJR
q6sqkIC5HcibqyG9m+b0UzsMO4v3BepUbgeaWZ/t09STUEWk8jEvoOO4PmlDvNEh8B7hzSxGmYYQ
+Iv3tdf+Eq5zH5TJj9hnGxZnGmP5+5tzP3AaaGC4WRq2yNlDx/qT3QDJHPDHSHK+MQ+D2ekIwzxG
0IeUeRqOM/9StaDp9jyyFWRME9BcsvCrcuwI+f8Epsa6OL77kINvvnO3vN40hHbL91EmGKALmIJT
0IqLfZs1/d1Q2kwdANntup1dLRRW63tuuGAyHZkxTczvotwrltMxODLoQ6ouuKIJlDRmSGBWVgI+
Zvapq+LryXE23pvGUbXA06L5DcRhMXRj3b59tDNCX3OvlSdQOkLkAmmOHfqFAsj48P42aJVzB5jW
VkOzIej9rTq+McGkGtFpxECkmUBsidDyF4hukZPL3dP6kprMT7+nIaOvCLNFSMFCc2kXXvrJTsaN
r5uMQ4t7tFFQH1UA8UCcGQ8A0DgysLWAUM/57Hv08/oUDEukI06HObOgL+DhykQyiCl6bn4NBiUQ
lVVVcVgfwjAPHWda5JPkQTSLsFfDE3AmYApCE0RZQASMVmqr88A0yvI2eLPXdt2BgNcHnCuJWbdP
lU3BoxOBKz0FxNmhGxdbw47rONMi4ZUCASYeacA5naIoIZAWRmPn+kqZNmP5+5s5ACYLklPSAGyR
Q7EK+j7I4l9X0LsOLhhX9RuR4P1h0D/+7zC9I5KsjGM8L3gATixx5xZOBMWhzQ5IQ1kfNN//jlA7
qK0mKR5KBah+9xFysjWoOGOvudSWvIBqbOdDh0l204WCspfa1Svt4k/ri/j+FjG+GMibRZRFNExu
CbxH3oH5r+nym2FKt4Ko4aVpL4O++ThlDDIlDFAMEDnd+Tb0KmLopRby4o3y0RvExnvg/R0Cz/+/
w1SjszC+4P0kaDseCXrZ8ThX7TUwq1teaRpCi8vDUKpK1tOSCHSSU+pm+d5S83gYJpJefWQnAlsL
jwTyYgTsHHgu4yIw7CWpkC8D0TCo7z82gBYhvSSplT/CzLgN1XO/KF/a2NtIwL2/00wH3EpeJotW
MAKj8uYDc/0JMmyF92lUkAn0SNPuC4mb6PpE3t8MxrWV6qHVAWLRogjBpnYzJKDfrzx2g3vSxmTe
D46MawvlVBZS4YzkIZ/4KeGYAHpbRIOML2TQ1qdgcDsdaJeyrJ9c6eShq1JIYUFobsq2YrvpEhFo
EaucGjuHAlcZNll855GhPrQJtNKkuG7q/Gmg89U4+ue6pCfeDRtrZtiTQIthorT7sVZRGVoqBZUe
YITXSQqixNQT3e/1NTNsiw6ua7qYd3GF/jVvasX1gLLJPmJNcu3a2RMYZ6MNNzENs8zwTdDK+tnP
FOlQTKumY1eIh4nPD3yEiJ095Y8fm4oWGCW4REnEMpQ9e/9LNDFIc0PFPS8OeLvFG+eWwSV10CoE
QFRfxigKxk79khTO3QBRN74kMfzxMam3nsqmYbTI6DNrgLQ8isRND1GLrHezK2AQxFXGXAtKPx7Z
MZ/mx/V1M1iZDtVyS7B6Bn5ShvZQ/Gy68grcuo8BdTe80vR5zYghGip71WZlSKMRKuMCZO7iRyuH
Dfim0TG1wDXYkedM3ZSHEXLGTl09ZRJswFmbXAUB+ZTO43HseqhWzHfgatzoVTDtjxbMmmQuJmJj
To5dHbu4fChEdwKX9DfKqxsek8P6zryfZGQ68jHoSEbiwi9CJUVylggGe9dNHGicdeUDjdDRCuKV
5MxjiZsma/iGIy0h7b+FH6YjIjOEF3B4D1WYut2VXcnPHJRCfq6gZE+H69zvr7yCfcz4dABkmzSg
0OSqwjUDfHXj98x7blAUXl8/00S0exjFMxaRs6lQWqizow19LvDMnVgMIBTPq6OPE4hukv8Y7FyH
20FrMmtKD4PVdUr3LoMAAfSWpjAfN6Oo4YDTEXc1C6C4O1YVyn7WTQsMRIOeqfWlMgRopl33UByb
AajKy7Bv2fMwIO80uV8q5ZyrzSEMuSfGtKiG1Gwd9VmFXukWOuy1HYJ56Sf4TL+4tfjO7AHwBvIU
u5BJqqBPJNKbGrkoQK82bjimSKFD8ojgVk2yvgxbmZ6Lyv2c0KncxUN/zPzkBNkFUELL6F6gqa5t
mo8lupiOyoOegSfcQJahbMsT+r++i9S+l0Hg7HuRbQRBg+3p+N64ikbV2ssYaHVsXXlbeeUnqyh+
rBuH6fOaH/VJ76ZJBONwGvbLjUENMJcWxGL9LZYug/X5y8BvrgcudLCQl0zLMK6gCxFF5aduUpAo
KsUBj+rj+iwM3uNr94NYOMh2Zkg+gfX0Tz+Sc1FvNeubFkjzntRSPuicQKrg9iAIlvFC/1zdpgAH
rf90w0Hga57TNqhV59QuwmVpipn8tgrrCKZk6L5Bm2cUHELsiwhwsBENDIFTxwvSJC8qbuNKMM69
PDiOqo4qZxLkzUVwIIT0exEhqqGVegsua9oc7URt42yk7YARs6g5OX78vUyGDes1LJ4OHIz6BAIb
GYyrb6wbP2geFo8vGgBT8wmiJVJBRNqPD3Pmb9x4DHPRQYSNgnFRFZeonY7pDknUZC9K9nXdFAxt
i0wnq7XKArpQ4PkP04JlEBitolvwgBdHiprToe9pvAcqjO29QjVgYS7Q6+7n/W1STh+dnhYNZoHq
mops+bdOFFv5jyKPThuTWxzmnauHjiScXFIDLj3KsOvKl1w1LyoPbryC75oou1s49pdTD9ARKOON
5xjSwmQAEXVONyoxhjikAwwhOcw4STE8CchzqRoUDweQQLPQh6DJbn2Ohlih4wrnWZIIQmdISVgz
2wW038VJ9+ra7NPHvq/FiorOXHGOQm4h2yvLja4h/nTL8VZd/7zh6utp120+MttboIIhsOao34r+
hxWI+6hof/OahovO+MfG0QLCVGfIO4PdKURS8K5xIK1KitNEobBYOo9j5W88sQ2+quMEwbUPkeZx
SIFcrj5jR/40nbMxA9Onl+D65lCbIjRrNhPaUF0bbEFRlP8A+9uGoRp2QYcCRhXkUyEBAMA1+CQt
ws4NmlR2PBU/ofJwS3ux8d41HAQ6di5Cyzf4OYFNB5Vgewtt5VcJCQyWOBAiqHFdKiF8ONAt2zK4
ho6c81mXZ9BnR58cLcPKzy8ykBPkb4atNIRpS5a/v9mSlHVONLQsDrMSymK5w70TVe7W100/X7sF
4HjJYtDuJ6Fi09fWE1eyaJ86lB/XPcIQnHTOWvQKOlWbUTBaAHAgx/wKYjERJCYh3sTyLWCOacM1
964tkveAzoAJoU+hgDWycS9S6BNO7vTcj6ULt0+yMxi02+P6rEyWrPk58R20MEMgIkyK4k5NNZTp
C+ZelRltr9q2KO8I5Ic+Fnr/g6ELoMvQBKAbESJ2+LEORiu46qmV+fuhR+fv4UNT0mF0DdRNbDdq
m5Dko8O/2glV2X7oUNUv7mRClPNclg2x5BESBqy0NgKzwbZ1HF0AGVFo8uRtiBoAJCKbKw+1jvUJ
GSxP57X1ZDkTCfx5WAiLgd18eIktMERFalGUyDZuTQbv0RF0ZQ8aI/A14vcTcZra9ktcV+c0EhtX
WtPnNdcP0MgHxfIKHBwz5N8XEe8JWoGUQAr6GW0Sqf9tfa1M42hBoJbxwG1wxIXFLG88dMUeYl/V
e0i6fXAA7XwXKFspCBx1obQy9hMqD+PD1Dghd8vP6zMwhAAd+jfXklVTJfqwnr4rz3kW/GHIQDUw
fwqSYF8IsnG2mFZK8/y59SJLZhhnrM9j255S6KmAen7D1w3uoOP/xsLu0bmV9uFgN8tzzN6LeLNz
07BEOvpvbsc6SiHdCQKeOj7Y1kj3GffQaECr9AXF0v53jKTWDdRQIEW4vium7IkOAGTe3EFDx6pC
D73wKGBbAjJlgQKdTMDAv8kjCc1NCnG3Oa4QuUUVnbmflUfPcaClF5XWHhE236qHGDZPhwv2hJVT
hf7vMEI7u+igxpc752Zsn9dna/r88vc3B3UiuqEuIK2Hnjj7FkC7R/Ci4RYYbCVlTLkgooWDuY/n
xKKgUurauIU4kg2Zw0g9q7bcF7HzikrPvHdH6NyhdFAQsdWaZZqXFh0m6rFWxUh3zn58D561GGih
9tuYb7JqGEK1DrKLckhsttARDqHsTHdc9AH0FqEvucND0To2oHXbgvCbHEy7KeCdEWSpq5qQFTPk
KyEUQfo7X1l+8LJuA4ap6KANMsZUWh50CIcqm0vohGdzsus7DgG8wgsA3MdJupXQN+2LFosm2+qU
JE61EINcW9CF20lO5K6btxRODAPoGD9LiakJiF2FVUSKb2TuFSgsGjA6emnxZ329yPJj33k869i+
ZHSHBv2E1h1gO1ddE5RH30vaHS4j+Y7GGWQfJ+rvmiIbr9wB2Bo+QE+dyVHsrQE8cgGroIAsPBqB
7bad9laSNKei9cO6scbDlA8tFBmGX+s/1rQey3XwjYP7XRCnQeQWgOaBXdRSLfS+fdu5LhKbbby/
TEMsdvVmiCDuYo/YyPelAcl3oKA89I51h5f8xhvM4AA68s+Z+4gGkULpVA7ls1VF/m6AiurGncv0
67UAJYKkazwHWau0JIeqf2W+s5ugL7m+/IYD7O8h82ZteiiIeV2Hr3NHvkY5QLOMPTiku0RWBg2W
eKwOMdt61nGDXWo3Ftdr5z6PRYkLxTmCFMGEnCKHOeLcp84d3nq7ZtoARxlihk5wi/b2TORsKcyB
SHc3VmASa1JUmXNuQ5WzKDby7abl08IFyDLawfNhWkUSuPf2VMT7KkfLzzjOEMj0GufcuwMI3uzU
7r6u75jB2nSU3By09kRrChBjm1yGHnfxwP7YbHSqRJrXIJBy4jz0YgIYjn2acNjGPNgHi7hx5O2C
oPvYLVwHr/UctYRhXhLlUGvzjzb0a6sjc1lX7uPWhWbz+mIZ9kcnSuQegZKIGAs0MlHvl9vK/hcJ
1HQHoO7802FQz0yoVb209Tx2Gx5lysvquCyRAjRql0ELIG1+mql8VdA/U9VwDSayc125eyhu7hmU
JHY22J3tTfIlg3fpQK1MNU0FEk2MWzjjyc2yclePE0cTauQfFa6ibgHFv9Fn3r5wymxjI993NF/H
jZSVI0FXUIz3VWBVu9yFW3Nm/W7n6rZotjo3TYMssfFNlJqBxfUhoBLde1A+rQ5BDs3iY5VRf9i1
OD+eslI2Wxda0zJqQWpWTquG1GvDho2H2WkOcT3vG9+bd0ii33IgiZAjaI+15R3XbdQQ4HVoGndo
P2cxa8OOul/6srm2ZbJnQ/59/fMmF9BCVNoO3Rgx3qLZVT1C8PsX8eWJZ9M5qeSZEG+X8i3gzfsz
8XWcWkIDd2y47MK4KE5+zl/6Mv/kp1vUVu9niHwdK+pZdVyNxdiFoCnfex3/7pbjlQgIlDXdhyqx
Pq8vmGkY7UZSCxBB2dTpQpV3Z6Gsr+BpeJ6oOPApuPRR/7g+jOHl4evg0KkOgjKD0Hw40GxfZvOp
mqIrsCRdJ6B9zqFDko3VU5cUwGGpp/UxTRu0/P2NH+HwteUMESrcVIJzL1MQuM6/+WT/Wf+8wU11
qsc6i7ogkwQZiTQ5t6Ksd4J6oEQQ+yYYTutj/L1V/fdy6+utA3leyWYegvS+myClymG//pm4SH4H
KYj7xGGu4LaSHhdt6NyH8DNYJuvr0Xmx/fS48RtMJqLFiEVR2rLRcn8PPY6rKFC7nEFEGVQ37vwV
fMJgvnu1IDQixhN+3CyRXpqqHXF+KvSyl4Cc0njrtPn7nntvObTXV97SRKghEfdB3/+uivHc+/lJ
sMeWe5c4OuHlXKX8gA6uA429gxxPoEG+WX6jT0+xgP4LIEOOmPeAJhzq4Vmw4kDFtHEW/mUKeO/X
acFHyKGNJ16JezZ3+yTHa6S8y9v4CMjyznKeoXEQ70TBD1gmCcZf/IM18z0O7eoXNv1IYr7IbEMT
CQrTw1PmyJNyf84gHwfhy3JZTNLr5QI5oYZr1+mN1z0w/F/8N9lW54PBZXQs6Ugn0XZN0d3PfnDr
gCfCHdrD4DQfyuX7Opq0ywkfBhWpe+H2DwCOHavUfyBJ8OK32cbzxDQDLZ45jkU6MtXTfT1nnxs3
+9TXYt/7/a8NZ1iM/p091ilCWwmfp3gA3XOrf2hpe9sL+9bHo7OVpburi/4lBnq8q5urvpsvIu9L
8BG3H8Nd+zoQ007cVtDSYvdzG+TfZq/M0Hg1gwlzw9cNrh5orq4gs+6OgMbd+1Otbu0aMi3IrUNF
HMXp/eg5gDK2XvF7fS1NW6U5cx+jpArW4+DeVp0PajBvurAAiQ8s4BYD1PvXAV8ncLQT3yZ1ZAf3
zQAKahyy3hEaKf0VBCDUObAycYrjCtdiMLKc1yf1/oPF18GLTgF6vkQ2/L6hjvW9SDvnT5HTbONx
bzhzdIzioKhMYqhK3ENR8WVqplceWDeZgpBo8LFqka9DE/OpcBMxlvweGeQzx3mSutGT5bIPPfB9
nf1PIhlbgNeH3/c20hP/4+zLmuPGlaz/ykS/4w5BAlwm5t4HkrVLxdJmyX5hqG2ZBFdwB/nrv1Pq
+83YbFOccESH2qWFILZEIvPkOeU1AtkgU69Gdf/xBCysqjkg0Wa05+CVdgLWSCgCQpJWpCerXyuw
X9ghczBinXGIMbPEDmDFoLPgO0n9mkj7BKzba12t7fOleZ4FTNNYdnaBqmFo3TaAc8dGE945nR1q
B1C/McPvIpr93i6cwxONsYa8T5Rji9RjdGOrcfLrPOmfKQVe6OMpWXL+5hBEk9gyNOoGg1aJ5EQM
Qo1NORUycmkpFN2JaVAjuLirGiQCGXkiThWOrkahGLlycVvalrOj2QirPg5H2BobNY5FNCDUba94
0As1V9Db+tnPLGKFdBoNzYBLqEQz5mWQCNOx6nq72IK5IvU6AAe9hhVbmcEnatvkyQ6TtcqohQU/
B7InEXDyoFE1AyPs7yGlCHTcRPe0rn8ruGTOOUfDzkYCJuJWYFkZwKt5VBxZrA0OcHCjsYek65oc
wUKux5zTjtoA/1d1Ra0ADKd+XWzr8WBDGbWFfh092Ixs7DzzWfoCFb8ofDCLlQ4urI05DDPXwzYB
V7YV2Gl1rPTyi4SIxccrf2Efz8GXRuvgFpJKK0iQ9jtxKXC/YYPjcVOIyyCnZvdxO0trYGYvQiaK
SstGK4B4lb3Jo1h9ihPc2VN4Qd8+bmLpKjJHY1Z9SMyqcuqgVMlhJOTBauC9TqGnijwYaXaoRuct
S8Wm0KCTIW257xDpz7v+lOXslBTSX3mR6579hQs2h2kWUa+rwiBloLriUEuQMVv6xYzUQSbOBnmS
C0qa3yDVd9tzYyWytmD150yPZdM7HMwzfSABcHANLWfSFUAjbvQwt90wKVuvGnr2/HEPF1qbQzd1
MwpBPTT1QRvZLghiAiSBdk1X4F5u3fJ6jTdkySzPEZvcUZA2HkkRDHH0nIrsWSaWX1cgPQLhWuz1
Y/rUdUnmCmVObgcCwI+7t7BY51BOg/GBTiAngsGqLp1ZfHImA8r3w93Hj1+yx3MiyFKATJQmVQG/
0nyLeHlRGuQliugi5eBmCVNuOWlb8NRdJkv2/pjou9Yivzl3107/EHQoqDm0VwLcwCz6dh8OzW3b
xy952qoNSrG3zLFWluSvI3fmHLQ5FC1KUvO6CTJVfWamsXfa7L7qwHNdTptQkD3oSaFxuLYDFozk
HL/Z1jrUMJO8CaCI/RVIzgvNspWY3dKjZ5eOrpNR1QNpE4BQX9yB4G/cgOTHWjEXCyZ4jtyMDJLl
hp40QaOLE6jU78k0PPROemrMNeWwhVsGnzkXfc+ZU0aVifoGR3JXtqZVu6QFUMXVG2AW3ZyqQock
kiWkayDcOq6sgYWG5zDOwgCbWWg1ZtCDDY1M6nms1EEjuBQmlZZuGzAtIxm4cpYtTNOc7BHUsGEt
K2YGnenEO944zq4DxPz37u1zaKcxqH6yHRzCUZlbV1U+w8W9tjnxOl8r8l/qwHWF/LA1uWaQPJIa
D5QRa26Sxakb92vw8KWpmO17FHjyYaKUBpLHHagDonCDyE23GZN82qJjiArqofKjrtRW5mNhYbNr
N3/ojjX1WTbmkR7gQBRuX1WepKL3pNl7ZWevAYoWjPWcDtEhfGRVo03BVMQn3ZQvVK8CMAT/XkTo
b+hOznChSTI9qGR7MUr7XJbxjTbaHjPs3+PfMtkszmD0qMLWQ8iVmkONA8CCtrU0LB3godXM29Io
zSwAS5GeEa1Gg8aOJzeOh8bLc6d4ZxHbfHysLTQxR3EOpeglhEz1oI6tLUBdh34YbqAxuXJqLj3+
uq5/WE3laOiVQRUmwtJvzTC7oeX4CZXFK2+/sD3mMM2JDvE4aD0N2gSIbSGpcoc6SY5Ea14KR0iv
injrFU0kVvqzsDvm4M2cxFWE5NYUCKu80/v20gndc9LpOZLVislaauI6lD8MGa2TNI4mTQWTHF+i
aAhdLp1d5TgbQ7WPH8/6wilvzDY58jyTCEmkgjyZDNy4yscyzjbCivcgdWrcwjFvuhZC1FOHe9/H
TS6YyTkPLrDPvVTXHCfVpgLiH4g/5CCr2n/89Hepy19473Me3HzK86a1xilwjHvNSDd2M92o/A2R
8I5AHCABuYsZnYr4JYuBYrArl9oJBNXNYzb2XpetjOuCiz1He1qdSUcqxBTkFqRBbFMWXt07X5x4
qr1O1mJT2oqvDOjS2p8ZB0wgUKqKhGcCunCoDU9fU3B89hSknHZ3LBr2Z9SKcMUlWNjHcwCo1lAG
bO8UBT2LEjftxYOtohiJIefTxxO4MHJzEGhjSJzIhhbDDinkXPotTRRMnm3chIl1SyNjxWK8xzR/
sVDmyE89pVZaW70IRjAmQqAGK8QIL2A2ef/Qn4vqMFZbQ1yQZRmjAdXBw77Amd6TyS1CB4Hrr900
ebq4Je3o0bRzO+shah+KNt7qlQWKP9xWexfBhK5ud23yeWIvw/C5Du9U/lkUD7aV+ng0WkZ6Zsqp
h9aI2XgxnVBbb3pDaXgOsmFj+jjq8QYrZ1vX4b2RVl5stMcJimjc2CZZBcTPtlWpGzUyQCeu6Rtb
P4bku+qDUb9pjc6r9Njv2XATxvUByZxuxAVb3kapdUtqhTQSfRLIZeGla0zqx/O4dE2aY1mtRqTE
EKUIeE4CM1HY5e2dZpJDZU2Dy/Rox1SyvyaaSlBV4l1eMtY+rTS+cIefc2JKzm0KYKCAu1R4rXpD
vgvDayU1Sjy22J2HhpFXwYT/cXtLu2JmRvOytOOibAVuL1VAWrmf+v7W1qaVk2BpTxg/nwRhy/Sk
4BVkZph9Kwj3e60q/EhUia+gNZQo8/fUbcw50LUzW8sECDQK0hGA0NbIapdb6lBbck0rceFUmxNK
kqiZsjIpnbMZaigXh0id1R/jHHoNfXP/8WwshZLeoZw/nJygpOrIhAPzXIH+TpDyMPXltu76A+2T
E0NCDVnaU8Qiz4nyAzjMPwk9+rPSqsrlhKzM2QJyyZxjU/veHHvZCBt1SypykajZlax6kya5NeJT
Oqivoq62YZl31yD1hoR6v7LzFkZ4Dli1clKOJG+ccwxEB3RPzqCbu8nS4dYy9TXjiYX3C9s5p5mU
AD/Ba09N0OYq+4tkndjJnponS+TwGgwsIT9XEERZmc+F3fx+1v8wn6XUqBzihCHv6YCbrXxNK/sE
xsHv+VQeCptDTrQPwdNeb7rU+f5xo0ujeN3qP7QZxmCyHlplnJN0eBKCHKyWeL097hvJVpIGC87X
u0bGD03o06Ql5mDqZz1zoHxjvrbJ5MppPFRRsW3IBD4ay362AUVbGcjru/9q2mZ2hDGRp3QsUXjL
cCo1w52ejg/F8HuaPub7SfBDf2TXxBXoYizo/Q5XuFwPUrDr0VeuxaQW99TsqlWhRIP1ER3Aq6Q5
gU0hzOsWrVafpAT2QfGq99rEqp5Hx9aQYarD05AOUAu4qnx8vCyWhnDubE1pCDji1R0Y7FOtwiA0
zQetICvu1cKqm+NRu0ZLYAnS4Tw0zlfNGXe2WcbuaNd3ojLWdu+CBz4vAchlSqLJ5DJo8kE1G0Hq
BHFgw3LWWLUXPNI59BX5KWOY8hgX+bYETGYYPUnsLEBBYv4l6iHKm0k7fUPopXr6eFaWGrwO5w8r
L+yzCTzLowyMUuT7LO00PwxVd5sYOTD2idlueSvBTDDVa1DvhSN5joUF1ixUqY4WHR6V/mTnT9Qc
By/KhnIb9flbp5lrmjlLTc2cC1laSjJWyQAcIcVLPZ7rDK7hMHB2JCBgukGi6zclrcw57FVYSTVA
A7cIKC/5EZwt9KY2HO3QIqm4cjwtSAABIfHzZPGqik3aizgAK4zjZF4Wk00cfhX5ISkMEEZQjwiA
vsmLaA0vLAa/TQGwyszf3GIzGxK3zdCi7KsOaAOnOzHi0Vdd0vgRMo+3bfv591bkzE5ANLhxpMrr
ILbME4pe3hqEylmrHXPV7OxW3ENcdsWq//oY4X8DikZ9QyytagKKtMqzrYbkFHUi2jj91OwjWdOj
7GJgO0cn2fOmWBP1+rWp4n8DkApkWXphySBN2SUqsjsnt88g3c7ABDmsxCB/va/5nG6US1pSihqr
YCjIWfS6b6K2JpPGTdS0qMMD8xRbq8b99S7jcwBpFSFvWuZJFRhF81gW/QvtjCdm2bFXj8x34nJl
tpa6dD1YfjBVRmKaU6wp2MZCbjQl39I+PF6lNlOr13wb32y1/OvHi3AhA8fnGFIT0ZWwrcs6CCnC
R/U09JvBrrRtKrp2T5QFpJJsq33rWOrPuNCLzA1JscY1sdTTmbfhZGZnM6tqg7KjzcaQxPSdyOy2
Q5/QXT701Tbhhe5qSVmuHANLczizLDrobntN9m1gsxgY+gqlAbi5NPdwGf0sLMpzj5KoFTP260OU
z5k9a1XqUKaxmiCGMtFeRI26oWSIV1zDpZ7MzIeqOkgSKOKcK33cDmAOTAbovYvk2GbIWdgF9X9v
hcwRmS2SmaKTuXM2zOERJRSPJC0uJJz8jtexmxrOkxPWjz1v9glfuxotDN0cpikllKGRgYsCMVEH
W9ke7iegZlfgFu8Bhr97uXzO72nhRSEfH8JgOM+quHNSfT92amMp5efmn535XNGHqthGhB/MvPrS
5qWv52LTsQeehi7rX5sx91SDwj6Nejo/4Hx6NMfYtTSigRTaPBbdyh1xwYTOyz1I7NR8aGE2yyLZ
gabjdH0PcEXf0hhctB/P8MJKsmf2BjpzPQqrCDlDdfemEBFCRLbX59Mt+E0eHZTNruyH6/N+NerX
yf7BrnWToJzkSgaamTVXMbj6cz/g4E6vNBQrbbyzFvyqkZlJqUAr4nCA1qG3u2VFDSSZc9acUrpW
oW1qUOyz8UuRf+YUKOck9UtQASn1Zia9G8aDm6p4q+UdRnurzEeD7Cg7GnKEDuVj18Vb1hs+1kVe
PFnt1k7CE/43QAuEFDXA54+mdT/oKxO/cJHhcyCsUwlTdiosg6GK7zVk8JGg3lQT2QmlTX5Y8yPr
HD+KGoR5ShA1yUKsuZNLu2/m/0ACzNFx8SwD04pr6k6QdnmuQ1ntPl5vS+tgZrk0q4/qioRF0IKm
0ctTvfWzqi+2EAxaKzN/jxX9YhnMQbChE8aE2BBjr8aDNHjhYoJtg28oEyDuTgYfE2XmSAHpB42f
y+7QF9pZ4YMab1oCrV5F/EHL9wgAu5EQh7xZE/ta6P0cQKsBn+/kZZYHmWWcEkPlqHi2Pafvvv/W
6M7Rs2bXULMAVO18tVFR90jbT2AoXPGMF1bGHDvbI5AyTqFBznrL7vra9G0LYkgfv/iSKzLHzfa9
IyKwX5Izti6K6LeNNbiYGaIJQJs+yaR0ebuF0tZKewtmb46jzVBxDk6liZwty7qfuumYhfahAkgH
7v8u6q21kpGldmYWSZ8gWcSdgZyv620svmXIxJf0QebHiWcrW2qpDf1n09rTzuGIPJGzcrIteHVQ
IAOWwHaL4ZPN2oAtmaQ5iJZqXdr1zbWV6FqnGrt1e3vdOsltEgkQHXwCNzKgaZr3u8ffnMMTWhdR
amqKnGsQkGGaauRepla4kORaWdELB+wcOgutbGgGxFgFFSooNIYDfxIuNfRtXq0VxS5Mzhwem+mG
MOuUY0eK6VZPyj2ien4iICI6RJ9Fp1YcwgXDMkfJii6MVAmEyfs6w6UIrtnoQql5ZbssPf46gD+c
3qwIMw6OM3ImPPZKhBOgh+eGv4eZRwn3z08ntm4NXY1pyBuxQeXYtkSEBHe77ce2ZcFuzVGwCKKC
4jLWyDkmQGTGsUVcOHVrTsdCvILPpcoLw1Fk0HRyjqA0X5GHqXwd48fc2mrE8GG0Eiir5NcJaVxs
FtiA6yL7vZ7Ndn4EGb+xdFpy5tKOPHsiN3WWfPr42UtTPvMD0tyoqk7AcqlS7SUE3mN0z+zoytZb
mpSZH4C4a9TVYU/OY1Jy97qkmK3/ntw3qHl+XlDcqUCcUWBcSsZtuDDqUlwb0KwV/2zBbvwNudo5
JrOajpyp1JGBrdutsshOR2mJq68Goq4v+wsvZo5ThSaUIQjTwjPCk0I+aKjqpOEFH67Gl5SQU1m7
ZywdvnPIKkuBfukHy8EGVHehoj4JXSSRN13e7zlXd5HVnUfepW49rFQSLayuOeWoGdZ1Cmpo56yg
O+LaPNFQwUY/V7wSK7t+aY6uC+8Hk2WWSMhHFbPPU9J13hReHNn60D5ARmBt3BZs+xyUisyPDRkY
ap8d8iSmA+fZBmc76e8HoVbO9qVxmu1wxzGATh0b+6xXfMuj2r0aDyIi/+NNvhCDmaNTRWEjChgX
eLyW31iZfsfRGygRIrdbOoce4uquCtkK48XSgp5teY1PQ2eEYxro3aCfJeLGp06nrV+WovCJhctY
MjbmpsiibVqM9cpKWzA0c5AqoXY6MKNLgxHQKziR8QhWQK72Hw/gwiqbo1LTCmlhTbVpENmZL63s
NiY5emC4stZXjvYlz2uOTZVTllYROEGDzp7Ejc674Y5nVfln19N8U3HujnI4h7G505JmXxvlLRVk
ZfktrPA5E6kdAUA81iZAMDJxcca5AzjpcFOSZuVO4xrWZsn+zClI4YEpRvMmAeXEJ1zKyJRcJvRF
hdAKlrfjqJ2y7uvq7XppRcwsQx0igxZCACHI4UzaXbo3nN/Dk/K/wVXHKkQuRk+CtiPCRxJ8W6TD
SxR3sceiNUDXwj6ag1bFBC5FIJ+TgBUGvzg0ndyJQAcpBXgNUgUPkF02t31dhW4LVPDKeb1giOYo
VgIuEAtAkywoczctrSNtXJPylT26tItmliG160QDaW8WAPhnoLJFA8RJjVul6s1Q2d8/3qoLa3mO
YKUJbczIQA9SQ/PCJt2kWgD+USguhR4ShJuPW1mwqHMaUlqlNnWYmQV12zlenFlHEACCdckecV22
bnjUpF6dr5U2LrV27esPhxwwTHkecZoFVludKA5u3t8N5nOcRluThAeur0zQwuzP4ax22ill5DwL
mqjuTrwZdMAki+IiemaumbnrkfYLf2dORRqDDDadhjANZBJvUHj61GbVNxIOW9gbRGXr7q0up3Kb
VIcypJuqe/t4whaswRzi6tglySAjnaKm2RlB2dg+Xs3ox89eWnKz2z83MlNrUQFyIRnHmZprtR9n
vbpUNnBguWaGPlQF1y4DS3M0cxVIFxbgCM+iSwGWCmszTGZGN420M83LWVWvFX0sWJ85dJUb0Aex
+jq+iKQLeB8/gAsf1Qzac8ynG3uYXiQz74Ut1nz5pTGc2YZIj6YyaaUdiGI6OilksWtjRN28cQSC
aqtiupJLXBi+OXKVWjysVUuiS+iMpZcV4JC1akT466TOth8vh4WlNseutlOf28A+RZeqbojf1oxs
y6Fd4/9YevrMFqQ9V3nYUztI6yn1rC5RbhcyubKU3+f3F9tzjtfUUkKkyQcjMBXfdDjMgJRMu7ce
GdA8OaZWs0EScSM027Wbe908QF7ZnczENWMDGJw7WYFAJjlmtnCt7LshlG/XRzne4jfrZNjjf5he
0LfdtlaCgGjh98nl41FfOFzmWM847xppaYoHvGy/h2bzhELSDeQ2P03Z+Px7Tcw8CohsyyZUOgus
Uj3XtD0OJbmOQwalhGTFe15anzNbAgE8k1bcAvEd6quMYkTOIuEAkupfP+7D0vKZmY+hNJ3E6glD
eZIE8KFobQVtUFwQKv/jBpbmYRZQiCw9BajIYShipY7bEnFbGsk+Ds3vEaOHj9tYOA/nyE4b0oai
YpgI0iG5UCRukRyBeb4SPCXX0rjfYzyEMO7P5+6EiGTKEwPtaNojD0M4x718iOLimYbhypm7MCFz
nGYL2R/LCgs9gBh57Ym4epGDvpaIWBioOUJTM7ssYqg7D5xB35fqcxlPB2yRVC+8Md1n9Vo2aamd
62L4wUGxiD7aiqLAio/m1xiUQqBzORhdcbSSzG+Vc5DtsPt47hc2yJwZtOymaBQQ5g1K0gIaGcbM
g05geZwUiCI/bmJhCc8RmQVKa6sSpeWBtMwLbQtseMPmHtRhdE+oNHz6vWZmWx1EblMFEtkqaLry
FQJ0W5HqW9wfNLd00rXDaKkvs/1uUbjCirQVsB8JiP+jo13hoAPyhO+cNF/Z80tzMtvzOkoH9MEI
Q8QX2DfQrsAm6swtK/7vXN9/flX/Fb2Vl78OoOZf/43PX0tcOQXkWWYf/7V7K8+v+Vvz39e/+p/f
+vlv/vVY5vhv/is//QWe++92/df29acPm6IV7XgHV3O8f2u6rH1/Ot7w+pv/1x/+x9v7Ux5H+fbP
P76WHZYNnhaJsvjj3z86fPvnH/p1T/7nj8//9w+vffznHw/yVfz9999em/aff7B/GDq1mWPrugMk
K7vmNYa3608Q7fgHtbTrN7nBHKpfgwxFWbcx/sr4BwyKxi3ELvE/7ZqcbMru+iPd+ocJijXTtrhJ
NYMDYf3/X+ynqfnfqfoPKJJfELdpGzxYfyeK+l8ngpuWwQxqMWZRXbds4D1/NguQn0P5R9Z/F1WB
O6sehzsxAKbda1l7XzivHdi6HwTfjm1RPOmjVxesvmtEy/0SdY4bSdR0TjmbqD+J/GsDFoHj2OXF
oQNFlBePELSKNS0AGDjZOt1gbGP2YNjUOFbabW+iXA3wt9btagU6g15UT5QWHs+I8dwRCsthqNRP
TWX74CTQXnFquZACKz5nPSHbpgzdqK2MTa3Z+hOjXG76hKc7cEBX7wr2qIS1MjdSDGU5hNHNxL6q
uhovYcMpiovPXU7UpW/zTykEQI/tNDlBFWmhP2Ry8PVEF8esKu5rQ0tvxixMb3JZpze2drTLNto0
A8Snpto2NvCScl8xKw/h5LXGse0+WyFP7/rUmG5DBV92U0bht/76fJOC7ygWw1ets4ZDg7pTtxB9
e8qrQew1hssoAF7JobCG1u8bTfqkpP0+Tvpkx1C17L3/vV2U30LwAh3eX1kmKGCPa7Un0Nrea0Yu
D51s0zNA9+UmIqirmch4jpNI3ztjGCJl1zmHSKgy3SYoB3BxtJFj7ozk+P4vef0I/+kqEd+0oVvU
NrgFCdHdqiHaRtrFeDblOIK10x7PWmvyk4L+NmsIRNGq7pK25lZ0YnwZJpHtUPJs7Lqh0O5ZdGu0
uda7GoJVlyh0+MMIaJunuqrdc6OLH3IyqNucO5csQQVG00msKUajek8mFp7ev7SorUHxPDuCIkIr
EH7lImXPdjK0uxL50I1uPyYkN290W2c7IfnLID6z0NfBbPS1pcp2/3pNw+luKpsVHtHM8kZjV0Hm
FJV+PIQcWuFU5m6kSXOnCzP0uNCdTQRwxMYkAnCc6ywaTmEHf/XGdvL4kNGmuLTgTd2Y1dR4ZiO0
Dqce9AeqjuxTKMWd3r/IhNPtX6/AUFoDjQLC4BONkT9WfXc/sENhllsSRRCfFkRuC0bon0pPDyWP
2gD05rdpwsgxZNAdTDmN3asgeSCuXyzmuHoHXW/XZhX1lEjGI5ZT4usOv/qOA73w6jYbY/atbixw
jatTOFTJk1kN8S5vGsMf+syNoZ/ylRU7WebM1WorPk0pQguORQu/7RnBgDMUuNlxgw7SbxwlYTeR
0eVejfzm8a8RIUW36UOnvpvKytrWJmo3RyP9PIB68xNBMbxLevtrkUsbRZDXTyyhe9xVQ4/QkvgM
JZ+3Rdmh8F/Qp5TXQPTEFeWnBoLJm6hP2o2l18JHBFt7GIbBgtDoXx+c67d7jQqf5B29EeB9rxz6
SEv+2FH46aXexBeYavnZ7swvqi3KO1tk36F9lbj99RNP7XRDkEnY/9VVO4s+NaoDXcT1iyOti1WP
D9SwtGORFOZdCFJl56oHk6PIZu8Iq77LANF0J5+gnG4PVuniUjYJ20w9DnFSO8lOTWXvvf8mISH3
RRSNvp5WQDuCqtjMmDdaVvsGdcY44k3kpiw+x1U/fBmHKfEak4b3osC+heSJcTNQ+YwpynbQiwtB
dCnLP2FaeNH/mcWA8lsVQFe4SEyuXhfGE2mtb3GiVxsBrWuP9qb+1GXhNzNH0F+yUV0sVp10wpyz
qGh5GjONb0AyOjx3LQLaQ3wxBS1vFVX8IY2G7+MVaDDofX8qs9TZ9HQCVZPt2BvAmX0UIMuNAhnW
rQYBVfev0WyBKrlpcD54loK89lCbbqTFxcWCgAJGbTrBUH4iSZQ8kMg8kFLRY91opR9m0/XWWpsP
ZZi9qDRNN3U8EiRvbXDZd3E4uZq0cz/i4NB0AP8qWIcY4jC+dBPu80Ikzp7HeoPS7Gk8TYV2km1U
H7O0/a5dN3nNwZv3l/UeiqjZMzXu2ZCDOqiKi0eR4HZdp0E+6mI3dqPYojJHPjt9WXnU0Jq9zplP
K7u+ef+im6G9c7TnQvM7Zp7HJhpiz+Bhcix7YwcDcmCZbILEmZqgVrCpFgRzt+CkVLepDIVbpRxV
q4APnIcO7OlqDHVvaCLzIa/lE8/b/ihVRgEoGSvv/e2jVovdqh2Zx+JUUJSGDNXBUtMdyNE1zy6N
BjjlOr5tHR10I6wM3hefXWymEiaZRs2fadc9R5UujwwED940sPqmmOoG2zoWnsMiqHmS9t4YtJON
LCgsI0wjos5l/iXJiluTlex719a+Y37NIdrtKV3YvmyscQs0e4YVbLUbAzJT22qQxpMEobo32BqU
X0V9aQ0K+2qjZL5k42MoJgggQyr7NkbObp/SvvQNbF5m6daxQZgm4EY6HgiNPit5V2q0OxvXeYU4
G3FBelbvitDCCJRK3SUsA/e8VZfn8fqFTyS7GY1x106t8UnF4pXKqXrRWH+SFjK4BlEIm0iLgnrY
qF1bgXQsmqrxYYi1c+qMU++CG7b+pulHaIICFKXn+q4BNPacT8mxGTeDZcTP3C4T8BfHyiOglIOZ
a/obO5Ohbw2OsQfJXbEPgWL9rLpev4kG+2spZP760z+iKFKYXb3eOZwUoTu2vo7M/BaY9txLrnYe
6llN0GOJ3FAdublxBNAe9/YdiiO6m1olBm5y+vAam1+6sjxFCCW8ABOh3F5vjHs9wW+KbEgORt0z
vwAXogfHNYYDpwws87r6zIGs98gIjnYjRP2vSIwnmtUSwMtrITLo8HXNTu7fv1y/lYx2dSCyvnPq
ApRGkflid+VFAtERG6J/RNK6f6xtENI5oQPt1lT3aogrHQstAWSTtA8sm9pA5QYEdQUowqy4Gjwt
ltNlrCZYZdHe6wV7xd5yzCOCj82h1Au6h3/qwOdh2p51oM9P4VJsm3DQAZYNmR8PlnXrIBx+Grh8
jPQy9t/tXVyj/Afh+N27ZaZX89wepgalR1B7fSZaitT0qE93jj6KXdu7zE7TQ+zo1pNomxMjYf0a
dgUSFIam30zhhBptvdmoqGz2cJpq1Pca00Vo5MvUx7nbk9D8VqPKTTNsUP0MKr+F9K55W7b6ledS
ymebJp97hg2BSB7dqmSsPidKOwlb8pOZpxCgyOVbZfXGs+hyvkNZAN3oZsXAy00J6tqH7NRwvoE8
pA0dgRh0RjY4jWSb+INhpxdDRP1OdGPsq3GAt1zB4YC2QfyA1C9FbjQ9dIk8W2nCP9kly1zg2BPX
qMP23iyQGGGpnr6GzDjIWNsPjdW8KhSvQ2M1jmD46y0DB71qM/qtx7fLro/vhhCqTOFUp8e+AAY7
VXlzJ8Iq3LWRQjFDeTKEoyUu/qGJeLxlobS3+MDfv9uT4/9j6sqa44S15i+iCoEA8co6qz2249jO
C+UsFiD2RUL69V8zvvXd+0J5nGQywyKd092n+76dBKvTprAR8NN2DWhMurqKMBjjXZD9rS648Uus
8LOJtraT1w2OgyfRz26+9TiFiLP7aAKy7wi+qE4d7y/3rcKSvn9pncnPC8dC5bQu8hHbwpjM0ukS
vx6dYxOGMoYNpT60NDR5F4bbbQvHILVQYD5QvdKHwIcuWSpIWEVLvAPmFtfr4il8+dnUTwF2BLhM
r/3rumDLGHduZiltJ14I9U6l8U/3ovl+0AvsoIK7VMWTKXwg+2hVHsVmENqYfuvoQ+i5Q7YQhoWn
58uQcTVfDHaDv/sP+wjUu+9ZLxN1fxZl7R9pAcsst677uJrsOQmabkHRUYsLTL9Ogiz1XzMvX7AS
XX742NsiWs7whWo3/8qcoc2b//9pv7DKsPJ8//1//wbZznRi7Agn2/W5pFuJinIbHlD0IeHB7uHg
OWoe2bpNBSlN7Lr2erjvT44jO4Qw4aQFoEKSfijBUKx66FEySJ4QBMNxZO1cvLI/fdcJo+T9L9QZ
kbBG/WcO6/i7rPRM6CV1Pb1atcSuvXehyLf4IobBFQouFH0SzGE21kb+QC8jfzi2zqFvd260pvHi
O9blfik7VrNUdUzEWPdVtZSX+wEYdHmZ9sP//G7xkb8n2vdyIFNMcSuelDUdA3/sr2bvIysQbnIm
4tLokMfeBu2R7yAk/H5gHNSZrdaobMYW6dTYv743sX3PqlruJlaNTSzBAhhrunFkpRXutZht9zqa
nl7vL0s8YOnYz+D7QycPB4r6pAz5D/iI/OnKKjj6+F+zaip/9QRd7gS/MRRBosobe2rfQoo2m4/k
t408ZIRFFZ+DKKtHGSI+cwYdmoKmgtlCU5tHz5kOKEPXpSI/LHhJPWPCLvsuHPdXCJTJ2FwG+wyS
F3vrChOdjVeXqdWXCUKRMW16J9XlcJwaOZxraYE5kNOhl1v/JApZHQoGteIKb80HAc7iu/Lar2GH
6bv7r+5oQtsWfW75wj8vvCGJizDnZ87bX3JbfuHCqYu1VNNL4YbLwQ+cBQFl6/RiiD+9sAWR3GuF
FgZB18+2PRDgW6OVbaEIY0bxMZagQe8VkB9DsBK0BDbm3uV6kT7+kb+pOR8bq30u65bHGiVobMJt
+AgaAf/w2fiZgn1cvgbWuZFdAWyuGj9a1z0WluPDQ67FZu2Jnt8gBmvSOuAw57CNnB4al8T24nh/
igbZRaEIlteugwEmt74gudLvcjT56oTARapyO7Ki+wlHQn5eyYrbel5gYhJKeMmWVdu9U6tHlK6T
dC68jGmng/heQbtNhaCzgYCd3WvucvR5xDGejC1CjrmxfPukHeuf5rzJbQ/6fk1mNM3rlOhA1Y+1
XNgJ49EIFTOOTmbXbBnftjl2a4WGby7D5TSqsclXd1yzpYRZPZ+fiLDko1VDgND6Q9JaIhn0c+fL
T9+pnzCptMYtlK9BGBSxPTRdzMgLs/qXmZNXG7O40YIyOvK+Ar4lNSwnS1q/tHX9CgHAb86c1PXn
JjFmvIyhaeKqRbtP52dOI292ROzAg7ouGQJRbIHde3qeyxpzp0qnckhrC6brFSySmLTLlK5pOYyn
ebFzDbtMQhRLEEvvH1rDftXSYHFir3bvPbPJtuIKJXmBIapeVs4Zo1WXIoBpy6TAYASjE/VDOAEA
0nNih/OEHrrOLbJhL8aZOYdSgMrqi4/Gx6bSmS90EjSBJBRjiUT/RnKLk2B6AdqQKgyuRqGbXdwg
AujnxC5822Av84dUbXu1J4YVQf8KLOVefNvYsaovyHAHhzcgBLoM044hdUF7Tl4QM0cwHKOR2pwn
dwseKt9xseQUGpFZWdcCjurAIFnuptDBYnQWY311wvyqO/SInPVrb4xgzk8PzqibA8bL/KguyDNg
FdwdBdQLTYmen8zLMeiU9TJT8asysDEutfnJWYVVpRNZEVj8tDKLH+wuHtvCfgz5QB6lZX/OXquO
4eBnq5D8WGjMMEEus14Zt3IoqXIxw+QtxIZyGQG3bcigPio8gEM3zQmikKMS4FhK/zRWz7J6rvBh
sdstesYM3I95Yt15dZy0D+zudfPn1KwhRlvn8O/cPzbGioJV+49di4fIQ+rtxXK8mDprvlk1PTYd
gJSJL3FNVobZ4u2pqV2e1MsGIQCxo3lP1jDOMyMlUjllr+N12I7UQ3eJIrBNXKZOMhy7tOiRxSGQ
DhtVkj01VdNHrBPdQbdQCVbmuRfAKVvwUsk4HT0M8iRIvjXwXHDe9hCyH4IZL6MQC0QjzKHiqWy6
CJrZ8LpEHuzQTnCTBHEyuCQNt6bFNyHlAdgVyhC3e7L09oUe46uutyo14TTEzqBrYEAKXrRYg4ha
s9Aah3PJ+XmsaTRURepyd4xcQkkUjgM6Ed0jwtA7yYGkdVOgpx2KHOVw9dSI09zBu862oTeeAT3E
JSAQCM9chqZT0XwaJCqc3obtErkgzbE7j+1gTozgjJiVREXvNIcmUEjnhjYOypUqnkNLxbrW/VEW
U26z4MvlQA6rGtRHQGyaOlv5PrDly3ktTH+bKrt/ZrqOoQvJa4g8o14A7qgB9AXuz1VNPB2mXsRY
yk+bN6UY2e3SGVYnkWO7h5nQc6OWM3TZSWOPOnYLVPlYF4And+Rlq6ykCKv5BUmbv/qybI6wneyA
PHXkbZr4IZzFyeG9c10lhuW4fQsC5689eJmFbAKtFxW7wmoiGNk/y6paYVs2difDJx631lwmAN0A
IQeAstxWnoJAPfCluQi38JCwyHLXd9Qp5GUOVSzKICb/YIuao02BodvmF6Yqcu7qIaVlsBy64Bdc
BdFBmp7Ez1WvTzYprV/Q5uD8wrtqKyfkQc420ArtBydpq3cg9k3SsO7DsoPxDMqVyH0ohdgiGulI
UVT2Am9+mo3z0E/mHQFGrwgc+drPQRIG4k07+mu03TIby0Dkulkeuba+XOTaXDtX1fA/keIqOZSq
aD2Ag1iwkEpJ04UPkA1NFyG6BGBncwQae3T7ccK1p05uXIVNHfGHz/SmZzALVTWU+bAELAq1B+dt
WcNQi1k5HTDWykg/xL7RXryZRzBW4Wkr5xdYPZusDH+WxHmYDPqENijjjQQ/xNr+rSWN3L6GJZ6D
22CaEWXVDE2EB7bLAQ4EEWtwa8L0CuViv4+JOm+l0W/TgiCdoAvP3AVZPdXtl1kpi6ceqDRCPNAP
OkbBtWY1wNYkPCM1K4BDN9apV3CRaos1FUp/9bCsAx5YpcgqvDUY06h1QfJtH/VnmKhA4XqqsGZZ
Ro6JGc2QKeTXwjx6+OVOdEan2j439Qwwt3AYlhV0p4r1CBcd9TuE9FFJkZ/mhqY6biFfo7acbm1T
69x09CIVHFltaz0R7+hMAfbJlYwoi+GksSC/I7Im8Rd4/Yw9zxXZYBhKJtcfbog3f0Ct+7s1MkaF
RqM5fET6OdyerYbE4yz52fbUlplCDplrugTbeh8ZuwHePYWRW/b0oiuxwyIwjSZKRuE6Wo8y+KHM
0KRu47zi7d66ppuOBGUOWsONpIONMJ5q8IH5o3KOHeSPRtprkIkTdL+xpHyOesxRdfUJ0/BFQ/jp
Gi9M/jOwZlIBbna3L2MBDxncw0vuzHBrH014KdC0OUEoHh+bSQDNB0kLza6MLL48mQZUA4ySceuz
X2DZeowU0n986/y4rEibQFRz46zfYl05Hz42MWA7s4N/yrrIatkbvLDcfBxex6H3ftrD8g/5rEs2
FWPu0ml97IeOZjhn/5Cqh2aueLcVCWFoJV4hF+lPg6nQzPjjHKOwZnEBfkv4bXEa+zZzV+TjBS5m
+LzOEwmydpbYg79GFi5Q95k6CogQiet4f9kIkNx1/vke+bM68ITZAOWkQlevhe+elsmwaIbxDdga
+VHCjimB63wbO2q6arR/47g9hq27ZGPR6ESv4heWpr8s4CRaffE895B5GoiYR+QO8WCD7z60V6Ra
zevMl3wb/CfVBWh4EPGHWO+ljwrJq6yNy5pE/aLg6sQadvLYNkbYM4BgrkN1tHgfWWEvn6vyXz0k
6BzYofS3Ja2mFtMA7AMxTl00bAD8sCw3KOLgxW3GIik6vzyaybKPHbZ+ucgmR4/2SIQKj6xyMjaV
aw5UgUeYMPFRA2uV4VMVN0yE5BQOfTnILhhC+KjsClu8Kvc2QCp36mA1dyjJDAKtLrK5RABsEKyx
9l36i+7TgRV3/9SBgJ+8sB+qNkPQ+wjuqC7SFpwi4imWJloxkO6j8IzhaFonQYWvPHi2ijw2W9mw
bTRDqHJO1/5YlQFyplaA3tTeMO/UwcdQW3ErF0w/hf2agucFXuSGl72D8PqxjOaCWUez/hMBZjv7
su9SuXqXUmPj9eH2GldiuPjDCLvMBoNyQHbQTV9rv/jt1gAwG760T3bVnEpvgvzd0XiOMD7iz4Bl
wJ4M18IDv1MN6sOYZR+UgOEOp7qHqyj/DOoASwnyhgsyNxdJXMQ1NiWW0LZMmykAgjeY5TTUFKHi
U/ix9YV8xNW8hNMYh1gPwZh5OTPtePI3RGfOfXsMbREedVBj1Lu/FVw2mbT7R9fbRriS2YlVNC4e
7VDHzQpLnq7+y+p5vFXbkA1CM0AF04QdFRHR2tOYecPWUVjsj8Ntka4dILYGJU9QjGsMEcWTBQPK
aGr9Pq7nSWBAO3Tw77wtcmA2ALYT0cYDHDbAa+j3vVZq53KI4R82oE0cbx3j/TkI9RIZh/T46iT2
cS3zkSNQwAEoN0A9jDqVHgP01JPU7MDF79KH5SPYAyC2okjayn2wKSgsa/NgQNlJGw9X/eGaQERi
wROLFrF1ORQY6Clh42FPJ+ogrFVDlOeUHJ2LgyRED1b/+BB2nZtWgCH03ybb/WpqHouJ3mQD8Xdd
1A9lZYFDBz4xwPdvkQT0oze+1AVKRWTeHck0vFkokCK3qGly9In1VeqtQ6kAT3qPlWXiePNfokeY
S7VFdbInmmIaRF/AIwO02QrnvLlyuyjHWiNr3xiN52LPxaGD1eaZh/xgqOiPvdW+3X+91YIehZGv
lQzdmztpODoVDD1IB973/rue5f7gN5hr8nY7PXvxzlXob7Gt4azpwDoUXD/qFVOib8WrwS5FgjcV
iYVkrev9YMT6YfeU5TZ3hrxnI27gldrPrU/nkz92w/fLwNnMDZGGSV+pm2mY8+aboEuBXwDBsgtk
rrJApoKVftQ4mKBdugrsc4ueClXmqWDos1uYlGSYKgyPtIb8oOlVezZGgWgtbcbP7c7wyGETF9MV
GPIlmDcpqZkug1cTvGTZWtMuIcihjtXSDJExvZsWO6M99bKAGxpPv98uXKAqEFs1pdps8i3Q0cJr
EM6kpNA1sPZGRddGoeU6MVOMw19VBvFUbdimi3/tzkCXO59GqfkFu5MgCkNPp+D/vGwrxuEDcLeF
psdVV3fGWAwsFT86VT2LNpTnUfkwgQu9+hnw5pM/Te4lwKTLMzML1qtAUXGlsta3Zlo/hm3yXkJT
js9O8W+XZ8CHEhoDpacnbh382icZ9vQiC9QwfkxaH70e3jW8vBM/q9m9UjFNoh1+Q1GdlmSAD4C2
wrNP4Vw+oF+7H8qVnXnP43nHiDhiME62Gyxxr5d3bvP2t6JlbCP+8rVY1nTYWLFrOJBO0dHjN2za
rft2hcQ9FM/Btd4PzJLNGVGah3EbgjOMFTBxIjz6Yu1aDVUVB2mt00XvDFjIEd1DEBdXq2pM7nfh
/S2chtsZkeiBOG7IB9XzFVePbbGSqOm8cArARHneGQOC7YRqhqkY0ZCyyJxwJKd+5uP5fhDcDEME
9KpJ5rF0AEwDCkgoIOrL5kIRkRCBQQUCKQNQFxDosF3tDi0UJg8dQk0f9Oj46CYHrHy7tkBj1OVs
IdgOQ4oqY4Anls5pLk1QuA/EN/QBI3Ctp7GII6YKrcSsq6QOBhg/7u94P1iAPZOhmHYDWtIUIA1D
+xJarcAtU583ndSt413p4qxZ77duyqFlT0pGppe6Wkz8/e5LiM7Vm0kGyzXywosC2IAdGJqg8tgi
fwiL8/3zhnZRpd/oUkObNr6fd3s/7zP8bl0Tl3Q49/aM2nzXhRjgjj5Uw6cugIgEjQ62rqbIlO7G
x2GufSgAuh2aFvjezlClpXeotFYwjoGdVqigqguJjGrBabbobpujWbYiaZX6E9ZgubXt42nlc3im
GzDhlY3yBPndH8zEDgdvx3O3doeLR+1nnTdPT5jvPhRL513npnCj76/eVEMRl+j7z4PtQxyKp0Es
XpUuYNNjHq7k7AoKI9P9p6HEPA2CoHlkzUF5FfTP/X9BYLO68uDY7SqjcRcdoakRl15Oz9+r5WLb
l1a3Ah9W/efAHRLVPUGQljb4QyFQqvBlQtnF++s8Aaj+/qmGRH8NmvR+De63y/1C9NBMxJjJ1iSx
Bfq4EcBcJ/bb0QcyFUqERvhdxbL7U7h4HqJawSbsvvPtl49E5we2H+SIIspn9QLGzH2yYLFwaH2x
nsGOAd12XNhi0iXa3JUiApP+c2xvy8EQVIcVSeUg9IR1Rb1eRtQFsGQq38oB5Or3buouDAMbL3Jm
fgLXCR+6hwCjqXtOHJQz+f3mAJoHdv9Uo31ZG8RfNAuAwAWMDs6RnZSL7R/IMG5ZV7c5Vqrus9td
vjcIt6CGB3ypGy0ySNv6E7Oswzdwi3L0sihwNPdlFw2dgL3ejuiyafsnrLLNvZbDK2VpoGGic1SG
Pb3N2Gi8en6S0gzw6zIhnk1EJiPDYr0MxHcjqG3sA2k7B+kvIaCXoPVRteH2RcyZe5ROVR7HhXUP
607/Vx0mlmbPipdlHnKLVuwVsotnyCPaP4Pp0+9FThbjuyIUbZhrb8f5LtD53kxmOvITGcMtlpBg
Y6tZnShEyk80QaL2ty5eyrlYDoqIOSM26Y92jw4b8TQcxdaOPOsd/N68AZNS1C+f+iPsederpTXW
xrHS3zq2uxZqkBtNMOGWSAW1mF+CzLmLCKDzL2IlsDyDjfzH3c16+37k2dalZV3/VfAY+WUjGwct
ANqUb5YndLiM76omd+e0pOveRCkRP+kc60ZYb85dQuaX3V8rGDIvsJtnJ+SQt+AVVyjNayQ9HRDq
AfSIT1nphz2qdbMBSt+unm/5GWIHkWbskURS6bwqP3i875aQsWT3fza09ZbbG4BBvaPp9x1T7T+N
LZBYYTlL1G2qSujmOr9CP0gNc/Pvk65cVHr3JeL+wBAF1RGzkATYIK0TBT52l/sB4ug2kSu2Db+S
Zo1Ge8gNKcnr5rTPyAiTfxBV9Mw3IHGO6cCN0Xgli8jaBX7h9/c3YWuh5yxJhNBukRe0h43TXpPp
GSD4Inyd4yT+pjNYDRvSKtLU3nGd6PRTBWVeCZCFO7bvTPXN9zj28XnCVZjIC+DL769ccl8dnFV/
fq9lxEMAG/jr6HspaOBJt1JQsbSA7yMbmg9kUjwZvao/aJszl67b611VtKULG04LWLQ/UwVVARMA
jXBFpD5iKQuPakaelOqLL8Kb5acXWChUWpDOsLeB9FCiC8BU9IxtWJYp9CnQcC4WCvhwbjWWHKlP
xEVzvI1W9aNyVb6gcU4JO3UgrJGG0JmoaKYXy4FjSqRtnK5KYu1daFfmylxrbEq1VWbB4k4ni9Ro
uTe0bFj8sQB7CkInPmZkv72qDVKiOgiPpHVZvJYuooSp6vNCQBEzcmOl3PWgooTd26NQlon7FglP
sO+z89k+Amnvf9/ppFUVMvG4lW5Vj95qLjxsIKweDkyK4GVy69+zNY0vohngezW5mdr1Vp4aPkXl
uxeXyBenqcAR2xL7iy4bpBdbU9Zay/u4NPC8B3YNZuq9hRsySqtFHLr9ZVOqFw305Xr/DML334X2
xblj/sed6KaEDVdXavDrffXZU6rf7bXbUlEXn3emzkeNnkgYwUYucKQbslMCCH4AMlRjMD50rJgS
cBXgGzjxHiSkBiA7GTDziARQQsCe9D8aOgIiElCWc7Ba/RuduAsN2rocXXjK8H7arkwaCRWhHWbG
8xWuz/rbh//twUKw7XEaXZYOUMrjwLFEFVz36b0kqBjmn5AeI+JlRE4Q+jkF5unhe7EsIfFVzQ8g
EkDR9n257+C1eV/fmGrLTA2yfyh+41OTk55L+XhXPNY1hcoJTE9eA7G6hnULoR4tttQKSv4IQ4M/
BMjHGzATepwUs7D3hyekVrjHyrF/KsqeiVnrv0gZeh0Kv/nZdt2aBaxpEGUZNBfXCQ92DQPJ7+eQ
Ost0s/Vboerq3QNPRHZNoEP2IW/tHANJdwBM0exOe2M1CZMgaIdUKWJBTNE83Im/+6HazyPe/jQV
VZGQvrn5CAU50aXAml/p19K05tOG9iZaLZvCXiscM4CP3bO/qh+zsYcPMjQPc43Cnimg8WQXD26r
AGcuvIiVVfVCCwP+slyQCuBWCDZmSELAPO1wm9THvdWA+Hm9dQ61b4ybNiqhTbkIMpILwsP/qLtQ
Gs5b+aI5u0IOF1yR0xxcxwCFpL86QazXVZ62YG3SdXvsJvTCbgGCHZUyxuiQoh0JXstoZuSxCFoE
RBVfGEGEqgHmNbcVWQvwC+PRhAkzYFFDVNitE5VB+XOmxDmgvQYmHK5P7k5XBeDo58laob2U/0Cz
WzDrf5B8QCtSeHZqjUeXB83N488+CQHMgttB6vmN+Kt52ZoMFvRQSS9z0gdW8Dg3WFohooETnanT
du6BZQB+gcHQnM8aw/oMVKaiHppssOWQejZV0vhjlagi/IQyeou20D+3LSLqfVCi1nDtSsACS3DU
mAwCniWuXWVHnr+9o/6AMygLr7jT3JwHCwyTIRFG1CJmMje/P9AO+EtY3pqqtuONQcCFHvVz4Rhz
LamDcYrpa+zXEDYFxYVvPLGgtIvLAroiMAe/fWPlmCwNDvUsgdGW7GNF+XrcEGTquDLqoBeNIJYd
Dp0r05IHQCSXgccLbMUxZwidB4izpCqql7EpT6ieH3XgnCS0iLapNgB6n3Nb0ROk0zlp2JwXdgNB
MpDniIj20qA0g/jvHy1GBoW88eMxHGQ6pvhu/xhx1ogTcltC/RAo9P4etWSuqrCKObRydLzOL9Rx
tiOuFSxMyO4SOdVHNqjjKj3rebD4rs9+a73ausC09hB2CxJSmsiqJxOD0zkGxfrZboDapU8wbjCq
6ThBbQ+om+3LNFCQwfzjDYZ4EVvsRoCrDuBeYHA4ArseyirTwibHJhjjunVf9AELuoy7Zi6Oljv/
mWTNDxhjrTAyCPxBEvHQK9VCMoMGcIB0S7l2BrUnqgKMKexeNjSFjgjTQGOF59pHihueAq2cZJW2
l1MITOTu3iHX7dOMdoygiXLHB+a4wN0d2Uyfp4nQtGa4wPUA2A/rKNBGKJprnPdos9c1LdzhJs3U
4NJgGMLeb1qDU1SOfezU40WXISJW6Qg7MStFVwTNUml+LX573RRZY5hJvjiWn7sofLdgvGk7B46l
7QLxdyAaeQMtZggW4wE9R3lo29ED2PiqMPwQtzP+r55NUCq7oBTY4l/fB4kbqBbrL4hWinjGUEIE
783Etnx27IrypGLCxuKABFUwaLR9Qpue0s6BXBBOJWkZApJWTSaQHA4ZGLTvpvJ+VhojPMWuVgDN
uszz34b7FxAVBZTnAlD1MqpT1bS3cAnTrebvArBbDJn8FxTRT0sH4pDzFWQ3xsexxWPt6erf8Md5
Pxvpf9T4k5JVfeQGSB11ukqf1/mJeuky+/owIL22dr1cSx8q4gK8kVpfpbHHxIYUgxisd+EI2wj4
Y+popd4/hYoJAzHNsxd4PFeBM8aqXd8Wj76u9YinbN82RAupLffHA1SmcTOid1vhOjW6qweACXZj
led/snpMAO+AbSEqIu6MMBrF/Vz2n2oyuWiA7LKRwQ1LNDTqmE7xBIhDQXSC6z/A4RhIMEAM1kw5
51ZMO5Iv02SddO/9M8ZkTg9eGYuOKSdw9EZrdBgV0pyhTgBF3vwIgQ2mdBA/V9xIKUbVz4HXYJLb
oj/pgOVJ7PF+a2fjeaBBDuHYg1jEmFpegdyXEkL6yfaS+yvIsR9HhFhETj9DJyUoCEwHmLu3HlBq
HDs9f9o2uL7OFCimkbQzREgx+2HmHz4HgdWNLAMyvezK2j7Wxj9uPg2zqYnFb8WXawERw5n4yzVU
03Mv7e70tDSmuoHGfhlKGAPYY3lBOTNF1BS/Yb6X1CScYq0mGUPWsEZqATg5MXrBLPAA8r3dUuU7
P0vtJavZFHRoDNzAKrFrPlqz+AVqGjd7q8ZksrYsbJtfEL5i6UQoA3x31pfKTFMknPBGJ/JvmLjI
wrC64f4WaTD072UJtR+kWicWgFbo0N19qC2Mx6r9wr2j42UCzlhjesZb1y0xXXPC83rrSetnZnzs
m1mmFRqyCKyoAcu0nK1BwPjJAgUFKgu/pBczabiMFcQ/stW6wM0YggW0NzESpExUAcvTfQEreAcG
rqts4dgMJqcPuxeNyAWI4Lx4VmGQtrWzRQDvrbPf/YREM0jHFo+lU8MSY7RM0tVLkCJMUOJ95hUC
TkukrhTP21BZsesAyJkdJGUXNvBqGmCmoQC7tTzUUM9GPoSx0QgPIxy8w9DCKxSdoh/XWDejsRz2
pngB8D41r1Ai1CiF+HODfQl7JGxbeywRPgZs+3FWQLyMFQcA1YMNAokQcB1EYGs8GOhQYA7QIkg4
BpH5FPDmc5P2p6smkhT0gpgfK7EhOT4GoXVa7LT3wiW1mA0wlYCEsBARgRK5X6IC9jZgkiso4/QH
mMGIQBSYzxK7MKuyYRvleWIKLOnX4oEL3Qio/1pibH3DSD/SC05oMhHnWpm/iF8Tj3M/YSuFfTvR
1XhewgoTdMVD7/AfwhsFCHX2YDuHxfa+ZlWqVFOVhr1poQVzXmYZXHZB26FFW1m70JF0nE3RgEgG
6IzcxJ3AdLAe/Y4rtjhg0I0MBqUQvSEoqUuXGqxr0Ze4XxaMNBSWFaFWdXGbrLsui2Ihc8mM3Cag
NORWim7BmI+ddfN07OjWHWcl/1BewCGbprR1MuSx/hPMqTBYBWk11v6HAKeoYzIyW9gm2oLAtqs6
FU9LfUQbYKF4cvpkedYl+VHY6m1pMR1o4wlOKPQK0aLwN6gBbFH/6NxZHdtghvDEeQHfQ5J5Rj0I
HVrkqxVyoL6OLN2+YxjubzuVSxxAHLZaEGwBTsIkAbqUeC5qaC7eGtKjQ961Xq0LTocELG/X4rQM
IsisyqCsR07RpCBDaU8LdBnLWs4JWE08jCHAHj6ZKnEc8tl77c/p/6g7jyW5lS3LfhGeAXABYBpa
ZKRWzAksqaC1xtf3QuTrrstrXe9aDWsSZCSZKgJwP37O3mvnaNYnRF517O1dNTrHrEOMTGjv2izC
aYWIuhHTEW1zuJuqC4yHA+8zApLSv0ErPFPDWvdz4zLHivrN0OTzTx+TFgrQl0QLFunmpohVvxaF
HtDZcZnoyvJ3xqLvzl8bbNnrOHkLannn+hmZH7Y8aKFejIl2E664j94rN40RfrNc9eCEwliXqlxD
Xd6QMkq4Ncmi7MP8GK6D7dE1okPqIbKbAyTblE9hbH6ysNd0gV484WEOGIdHklEyxED8cjrBEDgw
elxZWSYeGaMkk/FgjT7jZP/BcbZh0mcrq2qzrbBSJj7jS6Ob4N7V4q5rDu2owldsNetU2O7ajFx0
PUz9d1PANKwpfnb2zRCTytZG/HNUdcMm79NpLWfjghmOPPRY7ViUorMZzDcNFv7MNINtFY+fjl0w
HHQ1n2UgMyuSO2/6loJISG1ykgYCytYZssC9E1UfrHZMRY0hPdWJ+cHkotsUNQEVQUU3ZIrm3ZLM
2OTVS4YR1lV9e5N2rGh0dokn4LzEq0lTxs30Q9p7NyMzajzZ34RZuvtgnplfKUR3SO5ZlMJ2W3uN
XkW23pZFc/Fd9BnaGD7tLDzTkrZWdum6ixB0K/CzHDE03onAmE7J1D8MJtNV9NWUorQ3Vv6yFGXS
qLYVU3izui9Tm2+UWEu2Y8/oIpjX1ljZlyjh7DhZjrkuDHlb5tlwAyAkZlOaQ1jdo1P8NFze7zxV
zS4JaDonjT5lfRdvUQiOG6txirUoi0+pfOJP0UWg4RePoxn+8H1Zr8yknQ8AFTNaP8dSIqmbVcR7
it12NRiC2VxffHhW1WFRSdTaxAfPkoXnVuIylJlxcO2gXkWyZMq/6KLBleYcaQ5ThfrTfhvLkUt7
ILmu8SKOZGLapFlkb6PIZ27qwbnob6K5evOT2No6vbPrAklNvfR4mNzdi8k9S0C+yF/EnTuW8U73
EyJU5/fo9RXqIVaredAR2X6Ul3Fo7foZuXNuVtRaXoELVUFR8R6aqkTsyGcWseAGyVZdOiaMNFA1
2TjQdxXjziDk9pcc2LxRh2djeRiok1oqVZUco5/R3DKutMZ605j6jFxEEho4sWZnyOyRzSAHjIe9
RrmwDjMfVZG7obak9CT+edOy8lUdzkeJ4CNqK3bolEKk28AxeEE0dOS8BsGQkXHTyXw1zqfBdOuj
Z3csiewOGQtOmA8/LC9eFp1T3OYWwTxMynGC3riY/DRngd5y7FVvjelGOMbWr2SAr9H7PY7elsgi
UKhk7WhPvJjCHjdTGz2rqXj2G7mnxXhIGzyUOTVkHhyrzjuPg4oRq8zDzmD6L1BCRIN/F+hsNdbB
x8yJuSuzSxXyH6JiMbpUKJf8dzaChLARMDehUZ6sQq5H7ff3U1tSCY8Nwh62QK7nPa2rdFPYrj7U
r3Dw39zcIP+ZhKBNmveIV5Elb3PfYjVi8MjYt9OYRIbvccewH0i6XonS39qLgN7PRct3e3IsfMTT
GMbb0bg3OGOuZiswT7qlsm6bOkB2wMWuLepZ59PieLbClK7PXXdyRcFiH+v32rNoPcKI42ddMZ1Z
ickrd5PACs/JIdjGOSthEKXHTDOEsN32I2/bFydzlv7eUO960b/7ZfvuRLpdYUuZsfr5TJc+e1t3
KMMYmDnramIuGE82K3iP67ukN7nL+w5BCFzWnS/QUtsNA3/3t03hsCpSmZ2Xtfg8ZiElZvkULofz
FiN6BQbq3hJjejOYxsGeOtiRiFi/HsrRPiM4QlaR2fbazz79Bm8np8dzrge18jHSb3sol4dk1vd4
Pb4HRNCt06C+q4dQgeVK9TZkB0gIu+xr+naW++jJ+UK7NTyqNkg2Vipx6LpTsp76bLpQ02zzdR+y
S/Z94hEhRRFT5MRDOKG/I2MqWxkhDcZ07Ck/a5cSoUHTVTcN3c7mh5egFSDNHkKz3R+Y8vzol1q6
Nsp33yuNc+QUGFU9ukuyE2tb5S3zmmDTV/Q8mXeurabpaE9N/ra1DQrAZr70LqNcwalUFc1r5M9k
F4qneJIPTUxeweQ6qwxSgpPYajdP40sfY/zsW3PaSJU165JjidWSvWLX4S+RR9mWlthwi1rhgVFV
SjfVo0/qiAuDl4lGwMy3yLvnxg+2aZA3d7k3fk/61Nm7RTNuiqr/wVx0dN1813WRuZWWoodgFSh8
SHEKcCyRqjtXxzD6aRnhpg0jc59lhbPV+SFhZ9gWDboaSObJJYw30URrY/LSh6hHAGZKoi11/dy0
lUuG78guxInGq/stzs5HiwE6ooJdxkA3mVp6hNxntAQQjbf2eFZ+wLXJXYHtP0JpECF5tCTn5fI5
GWvmrWTS8FbJXwTeJCtfj8FdioqSEq7GhJukvzp7bvagF+djr/qdbuWNV0ZPdTlGm6q0nsN2l7fD
gxGTy6IrCtXqEWDLS9zcl5gp78uO95SrZGtYefKuDFpL0qG6znBieFO0zsOgRhSYVtvCZ21h67aY
nhfjSk7DmzE1805lKe8BticmPKTeRrnYRqEKduGkf6vwqY0uppH9krbaIEqt8FG4ir5e/TIHqbnc
pWzBsU6BO5U7qu326DfuO5ZsdhSkoSvt7zprqE+xSR6t0eAEtTqURvmnmHsq68nrLqVd7BvEPqsA
xnzgz90D55So0jOaAr5MblH++Sr/Pac4uOPIvbH74h30BQLUACRWw3+eaYZ6nTwQ/oZrbgis15KD
686f1LxuZXGsM/+DhBZu0ITeZU7v3H/qh9w+AZIRK7Gu1DQdxjDUa12xXnod+T3+vK9Vnm+tuCLG
1UDkF/6K9HauLYzYBj8TUA9720nkXj1e+yEci213TE9Tqe+jMn11hKoOiZd/pB0B6obA75kEUbd1
uoAFqz+bHacH2vPfo7A7oIbPyQ5h7OozipuyCqcr6922SEKJZCT5OdcBItAB567dcT8wEa0f8YEG
a860B3BE00tWjPjvzPG3jgzrkriy3xm+GzCmKST1Dke4MSbiRSWzdbAS73NkNkdpQkfV9JNVOkVY
fe3avEtPftE7D/0I1CBFBRR3dCC78ZdRWqdw4HRlGk23CZxv0dj9aMRHwei3j4bNmNHmZxPdD6X3
rfVKzBUvg+VOpwVlS3T83cjGuIoaiXDhNe4GxtvWYWT4ZrF/OfN0O+fiM4Vi0s5VugYYTL6G2BPv
gi1v9O7B01wYha40kt/OSzgqz3QHpgxVIsjVmoYQYsjvY/5kNbZ/j/Zwafgi9SgJeIsiU52X6TRD
7PCutN2zr+RvrsfqOSzadq8EZ69YzBfGqoU3bEJHfdZktMakfA7zuBW5SA9DnJLkW3Imnrr8UA6t
g0DIrums0js0a86UvLSvHN4srNb1qqrQAcsGYVwiqV2YLt+3Nl4hW4gTmMv52I3eSivsfm4JqKHn
Czl7Ekue5zF9ZA2ucOrocOeJwDwzZiRZ2b6zHeQCNSNww2atDWd6dUMDeS4WEafnPLjpJFrgzF82
9Lnf96jxK2pZqyOuJlMt2rkgPMneuOHwu7e1vbKQWR+KalbrMgqGjaecdh9O/DoUtcdWUsOknrnN
7HHb+LbzghfAR0S5CX2c1h3/4HPXLmLQWxv33C64Dw3PO9qlFruJxN1dVc/HeGxcfCwrWk3fm4ZT
MHxr1He+OORVwd6SOVwUvb2rJHa/ull1anLXjcIKodImPZhBPB0cPRENEPkT7RreTqNK35Bs7jm+
GKsoRtcqPQK1A2MoGCWFG9OjEeiJdm8a9BiNqXyIcu+ShtQSXfpiAge3+vmpivu9nHcGNro1mY0v
9lSkC7MAKz9olAHEKp1zrkTEuxhyujdU/ItyufqIGH3g/XTkUenqqTKeYTO8G9J/BQ2BE0SxDhbJ
U1pVFktqQM/EwyyMyxEewKwJ7KgepG985sJoIMq4t7bILGQdc7rJq6Rd42zDzF657PuV2Ddl9Nnz
WhlOgwo6vQ9zf2tV4a3b5ih0/fnDOZaDe1em9YBbipvZLQKaWlruB5E2a8N24zX92X1FIbV22v6z
C9qZvXfAUiOKYj2IkBzs6WNAZMw1ykdajmKN4f5uf9UZZ/tReO/MQb/hks4EtX8+6w80wlvXowVR
s9se8uTWCHhVEOetzKj6qUld4TuUz5hpX5kG0bqgZctFOa45zOz9ZpKc21zeuRK5xNUe6tCEymNP
Hq+OUbYhg25YN4aHJHZeG1oFtAEJVzqEgz5ZrdOcg9rPTl9IIoM9OCvCZJvhFsaZMTGBuz7UTCM8
bG0HtgRO58Okz5XqjFfa5xdW+fgBWRwnAxTjaElM7MIRgvGFsiBCT50mfAgGp8YnpWK2izG5FUoo
No3B3PbaF1xo9E+LgfIiCGVybPvKXduLXuP6VDIQoi+SGE9BrFadbWCZaIzsYhXmeG4ysnAdZQes
2VxKNXrvIxNJbj1U5Zko5Ucxi24T2VZ/YQYc7GMfW95sN49zy1qu85IWkuvbG4UjnM6Lg97Sl/Ey
ZNrldTc9kCT2HVlddN/Fbb328sy5GX2Tib27NgCHnVyQDndfo2NZxrc+NdQ5Emwr8TxMH53d3jYi
3yWOZz2GErfJsm5V12F1q/iOSRmh5aknnI2LvCaI+lewTMi85/BOhNhUWI/KLWsZPJigWkW52jXo
+Kq0nz4KWcqNiGLm8FEM8mPOeCqS3/T2sudrbVqUjQ3EKnQ5Sqj+YE55vNHZLBEE0jbS2Q/bZxxg
Boz5vPxSda46Li8SV3d9vAKSwpMVZ8lqWuzluV+RZiVx2y9/M4r5xhkbmr1Z9A3H6nBi5IRgOJnv
fNefPnwEXhs9/FY6UzcKFeox7MbsWI2Bc3EcidOxoVNFaP20ml3A8qvCarrjF3SFetbcaMEwyAq9
6K5aDFh9zMl2Nvziceq5KWqEaJ8pnMSVjN3pfg5O/TJpp1mu+ri7WK7BlG+Rm3YWl7JTIn79+toG
p0l6iTeRZX90/aTvPbPXJz9sLTq7/AJ/gb79m632V5aa/Se+74ukpqRSSkvTtpy/B79UhYRBIbxf
lidZISd9KkKLsW2uzkMs9bGf028xsK7SDsVzjGRnq5BTARcJKEu+VDdXtVGGFx7r4XgTu4zPnEbE
x4qc9Afu9NUEKWXj+g/4HYatq3NnE3Uq+wdi59/CupZfRLueLTRRidp0yGb+Ewnn6p7NuZjRylUa
IEFt7u2segxbYwt5XG9pYVXHRa5vFsGzW3XBggH7PSrK5ikC+kJByCETwUOuKI/9niIfQgHbmrbv
jMg4j2FgrP7za38NifqDYqcdKZTpmp5Ea+D8PQ13wM4chFWUr1S6SG9lJrN9UmX5vknp5ydYgL7V
rX0kmkngKE8CELdWcimGhj7pXNp4bGnX7AtdjkgmU/8UOPQ7cmU9NU58yhZJDJI/1JCuffYW9fX1
oSzDjfaDapO5oEbZ+vpbXAN0RS2XVpBDTwC2RL2BEr8EdCVPoTnbW0/qBAcCShQZM3sxPVBDrTRv
muXh+jfdig+iTWfYO5KmE+iwC63obt20pMRPPnArSPaHmf70PRNVXBGuI/eBmtEvSMd9zzuSMw0j
vKsco35b1qCwKYuntjHOfhqh19QxpiIz9ehUNPI2CYfxMI7UsmWJHgyNLXei/UpX2zgj2Ikfe223
9wVlUCLEP8WbX7Na/3jfXMcVXGxS8IcEd/jnpUbFGNL1MmCKsMVHRXVsyzl4mlpdX6JyusNosbJD
Q2d72yijtag54pQmQ7YrQA5MhHoKXJ9+tmzwnczlnpC+/LlVOVogRoLH69NOl7gDywXmYLaPVZcm
RyM0MMbQD32sIhIIY8d299Kt2Rok5OTeo+9bNdjrqjF8aur5SU9OcqkjhbKVbAyAJsVtNmJWFh5D
vMjLFdHOOcM7xEHX5Xpyxn6jZys9SxA4KyaV0VlJGWwn36Pj6zbZGVHGIUlN59WFnHeo3ZTLNuvx
BYWpQVc3hYEE46QPv56rStzEFdGHE7a3pwWtC2/YfRsz7+GqQ70+IC9+AL+Gakf6ztbPKDX9Kexe
CqLbVkKb40tbW/d+JTi2jxmqDWnTk5n8BIN0zrAjwU1xE8Sz2oS5Kj+Y5mzK3FM/3EWl13cwyHSP
Da3XBlsCznRME6l3maP8OyV1cvj3x4pA/0M+qF7YpH9cJd5CwiS42KWUJhv3b4xKI9QciCwgNXhT
vV2Dxhoio252hqLL28vQPLQzop3AMWkzDI138UTSPYmJxWjiChMrJG4gGvsS962L4M+JrI1liJe+
i9qHzpjCu1m9O1o1j1VMUy7wI6qvmmNPbD2YTZsBzjHS3+WQ/vbK+YIy0zirjqPsWDMRKefBOJax
aLZliMb6CmOZG5ScgyX2cdSn2yFIpzsXK1FUu8XT9aHoOpAhqJ+e7ZKaZRpHFxWpqdYCdNm2XdaC
UdTopmYyqwZl/YrSqPlmFCEK7aJ9CwD8wWDIFA1EM30FC0lw+2TKf+D3yoU8+7cXnowEUwnPY0vj
tf/z9hRi6siaqNKV43q4TTSBsGCJCvIYxdbMho/YTGZYeqG5jvNC3/ilD0Ijbz5rmdS3tYmiK0Zg
h4CrYGyD1oIepxNcGuXcB0lMVG5sJazVnGtljdlzoQayuDonxx+/XcXX1we/o6keWcF3l1wKNMa9
Z79AAtoxgDfXZtONax86JI2MrEaNhNhskMN8Y3HKpQ6mHxMWt4Ew/4mja13Tz//64oApVcwXXIXq
SGrPXWjRfwEqN5DpSr8iNAAZf7g3psA8AKKh3A7Lw5U45eIX1By5afU5a5Wb4oX3tknYc77qk9Kq
SL/o5FMmogGJgqrPM1GjN8IZ3pQOGK6AgLLOV0Jg1+pfHKAsqKXNyc6s5sXIzfY0YlKCdBYc48af
tlZC3LwIhmxXIGWkexy943wKIT3Z3YYWY3axB5f+uSyyCzl19Dln+uHe5IXHJswDmuButjWoT145
d3gbiEOb0UyGS5+KljOxpx+YO6Km4RVlFbVv3GpYdej/qet6gogV+tHNlVBGxgINitZGtp2DJUpK
i85nb5nrpUgQ4LsIFMbYnaTVsLOWp9ePucx9DkYVgXjEdhFUMSxYpedt13orpLDyO3zdLafVIliN
ltoyeQpQLIzWdK60gdPODYfTFHMsVK2Wz7Wob6OygaLZOR9oUX7nflw+mAanmiJBCnyFlBoY4Jlm
0wbX8z1OyuSxXHxQaB9/AmeMztdnQdlF/3BnWWLZ2f68emwWMkWZZStT2ubfwhRggc6pF1bJCgej
3F/xptXiCEOzOa/5uV0mSs5wLlTHWEMWbf6Z9PJHUIQfvVL1A+MeHxJDC+Esm72NaNFKsnGM+7o2
u/PY9s5pBr55KFsMBxYpoYNuk1VRV8FNWImMCcyipu4IW2zkt+tHHFb5s8qgUV2fTlFc3xmFb373
km4zJHG5a2Q53ESjZZ1crsS9mFSz1C7MYSxM1a7WHoiG9tiFYf6jGfSjLJ1bduz5fCUJ9abDvhZ7
UBirYT54fg+614DEmBSEqDXdiSFU+T2SNLpCumivOKGLVWTOd/gs/BvZe89fPhgDzeLXRTdYSOg8
oARA+PJk2gy0uE9mXuVPpra+h50Tfp+h9kTTuGdgOL0zqsm3glzWAzO+Tdo4TF5Dc7C3Kf+wDruW
fFZzArA4NjF4lwrDagrVjLGg4d5+7dBRgZqzcqwlFP72ujoNKMLWUwVu5XrlX5f/oemaMwemBdsy
3jOnaNZz2snd9Wm/YIcRajwIN7u5Kn3FIvc1Cd+a84vIS49XkLCIKvLaO9Cs0wZLa/HqKSzWC6kT
JzHnet0Y2+uxsyHNYUqNCexVuulJIj+ltoHugG3+LaapvUGX6O+hZbJ0drHZ7Jm/zeu5GeZvaTre
aTHI3zC31hZ73D9U5ZZcLuI/L3LpsDdL03OoVbX6W3k3B6OVOZXFKSBOEliDVbqJuaVeR0CeK9+Z
gp9AazA4d06wckBFMktv8Grb1YOtrbvRtuKXbrprgfjdlWZ8yAlII64T5v+6CrTYJwU6jRb2AjBo
ICQMdBFHKuisTCzmcOukpn1u43hdzSb2QMfpochEEZUmw4rYbtR9r5zupSyKVbMQ+VLLU5d24LIT
qIPi/LlkNPvojNbXHdGGY3v/dVqoPWMdRAOOaVPIU1eJ8ElbSD/HvD5ZQ9u3Kx3F2U3+zWnD8HJ9
uHI4VUuVxC1l0jXDy2B6qzDvyreJnvouc7iGpBOUb0mrn7WHHSyU8Pp6hBnkzOlwoc8hcFtMQvxc
5UYJA/vJopS/PgyBciiBEvH1scAaE6TySO8U/LoTU5t0Y1bCuzRIVlHpuMmJLkS4upoJvLRBWVX3
cHgUM9cFA+y0+MynvHdujWhiXgQ+jHnsw1d7wpr6S2Z8jlJNB2UmLop+27+rM+2sU7cKIWCghyD7
NN27ICrhHMQL8BTRqZM/Rd1ggl8SxX6g2qaWZaDRLCNvFuT6RLEuH4GUbBCm2S+2cILbWiOAS+ov
5yfSuXd3HNOz78NGMyfzWwRK7pYA8wa0tbWE3g5ed3CzhLOZZsdCT81sT1X7zrdna2/TvO9RuKOx
u0UQbhz+80H0GhzzX1e8Y5vaZiap5bK0mxJgzZ9FQThY0yQTUijAR+1SWx2cBNVBMT+G7DklqNZD
SW+Y7iYW2dE9WrKID21wLwTTTz98DVFOx/DUJis/O0Mnnv00v/UCd/u1VVrorawGOsOIxRRMAXg8
ku62HT3co27z3X/+Zbylrv7jl+Gu1Yr9SXha8WItURJ/qXBmpqq0kZp45UUGklG0J2+yZDB2tYHY
JctlsMDAIlHNkCq6vRwqDC3LocksK0SNzXCyGPniMOCEHWQemoQr1BCfbnScgdsiMZzeegd2Qhpi
uhb6J24Fps9x9fH1P3XfGgz4jBKQYrdLLb+GQFLZkA17gskWY/NEpojTsZVEi9wpiqwbUaVIwq62
Rge147lW1l6ZXnzTRBB4Sx8Vlx3BkAyYdj7TUXG27ZjIG3d8SieGOXHOlWO06gk7y3CxrlDtKv2N
axM/15AVYAYqHBjc6pQO03xCRVPcGsO+D1vgtgXsCivYNLaXXKYGbQDnzXabD8rehpK2eOv/DBOf
wXA59AfDU8cZ9Pd6jEvx5oGiW6Pmzk9Dlq+v9Un8Eih/OIwuk9UrJL1KzR9g17wz5qEIymlyfzXK
1TYd87gO1OH6tISf9g8Xtvtnd8vBIyWE5boWA2KBDkr8LaRChRo2vm5/Fgsbc5oXB7x9fW1KsZCm
WV5WpRkY9/FCh/Jd++Jgs36UyIzXcd9TJC+3vzHRxV2oa7kzIgPvMGqMwvDXuD6TiwiBaQ9du6/o
B+7inFICk4K/TuO6RxMvpxXMjv5+6haRKlMpi+LqSLkHXsfvxKlI0BReLwnEY/9lw6sJsdz3E74F
25Xlt0Wop1jj7MEcttxg88n2MjrafBCSP0BX09EIJWy7WkxIN4ipc476YpOXY7NPx6x5iGdgyslc
wTm+GqZ1eacZLcMvrYBCRwOgndhvSBF48KdpXfjCXF17NWj1p5vIzp4H3C8noy+YeS5/CwYtN7rr
isfZZcvJb2zduOCdAsgvwXxu/XntRrA+Uut32KiOsi6mGY/Ky/M/o7R+/s/3/DV776/3PO+za1KU
OoCVLeW6f6tLQa05qSrSn6P9Ogin/zrJcPguN+yp/SFKw/oumzlYdEn46tjhAeTj9GH1cBXa+P7r
khgivCVx21M7TrSlpOZ16EX1rfJpE2RpjUdmcspvSCNhyz/UmZN+or/5MWs3eTLSPjmVoxJbGBnr
gBX3exAM4zoRnIw42ZVrEqmMWQSX64O7bLBAx//zq8AB7G9LH60t0PiWQFhswcxz/tYDpeUX0Rml
fznUGao5i8ox7u35U6XQ2P3gI8/NeZfF6dtU895gBpM7x8YBCye6PKCWLGAXULqYAlVYxCz8s8r3
oPguwm3qbypkd0pTCZQ0LN/LkA15yqLp/vrgogQ9yXAGzOW/W1mBKZC/mA31d6uD9+XJ/H8/SrXX
YJl+G/I6QVcD5gr3ZLW+FiTRUp9oaTwznCtuQZVkTOhmRFv0C3dzEOy5o1xGeHCQSUm1UfsA0wrj
DsUiVGGSszMEJngg60ugvZVcxjhtH713o0owfpQ/hirv7hxhPDKsT27y0X/vZ2JBUt7fi4yMbp+2
7OyYRpvVtTsVZV5xbhLxU9gzkBONcRs1Jb14ktix38q3yheQ8jSOpZpI4p32O/XShxLwXwwVHYfp
wdZvNBx+1gsVohRtyR5CSOUQ1TCVUBeeeoE5hJvcK9fXPlnfCrm/3vZyau1DurTsGPx//SeFH/wU
dIspLM7vSe/+wiMTL4FwCW7nwRoRj4yD/2tss0OT4kita3AbuKKbs1geOJ03Zxw4ajCTM61X+/B1
QrH9wtlnuZ5eIp1tfLJAv3x+QZ0Mj1dP50zAkzeKWz9K8ktfB/6StUYfMmVI/fU1ktG5M7O4hon/
VqJ1f0Mvc0EuaOwQmJZbKBrhd4gXpdfQZJ4qFFFBTgHWPdv0a18yotWPReceSolX2RN5f18WegLi
lspTqXV3tOXAnAWsSGHO6T7vwmBt1M5zXkzFgxBpuyuYzx+ywn7KpsJ4UK2D2KhqL8uMCvpv4p0M
YTK5GUV7WzhIEue5a7egSOVGTfBZofyQKlV3DtrvqDgRLENBqJ0AxiYGXkMZ5qXMK/MVPMVwUL2T
/tA5EvLrZMw3f3TANWEkJu0hq+aDLdR08efJvw0G+J9SBWKfN5KUOtNYzUFf/GhZtjAmTK+S+vi2
gW12QO6yz4MJ81HlibcUlvm2airmmhpixsSpwhrfpsmvISxSf4jeiEES0oGqRP07t3k5jBw4SCAk
PMdih770ezDHt2Bw25tGme0+wbO787tgODQqbg/9ZKL7qZpjoJPxMkSwaVorfRQQ/sBzOY+1dIbN
Fdgaq2w6fdGOpWuyMLjDJffNxyCOvH/Tjm2VrrGTFs+FD28yGdJtMHjza0Nnn3Y0XEOLAxOOFj8d
YYYBIHwye9k+XBfB/1GQ0/P/N6Ppj1CnS/SjLprid/u/IMnJ8mgt//dJTvdF+pn//Gv00/UTvqKc
bPkvSyqH2kdp01TuEmU/XKOcLP7FRvVJkSw5spjLwCwvrklOSv7LFRq0AuMNVzsUUP8vyUl6/zJN
G7+v50iX1ZPP+h8kOTnWNeP8Lzu3KV3J2cNRppIcQJiq/FmtO5YBgN/1PA7Q7Z0xtuekLnexa54x
9vclkxNpIGFEDZ0PXLh2c02AtBLOySLcW0G87uqfbdwtc+UjifBrQ8HHKLAj6PGg6V70zC813W8g
p8fIbRHcW7h0CkQ8gBEyBA1iM6GssD6lcetrwqSgB07Qk4irQUAS4VViHN5+luS+x0iarMn+zN4t
dBVTg9qHA+ggf1ToKWKUzGhaV/3EcahZBUlzk/THhu8goo3RBuseQk6c0XcWa8TdO7d8LKu3vIsf
P7LguZyWBIeL7T1F+V60Z4GTyfHQb1vOunQf8uY2Q0OlENI2ewP3j4UWicP+xqsvRvmgioPj4Yd1
No7iQGZ85OnFw1cClmETgtbPmWEXznvJF7W7u14jTsUVv4nKz4KOJyFXfndo/WiDEhSKzNomxcP3
SOLAE9SFl9rYV+5JoA+p0mNjfkvgGFMJWPVjCTBkiEmiwchsy1Nv/XZwO+T4kcrxV197O8HgsksU
hcElrGFEdcUqb27YjHHcbhLFGATwKfSyVSzBLeHNH+Uard+uZ+xgtgiDF8dcXCX7TCACAl1mf7MD
HAYgrJdOur8R7q6NmjNO7N7GSyXfEKl61K5Nf1JOypALGhmuD+Sad5VxRD+/VkBiQhuTKVyRlvzA
2XfQn0VrvJ9IZsNtHqGEQyc/m/bWr9OLbT9kcuRNGDdOs6mpxGNpHiPh8eqmHACrTUHWVH+YxNMA
iUenUH2Q39RNepGTxn06n6hW1qZ/cfXThDk0zeYN4s+L1xkYSygEbBSP/qPX4bCwOhRm6MGpTOSm
NdD4Hi0vWgGO9Ti7iRch6f6E3cMskK6W67DMCZ7gperuRhjPcY/MgOShsl0PSHCxzQEdWCkJlGfG
ClcbuFbnI+TZn/0yTtpN7o0jX2P/IYxQv+/q+mi0e+F+QBHI3IhABMgr+bRKuUXw+IOm9h7hTWxH
Exo3o8cmnrdl+uImXDTJsI7/D0Xnsdy4kgXRL0IEvNnC0ZOSKNsbhCy8Bwrm6/tgMTGbnjevJbKq
bt7Mk/McyPiG2QV4EYWTtUPMv9rO+coFHOEmWRdUGup9Gx/I33RNAmeNIG6CVG7ORNJkV8YfnQPz
o3Vm9Hu2xuIyyH5rv2ZM6MQvM3fzCRmEmurXFetke65gP6sfdhxdk3n2WBvz4eX7WgNxdMpTgd5b
qJ/d+qepL23BP3HZOBAB5d1h2yq7UhhsNCHj6B6MOeyKQJcTprgVKqC9BpWzTzX71Dc8VKbpeRp+
NEItcTXvBSZ8uwWnUuzAHe1qq3vbgiElKBUhHxOYxNJM3/Cn7lRgYJ7HfkfdF055Po04pUXPDio/
Ds13sn5ZMnnliAdaxEfP+So0iCTFkyBijEvGo9uLAbUKzfolShHAiAW1s36a0iXMZeuYx3fDXt2x
6kIgbkCkeC5WKB8ZSBFPui3KBf8yEVMEvqImVVL+CU4i8jWs6Y4yUlu1pdka45A3X71FHAPKIZjm
besYGIpzjMXLpAv4fgNptcdMbnHa3UqcivO66fBroBu8+jkuYjZhYtWoArBCGesdm7RDmjFDSqdO
jU3w4ZjQ5rTfR936lZWjP1rva0KPWdcDfZ6H5BNd3cxKsjCCqPJQxCqDLVZ1DMF8XYYcazn4ORYe
7NZ7DQVwinS8a8RSNAfQIG/a46pQx+dM5VU3zOeJ1flOiTQTd9rywMscRJWSerqwQfesPzSZqa66
mPPWWdNdmGwlHuMwDN+JrH8L5kXXkOwwdmbrqBrpq2qpzIax9A2Xk0RwXBwpQjpRDPVSGjklPla3
mcoLY18ZKlWuJbUzdxZ5qVf0jghsGN2VmoWqwBRdYIfz8YrCuUs5yOesDWV7/FX6FQmpNCaSa/l8
yB3Au7jr4LnMjy1GJBkAKns3Yb6TznEdtWSnOiQf6NRsyWUoJ2AJ/+JMdvYc7SW8lxy4QWW0Dzoo
kkSsAL1otSiieTzg0kqLzGd490RbJu7cIB7D9MFDDAXP1R/VQmIpST8Sg36CHc63hgW0Y4mbvE3/
MPiNjt4EbGALfy5qGc5S9tsHDCuz2zbpvl5GHsuUT5HfSFsXz21vvA3Rx8zgSgIzd8epeMAWyWYH
0ZEUUfezBFYnJQFJrQfiBcCHEBmw2U1bMg9MSdt+qyy9p0X/SvRYf3QMbvAuZ1wbuzT1JmtmEdPI
v7PCrYegwYpzuUZyGkKisgLoJzuM3gYlPtextf443PCqK50Nj3XlfEumpwIozBOx26sDmcpLHay7
xTDelMgSO62/FHKx7FKUWE5vWwT1EoV6uo5BNzsv+Vy1ALMXwPzTl8r8GQAp5hdLrLcR+JqH8rmf
yDNun4yO0FHENxrjMx7bl1XOyTu39lPSvTM68A1wmAlTrdozF6b+YCXLfuEkMSadL4eevLXl4Jdb
NxAUq2EnSNu+SKKyXYL+0Pq66WDRnZIk7NKytOjDyVZfYwtcW5Za0T4iBgMr4rslJ3wEROz2/HA2
kSA7EjmU444RM+9ejbou6GNQ3tgR2b7kbIqZUh6Kvmv3U9CSYwTSTpArUcXgowLpO3surlyG1wjr
3S1aM+OaKdduyxK1JQ8kZy4/jdYkh23XPwZSfDBBpXYB2I/IaF5nkLivkvqsaZjKzGJBksm1iTlS
vy8xi2gskNwgGtcLEr/X85k6kLO460mU77JOZmRpGccar1NlJg3WpTIhMtJAk50YR2PRAFENA/NX
gyQZ9TFebO5j/tjiy10qzlEWv5pWDof0bJOl5Mozh3AVE5nrbLh2/GFuVFuE2aC1MDDxs21cZP52
WZhZPzg17/okw/PLSqxWpCYBtg5h70xnJ6vFReAOktUhRCh5zjPnsxsxAesCR6X2UABh0cgmh0CV
M3UPBNSGtITJClF5dicuI1WteQudjAL6xrkisKzGuznDe9rNXiFhZU792PYJj3vkDApBt2IJPXX4
ZNaelJM53sgxeVolu+W2MwGAFNftTd+i9f8S5duk3Uj51ZybkwDFH/hsD14Cw728S6nFZtS4db3K
X/JWxoe4OjuytJPyPzMDedBcS0EUg/cSgIOoAexhPgjlCB3Hx192KABH08Ui7HuEnDNRIiZTvTco
+udCc+8cz4geBgPy5OdVtF+IyiMOF0NKRqz8lIABGyUf3s37r+P0HqBXgp6eSLeDuE8/FrBnoI1k
QQ/oeuo39zy/X1HHpxzAp3O3pu6NzZo7ODi+zX+Q9ILIvLZKfyTG3z30Tf5sYvLAtenK5VFrzWAU
H+Ta6VG5zevGMd6bRRnyznFtGAIovP7Ar13wpBK6zpP4YRzl0NQBtE3J2ZrAR/RHZX1CYHBBXwS6
JJ90+YS/5Vmnx8g1HOdhiWukdBlIzBWlIehb5B7CSJvObER48Ym5O0e5IzsglmsGtpaVQE9odOWL
zdun3jUqMDDjXSA3oOnaZRV22FBWRzmJ6njgrT3be70ZABCzFeU7VDmr30WXhOBjieNVbfbCwNNq
HdTki/wmn1dS78TMmCtmlASZD5UAOSM/ynkTIAVigVT9js5tEHPjHMz8rhjbmWAumCj9df7JezjJ
OQMXLpZk/N2y88vKkNQVwcwtZiIcmPSGOBA6TnH8KUgmRg8yRP+UZ2eBO6P0bL2+EErPzbd+11FX
1M6Pa/I0TnCexheKL4gDGZxyrxEs7JgXv7Mi1nDVRcCRMhVeTUotiBrBX7y1EaBVIa7Qk680mKSl
FeSWjcgBzW4mO4Lb5JYQmBONDnnO6lwlW19H4cDbZ8LAPgii0a0jE8udHVigA5fkIZ10d6tSrEBD
KInJwiV1ebqkykGY8Gq0a2w8KBTHkUyUpAc5frJBHGMJpNqDCjb6Z5Szk36oc0nEogtlbQfE3JNN
Gpk2+qCc+31u+930Y6ZUtphe2T3a0MchImKA/5cTQFD5eTYWqdG259VLvGytQk0fQM9GxNaaJ5Ev
d7O5Cn0+akSl1cSCk0qZjEb7hZ0E5ND9Bl1wsC9jPb7ZUr3T5pMmnTB5Uo/AFmN45/Yi3oDjyXzI
Kya04ZrYqI0ExDLzWMjaUVYvfBkzkzyc6Hx8EV5ZZvu0fGfFoCjrgXmnth5TmB0kPFwn/sfG5dBO
xqmJPsfM8Zg2gchQ0ca/nxyHivXSEm7CQR+mTF+tCmQw5VNrIz0X70YnXjDwuaOlhfVyU5XJXxbJ
hapxq6gOxmWJon5ESQ1H+RJDTuwm3rmUEW2Kpb1PhXhWreeZl48GQsIxKFDANjFme0nahoYtE68f
xoHYVvXcl5kPmNotdKbRaoack4Klb+6DpD9HtB+k69fcGleVCR7cCWTqZSW6MZ8s/lU15TXilNC3
NNJA70GFCwCDRo4kMTeSP5NSkIlNiacFZrOQvjEuUJnGuybtYVkxwU5Ou587ouJIEFG6b5Rml2H7
6kyaewCX30CDediaHma6LKMEb0lNJczHZAOhjpuDxHcAfM6tnLIv+hgxLcXkyGIYGRXR14PG4aVk
t1i9t/a6t5JxZ8G3XCOfdRjTxEszLwepiw8Axs/qoaOEkrAqVR/SaaXpFEqjVzDDk4xnhKzvHAtU
h1A3sgEjIsUv+5IIaPEqJ/FBN5G0uZg1uz0jyftx/rqgKMx0sSo0BceNZzwZ1rNBMUCj4tJP1Zis
cP7uZPFpW8mMRCM02evNBirhGDiU1TW1+mjJZ8VpdvJCD5OCVS219H+lzY9eh+IKeJWzUWF1UUnW
wMy4XERa+zElAJnu7FonC2AApIbxMhvgD8qB1ySaUBxbrllqbIjwBY78ivtXteCiidtTEkk/iw3f
EBQwIKDH1FofbUZIIqWAUT4y+TF2OoKxP7MJbe69y7RjRuuuI7+Y0R8QXXQHndPe4dwgCrsJ53i6
vXqsH0Wqn5TlrxVGqMaIFkwJsTF/w6EPbMpkGpytXCddaFo8ZAuaoGe2Nt0YEG24JHidBfmKBNxp
b6D62rMrz1R69bciBbSMrO9b4t1eSnygO4dG5Jne3LWiw6y6qSSwZUHVmmP6mv6Ulnt5gky8fdzX
q8TANPDmEFoRbLXUFL++kmJ9zOHWKNVHhk0k4alsEPzQ+t/ZeaNY9xRT5C3I0aEcVc2t1qawjMBN
zQdzZhnIyKaruKIWflRJCIobOcVv5Uu0sIDfIBw2pPYvmUBT0SVnSTc+CE5co3jycit+TLabjFaI
VHuSWwJjGLxXY29YXJ209gEa9qyCwTS2NmnqYFQX+Q/yjJeqcFp5ZsRlsUcza+sXSlKOIFe9DuC1
QZMbaFg571ypxltj8i1WW1yarBCs+VxvUTRb95z+KtmPIHhMioybX8IMuA/3SuaAenJ2WFfPINup
7kmDJjr1YB6qJmFH+qAlHQcsh6t2a4zyVFfqvZ6YFfHa1Hcy2AP1uSV9UNAhGvkpjXTcD1w/3ZeT
jM86fCxtWvyh0Xgq/o3JPqZiENTIl6hJEIFvigi1pIQyU7kMJVW9p+0L92iXvUXO12h9JcPVcp5L
dQpAWHkl0OhyPDhlyYLhbELilt7XNnkjLscLqeauWX2NJQK9JOFC9gxrV0i0Dro37cF7MnWec7fN
kKYyWwlNfv4URDi41x7M/rblsUjue1WMPAovSRXHbrmz+aJcaargLdKuy99RIde/UdHrBJCycVUY
7qxx2uvUuAhc+prILmlpBGatHrVQN5ivFA9lYsg5PFRKKJL0VSBWAbsoR9WlhrvbFRCCCFYPhX3J
GjLaa+5N8R1zlJ2MYZy9Oymb81U99OMUNlp/sFIqupbS1Zaf2OHJpis7sksoLvyHc1C1ZVepDnTs
cIRxsMTQuOnZMHYhSVy64xGUeROaVHbktP/NocpTpZKd75wyEaOnwYE95WLk4Sq/KaDAcTx/t8kf
fN9A1TBT4cfoTlnHcNsLgqWnCiTGjANdnZ/79FeWaXDSCjeaO6Z106ex1p0FTltVpQ/9YSbRWCeV
Sz08V4TuSeaHZSw+2aKAXgB/QWEEw884fcuplgfRzt+k4kh1GOiyx6e1SA5p1QfARZHJmIGonqpY
xnT0S5UFOmd+y7TamzGpKCOgIL5u1HM8LkP3ZJLW1BlJKTG8xpQYfQ8DVtNStk5S1YfOFCKDMJvL
rsVxlNvgOH4pYHK4lvqFSkQtRBvizdofBH98VCQPDELjpGHMrOygAIwFYqnRHftil055YAhaFHjj
xDziqpsBpmC1qFg9wEa9VKCt7PE2LdGxz6+6wx92fD0OBau3uUVW0cHKIP/oEA4N/bLkA9XTYp/x
F+4nAi6579Tdnj4v+KPXrQwmSVAh7R9ATeTDUOaqCQW63enlwhaZV1TzV8xvfbLus2T0JWKpIwov
20x6X9K9PYJQ69yIb+kIraEbRp6LHyuf5W75zjsHjEi/F+pnDImkgi9mmfjLW5a9vsVdTV1VuaNo
B7jrm2TstLHgCUVDAz+GublMQJktGTThFE4APKDRX+bsli6fViq8FqPwJvo6CseFzXnDqS7oboPD
wtR+rIix2sVeMS5TRxXQcpyG8yqRIrXejTnHYjn5dbx3ittgHrYmpCmtvWpuQaEKf3zNpsVLBZ/+
4VzyxGjrU2NeVFp1nJor2L7JC/Bgg8yguDZDxCL2FTpDhAFQxX80YPQw/jUCSjj/bnJ6LeBSVjHx
Z4qHFYKW600WRhAXlKTzqiy+9fSVjOHB0qb9MoCap2BR9OOH5jzGq+xqMfgR1hl2vivMDYLduap1
ztJDLl/beuMFHlaZpD70Q+j1bj1WweJIh/KyLLzvrNVfzLswjg3ybAzIpZVPrfRP6bBacvrDbzZ5
iWffHdj8PMOyOfwWznPPGDWWTySZdoXymbT3tfvCebebch5CihboyGq20Pby/E4LhTcMKY7WU5sc
5dgM074+5Ng7FBJbmSSdASMGfY8rB2yTAX6Ks2ewUGrs+zDhDevgjWl4iERF7RCpa3RxMuoAoqDf
m6di/VUoRNd0cs7Kp9UdNJ0TmNJrwvKT0fqtShHyHL0MtQgrq4FYM/wjwlBtcq+khyXq57reDc4t
2ovY8HxD3WAPS+gTX3gsU67Fkt4E5s4vH/NQfk8t45gp7UGwNjPZMfDuis2UEge6DPDxJ5/lVF/M
BQEnoMg5VJWGNQUunsmHJdzZM369mQgYR8Wa+WX2Y2RL4FCeN0iXpn2eecmQu/DnOOXn80+iOLUY
T5rdEGO7LjxRxfLQA7uO5A6ABg7ShjPMat+EsU3uvQ+L59SLhr4nWnMctjflbbGXF2towwgYuUau
zIqzPQIjjHndaY5G3gCkkHBXfSTJzDvtnuQXW4m9tUwJZ3d062x8nMdGeaiaZ33+Em196O0GzWTx
WwmUF9uZLj5V1BdKw18D3ayl6BGR58zu0y3Vx4jSYVw/gRlPOL2dQFneV/G2WL5h7ZX3aPy2aDYR
IPuMaifil7rW78X72t16zqxZVt1VFy/0wvFxlh8oh/LggyH3wivS3zBxBB0GdazsT/H6ORFtH2r7
VFNhL1Aw6efzO2UIkHEXev94ipP7Kp9JbgTwE6AwLt3HLK+vRYI6ZnKnG4s3Vf2+RQyKHZgky8da
j7QIcchx1TYYRu0Je8z8tTIu6tnrQrGmCizL9Be1PBKbDKICCk8L7Z4tlFl8TAhzVuJ4skYdfAx+
RvR34hEnXulHu1VQqEw5pP3MV4urTdgwlrFM5OlhMM4SzYV2/Cq2MjDORT16o/yRxU1HtHHg3qJS
kkLifoyD2arQuaVng9E7A9GZiaCaHZ+p0q/K7EVnE1c3GcMgpM958gZ12oGMy/JnG0xE7yDVTYRN
AAXkKd7SCEpCZz8TAnMdMkVUj56wW3qKk+8H8522Th6QyX6y7AsNAmeDVAgmhLlGvmT4k7soJODp
VzYe5gjw7EfRvoE6eVm6+Xss8f5dK0X3tBEminnS6A1GYPWFODbDaaUQAjOOR2OcRRQ6H16c09Ak
Nxzvodo+qDLVbOZJkDpJZNbb0b1Wb6mSCLfQaIuETmWIhG8lDzrEYPGXW/2tz6tdsiY7PIhvEf/v
Rm8+YukKoQS48jgcFkXzRULQrf3p+yzobPyizD6Y7E6DScVJerZoQEl01snb8X/LuE9aY/bQ+D2H
ZLWIDgbZyAnsrqqjZePDROhG3Dzwe6CXXpCZVG1x1FHzY+WDi3AvvjkJzP4pHs/yukvFbXaeU/2e
hAoXriJ+uIlJb+bpqwUvrrNDUGVZ8WhnDwsWruEBT86pNd3pqcFlkxwGAnEv9FHl4qJG+5z2DFhG
Tu61ZeHa6B/mZ1us33SWg7PiZYefqlexSQ094AKDmchM/WVEC6/KndQQq18oE9KPW8BQqfuQNPhb
1s5uzduJzR2SrkVE62FA4CjN+1qOJ2kqd3DyJ8536tQu1eYjaJanFANB22efDvZvo63DgZ2MXqq+
pSiBkFT0R7KyZrAtPuo1D+cJfx2b+FY0h5zHBnvDo8zCAQCDp+J6L+eC3w1FnS9WXLMhj49bXGG7
4CtIUUXb40Tq9/1cHLToQ1r/zCphPpu5GRuvV5P3knbetSdqsDWcQTHjbZVH5jkF0EVWnXZ6Vo7z
iKj3ANLwM7buklM96eqjPpx1qJA5K+6+Rvk0aZ0z3+we5aDoZ3cNMco+WaPk58uyM6wvVdmPG/mr
AjYZ/cpkTiwQC5n1ptVQRZR/co0TdvxUJ3HhLNBZJhMf9HIqi7NbxSCgckZZfPDWiGxBpXgWuIjU
Yoxtpn9N/mmmup8U404BEyOcwac1YWd9DWrCECz4y34I3ULt2PwYKr+VR3pDagUuCPaAQKwSm60t
4cJ3Vz2l/6yovqU1DxbSewUurvKrNj5wz7tDmfxKLZdlGT04FHKk0xftBs5ILhSqrSVfwAXtBj7b
kvo7OddkVd422pcuQZKT0p+N3G6Ldp+xpJUyJM2Z7XfCrQ4lQEl4Tkg7eQOIboa3xHytrJe4/Kto
dOqiG2is91xbbpmiuAu3pJ6LYCpMNyl7ZvMnPGygVEZQuYduTjwYkl5XSAFNZ96qf9tNf7UnZ2dG
yXNtwGvQnYOjWXt5PNviZQE7S5urj6vMnZw3s/wzKn4GR5uGmwwNuC/CqAKIy+3aIqvpBQtNLH8a
7g7e2rhVAj2RnnFicAJwRPJrYZybaLE2x0s9MtRaij8W5n4qrlB6F851yOCULqnjfLD06RgXYj9K
5Ilrzy6mB4zt3yq86dbC0iuvqJnDbmgKqn63yhLUPhatA4lGvP86zBwJojIk818rWREusBUsZWis
v4XYJe1HZsGgsMVN7jW3b35VeDA2s4HNymjQZ0L3FOPar4bNljv3YoJADaaLqm0vmhNR8/ooWRRX
KjU5rf7UYGUebP4Wb+P6vA0MrOQ/MJ6Gag5RRnVGPl8C0QsXYMJU/8czal+qzUtJiXnWutHTCJrY
jfTmYDg/yjp4DuG5bsDQbR/7WdtPTf8CyRiQR4cj6K3IZWI80q8FHd2znXsNhXiEvm0r+o3Sxls9
AdqpD3qUDTwdVOr62t0wC5If5Rnh/QR9/ClTlw2XeogJw8cqT0c0AZJBIH92cg87zRoPE4iNH/JV
4SQXnxYrD34sJqGrjhe4qty1eDzhCDi3gPHnKixijBcraCRbPyTQQRpj2sV2cqpN1B5yxklzScRJ
5TiLia43ioXwz17SmMyDNgLjyk/1ortKB0qrtonZ0K9kcdIYjoDXYLlKzza2BDpcc0op3XC3QUJp
0eCfcrM7bCnZJntaoUs7RYWS1z5aXGuLhiQ/fUV6z25TOU0IhOwWngjngV2gfh6Ir4PxYyzHJ/wi
QaeWO5mnhKYNQLRNGCsI0aryPkDvyLi0FGl9tgzo6zluHZq6WQj4ZWT5vD4PDd4htpM0GD1O0JjG
tHkYlO5sWfiyAMCNlKxo+QdBa0R8M/btrqZfFdhRsdT7ZuE1bUZBnDJwF4SPcvNRjJRfqPODhHMj
emhBNQNUxxQ2i3ueOB8dPIWGO72dXoD7obvhzxonGNU/ycjrhA9/rcgB3exBq59K9oqVpJ8VdfhH
hh0DykvHYzPNtAMN2hwBI3UhbJkjsmR8mZbfef0ZJenAi8kHPhiuFWYfFQhpLqpfPdl07+FYqf2h
50kmJSeeJVPXv1bbNy/hUQeoZLX+bOxLFfSFboEdjfOIgm/X7FYXvmCwNTyvQn3F5OdrETnzquDr
6VgPihB+BRY9302MJlE9/BvyGrOx4psDq9Zs1/TTPqNKdKo+7IG7qUOMBrW+F5Xk0YQ5o1mUvARY
lEx8OKoJH1O7W/rHYaA2bJl9gGOurrP3ZbjuUVuwWoBBw4BUBo2dUuAJH35bwsXQexDR6/zBhG7Q
LlNIOtvQSXviOsN5ceIHclUiPtyLn+eSW6TjLY72vSJoPqUqL40DqDt7hQh43wsyZqgHbAyBhLo6
+Dpd4fKkw7urzWOjVreojP3uy+YDOeIM3FZFKO3Ygur3qn6VJvVWDNvljqyQTo9NSj4e/5Zj2U9b
rzoN1N5m/K9MQiWPbRezDwWgABELzzA/9+aejWCZ6woB4UPXP9KVh6jFKAKvfuIjtcLug9FRlK8W
j99OkH+E6mYZbjGK52aojp0Rfas63+J6hgihiycp1z7UnqeSVpk73L1INnLQLQNNNPmuHaXrvPAq
ontR5OteTmVX5a3kTrEc9Jnq61AOhcoUjn7RqqHVrMga7XRNbQjas0b5LWIOzIGcKTIDSQigqoZy
P0U/aTRS6dRSTxy/SAX8dmvF/dL4D61T7ZpE8+xhPWbrT46BbSYzPtTae4RHmf3Wor/p0m+DkDLj
YHSqd5IKu5g+o6n9WbSdpjIdJMQmZ/Qr6KeUp3TqszQr+6XR0PPTxybW99ZIa6o3pKbn1NGhhXie
sfZW8dENAJew0ptJdtDz0u/wxunxXTP+rdWBopKwHflvGgi6/qtx7mom7RvDAPiVsNm/rhiZmyd1
/pwqRCGaJ8B4jWSEF36yeN/3Qusfx9X+tUqEFG4GnrLDFjSoPusEpqAw7kk5nRLJcHk+XupUokCs
2S100QmW6pqRnRfRf6Xy9KGU9F9NCuncmgWMuZdYlCi8BC1nJ0mXmU4sQ2AU4TBr1uFxHnm7mJz6
AE9ReqAEpBRVw//Hyuf8Tlby0SGt10bOYaKNl47Db1wEc8L8j47Fse2/6jLmKVXlFxbUOeFyDlTD
uMtSCZpFUb11HvCoiOi90BUv4atZXjGH8mmIhdsUy8O4Qj2rk4sxa16/kH3r5dNmZ7QbnNxwneRv
gV7bNcd1LT77mV6rJtIHsvOb3t1x04Brg8islGeRq8T0V0N/Q9x9MDe4SJ7I8W4VDK/mTAGRo//E
uXwmG/Mh+rh+s+M5qFfrtaLG0GskCIsyLQJ+CeZKJygHEm5BGyWpsRmp4idDcvCXqzx8+RLzRnBr
gKh3eWIz2iQBeAKvwg4qtMH4N8Kx8wwoJxeFX3a59rStm2OBwElUwrEL+EtFaNXZgwNsI1y6lDU9
x9zabGwpiBfA7gHYYdQoCk6DKB/8OdIsRqzhh+qBiEej7TxFKdYkh/YzPav4+JX6V50T98jGkarK
Uel9Gzoz17C5N8gao4Ay+VC3aMmbtrpVPq5wIKm8aN7gm7p5jw5oLHJAGJ1mEqIoPCdXUGiysh6H
6FU6Kwnyn/7jqFd6ZlhYv8fF41zPVGbx8MB+oebNwYS3UPQoyexOCSAGm4eHfyBOSJ1OxZvNfUk3
rmpRPRnLnqRnQa2qeM/gjUVvwzyHZtKA6178xjxUMp8YlD82+WzjtZMSL3dqTKKtXrZ41rdCDfJq
r2XKsFi+LjqXTZdt4ZSh8fWMfdVgfYuBI8yc9ekNMkpFEoNqosx0/EmqsLUkD5PabM2KB7HxkJ16
OKZjAWdz0Kj6ySoWmvMYSglJG0K9BVVZLLnqvPNFBuA2AovpzVoJOhZID64J5Ec8qBrPS3bqZtGF
sXZvsSSTGcHeiDY+43xUcSUptNJmZKLb+StDkNpPdYeeNovZw7AmPSsyDnP442vaAFhWcplhD5Cq
Yd56Be8CyajnGefLEl9TVrdaDKF2i4lx32Qy+37czhC/aJigemTlxbYENoBleb5sDyvEQk9Xjs4i
PBM4TAeIRSUME/EQsjgXNGKItS4HsHm4dFGFcDBoVG+Jv4I5tCNnLvQXLaYlkfpgEMpiferRupz4
q8XnYPPbyoxPqSSnwZqnqPFHyL6t+3li8yr4sTRWvSZvw9igz4r/dWwDnoR8lhdYqOd9nx5n419Z
kbOhdzgyvgWebMnAl+O8KBkOe9OdiXP3uuPWECaHBp19r3LCZyaMhRDpkxTqrqjWUNEYvtPGLyZ0
MvZ8EoK5rb9XxieQVM8ZrlywXfNcNm82opGQ+8PmY13rYx3prO8e62SmVZhdjw2p3OERi9slFQyS
kVe2ezD7NCX359Q6c243LO1KLfOh3k8Ai4XyBmeEoggZERL7SvRsyh0bm3dRIe1yOfYmqsHKuDRz
oYPvKfmpkV/z0+qkNn+MEHCtSG1zuk+YDiAKmjeL60Kz8kOXsNFf3U16rvpjgw1nSWFbkkkv7ihO
CzPwcJahKnW+Ed1MtHo5X8JkiHa0dU9M+pbxTyhPjdXDbzXchL5AVtv1GiTUH7WRYPw8OBIw71L1
HLvZlRDoJG5HHek5+UEW9crhjN+BA7/z0Gbz9CfJakQ6CpeIAuT/YCD6Rn2L2uu2QJJYcGA/blvK
DwgesL0gNUhAOtDG3lMkGII80Iy0DWd+NOp4jlBOTUrdrHcHCXdM3xt+NLPBn+G3UmN+rttwFKlv
Y7LdnJgWlbH224oobShXWm9PtUYHikixbaMgNu9Zf6BbhXTxMSPogQgFNyYWvyBdm4eIva3gspvU
y0yRHw7mfpk9iUgFZDqSAgMzerM+SQPe7YTOhe5kRc8qZhGL877K8ckVz2UmjjkjetLclynQu++1
xUavPrTJT5see0xO+Izy6bI4vxG9zkoMORWmPGYNmxtWmwj7rhQX4rJd9ibmSWAz5a/Td9sOmI7h
Af24Zk4ZQtP5MwtOlxWRczY8w/yVkw3qFAwrfwtG+LY6ZiBCFP1FnncR1xlVG8coC5LolGYv9CO7
BmNoroZp87eFyCriYMyQOsaaAsEoVEw6QIoZhqXH1rZGckui3QoDPdalw8xRMsqPVCRQU4RxbCvK
dHt7t2BM696V2DxNNAPzmh0HQs716zydZBPC4k5O+2D76Kxs2TNGILklG9d8AqOuSazD/W/Lo4Oy
GceKi79vqcJSfe/yPy5aCPEijDktNUoB1opPQ9YToudpB6awPGj582r+9mIfF/8MDJ/tT51C0HQ8
/Kf0AfhS9KI1GEmMtpP3luhXz1qrJUQu6NO5ebABWCxyv1d6ppIOHPgyNTEIfKp9lMUoDpYNC6tm
V9taFcMWkxB17TTZSX0mUU+Ez0Ya6secRR8iyy8dEx+0w2FhXtKRtYQR3R3jBu4Eu2yqA42jAm1C
ayeOTil2u/wkRmm/9oJJCk7eezeypgShwkJglJFq2JrXNgqyVe4AYF1ZbRsv4/BPrTJ6gQq19Mn9
ZoUtPbZmFZMl/wYaU7BA46iS9IGkkqlavBz/c3VmTXED65b9RYpITSnpteaiihmD4UUBttE8Zyol
/fpe4tzo031fKgDbGKpKqcz97b32+F2185ss1877bH0FH5sSZ1Emn4e4D4+ppjo4Gd5tBqtfVZeC
+uWk4DHO4mDZorlpFnwrFfYegktCJchWG1wz9wmUl1n/Elz2Hj+IG2RMQh7tjIsB+wSsYs24AuHW
YSIdEokSX1MhTnX9RBxWRzN2TwZM4XeYHwPxMDfFy0yISNbLTe98x0SFmRIdF/OtglNvXjrrGpZ/
PSt/zHh68UQHbOZfC4PVVRJ80nvtIsRhpTFy3AUawIj3NGAkSYgppSXBc9oBp9do9O6iCGY3Z/rx
Z7C43hxhiq31VHtQf9fe47dJq5tiwn6Cj9sQACVQ7XCQVZl4L3vnboH4v1E9Z+YljiAw0RaShDBR
igH/2wDrG9RtaYX2X+TWo+fr4jrCmorpmOqy4UyIn61vQENjLunXTBr60Ev4Bkfu/G/K2g0wn+59
7a59iLw4ySBP8F6jIzvlhNzSNQOMSxvJTKbG4uZnGyZWhXwmTLwXQefvgNlNG6dtp3PUcYEoqljQ
e3z8CwYQUS6Ch9LKrzFjznZmceZagDqE1njo3BmczzAdyjl5Dan9vHV0n+7HIgRitZSUTWukC0bj
T7F3xwDrKStVQC5uMDt3dWwtFZ7SxjjexlKSqC1aedWZZgtQBl/hjV3Tb2EM7Tqr7XiY5va2XLCf
Y48+gXn6ihwMCmyI7SN7unMUDAuv1A602QvNQ2lY3PeA1bbwaKBGWooJU/UBZYXSk/xr9mk/j+Dm
WoO/HIeiY5wNAR8JZ/XjYMvksmWgwg/Es0HIx35tMt/wHnrgl8vY7VE1bKvs0Mfc3/se84zUGPgy
q7mpGHtuOp5ODt2zz47RPsZpwGimRpDI0lO7tnNkHVTZqIfMugxWtE3yBJFjlEhOyMlr8stS7Xo6
YaeYiAksXwEMLyjAt2dp+UwQ44Rfgn0Exk/YHfi5KDjc9HbzXlPqRDLwJvG48yUpbIdJutdA0uFp
IFAneXTSdYWPvoDsgbJRB3ikl4TJNPc+O8PusNa6tmOcXX4+9zrhIUcUz/NUMB1cH4rSGjitrx/+
fPHnofSD+SZ3DNCZnw9/vqg6i1GKO96TF45uOHwYn2o+Ppyx24DJtokwyga2OQd2djINM81B1OJG
rw8T3WT/efj52n8//fnT//W1nz9Vyvy//6yFbXQT9jeNy1twK3n6b+YxxsxiD3m+syx0jcBVD5Gd
kFbI2PBt2sltLlYnaLv7+VBUAd7uSPTqTEHiVi9Je8F52Fz+8wc2y6sgrRCW843VGrJxvtDzzX8e
KKHY5GbEG+wQ0+lnGdz8fNT+34/+82nmw7zEkWflNIP81IP8PEAOof0rpCWwtbyCboeKQj2ueyZq
tAFQ/VTP6uJYFvHC9cHPmfW568P/+lrcWeXZqka09DzgVquCy89HnOORoYoZTQI9w+NcQyFC7ToH
tgjNsc/1u4ldm3LsVKmrLkNQJE1cHxqnzU8IoA+p9r1LOBUZiE0385m9Gu9i5e7/93lKt90lffvv
X/j5Vz9/VddcJbTh1ftFTNYVDfd/HvTS9pd/OmDQFIv88vNgIpeT0H8/d3kOmI9qhAOP/AKwEvGp
nN65+H5NrCYMOgytVMmvPM9WKfwMnEscD5JnZd/FKfoH3aR3owvryc4plnTX5r+2+YDyRd6xwaGO
sSU8GsUBxAdQcJsYQqvaiW4WZeNQJqOzNxOOLM/O06vMnU8MOj4wNwEm1oUjnKFgXn4eCHhStj1a
WB90212mrKJbylpxpLpeq+22cdC7l2QZvooiUbijMcvglRhiAI1tkvxKYq9jCFdQYcSAC8GKffya
bo/pANynKIy04ZLxEy19dxpjTGeJp2WU4KCC5VzVtEENw9ScZcAeLcJo2sqZJHKBHGenwwGG/REc
IIYx0fX7KSkDRseaHlOaKjLzItPQek3we9cjpwpnAS/hOJzY8JrHNPRlGH2pARiZL+9dKsNsi3oU
WgLOXk2FQ+pytlKWc58UpPuEEIbuByu9cTj1bpaC4UI4q4PqxDrLyJ7qCNlsWFR5bZKO3Vg1PDS3
S6AsNu0m3Wc+Kn1GowKTHmSyjj7sFEj++l/7Q0z4gTqAS92SRTDZ8kJppH+eYyZTvhpfpEWcBWvK
z1+cO2R0m8PmuXZwu7iNkke/RGsdIxSdmVBSyHlmP3Z0fA2mUYfJizG79CsXamVGG4xb7Oar917k
em9TRHJIK7aguWvRAChr8VBbbE4DeOJH8j8LOBaVkLKFWTur5V1Ei3mUJCEDPG2FM8wnB29auuTf
TZlgq7bt4qFpxe24tO4br4Wzb6o22KYLo0nPbpMjW1rKzaTCMlYWL0UzDVg5V69pDI5RzP7FwSoc
V2fEIfT/ohngS8wWBuzp1a9ggEBvnj8y8jFBW/cPiSqe5rCiXBuFiI7IgFmCDp6U445HB+Go5clO
J0c+elEnHwOct5wN3erw3691+apKO7TZB3rSNMoBfk6Eov2W+T259+aYI408/DwMFOBiQSieHBfU
be0H6b1cnGvsrKnRhhPrAJ53M9D2dKzaqL9OGRUbtuqRtT2VXCrbSi5I5NURVsfEMB7FJuBGqNJr
2crkyg5buLdjIT0G07TfcEpFUnPm5OhHQXuLc6a97RJ2EU3bRntd9qgqbLQPg5qczQ8g84cE53h+
f5SrpDb0HQi8uMPNG2gMMT7xlQSxfNdqPV3Z8GdnNy9v1fpuLBa8z8uI+cPWIV5F5VIPJnXyRc8z
B8dI2xdikwRRJ4f5bG3djsoerhbB8MnT/4Op1o4WjAk10kx4K7mlXEo7Cx5Sm6lpjNnvNGBRjwgU
PhYlgNi2t8nlrt+rq5xw53veg+roiO9WmItjqeAB3r09WgKMoyfOCoTy74CzE5PUgMvll0/j4W04
0DvjsQGUuQ4efoi9RRC/wZ4KmEwx7uH/ECFlmz6E5wttW0SFdOigpC7Jba4zG1sxY94uv5tgMQLR
ehr6Ep2oisK7hOTrRShqEoppptFHNvF+FmK8K2lRupvs5FEm5Ll5qb1dNdPlAbYx3DvsCHehPdo7
C+fOKXTSLRFF+Zi40WurZuqIa451P1CWwZhx74VnMbI240U3Z2YkT64maBoJedtEIGomY+jc7fIS
f9G8knv6awmDbZ9DOPvpbm/D9sU4hMDjXHQXK6vyl6gnYINkwste/GKvVO1jdhFnRxSgyFycKB0N
Ci0D1IeaEWqQvIRRRg8xBloiqZV/1PBj/rNIxTRcEHDLsTKkzpPsBg+ujOEIjO1PkyUkaxj0s7l0
Fa+2nsCT+l5WnKFY72Mb55DfEyT0Zrj3mxHm+D5MiwU5mBnYmCjvpsCQYOfZf95fASkeyzH6BuUR
B6aZ0ltlQVZJGv7JWt/4g/IySy6Aw2LbrMdnQUOLJRRDf9kF9106W7c/b6ioQA4TTT7tqBHMTmzP
z2aMigu3r2HftYH8DSnvxzjVngYWrvveti2QmHAfabAu74sUbrd8ThrbomtO4XnMDNVebcen69dC
9hYnxyH6EMXIxfCifHw9bnCn1ofUp807zRbxnyt6Hr3bsHGWs9KY6CEv/Vxwi2GMmVd823BUBEGs
4dpabOySMYLmyWA441TmDPe2qewTpEQmeUVGHkiMsL4K554DjHMPoIDdQF0hWXTyKEsvu1OxyvCX
Zvl/PhoAMPmpxgyJ7L+nlIVpqc/DLrKKN3cebJxiDl1vvnTOBaiAJKXLd1KCFOBISH2axt+TThrw
NZjZQlQ0cE1qpQRl64SluJvUSDFEGx7dHA5PzBoDOCn8HtIgP8qwhF7bP42Uyh/mdv4XpYDw7ME9
xHSRb6WbwdFeKE+juM7bCys7wN1xTozAHlzGnLgIBen2uMJFncQMQA0R+wlUKT334YWmKSRKqX+D
oQU1ln4Lp8Ph02bur7EKuaGg6M7k4HxFYSt57fym9DErD4VPWItbfwS79hxjzz0GFDzNlQEuShln
PZwx77LRmf0HIlFPnQauk8ZbYzv2wYGMRMA4elqy5KWE6TAdDVbpmyz+oKotevZtiRWpL/Nt0+0j
cFbQSHo8jVUa3wCv2qYzGTRIhxQRqeV+6WnqK9wCsaylN2r0HynGPIF84+SHd8t4p9oHIV+ncwPQ
kDmCu+YCJuutmtQt5099K1YzSRcS1LHY80uKEWue6cBdzSLjdZ5CZ5fRKwHjIrz3Ws7kIszUjRln
AnT3s1twh+vEuaJQYM/NFDEYsIkihw5cQOLzW0mS93qs2WYUf8DPrMW/TbYtdM2orHoFeoEIV+7p
DHmSYS3wBg/5tuiTTycv3S0l6XybOr5Eo+OcrHC97SxfY5KfhUCRBLvcXbVr3uwE91lrL7d2Zz7C
gNOWGhSLkYd/PdT4bgXlzrnyunMnGA16WG6LifBb7vtPdSYjRkzG2lZBcCu4avZ2Jh0ayb1gnSgh
NhTXKAqfLSfZRdPyz8mQ3tEaMHul8NZzq8kOFsg2CakEs0K/FWLwLsnsXgThg4E18tFtzN3gDcM1
8ey7pI76V1OOWDcqfvW5fYxC+P+sd/59opDzlrpBhcc5dlNiNOVurfCmVSOlS8ABZOYcBqgA6Izp
OfV6fWDMsbppZbrTfvSeOmBb5qK/RnCj7mIUdIwZtBnadMNxBWCy7B/7vLTexZAdqX18LlPnvu37
DsbacGMR+iOJ7Sz0Nvn8uCa/Z7vWU6mJcqOFuamBk+5UBVbC+MvLVJr6OSDLeGXX9qrd9PFn+/ez
6YttVVA54nyFbov9xEg2sE19ZAAx4RJyj3oNGoggLo+zDRM7dfCk+xmtd17DbS/MGWBVze2EbZAx
ldrmYt47cgSILKcVfPwlVPcqU8ADMU11NQfU/TQ+xjksxzCiNc9pmxPdqDOvT0SohlPoKCS8l3n+
FGkMX0VMX1gEyP0Dxd2OUBd3Ju1WsZp0WgtgyPBz46vV7OCJ2ISg6k7D/MeeewXSqHriCdfo+kyr
vMiE8K6J1Hs5vnBihEdvCL6CxvMvYvq7hD4WLNhcrkNRTxa82xQi7IAM+7dC02wDvVLn5l3VVgJK
N8dgNjvHeWp4vh2PYKzp/1mwGOigtLJtOGB6TB8XHz9XhhOVvEg37kpEKzA84/MUFMvR0kjLuX4g
KOxsSrv6nc7Ot+0F7qbMW3dXOYhblcB4n2MJj2uc+QuzOY27OGTFpTLaxkfO2+8CBcRlxKzc/G3g
EAGJset2Ncr732h+qIfyT+OUJx2Q56ptXlSroqKs8u1+38PtJ63eW1ss5Afh9GK3hC3d5YiJKTwi
OXX1NpB01gdwXL38PWKoejR6wBKgu9uosjHmKCjctebwP1gvbUGTmMrL39rXr2mT7NIZtdbzaR6n
bmQjAWzSk9aU6rfonX92ZcqrIuwdOdwGBRtPuCIAe/22PPqdqy8z4ARtgwbxYqqhy36vOv9A7U9G
PfR4UEH9uOj6PfUZoo8+hkKTMLgO0eTJUbIAQt/Y0mZ8M6v8yWFb2jffSWCBw847byOoXZVR8s8t
qt8ZJLhDmBKOQsU/pZqqjpbaW45YybdnnImuQmLwnmX/ayR1XsJMn3Zg/apNjRm8Zl4zs5ORTnp1
eyBOkfHuoCywLWiav97w25NmwlrefdE/6ODJ4A5u2f3HDDO/tAe5l7rBFYavqHXZEY+jwJ2BCBZT
RQZu+KoYETdzWu+xeJNFXuLDBPK4rkAudZvmxZKc0LVg/lIPvznwENWhRkQH7hOIjXj3CBD7sy87
kr7JWkvNAh9L8ztJ19ChDv4lzeQekxKlKSd9JjhFwgOxn+zsT5HIFxXIozcur3PBUKkbKhdlgSGh
TSdE5529gD4QJUfrBvT2L6sIGFuqnB1M8+nrFGd+g+1tCv37NVpkx87B9yZBp1T/mDs+Ul3eHbOM
ohURorJGKzpiqGcmKLY49C1BeqPXnyvzzkFL3CYscR9MqfvqLQhj0p92hfzTF1VwE61j36VlLstx
PwRmUIp+7w0dxRKAtqFhHJs6ucTTtOuLeAcwUm0p7uqOAGcyt+V0xwDYb93ywJ6KObNEzg1mYngO
GX1KH0mS0fOCefQ5n4JLgnGQSiqoCLFCexujK6ozwd5ZHApr/tV2hOT7tOR+Y/gPQ7nAe5hzbCmc
W8q4/+Otbk7nE4RxRagx+ChcTD3gU/2pC9BpETNafrQqzn5Po3qZuXUCfpGnMBXdPtHBsWHZkhXn
IhL5wGuyjVdXD4UMbhsssTWHfpE/6BDiT9jwWuc1p7aqTf6WPReJDlqiG+IK13ILnqO8yWrcml0c
nGL7CS6N2I4xd7QBF5WHYNDWzwbYem7VW20H4mSnf2FQ/qlQnTZehrWd0+e2rrGcs8zhYbW7z2jA
cma35eMC5bAW4pjXdfaS4Rk1HMJ4JrttVpuS0tyKuwt3JVA946sCk3dOUZe4jBnOigoPB2yxdD/P
4E7Ap1zQvtxt0eW7iRpXr+5PGFU/hHgyqn1u6xpMgtt725CWXnzl6xODM7Gf55uxYf2hdvwkunQ8
6LhpmBL0lC+l72ERiY3PTWozDPWFLsBqX2Wfc13IvesCZ/Hn6VFkJBaceMTdDGiN/Wh/DHJaLbHa
lCt2rR9Ed1DTSqQPvKOY1F4IOEtWRLqPyqc684gtVXQq6pGqEyoWz1XkEQWUT22LeyTMh38UNG70
miYkMoZHsUUrzImb+q4tsck9Gi6BuO7JZhTdH2q75aH3NHSI+JkpC9mw6bZAF99pzSSlM90tktNj
TuTh1K/P3xjAuLEnDqJplN+IiDirLV/S0L8WysLnMOnvrurjnbRHmCn1n2JN/ble0G0nAsQb4Xpv
jqPcTT3Xa4mS81er8gHrnEJYhG03p8ld4SLsNQtI4lZU2zTxD1Yi3/ghFyaE+e9yTiuQSXhuZoqc
Afuhl4U2qiEXwHFp7V0AK74g9Xuh22cttsGAmeH+XGvujC93nKK37brDA+LT4WCBPZXZdKdrsBE0
Npqt67F3aAJ8OE0j0EawJLRWiTPG4PUsyJ5CEXkbo3baMzrgjdx3wZmb+rls3f5iFcyu4B4sdXlt
eTuFrjSnYtLXiEXKwRDn1cFvmyJBluaLpth8lgzkQCLicoMeNTveM0oboMPU5c5dfIBB7Y9Jpe7K
PngrggZ0S33Mm6/Eam+5Vj+6H0QP2mRNyoZAEwRsvxWXMHFuy1xf58Q81PQf7FP2e0w2fbaLhHn4
zckeBwxRfBxUpGU0yB8qEDjgyO0SGNBALXdXAAofxOCQR0a7vrdc+ccM7ecI1TxkQnqgVMxBW74P
8sTcVNW58UNCMP3bzHiVF1B+5gEvubN4NEZrsZ0t9tdbizsGe4LSvTPQZBZjH6nunjkE0u3Ob44g
IieSTt74sgztLzw+1a4e2P6ndkfP8RKqm4G7OhuzD7xnQDsSD+gBstElVNOy4Ql4waUeVXn0ULnp
rjGk2EzYwjR0gicMwxhJcFrQfzC/RUSdfRb6Ut0bx32VCb+/zdY4plNxs2iAgwVXOOeUGRczZdyr
BYNx2tM8AKVNLQs0Syv+Bld/6VmBS13v8iLgAoKjs1tKr7uwSXrrJ4bx8GD2TdD+qjkrtjl1PtD3
qaABvBKUGUKuS+isGC50j38tBMaUlwxMnmkgGFM2/4uXsFCvu96nyupZC4KSiYnTYcauJbjjCQy8
DKnFBcSS4rorOB0BQ5w92GFgw06LiZ7slESBtIJlawYfgOyAotuoAYZZh1N0wBjXo1oXaKdbR/KP
hzE6dW4MsMXiSEffDyiQ8K2yHw1dSlwOTExEVODd7d/CleLjjPHrMOgP3WExkAr1tWwOhatOduk+
D+60PFLwQ97J5l/PqsIc703HaVB662/yUkKKzgoqGCZcxmpOd8xh7tvEjreTEZhJ+vKPbVxW0zDZ
m7B8457BGzmJbIyZE2/GXl6QKLu9F8l7p9O37vDqF64NWW/cRbnBFx9Wh2TMPoh6se23m6cYwWEf
58GtXt2+TTb1B2inz6oBkxSVLlbPGFV8HujRA6AYY4I5RomDN62yP/KFkbwbOOdqZDHXrX3mImRZ
yeE8p/IvfeAxd4EEaGLIYq2G5JhkICtbFKsyJLwcy56EWWzxDPsjCQe/b9moca8Ol/KJuR0xoIho
lFU2L7qJORG46JFLC+3KTf5UyILsKSGdMP946SbnvnGRqwVBZW8pbEDcLI7AUo6hg0YscjWTaBr7
IyvsIaIW+GCtRYuaEL/lMZ+OJ1PcDnV1O0RMPuVQtff5xN7KHzBhg4n3TzkKVZlwZ097ut17oFE2
VX5UnqQHt6jFKe6Q5TUT1cXTn3lDdW5JpStqAXsXQtYuCcbEyS9VNh04+xU7k3zWNF1TwZpuGgf5
tVnA2DUGtENEl2oZMJCkfKcitsz4Y6pgVNB80VfJa4lboVin6xTUP1bcpJNy11Z44OCNMWC/VHFU
7IcRD6qdli91yKkNQyo2JWLdgBqDZbykNgGUOIDDKCSM7sL6K6rWIjcS0DYfto+L1VyVsT80Mhqo
/Wze5DDlfz6DFNjs6hIeacJMYRcwStkMmSlpUZdboPxqEwYYt4aZsGNSJizpUOpFbA4OranbtmQk
7or8Ww0GBC1cuwFHfZel36Ansbo54bKSH0/4bcZf2mlv2NzVJxlh+Ml94m1Oi6cpzTx9EBLnrKgf
dIadKRH41eY8P9B+lW+dACrgaIfnZL1dZYJXjp7hnV175tCM6s7Oxhs8kefRKqYHWoy+O06m7Avc
beAE3DMHsgNxjDu7DabLXBAZ8xVV5bDJC0yRWIIybkzr2wN2SwvWZuXsNGz3wHt/ZBC2DxZ0gN6b
7K0qxu9sqd/G2Kv2rrVXnBC4TM2y08ThWod9vfEAVXolZo8cM08U3zIqqu+cMFs92iQgWBZH9U+I
5LWC+HQdFhrc22Jm36Qew0kWF9nX1zikZRPsHoeyvrplSvbWicZs/TSFIGRtYhcplf0LDp3eXY6e
5NnIK+uNreZ8rcOCocbCKTRMLaYpXHKNO19KI/MHNpVTiTo8T7HNbqyeju1YndhGXywF8cFa6IVZ
pEp3fDMXcx/pUP+k7PTUIAcNMGK49kEyLdl0zDO+se8utPEG5G5rTeMuNsuW8uEtNXlY4FSVUFx1
5i1S3YwiQJpJfQoc4HT4M7+LBJDQa6CDMWmsKjAeXr4Za3zn0tK9iD8t12UqrJRll99D1P1zrDru
cHXDEQmDX9ou6YMoSaYsRMQTjE7c5TNWVaIDlelDbnPTYbESc54pU12W6ZuWnmpDvUZ4kMwfLsK2
HsrcT27x2QLJyd9MlLmHInMzwA/kx7sEWhD5jo5qKdN77LE7aIEM13COjdlRE/cYSMaAw8eDHqXp
dG1t3vz82VNqcB7B4ihg3fKjG2yTNdsqF9NH364LBm6doq349zlhwy554EiYnTzZvcjGdpmJpUdv
YmmmBvyurJKHqsTQ4jHuA+PBUbUDs6WTnJIoIl9999HmH6JTtKxz1IuWKMRe4HzNjf/lxfweQw3R
xaQrMdEv9q5nf1BN8DTQ2rqpav2rlyTKlxpKbAvEAv8QKzeKSFFin4uiz3DtDV2cO1kUf/Dfv1qx
PIxN/jFztthOTnhv4gaiyEQydK5rLjmBe2HoaJhzYCfaI4asWr/QHU5/gWJQiFn9MA+L/jV5Azjn
Zj6TmbnFso+hXzdqX1ABvlU19l6U501hx9xJwA3SjQO7hPf9Nk/k1sc0bwI09iwhVj80OchBDlcj
oYV9uSQ41vV4LBkNbt0hrzgC96s5af0bIRnLInmyR8GtFSdosEq2YX9hXDVtCA6yqlOSunEUtCdl
f7d9hs+1jD+qLL0uHRkDAJx/iCtgLIXfKvQ7M4gdNgVox0Lbe1PIr7mcnjH0kI3sDt2ApdWZn0vm
+LvAeowoonCRSMsYsbemzAOrTNtsJdXLu76ElTeM45nKOv+SsE+v48y7SVlQcGYpUgNYsRe6/HK7
p0otgfvgD7AhmcxEWf1eCUTTcVYWS9B4s5iQzb7lm71zzAzFrjQwhqcOQ76gavAYifwDvZj+BxuO
rfLHvwGFRchY9UGYoTpCAY83IwSNiSZXaD+Y7TsiRdjJ+ZVQ8vG/d1nzHZRxBMM7Xo6BKV47TMim
6rlR14CT8OPsMzotIwVUyIQRQq96KBoig4vPZFA2iCwW0rVsSTY6vPBWZJ+MHcJwwxLHC+YIXpJC
FsRYCw4YuA8/M+IinEEfyjRAc+q9e1E7b2OPmbPrHJ6KIOo3WK0TFORl3w+2JC9FKUGG+rmbcVay
77IbdpDFNkOX3sjYZ6vXEiQcffShmLRwmuIacxJMMla4xuJT+29ZNr86WGK1Y+UX7YAWIOnDq1AN
OESmi8TNuPG86b2sC3IwXvFbel1/9obkU2QkKy1OwnrYNwIWTq/a8USP1F08B6em719sB0ma0SEA
heRWc9wlZFT/bftkAogVvrtV9NkUPmjb9p6O4Red4oIurK4GoVRu2UMeaVK/dwy0DsZKTOV9bqtc
/1waghQR4UoGnuYwyp70UFiQimlzDAyoQfSeb9qCRvAeYG8YgEQEhXz2FPnl0Vjs+jhiR0yJCaqN
rHe9Czdhul9k46/870erIIlV4BS2Pe+1V5TTL35QbtPyy4r/lYXEbRTYBAhQKYEEkv7tRQDCcSSx
kuLJooriomb3O5PjHzViOEzbSW+Dpj0wUcQVHdFHTbOJ5X0wAfxMBN3UHaIoHjXuFNhiE+IxdcxW
dOi+rEzTsdFEZ/w89zLp28us2LbV7vhojcT4lIVMm/zDBHLJKdQimZB9EWF6XZzMIodkYWcP3nGT
cdKcu3PFyoG26mHNZcrSkwrZjlMJGWt8jd5H4/2T0uG+NIbsrhBEykl+xmzhtyP+nmIBxUu6wsW/
GB8LsaT0pzMaMtimiX1NB2/gwm37EY0q8DYqnX7WrV9VtRLYzyUXQTwSNF9Le/D0HHgh/CPmAyJ3
YmYBI/HwDTUDbqGemDFW7nMeM0iqkPaDEGGdmiKypP3HVJKXN76gvBcyi+RXGOyG7GMOzC3ywJz5
33U0uzsV21t/0JeS4+OR1pAXTa/VRenTBO/wZnDaAyio9Oyr6U/Sy5yhWhQgvNTbKEjHZ1z1uMRM
cS1Zmeco74+dse8LHRHBa3Fn9nhzt7IwNxboMqWeda8GlpNk53l+xJhkCwV8k2MgwsnygJZ0phQC
kF4H+VuLYc2HwqzLSvMr6skOKsu8lqg/8Niie0+Kx8KDu9PH4RerMlqwu2CMmbl5DZbGsJRM1i5u
d2rgbUP5jQ0jth3YOhKguweQOn+6cPV3ue5YCQa49rVFgRZze3Vi24Eu4Hjpzo3qr7rlG6Tla8e8
lIEmFq0s66kcUSBz4u4EPbEAXV7cZCMhzwItzM06jBNj908hEhtj/zMWXLWaVZRfgbn1wP1kmHHc
OD3v8WmBNkHERC4cyvxM7rseSb4nKmmYoq/int0B45tQrJppPoQlmMxhZEsBW33PlO7ahqywWt5a
/I4bt4+IzCXT0a+aZm+qyd857LSyEeN8nSnwe0Z8VHIC1g8Cg7apc42yY9BTAMDR05VTrtwv4HQa
Dhj7OrdezcyitUg4GMRvID+guYVYLRoF4sss1duyHPOi+adMcOMk/G+l7x5nUFb8R8ivicfgz2aU
ZS1MylR8rq3oYmeEv0rM2VEi5Fkk82M9wRuxMe1sAsCljajf2HuI/RSSQMLRUWG1V+OSMpsPGSn6
TN+HXyrrnnvsRMArADmpGYVMu8+cr47atYHAd9XKj6gvHDcQVVx/b3H6QdYgCTVhuoKxco2X5YWV
ZtgUFCTTywyQNZOCIc96MKaFs3NkeZgtVgG/988jm/CtF4fwa+HgbDyneSzNJZjBasvsXuSEOcbl
d5O+T5Zz9ugXBVHBKbmuNVef595mqKZssED418RZfKoXLJcRzJQxfWdOf4iY9XDdFOF+fXO0ZGWY
ZFU4KabpNm3eBXfIrcfEift+99tB3WklOcEmn1+zUqvtpFlZjNfA6d9mKSj9fPrLT3Ets+B+DQGb
abgC4f7VqQS2U78vsmg8LbVFEhRNm15XnrPEvAd9NG+wvM11QC4LsbaNgwasrXige3hMI6BB2fCa
hnBFo+c6NV8FdP1D+3vJ2a20CiBv0Mo7p0x/s+lst43T23vt/WYFtfFEmodFWQ8W6FDMLsjOHdXX
7oWGuxMWdo0RUBKyiZjMmzr/29qknfFZJKuMYHXTIbU5atMzx3slQkdyHOipASA/W7ifjMxof82Y
iGb1yV3ZrMXXhOZ6HOqGfZYhATemKKZ1tEpM5pTpzgWudeTQBCXLkeGx831wvgpE8eLUy06uk0Zl
vdplG5GeQQlKhiY9W+0vymBBk0PtddgysYmCMuIylGGKcxT9WuS9sJKIwEMDtNXFZr5Iry22c8rN
qb+drlFSPiWV/03db0smJeJNnqFMbvs0CoEBQVaXBoU2Rd5hh022r6OjsKyi62ArfSFauh7UAS6i
4l/C0HsTC5d4QTnyPpd/LA+UX+R3d8amF48X/CV10QvasX7FAE+0KWaNWVBbN30V74REMwmQIxkA
GGZQAVMaA5saPtqnVzBfwn/wFSZsm/xweqFd2NmlZsxhF6DI+zaqPtusYqcDuLa82H33wFACI0Ho
/R/qzmQ5biVL06/SVutGGuAYfZGbGBDBYHAWKVEbmChRmOcZT18fblZXkmA0w3TLrM36bjItlVcn
HHD4cM5/vv9XamkYRUrHJcdDj0VFx3MNdCGYjM1Umj8sn95EWnAFDaxclihCjTFJCZ1WqDADjjSU
Mch/J2HtnfjfFZbsVb9XlPE10KuvUWDuuNjcDziHFMKjN9a45cvu0FaRIQ0c4G2BSRqc9kHHazcU
dDqEq3x5mtj7Jh+STbIkA2ruh6m1SjJP2WFX4sA+1TdD2t3qsShvlZY+RyOoLlJqnFZa49Pmd9da
2YTbMuci3PceDnDFz4ESgTJSsooCG1FwS9Nj0t3kNGZxeR/AB2TKhvMLI9Vi7UI1yPdApsGPsd4I
ScbZrsVP1HQWD4n1AAuDbT1RTQemqGzyLPqJldldlicPkdF9nTxkA+SEf+ZS5NuGg1nRmHt0Fz+j
SsYXSNm3eBLeCL1qNjQT1XtpWVsxAPEqgh+4AtnwZrKjCUaVHjrPQQpJ57pGmyPU/HGVNnSv1CWg
aYmUn0LWla9OyqE1lEdEOS8BtErstbpvYzhQAwgeVcC36zalO0N7mEYSBSYijylOQUA3pAR60m3T
YJPiw+FM5shn4yL+6sUc0SvEtbgvac+iGskIZd/Z3237VzZUj3rFUV3xsCyJ6ttCaQ9NzAUkH7Lv
kQNvMdWenSGK+SQp8MdVoG9LM7zv9K+5muynMoyPiPLXrbfVaIFexzR0NTXofKX/0enac1Y1N0Zs
PNUaB8ku1HFdtSCF5puBFlTu7T9omX7QKtQ+dSfAiJrRVs/RzGrUEmyr5SKpqdeUCbqNIOeyDXmw
amvkCCvwlGPLVYbsaWzM4mD3/BdyQwfN6m/CEv1368PFn0zvNpqN/nyASrTyQcjEffihVR1qqaQ2
h+bRk6RO8X/TVjKJv5U53hVRUXIQcyV9fwH934XbVrBxaG+hs2ycmRKQgbskPFohCnZ6gFggqwEq
BBwS17xxso5K+9yUIUoBbNLIv0mDxMc4fvVNUJwiDy4BwmTEM8qtaG8tG4ejliKCSZv1JvIAxeB2
yk0ek8c8bucdlORXH9DZXoutHK0nXFPg5oYkjdJvSB5Lt1OJRFYE9TrKUb4fw+KPrXr4nY3xtUxl
uRLpeN0hAduEVUQSV3tB0JheCkmjS0XanekJq0M33SCm7d3LrBs1TJ7sB3KCcg/WFAJyhHgR6ygn
72+KobmdEqtwHY7kOvsdx8uJ1n/FvNBTyrpldNNX8+Fm9L90erxruk6/NuE0WYImbKdlj1cDdHJm
WF1oZfRbw36zrp+SuMCctwmgbLW3ucdPSvuNIe3nQme5KZFqbpKgmRPHBS9Yl3tPaL+9nhKQKKuN
1kfktlIoSD5acYR1rtWaDwDon4oWDhOY6E1mcbnKSmXbhe13K05JqPTDsWmSzM3aRmymBkGyvdUi
EBiOYzobqenfCk3ZtBzVNogMHyOVLK3A/mmjFIhd226EANej3kL+SduNndFdnf6KqNJvQscWroGC
KZ6leFo6/sIKhYNHM3xpsUp0UbviPqBrl7gxTzPQlY7lGQ1mgxQbVQzEoc1b2mPooIMjta1udJvs
sxgpWIJNmL2DlIsGDjoyhC2NdS8+VlKhZz+bBjTFziGX0DlPKqn6XWFResyhZx3oe85yq1ijaKjg
otRPRS5TFK0gI3zMSu2Z7pCgcKYrFnXyKCG0KuWjWUItoZWzNWCgtJF3SAP2bTXC/di0THvlcBjx
dFSrXkjlt6nbfaSLF78fyWzpcAdLmm4Bcdhgz8kbDHdh2O/7qCEBNlO8xtAo6RAvvpeFzQvJSkwx
YvMV+9nvk4NXTm6FlPe4PgdayhZhxsernIL8OmnYBHLd/DnK5wjshaCZBktJe24gE1/A9UbrAYXQ
RkfDvxkUFXWMPTdsCchxKY5HDRXBATzaBkMHmv4C2rGcIPjaGra1Ybu8YNcbN7qvXEyVvFd0crw0
YMjK2MGZUFZ+FB+L2deM2gat9InzSE4fjWMzMTU1hSx4X2JQwlmhbhNAiABNKdhxnCzt1wEkPH49
ePVotNZREqdO9TgkGUeYCO5/DbSTTGBj3jX6LzNvf5u8CLdLLWejxT8Lh4Q+rkXrBCVF6KF15GLY
rmUHswvDLaOzEhaljPazXHXZQzzOtWgqHW3gsmRYDl1uFBTqDOsnH7UEOmzdbdCBrRU/w8RTp3ip
C3Wn5rUGZcK+nbpS7DQfukI+6eumHdaGnt6a/je7r69Ao1xaAPWi8lHxfpNYvNVF+sAFNoQ5QW7Z
SsxtZEaPrUmNryrCV3pKvglsk+AlttgtaJoJUgUAguwmdwyoB4VhIfaqoj9iTZZb6aWd08dSBAXr
qyjwbGA6x83MOy2/Zy2r9og+q7NQz9kacCsU6ZP/o/SRUNajlVFwCx6ztt6384LipJdK1f7yxQj/
moeeR/Bo0O6szF9OofzQCt12uzD6bUai2HVCRThmxOAxJu7cbB1XadVa1yQ5L0z6Ag8IR2lC9lTO
/wbJ59KioZUUyRWFMxZpiWQ88YBnB8+GqXwbuEG4Vpc/Ifd8qKXa0CF2L7W6cifR/hYDvaBljCuH
kSFFKZhsyQzmQA+C/Me6cGy7uaCAMvGeCD7cDyh/Ug0/AXiNFK58fbggB/MLadM2819YvsCIzxic
uXvyxzR7/fX2vDHfz90uQTR+nbQEIc9zY/QURSFlqcVFCDnJSK1d4CPqKuQlwgjEi35x4JzPz8kP
Lc2W9LWAIQVKbKzxEJja+FaykLToGFOY0vq8wNP2OXn7qo33nUyfS04F4eBfjlP8rE0sScrg5s5z
JbiW9x4UDD14iRX2oZ9lZl0W4V35bBb+raZ99fXvfHGHnl0wgQEEn5HKoDwgqbnmYLSJiurFAiZR
4+zYf6VhFgO/tnuU3XBFmX5TOLOggp8IN7nts28lpsCrluuAWVeXoBxiI1mnqA7YZDidqruhQT2s
bfVMuvKG2sh29uJOE+2Og8f3qjO2jnfrkcqUvnFnQirJdA4MsyrBGihBtN6ll4AzDtMHOrgHu/3t
65RBO6njzI6DTy+1CyuK9q0IvpoFGAcOqi1Phhvpc47qmmP8Sm/FLrCHL34dH7IYHWd524rul9Ae
NeyOWE1WWRhvo5jPE+qoYd2Pqs8dZVwFinPdZtfjyBXo/63R6js71t1rfv0jfa3/P3BjNfFJ/b+b
sa7blx9vrVjn//frj7r553+AI/wHBmcWbj+agIWo2+b/sWJVHOMfEl9LDl46y6euCf4o+5cXq9D/
QaHSMqRhm6qkOYi/sM7bJvjnf2jyH46wDCF1y1Yt09D/xIqVCJxBsB3KLn798z8gC9m6JR201DYx
TNXAcrb4+eM+zPyaSP8b0V9fdvQbulnhkDvF/0Mttk779c3DuP3X3/e/shYDZiR4/Iv82E+jiPdR
HDXXZBDT144H+KRvSHRSDfan+8+jaMapMNLWpWkxJM2YB/tmMB4ItxpjPSjWIOx20kWcyy4uvkzr
4YmuRhIyKzKS68+jnghKLEdlW9JVVTf190H9nn5iM8RasgpoKMu0fVCV289D4Lu7fHzvQsw/4c24
BDKyiJQnlkw1azMFkkiJuQVK1ul+m6oPhvUvN2W+Pf81P/G+zo1p8SA5vGaZ5c0BA2OVcHif2pvP
hyTmibWYeO/GNE+ZN2OyBYr4Gncjlyp6fG+t+0fvgKYKMrerXPtH76FvthwE02O2Nw9g9/bGdWae
eXXaidn/7kfY73/EqFaKkfWzLejW2SW3wZpO12wVH7hWrkcXO89+G2ydM29Tm//WD0MXfPd82joH
/sXTzRvkRH5JVNBk9LYB/QZJuarXOeqwC19fk8i6YKPf979oO/rzL9FWheE4yCJtPvuF73KHuFTt
AAy7pZoei7B7JB+7srk2y0Jcfv6KTz5c03RUWxhCGOpiaUl1O6u9Gq8f/Km09jKXKHjOfPEn1hVb
fRNisa7wDINAZA3rihoAqtR3qfI7itOjI58/H8vJL/BNoMVHLjtuF6POK0tbtn4uCW2p0Q8VrisF
qZGiA5/yi83nMU9+hG9iLr76IfClJ+fBxQD4sv6WJrH/YYTFRDSjWk21mFGNtDWV4fck3P/PhrD4
yD1QfRJfxdjthq9KD5E6OPcFn/yWLGFBScctnF7q918woiEbZ1DmM4y6Q3uNN+14nWzwKFzLKzte
IbpcN9cmOSukJH9nfr8JPc+ZNyuYmTX9pE+ErihMbRE2Qqvqvo+Rpq8+f4qnlylINRpdepwf1MV7
SjNLVYxqjBHZdTP0dJ1DO0aYlEpwrdNPkfzSEUJoCQdvNMCzEIfuQqWMt0427c78lpPr9pvfsnil
TpoOoGkHusdpPzmwl28BccAMdrOtf2OfmaAnl5A3wRZvFzBPMRk0/c9FW8hn4NPQhhZwHj4f1Lkw
izfZ2YNUiprn2+C97tDKUcGqiovhzHs89UFrqmrYCGmEpjmL1zhGeV1oY8/n1te3Ebgcy0jPLIin
1qm3IRZvR4jCss2CEOSdBSBTM+0ucYcjLS+2gp6dgaTanz+7txEXr6ih5koxk1ck7ZcWwDQN8qF6
ZlTz37HcMDXdERx3NUMX+mL1JWki6pp2VlftumEVVOFFEhhoiEzS9wU95cAvzryqUxvL24iLtTdp
pO9XORFjha4LoMPUEqvwOktuP396J6fEm5EtpoSfNx4AYeIkTnmRA2Gvff9vTO63Q1lMiSlHWGLF
vCCa6tc+InK/fm6Y358P5NQn9DbKYhr4mPw4qcfEiyhka+XMBXieHHnmtWgnVh/H1gUt33xFiGgW
z0t4+Hq0IqP3ya72HFFplFE3Is1vzeIhbEI6I7DemmUhsXGHxPbqTwfJKYZSpmNLcrCmuZgVoGxL
nBqxWfTjMFj71chOU/bdXaNa9rkZ+PGBzrE4HEqpq45YHtRYKQoIBQWxApZ2jIF1g37F8Mzk+Dj/
iKLbjm3ato7FwOK1ZaTfHGUoUzekLW/UjIBqIoDjv/HYOO1y4hSa+fHzzWMrTBNyxUkdbDrrtUxe
StyfPg/yceUzVIqaJn8/dwdYBu934zqf1IBU7WwLiHkM7LKvttVsJS2ZpnCuZGd9dwz79fOYp96R
ZXHR1CGcqMZyXfJm3gQ2JJlLnZyToYZEDBeLePt5lI9rkaFaXPU10+YhatbiyE6hM9MNNaY5B8sL
vVeRcKePZqQ9FJV6/XmoU9PhTShbff8Q6U0JvdCk8uGbOZL47Egy/vB5iBOHGcNg7zNMIU3dUpfX
grYyWLxNr3TjJ/PbhEPIGl+pR2dDsQqBHuWdjbIh55t+/TzuiXdF2PkfKWyDpMf7oWVD1jq2Eheu
JslTRjQSoxrSkfJ8HmaeZu+3KsM0NEEbu6XpzMLFNJz6+ZulmcsV+B1QXlnZ5KLNwTsOBX7GPz4P
dmJM74Itzi2eH9dV6XeZG3kTeBFOfm4iAqS9gRadWShOh3Ikxwfqq5q22IIR4Cem0852E/YLDO4A
ZEt3ZmacC7FYXdU4pC0TdaAbwVHXY9owTP2ygXDy+UPT5kn88RX9eyjz73hzbi/bhgahEnsNCy/b
lZ/W33P8DZQilMjuo4sm1KE0KU9qqGGE2H47E/3jDjZPkH9HX2zHnM3aIIaS43pwH3pU2/R6bPPx
Rx5eIyhz1eaZeuQsClgP/uvnsU983e9CL+ZmX/TgLDvmpgmov6O1SW3PPNsTS5X5112fNJjhGM48
+DePth7MoXL0uSJpdfTmgXPUXtoJU00IBp+P5eR3NmcV/iuSeB+pzULYOwaR8sS7spXC7fvx1TfD
2763rjKrPXPXO7G7mOyOUhrSlILNchFOaLmX9gZvLaAkYqk9TpfxhSdzeptS5M6z7s7wsjOLyakX
Rk7WsUCaWFJffnSV1StaGBAVV9GfQeEfJ7PYf/4cT70xU+WdCIdEjbV8Yw7ezIHlEcKA5dPAyQzp
Vh0gVxb2maPuieysYTomqW5LcOLlsPH+GXJ5nwBFKIDStjgAYclD55LrHzC2pyrllrd0olxFu8+H
dzooCgLVYc+RxH8fdNCSzNZMPizvO4JX5zBcpIdoQ8fmMf5iphvawdbnlsq/XstygZnTehorpU31
dDnQNDTx9c1zt9rYPzWxMh5J2ca7bj1sm2wjXxGZnFmdT71FKgvMT0LqH96iPViR1PMqd4FUAUyO
vAur9gSg7/FLU8dnTsEngnEK4c5nCUn6Yzk8ww9sevygU1P1oBcpiDBTLJ/pkNjKHGHamRd4Yleg
QczQpc7Nj7TlYuOJAk/YDtJysmA48aAE2057nMpX08G4QElzrW+Vi/zM134qJicTh3IN9RFbLmJ2
UvjjNBSFWwsVZR3gG2jiMyL2zNhOPUkuEnMyQBr8s5goXlXoYISneaIEFMlRtK+NLZzFZwPm1E34
BcriA6wt+qWiM6FPRZ5LUbqF9FB3zMV6Vqtt19KekLs2GigETtS+mzXqCFSfxZlP8MTDdARDVC0m
pqMtH6ZG95zV2Xrhpj0g6CBcKZzuWjU+syGcCgNsUHAK59WZy7VSQaJX9nbFO+vynR5ckm1ZaZhY
fP7KzkWZV+w3GxxtGS16TazbqyZ5QSS8Fcj9VSc5c7A78XpYrf49mPlnvAmTC0zcq5IwUF9y8w6M
1appjxbddX86HNN22NPQLXGj1v8q0ryJUxWgDMyuL9xB0CIFFrJ9qfth+3mQj7uYyX1Zdbg1s9GY
yyCjUjXWgLgNb1m2zuyxQkz6eYSPb+V9BPH+cQngZRHtlQUw5/AgomrlKHPHbnomzMfNhOkL9kII
B2wePSaL11ICMMTbMKzcYtNu1bW6nRcj56JZoSrc0nB6WZ9b/eaV5t1WQkQuzVLVbDawD8fucTT7
mcpVUSrq6TWgs3jV7gAkbtGuITKmtWhzLueqfTjrOHysXKW5wnCnZYF//zSDKjClpxFzPOCTuMai
g+wDffkv4y8Vlv2Vtta3GVSijXlLV8u5rLo2v6z3Q57XClYmm7u8+uF+GNVKIXy6zF3jqt2C/t0F
LuWx7+MGIp/753v1PNg30RZTx5/4DHXf5HLtyp/pvlzTQbQmx/yDVsA1WqEzG/WHmboIt9hZfJvO
ysIAsom2H3kf/UkcHpsz29fHK/YiymKVCgsp0s4U877i3GW34WX/Snvjrbcf1rid36KUCs+m6k9O
G42vw3SQK/Cfiy1lgnE+T52c4x16FLDWPp1FVGKSy27rrfBx/2pj0fsbmNHGu6/cP1wBHNI+kruA
atNl9WGTAXSRKCaeFe6Aw2OA3dxMbim85k/3MoQXOksZH6Rtk8BYjLHPVRq6Epw/6sYDQD9iR2Hn
wkQBlzkXfzwi1BnkKkxd2OLDuaca/BJhscSiBtERTm10Av40yW5+HuXjWfWvkzg/m/wSIpTlEWQI
ZI/1ToKXSV8foJSCdZh9V4EdBpsaCwZp+S92qODrjkklXVyq2NAGy2koK7Hj8M5dzj/sFe9/jrlI
QDkFB+dgoNHEi+DxjhpMjPb4+ZBPh9AlAhpnPscuDl2qOTXTUIWNi4vLhZP1F2Vnnzkhn/jK2VAt
VTpkBm19qUOpkJG2baJXrqnC5vPs+zysv5IsOjPp59m2WCnfhZlPEW9272EQVdiCwXMzzHG9Alm9
lh0G+kUnnEFMS95//uDOhVtMfmfMB/qko8Y1Jf5Aiq/fJGpdbmK0/WOr0knkh1//RkRsWsHrkjDk
s3s/QK3MsgAgKqTwMtm2NP8lpe9KpPQWRCuR/Z23xk5rYvpFbWF5TpGh72RhYQBrMcW+mn7lBi3J
9rj9fEwn58abKIsNp6P7Ku5q5gY9BmR76uPEIbXKujMnhw8nSD4k802YxUZDC3yZejkkvx5LXRyN
BgWfzWFYx7p/5nv6mE/7K5RuOlyzHeNjpaIDcOdggeni98jtGhMyV7gomw/lmTGdfnT/HUguFgfZ
1hCATJPPqgKeh9LW5OSqqWd2z/n7//BVMeUESQOBbm8xzQu1nywOs0Qp8kMQVkfHTy5UDItjs16D
T54TPa6pt5vP58XJlZibCzkSvP+4E86jf/M1eyHIXD6FykV46qpbUk0b40JcYH61owjkamfSMWKe
aMtxvo23WD2sKIfClvPa+vXktk+YNl4bB4iuD1D73WQTbGhuONg4Cq6ze7o7vgOLOXMYOjlz3v6E
xaOOIrTgmDVULpU6M0i2WCjzVcBKpdPzO8gNutj645h3Zz7BE+d44byNuzjh6mmtOCHibDc74nh8
ma9xeVtDoV/769yNtsrZkZ6auW8DLvec0CmMPmGgk3iCTG3NWvfizGJ5alSSg7tpUP0iQ79cv6qw
6wcRJ4PrXDXH8jpzMXKNNtjobcdNvqkek7V5TplyYlyEhGmNrQA76jIV1MyChrgkZKlgeIAhL9Q1
Ozx3S52nwWKmvo2y/O4TP+zB+8CYEni7w86GM7wBz7fx1Vf4Vmcm5YmFkzseuGHyPyoZ0cWrKuZ2
w2j0GzcIHkV1G02aW9MY2NFQ+vkHf+rZGSoVPUs19Y/KpSiIINVE8+vyrxxTWQU0DFjYr34e5dR1
ivEgj2I148yqLj7zsksSY5o47rTddA1NbRc1Dt4rlOeT0ZshARt9xPOomF5w3JBb5PR7Lx8ezvyK
E4vqu1+x+NJ933C80A8aN7non4w1PPXiIb4sH7tLMufKGiPtNR50L5V5PQDapKntzNZxanXlxKeh
cZbMVblM4AM+k5HtcJTo15qLa/vOfHH46KNrf51uinJ1LvE8LyHLOcteaJKctLkr/PWxvlnNZYCj
oCbnw5JOSxu4pQJIkap+TYofKl3ujt2emU6nLn2M8N8R5/n2JqKq+HFrCiKCbnctrLEONZkCALvR
73Z0zYM80CO5N8+d2D9KMhzxLu5iguG9GVqII7mv78at+5Js4l21VXZif+6RntoupMEdDyq6xt1o
eVehOijz0OKuouQTUrfhB7jVeKfnIoRVBFsj8wElzJ5Rd91Ex5+ZnjvqnPxkTegcyPC4ai636BbS
Bh4PHLhTCIYWOWnFCF3swM6dqE4teJxA/zvO4pFa4Asc38Yhh063o1j7e2xJbXfaG7ch+ZfwdviR
b4pdsjunTP54NdI1w+EWyMHH1NAHL6aQDyUWbmKHfh4SAO70naJ9ObMSfHyGPDrhkFlnvzC5hbyP
MXg9Fmg5aQJ8Mjb1dYI1brsCR79NaG7eoNZcgzPU/b1x5vZyMq6JnFbQH8Do9PdxK6uu9REmjlvm
TxPEET2nWf2cHvnEHqyzwszCBlLdtG8sbiwDtjQa1RicO7H/fhCcp8CSgLv5oUJbcZu12P+dw4Vu
Igvl9m5K3flQj+n0ylez0SbxknzNWTt7mxan/ExG+uPjm0ut5CMMy4bgtOxyMAIyn1ahNSBGQXBI
dQ/m7XcdGmem/scZiIoHNS8iIcoFzJT3bylvKz2M8hF3ZyP9Mdb1pRbTEvr5FPy4w7+PMf+GNwtl
SFqlKw2Q/xruTmtKMxkiDRtgojneF/L182DnBjQ/1zfB1MFTRNDGrSsDUn04jT5DykrObfLztHq/
27wf0mLB8FqlDgsfx15jF932u27fut0TTkJrxDVnnt6pAc2nCanDHlQ/zDay4lXtmCV06gLeK1oa
JXn5/JGdOLL868DyXyE+nPdA/xv+SAjaal17nz2ggAt3aD1d8qbwkM6sDKdGRE6PSp/QHEFW7/0r
qnrZISCtOvAY8tFyxqOKe8CZIX1c0ef0BWlDqUlq0cvE4RioVtUKhhQcgTplGzwnZ7vavbZ3bj3o
4Q4OBaBj1tojQtrbc+/s1MdLUpbiCz1jiCcXq5KTR3XROIxQDFC8R5wywwaGunfmxZ14kPNRQDA5
bFWqy5tzXEUlSiccv21Hz3eWp3UAFmW6/fxZnouyuLzBVQVhaNedq0ayxnAHFGeWqRefBznxxN4N
ZTEnpOwUk0Y9CM2deIyS7ija/hdAo90fh5kb/2ix5go1553eT70MHxN8eZTa7Qq8qOx4LTHZMLQ/
v6bNtT1qsFiUUElavv+yD3souvngxj2GllWMkZlluD4qqDML0YnHhjybKh9ST12Ty83dSDqhTylw
zTKgxz1PsFYsj77EDuXz53biOE+dl7ZKToIICWm+e//gSqvpgyHmOF/+Tn7h8Pvgfak38RcwV9tq
PV4GZ1KDJ+Yc4grqsdwKGd9yW9fm3AzSPriLsY5UO77tFZxCPx/TiWfHvoq6eZbJfhSw2kBbPLKP
KvbP6S5JElx1zesUv6S/EWZO1bEOcGRY5lQrPSta4Iyq28kro3jJrZ+GemYTP7HYUT3kjE6NlHrI
8qgVeB6ONzjkuk6tI+QrNyng0dyAvZndlmdr2H8pQBabn2OytpKro8nmg8SHnKDR+ajBXCPxg3iF
Bni8iHy4pIba/oICpz535Ygh4czrA02lYXEUjh2oqgnGbt6x0ayklO2l3yv6PpxqdQPEwgQ00FnX
SuxMB5lrmgsKp9kCKo6ucxvv4BCCwXdnGKEvVmGh7pOi7V9FHkocI1TZ3ADVbY5CLbINWFGMPrAz
3TKXlc3nb/PEWebd2Bcbv9HWfQ8IcHJjX9DTR4fJIdI8fZ0HkOurqQ7ObGQnPgQQJzaXA2obH+Vi
eeqjd4s5BramfEkiD39388yQTiQmuRi8iSHef9u21ht+qjVcnbkhTBvYcIckWA0vuM+X/Z1Oi8nK
3kFBWje7Bpbaikq0jHZoWIDk/I2n++aXLE6j5JoVDyAGvyTxnmKYhyUAxjhrvlWmuP881Klv5u2g
5wf/5pwI51IL4oCvP5X2tozqDe66a9F887j6mTI7s+/M29eHT+bNwBb7DryYSPX0iQumIgc43vBq
Eu2npY6zncsX2LvQHkY3G7oz+nL7rxaJzyIvJmztmWYdGSw/noXpnx7ie6SPr/yK330VYDUyalu8
JSWU9upxEPp+SCTmR7186VvvRzioFxnYbFo7oAVBj/zidJ2/aezBW9FoD8x+eoxrOwYKlV6aWEnT
iRIlyKpimhts9RW21Y10imPR4iUbWT7UkgS6B+QE3Tv0MvitDNhDSEU8D3l/tLsw4VVQpE+Vu2kY
voRjf1PDKmH+47IByQ3ntGhdFSw6ac+NtXX2MqlqoIzaUzlFTwBOn3sDOhIee56YbgQpoY0F6SIP
DXXt5723agHR0OEBBDXzrcvMs24C0dUXk8CcJO7i6cbBvWpl25G2tmQl8EsMdmPTI9Hs+iNCZnWj
Ciw3AgCUTkz5uxQAz4MUhkkeFI9s0pQsNBU9cRscplC/NXJMgkR4KdE9rBMuYTvTnOx1WWDO1UMd
KXSndiVnhQ0F4+SyKrHhmeqIFbIwsF3paU7WnF+laG9ESLd26JVrbozXGUbpVWOPq0r3jk6UXacB
WCArxQY6ghcIdjaJlC3+7b8rzccnWsCzNA+e0R0tIJTanLdp6hSqu/OCiemvhpPWKsY3WRZ4f4F/
XsH5/qUD/AtqO7kGZIOvfaw+WLRdVE11aCwo2pG6qzT7YI34CBkd9/yguueW7mb0S+I3tivwxDKx
BPe6hwDGmiF/T1lz1euvfWf/lIW8G/vGhwtirHyVoktpPrcGznVioqMovgUWu1VzeLhsEC+i9q4V
bHZi7JMwxRv3raMSQ15A9n2atGnXRclL00xAy159kRy74Egtc+dYygYDjC0SzlWOExPVzGwToqEE
GLMbk8DFn+cnN/B1Ot4Cit+rfnLQB30Lw3JNUyj0HJx3g2QDzc7FUe8x8fKjnviHaorcomCESbUS
+rXXwmQ1vyM6XCfVQ1AXu0DXXkkoHdrcROCLW8AqnkLIvvaFwDcem9U1lb116ZlXZutsfZLEw1Ae
6eyDlcOXA4gm9JKXqpA/rXI4IH24m7SfozW6gZPWJJaPrak8d47zJVeDtfCbiwIYHDeFtaZ6fM4A
/kUFHuY6rvRLGVjbOHrktLNJRmeXpuR+yVaaMvkRyQlQub7rqO42aQsKqfhSdvxZ/zrK5oJLIWYb
46YKtGdMyF4HX4VZNBl3mE7u8SL5iiXbOhEks5ucMjgQzzq5Kkhw59Y1qd9tgElLXUJNwgEben0/
g13j4MLI45hXzmkFX0CQU+CoBosHbCh4DDUwMcJrFqyDmPB11KcrZ7C/weRAENHrhwTLByYUOWxo
RAZens6RZP9sOY97LlI4iFw4QMd5jiFSI770obaVMQgdmfcQyeiCWad+8AMe2NYTxoMI6sTFYvom
EYD6qsC6NTow6LBOgWQOnJ2ceqcXnOANhKJKUkM6dJK7BBn+ejKmy85q7uGeoUiX11UdPLVjPh4K
DfYr9n3HsHYuIxutOr2a1QYucLxDGgjXPTTVFe7TczexheGhc29XirrDcOQ+F80PLSFzBeibRglu
x73iA77vSTU5ioIJahWu9VB8i6rkiBagW2t9eywbFtZs8NFvaMZvqIyIfwoMjJQcVAVe4VmA/UKd
KN+Szrhvw+wrWttNlYffNC0fjxgC3XQW5F5dHrHfbFdKYD8bAn8Su4H7atnDuCW5O0EQSwxAuUCd
9bIBra+JJ6pPD32OHQ55KTzJVfVesdsrI63vsGwDiRb8wEswxBJGwOV2KmObKSWEkNF+TJ3iW6VC
59HoQeoa4zpK7G8jlLp9rOo4+STiGILtxJbKxnJiCF+5dYJK49/upHcdYVnpaP0XW0ZHH0MQT2KO
E/Cy7Hz8CoD/Fd9mYxeOLYY0dvZV0ftybZfFMaRYt5pyCy8mGlHAAb8WgTyM0fiTV0ohrW4fw7a+
6Nvw1dKsn4FWzSsew8vaEHamucYials0/u2gQC/K60hs0mG6UKYEClJ8UcSmhVNivKGJ4Gjp4003
sTmFne3WNTw1BwqSakf36gSBgloQX2gbXebl8GJj9bMtyJistCZ8cAbV2Tg61diiNSPOxv6dha8X
WX8Kikkkt32PIYYe983Owh3BtUUe4e6noR1MJtzcIqluSm2m6IY51i5W/q1LI+upUYPLNNEdN5Zs
LxjbXZMYfoK693NMbMW1sLpeaVb7RTfteh+U/l2ph1cp5wNWSxbYYqBipNgsKfjX+OHkan53VTj6
3ahbV7UeUrWeNCyDS3NvjcldoOgwHG1A6FVlHDimu4hVy1UQOZfDyJWkU701++KTwshlNz7Joruy
wvKXghlGwqIGvDVYhUCpo676VmCeV8vsG3BN7CbNm3HCG1kAo0tr76H0a3ju6dxj20M1N++6Gs9z
O7xvY8vb2k2z6Tx+RuLXFg8NfGs0oO5N8/JRmm3FLo86WrODlgYMa4AJav0KpbixAjGsVemvu6xz
E3iZ6Hm3GHM8aHjCijiyoL5JuvDj5GmYMIyycfWtvNvQag5aeSUSDgttuJ8M7WEM+2NYvpr4UuTx
epwRjTlsuRW30vvGhKA3XvsV36AOkBuh1A44NHZPqhWtjLF3U5YfNe8fpiq6rSCi5bYALw6FrAow
2uSYbs945EEyx1reUiuPAE/RqprNvuysO12qB0c1DopReCDSSHuNuQaWXYNOGeo7qSer0Cx3fhO6
nvFlDNWL0fhP0s50R24k2dJPRID78peMYETkrkxlpqQ/hFbu+86nn4/qmVYkkxO80i1UdRdQgCzc
6W5uy7FztF01EqFwcdG13YeT/6oHfmgrCihGvXtNfA11l96hZOkO+XDqAwTB0hLmagWGvr5/gDtz
ljkPPURaIcVWrVMYQYhqRM2NwOthh8gk4IFPIn7Wgej2o6xK96jRwDo3fGpbookarkS7gpNrN8rM
+WoDRNeDdICc7YYXmyBSuZGasbzqhOyG2cadbhV7ErBbQUM9tk9hf+U35cIrnKb7cWLaq4OZoZlm
ZVMGpcwdKGwEFUw3RNKq0+ubQK1vh0T8ENUvYfuiyt+89DNsy1dqC8trqt90jX5o8TOiUJ9kT72b
eKinBmkH8xuSTl+oAWazg91pgrAbakIzpSpuAmv8bAzqdSl2951hHcW4uvOma90LroWxvsqa8hhE
wWmMc9rexYtYcodF1/fFY9Sq7OicxJowJ2sBaoqg+NWYxqaeVt/GsvqG+BtKXwPUw0jQ5JWR7NVa
+slFvRsL7VoKQoQoyh+MTvuk4dYvzQpeqqi7UuP8GOTIlpn9lVJ412M3Xje14Hgy7fAy+xmFFVrJ
Oa6p1Ed41joBPWmmmYCW5gUqpskdxKUz17Hg6FWMLnt9i4bAUSuHZ79oPsDH/tLxFOw7s74fy4xj
WuRQ9Zs/YXygLzqE9wGCPgizIm1T/zXTDvNvVCTApao6mDJ1kcYOXiUOVmUAXqukH/JU7DNtRCmv
hVxC+X45eVxpOxHFi7pKd1Sfs8hF9hgxSN6mASkbsjYwhX4R9/XvJgAKQLWR7v6Dnd7qFr6vPbw1
ukgih6Ay5bGAEV8Zh+k1lc3nQEvvp2o+VWa9gcpaqY6BZ1MVSF7oT6q/OZXO8mME5MasSRT6T5Zy
LeTli9CgGS9KW1iT9WqSZVCOpbtB936xqpr5PzRKUnTXITqNkhvVt05lVthC+eol2THt06dOaa9k
BRG1jOxPvZ+Vb1PcVBoZ1708Eg9qdPuP/Xgfx899/wN/4mbVz0iU3VRsIDPWaXESbpMVeWi71lCa
SJKO57SYTd4qEK0WbM6Ws8i387qVBUFUG9dHe3Xsb2eEzsbhew91oF5zZmIubZx9GguhizDt+TTq
bQXjLsFlsKMsNkPYzJPyoUFEBipICO7voFjc9deQrl7+Betn488nW3QEil4cFC3lYdSne616UoqH
Sdgoz/yuxL+rW5wtctEQmGSjsGKdYxGiJEF8SYHiSzWcCuNZl0BXNE8Z4/9JG19XseaYmYxUImzW
2lf4Kk5hchCkbNcBXjUqlBCgk5aK5iDoxj5NxEOnKneN6G/84o0Pv2yiTXWaMY4DVD0K2quW5Bht
0I0q0paJRRG+ETxVDkW5cadshH2jPep1/Pd9GPiMAXtA42TJ3P23Z6sftDpT0f8hyfR2KeKbIcML
Xff57w/QuateLCT2KItoRSFy/5AVLNEMOMk1au9mDzPb35p66zQX93HqKgJajyOTGBD0as1L44eP
OkO4G3ZWmqhvDS1uZRN1Wt1aBl3upIOne7jp8vgQ1ToogRstDPdtHp6UQP4wqVeGz7Q7SmeXV7r5
CxbXcshIurU0HN1mB40eCvF77zQDvZij7H/E7r89R2D6ASdYxjv4oxepUi/U/uROLSjWZjoWQvDg
DYijyNnz5aW9P/jz3v4xJb89lRIldo0CTktlCyiZeBOhxHXZwnuXpkmyAdECcBKJhtrC3XjmaImC
wNXKwue4+Nqa9yNZwmUba6sAEsjsH82auf/4dhVDgoCBgmIfCKbkEHiFw4jH/rKJ90/DvIw/Jhan
PcyCwSctbVxEN8J9EA4niYaFnXXZvZSVIUohTJepZbSFbZ6R4G+9NSASmHoIvelSMIjxdmlW5Bdj
JbQSAKrqpkU6o9kjBE/9VNnlB8uR76dfpBoaA+iTDU/xjJTYngNf+Yb8CLASv5lO3k2BBGkcJEad
964Ip35yoBpyVzbDRkV9y8hihwMTil9BEzp38Hhz22L8KsZSAt2y8vLXn/LNapb+JKl9VUpyRGAt
+dgmBmpi/Eus6Fcl1N+VweBlI+0u25x//PvP+GcHFx4E3v40D9CycuXu2Wo++Lm4M1vAk5SLLxta
20XiB6YXgDFTGFqcl76y1L4JdJ6ZFB2rKouv0JNu4MLtny4bWmlcAwmFykH9Par/rjcKV3arZ6Cm
XVNB7UVFtFEIYEt/7tEMl/S73ntB+mZHw56ujOKYTQGl/sfLv2FtV02R88i9BO6yDKVlC1Z/OWmY
0vCR3Ewz5rwqR+xJkhPpH/b13NTiA8qjVgpm08huMWug6VQb/cz287+HHYABgHVHA+Ci0jyfP+9Z
BCroUZwlJZfAM8W9531v9M9xELn/sG1nRuZtPTNiZkE5CHMNpIhwKY+xYjzlaek21PkuG1rL5phP
MA2AHvhmuITeWgrVIuiMWOl5OCXXv07cQGXGeGASA6Vs4KA76fPfR0DsIOgQzZhneN6lV35fDaKE
Yojr+fV12vRfhCA6DrK+ReA2e4nljT63szgQRptVJn5Zdsc2P9Rl79JH26PfaqeTsNOLv2UUAg09
0z2RMoJofZfLNckkqaMi9W6tCT+rIL6XrfhapabhXP5iq6viQuuQeQP+XE5eDBVsOLPmnlvDzS9V
BZXG29QwAdN/GPONNa2fjjNj8tvTIQho5UkGHqT5nr7An+XUt+Fz9Kraoyscclf+toWdX2nIz9v4
Z3mLINxDPw0vrMgzVXMbOAjvONkuuS9c5SZx82eV0qCt2z58f059St1ZnxValXbDl/zexXdn5+xn
zPHM2QW0prm8rMgy10Id992NSFHuAW6cJ/+KXqNdfwwf9Pv6xjzGT/zzOdhvAdBXHefZD1i4GRDZ
kHkEQe8mzdVcD9PSa4lcrkQb9O/PE1BBJs9FJgfe8QzEVlzxzmnMapszoEWND+B/XbPweruDhdJI
pC2Law8gMyiMbTOA9j7PYsTGQm8CbZpC/Vlb/H0Mkw0M1ZaJxecbqBJVRJqgA2lMWkhkCze06Dd2
bu0TMWgCvdYMdoTh5O0ZSVCbH8Ru4IyU6EalZXiv5pZbqSaaZoX87fJnmn/x8kASN0vz0AWBwxKs
DPVfpUrwh7s1alICKBFhI1pY3TLTggQBgOB7sm7YGbM6J8lm4PFDH36P29LOpS049IaRd4WCLJIB
K3Ct6n6axeacqnoRiq//slX/XYm1zLBzBod9ma3q9fpOrVByb4WXyyZWcg3ggH9MyG8/fZBFEYpp
ae+OZgwJuPGr6OtdKSMl4me3uSc9JjISspdtrh63GbRHDQ/+zGUKFQqmnhhpQYg/II6r3QlThqrQ
g7DleVa/0Zmd+Xecub5m8iSxQcLcHWmrFtOtb9wWW0ntynjNfPP/LGZxdwo/GpH8Rn19nMxXodVe
VQGhoEbpvtaxd1A9Bf1T7XVI6+Ng6Rsfb2V6iYEaSYeYHgSECiT27Qpjv4vUZiAoNZ6QC77rb+vS
Nj/7t+FJ/qS6lcOIFioqwgZSUVr5gG/MLpxSHaP+JBqYNb8kH9u78bn75v0IXo3bdicciiv1Onwq
v22yL618TqxaQDlkRV1hxg8FRU58FU3o6lNa+LZnNfQl/z4zZChT0WEDg2kTXOnbHe20Ju1Cg/Sz
jFQniz4rZg/56kamvTL9xXcjSKWbRuD9bkQ/jvUkRb28dwWluu9TYR/Czh1Lyj6swud+Sk68bydB
7mYtoifATlvjmqtbeWZ/cevTgNaTDxrYbQ3Unfcx8B0WunHNt4wstnKCTyHUfaC/zG90tqaEXwpR
7+1hCL9d9icrL8qb3VwcR69EnCHqWc00MB6gmdWnMvM2AsiVYPWNjXmx575EVGGWMvlimnEq8zvk
WPIg3Ye65fjfL69m/VKffZyF28oHqfeMlBHXSXC73ThzF/lXiE3PhEnMeSPv3DjBPnH0/WXDq9s4
0+Uz7EkrZZnhZkbLZPvY926cQkEZeB/qqgk3zsRvnpDF6094BjHLbwqtdzwBKjyhkhi09MR/Kd/j
x+HGv473zTE8+afoFSXYEF5DWo+Hpp91Z5Qfl5e4diRB9ENFrUOs9o5TGc1oDeWZkUQqLr8GQvfT
zLyPMXimjWXKK6U01sHYHMhqHPQSaV9IZUDluJPdgAeIKZW636sK0jPjaPi2GJsPFhpCh0yVXxk/
HxxaarsoJO+paHhW+m6qVQdadzAa0Xif5F1nJ2guO0XQo0uexs7lXVlz5xIAfaobKoSBS5y+1cMP
4TML4epF+ypKvFSNhvBddC8I1u6yqbUzdm5KfnuNEoLZKmx13Kt0gtnSTqV8YzGrnxgaLAaTkIgi
On9rIe3q1PcVDthgKY+NJ9zVcfbR15S/j8spRyk6AHrqvShOvTUDKMHz/JGQuahvJQ0RdRDkG83b
1b3SeeyoZWvv2QbVoM9i0Yc01RvLo2fmv4SwzTcO6uqnP7OxqCzEXp+qZW1SCJXB93aOGT0YHjqO
yce//+4QwM7ddpJiSgtvt6uH53JETZ6gf9DB9YjXWR1uRCVr2zVXYUBIMkNjLJEDvqGWRTt2VJoU
JK4BBw6bu7VlYrGKRG5QswwCxW1rn2HxzukC6e+dMHwDJkM6+GHpXfxRp0WXGqklu53ikYl9bmNl
d/lTrLxkbyzMizx7yXQ1SzwvbBW3MsT+U5rEMgOJY+bkRmY6dFXzWVrWcy8bXdm5WSqNlAz3C4vI
4roEYhErYzcorlXQUWf234Zc9/myjZWzjA1OwExAQea3iMTLsTCacqIAqNBYTmfeBj0FGRt9CQpt
YzmrpmCRIhpVNWaWF6aUaOqYWxQVN/csG7keOCjq4EYbhRGdlS2y4dW9OzO2uKOo43oCQyMUNttX
pfmRMR1zeeNWDRBWz2JAdM6WGfmoF/3IpKPiqmPxM9SkH02qfbls4jcF2eLdZxbsj435N5ydOs1q
IkMeMsXV5L46dYXVPPvg813i7fRDWjDlG1sqaONAq21rUFpXUXNhP9WNdC2LmgcfWGbswjwOT1ol
A/9DQID/Ff1wZ/aZAkxyEuMfaeZN004whs9wZ86Cnp6yExuj3HlZODRgRYvqY5oDbPP1kS5WYsGv
F0RWbytRxizMJJcf4a+tnnMpFe94RkaUcSlXjUbnPxYpGpbAYZl+qsRQPbVDryPmqZVADpMUqiO/
eUQ/kEEI2lfHsciKGyhMgjtRBLpVazrdgstbuv7ViNUQIjEYzl8UB5QMzvpKIry2WjgkUI8OEMa9
bGL1mFMPgr2PEj6O++1HK0Kl5TOYBGt9fyO2is3K7cL3n1v/22VLax0ew4RrZWapgG5lOQVrQkWY
az5ncChOkVR8j/3QRN++PQSgdidE5hJ/VxjaIe6/56iqJ/BYoR+7VdVZ21M6CBYcmiAbeHPfLniU
MsEb1VyFXeZDU8lO7ge7ywtd29JzC/N/P7sHuseUXKMoA5gWBn3DGU4visPeGrR96ncbcoFry6G1
gyeCso/JhcV7VTWtHoaGNLitrjhZ/ZB2Py+vZt6P5a2m8wd5ElzrUK4vzqBMqhLnVT0zGemNHdfW
Xs5F9MzLemPb1pKi3xCFeTpSMRmUfLtvEQIAXQuH00zucYIaH4pVvIUrOPKpd4Oj+W2bIWL+I98t
jniFmWwTcMTSLZZDVqN+XM08/D6QzupXWpgPVVteGYIY2M1oXE8xRXVpqzm9ehesM8PzZz07IxZp
ZpbVXLvBHSHLZcDLt9vMmZnQ8914hMbNf738HddO5bnFxbkP5Dxvk1RRgLk0vd37zeCkAOdvQ0MO
92PTxRvZ9FoFibyI4VMg+PrMPfp2iVlfhkANNAzuGRK9pyNx/5tNzDXt+EGBE1jYZQdto+yyclpx
MehhoSIJSnEZhDC57ZNKkVjnMuMA0UOi5navTfvLe7luxUJ2Br47xuEXe5kFyjilnYDWAeMCKlLo
OuLqmfF02crKF2Mtf6ws/Eht+FkXTTLIVSXdRUoCOBdR5Lq7Gxu93HgG1ppnpkiBESQfPS3i+Ldf
q43FfEzESP39tdK9v2e+rbrunPyku/HO34Xfpo1PtcKLS+Ksw19PfVh/TxodmRNFaS2mO+d9lYKH
DNhnL18r3WkQ75SMGYThvmACYQqhVxWTXVPlTj/9FOO7MGfCDKYaq+82tkFeqZXDwMM3nfHCIuWg
t9uQi2opyh6+e4ZmTTfNQ7IbrlEDhxZnpx68g+GWt+qD+L3fDXfBMXqMjgB7f/q7+ti/yq//UN1+
82sWJ8BTEz3LtWAgomLKT2fikFkqvck2Vr3iBd+YWXz7UC5bC5WLwQX4dBcz7MZMAdF7Vn3vLeVY
t8aBkI2BMnOLbH/1Hp3t9iLslaohHMfAH9yoa5yseE2LT+hy/8PqFCjCKfX+dvOL1dXpyMiirA6Q
pjSn+jCzcKqufNxqBq88xDQ5/5hZrAXa39jnDo2uGZz0/Bl+3Y08ftWhnltYvI9ZZQm92GJB/TCP
fys765PulAfvQbxPTxxFhND+jfVcO1+YPtfBzp6qeupkK/VAs6uHuakuX1n2TBMHWNuKHHXXwe9u
foO5rSltf5MfctUvnS16ydAxSRZiEPO2qofuJnCqezE4zs9IsxdhT7AbqO13Ww31tWMJZxTadObc
ulpWMiozCZpMsBSIQMg0IR2Ra8kGhH7Zva/BQKEU+2NmEQP4YqT51oiZ8Qpuk/1wRGp2l598J94l
m/zqa1VZ2EfQ/55VUN4TgzRghbUpw8FHoysbNkT9pmNe6U7kmru8dabHUfldfmYOY0aj+5u7uv4p
NZnsUyfP0JYtaD1Rm0yBVNtt1L1+BbH8sdgLyL6I+w5lZ80R7QyV9ey4sc0K53MR483iCv81u7iY
ug8SUm0xG1S7vESbYA4qGdtsXdE/zJu9vdRVXwBJpqrAuE7rbhH69HJG9wmctOuHqHo0j+G01V9d
s0ARRCc3nAUXlmnbQHZriGE6urrxiSlDx+i2qJHWLYB7QDeQp3AZEPBq5wiYmoMrWLGdDC9mtAVJ
mB3v8sPAZ6UpQJKpSy97xIrgR5kyr0E1I6cOrVPewIPPgLvmvwTpv7w1TAERkaKcIL6Tuctjvx7C
yFfdliF+kv7kIRrk64kByv3GgZsP1Lt1/bG01Ar0Eb1M5Tgf3RAEy96sUPiue5jUIjtqjpCDR+3g
qHV4ZFrc6O8nIzyN3pde/aYNopvXPkj+n13QbOSJq9HW2fqNxZnMSrGNI7kn2prkg4W2OSz6V6pf
9XZFIJsVePVCvJIalG6auzTv7E5+1TpGTdWHxPcOGkxSUqQbzHqazxsbthboMsCE/JtlqNRDFy+0
R0I5ijnXRURXo7abwI7u01v/QCfutrpWbdNm1P+aGcINu2txz7ndhWfIQ69ViiYZSTi7HfwHV+0H
RG2n49jb02HWbQ4D27wmfWfYHS+xpSeytezFe55rUoc+Wza646if6M98KSg76zH9hsHaOJOrl/nP
DqvLN7ygJwOviOr2RvHYSeVraNQb5b9VEyoMljoyMBqtmbdhAkcvQBuY2xwPzX0jDSdKgVutxdWb
dWZj/g1noYgYyUYyxaPqDll8zUS07ZXfNOsoe48TEJ20Uj5cPiGrHurM3hwonNmDYFvMlYEMZfTU
72ZWfOwGb+811hVcbo9ayjm5bG/+8955Dm7A/D7+Lsi9tWegryUZmcFgiHGfwHtXDz9jbVPZYvXc
nVmR31qZ2gnaJ2M+9ldd68CYkB6TXVgymw1YcRptobLbE0DF21y0t0Kr9R39s8LFKbG6xjP1gFMy
4Xji7AlErQOpQVkymJtvIUK3tnNxXEYSWmFmeXYjuJHE8Aq2P6cXN8qaW0YWZ6QuMq9IUFVGkGN8
iXzpQ6++tFsjs1tG5k96dhBRYw3LdPBHtx6Pgn6IrFdrazRkNRxVz47F0gtrCd0dlWPxO08qXVQP
j82eaI2mNDwg2/Hg+m3+cxYW7reF9l3vICV2tSdoTX6LvDGe6xT32rfc8Z/9mxpKCh9Znpm69bil
mbCaTgHplND4mjUNlqUiBjRUoxj5cL0jOga8Dq1tyLtZXQBSmcKpsr2c2ZQhyDK2C4+rd/CP8d+Q
s7MPWiP8zJQwnsWv7mIfipHig1Q8VqGxkfxu2Vm8+mNo9b2HC3KVPLpNg+SZttquG2elEPMf+pq8
4f/d0N8H7GxNnkFQU0ncbQOWpWG4D/6BGX4Wsv5jYeE9Cq2pCsZIudBEiop6zBPRjpSNnvzqXTsz
svAakxkkeT0vQ+yfJTVxhvbbIAwbnn71tTwzsvAaFow+vjliJEr1zh4n4bWuvNPl12Tr2y+cRjhG
SSsawuAGSerQO79Sx2AHEekhbTcQdWvlbD4M7RS0bSHcXfZlR7HQ23CgRkA/dschOPnhrRnqtwV8
WXIEEUxxLzMKyIDLteVbr7nIa7pRb171Jmc/YeFNPKM2J8skvhUzCAs1SJziTzPzTjsRu036LGq0
v7y/69/wz6IX8dvkK+EEF9iI0gojGrFIyXTaXTbx/3FS/7VhLgK3yLIm0x+wUe4ZSTpmu/xFcRGZ
+kC/AAI3ySke0QXwd+rWF53/4HehyJ/tXKawDMY3RaaVo2vlqWNk1ddSoVUqejdZW50GwPeC9V0d
T0mvHC8veeM7movoRMtVic7vHHO1UeTkXv4x1bIrmHd2Rqntq8K8K1PYcy4bXa2OUASEyJuJGLAr
i8fPz1NBCnpytv9QK2Y77ZN1X3+tH41vtGJ+wmfyAjWKlzr5k/DgbRykNY/D8BvEOvQS9HdF56pv
anUYSASm8aFUr1PJt3Xl+fIK15zBuY2FM9DkyegbGRuwnF0PgnZdUUZuNO8mT/4BZEgP4c9ylnuJ
lHFI01CFh/iYVr5dKltotrWbN0NngAFJ8PIvD2enB3XaVZB7ppD/BAYsE5szwGvwPlOfUd9MABMJ
LDsBlIxEmeE5XrMnE92fdK+9+h8ybxc7qu3dW1fR0Xz178sjBBJudthi9Vhrhr4xv/heVpXqQR9y
DSBvOBSdk7mTHf809voTNR83/Q551W5zSGTtIJ6vefHlFOqcmazOUYn22YJupoN7bKw3QpItIwtH
HfuBOIxKPLioDTlKr8MhehjVcuM5WH2SINsmkUKSEJXVhXfWJnNkIJe1BCfvMN4lbvis7WtXOwRH
+Tr5udXNWjuSZ+aWAd0YwNfXKzOnY6o5Siq+FkmxVTBb27lzG4tgri5k9C8iliSpN4anHksIA6Zw
SzFytVJ0bmbhgSfGKWiJBwwXDLH8avLO7ZliRoVGhz83LAbzlzx6FGshtnOLsdSQPm3T/LrReHxr
WAx/GqoX26Kg1LYsxNDGxWXrFpU4PYuDuCUssbXvi5DQHyRBDC3KemIZFExCNE4lppsp83xYlq+h
AWIa/AMu+h3iNIrCWE1UKueept/kRnUtC1/DKrNFpHQRg9xlgbo3NMiW8tSuYsi2p0dYkW0lvG9I
O5VfMpNwUMUcPGg2L/v19V9GroIo0wprdQ77SiD9vrIkaYJ1zPQvoXzjkVlHd7Auwub1/bLB1UPI
GwV9wcz1sMTFCfFoptFcE2Ha10uufR/0AFiuy0ZWVoVE3zx3B1QN9O38389SicBPPb0MqAhGp/DI
GOdBO0j76GqrZ7eW857bURbhFdizGgrHes55A9WB/jPZeTvra7vz7LJEVXer5LeyeW/sLW7wZJZi
6Pu8wlLctztdGcR9b0meK3aasv+HLWTwhB4BY/tM4L7dQqVsvT5XMVUl2q0fR1dWB/2efh+qPzrR
cAIv+pV4W6RKyuoCIU8H7wHJF3Jhb61WSZHonULYWOg/tEkI7QxqN8Yd9qFHXbMTIFeUnbYpebt4
RsVvLTwy3lydQTlVSTvUcQsoBT9L4rGcukNnGqh/XcWwBhXFABdhAc2rB9nkE+x8jpTdVdmnpnkG
bBzbFeg7KXjs094Osi345Er0ZIlny1q4xEGMa8EQW3rI2YOfVk5qIsbXNvtU2bjO8wu7cDRvDC3c
GUkURKw+UUdhGo0jNZXmlEqkfhsKP7lnZKA9mB3UKpePyu/H6ZLV2cmeXTdTrHi/WqzKkPAN48Co
NurL5afRlOxc9m1jqJ0M4cewfbhseeu4LA6pGMpT1Y3cvyB8HOuvmSxdT4250fqQV96IN5u6iKXI
5z1YPGdgKrzpc4ch3FuP07f21jgOH+svSFsTGjDeCQVwZIsyUgnZQXno0RIvNvKMtaiSn2IhN6dQ
4ZWWeUbceY3ReLytc8th3MdHP4Kg8lN9EPb1rt8F/sdZCokfENvtk/E12G95oFXPevYDFtEXUxK+
YZS470aaUhtG21MtdZWNMNRXQRHupDD9DPH1zVRPxdYpW8nsGKKmmc9M9iwmu/jYajjGrTJQ8whO
5mF8SfcMOvXwMtv+83fdHneQ47Lqb8bH7Hlr1Wu95ze2F0dAG8fJr1VAIEanUeerCvR/5O5b0nnU
vcPkQyHo7iRVMQK6xdPkpSL8m9MJaEpkB373Sxm2hs1WvwOYSplBRwXCpMVFF5PabPrid7miOGVi
bUOIA00yKKPytvcNJNB1m8HC/d/fN1KmGQejQvG9fBSkqi/VNjVo0oi3qjTB9X1l0nT/3xlZ7HWr
BJKIP6FmUb4Mdezg/mHn2OqAr23g+VIWuUo2SoDwdA5yiVyrDYoD3uiyfwj0fm95TOVqfmQLI8oH
RVVu7OKak2Z0FJI4MLfQvS8Ocu4NiddWVLuqFLJWeqTi9KkCneWJ0L/qx8u7ubrOM2OL3cxi//++
4xCWuoP0MapQtH5mAoPBscTxmVLs2y0l8NXrcr7CxebKXZZk5sQKNZuptpc+OGqZrcLbkdqhI7o8
SsatMl7lr5fXuuaoz80unFMcoIIQyFQOrEqzjfxVFTfKWlsG5s0+e+jC6P+VeQIflqvuezZtZbfz
51g+pWdLWOaBDej3XGzoOZWpJj5ApdzslByZH4IhhAvKYGPHVs3B/knTlckOJmLeLmiY6n6AGZkd
g+62tsJ2Dw/GjTQl8I9n8sfLn2f+w5ZrQ6MLkDlVF0VaihgFSq7GUHgDBW8QRa6zfdtbN2L2zAiN
nYztp8vW1pZGGkrTiZQLBd3F0miIB34ud5Q70kOkpfZQ8G5M3r7dRAhqW6YW566Fl1dtSw/wq9EF
v2K5TR6VXM+urSaAV7Ux41NryVNpDxIMs3bcoVZTWVV4GGJR+hhO3rCPy1z1r9NWt27zBrZwI+wH
pwCQeJNOg3ZsjUKWbAPK95HRlyrei4ZnlE5vmCWc+FLZ3UVjKb941NG/elofM38iGaatDp5pi9Y4
7TOmCO6sUZV3UAWAzexM0KdtmTt1peqPkLIPPye9L+C2NmXHy1VymHqcj17u2X4tDD+Zd4dz2hSq
6EboveAw6QI5DiiWade1acc9T5v4ITSqYU+ZMHyqAoEZwZbZlzH8ritF9f3y15195NuzxMQsk7Nk
KBryXssMr0qagnB+0NzQqo/wtkDF2PWxUzfF4bKhlUH8N5aWOV5V+F3TK95cQjcP0i5xi1fvRjtQ
MTiG4sbTt25MBQPBPWcWavnAxmOktwFgNDB95V36G9On2/nH3N2GRs6H8t0OnpmaD/W5LxPVvsvZ
XbcW+HA+w1Ztd5dGsAgWQwxHhB99aEmn3I3tnAOTS2YX17JvNEHNM0Ujgp3c4Sbblc/G3fiQ/KLH
uEdRYwsDvZKc8P3O1rm8nAbaUqh3Tq5Rl7aaWQ4+HNEay9al+iBKv4SEK1Q9W8Jfn1C4e8/8z+Kt
qHuo2JVJRkFqeO7EeJdLTClNG05utQLxxwrYtLdfkfH7CF58dIh7h5fWga/82tqrSJPPm2n+w/N3
bmyZnUu9mbUFLjXPZbrApzZUN47HZU9KQ+PtckBhtlpCqc/Vo+mqKa1fvjEENnxAH7pmk0d17TUn
AiOdgC8E5eFFDK0kCJ1oPlHKJNk6Kg3H7j7cC4/jg/iUvKQf+6fxm/IPCeu5yfknnV06QUsTFTl5
cpiptoFL2J7AlBI1jY1btrqPZ0tbhJh12KCMXgN7Np7iEvJ9m+KN/jN78h6MvXGoYBYW9kw20vnb
Ul9fazla50ucf9rZEoEfjWEwZybS9/QOjoJj+EUFpLOjnHkV/uhP3e1oG5+9esN1vn8QuG44zt/a
zkw7LvxKqamNqE6cnDyFMR/k3TR9NtutztHq6piqQYeYzg56jIsz46HFOdatSKWaqSRyBl5ZqzpU
+m31yvAVTIL5jyQ4DcXXbQj2vIK3nlOjD/HH9OLsTD2jVmYBw/EUgzJUwl0QRPtAq3ZlLn/Qm1+X
j9Da5Ti3tjhBRulXYx1MIAyqaDj0THfEUrmpcb721eitUH2GYtJ4J1qdx55eKbmlUkD1WuuDVcXX
mtseUKVBuMlVp/boTdYzwoF7Y1O8dbWYwgy5SN8WMXn+entStT5VAtEz1d91naKdThpyFFbZOQr/
P76Qde6bb+UONV5kPOKKAkvSfZD21QHakX+AS1sztJ6qjqxzhhfnyh8LucwZanSTyjyJY8MMyPHy
B11rCaItOFf55zW/63qOsjyMcm7yVMRQ0vilndD1zNHZyJF4TAdtJwyIcERTjxRf8a2yoMMzbKFm
2j8umiuj2qyer0YguF3YOMGJv4N80s2ZBjMWpv9kiU7ttNqd2t+mg50eyt2wh1UYUWIG56dd8TOT
3c3Q4P3pIzQ4+wGLGwVROII5YTG5ieJUsk1l+U57FRxjz8i+HtCmlfb1k7DbSlPfp+RvzS6u1qiV
gaeJ3kRv1rya9SQUmorVYXN57x+Bt3YWnlgrAnilPD7u7KtQZc+0vf4ydyga23zSK2rojGqUwf9g
7EbeMr24Wj19sMmfrMkdEeOR7BytQOYB7+HZm16Te2uP4qfTf4x34a61dYiKZOp3TeHIidO8KE7q
tluHf+sHzWfx7FXS8xpmgYZPPV5p8k11ytz0gI7Or7KHbdLW9gjTwfGpor69YXnrjC3CwCjlTQrn
jxAJ3a5Ovg/adUp58PLdfu+s33zpJcxH7A0dgn19coGSOnJ+21Uvlw2sAFywQNmVmhV1v3doRyRZ
0s4Qy/+cJd0xXtNjWNvZw8w9rxxMxWHsH+e1LxyYLry7ran7LfvLukhdoBor69g3mOb81L9kn8mK
ka07FHvZsuPbkuo3Xrp8KK6qn+PR+nF5/atX9s/yf+dtZ8cnYEZHoPmKGlZERj0+W13o9MIHcYoc
dMpi4fMQbAmmrJ7YM5OLUDgJs14pJ2NyTes1MB8ZYXXU+LnRtuYCV8/OmZ3Fy8NEYiKXSsXZEZ6H
+NXwt5AUq27+zMDCy3a11yudzN4N383AEfrrivcTLsLH8kt39G+i6SjLNMWPU3xU3RxcyhYYZmsn
F/4WXrbKVBAgdQeUleSosSMNYkk53qnJZny4tZvzbzk7KELTg9qUSt1F/Qr++15XC1ui/fczCYfk
phxapEaFFN+rybFjaI1/H419cRStWgNbLoqHLEAhS0qa+vvlE7xeWjj7DAuXXFtxAIEf3xmhtF3x
Q7vujvGNcBiRX9scTVlBz+AuqL0ZRHWQsi+JEaxajxCIIumewdHxo+ZKiA2bJ+lAZewnhCz/4P9m
3N1MDCK+nz5HW2uMslCcgKoWjm9mztgKGyZWwicdmLfG4C3tJ1riy/2D1N0EyDjvX3zXfIz30U7V
HAmZMlzPHKG2jW1l1OQ2Epu1EyXDKY94OYIV/4e0K1uSG0eSX0Qz3gBfeSQzs7Ju1flCK0kl3jcJ
Hl+/TvVui4XkJqan32ZM1hUJMBAIRHi4n6H7iDmA1yZieBJ30x4azjutEiCWNy2AzgTAlKUdwTMt
pJhx6M2embuBQZBMk6/B+iSY7tl0CJTp/rbBRbNmsOJQnbEKIDCdIvyIU0j+5RjX/kjqm7IjrjV/
0BP6+ujaj6+XXX/r/K9tcxEu0fRGykIZsDf6qg6Jw5pdkF+Pwki6eMDXBxo8ZLVGLtApRgvJ3gSI
tAlV+ywz3JSZjtY9ScOH1oraoVs3EshBwSuP3ioI4LhFUb2qqBl3yF0z0KM/TckdNTzIEZqN5AZX
kBJ3L2/iVh6ztsctrsslJK092NGhb/drHsrHwhzeoTR6f9mMaFlcrG6KeqpjA6dstD7kGGKuSlq6
Q+nT4WqaT0XKgFrTv122ufnd0N5dpleWThmXosV1a6FW10N608idWNVdaI94pv4za056KiLq36jY
mTjFmNHC2DDyKL5yTaVxsOjijX9V7KA167IrHYPbmBfcmQ+Xl7Z8Fd4l0W0BMwdRMOvLBy1GdJaR
tJV3dfXZYoJUykVpyubJXpvgMmttsiBG00O4tPVAphbuFyzC7ENz8r57Npz/4FmzhIpLa+I+l5Em
mRYU2EC2QzoP9ptxX+yh1AtKULHWzEYrE5/r7x3Ey/nrhR4pidaPJg617mO60umfolv9LUWpR/Lz
XQwp5U8R2GArXEFoALz/KE3COHeyc7lqmjaHIEzQV3gUdZAPKm1mQuAXdIKX3UNkijvUcSuZTWfo
6AHosp0ioc9N0NN1kx2kAjLMTTfRdbAVoNeIuQCenYloUWjKLcqC2u3gdQdtj5mSa3YsT5gQ85Nr
5fDPV4YyysLDAkj+GU0XDaOyVgIUloBRf0vk7olCCP6+ndzLZjYIX0B6s7LD5XtjZOZhFaL1p/sV
lKBdY4jYroulRwykYXTKnWN5X5TFB+KLD0VXp/6Eri8kEEeAhSRpFwzWLruZWvUxmGRmq0WOT92o
rdtOj5ho8yjGNATf/DfCkj8/4HEAhSRm51Fx4hKZnE6llhchRjPSLNipbRjcB5OSO11Ei4cyCgO7
tZp9Gieg+B3Yd2XIT9iCH33Uzs7cT8OxLwxooHap5FMovd+CiFo0b8z7JVgT0QmFojfYr2VMU3A/
sZJGUx5MVPyRSr9FKkJKoXwOvX4A+bAA3cUHf94UF74aRhtIdJSVP7Sxo4R3KbJHsyUuJpDrahS4
Cx+O/zIG+BQ67tD95Ymf5E4aocFdo7xVdP5UVQ6DBOtlj+RfW79NQKoVgyAK9Dz52QZNaicobea5
3xklhCn76T2baemiAezJ0BU2KzSP43YQLIzPDharmPiDsA7wWchyuGu7YqzEICvL/XScbQ15fx8+
D4omWNvZG2YxQyx9ocYwgA/lQfmTlRUBfkbuV9F0HdX0KYzAHcP0fFfk+cMQ1TdF219ZjdI5uaYy
B4KDH5e3d2uhC10zWkZLKZ7/gkGLkmVutpWPH/lKMHg/aM1DS/7pk3VZKHwfICtAJUDdyN0BtO3L
PlIqLHQuvIjo+wF9oqY2wAko8P8zl8SrAgwdMkhA4JBniFujrcIuAq7en9X2vYHouT1quXAObfm9
65gDakFYAQ8gJD2A/OahH3lK27FuWONn81110NzQgwS34ZTTTXIDuLs37EkscEk+k/xtEgJ8YDYk
IMDkEXJAQXQ5ErDSB2YQyGWq/WplbZ+G+msmh2i8mfphbsOXTG0Ez6mziLKsFc9fABVBNHxGMqtq
c6sMc1r6OQ3Q86W6NN0BpQrYSx909/0YkDtTKoXVdJFZLpAptMhR36wLfziCk310i5994QJnDOGM
fe0mH13uUlsaXb2wU3EpffMDrxbNJWVtF85d1KulPzjZfNOnB9WLvdhnk8PU+2iPIUMxFnXTdf/Y
5KueFAjMPgvD3I/jBvLm1AFBreCy/Cu/O/PclRGu560YSa5nhZT54RCYpg3Z1Bcaq9O32KjUt6g1
erfSrcqdpCR15LI2JlSXAnprRRIaFnlJ/FhvMEaBKTPMeA7lfZ4GP2fJGF0tAEltyCafTuSdFVHx
pmYzyEKolfWewvpruQ4ld5ikN6PPn2t5OhapcmcCc6+bzYko02kOQDONVvyxj5trjKLDlCKBfLW5
jSyz9TJ9uOol6Y3lITJVeSjshsW5k4NgHpO0JaTBwuoYFtFt3EbuXHatXUatQ/Cf2hkxdmVTRo4y
t73bpP0eqhMSyB3i91KrTrIyflOV0tPTYm+WmLFYVOw1IzvWltbYI+BB7ZzsQMi5BwbrhWj5STHQ
LY2MEj0Iy4/MZFcPEEE32mE/htXeylOfTJCMrNQE87fF0Zz6b11ID+Bq3qW6ccwkvCvmxpWK2oeS
yh0mOHcgyD5KWeoXfXJICtzfEMCJ0pq4s9xB1zyEkHnddfsssF701kKZpjKfEoYOjxk46E9/4hAD
k9iBTyfOIjRx8zcCIToPMQwyd9qxnUF4rc3ZEV8fFIpG+ZkoMzjLtGlBRKUP8dTXbjQX5gtp9WDf
SsUhxf3aRhF1Sj0BOjujljs0+uM859dFEByGcpE11vwxpoE/UrXwpJrue8O4hsryXqXt/Tgwcleo
IYEnhZ3HwG7nTBlSRRZAfyAHCkJqJPhKApZh2jVPbEp3rFfRwZHSwlFzZJBWaequXiYPbBk6bwmZ
7XqeO7ece7hG1v2IkBC6tFUSt8w6DEFYSuMTKF1eBUAbQ3xALZ0+lRIXJDKtDxYuTCd2SnOb5Sr6
oDTpwcePUeU07q2dkVSxCw5kLLGsAzeKgU+056L87LIYvIuSdGXK6XFU+tYeKga9ZPOlMDKPBQNa
INFbpqSHRmufDVorboi+w11dgMkLTCJUia7hryezG31LByIjpuFk93rAGqe2LPnZSJqwd7No1m+R
wEHPC72uGcB7SDo9D2GhEZ+wApCwEiiLcpgau2M1NDnIVaGYvd0Q5kJb1AU39E6iqJeoA53sMk6+
NYME4qK2vc4qrXbSoYn8pAAxXar0g1sHTe2gf/reprnhIvZ8a/O0dalKdA8MRI0N3awPGo0a6roy
eS/l/Ic199/iaYAkapuGlQ26ytxOh1izTeS0VRVbjiyBMlqPLSibx4DuGFNxLecsPGLUndojpQcQ
nh2M0ToMKSvcQA9rxTGkxkI/LaW3AZkSm9TdBzTAZC9TgANCZokpF7BFuTPNhmuqlqnNJpXkdhdP
Nw2Y491Kth6tVA09swrIITHN1KsTizjdMBje0CbVjY6Gx57N+WtJgtTp+zD6hofiaZp6Yg9oER1C
JlUobXXlUUnZPfTjdyFVHoZiulHyYLgvU9IcQm0mUKvRDCesjc7JSnrUSOgnWvRTzUr9NDTTszGH
j32b6oK7/ywJ/noFU+5VliQtdl9PcAVDY8OFtHzsmkp2Ahzxpp2HZ1WqagfksvvLueHZq4Wzyr1a
ABlX8qwiBQJcrT9YHU2OpI1VZteVPGd2IsWVYJ1n2ShncSmVrLoNijKHRRH0hZ+Tym7b6i5Qnumk
P1xel8gKl4xWczKUFZlK37TynTJ3Bxztb6UqgEadVQh+J2yrm3a57leLQc2sw71Tlr6iIYBLBWLi
GGIYNDyqM/0wCUK8xQ5FkN9ggnAXsXj5HaeeWII7X5RWcG+ZAcpwklYrpY9TrJ1wpbXPlIBg9PKm
nuES+eVy+VrTkmno8xalzUA17LmPBqdNaepBy+9jRh0FquzVHupIu1TSn4qx9S7bF6SLfNGzS6mJ
STCsMqyi8C4IjXrf1KgC4I2QIpTHpQNcr4i2RHAuLa6YNifaEEWQKvC1AB2AeDcNzO5kSHvWsxMi
deoSRdR9XPKz8/wNU+nQFcGj6rfXrbyKEYCo8wKiqPJxPNUy+ColL0fRqcEMoydiYjirFv71Uf9Y
43xYKjD2oBv4qOH0HkI802n9ZeS/jjHPvGt7fzjIdrwTlnS2XfaPWc5lISUwpAPBIjt3dFXTLlzt
e+xDDmh0gGyxQWECpRBRY2o7LPwxygXZmShxBlK40o9SU7XhpYeI1bcjGWLRUVnC2Nk3RGNq4QIH
5zNf05jiFgR0GZa3lMyT7FTtSp84imGXh6HxUuGY7eZnXBglqYp3sXY2/I83rF6nKHj5Ek6grT73
s5O3tnaa98Gp+pUUHo38xqeCI7l1f6ys8hgHBUleBXm70q+JcjRYcyTlfEWN4huRTNGWbh2LtS3u
WSNHpAhAD4F9RIXZVpRoF8nTS11o31Hz2KWWedSH6srIkke96K70ZhDUg7ciwdo+d3OZdVzFsoFP
mkyG20vkqomMF3VsYq+sMM+Yqu+1afmXQ96Ww65tal8vGF3vWGwMeKMapFR8o5dyex4z6ZijLb/7
d6a4ONCmBnKmsq39MHiJMOgxvDNTAMYWOenvhvUqshWKwcIgzlDpA9d4HTtovhwhrX5aps9ld3gU
j59vXtHrHeSOfF3FCSETzsXS1m8AKX5Odqmv+OU347k5Vr6oFSL6YlxG1WnRZEJQpPXVLN5HeGFi
hIYemSSyIzp53F1sxaTWdLZ8LjwF5/BuwhRvm51yQ+D1ovVwVZKptOaxinHCm/y2m68k1A1pJ2Ky
EizmN+x15RdNGXeMDuiZzrVae1bfXetSM9qzlR3VohVxW2xdPZqOtI1CXRT0ktwnyrM61YopwScC
yI+GlTOXoibLZqq0tsF9niboxr5KstY3lePQQ3F4/IAajCPVeOKjiBI1jZuU6a7KqXv5GG8lSWvD
3PfSWEKzOMT3CggYOroRY+1WXRVgIRh8cEPehmUsyLUFFvmaVq8MpCxGLBW1NIwwGgedMsTHjwnl
nVIRRcTtjwfMPOq+aLfw1eywJkFjMZr7hfHLKtEeLgTL2fbFPwa4gMEgPADQMQwkZD/B9yq8V2Ul
dZC5Cz7V/xMO/5jiHLFKlMIC03Du06dlSr/aKS8RqBjTU3nonO5azMF4RnSzJHsaxOT+b/c4t0SN
Pg7CnmD3suFhLsZjnea3VbDUPmTymjhJFh8UibpFEDmxlN6o4Oc1MsnJwt7LZ9NDqa10KjnEAKSc
HC577hnMgP9xnOtSuR9UOcfOjz+WwaDMBeBm0S5QPPIZ70RTH4Lv/FvbaxVzEiCUrLSANUw9yhj6
m5cyi3pAGUGUuGzlgqBjB60Wpt7pGZWObEpgiaSY6VTip+qwZIIoXpLd0HrkyN4H2RZZ3IzZK4PL
GVotTU6nsMPDLPeBXKR15Y71C5JRX/C5Nk/iysryK1ZW9Lyv+ii0ctys5fPgofJa2OAZBwfU7AS2
YjmNIx10UfAWrY07nigXm8yAjLdP0o8OJUR9uCsBW7y8NtHSuIOJWszQ0LpBMl1rjtaXXhWI3pXb
3r7aPu4oalCmhewatm9Baei1HRymuxYjBMpHvhtQhbYvL2kzSq/McYdLjiV9KgjMpdG1Wkt20JJd
bH6oQeaXnahSIPhI/H2eU6tS5HZxQPUXMw4JegR1+3J5QduZ3Z8V8VJxIwFZYx/AiKL/GrW7qLs3
h3yHcaMd6C08Sf1WhI3TDOGi1LyjQJkT/VHwEzZjyOonLCd/dQTKGMRb8bKpul/kjuqoT4kL8a7b
7EW3LV8ObBVI1cyhosmxTbuAdJoWKpeLnsBXu4TQNJLxGPBz82qAfEAZvBvd+1x8CNa3/B3+FasB
EAvyDE22IFrw1Q4a5ywJuhjlwdPk5CAJ3tefEGq244PlG7iodqL35ObBWxnkNpRUVRWxCAaRxDiz
cT+Q+8tL2vTMlQFu55RmAiqwjAo/YAA5fmoas5VYFD5ERrj4m5EJYvI5VlEFHyAMo+qPejAF5/ls
vOD3bblayfIjVr5ndkmuJQpWUjSTE2sa2kb9PciFbhpdO6pGWe26pPhUjegK09nPraLta7Z0W6Tw
Cowhb1qdZvYEjIWtZewYWo1Xgbju8mZvH9HVb+SC9cjqwMoo/NS8npxShZZUcmtByAbKFwEUV+J/
Lp7D7woXubMkiuLRxK50rh45pWmn++RWAoEl5B2G3llAz9adKJXYTqtW6+RiOVFIJhUNErnOtUCf
vGgGASzg5H6r2T8wlrVMWYKsq/NDt0CX4+1fbjMX21lfSZMewt+yUwP4KcZaHMUOUztFKpkfGgsH
9R9PanEbfcYxgFlTmuVYMt7Vk42eJ8DlZoFxtPg45jZwLE7oMADH9pkk8nxBkNC4qLTA11KL4hsP
zjTZCqg7sdeRi+po7hpH1abf/wMMmsgoF5lKQ2MZG7DHUC+x9R4DPEx0RW+/B/64EQ+jVILYaJMU
xwXF9VeYaR2I7ZWO5CgTHIjGNpimXTSnBO6ztTSQ14GWaYFBnakU0TaqSDvkhT/uxmyH4QfLzdwI
NWA1dE1bcUxjj/RbFBu2EhLw5dFl/GFR/OPjV9rP1jRkhR8/A+GBbL8H1BDFblygMibsbGD6Ygx8
QzARsFLBkrfuz7VtLi7liHtGDM48lBKnGz1PnkulOaUF5pJJ9d8czrUtLiJVlaLFtMTuZr2jgFRX
azHJ6kTy7zOCPDnzrIP4jGzd3GurXERSS0XGzDWszuyR2JOX/Yi93OkrDMseJkzrOPqeHAR+tHwx
PltY2+TCUFOr2WAYsImBNwXAYwNBD2YDV/7Zu5qTTE7l9IBruAK7grXyL7k5L0AsBuZiX68cEBfr
GMsNvdRJIseEkA7VHflFlKecjdYs4Q8J0aLppYIlkUekoqqUNlDhLvwk20kowEG7FeZMp3QCtyI2
S/eYqZDQrxG97TaDxNoy/2VJnaWIFLj3X01f9vp3zD47GHseHYozo31a7ihw4a3TsrbIfddesixk
TdhfINgfM5Y9FZH0pqGwlVFIqQg+5pYT/TF2xg4CASkgbFVsrD45LbGTQ7jvGShsIvdHgvvVAzEQ
CgPi+2zLidZ2uUsll6Y5LnLYNSsn8DX3r2OqajimEGNygGEaroTHVLRY7lJhQRIGYaHWfi499iDS
zTBRJML2iWwsC1/liSCzB6H+YiOW30dMp6Tmsx4I8IObid5695YrZmUkASGCVhhwkd+7l3st5Ex+
BznMnKK2/zvI5aIe4ta9tTa6rHxlNGtCK2sifDK4ZKiedPnhsi9u/H3IEmkEJA9EBqyVi9wNyF7D
aYlnaHPZSfKWliLewK0wAhMYkwOHFTD5vDR33Y4giWG4iHTDlp3ZDUonBfhln6GGAghciBrKBJSE
I9q6M0Q94tcXw9wNmKQlU8YCa9MJYuaCfEyvGbXb0UayDDSOM7n9T8ivY0YQmYd3eWM3XPKLcX5j
NYKmKUYM/LLv7Cl8SY2HioqUpbYC5RcrXKAclW6C4Bj21swwPqo6RusnO+uhA9NQDnRhvoMAq9/8
a7NctBxY1hjVCLPMAvfq7LZ2+v7ZoTK2fFLH3ItBpRuZ1HqhPESB6YNiQU2u8EF0dJWPwBx2wV5P
5VvA2R1adoKvt/Xy/GKPC5W0KuQenJp4QwP157yC6kJBAl6ChCKE7dbW7cFV3amwF7gCVIUEV8SW
92hgVbWAwMRcq7r8++rYg8utbyircB1BEUQCCJsZoxPrIur5zWWu7XBHpAJPr650+JAG+FIXMojJ
K5GqAv/9aP6ULbsqPMNBSjPtg5vu2jhcPiNbIRXCGH+WyR0SiuQCI7b4qpHmdBBCAaE/eDDoN5Sp
R0/7qHxRRi7aV+68AI8R52aO9fZj73Tjc2DliEcCcMtGLvFlVdzp6EywSM0L5DvKM1cyJBt51r6n
JjCkUiJ6KC5/jEtI18b4N2qaROCLYdhCBXSp1GnwNEeeJtlZ59TI03Aos91MnN5VwOYh9f8B+7no
K/Jv1bjqe8CssV7SeJMTEFcq7fzYvHSgqccEIKjkO1+YiG8FhJXraFxaYURmKLch1g3OXzAi9g67
zVx0maA495n6uq0MWDEIDUCo6oIu9rLjbt2aa+N8viGFOZ7IOJ5tdiSRYfdQ0Px3FrhkA3Bgg2kj
9pSS2h6UUzeIyEm2ivNfPIeLMbqkG5GiYgdbT3sN90pkozH3tPBVQxAHrPyC/Gljz0BSh7kPTM5g
UJ9/+GdRwoKWpSDWkdPSblrtYNJOoP15xh2FK/+LEW7bikG2eikFwnRBQtBf+b3pQGkA6DLLyWxA
5k07dFAdcyt/qVOJZBC3lqhpSHGgA7yMEXM7Ci6bELUHfDQWPgfNccpEF+9G+CJrA1y4VinYv+oA
BuQ2RcJ5HZDvsvXtsudtRC+CRA3UexqEIM6az2Vr9UWhN4Ufyohcxk3U3GnToRsFmIuN8/vFDLeU
qrZaXUvN1m8HDMFM32eD2gqNvH7WD6klqqeJrHEXjQVMJVJQHcySdQNo+PvUXWPoJ9XA/Zj8vLx/
59Nw8MH1BnJ3DJXDHLMd2MBpeK/ILwlEe/VpjiD9+WbWT6HxXW2+FVHgXja75XsmhrgwnwxSCpUH
42XMqudArkufke9lcIpQGbhsYOOiAWnvHwNcwDUxD0PMoin9PsHUEL0f5t5Bcu3J/bUkP5qG6ehT
LPDFrfz2i1Eu0DYNpiaHHkbV+6WAZlylT2G4l3+aSL+WKXYN6Fzdv7zQrUO2Xuiy06vcazSNKdMr
2Mylu0Im+5Y9BkooiFSbp2y1m1yoGFmRQ1doMaKVNmB1BIV71v7qJpE2gWg13DnrNBbI0bIarSSg
X2xBNYeJBIwvWgzaZIJba3tV+kJ+AXaZs2nyCYQDZZbCWDFCmB3klh1mJDs19aQ5+a/8/W9TfEEs
S00JY2ZA9atx7inKbak1AoffPFEEIA8LcRAK1lwaV1WyEZEQFqgK0Mg82zEVNfq3Y8UfG/yzpgt1
hZY9bCidn+lPFJla0Q4gxX5R272e4P9ZmFKTDn1u/Tf7t7LMPXAMZjEyor/sQ2nIkSMDjPfhf+MN
KxNcxGiTuij6Aib65meZvPd4/9cKBobGH5cPrOBD8VO5mR51oOQyUduv7/vQdCclFWzW5iFarWT5
BauQoBXVQLXlM6XQklDJKSffrVIQETavKKouCYwKQiN+FcncZ9rQYTA2GWvcgNDGmax9lBnHvp73
IBMXfJytsgwC9jKMjnFbdL+5K1Ee2ggQMH1JlaRbECs6FSin7gP3B+QBfk2PsVs47O3yh9oKD2uT
/M2oN3ioNCqukArQQJI5JSbLNDw8G9Fmqotvcc+iL6vjDi8Uj4fUGLE63Vcal6DH4o6zS15Cz3IM
4qj9gsB3FuBCDophxZEoChcoRF2JmoibKSmhmDqWVRMIKX4GnxWGHBWRVvvKrelrqjvvdAz/1k9d
Zzd765346Z2BnDS+jV/VfewKB5C3fHdtn7sAmhCkQ0Bzg5LvR452LQgurjKoIbc7TKz96ltvcnOQ
u4m6TyKrnHfhmd1IYKao/DnDoBUGENNOcvvg22WH2swP1ovjPGqmWqzkNRYntei8W73fZ79yTLOF
cWZ32Q1NToX8qmJYbk4HPy7fB4Ih214Ectz2ttU35rwN8lhyEYL43i9iW3vrXGU33xbLrPUx/0w9
IOFQ94TDLUgZ9STvZLcRVja2wsdqJwg3w9OoitFHFX6ClaDvFtX1Ew7ZjJFh666n+beoUTNRBFmS
r7Mz9mfVhLtCUN7EOzjE5rMd5LtqFAGPaAx5EqZjXfLcoPJYCt6Qou9NuCslk2tZA3sS8kFf2dHn
9Ai2PGf6sagMpWjfTi8iP94MWas1cgkoOtXDgnaHg5VvwXRkwaMc33SAsl125MVBLm0ld8FEgZlE
RoYgsai0LxLtA+RAMUFzuGxm+TOXzCyndnWPzUHZTXqPUynr6bVW6IepGkUJ53LkLtng4k0VBHk4
M3yinPU4a+xKiVSvAoUs/uHDjE5mWAhWtVXoBxwMahOmCiTXGWM8wVxrahhwxLyN7ko4YqlrztAy
NIJDWwHtQmRGqI9BSgiAA63I7SL6pjEZg9cQTI+KQ2D+bHoBgccZJflSigApK9FwpSsqJBW/7rWU
dSAHURVQkvj5A2MA+buF6WO4xXLiw+KwXWq3YC2tXsUDGtuX+8o4d06MaGbhWHSdj/pgaM+65WiQ
xqHdfIqj+a6u5bcia8E+di/r8UvTvc3mL9p8D6zkNgQvp8C5t73uz05wZ0hu0gbaStgJuat2w0ww
nDwIkqf/55b9Y4M7QGNjFniVtFiwVnqjrLiF8TEARhIMw002RQ+xrnptq/mJdcPMHDc+ptQM8O/X
Nx3ekKky2j34EUiq4oZEzTRvvH988hZCdUPTKMRRztCMfVtFtFE1hOe6xXB+Yffyz8sWtmLjFxPc
FlTNkJvDABPRybpVHczIOhH8662zpXv20HxmT8I+/cYt/8UkF0+yLpsWJ6z8qvUW0jfNLdFc+177
oJK25yPGdaIJtTYRGmIjKIOAB9N+kBYAOb3JHa0qH0nY9TBbd6jqQV5ODX9Iw5Ne1c7lPd1yK4rJ
Og0cAWCrMfn2qNQM86RNeuU3buBnb/JT5o5XqTe9xx7bt7vZOUFgLsPQYbxjwtL+xv36xTiX3GQB
YK9JsOxu6HdFbcuAGJfstgabSIunPM3fOuVOLx/yVtpHc2mbReleXv9GUoFfQAmoqYCaAhD3awyL
uprSkPadn+fgB0G9W5PCXQiCNAyuOFIkUqFZPJS7Or6Y466OugVpRpgbcJgqfqkm81WCNvzlFW0N
LYGeE/p8igXd3zOCTjMjQQD5PiwpYMe4DW1ND221ehhJd0rqeA+yGBsicB4VYrm3DsvaMnc+jUCT
CzrioW82MZTWbiyQOuWkhjLnjxAaSWnWu3OROGG5m6vyhySFyJnjqyD+6KTq3+4C92FVfcyrSYtq
f1ZGP1MeEvJaTkdzjlzMEtqhdhdXC+ugMGVcstCzL7zafe4Lp6bWFJYxd4Amx05RP81ybWu94auS
ddPVnVPWxIf0s9slz5e/+0aC9eWzc+8RhQyZVJrY/NlkXhFjfkPqHTjcvh7vCDICIxptU1S+3EiF
vhjlDjCNkkGOJwkXX1kMo1vGquFqVhn4ULcoXH0KQfvZ0xlMQV07+5cXvNGVw3sTCh5EkVHCwgn+
enb7TjcoA57T73bMBaVJtQvu1MfZqWzo1tWPYuWq8y3+YtDkXiD5EKoVIFTMr2nlZBVIP6PvCtlN
5CFoIX3U9l5bi1jSRTvMLbLR9FzTch2nGdQBcXjT6pAbnXQnnPp9WecOCL1ER2dJnc5d2DBNjDnp
KmAtX/d1niemm4xWACJXB1DM+Mw2rrUjkEBe6EaCr7gZM1DNByshPqbB33QoQwesDpParxTdi8ZP
TQLsAFt72Ve27lNg/P62wmWLZmdUSc2WmFi2SmgPRm0eO0IAilEn5kSTQXaXDW7lpwAd/bHIpYRU
twqzoHHtT/e9Z7yiPhMtqNjEAd8lgMGg3rFBjBWnQliOaKlcEJ461gQhKpP+2L1mwHZE6XFOEfH6
X5dXKPpwXIC1+tSYKg125KZ04hGeKOvuJIRTi8wsy1096IzGDOuaIo6PU++XVnFf1OpRmqIfl1ez
vWsAxOB5tRT3uWOmDBn0fsysBpSodpnyUQa3FsrFpqV4lw1tZgAgYf5fQzyaYUqjJpwjGEoSJI5z
6s3S52ULgqXwYIUpj0zcv/gwRkruyzLblzL0dvI6f+s1ZffvbHHnSgnRlVNoWvvpUL+CE8A3aYxn
8XRqhn/5hfjuelAWBqj2sXFy9WlMoc0KxSVd6QxGtr+8qM2Qu/pE3AkKzAk9Y3CK+TFu06l9n/qD
luAdzR6ntLA1USV328P/eMTy7ysPB2+xkccazHX6ZwLOtWmuncoQEQqK/I4/RzJUaKZl+5LqjYwQ
rrfUf/4IhlP/WQeXgLS0CsK8xk3VaqN2imrJuo0HTbQOkXdzGUejJ3jrK9it1poA45B8maF/Fcx2
z35edgPRjnEhoQqtAOLb2DGKQnY+3+UihZ5lQ87u2T8bpnPpBMm1KQ91HNRmwLRPX7MRpfrKq3p6
6KJhpzfCB/Ryc3+1CMZVgFNMglo9xGm5S6mcq0itqrn3IagI6rhip2iN18nZ0zA2IR7suVtoCOYU
XLqZEh4xYycob577On4A6gOWtQxSY+zxq68zKCyagKxCaA28QFPj9NNdAu6nyx9u40371QrnIwbp
U1TMld5nr9nP/gjtnp2yN39J9lKpthym74gfOrJtHcgyviZ6vJ/Hj6/mOcfR2no0w0oG6VKKSp1O
Ojs1oN3BZE8f33F12ZMwDm/U4r7Y5FPTOuwBBg6xZLm4Yf0Lm29QxU3rq2pMdmBUtKfqpIBnYQy/
BfQZXGdOO0PzYrwrpIfLm7/5SyAtrhMgOym0lrlPDKo0bShrtQfoStlVlV0+4GuDKRVaVwtBTO5O
L7Nuo1UiCD/aeWQA3ToKJpg2QG/xTPoln6pBrsei94tJAsdopl6RPnEt5WmQQqetH3KT+EDqvyJn
wccYwDWk2IaunJoGncHYssfhdkwMO1L622CoQGgJQeKgcJp8eqAVlJSZ6WcQB9UzKLG0htsS8xC2
N0MCCqEBjOSotrYYfsIwhdvGhpMprcCtN84OuKcp0TFntRA0c27VhD2UtLuG+en8lGixE6RvYy7a
RYERvl2vmhktSr2GGEqS2w0Uh60DUHSCT/UbJsbFofVSeB8Bx+WsMXB3A5SrYr6z3eXzPjE8SXPq
G/Jae8xtQNQvecEe3fTpp/w6tztV+9WXmOFAjBKW285Dvfrl93ABI5iLOVLSEToO1LRrKLWEkijv
23ytwgqY4DAldz7tXZUsK6U+YQsSOIlceqzvox2GsXOPGcACly5EdtzLZ3HxCG6b0SqQDTCygxEa
Z+NrtA2UtNJGTCb4qXTShhupvdMTFZXh0A6jQ4P/GUCW/LLJDf9Zm+RBK3reQO6uxps8ZnRXNPSx
kqW9niX7y2Y2PtgXM8vPWOVMgU7yhIQD81sQ+HXtQxK8XjawEUy+GODSpaTtUM8v4KEMrzUi6TgL
rwxN3ioSKsxtXBdfyhjcpZwFYVbVLb6SVMBcPHzMpd7Z1ZB9Zmbsyf9D2pXtyI0j2y8SoIXU8qo1
a3dtdtkvQrUXSZRE7evX36NqzDiTqZscdwPTGKCNdmSIZDAYceIccLasGv2eGt3trGf3tQ4FaUfJ
M1dXNuGTDIIJ3Rs40yIoUb1pnfVPFvSoyLKtxNGXriHcsoJ2ZAsI7SOQNDfAHLw0mHCVxITdD35k
R1jRcekmMxlgx1Jbt4YwcjcMwZhaV0v+cnlpd7fokSVhaRumEm6A1TbCNb240xIzd0VbpZsyGVHa
eYJ3Ui8Ssx0Omh0w9W+HwRx+Jt36UkI120WxPTRb/UCT6iXTzPtOBVcyOlk/zbQ2/Wxdw6SYH8kS
b4ycASYiod5oSlZ1p0h8+tOEiJdn1oBVxaZr7eyLnVO/pdpVMT0nMRLPCurMPA7rHpekrv+4/PnF
7b5xGFKomaFgp0MlQnxpo91QtpwoLHLSGJPf3W3V8l+0KT7rlXKrA3Lugk4+umxTXPK/bWLQBPEX
s63ifaM5Q2yAkZwhXFSeEb+g7gW+Z1lfWGZF+KaOmi6GUSV55JRflfg1L7/m5etlR8S49+EIVDCB
1sMIpS4+gtWk6qqmqvJIJ+l9UTSPxlpLTOx6ASwPVJtwb6D5dXrg0dPtB2eu8ygnnWeQhwYTbLHR
+pcdEY/75ogJpDwEjiCqcSaTs9Ki0skCKypf73Qdk/GD7Y/k24o06rKlvU92bEk47jMbRjZkm6Wl
eVim6i0lVLK9zgYNRG+EnJdlSEhHJ82R8evkppl1A+zfeFEtHftmjRj/Bx+VW81W42VTE5RgyHJT
R3lRIDp32dm9xQNEwN7yDIjYiBHH5qyBMNC2eOWvUvlsZt/q5v2yic2X46Tiw1eiqeiaEdRrz84S
6ZeFGPC1H+Y3NU8gk6zQyWflcqD59MAbMBz8A4smpGVM0LCiIC1ckAuNR95nbY4LsnJJ+VeX3mkD
iyDhlxDZvvwobp+5ByAk3VReAIsVtn+WgXfNyrIc/dAp4B+gn2l2q1es7acE9BSR07rFofUcf53c
7tq6qh+5J2s765tLF36FyMgKGhJIajD8ir+12tYr0KJ61o12U7UbwdyNE+S3OSQV3ibALPCvcr9t
3LKWYuv2FtvBhCzEqoE+wYS8EAyGJtXaucujpvueTqU/lIWXswhv9mBeiaQ4cDart20tx0R6DFlB
0CaLu5doejyZFrbW/B1D2vHdrLv1V5BYIE1egbjihTuiTx1oHkjdvxU/10+X99leTHIsFZQnkCp3
zkYSZ72NIRUAZ7XqYcHrb2GFG2uf8KoO/4EhqK5vSFF4KorS8NVoncxw8sjIlne1HIJp2iQ5DDvz
QRt/ddnY7hL+NibC5oxC07OpsvFRuwZqIZgpGEqA5LnXQV/AyXLJYd39iEfmhOaRWlInj3sFN1Q3
eJMJfWYyvI1q8QL1IkkkkpnSTzcnhaBNZ6ZWHgFYFtprlOEJuVTKIRl/Xv6EO1GVquDN2jBOSA1E
nVJtKVmnTkWBmj1k0lIDYIixfp64jMNlZ6lgBzgugDGgHCTGngmiCrqToYre1Pprq2pfmKX/Uuhw
H9sqlBwKVcZA9pEvCHGGqgZCKsKdhoMunG9aZHmejVitzAEHoMv0qlO9ma7rcwKdEb9fNPtWIW3/
uI716qtkYq5Gc7AyrXlNXbM1xitgL2vfSSBqMJBx/tHnLL5KQdXrZnxMIjpzx2VtttwSnqio99H+
QJuVurRZ+sCsCu3TAticn5Vk9LfeaubGM88niNRRJ6gVTKdYBbi+Me2o88fLy7o5Jzi/3ZWowKLT
ec4MkGKCiVhanUaFVd8sNXENvMtXNeq7wVVQAQI/B9KTUpL57GwmGHRM5KEQCDzLf51My9fYzsCq
R5VQKdEAnJ5LS8ZCtJP1mIDzUFC+QVjUFjHZutGSbNHAtcG06Ytisx+r1T1d/nxncCyE6xMb2/k8
ehrOVt70dpVjJPVb8rRBvtlzfzDuNpqsOSI38nqGzKnt/BwZzNvSnpHBpVFur3fr2F8TsBpL4tdZ
8Rhe4UgACIUhR3C+nwGiJsLinPdFpCZZ846XNqYE2rK5xTN7vK/UdL4dFEi1YvSRefFAtbt81uNI
RfPwpaga422aPgpIfdK4jE/WS+1Uij/iInVzaNQBfVOlD/NoxZLH5s62OvnZwuNjZno7Q0ahiHKT
XZtm4xZzHhBrlRQhd5aAAlSE/0Emjpyh/ArQqyhqjVBIM3A9Zd1j0wySY3lWKftYAWjCqcASaTYR
HznJouf2MMS4Qu5MgIX7hwlD3XfEH4PmJXmrK082wbDr1JHB7c+P9lWJsaeCObiPNQQ5PQ57wOkv
n5Wdqwo1v98ubat3ZIG1M8uyEZE9hQz895KUyUNtlvqhcSbTT+tE9y/b2/MIbytAKiAIB3SukDL3
c9d1eO8UqDwwHhoxaT1AAogEk7r37jEhNIeKJp6iDlRJTt2KE6bmTAX56ARSLM1vvPFLctcHCuCC
yiddssPPIBVbvIHQI4CKBkInFbF65qIsgHEkGfj5NmssHPv7hA9u4+th+6SifNoaLq3CWDoNf4a/
3kyj8k407Hobg3JC5FmQZxixTdlHPr452qSZqwRbLtqCqY6+s4DfJZ1n13KqqJ29c2JbONlE0yqb
EYeBQs3FRJGdejSEIpOv8QNU073kE+5aBigdCsjKjz/eRujWaRszFvIDFERP1zdlyWB0FkTS1DW+
25IBt+LkT+d6P74trCDkAjsMld5TIyOzllGrTAbpkiIBq8MPyL+8XfZjJziCZBXap+gNabjtBT+a
Qa3rBMJVkb5+awcSzetLw2VakzvphIWChg2eIQe5lHhx9O2M5IM1ObrRTrCUGDuL03coYF0pE31W
4umTzVrm0taR3cM7GwSGwT8EILKDCSzBOyPWCAdPPDghIvsagP/xGbyR1/R+Aec2+dJ/M0OM5fy5
VgnWDXmjDsvbP6qYO+oZcpt+5AVwC0/G20ZWuR6yV36TQHrSjtgT/R8IK3fi2rFNsb1Ah7lG9Sst
osEyD9aI2j9GtS/vlbPS6N9+AeKB044JX3Ed57xmpM8oChx0eBy1+KbDve7OrLyaEvC0VcBRqjZm
7Nf4acpxJC6b39mqiKboz2PUAwMWIqGi1fYEnWJcfsachsgYHpiShwrTJeQE52acTV7GQPUN64fR
ktNDR40qW/XKgFYPpKqL5ac5Vtd8lHXiz6Z/bYrIgVFP1G02xnpLiJuzXrQVhQxalNVl4vbcQLyk
EJlL2Numw9i1ncfV8mkh3S36GpOLGoQpuQp3PEXQBt4KwQU3ongVKhPEWCtNR+hWy1temgHulms8
Ff+lmW3nHt3wnNF0aSuDRbEGXApBZG6ysMGj5vL2OD/rmz7vb2+Edcssw8453onRmCqBZZd+if8v
0TJpqORy366V09fRqaXtlxw5ZPU2YYqO74aXmJsNOQA2j9yIHChe1shtJ7zrLru2s1BQcN6yb50A
OiAG6ZKrBIqRCXj1re8YoVHp97GWVAzOxhixH09sCKtk5BDVpLG61dVi6vLuyviON19ZfOGfpqgA
RP1uCNUizEa3RHVthDb3VTZibrbGIK2MvW3XXxS5THMTzT4Tl6I5a+OmM1DWrPTyfs765MHQ1ixM
kmKRXREyW/rpYqoNbxREG1wRj3hm1zcNNFRnv/umPA2QMrlt763ZzSaM58oIsHb2K6aBfjsp3E1p
VzZ6vBkuJwbutHl9V5TWG7kd5iqRhm6Zm8Lyrutq93EDa/G3Ig1UGkKXG5yTmA/KXVQSlDgwQ4yr
AQ0pKV2eV26wryw0TGxUU0BNIsQ5HW0ztVV0SKUo4wFUmwEdO5ej8E9TKCoUc3D5qGx+CGcT5kx0
gcAev6Ucp8uZp2yuKhvXYJqM6cZKUtyoixVLdo3MihABlKow1iRLIQumdq8dG3wQ1n+77MjOC2L7
cL89ET5cW9glrcy1+UisFWCkq1dQi7v0GiK1vvkvHRIyabsBk0aZbtxJsRLFBr0bE1WSae4URU4d
ErLZYeBrh++2zbnWwM2Hw93GwTxfk5fZU6JiI2KUYS52N5+NvYeBnw1OKJg0jAYjkAXe5K0+g+EA
7z6oCoN0RW3nN1I0QDblumS/71wOtv7bpAgTShp1TAwNuR90R8OYqb7OiD9Z4K8BzSUBoKUoZQRH
u5HkyKR2uudrndLeMFqkm3OXXrGi6W9SNeEhbss4MArWSM6YzJ4QMm1tWY16wVdNhlW9NwtuMOjo
cogcx7z40ozj8o8Mgj8MCDY0R8Xux8q7eBjLBY8tG/y8b3ljHgZV8TsI5F4+dFt0EKMHar6mhiqX
AVJUIXpYQ6IWiQm904wUT9PYhxg3v2vmVjYfLI5CbZftsR0hfqijPkxNhvo8gDNZNAEYdB9zuvpQ
Wi5e5pzWd32S/MXXsbrJIdILsbrRDP+dq0J40bsxscqYI6dQa+pVNA0WlGFc4HG+Xja0dwaPfRVC
S2+WRhYvSF5Ye+Ca4yZQhcdl4bHsbZTqku0aA3cZkID2JuksXKr5MPZsGrA1bRNZTNckbxMSzn5g
KejMqltSOTKSgN0tc2RRuFhH8PNisg2RM0vIoVzSF70iA/gnChmIfNc1FFtMiiIjNFmEU16RUUlq
Ao4Y2+mu0aB1F1YfjDG9yZo0TNru1+Vl27viyAc4zsH75Ky1DArLvLK1AeVM1T44sw4ROdlp24sj
xyaET2fTthlTqA9Fk2lerTb9XkzxbTlBQHiQkfjsemNsj1YMUxGAa05DpEagOV+YDDXgbAYrwE0N
aqXL32tnH2DUTkUNzgbEF0oDpxbQ963tpXRAeNRnoL+qD3zO7vqpk5ymnRIwdHOP7AghqnfYyuOx
z6Pl2rIOySG/Tn1+A1ZFCNomX5FAvtqS6uJ2SQpB8cSiEKw440YKolh0uqcyUJc80AdU+ZzcnTGm
Cqlyv61/cMWRxKedFXNQyYQEHhbMwsT36fc0K7Wii73mUTGnQU1Vbyx6yZLtmsCVAqpoVKANMTXt
lQLa8gZS08GpoVh40xqSUsJO295xjCMLQuwbQF+XaRxZt3IoitB5yJ+qFZlcFijBFDq2V9y3gfKz
/0XCMuRe9eXPtyTACTa+I4UgnnhtGnQlahfDP8tSQt7fawVI2dLHy0Z2DjGoDVA+wG0JESWxA1xV
ypLoI3idFMwvx/PjmOd+Z38zZd9ybxce2xGSDug0McVqRnDZxYZb8OF51jWGESeoF/a9fhubSlTm
9beN0uOyg3sH+9iwcKWQpG0hTg96Fqo+FwCZOMWN08iix95WpBZKQRuMB/gyIT7xeEbze7SQqPZv
w/hsM0nGsf/3Y31Q2QIXlbgVCkpZlzZmEc0QP+zN+wU4rMufac8CoHGgC7BhA+Kjp+dVz1c6Trld
RLWFYQqtdx1d1oDcWwlU/zC+DxQXlBi3LXJUd0l6mkPS2oBUOSSerBeHo2Ale3VtP1MMdkc2REyI
afDKGGeU5colgy7LoKJ94ZTD/TBkTQjaCccHqRYLKigD+s0KDH7dpDycIbstSUV3ejoOioPQ10aZ
EMm9seUDR94yDbM6k5FjcPCxe69AsaH5FFpP7aENpiLUfUhvJFJlxZ3XyweoiWLcGGyi4j05jrk1
zQaa42k7Gi6wiA+GicA1FCFb6xscsttlUSR7c3dZAaT6j03hZDvcaZu0Qts/WfNP7YzKvB3f2Ew2
tPYRzs+W9siOcJDHRuvTYU039aE3O+JfAWeykRICbut16JOBm8HhoOTB2NONbHZkBzuHxURnDpM/
GMA5Q5Mwm7S2YiQQzArATQzEGpDOE/XJdDVmYe7Fh3WT7nLz0GF+CXVUDF/FIZjZgsuHdP9T//dn
iE0CtFwW3nf4GX2lBHxoXb5WQcNknGi7seC3t1SIBUpRpqraNmWk95XjVxUvDkZeynh/zhJiEy0r
YqOnZCFBOBNY6vqlHyagfDH1Y99o7XBN9Pmlt43bYWzuCoX96bcTzAlpECEDb6oY5uaJ3WWx7Zmk
vzF1WQHrvMkCO9gqZKOdAeTPEKJcXy9WvUw1NBfz6vugWTeG2uju3PYYpjJQfVWzX0DJ+Pgy0bgw
Scpwnl5+WMcIFYX0D651YekS3ZwJ5Yixme2pUM/wqgQyXZh8jOoSU2p1cdVGMpDBWdDBbaGipwOy
GXvjOhAOpr3YA+k1C7tyDUcQXmaOGiVt4jUVlAlm1c0g93D5HJwlLZtFC+UowH8w/3P2TNRKrozF
AokFFsefWNJbr45ZW63bYbQ0AFtILQP/nfd7BJPbmTkK5wWh/VCsYxthvuhKsV0IkkRG1F0N2v/Q
gdw5GkCPA+EAKLxq2WJStq4zV40Viry1k/wc4+bKdJTvqdK9QFXxvialJFc/Cyubb0fmhAiuoD4z
LSoQqHZi3IG75xHzI0Dl5XniX143mV/CTlHqpeSsm8G/oarNTcZ7ek1q4tyZZq965mqVXpNg3uey
0V3vUHjCtDk+JQi2T1euUdWkLVIwzGV58mWtgEsja917eT0YEvfOclxcugC/ATcCFiKQxwlHfx11
SAtUoM9rtemvVBvBV2kbz+WqVn5rYlS1X+3arTN1dAel/uuyl+flWQxPoMkEIADwXejRC27qujpa
1QS1oQkCj8OMZGM+lBCWBCEHCqY6xlMVP5MZ3Rbs5E7ejG68T4h4Kghwt29/dCoweKoT3YbY15B6
a4gx4GR7HMUeMIabpFpsQ2kskDEhni8oCDHxfTddPtwd4umomNmDlK4FU5lSeaV1vyyGZyKVu/xB
z/cqrOD0EYICCuBywmJqOSA5Ju8xjl8b7hR3njYBjaJjOlX9NFp/qg5go0eFtvxWGKIU1R/hZLRD
ZzmVYfXRqJmesYJlwvJyS/KePbvXBSNCDLMn3Sh0e5v7bxUnc61uJiBOynXZWIPMjrAr1NXoi2yG
HVCCYfq1vsoNqabovg2UgjBzb2PmXrjotMXKrNXBB6ubBQzAYLyipUchV9K/a+a7A+HNMbui2re8
vx/oL3tGsma8/oMdgoEK9DmBijnf/FytWddutP0KZHeSXz1o5GxjRodgdcf+j1822+IdWRPylyEu
+EwtWIvv8qc6nA81Kr6u7qoQSZE1cHc/LmZsQC69zS2IoDAnUS1zpKhVFsripinxWqkG8c6FiroN
sMmAndmoPYjB0mGtNVIgNUBCwX7E3AqKtgvN4Xa1gBs01/vZAuW4mbwXC9RgchmM8Dyjx+c0LUCz
ELEBIxZdVPrFZAMUuEAYwV7QD/yqaqNX9sVV6liuMf5cy8FHDctlhf69dZwAfdCnxEjdocRNlaHD
3jt3cwfVrFIvD/GouSOrQEo2eZf32Hmmc/ozhQqUM9v1qBcaWPm15o5BNcR4Wcl8NfWdJAfYC3d4
qoJhxFYB9BKTuClZq2wEIC/SAGbvLRAC59/ZbPtcmb0UFJH/wK2Prh5ex2j1Cqc37itGAFACsXVh
hTM0h8YJpOnQODVtiV87GTG+ILbYBq7EdKH4Ds/GvBkg+YICFxYviH+RgIWQcH0Gdf42cp88y17+
u0t2ZFBYMoU3VllR0A5PbbiSVyeLwfyIWVgZId/eNegg4QbdCQbizgDLSmz2MW9BzaotgMatQPiC
/zQGi74++5dXa9cSiBnwXMMz/0xNAQOVwxJ3ILNU1wfb+UXiO6X8U1mm7QJ0ftsQ+651XieDqcDG
oIyunbyPjgyFs7cuW3V/48HamSAcp3mYKw4LecJ+DhZ4LxRoXZPifkpkNBA78RPIQWC8kf7sTBI6
s2koZIapteAvgEM/YObtT0FMG4huS66ohq92NviL4ZYiW4cYCUMKXU4Na09VUFJCf4LSkNUF+JIT
yVE6T29PTQobW8+qpRyB948MGyyQA5KnqxH8drPbprS7WTpu+iqEEK7zODduqqlKiCQY7nzWE5+F
lIx1+spbS+kjCg4D3bUoWZ+bqZVpwO1s9yMz0H8+TWrXzgHjfGo2UQP0rqvyqQBKrPgxttX75XO1
fTAhez4xJERBOlbpiNG8PnKqO/TSvNoeAyfuD1DuDbNODTrl62WD+54hZEDPE2BvcXYmycvWyQcL
1H2oRKQjXgpc8eaxiS6bOce+bJvTQNMHJXHID4uXiQlBjwWyFcjQQXUbaX4X5Xdm7YIfNDC/yAly
dvfFkbntz49eIWj/MNtZYU4x+sABIYFhSnbe7oc7srD9+ZEF1R4tJSawgOLOk5OUd5irCJCdSA61
zMwWwo7MTHFiZqzGzkPiHNR57pmG4zEz9f/l+ghvRW1C5tdz7IP6e1+5FaBkGXHJc/ZjCSHmKBX8
k7klBI5Y05JSSfD10vmG9Wu0LJpnKJrkdbOTwZxsOiE6YMI1Q7oJKwYFVgg5ZVNgKtSnwPDY9tPl
LyjZcSLBWWVyzoENhq0UoLsflSp7fe5/MhQRsekwnyAmSKXd6ZOm4vXJeQxFjCnMHCCa9UIyGLxr
hgLqvj2lzykRsr7SVVNx8CLM05d04dcLza+mVTZOIzEjDn3DlbjW5xhEgM7rSh7m5VuZSkLbeb9l
izm/XRErn0OWO02xblF7cat3HfoS+V1xYz7zA0iDn/h1GxWR9XJ5G8j80k/PK5nwtBgI/AKZubfq
q9dkUxAvsirL9tec3RNHrgnFgWyoHb1fYWb9rkLr5qAdFA8cDCmm1q8ghnevSXbFfvw+MigE1JTl
utaoMFgFQ7AEJvhd03D6VF4ZQRYaEmu7ZwlTuh+FFkwlCsFoqFc7IxOMkfk9ra/VPx6m/tgYv/9+
IfrYTm4vYK3C15s5uyJEXX1uYTCXxGnvJktGJXFoJ8/EpD8yTczK4JpVhU3RcIuseg6auKacwUN1
Z2L4INeLIK1lbaktoon74tiSsC+YmnGA4GApLjK3Mp8X6y9MiWNfpO5cPqbp26BPkqt9z7ltqhqr
pW5EHMJiUboqYJkdYFIfr/u+fKzR0m/L+lpv5sPlw7W3L8Dx9UGisrEmbIfv6DKkcZ3rCdr3EW8Y
iGu/qo0kZOyd3g0bBdURuk2mCJ+PoBs0JY0ChC7LfdPqcFV0rt79qXwEXjZ4Tv82IxymfFhmo8jg
B9AVLSm9aZDlxXtv3BMTZ5+qoPkywwSJynv1fWv4gLn7mT81oXqDK9D/Jyvz2yMhTelXANlsEx8u
y3+qcepqSRJctrB3lx9/M2Gb2Rq3alrBoWJ57srCVadHZXhtix8YMXcvm9pLwo9NCeEh6ceWdyuc
qSGuApX3rEiQNqwgkIim6oEDI3XZnsw1IU1RVrMG4BmuqV3rk/qwLN+6+Kc5FYEqg77sxvEj32zx
JVNQA81U2Eor13qur+pwAyAUtjcGKLf8MdmgsNPFmuxEB4eMCT4liLBQsMrDCdNkl7/eXtkQW91C
Y8EwgK4Qi/90KoYEmn5DpM81c0nP3KalL61NDzhb/jy1fjLx59HGy81i7EGdGolC+E6DdzvPv3+B
EN/jJi67ea5AAzquPybSHZI2u+bz6lFSQgXSuXWc9R0x8qFWCwnUYjf6YiwWzTpUZs8ofOB6VS1O
MURtAoFydljVwGh/pjwPL3/l3cj4246Yr81OYdhlB8LROMPeGfi11rO/nFo637lFWPECM47sCA/g
rugt1pdYzDHUws6+oU5UBuuB3yyhOlwr2v/QrN49fkcmhdVb5pa2cQWTXLXvLLW+KwAZGRRwVRr1
dWUvkhXbu6KPPRTumEFTWoVr5RBlVnltVG+Oxl26/hgh3woNL5/XvxpDcm/uZsLHNoULxxlpv3SA
2AGsAuEKSFf5Q+NapQtKzm8oRm7iiUPupZWn/fh320a4htJcSbmTsQHnv3NV+mzXj4X95bKN/bvu
aAGFyyczZhViOu2wxbQhyA51iI6jl3kGOpDBNg4so6za66wCNv/fUyfiTHUo8DYGsrcoW9xWd4kH
kbLcrTzyNfPMLqg+mTc8klE2Sf0U7qVmVDrTBA0ucCTu6M++/TmDUJ5X/KquEs9oXODHPMmnlYSX
DzjsUcYF/F9hlpujJFrBF+Nvug4EEGXgm0xsm+VFdQ0bCuza1WXDkjP5QVxyZBfpF19LBxHV6Etw
6pQT6A5s2wWS5aFYyGEqZOUc2cf96A4dWQSaqTD0CRar9odS64e1e0F1053tr9rSgFwECTS4ZOPh
U42iplL9nNa/LrssibAf45xHP0ChXW6rCs6o7mB8uMCgD+Z+RtfoW8k80//jKma+keECSiw+r0Cf
4jglWIwQDZIn7RZwlevSmx/xVr0it/xO9nY8H0Td0l1Uvf9jT9i3kF1GG2GFvd5vb+PP1hftJsac
GObmv64HJzBd251ue0+9oX5zpaFvm7oygMD+iaVoDGPkCCVycYDfKPMsNxq8UorBA+uTzxI/C5yn
xp8Xdy1cBwKXrHFljZ/Ns7PbDMgLDPlu9J9inOjjGW8MG8cnLo3xMc2M5BovjMa3JudLnSavel8/
KNTmklz5LCFBrg0mZHSAtiYQoF/CF08cPVWNjBJwLoF+CgJYs5uzIuQKveFAEV2bXb24UPy6Llfj
S9srMuyCeHxF+0JGW2lO01u9Moe1/lPX2keMrbmxEZRK6zd2LymRnuW0mzV0DjFaANqLTSf49Flo
sVjNhrJeQ/uuvSqD7qdWB9b9FG7ULF19bcu+rnhSRXtCwjB2sblWeBCE/Vsfbije/HqaDtvo7RQa
gap408M/CMUfVnVDRWUOXDfgmzj1cuBzZc0kX8Pq1+hPa9B55TeOckWEuYPC5aarfychC6DoJtvF
ZwHjw/T2jU005WF9W+6j0MRp1vKSdGb4N0NjHsw4v1HnTz71xp8KtKEk986WjxyfG9GgsH8pyOwp
RAFNjN2kXwCeDO1exkt41u4XbQjfs1Q0exks2OhxlRKv8NfVV54U4KOS601otHRHbwKJf+spn2YW
GIo79K6s0iX7tGfvsYFlg07iFZ8WqsJ+5w0QDvBHz3Y1T09dHlEZ5v4sFAqOi2+yuVEXKG3xzeQU
IHXx8vTQp27sgzIxtH7lAwS8PV2VLOleSAA0SwfdGHrrIIM73UNxY2TOpE2YSU8+W+tbNr6rDguW
4rWEFuLlm/RMlgEeQqQVMCCQLm+McIItVUtHs09VM4Ru9Oz3LyMLIbruDSHYg8Zf/B7gsEMaOMw1
JOnu3rfVgI8h4PaBi6ihn3rZzWtOKn3eTsroV/epx0OGo0J8FEohGN3/lCFt94LfsUWxSz6Yvd0R
Gxa7oPtMgvngeG1gXOt+6yW+LPSJ6eDHhwX5DpTowByiibW+PgNKOgeDWEgN9Gzy5ank3WfNyl9l
YBzx4oQhYDSAHzZxhZ0T080gDRucxmnDfuAR1K+TtXUdiFY20Ya20dHcvrxldhxDdxKwLSydCQSj
sG5OORKLO7BHp/lOacxQSRK/iOsnymr/sqm9Iw8mVIqpZyQFG2HM6R5Z+mZptNlqQxLR1teD9Sb3
9Af+GcPy7vDM72RJ/M51hYIm9DEdLBpyEcEeL4iZ2RjJCIdWO8zaHHSZEuQVCS/7tWeGAH2nqtDr
QKYlXBIpNmLdcWcIpzZ3c3MJKpD6tOCxvWzmbOhj2xqopeOex0ww+NiM08/XNMwcYojDh3ppP4On
8MDIdG2o49Waa1BsN9wFxGHrYr6WmAGszCqo1oc6TzwCLqy4WTEBpIH4kkhqQDvhTd/YRcGbCppN
XJWnv6ovl9jmajyEbMQLaUmCscbBR+m145+gFiVJQXbuRx3EwfjI4Ine0I6n1tqqYyDeytZwVYs8
SBZVCRNOmOShsOvT30wfRMWUsrCi1dinTdUlY8jVxktK3WsgEVPX0FlWVXccZWnGjjlQHkEvBCV+
tO3E4NJYSrEODhRnRoJVqjDD06VBbyluBbFrxfks2Uc735CCm1SzNvap8wvJWhvC9b7vETj/vv9t
dg9EQvyM8vVGycEjdfGZJUlWd52EpA20xMFWisnA05UzUjvOUnPqQ73lz12TQh6xcx7AAJl4o21d
mzyXbMydYwnYDQqDBJQtYEwTjktZ5oOmbclqywALSsvhk5ORg8ZkAhA7EfvEzva5j3LEfHSqDkm4
GuqYSa23dv76vKmyWox4Q/wO2hNJHJU5JnxJyK06JlhS1bAHih8UTd1jnyv3RSpjOdm3A6Y51VK3
1pNwsm1njnM7AYHXQLEfkq8FKllW8izZjbufD1wAxsYdBl4oYZkmgylLizJdSFHasSq3c+PPqeaS
1/UArQCkg8nX9a55roEBD2U5xN5JwIUE/9Bb23hIT5eO42VcdxRbBMLFgZ0OANdKIsnuNzyyILyY
zDWel3HLG1RIfGsqc9m0ujSXTazuHS70GhGI8UbBw1dwpJzmhlppq4ZpwV3Far3GfJqmn9DYcBuZ
xtHuRzuyJbhUDHU119CPCGkNaB3UOHKX5c7h8raQOSTuikY3eVw4fUgK8+dKCfCq1ugZpX2vZMML
NxxJo3p3nY6cEg5xV25XKx5FIJr5anRQnY+/jZPExk6qhdj+e5GEc9ta9kIA/unDQTei3BpRmdBD
h77WTDp4t30e4RmJOXnL2qiCEP7E2DdapaqUSLZCsI/dDOboMcbdyl7ftJmHUJq/KnO0QwfDIwYq
fXS6rerv+iS5aLa7+OxHANSOAhiwRmdTI1VNatr2Zh+WeemnmXZdGCRcWPalq8AqXPYPTW34jMnU
B3fMbjMIuGVQ/kENSDwLKdcWe8ZZiFvlvgVLJ22rUFmNO1Mtng3Kr0Y6HwZNCiTb+eaYwINKtaXh
HJ4ptzUTaLRK0vQhWpmP2kMc1SGID/Ur8sDv57vsWab7BSaY8w8MNXvkXRtoH8OOgqeYSIWyo71o
YbEpkCQLdTXGIMFe9yCvx4jelPszpr7fkrpaPy0mmYK+mlI3McEYBfWpICFF6yEoo/poGLGf2ZPm
FjUoX6Z0Bi1f5xfUfhjIcpO2dAoWhgdWS4Y7aEKkQWabmDR2dIL/ostdrudtYKpr7q5x/Kao66e5
GWbwvxePGF4MUb86oISDq1j9nlfGzZYFgcN6eapqBcM3JENNR89/1QoJhw4/MS01TKinz1lrxn61
JKbHrflANU7dBdw+btFpr6C8fK8so/SnObtX1/o9zssvGNBt3aqbWtdIUxSTy+GXRirkNUv1QkvM
Ey0JC+qRIyteW8wyJWAXZQ4QS1o3/TXGy5WSA3haZukQWK0NwsW1fkAMT91eK27xLHuq0/pWTfLR
02jytiw8CSiIq6esWMImbT47FMSoRKmbMI41SNuhv+w403VL19lrbKcMJtS2vcGsv4J36odVFoVL
JlDEmNb8teFKkI6LEdAGEwCaXshEcrSduxYvFOwZyKlv2eYWdY9SFWpOC/s/wq5jOXYdyX4RIwh6
bunKV8m7DUNX0iXoQAAEQJBfP0ezmu550b2+70kqFpjIPHnMaDmpgnvBdsP3jKVGWiKY6YrUSDpk
2/1adfvuiH0YfLD+K0bwD0Udr2UAFedvT/3/dEoqSmEB6mtS+Y/sbJH+t1zlrT2CoFGGMcI/lqJ/
N5fhYv8bKvtPL8r//cX/dmXpeuUNqRWplO1UBuf35VESnfz5z3fWPzxdMIwIDHNRf35TJP716caL
r4WUxqvsNnwHm6pg8Jq7XVqJMD1KHBXYd4K/8Z9/6T9cKv/yS//to7UODWKL7OeqbgRMAhEJjZdD
f0a2fRYDEoj+82/7hwcJN0IPkTkxHDz/3zIBdj2eP2MSrIJQ88xpSeGZ4L9l5f3DMQGTCwNR9L/x
Q/++O5BWm2GjllQiUk6OmJ7zlNTV0s/fi519DEne13/+VCjS/3D//0sp/bfHyDempCXpXM3b6JN9
vFm3Gu0vbd/paUqrtVmaH9YqNpURpOvlCv444ir6ZX4Vpg22PJbjcIQEnu9HNJt7FYH8n4C2A/J6
6Bcs7PU+ZWQqNh92V9G8+Dn3F7cycegVKoxsib6u2yeayLyl8XgXenx4kmrweF7jGg3h5uC6B83W
et9oNfAyaHkIAiIgDlamPV9+ao8vaca0jbo8tcqqPXKN+30QTDyCaA2ymQpzZl/2JKpz4zndYU1i
cZJz68LEEGnoCWdeKeKlhecyAkI2iz/NjTZW4HKvM9PMdNdQVp/nntYYqDB7iRwihEFmcFvss8W0
aZf3JBYln7VnYDgcm11nve7R6UeNNSJcVOahTS7bZJ1cNe6Xp4KvJYnzuNF72tH9knZ1to7Ik/GR
L2IsdvV0HYfSJO18ANEE66qGvJhoukJt+KY5eYsQG5LzzuTOaHfMgcKkdh+9cC1TAE2ZO3fPiMi4
g2yh7A3ZJUhKmB2ENJhRPk/zAGvi4MG03Y7SOs16+PE1qi3Eulw9Nv2QZrsqSc6r099t2nllY/9Y
d+EuarbPZVSHsHPgkMttf10mcmuW4Ixov8exh4+gmS7geN/MxijqvwC8NXu7UIwT0niFd7CmhZE7
C4AmzkmOzInXfuwPgwr+Eo6AFngz3KmuPw3BePVU/Dfo13wi7gGPh+W6tTtZNx/MrrctdQ7gnt1F
bXPbWs2yZnI+5qFzj1sE6pYcvWKEXxLuvCJ1KM1ShMafPeTLIY9enQxPDyyg8uBq5WdO7W4ZCQD2
t/JxdFl8gydWXPQt4A+ZBghJcuugrB3kVneeC4o8gy5eKcILRoI1S+sFDtYiXDIZTed62Z6XcXtf
k2jNx46uaCXWEmJlBKyPUmbuqq4yjZsiZavIZRK9j5yIvYecxkMfYD1oFrlXPfvu6kmBhua0pQE5
pkwU7appQ1attri+pSsU/m/lZCMxAmefk1KzpprS5hNd76d15j8NWbFLHmeBqBr2CG3VeBRNojP0
KrjVpaOzQNq/6I5KUuMRLcisXly8MRDjj1mcmBd/wINVIYKODMEiJBXBKYFPjmBYnKQYSoKe6GxV
/J3o+sTWHrwLnvJ8HYKnhRM4K9e8mnCEWCLh5dyfphQ905J8pJD8lynvnUI0PD7QTXcHIuyQe95w
4VI7ZTCajyhRLyZMQNsfXzwdPYVOdLSyfkg3cRdz57A58T3rpsM4iVtr8Wih+OJZIlKWM2+KSuL2
p9lCrr1uxs0b+FafBx77h4mmItOTqkQ9F3ycjlswHhovvPpqAcug/Q6tNFkUcLyGSDaZxkuwpT94
RH8pwl+zmplLH4155OgXZKFM2bL5fyOzHNfRPjQMjjCjqgZuvpbQPky9c/HYut9gkT8l3lurWiy4
dHRFoUPxGPtXYn4pKx4IhhPtPltIqnyVPK/QjmXzVPPMA6U9M170GqQsgl0BcALpLsfYJRe9OhCo
zo8gTx0nyjBhR/09dRHM7MExuyC1Ocxmfe8Fe1fW//FgnJOtQ+KUDh+DgjQ1kGgNH39Xz6ieon6U
I312415lifbmYk0mpEQPiT7Wmte7WAxJFSXjwzb4cxEk8x6T1J/ILjhQqWrxxfKxSP2N5NHS0Mx1
mjF3CX9sUDfmJvqD1vMxCAf8y0LNbgq6ah4I3IKie7iCvqyJn0F7+7Ctw53rmXssCh6EO+Zr3+48
E8H1VY0ZFqQvvuWvPVCS+Zfnl9I9Ecg3Xah72Wj6yHVzgjvOlPEgeJs7U7gzYrMam+uA7ddxvGxY
LayUFi73AAqvO9/4FUJfn2zKb2PcwL3W28NstjTCYv/I9tyFqdvqlbJvj9CqnJoInj4U3lhDX8Ne
tD06k7huOnlIU37FF9+UHoMzstfQu0i770iwPCOw4aTjdd9M5LP+DeWEi7OGgDi+k17b4Ri1PCe0
BnW7lzltwk+RDHfSR1REw+s98tweLT6y75KKefKA6Kr3kMhiBA3INf6+BkAFY+YTsjsetIvLKUUh
8Dtpqn70ynCbqi4KH7hMzp0nSiu3cxPGJ2rBB3P4tSbJAZrZ1xb22ENb72s/gJ3zXH8LuhzWwRwc
f6oSi0CQIM3DyCnsiEgCFePajU6A3+ByZN+239gHVJirilvQy2IgFr0JpwyrHi+bYJybjZ1zW2ly
3mj/ODr6YZv0zVHxD1t5MRLkt3T2LlbkIBq2s9NWtHHzR4V1OYFHkSlnXBCZOtd57QDNdOChk/WO
f2uk8wWCZ5utXnOIm+DNm+ohE8F8WJb1qe7Yh0inZyHahwH5GzD8+t1ZO3or6qbnmNrqNg8a22Xc
NXf1ol56AvfDGSHoUSriTK7DA1SheeclP6H09+h882agAsgF5DHUeXGleZ1sdAE79ZImU8FjefIQ
N5aNgb5F3vwT8/QqW1Tvbn0cGGh/SXsDUlX4bD5tm//hx+suXvkeAt48jmNsgRm2kzXwC1iHk0oS
JgqWzk8qnvDVC6ecaM+LaPYh6pydnyaZDmk3J/ds7uWjR2E2FTTJK02To4e1RIYYKQp5iHSQwI2w
wTRNf8n5ZxG6b6vkl07L4zakiIAfOudk69DkNFj8Esa9bbaZ2ZZmnPpcwSctS8etsv0cZw5X5Zgk
pxWv2ypGWMeHeTfDz8yEDGXaRiiwyKJHMi7m30FewOb6E0/Rq4uuJ/PJ8t767LY40U4uw3tSJ9FD
O1rMo0H6OIwtNjijmXMolP64XJB8k1uSzz1bUKzJkMMw5RXtPjl5/tpef3/HkK0s/BopTsomW3pp
ZTo+piDb5IMO+nxx4mvDm+0ItGB8UsmQPOi5d9rD4iWIBhy0Fg9xjbTnjUAzlq2NSS+O14QnGekt
OdS9675HHU12qTZ6zYQ327gSGKFWoH7MIATM31xwjEcPjt6ei6ayNkE5j6R/bhB8eAzkNh1NQHF5
q2YGma417k2EjntbhZdmuDvEzoat2ic9fGBi1I1yTPsXLTV2WnN962tyjTUSEPRypWx8SrUPqmi4
lcpp/ujYfo1LUPU0Pi8OqIgO/DsmLfGcGvbqdssbcPm/MEutPMGOtfFLStrPSTPUxEBdosExlTsa
3IGpLqzChd/9AmFyuvnbck0GVJWlPQ7wTii1S93Mcdh7oMcPp5M6a4REoDKVDqIMPJ3NKe4e1vkn
riOUWTZVsqGXmMwnG+iDK5rr0MoyFQyW9aYtAlpXkdd8tPF8YJO737plOcAudyeACCovsXnqNedQ
qGcexN/o3uBZY2Hw5satV06RmgpC1HM4rX0mNz5nSUiPLnxuSx656khZs4N3PL50TBtNY+8JbADZ
tu22FeF+biLaHO3HKTZq14TODoQpHw0dCmfUw8JDyKu3tQ/YQrZl3ds268CY2nV1oHJYmUhcaOGQ
+xIM2kVeJtFORZCKJoviYcsbOa95Q5t76UaXrlfPHj4P28BKZex76ph4CA07NjI8m8G/IdnqLYkX
XXZzKwrlodbwMX6K645kicPqPJ2dIfOgds66tFeoupEPiUp0cIJkzXHKGExb7CHWdHuMfGh+VGLc
wqVJEUELXvWDGs5N3xy5g7hFd3y0sTJ5SLb+047LT9Px5y62916LktpM/IYw47Yw1tisIxpeyw1q
qW7aP269PBFD3DwMwTetp0PrmZujeZTFZNVAgObvTqoCC1aZ1QEvuwCLJuIDldInWB2fuzp+bkVy
pMuvxHTUcMprn+Xc7N14+KN18CZX94V62+fUxSzblrYurZ5vobRbmaToFtAvoiVK8OPNpJNdrM1T
xJKkaPq49MZAZq2ZbA5CAYMjcHwR6FzQDcu2WhJiDnBOdbOupWHOhT4KBzvTDlMbc83JWyyada/S
Q2yLga0DnHB62JB6mDa2aNdjqoLz64U4as91/Be59DBssuQBedHwUnLP068TdieqQSKjNoqf/JU+
Izzn3WNpRcC8zlANfkdDfZ1TD1eFOE0z3ZsOF/uaJNAqdLhql6ayailp4x17gd6lFY++7DhMedcv
TEis2LoVUxK/E2L6PbhprtPlfTVJ3sIHDBGrKy7XGU9F39jSfgZucxR0rYKRXzyTvteEXqe0fVeL
+2DndjkIAnrt0tJnoZ0IW/QZdhi99D+9hP2V6RZn3DQvxtquwkZe5oNZ9J0cVHNG8wQDlgTtyzza
V5Kqp7lui2GdvrYUcerKdy5pHX2OZjl5E6+YH+F8xt2bjcyQ+WH3jGGq3BpTooM4NABpR2TGZQFg
wajnzw3oIMU2THctrXdwBf+Wy/KNQNX7qUcQYhw/hCK4j+D01m7JX2+EN0SLH2nW9EnN0YMdzYXC
cTRTLbr9xltPTl3n/dTjMmj9CpO/LDa6PuvYOyv8KwxODphbkYcirpauXk7HJs0FlBZ5nNg7KeKn
IWTu3q4oCwijoQior5+pWj7WuX9wAJBOo7+rJXmJ8Z6GRLeZP2wkw6YPzCZ5Rzpe9nZDezPlzhpV
w5J+9Jyu4HlBb9j1L0p254SpC/zFn6MBOLltSos/ilO3B4S6/BBij9vWXkmb7tqWP62L+4n757vm
MBeq1+3iLOyYdC2yqUkIa8b0maA6QVIw7FlMsJoKybmH1WcfhCYTHbrSKNrPuIh8Ed+nBq274tUc
C0Q4LvY0mPY6zC06fPjI+6wacWR+QeTjSNJ8aBqYcWxHLeKzt8UHd6AfIzdxIWxS8aRPXlIu/Qfe
+31FVPrry701+eKpRxHo+3T0+8ITdZPFqttJEuSREBJvZPKTRChOfu1lMraHdfZlvsBoq9hIj438
6jff2vbfSd1/bcT5ISx6BKb4CtSighLs2ZmTi1FNwbotyXTfPHmhuAiDzNYeoD1EHHPGlUJTa9oz
m9fXZAq8ktDxjMkeus/l3C+JLeJIxlnPEOk5t3dKSp6z2d0bna7l5uLvmZAKFDphnS0J29d9WLbB
Woyh96qAABSTmr/Gfr5trrvAQJYg+6wRd1u6IEyLJzd3kqh4vHPzQAVPXHlXZ0kvcdjuhtHHJnSN
n2pVX+s6yuDjeXXE9ErW/h7P+kYGDlnR+AfNySVs3ELHDEuCaYBj8vZAAYc0DSkX5j9O1n7HHsQ5
vxSYIT7DbcsrYGSyZDHMNwI07kE3nGIqNC4LRHnz9jWYyNfk9U+w84egDsQVmsqjE6n3dAUFPfEh
WMJMl/Go/kp5U40eLrW0Dt/qbsLvUPLmYhFOPdXn0uGVcdHxJGmlU/LizQBwZGtexhrPTfjqORgU
KN51/IQZ8NTJ4aVlCHbCMJ40/F62y34SAElIE9/NwN0n7d9S5FbF04aADyfcj4tG529GldN1ReHB
U8K0vKNOcNhCmHBHYyVX5+yb8MpH7xK0W9kqM+RUgA7bLskpGmpMdzBZ93ExcA9KPoKwOsRRJ9O7
betHPjqlhfgGO2Q0dgOmgtU8dzDjXzdxZAMQJoQiI87ebFlQuxQNdnxFcioek22O8Tx+Elu/KwLz
ag8ZDJkYtZcPkwOkjXPnZ6Xc5m67YN0QkJOhMHKoVwSXsqAP82hcvmfWevvFsfFx5DFajVDfuWuN
0+OTI5zfrmEg+nwU8V2t0z869Z+l7z7p2ruFKvx06HaP8KHnoXGu88TywO1xLCzKv/kgknwkzPvs
0GhmvgFVGfVQuRwHDjHcbrNPDHl1JPsCtnBF0MFaTFQfo368uI6uyLK+YNdzqAOWR5rlfijOTC0A
FexuU225cgdz/oxJLsoXpKuZdbj8LnAUD09o1/eN94MZrw7uoCLBANGf0Ko99jy9+GmdOfqJ9+Yc
Js2JDwF4AWmPrf0viPawROaY6OSIxVTZULh4xnOJIoOgV7KbaZKFo8hTqqtVvvn2blTnZJ7LLV52
Cesz5d5J6JC7UP1VK00PvrvZjC0UTClDQSkkZql6R8Cji3uImPTagmjxIW19Zl5zdBfnmiTdXydA
SR0X/0k7QZphPHqITFKXzsCbnBDZV6qmfqG5BSoW3nQIhiLlcYlok1sHyDRmPcsSM+/QMZcj8+/t
hK5IAEWBpNh2ywcW05mGU13gwBGPQ4k1pHsL8BFX8hlj9bOIYDIfNVWCPS3OPWYgwI1dGl2Xbdoz
X1WW9C9T09+YR++c0MAhZCkiNlYDjJfVdu9487Ej9oHPQLJcDlzkLogwnNvhuCHwXYdRrlb+ICVy
iDBvJcGcaSB/7WAyAJAl/CwghU8fCKCOvPbepmU+U5ijwWP/GoXfOgT6H/mwdHXo45RuexO01RZ2
Z7YFV38LDmhhss0bd3o1ORtNj89N9sAz74Rt3iJ0byHGsjT+UGn4p2ds7+IAIzH207a02mChqji5
UstpOXQx5mRRICz8QORrwqePVIs7HSbv1nxzyfIkWUresD9pVL8Asv8bLXaPYl8NAAWt8XMNF1FO
8crDaGJh9mA4yeyKQ/U7qfbO3q9tXpvoyQBjtxY6POWqRxLhT57tE1+SPQJJ76dQXsKN+bnwRrxD
dG/bDoKKJevs4yT+dugElXfngtPiYxLQC6qwx2sM609YdYJ+kmQKGJvEu8M7cv7FpbUFyB5Gewl9
ucPfsTsuDMzJwwEEQrIcFZ57wrAbnOwOhLEiVDF20+o+7JZcBuRiaFT85u9hEY9N8AIoEPbMGzEn
v+OnuT7oXuTr1mau2r4n9D3Z5PaFCvQ5RI88xO4u8WWRcmxmDao6iTDeyOO8dQcb6XfCTemY3Rqh
zw0+uOrvaFAyQKHTDMnBdt9Ga+FiJvTxqcEhWFfoEeC/lPSXBLSbKAZzXX6Y1s3bX/0UycbfzyiT
XIk5n2OSdXEPNBP6ucg/iW7GvBSXKwy4xtFHPYF94YLpXQSAtWyZhg92/Zs0NNcDzOjgS4M1Qta2
SF1Y0OhrAxi2ueo2LoJpQKA7mKdO8BeVovAkvul66Q6Yw6vZfsnQvwHVy90FFgwnYxSwwOA3uuxA
J+fgDRamc+TTqd8A95daOMWGR9NOFuuXOY8UNimS5EJvWW+XfN4AySNlEV2VGQASdaCXziq30XQc
46GQvL2HxXyhZpJN9s8v84S6GmuzqTCw1BVmX3cKX/ZdOD5MVoMxC39kZvu3cehuuocYqfF+IR5x
m2u8DYF/6dmfSNuneZV535N8XdBI/SbY4+5ufTAOBlYA28u7zak8RnGFiF03EIzXbkbFXAhQAhDl
AEHZCAN8f+fMDYCY4dMPevhr69c03K8pvkpsczqGy7ujR7GSwsZvWMQUrowPncMubJrfubuUvcMO
rMNP7r67lB0iILLB/Ct4RqzectegKi5RAomRgz7BL4IlOEbyG0FZu9q9b6d4r8IP7aKW+fQF2+iM
NQnNnOA0xObQe0kGEsMFtM890MzJPowdbHq9DraAChbS94lVYK8sGCVc3JR6KPniZoHvvnb9WHZj
gEM35ek2IZmIhI8zBg9U62S4zN2rM6JNVryEk3I2iK/Nv09hj8Hh5zW74slX+5kv1UJR7/svzyNF
vLX7mc6fdRwWcD7PpY2uXqRwYDvnHPVJwd0VQO24p+t2mrxgH9J5R7arjo6qb7M03tnRuduaH+c3
q5bcOo6/p9nJXuOVs/nifm9qgEfaWoGOA9/OhpznzdX4gvu3tFmwhjLDfEqBgaEjphCERI0LjDyh
+zUwAb5LkRQrHx8x+gQZbdonf6KHIUYnhbVSC7Qq/qDr4OOi324OKBfJlJaTSpt89roRwRfBn5hs
T1jWHVhfP2qsmxzcvP6soNNih1DKPGDkuG6/+ef1AWh47qUiZ7z+hq13lgQxup02d7wUmO6T1y8w
HYxzO83PfSMqFq45a4cKQpscF9L8O5YDFfb4l4AtqxtiUe8453r4pLgqPeA+6Hf05O5sXxe+AiQO
bQ5luGa2nQP7yQmgR7xAiTMB0G7BQk6aUmKsboz9qhXs7hwvGwJbwVsDt5guqFefPR/ZCrhFsmAg
93JRpU4NRm7nr2b0BAn7IQZ8tEl6l/yeIYe1GKHJc1JPR583ZSJpxeI4d3VwpInYEep+YhvwMEE2
Odwlvr3A6i9PxqCitX+gEqhJvRVG4CxHC+bSRJS6Bp3YxauZdPYhbe1pcft9v8CTwILFY1V75wh1
HKj5oxZ46uupTOD/BqgZt+mY5r3/kAxmP5H+SWBopp5/CDxk3sM0RKUAxwm/7xMMGX4NqHat6dvm
0zOoCzewTEu37vJEfadE5Hb1XtkUXeuthz4sKMJBHzhpSsfZERjhkmh58iKErIYsD/31IWb+A9UL
VKFJ/AGq0UFMEuCGv48iGI7ix8ZD+NJP10D2uZbnrXMfpOfB/AMaQ4lVJ26Hpt0u4yZKBw0KLJ6i
Vwf8OqBf+TKbYoDNsBdsWTxBaURw2GYKrK05MtVnw8DPJHhSqXcg4VgkziMGEm/YyxFPFNdYoKHu
FscOkqVYXviEXVuT+fY+pcH91sLUUwHfNNBPtQkGBgi5WF3Q+B2nqQD1uug9XimYugJ6LgeD6FoK
sY6nMB3q/eScFPUOk3xMCD1QBomGD4fLvtzG7lkbesQMfphXVazaqRyDqXCBa3iNu2Bwn5dhOehk
/Vmx8sMetopEu3Pd7Vh34qCW++mXFj1D1CW+ZqCQ4PpiI7w8AD7HEL/sScQOXGN10ARFOkwlbZ1j
ZHHoO6BHIiS3VdJrMIKZgcl9SVf8WFs2SiX5lOoRrzMIyn4zoXIGHVLa2U+bTgcY4r9tCqETbNmF
PvKqgboOcV8jGsndwUIqd3i7cwL1BsAEEW60uYRkmMthoO+YyijPkI4yVbB9utqIw99zBpfLDj/C
Ne4PQQj3Pk67lzpseO51yx/B3VKmzW7ovId6Ns9SIol0xkQBUNjuXCc9qV8W0C9Jwh+xqyHGxRtm
/o6Oixs5QGLyANyC+y0oC30beg8WPq23ySftjuHn7gc9Y8PuLxrQL5hv3nGZArgHGvRDUVvqBo6n
0wnG5Pk0TFkzuPnSvkfgmqQIWkjbG5PvaNXZEaqeKmWIQUi+HIxvzmaywNoylOh9xxA97s/omfPv
urwTXwh1zjdI/0ZQP+ruVxl37cSfLb4AiSkYda8iDA8MIOm4pIWjsGqfshbXh5m8Ch5WuR/pY+Mn
ryDVZCy5X+CLHgkQWgCtzqCeos5y2KuljltIbwWMpPcMmxbhNYAXx7zTL3h3hELD0c/VgOUwKraf
W6rdikjk/sBEGbvxuJ6rhAtVduAqXRiR2GY5EwgP8/zXbTb+WKfziDJFdBG0EZbUgxSVctD1wv30
6OJpBSr9oaZOL00cphA9xNuhBvfoMjnwPO6aGg5SVGA1yQxH6Ho7FA68Eap6xq6Yjm1Q1Og7M/xZ
qvDtkNxNZtzuIind86AthaASkH2OtbfeLyZYdl4yJmdQEXwknIWfZOw/mpb/iNb98DULc731UGFC
YVu2TeTlk+jvA8Lmo51dTE4hajS2MevebGO/a+02HwaoAe9HFxeTX6M5+jXKO0vVN2W3jn9bof37
GfVux1n/Nel74FXZ+ktWNDh362rTnGmVj8nyHvd050vxKub5jPgB2FC3Z+BVmBswjwy23su4qYtB
uq9QxtUZQjVK43mnqPGqiMsDWMil7wOI6nqfwJ6KX7sOoGEYeX+31nP2iBzoszr9St1KrD/x4uUr
aGqrccpEm50Z0ptDNgoKj+8WwLwuQEpzufZjNvrRscUDzxsQayAoOyxwul9WGFNvcpfUW87rqNgC
iNemP9pRuAf6Y1Ozu0ADTk/GEvmFuBCRl2hpJrkHaMoWQi0H8COLYW4qJ5nuRawudHPPNjCwrnNL
kK2wygDg3IEf4nC3QJzHKV1nmBNteRvfwP3AiOYfQsRAOvhPfzG7tHUBGsE24QvbMUDeANDn3yvj
Fuq4Sog4hvaU9CKbth+hmr++q8+MTqXXRhio8a7NzY5MZg8E9AzDxr03oJUJ9FtMUwUfBlr2GGBw
0M5i5LsFL5rAUQBDDbGJ4LrgRZ9thzRylMfA+excstPNWszRehi7dc8beQLhoFxGBCWj9oY+PYbo
2eB6v081u4GmWwUAxPVCz3z2bkaSXQQI0aXArGc3zQLxBsi7zkhQP+CEHSYfXgIpXDekCR4nba8O
iT60gZnK+O1S4KTN/Ep7DJliOVj5y4nKAUhUKHZHkJUrq5tycbAin7gsEHG277b6sG1/4u0kPH3i
WOmLOUWTND95JjgFYnhLBwyH4kZNipwq2BcE0SGiyweZxKnr5H1H+nc96GfwJHfN8LuyScI3tAIF
/x+OzmNJUmQLol+EGVpsE1Lr0t0brEQXQaBlAF8/J2f3zGam+1UWSdxwP+63K9aVf9L69I2LyYFx
YO3aMBL2UTb+xrSA2iosr6oITRa+NVrAi1PfeGr8h8F2jr3v1lWrPuEittwXPa3QZ2Ch6fEvE3IV
/zN52LIZ2li/sm38islpVxT+k9uiMSNz/o3aqeQL2/CpeIsd5YpBoOjerVHKVdfl20ohtuvaxwR+
G7c8V5m9dmTJ4ZDtSoDq1OGmWeMn+fam0fJDlx6Cqdvm5EmUqp9y+AwFgV342buzDLusWX7M1F/n
FfXHItvE47s76zu3QNPripPOUGfwULO+aeXX4tQzxE4WUqm1Cvp2pXSEKr/GmaSjT4Cy1B8631u9
/hzGe+CxGl0akeEZnJufqlwbHO5psp7b8lDHQOGMnxLhoAFQUeYurS8dwp9QKedaWGu4HPLed39N
y0G+MiOTHeH+DMY0gXZXLSqtdgxQUtNva8HdGZhIZzro+NlGM/IxNGRi7iVrDMpUu9defARAhTqv
Ay7PMuyakd6iOgyQeQzrtmgBCp82b3PDiAoMOq5P0CjqEizaLUnqo+NhJdpGZHlULVWffjltcxPf
iJ1Zibjkc/fL2/yQEEsrljpqWhAYmwG5PMgqPSSBfGUkJRPYDavKs691YGG/IsXOya1KT3yxrgVz
Fao/9C9CmbpMziZ39VMz9HhPVphN5tqKMbxq7sL2sGkHnncLDSNPDn0c7OgMXtXl/OaXX/6chLgS
yIo7bT5K/SbKbouqtGrjbOt2LTfDOprb6pZZfHJoySK+mNUVXX/V9XvZWRy3D0KePn/rX/74bZj9
lhM4tMosTFCzjK9FfEw+dQ5gqmNdMXbihU51WDsfllTQRvrKdORvW3MA2C/AhZHpiU3XOxHV/5um
DyJXW+6tGL+rzNq3ltq2zrBqGuvZsuu7xRa6lcsJWqeQWg0yyLwPgFyqot1Y5r7Ni/0jHxCn2QbS
1Im6XnOjSQa7qmRitSwoGHggfz7GvQg9IfdaHERjR9uDBk9dYVtNKGqp9auKM5e/S9YYnMkTDzLk
CnUqchE7YfgHSaUh5/5b0qtosFW4dP8E82Uaw7ZpwT6h3Z82Ey5Iy4p9PGgrv573ERciKliPQ7Jj
NbYsmPDscGRyCRhy6zLY6ZaDOe39LK3+nRTzxomfjaBCshj3RT6FVsBrWjSXrA0OE8RaP0Ljdv6q
phbFs5iyECDnxvH50qSoDkFYiDhyEwTRznj28WFmYbdhXNkHFhJE0jd2jtucMhTolZ2ZgI7THyvp
zq7lQXE1RHmyi0aNu4HWuyXyvYNqe4VmOXqDy5wzRDP/e8ToLxY3xLJAerLWscuJUH9IOR0LzKHZ
+LCFefACI9IaL5KTtarKz9nFH53TY48znPPin1kxMpFvLl15MGxvrc/FbiFDDvzL9QbCI+xavnQs
pVpNJFiFwUHaDNtALyOurGuvr8BsCv7ZB+AL4hAOVXa0kRtNG2BvaaOc0oumyzZiCbj9IFp0VZRU
/cnqYlIc5vNoLixmlPVODBxuzBHxANRD7YELA//ImWAwXwqvXRNDj5AVIiz9bYGiDh//eKOsCIxH
efpXsNIjmKddCjfZJvqumUZGjOCPUX7RE4FGGFxJLQLF3OjOCyXh5p76Gp7oeXzL8idDVyeJpJCp
aVOrnV0z9msFsQaPNemZ/NO7YJcNeEXNf6GZa3OowlhismU/CX+sSJqdbyDqucvaZcR1yCyN+bM/
nbCe19lDSuvH6OHzolxt0n5+0aZ7U7FKKKCIybQ3nuuvE4cDERsgbScue36xp4T1tbH1m6bLF90e
z0VebliFyJTaW//q2LH2jfKvjmOPG3PQrPXsk/dF8jUnLxptNhUl1ioNtE1fGjtAPJNH1ok0z1Y3
R2hQNpxELHtZdabLJrdR+2wdfe9l2Q8H7o3rME1qZZNuoNUPMh6+aK+8jLK4zD231qQt65VN7cWm
TNpPgVqs8SmLtFmXuX5zmyvkzsEcuKol/Y7FTry8KJtyC2ONyLzx2iBcch4b1mX1jNkc57smUGsT
kcP01AYXds9m5NAOerSbomHlIxyVwzzQZMmltNtn0YubLsWa1vdzIs0v0XWrnrNGBO/2bD8ZuOJ1
UlxlU24oOtvpAb++msVxMsVqq7H3M3g18+b2F2mNz1odHL3CX2vuR+nGBxHoK496W2O+CRatu/2h
6rhf5IhNXLbhVY7EkaNOL3Ytp34JRNfhUfdyRsIuHvwDuqT7Y9CdONRIdFy5+seFqHwnrbKdZbxx
BvqODXc/NeJIsiOaBU+mfxgS7bkkszWOZCTFuMH4CccyjZLgI5iGJ9/r/lRIYzVo5MTvIAWCGpIx
TFsIST8Ns26J8FPCvP1LyfYmfRhGHXCsEpHSYqbK8RhoeYg8vQpaNuws1Fal5JySEZCRhlCjCIWX
7wZLhdWYs6vQpviZwvYG2dedpgPQvLXKhmlXpTJSNrNqid6EgxaWpRGxciqMS3mbvWafeWo3uZqx
ahJbRGPKjk7Jlc2r12ljhlqjhXw4OxCiKLE7igzmne05xAbaE3xmpOTFGMQlZjfNqqzEKy/AfV7Y
q9i9j0V6MIt5Cw8Ah9if2HuxiSGlSnEDLtlWksuARb98mwYrp5cvZeGf06K9ejFCcPFdedqu19KI
efYXceIklvw9boKrOZx6KhnW9ZTeMkw+l9a2EGJi5PiUB2cAkg106XL71U7ByL0ymMK2vrLJ7yC0
dJdR0uDrE3By88/KSgwKHJbFiqDO4LvE1sfimet1w7BbOflR50EUSIyj75zcIA1xid4mVpprDcsN
PeeqYvurKPubmMdrASPQ68OuGOXzYHeX1hojN/Cfgy79LGp5jfPuXs5c5HQd2lYtBm75uEuZ4iTY
V+95556XgSsxd1JmmzhnrU+VJX8T3gTMm7/k7U+jiflN/BAhXEzLSq+GZtcTJoBVpEFHTD1ULOKy
ZsTnyRZ3p6+fhPNwKX1vGxtAtb2HT2Km/CTJ1bSy7ZiNDEX1gRzNKljMsPYocq6dGF1eCxs1RZ3z
Npao4jWvTtW2r7koP0pulZZyOCDbFzdVb3FWfiq9ePEprS0SeQ+mdFcpb13oWwINlkxxhjHfqKj3
Z7FrGBdFodZjLN4cy+ACekZD2naEfGJyDcFoPVXjwzUDo1RwQPH8HhtBfC4T+e1p9U1WC3ewskRf
9+9oWzw+Fl5In7+ovtvP3nIxs6n44w58F5J8UStfqe3gm324DObFmJNviwtcOvp/Eg9BRvmJGQHn
Mgh0yX5seS4fOpA++RKJKm4OWVB5+qqyRbU3AbxD2jTdcFr0/t3tEufS847b2iz73ZCjjJ9ZPWmS
DNX107ws10Qrjp4Zb+iL/Zdb/Sn3dfqWHnE4SxlPhqNFmoT+6oZ41+QCWSBOuAJ3zSlY6mZlmxB8
TSZ+q5jnW5T0p03kECAmVt3IV8mcJOClxd3Dscb0KLLkaawHueEXnO29ziTWz4Ul9Lr4azCnE7IF
X5WKKK7r/yt9a7N4Y8XYZ/m4WIjY5vJQv317Jq5Ja0tsqpXZD+uATbNtad1iOyDnEIPnNg28nBzZ
ApnUA4NizNqGgnwF1u1hMYbixV2MYqerOj94quOZCLK/hETeRjXSWdZkUTLzInYW6yyMZBcnw9vM
pWQwmQekJT/g7z/GCQIib65W4T3PZN9XpETvacOpGmjyd8C8JaIGq1Gl3AIdw+eZj2HvtcBvNsoQ
Vyuj+84gLQUf1500yuj8DIzapJ6QAB3rH/32WGYCPNaY02h2xIfmI+nX6R+9+j9Icx09NyBqBsCA
i7zOURC4l8csiBo97U1LfOK7M5CwVundjgQO+YhlJPnd1byAkLqfPa1XN6/yhzXoH+HTllu5Ylvo
sCoLSw7rIjN0JFpDb346PZVniisGvpo5pmkG7ygDIk4wmCkySwMY7C382wMV/Btc8PbuljayGDKo
FRr9wI8/NYlIN0mRxSPTTn6YMp6esHJsbMSc5O0+S7htk3az3mCWuJKYqiFTEMc1iSMbiZz9lT9s
lKB+THrDvWti/5uh19hW1ER+BYxyx044zlZWcNI8yt3ZYXcE1x0jPimidKtiVsgPQ2nzshinbjwY
Tese/FiDi0q7Dopb6aCeY7B1mVXwI8zph7Cb/NsLEDTlzdSSFD07jFuSDEpfjF1po+sXtSO2Rcv8
a/IW+M2NtgdZzPCJi7Z4AkqV6zYl06XiqvuX2dq0lWQSuI6IYb50suUGIAVJ+VCk03zUmwlGVHUe
dcmGRl5DWwBN6NsgC5w1+aVyCvuxgN55bnTl7ZLaMC5aaXkJ/nLe0pz+uH3qMPA7HySIgXsOnhfa
QeM1g9NCHEBqYSB7djBP3Mc3Q2xpm2YJ4k02JzPHeFtFVV7Em4HADhCcz4GjW/7TomxicvyfY2mz
0a+7PnZIMrXLeu4aluxpqcZ4QJavxTdeWRD4+OfpIVaNdRv9uj0UThKv6QSCI3X85iYHPdlbU1bt
qh5Iymq4Y/X+7O38PuGRn5hcw0HPYuRIItTY2mp8njp+zoghNdm5TZVcrXHynz0mPlxNjEHFYWCr
D5EF/XXy3PLZLLypDcdYW2h/tudz7GD7eE0qgKxaeZO+051qzWUZRVDMybYBRt7YavEuTMfmvtaF
ullDk2zN2IQjVf4QubxTVwkZop00+OrlGTo6CZV/1mzd0jlb7pDvWEaiTZ48H3y6defxZRxHf1w5
fo8VkdEzCkrJ8s/Aa+WftJ4AfIAfDVbj5SQ4e6lpa6Nb7LsL2f0sauNHzuiKadkuT0XVN2sWaqGS
E4ja8+TIraZpDLpe2XABmcvQHLJPSC0jJC935LdjcG+AjVHe+D03HbHChogqVtalTCozCoLuk4wq
H38QT2uDh2JbFO1ydfVyiZKSAYL8oP7H7EaxKwqbnFCtqkNv0l4Ql4AurWlMAAJF5vIWqaePrKtQ
kGJdE39sTVRfll8WYStpkKUM5Fb73kxSqUXIZaSqXpQYOK4K22Po9/D9p4V1we2oVrAz8w5hMaZZ
W4sPjedigE4FHhxfkDAP3I5mgCGrN42qvSdOKRidqiRKFmSB/pS7rJHo5WDjNpjJuzKVtiNYVT2l
2uJjakidS7sGk/MwOgYMUq/xxIdaMnkGcIlXppZZsO+xfkjglbfY48vOLju595UBuzMMCpEQxGct
g6rhxkVwcEXSOr6yCmTexN5UX2Gd+ynkMtSIqMp6+22xB0ZklInii3OLteSGitu1rmtvirYlvXQs
nsvpxItEjxyiI5Fp4eKVUFZnA4PztDRj95k5pZeyfRGCwpSAKrpXmOuuFe5aYyl45PiMz73VpWql
27L77uv6qbAD/wnbyj5XyvbPFoGFVa88ehSKlH025TJSOhOMafLZdLr56QwtYBHwwS73fBo46nn8
Mzdudykb1/nTuaiJdj2VJ61S/q2svZFL7hKENI1MqxRH7i7Gsidskvl3W+TkpIM5YHmhZmzN3P9p
clOL0OU5Xx8uiddS8jFTb7Uq6kJd6a9BQe79igqIXl91ZZPwZo6LP5bKaF3RHJtzP6l3yqS/rJtm
w4wSy5uelsSQr84gesqXc1J/zTTzohT8BWTzmB/UrB4XMhnVg+q3qgMx0Ipg3HYu95xkRA4TFHRs
p8VXFLh35qvZqGDTanRfPFa/rrNGI4bcu8bFjTFq5iq4sKLvj4EwnbYwJ1le9JhOQfWZKVKXbEWb
yUeULQBQYl5hnZlTWwOaOp3KQ0NG9za0BFoi/lvnySIWcjfasvtVtjc8kdwV08rlmvyW26p/aWPb
IJwyN/lK+r3+SnZToE4o/7kkPXls5azCeeowSEyf2bowfWc9jShAPK79zixdpj7Ny66tY1i7pLDt
c0H0DKKHklTHJ58f8YYgShQbxfIja+sTWMaUoTN1gDG5pgUvQ5eaezqlejhpXMeQ+uVgQ+wKh7aJ
rfMQK+tszALfDIbVYUdbmiZ4zLVa3mr9/wKvYOStMTihsFzqx5dAXux4MEAulJy+p8qVt0SRnOwn
+reO/uxW+xYQYZNnOsW8i0MJSJxIuLyaJJQrzXZdjGWJa062kTsGqkbSxuNHs3iwx6aOTVMtcnkg
w2ozW6ky1ouo7L+13SZV5Gmd0URWyq23fPyr7eR1L15b9B9ev3QED2ziaqvJQ1VfiWmkv2jUXfdr
sH1SE0u1lJeCwYTw76Satb40+dplVRx52hpd0tMbk6V0OVrxkPZfTk9LR0cigBbTCWN4NehAbyy1
MFa1iDNSdyTgCKpIbZPOaECcfrpt4oUjeBZaTGS6aomRFK7U30rFcJQGdkx/3iBwb2LlHgtr1LaO
oGnBdQp59CqUeWdxLV4Emb3v9Wm6y6WCepV4L9BmVgxqXqbFp+kOyHRtBqFFQ3ALrd8DrqS+TuSn
ixHWY/AeTAqo6nzsK2hDw/5MNMv4O+e8aUtM6RAtbnjltiZOTuzj7fpM820Sdwed3RPYHVXzSQdp
cU+qsXqdddLo9tiSPHGnigPZqihggaI8ZMTJ95Y2/hQUGryKTs8+u8m0yjMbtvSrGcidxTTxCPAG
s/Nj3qesdW6iY7xrDV1goqcbNjw8Wf1YHYeiZNSlriGUrd4d55wr4TD19cGh5aXUKMsc+idTBhen
NG6BVR9ZE3HW5Vg9lI5nj32xAJG3VKK9SE+cDH1Zt7VCa8DhG1kg0VJuE3VtdnHIYK5mfp2kLLJr
H+v7KhX7gjlgNbvUqwadsxaD82PnTHfO8FtV1pvbO/v88Ugq58VvBn6ZA66LW0Visi+ucj4CMkqh
kVY/uWyOKO4Hr2L6SpyNW8x7b3GK1dLaD1io7lfj4rz0zDbcmrpX3MmrN9GH0DXajJrEaUTJDdc5
O07xEQlMi9kGKY/Neydy9n1hHZ5FWjwOZv0zm+ciXJR5rVpnz/kFsqaj5aYTnetZd3KM7iEEjU+z
h2/R1BVLy938mHGn3y+KO73CZOeZnIa91eNopk6xKzy2z8Q1z2pflDtVAyXWGiqK47O2tCkvNJGv
Zz07eNjKQ288F3RiFkPxqqr4ThSEoE67twaPPzp4bir/WPMCs8fg3RdgeLRapStlesfM9bb+xFLi
LgFSMnmreV65QNhZO3rrz3Ot7fhpf5fM3+SDt7cFf+GYaWCBzZ6Rej9n+dYp1C+q0F4Ow32eEELn
iVey693NrPr2PdxltivdbQLToeb8H2K/SKo2ckMSLk6XNzsNnvuSYR8p+DTnLvqhyQHlFWtjUFdv
bFkooYi82nGO22ojwdTevx60KsxcY+OA48Z58iSD+OaLHCmzsB/Jasa7xCc45dQjZZ26/8lFHZ6T
C/5HN9vt0c+p7hWctZR0rFAl/ajy/PEwJsFxMYvkOCnjkOU5KRpyR2T3w26gf6T3j5JLvt0nx86w
1xhKH+WSfeHWHsgsXik93+EVX1IAZhBPN4GlInnhBu0/k8D1I8P4pE1cUSXILn0Y8atq9KgxyR0Y
U/GUt+0Tala5qpeEZPPofaVSfVeNu9dFnmxcGfC4yIAbYH/xVWJTSOqeWeP9UkgIwhq5cIn9o5WK
j3zAK+yW6UdqyTl2CdTMGSAK23Ik6k5g9c+Lk/81uFitGo6AptB2MUkrM+leQEBe41rfc0MLyXWc
HB0UyTIZDHSN/LjR8/tp4CMKfnsCWJSTzHaXYx4YgMedVu81hgoC4uM6jaFP04EnwoN91PtuZzXN
DfRb27IYDeRl8DmMFjlFAwPvOnf0nyQJuFbpYOZp8poouqFKPv9mZD9Sav71jPrFyXLmCGyUMfmx
AT9g5PU9nTJP3A2pKxdpmFoUQyaD3qAk0BhgeDOtKVPy1OTjyeS+nWQ6P4KuU18v9BfbLy9zsIRu
XW/tODgYk3vviQWy4h3P2Jzeq1F/r5t4NyQgVp28jfXyp8qnjbSWde4DWS/t0cAWsihdk6Ld8sbB
gRNPbjXsleW8jF3wwUIWpOjOOcwjnH7TjtfZFptHS8uE3ZV76Tdv+fOst++VRlo67bA2Ibb3JYtA
N3OlbovjXWEFsYVGF2sx4JYKWuKCHMTY5jFL4K3qZ+i4lEBjxPJY+F8m0ENNwYJI/zXtRx+M59b9
O8m9SYbMToJ10boc6gRsqFxvs1+31o/NeK/4lMHQYvc985+Vy6QG0MvwfRoq1AUgOb3U7vCjqzbf
QztEQ/xrNtxq2TudzevB5ZcDLtXITyziaIHWTmJEgsdZYKxRitw+3VaJF4pyCIv2OdHr9VgoTn5u
IW6xm2MEUJCQMsd3Zp9rSVvMQGkF/FPGsS+8TVHgPbrUPcCjUcnAIuDtiJM6aPOtyRtkFCi7wL/P
FJQt3l+z8rd+a67p9//rZM7RxcYT428en5B7IvoBnPY2jAjKzlvRGAfPfNFo8daBtwOiada6LGCA
EPVLSkcq0NdBFjjRX32rNoR4gd2+axpjiN0L6W8c86UkeONQUhxTyEIr+WqCCX3crivc7U5gwAMQ
moDTFmkbS39JOvi2+KtOuc4bFmFmBk+FKOXBaAYKV61dEPw/hFYfR7MKuXG8JngemRaztTotI3eg
hAOf8GGEpGb5O2DN+8VqNnAyK2M1630YWF8ZhnPjQpmBcCOtOZTOSMqJgpS5K5tCE2XQlJ8e2HOq
DVfKs8FH6Cn4V+X5sa3fnX4gW6xHdmGcpXUtITiE2JjBqXc+jBFwzPqYyYeAED9gNvQ2rkWZDyTx
iFhDVPqBxntvnxJmnAXsCN3snXEjEB7qtgupaB9krbaLumb5vTGSfTNpq8V/q2YnkjzMdUKI/iHF
UC2QiuGZPZhHMVovrA3k4aIPYpLXJXH56WL+wPfYDNZ8Cz/rUTvTIbXOiuTQWf417ai65POoTfJt
45NGhso14TLzDsh6WRvJVaF9uZyhNdS3UWwG28G1qIDbeqRQgOps3qZNdyttiDqx7FIhrr1/H4aP
2vxERjkRkiBNoja8imlgeLfav4s4C+3Hnd5rY1lbbhfaxKDzB1bUxTeVsSQSo5ZtBKHdAbVPBoML
8vMsJbcAFflQvHE8RcFwbIZ7lrITp/4jiss4OOcBZ3ZOMInis687UTFdxvyFAqqQAxO5583XY1IF
xtqvngKmvrh1LhBWCfqYeZW2dRnp8+hjH6KopDjIWTXi0sQe94rnpPiICTmN1BJioHMuLd6PYbwi
UW1sDBW9OYBvr8Tw08kmclAPs6trfLr8o758T2gdr+WvhL+N23yj3HWhFOS0s0GhoXni3VfZzkpf
CqtFKf5MRRPSGbmPZ3ulKQOqcJ9O7gozmshgyxghcXtNpsFrUbgMYe/wgVSU8iQrrNkynIwJSouA
xFSu7PbV965D+oMEFXY8M+30I6pj5RMaZGDG3mNB2jiTshJ+WEzbKsZKtutfRPKwsYFliZ6aJC/4
3EpoaSz2hIK5eiSQ1jRwbDebjykhH1Y6/Xef8Jdm9qprmQ2bcs2ItOppBTMQW0sKbro8KsHIG4PM
ZPFTW99FQ0NYecmt4U15ICbPEzUMLd9LSws4xPdVwBxX7RwdGpC2FZTKubjP3rdvfi8PU4wTcm5P
Bnsypl47FY+jjeuC1/xbQJwzK98GC6Mqrd39LGmuoCEvMS6GZa8UksLCi6gUxq6a/R3y6MZD2ElB
/NvqjaA5WDeC7otbn0uMDMlbGkWnSf37VHQf7UBzSTOT3f+IKVOb3CXUEuAT/UNzyCea81ow3nQ4
HdUM6Mzx0LTEIOa7MVN7SoFTmT1rKMYlfQY05zFG3ER/mV2Sc1MSPWJ8c/CRO98gF2tgh1Cf6aNR
f0Yyea3+Yhp7cohrWSlqZPAHzTjqU04DA0zcVuxfmQMahpjLwaf05dQG3VOP476rWvlV97ROjOUO
7yzqvOyuWvtFc83PpfVT4szVj6PHn2ClYDyx+tL17m8+Zes2Nzi3s71Turvc+dPG5qbid7rkr3X+
Flvkk+sBOsZatwQ1xpSrk/vPkoe8/EjLPzG8r26i6XpP0NpwkeeKABMWR2SMr4U+Uuvg0Tx0GdqL
IqxVpOPaqM/W8jrNH9NEDM0BEjQXwjD5Scnu1NnykcNBVMn6Xaz5mwbUk0rqA10VVTRnPAXIYQg0
iIJzyxGxNNNKA26t8XTYULwbONmbpKEuv3ifc+1miuCCeYjHhIPdxKfZcnk6FpNaJwUP6JwXN94I
JLFST25pWd08K76Mwv/IapvYS2Pvcj3dG54ekTTZWK3/RcpgHVT+FVOMx3n4LtrkGVsI0XfctlN3
0YrqWCZlZOvpWc+TcJj8tbeoV9MiyFAOehd6RoEulHKIIfakkYqXm2fw0ki7gRHVWScMx7wFxn+9
Ko6GqCH7O/uSGLwblDW+CySEVc/mWTVriKL07VHBJdp1r4mtUeY3uOW1YysuUUw79Wgd+oEnrZt2
Q1sBL3jWd50I1mpzsbK94KZMbiuN40GDztTDmdZrJrhxEgn2O7Kicydei959SwLjmXqtH9RUhly1
zXS5STVzI2x5sIoZacxXrFGLs9M8jHs5d+dCgo1J7S776iYW6yLn6sWWy74puXJao83AOqUvuVHu
tTxlykuQQ3hSt6nK9kYl7s1IwDAVVxrSSIJwTStG58muvHubdPfKTr7pcftcEvnc8OW3CXYnSXbJ
quIXfhrC1DMuZdpcgx6QkzhrOmTxmo1gv9KIv9U4pTQgYDI6zvzl1YYMx6DL11zlbotl4hc1JF8d
algWtcgQ+aujsFBEXIBJHFl7PuJdpj+Qp4IyAtP4LvLiFWAD36nsu5UyaFysYvul6acfwuxInHYD
Om8af4sHNkwvxM5rU+qnyHUnHpcB9Bq+PanrAv9x1bQGYgeZGFPg0e5qaIJo16AO0C3IxpBcKyMf
vqZUe6HSBhY8T3A+fSOmIzEwP9uKaTPSBhJTOLwf7FvF4CG57fzFmzbPNQX+16HnDEhhIHZooOIY
WwZUXC0R+OAc10tDepA3RmZchRwqgm+aBtafXr1ep6RR9c9JN30uRUqOojoMVvYv8ao7fxIMKDdF
tZQfuuquwu+P0NMjoQ6LP6g6S5kTBy21F51r54bcg3lqE49XkD99dbp1Mk2Tjl2TtjxD83zw1/Gf
66Ar+33mn/zEMNdj5uxpm/UZi4t3rKmJTwn6U5eZWrOqzAir1h82joIjanyGqtRUkZqruzG6q7bt
vke4l87vnrTcTM7CpGTY9Uw7NCqLtpuxP8LI/0mn4jJZFDWUFuSekVIfaSANxQ5w6jJ9TDbombCH
Vyel/aJHAAv9hhN5FBVKQgL6Y2T1HJX2Agqc2295r73ytfiTkjyWseMQbMW1bloSlo43YR8qqZ0d
ldFImlCvQLpvyCNDM8wrbYBAEH6Cidz5XiQ09dfVPW2NZQvw1hrtt3Aa/NlEM5zpWlLIbJ+7uWQc
5bq5I8Rqb4Wy+gNaV/llustAX0abHVqrCM5NW6UvvC20SNRk4XuR2mj6HcBOR8dNPTQgZHZXbxKd
bInG++0yWCmjZJ9AjglzfmEzbFLyA+o/pd0MD2k0dX6tvJ/YLlNLcBRDPG4LMRr4hqw5L4h+8Z3m
pv1H2nktOY4k6fqFFmbQ4pYgQZHJVJWq8gZWElprPP1+6LNnmomCEdu9M5dpXU4AER4e7r9QMYWx
e69Fw6HOYzJMJ1UDkuVVlx8jEzgbCEycvPMCmME2K7JiRI1rDBtYV1DQu6wAv16S9X7GYu8D2upR
HEc5cOTCkqY3alSnZzDRyROzI+YLZZUdAgEaC33o/ACuE20jAHxvRu2PD0Om5x9FlSoOzWP4wQB9
YK14MG9dr/qeDPUPKwlxsPEBMSo1cp/uNH4mSRzEKIX+0uTcwt1fxdifOzNArimiWyZYb35gHKqW
5lqoHuSkexHb8dBo3BFdxg7bPE/qXU3CP1YuoHxajuXGC9BJ0QLjREccTBE7WR7v/dK4dYEkyWpF
5mdzUHCpZ4WLUjQmz4MQOlIJZIv9W0nd0fCFvSLLZ9mII1vJNYgMutndBWLwzYjgKbjj+MZAc6+1
yZM7neOp4tOlsABnMbi7BVRz8lvGuK1bQVUK+/jN5Kw8uUyPB/y7LBOeq/osM7bmClW/pq2FVI6c
boUYFFQr3zYaxYzb+B8A0GE9qydDiNBjCnZ5HNyW5rtZcIVrzJ+dNEAZGnSu87K/hUa3FUA/b0n/
kKQz/FBkrX9xe+1HQYvYT8cvtRe8KhqtIBEoAwhjs0necmQWGGrdpEJ/T+4EDW/ITuAVww5DPuFg
SYYHRRnWkgLX7jCiNLMp1T7eAoz/EjbtU6W771mUg4zuz4rgPsTomm/Msga66QMSH0vrG2fSF0+J
vgKeULPECVN5n9T9ARB3h2Js6ZR6GtiSIJ61oKPNxH9fpP2DCRRG1WQasHly1PtYuq+EJnUCsiwc
DiiMfhNLgJ47JoOQJfoaPvwQ3FrUViVavVYU/yx7zGM1d+975Z2aQ0/UKzT1hWE3pP7XRlJ+IeFE
lyS4cUfIoyimhwGTCAQxmmDf+68JuF6jjUku4r5rzXe9T+8rzUKqX8RrQ20EONL1NwGlLblyubpI
N/hJ7oXeZZwnDw6Do61QjoepsaDkwlOstnafw/4tZI6NAshEkuDJZ/yUQfJpRRGca45zuVVedBVU
6tTrqcXoHBQRCiECQG/OwpfCz1+KjstyFecPtc4EFPjIvRYAmEkQAtm4Zng7iokjA0omh4a3XV7e
SbRQN2ksbxnvmiC63I9IaO9kiZeIdli6bZPbZlJTM5Qzsk83Umlh25Md8oExgqqNt5Fo3lgjtWVg
ObGROFmiv9RB9qEAO9vQf3ho+IAhfClpGN9Ht93kClNQa7iJkGAU8vbEFHsvIXWbZDozVgV2y3is
RH0CEwpnbzD2BqJeCp3wQoSKwU4otBtRR2e4ZMJuMbCEoZ5E4zZXBqcuyqNuQOH1TUgdQSR5Tq2G
T5IXf0lbf9h0WaWAwqjuqwQys6XSolC4KuFbmhbVXokaOo+5x0SrHYQNg2hgC/JDaehHOQUU3ujb
qGtuYUfflVK3Q9Jz06Icp2ntTZ2Hz55r7PrKVI5GMU6nyr5oo8QOJIR5R5mzu4T9XSq/ikG4U4GM
C0ClQatzf/FwVjhWlfESasW31LC+teX4mEndo5j5yAslyfc+1b9SSqt2DuZ3k0C/3RmIW7ANS7gE
YYWjrxV1NugT2j3BeDtaxZ1AQw85xuFsVHFLLV3KoPA7Wm1w6iDiB2dtQIwI+6LR9sVsp7rma+Nh
+9Z0xzqpTnocMcsWs5eUK2/qTQxqL6JZlH/JpepQajoKIEXOIxn5oyTEX1AWQVstzraxr9y4jXvf
RyBcarHTcHJgWqEb0OQ7RK2g3TAuFYbo3vLqJ8loDoIXdN/gLeu0Mhg8dYX1VR0LBfmmQAHXmETM
UeQP1xqQIAzbzdjlX9sieo7cFByUJj37xiDYydgYG03unmomiQ9qJBj7sHMhcCDWavUI1sipcE7N
hDaVq6d7hCykt16ukNpGPcPfDIE2TeaS0aSZUnthb+eeoKJjkBSn3iw4NEXBeoDvq+U0KBNJOHVF
oHCtMMT0u99OAzoNPdv+VcxGFrgbqjTn2w5YF/LPCTJq1tTkhTAH41hFgx4NTLhF74rWK/1dL41S
5mSuxH9UIlL3FXMBC66mV+tbMWl0dOrQdPw5jkJ7iBntfw1d8Ejo2xnJd1EJ4RGR0nGogW3lvpd+
Kv6utMLKTxEmSoCp61FkbuACGtWM+EX0esgmAtyl2OpCOF8UfGOaTlsb0d22DtFkHnqxcc8M8ovk
ECFJcqzKAn6h7ksbpNCpoQ1YwWOPYhNCUukhpVpAbQquPtzbeJtEAwiOiuH33g/iJwaV5h61GPPG
y2Vxx0UF9c0J9k2rNd73iF68eTDJPmQ0nx2rpiFewl6YvCqAXbXIIBhBgvqGIodH8Cra92Ts1akQ
F+2sbn95IB5NxeXKKimWdavJzApLQ8x/aeEAP8PLk4Ma5vUNJQ0SnPE+Grv3lloKAWS9f3bpFHC1
jn5EdfRS1dadgRcASThA7gC9KByAvHMeJs9h7/4IvVrdeXKHLCOmBNxUi9/UoS+Aj82z6NeMebO0
s2EWUx/XOP4hPyhuEy9pdpUyTOQRcB6Q2BnEeqn+LRY5yAve9lZlIR9g1cQQRpB4wBoGie44ze50
wIF0TKORIQNaKVmQcXfyldwGsNEDgym/50lxXxYc8kHPxvBkiDXc1X9WTSAeYQ89ynDoj0Utv9IP
RgtcZI6U0d5R0autkxooGuq2gOPzao9rHdustwJI/0W0s6xp+GJa50FBZ6wVJGSh2bxOPMCT08oA
iqtVodEkmLY2pK/grhXkK1U6NXmIikEQvAYdIiOV0t6ofudD6ikC6MKYd2D+cu/lnO5DgGRkkCcf
Qe9/71KG481oJQezjyDJqJBo8wiqaSVmMTc5/02J6VO3dQsFRAHwuKkgXe9QzE8PcLeVl5JtAuYr
0xq7aSqFwnjCO1pD/O6HcT/sYjUcTn4FRSeXjOygBxkQZSMunxjY0iRURxObFeGsckU/DPn4hpJ8
eoiktn2gtLN+VLLFkFouDHognVwgDoPuGfOgfvjh0SHRHdBBIBPwLMyRcYVc21cTli2NxDjZFVJX
JjcB4gEfcYfxyMZQC2ogKZYjrJVbFlTdmYinmnRb5cTC3HTAyZU7IV3/gHLUrU+obMHERnUWeA5i
8PqE4aCW21PlMsME7o5sCFrnag4FREoCnXpI/w5kNmRW2P8o0klvq+p4acxtZYOkQNKjQSWnaMPV
SnkCNcl3BZ21aXB35RAEbGV23LQjLOPvvBIdfMuN05u28jD7YAisJnrhMI9nDumjWu7p+bsqh/R5
KuHIR6KzUmV4sNRWAf0V0fcUYMYkQsaoRUCRI0+iZy2GQK/W0wFMcrJbT6VqyQALV61KKjb0n0ja
oLEv9S9Rzb9Ya8YXqQp1BPEzVLTMvro3ikjcFCpwAw7sd79LMBBVy5+WobGtRhA3sS5gdlHg3Vog
IxMkOsT5Sv3dCzF8uH68o1H1FirQrjVZfagymRs1BogDmFInknLve+dGCnBnmsSuBDJVYq64lXzj
ORA0cn9R/WZ+qziMBbNfVsp2QYbdO6OMH+7HHOZsG4q9naSZsWPLavy7anDrm947wmj4D4jyL3ew
TG5iaAVJAxKU3IMQOkOuaqskOnDVUEXOHS22bEffZKTOhg8q9gpFfdvjeiCV1UeXmyVafQBGJ8hu
uTXomHBU12SNPkoG6Jd9oztuQe/V19AM0FVOuFAXfZjO4tQH9zv5Ieva4RSJYEm8ymDK5OU0CFGX
QV3bisxzxJjkAxhocxNquYgqlwFMTzXqQ9bm8VlC7+1Vk6SeVq2gP3u9G37VcL+gG9aEAB7q+DCa
quyUWW6+eYOSHloflI8UMn1Wh1S4U8QE7R+2wK+29MZbc+R75G5VnqvIgjWnV9aT2iPCFPgxVCsP
vwfXLIvnTs+ME7fO4pRBSH4qS1OR7U7VXcAjApJp6C5OAlO98VTGcX3C7XI8W00Jn1lMaa0PWcls
MR6aZNLObXDIECwF+11fAW2WoQIEcStVlH4vM0D5cN2sp3dedMq+lfQS2oVVvwYyKGw7r0BN0nKE
duAKIc1u2j8dHSjdFib4I2rrKHoktTyN1Zh03KmeUHFCoEyuyixfX6ewQX6dPqbXOHmkQoCNgcBK
BmIgLir3KhpRdWbg1xJL/K3MjUNZ++9tIggfkUT7vY1BQtF6K8NJEk33ftY+fUixdoudOhjGNtNL
91FSQEhiepDbla9U+14Asa/SrXupu5GLd8P13BuSwJbzodnXhWZB8B2Dd21wkXeRrJRxY6C3sMJc
EiGiCu6HlA/jr7bu8EXo/aCjeEfkonO1FCh7JD4FaSF/CdVuOOjGEP9WQ62CQ6ew8uyuDPQby1ei
UzNKwQFgjnwrREV3p3ip9ZgZRQ63rFIhOaNJRkcaccIuZfBO8djL2KLqA2TAgNvbdqj6wW4bMwTp
MlDbg+d6aQ1JfUR7UPvWA+hGlj/zciZ9uZEpdz2WV++xWtWgWYRR5qQSxgetNuVDneYMl4BmeTVN
5lh66NBi3MlyrX6R5JYactAYIbA28hyeqee+qWGauljGZNNeN/XH1tQpaQK0FIRC9u/qMSm3JkqY
O7FS23dFnASujVasHwNNMs68QG/rCZke7STRU05l44kucqAFsM5oINnQKEu1U+fHEM7lgiOaW33b
EVsKCuQfYgy88FvppVPCdM4JMokrN1XHg0uy/iEKSVHCGC8EzUaPL/+VJNRPuzxL08HBREzJNrEv
AX+RlVqZICPKrgpjw4F3MnwIESA+Q4rqzZhMaGpcWu+gJ5ZHVesnWCR6NWPj5ufOG5HJg0/hAY0b
A6dNmhRIai89BAayWG4QxIeKewKIwEEvXy1BzZTtf9HAkmK8DkvHlBHeUWzBRXQy5LaPlqmC/puA
YgbXBGwLtlmvHtWJamvALIaXOqVvF4lZV6Ga4pYXBE8hKnOS/GxWyEnJ5JB+e91gaMEZ6pO70MzN
EMh9GjSobjiCHjsGNFG7AdgEL2iLyxGf7xVnht31kEuGRoaCQS41rI6excwoF8sr3IBpyzkaDAW3
BCupMLQiLVwPIy3GsUzJsBTJMv+w/wWUKLgVgEtc7ySHRizwuLi9iZ1oz0x6yzzE726rL5gO2NcD
L8UlnGrS85UUyZz+fmFlxoiaAqnGS6yAHa/LhjPStQmMNcMrSVzw2DMl7lKKDD9Q02afTkp0Bt4x
1mEil3la5zT3kAJB1qz95jbmrvI/cO/dGmtuuUsmhpdhJyOui8czm1LpW9RxnDz5GgBXN8fcLtuX
Jrz33YegQkCrvb/+Qtcizl5ojoBvHrp8SHVvnqAMH9APu6331Yqx5+KCuXyyydDs4snCXlXVWJks
xPaoUodY1WyaPTUcdH87OQqn5AcqeHAompXAC9Zl+mXcmfedxy0mBvYmOjo8ZsCTsbTRxLVVKa1F
mTLBxdOpOp34TOUttg6dajimDmI841Z48Z+gdzqofWuI5q6klyVj9U/PNt/sTA1R6BxFB5yvwK0K
T4idbxd7y86y58GRduvWuQu+c5ch9WnfXDwo4gNyR0VH+vJfJAVsPNhmKkXwcmsOd9LkmzfzESUU
Diy4BMvmH57fNb2MhoJBAtejvQzqgLxbNqk4NoCiGFg0IzBnlzsZNMubUtVQA3FX1s7yw/7nF1iz
h4U1gcuASLIpgXwyPmm/43LJ9Q37EDcWV9zopMWdyIhAkSRF1/W5+7g1jALuQkST92gh0IOj3fml
+SU8lTfe0dqjBBnZ8q3IFZbb7cZzmpWcvriGNUXSVJh2OKnOVlOU5CZMeSiEIzPOIUVbZyXVLObu
vwMY89cJ1LYOkVd0xPE5qIEr0aENVx5iLcbMjNFrLNPXdPRdelrS1CD0AAX5uYlicyXQ4tq4eBj5
80bQCuqSEY0CJ6KcDLE9GvUSDYQeFpn8cT1FL++Ei1izw0itNRpbg9c5Y9Ch4YY8jRBwx28lCncM
mmjB0lg04cUmA/dPTfqpSsmKobW08LzGpTvjLMPlHQJSosfqqHZcJRvbffQO0gE/v035+zZ4tk7l
nXgwd9effOFrGjT4uOMrpmigxPL5JQdBa/WKhltLJFUPPtdhKB8MKdcOJ3kh1cBLNAmjiLJs/PX3
i6wm6Fyphxjf5MmMHO03G1y3njvBo7+FTPdbe5SdZFv5XP9td9c6CDKYm+Dt+rMubD/DBB6oWJIi
GrI+vYvL3+AauamgteBoxi8jM461Lq7svyWDTdMwkAXAU5iO9GwZ6bKrRyltd8cKI/knGCb/3IYa
hoY1c+fIVCPakkzxrz/W0rq5DDo99sVjmcJgNkExUdJDujOiMgzPo183iLL5BBQrmcv9v4jIq1IN
1ABlZZ7HNCvLrUbsuU8134fmA8wZauo/I4zPrsdZfJ1/x5mnsy5N+yJBytJpRx/XqAeVXoBPvZaB
5QSdeT3Y4uq4CDbLawDIeviMDYxeg0mVjz2GXphrteC0h2cnrkEL9f+/OWOW0/QyydQ8l9BUAU2z
YdKC+6K3VRsLMF9vj2oH2lZd+VpLRYxhclORTGy4cJidrfss8gHDxj34oH1+VO1qD/UYVY4NxLVN
+xL/ElYW5OKbvIg3LdiLBUmz+H/iIXrZyt90MCD/4lNZkPNFXqRmqrNPBWAj7JEXbR0JGg6TIfR6
765HWCqmDQuBLMs0/woze2ein+MBUoUoN9vWvfg6fPg//K3+1X+zPiA4pbv0ERb/qKw82FI2vow6
e3OKqZZuYEiyIyH2KYzGLdCLcINnWr8SaGkdXgaapf2+Sso8a4AL+JL1msrMArSi/cg098aXzUMl
9r+gL60cskvLwpIkFb1UFRGGv5bpxbLIuZ+Y7ZhLjiQb6Kvp5Go6qJ7f769/u7U4098v4gi5EreZ
hAqTDghfxbm3H9//bxFmi0OtdBSFQw0wshr/UEQ2VJJaK19oKfdZErdw9q1uUKZ/fgq3UctsYMrs
eH39M8qNW5FuGc4m/buFu4SCte71Z1pcepKpiDrrXseB7HO80RrQqKqogIDiHsWMTlIIunT4F6nB
+juKNitQy7aG2y1QbrTmd1H4XY2/rz/FtEHm+fXy35+9NRNUVoIEb4eM3tPAZDwDGKBrMpTdbnc9
0uIqk4HTQZnjYj0vnEbwd4D4ZMqWDJfawPMehxhS0vUgi4vgIsisJNTHoUTyjMxddnH9Q8ywNPBS
ubirhdq8VYeKgUCR/qskZCkmeklYkVMZfl4JSLYqSV/6nFEoKebmzzLT0LD+ef3JFl4femmSYurw
rVjjs+XWFGbHvKHmQyG0WqkbTWrtfx6BxpKlKdy1NNGY1WIa2NLR7OliAoPfWS7achal0soHkuU/
FxwtOlnTTVMD0jTfpjLGhUM0PQfwCpyWtjQ+lI2+N5wKkyHIAjfqF656W7BxjuuMNnbNtAyyt3/6
qCiwiuDaLMWSqeJnL1Pp/bzuq0hykup7oaLP93T931+oIAwc41WKWnqRijm/ONeINMSAexBHtc1H
2IG2dIhezC0yLYfxBf3SlU/35y7+HG627I3GcxnVgsMyquOElfYYjiXIOq2k8em1fE4Wn8PMXlsg
wbgWOsIUMsaIoF9ukwT0PV6lFsp3owZmwUjXCotp2f0RVBOpXmSd8tmaLUshCfxWxhGAW57iMC97
g5Cs7XA8duRD8Zb+Mlfe5cK1kqe8CDg7Do0+7ZUwZXHIj8k3DXLKCa1tOh5YVuLe8arYkEK2nr9R
vl5fNH/u8M9xZ2kkHnNVy1EXchqx2SgpRoGn6wH+PLE+B5gVS20EgIuO4+Rz8aNKfmiquElpi18P
8mcG/hxk+vtFMZHrEoSTMKAJkVUw4J9VPAYHo9zIMZDDfNhfj7ZwTf4cbrbyragETO6rTIFEa9wU
w7AtssxRYFC7E84KIwQ6InYmYKfV92dUGxzk4I89vCi0GuzUKrdhnVvbocjOmmmh4Qf9ELWGAvbb
+fpP/euAu7aQZ7snFVM1x1yG73vCp8N2T8mdb0/KmhvXgb1kV0eca17iF3dlQS8mh/+sZ46Pz1+k
oRukNzXGYEAkvokkvm9ooOTM0STQZLq2kiMWHxOTVoX7jMiwQpxVFImQxV0rlTCsEKGT7fZH8Rsn
Kzt2+u/yTwGBVdiuv8WtfhNs17rPSztIswAYo2pB22R+RormgCZX2OucJda3HH8BVcxXNunSHroI
Me+/jn0Xh6Oo6Y5n3MTJ2Y+y7dh7a6t6+iTzpXIZZfYO4wKxITDcOhdQ7zCcg0e4GOJRe0J/liuo
vPF36d615XP8Mhzc3dppIv15RhuSpmCHi/qITnU4y0ReC45K7mlzF7vBdvc6/fvoBfTkUdmhSbqy
LxYShqyJtLlQA5OZE862BQrLVRtIheqAIAxfcSlAQaXy4m0URMj+TbBwXUZ25vpmXFgpl0GV2Z6I
1HSkFjUUp5blYYvaPbBJnLL/eRCOLFmjZtNpJSifN57FNgMUgqxGrE4S581xLIaVlL70HJchpr9f
ZNsu1S0QeZDv1MbcBlhHWcDurz/F9P5na3E6eP/zFLPFUBWAA+V67JwGjnEBzCYDZAUFlLPjPh0K
nGjjbQfq93rUhaT1KersrKp1gAyCVyiOhF5ZMNB/wda38kLOkHR7PdTCliaUQYsTqWHNmC/AyAWe
3go9odBm9F3PARu+l9X6X3wq6naR3CjRU5r3YHo/rVWkwbj/oL8vxwBH126kSzvpMsK0rS8Wg+JP
TSu/wVixw7zGBPY9vOcYimQu9vM4QVx/bUtfyOBmqsuyCnx9fusxYO4lWD2DFhsd/O8e3PYmjbVd
7WvO9UALrSVjaoAb0/1KVbV5H0QAit1pg9rRCu9245Zxoj1KUNi3DNq2mACeA8D+e+3hetilrcVl
VZVU7lvqHw34XmwNZRSQr6hHmE7wmRIAJddDLFyGDBnYAKAFEP4y1e3nL9bJvVY24iS8syPN7nGB
GXb9UXB6B2mLA0hLGyLvBlES7Gvh5e1QqXvSd9d/xFK250fo3MhFxZD+uPfFqe7H0HJkfsSAPK3d
7M0jfOit2oKM2wTO2vGytN9oEoKWABHCAGVaxhfLNG4kDdV0mkFy+QPc2x6OH+D0aGV5rkWZFYZS
X2MrFrPdZEM79y0E7o9eNFfGF0tr5PJRZmeXjCCba+CS5bQ9CtlChDBKLvzz9gKLxOLjyCYV1R83
5jIzwdRPdDOQUW80g26CsHxsPW8lPy29MBhO4CUN5r1goT9/lqiMVTVsPOBTJPq9h1AS9KaDKEVr
jbqlxHERaF5ChbKookeg0AwUGA1WqBsoAqp23r2L8NL1tb34TGR1/qdo/H+21PpuNN1S1hSnN1Bv
KtRTBBIXs7aVfby0DKyLMLO1VrvIekzhnWz41hvPUSqtLObFPXoZYfZxIDyqYpgG+OPsu9fyK14s
30FSS7ZnUwpmtrp26V55ceqsPlJFtBO9WlHoX2Sv3Q51+ngLqHg3nrptti2ekeLcrx1fS00Tas7/
fK35CYlUXh2rOq8xvS0x57sBfeeQejEa3qlO5uR7d3d9eSwdmJcBZwem7I+jMg4pb1XJzN+ugXuq
gR7pPschFDw6UMwQFeKVNbmyWNQ/qsJexS0Hvxy1cW9xAMfEYHWANf3wec12+WDTb7hIsT2jA7dG
QszR7pM7ZPDt5Awp3CnvMsfbrpVqSw2TT99tWkyX0axKhT9FtObUcD574OQ5t/Tbnu6dsjP2wj7Z
Clvt5/WPtwBO4eTUyVXTbU+kWP8ctkbQt+OAUZz8h3wSX+Njz5pRDphx3uvb9qTtGic5Vkf9wIB+
7aa5VBRfxp69YAXatqBXxE5N/0UsMN0E37AFoHoQdW8fKRaUQO1eGbOn6w+9sC8VSkdFVYAg8Miz
hJaabhVajdI7VobhsA53DvkIYy1DLyxRoqgwcwwNoPu8LLFUCeLhEA1OBYXYCKFDhGvN5gUAifEp
xnRKXCyaQk4btNjYe8Grfkq3wWO0R6d1K73Kh9XEsvg8Op1tPhmTtHmpmjfMRcuSWBOWApUT+Eeb
CSaClRgksg3dvK37659/KEnXEKpmeK1Y8ys0OgqoQyb14PTquI+4MRVZeGeK2+tRlvYA6//vMLO3
2HoNwhQtYZrUuh8Z7CLViI0ED9d5t5FxZxTeTvJRxtDePd97lNSPzIc7aHxrMHtP2nc8pI9yb6Ep
kf/zC9ynXzZfqT2C5g1KlE7Qf5TJiyn/hBkdiStFujwdRLNM9ynM7OgNSjQYBqwh/qc7nN7j+oKZ
CypvaPzTLcHy204fhSNCQ8Dhqxthtfe+uJIvv8HsbMbqsfaRauUbeO+ZJey0HC29BpUN/aXC/myQ
QoiK8snFnqjF5HdlBSyt7Yvo82pqxDmlqlu0EMgJP8Ytghwf0T49IH7yqtCntsLN2naaXukfrxyt
RK4KDFv/uBglQe6jSsEr10B0FqgyjONOAO2VdufWUnd6tlr9LD7jRcTZOV0qvq+6OhHr9+p3eaz2
3s5Dqntb7pDgxV9ug97mSgW0FnJ2uAjZWAluLFANe4yisENC4DPYXP92azGmv1+kQCQT9SQrXYqs
Ifg11PVNhrzs9RBLhSPthr8ykGEYQDg/x+AK1AFwjEnl3DDRAT1FmR3soyMGVIem3gg/r8eb8s0f
a+Mi3CwfGUrj029mL1DIoQkZ7dLhZ1UedLFcua0svruLQLP0kmlDEMgigfoQzT4YZDp31f/bs8xS
CzRFMB+TmVogsgyyylHx/0K6wa6qL9cjLVW+DCMVlURuQQWdV759YYqlJLLAAc9AIj3EDhZD4yb8
TubeiYcRp4EV8ORCAUNEhrC6osOhEmdJq0zwoBi5iHGhCB+0Q3ugWHqo92tQ96Xa8DLOX6SGizVu
RSMMRCwfnHrrPak737Fs+T7+joJRfVA37a5wgnsw29iTrbzSpZV48YB/Ze2LwEoVGakx8ICd7d2J
yTZ+SHbcYU6WXe8QyAEHxR3GFrZrCIQF3D1N7L/f7F878iIw9jMuPO6/nrhFvGmTOskeyY9yI+zl
TQ5YMz+vVaNLm+Ey5CxZjQoM2dBAuzmPWztMk62vr52zS0n/MsQsVzFGNwwPZAVsAg9tvI1U7bM7
tH+/oKqAQLl0KLBL/pC+689M9g+5jV5jgRyEjBotfq82pnYfeIMwPdivfOelilgG1AZIFqgU0ILP
CQ5xoCYpXL13EnxeuX2odvNCa1AMdxbdweIZKc6da2wQkr4eeC3uLDtYg4IRmRVgOy9Kt12B+p9x
lmvp7XqUxfx9+XizfarmilWMIWGQVyw38k46JHa+w49CsadL1b/ozdGHVC1LFAGbAG/+/DYLpHwV
CYSGAxQWEvRdDtCtjP9N7jE12TLgMunm/EwS2h64rZ6MsO8LW+wadIcQ2jXTY4P5X4oMutXdy4a3
u/4qF1fwRdTZ0VR6WpdUI28y1pG51wbl2HkB+VxD9AYAJsrZtYOWVrCyTpbzwUXc2QJtc+RppJh8
gMwQEnGqnezCe3PbokiEEtL2f/cdl3rm9Av/fsez5SlpFaIOAk87NXWl7RHHO2EDA9JW7HBjB/ec
Mt+vv9/FQ4xaA5aIrsuMOWalRmjgg5Ak2eDojxA2tmIH6XInHyfyHW4jmQ0fFL7v9aBLWV7Bz9EA
sAFkac6Jy8M4YHTPGY3ukh03Rw1Fj8J6kdVv1+MsZVgF8T91wiwZfzRH/bRHuBVxCQdurW0itCP2
a9Xg8vszoLmAtLeYGM7en4/uQpfoGHh2drcrH/IvPn2MZtvvUFf+8O7XtvpSBUAXQdQREKTBPJ/T
Qy5otFbi1fUQwZMO97I2UO6zuL2z8vysd9JR6LK9Ourqyjdb3BEq03lrGnxAhJsdV0nbFBYqfAMQ
MP2ESYdxCB39Ad2EacRc3+EzgM7YWrto2mbzyhQhGkUULVGBQTnbhj4iGglddlZKqx1k4UuHL5Ll
M1gvN6bpXF8tS6kGSQ+A67qlitI8i6o6XghWQzmnJo2PAG+Dn3ffKvoxxkMDIeQ2PGe1oJwatApW
6uKlr8q/b+kmbApZnH9VHTkOr6ys3hnbGOumCrV5HNRR73AyPX1Bvw4HPamUkUtrm5WnXvqu2Jup
KkWspv0JIAzCouwUCdBbfMSGSbVp8We43WzBSu9Vp2y3qEqv0/8WDmKiGrRZWE8T5u7zkTXiBaP4
KBg5fjE6OO0if5NCWFkDgC9l1E9x5M9x0t70URGx/jqJTwUi8pojHeo3XIbtNhvfUuUR2uG2eVsr
NBZSz6e4s90yemNieD3PV46/jPE+T9by9tIL1BksGRo7QzLnV4EozAW3DsElDSecvWzzFyIXFOmD
023DA21322IieX2DLD3TRcj5rSCIAmyRSeeOiNZKCAPekj6uR1hcjJchZsuCerGUkKxUHfGk6ugX
Th/re72pdxTv27F5mj6W+7SWVJfqNW5T/3mZ8+pfjDTdx02Dr+WMjrizbkzkDr5oJ43LRn5OVsrD
hd2u6ipIFkgdFjzN2ZGhGR1m6L2oTmS02MnySVc/3TZK/lWKtcdcDrBM9eLbRBPer7/exTWjQ45h
pgZDZg6gLUKlmXhTtBWsO9P7rZQ/vPjxeoiFo50USqcbqzaFk32WsHMpllrcBMgmiYArL9pkUzcN
/QDUYjrlx/VgS8/DsB/YM6MEjvdZML8uCtGStMERSy6FKfebhJaCsKa+sLgqzWm6qhNKZpj1OYmg
5lxlHMbUERvRHlz/LO4qhMI3mDg4qlScxS1W4zgjbK8/3vTzZ4efaioTV1ICrAE27nNYREo8wsaA
MntE52qEJQJM2Cu09hvAyPUaomaplPkUb9r/F3fgseuDkdkMtfYRnfoPzUkdIbSnh/SS4Jtmh7vw
19rWW8gpGjgUSifFMhTpL6ToRUxY0IRCXdlBUWcvG9ZJVPOVpuBSN4MYHK28TJzs5rBurxVUpcJU
EGhwevQOyi21/DbZC9+qrfDYv9b2cKjerBUKyNLJ8ynqrJaXI/x7TQtYo7ov8Q7ajNwBkan+jWvu
Zsoq7p3gIAt1fcks7IhPQWcXTwNZnNqPeNQaRTNkGFXxSzE+XY+x9MmAGHIP5L7J9X22LBNo8iZi
ipoTwoUO3ZtG/309wEIhBlyIgZlmGir7enYIiENaZMx3CSChSBV7qIx6xZ3RtIdcQbrTE7zbsFH+
+eH2KeisUGgGAJWy5JO4jM5WlIhJsr8SYiE3fgoxe3EtTimaYBICx9Yj0sGGjH8w5kO56K0s+cVP
dPEGZzs517S8QntXQ7xFwykwih4KzoTt9c+0HGSCQoHwmpBen9OFbAW6j52t5jQlCphjenB16XA9
xNLBDLeFFhbXReQM5jNNZIHjxOsw2BhOTIzRHaLFWm+4Xukb+TChaVfiLe2fy3jTJ7xIR/mYaSKN
cN0ZNHRlN96TwFTc2/V4QGZOtXXvJwfOjdUh4riycxeS/acnnb1NC/JCg4Sw7nTG+xjuxfEkg67q
y4eo/HL9IReX4cU7nSUmKw30QMx5xkL5GjLm0tEgT61iExnBv1ghMhhUUJqcmvK8Rm27UOnDTET4
bWCqJQsPgpm/X3+YpVxxEeKPmhSlelepNQ3RXc+WEnAu2BfJH13/w7MG9P5WOqpLY0ONBwGZBLhx
YSgN8zM3sXt0zHN6lHfByduH3/5fT3rtaFz6TpehZmsxK4BbDTFHo//fpH3ZcuM40+wTMYL7cstV
kmXLu919w3Bv3PedT38SnhNjCsII38x/MXPTES4BLBQKVVmZ+g917ZyiIXSVsQuSuOt7yHL6rSHK
9Qa0YyWAnlc/1iAdBVJmaB+Nz//BBmBwKB6qOviWqNjX5pqeKS1smNPJkkHafWslP6+bYMUjZEp/
myD/vjm7yhDVq0X2qx2TQ1Mux9ASeZc6uQWolAy3wJcNKhM0knSFEA4u9ckBB4EHyrOH8AiVdTu1
i1P8cn1BzOi3tUZ5QAqlAxUCKcTa5IEPPIBuHIJf8Qv5g8OryTNeJWdLo7wAsoJWCGVZ3U/3YTAE
4w5yvL66M/bXF8X7SlT0EcGa1+EVgoiOacJeAh9nBQAOJ5iyAAaEsgGkP2Sq+GJsdap701piLKZ+
106jC2YTwKnGXdPYoRv6AcnBajwm1TfB/cWpkzMTv61taoWqMiDZ7GG78+Ln4rF/qoIkGA/VUXLw
rrXFm+SJR2/C9pTNeqm8L54GyDVGmP1QGnd8r/eKWwXQ9hAD0a9caHm41z8iM2J8mfvc/s1REyM0
6aSq1/0Cmg4diNPq8L4FzdB1K0xX2Vih8sAq7UalzOEq8zj9WlRt38cR50AzYyyqixriNuHFocIS
pKanGVyWeGJ1g7Mag9PqmSvIaSBDzvn6ai5ekSgOS6h1AUNtIpm5QGy3ozKCogI3vHQyTk0Cl0z9
wpH3YGL+BuKy4H/gSiM/fxuuiEmszsDbCmHxokgUN501DQoGTYZD7/aAYGSBdqc+Efw9lEOc8dv1
JdJuQZmjL+MiXKemGWXdB6YaKgbQZRHvipyHc7s4YJ9m0F5DBQOvA8zpngf6DoSoXdvjDh59DApi
smC90bGXkEn2AV+wp1Pi86Y86eBIm6QiMbqoIE4m2ZmJ0cu+6yGwcBL0F0n+MRmLHUsiopjBcX/a
N2mbVEDWijxMQI8tYiTvYw336tAEEkQqNUzjXf9sEp1EEUumacogDMLcxAU+cZ0Gs5Yh3oiIJZwW
KBTdg871BiWb0cGI4x/FAZ/+AUqgt1pqz5yMiuUzFlJuVFYMTFzRhAxlKCng0jWRjRqT7GUiRBzL
0TD8bCl4XAafLxL6OGxs0bQMCrjWMGgJet38WN2Jqy28NbhSh2+Du3rjdxO3nXwTncqAl8ldVCDI
BpOMG3xJoHC+uI6GTkz7ToVhgucp3RkVaHGy5xtxbwSSFx9MkJcKdh5wp6JZAWBrmLqL0GhT81AE
2dZyaD6g57sjhDjJ8+KC/NopHd77iXVMtuaoa2gsamOVZ6yzx3CAqUZum0i2AvANJI8gNnMrlsdF
V73r7sv0oK/NpS+jBNeEmRkIcrUGheDclFcIIEIrfpQqHnkZc32Wivabhgh+MT2lLxY+ZAhS1CUJ
j5MKSVoRcnw9UayW0ZheIwhrrfd6Z/JYmz7z4wvXxTgPRpvAknIxTRUZQ6wOA/oJCnRPnXbfnvTU
1QDwtweoOKBMjQE4lXPL0/fvp9dubJJ/39zytTKuoWR0BtBaZuuIVfhiSmCpuv712GdjY4WK5lHV
JvMiDqI/HWbgQKZkh1afanlQA/B6QAXNMABAW9WDOuClMZ8XErWr6LYBLK1iX3EyKX+FcABEomIo
PxbDj6YdDzL0Qqtwv853SyiA0b5zEwjxjiDuuL5oxs5u7V4EojrtNFmD3VT+k4MZoefRv168U/Ht
CFWGTgA2SOvpKdZFNMHoCb1VMpWxl+zEg2aHDYqOIx+ozTh/MKUDNA3mLQxRU2laMU/QSQLvtC9C
c7hAgzjSftdmynFGnhX53Bn1fqindIrA14n+digHiwYNl2TiWGHchGdrofJBdArDuTMF3VeEFRzL
aBOC7EYeiGzpTdc8zyUn/7xI3P/6Tl+bR50xRavSxJwt3ddvV3+4Sw6hD95c0GS0mBHi+TtvD6mj
JmZ5Nswz9hAYTIgGPVipblsZ7/3DyFtkCXRO4KlHR/uCbtVYocqkrHi1LhjocIu7tXe6F3RLogDK
UrODGVCo52RkGv73v34Hke2EwooEwiLUj9HSO/cSKBqVcQ9uRD97BdXy8tIEgiPu4zvQ42B4YM+7
X1kbiuOFvpCMptpFSg+2YzWuBzCtFqppG21UOIOpe1EWc+M/zxLlJzVQEGKmgkY6fDFOJE52QeyL
+/wtOpavBG2q/dI5RWRmdNyujnIXYFCr0NJhE4qajzUAkeHOCqCfw8WvfQ5r03F4a4lKr0tAaKSJ
fLbeLfftXrQcSO2c0nvFXXeGl/yGLnEUAHZ6n3p5UIGPOHyTdyCOByzKi0BI0fIhsMRTrv0kKvuG
iGGX9jE+LQCamJFCPaQQ7NZbPajb8GfaLkZCPh1Xx1AE0icJQrmUuSGyrLIZcWgar97Pe2UHjUsX
zeHfYP5zPpNEL3/RDukNhIj21y8j1g2MG8KAH2PW5pL2KG9WUUb3UffXn2Ew7sNXjDC/hMC6iX5u
OelN72Aiwa2862YZudSZVSo1HSPNGqOqIvUmwheOPNwfwBfOW93FtPbnzm5WR93xYl63JgbF/yqi
yR/jUXGbwLhLXVLlAtmhS0LSHJQoB+lvem/z3ZuczQtX+voFNNV1b0KJqoqwv1XzM11eZyjhXd9K
ZnDYGKCiHrhCy3lWCEeNKNjZLIILDsROrcAxw1sHdQW3ijgX0H1BOV/6PhI51Z4TcYiTX9so6va1
tBBClxAGASDoXUJnYoGodJi+lM2jXK/u9T1jZkgbr9epiGqGVikUOfJO40TqZdEBCifvUOIFPpeH
LpeZV+LmA9GR1LIiEaqrpGIh/AwfVMipY6INQ80PVVCeBOS6wmPmJPvsvj3UL+Zg46TvWse65+cA
F6VR6jzoVKxVoiodVSB80ZfO7/tfyi72p5fY/ak8hO+dCwyF1wbQfMmd2uWzCHB3nYpzodBl4LcH
i29YQg7sY4ihPJK9J1agQtBtKQ9L/pzHt1waJ5nxEJbBGQfiC4zjmxadpI5JmlY9NJfxEJb8xHJX
bSfU7nLXfU+87BalDjQU36NvJhY+25JqAwlfpPaIHPMp/c4rtTOzvu2voU4SpFeGOV5K0Q9V7Tdk
0m6A0hcd8M+5vdZAmjXGAAJUtDCFluCBlyNzyjrcPqCQD66fApZjbn8IdeLwTI4zpU5Q+bGKd8yy
BMra7MCK6CXK+OO6Kean39qiDlxYQFU5nA1cMxWSMW2FuHeR3Deq6K7dCIZHywVc4tYAl0EPlZhB
woTY9V/Ail/bH0CdQqWsLKWFFICfQdBQMh3Ugzh3GvfDUoernMCj2Qo4XJNDug7QuHJjNByMAFS6
Aa9vx1sPdZakVJLkLAU+SFl/TwVm37WCs2Pc9VCXdLog711LbFm8H936njwk9f3ogPYMY0e8Y8F6
fCHRUPEfmKXA33KevAtCUU1CjmJVPUJWUn2qht6tBtUOK9UH9ZUHOULnukewcpCtRWp5uQrf74SY
aJaQAcUsgPxFwH8hs6o38tYOlYMIvQaFtXWSkN+S3L30Q8ikOoSuBaUbIsGwfru+MFazYWuRzjkm
MxxKMyVVFQeQtdVRvXk34vWFAXQogLoyeNz+S5XzzCaVhmh50VtFBpvYTYhajY5ROONT48Su6lb7
UdqLsttimIpvmnkSvjxHp+JpBTE0yVJTKKYIoDGAnFne5+71HWXlWAqYqclsOOjV6DmJqB7zrARK
yJ/U0l2r3ImtG0vghGPWOrZGqPCxiGmzTq2FnET/qBRo0P28vghygugEa/v3qRMWjZjfb8rSgNgW
ZKYT3LjKb6LiLR0xAMc5W0xbKqimULzHcaY7/vm6DrmuZYYfRsXNLFs3UxQ/lfPgDYbh1SsPa8Lq
CmEW88se2dtNtbLPgEZCrAIlrTd54332QLJ7ywmfCCC6O4E60eUNzzB9YmOSulCiMA/zFrVnX61/
N8NpCF+k7N+3R85WRXlEucpqKUfgsAr1PgjVx7LJ3MV8uO4WTLfbrINyiyyBfmHVYOsq6Xta3evz
6/W/z94njOBoOKPIwKjAsIDts7WSyvBFRPEu2ZUy1MOhn3TdCtvhvqxQQaCERstgAKgL6q+b2ALp
a3eryYrdyw8CJFyv2/oHb/syRiVOua5AtmWBMUz4HZLH5AZsLQ6ZUgWz7j76LEtwXxEi6/RiAAfU
8hbq1TQMuYc41FDGLfHw9Fn+IL0rCME95G6IALu8QzXyl4a2zvRW/ECVgBP/mNUgNAclGZUAfEUa
ipeYUkYYqA1cxX/6ft+mipvG39vups9Bz9FCePdbvf5bMkbyWNHgNaSsB8Y6GuE9Azg+jR3cXzB1
aMNZAwSeR55AFMv9t0aoLCASpaqrEhI5jNQp5xQC4DGHLpN5H6MiD4SBASKYC5yzCQFLQ4ogN6Wc
0IxLnMwjemWzQwDI8a7AU4tbCyWnig72W5PUeWggex9CJxLV3iAMaj/cjwcySEiYU7Q95zjwbFHH
YTKlTqlULI+kGwRtkzwkASlbZfzZYVbStl0XFeg7RJlKy3H0oJ8TiF5/7B6jHbq5xUMRNK5xyFq3
O+L5/CCDmgY8VLy1so7h1j4V9ZHjL8oIjnrIcjxnYuKrABrW629Tvi+yO1HF4ShdiacgxvJRsCZh
YASZ7iXP22LVwyylWLTZYPxgLAMj5bEys+In9OsAz8MkqHk5liKbkClE79oPofXgDVH1Mchq0JQD
dHTXQBZzbj+e+SUVQ0FEAbXmxaMcCMeyjlpYlAPUWW+03bqbbtddeF/uRF90q1P5G+B8t3XKQOF8
ReZ+bkxTh2NKSKMg1HFZ9O/y+CwKz9dPBOPKw02HAifp12oAy59nI4MyVPMgj8AU6NZe1jPQFhUK
nBFq9pyriPHZzixR0auTlUadhxCyqXH5sIDHsDJWt9DeEvPXhBmt/7IsKGeQhqkMvmhqWSZwMEs6
m36nds4SJ/bUPcRd5l+3wvg4oMrCgBRmElGtobs4Q7qaJjBfpt+E0aEeqh2Y3p6um2DuGjRHwZoI
9tiLOaWx0NMpN4ESsMp+eglRbXDkZVlPk56PCSTQxvzehPYuZ87z8oUL7lXYIzc4LgF6YUYJnewx
Q3lAyPNjFileWM87KZzdci6hYzV6WrJyFnq5l+cmKUdf+6mTxwjlbyUzbVM7zhHH0z9HdM7vmXML
lE8Icz6LogoL1lN+Lx17FCLupmB+wysXXK9a0H6ARiO5T3fDfeZOkHazdte/JaOyRH4B2ClBw6Jb
OG3nXjlWJTqREEjCfJZ86Pc5ai7RrRZg4OeG105gPOXPbNFiXXkqaknRYbUqqDRUpzrgfXuS9+Vr
eweG7+/Gr+tru4wj5+ao1LkcrA4KuTCXgIPAjGO7UhI7Fk3OuWZAo2AH0QeijUjycC7Ot7BvKqPI
BDA3o9en28XjFDS3yW+0FxMbmgZ+GWSnaWe4fCqQy4NIDOOFiKsFI9AiFb6WrkhGsQGybq0VZyjQ
F66hl7ceZ+tUqpzWNPMsbGzRfqJGKHMitfarIg6sHNRQRZXyQuTlpXa2oM88evMOzeRUWc0IFe60
hozCac5Ak6cEIWTrBWPyrDx3pCxyr3sJo4V3bpRyExk0BH0OLDRyotFdMJ0IpFcQnwTUmIZj6UXI
LkU+Qx8znH3t52f1cLPUph9RO4thVb9VA+Gn/KrdEI6v6hiD/7hzJ3d4zndtILg8HiRGQ+V8vVTM
MeIpr0rohMNdpb0UudZJfghv40CzzYe/yq4hyGRAxbQGi+Qqt8Ve/PlJaLkfdv++DEt+C1BhBkpD
ZPj1/Ohok5yrdYzfYna5PVkgQYg51wYzCGwsEL/e7DOwrmHeLUCUr0psFysmNIaPteR1EUkp4SKO
b6xQeW27aK2a1itokZfWtqpyL/S5E0KfQwQp+XV/5S2IqmrkkMaSlBE0z3lbQ27kbgU3UTdGHCuM
6jW+jA4NeiSYMhmHO9+3cq0h4RiWBHaJEq/T2Rj7dPIbC9V4weU98RgtJmJNV9BDRz6r0tNOSruC
Z8WEilUpwwdaTItpqtsOqyuvaDG3oWPEC0a+jUcIJyS2mI97sxPdeMIPM9L3Fv2vfuiPgxQ75dTZ
5tg4y9LvB6P2ks50JkvmREPGm/TsB9ORauqWvG0SdOCT13rfPGZegSIxGbaPVxtTNCiY8fCh7Jv6
a48+/33jySLaXEXTImIQkXDxljAFD363H574pEjMYL8xRSU+Zj4VWbwAJS7oozebtSsav6978T/4
199fnC5x4gkhd+1I5tui2zl/r5bMTvNjeMi7N60zHAjLK8qdmn+Ppp8cyySmXJzVzeKoiBCXUVQ0
oKfHy4lgQStHcHLbeABMBlDQ0pEfOfaYt/TGHhUbUOL5/1lP/54+F3eav+5z37wPd+gGHaLn6jm+
qU7dD5FnlxkoNnapQJFJUWo1DdKf+T2+l6GGnvotXokWUMwTsLZ2+mBxQV3MtYINCVz3IEVCXnIe
NTJ5UcOcOE4plc5qVZ463oUgn+qru4YnL8SIuZ+zs3j/Elliui2t1rqmmgueoW2iOeprZn4Uz1HO
mwpnVCvJfK6Mv/+XGeosVOtUW+CBw2v3XUN63tnzPgHeYT2oAvhC1tfCLR21sHlvD8bXOzN7cTOm
jRIWeN8b/bCDKrGHQQNn5QkDM77XmRXqe2FwLW0MzL/4k/SQrR959apgZDyvIrvLW49zEBhRBQB+
sAOBsYDwMFIHwarMvqsyOEd67I/Td+utcgzDNl6gWq/vVi8DT70987QEWF6yNUqdggbDXUqtkmk2
MDCq4Z+2PZrmXdW3Nmd1jLBytjqy1ZvwbJQAJss1jtv4vniqkxz0e1KkzO/AVQIXkTjNDaZfYpQW
KGUwLuEpTjmI2E1TqJNXR5bbyk/hHZm/p1iu/twvdn437cWb/MV6XniJAfsjfpmlPEZUInGKIkX2
Z8w+A+0RFa+alPbP13eT9TDGbn6ZoXxFsapcWshlR3oEEa73xDbeCaSR7Cko1p7JaLnlGN/RrFB0
e4htPvSIu8WU7whhlxQDZKPwI5Cerm62G35H3/V978n+8tycitN/unrPFk650ai1SdVXCWoOVnEr
C/NPIFc+rm8u69Bv95Z6NkZpahl5UUp+OhkjOLHXY59B9a+Lq2cxC29SSe+c6xbZh/Dra1KPR0nG
sa90+KoigGipW5whPY3qczjwkmOOd9IqDkomD8JU4D2RreBbNQa76vv/tBaIk5jQ3sUDjkqMU7GM
myIjD2ELg0FteGdZ+U1pFZ4W6S/Xt43xRsRoBRiBwL6iixdiOaFsNLretIovmp0z16nT5KE9Z6dq
0HbmNNkt+BSuWyTHisqNzixSHq/Xei6lKRY3l2AXhDQpOke1+nTdCKsOdGaF8nGzj0prqj5ns0nH
o3ShpUmevVAs8cffk81FV5BYeG1ZlMdPi4hDhSvet3aEeaD2czxmAIp5F120j9x/D22H1M/mu1Hu
Pg6zMA4JroJ6aDBoAe40lEVVjnMwPxW8wgSTIdhk6KezsKjgwtLhHHV4KrunGZRRFicKswPgxgYV
7KdVGBpNXjAeVuFVa48n7S1267f5kH5IjnCI3lGUfOMmzMyvtbFKVr65SQU1bGYBYG+/BeKHiBdE
s505o5Pci5/9DB5RIqPqhI7w105STl8rZZ+XJGkl2oOlP+4UCHi0XDQ168lzZody+7nKMTK1wi00
e/Xbve5Eh+hWhdeXXvbU7TiHjOSlFz6/WRXl8wbAWUsBcA8uL7KLGArwoXLlNvsx+C8tIXg8eNlA
GmCiS0tXCxrDqooy7VACrUGDLJpOzYUNMO+QjQkqD19wdYRZjEK1iux0HfZKdGwXADvrx+sbx/QG
AxNtkADEIBkNVlqTeNANUqROMU1BvEEKuv3/gGtjrgeCI0TkF2ocFw9gTezDLAcCUQ3CQ+omOErJ
TjQ9UvgfXOtQYSCyQXBq6sO/5teCW8jghiLwIhDmXghs6aDmzCwBxR0xyPfZ3fRKwJam27nRc1MB
xZz5lvtvGRD/sklI0siKdXpecMpkBVORheKv+uO4pPba8UAezB3FKLZBJpFxMVPnKysKORQUXCvq
MIU3yRoV96Z61+Y7WUyW/XUvYUbfjS3qdFl91YzlhK/XFTIQc3e1XNpzzQnxrJIP0YyTQHioYl00
xQLmfdUsJgX+7HV4HZ/mmx4wRBS3wHvl6By/Z+0eGPowmQuLqMhSl1ZSACpqDNi9NpZus+UjblAn
yIWdkL9e3zqyNXRgwukSUZoAG8wF669sFYIAcS9UftoEwixvTaJ5kfYjjiJvmpDpTzInY2N9K7g5
IUxHjfGi8SosuaAKChCOWq8FYxh9ZHCPOh05BJys3FOD6JkGEXSQM9M1zBUsG8DRAYJrpq27SoPd
rKF9feuYDgGaWxRmQQ0FyBC5OjdXo7WGAE61sBEfB4+QUhh3+evqtc7/MG7A/E5A3ID0EngplAnO
bRVVVUXDBMx5jkDY2V3Q36gHAyMPUCgD1Ldyy4DIsfUvHae4yvRESzXANoipKvj+uWEoMxpF12Ku
c9XaHz2UpmID9PpFEVhDz5EmYxWe4YrQioYQJCEYoLy+aTKMYloAaSsns7XfhdjVoPUKuRUDQG3y
spReDcBxUuhOOQaGujDYgNc8CL94HQSW94C/WDNB5oAJTDqdMzJ1VNIYat1Rnt+jvg/+wcnkxBOe
DSqda/qpkhtzwQg+ZMqHqOgiRyuMkvdCYnBiYCaMxGDwE+MxS3uOgeJgl0sIW/HeOumHwcn34QEi
m7jZ0jvJgTqlYxxklz+UzlzgxjAVlQdDVMV4xTtzmAs77R6H0L9+AHkGKHdRYn3Uyh4r6+KHtTp0
Gudpzsy4N1t3QchQKtUCGJP+KZkuHZu7Eg15bNy+vFFaW3bVt8hVOKUk8qPpgLy1Sb1owcfUChUp
iJPGAkHyD77q86cJmc++rR0qgxsjYxnWRROR/06eYMdgkd6HbuOujuZ0aM41Hm8qgplyb01S8XJR
Uy1eyAVKkmDBJmnOeKN5FgZhBZd3g3KcQ6aO15KYvRn28L41HN1QbGwhfr/ufqybbLscKjJa3VAW
kQwLSfg2RG+9/DxUPLQl6/W1tUGi8+aKWYZpAtc6il75UT9YN2B6cX6Cn/6e8DlDNY5zN7MaadtY
IVO3TCUKRpNMcD5S6CseFZckOdataVsHQlgduTxmYFa//8wiFSQMgqyHSA/GhRfPDEBVsUs8IJju
IYuxYpwVkjVBfiBd/+vfjnWrbfeVCh2TaPVlacIVwzw9VtEpWUQPiEV7tHh0mP8QRDBoQbiPCTnX
+Sfs1nye4hFPpfQ4YmRGbmzS5BrQrqjtGa5f40Pyaixs1/yySTu/VhqFPuoy7q+dPB/AM4W+LW+Q
5B/O85cV6gDIcmhK44ph0PJYP1eHcD/4wDhislwGMpfLIUh8jwqMQE9DEFKFugdQUlRg7HRwCGJw
F60fV/LHfX/qXoC8J4pOxFEUiDecklP/Erm8lwzLMOQUSFVHROClc/ERdHR5FwIBKagfZrNvxgd1
/alJdpdxAgrr+CkGfARacniSgUrq3FW0Oe3zVIGleN8fq0eM59jFrV5DmILgnUEV8MajA2OA4QH2
wAMQdzF292JxtZaovZBkkCj2kRvguul8gZw47i6ygFlbS7RSYLHOStubq+nr31MrMBRH8WOnOCQH
yDPtpvdRv9H+xDfym7HnfUDGlYr6MDYWuSqGNiwqqsWFoQmRiCeHZPxU1tlrwt6R68wBQW2me0qx
2hEGma8HGAYPAjZ2Y5QKbOpidBJQYDD6NCsOGIz7CJRZhRfuxV8FKpB2+motnpjj05JC2n/qXShQ
VEBhHKzGmHSg4s6kg4xFBoLLz0wRj4RUeTZqmZOxs7KIMyNUoMnUJBMXyFzjwmiPmt8FmAfU7pRP
ws0SA49chQPWt9yuioo5IH0RBTGEQTUgL65+R/S+2oBXsGNkD2frou7dcUgb1BNgphBb1zR+aGno
chyEHGYqnpFWISlqQaL1QhpxGXuznVM4iBosHlg9AxCpRcfFV7w6mDXezX6J9QeRDJSBQBwvmlBH
ofYt7UVFmJIcSoJ70hCVdu0NKP/99MCV3COOTa3rkyMOxGLoLKNXfx7EBhXzcmKDG73zjHcLncK3
vERDQa3t6dsIEHzlirv4Zdk3pS1AnIJTOGEFNIJWx+FD+fNyW5uhT5bir/y539cnDG4CThLvxN1/
SNTPDFEuYsphIyQrUghgO9zCFP/IcQexKaH/PSXirhvSwVE78z0yFB5QnnXxnpmmAlpTzA0mzbHF
48+/BIXLU/aiBBXU5vhQJ8ZRODNGBbKxF8R2WICmi839ANyuPrxxTgIjWzmzQCVjeVIv5mqhsTE5
qKVAydWVjIPg6c+qjcYGaBQ9Xd0jUPLQJJyV0QhoaxJCvTZgV2lqeyi+LQ0H7iizzsLGGQ3qLFRS
UcZqjQwpvDUPq08kUOtTdaeUNmYHT2RwSgpC/F8LamCT60Bz+mBxMZAe2fKN9Y2X3zOy3u1GG9Sb
LwFieOlmNGSHPHaiZLbNdfUrYXDCSuIEHFYtBxNvqJLiBrIIcfp5GGg6fZSg0yv7xpRjUnbcxWa6
E1FlsB7a4Xac7nprttP22xxXToZJuFbu3MUAMfhYOIhjwbh09ioXJ1EEcBstSSONn2XADePig+N+
zI+0+aXETTZvLPxOWe9JGYG4Xw82ndIHrsCtjspj7RFOnXS37LR9egSRy3XTzO+xsUwF5aoaDLSF
4IBh86s2vhsFVOoAwhlE3mAg84RtDFGxSsgawZoSlJOlZXnQtWNU1k9JpP0X2M3ZR6cCk96l1QxS
M7KVo0vyu+ElutUhUZXvqpPFfeawA+FmXVRsipVGS43PT3cQofhV+vNOcEjDUL0pHd6jipXs6DKE
7zG9iTroZXpeDU2S9gRUhJOc3HwWJh/LXbWv/P63dc+zx/SOjTnqtCq1oCT5AtpcEHdl0VNuhm6t
fVv12Lvuhexd3BiijqpaqiHw4LhO9AegiEYg6qBd6nfyp8jn/1BlID+czhC2+0gdOBW7u3Yp7LUh
5kdfM/lWqGcMYAXqshfm09R6svlN027kkkeTwf2E1IlbkmKq4gGfsPkTPfZgJxMg0649EDkM0onl
zhqTrbu2VOrgSYa2Is2DPfMWvJ/PpOSl3WkP5Dmn7xLubDM5X9fMUedvjkE+FxLealO9iZV7pCdO
S+TN6sIGyIgTvVjP1bPzQJ0+ucngnhixQ6a3eDoy2PFGvW+gGQl2+J21rzyNUxtlXtioyaMXIaH5
TL/EW1VJjJBwB4rz90x9iMaFc2uxj4KJ5hTe4CJojqkN1POhbQYNFjT7k/bGTr63OyPIISkc+f9h
3gLzqV/GqP2DqlIlVyoyKzIJLsd3Aq97znSHjQEqsTK7URLnHlxRZfwyhaEjqJCBNpQgbxK7nfbX
wwj74/y9GpqoZc3rEQtCnStLSwygv+JS5X0d5mn6Wg8NMo5jqU/UFQ03woyBywW5E7mj00cMrHmW
G71dXxHz1tyYowJwZ5bKFBOCsUp+TtbWjYfW0UPuMWLG+Y0ZsupN/jGpgqkI0G4GY+Loih6yX9GO
T/2uc6F54JdO7hRPCX/6nLc6Kgr3bTWuKXH18V0PNMsm+IrYV2391P4xn2S/cJcbbjzkOQkVf5PV
WoUw/+Rsk3zpCGrkR+VRPZEB+zpQ7oU9D5nLM0gFYCWbB6UbsEp5lh1Rru2qFbz/m5tQMWNSrbTp
Oqypa3sDQmXdaw91W3uZ05UTcXmeQgWMVq0nCEkgvTIGIoWA6LsvFzeJwthZorXjrIt9WW4ckwof
Tdv1SZ1hrGZy8EwAceqIoRrIjX6Qtmvu8Mp0nNXRz7FywItknIFJsfrY08fpPl4BNIb26OrU08xr
8bILBV+ro99mSz03tVBidQRohn7ofvJRRnbwdN9d9w9WB2Ab5+lnVx4OtZqM4JTQIneFNLVkQ5e2
CLrUU23hdnKhh4h5F9fgZTsqJ/7TbWxtWcdRKT6XWD+HHtj53MnBHZCtTvI4H5PIbhM7vLXezUB1
8uP00L/noNX6md4TlRnyPI2e58PwrTi2uZ0+Rk7jRrLboBWEPga26ufkGh5molFHQvjlAaM4Acqg
ApTRzZhNI+cqgXhjETc7PZ/cceSqRfL8jopJUZJBuaEA6iB/V9vH1bJRhHBy3/K07834tvhWEDmE
a4TbD2XFJkCJiYoUJoYvAEWtqAKRlnxeZ3h0DvYsAEZvOKQEOOkYNuU9/1kleHAdGyq8HqXfC1SR
mupLoaQjaJ4gSAviltOqHwTDFien+B2i9Jju0oc088TVbce98otzDBgFz611ugFgTuM8qCEoGgtB
P+px3tt6VO/NuXvKp+xGUtPCrqz0oY7x8s9jQ7Y1DMFc/w3sHf97AyyqHjOlsVymJEepp/J+UaNb
OY7/jyaopGHS8tyM0ln0yyj2JOVgWbF7fREkytNJ/uYr0oz4pbqI+RKveBeC1DiMGifs3FVvPKA8
Dlr6qzFMjkFWGNkaJLu6SVAUcyiapAO4WehUT0H/y6iku76YVbtJ2mOnRv71BZJ75WKBpokRL7Dw
A/BDXajDAmEcowUPPy42lPcBwPJHeWldX0rQDJsqJds1klXtwLDIJdNl1MmB6PqyTV2xajwl4SqH
gHy00i6OjZM61vddBiHZtU5taTT/jKHxRxoAKqtEDmaNFfC2tqn7tsLLI+vBD+UbSbYzxOmYpJqb
DB0ni2A+cr7sGCLZg833TDPM904d2POTFJ2oOKoOllx444oqea/f5lb0Z8z079MylE6ct50tacP3
pch/XP/KTDf+e6fRnTv/FVA/yMtQhvypFR7EYnCyefJT83shqLepejOnXNkq8gf/2a0MkTqZq1Z1
sVaKhNqJNOKB5XkiPPCQFfN5vQHWlbLdYSqlHyMwxA4Ic/6Yds4ghY4Yjl7WnkIe0TTzDb61RJ3N
XNajti1hCSTIzwSe3zjJbfMu+gqwE4kb3vEerded9GIMRuijLibaS2gHxK8JkMtuJ2Dick4HznuS
Z4js8cZL574ataIZFb8KB6/unxIRS4t50mzM5Gy7gVSwqfRJTCYdUL+/GE2hTvmCGQevx9zB5PZO
FdtgjH+77vrMEwhuKoiZmaChk2iSkkmLlWRBlcOv/kxEe/FgKhiqaL0e04Pgt+h4pUTWWcOgJ+59
Q7NIF/x8LwUD5DlSg/lVsEW5UbbG9rxYxy6uD3URulE62nGb/uEsknVtgIsfSlxQTb0cmJrGuItT
tAYgmrpPEzuFe6ZQl3yAfoVTthD8WWKw4gaK879M/bBmFgFst0AwKIrS5eRALo5gJygzE991gsDl
vB8cPWjWT9SZ7ia/W2/2plN2+lj8+rF84NLrkINHR5utfcp91WpdVnVNQTDlza7+gdmjAky5QNcd
SOkPsNXf3HySFeC2JilX7s0GlcY1MUENrgM6GO6JxqYQpGCq5S2PcTghwycrlkxIwQBSP3eouIjK
IQkb08fsLto3J7B52urA03NjfUSYsWRdRQMJIpjkZ2xiQDvIkzpUAMQQKcgR8j/gvbhdTkgd613v
pTvSnUHNeK/s8732LLg8cjVGJnJmn/qIjdaCjWYcTKCuTaBjxt16IOgY3m6y4oEpfo5KoLGAI0Od
z35awghlM9NXnkY32uHbufKe2CJHg1uEIRcd5Zpn1qg7Q9aqsbeiFtZO7XHer+BTLnf5h+aQ0Wje
65ds0YUxEJeo8BVTvSDjSxI5bYUZnxD9FCcHlc3SvmvFDzPl5N2sagVm7zQ8mVC5RXuG2sMammJL
OMEQ0ZgFcZyXuoL3F2N57Qw3vMcUwzXIqB9EqQCfEi8o/5rOaHNlhTkwJ4LzvfESSfWi+DjOb9q0
z1fQdPBGhRkhBYkpEd8DR5il0PB4CcobSth0pt9WE8RKX7JR56SGTAtAuQG5gX6PTN8TpVQv8qIs
pp/muAS7k9T85lwKjJsIo05fFijfU6IVHG4SsbBfgtHP/x9p37UkN65E+UWMoDevtGXaG3W3Xhiy
9Aag59fvQc/OqgrFLdyZkR6kiI7oJIBEZiLNOao7h1OgBhhBxtgpugvAYtIW+2FvHmUgrF2XvuGR
IJx12Bk2oFj5oZBmzEc6MF1UQU2+QHT3zPib1ydNEan95k6iq063DJTcNZ4Gp2rwYupZ0+Ay1m6s
/W5HURfIhgkGSBNA5h3oBCbXOBNMu2ReFQUIhqhiGEcA+aS+pafDS41uo/D6vm3NEIBahjEFYjoD
/+HsMOkHtc9AsBA2wYBaTxXgpJyg9DH1jxwWa+AubzEQ/Vx7oundDX1xAJtrGFgFAyTifJpe11KW
rI4dZgRJs6yqAYghgWu56lCCHbJHqRo/8EgR3AORVPbzE7+zVFWs4CWPWe+uB4DRfa30CJvKryuo
gUs1eXIcx7++xRv6crZO7jTnacrUIpGwzj7+IU/N/dqIRqI+u7c5U3wqg5/Ht0ZC9DFl4PK0d+Ol
+NJQtD4qhj+sX+QOmf/+aylHi3xjJLYvo2trkEzPMG+N+EGxeuBXTl4tGW6V/rRp/ZOx/yTj7FfD
wdTxX915Vsr5g8aiHvHNrWF0w2wWDvCq3EMRUHuVntZwwguVndaV5h7DFx2J2+j6EWx4qk/aqL/l
cO9D01xzJzdiRIxa4g5gXdNyy9fR0DgLOQC3YN/OZHHOKq9bUqhMlmVkqU8WdS13et4p+7QySeKX
2SChW2Y16npvGMb8akgET/WuL7qXQWn0YwMYnMF1wMXzY0bS7Anz7dKPadbIa49aOnWNsc5bN55b
vOFlKVm+5lPb+1m1xK4zFnrsKnNlB/OUx2+g6uzfr++k6MTYz0+uT2vHpeFkgD21TXoLwPRw0ImI
A2Xr5Xu2hZxNSptkKghptLBEe6vUVz6pnbCWumWnZHHtKgu4Z9Lpq51LYAGz7S+kHt9oMn8zyvz3
Oqoi/sONxBGbxFDwvAKqMSICbs1GL9ukW/VwXgC2JGmBbRJvHdFn1R/wDnGbYg2X5CvRBC24l24A
sLLAhIOrMQ0MI3GaBBzzFlTcEtgWB8qIuXTLI2k1upI6k+D6sW6UTBA32uwaoup56T+LHrQLVVMC
aono8XuBcbN9Miv9Li7G7mNoqti1G4C/jI0Rw24MM+gta1NwSy916+wbPr/xRLesdrUtMApJIRr3
3MSG0v+8vkqRAM7czNKqVU5JpBDkza5cPE3K638TwNmZfrVmwK9QKdToiwXQFWDKCNzXpSXDHjF2
XxDBo6+H1wmDSpLc2lhCPBpBU/ycYgyaNJXX6iKIko35nXNR3FWnqt3GUtpLyGTYkebT2m0VbxxC
VijUwzKIc697yQ+xp2n+v9jGk0Vy9z+WqDz1MbYRL20flMWFr3X5IFD5yyj/fHlsp0+0LSEYWBhr
CKFdUYAFnubhlCV3jub8zCfpoJT24s2G+gSgG1Fz4MZ48blsLvTJ6qUz+hmyuwDMN+gLyO9Zs5nq
y0cRFDzbq/PIgIli73nUokyAEZwvs8Jcb67qTFRV+K2uuYO9x3iPQC1FUjjFJ2TMxoxALav4LZEj
hWhuN4n8wsaJoZiGNyCmshGG8WFx32ua1KGyixj/ueqeiHZM1d9KdwuKLhd+KRR11l+GirD3f+Tx
Veulp6ZVtJMUKu1jDAIEe7krpQd1zVyn0rw5FaWxNzbxTB53VCPmo8yxG6Swt/fj/LMHVGOXiUIu
kRDupAzbXIgTQ0ght16OCgRJbyj9F5frbCmc6+qbuuqJiqMqK+tHozfRUCg/1KX6IgMpHXY4ygwL
2KPKP/cgCka68XICxw7oQLl7pc0SGStAU4WK1llBN8xgHYGyC3q/2W/hrtSZFO4JodR9rRhML1q6
b5PEw9w7mCyRkTMxzTWN3j82hmfS+OhDb+ta1zr4lOxpVL4ZiQhpbsOlnArg3w4D+Dc0p8Zyamf8
0klae7t2YGqP28JPzUYEUSbYPD7kJxkYlzrmIqtOx7CrVHZhgYGZh0YyTb8tCuV2pHMiGLYVLZFT
+oV1SCMtBluPJggt+Z5ZukfT9xgw+tcPSySI0/u8zw1lJNjLBu22Dt5ZVvw+p3jTtESgFpv3GEVU
MEaCh+6CjFdK4mQooPBAELvX0QRakBdT+/bPVwPieeQ4wEaJeTP2DScusiQkJ9LEIgADEz9ACSZO
6Rqx4c3LP8+5YSSXUXJjSaic8P1/WZKNvTYbUij3P4wGuOB6pMZhPUruPMVeZr1LmYhLZCMaPBPJ
KYXmdGk8aUAXlYf8RpqnXdONT9c3UCSCUwdLmqSmblYpXJr+o42pRxMAHF6XsaVypzvHhWmGAn7S
RIYiqMUayCo90qLfjZ3smvMaXhclWg6nD3YyF4TqFnasfRjI17L+fv33i5bCfn6ib1afxTqgO7CU
OnK6EvFY5k20C3P8+98kcY6izuYlTUusJFZIUCSAECgdN0FyINe14LqorYt6ej6ct+hHvbZUB+dT
UjlIwS/hrGE7tP9qQcgVorUCUR7fWFFVJElHGyRUPWt/mQH7Icd3GH2JJG0SBXsbNQ12Wf8I45aU
SGaWp7oNuzAnfl+WUS6p+j0h9q8unjHXP/TUHYzylc4gIh8KaXXzZnwacuMf7y3YQ1EPwCwigImR
jeXaHbS6niU7q8som5XfVI/39gggRXUsoutnePk85gRxoVlhGyWpCPTFLsH53ql7u459YxrcTAYD
bvokr8Ohs9tgskU9xFv+8nSvOfefIhJeZRmkShoAcxbkWuZ63XXxazq1XloJEIGuC3P49pEmc4pV
nYAIVGhd0KnJPgPnS5LfxqCqNAuht9y2J3/rkcP3ichTnEhAQwVzmpS96XG6j4Ejdv3kNm8fyvB4
LeDNjALLuUnpDLvXlNaEyVpomObqA12LX3UliRoyN2pUuBMngjjbpZLJkooUTGaTJ91nuyJo0VgY
zYc56D1KQJ8qOqtNY3kikDNhU1GN+tCB4gtjsX5fFFEl3daW4S7Dr+tbuPUMAi4VUlF4RWoXiEk0
HdU2qyCIouOllga3X7/bReOmq+rZ3UOzCLzA563l4+tTgZxHm2VwReUVtjLfN3fxLb1JwWHzpLhJ
ADg7eXAxc/yt/4J8Z3dfe44ff/OvL3hTZ04WzOlMBWSoEQzgUEvwcrTOD3UyduO0+29COH1ZWjWd
wDlphQVsZFcf6Kx7A1purkvZSuIop3vJaUmBh4281NjLHkiYNlBSb+edcde7WiSjJ7qPqgckcp6E
aODbW2hjtsyyUMPiU6agLC6znKAveiyyfdysN1pJboyUhoLlsQCKVxVAlyFAxXmhCYZbnpIObW6P
PW7dwXpXfOPI2DMAowMofPghzxbEcxfLAuKcYwF8TgdIiYz+xXNr4tS2PVXqlEZ2i/Z1RN0qfRwV
0fDypX/9FMMgJljC2eKfsbOcFNkw12lUDHMRoYmi/5nUSuxLRis/wM/LUTURY5d3We45NWAMYoSA
YWtOxj1gNY2365u8veg/X8N7e9TCpzjDoqkNxPO5c5f4Wy8CK2QHdXaQqP6ATRspdpRUL1nH8mlW
a+A6YWct8ru16vfZzH6UvfVat3HYTYbAxlwYTyYOBCiMjHeDjaugjVnWqpFGydpM90kxmJGedfWO
1sPkl6UlUlTtwtV9CsRhApZ/g7uqaYlFYksF+08irzfF2lO/TZz52VwHcmvkg/yQ1z3Ap5UOiHTK
5MSyr9VLc2iVGgxseaLv7bYAFafWz3uF6skPUrbTTVXrbWR3cwUQxJEuYVfUSuM2sWVGMGL0Q6NK
fdNV+uzK+ei4sjEYv8uqwgjLiM6u38BcL6gXE6XxpkShXlnJKNmDajecysFyr6vRxpYDQtkybRUR
Kl6t3N2x5mlp84YWkbLmAaZPXLAyuYvyVpFOYBU2dOlUEl9HmKdkQatcXkQI0DKvrOtgtJfVXQtc
WlUBLXbX9kl0fXUb53smkwsQjUFC68PYQSatnxy7KdyJDILobOMiogqlIL8FRwwYZfbzk+eRrE5E
Lsq+iHLLdCHR6/Rfii0H11dy4e7xCD+Vws7xREqljq3qkKGIki6TH3tbAgglwvpdprT5blxU4zj1
8/c47ern64I3l+dYgLNRgOQDY34umGIgybKAPRzVneE7su7ljnLMMkegh1tigNYF0ETATaH9gLmU
k/WB08haurIoo9hon1YdIkxMJWeKwPNuKSGaRADHAtCnS6yUsbWLONWzMkJQ6jrxdxNJ6t7YDUsb
LUkq0PitM0PO00TzkI0RWj57ssyt7TQWhDml3bnTWiauNCHWXYB3IHe/GyV7K/VUVCHautGnUtXz
nczKdZmMDq8vQwczRJkFC6aE58m1bSp43W6cGcpBGvo98UjQL5qXhm62U/CYJ5FTFQ46sEY82AGo
6atqcF0HL08N72cooGGCwhb/cMrRkLwDB8yYRfYame1zM2YexRSPbtwoqog3+rLMDSRUBBGAG4C+
K0B+Pd8/Uidgy3YgjBESo8HbBbMg+l/SkAFTg1pWYSg6QhCfS0sFqWD3ZHP/inZBRDkZy6DpdZOB
h+5zDtrLAh1UAJY7AeKtDsCg2Lq2qN3z8nnE1vpHKl9L0eaEFFUOqb0vezL6iwodbdGsyVO+6SPc
kpfrB6kxd3IeUCjM1cLjAOQVraycu1GoBJOckyxKk1U3QH5sIFE/r6DZUvM1QKNE5VbGpBxsDCC6
dYf7Xzk98UazM72sHWevZhV+K7b0UCfU8HO1Jg+YLJ8f4gV4/JalBU1FX2Qz1vykToFpM5mY8K27
/LlTLSXSm9JklfrEBd+a7GkYKaFND0T1lgxuaZmgY+gGEpQSgH8bYwCtakfwnlIrffEGbZlfzdg2
BRZ2I7A82xT+FFYMEJlEg8ZREDAqfha05SMjhF+DPCiafSZK9gsFcioORzhREk9MxSdgU3Ve8WuE
ogH0Eux2ot77Lc1G46Zpmyh5IlHICZtMa6VN4uAlTMdjUsS+7dCn62p1aWjhHU9EcCZvpQPaa2Wp
iLQeDFgURIoaCkB5B2KSfPb0KTkOTiMwfpdvONwdGw8cUFDAUlzA/BoJeue60obfv1k8MJMMxCu+
yQFANT7Ie1OG5CXdmcf8q6h0vLGfoKsFUrKiOmjQ40s1ig70Jq2syigl9q01p7dKLLK3l5Xw88Qa
D2E8DFXbtcsKb2zp060ztgswVwvMnSa4KwAcK/xKrW1MZw1OkNhI25jS4DyvbSrqudxY7Gkq8bNP
8iQsUJN6agpTLqNEovM326xnd2kLoZgto38mh7NLS5FrdU6ROx0xcxck/Q0bzrcSGEPVel386mfl
F60vao+9dNXniVJOb21tNJaWYnVUB5qHqe+0pY7SNbu3etFsuWAjP9GjTjZSq22J0Ayp0qR3PLxT
XYwVuddv4WU4cL4a9gknIiY5TvtlhNIs8XxP08SrHOk70pXf/psY9hknYnRU84CCqJaRrj9Wae+O
/Y1qZP51IZdTSuc34LOf8EQK+rumcuxxNMZ9omJ4NzvQnfMU3yiPfQBc9GZfB8sOdbDrYkWnxAKh
E6mZnK9O7Ey4d4vl1kPvVuXLdQlbLv9U0z8R1E5E5GtdAqoZqVfGbDpn/jTvQI3i90Hy0Cbo4TiI
cZw2wrczkfzlWuFv03LGJTabCJ40mB085xv1qBszqGJngWUW3CqNKz/QBX8wGoGyMt2DjfFJWcBX
KIHUg4iqAJc5UaYlQJJE+knGyAUfmNa11qdOZpWInzDiPwU0BQ/758RTFjm3JPXlH7Hb+O3dR+6O
t5hoFyx1U19sBMX4gy3mXxjWSiZbaaskqscyGNsCuYSf1/Vl81KfSOBMVDUbY0IABxet1m5KMsyn
RrEmGMPdcqUgp/izDO1c7RViGba0FFXUvqvURStF52WPiEg+zAFkncDn9ED+fhQP5mwuDqVtFuaj
gZSf75jYXA5GSsqoIErkSNN3LZkOatu9Xd/DTYXEWJxqYYoEUrhb3Q6zuWozu9V99a7X5H6qJAxe
xMlR7SUR4+OmSpwI4/KCRKpzNALXSYQuQT2oVxC0WMXycX1FWxGkypgX/14Sd6X7uWwaeHswdv/F
E8RoewCtO4A+x2v8NBCNULHfx70bTuShE/ZcQyTaUEPvIU8ZcxLWVeVVEnUV9dsoYxBI7howdlZo
hO3rf2GRIQ6ZD0yWoNuCU822LVR0LmllNHTLk2Q3x6GXBJ3MW+oBimlNA9kH6Gf4ehvYsz8ZziBC
yj4q2f7QRjnxrbw9rlIr6kvYPLlTadyF7qse8/0pTFa5B6eZ+q302dklL+ghWV/FoMhbB6d9svhg
phA0Y5yiII7s0kV1ykiqh4fZ/FGoE2gzHw39qGGIZBwU10j0B4F2bu4oskg2iEFt3DfuwslLtyA6
j+G88ZjWvdRDPvNxikBTHem++g4cPMQmoWgCaXtrwe6qIPeP4+QH4tZ4WvOEmFnE0LJMr/RTNOey
seab8lB6SMEIlsleTvylQLXj/8ljpuDElc9aR9NJVhAJReMN4+qiweTHKLHUnjA/sbmlJ7K4qAs4
QTnBO5t5uu5LsrpF99A5wH8sItZ4bDYot0fDEKwO8HyEc7ZMJ68tlH3cyUK7WB/iooBw+aB6nQtE
f0bDMwPbmHy0t6IH1maIdLqvnPokRB1r3Lzq7wyQpyHK3I2f6R/yPL2JJvxFe8uZ7KbKu3VpsLwF
yMWLtPhx1fpWo3ttLJoo2LyOgNUHoRbGJtCecb6TUluAuz1JQOkDVqMhqkB2Yh36SKQumytiLGcy
riBK1NytT2qS6FIrpVGvq7s0trxCT73JdPw5KwXp9+3T+iOLD/fUhRQy5hMQcKXu4lVPddh4RgII
fxOY79JvGonUccvDIuBDrhoRCzwCpx5UY+WcHgJloOcW9g7pB8HN3to+ZFXhD0AUjeIUd9lS2pt0
6DLkZ+YgcZz3WgZK7mj5mWaKHm2bDx2d5dxNA9PCFx2LVqJjBIttn2q4lt/7LUOlszE7r4x4FBi/
Eb16aCWaBJHr5rGdyuWUPrZL0s5AIIs6+skHWYfO03igR8YuPN/+D0h4W9byVCCnk4pWYnyeQuB0
cFwAsmO0XWcQZEF+EEUrWxpyIsrmohVwrDTWqEH9p/WeOvpuGtadwPZvha6ok2LyGol3eDlORYZU
ymhdYDX1+8IQxhS/DqVg1W8xOgcwWX/Y00hzvohWxk6Ft8SM0go5YwSzykUyb8T00ZhAMx01cY3Z
dMFr6NGHVWs8m37kmiFoEd70qacCuXClrZq2ojLWuURzyPgO6Hfl0QQAWgWSRlXQlrR5bier44K9
aRmt3OogrAXRm514dS9CP9k6NnhR1BdYqv/iwYhfTo0qqaCE3ZMBhPIUWQW53F9XDpEQLi5waNfo
IJeuorVqMEhwkMbXmQiC1ktoMzx9QTUJegMgqmng+z33JGseLyijFFlkLXnvygT0BoDedRVnzTxt
1b+SqpxdU0+/00VVPckY3oa4em7z5WGulzuiZz46NX6YueSOkqixfOscT7+Nsy1ouGxUieQVHlwZ
kvfHxBGZr60tBr8DY1QDugtasc9XPxda1qJ+V0X1Ortpuy+LZ0t7vH6MmyaSscnCFYAz7oJCopXs
3hiLzzhkCuqfGAIPVc1tA8Wrn5owCRNRYWDL75wKZD8/ibOKUjJjCT1CEegCY68bS39ahzvTKYN2
XV6vr27LkpzK4nYQPQ+dvAxzEuWzlrq9rt2Piu6qZf2QAhaaIANLRJHC9qH92U9OLcBA5bSKguX1
g9vu9WDejRbGqN96N2vAQ6who2fEuzE5iNI0m1bsdLGc7yl6rQEBI+NwfG5fUq/xzA8tGm4oYvVU
CG6yqf1/1IZvtNC0tAegWo5lKk8YlUIzrBDKkxlC3g2crOezfnCiKHqfTDXqbKyAhNGNbEciEN64
zU13A2/wP7BxCk7uc39P5ElFOanTjP0rEe4bO0kibrYILNrmtmHcHW1O+KvydZW1MPRs0FMov3Qv
V0/yIppC2TaZJxI4X4ZnvTlaNg5Gj+ieHBjgZ90GheLb94vPGuOGY5N6heXGiSua5NjMsSFKRpsc
sl2X9BD9FKtdrcPzLK0nL+56QxKXeA24PD3tlhiB9HUBKjCjpcyb8PpV31b/E9mcQ0KTeFvPBS6e
HpmLqwcN1EV91g6GN4I+TLRUdpkulPNEGlOmE2VJUhnsJj2koatlRr0oWzEhOLWYl1212Kvi+Kcs
D9quTefpPp7r7F94X7RXojvcBqMpZrfPxVOyWGNitllkWndEvlfh4aTk1/Ud3dTVPzIMLsAkxWDn
TY77p6q3i2J7Rj8F1yVsO58TEdxLscSYJYikIQLdRj59Mb3uF9DDclQ+hhcA3YWVyKhsrwlAqRgR
ZC2WnENoqF5QhbImD7TeltrgyZqoYeX/s6g/MjgPYJjjsgCVMIuyLzMSQ12UMf3v3o3HOaiDOpJl
0TNnK3VhWQw+CEhCYAbjlDHTDdICHQEn9bh49sH0RjSMgoTGieiBNp7obbp91U7kcS7cius5QR89
y0FhDFJljJ+u+sIAY6juVveinJe6uT7bQECAHP0lRQfGTDAkZgzMEwC/w3GB1v5FCkFup3roFM/D
fqc+V9NxDBhFQSG7mMT4LXKvbA8vLjweyqBqwYW7ZCkAM5WcKVBVQ8GDpE5vi3W+7eZVED9sRUfo
zmG99hqOk09lFjNx1HxYEfEaSO4R6Vu5Gt4y02DsqYjNbmtJtmnhhQDspkukYpSjnakC+H6EbMNe
79QPu+l/g6FcUHm5vHM2/BEDRITfA3MYd+eQBKNTp09ZpCTEx8yd7SQCO3IZ5p1L4G4cMBC1Zhhk
vFOn1FcrO2rJwaoBSla8rk0a1OhwEhiuy607l8jZX6AZDw1QSrJoLMJ6rwbrrj3S9pC/rcgXKq/d
A5gL0A0nWOdGB8GZWH7oKaYqBqdtaMffPTVJcWd5IxKy9yiJhNOu9cfsH79Xz2VyNtoZTBPDf3YW
NZm1NysHqDW6QEM28kPnMrigxRxtYxzG5a9kaPsAXPq7Cbwjlhf3Uf+lRMycLK4IzvWSzBGWEtBX
yDEAQNOAZTl3ogVpF30skUofDJe0oDoEAnFkPsAjYMQlU0MJ2J1kr1Ew5hS+NAHJ2xWmxjZs2/lH
cLa0VMdsylp8xF/4tWixB29zHVa/6A0jQwTFMRA+jkAQpa5le9oXfEkOmCf/ukJv3lFNAwCMDQTT
C452unQdSQYljRYn94qFeOi/vS7hEm2M7fYfEXwK1RjkBEAVECEjIWwetfh2tncAqPfT0PIsdL6h
pt18qGUooRrrtQjwRRnPrUsL3jbQZqpIKmHy8vy8ldgGZdbQ5xFYMt5tuUcXTvuzpdIXwUq3NlM1
kFp1EPzh9c7pVZ0paRUnM4tEHc0zwBhIgEucg2O886fMxdAGnX1VXMEQyeVUCZxr2tATyJV2i0e7
XQ1mIvSLRRKaPQcv+Wj8OvrnjXfoTjtZK2fcydo7sVXDIo226dYFYKUnUXjzme87d71MBuhzFVby
svhKm7NOjl1luCJtg1KbBnDrH+AOqNFRiBykecNKNErAeKzzY/6oBdQzcpeKgFs2lceyDEw1mZZ2
0aI+EXuI7brKI93oX/UU6FND+9wnIm5wkRjuDHO9rNphTPIIzmUEIwMaUama/5JT+1WgpZuSAPsE
Vk1UGOCXz28DtY1Vp2WZIw9prEdiNUnj6jSvfs+dUkUkbWSvoqUd1HTUXFZ+8Wgrk2Oatd1DS4w0
GJ07PE5cZxgLwesG/cEX0RaO/OTjOIegACBWB5w5jIVu9TdGb9ZRspA8WCjJvHFeLfQSa0PyW070
DgXBrgcPFoDH66+5ClC/UcJ8VhXTck9Umu4WG5RjtFNexnpIvdpGSDCjXQjkTH3pNSXoSGZwi4Za
3SC4I7+biTzbC32rKsCy6eODoY6yVySaDfyc5r5zqOxqVRFWk3wcLIAJVmnmEznVXoxkqQMQXe2W
zsE3AyopRdeiugJxah7Bx6hV6CnEfMyLCiZaPzdGw3WKtnenSbqLmwyNeXMwj+WuSyfFT9LlWJXG
TSWnOai+ZEDimgNYhQ1c7LW2HB/IXK/ontw7XWuHaD0Fw+BM0gC8noEa06Bz2icHYG31jGZ5I3U+
JGLd0SS5N8fyzTEmwIDWle6D/WgKMJz10cwr3ceD/TOW8Kuyxqhv6PSqJHMg92Og1T/mLjnqnZZD
SSiIX+0C1MDgWQ+HxnlXl9JvkpWEVqtUt0qPDAMmsW9UUDLTfn2/rrlbisvaullGGCjQfAU8qaWk
JQv6ycF74SaoYvYYMJdEzXnMGfBG51QKM7YnD3yrrp1BkkkRrRqA6JTE7bXvyqywdlRPAmBkNphB
kgtg39jtviaULf1EKEqq+TKpWNrQ/Cqqu17PPBUy40ZEurXlKk5Xx5mZbqW4wgYmsvCa8Zbuo+2/
XD+kjVcwRjJPTolzDJNexZo5Yv8Ysfv0VIMX+Al+PqqD9rbDZLmQJU+kFtwjQKNmb6HsUUQA9Wq8
epK/rXN3N7Ghuv+4NC6OGJLOBrsiNk8CpqPj1sjyNtGU+6hAM1YZhrcsSjdtRv5/thNzdOeakU+W
FasWtlM+TKU73+ggWU8ObFok65DWk9GOIZJ5XUdQYT8XSdqpWJW2LqLBYiiVFXkfpUwS5C5EQjhD
T1Vp7nQ020YYsEdfV4FRDdKkb9dPbEs1MHsIj4EJM/OyU8Du+6IxoBq6cZRM57krgBgfDz+uS9l6
hZ5I4QPcqrLNoqLIyQ0Ig/rytQJ6zTJjuKR4pWnimqXoEl+E1BixBmCOxXgT2VSlxpmLRG/6VJ9i
C222cdQ/WG+pbzwZlYspaLLvwTWk1Z6CeOh/KHTzi+VFcwZkpDQzGgmo9CNopoxQO1qV24XVo3OX
ec2NApoK4FUkvv4k74jgNC+yzLxszrTM+ppAJSsGwr8EMWZmAQ+AIov8o7sBB1BkB3NYuPTWebl+
vhdpL14uZ2FGxEUNHQD+P3nAB0RqrzgwfrHJB+2BsMByEfXy0jgrI2kAgEN9FcC1oDoYkUe87R7T
0PEmjcW7t0mkoydKxjuCyK4EohDHF6E0a+yGn7oj7hN4eDA57dVlpNJf+vVJ+xtIXvnc7qYvqbfe
lP581P3ksQtBgAC+B7wuAMTXfzFBHCb51k8g+E+usHGKtxj8R3FmSa1WQAFqOIXs2+yj6w6Hr931
wU26Y0UhIdL9hSPj5XEWypbQtwJs6r/OIdtNyFD/1fajfZOh4Y3onSzadFYWO4kBMJradcBQ+EvL
WCea9tbvlIN8I+9ETaF8jMMvjW31iSipUO2+trCVjCxP2xXRFLKeBxERgio6Ms5OTWuajZUCIgQ5
GoL4UO/Tn9lxulV2Gl7FEvjnpEfZ755N2K05AA9dKKGxRJi1Zht3TZs5kyWT0jFnpjh4IPjkDmxw
SD3oe9bBpXyRd+bTdXMh2lzeSoH9SKpT3F+2uV301+aqQvR7oX5yVknJbEqsQgUhS2YcMkeK3TY3
Poi1tmjUn20X6ObhGA+YDTClQ9IZ731HwPiXa5ar9KnAB36ahGubzFmt0VSb3EygvXqkhbVPbvtj
clAffiQBUBIXEMHfM0LG6ca5K7zpRx8sYOORfNQk39Ro+t0c2YwoDcuvcUB9PMz0XXowHkggogAR
aCRf21qBrpGlKj5ztH4k+s9B318/fNHv54zUrJZ6YbBLLJfP5vJY5KJc1meB/cpGG5xZqklDOhmj
geHYwSEUlpcl0Ty/TBp6zshDbADcoflF2vfr6xL5QH4YZSVIKEjMZHTkIWsqVwN7inwXU1BRDxip
iPfVsivL5wHNDpJmuNelX4zCcAbL4AxWbbZqkjWQLu3WMNuBetvNgiLqwvHIzMh6cDzlAIj1o524
2l50o9mNvbblnBnrCzoasw5PoGEIfUJ/R90+5DrQLOwPcxRBcwp3mjNXhtx0fVrhgNmIeHLsXlO/
d2cPrdc3bWQKkvyimIrvtJr6dEFU9WmtqmP+Uj5UO7h3VDXM++692ufgNmpfhRl40Y5ytqtMSS7n
LRxDF7T7tHXBXumjff6TtHXaS2Bxaz1GXmMG1xVJYJsNzkrVhj1ZWv9/HV8XSYEW6aHY5YhiOJN7
tdkLGeNegRwSNDvrPo7asEJXyWsW4J/+OICFdNkjo78n95JvfMAQCm6MyEzwvdhOUcRNm+MLcnAd
sXZUVPsChEqRqBtbsKUmZ48Wo43HpMPlKFCnJOr9AAzofvliWrPbG296j0gwe7h+ip8J+ysX0uRC
paqwMc9aIz7V7ocvX7X98TiG7d701h2KjVjrMmHsPAnS79W+3C1H23KZu5kDD1THoSi+YLf/2sdw
tkkakaDU2IuoHDU/1olP5VtLhGkn2mXOBIEbBf51wXEuBy1k1M0JbkkfiSI2gfsyOdujK4k8DQms
Aa3Se9BJoGVIja4fnujxanLx0aD0aptKuoVIoXhy8HScX4Zf0p3uD363z4+tJz00z/3jPx/I45yI
yRkdqwbgpy5hD9GAu5SFG9P9pH4XrE4QbF5gUBRzTMwigfU+2JFyw9qwgBIdZg8sP5QI77koxObh
HZbeyuJsxlX4qzLcoolZ6zz5FmMs5q/kwHZV9ntk31BW8/UwPXb35ls3hsISNdu9K9eAJ+DWaEIn
TcWHsLEo610Nisda9eIHRgE1B9pre8ea0KQHbLzoBopcJk/JnWYo0OjFp8tkZGEdGlOKW913IhLC
vAqsj+C+86xaCa0sWiWmFZIZcy7IkM0jwBibp+uKJLiJPF12kcwzaVDCCfNY9zJwOC/W43+TwJmU
MZVRF12xDkb/qVcO4MSETYkipeDsSUKXKbWyhmWLqjvkTeDma7+8T4LCw0QgcGAYR7v5Js5TfSbd
rqkjZ2Wm0uyl3IBbYvcC9NfHKUJH7h5waztzj5HEXXVAscsfAyUoD4A+d6kHuH94ZA03BejT96L2
/wuSIM78WJz5Sbuy1kgC8wPepf3sA4UfeWRXO1ZoPtD3/YEGg+Gp96xxsblfvnc77V4DGWL2lgBS
XNSOygKQa9vDBUKYmYwzYn7emNG3fyNIiMzbIbB/V0Hzew2BanOfeumD7uGljn4I4hdBDENmumSv
ujiwXQ1W70ADwtrvETSYMDF3xmsbxcF1HRWFMfywS2INrW3k+E4H2a5xmrxV/eGAVNFAJQFjztP8
LIM4Zqr/D2nXsRs5si2/iAC92dIWy8qrpQ2hdvTe8+tfZOm+VinFqRyzGQzQgE5l8rg8JkJ+Yggm
acuVC6I5NAAJBXJhEnATv/JzTHPHWAk0POLD2F6cmME1YVQOlXOo/CSkQsFnvw35tZtCc4xzsxgZ
Js9wXTqVN0V5jz30GYjRinYHCmhQQb9wrC7dl5keSs91Kh8KwEWlTuTmeK/Zg7aqcstDbs2nGp4S
wLgVkhb2qCDrZJQz44ZRlZMBiYuYYYVzPLWYHC801mOJEdx1yp21zShorRYRdzY7kj3oZnloNr09
27o7pWblRYwNJUbap1NeTOrVbKlJOaEGt0BX9CaayMoQmOF8B4xMLsaMNbrS/1H1KUdl4EEP0Ebc
ZQSvINnLxrAGq/RDMpvDBJn4MrdOqwvlidJgBqwhtjjdJTszfQrm8n0wF94qMRhl6SaPpyB6vYkl
vgov10/KiLEG9UqLuKCOEvJKm4BwWmFvvHi8LoCV6xpUOagDhJ0kku8ne+VRf6t0k6SDo9u8lfa8
me3QygCJElh4r2wYohke3qB8SjX2KojEoKsYhjhKG92XvNYvgZ7MGpA9o/tc8V50X94IYq1PyaOa
3ypu70VufUcysOG5uOlOWN3zq03sD868H167g77hn6XRYhkKI9EwKKczDTWAMERoUZrPvTWIvQtk
EcuIQ7c1ltwU+OJQCpF//Y4Z1mlQTkdY8mLmE+QY/DbeCDvDGV3VFTfMT8mIRQbldnROEMcggxz9
IJDR52ftrrUXq75pvHHDrBywrILyOa2Sx+1IrKLYD/vFL63cggPYLqQCZYq7fseUyAh/BuVwgnmW
Faxw6G7+lCJLVH+lW4DbjCYgqxsTDM1OBVhXs3tkvRsYQcOgXI9RNmO5qJCLhTBg7toFVCZhxkNi
439pHph4orxMFpXTPEnwAT23L4Ue9VJfLb8hu0AZMbW0FoknWJ/U9LHUWTd7/XUI2ZT/CYaW46IF
JzzjMf1MtzyASV3Bjax4i0biS+KCPP0hMtDGqyZTS0x9R3ijDTt9vm4q1+uM+CWUOwKXeRKpDbRK
BJzECHYIO7L7F/I0JIUwwwYEmj1uWKMMTLFUxiMr3FDoLWKZct/tp3vSvCWYJOLDjG6EuCcq3Twy
DfZqnoDDUt6Ik2c1VEVcO3zvm4DcmXhB2VY8wRF+sXeSrr9/IY9yRIHagxCG9NlIY1y1hE1kp5Z6
IhUi4MOyIgtLoSl3xEVAy8MMgOaqPNCpR8BmZgde2+mZqRa9JSS/p+bH0CFnLljV6qteHuekXFOq
cl1aDFAiNd2CQcrktAIIL1g1S56Gwl7Kwv6PWkt5Ji1bdEDp40MOrurVRzLMm9YmoSEXQeVeWKSo
w/msPfjrrT2ck3JM+mhw+TKRV0+PyY70sQMRY1a+FHgVajsszWZq6o7TmxK5UgqfrDBeh1f9InY3
KI+ltmJaxhmuuda/iR0QQwCSyhx5u97TgRTKN6E2HU2hjrppsQ/euSaje86SzcHRMPMw7ES/c3o/
t8fWmkFw7KDNdP3rXg07ZDUTjvuiCz5pYqepIT6uMP0WuzuwvGgzNrqT2+tirmYJEEO5oEA1WiUk
lXg9rfxWLL5P8WDPsbjJZyxtCYM31Ykvqun362LXc0/Qa2HHAcy6X4DBkrjic0WBU8j8wVcd3ROB
VYTRMcyPYLYTI+k69hvOAxsMq1lNIC4EU0YT62PJNxXuddQGUNegmZsznkXrj4YLEZSBGHPOF12C
uhKPVTRUlrAwITqtBQ7rbCefRru4q93uMG5YYDrrnvaP4C9QYUqV/C/XDY8EFWnaLF7ukyiS2sAx
sRifcDWOXEijTGSKcz7mhvPzoXqob0sLUziowaQ/O7zEQubcz6rdX4ijDKLPoYlDhWCpcvvQAO00
vyllxqQrSwZlDQtfFkE3Qyt78AsrYHZOwcBVpv+YT+P8rLw4CxWCwwlroIlGtH+f3JBHrGr3bvpA
PhQuzrn+oa5rPKZ1P3uSXFcwBE0axIkg7fhF+xZrws11EV+WlugDUVE3NqSMj9/bwslDsM1rq/Ej
rHnUv/QX/n6x0pvpoD4nd6qLLjjjfAxfAiKCzweUwTXEzSSP7C2UjQaUcx6HPX8oJ7P6Tjx2pNvp
y3CI3fYe+LIMf8KwdomnHArBLq8HYgbCab7TPYyloZZb7dLUke0R+JcNJknaU/XIarqtl7IulIh2
MwnYsRMezZxcUzxMmFrDMll6FhmmKo0OH8eCOVSBVQjjja70mDlGHVSLd2oNFNIx7Jy0ERkxi+WA
6Ng88w2CVIS7AFkXiBldARexeKPN78neNPPqGR6IDtKREDVQOjTrGszniKgG15NJCsGk5tW9ApeE
9a2Jj/nyWvq4cjooD8HEZ30Ezz652JVyMuz4Kk6+xzQr6oaCf92o1nOQC2mUNxKDEOUnGbeJV4nN
O2DwelA9DDn6hZ9uklPOmS26SGQNkMDXbljt1tXU4EI85aQqhQvIdovuLoLqaIlg5uEtH+8i7G5P
KPYNBajLGNkIU4EoXzXhnZ0EpA2R+eFG/kWw7vST6IYghopd1uTMev0eOAUyYR3A6gYtrQ7FHGsb
CCm30773jOPoFsfiXPO6/in/wj9+SKL8I9oAgpZVDVrXgLl7yh3ABemVWY+mYaByr5tAjHaTx/l7
vcMeZYZqIs+oDpOjfNXcjx9A+UgliTJ+0qFLmlA5cfF9FEDBg411xjnJn7kmhnKGrSJWAz+d33qC
S/D85a3sEAqs0Iv3g2P8xqKFhVIqK1teL/NdfErKGY5Gv8y5AssMDtwp30y71AJYlh34qNZuw0fJ
I+XMxMks3eJ8Dl0uwWfltOv28ueK6WZ3HnZFq5dk1MLvfGED14AXdbJl1YVWHwYfJ6Vb2WWXBOJU
Q0y+nMTCqbObChwdDWu/kXUaKt0K5qmNuAoXOoq1p4eKDwqoo8QBKagfXsR+cYdyfMjVbMPQIJI1
XtEguoHN93XVSqQmkviBR1pbi6ds3xtbrAyWYRN0FzuZgTe+EP8aEP4pkD/V7aEMdEbQYH0vyslU
0hQs5QKTSMPwthOGp0AIngCAcBiKlHF5DOvTKC8D864EOSTjHUlZWEqAim/T2H3GP6nVstFznmnv
6xH4Q+cpt9JrQx1pNSTO29qcbG1HCrIyXgHFHSqH5r+rXV0oP+VfukpaNJmUf6M9ifjTz9gZNiTg
RwtQxoEjzHBorI9HuRUuKkWAnyNCjEvtAGrTjtrvfFuZsfLG0HsSTb/qvaaD3+IMK0cF+8wIqlKJ
dQ1l9OB2PKKm4TQbwSM9bRXT78gh/5WyfAikwrtYIip2gKVwxRCrhP1Tr7UmN91WuauwhlLW9fJD
FGUC6iLEWU9eIHPs6/JD32NVRNnxwXcZ+7vX7/EvAsGHLMoGmkzKkup9ZFTdct+yl+C2PqqIQqRJ
XktW9nskyjIdU/S4Aku7V3fYl2P8CtaBKbNQxWbsgglqWoqlk0eBLUtP8TJaU3A0irvrJ/6LLObj
xJRNzEE36b1wThMJsG3gY1aD5Ns2K/L8RXb2IYmyBiXllyBRYO3KaXQIvIjmpP5yrjOye6/rAeiP
MHrNJy7ltAxAtYLuZLghaMs91kDY+ASMTyVTVYwhyYdRTKGb7YRKeLAX4zu1yMy+r01MdvyrWPBx
JiqojnKw6HMCdyIUAxajMztOHrX4Xo4Vht9anzACDtf/3IlMuRNZmmOh7XB7GEpx5eNokX243kOR
xqmcJDIbfz7GW8NpbQFdDj026/vMwxjqWwgUu9BljTavhlqAEemarIJ/jgaN1KcpJxBkgttI+37e
KvpzNv6b0QDDkIAcDLZAUBvQSBpi3AjyQua5Giz3AjXljAC13Lb7wQO+FSOhXtGbS2H0XmUSlV0T
z6R3AxjMTK13QPdZ+MTTZUxQNSxij7Wlt0/iKDVdDCRFanFOrKObEuUVjErPd/mT7gyuvA1370ge
xSY6Tlt0zbacFT1PW6w3A2IYzLrYBXSKQ/79n7ueT7+K0uehlPJgBLOgW4aR7AbDXNqLVKQ2ANTe
5JwHe1yCAjk3alA4aRQ8ABKwpvhWIjQhKMC2KQBJFWzSIq5e1MmXWK1LVYZPGnjdMdQDH3pSahaC
7jHOuhKgPwmi4iU3cv3S6/jgJYZd9sND8gKqDid+7EzlVo7NAGTo7IruulAdZXLQDBJcgc+nm4cJ
hHJk2oX0zgC6cUrO241kWBY1JSs5MItpK5aKY35IpD6pHGlJUEkwogH8zMI+cwNbc5S73uU8eWfY
NdZYWGUVkZyCyn0+yaS+IS8oGi8F5PEGU/LL37wlW1Nkco6CkcwOgPsOmlqv0jbaAcAK27viLauA
uXpqBVcsGjq4TOnB6JIbh0TiociAXoKqPpblKZiZgOMkEn85p4rVaLBGGmABpM7ZRaAtBfi37oZv
uNuH6meLqvl7vhzdgcs0Rak+99HjZq4BrIVugxDRgWwG0FJfyG6FQdRnbkEBgqwZEt678qDasmlg
9jp0WfMuqzYJ9HsFOM+CqNDQOI2AFHch4618jCXYOP2WlcsOXCK+sSCsMuySXNqXS70QRqU/igg6
YSVrSaRTvcpX3PGg32CMyW4flsPf2F1hHY5KglptDlHqxkfsm7h8FOeoMfVQCL1KKaOdUoyyGfCj
5nOTiGWzAT0EoFgpG4nPpG3Tp5gOLbFzqFcZHmdDK2/VYWGRr36BZUA1HiBPf+6fnktFJxrlug4Z
Ib9NN7GjvlSb/kcPfozCueXsTLEYn2BVry/kUV4K8IhjxEtQLiAvQsHIiuUwmBHib8eb8b72S7d8
AZ4/CDKY/mrVQ17IpvxV02VDr9eQnf7O0HnoJwvUI7o9ulOG6TzhwJsiz3yHsoRShizxQpolBtxF
oGSHUOBOwsjib17rK3z6iFS8KfpGTvSRXOq2d4xvKPZaoGMVX2ob28h2cyD32XghE4/sL7RHkUkU
gKeigcL0ZNCLmbiKya2fFiyzA63rEGwIv4rk5C579WX9NnUDnRsN/6V70AOXDcoS93iJyvJODorn
TuD+Kb3cu0l8yKBuU1nGQaiBvurCAx30of4hJzyr70tU7asn+pBBPXNlMtXfETMQvfxY/CSL3OE+
uuuh/tGWBYMgroYsEquAkQlEG3oGXOCahavDjgzCVv5yr78GVmNnD8hCN8BhSg8GUM9us7f4RgII
QuzWzwY2CM7z4SzzX/WIF7+EMsEcpJzYWsYvUczlW/EgQ2EwGAJcHUAV/m792q0sw4+/X3c6XyAK
z1/0Qiplg5VRLknZDqRQ2EBVA4/QDk2daTiK96uwQ0dHfNPNwFwOeGrwZuSw3sOrT4CLX0Dp1DhF
2KUXSdrCDVau3AzgOYr4xcyaxuqzb9fPy/rclHKNcVElXYXjFr1gNlVkTdm2nn9cF7LqyC9ORL70
RTIdpRjWaHV8ySAob6QBaFxdi6wTaDhmzQ+ZxVfhTTHF/3yiB6CyH5pM7vlC6lxUvSLDOt1Zre76
QH6OxTG0tFKS7OvHW3U0F4KoVCFa+hLNOziasvmZAgfHyEvnuoS1Ysyns1DZQRp2fWGMEDFvO+z1
dBuySZRs2AgLK+WRS0H0eLgBjLmpHPGpEn/aC5igHlEeybasBdq1aS/IQZETZDw81uipj4MFrxyg
amSrwE3v8rf3qk8zE3JC9FPSE8uomAKpjyRiii7AZgGSF24flYkFSnfLHX5MolOO2yJ7jsT7RRHt
KT81GsPG1vXj46zUx5uxOjcDmQupZLtY3Nx4IKdm6Lq0GiQ+7vPc9L1Q9jYM20yYIQObTDet8w7T
pfst6nbdNkDIEO/Fn4TQhpCL1X5ibgmEDADyN9JNcKxs+WjYrMEh5o+iEjig1ySLQGAbRgsQ/B6Z
Voq3lRv444HHEMc2cXNr2qLah6W0+EGwmgw7yyBwcMZdaafYzzPnHTD4xB1LG9a93p8vcg4CF7c1
Dx03ZmDwdUf5YRn3Ybcpm/vrJssSQcWROmvTxgCkJBZvv2fFDC7RmYxuMlzPWjP/0o7Ow9AXJzHS
OGgEHScBlOUp8d+Z7rXn/hcP7MJTsVm2oBMSMEyu/UQBztYerp/yLxzTx01S8SOsZVnHzB0pp+Z3
PYBfeje7EzfsdbG1Xvenk1JBpEILeJwDSOq+db1V2cVe9+LN/Iuo9OB0O8PSbsObHuqzkXcJIwlj
mLBIuSt+SFIjCHHNcd9YbbQRM1ZjlKUvlH9Sc3Xowgi5fyU/hYCSCvS7OWbMoa1XRC68BOWJ0hg0
Cx3pggqnCMMtcLcOGQAJfO1AsIlkM3wgXfVhm9zN95yXuyy/z7hHurw55vogLTpyGxX7MsgDqn+V
kH+c8FzwvLCHtNCaLMnQxubn0iy7wmmCfHNd588f+0tCfiGDSkx7rdcCgezdJTHWvssjWfwRt6Uz
zuZ5WuiRs3i/3Re/NYwHdASn3xUx6Q901L9jF0Qxrv0aytHonDItCocr1XrZHTqQLxSqk2uBmyuG
1Q2cEzWJVc+1x4vlJm44VAlq1GnKyAXoitsMvak3yVubZfuiEB6vX9V61AWfJqj9ZF0QaOyRaEmk
ZQacMOad9S33jElyKJniRRuC1IfXAwtPbDUMfsijMUh6WZgxHY63knwbeKOXH8BE5PNYewDMOWLc
9dOtdUNAP/zndDTeCMeVXJlhWdcNXsl6yfjY8OboASV2tPLH8LXZhCjkysSwbNVsz4sX8an8HrrL
S2DY/IZHPam1WHXPtf2PTz+L0s9ESYyxlnDp4Di85X5EkpnZ+YHAZy6OYiXH6ji9ArKOEYpW9fDi
Mig9jDhFzUGvi4fjNN/XTbTLNdGesbfcqbynd7LbBxVrPvSrTFSUwRJu6IT8DaS+n1N8TtXHPEWh
Blkkfzs6gi2nznCqse/O+wQpW3qrT4UnPbJ37VecwKVoTJx/Fj1JSjqOPEQTalrJTrcE0n52hD15
I87O4oevpFxEMFLRVHlOb/QN8hq39bsDK5tZebN+/i1UnqWJOib6yOugdaIHgr8WnVSytfFYbQSi
g1bsLw5s4rnfJY6Bd63InNj4+mj9/BMonQtKCeQTpI0xubOjg3bMmd9aj7xTjFtBQVpPrsGwOXSy
nOtWuF6DvnDHJOZcuPyuanUQvsEBAhjHiTcxpv3z/QKMBXgYppZ/PSdqoBfCqHwHrWNDNSa8Wxos
MnQYOAvq1pFBF8kPkc8aE2EJo1IeDEtVZZmRnCC6K6tfonJjcmlnq/NsXr9DliDy7xdXmKH/jiYn
vl4svOSzDaizeN7GqAhkzMbairJ+vkFi0xey2qJCB5loCphRkcKBKv7ZuOcz1HWrU+7xN9pRvh+e
GsfwkiNSEFCfM/fyWFkI5TaCPGuBJ4ef0KBrQTZE4LSxIKdZWJBzKtSyWSNhrDSZnjoYVbHiJZI/
jm1qKtKuwtrhLO7y+mfD/wKUDarnlVWq/5ie6b2a9Sc9p8cQlkCMU50/g+aSCCXtghvDIViqktUd
+u/M1UNGFitTbgCoal0WcORm3fi42MtD7Og+WaZvXf6buAcOjn7HvFzyR69kQPRQgqQAdL6OYSbz
VsXzctqEMP/3hyR7X2S9Kvlxo5S3wWB8xImkQQ9aqAGQ9gKhCuhQmAwXzRPCvr67bpqsnJ2um6tz
2MQieUiSAANznADnaQCDOH/NvRDPLbKjjK21+yN3KzgAIGakVKwvSvmgqM/qEdS4JL0UPa1ECpm8
SWHEcEDrbYkPvypTHiiZxL6qzwZCBktQcuWd9pZA5qCf9U2BKy8wq42uhHX9dtcT1Au5lDcaFCOO
5fLsjQhkDppLqJGETojhBskRMQK4uS6QdZ2U6xnqZtJyA/KU6Rnc9pYxi1Ytv10Xwnor04ifhdEY
6gyuElc9lE8z8IvJq67aTLeij/lw/kY5hDcYud2JM5CilJ8M6STduGKPCpWOqCVGUpUWMZIsYIu/
8LK80xxyn0PJhHxgmKNCOxwunJSIoOJVemCWCfZTi2ozR7ynJp3LOBfj29FwoMGgdMk4INGYFeDg
Vy8SIMjB0ulkOw5tM+FQ3I5M8Ma1dZzLhINGAZX5KCwnpFYuSIOccbFGwK1XJKFHzWxyysFqW6AJ
s/er1/2OIaoYrUJnX6MJo/hCqGRVJOXzbYQOqLarHwtbey5O4a3uY6HSTo7Av7ZkcHXcd4cYS8k+
476JLXzRo4tfQLmeclAridPwC0gLPtvnxxlxxIu36aFyCFxmA1S1DRB23qk+WdMG64nKx4OG/tx6
OQpqRrKvBpjkwn2xR6HaCV5Sa/GG0NQLbACQPlCD9jNZumwd/cja/V7VuIufQAUbY5TDSq5wA21w
VJrnrDoOrGGrNbiEy9eiQn7DRT4GP5FzPSk8KacAaaxT2NL3aaPbAJrccXfZs/hQPI/ubGeOIdvN
q+ZXeMBUv2qGY1xX9IuzUl9by/q6ncnXzmdUVdI78LZus9P0XDnGbdUixJGCAatEzXor01Cw4M8y
Al7E6Ue0wxc83hJbfQn27yA85PGGF/1mZD2XVhPQi7PSUafpRmHk4LX0VLaUorTS/Pa68TAkqJTm
gOQaLJk1zlVylTmDdT3JtH8VOz9OQe858UG8pEuBL5ZhmX3y4ZNAUjVZ1dv7XgUzuVx9pVzIozSk
6zGhKbYo7iR+DMDe3GsP+WEAMoECQFuAPQJLgz9yPqslvh5NL+RSuUmshGXWLDindN870U1/TI/k
0ZC42l0GHs7mmPu134ODovBY+sn6jJSijJ2oxFUH0ZX8O+heAv7Hf1MTKh2JiiyNxZQYv3I3o6uf
f7v+9xkOjF5eSiZQ2As8fj8AHThUHXhjoyTfr8tYz+E+vg+9usTFqVGAjwkvSqC8IG/0wi0ekSfd
VKzstt+UDE/FUEMaeFNfhEVVZ6QBaY/3Y6Daao/eQ7lsBLF2mqFltPbWB2cujkcV1kDNDQaIBmof
+dHDZMuOsHs3tHbAgt/fAVglhvQ18P6pa9IbTO0E5JqChIR+OQ354tZ46XThW58+ML4cSxAVe6QZ
24NiiyG7+ClP/PDuPOPhzi/qvX6/zGaFsXFgjTCf4yytpBxJUiyztFQ4n6ZmZpg86VpmZYLLOBz5
LtdukXIbQQvLkkktOkJbLvAKN9ymVuDGADHOXcNnPdTWawwXekL5ip4r03JpYQYZ0K8JzndP6t4m
GzCZFTQ1ymuUIgh6+giS8BwFhiZea8KAgd4fCnbqEHFcccdvDJ9FY/AXGekftaTnD5dRj6OafDb5
drCNfetMtmpVPlGaRrBA0DdYxgE4gZaMEnvziM4xq8a9npF+/ALqZTOpehoNxvmK3wuNCjBx2NAD
DA+jU48aULg2chngoMtY74yoORqZ/MJJwHOt20cME7C2myRGmKExMuc0l6UshaqmvzH3YQv2VJjJ
jexwpwkpkbAr9uWdaiX35W24q1xSKzsv48XWEoJqM9l1jyUqIDWIkLLbgFngYf068u8XGeqA6b6m
JNtyUfDYyzdB+3zdUll/n/JCLUgexTTC6esl9AVV3/bNwogZrBhFo2j28Tzz/DmTB3uV+Cu+zS11
L5+B3riXyqsZR2IFDZ1yPjXfCEVNhp8Ia3kOXOpuI/9sHN0krOHGQ+iyuFHXy/Af7ken3A8/grER
HACkF6P9ICRxaD7ggfTe6GPW/Mhf++pcsdQIBl/BUM6+4kInMqPI8o4UGlsnPQp2ixFt7tvikxHB
2p7dSTUHT9uSJTxWUX7dB3xIpo1TE4IYEHOaG8+yPQ/tMZ5Gt0wivx0V3QSX6l0t5oVZJAUroKyH
rQ/JVCIQAutRiJXzmSd7Oqm36R1anN74oryq0KTuNnWZWMTkNNfumbI9mVsiJSMLQuotPK0z7bTH
BcACHeKy4bNaOawDUoYYBJy81AFKnZrxhm2JWfxtlG/Xbf3r10OfCs1o8DOrBsifKbsQ+16t5IL4
Ej/c9N6w6V1ty17/k1hyKGuQuyULBw1yakfcEo+q7cLdfOwP5VbZ5Y/Cfj5w3xvVw//usAjj5Tei
KfPm5CXb+FS7c25xXvqDwDnxWCcFj7zbvcanf75B+/k2yCkurAhVn0SLSXt+ECVbiiJHiFtTjX/2
3GwKsWpfv/uV2eJP4ujufFsukbZoMB2CT86Z2oYz0zdC7RAAyaq2Ah9dAoxK8DvBG8hYv5m+kB4e
CwJ3vXf7oQR0376ShGUwEhxb9KIbzG7DNU7bGmO9N8FogVH612QJluwSJSdAtQaK6upd1GNLSfay
A6vIw1AVmkyk6o1KiwiLVBUBpSzNPG1c7rooPBQJCg9lnezCyuDNBDu/17/HStH98/egHEo8RFKi
ZQh83bflG9zoXtvUjyBrkf3sd/VkbPMKnFSxa/zk/nFT4bNgyqtEhVgLFVnwE2NwCQRJ3psY3dgv
ksjkLyV9+M8ODKIEScTmJmFBp4F642pWdFAEo18jihs1yE+Tyt1EhoHWcNk/Z2J6aEbdGXXuwMmJ
Zl6/YeJNrgmnzsknRdeG/Yw6Txh5Evc2cKrdKGA4qk95x2LIXNWji5NS3rOVxh4QdHiXciEAMaP2
Pq0V7Ib3S2w24NkF4TzKlnzPbYJG/Xn9nCu1UnLLqiaqMmjtQTv62ZHMVSIbhQqLIgDrohneVdhT
AACojWXRTXqIfeUYvelmc5S/9ztuUwOahhmYyWV+veyP30AF5rkclWaM8aWzgXdUvvLmYmJM/Ky8
sT6fk7IYo85FjSNPkMGV3BF0Kj7vl1jESIAQxbDOldHOz7Io5dEnuRGjEnc6fTM2BBkq3Wg70emB
hQfUAR1U8MiuDklrzrHJ72UmBDPrPil96tJ5mkcBZ8XA4I2qNg6sk1Hb+JrFfT4i9RAv5kZpOVKl
xNyQP1WCOVaViYFxc2lhn5ju7BgTQ6s2AnZfVZShqfAHn/VUTYEOPHMTGVcloAapF/vi38C4WkmG
cbAPOfScY9PORpiSaXNCDDP4B2mXepLX+xuZiadF7uiL2l+IokyvFzFRGWEP3l2KhzBRHDkFvqDc
2Nz0cN3IV94Unw9FG5jQz0Kao1oztA5vgXLGzG8jW7cDrGE/hRbhwmA9uImOXTscZW9jlqrdgAEf
l6sPzfwjC0+87F0/Fuv+KDObseQ5igPcBkgS3T7Nnarb51lt80wWqFWDuvhSlEFNocQnOck91fK7
AhhBVRUYPoOh3hJlT9IYdajcYXvj/2k4U5+AyLHy9NWwdnEQKomepqpOG7KZ1SzgV6tQhK8wMlRI
AAVKhYMAAhz7+jda97sXEql0WhCAoZmQ0j85mAKo5+E8RcpO3FkKRzmISjN6jRuw0Bd0AVB4H3lu
8TTujnEcorZX1JoeBxJrIyhKsnVFOicEbj6yQQebP5DGCZvbfKWB8clwv0wBzZoo9x2+l3Lq/PoV
cFTbALPKTn6begNwOjrCa6P/UAcAhXL2MDKyoJXix2f5lOPgw7DO6xQuKvEJMUMLzrroREY7ZHd6
jRyW0xBXw8qHttADQbzC9fPw/0Mdxc8cUHGBXzwHL81peJCd8ZfwrL+QcfcJ87Dg53ppDv09gXe4
BUlYemKZCysayJSLqQODE5QSn3u+fY87+SG1CImWU2KFknV8lrHQE0NB10x5LmMclDyzuhtQ0vqa
JznpPWvwlGEsMuVuhCqrYq0jVtm4dYyFAuUXZxgs7WFJobzNXC1Npig4Djgu7PPisEcgMprdOyLn
5M3PrN4/8wopfzOgnrN0I74Yvw22hCx6wb7U31n2ZMQEmfI3Y1AtxdCA0JhLelTRKww1MGLCeh75
YQ30MJCqB2HaEO0jZFcYtEQhFzwEFQaDldzszNIfLBVlwcZT7whTEWvAgKX99DhQxKXDkhJnR/Bz
yBL/sskt5cCjZVs8MpWfoS30QFDQ4im4EF6N5lv0AJ5Vq9xO39UH7TX2W2BgdAftRWa4c8Y3pAdF
llCY6jSFgqbNr1zbRx2r5LjScPnkQOkhID0OUM8iI86qXB6EPtoWbbBFI3Jfy2JoJrJoa8o0Yf5p
MYUleZNFZaPHQMqswxsjwwuB01Q/bA3GK54+twqhoo7lTUMTFF4TqeSsk9UeLdAq8Ywo3WDq0x6H
iWH8LBHk3y8KVFXVxdjeHyIv1o2DvpRvda08Xg/GdLAgp5BUvF7xbgU2Ab2JWqjynGJNBSI4YRvU
P/QI22V9bEdZaBIm1ypnqAutoe8CVYCY8DoujlaXAL9EBNxg5Mmg6rHislycKIsBKCrxIcP26dyW
FkVdn7GI+RgvfeKlQWaLk9/xvJ0Hfs1qN9B551kOQLgwGQ+QCo1+/o8zVwXKOGG4P0RYSyS19oQm
z7Z8IEd4n3Kc7HFCJphYnNJ2gjoN7vVvuHrOC/niZzUZg6XtmhDy1b49YivEQ4XCann9ZxHkLJX8
MqhEH5ZS+2ERp05pg8jro3NA4mLMrgOSVrYBddjjfoFnkaV2jfDEsAY67z5LNmSguOuAtMD79fMx
B7XX257DMccAWEYx9HPs3ARt3hYlnl74F+YNi/gjjYqBRtrPnDQviRdW083YJ69CWzEWEldN4UIE
Ff2WIKvkHEtiXi3XjhYKpWX03UYAtwvj5tY/2h9JCr2uE2EBSR9KJfJGS5IdXrPbGWB1hRu5xYav
bskYFub4ol8swWsnBD6SLOqqIhkajVlUVZykcWKdemn2DMaWgDtU/b+4RE3QJEUkXQ1epy4xarBf
XtdG4mkJbwq6aMktUNkyjeFL1pTvQgyNDDDKwhJKIRZ4KkMEvaGGqqligAdCEL0qT8xqAEjGdav+
EvaIvsNLapKhKIog0iBs3ZzU8pL24LxH03SJjpLdqkAbTD2ywaAIB+Cj1W5W79lrPmtxR5cAS6Ag
whkqDZDW6lE09yM+W730Zo0xh7pm4QqyRFA+i5N7QnkPETryBVlPzKV5vX5/a18M2DMYV1B4UcNe
0md3sWSgZUbfPPX4KNPMUE9mk1fTZ2mc7J4XU7OTun8KyHj+YjIw8wBDpgI1j/JQEd+jM1oXqVfF
bWTGFcdbkqo9CbUoMJRjxeUDXB3VZl3HdPIXw0piKRflXI69YVLsWBjMuZJNAj+ey6xJnhUb/iSK
coRV0ahqJ0uxVw4SBryM33kovPDAyb7+udbF6JKCJASlH/rZlkvxpAUA6/XUpt2V/HSfzRsBe1jX
payoHQ7zIYXc60VGVee5KqLAEXsBX2+SSXJ4naF2qxKQCWi8qhiq9CW/UYaiTtow81qte6ym+rcI
N3H9ECtXhSqwQabSsVUMlMbPhyiaMOWWYo69im9+ajM3Pgeh2O9n0Iba/00S9e1TsaxlQRlTL2/d
aAGbs34owGB8XciKoQKIUdRwEuBj6ee+6cU3kTphMoZ6ipE01XYoHQYsggl9DOAaX2P2pFbvTkE3
jMdsP5BTqfQlESItykMeXiE7jvpTGe0D7eWfnwdYqSL4l2QJq1KUCEMzEjHhoWNcWe5ntXYyoTXb
yVUbEXW1gtWUIZ7yspoGp6NdiiMKeXF9VdoMOr9AXGM3ornsY0CVlnsAtSGkA6+YNQ+8ot+aIKpg
tVINbLTTblXk0LKIOSQt6RiWj62R1a6qd8X/kfZlzZHrRrO/iBEkwQV45dLsbu0jjUbSC2NW7ju4
/vqblD97Wmi64aMbYYfDPg5VAywUClVZmZ9wcU1nJuK3BV7Ds0jaLSRLFdx9taF5ZoxCUQ8yg6b9
h8QW73tnEJ1qpqXaGKH+uHf28u/YNprkMOWhm0fk+RPegCESXKbEAE2lcFiV3GIEMFncpWXWOUup
PdZU79yIKhAmJ8rVlMvGHrdcXLNUGAPxJkOj5+OiFDPpx5JpaLnQ8tiq9Ckvq+eybCWfaNMRLIJI
Z6iE4t3z0UyWDraRlmYWxCC6cWqbFlDTnGU95C0rOoWeGVpWOFMiyp7T1hrVUkmCeL1SmV19jcPO
u/yJ3iVtxCN0akS4FRY8aLKcwkhkmruhJo7SVd6ooE+rJfqtTUdwCBDzJ+868Mfb6e9h+MRrA+04
A205Q0XCJWZcpV6jSFSEWTBqVdATzI7XveR7baQMH0wIGVfaLT3YYNM8oOWv1A54AonV8kcLCobL
u7nlfqdLEcJfbCQqw+BtGpjRAKRk0boDGZGgDPh+ly1t+gbCqQr/I8YZv6zCC2iOK/DAljWTkzY9
9HNiQ1ZT27JCkNKhwgMKbE1U+mJd0S4ss7MAuNTSM4cqe0213JakP9tWqK4i4wdJpHgv2bE2VnWL
tAHR3B+I6cb2JHnRbn0YFF3+Y2L9CScXRdt31RxOeR7EU/oSt+2Xojcsd4rK/T//LARJN1V1U7fO
WHHzSrW0pknxImuoG7c/wvnxsoEtTyZ4HKGPDcTFGRPulEd8GtQ+xx1ep06VI+3lDf3Tq+yVW+zL
ZWObu/YOstTR0z4j7hw7A1CEccyDgsyR04XDdWSXf6aUGBJvlhkSglDScjBhj20a8JHf4FF9b3eA
j1S65MpbUzYx1hHdBGGIBlGPM17Q0lIbIGMzmKHFDYRdG6ejYegWo3XX9phstrLskcX/tM28XrSn
VgXfA0uyVbUU6C7VaBYP3GAegtEbWJsfAVPwL3+xTfc4WeG60Sd+bkYj5XnVoXIzDLFvJcN40Diz
XYID4OdR/omXy4e1CR8Or7y+mdClCVgCBhQlflBK8yVr+s9chad7KFy4cRkzhXT4cjNIIxv6dUEJ
7PLObWXihOBQIR3XKOLQx53TWDRqBZ3yAKWvQ6WXjTO27GAY/CZLUJ1S7fDnZYObn4rZqziLbtiq
2JqNw9RqcKumQaFWPiOzk6YYLjZfCiOU3H6b8fXEkv5xaSUP2dxFSx4QtUn2g8Ew14sxJonrrRt0
drhOrAh3X0vnUU9Yg55ACS2KfOYY2VXVVzvRvxZa8jBO2Z4PA5gHexBR/f9tpXDCYpU1c8L1NFBD
/kON/+hKATU57k2aFVy2tFVNRFHq71cTDhgxUZ3V7BYQM0zM/gESLCgflS/UwwDKw/A9+Qk6453s
2bH+TXFnjZUq0zRxEZ8VPIaJsWFISB4gZQcZ9b1ScEepSskmbnnJqRXhvWsstDZzm6DKR8s4KBUN
ys9xKlN03PL6UyvCMQMvfmtH9pgGfW7ou2Wm+1DvE6evjStwjNfu5c8l2TlxbshaFJaFHF0QYMs9
Pv3OqXaVatXushXJzonEyQqrs8pU1x6ENZROOwHQ1qiaZClb8elk48TJIBMKbcnU8DRICPVm2rl5
3vnV8t2cresq4Z8IGQZehSaY9TFmIVakQq4VdhVj46KRB2HIfxZ48ksc7gyEvF6Mp0aEy2OcWDUr
HSJGZhvLnZqaRuyWJIm+8HaYH6H6jZGjSAHbdFPMbsUV+z4l6uIXYbgAKwilAPDfm61TTr3ton4W
egsjnTNVvUx9adNpdVMlGs4gwSDHxwAacmDGW3VOAySqb8wKPapob7NKr+d0ktwKWymKQaA2A31V
1L/F6RataiwoyIVrX2RI7weCon4Xz9aujEgFkbDyp1YWiDZVY/657MSbR+XEsHBJaIat9CxNioCN
93H+x+i8KZLF6c2DYug62pzUAPha2EeS1oaRrP0KKy+CxZzeojr6/YllnJgQfKru414NFYpPBWmu
xt5NPHIyFksO46ZDWDpF4Q5M6fhWHx0i1rNxQCE8w0vyawVtnBS0FN3vitWSZ8vmhp3YWf/5STqX
oNLZKzke57X5yzbe0lYyE7P50TFHhfH5dzkYAUE69DXG3+wYMd9KHqD0EVSJ/ivM0t0nPsqJGcG3
JgVcGlnMssC2jecmjSFdHjLNhTDMJwwxVDcJak2oDIqls5LP4ByeGFoDWgUYZ+qY5uBos6yBs7Vt
DCU6JAJ4F6H59vGz9JSwsh7tJFCb2DGSn7byLSSyoLOZapxaEXYN/ZuxsDpYWcl0LLcJpg5Ut6sU
cetizAwCmtwh97V3+VttuTYjBG03ZKZAWAgXtDYYZFR4Ewdx/bRYvqE9DvGNnn/iJcZwneno46jo
5AiRoNEyqzOrcc0zjANkbLyQKLdqRhHe2PMwDVeJrctKJmdgyPW+YYCroM+i6ejLCktLDSVS8wkb
2r5YrQM04hf75V8yV+ab9kYeFhfKCoODMaR9/PVT1bwT62IXFc+AIjVDKwn6RfcGLXGl7ZfNC/XU
hOCXJWaJSEhgQg3Cm+55elpR2vqhuh6OK+Zq3gMDApinFOW4/l0xQT21K3iqMeeRlTawu0qsLh4B
efzap4VI9142G7GVBp2aEiKvTmk08BLfMMmO0zx4Zq+5S5U5MR2dapYpZm/FX0CcCFrQOA5nsIvM
MltaU8RHCg7vOQaTFv9E7evUgpB1J0qjpG2CglEdA6LXz+6oGZ+4rE5NCG4fL3aSsPVEW8S6TrVb
ivL4GOWeNUlmOrZ3i+o60ZEqnTV/itke1DAEZKvmJiRz0uZRHfknbkQ0Mf9jQ7gRp6lsy6xfMVvg
zXYGu7oN0/Hb5RD4fn2f+fOJESE6YeY8TY20j/GU1SExlTzMFqIg/itkKwxw9qijtofYr7PUxUsO
XbFwBCn5sOxMfXCGMNslZYFZFhSUuKZCY+ePoTbBQm2X6fF1XbXfhnZ29Y7dRGr/qLHMckYViiLT
OO+LZPhiTuBM0wuX25Ekq9+8t9BiNhmQWufYhjyPFxpNahxMpHzDiBG0BVFH6RXZHXIG/HyPtECk
MLwf1HP8wWC0PR3MMg1a0l8z9JrdZtUqHqpdWX0jPFedkC1ek7Z+h7FTLY58nWYyAM7Z1IrwK0QK
Gs7SLm8Ysqf1AuWJX3WOCewrsO5QDm8GN4s8+dyKbO0iJw3tKhTh7LWhovY+nlHadZIUx4ryL2q0
7DtaumpWXIeD7Wk87p20ggiTxgYZNHX7W//nE4hcNXar056soUurjLuQV9+tNiocDAhKKiKbh/7v
pxaL9wuaNtoUrsvVVUDRMseYni8fx00LTGOWrYLt2RabEGqrFhGd4a3GAhWFMe4RWypLVv7YghyB
ntZEQ28FtCJL+JjUVQ0iGuAdcZBhcGvRnXlxsqMCCuWuclp/5dpEN8cE05SM0WDjSwHja0JvEjOq
qEyvV95Jkl9gMFpnGkoi4FE4tAb7NhT6MbeSfw7/QKcS5U2K3vXa9v1oxh67fjEibCMZjM41x0J3
zJxJIszGt4LGF1aBqgGavuKUXTgkYA2arDTQy9RpiwVdxda77A4bCeqpCXHAblS6Ppop1jEuCmiQ
VLV1bU6BieaJo/Wt5Vw2t/Eghzkbr39sHfpswtdhUaqwVivWyvM4OQmfuVOEse0pY+LXrFt8vY90
tx56yTI3vQJsBboOYIgKGMDHz9USjAWQcImDRdM8zkOnt74MstfyVsZIIQW66pDifAHW8NGKmXQm
jVJ8rzVEsj0Hj/l0iJgP7YBvFDxautNgLChIdjJKt83l2YaxdhdVIKHFbeW2jrImnD4LIbCoaY5l
To6dSkLH+leEi5yqVCPqCpDUdfFMd2WUJBgJQj+2jW77sf+uj/2T0ma2o0/q16Urf112lk3fRIxC
T5bpK83Ax+1MVUUt6wyivVVdHxJypc6lG4+5G6aStHHrlsHK1j4WwXUORNRHS5ykPMw1oFqBwTzU
uyKA+oMH4mzMcZXupyIU0wB8IXjyogL90VhVhFDNaRQkdjTDh3q0AFaaM1k9cNMlTqwIqXCEyTgl
6ow0CJNvZqk5aRk5Q5JIzvOmS+AFYaBIgGq9WNmslcaeG9AuBFpsBl3Ef+jTEHs9ax66RX/TdC7z
9LMZOKQhQNf8tbg6zUl8r0wAZqMWhXWTKeWCkkRhuS3Yf29UTIdBrSTV/DkGzCdcJ2X6pIyPqdm1
QWfYOBk0HL/rtBokqfr2XlMDhwI1WMw/fPxNGtp0daoCyb6YicNqHL3xO+1lL+7N2Ik7+99W1tvi
ZOWmHk5DS9CXacIo6LqftL9LaO7kNsSfNOrUhEieOusfFM/7Kgqh432P0yEGzVzhFRvjGm9sDmVL
65Amj//8gJO17oOiHw6COO7QmjGhWZYipUTzeMgil0+/mui7kif+Zwzh02B8Cw1J8SK19IyURoLA
PM3dn4IjB7FI9tan1XVR2t3usrGtMwEtaAQu1LbR+hTOd2Ymip6jvxAoYKcP6Lz8xuRW7pMyqb1R
bxJvajpJpJSZFA57zxc7JBEORVsPjjUUbmIwh02HLnliXf+JzTxdnxAsu6bnUWpEQI+Pw8va53Xi
8oZpN4mqfrm8k1sO+NfS2bBBUpR9ugwFADMhdJa+5cXPy3//8raZIlaq1uxmIDncYoxuuJo4I+AL
Szo6KfjLKCmCy9a2osRapMNtBuVlzDF8PL92boTaFCEid4s6uXZNMHGm1a/lpESf8sC/loQYOZaL
XhdJmgX5gMA/vkWt4vQD2CAW/DsuJP4gW5fg7+qUaHM94St1VexkEeaWuufQlJQ4zyZJ17h/unuC
iwOKqMYz1M8Dw6KNE41p5xpkOoSA+HJqBGqlJR4hhukkgC3hXZNJ0NiyVQpeXyxzaJp1lgVVaoHt
MqlM/a7WuvDe7mP2/bKnbPol2oQrKF8lZ8hYXofowNMiCSY1c/WkctTOALFP5DTFgx3K2i+b1uCV
uL9tXOFimgUsWgh5zwS40prVTqg3f6Is1JxMm0D8mBuKiyqoZIGbB3ttKyDjwmEQ863FqLSRGzlm
NpaCu5E+LO6U6E+Xd3H9IuL1ZWCaB7LF+jqCIvilMcKulcEvwyTfjwQEDmaJ+a6lvNMmUMBrmBoP
o70yy/g9thYHjiQ8AJCnIGgJnoL0PM2WBvFRraK3mqGA1VWSi3MrFcC7EMNQeOOCtE9YmsYYx/gc
Zl6IWt4vZMrdGJDjsB59alm+XXCIZUX/WONhPYKnVoUjaOF0lX0Cq0Vlhe5kodegLUFfJa+zau3J
WLwBkrXr58aP9PCBqRlxJl0LmkQGs13jl/hl0XWw0SVHGcEU+x02OCVyu8UPmc3SUxfqkFB1ooF5
lSbjvdr8mAYKb2vEBkEi+Ri05yFROmgZo9lGLF9h852mZZ/A3VPMR6FUgkNILbGTwrSk1FOdotHQ
2dSxSQXlwN76mjAw69XJqx71Nwapd4o13Baqtp+r7i1OU0kpeHNP//6Is4aKnvSLVurIWsD5GJfN
1zqJjmV8k9Xx4fK53EzhTZOitWgDLo8h6o97WqIsW3MNDY5VEUH3tT1ISEDdh5kGFIUUT/pkWN+J
ortgEIhRnAvLMsSLF/J8lTWu2V96UJ/L3bBHMPX0Hb2SMyJvxdJ1zkCz0cw0zlJmNVdanenAlYCy
bLdeuUn9quM/OBoqUykTaZRZW5335EWQcKjQz8367I/5wxDulA4zs3PvEGA2yniWvPXO6P7W829h
3hqgDZQakEp/NLfkdT8TA0WU5g+FBtlUg1TPzZ414hhv5OdwrXnpDvLeb/qv9o/ZOfYNLzyc0bve
U4LcH/cyPPXm8ukKGEBRApm28HvYTBI7LZD1hoPude1Po6Iu7zExnF2rxiJZ/db5wNE01qEvmwBb
/3Hx1AR8QKEoRjRQECvzGT5bhJWjKfyZlrXMZ7fCzom192zo5Mv2K1ZBaQdgO/RmdnraPk/psJec
w61b5NSIsH8VbybA3vGg1DJwXWu7+p5cQwrARecxdbsX9QVkFg/V47wvXdO7bFuym+8FmZP1TSZQ
3WCjRWWzqVAHDlG4H51mUl9LpZKYkm2lEMFjVmYk0hkadha9GhXDZ2MoieCbq8GIHo49/PAM34Xy
qaUpCt7/6vSW2ODu+9FzDUiqz1SO0Gn6j531d5zsGjgLl7pc4UxRNlypuBqqwX4phkVyFWztGMN7
H/V7jCmcxWcr1VpVC+Hq5fgbjTjHnFPJN9lKpqHGY6souGESR3yPkz5uCzXOkoDVTHGoFbllFf3p
mkFCU7dhh6nr3W2DToGez3VQFi91BKgZ4eV9H3Fkft1taqOaftmdtwqIp4bE5thQVRjPM7Egc4be
ylDc9VXzhgJgEOapP+rRLbSqgtkCu5c+FF+TMvdnHdxyl3/F9moZQcfYNi0UVD66x1zYTR9HZRLk
jebEyvVQA61lJu5lK1svMYbhFZDTA8toMtFMHhkjIT3eC3qX+JkW3maa8jT1ReFE7fKTGmW6Gxoo
tXbhXWmGvy9b3zhqH4yLOagJ2tEM6M0AuCSnJa07hSBXNe/srpCsc9sSnunURB+LiI0yvc7M2tI7
UBZ15p4bPfGiugyMvP3SmIDBXV7WVk4Ewk+8DVTYwty3EIvrBsC0SGsxgeRR6AvuiFdTwDAc3KeB
hofKLvZlQOiNYw5ZHsz2YfTOQolPuNGivFhIZSCLrqoMsnux21mSuvqWQ+LPG+v22ecTzBw81LNZ
YVGFMeyHuXJ1HadDpiNybgX4TqBrNUxFGugWCG7fV32v5t2cBVpoO+X4M+luBmmR43yzYAS1Q0xU
oR1xNrsFcS/L6NIJL9b4IaVPtJDN4W+u4sSAENujeg6NZMHXsMHGUPaTw0bq9TJA7MaAItYBvCjg
dgi+Z0NI4BXo8CMGFO8sSEuaIDwauxf8Tz5LmgPl5pPGZw86AT9VBGh3iCNJ33RzmWDYwLi5vj7O
BT9vyjTnjYpl5su9lVS+nuDllrSS1Ob87GKV5grMQJMbWavg2mRaC2AzHjOGNo4ubbOrUIvuDYs/
2oORSc7ueRq1GmMY0EerG5Nqgv9pBloeuaIlAeeDq/bZTVHZu4HlTsN6l8XNLtVtyS5utNfXLuY6
Goc4DNnmdZtPMgGzmtXW5BinJwqmM4rB/DF0CTrqGfAzWYxWz9x/USu2N1TljtvpkejZvd3OqFtl
2relU65mQ7sdTOUT+w4oMp5ZaAfhoSPse5WW8zKMETJyHMhj2LWjZ0LO2lEHoHGs2Vgk+7D1nTGA
b65NChTcxRBmGlEFUNmKSakxspmavHCyGVqM1nJN21rGu77++o/vSIZaEjglgCwAllOsukAPXI+q
EmOPmtaWTqUiNVKnsbsqqt5tsqVwmJZDXHQGs7BVjrL2z0aOAXAnkLgo1QFjfNZXsAqdJcaAMoGB
dtPo6CXD3T5bbfVaoO07O4u1dN8iLWGWY88jXrj5EO0wpQYUCTHCxAYuKpcd540PgEHWtaJNLOy/
CIMYNDssWIOndZR3kFAcUYtZWuLZan1cBxIk7nX+4Ft7UYAOrkNe0KIW3Asi5SPevICjA5nhQZjN
r/idSn900XSsZfUQbeNY62tPcx3aMC1TbOrVOmsxO4AnmJoYxYtZaLUb5rnqqrj975BqTTek1+xd
REIT5OCp4tWg8XHQPbcQ0GbrpsWA9hXhvLiimCUOIJhgHBGYlaPaMhmOc+MzIAwg9KC4gb6yWFGZ
bHOetBYF/zRXbI9gvsLhSFhSMu95MUaSzGjjHHywtv6ak+DTZ3g8DHVeBlGX3ulTl3pVC43DtgMb
eW5eLVHyaKXRISk7WcHjDISG7ucpH7QpxL2ZpMWM4TS6Y7FytyT0JVv4nZkXsQO2wsGhs7JL0nk/
RspDr5a5M1rzFVHCKyMejrEhU0wTLzPx1wgbkVlKm6oqWJXbiTlx/lQsrVNL6y5nuaFoRrhgshzX
adG9Ez8uoC9fSdJWbV3bD++s3bz/pyR0orn1YJx83i7lMZgQQcM4RaDqUSafjOQ+YuWtNrOHzOb3
k55ct7Ns7ussNRHtCqd7iNKiTXqwoKpHfhhvVk3YETri083/wOQrRhLBlqigwaccNGMDeMWHHZg8
+ZPROOkjoOy+fcQ3LJ7MZx6MV9TPr+2ny5m+mEiKloUEaJk6UoYtPLiM0wc6ds99G71eNiFxS1EI
o0V1ldUrTTEikDtaxEXV3jXM75etiDFHXIhQV6nspQYZ3IijaGjQnA8jTyfht7BjOy2WpVjbK8It
T5F9o20jnIC2qEvEGbgkr1IX718nyr4Q4I4ur+jsZfuvJf01I3h+Oo7ZODbQ6C6gFeiPUWI8TdPw
e6b24ulppLoYTSoOyDgWp6hra6/YvSqpvWzvqq0S5Be45MVaNZD/YBChWCnTOzCBczcedBcNOqeM
f0lWu+mJgCCpQKrjTSCWc3PWN0u8cuvn17XutE8lBMn0e7SNLCe/jfertp6UwnrzQxoGZiABmQRB
xfrPT2JLk8Q0AYkRBEsKv9SB/aaHsZE1NM9mfd6/44kVIS6PLOt0M4VrQrTruruFlP0Veec677zi
wI7GNS5maQlIvBVFo4KP6mndTTSEJAKU367pDQ1WPb3pR7sfjrY/AfCKkZErjF9iZERGsyzbVcFv
aR2XWVXDaex0ulKSxoPk8jfTjr3LHiNmROIKhQBddG2mqjY0rEqazHfDgD3Mp3RxB06MK1YyEjQ2
RFKWGcR4ly1vnoq/H1Qsh2OgtenUYr32bV15Qq3nqrVD5k9zbOzQCZQh7t/zpdNMX1jp+1V14qZd
idkLC6h7AOydOQgf+I4GYN4C4bPidm53i8na2KlceyUfT17rBy1QWii0FbvIUyTYss1TerJ0/eOJ
4Wo1xbYB9RKzq30t7P0ylQkQvz+6Ly1XCOWsh25D0iPBMIIwPdC3CYgDP/Nb3SkWZ35rAlI4jZeg
Ldm4Brj1EzfsXTwy/we8/6bM0Mly1+042fkChACmreLopodVG1i7avfFgfh10O0vu5Qu8ykhFM1G
Xrbxyu7e+fw6/jV+N180lBTvu7f5Nn+ifzK/Ars8CTRwSSwAVTnJvZk7/a/6YbzL5GTzmxnJycKF
mBUmlcHVHj9He0yetXw3P5v70IMypMufldode2eClFmxU+4NSfdC5mFC4KKcjJy+i10s6a+UMV9X
m6+SzV496JKHCRHKygc7GZQ1JQnITsvc5sYCuBa6P7+QffmLP0JtcHExjb4bvylP5Ffzo3hkh388
w/J+rlEwoOD7WTGkQvLVtTXw0wsOU+MvO+WlPeD9duTYWdq7GFR0kp2sZbN9F52YFM4v7Wg96hlW
/sx3JTRBdT/36D3eyjvzaLqtW95ITW7G6ROTwnEOgXT/lyoGjjMo/lPPvAZB752eOiiUeHikueUD
VNjKo1w7Srpc4fxyNQ4xVYYLvvNz08c4Un2vOZHPfO6XiVtwCEWojrzvvv1GOlmzcJrxKmz7MkII
G2sXw8PZl/YufO1Hh8aOlh3NY7Ub94R4l916M4ScGBXObGLyKq8iCNG0IMRyqgm4MADWn/R6PFi2
DH6zHaVPrAnndNKz1igTLJF7Hr/mu+W++oZJOfhw9lDdmEiMg+UWsmEPFlvVQm8W07283M1AcfID
hEMMPgPkFykeaHOe/VGb5WDmsyzTP5uh+NcRNdb2Ehr7ZzUeqILmZdLDgchd9X35SXaFH+/SH3nq
AmDoaW4EiXB33Dc+k1y0ZzVVwbKYZFikSknUvGeN0a1xBJP1tyVzIz9zDSe9rW9BDpa//Q+uu5m9
ocb0fysWk43WIkwpMBq7ozdhANl1pwswse32u+66dTB4v4+8f0ovLC5VCEpNOOkRXeBKRfGNqz8V
9NDiUfIK3faWv8sSolADC0nYI/CFEEFmJWYECZE82GQm1n9+kiwkapTVzMYyFKLeoD62txIZJddZ
1VXcKiGw2ECbTpYJG+X1dF0/rkI/+q7fxfsVqiQDPMtcQQgo2mjbScNhrIXIcPo0LHe9TDJy85ly
4m1CFOn7hmBMFV6eVYOXJMey9MF7yI298TqpbwY4kS4HDekGClHDNvs0RRdmvfpnH1J/YHjyV8UZ
4hqxM++Vp8v2tmPyX7cTHimJnZFMQ2liF1s/GWhlI+ql9EUq4ib5Uu9iMSeuR1k35H0M7+Zp6afl
5Ez96Md2K/Hw7aLY388l9su6SQULdAfFEiPgB4J525+oibmt097IRIjOCB0ET3/XpjxZUqH8+zTl
iaO7yb4JkKPxAzgddhakoKHjGrBDeQsBJNylsqRlM/09WacQLcYsjaK4xTppl4OcFc1o7Tkqvyr0
URv3lz3kXU/lLBk9sSWEDXPKmFZW8Ejzbnwme1T//Bwo5KvEDz1+xGFwliOaSFCtjVWXf8mP8w/r
VpVk3dul7JNfIQSWah6LlqCfs+v+aDvDLY7RMXGTAwswLOtxN9nFweV1b0dLcHasU7H4l3Dyw6yC
rniKkzG3DGWlwgmzWXbYt0/fXxvCYVdytbFia12UD36HyStf+eO0x2UGnpXSz+6zp+GLnNJNly1N
OPScj+U8KjA7utpuvK0P7SG7qu+zh+QGJLhf8Vkdy8H8pTc8d/dUdcrI1a/kk31nPaN/HaH/LF9k
SEsn6AZ2DFFhpe5o7yHdepP8Npzi2g5UT3dSP/JsXOby1+x2OPprWHjYoI5IQ2PABhiAf+rRo0Vi
Z7ElaKr/4rJ/rQhpA83CbtBKHJxVEM3etU89ZNO7l8nX/CH4X6LCf7k8/loUwoKdtAqmo9ck4oZf
6+4YQAPXnXerynfm9ZLA8F8eL3+tCYEhqvRYr0FRspt+poVbfFkFEpEaAcdnPBlOdD8eQg5chmv/
unwyZV9PCAXortpKE+HtX2uxU+uT04ZNMGYPl61sl7fNv8sTsgtMDISYBkOMzQ/8UN/RgxnUt0gv
pePIkihAhUijt+r/pZdaMqA+F/m89tv6vpxkjITbt8bfFQnhJk5CiN0Oa8uoofEuIago827iLpST
QD1aK2A3HcBOLdlH2fKEaEN1LcvrDk7Zvth3s9/fZgxabBpkhEDTU/2Ka9f+A//cyW5oiZuIEH2r
N8nS81W9jF9X6gsjD5EsO5QsjQlxRC07jXXZGr/jxOPJ6Iz562MFZhHJFq7n9vwK/s+HY0IkaWmX
0I683xP1ofwV/1wrq63fXze/2gf5BfFfXpV/7QlxBEiXLu4WfLJVRxji6JjTtdz6btnPryGgHIfS
jx9o5Jhf1b2Uz0m2p0JUsRq7SMti7XkEA5T7LBdkLSo0M/HGa64btLTc5jH89om5B+E2YkJYaVIO
Gl6OsGIEk2e4GuqJHNU2CDBeyVxzu/5ircpvGioEZxDosNWMf/Wthp39YkBXmzudR46auwbqSKod
sX0xnNhbN/0kWQXtbsyn+b16O3iqT7zsqN9bUALN99mdrFa8mV6cGBPiGStGyFSs9wKdMr8wFZcv
spgiMyFEsiUr59IAbTe+lfIS3ZJdjLqd9dp4ZpB/sX//D0dCZlGIYqmlF2A/h8XRBddH+to8NF8V
P9xFgxO+GNdgPviq/bp87DdPwt99FBU0B9ZoerXqHQM/sgdz7U2exV8rrr/yEXr3l21ty3WeGBNC
GSQ/Gitbd5RWlZuGiwPuSY9BW2IKn0wz2hldvDOKcDekOaDhP8LxlzEWRwxbHSazPRYW4p+ReNAW
9CJu+CXrJJ98M5qf/D4hBJbDFKkE9LY7Vncu5Z0LykcnmWTQoO2k5sSOEPq0YqbRvMI5UuYsP0cf
NLBo9EKytEodDMJTpztUnoJRT+/yB9h+T54YXh3w5IimhV7UZO31TlArnZlvPGMS2WcugJHXax9U
f9H83Dd+JJhRfpMdWVlAEpFCva2W2RK/PwkGr/nSB8O+31lO6CAOQ8zGPFxerexrCvHIZsTIWQXX
1sevS3ZHxu9TJoEGbKffJxsqhKEBrJipmaB7wb3Rf1dLTL3CjW4Mr/dUrz6mkK6QOKnUphCXkshK
0FiGzdFVURPQEJfyXXjPAM2xdsA4yq+tNe6cpQYnqxTiUmsqhOscFrOsvqYgJgSp8W9OFt+s9AMI
RwBHAtHXnLXF7vIn3M6P/1oWQUGg9WmHaC2wp4dov/ZNssAMUOgLZLuqE8kiReYLNc06TEDj8JOW
7jH3jvd47nea7YCIz03aezDD1MtV9nuhjyO0RtsY1YjyaLbf1PixBqCWZ3egYIuqZ2W+bZr7tH+s
2ENafGPRjYpEtCy9aNxlI/TIqx/5+EoK222Sb1kXeqVyBNFTvPzguh/OEcqAncPYg949Rtptl3yh
2V3e3ubT3kq/NOmuA42Jll8vDNq31xSDMzFom/SAZa6iedr9rLuqDZGbl3h81JTMscsZsfZGS3VX
T/eJfmfzl5k9K8Y++Q5uyXg6JLMTzfsuPurQ3ixQg1QUF9pcQwVJDOItzc8xv26Aymo8NiJPK24m
2w1R9AdLqxXuVK44g3EI21/gmuHkV52Bvsw4ZrPi2OzHRANl1J0xfaaxFy+eslwziPa2QTRBNoZ7
cXRN9D0BXx53w/D3mN1bCgjz4Ma03xs0MJO7nv6hardLoxFMfpWLVkRAxhLVcU9Nv1K7czJULXWV
uzqnbscPUbNvoPycLG5U7eP+Jre+qJPfRvsqO9LZK/hVRK+76Ms8HAAg7XVU7sijoQ9gZ6LOML80
8XPFvhrVMaG32a88Aoaj/6MvQQrpzlaZPdAplNZrilHqcjpYseEn5lEHzwKvHrr5IYfIZ7ozzGAh
R5Vf4f/VhJgzfebo0LMdxDiN+Dkur/rxrrTeFEV3F36bakEVAbmspY6iHiPud91rm+Ak8x/j4GLS
JGqDhPsK9dO5cNr/R9qVLUmKK8svwoxVwCtrZu1rL/WC9QoIEPv69ddVc+5UloqTOj3zMC/TZhUp
EQqFIjzcCZqjxreiDriC47K2fm9dzPPPuc7BPPM8FC9KAthJMDy06WEqodp6q43PGqoQNRDHKcje
Mi1SsidLLbyWXjVptNTfFZYjTv6e4Z+Z+rsumOR5IUltRAAchGSMNYFKSJQl3zr9prYGXxIqJOGe
CJeqXqtbNxu4VFXLc2+di+pi+m7eVV/c6ynkpUN2Xz4XnyVGeUZwJjIS4UJ1k/o/OeJ60YGlKjlu
8RQmnu5lqCvJCrKyPeQ7cHJ7r10CoHWDCJV2tqexAUhzyZUpsyBcmQTI8SZfYUExgavoDrMp6w/J
XglEuDFLkDZOBQdGzf4WbUEPRJbiq0c1MkKO7jz/fWTrEa7Kfl7mkSAsRHZVeyY5Go4sAeAp60cH
wFg5VFVMqAkIXkeLStNSh1u4TWLjMF3iFembEbuQlzL/S/r8Zktwtj6tldwgKDbMFxx0nB4oUsQD
xkv4S50XOvpjfpcdnAPK44+5HA+z7+xv9gX/63qjKhsVa0W5De0IQIE+57EdryijNjGRFOP3HyZv
xgRX1MYh39RWRWUsyZshGMiigV7Gpe7TYEzQX7Uz9XDeWfYrEuTNpOCaDjXmzpz/kx27EbvNbvNf
yyVvNi+h7mmoNyJJHb9L03L+h885keCmRd5mrWrhTLhGqLleCUr3iPN2gyK38srf7ehnPE2m3v+E
09gPnG/LFrK7YhgVWtTI7jgQqL3PL7dDgReBdjGsnuYD6HU9pp4MQ/dfsti/rYrdupolhZ65sKpe
FIfxWfEL34630Kce+izjpRRnJNljsWtHdYXSiWOjIQp6vwXjw+B49bMTLP4clAd2z751NzRkfv5Z
4lU8Apz5uGIPz+QUU0P9+uqBsvkrgI4vtjpqIZQVY+nGyuwJEUkHi1VuNTildAR/vjnkv3qte6QO
Zo5m3fSNdT2kmn0FmobLZKGXVTveZDn9lKXSNrPslwjxSmkyDa6FX2J5W5QeNA+OFSePDsRLOYmj
FC0iiU/iyM3sNAUGReFSvKLId7pkXuGjPRDXAZ6zktAvC8evaMaT65jMauYSDctzCut+4DqZ9pLd
qmZ55WRTmOf63QIpNGbZV1OiBX0+3tiNc2OmPQsydwRcdmVemRSX3Zi9AB59wyZy7ZStf97/ZH7P
//3kVyqAxhdohANXknByb8M4KBO9Bdg91DP6pBpMpoGyD9p5C6O6GM1YUUCjF6U5PQmLGwtoId7F
tX37JftmfuluALDzEyl9hSSKiXOOmI7pN2vEx+/bT4mKrHnVPEUmabafT/wdtERqXsw5lemErxhZ
tRL2W1l4oF+VAQz2H6JvRoQqmdq0EymhCx6NZQ6IelVmmBQZH1N7vJvw/DON+SuG2TZwRHeSO/e/
1IfeTAsFMCWpU9JWiFW8HVVGyg2CBvr+fnUNcDXPMeYggRosInT7Hc88GWh+vzAGUSaoJmH44cMM
7UiSflv/AwMIaw0ZdR3nptccyGN6lw9HEnXxeGiY5IxI7QrJxqTXGjU5ooiXcXijOENa6j6ojwOe
DmWoXrpHWTK/fwFCsBPcxBAK+aAlbtmJUg7QB0Npg1xkvvs5izqss7zhfSr2nIT/CGF2YlAIxxhV
HHSbw/i6MmrAA5STn9ogo2j4wEj02uE4sSIkiSWkz4ZhwLIsT/X73GdHtfOyO9sFbqWPK9+4KT8B
vXLH8UZu61sXZoSJZDBNOd/Hw3qQMSq83usfrt+T3yN8WlIV6Whw/BaqHj69c6Pxur2ursnX7TD+
yiBrBxzElXm1FKjWZWF/KcOP7cbfE/tC/N2Y0w5Oj/1YrSTqm1hTfySNcygyoKwT6UDybuw4sSbE
3rZdzcaZYK0PG6BQt0OJyRdI6/j58xYXVyiZBFXU3tW3aSRb6D4u6sS2kEdmg9rMmPnGSi+SmEXL
4ccQ6qjsNr6sWLf/iHwzJZYFVdpXbmFimYDcRlZUhMPlct8H/ZHrscgasFJrQkDOMDZNawprHGNh
+nwoq4jTI29Rzpe1JK2QfEGxUOJ2aosKF3aRHq3IuBwOnGyki+3j+bRAFn7EcslWpZOm4RaPRr/6
pEX5ZfqSxmPEUUFL3MVybpPdB93JNxPCj+32yawQ1BaoWtaenc5hXmmXfWG6vt38o9fjiTEhCilp
1do2nxaCtLzX4v2I7takr5GjbaFkI3cTjxNTQoDRjUzJwfIDU5/QAgCCK4TkCI2UsIIIR3ZY4hlz
6LHszSgJK2IZxcgrskwVrA6F4y3bQ4lplNG5dt1rU+b/+6NXDmb8LVDoOx8k+8pW7xLCm9bsCjPV
fnFRXQMP/diDEOWyjNDK45lB82kNgE18mdLjELdRETg37aVMgpWHr4/B/O2XCPkJhFWzLePB3JkT
yzOp8dk2kUq2LfP0Sg8aFeVowz6c/8L7W/1mVHhQzU5ONWXmW21+IsYL6/oocQ82/aLRJDhvaje/
PNlp4YxkEEuYTb7TepX7E6DNTJYE7HdUTkwIJ6MljDQaaCNe0avsFgWce4KvBXEpSSD7L2Hzbd+E
g+GYxbKBLpqHTQA8fMzO3mYRDjsnT3qUNRdlOydcs6C6WKqUv7JBQuA0L46c60NmQbhasykDkJIX
LiG7a/j5A5/5d47scv6S341HE9hFGePg/gsTLKdgyQS1iSpy5uj5spoJCDxe09LurnrYjnm4fCZ3
7DD85m8DKJ51EQbQgvyzcpSFmP3A9rd1EdtUj1ZPRz737JhtmLDpha3ai8mS+/M+v598v61SBDix
eekKnaNuy+P6CSPWYOKmAS/MqJH6RD73t/anIpJVhvcjydvihEgC1piutHjJbSvnWyQuB8huHSc9
Tb2SLlFj6w92bcTnV7rrQa4OkmUI1ABmLHiQAvk6sLdhoVb/xWaFr5Wy6vq+BRCkYCQfNMRiBUTp
F5aqObosVZODqmHGOLBZltH5ZewnegBA/r8V4WAzJ83MxmVGRNveV2wwHQ/bIVOMkKr3mh7bGTlq
oxM3jRnYTGJ8Nxif2BbOuW72ZOgs1MCNmXhr9bmpL1brx1hfI7cI/uU6he/FSkgIWRwbM0XFQwUA
lQmoVn/kEiSyjHb3rJ0sS8idixpvcp2gsDAXbpya5kVntw/EbWWUqftp35shsYLhZEbWghCKh5Qt
4vywZZQF6fXkO7f8/qYvfyrT9foePDEoJM/UzPV6S3DQxgwdX7OdVb/QoOxcuhBD/ncfzBAONXQx
xnZM8MLlrx/TL4PkK3l04yFmfv39vK3dNP1kWUJSUJjTWqSbaYOwbTqUOo2qpfDr7KdecFr4H1SP
qUwaYb+wdmKTn/6TUl6e6sQpGJxEvbCA1woXtLetYwWKFD5A2r1sL+CmJ+iooa0mu4skkcUQ0gZd
ZdvS9Civ0db1jH7wJm2SfT6+Zx+yu5P1CXEl05oC+uJYH7xDD6xIOyjoQxix+qW4A+BCivnYb/ic
GBSCCaNbAUkG3lDz608DstfIvABFE/ouGFNtQsDugBvAaVcCaTti9/45MS3EFoi0EnvlvTSt9Fc8
y/3tyj7gXXmNAQXfCYZwKI7VEyBEGGmTGZcEm1ckzIkfWdTewFXHC0Hu6iXt84Li3lZ+On9A9o1A
LsF1iKFrrnBAlqXQk5KXEo30jrArTXnUHImJ/XKl+2ZDOBBrihSz6VHbHoIpmL9ttySuHibUAdAR
dUz+GSP6UCBejx7RA/0gi9q70RTcXkS3HAMqXyJmaCAgGEs5oo1c6ziTHM5r+/SbB76iAFVuWUa2
mypp0GkD7Tcm5j+Q+Q1zDql6BcGUfVkiNQQZfQzOi9x3XwyMRwFEJ50b2PuMqANwXTgQ7GH8933M
yRYG7bjXz0hWb5pvxvZL0X097yq7CcWpEeE7ti0xDFDC4zDkzBvo6FVZftD76WAbfaiTOVrNJYTc
h08n28tkrDs8rIhhx0DFmWD+Cix14hKdcTOU1gDMpydN44El88Z05tuxG3qv7os/pEfk1+GpMWGp
xGYjUYiKpSp1A71zNfHqpKM3uoGQZ5uTjBhu7/ud2uP/fnLWqZVRDQgtlAKtH3S8Tzd4JZEMIcls
CHF7y5TFUTbeWu0w+D4Zj92WR1PeywbR9+4gA3RTYFKGitoHVtmauas1E3wo1o/W901tNn9WLFkT
ZM8KFwYHPlR/zXDf75jRVzjvdo4HcluUHvIX1GorSaNlL4s9sSE+rSBK2ExdnyB76FflmLhpYIC/
J6A1FBhSB/OxelI04flTtvOVQIirgc9QNeGFRLhxOuJW1ZRqVpQrd0pm+P2kBGYqHTfk+Zxwmt6Z
ETLZzdShegsC8EhvrIt+rj8VDDzGdgJumqFbjosxNF7j9JfdNBzUmR5qq5HpEu3lEae7K6Scud6X
jpmi0sg1H4lvX5a3mA/wKoCqewYMh1TIfo8h59SgkHf2cwuIrEvRyZiqL4Qonpkhc6Gr7yTZUUmq
42qaNxtrbnqZBtNeGgrOXrwnddcFA6SQweh5Xigj5PciVN9DdQYbg9peWiqIv62EYl7BZA2uvq3y
mZPE5/1p9zKyVK6uCdZiLqz2/qDYVa82aVsY0dhFhXbBjmZIgyQg6BSCYBOEFyCGaHALSjtnfDsF
F1MtUJXZDgR9oNAiuFhl03YjIwzP6C5tAdJ8lGEWcACUYRpJ8RR71wMUUbiQJwoxUBJ5v8x6y1ar
r0sD3qT+7h9okIECiNNe6OhgJUi8oSYkhfrtXYlgYnZsFyp/0M593fyTuA1Nw1ZZe8qtLsHy1Mfg
FY7Xq+b+f7C1s5/vbAnxu+0LdYWmJ7dlOr4ebgcXBV0K1W68dZtY1pLbKwy+syc47ZgVvaLM+H5L
hKSiAd+PFdZXmk8PZfg/wNZ2Um1LB30f/4Bc1lBMYbp8bZMRy6PHEjWznyywoLkGNncIZIdcecbx
VN0zhgh4b+2Tig7S+YOyE3ghzwIeWIxhuRZYgt870DKk5mDPC2hTCHQoWNDox7wo/PNG9k6jhevK
MIgJubUPl+Ow1jX6fglKP17lrWGp3biX/CUD5rnjVh5KC1/y50+J0Z27EkoOIBp2HXBfuyJ3IIG0
s5qtqxFtPXodpnqj6EWQp+4xr4p7k9RPi5I99m55cNqvRQEc/HABpv5A14ErOP9T9rjDwHKtg4TY
hmTSB2VazZ4Yo2APhlNBb378ZvqjP/52fwI792R4Y6iGgN0E5K4BH3UWzEGKx0GB7Xn6X8ZC9yq3
4L8mUFR+1TYW0WabkzVZs+LXYEZj9fLMt76Cnu0IpqnI5tzbBxuC25pvHtq75lvimQdZPXxv2AYE
6AbI98HPCT5u4ZBNbEqTPjUwtaYFTgxSrRCos+RgP3MkIRqXh9YNzn+CPWc4tSgkGLiGmkVRdQgl
JEmYNuVRn3+ct7Dr5KcmhKNE2dBpZdfiokUnVi0PkAcuQLz7iiW4KBKvaLy5AxmG9OG1k9VYkBng
igZogkEo+P0Zbl3ajCX/nmbcPPFS4Bg13/6ao5SRSu09KmEDx4lT1/OX13tbYOlsoRSFL7e1gXn/
V0VC8RUXhK7/Ia2cgeH6J/EDQQqvWACZNbjNe6u1bq1KRQm+3mNz1W6h+8OKiAnZMU+9U67X5paF
E1iePFlhad9RTwxztzq56fo57ZNEV/CIRy/f/D3HNMqQznhanPzo7tcD1AjOe9GOn0LfxnYg4qjh
hhXPpus0bT3mCFrgkm3KJnQmWYV81wICI+KQTT4+ml29s5ulNhGL3A1zIEZM5+P5NezBbAgE2/42
IezarCZkxISmG5lZDbhQt7UQ4S5aHICyUZZLU2WY5MMsJaZHBi1u9I36c1Pbj8lKGB/VappAI9ny
xdF0UGCsqeJbytQc2KQPh2IapqNaLQiViC5uNLu5GqxmDkyH3bE7gJUTv6uoe9OURhbiZpNltXs+
8W51Qs41plXflpC0wUTog75dNwlouIhfxyRI+zaYwurn/1AN3EmD3hkV0iB36etutvm5my+7Iz/k
5GoE5/APzvFYxjLm/L1y7jt7QoTOs7HU7Az2inai0aAsZgQuxMXPZ83CeAcm0NatMg8qiCiirWpz
z5pLPQT5EI3aLW0unGTobkCQxl7SRnW/YmRjXSRHZa9CitccJAEtCEhouM7eH05WOwlSFqog4HZX
bu0Vl/S2+uUY3tp41r3mTzfpjywsf2ly4DRfvpDlI9mGmpGGgwrrQhhMbESGaVCtqAPDxwyW1UQp
gg5MMdV8YScP58/TXlv81JqoFtU4G1vSJidRq2gX0I8NqwTTb9Yz5lW47CoaF40/aMzTqKxnJ74v
oIKIrh/EXzSEXecDDrBN07JNDSgGOsrs5UbuY4AutDEWWBVfzy9STET/soRUDUmijpebsKNL3uYE
QhY0HieKGb0xfQJ9IGJ60z6fN8T/0OmnEwyJ5Q2ij6s5bjbUyoj5AEJuv+20WKPOi2KRK0rtGZyM
trflruTlL7qMaFfwViVdSLdS2IX4/Dc71Z9Kw47rbd2CuXPboEtWiUHJjn7gzBgco1k3aOZN6+dG
W49F32DQU6YKKF4nr8tCaRL6PCjefCil60mztC2F+FtCTT6Kqhu3rpI6X85/tN3NO7Ei3CjWOBub
nloQLLfodT1hYK75VFtLiCvOS43DeWOyJQkBvqRzXrYKjLF++dYWY1gaiqTSKj77xF0Twnkycs1d
CinKQVPn0JgSZIxjt/iGleRBUXSzp1prdTdpkAU9v7hdrzjZSSGwF7q9mb2K7zVut+qKIZ4ZQ6DL
z39nRMi2XWeGdswC10uVxE/TxyldvLGaJReA7DsJIaPadAIowQJRyASk2plVhKD8l6mYnt8vIKLf
XzIltHarYcVStHn19aqHjdRPICT3b3bsA7l+PZj2pqOWGxu0u9kULd4y47pX5sfzZs5vGVL496sB
XynoL5FVxe1idIg5zRKM6/ivXAy0rO+N5L2S2a0NI5QZPl2UyEnVw9Iu/2DLoOYMChnU2tBnE46p
m1YK+vQIqBDe8yfXDLoac+bf/3zDdBPShSjpA2Io5uN1oY5qsQyQpQVcvF2ei0IJ/4kFkJSjDASd
NfHia9a2XawUIkXVkAdrWYdru0pMfEggeLjRORH6XzY+3Hlo6mz26tJ4K/oAt2VoUutFqeubrYUy
FUbLL6mphA2pgyVP78+vby+FONUaEgJO14IjyjYgQgpBv4tmMB50poZoL4cdsSSJ0l5UPTUlhJ16
5H0dG8ssjSbMhuxiLRdgprQajwroDkB21U9bXbK+vavp1KgQhZYy0y3o8BVxdhztL2Dvvs6Ll6br
jwaV1vL3ju+JLREgkw91w3DbFnHLTFCyOIfJ1m7SGlD2Sr9jJmSNLAZ4K31pVf0qNYYvKnN+VXkW
Vf0m2WvJsg0hnWntoVBYqlSY/TcfUfsHP0zJrqfUxCjMGjarTMJuLw6fLl2IXA5pO8de4EZLTlKv
a2qQo9P099ypTHI3yywJ4SujjZ6yFZY6Y0wv63TSQ9Y6y70xOH+MeHo9mG9CXAb/4Cf1BeivKn2t
w3m6gAPdjQq4IM55MwYdA0tih2EmWYdi/zzitaQStGUMEftQupladVVVxKOugL6ozjCN5jy3QxI2
KDP/k7P/ZktYnlUM1oB6A4vxNs/w0drnflPAQZ4ON07bj8F5ax9q93/t5ps5/mVPdtPNKWMKacDI
Gim3fMBk8vqIkwdxlIysNrT3jtCtN2N8n0+Mack2zgXZWNyNqKAktvsr6djkZ5jl9Sa3QcptP9ht
92g7KFOdX6jsEwohVWkcHZxTBot1TZ2CfrHD3LWPiw7Y+WyYX88b2z8Ob+sUgipHFbtrDxctAKyq
SifY8NKcnVpym+/fUQRCkI5lAeMtajbRDXQ6rBjBoZP22aEYAxNw28bR7nQbLHSQ7E0JuzXc8ddU
5zIxnt24aoMwi5i27mKt779lU/elbXQui922vLLq9LB0lnT8SWzEcu80sTAHRQMVipdCXCH5sMyp
hlRCWZmvt1cZ+FWsjISz80Jn6o/To4UcibJvf/79CFQJMchnOOqH/CKrUxPOstVxxYAgydz5GopR
39y6fPlXdsQcYzXpZrem1caq28asPawl+oKZhHR/zxlPFiPCsecuXRbKYMRk4y2bwPWwkOsJsM3z
a9k726dmhMvGyOu2QUGrjtVJdX2lJiCT6h6zqn7GuFzvzVt70y3lta0VuSRi7l2rp5YFJ9k0cDzP
5VBCK9EChrIO1ukS+pF6t3h9JiOw3XP7U2NCeKZ6WTW2NpdxTpjuEUMZb7qxrCSqzh9Yjrnjn5oR
wvLkgOdks0x8NHA46BhDysFs9JwF9oNxrX+hrl9HypGCbMBlvgxOKNtPIUrrE6spdHyxn12G1pK9
3GZGcjtpa++NUKbSSSnjmN0LzqerFYJzv7RICO25jvUJSmWsyu9BTFb6i7I+FgmT7K3sPAjBmbFs
ziDXXcdtCn4pbVEIqlfWcsgm247Pn4m9ddn4juikmijui2KqmWanpW0ifA1NflEWmlcY1y7TLwBH
+genzwZnjW2hnoSWqbCDSjNbSWI7LGa1YYWgVSm/gJTHU3Jc44wY8UAtFq1VO8fq6rp/iH7iznpq
XNhR0rZd6XRYZsnM+tYtzeXWpQz8V0kL1jENYmk9+m0SkNreQQTIz3R0TFu7aKK9v38ApliqeYNR
ywRQ28Xk/vrr/Nfbc5RTC2JEw4CvbaT8dl3uDOgAT+OPYk4kecnuHY6vxoEhUNw1xCf5aGwJWwdI
q9Nprq5NtCyOS7JMgWNcT46ihFAu6Z4VpWiCZuu6gFa1JvGdvfN++guE814NfbMNi1rEi9FeEuWT
3RkgbBt9W7kp51qy3t1NPVmu4KiantWz7mxFXJM13ubfLGMY2TGD859u1zlsyBcT9D9RgxCuhJUs
o6EpWNLYa2GRj8FQypQsdxdyYkK4CKAYl5X5lCFmLbfr8GMsVG+RMaDIbPB/P8mXVQwO02TUIFhf
qHGp3jfg83PyRvJJPjSoX8/vyVIEBxgUSEkWNnZrvYDArutzOSAMHnjLHFRPfFi5fP5nKwNuEdER
sGex/24rQ9WDaLOOi456TPteWJhDtSTp1W74hZg3al3Wq1j6++0r27lougHb1ylT+mTXW2eBeEnV
rh1oikftkpqSZ/C+2/1tUKw1gCLRcorcwElS0x/ptDyNbvX7vGfvfizA1oDRM7AqQ4z09eRiys2A
QjrrahWzdYV5CWyd7RcqmNmTeam9ctQXf1gHzHGt9HehADzIluUhcWnvo3w5BCnTZC/kPU89/VXC
FaAPY1fMG6tja+tCXa+B/F480BBJXFVmRigcjeps9YZF63iZ3EAxoNnX35eaZNB11wj6MjpQ+Rh0
sITgkWCiChrfYxkXhab55Vp+wmzQt46Uf0zRzg8e0FaODU1PG5hE4XwXqqFulTaVsWrR41pDgjaz
oO6ZmpjiraB72fTGgRL3qeqU45CuPzXWPAFEeCROIml87R2V018ihIDWNSx1qdc6zhwF76pujVtV
UzyntC9Ja/9LY8IdkBlDS3DBlCjJUfuiLUH1mVZZ57VG1ofFYMswzHvH8nRxgnPmWdrXdaMCbtA2
UWamV1XLjueP5e7+8UOJ/gCwkGI8azK3pMm8lrGilN5UgNSf6SGIPntFNjK/a8nGQDcq65hQEZ/E
AwOl+DyoZVwZtdeb97bLPHO+7FtNctZ2DXF8FMKno3+ALVmNY1UVg3OSMg+UXvFJd29sBXhlJQn5
7ud5MyS26qtsonqVWPC9DrS7ult9V22s7fwH2ktyAPf9/9XYQrpIUUZoUNEtY9ek3pJ2B7OH3F2T
+YRdI2hLUirZknTx5ikHWi5mHTNAuDEMeplS6/P5BX3A1LwGD4ePNeAWxY4Ip4gNhVU6tChj81r7
AomMOIfWZ7Ddb9BBtlsQlspwvnsvfAxYQ9YT+BEXEMT3i0rWXKGTC89bN2DCK634bc1V41cA/Rcj
uzfW1PXTDmy6q7bJyne7nw9DIgTeyFFtQkzumZ5u2oZ8YUnwmrKM0GIljRYT5pvEn6wsPZzf3t0v
6HKdBZsYlmMK/rJYw0KMRKvj1VEui3yN6lzWM9+9ZwCzxx2OiR4w5r7fT1aPRblOCdSTaDoGZQEC
WJpuS8iWQVZ43X1luHgawhJQB5aYNaTNtLilAZ0WqCCgYJaAudlRFkiS9y3x1BlMyCsYOA9z2vUh
Nbo06PRUBkncCyguGC+QJxgQAhBfbI5b27Xa23WcjEvqO5WpxButq9g02vyQsO5PR6X4AUHdULPw
/VRovQsHJM8VZxzHrIlNWAgomxp/cWpMteu5Gv+5t5yaEm4YfaQTMWaEsNIxbocJlJt0kJjgf0LE
4JyaELzFnbKuA+yvjLWkP+JOfultYI7L9JDQ6gLPu3u2OTLmuv0v9vcOvqKiT94fLC3o2FdpE9NS
fxxV5xI10ztlaW8t+M/5Hdw7DHzgxXHBpICMXQguerK5XYPKUlzj5gTROCgN1WH029msJDfBXhg7
tcQXfbIoo6rpVjrcDV36qa3Vo0KAfDQxcGqM33R7ujdVeAquBhn2Ync3T5Yo+KO6mbRqUqWOndXa
IjLaN+qIIzhi7sbfrPzXv9tQwSUJ4OoLwKF4n44b+ODJ9ttwyCcQvkvKy7urMlAjR1RGcBZ78WuN
gaWNwkdsC9MY2uqanmmPbTxVZu5VSyUTjv8wSfN6rN8MikVzFFIsqIYQFM0vFLAXad8rDLfY8RJn
FzL+Qv5FPpy5E1PCJWCmg+40Ga5xg4Bs1XG8bjB9xQKdL5CsqkxOZe/KQXPRJq6pGyYQfe8ds7LL
BLVsXOikWO4HC3OKRKbLuPuxMNmm8gEW3sp8b6JWZ/xf0DXEDuCnZLF8QlU/UUavzSVJ3QeevtfP
dGKKr/bkmGW9SZjLsBoLwxrdkwNWeoxwEE/7UjzYuGj89rm7zK+6T+1wcKZ4c8PR8dzAksSV3U09
+RnCpibA40IlhSJssuXS3rRjolmSE7ATmTFI4JiWiToGkJ+ClyjJBlW0nEGmz4beQPXdgeRV0UWq
e8sU1evHP6+2vjMn5JYJ+DcYSZsqbiyKrj4qn3P2k27NZeYut0OhSx5rOxv4zpzgMulAp8wiWF3L
VlAcQmnWI9Uo2cIdI6YGtKyNMV1MVImpgZEMRqlRC0WNYSujtiTKkWAQX+ILO97/zoqwc4rTVFAE
hUuypb0ZFEA/OlBnmnWlebUtO2rcsYTY8c6YsG+Kq2bmNkAjbyQswIFWTTAnJq7kMvswQYNj9s4M
39mTY0aUzAHgym7jFaRckFzL/O4RwkNb6v1Qrtun+nFtwhyKmOcvlw9MDaJZ4ViZG1HXCTPu8Zy3
yjPudAu952y946PrUQcdi6DrLDPo0aE+gMDI9ayGmAFAW6gO9cZnauf255ys5v1r22fRMe0AoSqw
i859cUXQ6z6e/8H7XwOs/g66ySg7itmTMWtLwfQSjZCHajpY6m23SBI0iQlLQD2SjK1VvSoIeM73
ld6ZauavqMudX8e+C/+9DkuINUtat4ldpIAQ6fc9dENSduVACkFJZDWTnSzJxKQLNgvMxLiVxA0z
nYy6edfEZQ7F5cIEvDZRm9Wb1+bHzKYfi5E9IV+7RAoj8a2dS9fSecUWXgO74pzAPM9NofICx6Ri
MMQZLjf9cwE5lgqzMMYgiW4fhjbgyLDmurbFR4hQT31/ftKKFaTvUE7lGgjpeJX9HB/aiwIE15NX
euaXVrntf2ah7ADtfMd3ZoXsrNN1mvQ5LmJzcAJt/VQvF2oJph9bcg3v3E3v7Aif0RpZ77gzXg0F
de9su9kwKAv4IjP7u1TToZJT3BNjodF5L+VBR4h9lgFaDMQmsKN96HvWnVlPWoHSUbrkQaJsvjHL
WsY7/nlq4vXBexL3rFYzaofgXh9HSJtMtVIHZTtes4L+HNcpHra28hyLa6EjyJxf3c5Bh2kbMzRI
olAfEFxm3YzRqilr4gU4YG9SQHm82LdoBUnhL/w0f9zHN0uClwz2YCp1iVSXgvW3u108nupC5uCu
vJBS3/DLT7Tl8OF0ZPH4cGJ1R++pOpFqBby+zrqLyanAbK9hzpV1qr9YyXRVOsAM931ObjpoNR6X
LTcfmix1Dsu0aYfzW7znQPgpQPwAfosCjHB5Zg7GPupkwgyN01xYSnOX9NnzeRN77wjM22Es01XB
EoP/3p/8PJ+3dSVA9TPzZ8su1MT0awjMg5InMNw0ZCl4ELKjkZNgUAxJjNvDd1guZ+4AxhjBTqxn
IZe0N0h0AOEbNccek5IEk8ScYtbtIsczMEg89r723H59naA/nl/63tlxwTiA1hhoV1SxttX2ZVdl
3HiyQrOMUF/pn8rqgZoZkO3dFagKwl79ed7mXiDicCrgEzAK+1EZPe/HpG0y9Bj17afWIEVZyuFC
LZwfGZ0R2CG66zHdluTKO2EWX5ZLc6sOPraYVxbGqIJ8DyA1dFoA3Se3rYaNBgVMmZTh+QXu3STv
bAnZJRj8Z7ziuyIm+rpGbqli6GFejQWjIk0ZApaxHspZyS8TXDf+WpYN+H0d45CPuRLoVZdDdixL
PX3rWFzM+npklisjc9/dDu115ggTCx9G05rSBjWTCsxEVymHKisB9O6LB63HKHuiS/Zj5wgDG4hC
CyKKBsIwIUoyC1wmE0NT2bbZU2VoN3Uh3fKdmAVALoqJLv+2SFPeH+HRrQlQjlsbt7+nAMqJ4JdL
Dtk3cKIHaZTF5z/w3oJwqVmOzQMT6h3vjTl97S4ZweYVDBwEJvOq9vO/syCE+zVbGhvnpIgxw+T1
7Fuby9IO/huFII+Q+rYGIR1gFQgVoJ+FErq9Rao6Yvx29Ym5eUNGoCWySbLVnZsS4FQDNT3b0DAH
JITYxqmXqeMImrG+cZpvylBiRuvPm/zvbAjHLknqYVyrhMXb5PgKOyYNqBOrO7uW3Be7nx9TF2B7
VS31QztMtRyyUY7lKlcLwo36dToQCXxg7zGHSXbQw5joIJqqGK6SOQeJu4sH6hRxhuXM30Cionmg
uQiqY3+cb80tSG5kfZ29r3RqVdjBRe8Usm2oFOZzEc52HW3OfJOUUIv8c/e2eEggmgq0kxgRwGaU
rupql3GHsTA22v5GZawhe00xvBzweXQVwLAPA07ZVJFumGAj+T/Srmw5bl1JfhEjuC+vJJvsRbts
S9YLwysI7isI8usnqRvXbqE5jTlnXvziCFUDLBQKVVmZt+mD8soOwN29jJEXqzf0FQrPkiC3FVDP
za3/f5aF9oY6ps5qrlycYADJQa6CvlzxdjOVfaUt/zs3JYSfzNAax5hRTzAW6zAp+iEv09//4gPh
CYSJYgtwTBH4oM6JNyfrC9YErrT4VA0/rv/9TUc7+/vrEs92q9LnclC5iWdB3oBMakmOQ9++oaOn
Szxt+7P8Xcj6Q84Maa3SUcZQTqq9O8pvNW06NooV18Xr9QVtfhN0llTLQy6F3uRHO2VuscVk2DD4
dWw2064ypeCs9fSJIRuTdC6GTwz7kpKnq5RycEH1FispA0fVANHsPoV6arKcFhNCTNjKgwqo0VTr
kTOQb6WbUui3dpJHz9agiA2/gM4u0PiAKgp7ukqe1bwZy1gFUfRojoBtZRi+HbSwVBvDz/Ce9XMI
3gJ2vfNoc2t0NOKtjAZn6wJzTYwcIHG1gKoVbpQksZpCK7AbrkF/Tlp7n+T0pmjnr6ZZxZCIkNQl
txwJjxBATAGCMC5OBPhGGi3ztBJBv9upTeZ70CoHrDWgoyJJyjdWhtYsmMQNG9FRe49s5z47ed2o
IQOIgcL5AlH1XWkYuc9xc/I0iyCHK7tsNl4BwPwhxURP2LgEH02N3uCNgK3kUQKAst/Hzh07mgcP
0sfQnnR93U9eaDh9hx5wFcs60pvLdXT0i/DWNC9Sg47Yc6UC5BSjdOVzpfIXdfT18XEokCDL4sHG
OXXWPr5u4fFxCWWx9dpLKiBnkPfqd/OQPdR1H10PBRuxzcGfB0QB7wwbL46PocChrTdXFarypDq1
kK7I9dbXrEbyLt7wR1hBBgrUAJYjJlSmO1q53a098xS9BpMOv+joRd7kHt1MWhrbiDwfjK3/f+aR
YDHNqJG4ZWwzFQxcxLDAYDSyA8t1w0/0IvWdqTSDvBjayKAZ85Va/5qBfgQiaka2u76/W58QOFEg
MXRAn3SxgMu6tKjtBEUXjLJ8YZxAt5rYv6/b2PyGf22IFVxd71WFdF4Zz4b77C3Kt6RITtPcSzLW
LQgn2mx/1iIWcc0CnfqucRBVXOfVMulb3iV71TZCM8tDFK5+MqOG1tbixK3dvyXM2i8VZX6VJtC+
GTQZYYlkay3xO1cTtM8dLNtMNYhJG8v3epQNiG45rqGqUIHTdRxAMffrnTShpWuXscWyB7qK+LhF
Gg60uSuz8es//4zI0pFHq4AuYIT7o98aTlpRl2lNPC0QAE8sq0VVJVF2tMmGb//CFFihELORdrri
pdhltZqok9rEaanssrbbGwr0zQuZyMvm7p2ZWf//7CS6edvZTgMzmtVHtYJ6gfLILdNnhEqO2dYR
ALEiCjW44y8JqZuhB+cvxd5ZFCwU6oRUIqvula6Ir2/cVjqBt9QfQxdQaVbkdYcvFYOWqvFJMqk7
JU/YYcK9cOC8sH5Qq24iQ6PzM2OcRniYWRFTx+ULs4l0CkM8AyuB7jn9lvD0RglpoQkBwxcrIGfw
6MZgzTyphyXZaSxUi0CBhBYJvU+SXRA/rGhWeI+305h6PTQ8Iz3bOy3GUW9wRLTI3K3UWPr0PPe7
NHthO9wncg68TeM2AClA1angAhdyqUZ1wDKmt16U3Dqv5ZMX0TcMmN3xx/RuDulXc9/8su80SZqz
buR5Ovu+4jOjQrAhqt2XvQajhZ46QVWrit8oUx9VVu6cNFYvd0M72lAg4bIRqc1PfGZZKBbx2mu1
3rRAB+ZRv7UBvHEkOfL22kBmDUJpUwWO4+MxpTlQzVbHPVAHzF+M3on6EoiwHONySgGJa5JWd1YD
sM91J1r/6uWO/rEqwme5QWqUCrEughf7kOWnuqKBM9JTRm9n/pNAE0DLJC+5i/r1fz7jX6Oi7zQD
T2w38yClMu20JVrFk9JQUYMfPFiJ6/X9aIJQd1U7IDK+v4vms2hc8CG9bPvMbDoP/LbZA/rema/H
3U3xAG7k/o2/NCfldiwDTXlnA5CnrtuO9HftgiOpFu+TcnGNyEqfjISEvJTRtIjJsbjA9RecxftK
G+liJinIy9BxhUj7TQ0sVdanfgKNlaaWJQAXCYlob70Vzux5DhgAE9VbCYOnnR1kUfITbDqBHTXB
7I++VEJ7M/KAunetdCHqit0PzyyZWs/v9prDdMzGoAE/Xx1nYIm8o10IgWeMt5JnWflTZlfYV4VU
GD2bYNfRf070mQE+7PC9QyVdh4vLbd1PG6gZaAOAJvhiLl/HQHDZDSCfY+auO1QRUqvG99aJqp3J
/C6WlaEuelmiQeH6YoXW1U4Bg5Y/B0u4KnObhzmC1nvc7q+Hmy3vP6edF3xFKdUao/G4i+fGDhe9
3tE+lUS0rTh6bmL9jGfumHhVlnQtTHCvBPaApA96NT51SpeHKmG7Lk/xVExl1Vcx9XnfwzM+fSFt
1NrBHpuRJhA2UsElptYAstfVgzU0vX99CzctYbhoraRomIUUAojlDTYbKjOJMmev5Z8S3HmK5Ctt
uyASUg2ldxMQACFA0yJT9dKCRG0HBWSolcf8NPgYxL1pIxJpklncrXiFGZE/xoSAPOpuVbAqgbFW
3/Ws8hMKY219TNiDw1+v797WIT43JuyeN+o98EJKEhktphzGX0v/XW3zIM2+X7dzUY1/d4hVdg1Y
dR1vbcEhZntyOViXlWjod+UdiDXuMyUoAxLXNxVwjN/4LQ3HffkPp8/era6wF/CkAEEhognxqjWU
Sc2SyHRmHg4s++pm9StLuKxWvumFZ4aEj1aMpovXbo1LpmC/jEb9DCaK0rfV8uX6Pm58LxTPMOWJ
VjP2USzZYegAU0NsUKKmxSOpLBW6X9jSPyQlZDgsY2KSLGzTHlqO6D6ubLriWEVWJhSInlmJNDPb
q6D79x13PilVHZUmlzzlN4IhBFQxHQW4LmYrTCEYWnpRg41opWtjXbBwJ5AKQmx8JUy8YHADRQ9Q
fIpOaIJJNfNWQrhkLo/5yI5WBYifMUmurM2FeOg7/YdsRYTfz1OqYtAFZnTM2JC2Ojlj/XTdDzby
1LVPi54MfAGk1EJESpq5MDQORRl1+ezVLwwfZsw+2zP1K0zV4624y/4pEx3OEshRgXS2UGG85JDX
S9uuoZIOsnSUzByd+bSW4Yu3Au0HG8Ix4h6AxaOLZa3CDlpId+bkOwEPTEjbZ78MyfNpI9JilsVG
vwFM8CjcCjEpV8hU8rFxcPueSvfZSJqDa3zxVIQlLhu23ThIKPirYJdF+95yROduHaNRErKuLH+G
nlI4mk2YcT0oFCW+7hpb+YuL0wMI3oqruiDY6o2hgv6H7URJOd3QNnnri2bvAi3Oa2WXagMEPNVv
1aAXkEbO9qlHJdt6Ad5YPeX8BwiZYdu1k5J2zIncWz0AEOiND75dPdnQttkXvvdoBSXkHt446P8l
x+J9iEZ4v8E02MuhZ4FZMLFyPDDQbwG84kTN67TTd+Nn707tfeIEyYMHXRLjmHRhtUsftW/tM4UK
M5CYkt3fOPwffsHqCGf5FkCCXO+J50TFjX1kBiQkgX4MloB/G97yB2slVJN88I2oBmZkC1Yxg6Be
JMieUk1DS7HdGHkIc7P1WXGqc1nL9L38drG1Z2bWRPNsYV7lgN9Mw/nvQvOIV//EwsQOAMpXntSD
e5+hzgFBlHdJG0wpnFDHZrf6y/+NQ24zUJyveY2PZz/G6WjKag8/xivf0NILSXuj1V9aE4i+OVYm
iFpad8uCyWHb3SWFbJr3Pbz+73uBY/3RPDUmlXrmuMYpFJg+Y1z0sQ+SA6l98mk4ugPee4m/8qKj
yzVUgfvWHw1Jmnj9qwMJ9vEn1EOTYXABP4FQ5S7B8MLUToecVOF1f5aZESIygP1LDWYYOJfWBpOl
+T0/gY1N8kiRWRHSULVOwHszOA46sWZga60P/is/MST43f/Fa8CvA8yRjc7S+jPOvKbW2WQkc0bi
IR+dm5lkys/KUNlt6RbjjVqM7rGCdvpOBR/Og05NPdbconuy51INaW/K5hwv8BXvcRKT5//9OUKo
MAaVueOEVa+CHXbQB2l9WNUtV20oqvnATNaSr7l1C0Gj449F4cajhT6CYAsWObQEK/Da6e49Vzpc
5bIR8e0v+teSEC0IfgIkYCuC4Si3f1xGtLZnPTEeXJfJhkOk+ygEA6Oo7HmpSxIngOLdppgKfHVb
zTto3GqDfiD6U4V2BfUp173OzyyUSMZpaQ7MGafbkdT2scfckexhKtlrsZTI1L6v8wZheUqHx6lK
7ibd2mek/jFxaAVcP6X6ekAuAhKU91TMu6mOLmJ8B08B1ACcW5HbBNkn5bWJspCdaNxH4ys7Nifz
wUQbOvEzaG+qJ8XwlU8kkl0RW488UOT//RXCxc8xAtGWdepGir23j8uhDcAlasYWWu/4DrtqV8UG
+hPP/5Qw5f0g2UB5AaVk4qknxELPmKqS4W0RqU4WVs1D7b056Y/rW3wx9S0aESJh1ii6VedrjDro
gR7kRwrRsXTfxTJYxubROVuNEAwpgYojq6F/6CjL/cDJDVdppM6yY7OZqJyZET4W5tpdaJthPTmU
t4YSypeysZftbOzMhBBvaeX0GFGHicHz1d9a2AZs730e6tDKgmpv4JY0Iz1U/fkErgr+VSd+LSkA
bFVj4ZJ/XUOIscXYNIaCqsS7Cm6urNkgcD6HBpS6ge4dhsAd/CqQfcLNs7+yuKF2iRatOAhT0KlJ
FQKZTK3ne54pJ8qaU+4VO5C6vVz3y83PiJIAklqIzl+Mh2iYqbWpk5DYST73/X0PwunrBrbD618L
4nSIjXbL0Gc41cjXA5U8oqGkQlWQBQzT/7cWD+QTPZJFvT9xzi5qFWttGx2LwpM06OmxXmTV662m
i4sh7f/u23uucGZCN5rCmo1ilUdeXwpZOGhBmz3kgXnoMANzlx7dILvJAv3OzR9lgB3Z+oQj7vSq
MSyZQcCy6bY3yqCMqa/OigyxvxlJztYoHHHaV8jeCLZxdlCcZ7av6zeJJ+14yMwIx7yaGxdAGpih
eN39WMLlgP7Vc/VdAY/gp2Vn78t7t/Rlr/ft2+ZsdcLRZqg2lrnSkpg1Pe4YogeLWw+Ru/RNaFek
89OB3NWcHqoViqEqaPvYCwgqR1sDtbZxnxlG71tGUYbXD8z26+DshwlZljZAe4qXK7tnPO0wUMUP
1gtIXCCsaL2kYR7MkRkNuc9i+nU+LJ8x6kRCS/II34xAZ79ByL9yYMKyqXDgYTSz9k6VmxHo4wAV
1tIidKHtsbu+aJlHCzlYZqucW8pM4skzf9ZDFpEll8TyTRMeoFoQVUX9Tiyh8GrOjHkgadyMyZek
4/uay/RM1195kUadmRBcaiiLLCcJPHmlsk8hcZ9SE0yEi195DRLH0V9qa5fLqOy3I+yZWcFhjExd
NHQNkcAW4fjFDNqgcP3SCtx7LUiBTMUov6yQvP5JcaUofaGYjNE7kOwJEajWeAuEOk3j0lHievjZ
ui/jZO7GwgrYLJsv3MydVnJRaD6i8HqJx2SgSB5GLDClo7obcVTzBOfCGR6tXt1pqXMDYpQ3wvVw
akzJq2/rm6IiBGgmapf2xbRyA+Jdq09xErJRoaGhqadhbJ4acCjkJvuZzdm9MS0v7Syb11hPmLjD
6Eeh1QHCoxX/g/8/u2AaPe8zUNwrUUfz/qUBuVToVdUYaiZlewQq9bPpGZVPEzV/vX4WNyuAZ6ZF
Vo9RK8e+YymJu8xcfqc6RtlVM4fuqWuQvdHmw12GAZz9lPbkNnMcFmqtwR4tUnmy5GHrarAwtIIJ
HwyuXJDy8W7A/uSohoG3uvHbUcUIqforSzMJAHdzszFQgqwVA46Xw0ugWhqHAernNaaYfANQqKYq
AkrSKCn6nT6Vod73365v8+baUOdcieOA+xHfXEZlTEnaIsmraHEzo92eseyGM8lQ9ebKzqwIdzj0
UaiZW5kbFYxHJrs33d9eN2NS9gaDyHMusbYVY60za8JV3mFmtTXWXA+gUZAGpUEL5M31bZOZEGKs
TclcmxgljKlDu5826OGfeWPKNIBkVoSQaqZMN+diwakf9GelsWNLUSVX3nu7SDzh0P1De3Edi7yA
KbPZRrOWI4YWIOf5YrUhvXsX0o2su2oOujkwEb87v3h0HV+Wv26t79y2sIsLr6Y81dI0tpVnWn7l
tYzZacu7MfiDqVocXRPD/B/DF7gCxpYxLE7p2BKOELP85urVFPM2k3Ys1qfzxUae2VoXexYqE1PL
wPaKxUAS6mY4aH4W6g9TpO34rVwhfXPnzowJLj5Dg4rlNoxNJXQb5y8NldFvbV53KIOAlw2NWg3g
po/r4ZRBKKdGpuKqI2iBWu1LShLqJxg3abVsbxYDgEf9LSSpbuvJebp+vi6fvAj9+io7jckwCy1I
wfULN5lAIQ7rRQ0Ay/SlCrPQe1pAkOWXB22n78ECJqMgXt3twxdcbToOmPdASocETfAWw8qNTllX
vEAnfOjngwJqIu8ZAiyS1+iFW66GPBOjsJAbNjHg8XFriyExe2bBUDLYIV1eZ72POJcNCm1ZMdb5
HNzfQFqLjWKN9IVlVlkKdsRfHf9tDkdlkSHvLvwQKzm3sQb+M6d3K91iyDfTOLN/VtlRmx8lfrA2
IcRvcm5A8MLcdTLOVIuANGraDYfimcbr988e/3EDCisxod+OdjQyyovL13aZRRfU/cA5CmWDNDbH
NHAtmfTz1n6tiRTyKWOVWxWKfGZDuxGMmAgS7nijce8BFHf761u25cUgnsJQ90pAhVLix09iAWba
lxNCA2fJfDd7tn7KQcQTpGScApYuncTelptZADvomA0CxFV0sx4TlmSyijQeIQsfKCVEBpyEYmxg
kYkGb1pCeoRSGApSF7LOIy8wKJHYBJb6g4ZpidwBa/y8xNc38CJZgScgA7ORaGMu4UJEdYTaRAoC
yjRuazvdYYfdXaHzAox56RIAlFztx2XRHyulVw/XLV9exjDtQFMKlFdrf11Exih6w1J1wV4OIRgA
gdrL57h7Hlw/V/b6Q34wI3WvZScCMojBl2HPt9Z9bny94M7OskZp03EDxk39qA2QFHlDyTHmynLT
F+ZO9SLJYrfOAubNIHq6cjxeFP0aUHr0SlammG02oG4YlNyfFSAl1Gj5Ntd+ujf3aH/I7mn94p5+
32OQa2OTjUthDA65Q0JTmDVj+mQ9O/fpTxBr7CsPbBvKLzyXgdM4QiTjAZXc7lvndwEKG5K+5/bS
//6G9VOcbXVv1cUC2j0s3RqYPxTZvh5cWYP38gZfVwq1JBAaabhGxWumHBo+eCU+KESB/WzhIU9e
FHJX6iwokwk0vT9tM/dbS6awtxWB1vH+tY8BqJw4mVWOZtWxaoQX2+iYpUP+U8u1nTt3MZ+bXBJ+
NrfSWBlkoe1wqZZBSZGD6B43kD2SSKmXL33uSml3tm4hV0W3FeOJGCQSYyrrcEWN2pDGlpF2j0th
889NWUGJcZnzezUh1Z5lPNlbpE12KEuVhV+nkuOytc4VvQbQ3Ir8EsNspqZWMdkt0jGFahGqwiSE
8LtMa24z7wK2ZGWh8ZCkiN3loXJSL10PZQfKmTQAgSc/rOgP/cFIds4UVk8lZOCsn5JYsBXaz82u
LnV2IMrS6vtOXQNfNP42oips9F2nBc2eB6A/3vWYIh5QYJQJG10WGXBEcBuvpm003cQHwszTspkx
eAbqUCsqwuXFfLAe0c/ZZ79kMM7NDwgyBw/kwiBcEft7htfS0q6xsxq0xzOwaySqBLK3FcBRpFih
hwBOIYn5uImG01Zd0mExdkOieqWC7HPftG/yngQGqFDmV8lXW7MVMTkDTEmHKoK6ypsLeew81LzT
nWndPRDo3Hf7HdsZO/UkZRfc3DsgU5HPOFCjFrHLfVlOlFdYmdMDjpUmQVOw8PpiZCaE26/sSzsZ
5tWEBw+f9IA3ktHxrc/jIRPHLLcFFKoYFtW+JVOqwcK0oHTYQLJcm0HVSZMFqYVTRit1us2Wr9fX
tSbI4jfyMIuIN9wqnCfGDaWsbQacDdyOMOMO8n8IxtzhuyVdrG+dpymRsfDvjdf03zrikqfr1rfO
9bn1dU/OzvVULcTqW1wFZg0PsfnD2Kl+zqTTejI7wjOhLYhnpS2DJ4L2sjnQfR/QI7llSCbqT2VY
Bd5BFju2P+efjX3vG58tzZ46u8I4QBp7yvBMUyWFsJUWm16zq012hAzLsaWW5IRvOSlkD3HkVG8V
lVm34cwmlD7GzAT1YTwUNyb9oRYy5N+mARxm6I+sCGOx3mukfJ5aQ0HHxZ5famN5q1qZXMWmCUBV
UbbXINYlhlxG0WWhJo5Bk1SfODcPJMk+Xfe6rQQE/I0QawaMAnR8QiB0ocNsFLaO9zW5HSz3VtG+
VuOPyU72/9gOWDgAV9QQ+y6HfcvMGwgtkjQmDTwAKhILABUESrdWKrG0dS9/MCVckItXAA7bKGvW
OhyME50xk+WGyDOAWkz3ahMWv2SAlEukGeDl58sTtpGnXqvoI5a3vr0VH+DAzM+Dwm8P1ZGEiuSj
bRxhKIPjDl7/wbyk4Nt9wvrecmsaoxx1spoXG5JEcytTpts4tRAQNbRVyXOdqBACBZgMa3VWOxqn
7fzq4I1fFMNN0g43nUrvkqpsfEWr/83KMP21So2AV1R0R2DBbZNYI42Jgot4eCzofV0U4XVf3Nw+
G6QWK60FqkrC9rHCzGw9aWisF2DPA4npiF5fchrmRXKNbRwuzwBhGGpkpmqhcfAxBvXFnCDJ4DSe
LfVhSJlv9HrgFAi6Mp1SmSXB54taL2jmYUkuiIM92ua+C51N300Mx7drd/av76DMnODubas1Ax17
Glf6rymBI3AeKOOTWknOsnl5I3/YwNVFz4J4UhhePdUMG+iold8Xxn6wK8lFsfX2+2BE8HM2pUu+
NBONM6QckWHqLGRqXoOuG5DBVAeF2NLfAIO3m2r1M4q7/8IbDaD21yoN0l2xlFouTeUUNY5ZZeI5
7TThqHx2QJz5b77YXyvrTp/tJE9nMgxoDMZertCgqQCDQhnvq5ICIYnq9eFfWHMM20Xc0C/JsFKS
kX7KsKVeOr/a7oSkYmy+TaZ+ZyamI3HGrTiFYQ6IoyDcAewqFAopssi2mwfA8wYLknhOOFFoSHmj
Pfmll9wahfnba4ZP11e47peQK2K4DSBL8K4DSCHyZORjr7cUhK6x6/WBmZuJ7/W2bGVbgQqsVZiH
XbXULiY7sn4ube7iVIPArAoVblogk/Z6v6pnGahn80SfmRL8w0uYh+4ZNtGtoYPUucEKpCls1U9z
2WjM1tahBIGHkIcqxAXlf7agsJuncEXF+Em0xtdIK/GI9cSKH+fcgv7R2RmaV15KYMGE0JPP+PSD
Mwd4gBFjKPnTVFUPKNH+MPROlgds7eK5YeGVtyRU4Yy2NEYHN/PrKostbYpBNWQGc7p8ue6Ca5C9
tkrhk1VkbjxSaBTqDPeTQ0/z8NYlL5o3n+rp93VTm+sCr+KqCbSKtAnxPgeawaHKTCEGubiHvFZm
9PaXxe8t787MelPy/TY95MycEPZ1W0HCWyF8aM0MebtcK4PBJZbEimxRQtzPeEeKRqeYDtQwE50Y
86OV5zeuln72CBja/l87aK9ls7P4a/eKXpozXLKHLJa9kNdUL+7mXj3mJpH4hWT3xMaJ1qUEdcsW
44jAwNfzqZu+Xl/LVljCiPl/vcEWjleJaKc6CtYCReujUeKVqtsPYEOXbNmmGRs9OaA/rXVu7+OW
9a6SmrNWK1FV0ePAy1tm66VPCPtxfTmb+wWGOlu1Vu5usZNQqApdCZBpzEFuRqruNCdEkgiaMhvC
ljV1kvYYNcEBypwq4HZ24poNlE5XPKZF/twsyxgVLa8P9WjvagaZPYivVOHQmqehw1tiALFVt/To
F3GzDwyTBGqWnRyn/UYLx/BtDSeSdl0DwerKeVSrcgrdaShvyomBl5otZDfgCvU1Nmrx4LI+nNKW
BGBke057PQ3IkDPfHfljaaffR2sCljJFW0On4PTp+EORFXec8fvKdO9VAkjl9Q+wGcjOPoAQNQe8
bJvShj+Vgw7qkTzpgm6x74leNjtwUQFL1UXXLco+x/r/Z6fR5Z6RgeKZxniUQmDEKL4Pei05JTIb
gvtm0JXlZZorESfzs7qMr31SSE765glBTrdy84EmWHwtZWpl0rQY8ZDRvP0wDjul6lBOl2VzMjNC
OF4w6D5qXaFEyPXCJW0jPv5yO1OymM39OluMEI4XNth2a2UIWwqG29jz0lrBv/jqfy24QgwGO1dv
OMTGa8I+dWULQXlZyNqqPQAe9OeLiNXXMlG8fMhgQj3qQe9zfUd2v6zb9AlUHCF9HrUg2V1f1NbH
wcD+CtlBIQCKiB9dGee0SMesyGIQRtv+kt0ShT7ZUyJBF8jM2B/NuDo0eZISC9O85IHNmp+ArWLW
VAmubysUnK9GSDTqpKCpyrMs7pin+ADJfl+4ceeu82oKy785HbDe/2L/IAGqq4CCXnbKSdprjT1i
/0a38XVb3eWAxFrL63Url+MHlooiIVh7UHBAW0ys/yecJNpo8izW3+wmWKIlrEL6NuVh0wdKMEXL
TvfLZ+fbYoPiRgbY2Dpa4FlwPLzG1ilp4YU0F52WkUyDIkRn/iha4/NcEwnqdss/oKyDqgr0RS+H
kg0DtfkKjhhPmVbvZrzS/ESpBwi/pYPkGG+bAnEwuv4bU51uV05L7kENgRfard63O12rDrppS+6I
Nd6I6TVmrP+YETx+Rs+9rNUFQg9EVXdl3acR0Wm2y3sQTfhpScYjpvzAKzVPo/YI0JxUx2OjZwQY
899fIByGolimHrydUBUZOVOCPkmdp74bIU2Va/V+RGWrC8AHh3lOu+vJVwppxrDNSsyV5uATbpo+
A12E0r3pNRLPwJ3t5HOb1AsAyp15aPu0jOoJR81qVavfD60yBBZl/KFkuXmc2rpvD0CuKcd5mtHw
V3j+VE3azTjx5K3GmElkmW33VuHP7HXFtXfEqTNks8P4hqaNHnLN68Laa7Q8dAcQfBOspvXVpJbF
3Et3QAUPQiCoXmOvLljLkSW0s6I4Way1PB4G7VkzynsC6SzJCV6zkI/+8NGO4A8V6xkHZRU8HGJh
q3iigypvSAPkbCH7Re//MeLT+mhP+PoQqqqIqxd5PM3KGy2b36i4ybr123sH3IED7ohVMupjVM+V
AomWBzETrUoCjhs+tXB4QWtzfe/Wrbncur9m1vh0lm6xmui9zSjo/5P0YC/xojo7o/mtlrIou/2N
/hpa13tmiLSzlpMC32gFBZm4gIcVqtKGepSCmDmYTkSTBKPLKIGvhJsDt+8qonFRfBqyOqtHJYPK
kBX18bCfIjvKpZwPa4p1sYPAaWto7KLkLzabGk0B3/Nqxin6uCIsTpz+e9Jrt2rZ7qnhRWpTShxe
/GjAjaGUgccX8DDooznrTzrbS2ZXi5FUnIEtnBxyQBsyzA3oeIFkkjkf0QlFQ0Lil2GsEu7JIGPJ
m10+0dSnTf+pHdt/iCQS7IjpH3M80hTDyGKHWPuu3KXUO1z3c8lKxOyvU8ZC1ecOg14DTfxWV+Pc
tE+9Sr/8/+wIr0k165eEjQ2L5+qXM55053Miy/ckX98VIkM/ONqQFPgofQdhhg7jfIoZmg3zQSAm
ycDE7ET8LkJ0oGBObs0Wq+Ek3VsU9LFU/359w97Tq/PzI9oQA4PZ6nPVTiy27t0YJC1hHSDdg9w6
Zlr3TezeDbKCz8VT4D8mAZGGosZawRXcOqU2NLKMlsXTsf2yhFblZ/crNQzbNR7YPfNIjtHZ3sk/
Jj3BLxSiG0ta4sjWjbYvmuqwdPPnf7OTlokJa5Acoxki7CSbOyXXEizLeU4fjLB5Jnpk35g/yE/3
BLDOZ9WTuMfF3Of7Rp5ZXF31LBBlc0rrGTC5uKrRXO3vps8Vi/Im8nb8yHfsjudh3u7Gl0USL8TQ
Ltg1BLsWJqWqXl+PAGtg2egfbCfNwhokb6WmR4qe39qkDHQmuy518RUkWhaufrfMGswBLQi9RQ0J
LIaJJkU9Ta33YK405qq37PVuedIcPh6SYniZe3gyTfijzkjla6Oxtz0MMRbZ0KK9uWsJb3BJ6Dqk
NqIcnC4quVMwHOqPentntBUUCyx2S7kqY9e9ePX8ZyErEZYHeMEFUjy1JitLrRwB8Ysdzxi77mP7
oQc6ffCZPxdB+QmTEVCz9/GzIYghA/RcgIRF+8JGJouxYBYIx55HWsQ+KQjKQR003/NgDC39iJs6
LAKm+eN32cT3ZvzEIUEHDJfoBXq9aFo70UAOGCvWU/0E7Cq+GoXCTXT9OG7eOGdmhNOoOYTkboMF
NkZDfIM3t5bLD2Uvuzu3AyjwqWiyAQYIaN7HQwiAQJbxFEF6WiWplVdr3wZG6Ve/F3zE7tjE9tO/
WdkfgyLHub1UlZJnOPWlAqzXjLhZjUE2/cOyxruD/F2WSNyQ5h5I2jA2ESdqHdeGedIxFMtqUxJK
tj/T38UIuVQ7tVWuePhMk1GElfpYYl7Mk2UF7zCqD5ccXvc2hkxQyoAs4sUUy4SmvNWaFYuhkefe
kjtA5zAzjUl4f3D8YZcnPgsc3D+YCTmCY5SGclJ2MU8Fxuv8J4jpcEuhh1W2Ku7ZokLZmANeofXE
z+r8QMqxDL1ev2utSlJ8uDhsK4TThV4q2HBWSVqhvmGAdocSZcApACOaNxtBBkEGZWpf0JiQ0fxc
fErBlnDHDvWQepC1YHFh/OYQfx/y29aWzRJfBi7BipB+VdbkJsAZMjwr6L4D0wG4BBwfaJXhd7q3
982djs+X4EwEnhXkL9eP3kUa8dG4CDsrwJuqKQqun8IEBXKnhEYuSZQvkyPBhJDzcccpqZNrbBW5
DWj3vUxuvPzV4g9u8tKB0sRofpTOvaP0Ae8V33ZjZkoWeQHZWl31zGkMIXROFvAr/eqq9iMPAW4K
+Z7tKcgajJ3+MkoeU5fxU7AmJBNNDrmA1uxHfNDhMJOgQi5o3LHOT3wrSFR/Jcz4ef0zSjdZuP3G
0R6gBdGN8f+Qdl07cuTK8osKKG9eWa79eKeXwmgklfe+vv4GW3t3WuxW82iFBfZlAGWTlUwmMyMj
6pksnp6R9q70hZZYXyCKEBPZ0b9aTszZ1wsRAGkhJvZQCwSMi8U84bvmrS7T85GHdqfoL0umPvc5
OmvJstLm4H00BM5VceH4/2KSuZssvBdmK4XJbtQXirGyHCAdwLlhps+NVf0pKoPiWEGqBj5WlNsR
ZxlzmSTmENBCmDWtcFO3FvayJ0oYc57FFzfy0wxbMRbG3solqIX7XbDvkDvoukV0CGqDqhRsj6CL
+EM6XrosgMYhXiwDSnPG2ZBNQZ5JCuzFwotUoO2eW4TjkGx5hjXBOGSXqvLUSXUPgLW7eKqNln68
wcSsSkanIdMAoQ5e6fv89UCXhZoJxvwwq6ax/ZE0h7yDEJd4E0GPOSLFWnRbzBtH0Ap6AP54IGil
kiTEGeRUhi555alh5sSPolYDukPdJAlIFTzlIwb95HYDXnPeC4ktFB/39XONrJSrNEklxELxUpHT
7q0Qmx7TYcJLHdRuUIYfiT4/zHEM9SClBBgm3GQx8D3XP+0lZz1ZrMXEc71NW7GhxaLOvAFnCinS
xwUvQSCkbakFF/wYcW4QesiYXAefFceY8jpD7Z65IC1M7PZmj/RQywNfx8AA5hzaPeZFV5EA6ZnY
2JvL5HaxwZuT/41DfVpmnNiYk6aNRTjxFLq9K2OME3XGxDGdCZT+NiU3d9HVKW2eJ19IPHSU/nA6
ASVFy5dJcpZcb5UsgTx7o/0I4o/MepWUh+tfkf70s009MUG/8slLGzzcZiNp2NQIJ6VDqQQTCJSZ
00K2qAm8CsnFBWFGDJVTIPTPnhSALBStKSNr6yrcf5JEQJpMpJgH76QJ2dmiPs2wDwlQZWtdOKNg
MQPnsGr9CjoZ0Ox1Va88Pv96Hgjs0r0LfbJ/F6YwX6pD3yg2O1hsXbUhhlf76ZNlKxCXADtE4Yqr
wEZOfP3TcTZTpbtw8umMVM0zPA16X1SF3pFj6zWbGslOTZMTbC76yOfiVObgzRVKDKmEk462AenC
19zaGu2hjA6m+fZ3S2JiCprLghBjrhyQRNBYdnjFoJFuypz1yPSfueIfLBo8jCqrmBeUhcM6y91s
iBeo8jWKI8SdbjfFvNNyuSG5YRYEQ3God0kAwMRiuDf07VR0Imh1NAhoV33llJk6E2vKY6crM/Ba
gLOf5CC6Jei4pbtinJaYNGnTOlE58MYRWQegdAxA6qNYT/lw0Bv91QEGQ6uWSZp1z5gPcvQ9mF+C
lpOR8EzQv5/42CxlnWH2KHe1GJqbBHWVpdWhykTOF2E/CLsS5uJM5DFpqlLXvCD6EUHBWW4y7888
i7XAhPBOm/AGTXvwYPbRqxDUqzkd0VkdOZcimwGwZphwqjQp1SocF2+cciIBcJJNb9BJIyHvpPB2
jM1I1UaV8ziVvDBXUNzT3CUoOERBZw8YZjFs90TIhbwtQwmyRk6yNj5CCMYHjrbvfixuZ88rXveT
DTOsOSaGpqNmTRgUhq919y1wjEoLrkFoyeli6sxixomeZ6UT1hwTPvNYCcfSSqQjwTeiwE3nTE6L
OZ7IyfA/DzSRhNI0g6q6Ke32hTchd/YaZX8AE1aHpepBayzqoKekdAatTfFJMKpt9FV4o/IuRTZ9
Ys0x0aJStHpOzEWnHJ8z0iQiKPZg+Zg2bO3EEdzWScAeWZJSJlK6Gp6zhaqSra4fQ47bsqk5BvTa
GrIiOIZL5UxpRPKMR+xy5rbH1Bh8TaIJig86H/BrzDK7bhkN2oURQojC0wI0+sEJuJH1D5TB3NBR
768vit1Z1iATvYYJ0ySAhQx+3YEHOViknJRL4LdzcKsM4e04Kk5qpqso5zEyXk5MP5fK3gBdpml4
BqOgYX7pQbbnSDvI6GYFQYHKSd67dxESaKj6eVwVD/asMks2mD1OxmEo2gqGKa95uM0PhqetSj+3
LXv+aHeaPfnRnfXGzbMoXu/s5j5ZMLPVmpEtiUXrVKUW3CetPzReJT7kieAOyY8IMKt22CTC9z/+
vhjUkSxoGkFU/Gxcp1KaqZsFfN9leunRVug3tRGtQvG5Ev1s+Ar+Hc5ldRYasL2/WGRuqyoS4zkU
rM6fN5DTdGk4Cr5hystHSvvCZVmlkY7Z1F+sMZfWVJdpMhVIJEeg1EwTRybcSPeTDWZKwHL56mts
EKCrg8oMBvF1zKGe8UVIZd+Dix2vgMJQXtOxudcAV7Khb7qZa+V+7tIdykzeMgLbY2WrpklzMrQL
xD0BUu5UhTceTX2VXf7Jz9GYi8Awm1EyOtTMjClxG5ST2gBkIPJI/tyLTs0w4T4ZKz1Lcqw6N4YV
AFcrUahcawBmVK99cZbBQSKQMeJk1GxsQtSnFR7ZAD+miAl3+veTBA5CJXWQqurkZShCSqtuRV9B
2YbHhn0mCAM74OWh4iSYADMAiP3VTlIGlab2yEeElXlnvaou6CK+Ni/iWifJQXkuncjNnnhDsWeh
/ninSZDI1gCSMTHR/KtVKN/JmMGtlyNhO+BZMaA/mhu9UzGhsrWz77yix4XtpHBHTMYC8gh1EuYj
xhoa7nmUAVA3g8G11smIPrRZ4apMRruOekcs5RWkJvzrvnN5oZoEAUgD0wpnmCN0omMLsuWLZzw0
OyE+Zimm0zuhais2YMYOb6FnI5LHrT2xyJyKbpr7KcEWgF2zWWxrzj7aTksgI6EmHtCXbqYItrzE
95Ma7LS0ltzrKz57o/20D0Z/KPwcScd+/bRjXY1lXeDTtm7g5y4Y3VHmItCFJN0KUsMpAdzhq+Ci
kW0v9FbX/bG1y5dJIOGf0rgdfwpVkAfVHu11MYkpBgbCBGAFzStTbDVaeknG05E+KyCwNpjtljBS
qycp3nLgmETrY61ti4Io9+JD70T3oAd6aZ541aWzW+anTfCrg2ZKB+Eac2bVqJhbrelQlvWjb5U3
raDhRKJ72aEkNryrmw36R2PoJWPQ2xLP+fL7MBrqwYKxqNto+eMY86p0bBhnDTC3mAotDtBz9Ysn
ZTdSJDmFfsgiXumAzXt+Gvl8cjPnf8D0m6kteN9p1Z2sQvhnE0+rJVvFGqe/eXm7/jVkMomOJQxT
C7CH7vXSqlH36vTt+vni/ftMhjGH2K45kHUvawtIFxgZpov6/3RwPgsUJvNJFlOtEyiF60iZWmBa
NWeqOfWJy2HqxATjw2KS4lXT440qGfeAd2GGe9Bviu42DJ2m2LTLXg3eru/cxWNDJyIpCBRsV+zw
WBtrwFmFWNW8SQ+VV+6D1exREefKHlfcVyL1qNPshHrcqTUmMMgDiPd1k76K3fRAhUkTz7gPqVit
XXvCLY80/OJNc2qP8XAqLTeOZi5BGndw6Ku07r5ADBBUMSArb/xaXfFyh0uuKIs4OJJsolvDNte6
VBHkwBwR+pb8uR8x9Q/mwv/g7ic2jm50kgYNQjq1vQAbpd46VnM71hMnvTt7i/38UP8u40imdWKi
FVK1XVREcOUmP2AyUtqCry+1rfd8V9wP96kT3UVPYWRf98ZLUe90YYx79Ekl4gaWNU+FRKiRF444
po/DVPLmqzkf6eg2J6uL9HqOVLqBTdk6mph+VE39en0pZ3Rj7A7S33BiQ50gO1nQCgVtmGNWxqXQ
ahUac3yG4N8c4s+vxWSOhYkHVmvQ9aD4MkOaiwoZQSNyDYDYDc/DL2WNpx+JCeZ6qonLtMA1VB/k
7CvLVXyI5vncC533kZigPohdZi7ascRT7fL3/gCWJ9ewhS/mKxVkFBzews7QfuwnYyJ8lVXWqMuw
CCr29Hl0AXrdLi/mm3rbojOW3xp37Vom4qrfcgPj5cUC/QMmZPp/ZrGIwZkk9Sif0eGM8l7bAmlL
VFKQ2enXDUQYeYu9eNRojMKsH8Yv2cdGNHQyWJ+x1iZ+163nXtmV87frR+Cio5yYYBxlaoamLCsE
e4mOWKcfc+NK1bs53ul56SKtQnMi5dUaeMti9nEu46lpaUlOWE1eep+vDOD8Iky5QEvTtNHZ9Aqb
q9nEM8r4Daj4ojpRYHTKbOFB8Xo/91uVDNvBLncyaMG1ifA1hy6768n+MtmC1ORyO9O1ZrvykEMx
FbDwGWXeF/EtXI9OtBruUmd6UmY/2cucAiz9dmcX+adtjZa2TqLbAG5eXU4MxJdMxpBK6Kbytzp2
QeOzuu5El6/wE0vMe8Wc0yHuM4SbwQtX4r5/Cu+yl9oZndBevgu3Fo9I5PLVd2KQuYQWK4Cq+oJt
pVqZ5rPlwYG8aqX5gg+o2sP/FMA5HsS+xIVaKrNWxiKpTbCLjffKVjgI9zpexYo9fRFBNGb/KcT3
GO5OFsrcUG2EhlteWpqnmAGJTaoJUdlq3dnJxJtc5q2P/v3EXSK8iTuZNveSZXi0dIxj5NPyXKJT
xklc6Pm+5pdMzJEmcRnDADfhlKIJ0Kax08qyp+ExBerd8ibLZk7E4RlkAk4iFw24Z7CyUTQBE9la
w8FQMay4hGB67HiH4eI1cfLJmEgTpEkhdZhJRFrW/6gPrX8MbaB6ItRPOltY8/pYvC/HBJkpUUsM
NFPPlPZJf6jbVdo+cI44PVFXPhrLLVJ1cEWpoXuI+rtqp2759JPvrvasN96C6BZdM8bEkzw3RhF0
ZjAW3FajL3ZA7puPgv7QAW4bZy5nbfSfu2aOiSaCWiKV7moJciggnNMjJad8oKtC6D0BCq5rsN4H
a0sVtuBuWdeUK87QMQxx/Vdw3EZnnkGWmAqKkmCDTelLYRUEalHOdQu8MK0zwQQD48JSlsdvaBDZ
jmzlK0hviHkDAVMSbeqX6/Z4X5EJKD2q/BMmwnUv7hsnMVW/7isSW4mj9DEBt5Vn1eLddZO8TWRD
i9AuUZRhTFtOagGIiDmkYDROOOEcN50JJ8YSzoB/Yhub8rErJYyf13Y3Wzyv5K2FiSMYx+zTPIFX
6nejqzi1H5XIj7wY4HoNcEJRstvK7d6ubyDXR5hYoiSDmIj0Klf9wB99ZWu+6evJHhG6yofiKXq6
bo+zlwaTo8RBGxeTSPOjZbbnpSJmDZKYiQeoPwLXrhxxg40oZTCi6nFc1uhOO2Wnbct9+WVZhXcU
lk1DdO8IvrlVEaZHPFxM3ufkBFCDCTJ5XKEDNR9/QbXO3WkV7kwAs2kRx+IW0zm+w/L9NdYsW32O
bR0GAHqjD4FXteEZoH8/SRayMVHFvsZqQjHzRzkhdccrNPByZ7blG6IEoOq0Qm3u22dxn29KyKHr
mt1sxTXlEp4wFi+5lS+225FXPOb5JRNIulAK1XimfjmPJKvcBh2sgqsIQGP6Na9kIkkrCOWcV8cX
JdglMqK6C6YDJsgBADFc2TG3Jk5/9jWDTEwBeK9OR+oXY3WIesyl5t8kEGiAnMq5fq55hpgw0s4t
aE8zGJqgOtjlSIxjkejTj77lAaAuNjJkic6rg2HlXFbBMqdFaCWYMvfaq+Rou9iF8PBTvk5vE5K4
0RdedsK1yDj/BMXmeMrhmNFa3mTfUnfZavfGPl1LNrA1fnhTcm7Sy974uUT695PTFhrIlK2GemPy
ZhlvSb3TALu4/sUuF8NO9pFxeRSZ5Q7qLT8zvAXTKuHG3Bm+4s7besWxdTk1+FwQ4/ilKIIPX8QO
Nq9aT0YAGj8iu/CiiFQvypdeIFlGaDSWoe0HTnbCe1bRf//8HHzaZ85B0SthX8xosLXVtzF4roVd
pD+JoWiPkcKpl/7mRv20xRwFa8B/1oSP17qjK6HIGN2obylOOQpVKzMkOufZfxFndnIgjn8/8RZL
Xsyw7mGQiij0eysnyNZDIuBwxK7gFisdFavwdXo2nrvvSoIRL87XvRzW/l0xiyKXm6bXUg0PPGHV
Ps/uvF++ajnRDiA+fF2eIpQ/eE/Ky+Hm0yJzuaL2IFi1Dn8qy0OX3qTdQHLh0Yier6/s8q33aYYu
/HRnW2gq5XRh2dj6IHrahlZ+f93Eb0obnzaY4JI2WplM9NZL1qOrAeQ0vYR7iapsARqY4DD2K94Q
+tkk4M8qw6dNJr7EUjYKqgCPiYDG25Y/dN8i2q7cmw74GB60DZpchi8784qXFXECm8zEnACaokMJ
pIWXWibRC5x7BeEArx/OpvI8kok3llIDb6MgttU4g+BssXEKndivXG1Te4UvcUZxeX7ChJdSs5bE
yBTRS0QvTK19XuR/aYEJKlMIbiqtwxdLlyfwK0OQKnQ5e8Y5U+xMwzyWYycrcETtJrxPQ1LetU/m
W7XNnhdbysj4ODyZOelJyLnsOJvHTjagOJxNUDJHajk+Qb7D1SLe0jjRX2GixRJlU43RUM3T68mu
xJtoRg0/3FmNRizoRnD2kT5hrtw17KRrHMndhCcjfVFNgIdi1GAdr2nsN9bXLXEOk8JEjlYJZykJ
YChoQcgezkTIt6PBgzHz8gR2phW7VFfTjN2bjcCb2kEmuiH0myAFrx0QBA70TGxwmNWA0KnjegyS
5zIQOVyn3B/BBA5BajH5Rg80sMU2lRcpbWgS+ohgG16MuoQ0A1rx3+iosMGjXcxBFGEr2YXvOqR1
xqfoId4rB2s/uFmLGVdM2xz+WIOJCcoKE0TUrO5E8fhg1AggWDeqDdHNB7LkZLJNgmLpcC+vIv+6
D/GyFYUNLIkI1GDbUW/tZCctQCFY+saTtElv1YEUEDHiwzM5kUZligCY/ja0ga402lU70Z52816S
7PhJ/QYRtuJ5BjyogRKcx5tB5xwYFldRm1NntBFun66rnRQTjbIwOPn0/e+2lB2b6uNGEeLl6D/q
xvDijeVWLr3P0aoAPQIXKs3bTiZLWYJMWmQNd0O2i25j0AqiJxs8Lgf9oXifndLLH6ovVkKkt79c
JxN/jLabpFZGdkQTXXirB3J82iAFHykpbzDh/7cG6fc9SceKAiC5YMDG6vvscT7Q5FZ8GFzBr6HL
CFU05/oCqetfCeQqE3MCKVNUo4Y5Whrr/WHVe/X/EMZ5ZphwM8Ytpj8XAFsBBAK56/K21Oq6Sb41
WU7EAWREuraX89S+vrjL+ITPKKcy4UbW6xhFd+ql6+g2ByDbsBW/RC+d+igvpnLueBYk3E5GJuUZ
jInhYgtFS/Ky/ssFse1PzPRCVXKEDapnGdn5nWAcp136HbCkPVcTjffs0pgSY6cU4H6ldYhxM9uB
r7rjHqp5+fdq2ysEfIT27GRu7AX36ldMKnQOatPXPyFnU1lYeSHkSx/TZDqCFoukbczo/boBXuGD
bYHqcmVUZoSK/uCZVPdoNa3Mdeul6+JQgmosetLd6xY5EVpjQooaNkopRPRhEr6X3bLrIISxzCoH
08fbOCaOGBjcLeVEQ5NVyl8ydSFCo/NeqJxTrTHBQ9IHw+xEBEerukMJJ1/AhZkoTmh+UaqWxJia
z6XCu757vMuclVTIukrJgxRHIHy2bsTnBXrNzVcB+bv62txnE4GkKscibyuZKBKjmj+UMY0iO/1u
cVTU1kM33gdelRHRScDdxq3G0XN1JSxrdOdPboFGxgykRUvR2Y72tPo9xWjnO6hwrXjdCt6Gsl3Q
xdKEoUmwvHGjbiDE6wdO8WLse6ddN/74wlNA5xUDWFJlANWLvKcxJcP0HHLdal15kQOV5RH36oKC
wLSPPd6OcvIHVnohhsPk1ojXaxcLTlOFblJA3BRyT1ZicPyF4y5s03OKar3rKSiugKyOOKjb2Bpe
/s4l2a4ncA1hDeFDerHpm+I2wts/xYTlSgKxX7/O3Oo7NzGRr7skOxCYz5GcB8sxE8J8ykv7XUCb
FdJwK2h/c7F+vD1kIksh6GZZ0CNXmDoprSc5f7y+gzThuHLA2H5nvkRJZ85YzTC/dH0PApDU0/QH
3QRpEsalrhvj3TE6E0EMqVa6rqWPgbX4oz2kKNSoa2u/2PU6tKkENa9cyYnM7FBCPI6WnGswSMFL
ygpcyJ7gNz4PzMd7RrKtzqYNdEjq4iwf8UN2dYN5i3ZcmbepTQuymr2oJMMhG1xeI54XttjuZ9Bn
FogbYJouEf3Oh/gpwK2t2LLT7JVbg/M6p5/oisOwrc7EHA1zblEhiIyPHr1+uc+9qDDQqLtrzdyv
+pITRjifkG13dkKkaQWFoVK4a+GlfuPSgMyDu/JSPHb6tcwsSMVNx1BSPGa3tJ5eAsjr14fuZtlS
MG+0yr08IpnoVntjzUUx8hbKZCpdipVWw4KRkwfcCNpHmBP9O4RrtpW72KIjrwLSCO7ihseXJQ8B
y7kYDCbSKEmnziIo3jEytKcUyqkhrPoF2MIu45QheOtk3kDA3kpJQrFosm9uCm/YKn677v7+TDLB
pmiafxKkxiLFBxhYy0NkT5UDTprcrkYnIEFMEpR4VuOKJ8vOCasG3YOTvEWtOqPDnCR6YEpI2vo+
7jtvNFYKGFJL8PBxwiqnAs5SK8iRmbQK7fxS0gGK32pkl75gaRJRbBrT5cU7ThBgearzzphHY4Kr
alZpd03lL6q2KsaF4I0CNjNQ1KT1+voiOa8Fk17LJztaT1BgA+gV3QTFtybwsJaD3Zqp+3dWmPKK
1gSiAv4nwJqC12j61gcb1JKd6zZ4Edukl/7JUlo9qRKT4g/oUIzhLSm6sQbuCQn4aJAZqYT3uThZ
BMuTIA/zlEv0FlyGzaS+Wim3bszxd3bArGvqdGmz7uf9B6656UF9njNSebmf2iApVD+KQy4BrwUk
PQ/OIXECiskEFFMYl8yiXTX9S/9D8uKVtkoc6wCNmRBdIGmDSsT2J/I88uf76x/zsltamBqQMGsk
sydhnKWimlp8y3EB4htiqUq2VRVe4nT5A35aYZx/SkoDSTSytGSUiCC/hwOX54JngvH8qYfK60Sb
TsuHcDOs532wBmtS+7pgJLiz1W3/wqvQ/qYz+bkq5hxIllAEMWggvU6x1U1yq7oqWM+c3FYdZaN6
yntJIVS0RMVzmd9Axj5NM3ftMMxjUlB2mMkL/KYi435aIVIPq3YfeQ3mBiw/BV5tBcQyoPv1V8wq
/7cL9/MnMBeuEJm1Yoy03lJLJCkisjTvSvDUg7z0uov+Juv+tMScj6jsIVxAa9S1m77T6SSoBhkh
sQBTQN8ZH9kkfPWRy/nEp1Hm9pU0IVcbSsKUqN8GEZyhc0IKYXYUHp/Gb4qbn5aYu3aShX+w7Y3T
u5OjoywBNr1H2tTOH3hp4m8y/X+tWUw/AzDpodEkHEXanCoGW/+RvWUgvNHcydZfl+fhsHxJPV5N
lRNmLKb+CG7SWGtbWC3rQ2026P5twvEbx08uB/HPpTFRJozipDIpdp/WwKe1/ISyQAtc3hE/CWKf
h2yTPuQAuXPrq5zgw/JPGiVGx7MBfFpLv5njahMWHacMyDsELMFkrU5K0NE7sPOanfoOHl0HD/dN
/Sph4r++CR/yr9e3k/fJmBCjykZijCGiGzRC3WzOvFKSoBKR8RZ2Ofn7/GpMHDEF2SwwfY1s4kHe
UH7CwDFcYW/4AUFJmos+/U3Z6tMeE036dG5SKD0itQW1QIruLO7aEMX3DDAS4Dft6ik48GIl74xb
TDQRq7SOpJ+uGd3iJQ+u5Y4Y+3K97AVu0YBrjYkoUdsrUkm7+vpds1YB5+02nSt7nR2B7+k/cWNA
X/GfFAJPgF/TQVWxFnmMMCMdLs22yx9Ls/YyWXnSK5RU5Wg7hPLeNEyn7eLb6y7KuQahk/Or6X4s
usIwsNDsVb3r3RpTbJmjlQ4YUVFJg2KYBzQigEnG8/KcO/ENj8CLs9OKyIQccKJMdfIT31lhp5eV
hUHB5BDa+f9w618/kWBc+XW1CjRpgjFocVKslKQBFFzy/ZJwjv3lZPTzazJJTQ6x1b6jFetkHWxo
xUnxezQSuffQ9WOvsDTZsdYZYUPtxJB5HUHiUgFFoBzScF/3KjHRAwaf5txtdGUF+S+14U2o8zaT
CTuLlFm5ojXIoALogITgXjNaMi4f1z2UE20UkYk2clqHMkLOzztpvM83w8rao8Qr+aon7XOTAKG+
4QIlricvEBD+1VMGTR2ymRZDUJXfje/tQcO5CBz5MY3BNG1tdCjVWG883P1vgC+fvnMWdyalMil3
gbiZXdSyNyauXprHiNv/9CSUFeiKSJoKvTPG1JgFmJrTEcXVYScKExGi2Ln+6S46yKcFtkVrVeGc
d8CrepnWxnaitW9ZVL4vXcpT/70cRE4sMVGsqdUOyk/0HeFQEC6qyp5xkHwEbH/eSpyYyVsWE7Hm
quvlXi3xzMw2YfMlKzM7NALO3l12+5MlMaFKBi/dz6Ju5yivauY0mCoJbgEPqgD43WUHCNKABtTj
3UUXg9eJWSZ4xU3cCkahal48WOs+fYlTBMrxPpMbJ5U/lEgnxcStHVwsJp0YpTt+Ug4RlFRXsmNv
HRk1OEIgsTO89DUBZxqdl6D6BmJqJxtokrjqn4o/HoFYJ8aZMNa0cq/UIlZcVI96gidK/ZFEP66f
BLprZyXzExtMDAsDtTG1ifqnONvxbJF24gERL6buJyaYgGW0TaZOFo5z2BzkZJcLFqlijagLqDFr
jsQuz0mY0KEKZiOMqoERv1R1rTzcDrp+Y2bCWtHuAqDt0R3bS4nO6TtcTuA/l8i2Z60MyqWg/6fA
c33T2l7qDltwJgERJNPh/vX1b8Y7gWx3thQlSNFEuAIowmS8n596VDq3BsaShI3yNOzFbbGf3jhG
L17qJ2tkgovRGeBIo9WkYB+hA1EDTlqt9IfoANZcP//KUzHnLpIJMzPEaArM2NCyHcS1npXBToD5
dVM7xnBIQIznQLAxo8G7fC4/ok/WycQZoe4zJaEjIgP0b4416/yOUpz3zuS2Hp30BwebJ3jXt5dz
DtnObTyYKPtQ7NwiBm7T9qTveeeQczvoTDjBA9NCVx8mxq70iza1xVi915uA4508M0xEGfp+0awg
0Lza6tdJk3hFNKJwzNNt520YE1XmQu/GucZqeiFzxArzLNAh420ZJ3SxLdrMTIpCObJoSLdCfzBA
V2zuxmAPOgZy/ftfZAEEZ9z/Jz1sl1YroGij0hrAaFN22+ImKQjE68SKSHfhbXdIPfpepoUdXENu
DeBvBm3HwA7er/8QzpLZlm1aYtKkoKWBYbFIbkYrSV4V8l2bvUVRyInWvzlrOoRgwFtwLuoVxaqk
6QF1SQDX5Hdt1+7jPWVCok87EXS+6kvh8xKJy7VdsCX/v1XGdXRl+qcqQfGiw051KxPylZT6C3LH
nnAH+LFT+FFNeBzz9ISdXbaKDhUa/CdJ7HwShBMybaDDwLW4TxG78tAkYnEXp1wxGp4lJlhbggnW
StrG6RzrRvG0nYXGIsjFK8B3ohittwZk4yStMIPFc6DLL4WTVTKBu7aURVPQgfP6LiPhnKxzcySC
8UUM7uQog+79sJ7McaVJmzIs/lPF6cQ4E70zNZy1uoT7FrvAR74NCHLspxh7aAAgH7e8Yv3lm//E
HpMgAvC8CKCiwlPzQ9+o9vgUbkBDvZZf0RSHDKqw5oGBL/IAyicWmTAe1dkoacfJde1eSTUMtx4y
JUJ/B9m39bUCYeecPIC2mhOgLsbbE7NMWBc0CU96aEV7Qrgr40OQjBwDF++NEwPMqUSEiEpppCz1
ljqs6jJOiJFa36ohDFbXQxxNAq8dQ/r3k6S+jFIKkwK1pbyIzhh9C1onDt41wIqaEJUJMpuGfd3i
5Wfg5+LYmaamM2oIBgLpOXm0CxC7ZofnM/CQoO+VA5vbxuVsJjvLFPZVF4uUNUW5CXzIQJRk/o5J
FWh+QOHSSb/VXlJ5Ad/wRbuqCK16MJ9aYGL+dWsx7laWeoatnQwcQQ0Xfzw4ps5R87p8BjRDk0XT
ghQNK9gJXuIuVlWc8ho0/mqa2VrRkDCCXpJua11PrHYkYWmSeuk4Xnr5wH+aZr/kYmWhaNLeUese
VdjtHvwNLhX5UmykbJVtvPEaLJdT4RObTBFBjbUht2jNN3w2LGJuMu/RXKvOtMH14eWPiOZ8yNHF
PODEJnODdEHUDh0tblEgwJGzZRW8KR0ZfcqZZrhhSHrIDRSrBR0fv/NlgyR24U7PuQfarRw8MvfX
z9BF19JRcZZNCLeLbIaMMCBH0gRGqi7DJtcvYjeSRtN435eu6yw46IYpm6akwhxzey2SrnYLnQka
XiHlu6ZDM2DjuROdBr0l3vXBrslUDVMyJB1KX6oIaWv695NIJLUZRRDXCmC2PWmjb2HwVZ6+Xd+3
M+9hjTAXxpzkDcaAjuB5yRszkt1itvervtN8gP++yztkO9z4w94WrE32ttDzUUpakO5CBO9d/VHf
g+rEM1zjDpp0wqaxiz3PJJvx/LSogfldw3c7U/gz5gacc2qjeDUSmzB5XfS3qX4WFt4n49lhEox2
koR67q3Fs6TJyzPIZvt9WPs5Bs0534162qknsitinKOsNCMJcgS52Q4P2S3VYWtAbgcszjM6Wb7G
ebed5W2sPcZPOlA0T6FYip6aSHh/atEhzLqN0I8yMcxgV1bxZqzrG90YH7LSWkdTsrjXl3zW82F/
AuM2sS4uSmOhMhSU+Zd5qvcmZuWcQkm3GcRvlealUod1lQfPWY+83dGXp/wrEv2btgKXYtveACPy
fZGMFzxAG6I0r40+h87133iG6GF/I5On9INotfOCM9vbnQMtkupR+5CfC49KbwvP9WvyXh3MVbSx
3oo7XnHi8rH6dHLmeo1H+Z9q3WLFjp49mdBwuL68yxHpXwtHJOpJRCoMeZwnbZS9pm+C23AOBLfE
kXtoe0N6vW6K/tgr/s2+hvJM7SrDQmNdVBdlXfWiP02tr0EWm0i1HtnDbJUkKud1K0reddNntzjz
EWV6C5wsMxDSPpgkVcaNCmf7QRvF6jp5Vh2Ix+4SV3AEXomQusW11TL3igJ9nLCMNfowoSNM6iZ6
624lkoPNLgbldL9Gxj59yT0ManGST47THCsPJ2u1BK3EtUkhNvK+zd8T9U8zd3YzmUCloHIlBaWK
2tV8iJqNad5Uf8wtwtpggpM4alo9RlhE48yuQLRVOpFJJPW+/269QPXIkQBDHu70rfwiS3amEuvx
usvwDgYTmqrKEOoBkr+e3N1r2npKH5KZY+KsMMEukgkt0txMeU2bRdrD4oFQBNTQFAmi7CkYqgD3
OhU3R6WLd6fx1saElTGYyjmVQkwrduPaGIz7Pg/9JKqcv9pCNnXWIeMYDQK+4QL4eNZvBVQAxOfr
Ns5KSswesi+fdMRIN1ALYGX6snjC6+hnEBRSJnf0REd5EqHlVuwaT+be1hQJceV8n3E75GIbzbTw
QCm9MwcFebDC0u/1x911doVMJLEEYWgjoVJQ2xFtyZN2tPGsEgy60XZD7Fhc/CV9X1xbG40wJxGk
LZZ/dAA6Z3CaW8Ag96Fv+BhnvTM5JEK8LIRledBD0yykCfl3M5bavq2GFhxoYu9hODnZqRjfJXpq
9Y4V98ghQ6slWo6nbIqaAe+OuHwqTNUUVeirqSx8Vpm1pPo/0r6sN24k6fYXESCT+yu3KpaqSqsl
yy+E7La57zt//XdSvtOi0zSzu++gZwZoA47KZGwZceLESKe8J/QyB7id3EWV0J7vBtAgBFZx6l94
SewfPMCHTCYuVa1SCGqCvLnxendwBDCzycfQNd3Yjt6o1M5OPd3n8mLxzsrqVC0PeofiNGVf8FF7
vp1KpwPfA34I2AIiN7BRey45/uA3sPlPTf44LaNXxqBEc0hfJh10mTxHtoQt9aEP7i+7+SI4PKTW
+9vtdz3+kEdvYaXHat+XCyGx6LXYWRnPT5qpOnhZW6NKYSL54xBk9xIWAc2YLxG72ZmlcyV6Q5We
jCJx4hhM62HlVWF2iBJige7qKChYgzsp5zYQrmNgWAYYXaJeMUF7bdqpmtldZRyCERWJULoJ8upg
iCUnvP9WDGFvkQmNCVGywKDM9CIoQqrbAB+ORorh8m/L16wgJgQqcaIHSrIQLyJ0ERJGq7Akt5St
EbTQHC9O9XzvSzGRMOrbdqkCnIlWH8IbCRv3JhAZJ1fgTb7y6ivvSe2eNCb+BVoWJEMBqwObzKXH
9vYC3Hq6Jx0VGTD9xh3B0Nne0Z10qWP6vN1eHNtjUbvYKoClbCq1gmm2W+Foltds4U2qvWe0O2f8
DaU7VuhjGZCifUHUwLaT0FX84E7zFaxCWtwzdkK8aGc0QJz5Buvi58PIxXrzDso4t8EUetAzmgQd
ZOMAruOstxIP2WgKLF/um5lVE7xr0XfhZcB/eLP9bfgshjcu8kyqQupWneyJNnXxcd97yQ3wOJSB
tfUNQDmQ+PvcvT28UzNOTokbPZI6JAYjgjVCySECDVh5Me3OVX/QRgy/rET/yr1vzfg5Mi9DFmj4
1mi+SMu3tH/ZN0/e3894nKXtEmwdT2QP+C3PzPOrFJecPI4ngvU1vZFhdgtHEFusla6+l8O/xEox
zoxF7ZodevwT7bdmWmdFVeS34+AqmeTsXxW9ir1PwbiWsASZMlIL0C+QH0ix7Xa+KBGqK2XBc5nb
Cej/dFxlobplaTR5QWc2inPcWmB4OBXH6CF9rQ7/n1kKWpm/xlF0qgX8B6LIoTnXNxSSj441ICH6
w5BbybN0MmIrO2WHgcdm8YeH+8cpGR+iJWqF5kNAkKgI37onyvIwv04nEPLaJUq084v2sP8B/5CQ
fkhkUiMhyVCEoklK5OdXxS0PBAmK4gFyzC+bbhcJPmRRq1glKBHqilkRQxb64fcTqFAzD0mnE1/o
2Ijqzl5yDF7y29jjeql9e0N/+lfJhlRlIGGF5OAyg0OJ0shMADxPdhLbWNjpBm7PUViy7xjBqv+r
yHEG33cE/jN0UgAPvnZAtAf3QFpjRmb6Gh6W04IDy8DuZy8K+hySS7FUGSAPnA9MP+CfTVRlYbyL
2bdhjr2B78Am0ysfYpfuEpJPoFhrTgKfpnTfJ4AP6NeDt7Mq/Y/wtitRjp8eCy901dBSL9Fz/iQD
T5iUtshdP8aTy/iiTJsnjMjDdupmvKpd486L8qWfmueyFP7av1SOqPecdaXIcl2qpNdl4gFzBAhC
IQjOIuv1gZSG4oRFWHr78jhPCfXdilcCx2Huhok+YIIvxmE5U7+A4c4T+YwJwUNx4FVMeOdj3JCA
oPFzo/mQDVasPRWz5E+FZilZwjkZx0reD746mKwpYtvISB+iKbwVm/DQyeldrlUcMTSe7hjBu9/9
RcwUdiWNHkn0NTc7SxZOeX9bGuCFaHlD9hxf896wWsmaCLh6hnEmXp5/G0MX69otjjbwLo1+vpWE
sh+VLk6R7wWfhthSnovb0qZ1tPAC/lBneUP7+57Hlc27QSZjKVCk0Iqenmr6mufmsWsQA+O/+vZV
a3mwct75GA+ypHIgahleYjKaoH101PLXtvy8f4m88zDeoi6qfsklaMQYPxaYtkMX3la6S05SZ6wm
Z18Y50Bs22FpxaRR39Ok6TEBtERO/Xn4sS/jD92lv6Mr23CQaqPSiwhaoVoidlFbxK28+tDd4L/H
FGAMydbt4FY4TIfmguVR/sTLXggnvrNth3AMqyCmI/x01a/i1ofBGdDeo3OviRc47afpxnzQEXVp
Ja/BD5FPkps72NTg1yJ3ypfzLFIJk9oU+WiQmeZx8mOH3XVu4YDgA0/D5Ya8LvfgYWqt6iifkISD
Mzb+yvkcnISV7UuAWr5c8p+JlXLCXD7mA/EoLbzAr9zaTzEe3zuLO0YWuGpc5V+z1v76AFDf05OV
j5DNuBlzwyAeKbtjH5gPioDXfW1yIiHHjFim6ZJEeCl1MFVdOqfCc0uLRLrh5xXiRtf8y12672cy
JBMgBY0AJ8HY7FCLZr0YaIInyCbqIMKsFa9BSF3nb4HiQwQ7OpOGg1pELSK7Ib7WQWIvdWrXFZa0
xDwC+02fsJLEvDIGIxYVmZab4uLHEhCbqJGtgAB6Xw15UphIrplav2Qp7cvJkp2OZyl+0SQeHnNT
CVZHYQzNjIUsCVQNYwnN+LT0zV1IQsWSZUz0C8KxUjve6Mi2aa8k0hi80u66ScY0ouAB6Ztxqk/A
66PFqV+xvMSNroNFS9jv9Y7X/oZLFkSvbE9F6JWvZGNPfRsswPGgIEkHJ+k47Oj9ZPTM/vWiOkbl
WX7DIsF2RTGRMFBF4vto/jYMtbuIk12onM4ET1GY+A64W2P2CbJnIQfYoJeea12y5zbiYKK3o9Tq
yzGxvUtLI1F+Povk3ganzDEHNxB9E2He4QflLAErvkkJBJy5tavJymzZ37eJd8buvS/I+JGyJ0lW
56HozY36ZpRiZCkKSMK6G0P5AWp2W4wOfZ1cZrM9tWr6MkzNsda9lCQOGcLvqlopVip9m4DSs9K2
8UO9vNRz5RbGaxe8jfnzMnV2GKi2GUU2aRO7FydL62eU0BerIeZDO2THclh4q844n5Ad05krTcB4
EO3oVK/L8lApr6PG+3wc/8jO5ihdHi9VCsMzewu0665825yxpyulsM/lmNu1o973Z7p9KbPSw2Av
P7rn7EF+a+757DPbv0WVVaLIGuDmjMpOifj/HnxhlVq1fFHFzJK1z3LLwWP+QWc/BDE6O5pyHLUK
LrZBBgGVdQMfmyOO8Sk+1E7y8L5rym9Q1fg5PM17wm8+KLCt9n/nZNQ1rhe9iQs4HG15UqTIAkSL
UyTYTNw+JLD5qdH36EY2gDhIy3RZcszACp0r5o0nV905VxUX1EyHfSPkHIrNVqvSjCWjRWAq0dDF
OkAr5G4v+Q2W/NN5/n1xbD6KVmucKwQwmMGjmR+mUx8Fe/6mYDqVz6m7XbtbXSITBYOCANNGq1s5
Fn2U1/4+i6zAqROLgOiie+g+hQ4v+9quC6xkMnFQlbISQ7EwRzo5Q+zWokDEGM1rVFmsfwCi23Yx
HzfKxL42JeWMuRPsx3gunpazeUM5g5qj8JYTrNbSjrHTdxZ52FcV7s1SR7CKuGa/xH1Jn0+oG6qW
is4VHA2las190cm9/sjHW27DSlc3yzgX1I70WezxmlK+TB7YRkGolTjpp9RGoHhbXDqGzis8Uzv+
PSx9XC7jZtQ6EsJOR0Y4lKo/F/qrAMhxU/+IQxVsedjZtLRf6/px/3J5X5R1LsLcFEEAvF8ptLZq
9JYCjua85bU8Ob6aBcdkuVIqywwfJmQArpch+ATEwYsr6XGWJ2//SNveDM8MIKlNU2U510KpVsa+
xKcTo9kK6wuofl0R5JjzpDuReZO3vJnAPyjLh0RGQQOpTeacLlYlB/N2OKfH8ZLdCu5gq4f+jDLN
TXLP5e/Y/nAfMhkFrdEYH8YACZuEPTLU9MGrA/zG9NC5gTX63eUfGMUmUsY0RVOTZcCQ2fkHDal8
Vow4Jx0/alB1ouZQWOXdP2DZ2AwQH7LYvjGWELSmqsEaKLXAvFBShviEZ4WGvdBibBWaY6ZuVls8
K9wGqawEMw+zCozzQUw7miDJRME+D63iNvJQMzzQPXS9B4DADQgIuDOy2858JZh5q4nLFOX1AMHy
IyWESU8omcCZlzEa2M0hdHh+ddMmV/KYgDXWYW+olASuyWY7UnJrFlKrC260ST/+B4tcSWLCVKVk
raHSkw0gmku/jW2HBZcYtGhze8BSiSGw9uXxdIcJU0kmdko4GUDJCb3bG+VJrwPOe2nTWa+OxJh8
YchStdAmtDjLZyHp7aYqXBjkA2p9dqmA/ylIj2XIWwC53a9byWXMPpWmKotoJ4tGfOmc3XbH3Ieu
3vD77JseZiWKiUcVhqx+ht1sKey0+1I13rzwlnVuJ9crKUwAEtUCG1wX6IauFm48AeCaa44WNq4h
wG0DpdnH/V0Ux/7QjDetUdmjgq0PeXDXx7rXhXJkpwuoZOMlKC1DFZ+REYVWVYsAJYmGv69X+xaj
s03oCiNwwUhQBJ/SHKnI49iZbqGXFvYxc9JjjhfS2SY0mt3I7GZcC3V/ut95xgnbQ9zmmFGCekBm
RS9zIze67J9wEyxERKLKBMRG+IfRr8gM9G6ioYyO1mFxnJNeyCk9SqIFhixgaSYXFLMWVosYHtqV
dstFmlKvw2ZB6x/AaJ1cB1lvxCV9bFFKGbpEuLnRnMmmHNDZgbcLYOuTElE1NYPoJiDxjKuQlTbq
qgng4BDbYTP5ru4yB6VTq9RajvJsmRMRTUWEEGLqLEpHncxQq1tY7pLJ5CbE+KJltBTkLcyBt/8V
6Uf6/Q4/RDH+NtDTMBoKiKqDsTzNuiE6wiTPTtSYoH03tM7LTG163he6idRbH5C5SixwD+WAxhOK
EcaGa592o6Jj6iUcJd28SezU0TUiYlKOnY8kSVHXQgtBUX2rDE998jBKn/YP8/7df7tCjK8RWcfH
ktidLHMzLGIsTqhpaoa7dJjt7t/kSf5RxIUjloBFloqTjokvDpUbqrLdtoNVBq0vK+a90KtWNyP7
w7+PldTOxdFONcHOYuVIxJe60FAWUmrkpoK9/7Pfcdh7P5v58nUq6JWmAsdP0dPElp3+GYgDL3il
RVHg7dGGGewcaENshfUoIwCFwQLu4RW1Vb40dvpogvvH4XG6kE2NNCQVrATgUVHZ534TjpqUKqPk
YS9t5vfPwzk+ZiByry7RgZzorJHsFehqg3koK0/pufb7x94vYruxcrAVcAEhW5ksKIP//j1MrqXM
fdljISLGsctDHSN6j/lhAB6yKn7owWS1aWt1gulVdjrzuDA2yxLElAwN+gtPyrqcsJfyQSkHYD66
TrHjJOiwjVc6Qt/uJDmw66T4GirSQxi1D/kUN1YVAcA7op3FiTHvzRlWWWTRFBVdMVEHYWdOO0JG
jBMqwAB7sytDOYzibRCt+S7rrPCLPIA/7BDdirqrOLOHiiyuQ3/qEifDYJHohKlNumtWvO2r8FZi
tf5R1GGvHvthFogtUPLIFcXuRlSDsxBHP6SkuS65LenZIZvfdK3lGQ5PKhP2EoOUQzqaIPuZyltx
UgGaawU3T5ZzYZRfC6O/mWX1OBKt5aSqW75sfVwm3Om1GWd9FeBhQVqXpA0QgcItcmXOt97MJ9Zy
6AWsrrVRx6aQRnzr0TawExqzWRRCIl/kB5pQ0B1CWFqBwVVefN1KxVdyWeKXtDbqUQlCHesbcida
/Krj2dOWa1lLYN5rUhbHQ6lEuifn0uj2VXkRlf6QqfljN2gPY9hyZt14J2Jch0Af+sMoIPMXhse5
T740k84ps3OUgl28YYSGHNQJLi3RsAaiJZa83BptxAkWPClMrCCBWGqS0QHnqvkaOQWLaOl64eyb
M08I/fOV3sHp5IWm4ygm6WwCrl/ExrngJAS8T8L4jAYItziXYUSZlFzAfv08ZeLn/XNsvlPWasZ4
iDDq4MkbHITmpeFbdyYoSWADJPZ4ktfWET26ezy8k8GfWlxQBeXy+vAOyXiKsslzraugd5RCqX3A
UPYhxuoCrEIGNrQCzprXJ+MemfEZtSiOczTBstDEBdVvakVPlT/4kV3bAsjCFpsWtxRfxqR9h+0C
vL7HZlltdeXsco2lJnocZPSZ59TPpqVALgZZ8SBI7dkDLOilsHnIt011lVRTMrEG0iTss6sUaqIO
WqJj+qPDrAvWJ2Z9do1V898y+dDehLwSxHiRps2NOtdl3SOAhdIFSYJN/PjclhZevcfA5m1L2Mw6
1gLZao8UDDoIMfT3ZT6pG95HohU9U+0RrewTtqPs28tmQF2dj3UuY0nSqSx+ivu5/omywXDLoPSe
fsthVnIY/xIFWC5YKThW4g8Onote9yJfOzfDEt/AHV73D7UZalbCGD9Dn/+DiZVLgJj2vVUsnWSN
Yn6ftKETLyKxS4MHI6Z/497xGK9TRF0pyDNMMI/S4jDnYeTrYTUf5h6LZqYqlr1/f0LQSyiSDJiN
gXrJr+5aglJiSm+WMAQVvLYjtvWI96JkeuJS2xMvN6Aeiz3cWhgTuRdT17NqyTCtEmW+ViHJja/m
/JgGt73Z4YXF08ktD7qWx9hcL+ZhO8yR5GUltD4P7ZC4+9e35T7WEhgjM/u5mrtOA22NRpwhBquj
LJHXTgCNxr6gzTrgWhJjX3Ubt6ow5zqa/cILloAVs1MbokWU64B5PITdo6Ke5q518pDTDudZNhOH
enguua3hIunWMyyROsp0XsDjkUHwNJ8JPmoTDdhWD83vjL8i4ToNwMe3kaWa3/dvckspVn6RxXKn
UVQmwYi4PnS1dJoVEttK2Bo8f78FB1yLYXS9DVTQmgW4tcnTThVurffoHqx/v66eCSzvcWCVcIkE
S3m6QsF5FGJJSm9H+Ql7Cqz9W9tS9PVxGEWf9KSMhhRfhyQnEoOdEn3udODU2DkqwKK2VTFRpmbG
UeLgcaiWo2BcJ+xHk3XT2T/NH4KjicoEKBl1lWXCFHVVnftApa8j7QAGSrs8aCiN0CHwyOUNgW8b
0N/C2CeRJOvloqRQBVonk943I/6j0Lip2eAilKBaikRYuOQszO1Qp72IoQG1UwFARZLhNm6XHo36
0gBf9Y+yts0KMqY+ZFk2dTBNiYzhLk0jLVWCp/TwmQ680J1QzTnB7uvAHyzVFe4DTz/oz8VVOScn
XmFnSy9XwllrFokSd3WZyd4kBZi0zInXgwq2mNUf+xrDk/ObOSdRMmOiyOvVG12YLdm8w8uTY2Rb
iqISw1RMAOYMkQU4iVjQEE8ZXJNCQqf41ufnOM+e8kg/hqrxTUQj257A6fcfTrYSyrj3UmhaTOsC
ELBEsxtXy3Vu0YM0Ys6TbfMCZdUAbEvTFZ2tr8blmJhIZ3SvUrEwOavf9BajkELGS6A2u6rAVPwt
iAmUmV4riVLgEZH4dEOffJMeppOIyavGjjH8xGMB2Sy0qIB/qiA8QxbFVjojIQnw3kUKoGJfpW+c
dOwv6I76l76ytMLuvuro3BRu8kUSLDQn97/dJlJmLZzJcNKyrSY5g/DEr/zFqW4V9Ixo6Rc9o9f2
dsTDgiNxS0dXeQjrZGTVLOZQR0qsPjYEgECsa3iM3tcWzQNgCBSRC1QctpjzJG8p0EqwSv98Feea
AvjwRDZEr2wSCgZ/NDq/i5S7/fNt+dC1FBqiVlIKLFEO2grHE5oks3odiJJZ5K2s3Aw/aylMlg/C
k0LpEyRz+GxPOSDFlRvcAjRmV3bo8ChWeUdiDDzMjTYhGYRFqJo5RBjpNseGk59uklGsj8REgUgz
5z5tU6Rv2KhjzQg/D7WrHSJfO0geccfn6ax76C5+Ai8UtLO6Kp8Vj1j1WbdHZEatN+gOBZKCD8TZ
/6RbWcXql7Ew2SyPlX7M8eog/YMYhZZvTKYl8EYEed+URcqa8xjpRMJjQ/mSgROLAsWrY9OggaqC
BoB3qE03tz4VY/nBjK5PNtGvGlvtM11HLL2APmZElaZ+qr34kRdpuQdkUsC+Lxq90iGxxeq38qEA
8lDxlVvzkLnYScNjseCKY/x4OGZKUqX4bD85M8ZD5AyWecFOaTpLyknXOc6F7YyMYaICigNhTQIW
g6w4yhkhWKQnchw2TxcZ9yIvVYzpGdwhyQrPGIgdlo+zqh9KknEkbXZn1wrC+JgO4IWx1XAkMckd
KS4sNUJHsAgsgLrsatZtvf+W6rmTDCNPNNWEnXc+u3scgOKJBCqcaPoc3cXH5dgdAw8D0IBTdYfQ
41E9chwcm8wnakQSsLxDHBD5IGF3h7j6uu9DOCLYFL7KikGuBFymIryM4PFTJK5BcwIry1SfVFXU
EYWaVwOSUf1be52v4mU5ao5a2cmVjuibJ+VYv1N/8+AnHP3XGW8ywJG0aFOip7LIjjKGAOfEN6Hx
ff8WeVIYDzIVgzGKqIKCDGvGsERpifVgZyPvrcoxMna9OGmCJm9q6MO8GKd+fGnaxMrC2mrG1/3z
8JywTg+8yhZ6bKEF8oJ+M7jEvrXaQ4S2AGVPLu/AnhxzGXZ5esj4D6OV08wYEGWrUhAtaYgjW80m
To73Pii5Y7864zqSttOEscWxlEOGiiBounwFTQcAI532SrdzxfbgLoVb36k16BQit3moTsNl5DPd
8M7L5C76MBlTRKteiU9+jNcEvYAY+UJ9ntzO7i58DBxPIJPG5OlSDEnyfsHZbZxHX0tddjlawzED
ts1hhGYHXgzoZ+tKnomkCBD+2tLuUnDoLC45xretaHEpJ+lV7XxUlv+tHxdx0KMSxvc587tvgyO6
i5+8f8zAmb9raLZEjoqRugV7oBqbeKVXngUE9yq0TS43CO8OGIcTiFNVdiLuWQcGVZ3/MqrWngZ/
/6Z5Qhh/k9Ug2BYkFF7iKXbAR52H4WGqFWtfCkdl2B3jWPib6hqt9NXd1Fi6lJy0fPi0L4N3Evrn
K0eTTrFJl4/SHDb0erOx2lg8qB0vcm/HIAUvKUlTka0yhq/1ah5gdhgP1ma25UR607MeOwSUJrWU
JnbkoD2n6XKbms3CeT9saydoylVJNlXVYCQn+azGQSeA/1Etbb0FzcV0lzaqV7Wqp8ugSxsqjpfb
jhIfEhnXYjZKWbZtRV96hYmn+mglY+QIC/lchlLv7X+/zYc6mut/n4/xK2qUirWmYqpwtOOrvHjd
XzFaybQ2oPdnNFMdrFzjHFDZKkGvZP6OqMfWyHjECQF3ckDfEP2lvGEmCt1UOpE/Pk0udijcLw7d
9KEDjRVb3c2ESRuwNErWgnG+BsW7MQDyE8TUt9hejcG3S3aJXF72sclyuv6lTHVtauqSKMb77UxO
8zT91fxVeMtRv7ZOeIdq2+w3oR2E/PhCPcDvTvHvz2IybiiSjdjQFAgGUeRgUYKi6UgJ1MSBHtbO
bB5pI0frWFBobmCUvaN6EOMBUIePCkHHubiZZ95w6B+C+MfRqNtauYypG4Qpk+DvR7B9Ytzcbc50
ksp0zRuKsaVKAFpsePriGt1Up+ZgOjPHqLc948dPYLxWEBSRJk4RyAKwD0BSbyTymWNWvO/H5EOK
Eg4GUJV4dB9kbwaH8k1wphvlS69A0MpSi9t/pqq4pzGMoxLlbkjkKJS8OncrvwLTEdbG1VimVjrR
6T8+gj9ukHFSRTHOoaiH+FBg+ZMcydKxFgcgELpwM7zlAUC4dsh4qaHspkmtAhzObN1iqtx8wbyP
nNm68LqgQGME3UHXy4NSEj8SxUNd11anZ46k1q5ZvQTdf2GG+XAMGgvA79KhkMG+hNgak5NUTEgX
ZMnCdlNO2W/TLBHviIRVCwhAVM9WxoLFFVOSjdDUBGz9QjXYSgn47jg4StQ+7evsZoxdiWLsUiJN
UU/UK5tglPKA/HsB7vnUR8VBHtWjkaMiTpba7wzCiUGbIXYlmLHGcpk1KRFwl50x381Z9TwvghMq
6NH0xXUuBc0psv9UHaeMn/+7WMZAQ6DsZ1nEaTuMUssKVpBQEvAOBc/0CRzW3nRq/Q4FHV5I4d0y
Y6ZmVRqLQHDYxMdo7iE99F517bh7ZbarVKvzMQaqZjF2M8dwBz8X4maeeSV+j5Vv5Fi//NutirTV
u75Mxjz7Io41tYQ30JrGT7XSRk+Fk8xuYrBWMthqadCNBYan8MFaN7mbf5Bn9UwmO70HAAyYtwi1
CRDpHHjN/81I8XGNbPHUAAg4k2OERbMH8fe49EdozvO+4XGPxgR78K8YZQ3mezq1aVrmNxoOBZt2
fevezt4kDN0lh5xTWeSdjPEs6RQIFSlxskqPXxRzetLHtOF9tM1Mb3V9jE8ZMW718/qEtvQMJBfk
InZfAOZzZDmxp9JXMY8u/JfO4VpVGIeSlMCjTAnuM6kG9JbzzGui6n6Js7f/8uFM2dA1VZMxf8EI
MkWxGLsO2LnRxuzA83xJPJQljuQWy2Ps0sN2ppBbadnOn1ZCGc9lBmI09lh3BENAGHiOM2u2hc/t
m+Q0t4lj+MZZvZ/uY39yMYjW3xX35Gt24eXwVMhv2cbqRzBurGobbYwHxKU5xyz8IHzJjO4hxi72
TuVVzTbZvLSVLMaVyUkKrhaJwAaP4qk+Ajf+3sToBSs85djXUJbWd+yPurZw2xmKFIndYQxRe5Ct
7Kzf/Rdg5vrXML5OCnWpNNQGdrPc9HIClqlT1r3uKxYnSGjMJ1ZjvQmAAqJBwjjJL92xPEc3yYmX
VlH1/O0jrqyT+Yhj26SyuNDHu2G8oGR41k0TWy9K3g5Z+vfsyWE+oIon9KQMOE7ZplYjfqvU18A4
y91bzGU0590c83WiCmWxCevxwIkUH+tD877MQwSx2f4H2lT/j5tjy+7BqOqzibaTJ2FCLxRz2ySF
lcfXBAikfUkcN81W3w1xKVu9pQcCs0UCqtQx5u2d4HwetsYuhWnVxyJEjIMGYqHyuqSVj4mgwlrU
+RgHAq+Oy7s9JvQItYoSG0gCPaPsnBRdBD1AITwWz7X+Y//2eEdj4k+azbqoi3g3LECpSuIzooKj
KqnTYTVzrUr2vjSOPbFV93ysCjWPcJF1U3lqTF7kPnfLRuB4B16+oDPuQZGSUCrQ8kQHcnRptbSK
rBJD+iYeYLPT340AGtk8ld/u2610nvEWyaIZmiEISI1J8SNWuwO4jEErkzWmlS3qrWESbAlvBh0r
zeIforHwBnI3TVvGRK6JvZfY7cvIz0EBiyo4bjcBlKvwaBWo9fl8D5sGJxuI3aYB7AxbCGm0KZ4x
wwGgc/PdUGLLXD7va4lE3d1v7nAlgVHKGXidKKUA+NE2b2kBBKRjN+qRtpHLM1bZgHyZlrcpKIgj
mRrWnmQmX9GraCYoJFIsxOIBXXgITyG4sTQsPAFljseLL5tXqWB4AbeJXZIm88WwZ10vhEAE1HS8
E4ebnPC2hPIEMIGlmcsAo5MTWgcYXrOwB+Q1r5vj/qVtfq3VIZiIMsUkEaUE2E8j/CzH5DiBozVD
bMFwvyRck473kTadyN/yoIb4hqsXPxGKrMlifKMxulclciNj/GMueGXtbR+yEsNUNo1cqpcwHBBX
DsKjcVC9pnbzT5TTJL3TjrOvfdXveDXGTQteyWTeOXU59LEQwrTSIDxIiv5AKmy/KFPNGeoFhfXG
buvsE7r09/ufcLvIvRLMBBwS1kQ2cujJaFdn9VH6vAxg7qfJunGuEVYBG8G2n32hm6FnJZOxchD0
Cegd0QpZCe7gVLaAq7Im8Aiqy70cp96+tH1LgHf8VWtas1iiocIJgTBF1QvIHtPdl7DdU14diIk6
orRIObhQacVkdAUsD7wJLxo6yslNdxkO/I7n5uS7thLIuI8WgBRBbiW04m7rN8WdTw0ma2YX7LVf
sADhOAEpgnqq4LdH04nc0Ks9xAOQjXEREJul1dUPYdyMTipMLZuzDub65gk1m0vjlk+lI1r8Q29X
OleyGHezLKJhVBp1N1jeIrq0LWLaeW3FWALcexKY/YyvxXceSTD9dr8Fhg+pLFq5kvqsVoDg9gpx
eNAD6VANwnEAWsY2Ffk/7aNafdj3kZK1i+uEIjEnuLjWpUsQ1Jsosn5iQ2kcqmqLx/G3CQVfS2Q8
D97pRSsIKEDQ4lGPvgOGOFC1PsYH+SsAGCn4seonpPDCKUW1fLzhPZd5xvP+56sjp0WipGEAXW4c
7ORx8pMxYs9S4wIOaxf3gKnxSnK8L8q4n0CTJSxVg8AhLHxNnvx5AslRMcWvZBI+77sGnizG+TRK
KwZpBVnxcqupV6kLrLq5DeBZ9+Xsh2K0gn91clgRYrYNDY1Nd1ES4qSDasclpkGlU5Vhq4wRcLDh
nIDFtp2bRh+EasbBlAMdWuiOIwqo/FWDHOf9njCulGPskiDVqfMOyqqyyk52gjn+tH93XA1kHEuW
kmppZjgx2pEqnOzW+Cv2Nat4SICTAdkDL11/t+LffIqKndvYug1s/Tswd3Uq1Ygobgw+hWBvTYX+
5XACnS6al/ya2Ha1eyWL0fZRiPQ4FZBpjqfiKT2GJ9NuneAbyN3/gTSqznsHY9S90noStTOEZTWQ
YuF3rcQm7GbiKDv3TIy2l22TYYYPYuYDIPR+eFKc+iyBTvOfnGnThFcXyMRa0IPoukggzGwLO0ob
VxO/pcJL36SH/6KHK0lMMF1q0zBLBZIGL6A7ui4oOSl+69R+jgaXFZ14Bbtt57+SyGh+vOhxFdIJ
5+ScXgc/+4u4tR2etDvfeGrca2UVrp7hf0Qrfsy/co67WQH/EP6OhVhZQbGANNdM4EJG0KR1Pt2B
MNIdO9zG0naSu5LEZPRaP01Jk2lIlx41EGXRVUaG/y2NkaKplAvgUHLOtl2JXkkkv/rjuh3yNg/h
j2mxrUWCQqN5+0lK7OzrcqS0PgvIslCKLR3hKchBzArkwoH3qtj0nqtfwST3M7hEQLiMcyumm5Xf
ynjkWeLms3klgfEuhjwrkiHgwV67ot08VV5+6Kz8TL1Zc+DTSfMOxPgXEoK+Ctxzurcsd2XYobHF
+XDvcWvHgymMazGGdiDCBAkjUJp4Eg1nSqVg+MNpecC6Imc40GEZfqDjmaLCuJlFnEs5GHCT02dK
o9Bh+2rzRNmgTBB2N28R/r91KAtM6SVfeK3XP3hUE1NjqOygZ89YiKlVbT820FdaVqcLMGJgTQJL
tsnxH8Sk7TDxIY2xDsOIFOwiR8CdT+lVyL30ZvxeXppj406uEll162gv1XfuIbe150MsYw6lBgo/
oaVJEoi3RNSWokeAIQR7ALRK/pRd1Feeg+VJZMxDB1NSOVE3oIrpIVSiAkteg8d9P0oV43eN/TgV
YxNysSQpoQwgaDURUXFkSXjIMZ+QBdlpUnnNZp40xj6Wqu/koUZCZgYqGOylcxIDelr0zmg2LwrR
OfUJ3gUyVtGEyYCeJWJENtWNnUimO3Yyr8rPE8LEXayUNZMwgToO5E4CuCIJvu9/Ip4AJswqgUbm
kZ5iGor/I+3KltzGgeQXMYL38cpToqS+1Jf9wmi7bd73za/fhGbXomGOMOF9mImYcYRLAAuFQlVW
pj8VD5neM9LxC93QDS+gn6mJGM9pr2EN6fBSDke+342hX0XHTturkKIIPbVwQNapzcBOOq1uppoZ
zE4wWXNxVLUXNcWVqP+cp29LzJtTOmCOzk1SjxRnIrsEVIj/2Qmu+tZrOyPb6YRUw2y0/aLtmvkw
54eQc0b8fwQtwwULl859zYe90B3K6SyNxxFMeroAwHTyvRKc2pAtTqystrgP0uOQ/lDSgwTocohu
rfpQpse58VLRVH5wwxsYWov6a92/yMs3Q2fQRG2HvWv/lIZbDvKgiWGKaN/i+iI4F8juPck2mY+K
UiZt8WWu9I+PtDJHRVmUofqgrJHgBS9khB3Q/JfSrOzWqUC1JxwIe6ehmCBndCAyQ4gHWCFwM/Cu
fgAVeJdu4pMsbPEc1ccjpjruA2NxSl7e3fb37VKN8ism0WUMiKfnaclfXlTVHgy44FKY0KvFVPkj
igkYsjD2iTdqjGxkk8FQXZmllhfNetbUCsyi5J0857NpQLNJd3q/fuXApnhByzvygww2Ne5HDVr8
zswyQNlNHrxqHBMwzzj2dGWDT9Sml8YR835Bei6N2cskUNLc3mqWDfLnqySaT9NAClPEYxCtB7au
hpkVzsv+tpFNt1ntK3XFqBJ4DwMR+1rmglNGn400+6XI4jrcfoevzFB3izSrelDXMDP6yzu6+7vA
5h+mR+NEuEvG3cISQyNh94/juLJHXS5S3ixa2cNespfc3iN8HzXaZqxyN8sMdb3EFYbrOR1mcJWZ
efgui3fpNEApoPSC+jxGB0wTWrc/2L+8P64HkLpx8thoUk2CzeBri1Di1ZnJeyIoxI/4zwWMvYRZ
MBbs/j18Nrx4D9g+mVZDpZgRChiuc0l7V/4JUosG7C3IgKTpLdY1uzCOQcR6hjAOwSXuroygflm3
LRra6JrPplx97TvG9brdmLy6Ci1TwtdRxmukZpgdVW+yOVPYadA382vPwGCmFe4VX3IqLwbV3JvI
oFjZfpOooqGA/hhFZXpYUqsEadDAEIpbSvaF82Dndy0Z/XEVZwBXQX7UoeG6S88C49hvh/GrYRrL
MaVTtwgRPl4PYFH2UPsEhZ7dk3a65gF7d0q/xy6zILyZYq6sUrfkMPTNknIIm8p5cfnXyjXBZfcU
PMvn7FWwfMUqz+2b9Mk4MeRu+CMYrKxSd4fAFUrSh3h/GbveUXULUcGe0FtooSUUOtE3otdCWiiB
JR9AfI3rglWKZ62bep7kkTgHeo3PbHSNKYaaqbSeHn8P+ddgGRnslSxb1LXBAa6s1QL8OY7AzJAf
ss5apm9D+9WIXhkbuxkBVhtLXx5cVQlFRZpjbvIsHOeX2J927Q+irpg/RWALVPfLHZG+1A/FD8kc
XM5XUpt74J5v/xASZm99YOp2SaRBT5YeHzhtcOlHYLJPcshfieo+VDBRwY/QqpmUb7eNss4uPZcZ
LW0bFCmO0NKbna29E3HLHALeSQRt4MUiqhGZV0KphnmMWOulrh1Z4FJJJi2BDFQjsWFO4rc2NSD3
B3Sw/GH0vmFwdgaZdD34msbVz058rgBz5ZvO4rRphyzRLAsWDohs8q2PQN1LhdyOKgSZ8fKPIeA2
J7bA54dOGEGBxpItZqyfHtlsuihWm25A8Wsg0L0UZQZtvhsE/awZFe4+0Vc7FlfA9j1xdXZ6YpOr
44XLwR4FgSntO+Z3zjHAR8WBu1Of5QryJBUqffI3NbGSyTQYDr6ZZ6xsUxEsg8KFuJBiQ4QaDkIH
MO0GZoRYbwjGJ9SpMJU2YOjnMoTndCg/wdNxH0RIMoJKNcNcdW4fH4kRlelBTVUqucjgMSzU8rHb
AyIAoT9f7GS7UHCalgrlgNEWtE+wvlphK9u8etd01akAFgv8SfYspvdcMexj0DYElejr8VvPF36M
J3GvjY4sNMcij815VM1Yw0epwJDGt15cFt4SqpZgMFsXm0Xv1UeioqEhdZpSS3AQkCjOZWjLg25y
zZOR9kcj+573IMzXzkohMOI96zBQwa8Hj+MC/jHkoBq4OHoQ05acOYcPWfU08EAoDw+3PxzLF6nU
ekwqke+ILxriMZp/cDJvyulBSFWgL2arKb6EusjIeSXGRaNTAS+OK71Kg4WU94iUHKBjdvHevSP1
rXfJsdgbuNEDWz2qduVI4K+f3caJHc7Cfz21ePMnByQzwJY1PsfEl5H79Ebco1WZFtBrBwLyfHep
njvppR/eb+834/vShQyjS8IgIHFVqR+j8Ngl6Nw3gCwpqFynui2O32/bY+y1QeVoQHAmQ2jAjVVO
fgRdX2d2ReyodebetsPIU+hhz16Ael6vdMhA0/wdHEz3lRacBn2ZLND/f83kjJHystZFB7dkjpZ+
QXBrl762YhUgGvRyrFyv/mbG5BoHDCoBk8oxnFIRhiDpaHaZYEOtiHEgtlsKKxtUrJk7pW+6QsO4
dDeGr1DAgLi4qMwoAqaIllkaWVyzJFCcrqtjDlYM3ULJJlFBIluKttFlPf6lqhaG5bl9mggQuIun
9HVIJtQXuyqyQ6GUHDD5qQwNaWadjPoKVQN+Vj2DN4+P+Sv4QJ5apImxJwsQuME0JYC0jZM/S+B9
vLQnTqgMJIl92/O2Qb2r3aNCZihPcdySFJn3iXSbsJP3swvxAeYg1XZ7cmWJCpa1kXdiQ8B/ozU6
5HEOldYXlKagsZs5/IGNNtz0ck0SVV4jYjA0d33IqdMUXaYO0IG1uH5AdSo4Tn3ATEI3k4VrwZHO
h6DEVHFTdCmw6p5wTvbRJ2GtyE/yF+WUvOrvwYF/Y02mbSM4V1apTGhe1FpWR3y64Xv7M/ok2sXE
bSzJV34qaODhlrdZdFTbp21llHJao5UFOaoR4od3giDWDqh8EhzxS3/KLbDA34/29CqcKj+91+/K
3W1v3YyTK+NUOBmmqYsngogQBqS3MV4yp3o4Q4/EDPWZESM375qrLTp0TY2eTAmHyYEoUH2kTW/5
YniFIDtSJh2bsfka8/rr7eVtlwZXNqlQ1vBJwoOsHZvrSm771J2JqKn6TJ6N3WOeWoHDMMhwXIM6
/TFfpfKkY0MvQ6LHwta/kMHx8NTaOtqi5Tl5LP6yQ7laJhUJCgQJTGVgmco5vxPs8RQ7ubU8TRAB
Gp8B32SObG3mJSuD5FuvKmejkhVKK9SoAwQiYOJRcCeAFI8RSllGSLK4MqIWaEzpMoeHSR5+TkY2
mwM3n29/sM2Q9mshf8i+xboIFSeSVyvCUR5PhfA4sLpFmzntygSV83CBGhlx1xKYGFpFmLKQMIwg
7pjRiwSKP3LFlR0qekF1WUpC/uJ6g60cQScGquMUaWq513fQNf87EO/KIBW5qniUoxicBZAMFS0C
dyit5kAUC3HXMdIexkFG1fJ3X5C7wGgGYmtwdW/aZ5DmSL3s0NpkroOAPRktPvG282k0/Dvkq3Do
geFy459ge01fhe/BY+Aru9ILT/oRxR+vf9cei4PwGD3NRwIGirzgjvWQ3a4DrfaYiieoOxVRTzqN
hGGTtzhTO2Cyq3rj98bX+ig58jewXxyNMwuJtJ3GrAxTIYWPB63tWpTfZl9wKxc9h10JLHjK1A9j
bTQVSvg4ViQ5qwR3LuL7hodSkhJ+3D7k25nSajFUJKnlcOT7mFzsbqtbEfj7jz3AVcWBDx35+2xL
ryI7m7h9FWh0az2SjWpOMNboTt/7n9KZMIiUFmcRVnAQYWUf6cN4z67fMQIa3UIVkirsgpwcSozq
Nm+DVphxwXTLzXLEdUMvDfJVaG5zPlChskaSXFi6J0Oh474CrwyrT8laDhVjcAbDPEGDAzoSHy1/
UDk/ZOVArO9EhZYxLVqjjxGfNRHiIjVoXLsPnoNqffTlthveTrbA3f57DKuMJpyjDJXFYdSP8yKq
6OpVqj1G+XdO6x+0Onm5bZC1eVTw4ORJaTQFZ5hvdbdcgFrUAzefWSBy1gZSoWJSg0YcSYW8V0N/
AbDI1CCUuwjT2RDj/e0lbfeWDA3s23h36jxNSj2rAI9PJdY0fDeOEdh3ScMl2IMPtwNTGoY1CR66
sP7OD3+ZpcVTGun/Ekmw+ZlpfwKjKpc/Mda2fYNfjVCZgigO6jhUOLtE4XEBBVBiDzvtMkwoOf9B
KXH7w13tURlDOzUcVKKR/BB2Qohhp07uFW/ci+LL4DFHqH/QzpHPyhu286GrVepIo8bKVzWa27hZ
QmBc49N/RO+y7FDnWs/CZuTFXHC1BKxyesDPT2psZKjpT1xmPIAFp9b8aazFs7wIup+MRv6k5wmH
U3JaqmH5TI1RH8Bbn+T9XubKIjfjpmxchKTOGrp28SVDCkfGi2zzPaipKo+5XEGGuAO1PV08Swsa
P8hIMYpsEKKyCENuNjptTWQmhQnBUcUBZaMNhRu1M3tIE0WmwTHbAlv3sqYasqoZOl5IdAcKdBRD
zoc6Mo/x65x+hmJqMdx9Kx6uLVA3fx7zBSiQEt0V1c7jhH6X9+NzHqcO+Iz9KdItecTchgwq4zF9
URPuLe47v+cGq073A2eKqLwH08SQwPmXjOvqnlSUThpF6KDiiyGLr+HrbCWf813sGE/yM/qNfvEx
28lueOFsldGt39pu9RrXFCpWQ182rWcDOndSJaVAfQ+NWsBTZXx0xraTKPLnO+G6QCpc51LORdJy
ubuHffsYuYOZ7vv99FJYrMnbf8kir7aoTzxU8jLVCmrrQpVbozjcDfwTN3Ig9XeNxg8zSKo/ylz+
fHuJrJNP/nyVnSg9J2W8gDgq5qhVFlCMDHRzEVpbEj0txnPho9UYJhmfj+ZS4kgLDbLFqMsW+Q9M
G+7aQnm9vartJuHVRWjmJCMWW34mMMD4lZAUZK5qBYBWlNacmK2t+MluOWEWyIUqs8cwTW6CGz6j
UjeFtkhJJJN6XOnMFilQ1SftCcV7BzTfLyziPdZeUhEw6HiEvwHGqvaRyxNT01ksStuJ0S+3VMkv
WDlII9d8JItIIkTB17O7MvCn+ZGxZYzLVaXiCNRqGkkiL7fmHRIJzbHZk9nT/KRWppaaAkj8rcaU
Dwn7Yc5aHRVKktTI4xCYaldr3+XglZvvO+GdsTqWQ1BBpC3qSq5HpA7Ne3GEJDgm+YyXHq/x/6SA
wLJGhZGgkhoRIAvcifcLFCaWHfB92D+iPsIeGGZEDxo2NQ9JjZF6HDMyotiizNA4hOONdaYYZmiQ
VCoLZd+Ck8MFRfM+9ckQE5nsYZaFGHtH091MYOBN5wTeUKTNQ8Ypzz2XN5aQ1a+JKNqdoE9mOGNf
JzAJLcCCLlVzFoqFUU9hnAaaEQcfMFv0ChdBOkBrJZzNrO7MRAMRK1c4DN/cyitWVyndpoDId5qP
ZCQmORr34ZPqoyNvJq72VOxUM7kbj+WlH/NX2gTX8Exz0Ved3PdKhqDSNj+a8SU3WBGFERdpMpyF
U0oonJDO0mP6MdmSXZyjc2emx2gxJQczjC5LT+ZfOiK/AiXNi1NKcVPjCQkY5r3sz45KYFcchrsr
p3nFOJMDuYKaXVhkLZQKLio3CGVeAL2x3He2ojzxDkaLCBt8s+84jFERRVzWA28b+rr6fFSMabg0
qeYAS5W9ubbap/GU3CcdVM3yyIYC3mTppmKlrnCKHjVbPU29ZewgWsj+Jf9SrbpuOpW+TG0HRTyd
RIZj+JTu3OVgWOJ9uf+C2GqNB9Z7jGWPRjxBAikTakIq0zrK9xnSx5jpeBj8wQmAOir+A6qB5VZ0
e2+cB5DcTReL+MiXizH9MT9Ing6J3MJPC2jMsFCpjFtRp1KYKtLVICOVfi1WQjvig9aSayHzpFJi
QchYaS+NdarKUaviHCl2FfSlIwnztJdCLTH5SK3RLO9BUwSurAM3hBjPVePWAlU6M/dmLZhKcnJh
kEHwCzfivdnCDI6VuDqmZWNPNdtjCI209F5mPGJYJsmfr/KqDLT10xQgBObRZLZtb+YButFzzng5
Mq5OnUpw5rAAPzBpd/G+4kqH2LtUEA6sG/pfxnx+HUSaqX7Q9TROWrgptyvvlAPhC5+BjUP9HTPw
rAC0FfTQf9JkzPYLqnx5l672LinqKOcNIDv0OHBG7aNdBJNxMbJMUCEuKgFiE8lgCXSWSrPBQA2p
vwDGbzximAWY0r8cZlkviwpmed6lYU+ArKmSPglKllohBPac2ytjLIyeFtAxfBbqGYwoSuGjsupC
HvPztomtpGK1DnpWQJ3aOSrA4+zWg9yaA5/fxRkG+8Oxd5uldPgmYjj5Vsa0NkjFKy35PzBLyp/E
4VlIgCMnGizjj9sLIx+dftqt7VCvLTkYhAKySmhThMuDGpYQbqu7vc7Fi6lGim7WHbRBjPavbp21
XfJNV/5ejbmwqJh1B8jYjFsToFdQ7nljZ4tn0ikXXiYZl2vKsw7BVvBY26ViFKgls7CoUV/DxKvZ
zmb6sztKgM5UBwMJMBFE2dXvvVvuB4/N8s5yVCpyhXOsh7GER2ENeuWxP9UsynGR5TZU7hSH/TjU
ZB4h2vc/dV92wKkKPbXRM1qIvkhPD4oDzQPMo8+HEuxO0HzxisfqtGOJ5JFt/NOtMMUvI6CBzJra
Zm0YI9T2sM18gIQtrG1uWswoYL3kN1MJtIN/2aF2FChFDRM82FE+snTFJDlq/SLl5qJZ1U8e8HVn
8Iy9OtvBx+1zs73RV8PURofZuKhaio3uhLsuNOyG9wCJ5fTCu21n22WudqignbdGtED8DZdQnSDW
lK1qqqrKCALbRjQVg94o+As0KT6ntOKyZCAfHqovadyhyMxqEm128AFC+WWCOu+DUUplQao64asG
Pm4CzeMs+bkH4YtNFA5YGLJtB7zaoxwwhHppnOQtoMTtrtQaM8vPSbqwosm2F1ytUO4H6sdRzUak
CP8QdqSg/RPAO6nbA4RoF4dQoBSniWOY3Y5hV6uU74nxWPRlCqsEUpIhrUv3YLlka1Kw3ILyvbGV
mwHc+qTKI85mAkRcirmEdHA6s9wHsRl+j3yRxc+7yU699hQqZZibBgJ5BHrAobHRmymovy/TL6ng
Tlb8PHrBZeJauTO+6nihQITpaTwI+8EhTJ/zW2jnb7eP4GYiuPpFdHW3FEXM0mVIOEdf9WsfcuVW
Z3IQqOy8gkkEzjopf9R5WyWagwFfF+HMCjxgfO8JEhBk+fa8Z1OIMA4KXdvtjTrthIKY6yq0k85T
85kwCeSJR/55HfzyWJXKMpYB87IdoXcG6eyplHoPdGpgNh/9KFf8vK2+3P5im44ryODfk3kV/SvK
hUQBPAG1gGAzSo+68FMbGLWYzeVc/34aNz+UfSxBzwPLUXkzT1NTzfxlAn8aJkKSglE721yMKEiq
LCmyql5YHVeZUgOEtdBzqJ3NYuhLY3jMBXl/e7+kLUAHlDt+2aDimDxC2WwhvQXeD1/Lj8YWffGn
ch+qZn2XQr6qer6UBcDvohpmcRfcz8cOZdFeNBd/eCWK2+xC7GZmCjEoHr1Q6JTRvMFS0IxtTKLc
OOVmxeGnqKJdtPWul+7j8a2N/4pgTVtZpO6oNI3yhicA8jRTv2bTYI9zJZhTCYrMLhrMWoSSVo9Z
/LoFxDKP90kxs0LN5sfWVfBRosKjqJf8bvWxRzWPc6BWdUCVwIy0VzH0Yoanf0AAk1elZsienCVP
iT8Op6iLkirxoiTRAacO4oFvUwTcuipPnN6IlgZK1RH4ETNLyvdexsBRKw2C1QrTrp8XtzWqh7mC
GMJtL9yMRBKOpQgdHAjJUKdW5zRtAvUUruygcxrhKYvAaiGzfH2z0qdJisCDs4gHKTU53KstTucm
GIME5+kfmEXqgDky0U0x2g07wRMsBeQm0DefnBT/KKhyBk/qk9xYy98QyGgS0mNZBFuuTLeI+rYZ
5aknUURJX/R+OnFJwhjg2r5MVjaogx3o2pKBUBDF8L3iEviitCP8FSU04nbiTs6ZzKCbLIXrVVHb
Gxut0OU9kgaiptHfxb6AMV0I2bjzzmBExs0wvFoclZ+IKKBpYYjFia1+ULJHIPidUuNsvT8XAost
YBMSul4Y5Z5BOv6vtdla3MruHWSxHhhAKwcvx/nLAME1OTEFD7r1NrBwDzlyP4A1IJj9xCrMb6NE
ZMHQecHQVJ2mgiygx9IIWawjm1b94Tzi2dPcTzuC+U4fGogMlkcChQLj+V3MlFnf3omVdSpO8oUG
XHaEg6qd69lZJMgN3POZbwyQxe12ipc8idB+rxFGzPmzc1BcUmN0PXeiS+qOIXNMbtMPVr+HyvUV
CFQocgw2kwoNEkuLREdTpJNcZqhCSuF9bMhvtyPV9rFaWaSO1WQY08grCNOEcFe1Wg/9iVOx623Z
bTz9Tvhy296/fG/AgRAXBQXQoN9jllg0cV+H+N4d+oW108UmcT7MmQ2mbBNiGtD+oCwZ2/JhPrMp
aZj2yRWyipkYTg6FpEth3yaHmhCQyoTg7gFUyntRMHs7fy6AUVPs6Z3fscAxl+LnHzeUrOuKCEyU
pNA92aCqu76tLtt9mkpT/Jl9yhZkNR/whATFv36PZnph8wcWt8Jmb0RTRMi1CIIhAAv3+7r7LGrU
TMAMwmwVe64EHEv6Jn75Tia6hh/dI3unN+//lUEqpGF+cCiKBButz/daXltjqjBu2e0AvTJBxbFC
KqclDmECI5HAQet7oKqOBNod2iyJi82DqYBXmOdViFnQrVh5aAPNCOC2XCkMpiqGdwuX+YmWeXoq
v8qtypgf3tw9ZMiGCnkEUhb6/XMtyzwESQTQWjtL5hKeMCPH2j3i6X+44soEdRIqqUhB/gVX5H2I
bWISGIQu0h1JhqEDh36hffvkS6wlUS+nCvCptiSRZnKbfYPTJwGOD/VxO3X6l9zrPRCgHkpPtTVg
LxIHYk1gNVcJBaPZvYR2b0WPnZUS0Vnn9i/bjoGrnSC/fBUTVCWRmzAudaAyyKt4OuQ4jESwMtrl
buGxSBFJSL218VSQb6KGKw0jQ2YsCFYMVcoaDnSvGt8Zy9rMQlfLokL7uHCpkhsGSQ8xlBAjtkdn
qOqMhOnIHc12BxGyEVJyjA/NMktFmiwIK12I8Z1l+TkEKGJWMXEvMdCNlxT61iZS4UUvKkgSEe+V
vRFEoco+28vQBC793NMwLTa/CGDPIpShk4OI4Hb4nqMdWgOkgAcvPLMWvV1ZWW02FYuMrhCqoUcs
AvkEKh39qUP1XTXJVveHkjFFRP6yG4unQdydrEd9rBVYPG/sAgPUJU86912XXngjMmfhIYlnRrTY
HEleoXl5an1KCnRtXcFk+NEdZYgOEyxD4jZvoxc/qnhO9zb6bo8iSLTEb1FosUjEtr3qiiYm7/7V
GeWGMgjEAN9bmlELrwZnmT7agKlzv302r2aouIvoXg6lhGuys+ef9Wyizi9bzRcg87/Ie9T+1UP7
nNugmvqreH+1SwVjPYl5oW7gPnL7MqutKfXPt6PB5sLwEuUhRiiS5OP3/QvStm+HCDFuSFsLAxw7
rdctQGI+A6lnBZ7NSL+yRQWepixBSCZhMbWzvEto2Jen4FM5QaId7BKZxcaGbRIfaiuLVMyRF1kZ
ApIJtI7kcsfR6jMzf9P2PZIdMlcB4tnc0izpYKDFYfYuKXsOjuEbr8G3/yDpwNoAKjiVQZnrxYzD
0rmD3exzKHVwYDHGBL9Jxvw4cF7f/rrb4We1AdTxLEYtU8IFG0DA9hjXx5Yb1nfNw467EYsMbvMs
Xo3R4SeIlqgbIbwI+v56V+yJOQmc3uMX2SRYxgkxltUE2c71VjapgznkhVzOxKeE+Clpzlzjx9Ej
xhbcMH/QRmCYUM5rp4cuZ7UoWFurUEdzkIM+UQxYHt6Jwkzs689A/N0RGfJ5xwKeMK1RWVJchspS
B0gOer8AKWrhxl547HGL5RCyYd5am9XS1a4SR15F1Twumybi8CWTfbgjdxYAKJYEbWPW3Ou2y0Dp
AdVPlQcK6HdDYZhoQk0mgsKwMaP8WIGGURcYqJ3tS4roSfyvFWo5wpLN1UxmBuMZJRvRSvazU7nL
ZUYytqI75JLPk7942et81L+NOxY0a/uVpRmaphjQiMNb6/dlqoq+lCKpPium6Nd3hHght5I34zEw
SxvvEpd1b2zv69Ug5ZxIg8BnNoL5sR7n5ySfXFUSv9U99+12fNkOaFcz1OdDAzLNFYKsK6DaC16+
6k2NWAdt84mlS1DdJmM6Ij0QNyiFLFddgCq5uHzMoWyLfGrxJSjDFYzJ8Kwq2HbWf7VHR7GWa7K8
jMi5xnvEcDM3wllrdpNFWEcCjORYt/eQsT6F8o1iUrgmzfCkC4J5NmetfZr50DKG3tEj4ZRwGaOm
yFwg5RtNyi18m5A3pNO/JmD/sMGI7cTP+YAg/Z+gp5tJxmpLKTfhexmvfCJPoH+9zFY44063jMyS
MVUfp2b1GX0JPEIyHXuaZ/B7CY+sM1I5pOjs4t6mz65+DBUMkgZyvHKJ5Utz7WbDpzixLiVyjf+R
hq8sUDmVMjRJrkkoCkS5YJZCbo5jgOL6z477oWi12fS6eduFWEuiEqskG9JhKmEwyB/CfNf39f/T
AJVHxULEjzMaDS42zoW2sqlPTPAecYJbu0YlR2OAanczhbhzjtU+8AUzdHS7hoAN6vj/wQ0uXcVb
9qjUyAg1Je3IS7F1Ao+LzQWkC5wDssu9YIFcZKfbGQFlY3pzPHZW8jgeQpQfp8Rm3e2Mr0c33+eh
KQJw3wGgBqgBIByWMr3/v/yD7n+1uhKVkQz/EEs8PaE9NJRPty1sX7HXtt6lwLnKGJYMg3Dzgt3s
/Qx459JXzhlEV3uPoGAGoBoMxBjuNNoCMpaZjfEmUfLPr/mrrfiHIBY36Dh1iNohd8dpH9XyGUxv
tZo4i/7YF6jK4/UvRJ6ALuvtlW9/vathyo3yTOmLSJ3QWO7Hx1oDfWVVfL9t4l8i9i8bl+L1anMV
TirLOr+4qopihrKbDtVBRk2agMnnA8shL6zNNzbz8rFX9spA1rs2hb3ObvCoh3yiE5+G+xLnQtjp
e9DUuu0x2Qmn7NHYl071Q3m+veLtO/G6YPH3fEmWAwFCVogFqTTbE9Ta++ppAuhNThVPgiDzbWvk
E91aLnU96bEEcvwW1iaXiLwMu38IbFilCpYZ4kmrXS0kTl1mBRfP7Ou+sOsOKahk/o6HVLueRBpN
0fYpxMbACuXqGi73XEapSx38TK5Ks+BY1dvtzHZljboZJEnnGhBMIjuzNLN4JgqJOrhrDKB50E5/
EN9YoHWWa1DXRCXNWYkZK9lVpM9CeuiS1kzU+5p7FDPmlcQ423S/fswENaxJVwbky/fTkaud6B4N
mXvBNxboY6VnjDywVBg3M/frhl6ALCsvEYM04ioDny9IVPBMoJPNfYRQ87zt8tspyq8DJlFJJ5To
cyMBttTt+X0d/RDbEnp0d4uc2f2Ecfw5YLXpN7cS0sS6pEuCZNBwWcnIsnEgL4UBOtLBT2037RRH
O13UvszuFN6zqunbwFk87xVF07BfdBAbpbmoshhLJBhC1Zsd6SjtcDm0pnrm3c7qK3vciYx7cPPr
rYxSgUvh0gFgBJKJjbLJi4B3tJ016wXj823fCCs7VMiK+RpGMll0q/e4xvDLYuePka05HAaoYvRG
OjYb42Z+tjJJha9pkOYOr1uwoKAvBD1IkP2Ap7rD4JjowhxkBq3bProZL1cGqTR6iupOaMheckll
dcV7qB5D5SjXwKv0DxLg0Nrw5bbF7SrLyiSVSEOZhBPiBiZj7VKfAy2uDX7VBj2fzDH2LBIulrdQ
wVOW23KqKzxt83o+LH36uQTKSZ9FVlOEeN0fF9xqWVTMbHUhGxQhwmmHji2hMgMl7V44GCCIyvG0
Jfppqiua/G7czaG53BfMb7mdba9+AvnYq7DWo/IpAFGmX7g8/0kpAtwV6anEfOVd8kYyb/IrOi+2
o9N4ACH1Lvra71jhdTPwXX8HHV6VIZ5EHUzdbou7l4/vxBBFSr4wi9kvOlRFBZaiwHbg+xWG6Egr
V4IxhhKwZ+Kcm0U4WrPM+LysSHchC1/tLcREMbhDcu/RglqlqwKjjUhHQFAl9rTdd1bM1C/ZvvhX
G0lFIHGUQ7GREQ6SPQfUACdY84T5FqKPJ1njM+Tq0sjUWIiy7dR0ZZaKQkudjGBmhB8BQoiWVmKL
y+ip2vuURnY7fAtQHBWfwqzYZUsOIrTOxoCvqSgPRvG1EHh3kNEHjDkTVFuNELtTgN9Y8PvbYWSz
3LH6jVTgEucwUA3wu7gQkfcxHWa1zW5UJVvjakaI3C5/r0xRAUtS+ICPpUv6xVvxLjvHXnkMTEzw
eSrjamMFRxoqwuVSVfQ6eRW4Bbjepp24xzgr2vDQsrVZwX+TDERbrYyKWVMrwr9ibCJ5nheYXwJT
1KmAjmaNaLU4/C7zGpROC2thXQKMi06iQpXQaTVwdpjsGSA4uewLqHcSYVL9PgUpCDAIwD85tx1m
G/5zXSwt+ZqlfZErFQ7T7CcP+Uf92iEfw+wi5yx3TWMiO4s/QZHrjQfWPjPiIQ0oMQx17hMuRQG+
qBZ7GfnazBV+gXRhd8o4DOL304851BgL3m7MrRZM5UljlCa9QaiRQHfpt05+Z4hmjspBuJv2qZNC
OZtsOQa5jtXHfAzegFb18mfeliG7yRpMZSVTMh3KJpFXxuwSP4H9+pBsIogWvREGjukueqwZXXqm
PSqGRUnWJuM/iye81q2FAXhHBr4F0zRwa9YnZt0PdI93zFFXkznEzDIzy7t0Fz9WB+5Jg1YRIAJW
5Ef/YchjG1C3+sJUZDLKZpjDBpvaOg0+6XIYvnU7dDzd8IWAAmY7t40v6b14CF1tPzNiFSOxokVj
uVxNZYWsuBnAZBVodqVCvrIQ7dvnlnG3y1SMMkAhJhhkjVEY/QhlblcMFQMAQILNjdSN7n7AL6dS
LWGiEji7SM558VrEk7lAOHLov1bB3RIw9o5xe9H9j6itC14fsHf1gmQsC+0ymK0pbUxVKdzb+8eK
e3TvoxLK/03xhfuLEPQpssZT/cJBhC36qPcKNGHi++LEEl9jLZGKPjpoEdpswtOwKiuzLp0iMcw+
/pCql9vr2x5WvR4CeuywkbIiLDjE9RGIau0dpXlPcpVjUpmQfkR+lpoGWKbSPX/UvPYheVT26lt4
1ndLC2wS85Yhy7rhSwoVdwaQQ+hLhy8bgY2TDwyMrhrfFFk5pC3vRqN0iFoo/Q2GOyvjaU6j3dg1
DAkD1s6Tg7tKVSV9HPVCgDtzFSavNcPOJ3BFqFBKZSkqMc4mzTeXAGmiViIsAfVqph0ejUXHuMU2
S1Grr0s93zKICvVR+T+kfdly3Uay7a90+B19MBVQuHHcDxg29sSZFCW9ICiKwjzP+Pq7inabm0Vo
l63TEW6HghYTVZWVmZXDWjhdZTDdKABZoOoUjWYH0iHOS4GtEe0cZ2s0xZoV3cRbkarzJjMbv037
w6BfyqJ6pMhdEC7+0eLEnLMF9YgMg+uLM7khJqzpl16zCebA7iQ/fU5dwwRNji24LgKzzVdCLKpr
VB1wZrqPpv9rDSV65V4BIFbyJQd0JyvV5/cAN3aIX11Wt7lbo7bgi1lpRM6LL5iQycDYSv36Ic2O
YStV10OHLLjkjJkzuvl37alxqovAMTzzqrkQZYoFustPLFpVPlmYVsZFVWpnViI7TEVBrkCd+HnF
OZH6uphhAqdN4HefBzf6wsgvjWv9e7uxbqpbY1s9WN/PH7DofNm6T27/VAQ66DXw+C6nzo4Qb6pJ
b/dJJbiXorWxzzgRk1WdNakLmvUs0v3orTAEwl7Q2lNcH0ud3J1fk8AIGOxjToSNRYyFyFCVsGht
QBM4xfKpsg6VNjiL9XJeliAYMDiDM4EyvcvZQ784BqCB1XfjZj42vgjoSxSgGpytCcpW0yNWb0Kj
DHB6q1eG4OUSdmcbIQ0mDFAFLy5++iEerGDKEzgmeqFswgP68lz9fsLIR4jG7vhK2N4kcIQ8NF1j
1JFRsrw+I5ZBMsApXyRvQINHuZkfRbspeGHx+HRdAuAWPGaRU5x1xKG93YasjLwv+zuZfkmCX2Gi
P3k480h0Y9hGoZTiZpPsQQmfkKZxVMsBRLzdpKXgpomyQPz8Q5PMY95byD8EDwsQ4NFKgiNznoPs
9fDYKJRIWQSXm0ehy5ZSyjBNi8x3ew+UYXcpYrsG3vwQC4Fk10RRGS4HLaTgIibcdUOzejr3rJ06
+LpALet9ucdL7RKc8egZNzZ0O6Q2xgD885ecWSc+SjuVyl2+LJFGVR1zGP95U0Yhq/+UveBV8Zp1
PCeE8/GlkfakYBOxwICMnS09xHhWs6Fo+ca6k9GYU/RI5lne5CSXfnaV+kZkB4pd7/QtbuU9KDBw
tIsmCABWccVO1s4HAEOgzdPQoVEoo+N3rTUvlXR0K6Jv5cF0xrKO7SBpA9ucm02VDIL+1TXreiqc
q4lNzTyPcfja9LgcGY/JtDfBE0kF3Yirj55TOcw6nXgMpbcq4Ahk6PdAg1kGpNmYevnX5MoYAfE+
ObPbOW3lSuBS1l1REm/NW53K5lIdYSTNGMOApQ3D+XYMTEDmW9lVbwC8dVKfJnm4Oa/MwhPlXP5M
60Yra2aN7MHtdsrWgNNSvGwvxAFds7OnS+O8fm5aQylrMOrGBZvda+4QY3SRjRZv1oKiXsmfWa4S
ICmG05WOiE9EcGv5MCBqgqKfWeUoSZreppkMW1/m+7iUnwU7KjpCzip11SS1FesEZtmyYqMgrdJ5
7B8dRc3YtVzZB22vI6pViW4HZ5ZipWyAq8NijwUcitGDnnZIEqLWKH/u07ux206xiK1dJJIzUl2c
ZItcQnf+AKr9A0E23Qg1Zy3cxoS4amjAzSIYmn9/IRdw4agm6wQLLqZjbFdXmD1zMEA+eZdPYFx2
RRnmdV15k8eHjGzcLZKwLtNI8IoCl1VLt7UhGlpZxQE4XRenKQMoq3QKcI0Njgl4eJOLfksPb5YL
NnqAOoiHVjcPWJhAJKu2bARBvhdnHUSL5fRGkoGnQGuoK6lvJDQ8h09L+klwJdYd9duGcoqiKwop
FQkHWGMsB5CJAPTYRU51Z4U2dekdxr6OU+r2ByFNzFrgerLDfDWxjvusnlgmV/YLwA/kiA8G9DXE
oL0HrqiQqluwzlevfuI5GinWK2OGOLU40Dj0GtT6Y5LYiF5ETcKCY+NrikqggKwgw7Gxu5d6mjs+
gGryoduX94NfPSBlexC9ekUiOd809zFaMgNci6AGAKG2tbTCXkROfrWKdXpknENSJITjco3wKs3g
kYZdfUHvWTxXXbIuUxFfnujE2JpPTqyuR1mSCqwpMjsnT0xvIcDimB6TrHcEl0C0fexTTkSNZa+Z
AXu0dW6x0zObtdjEyJR4Ohq/QHaS+Z9Ezl1gOPmKYFFZZV+yWW7Vb3bgb9+XTg8Gr9cuT3krHa2d
yHSKbJrGmRMVdD+JyjL7bHgVeN/P6W31vXVqX79e/PzYH2UUFkAls5kuWa8pONt3RFSEXn0fn+oQ
Z2+GKQutooBhHR3ZqdD0xgpGyiXxF1BoJl9FLwLBNvPVQU2XAVItISruxmmDZqfv2mIKHgQCPeXL
gECTUEPFgvLoy0VfHyXdtLPlS57en1dSgY7qXOirZSHtMX2MQZzws1YUTtFh3i4WMV6LFsMZkiIq
qIpqDAYcdLqvu/pOHuPrSiIbE8/G/9uCOGsSj2WQNiy8nbKrUd2OdWFrsxDSU+Bm+AKekpMk11U8
REf07wCAz9XQhZuhtyO/zt3K+ZWhrBP11jlLUnaS3prMZSv6ix6BFJb8COrH8xu32shxKoQLTqZ0
jKQ4gsbFn9KnYYNSuzP/mPfGK4dkdwg284bctEfcKWKn15mX3AjnFUV6wtkSHcGgGbIXAzj5Lpj/
BhnCtkDyqdmie3Vf7iLAcvnC7JPoNDnrEYyESL2E7Z0dtlqKtmqfujNeRZ0vR39j1EHk8/iSHin1
oKAsbyj71a6/rO66R+q2QE7YJvv6W/7t/NGy7/+YW/grGuOLeoNZkymcX0OHbsfwl9mDT9znvNr7
cqJB/ABmbKhpbyl/higlfE/qxJjdQK+/+M0uMFx8Ic8s49iQCkQNZeTI++xesjM3wStB+xoc02N7
HC7nrWiaXySTsy2dvESlpuPWx6Aui/rGVoLAQSvT+dMSOBfCvuIkbJCyjNSY44MP7xu3sBp3DERl
XtFCOHsSVoNc0xp1MlJeWcY+6jCE3f84v4zVfiGqAAzRQqoOwEWc0acl0Apj1u4bZ3a77z4HNzpY
McKb7hvK5dUh3i1OcVle44KBOdwVCGfG6oPKnwjnjiqq8z4cpwru80bF+wMYE9/lXbhTQrv9DA5o
zLshV9Y8izFDVot1p8vmjq9TOzVLGL5E/WNy4Vf3dGddxCWG2lkmSUX/MQYWu+SXEnUnC+aONDHU
pCQGi6LR4ldaGkDPnw1zG6g+sMLD6krLdosol7Rqrk9kch4jW9IQ/IFYagNOIVW5WsaXBtRwwRg5
549zdZjpdFN5x9DVedBMsCzmHXs0s+ckYlu/BxYr3kDBUUdqIHQ0nT0YHsdv5rXo6q+2y55+Aecj
UC/oZEKgUIy5kACKjYFwDa5ks4e79bhsY791a3R2pht1IyFPmW8iT5xsX2WjfPsOVZbfWweD4u0O
3hCE28hWyo7iEnQPRQBQ0fzBY5nK5iK7yAT7f/42fcACI1GrANIDhi/UKJqwFDTwL9VOCisUQgs0
NsqiXgHBLVJlLi7tU/PPtCijUVdBBMNeFOkFGFlcBv1ZXP4NOmuWTv65zVBlzmBFNFnkukDppB3H
G2tJ7qR0AQojsH+WfrlQZtAVqXLyWe/TxrVS1Qui4PG8nq+a/r8uFKCx3x8uDUzwY7LS5SLDUpVR
xZiLit15IevBx4kUzkIVbTxJYYvLFIz11Thtp3zX5Nft+GUOKnuS7qfsbgB2ltoXfkuezgtfDUVO
ZHNmCpyDbRgy8PQuz4HdN7WGPQRFeBwN+HHLxMC6TYy2fewLVfV6ifS6yFCu+r6TL+CM1pI0fza8
jGikWNwMVK4ZIkzLwVgpcIeyr5k/++cXLRLJWa8QvPXVyHL8pXqhLbfB8mjoglLJelr/ZFmcfUqB
tYoyI2wxSw+BOcSWHMaxqG5F1dP1d8KbpNcvOYlPdEDq55kKC4T5NQw/eiDq3qeHbMMKtpMTfmET
Wa2bXk8/oq2x7Q/zTdgJDlFwT14D0ZNPQG9SOCYT7JEKqP82mZxK/nz+yNZrQier5AxQBgYdlcq4
JMNzdD0dl119OfoM9IzBJ80ARraTbbYVD8Of96nAR35vArJ+LAoL7+VNgwIfHakNTh2nIODlLR7O
L1FwFV8rySebSNQla1X2KkhAB4fpx2260zcAFNmeFyPcSc7cWGOcZeqIFbGCE+MY1h5hUuE0PfD+
+pqT2NFNi67CYRR4LcG1e3WlJwtccq0eCEOQDIx4Y5AfxJSdMG+88+sTSeHsCdpNSQByFozypHcx
IvZ4Kpw8zAQaL/L7/Dh1kA8j8L+xmGiXPyGZaLyQxxYlAo8Bp2GGejyqx+KreI5bdNU4uzKb6A+c
GPiGIiu2rjR2OL2c30CRP+KHqWX06ZQZS3Uxi6w7QKFC8o6xGTAKam13XtoqkuxJAMVPIYLRRkkI
yzEweOLWHw7tpbYNrnu/f5EcDZlSxvGInm8wHmeeOdol4jh6KWz9FKjNq5U9UU4rHsepTXD7rLv2
U3bNHq+DbXrhjvgTCoepm16JsparvSGnS+dsy2RlVdDqrz6ivKxi9Llnm/RCR659ANj/tr2at8KH
GPudZ4Kq1+M4WWcYBNSY/kjpKBvNBRAdTCrazTWM6yJQBzXp/fkDFpg1vnaooZoQjRbMTTuYto5h
ZK0pfB18P1VoHtq2+Wbl823cCFy8KGDlUdSn3gzijOUdo6O+j1DszrexVzoLWt18RuDVAa5G2Hoj
eGMDxPy9tyjHKAp7VmebMaqBuQ1U1nUv3UcAM1puMsAoMWBmfcsIBM/vssAsvDJqnBzrQCo9Q0ck
UP7Is1bUdjwLYX+Yh/2oOboC8F0dJWC+5TMuyqBvWTYJIAC+6kx3rGug3Uh+/UXsdtcrCMqbNM7f
4wv0Puthxo0bcBgBYWE5NAcKYijW8ZZ8FXnF1XkbjDX+tTruLqrBMobxADWtMAIKajRXdlQnu0ef
zyZyq8N8UfoAWrarJwyi4HGLqZDbAY8f4pAaJFXCzOv6rXn7HHbeJ+dpKNJQLxEKKI07e4obe+po
R+gneJy+W7LNyu/mzYzBDXsIHTW369yeOoFK/SSEffsGZjJPvqGOSbvAwyApuo+35rcIo8zWTbaV
D6IM20+uzZsk7hVC4rlIkwiHPTr63riRrrQjmE1degQ3UPKjABio6SevsHEVEQQl6xfnTTR3YwfT
BImxilLIZKJ2MGkIX/tfGWc61S3uvZGWpWlJzKG2HgOND7cMYrVCfCf5fwe4Zz3ve6LLXIyQLDW4
8GI8nBlUN7o3bcZtVu5Ud94K4bHX/clf+8d3ikZV1/dZDCWROtCCa+50IJf0GMcoD6AHzg880eSS
4MD4btGgNsY5LZgZSit7gCUtbs+b0vVI4G1FnOWxOqUuxxTKmMzh1ZJmn3RZuqWTIaoNi3aOsziF
0SmzZKCbrgnAt6VIhTtb5OuSavugATrkrD/Gc7A1Yu3OyAJPMjGB0qmVPZqqYOTkJ3HI24o5Y5PJ
mhyGbPodb9UWM9He/BQ5/UPAcFuRze/3ideUjogfTnSQnHlBctTsWhkeOkc/WBJ4tBAN/66/3d7W
xZmVJsr+lFB0o5223/vgYYrv5VHwNhXYapMzIbVSmVFfYSEMC1I7dEDHibYYPxGYkZ889N+Ww5mR
ONW7fK6QtqAMAd+8QmH/aCH/Gh4Yo0fsxGBcAMvZ5fBJAmxiAzh3MUyBaK2caYkaxOoLeQ1ZWemK
dZwx2HOROxaZMMqlVUvwu5JhwVqbz4FvOOE++4ZpMGbCHkWhk+C+89CTWV9MOWoE0MMMvLhZZ8+L
ZWfZ83mr8pOU+V+nx7MPG6kiS3UBJ6BdpZfRMbofduXX2O838qY5lJ+Vve7SK2rj4MDwPJr2L0Fs
nnihD5TETa8nMwOCJjZi04tlU1yn+9gvfhg2/QxiaV/oGwT3j3J2BeSPRJJZvxJ9QEiV36YH1gTD
+unaTZSg3tRcllfRy//RQ/BIOjOZNaL1cOnpkH/NZbJVM8sTnCbTvzPBMOVMSxklBm0YysIfsMGw
kuFOym0wmLLYzHqQvs5u5kWGgykhx9C2yYNoCk1gPnlq4i416aiwRACtn7vuRZ4+nV+i6PA4a6NZ
4E4kzM/WheWYObDDy++tctlIQgJPwcOCp2rr0Gav6wSOkM2Asmlv1I0vFh/DJuhTEsWa6/1Rb8ER
T9wWDLgG8sgqkbgHsJgb8jl+CsCiEL+g1cYBWygyHQB8wST4hl7VO0aqIrajAqNjsdrHSWwtB5U6
BgQ6Og4PGLax58y0aTUL1PQnqZy/jI7FxTJk1JuFMuhUNmNOdVv7lvogLvBV10wBKS7C9fzJk8Ek
pgKsdNni8cBoolWpxiYEWB9OjDgXuB7obRBTFq5r/1+C+L5SJWoyDJ9AkFzNdpx8VbTNefX/yQP0
TQJ3QkpfUKlgXp1eGPvprgbPU//MeIlZi3zmi0p6qxOVVHmTxx1V25pamg4IwjTbuqqe9dvWM/H6
uSeb8QLpN5An2aPmRAa49xgIrRjl4Sce6u0LuIB0JLKGljOsuPXiW8MPDwyKFvUYDGCo1wGYN6nd
XqOcudc8GbxSQp/PLMpHm/omn3MXegAo9swC0kbnLpvoCwZsiGynDxlGPS4ZpgnGWl40ZCOpHYN/
4yCS/+FKgmoPzHcAUFZ0qqh8RjcNYPIqqen9aZyd2AQ7c/2l1ESJ4w+Ky0nhAig69RUt9KH30wpo
D5NhOFEz5u555RUI4TO4WdnUtK3a3l/y0laK2VaG7XkJH6/H+3XwadsoXuZwoV3vNyUDzgdaeOx1
FWqwoAcA0hmKpXZVCu6k4IT4HG2sAtqs6HFCslZvjYzetHXvAkDg8/m1icRw90ANh1Zp2dJGTdkq
SInWZe12jQiU6oPb43aQU/epCea2XSBm7o5judhDWthdP7jVqNnGeFdFdzUgw/VBA7Yn/BQU8vwy
15WEgJkJym4RPkxSNKkfc1Cv+IuaXnUZeTRGTdA69dH/YI3E1NFzTFQwQPFds1HRmvFSyL0fYhR9
wdTccp/uTU8O0c2nTW55J2qRX9XLU4mcGY2TOUrLDBIZoQXkNkjBgsEitUkD240mb2TvRADsHx/Q
3DI5jcGNNmcSQWiyS82DuWHYyFqGfBnrWQQUAMA6hBQEa8d3ulBOfcCkayIRApmovXpRDVpQ0DH/
cw05FcEuykmQUtbLGKc5RAS4za3ySTIE+vEhxmT7ZhFMFWmGJcPwvhdgZJO+1KrS+1IhuaPcbmMC
FrsCI9VTfXd+LeuKcSKLU4wUi7EACtn7GePdsCucySYM9uoXBrVjHADs1wpW98GfcavjtCLQk8Yi
IVZHkluiXyVSYGsxMmSK6Vj9YOdq+gvnhbiLEqoQy1T4G93GvbXIwMX3J1P1jU7e9lL46fw2fnj/
Y02nItiJnqgEnUepytoJmg5gmEl+ifvbnhBbp091XTkAbXICLXbPy1yzx6cyufxKlUppm1QztER7
RmtKqd8qmXdexOoNPpXBzvJkXV2mEk3Osa4RxDeBXzcoxVG3i5wFYH25y8ZNXSGs1upmapjBBnwW
kWEo3wslg6HmhjFiMxHWaCbI3OThYM5jaM/a4hut7A159yOsO3+JjYNVTtu67HdaRr8UcnWhTOAE
qsJdmo+XxJA/BymmrQXb8uGZy44b95Mq4NEGswT3hRWgpNHIgq1HA6wTquWE7qDyWkmVo9SnN4PG
xnVSdxjjjZIuggmrtesDHmAiK+gzBx4uJztUglqbYlzYPm0P4xJ/0bv5erJCxMAAdE3hPXIRTcDH
9wvWeyqTUwO5S6upArSJbyTKdViT2Mkzc69ltSubwXUBl6XQ2suMct/H0z9GAOaEc6GhRvq4Tpnr
Gp2o/IJ+xk8swTbXrmFL3S1BJ6OW2EIlZFboXdT9XqrBVOBE860pkDKtWWAXQVrgKwNKbTCMncvA
3WjOqsLb3hTo1dqNNsHnTQEtpBhgsH0vM6/VtM7rsvWLMPSlpH7IEiLZJZ0W0b1eXd2JJM5Lkrgq
gKz8avXJpo638R6hlKMmR7zkvKBD6U4Z/fOXZs0xYxxIVxFaEfzDHaPRpmpaGDD7dXCsogYD+Z/P
C1gzGycC+JJL1ZppNeo4sSJuJztQO39ue6+eJbfpi001lI5ioVWC6t/Py11dGEaANU2mpqzyUBYo
4nfRQlQEVTWowDSMIBaLQDFWRJj4nwaKVwMsQDypcZSXoZpbEFEgBwqAaIuKGMZXQo53EtgXnKh7
OY9kSgZISA0XnS4bZf6UN/NRT0UA4iJB7A6cCFKQrJfjEoJU5UZWvsrmMQQY+oTK2PlTWZWDKQ+q
QOXMD73AUlzkcaNATknjq6gsvIRgoFcpN2QJHs6LWj0dIIcoJijayQcO3gxj2bqsQZTelMSOuyBB
N9ws6JxcsQ0mdPO/Qnjt7q1ujMjresx0U1bljRYF33LVEtzS1W2zwABvqYauajJ3PEapN41Wm3j9
jJGbDGhLKb7X4aW8iHzo6nos4M3glaVYH55AQ4jJoiobWn9pPpv13sKo+Wxtzh/Miqs0YUW116DP
BHfle10LiraS9Y7iKVkrm2oBMXJyUUzPARAR5TTzyjJ1zgtc04QTga9+9ES5iy7G5lF2izR6GEG8
HFfhP0YBMdTTRfFNpUMoJ4lV4ITYDGnxPd2TbQjYQx1loJm1K4FgtgO0mQg+Zy0UfCdXfb+ZSwTk
F93SELajPzI8GLrdjh4QSGLnj/aTYfGlYbt8P7+jH5EQ2XI1VUPalMC48gmVSreMqCQ4QxDNepgp
TL6X+0rfmY78jDaTDBPKDCyo3eJJiQkurB5jK6PTHM37+E7YDcfWyAUF7z6G24OqHhZVnqzeHzDT
EPxgMOSpkx/nY7mpLkSFzY8dqdzSuYcSaA/irlQgrfVGr76ULzDHMB1zb3m0PDRJ7JuX9p68RDei
2fO1NyEjAkEEAm9j6HwcoueZPlYB9pyxKnf3BXg5BuA8jG57zzgKhQ1/q9tqyooCmapu8qHBaNbd
YvRK67Om8NJA9x0FVt/szoi6ir+BEb1qF97k8ba0JWAcUkysL4rMgzp80zQQMBYHKei9olDAVfV4
XonX786JQC6wK/RiqocJC2TQK3mFGRELF5ba1W1xScCO2H8TlcGEIjlVLQZQbxVsjQyqjDWKRXdg
9wJqv0f29JDU6GYWVYx/IlMjSGppBtg6uKdJRzMjnajc+vJe/hSaeAi/HmXrdoW/PBmHgXqBtwjS
CWuOhJpvQrm3iVHNTR0iSeJX0n4xF2/sNGchmsCyr67NQg5BpXDBCPM4x5ioS2vqLcyfVqNXiVio
voP2yyGWOysInaNtiyFgIfTqx3ku2IBTscxfn3iUZZbnvjIRNY/aNNgNkS7aAVPGUhM4YSj/MJs8
vqy7wkAydNLtNLQsO1GDAeBfYWrXU4zHSmgi8g20S6Psgc0lDUe1HQwvUsLYNnRJcaVxGQ7LVMJq
5iT7FBSq8pznpbBRkp0+ZzypCouiw5RT/UMQ2zQd1cF7OvgYoZk2KpgKbfAMRc5QQFFApxsjqZD3
eEGCYrZ/FF2INTU53UhON0k5pXHJgjRaHCaigRD5OIkGmNfyuu9Oi9PFBuCfsdFASJ//MJMvmtra
un6X5iq4+zpHye6CHO9VY/DM/jnAHRSYmTW7drpGLt6RimE2pYWFH+CDdIBanV+GhwJkdMk3HL0q
bR71jbFl/S9hYSv/HN3iva7yxceurSO1MiFelv0FYAO0R7d4VmPgsIzQKw7frG767fk1rzz6Tnec
R7bpDEz1xhT3wyqvpLzfDkZuJ8mdlc5OqDV2nvfXSmiJjMFKlIyWEaDKykTXVPAEvb+VcoAGAHlI
BjgsbaNHu3j+kl2Rzg6Q22ZVZHVrpV5SAKtUmN9eiwreyeZ0rIp1I+60aEBSnWySXnHHsfXCDnlH
9YEBzRJf3wxF3Tomre2y2Tdff6FMbzCuk7f1c4oWxdNo6lU++DQZ0RlauYuUOLT65+OVTA5REIsQ
xZQtHr/C6GPZnIcCwEGljaJPd284FazFlkHQI/Zr8DxhNdeNsGC/EpG8E8yZ3YC2VFYNtskD3ZEo
cRr1ssBem3p9q5eIT7ryKqWKn2WLC2Nnzyq9P6/YK/YKX4DsKtKLsgVn+l7FhibTqRRi6ZohYc4y
2JoLCC2sUJBNXPNr7+SwJ82JgynLhbQ0g5zoODsaIDFDW35INvEFaHmJLQ92H9nWaP9KrPBOLudP
rRZ0x3WPK2SkNptSBny7Q0xQqQOaCsUOFNLF1F6r1/ZkT7lTHeVCCcoGMtsGAP/xvklzP4ESjbGg
dXTlHfhucZx9iJJgLsepHPwiyQEkGNgS/XRePUQSOCuQKbXcThQ3UK4yp6kiRx0FD80Vy4o1ILKi
uoGYnO//m8O8MqUiHPwmS5xi/kyTHyjN2kNdbWj4kM+1HZS/kOp9J5MLWoGnR6aCvL54yqcJgwQP
yzfrsrNb1KKk0CHotnWFmshuEh+XnC6Uu2mqqo1LK0Er5H26rUB/1Ezg9gEEVg+s1sofwKdixI7w
0bOujG/7y1085PeJFMpYq26406bb6S/A83PAf4jGwzJ39jMGYkS9HCKZ3KUbazVulRgygeD6o2xV
zyg6v0yaL1ZaCBzzx0nAV9v9tj7usk0kyGtqvZ6lsjE3ZWjHXgKaIfClo3ZUeBRNLH+DMGzt8fpO
h7i7l+i6Wkb1gpE5zONoG9Y2lzv6rt8wPA1x49y6PANzP8hhqQAQ4eRlGqEzTWFA80+BH/RuDm+A
GqBjzfbks1irkbbC6sTq9T8Ryl1/tATlssoMTOeWT7AvhmPqO+pON4Mnq4waHgO5vSvKSIikcm6f
aLWkDsDP9SPzRZp3kRA5eVU/35bFN+hMLUZhQSMw+Gl9aSSXY3eB9o76V9J0FJna/x4Zn1OaS00D
ijdeIkrc5u60NF+VORBN8K+uhaJ4aqiE6Pi/945VMTutNPoMIUSzza1gky/XlVZ6RL/7BU9wIoe7
Z3hGFOaUQc48o+WoujLDl/MC1qp/FDHYXyvhNFwye/RwKNiublGrjVWkuyytLSfpMO1mVZ4Ryw9Z
0fh6SPZKFfzRD/Q/z9P/C1/K6z8Mcfuf/8Wfn0u81eMw6rg//ueqeinuuublpbt4qv6X/dW//tP3
f/E/F/FzU7blj47/r979Jfz+P+W7T93Tuz94yNF2803/0sy3L22fda8C8KXsv/y7P/zXy+tvuZ+r
l99/ey77omO/LYzL4rc/f7T7/vtvKtvo/zn9/X/+8PIpx9+7eylewqfsw994eWq733+TFOXfKAch
J6qgFK2bFiP4GV/++JH5b6LjXUINahGToInpt38VZdNFv/+mGP82UFzED5Df0pHh++1fbdm//kT9
t6bANuL9iH/jif7bf7/s3Rm9ndm/ij6/LuOia3//DZWJ904VdJ6GrKOGjygOwcMHq4jZZSLnfXwk
SZyOmwwtvZ87SB7tvlaJZ83ZvJOBGwgbqUvtgmpdRb0yV9HuX6WACVdJJTuTZobwgtLUj7Zea0q/
nWW5/pFYLSbvaooBoKZJN/NcD7u2JpITd0gdtvS71GSR005d5hIVUMp11MabpUvq0pU1stfGNr7O
k3bYpWFlafagaJNXhEHt0FrXI6eWi7RyzdoKn3tjqDt7CaNh01XackkApPqi90m7VWuK151BAul+
qKX4MY3z5ajpeegGwBo6dmqCXzyr2k7JQmK3amV4QGrQH0hAl00mtda2TzrzYBiJ7pcKmXcMD/Cq
x0duFPTQO9OYWBeyEUu7OK7JhljFcBGoqbyp0IW5byPA6pnRUH3Xhk5xC0KG3ZTnuodYTt7hyRRu
pZ6A3LXup5sqaa3aQWlZ+aTVS+yblSZ/tVKq7bo4bHxDDaO9NKTthZblyXFR9MG1cmp4mjVZt1E0
S1eSuQAoYMmUYh9qcevmXQ5Xo0yWU5XqBJZE2sASDLMOUl5LTXZ0mK1DoOmTJ1ch3RZ1hXn5sUa6
tYuRv57i9nbWJf0uanrULmgngckIxuRLSCR6KymV+jkrJGCQxgXdFUOG7eymeZfnXeXOQIN4mjMC
zKIgnJ8XqjTbqUnrg1SqRmzTRm53aPEsb6uZmseSdJg8qNsKBfuprUJUD+TeupSpUXt6VIAEJuzj
yklHCpZmqawvB92qj1bfBpsqDspnM4nm+7lT1a9GP8gPtayV11XRJIegCWiyqbuBbsdpSLBhstI5
hLaoi9Rlme9GNK8CX6E05gOq+vWLXjdgS5mCyrckNcqcOsjiyjY6gyI5q5hNuynnzvBI0+aDW9Mr
ifbmdUOnIbNTXQ5ab2jDTvcCqSiOFVj3DlHcT56WkPAZpzt4aV9b+0GpiTOgfOyVNMsOwdIHO6ke
k5dknMfUruJcvU27FI0qXa7L+8Bo8ZIt0mG0DUttj+UUBcdeNwD7ZdS4mFmpe7SqigtpKQJAKiXa
NuyW1C3NVvY7XYkvCEViFwB3yNSbtLswlDC4aeBOt4mkhn64yNEW/GnKxRQU5VejVcbrxKjlx9iM
VL9Ngv4CXWDlcUjkzh8ypdkP8ljOdrWEZJdEZrnvkry5zKKh23WBGmGGJJ3a70lfIYNOC218oENe
3ka4mp9SK600u5BzK9zgPpcy3imLCq64tlZVJ6SDcQDkZtu6Vl/ET2Zagx9MBQTzxhqr0XTlNu8l
pzBmE+1DCAcw0Z1gBilrYsOe9VHbFWENkKOwIMWLBCpLkCwCYdxRlrH6lreBOdhj2RUHYo6pR9Qp
9LIhBX681YTjc6ibqpfC6cX2kpgFojOadZNdtEsSs6Y+46FE9uAAcGEzg342xacF3M/XYZKroZ2D
uam15XkglwBNC+7wa3WMnYx6dz90IKuz8yxMLkK9AdxXigF3xzDlPvGKVgYshWEN1/Nijn41dcns
KCM6p5rOar1ojsvrERvymVatIV/NmrlcNXE2XDatGhxa0AsDxzKVksUeMx3YNbVSKgtyxxFGwUxc
edUe2nI4dIs13OThCL6nNG80UGsAEvAl1sNmbxTG9P+Z+5LutnV021/EuwgSJIgpG7W2ZUl2HGfC
ZachAYJg34C//m6dU+tdR8c3elVv8gaVSZ0EIonmw/5280t3ejz5AKvXWFjeus05gF42aHVwRZ7h
n+LQ7kU2ttIpqUm5nDssuOeOu0UXd01GE+lIivBb1QwhtUyJB0GCA1DwUbThvGTL3qKlgFe360Fk
1Cx14MZFpnNoVGgx79zKkQcly24vPL95Zeg3x7gIijVPyVCGWdMVx65vpl9aOda7h6PjOS+w11td
496lqm6eFy19oO4zdY/BUDvPuBTrIswbZ4mYI5wO7xT8p6m1269epqACkIu4G4Le+9oWLsSVFjFy
N4F98Jr2S3fELJu/TU5euABWmvHs1zPZlW0Br55SiM2QpQotfcdP8G83J4uXrQrtYnRYTLrJ+rIQ
q80jPXOwoNEvf8WLItgtzNL+gEwWYXBEuD/zWhfrWggV13OuDpWvnT2yOgP0RtJhS1k2NnEQaLVb
MtHHjlPJWNbWRdij2B4Jpi2IR9rek4JiWxbt7I0ht3PvaaHL9BYYSr+DHo3o41yV36fa40mjmnpN
l8DLQglk8q0pHHlU3cA1tKVC3xU2w90PorDMjqbcODAQsOcRRn+9xUMymxlzNl3GsBjG6blrlDBh
PqIeiASI9DuR9zbUFsXUZvjnZuhuVdEHuEvKjt45Q+ZBxc39YmP5fn5edBMgZouw7KDrUs6xXiov
MYraD2SZNarTkv0qJ8FownldJZ1cYD8xWUiv87yCdKEzdh6gJ6dri1D2VjVEQUH4uZeSnFS3YFWk
ynE5NgKa+pjzXebgT2vZaLdWyIa3ivypcBAu3InUeg9kN/vxZKQScT+35S+sMFjiEDhgvZqmqqFX
acV84E5uo7lqS7CJg3rqTnY+T/gtXuvBJ3Qo7DdF6JKHA2vNY9aK8WGQDfDdIKXzGRWN/wgcYVzD
2CNHzJpVd48jMz7EAH6FxApsxXJV6jS7q7uGxTjAa3ESTt67O1NQFxO7xUH4PTCFTzfgGRFrCGvT
WVCqp8aeh6h1bV5vMitjVghSMg1k5E5uNe2WisznVlfDi6cH54DytwVI48lN7mXyPGPfW2ER8y9c
WP1DW3sqnribbcZAgMlZibpIxsY4j02XVvioKMJQSILUP9Jsw+wRrYKm8KJpSIukp1WTjIEPT4lK
DksfqWxZfKg4ltEBC8+f5rWChPMn7kJQr6Wu6mg0aCrLWMqR+RFFUyaIWcZmJ1Zt4POo9QdrE7S4
9SXlYNJXe7anVd27nCQ0Q/ByLTS/NySzHdibiiyICmQOVvE8y+bOE6O9t5hgc3ihMW8F1EHPOihJ
3PdV+loXVXlXgOj22khp4nksgKV2dtbEZEnrOm710h76DPfNcnAxB7CZm1+T5xhI/ALNfymXW1tH
omrGkuMlXsjIXlkhrVXm5XozW5M+QSJhw3VCg2kMhXrzLlKOXCjKhvMw1/naBbuGRKMkIKaCWj21
2GOxHmK3B+UlBsnQ6LBrfeJFS24h53TJCXIBpEvYfN/hul3tK7PYX+QyoUQKZruaV2ObenSlZjmc
gQCCiEAG13qx8hbh3UGLEJO4tIOgRArkYLZVgQCABCQjkW8rkhXPpnLyA/o0+c+RKQOWOTNDtupc
lLUhN+7sRSBPZ7ABFRpdSd31DqznbWJVa6decpiks7zE7yxSB+sJN9WX1A5MH2as1mXiMzN3MApo
hbcV/ix14no5Ws2s6nMn0bmDmkFarIYhSKB2U8NreyVHar3wbBpEOJSXQ9lGPrUTCSPmJrIbt+kj
V1LSxapX9VlRnJIRHQafhyjf2KXHqqsvhoy2F8JnDu45pBVNv0JBRVgSuAX4+rWAeCR0VV47ccoB
ooY5UpIh6VcSDL7JcuWTZtgDE+E6Tg8MOptwBSlmGuB8zi4oOHbFg+0iUi2kdY0yZkmZM0bMmGHe
eSQb8c1KaarInaefKc5jHy1VliezqVmz8gZQ47Z2mc155GJeTYlLUguuO4Mm9baZsvSVAfXdwg+D
zrEC5fqlWVL73QyW9mPAPKKMmdZaxNpKW/5U2ClOr0PR58HP3GH1sbbww+ARsiS4amF1uaXZYH8n
G6NxaRKIxlrNArVV7YgmqRaOoK+e52hDZpZ3b4ydzSLsugwKH5cX4IPWSnPg/4XFtrkqxN3s9h6Q
Qm3rw+ik7l2WOcvdAqhWhOjK8SLqxYD/gIgFYjRiGLhqWM+9RKWPeRu2jIKGaXXUR1U1j0zEvmdV
IApLVPFxrQZW4A7jBGv8pZZFNT6X/pKNnkPDQVVi3kxElmffcodgI22WB7hRtsuM7kjJjQbNj2gb
y4JMqHTbwW0O6TTlIH2Ztm9WqRcgbz4s2gsj4oEanbN6reAz7B6yxfVDB4dv2HD3fUTWSozicEw6
RdvXru9kjABJEmn2NuYtCjxZ0Q4qak9tjRq6b63v0bCBagkBMAAB1myp+hjRfngdKURt8zTqk0+H
Jk61tqvL9tn87AXvYk/bINNb/vjgTs0Uc8M4+h92DnWCceW9n1nyoRjT4HEEdWA1VZMASAsw9X3M
BLqcLqMbR9Tpm86X7ERLn+zlTKDgaQQKKlHlImFZSddpjso4rGXqvyg7rVY9CrHHWmTOczllIOvj
JvKcz4vVhbihKr7BPU3/4NmIA9chGl7qLYd9iQW2bdg1Ez2UBt8r9BzdvTqB1j+BwCLMC46+7JkO
nhiSig/qhqPEBc/60BCwOSfE4cAHwU30CTydfkfuCgsdAe3Sx1FWq9GMSZ5Pa1S6S2QvFo6G/haj
/wopvIxHHR9ojYsqGLT+q/FsPHNfUf/ol+ldH5htO7MURSZfD6a7FfJ3BeH+NZYfsICB2+leIOvf
n62zTdabwT7Oges3IfGmad8UPLjxBq+7in8Nw2CGdSGxo4d5rV0n3QjGvmcfFazB81icAKuAPt/E
ZRuDDNEhbOP/wtf9H5gT3iNzQF51Lwz6f8TudS2BxWFLjma3DJGNWmfTrct7GkPa9iv/lVfxhTZ3
cZQfq7t/t53zryf+n8GvEHmH59T3anKka+8rwJ/pftmL++yOHi4hQsEm38l7lGc3DbE+fWZQEFzY
lzv8H3PVdyfFUHEf2xjeJ04T1Xdi06yBpdwDmA1xzG/JW7tbnm9zAD6btaBdweyWg5T+D9/0Oc/J
OCzO0TA3os0vXu2CGa4P0os/oJ7/whY/YomX2X+1GunHcS4z+kODWniVjRudc8wJw9Esy3cLZjWo
pH79eZjPFsbHYa4WYYa9sFWTc2Rjle6GyioSjdSyGyTuTwdBLyBwIUZznWvdUE8WPunMPZbje+m/
81tI/aev6sM/fzUHCx8+xES6x5q5O9U1GCD4Esw3taRX5Ii/p7rne8CQGcgN1/RQM9WibUrcHBC6
SpN5A47ACh40oQ3ZyM1O1yebMXSy/zPYVUuY5XXDF+0eL2Zr6uBUESAE/1LKhjwaocVB1PsKFxf3
OT1ZT3+eEp/O8A9DXzWGLdSCXVq7x2UBtDMkdbCT8GNi2Fz+PM51C/EfL/RqilcAotmEF2qOcgwv
2XwXHpHokksDulil0S0nmFsPdjXXrQV4iV+4x0E/Zgg5BiYYez5ckmfrP3oynAKcg/3qetdygrrE
Ssgt99jHQNYvBm9l5GzV3qxwABz/fXvEv9/kh/EuT/5xsyhxdLoYr43Z9+B4CVToN8PrZdfvv+U3
uVifLucPo101xmyouGeLu0chcRV0x9BMP2/MjE+/1IcRrlY07t85hPz0KL6oLZhmSbee9zxhkfk6
xTbkuRfDi1sZAtcsxr9fIrTHgA7QPUIH//eXOC0N7+lCjyXA2MZ75FyEfVAmqRrv5cxi4XphwL5b
CnwFVj6RXNyYNVfMk3+Mf7UcHK1nVXB6LILuMc/MLlXZKqdD0hc8HMcl8RQ80NHv+fO7/vRVf3jq
q0Ux+QB2Czw1/FdXsig3VlUBpbBBj+2f/zzSJ1saaMRQ+OEORFGkX9VggykAC5b+0WlT+wXNB/0k
ndqsIP+aAYFTU0Qw4tHxnwe9/PyrY9RzMRg0Qg5yTq4lZL7fyJQO7Oims4oGI+pksRTQGIfM4Z9H
+qQk+W2kq89naz9QFfPRCbDUO2jAo8BFvRAxYEXyk4pUv7Z5yeIyA2L455E/+YQQ5UIyzGxmg7V0
9WLtzK9Htw2OvEb2kyph2qdG55mWPAmmmyLgzwZD2e7bvn/RxVz7vo7Czajx+LFo3ESy77n3DIho
5/k3aFifvU2fXco79HgvrhG/L8YFMk1AGvxoj36symUFdssaXV8/hmD3RWfmKZ+8Ww5loCh8Nlsu
RR23CRR01wRXoFHdjByTY67HSPFu1XXYuo2KnKDb6WVZ1whsQfapChsYBuNDhLhj7sc5eLKUOYI9
uS7S7GBGVmJfzO64+dKCwTlVNTIrJJgxP1ri7qH8DjV1Q6KqSFc/a7AMKRe7SXtJN4DpJeDdwL8K
9VpZ33n7pS77UFdmx2xgUkQkeBkhcK91zu1oHMuwqLtV28lwmvvIGUH9remT34uvOfxDeF1sy/kt
Hfu/pAG24pE/TBs+14cmz59Na51KSMT6GRUsPsHKwa+spR/athV6MD/Nlb1pQK+Q+Q+7fmicB+Kj
r8xJVGhYaCwkg9uEE+XlXIQBdOcha/ULoJwQN+AXtsAwUn6j2dfUk2+dI5K5zu6dFL75MzByTy4x
uulZSH0SzwXSqoEPeO0XAnyrzNXdCJ5r0wXvFZ/dsO9TuL56zSZ3IOlQNdBBcqbyWY1mw/QEBXqO
d+OvbDTArAFmMH6/LTN2YKUf1hbgJc3WDWOPmY1AKJCIwI8mj1X6I0WDRYPt6lkk0ZOMl5nHsP1O
ivYHMwW+nFOc0qIC2tCEOBoSpGonMm3uh4kfHNzHs/mpcX4xrwxNiZEJfqkHf7lsM5P7lr1e0sjR
tmqrVz9lq3zhSWvrsIVIa3xz81+cnK300HRoldabDorTfNFRkL8G9XdcJEOT44Pb9WPjWonQ8Irm
lgprtGmWDdwrwk4Hx1KbuFH0hE4iAmu9Q1nRXd+7K77UsSOHb6oidYQLLyLIBcTcvVkD4E4ysp7s
r1a6tXV9B+FuJOp2iEmH2rLWJ6d9ZdXyILJ0nZEzr6d1Pg3bXqWbgMjVALQNH+Grm4PtjRabZmiX
YD5tYcZzX5J36tIkAzzld/LYzeegeBuAd4HtHF1inluPQjkvojaFEbbNtn4PSArHat0uIZ3QFsHZ
kwcicYGVNsOdA5C1Qwe3Cr6ggZrkgxeVotvklx6QBZQHtNZonmdgSH7cB3AX08MjGnDxIuWG+Cma
Hc0d/KW2tYO4FNeBl9uFxGWEnUXGDcAWcwc88rjAQ17IfpXaKsoafw09/w228WcnH3Zm7sDYIYD2
84pAhvBiDvtq6wjrGyCe3jg8D4UaAS43akKny8+bpBe5/x8cfR9GvZZ75QSYXz2mx1TyN9bAo6Gf
j2rB3vTn0+ezuskD6AGNNu5EAS5Hv2/VUlWN1WbZCSYBsROVCQLa198ZWIf2y0244dM3+WGsq8Iw
nQitZmMdi19d0l/u/Flovc8bHmVP2KfUAzQAJ7TQDs0NZOezMuLjM159QX8ELT3Q2WmwxNaWG36x
gtDieONN3hjl2ubUjG2LLml2snfwpIkMDUkQFrvL+wS/MRbdWu7M7Xf62Yn+4dmuGc+eZcFPxLMA
4ZgEoPk+2xXPBbJigtCOm5XcZSu0DG+8z2tD/kux6wF3CC6ELRecrauahYG5lLt2dlJbGIEm6WN2
n67Qyl395RIdUaRk3VTyfvp2Pwx5Ofw/XJKg7GxgYJ6d2LmAY8gQCR9MWTRZV/2G7FSNaHb48d++
LX36ej8Me3WtSMt8gPdPdkIr0Y2MbxG48VcBei7o1zt1df7zHLo12lUV6jjG6HnKTmZq4xwqN7fH
9VMW3zIFMtCfh/rs/o5vyBG0A0iH+Bcq3scXKqe86Zw5hzWhgdTS3YMZAYkK7EmgxG7s8D/4gNhj
CKOXTZTacOX7fby+q3o1ZsPposQOkEYtQvi0A4ZBHwT2fHF98ve3pYif7Th4Rof6qAoRdXA1qKvA
AXFndpSgV6/QPNwW7vg45vOj1s3XkVs3fOCubZ3/Whgu9/wAiK4LrdHVS8175P4oOzjC/RTu8yZs
t3pVrpeH9EkjGyO0H9W+uiOwnUR2xIrLxHrMj7e22cskub40gdWNjiILUOpfw9gB7XkwdcFRkcJ+
hbNY9ZSBDWhuHBw3Rrm2XvV65HFA4n4cHNLXUdmV4h6km38RaX/j0X7EUT8f5QISX+A0JNT+PmlS
dum+pfwItOmZ5u6qufCPbiyEK18kfLPfJ+bVzmJlMKGfSH9Sy6NNwIHpQk0esulc1NYXu2Vr29Gr
gafxjWEv/+zvnwnfJkA/A2cPXB6ur2Kuo/1MmeIp37bbIiEv0xSBnIl4hHJF6+TW8rvaWQi0v5gJ
+NP2bTzu9U26NNwQ0zjnvCdwkxCnwrJjp692njfoWy/0sqg+PNllLBiWcYKHwzLwr6Nq7YymRmbu
WeLJLtMfVROSRdBKTprNjZd4NT/+Ggq034sjB1wW/uErlWeLYuVIz3QtH+2kgWyCPt6tg7B6VEcg
Bjee7NZoV/UL84axKwZ65uw9Qw3Ov/75aS6bw/V7cy52AgHMRQJ0KH6f7PNiwPVw6PmCGusDCPhb
XNJ3t+Q0nz7Eh1Eu//+Hg3T0jUTyJT0TpY9DTp79BZbFf36Qv5qNf3qSy2H+YYwhD4gyhJ77r/V2
XmWbFs45iNMs4AJRwPMLeRn0YDAndBnSzXgqsCVCMgFhzb8poP57fnx42Muy+PBDHNHLusUPudxV
C33Xq41G7Nufn/b6JP17EAc4lQ0QB9nxV5u+Z/VNTX33fHGpDOhxWJdr9rxEdbi0SCwXsCb6fxzx
WrQMXqPOM8/FtDcJ6+4vI06PUEdHQXd/GbF4+Q8eEUi4zwi2S/oXb//je/TA0bZmh59xVV9W5cl5
niHVfSlgzAC/xRwVw61D7LrE/OulfhjRu7Iy64N2al0GGltcb72DvxvPDayTASKvgIMgpT2ewluT
5a9gpetp+3HM62phoX0HRe+Zn9stf8GrjHIbl+/Qf0JvEipl58zWC6yy7ut7NEvhZGMnsP6vw+4F
UeOXxK34z6/9s6XqQgwByTZFiRZcbQh8CGw9lum5kujCum22kR5///MQn05e8CBglIet2vWuZUXC
NojtIOmZgLjb9F98dPK9PnQ6f21ca63yPUCf74WiUITOQCZN6IibJgufPueH3+D8vkrnvAlMjt8A
aufOE2H72EQpYgXSwxSbJ5UUq1sv9pPTEJ1ngvossKGout5pOYwxmkLzM5rQYJ/kQHXeBTv16b9Q
5X9LB/S/qnt+UwT9US30/6EOiGFL/99lQNHy83su3j7KgC5/4W8VEAn+K4B/MLpr8KEMAHljv/xb
BESc/7oUQvxiJugSlEU4YP+lAfLIf9keXOQYangUMvCU+z8iIBpAOYTZizsp/hpka+zfUQHBDeH3
SwNsUnD64kewAFU8brfX9ctSzfhpMtBRkyPqgjlTRHqt9xO4VFFfB9sJ5gErH/6esWXLY9W9lB32
RVugy1O7g4jyAJtEVsHNAdvmFgQjIM0m/eKQstj2PU/qvDz3lpfGSy7gxNIDASyi1LP11+Lk8em7
N1RkR2briL+wt0u5ZT18abzGlBGiaPdZr5tNQxWizQIgv1YjQwjyn9rWxIQUaYRIeHeQeVwF9tuQ
QQft0tgSyk9EbqfAXosuqhowpFuqA1j/IRy0zb0T+hwwBYVRQW4FiApKFUyTZr1alhQeCfV4AGdr
CmcpdtoD8XcuitMyZCIqWLlXRctC5nc5bE6HacXSnkPT1z2wGpIBJfYldZbQG/r94Cp/1assCA1H
QW2nowxrnqPjwQsLKX7uV4TsxpnHdn7g/XKaBcYqtXpJSfXD51MZLl3+q+vKrz2IhevJLD7MHzcT
FnIMp8EDGwHGNx6/50gJhQXCCE/I1onBkwSJrUqUx9uogcspNxNfN2R5l8p6cUsIuXTQrYicdyAa
Jdy5mLpl09dWeZsUYZH6Zw7u41oSv45M5sZ5xy2w/8opDjKwviT80iqyTSe5E9y1ASwNz12Rwd11
/ka9reH+G6YaLr05VF9tq/YlJEi+llB1mHZKcL+5xFCbVZkGrwEd87AqCn/Tg2+RTv1qastvhdsi
LueoCnIWolChKpw5TpV+HwKGs0mTE6x6gZFWHWI9yjpsOTq7GhfRFU/BJvddKKaLeg5huD6iZ9Ed
SmmVq368cCVhfNrN/OgtsDIcFVwnF1duUv4A6+1nyCo2li6ziMMPNioqueuhM7m84XFfumM0ln4W
TyXl6+mCUXsN+FIiqxMFP0F49PysfBmEzq7tp5cM3kshH6UDEuE3Xyw7uzNdlHKcpH32rnV+t1iB
3g4T9LlpaiIrBwLB5uwVlEc/kvDHBNiCt12M8wMVzdZr5ns42D7wrOrXzINbVF0TKCrG+9zvfi1u
9gDi72YKVoWdpVvXiXTGxMbM4PRj7X6tF59GUs1gLGCVly6NjA3uOAUZNwRZCr4+SxDZ6DTuKj9L
cNH/ZjQBCzNFN8K1aAWWH8BL/A86h3qlsmHb9JLfDY0P4FuVoW9b69kQCxGZzpfMpHdj5t0N4xKW
M+I7lJHJAP+MpDLYGYrFn1d69IC4mAaCtYK9QLsKiKD3D0vd7rOpvm8CtMwh/ID1eQlQXaONjIwj
EXkCG0DZ9Fjw3oRQVcJU4uWWjPPA2swOiMSW2FvwEl8tPyA/a7duh2wggenUFsV9lskeoivwgDsD
4E4s5D6l/RF0VDfMd2PLyCqfQbVcan6n9agTwWoaWXf+XFoP2XwH4wNyL+Ww65yh23Sq2PnuXCaW
XaYxqUrQWN1zOlEXmrinHnteAnI/SLykeJ2WFIz1wQ7N7PWRGYLzeNHc20xn4TQUeWi5SL6fHF3v
0HjYiakbNx482cNx4TJ2NKxmU7kneoAHPWsx4z21s80kQ6dVQZwycyjLBVxVZSJul6uRwiWeOHrj
ONMmnWXIqPumhY2gmCpL5LwcsIqXmKXBFlgRfBQsqCU6CvhWZbmIRekjr1HQIky74cvCKxopDzTo
tkeUTvB9tGtoZnh/Tu1FJHzc9PUAmQ4+CgvgaRVQ9V265nlOpxNhiEotsorcOVa64MH7eUcf2paG
KSWP0KU8uO78HVpy1JjOhOKSSOsJNFq0OZ5aw7oDGbPxUdX9yu69Yu+NzsOct9WausOPsiy9ZBx5
sTcG0qZhhr1W6beIMeo0ONZox8YjtCq+F8QyI3XCitZKGjeA85CCDw5FKlDMnqou7bDe0a3ErhNb
ARsOsvIf0sW/GwdoWdt8PDrgPbe6QGOopXeFHIKEefnBNtZXoF+IpZmw847aX0LuqB/DNC7bZWlg
/EVGIF4QELBy3vudc+l7DZFD637bVGBr5IqSizQJ4ln8uaqhEQt7EBw2fAl+Qj8Htzs5LjFctmEp
/4p5oUPtsxI863yT5W6wsbr60M4pyJpucwpGwiPEsCTSp2Mki0XG7DB7JSx8kdKb1G36LLAnDkWQ
ruUkm22PHW0eyG62PGQ9CVjXTNM30TkrzwJteepKLAobcj6QEOg6l4ghgMI37qsOnlVCYx23lR9K
MUNklc5rxpdfdje9WUOL/jMjCSmzUwtqsBWUdOXxYJuCk57UDXsruWfCYMRXNKreE1h8FdVYbAa+
5xATwZ5yL5X30DAl1yIYQu4ipJqO36T1a+buI1j+TQTKuk66ipwvrVOtOPj6nQdPsr4JMxp8qawK
bThF4K6Qp+it5SdWT8C0Ssx1i2wgNvBiWjmQulAqQq+QxR0SQTYQ2U5nVntPVYvsq3lsq5iBjrFp
Z+zj3cKiojTthpo2csERXC0B0i3atKd77Mxroqc+Dpqu3BdLPx1SkFxD6S2xDArvDTz7xJcDewOg
vkZjcq16Pbw5vbVTC8jZThE8SfTyE1pLZMVAHQQtgYYPhtuYVTB6VZwhhyIpOxGXc+lsJhe/AeJj
naT4M+bNt7l322gQ1MLx1yHFRE5qW9tiW026uxsUOMSV7KOBFnI1XajtiMN9SG2cPqMNsRaMyLqm
yyARmMh2yfVb6ZFqaymorGjV3Y+i03FWw57ZBeOeLdN4Z2CcEGopsLtOGVwL6/Z+mCUEuamH4Jsx
eKtdoTak6Fts8P4QTzDgwPJP48IEzX7BErBhgrcVFCxgbptt5wCVFxiu8UAxhyNDZMMlPoIDNXzm
cii8BI6H2Csqhl22H1eIYrbDIHe91ZzbJ676X3TO1AOU4t+CZZjX4wz/XYi5msuham8chJRYGV0B
M3ciKQtwECCZvq8zb90tjXxpRw20rqJNYi2QzckFGqYe9eGY+uYAiv469UpynzEOGRjEGcjV3E6k
QBacgt2fnbMN5OAzlEkMux0fIGAGoPD3EOVAY1Y5RShmf9rQntBTtTTJQpt846dTYlqmUHQw2YcU
ouLSPEsRW15j71SpW0jdJnWisA+EmC0fdtKMPJoD2m1A0YeNvCsgJpkADJQTX/nLcvYNhKikUReL
HKxWq0z3dbVMG7iMoU/W/PArWEIsfp3tPA0/VK/yYH40Qf6zIDjMBW2koNUDHaY7GBXo+67yC8jW
sPT1wO4Wd1nZDc5/mcoh6oc+i6aimTekhvZHLfMbbhfLPZ/IfZPrHUhaelO1uEAwUye48G/tsT5d
AvX2gdVuFUT1exgZVnHcgdew9wTJVzhvsygFJ/Zgiewe6R39qlKigwAfHKh2gcRioHO7sikSg22A
ssjIy/BOgMmMNY/TVr3hh8LHpWVbr+z0brGdn4rIIOEaZi8Ugrm9pLkPbZ+vk9oT1hoS0+/dBIkl
3IYRBaCgg5/UxXcY4o5lou1dX6O7WU1tCH5zm7SNdZBtLx8WU8Vu5sXDxHZFUf20l/W8lC8TYg5C
CGXvSmhmwpmARGD7bjQb1FmVtL7UXdknHWQlERw41yNggHhWEn6Pbrv3gETMTrqBJLePpsn+Vone
gfeiN65cgzD7cvZiv0S+aZ/Na9pyN8osbMOjj2ppBG2zFnfg6CDHaExDrqC3heUC7HbNBjKcdpUS
ZId3CFtuPZQPrb8S0IImYGAMkbGg4VbzsnLbdW8YuBidAGXF6g5ywT2msmQBzID8HBodItgZ5LBG
rRSeLx9hLTNRtHx9BZlO2mxG6yKnFaKNZDrdt/DY3gn1paobOCxy/S4Iz+OmHXBJcpZ+U1lDGsnO
hbYfKsKItrYLiF6aN3WQNkiNdd3hyqRJPGB3Cq06zohjxUFtz7HJsPAk1OWhnjqUp2nwDmUOlDQe
iE01O9QZNJGDNX1JW9KEpjfPvKuhzC9NEFtIzIydIJBJVfhbaqxHSPTCwnJDaMsyRjjoMVk8tj02
gro9Mw159rBzLe5HXQ3Zdj3ZYySW5WCgH1rPPsc+PRVgyUAMBruH86J05DacxVAGydjv5++s0fkW
8be4D2m6G+B/GARkb5v0qZRTdrlE7gdIASuI7GJe/6KWs6k8VMktqdrQs3RUl3mYdSOJiUFRDZ33
N9C6Elza69DzSL8q0nT/38yd2XLbSPbmX2VeAB1AYr/FQoqkqNWSbN0gbMnGltiR2J5+fqx/z3SV
pmxH19VEdFR3V5VJYsnMc77zLWtlPo5qKW80OTb0iT+sJ4saMZrbBgXYrNn7rIVzZDK6Li+KRx0x
+r4qLoh0XTypbIHylbnIlnpqz6Gvw8svWDbbC7u6yUOpb0zbV3+/yB7VDw8gdjsmDt1Gk744XzV2
sHTytNB1hOL7rO/Jl2J6niGJworhGhSpCaE9kUleqClskrU7WJuOHb/7xZ+00DQqjYeZPLd6+U3a
1E3bpfXPvueS/53Oc9yY0/02crK7ad+esrm+Ta3GP7jLcNQ5WU0bIVmKHko41f3qsBXj3dCYTbJD
6/XV1qzXXpY7u0v2+dLEJvovXzBWzzJvDddpfRtW84emmlOb8edWtGiBpiOxc4aWkhaHh8FlCVWl
0+xTjR/1DZhFhsPYeWGmxLPnwTBDRxsO6XY/FWhiy3S+nZrCPPg1bWiuT0ks5zZC9adhzuAfy8Rv
D/D+sQ5s7rrykq8zYbI6JeZba7TFHp5rODs9NZaLyjRVSN4YimPHRTEVlnbkwt/cm03dxX5S3C66
tS9zGUpiWq+mDEBCzyvmoO1tW5JwU/lf/U5jOFou7Ebl+wS1PKy6/Jx5ly4CX4mkbD8lmncFXHwz
jO2EYhfx6zSPMZpNLJhwFB/SrzgrXqIYy8/L5qsdVNgvXZLSyXnTSdvar0Nbp+EkDJp6oRWnnnOv
ks3TmBnvqU85b6YGlPmsW4NUI8NotptPWVsSjZcAz3Qa6Eg+yxADL8gxa8t0q52g6fSq2WmVzaS+
1GNL1OnOlmAoeYPQU/XDFm61eFl669YuMj32uvYOnSENRY8MbkWtXTWKnzEtAQJjKlh8/w3va+lI
ceWZKqYN3Ou2coJkVTLGzSeSTZqE7ni3eL6ibE0TduEMjXYRZ7TVoTVM2OAScjs51XOTV/p+sosE
pmf3oyzpPgCgyqrQd337WNfCZGE6WziPbHUGijH8HZiWADRpqd8Fgz29L0Y7HAdq1tAus9eyTIt9
J8jxGTz3Cmsqwqx3VrLNsZaYa9jUVAFbqwVJdynt8/qLMOStayNB27Bi0MDtQm3iHztrUJk1Evp8
NrC0cMxjo1P3JYl9GqfpAKXTOawIuCOGss3FJwGTX6uqwotratyoo6fdt3k7RY5YH/thihTcmowf
s8nlcSmdbz1mU7FdIAz1hBbqcvjC0D2yTHma6vTdzEcrqHNgjs19LUFpgOF+wDczkUfrQ+ASxxH7
A4dl6/UnXCqe7S6HxOOuJ6Ckh9kDvKmxHXJtHpg1YM9Y+UiDYX9iMrplcZ/mdvzHvyEQ84ZFOiNY
Nci50enCHSdUdpuHZpLE2dyPO0kYTyAWFlCbOE+eAmEh9Gek2h7aI0X/udua9bBaw8M2bOpJKg1y
TzN2iM7bUDXu+Mk04k0U6FyHbj5OjTrlfs/5q9NtKn0QF2PRW2cs+rC30tfeIvWy6J/dsnwrN3GD
D1DYTl+lzMtI4YsQSLNFUF3fUFGwgzgTxkZgaGNtG6hFS3oV6zUr7TKe6+IGckO1sxOk3JgkfMPZ
7Vuysf6li807fyeUxpehey275jClhYz6YYlwe0oimw06qqW97asqvUvU6t7YS7WvjWzvwhCh2ug+
pRKMyOnSu9EqNIqCAtN6uIdmMe8midmNHOolbsW4p7Menap8RolNKtyUPzQGYIyXZct1Zm0FwGrm
RvgUxc425fvVwwpu6S5HqJXF7bBGY5mSBW/cDB7nmFfoOeYNrbnTrOKFjTYqMcg5Y5txZ3siO81q
8HYLYyCirJcfS66dVi2dD1W57OTce7GY2NuGxAw0wBvsRJhmMBMPUt6Lu2V1Q1xscJtY8gS7ovbR
gcgQ5DQ5B+oO4BT9DSY4tg2Gle1cppj4EAiqGi+LLAd8xqLSWkf2cjF4VrRBr+zg7x4H7eDlrhaR
1ZOFWLaXYc8+v5PdGGmtOYajTajDOsxBv+XL3vD6aBRYoLSafFFGdsUJhjrZorJaXmByMtVLZz0s
lEnvZjWnsZRXWUdVR5iVgQuXg9NSRWM1FXdNsbCx8sF8MwdEP8qdC9xlqXGFc+y9WJs7RCqft32Z
UgcpB1iTc9TJsiLqdczCHWt4Kcq+OteIsqA2t3tYz9f+4pQnut37lilnOG71a92t2bWhp8/zNH43
m2A0IH2VMjvDSKlvND85zwUNmCyvweCNuBOuE3Daf23mVI9wGZiDotq1VlLFshteVDn9GKwFgH0s
bwpQn93o9692MyIKHihxMS2Ny6UdQgcoORT9hQGCoMIZZz/ayqQJOpfrTtoaxwFwJQ9AIYTiEfYj
T6tYlx+zhmBZlPqBfevIIXEjamveJdhedVg3AemTuzobwFtu1Rx1bARDWLa7DBFvNOUYGZRbewe+
/WiohWOsrUdOVE2Erk8sWaIvIGeyObprNT3RjVylprdFuUiLcHaLHyPvflquD2qYKWv14gevCLYF
Q4/MPYH44YDXZDQsjEDwutILNmRTx2S6xOeD4+3KW+FiZ0BkUVvLnB4TyzO1oM/JfeOuTnBW+eP/
LZn1qmvNdea196VyITjmSguHUnvfnPqucjksU2InAg9f+HSudotoz95Ep+I29pVd158WKfrQEoWM
V/vUIJK7kfiwyEbKqH7UagXA7s3B5XBE/PEsnB0Cf2b31ajtqnKFqu+m495LRJRmc35lbaKMMOKy
Ah0HFL1f5TmdIOp6mGfmyy4TxYnV18S6a2oh7r1TWN2XTTmGWrd8FYqyze9S7E+UfrWY2U7PNy1Y
lq3BvYbTOXXksUSQS4itfYUHFd/O60HHUrW3o9/xPtbVWRdVeS4UTv4YUvX7FNw80Xx/t4IPNv1E
lVKMKyBchQeUKtu91sjQ3kpjZ+TjuUXisu8XcZsbySebPSqsMWSJrPTNzPB4BwEsIaUjmHA1+alW
9DGGoGTQl4IxqWRbmWuYustAOgNfipNNTwiih3l6N1rHLNdFrAYEBh6A0lj7FOlZg6Fw5ryDlIsQ
+mg0OBtGafkGVrWJA5LgB8dYX9thmneCuPJ9X86A7fM19YAKSeHAha9Z06gwkgfucL+rTOGGWuGe
OQGMmJCkBywC5KULe01FXu8uLt85yXJjohlH136mtzjbvnPLgUeN2DunNF29wEt9g0SNxQ4WT77U
XhqL2aziUeRv5InA4S3nBAm9eYsMI4twSeINnQDVDbBXGfgJWAwmCMt+G6sTuARWw7JswtFctnsh
zUdpEgzc7NwRN0AsSKpD6c+vwklf/LZb4qx/McgWCBiJYa8w8KdFe7+mzkuugNhka4wXj7KbIacO
dXAUGKjlw2lwg9xieqhLmBDtODzKwS/CRlAIdKO5hSIjjUCf/QdbuFdSMjYxNP7wVpOSmaTsth5r
oFzoVjKPNqvwCneX4qbNG9BvkTF2D9k33UpBZbZ8AgdPsT5Rfh/o9spQRHzrcFGYazeeyHIM5q7b
eXXlB12RtVdML3fNVj9Z61QCn027VsgXI5+602GShLaWJSdTpWrcW3p3510brf4+jKBLG4YhkaN4
uTRcFvw6iR2NQ2SbHbWbVBornj3HHKYNNSOPRZjP1Xhr2ow+kzZIi/VlamQCtoY4QAr3YR4RHrEd
kHOzsYNVhX83gubr1Sd/ZISlz1KdjNSqdkm3moh26lcdk5KEDORjbjB6agaPL2/7KjL1/slbxk/G
Kpyw6/DiyNohpSzUMHe2xZ6NJND62bzZJlBBOvFsibEqCE3gmahOGThVNBvgVLBz+pcWgXVQVweP
Eu3YUqEvzcXFZVp3M+/i7FRfi9x665yuBnZnuWWu84pDPYxEbfCCkS1z6nhV+pb51OjUZjS7Nqa5
qFyiSfMV7v0TVkJr++hmSxcv6XwHPn/tpuJsGNSSdoGHUZKAg2bIr3o/jes2f8209lw238igK7sJ
vl7vvmTVSHqW6vfCKl+3zPzBlRtht4hHzN3xkzKnh5Wh5tWUYv3TL3BEgKxq97PJ/DJJ+nu5qGsE
+PNVqeaHei2u8RTjpFWhLVV/Kp36UCWZe6jtmUbYb5c4HcwXPaEzs/s2bC7H1QW3rRt8gWu3cwNh
LWuIDd8cVpm4yYzVCHNlMGq3nHZvDLob4JUV5trmRHmZ0m/1WazNeYFJ4K5ocBNzeiNcW+IdKoXB
uWcQAG9OpPlqy9lqmVW0g48Jl568DJaig9LNlzy1OYZ1Ko8NQzYT6yxtzdIbPiAgV3I8VdQj47q9
NxilhKZgaMag8GXVETX0yuzCsrNrrLHkGyZqx3mVMFoW9QMDsR4AgKLEd8sn3e3EoU4e61wjz9j+
Xtk4Elgif9lQOU1XpdEMOIPNgb0y15o5+CjTeo4grUtuzbEso64gPrXKrc9TYxmxYwxgt2wak/8+
TvNhrnlf5Wq/9WPvh3m2fW6z0kLTuNBpZJ5LY4BebDP1+1RHTOW6eNmUCfZGRY9R6OZ0X4smATyQ
ny4HHKA4erjcwcCFTSHqAuWOX2qrQ9qrgDwLgXwtmx/NPl/3JXaRreteA8nBcGjzIxvMG8Z6GIX2
/h5fEfD/ytsPTsqeV69dqFkU6Mb83EsN98LKuW2z+t5S6sVyKL1b0c17IgyKUA3iKIlhC6WlnT3m
KP3MahyLJOib7ODkLnV4AkCXgH71m/24LEYVpYSa9U1J0WTk80EM1XOtwBZKX7xg+vRDK8xTu6nn
vGo+zyqrQlPSQQ3deh4ospqyi/sMaoEgPCNY6tUDMnjHb1UHwT8Uq3pDTldE3bs9U/LYPZ2mQ/CC
0VWnQmubq3yr3lp3vMbDsAxWN9V3K5SvcFrponLfYoqFN3CsRh2TYszuJlRltec9o6QKbaV97hN/
iyUsldAexjfyAT+bdurjhQ5KYDVXem0Bqh6czlpCvGuryKOtDseljUw3v4VURqCRLI69QHLtYQXX
ltrRGFasYSsVw7p2g5kGwp9ltEyE5yXNwED8oPSKaM2hA6iJOoQIfODcxwbwksoP+Gka4WIJEVe1
+8OtOMvNzeARVvKOPJ9ortox9KXLq8cYgylzGozYmReCFWhRzC6DPCyZ9+Yq57jYTOdm38vikk4/
NnVm8SpV3cmYp7Ckh8JV3mPoZusnN0kPa2rQkJhcxzS7IRaHuDGJ8jQ6tARIoZkfasX77Go2tmVI
FTs5fl54d3YY8CBB9LHgNK1WRa6+fS1bfQzrrJaMkGn3HEdzI0cOjBP7S8XpdbutD+qazEp2193U
ScbkmKTBV7G2K2G/tbZNoEcqyrgCkYodO7X25Oi+DCYyxTLP6njJ2ztVT5w7bD6xoJfeWbWSQV4X
US6T9kDdg3GonPeeZvHLWkPQ0lDCym+95kK2ST3wTKbBoMeCoYPdPosFfs+s6tBiZ+L6zS0qnfKx
XrwlrLA/YiI1cqyjIdkLL/kidtJtX9YRGMgfKcIW7j4STXG9pObDphuI8dPax7QslVF62Z5TDvC4
cfqoLTx0NrUVLfAJGBJSk2EOFSUOZq1+dgtNknDoizPnkPFiZUMfOmXmRzW8oKjYILcYbjEwmuGl
XA0jaAzMtrbMU6GfgpTjD/roMLJsG7eOgANfKg07eGMBYegfZmsecJfKKHfq8YfbQgt2Rjy2iLUF
Utyuir4aWEdFeq0jUxMp+UsLmGVl1AeDOfURjc6NsYjnvJ8DaEHJbtWmN57s3vI1nZn15b6lUT+p
r4kEmZhi5WvRVFpEm7kNoo3itTOMm3qdRKgRwR0wkpfIOfd9NR8bJmgjVJ/YV9ZnRjsPcAbqXaeM
xzn5BNJWhqv/boiDe3Yy7aDDoHzkQV+VWvtct/P7hgJVqGGnBN2k6Bi7dyNkIuhfVewWL5nNq2d5
3EfeDIqjft4ti3k9mAzcBZPXoNkQzliZtu/Mvt3pqryrbfOstQX1Z+Py+jnv+sBgs/FrTLen5Nxh
Q1hf2inV0aNYT52/OpFyYTixCOnT43nOAe/0rEZxyptqtPVl+mJBRzPeNfZG6Bj1S7PJuLaYMGwL
rJ3KYx5r0wRn2/uUjpFdVRDkDH56v+nXRTcyQjefxiTtdoNmnPFD+N6xC0fb6NJy5l2Df7F2j+/j
jwI7RFm63rFORsztxk90UvZAXoYNO8Ap2nBkXKMNzY2rA22K2TU/zSbIo5MxFhPXVVdV4H7DV2Pq
cSH20tCZrOrUkrmzVE6xk5NbRHq7y9YtxKCZRePDxPaRzkSWS/S0ZQOp4hfNMMtcmeUJgz7UH1KE
xARVMo/LJtnuXGZXoTf6r6WRvhem+zxDqjL85gWZ0y513reyraJJwJsT2rFopXOwm/bJTJM3iCLL
adoKP/ZN6w3juUfogsek7Zh+bvWDnBC3WjmG02mWjbjVGmwn7DG2eLYtZORjW2TA8fi1Yi0MJ8Ks
Hkt/eQdP1faaZZ6l7QFVO9772lhavAFFw9SZFIDUcizSiizmVH3DzQDlvTuc+8sDYvPLgEMHuffU
IgLHlHIvGkhhJczG/LIJ9V7nxTpBQThJUJS2E5pJOB3M2y9+ukXU1FUfYkzsHxdVnMQGig/5kfIJ
qiHjrf1woWXo4rLd2ylUOdZ3I/E1MFIsrhtNC9p5+2Ru8z7t50PO6mElO2W0FtNlJwRSJGr3ff5i
D7A31iyRsWYk7h7rUCKqLur4jjrjZl2wMU49MO9aoCY37IYtSrb3LlrcYOa4NXSDkrFY130/0Dfa
0/jkz9lCRVPOaN0JWk7BCpOq1iKZF1kgWSeINxlKtsMD7r16kDmpAalHiQDq5QEsDcvLKb9NrPQk
W2ZpPjlLAeZwaMZpwhLXYbB/lt30eRGMS2rYYAEkDiOQSs7U7CRb9Li3R9jEw6P232wLImFZb7eV
3Cwa9nnEUKDSQ6f5ok8QQHSSQEy3yXdtitWwqotwpOAAtPWjqrPqa0fnhgg+N6KzdnBs9MCySLnX
Q8SgF//q9g1nBjqTMcH20YE5Nbpsr/5g3TC63GW4ZiO3hzlSJTjEZxUMJnfpzmWxPbl9g/Lf4e4M
j9NU3BRUAs4y59ewUKLKV84hTylfYJJPjCizd4g5L5UrbuYcm98mwVxPF/LMze/DSocy6fnJvh5J
+Kt94+CyYQQ04XWE50HCejwu+YuRVSACNWiAm6ogmYhAaaYqaux5oEdyT/nUPyX4uwR9dlW6gHHV
0lxlnFe7Zc3awEQZyqOaZt7sHP9Mn/Cizv8m1/mcL6CEeGlja9k+2VNGKDqGs6HYms+ZeRlL4tnd
dLT8NYCx5eZYus7LywoP4MAUxzGYTyke0P246kFnfmrXl2TOPkOAgDsAzmosMN0Qwu21aoiZaWbX
c/4l8dz20K6gEVDKCs1/QF2TZhc+g+K9Kyj2DmkDdIofHPDq6u7yUdviSdUtxhB5DH2wirGqxGNh
ORM7cdfqmDmj3Crhs1A4LJY6FQnTk66ln3aXMoZFm54EPezRM7pP2KljpaoG2FWZG7fWhWuivCAd
qwiWLhVWAnu3NMGENqa6JZ4KAUPgy0k5HjvMZEDI0l0na5c2ckbPXyffndJ5oGWgph8wZmNnkrWN
WA7yHQQkijxMG4OqPoxzc1/5TwB5jPNXnQEMx4eW2OIWpJBibmm6EMbed0TSb/0McxZaRODMIMzl
qBS5CQDrQ/GeakycXZvxEHyHYOZvg3fOitGQeF2NmZbBerH08oeUy3PlWlWoKYXwV0BhKH0jxcPb
eNwwXcBvFMJRD5V5seA6pytAlEFD1uh9kFVWdZUY4NpLhccTiiC/wQBD1oUWu47GCLN39k5u8rpJ
sdNnow9Wx2b+PW/HdnRc/DuhffSbhPqb1xHkpIMo/elaX2W8cEjp+hibrtoeKH63B38AleqLImBm
UkB/WxVmnTyTDNwjTWa1E/Z8XpSZhE4h+QDNNy6eIUYIWrtE2kB7qdSE5ym27X3CKoHKN88Yqidk
mYBnQOfu4UymWhNXnmr2i1bIMP9MIsC1a7Qe3Xr2MrdwU4dKfjGc/sSM8VlacEvqcv3mTjhoNxLj
+/GM4ObZhBW7Lsue4/CQJDgpLzhRuEwak8RVgKA+5v4LvUnu+E9jkd5P9cpUcwB9UdJ5V5T8oTAz
5tjeazfjN0HRzUgPAHOGsd72RXfsaz1SlvZQ5gUJFyNx7S7ptUaYeArzlKoq99U4n9kqFxqoAxRu
+NjMaNhQh+wKNmPkF3kVFxrdYF7YAARb802zq3AlFsftLO+Ta6cPm5W3UbL0fsQp/3nR3Oy61vxd
J/rxgM355SC6jDzwcAjs93HW1jhpC8jd5azvM028+B2XpSVwYPEeYv8Y7oQSzt7MVhxSLy4rEm/b
Qg1vQs1nB74RpDyIB6VwjyLHmnvQyZrG6eOKvqCOTANIPJXnWeKo6yisvHsSW8NuTl+05jJiYnQz
Z9aXZWDRaq7OAeU4UWn0y3Hcmh9JYSZXSQ3yg+u5GW/MOjEGMeSpsNcmnlYVtSNbFjyxPbDRkRV/
LzqGxl3FvtMxXctaDZTRs3VMTl12aYERq2Xae6BUultLut89Czdk8pVbkBD+0i09+Ux99jLO1pE9
41bpphkw/Ppuyfw1yReXLDrrmIjpkGLwGGaOBWWWLgf4HtTKGo7+Ya7y7ZRC243MCXLXcudnvI1l
DWK3YvIX6AQPBPgKb8EEgxKkFR+ZwoGiWyfTfdqV5FEVVRVhZe3tV5epGs4kU+txSlZwBgYLUrSR
6Gc7gRimgDMYteC5ZXIo7f1yyV4Q18LpLi5X9McwVULFy2lpF2lhvW64j9XMCd225cPqUnzV68it
SbMdggQwqOmY2woyF2x9wmI8pqMXLDVeF4Mhh/UwDv1hNWH64piIdCHRC3Iuqu5q1bJX0BM8Q7Xr
tPEx3yuwKygMagsEAcxg04M9zU1oXfhC52UYv6Z5/qDhtX2oYEVvl9lJk/VLyG6NxC6jYgWvBstY
ywO12WPbVONV2j8ufr6/YKVxZl0I0EzoV/TYeNqkFowPOpYF48mmzW8cLcmiws/ecHFg9LWXpoNC
kLdIjtZ3sSVF3HkZIKP8iigUkGiilcrXkJg3JzJq5AamGMSNWJxdIlL/CI/susOknJq52leb+zCo
co8ycCJYb3t2R4yBvKn8kfvU8rXBLuVfKD5CfOq2LT1IbIfTcNSeEwPmQyISgb+SJNUjZ+oiOZTW
jkfCtLrfN1LLaBeYq+nitjIowiWFBQC5osLQQVIs47Akbsdb2sFFnI6Q9tJ4M6s8alsX9LwUZ/zY
XtZ8exZmFbgE+xw86IKGo+KBsjvwVvfaze3qhsyQz1Rn7FEUgUeqpfk+KyHJt8lyxdgRp0hvknt6
5hiS9PvQSmOPE+EJU+SzzPInGJM1i9am8a0ZB0EhpVHauj074zFz7f0kkNZhKshMtFU/8Pui0+zM
hwI2Ct3xezZz9Jg1FBm9ocWVTfuGPw5HmpnIaEuc62wzVEC2yslYORkSlZO8oF34a8YE6bPCX8l8
12rz0PtuPJdITQQBJ824MKJzur07aV/GglpZbQdfY0Q3XGAStEpXg8Br2nFlHSTFksVOZkSplg/X
46LFQsBBwsJ0CRt975CrwIAlX9iCoaoQFEF4hhNv/o+lGeyzgOOKTp4Bc1YZ+5bkm+xZVdmx49xN
iXuMlLZ9c9z6MXOy9/YCr1ckjCH1NaYkOW7d8Iy+A5S02fm2/9piyP4/CY3/lQrvU1Pxn48BW3+R
4P1UqPf/ofzOMNGm/lx/d3MJzvpfp6b//hcN3h9/6t8iPFMnVAuz9ItAn1pTRyL5f0R41r8Q03se
7pc+ulCHf/JvEZ5l/kvn7wkfdR52Qc5F9/3vJC7T/ZfjOgbKPCEc3eWv/40I76+CUA26ATo/4Zof
5NrzlOftzB72oK3FfDVC7d3PyTT8xp3ur+rP/3z6B1W66yQ6TIlOu2/afleY3jVRRdQaDBpWue3+
dL/v/kc0/Gfjistn/UdK/J/vuFzZnwTng4Fml+0mfSj19sklmycU+nJhDOe/Ee7+7BZ90ASbYzt2
FcfsPd75uJ8mOQT+tJniX//8n336ByWuCTZg5wk/34NJEHjees4T+EG//vCf3ZsP8mrf3hB7oKp6
IMA9idWsNV8rpep48hbzN8YQf5Vw/uf2f1CNz3yDtm18BbUi8ywb0SBEpysIx/6uQrsCQ+s3F/OT
b/oo+vdaaoy08JJ7hjR7IsQZ1kh0V8Y3Xyx3qVb+znviJy/tH5r1P79QaCS3Nc/9i8cz5ZsjGHda
iBsuxoZepv+z11ZcrvJP3zI2cA9q/HPuSafYzlwZkxM7H2/pesTzr5/+zy7k8vf/9BXSA0gdZeXd
F0rd6MDXUiIbIABHJtZ/Z07zfx//ZX/683dgqUH4Awax95yyr5qcJK2R/fLr329cVtjfLG3xYWmX
Xt8qd1DT/dBR6HZ5PEPX8JKDGJ+97UlaFiM/3AcnesghJx/owUJ/9uvv/uMC/u67L7/pTzeP6etg
kbA13RONEGzzeNCqh/kSgIAJsvltuXSyGnW0OEze50tZjeoTVKs7Jvp15ZdweP74r47pMP9OhZYx
aZYIsQww3w8TjOjXP9P4yfbxhz3Sn36m7vVJtWTTdG/CMDPNb13+esGNE3M59fXOmCFhVrRV5Nrk
qXl05cIgYzrMZh79+gf8kbn6d/fpwxYjfbStvVire71aUY+hQ+Z+edW4NxxuDf2DOMze56S9T4hc
g29Z9VjtoMpILFi3bRIkVHD8q2W5y+bhNw/PvWyef/ejPmxK1YqRrNLa/D6b5vfMrs/zon/2Ot4X
k+5klERM9fAAstXfzQDqranQMRDRdweo94z3GwwHjIT1wbtVxfbWOs6tQK2j/PzzMqRPbqm9GsrZ
rcZynAcRIuU5eYZ2dhXpU0s2HPRE0S4U38tKj7aL2jq3R3iHHnuj0tYwT5Kr3iuO2bbdwM5/pDA4
6hdtpHJPGrhntgKzm9p2M0xqj1fSaVRkLxrJKa+7s6MaEmnU3hTdlQ/lKMvlPciACjrN29lESNVM
bgMJTNXDRg7HmVmcJAhmYmvBQC4wxuTKNADDQdpBlEEJRyJqOuc329olpPTvbr3xwZrFmKu0s8ey
u2PWcL9sWRky1iW7PatAbgGBwfdEdWZ7rcN1BXlMp8T9zWL4yVowPpgFDWgFXHstkruVWU3PZLbu
qv2vX/OfHKTGh926mEXOMFO0d9ZcfVaO/aKN1UG07Zdff/xPdmrjw05tNVUJEGB2d10n2kDa7QEZ
DIOCMU7H7DdWgj+7hA879aQNVdG6dndn6N6AXyia23u44tZt0TkguL++kJ99yYcd26zN1bXSdbhb
R3nTa+1p1bXbDr+af/bxHzZlt2dKQTxZd6eBnAJ3Ng+0tWmYruLwz77gsqH8aTvV7MWDm5AOdxOO
bqFml8iYh1LflyP8un/2FR82zAVLDaBBo78btfVu0zSyt/rxutMz+Ztn8LNl8GHzU75j11OKE1IN
KShYax3JJXDlbx7BTz6dAOC/3CEGzAXMZEIMrS1/dBDHO87v8ikui+lvdm39w/qtfAIn9Uz1d36R
/ADoQl6wbndJluAfaL/Pnv6bruRnl/BhMbseAqUJ5eCdTAwrZN0lQeNPL79+vD/78A9LuTC1urH8
sbsrF/9tdH0bKHX7zTZhXN6Rv7tDH9YwfNq1sJDl3cFdGaEdVXjQj9Mhmc51BhNcJN9SiGkdU7cg
Gctv/+yKLlf6pzVh1uvAOI0vFcSTtwOhlnMCp/6fffiHFU3OoLGVzEDvis5YDpio4Gw9Wc5vlsLl
pfy7+/VhOVdTRUOSE5MKewAsEsADsigeRMWJmKsXqJUXsst6U9WDffvPrufD6h7gXm96yc2iKr3Z
jOERhXf3m6v5ySmhf1jYfuOmYPpjfzf41ruqFdNA971HBdNY1m+6uZ+Uc47/YXnDwvXSvNVaKqG+
+Fx6WvdW62t11ZB2HJe8f6GsMTbHtRm4ulvJZCxtA1WtJq/HiZC5dE0TqLBG9+JUDBhbURjxVCxU
Xoxud8ZGQo8zGb+zbv77O4Ku5K+v5lgiqF80fby7MHFarSNOervNySJWLI5fP9DLR/2/rxAAzl+/
IlH/m7MzW25U6bb1ExEBJCRwq16yZMt9uW4Iuxr6Lul5+v2xdpwTdRQl+0Rdrf+vVQsEZDNzzjm+
kWFr12SMfsK+XWBT53ZyJL4UbnSrWzc+3eWIHpr/zaD9f2I4/895SnoXywfK/czLtao5D6lO/ypp
V6OBgfD5s/x9bZKz4fufM9kxKTkodLVnWsWyVZ3QS167YDs+v/rf937pXawThtCqKW3HBhUNbfyU
dGPeGQ0hHNujzee3uPYAF6tFG9sUIWSizgHNM/SCj3IJUir94lNfe4CL1cKvRInzuFufnWY06S3N
v1Gsp5nMMb/gm18brheLgztgTow2mY2nU93BVZb3MXroEVw3TE7YKZcPn7+maw9ysVAUTtomQiqo
bpN4SgdU1ao5T05+/0+Xv8Tdose2lMqa5iwS8jtauM292fCw7n5+cf0r78m9mNb0+4jWdyN1jouh
3RvVSBlO5JRKSkPsaCwUbx0KXEqPVPobJ8gRD1C7ImDwloagMVZrMF+ybVpEAstLkRsa2Q2J1GJZ
dTI9ZpHrb3ovKzghjdpS8/1saYmavUCrxm1P2Zsmbd2DxGc/VZ2f0dnYU9TOXHMdo+y/zXWKKE06
u4QPvdiQ/1cbiqj6Ed9D9mPKQ9QrdRsj3aGHI+OlyM/85CQwn6St1afcVcRwZ6rkvir0eGuKItj4
ST8euqZpn5XQ4n1sucBjkiZYl50RrszSoWzWVM1XWMtrL/hipCOHTkfYTNW5LcQxzyjQu1H20UeU
QjnXfP4V/x7NyUsQtKT0aHXQms6U1eK9l7nWDb1z46+Sk9SixEgNwJIlvpi61x7oYsR7Vho0CsXu
2bUQBpTDN9Ixt2os6GE1/215cy52xqic8JtN2Rmt0vcOTVuaCy8InBus0u1/u4V7sdd0KrTqgBae
c+Z69bYhYbBgUwP51db/eov5Bf4RzJltmia4MZbnyKhvQ2CBMPPTp8G1nz//6tc+xLwk/XH9pjFq
t+4tPgR7/TL0VL90qlouVeQDqxuc6YtA5coS5847xB/3GaYkK3XHqM91Wd15vnVbD/FplP4Xg/fa
5S82mgH0Byq5vjrbyva/h4OWnGMHg9ogpfvkn96Uc7HItcJMHH1s5NmMdO8I9P/dmTBd1xzqd9pk
9f+25zgXY6rVWmdUSGnOhG37MUc669frwRqfY+9fb3ExpiZHVlFXcovMgcI2qYc2Vict9ZF8dsvP
X9aV7+FcDKtk7NsAJyN5ptHGrBEv0jD0xaSbR8xfAjznYiQ5xLhY5CbyHKFjjJv4VyC887/96otR
ZA6DrBR9KWffid0lDIrt2JbBIu7RJXx+hyuL7H8J0D+mAR43kz+6nn3WUlSMeaGde0N/yhp4BV6y
G43wi7D0ShTsXEQugtxoZaeZPDuBti4Cd+270y8/NA5eDi8pp8F3/JLXfmUJufRhUUPV0LJd8q2T
sjlNnjMuA09FO0g87qqtxVeg9itj6tJlBtoQO1MnbKLU1kasN3z4ujKO/Wiq7edf59odLqY40tDE
tC3DPmOFSX9HfULdsNFM79fnl78ycuXF1A4ifmqpRvtcjwgZApoB1oMNhODzq1/78ZezOo6tPhhb
+zy17jGt7GNRNY80833xbq4kiqWc7/vH0EW8oFcCIMY5j4sF2K1NYKWbCZjphDK2drdVc9LIZJdo
yz5/oP8Ay3+Z6fJipuPY5Yax7crzEB9z+RwU5UqHcZIOGzN/Is20qstTrnCR8m+H7JcpPlIkctZ0
A6iCEAZqwqteHaIp2Uz+F4vzteO2vFghrHAoxiTOnLPro6cZhqXX/568JyuwFo1Ca+QfqY1Y7Z1T
xfuku81zRS8ZdBtIVEDAFgNMjGqunVTyS0+BK9PvP8+3P75LH4PUkDItzqBhln34pMH5RLhLC+c+
l8VSTvSlW295BT7efyP7sBW6vqxAM4IpsPzhiwV/jqr+9q0uFpzcaqD+QVI4S5g74HoMZLZOQXlN
5pswDuhR+2aX2ebzkSHMK3e7CB/Rr8lej9zs3HRYt4JWEAd7yGW8qJUFu1QMeCbb0LGi8iP0uyfk
UxX66nK8a1SgVkXVUVexi99mWj9kdIXSWI8Uptbx28IXMFhX2fQ0ZOAs7ZLGcnq+UYMk6GWrLvwp
K5iBSqPbWPcU1JnIqlYuitHFYKsIzSAtS58/5JXVwr6IX2nrLe3WV/lZ08PfphlWC8+F5fT5xa8M
GvtipZuyAqmoYWRnE8Um4jFBCAtVYBCeWoJ5+CIqu3aXiwUPwECoc0JPz+iQb722/SXxrutf5OR+
MRCuvaP5xn+MfVgWhYAClJ2DbNj3lnaM/fKrtPyFY83/Te3YFwte1IT4Pkz8ekhKzT4cJuiR1aT2
jpaoZQkwjUNSTTNip7npKh0n3mGZimMMQvMATzUCn9WWi5id/n4iWXAz1srcuFHISTXKppsubiqk
6q1FpFH0chX2Yth9/nWvvZaLhTNIJ79BV5eefZSOhQdAJvkqg3ft0hcLIBSzXKQqSM5Bb+ysvHmy
m/Tb5796Hnt/WUIuoeKOSy9KnzYJ+FYXRmqwNNA1Crt5oGX52MUnbBjf/u1OF4uV3g+Go7fku6ZW
/QwLUI75OG4GV56iOoMnWH4LtfqLffPaC7tYqhAQ5aEl+uhc1KmzMoLKWEUVCt7Pn0Rc2fWti1VC
5JpdTsYQEctvOrsCGKMtevs+bzEf3GS0M2vOcAiiXxhcbX18DBNjWoXoVJqQlkr54tLibVMUCoBs
o9xYQkjV9Gg5hU+Jn6HNfnWaDbE8egjz0e8q3CHjbc//t5vN/97CgG/1+aNceVEz2f7PudyT3Y8N
K03PaJc+kllnqGMI+W/XvliIYl6R6UdFcpaZeQOlfuMMzRdL0LW4yLpYgyIvCaSW5Akr6DnT7yyj
hn1wrnBhqqZzLOXWR6rdfrGiXntJF2uSCHqMLiZkxA5N8/Q5RVv0xF+UQq4NpfmefyymaRYl4WjL
7GzLfUBOrNqjeP+393+xahRZSqezHDiUe0my9nj7u5LU3Bef4NpLMf/fH06yLs84NydnUVSn3Ijw
QQ1+/NsPv1gp8qLKkkxZ2Rm5PoJxUFJrOULQ+/zqV1Y862JtCO3ClUNnsuK52TOZGLVA5P/SiuHk
xOKIbvlHGddf3OvKSxIXC0VZmFKTVRufnbB4ijB2A6tHEvbzB7l28Yu5C2zOFf005OdB9eO6C99d
tHn/9nXFxdxNLJ3uPqNKzkbs1euuZ1PIPN/cff7Lrwz6y37aiaxUAPMgO1uV9Qrc8sOa4dZmXnzx
ZthA/r6t/bdy/zGt/KBMklbm0Vk3kSU7/ZHFwJYvvQmj393rqVpE2b4e9vyr1TA167B5RfO1NkcT
M4VpNVr6ysu0+3FSS0MeRSvQWWfgtn+K5ImLpMj+RGofTS4kG5Qyst01soXgCKu5fx01Th6glBFY
40QBVQYbyASxI5xlNZ1Z52WfbAQivxay82Ze2muE9SV5bv5kQm6k9egunE0FVDuX3ztp3/iOdawy
66CaE3/HnDkLJpSsEjGb4aP9sO44pB/ZOFy/heD64MgQDeBG48O5BYiYOFyzdxQtDKXQ2vITKqd5
tIOKPtS9ysYbW73H2Z7uQCebNXZoYapio0yx4JLGkOC8QY9efOLvuDpd97xNvM5d/i7vUcdnIfJe
dSW2ZQw7E1FElW+kfxuj0rOrtWO8sOt1eon7vAUHTack7y9yVR1muoQfzBX6eS9E7wJeJL0rjPaG
BMerD8atTU6J8YBt18rEyKG1wZlkuA2b8pXfEHicQ0N4wwpHBzzyKE/I3H4rjH5XWP02q3KOFuF6
CoxF3ZxMeazJYeScBNsaV17dWA8TWDmFnoZXaAzA3ioYE5sWHsEEXZ1vE4nv80PC4KYYjv7feBjG
blllxXy2chN5In2x0Cc8TfN/nHkXG0LYU76GYROf6xiLJ8O3vwdkhj+fd/Pu+Jdg79JtL8nCABMS
DiCd5b2QPh957alYgYrh0XKpf3GbKyvsfwfIPyafWyipaJ6OSZ8jTavzRUk0POnTsqqhcLYgAnzj
i5Xk2hp4sVVUCXCDvK2JMdrQQspNm5w1OP0XD3JtnbrYKsp28CRQl+JMk+BjGJB3bqtd0mSnzz/H
ldZdedmsDX9As23aTM858wFTiyVshQMTDlPqNXNijpnq5L7XEfSLTSH0s9G8fH7reR3/y0i4bN9O
h4a+J+LKc9Va8s0Hu/xUWgh+1ORXT4K29Fu3BS73+c2uPufFbqK8VEMzKKOza0f6Te/Z9r1uAImE
2IwPegGJL4grOjX8FhoIVBJvP6l4WmepJxfOiCtEVHjuFyPm2pPPc+OPwenMdAEFtf2sx0V5QjCS
3mrBpD+OieWsLGsE6hWnX/XYXplwl43fbqJZchrj/Czc5GdWq5caFrXSZ01V+MUYvfY8F+tFClot
UzTrnI0gwZGD5Wmhx5a9BHuon82eM65pmF95j89xy9+Gjbh4eYMx+u6QcDrXm4/Cqm97b8BDortT
HqoPwDjYNKDc9vvN5yPnyvS+bNzGfdWEPj+m56Qv3vK8fM908wtv3Ctz+7/85x/jAHhJrblWCxvI
aG68loOv7L67svlimF1ZA//LZf5x+bHVkiYG63jGS+AUZNa8gWJ4H9zZFcnAyfwO7L75an5diXYu
24mLuFaNXhgp1ZldMR2yah/S4Ms/yvFk9j906AdAUL/4Jv+18/5lEFx2EBu+W7SpZ0XnWAudR3uq
5Q8Z5/pvLXczILlxDq9VY1VD2WJay7BGZBoFLGd0FJRbfot5dHtFurQrpg2a027l96JpgHRb0RcH
tv/C1L/9xMsFpx673sDC64zfDChuNvwg2OXgLob8nthnLKf1HIWpdwti2Bya2fY+cPJtPCfyQYTP
5hz6pp7OJSfKmNN9ikSVP+GkDmJ3nTjZOiheQ2Wt5/iiCCJiKOjHyUMLg3musDfdT7391rVf7BRX
Butl67PMHL20UcvOlb2G9Fa8BL73xRSDtPH3Wf2f5+UfY1V5BbQyWcfn0M2qk4mF8sotYBep1txJ
oTn3luzdnSmTt0SgIXc9T60TI9PXRo9y1gG7oHRYOFBqXLHFfrcHTDPg+hVpNGTo0Lni2UIC8bae
vSRm6K0brQueihgKHIBTIkFIomCYYEs6UGM3oT66B8voituxmtkUdlJtmwJFqWcYPwrYyzfCcA0E
5Haz84r6I+yJ2VxzyA9xL82tUgqaN2EBMDBtwhxsEreYs0wbc6q/1aAIN6ASzQPtdtqzVQ/pbkpQ
auNDZS+aCfWSk5Zk7adQEVMU7VbT8XbqI8gd5IbXrq2JRdwpfUPHcACcp+yghwFdSUSo3UggCquk
S+AtmXnCO4rVx9jp6UOhW9kJ38EYlE3YBfd6asYPEqxfAApqmWdSvMSZxhnIwM6gn+S0GTR6Muow
1YgJhnpt+Q2DdOrv+1wDDUZBE06J2DcZVhKFEPd2GHBqaH2xtEPgGnj8OLvaC/IDbYoorpMA24O8
EAckBQE8xeqd/PbPpOwj0LwpvZFQ0J6whkvv9L4RR4+y/iHJ0mCPzV8HOEb03V2up822b4Z2R/3s
cZBuvQpH378NNTVurFaTsPKnfIbLxSvq2tULZzB4IZ5byvcYf+ftVDrdJspQiFtNa61HN4BORB1l
nYytcRc3FPh7wLUxTVlUl5oGTmWAdWEfv2L99+HoAKmd2dKljrCSyIDoB/lJh/G3rDS1iho82txu
Z3bOI8KWbRvF3/uhzNYj3mTQ3nDrGNLq0RHxoa3i3QTCclGbM21PRK9B1629kp0/rW70UJB584p1
BXlApt3PGoxa6eDk43FuwoDJyPB0gFvN2hrn9sZr/IeOlqig8279sbkxhgaXKiBUdH/hg0vQNvmb
QLzrFCoMxwaZLjZCpJuRBRLUJ8Dkjc+tQY+A0x5XcXWbO8WursFpIkAQ+bSM0EMDfV+WSbHV4Vzo
7evgy2U+vDUtOUWdhbZTa0cl9FG9tRPALY7SC08vVplpnaae2lhRr4ijHnqzurUYxbKSu0r09Gfi
PCPS7sEkCy69vFtFXTTug65EYD9SP1twNj36odSWEZQDazB3PDU8F2A3IjxYgQ14/d2K0zeTqV6V
iK95zxMdXXb+pNfGKtQaojptKW3vHT7tUmEB5sGGsKGGcaXO4EtG427+qwzIbQo1DbDHindSE8IE
yR0r0yL1Kkw66m1JQDqCALLUsDCMBBzQW2aU+0xREbXrE6mzvlPnMTVXdWquYSTuSv7rqTrkHD28
ljwPCbYh1FaN89gA1TJEh98PZkg55MtuKevpnn9jh49N/eEpczkgyuQ5muxVuSGGl78GbWgQtIVL
APml+QsLgGlF2i6vvW0n62PuOvuuGfF/ERtb0aM9GTAGw+SOr29iBAK40QhpvOO/NlsHq6poWgeZ
v2s1yDIMqEH6d01UYf3KC0yrvY7+sJB0is5fTJonV+tIzQPVYlzzERJ4xsnCAsk5zYYAE2AAAIRg
Ur93rTqqfNQhQ+Sr0rBu/DiZTRoQnUbuKbQYLVS2qOeCyk/VJsptLCywJ8BnYRMy2Apf7IDvrKI2
Og2+ywpk7KCTL9yWRRR/pjhSuC+kvyF9HvidpZGclF+uB8XsxzQwMPehTP2tPw9DHrqobzyzX4mq
uecbJYV/4FRrLpmwABrmP3K0+pZ/+LG9w32ofPCjco30G9B5OY+3Gb0ZWSm6ubqdP5hrBT2WX/1P
PB9+zxiT3kAbKn5WQ4MGwrnxAnXTRywLDLYAamoUafsw89dl9zKl2O64UCjTBiqwnCV+HIE5eejj
W1OZWwNDFcOEIpPchdF+HjP9AJsAyVSyCCfnF5z2rTkl7PjQOINxOeB0M19GWfdlc99PZycvWcT7
QwnHrB73pow2gjcWOPGzRhihp8l69B8jAWeb/v3Q7lbzzGZsYTe0npE1Xf4jqNp9H0HHJotExWvR
FMbCq0MohnhJgnmd51o5vA2ZfTPo/XPOVtIImpRD/X0e8NX03NnDIy6WC8EKm+o/ubyFw7n5jORr
VWToCzv9ltdfMV7m6Tb/lPkmSUVwhDcZVpGhp+0SDtMDTC2nsnd19ipc51vDPOETN5P8AJa4arNu
H6MKlMlPCb9p4gwQT9/n9553CBbL+KFNn0I53dMivEtzc1+4zvP8idzGedPE9A7b7hjYpVzimhqt
6tC7FywFMSaUEbwqDhNAdsJ02LUyftSwAEwoSkWiGddWmH/Le23V6/GdY+JKbwDWy+QLpR5S//Ad
YzOhODmKagW67QD4ed/kFszqodYeqoEhmif5zkl6Vhbs33AQ008GNHRt9HUemvjQNUCHJ2H3kk+T
t6ThHM+dBKREm7HQGph3PdkBGaGQ8WdO3k4Djr6KotbcBKGx7Y3uZkolzBH3xrTaR6UPoKDrBwhQ
dOqqTTnpHDOZvkCBz30/MNcjzjjWMwmpt9Qbn+FXHoB+7VuwedQrVXsspftjzMZbmCqbLDfe0Ek+
RWxltDoA3wbMT6iFzSbU9iVdGs5tBTwM2ZEGc5uWabusX9g38ycyrjsc+DZD74FOE8COe3afcQBM
mAi9v0nhum6Jm4IfljCs7YCqH8QReAyoQGm2xjCJ3jLZmvTCKuAd1WhuOglyPxKEL9QR5cK1SzYp
SJA9TWh+sVKe3W1pRceippnMZa1ApKKbsA9lPxtrFoDrNmiBrEPvYI+h4JqImaotKuyJzW92JaDa
hXulwMBmsztbFTnTo0He7X5McTCD4i7eaj0SJ4MeHLB7oxeBt6Gzfil7I38MFMxBvXdr6miNk70Y
XS6O+AyBcok6i56QFIgPTyXo1LLCVwd0yrcexcQBfF+0BfY14AuSk+OldTa7DUMv8Xedkcv5fQ8w
XlH2Mq+dYdrrIrPv4Go2Yq1Z2g/cQqDtYYYFhwrh6nNDk5u5aXBre2RcDzsPG2WI0FVk6LiGIEye
QpOMX6Wy6XH0MBEeqn76WdsTVGQ3LSFkNvagjxviZmR94EgMayFdjaMKRjz1vcAuDkhmNDQ/Yg2c
HBey25fWS7Kznqj+d6k0MdKbbQyz949o710ObtidBqBVo8pK8X6tem3B0WzYuXZOXjnu9YwJHEEU
KoqRrgu8JDeVy1i0IP7jpZo3J98GpWhM7tz8M8KFxDB565VTvu3GBEsIvJ6bdTxzsZKmT1Ze3rf3
OkWoFY6sLU3qU/FMR0n+HCg6FROn+OUOOSnarGcJFu9NY+G5WuT2jyHMk32d1uk7lprNMa5bc+Xg
N7IaJQ3rVoELiO+XBgjwTpo5G3zW/rQrzd7UZmA++NhROQsx2ZJ08HyOaJEDZaYm12M5mqvMcodV
2vY6fp0O/fMd1nKD1LMVIAWPR8Jfqgxnf4vIC9UKT8NG3hp1YS5t/uf3pm/a176d+mNG+99GE5W4
i1SEhSOCLe1RmKb107RUcLLAbt1kygS7Zulh0C00DXfAnMzQUkvZLjQvBbcYSeOdc5P5vU2BzdX2
YByzQG+xzXPddWubxq10FOBK16IBttT1IyhWlu/R7/uPTub+Rhex3IdYJW7bpDAPoxLujaaCgXVH
jI9Z2FYPyHPQVpukThc8glgi0S7x+9bELSbH431nwSNK6x6TEqA++jfD0bDDq7Vu76ZN/SIHX9/o
YRHdBbH+3YjiH3rm3AHUVmsetj6CLZpACHYEOga225iTYv0CFXyZWSnsjhr+YOfZ8cqe+7VlzRYi
8NnEOM27Q0r6gEkV7LtqMzsHJ+70pONzbgu8Yt1Qm1ZZZpwDJbERdNnpmEWjl5xwZ9m0E/F1KvP7
2PaIIc2tX3GUqk31GLcW9sv+WnjiyfPMhY1hzgqrZSS+hB2Dt6sJ7nWRrOPKewjS4aTyluYkbFcI
YL7nFiBSwV9bhHB9TRMMm6PuXWv04HcS70HoCqrptnPqbazp2zgcN3imAc33wjntQ5nHbbA61/EQ
Kgz9V4BrkINfCEWSfjybWkDqpHtNWQi8RH/o3GhjOXNvUOahpO/gzzKIHqBxLjPEKqu0tN2N3rg8
tdh4rvfiVSnRer2GaWYjhcD8IGddbzDhtEIc9ZQVn2rMxbQpPLlOftOUyVPdF5vE9Njau8LAisnN
t7gXObdjLoJtjK3hXRHo7p6Fn9qV5QtIw3oittCUiBb+M60ANFk+Ccol2Sab2jvsibBl8sr+R+cK
67YV0NgzM7zFMexWFuEDUiQcHkz2l7C/6UiuLjCKPslhGnH8i27oMH1zRfQjT4pyjb8kxNI8+1m1
9t04RKektjcyIr1vgrsrzCZZ6FZxD8obYbPT7sq5C7GB5gcpdWAvbMb2ZeSCYJR/9B5YY7twFJ43
pBaCIssXU5v9TvAqgKmI33LpE/rnsfjdVZJBhA+HPu7mRiwo7Gsri36ZOv9NpNRNpOMCLgBDBpWz
nb+7C5t14Tg+oVKpu0+1V0GGnJwVTnIdXcXON6DrANfZUhad52wt6eL71m7Iej/EUCw3fmE1awIl
/HfCjYk3BXD+bOVJ591LsAfnqXWzvM/y8W2S+D5mjN8w19UDwq74YDml/O2As93pYRY/lSznC4jZ
ewDG/V6O7tyx2TwFlX60be+gNWqnJf17k3Zbt2sPEtDBGE7dumo55RHTRxusU7BvtCIoZMHPtG0j
DMzEzi80FgQtXDD3cQ2lL6EZ6eOjXwEUQpd8x0PYvZEoe1Z45IHFltBk+9RdcrBZYuBAADvENxrf
i7LoUFGixHXCmYyj0jVMcZrsrcuafeJWN2443cZOuIs6+2PIUEpZ+VYoXHBqzGJ5pg1mrfHa4Fhs
S5ikTfADzEm7oLtEgz2rfU/D4kan+xJjq9DaTGWOd71bs5iKOZ0DUZLzvG2tmwSPDk0OTyW1BpeV
wOGsPOX1oQFFUnXpTeJN7wH5kRosJtmS4M5tOFXZJShEJ3Du3QrPCi8/pmq8FYZ/5xa4286jzzKH
u8w0DoGRz+qKdyB4u2waqF103ls8Iy7dlGppa3P0zNqbhN4JTGPS+5HEziCNVafcY1db92ZgH3QU
WItGc/ep5n1zsK8se/2ICcHv2JBPvYPTZ5i0B2tmUiAUOYLIfS6C6ig6+0SPGLBWm9RQ6qT7yBzu
rcbbYpL6G6svuIZBcyZf853eQ6QNzl2dtm+2RyzOm4hG7ynDOMMu7H1ClLnAJr7jswVP+PLeBV22
i5Jk10Uw/QaAM1v6L22GLeS5YaxIoahHqZw7bCfwDIsNDI7qD7tPBoxXrGmZNzjhZqSqgE5W+pJu
XgIF/FnmxvumITAe/C0jGkssRBd5beUwmAhVpAYWQw72h2AeZ9LUGEskW2u+ztLN/eBYFxj/Ra2d
H008gZdZU6kHzRvsNYzomsapEdygJ8sSRGacP+JJH65HK/45Jt1LO0TpCfelhA3ANG/yuQONp2Ss
a4Mwj3rrIW9rDRy02jG/TcUg3rSmGL/1OCz+kt6YHkjUeS9VD1Q9MMd0BZyy/e5kVowJuLQlFvKt
DD961SdLkTF+SivFipAUF37HmW+TBrO6Q1WzXcpqwHUpMLr2zFet3nO6BCil6M7siRgb1aYZ8+TO
VsQxSU3sGWemTuEMU6TJgNRcyXp2jG4iTHbkLKxzJ9CMpjvdNsBu7n1pAVHG3jj4RtjQPbpjnZPJ
bLG3YLlaish9J7xwHlozUN/0doLP07sGTtS9Mv14X8Z2BdjHFj6unU2GnT0I8HWBr906hc3Etqna
fmnJAhNwrLU5c7d1eCNKqR8qNZaHsond/X+Nlj1mkLejMI113pvuKqi75LaC27wxupL6euTgjx5P
+u3Uls5SNzpw+OSVHrwJK/uo18+hP434KrrxgBNu5EXrxG46QXRmqo2ndKshYsE1z+XEBkzRKtem
pN/Y1PQRay492RkGPlS4CrDQDljYw9msNkUg6RW1487ZBUkbPStELVu6IcdFVUcaVsbxsHYTvL7x
QJrdQEdqXRWqFA49xjExBnDJjZXu8dAGn+ojc3sN68B4k5XdH9s+M19i0QPE1uIhudecwl8WcVbd
jmr4EIBMB/r5uvI46SJY1Wgf3oAt1Cut69ttVvrwDu3G3g0w6W6VCrJbmq7tQ5yk6qXthPWsiqY8
DnXkAdkEcmtbbbEOEM5it83OojdVurKSXJAcpgt7wguUZD0aNhKXLNCVT/bUQZtnm6354vblhGmp
1I+49OZrN0jy1RjRkCJH2NkY1qU3OmqTu17l9NBbNZaMTOFVjm/gIqsK/GDgGS/j0YFPbjkcTWQn
9qFXgcQmzlO/aFEC/TQ2frNoap1Dh4s25kVLbToN63yMaIqBo31nZb5OE0ytEnNhhgqzX4UTMdbZ
AvQkxkQF7e3KXdI2rVYjjgdbPCjrQ5ySFk51cPW4JHTrWh/Naqn6LnkXLbI6PdcoCyi6uhYiU9Ow
8kc7e8yh/nzTJRRdtiLjTpUa9Sinmmu/9DXjLNxO3baavJ+9H0brzADnDSHBW0lDFGtfwSINvaC4
J/E+LabGHskHlFgDJbzRPG7aGV8+x0Yg17sWuPVYDsXSk5wBqJqotxEq9jKMcWRib4tWI+9xU0el
S7vNZOKjAypTBUF9cjqnW3k0uN96KckMTXflWmiROlSODXe2iF1SeEJ+t/uB0mKsJ2tRESkKijjn
si5CyK/puMnqHuS0GMeAulHtq5VfR7whg93eRRCxaQzD2nQ+XPSwgpjtaKXz2phat2zLguxsF/DE
Ydh+z7Cq3BrWOHHEtVsASgRQGBzgvUb5fKGT6ArHXK2SCc1qlspfGujSgxg1QlEfW8K6/B1whI0w
iIPV/+B4xqmuzKeIcuA6m5J7zCIOHOFObZT9VgVrWlYZbyIhkk6TPl9VVUAYUVrxok/hTGNxVa6S
vsJ7okZaxeti07P0Jw5Sj6Om3dQhRn3gnT5St0LvE9ZPk4/NHhJySKVD8SMhfi7w2556f21Lc6fH
Ldz0FJ95ffyhBTbMbnObGNFd5uEsX9lkTn1v3bMFZ324G0qLmgh9R1Y3vbq0Mam43FEZ3/s6GU81
x+VO9KRSpBFeEr2gWpnjnfSxJMbRU072UWfwo5vw6E/NiCdXBsjbrzlDpS9ZGTxrrXUbpOULVgq/
+0rsbTd5TXsoB4mv4TAgKRyrqarYoYbXOCegxh+LxJRMTu28BpNAKPHXGxV4rBx0u+08di0emLog
6SrLlwkfETh9H2PSfy+C4Vs7TtgViV0zkZasRuehw9EULdnvYNAezM4mMw7xXxXy2Zk3DiLnEXe2
6Fdl4MYkQI5PRLVkI6mY4AjrToQFtWs+m3FGP5r2raGMSilwl/nVxoj9F09ET7Gg/OJ75o5RRYFV
lBXeq2TT6eUPTnpsfoOM/Srq+NXCgxMljSsXJfs8ef2DUOLod2ReIoycj7T5Qdcuso2TOx9j3owM
g8rGjFih2YXmuR4rmshybWaoxYQYY93cYBPMwpXhdWTLtzrUbnVdn121jXY/xF2zYZ8zQZDZDz0C
e6oA1HhcPB3C/+HoTJYbR5Ig+kUwA5BYryS4i6RI7brAJJWUiX1fv74f+jJtM9WqoUAgEeHh4a89
8/cAa1bXjPNjPTZ5A1oXMrRr/eU++nxpBmOhX6BwUXiUzjXxiD5Ws/fSltFL5U36pkp8UnKj8XNx
IKoI9HQvdnQduE9sufH5X1bLGLqWFExm96TJkM528m6RFy+h9DgM20KHLZDlZ2thbEPb1AOep2Ob
94TsMmzRtEsa8wUxioTfAze4yD9nExnVGWp091IPEKBAJCYMkK0BHJBX+UebpMuNP8l75LTvc6Wn
CKLhIrhHw85XvDPbunODvtCXN7B6bvLy4LvduYooL8vs5HK3S0hYC3fJKdVRmvML07qLjtHfxwO2
SgyQGX3s36zUuDfsSK7NtCOu23JXThrd+FNQ9OCgSojPil22NQkEFGB1dq976+okyNi5qV9Sryip
xNt/KGXslc/Ox6yDwRCtiY9+StutrcAolG4JOw8BL0uoIqLC5I3d05+expgI/zCWr/AEXzNrJBp7
JB1RFVXNG5deKPUwIToJMFQryZzt6BL1nJVcdJR3d6NChhcVkdtDlPzpmflO3dTA4klSks+n6Gco
4nxfwEy5ELXqBKLtAYTpTYJnv9NWIIx+pBjqvRmJFw6kmmZqaK7SwJtRxBrDrnFZEnCiOeikml9a
m25BJWLeDFbVPJtG948NYv8hdAmRrvuoAbBgiGPnanmQOjbGYtyOF0/LrwXfmqK3FfZK1mhXDqrI
TgnZb6hEfV4yhEkz3U/WRmu6SNyFnW/npPID3k0pt4mRPYNUBPJXV7+xkryX+3AtB1EfqdxHGEu6
+6+dGvvJzTQMP3WoTysSx5KgBgVwciqwqXWipfuGpeqNl3KNJEiQtc548ECXFa4h1JSPItM+KuAc
QSZV8hyRebApdBfFq/SnANFjOHlhWgSU53LbjLV7LobUAq9T/euX7OaskRn9iFqYxzHHkDmkH5pe
jhcDgnU+ZAWz2YJJ96A8ctLLEm9G1RMDL0AgJskJkjw3mc39xUSDu5ujW7T2SglFjWLTksW9Ve8x
uaDm+HhmhxiEp03U4bprDRAtA9HaesHgHIlLbaDhcNSTHRet9CzTti2p8puqcHtoMIQbGtRMd72d
2qBmjMdo29IhZIgxqGdP583IHZD0rQ0qwS2HS04M5m6w8XJZ7fheNBhYSkP6N4i5tPAm2nLNrBG/
xnwQ3IF7r4Zm0IMOW1PHkV5eKv8xtJKnMU2tTQgKAGCnKA6mNLyAIU11jfgPrAL2EevNyNmaU/VM
5MOZsfqAXJ2sI7Kwj0zwHLqUrt9IANDwSCNrTfvGMSpyAhrBg92rRC4tDeqO5djxJielLSgXOOno
GX9VrQH5xkC8jlvsMbNLndjOYAsdX79E0YLyDbW7tHux0kXBhcP5sR4d7RILiEBIcRiVM3tYULM6
7Mfe4S3evdJlfsUDzgiri/wtbu1HT06wrJvoKKLitVLDl5TIj6Wu4JBHJZ0y/HIGIgohsodB3yzU
a8Nwx50cB5BYFA9+jt7ektnk5b3YKA8oyOAQadeXjFvrTB+v7ki3DbozRlEYoH8LLsik+dY6zsOR
frlrNqKG4txImfHVQRgCjPwlIt3euPCmV8T7hbu20UaQBvpL4nv2EYtHHsism4Oq4RcIE+3mAIHg
LkpYS7djT60nvfoBKwpKPfQHqm1IIYw2sHJT2gXIJR9Uyu8oRNRNI4DiSJo/hoa6reSSJqUnDO9R
JFem4ExsIyvft7X71kNdW5tN94BLJl7XdlKum4Jfh64HCX32ca8Y/DXNKTenGDRDdNaK5kmzl7d0
OeytQiFbAfMmzH7O6Q36jrQH/TVJi2mTezoQjEqe3NjUj/qkpQd6luJWZ8LBeOXcfVuLN6IF88qO
1LUsnB8y4imY4klftya6h3IwZIQWsbFzAQKlAK2xGgwpkCNipkGTnwIlQcQJs9S4mjpRE268SIhm
LDbRnCq4KZX8iHxIYJovEHXK6Te2qVlUOr0pHygTPiQmUtiEA+SJIsiFXZ6sBbim9wZgNVezAvBY
vE40rPHoC+OrbdWfWqYbNwilcmO1YXbLeou3fWh2Z8NVzc7BUhq4jtPuoO/ghBy8GaKsX2yHce6f
EKrra0Ro3w5kivniIt0y+KinwLHImtCk77/D7PbIsMQ636F1nmuyQDatkYlDmUJgG4pyPrHrvDj3
TRDASTwFsoAoaw7UgLLonoYqyo4tHPptl0D5M0fFzWwBYUBpSxjeSR9+yVwHbsm7uGka64H+cLzq
ykwoQ6u+XrdcreexdKpbPujtEWyRtrYSExgZKIODDFv/3WzJIbWTxgpSqQjyn/vkZW4zfZtIL9n2
hRK3UDecTc1K4dUvTUGsP9qaFk5+oAgGv2Q9nyNu2+RP1VBLzamrPmEf0TfIpnyq0VzJICq7eEWW
MDaOKWVALTrYCnY21NuqSkZmQX2z07NFSNQ071v3FcATPzeei4aMonBooTxW4/TAHCL+csMY01pl
qmDM8/4xSfQTnohLqHzkLXe8VYLK0NZ6LokXohJM+fQDRMC/ThkD7CKcmkONokop1KXfzMQ9ID6N
OXhvU20kHGsuemqJybA7gDO1P2rpOye0UbEAIiecA3rtiEAvHHGTLdFuRlzVgePjg4vGQh4cmijI
lRHdUu9V1bkxQnKaqKaZ0MNqoooZ/Iszmv9myTNmG8QV+8z6gqQVpCQUMdlhdYL+ZkBnbnXe0KLG
bJJqEdrtOBiHntTGYBo8eJl6PqxDUdeBZ+KkcQ1yX5sSZ+agjcPGTSxvO9XMKEYVhpxwSW4/zH0+
75zW4VD3W09iPKvHc2PiyAPfZD+SIdvscpm0r3HtLzJVKLp9XoBQc1ScP5Q0ef+MWS+eQRE676x7
erc2AgNNFfmaDnzDiZlkuy6vjZ2Z2vMDN5X/NsU1ksVkVbvRrceAY9s5eGOFT8aaos2kQ7sMm6q7
9RE5GpTRKPO56sqnmInbPat8L9Al5EKjswRmGNvYGY4lviYrN7dYC9VGGmO8djSN3jcnDK1h8PRl
65xkPSnsAWQ69e1VebOna7ODVKjypfDjejMgwRFSHfdP8RgNmwGQyofu9uIqu8x5n2DqXAq/GLCx
1AWtteAmyQxtM2ap/eh2vXsT0IKfSwA631Ym6q9wBj8LViO/DaWwPkBnJNcpgjzmZDrziUz6z2HR
Nh+WLecdpsZiD8eGYsNW7Rb3WP9clfmwsTOmhqRpTV4wmnP0oKdNvW9TywjqrmjeC3Z8tnVnk8Id
xs3OsO30FfpTcwAaFO5Y6TUvGTPdDVl33a+Vp83Bd9BewGhm79nM8FXvqjHQ+0Hc66RFKFO2XJdi
sPDoFEMgLcUxmZTqhFsCWDGaXeDUQr7HALI4rwYBYa5t7IvdJEwl2CY4kX3YHj3Xkeso9YfnQXeL
3eQ5kmd60PRXxu/zA+v2+XUxm5EEY/K2A7lVEMHrNSxwh/ifYsu1tzn5Jox5QTBuktJN9k7DiuDQ
pjXz+kI7971dxrAxw/HDzD02jcIFAm7GVf+Tx3A+1VD3BwK/GeUIIoUOxNlVF2YRrIFRP4s3Es/U
g24XA+2jIDySIb7mgnZl3rwwlh6nQcyH0DLAYvfFMGxJeGnOvYjnq15KeoQk187zFL7zeEP38uaZ
B78Mu/3cR9gDS/Ys1nnklGQ8lv1fM7MBvU6nqnsZ2zE+CLvwfz0xiUDGSp06B/kL5YYJP0G+/Xmy
ldq1EQOHBL//BvGFR1xpfsYh2xqPqrX8Fzuk1lmDX+Ii6bPHelMcy+Yrz7DTDVQ5Z6vKowdV5uUp
DAuX4qvpun+Dos6vzKS01jOjmgJ+Y4ExUIn+LdYS/bHzOV6L2fCOLHGU35Y3iG9Jh7gpQdU9WbHr
/ZvF0G7sNoZpD6woIAlcfRiSmEYEsixfq7KvLi65mUg3RrhrvCi9pxxKnwBNvV0Gf/xt7IbmrBRA
o6npzJNeRg4BySRJZ97cf8reBFrRlHa5LYUzbX2rmV8ImswDT5fzzfU5gj1miidjtiHo+pkxeqvY
N8NNjKUF3CPSaQDiqgnmDj0JctZ41PTEJoFTyW1qRcyszam9ojHqgV3P2DGK2d9Cy86uVa5lO5vA
tIBoswJPnqV2k8kLtRgFBtPS+20dDD0FVfG5akv/W6X+buLQBHINJSgSxbDSBCQdE178hUGqHrg1
BW6aaR2eFsaRJSMsuhMd2844JlsZMppvzDLZeeSy49DkPkia5jtMXfHZVAzDyafCZN87LnEI8IkK
O5m3cW4gGNPobGAbY9rRsmnj933F9HtwbiDhhpvTiK6jfWTzEU2ihW049+5TnGAnhRMh1oR4jIGc
Z/Ol9ce3KsbNSQeDFSTn/wRnK4VZ1hc7i28ICarAgZq6dzUXr1EWmXdNF+1JE54ASqQUELoByM5Y
H2IE81WWooLRu/wTIHEUHmciHGJbW0BMCUUfeUbnwjPNT8dBPyFPuht+NI8G3g1DA3K4ke70yHf2
PQjiA50la/1dPncY1nBO+tFMIW94ov8mWRXvwKTS6zhl5tEouhaOK2cSRKzGOaZzvgfdArhK2iCP
TQGh3Sfgg5abWrPyG2PVpQISlQcxuiOl+BaHTvfLxZk/Y8/GMKM5/bqEnrbyU4BxqCfFGtG4PyRW
9U34IOOw0e6/htm3WYYM37rJ/hfm84/Pl0Zn4gFQXMCFXe8f2fN7ngpW/J3sz6fQWasEKvBsnolx
icFwMXs0h6yigl9whpOrXbLS8u4J1Cns8Un6LbuC2bBuW6BUZ6iEgLrRqPWZbEfi7ddDVetrrO46
GhZxizxzZ9mSBWIvY4biOzXzXYlL3agiser0Dgyer+9b1zzwZtOogDFvU1Tuwileg207hEq8Nmrm
FWuMvxzihzrGU+Xl8z+oUgEZJrsk9x+MqmMJaFnnxSoo3HAT8U83ro85fgcyK4+9Hj4VZnfVGnjO
4KVUUFeYMCXTB3Ycjm48inXdEjrsicwlgUjhA2x0TlMfz9/BhxtMEe+e2YRbjjL+aGjXcd8MG2vm
h5yOHt2n6R8YnfdWqDZ+rPMhcu+YZeoqWvdKxsJOD62X2ZnOrqG4wf2j1Rj7SDVBB5ksAWzozWIl
TewHBYwzFNt0PXbRzuQTj6l5TYiez4toX+b1gTYAGydcR8jcWSxQzeF2LsPMmTXiuTDZK+3qCx6I
7cDjNofD1YBk6Pk48M0YNjGWIp7eAVSV5suLN9GVFcI6KeaQyAXDC3YrNruGs+uw49Bz0bVmRaKv
vpLTYpIrzGnnTvFHpZuvNccRxruZcIQVa9vbQYQ9JoV+igEwWNQ4CJ+AiZnRulP1oRWcw/6oTo5Q
fOWEur+UofKovsMHFcrrbNdwv5V3E1nFgCNz3pq21Gi8y/Hexo7NHSmPjWtj8a3mLa/Zuz1JpLyy
WuHd1PZ6whJv1G5qY8IJMFcHMUWUimq+5TLazJrzEtsN477qMxbTV2qqqxkBnNergZUNLLgmZfKq
1ttTWcwPnYBxV9jtxuS8WplUikYDv6+zApfuDR1ePjmxek1zPgnQZYXNNIM6z6yv6Nax1p+0EQG1
zcxx7YFCJEb+TRa5RgVZ6bjTE71VAeWe/prX6hzh1WZBHYwpcyAYOtMDSE4EEciKMzDliegp24u+
p9i8e33/yfzjk5fotjTql5Fodpr8POckZUaTaRxwfT2WVyHkvZ3LbV9FH4n2bREJy3XMZy9gwrwp
Kcmxup4N9PPZ0AJTqreGvrOeTQSd6iOfp0cBDnw2Eh60v8r6mMspGOIaU++0S1hGTwYb2c22vwYr
+YHy8x1CP/Y866OuxDaKSbxT5W7kq4WEd5/m4hNm8coOkTqa6a8SxLoS3Z8U6ZPDz6CH3zvJKTwz
94469dAnMT2AvfFam55Cv9sktC25oU0LNDGuje3c9BdbKqT1HmSvAc2QuflXgbyBpWtLo/Jgujoh
Ds66nF3w9fWnnaX3ZVTndva6xESl6iGwiu6xEBh+hL1x7PnXbWTE0gHtMy3qOIlPLX/3zG5tslNO
7XiH3P3EUn80xjtXx7WjQUskpyyL+qOVT6C78w3Gt/s8h08adr0kVreuj04VanPmgDDtzGs+mmxw
PI8sJXUu864qmoLQhZjUpod2nAOKusA22NoQdozlmyhfIxwfMhyLOJ/GLHpNGXXHib83FYvqcX2L
XXe7fFURlGfmfCcP5k6tOkrtOdArVKVarCDQndrEPmRpeMiQUCE6HiZb8lqjdNWKT0anp5kt9+V2
SOMehjgpA+TFRDobC9MoGXV6tDLZOlsoyeqpJkly2ZXH+xCU3E4FH3r5ekzR3FQuA1sZb+QGSDby
ff41aRcXz0amKxkz8X3NYvruG5eh2bxZrptsqp0ZZhcituWqcqrAyXlpcgs0g/a7fMYkdXZSk7tJ
xhs9d19cjpTEimLCY9Bu1fCoO9lRZM0/FoBOZt/ufC/dLz/YpD1i1fS6HLfoxFvOm7Uvy4Aw+AfG
VKvJpKWui11C4I3vxPu8mfDadutOL7GnpkcE/J85tPbjkEEIshZ4pf5IYP065TROoMPaMSVKbGK/
I0pg4iU96SqoxuoElCjjzlqudtFRs3X9oYyY6mGUbwDS8+as+fR1YDAjS2X9mpT2rRzD60yqmrAE
g9wSNbW8sQDeIg8+wxK9T3b7whYNcGvMbX1rvg5xtR+jeEZjWa5SoT/0UQeFwNIJn3J3E+Y3iOMM
ngAN/mB0kqswYktn0qrAnjWfSWeDkV03wbKJAK1slyt2WHJ/P/iTxVlfNGsnroPZVTchvX0cha/U
ZNdQMr3mF/jGRHCRcbpNqyiiZVL13m59Yz3gk9qVCVWBg8G6ixdrZbwi2jbaNEXkbbTMvud1f8r0
9lzZ4rUUcJCGodzUk/k7pd1LPudcseoh7aMXEM2nvpq+GO++1mXxYshUrMK5e4V9sOcAfyha1gY0
UuBnKzzSl/wpI/yDy/Osa8NtpPerrPaize0ujZ1tmppnZElUvrqvTuyfnU0DbGuuzTvdnRvSkdg3
HPBdLB8bkRoXaG/BDq2w3SkKjXC5qaKalZURcms/DawXdUaNU7p4xljzVNrzY+VDIS1HdvSiERBt
pF2Ymml7KqvLyAHHrpzN9DGZ21M/FocxRV/xIWr4pHhVPG+qru/V4POWI1GDt/IaTzse2IonUXOY
OpuwQzMF85vZkZeyzBGaYIXxyayZGm69IT0mXXhFWn7G97mfeb3pSFssyzCTk5UxYc5giqt3EO24
Ob3Oxyya9EdHH++V0TFJRnqls+DtjV22yhPBbyhOlqZf+hmhMq61V599UIjuRz+pXxjskDtSYKQz
OMDRhJ4qvd7ZjflVsWPEkSSGVZQqk/Wu6KvRNEYvvKPMBnmRpvEhTHnOO6mf9dq8CyvnPTxY26hJ
f0NKIsGZozy7W8+TOwV5OOurLhm2GnkdnRxmxGNH8AN1jo0LUOk8Nx8hXNgsMz+ZwRgbpbNrszyH
BcSvMsz2IIsr3NpikbblS8TuBUGtj8Kq/jJmSWEjqcqo7CtjOFOEsa1i9Mehq4h8am9hlrxqWsr2
RfcT85O2XZyINQiIdTv3pSKmZZjos2pto0X9X20wBHNi/2DEzesydKtsrcVDni45cL+F8vAT1top
A6VtTsZilv7FNAxcvFzMwzuztfa5nd+QuvZsmy73nZEDwuWF2EXDkeH4k82pb/FGXa53BhdH9/A1
4d0vtScnefd7XndyWzSgZ7kPuPoUm1in4MOn0KcIIHlYwkiWchKO5VZM4c3PrDM7Ckez6J4NSKi2
CzUaLxmuGJZH3ECry7WWD8HAvtW4VLxHoYXvIT5TnHSQxN2+fdLtiz7khJ5kHzgCNlO9MAecc0Fv
isr6zo/2Wr4k2iy7+01GrC97iPlwVFhUQic6LkYYvEhhiyydhk8lrTX7j4EfHkh0SchXSYv6dUqM
g+jiTxIV9iG+phxnRd5mDzl6TeXeQsNmPfO7jc/KBu6Vs0ELl5v1BqbTjTwlk78mWcZhLWmcvetA
KUXJuiW8xo/EznXbM3+63GbFcvNz8Tly9z1KZlbxwsejRZLygxTNd01Nzm5c/tzzilR9cebflbrJ
/tziCX1AJF/2PALTQAzUDkVfLDe07q7wdWaBjLy1NtYtU9CWaEnu5bLB0SN3fl72K2DyePjycmXx
BNi8yvmrYzf7kCbbfrx/LNXtVTedJRkemKvffKU/SmvgzxBwBveEsS9w2+p5+aelQyjmYMcfEkAK
Duo4+SNO/5Q0GOj51bDQaqcRbbR1013v6afKsvbOZAWNi0m90J5Sk+9zQeY5b93iCWX/amkvnOfl
/82mxsr74shsHg/IEJi1uES9dwxLtvLtUP8o82wrOj8oc3vvheNuHjMyhLW94hFyKZkdrLZ6GD+l
HCyjR5dNRA9zgUa2yyLdpXZvhfWR9RdMIfisTOjxb6YMz1oS7gYHmwoE3fzNgVk90WVr4aESZ7f9
Y3ayzhFz+fgzW33o4Guc4EGu/ggBDVhAf3GYHq/muEGH9jd1SwMZ5tDEU/xf1WGO2v/zUZz2ry2v
y0t9KMOAylgZWEeQVKHH8aRO07tJEpwx54fGa09hYpAtwKmhyhbbVuJvSplwbi1SnJgYejP4chLP
eEA9QS52P/hdR+d5QaOwTA5cDAtcxaxheaIcvuGRh7blGAtrCtvWFrsQ91nA7lUBQArnLvMn7KBN
vA6hL6agmc0DMNlqk+rDX7/4mbkcsW49WdxWls9SGXUDJOI1Oh4WibtNhC7uPzp/BjIUa+tJc8Um
7CUOE32TYq8OMU6nPHRsGq1JGowmXNvY+X3cp7s6qQbmR4W+qicOM5eg1hWbUkQX+DgPIqxpVFm7
KC7IoCVujtbwtckc3ELsCSxHmU+MMEiJnWs6bOzYO1vGr6MprlluXvlFRgohR5WPS0qNSpNt1GnH
5QDi4bKZYjddtNWZXUCtYZOahRk6ms6k/Xe67iZ1+5mE2hSijWf+SxGBcfMfJSP/hKN1uUsNOSK0
6Nx89PlEIYIzf8iG4S6dHjEOnaAoUB3r38xanNmU2xUz0OXACy9cU6N057VTt9mSeOUKMOdhInCT
YTr39fYrTbN5bw4xh0Lmsu1Ssb2mh/KzrNuQmbv36Gc4YfW3IiUBimiy8yQr/ooxetc5sWGPjJgX
8bjFPax5RiMnW9r3TGc723HvicB94Gvdn5tkd3NxeUf62zRbhzR/qb132/yX9Bk3S7LpRdCIPj5Y
lGno0Hr/3CP9bjTmD8/RTLCgK83uxwMMTt844/KbSubHE87b1HGa57DK4109sKNtqvbVmPDLjRZ8
V0iBP4y0LIyRbb8DvJt+zVU5vxQ4Qlm5LyfqDYnu64zWpzO77JYYSftlVLL61KwGY5WZ6FjJZKcj
rPh99ehYAzJCWXdMXVoqFVxg1Uafpu4EWmNYTUtlwg3YMWqDTBFPqdzPfPLdmJQRjtvKi6+SEfe+
zcaQbtzoGHYXdGE2Ubchs9WN588mAQ2z9SGRR+NdIwvxM4t+ToM6H9F3YxdqY2e2D1bc2c+Ly4N3
0ITHxZBUobPbqLWV1mw9Cu+rjzg6a3iKIBRw0WFBlXkM6qT7hKn744WSnIWaunTVdZJIaKcc/nQT
4OKqjB2xUxokQcuO8lXm+iyDcMeKXVbY8SH1JINm0ZGStTKlFNU69xP3qXIt45SmBW9wWyZ7jH84
KFWFTXWePJ1zLSpAp0zGjv081n9xGpD139uXyOvGK+9JhEc3qm9NOdtP1dhHTLJyCnZSWA+eX9t7
kUC0XH6iCQDhyBN/ogIMFOnWGgbEgDEs1HnS7GLXcUrJMX2nb8pWTTE+kgJzHBErcjTztZ3U7Hya
PBolAt980uvi1bLC07L5NoblKacCnlFozJpK2MV/6hvX3DMUhFZWa3q3vCFxICt43qs7sqLap4fl
+TRy+11UbOlq/ZbVvx3ktsDWvd2Sgl2zpEdER3OiH98Pvf0QOvKkOd67V+sbX8Y7mxhQLZGPTuGs
DDZVVGU+1Y77yvbNXljGRbTpXjjawaFkm3vta7nvFonAx8y8Mk3EeIxrdd5eUwWlV8lPlnHYFvJ5
sfkxHNBKUZ3SNq6a0e14KdXI9bp9NvuuvZqDeYFIc2Q9It21sto2aX3iFmdD064++kjbGlhZ506i
6in/wOIGxiJXFkGjrKfUU6TnmYijNlED4DOcVLu2RkxPalwziwj0Cq9DxM/2dtoedYAGB96V9CJW
9y+eiEPp82ewRndie0mhsW5JjJbvjaexb1+ydCTJnHIGZ/Sl99mBItxkbenNTqXNDb8KxlSWc7Mm
3s1evyUlx19Xk12vWCTc/F+BCXGWBu8q9iwOhHI//i8p8GbPWvYq0pqpTHTy8+zF18uPvkj5wnje
owy0TDxdveU9MVbdNo+8e5h0l6UQqjtrWttjG8SDUWxGV/9afuukMl7ERJRean9oY7rVrfzVbZbj
T7UPWchmfetqpD8Z+tGvin+hXT0OlTwOsfuIKIwxJXWxkHF/TNa1KjGWGcgKdP1UJgSY278TVyh1
6zfFNJt28xGd+ty3PT58c99MFZ4OS2O7InrnauXEwphs8La7cDCDdo5fYt7oJBHsM26OJUhQkOyT
4Sqgv+pZ7BSfXjI9xV566NroJYzyP1x5Bcd9ekgJBJzoBnGzHRKXbttNH40W7z/7KCyG+qyN0BmZ
fvlTVaMR2A2fX8Uzmk6crxmIHkhzXC/Z7q5KMNICsXAMPDeEchwHPUWWoZP0o+bBxa7RebyReSN8
l17HBH5cNqHYAV8ZA6dmM733k/uA/3jfd4QRymEjPO2qt+2bwbMq6TCpxxkHaT+LBOMkZNdoeNXa
/FBP8J3a0MPY1b0PrbxnIfEE2G9upUaOjpg8Gp5O7JGGMN1XxVeO/YBkmuQUY2I+5mbx2JZspo6J
wQA3gdCbqUfBjMxw23dcd5TNVXHj4m8xuqhNnXjJ4xLf3DCu4RvXylU5K9asS1y1rAOxPhlhN1Q0
5rP6bW3vsVWIzzPJbnWeH5vBeMMxvivq7LFyvigxlps0WY8YysYpYo7iHgdD+8eW3MvyfbIletc4
27C4dfvaxtmTJe7NqrOLx6XvlmTB5ZuGpGLfG7c4R/X45ta04ZqjzJutdS+ZIAY0d4LlHJIRzGd0
HoOl/Kz2PpSa2a73472hY4Cv6vpmDvKjrZMLRprntCrePU6u5b+XXCY8bA+CKMol0L/sCuYO+fgQ
jn7AcskpnC02gK33QkRklCwKOOP4tVdqv7Lwd27i0BiTYpCVJ61quRFy40q6ywfrB9nGL9iLqlV9
jOBzh7PiccpaayVzjQwkrfFYx+gu+F2Z/dUbzZ9uSky7smweSjmu/blZcO9huQ5H40e3HH+xARHZ
EeItd1jmWxqXyfO+yMn5zFjSa6Pu0LbeMTXse2HwUOO2Xtkxh7/VYIPT/PkRlX/rG3nC51f71ucC
W7O1q9sIP7TFIjQVMVNtjKv2NtEVkXb6vmSdZPlbnTK/I9huNYnskuk4el2SGwqWFYiVZTJtmCyQ
WgSqDs2dCDnMvHZ3rZT6tYf60SWv1C2TYDSGda7ChwVY1NJp5LWz06f40CfzP2k5H/7S2nfiWBUD
L54x/jaowLOcx89UlGy8sma/P+D6YxaKOdgU+ToOo72XuEjIKRNP5Z/cqT1I5Hq+uFuuYqQK16OQ
KLw/4eXdZ1Ln/fPchPhF7I5Nyujgml2/dSqJkFYcjalK142Jr7Awxms0D6sRt8rOm+bk1zOaB7OS
W065X5HR63SVeS3xq68w8Fc4GLrdQNRCXYj73Hv4z1nWO+aEOTzlTeHesGsyAnanW2uwOJTlC1gh
D7/mNpbrzJXUOUNIf9kZLJZQGdlucbei/nv5DMTS7CLNfVAGLhsm1j+KTTgq74H7qJ5kEEG8nhvz
YnqNwe43S/KNGoNJqoPjzM8N5wVj9YpdHrxkGFdYEvI/I1u7p9lwIPFolRUu005xkfxvujbea8UA
sbYpu1X+4sbRf4ydx5LkSJZlf6Ul141qMAUUIp21MAOMm3MaG4izAKcK/vVzkF0zMtm96VqESFSk
e4S7myme3nfvucTxuO/MBRCXbi0KYRsDySOKcb8ndoBn1UVNNb+JpQRRklyHtj+p5LPGT6kqQrM1
GFzL1m7WE3XhOLKwWWSc2+7Y7zrDOzgjzma31O5zM9xDEECNMtNnW8vfCVc/l0PBsUrw12gP3Ihu
SUac9AKRyWnfoIFcx6R7dwoWTStSfy9zXlejPQGvLn81IbbH1MHW3r/redgFSdzc9Q2Qwx6Bo4vS
k4wsi1tw7u5Tlek7UyGQp45Na2B2blzM6ePA0zTsmUjCeX2OJt5jaEXPPU5jNsokGcrl2tYWBWyy
piOgBUW2aDutnN/iOX7RYgl/Y/Cn0Ttj0n/K+uV5NCXCzMJj2LLr5hCWYc8SzNw6kOs2FfW8vMVW
A/lFltDudNS7tsVTixWvfNSGttkNLN79QYDz6YU27YcKYNbSDfSltzVor9CrnF2kNXT7hPVyCknY
rtkRyFrYTsnr6iLcuXoBskgbkKdmiugdl+8Na/CchDCPt4U79ZYsIkG3Yfl0W2SPAZ/BAyCM5T3q
POxDtgAyPI0uD+xQnFpsbz+VsMYPry8T33ba8aXlpnIPpmA+OFWmTkM7oqC5qbuswuCpp4rzEKtF
HMjzoQeGbEF3jihC34ib7GQKpAKR9Vheh3CsD4kOiYw6lm7wSeXABZtZVpR9SjqOm1rznnVMgdyQ
beZJBVHqVJMB4s44kNY3kiTwxkjfyz7Wzx7GA+aBYsCw00bHGh3sjTXz9+AM6uwudbetEi08pxkg
mcpA9FiMKHnsyn68TD057Lro8N4VLONRjPF1jJipmEPGS8Jhc9JLdHjW+e9Ui3s3XJ+6YHFd7Zat
pHWKZJTDozaMo9O0T62YKI7xsu4dU0G9XSrMgjrzxi0BRAoUWv1+tmqWzj1+wobVyKYagXPxL+fS
GzpVwMsM473uyG1ooJrFEdCbZqzTmzG3QCFXVv6qazJlku6sz8pwdX70UsUQHdokmFT6W+d9u2Ej
Nj1xMwKPHKPkSQ+gvy7wEFTEDbaoEArDTIySWsiUoK6E3raud8yxira97FlO6+zhphqQeIwlCy84
ym9YW+BoDOl8YMnjrd+k4yGC47GdljA5CeAe+yYZs2O56unJ4k2/zXpBrdQ5Jhk2YunPa4qq9mgF
IRNH0q5qSUhpasDAoFK4Skm8qAOG5eFUiWh+ZaZ2t5oI3wzDboOhyaxjKGVHHnMC2mWkthfYTvNL
INj5mPLSAIJREW9sz8HbPheuS5gZ2mHa6jHuZDgcZoyNMB0TkusCVj2O2n7TpGZxyDPzQR+Efe8Z
IL20hduAm9zYtkc5iBF9gMJ64pJBPDwSL2pGiMHQh0ellunO5rePuZY+ZVn+Phi6fUjbtb26ax6y
0f4QQ9FzMhI3Iz4IUy6qX6zJTOFa6OVDZpa0ayyJ/jZTUryRtVvycp9wi1XCpmXQbuT231tupJqy
6/7OrI37eDF8KazjquGgCh6ior7mCbmTJb5biEjYIclttmbcm+MmAmqebf+9tlQdRxnBZcOwrqsw
1Ezip0d8bb3il0RqXbqM3TlT6bzqr7wCyMONwVSQfuu1trntUsx5ZFNfspU8ZrkvFpHmTWe3yieT
kfuRiX4u6vo5ruEnrFqRp27mooBAWO7LpH4SXgW+E5NSnm8Bvgf4fp+zrl/pYGTAsJZEqZ9hvgaP
0P1yY5aDIBnu/wJn/sffWojVP/+T339VNQp5FHf/7bf/fMKzVBX/uX7M//tv/v4R/9z/VDcfcLz+
+3/0t4/h8/7r7/U/uo+//YaHJbPZff/Tzg8/qs+7vz5/9FOt/+X/9g//7eevzwLg9OfPP76qngcw
ny0C/PTHv/7o+P3nH4YNRvs//v/P/68/XL+AP/+4UMLTf5TJx//4mJ8P1f35h+n8Q1pCuNKDQiNc
3eKzjT9//Yn+D8/G5SkdQ7im6Qg4yYDcuvjPP4TzDxsKhufZhq07KyhZYc1a/8D6h/RcW+q6oXvS
sUBV/99/2d1/oV7/64fBd+Jfv/+3si/uKiIk6s8/LP73N8qpq9u2YTkCV5SwpXS4fP2dYSwNck9d
DKfVzBwat1/SWH04RFA3wDoeTVe/hGwiIrRqvco+wB0jbOErNiezx56N+0+J9lTYhyGPnkBabBKr
5tm4XDSyVVNCmMZ1fqQLw8GCAIT6ktRIM1ZxGjv3Rdq4CzrWz3BhyDR9LaU8VpVLS9OmiMebIjF2
JDWvEMy3eereD5bBUlr6xmgHeWM/sMzsy3PvIaaZ7aW0Snx08lCNKvN5I5+Ger5ELliBjMdKB1G8
sd7ncsS2ZNSEW623ZupIZd5rmr0+iD+aUREth1uThyfipxACFSh4omp0eG4seTsYatdMHtcVjYDA
t3trIvJGqThXfPm0raTxw1B5Dx0pm2LWj5lTsLhGRGyiG4/hpCsjhI/qZdnVLE+wLtKKpi7Q0/xG
4a5qU+BmsPsGAKZD6Gu2PHDdBnQ4AixjSM65GpoeNvPTbHT3ZZfdDkt4UqUDfnCECaE/xSxEhQcH
8sUoGgLoPXfBsKi2Xdjvqtq6SKpz5Fzfzx7ut6Qu7gia7LKSrL6Zdzdxvi84HfC6RSTl6ZKKiQRn
6qE2wx0v33dU1l3V41walE8g4FgPhrWtsTBl+eKXtPN2of3k5u8ZrxpSCwwCLPBDj9mKdHSVhptU
YlPVbbnmislRmDvh5ffZwCsgb9kcjs1V5KPcVUW4roi+K0GvcMGCna9i0VM/Ehy42mOfvob2cnFk
SnhOPqqWpA+etKTtnzpSIzE0SrdXn1XMUyB2y5ssRrPyNBQ3wjyhzEk9VqeBQbaNIRW0KU76rXSX
10SE2LPxacOaMLxbt4WYINv7IbKBc4J7woqnc0+YR4zRHhOO9dGKYt/k4zbrP2qV/Uqn0tqYQ8E4
px00i+gwXoZtM4BkiQCEVOIUpw8CwlXNKlHl2hnOwY1r6BeiK7BgRMjiZIfQGRT4yoD5aMydaXft
OvHIoxTWT/g0tAO5pwbTw+RXBRIrIGB7SnzRzI9zg0tt3EnAzkSDjV1pLkEH+gKM69mpPvtJpx9x
IdKEOqpp6W1sPXtKPtv5THzeI847FA+x2T8rA28UnqDo0BYNiKHCOXpJGSiMukmWn/tG7tK8/YhF
c6xctfa47NT8pefOt0hcRpmFLYsW3jQqfCvW9BJ7HfmUutoO9+UxTtDpSKey3hYm26wIhxin4RZO
L3DJQJfzcwW5w3KHi4WXahVmtrpYYxAKwAiIFjHd07MDbxpTYetNG9WKN9AHBzniFnKjg2mAGumS
X2b9orhDtiQ2iqJ7waoQMxBN+7SeABjT/aadO+82M5l7lruk1X7iYr40CIeVqfs9eTGNiNaYHmQe
P3gGOvM68WtW9AkS5L0jHBg7Efvwjvj9UBWs6HLuNsNVhM5z57A4ks3JsJcYeqVHBCGDiTj33zR9
3zdtdGi88Kt0BDSuqA0qW68C24yePMIQSc4cpzXOjQ3igfLG2nXOukZmicksyNLuMOd1CUNBvC+9
2iedOucWBrvBEmAo5/5gFjGPZcAhICq8sQRAKKPHLixPTfNthRk1Keqq27DF9ZNojVeVZfdeox7c
Mfb80h0ebDZtgmAJPIsANOgmrXS2gvVjltbPc49BrVwCK2ULO3rEbWKWPRNv3OJgmiD/Ou/QWgHp
2A9bq9gGQ7uFVYjH/d4iLG0BidD1+cUN44uF6OrglJO0sk4WVrZk0P3kpVs3VY6TaL7RWt+l5G2A
lU+HvTFHG53awx2t60CUPkqj4wCuTn3zWUbfHqboqDrGijfC/FSOT11GgHCYAk1zwPGCaLXMM9n8
kw62wOFUIldxPzZeuyElwxZLP2fsa5DyWzycTombbj7lwF+k2Jbpr4GTTczcEFiMzOy78K6xaO/3
PbgH4lCbcWHLsIi9I+pLN+nvmFgJktfijYvLpenCwFXtaepQ9odlddvw9li8z9qZf2fCuiFrGLGH
RKMZRnNPQmv26U89ujF+UpIf2HS46pMYxl9+NYvwVMbV65qLMWbzMHKyrR6GiJusXaOBG/uYe4WB
z2ODG+svOleBAYoYYEbXoRVyH3Kn9t2S1W+tzn8it3hLx/KHAOtmzHB/d1nzqM8Ksk2c/yIVdWpz
vo9cXBP4NznEFLslclBlORue7gPK0qdnSsN3o+FgJ+7qoCpPtSTbOiI3FeW7NS1bsyrPq5m0S7U9
KWQfv90zG3pWwSw9BXEadqVhrX6vNjKpF/cqfMqSCG08LnD3hPUUEGL+DZXkmszMBk381SvKeHIs
JfH8WYzvNWy3WQw7OzJ30Mu3EEqCZpI2Zwd3BYd9hlFiREOutUnRS5Z07alKbxcXJACyKLcm7YPY
vdepQ5yvhmTW9mX2GBkQbhf1VQoEu0hwZ5faZaiQrxChTZu7eBJHflUTs3GBNEftwSUEhn0l/iAf
ENTN/MC+MsgVW2nH/HA742Law+tiZjfaAI8r0yqIL8ZZl+mZIumLXRS+MlinV+WOw1TsXMtyt4Xx
aaGdA8UUZ40qPCEEu1NW8L7qXHdbRs7BsdfNMQmT2rExMXn5fmzEY5LEB1lWp1IQOhvy21a3DoNZ
3IYu7oIMHzn5R39oK2+zaB2BT/kqOxDk8t533OUn0uSpHNjKACR2985sXvOmPTtFy+s3RJBKchis
GpGHTIf6ykHujo9mj3wZCtMHkYTbOv6RkTqWMUHQ0WXFS4F4iDHV9PVwuAEWG3QNL+PUrgqirTj8
sapz579wSXzX+vq5Ca0nK+t/wc+0V953EqzHJCacZwfiB5zTDa965lnmCAxGZPdCA8aa9zzaLigH
PBMEgHWPLMiPI+t9IrHNdj9GYwa2fS3nD7Dpm3lpeXLlLhCReV/oC/wv49au24sZhwdPm/lqSjb+
Itrh8KINciGbGuTeczNnz2I1KcTsWcFRQSXkVa7tPV5MBU0BHd+MJXtqHBOoCDoc4tzCSlYzu/ua
B4nSWALnHtCX7JSc5uhR6/Z9kxxQqB8a27xoOa77CCt5NQpgDXdcvt4xUDO/hBESD1e5trjVLdLO
bElsGX9zOSOuloLi74F12lILOgBxJHQ5aKrP2vTSbZPClSiRF3gMi0LtxlDtQd1iIK9/8daAlA7J
RHwWasqh5Yy+BuBXs5cno16aICSHTfdX/9c/i6dorgc6XgeZTM9e3Tw7nTM9EM04wWbw7ZVLGQ42
qWZV+6XB7LpYcx/YePYa0iPbIdmVBVtxF+lO11enCrkXeFdJ7twU/MCP5lQT5Fv27hLDRdQjgMIW
rBRlha92CHHd6GEdQRxQMnrKC57w0r3oYQWW1eBFUGFByWPAb1OQA/RDTcM44k8aI64yHajhNjEd
4FWA7Zm6p/QL+fAzgzKXGfO8SZR2GvNhOU+4B1I5fEMJlzFuBzK/j+BHo0BZeDGKpNwqw0DbwAWC
UxudySMaE3OguURYTahJMGRLLJThnXGIXflc9ZrmF52L1NX/NK6+HSgEm+arVjOdsDfYmt55DKP7
GZyyJHwDgbHhcROusdvRC9TisE5q3KPgzAFIYX6JtQ3TkMC5K5PMdzPtjZhmiEm9eTEI3je3Lx/m
Lj3lOFmJB7LVjp9cmV6Q9eCvpLvF/RqyauOGzxqqfT6ihU1KO2Ym+gkPNAtfQsKbKApPti6nt44t
zoL8Xs/WqTDJdWejs5/RI2Tn7PCEvoUW4HquWdqZsB6VbHEAN/+siaHzm5qh1BA8BBocECVZloE8
dd1hCV06UPmk7OV8Aji3j8iiFcQnXHThOoTlFGv70B4R2SAbeG9Gp+0G72ta4ks2QRhxeB7J7iVL
mJgA0W/ix8TWgyVjF+TyMIszzVdF9Bzry2FBvZ/DB32GM9j0S35v4lHbcXtbt7RvfVw9lpW5Y8Hw
nt1HcTWTOM7u6wFeWmqkT7a3yI1bjemWb+GT27rnmG3LLjF5LSvf63rQbnCb9RApVxifCz6yuFt9
DpM4pvOLuVTHNO3QYjznoSHrMvADd7jkmlbz29bxI8lDzHkkOvekDjiUEqxMz3lkHjsvPgKu6ICY
bBjxnnrApu2k6Jyg9MTKbiX0/aGoMQ63WKqARGTcjinL8qBnLrWgujG6x+pzVIZ5dSbnqBsa/SJb
1w14lnUOfyXT8OIaN3b7gnnN8H5mIBg5Ru3f45CerCY7h7zgFhLjVlQgk12aAXg9KSxOQjNsNhhP
COK+tjk/NMbZnsoX4qK+sNyPdeoYlIc7ZiR9Vm7H4alxt67zmbv6yTWoAeijx3kAMaCXW7ufD7XB
cJAPO3cQPkDGeWW6Y+WvhI6m2KJrzjeR1T2Esn0E+QIREaE8o5fFPGMOJ6VZ4XV64RIN3YMyluTb
Et4+dOsLEtw9UtzFEQOxm9ygXScSZwaD3G8aBjAD130++C3Xz1Lr9/xp9p2s1aBpFsGb+RyzRwuz
MrgLDd8WuCxzOdZCz5j14b2XbAzG8tsliUMC7Fw0zu1kWYRJvNsRgdrtyqcCokK7mPNGVM27odyL
iEnDRMbqrtZvZ2vh1VAgHi8zucc0m8jDtvwQl+EiUsx0Q7hHh7wzMxoiYmHdQjK9pTU49N3lu85n
cInuEzqRWG1ivxKVHlUyXnuA8crECDrZ+bkYus9IgrIhYjJtupidspNLMj/QbiMHQxrVhB2Ofn55
xrm87zv7K10tnXF9zG2kdmfxbbHoTPxFUMzN61Dr706S+g14AQNmnZdmZ6lZuN0TLrDNLmeNZzg0
L+X2o2OQrLybC2/BRNndpli1DSIpZBO23dC9FagdYuL1Otb8pZZY7ZnvyioP5JqmTaMnELCahwYu
ahm31zzmEEqm7r4qsQZPFY5GLzmLkdb0zt564XwHTQG40ajduQwERKlDtnVR9jbG5lOEw8ofNKfY
2ykXqliDd2lYBLCSE/qA7UsVPnuDTZUtcnuskzxxmPq7E9xSDl1pRee2IGHWSP1ukI57SGonuvRo
uvHcb+o+uwV0W0z5nkadmltC4wMiO1FPYjCinVWVfpqj+8j2ZQ9kIlC5d1gMLv5JXlxtFlFsXyJy
LbDJ91YEdiChpMdd1oVyrDHYELjMdlRbEIsqsv3oWs9R9Y0B/MbyEIxVfYhjwG2y/mWomSyveLFS
OBwjT6zVyF3B5k3n70jX/ZrtATmMtvvQqHwcHe3Ba1mq585Lukhex6hhsU3AxAYgWVrGJ07YY6JU
tI1mFiy0z7cx2t0kvtTUEf5bo1Zm0T95quUqSmzO4oTQbeOa6doHeI6aYaRrDyUWAiz2ApxMZ6/e
SPZULzXMjzTlMLLfOoU3v+CekyThhdVbAvS2Gi8UPGGiRAOL+SLztzr8VeNKzLD6Zkn5SGp/144V
ObVp25v037CgZfTUjXnLaS1g+J2kBaC8ilJUycJYITnPcMCzQAwK0g4XQCwgQSeaq5GbF6Ga+2EC
G5CazsnAreRnXCd0ozqOYfZmKe+2DV81Jhwu49oz7GZvl2A2yMPw91qbOlxoG+KE0030u2x5sMz4
S+r9j6zZsjWpHQVOmvlhwrlVqxKySory466bgDlke7T8ztoIoc+69PUd5/Khm6lyjnyt0XwpNVRW
rtOoq4u04PwRZHBZxUInAxvygX4bGHx58Erw5obuczpHnzk+C2JsVpGcMonXmFUem7Suj/1+iK+Z
kE/gRG+wjQBV1b9pMBG8jgzjkkO6GlJJ7FcfzpNY418pJaNR0x3WPoW2ik9Jw12pwxO5iPm2bV/5
EV811Id8oC9Hers5q87MdBIvSJNa+yQ2wTtLWhKY+nFP9M4cCHGFDbTWXd0ty1VmA2NE488xs2Xy
lXH+pzEptxIElQcqkxtmA5CebZxuPKLWuLhOuRFEejCM9U3hTbumfpjYjXYQabyFR2HGBj5H1KgS
kqcDy5YCI61e3BbadDJz+8csp5M3MfvC4nZgYWXXEE3ZhB1kQYPErcO53hTDlqj9jhTpD9hFaAf+
hHkPX/eSAoPTzKPLX5nFEGlolOLm8dh1x1F1viddBhcVYBE/ZDeU2lQZK7MrrK/bLqvv2MVsNfLs
S5EeK2UdyCOwotzWUvhafRn652G0NgMVASvTuMGVVAWzoraphTFH0GIzYN51WLSOOEd7PAXZAXwU
UYHQ7yas48oEHRhuxoTcSo/3GxlNgwauYjZgabPtF3iNpFJKU0FS03ZT1O/XUt9I+KOYfbVOIghX
Vv1IVHw/2AEMn43UKXsjPDi+NCgSPNH2FuClKS8xJjfbUNcCPX7Oqz0vyIMItXOkO1tjAoOmq11b
jPtZv5v0+56/tgjfsq7eToi5jO2kIXV+dtNWeJ9hasKParnYydt6OIfyLs/VDqAII8ZnR6tuDkVs
uyQFfgR8Wcp8xg8IL7W5Mp2TZwjqYd7rQ7pNPQKkQxjoEMXott3nMMZMh7fRWs1I9Miwfq+kQi15
UgBxohJKhZX4pYTLFj/rhvvoEaYCa2D3LcRD9uquQz4nPBWxxwLzjTIa+lC48tFJj46dXFKs2Atm
ueemz65IXYeE3kGVw0uF4oSBpNNhqPGMGh3WvXIrbE7m7GDS/mTp+Xspq5M5/Sra2dnTWHlm/nGD
EvTA0JJ2KdF0FrySrXhwXetu1LIbrNyXcAwpQICfZRmZt3V0yzxFqXtjmBbeh0a9Gw5bVSLQ/tRz
HNVz9mW7PPKjutI2bHauYUndHNJ1g9TVMoxZc3QzZioMImKuJzUjUGgsgGrbwMMXvsxh/zHEuGuK
GWBg6+Snop14ja6XvbD4Gp2Eu4/D8J2b3haf3WFY/T2NNzsXruls5MONjT2/k9O+Ze2xsDVasOqn
tQ76fnnA5INRKLSD6YtMOs6lIVjSXxWunSIsdjXHR9R1m3JRu2kAO32V4I9qme3FzKTHqsRyD1b3
WsUOsZaTRxKS/IxD8UmCUiC3PD+LseYgvzrdg8S488YYQSGTyXw67aoEFp5LyHxVAkgu75eFKmOU
pTS/16GXeQZxT+/VAIeWkXQgBEy/EUqS4e70cT4mToqqWdyW0UA+Psd0Eozsp4SDixHWZUmjrL+Y
q5LosnQtrKQJWq25JomitGPQ4hP1eS/SUQ/DOHLJaI2nheoDhXZ4guAQnRnZx2CI2F/BN2CO5CVu
GAoxryUMCKycq6OjiT0lK/JstTneZMdAStDIjRUsAdoBxgTzVbzVGp3sBwE63MNjjfvHRA6ISPIA
ElsOMr0TmL6oVqk+q7736bKpLioVSH8aUlcIVdBrs/mpwrnjlsEwJfN9kZlP7Ns/QY9G/ozF+IBD
xNkTVcr9pIEMg0fh0co4sIqoOEktYkc2jTkuPSDOlX3ReFvPKnSfcIyqu9B6lKF2FIUrfmoruaZe
3r67Y/4S2+KLNpN4UMZNCl6F71iqbfq5erL6Jb0DVextDZNviSeajynO1EGT3cVL++IGB64G6oHz
LTc7lNuOyUIjRlZZHItmsfqZ9F9Ynzp/wKeEl5KYEH5cMi7t1cvF2qG30CPvQLKDKwC94AEagX7o
Da7jFt4yoQ84n9FLKC1kvedE7aWPWC5b9V5Y3ntIiQdqxLJzY/O1V0vArK98zEjsQjHKwGwj+2Uy
6lktl1yJHbTpSDs2anyy9TbcZkdPuSVhdZYvsXlw+/zglSkgcdyJbdHLYzFMr7ORnIyFGEKceMZF
RSdS19gttk0G7mwZvmyTgHOrbDq7uu9QlmcFTXaDr3MfdQVbyI55PYufE0cXvluikU46E73h8Kw2
R+u2x9NB3lTwLm4fAca1V8tBsRb6WhWe0SsURvvB9b51Si5QQ4vMzzIidbozPBR2KZApgQo4S/0r
Bt++NxsetpPCQail7m6e1ye2gwvPdqFlhi44tDYhzSPSJ61j9rIai9ozEIAOGYNWr658f2aOk8jY
Vv3EWNtVRmAmGnWUuJG4iSchRUf9vqPJfkk0ajzQChsT2yv4lRyQg4LCxUOhGR0vSNuUbJMD5nrc
oToKv7DCH0JAWPFVpS6WuBZcZ1VdTVvVhy2tnnyX2Htyit3DMmlwhXA9HpfMdwGl7dhKeSBbNTy7
OR+HZx7OaaxvZDvTkFKx7AijnyEt1rZ6A37T8D4v8fQbp22SVHsTfveZCD6ZOkq2sKEnK+9OQSFs
x52TRw9mPBPQhk+iK4p7UMuYurnFzF6LjDVuwah8J+uw1ALQUbyOA+A8gaa3xaHu0nMpOhnYnWo2
vc2owtHLTfAjKigmJUPBuIOT7qRn3mVy5jWL1rFTpcuD+eBLW7ggF4B/qMXRVxu5hAXFl9czmVv0
7DSZREVhuMUnckQX//Sa4lfrhJfI684FJtrbtDEf2n7VTIfpUsUaFKI0mbaV0wWFh2hlsSRmjje3
1QzCLPPIic1j8dJaLShJXZ/IQ4ktQcl7cDbG1Zx24pdIet75g6TKLluWHTSjpOxRohydr1CGTwu+
hIsTafvF5qxw5zYM2kLRdVkXPDp5IMx6Lnd93e2scpL7mo31lCYG2tYlQWHc2oA2/WGKCQp61t1s
aHGALNkAO0NBsSss8Uk0ZsGIrkTNUlycmxps1YgbylRwxlq8A5j8pyCzuItUo8alXCBkRXh5iAFz
j8p4evYL/gBrqW4Y452tOdkjT7FHl6/DMgftN4YRtsKveMPiFxpTOLAaRfuoAQCIrsftegjAzquO
eviVO/ycF2KiNFZOx6TDGd03N8Ok+1pi1GAboKlpaR2xiyMjpHspIgtVawUK4cZqE0odWtquEig/
Hk0FKPuvpQ4NIFtuDYpGWI08Z7X1Tc0FuehW/8CPxgImTKqdZf9kHkJNP1tBbffvTt4H6G36xX6a
e6CestZZ8pQGUBj7GNtK7kEp2cGoYRPtlbMmbsYbweENsKYWO3z8+Hznxb3vwuH37BXk1r12jVCZ
XDiMGmhBaV7r8pBZLtYD5XUkDpS9VyNetWWY59uQylZ+uNlDaockZr2VDvmGuXq59riNbyZqcgK0
Uyy7AAn3o1XB07GemsgDnl6T0FqWjOejigKZjtPOGYFBeNzPDmIId23fT5d6/YV06XQZrOF37ahn
IoLObtA1Gk4809jNICd0XhcPkA9vZAkzNDQKwA06ZYfCTYg7dVgtW2M7acayzaEabukfxP4Gn/Ss
U+uOUG/nu8yjhC2LFKhbPA8wo7kAs30MlD4hLA+N2Guwd7jYgU+L5XPPrIqCoHu8M12+IYwZVL8J
H486/SgJ+T7PpNHIYH8ZCopfbYG7YZhoF3NvY1lf0qlikdVi7dNaAdK2KaqLnIgPuRLsqEpkdR6L
W2ryyEWnbkoEjuWPlZqCxZDxU5kJoTpWpdhIzlC2PqbkKKlE9JHA2GcO92E0nGq9LI7gqet9HCE9
StqINj0muNys1hvcHlT5EWS1zpidME/PchfBPQz6mYTeoDtql9faByj18iY1PpwK6HmWCehQ1Fs2
pgwce75x8o4NUg7ggS/lWCV46Zi/Q9/ucFqKOsz24XTTIwzdklW7haiNhEWEGIWor7dG3OsbKlOo
JUUNCoyE+bckA3j14ic8lczbJZvqWBLxy/CVUCyVj0G2aC32E0WDeWw9eOy3rkZJxJeoU+rBbe6s
aj0EF1BzBcq3jPmQkf0Y9c/WBbb6xOWbwyWxO2LfKZYYvRsQcadXvSbboqeXEc9YMNQkQ+smpZ+n
5P9cOOfnrVFLM8gFkJGki7pjzTgPLiR1r3YN6aiLisNsPg4TWbUsYzrhfGyBop9njZKQoSAgsioc
ExFjeHP9Y245F5qHeKXXZCmnX3GbiHt9XHPb2VEqiiOctr+B4Xg0vHiE3jEXXJ37lrc3EIhIE2em
zC2W7wuGz27P181J29tI/6Dy1h1j6lPflu07oy3OsYeB0tOXZStIpm8l1ulNvwacmwKOqRpZ6DaA
kdUSOn6uLjEGL4DamLRcybWcJezzLO1ruvAuygesQ2VoPmklAgjQ3uVkRN17S+EE/TXMLgW+DnTy
+mgP1P/WOcCZ3HF9+h0DnDMe9BrqQJjA3AA6G2H3KbF/Nfi+WlPK57Eh/jUi1zksC1nFGBerxV8y
1A0afTq+uP38boTVh2W4r1WS2LdAiW97FIdMpslzl4xvoojD3dSzhrZqvtepgx41DaFkae5yda8z
bzN5y2s9ibuyRd9wZe83IubxrqDX0lv8QGKPQ7YbdjAG6duo2Ro5fkyNmJG40E9X0x4vbhnDKBSE
w6M+w/QQ8UuOpNulbs16udmqIum2DZcmaL4UZgyp8TYg2R9FaPAx4Rc0YjpgFfa//jWPjd8jNdtz
7wJWhSY5O8XDMmeQEpL/Q92ZLceNXHn/VeYBPkxgXy6/KhRq4U6KFKUbBEVJ2PcdTz8/UHarCNYU
2uqriXDYbsvdpzKRefLkyf9CU6kfWu4LHPm8qMfrQN/LjSFCAS3hjwjmFd0CLzKeaXIDFGoTUITo
tFx1EsWMZlInlFArvAyw9Rg7DfcZ2m0SggURMICAX52DEgO5ypmKkONoD7xKg0FK9QuKff8iEh/g
XOfXuloNV35xMRTcr0xPBn7fZ/Kdj3rcHWmBO1/0YqVVcVGIGC/oCvYNkksW7tHrTlvZvYHGh9aY
0CUvkU5POfXRzXDbTHUwTsMK0O+B5mOptFY0JdniX+8Cj0nktdvILnK/PBxZseFfepTAv/7b7/+N
CxI8RgAoTNilwZM2H7LaKUMhiSRFrmMRvioXvcRZIWrYRbc+C9+TO6dVOjyegh6tDZA4QgW+SmzF
Kx3/p7UYlBIOWmgj9upEsiwvLW14ScvR3WQB5FwQMpDCkqtaDMN7kYfoKk2fBRSJKYR7DDUKrd9X
eoDteQb+TJNyG7CCQin7aCH4UozU10l1qbZNt5d9pHZGGTvqKEaPp62QFsukxzEcEEGKjK/THX+r
BkAgdQ9usIckScJOhpXQXiVmSa3dtMNV4Xr1KlPGQw5D8FAb6ZXq1/1BRDsWMbq7Uumta2QnsUSU
uTioiJof4JtuLDls7nK9vayClHdPkVftzg/MbS33LCR37FEyFuEFojBoSlcQ6xA4rUUoq5QWvIht
y1Qt71DO2beo6AMsSAU7B0i/Rb1NpqeB/OgEtTM9J8dlcUTcQpczwBq0XiFdwivxqqDhbU4Nt4WZ
8NihaDA5QHkfQrU86DFCu6bGYD3DxZR1pKsuYB+0EaCHQCyLageZH66GmqHuAnQVCzP+GglU1P5Q
6jt5QJq+u8QxXb3ok9DincW4zGtx12eoO8UCaqcFtXglvsjNd9mKBfq2aNAKY0Gp7bt30ZhpDqU9
VgadD33D73AhVvInQRQ9gJJAcjPTlbYRRcSqbYsCqysEqMr6ye0NZPL88qlXDP4WpGDgDyIFAOPx
K65wPPP616lY7cSiMp6SWEzRCWEXWw3NaaTp7tP+rkg9zTFDT7iUBQt0Zwaac9DuVUsjKTQvyYCa
akPbC1KuSTMbOQQPVv0KA6srTRYcPQE52cT6nYYlLXRZYAjCZHwAw+YZdd0feojaHFZCK9ni8TRU
uFeWyquCxN8KS4TPkqKuVEX4hkLiU0fPryjd6GqIhFdLUG6hO0c75HihrWfaA9zNlWiiB1w36PV6
vKbRlZmkHCSeM4WfRV0feMVCOCKq4GTWThy5LPIaS9q2ANyKxjvGIDp0P1LuWrDFIG4OvHQiy6Ym
jl/7nK7ezsp6KH8j0Fff8148tXBUS5Fs6JeKHcAEsKlXPllxfilaaCKEwJFxtyNhVgKVcA7N0QOI
AjGtXQ/PeVLCPRvpRSl7qu7QUyAS9qm6UWneVymIIDXI0ZpNqxethZPTVJaN2zENfVCZq9Dtik1W
Ts873FZSN4fMzGcoVWPcMI2QKtXeaQVxr6QScnKKcRf6/T0obdR4AHXnQBuG8qYHk6tMH0Yf1wYy
qp1s8MzF2VukmDjKrKBYvCnpc1dhczuoPj3dcbKsk5GiTZLXSuk5hvrus4ceGoSL7LsfdgYvl1w9
EDDGIU680R/63rRDHVRBqADP1lPT3ZYKijLojQr+4PhqCVhMUmxal51DIddvZR+xKV0Sd0KRHyLX
FBxX5R7dyq20ytrGdHxdx0soaGwVvRrTH+iwtOgLq3gYYXjnXpa4Ik4wn5su6cwHqx4OUSVmW1SU
X1JcrozYonGViOK+49mv5fqjw0W/9Lz+duKfr2QpPBg6PJuo/MJnyoEgAnXKfVxyA81k+3S7Ik4f
UgVlQSOwqg0wcLA1Zd+sy7ITaFyCqOinV7YUTXUhmLpkNKvM0kD+t0DpLbPgiPn+rkxrw7Z8o0AN
Xt7CzEcLSoa8E2ukYV/IDloDQBfx0mEleD4osB5v7wZN+4bLt60Et2mgdXREJQRMFFtuUD6s1IDT
KksHepojmlTxD+RQhpWLezJELqikmtgfyvCbOLSgVfzoa8vv53ECFWXVhzEkBDfo29SZ8Mm0bNOo
6G9DHzWxbUSDG68Zr4i+Wbin73I3o+9n5lcZGxOMuozDmNzb/sEPePmPC1zKioQf5Nb6DUZ36irl
sX8lp1yCAPfgNh7XxjbvvHtLvR6Apt4bCv7p3JEuGVy3kprS3xh5m11Fg/cUdXRsKYbXkhlCUU/h
3meDW1wDjQJQF162oWjcdiPPOpVcaJusxqrbLCRq5bzfp4LILdHADCmqcT4ZI/2BTYE3h4CVbWuw
BHE/FARLvKSxEkSCtUWcd2eMpblVGwRnSwZzU+EGXw6foz7Mt0KqaRcBcslOU9P+rTsVKSoRXU90
k2/Dcq2WcXRZ8iIccVh912g1VWalr8cm2vGgWKfGTVAqpPbisc7uy3DcpPqXXKCc5nnNRV9aab/o
5YMUUh6RS7GcWNMLLgykxa0Ia7uX0n2R+NVYpHWVaZvc/wXrpxsDrML7zWpvQ3OkvD3g3GPXaKt1
fA/F+OmW96aSI/L1o8dFKEqareX+gGl98JkMvDb3vYW0R1UdKi90/ES90CsD2kJ0SKRmYwKkK/xq
f9dknP+x4VQMvHV5QclAijrAC3SQ2fHwqc7UtahfIS+D4jLKnLJ8o4L7CL7IarHRuF2CMtq4nvzV
kGFJTSjviEuSmj9WHpiOUECPUbzVe/nJ03l2qGHFwfh9lQa6iXX0TcB7xzPbZx0UwUg3Pmz972nY
HEz3tq0zlOh5ierF/QiYN4myB92iv6qVP9pyl5RYc7yK2WXAS4ilPqHy1+YGTxXKU27o+Nrwuh6n
3i2GBo7l8w4OfzwFfYLgRhwCewaRrPBIZn7OGm+Hjp0DBmJfotYoDpE9TDIBhYla30pQbL8RVtiB
rALv2QAIU0XgZToUXRQBuviPLihuvbjh0hWsclHaKUF1oA9wgHNzVfs8eQoYL2bInVk8nYAZ7rVp
v4yckFAbQB3pSOrr3nVFOdqHd2n1jN3XiLe43IBJLmn4j4HsrnxahpLuPkQlDeBaBM5menu6kbeI
xB9UtXX8hxgrBkS9p0drjEJFCG1iHeyaod6OkkbPL9S/1khHkXvkQ5cI16kPP8SFAU8Nlkzgr11v
gbaqRpPHUunOlXm/KMSJUqmb35UYuwqMVLjwwam9FHmIrnnKHF1nVJSbWpa+6QUpAwuQLSWLrSvt
RV6KSNEkL/DrIPc9a5RQOZWb7F/panbV5xLUlenNJHFicBe40axK3dEa/lJXv/YIyMJCbpFyrdcD
z8l2I6bPnhC/IH98i5jYupvKEq7KiIV8Q4HzYA4x7unWLpHYWC2Y10C/a6lQvXLYydDAEaoAgBSo
u04wTB5KyTi8BV4AH2oo1iGXAxqC9gEkwHY1jgiMieoix4VjBIVdK926RMmmcjmlscvoAe3XQ3ZD
lxaFdWTpk+G2cv2vojU8mkZj0/CAUKDBCC3LK18tWGiUezJ9sAAYScnrtNxDuu2QZ1SFz4JV/ZQS
AKPKDugk3U/AkhO6pUQsqFA3OggsOaguwibcwIgHt8obR6TuMC+eMABIwgNgzUphn7YYxLvcb6Em
CNljoh/o317U2FwkjbdPtYBimCfbJqpvAyrgpIWWiPHbynKxuNK0y7pUn6PhFe8fu4jjvSbzvKig
iCd9csvuYhJ+TAfhS9QnNAWNK4Fczx30WUG8fxW4vrQV/fASuOM6wd4qGNpNj18hXlWObsYOdGWe
pVOkavWDqlBFon9yLXI6Yk60C/Pspe55NahzWPxDIq3NKng+YvKd4MdJ6gd2nAp6SkI0wFQU6CPT
n7++3ENcg00n/b8sDmXImirKt0hY7OLw0fNh3BQuYK1MuI+i4Eut8vFp/VrwOrGTv1JyyKClxYoX
h8B++zn/4jj+6/fMyJSzv/w73Mqr4LXMquxnPSdXvuNj/h9iYMoy8/6/MzAf06D+8f2//n/58u2/
NklQvtQ/qmMy5tvf/ouMCa8SwX0+pKnhqSnyFPtvMqYm/bdqGaZhiTL/B1ia8l9kTBicom5pPNQa
Fu11a1ol/6JjyvJ/64qkw+y0LEPTTM36T+iY02r6RdqceKYTNdQUFUsxDLTtULlT+XHHqy1u9D6i
VaDh+Oav4oa2RbU+mphTC3qic85DADoXRaQKEI/VYZYeh6AvIeoQTSnvkerYwAjr7iknNsa63lC5
JxfwHcBY29P1x/i1et8Rg4/JppK5EHs2PKtRGo9yULW7teS45BD/S3tTbEM72NYr3pgP7gWPoqO0
b/AH21a780OX+YBnhz5juuoAmvO+l6F9bwbs5LgHlyvszbtqJe2ETWWLN+1P9zk/9I/y4AiP0zQk
tmCHS59AWfgd0zQd5ZTQ0zA+GKGfq1fYhe2qrUBbeAXyc8U7yhaxp/vzAz+1qmAQoiBjGYpu6bNx
0/nRdXzeAO9Jr4H61BWfz//zpWnNfFhTRwFmA0pg9Rhdh35nuA922i66M2hLX4n7eqM65kX41bhV
boNv54NaCzGnPz+aRCwZuypLpnW8n6aw3vFS6sBQ2Z4PM+36E2MzDU20VLalMv35URxhzCus04lD
wboFw1ys+12w1bay3UFacxb3iHging4j2zDgYuuWNR9XHmD3lKKjKh6g9zKuYO/vIHM4iyM7tRv/
imSI4vRLjkaGsRNut6ao2vSkbfwgdl6AbKh6111lW2sNlnEbfe/NC5//Vb3kBXwpG5z6gsfxocUf
xzfQq0mzCNgb3Yi1vFbs4afm0Kh8Uuxxh9DslVA6zSU2Eg/VN21//rOejK2pljglW0Odjpfj2FBe
0UiJPcyYt95O2VmbzuHldnn1nJzjozizbNsrqqkLlYDZxL7eI+BwRxG1ga681rbtocfUYSWvuGNs
eAvt/iTN6EexZ9mWHpie1TUojGl+e1uyiztvA0BhDWHwVt4trqdTae043izNtLqo9m3EnEo3oxPs
pB2IxBUCqlvM4TZISi2Nb1of86xzHG+WdXBvU9pIepvb/hK3QoRqSOIwVK313/iSS9Fm+zLAobjV
xw4TuYPi5E7C97O25VpcQf5ZnV+c0skc8PvLKbOdGXJFi3vYfXy5blPeSrt6Nx6affLQ7BYincpu
R3M4SVMc7wO9xuE0Td/WSLpHVNfO1tiXPshO5sTb0lmIduqcOI42y6UeD/ethrskc9ja7WXuAB69
jS+gnHyyDvIqsuN1++V8zFNn33HIadEeJbmyHxo1iTrSaRnguWB8DYTx0z8LMcsljSQMvTKNSkSn
wkQWI1OLhXS1NIpZGsnCtitTKidbSuL9hAsopOTq/ChOHuKGTj5CCkTUJHMWwxuxl0p7S6VN62Gh
KaMTILk43fgSgAV1uOXey40S/QEbKvn3sUNRL6Tj04QYwmW5ieylit9P3lSPCz/sQw6lTKUel6lf
8AO25NluUAYtbuBws/O2+aX2yd+b22AHWncjrAOssG46Z9zIu+KbvrHPR/4w67PAs81RVNDS1IzN
EaiICRrInsvj0lb/kDRnMWZbQta9QvNoblFe8PxHDkvW4Weg9WtpI+6KC2lhIUlT0n+XNGfxZotV
UFMzGQNIVukl5Mx9sW137mX23Ni6g4qkHdjuRrpRlqJ+SDNTVKqZ6V4j6Yppvd+FyOZK2BRTakxH
UbvnwWI6GwYqtv7HnxTYUzhNNZDPMBRTVWebPtV4iq5UwlWbCAHXK3WTbXW75QXmplyV3GwWS/rp
bPswrRrLFD0d9HzE2eap0QpBRZKMPVXAmJPAqrS9TX1hbHhPsbHF2ER2Bw5cXS0eux8OprfB/g49
O+YljWdZ7OGmY761i2vpQt8DJNiqTnjQr89viI85glgqzRDuydxUxXlxGpQlml86W3G6wInFD38t
rUBL2Qjj7D3/G29qa2/5ODy1R1S2P5T3SULJmE2uRrMQx93h1winQhERDCQFuDGi17iPvxp/slyP
A86mNIrSrshKanAQIc+GM+7EW2SDDzgzbdFIXP/JpB4Nb1Y3Yd1q4Azi/0oBI1VivevvID5T9edr
i6yHTudSzFNp4HiEs9qpVcbEUhNixpe1o2+FlXKJYpDNi9tndWWu8BJ7zBdH+vECPi2fo5HO0kCC
845cSFPUfXKRP/vbZtPbySZ0govwOc1t1wZYswIhYjz1V6KD0MvyredDbTX9BkVRVclgQWnGLKnr
YJDhSrBT5W29l1Yhs/03b46njg9Vpacz9XJERZyNVtEzS+MVdrqhZtfWKtnsfSdYA/D5BArE/hsf
9VSWPQr4VlYe1TquLupKRquUq2OA3xwJKPhV7d+glutRXC0s3JP7kldjlP6me8y8YpBwIk9hmWDb
8YwV6CZ2hHWlrKI9ULd1+gin/PZ8wGnC5kmWZP5XvNm29IsWMLfBhIZ70KJ/+9J2MgycdBoaqiEa
8iyM0rt6aZmEUac6Y/vrbigu3pdObkHahibayiIX0dlCjEy40jWtRVtTajtTGtBaOay7yXol3pyf
uI8XCha9RmFnyMbUppnHapQAbd2UL5Veervuqt7xELuqr5evSafm7jjQrJxRIlEJPBiUduvUe4V7
y3SvDg+Lh96U8udL4TjOtDSPlrpnKu7Y5cSZbkgy4pPeIwwG2H9crKUNYLfIe2y+58tNi1ObWtMN
ld6sJVtgz98H9hWtgzJH4NpGdP97/uA7PIHSK/F38SZ5EBZPv/lIWe9Tl9akAS2xl+ZZhC6ppY4N
ZG0VwVvbU8gfstsAf04X7oLzMlulLKNEIxwlg2JqsyMBhGDgN0kp2yXa6QBdr8Mg2re8+AcuzYNe
23kti/T8wvw4OGIasikakqzL8vyiC/ChKXwrQDUGBbPxWclve/Xz+RBv+oXHS+VtXEcxZvus1iQx
Kdl+b20u9aXZmrf6d/EBV2ftIG2APFPy+luQSMrC4OYb/FdgqiFFormmmbNSu8JeUkGCRLbRWz3k
+rbyn4qQhzS46wtDnC/KeaTZohzUSoiyMAQfdIU5ce54G9emYWkbW6gydnu1XPCeHJsFlAHVCkv+
UJIZSRybo8nYBP8lmMwu+xRnADy4XG/hXirP69u3wR2FmqXjQcvkfgTdQtY3D6U9rIdNhS78JtgV
24ROGr57wE95tEAamxf8vXyxmG2mrPVhCR39hFmFJoFY9iGhS3b+PKy9XbPlVfKL+aA6WDna2cI+
lObH6nzAs404jKMhNikuz81b365axXbPYadtw12+XS6v51eXebhZmSLlkR9myTQ4AVdKRb4GbxPb
YYZknqGGhzEKD+eX68lN/3s2zdl9PvZqo6o7PmgTgnSoh2gLFg57gDhbKlAWvps52/pqWsIomGay
trsN7rb0lU3uDcbWdLCx254f1tJCNadfc3QmVZ7WDOOUzKSqS5vVqEyQhqrVUCdxhw1CAPImrCsL
I7S4f518RrbxGIufa7F/BTzO/b/SzK9IKYlbHYAUxD869Cu1i1jqil/w7pkcRi08SLmPSMv5334y
9x99ktlxmuZaDJOKT4IkZ+J9yfUMFkK+gZmFUV4SSQvhPjyqzNbcPDUKKDLrY0O8tMKCw7RdSbRF
pCZb7Qse8Gs/v1ZDrBYxcuiDnzFAnPPD/XCPncefJUxV/vcWmxYGGvy7CMrPrWkT7yd2kXac3WP/
bZ+PurTuZ4kssypflH2fAxYDTjd78JRwJy+d4qeOAhnJYIWWCorCk3Lx8SKsQ6sxyoHd3KBtYSD4
AQ7/Px/GcYTZMo+yts3GggjQghCyM4drLOF3HgZk5+PIpxLTcaDZotTiAgXBlkDGzfR64cNJW+V8
L+w01tiJ5BfKFv3c9a8+ADaVe+lQXieOZ48o2i6W6x+RINRHAAlgNU7ae4YyzfzR9m6ysnfLkPpo
OIAEspWd71gErzfSGvr7yt/4CyffyU8JDIHyzwQLYM7OAcycwrjJpvGjki9jl5Znm/NTfHIfch//
K8Qs91shpJxxROBNu6GM3ow7ZO8fpgciZQOLf6kgOj0gk8sObVzECGYfdPDEJh9w1bIzQNAjbkhc
eM4P6K1gnJ/UsqbJtOEsU+HyNvtIMjyhSJAlW0pTf2tmCjKONd3uu9hru8ceHDQwr3A0tmLaGRhN
iMW914kJwHq1PiBR163rplAvNL2oVqXVFIiveQA364wLdCLKj1o2uhjdlsUKVmUBhBeIj5B5kt1m
MsIaUolrjhUhIWCAskVMQ/0hYFu0EgxfWprNjyWYRVPckC26Gdq03d8PddQgKRZdy8bQO8B4wLXQ
yRD3UicuTOoH2IaqvI80m9Q+C3yQnLHEZUt59b/nl8Mm2QQH4RoBJqd7RiL3YO7iO6x1l0qhjynz
feTZirGMRg7hgkl2/Czf5Xvs9exkjeUKGnpTX3VapWz2/sv5VbQUdbbTpc4Sxa5gZpPsO0jfVSPL
aLzk+/NRTn4/lqgytYaoo2dFpYCpaFuZDc+yEIElK9lOjO86b20zujsf6UPTfzrujnfFbBqNOMyj
tvdkG4zsXbkv7vPLkYxK322b/xyaNV5QTnRTXSyEnbfa3sIaGqry2NUpHEbvV2hbqJ4L1x6dsUNx
rVxEW5V3DRkowWKB/nEuGaCpS5bKNdJkub6PJGb6wGu+JNHUi/cqQ8QtzkYZ5QtyoPt+o631HQjn
hfx8slDn/qOJby1F2C7vo7YifmulPzA+LNyQlvC+aH7y2gBGjE3TQRB2o+ISChXaRkz5xR9x6baK
9kcRSwt9+ZMnJVARha4VjXl1NnxNxsMNfhrbJFAOgaU4enPvGweUxj4lAUiy89/14/Zgso+izRKP
4HkjhggYZHR6dRA0WHY8r/a5+HA+zMnDic1Bv2/qkNEdeD+9vEW6kTn2kj2+utv2xju0q8oWhpW3
hvW82BI/NYfH0WaLtShUNNdi5jDQq6ewMj95o3KIGgxYEvS48+TzPxzdbPHELGaNc5+TKij2aSBc
CimmvFCEgjB4SdUQqXZoOWb5OUpVR44DdBm65/O/YTrd54elIhJElGhPaHMoYCdD9q46Liy1mPRA
5nFpwHIh3A5U5RCGG6dIcHPhZQtOPWDr88FP7p7j6NOePqqnEg0j+kHh8yIzHF2a4Lp30/Us2Cvu
A0JRfwd4d/Iby/AqVdwzZFGdzXmII4KpqVgEDmsUk3bmdthAf9zSNtzgiLUJ7+G8fF3GPZ6c56Ow
s5FWfuzXaOayPQEBVdtoq2x1529UqNM5/OF7HsWZhn80o8VA60DpiIO0F5TA9bgPbVryNiLuPNYv
V8SnEgHP8hYuJcDjVHE2Lq8NVOjk5Hfurhu429GuVuzYMUFDtxvYowjlWk/LTzinvyKgLc2iKDY+
PkImYVixpm1F7j6j/2qbHcgV1KlND0xA2j8tLNQpn32c1n/H49nz/bQmRtbrSL5OC1V4TkH+aJtx
razdCzB56/OxTs/o71Cz1Jq1AWoBMUmhN14F/SAG90r/J8UAdeO/ps8U59WcP8hRIDN98jbfBxfR
Qb9FbxNiDe+pEwYOidjwq7tevGtMq+HcNM7SeRSnpeJylNqy1kAvlSqobihBFl7wpUFpMk+6gzp0
KFmqXyWrvNVraUAlNrdDQ9yqerBvzHqTx+7C0Xn6lDmajlnex4dRRV2Hn+Xv/dsJKCDvzRuJCx3v
Z85i4+HkJCDzRnaXZUOaIxP6uHUDi1duW9wOa/1gHnwgHxOSZbilgbmGYPx5Of8sBZ0NMUIgin9x
7wpSSK5CihFUVqG05vfwmlSvWjhWpJMbZroiKyaQdtOcfWlOjiZ2p45i70hOpx5SB9PazQi38LCc
hU4m16Ngs8GFAl6WgECm3RmA5EQWDujDcpjT6+QozuzsQKKpijRgEW+Dir2nX4OCs55t8XNeznKL
AaevepTNa0MM2wHv4zeIKm42oROt2zXKMdctZ9RS5ln8aLPDwxBTaYQ+Nc1jvbe+TUjR6SmtJNbS
0X8yy2kS+BxD11CWn2U5OdfUoK7JQIKuXSOPaMOwudOGdiGZnp7BozizTMc1LszjbjoolPqnRKtP
Dl6NJLntx+Tgm95T14iHSG7tQa1vNdF9ceGhn8/nHxAP09VZptjQFWpLYMazVRNGbTvKlgeX7QIR
0mt0mlD86jf5g3eHLsC1cNAvfFiTF/4FqIAL8mJ1g0nA0k3l4x6ZfgV7UZN57SK/vF9KVeRZKsDL
0TaQp5R8FYHiCJUIWam1tdQiAZJY2F/7uZHjnJ4utPtPBpeARdGPhAivzoJDD8PfJGQK1K27RVJ0
p2whNzqLoJ2pHfb+fGGQv+Nos2NakzsVeyFzfMNBUZMg0WInjxLeJealdYfv0Hq4QB3QMc1PinH5
B/tnCk9bELUXnmnnSa+G0pzUCjaSMDXXo12tskdtIzpTi6JYulh/LPSIxQfloFB1mB2zVWWgK6X6
EaS07OewMYBCBD8KG2sljm/Abcm384v4A3rgbREfhZtlIpyX8P7gKkb92l+mjgm+DLbuPnGWGDof
D6r345rloExRowyit2iPkwd4gTJ5jIu2KWcw2svtwqg+nlJTMDIQO0LlNjAbVWeWijyODeLmUADC
V4Rk7AmsELyiq/ufZ6L3sWYDG62m47Tsp7XJe8MaFR0MOWlhWdvMwZxgiVrxMcG+DzdtlaOjIxep
anJRGfF85AnKpFbteRBA+/78FC6Fme3ssM4STE2l0bZg3CrWpxaJo4R+3PkoJy6K70YzhzX1vYS1
gsJown3S88KMiYlTActpnFFLdyWXNmyWF4Z2AjXwPujsjDLaQhrKhqDDnXuFer+6rm/p914h2Cnf
xk/xi/vc3AwX5r1wuTDc05v7r3X5dqodfTxZslJhQNyUnjz1En1W8xJH1JXuTJS8RRLFtPI+ZE1F
BfGBLLthzZss1jhU4hi2v7Im6lgYYdndD4vL3MHa8By2MXo7ctx7hJoWNsWpfH3Uv54fSlpaCx3K
m2RqD6J+VwFYM6gVEa1v08BcZeGQrRrDW5jeU2v2KOr88dmXA5RlQ7aDJAs4VshI5EAF7PyFwZ0M
c9Tcne1AE/EFOdan5jxqJVKab9XcXLVlurA3puJ2/vWoLP7qIc924NDmeD2jysGTM0a1gdLexQLC
LudX5MkPRQcX8D1PKsB03mcTKywLs6183qHKRHXysKsvZOxuHpMWI3qUs4wDyo31jnfsfHc+snSq
dgCqqXJbpVsDGO996KbULN4+DJGt3+7VZgIZ2r9AlJa0deFOIcRj63elU1zkV4tZWzk1u0fRZx8R
Xcm2CAsed1BXnMD5noJNAlV482pB/xNk/elP7mq8eCB4S//CoJE7xzojhZSHqsnCcd1bt7xtxXpl
6j+C4fX8zJ4sTBUg8sDyp2rl7TpwlGXarCq80mVmf51IqV08ViZeDLaC6Xv5YJLmeE+dpljcVd/E
4CbTtpW6T4fDYqo9Oc1HP2W2vopcTX3NVUQqp9amcoJi6b81kYwtqu5XS49Kbyntw6Y5ijf9nuOh
F6gbDhgnvhWK02HsfY3WcJA2ADI+S3cKoKmUqk1Z6VfKJ/Q5He9mKfedACDwmaGT03flNRTE3ew3
aLGRNOMg0jorngq//aGu/XV4g4LMRLv0s5/eOt6kiw8lJ/MFnsIT0V2zeJmZhTUHoZHcWsQDLlqp
2rfSXbrxnLhHWlMrEIo9FQ3/MZvdPg+tVreqaXbFNQf1KuBlPtkrG/Fi6UueGg1vA5Kl0MOeMtP7
0cCRq9RGYjS99xgjyYRq1ELqO1WQHkeYDYYT02/1sBF50NG+uAU6F0jYN/J6VJX1+Q15Ksm+pVje
k7iyyrNMDri6xOILl50g1oproMDo6+tij7+wq22UIEfCFw3xW5NG8kLk07M4MaveIs8xmAZOyq3f
48CpSv59YCDLLPmb84M7VWRw/wOAjAOBxvH7/kPVuoaMSkRbM5nslpCVwbYMd7cKa/pJQvrT+Win
zl7VBLxtsTboD8/2Vli5lVGHXPt7KP6AkdeDlyAsvTRvS2Fm94dISDR0gXgGi2NxLZTtJisAowT1
nyzBo9HM5k4d3SGsdAoWwXptWhOZu68hkqQiiojnp+3kWqefjtrJBBSfnwhKLYRtoPGaWQmfzSEB
YXwbFj4ejUtL/dShPjXu/x1otm2LNEf71WJEWn5XJo9xiI6zWqwDma4wImVGdCE348KVeWlws42c
Ik9gjTmD08afStitVOmprh9HvN7OT+LJlX40tmmzHZ8taTdQNbAoJO27WqpYw06GFvdVVW567A3P
Bzu9An9P5Gyh09oQ3DRhoWPwDIFo1eFdbqUL6WEpyGyZh15QyJ5OkCSrkAvMV333kln/eUuQU+No
3marPGnqtJQaomjI7voPOnTSJiv+4VBmp18qCgiNqgSZTOzK+EthcfojafbPvsoskzfIWmXC9DyF
t2TB5mFcK9r+C1EWFvScFFtreZkaOQtNrl6DER+PYKtn2CkjPnZ+OEuBZhdh3toEwUjI3bn+VHc/
dSGzjX7nu+bCYl6KM8sKtZCFceExbXoz4qoNsju/cpOvabOA2lhYz/P6ROoUE+9p4rhNsjH0J+xH
nCL6cn7STp7mv5fzXF6iqsPSdzWq+EILv2lo4TY9hlN5s0sE6x4rng2mR9/Ph1wa1ywZhINllNoE
gUmVWyH6kaBgjInR+RhT9ppXzke7dM6MMlPB0pSGLOo1DAlV63jMF9b10jBmiUCXi6wQekJY/r0a
3fpQhctw6UxdCjJLBFqVYmoocAIlWGEjHqrg6yABOD4/Wwtnwbykk1wU+rqOLVpkF+bPwh3WCTp9
eNH2zcJyW4g0L+G01IraOODby2mAMKm0Lrq9K+Jgb3GB84qFM+5kQ07l/ZJuO9UVN6n3h5yhBRHe
SOn0ZDri+4qvJjS5ibsZoshvZ46wX7ojnvxgRxFnH6xvEuxqpg/mBVwr9M9SSgO6//kH3+soyCxx
K74mx24FIK/XX9X+qkELus+eJBz/VDPYnI91cif9jjV/rPDReBcUa6pHEu1SkMdDqUa78yEW5mz+
ygZqIQLSQ4i0wqQKPwHa3QjLags5YSnMLG+LiNh7iHBPTZLAUeUQSHhU3QyDeP/PhqO8X3RRVhm+
H7CbunFcaYiZiyn+Rbm0sGmXhjN9uKMCrgiiVDETMnftQ4RGErStZVTKl94ml8JMf34UxqSxlQlT
Vd+V2bpHNFLP10ae/NG3AdhFn0EBpzObM1MvsROOWAJB2K+8+qsXq6uy//QnH+Z3kNmMVSy0rByZ
sSD7Yam7RP1eLTVtT9YGwOH+PY7ZbA11huriwGz5pYlDlSPWV3XyEGcP50dyMo0ehZl+xtFHQdrV
kNXpkpDFP9v8xmwydLW/utXeX3pSO/35fw9olkHFHNVoxe+4OypPWv/U1Bh4ha/nR7M0abOcGaBf
kKjCNBqxX4POLOrBjl1Iq2Zon4+0NJpZ4jQ0JPvVjBQQwNDIECcP62hVccs6H+YEA4NLwu/vM0f5
VpkehdiZkzRpFBb9S3HwDmgPX2sYQSHjirKHt4iLWFgTc+Z0JOaj0RqsbkvA2anZJj1vXPrGUoJ9
LDvnB7jwxaxZKgVNV1qeMOUerbfV6ilCP3YwXkXt5nyche9lzdKCmjZSWEzfy/THCwziNrnV7rpk
XMjYS8OZJQb0WpW6ylnk/Du4AhS7B8NWimZVtEtvhNM/6kNherQyZgmiD30JLaLp2q2398YYXpi1
8vzPJm0a7VFyGHOOT8VlNHjqbFwEjaX+Cjrv5nyUpTmbJYYRTy48Hti0avhgFj/SSMdeIl0hPLo+
H2hpDcyyQ+oOSiLgi4BHEdCiwLAlKV1BQ1wYz9KHmaUG+DCupUzHqTe5nTXfQ+/T+XGc3Z/Aemeo
jxZpKFce+PKN+hwgn+z1oJVRJlbTr5L/J5SbvxLQhCF+vwZMv6+9ISNYpmUrUX2oWnHXFpf/Q9qZ
7Uiqa+v6iZCw6cwtRBBtRvZd3aBqsmyMMWBa++nPH0tn711KTVVKa95NaVamE2OGR/t/c+wd/v5U
f307WOiTJTAdYxRSO2RTW2h+ewBdp1AJBNn+3y3zyRCMJOisYzhtkd8eG2B1uzg4u/Irn+qrd/TJ
EFQ0XZiPwsMGsF4HUpFJAXzXAygI3218//dH+usHhJ277uwfn6lN/JYOCVwFmnYZXW6CUQE+cBja
L7qa/qG57I/LCAt9sge9FAFtHMrXQDMd09O1X64+o7EJmqB691V67K+fERb7ZBYawjkLG7yoJu2+
Tw49K8L8NxnS/zGhWOKTQfASwKUkxUtKKBrSgI+Yaswg+IhWTfovj90no2CdP5TABMP7ad9X98tC
Zc7VX/T1fvEFfW4amToFnnGLc1AxlgE2tRvXJqOz+Hcf6uekeTrEfekp7JrnoF8KDkVXhTmwu5u/
n+qvnuaTPWiMSxbWwYwCY7/RIWjIY7lJ6q8mlL/4UP8T+P/x8Sgpmmbm103zXqMKtEr0SHTTZUge
xrAt/v5IX3yo/3H2/lhrRCwS6/bqWF2ZQd6UReAuaozaQG7w7yt99VSfTAKY89HKr4WNfv0WQ3Sa
g2w0ra8NewjmrzJk/7RWRNAnAVUMit7WT0e7HgI1ldcXVcHp9iTqTsHPPkYR1H+ERv7fn+ufdvCP
tT5Pfc0TDWW74uwpgFNT8U7Xi4ielvYr8/1Ph+/PdT7dekBHiRqkI+yf6tc7WlVQ7avq9XZYzFfC
AP+8VIypVpbG6Pn4dM6DuFupBgFmU0NB2gHBbOIWOIiXv2/cV6t8vvYmkJg0G7FxYB23FjerbMB2
i784d//8fv7vYT5dey4cyAoQC/aNHK14S1abRQiQlPffVKkj8n8LfTrgXKXCW8ProSP3VfMa6HYj
UHTQZfrFE321cdcn/uOb9VWSAnCCjYtCgRncH6S989G++Pe389W2fbrrTD8IJtCVjMvnhqFG3Ka/
16HKQsww/buFPt14tmwHNIPhsBFICw7AL1V0zFt8s9VXFel/ur7/fEGfrAI3c8XmCisBHZgTN2aD
++JIX//WzwHQHyt8vu7qWs0iibCCRMrXefdR9FHSR1nRLBjHzB9e/751/2zm/vfEfb72WO/WpLF4
R2kFRJUmWViDRz9+SObn0qxfvKivVvtkFVg//f8Y3NYjHhBFlN8ueqs4WE9fOEFfHPDPF+Dag6Yr
rhF4EMlsqKosncGen5ovHuirZT5ZBhkPVUz0NZasfTC9Whxu1Neir1KzX3xJn5uMEAp5bAIubcO7
y0oegrTahv1t0Cbbv5+Gr9a5/v8/zEK0Qnxqufr3vvOAlHpZAmDeu1NVvf+7dT5ZBgYBlWbosM46
vHnRYXZgONfffYDf/r7OV6/nk2EI+zLs1YB9iy2kabjMrtxTh470vy/z1bZ9sgo+5gVYbPE4SQcM
b3yJ/d8sPFPz+K+W+Vwp5twETYmUD/C3YZ6sMmMEjczLnahe/r7QF9v2H32kP45BcBVIodePR5ff
9cy21wQ9gYzi31f5Ytc+d6MuPh+DLsAqXcAzf+tzlXsDxh5E8u9ez+dCcVtNtbbXy26OHlYP5GUG
btJIcO+p/6In+Q/j/bla7C8VEN0J3hAHOd5GS1axMkvA4fv7zgH4+8VF9Fm90E+mJfUGPm2MhlzB
JeEVpEgVM/WOuCYJc0x+r7+NU0GfOybAZCMYwvi2YmL0tSxZeMfRpdYgfvfT8QRSr6UsSxKmb6p+
qp5GNbgWdRNrEDVCwQrEO6sJhOEYqyF9YMOegU0Wrs1OXxtfN23dp98kA/Qws5KGOzkz/ZAM/AI1
Vb7XMynz2dho3KFDT96Ua93ApW7AU8hi48eQ5vWCh6SSL/HMTnE/L4cUemIXAWL7mnlT+uHPfrKV
VTzuA2gvbaGzrbaUy/k1LG371DTQ5UB+347nxOK58tT27Gad3GHlKDXhEgUvawX+47dXSfaTUD4c
MEWl9m1dXvqQmWJ1usnYnGCEfFmhdmrYkG67iUaHWpPpQSeeeGhcfOqhV7MLAGDMAm6g7ItYZNMp
gtFBOeLHSlbul8AlgD/H/W/RugDiMqxP8aHOIbrhMW30EYs6/d4LJ5CnK+d+zivPizRo77VXgqNn
ojpzftStCAXKZq/B1TjWFsS6pjPNDhR2lYPmNr2CYx/syiiJcwj4PRjjJrrXUVDpYiAMBFn0HkfJ
djBXz9GkgYfXGInywFXiTg0J7Q5x1CxzxTnEGKwf7iZP24LaFSqR8yKTHXq12Zuxo6PbVbA403Yk
W/TdmIuo+jqPy/4M4h94qGN5aJYkzOKexyeuU5nXLIDAeiPJtylaIPIipXvCmcPZmBTbi6pLn8el
gaGMgldfRepUDamBxAeFeHJm69n12bh6QbZWNjlrzuVr2wst82CZvCHvdN8psDddd5RsaDEZH5Np
H3LgLRtWzZt2RWmsghLeJRw6wHFn7vFNIhSkIdeUAd0uk8zZWOwTkL+KjoMc1DRRd/QFgO1h1UtQ
DAWmT8kKKUI0rJMMarzgB4YciIhRNbCJKLvAaVLITrqF5ZWFJpGP6XwPwKXG8Q2ioaJqwzJDUv6J
Aj8XanUi3ZJHoNAhW19INZ6sqwBjbLdIZuSNVA/CrOfB6387ya8i/JDFYbS/mEoNAO2JuxT7kHNL
AfdLthZIWwVgYMT1YfVmoFflhnTho3Y+3U6uei/D2OQmDm5mld7MgXpfVjAl404fKQ8Qyfb2bSYL
tCoQNKGfaWyTaEuAkN/UuPaJVuBsRgfnY5qw637Mbn1kdYVzx3nmku7kgwOehw5yOmUiKDY4KkZK
d00VnJvUg4gRBCShOzgMSbEQiOCaFYQ1v1xxsDCqjDP/MZTNVtPgDVPiWwq2X6ABSl5rKGqu6kaP
cyZlcyNbNEOt/oyznwT2rCf/ZukV2pZcDuHyKmOSnqgNfvGoftchCmPt8j2wzVn3Y57E+vvSsRyO
hdlC5uyYmDSj4ZR1BHPpEoKhKyY4XM1uPT8FlsetN4LE+NqXnaNJ5jHyPZCgh1JwYkOr75d5+Gm1
KMqSZDUql325ngR+Jef0oFayX5v1d+zrHwkIvcDWl7uyiXk2tvYeMmTftTIjWIeqWK9se0n1MapA
IF2T20jx44JG3XgRe8FAhVS1B1jOwLPF44cqBgvcAo07AsY3J0+t7M4QQd04fRVlaF2Gcb+TKito
ZS4MmbfA7zMlvLyJSlrUaXtuZtWobBzLCd2SMs5HGUOFPObVYUh1va1XHyW3hfjItZtmL0vn+9gl
hYizohUB610EtyC6t3hBwEmChvqMDsL0PCWtxlWt6U7z0M9Cb7ohVRgDw1xVRY/GvJ3r/a2YgzCf
mSs8JAkz4S+3CQNqMTXH1qcPvUVNthkscOEp4JDM7THYd7v2Fpq/COY3jY8Bd3AGkHCBncy7fla5
Au+SDjXwYmn9bml6mOr6tynVvOmSRG0BdXF3AVkoePDps6yG/oLDBeUKHZW7oVpPcxU8BD5u497R
j3ZY141ZK5ljqOcjJl4Pui7g08s8QT8T862imbeLj8nMCF9/GZymcPyOlPTbbGS9iVpvOC42KWYH
sWxOtmNvDgrYpU0wQP2coAm7Q49QIiuIH0qXt8IDWRkWRa1N4Xlen/v9ClJY4D+vpdjB4i8ZzJXN
RcMB4RxFt8fTEEQt4Bf3XrOvx3W+Oiz7hK3fV4LaZVv5oN+i58nDMHu28vBcEmCIW29JznGsPAMG
KrEnN8SPyVyDDKmiJLMDbQ8l/taqLTcd4OqbKQWHxP9u+PJeUpDkfB3HALfFD31T3pdjwrbG9IVn
vGOl9QGFv191CW1HAjpq1G+DdngBk/mgZV84HdYbT5H7pe6LTo2gRw4F49XZY/4dScYEWch0K6cU
n5826x2oxgftxL5DC9rolWdZ+kCiD+EbesoPU0eOCfU+1lGj73JcD2gE71+bVKTw4iSUTcsg6/UK
RTeNtg47m2ODcakWqc5loNsRjwqqEDplrm7ewDcIZGA6x4x23p3vuq3gAcCTPDdD94wM7EOM8W5c
LVcmOXHbBGpzG8IVBkdiuatBnd6EONEj8QtjOUy+j1rOHNxFU3iUNXuSczlvpPoVh6pIuH7BmOpT
ScvjpADoLZv1A+p8P31nTmNTPgHlrW+Y8sJspDM4s4I/rjK964Iga3j/vUqSXyveCwz+y7Byk7l5
3LUt3nO/JsFTm9b5AN00DCnjy1aagqiJL6G/VmbxLzEjOuhtXw7FOIqtTQLsOe7Dsm3PUCkC+JoM
ANiG5uT3bQjIZXScq2Xc1Gbws7EHpiBuo1M/s7NRALEw9uzm6bWZ5RtLgm8OKhEbIQ18NfsyB2LH
DUOeIrhihdEZKar1uzHJNtbw4quADtlCpkvZjnmPRraYd2fCpz3vQ5UllO9JOISbPqnyJmg+RPcL
/KIiIBz0iX4zMJ5N5SCOgQg31yuOuORoKlzafbJLCbl4HJ7p2OgCSlp5YHDXMgMKaQpnclrYrpvK
k+bqpJOfaYMLI4I/ilb0Nx42p6lBNMNH86Nv9Lbpq/gNRmI/YkQ0J2F0CXmwXM0wL5YK7Z1wgdeL
YxBUCrE/UCtGOYXIfdXJgibJIwizLS43EODx5++FmWFt7GZlZts3vGjmZtOF4QYKht+mwRzEFO+R
TgYPXqAsAz2FYm3dlelc1I62+eJFl5qKl46sL6I13xLb7xZu2TFgaMbqXXRqwXnb1zp67qx3BOY6
5xE9B2iZSABrd656qxZyTybvm6cl0jiBRCoMVOcNMlZFlJabNRU5dd2+bex+1f5W+maPWcEiIvUD
+kHPPk92i26fEmlv46gxmVJu1wTJUx+AiUp5tG57M21qwLGrJMb1HEzdRlnImdPa3NhBPFBpT56B
ok7cI2gox2KV/U4PzSYsNSC/EL6QGvfteDLlm6PmlZSuaH3v5E2qAJ5428/ti24N/MnBLudZpyDY
13LZV0F0sCncrxD/yHY27wloyhZ44rhK5zzsh5eQkzgHCxmz81MFA+vIye/aPkuDtKhpu5sYR9RQ
7lCvEplNl7tqVjie8/cOR6QYwhDEw7QMj0nrhMUAgxZ1ntT2Ac7idqnDF9MJfDwBee3a5LuV5YeX
uoM/wAXCADqGLNx7VfYvi/N3AybsrfVUDgioyNNUf7ixwtSzv6So9YBtFgzPxPYfcWALKcmK2zES
GHpy5yRY/XwKxpu2VU8GIatmgcqkh1cBSctD1ZhfPeKo2vr7RQaQqmtR443L8hJ55KYizdZJcURb
8s3kWpXNOoJ2UzBvkrR5H4YB8aho2qwm9CcEwepMjWjINQIGI2VAZwJNPAz0HnOgZ3+J/fPsB49S
+ptmwXSt58y9q4If/aTgIq84U9emFgCCH2NUgDM1yHfbhUeoAe0Jb3XW1t09793Oa2DpE3Ufk+Q3
WggKuPJrXqZzt9epLQvSS0QoOr5pUoRqPluSzARTneG5L1r1Y9Z1ttpSGe7jETOjpblP+3RHQtXh
ghramwHWVZh6L/jQZjomuZ/IW7gT8WZKpt8lyDZKiccgXXd+q/bY2QfRUnKpQ3nG/OvWynjbdN7W
W6cpg8cJrVCDaXDXWEzZ94+CpbchqVwRdMtOl220jxHQbcSyXALTg+Ys/NtARg1KAcM+oOxdpMAJ
j+mCs7/AdfB9UOA9uxs7yTdj0p/bYKBnJslz2EfwY6x3GzXLRzT6Zhusel8nvNCsOnldV74KaNed
iaPeru3ibVl7ewxE/eyCYd6jyNNmqVtABVHYLFwDauvXHkYOhdujJONyMYevrfIODtoIIMajj6Ll
eh9O9tts5+uQNiX51E/3nTfch3Wj8V0+wSV5mCf/I6zoR2AaA7nr4EbS4Sga8Rz4Jt0E/hQeeBSY
B/T4H5IUVmWceG4NHNym5cmW2OkAnvE+tlCdTbsHyvqdJ/pzt7T7MVagOUi8b4fE5Yh4orCB3LSx
etB1OO1oUwcfsDO3iw2RzJjLgw1VjFlrp3KIupiNioMdBsp/Mhkh2mgOa9XsktCZg+6a3TBYyGtL
WBnRs9yqLq/aqMrWJriIdnwCQPuVGvI4OPpmUtzzY1C+Sct3AQJQCHGjl8H37Q3+7m7rQvEgPZgW
5DLgdXpuZ6r0frENtjWJeuj5IaHRd8NH6bNvixl+DJHkmUDAftMI8EVpqUyOKawP27kuGyv5q6/V
zk50hzGzVxIv2wpSOdJER2vg8RGIvtpobxHk4H5O7qnx82RsjxgH3y4GA7RxWyT2qe/1TZw8h9d5
Qt9uNfvurMqqAWYQmZq7So77BIT70O+RedI5fHkEmvTod8ACD8N6pc7nBlpylYjBwLb3PAxuVfPD
N6Cdg4KeRe3jEN/H0ykc9E7jN8WuSJAwX228wZHZBp7F5CL8DfUUd+9T+54GB7qsRx2anCRRnmCC
oKF6S5lsNtH0PKI0MkGEC2mG1tytPaBZ5bDmVvyaSUeyPn6e2yYrV7R0rI9yXoEyf2MtcFcxfKd+
m5bLs7PyIEh/iDtXqIXseZneOVix1d5X8J+a7j2Bm6vTNwBQM0yzZ1N4ZxuZ2/iA/6odOCL1D2vo
NphgKsMIWTGd8ZYCilEWBveXliXSDOqejNUbZeuJhYg6rIHuaIL8t0ufKSoiTUfgoDJbQGocylf8
2LGL1XGQ+1WCAMfmDEvkYYrwsu32ywRcfH0PTMU5GOvhwnR5mpuPGNYNO5RJ9DtXcFvnYcoTC1Db
vOSVuY2Wp0XctXh3cn3nkBJpxBMUljPbNwdVWWTLLoPU2dwhWJ4SdE1DPHuIn03/sx3r3M2Fv0bl
yzBOO9N7G0yubRWwcL1GeumGeu90OU8yLRg9OBRJx/ISjN+0d1jSKg/L24p9Q0xa8TnrrLhbQfLI
eiMO5dhk/jot96NMdKbKMnmxwGdnQ+OGV580Tz5qLFNGYHCvaQqyVg8IniHOM6beLfRib8uxxvW/
YOyD8yJZhtu026puvfODpLzrbVxlUIK76Uh4SOMp40ufD+jQFgMcoTZzE7QVE/fg+ydhPyz+uGUY
dvMK0XW8ejRw7fQy4eb9zprvqcJnxtiWAtnoKSh4o1qWhP5mauVd6vl303pp1vQGkfIrxOsKwYHm
q0G1r5PzgKzHwo7lCNMTIm0Fz6NPkpdqxkFIEvOcMvFaoXSNFrK8j7/1scstbS6uFA+cmbNM622a
+i/St/eLi3/PtLydpbetUDPeOCqWTR+QCygQhQpA8PDnCYlY8aoHSyBGjNNYkv5X29JLEJ65ttnA
cQWJpWpQ8xUoXAmkXvsFcy1Y3jR21wq1cdMe2vCnIdLHwaofDpOC2aDED0wJ5KNDrqj/yf03yOvu
eDo/Rci0ReLY62jHRocaXwsUgb9B9hdtTuW3dex/j4HZDGublSI5w+zmAammc6rjLXjJmw6R0gpd
6nQoj+gwPNULlHBjC4GRGjP9roYZ4MXcdz9rV+/W9q2U4WOZLJfaR3qmaX5TpJRM0iARij8zRPYu
QxLlkRN8CtzgdXnVXYIyrSXLI3jwmeX2mmt+RmfZo/HGV6YwN7RiSrEtTZU1zL4Otrq1XC9oPp1g
jKAKLodvEcTCs5jyH97U/hphEqdhuaxQRM9iJd/x1j4ww5WBFAzvYrjjNf+pF7dk84oGVoYyfkKW
Gn48P4wTQ1ITUypIAv2g8ldIvWK23nOtmz6DSo5DcA4Rl+t0BMGvwdVrXvTyRqbfARRXEd6LuyAq
31IIgCGN+IzwNwskudMxNIlQHpy8G+SQfyOPejuT22X9NYfeWdTDMzrWi4R8a+ny0qO5bumSX8L8
sugoX9cqM7a6Xw15qWtYTCp+o42jRm6A9shQ1Xmjntb0Idb2HeJl0HuZotuJJO+k+RnY7ime8aEt
IzLcGLtBa3WnMtq+MpPCFk/xw+jq2z5Nf6Xsrmb0g5fo+l4jyMYQZLgT9dJp9NkAQJxpCvEcNppH
SK1fggoCZ/G0i0b8ytQLf8mxu8MHdFpMn4fqN6mlymLdPcsJIezUqovCT9hBPrlBP6Ze+eBN9iFB
EsqH/xyyDjmBBIm/JOWPFAelnuWdXeGUjqV3XFKTt0BXLHOV2747DlKeaD1/UIZQCwIzHQayDDKm
yJomlw4pOhR8NlN3Td2lWeXaN9cyVH2Q4YU7ABrnxG57ZTaRXXMQpXkWqPLej9YfPoZ5stmVtxr2
i/sQVHM7QUAmjP1tNbjLyr3byomnNF0/GjFgWoqqjR0N1O/SJzD4HjphfqoSOmXlAp+1L/ERYfPc
i6Zs71UoG3Rk3vdhcy/Zip8eq9/dFB11hdvLgyXJkTTENxLSX5AKeHBh/USiu6H5DUD6Zmz2fgdT
uHCEG52IMmJlwVskkkP2AhRoAmdFP+PSz5P2pBprMm+8nut+OdXsLkXK3BGMJjRizldRN7nho8gi
+VJijkAgkAiJebfVullt+sEmUwwBvcXYwa6Z/C2ckp2FKdPVuOkEKeqOvApKdpizwoGHcxIjFTnr
A+QbYet1rmS6k5jJpLX4aL2QYrrHItWNpC4pHOmQoKSIJeZgzrkYvru5/BEP9Buygjs14jirZi3A
yT2OauGIWHFBLorfqIEUSlS2SCIDj1XcjfI6xqwt3VUR6CbVvEtSUQw+TTPk7g9Jywu2xEWSsuNo
m9vWRdno+hsmZWFakXfObljq7tYuuu/RGOka4RdEIt3vxXsahs8+Yj9c1/VemVTcMG++m2J9CIRE
CGOexCjfPfh3WR8t3sbjAsrgPS7QmJxUC9ZOsNzPdj12jX/NhK/vXigRrOO1+GP8yLU7kyg4Yd1L
2zt4qcx7VrzeCAsokkJRb11feFvXj6Si9dGkzYUMHLeeN+6olkXQsIsn+yMumD0b2VEN9caPp/v2
+rP9CO+vF9HPpiVIepjxvp7FxCGNFJzjqN6NIy26KSh8LyoWHwqbmhR+AAKv41Abl7eirX9WbUI3
wQIBWSVw4CaPeNslWF+FcU8agIsTdGeHXTXT9pb1yDR4dMG4opDvcdNGRRvY+9q35OQ1XlOosQF/
qANyuIub9ST1uuYtSdPcdvMPJYLhvAbzNwanuVAWxBreI7eJehHmuoemWCeNzCJp2n3UjiuSxahR
dnXFt+sCzwAR0J3HeoAnQysKTutlF6If9VDOaQUeUeyd/Mj97F0Y5imP18yO/ZAlllW70lGNMBrt
SItBmoUPNrhF6ay89ZC42+NWHO4XFt8zFLQOZUDnA6Tr3MFEFZCeriJ5OpoYsSIqibSdDlDmcQcC
M4bhLB2yvGXqVzOmwyaOylseIJT1rNuNPa2RGEHMTUPa3/bO/lo61DMBonvxLbum6SKa00At2zpW
bWGreb5M8/CcQKcd0z4ON2EvlhsOGciChF4N98dDyk+uR46yLSwHuAPNtWlMqyjcBcybniHM9YGa
EUALScUPykd9E5bBIHDkDXzKwFwTndcemZk7fWEqak+L8LsT7ZiAX8mQDJ3RPoxqskOtSEd5VKbV
IwqK8U1rPPHLKlPdLQGGOjM9wDMVTC0ZoSDIovF9y30LsGwbQ6ZBNPeu7OGppMJsAUdoUU0U4Zbp
4FqmRalNB82Z1+HzbPVDL1FSiOrlMSH4dYGchp0C9+BjmoX9KYUDgs0xfDtNU2Y9tN7zBdiPLGmR
9yxDnaB9ZR2gwpP4aaEqd6Mr110kw0lKmxU90fizdi4REqSiBrlzJit5F69LkNEGyqFwTKL0wkqP
vQ6Vj8uzpN0Mens3BE9TqHEmnY/mL9GCrC7wUY0y9bepvW4sPMxHii/m3so+/k4JYtNSKaALfBJh
vr9+l0HaHyNuh1uWjumur2hzpDodYc8XXRVRGNC7jtWXtQx+iCZNiyrSLEM0pjOdBKgQouoWqHGC
j4b6GlJLy90kCbpGJ4zzI1JxpNAihvwTrtgtDZEDoqXALdmhH6E1w0O7yPKYQIfn3M3Tci3jtqeK
LhpgbMZuxgnxEEtkcPE0kgTN1PlQ6g94eMNRWvyhwt5sp2T5ORu028o0HhBIgWDVV/zNyV5mrZiQ
lUXWZwOddBh81/xKRj9+g+w4O9nAVw9hhQykRQH6hO6IteiQt3ztotTsoYLyWiVoNYCcW1wio99q
NOMP06shykcyeG3UpkYFN9pGOBIooZTrnanKdBenzsuhKUju5lqoLVoghkdTUmg/O6n2wg2mQT0+
RCA/arW+aU/X72gAuWnrGf42h5BytkYc+FrUEVA7DMp9NEL9sCMwmbWavlmOPgmCk7+dbQjnc+3u
xCR84PnMvY78UxvivvdrDSr0jFjUm9WTIuV9PGIaeCwf5bq84exjMnSR+1JQxNmoaNRC7OmMSF72
SOSoEfX+Dt99xkX6rHwoE4K3cbBJvO1KJDlZDQjOdDc5fhHO9Me+AZzZwgOe4PZJBDf4LceW0Fey
kiMbKepaUN0EHacJ9hMZEH/65Xscpi/oyGxzztrnuPVRCpb8VCXVybBFQnWi2tczfXWl2+qw3/ey
PRqkYIjnbTWUaza0HaJM1hymj83mdRm9I5MqRQ8SOc8TQcaOYn48MMuBQMkpa0b/iMri7dKjN4AH
aHRgIRYHA2baNGtitirCA8DovY9egF2spmWXdNV69oh4RZ54C6cym5LUoio3lucmrr17Ec0akhUI
067aglp36MGsezpeOOrBuyaKjZdxH9fLxOs+D5Jx2ngd0zl3yRvawPTOr+LpWK8UhHsFz6CUiP1q
+51M6xnt8kfe8G8esptKrvmA2jqpQSWdzvPs3wj+EAh78slTBWOGDv5v3py+OiA58m6Mnk3r7tN0
vhn78dTBUfS6+6qyKI1GbwmgcClHE0Cki1C8EY8VtjbFgtcMiUS0E6T+eYmTosOk5RzZrY+eLrWc
AwRzAyrMDELqJeq2aKPwXiYqdih6baRTZ4V0jk7ZrWvoLcR2TBZM1G5qpOFH/2cX1jKbqsd2DvVm
vVoP5gd7j5oN65JtLX+nePEouoXbkMkcpVK0Rrrd1C3QwoOSWYtcvyh3rHvpDYeKULfRcLctXG0S
VpvBsD1IkQiECMy3d5DIvO0hUUYzztiw9QMIErdz+rEy+UiaGgwVIk9QHNxWFKIzhICuij4AjR50
1I3mwl1RmqlfyQtM3WuUvE3E0IzGyPc36i0Q/4+082qWHLmh9B9aRtCbV5oy15v2L4x2Q+89f/1+
7NlV12VTRWn0IClCPdOoTCKRSODgnPArqILAKXyuwORHF38yqHDnD+oMqCU2pw+8VRGHtq2I10M1
OPKIJJVkqG7cC0z2WbT6O1u0PkXqBx7SD7OS3aQ9bT5TcHyj/5A30eBVTcNLyvwAOddRXTiZsqk8
Vw2EFc2UEW8/Tn3/Q/elc4BQgW0mtxNNNogTblKDG01sxIMsUee09JuiUB6KNHBgBnupe/qtVnay
UuNnoX0XiDRxyXgbWTKH0sn9I0qx7myM6aEap6+pYLxUfjs74/Ae1nUaA+BRpODRLEpHSenT5PEL
7MvzbafU6Z2U8JyIKmG+R1ZWv5/E6qhBik037+eoSbU7R1QRhzJT7UQT7iir/xCTUXJadv0005s1
gsFyanGobv1ANA9pEHeH3qD60dTiF2luHovIJ32RZnrXpUB5fwZUxPPdEQWan3Pi92ehVjgnlOi0
JvoSy9IdUCevSYwDT21uBp+G0DiMz1U2UdzP3untSLBuXmSYO4EjVHdqVzHnKyE0MZXfQWvTwU8H
RlTGRyoDgi0k1p1fi6iJqOZHM19Ce/+5zPXTJNPiDxLUsYqxjZ6o6+vv5DYYvoJU61/1cPhQhLx3
IqS/7B6szHkQW0QcC1KdMmtvG6OEmqpbsNtmhoPnHPK6paLXv/hS8QCWarips+4pamlvLBk73LSv
tGMoL0kDjW2B9NPOg57p+OK5K4xzo6WtPWUhOJ/2EyM9By2u3LFQj1qtDh9VvS2+ZwFvlbwKn5Pc
Ul1rbgWTN+KICqrGrS9G/UMI+I6Ko36jjAR4v3iSeRkSvWR8Ee8X65IKmaXRICNs9kWS8vQKrfhz
mg31KbSy5k6RC5mR+vCuDcoPcThFt5GlvZPzLKbiYpCFdo0txml2Ugtdpt4jQ31pmAtZXE2RW6sF
auvCYfYVGpzD0cx8qreh8cojfDzkSZUgY6l90UVaBUGkRZ4RyDQ8Cyt0czlTHR9mUS+knZrYojEp
Tp/mzYNE5nTKFdIFe1B14pUB15llVgAUcoEpYrnX7nn+DbYW6eQ1AM1IqdFPEHOv08ZbuEhfQcw8
JO3Q2GbTfxX9Jrrv2vFp9unW5pHxKgvl9BjCsP0457TII8UATAGci+5N501y8BHVKs/P2gMR8QdP
T+rIfv8hsKjNB/H3QkprL0+psw4gvaDpm76kg2k6BimZpwphTuGfflzWmc+AciwKHX5lq+N4W+Xq
XTwPB0ZosoOqG70tSHENdCoDyiPoqINSprSiH2kajK4oxpYjRNQ/arWjDl+WmjPEHZojUf1OFtPn
3uq/BmrklWpxNOREcWAvEb1hDnq3zwi0pta96/uQ5fVB7aqZULuFWj9Jkn/WrKk+FJkWHAIOzp0Z
Rl8jgYqZJgTGQYp4TtDnAOXVdLrTj+l7MZ++NYPxkFnTt4JhcV6cKgIZHWe6z2TRDqfcskfqFXam
tcaxboyAalGMFnzLRQGa4qOYcTEXYv0lHMP3XYx5i46alw/WDTSHvd2ic/rcaWVjW0AMbSCdSB3k
ylcz59nZUBxvZv3BbNpnOReq+yA2kF6sKRGIJMz8w1+B6n2Bp/F9M6rqKdbM276sX1OqLVANli2d
/OkW0N4ZSOutMhTnrMvulDy6U4F5H0rfrLxZKhJv7imU1o12LyE9RZoRfSrCgMZAAoJQrJlY7UZQ
V5L2eWzLd6Mq/hWCYCAJtqgbtT/GoSzK26xvcilmqs0IrGf+0nnQHBptWjJSMSlo2D+0hQB97oso
UPoFEUJ2ZYg/U7DTPD7+T+qTuXaxrtJ9VfInTZ1eaL19gTGCuK7o70bFKB8ToXrWJPMDCZvoZTK9
qKyuqFJOqUnbCjRvJ1ThXZEJt0qDZrc8U5jLFOt+4VUKhHKpl+aOT34NY0P71AS0Q0raEgTP7puY
qkzABA0RtIy/ocF1y/7SJI2km7AYI4dm3o8mFCIusFbxAurSTmDUw2fDz4Gxl2kZFA4eS3C7jl7e
w30vf36BLh91WpqZSG/byD4r83cL1D/tXFuYgh2Y9B6MfTVlUDUTYB0qlOhZgxnIvw1WehBLfcfK
HhJ7NWMwl2KjKMsISE6jaYikl66rd2ge9nZsNV+gxGoC9yyw8opeuK+F7jQ/gAe2w/B//DZr/qmy
FORGWQDsBsg7ZottoQ48HYGfOtzZtp2Po6xmEcPOrOO+A/0v83TKtI+5PDo82XZ8bc+K/NbXJjH2
Q22ZMQg78TOY2XMmtPeh+k9IgC5w/4ry1kxZpYZGyZK5PZVXOHnHDA7a7P+6fnCUvdWspo2iXK5x
sIQZ5b7N3aHw+8MU8uhFWZSHeZvnJ0WJqhNweeEGPcPhFix0Dp7UKu8nVStvJT9aSsgU/vKkiY5p
UFZOK4QdzTMweGmnZE4YdvRIGlD0Blcr8W7Sj4Gx/KWlmYI+bfq7uhbyu9lsm7tITYaz0IMJmOO8
PfidAY7GGhU6mj7IdJTHn67vwM782K8NuggdQUJPH+Uj9jkYgTeeql6kfgdyM/ymNeL/6KGrOCWX
wIzTgY8qJAD0FYMyzCuqFjtWNs82rxkT6m4ugl/E6RdLKoZKreMBCpd+fqrqrzOPrc6gdkUV8fre
7RhaTw+VAS+m2WQkfDIZx0AXHIiePYcVxY3zdUubbvp7SevxIUugPSgLDMLFbexqIXgPGqhqJews
aM/M6mxTcaP0u6hKjkrm6qnBfAW1FGWP5HbPjPL2bEtdLzAVwWqEeHpFG+gBBcW/BDXbm/3ds7M6
3Br0RFmscK+rsWwX3Rd5DN00eL3+afacYPkRF97Gm7UfepHFdCPq2u27oCs9VXzNzHf/m53V2WHc
QqYXiVcDyS6T0rby7wPNNbEZdpxgufrejMuqIgPmhqrJ3EYiTvd2Qakpi9mUoLER+f6LJc8fxrn4
XEX+gw8mL+mgehrmx9bYC/jS8tWv2V0tEHR9Wg9a87cOjGA3DpVkmwGBg3jIUdow7X1hrz8SjdVS
V+mMACC77nyW2uniWQ7NV3mOvl7/bH8KBK1srJOZSO2jMWFZ4k10Kh99l6bkWfLS512Rp+V0/rGB
hqowAIF8mCiuj5UiNGLNEIPbujUaxpSpTspL74gHwC8/91gn/+R4WdZ1YW11uLJZ0cdopjBNgQi9
0MaO3eh+ET8S/xMR403noPBp6TI0qoa2Wlve61BODlgDWf3QnlPXR6EZXQ0P6Zf/QPHtj0O9LO7C
3GpxZhVVWrFsZSV4QaPaca65vkaFiuffdf/YdMELS6vTFo9dX0tSNrtB+z0FRBftpTh/BMHVUlbH
ShVlYEBWys6N5l07gfCRxeFbPFNyub6SXyPTf/jfxVJWp8mQI3OgyA1Q14Ea9EBh1wMb53QuuNcP
9aIZuctAt/edVodLZOKkNnt2b/QB+dTJuZxo4VDqGuhJ7yzvj0xptZGrJ0NqZV0YxrigjvDPY/7O
OjD4/NF4kR6se/kTcy6jhyCIzfzH3sZuO7+KYIQMdQr02G8jMv9PDpCHjRVvSAmPutPcj6dFkpT+
hnrKnV2D20v9bXCVByh+nrdRz1IbxlGAod4uolKCg9xKfcq/tRxy32byW3ZCby+ubN4+ponyMmFs
EcZ7u9YuFAq9DmqcCBUOw/qqiN9DsXAZhPJCaCgKg0rjsEcYvn1GfhtdrTcOtU4ufYyqgO/b6WZp
BuTDngMtf8uf5+O3lVUME2nWMgqEFbBhH/5WU/1bvKpmH/dy0180E39YsyS0h2VJN011taaq0CRV
KnMCi3RfT9mxjKyD2EdeHyIbOyY303Db9ONJDGnoCtbOWn8lpNesr9YK2wYdvREPUo/tOW+O5uDN
zLiOnxfVZf/Q3MWnkobxU9Acxy9t4ibA4Xejw9bdyyseWQ1LXxIaYxWRwnJKdaNjTkAoJSBfc0jd
LmAo2B8ffGU8qH1xqAX5qbNowST6ngDVhle9sb4KTnMvCK2pBjOKff0Bp7Y166kQjONOXNpwqzdm
VnHJSP2ZUikBfnAIui4wqeKwRN1Fr3iQnOTjdXsbF9alOXNFKphDMDC0WjwvE4x2A3Y7iDX3uom9
72augoBkaj3z3Hw3tfCDYyzU1YlZoxwgrZk/iSAK3lNLs26pUAq3Y9ilOchqwAvXf8XeQlcHSB9h
ZzSWhZbMnzpjBeA7UxvtdN3Kxg32ZjtXB6VVfW7UlGMaSq1T6j8A6joga+22f3fd0C/SsNWRfGNp
We/FQ2WwVLo5FuupvM5bEFLn+VaHpNxLUdADw3dSDK/Y4YyRtpcHKkTTVUlGkOytUerXfsKA5pK3
dchIoRV4UzLb7IWH76MTNwfJaX4supxgBq8vd+MKY7W/DS8/7GK1emU1UmFgOAeaNzU/mhJyOGYf
fAVoUeBdN7b1dnljbRVoTE3Qu2ax1qD2rjvSSf1cnn6JVtvZI42zb9ftbUYWCNR0QzN5q+mrI1/Q
mzPLLOR8lA8BI/hymtsG06zXrWx7DLN/SMxpJjfJalVQOJpzkOMx4hF1U5diqRO/Ju8tZLgkb/4Z
HfYu/60U0kJLz0AY24SiY81QGYq0FOCjmIhlTCjeLZJn3VG8D0gkg7NwTHJuSn/v423tpmSIdLBN
TVcsY3UEs2ykLa7HEx9vWWQknTLPP/dO7ynyUbcnV3Ngb3+5vrlb0eXS6Oo0pr41QbFVTsDGyyOq
Y7Za79W4N70SpTFdQnFXlJU1kX5UQQtSL4NXNE4Pf9NwNi5jWC7S1U7uyP8gYF6aW0VtM8zaZJoA
gVrme60emI3fU43Y3rTfC5LfHmpjguvcGhEm6o3kDBODaYdkP3tuv/zOdaC8XMfKH8q+MadkwgqD
HeW5PIQHDdoVm3e0O51277o9aytHMINE6lszmqgdVT49m1ZN39H6M1yV6pgr1YHg1QIogSwSSk+I
svT95NO3aqgI7pX297Z3OSgXMbPrqtYMahauAZCg8aoF/s7ebh81Q1R1EyE8UHFvLWSZPojNBKpG
iEDtBPKrPubdoUufrx8uaUmt/vyE/7KzrsymRldbtK+xg/KTp3oiqCZHdnSHgd9j/rHXbOFecYZH
8J/JfhTb3sff1lcHQUJJfNJnmGxqd/DaJzGxI890acbY5cv0Gnv/QeBcfPLaglcng32FPgTSITdJ
GcVluoAmMmQXNog34N8hSKJxAh2uBLlhi7reA18aKVQDSRVkuzSC8oaO6HC+/hl2vvaaJarSYTWC
kATXpiOeJU+msUAZvlw3sv2tcSeT6XDDEo3VTR8ESsJ4M9+aocb4bj7IHtfUY/a+P+Uf/YNwP5yL
x/p9cdivPmzmqZKpWCjpaVwf6urATNbY175CxEtyYQBY70eu0aZMMFTKuez62cvq2j+JJmyqXXSr
WNbe2jc/+8UPWK19MsuqiQVOrHhj2TrioHPj9MR7e3BrKP/Ln5ZwvL7dm74NNYGmGjLM6mt2Qytl
PCcr6sn1hTp5FEwYLIZZyLx/YIVvSVKFIqdkruKENeuRmJrcXIFUeE03HrQ9WaBN3/xtYa2XMGVq
pyZ5RZA3g09Fl5+b1niKe+vl+kK27+ALO6tYwHikEQO2Zr++cJd8zpGAcVpwsKErOWB6juFNGv9v
m2etYkHRj/o4amyeyJiK9skHdnt9UXt7t7ogM415RD1m76oqvivy/DvSI38xVrGbVm8628XmLX9+
cSEpLYDbzE84X0w8eehR29DYFNShQEjDOOHA0OXsyc9u21QptZGGypq6cj14JECQW+ze2IWuKiOp
VOyExa3SuSXx3Pp/JtZ5mahmtWqEi0/cm8fmYSlm93Z/U5zb5/9AxXx7QQYiprrKe+iXmvvFJoJW
okAip5MbfaUtENmgkm8yR7WB/T/MXvtC+rnjgFuPPsn6bXFV+CjSgdlklexlVIDLG+0E70DwOZOV
n5Ak775StmKgLEqiZeqyaMnW6oN1UUApMcBJoFyjrDaemElzijOxw1lKzrvF0ev2FHFVAAHN0RVK
iYP0B4HZqUN1ZNTpBh6N5UDH3vTR3NnOreP2e4G0+N6egklt49EoFUDKo3yU0wbiAtFhjvH6od4q
GFqXZlZhw2DiCOZ5CUl7ve5PatympyZqRoRV5/4ugvno8wDV3g2gW7SgOxlqyUhg3DzqrPjjzk9Z
HpbrbObyp6wCjCq1ilT5uOx4kA5966iOfrPcbqFbnvwfrb2IX0/B3X7FcMtzLw2vAo6u1sLYzCII
w0p9LaE9I9U+MqjhCO1/C0BS8dV/ea2yfukO1pQxv4AXlSZzejAu3s49tDax4Vzfy63Tf2lnlSHA
X+UbhjDDBVDFnzNxfiwBc183sfe1lj+/CDCgafGLGseRmWFOIMzKx7tG/g5+GQaN3XLn4u1/+oaK
hLFmqUuMeWutyNjLZrkTln5q9iV0l3aE5Mz35TE8Xl/YZgFEFn/bWvlhPMbCmMckO9ASuZNn3Q6q
nX4bHUbzanu8T9z4Z7VTMVui1bXlrTxQs4QckjvuBoCQRy1vGa6rIGkqIdOSoOdDGuBLUcAwXo9N
u+Mqm7nK5XKXQHTxIUczGkv4cHj/MUrPdUvKesruUZNLnfBB8mKPededHV6+1rXlrtyTaaneklgw
9UGEou3QyRIv7Q6qTTBFZ35qd+BO/ybKGRaqb7qpA294u8ZMq4NQXAwO46kzP8+wsenpaxg/dqFu
jwWz78rnAQy/2co7a916k8qktP/f8uqYdJXW1IkGl5WfNfdJUHkqlbuYXzJCBjoJ+YMeip93tnc7
nv22ubqJY9UHml5hQz3Cb7K0zG9/Nv2zNFGcnNzsMJyKyUmST3tX1mbUkSVDUmkiWqq1WiujEIYI
GzXzwPprXH83g52FLf/+H25z8fev1jWY81R0Ysu6MnTHerQE3BlYih1rqW8ramaihseczvXd3LyH
ZVMzKWWjKLBWahcZ8J8kg9ceOiDDa5MKuZc0UvRZroa9JHTTFDKiIkIZqq6uy+YZoW8KK15yZVfc
QSEb0aPTT4pWtjshbnMjNZBDpiybKiNLb4+DME9jA9aSjWRiCuIcjbcz+G8jiV4Z0oZzqvef/8Eu
/sqsqf9oVF3fWmwTlbG3muSwbm9K7X0iPmn1++smNk/ahYm1dzBfOw+tOSIgCgOtbwrhnSAKxYc0
rWr4cOUA/odhlHyvT6p+J37/KmH94ZoXxlfp6Fgy5zmqEykERfP2rnoYjjJkAF7D4+Xgu3AMfwe7
x/zC8Fjfp/fSToDbPHlci5a43FvKuj03zAnz2SnJYgNrtUsjDfLbGuB5u3MYNh8xsikyOypKPCq0
VVY6KFagSCokQ7Wr17ZxmE+6K3wZXN/OKJPudQY2/fTC2urWZz8HurwWQ53S8K6GcscOm8yEWlOB
xLiECyfdS9A2W1eXC1wdDQZfhCkTWeDSwo68WbST+k6b/lry/ekgMudxNsXIDuHfdPfi52ZlCaUc
TWdsn4x/XShVRjiAM0gh3Qwx5pu2gnmxMaGbZGJLOhkwIXp9DAX5VCit02l5zqQ7BDh72PV/85H/
9TPWdVSpkodJKaF1FW/Uv1Qn8RDCY/DVLSBqg1fAYWLy+tHdCnw8qQxqProMf+by5xcpCMMReRLT
myewf4z6dxb/Pb1cN7GVYSmUCSUOB29Ga+W4bZgLmhQ0f3/X5tiehkN4Ek/xTmTdzKYUU5HBhCkq
c1+rKDQ1XVCGS637755gxNAvMBZ7ac13Z/FkKue9W2PDpCQqimpRNDNhZlFWJvW8HhSZSWQGSg27
HPSnPAp/Qkn1WUjNaEEm3yO685HhhzuziB+Uwv8KjSW8NL704foe//kZpV8FWZAnPMq1dYUjmup8
GsdkdMMUEsUaGJFinfJY8a6b+TPQvzWz+pRDz7S7PrSj2+tmzYEMn1I9GE6ogT3rdQH5VSuchIBZ
q+tmN1Yna6KuiZqqMdi/fpAbva9qvln3bhaF9VNQxfo5Di3LS4Kx2jkPfyZw0htTq7hHxhFNQ1b1
LuyRZ2AC75M498KuPETduBPRt1e1lFtV1Lmofr09emIGDEhKSvqudBA6mG76+Us67ZyKP68n1iMp
ikH32tLFtYfW8PgGfs16BNhmh+iO+ujOjm0u48LC6v4lDDJvOrOMKodhqR2cMU/sQNh79G64HgvR
zcWSovKYf7tbeVNMAhRXvSsyFA+rfTXZ0PA+dRrYlKr9nNWMFZlwSl/3vD+vwWX7/mX117VxER4R
Y0DNVel7l46HZzQoSlQjjLIfLeEDkun/daB8a2x1uoxK7IQ5muBhPmuH7KY9abT962N3ur6mbZf4
vaaVi4tlZMIHjZksVQ6UX2wzU+//gQmSadUCGb2M4L79WLC1qCnqFb0LheTzPAyQIEv/ZBUXJlab
1eZiA+G5iD9kNzkDGjqkTP/bIlb7NOgzugswlLuRbB5FOhZjnX+7bmLTvWRFNzVFlsB9LE5/4V5T
ioiQJOPUkGWaj3pZmEgswA53F8LvglToGKMKMqfZ4brZzSN7YXZ1lnR/sHw4KGDGq7qbEc0HyZ9u
pPKv61Y2Ejr8+beZ9aWUKgF9zpDVyUfpoDvlo5Uy9enbwfvoDtd2mNl/7oPE851s51GwGcVV8Ky8
GxFk0VYL1IyKDC9se7fRw+I2TOsCNk2L4inN8AnRiDD5sLPWzS3l6ShaIqAWXgJvv2SoNvrMaD4W
PXipIKOBdOGUHOEugOzsU3iLMlDpIPy5ByHYqK+wyReGl9N+4UI+xLpQ3jQLQfIyJP3Nmj+ZsPUP
0zsoidx6yLzKhGr2tt4TLvw3lmkEcy9bdINXS4aQLhILYfGi4CXrIDcXT4XyUUdTuwlg6XlQmfIb
hAGC52nn5txIk5dF/za9WnTUZPBJRXhW4w2eQpkl6T9DZOqJbuyZ+g0MeTufd3GYt4/MtwaXz3+x
y+0Q5kUTEzPLT6JjfcoyjxbpoYM29mSy84529CH3dNu/Zm94zZ2919ivR/of9nUCxJJvMmG3inYm
nE6BFhOLKB8tlULFnU813OnPlcu3Pg93DG2CmqL9sifDulGTZekXpldhMO2ypB9VYvlSMUw/Kwd0
54+jZmtH0c1vAOg8Kefru715li4srhwrmLPebFKpd5MsgrDyhNaTP+wpO27l7qxL5SnN80fS1jEi
kGY4V3vcV3rtPCSeANu1p+YTbzwX7v/DHuR9z56+uhPHOauQihjJLA1nPASnMHUaXrZwC2jH2ZsA
ox533WbZqT/d5l9r1FduwyhvlBQNa2SMpvHqc/wpdUMGovTkIBzLm+Sw+47evNEWjCR4QlWU1NW3
MyfFSAUY6d18VCwaaAPc1WoufWwCKT1JdSR5XRV9Ijf4Vkal7wgLE18oiZ1nGBBrFhPv+yKYDiNk
rvd6WQ0nBnzVf+BfuqxAZq7xP2SUbw+zHCdi13chqkMRSTdoobT+jg6Gfd2LtxLWSyurGBUEzNQX
RUQfI/2pxQxqKYmtyF/TxDpO7Ud92NFt2/QvWs7GcvnwlF9juNs4LkzSCNKVD1A2cUrDx5ynNnTy
rviuPO7NO/zStlv7lg7MEVlzif+s61GxDjlNDysWcUH65L+fAMMrrvo8eJAVuOEhv60nG+Js/zA7
8qF/IZHRnb3G9wZ+lXrYxY9YBSdtsExLXH6E8Vp9EL3GSZ7jR3SiPbgEfVs/QDjyqO1U/LZ3+sLo
yn+yWC2tVufKbYGbqU7qRs8mnEpu4yK5foAdZ/ccL77y514rTFaopmIyZPLWY5tUCwZJz3nF3WYf
ynfdUfASwS5ibwEeya54kmLqUzsOvBn5dVhjDHkZ5ZDN5axfXHp1M4TGWLC5/UE5aL6d3CQ/WSWy
M0BB2ntEWaZb6fP1U7N10V7aXGXEopGGWjPwmpThNm+CV6uonV59lA0f8abUFutvDSQf123+mw/6
e6HLj7pYqIWCx1AsC43P5RkWDBd1tFtIXbzw5H/cb3pvfk2VapGoGBYBaLWvZpPRNjEwJ6bH3hrs
TBh3VrR1g1IuMSVd0Si9rat6gx5FYhzjoWUVe0o+aTbq4t4QU42/vnXbhqhfyNS5LGmdAwZTmsii
jnyVSC5UBcWzjIxDb4Q7+fz2F9IlCVbRBRu/rpXIcx5bmUYwpbzgcnc6VL/Pf+MSxNt/+IUuzK28
sMvTrmrSmFtM/oaWIKzblnt94zZTWP3CxMrn5CTTSdwxsYDglyCSvQ+OjVud+2Nw2Jsh2ts/Y5V8
BHTvtHCxBmmiAzs9TdjBSZyR0NweOwmVvN2S+uZJ/r3A9WBhmQ/IErSYjOOXOLu3ZuV90t4j6GNr
EwxG8UfEabzrm7rljSatNeiqFCZg1iajUhzDqew6Rm8biPDHTnR6sS8dE4KbHcff/H5EYqq/GvN+
oFHfxgxJSJoBzbnu1xNk+X5J58Id5zZn+eRDNLdTUdlc2oW5lUcyPizXgoI5UfHdXO1ldyqswJua
5Hx9DzefGhZAPJAeFO2tNREMlLvWAO9S54bnwfOPbeRCTX2IYHYmcWw99QBHfPeq+7Z4ak7XbW8l
j5emVynTMJSQKRcKe+ovxFSIt1SFXVnvp+RdUfZ7+ICtMIxwkkoGqJEyrWNKx1BdqvdS50am9sWi
cQrjZ3JzfUWbBw/koUmDRaa9rKzcxKpDpYZ5dXGTZVApdtFt+JaCoNEP4ACd6ON1e4sbrBOFS3Mr
NxkryaqixZwPxWhqfVdi4SCaMNJCwBfTJWx2UFXb3gLmgCFpJGrVdT87HvRCHnUMLgNEKoDR8U46
hQf4wezirNsN4Sz0UOPc89Kt6EI9W9Qoa5MSGct5ubiykapSBaDYPd1Q2NwLT2pfR9+NjvPNjNSh
DcaegRvY0hwluW0rcBfNzpfd8B7KSxpc7BpwD2PN2oGC2dgvFVuEWeN3eZ69m+u9W3zPxFLlulhj
KDRdVY1z5+qI3DFwEELzGz9fd5iNuEImK+HeGjerugZzlnM45FM4YSNvbooKEaCqMVHtsNqds70V
MLFEi9wAhCDTB3y7mokuYIV263ISFF4KUMADgiB9VbzymH3bz143aoCX9tZXXiYlmgyja+emZ5T6
sFgcIUKUp0+RAEnHxHBRcmiDG7/bx+xvbipNXFUDc4x3rJ7d6qTIoIDxjb5B27wYMoiU41G8i7N6
d5xpublXJ15h3MxQLQBW2h8ZGJNK1RjXAop2df0qzeMhknkHWZkHl9azFBVnFSZzNF3uch2m+OvO
s+WgNASXV4kFS4i6Xic4F3Ey2OIYvtixAqSHtPZ1E1tbeWlCfus1TZiIcZfjNRosUy/JJMU30yLn
1Al6tHPF7q1m9azTOmUe1I7VaKV2TJr+QReL1+urkfeWs/yGiyMd6T2/O8XGMjueNy6ijOiaJppd
fYHZ/AVo1cm4Fw/JUxigzOsGnU3sOgzuoDrG133yh60zcrm7y8+9+DlmFstzFvBzEB4OK8SLl/Gt
+WGA6X9n4YsrrN300tIqls0ilL9zgSXjtW287C/pAJj0BmK+pyJ2m8/BXestcG7UV93+hZLQzd78
5/bO04oSGabhUbv6umJuWjFKmSRQZS+d9SivXE0NAThrY7ZzOW070m9T648Mh6oyK8sljABd36OV
QFnr+n5uZEpcub9NrD+cD8R4YdFwreQLM+YHWeuPc/2x78envjO868a2Kv0K7amllUM7j/fkWzdZ
OhsVCiqEbsGk/ZnpN1MmB1DxQiqRlO/x1XJ6kLT8nTmMX4IM6tXrP2Djsn9jf+U8fRlPs1nx7dRj
cFJuk+OCIJF308/NK+pynatkTVNgcEzRBOJ0ig6z5fb8MXPQIz6TbX/cK+psesnFpq5StWyuo3ZC
4dEt5PsOgv6FRef6tu2uZ3XlxoIyjuO8fDev+VAextN8RDHJjW0EnPfnNDaPuMTbSzZhyFHXqS76
yopQEEHZvcHrHpRb6Bm53yceRHst7G2H+G1qtXd10A0QymNKVm5L6S8rfjflT6UcAklB4AnRASRz
dkoq25sJZlPSDcoqDEm9PQRRpaN/Hip/lyCWR3TsJvcwYR8LaozVXra0uZmKJpumrquirq5iyKQJ
QjnUiJcteXV0gsg98GA7R5HqAHHELix8iX5/hGfSaJlUniHA9WsWeUlT6k3MtW7vWgyPMpCPLeQ9
SaWzx3/qLRcWV59QEcZBsGQsLmMFw73vfhfuEdI+ohWw8+U2neXC0uoUNLORZkmEAvMSPRb8Gap8
ULXsDS/smFlD94Sh1HoxuDAzHBZGmL038uY9Rrdqabsa9JpX91icNVWCnigPH3/RZIejuv+iqnuU
ntsh/8LMyv/8oCv8CTJ6WERCW9CgpKjbx4i7GtEnW8ItoI+0ZXR/JyTJYP7+tBO6Nv3fBKUmy7yu
AKK+PW2ZLi90MOxmfKbsq7jBDcqAnvHX8rDbiybbi70wtkoye8ACmSVjrB6hhufChvfgBokiyPY/
DVr/ohj9/Tzf9CYiQ9OU7IXprbWiZahCtseTVl53IuWknawk7KjWIrljg8pBCeKlje9GdOxa4wVW
EpuGFZo/ve5E+T8Y8AEhAf2XLCnwmwCZeLvVvTYajA/SXEi05FBTZgmqJzGunC479Tk0ysarFUpP
if/coxu885m3LkGYouDM0HgusQNvbatNm1WCwTOefPgTyj3RqTqaUIFgvv4q8kILXHWHNWMrddKB
a5o8mhSmF1fJTOcLc5NJZucy45feRbCmI+cDaTi63k3WoorVpnaXl/JOErWxUpWMDaA4Hxjrq5VK
bTvIUNEjHaPoZybM7SAddnZzCZmrIH5pYj1iHTawyU+LiUnhzWuJ8F89t8Vo+x1lJ46rPu12Ujdc
lycudQN5SamVX5fmxQMiTRII3+OGVFeXmc6SJ/WpnBQEJJFBup+McHhf+WPGyAsDuI+lVSDz5c+1
hi6h3p0EqIldwTTS932siLYcixljuVqY9U5d9OkpmuvgPoBLTQNbEc00yiEsPaqpKaLNp0E8EKQz
aAwFgWnbktL0aCCGBVJPbBxk8YqbxDKKH0qKUMCCuB3uW7ktPgZJ/r0t0/7zpMdQMgpTMgr27Df8
9U3RCGeoOKYHeqnFQzP75UOoLzxUusLxV+cgPfeBXkc3Eg//yK7GBqVGUfY77sdey1/a3mj++0ep
uhxKi94fp2Q9tojmbqKok9m6IawGCNEhIzoKcbFzJjbuLtWAW4DBRYXh//X1r4d+0ebS0Lqa/qNO
X8r+g6g+l9bPVPGE/HsghTuHYYOuDpKjC4Or21+MUlRcBgyqx/QpejAO+Wt+9iuAEZPXHX3APNbR
gFT/ZBwH326P+2PFG/eoShYI9h3d2z9bZEmHGoc5dlC3Cv4zHVcIOpo2cNRRPuzEuK0zwgUGhQP0
rZTwVydficxyyOGcYa3C9yULb23laNyYt9E+Ad/Wqi5sqas+D5UgSRdzbDUeg7w/6sfAW4r2wY88
tcPT8rpGp/fd/7bAdRloHvMqk1qMxuc6c4xDcNPawTl6N3/Zr1hspeGMTf1rN9c0i/6AWGVbYyw9
Jy8qM8rxY3LUjuqhh5b2nyT9b6ytsq2hQJmuHn5ZW1r9lRN5y/yCfshv9pkQtvKQN9aWO+QimtZj
G9NG+GXt/5J2ZU1S6zz0F6Uqq5O8Zul09+w7w0sKuJDV2fdf/x0P34W0J7Qv8ATUUKPIliVZls7J
b8GajFDIeoPam8gTJcVbnRMnspglrWTRUVsqEMl0b00MaNQL6B0NQE67YzkWQ1Uthbc24d5x93iq
AzvTJpA5437dPALO9eJ7k3P4Iu6Ze3t75sPh2lK4C5skgf+wzCGN3eYjggowCWb6EF0oe+J1/lK7
oe00n0BA8oDiU+5UiZsiuxS7mq1HIHTusb4NsPTJNv9WYBqSprYgd2c3428LiMG91s0f1AO5ATMv
iGyDP5iFYb2CPyVyKz2YamUgHWASG8zeoWOw8BYUTsDj+Nj+Iz6W24uNMQYLkEAKwLA5c4qsRF1K
mzCByNlflR31y8C+Ly5svzv65p1yT1FFye/GF+Krx+m27hxRHr3p+1afwOksmRj+0SMTQSxFGgFa
97i7J1QQj7eF4Fai4cmHAC3n9NioXWubYQkhpTXsFFCxWtqT0gs86kaKCq5KZMNon8dokcFZ7tAZ
JfJ8pKim0oEbCP8pmLohuaoG8CbVdKm8ucEcwnk3zpbn5LigpoGC/b8sDvy0LYY4WrWfgKsPRr6m
vCoUzQE72GQ9/50YLvL3UjbQgpFFzKDCXrTSreovRX2hg3v0vCDmLM/pw+3UJGkdQBIgSJmfQ6PB
O3LonZfwzhZOV4xnmtFpVymAgFcAkfM11YA6iZkv3RTYgmBbeJIZqQBryWJjW0IT72XZc618k0fF
SYVYfyJB3CUYqC46ePFA3lAYsTuCu3FsXy30TZiJaJxLJIkLqs3YtxIYVtEnCD7B2QC/Yfu5UfYy
WLn+boOYiaxi3AJau1ZSoVKWH8MkdzFs5eTR178TwqxkJWQ2E3nUOwVWMN5HGcKI+WCagkPz7mbH
WRpb0ZWMBN0ftCygSDv0btKVF0CZxMqBnFFDkRptjrYIJl9k25wLquAAZ9phj0j1zyR/rupn6W8X
jvMEaJAFN2AEEYqCygut3Vr+mnVk93fbw7mBBCx1IMLF9gygC01l2wWpmaMlgg1iG3DG2fB5d6SV
2WzOcAWtdR3R/QKaN6rclhjiOa+NwKnxqfaUjU0GajnFMxLjURrDfT2Pf+dw+AQ7G3tQODOyGGO5
bZc7NflcxxfWIDg170LcqUXzfeJ1qpWVnsOiZ2A9623h6NLHLLtP8hu5/3Z+zUR7w3kBLbSzpe8g
SutsUC19qlrV1bs7Qxf0BQuODA9OWFSGOncVs4EaXPYleH6XBY0U1u68OiIxTN2VL1BKeZgxisK8
p+XUfe6hDduN7MQ/L0a0apwD6Gc6dXYObQb7ySCfrBYDJgV4Fv827+Bn4NC70PUyyzuaFpyjaJK3
abTT88teE/QqiRaO8wQ14EuKEH3UntyCCMumTqmraDF+Or9uAin80FtLskzKmbU1GnFkqUY9eQT6
4OvfSeFqtkad9ZGkNDACDRirwFq1s0Nfi14BRLpwKUEFynS0A2JrLIwXxUbnyHIBnvrfhjc89QX8
k0ZftEOiZTC1HL9eHV6tDDiq1Ba4TpEynBuoG9uo8wXK9PXtYDXuPKIYUiiCxyaBg+Y7r9sxr8io
gnGNzhE8aA4W0tQSwUSIVOFcgBHO/88JlxH1jxikeKrXFyJcZpEqnAdQOzXMVcBfeAl5bMOP2iTC
nth0MSjA4UUVd0Zgm556slxTxjlFS49ndQu6+z+oaQdu7VddE0XNzfVaCeLsuJCNaQQ4seJ1IG81
QuIt8k3YiOaFRVK4tLZfliwjEqTU4UNvDK6OAQk7FnV+iKRwZowXomTOTUhR5pepytzYGpxe6JQ3
9/6tt/ntmqtzFhbXpMylBsR06CAI2kW6IlQW3KS3d5+1T38XwZlXPQ9SgUYjUOwZX0ncHq1ZcZbk
H1VpBEdyM9VY6cLlmVOhWEDpgB0bA2gWpcw1ludYBzxn9wK6vd15x/y+1sOc2UoaF2V6TUkr0D8h
C0AFFvBqx/Stcbr15B0A1j6LKj3b5vBjFflwQ2iPuge6mL0ZNO91ajp9RJ0KPe/n1RJsFj/sJenK
jNkMbNaQyK4SlY4aP9kgBMfbh8BNiyRxZ7WdIoA8ENg3sM58Oj3K5DOxqTdGs0ClN+yGdzn7z53i
ww61iyQzK9g4UcoLvewuQrnZmZl0lVbAjiHhaxa2QVGZT9kki4oTIi25U4xhcSD/1dAy7BMwWTau
bn3S9Ecj7QVaigQx+1lli4C4D0u5g32MFppfpa8F8NoSPMUNd+cNRGSH7DtWcnIZlJwgcwWl82C6
MnqWzbny2lw0tStSh3MaWk37PguRw02jjQGPW4zcuyrosRPSeH+nEOc1ymHBzAArhwCDzo3JpxbM
7kkrSONE6nDOAqQUUivNMEGqPS7J4izWdQY4hgUc2Oe1Yb/ojK3zw8c9GWmChhKcqlH18UR9zOXY
H0otaCwCcOwO2dZoDz741f9uGQkX49+6CdsQjqOeeyc3E9fAXF+RiGYVBebHg5TWLZ55wY0I80O5
uwe7B1Wuc5CIn19FwXYR7dTIpwqEDQmLivOgusv0nDYAktYvUhCQ/50gzj2kU60lcgYzpxIY/VqU
srM7M7yeMhEcoWjdOPfQpzXao1QIqifqNGBtXwA41rUC2Hz2ueesj3MO1jCMXT2C8xjweE5n5KDR
EVWvBUGeH+Yp5D6fx4IiyBuf9eGmKV4jtB3GhROVf5a2/gi5hPMMIIWdBv0txcfMY5t8mXQZUC0P
HRX1vot04rxD0sa1Dk5MxatU8GHZiO2A+AA6LmgIb2fl6bzJCSyBH5cwwIgNXkc4cMDf6XGyq8CN
ssQingGRFM4dpJ1hZ7qKExSOn6ROcjVI6bK/DHoml0PEpIx0UkOKND6gu8SuwHolXUV6JnBuAn/A
ExlNI2KRMSJGRDV8wdFsv6X6nQqOk7/bGs4b6KRES3UB513h+tKS6wRtdwCXPi9EYGzverwjMwX3
MMu74vt8vG6KZTda9/GEB1ERIKBIFOcOAG2eJRpbtkpvnYheh9HXxS6dcQY/iv3b8GSn+ThPSVjY
Mh3tCsIko3WMKt/FVu2k0tfzqyeyBM4n1HEqqQByRpqVgX9k2KsL5q4lkM+ngk4d0f3C5JxCnMhx
J0eQJB+NXXMYrxNfcmuPqo4UMF5LWwSBxj79jPPmsbyqjCS2GkOgHl1pM2bQppvJ0pyqfkhGy5Xq
bP9XS8lXBcDcXKoNcxFddTOg5kRSQGCSm7IUDPAJtszinITWAwRtsRH6eqtylPRTBAS+sbdca4z/
7vxaXNqw6Hkcdez1Rq9iZ6C1M5JvUSI4v9vqAHYF4y2YaX1j7Vkl4IOuAVzXgBCJYop8vqJq7Sw9
IIYzEcL99vH9KYmzwKEeBr3JsEFJcqVVozP0nd/Vn8fsCfn+H3nYH7L4puowMrUlZNdb2Uzdurms
VMM16utY+qMaJOZb/r98bw1rq+VrulrJF3aAQ1DXT2DtaIF9K6uCIMuW5t1ZMtDPDyR0i6BPgksg
a5o1eQF1NNL5bZo5cOgJEtYxqADehedjexEd3027WInkPJNSzqXZt8i9bON+zq9rNfUi674Fhuf5
Y7sZ2VdyOKuocV0ySAw5BBmkjW7TJL1viSglEmjDO6NsjGKSz5BSIQbO9mVHlCAtX+pGBGS06fV+
qsN7obKtqNqEHWrSOsG9JXImEMhrAUB90DW0r/L8T3zESh7njZYhK7+nX6P+uqiaYzSfhK0Eb6fl
jPnxjkiLizA2WEUXvNaDI2nPGmmdwgAaPvVUHyhqQedP+OuAShziSNx/RlsUY3UpXFH/2fsOUBaX
VwpzSU0bGZPaza2CRprkRu6oO8pVUKMd3C3sEEB9RLkHf+p+SZf7rO4/E2vaYab2UzV2lQcgEp9G
6BYd68BM0suxBdLeWD1UtMBrmCU4tCKbY5a/cg10tmQ0UzNT6GtHRSOl0qDEQR+pJrpfvm8A5BaF
fcpalDKOtpomaFio2w6Y5cu+RYuRPWh+m0lBadajS5dsdPOuA/5+cmn1oeh2874xkPsGzkcBJzbT
rS5CXGwcxn1u12ZgFaXPiKSLb4wJZil0T477/X8ASRN4ER7D2epsWusdgnJ+aBdfnj7FxccCk9sm
KFDtWHJnw//enSiyx/e9iVCbgDkB2P9o1FX5Lt15MuyF5oByHnaM0g4EgpqjHhjeBXAuXujLeW/5
C3EYQbANGcxNMueWW0tSjGoJv5NIAz5kJ1FHB2WhvqM7tvWCMiA7TfzJNxUVI5w6g+vi3RkUT8oZ
dwhP7YFXmCu+HgogerZC21oC58BKZQG/W24vHo3vEAacYa5xTj8r5S2x7pMivEDaKlBq01TXMrnE
yrSGeDJaacGeRfvhpryaNScFSNQObEX71M2+pUFxJVrKLXewFso5rpKQrjftFpjf6eim8uKTynAS
WEsHfgqBlTAF3m/b23A9nknekf+BN0VCpI6AfX9QgDeJy4tn+tHldzMxb6WdQB7bJF6eBTQBDUzO
gGrgzcScbANMc5j2YmOAQPNw69KVXIZKRC56VDlEG7i1lmt5nNFkxCoHuYQ80KU8G7tqp+zD22bf
YubdOErHN7a+QBOlRO/vUMjATDTiMmhYDcNl3OHr1FSpGsY08B17KfHjB/s+ARoSO30k/ROKuxN5
XG40dlFj0lidvLBKA6U2bmY7/O0ElulkAsXfUMCQCTTh09CRVUo6VQr4reJkeCoktfHDHoQNJbJz
R2Al75zJmyjcM0xgsjMWuFNRpprZfVHEjBGKzcFSACiSIPQ6R7cdtoKAP5LK3W+/dHFSucM+ZGpN
ZRsMDcb4oU2QLkcXNeb3z+smUo073OgTm+2CCclCss/MfFd2h/MS3iWWnBpcNkEQyOVsgIREvVHs
V8T6qXlRgGWPVMwuO9GJFinETuAqo6hChsNdMdP7aAXdbXsNUrcdo0QwkeeBsfQ/TDG8ux9yGnIJ
hB5Zc4XrIUgCdt1lPLj9fWkCH0vyO0yDT8+yVx3b1gsv/kPbOzPyE//FieYPditPFKWDCQMGjMpc
caKjemApSxEYgn0ULSx3piN5nKwQA7CeMpUfqDFeoMnht90jUwfD9EAz02xGGHS6eQ3NLW1hnHVs
or6+xgBDdNBQ0vbf5hf8ChhHkWvCRQsHiTa1W0nmtFOHTGn0Gix2dUk+2pF916aRSLvNzfopg2+f
TusIrRjRm3YASf2k7a0DwwMaHzvxPMS7wHa6knwX9RybNCmZYbBZkO6xwFWnR4iBC8PEhwgg9F1U
44Rx/jFaRjzrlVi80ahiN1vqDwMGC2fwyh1CdRDY4fskiJPG+cVUnxIptt9Us4DKjEatEWP7Nkb4
Wdo8+IligJmzAji0KBNSN63EVjFHZIPdRXuDiF05l7hPrIXUCAR65ig3Zu+M+i68Sq4tsBLdWcZF
fmgO+tvFIbmkuDxh3rKivpnuJ99w/wP48JZFsW9BOg1SQoUfpB5Ce2qUDCxobNK/PJZAONSCeJ8f
xTM9W3tsYUCDAHoMLAT8uyaQ0OYhNhidMdBJnL6PCl8tNOKpxgzWesRi0WnZsmBgrGNECpkZYi7n
C9rQClF0AwNb65Nlz4AMJH+5rr6BEam67wJTYFZbThyLiN4cjJ0ydDzO9Vh5aOQq9MPQrN+UlR9b
MTq0K+kRyDnKbo5EI6HMo/Cum01Hgb2GVeH4DmojLRuLUkDFW2N+VUeJ5UiYuV0m87pqZafXNU8z
lc9ltogeCDY1XQnmEqdUUvreVqTJs0Bb8Vxjyh4UDMsnUAhIB73WomMt6bJgdUXKch7CHFoykQ6u
Tz6yncwCDQOMqpAS6d1tGq7BAgwsRs4BUQmcutNNpDORBrNgNkPnZzXVDoBWL1DNsgTqbB6Gn3L4
qtxSh5g9l8Dimtt4oU7a8pNRaK9WlPVOQcvgfAK1mb2vtOIvKXK3VJFNsHgzoqLuKk5j7yR/cCcf
bm5yaOxor+dFbvm5tURuu2IZc7V1BiZJpIZPloUOK8z+iLzpthAdqOSActNsg/185UzRpabnBpCO
vKqMAmOu7opOFt18tpJPC+37/8rgks9WyZOhnsGV10OSMxTWsQL+fGjI+66MfEkdAskoBH1+v9iv
n0I5V2LmcjnWUvTdKye4K/uWV31T3MiVnaFEBiq6Vm6erpWWXAJqgwvboCgQIww0B8bC8d9O19uT
yjuXtZLDueQsNRoaAjzRW74wbE+MBl/gcae6WRzJN/y+xGWogWMmgPl8EKFHCVeVO9ujRpdctrCV
tb9gaF7zEp8GttvuWLrbXInwZ98XrN58yY9d5DuI7F4l0kSxqK1ff2Ks319AgfclxRUiEiYWm0eB
AI0AKFIWqnKcbqWh1UWmwyVHFnVDArZDVXQSNl3WDxGggDg9bWGop2SeIWII40+lMQxO09THUcIG
gmNVMHmwGWJWwrgQM4NsQKtUCKPp5EhxucsyPULvQ/qqUmAvD6MoWTi/gKbMOSxgSaSGUY+MK3L0
rW990EfHH2jPLUBkHBimd95JbgablZJcHooNA51GiNOQtEAHkkpHAiAkqLOc82I2WIXY89m/xmHK
nJ/UB0uP7BLFm/TQHQyU5Xt19JS97U9gpY4bd9Gd1tDdvivcxkUe9id1iLV8zodGUqN2S4RgZ6WZ
V0uqY2YvSS+YJdo+3istOafZF2UNZBXsILlads0j2vw9tE45WuNoUEsS4gGIdo/zmYMVL1miwknP
+s7uHoz8QZt/98GdeZCVSpy7XBptaCJmlItag0T0a5VfU4yadoMg4IiONuc9itmU+qozJk9KzYtx
Auhy9Ng0jUtpuxPYIjtH7yIAscCQoFkGIJ65g53J+hiT2QTtYnPAYXusdpGfuFa2M8DeBdgSIVIV
O0TvBAJFRNdBA6QrOqeb3YJPu2DGz0B0p8fML3W8y/jjTkXdzZxCUEwJ4T0EMvkWczmT58o2IRNv
TsZ9/ArYBicDVD1mQhefAlJEiLqxaYw/teS7zcEimsppDBZUdlsfwidzVwYEjyOk3VfUU1wDfS4o
a4rkisRyXhMDQohIJU52mzcPanrbFPm9bt39ic0AmwGM1mBzsmzOT8ZDEWqJCfNkrBqFp1yEnu1a
N/VB39veJPAjmyqthHHOcpSiqCIxorZsd9a1Dlt16FQ2e7uvtD/Ky1ey2LesElhLLtKlTnG+/2U0
KN0UkNySwxwzK8FR0ZvTtnaAcWas3bjkcE4rVEgEuEZYZth/atD0i4FYp1v+AEYTjsv6KYZzXGHT
95Kagv9TPub/lMcYGO6g83GT1+IoLqq8YS29O+IradwRL8bSmmmP6lGc71gRs3W1ffzAcEiHb6NH
dvUlO3WxL7L+NyrQM4L5DK+foroPFZy6wjCSvWw29DCSXr5WzJYchsqSvblTHuWe9K4EhpHjOKCj
LpnLbN/VzScpHLvrsVafsiW6hyHYjjaX5LpoqOqOVYtkkVaZZ0hgNKx7ortGYSoB3q+fkf9lTraA
Hai0DMklnVQDzSv5ksxSfNAzTXHTsv4KZBzqx21JvHlS5WNcKaqTZr2yN4xeFgSq7VwXyJvgsAJy
P8iUTi150uEKyhanhsFRGZfL3gCAzOW8wwAP5LnG43mXsBmwVuI4v2MZPYK9Bb/T2E9VXO8kACGk
suFGsSbI0TYTURvPwDpqVni64Sy5XiLQc4UErN61HTug1vJGgImQqLqUlmY39OTpvGbbaQxYpcFZ
DmIqjS+TWRLK2yajEYdPSJxcd4dDcrTx/KC2++gtkRFdo7c3byWSW027C5UIk8qTp93YN8le2bPT
Ch4J2QM2nJCZb3PvVtJ4b76kSpmjOcXLpY9Re5uEsTPXr2EuyGl+oRVeggnjHEC+cWqSRtmoVK7g
g1hpU7KcdGcBPd9y4ouyd8SNGO9bhZCs2SBwxUsigClBpnIqj5JZrTGTy4I+iizaMbzCHz57TpGe
MApuxgDrtnb0EaSDeCNz8Jz5J/eJ9RewlV+Fk9ZSQ7XpcQjtgZZumyo3AOVzgfEjmtvcwC461ZUP
IwldtNzCqdCDMNC8+iqrHXJbvdCgDVhGJ7mNbx+LyBmCbNdf1CZ0NVNHBCC7WU9A6xJepgHuCvYV
7k6Kttd5ykpc6RlVXxxMO3oPoBe03Yy3MiCqZI+A6qh3i0A0c7d5TNeSeYc3aYtiDchj80sMLRI/
8+Mdezuo4yB1Mm/8/X4UZl4rVblD2i5GmRUxgpwECOzLEMU1H9jRjaAnZfPU2MBOBIAreGXecdkA
JsEECDYSBD0YAYBdBmgndhQAnDGYL1EA3XIFa2FcrmViisoCljNeBO1yvooL21GWuwEDNfthqQQh
4+1mwQdr6KOBBRWR493No81qFdyJrGqtxfuatEcaaEW+y/vPZRi7YQSQ3tEfY/U26cb9eae+qedK
NL93+WLkM0We18XUzbKglicnyi4SIqiasGB0TkXO5ZkRmmiVAvkIiUz0oljjcCQAi4jhjkbsotyo
mleEkrTDvGYnsBy2V+dkc3s5pF0zyTn20ixfwaoIUF7RJOMvdpCNvuM1Rzf5gQt05Y4MBXXyUMgI
A2MfHl50p7gWP+W8H3Rlhw3wof9K4jzpUCcjcljEKNNeuiA0rXyPzMe4mxpDc5GR0Ut7SszYocO0
eOqEXK2jTShIqjZXFM87aGMCj6HCv+9YcxwCTgIn3lbonaKXt10mbEzZSm/QwEdAAQZgLzwAnoaM
cEjzIWfvEJ1nBYsHL+bFoYfZRhrtMVZpf6wPyAGCeDoW4V4TlRQ3X2LX4rl1rmwLfN4sRtPZYaXn
YkcDmvpfZtzOu8D2pMv/QPHKgsI7S13pzAUvc9EaiQ41rguwIvbmSd1+V8GMRHWv7Q00ZdvGDiJ1
5BbXbnNaAXccRVnMa0n51yxKd+cdy2Zpz9Z/iuAWMNQw5yRFCPktiMesqwFMf/kOwb9Pna5EfxEa
lS+bwOhuREnjpqtZCeYWMW8pNXvQHHs4p6/ZuMvr9ONsoVCqA19HjgrHyAQOZoNcE4dyJZJLxTuz
Cosmw6FkvR2olqoIukmE3cvQ6gqWXMkTZ3XbnmAllLtbWl3RjZYEY1FK23qFT7B2yrIA6E8xC+oo
ES32WWZXB8xcpP40S8u1Wk71N8E2b1gScCKBT6maiMtgmjs9ppOaVlGqNkz1+pm90ER3LJmtnvFe
gnRyvhBF5i3DOpHI7W8Y52Mmy6gTM1CG8WN5LzUH1QeHJLqoga0e5IuPV/t98UV0aLZ8AiSDCxmE
V4CMfF8hJHFuVpRVq6M9xRPNhPaMxp/QxoxcEjWs+2UMlMppRG8A7DhyfuFEMBeldVyDgCAZwelP
L0v7EOGSPYko4Jm5cDLWNswDjmtxr5lZ3rL0qoO36/YN2qXFbB/b6SmY3kx0QimMl5AzGDvBK7aO
48lYk5LIid1pr6YOkBPACMAqS7PIIWysHgGj1Q+JXEI8kqLL2hqpuCWrs49LsuKroR7U0UA9wWlg
v+rdIq5EcRuV4gYmq99z1PyW+sP+S3ZQd/o+2omU2joGJ1pxGVVMlmLIVdzG4/CqOlS7Q+nartw7
TnYoqMdYfVNf3BC4sZYYSdPAkafhsg+q9dPdU+QBT+e2PnrUMvAapfalF4XKfLALzOqfX8yNBACU
laCOV2ULLTj8w6GVaKVtzsXoJVk2oYhiTZ2vDXrvWACzedGHKryotTQJzkvdcqvgRwbrNoD9FUZ9
c6phs2R6a+rJ6BX1Va8v45VtXEylKgNCc+wd1doPcDdZugv1xBWIZtbBWY+J9kBAN6DyCqIMzrOp
9TJOYQvRehDfAhRoX70wqJl4Hx/HvehKvnWfOpHGBS2MSOph9V0avS4AZT6AbjHEG3D1H3oQt+xm
rRoXrFD10wq7h2oUTHr5fLkYXtgOvmAB2d6cWUDeh+WGLBla97aA4zNTSQePN1jCvMbBMO1BFIq2
Yt9KKZtzLHi9tBdk26PXqLdTniCTykwRBhmLn7xKeDaXceVlg6AmZxNdQkhWJtHoATb0rklrx8of
JUr25aALzG9Lm7Ukzh4AOwoCSSYpnYEFNH2IolywP1tGgEQBQwfgqMTrIbdetlWHdtKBmiUMLbed
26est49AtPn928lJgsCJkbuWDgwIw8vG7FauAVESVwIRW+WdExmco7fhgiybQIZuOBjzZEWe8qj6
GJXZd9Qp0OS2s/BquHzNXjNh9/zWdfNEOuejYgVdomRAIsLyTda2Hx2Li/LA0h4RedWm/a3yO2Y1
q8qdLSWmruXI78CcLDtxku9Lab7ssujO6EwR8MemT1pnk8yC1tIKNGFnmYankcqVUfpAyY51uI8N
ukxBzbUTdRf9QuDPlI5bSYz5x0RVkVmlh+EgdQ6TRlCKtfZ17IjD51b2g537KY9bzqbEo7lFcsi7
pM/RvkCzWzK63bHzGYew9pp9FrjEzVO9EsitKKHqsMwNBLJsGc/nO8xex8ZbMzFrPogeqkE4VbV9
OvAoCvJusBDZfDkEfPVLSSysqnycFzd226fqpn7SU4d41gOYS/tL+9jdZQ/RzfIK/M7zKm8ksuAD
AnsqmNYUXdM5j5mmYz/aIY4mIyNb9s1+3rG1FVZ4t4LNWg7nL+1kaOK5QMLMDmF5zw6hgcEjO2iu
WWFieT2vFvvsd4FgpRYXQdEsQPpaQea11OXyT5IQ+7qdZN3POlsPZBrST0tVLoKY8Iud/LGYfL9A
QXXguc5k9MoYrKXGsq8uUc5268D2zQozIIoKLHYnpl8tekNu2E2ockUsaYIN5TsIpIaUIUW31dvN
RNszzo7+ICZj23omAZXT2y0Wf7xjxtQVYyjyGUeFbSh7q+0Ut64Byw38gOfpgh4ZFTbehBj5wbxP
SOL1QnerbsZINIyqFl4NWGvIqQesUqUwpBZHp/Wz6+UyI46BEW832RuwZf3WwJ2CXZUwRVi7DAj/
scb1Ir5rL6Kd6CVhy+LwaAOsTUyZEoUvEtXdNHSWBQM3AHBgMhgAe1I/okf+Q5KDW7qaaxFCxKZ7
XIvkqgnyNCkyEOHQTwFEOJAVXsPUMOMkH5oZ2LsMFSUwRT3jvxAK1FJVB4c0iD1Ol1zRczWLU4Ao
dFjo9B/ioiX/a4LKTfihc+c9FZU2t1yyDeoeHY3qeLfl7XnQkXSnEW7AefWqo+dM74jABW5eYmDJ
GObAUDKutZxvGpS2akhYomDQmd23quzjXTVC1FQQ/UJfmmbftGTwrDDM7uulmZym/30IVV1Glfrn
N3AOqxlGq7ZHmA/+E6hth5uxnC7QevV03i9uHlu8noC5TDUNdFFx6V6ulXGhFTIubJoroU0rBlDn
aHnox0HJtvZAs2nF9xRvfDqm8kZAE7WYfwBzaofGI9GlavtjDFxXEXrQ1mVz8b2atKqnFXzIoj1l
RutHxXQTk86VhtjXyv7D2D2X4NeWwxtFyZy0TS7qsnnuwzgA4B3AAe6iMA9AFu9K9NgsH84v1bal
r76Os/QZTZ1YBJQMmYerbgtv2su3X8pDfIHhweC32S6YAaykcYfZirpGgj8bvU5rswuQps93AAQy
jwUCdDDIsSIow26eq5U8LvAvoDBOlBJGH6FC4Mdjml+RerYuzy+iSAp3tKCRIdcKHDTJyX5KD8kk
mgJ7G7XiQ/164biTg1inSz1LnzLLxRD8VeNVg8MmuEuXpM5SontUx2B8eIEXnzspyP3qKtqJTJnp
8euPwDP2qVcsF2MhtIphK73iozsnCZYi3GF+BhCTowFTBU5VNIneXbbC30/VdZ4qNLfnrB9nFv7k
GzX9gqbPBOfk/A5uJv1rIeqpakvRWZUcVniwvigY6NaRuvKBHjS3OibCQp1oHbmAnitJhekr5G19
jxH4st/bs/yl6uddmlTX1YQzGGpfzysoWkTOCRVhiRK5hEWcEUNV49pabitgEp0Xcv4cIJJxi6iY
6USZkeoA2kUtrNdF1DIiNTj/EQ6DShaa4Twr1WU4mK/zbN6MhfpXBxo+61SROApVbTGhiLZc5+Zd
Pt+dXyiRGpzDiAHpnMUaW6hOdWPW1Qh4TlPk/LZaDVfeFvXSUzXa0EbHwggx1pV+HO/zXegtAfnH
8NnVcnmqXNtrdsaB+Oe1E5jBWyayurGHpK7bxoBYkwDwHVCquRgaRHCE+LpRLAE5I4vhirSH5UP7
nN4Oh+5G2cde+I82e+UB9QjidG6HYQF01R/OKyjYvjdnslJwIVEN5DIo2MRPWv7YVV+STNAcIVpD
zkUki2TrBStCFFR2ynp2/0OHAvsdZ9z52xPmSo16IBqNmBWiB8xyF68AC3MOasCAPaRbFylABLzz
C/eLbEPD+CdQLJR3NHK6VlRWLRXsKsOeBttgebHwNKh+kAJ1XzyJ5G1eV4Bz8q84zl1oyqBHijqN
np1MX/WCUhcgwh/oWM84cRO5NKJaYPu/OHM/RXKuw4hCM8kMZHuI0JezL/vFDg8Dt5kLgs5rdaei
S7EKQv+PSg940fqhKudSgGGuj7RmBqOPrmSoztw8aSqIJecI/yxcpcsPedUHEwDCx8o6yER1M+n1
/P6y9eQsCoyMaPzCWwnuh3xXoVogBTbDcPTMcHRn7SWNHnppdsphd17OVg0CVxgVBOYGMJ1kk0vw
BzvXO2lC1vovkM0w3M46kBOSYDqm950r71kvqATCx/FKNDu9cfxPhHO5gjY2EhmIhPCt3o1orbWu
y/ZFoCBT4N1KooWXtZ6i+smD12dmHdZ0Qj6i3ViBfBUd5RszAH0tQLmEz4YbLSbQ56cs5otWfoAu
imkPKWTll2EwBiCwPdpBhaF6YWmVBZxzWrGVXUnqm7ms2wJGyo6/+UF/Nl9AxP6E/o/xAy5kt2+X
jo/jXr4r98IJR5GavDOQK3AGFrAZPcALqZscMYYbaP5/KANuOO+TBeV8ALrhDewpFnTGI9Mto3pN
PbTYoy26B7oZPEAibE4UieSOf9cBMYgWcKwD2KOObWejWl3ForrItuX/tBQuoUgJuLajEJZfLjdz
dVnKt10lSL1+cbR/yODHFNq4qXs7hY2kB+nD9DgG/VV5NVzkL/mFcZc9to/TNXnJA/KkC/HGNgIi
qiMEaCzwKcDH4swzSRUrLlXcTlvfQqsw9SPfiBzDt3GfUj/bwnC4uWloQkBNAI2jNt/3oMppASQd
PG3ImeIDiCmIQP/9J45kJYPzlMUwLjkI1EfkgApw75Y9Rm3lBzNQEYbEK8hc37sDvpLGuUYVxaM+
nSGNdXIA9g7cKNGTAvADusuvSsHlfjParIRxORIehjJkLxBWxtXVnFX7sWmumsmPw/Dx/CqKNor9
fOW3bHR3KmWEjcpJ4ljJ13ws3fMSNk/WShfO9PpiyhQ1MvDKlc0YNV9UIHIoxHb6bBoEENMbSRGs
/KfVcX6QRGNvmzmUobaNuZ/8oJfJhR2DMI1M4yHR2t/PltGsQfC2izZmTIlwqoHTI89oxCxQzvwu
+2iXfVAsosvO5gKupHBaJXSUJknC2TUBIipd4H5r6A/n92irCHOiCefXwTjdY+wammBAeG/qhada
VySuvmVx51phf6MW/5DxpqgfJCCsAvDJnZOjlLfOZOCvoLuZExlTxcXeauFW5mZ5VdCGp/Sjd/47
t3LQk+/kgkEI0D0J3J5oQuhdUFQm9/01iVA1j3z9UHvptfGt/ae6t9CUKOQA3zyTBnr/WfM6Rh04
d1POKZ3it22YDA8NQK5SAD6HLI6pi7Tc3PGVKM7XVI2iEfo/0r5st24c2PaLBEgiNb1q2NqTZ8eO
8yIkTqJ5nvX1d9E53ZZpnc0+uQ8NNGAgtUmRVcWqVWu1b75m9KIKJV2H+Tc2DpSAZfa76i6/xMxZ
m1Z1lNAVjGyhks3trZINUGSS0Y4gA5pdS5J5oRqhCy6k4d4aWwH24t0SF2zjHvIxo0ER0sveNSPd
lmbLTbXe0wrZC7rSnrrcq8vkcaSyl+bPVlraGPLwEgMjmSgZBzS4iaNdm2k2MFXgbmqccTgPwc+U
CJnMNv3++2/lUTa5otZlOgAaTX39KNnJa+ilzuCgAB9iTFqUgG+645U17pCFS1UYEduZ3qi9bupB
G/tdcIXYP/EpkK1McIcLva8mqBYsSLMHVzkzDp8MM6HRSd2LqKi3HsX40Aag8xhzNTAa+jG65GQA
62OKIrXqx9fGbgGjyeAsb3w3fznShol2GSh6TD8CycD546xoqjxKAd9QEwhNB2/ySlFHwTungXYd
8ExdtJmbEWdlkfPNWZKG5dihm6bZX1EVUm1Q/jr51WRbnnK3sEmz2IYE2L4Tjfa+KYF8+owry5zH
Noc+k0mGeiHRqxRvftW6SsJM9Su9M78itM62bkzS9djX4QG6nsB7KJN6MtroZ5MsoRdmkCerzUk5
mlaoe52Wd/uyMB8UTF3vktxS/CqOMDfWm9FNpY7A6LXZr0iJ5NuUDN+CqSntQSOVTdVZ2qnLNDtp
3aYuiczC1ShEhKOqM5RdVaFtS61Z9/tCwtsgYgX1AK1UEM3FblNYkRP2g+7oC5H9caatkzXkyxj1
X2odXL9qbjxESTHtxjHND10TfMuyxHTkuqidMWpbSPIYeItIDcQ9O6Ar8lF1gmDo7bRqKxu4JXCB
q0sX/Urq6UfVRt2xaAmJ7YFAUl2TDPS3w9QYbQJ1pMzWllGLHTWCXlZjpd+lulB3gsu36U1WX43z
sdDmCouumtBnOC67eM8mShefHBl8VTzWtenQGVss8m90ez+RaNGmHWiNl1NfmUfNavfSlBwhJCLI
gthv/nwSDTwqkAOpFj/L3oxtOy3QvXClyNihIwjCeQ15fxk5UTE6i770dkdK7/JObkZjJKf/GOU2
EuE5LXJVQ9dIao9hOO6UoHvGI+6IAW9BVrm9je+muGjVFzMNJg1OLM5TT5Zx6JbCljC0f3lFm67/
fUX86zBTxlaLMjythwDRd/oxWYIt2+qTwz3+uxB+pLlfcmkINAwyafbosXFmA+VyBi4RMYxu+/2V
Jc7vS2TspRrkYxjtKQ76kTB+5BNDmw3eDD4AIbvI5idC0gIMM/DEyM4+xhlgN2LTigAyMKDGWX2f
KVQwRLrfIhvcicvGKgdJMY450OKdjXfMriLpFwNkqoKDIDLEnbe272tTnxGgy/F7I2OCL/Dn8efl
w7b9hd53jKcwDRfIicAzvlXIgedizfHgsbPLg3zuWHdcZG+zRLWyxyU2RaZHZSZjUaDHB/4aqgfI
OcZD54vwU1ugBPBi/3sWCHf2yiWWtKXB2cvOxWO6b79lr+2VdK+7PZpErFKlOVONWpVsy5UrHUQd
FPZ1PnnDlXnu6S4nKgjrFSzUCPDfoNupOXtdH9pjDlElzM3EmOobgsS9/EH/l2UDZAOGd2JhuOXj
FQjUUjaDAlcA6kqqC56Es2V/Qxbth0fpOnbkXWP3N4oD0k1ExvhvGujY9Xfz7FCv6ghKn4PNgt3A
pHmEAI0tUUxozPu+21shRqNaIeiH7ePnfX43yGVeEtgvhop5ZUT7CQzzymMCeKlZ2OOO7uKv4hVu
NdI/LJFzMlZFayqxJTI8SX/NEudxVx8aO9+FQqzuZnwDdpYSnGR4be4YtXOgLEmAWmFNzPmgGoXq
Ru2c/iTloNwufRmJxgm2vc67Qe78IBPUp7TC6rKocBslgFQfOIySvyBLxSa+m+HOyUyiqloMJEBs
qqz3hz3x28Nf8Yd+MMOdjkBKaNmqWE2ePKvaQxlcZbmgRifaMO44mGqkA4oFPwNlJD/PyZXVLBD8
/Xb5XouscFGntIKgihjMRyePWvXcp+dQ/nHZBPuyn2/S+yfh4g0xx25SYnySfEDczNsqtpNwFuzW
/xJw/rXCM60WLI3K9f8BEIPH+i3gUASc7prBsUQA4s2k9P2c8VSrBp0bZX6jGyOSV7SgU451G8RA
dqu+VNXkWGUhCNvCFXKBRwWGqAibt7cgwIa/GbIy+MmQlfUjg9CKh8Y318i4KFibUKc6d5cqeYgU
OuNssKFjpjXTLoPT2ZD5cRq78wKbDREMko2xY6M5ziLdhu0Fr+xzl2zSx7TqAzy3/2DCWZOd3P/J
If4LJvwNx/npoGLyGDkeZeUE7sYVTdjopAE8G5obnvmkdHtQpNq9V17rzrSD8lkOcs/YyQ/preYA
xHvsIABF/PRWWpyucf6Otf9tXh8jshZRNF56dExAv1mmGE2pI6c65F5wmAsUh+Rd6WbfRJkNWx6/
fEYO8I8xLoVC57vrMzwe3UmrPAv0m1ND7Fh5RZ5t17UiSCi2vMLaGneaa/T6paDA0jqp3dWk7W2Z
ZqJUd/MIra1wYU5qmzxVFGAKskO8L4A29wecX1T3DmwERjokorrJVnq2NsiFuSnW6JSVWBYiuXEd
qnF87EFn6hihMZ9NXX8mwGqCLRk4aEpNS+BqN3MIyjiSVXAUodLK4QwlpYzzQYpGV9L3lg3JoTvw
zDmz6U9e51S+qAG+9REpnv7g0iZglngrp6+yMtnMw75NMeXWptShg/4EncD7y9FjK1FZm+ACFJGH
qUxVmDDAHNnrL5Fh+lb5Y5KEGd/mYghFYkc1DbPFXJwK41jpyoEtxpt/z17hjuV94LKqf4M5zjy/
y5zMuby4reiLz4y5baKhrMijPogUyIUKOlq3ytrnctpllXJniAgVttz42gjnRlERAoQ6btBFUohf
1De99HMAlGVJlx0qVM5QlYf/v1VxflQtrcyESh6b5PxJs6dAOUciYjjhxeZiU5BgPLWEhAtiA6gA
hzfX3L6ykdvOoT9ABmVfXpPQILeLaW0YtdrCIONwhMKnF+pOte9Af8VgSf0+WEQWRf6Y20YaRCMU
kWCRIXXCxa6f2KHMdl0EUMQvA1HAAF3NXsx4K1wrd+f0mMZGvbxtLuORT73lFIFkJD9Lfg6aL0kE
XFAFkYe7eUmzJEUQvk1gxteg/Qc0m9yj5OYNV/9halDgovlMsZSj0FwCjDhgznS5jjHh0AcPg9F5
MThVGH1rXLfoHJ0s/UTLm6ma7ZkBT8ToIcGy+RxS0yZCgh7bTH2yGyK7drp9/XVxwGKJnr8yig7U
lrdZxSZe1zcqtCiNGLsI9fvaoXi7p046gjtmhAxK6mZf8JB2hTwfWw/ptVUuBC+lXIW5ie0Grm22
E3A1A7woObGTgZ3iv23slidfm+SCcDXUOlQIcJ5klAbnJwpykcNr8mT5mNn5Im5siu4LP9uVhima
NAT4KOYbgmPrTKfqRG3LT/bs7aEKCsai5XGuCII9Egl7gOCDpvzSmu1NRfVUEJm2RufWqSefDCP3
m42oWd4yCUJbu/aqtzy8vi+/SzaWuA/P6gvLRefH5N6YndK6aZOz4rBHgYgbYCuErT8o55A0JV0g
toObkhEAr3UVtDyRY0QKMIqYkMxrd4gFe7yZSa1Ncj6pKJq6BFjyD3sUO0HZqcDDB1kUdBk0VxBd
BJ+U7wKPaRJHC+vIl+iVavdZf4TSqccKQAVaTOnwxwX9FYxqtUh+2mswjUGt2AC1ru/Q7rN1DBgL
Via4/hZzgqsUcZJyeVg6mGCPyOQ128W+caV56MkDt6wGjihQbzs5MIGCGUG3QBvw0d5gYHotSnE5
tABd/b5KryHseaB9mf/dykwgEi0qg7+FS0FM2hnDaAF49MbJpduhejNE1yyEMLKfERpk4rrTFjkW
ruW7UW55KslK5Knw4ay7Tn+/UTUltoXnaPiTITK1RMhIuZ2HvJvk8hASjTEwTigDRFX5tZDIVd1X
pzboT7I1zjaptGx3+cxsX4Z3g9xtn6aF1GHNDGb1SUslB+8P0ccT2eCu9xKRPOsiHBNGpG6Qs6RA
S2NXg0x93qlN4v7REhC9l7YP578r41OP3AhIWE8ITCBYtqf6Z9/v2/Tx8u6JjgifVuRNkkBkEEcE
o5mPrAhafpFQNIgfGYlY5UsHETh50ztjKgF4cgU4MsL2enXF+4CWBWGEWvH0WCqan1Xlvimf5JSe
I/U0BrovWOGmT1kZ5G7eomddLUVYYYNGxHBgZAEs3pYH4v2XeLv51VbmuDsHMsol1NnETIfSeHlM
QQUrmlLcPI4KHtEySEs1mZ/Uk5aw6kIVXtLqJhtwCgeUC4JdE5ngHHFDemVIJFS3lDCY/b4hpxHs
oAIql8/i5XCFaJL+uxD26VZnoTJ7swJgBK2pyC6f1Nlunxao4IRP1tfRR/XFwT1bPOpW6Z7csaKE
uJEiWih3HBWlLoyCvZvC4b5Bykm1v3m2K6oK1AMYO8G8xp2/eQ61LizRg1OzgOxquThHRXU7mFPv
Ck76FphqbYk7elpmtFmbvrUzZrzEAIoEC6JyVDz5JCr/bRHygU/ofVWcn281aJAob/ItV+1xdvAJ
d7UzyBDfVl/ZlypvxHpGm64DPIfERFSTMfjy8bhA7otWVYs+ChkfOi2zq/6YUHoow++SJO+zRlSe
207VVwa5RUJ9Um1RfGNPg/6JsYINz5aj+ck9k13sn0WucfMsrsxxocyQBrlVM6yvx+BUGIaoYAlp
fjbdk4pyH0rWmGLin3VLNzYpmCv/4eQHotEL3NAvfjPlE8nV3OaL6FG3+YRemeRuudFrRjarrBVB
x8rP24ju5pikL23V6+AAj+Ro8UzwH6Y2ZBv1H0ZNhOkXOxmfqtWrn8DdckxsZeOsA3xkgCcTUkCQ
slT6c9hUAn757YfQyhB32UOrkjWM+GCtN+l9dVsRuzkw/tzUGRPX/Fm/slQ230UgIDgGzuzLp+HL
dKWeIKwr8gabt4VAshB0KgbjA/p4W2qtGtJkQUsQSpc+wAchyl54xPvjy6sBodgd45uL7kayvxMN
yW2esZVl7tokhhrmVYJzjBbJQaeopMvzcj+Wy5fLDk+0Qu6+DGpj1BpTZcno4PWjYSf9Lwi924o6
2DHe07XA3hb5F8qe71vK5YFx2uetEmNLqT+ce0Soxa8PjIFULIy66QveTfHsP1k/Da08ITS2c3YK
Gu1YV5qoSci+w6dbsbLB9XCoGg6FDD1fMKkpN5JR3NDRuOniaRdmtR/N9cPlz7XtTgkmCaGFqoC0
jE8qWq0ypRw9oypzdF/bAbkWY5KwtOyZle9SMAWKJlOFNjnn0xYNiHQsRN8xfib1QffjfXrs9kOy
V/OXeQd+Ql8INN7cV40oKhR0gQDmabDGKtBzzZhHl3QQ67k1IdSrAmmqQQWF9WEpaoZXlN5jDMXB
+8H9Dyx1mzcDs2+mDiIU+Hqus4MmllRXbEq19bozbezsZ30sbqLIRs0wsaWr8HY+948QLp/s2AW0
QvChN93tyjx3sIaUkj5R8aEjFfIOncu6kdB/QDu28UwL5HxMSPk/FGvZAfp0oFd2uQMmDVNYZtbI
hrBCbdfAKoP5FQn6d3/b0AKdoqWq+NZon3HLxGCu1RcWVJqLWbvOGBdy+HR5Jze9wMoCt6AZPP0h
XvHIeCItvikzYrql2ca7y1a2L8nKDHdJYqWVW4rZqLc6gfEVDYtj94xO4K6EMAm48RJbYHDzQ60M
cvFYnWZ50ihuSIBpOdYoH+zWZf2YEMxAovxDuDwuKM9BPoYp6ID+Z3m6o+z/LG94YsdCuLztd81q
eVzoLcDaNSB/+2MQsyCH/q6/Au7vungOdtqVcpw8MLDf9w8NekGKYoci+O5b+5G/CSDvBeWxYqqY
n+EODollMhQDjuawmwYQqSl+f+zAA89YD+fb/hXUTJL6WGHLe3QQmHq7aNe3ju76F3BnyhqipTGh
NuFKGIcCQataCavO7J+4tEjuFIE1O5OXESZquku/q058gppxildP62bXg0ec4YiZT3e4svwS/Pco
sQ++OFJvllBU7DPVgWcGBpDLCuDsonlk07ryMY2dZtGfma4rdTHcrZYv85tqvNjsVpK1sso374fR
hGhHAasxrUvZjkkU7E0plV/0Je5Fic9WRFsb4zxdUtUt1TMUNdi8qapUbq4cLPpEgJuygCla5G8Q
1MwDj6nc/Ae/vm1eU3GUwYcI7uuPqaxBy552dczeYQo5J+Y+GIin7VrfBIa2Kk9zjwIneeyUKxZY
Qlf0hN8KpxjiMRQ2bo75Ss6B9HJdtQ2xRneue1CgBFAMdjAMkCRYtKoemsZaviy9ZIYurVNRNr0J
pl1b57xJTybFLAzUAafMUR46VLEw2tP7kWt52mLnX83Hxlu84PQHuwZvJvoFm4/99S9g32dVp9GX
1NCleHqj3O0USE7ft2jqMIq3adnLxo+495ma5H+Q5RDtPJfiJ5OmDwmrFmq29jpmdnjqbrKH5nl+
IVfV0/BU3ZcufZZc5Wf+QxCj2LZ+8i5MP0ozAXOS+T6dVRn5OCrY9uJcoQ5VkHMIFTTJayFadegw
+ahcVS1LIMHZLUohN5e9ss19civXJSj+dQBFGKnkLhbazfkeAJBXcA9HttmPr009CMCdm2FStcAp
bDAadE3mPDaU0ZIILFn4yu3QgGA0Ks2HtNdbE9nHNGN8Wc72YR7JqNMSyydlHdhRlepepDWLr8lz
/j1Ke21wLn+HrTgCHkzTAJ0sSvc6d/Y0iMZGFsGvSuDBE/1KLktBNrJVnyBgm0eYpMBC8QW6UNGQ
ikgt2mltWdnKVN9HpHrMrPjrHJkHRUp+m438E91NEev81gkjLGaAc5QQnd/wmmSGWVX4yqjCG7ZW
UHC7tc2h0drH1sB06eWN3IxT4DGXUW8Fwsd4+/vqFktRkCoSGjRuoAe929Gpuh+NEK+vrlfa7qTT
hN6Ofde4MyYKQNqOhDdwVIOQxM2Kur8qwO6d2KqeYm5AU4NYUDvZ2g0KaVjU9wASk3XuquttV0+U
AAg0gcpGLiq3K6FCnYWe0QqRfiJbXMjOqBr1UGT509ABNZiTVW72Y9inTvSkeX/ovDvAwX8KPoHA
Lg/RNJOlmfEww2S7q+ykFnS+sTdO/tx4YE3cI4rjwp8jhLCdyKNs1i5W28vHUDXQh64bYFo+sgW3
X5gUKpj3PPUkooB5m2rhXefaFpd9KkVvlWSGLaa6zdgTo8I2MlBfSYCthB7gOt/C1FYAT2I6PYz0
O1mQ+uMh/CV+QB0AhAyoTiGXCN1GCGzZcijA7EHoFjoTBMylH4NZl5VDgo+AYN4nfkpnvyhjt16o
ZwTtlRq0fk/TvQmaCDvXwWFaBsShbQUu4vzU6H0juJVbnh7nHfI9Kv77TDqsRZMGt4O+cHlLw0eA
Q3wpP1DrZp4jR8mFvFlbaSN560SgOsFQmB9X38dd24I6G09kZA/2EoFtGZ/kSKzTq2zZ7WG8YRoU
cSvw4ptm2a4rCrT2dJ5nKQtndVQqePEqPrfRg5T5WS4AYWy68ZUJ7jWgzZExkwmP/4Ym1+OomTYY
BBLPZJ6roik4aOt7TB0euxzp0+V7TbZeIgCDgqAEGp9gQeP8CaZI5NnqmW2g74bHyCnvrFPmksCp
Kjd5jq9KZ7LzPaaf8DZhqVLjS1DGyHd1YWdX3egkX+ST0YO7XHTvt1JnokF7FM1CgrjMfe8wBpnG
QBR4OvlQR78VtIcA075W51crBen+5X3YdDJMSxG8PsCfQ0Pm4+nSCwJg0wzOE3D6n3HxfeOajfPX
t+pemJRu7vm7Ld6X9okyS5IKW7U3uBoemB76M7b0XfOrltURjiI9hs0zvDLIbWUzWdpQxjBIKtXL
zOBOGatfpal4lzdxyz+t9vBt1n4Vps2INAuE/3BDDdk21eZFCgNRqsd+Ku+gwR1ngD0O5Umkex+/
09TXGLKxcCrmbriKNHNHaLCvwjr3ElN5tMZwPxbWuesqcLHX4ZWaZI17eZWbm7n6BVyIGOVuKOoc
GCboZXuZ0r/osnmf0+6v5kIgZaiAwQScDyiIflyqOtE+pgOSrGqBFwcvQDLZhVTH+2iI9VvLLMpd
r+TDqcyQMdlybYZHJUDfRpqb2tP6ZrEzow8TwUfedPsgv0JeC8Z5SriLMpJ2nkoNDmOqMsnF7Kvu
touJV0Y+qBiLDDR0qvJDG4y7y9u+pV0F7sJ/Mf98sUK2iqCJaiSBSjg4bfPTpLcQ6UL0sfYJPRep
gYH5nYWaTdqHzjwu/kKBfKV3MoZGhzgWnIKts84gUXjZ4yxCwfrjxyFpF4dqzxKFfCh9NVwsl85G
/EWwaHaY+ONOdbAlYjYAYqf8G0KKarkrNAQ9MtPU6aUp9vqSPoHUFgiXhPwyaeLJ6QB0QR98RdUq
dfM+Z5MQoox/67PjYcXoFAkyXX69Rp4mg1kBBRarx6ygnpmVdpj9KKbFJvFsK00u+N5b7v/dINoR
HzcY19ws9BE4Dgs9XvW7Ll3TejmTZjgORSj4mCJbnFMZyVJ2eErjORMtV0nX/IIg+mOv6t4YF4Hd
J5HA3pYLWa+NcyGtLhm4R7AXZGDNKOXpuazUnZGCNuPy+dk2ZMgExX4cVj55ma1h6uTGwMM4PliQ
7MagkLuMh8tG1K27gNfsv1bY31d+PwnUQo0IrKArVPxiCPLwu37s/WQm7h81HgBhogbQ0vBQHqRj
GkFq7r8hzzbJAde/he3I6rf0KihbxhyV1eSs30W38b65yb9By3sv30h32rFYkJtLrrXXbkWkxps3
BNpvOibqwJ3GyycUI0TgkEOObrQgdQLk1PDAeV56RZxATKHJz02cJE5ca61/ef83P/LKMOeKwqFN
xniEYZ1WR8U0n+SlPgVp8/2ymU2osKagKwe9BcIKGh+3NrCSKunYjWRAUBru5NbOdqbLSnjycmIN
gcsGt9f1bo/d2tWnLDVor7agp3bjGMqgCrgx6/5oLI3g+G7WCNHzRJbJGJZQY/hoB3NkuTlPSCmi
87IbrxU7Ale+9ASFaYcRygSQlxQBJLde02uT3I2RTCuLMdaGU2oUuxZlinwo7uewvlGNRnA6Nn3b
anXchcjmOAuTAqZCiDhBYN5ewCY+B4tTBV8TJRQ4nLdROD5g6XgpMY1ZaiJefNzMlqRF01IUXIGf
/GnJ0Q4y106OlMm1ZIj+jGFZOfMifS36ZW9WkKYLNAVF8cKfDA3qCEDxZNWp1/tbYzIeLp+nzTIh
AFiYepPxnEMQ+/jbaugdZUkdLwBB6Jh2OcoOq4vGPn3o3Rgjv0ISja3PDMcL1RZkvJbO50pxYy65
VsBgm+3pmPnm8rUDVW9QCR6QWzdlZYdvmqtNATbwMVvcrl0O8wymOyph40XQys2bsrbDxUmzkFB/
MPIFlZjsFoopx8Qdfmhe+Egc2U5vgntGXH35o20uTQUJGWazITrNIxKKVm+TYbbQi2q7DFQYA6Cj
YOk2cvUvYrK1MsTc+8rbSHrahUDbz65iDIsfxACy5XpJd3VIBZnNZjlzbYo7h5HSNSr4wWZQq/Ty
YTqnR/1QngkgnDsMfxInR/VIhNDbvJgWsSwMuEMXkrz9fbW+GTC1sg0GtBkb0MhOwfUSqDKQnfN1
2OXHVu4Su1hyZ6qse5Lmp0FKT9VMPKo0fkrSpwbzTbZFNS9WatFc3Fb+sP5p3NYX0VT3BcU1YVpK
ZQn9vtxn8/dZu2OKO9ld+0PkgDfyBMi8KUyPFhPEeMtwKRg0ZTI1S/relQpMGIDpHAoBFYCg0Ge+
7xrMoTCwCd2hsLmrBRwOn5f70TQXb/Q+kAyaw3QZgwUULdDdhBEPkSP+/HL4aIULMXlNO9BgwUrr
ld9ZW5dcs4hGvMyTXBFY6bOjgzFWqtFA4grtPs4xREOyKLne9W5jHUj0AiSWrScouwvu6MbNQQsT
YmvQAQUq+VM+G+tyDkpGGTXoB80OfOImEKMHkWSHDnnpTiU6qKKTsvW11ia5faxCAGVSHSbrTHVb
6ZvS1IIIvRGXPq6KC9FllMZTmCoQWUCPWkFVczppuY3nnotRBl8bbSGxmGhR7HuunMGom1M6SlgU
E3hED2FHy13Yu2wqJADRoh645n0l5GNlp+BjboB1AgiLKiPQXYjDH60SADs02sHqEn9h5NmlHzta
+qDu0Pv2RUdya4kGknE0pyyUEQnnVPpIN5NBxqK0DLKgw0unCdtS7J/g12OaFOeRUCCmNM5E3M40
axUUP9ExcJZAh8NCL2pxSVyDHUr/klPJ08zMqeevQdO8ROHXoQIMSgGt5SLtG0bxl5yzEeC2yzFz
40AhXILCGb1BDWkYXznK87CW9a7V3Ol1drpDtmNjzeXX/AxOSs9y/+8UPh/N8VckhjCdhNerq8sD
eOOgfpdpj01HRPfk835/tMOdnykadDBONhryNyzKTR5yD9yVOoQlY0wQxrf5y3IFOrLn4otwjurz
0f1omrswS5PlpJpGDagkBoVMdl3lMRo+PGZvEuFFYRHg48Fi1oihs7IPuH644KSalmSAEEVz1bv2
d3bLRphZz6vvnRptr3Qnuiufk6yP9riIZOVBHWkt7EWoRJT3MY1sOgmi/OcQARvoMKBLj4IW/ufj
5VcDzDDKFWwYSf4DAignuD1bma2DbCZf/+b8Q0FWkVGrAsCRW8+cq93cTon2llAUP6eHxJVA+jx4
aWVPV/8hudrcwJVB/ga04OUbExgMrqZzeYxumu6awpkqGFWsn5NfGaakH0Xz0Rs9C1RhCVCjqgy6
YeMNfrPy4vM8mRkU0tl9QNn7imH1WUcSGhlC4dqtBa5NcQHepAEmIRNdc0N93tGqAZrpdRSWeD+/
VT8uiDv3mtUnTTDByhs1HCiIkLb0uzjx8nmnHTs/84H5w9DYYuu5/X+fqIVxilouE79ESsgtMTTr
JdJrEwfUGp0cA306NnO4vXw0N1e4MsKtUCnTpOllto9j7C36U1zcmF3rJ71it+GPy7Y2iEqxInTQ
TM0C3xEOyccrJ0eGprbLws5Hek/2A/bSOOonMcxt626vDXFbp0CDYCpmAv8hlT2u2KiMtR2SoHSk
Qg/8RVWnTpDfsjcS7yLXJrmNXCxzMBNj/nP2W5/p+4LnWEy9vXnwV3vIuZIwqTo1nVV8sKfwWnEt
QPckL2vs8KrdLY6O/Cz5Jef25S+3vTjNAjST0czy/r8to8TAfBjof4+gCXkjSGRj5CKg68abEAcE
fN3ATlmo5/HowDEuIxAMwQ7Udr7Pv8EyvFNjgB4S14K7VAFywDBtfyNOzjYzFBNdJOh9Kyi78W3n
PJxpZCSh/kb6gvk0ezlhtMFmZBLlbjxpgmu3UblQISyFbhUY3vA+4TmcWwDFy1FGSru8MqqXzM2n
tzLfuGNIvAqEIIEnzLLZ/eLOqAKIlIkSpmXhJnLv/BBQqFgtIgp3NrjdodgxmsbxLP6Qn3NduK13
Qzzn8Ug0SMRLOnGJcr30363i++XzuPW5PhjgLrgBisZYzkzi1r+h2uK1gHCmzuRIuAdvsFWRL954
6H1cEXe9hySdw3gyiCvtTV/1jBgaFYyaj0W4Rj0ybZpOhK8R7SJ31eeEDNA3wS62cm+r00tYCPWD
2M/+fCIsVJkB/gOMh9vHtjTCYgxj6sp37Bi2mFk3oW4H9MW9WJt889AbAOj8Y43bxFHvlU6bsSDN
rjMbGNQcgvN4MfvSVfsKrTm3+haJdebYGj6tERJJGJTXUV6ROavyaBnTrOQU6NPpbJ1Cj13rxVGe
xDIPG9EUXOnvprgvlqtWR4O6oC40Z/0ovCoWIDbayZ5bxY6Danf5Fmw8Pz5Y45K8LNSnTDfZwqQG
ihkGMpMBKrdS4dFpOFYdTdy4kNzLRrdvwmqNLECtkrxFjQejILAKdXMLEtwHbR8c5ATo6TQGFYB1
XFr7P1AyboT0D4tlf1+ZtXpDrscUW8tSMeYwQ0+HCEC/B97T+sIkGUCRte+s+9KwBSvevCSrFbOv
vjLdxK02dRZWzIoTBFC71NcfGRgH5bg9EQnGbt8SvLSAq0NihkT6ozlzqmIdkZCtVLNsoFlZiMdr
qy2xvZXt5egXiqqx2wf33SZ3R8aqSejMbLbhZFPpVBn3jbHYQdo6Nfki2M+NFAafEhwxMmTqsUZu
PwNgCZO0grF49sLvjF6tva4eArdKnPlrl9m0tFvAnETZxaZZYGxVkHww7mWuOmJpeiIpqOu6SV05
A/WVijo6FaVKm057ZYWLsY1KaWXVWFwF8Wk7gY6SGQnzsc2b/26En1jp1TnLdYPdwWJw6uQX5Lsd
LdLtSKq8UTsUmEy8/M0Eq+KxjmTU1Mxil17KvxnGHVRFBAY26t/spfPv1+EnWsO2rfHowNdhNff2
unuYf5WO+WI5ye8FcA6v8THkfY+XUHAvOvzbN25lm3PbvVz1ESlhG6PmsQNFO6bzivO4py8UNG1L
7SjfOz8RoLQ3AERYMpgsAHdUUBTgSRhKHYw0qSShaHyoDrJHTmTXAk2M/h/qEHa0TzC/lxa2qIO1
nTyt7HL3L1ZHNZdji7jzXec2SAOhyH4gVxP0e1CLP/xFMQfLBIYRJSTMHPFIxhGU3dNIkXW2ZnU0
mtArwtrWyMPlE7oZH9ALhCwRgCU635eLmiEz5zrAopDNZPmvstobw8OoNs5lO2+sOp/SiZUhzo10
eivNbRdSt2ljXx1TsP/T7q5KNEyTmOXkGBMmg/v0WWmlcxAZV6SgEQQC4tecLK9DszSObrQvgQKg
ktEFZ1C+L7bWLtA2Co56mWTO3IOPd5FQJQ7LbmcWkKfXm6xxaJhlDsiZX2pZ/g2+9dGutOow1Ojd
4bzUva2NpPIvr3bz3q8Wy3mz0izmfGhwRIkUf8Xs7lWbh0JCr80E7d0IP6AvgeVqVDp8NsYJBRWJ
GwkdlPyguvqzkGxFcEw0LrjWKFGpZYizn5yRgkqHEojX4Tz60YPpwl83vycPpN4n0R3YeEADk/fv
6fwkmFXLJYr2yHyrJHdGKwIYPgZG7Vs5XWnDieqobxb7y59uAx4D97KyyXk1ygbqzQJvJMZjOj2y
Z3vj6V8ZqW7sEtGDdntjoQuKMRbozBFuYzMp1Eg/I0JYD3p3Vpg09zc2U9ik+/JQePKz6qq2OHHZ
dmZo1v5jl8tculGiUkxhdz6OHpuDCDDMNxzTAwsZlisLkA3b6e/KHrerzdTKWcTWGT+Zd+CcBC67
JnYx2+kB/XNvRMUn0QQ+ZztSrIyya7rKQAM5C/skgdHoMLiyhzrIVftFf0H2Dca7zo++BaEtFnsV
7i2X6ltyKJemDLN/tFFjxgGAFtkf4pVwJ6wfb3ub92/J5filAsRDy9KaKLYRhfVjtcPE8wHVrSSz
rTt9h8LPYby7fE82U9/V3nLRcNC6XGurDImHAonLDEJhmNiKo8CZstSWAxFDgGiNXPgIQjlOqhjm
MqDvbmco3qlOMpCk311e1la2C4JrVkyTmco657mDiCx1OMNzo5NCbFOvz8NcuIOp/f5/pF3Xkty4
svwiRtCA7pW23fjRaEYvDFl67/n1N9E6u8PG8DZ0dJ60EROx1QALhUJVVuZ1O1up6MoOy6CpSB1e
vQXuXbI0npmZj6IWPBPIuEud+QQxytHC4OPX6zb/n9D27ijM4mShUMssxCYqd8UeGjE7DFZ+UX0J
rajQ4Yn28qx96BRVRd2ZCfUQhxziXRnatPlFlbih6MUPaVs7qr87JGEi6ZwXWdDVOAWq/CJHu6L4
WqggANJR4poKV+D5Py+iscXd1KwhxdfBXrbv9so3mVjQU0fa2w5WKluyR4OaLnLck3MMCBNGy0QR
8ibAnd/PsdMLDVpvKoYVr/sJ52gTJmyaQx7FZpfixSeIN7UgAO+m3jZa7s/C/JCIPQdHs3Xk1h+O
CZedoUKBoMBGmlPiobXjitHXueKNuW1GZTSEDHA+QjP3g2AtwIqK0mES43yvjyA0OQGuadeO+QCZ
F7n4E+qfrfRlbZK5ZItyikt1Omdog1PcF7WzRMDamqCTBUr1OH2dFkBTKZC5PvafecnTlq/ghQSO
PIrU+EC/pUK1aJxlhDKDlDf1ML5Vavt43VO2WlPS2gZ7C8hi0MwyEjTgeV0oANmtqN8DTeGMkEoK
C8xyiJpd9oYtzPH+uu0ttzHQDQAIVIaMO6uzuAhBr+tQQHGyRNhnJjQ8R9k3Zx6nIc8Mc/FEmRpK
aYVdJHlrFX10UEAyLcq80EwPLvs8Wq+GCc0BSRptTvE86hxap0vd8hPAc0hUKFkbFeRwru/e9nF4
3z621zAnfQfFWBikhcFhDwGiI6iO0S4SfO0I9Bcn0eVsI1uda0g5L0WNrzWFs0tnDCTjQdR5U2U0
07myixpz4MYQfMPFACuhYTfBTdBYGGFFg0i7N1CdqOGFtlCBbkb+A8m3zeOGuVZoi0J3UTOY0Fyk
w6KHM94NCGZPjWB+rdO/eVYagHyCNhGAIChwXOazRaTJpdGoONGm4ms6BL9zwon9W2AEaW2DOdFt
3WRKOyh4/sShHYOvXKnfihawCwhGxfWXZi4hZppbGCrz8lbhZEWbl+raOnPaajMHk16LTYSoiat7
483S2mpnUaXCxRYdjI6Kg8ercG5+udW2MmcvnbLFjGgQG4rXspEsoofu9dPGscBOii5BbizZgk0t
utoyi+jQtbzMYPOueV8EC93US1GJ5QQv9FhVPgdEaKGqmN9oQnA0RzO2gkI5xtN8EyTq2/W1bXBN
ob+9sswcukzNBJDDYPs6x/CjH7KrgAs+wi1n2iDgnu/oC49iPohuT5Il7fV7bjDbjC6Yfqa/g6Bh
xTgtfHao07yh5QlwCZ67HL1PlclRhbQF6BokB15A2w6gK5uMq2r53C8g7lUQQJXXBQ/3ErHzZbLp
SNT0Kb5Lv13f581SL/hS/10k46aaLva6MbR0n3FFvNAKJEierN6pB4uWDIpbSNRDyyDbl5+vm97+
xJSYhMgGGIhYIGIzLkSeCuwv8UVUmRSU6xSoVBepk1Tts+pR4WZQXunHfm6+jeknTRfsoHmQ+sfG
qj2+wMLmeVr9Hvr31cNeGWsoy834PYCi2hJgmn27v75kngXqcSsLy5g3adpis5PGPKhGu0PA4wW7
zTt/9dZkwjlAdFWtKEgt1KfwNjikh8CR970nvi6owYw73mAbPQQfLseVOeaQDOooGFEOc40Y2Z2S
Y6w4dvJ42qXidxVA1r/YwJU15niA6wDdKhTvnEGVf0qzAo3ohffE3PbLdyMst4A4Ci0AE3hFD69d
bPWxrXw3LdmN3dzWcCIMxY6+dni3fAe2F43OzE/A4MObpN586K7f8kwA7ARzadMYqRRRm9haMKo9
yOq+r3IXUPrZBqvYjI5Zd691S7qfgll4HUMTF1yWR/b1Td9CAknrn8IkIXkc90YJvRXcn6MbAXEu
W+oJxJc2Glxeeq9nQBW2d+JnIPA4icNmCF59CuZIGnGO6aUEN3cxdo1rNr3qKXodHY3I4Da96IZe
8WRWhwwF+0khPVZJIyEVt6piD8MDGGBE+1Ozhefru8pbGnNOl0EsooQ+pPT4VBQ3Vf2dtJw38GYv
DRAu0TRwhynI8C7jTVREQEwqNP/3Fk/xwBB5DPbq7eiJnmLLVvKQ+SXnhG4/3lY2mQtFrIcwG2kj
TTzoXuaUdrPTfc0rbnj383bk+XdxbCUIUlkqCRSC7zUBtFi2djWBh6d3hfguRy75N1/r3RhTBzKC
HD3yFjvZ0i5QbpnmKeJ1zf6frUOBkEDmEmgD5nMJpBBKvD/xnAlMjAykpyJXb1F1uB/K6EsG7c2p
DKyx6MFvw6MC3PbGd9PMV4vNME7mQsYRb7v2UKWkc+YxxKuNjJ1/fSvPwMGPB+1fW+dtWN2C4kII
5BKxzKZaFqsco5t0KB8KpdYdoVw0K6jKtyoMUmsetVtQLu0XtXvQdWRDnXrbpfpb28vPNeA2IBiN
XbQbjlKroe2mEwuDU16UgE4WZOXfAYorgQhu3hY1BQXr3N32RX+XTcZLPBmJE3X14Ipj+ivB7LtR
1RbJm0+zkd/O+nKflfSXZZKlCBo6siFJrCU3GqeD/os3lARNaYQgXqClXnRtZxgvI4LeaQatPqgt
ykjJ5zp+KcBZVCd4e8a/TA3VaVX1qkC1C+HH9a+y2daA6uk/zne+j1ZfpYmLMiEDMs9kP2YH4yEq
LXLA9A+oPA6UM1dyTXFfxrT37143vel7QLzpooRRZLxzL6PUINVlG8dYNVQtwVHiGMJbWn2+boNG
0w87u7LB3Ka1PEsiPAYd6ay15ECxwNoeGIk1oVlz3RJvNcxlqYLiJiWg9nOaFLT02n2DKX8dD86/
sEKB2wCji+j1Mlb0mfSJkuG8NupJqhJHJKMdiVy+3U2HXJlh7l8kGhH4ZBBj9Vh/DSNwc4qG2yrZ
q9CNkhvLlR9DlwzkgsYxCfufep/ycBl0IR8+HFwDKGCCBioLJSAaUYZpKPHh7BlMa5Kl9U6OvpeO
ir/S/8Es7JanmBj9VNEBRlNDZ4IwSGowuq5HqmMqiz0Mw4sciFaG0owFLCFn7IVuH7u4tS026jb6
EICvCv3LaIxcKa76fVnqhBNwN9OAlRlWcQnsuXoctAatyqnfdbyrEmi4GQ/xjeKDne9I+vvAhsIU
74LeYHjFV3vfSnZoAri5MB+BLIfdwanFneqp+2w/7JdjDi0mBF+gTYdfdW4HrzKomrn4gi3fWdtn
Dr2idvrYmTHGAJAqQ16SksuCN/1X9UInh2OPh12SOb7DVutIrWW4bwLAURzIlKKi9ouG0wCdm9rt
Ia0JxkCnw6BF9aLOoMaxG2wDSglQRUksHCP+6C111isOZjDnV2kCrZJNOJgA8JsFaZvIktMRw2LA
pilFbqMt6fVjlXJi4OaLYb3zNEiuLpNeLSJZ7rDz9MUAiY7Rr79IR+MNroBZHczNY9RQ/iaMXJ/b
/AIEpxHzYjqG45i4GNXylBQKDJfZzzgBAV0dukv4UIW8NHcrMporQ8zO1mpaGmUDQ8k+u++eaFmI
UuDNz38At90MEytbzG5WVZBLS40BsuzUACrzi+oOJMDY19+V+W6AhvdfDf0h4L7vI93n1QdU1KrP
xBlRkJQJ8OG3evo0EI5O1mbtaW2EZvgrI7VWJX2sYg/pbEnwS4otiH7dyBho1N0KpzS4y27rH6LV
3fCmL7Yu6bVlJsiXgwHdZIl+PSPdy/LiDOMndeT4CO+zMdE9aaN6MCN8tnLSHGWooI/B2UF5M8K9
fyYWrRVC9yidepgwQFPgL155G98qpiX6yDmwq3RgXI0tgsIpcSgvovIgelQb4O8in2oggSRAE6MX
evkpxVAKJLVCqKeIUUqNSsLSHnaVNxaZJZd2sG9cCEq44VsHrnplb6YvQ2n3u8zFP4NaW/EdjyJy
MxSsfhKTVhrgy+wiUAY7+djel1lyW8ydFy6pN6QZ56G9WTLCiPe/y2dumi4AyD8CjBxte/PVNCzV
9BLBBjgIMgEQBxE9SbcqF6I6uyE8RKMrGlYMyCB3rn37qtdUNKIpJxzG6S+/Q0MaQNnpD/mNzG9t
IQEVLe2/JTtw2PsdylW8Is1Wdwfi7RBlOI+TgCf00mhRpGrWQ1EeT35c8bjcadlE9hKMHnBLGnQn
mRsNtgjlKcFzAUPQl7bkISszGZSGmLVWvEKy+tqiAJDZU9xSQM/7v2d4AGZH0em4CgYiJbbKQFRU
hONoxpedyi+oguVW2ZRP/3Uyf2GD2b+0zdLK1GCj1KrA0eSid6pAQHZUFrl73dT/863e18N4ah6Z
S0Gm87fK7nt/2Ok3BmUltsWdvufY2ohOsgjeD2AQKXOqyNyRejoitwhgS7XQDQZXHqSlKnf5NQN9
SNnted9qq3tyYZC5KAVt0gS1h0GqiSnElgJe+95LwUBE5zT+QJBo0xuhNod3ianp8LtLb4xbIL7a
RQWoZU/ZpwsMTnzP98mu8vm0YFsVYRh6N8Z8OiEfpCnUYYwqbMfg4cUEra09mejlA0P6xvl4G7fX
hTUmk9ID8Ko3kUgcI8u/ZFX0rctk10xMRzGzm7YUnyDiekiD5DES68fYSO+UwXzM0vFJiTSH81t4
28w4kmwOQgaaWrpypJNHyQK1lCU+1fvcM/lav1ulkIulM25UkWSZMDFJHP0u8IdnXcSaveWzhuRV
8zQQv/VW2VtSTJm9eW813lKZ+EZaXUpLxHDE0ninf/49th/cYZYYylIS5yPzvjGTgFVGlMldo0Dc
sj4q6U3f8vBRG3fwxU4yedacBNEcSTCQyeOPXA59vTDcXhFfKi3g5UK8nWPSrTqv0R+g0ca4iR/n
1updXBCYCq12wuTWmSf9okRklZ3ZGG2yY8xnh5Zwrz9f91Vq5cP99H5I2URoQrlmjBr8Ckq78Hs6
m/L08PyEfplrZpjA05RtjV4x3KQnT8Kif2v6/JuipV9nJf5ljD+ur4l3IFh1zSqcIP8I3WOnO+OI
MoAfrTi9TZUnsk/3FAqsqHa+PMbdkbdQXtRj39RtQ0bkz7A9Qo21v22/0KcWhZdOVFiPx+XC+3xM
pKkryZzyAPtK8ZfSTttTS/yrceP9sT4XrAhLN5CsBN8kcaZePNYEkk7CcCjQ0eN8uO0b+N8r4wMr
Z1SKZWtgOXSao7qnQ+bJy2961cLuj9wLmHMGDSagpF0RQG0e5x0wqfqFgoFBAO3I3euZtw4wgv9x
fUx8afQoXzBLSE8b+UV5zJYzjxnk+fAq5qOBuc7IxJggrSqjlrCfCZDO3R0QRNZkKweqcVHYXDDI
BkUA2JQxDa5BfwvsBMwVrMmdUpdj+/vaU0/LToY7Khjf4FXgtzpPsEQnwiAGBeAja6nJjEEWe4D9
5dRaZuMZ6h2pLDxF8bTvlgWEJC8NhHtVJXngfMHtNb5bZg6cpmb1pAsT1hh2u4xEh1DQTnLThHYt
dF5nxOh2GeFnkif4qH3Gw/bxzDNXPShPF1JChgsOhPNuhS7kI87Q9b9LhjUUVfBIBNkR21+JUFMO
ZrnBLCo49yhHrpvi1YsSbNvbolc6+ROvyEG37sMdsbLIfNSwSzNB0UBrUceDo/S5VfAeLjwLzMeL
e6Ukgkwt9KlVFb+05O66e2wZQJ1GVcGhTsCJwFxzQR9VjdDEmpNAacgqkuZ10NqX6za2chQqkQSU
vwbtb5YPSkl0ZYGQsuYsQ2ib+rJTTe2nqrZAsPDEHbbC/toUs19zLBVtFaaaI+vBIyH6Mda0pyof
OIWnrcI7SLTel8R4NXjai0aaRUqgAga/16m0kAp58Zf0XDZUfLyJoJDi0tmz9luUcnW+eOtkktih
MvUSkqUaaBExM9xkXjd/gYaJc/3Dbb5l18tkbpuyDNCeilFck/0z3eNdU7kdiLxoQtIa3nVrvDUx
V400AAkumFhTMc+ncdDRnI2+aQOvD7uRgKBsA2U2sPqDEY0FHeKbRlVQGfI5f6Tvc8Unnrzj0Wdv
pXQaDpYC/g+Qc34g5TSKbsmURMN85SF46LzyONrVnrjD5+rYvsrfISn8B1RQW/fMhVWaP6wqvosx
BTqon2RUBDAGicHu1C9PoGY6cns/G6f6whIT/PIoVVWhJTIyn+a0fFfAjndbgBFUvw33fWxB6C6w
5BOkEf7CKUHMh8YXPh5onVktBCOQl1xKYDjZzy+5m/vhST3Ilnzka2VuPAI0nHJUpihV0gdTZWJM
ZBhG2Ykh/tEKxj7U95X6bHaY3K1q+7r/b502cFKYoLJEsQqyoMyOkqbUlkRvqGcah/bhH+qW+j47
cC/LjTzywhYTKNtRyMtQa+EnT4MT7+ggqbgXbhY3AT8tr1C8VTS9sMaEy3aYlXkQY9k5UgF0ShkZ
7F39ZoLUagPhXkosx9nLzVMOrgFFAs+CiFrt5TlIOikYxgkWO4+aJHbvg8WRtj3cc+lUdHJH3Jl7
h5cxb0QxxBVRwRdEfRiZ/6XhyAhII4BzwGkjAAYn+VTP7XPWV5x7e/P0rcwwOwqa9ghqLYPsRFB9
a7TYMvLy2E2NLZOSt5ebvqID3YbjBtI3VlohzNSkhBqW7Biz0dpGMeYvUlSQOz2q0QGJkuFUzYPh
RZ0IjS69A3GLUMl2GYrgra5nkZPQfly5gROiQOkIHBYI5MwLIWq6slTQYoXeAurRBnJLpF3dKWyC
51SGVMt1R9r+nO9rZ6wZUaoMaALJjhm1j6pa3VbpBGkw+b9elAyv0aUzV5Siss+6scr/OfraMQl0
Px0ehnDeZ8Lj9eVsva80AiEfuCgYCRWZ8Rukq20nxRLcE+w+mt1CYEyA3LHpF25xw31fbXrOyhr9
lqvbKFGiZCIRrP0eqc4cA7M9AjQLZQ+FRfw391baeG5gfRCwl5FugoaDOX51ZWKclFocPFp9N/aK
b/qhLe94ol5bpXANwHrwvqnoW0C67HJt0jiJcpLmdJBghBgeLZmmN6gqovUee9pfDOJfWGO+21Sm
tVIYsBaBPSU9Alzn9F5m/YaZAtlx5GS4W36/Xh3z5bq0DRuixMAFS8UInL7sg4fxHqWiN45D0kuN
eUNpUO4EMS0mQGS0TS63MdI7ORgCJCxIj06zG9kUT08JhVHUe/iDDsaWS67ssRPcZatAL4tgIzuM
Nw+DrezimwFc3zXkrGi5y+Wsb8ueDv1CsDBBcoQozEbqvTCYYoVLnbpJf0sbJgQssfOJ7GJ+f4Zn
jUnYM5JCcroJZRS3s/saAhGCrfjlcwchFf5e0k/DfjqdqmOhU0gHdNmEXavHoCxqGaW84BAfmp0K
GHLj8wj7NzTpZRCJv9thXESSjc5s+0pG02nxJiCbZKsAp8gphio9XWHrCMtee9V/RaGFEUGHmyzR
hVxZKAsC6MFNW0WzKZ37QvUjcZVvsL/LLCqESilUGjs5CPe9xYOw8wwzr/MRYrdyFiOL0aTnaAL8
BeQ6cYBh5PDeLLpdlPOgw1uTfOu9ZqlbCJRMwiIr6f2gvi4ncF/bpY3J56f+VLjDJ2wu54KlYfLD
3iJa0xKcAgw983FxKSZiKhiSo9WpFY7PQfDpL04gustAG2IICgLGTKBu9bTRTbBt4RGb3uoYvhqs
3mtPdIKbz8W7ETfBq6pp2EQQyCLpvQxnuVkNZlAJpSOpL+XwNpKTCLJkzoo2YqYJAn8QkRPoE0JQ
59KIWGdZG6pmiRgm2jKwIJn0GHk6AH8q3MOTA/4R4JlkNjEgetWBTLg8M7AXbz2oM9XH2sFMNZzS
yn7y8C4bseViicw+ivOMQmqAfazFVLFkQT+Vkvk1WCRA9Ku30lCOYaq7WZAvvM3dcEhYxosPz3ZV
+VARI5VuLPGMldJZVtGdv5go7oC9uX0NLOEQGFZ+x2vByBth+8Im/fsqT2rqqRE1wN3wpO32YNAs
nrrPM2A7EAzZmbf0EZ8+pH7r1HuwcSCQT881wPpckBFv6YxfzUofKFOvl46pdVYhlda0zO513914
UZvoJeH1DqV46JUwx12vdQXM3mrpyL3hpP33IfLUKrSIBiRh9N/nMLCFg6iCeBE4WeYyzEEiMpkF
jknUPpMst9TuUTcK+/qCtuo8F1aYW3BJexKpPVbUH/LbcbGko2kLkzV81t3pUJ/oQ3Pe9aJVVpyt
3MrlLywzewmJ0SSYQljO9uEudaGMrQPYZwd3lKmzD5yZdyjpoWNi9dogC9Wp5TjSypGUIFX4OQjP
MmkhCfx4fT83bcgAe0B3GJRdLB+MGS/xaCz4aFJ1V4Rv2uAXvDGgjy9IGZMc7yaY04bBlyGoZiyj
GpSfolZE1kjM3dDpu24UW+e/XQ+YLhQQ9YkgAECvgDlTU6lnoR6HlWOqj/246+NP4fRy3cQGOI7a
AAQIJwszNxrd01X4KJW2jcUCNpTeMnwKDkyPzT1Ytv3xrUvs8X6y6X0HCVMZOKQA3ZEs4Szz/HC8
9A1asgJSUkOfi+BdfvkbRIKnnpAiYBM/vw13IvBApZW72ZP52Ho1wImzo7itM5+lIAxkwJlLwPIa
AZOtcn7LBjj68rcwH7iV0l6I6GUlHoa9dohnu//Uoet0DMD2jOmG++5BMlyxcubP3GT140VpgOsV
Yg1nzn8A6C73IdTSWFbjosPdPLrlo/Yy3gi3qU3fM8L0B0I7G1Hg0iATfyoQFLcg6YA51JcN6H4O
R8mn97J25Kf8G/nhpTUm5mQxBNm6DNYg7rsPBMPS5syipPwD+DTjxBr0CRy693+F20HdB6QxKI5C
Rs1gtXgxIzsOqZTRdYqYU0HSI9DShW36Z0/iwbM+pt4wh+I9VO+o5CY7/wOC4LkVNZSZSFCRh1Ye
RZfgTnOTQsdczjIaz33a57ssjBXOtfXxFoZl8ONgMkYCKcLZu9eneaykPI+g0xRJleapS55aQVtq
1vWgsVFthhnwAiPLkQmto1866lj2UqQ3CVJIYErlT4lnojBKvPD1D7r69P91GRwubLFEGiQsJqEO
4u7clchyL+1PoJ0bFzvym5PsypMdHqj6lUZexPQTVJr4eJ7Nc7JaL4skpEJVjdBhvbQWtUCE8+Y3
kdTkJkiiufzLvP1lJe7gVE1TlykcCDil5BX0vkC3Rbvxib+/Zw7pj/sLUkjaz4IcFnWplctIZRAU
LchD8C3Fl3zXfyKCNY5ACfeQw7XKN3ARuTWotGMnsxXgttJHqnOmvyE1cvldk43SGP3cKGdCh5SW
35n7aOhHKnwS0q0G5UVtU9xIAGLM0lle8Oz6G0zfpUGmyCILKakVEwaVJ+MhPCpQs5B87TsdQoqA
079+cjay9UtrTIiHVnUNYl948+RJXvdEh7BBw2mboaXdU+HECdCY2Rq/YR4L5gUIfnErEvQG+/jB
33eYCfp1bo6TbkbY4YPhg/UQygyVm+N10ECDj5f2bXxPFHigdYQpSCQYSKUv3StK57qIG2zv8Ep5
Wmq7JWBn+j7Zkt3/SB64pdWPCdqFPVZZaZmWMFRr2MP6wJbe4v0FlbYcKPveCSz9Kwpn/h80Fj/W
ji/NMilMusxZX3QwS19h1d0EDUAV83t/0H37GOIvLTEJSgB16l6MYEn+0jnCd7qlkSODfrsHobPV
WKDf9q877UZj+NIkk4eGQatqwfkbevFjRasghxItaMHhDit89M1LS0wwmiUa7eniWhfkU6D1OKR2
fFL96jH5k4EM+lUuj8KlOSbYlCa+22Ai9mmgkN71YDI3TnUMCdE/OfsbqSWsoacILDqGUdBkuDwK
8aiKWV2arXPMrd9pSBn9yn1aCVFtdbK7m+qnEO4ClxN0Nj3mX7uKSH13FeHVWp2UpoDdLqm9Zk6O
uhT/5LjIx5RnvTboelzaKJtmkroJNuiNBcko42f5YKBYDbog0ELNHko90R7tRl11/uD0fUycL60z
ZyIb6yKbFVinl4YABrgltUOo/HWYYhVRmn/gYvI2PWe1p8yREOWlwnQXLNLzjlQ2gZw6zdPN8A9u
jY0e+OX6mGMxZUXZxzWs0VmNxckcfbjX0iP1nYGycKt7keyEhNt8p/7/4XysVsmcD1OeYqnvYVcX
vLz5qpT3Sfad4zmbAXtlg7l/w6Ez51KFDYIh4AGUkrbRfqp9sES8UBX3Zrzrn8gI0BD3G37MLC93
lbmLQfv7H6+hPitP1hjvluJBA3r6EPqZJdlBbFU10Op+cWgehhoo0r/A5F7+BuYyJkUl6kqE1VPP
xSxuBj53u7N0X3bSzv6D9y3vqDBBSE8iYxRiGJRvBognC1bmAFbkdkiuEAO5EX2jvnCxQJZPZBBa
qQZ4kLruq+QVP0D+IgyLE4MXZGe6vWNAOnu6rYLTHH6psh/Gt9B7+MFxMc6az+n2KgDO8bhIYn7e
ZEweITw0lUNbaZRfsHiQRW4refvcUCgOZMkx0cdssgkYcqOh8eTkrfhgtreEdLdRwh3k3rwtqTzg
bzPs0ygH5i0N/gl7yqm4Q2JFp2CWT3wx5Y03Cf2Q78aYCC83oATuGqxJPOAFbaVf/vHT5hMP/7Z9
Yb2bYsJ52RehIEVB60w6eL2azxWoDf/KJd5NMPG7yeVZT9uzW9KIiorAcBt5oAaGGHU63P5tarPa
PyaGJxkI7BINFgcv3BWKS+cXKCnwdAtWFcHhoRm2g9v7ApnQPS8KEXLqgsSPd+kh9s+zEkdej5rG
yI83xLsZJnonWUnSTjBaHGiv1UqrN4kbK1/D7FQOMeej8dyCidfiXIxqTPOnWTrgYgJOV7Y5brF9
Gb0vhwnHkdT85+D2h96lExJT9Rlu6DZWCoUwC7NJhxrl5fuZl2Lz9pGJGHXRSaBgxdpoPqEYpS2N
XqLtsztKa0cZJtv70MxscbztJktIuFI3nL1lJ6NkvW0GcYD9IDJeilp/bAdMSnN2lxMWWcqRJgnS
GZwq1CcbJE2HQWwtE5P3oJIcvX6v/6wqiIW1nyKXe9dvXwH/flh2SCqBmkmX0Uxmggq0YFV3UJHM
7RjgfsVtUELiP3y3M0RDQxsQ7WPQAF1mxK1UIljKeMrQmmO8q56okne+j44VXx9pe3XvtpjYghll
sIGLsKVaM5q6kd3/pNGZSgrLp+jARRTRAPzx1L/bY4JLLwAFltAize/J2g7SS1ichpSpe4zvuGPl
vK1kgsystpOaT2dz/2ykCuB1g3JQxKM02nzIg1Dxn8/GBJkqzXIyK//YwvFLQa81n8Qdd1Xbp+Hd
EhNrZqWpwiVCHaahcwBvKoC0lIBG3EMP1452gx8d5L9Q6MMtLqOrifIwhpbYqaWsHEIjo1s5RzZg
+bscAI0EWDpncTu/uJHurx/5zbCyMsc4phBGEHSl5hY1uR2i/ChxfXHT91cmGF9MlFHS5xImRD99
wc0KNHK1i0+gAXaRQO95Ba3Nr7Yyx/hio2k9kVJ8taLGGywXwVkmPWshr0HL2zjGDQV9BDyhQGWi
KEW3FMFd032+/mm2K3OrlTD+Z0x6JjcSNq79Ze5m+7e8GUh98QhwBL/xUx5hGW9NzB0n9gmCFIHB
BuzUyE8sNebyhHK84cM9FgaYYKDVXOKPL+quEr3UpaBRAG/B7XT3B12tzeD0vo3spRaIEL1EK50e
YxSsv9IpTuiCuMrXnF+r3swSVrZoXF49ZEgX6s2UwFbn6NAUDc+adJGXfR4TN72h3Nf0yWxWXnXD
LQJuxvyVbeY+EwwxJQrmAM99mOBAResHi5Y82rs/ACPydpUJHCDDAnMxraeOh+ieuMtuesz3CoVd
3fBONMct2XHfudKz2IxhCuwlVlkc9ImXVvIsMDHDnCGaZOaIGV1zU4nBzmymPecwb+8XQF1onNDe
H2NCrCHNBIQf/TryYTnlh+5I37fNY+fzXhab5WDA1ERM46GlignYSy+U1aTSyrQH+7dYgaosqPTJ
L4NFIBZoZkrJzkGv/9AKdblLhL5yME0dfxJ6tdbt64veeuIA/CtrEpqskEdlIv8wAc4fNzpNJ+k4
eAcMKdU14jZMtj4fCHQ0yoEpE4WdBymCeGqGEW8c4oPmVVpuw2xHebBoxa8tBsvEBBH46tzrq9sA
B6HPtzLLHLhprjNhNrA82nQs25fKy/3WE0trDqz0PnMLf/k63KYe70m30e28NMycvTrKOpIb5/XG
O1F1gvmA6Rc0y0unTN7+IIRuBe31SpkP2UMxJjEXGKSwOc2O3Z4gnQTY4gfl1Qjsige8olcbm7+u
DTKnxehkYHhMGBSET0PTWVPR2aEY+u08u0kEHZZA2nG+Js+JmEOz6KVGBnJe41l8xWtQBKu+ol2N
Wc/MXfo7knFZmDdbDuuFMnc8PuUoJsF/djZEc+hkekB7uvHoyuktRV7gq3rhCLbevwGUX/oRc993
WaWQSYcD/34lmKIlnNvKkh2/gpSCk2puENZdmGOR1krfDyROsdbGAZv2iJIxOlUxKBzHwRKMVzm2
MtFWM6v/EbeOglc0F4+8GRlX263SKL26n0NJMWpIH9Ejq1sB8DRUSHI8ZQfubbz1TFlbYjIB+K8a
6hksZXswV940u9nD/J0VHXgNVZnjuCxgWBIrdQQijq7p3LSy1CHzJsNKb4lb+sBEgjsv94fzmHyj
fZY1f0rdQHbV2e/BNIdLwOccpa1MRAEDt0hMSgLLwr5DSVaVysRbPjnpd5THxdg3uqX4MgYIBMXi
sW9v4JbgWO/2PkAX1f4/NXpKXAXhTCdOj2AnpggJyQYB41MEbLjzvy2SxTLOcxKXwMTRmPhbrVMu
8KJfbCrW2X5eeIeHRrwPEXG1RsafwAlP6oFWJ1uwHxS4aeSaWF0OAg2q1Vn4Wf5IArs/BDcZV0xh
K3dZ7y9z0RV11ZOqo+Xe76ILVaqdlFvnSqxXfRI4pL7bl9tqoczlpg7mUAe0BtW6/Yt6FoSjMcL8
hcMDFen/8SsyN1scxGZapFga5cfRXigau3+lCnBQXH37n32GudaSQGnCYIQ10a/2MpJm5Uy48ltv
jpc2b+cnq51kbjRJaQAppWsTduJBcymEMHehyfZp7DBfJnuoJwDd/zeEhpfHkbnTQrEqlIi2zOgY
Yv8QP2j31FsyN0+BT+V8wM3ot1okc4cJcq4E3QxjFE4i5bYh3VBEEp2XyAxnynbjHR8lRL3iymFk
bzIjkvJlnrGzWWNakpbbUfhjaj79b0tjLysocNc9AbbD6TwM25513NV8D+5GV3GBOk/s5CdvwJl3
+tgRIVkn4tzWZw/NwUDU+rndJxipIaAcLj5xXZRzU7B3Vz8Maa0u+HqUjzIH0WpvvNQo52Ng1ReV
u/gbZ0s3E9l3b2EHuPVGFBNEFzRXfQhEnej8k2BDOakBnTQaCNwUi+co9O+rfCNOJ7lKaJMng9Rq
oFa7EEcunv6qW7aK0CoTWFpdwXu8wrqCm+Gk74I9LfbWe6qqR5vG3Mbm5stutY9MaBn6HgSH9Eag
mADVsIrKmp7UFq3x7wTonCW1xufuBS1yzwitarK4cZtz7FUmxsiNgtqbhI2t3RJFxdaH4FRwkh40
dKvlnemAIOaR4zs8X2UiDaZLwi7RsGYa1sLZaUEvMtkj1Kjs4BvfdTb7uatv+kENsm+qXKW4i2xf
PasYUqLZxfIi7/4A5cA5F6wUZJo1Wp/Qq4KSY1KxNimwgzfyXPzS6fC4PxJOGX/z+2Fcz0QPkFCp
gMuD0U1DiGk6FVOPyXQsTRFJ1JwIzt98MhALQ5cRw3Qg+7i0QowKXOo9rBB/dnNkw+CnWlBLp1zK
hR/x5iQ2T8W7OfZaoKosYYFmCMxRsFrqK77gyztufWfTE1d2mFdMU2QCWeiyEswEVKhnfl8OmMIA
HxFKw/b/tofsjdCPyJE6EcaoDAEdPImgOxA80cRa3PEoNTeBVETG5zJAl4B/mcAitGNa12TBuTYL
qbE1jN04gyB3HqgZQ/DB5EvmloYp35VmDe1XaHbbRpeKdpIuuYN8XD3VaTc9aub0VexCTLlxdoPa
Z29+8AIAWS+BoIYozO9TW7nOxmFEoJVkuxbnfaSoTteRu0YCxVomx3dyoB9AyHVjSor3f6xd15Lc
OrL8IkbQm1fatuM1I+mFIUvvPb/+JlrnrtgY3IZW58bGvhxFTHWBQKFQlZUZj+2zIsg/CzX7vsjr
4xwKDyvqpnYt5py9TgLerR9GBcQwasI51MbOrboo8hZIrmK6IDOOc2+BLSgXwedr1UP4PKtJ8fJX
i0K+F4SNTRQ3r48ZWOAM8IHMeLRDwxycr0gzAWhooIAI/S80jAGZVgkY9W94GvARQML0v5bJSdnc
r61RiHq2wHLvqwfy3M0wNEIwSxc8AJf/hb3Iv81RD6Eo0WKtShdErXVO3aULB0eVhr0spccZ/To1
j46CstR/cwS3XpJguvFS6pbIyHR4SYQx6hojOf1xxnu+ezDf+GUhVs6ytUblLFXbqdKSwEnQwnwd
0qG0x8kC1hdRlneaWI9a1GvRysU0IHgUKFPygJq7liG2XIb/XeSbuHpiIDVHRziTiFbcWy5Pc5HZ
V9tapZIlMDEvVa+p5LJbPCm6I8TaJOmUozuAmP8AY8csUGwtUlGj76ZRyCL4WeUXfCiEoe6HADBt
vFLUAoN7fyDfwvyMm7WlAsIoVZNcpJe43Z8uRQN3xaVEml9IklAm//AHhWLWzYSgaGIzEM5NuvMw
x2klJSvCdwaGsv6F9Nq+5a9oVgK7yLsrZKaHqoRBfBHsIrJBraqY5VHfRTLuip+zK3sDVtWZLjpH
4gF1oFO7J5I1htMOX5KX8gnsxYG2T15jbrGPMTSCMLT5JdRaS6GplnqLX0IYA6enGBPc4E0z/CqA
OLKI/YzPDgh5+QgNNMUT9vJZqG1eIZBEgXc3AO5NBQyLGqH3v44SrYQhuoFEYUPDUFmy2IZWci4Z
9or/NkEFolVTKmXG88UFstpJcuvcW43dl/NfBTyw7oA0AnQ/KBdeu1J2kb52AkIQiH5eVC86oANw
IDSfmc9PfplBaGOMCgdG0hha38OpMh6OaOc8gD8NGGdIBxcjVw2dlSKCVeg/nlF7thCgqrea8AwV
mZ/grHBDTw7ql86GJLovRfb8iPGG6EE6Lxgz+KvX/dY6tU9BVSNEigZXSc1Sd3J/7Bzl6ULHE+ih
w8PqMJg0cS423lL5t2E1CgiG4W0M0NxyXlRb/hD+RI+OPDFiN/4aPi9ol7nTy/xBtPwcKcO/3EoK
qdNv7s48M+pFHPATSE6uO30MllpE3HvSLOsrvmoWq1aKt4ZpWKaOZiQ9Ep7gVSzowApe6lHTHeZj
zgQtrnhFbPNguMxqzdYYdR4jaMslbQdjkwOV20vL8zvpKoNTBvnWX1VrtuaoYzkAI2S1K8yR7ZN/
ItWT8qgBCV9/nrhVfWas2SwkdSwBgl+6tIQxVQ6dkvDXTuBAaAePk7yyGjVbp6gTWbX6Wo0D7BDO
8vIfPJnk9Wdum5rnEXX6iqSWymaCJVKqrL8XT6AweyCfK/s+YXa+cOsPPJvM5pCqg5wKlKiaaNKF
oSFWogW9ccB/X8Hdlzzpj9K+80zUu4C7kb6Cgpv0hU6Irw6G06xH6ME7Q4HqN3evkuvn3fW0+SXU
Os+NCm7BHr+k85SPpESbOfNBC6D2A5Rg7gj+X33X355Tqy22QyUULez10eKtyTgfonjZK2oSGNCG
BXr9y1qJp2kRwCEdppzyBvNOIZo3EoawLfCZXkedZRkrWdARdayocPBSHIs1KIQXAXyGHDd5lqgX
UNF3FXQoYKn9qAei1z0mnp6CYy28x1sP5b/yc+Jbtc1dXmamB5ldTAKD2U2jqd1yuYrrmRRwtPv5
BKwRkhzhM3l3pV5yz+PiZqfsv63RxG7NUBXDUl+S2Qql8NJNHsfjeCAiiG2GsR9uqGNGBShmauCN
xzNfoT5gFOsKBtYUUmJpCbHvrvaShx7iW9wPyDwXG0vUBxwspdXWEZZARPCqfiH3ImlcypgZBZ8H
/3nHvpQ3BskP2tyIXQMFkUlFsqqeB4+UTkN3eiAJahO0RwPhYNoDkezlJwQpLjaJmaRujFM31tJK
M5SAYXyIf5bFj2ZdORc+8zxsDFB3lFzLva5gRN01S8Np+tYx19oe9M5OtXx/++yxTIH7BXPwkLbC
M4SKaGaWWak44egZ+Ye5w0yjXvvqMnt90fEuKfKn6OAJ4hU858DUTka1r78ZimFd1ZsW8NyN9KKY
tUTk8LIv0qC1eNYYz2oxQlcZtB3jeR2ax3QpKsFOLPVYAXXhiKmKmblc+QHa8wP0+qyE8/uYK2GC
tBUsGaBiUsm/b7ZULs0QVdNSCG+NyqNZSqsdK6ZvpunHbsj/e1UcS9QlRQSmARADkORdGwOhPUIr
5A1cVUwcS1nu9Gl+qWXNy/Tevf2FWbt1a4pa9lIQIIIqh70byvnTMIeH0lg4NwWzS7u1QZ0IQGyr
tSM2Rh+yBk57P6MX1ttgyvCsABGntM3VRemFHwmY6aOuGJKkajJkFegmilImcWpB5NUdJbfeEzTO
+mTeW6Bu1v6EzIa1ibfmqNeA1Deg7plgrmn76FMFubZjI4mG16nasFOFvHpR1VAMhKZJKvxHY8Es
dJ47Q9SNmKcB77BfJSaGhY1x9Nc1BcYvA4H8WneAQfzFd/+9MHTrBYS9aWs0+KUr9nSbdp/zJH29
bYJ1ZDaLQXdcesi8dJVATMit3cpflOY1yx41haOtyMo5QT4MSnVCjghe5evDIg5KXAwJzMzhWZs+
xv3TtP647QmzZq+T5NKEGfRzqO86Z7MuLqlECDpmH9xQYAXw+p3yuIAxGnntBZ2Suv2n22aZZ/O3
VfphJ8krGIpWMOkIJST4jH0nf/t3BugUQBFL0QphoNA7T8UUoB5z7ipmXXCzcgoVyuK0LsNIx8pB
zxPAJePYWoiaNiEaLr3kudL/NuHQoTEKaWmIToEu93pLdLpVRPo0EgqHxVMg8WWarwQuQUAFVW+L
taeKf+UodCWxEXUNsGRqLYnacNIlXe9Gr+ohxWMRpCq1l96Zz7KPtslhevsrrA1oRy0IayoWhEmo
XTmAhKM0xh6DNOAeRpqDx6pxRwb1JuiI8vrRDO1qFDtBz6YpKlbWogmBcquc0mHNBxdgBsPL4u5+
NhU1csduDAOta6tDBCqLj2mOy9dWrUUJalPQg6Zczh3U6H0hyw+mtsy2GQ9e3XZf5USdXLApfjDW
MAms3gAdulyImtNPpnIoVnSZDC2udSc0qtophenp9u5nBWvLAmUzOH5AO/ROCnUJ+1abqt6th8lW
88SN59xRNVdJ95PKxROQjU7nN1trVCqFV4ai9iKsEdJTaBmf6vsR1XE8i0eHD5BnhA7ka5qIZhV4
DTQai6+l+oiljnrXavrOHhf5WMZq4t5eQBa098oK5dM6D5YmGbAy+yBDlx3tNAAI8Sw4T94MVG9X
29J5RBGe93ZhhPwru9TDV4p07EQymQEm+/6rFbfmfhZzzcNsQvMXm4QUusDchi2PRPg6lEz9vEIY
oB7cAWLhZvwzLvYrKCiQnXYa76FEziu9RUwNag+k70rYI69tyTl4Hc1xhC2jOKyAn3hC33tLITqD
VaFwKi2BOWNOz0wiXvRi7c6taSp6QRV47YsBpkdfb23DbwLBUe1KtkWXgIZ4NUvygd55irI30UQF
5SKN+5rzrFPTGKsqoU2TRbM36anXD1978zVKgqHlZaA8e8T9TfZep8tSLQXskQy0dJtzqp0n6zX8
ju6tg+qMWwMmiF8z2eMnEZUxw+OcFNZjG+knevnQ0oHL1DbqpDhPJXUYkKSgUSO1pwyJtzunirPG
415Zq7uyFWy1aGtnmVb/tnXyx+nVtkBzrqqICJhVoY5LnmaxXAzdgIGtBgCKESyv5rCou9gcsqBo
C9BJa3g+3jbKoD2H3gb0g2RVgtYNstzrNa9apRbUqcEg3678CEVrrwbsX3vqbcFyCgxJfiUNSUKn
plR+mbqtxtvT5JZ/57YB0V0Nzhs6LQw5pHEfjm1D5vDqPfiG72N/tH+R11f3/CYL862xjfDUJlt1
OZYVGRGewEjWwjHewj2hlVRP0pc/YMRiure5vsi/b/Z0mpZFX+kwh2ojpDCgO/CQnYhUc+8UfuTL
/72EA77nxh71iovS2lSghQdex716wF790p1DVwpW6CTpO+WVr1XOej9sDVKJfWxKU9uFBW6X1gS6
tqkUJywM5bPWl+ZRFYyco0nDGp1AlQPMpzipROyQyqc0ISwGedBbt5bSO2WyAhFddFfspthOCgA+
Jh0MtEZ0Kgz9YESVFdw+MYw7W5agIK5BowZHVaH8VYQ5zOMxQeNMrnzLulNHiRMIWPMpVybIkm/2
TCTFiZzNMd4sB7PwMDdWzMh+DmBTBAr229xCoy8YYm98HROneeAnkYw4fGWfigmyPuZLjyzZHSs0
r8N+spXF+rZihM8u4u6jGc4utM4568o6mFfpAvVdpRUte3FAukCoCZJd8RiD7rA56X7mW3senRKr
U761dilObtY4FFJtkYg1OZB8wm0oCnZa2kS4HVPNhAK9PRPiSsutPJILdqsb/+ClEv+HzyZakwaq
ViYd/OYaacssYhiToP4vHPugKnZyu9rPgcCF/V+YJKhYC6d/m6OCQ9gX0aKGlyUWHb1wx5fMg/AC
DIp5IH6BLMpjAeSS9rh6YupHCuBhzpCBXIq3/KwH59UvoU7R0iZoq5VwnLz9CrCmH0m1mRR/q+/A
5z/zAz8jbbuySB0qwGwMOZdg8dcMaHahueEzwDLC4ZUZ6uwAHyUua0ccU3JXHu+a4jCakld2Mi9b
In+J/pg6gAlQfdElXNyUQ2qaDVmRAGhHRPiGL+pB8Y3juk88AWwlSWVLh8WVTcA+bO7cJ8kz35nW
yWNMx6NMp1luoZgloRjVEPAANq1d+qDQC0Cs67dnbruOkfMi9/xti7qvrRyyVeMEW8TN/mW8hwIS
sHWTG6X2H0Baea5R97WsQgy1WWEuDgsbOmX+qMpOMVl2nRhOLDwik7JrHbPTy7lseLAWVnvpylnq
gA5zvlhJ05I+uuhUkvCrlQ70orq8LYMz/wlnMQu+dGWUOouDpuQI+HCZGM2tvWpC/WYIIukcKQch
/5w2n1bZJrcPUdVNZ1cT973ySZwaV+92WnXUm3OiY9qMV8xg7vDNp6d2+Lxm1dioNQAxZXSPeaXJ
VVZttLMl20dlobvFstT+7dudGZG32406v2WdjVY8YDEIUm0tbeWNsPH8w7JXOtzqEFncW0eJyvpj
FaWUVsYX/0jUT6c7orlFmuDJ9180e/w+H29VqXt2isBCF9XwMIWgA4a2Fd98xDSdnwX9IX41AgwU
9E4FAml0a28vLiOv2G40mnKjM9ZaTMlGC5OPg1B/VMtyn4b3ZTE4afm5Wybntj3O2tKEG2uZWdPa
wJ4slG4XRraCecFhKNzbZlghHzEQ4/54IpNy5nW6ViA5KiMVn3AoZaeN1k9RBBp+Qzwq2bd/Z4n6
dF2TR+mkwVI2SkGo/pTD2Y5QdVakkbN0rNty4xM9yZrrcpvHxCeCViLDiKDb3PFPOGu2BM/s/6wd
PbwKwRRZT/MO0b0FskatkWwUxhjUcveUdf0DGCyM+ywyGjxHRxtykJbdVsZfTHriR5gkqQcnPnTU
rj+gOCRLVeiIM9nPBVxHhN23hRIPul5/0n1ibhcIveLxYqCD+q5LEa5NYa7o1qZ47kLb5IAoE/sJ
8C4h6jhjIL+1AT/9YV8tv83SbQqziddCJWjqXxDc5gxZTRX0M2Q2yniJP/CKR8wdtLFH1aqiPgwX
5ZebyU46/sq3Uj7klXlhb+xQ+YGZa+W8SBe/0hfZy93qjgAKix8LEKFfDW9E9WL63p/bQ3Y/vPF/
ACuoGaaKbpNhYhiD7mKERZjpSR8B9yIqriGdxv7bkGPWTAdQTDtYDU/AmrWuKHWqKFKZCmhSqPLj
ZFUghxYqQP91BdiC8RiB+14eQbo/xveNuTwka/uaFwknILB2rSlZABGhRWuAlJo6I62xyqVcADle
vS4V1F/ku0RJd3PHnWxhfdCtJeXa0lJqsRzJZefWYX9ctUFxIUD0GFb9myVX+3zAJ9UsV47SyC6L
YpeZ2afbUZbxwpe2P4BKwhYzwlSFAFdVLQ1WYJflJfqLm3Brgoo4iZhOXabCRN0BptQ+SJBws1ZQ
E0ilLWYvqfgXjWRA0wHIJq0vhDnqNFYZ6uCRmmFyHoLIvWxbqcq5BVmZkww1JRklEUjsvdMyKetx
CrNGaAHEEn8SRkzTjaQLI6XkAcezcOyx4ENX9qjPJPdhCkJk2Mv3+QNGstDyhTi4AupLUAPEEBoJ
k88XXmgnuc93fNodVt58VSah7v3YlOt8aFAmIS8TlAdAJI6e6YzHbGFXhlfufpFsEfGL6ogSxoEM
xRn3SzDitT9xdhTxlsojr34MCRubekY5FsKYFPgxcvINNGN2jFL9f30sYMGEWo1kQB2HzqbGctEB
8ENVapBXDNgm1seu4asOMk7/lRUqzkDSrRurGl/1fysi667cGcBIL7s4uO0Qc8duPaIiTTgvahwJ
CN3KMxE3IzPm5Vu/YHIXpAtud+CYI3/u/Sf6vYDUhp27cVjSBebI3C5mRABzyRwcR+dS4nLFJ449
5lKq6KaBZB80jjSDoyzKI4qIYYtX+q+BJkJRSZiv+FoTjEwb2dNvU5RrywQxZG2AqSSsHuIxPKBI
es6V6PG2S4y7T4YUJVRgL9Jq9Hxf3sa1LC9We8lKpV32S8CXiw1kVaeu7FCbMBbBjrFksNO7SX4Q
IH7iD1CfUm2l8Prq2J00AJN5VRXmGm6co3ajXIKvb25gVOpA3q+L3pqdW0nkPXCZuxBTOQbEuSVI
FlJmujqPVKVVwFADlnXVSwmVKORkou9kUpEPK2V+so05amdkQl1bEjEng8mXTH0NvnHgd9KZtwHS
k/+4Rd2oldbG0K6Gnc5rykCzM7s7Ek6AIVhP+HYOWMmqBwN41tVD3+WZ9/HYW2Zjn+RPm/g7J2h8
LMR+Cpql8p6IrUSeBZ7F9C7e1UHJZ8hgf0iIF+oYUkZUoTwuFX3p03X9J1K+FsAGoxd8EgLRboPI
53XzWU81RN/f9igP6yZuEn2CPTUID6Q634PUUffzR/5jhXWZQTge+uq6jGyT1ldfQbuDQrXcumay
GLtpjEqoEE/Z/nY0YT2JkK1IqgjRXlxptIKU2iarCJTCrxUkYhnRcgA/Zm8TDBI6ZdDWHHf/0ia1
ihAwnKZpgc0LTYyb+x0UWFGidXFz+30QR3teFY0VV2SggdCrIvyHBpWmmFIy1/jPuAb63MFq+2V/
gtQ6xzGeFTr/aBcJUlEYK+zAKtm9ZdaTWTUOZ/EY/XnSqAZ+C7qdBC56fcikSAilsddatwgBN24H
4V6PFb8Z0rtyKX2zil1By49tC4ws4HIc46zztjVOnTdtiqIqC/HlRr/fT+fqXI1e+5MMAy67VXP0
J4m3PxmVOmBhgTnSDOjYQib42l0hs5ZChVoOLKJIB3YY0S5LOzqkfi04y3i2UDMgm6adzhpUEXkz
O8z8CA1WBSShoCa36OtWyCQ91on9FvSxsSMdzcnpD4TLTLblt5HHWsG1R127amOWykzsAT++jwcb
sut3BIKoeLoEekdeE4q1ZbfuUTdhJkh6K+YwZ0mvALf0JqrrhczbNqxYhs4erlvodQOVSlnRjVSd
gKEB/K8DS0ZaF/Yk34mzHCTRsQTRyQy0vBHFnk6KXEq5B32DM4kxiHokDgSX9UtQNVDBf4pRVkDW
r7dT3pt524Ktwq2V+UelGM9awhsrJdGLTnGBuscrUAUqHnIj1yZQCh1FqUTZEOz9fjV3D2PTPucQ
URnyzr99HknYok1hpgnuALZimHQ9a62sXkytHnWQRbMT9VlQZNvMX5MpfVImxR3m0bttkLV8W4PU
E7pri7pehQFVwhVDD2nhzDMnhrIAzEACAlmA4QV8JVoNZrFqxYgm+LQcyhOaenfkET07dui3r4pT
gNKY239gfbGNSRrNlvVyKhodTJJHCSBHjeWQLK31xhwQUG/yhQAiu66yX3kvVtbxg5YpJIuh4KhB
GfN6r/SdOaV9gRpIHi7QHrWcqk7RUOIxuLLgjwBzYS8a5K0H0dxrO1GTtGLbki6SkNdObGSlXUTo
eCfKfV2IP6d8BDGvGu6Ssr0XJNPVQZwLtmA3REF6bNdTIgDr1mFIUIFqye0txVr87U8jW26TNALX
mhtiiJ/WaPUJOoyuEa8fDDPzMevDAwaR4Emfl60t6vpKC9QN6xG25MfJM3woVyXfyMwlmbCYjVNU
ubd9Y21mRbdwdVwKhiqdxHVp1a5LCbBiJL3UqxzI6ic1n+872XSUzrBnS3Tq3NhZUeKGa+hgXNlf
iGKqKjlapvDe+oylRqscis3YaKD0EanTC1xSpZSzBGiHFDnj8jM268CqBbtJIJ/ZgXywfcqU5Gj1
b+qkYTYhdoxFOAxqCRXr1CZ7hLM8ZNtR3wND2ahgEcoIC62j629faGllRY2KkZ4zxI2JgKHqpl+I
qDKZQ+2OvHo8K9u9MkhWaLPZhFyJ12GAQdIAaB7NH1MDfc3eJtJ3Kp6BB95oJmPJrwyS9GZjsLPM
KLJ6GMzA3KeX+0V40AfgEubKub2WrMfflSUqxQ0VoShX4hoUp07iz2Ql3WqIXarfs926y9+qE7Cr
iSd/xRCPXX7gBlHG2bqyTyVqci3WKcDCBMYTBrGj7KJoTwK37Fe+WB94j83L3XZj79BBuzPmYVI1
Bdz+yZNggqMGRN+1pnp6Gdmp5Y3mB7CAOIY+u+vys0AcC+vU7jDusGK2Ok8HG6LB9moNtmjJjjwc
FQyxDfWXqYye5giKvrpyTLLRL7QfVSfuFEXwjDTixAeyJrd8oA6kqVVQrU+wZmownlB6C5K9EPwB
/zHnnNEDEeOgp7K5Xr6NiV6mtoNQmDPaI5GVffiDjibPHvn3za5vLXVS+hXfRjxIiQ0eIQwQ/MJf
qic09gLeu5y9jtBpuSBxdFo2VwvltDMyjTwSzANh58NEx53MLZYybmvV0izkJJgRhBXKLaGBokTX
rRjDUMu9KIUfYrM7aEP34fZRZmR1GIMgAREs+lBip04yKK26ZjFxaRSiJQVz202OEss5gvAc4TVe
CpndQGDibLZaJXFCMiNeaToGMS5QaAX5+vWXGxKtz3Qzgm1LwPsqbyEJ3KraeQVZiauF4fp221fG
kgJnrgA0gCIHZqBIVNnslCQX10mNcCWhyiEXdlEIlb9WXeZ2kWXwYiRrvBOvOBSCwWWHAV76MTnq
UEZq0xl1P394JVDDCIfaMYCsr14iJz+UQeXlZ94bi4Uv35ql25XxGrZmHMPsP6TgjlLZaHsH4T73
BU8JzNwnmS3Rrw7veNYZZ+PKOBVj8HYoJ0uZUEeqwVS9flwLETDo1cvq+2ntTTtWJzuqeQx4rOvo
yiz1YQVB1IuILDUhsSS4KZTVoJ5EtG0LX6/c6HsBZKmegiZq9HH5V+JXnuesrPfqN1DnVVRyNVTJ
b0j3uumsrrIzHwg0UAkG2SakrOBAB09j03Gf1Sz48pVpKqstliKfB2NsXVwwM9pi6YNk4zYugWxV
AnVwQBTeOovtAJDDvYl5X5zKqqTCakKB2J4c65705EqALJTd+JUMyhgBQVYBEnnqg0nkG2eUp64c
pwLIMiZjMS/Ybpe9fsoOLUhpJK+454IiWaFjc5jpeSfI0wFLVVwOM3ipION2OcxRMKOQDz7M+FH3
0g/cPcW42uAferukLEv0Rq4DFrjQDbEDlSQmGUc3zk+1n98TsOnoLeJdj91UfL0dIVk569YinegI
RZMhex7QU0aLVchOHTbS/EaGRK34TASUC05M5lqkQkYiFGEad7BIZHYvPjYYoPiPj/8PFqloMeRh
ODQxLKJC66TqKUbroPhB2CPL5i5ywJrywllV8hep1OtqVanYECc6+D/bnvgIldsM3xGHkwhE581d
gTky4/u/NEhFhLYxiO4hDCJLcfvlCKrYr0S2RW3PMsj0K962IX/vnYNoRwImQ25XGp88lv3Sy3L3
y8Eygr0iACToouKoSWei2c5l9ObZpD5jmheVIbQXm/8cjsiDvMVl64ziPfFz/cRZV2YY2PhJf0iQ
fEwA0ZN1vWydKYgeiZejB4s4kKAzwgXgcKwyt4+uk6IbeEDQWL4OA5DpK5IhvoS5ycPqTsH41tuL
b8Rncq/JTxx7zLCzsUflhHk2pkPSXWL6ZbuSA5J9IF5m6ol8S94BYX7KjUEqzulS2je9AQcXwIuG
anVKWeFJUrEDzW8jlyRik/2BcH5pFPnilegsxpF4Nb8lOPb/7NB/u440F5Sixp2edXCL7BbROJIe
pfBkQNMC55CE74oTTFmS3ngv/GenXIZwNj5GTQrAnPyPxUY5YM7m4uPiSym2qREADAHStiD+UIPn
i9Q9eJ+SlX8aEMcixGoKpljpKmPXdUYKrDFxOnwsT2ivCycS9og6iyrY6xGFPScxd5EjlzaQkO5/
v3mv7JO9tlkCITEKDNE25AbL94q/viRe7EqPRNlj/BzzmRUZOciVPSoBGmolBNXNxd7oEuAlEfzR
fXQz93/jGe4REOqgpQBc2bVn2L1dYlZtC1DT6pNUi0DX1X2ONKsEg8PfUG+BZwdvT0MmXF80dcMi
YxQQGxj9t8hDk1HxCanrMAWYzehGG6QRdl05vOYp65heWaXCepS2eSODlt4VP2vPNRi4Zti0e43c
Xr64m2ztO2ddGUH9yiIV1Jdp1lELhZ+heiwWR4cqNylZzIOfSW5pkvzVFSEjx4vr5HtRlyZaqqBA
Bom1BWoMKnsdmrRP8D9geJZG9gerzbxkrJNdq4zjfk2keN/q6cK7TEg+RVsFjRQmOlErJgRu17uo
CY24yZEAoQzU76PcTX3LEz/GO0nDm5DnIqvDaCjoF2FeSgFLBs3UC44hpS6TlGAYiPhxoYAZN4Fs
r+RBBQzEFh7nWzKurit71NW1VIISSxnskWFjWdwRZnDwyHtljmiXAhjImyhkbR4gPI1LAw4Cj1T6
Gmmh1EMlrwF4NrM18VsVhvYa/bztFuN+REsaZxCoeSKqSBnBxGKXRSPQXkKHYSyxtU3z820LLDfA
WiohrEiajs14vSuMAkJiygo0TZl+ADz/W1UoKPw0wW0rrEeysTVDBeceDkLtG2bMD9PiVOWxxAHH
pejoGHv1JN0VfhCF2xSVEi5xITlO9MbHoBHZ90Qukh6GyaFNNHQTLsBazCD+klmfzGJ9aFb5kBgL
T1eUdRMb+FhQDMApA0kGdcyiamqjCZ/KNTCjDQ1fRLIVk3uE/iZxYs2XazvZyz4pxDRHQgHK1ypi
QaSufgMVYPS6NKO8kRBKrfwoia+S9nNNH5okdOcuAWnaWWs1e03v8hqFt/R+tZ4bS+eAMJkba7MO
1KVVTQPIGwWAmCRgGcxI81dpN06Ld3tjsQ7IdrWpY98aZdy0MlbbStfP8iI8quLfEDdcrSaVpI7r
kPfZDBuEAzdOwNtQ7vvQhrAWSKp1O+7s8AjdCkx4hLLLJza47aLyDkxQtHokNljIKsETIJKLxJuq
VP9yeyFvfy7gWK/jgBQCPpiXcFI374QVI2nhG8hU3dtGWPU6EE8AS4DpBlKPpe54UwYZtaQhFe9a
lBnEMlBNR6wX28xWr3sls3HNOQuqE1jjHqUFBwU9caInxLueWGuKUIDKs0Ew9HRLEE1HUQhFVAKi
yM9zqAF01e62q5dyKx11tiaoMxj3VYwbEJc8cPyZN7VCe6qWAQJUhRD7jaCrTrZahbt2eR8YsnxK
c7SUonB4SNT5LZxXFcTVQ3w/pJB8SBXTlfNy8NShvxtDU9kLmMj0+lXKbCGORrurm9RpmhV6G4oe
+irqY4s951pkx30PPgxrLB2kO8dKAPvR2gCJUwGsZ8/pGO5BHDS4laEmP4So1b2uEa3vgyS65mwJ
nNb4u2XX0M5AQiChrQEuJvo6U1JtMCutrt3amIJufkiXgbPD3ucdxIQikn6vAkUC+iFkJUkbmxlw
MGqgLzahGwDM4htmLU+pJ7j/fa8f5lRUt8G0LGEzmdRX1uJq7eMY7Edpl+zrulLsbskehkqC6lB9
l2XzpzpH4U4zPUNrdorVL04zlJxQK5Mod2uvUbE2scw6zq1LYWvyVhfbLTqonzCCKRh+KD+nbewM
QJqMsa1JHyLZVwH1QjPeg4iJ2N+pNZiKRVtV7htlP6PvBJI2TphmQRSM7Wmg4nSRAyKvkQNHyouk
J9K2Qat8sTxCFwg6OLCglfs64xtm5IV4raCOCn0EMuBMLU0DrHw3yvhA1jMZBcDE4f7b7PRfiAAH
H+hGrgLqQxCYDckyTMJWSqLs5g26mlLdjtVSo0XY7lEMR4uwA/ccd56C5RUouCRgTMERC7bHazut
Licd1IVqvLWJEmkG8Z3iXKDwTjju1d7m6k/xDFLfL53WOhYHGCR6qxjT93K/OgsOuAN9xcszvtob
o/RlWgqgtAaihQ6ypmsPu7bPJ1m9eCg6GIJzirPuEv/6QEBh4XawvgQe+rttrVG3HyiK5cyEJrzb
Y+x1D4Drvtylr4tboUbL1a/kuUZdgpMJFlslvKzlAnxQ6c9vJnJDQgCZ/p1unqViZpKo0BPSNso3
Q8bxN1vArMo+F+wqSvTQtoB3fQIOdrCroo6AB4vn1J7Cafja6rP+uExj9gkdCPGUTWv+PIZz9qWP
Qu0TZ9nf7SoqelLbeF2rYpQauQYl1uprIFkrHGsFJRWR1BV3xp47qMO6gACaVAwwN6FBq5N/35zP
dtA04KRgULuv99JpOKcY7DxBnYt0DFMP9CHrBDJ8+7af73Kri5u/rVJRYdTyShw7WK3q8SceQg+z
iqqNAKLD23Z43lGXkZSHyrAYSu3GTW0D82Qv0tO/s0B/sAZndUpgoQQhZN4+j1HLucB5PlCBZtW7
RI9yWJCa9WddZU5nRd9uO8HMEba7gEropTLr8mSGjcmRfPHczHbhaJ7oyy4oeCJuued9ZZR8f9ME
ayIIQEEXStlbm7kcVw3fn9wKUeoAUw76fBz53rMOybfmeT2TS5BcSILfcLDIrKvXAk8vpJlAUgqI
IDmEmz0fpkmjT2GNXPd1cS6Sq+4EPi08WAiiXQMZkw0py+D2GrMyfYBYQJGOgQjUFWiy43CppWTp
S1KPWX0Zb6a2Lp3yIXZiESOj6qfaI5TTauOVmZ11b7HxsOy4QDxGpL36EVSkhSxgMU9ASV+KQtUT
0dAenWzf4EoWuERX5HRd3SEa5mhI8imLqghadWrnlhH4/cYZggViZuS7tiilQInM0LFSMP13fS0+
3F7i9ydFBBcR+aoiKhtgM7z+rnWrRpHS6p27zlPmrBCivEutOuSk7O+3DzJb4OmRPmmYBcH/r83I
qOG1Rm4QNOsA0sLq0JoEXnC3HiD9AI59m/CUTwYnZLKc21qlnEt6bKwyg1XFKOw87+y+58G5eCao
qDyo2SKFM0wsMqCK3R2kPDlOvEcCUWtHBeQo79poNGBCs40crZDY6Z8BjgRigvSc76IQA7BkFDDk
jWy/L6ZTlqlATTBQSwi4OZ5BM9D6rwVoWYIeGtmzp2seMgA+PSHXJnUAhlysMCWODSnsSI6/7qVd
CNSrEkCV+Cy43IYP7wNSYXXChHSnDPCRKM+N+zq+gGzr19CWUbQ3PX7h/v0RJ6wzFubXMCmkiha1
KyFRtqyTOeJyGqRvEdEiiCG81ui1p0W8cRayWtfh5NoWtT2NurAwczGBVzcyTEy5F/FZHGrIPPXx
t0TSG7ur1vEtVeLGux1X3lcPr68rWtMWk0HKavy6HkVHS2wilqjawNcQmjPcUtYDrxzD2DooCFxY
UcELA64zKshYZTGDxdKqMY6RPlTyeXwh9VIDOfHQPYovf1Aifde9g7mtRepTilPVRv/D3JctyY1j
yf7KWL+zhhu4jE3PA5dYMyJXrS+0lJQCwQUkQBIg+PXXqa6+JUWmKbrnaczKVEpFRiBIYjnHjx/3
bi7WGMBOFUL+cac30/5fcEFa4+uLB/nLSBcPEgEu+uwnjLTmat5NewhQuYOH9I7fX6sUvl4RuCjY
hYCLAZUU271Y9dDD47EMMZTLv1Ly4umn30+NNz8f/JEV2IamzmX4zN1O9FYQ9Jm9gHY9+Pdgql4R
Hb22xC62zMD4c2g5E6a9GhNhvF3dfWTkhTnX0rD1tl88ll/W8sW9Eg1TvCdYX700qXKWHRmDk57L
K9jM+jGvhoEaiIteyjWbvQhB4qit6FDieqqq3SAQ3BjJ52Tp/X1pm0+lg+Pt989o3fVeDQi5o4CA
PhziL3j9p3CPcdKrygDwmDfdeW1VnjYcLOVrU+21OOyqwPXTOBcLyBLhCAlljMNvHPR+t2D8rf7z
41Ubsddamj9GAmwMRzMUkS6haVd3TUPduc+Kz/Et2TQb+jCcwabMyFmh47yAOfUqKzxCR7Rakuqh
+GB21w6bN2Y+rvav73DxGOeC25RFAAgYQ4lYfZTsmuv225eJfj4vxJPzUVr89cHxoqOz3dp9FjTZ
lK+loyWLj/0j8jj4mJ+Cu1Wdw0Kv2LE5CNTK4BWFe31tK35zvv70LS52qz40S/TDbKgwof1uoETs
STsUN73nF1saRNGzJ92rk+nNVR9BlRpoPAHv8WJUwvmylJQgL0+698HBha7MynFYSaTyeb3UOrsO
1r35TNHcDFVuUNxftVA2MzeuQD8YyvAYGIESLFx/vxbfupmrioaL3A/9r5dlhr6AnlpZVXik/GiT
Kuvr59Y/O61Oy/qaKtBb+xk2GQh7E4h2OJfubCKU3HZkh/3Mb9+t2tupCmDIHU9tc2WHeU07xoL0
oHICMjWm6itdaD3oJWr5DDfNTN7ELsJaxF6rtvfKtYl2oMZ6aZPTzepIeW1+vobq1sF9bG2As+DT
dikhJzxKDEXnILq51oAaJqqgwqzk3+uCY1fHujiMlnKyeG1hLI9mwaHNi731vodoMlgMcutcTRfe
iEl+ubSLI8kugkXyyumAE7TnflPsw1OMud+n0bWkbt2uLg8JAMeIYNdM9RWjqDZMhqa2OpQ06YOG
LbV9u+qWr2Ppq1vKWwElYOqQoHZpQz3jR4r505EUMceFkhFGK0Y3DW+iezdF8R9gn71fDEUtwgYz
7dr5/sbaW71uPEjlrJZBl6BLi0BzrCfUmoJQJWMUb2VYZxVkD32r3Zaiu3ZL3wrzfhrvMmpeWibn
PsB4K6jU0sTZsZPMoyRGA+zu3+fdInZ1oIuOMx5bC3bMXw8LCe59PRQYDYwKWIjVuQUhPNDqtiuu
Em0ETyaET7vfb2dvPUiUbaHABz4PDNkuHyS4TEHM7BrBWa5uqj30aTfLLs79x/g+2IBks7l2MLyx
qYElBRJagD98UOB+vUyQb2IyTgVg+KU5I7w6S6s8dUP07sqFvbEeYiR06J+F0DwELy5XXh9FvDXh
ev78KE8lHfy019z1MG/b26vLb306F8vvl+EuMuXOUF6gAX0FBCfU68JdlbXvis0qvsU23e3/5i7+
fHUXibIqgtHrCMJ2OnY5bOlzFtZJ5F+5iW+c4T9f1CXNpi9MEDAXF4XNO35XdJ3eET3sg6JzPwyD
EtdqNm89s8iPV2FGeAXF0cUzI0YJPDEXDuEwmAoxEVc5d92hLWNtt7mKJb5+ZsD1PMjXxIEHt/XL
/WQ0rrPoIFy3zJXTylAsOKLC2qBYsdITZ3q4ih+9nv2/DHm5pUxuZ7toq0Ibkz+LHEdHoJMiqM2h
EWiqSn6/Bl4/PgwGR3sgG1jZCCJ+XWpQ2paRZUdQ4jePJdTm1BTuOvd9LcOH3w/0BvyOkXD6YLag
LvtKBHbkNEDBGosahaZ/9GOvzGCAYQWcZGnWXAnC3rwwEoJ4ACAaPQoXh/gMehBgm3W4yk9bX25M
FCeTjHax8+9DiuuV/TXUxZSsdN3OqsJB1zoU3RfFvSDsCur7xh6MMdDE6MF1c43TL3b+0sweNw6C
hPWcKQ71cW2/Dp7gNw6tGGvfPV6D8t+Ign4d8SIxmSa4x/UjFtry1QaVEx3EL5CQuCl36uXaTvVG
VvnrWOuS+ClUGJzCFvGMsZCTZ+y4wjLWadrbu6t78Ovt49eRLqZFWLFJRcWP7WONI4dUvKwQkJN7
L9ej1tepBgYLQeJEerMGzBeXJRQCj9b3u8ztv9HQS0t2LdV4IyjHEFA6XVUPPRQ4L9YvpZGzdD3p
kPd7G8hS9oiMoySY4TLR5zqzb9RppqhuWU+sTHidXXt0b25WP42/3u+fnlxvTR4baozvDjes+dpX
+4J//P3O8ZrnssJOUNtddRaRf1wKYwZ6kF7cUBRS8+DEb8YbhJM7cb8g7gluvZN3Zu/GMaGYnlP2
w/cHwCm8je1jdep27Lv36fff561L/vnrXFxyxWTvCgvL3dQf5rHZjJLBc9i7sn+95s6uV+2iBANW
k+f60cXkqQVo4e561aucxPzYbMoSBUuGbKu40Zs1aq8+h3f8dLUn8K2d8+eBL5aImWU4s3XgtUPP
zZ1dtR8B6scPdRp/Znc4aLccwPD+93f1NfCNy4XbBoTHwK1G2/avE2kxOljnd5c5zBYJdyi8CMck
hgFGbSeTC64JXBCT34/5Q8Lv14gMg8YraWdV1H3FTLOaiTDu4/TTafXUHg2KNWvTDqsTjyXGypen
NdFUCTmNOZ/fOSfwQlKx+Vc4RG/u8AFYgZCRA8YKWbJfb4AVTWI2cp1WMnEPdo4KNbZ4iIiPeX03
bzss39PV8OatufzzoBdzWQxjbC8FYo11ktnxWqNmJ5byxEmxpYDzk7jI5iN5ZXK/pktjcoMYTkAH
DCFhczm5FQuMnCbMsTHjX1W25vR7oHx34kiSYBtuPDtRTsq2dD5GbmKS8n9BNbr4ChfTnHejCsiA
r8BhGrq6UHrb85L7RzixX2saeGtFBZAChar3mg1fBlklZ14XLRiK2p+c4b4s48SlZ49fiY3fWkKg
WK7evNA7QOfgrzMoigKJgX4k3GzXzEWVdZ63L+z5K5f1s3Gb53ieaP77NfQGzWF9lH+NejGFjN+W
vUG4n8U2LEOKMng/8I6moAKLZGqiswqqMyHTN0FbksRtHWQlClyJsuQn47tIV1noJ3AvrhMajhUU
3nWb6cpy0n6Zr2Etbz+Iv77rxSZTN4GtI4Y7ZHs8o6VJTA2UgKGebe1+f1vewHVxW+A7ChjQXimI
Fw+j9uuo7QWe+ZD3+xj2Lgko+Fvr3aRRHu1zdsePY+6l8gAtzB+pSwGMpCLX4sb17l/ucLheH+04
CENs+yIJBCW4muDvYDKRr01kdU5zelKHlQNynRf7GnxBZ9Nfg/0I834KBmachOEioETulhX5PorS
vomqodmPEcHu4o7tVowe2gB/f6vfeKjQZkF9FkLMAe71uix+GlXrYYZd3SCyhswnz4YmTzA/DNza
xDz+xyH1n1/n/6Iv3d0/btzwP/+Nn792PUyyKObirz/+z23/wh9H+fIynp77/17f+v9/9eI3T+yr
7Ibu+3j5W7+8CZ//5/jZ8/j8yw85Rz+YuZ9epHl4QVfh+GMAfNP1N//VF//j5cenPJn+5e9/+9pN
IJ/j0yjr+N/+fGn/7e9/g0TcT3d9/fw/Xzw/t3jfqeO0a9jzq7e8PA8j3u3Ef0BRBuDsyoOB5wbO
Gf2yvhKFf4SogtlwcADYDtAdw/BOjuXf/0bcPyBpDXFY8HR9FBdX2uzQTetLvvMHAaSNQxlus4if
4/Bv/7z0Xx7SXw/tP/jU3qEVYhzwbv/XQNxCn1OIpPNVm5PkE5qDWNGejEfqudvFcQNYdMM5soD5
1isMi+iD7Aj1MipIY63eR6MH3zaLMcukA0EJDzxUKK+6y5ZHejZJNXZUvaBf2vhVGrcBtr6EdFbA
0da0dA2QArspkEVnSNypSl1qkRl+WgsIj0htRCSkn1TRUjjPXgF4C4vQbgvxXNfSFg+VmuE0AVK0
JsG+8OMC2lM8NkZ+G1U7QTOt9R1t+ck4OQKNZ+7UGgvAdDnF/ZjWpurgK72IsTZqC54EnRK2zPbS
pLSF6J2XeYGcYCSNoxc6mLNtiuYWkjXcn3YeiyXsNYKloLWbjqg2wyhhtIJidNDl1ik01tKGCIRG
Vakn1N24sfwg6T0TQeVsAAIsTpECGeldHeJWfF4st+/rrHC9BjgN9Y3/mYaqcO7oUhB+Gxm3i5tM
QEKdwfypgPrSvdN3M33Cmm3KO2YIMeeq5UbwvC7KHooN0VBaX7GpWt/sQptyP/NqVGfHtiKsoLCe
zXay5rC7QWzZsI1wO6eGQZCOSicJIrW4D0sfLeV9NC2yqBIaab86LXNkN2Ma844XWQtjKsh22ZG0
MNWg5NV8YYwOBVy6Zc3yWLUxLGToQDswoDh3npaF+GObuk0onHs8CY/msmeN2U0qntSdRceq31W1
6uWNalrShnBhqqVlb3qPV26cDhNZ6iotFJ8EuqensnN0Six/oWW22GXBTTZNlinn1LHiTg1J5zf1
/MU35dL4iYMewWJJBslqy82F0xNv09szcT7bVTeUm6A3uIa01x7K6SRYBgjqMr9YzviQeBEZuBCc
ncAy72E1YpzGV2BdhrrVTYouriDOg1bo8LGylsXuUsf2G/tmYqNtfaXzNBQiQ4Oy1epd6VYCfrro
caA6OnarxtOHHp3LotzhSyv2VIVq0o8OU4yhtjcoS/EMD6mfRBqFxuvQBFB1NdQK6Rw5Am3bzSiL
LpllYzlfWscx/P0w9cYnO49QHn6HP3k4tonN44Icw8aBW9nQBo71KE1lQf0oKtvZTQXytM92ICJ4
KZhh8mcrGZxhpu+rCGJeN4sXWJ3ItF0M7AkeYWY4O53fazh3kLgPZDKquev3+CzmbJa+Kp0HPypJ
sUebky72taXb0t/HUTPJIyg5HnuOl76W7ydN4DmZ9jNWLYAZOdTTulw9q/4y6TqwMpivVGGf1H3V
tQKC2FXpbVt073CdcCuowscGD1tsai8m9ZkONu1vmG9P/FPpTl71VEytW780QOOjT5ONppoORUVl
zGcufTZ4iYQ9on0khdADuJdq1mf81hCgTQ1Tcp6SyK3DLtEOg0W5ZWGH8ZO6bmC918GZz866spTy
KRy55+aV4H14b9mLX36xW+wgRxOCb3qaQ7KIvPJl6x+7Kho7CAnLeLFhaWyVjTp1cP0Mj7NqS+sL
PBm64VkVpDJHATJTuSsFAeZXFYS1W8upPMW2ANCE1nt34PO0HcLBDd65viDyWwUHS3rm4Knrz55W
TJ8cz0g7SBoGSOA4wBd8SAN/isJs5E0gzyWjFI0vlp4AMXZVayKSSDPIUuLGWNZ0Ro9mWZ9VSyZz
jvo61Cph7jRIOwksx56PgNh8/mxKaFrdiHJsuyatbHDHWVrVQUlO2LEqe2eNpIHQYshUpdIChUsN
epQIfHYzUqUJhGtdFjz6UFTHflxYykybmXdLgLZQPTiMJUgSuvJchjPaAQa/nwFN1p0/mjtfw4Lh
XKjAXu71YMW6TyjRgX7vYjXG0BBsa5EBCYRsJolkrDcQG9TRzajCBS6jS1zwKvGHwpvzGPx/dS88
MSmVRX5N9Ua3LWv9lJayjr/bHjapG8bbZqJJU4dz1CfCx+SYksFSY53YxQLVIeFHjffejUwUvXgW
q9CqwKvZ+TyUy1BvFxna7EmWJKB3APBGenZKo51DiZpmdePZQV0dvaFS0SG20TV9GGq7Fx+wLRKT
1K3UIkcwTlEA6bnjf6eajqbFCWvIfD/Ek29OAi3E36nkdfFd4OAYT32gzXCUvKzsR0PlpMcE6UfZ
pmUcgnucNCG6sLa8cSb4O6iG0btgweH4bhhiv/xYBbNwhjTsu67Ilsj9xCBQG/dz86Xxg9rvc0s7
Dr+rIG4jcqF8Y6V1S6mNiB2YrkzhthBWh7ILR7UhymcxpJ4XG+CEP9Cg/wJ7GD7cFs2o6iBZLC3Z
sSzGYHlaWFyy49CQsr1Dad4rb+whgK1yIv2hCj90xjPNUcMyd9qNhZmsLHAr5R2nwq2tj1XlT02V
ahgExB8LXVf1zkYAAF8jZo/QQYQJnxihFg62bu7L1UYmKWlLwx5uOQ4Pd0q6aOnkpfK6Bw/TqzvY
hvPiFof2ED5A5GdGllIFZWs/hsHiOjd0inW1JUsXuongtmdOxTKIUSWI/NSSeEvTaytxTFmDadBE
UeM3mdRSLZ/DngT+p6GNRvK50Wxxjr4PisdmRgrSsoRPXVE/dfCd0seYVxEofm7tin1dtT3s0LEn
NM2niqIhfT93RegeAqd11VcS8j4+9WKw8GThVdrk2sZH7WvJHH7rdQ68qhJovQbOp6HQnvzUKFpA
KTvBOdkvGz4HlISJa8aSD5u4Gaze33jVPC13Q9dBmxZdfLbT3DT4X0DS2KO9Qq6GJvHlyJDQi/d8
9Ivxfh6XCgydelJQN4590XKR4GBAaSaLZ2nHqBtWUTySlAy2W6DNMopb/mVRw8Ch1S1cF5GItru5
mb4gGCu95qzq2FdtPhW1LJotMiefe0nnNBbwPcYrU2/aoY6pkxsn4FztB3QBo1mlXWorRi/nGCL3
TmEkDQJ32lSjx0SGW6gZdqhp5UEebd5z8r1CCAEHb6urFuf+RxbwbyVET12L/y5znF/you1Lt+YR
w+Uv/R9MhGBY8btE6FGzcXmRzTP/9nMu9ONdf+ZC9h9IdVC1RvaCcg3q1//MhcgfMQnhDQYxYnTx
AenDK3/mQn74R2QjeYLrE96EdAh5/D9zIfIHjMWQJKHgD4sCgAr/Ti4Erc1LvgmQdKTJ+Bohyn74
vPX1n/Jl4PVUOMx1kwURH6EM3DJ0LWdkwd+aaTov1pdxlBAxjArn0ETKS1q/DNKlcE2i7DPzn2DU
sJxF4c4JNL2d1JkJwqZAn0L3oRob+HPxNpMQVM0F7DiS2o6+RdX8fgnrMvHZo1FBsZu7r+Ui0Pqt
0I3mje7HQS3dXvbTVlcdxCAAhaK9Oey2EPGskFJpUBsgHZq4MojRPk68xGmhaORPy2miywYcwjoj
jR9uHcm3lmznFA2ZJG25RXI2u/PGtVwBbpROe27d9awguwX25EkkzE7AX/A4iHY7NewkqFNvUC1H
pGaKKe3EiCjRAvrquO07rgZ1EEMVJdw0S9qHQ2IJBfCypDI5ouMbKk/VOCFZar+4QXyraTGDPjfz
DJ3dD3PhvvSiaPJymkhu/KcpaN3UAwQV9LadudClSYKmelG++trWejww/xPU45xgdMpkgDmFO0YH
hXL7o3YiK4cfnJ/5dEnDUXtJ6bb00K9hpuihaq/0xzmw+q0szD6inZXEg7wd2wrfrUHqQWQDW4/h
/VyJTyX1TBLgpg/C0IOu4aSgA+wrPTvYpe1knVucZ2is5LavearGZT+TetiU0ASiU3hDwmfm4rAy
C3ukwoXYRB2fQCEdIbvK4IIOCRPtNHwTWPOYl7IP8jjS71CJZanfF8i3tIXmdG9OAl0PD1hYKagh
qOiT5bZ2wWMNuiNtW0B1cRDlpvyCuNPkteM/IGGfU1EWx7ZyN3Hr5UyDguOs1g6Ue5uy95rE98p3
hSMAhyJTWRzmnMdxfJIDA9cQBXxCqcnpR0EI9Ia8YQ+Ht2gTSalw7nWP0TB/jloY08elCnPfrWHW
3IFpYGyaFq093FmqS8YG26yL08vqGNmq2Z+3IqRuMrRgcc5c51DfP3t2uRN+wRJkY+Wmnt0q6SDb
uvU093OlP/RT6CDgImU+OlWYksiIQzy4jw60BM6it89DGUDSyyd5F/T4BtpXiV8XCWtqJEK1ZqB+
W8VGSPWBGTj0MSAqEF+l54F8DP35cQFj6jh28bsa0qH3hIZf28VCWlJOW2Cwaem1UFEdXbhue1ym
FMa+G2/yl+Mceve2VX4W1r27EEgPDPZ7V7XFDbP1IzoZN0PP9bFcRp02MjhrbkYQqhWMvYe5T4OP
dsOHVOm4TnkYLRlBNptGaox2ej8vGsIorXNk7cDSAU5qm3Hq+MkN/Z3TQigs9PwcmFGXFyXdFrw3
9y0fYlyVkxTEhR6WfLAwc5xVdrudYycNSOGltgiQR0XBtmPLp8L2qq3Vi09qCY4wZ4SB09jfh9Xw
Mrcjz6mYvZseHfsbZ6xRuffLKJcWHqU0N47l8zvMtBHXTI8LIO1TAx/gGl4YwKVh0RfQlBMvK4IJ
vtLo+fIiupE89jPH+9b3CAntooST2QDyxmIxcKQb7CEjdXUy23AxrKkkqdBg5UTDtJ/D4osHAnCs
/BFJZfCu8sHiRq/obnSWM4FiZuqP3X6w10C3zQlAH0ayWdjzcz9ZuRshbQ5dXeQEWxZdRrYbzYDg
kudSjiKJ+jFMFjRwbnxn+tBW/ZcSb9mXBSAFeltaSmDZx9E2IO3tYiOqLZ3xc0ehpIutx0P63CC8
Vthgo4JkyIVKIx/IILD7114q2AzlWVXt7Ml9L9CRPjcalm5FkFXog8tjMw+bYDYRiniIiYKK5E5r
ehTYsDdoPDYHDhm7cPK+hQ48doJGZHDvzcNCQzDfQLug4bnbdSQzACCycO4++FNxT5G6pW44nBwx
H1hLN3WIi5FxLLeIkO4Ya/mm7IxOhgayI/ECcbg5vJPSKbdl/AIxebmdHSISN1yeoR4AZc5YHqK2
VGDUocdVqvkDL3alGdtM9MWSASg88DBktyqw7kKgvmnRNyABjdMBnbFQ2nMZ24RNXeQ+kpDSGtWW
4Hgsmv5I8A8xJkNuBh+SJrIA4AWJZA//3JEZ6tAWkGvgb9jGq+LQWMeR2/XW8FknVlOhddtWblaE
PgyiiwKTmzU9BB5gqhM0qUekzElDQ7g6S7K1B3jYt+GUl7RnCXI6dHmKIP4UiK/GMgdD1amNufUA
sOGztEI4U3gTS5j0xse6G2D3Gkc3ZImTGK9lQO4P/lJAUN1soSvmpLqgYzb3jkyrYfwYkXmPbRF9
jwXO36GxHpSjv63r3cXhslMjMmOvKLd1zTKL2TSZHf8JIF6zMZSdQqvWmW9if1OpoUyo1e2Zz1Ri
BidMis573xXoEAUq02+oA8uwYOFNNnjRvgL92Hgn1SJsb5AdJlPrm2TsjAN4B6u5M3aKpv7Mrfoh
9QOmPnpy2YYynerwgysXO50rJLeyl6mQXgTgiyZkXi9sQPnTNxPfWwu6uxpOnhepN9zny7bU9kvd
tGmI4tVYRDrr6ibnhdMnMCZytzZDL9/irFCCfl92kXsw7gyqnStfiAj1TrdVUjDE4XK8J6HZKfwc
95xn6wsAzJYM+PWSjrPXplDrAqyMQyoFfAumYFt9Qf63k91i7VzpFecuokcbVhOJ4wma0Znfzw70
z9BeECfOOG57i09Pxh+XxF4ssQlNk/oh5us0H8a+LU4ozSTwf2zzGkb1W5B8dq6lkc1a2DACh+zb
zgJ4zBZk1/Mnhdslhjr3jC8TnMQ3GBmq2trFwysEgA5tO1u3RExUjwQV+mcQ1FjmITpAghg21qGN
tMyXCC0FKpzSUbNDObhTblVdg3Mv8NKg0uW2bZy7hZxsq1oPdnEjCPzWo949RW10F5uSJE4MHCGK
tnqIAcGHyN5LeJjlCu51gMVBeFkPyHaM4fX7QKpWH0XMnh0A8imut8xCd0da+0sTFegsWHAON7JD
hBA+E77QRIOls57/Zzbb8wFYx03gwnsIfR87uzRi7+kWqxl6qKG3cd1+ODq6hEUanZ10aS2AuvN8
App4I6BnAOQGZhDAD+dlxicr7PchgMNt1CJ/jm0N5BnpZTLfYOQ7rEVssWjcSRBa+bfLOG+HFgk9
G/rUgHWbQPMWXEM0XgThyB5kYz8pZX2ZCl/vx8VaUiiBFynhjUh8Ndz1iwepxibAzRffqymMHsLe
imD6gi5FbmL8TtncI8ZjifQM4EGgscjhT3F9UzpRuWcdsB/P099AU7prQuebCVfsdI4+TEXDt0i5
N3WvHwfWD3u3A2+PNh8gIsM/MEs9+nzrlVtnXaVNaR1sZbZBEVh4nuNXh0BWOmwPfUw+CcAFiaq8
rPXccwWFnHSILBzggQe1WWS/NF6cmyAUOQhvgIJcdHGjtoy21eAAamnOffqOaA7CRoB3eQGkKhn3
dn3DnETiqPSLzyCO4hB2hzlD6gPhbJQ/6lmwRAB4zSxAsan28W8KUkt1YOpj5LcT4jaytykdUq/H
EzVVDrcPdBf4QbvteKeg0BQ9D13ZpxA+5MfY4W4OKSV/05O4S3qUEW98Bh1bCl29XbCgJSKUJgMh
AJrE2FkfRE8eYAw6HdsJdyhQkZ3PktCTp5fjaDfRvXUeSbsHyFQffeMgZOqm7Uz0femYjDYh4NQe
8Kpq7byA5/uurryvNgJFFfKPUWC9xGGzhftAj62oe3aUEAdUKG4HuzFHvzBAMvmXUATTtrLjO0mH
drfM4jmaArUBe3LczpN5GolVZ92Ulnqx83GaloNg1o630WEBAnYnhAAi7Hf38Aj9vNRqTlA/xbmk
BU7C6tw3zqNqIEITlgQ1EgeZlybmsCAEBwg17OM5mJN+onSHE42F/rc1XZxkdxR+Fhmu7/2wtZEk
TchoIEq2sx1zsvpxwKr0vgkYS50DBzFQ4d454xIeKyDWGTJ12MdqjZDIdT61mOZJWHZ2HikrRLkI
2JUTYxeecLHNrgRyd0PtIQspujqMxnfXrN5EjQC7SNd3sgNdP0Zne9lJDkx3XrK+Wd5JTCOqgDgr
235fOg36U6HXxTQOpwlJc+JFbZwvYQoBFnVQq7WLEWIHwc3Pkkg3H9DNyIn6gkpzsIFILnIcrpD+
lajEA2FHYIXPUQWmvR+nbNLeFgBbmVGSE3Cn04lX30vAShFQVFXfqFB0iGMiWAoprhJwD/IqQMGj
pEjrGIQHS2OGrZT6MCGSO5iPtGrLZGYzdAjD+cNk60O43KNc9UwktKDmOAav2AL7vcmYQ2GO3jl0
M7TdbRuE7b7wxiMJbXwL3HUyTcVmWot1LZxvbkoTvu8wkxmagrCSLJH2NeqAFcG8cJfik/CpuBkn
SHEpbBSTkJCwLbCLj/2tN9uo3RVk47nBQ2SXH1gLuVdk7pteTlHWzePBjjjCw0falM6WRDMI3k11
CCKoDSgr+jpbNhSIdLMkC8dM6JtvFoV7VESghTbKcW8kJrpsol3kO0ec3O9oiAhB4URVcuiTefCK
BA6hJZDdMukj5qdAK0VWYcnmXYdtUlgUh6esv6JuUG26am/Ii2NVaeWOt5wCA+YJoJB5S4guM8+C
YwoioBnHXXWcpH/bCeInEbM/ynZ6kiBHpk4ZIqaagu9WhK0kbgKRN0H50Srgcsw7exOQ+aAbemc4
Tmk7OAU8LjOwwVJfOahfQMSqMdWu17aHKX1svGY4xl34uW4fhviFA+2Vg94Hw4QdjyHT6IFT5ig3
fAP1ots3qENnBAX5ZPIJWkQmtZ/sd7Hyvg2R973Fxu4uskyk/f+oO4/lyLEsTb/KPECjBlpsIR2u
qOkkNzBKaK3x9P15ZvV0ZlR257TZbGZTVpYRDAK4wL3n/OcX+Q/WCEqQKRzPyVg6PaURu8HiNN18
NBt8iuZp861Ot0Vh8aH9W848WI887s3GohpA2CT6cDKKkyqni1dHGZzMRTFcactuTGPZ1Q2ioyXI
LG04ya26rybha1WlV0UwH5mErrbUSTT+4D24qUV7yBl+Uw6fq1i+W3LjdHxK2SDxZTdvhabe1lKW
Bmbstpp8S6C52ySCjyX9YR1NLkgQAaesHzrpFBOJWHeqKLWIZyo9dWwe+C5/hl5PCKljOiKYg1+V
9QYBSS9JtQfIFPXPGQTWqfJL0bHC06qcDdqMKpZbX2AeYYsc1oq2DWT6RT9StH72ZfbWzoTN1Ppj
pfURHagcMjQKqRPx45+71e4yqiVBwW0mjvAcOvcN90okjuiNY3GTrMWuSNmCU72nEmaWtpPn5Jir
TEQXmt4qfbLMtGLsJCwEZRfPU2Il3jJPX3q8Fe6mRiN10JvSK7NbyO1xKcfcXbHg7PqRCQWTci8T
ju2o60fwMJQhFn8qPU1C+9ap5m08VCdLyBonU8itkQdDdrOod5hoNHYBsc3P1c+iMrH6V8YjrI7b
qRbr01qxJ8SW3PkMEqdCvWnlr2JtHhdBzv08gbE7rOpxbVaX5B2Alpi5MltCVUqVkybjY++J5bbv
CroiJRZwsFMD6A6gG0XCcdpl4TyLpOqanb2Z7eNWlD3zyglLl6a4LXTjjWP3u+igOOu92juzFt/A
Wd/sGom1A9sBbkZb2GWYpHiStzkttyAcKbtEN601Z4yVwjemPlxi2I6iA99BYt5XPI9qR5M1bu9a
BFOtVKQjeFQg9PBCGwOzNW2S94U17VfCBfe5JhReE2cHvP6G/TDjel5taHeN4S1RuzUw0k2xK4X1
NxS4rIscfWxJdDuugbo140NXTjRyi1qCJzALHyCp7fJUURwmOjaUCZx0UsMWZJVJbxz/LBz/aUnC
fJ7eJ/1oBouqMoShPVC7LUw4813mMuxAE5CSLHb37RLdRtIYecYE7NRq9Y/CaR1kH20hb3tgv3pQ
MK8ZIzdn1G7LbW0d8ZbkIVk35TYdrWJ8NVY191PBYM81pECvHrN22PYWm71RVSeGfPpQ5V6SR/AX
ROVlW6rOnpcCJkFXGVhQzj+DYLxtlX6fiCYA3/hQgbei4I6kdLuUUcI8PE9tZiq+aDSMbgfz3ora
gHHzfHvFhuxuUTRXNpdAKsXplFccPjPjK1eYSGdZEvJu5I2Phs+t0UzJWYrVcivkM2x0nd1YQuEq
RfxYCH3pAMHH+2oWHxKTkfZGhR6ZeORGaZ3RbGKRK2SytBsE9S6dL7h5MmhpCh8IfHJe6fprWAs1
tuS8V1AwWnfIGbtjq+7ERQkQsCZnqdCzY9Xi31FlmOACazm1gka9NuvDaCXLTZzTbKuDSgx9gnyv
hGCBKWPV0NMZE0lYcI4KQyjtTR6r3QBn2INQxGqqs9fNceqX+VDYY+P1TVTA+dAi31qEAbeQ1NGi
HqJL8ihZ6UFuhwqMRlAdKa5LVJCpG+fVraRMPRvnTJ+ZdUE/55Q6cfNsRu1nmeiXTZp9QnY0u0/o
0de63DFKOBkt4L1MnJwdT+qpLv20M1+AfxgZtPdjBGG4Miy8SK+urn3yqgOo2fK03adSR+d4LXbM
G2oVbEUU1U9m6U2XgKq2Cl9kKgfX2Da0QOW0OWWivOTtHR3uqdqU/NHQJsBgyp15gicJ/WNZrAZa
lfkyStHD2huKWwhLam9iadeR6WNb5DXNIrrCaFJxiv5m9ftKOsW9Lt9sS0kQZ8rqTWV8KHvtHAGK
NoNU74bM+MEayBVbNjTdxOlXVIXLFvd+pEkQFuYk3ZXdS7mZb2pfvTeMF6eJGABRmF7b0fJlq8z8
ZTY5jiXYPMxf90ulf9eDNtpNN6EwFJPZT9Mno9moz8YzbXsN1JHsQTxLB0+KwhY2CLDb1u9hi/Xe
xnlsq4yMYUODbM9zUzhFPYPYsvNMEnnV1ElNoVZM9IkZFIrivl+K6RBP5n1eG9hfoWO2ZzVir1m4
NnUTWc7mQYrlvdQkL9JgHJVWXWyr3ivVoa0nXlgoPALT6BdRH0iozb7azjQeREMY7bGaZ7sDPcpj
S3dZW+AvopS1dJg/ANBGtfAwM3ejImuPk5rEEB86sIAqywNjNp7TCTpwFXP2mWxp1fZGdlYKtjTf
xG0jO7k0PmMfDO17XVIODj55heR4p85AlERhLGyaxe1map5bps/BLCfPPfwweok+v9fy+Kmvuo/l
R0wMaC9FvBPTp8ZSymNloM7YJNwO19Ks/ZUNUZKy/q6z9MTXxAl+hTUcrHG8dMxP9wLNoCdvmV/q
s3BZ0+UQL4PmqXENa1BIiJ7s1fnUdOxsija5kTaXO1gcmpdPMviLAISuxuPyUmo6o670va6E3awW
31svg4DNZn8zRYK7pe1bWUsu0Fd5bHrJJwdg14ilFrRSNJyKs0T36eY4yNxF5UxsXBwJpyIeyHbj
kWR5ZDq5MuukTNJSNMzRdhMkjW6a/VVrT/0WhUlZf+fWEtGY8V7NEAndspNINZh7xRusKQ2N7BwZ
Q8z8atb3VTeA9KS5VyRtBExfqGFfleSyvBviot40ZHsq6zsz+dkn4O9DyxS2rklwpcwqGRspo5O3
uYS76yLSkvQ7JDt+ToelgtY0WHvgO7z+gN0I9qzV+4hW3JEzcGFog6sDhUtxUmnUfV0WdoAn7Wmc
hociAeYzKByUKwMOvPxZrbvPvKlUdyRr1tZILLRbkyzSNqdOyZfm3ETsuYueP0fF+qBMlRZqGRCj
PrMHpVFjMLW5a9Tpxmiqx47P0baimhazrpq9Arn0RhWr1W9kiRJskJ9y7NymKSKkZiMxtzFYLs7g
KlESF8O110kAiRemqHLqqWw9jXlSxce0UKWlUg8nUv1Kr1+wkikzu17lWma2uWPZSmzuYTJGsKEz
5VEuV90pl+2CMLh12p9cae4TrT1XZVmzNWqxI+XGx9x8ZVfgD4Zqn6TIuMTq3ph08P7qLGaUNvJR
rov7ZiHYSu/9aqiZ/4zRK5w2ZBQGo08lJddCnyV7VZrH0SpmuKEj1EfFPJoD6IkVT889JmGtUZ30
VxoQ0hS6yPweJVAFGuW1up9a7bPVa4r1yBetJbT0NTT0fDckEaygTv1USi/FoYbEW2WjOOjV8j0d
1Rde6XWtebAd8JJ2HkRpJPmifo9gS7hdbZ6lxlMtweV7P4/D9gGzxG3E7FxX0khq4/xTbAssV/12
2arbXt/YUC22X6XKQ1OIJSzcaJeZzvT5lPjFNVIj1zrhNrre5GCOgSJoHB2mpbEbNduzEe2XqUGq
X04aEDZT76UR132cD69T07pbNmX7IQJcA6o8jVxoIJZZyAAxXEsimFSzfxWtrtgntBj9vFq+oCeW
OzAborNPUZ4lE9LdubPVOu53kxVRxvca0AhPSQQvO3SdWR1gb6pA/hHRBEqj75UJDw8CQCGrCka/
1zO9dlDTYpnetgLo10MS1+9EHW8+lC4olYkn6pt61lax91U1pf0ElrNzOe8DdKS8+NF4qHP1RLmq
21mmCMHmWSkFUYIfM+xXsvPW5WYtFKzzqY1FavGwtcbbWZ9eN9NJBj2zNfKMgHmw4CHaefV7wk+R
admFJtFS1Sk0USOiqFFzV9ZmBvXxWV02j0yOzUsUiUmfpmB9KdJ6dmV9rkRVOtZZi915bIz7Vegr
SgWqLfCDXVOLuiMmHPO9fl9j1ekO0iB5UK9s2cqGfaYMTzBi9xRT+EZgz+H0iym4UbfsyskQoDEU
GOMsCUzrdTxAfFjZjPieVo6GA8UgdNKxkt1CVJxs5g3PSZq3oyQybCOTn8alZnKQdzYFbOyS0Mee
gvgphSx5jGU81QkC4GcZurbzwMTGzL2SvpouphaZX2+ZM8V1fLZGdv1FFvzaLB9SsYB0qNPjN50U
e2igSILQxI9Fq2pPqZiRMrY3drwUO6UQOPKE6BQJcrwX2EiosnfqWkr+lVxgbEnjSXUb2f3YPher
8ZCkw+MmGCRZaclHemlLaJCTAld8XZYekRE9d5F/qDLDIaNJS9tK5Fet78KNfSoSIWFgxd3soUXo
X5Lwk9ei6U5duvKRf8madWFekDMD2t7G3ow9Q9FHeyVDaoTOHiWbn6BC1vJJu1OXIVBGQhLlIRN4
GxYYaXH7pmeUg2OhSIwz56+1/Knb/FsvkM9xqG/QjO0hem+oL7acUaMO68mZxsyn3OyCYurvxYgH
3UvZVUqaP5d6865tZblX+vJb16d9PUIelEd5dRNB2bgf7kZU6qdInoCvM1DYtL0Ay9DlKvFzJ1bP
uWY8CrnBFpJLuh0tS2h0SkINmSErA3nCHt2IQzETONA70x2KuLyp5IE14/iKJOUDguk+z/VvS91U
Lx9UV0h6c4fFCtBPD8KowuK/wv0rz61aCg9ermrTtbhWrmGwvKjibtNIqKi33M9qgdYSsHMwcyDK
SeYV3PRHLSe4EwO+zJMEpIdxnO6AoDw1WZiLtKXMULunacuCemVc3sJnU6uY2T9kf1CrKKRsNnc8
9LdJ4RMVMonprMVYVGUIP/ekBJRwFRT5a2akv4duZw/L+gPR+KMGsbW7kcp3ikXpNM9aYafjd1nL
b21EbVldMVdLrRgO2q2SpVf85WOsojuAopMQ5WWwNj1YHYP/JgJUk8fR3kYnk4p0Z4gxAzor8mOa
JJu3qgwiPfuay2ZxSyP9jI1CZA5bxSDLhGqKVXH87X+ou4ojgXQYBGgikT4RxirG2PWHbEi+5YT5
zdY1GIFFKv5f6fgma3EoyZlyTLElklPp25KlwhejSrO1kb+oXvmsUDvzYz4wlRVncHTmZIM3b4xr
tlwOo7eUYpmUhoqRefRONWOTkhwd4lp7F0fFNtroIanVmmMOKS6k5Ebhe00Xd9byZ+ii7B/r+Nrq
GFJM4EvT+jwa5egU5vxQyWp217PgdD+3QyZt93NTn6MyrXy1aAW/UMx7dao5c+QWS/yV3Vgx4g/S
K0Y65y4Gf23RA7Rzjhh0m1x4iyLIsHHWpik+wP3EJgsIoM719FaOQacnLYWOpdabl5pQHro2P8hC
foFVlO2Xth+9Rt8Yzhs0Y9aWI6xVschZYXC7YqdA5I8oJ7Xibtg2wE5d+ZpHJC5zGY/+MGc+M2oA
9uVEqoXNbJ+NriUEMTUmNnme2jTSDunrReIosqMtj3ewnuVUWfxWGtmULe2SGyWHiSo+FApKX5ka
K2x7gA9t8jMNzUPBPMkpITzbgtTJwCfx7r2osuymKy/CcleDF08RkSVJuX5FIjhS0TNKx9vCG9vy
M1uFcyu0J7FLRm+SksJjMHM7VankxEZFT83MdVyBd6SRLIQkveEjL966nAgHs478phDvWqUakLaI
XtkJU4j4RXF4R/mixVndRWP8jrSAuFv5voW4b2vw7gGmp8rD3i9yoqLb6WI7XZATHYYcqr8lxhJV
8JIf1rbx4rW9pT39aeskDSwEGTY4NxBVKcjsD8nF7AfZn6vtUC6jCZssGjwZspaRBQP6gCPr94wD
iuiOkOycZFw+SoWmcTaKNzhwyi7a6qdhOZfS2t3l7ZgGoyqKVEHV+zisIo3l+r6ZQ3HMolVxGpFU
IqzDWmHcp8ScMwQHMCYribZeWtudMc1vjFRyfxwqMDtrO8mcqaK8bDZGpZqdoFmxo6HcZY0q+2hD
nsfV/F66Qd1jBiPjP2BkFvcmwMkqpZFJdIlpV5clJyQTr2p5dRmNjHk/zUKzQ40iuNP0qF4R5LQ6
ChBHnKhbGU8N7CB5WzEqbZ24r9noOqZlETCDAT5dWIdaStI3mjQAXu0ti1MyuQZ99IXVbsUCPk+S
3WAonjvDpP1osnQSigGWUVccN6OiR9PEw5Se1axoqEFM07VatEnSAAd9Yn2vgp5ogLt1HaP/W62V
7TYgabOHFloOEoqvimGngsSF8S48J/2S5GZQ1BPo3SzUjiL6raE8ZlZ13OIN9HziZcfrIrLz7lVo
oVv822hkW7bp4EGxDotjKWiD6Wd5zYmrpPzLZrB0QYxfRyAcbWaopAvpRy9mD6VZ3JLmt9qWyVoq
abk3ihiiDh0iDnASSjODrifBXkVe7mS0Tvu8ehXz5Z9uK/+vecD/pSLy/1e2sGTC4f3f/6FN/BfZ
5G06fL6nXfW/wv7KGO7/SBn+7Ud/pwwLkqz+A3CE5DzsW/G5uEohf9dPCpIi/gPhLkbysvmbrvKf
jGFBVv6Bch4WqcKP0HVfbVn/SRkGZvgHWIlqWWTUiCppIf8jzjAGDFCC/1NFjL2jhI0OpGYSb5A6
kkj5Z8pwXljRYqaJfJ47nyH85MA/WVtb8+eflbAiu3uzbgU/ke34YXtqUCR5BoYk6v4aGZK+TTfV
cd3p3uR2Ic0cOEm0Jw7OeKyekmB1xJ+YvFnovjgsyV506sLkM/YmuyawsMfswyAEiYrJMcydNgV4
IY80Gbo/1l597gu7EXy4F6O2XzMnByjP/bXaqwCPtuCmyo4kMh+2wZ32go0zg9M7ORgmylDbLO3B
14OrC0yFIo+IWA5Bxr/2b1k6WEu1gXEuX5IbGD6Kfw3GTvzsMnuqU7ixh1XC6OPRmbyOv2egV358
Bz6e3sPPJEuEvs2ucfNL/O6Q78y9tlsu8Xd8ZJa03Q87in4//wH8uAbi1YF2rx+Vu2pHZYnZ+vKp
7jW/D+jBYYZ8ya/mK8Qn3/B7DCEEr7uRPhjlYxR4LzjVrvswzlZvrwh/yMxkGv3RAQveRncAlUET
KiQ+ipm9HKQLKyZ7ORcV33HlWe4YJMQqnhDGjw2m1jjWjTaM5uQZOy2Rx/fO0LPM3S71K8kD8m4u
3SV+YwjCXPXBDLf73/0X+5vX7qfbRbegzQjvpkfOit6p75ovOHiY6ri5Q3/KH8ZXji9aI8fyhBP/
0e7fr36uw+F64SyIW93kC77T8d0cgLTkp97PKrs45KfNXp8IrnTwK7T5De7gm3eEsjnSYdpd16J6
GN9aLG/mW+uOsicssOq6OonSo+I3KPG4aQwxi53D0i/s4JpVvzmbx4QpUD4AGOPThk1663YHsmpv
UwcPxh0PyQPJRLhPpo+7+eI1/OZJdQ2ipRRCJutQCoxADaMHwZGC9bUT7fwQ7+Xb2beeiN81cLI+
X53XI3vCp1KNdtdfWjy3wRSWd8yHnOkw93blXr16r8kz0et2pLGsneYw+oZT/MhewXIb5OCwkfMU
rXdjJbrkGgSLf/D2YYbtuYC9u7mcCILNjMLRQoJMeIUKX5Kc6jL7qp++dLutezDdEcvFqMPJJT5v
x4o4Bg0Jm5/5Okm9idsziTyknuB8Qij3eJF4N0iMeaYduCZFzKHJEuVOGTTecEDJekOjhOmgcQ8v
wAXrJjR+cYTOjt9MNw7Ho/gQqe70m1EaJc5J+egO5VH6ybCI8MnnNOzMv0YE0yM5YrRvX7LIKUna
g6dDde+1GFOKD9Jeh+x8tN6QzJ6Ha56nL5xUX95lAcMD+Zjs58aT+ZGXa5BLe1OG6RHPIxeHXB6F
4WazyxUlhkv/BCV7eIc/YXFjlILcKFR4J25sbHU6mAPefLz6kbVh9AVZ96jeWnjLibfjK2UyIDGm
NzBFaCh0e3Urr/nWnvjFSxbWisPcVXIUD+K0q5+jl8hfYNsC+KM+cLof1nyXP7Q3xW541xx4pKaK
otzW7iaSMHrTXiNnqR1utC6dHHcd/VCbtlE5oCzJo/DQwIm9jzFzIr7CVi+yuxiOc3USpzh3q+Cu
/UDFULP+3EYKO8Mz97hsam4UrHvdK5+lsDhG7/TSjhhQT77LJcEN5WW7We+1rxQbiPhBc6swCeWz
fjZetdAK4fgeIGA3TzEDMeVJPKQuVEfU3J4cJMeFC2LUAh8CmN/N4H5M406/B4Dc9aH0Y+0rr199
Aa8PiRdIZiHEUHNEduN6N7Md60H8DlMrwkTnc9Kd4a1jXP8CLUtyBgc+DAfIU+QJO4s2FoXwZXiq
nPYD+4ox2NwZGJU8+3cjdfWxZ3LhZ7lLr1vqIWkm+N4G14CzImDJfya4s8gYKk4Kd5n3PTX9YhOd
1znC/NgtwFsheg0B5zkrsauAmeRT7V2ZKi4M2/ws8pLHOxL0YJEBU7X1V6E4+XvD2wwqiXNNHtDd
StLhb71u/+60/cXQYthKC0puCj8uXJ9LApGl4GoSgtM1b9jf+eRJV8+T/+5s/8UhpI7kEo0nZ/vV
5ml6iL3cgYIdmr+98/Plb+/uz14M/1FLUM9giqagZvrl7uYIU4CmsqRz76GsfuSU/QBkYrdpzr99
D7Hb/40Xy39xi//5K3+5xXUCULByQTprD1eDJ+tyPRUoYvb1rWwn+/+hdd6/3KLyi8KKQKB5iDsW
sMAstbfT/dVUVOOobYL+b3J+rs4af7F8/+fefjX92YjWBHPh3q6JBu05O4IQ3yvu9aFa3uB9lk+6
u5Fp3e0bh6nVbnjub9WPv7OB+8Xd8V9v+RdnnQyfa9rKTD7LAZSE8GpdxUHxDKT6f2Hhrf3FTSNs
k2VicHTos+Yv5jrG1JiTimDlJD2Iq5OK4ZrJzBYchZE0vhVYDJO4W4LkIpmikIo4uoTTUnrypwgK
Ro0FmU7zJU4rVAcMVDnoq3P/VWK9rD8meF85Fd/4XhLtkrrk1Xw03iAylcCSocU/BTsAJsQJuDKQ
78HFKDP/1qrorxb2T/d43SX+INPrrSwW0njkHmOYpO/YB2rgz2/Lobsgw8pPlWmjHl8O6Ql8ispt
Yc5O/DCFN7Xc4mzyQadq+xhe/9DA3P6+MfzRTEX+i+/3T9f1y0q3i1hvDZ4RJwKw4fRRmxs87wE2
dcA4GGRe8JQAiHbrbON0nH5auCQ/MqWEcmgbl6obgdvfXZP2F5vYny7qetF/eFiN1ialxhTs1LVh
UQPwwAecAB68TUB0HmIElEuh0r4W/d1IBlYSboyOlzDSHX1xxu8aKfuEIFL2oMIlAwqCM0w8+PCH
bPJNECayFQV68vOCcthwYvW+pIuB3FT5U2zDI8sFf0K3ldwkF+mtwEeuw+ya4XgXh0r9KURXMYSH
qmmT9iYu/oTgDjBZAug7SueXCT4fUIZxg3hASwHhK8Fps0fhdBZAnZ7Sh/EiPOpAksCgt5yLIhUr
I+r+Asw8b269ucKXYhfhFBJsh0HopWKwx7iP0kr3l9KPBKimn8jvUJLUyWnjLPlMO7uNHE7w+NL+
LD0kDzsv7Ku8CQ1BDSRuyyfOec1Nn1vTQaRZzke19eUOQxpbe+i5+Gy3Gk6SeUVI2nWQBJy//SH+
2K7JRru5uqVGf/ajk3XUIFwwLRFsMQDuEAGOjhWsBeEYf3BIpz9aaDYeyn9aw6U5wY3R1QCoTGJA
63INyd3I5Nr08b/TAk7eDMyHWmby8/cMGvrd8GIdrZCJmAteL9vLE5JHv7gfnHUn3xshxJUWGZEH
NAruPTEU+sx+GIT2nyqsBjorRn0umvJdN0NetbfbGJDqq6KSSEPNOmx7FS1NWL/0sHDP0748wtiE
deMUZ+sOUfuM5OYxQvDXeTEETcwC+RCPkgcnTaVmH92FHYNhk2Gj7KixBxKd//6LhGL+F/vhtdmX
VOAAmbCMX/rzgvy/yKzq+ryQFZHY9cqTNui+QsoZ86nr3LT6WT31uRuDxi2CyJn387ZLkveVbs5E
WYqAd2GrWx4LpCmUxpBCxoPOej6tTwy1TZUGTGz8a+8Xv2X6xt8ITeOWNrN2xCf8Ycrsew7SA4Cu
4eeedLwKLXQ4fXqg0BV+zcVVXOuW26uiXx/Kw9TikW5c9VA3y5XVXDewXWuapqARv4d21xcBjDEr
pfdWtlfYNsyhCLFSbUO678jrG3NQ5wfQ6+FresjvrUN/Qqey4XrKTGdG1ntMveWAsm+3udDb6BUx
0KTXGN3vBY7ABZkZjCnKw/CajOwVj+UuZdzopJ5IEzC+9SS40zq75ck6rE/9aaO78zQtXPunFKn+
AQndDfJpFIJOtf4YvMHfxuTHS5jOXl/mdlLdNZCH+VwtWA48cONWiY9FdVeIwO5YQXXLbSPcie2h
LhGLmPfz/KFivdPWgWzgW/Q0lxdNPGsvy4QhRljBUjbc7ThNSM1ss0aa4CxQlJhWQH2+I+xB+wR1
gN7M+V+Ea4Ags/SblypUjtxEULnjs6V5G+0Dfw554grjHBlYO0TtHJJX5N5TCGtmf82VTTEnT++h
jKAfTNHXEOO3XbCFpsFGpBJAz3s03teX+VgejRNm2OURkt5RtXEfOC/78TjcT2wyTvMjM80+xk84
O9xkz/0R4YnoQwxqzsV59jtPOltP8+viaHvxM3muEqa4du/Ht5JX7MgfiTwgat6N1gzGz5hfyz95
pr371I+0iZ/XzhhyL4e4ID0Oz3HpoFB+oI9zp/eafg+CPGpRw63kx8o6g7tAHXckZXXToPNW9gdU
Q+xqq782pwyK1Kvg9T68OjNxzYc69vAls2tYO+PLIO0ZjuZsDMgjtIPQfnRiEFFWDM6QOVqLhMMx
umNqPKuDU7WzI2QvwnwENMkaz9D2tP51+rzJO6m5LCvsjiCp3WK4rce7pN7Dfps6jioe31b+zCMw
TneFMCBm17Zw1/20R2F+4vaULZwfEf1KOP0X+zlkJwNgf6vDbOVYdRp7XX1tjxMEidf9gc8AdrM9
ELbgCG/du+kzA4sO4xeEkh8maEwU7ya+MZdm2wjmr/qW/087nDIZ8aSTEjvz40x20e0233N6r0Dq
J3NXDH73zt9axJ3MM34V+zs5uikbKDXsPa7+AjOQ7p7xgcOr5rSfveqJBGesninZTKpmP3sefrST
EExBJe6qBRiF6c3wXjyDVwCnlTbMDLr3rA7gM/AmBVzzo7EvUJ3uot9a4+fhrf3KLAcIfn6Etwii
7kSfAvv1FIzHbEdY8Dtrh7aM1yeMiL/7aQAYmY4DJtxSixyze96s4Vl6Zh5EGjWvbAn79h6HrTmx
TZ/GvhN3xb0KB+156+Ex2sOdCN/vLPzou+Zteytvprf6NjrIx/XY7IEuj6vbOfjz3lybe77I3kGC
3PRoDwL+NkGDy05O3dqHJirM9nXoqNr6wQSIlCa7oa0rD3dXx+I5pEddKaNI7PzsniQgo6cIOfUF
oEC0FW+s7G32SAuKYVfT/issMkjaSyQiDbAL0ANjH5ePXQ4v0Skf9GY/6yee8/5Ktpj8Jrexn/SM
R4ui4ZhbzGwcqohTdM8JKYTVvtBcI+zuB4REvsomSfkOZe2p0Vz4NPepaBdP9SX2V+EwThir2EPQ
3vA8wUP0S4ycgkngXqo5eIVXnoafveGRMn4wYh90p1mvJrbFDpEfjAFb+k7kQxaUh/EynJBOPIr2
uitO28N8EHxO4sv8Ac2++x4PyhJUp+aEg1Gxn878G+PtBCoxHpD30dVjbM1/DxAP5zdGRnuv+p3T
nJJvK2PdhHnXBGyvB/Fjus+/MKaIw+EJzNPvTuuu40B7El7nB4itSsYPfwOy8OOUfKd5fY59JWyn
85y9pm67i12Ip7vhbvuOzirta4f0JlTsHyzSnfmlDvUrmnJjuNAC+hvjdbirHweHc64dAFsJ534S
X6jI23180z2BP3A8VpRXFVbKhXmklKuBSG+qu9YXD0/GnlCIGwqnAc9hpMDJkwq4/ABrhaoeEybh
tbzkP7wa7PJ8LI4ASb/22w8lNEKIRCHlxqJCrghg7bq5T1yCS+EIvSBTbSWc/CvCUl5wt9pH3syq
2dULZKskEO05rG8oEx9aH0Uztyey+XnA4qPN1aQP+hmNuwxXnkGhWO2vgarzHnkC3lYUgYbLguQg
LYNrNPbX9poFrUey8jR5vWfd6CfTay8Ugv/O3nksR65k2fZf3hxlgEM5phGB0MGgJpMTGJkCWgsH
8PVvIW911c281cVX1pMevGEak0QIwN3POXuvzcsdQ9/eJBen3sJ1toN99TV8QSiv2B9CrMGHxcZ8
Dny5trv1fPVuy72BefIBrc3W5LtaxS/9SwXEAFkCDDqCH7FRhj/Qf5/bdxrfG/vgsJ3suy+YL+/r
vfUGF6H22xdzpT2wO8LleGZItndJZkpWWIG8jXnoXge1Qrml7+xN/WLhKN9pB1pG0RGwxwY/5Rn/
nLmy7rnXWSrSbXuiYUV0MApFHoCttkWwRQ4SHyTS1S9orqEEfO+enHvqoad4AxTD2kMWKdbjLe6W
t/6MPGgdX9VLf+JX0BnwNe6SN1GD2ObxTmktR8fozSju5woEsrJ3NOOPaNDzl+jsPiB4wc+3tLYw
DWYXPpXFQquvrJvAz76X1+ZY7OrT/LXcc9a+RpAA/OK19Nt9eE2vjb2J3paPZrzGH2AyeBffvWoV
QPt/Ch/IYC4u9T5ZDpDB+o4JwrvYcxyfVxy8aNAZ1V2zRUr0Wvg8W5/G6ixdoN+6UrYHyNPF+myQ
obeceP9U0BH3FPdTW8w3+q5WqB+gNLuWnxz0O+NAlUtP3r2m/bkQt069ttotAmEYL28dqoCtJdfd
GT1YadxF9R0VRWU8N7SV8lWcPHjGi81JNaAyBDixht8+0QkIdx7kGXrOz8U3lOswMhlxnxigltmN
HZ5n7UvfvSmWG/vBDc/iaQI8sZwI2Vd23ZG1XO7iR7bpLnsZOSRH94hb0cqAMYzuZbuvmwvj4LTd
T0AzQ7GBEKi7BzT8mHKNc5f7in9hovPD4TDvzMlnGPQOBVKjllab7ge0RXtH6cncVpzzWwdN+h5R
hs4h8H16RFp5SZw1JRbtwWWhCT8+qTB+Bfv+7O7wbZA67FoWLJSf/Zg/fRudllqjjfbrpjgPZ+tZ
XYwXDaM8PTS1QbZ7it7SlwCY26ch2j9bZX+9D/555QX++6cr957Ry0gl8w1KexArS+Trdv4yvSRH
VmP61rlAzbi8JtvbY+P6Y6DQb5yQsKfvqDXLYTdYd8lpfvpHvMN/NPT+f5to/1tm8HK9fyCE/5fQ
gC26Tf/9WPscf3xvfoMBL7/x92m2+ze6cvAGXFJRiMAD6v/PaTZgX2jYxBTDaTaIsqKR8/eBtvwb
lFeypCzXlK7j2Usn878QWH+jVQzfmZwpUxB1Yf0nBCznZ17pP+8pAh2XYE6BJ3Eh0Ovmz2r6T/eU
1XvmXKLjHNC3DdtYxj0K7BgwA/Y35kUBRBMstkIH8Vi3pn5KqVmfh0wASCmdYQ+D1f0hMd0/BqW2
VAFi+Ba2orpHZpk8oe9Jbk34vvusKEnpraTwDgGaLTxto8MYjVn7Pilk/jxCnlyHnaHfDRl0hnGO
831oxsRbSjnsTHfSbxUElW3Y6O3NBHnhoE1z+aNtEvOrKLsOzt5o3EHq1dtVLt18WCddQHZcPScP
6GmxBuYZyr9gVvW9arQJx+8gXjytmL9j3pwPcdJYzGkCdneh2buirJu9lcHSZmiDuK1aZN5d3JjH
XIdq3KEaeF2wcgdEZvO5ihuOV32lgmsvzFnhkO8ZvOmG2uCrjLdxFNa4bm1s/msJs/BQKo2JY62L
bYmj75zJXtCOsJqTMhNxkEUBC8xogzs3HNMjWOyCDuZYvveuNz9keTVdhqRkEgWw9zYDknSK8bRt
7A7DIIpeyjVL5qnfySasGTXr6srH3DwmnWt+cxIVK8yJ7IuGgyjXM2nVTY6c79wiE8chhQbGgaSN
os0owtHXugj+qizjj6yRai9Ty21XFooqwAGiOw2eu1Teo4q3QZcGm7KGo9E6GjJYJ9GujWzbQ56n
pS91rbpkriCBRRraXTq5+jZOh/lJSheyxKzwJ+eNSA7SiqcHcPncJ7rGYYcWwcmBx/Ey9W64YGHj
6dQBNNxok8O82RbdPhk19TCrgtn5YGM+As2yh9BMJVFGJgOu3GzuCZtUXyOj6vbGHCMq7uaMiKxO
9PyvOq6+aAku31FBQrGsJr4ZEkM/ZTJtXvI0084ddOXbIJyiU1J24qvZNoSQemnc7oRVhb5KpH0Z
EOntcsHLk2ESfEyxgU8zN7IKGbQzxVTENQersLWqH25jMZ1LVHDuIx2wxdi266xqE18MtnlOI687
Sod6NZeBy1wVptBJBNB6WohZW6A1+gMZx3jxo6x97uC10uTKZ1pvtYZCoXNs7R7jehVtGkzb93jR
5MWEzPa1mVLx0LbjvMsn0e5oomlvgKXYKitvLl+qCp8QqvPZL6XRH8zKFhcU48ZNBQv6AKotP0tj
KHbhjHM3HePoqXdH/SI8EDSJ2+bbTsN1aOBV9UfNfHCciTNbXDuHnMnFOkTzvQKv6q5aXH+U8xae
QbSi4qAAwCKqhyJTz/c009uTPkbFOqqt/opzix45RKjL4Bmd7+oA7YQJnHt06mArNSv0S6/FXWBP
qLRNGrJJnle7MZk4q6dl+ux4OUCW2Sm+4h0YaKL0yh/LWm40R7hrj37Toz4ZJrN2ad+ZKa1dS0zU
CgVeTioSMzgE6bz4rT3DjyMJuw4d5pmMpooZS5PnyRp/OI4ct5sOeVhKHhjs72WeaDuW3RZwUJFV
2ID67NlO7RSLiM2hXmJ+v23zyVi4udCZ0hjheGA07aPddhlFcDP037B04CKrumDtiZjRcSmmkBwa
TURQVZTuneO8IRh6AqyBdnXyTn2WUz/khkUOvEavCPBrafluGWVMgT3a76uincpvAJmANgOwdy+o
aQl8NXheb5pEjE+DUbkex2an3bVFVz+k9oznerCB7tiyYr5Rlu0+7x2YA15Jb9WOU3WjzEJfAaUi
iAsGieVrBbCaqgn6/WiJahcjO10XDSpSO2jEtWqm+RENu6CjDQ4oSAaC8tyg2Nce9ygwAs06ZZkZ
bJRQ8S0q+WjdjE6/aV0PJU1Q0YZVmY0kJy9eJhkKnCGZ6OFtDR0nyarfVBA+N1OHPjbR5xsRifCp
q00sBEY8rXvHqNeOMWW3k93ODD6mcg0GWfmyxgYmlMGNrnvFi+FK8KiuXiWYZUSiJTiui4jedVtO
5262C9/NJJqMIUh8qWCThqNiTJG0rh+6mri37Dz0866v9o6jBVdn8dIksTKxF2W4A5A6fy9CHe1y
5bZrAzdE4ej61mwdNKRek1s+nJfmqeg1JBdNED4BD5wA3KFyXLmTobKtMtsi3oa0ul+rurV2ncRG
x5OV+V0+z3d9rpoepUes1KYe+nRnZ3iUMC3SqfD0sGHyEnXpt5k9DABz4EQYb3X83/iJ8O2Sk6HF
IK5kiPydRJPbrqnQKwSN8yMbrPKpSZlsIf52Tm4QUFzieAG1b2kovMJZEiDSjdo1q+r6vqvz9Euo
NC9fWw39QWF4tAfGkh7t4MUhA5ZmqF6Um+P/GhP9IxCoGKLcVMckqCUzCuEgQXfw26f9vK2sjJFU
zsj8yi6t3zkkDVzquEEXN5vDLdZhwCp2VNvXuMzmt6rKvV1SdPZLks3c/WPffJElQDa9avBdB0NE
ftFc2PEa3595KFvQj+Yo6dJElSKpFRvNVtpgwyyM8LXYm96Mzzvr4m9VWg4vss66ZFNVsWUiTs3j
L3k2dAxRdMyM1hgG940XkBGlQ9pJk76+13FOrYdoxu7nOjzpmaZ/94ZC7INMWF8GYQQYSaVzpxmT
g8bJSmOqPAdVfWW5CHs0059nTJxq8CjQDAMhVuQqbjLV3/VtR6vNarH+CqhLzkqGFu1htOwOUv+5
fKwG4NQr/N8Q5XOnPg1z098hQh5P5TyM9OsA0mMg9ILpg8AQ+DxuWz4GTo3Zb4Z1WqPFbSgUvTk0
d54Io/cOL1n/Fe8hwhOLQwPocYNSEiwQNPrU9boYQlsd0qHTaXzXPX6ySXdygiASyImirF4miqhD
WY+DD9gYHluZGgv10fzRlbLqb7tIWDclRHSmjRwjv5i8mXw1BjzJcd1GV12yCkTNROPaQZBO1yZm
bdCceMk7sBEdF3GlPTfpkPt5HuKQa6MsKdaK+cOuA+j0AjQ9vx8HFwqJNdIT7RIQFzhptE0TaHRM
q9raJb2xNEPA5t00oLC2Qa84TkYlXZGuMfLXromD11YQXJFgg924Rm6fO2k1VzuyigeLlfHSJjhP
dA2rsskyhFzTCQ+Tq6HlwwImsbqp4Psc5cGLGzIwCSyV0Poj4/q78Cr4EF6hXJyodRi+xEVkfyMG
FNHSiPfhnpNE31xy1wniL0VgJiEsPUu01aF002pk+9GokKs6KgG1x9FBheUIssxSZ5en+2YIC0QS
0/hUe4n9bA4sgNu8sOgvNZbDEBcMkt3e6mJmQ1/ZnhYCZ62bNH0usyq5NB3MilWeJsHB6WILsZsb
DuG5TSP3bQSE+qoCe9SP3YBT7z6F6EeLyhyQC7neJMjPkBkHKOqecMQinljVc1VF02Us47HfySld
TO2lJa4TZ+95ndhwCFew6JWg1k+MzTQ0ozwTz1ExvmlT4B4i7fF1FJla53iggnVsZcOmIEzCX8JY
CD2eBsQO6NDFLnFzwIRSxuk7URgNVg1Dp8UH2lSyvPM4rwITU4FfR4P64o4qYXbSY8nBwx0Rk3UK
kf02WtOhg9OTAKtyrjEqU7IMXzSZ17dG7jB0l4mr2y91XJfjsWG/vXD8aGkT6lHjAsOzwqujdSEv
t+0tlhtyhDBRm7VfmrX024CNYCUSjD1Mmsf0k2gs8Sv0mJrP0dGLEMEIZtldKMy/9hHkFE1V2SDg
QlU/nhaVarue0c7Ks3jN9uqWAfwiLcQh/nEX3H8mevp1PvvH1QnvJBvJdl1JFfvr1W22EHC0NhyT
m8b5buAHnz6RQPyqyvh5BRM2INHslMqSLNdfr0DeSsZZi/Q22qoxX0bYfnKB30RUP69gYR2VJDNT
3PPQ/XoFGOUVzMqQoLbmUB8TtJ2oVFH4cf70s/VnkWl/fT9LnipEbNvCror0/derRXjX2aE42ncX
qz+EgAz+1LD4FzKWX/uLy7txPRjdhNEyMjdAQf3691snkUE3F7Tfa98yj4N4Chk9j5eAk7UdfZay
ayx/7peWA5dzDJ1bwFg0+cL79XIxxk6rwcFCWX3Ij8OpQ/Gs7QqaWJ99cL8psf54Z3+61O/iM4hx
rH1cqv5BRb2Jj4hzErSoUGs4TKzczb//HD+93G8fJLXelNtGsXEfpnUNaGwDH6VizsezRPzQ5n98
PdpOf24I2kXSWl5fbBZd/yLFH/biwFq8W5rT5WfCweWP/fVrI/Wc2A/LcJzfVo0+bWaz1oiKe8Z3
Ry2H3Ip7g2yHRS0/WLRaP/k0/7pQLPfJPy/4W7vT6FUkZmBEOmK9w6JaaCTSb5DECH024jw8D2jO
mJJ8ctnl2f137/M3/Uhhj3Q63GKjH0GfcZbKthzMDi3K2nX4mt1htF5/csV/9fz9+Y0uP/9TDw5T
FUaroNhkB/kjrtdU0V2yjb8HyAhgi5Jt6ldPJuqO9+nAlOWzj/lffa9MFww8OLZ0gFf9evVaDcIy
CbQnzP7c7/Id7T701eR7MHj8bO3/LdhzeSCljgnH8FwWTfcvN1EIhnioXUBBtKuzW1qNdzwim2E9
+Pm3bhf58pPhyV+Xzl+v99s9pGXKmUynxgP+FlOwpl3zn98uLJgWvjKUrLiWxG+3iwLLbLcYsIct
1JBNsbE/gi8WQ9CJYTEn0s/0tOIvq6fkJI2TycVWJ6X0frueO3haWUyjL95wMG7UTbrnxnkYXtQX
S5GIa+/UBqEpLvUP5oX32dtn6tZ/9QKETm6CK4RLXp39294X5snA+Zl00F2weIF8fW0vo4atxqoD
GLnf9MkKduMaUQXYua9M5sv3+pOb9udN+ctDunzWjiA4ExsWDZ/fVlpFuxoAcL1NEOokFF3jiuku
FhdrFZ5Yoo4WhozkHjzdgQGTn2+mfauvojf1qUD9L4vUby9kebr+9OwOdDtU4NbbTHZrl5lMIUHw
f7rQL1vi728XJxwPj7csiPK3LbNIgPxNLX4zdM3wCpBU4v36aBfHTHTtMNPUZ5AWKQzKrT0+Nuh0
/U/WqL+sErzPZZEwOPRw//3ueuuVbeZWB9luB+V0sWkRaIEzaruYQQiX3v283P+fJv2f5bTz3w+T
Vt+z96Zv/2yNXH7hj1mSKfBF8txjjuSuJySSfeIPYyT2RzpSjIMsZk20bJch098nSbbDjwyXHqpl
MN8h4uQfkyTb+BtZKkuqJGMm9nSe5P8yb97+cfP9Eff5r4MlXePnQ/fPu5QJFwdu7JUYNw1+aFi/
Sf1rbwYMxnU23BgiB3uZPURV7l6CfgJ66dUrU1nhXv4MYdSKOzcTX+dYeSvlIl5JwP12ojJ24+Bx
IsTtfspmgLpx9BaYqAGQNHdbqrNBjg9aI92TrbS9lNpDF3S32eQAaffuxQL+YDoQYP7BjT3HJ6jp
eHRaTEazDS3abDo/LD5EbzBjokQstW7nTQFqLeKP1vroPrRzR4JgSfClqmg+lAJEqlcBiLNoDmsJ
8kVH5DihoR5rSqZoMNsXsCzAdhYNuAELlicJREBX+11N17OZMDWlunU1QwRAUGaJRfMzd/hGaLsV
NesWmzmHVLEv7WRnkqe367A1g75wW/izPdGCTvettpOnqWlvVfGhnN5YgfumYECmY4vWj6BiIZMN
VoBmfIItjqaK+zWkQPoZytzPPQTNOSdQQYxH00KhMeTPHckpW9ma57J2/U63dmGEZ3rE7L721Hwk
AwoMUQIIqOTYM8xfUzxZiSe/x0GNMZ2O4zrSqR43RgdkNQ7Cg6pKtATaPsuCH1aBCXsY4Xl2Vnxs
QsiToaveLHkyhdDhRD0XxvzjlfmOtdXDTq4X1A000r5UP4zRZhDTN9eyam8buZCScRFGHbCtmsLd
05ozWGNYQfWujthfCyJ22roaT8/50LWMzQYw3W62ocfyOI9IftFcVQIFTm8bICQQTLmOegmc6h6C
1ylyE/wQOpBqQjoeoXztkxgpEsg/VnLNfBzhH0uzPYNX8PXefo+CtN9TvCADQhTeN8OJ/JZhDRZo
0RNpt+bId+Exu/ErECg5fQFyGY+hSRMhy+UlCFpCP6MbwuO83XgtaT4SixgjaoobAY8slLs2Tr5W
geQL1TNA+fOHJsNrPunEXyrbPXdl/lHZDhLX6LZQGM+62mUSVCvm//YQbsYm8slHcM9jxNWF0e14
5I61G2Kez0vEp14kV2SUrQGjwsPTUqxNPbhDJo5RzHOXRfYXM5CvIBPaXVzrmPfo1Eijeof1jZk3
+dobh2lKvo0NBJwUAnkjOWwkRfxoRMiPZGyihJjlQh9Bqkcb2w+V7fnRQJOoS5A0Tn28NWyq8sSb
+7s26vZahmlCSBQl1fRMF5EWVDxaO5pEuP7ULrJ46jMRzH5b6khzI5tjjx5/re2OIWq/ACdSJqnM
A79OQypPnrfYPd4mN7bOQ6/GY9EXfmAM4oYB9tIg1bwtyQhkftbmVS+hflb6zhSMNOHGbJjv1ndW
tO2cuCQjYyp9a1CEhxe4GrvROM8GUlGzaH27op2YZMiPOhURj9vBAFI1aFaWgYh4sW09mY+6M6md
RuPOZ/71oK9V65jXnty4OK095pr+XDJLyKsfQDCDazEZOAoT50ZAiMln62WRFfhD2580bQrRe2or
YkzVo1PIp4nW+sYq7Y+Y5NWjtMklsDQ4eUK9Vl7hnEiyt08s+UC+JeG8RqQgcJi93HPDHpoh6c61
8kZ84gaD43wCwQ1fq+qRzOiE7WyIwjqS+3RXeUTkzYORX72mxtQeJjsgbTuZhM2mSHlBDID1dTf/
sGtjPgD22OROEdF6g8Jdq0tTEmpklzVdkY50Vy3q6JlUENiqPn2pl1u3iOtne9LeSQKYQcXCAoOe
jGesPwdDgvzWhVbczP0+yZF6MrHe1jbk+TTpGCw1j5G1BU+MdLfMzyiI7WCstnwh5k8RfvBdedhb
wQHCgbY7BlBeg/srCoi4MWEOIdMV4Kj3ZShP7WRXG2cEQOoZo1zPlfkq4Zpxw8/BjimAE54AiD9y
EK2xSh1d0nHXmQ0q206dNVG6X5tQgL8CXaeShgUwL0l84nlT4aEc0fRZsLUJfJoPplUujKUGS6zq
Qexn5YSP5C1O6mFdhiYcXNm/zOWIQd1q/d6m+FVEzvSwmEZRMzswPIJ92jDbdlPzoquKz4CI1DrB
iBmRRsmGBc/HMJ9DkrxOATCsjKjWC5vfDd3P6n7KPshuhpbiZupGCuNexSRT8NWS7MmQK0eljgbf
/KjIL961s03MRFLzGjRNMSkXPVLEcq9bsI37wLkFyvAtJr3CHN0DzNQVbMz8kgfeezsPmH7KwNsE
erFKo4SlgWngNY85BsR1+ly3HMhDcihPtWnu25LxtTflqBg+BoGlYYlLKOZhOnlEtmO09pjE3TF9
fgXejk+7x+PgNdK3vYwNggXImidiPRJFJkCeXoQoXJDk5W3P/HRfBiaObtr3nmawAk6TP7Y2rJjd
nGTdRwrFewNjydqlRf6QG21JixjLTYB1Z2KIvWokJKu5JfrKFOGZSQod9jeNG+CkSOaAmpxf66CG
pix0ktzQK/fecGcFYX7be+3O9eALh3Y+I+OMviowRWtDk98dUuDXRtYfzaoSO0KP9yJI3F0joi8B
UbUbUY137G+UNWYX+gXMGdA5PbG9Q9r5SpIP3EYtgUuoKIJ6YaSyCwPMPbcI7qC2ogpM68NoKOJ9
AOpgiQGSVpv3anlDtg5uMQwbXClle9Vj27gU4JpXOhz2pG9xRTnbjC2FeRD+c/r/P2YUtFJlbwyp
zkPMnuwWXuhX4Cu9aigvuUPQmUwwWxsk1hDtOPptmiebxsyiDSloX6WGtSDr3eEUFGSDt2hUtkWk
g+IV31jvvjQ07XGKlM26CaD+CZCqboc5HvpSXWTPZVNahxqe7skNJ3CtqkeFHMFbIyZ2pXfA1Vor
gYQZtq+GYo0u43Rc5wy6NlpxXyEg2ozmTMSTHu6MOLNu5bgoX+Y84FMgfcMbBBHJo+K/k0vhV+DO
QF8wrPN6yGgpjAZeGa7z+AbsLoApp8bHrenXQCB77EDl+ZozH3rsaRPhGtznPYEyE2P1/jZdoE8k
dW0M5jy7fPlxb4kfY5r1B2/S933SbgnXGg9EPhDQJuxxi+Cm3gSMAdh5o/ZIALLYJvAew3lGxlzr
zqbOjpk5mBgOp8dhaKZt6IL7wN49IRNlvxc/cvJweIP1tLX0u4L4ZV9IsGGISshaGNL33iQNyUr0
fEtaAp1JYld8dwT+LEOMii12qIG8Xp+Iz4T1yDyM1TXr4/zK4YzQpbTFP5/s5wKG2MjQuJqb9uyF
Ok77OeYBSS66GaNOzOLoVhEi6tYjlakVtaeyJFEuT6MjabrZbmwYbPaEk2NJc/u13mf4C93Jt2sE
p/HQfW1DTDAEX2NqremkWPgeDAIHgQ8JhMtdBOqSpSkrofoRBIJatHqc2OfhDu3FsMS2EVFIqTyS
+oLYxFl2mGy0ftSaulVpcQ4b54oCZGUP6Q3Kgg+1YHszTPn9u0pd6umoOWhmhCMJS1Pg5cTrJK+S
oPQ4CPaxrviKmZt3JS1KL2ZhbaEvRzHhkSmpeyx6JHcfNADcdCfe52CEHU2IyCxc0y883oAVkIdX
z28ZaeCn8dGaoM1WSU0PrLfvnMpALRfVOwn5eNXF051yF7NEsmnDODmWoX0fTh3osMi2jlXfQzeI
1UeD6mdtikxtzY64jwFLFCm/izZ9xEbTgZFxCbcLUIahCuheGzCDkEMXxhb5KV4JgmoOmN9TMu7H
ttpHozxosTWsxQTUWUWOd0l3xRAGm6ytRj8J69uiAORmkOy2dsiHw7xTH3NNFsexFDhWQmMikINz
KLpCxCNSXOIQTmybJdtulL4pq2ZXph0RMa0Wn3MvPGgRkMA8QjXfZEQ+oaGBCBhnmz4qruQimFud
OFqXqOW1IQKU7SFY7ka04W7kjmvsakK8ALjKhHium4CO5wHVR5BHN7MczyA/cW/S3CDTrOsvIUYE
r5i3k6m3fiAB1hBe/9YESU5WWcMQUXo3YtAEChB0YTm3Gqln2M7kFO5SI/9qu/NxJGwdj11c+qBV
M1TVswzyTQu5TesqMIITFuzQ0h5iu3wJwhQcCVIrmIDpR0KaymRzA+lO55K/4fpmRxmWDPWuD5un
3Nah6EhlruRI77emLiA1gM4p5Vi60HuHfSLEtSDMGvsVImlLGid0j4ioanU/k4At7A5PSi0QLzQj
aHKve2kklmPyLN97mI8wmbE9FLW272xsI2MaWWgGu0c4nuBsi1unabEZuM6mJevFz4QGyPvRpuiA
72hz9nS8m3GM7irkk6uopTcP9+0mxvsbe8gSqOkBkEFnzXjui/xojyGRY4BSU+m4vkPCURZGI6qT
LN+kenYlp6jm+LSRArZFJzncEvpOFSvzvRE4Oyc1gRPn8ITJP0fYVq6VcL9pdo1jpEQHbZBVYmbp
FxcZEAkkD9EwvcKTBWxbEctQ0ZxMz4xDWTjnR4Len2UyEYMWdaSueFR3NO6awTxODoR7UQEEAiUM
rxLZA5nwhV2/tKE50qdA1aWSXdsb2RqKb+A3mzCpUuKvOWan/QMiMnKIdAVbvMe2bOZJuFWS+ivO
Ec5GeEWGIgBO7vmSvTDJTCJlcU8MumsAgtWAbeCsj+T0Gsgm2YiW4DAPF1IbEvY5bkw8r749Wc+5
1z07rqQdoUwcubI/lHCb17VEhwVea1WVHvbSpHwHRTqS3jY6G888WCPeK5loSMRzthRjfKpmZHJm
KfhAh/zFkek9y86rGs6R8tCHquHFpcLg3cXeXh9w4cj8K48QBVfVUjCQ+bcc6Pc//3eJnJHeBrdq
rDM/jkVKwyEuq4sc2P4y4uHXbY8xQWM9ozgvHNDdlX8YCF07ay09xVH3sr02eBSGhJMg/KIwYYC7
FgrbhTdLb40kxUIAuI6kq1CCtBdaYKvEGPKbIMa/GmTWK2nZDalt7TfyV6xVntAEalWF/7qJtm2H
1sZKhwcWlh2B5dhHJtgmwWzftRUAk7YhCcvTgBFZXIm9YLj5LvLhhrT46bbDNJQl2sUGd1uocDwb
fXLSksch8DqgioghEhMwiokntaUNvOsS66o7lINRJm0iBQheTDPrDm3ZLmtMoE19/g0yb7824vhY
NmLTaSb0LdVx6mUS1OX1XVm3xREt6F37U8eQp3dkr916EjWt6PgEFDtLEhmxr3qYugSjtr7ml3GR
7VEbbwrVQRkNTLmSuvmlSsm2I3lz3Op2RrtckPvodOZ6NppyPY5J6JMzYhy94VtM9iWpx8beTtMF
RXppB3bA2YzfwA8SgbkYd3uYwf0M3ypGPFYmjzkVHl4liqcpukCUv0GW+6QVrkb6hvcE7n3Xz3iG
x7TnIMQ5uq+2KS2btTOzphDd5a0KkeA7hSuci3ANIrLcWoqwEGbDCdkl6UR6BozSx7AwfgxDjdaY
w1Ja7jhInsB0sp4OeKmNnJiAJb0Tc25u4UkHjAhG0qCPBiwqoBuV1oRadM41TYmjxSI3GMjLEveZ
dMJ9A7ozMkzi6KYrpeEG2b4fTTC8PDz4JTKUArHWOhMD9QT9b3u4M4PA2loJWMNUHqxIMKA0WY+s
DOHvIN11VRxKpGabuPPtEnN8A+obXPJGqXUr2ntEoVSqHTfn3GyGqDhPGlDiKThY9OvGBm62QqOs
1UZL1ke5L00K8dh6DvLqKGk87t20fWk7b1EDOfjxigpAGdKbdQ7Bx0logSVZbq+nMKFkJ3t2KaPB
TbvLZgNTmmaKvKOAjW6shdlpKXr7ThneklNc3ujYrjOYiVelNXdZ1YGYM5zLHGT4PzlBnxx7Puii
mk/kX9YiLbehusBblJjF071jJ0dj4iDJn0NjPduoXHhNp370uJXzYdf1HqMygPtreyZyc46bjz5t
5+0o2ZTQiL+7QT4+2GO0bpMZ97UiFw3i3w3gWqgxDZxb1QbAbhO8c31lQiGYpmuSwDIVce4iGQ/K
Cw1bDG8G+BKPtEwsuuodbC3o00TbtjR3aQnnHU68mEM5ZxO3dd6juhjOWXeSIyR2gSIpd9atM15V
D6WeMVjO7TDgYnNQGaM7I57Ufaa9PVyEHb3mglvUFtqdRXG1JlLyFqXjiteJZY/e9DZhks3RP2Eh
pl+SIqH1p5lsm7HF35dzRwxpeJH6pR/n8kQ+4TMdZURmA823rNIA1ufRIQbWWToL45yMS5t9cGVC
tN7nBqysrL3JLdf14zk48jE5V4NXOfeh2Lq4ALbDHFNaF+qdFdk7etO8jwcwKaIlUJacDbhPFtuV
aDFGR5Y6ZXXKMhwKb4u/AnFqTcZSlrQw8Jn4Z6GDQ3Kc3S2pVMR123ylTtpybuZ2uqm08BQN9DhG
no4dYv93EgHOIS9nwy32wC8HG4+g7v2gJrnOLFusJm0kl7yBI5d38xupNDd6kz/UTqpdNBSoedjg
hveW9JLEwk0/0AX2BndV57smRe+vzzV+2r7ufVrHJ9et2hvbyh/r7knHq7Eir+NUDlpMUBBZAZop
yPELTlNcFhsj/r8cndeO40gWRL+IAL15lUR5qUqu3AtRZpou6TLpv36P9mGBxWJ7pktFJW9GxD3h
ErsOgH3Ulb2oYzK7c/499S0bEilsxbSZ8qXJG3iROPXan/35MNMKxw+kTrrOgG2i9G4yxpZw8roB
8VWCHg9YIbbpyZjNvUWW8zUaSaxZ6JBuNO4dKu2W5mzyFuPWtnQHfxGkEcmzPnnzqSwNSentBqE6
YBI2N7oWDFRZvdKnAo6ht+mRbp2VcH2m6bTbEFd0Fr6IwdNbiGUqxf2YnehijvqluUi7G3YaWiGl
nGS39XJezYPJ56nHlKMbf4Ea7j53YjFY/zSGnYLtmBMZoS/yqcWqnlde1AcH+by09g2//aZyTp4n
aHqS4482NteMtNKqIGu+alhX2khbu04tYEOykSlcmSxYK/OjLLNuBRsZdc8dk7DIkEJkWhKzk7kK
zfJulnqw063X2BwZMSwTvoPGUfzsMZJTsBRpO5+EYdNiMudgh0o/HLO76Zv67pVW+n7LNeslkelV
0GLTi5abv9WfDS69y7r2Poq6/6dQb0HXPjEXfsxLDHXAnlK1s2Iqm+lThE0zZ9Bi+hbpLKXbxqih
xM42jZ/jrCd7WbpA/6i3DblFQwRmN7oS6jF6xkjLFriDwjrJobumUWquzdw5mzJKV7Y3uIQpJ/t5
0wPalwtjbZrvcswvxPtJGdJ04Ivqy7fINT7zowvee/NaBv6+FlG6teAqNVWmHd3YQUEaGs7nmY2Y
Um4Y5Uic1XB7HTdCUWW6mPzyKjFpnMG0QlbLVFirZssp959ozUNv71PXBOcTEFifEyY3yKv9iroj
RkLH/0CE4gLIcm/R+N4mHfQWu2uRzImxCRp+XLVq2omGjZzUYGf95n6BsW6FdmnlGzegsgyDw9Y5
F7gollvHjuW2GbKv2KCCp/fqvctAwzsx+CUhL7bMPJQWt/WmcAEKDk+S8Sh40kU6nGszITGQsuoV
1G4SmhnipmYAOKkpXVrXJS9CTK1TmbSHPE7rXTwEJPpbnTbv3HgL2r9OL0D9lBE1wBS6pL2/9B0R
hVkff6cstI3Eu9ORDW4UNc9+rqBQB8dPSFvgs/t4kaa0iv1lxq+qfjz/S02fzEt5cXZBA7X0d2U+
Khw1cLw/WRQfAi3f5OKdArJvcvr+CkALLPaUS+xoZs5R1+f3MsYxSC1jTQvmn6I0b+EUFHxUDvEi
vmmPKuD7rQs3nHoWngReCz86X+nK4rxSlrWWhXkMenqwfe4PcXuIPSh4pfvtqf63dsqv0WF31+tM
oK5Wtv6vHcyXjt64UxZYuBcl4ehRS1xUMYp1pKw/qRkbLkH+UZfPXXkjRhOqxQiTodxMsebtgaED
6zAi9HbzZ7YSBzADue9Cig1j/Zcx6nKdDh4Xj/HPZ5FqSWHtcBSEYTFDCdT2dW2tcUc4uoekOI1p
HXaT+c4TxxtLei0bDtln9o3Ms5DKucSm8Yt0x+dgf01d9h53QLKycYR/keyMkb8exW97d4693cwn
EleVIPFL8wSXglvXJOvSS2+lWWRHlTTxvpNJswxi7YyAjvcSxw/SoIdJt2cMlORfk7jQjFS3rEYF
KnHoDaoTZghBTftfJdXVyu0z3XOPrG+JfqmpxncMwsJ6ZrWb4irKpuNcif+hj98Zja01YZyY3lxO
trkPtqrzKauz6hM/40VjQF6xEUiw2kOljicOYZC8Kg3koXUxvlB849wuf2Psxiqvj+MYNXuH9paZ
uBFaFxVPDgJ+7oYWjQfAxrnKQMfnBRqxwhYgSiAtUGX6aIPJO5m2Sz28w7ZgqVcsWac2cgTFmmE/
N9w/nR8h5h4zp54OIsfGLQuOtUAbr+3IxzEQQXZFyfdOFSamWAI2jNU2oNr3Eo31Pir32prBtnxK
GmYysDWBlHLgQwHfI52bhnJxIPi1EeU0QezSWYKwg7BSvMbG1KELqvnugty7RGYMOLjnaiZdIc7U
HrAYeC89Oz4BC5J7kqgvuebru4roek+/c5g5vCVDo6OSom8WERWxfgHUrfxCbDkaVbGxW2NR8U/t
7BwczpvLJ9hxtXBLlqCTehMlxU8y0L40xrtkRCbENBpPFMwg/wAAyT6EeCtQiRvzmnTWEc+AfbQr
yLLGxYeDRQ9LH50BmlIL9iFIGFlY4soAfsn0LY9/lMX3iIH3+SascWINXPqCHmf5EpWfg/tVAdyJ
y/xMhmNjxPlt5JfaWy4kWrRlXqTbOTH3mqE9WHxZ6gPMSVr31p2Obycj5FFjAhCaY5dD93luXZ29
3lj3WfOqI3TxTZt5nTkr3tGfpe/+C8qesiRovPxvBt76gKyoqgv7QrtWtKtOb07JqM7saBDkmZ3N
ZIF+tf5rdd6AguRQBFC1/wuoP+yTBvcDmR4Lx4LTkvn6RdFboinzOYfcK+vVLZ1NnXN82vHvNP1r
nkyX+J8qvwSCVhaQ2IirTdV/ZP1Rn4hyJii7MVCBgNe3QJQ1ta+yij4ck67siXoQO0YqezOQp4lT
hGy/ko4YYEtlo8laqhUmPimSUiw95Ju89Jf5kNCmSzGOR7VuZC9pN9ooD2/Cp4Hx1+z2dRGqxN/x
vL6OU/w2+RQN+CnFPBmNo1wPNaRIFMk41MEbZVxy5LuNXdmWHyWMENpSw8Yodzobmh51fnmJY9P8
65px1bVb0+zfpoRnPFtN9FMqw91jKa2dyXzDjsu4zWKf4PPEiVz3nbma8nztetSNxvqSzZd7Yubv
hhMrBLViQm8BOQf4hxxGMEevk36hoWlRWNsktsDQNRSaPo1oxfkSDBdWkBe2+pQ4GQk7crX1MlkN
F8DoYNnThgGEEw1AgkMwOD5HZEh9LgDGw23BtIpkn7OZJy9TCfxaf7Xqc66RW8CvrJtD0N8tk4e4
5VOttqX16QxkmOnWbi4FzJSOMj2hNRu9mTed+1ymXupMIx5/Py1ONk4NMjw9AWl/zbE0uESA46e9
wo5WulGGVYeg21D/WIKMzn9bZi++02vb+XYGUHE0/JSefutifgRUwnbfG/CxjQ+9BFTMnqrHRvVg
nvOyXvaGOLoUSdoB9MLsgfURsu22MIhNuAVMofbf0ypwUbhjRy10BSWnnHEi+XVYSyVhRgT5oZro
9s2apYhOQ3VN++S340LCH7oPRApTLT/Qrnkgc0JpkGHwx3EyfNrOr1zihhSKBQmlhLWWJGkvtcXl
sYhOhR3bIAFdC/a3dtebXJ7rkiKFWbF0PY/sRvKMdBbL4+x6ilWuyjosmkDuRNdPFwQwFk6oId3l
Oc0U7kAXQx6kuybrwTL+FGSRna8o/p4pf32KBDMbzHawm0qoZjWBBArKwJXXhjiYkkmiGYDSoXjz
1x2bZJPM+pGJCUfBMZxQGfZXOo74W3r+USE1LdOYGduJdQ73Fti1ndDGzrpZHc9PfF01hjUUDxsC
PhQ/iI9698+j0HhAQF/HNJMvZmBedeNn+4bTpCNSk1TxQT3E2P/lYt6N8tsqedIDn8r75rfrDY4b
npWF1GJeTOajlMYhLVS96DLTX4khWrsct7xkeEFY87iqjWmdjfm3Brxpfu6QDDMb+xlUvqH5EBGA
rIJ94RwUhqvtBvO5W5NCdvGLQ+FxgcperQRAvwG+uXyId392rpI1ctJmVLs+OZEdDULENxe2y+0N
4iilQpHPS51YKSeJt1EQs2MqbFcYJgvqNi+4eSwwW8sRXci19E3Sa7t09N5HLyZvQIkHiaeTVhwk
Y++gJ1uusD81S4w+dEYvh4BkjIc+qtddMu27wFm59fCjEIrHTB0mv3hVcvyPBeageatl/uYWaoOS
B5afGMJILIDJoEh++oBRt0uf2IKUq+YTqyK9kQK2x+j7G6eKt+QwUJGdsDXGYmH3xhHnvWTCfPpD
wQmj4Jl/YsIbMb/MjfD8dZyYK36tC98jC1O/d4r1tmnc1ZrGZCsuzOVng8uDU//YLaGNyftu2GBf
AE7kUxyY4BKawIryswWGmGKJQMA4qzi7VB6wzmZyllXXcUkMoG1TZ2bPyXoGwU7pIO8yuhAz64+q
6yqtvs3Z/XluDtaDh5jUhsIf6ciqHLVOIv1jtImAeAS8Wb6mulY7OryDrSA6eAnfiCbqjpTWGSfi
E/je7dAs6AiFueTfmsY4NUnXHgQLWU4lXtN8CjYz+LLUU5yUGr/KDohwarwXkrYlkSTusnHCKUf/
HLhw9xZ7fYoeNd3IP5wY9CGdqoUQgNRq1J/kbgaau+8F86LZYSIlMyYdPcn87rmIaX0G2LxSXAZ6
chc9qSmBcrAOpANfinfZUF5VB9Flhwa5dHTw2vMSs3U1BZcRBVDL53umA0JjlfRqa9abFZnJvhnS
FpoopAUrbcKsoWRPi/iayMyh+IkapEXCRmhsrXLg9pyfBfqNsvMXNyUhNEy7wfBw/u3lINVKpxfq
+e9uhnfHhlVr55sozS7W9GOZNDrY2noU3sLiqKBvh8m/gEgGZ2gc3V0jP9RHml51eRIDgAVtCX3O
oYysA2AaAasrtlO9t13o9e27N29VT2UgdXyGnm18YkZxd5r6z6yT65gBTICKMB1s5mze9Manz8Zo
ZDBBfE2MhiwrsqVgjldLn/EWKJYi1qaEt+z8cTMg/XKJjBg9V2lRu8euyHAl4mk7CTPAoNfDwY3w
WKLit8ORoDvb4nLiin1TQyOi/HBFTOVbM703AQmKBqeFnJhb2dyr9yM2eGhP8bkUMJLKcR8rFotK
epXn/KRVlYY6J/x9NeW/BoHM0GpYM+SKfC4b9VlTGb8cSufs8n3bS0/zl2bjjGExBquio2FbZGff
s14n6VwDJe5xNG/kZNI8jLtdzRjfLZXGUeMCnv2iSpkWs+zTZNJugo1rw3bQfZC7CweontLZoHXn
e822eQJJNKEkp/O2BLBOz8tndM6rn0odR2dpVO2a0ABaGu+eD5Ew6/fRfgI2a0MTGsb2WuGT8TKf
De9mt4/MaHmXpiuNUU8NwTZK7/IZjCv/6V30ksdzCFlglbsUn+RcXo1pVaHd9TQizj3BRXumLa0M
3eama/IU4O+1hv2oeatOaXHKUcuW9cDoVf2OqQpRONeB/1r1B633X1IKgYIMbb77qTESmDLWc1St
DPaVs7Ym9vrR8siJ+Opqr2U/bnSnXevjhPWFzAHTIOP2VfcYeY+AJvi0kcsBhdxMXTxBuUn7iRfn
20xxOWhiCdxMEv+suo1Z3zipFhI4cEV2TY8dalLIeHUbW4s3nvUUyoEpzsl2YqiQCdgASQMe/ckt
WS/W6hd8Aou6REQZQVnNGggxZAi5pfY5HHhIMD+XkpwBdy9vPeaSqGUou7AhBUiCakhxOBjRpfeI
m2ODsfQcvsgtl8ralnq+yzw694IBDrF8rXvxErsnlH78B3X0dbkl/RwmM50D2JU1hGTbu/VesySV
GbrYtRHSW5Gwvt1rm7b5TCd8QeKhjftfkRpgDnv6A3DMZh0UYpHPe5yzUOQ5kBAOFZ9N2VXhEM8R
9n+UUO/V+MJ8jEpVHu04gBqcBCAQuLrNoAxUxNWSf2VdXwETrLuhPleZQTI4C9OSk3E2bjlLt2Q2
+gaK8xMh2zrADeVLliDSpr8p787aamiWIesQnDJ4pGQu4YCcWncKFXwC8DZApqnhBh9JeGxDT3n4
lKXz6pD4wTrvwc6W7VYN7amR75OD69OTq02ap9CZ7I05DyEebNmOhsPnpNPKjLtD1hEkryOo05Y0
jiziIL+q8U/kjAx1dhaOf48s7chNY+UFwYsXhAoO5WzGeybVscfOIRsnIu8RYKQtHIbjRBr8Nb8L
k9CRBRUkDxhWfZIkTb2gDZmiXAAEMiLcBOOrhKBLQ0oE0Mc45pLpohz+pZJ8dcWVN/Iy/Vipkq8b
ZdNTmWHXTXGoVAZr1pf/2WbyW+fzVQt40mYDq7r2cDy20Or/JbU6Zhi5lNQkb5ENp1iTH3OjUdGc
f8wGXFU1LscMwUDLnP0wKrm1VXNJev1YJ1jsPPpx7+L50FmpyN6Ecfpwey5tsce6qpoAfYP71roa
Fr1O1Da1dRKQZoGuF4wEhrE8I33tB/ktlmQjg+I96L8C8eEleMFkTfIA8W84clqvJyKKjc97XcHI
xcTJ5UeeeWGDPWlShA39gwDwiQzaM0rmaa8dvsMWDkgdCp2c6dQZ5LDbEzCmHQuuhyJWd+GjK+iy
kqu2+bW6rtirgbFxghurFNRCBOosm396G6ZtnFJO6TvZJZ/9v6R9c2Y2SUdXu855wRr8d60fm4rU
pIFzNf0R6ueJh63tDoAFvGZjWOabqRCh/frLyLUwt8ExYkG4MsOJ+x096yEKeB2zwHEYoCYH/w1p
QrdR1TJgGmcvBusJmzfKsepiPnTishh9J8T1mMxMsDXyPJyMcQNe5ZYb8c/UH1jT17dkxPZNQq1P
xq1SjND6+zUFiy/4QBjCZB39AbZfNHnbNJheNT2nL45+vwOlXDHO6X6ODa72rM9WIxyoHrylih4y
0OxVzj/ZLrme6YkGdjFHewGFVHFEYGuad87bj3iMmHsiYCMAXl7rlluZQwqrBVvBSIRSkhyGqj2U
5UwN6CAvSezQxVjXJ64YO7Ooro1Nax7P4EKpYlv4+qdm2VybjV/R8sKPuoT4uvzQn/qJGNeWYxz8
RL2kOaWo4zkth10cm7exm7aJPm2spl6nFYkAMMTJmB6IPYOooCeCjA15qc9yat6HRoRx2+krzZtW
zkhN9Aw/Gu4UjLFf2bYbr7Ue/IfJpythJrohZuMKT2+vcHYWhkm4pXIrspde82MOvTgQib22gR5C
tzhNUbLz9fRrDnyaWDPnzsx8dOc/302jla/RauUZL0YesaPsWK/8Wjdupq/SuT/OBEChoYywG2gP
njJwG7OFpwRURX/BOT8YADWdLDjKpP6ENjIRX6kPSCZ3cFGIo94L6AYWUdyXuu4PJRnjyn7KrzUu
Bc5c0OQMyzuILfj1LQVSA6s3Aw1i+Q95AIoyR2TLOP9bzGYLlpPsZwWbZ0xobTfOxIJJainrEPuc
ro4D5jHAfXN760KB99F0wLGkf3ktwwqrQOpvEzHpvjXBePPr58JINaJpu2Fn17dKl2A+h/OIxWxz
cW6D6Oo2lC27jHjcj54NnHa5ou15S+/6sqHiSTTR1WIYG+t5r8kfQlI0KAZusZxdCNumz+2CsTF3
vn1KBlouitZEi/zMB+i8WyhABYKwpUGUQi+o+5MFP7kWS8ulBTmhbMBKDzCP9srmC8kf2ZOhUIyW
0YOu2HMQAz/h9ZGbRx8GEJEALaK9ydkpTN3aGnfMM6/WZB1bm+dVUhGR5kh6KEqZDDuQVT7lubWX
vsQmkmAlN22vQjlY99ryiRTY14QkeTLqO7BbGYm4JadB6+1TJpFaJ5HAwlNU/mta5zyjBk3PMdK1
rxSAdKExV7t0ehOpvYtbw9tMpbO1jZ85YjNlGtDiHF/tM7bjp2Qdx7a7Li243mZy75/EvCrBoiz7
5C4InQO2Sy8aS7yr7KL7+WfGXNAn1c0cWoi56dFwZxbru1lc5ok1iDG6TtgtgI62fhTc45zdaQ9Z
YSIym9h6GN+ikYBShvViT/JtwvIF5xu2kXaQ3a/eauuo/yBwtA5wDoxE21SRv3ZHWr2Ac2muWhUQ
2DrJVhPp33luv72iKWgdaPd8qxF50nrLXfrg0ltBFK1dQRQ6lCh6XmzuJ9uJDtEIBtut6Uxo3XVK
zFAVzgZNod20/F/o3F0krbUegm78EJ2/79ro+TCWxMlpX18YfrCrdTdCpC322viYn5Kp+g1YcAm4
Cbl+dowE0b86PxSFc22CZN8rcU3e6Fk/BNF7PVbcz9hwiVm2ovn3efUFeY6D99tSeLJgNWsnZ7de
lEMQdgZEaZP/znTNdtXsdAvag16t4GAHBCZXUR3W43RizGwIVhNGw/fz1hCkqJL3/AfPSB692gbT
QU1mK4ycNuy0QFt4LBmzCoEg6Zi71jDg5pTPBQp4rf1MbY7X3DwIZyyskIfs/4YJ0FAk5sPkBHuV
9TzAnbXvZu8HGNdvQb+wpRUkNHnjtaZLbQXxE/KzTI4k/+YeI2UMA5GcggpDyXdsxFsOd9878png
b0S3sTKcpQXO0CbBk+fJh2GSUJxdoZiVibKLeWOMdc5tOe92iXDPzHRkytwlcdtlachtUUAy4ldQ
02G8tMDsW6bdhZ4BzNCDwmWymhJaFrc9zF9wPO3ead3x6tfNw0vHR+4Tj0hp0o7ahHsqafhICe5t
Nb0IkT3fI4KVHlAmcyQC6FrOD+fHo89Yvqq/RhfuMih8u1DrNEs2aTIsa3SiivXA5aSJH2LwOnm0
teXD6wfmuPRh4setwon2kz9JEhC37ZPqihfH6VZ+FBPPTviagD9Kg5cSq9kcaoQy5pTaNo+WG1wj
Ld56xWaMb8ke0OI+EMEJJsS6YpyMzPYyOahnlrNAhnnUrnme8rvyhlsEucoHu21UjPo91SdDvZ5a
/WBgA09N+qiHh/RWtTvuYt95HZx4HZTZm69NBRaWv7U1dZTCeOlG4yVn1lCgqLB+m7XPeURfs2Of
ksrgkvpf5qfLVMjNaP6XF/uJBLcLD360sU6Gh0ZMQGI7DaJfuoCKuaY33OxdoS9TLUUUQp4q5zRM
A2pgMl2SzbXumSUfuVl8RkVwNPFm9Mo85TYx7q7BpkiaPPSz7tzQ4V1G0Vssru7g7bwcCPzECoCK
/qqMqINnrKwOf8zKb9z+CeRk90FT3aJKBQCNni0JPJdN0UiyTvrJUO4mZ1GovySav2+y8b+F/8LC
KDmwyX3XkIcGWVGwQLQBWt5R8yRlBFP1onRKiLmHVU511+16P6l0OzbOzTXyTZCR1EwswMYw+Ah0
u9u29dAtmormPIeArWCBzjasQ+ZD2yiNH9+ibccQhImStlq3Bu23RbGaHfto+NkhLgxWp4q3eECg
0Onswd9/RzM9usr5LlT7zMCHbatfIx3CcoKEyo2bA2drtAIv1VWEVQTofRQf3qkh0fA1V91THEE7
MkmUWd5vYnC9HMv8pkfRhg5d6gSoymHWUdq3l/I0cTDxwL8Mntp3LhLvgFXBV8Mo31AZefDFPW1g
vvVRElpcJ2JuZiNF14bykHo/RTL95HJjzganXJP8ItzslCVOjP//ZMQdIKXWaCGeomwb3ZVRXfqG
yrpa/euz+QQJ6DoRHiSUwWq8dh8ZLToojDotwZFXHehpXhbGpxWzMNT46S4zAM6AdcLk7LcRzB1C
mtQHJu03QY21IzH3HNYBtJTLrtZbV5QTU9b7OBVfSgzzosub25jzMiuwBvOh/C/u8o+oFv/ZfvXP
H+WnHbG2qJTHCgZHuYrP2YANoq5JAiAWQB7lEvqmiFHvWfcw2Ul6SueFse2A4ON8vheOtk/FQH6W
3xNyb1E6XAJMZzFk2lZjn2CVlcYG4BkBB8W3hrX9M0Spf1Pk/lhYSap/Bqkr/aaRv5AtwksOUMQz
PyIbZluSTp9pXh0nDMAhBY3OehwLw3zw5NgzUIqWtUh53bDkvRx4w2QIb4mzHIP3AqIVO37s6HL5
FTNX2Fw/RKZD2s3w2Bwzk4v3DPCSvZR8xpZF+oRYSxx7fK8QpbETKlYYp7tg4kuqXdTz7on/TA93
uNpDjMVY+Z6RQJXGiE4mL17ohYAQ6oPcMqX157nI6o5eUIENwLzWVwOQV8/iiGWIlSpfkfs/ogu8
IQsuZc+8aMasjoG58pEHtWo96Oq7gabXBtsiBr8vxFZHNKmooPEGf5X5cPoFADCVXalnf5DfuOWV
vi4peWd4I7deriu8Nmm3XKU9f1VXzRUy2sXQpvd858u6XXaqOWUUYqbeL9uVe7rQr7UNnBGMH6YT
b+tYu5GA2c4VK2RJ0ifhRHVKWciNF5mf9HexFmDJrTNZwMBYMgcsd2i8rVNRDCDdM3trpFVE/c29
6lYFtP9SscdQ7ShK5aNfKYFi1NFl7v4U8QKKIgODwRrlKmj4ZrLZFZTBQ6X9aYLNOfaUbbL1TD42
jf7IEi+Nbv708uhbIas5NdYPqfELu8mSXe+IPR/bIsJlWSeWmo4pJecesgV7mgRn3Sg4eOVbyTTc
BOOmcYJ4WfjNG4gpFDz4j/6j1mkJtp5OGF9OHuXYq7YqMD9M1yGrjnWr5WXYOuMlGZwXFuT3eUAM
ZqI9tMNos1Es4jYJDX96RF1Y9CY2MksvM1jK0SFWp8wkXcSpQwS3YX1nBhndjP7dZPJhT937aDAu
RMFX0U3/f5r+tdNvGRTE9JvXoKl3vKy+zcxbJ7lgCK3OflqGBCV2TUEIsqYDMz1IQyOs1j3YMLvW
HnqNJaa9r/xHbD0iLXsJZo8qCnLOLS6hU/34NR4Y8c/CBK2LIeuh5TBJD+uxOQZiuNlGsuqpMSpB
b7piWBWyWXZYe6UZ3VPuGqwW3/ysPbHSzoqK4mtgkcWS2jpuNTipVHqBwDrOVnyWgqwj6E5hsWxt
XVKT0cyuUYSjRcZKbAznB5da2xZavi/djIYulX/p2leKdN04xSa1vvH2DuMwrHx0D8JHexGwhRrb
fODy4kpiT5b38hzDbEpWSIoH3vyOsCwlAvec7bqET3Eq9hEzb637iL8O/bucbKlXnusEn87v1A8k
nmVieXgp6p7ym1V6snRr9+b5/BPS6ViYb818Yx9iqWMjSocYhKbd4ycL1LH/8C8X/M79Nau0rB4W
1Cb3E+6GIJBtrhNpL/XUX7BmwmJcS7Rc6DjfKdY2p1LTZXRHGTfN+qgt815xshGKWTXsvwiBdGtO
2S6Zn/IoAb2iW0/C/2wDPumyu7Idvq6SYhVlWrwq42xF9xWW71mU9ISpDGMS32cObJTpqb7oXR0O
7HMnKM9RxyRaq3zp+BQbpHcxZDvD5G5fTXdWO3/a0l0PBHezMX2ZjfZSxXveuSj1xauO2uPaPQmF
MYwdn/gPZC+OC9OAT/HEMrOQGBE1cGbFs+SRne+AsuRF8eawPIL1h9QTnTT2E1RaUEzGjrat9kMV
XHvjouZX2zG3Q2cdTHJU2qkL/kShLeUYMJ7JtfdEFNBOYhOusCQBX8HC8uRjjMoNIF0Wir1vaVq8
MC5pLR80nH50MwqxG3VU1n0mgqqkZzjVrjv0z+EIQWDPfJKvROZB7RZ3Cxm7c/trF+2N6tUpzKvT
WiEUqZV8RsQTVupNMpQmv2d/XndFdx5hPSvnrFnuDgDJLzbzumiR2BnJbYIjdiH2adO/NjXXoRnC
Be19pfyvbVGNM4wM2OnHzKrX9tNDFfG9tMnVD+xzcym3nrR3A3ltOeneBpPuuwLOrXFHszz9yIRw
S1mKXKBhfvsM0JSOBSr9mAtj2dXovd0YB88g8TcBSIOb2nJo+zOxXMrWMhfFlD0L2KJNUq4zZitD
x4SgyK0U1eq5WaZUcgSQqm9shw7m2k6RzOLr3HknMRb3atI+DRtTXg6HKDLuGlfQID6nc7HLS7bx
pt9O2h/KcY4jCbksBjrX5c5bY3LsCwlGA0+E7b4Nr51t5xOMd6ND6e7j+lHzqugiiS9RrioPk9u0
Dn1Pl5fSWGK0t3IiQDkNwYMOXk7b5jAxaiSVFbLusXW1daoTB4kmupEJqpjFUebNv8bW3gMLFyZn
UImHvWvP246rVx4DU00ZdyYpTxzWy9ZHss+jdmUE06ONki+7mF5r9AuNL01iFi+CF2IFNhMgKP5Z
v0vojhx5khb1ILAcIvdiImZGMdpqBtBy0cxU1qSa1gL4FBEiBhmZUfc3sWluRzZWuOuyxW6M24Fg
g0jdy9BfSoNlj1wFCKTiKDkYLcWKvGDDiDisPfAYltNroolvtik/5ikBHPD80dCKpnLmiXLtL7cr
WGfeFFQNjtC7GbYzHNmpNtDDYxCwmnb07XhhWJ8y/ggaZpms+A6oV0zBlsqpXgEJ3jRI1JxR80/p
Gi+TCtZUtBLtXlb0Bw6wWZE7Bf2iqev/SZ2dWDbaaGr2jUsKuXQpaNqZZLeNXLE2PZEsvYyqVLsJ
zjwi1DBWCo/e+rI0UOxRTYogo0FM77GLcgej2EnDHFs9vnFrWEvBnFtFr3qvbROurjDgGRgN/yaS
YqNlwHV6n9f6ExcCmJ+rAlrSezFmlzZiY560EcsNNdvppvpF86Su/onLwfl9HsCFXZx8bdMhAGuJ
farHlkZJtSdfuvWJD/yPsvPqkRxJr+hfEfQsLoKeBLQv6W1lZfmqF6K6DE3QBhl0v14nZwXIQYAE
DHbRM91d3VlkxGfuPTfJNY9wcx8FP+jWGIDnREszlWN4N1FcBQRcaQxszor1andLLhC/5oSqP0pP
qnN4GUL6/ngnzNfAgZyMcKkgKAidmSYgjmVDlLCNlzdBZnw/MmZvkA4sVGi/ZI23ogJz1UvCbz1X
pyz/KqJnP9ux3vhJKZlKWT0K6t40nfdxUW6zsbiI+T6b2oPsk2/DIGANAtuguzfwlgccntaEIqYs
XbAkgprkJjAsxQtIkHtZhXdSZqRh1s9BAyuSS9AwkJbH1kc8qTXv/Enb9dpL3+P2MOLzjLjiSpzD
2HCSzF0W05NPqVQwP2KK329Zk1AC9osJB0dfGcuHFL87OrclA4512MuDN3rLtHCOHVmpVdseJlTT
QV/uU5OXiXVXFP3khSb4h0R09xteMVKyB1/9joxO3TxdZJjpXfMgCYoIwv5eqLXlVbs4+g215pr1
mU1z97Ybu/8csk8/lGvFa8XMJfZATvMmWZnJ7/fo9O/GZCxj1e4aThhVkUQlAP88mEnz7Mlbvele
DImRT+6yloxvIGMmIQor6bghzV24t1GTLJJB3LWpQMpcrEvB2eXk/nCfjXil7QSmKPhGtlmnNoB/
X/YrobCwpXd8iIAc0ByFHyww7orxRchzzJVs3CzBvBmefATnz7x7oDNhgmUTI+L2axAFu2x4up2C
qb9YJsa0tI3s6uffXPCYKMZ5Nw2/RVVuDVa9ffHbWCP6AAKJK/lk1/d+hqP1N2XfadkjapVjVT50
tN6Z+BN4O1AHy8R57Nxya4Zqwd1IAfPkRdcMgTm309LMqpWXPA8Oc6HpQs1tsYlVDaFt3ELIYi3F
eAAtI3kEcpMP5NIBfV7wqbR/EBe+x9rjZ6pga6XeI/fNsru2LvvzNMM3n9fTa1b2v5Zn+QtsK3oF
/iRfBkwtdnb+RecVy2WPp4JpBLpW9mxd92H1mfs8jMEd1IJtj6Xt5A+YBwct7pKquja68hZh3Lyp
PvFWsVsEL30zfZtNPCIzxiUWpWRnmXjZQNvsA5fsKjd6xJGh8WHw2VrCeZ/z+ScDNENYAb+hQTXW
4lJi8phsVWkh6/DLal3y8npBajLacfN9aZnengiPmIFK/yUwmS+8SbQ7v3qAJ1TfF/kT2/Zpw4oS
wWyjSG2sSa3IpmeXw3WK/gwcgFArKv+L2XQ1f6h+ZzQ/lnyqiv2A/LoIny1EihOZv1lEshbOapPx
RRT6i1L85tabnsoN0zIlaJjKpRfuFSm3jtxAHXHrz5mDv2etMqGgpY7kgWzXPiideYOAipUwSPVF
5SBs5GOPvWPsvuFODLKdlUHiaOBFO6TxrKPqOvA0G7axn9xgY1rbmgUBhxB5J8BQlkmHxqnaYOal
ULqqgengpaWxb9wfNMVOxuoeW7jXg/iFrbLuQExYcl7OaCSc5xKDnxftVQlYKYYEQXyrh/5c/WTI
Q9JZESPA9yj8VYbeNGAPJJq5omaVBSg4/xlLwrlhmHk7J+EtFxvlU+Oig1Mos28dbcxxjMxnDH+y
4Wwlzx1pB3V6qJPvTt0bhHI4wZ9xWGeE2DINxlNyYGSUhYgAb6l05Id40VOkjkSRwDAAmE1ciCbn
qyF8bIDLTXYMVkN1wL2yGtpzhslGTyTg3On5Pul/GvMY/vQTDa954E1ZGuTw1G9FrZBgpaeSTV5F
qnGn7npmP5F+JQBCWIQHZz2nKEijZlP2vFuMIunVyTHsSYd7BYi38Ot3hZeTUKEiP4WU3U7abDrm
9m7Srxi2LG9aApNNtUerW3kPdcN8A+k40XrM/K34Lo/udB2uQvMd5AFQmEXMG8+mDI9hoBFp07RY
GZqgetl9/vXkMMyIBpyFguzbgqohuBnKdx75GTFzm6pb+ykhReAiGXV2FcZ588FzP+I2WA3ONoQ9
NkveAy6kcL7QSIDJq+2TZ24d7yrB1g/LRiHQoQCZswOAI7wJM3f+MtPZ3uCWZnkYYj7GfMWOHFoO
O0Z0XS46v4OYMXvz0RRYaybc2+2M9iAsVlZmrXw+Glm9eTcDb/QUEs2uGKTF1KNZ9VpZI/Lzj9zG
3UCZqJJr4p9K0Z78lh6O7D0yPJP+veNTdrikLA6pmv8f8Opp/xq7OF0rSF8++QvtPkBMVNbw2B+Z
uQTdXY+CvHA/UQpEghuioeocIImluHwxeEgYEEOztZjow89MvW1EFdk4u7Zm4YQGhiYR9BoWO4+H
4doNzxFgAgVHrai/y0qTTos6yv0g7RPdy25ws11MUOrcIDZBOIoeBgJKDKGEtEK2n7cHxlkFHqPi
aqdZMWGrXabup8+nVpMVUU+fgvBtPT+UcDzBGahW77Tz3HMnjxnPTP+LTBOlCRJclkzsgUqOq4wV
qdejtWZTabFGtTV5fHCnoglEUXfw+xypVszQBWEVmcuoZgOX9pqTJOUdbrAz5CyYJ6o0TEUEPKyS
BHcE6raweqqS8kmZt+caW6lbUoSYUiz7Evkf2xrea8EfQRpPZQJSaIglC/YgYXhl6T+d4QEEmeb7
wWJgSDYo88ua5U5NnJhhPbrwvFhHbCjvUrUOoxofShOVEJIQWxbadkA6YdUppVpVobpNIhm4RgkS
AycZ9YaIL1gbU2Fvm0xiieIvypZgZeT7oUyNLaEJ904KHZuwHGJDqRrislyjxx5eYVli+Gy/CDOg
bjeaelVJN71LtXiJHqPa1qw2MvESyxbVX5Y/adqso+v3jzZq5AHk4A2mknlMLj02vKhmEQe4aqBg
fZUuWQsgiWI3Y3DE0Bk9dz8bgP1OZnYpewdRvr+1+cZqdnD0fIyK6uUUjGuoVfuZhRWHCVLI/pjk
17p/0xgZI+vOrr5xxi1iMnteUKIfRCLhoLT7iCmOjTaMq24dOExhTWyDwi1ebRMySOEn8vTX/9gs
euXYm0eHBs5kSx7a+I9F5fzKamhXpYdCOBYqgWxo/omHuCefjBVSHEFAcofwQXgu1X2qvkNavoUu
29VoWv31Vp6xHthmcS+Wdgc5w2iglVghgldZpRu7Se59W1KVZ++SFCRaW4yOmO9wMGt7zWOsz0XI
BMlXhvORQa9SKRWPv5IjdpC4mutHVUYsebg5fHxPnc/o7H6qWRgJ4rXqjummP+EWEGCl/Js1oZk4
LNpiWg6VC9iwx+44l6/JHL0N3XSqCut74PF9MfBuQpGLt5OXp0ejru8z2TqvfjMUa8eQJ+hIVAPb
gecpQ+CD5x8s4Q1pOc05UueD1tiCBM6tdtUi1eIdDu3pKImK6WxO5Co5d3PzCD31vqEudx2+d/pk
CiBtKElFErwBvzGx6RCwYhR6Gbnu4y+rrTsxP6hSnssiJrizaf9M0dFrxo9u6jdNHl0TW59Ll+9l
k7Ns9NkWBuEPyp1uESO2q6R9auzEu2FOLiCDXzCMXhsaO4ejYahgVJrklG3rjr+Uy/y8RQkwosDG
SyIgvyWCBPK+/WO5GVLZbjlZYulg9cAYjVyBTQwPa1wMR2LKHsvEhvr42SKqbBr+dc/Fz6SwNX6U
o689PfaIV7zD8V5yY3BPMzX+KbJPo3qYxEPa3UUq3eTC4yKL92b9VPp/NArDJqgIyeg3U7nH52DH
jw2mBhx/KzfJwAvCPi7OpmQ3gY66jhFiVSyJkG3Wq9rOFiF/ocaV15RLGucUxItnEjcAyzHQE+yn
EiSJHQKjLTVexSF/E70H5dvQMv3v9Itt/IzO6xzzhwKA5Im3DjlmRvhsOn/zlh+Ik0OuVm5fCnqb
SZpbhZvEVelzManNlA2bPvouZbMuOmqVSWabW92fbKKY/NPE3TfcdmU+3dkgExYVUW5O7n5m6YNt
0oNyP8YoIK0aBYNkPK7lvBu5VocJU+0EiAhCSTN1h1yIteKTnUd/q3O2abNw31N/fCjHemcSckWl
F31VXXmQun/KfHfRqDMLzVWPdqkOspfKOpoNU1D6BCcVq5GdY4OYr3mfondVle+9GAFZF48qglQT
sOTD3MOUaFVeC9zyOQlCBN8tiaxhB+099LTj7Exh0F7nFlqc7JpDhAFVmS9ppt5SFz6XNy06Dm8f
LEbzJyziVWWVl6byDnBslhWpPjEFq8HYy05xEQeaiUJP0eCjYI7xCiNCGHyG7v0mTveJ0V8yCQdv
WomI5oKQIMUwy2Et7+DwDOI7r+XoMod1KXHVahKujZeIzYfV1LuKhjgBQBV6Plk9RGcbjBZo9wTT
O5TSOYwd3SXn1Lm6ZbudTXZOepXzj5FchjCFrbvRJfFdHbjbFk9f21FQme89jrmqHfB2bN2OYRNI
zZa73XL7j96ZlsR6T5SRKKLy0IfgS19iRTiFke+WnvMi+QaUtLGuugGTWPkScGDMRDIZ/VaK7GzT
hNMmGbG3Kgq17lX7QokfGgkfybGwWh6r7nDbv2c9S0iL8XPfUynkEe6EFqwMPpj5e5p+2GYepIhQ
fpyF2e/S398ks/nF3ATtMwyCdVKwYK/sU4GUtHaOiWFB0+VhQ0aS9/U6ib9dwvOmkskYVKope+b8
X7RBfEYp/t5lj0NOCYKOEe/HfUTP4lnjvWY64EjvCu91bSTY7jzCkumB5FSxdEWRobgddWSgDWFb
asn3m+xJC3Pv+REpgvUpysr7m31SRtcawmPFWTYoc4+EdhXMoJ7EZyknvi4iXWHMT2nPcTAPB9B8
byalUGagmSBoehb+prGKbRkaWMrbhxHCHHdKM4YLxk2MSVoWXHbCzI4odVTSIvkzQhHwenqbpLkG
YDL6CViPfa0wBuBR2G8BEK7CUX8lpXq8lVYmgpNlEul9g/8mNDTq8Jr4biwJluUdRsz/JSgAIzta
yHW7ONhzuPDcAEw0In51wfvfH2HonFve4RIWoZ8cKyK1YsgoVeDsi8bduuiZ6TGVVr8GgsGsI3Lb
Mh9beoEpOsflJYDkOor8s57LjfM9Jhen7fbBqO9Kchtj7EkYSQfeOLga7GzQhVnTXpAX6ZADxJ7t
1GKuyNsGohjxhlFGKHtT7cthx6V18U3n0gkaWg2AdHy0Z/AIsg9+EprYVL96LuE3QPdgQz3jo9il
CCW6djMyGHVpIr3w23BqeE9sLo0HZnplaG9Kq37Ohmk3fFW2v/UxAGHD3XtWyEctp13rgYn01bsO
mcXMbGteRrEL6UkKpzkmZgWNw96k6pqNwWs2kXNlEyF9+/7ARXaCgxu8RJSVozlf/JtT5rbT4fUI
mG+xNSmN7mIEwyoP3pJq68w/+VRserYVXgKEISt+Ml0+2Tz8Bu4GXjxK9b0QUFLQRicgbuTUbicx
o6HWB7NDoNUZXzBV7wEqdUbyaEgMYc5wMDUaGjCYZp/uegdRbZ/fdbm3M1lGx8hWMYCcK+aUXoUq
l613xufTbOzEeEoGAERuT2SzhR0MS5CTI8tPlmZ5X+hbvky+wYLEngs+wsHkErB/4uGGl1jYtObE
Dq5l9oyHMLD9nawhFOFR8aPkKRzCbds3d339FSgmWQmvPu1BA2+nl3uL+VdMRWt3D13dXIA3043q
tdfCRDHNRW5Pl8LM3vr5ohjUV9aP0s8y8eDVyJsOgTN1ayX1oXM6uHGEipQjAlnua/S8Qta7kr5E
1vF3XFJZU/yExfwaz3d+IX5ctQF8vc3TGXXYi9s7AMtRLP9BoAFAKLqfcw3uOfrOoJ9U6r0s/qRs
37AnJ+gR+7S8JPBJj0zod11cLLMG3f2GRqrEA53WL4N5BS4FYJV1DeojK373p1vDFa+9P4bsthro
j0BXFud666Z8bfODku+joUbH+IjBB3o43seSUWfBPJQ5Njs/rqK7amboa0wLlHsEJDDc/pAObL3i
w6rwlWb+qyDAbZ7eVPTTluaqo3GOul3Y/rmFtBmaolqIB6pUk0UTHO69770i1NqoijV/iIaYsreS
p0pdZz9/MLzHITA+De8+H/Waxf0i1ghj/F9ZuidINQvclXUTf5bIZEktW4vaACYMWNsYFhOHVDT/
WlzzY753R7Q7QHsot7eN8zslBq5TY+9hoyusZ5v0P9r/gqavRh42k2s5gXaESYS8sNr39KFw11Cf
Z5vber7HCRI2dzebm2eaa5vDLEG7nBNtGkzw6NrskzjopS6GhyLOlq6PsIgFBIGR0cBKYcJe5z22
JbdbcG/n7vXmWyqJbUrZuY8gIUTVbty02YGBOYw/UQ2oUgPeSMd2FWNJ0K5aCWR0C5aRcGecDVKu
vYwFo77hKwWUQa+HF1mFEmUhiHKIgrusPwtnr55ZtBgUoPmuv/InjWZxHO9GXMF+dp/mV4TgyE+N
xmUc8xIll6wHhPctmLjFG2a2Q/iU9Jd53g7ylCb43Vb+R1jdYFzvFcI8rdh7Ws3aUJx0B+iFe5uT
xvu1xnDjsF93IPi33FjBdOpNvfRALPctz9YlSW/L+vDRKxlIkf/G9nJS2bFxwi34vWPQMk9yv5ED
8PCgvw8pDwxCKBVDyda78k5RH/e8V8mWdAEGNO3F6X9Lg0xq++xwp8HEovewnxMzIXJVXYhU6OL2
6HOhNyNW2WFpGZcuqTdjZ9wFx6x79oB4SOs5Zq45Ff4erb5fHAAurrLCZHV0VKwcSZ5dBnfkj2JM
Hr+EXRhbN7HaSzV+FEQyD8YY3yGTKFcGqDJPq3DRDdmxn5R1SBOd8f2hSymR40Hvomr3ESRMubsW
KFj6aepeYv4keGsZz0OGmvSqZzQEJwgdh8wKa2cO5RMhscZRNOlqlqq8zHErrqjqVtGsYG9guVm7
WR2uY2lCSnQCh5Us85HWhHYlcYmTTulU6FeWRliuwxYFd5G7+P1hY02At55FvcXz2gEA50RoA986
jGZ8pz3wYyOUNo5sw0lXhH1/dijv2LwXb6R6zpvW3cPWISI7sX/ZCX1qXWZnIhtXHPjxQYBHP0WQ
FFnehXSNANdRNxxSAF/HDnwaEvG6PieGW5BD0easdWhz7aiPX12nhwUIl2j71w+JyOUbH9YoQ2//
FW/AziQI+YHshuIJXbtHZd8invnKKrQAZp9NF9BP3lF2Dppoo+T9cZmDubfIDr8rr5I+ZY8vRgSH
xKy9SyChcXXdnG1Kd0as7FXmau7mYFtNBDZOZeAeGQF/p84EPc4OPkxSGiivhmBN7rxxbOsECKKc
42VDGgV8MTODhdK4fwaVi2PHaukYVvq3BJS5abUoVtrMEI/OAy5PaE24v8Jxp2q6iMma290wscsb
w97dhX5xH45Twxd1YZQGcbTpXZD8mvD3vYW6MbxBAfq+blDdKnn02qzG6VD7TF5s45BrbfAX7K/K
HqtN0fYr8trHU3KbzYkAtGreTdYhzktvp8DRycIg9xbvwqQhJ1e+eyyQyfIYtvdNmVSYffFPUo+C
nkmHC9Dh4NAppt+RIJ01cC1nWyRxekrSO3eYzWOlX9LAq08gGC2dopqxbY2/lTmZWQLF9s2UuUM0
I33TTbMv4x00OdxAmI02Ttl+hGkPXpUL18vARjpxqpaBx4Mt2EXez/rKB+cehVqOaar2Mw8whE6I
+lbA4BnVU56X7tkVv/BNOMSq+h2Z+YwCxrhvgW9SAsZs9rQV7Gafawhz0HnGtDMbG2lGX6Oo4WCS
6hsk9XBIHMlRXlcfKVKrszIiktZVsY+96meYmMij14YYFKXHdjQOno/Jz4uaap1ZzrqEvbqmVWWs
ZuRy2xHZzdX22EHEMSKYGYlgdZb0Mjmy2IN5AwYntKMXPVW4OaWmryVMaaH1FKKK2s6RjnadQcVe
OcdmdmHb43pjE++iwioiKoMRIQS4vnGWN1khVINE5fsEjwy2r+GMTxrDEz0DIWg5czCnvI3bU8yG
g4+xIyc/eV2xiZ+qcV6AdRJiirC+XGJ2lTvfAr9T+O/djeId3CyMztw8uUZzQ+n09nZs2ufAxsyW
FfUFuh9rg2oUcI5L5+SWzy107H3vIdxkwLglJxouEPjFpgKjFzvnXItpV7tMkOweUiwceHITuEVJ
uOCsKhz2rwaA1HmmKvI0kIgRwCk00w27N3CoUzIytTORgaZoyRtUmZETqVePgmYnEnc13IywqabZ
k0V6C/VgdRuP1Z2V30QwHMki0cnGHyx96ZO2vyAr/nJUJvczaI64tM6FguNS9BNRhykqr5QrK8jv
Zx6GBTqtcFnMyHjbFK5gWAVfrsWJLhPz1jnGlEoFYTqFD60a+BArWe92OuRPShcvYNvYbGKbb5Ju
3ATWgP/eTwjvMIZXK8k8mO1SbEL9VKeiubOT9MeRTroVeEtRtRr+qtUuQDbJoEJUQAB06u8mjCvP
EvNh6A/zyjIq3Kap9xAaLNHs28iiC1/SVnlry9HfTd6zj+4FYTo7xK/F0pamuxJIx8oC/z6osnQz
kvpB7RTy+hbaWIvc+CaxgXGBhZcQWEWKsh5BSjsJgLARRLbJDt4s3WEXAjK+jzy8sYz6FtnBAMp1
YpC+UpoFTlgCOXQ669lJPFwZIVnbrhi/zdSGGJeWHmru8nmmCSP0dIBqxPeqjNXWmM9mQbs21Ej1
oDThwib3x9YEcOsaOulfTPtSN8c6GT+D1s8xjdOeKBv5anEzh87V8D3ouDqza67Omfk7xmNwiMzR
29azf2+OUh58D5StobOToRrmQKa9noCHL9IZlm/PAo7KGBe3noY9NMjjxNDr1CBGiFCHRK14TBh9
78NOLlWNwb0G1LNw/mBeCsiKh70QDd/SML+MyjzYMXjhoPXq/cyOWqIViqX7iPTDlfDJEx8zkGdM
D4jKnGvYfEyxtWOO52D+hPkWj/RsOjG9RWapNU6sAeqjitbNzbwej1xNutiaducBuxMHvmdiHYoy
XwXM2bumuiN1HtU6l8vaZ31u2fQuSaGJuYLHnA7IgqGeEVY9q/6QeLAvSC2nfpzDTZyHsOEdA0c5
4BhbyoqchLFdpnJYJF51uD3kd7MLtstgsIUqrcX999AYdrwzULT5NXD/SnL45sYJNeh74NeMlvNw
Ocd1fmYU2S/t8JKGbn5szIiF5NQ0GBZI91ACVoLx6o3OoSirALuVz10Qd1swzbQChl6H0xCBnCtq
uloVYBDRUDZ9iza8QtsU+qLb5yFawe6jq33n7FTk1LQo1iK/vmsCi4y/gMKM+6lasYAqmMfH8To3
auNQEEjtmj1O35yTMzVudrHKgo/HKkeN3UfSdb+561NBlw5A4LLdiYnKwsCBtAa5Li1wZG3YHooY
lbYZt+k6pN93yiTZCNv7qWP/NVPWmv+cLDnzg20kUL3lhYmLk/UsLtL3XAXDce6CBwR4LvY1eKPk
2oFYd3mXdO/hQ0QBGDb8+4715RTUXJ44GZ3I9RaNHMFVQOPAp4JbPgha+r+k+WagdJX5DaA0xu5O
F1jXpFE7MBf8mpkiDtcEAunXBHvr5qlRBRLJRA73va6JtpTWU1tL91wSqQDiBiEsvGzBSIgd4z26
/DNoa/s5itm8Di4AZN06f2BSmeTS4y4f5zg8zzcZ9kDz4PbWLq8j++ii0sn4Gqca5cnS4ecT1zJ1
u4l7E1ly8QKUsNg0MH9xpMUX0UB+nOXMt6aGp2u1f0RovMVZT1kDAdCrGoUegjmkasZNY+PfyDpE
kcwtgEzrAEh+ClWYnrnt3e6BrcPeJBALC1N4SDIA/HYK7Yt2H/QsreOqKbwBvvJobFTg3uBt9kmg
CWHT2i2gxtBJ++aejxDxWcea3E9TIJGFl6y8McLxKnl6gP1iAHQuJvOTBdnu8oafLTZmflFN7Tyr
ACZbBWA1tYxsPVH+vEnxkbjj+M7o3iBVYCUq5Gcq75tDV6KWcCzrBVPAY0NdeZllenDpHe4A49+x
+ek3lGrPqOVJcrPQYVUtf6J68jezhxoAMDfQPM9vebU8dgDtuber0+xip5jAry594Zn0ormNKtpg
HhvN9gdM1c9xeu270Tt3md+tqN3rxvoux0KcJ0QMpsv60hXxGXpEe3Qhcpleg9y68oB+0BikY3r2
A5aPbh4eTWG8RyOqPZpMZonmzZAQPk+6uI0IB+iKk3xgzMNgUzQnn2D4xxJeHLD18FDHYt8b9C3o
kPXayrmJBmkfx7GTFzaty8aI3mvI6uhx1rMHS2+ATrUgbBSdc4paDg5b2IdMK0jFu/fnHoV7Gr8P
Q1ScwulKMmGMjuQWjOIzaSpoyDMZWitHdThnjaTfp0G+ckBiofM6YRaA42P27xjg91OakyIaTd+l
MNytnx57Uq4Iot81XWAvtOuxVi/1L/EqeFpSpkw9Ot/SQ7KTapS/fPuAQ1jNqYC5incyGpbSVh9D
4NBgVBGgs/jDCqZn7s5tSzO+8ybOrkGDRLM7wt+sMkV83t1S3nsMrkNbG2fF1rAc5Qjj2tvnauLE
QtQrgvnRM6vwUozkxQ+WzwU+AeLtGOYDLCHyiaolLhUiJrhWCHzzfaGDmzYifU90bF98BE61kQBs
U+a0w7sGocQeXuoOU2bqAJcpbzrHwBz3QQZ4twyKYcdO4rsTDPQRiICpzkxvJTH3mEn7wAYQaBKg
yN3ANxoPftH63cmP9MZO+eMSPkBauKW3s3Yz1L4hEpqsnnZGEZnYOm0WJi41H48y4WvC3pY629TW
I2p3FCRoYBeykX8QirOhN0Ii5orwolz5mChkqjaHzCrxcqILlAAZOEIAtHylt0HofluuYoyZlPDb
m/BUdqlPfp1cNaM1r0aPuAemmcfY7ur3FE2eDBtFE5BXiADCe8sw8MLvRwOTQ9eBg5nJZBoVikIm
sauU93lRlDdylUx+STmCXZIhUpp9mL0jbtxhaLc+urvGdu7qsX0RsUG6T51cPQdtoowdFs5odjt/
HF4DSPsdHNghZp9CE0SuhdmO2K2SYYNWGntvqU6tRr9iee3enL1fBcFtFc+42hnsrOKw78mypFUZ
R70Yw8Za088g48yOw9TB3kmqO6CQEZCFrZxcTC54NnG6f5HdFcIyrI48J/bmXwSZBWT89PE6MR9M
wz/V2BOxzq0UBqOVP3foYtKDo/SwGTgldxXyshZK+yqeEFLCmyFKeQ7GZT6Hu3+p8swCquPMKzgH
6aoNKSpqH4i1C6bcQ3+LI7XzUUvL9L00HuoIYUqVtgQQWk9h5A3/iOn9f8W4oo7jn3+9/Zqvqp5g
gifdXzGj//Gjc/qlqrb67f77z/ovv4gw0n//wqvP7vO//GDNU9RNV/2jpoefVuf/+ALklt5+5v/1
P/7Tz1+/y9NU//z9n78qXXa33y0GBP6f41hNn7zj/z3A9S6Nf9T/+Pn/yG813b+Bwfa80PdCC5eJ
INn1H/mt4m+3WF0vDAl0tqwQPwF5xv8e4GrZf3OhPfihg4PPdn2HZN62Yg/59382zb95oe2J0CIa
2BdBGPx/Alwt+5bc/J/yW0EOBp4gBVyEgmRAV/y3JHDeJ0pEenK6Y6snxniu7KUSM/DlojEaj6lM
JPydXQYxQwvO+Pwx95qEDC7lOFYfrK2QaAvYer4YOHQRzji4gkUpSFCnFYF4FBbKv42KhcwQ8pqe
wkUfEOimNm6o8Kx2HkcUGWaDleFX5eI9aadE+XsIy9pOLg1ICfFTNnnYlBtRJ1kJT2VK0bM55gyU
mPN8jD5SdxzU25hMM7zHboQNAhpimnsWk0Yyt+CM2bARSAF8SOWkRve6lY+NwiS18T2NC3rldapW
yAnNxHosbN0LTAVUgeMeerGFVYqR48CMH1O/mSDoKOo8Y4AIS4E+mq6jtT+V2/j1zN8qjMxdKFtP
XKRvlerqhnWfrrx66t2Vqzr9NaDU8rYTZkT71AKoQXMX3QJTW+G6n03IoG3ljBhP3TkZey6jtLsS
MpcQAVtptFe94UYxI1ks0ktBLd4x6e796ODqrPx1EIdc8jZktQ6hucarKrUP/xCp/5tduikqNyBM
76xuBOt+MC5wk7kKOLw7KNNukMAnzF1qVWUUmPd6w2/TDY2Y/K5UTOpAVYvm1wYeUoEdQkVKbBYa
rhtCNihKbiUIAMFhYuRhAXKj1H12mr9UEb1A2zOYXHDLykdr/mXHVmms8wFa5TJMutl8saZCYR3g
Ph8lRapyzXwTRBYMVhqNaezqY9JWIeIkcwjywH8KtKQKZiBMOtaq7Gj3vSuZZxX0cD5TW1e/lql9
hLyJj8Y9AwFhqjzF81sJc0tMpF/vK6/ROjwnbCv10RFNN/rrSJVEGGxHIamfCSHspGW9p7EdyvkO
SXTVoq9sp6B6zUgBl9kjI99q8E5WC1PLgOcD5umm2p3C6hv+mWc8hUBQVfvpZFVMlxWXuaIr8R3Q
SenbREAKsaRmMeTGhTlOKcedS4BTT2BqShIwjCO7t1jZhbSMQ3dvSGEZ0YWCvRH5qfZrH3C5JlaE
FMi8qP2gJ7OUiFmbwQZKy6PjMqFv146OJnnfVLnJvsHsXM8++3HcuQdfcpmcBR8ongG2bd2TkXt1
DBXU+TfqzmxJbiPLtr/SH3BRBgccgOM15ojMiBzJJPUCI5kkZsAxD1/fC8G2a2KSl2n9eNvKytRS
SUJgcD9+zt5r4zDfKhqr9XYYwThUOyt2gmyf+3U/eBh2Z0DfAHsiHRX9XuOxVggvygCv9WxN1fDa
D2xH90OqxhbsODqaXdjoxLgh+K3MSfULY97LZFLUV0c37ermM7cLBaKnk55/iE2YKzlUE8SMddz7
lbxEPX7pVVsYdnI3lZbOz9ZEk+scYreNCWcyPQTpuscwTuDEEG4Mbp+PDKvNvxbIOxP8fmZTMzKq
iqatiA5xShFNd8gN+24ngAEOR9tLKvwETlgJ91tsxUm+S7uxgTBdha5YDWOhcZMJJQYBY0cyaTbz
Ttf/uDof1JmqKxR39JfrZGUoA8ni3MRlQlSkQJcMTzXTh5y04B+ehAe6jt2C3mJue/1F0fFjFjv5
0eSfQcJIMgc8x7TQ08exIT+jfASCkc0a3lTVj+jz26akSX7dtv5XW/f/c1/+ZS+/09+Lp7b+/r09
f9H/P+zgtvzbDv607K3/dVPW37/8so8vf9f/7OO2+R/41B6jTJNerZL8lZ/7OKbN/7imw+SIoYin
fJOw9f/Zxm31H5e/bCvwZmyvlu/9323ctv9jmYxAfM+xJRu96/9vtvEl6/3fuzgx8Kbnc3WEuvuu
5ZhvUtidVLjhjJvofpQkdTp1kmyrgDjDscQfz9J1CMvmbBXExDaejIGi65WJScfKspahbgvPMxnD
1ei0l3QYY8pyuNdxezcNiqAcf4J70cUABYxoP2T89XYMfxi67c5L9KFdj495oN0DCWTpNvKWxsfK
6LW9URoXktnf45aI9m0qxoPhz/k5si//elj3P6uV/yq6/J4kq7ahBvrDz1emJaVnOiZFkaBc0t++
PHJGXf7X/6fWkQvavA7vgWAUR3LkJ/QQZks/PHB307nsawUSCTNFlMbi1ODRKwvmyAwY6882kB87
sW5Gy0T54BkrU0MyswxGIe9cJS/Cm4ckfJppNENtCjtpvXlIdBWjVnpZhhUsTtZe7qAGBI6/Qmed
nAoILFj9LXodWEYDuNNI6Jm099OPGcYaYrv5i0stdYjwwuBzd5PT3y/P5mX89fJs5XmCZpi0pK9s
c7nJ/7qJXadLl/Itvi/rNkYFb9qbWWHNNcBv8A4I8zR6ZrrG0ABQLh6emHwdmPswJ/Gmj/iMhnOH
DvVJu+IFrVtwqt2HMnAoAGVn3DbaAV+GV8GkFWm08XjHvwpZUlhsORsRHetMD4aHYqF09jm38SH1
229+Q604pykKA8DwQ0xKiejU0YuZzf/9x1/fkH+VwXBUlm8XZ7FUyrfl8nn/+8dnziCNUbfJPboq
hmcKm7CLlVn6ltxENtteZHYfFLieGzVbwdFT07DYQvz7MLl751KuH+uba+Fg4GJM9bgey+Vc8O9r
iZJ2IIbGiugQ6ngfVnl3ZK+LEzQdaNLtnd0xEyWlNkpn7w59CUZ2DDliO8XnUSs8mMl06l3R7mxT
NpsYRVfZfg4K37xFpUtoEk0RB9VjZX7MNM06VxUJxhD+a7Z7pt1tDlivsZLt2MaPBSHWG6/v51sB
g5W0WQ6WPUU4EByF1YZz5D7V9jPDE1DPDOSq2Z1OWi+Bb3GPbzsg0sOkRZHwRY6m2HgjJDwj5XOj
5gYg8hGH/T85AZPHwk2/ZGQEbeJanLOmFBdkmxu7QmHnwzpdhx1OdLyznii/dH0rUJ6gKBuheR1N
2kRRUn3y3SkkinIMYToLGrVR7j6Mg0fnCDmQSu5C7C2vhczuoNltvSho7olQvE1Zpx/CQu3GyRSX
pBX6c4Jh2dFQEea6E8h25xBBvXoM+95dOzy5bWDNVNay48kkUIcYn8WnGUmNY9YahySJ5370CoLQ
uX3n5VhWsjfvBus8YlVHgRaX5pv3NO/dtJYj76mvB+dG5Hh9YSqvs8h6VeZIZyqd0h2tpunoJ5W4
aG2WR/ALNQNG42e1wD7PIfpPq+4fFgzfWcYDLmpGuujLevevBSP0s5l4lyVkIcTaJgoAFZ3RIYQf
zBNbZQ9HlUsIgrE8frfGwNx33ULITcURtcrzmOHQqPFNBynNS/js8/6de/XbrmBzOraEkq4lBF/3
cvT91/X1TgMqlf7VfdWWa1qAaPsb63Odo3rHml5/FDMquBFZSK4NdbDnjEwOiPEY8XHJ9LTItLK/
Ri0gtKjUSMiS6Oj1ibn7+2XK5YT9yyO12LAt9Aj8N/95u/REKJqq0GrK+xFLPDhZ9B30qr4ivEdT
bJThrUIsuknr4BbMx3jntj0gOURR6D3BJ3M08DqKYCdfSF9WGSOmIycEuvNMZM0zZutNBalIMsZh
gDX+oBk3bnjFOIzhZt77vTrV5C3dIB10zParbBt1NgPTuSkIp3mskYwRjwTvQEFooHHtjQ91h6fT
nTziIGRvrAWuz1UzO87NdTX3GVMdQlv9+PtdEvRJ3t4lzknKoqEufYd199eHmQd2M8EVzu4RDkBE
DaIlCokGot2kh96eqnVqMbqO64zIZdC/G1Qa5UffBW9tp1mxG8kuH5b8JxfIzYWht4GzzRoPCohr
OCbJ4e+Xa/32ndLSYTtl/aZe9OTbd68xCdEDE4OQObdZoIS1GQz3FvPjgiWc4n0eGNzvjBSICXZm
TByBHzznafBDZAKLmPow8E6+jG12M3tUdQl7pEsuxH5cdky391+kLZJ3Puiluv31Hts29S18MZ/W
lIdk5Nd7PDu+MzhWI+6sbCTuaYK3UprDbVuZMealuF11udi7aK1XMykROy+M8BNMPTE9pUMKcOlv
OrpgGLUdpm6IwGgM8CWhNyZcJtp2lsCGsKj2rTgoIFAghFuUOtcaIsFPokMkdaLQ366/lHEfqjSj
uLhV8oD+BYBHBGzvnef028fHT0YtJSmZacXx29/8ZAXXPEj5ybn+mOBYXvsYCA6TFxmXYIYKEBtO
gcWjtHdoNv6JO/VtNszuliIYvXxksyt732ID2JxfRjdhNnzIaolJZ6YrjOI+3i99JJKLxRYS3ZeY
IMFOa3Xz9x9hL4XjLysIP0I60jZNJi08wTcLcab9GcuOsO6unyFPi1T6igCKMRmgBYdo5a87rKhR
0gRBUh9rkHDLsuw8GsiT79sa+b9Z07biyO0diwbGnNGjvxS2wO3R0ZzuGnzDaYxHSFVf3Ba3KHJl
/IMWc0dmiaup5xvKIsiHBSeBv/8+8af3UtnO0vf06J+4y0P810LucyYJjTERsM0/RRrOo2nFsAsd
CLFzrR6ipQi1OWbdmN3wMhfpxzrp/IeusSgn8+4hqmgJvHNJvy1H3PLrqc+Wlsedf1MsOyNy8qoA
hwgMCffHPNy4WTiAxbe+iV6BZ8NuEusp//nxOLmHWDX7Z5opG8e+b4hVRuYb9C8TZiHkrk5E3CFV
r1HCYX3nUn9birhUj46xY0rbZll6s3L2rp6jxB+41GvJ0ErCAOharkbZZDddkAIXYshJ98h/mgxc
SKkZxpcsOlRV7L53Lb9vyVyLksKRJj3x38psvxNdVhuFdefBkaFG644j4cQI/x08R/7ZGyUKgeVx
hhIvVGqRiB3FrtxOqLhW5tz4BxqZgsl4EewTKKBeLqFed2b2zoXK32sb0+MaHc+juqHQevPKzYnn
a6cl596zixcjRwkek97x0Njye+1W4XNu0LucDbRMGGYezc5NnltdP9t1Vlx62//sGDkZ0cvfovhT
Wycs9YE2EJ5ThkZrWcAcmXOap1iZaXQ9Z5pKH87qrQGAX4ROdEMrVFzsDtExWu5zQkxpgCL7Fi8k
gLt5mnHdE9Jqo5CpdZI/NyDLjK65NSt3eqi8et+NCqdwHa+BktnYQQgMW2rHd9bPP5ybhHRt32Yq
ynHlty3DgQwfj12r7qql0hzFCJAQoH+DvRMUVujtliH+/rr85InVX0LtvpSgG26sivvwzpv+ZpbB
IY7rsJQtHIYa/PGbA3Zu5UYzOUFzF2ostyFEs1DX8xF3OAzlYUv7MuBswnVOiSWOgxF+jF2kQoru
3I7p/bf//eUsd4WejEWThwL012Wr9UTeZYYz3E2Ep8Slb5xR/NbUdJimahHT1dZETV+3P+xkIOdC
HpeR43L0+aM9Gqv37pD1h5WUJUBKxXhpaUotr/2/VtIALB7aQTXeWcP0qDuzvISASL0Vqp1ob8io
2qvGWHQq8dque+/WL1tOQ8trnMAEA8tDq2cG9Dg54Y03pGTClEAVnF3LgCNDMrRWLY3ollCWg4je
X3X/sJRJ4S4dCs5kPOs3q27OG6Vpo+BLWmohCVLXABPiMR3H1xDk2yTD1yWCEZ0Uep6dzXgKj8A2
iPvnvz9b6w91g0TQqyjYlRLW21JJOF2oStnKuxTex62Dl2odutaCrO6TS6oBx8aNOW/wmsw3uSz2
MurzXakDY69dcpByOUBAgUieDJeQORWxkCU3b1TpMcrLLTrw8Wgk88Uw8NPQd7cPdpzI+wwD7t9/
iPh9oePVtF1bLPvZck769Y2oTEZFQ2XJO691kz2ciGw7t+nrbIysX/6Y70JMTdNU1k+2/Yzrt76E
QX70nFpvYF8jnLGjghx4x1k5OhBHS0XD5u+XaC3ly5vyZrnNNmYzLpQ266+XaLqEYU6gY2j6411B
3ATOxG8PfeVcijSXpzr46gm3PF77VnOEKaHUxTmc0Avp+TMj9elhHJf4v8HGZorXu3cKTBVzqTFZ
0N8k/3Z7/dhkbACuIw+TY7QVbRef999/yh8+v19+yZtqk9op79Mhknd57n4Ko/gk/OSdg5L9x7vF
UkgzVHAAeftmspgltQqVdWf5Q3ZfRqQUyAHscJbIfIOEm1hCCU1pjqqvQxF+SlXy/fpnfYgIK6tI
gEZE6Gv6oeO0YQwI9cL6EiP5WjdD7+8E3PokXLQhNvRYP0CzPjjlkUnUl+XDhZVpXiqZ5DcEloMR
dvCEh/6n1rbvBdLd28oLSE7IQXHnhv3OR/mnOtHhWzTZkti2TffN8tAk9uz3IC7vJP7PD4npP4mY
431fI2wmDZ2WqklocO3ZJp6I+muoA4/x85BsS3+SiFnmYEXSsnynoWf/Ya1wmBnQyOM/ynpbSwC2
G60C+NRd4anbatD2h7bEze8mlnOj1cOE9evGBuXPwNmlWZGiBqTdjw28sPeSAMyV7qRxCjtpPmLn
uh6O7HT+mjH0uyfNJN7g9KsRrhZwT1Ah6aV9O8QUUaYInJu+roaf53NkMzXqLDs/qKV9abtw9OD/
+R8TRXHS5vd/f9nF8jb/+t0yk2BSYnk+Wobf+i9x7Q9EuRpQs5fuQGET1hTUMIyh7zE3LHyfoD0a
DXNGQGhvc0QO6laiXdfvbnu/FwYecBo8pKbN+c3y3ixyfdP0gDpDkm2W1qVRyPpjgT9zsuGEVUUB
A86HxmYyYl7hCww3uYB9VPFi36BU2BbDAlITJRs2YQqXuv4ngyKjUnf80Ars7P1y0KAQUqvKI53b
dJqnv9/JtyINvmaun5p5OdwJC3j9ryugFUtFGNJs3GkAcZNswzvkyUjHrdGBd9CrB5QdeJCQsHGy
BokQUZ12tSRuk7dyVdXeyXCc11Cb27EAeEHqzanDrofC4qWgKYfh9oWpLjyDISCiMApQ3zaEQoK2
1msCowtsXuR4DhnSvbAklb63PJKUkrYkcUi9M8z5vXViKwZjchGmKDZY+815JcgcJrFeJe9GiyC5
IA7my5DMp9kf9WfmtbzRy0MMmDbdzA5aUtxxWz/W444aeQbruy18N992w4zzLkIFh6ZXpBITZRF9
d53Xa6FqgqE8vvOQfi9OFFfNkJlRAq+8fLtN9b6FUNiy78Akm9sKtRZzboBl1vRk4/fAATqhFLV9
yJQVHJs8abaD4YzHLE7A/bsfr6eFif8pVDNVbhwJ61EKwDbhXvpV+wEmLnkjQUYLGqG84TdUG9c6
qBEkyXqxdTZ8fB4DKZ431yaZA19lGwvr3Q35j7+UGtL06ZwgYHpT2JYyRZedR85dE5ZIH2PEhZOe
X62kopjuZ/tn0Y/qHGl3fTINOexCMZK04WBetZAP7REGJfvYc52VS1bO2l4GHddpR270+HBT92hm
0Yvs0mj/zlP6fVHiKWGPE4zPF9XTm7fLtnC1FQaLPBvJrUnY5DmqEQ9kE2ezLoOF5ndDfpvatNnQ
n5XbEDQfknigicupNEQvDm4IyKxhOrcJaZwKJdA6MEhH7YiZXGeZ/Tjn8rPW1Q+Pfi9OS46pBRvD
jsoDWuly/KikFR/L4ZtsBv90Lf3//iPF7zsOM2UhqJWYS/vibWcex1vn2Wgv74gQh1lEbsa+CrS/
rxf6JyPdaici6PzXryVF6XFpQcFcrv1bXjhC16oZDOMcWwSj2P3u71enfq9QuDo01y49SkZtjL5/
OYTADUSPiH+A5MwF5z0QS+4XJslFPSFKWZfZG/bwCiFVB5SlKr+1zI/X7cDnnavcO2UNtOrQCnZt
12qo7AVR7V66G1A3bfthtDdObwBfCcDyqPTFNpjnXCc7cXMbl/V4Nu3xrrINYy1rYFk29q9D6PTu
rpzMBQen9OfrH4WjoAqyeVI27zX+0dqjFv4W0fTewWov4Ta4gPaEC+yiPovFIPTzbBlZ98ZQGhuD
/yML2TV4BxjKy7Q7V56yd6hupjl4jpvnoAPKYc6duTM4cIWCqdz1pMzOk97HUfLg9wPocJ3rz4pd
8rYv7OdSoNDvNSrouoBEIPDFrkXIe2voIYFdiC7dWGilvWNsJixkIo69TQWweTINiNNL+1hFGNkT
AxOeCJZ8PgwmjVOH7zxm6+cA6NcCYBmo0rUjMcClz/pmRcyKvkrDDjLMtQCY9RhdKvNw/c6d6p/G
gcvWeVofEavT/W0n9K8G9Kw+1Z8UTnQ3yfTjWLnbIAm9S2g7n8hXULvrjMk0aaxmqsTmZIeAVcax
AbcHLHUqdAGshHCYanJB7J9InYuelG/l3LXobo797ygrqy3lbkeqeIWRWJF/MXSokBoofYZsCY7g
sEvEiKZ0uu8M5+66l+bkDB8na+xvwjY7hGl1aZO5fzCA1XgDOGc2tIyBPtkFUAzFPjBIR/25Sqeh
jzc+6c7pVOmjTKDBXNeBzDPMVRQHxiYfSw/LOAmVSC+TW8R/23TJ7zV7PVEjVl9jRh/roRn1hlTh
1yjzlswV4OVzgUZtSPtilXhog9qFOLBUW5Y5sb5EBAjWLITkHFWwZP2vjl/cZwbVDFEemzH1sWHm
7oWop1XtmPGZOgZPeh7mGOosPiQS2fYGuJfFbHgfAhTelsqOtj8vPkdqpkaDv3P6oQeDvCcZf2uL
foDzrL6jf9pNQUHkcmueWpd/Mrj0kpMv45AMYWGhcd0sc861NWL9C8fh7HoGn6qVvbZB5dzLKgTZ
1quVjWrh/toqwWcHwMeERYs/D4ZPZD7n/aVV4/TJCrqPQwdmLO2778qnAl4E0TAavuVzEh7dQb4S
vgN7BfkEDHowKG3lYfGRwbQPY0NvkwYzCYJSrIYmwPSxOUZyrm8JtINfSBmt0kRcREP/hg4rVvZ8
5s+NBqNfyIXdXGtQ5vAix/bDYKbx/rq09jPlovJXVjjl37yS2XTZb0a8pTwxvsPrt27Cvtg3voFc
W6f7QeLitF0eTCY4mywdIKPUoNqqrN5iLl65nNcuVWZZx7EYv4BzLG6KkDTUmFUOw0m8R7XwMNXj
uO+z2iHQkbCrMm1AC/iWs60AB9eDdyCIiPsaEu8g09tw5uygm4eOJqdJIqpqhXm+ajDGqvfXgEt6
yFGxJHPbXBejcG7sO9qZxmLRZe6eByfLhNajYTPfdiYCzppImsqZZwi3QXm0SYCiiACmkg01yIt4
ungmcBcXBT2OsGYlgoi4tjaVCBcMc9/61bBehig2aWVrJ+vzetWK8cW+V0AiGaW1JJmn0Ve8Ds7j
2DbR0SgzYj8bZ5d30rlxNNk9dL/WvUkzuSSslFyHRQchdLhdhRGBOvnSbfVNWqKe0x5Q5AK1JnDh
Js7MI28phJIqmXcG5QfIBfOlSGSNXkH12+tbqEns2gVm9M0KuJS0SHsAYQFxAEFuPs5t8mhH48Wm
H7WfXeFvQBd6JD/0wQEke3VA3TFdQJnfMssVl96/41/VP1sCck8Dv3Vw5+fq6i079nPWbMnke77+
rKhpwV+HhNeM1cgg9uIEfveS0m9Z20sr1Y+T8JS2BzvS6HVH95NXJ/DwZm3v+KTuoMATUMxwQfKv
W7kzYLBuxm+C+AFypTheX7VEyGBfNuYNNTeuQUfit0lMB8MzqWRh/k/ZffKZ1UPvzA7XY6hl1gQP
tNGxXF58h/NBRtgqrzZF8oL27H+oigQi4cbkYyZkh1VoipYz33UUca3j4VsF+0aLkSmE9REEZKyM
jrQ0UJcgLmPfb4+jY5UbIruXzkQX7BJSqc2WVRejyv662F0HlLlJZr0Zk8rW5BfM9+eh9j6kVaXP
4wAzOBi9ABBY3DMyfgBlORJczbsy/Xym109xnvUltxeIpGd7DxW4yIemK16ufw1VUM/62+coWcDB
u3n8HVLCfE5Iyxy1+XV0iH/QZfyEewoiS5rWT+TqZoRs2fLOThC7/DwEd4a9LdQi5+1JlYBKfP55
Hmnidd9mZJAui3eQFrdVoTD2BgA706njsVn6xcTX+JCm/iuSadqHSfmdzv+OliiIuSKGzmnV8eMc
OdvrI8Bf/TVfCEPaz/XFR3+xkkuP9HpkoEdQb1UY8QUE51qZE6+OOFi8Sbs8xW5ZOcWZkK2MPCS9
Nb36f4rDKBLnsEzTexIsdoWS+fZ6veS+AxlAl7LG//jx+roOZXOvEVqQL119cmZ8c3EDQM+arfII
Gu2DWbjk3+Xd2XK4CBVzPgMI7Z56m446I6iXLDI/5smkb+beIvBLGu0+GC0mzJbhHGkSh6vYvC8R
f4PmFiR/4hLny8ggPOacuE7gHFczqcOHpB2/lWVHuyPBMRfF+VdarXz9yyxMVi3onAwTwPVVnNMv
olL1bUF+4NS3j144T6eaHJW4xzPohU29nlDErVASFvumAw3LlzpxgilqkFcmQozUeKoX2F0owbBZ
+XCeZaMeDGO8oayoD9wiNk+8fCenF9Ua9fGLWxIzsIq4lfdOUp4Lz/nRYDE4XYskMgC8Dflr4x6v
VHE3Gh8lFMHr0szHTQQ0MJ8Hj38Ey4ZnbdrFqhq5WK6lJO6WmiofkuxkxTX3tZ+2oYSL4Jak0oyG
gTcpzWD2OzgDuwbL8vKPTkongp9kwO7sp3TbTuMLyJLwMQXqIBq1RiwOlKyoHrMwhPaFQdeqFM5x
jWo7rb8Gde2fZeHdxg6BpL1DliBMgV2vlg3RbABz/OCdWmieY7AuY33q63QztsG4b1LlAO/Mu0Op
naMmvnJjO4X++Vy8pIQ3Xz7Zft5sW1p77GjHSgCqrX0N2wGxmWuDG9BVPNxDIBy+tZO3r20TDKoN
o7DMozVd+umUlXxOnQg2xpJn150FPOKbKAcLHKaQmWlLQvKCR5kB9/u5OFndQ6Hr9HYsSV1f2jxo
fCEzz/gJHmROZtXSbzArfZn8UV5U+421YAFHlKwfy0mP0w80DDPgNM+E4PrpuUzm7o35Espp1xO6
At8cpcTPZYhNb/n/Ov40Ni3z7Dgl+TcNmXPCBCxiFBFm/WH8fj1oXD89bHC4URriVeMGJwpOjm4z
DP+4Eacddf0vB1gsWZNRcYU+m/HhulpGce8drdrEOM8hy67ci9DpMTX77KxC0qiHSKG4K6fTQMnN
Xo0YWFZQnhC7HGaVistUiVec7mJjYIsBcqxPcUcKN1IzVnIbo73rtw6YpXjT6y/T0pNQUVlvOeh/
CAo0TZ1f7K4bV9XLcE8uA+dnG2IzYQWbKlsIftUOPTEIFwZU13aG2banWCg4h+YokDfDEZqkvcdJ
x8Bq+ZyzZBEpzzXGvFIcjT5sGQ/RVNVgnZdlVciBLaTXQGMwlx9amS/9OzCNLKF7NxyjbanD/AYa
jL3p8xkGJKq0W1Cm21AM4xnrq2Mv+OXJhyDHORDkbveZevKbHNntcHHHe7pVhynInUNr3AVN9Jwq
rEOos8f7VGf3ODrKVaC1QQDBSedEd1hp+H0mafjYyDzfjo5rEZ/ER6FV1K7TvAmBFkwTQ+OuABDE
CzVHrEIZgcDrMCHddJoO7TCIS4g5hoFwtaEpfJiyqMeojW1rxh+sq7J99NUBLo+sdfoSJ6LfqArs
GkZiRtFSP6IqxMsqA2DVxMKEwZx+rWCICSigAaPvy7BAWmNDcQBVh6gzCL/zw4hYH/mAOT/e6qbn
LoYU0NcCiXGDsWtcHNTLOJhaxNqWscGpfhl3ElZE9IHBYd5W4tXBzHEIuwpYlzXOO2s+uaZdPPTt
U9WbxmbIh++kXcb7qCLPA4dmfvJz/7VkehuhvTqaAxby69GNoaSbMnBrGbJvJRrqTe9YT1RU6dov
ffdAZd7hA2csMAhew0ZAamgy+FnMayCJdAGeMGUetJlj5ywHtRpaZ6QtnO4Jm4ZYkyBpilOzfZy9
riR5bIap3+lxEdFF+7TGOqtty79LlP/hOoYSpERtVJIPp2vvwSXRsmlqeW9mwzqxc/7uCfBWUyEu
ZMV4Ivrgn7yNKcAdHMVl494SAricOOb4Me7o+6VRSCwJkTFhmIZHME7fjSla8IX+MR1zzhL4ws0Q
zlZsBOW+XyhhtJ9+jsRUQsREz6F0aWJUmxLUTpjeNA0CIO7y5zCxnpJQvlRc0aWT43dPes8xo8pT
Sxmzawr/QtCWXiW2Sehf7r5UY65IDWGm1NtSc6OJBqrs6V6reNomHZSjuEzhSAffyb/EmWyS11c4
5UfhfKr93Zw67sEA0bqObevRC6DtpLCOPsDtjfo9/rD4JbIbEM9BkT3BI1vNvlM9XqvGhkndapD+
rVjKgTDNwd5YRr653nFnkSCnqdpUVZn+PLFHdnLvtIW8mNFD7PfJjYEMZqtlStuxmacd6RPOps2i
r3g0kz3E8Qk6vc/wOBQWtFsSwys9RNtMiuF4fXe8pftqlZ0DAdiS0OAkvRj8tPvKtL8FRgau1gGF
Vobpw5yV9jEu+RLawvpE3Qo4apmjj8p7dSYYkNk4P86M1jxJDBau6G0tQTL81Pc56Zd4BMmvjDQ9
XpsP3tC1Gx2nfPIlb0Kee6BlZFHc2pHKLty0dWSqi6HH9IGJV0R78p4FPcScYeyot2wOdI3c0hGl
aiDmboNqlj5X1FbroeKetbHuT1auwUDX/l3pBK84MPPt9eQ75OZTmSD0dipJ0E+FtyxRHbIqiI/j
CCi2EM0hD5S3D5L4SRvhF8dxpkvHuQqDZFNwA9A4XR9gBzJfULg+hI/DpIIdqU3tMaZncLk+wrBx
1u1UTLdej2+MkCtfeg7OrPRzr5yGLNCkXQ9SIrTrYmvLDIJGnPZ4PoixOWaWh5YQH9kVDB+rsSYJ
/lIZ6jVLVPpkdcVnusHwMqa22TMLPeN7FRcz9r/gX1l1SpQgJFAAuyF4pSl9VgMZ9aLawiIApw3u
3uQGXozWvfm5f0IFTwBnbaJ6Ek9JPaKOyHxwE41Fo0R8LGXzlQSF8MGilYFkN7j0eT5tpTOwFmUN
DY9UxF9SGZya3JrWY9rrhwZVutub7leyaKiRSHxxgrb/gHqL59UP84NC2Y5Xtd74ThSfKzfzjsA9
0EmF1XTkZz+FVgt5EBPmk5+j9dsN0RjcVTD7nbR3bty5eY3V1mss99Xxsi+wuDZSptk/pvmJ0Ka9
Lm33tZ1dqC2+eigRjCsvqA4ENsa7nI9qO+uop/GVfaL16R9LdMmsKNknPEbwahBzQVnhJYutXSnH
9GbIsxx7LuieHDfmNhUy2zGZGW7sSf78nJoGAM7YhDcO3qldNMWk8nl1fmK84APBfACdEr2WYrQB
qO8aEaXHFm0LAM6Sob052GBsK041nG+eTbN4nRPnAE3Zv219qL85d1RG3ZJtPBIBpOKaTkf7Hbcz
vysgqWQK2i/V0o5qVXNkcFzdBjHqK9DKCEki3zulNT2mfswus2X/CCZY2xmU0ZXK/GwTZeGdNwDv
jrsuuyX8NFllk9usmg54AwROSibPXVl97R+GwSJdgrhbxBWI/3KLt+THnOn7iUSdxcoioyJdBzkw
lxlFWEVeIwmv+bayjK/cGHYJWhorXVAtT189ZggGVQKB7AdYUvbWJYDDCIKec3ORbOgQk7krH1vk
FHdt0u2ibPjUlZm9ZzY9YBtqPxdtApjOA0XC9jSTfrhzgDjB6hL1uklbOpXJDLyvCLddgF1VJRye
Cfo6T6J+BGA5bvvK5+RTZqfasT4muY9VFCp3kA+wFy0oGbDRKyv/UOdwsIcuneAWosCnGdXZnFYy
mn1mfOnNlCrCJT29qz0iA2p1Irip22KBQqQxbAb6yaCF0ZjOS6pcBIOpTJfYTU++EPyTM6JlgFsv
SfYovtYGreDNlHFukuRMgqshHW38p5n5tIeW4IB5js8GJEa/ROnqbswRBoIM/F3fwwTRfHz7Ypqf
i9G/90po9g2UIUuAAKog6eS1ICybDWxjzMgma4xEx9xEZMCbBorwaaRbvDZGC1isEfPuhmju6LbG
4SROveW/ZMQ6qjy0YelyBo+Xo+vUEJudmIJTBhh+MZkXf+L4CuhIDn2/nQKxGWH0kjCAAFL5486N
2LO0JZAGUZQlSpyW4X3GoWthcHCwSaHUR0zMSGc2a+YmBkuP39V6Te+k2JgeMC7D8Y+I/39U0UyO
Sk+QiwEjSE+QG7GuPKWaoEPtFcU6AzywwUF9Doh5WjSEBD4xp4wIPwvVEQQwokhvBcKr3rSlQkwf
zszIfbkdMZPbkFEUYb+58n/QJaRl1XyCg8DzSEmI4ph3bJjrkj5iB+ssT27I/kDvho13g2fshcdT
7uZ+enbi9MvsgerOfZ4xKQF34X9Tdx7NjWPblv4vPccN4MAPetD0npQol5oglA4eB979+v4AVb+q
yltxM168UU8YSVIp0QAH++y91rco7NmtToE81HQT64i0WQzwKhQwGCVVRaqFXX4Evnb3W2BdtVUA
xAjfcBg7iwjMCD+5kI4v1qGuPbV4CRaVlZkkrwYbtzPfrNosieYQQMXz0tk5QRwvAoWk5QQM1urR
twObS052K7yQaDR4W12sAmfGjb0a3qgk2k2uAVSrelKgvPjuj+S/DcHwBsKZK3dGVaaPNiTymsyF
S0hhujYdoGShaTwzHc5o80Qhk6LqRxJV+7pvo4Va1T+tts12vd0y2/V0XJry0FvyWU2JkhlT3pRd
w1sTTrypB+0BkODV1sN83+OZrrJs4cbU8z328YVjxHsPOh/HcDGsA7D1nsEL1GgQH6RifdMCkpc4
FD6MpjgTpJvkWkTCnJFumy7bmi5JH7KVB7UWYCCrAARxteL8FyuMks12iY9RXYEu3gs2sGtfWPWq
tmSzHCdCuOv49jHiXeX5pY6Fsfe4Ou4QR4MsMjaWQlZ2rpLzG/YG+Tpm8KXn1Fp5hnVUMoUAU6JU
d5F7V0A8TJmHDtkFkOARG9ZDtVdEeG1VNux8mMva7sJTy2AamBG5BdlwtNLmOLj70Y6+FoH45mKA
JzlQhZFrffO14EfGtMZS6MqnvvtUJBIHFdClpQs5chFFYfKQFOAMwBbFOqwK4kUydG6RdpCyQ32c
SwZwjXtsTHmI6FC4jSi3oVV7NxHW3Y3cogyc1LKSodjVVdNfRsU7RwpT7SSRLFg5RzGfBSESBJrC
DNCgTBqkLeCm17h469/hP3j7Alf4ss+jE/us6lAJ5W52tfokBaunBE5wHlv/YOmFswNFi2yNANuT
l3Vfe0WmF039UnjWt5qIlnM1ABVIxMHWWvAcKfGcLv2sXcKnfMzZ+ce2dx+lmuyHxgAjbJrBrjNK
fL2kiDg6wwW7lRLbRwcRLDXtWwAtYpH3Ko3u8oumj2O05HROJo8wISKZ4zzMNzj4CVsIDGiNduZ+
PqZlxg+LGIvD/FDpZfUqbElA8EVunuYbmz37qc69EOuRZ286tygOieGSFyODE+1YYudpiqysnsle
ZhgdDaNaYRdHIAWoDqZ9wxDR8vbpC0Go3Bh9suhsgHZz5y8cPRrc7JOZbLRfA4PYDKZtbhc/+olU
jvNMPtaGjjwC99Gvhztizv3k0lq0PijyDGlNp6Q/fauigeSzprnDzRxr8QxZ9KMskcDlfs5Ukg3Z
oMMXJfdI04Jsi3AkWc6d/1nfXam1u9PZsig0ZuNmTNhHha8lRbUOq7XQnV02pWkUMaYap6q/amGx
1kqZb50SeB1ssf5scDWnx6zRPiVzhYlnCiHwxRlQkRtET3dD+dCQLDb/BVqNd5dsy5VjKogcLZKD
zIrDuCIZTEYVmEFwb0wwQCZ21VWU1dfGhG/YQgNJaoHs3NQvTdbtUwARlLLyaZaa5Z67sxLBlHl6
F32n/LAdBTBC6wZEOLB6BJ7zNMsnkKPpZ1UlT1HQozi6Ald4aX2g+VDo6g8HTxU3HKPDse7AuMwz
sqwJ5Bnx0x+yN0YpdWDm9wHR+4LfFH72+/yQafAQ9+8ZE6uVS+vnkCUkhnOsANxwdbouidOeLJdf
G9PWXYJliFfxMALbUAR4cKW6R/GIVVKpkm2h6cqGDRdjeQZkzWgfzYZhFU0/EqzKWhLdpUTI9A29
OHRuxyRfjntoIetZxmIRQ1xk5atbQM+KtPgGfmVcWgUuKMupOW7m0V9t5nu/0ayTCf2wcxEohllZ
sjeV1OlWE8OM503rrYoOjWMCMTB2bHilD1TVyWae1uRO/FahNlzoqL/uilS4hldHcLvUnbWhHrKM
Ct7KHXMLNBfyW4DLPB02nWfJK02jg0UgxTEBsTeGUyVDwuHc8wT4CbYviQGNpk58KYsGjHZoeZuu
yUGpN+0exxrzGKu7E9xAxVUBbzNgZSNIYGThs4UX1dGL8vZo62dnlBtdswuyntEhsQ0ONig5EN3Y
xZPDKWLpTXDX+myjdLZxskka4BN1OYNdaNXBSIKYHv8wAnLtal+KT8O4bxPoMzapue0Dw3/4/PSC
2LlmaXVTJ/5tHkb6s9nHu26SiiE2u5B0zeyBC41ZnMLMzr8wew+OSmHsO7PJj31MN6M2um4LUNfY
eTUCAEMfN3aWgtr3wKWkyWdHNy+QTqrec5F0L53SuMzy2A9Px05Wyque9z+GVu1PAqgraKL3ebUZ
x8w5hsQSqnB+QJxGksaCDY6i0bD6eS2dWkIp3b46MZtPgULmVFd+/WCSPa8C74bVnqxnM22MenJw
Efil47sjh+eI9NtFBs/0kA9Yd+ZWAWpB76HWyFL5XPD8MRH0ztz4MhhsaDn1aIKHsoPNn4BaRIOD
KFS1H7yJMtBaNFYqZZWop4F2zmYehQ221I9alLz2k7+UZQCqMh8RhEVSzBw1ZR45aYBDEP2EtLar
eTaoRQXaTgIeAg+xSgEPqHNCZx+wB/dsjHY9LrN7UCOGz7r4jPjWJ5bC5ouFc3PuU/JREjxo66q2
HU7mUd/ORyethHRHx2sxD6WKQn1lZFFtZudZR21AjC+BC/M5RrPHWcGFbsDi1oL5W4/kTO2/RYp8
sVL9zdIIsC9qi/2TnR/A95Aa4vSfk1BbSoYPHsZhuMHa2k9482yySQ4K1tQQ44eeIPuKJ7mYVVhb
YQ+ko0+ehCitEN9Op3iSkaFi+967ouBVmg6QRjOKRTy6+YmNY7pmZJB/sRPUH/7obhtKlvtg4isc
mked3eYujrqMPPSSGIYh/FrzKR5zMfK19WpFtBMM4iewkYvZN2aHWrlq1PIqMy9YzzMQjlNrHYc6
+/+IGY2BkRcA3VTqWje7Lb/PDS1jJDTN98AH+4YkqjZXvaXqqAR+TlqMAq/FXtVTnd3WDTo8kw3y
BTai9pkLTO9xiPSpjfqUVaW5EqULicAp+BRGmKIzIiHQCVgxU7LE+CgBpnJ4TIbhCqFy3x+lBUPQ
a8lN92isrQzEtHuNXjTdwl7ulBboIW/naFbajqFxxyQhpVtkqiuWVKCJnubSyF3xfjwHPZbrd+JJ
SckPMtv9/NL9kPawbMmrxHQl1y2UoPV83RUmAbJ28cz1S7ubPhPzwPT3Jo1SSqgBirjSrfOp3e6P
OK9boe0igcJP0T6F1MgRvlllzzJKY3Ue6qCyfFdoL4AKLQgrsGWCYBBWLCHPlHmhc5n/rOtEr2Mh
KJBpG6PTygg7zZWTQKkAQ5BYBqwgRDh1rLgZY/F9RqMRUxDJe/k99p2ESS1ZFrMY1KtiIl5jrOAV
cbG2Im9NoPa3xDBuDlyyCDxVk48/Nb2ivwGS9Vub9d9AZMWnCfY1n8KQ2tHsxMW33opJCGUMcYuw
mZ7MnBEtXN1Q8zYsXPHetcKPoED3oeQZVu/OYM4Rw5b+nHBBazoRCIXWa6HnpYU1OPKWhd0Mh6Jz
rCugQQqv6WBphaE+VJweUEyKp7IBtcHkIsmOtMmqK2q2cFMCVqhZiT1bqqeEy6bnegWpmqRUl2Zj
bZqYpBzMHc7OUqpq2YiWr5+rIm63qPvGd8TOzBm9XeKrF+gQ71ZcwaCoqi3e8Z3s9fBIai2jxdG+
CI8IZhk07TYcjI1Nhjro9c7ZoJgc0a8a1cLrmHwWQvtmp6Ja8Xt94MhNCsi5sndpQDvOGX5Gvpve
1JL+qyksxljhcOty8RWeVggRDGFJVnjqCbwVlcYsZZFp8ohQTSLLiUxEJp0+7kaXaGttutHr2loE
j75KK96Bfd9FXDB8sJPrZhL0916RfxlGxgeiHJ2nkZ2tBnD+lSGGvm56xCEap+waOVIBtLMnF8Bl
21dx9kbBm+iINatgsn+uz31RwszywmRlK3xAdVoh7imGLcwfUtMIntLzxprIu9UeT8MaEyzTJ33Y
9TV/CxDup6c4qr6lXSN3RcOUJGFksbeTQ4FmbGf6kbnqnUpb2zo6GV8Cvk1knsKwBCmSei4YwMAw
t4JcXMWU7FNz212CfhvYy+pHR7T3We2ti4jsqdyh9TkColGM8qK01ct8KRJEVsPFTqw9oRe7bOyd
c5yvbbdnXqK+hEbOmMOr9l2Opt+falrQZ2cZkYYp2zYiRKjNYZiIj8yivIVPgiy+HC792B4NmRif
axzCMIacevh9FtpbWUPIR6BUF8tzPswuu7ZA8xjihq9DoPc3VKjHQTeOkfRuvNEYRZQHDL2Cg8Fx
RiwSMNd55WWzu47Yhuc2s+Ka978cY41SybT2mYLOIU7hic5Vc8UxeHGL3DyWRUXgkk9DxIcs0MgJ
RW5OtoQs3jPuQzal2M8crPGWgaS/aGU+VXKUkNjiJmZh1a/UoADhU+j3WlfUvWj0lbSiS5opytaq
aZC0sVZsEdx8GwsPszqxJCmYvFAWL/MMNtCNgPQrI9q4Kd7UKKuUfR9yKSwQbZJHocVLuqbsK2d5
BfCrI8mgadEHdyMwXbys2wyEH3vY8eBo7quutupxvoC1GdFspSz31uB8/qm5mHZldEI0VGxzAjQW
5aRSnr5ZZvYoa5SauAniIBWxzzzLOAIUQeETNBf7fd7AyZxY2NQgUY+8innJo58QTWX/0ldGD0ZO
ybZ5mtK34qWVICFgHLAZ86ADE3CW7hIJh47Q8WlzQuppSyynr7xrLtR1XcvaZ8IMtEXRGN6u6DR2
GznRlk3KyRKahOrObyCVEbEinvOpDfZgcW57WxAShXprp0hb33amYWO5k2QzKMmGXAaCXujDckay
I01M+OnWBCDm21sNWBKP89A8cpSQ3KZonFRSysZX21eia9L1XCQX9qjudPOsYwZBrFULhBw6kXuu
EeGQpCNH0QX9MASMW1TLyAeDqBc65Un7WBYi20dgZ/usZd4o6Zh1L7XmW7vKCYa1zfLXybo+dRgZ
zklB7GweEIveFYl/5hDCmQJvj2sITM49E7LuNPZIlcCEzgt05WNOEbXprio7WCaKGx1yV2CPpao0
tJ5oLg+hdKdmBnsSI3oIVWDkHgB7vt4tkK+DGRb+MYii73FU9YvKqPsrEhWf8C1qieCbnwOclmyb
D0EPAjvW1UNUVDR58/Ls9+KktMR/Adr44mkanZF+wE3VZh9W0H8fBXRrw+0OCUHgju/RozerC1TT
clGpRbUdCv+LZY+k5VnwgEmf2aXAm9PGkjuDU+3Tre0js2Z/Rr+6mKKYlQ7tlO+g9EBISgxLipfr
QmMTVYRxAx3tPM77OLeCjWExwzXMSWIT5C9kx9lQuiEbWU7HkE179PCFk//RmSjfAo0qA+uroIDY
hYL5CuqU06yA8HpYovPFVkNMtnM7r1z5hTnwqiKLqhiFpy41BnI6vZw4dAGkNXeuOeS8gSihMZEY
uyTaR+FEa/LeM70BxyTYrgigmUjlyYyHBonp42CNfb2xRBJtSpFf2bu6dDs00EMy2Pbo1fBcv3tF
4P3GQPkPvltgC7bjmI6mm6DufpGUFzWVzSBr7TorDuPI966qFuHaPLQJYtO6ZePmqDQkCnhlmfD9
3aw60EoA/U5C4xl4uYYmekHap3nkC10Ytp+/Qgd6bdpAeazVUIN8QmS0zsQMvLwLMP0/+x/+6T3g
wFZt3TQsTcfk8nf/Q9OXdHqIp7mqYgQ3GtnZxgplfvYJXx5HMPkSkk0ToJb18laeq4gsvrYMJJuV
3tiRzyM2Q633Xyq9W+x3DlxVNrPez8aOrh7kuQ9FmXLolT54HVqpEiMf/Uba/+8wHixapgDhYKpw
nzDX/v0dTLb2zldCgQixpuYfi+aLlsT+Gh1/zejB8I5GuxL+AYyYc/Mnl2lgLyVN5K0EYUnKd1we
ytokfUYNn/0IUniWorPLGkII//OHrf2T38fCFQohEbCNrf5ywChqq9GPw4MQJljE4gZLDpaMlgkf
eb24AnMCOfjMRTE0+OkYybgmKSB+p8rlb17Jv5tyHCyp8PWw5YIAdH4x/3aiEKPSJrghSOlmmhL+
rN1KP+ubvNLVlZloDm4I0r31kFbKRKGLOSyKdD/bC63KUcgHLuXuP78q8e/WSAeI9OSGEqrrGtYv
nw++AHTGGa611qbtkE5iN+RyWh+OBIVjHtQmfoM25TZQArL+dQU+dqObYm+b5RCU32WD0QaXSbyS
SoPfuLC3EDT7syjR7UjVAcILfL/nbPjNefQPLidHU1WTb1Xnwmepv7giWWqkqXaVdZ1Up4jHDq2K
CNTNcVvMhZPTcn0qoNYw/XB/SGYSWh4anxv8pGru0oc3lMjfAb3+6ZDDBmjjA5iMrzBX/n52wMNR
jLSPzeu8QRJ2jqjaJkpnJFNOr1EPG5OXP1cKBjSTaGzeaWoZJehvvtt/8OnhFzVVlkvVhXD4y3er
lODIpwbgNRmjYasrODojfR+xNDD4wQNOnTBsiNjdk4rFtWaSZ0nWFIDQ1hK9hr12UuHhBwXZF/hK
u4080lrUIT/P9bJZdMgapX02Kqhpv3np/3Cy8MopEC0NZJRm/fLd6mBY8bpa1tUyCnG0i+41ySQZ
QZ5aIkXHwwqVhIZokH7LejU4eg4ScRDiVLKgBBUmaw9ZBwP8U9c9GAbk0aTbIt0xdnHzlgppYA3w
unVVaHfIiMpGiRr1MDksfvNG/uE7mBZLg+NTsFb+at3NDT1VfN12rgGxK2A0lfapqazHuVOXBelr
5wTXoIO/YAxiSxPM3hAADV6RgFhkzXM99wkHke2OkEKjwexkxf2lO9pIrCEze4//+RXPi/ffXVtY
jQ0bRAiQkEl58ffDt+6lQSOnMa+zZKc1UegYMbuWagg3TDYZr4wWbH+qYVIDr/PBq/rGOTXZnTk6
sSIuqO+LEcZ7Ou3x+jevbiZy/f3luROrS4CCwOqvO7+Y/IfWc1vZ+cktsJQTTXZ5UqYbWxtulWox
/ePTK0wJ2s8olWNAMxthW7EU5CYuS3ewz8iecQNow1pN6nrpNpBz5hN1FurN3RwF9NfCbDFCqsy3
zaHChJc04tUeO+OsI1h+MCHZxC5JciK31r41gNseiI1xs/AldVPnaFfldzfTf2gcX1tVL+N1frPa
u05jfk3slX9OLPHU64gWOmgsK0OpkLC0hDTbFSjFgdKO6NJQQeSOEwYqNaWahvhkDx4zCZt8bzU1
CRZg2XID/T5Jc4wqWlqpBQndktZMjN8EMUiZn0uTdB7d7fYsNdpSRklLRVQjUM1z78h25AceuGBL
YI/c0AFkjxlY5Tkougu+Iz6EvpaPUjBmFy6MdT3HjVEgDDOdXj93FT5+BWDgrWEPvE2UISc0h+Ti
SdrdJ/Uuy2+lavUHB9XPKiqyUycRRwDOJz3OLaJF0w3jxUjjY1nXza4NSJY1+BOLqLe117mkztvY
OOfmjahfZRPaFaEc5vCeVMyc+8kDl+YVSQRpTHEdIjnX+kA/OKX7MKjZYYgowoekeJi3fuSXf1FF
Q1so8Z+G8XVUiY7BAXesvRYpPktzTydyj3t/O1svJKOKVUHjpROyW/vmOGC6IVXNYmrBHtQ7OKFv
fRch08Hxd6Rg8e9FC+AEDdihAzNmKhL/fgr6nTTo5CXy5gdkGho6AVeqGKhXjFPPru9A0qC5cAbj
yNZMXKVfqMzuyL1rDNKzQ2nRJCtjsSWHmSVGubujt6Q/MG5D+nCEb+Ed7Oi1/ObM/PclG2ygSoEj
QG/gJptWwr+whaw6KcZEiYob9W3NtiM/FTDAjoM2MNvVYC6TT8AuNwvpzqLlMIhdn5muTOjBiJTP
wqz15yEMnv/z69Kn9epvCwYbThBoDmuZK+Dq/rJgEMIlkpQu2QOMGYZ2TrUQJMFtrEo50NljwuU2
YPUBy0/nUxuX9H8EsvHJ7x1MNzbUdsvIXxPWkY06+U4plzSaEaTnzj/FZCvdQUQkmWeyA8QeOfZN
TDMuSZFG+8aGNnNI90pgJwzLR6slvS63GMp4SbGp8S7Toh9mIY92sciuhHEDhkGDjPabi5Fm/2q9
Nmgm2LCnqYiBFOA6//t3ZNP1zM1maK5zN2e+COWDuaOuXPZm164dYgs2Si3fmpoO+pKdnnPyc3b9
s3UoS+lDV3b40JSLQnuoWXXd0HoJguQTODCCijgErn+d3Suq8SaNut7Ni2vg0bXSCtYBL6qMVZdZ
aEhssz/UgARXKBLTs/zoPOU4u1uIcqVVYZcoTxwFyG8WENLjI4kxGUUdatKC4bdsGxoId8DHKMMj
8D9DTdAZYlL7SkjDysjqHbN969J2lk9ajv+tE0N/H4T9MntQB/W9a+sTk1EiKs2Gjl8ivwjd+Kab
KJ/hxsiVGo9rIf1mM8tgCfKiINeh9KstZGOyAEnCQ8RBap4kSNR5Kn0GuDrD1OXgDHRuHX1bZd3S
zQ+aIpbUJSrJRhwf6ZRkQgn4HNH0jFtX24chWXezAnYGoliGshdsT89z9TL0RGQrTXmyoRHE+UDz
JbAfaJkkO95AuCmakK1rcVZtdDRVOejkd4Q/FPvJ1/VDRVsd17luP8y9M1mldFoIX63hZFmZTZRi
EZPuiT6YDmgFUolkCqH3+FyCfNn5nX6tKh++ocXIMG7jjTO5XeffUggyIzFbFNf5TQ0ejGU/6xT0
WRJnK0d/W4viHoL5m0oFjSkd9GYybWOn/0DpmZMgx2xBlKm7gMS3RIQU7ucms+H40xwpcdSLrAqu
NTQTUSzQ2u+H5GSAStmpYXDv7UDbQ1nF9ituQmuMrV3Wj01T7uZ6KTCtJwHh9qkNf9C/VjdOahl7
BPNoCzPOZ785KYaEf9ln1wzGHnbP5JSh/D1m4ncblanO/usKBG/CsDWotcAPNc39lQxiul02RFqp
Xr2mC3aVDXNqjJntVmYQc97hsNCD6lJq8Ea5RHU7J6mMT+7Ffyva4el/kMoEFfrP7KbtD3n5SH9U
/x8EP7Cp/cvlYoqG+iPyaXoD//t/fQY//J+fZfjt46/JD/N/+0x+IMRhgs1Rolsq2zpj4tX8kfxg
/cswzc+VdEpx4MLyR/CDIsS/NGFrYNzBHqAvmBgXZCRMAU7ke/4LNLBr0ougBySmXzhnY/1J3Sb1
is/7z/t/zT5gBZ9ho38eXyaIBTKk4AwLtnn8tekt//XKa5D3jD0Vm2SICPvgYRfJEs+7k4ribwa3
ZKMb11QJNbM90sCU/jrhhJ6Q08njGDEUkohT3hset7qi32keOYGq0mi3Ue1LrCLW+3wPLYW3M5KW
bJgsUVjW4x9NYHnbDgU7KnZUrYjUuWaMAcG+RlcjiMA5UDuWfxiSWF9089OF3y09wwTApdlfWojW
y5S8xAvhjx2SMX5sjsRUEoE5oHGOjp4/hQYEh6TiOtGjP9tqJF7fM1VTroVLZVZ6b7XSJe0lllxE
fTfw9o4j/afYr72t1gUKEldHuTeCQEs60iqxRfAXESYXH05vY+SguC1SLNGB9agys7o2LrnBEULy
pZUM2W2Ms+zmIFU9JbRUo2zyhLavqR73R6scumPb290xVERx8ES6mEesc2MhMwccbJjjFqOi5/EK
3QXxb8gaUL2bT2VQvxa1EpAEO5hPEdzqZesLe18CgXhy6v4n+tz0TNgIhL2Rjpmieo8O8UDPgBZO
eDBMMFRvVVFWVz2AtAxR08OAUOmb1m1wCzSmtQmZrz7aQ742TYkdMoNOYxOks3OkmSBWzxkeJsR2
39LReoOxnB2aQprw28SH2xOsbk83XDvzqaFqF8cAndva0to7zrdz2vTefb4BwH4Ved5fStvXkV/j
dwvbBAJKaTx6TR1euyr6DhwIcwUjvq4MgZ8Ay0h4y+vSN0K0NqAnW0YkX5rknrptusYhqq5bsn4B
E5Atx7Uo7Ohe6Pa5YRCikH1KrCJCdS9XcDzCQXjJubY6vXysmJN2A2MMwwrucaNN2vqzVKv2MuYp
lx5S4N8q5sxJPo2l4DC9hBoFj92Tuh5Pd1Odv09Lwljyh89amUEMF3x8B9Ru9qEiqnoHPSxSdrnW
hQ9ZOVZ8CtaWVzy8komVHoWv13gXm48ugZ4TyCI7zjfwkRgMpkF2VEvhofgQcCtZHNbk+AKnI1wh
gCKCJrrpiOL+y32ge/la72iYml1zH+u+vM03bMOW6BzjC0zB8pbg7aoSi62ghdNP6x4HT3RH9b9u
ArPujviB+uP8r/mJPx9r8qg5KM4PWBbhPuEShf/fO+LK8o55wch/sB1yzbxKF8i+JvcMcdkRWWIQ
uVPjVipat6B0i89tFn40uobEFc07TTf5IAGt39LpxiQm61Z6h/kRCITeLao05Tbo/b5KM3XNioy0
NooLouD0Zy2A60uWRH6aH5pvCrUuPu9yFCb0SsovoxMNmD+JTdrYsUNGow8H5vMcNHNdDhtVCd7D
wY9Zt7poJTrRrmyslhdgLOklsqM//mUmfrDue4386SoDKz0/7Uw/01j87ozN1edjSe1hT4gQ0Efs
VAU6cFBcbk/LIVIUJCx62+pno7jLnlrVyLoHc9K3jfVYbJImN1bqoGEwxONKzfP/nu3/69lBKs4B
Zth3C1X+Jc4U9wx+qAvdh0Rx3twpMzoYiJhMc4/BY06Ze4GQ3i4bRc0mlz53+/FpDB37WEfyVGCR
uBQWsBtScVjX7W4bmYHz1fCHYzsG2heZu4g2hs5/4tPSNhEDl0ODG/ZCT8ReFtp7N7vx1RGwTUAr
FptFX2wt2Va7uo6HNXLOaKVpBX25JnLSG4yHRVBE1sUJA3812h70Zk/3CMb2yuiYIC2VC6cbNdLC
lK3rIriyq/YpLM32yXTFHjJtfJsfygVAap9Z88FnTLVzyXRjMuKG56bJEPW2Zb1U3Uqs5rt/PoGY
RdtB1b54vRUcoz4Kj59Si7/8M5WjtjR9NQH0mVfXKJBi3zj2q+MltI0TTb9oTX0hNyC7xWR7Pesm
SeVD7OYrY9Dso6UidktgLCijrL5kqE27dPS+qtgllohtamadBbAL2oGrusrrDydfymGtOWEewWjR
hhOD5RvDOO52NbqikrEFCfc4VwfFsLnitIweW/BYzCYwhxkQDczl/E9N0R/tzkI472fibME7PAe9
Hx6kJg6BrNNhNT9mhb04S89o16yaFPnTz803ccbw03a5KEVIl7Gd4l7cKBougUAR+RmrlTxVWbiA
TZ1CrJAblvf6saVJ9hhSc2xqq0RyHCQaVyol+Nl1WXKcn61ctV0O2hSwHpTvtpZYTyrp0o99HGFS
Ns2n+SEtVjlEQ/y0BUC0+cplTlcuo2D8pevMv+fHMBbWXNMbe2PaFUTMZlTvncsE03LjdF/qIb57
ctMXHuQM0v9AvdhF8mCgZV8ECera+e58g2cpRiGEomW+G47pIahT9QRP5iXvE/MtZYS/CfO82c53
Rz87p4OGc8NSF77iJ5fUML4LzcHuZnCRyLJc2yDSSt6imE0Q+Tz1FX1ZR98u/HxcSwv/UGRk0c7/
y21LfC6ZUR8LYIqAYkLlUpXxoo/y4mXw9IijDOu6b7fhG9TKYIM+p9+6tRu+1RgORmE3Nz1L+juJ
yTvVxKjh56mzAppYrPApC7wUWnKwlEBupUPsudOhTxOW3X5vxAHuY3PwnRG9qFK5l0ao+3jIWXu0
jk6W9AX59FNZNdQh+mOe7YEl3s2CzBEfmC+2lBz1gYHuM/UlCicHnXivQ2VxEis5+i4XUV5ysx/8
3nvCInnzjEj9sFSVSGwGtJcSL8cljIdg6UxPxHnzhD4PZyrQMuA43hQnHtJ3tCr3qZTjzRb6u5mp
+nPCh7KGhEb4QGuJ5zRulXVHfOJmrgv/vCum5PT5h+dni7E2H1knNlmhSBJyhXkzHOrVwnajneeV
/qOq8haSpmq/4xXw0jLZtYPmIN3EwuyTOXmMavRejU4hi5oSZgEd30Vcm+NV8UqdDXl0ils/WYXO
aL4pnnVrtDr+2evlmpjp5GulDyEePD9+LOEpbxOpVQdS7ssUfWln0US3PL0jLturDnqj9SgL0/po
1VLd9aXfnUBdGlurcMfz6GTeBlqAeRG6nWxkOr56tjIVQDhdPC8gNzAbzQ9ob49j7xNgXETOvoIS
skK3UT2EZpNsejUSYG98dTdAjzmE/uRlrzKxlVS8kerIgx6Y7bHNTdx/mIcfqeDjAeKXX1TVoU5r
/YVxIWVkkb4loNT0StcXnA7Dm2pp2krF37HX/XJ4S0d7Se8XC1ODKj6t4UzI2vzi5C/QCNIPtfbA
KFb7Miv0h1q1xgXRbPo3MTJMTMmLLSRhzfBNaG6kUXwJB81fsWoRnynkuCOOrDs2XmYs+76ozxSL
gBEAoOJY9l8RZldkbY9f8zzg0PQa+ZwPWLZsxVd+KPoS1Wbx3nbyXdMxhqrtnV/U3pGR0fKvg2E3
38XTKACAuEQwTD8S4vxJHJGuOtuCFePSZucPxKKJMJckTA6c0jw5SfIzVs2YwKOqfeCIaNexLu1r
bHCQkv0Ga4eu9LaxE/uUxbTbMzLmaSp45iYkc2OZl/ZVi8rmMt+M07/UmNOJA9FYtNbwjigq/9Gq
OLPhLtEl68I19vDyO8vgj0GJlFe/boclVIDqkdGfR36aNpzttor3DiKsVRaZTLJrH1SrM1sXgnHb
eg2KxwFjZy/H9BEFJTLfUHefXT/VFrbdEt2rsyLC5fquO/HWMFssthDizKgKF40+MPhRte9AHF4B
TECr0FkduFoHq9jFvBij9TvqnYw2XhLlL0QdvVTQcb9XXnBuo1C+xSXU7dRGKdo6WnwOWs8kHFBN
v2Rdty8xa38vRPTV7JvqGS9XvyGyFzt6oresEkW7Sv4vV+e15Kq2ZNEvIgJvXhHCyJZUvl6Isnjv
+foe7Bsdt6Mfjk75LSFg5cqcc8wVJ27KAOdjmrijpKVinat2nG5dov1UhIJ+yDlSWW5X1SkcMSZI
LYwnwao+RnrVjohR7cCdW3zuosn/93U87+s+tqafKeZml/Zh+DwZxaFKleyTfhNQAzOxuPVJoG6k
6Oc/X+8YhgIq0i5qqsbXfFIN4kvz/FMWhd9lMuL7ZJR+3CkwQ8L0QyWn76WviuS41CMWpUKXXtq1
B3BWtc3+33fLkF2MKnAr+vfdrmipmnVBPv77NBa1p1DqBGwN/Kq+Yc9EI77lUnsaB7qbFFbKsa37
gtN0w2JqrD6xrgnBirbhwFmRBw3zyCMuPkyhYiOfhjCRvEbWpHOlAdIaLRaR7gXrNyQ2sUyO0zCj
Sx0bMtY1XP37lhypO50MMYibaLQbRP8nfFzs9DfTqRbikJkXqXxuF7qrnTH9KGEWaPLcvFdk7DlV
WeIhnS26rPiN99kolm+ChJMYMgwSHDM/zRZu1gi/wUMR9fKRRFrVMZQ056LGB9KFH2rWKPtwicoD
5611n2vl99/3AVJQ7TNzu+uxRNFKuJdqJfgXUnE4xiVxjkIlGa5ojNINwMwCuUgL31DlPYdm1aEk
RORQcadv1+RVz9b1LSZtYBePWnuLZSRMXdgMxwTlxbHiDd0hf3ptBY3RwAQoQifn51xkneL1Yi+d
VCHqfGNsMHSkIjS6TWZstZ0ShIbaHJKKG3CMlyQQwDUcTVzMfjbW0UldChhMLdk5hbIiU8/6/FFp
Y9WbcfL859N/X+sWSM2r2j1gucsfTYOoeioulunPUrPCx8Qo18tgTQ+t0pdPiiUWT9KyEZ0zxnIN
bR6Y6IK9mDuGASFt/7DxpkiXjrMwYkQH6ewL66hdho57d8uQ6ZGmT74jAjh7l7TxPeNI/KLwRTCI
kN6ux8aR2lD/KYviKyob6S3p4CvTES4emb6M+2blzpipk+GV1SjA+WVPjKBcOyTmAkpgGZPLOqYh
fGmy+cKpjRytti4Jai3MtTGkQ5PtNbE95N2i40WJAtVS8VaGFnbZmxa3/fgrnxXhmq7x9IRhgF42
Xx6ySDuERD5EM6s2o6jxo7bEd61T27uQKuZpmSjcezXOPrp7nVQFtiULT3zYpV6cyKPPPu9mzSYO
80UfngCargiT1xhmMYf19O8hIjhnAs5z4M2NfantG5uR7XjtFW24yttHuhzGHroEAqK3r/33G9xP
ibJeonb3/77RtFaDrAs0nagIBAKp0YMyicW9XJCpLzwx99+n/x6WerlCd4zPVRWVd/wI6yXWZGya
FXf07UsQJWJvqo+846wPHVkdCHvme8oW1i4tphr/vlYK/XABvh/8+2xIkuWuEP/BjIGe/L9f+PdQ
gfAH7ZQh0OdvCHJrY7fQjmjzwhM2fKG1ThD1w/88lE26tE6dK8K+n9oCtgwzJSyuu2QVDUeDYUCj
tA/yMv2VBl3a40s2D8gjV3vu1dbhX+gPRd67fc2VoIJQsEdic7wuWk5GmvijRBirZqFARP5vrc8d
yOg0JfTwmohHpsZ2WH0YJbSQw1gejPU5CQeyB3Ni8FZPkZKdyow+gq3Ir1n9D2FLDoYK4VOfIgQV
MPjJspBFUAd8rmm3JJ13gvxBNO6OZFsTxWe5q7u/umAhJBbSBLYZv4iCjsQOkmI57TPjBfLOPp0g
Xg4vc1LuKvNvMn9hufiakQblfAVIyp19z5wfbB2s20V6wO8/fvP8x1AFzHTVpVd5pkXRVrZRz3uh
fzEWsNTi5/Z0lPBtlWtX10lKzT+V9b0ufv5VLXPpzDE7/manYzkR1INCZMDQ7GLs5i38cAxqOxEJ
4XjstWw/EN45GZ9Y+vjxD8us9mRA7cTuPTLI2+4+8RrtEuwaqexXEzw0/V0yVCfq3yNEpjnHeeyR
ELEK80RDaXsrUK3zcgU6IQ86YXBaHvr8W3G+2BT9A6+W0Ac7kggqV51hAVeLdRwYv13QrBFNALt3
XXkQJ69mCZKl19JyjFVlS9TsBtPaReYfpY4ti7+FckdivMOga0ubBbv8XpIvNJ62mnwVReNtrNxU
fM40wwnnB4U3RpMHxrcUBTPiWZD46iGfPqYO01vKcJdI+b7GJ8kErAg/xARZ8HYC0LUalAeh/FbY
O1oN+9tdxjFbFIC91k+n2JXglfzRdZX/oqb8RZ8C0iN+2oRmYYy0WmigUjIwi1/a8TsStkOYMmqT
yydVkpneqTbmF7uvFXg4b7ol7Upm9HVxJP6WxHB7BPywnW4jINs+a4CgjHbW+Wp6GpvvtXUR17B7
s5Zg1IGq2OaP3DvzV9ogyuLt3vXCzoCHUrv15OZAKms3m3fQ/kqN44FzzJZU+U9/hBiiw2MRbHIw
SAKAtSenTt9DCuOMaTuVFPV+3uOWfBkQTtPTSXpH/UFmivfTBTeXWvWLIgdEFKMvr+Nd0wZSgYAb
abWtQSLJyJvvDm3hxaq7QqxgrPxEcMU0+prpLuO+ZWcJdIvGPF2O5iC8ynhxi5c0vw4RaC2/+xU0
lSUCROCR/qJCJq3hdsaLPvhGS4PUxicuYUNLjuzLGvlR1U9qjScb4bFrtbu2gb4bdNmlglWgMtZn
FfKsdCcK/qywF8Q+WNuNilwM+fPZHM4TKHRZEBJUESiJO/0nrBgR7pGqZzt4SRn6BBMTqKvMPkwy
+shKDk9m18RIsF2BhOvm1rUBASljuB81mwMBZ9EsrilWXnYb8z5d9pb1aklPTeus1YMCF+QPtubQ
BlwSpO0arStTZKj7obo2wkEWDmF1LZvdPH5u+pasuUWxI6r3qDk36wPmOjpC/sqy27zJ3NriF0W7
ES7Qo77XoQeqTmm+NwIbNke5jAZkkQW3vJEkT4BinPBpZWLeS89G7CaptzE7tEOdTLb+w1ykVwLY
jCW2gPysUTgopkvNjIYH48wSHaA0sjsTU8dKrp3wJyqP6qaZxt5jNo4+EB7nZeeNViMck/qzR+tL
l5jT3LLcnqAowppM7iDGQyvZUUprAMCKXXO89Kv1pcc+N2KmNNuZDEZhtkGnryRSoU4X8GIcFAsy
6pZMc+KyolCCFlUbHO7GTmh2zNw16VjRmD3r5bNCw27GgztSTLTwPzpvXpkkkNYm7ErxjjfOJsTc
rmB51LoH56bMroyD6f3q8cHq0Pp4qIfkKdDVR31CCCUCv/kYxLdpQUXj9eNDPF7wtKKHIzD2U5r+
dEQVtc9mOcw8MwoG5WjhfsudzVmUOGsHPiYD131jl8cdf6z9eH5oNTI10/xID8dp5hKEJ/1SRFo0
oMQlPgI80d0UqFB26qznQjhoiA8mBgoXPXMX3dc+xvQgEMKF4SbfbxOFeoeCEYkCJ0eh0AbxUVnh
jOPaXeltKzaOi6b3BCD0RcD9YNOJYyaKfAgBLZOp0JfLk0gneHTNEkOKO1VYa2vboJ3dS7sGQRph
rw0XNMO6+YCVN8KexvmRfqePrCggr7iyOGFtziBoENtjbyuEomDWQ540c68QnSJz1PpzXU5hUHgz
2uvIT2DwVzv1vW8e8fbOi8PzluBq8OylPW4by1lmj2cLpEBrj8sMeZzyqxdUgIJmdyUFT9wITObi
g8L0DSm6S8oS7dguFQaVyriI2pl1UTsbE88H3hlQSfjXSOqz0QuJI4aPLeL9yKbtRumogKsg6aNp
QFNHLpVDl7K1S7hLUfSiihexq7Zzygpa9AmFYEiBmjLIKIDAVGQbHVc6ypD4xNCez2AxlGNpcFHP
yWPXNPEhjYE70F87Yp/+sqI+JXyuc6hcDX/uwAkquX5tZiuF1QwkeAJ5ZGuGlnu0F9mAAEJK5+/I
jA8GW2WKCDABmJ/m+alHARhPyNoWvEMHwGtZ1BnOth4l63xUtAVKWstlmKA5IOqzf9FYTjFIBYOQ
uqPUPzA7tZOO8QeFfKhTLH2i10sPOCqrg5aZe5YClt2+qL4QL19Xq/0AJnveFlS9UugtUKENS0FS
u57BxiwfhKZrD/8e6K99QQ18wVDV2xPkIlw8u0RjU9lrrDzpVF8U9Ft2PayHgrVuhtsIrT9XxM8V
k+YupZTKp9PSLwIZAc1+HeWj2T8B7uCi021OeoRNkJRGy6u5uoRO3bVlTC6HeGBGZmt7TR3oX662
qc2oclwpfANosE3e+FoIno61uqhGT2F6FMWBIhdAavJgTEQYFliz3cZS3jQRU6tqGl9zdRDWmxQ/
9ZtuhaYamjvmhJRuJqXGLO4V8Eh3UGl74N+fyUry8lp4kXEyk6PYd1/cigeUaFjsYX4BpmBK0H8q
tAAdw3LkDdxrLoDYwWX8rHRWhWCh8dbysgziXIWfukYsxsyNyHIFVwASKdvKIaPj+gqngZLpRYb5
QoelyvwhB3qgDclFfeBvi2vsl5F1aHXJE7SDKFVcoMOvHEvHdSqOqVIfIRD5a+lHenTmO4sevhhm
eppkmVqOHwmf/n3YoMShDX8a0cLhIs0oJbqg0deHUXpW6uSetvV7orfvOf8fB/06LG9qJT2bP63W
PClj9NmAKZ4JxRGSJ3me8tsIETSoFs4OgYHaqH23ILj6TRYH9i0hLQAfVsU8o2mB9yh5nt80bHxb
xMzCgbHKfpf3yB9kuk+m+DPJCeJ1ZtwHkNmoy9w665gZaK3JDu4hg41nZxqEiYkY5kCL1b1QmD2x
Dfqho8xXQfbHU0dFmVI/5MMk7BgmoE4AdJv2nR5w34Os9zLqw/zSDzOoknbA0T6NRNE9Vd2GpmoG
GA5RLR00/GY7VS6/JGydyHuWPbgE5gGwFb1MuCigyLme7U640HcUoPGDk7A6n4xDs02JpjxbjB+e
Il2lOvVqaJ8V4g6V5Ap2QzRruuZ3jaZ3gCMcFenJmhtsXpMPKRUm+AcpcXtRTgPUIUcjKZ2SZrrW
eel80fSXZCiY5UG2IQbEFTPwJOlfK73GLcgUzoV1YhHyUor1XnH0FmzY00QwOtq2PSSj92WC11Jv
DE3d45KH6PEIF9UGJGDjwlwdhf14wh0McAutjrcYOGPlj4rPumKUgYh/sz4ggrMb8S3RHEnxBQ7u
8ABiGcyUAJRmccwf09hbjWcAYJj2fFwBVKgc4F6CsVLRXwXTTQX4KHbuYgdca0fzcx0vwoqhyFyX
etfmv5O2I3HOhBA+7rE1mBoXASsk5fVWfrJw5c0+m6jeyArdVbz5cH+li9BeYuXK5J1chhTuCpNG
J5SPBAUmYLErJ5LcmTSzMSi5F80vlLNz6GSaA8ivjW2d5lSUti4vxHSTKJCQAK54+ld6pns4ipwR
/F70y+rPd1txIdDWAaWUHJIbr9RQfK4DU3JzEzzzqyzBOXby2gFwVW5Oa7JEdxwNqeRXrV2XvhRg
e9RLN/nL5KuC3wl3JJapQi6RE/ZXgxKo6a9adpsE3zJuFmVdV53E8WyY7kzEd+X2prvmb7j1aC4B
yOJaL/X9JO4HYmOao7l6lkYqNG0YR9O8sfGS6KByBHCMU9JoOJag2dGH9qMxUJ9GP/OUS++jFvlZ
j/PRuKsPjCS2N8kTiT6JJz6escVOAEI35HO+l5ZG9EY1O9S0WFtlsfMSULok3lSNt2pUbZ2OaWyT
E7fMR6bXSvl3EQH7b7X0U1n99LoYCIZDE58Mj5kOVIk9kBdGKkNNk2nX64qnI80ABggxgOT2cy+Z
LpPPzKeghlGS9l/YuTPTk6QDGg85gt5+bZdrlDITvVK/byyzwlsEsgvBnFLnpidMI0PtFvlLn75b
6ZWSVSe9oDmt3WuaEdeuXZqtk36B1bpTirOgn8XspVfx91F0tuvJhLxWfgkSMJbf2DiXpH1NQZ9d
0/R9BKKCa49SVKE1QXjBtl3pnrejl6J6T6PSa4fHZH0a5KCQgQHKubM0d8IOybYgwMW4zBzIvj3I
zb3ony3LsGG+GoIDacFLLezRhi02d6t/jboHluT9qvnq75BQB2Jezn7bIdtJNBFJgNS9SEl3PQSw
XPwVhCehTf3YPK8bRu3W5T/g2/agEwE/qSC8Y2i13BuDUEQFq29Bcd9inAbxqpORQi0o+xKXK4hH
JbyFHNNQfpOXd2S5HWAmNfeolC3XGhmRHcHZGK3ipPK9tj5iXnVWHgTdWwtW/a+mAt0sOCoHpOND
JmYjZgzxEJXfxnbcgmEkofKB5D47XJ9kXgG0O6fABUg7KKm9//wtZAHOkKKxuEEc3XHWs9CjxJXY
mrTvcBRMyRcLf7LYsX4XSyBSaqf5nacnFM88FT5e2ICM8UXa5C6Sb+puq3BdcvpNDgP5snTZkOCQ
2Zmfko4XYY81rYXdveps9fbEIXWDwLV/TDNX6TxlemvliyKBzYwsUIxeo78jgNrlA7RrD8B9I3Pj
BIneHhgbs5qjOsewKG1pSYHVOQqzR5n5PdR0vNybqqi8MIvVXMiCvkHwCUwWbnzGQhQAhwEsTW0O
l7pPoQ2k3A/bARxaMuVuoS3vkh4LXmtqrNaD4pbvqJgiO+4A6M9FsaPWaPdSIsAKYB7tmO1gBR3g
gd20X2KwERmJM1DAoCusYH716he/yGlJqOp6NZ3PdSPuLRTmXPtJvcd/eKtqemClIL7L9eRhvyVW
3W0UPdBG4QqGqruVwepGFjxJ8aGkYzyN6qPMTG3zn2Rc++nbNLbqK1EDwVQOP0nOCLBUl5m+M9O7
TqY8C2t7wkzIcjB8pdpfG+CcDZI1e8HE/WOlBR2Owe2S6VAtERFB8W0DR9ZT+6LLMfWsItFFYrRT
TndU1mxaMszai+Lm87LLaY8KEaAz/MXKTL+IQCn++9/PK+UAaS5Tn7YvdBZDuoR7jjqtw9ZyhwVc
seOU5/AE/YkTWryOaKr2aXQMuZoqxaTlUm+NswEMriUOl3iyLpibLhO1wlwYrhAaniQub0AXQCwo
7va97WcapMxD7jcXCnOQUXatniiawN3aBSeQb9mCAmbe6oKRosFnHJLdIRUM87OEh71qHmRzhIL1
zkBrmD9BbdCOugPKITs28kbEJNmpB1tlrE6IyV5YbKAwXEI3JrhMyd8mahZVOpsQThs+VLLnpnlQ
wmeNaVRuc9pbdtCHzwYg2PYpjS5d8zBxYBcqn3XfDCelZyt8WaWHMD/E+fMmAC/qXcZrVmVvFC+w
n3eUSbFFEMWFn4mEi6Dfl73iNsIj/P1K8ebmGpayDbQmcpXoOBocxJJFeIRr8hCLLiFYmXrorLdJ
uhpv5OMOeUCr6c4PcethtMNuMWkfYkCEfSDWwHaeSq5WfT/mMG9cUTkMUbNbCEnqblXFUOPWs+S0
0cYtCkZ2a+LrkpxFsuWmL1m4qJCMh/vYYFnHybUv8kCEUNV/Z9OXhLGqu4ndj5mc9fFLJoBrhph7
KRVnighCsHWG9wwoCa9Iw0CvvB4ReSs/EOazFLA0PuIRdslvafkLf5snyPOVgq6zG3DkNNaFZwnf
bu829w4XwVGM31KSg6QUanyyeymDKpdusV7+GebgwQF/EOP1u0u27NPBjwszMGbq6K76rsH8dCbd
vH8PeWkGJJ69TaTxyXX9O2FkrgYulL5mZC7Mj9VqHtNu+iZdlG7AJL0ifvFHZC5qtA2WBaQ2JiEt
4ipRHBIbZZjG6IFqfhsZBXVC/6PiIkf+0+/M3Oi9agslUc17C5PWzamzk9BASLUATZFi7Tm3Rn5D
SK6ITwBrFpYXK9kSwJtPgG1d6hr+iF6OZLuxXPHPXaOlMYM07g4xAQ6YsQ8ZnVz6hi3HYB7fAU1z
YqcPWZya3lB2bihH41OjTp4QWX4phtpOrRxziC+qombOovcCQxB2KblU3WF+g7oqoR1h4KhTeQiq
ma0KgRMpamed8Emmo4OmfXcbCQfNgNOVxR3uAfhAzMXu2uW4+sB99e2kvwOY2avZ3L0kVqEfktp8
JmmLbozVNm8Qln6pAPwRcO55KTNWfjhnrkEliyKmtI30qOn1ABN85Q7OX60oRhHS6UjEOGkJo3pX
M8tmXk3PrCM/oUTmMs6PTYcy19KExylS2IEcxa3LLFOb5+yYDx1cAltORIMusEpVjcjzMdFRxKSU
bt0AmbTuHbFmJifWtXBvCUW5oRCxQ8E4WmjRLmq+gHbcNHp2afwQix1ec+G5nNTq2qGlmY0VjxtL
KNQOhDhD/hdPkQZAgLLCKA03tagQBGluXLhAGCfGFGkGU8M+Ib1BCyuY32W+7DO0VLtOZTczFuyh
IEM5iRJbJ2Xp0S8WiStF4osyGON+pbGA2sIAENwuaKPTFc9arArfcWkEJmhZxxI7FurJLaPv7DiU
A7xk+pEW2eRYuYqT2o5vtZGPdiLnD6LK4iIiWVMtV9V16milIOoMWdNQenMo+6RVUJRNO2ps82Vt
kkDNHtEWc/v3J6xFDNdxt9LSKLvXicVIHb5kkxkt+T2xz90vraZ7nOr0F1MgYeR8KGYT9Ip5TtbP
bBitQ2hETr805SFh7H3qIsM8olHUlJR/UmN1jPuzsBgh1OyUGiK37l0Whq6K1vMoCX0SENPgLEA8
D/8elH489aImemo2YY4dlf1cZ1e5JehwRU54Qqwg+EMdsYGWgdsU9GNj7dIlS00eClR10nuLHV78
HqWgAb07lp/JrBnyXnVlAeEctv1+JhaMh3F4VbOoAkNYneVRkaAAD//3wZgIqIH6RQLm1iT774MM
cxeI0PbF//NhvE4IVnjBXwjZ9kqVzIHBCRUVcsvaBK9+HLcGW66whSfpLiMDQYUlDxy5jXv4jIDg
Z2mqz71cK0HU909S1iwvaQSUypq6977MgHWUQCGLRSjcqLDq9xW2xxaB+hDDKE/g+UKkMftycbK8
bR2DCBtdrMYgo7O95IsSQK/zhDQv2A7JYWUL2PVdqbfGk4ij6tSmrLLiSFphqCTv6JZQK4WMJmCX
P4Q9l2S1WkEDiU4inONgvgtFpW78lWJnYbkzpfJ9xq+C/5cSCDZg1Iz0I8T5rewYSq7jpYgfkwaY
U75N4sU0hE9N43pQhiCytOIxL7LyOHT0eMxKN9idNG4ka/q9R8CAoy9TCKuZZztLTMuZBTVyQkbn
RiYfkryhjVDUMU1x9QBxkayNeTiRHtTQ1JEu6tSOR7mR7lOiP28peLRyT0spa846NKR0p/Jb3xN4
meVW7xLR+FZJJtio0Oj8KROSS9/3kiOtKqnc1eLNC20icabJZU5W74yqjFpB3/pHKikJQ7Uc8y0f
vU/jC8PGUyOyATQQVGeEAcIBld6lkZSpNEXuPlSoZ4kBHfY4DStbHmj7NZdRq/d1QxHUGexGtVO7
opgpkB3ShFlMd5r11XfzttzU741ToFxmp0TIM/Jd2L+q6OQRTOpV1ssH5l3YcopDOCjfAvwGt6sY
AxodwOuQnRe26gHNI0SmxooIkVFX7iDm9yx8ydY07Mt6vCdJxB5Wm1g5yx/6qGBYR3O4zQvLdzeI
H2shnXDfJMfRkj8Gsg38XqQDVo3Qy/olFZwkru/GkCu3aSZlJlRhOykz8xWlPStNEbsw9moHmt13
PesIB+YGGlq6fDd9PN9aq5tvCSt5UIXkvCy9Ot8q4otqizJLzGhkTHPFLg/gxlJL3b6+tlHsIoI1
b8jSzFtKEg5bxSxhg8UyPnS4IQlkzOu23RWWFTq6Zg77BOjYUVHWF+ErXTEUW5nqhoryY/EsYvNh
+Qe+ZVYQYl9ibwrLqPw0tjVRFhoWiGZXWk8pWSVi9KcR1lHkDKkiRj2pSfwXAhvtUuZPilrtNO4+
cXFbIqLE5928nprpjPrJBuYll6Xf6lR8KqOKdvGGkV7jrOQOUaio+cCkm/KxTq5o722jYa4/lG7D
zHUp7iwfbgETn3fdjhW/a97ihful33X5Xm2CpT4LaOgmVu/uIMpbh1F1Eyrttob/hay5vbelT0pF
hyM1RR+GjWiSHZUT2nyMtbeFkZVqrrvGBInHPjC+ckBpnRBIkdBApHma0/YZ5KNeam6THslKBfB1
JFvFIphTbsmUOqcyz+Q5YRrX659mVhR+1ST4hqanMSOPQ8GeurJoGfXrYrY24T9W+lbLvsUepQS1
nB408Zmb2igeRvMi0ybJMGXSnKu+8TQTTyvb/Ds7wbzEtAy0w1y+kOHoSNlfMr0mbHv4H/gKAKsi
TKk9sFkzec6zV+LcxzSAbxbpX6kEvfqU9J4sn6Q0tGXrPAuMnMzndAB8P+zUAs0E4t7qSYSWqsOB
h3RjG/LTmL4SCwJjLjE9uti2jsNbYJBdS7eqOc/ZY2tdDMboWacxix+cLAAnBgG2dLQkKNgKhDPv
aWy6YzvsWhmB18QOg2HlZ0zPnkQRlfFxmIHWi3cdPF/lwhzddArq3EExt/HpICFYaI9yLJNldO9p
fVo0URlYVu4Cg4vt3cCwyskZXnHyzE59JM+oAzHN3QdECwLNl/BU8QvNdANwupPDezSi+ju20p74
g9aXdBaMpdoUhatnaP01mpg+FqWnLCSNiAg59hQ2jHcnkoOCJX83RdobPoJndnUPnYCv12MOSDNv
YPgdR8tOHM4ifTSSEBid3IcIpV92pAuVLn8d9o+8POcJlufCCMaqdVr1bU4PDJl2CjKTqeGsJqpQ
MZAMbSMEa/gNO9Nrym5vyM8KfzMHdL/Zifo26EzcAPJFZMEmUxf1E0NeTy4LCjCkJvWrCI+CvEu7
Qn6RV82hiR9yRolca9u52CTUkY3KkeD9jq8LLUeWU6kvGY8+RqafDuAz1mtOjm143WJVQ/mXACa1
xqNszE4iPnTxXWITDxA/nnYS0gozOS1EDJleKH9T4E/DGZcHhGPhBFAwGpxaa5HDnnM24wR9eYQY
MtOjkd/dVdPcQjzdhLdKDP1yng4q5wpCzMwAAkde42RjTFOT6si0YaRFo6ugEDsacnRhZLpDqPy5
CyX+vPhzDrcRPFkj/eniXzMqB7qgMR6fiVZ6q6FHKWXqHvpdyesSoW5QTFskZiPi7IfiHwENF7Vp
JxKpS81ikEu2mN72Q4gRIvmX7LPd2HxNjOwi8P+bF3OTwsxbr2LPUlIX+4hWEk8LfZUx0cKm16nW
MVrZkbaM2zPglbk10t/KVE4N4hEN5HbnSToN3WFcwfN6mfLDOHCXSosXa/qpLyGhfCcNTWjpV4Bu
KFkPaG6S0tzp+rPQJK4YP8NK2ZuUmopdd/Ty9R38ZTuJCYGFf1ouH9JAwq10m7U3zKYAbTcQHbUT
JdG2Sd8krn7bnQhbtxWNxDAOomjhXFUPVrLdhmdblMhPGTM0MR8b/0ULj51yUZRr1r+nDMK1am9I
9ZcykxrKp9Fw7ga/009yIjsSmPyqzj2CvQ3USGpLJAX3+1kl6Vj5EKWTYOEGImVYjs8JGTwc9zWC
vt0TWyTCmUhPlkqSDLsiUj7idbtN01iSSRKS6oSTSXZC5WWGxy+3TzxbmDx0QA0aW3eg09IayHPs
bHOb6tIEcXgpJeYt6S5s39LobBrPI1M49vnE6shERPNU0jN6cCW5kZBr1V413oox4AaUaueQzWt5
j82bPB8W6wUNx9o+atq5UV/Ryog9GnaFqy2ooMVkkC1TEkEBUsMTTXSwwm6bPbV8nuCR749KfYix
oqpOvd7L9jH5ZSqxpuZl7FlCJFcWjx1HCSWeMHGEjlX4E4X3bMAk6JvxQzwtdN/PxCcQaVbqt5b1
gZlrjBjs0NaezJaa0Kq/tTgO6BwM11JgaDHjSR/lkcnvTgciupC6ee5av2nOZekBLle3epKz45hj
O7EOTXcwhBNhHZn025cXeaZl9BuHr4nhI7Sh0y+HMGzIJkSD8TzXPxdzeVXCSzw/a+23pryn9YVy
isSvdiBCk5TVITxH2Snp3saRKedLCaIt9Dnj6U/QnT4hP4qKezPeZLDTHdEE41Nc74GF4DY+l9o5
kY4Sb/r4k/UFyelviuwzmB1RUJXGLQ2PHABeaSh8g1wDmvqBoqnkBrfd5iPUD5guKXJti2XZwlFD
aieinuEl3gYKR44wM/9RuZrD01wSEvM0WHdh/Bbly6Q8JPU5Vd1SpP6skUKdZdHV1POI6KcBQtZS
wGzzrM3kt2OQFpn7RaEmGt1JjNDTXJXoPc+JWIfvhIMPdYZQBNl0EK27UjLyxBbosTOEidkabjFl
3NNuceHhjlFaHGg171EwGMHUBF0xcmVfC/m0AKGg8YlPg15DKP81A8/Lr+SXUL1rFX6j55IaoDt1
KyKZkWZhIFbXoTmftPKodwdpfJ6bCiP5FjxLO54Zd/gqMVNug5CkqUn+G8vfjvRa/RiTrEJwmKbt
JHE7W9LqAjOVquN5zqB8MhdVd5kJ8HL5H47OY7lxa4uiX4Qq5DAFSII5U6Q0QVFqCTlnfL0XPLGf
/VwtiQLuPWfHNfrW0Xj0/VNWmd82sv5dFgeV7FMmEiaXDMdkvTWHlTr/fKB9OmH8TAR3j+oB6dLV
+7RaT/lHKiA03IrxippE03A1xHwY/ojNOk/Zeay32lHhhK8wQWfQrOtERJ9xlvgAdYLNH+jFpAje
eqtL+6j6JvY3FlaEGjvR8FVmp9Q6mBKJsmdDBXxc1vJ+CJ8lN0EY7UdjM6ANdNjcrQKjGV42Ljgy
naxnHH1BXrX6t+ItU3p/zBufdTSSOnYspnVkHYPuneJXAH+V/zh06CIY+RAMklOAzou7yO/BO6fl
pkw/E21XF1yPTt5uyvDYovhRoldF0C7hitF4Naqd2K5bf5EjLwtOXNBJeIqUk1TtkCyM/dYjdQ+N
Ia0i8SGEKtS2yvAd9F/odNGv8qcithgHOrHWNTWhw1IzjqL+IOwlNzZ8YKL8rw6/+BQQHvrCip9a
T0+h8NUWh7RxxVMl0uKwHPUHauAJtaagf7bWP4m3Qp11TyBxdXiMfXTq4dHTl1N9TOVbFczj8rMJ
Vr6068MPmAK7TK/8K0m/WMuU4FwrOFX6JTQ+hBn0YqHzzlOyYOqNuVi5XhhMtenghaattyTFmxtP
3scsT6XimOVFprDcOlXyncWRT+mLoGhNszP4RnnPTxq2Tj4h56n3nrWlBCapr+i86uDR0WCXX6r4
LxhOXXCSxrnXB781Us3uA2ulo1PziCQrxv1YVTdUjnq+16MPNXLNjIkx3wzxfUguaf0l93f4Wyqc
dQp56vKRKA/O9nq41/2BSKtFJV7z6pENv6V/45CHtCxxBmi3jEDz6lFQBiUQPbDMvBbtziwnwZc4
6+ddzVvc50pnkh4IXW8PatWs8LGRjZwifjuZkNABF+HRBKXwIkgLagXGbaY+Yst0KjJkwUdaGHCm
SCS3Ccx1Q3HAEj3jLO71ct5oCQXbPeN6GU65eeL3XEyHJFoLw5LZY4huMXUMRBfCoZQr1dpOxA1N
wZOppkBIYLxFCTG0tUSqQ+A+j3HfHApmmT5bhc1nrjmtzjzBAs2zYHyE2WNWx8Z/HFkRX+9FcC/6
3n0B3ZTuRPy943nIiPLdFNE6ZvxQd9aQEUZ2mRB7msc6/fTNNxcPB6NhPnNGN64jNLcIYuXuNiS/
inXmKCkV7jgbUKUJ2G/VrSx+UCmJpmMzie4IBtA9p/5rPk4M14ents58ea78Vr3mHC3SB7UoRofK
Mz8zvlwyTrpCOPfRl57MQdgoSrmslb8YcX2w5MnjVFUlCB/p4tUvlf8z0FbmXIoSryOJYW2mRQ5k
wI3FPUY9H26AAZELGpDZPIGUPbKHbfRsVUSXsfgCoIggDsKfDiVEem1qMo92hfVpkfgORD1chOEf
aoap/6VtNqlc0Qe4Qjo7t99S72DR07HqIySLioc3v+gYk0VOQaIzyWLjapK5L63EfBiqq5b+tZDh
373glFfhd8YXxl0D6EmAiC2FJBh55EZ3q26MOGym9ZhiTSrMnYZ4gp9AbJStRU1Iirip92o3rL+M
NHhGAtpFU/JdD8IH68FLajodfOc9m9okimCbFEaT1ytGnmsSYUvgPv46Glc4HJrhWs3TcGo6IXJW
PVGcFnk5qCWQA2IiEarp3WmGPZcQIuN1Kou07Ba8qii9yxy/CP+RbyU1JOdoLGpe6dCNu0+1icJF
s9XA9ON6MYmfUrjpeeLrbV4vTTGgW2Gzj+prNR2Qz7EQq8ajquyKMrBK+uykO4e86C+k/IOUqjH3
XDRwHRF86yJ1w/4GwV9VLKA2SuUIdExcgrWIG1SzWfOLejqQUH3M4pee/TbcGe0vcl+XwQDAMkMa
2H4m+bptTvrZGq8IYDA/V6iFTdLAgOVy+heKo2CVzS5JZh20Sp53u4E475rU1sJLqfyM2ClwhEiy
SPDKmmIhAxq3tOiqzI71i3alSV/ot7675awmCn7i7KcKTgqy/1rc5T3VJJ9dhUQu2xfjdSpvCs5p
huoaiU+2J59l0TLvJ8YFsJy/MuOHyPTCQwyT+pTKmyUT/uzt+IcqOQjNWTPgwIx92pza6FjUuwKr
qxqejfGqjVfigUdErzyuHhtc8UA6LAg7w8KtMOoxVhUh3zc52dzkcvJUVNyJWdewIM/EmsJCkyOB
rpXwA7cafmDpzt2FUNyItiyuhTOr2soFrYGp9k2GudpulGpnpBuAuzI6aiqswZfe3ZE/y/KN3p5Z
th4P20nZJNi4YNE+LRWx8b9ORSNJiADoStXvOwy/qcN4bHBiToeOo1BQWK5XOBrUEKbGHeR1guE5
XDE3QItb5oq0yKfSFp9RMj1EA/Fhl5ESS2NZApHis0Ez71r5GYurqpAARmJ47hEzcAL/5+QxxyMz
0sBz1T8zEcprhwI+Sv5Ga2sNJyarviGv8TczbzOAFWW/GfVdFLnYRn7uYsIk9n11sbK/MQE//Kpm
jhSm4i5VP910agRU9askYVhzJ+WSDGA/e6M4SqWjiMihYD/PuvFTqnvrD787/w7PZDctOWqKwcD5
hPxnRQsQLa9xSmMwWqyT6BMYedUELvBbz4wv3+X+iWLVK1F5rEDq4v4WSFsjuJfA4PKzYwaIDybb
LP3RaLqEf7wLpBYuPaSx5OwQq9QzB/fxP7FreERLw0HgmtlC90gkN2NmmU3N2o9av7wawcNNGr/S
6CH0CM7Kg5X/iwIg9GBpz1YN0Xqj8q6ky8S8ou1YV/gE9YHOVJeZsP2c5bU4c51CY80YVj+DpLhF
z7qA73ubZMfMozOl2tfds+1RLUfrAV/CiDGR5Ok/kaBOSg8ZyWnv7eTPVDxb3dufnsPwKLT7LHGO
r1Lueg0Zncv4R9c2TUC109qMVkT2IKTIwjWF30G4rkp09But3EdU1BluMi6IOSGkjj2t9jZ5s4k9
Nzw34jqcnqn3AHWP1E853lvtVbVcufgkfyqQXd1YJ8K56RdVQfvqsfYO5L0Z6Y5rhzFOMm5YiTAG
6Ro2PFjFlZjufQ5Y9CIygdXWlUYNYbiO8pOhciAIVFrlQwEpCUHsUPxgiUs/PAPDq+1hUF1uDkM9
0N+BuC/sNghTx/ADVrRZxtrwL/PCdYwehWTriMPHMB6pp6eO15FOUHoLEOrhkMUslLSWd/Sq1gej
uJIswa6cQaKhkWXuzkR/VajFrPIkIa+1iw8jkFn9PCSKJj43HF4c1l7B2QSKeo/bizxS+FoaH4aW
OkvkJo48lU6p/WsVhP+2SbVTVdw8E1gYDIw2mEVq5WuiapcMQUr0lC3ITiQddjJtspS16ajlW6+h
TNPA+aotfIXiZRcNucphjMAj4POVyPLxYA8JpJCIPtf7HYiriC0rEB/iv7TSHDjl6mIKDQv2w6zF
P09QXfCQ+Ush+Guq8Jg3nWIbB1Io+Abi1DE0O9wAkAXSvQSfNmXWWKy+fvjFVAcd3jX2fWoRFaBA
VCtwKa5Ri+9bzOsFM4jpv6nF6vXvIvvXQ3zge+fQ5SjCx+F1oBdLP3aLD8FAGKIQdmAbZJquVRmr
Blk7CHBWXN41RC9bGS8yd88iyX8EbhdYIsqvwFR+fYucciD4MlOcGQyrrVOLr6I4itWh6gmUxdpa
nCcPK9oxUt3KOjMP9aZbiYcBHa1P2SKOXRnQeCSwzNevJTjOCBun9wTEcmHKZk1KpI5IlMFkbheN
id3i794wrMI0cjqRsRVJSsmxy+fe64JTc3zgI6E2h0+/9RYivqAaxSzzWfFRtujAz3iqHUzECLKO
ljGrUydE5jkfzkrm/YqElyb5q0ki+K37aLtLOb4m7LUFFTPayyh+CG3O+2cJjjfG2SIYv7OYVMh3
W77E5BojcAX+4wF0c6U5VD472k1PH9Qs87WHfu/FlLwAdmScE9wECC8toPgKZM4ovz1SJweiwtFD
2bG069RDMtLIOY04rRAEjFKx6MOvEp5V5nEAk8opbDfv1pFGSVsNuGsZHVW3QGZmg7iH6j+zWuup
uEwpJPIZUjL1jmKAuku8tRkGhaRwixJPMT3s5zJ8axwKuGGY+pmmG+ohyxtntIfIM0Bin/LrWpYo
KN35FWeRQqZnLCKsdpg4aaYeFoHihiBKsbBolFeM9q6OglUSluswio454Kyhffr40hwylmzH4N5C
sL9G4waxW63533N6z6pgOgkM4JRq2ViYwujHDD+79NkhBqGCzh2HaAkh4wT0nAJYdPpO7vWbXgf7
EqCzBf8ABwc69U27r3iCE7J+m70Rr7PyOCTrQecBeejlnUV7gwuM87Ioz1AP2HEAR+ijKWYbUMqI
ZP4I6a2fnWuGtZZAPQqNAjkxWiUNgR/1qtfxVCMpMvpvMxUWeXM3JgUOPN2olMFQSA/ru0YjIT0r
c0Q33y1b62uKzYWkE6sErcQqNOJM1PLvbvAORu6t2hRGoUTqXFZYXwcMVgn/uRiNzAk8tqP1TzX0
W1f3zP0+YfMh9sy8w8ZHFkrbhY8gGHDVicukDr404qNTdLQyOqrc+5Hhygvt4qnJspDCJUV5dgL9
ISE066RDyrtGRMMmJalaMXdidjcqb5WjmshQgFF3zR+sdErFalBuOrRJg4Y3Vg3ePb6UydJWOkGx
NA8u5m9tokNputUUK+vMjGYG5O7FC/YkkOuY4QiGdgjvEhUqHZMtY1syk4yoJ4kVFyIy+ai3xI7g
C8pidmXUlrCQOjrjCOhm3FJ6fjetuiqZ37KNwvlPLPwOukEwWfWRi4uSkxjSrm7E7agKnNcU2uYf
CUh3y6JWpc0iqH5EscBSQiZhfpRoYif+zBl7jQ7JmFRDtJEIGaidW6j5bBBAQkMtWSAyJCiPoh4X
AeylmL/MmnyT6Ny1Py0VaEQeke+GHFDh1mF+t0pzYaua/KuLzY4Tksf8pyn4HKlIpzY51u6VMC6b
RiG1RN6o5NCSxVRuBuTkM9JWd5Zd1gTsf1SytqobyQZik2Y8fjjWomynDI40LZYy9qKejQm8Ofsl
pcI2hm+TSrdS9M5WW4CyUbnGpUv6F/2cLMezvcNq9yiy0F8bHYwOdU0YLDt1ufc5kpHc04ziVOZt
dof1SbSYWdUwEJ1GM29EpE0O9TBWy+e3CNCeZcPSiz9HdBt1fcFPsrZw2FIUKxN86yvJJwlmhxEa
s1wg5Bf809TvNWLfoEltIwEmhXfVsEub3TPqKCj60/TISfVh0RkcGSERAC1t3p1wEWZOXPs1NKpz
9WuUDyoEYIcy7Ebj8rWCgRTbgGB0/J9wmHBUkF4el75cnUzpVuy4wcKc/kbmZspWZQUTI3qAXNHP
Q527NUpiz/uKfAIL8ZLGRgCZcBZqfFz9NiLbcmFFkeQ0CG+ziFfL6FHDa6nO5sa35tWOofPjes1B
H48JwuWkJ9Ok113wcYImUHKLbgk1oICZ5vFH0SB6loKDgeAkmu806xBbid3J6bZGIClbKrzRV8Jc
H8SWg4o25SxjWLA1rV9azMQpF4kn0WeOJznedOkhmqXpvjFXXqcWgcaiTieGpXwTpbmYaa0Z50El
9PZAXaOeGxXbrx+924gjn1wOHxzmMv8qytlOBjJavUR1wqSwE8S70jxA9zgXDew+Zlbv1X/00aTz
1suMLm4VGeFmbCLgzBXYInpYF+hef+uC015pKvTLZKTguQPGChaCidMkepu4dvNT1cfLRFhWwlNh
eom4GGh4IsrgCgluVHtN3BbcIcqpUgz7F/vTQtQI/NNoKEDbJpBw5tBDXJBYgOLYZmDOmg+rHglM
nMsK7y13a/fdGz/GdGpR2/aIttNgZ/rfItdhkpCMf4hI9U81gQq7prolBhSCL/QOUVGivACbg6qQ
B06Yg+xtHZXb0WIeCZyR0AKDe1Y5qBkevCn/jqescATk0aQU0VeS4YPHZ5GVqIQ1gimM73knB6Oy
Ugjx1tVoVJVYqNAHcC+n277lG2KqDInxMYcbzRqoEwXMn8A9aMcrZ+i+6l5YlHxH7MfMfypDOWok
RK3HXP0WNcIyVRK0+Litnv5RU1gNRNx4s3XHnaLJW6AWWszFpgKoiIattSJGjqwzTvzQcPkjUqwM
UU82Tq6zUYIZsp2I8Gox7k67gi21dQsvcCP2/ZVoto1lIv+MEomLP4pdItECVvkISfegIMWF5BIZ
gAddVhdclg1mVJtYIqrgJdfKMGihDpYKd2qKxRRv1VZ+myoZXKlAtBX1x/cxZXlZdjzP0hQfNESd
FghnxOg5+aVtYJkPLRXrSkpr4pHx9ztlq5K+p+7TTC+ZDgIm7oV2r4uIDhKxfTY+TkTK+6rlAEzT
5RYgikbTXjCN9ynVjc1YtaFTxdq28zvrko3jnRRYQtSlvdeTOq71KB7ypxVP5Op88d6ZoumMpbxU
QuUepvJ3Jhsz3Myr7wkV/ZX+BtmSXUTdO5pTpozWsDuRPSsah0/yhmypIbSLXAK9gS3LsQmefIYT
dfi1UJAF9S/lcktDg6kia3/Oxpwqdc1eOmKOYPOgBgoQRDccceQVoqPCshUSC5ABhfjBAOaAgfxV
JQc4SvXyh6dTXfl1Q0C8Wd1JIVePYLSqhVBLFrV1PRBsYn2OCQqb6NfT1nRN8Ox9zBUEwhE7uKYf
Zf00tfvQT/4JpvjKq4PBo6bOz6Qh4uYihPPH84c1iRMajg2RyjsAxWT6iYbukJbjjQEhaTHwEQnM
sg5a2iwmdYEuyuw/YuETN8OCqqSjFdKx5hWrukOqClquvYfknGE+flvJMRuABAfZNqoavuZK6cWH
poT7SkStIqspnfFGvBoU8SWFcn7w6wwNAjKSN9FVikIFffinEUNblajIXxVXPFbQBwnz5OA6Yo1i
oya2rNQtQvvi5iXOQcAy9vZ+bGXkBwU57t6wJiWXiIQkRtwrAg9QZ/GMuCv7QfwcJknnEOuNhe6H
Gzn+in2VV8sbGi5CtpuuCjkyWnTicYz/tVBHGMPhNWrsrTA2YVX9q4fwo2bsavNXVGbrlo5JSeax
8//89laMG6lv7O4Y1D8glp2KwKNk5KmLfKtO0aFAXeW2hu5jFLc25MSiPhDrZ+5LzNZRAZemR8tW
I5UoNsTPUfXXaaKjKpe2uSc7EyZSs3360jEUTkX5zwNlrbvy0kibvvKnQ6aYz6HnyC0bDUlXjy66
Joys0EqUuyzLTctKbZpcTrUgPgOFHOcxbMtt7DHXqTBsLVGIfGemjaV2WtDeKhS+jVTIn1DCe4lT
V4Bg3kLB92eUZ0H71NG/e43v6PgTyE9l+RTwNLqWtJbbJ13XFKeiXi5nxUxnU2OZoOv8axLA8YRH
L7q1jRuGhCq4PUiBr8VuqYZvU8fvPpgCvseAzbETnulQrpUGLBIva8t6m5wUBcRuatc1i0aqNo9g
ICOZKCwqg7qE/VgaVrpFlE16HwXhx4xY2qV5pI/SKGDBFp4ZoWE4AsHCo/KqifHb74OlkHeGG0bW
IZHkUyfWN/SFi5yEId/3bEp0QkTSHVh2SYKJ70Yj+sny3HVbg5UG2SjkgubIzXcdbfK/XorPbYcZ
bBzLcKGUK1El5LNO69+Catrhg5Rjr3M15aJ5t5g/KVJwtpJdEup2zofR9rtkPracpr221acQXMgB
GJ95MHxPo0UMhOCY/l7xn3rt9uKRF99hlwYTYjpQhZNCdlc0XrL4RzD2YZChc9+UlVu3O/otk/Is
WoeQryC6Qbwt27UZ/kgRsH12HZSdWLuBuVPBPY+09zm9DJWR/0sD43vU/1XsGQaDMOkKYEstLtLZ
dpb8SBPmfKpGHWgksi1Xqq/89gw6xPxJ4TZRzZs1yo9Y9X+UjouK2/BWEzvJ+UOVEsWaxkKq/bca
NSrpZsFbDLzKkUz1xwOsCoL9KDc2gc1h/Bpg+eXTSALzwLy2pUr2p0jIaKF74dphsD2N7Dimt1Dx
6iG/MNloAXHjVxlfkNQLwVqTuLqb9NYaKZZuoX1nPAtssxBSWssvVjP4Unr7YqN2w0S+k3X9nirc
wOS+E+vRfAahtE9Ut5n2+rTs47NBFk340oI1h2aQbE3lOg4vcnf2ExUfHnDvb2gthIYI7S0Zo7gk
RYySI1zk1oov1nSNBsCvp5kQ9vUv6M6e9xHQoVEjctBepifep9hNu11vravgAMMN400y4CqUESf3
HDBlZyBf9UDFW8kJ/elU1cKOBL3pjYNtsOUejC0YNapHhzVEG4FQIdT3/1IUc4W7hAybF9ZSKPPE
W8IJx8OGOO9CYw8XqRg+wjFdmYvAUfvM5NlckcL1KjrxVyz7Kz91zouqEzhC8IRDO4rar2J6OVDc
F+eCPdP/MPyTrr8rfVUUf4JwlqNHNrfOJltR+QcToEQH+MDh7Z8Lj2/80RccdvdEcVPhxIwkh3ud
MkNvGw/IJvgeV7RG4BlWk+hILt1pCCsa3JKCrLWStGODlIQyAE4y/LOZym4tNQSa24sx+wh8QuAO
ugYP41YDqmcTwg4NcO9OxBXIjyr4rXVXiF0S/hpMJ5MCVliTVqxL7yTAulUEIwqhuyids3bPrksg
BHQkYpxCIR7jQw5cP9mnUFzzGh7s6nY5FbugOofSsRHBudZC4YQoRf0rP7OvHoPyqQivtrUrC6lR
oxUOUOjoPZB/WBDnFsjIRKZfPCcLARKH+SnynmZ/0xDqxesqXqPQEbVraHxDvavZyYqfMHKCdKkx
LRHGJY/HBoZW/m0QjUCyk3WFJqbtXa1wI+g4bQszImTbjpdpDl5XjuM43cR8n6OGnMJPj9kuJgio
QMWN5owrHlNoe1HEp44zjVZXu+ckVJNtLB8wAyvi3hTIwz6oH4J87UyK9D7q8Y0XH65zqRfUpiKl
sw5TdeXXLgO/wXj1Ic4WIl9TlSAVCa0bv0R9uKwq49oL50D+k32AFSVKn6a6KMHvqOHZEyIo2kST
301foQo75uLhNeSFO3jRKpoeKokz5QpY39B3hgH+dDTCdS8c+Mia1C1CQpX6EQEI+1QKkmcTIqgk
FNu4So4MdB5H6ZUf9VtUYnXRo0c4kgZcCuki03pq6JlxGhGRmmvI5A5DUDg+SBtT3CGiT2LVhMph
BOS1leYr90IgiTOg6zCRyMGvKeIW0OKjqj6GkczLaze5QbWPzbWlv3i9DGsXRvlXlWr/tFACHwDD
6psQvWFyBKHLTGRy9z5/TewAAFdlcPR4K31iEozyn1X+M6d4F4fZtTD0D7XEUiC19SUSuPjRC2Wy
ajA7yOvOfJVRugYzhF5D55RB/IWQSJNyK0g6MS4BLGNp7VSR3+3aH/ZjeSv6uzqGNz+sCURDB4dT
djx0waZQdmOAQ6Q/FuG29S6RiJgBIeJ3MvMd+Azo/ISyJSoqngJ0MBZ0sbxftn2CqDr4omqcPZRI
PcyTW60svvuEph8kojnKnQxfQuY/NdlTnEqLvgW934elFdCiHn5GGSIiyeIAa+IXbeuwzv1eSQ1q
shU/XPZyVROzyZadzdx1gpa5LgCzPaUEDv8jEUWwDRU80edB34NTjPp1EDdd5hb5Lsb1Of+nS0SX
UvqHUis2NzGKfsAj+HjEX5mg4gjuxVtgttxneH/tXqUujaoye8oxNOSMOXTj4UuR2OAin0q6KEDX
A3fPa21yRDVs80WWH1tiJgJH/TLCBSxB198FmB6kIwXSX0s9z2x76UzyFS9QWRHDt9Bwi5oLrBVk
FvnFimCBVtqME+mhS35ArT3kCfvRNqfokvVHZd8Ho1un2IxJaY7XQEIacthe2Zv1uiPh8GEqDyXc
FvxUtIyUSCAWfJMMfJDtmriMug+L8IVVXEgLRyEafaIzysZ1A0Kd0nQvrf10P8juGC6B3eRml+K8
Dy6DgbWCD43rtN+NzQseDnVIEIv7tPbulFQA1sA0irHxTiIfHbgt9iv7UzT1k1EDFrWMJ2LGMIUm
EdmSfja6r1gjeBfhGJRoTsFasFDUHdes12ABTy5eTCTNiBB6JSlI3wdXkzd2Qa9LcsTFJXwb6ZGf
jqRLtUFfSOTheoq7BbfHi4CCDOohOhNyjedvoSQ3e9rVBAPMy0KmMufmGocrdTCId9SBkznIblP+
Ti1CFHQ7kLe9dxq8pxwsxSCfpb3diGq9WXOj6jXHIx5ZJs/yoHaXBMk6YrYGqazPXoRwzSZNwjWM
lfjyM0TvtY05BDx1eBjwJvPaaGvNX5s7K4WRsVttENzlhz5qJ+K8JTj2HOnRwTFPYbDEtteGHzSW
F2RPKpsCMIrViwRVC5/eeeg+IJ7H2PHlN6Fsy5LmjPIL14U83KDAfxMPKJ/Kk88eeD7XfvzpVfu3
rrrp1a8sf2LvHeff8shxIYi7MfqX16cgO8CacM7On5JZnEAwxM1kVmS+/HjCl3rmQLxnVf81NAt6
8Wx5Osct/OxqwOMeKE8BCXSzLrxz2d+Dv4CQMfbi9hS3m2R85Gh2kmbH+CRpgqub45+xHGSyT1cS
gAVfIVtpdLxE0ybW/6wZSPmkWUROkkXfRiuCSlWJ/CXC6f21bL2q6qDHOwv/tfyPqy7uiA70rOEW
QiLSlR1ILjkzUvRr6EdqfmcoSiCxA/6jeCTtn5h+o71H8WHTscvkYBuotvpilfgUxwyTk/4Y3Wdh
vTzpz68O3HeClpJ/zYUipDBYAzd938X7TI4R2DXZLaoQHarFJ8U9a+Q53P3ysBt5XyhNp7YLeYhJ
/kDjIRWPeCQk6Y6dbFbhI4BEM736bSuy5h5JvvTH2xwnVgOWErDyIeRLuadRZwkw0AUcQ+0V+Wk1
II4YaV+e6VQbCP7e6/jmv3XMSViD1XvbnyfuwGq3CopNaYAnHgXsRHlwrVBbTOuJIvbPooNDRKTv
gU5FeJoVXMkJX7BsFjXhISoi9fCdIgGv+rfTyQWU5rRAMUyFK+olkIF+D5geKf9ai4aPvaIiAlBv
SbUq9WDfEvIqDWGwwiP88LR4AyL3oSfvFEmBcgDaUWy57OGprpnpLqr+0DevkszgjqQLU1godI7x
GiFhhO1CBwaKs9CoetJ0R4o58FjuSazKAOat5s+IpI0ASpXh1m+mBJnrLo76JYXiMKV/KRMdtUhi
R+AymqZZc4WxRImIuQhC9oB6LvWbLGXtl3dDI7Q5nKwVKK6n5QsnhvE0/WEieCrkbLJKZL+sSaaR
uWKsVVdxbIp1moqpXbXM+bIb5mr9MVrJD+jUsmq/08H8nd06dhpPrIKEdUXNBboFyT9tIn6EJOPN
ehvrTlV/i6rkIBiUlLc0UKHpMYrrZHl5IgGBYo4oUFk5yWzmY8NtC/PAZrfopQXqKEkeZgOrwxJA
NTQdLCh5dKMj5i7BZpHSZqX0OGaoaKeVCw2fGixR/Ldyxi2VEfWikb+oROaqwRFt6wphd2MwvkIF
FFGagJ/Lxk9mTDYtifKUa4HUPsP/amBL+BCJt2sLyxGiLW6LEvzNMCVHJsu9xQkCAIbhUTZ53tuH
a5lcWlX+SgywyhZ0SKT2EfYexIGk4W+dTaGwuq8MuUbFYr5nPsE7JgkHKcZdHcSQokY/rlLVeEl1
fcST1hpjSZqJjpAWizqwEIQ2Rug6og6sQfNp5DOii+WYHF+UYykxPTWxUabOpV5plMkGf0JC1nbb
NJCSQeXmmvVRqo3AONl9NiM7gdkQ3VLYo1K3TmlBG9IY+sam+fBy1LNip2CpJgEPQjzoaJcHBOkM
8lNLicdBDD6EQnwlyBKpsup66zZ6X1o4HyBCaoeaHDkCSxOZDKLeLmhadAK9CKCrmU+CPTJvfYEz
SEgQVwtYnWqqUMdCsNy06FgCyRlS4AjKpuFrt/K9ivLOtdTZGFmh6wjKfNjFxGLM1ZxBkrc4Z6mB
Clma7dIobkDel6keDKcZ4X7KlNY1Mngtbs9Zdy73haPV40PIiouUqNI6kf6HAxrGhiISLzzMmmgQ
ueFPSEhNc+tbyK5oF/ntm6gE6yLLeShY7hLgUaXEsBCUyaMyX5C7jOly8cylQlrFE6RoQ9RWHGe/
PKoZNpA4P2jzX6i4gnUllR9akQMH0CmPLjIxYZH2mXQhEZ3st1NdL2jIFTltRzVhNNdv5aBclO7a
yAejtJBBmFvZp8ZhBvDMbGSZ48ZpNWahlNm7HRQkN+W1uKrQEVncEiVD0xZVEQykOj8SVKYU8nF6
VUQGMaJ6bGcpBVyEpWhB1RKA5pkPT5Zldxgn7or5H5NYD91ak+ao72hf0jXgCtJWlKpv4s+nhOzB
g1p+oZdsJ3wD36Uu2yPpc+KZGJoBR+25+RsoJMGSY6n5weNbKNVfzXg176R764psm4GwpFjT6eo/
/oii+onZWOW9NiK3QVpd4u8ucXLAwoLTUpamsZQ26LRkU9+VlbzU433XfSuwn1rEWJXDj99TC0qC
WaYrAS5wZOxCj/xULilQSHwlOWk+sAfLsd7kdAxHZLxPHdh+pq5ZngjKbhaY3OZDaLDDceRd+Q6o
iIvFs1nc+WIphArHvDVt6gAghjt2sieMQNR0s4HW+hqQqUSyLqrXlmmqT4jqapv/ODqv3saRNIr+
IgJkMb8q52DZluwXQrbcjMWcf/0cDrCNxc5Ou90yWfWFe8/F5spuKTuZ+rbQ9vBEOxp4pUQ6h7s0
R6D7L6lhVxGdbsNfjrldHZqpS9yxiCOSVPnXwwE1gheEXf5kduwZI07WcQJti26C4HIS9o23FG2a
yBFUaMjkV8y7xLIevuuGfUIqK3etjEhyFJW9mG1n+5RglUjnfwyTakbxp7KthGoiXjpLkF8+Uvae
AWYqW9shGKAsa3LysPgKQHbRVOLlMHx+IOPW5AGbnBVx/N2U/tzhWU/4oWTI6BJ4RAWG3tD8VZIF
5X5U/iJgnD62UPwVNt5MxhpL14dTBdHZNFfIEv2Mla7Kzw9McZ6vujZYmNGmNbDWaSy0s/eAfbFB
3RjqNVZmThkV44W178cjTqFIOxr6wejvFU+cy+siwg8wjbPAvVFFocsxtXc7RTCzasWmaLd6shzH
bWDuUSv4szriijl4/U5p/pkVHxKYMH2WZJ9Fhq2RZO09ysusvXXFVo9vnQ2T8FIYb123R8mFhNHG
OxFcsCPX+rdGRabwq2K6otiEqbwSgTay2ic2vO+GqYF1ldrNwc2Bc5XAslmHGX+UBZqXp+uhfv/R
ysOQH4VzttJ3T0XmudYQ16tXGf3gwMj7M6dqaB1sselGfz5g/GoAEfMFrQ1U00EcMgtRIbxdd52F
k5R7BnBE+1b72yRPVN8RLDvVlzfCLYBNg5iX3jvzbwUuhyS5efmRl7H4nQ3phwxP0v1HwWSr19B6
W7bpP89/2vJf6kHApS69Bp0x19tXHx+j4BwZj7b+wFGGO6nghMReK5RpPQrdsOdyee9Iow5Pv8La
ev3JN94K9u8AAmbw2NF/NYJPGKtJh20BaLJ+jpW1zotauM9hOOnqO3f3ssWEUZL1JN0/qaxZibjG
A42rhgk5oJM7RGIde0dRfnfm3QsvunjykAfdJ//E9vaTb3vi21r8exun2DDFGrUdrvC8WcFnxj0n
9JPAm/cXZdaZ58NyPARFrb3v07+JE47QH7lYXb1JDEbNR5W/M4eW7ZVz0ghOfn4l5J0GjTieEuEj
akidrdbTtb6z/Clzn24Rd9RRmBcJoHhKPY8HVkX2VbBJ+AIej0jZYV2MuY7v0bTf4YTfcRWyW9c9
cns2Rb0r/QdLmG2YnnU0qvIg0+fQXd2OtwSTvC1Zc6GP1ogjZWYcu+uw5MLdhyWjqcNo5zTiZ5Zo
uLan4zFNwDdU9iygmfV1DF7ZPXDee2sHL4elxCwC/ojX38/GmW/cSWBU84OOoaRZ6HI1+DdhdrMo
Q++ztcU2R0LLtLhhuRSezQEQ/U52W7Nb2dl5rOj6d7W+rJR7eHKQ/QUQSM6oJc1sK7ODEe0tcWJL
5S6LYhGC+K52KwBXuxo9r7/LbK7/dVEyVluX0Xue3/HMhM6+8LcVbIca2ut2LK+CV1XndF/3zha4
UJ0ctG7vpZd3G9pqghoTOZd/VKMP3T8G5b62ESQfIU7UzlVlvxn4R0v/LZSVYu/wPuXhhiHj0phh
NuwYSvZYOzbmyMO7G+z1CMkbxcawnjQrLoOeZV6w3zhrJKFy5rcoWbPDSrqQTqZyfx95VyBUkpxS
65jKawCLQ55UF+PJoiOIMT6ZyxpZ3e8lCEFF2vuIHqq/00D9Lwk33DPyXY66cNj7ZFCVW5k+qBn3
4N8erfYFXj659wj0s13WvZfsTMM9Bkehw2hcBuaDIhgTVNysG+3AoxV7XD8nvmds1k508pwDxLq2
XQDu2eIbs9I3u/0HCZ42IeZngd4IFmW41K2j3KX2kQTuLlli+BHeBtUdWzIz20jr7g/bjkEQDFn9
YDmLrt/iplHEUm03yGVJ3UJE2YRrxnM8mMyW9DVnkIzYmq2jCFvZCg0KGAjYcCiZvPSA11XoN1xs
nUHVtwmXCOvE3BqKrYa4rWmxz6PvnCyJPCZ400oDIzueiz2jZE3HYNFd4l0AXkYfuR2uE7ak8XdT
zF/jiktCUuzQs12DlEwFyQhcZ9ACyig9G4G36wmE8BtwWNZYfOW+REmSyEfXu8BDgRQpcG2gX2Bk
GFmKJwBOwlcPpcpE+Fvu8E0mLOTaZFyGyfsCW9+5Cj9a/1iTUVEymwGv6Tv5xp7ihCCppIusTJbT
liOo1KeX2sj/kS+FktZRKad0v5qfUGy436Vo/3p/BEkcK4w0Zdnu+sp5t2iRpUD1kfnQLAp+V+/+
NHg2kSJTcZjaOnxnrqhxX2KVaK+tAbb/khPlOzbaLFJSa9ULczoBQnBo3Rrunr+gF93Shyj1P5VR
oFGfVwXbvPpMG3jsva/EQVEaPd0Ou1DfDYCu4mCa/gQbgbzWtclJ6/L6hny/LQ9680nOqOfv2nwX
dktT1dNZxrpfOmW5yUfKrPSqBIO119IN+kPMB/iSnK51V5HjMqaIeNjwkW3LYoMqxGg3mrvSUElb
8+5jME7ov7vM7NeBC0IXG3AxOtrWhuWvG+sxa8erUGX2ZlQi3pkCRp/3ypTuE2Aih+lRNMkaU5mp
dcd85PfUuGzaGLSx80N66hopIGoOTbm52OUWSN5cj+LTB72frGsaK9KfeoiNKuggd9uZfy6cGh9J
rcHcc8AYy0q1zk6xOOAfz4dNqz39krEwpNTPDKOvrtVvHeZVyxtmdakfvXJdJ3uRbxnaEYOMihSK
PQownoI8ewFsY2CiTwjbGuPQ+5C8WVYAQ0tuUaoD5qy4VHn3WFB7w90dcRT3/OjWTrv3MbwlRKzq
ZxMHJl6eTFmpSiTnDfjmeYivUnU+Y39HziGPODNCFldF9+Ui+mY54kL0cz3tohiK9T1qP1UdIll6
WLK/onLoCjaCgJD9z7S+xjVBBBcDwqCOZXSvE/8D1zDZNYxNDdQsCmNdE+bWsHXlmhT5YtoTxqu2
KVeuS2kGElAzQZp7HG1Y9gvMEB2+2Qg7thzuKHK78AMJGhbNNN0m5toMvnT2Np2zTOMAMfUlHPx1
gogqYdQChCplM8SZo9AfjnfhYz3cFOrG4DaHvUQSCDJxh30OnuJ6ZuIPCJtnZPPNAxUnwy4L43sv
5JvSN28JbWfRCdpZ9F35UtBgAw8k8uYZoxqksWdYZwOUxdp65MMM0wNlzSqaXJaSxGCmxP2/pj/G
krQNqotL0Cyr6tNuck4xAKbbQLDr2tojz60i31xoLpmLQxJveOt8sSdjgZoOb1EFrWfb15dCeZWs
kHJrmwf7tmWOsx78h2UzOwXfJxx6ncxndtd4OGQN5A9Z3WwtyGBYt/Rqr3Fyy1hnqvzTRl/98Jf6
H3BZSVAkOZQWTCNY9pUjlRtGlF/9qkWtqECptrgapvKLXVO5N7H5tmypdwEexJzJ6Mx0rnmxTMGP
dMFOlh9ety2ZkcLXza0QLvRQpfsCcqqI41V5R6GkL61yydyV5UJleXt3zK+utgP/25XsiL64GDz/
M0g33ZQzIJOVp6EHwfRfn6f8C16lqGWhy0LCWhTJ2sluLlN0JJtS2wbVVUNYkybfwjCgOCJ5RNPu
H8uqORRKx/cW2FAN9e8ajUFDLGl6jZyLGf0lxt5zmdlucrLHUH+yRO0kazhHcl5qLUIDz+72VUzy
kl356PTqQyIn56eLJRr7t3aDuzNjL77o0jfFT/H5Iwu0a3S/+GdNue+U60D3ATlB9WpGVTsJdlM1
XywZ6VvVZd8dAeIT8O72XynnU8a4jKw52khy/ViDMHL05MKnphlMsPA0gpbv1LueFY1pWg8lSWHN
iE0Z0lKameTJZHssGWd7/fCN42w+zo3o2y5/LGvDjSq9DSVNpIN3OapgidQ3MckErn7BiX5D+2p7
6GHWDEnQ/EDk2of6Gp2S4S6tp62CNkcAfE+dY2ZDJXqkaF1MdpbtYix3MakyEjHf0Rm/6zGdN/kL
NqyPHcZDEoipU6vX7mBxxzE52zXVDxvBLv9Dk5TGLjqw5Fy7WGGR8bNZiyDBlPZd9GCj+kKZZ66/
7y2Xyfgwp2Yy/UdavFBVIPFXykMSXR2Kfs3b48hAg05TDueNgKulM+4L9aYAbEWEN/MtC8LIV+jN
IGvNa/SRCd9arRwa/5evEYNuGFw0YPKpeA8iYMAazsKQ2Lp7RQaqNqqLVOenEH6b+MM2ToxWMp2H
Ub4YOsxWJNt4CSrHHLJQRJP74RBqOMGK6uFH5YivbJMDpZ7H/P1wi1ohc8xyrjMWUpPPAsVQFz4a
PnjbPzFVmmM6Y7kPPzlddjVsKR0LQlzBoiL7i+l06L8mWI9OASRYQWXOiQ5PtDjM6EAcokJi6w7B
M28tJDuXrPlNiKhMPD4WiQPMCJlUY+BnYDmLAtPYFomy7inqfTyxSsPqhAKHFh50ds5L3YzvGoCe
lZwwkiW6eGgTivkW5e1cf9h2sav0ZO37/0jJ9Ga64k48r3Gucpe59BwqzQ7SaxrNGHtK7kJe8I1V
41uH0QrnA3ozbTKeA0APKQ1Ndq0EypGZ5TISfDjNz6CYK8n3K1Fzl2ysMo70njFTiaVAViUVW0WH
bPKCWwsI5fN2PIkRwWPIc0lCn4q9DBhApWV8qCbSU9/fd0RHErnJdDddCN47HS68c0POugYzuSAL
eAGDIRwmXCRUhdQEvWWbR+yWMapAXrrtyvdTMh21V5I4PkpzH/krmD6dhJee4CnEzuoiN0BpfqaM
3fz/Vwfhl1niv3LSq+UPdG5Ae2uhMKenqPP1E0l56rAUsEBZIcuN5gS8u1BbI8PaRjaxRUP6lZXb
MiapEjqOrtubtOVn0arLLEcYkcPcqIbgN1J5jn1urr7JXmnU7VurZqtZn+KS55sGbCwG8EPOIdTi
D3XIgPIZ/0DevQkYqaW4pjoTB7IMVjNxFhMnLUqbFQg/Hsy5N37arYbRVT3hOptVh3JZOjlczZZz
VN6JfAUKCA0RmeqhBa5dgyqGsZxA5B/5FZSwTCTk9+HPCP/UploG8mws1Zyho2j5Sao85COmD6Kq
upaf1q5Q9339EfJ2O2W3GKpzx3Cv2kfMVOLkp+z+UEApPa+DvmIF6yVba5cxl4vzP8Ks5wO3QdMT
gclmp+ZXgF9MwZpS2zw9PZKM8hOFawYAdajdh0BETmvdhNSBg7djrzlaLBMoxEQ0nIIMJF6K9TDG
AkohaCtLlcwI5mGd1tNb7zuKCRV9zLCFL+KHOMaDdxMJFdzIMXovY0z905AEvZw67XlpJ7JHNV6b
8akisyiTp+m8BtegBpvGW+9K82igu+oK6e5hSs3g/xvIrwSt41xH7N4Sh4PvBFsTJoIHyqZl9S/4
DQY/pjh8xOhalTjYVLlyimrgwUQHmQoWRT6nm2drX6ZNao9+tgBtWW7P6AsI6jNoCUErhm8nymaw
tVE/kiWDZ7+PzgCsZnrEaOE4qBX2G2eJ/35nwx5QqcMKRh12lE7v4HIS/g/FMci0pc5UN86iRdGZ
+HRsiCUQEXoC7JApOOB82488J261lBuVyopcvzbewZ6oifdurV0XvJrmu7SWWfHWB9iYZziX6wbS
g64vyqA8ZckrSM4FYuehOQ8BZ7Rtzwr8OBJ/leE0e0i+RDxorHPCg4Y/zgp/A89Z9MmjBUQXAlpv
NyqMJpX6iGPMN9u5VXjsjO1pSswBfZPfNRKuxovx7mD1LllBebuAqyPWUXGy/bIZX0rjbSAEEbnv
3Bzdua4/I3QTJYetF4CYsmZF+ZJU3wYK5Ijv3Z2SwFJuoxy9fmYOm2NmXPvoy1OgnU37U3JgYh88
OlmAGqkiUtyp7MFnJUK7aBYpFP5viWmmrS7ZcFGxhnY0B37bI2T7qFl4Dz7pZSL+1FHFtmq+yOxw
5gsqL1IL/HoTuOYjwOxgDA1sAecW5PWFuOUDIaRrjb5mZLKI64QSeVdFyWIyz0rsTClasZS4xgK2
hx0A0saFqhP2EoA2MHDzVwgVh1VnapjH3vOGVWzDtvL7V9dUElU9HOvjIgFGQWRciynDc/6VIpzb
mFA1iRkEFUH1R/aqOOnCRG9jLgiX7Egp1CEb9e0rLMjBs525qf62MfEYItsGfr8eMmNxrrNHVtXv
lPZKjJiTC7aj+QG2WAAeEcrWwMwTDiD2QUTh9jbBdtqVIKSKy61jOTpMljXIKXfmvIqOawMiH5yr
9CumXW5rnMrQkXJrz9zd9dtFDvKHGRtpYWp7dwd7YzNDozi2w7mPlM4s14WW82nHjLN5PMBgivii
cr501PnwerjbzPoZSU4U01tx/iZBPdfwfxDHFPUfvf9IJoXud22pzBrQeU09C1uSXOn4UEfMvruM
ZwLslXQ/OxevzI8XvDIfv/6nJN7ShBQ6mbmjvzIgWhIaR5UOBHCXC8mtXrXY5OLhCmV/ruNOnfI3
cMGxLfnrkYKA8Ceb54s1etOYiwIOEAQeUtrXHe8oWCCN8iOJx1XnSkpnxpu8ptYd+UY08mTvIIZC
2rSCfYbv1K1xYDAFRZCQ/f0/w+HLJsWvSqHpDYS0dbdO+1NCwmx+k4R/0QVlQKAj9g/SDZhUgWpl
flARzBXz3+30dpnGZpqo8v+RAndyU0zH3ve0yFaGs+vTE0TNokQOpiR/XEOFduvLw6juZPqRQJWE
NQShCLUFf+EkGJcmWbGC1tcdvlXT2o0DoGRKHCKbc9ZNJu4znR+9YrUbky1O5k7KZCotdk2G8owm
IsoxFgq77ntQ7GXy4Tu/DsuSqogA7X7n05vEBtn2u7VTTLTPridPx2TtclUZxouUGwaFXA/70Okf
WrtIqTW6QsFUfC5Y2/rcMTmDJL31Fg1sbq8bGFJC+C5OTvzBDh7+J2pPFk5yGxC6kr2PuLUxKuKE
3pBt6lNy6fq5RbCGjkBQAxXof3hNg+pu5+hRbPYixL6gDWN8XqMym8jHpsOKBkJ6zJC+YEeg/QVT
5YtkXvUYLAWACah2Qc/3Dqk3OUVkfHejO+ukpJMsyUj9Ykjs3PXhiPunrDB1PRuLmUX5OwHhaBJ1
fP8sS0buceuZVOay8jACVq82eDR+u1YaIg/GdOkjmXPEJ+pTpdSpIv8xXQmLh04yCYoeqSETVNb1
lDwpsSYbl0G5Ql7xqWCkT6QnTYc109QfF9ag8Mm0JqII9CEmchQQqE6cnKgvOqac49rA46HaF9f6
64JryNhNEFYnfTJCd45/1QhqHnsXAS0flE5VXOxZjgCvK+m35MYzV1zflbpT9T3RxSsH/7wzPqPm
HuQFP2XWQ8Qb+hjeby0CCKopK/9g3NDYn7l1bWi3JR8uc+sweIbKTjAKUvhYp7Vk7IJPZYa0Lryf
wfgs5T0nAaJ1MUNMts0Srr9sV5T30AkgLZJz7zCYU6YtBlOfCMORDX6MvM6E2tjPvwaBNDHaqg+H
g9Brqa8I6rRXZEq9QyAfprgn951RSWphxG+7RYI+L8vYNoFUgPkZ5yhRgz87RANYQLgD4OKjsCqx
x9EGO/hs4mxlw4Rp5R7ZIbqEXDWfCd7jGsGiX5PBOKVb7oSCD5Deom6+HZvFqbtIEW4q8V6pGlat
zjzQCY65E+bYm0hhRlpGakN93xK9IlDes2kvR3turCqflQ8YQARsaCwAAbxXfPcmS3Hwn1Dp8n+i
fGgFhQyDV8IDFtj4Zw0PgwYfMVw3OgxRd0HyM58KkAhu+AnIS/WqDBuhL2LyjdqbnFQ34pWwfDfE
n2NA6VF4+fO4rpE48m+RVTf2m3o4ovWY94rH0pUHxTt74TOxh7UYbvKVEbIQek8MbAVKnenNjiUy
1fRr5HSxzWEhi6uhMlph9OSEw6lEWTtgKummi72/kSFOv1PMGNazf4+KT4VVBvwTNKdDvVOwppc4
Uwbq3KkDCzzs8OSwLStWQCUtcexsu/GUIDvV/3l8QjkTSyX/rCGoT4teS39xfvqNvUh0qmUHWMD/
qQXRuqnNd82K/tCtOg2QiFicLb/RdoPzS3V5t5PSRbV+zTrBwuq78T4qnt6e86qgugnzvqU6Nzfj
gPcDOxrEThAeUdDe/Lx7y5SEiUDOQ46NB6szm5esv+nVwcIkGc9xQcwSwEHMM1m2A4JRhbocFYMW
zfr06XNMjVYLUp5QKa3tai2Mi9GTr5llG5E7Z8IGRlQZ7d5A3c8i2kyZGSmSq9Ghd83gh7bC+tQ7
ntESR22CMM8NvZ9UpW6yPQZRfVI+OuAs0c4wCGfxaHuh0cEoZEUyWVXju8eHIZnRF5RZeV6u2yBF
Edume9XKgOUU9VePzFqYfrg2bDizlh60yyRvvxtkzTBuDOeasg8eaOu5K55ZdexH7gNMWyrXyNIO
vWWUsomFxuayZv2nIpTSOjQ63ncmOUnSepVWFhbaAB3rKhB4GYmMyQOfbedgwkIg1AAp8IRXmAaM
yY/j4RTEKOH4X2k08hJTrmUF8wv0s0wRmR3q6TOD6I3iS+nbmTM5mvJuPio5Zf+yV9Fm2kHykQ3u
iQwgBWgH9rYAad5ogjOqO2XWZczox+jVaJjQDEmxOxFoHLky1D9tOFokQyF8DuGwSiReMz+eZC5q
Gi6EaOAmpOZHU48Iy0oWlwLXcXntPAZTvZyU0uCxUajEzj/LJ7Q14rluz2pQESPSr6MclbRXGixX
QffXirPJg9+gX9swdjM1IMuS4CRANp3y5VTyn016o5GfB+NDU8k8rQhpKLpfuA2MtuHNONBQtNFc
quQP8KpA6vAZUreAyoJa5aIMEw4TsnO02rihn1C98SOajh1hHVjgsGYkjY85Ymonb2xeNNFg7Gys
VQfWgSJLW0kN2HbHhHEmOv8gJ5OSNX6Ke1ffbDIhPHFBIF3mP4nB3JYpwNCj7hUp20FrROiou3QJ
TRfv0rpZGqOx1oUGXiAgrkNaGkkqKFcaG2J4rrDDROLvBT+EZmwsXkX0V7B/tM7cBw0Xp544q7iP
H44DTW0Y9mlMT8yqaC8qrKUVSQXGKvKSg/EzRD6DV30TDUCzgUM0HrnZkk9ONP3MDrE2pXJX0D9Z
+EeB27M+MeYplVSfkAwq7N+euCi+LVqJXEMRV06LNctjLSmD5pu0T5ERgl363aqqygtW0F2LuxDH
IgGAmGZh/0JUR5PYrCwVp27hdiyVOJWHCQ/Z1reMSHkO/Vi/kWLzITr3QSdYQsXXue1ir1xaxMuw
+yFUUE1ubRQzA/vxG+WSVvHd0Me3zEfK3ohVyDrefvi1f8o7NzgapkYfsqxzDjtRNN1xgB4FTYFi
Vyc9cAgQOpMrp+NTGR4lIwyvOXrZh0d/kvqLLrog30uZ+brul/zT+C38tfaJhHrfxm9VRO+g1bNU
0TbK8IOuIoU73+nPdMABZCogPHLvC+QC5tH6lxUYpU/HXxqP+r7KA4KIKmypZYklqVGVozEoBsnI
Ynaq3u18z2FnHBCykSGSAG410oWlshd9eeUG5ruFG1DMcuDIyCt6miXZRFBu6s+dRDyYWevCP9j+
P4gHEPreYzAG5C2Gr3LYdXWyKhITzo1k5MzRQkzFuceLoPaXIVwUcmVZrCmXGrA02zuFHl9OvUDA
COTCQpmu8YW6lqmCa/41UUoghGww55pXHBRTnZFs89bntP9MxngDQZBn9mBQISvd1iiQh6MVyheF
voy8g1t9UAmn9klvocnZd5v4uxElBTYSMVV9CIQJ643qT81i8Pgz9ATTQKqIeIsyHMlNuR2btxwC
AWWtE32P3H4adxCMv/RUdPa5zQCklGlNmZR3wBZshECWpKxqqWQx9/0D76it1eGE4hGYe72zaarL
cNWAnifYwd0qU+RAaC46SzKQxQCRJplkqsZ4NrGidfylkEc5ku2jBdDYlXSLLZcCkjaI39DsdFz4
FW5ZS2pHz2ZLnlmELg/MhdRsY+GpCS00yUmJdIu9TsEyx1pVTUlt6W6wLSWXe9w3m94ghMszafFS
LMThJmbM2sho41n2G3M4n2YpZREgCT309H3g5W++RENR/SCxEsahyYNi3lIRQ7/ZRNzvccBrpGvO
TmlTwtqr77KD+8zKp8WSp0+zgkfclywbiXiP6byjXjoLaqyOQzGxqOrCFrVSWY03f0x2enpvgvBJ
Us2uhvdQz9GJcb+FRA/b2WSo1Q/8xQ5jWOyaxF+nGOcU1HydMnzHRX4DXJomOf5HjA2O8I+WxVAC
hcGQoIAOve4VpCgoUwvekbbKlfgZyuSACHurcoJH+g7RYTy4C1s46LcpsBmjMC61kaO6dtvTjSLE
ceU1HEmtam3EaV5BCBHQqun09BfASGLECtGys2lG6q94tADeqayqut8RV9HB9ighia4KF1XLmAly
NvAlIsXt3ieiGIFIlPOJtKDnFFuyHSzKflH6DDAt1zbIrGSMmGguzrsUg6Jm1iSuYLDITe6hh0zD
u5co5xK1RkO4mO+GFSdWHy/awD9E2W0glArnBRapVN5ypSfFoj72/kCwoXX0hoBsGWunThKH+hWG
NJS1hrEyIgaVXG7f8f418BHZGUDrEBIHBGxdo9vYoHBa8qayTN3o6Y28dcYtH2gtLxobVOAK5PgJ
AryonfJlgB5Xrc1DLKNHWJkHi4fVNK5+na0sRBkD3DMeTJc1NjkLfWRvVF0jIQnFrflUbe3VohdF
26BT4ucqBgvt2DjjuU/HuQnBHdOjDcfd0tAalAVjEdAsEQEzZTj0t96i4o+US4sVniA8+Hni3xjf
CkJMokV41N+YXyk5IUpGeVG+U4KkMJ8xHrFjbIOue9SyRGwrj4GXcL6HUpzwRCMUU80fi9VGgVid
9TkfYbvxXDRJwy/9cVfBVodc5H5NQlI0RT4ObabcydlfJkmFvycD7kyfw8sGu9M/xjEmwINTbgRj
tGRlISVB1Mg26zA8IthFGN5seteX3y6Zi5e0criZQOPIrcOyLlogQBq7TwESS9kbCr3PL9mnCPMU
I1k45ptl2+0qHOVfZo1bfNnMd/9Fd0IOmEkzKkNL4DMWK72zDH8tqDLDm+x3WrZj7QP+SzOOnUf3
hDVEMHTyhsf/yVkf4NdLZzX9Y8K4ufEEiWhVdpjZqTzbXr5Hcf0zjs4/b7STecapuTSXugOjueqB
LTg9wQ8I2UyWGL92oza73hzvbs1D4HfDP3M45/+K/D0kZJgyD83S3GOxWuIF4b2ORjyee0ehOV4E
hKQMPwhF6L189y1pzKWG9x985zgQRzcfjf1AGxKQHyy24LNgfOCJ22gkHygPiFxqemBO6YSfRI64
CBAbB+xP/SUb9z3g3qYtIPKWu7IhAx28Yb7xmqkPUwC39j14vjE8OsPDThT7AhESrBLDGQvfhOE5
Yq53CiFkJU91nYoCflV4I4QhPfc1fxDSDWC9qypTP3Rt7OdGzw42mZxQJkOsIHwvPPThC3sMz0TN
A9nmxuvozvOtNW37o888BDxj+ITAe255LaO42RkRFYXZ5Vs7Ylrd2Dz/7ZM13l4fziji1+nQ/PYC
3FCdyJON6oWwhkktyRuA5g5bKkATZDvmxe4PpKygk+EJ6NpNyTOtmes+3/HE8Z+RMbWxlRIHwhvx
moZRLRgf1mjh3Zlh3KOguMrOfKMfWvi7McQ00vEDca6Tt9GHBoC9KFxhaOnMkyYxBy9Uh/3zQu02
QUQ/0v91lgIbW1sOZEkXT1f7kQHFRXc0gt1obDgHKgUvNg7OlTBOdoJjatqBRieMo3oQXlTJ4d1l
0Ql5skaH24loo8sl01rUoyqRpBzIuDmIxZDzvGZOEcwBUnOzl3tyf4X3ShjMoSSVjNB6VpnG0czv
dX9gON34BqwhhBMzC+9W0sEf2bbiSWKzpLbvlFfYXXUOpG3W4O6AWlYU3/C8NWo8Uzxb8TG0eE65
CQljHH/w+TAMffA17PhYgRnPPiY9beMgNjHhbc4l1nFzzlOOFWZg2xueIcfwpxCcHdITK9tMQRx/
nFAr4xuBD0y71C8YnoW3oRzLvA1BNckdxZ3BMQrf9neKRWjnvYrdRnboGDz8fUZW/2vdW+9jTh9q
k3XQ0Q+Wo3dRYPQhLJb4vZsMDIczbmYDEn+bAhhdO7PS6KoX/TJXP/wcj42LsUyV9G8iV4e5zK6G
twpsPK38bZa1hfeNVjl1AGvNXbkEiRsrdMLl1kTOziSb8JpUXfmQRg1Ky24OTWjh0UFpH/iYaMFY
H08T4pijiy8Z1Zeuym/C0V5u/grlyLYNIQFepJIB7ruCWdZd9/GdKg7KDJAqFp6sIgkWY/BA5KoG
rGeLK5jr8sel/G2k9BGquJ9cY+acQN5fpdQ2qcV62c+4vER/0XuH6SwpiI0wqvnY0DOwV/R94rw/
S0w5mtniF6fyQBqlFqcGsL85mDM9d2eMkhfmBHTosr0UxU1L27dRqW4arjovoH8otZU57gFZXhQ7
/Za4DINS5e7IV3bKgUDXrPWYBflFShhUuPSair7epANC+1Lkv6bR4dABCZm2q6KHAQDE08QV0qq3
WN7x+cxilc9cALcLehNyymdk9P8SlRmgGk5JXugnYPrRw5aMjYProCmQrjZmdUu6EwHHTrbWq21v
KXzKuya+NzEcPs9ubwYaoOSYG028VMVjTBC9+G298u2RaK0PQd0VxLjw9fEepuZF5xtpcQjVg9ch
bSiRuBRdM69r7b01YX/mxoId1C0lCjkloZ7g8aVLjh3mJNYuWOcc7D9muekoRVq+MEP/xKEHpJiR
ya1i6aji/ZkD+7Xw60k6YMAUMJeE9hwB1Q+OxQz6koJ8EIlc1BM8IOWqFhxvnykji5hswAz/jYI5
uGwfHWiZmJ5l2qxNj0evvkxhE27EKGfeqK3BeNLFzWRpaIDrpWrY98QS9AMNS18hlF1WCigm7bGa
J5ILFsxTFfMc/NVl8NWZKPlj49v4j6jzWmoey6LwE6lKOdxakjO2MWCMb1TGYOWc9fTziZ6Zruqi
4QeMrHDO3muvQG3t7xR1T+g1uZIBpt6QIOX6PRmyl3lCnGl7UnVz2l+9xx5R2RYyyorMcn0uAlJo
0an5JYlgtQj7jHrcae1nBeEcSkncnZV2FaikuOQtuufwA2KmQ8NbKb8jkokGinP+CgJaqwTh4C8k
jznme8pSoEhTMFDRyLubHdvFvezpa7H3fkK/X495+5Mqwi9GNvfUw8TzFNQMjUv8AWtxLURQi1XJ
qaHepMZufIJGm/HW8Zk25K+xcI1Y5oZzQ7WWkN1BC4A/Ojadytlj3mZZRWJbAo10RCSspqq2F0pr
1SJ4yYPxd+NW9FikR6YNgK3mELuxDOvSjLHxr5EDCTuxMj4SyHqI7JYa6qkW+80KJZIu3joTU3Os
Ejwv2SGt62hT1V8vBLxTq3XepftAFWxdMj8LdHJ+jLRMwnuLCSq3kiGkOl5FrigyPmzN7bIm4DNj
QjrJv3W916LhbmGU69cl0g1sppmH6NDa1SDASczbBSpcZtyOerflDJoFOpaaVI0IBCeB+NixpV4m
JVridWJhquVV3o+E4E4NQswlGvFgXrLIJM8VTn0NH187RCM0Hak9qFNi8IbU77ix2LNzp0eN32qQ
5WJYwHMxeQ1CV2px64ZlG1fIZ/p1mRh0fzhp01AH40/rTTp3HtvHiLqrgUg/yZYrliieEpm+VxCE
ZW8om4DncABiyqCbDz5JcgNghKDpYDTjJjDozIwYbA/TACBJZQAAAt8ZDaBlQlkwZ2fjbXXvTTZm
pQYlZQ0xFdZF08m0k9BE4mAzJbKFwzQFplcL6OAFjKey5Vhi5lNgjsTKIt/G8aMtnlVOgMq09OgC
9DlDCecHVRJWRYqAW+i2FrApT+8K/aKTD7Of+xmHquWYRit8ad5FBVt4o1lU36qg7YOCx8Qz9lky
MCSRzn51H5tLjSWJ0PWLpT6EMOwj1kqKwQQX+cTw4FbtPX+edeQLvfw1RAnFZeOqtf8qxuEui+CQ
K8QTu3KAE79vON1Ish+sLwNjrSa7Ds2umvaVts7Hje6z8pZfhNEhU8EQVXvOLJYGr9sK24sQE0Bf
2UpAoQpqIJXnqqSftAtJOAojF7U6hOw1abGrcsISmmJpVrktP3UEC1PA/D7vBQKzkKBjNLsQOguH
SRMtNPZZjM/gfqL0Jw0dk9F8V8iqzbqT0jLW0bPuj1JGrJkIyZR1NDAsWy7vmdFt5AAGrYdIpr5r
tBGB9tvDyIpk9SXgkWBVUWGdTEtBCbB1o68sOyZaaTF+ZtUISOEIk7/EtYI1rD5bSPd7BFMmw102
vgm0zMMyvUqnY2YyYs96PF7KY6Er2yD0cOP8VZ+tApNP/QUUeKjCZYImS/yT09ZEW9DVN+sQHpY3
JAeRG13zJrdpCV6YtvEk023hJy1/JBq2oWFFkaJ1Ti5D9OLXzALNO26kZKxu5Oi77l5b72zEryiQ
W2pMw6NQiGXikt6M5k3oT411iyZtgXoipeDq6b+aANA7Outatm64lHpxEodksVQAmQq8QQZro89T
3Szn3DxVEiFUY3Ss8tXMpaWgtYc4DFUnj2PXlFVIdz4N7ph/VE3KxcN8Gl/xFH5sDtRNvtkJqBny
PAApV6gvvruGtk11C5UdaYwRwvUvISM+ORFBoOv6lGLar3Z98JGh07cEGuG89mEeGTD2SpVwsHF4
TnXqmPAZK5U8sWChkRtLowatWdegLeNB/SZ/WIxvc/TCUrD3R4Czcl3eqs14E4L4nNYXq5xO5Sjb
MTIDuoIJ9UwTfOEx/tIRcSFQfoVKt8Lk9zWUgh+fGjEK0k0+kcKe+RoExHgjdeZuSPtlxMQjh0uZ
C+eJufQUcLvnVJMFegqlZarVvdbBS6IYR9Wb7dwot2p5qQsizA82E0O8+Ni7zYhxRHpQxPsUJn2X
IgAbz2PneLlnuIy+OqOcLRatW62NL8NQD06Xk4IpYpHfE/Kek0smNYTfGSixiA7CS6WwsJgNUjcs
P4TCzX9NCJQWpiNB/ZaKkQjX06+WrdCfyS+kFhCPqYFBmLGotdrJeiua16azwJyRGoyQqE0mQSn1
Wa7FXMNnB3lXWysronRfJz9icM/Dxcns5VsIGEOJgk8WoA50STpWGuMWktxIHFm+SFW2xeyR059D
y5ynn/VeNrGFM7IQH6eV3k8vDc0EWvwD1jp7xaOJDfKVqtLZZjjsdepB1U2wEuwiR/gFjGX2aGfY
a3nW837l4x8PCYt6EK+GXGE+MPJ4IcP1gatD9qySjM1lX8lf/TRRPGShi/eWzWI+YBapZpu6+GOl
r4rYeGR1/anOlnfWlKzrrmsd1KaraYhWGkmFHkFTI2oYX8dcQIbJk4L/qurBk+o1LTVM6Sz8liQO
VlP2VhZ8mQnxDD2GFySJojnGT3NRwo0r8FGsoBR7/D4qdFRaMsyhGPCHEj3bSuK2hsQXkFkq+b1t
tXeB0W+XCb91t8sspXbUn7HWSNnollYt4X6msYhR2+57eGYttHhS2MGqFmTkpP5r2ZG/TrvONJWp
tzj1mMp2kAbk8BY35HRY5DTQXioCW4bFsihfapruhJpQV7pDb150vaUKLy516L9IBYNOdtk5dy2v
uSLeLe0/G693SgSztYT3e3qMppyhmekii1qZQ+LouHZIhIcYIRZLCKGyzsS6GBVdJpAeF99zAIEi
QdJj5hMpVzUaWNuj9w/xR6m8OTEV0HwMjwEtNu9/Kem0+XiwGtmr5b1qTLOzT51bFLogFfJF+vQb
8Mp8dAgn642Lh0F9YeY7kwFrNXOp2/bak3iM1W2/ykX9Hdae2eL5QaD6ilnlZzcJS4n+mitZV8Ol
Vj5lY3zrVcZHNd95NdQrjlkor2cvPVb+RcDTJ4X6d5Khm0uh3oeWtxUb68VvYrhJ9M/+Vg2Y5n/z
yLURkMPQTWhH8Eb80vF5gmlDlzdkxyDQuY8MoOGqxQHDJ9V6EpXnKGTAjCivu3Y5eOJJ0XQVToh2
IUd7wiceDLwwX/VOYu3XR1hG5t4iDCIAgK9zTLly4kL1E4KmVJeZlahOLXe2MId1RD9VHjC98N0m
YWXuo42TNSTb47KQMsYYuDlDnB/mH69zJJjKz8T4gBnqJsiFbQE43KtOZLEyahN5CAIdjE4aqYjO
e9UgfRh41PS6dAv8N1nBVStyLT/ehE2Hi0TIAxvHTjkQkeW1T521KK7VXUScB6mI54Bqm4ydZT60
7xhivyjs4J0HKBq+ETiGb0HrSArYahq5yHe4Ap26ynE+ZawgLT1RhCmFI1e4pE1EnmmcKdHZMCKs
cKEeBCXzPVHCyWaQi49qYAHhzqrG2OGt5FBXt0GRvjYY1WZYB3V/lDVv2zBiF/uvhHU3koimTpFN
zakkEdFtaYWcSNCJbIl2Qx7jkN4eMKyg5rIboKgMy7yc2Nil5RnsIfE2Qe6iN1vdgq5Js7uTNRph
EowqvTiM7H5aAKjfVjiDZuNJj5rvNAxdkahZK5TusCuMOAU+QkGUxjN3j3EFLFkjf8z/KdA3R9O6
wZPI9y0VYRWhG8IxHlsbnHfjtRqn26FvGGR7xAaYB9BuPDjjnwR35Tquv6MRTrdPnZ0iMdXG5RzE
OQ0vYoYxptdsyJs2Jdzyc2mLH/SDWGno6dLkJh1BVjKLpz1RxKH7meOjdRPwHqvOXqtUDOWxAnn2
rer2ueC0Zrgqm2TVY65REKE1NOlBtVrC0D4nC+VKgb29GTJgnvr8rcoY67eoBbL8DX+Vl0l2fVN0
K/xbaiYSPTHs4QztyBpO5GfFx4pi1sX7AHU4nRCdhCxewIW1N3KSbsJVRh2eR2i+oGhNO4bqLuUn
48vMBu5MaRz6tSVBDTKSeoJ0ScSFebFw5SkSHZozk1Zh3ek3P0pdNMpFVri+lKxUZqiM/9c5NIWi
E5ZToK1Tjdg3kjiy6IvZxUz7DTKkhMUAu6kjuYhc1Gzat51QOo0u75Yw552lj00Ya5RUY/SU1WG2
7TWNa1YzfEwTgZY2xsZpwD8zJdfz73ssj3Qyf5/+fbB+Q4bM21FvACUSGc9bc8SiQJbSbIsNKNZY
mfEWjBN+PkKZEQbNZ/9+aZTlWWYQ3UuMWeL5B/6O4u9H4dknEPA3Xq7nNI3WkckxXe18SGrV5Ns4
MQkQnb/ESXdeh1KOK38hCILh698r5DEpbyNmvLCV23Lb1cl/P/iNtFckiey2op9V8ILON0SZAGCZ
Yc7f7/4dx9+Hfw8rNXxUwbnlEO/TdlCaBXH8prc4iROs/tGk4fnnPPz7e4MiWKQd+7s0NBH0Enka
o0x1utA7Fg2oLlMLYST9RehHMpNVQVmKERmnPZybYr4ezZA5Q/AZ5szK5qdFM6cc597L1OCP0aQm
4F8JuX1qGWYrw2F+PYpAztD8IREYaiTQWaK4mpjJgjxUamismdEhyLHCU6CRaVjNYh+r8jHIkPah
6lHtC9pank+xB08xa+RoE0UUPb3QHv7O99+HWAE/iXE3QOFCQ6XNxzKZYbFF+YmGMX6O0YAwJtA6
GRBS/lL/fwnw7zUd31pU25YxPpzkqtj+/ebflTYbGGBjcKuVillaOGzjklDsjDDiRFA2/56ZNEh0
t1W0zz6PE8n9u7iZxA6QKjgX5k7Us58kfTVsSz0labNFYGqaITfv32v8fcg6kjgli7Xr70tSfkxA
3Pnk/33QOwIAIlPrF2rk6Vz1FOebIQT9Va17n031VjCNevv3WTq/FZT+UpkErl/oE3sxYKGF1N8E
mJPov/95akydUftAphAiXq4vWr1kNP95X9Cx/vuX//58PrVI/axqWYTi/w5bMw3AuZi6/O9J6rNq
n3oTid7tnCbqBxvRyt/gUaXbUCHMIC1Yt/5ebFB3QVKuVcgboFAY2cGBOYh9+kqbBcFdP4ucylhk
afv3/QvhG9KK9yJqJbepWCo6DIRSHwIATx700os4yktSVogoGFasAm9mDqxddnhMhTEAjeFBoutm
nbUEMq3wCdnX66yC6fe3XERaOi7tRbWrdt4aFwrYAAzpl/4KySn0IJqDblOt/dVgf+mLB5PDQTqN
ijsUmJn4erTMOnC5qDmKPVoLrfdGJyE+fuUdJ6g56UoXltgK4JJg+i52AZgNEpI2GY5Brjb0uGoJ
38SUHCzjyitZsbnvMlcnqndOo6PJqZzSXGG7RswIVlJmY4M3YHNI8p4MSMigkVRxsstULAfg2xL/
4CiGjZw6gEhFPG9gI2Anrq9Gc0p/V3/lD+XW2SJgS0ohYmu4YrlyiF0iebymMLaQT6JL58MjpP/t
Rrd7Bhfe18yEY16DlSgYQgIB004YA1NjK7Nbo0BOjgxQi4WNnac2zDq1W+BvorH7O/O/sauBzNMz
6ZB/YSJALbDBUdKfEbk/yAgYyg8GZwjSNWSL+IjZBq3SgqyKQAeiw4PIHu4kXO2zwZEbV+GJhpae
AXw7YkACkFtgl2CxHBI64uCHBpkIjTjgB+vIHkcJCjYs3+8+6rm5Ht9AKeD4cfCLJlviHPUO59oP
FwL9OdYP5L8xEaYiswkqq6g0Yf4yCKlc8IkYlijezE6UN85w8TDzgiIKD2H+cwiw+TvGc7iQKNAD
bBA8+NXcKR21cZHhEgZCb8P4C3+sJ3S25j7rE9IlqkI6Z0yXUEGQNstQMLRxGK/unDrcoQTDEZ79
OyURrI76ByWSJzjdzUJ1gEgLk2qcvHybqQDkROsX1LQ0XshFmUfR9CmsB+A/jgbJ9hdNpUKW4M2/
qlCftmXhEJQL9+u1u0kvw4HBZrTrN8O9xwF0DccYnra8bAgytMP37JLdaZJphHgD3qO6m4/8nR/g
QLOz9ozoXwihm8+CPFPPFhU+RKntn4Lz9Mzf+SpHf2AtktJO7lxU7gTuh+o+D6cmu7swFRoRiS/U
h3aTH0O1mJ4E15fy/Gv8zHQpDuGJG65hXIAt5PxvGFCY2FPRDLU2xS0T5OLMT3N4HMc8/oBaiQvX
nbqGbwdYAiI/nZgdL6xnBq7WuHjtoye78xvmlRfkF6o7ES1Fu+e1BZP8FI4Mx5V7doZlSG8VQbO9
WySbLsITF4d3yuXn4LnoI0fFAME+mA9+OX7X4SclC/UKVai7K0/+p175A/4PrVU6f5ebxf8Jf5pL
z/vkhA+wym3aQE6CaG6qhvHwiZs0ZtxC5sno8gkOubBpEcBhc0j/rMHPmh9TUL7kIifznWzgxcSy
c0ON4En4WdK02aw9LBTDVrsF1AfWwnxLLsorP1E8wz2DvfqaXHQkG3CWXf1ovoWb8aG/8cSzpGAJ
P5903i+k+z2cTvndxOb/nFqLEdgVRTUs910oYF5nV8x+EdNyZr/YKKJnDHc/24qn6BtfEwwDPoyz
eVI3VKgRQ1nRHr8EDbUTnhF8DeRskaoHZyxHR6zgXZX15lP08M5HV74zRLrwskYsqGHtNoYCiZIY
+8gD9IGmNVex2qjrPGvJlqV9XhFVBznGelQu4xgEzWeSkV55E8hLKM9w4PhFCcIoVYAEOUtOgB0h
Ni7KxOY90xdoL+wfG0zymUpxANxcCxJqYFtCUluM7xm+mb8AEHzhsYB1dj8tFXx6gWEYT9WOMbDq
wahYKFy50rZKgASbq4sdGneNG7UKmYfGb9AM8UHGjsbM44NUhcDvfcDZ5gCrPv6Ma8DItOl/rBbQ
YXK5ceivuXPaFotlpiyulCI6ohOwaRegLGNFhOHyLEgj0IClGiMilGzZcTZPICuKMTl9dgcmZKuI
mkdkNa5fz3Hcgb7VmLID+PlTg44/kpb+Tz022EzUaPuUpEaQN5lnt4Y/zbMYnliQ243xNK/dhcUb
3d4eH6EN3uxX/dqwKhpP/4eFnRtnXiKe0VmsHO8hPWeXUCc+qQ9whVNx4KmArjgzeOvlvNLFm4LP
7zxAUF2xeSGpEwTHZgMqK5ROZAXMOxE7g3Hrr9HFuoUBhCtbeSWpOtKuhGv3eF4gZZheo0tyiTfU
1WxLU7RhLKZXV8ylmtEBooYVNQJNhmK1DQmtWb3hNrpuWoR6C6wpfFKTyEPmoscObgOAZho8GnHd
ZG4qnXjqCca45S0q6bfqA2HsCLdVcOBVG3A7mV/YxsAq29EAUIoNxHAD4OPTuRIAKFAlkWyLTxzi
W8gOF+nCqo7QMZ/XIoy+A0ddpl/90QOrBeI6ep/1cfqQPrD+B37PFu0RLl/NRoZ7ISFEHdNCFuDq
nqG4n5dE/TpdyJXFsY3ljjcEzXQHkbd9Z3XvfBgQiZUjPEfE7jRnvoG/5Y9yEbbSpX7X+D0ZK/zs
rD96zWVNwyHuHL9zFmcnvwuPQ7rRoJa6rDryQ33476xHFK5sDMF9GBfyw8R37MiwbcnmT2o3q0pD
wfKWPQWkL2gEHzq0b4KKGFQcK0utNwGMxJXlMV+uCArrWh165xisTTXHhKDrygP2MYziC9xAaLIG
1TwpaVsgKZkI4zGJAZQnuEp5U3/rFY1WY4qRrShtT7o2VvREVDGT2bQ6kz0ok9BuO78l3FhbS7U6
rcyAR0LTDBWqFxYpkmbucv46m5deLOlbsL94adcG9NzcJtoNcjVABd4RMUPRYYF+iAzxrbnuNzL0
z27VfSDoAsQrnC52yE8x8chGbirb4QPn1q6+kx0A39vSF3cxKQ/M86jA1W8F0tBn8gosGkKA/GZv
lhFau0NOE8jQCz3YYoJqw7r52v0OHxg8JK8iLn4kB9FcT7/1G3+rGBY6tS27f2x3H7xG86F/Q8vA
/pQbEcQSexLtl1qhfOtep1/C46rOaW7Tb2ouvHDpffvX5kYCkv6ZclNHN/UTEuN3SBEBmg8JRlz0
n/4br99/Kqfqg5PU+XbzizySZDbcM6AtYoHPKeEoihfhyyPYZHKQLuU4tYOi/oKGNpx6E54xhGLk
fugIMCaZDzCKF9VvcEO1QNHCTzBE63kDUCdARk0IcAxwMffmstgiXn+/I2nGXOSCea/1Ceue2g4G
m0iIKmRNOMaQTBbdVdwCtN0gP/O8UighO2fD5Hs8rCTcIq/4st47OlasgpAuvldw8kQ7/sTBNuPU
kpL5m5Pm9ym8KzPhxol+mXV5Z0DxGa4kx6FfkCJB4iRCJ+7ASMXDhN9JPiRpic/JLz8CQSpHOFW4
pv/3Iy8TY6pfGeEebtT8SS1ymG+0CH8EW/xsfrnW1ccAwkJ65Dc3W6PTNC94EHR8wlDD9m6Ev8i4
qhG+xE6obXx9pfQb5OKcTe6mUrBjbN7HfdK7XBWZeXG8Q0w9+zlz6mI7YrZcOC3w6s3bCeCvCdl7
izkZCN8jtOQdgnZMTRck/bB7qcYR53XlLr6H0y6qIAssoHeH2ARQWelzuUrRFOlLVqDoTCkW/4Sn
5BCzZJCeif6JSosSKEvW1LoT1gpUj5vJmn785GYVJQuHDCswijXUOb2vIiUfmLVF1VtPEp9FA0XP
gxqOWptKR8OBxe6vI6VgBQ9wy2bA2iLcunKQXTNRfmvii9MHOCrLKaQ19hSOL8icskXZu0TVSoUq
mxtTsXtjnbeg4ScWhqheii26H2febi4cYXqq7rQoVGrUsBSpfKLQjzwpE7qnOLJVz9+gSJwA2Kxi
ObV0e0H/TCsTj/yl9uyo/MP5Zyj3gHJona5UZBw0n6LrCe5Ifcj6xBCVEpP3FdhYpdFep+2KHgks
bqzdCghHnT9OI7bWDn0I2ZA4J8PHLJ6ssH7lsMUXI+fNYeBI5QKNSy0d8RHKCwSkGD4YZD/z6giY
Z8vafeW5cxfoeJ22TiqBHNEY6hWKsod4bCEPvgUXEnYrSlJOATR/af5oqUteAJrla0ELQmc5Hinq
25k+y6Fy5PRnHPyMH1YQESHvOMDy7L4cJ5dMuAV3GllhmKVHlI58gisP6phx1j5RIPa4i2jz3+Kb
mNdaczYA3QwkBGhBC1pW8hfZPajaxNKR3/IH5WQokWZJhckoX4Ykh5nrD19gbQ2aOZekNc8muihu
1p/oO92bpQhD7OhbOrs6Gg3C0R86taAHAc32gI0spTiVQ6BtpBi9GBZm0HHCU6vAno1yo9uHAxPF
iGUwqnCTCw3+SGsg1ZUY5GT7LjbIexetW1N3P6UqPFO9kB2zF3alMYqOZgw6DjZYMSietFIndIFx
1QnrWGM20YHUtn66kUqAqyaAy9nqOXdnSwkoMU904U4/xCyKtkX0HoVMDwQDjZqm+ZSwMSt1L1EJ
lMZAJDHKGDltD4NQdK4Sqd9dCJ9DRL2qMTIsVH/ZB4zrck1eV5Fg2VII074vWjiz5DtOrZW5eBII
gQkpuVIJGJ3myB3oYWGClqicqC0rj/C7seQmSSas2csGwCbOJuwhFxx0pO9oJOgRIETRq8x3hQrb
bzox7WtNOOsWAQFRYsk7IeZPNxHTaG2iMpNa+B1CDMEpvUD1+2zADjeG94kLFCEdOD4vPHIW64L7
KPPUyhEF5TX8M1KY8KIRMUZnNIjthEahG1B45UNH+9xE1h56+dnqiWkQwb3J5aAer27KAGvMg5nF
DF06angLqrUGZ4GQODfRJwuegdcvpxEyVsAVCCZKHB1I2eiNd1+aNVXltGui2TQ3JURy0JIr99yE
BfB9XhVgwUE9efJ/ECzR31WHgAzBEbhuF9Bg57u8uc4QS71WEayMLlEc5JJY07rHQbJdwaxXniyp
cbCixmRy2PJY4aWKR/Ow2w+Siii2ugwGRGv9wT/RPbFU08AFjjS6uoqtmgu+hPS5x/mRliFax7N7
Fqm3LQgrLpLZsm9dWEsnDRteo3pkrC69EmarUVgrZsAReVSnKNhQ8QXCtsOMfFJKmDejh+WNnjqC
L42f8iZOpxaPaE1zQx13vXZkjNyhd0GSuQhjSrXBV5+S2TAPwNBFiOVsx+3IpSJ90quxFUgaaNMQ
byNDurbqRMsEE9Gx/AmLaUgxqQe4nfSguhNMXlntN7WFeFyo0vdkOh4q9Os0mktaeDp8fdiR2AO4
wiUA9plbaNP253KajQk9Hz2/DhbzZGwKAMH6BXhGl4q9l4bpCFst5vP+FpMCxey20gAOlavEuRsh
3l4gNZl/T2OKqgi3y6oWG6eSIbiPDGq12EQzasIQRz236DDL3qRNZMAI5NEWh52ff8nQzFuuSVMC
KopTi/BkwvkzFFZB4JOFEfx0FcJ3vbQO6YnHMMtXuX+YGC+hRYFWdJeQZceoj3eld1T0Hd0Te4Xp
bT3twYqLRopthTgtVuteMN0RQe9YjiyMuvYxQZtDSFe6SRxQO5ntsZSrz7q2ahKEjWVFRxm481SQ
DsycG0mSY7TpGL+P0YdXu2APFriYxkDM5Y6taeCivQxp2DoM+s6neBvYFcheRWjlv+Bj7RVcvPpT
UHVm4vL7UEkkhoPpzQs7jXYyQtjbyPlLZyyxmqzaJf62ZXM0mA5QJEUO3OpG64cXbRjp511KAri4
Cfoia9tBSBEQMK2mFquwJsn3sKs+dF07tz0k3yIBbPMRydFv+gNLuObjc2/W8QBTQXvtyH5QSYVR
ApzsehHHD9VQ8JYN2Wl7BuGaprKb3kXf22oFipCwKJx6z0uCQAmv3DPERVM3VJfmwnNZ3I2teoUW
xPbOHA5YppC3U++wH1ZPxCwgfQEWMHC/tkCERH2rX8J5SF7CDx3xi5JP4aYXwveq6JeDIGhuMeT+
Uu9w4kg45Wgs8SsAzvGYiMHOJA2Pwl1Pm3DVi8ZH55HureqI2fu2u4el7K8HqfrIEliWSH1bDYHR
NPR31ThFugyA0aDxxd9ph1sDQBTBFSha1A0kXHIQ/nLIWx6SguAP1pFOcM3apW3ntgLVBT2SUu4g
GiTKZbjcS6oWFuL+wUIPWKDcNCbTS10mHNFOEXYPZ7ylayxUG3MXiLDBy35dCSAqtYj8LhPHjZYO
y7JC51KyQ7B6ShtVw7leUs1Vl/W/hqQfCej0Rws2ChbqiMXqSyFVObeHSVA4yR8twLRZGS4GWiCO
IOlX4sy2kokZBYK+epdILVdMPfH8gXqpwlsltmt4E9yZAJw6asMJh006s+E8SiLmldRKrQQVqzQV
UnbKWN/kquAKzFToai6J/hEgs4VRiBtupbhMNIJXc7ZtJKpHw0Q8gMlIPjM2EZncE1VfMaG22D8w
noteB13T1l7FIxRgKaMKYwNPA0RfMrvFuZLFbCf4xCpl8RncAC3EXCzDeWWqTx1js3Ji1s7iwb9Q
1Ekqdo1O94TEJV/1B5wfgFVWt0PH7nyJDvIVhAmMsrtQhIKrXEQ0SP/D6WnQeTbmf75LQDMg8OxU
LJZcdYpcil8+0h37PyW5Fxf8mWj1QZrUa77X36jDhVf+YXjC0QCVRxizkJ7zhoefJoXgX21rmit+
8kFt673l8lxMc+A/JdkEvBiHTRkf9B/BgbKX2n2eh2BIzV8MXMYgHCePGaASeA9RS0BB3aXdT5do
bW2BCPQl8ybQCKovDiO6j9dEW4I9zNMNZn7s06iyXCvegugDC+Tv/hdVOeA5oaS4iwEqU6my1VGI
A9WGc/nqcr7ZN3k5fGf4Rw6UKQvnlp8BX6K3iPf+xmqWwu+0AhdMnlTcnyyzQFCAolwn/jTHPINy
r94bqClK4Idxsz6QQQj3wdqhjBIRYNBH0rgjpcVSM13kj/EHCFL4Fd+C53D29uaJHWjO2qHrVNba
GQMl8pgQuQnmDDt26oQ7IMnMF845heuWvwr0C30f6j76L5amuc5n+eHCwXSUhx3kMF8/zyfewlfD
pfzg4xxEpy1noyaNDObdTP//e8x5Vc4ZWA33WPekJOGqyte/Lib2uFk4Idw6rATcm3wu3JiTMKrq
KMEtytcF1QUjJ1OaOw1egnEVZ44OgIeemzVg84IjjISAu+I4XukDsFVmbJ0qr5banxJaUK0qviCU
v1ffmBlpMcDruvN2PUQhYaEdqk+UbmlJ3sWCySb2EAL9MpgHp1TAG3TeviMoF6zz3/ULP6HsaiKF
uqWENQlSQoQFtOUCczhIpkxW5i9jaruj11Clg/Taw2dyTD+Ec4rWgaIXCg5mdYDUBbDq/NMB0v7Y
VcsKMXdC2csDpgfDB669qw6qzFGSsivs2h8+NxxzAHyCJSowDkMiDYvq2PmRsSlG/5ihByWInu0A
n69FkglMxuAXyXq7z0jt9FOOl1e0TUyMOn/jeRFeZjPTDE4QQbN9oL82xVbRlI9eBlDuYb/CLWI4
aBbQaMcCKC83N30N1uDQFnKqAeHx3/rEXQiBiuWvw/dYnp8G4QYQZ+HCX7zMyzoe23h1g3mPtqh/
C/kFARLDR2m069kSuRUvk+iyt9RLA1e/XcaYWxSFdd/JPJANlMhYtJtDu+nuw71k2E1jtsfOhTw5
i53lAPWW5cV40lQztqE7Zrg1z09+/AYirMv4hlkg39SeYruinp2HYdaKnyjfrcmtzv+UcTxmdJ3q
Q2Q3emXZ4F56ileeP721pad+9X8ahiysZnK9nnGJcIELGHAmuUvhF8uJCTA5L46MCkueAP4BhvO8
mfGCrCXem/WSXdjKeVr4Zm8SdGbznAE0cM5oeuhHF+gjTpgtntuofujoaWw9+Bm6zEP0LrqUCtqz
uPtf1SE6lO+AMu/Wa7nnT2ZufFQf4KZUDb1zQNXO8IipJYHnT/XBkhZNLgOhZWUDrdtgnfOvLQH0
bFYMMudZoowtglBbXHrzbE29qtcEK8RlddCYSxBl8Te5QnK0CM5Y3m/id5bGV2WrseJm3G421/xv
WNu0bD5xWL+PEotss65G09wZXf+iW0LB3L5+YXUPNZdpQhdt8BFiZYFbR3ceK5ihIEZdtFfvyLwq
yWafG9ZrxhlehTcVNl0MJEDSmCtHZyPZTsGLRVvBkkBsQOZ2+HYw3TIWqQL+txidzm2XKFPPzNW3
09Z7Gx8QugE5HixAXIF/2hj5ivzF+fB2nMbxKtzkN4tIu9pl+WHWxZLERtNTAnPLgOyaDteYJa71
AcWcwgQu4mXGq0e1TKNFtcx5wPNwvsEwF2W9o5qece3JZlqYoiD4G1BztwA1FenbgBaSfZKLz28Q
ukF3y4D2D/RiyM1Ygl+c02jwUOJGr+zuDHjGY8iQMDvzo8JTNtfMQFvrGyMIjFr6divG+hfDgRh+
erQU+rWavvg4ywC7zqCoK/0C0omw9Vjr6NBxKOuXfU1ru/fiI0qRfgfS2H4n9ENr/jz8tbNRLpQP
aHwKJQzyrmEx/bJo4HybQyrx7fKtxHgIh4BP+bsAJAQZ+zCihfZlnsvv5OWnXxO6/qlXPCn4zSzU
g0UR84vHNOLj6IMqsnfV7uQTqlN/xOOvpeOLeMDnN4AyQq5laM+mI83FojAaDphpVDlrxY++S1he
QxwJQGmRJ62NBF4iXs0gRUdUSjWfBAdLxnleJrQys31GiBCbFhmtk8kQM06xDTN23EIGEBfwvPhi
vFI3tMNObrZyu2IUU0unoTzF/okRTXOr0fRKZ95/7qDxd4yt99Cv1lZxDSD2aFl4+2l8FaVzzAX9
D1XntdyqEqXhFxqqyOFWgHKWJdm+oRzJOfP08+F9LmaqTunY3hKSoOle/a8/0CiPSAoGikbYgseV
T9IrUlYEp7RDCtGuW8D6Bc53XeIS6oV4RvhlRiKXANse8UUV8KiipQP0PoDHd3d2h9h2hDIzzoIP
86/fM6RrAAm2g7ONsOggXuBp4PhcD8B9+VPSmV6c3lrK2knP11Z/4BIS1BN/AQChs6xfvFdGkf5a
fET00DVtSbsPkL1bvFF0pS8y34+yiPHPpMpAZZPCNMoP3JaQPhFE0YsM4JnMxcwUIITj/pjHPbhO
PS5Zzee7HTKBBLq9wZCDUoLZkCdze8nqjCSwmrDYgzZyw4BA8q904rjtqNiYGlgz4J14w5Jd4kU7
AANRBDSeC+JIl5m2HGQazKN/J6oLDD/pPLyya/iHV0JM8VE29YAfczdYPasYArA80xRAus1Qzm2W
+Yr2B55lOOjZgdlle4WrwhaAnpIibzWMHAkakuzxK/VU28/G2xhysfFC/5zCkE05tjyUHvLa+La+
cQaCKSa8xM1iYGTCD/3E4BcUnj+IMJXXQK5AYRgDUbZhtCMtVckF//e75RQ5OJZAZQ1DohEcq1vX
HttIllBsoRb9J90SBNyUVFb+EWuntoAcL75WYKq0GXyQ/3lUULDQoZgc/HaC9+YHvJ5WCaNhNLal
7ILmY5CSvcdf4PQ9w4QzwBdHhUaJQwsGrhIpAbwLjz+MEeqm8YaHyzn8YqziYtEcrcf0Yf1CZUiO
wwOMvptcJLWEo2HU9qD9jE7A+GV6pvRvPogUgmcjreRXZXTZ6oE5Mzym1GUzXzvUbBQDFH3scKmR
GTJes2L7J1Zrr8S2wK37nXnzUEbObWb9xmWnqAOFLjzXZ0TMcQg2iwX74Iw70YB29e1L+6LfY7zf
gLvilgzFinYzMemTTOcPSiyLLXJExYkAQ5l6kIGGVJCyyVVLAgRULnX68MuWhf03NXC9hFJCKcEc
DNrDMgRXw/sCFmITxO3BFo/hz7oETb1uV1BN/r63XztUB3ToO6IGyD3ReQP0NDgcYKy1bDosu0h2
OVjYxsS2FrstqlsY0vAyNYdrEtJWOtQh1O9BftfxE4+s4FZhfI3kW4Q3ZAMqN7R4GoeoXaEB7Nkh
l/RpwxBuibhociRgDtwPcroa6CmcodtEsav9/RPZ1zQaJape6DbEk0s0e+a+l0A/44fZOMMF8GRs
tM2IExPOEKSusrcAIKXrhBsE8vzWQcXRUNPKuyReTTIaSidFjqviUbhvRSex3LkhyMIDelyL9P9t
jRie4+QGO5abHOkS/WVsUXF2920cgZWBlptjLqfpztJN21LyMsdXripObsUiWlNmMSdmoosrrzDA
p3M7/U31cEpY0DiCxT/VjNoVdyeloAheq9os1HDDyLNUU7t8oVFjoLfBSI0EAVQR9Zq+EgAcRZ80
swBoNNGQxootfWERZkdCa4WOTPhNU4lF2v+2LsGVF7JVYuQ3D3Y3lByMalbsV3Z17I9neoI8c3Mo
58LGpYpMxA1FHaIWSgKWlu4XEgGTYBJtmOnABunScDNQabAHZ1eHAX77KtJ8Mehx2NQoJY4hGGrh
KpKiFbMD0J7K7t+o5rdwsLWKPUmi0r1INfbNghBvc1V2QUk4EPcUbRjhxypWxBhHn0XitBpxe1FA
3yX74LPyDcIX6TJ/wC+cjMz1XFMAhKg2BS3nm1NfY3CGxJUFMrQ5i5zaAbAQPhwtNtpjJaCpS8kV
Xecd/6PcswtPl5xX5JjUMNwilCs1p5LNd+00yRoTSSYHBc3bNJdn8Mt4cmeCxtqaZUN+4IKE2TKm
4kQ/J9E5h3mwQBPAk6PRgdTAR8B+ivGBdXuOsOrafITfyTV/qV9ivIR+WY64aBSz4aJ8Y0yMt/Br
BngLm28RgAuSYVfgg4XtxZqf679jmd1qrB1T3dfoxy04FWzcJkzaZNRFOLpiJ5lGy1QEUbO5g1lq
cRfmBi37Jadb/ax+mtiFy2HKLrVEhDVIbfcycNZS/dTzTa+vYIgytxYmmjZIbnNDmsmZtmkWbEvt
lMpzC7WKd5p6k9oTQlRCCQ9hemGunp8k7+iKJzGT/jKLH3jEcjf6spvBUG+IWsOKwVUk6mjEHzhH
4Gr3GlnZvcr3guEajQMJlrFPyM3su4xFAI5uVAlw4pyUIByK5Jr05IVybnfGN506nLaFs/WtH1Hy
Z7ZyLgs3u/dP4Tu4Jz/MBkwC/VMH+OxtVjp+yz/9W70zj8obXWmOF93bnfBifUMjpiKTPVu/ahyW
rnv5DO4G1g4wqfCCQ7Z24P8cAZ5VzsaRTUi5iN5bcT5ZdKPFXVIsWaxYmSidBh2l5IbZMRhYG9wc
o6QBstNcWOXNk+CPalq1+iqO5osCqjdfLC5TcprCNQNHe/R7KmbErr4NtQAqAHMS5Zj5rN4hNDAJ
1+bcuh6YfknsIFFawrx34X+hxIR68TPb/iIcaJH22zA8FBQ2t39EBC4uB8BLHwtPCUgA/OAd/1pe
J5oLpnLKMfgLLKwmfqA7FlumPkynmA/NZkFJrsRuXzgs1HeOB0uh+tGVO2fHOPsn8clxKZE5NzT2
BX8dvcc3jAKZpJmJ+09OnnGGHfBEhSWcm0O7y+ZzGgwzv6P/zO65ZDPbk7PwLD9juh1IM1+gIWD7
RXnIVYdjQm9eWegGnaeZX5A+4xsv4sBcYBUu0WfI0xhImHVEuKg6FCIJ5ugWaFQ+zPWIrqyl6GxF
dCuWqkY3CA8jyAapk90LOg3vCFJp02J1RKsPwGGwR4vdmlNPhM2tW2sV4IExAVC7sGnpz3kk5Clv
lN5AROo8HcPTolsO3TLHvxCN65eJBQUu2Q421bOUQB+fKm7JsJaSI8DxStu2+xl1ZIL65VN445KZ
WEQTRPedbfcvpp7Md7TFBtpe/orCtZinLhBNCL2DionU6l/3nmmcrJ8kOwYVvnxzCx0q5gx4zohe
BmmCWhVUi79Tt1Dh0iWh1M0e8pd1KR7Apy/JR77/wyMpY/MXkkAw0RWWbC7A/cLz9EsFDNGATjSK
sHdsHMd32LnobuKF673G3zM0ccZoGFAuc1KF9RDZDBuE2lsFeFZINepBCJ0rGQYyPhXQ/0D1MXIk
IoW9IQh6gPWKazwG2KYNTAEQ9GhJVI0Qu9SDA7sVfm4ddVdciDTwZg5PwMZHZgJ02LhQ7xk/Ggsz
cUeU1EgfgQrwyKVlgTnrz3RQMOdnb8Lz8AzhVkwzpIxLGWFa7Ei4IMYO9y2zJHlY3F8QhQ15GSVn
Rj7UkGhYG7GrxCuxdDVmxh/M4OnfwulhiGTvFTcYpQN1dTFXSGw0TVI94S3BKOGz/8RMMqY7ofZj
kzPYOKMwU/N9+FaQnNhhafFq+KlgtnDvkZ9GVEkw3+V8UlhNQbKav2y55OY02Zwxq0NO5qvevc/Z
sqmZN2jsngOa6sQUszfTCZW32zNWfFQSOtC1hRpzXimpGhhWNVRxxibQjH9JrJmXzh/nC3cs5BU8
65G9PXAxpp5nUKK5haj80lX5pvJQX4GCMMoAVqVNDUcEEEX/Agag4GSDRUnB1r/nldDd+RcGouGw
P+PgtAwRos6s5tkVzVtE7HznpqT1671SxHCXzAvijDWwWG7Cb/bB6QoePffDPzB9xqoh4n1Rh2gX
kCMO7ztQN0oHaE8vnXgvXeD2A14hJAWVJhy2D/fWH8Mzt9h12/Q0qM9vAT0BDobv9KxFgJ5NafDX
aMjmJgIlD+/g3ZqRDF+XdwSKh8rHh+U10Yz84noBuhZv2XzTEfAA+HGfnlzAeqaAWjhg+UZRDpBM
gcbr2alTwIAfhcUJ54nZ9BNchMbFpfkFdKG7zdkAOUnP4DogkdBzrsoW4OZKWAtCAU44h+YkFhmt
WDsziNWztRpmLdbOGAk6CfCCtOFCNvqSEHm4SF5xCv0jqGMcungE0TjXLTQgqxwuHlhaiknZfMl5
Nz1wrN8RKikbpBqWDy1WnjGXRFzJcyse4e9C8mRQlDhY0pSQkUfB0XFp1cBzp388I5LqV/ExEC7x
QrjjFw3t7kPEm4eLRRnGDhwj8FfGjv/N8OJyAmVxPL40TVa+LdQhxkUu4ss5b9kZVlwNE+M59l8h
Pj3Mx0DCGC4Ddc6TIj+AjrCZe2FcxGgM/sYcwAfFnfHL1t/0V4xzyMZ0n6GCFFewV+GXr2d+AXgx
u5lf4muuXQcglC96JKg2mDHB+wsQT9IJ+fKvDGuQsnlb90UvFyrPPM4lh241W30aLCMpDy4bveaX
fDgQAnnuQYCN0nQBXmRbCfjI12YTGm54Wp3YT1QsAQPzN6FrSp0c47M0V73My0/hbh2ChzyPK4OJ
Co4Erm80416YS8gHbZWZCARW0VDAKykuNB4wU8nWMxgyAf4b27HeIGlefivz7i3eww3ESxvZDVP/
B1+MMcenYYkAwsj3aCj5DpfpSA969qEt5wIemGIu8B/cEdB2tvzKB+OlwEUKxYQLhZ8D7lk/GLoc
KRP/sGAYyNBI6MuBV3FQEoPgtFUU6XTivmf9CMcsiWR39S8aT+yuy1d0MuwmOLucRj4PFwC4hD+K
X9zH/EvF0eaWCPgIV4O/gZpw3mco/qJdOEXqjW0Hn47XSDgXMimdxi8YtH8gSvta/crQi9MVb80r
wWeSj/mdmLaYpf5mBshT2vtsBP0ObntLPmBE72nm8Y+cML4GP7PT4diN4ZBRMOsr0n30YB2kzYTq
4SF+9a+g35yJgV5/Ne/RuoeP/50PABWeGV/0If+g2TOtMe0dqhY7e5o/vAhoAJCW1hAfh4/YsdTT
e1nwDV6TD+8WnmNQauAlThBDDWkDPrXzGbUWEe2NABejuaVePJgzrQuvOLGeM6ge0y8H7KkIxiU/
8Ao+NXUCaT4XFm08QB/mrV+KX3wg+dR+AU7wxjwTgUT4whHVr3weqZwnFFnzZ5sZ90jjFpDcaGLO
l45lgWtT43o7Nw6nqCJmmVWwgs0vQJmf71JuNVb0eaf8QzFMPUgpGmCNcQ9hTD56ZiQ2yNdQODBD
zi04MDEmhA8ZOyc0Qf539LdfYwmY5yauLOgzMwT09n1O2o7DWkbuRZG77NXgcaM47/flC/DN8GBK
84iHtPNvqgGgpfDV+GDTJDAt4bOgQj1w2bDxupywLo85QP2a+8Xc1zQdkD3TYdVc1kQ2eQMM+eDY
PFgB2aCxOQyu3hcbagY7dzznfVXvkyMGFu1AGqI2kxCLUSOBN2ELKjwLjGf0AXqUmIzpubTQtGhV
g/X3cGkMbiCTV+A+FGMn7DsaHIWFOjHlKW2UUIxQpPlFdtAT8tBl7EkHpe6OIREUXO6OvU9Lj3jy
ZG+FNRDsos/MryO78vVNmozqVtc7C7cKszzFGALgwd2qL5NIWFvDsbZtYAWc0PInkGp939XmrGun
Oamp5NjLHu0p3LRorUDQW8ZY0RJEh4rOQ7YNtNho20oicjFrSUklr2xOMPa9S1tZ5q7L4YqaVlx/
JEK9ssxAeKRavyoaNnnh0He3GlPIE+SwTSGbZHMlEneJEh4kcODcC8Hv8g7DUE+sf4ppepUitXzz
pRoNmeBztmUMCySFmIO/B+Tn4lo20NDodHGsKCUJOZXlO3pUtsNqI2yKMFLueZH/9yvq0m5X1QHo
az5CzPYj8SDoavcESQxHHXetYfAPuLAhXYwZeL4oTpusxsTXDCyLnb8hIMDm1xEzywtOr4UNcw4b
7flvxfxg1RSihRkpy7+//T00Yhk7ZlnH/+dvU2qNzhRDS/t72d/zqrQEVId3K1WJCPkn0G51HM3I
VPcpob2ubFUbN0NVjqQINNpN0UMDxCL4qKQOjDop+1Pqif3p7ydryN64VCIKj//397bQt1aXNkRj
GijSs+jRtnBpscJizQv08FG1YLgZcbRraf7XOuwh1WpihRWUMYObLdJOQwmOueoRcyFUq7/fBvIX
B9MT7nIIP33C9ADjaQNibFK+F2rovfVhix5QU8wtvDrSWvtmiYWQ9zYIUr30K2h8f0/DNa0PK0CQ
NDDWll/qLngRkITne7bWlPGeqIx7VtIpGLWy2FgSWj4/lwfmgVy9tSoQ/Bhl2rvRx0dMAsJHVkIj
N2S02/NF0TxLOP89hE2qopOEWdkS79f1Rn3TssC/Ue///aKLWXMrCouVyKKGVRpU0nVuqDt8/5Nd
75Or0MYF/hsCcUbkhFw0KVTXpSGVd79UH/hsjMd6/i3EbBqdpSnt//5xikRmyQpPpkkf1HWT+uHG
IHeAGFPR3CXV0K0y0YxPJRYArtGp+rVKgITDWvIeYYshWxvinRqH8tmw9OGaJYyZxkRXk3uFjsKL
LAUIqd/sCvJyYK+mG7uiyfovBVK5EXXlu+SPDXmNSvkEOgYxx8WGfieEnKksrEsTmehdDas7tWVs
LJmA8oOm6M0aFC7dKXqJ9Fkyyo0nDPF+imH6CiW4h9f3xqWxYuPS4yepakWx7jJu+bIyukceYikT
tsab1VXG0jDlcfX3a0YgFR7UyTZtyWqzJrm+tvEILpHI0fbv19gKrFU7dt95UD39BB97UVFQZeQC
zMlkkF6SAJNywe/RfXoDrSHGi5SJzCDpSUbT/yISncoHrn99Q/F2k6+OK+T9V0/nt7BqcXFtCti4
cV0djfkh1clwm0xAsMyQWWLmv+k9YOXi71/SRNmpQRV9kH+y6rRixKSkrqCVKsO+65Ronwxu02DI
mkoTxIMuu8iJSf5UkZYgu/OPYR+cqgLUEDs3goXL4hIE3U+uBfG7YcEL0RJFwOccHxgMA3KCM+Q7
TWmiisqS9Fz4EwfsF7RNXkXnpMUhCmZ2gdt1MR5xvvIxS/Ngm4RWho8aMR1lTlan34bVLQh9Dfp3
MTKzhV6LVZcYYBLaodjoreITnvOHHErNWVbYII3JSEVZVjAniek9m9YlrXL8s+aHQYm0jWeyMa+j
DvwTK4G/B3nAH0CcH8yawcc9C21aX46QK454A2YrHHy6gycoIs1nw9xHfngzYt/bjIkp7mu+0M6c
kaTMEg+YQnnbNMHMJ4dqTOpYBrUVcjcVlj/dPdTfuKTp8hC4XReGp4FAcLFUxB9Pb7504mYpicDO
aHatQkyRHDFqcC6xfNrAXSYxOjVqe1+FZDc000rIoQv30SAT1V68xqpSALXX5sMcyEnPrVE+p4zt
RCc6Nm2xDlPwbF3GtSwiVrGCNYIsederoghBvgLZH9N65yEfVINSXettPa0kn3kwMwjK5ULmnzhr
EvZA7Adf/paFAc5jgbdWvCk4/T1EUvjGHQ8bttWFS1pTLHZeqn/3z2Ichu+uZj9JvuB4GXPjpwla
bM1F2dioltYcVNWACFEN+k00BLDoIZZWzLTlrpgfePmuGeSnWRb+vbBMCxNK4prroBdehLw7GrQO
ES0xKVtBuCwUMXlUVqFug0raVWP2VXdCdIyycaZySONAsUDZ4k+0tcWivzBByuu4bBQX1/j+LU3K
y6BI7MkbxDsQegFbkYVOmt4fiGMUl3Ie9Nupk/1jY0U3MZP8l7pOVqOuoOkzwGqoFrTHGOYbaJ8w
HALahvLUgOoLEWRjHcenLO3zlaWJwhbbtGrPXJAvC60RrlRBgD5hRFxzF79FY9GS9YoNchIR3qRm
YX+uPLZ/jVAJLyRcaOsxSMkBFlXhpcAiPKn9mzRwnv1e5r5kpJITN2sXDpOpodCwoAOkk6jtDAEi
UJZyUzVFlh511AAQ2aTeqW9Vrg7HIGqI6ZwfxF4Zj7ol3jI5GzZW8Z5CtU2JYUjSQnnVCFpf171u
QbHg9gpKibYJQ/fK+YSZ3LXdSsNnUfFbym7DMzH4ENOLNnTffY4ELqQ9sjanFBKVbxARGE+3v4cc
g3tTFKPL2KfvcYB0sBYkhtnohycs5aHbK932709/D8MkYbuTEi9Vj72+/3tIJua+UMIg+O/XwK+s
ZVqBkPtxTOKZV9wTqc7Ovhj896AELRAvoXTrKqu8nSZqk3vzuMlPU4U6A1YuiD+BtyvdbzJ6bQlN
JXZCilKLh7bVm4PSmokTivT21EiWVyq+bGgC9QBbYe+/n2CfU/H64drsTXylypnvbynWUmhaSGF6
iy2DksSz6Zg+XY3agmtqaCd5SsVrWhbtph16YMH5H7EiVB196AS7xvhkJ8uTyc51/nGaZ6O8jeDB
Fark+KqoH3tDjTf1UCprvdIvUgKzp84ME6LfGHSYEZIXKXV+d04mhGqj74tbTSlo4XtQqbJoT/XI
rRt70k5EsfyUOjCmVvbuRhejOO4hRkx+RWahBKzdGXm/Cb0i3o2jPgCbGykEO5qMLB4DDp0aKjUk
EJOvvDKRZ2nePodIFnZTm5DnrJZHf8zWUe8ph7yjbxyXSAEUeVQP9ZT/9xDXYkphRdBkGEzZQWgA
N2qlMzeZx3ZAYCMRanK5rhS4T+PkaTuKIQwRWgr8qavvlmVGPwJE0RYJNJiOuUhUdrV5Heb7IQ6N
y6CW0TJUwgYKuH5S2qC4xXFNdmbhx+e+JGhKLlR8KdWxl1YEWiCYBBXTqVmRQVX5kuVIPUzMRyMc
jrw6iKMzqIp68BjbGzVmKzL5hQXXRRdW+PmZRz+W15RJn72fgiMR0t0v/qecvDLuBwNvhcG6YlRr
FxNyOoCzQAzJGW9Oox58yQaRQ16CBoeFeBP16b6piIGxZHjSRbvGbTGj4aFfFZApD8veepMTn41L
j9228koQY41FdyUL8q1QMhS3L1wQXAd60B9Zoa+IhTDCzWqqfjvcaeBsTEC+1E5Zon9EfvdZtCq9
OGn4nAqadya4KPWohFvoEe0OWuBMRwbc4iPM3Z1PZBwP/U5q9QVAtvSWAGnXZ2yym3KV+j9pzzx6
Cs17UX8F9VeEh8PwRG3SxvdIupDPmkj3ML363UUOHwrLa6KcqupqpnvLeKECKCD0sKdA0jRDowq0
hRX1759YEeTvA8UgsKHckfBLiTCbm6TJEujSb1fUtOB0NCpBaNL9XOFSrc605HrP32cKmTLDcByt
oTGwsUyHw4uvwq+1AlHLX8NwPjSmzfVeVHCPYx9uB3MEEcD0Bg8aQBggs/Gbi6if1Ha2c7HuLZnK
WNBgwYd7GTo3YYsTiQa8T2dnzav5R4HJ4hDXr7yYmSFtN+Y3z2HHyA57uGKwgGtCOizGb/NruFLB
nkGUi50SISyxST1qzRMfJwPQq/eWfEKfh1IIpr9QHSHMQl7uz7w3pmZAJDom43VxybG2+wAt10bX
F7BU/QFh5ANj0BbuYRfhfS/rboigBi+IxB6/cV9A58aIorV2EOzh2m15S+EH2my64MjFrodBqdvW
tSVrg7DtharZNe0tpGoiLP9l/wosRCcHj7r+zDvBFjFhUvMTb4ELGarhdf6jn4dr72MATZ/SnuiB
hjOhdOL8J1fzKz0bK+0wrK2r79vVU34brvkPDgLQSiGAzFY2DudzID96lWPkQKnIB8X7DEkC/l3Y
FGbr0BZgr4DOwIW85iswfbzXFtB9/S0f62W4jN/KtKHCVg4d4JIZOQa6lwzEHIbWiKHWIiig2GC/
4AzX4oPe16QT3OyMyTJ/JVrRmxQ7s3Z6cMVFmi9fcvH5Pt2aUWCgp5gpYKtePnbySUZJzliD3wBC
Zt0k71mhxsAsC3ykWaHU5Jiwd6m2BcZ8tCYThokcxw9pmRgXXz1DPYcHBUEwcqBysxrYYXnIok3y
22LgCePnRc5euDaR4cAEY9S3oTumS5oEXoyxHzGcm6L80qdztwWGJHmJUGHf3xqJi7OUVLIFWlpk
TkNk4Q1IKGdaeHQTlchdFFC62gFCa0DNatORGZkviUptk4enneFew+C7Ut4RPIUHJczjYrgqpD2U
zIgEEsomaGF8QK9lNccEz8NsEzcnL1tyH3DDEWwq3xZEOMS6rT9Gsh8X+Y+hrgb5Y1BP80w2rBhq
muRiEtkzDe8HWGulzW2LQqA6wmXgFhg+GfvEamKHj5cjGRnwwzGfI9KbMZx2rpWe+4zLj+gYmHAs
7lpyECC7iG5Q7UT8AhDvPKpvPBYZICR9t2DPNfEPIIVbwjv8/I7pRFGspOJpKa+BuolKlycwsHi+
Rj8vN0iEsXFh5Vpwu5fNKsuOI1r6CIWPVTzz5tSGMHRQOqC8zPlR51PRL26PBrlppdvDJ6O9F+0U
DQnRQh7WKlGH9BEW8m8Xkoq2GCBIQdUyDoVg+3TtJXcqtqH4KvH6T4mOXL/U4wc+6AtdP+OxFben
hG4dt6n3ouknQf6EMY/nL7WdgAsgBjBg5kiGg6cKgUN0R/gF0QmD8HCgR7Xh04gd5snTPjOh6+eH
4BbfiQJWQLV8rKJ3tUzUck3GhK20uzDcGgy6zNh2+kH6bEGjyReQg28x/yiSC1RRjlrKQE5PekFc
10U7vtSi2ymubLoY6FeEZOnvS9Ha98nXqOzIadYD4DfuVg1j+UvzJFlDjJxEPeXtRi6xEzEYlOJN
30+Ev3c/vAW6tDzHo+/eaO9c9GKA5HHBaDLm8iXXgnSP7MNPr564FOILlWNeLBNtY+yUPbS/JDh2
EZaHh6r97SSFr/KWx59G99PmH1Z145qoyq6XiCHdYKpYJtjCcIkUGgBwZWgD0YUm067eC1CtDGog
tGjWwnsIz/bOqSRJmMRzHGvwx7DRBpMKLOf4PxlvSXxJklcdwwR1gUdZ1Vxi81Ur3tj3lcXZo03Z
Lfxd/l6O2666wbhEPUGCNVHQcXJMwx8U2+qau7fL1w1VzngNxs/KeGk13ANeJjJG9TNgkunRQcG1
nzjHjV5iDfmYyif+9n1Ef+IwEBjEatniDTkLySVhX1i7Jj4w6EuYCiNEMtc8ecEVlJhuUvRhIBF8
Zy3RyS07qAK2wk9D3RiTI4OXFBtNuirjT6avBiiRMdkvH0O+wf0Zc87ZZdP0f8LwWxi/1BYz5hUW
yRZlBjHMwbJggcO0gdSk2ZwZppDT0EDCsP48BUvD2s23kzezQqQld6cU25KA/ZZLbNpEi5LLIK1z
AO7Dp/acuiUFH8zoc/T0I4QutvfCgeN7D4M1wR5TuRHElYmXQXzrii/U8LqxEaQ3zzoM3b1orkm8
Nmd3WTgTi5aYReO35l7G2vM9Og3r5JPYHuaJEsMe+GTRIntyBwnGi6hxtQPuz48WFwrPQQaS0bvv
NwZ9He3I5ePbpuTxXANKS/Vcyeuyc/PgO+mxwkou2oxY2dVA9dd/abCBrpa5pDLU4ZCYxp7lpVaW
Peg871/me/xRyNrlzjU7VDvyTRFmavaSfD/hKcluBZRM1aNjQkUfiKTZYhchjrnKNI1mBzRIODYS
76VFkGZ3ZnC+yMG2pWhkjPtwGLAyaBG22PGRyZGz7mV27G/lm8SGf4E1g1ggkqQejQRXr7cEF4YJ
+wh9I+rQZvaArD5St2E7Dtu+2+AxXFJZDoTKusMnIX6BfmjU9XgnCQGJjzbuI9LW4NI07gg7jgIG
ozv436RCmtg70GuuJ4IVou4shxdr+FUkt4bVw41Zh69RFzma9kjkY9SRpuSK1M9CT7MEMIKliBWd
bUGxTPUjZ9H0kS1u255st1Vev7f9OiSdkbnScnLoQOgB5ddR2YYYe3anpe+ZwLAPrT2rYWXnCCx1
PpY8vRhBs/GHdepxT9Y4LnjnrNkH+RdXmyKR8KRFeV8SgxuTY98xXeq9nWOdIwvPmNDcDDOPbm9A
NEysde5v5i2PqM5GiCwW5FYMUIV0tMHEgxQn6LPeM1ZgIjbIkBCtDFsjZSUg7dYX1j4d/5hVBRse
PDleBfFedemqwBFHKFYpdKMsfq3ki48KPYHramULGhUH+tq4v6R3WbvJ+Q3Z0wKBN+YDv6rwI+tn
GY0iW8/2NW+uZnzzinGhvKo09H0IL0N6yoSDEV/FxCcqHAe+QnRMiMgh1ggC6m/D3wXjLsdiUqXB
lcuCOwF3TTSTckgfmfop/gCftO81blCL7jYeps/0nv4EN2RgrNPqWzU68qbaWa7uNGskPgvstdzx
OGyMZX8st9GrtYPpcKer5ansbyk8F8oT2y+N25sqgmRV2IrR0nhqn/0Pl0J7Nqh2D9N6ekanSHDM
nw5fJirOjbbsNhP7cAQaeO9uClpNMLvixYDzebcctFXcu4nsBrfhORCzzLaT+MN6LvMR/JrSzlDW
LIu6sDYp/1QnPWTUV6ars5qbSwYpP5vd2o9d6i7cdoP2KHYbSl/qHE3FKsbJoO2xlOJu06OvWiSw
5AdSn9bccJZLLhZFIRHPFlPg6FABqiiSIleP2X9Hb4W+EkggE+wAK4Tu6Mm7iC8tuwJMOSYu+PnJ
MQ+3PpNGwTwxP5bxmdnYgiVPUhfSHmlpCquyW5OogA9ysGSITLip17MEEtp026+odgEpcDpj954j
UaI8nA7QxsVyPRlLpklNxOp6x9OI1GLJrfM7/ht0CpCRoyrAgkqqlrB3UZdCd1XZ1YuHXHXT2qUa
FchEwQOJHEFpK6qkOa90b4urMVQXA7k3rTjAiEo+YTP/Jt5AIEWM33A5foW/O5K0Q14KjfEDu4iA
6w5ZELQN/hQMRg15/kagouoPXELWXf6JeilqsWiw/QQgcq56sY/oqHGgR/I2waLGzsFGzs2PDCKK
EOSL0pO0FEIJay65uQ+MU4DtHZ1kVh0zW2kIa5lJizc84TQyGEwnIUcRT5pvjmjs+nv6zo6OQT18
svsmqdukQxBhvWQLDzNY0OlM8f/3HfZlgOEYOPAXrHSQc2N/AL7JvqGu11D7EErBLgj++CCwhuA1
wyBqNCRPDnuteV9oYQuwoBrnGqT+WkK5VbhqZg9oJvp5k8U7s21im6hdwfI4I6TC65ojkly3lz8w
fg2JRvtQpqUJTeTXJ8uUtCV/5wlHsyHehUQQZBGoXef/VMvV9lQ1JqIjiKJ4R/mQ/+fbTtRZN21P
P1MgUi21oJma02GQ7rAYkTop4kAIGtrbjO0cyCuk9kL87oRkXWZL3NJLhrdAMrDdRMzAiOYRrmyZ
GJhAwWh4vFaSTS4sLusU0kJOQeUiDyUVpRSuWFdzr1keygXbp1ZQFuZ39llKO/1N01asZ8YnUw43
h/XJis4aN0GjQHDyoX8wHVRn73ekgYX5GxvIdmXg8IEPOi79vZNAHEK0xghGJgnjY2ZdLpqX4jxt
ehp8S2tXv0/Rso2xl7BZTuGAfySZbXK4AsxtjlmId/hudxBLQY5WKQlSpRsnbj1suAoUwRrwgo8G
yWmwPZiNGWziBkWqqpvwyWoE+MUOieSBgSg3ysvIR0QA9Q/0gTvZoa6OXsWDJqAvdghXZS2N+313
UkJHeAJCa6LT46epYlYJA2iRfSPax/BeM9dzJ43MINFGy0yVi4I+URa4DvRIXPOVH9m8OmT57pwM
MdzMD3Tzd24SOXbLe/nDzpTWl8LcRk4SApkc6pfts55CRDBpRrqBeSmwoitXTDzsQLBKbNDvVrdW
+DVJc9ZW1eSIqEZqJhawxGWgrWQmpB/+JmAnHu0miTLcLnKnAI4ksJaKsFh5ZFBnW4t4RpGd5zwP
0Y9jEtKyuTRDKjQw9Dx6SPVmbLaQZNV2pSZLOXDgBYKIQG8TvY/W3HC3wah5ETy3TmZvJyh2UNw8
6wO5Olwa/C2xnkJDiT0wANP/snRey22jyxZ+IlQhh1uRiASjqHiDUjIikfPTnw+zz9SMytbYkkgA
/XevXgHhwTZntx5WGZQwDnBxdvBs7IVQyQIqY0scxwwD0i2FcBPg5A6GC7LoPEAfM7uC9Q2KyO2O
pGTApgHZxxNlFCO5QfsQZc60kbHCl+QAYo1Gtmm+PfxszxGSYjIjRG+lHGxC7x9+SMDrCMHNBiW5
2upncrBYZ+KWVb7v5gBCZ+MwzkfTAWN1owvpcnkVMSw264zdaI61txSs0pWAwXxxQAvwP37Q2FFj
8XTZQxhKcg810L6CsKXswMZgASl5oMZfTeFQsiACKZENW63MvQrvZHpA3h+gzcVOST1+YNv3tJyZ
NhvlqcqdNLO5ftMFqAg1Ge019YhOWP3Ab/RX5OiAHs0ljqAsgkpy+3yoH/EfFYvPwpKgyea0bGKP
eAeKCWUE3vI3VY5ZRGiJpLdNONioLGH/X9PP7Ln5G/6myVO+myOhB+2ZNoXn/toLd96vg3EYz8ZB
Cx+0KbYAuETUHf3aYb5PNylUCXbddbfc2JVO/Wx8lw4JYd7sIWIHjjH9KrdpuqS39JOiVzjKG4Hf
x+zcHDFG5yT3x7fkrF82K1UWxn8ANzDceLvSu56b+0G+YnQJZW1wrXP1wG7PVfNAlFxC4GauiuG1
cDJb4Jgn4ayDFjLZ/0tnpgNaSod4wQheebNrO7uHGQ0LDx+ukvg1HMU3SrCSEE2zm0QYz3bvoidq
i4uh73pE8p9o6R7I+DAVkZCIANxf+tY3tYNmviS4HWFkjTgEsa5NCr2g7AxITwXAUam6CQ9GDvsY
vfF+1T975SsajzzTOUMGYNmWyu6h9W/+Hp90dxSugcoAOArLcSVz0hVkOsedCLFdswXo44M7I/aS
9zKMO0yZMQdF2sNLUN3esFt1r7DxsNBh2ZJ0iBBn4TBI00uzU22yi4lGheDJxFnBHjhNPljiQD55
0KjCvCDQEvrrPyKBSOyW2gAyirgRXCc2jTsFcUlMtvUzRYvNeyHgG7Z5lKkckNGhEg9i9yGJm4GZ
qkBn9wT8JlfCSjzs2ciwhOoHKobBN1DPZnoGQw0E4CdyijcgpwiGJzWbI5KkhtEBQdkO/+22JaHX
FnPIGiiyyWl+orkHuQCnpOfjrOq4WatrdYU19FLdZsh6gq3NhznmGDrPpl8noKxPyo+4sNLdLTye
D3qNJ/0TVVL7w1CyRcsau/hf+x4dE8wUMeaDRMngZGIZ45uLzdSXQ49HdIqyCQYjonseUqhm+G8A
lNe31foxbpj7cCL35IFw4JI2RuMArP0X+TxvzKT6BzMs//bfnMm0Ryg/LWgc/VNznTj7nh90OeDW
O75N1Yfdv1TGAekJDUMjB6p+wAimFgKDAxSpAqMyty83R4Ri54mbo/WbU37LLmPY+uVlvPTP9O1g
C7xnHTolULIPZmoTGBcs4KP93nTsp+FjQcNibQL4/1l+cDnYHwN74gye/VM+C1gfn8aL8Kr+0oDV
39Wf9s12650jksAjwBcx3k2fEtC0dWhpdUXbXHmGnjh0Mfp4o5seNJBk7L2OrAAUzC/ooXABIaig
g2IFZOYlz4R7nKqf5odSubynd8OFBAyjkOVEF46v/zNwgb2nBdXdCJCS3ufX+GN9Fff9rg7i6mj8
kToMAUixCxyJfqVX2MFQn+Grr3Z+71/1H/ZMnE3UYWiodMIZhOnzetUB+njI7rQ6sZsemWJXA0Tl
JH/Q7xXfAB76b+9JYJtYWJKgmji8aekLH/RL/508MzJtfSCCH09TPauiLLHNJI8YVsFuoWLobodE
fX4aXqR6v5XRZ/lPC81X+b8uCbe2in2KzlC5p2Zl8OwJ64Q0zFLDepr4Gf97uv8fx4RKD4MJFUeQ
pfsIu3nip3ZEZ4XFR3vBQAVArfzVEpeuCSsVGm3qx4SsmwkPlLPeg1yPDEv0CMOJYSmlj6NJRA6G
IPibK9FxJCAN4tpwMUFbWIm8MMkx0tHoU6d5sbwSrXtmBuCl6DRTOLaSDjrulRHN345e7EtjZTfC
q9ypK7PV2Wr35YWOaXnltSbowADlcM5gGNg9bvyGBGMhsZsTwYYK5zKejikxfcTVYrmyE/81EELZ
TuHMteJAtgM1bLHCF/0NGkCC4A2I7BA89E75wasX4avWT/3vclJfhu5lAo/dxBtbP7g9ZbJtNLal
eqyJKa7Di/i3tbQgKlCtwL5QpAB6gRNGITwm7uCkgc25vUCFJFo063/0mynNOt1lvWepRGliyIk4
bXljmv8Gnu/iPLzU5xX8ot3lh/hQXvo7dluQUrHRgQSMpaD+FDH5WG59F1H+t8cFN+j1rSBLyNrw
jBWP7d5eH06i7OmDVej+8VN9KVgkPSn73GMHajnmq3QH1M5+olem8ct6V1/gSgrcc3/GNxdp0XeU
zOmPXyriUxf7dRwOsc+9mNDionUxQzhUTe5q0Z4y1DHIqb4KKRNdHq8EtB8ffaxpn2m8s/f2g1ut
vUzzvsA5GglCON5Xfzk+PKJDX9V/NeIR2H+I1nM/Lvc121WowO98Avsqzl32DVQTZJhPpuRyPOrA
Sk7hL/GRo6v0tR8KqIYk4h20njILfkVp5VTnhOMXDfz0n+pL+IlvqzO8CmduDgl/Mn8Ms8vjRAUs
7/K/6XX4avH6QfXCm/ZPhosAxLy97dt+PliIGoAIwsu4y8ha2FP9gowxapITyDrPW07Fh/7KFCPj
hSo6/S9XPlMYRPuL+YWhJrcDb4X52tbowQjq2m7cbRZAzEL4bLB8tZfRrz+WlUrevIBeZmD5iNu5
DHgKO9WPdsy2NaXGM+pl39t6+FfHP+evA4LhSrD4bF0mb6zECMHiXN0qC14oQDfIoXBiBpWhmAN3
oB18Ay3m1gURHq6cGLBMicCTmJkQ4HyIr+Xdek9v/60/AMNpCSGFQzgPpB8yyWMevMhuqXff2h0C
jA7Ah6nohEc4hkD75q1BzvfUKV7CofqGfA89ng76Ozp8VAgNx0gafFDbbX0Qp9sJVaah0Bts6vCc
0SSzMQfaQjbBG/dIPTs2UKON8lJA6McWUdxEl1hw8JeQcMp86e7wyzef0mMmFL/ZbDnNNYLSB1H5
Ncalod8Byn2wYZ+2X5voon5WmWhOntZ8RsyyFTtaT+iZXI3hVH+0H5ylwwsIzuMPlDfrDtR1dowK
/MvRbvp9BQaBKs14YjndjHcQs2+2aESsmXgS42XBJSPEuPBJ2zWwkgKPgYb+peLL/jqRTKNBWg2I
33rMYWaEWnp46AF0GPyQdXTxmU0vRWx3Ih7yB8rFA1SMbj0XXBHafEKvkemLfrIe4GUqlmf0Xp3u
48p+AASp0Om53w/iDMHDxSJUTAN+lK3W3yyMCzEI67yx80U5GEBWN4N2V9cOfUvGzUVJX6L1mOf4
u+90QI3uZmKYVPASsJBhX/gEg/2BqjB3+AydXooTgsLyfD/2tgTZH7JIea1WV56Zu5E+7RmmdZad
49784uaaUrAduyHrNidWz8tXvzBeJtGdmRfpFNDctFh8HCRpPzy4jXmTiXTZ0UTFDQ5CIF/bQ9vi
9k6ZMHBicKzYleleSLrs/Ygve1vvYCJU7IaBft1S6DiDV+gV0+NLQfo4MuRkOxq9z+bWxddV4WbY
fIN3jYinhxMXb7wfpbtB871d4rCAycVks7ijueagU/EjyF5BPLjU8eYqvd9akCGyUwSAxaKRRocM
Ksnpt9LaIopwFVW/iZeDZLUumz5J/+h0D4roXi5mt+xJQ5tQKgHJ5vyX1f2hyn8NVJMPfCrg6JBe
Zh1HqT0n0RS05ZEw8b/VSk86CYBkBAct+wKzQYrOH0cETarEmKvHcRlt+cEWTV1f2wzPGf7DZzIt
ibnP/gYDPw1EErxJpvas1gL6xeLwWF2RSzXZ2/9OwaHm1oDW+lUKd/7O2nGYISqy1NNWNqJ0lw+f
bWrSBGcvHR6AGAI75KDF6HtqfFYGC/N/0RN1Y7+xJhgLN0mnBGnHXVVW3x4fxVY9qMVtSX4kpLAj
7YXB4xyz21OI0yaCflHy42TS6HaACikFW9COFsd9Mzcbp0P0jQUcWJMoSNb4b6zGFhuTQaTABY0o
XyzGq0K17t1DRd2mnGqTQsUwr8vdK9vRkeTVoYcSkfcpSgbUO9gFKNVySSDKMsu1IE9Zak9rhnUk
xisZUDQa9ViRdqPAQNh2dPtmW4xOXQPx5XowFd21LSynTUEfmnIGNlRcnUkqkuJbExFUXPwkYxb5
fY5ACC1oxOQhCrJTd1jOJvz8wUJ4OaPsFLWn5pFfB0jn2PggdzwLOg5dU9dFd0vMA33OL8pS1nvJ
ciS6xq8YDijYawBsyoCTEDlmJLMzqxKVPl5mH+qSXZmCL7f4H+jt5sxdo/lviv6+YIOepcNlqUI4
gE65YI4mFeclQz1K5M6iQj4Dvm2lmy6LbqXo3DeIA59k4a9Vv9LESyKIVMeec2BQ3npC9AiFFm8x
VhCcOoi68A3SuGNJeJAP4AtNcTOigzl+rOK3lN0L6Xk61mYQVV+w4QbYcplw6Jb3nEpTVH+qCrl9
b7VhV+6Ki4oCVfIpcozHdCWMeBh3sEtGOAtQh59z6Y0PCOk+DJAF5jfKQgAWdBWHbjzq6SWlR+F4
Ubx8szGwAZ4RLcipFwG1grCCTcOiPpmiRwvI5EqmqsHAW9BVgTMBSq9smP2kx0MljJd7I7y2rFk7
Bg2/e5Aq5opwm0VvATESj63p61iVT/sB5o8c6KDJi/WcCpfExMlzpCbDm8Zuu7r0IOwRKjIqImQu
DPJWJI+DUuIVGEHZQLgERAmdhg3Jvip+5PmuPK7Ktrqr0RLr7qqfHwiBGxauTlXYJSJjIQ5ZqE/U
J81/lN8CmSPmNTGChctgMBeRSszmt5ugwQAHuo/oVWuBRxPG9GMnveN9PO8ywY1bdlzPpeVjyU3I
eRa71nLaaOWznaJhXKDDsVhyavEQJ/gaGucV3hBvj3W1xNuYh9Mjoxfu2eAL08koEwBPGUFNfk6l
btlrsvBRtJpngto5s8WqzCtiagJxhr6u3LPeo7kVxXP5YAjqfUUNqwcBbk8JKvLEptnNK5dHM4aN
6K33/qKI4YxrUWETjM6kJC5XnGLlmtB6OPNIB31FRCK4SwaPc96kmWTenUO+zrxPb/zW6oOsvRft
HUg279n4wEO5649gtbxJccWVEKibPPlafxhRkMsHdrZS5a/Y0GHl0O2bm0RvKWFSdhtWb7BJlJb6
Xfogp+Xc5VfckUbleWCANxoGGPp9vTNeCL8kBX1glzZnmDhZQ0DHqQErrTzHStX7rAcheBf5mXbb
5Juzy29dhdtuOChJ+FBcRd47o+WmuT/GrIogjgW5flAIt46PWn1X82ddeze7kC6Co5002YYbT16P
Qx6M1lkMuB3RXchAGbgepV+CEhKzqA1uJAe1cKwKjKo9gSCdzqktf4lOTeFVMjeJZ4IrtE6xOBIJ
qKbbTocsDQtpbz48zXC7jFwSJ5YYEKD/0lQ14Euimf7M70iGeDZF+SVHTaYEPG5Tc0osryGBipOA
VgdTJTlssReW7h0G59LVSMPS8BJI6w5YSawwSUY665B8oK+B1TvoUnzKzeUmwMTon0fuehaXEJLM
Peq2fTZw3/hl9WEYfizfH8QkdCQu7silriTd75urFgXygunzNanY/+7aVngrJeu1ui6mrcCAwwhT
sUVypzDnY84GRoR+uPqmjjmdl+ZBbZ0h50+HwXyupbAaHKtkeeDF2z7ivBm1ZctNVpe7SGCxxD8w
KvG5ML+jWLs+SHQeXQtzMhbnrCPAiPaNwsLHh2yQz96MTnREpjl7VHL4n13Bau4+c1xYEGHY5jk6
RRHlN3h04cEwWIWgE30LehRRrR1xBwVepR/KQOA8zh3mPwJI5S6sI7DDI4RbQQa/jII48yVC0KF5
QpwLuHh8nvpvY9TAfWSMHEVd9WMRPOnqsK7yLFnJbIZfbXk1FMYFaPwJrC81HF1/HodnivraulRa
Qw+gG2zcqskzlrDXj7H+JhoXqMATmgjNX2uPjzN7DEZnApHX6IXF3oqvhekZrW81x3F+s/LP7lVc
z6NwTJVAEk+ZcUsfgSicMt1uRSfB/lY/CeNJagINXQoNIGbhjJ4/6UG1DYeHPe2dLHG3GoMUpjkt
rCSqQ6QfSiFomtdY9Kz0pYopPthKTRYh19gJ4doXH/vsRaDbX+fncn5O698Z2WklNfZRLf/qPii3
rjhOdtl8WMSjYvqicHlAmkWZSsIAYQ4H4hoX6zR2NjyluncJzEzgC8rKcUgcVfEhLyVOhMG4cm4m
7FiahsFTEteLIQ5HLVOuTSAZxxRPKtK/6KMf05nQnVJFugGh3+u7Z0o3C1frAZl9/iNR1vrvhAAv
44AGrVmLo1L6PQWLuggZrLIbyYsCZOS7Ssdvhr/pIKBYQCTSwm/TvUGUFdv8hhUxCSfsIjBUfi6F
D6mHbuZx+y0KLcv1sWBCGwqWm42kZ7mERUpYnZjR20M8Sqyq82BCIMsENmjvBF9Xq2+MbxZAn9Ww
NLWr9ahmQSV7QnKI/nRp8RJTOJp4YGa3ejmIyZG3MWIxaz0LcqhMb8ICycN9VcWAXmTtbO7Ftb1K
2q/GIsI3CwxNw9xCVONSkw3zRqymmMJ7DykytQqaCj8Fma3Tla6MBUOJS6axgui3HKwB4ccWMQua
nfU2iC9FVf7vLOJrr0NAaYbslC8eWatNA/5F9/fCMq4z3qQIQo4tpZwXWJa5ABwRW0mKZsYPUj4+
NcM3GfxrFAxPUHaYY5mDGfWMmD+Iss9fko/ipcrO2oOy0XUVvIQoJyO63n0CiXUMdqsLM0Rhzw6f
EJ4oTvy5Tcd3R1AA0SZhb85cPyiOAgUFVSarue464ZHwCKvuKwPcxIUeRG6zstfYPtqNRQSbU5fv
uAUb2bnNzob4/dAvJhsyfNtYrNWAUuN6a8p4rwu/tQ4w2rhR9rpM5JzATUiD9RDJiLd5sMriPtNc
TMd5OAnGp4Yu0zij4AH375Av5fJ51HFy8h/qdUKjZm5rlPg24QESuzHrvepu8UYJvp5ds9Fr0A69
TRlTVvHeYa3WEynLAl3UCreO12uZYLs6IrjQRuGj982gYsukBOyDF4hUmvAiDW/DtQWSBWtei3M2
vG0DTSYA1ME3kA8D7v5/S/xc1N4M/jKvv7RLZeQgmqOZK3WCRe/oS6QiVDYbl5umhmZ9iNWAC1Gl
70z0S4G28Aguysy0jWu1ht+Rg4Uni3uEKs14q+rd1n2d1ZZNL+TyNtqguZXoNBWdv8sBImIHTa3l
6Bh2luG3hjdTYkyDeXVLuTstOns57IxZQszWmdWPcs6sp3ImQug2KrfUehsnV24clLgRV4QS+5Fl
oSaFBoCbEuqIiewyTlmGEIiuBzpmNIXypZe3ZMUSs2KBrbw1OM2wAYHgxn4Yag2HXWTSrb5Dge12
jzbUOjeGbs7K8LbGr0LmKC3drjNYr1p6Xytbl0/18NpFXqG66uDDehgblxlIGh0xCfQawrDHeh3B
IXBorLg9qheg26/6A4CkfSZKvd6XOaIDWIKvbBW0b9b3lb5nFz7eh/+efQPWUe9mkF7YvVA0jQxf
QN0rQOElxii6QRXDmeh7sHAKlQI1xZJ1gEs0iPlfFYzyDjiC0XkxLwwjoCMLS08sly8AyTBGuBwl
ggbgPmjyLfZPG8JBKsLIM6oek2OiXQBqtO6DejPGTAyuMD0PoHCsPyc5+nrE06cZ438JPNupHxWM
9YTgMNU4bLQznEl1btFB8rMCsuBtkD8s9bYC5mIgMI0v2uNDmVkQ/+NT3AlglXQ3YCNTdTKla4GR
FGti6TqzPLCAtoeoRDmQHIvlrbB8Hh8IhXJ1qKlFJT5SgvJqYcJMZ9Y7EB+2/kfEgxCjCmAtHKTZ
j7LCNncCYg45iOHMA0Ge1SQgR0DTjgXGqjSn3QGJXT5dIUdNc2CSHPh4f8w+owbIVinuq8SbDFvW
w3J8LbcFAcquKWynUJVPiXHvrYtiOBo5Ir/kf9B1uwI09ehezVecar+zzeeotseByWizvYjZXKMK
UQHFD1bG6BYooo9pSzS4j67GHO6FXGAr9VG7l1qQgR/U7jCi+P0uNGKEvZwYdDgRDLXs6qqzqr8r
yp+uM19+JXhOCNgbHMGmtAXx1Ev3YMDY9zBTLbtVvdm8UvdE5VmsX3QjhK+LZPWR85beqoVUbDup
gyS7CyIuMh6EZp0Gag7EyBsTB7L+yvSIkTyoAfiezhHrcP0eoj9GgZr58/xGv7n0IT8DY6E002Uc
F5lR58R0IErBtPppfJweQDU2EZwW3N8ydpHQIDzi+dzLCpPGOZv8ngosasfI2ndY0ZV7wFMycKrF
xPkdc9aJdDH4THIDtfIgD6HVeax6uyFMtiPZZqWtS9D5nAdZJK3Xtl7HWEzXBhqjMNsGqnw168tI
uMZI2s6GSSeRq7VHs/82G1DabvWVOYH16BfzAUTr0jbHQdoOX/NayfeOL9UFhuHOwjVjNWuYLLS0
9LSyGlKaa8dedXp4XeMMxps2nVLrQFEdkPAJL+kYDs2J/oN5T41OYo5uNhwxuEx3Gf0c8ReS58xD
8BDsjhDh6VBE0Kxd5J0V6EqbrP4ItkwvDyaT6+tPXpqvvcwuVyrS4FPEDFRh38oYDcdAPM3ju4CF
2MpqGIbC0jij+ds1IQsamLoSpl1LqBj4bhHDcXjAjY5ea+0ccyJWN+gMk+xYtQ0VZhmvj9nlF3F2
qQkV7J7nibJNSbHyu6Weh/g5ha2W/EJYncbj/HgfJzYGTOvkgkLrMVp3ST1dc7axqvV66wx8CIdg
rK9ZRJdHbWa5Wcrr3lBv1fA1oRJQ7FFwTRk3cW9NT5P6qRtXsfRn6VDGHvaGC7O0Ti1mNLRhyaV/
zby4osUMm/ff8lckuz0O7EP46H+WwpOEM5shSAHVtNGFDNOZ+nOh0NcEeuTpFjve6qXh7s8cB/hW
iZg5MO90ZxWuFpXD7QpPi93uP6AjS2wNWg7DkBC2kCnX8oU+p08PcvxhqHv0MDgenvL2LaHb0C6K
Hm6UgqyC4wyfkmdN3Axn+kturCF6C2nF0gbiu35K0D4YRysO2+Swdsexu9YZj+XjqWeXqKU3ukKm
eKQXIkdf8pGjEo5GEObkb2QDCOwhK4elcLPmHBPv0X9rGinR8TZg0pcVkbsKe31xs+V3mD60/C5x
kTaURDgwsKzFdYkDDXYQmH8ZLuLBegCZX+LIm+dzGRG6sS9bp2G9KhFcBlK/b/Xj2AQbC6x22Sbm
6VHHUonCvC5vq/WidXaCZZhd8uw8/vXpi5w/G7CHo+kTB4VyOmycQ+D2KIzFmnRZ/FxULHQ6/Wlf
mF4LWQaykGCnGBfBVlL5w2BI7qOxr52QHwdTvKxQtZUgEmxDPA05BxRXCwNgzot5kyzkxHyzr8tc
+Or8luK2oQpk22keX1yg2gR6EbBUrJJjVdoDFAVcwACK/qNiIuKO+FJNQwvVwGz3hvkk5f8k1mq9
dUgTaIjpQbM+9Io1SprbCai2wfbGKmQvjl6N/GpIL5WwUZvK9TPrKwpPxDZAY7AwoGGEsu4p/W9p
XM3+nOSOPO9LfUuhY1cd/QdjLaHRPBtw3h6s3JTiXzSxx0zDJD2LcaBPHzNRMuJz1nhbaN/6m2Lp
h0cJWjQskcUQnj2Ny/QHgMISU6H9Ra6pH+qwwQh1lVD542w0/YeLeA8iQCc2/qI/DC8ybmV71SAz
ykMxrONuJJsLnoOdiMEsrj+pJDNYse0ukIIAOD+mW8a4JOlfMTTDLg3Y5Q+527e0uYehCluJRSSL
gMQAtAfYhV+dwovLudJYsh+N+mgg8uxh2pRwwSSbldmuVp+zBdF3YKHGQqPWnZv+1IMpPTjTfMtw
q4etcStiamTtphsgYDofYytEfdBNNizHR+GzJ+k650GUyWKvERPhXtyS08Sr1nCL451c4+jH4a8g
X/+uYI5FeNNVHDzR45tesDRvevubsHdjNgOrWEc3pZl7hAWZT+1f1L3S3xoDjKJ3QKJEDev6XFWH
vg+OAoJ3WienSv2uDYsybDCo67x8wKUZ7YrxXrdtUC3bSBj3984C9IEViY+n1iODPUeF11nEArwn
4jM8WEl4MWPUJ6EGNbx5K/uTOvpi5haqLyoHtAeFcO7zFz06GRi+DSFI1RLfDdNbFbi5h4X4XNnT
Z9RH96ULpPU4NR5iS+5oGlikcbRBVsX6PKxx3dGYc4/NGkgW9EnPTDwN80n9bVC2bQkoXM+zkyAC
RwONFRICNPhoQWo+q7I3p4hnvaUKmrcxunW8WNM6WINHAoYJwrNgTHwdDWqKF3vwENqefcK+N71I
9BoTIjGwyUVCM9uuJxXfhgj8/2ekL0iHUIeJuDrjQmSam8cOSyqwfWBNHhQIorDlmsSHcgoM00j+
ujkPulF0qhhgCkLtbAjEAAXr9Dqpp8YIkUGWpW8ovpSe+QxEe5ZQku5mcLm4TfOvMaLhPw7WTmBd
DGHIjxeU1R7NTBsDgm4I8DzR4QQV7OfMy5it5YBDIm9Q04HY4QrldBX3itM/rrBKq9HOZ1cvQzE7
oDlJymP3GQHLdy5zO5vJaPHTaj+ZziB+dxkRV6FkhLHppIkDZNzitc+BP7gpy9V5308ELPtwZJX4
wB7QgBDBhhMxqa8Y3rJ6hRwmi9N2YIzuo3VE3M6ADSKUl866HCb1KgJmjvDxZlQwB0U4zhv64EZE
yG3vl1cypmFSRAjjk1Y5/ZZAbpfztSyx7gCovqpscbh8zar42V7QPtF1sYUgE2eIXh+fLN55tNCs
WYlLV5ZZNG2MipzEbE/PDSnG5nXSP63MJdlxGk5E2WDNjENjL5bHsiRZl2daHELWUEOxrWyXIihX
Zx1c6FeslpbA7Pf1ehPag4IDsT4cpdKT5lCFuzsgZnlCakciqG0MLqSveD1zjsT1r8KE00wvY/Kl
y9eoeSXmcdaoE8EYH2iVUt2Rhne4a019kjUH7nUSH3h3wHmSlHs+rEm2wtzpAS57npaXlOMef2kF
NqqTFjbckAjBFz+O8OSwIGVNmunHTnvLai+dPkzsuCPSCUpPTBnRDlIbihjJLZ/5/Cw0DqMB84WG
wUHCFHC1tpXnGf2eQv1HaYfparOvUiZlT6g9NXmuq/ep/cLTo2YW7h0nUq/m7LMCYDHDXQxkKq0H
LQ+d1WR/YNfQNEQ3H6DqDfcSfGMsMc6UL+RuQqHUYLEmM9kQqRx/xe00evV0z7MImcHCtECI5lia
xxS/ytWmvGSrw0jFJKUvu8c/WclflPxsab4zy7ec2oxbSuoK4zZAF7/D6779ybn8pKvgy2yEw3BS
1NMeg+hI4dTMqJgNkMcjl3lkJulFHZFwVQacoKWU/hWmD6mE7JwmO04W2IwDVcdSdzDngaygKpoI
YAFoFxBNu1r2Ct788b6yTn1z7CuOin0kHifCEddnej+ILCOUlfjQxicMhQTuLN0BHNXiUzl4fP0l
8aHDD4CzkzMpDlQJvXcaxeVmgpvDeJEXntqHU/Q81KfWcnvwdWikr+i4UsVB2JFa4aKdMosW4yaP
EHld4gqQVkPbnKYDVOdcDmvtwFrXGxfEEKdVhkmRXubsLmbklPxDOWnK2zeuyXrl5xYQ5P4U+u+i
3KcV5itora80x3Zm+eNCDlJMaqvLgzZiXvnFlhgJQZns9zNyamxxSNQl4LF2M/QLLwrsnUQYgmza
FRmjVdAovqny7BMhAAYFwV8T4ZRCgVAeJj3pVIWS+YO4gmW/Amwwr7ASQnFhYfU+txR4QHXLsaBh
CiAoezRbJWkAmfavGkIVjoL2J2FbaMwHPF4a4n5Y8BInsdnZI9DEqX83qEdROec8ue3BGI6PdV/M
O9EIyoJBnGeCqOnqF+TZ6HbqAlDgQkspijviNzo3pk9WHJYBBYTdb6CvHtecw7dWQgAUKH1Wd43g
zzPsYa6MbpcOO9tD3sXYnOCEClgYuZPpGKnLIltUkS+F3G4gc6rqVC1XMxC6fc5TAb8CEJCAgpg/
ENA/Ag4pvDx2D0/MQHDytg4DFoelQ9p1RHWjs2xkYfJAtiKn+mvs1TFn4mrY7EH0+Wcwnd74Vs0o
LFUmRfK7DAY7hbsra65qZ30UQ0P3A3tXJG7bBoTpUn8dPGNyr+mK8xMHLsBbT3ftAu1LcFs5i0MY
XxkKHeSCG4nIjk7QjaZ/Y2nBWYxl6HigUive1g/9a53Z2V1poUAgM8EZ2TsJgUrSLFIf3F+X9z6j
EgarfilArgiDWJvGr0nEYlKmM7Ql00FPoeNqACC7AYJP7S/ktfwrfrCVYnzgZ8U51W8BYRThZyDY
AA9T+KO/4GgzkuIaObQeiAxyWK5v9EGtOy7Dty4d1Ro6Iiz8qrJn3FzXfZvtsC6WY+gqg49uB8Ea
kk7MjBwIgVA+5/hWFNAJQEU82idVPvYz0eSxU8wXJC0CvNniOkjvsEvnb8Q9eL0iXSQFoWBWji1P
an8GEoNABhYPUbpeknlxnrPzpuZKAbOxYHCB8mBNsuSzDfmV6wFPwnqPSQ0H9pSOingRIlhq17Tw
8LNKV4KDQXOZP6FFInrvIfYSphmmkveA6wnJD379j17stQaHjv3D2pvlPpFhGx4VKmy+bbXZciGf
1f/B+xGIIyfbsrZX9FTSgUQZPSilg3WfsMRW8Mzm6VdXrL6IS/TqR2jIbBkw8j2we2whEAheNrPU
piE51fjLKzKgz1GpzsxYEo432AXTuv4y65KB9ARSVi3oRcJVJErKxhbebGy8w/HC17+xMG1fMIBf
oEuwTVHbi9g7IrIF9kvAVrh0xM5Q2MyEeY4mMMFYx8sadK+uUhz7JawI5sPKvjvAyCN+E7ABGV/n
0yawlTJhVaFkk91RCTlieL/lr+7KQ69V3sjaPmdJyh6PAHKSiJ9o+WLRZfuQlU72fxyd166jWhZF
vwiJHF5twBic7RNf0ElFMjnz9Xdw1a2W+nZX1Skb9l5hzjGVC1WpmfxV+tlU3KbbUwTjkCtf2xjv
IIuU7Tixx+QsZKEJfYS4gX25nMUOpujrXKAEODEGjckm7BCv75Pcad7hlFoVxYP6L5wVoGIIU5mG
mA+TMGDzQGOFTJtBIO+/Ejmow8AY8ktwNDDr0pp9ArGafbddLw6WCELQ1gkXVdiGRRb+LrZsg+og
BcvM7cQAOyXj76Chnpcu1nw3yVnFnSHbOtzg9ydBkTAOipThzTraVbRDr12t50s+25zPTHFAFtKW
N6h/M5yUALf2I75+wO3S1ngz/7gvdbQVeATBRtO+6ZiJtwrx26SJVDzwxPP6aRr0ut/R98Oc6MFh
It4HmKTekvJ5YQUAR8FGkZotZwwgKDrMbUO/FG/r1q3ZDvNA07yw7AeQghdhq+is2aQtq8MLolRg
edni6XlQYbGE9/K028yn12yiYLyV0z5dDjrKAnAbsqsA30UGL2DjJs6ApdaeXmChxuXuRgOXs/fb
1fJepcMzKJfPLDaH5kG1lwpnmeQjy9o3iytWJ2smVdUxON0MT5d2LGxYVYimjaqVbbuu209QIScK
+AirH9p70Um5lyc3SZ7XMZLcbrVthhvKboS3YuvGH9yepkg0rjdEJ4bMjondQ+dOorTYIwgp2NgU
ezF2u9VciI7nDPQVRejOYMiB0kxx+TfnUpkch/zT7jrmyW7MyB0ZGy5x3mVWjoI9Ue+l7lLuMwZP
WI2p+I3Z5VoSjB1ygJBBJl4ctEzvS83PDlUa7fVuK7d3RQ6MDDkr2YsNq3sE2nKo2xUVYAhLbK9l
Lt8ZzwYA45IrlwyFY8J4BegigsAGgk+wwI9rHW5NNEdxyy8F8mMzNqAAL2aebNekn2bgKu5L0YtF
wl5dBIs45ItiK5FGU9lIAsv7c05PosOoHhGjSQ4iaIDkiVHPNwY3AaaSOFSQtEM7nQMVgjWSCSLO
yYbKvKLzI4EV6frHk7e0o99Lone9fm3UQ06GXOea3HTsCAzczR7zf/NFn9Sfrqn3z+QzngjCO4AL
YPU+wnmA84jha3at5aIRRKkHQFXRaJDry1rjiXSOTSo3SK4x5mEGTUGDYEYnCBqpOI4yC/zKo+fd
ZlqYHRvlZI8SxilhTnFhCKCqMXPiRAI6JWoXBJJMnfjI2tFGJZxJzjqqBEKu4fAGDp+FEZcrcy8r
ZdRZW79tOf6tuK6+mx+jL3+lPfcXU4qdDggcYQNxaYI7JfxttzPoWxEp8AZhKne8mu9qEjREmi6b
PBld3UvVYRZgLTOXEymY4Dfp+1nZVTkW4lvdfdMDUzLO68j7h1eKUTZqpvGJ5xOBPrEUJxNi5vDH
b6mie60eqcrpvo0456cuepKghfBbFJ0+6YIxnrfSQsOmTlnhwrKcQI09fyjHc8R6iDH5DiTsHopX
3BlBpTnT7B23G+9DnK8yXDfCMQNCbjosggdJ8wYK84vNL4M5pkjwUHrTQck87V3WS3w9GI2GH8ZM
Mk18v2GZpv+xlIm1PWu05m4FeEbV1/K0PpSEvmPpWs2tBKhuhjcYMV7u0VC60Zdyn9gyUnGQwoU3
eXAz/Uh1JifuDFeHmpAJlkAiBFXdlsZyAmCGK2CxFZzD7bb2poslotDdINJmu9e4sCwDMdJJS2qj
3YxNlg6dc9aWRV/MgxBJp7HvebJxhmHuwUQDT/wIdSEovwVPu/NfUefi71j4mXHkrcK+7jf9YA/B
Z8T7h5OJVanS7Ff71V36YJM9vUTS5g6Xmlki/yapQ8LVCt8C0S3D31BFXl8qaAH1LrNxXbCsXoJ2
23+O9MKb5k6dlgTdo3/F6/ZTeym1BiftmlNHr68OmE5xzGdufSouDDCeUCDYlR3CqxY5o6P7aD1c
4RRK1CebbJfslE/ISOhrq29oS0jeDMqNDamfBxwGbvEz3xTQGT+rPwx18sciuZQxTHKBa3DPZt0t
49agvzB34TF/VTE+YKZCJOaRDSc7YeUyHTkWXs/E5WP+iM/ji8kfEgCdIlDiKh8L6Evb0rHOxo91
R/CT/It3xiVxWXaE/+fvkdEnmy5FyWYhMn1TvtrMz1FFMEulF6ZbIt/hHXDJsf1DLULPPqkegsPK
zbz2ixlI7y+XDLE+rKoPc7ZbAzfAVtr3A2FwUr7HJO4l+NHrG8+d+tqhH/Gya3qGAJ/S9hEajZ9+
U72R3BzuqXigJeRoWqb9/IWiyeYrfFMv6EYtJ3GsABEQAs/eaWyrcJkdwJpHW4WzH9mEI/9jKD70
fmHXR+BDaGCN4HnJXhl5h0cCd/A6bChMGu2oeNUvG94IvFC1GS7yi8sb4FA6eNkxvHDcupUbOeoF
BvAlAVa8Gf/iH/EFowCVxHf/h4MJF+WKl8Q7eMVm4yae7BBz6GDdGj/KdMNI8tAE5U7y2t14ZPzy
nZ6JcNsTkXwsX3r+SX1UbuAz3fBMQM8l2Sc7xli74c7D/av91POGpfrjWn+H4lbjlfw/TEq7TOf5
ln/Ddcf0hpafqcG76aCSo/n4C9+eXkdMkvIRv/A28cnwC0sPH6L23l1UQlH5YcVjEjAlOdjVHhWf
3Qfym7AXDtZDP/XByL+y++yFJ6p+GqMlAf5yx0d35kvzqn10y06SSyabn1zh+bmK3Z+iYMEQiNTi
ln7Up2Z/FM68i+EVYcJl+t+YVJ/qU3viLen5xcKdxTwqu/AzfAlfXkXdwtOzlslhds08viEgL/Uf
DgsewIWSl1tcc9A8hLTNgFNcXg19pZg9mJ1M8jZtd/EIJQ3iHPOkPU4y7Psm1FlpO35FX7Sz5bx+
TCBuKXPJPyt5XiSXHtSsd4NAz8mFkydca6ApNIvFj29yJeJgCF+V6MCBleZnFE+fM/IN/OTQF0q8
vO7ArqWC6IkFiZ0kDnwoAoz7qOb5ZxGLi9HBLiW8IdZCbqgFqKfya3FHq4KyW72YjJN4lEp4hjOJ
Pq8MkPAVTa0zNXtMHFPqEGJofERv+CrYso6S38U31sIGuQBc0YRzyAeEqhgND9xxBcSgcuMu7zg6
kWy80u7Tuy6WHwMlMjbaA8QN7npTfrVmBPJFtICmMFbXTK4cRopMnYm9ETcouggDzb4HRR3drMlJ
zxMwc04VDgglfWulLcRlbAEZjA2CY2/wFj0ryAJUR06x7xF+bMJ/2GMR3CIxOiKP9XAGerBLPCzu
wXySX8XX5295G7+4S4/zNX9js0De2rje9Zvnn4Z5O1rNPmuSGis8ZqtQM1yydbXy2B2eD9Hv3sfu
FgUtdK9b/IgP+q04ZujtWqGEPMAgz0we5ajkniyN967v35Ws1J04YT2Z1MK9igjzSjhsP7o7JDTO
t+aRBQikONImmwU655ioeCYqTeSqC1LioKPE2ys/y69lOPGuOoynVSawhqGHD7bgnF5gbdDC1Teb
47n7oUxmVNH6BE+cMRqBtDC+c5/j4VUIz2jMUgv3w6bD1OaYH/hSd2jlbtO7ROA4trOEkfHWOnfv
4ec8O7hBVvoJGruFDnb/fFSHAq8/BtvZ7r+R5HzO/6ZDz0h9g2OkOuPd3ywSoagk4tpMp9GMxS/s
f7lSCcqLKl9Agf8HPO+t9rr3+FBrMkAYE6bM8EHWFqt0ecN7+RWsduIt7VX7FR5bHzsEJk2vvKsH
kFj7uQ5tnJEn+W/YSy4hRt/jW3EU35B3/0SqiY+bxyjXl3vCRAQGIoHSI+6NeZkYzyR8yeEEXkOS
oP2Kqm81BB/Ez5+higHh6PgOSz2LTmFds1JrM4JAX8xcOFZ6K7lRIr4xpcqkl67+rM2PtiQWkhNg
m0rENDtIUkdeGNou/gzgKsi9d3yhjHoKbTs1TkJw6k9hbfAMpTPDWCgpvrbONE5pjS0bOTb6OMii
vhG/AEZn0aYkyPnPPecsnHdcQKbNcjtDhRgT6bZl7cLzKgYjVh9tDSGGrWw6DNAGAiCBGBYHxovQ
dSUxqKgjVChzAXqNiVXZk53YnMfVide5E95rhpxlWVheKgXwmECpWlwlUmt9Ndg9MPoqim1VMmoN
2ocyVnBToV4NpdGvNO2NKmgsL3ijBh4OY0u5pc7ckNth8uv+gj+ODMUOf/GvuCLRtldVBv0UN8X3
jOCMSm5e9PFE2QZVAsvPBQ8mIiL434Q8XY38k+1HM99F5RGpj2LYTfy1F1xioleuI0TqaycnMNZh
pINJS8chlh4iPZAqzLLajQ8aU8s6S6hekww85R3dSRXtBOxB9ETWdJ+WE2OhsLy0y5EmSwOcom2H
lE9qV3JsEnsE55oHfL34mQGw6a5CL6OOzN+s0R8KlygKFPJDdupGR9RpmTbteYGJU25by53RbCw3
npLKpgkcSBXl+OLM/8FPEyqHSnexVOjqIcsPQrzH3z0kHspCJkaKcVCZJ/VHVp8C/lCmAlrhtrgs
a+4NJ4StuabHOuHW+q3fyreYjDLVjkIbDgJrWr1ly3mONBrDYc+wr+exEDguODdkT5Q9GRpdr1LH
nmmBdNgG2hEeGOY4/0mmNbD6Vedhk1d5UeWXyHqI1odJ5TT7WYJCZAOBd8PENB4+FOVNSU89ntSi
PNCissKlfLcEb8Gcpp3mPrCmYygeJBK71k09zCy3Vb2X/hyRXzPimL8i2oQgNTPVgzWrH5i3wnRU
2QFq2ECYQ4B+wdXGsbzPtQvLrH99u6/bY6H6w3P/VNCJ74iOqx+tiQfxbCkfaX0R9GAqdhNAu9wp
QAhmxwyPHLnoIARZ/P1ABUgx670lWPJ4BJk6G3c+2SwFh3ZYhiuXVvzbKHcWvrAi5RctvSTmtR5Y
O3ha9j0NDyNhKHnpu5NJCRz9ErFh9A9CY9iO02dnqgfqesgCkf0+6X1UrjREM+nPh1o+CTlrSU/h
ID5Fv2g/12bZViPbZB4IH8uazopwSKpHW5wzCCTtjWSbNcWb2XME6+t/b2d6YY/I44mbdIPpvar8
EJog77EbTRDEAohZXRlMwqUGGkO84J556oJ+gQUdrCGmfsTGY2x9646Mc42jes5x3Jl/bYQ991Uu
jwKwIPRt+Q4crlGAP9hlBKxIB01kBm2PBNtAnvKTwmtnRHhuqwW0+poMnaKlciEt5xCdWrJLsvXE
wu7PMUaTRk1Xbmu3rs58PQT3DUaAYrYzyZIP9MVVF7c5mcOaiTZzBbhw4ezmGP9JFzE7psmpL177
ZG92LzoINB7X0ufjJnDHnA6hfn2+PAcHDY95qnEurWltMHbX1D9SFnI3ZLzkTEfhg7dmHF674ovO
oYF0BnpqTV3ddEd25ye4CjXG9Skgr/1fVm2INap0ODeIVglb4qHJqnP1ZZp7+EHm+7jP7wBmTjMn
MSfWu34sHaCBG5q7DcCGE1Fysf4/T5pB4+98n15aOtXSNoh82Fa7idMVfHLkDpRvNK68u4qDk81g
qAutbXSMDJKxU6GVyZCCbtZgpwXZ1Zwd81YvXZW4mXYmFwuoB2bjbfuYUREhImG0yh1fjJva0+yJ
b5azl8LwhnDOV+hcKXzR/MLehbsuX0QhZkhojam9jMrv86jXguBIJVxNRTx1nMak6rUOQ4EnjgXl
NjXvS3Xt0agKdJN06iQZwjpCGbJ4BTME7SeRr7h+ajquDaM/BkMNvSwSYTx6pFcDpd6yrkTMQ+XI
8GnlIsTb4b0hIUneyiFlIa8lU6hxlaVT6jIefiIOVd1cxayE/saBvpUnx7w+WdYO6TbTR+pugbxf
XnKwnjvgo2oJusxXQcQwJG92+PFYvuYeooj5H+BBhA1IFgzpIs04llbrnvm1YgfOC30Z8kQX8p5K
Be9zsQayBlzdLSEWhatzgJGDTdmXMtpD5UbFCJ3bk1ZirEYhnEdwD/zwqsi4QKlomp95sBlsCx6z
h1B1WVghp+U/+XtQPVOzt196bqs+G8aTcR/e+auz8irgZJKni8YZle3B+FU+kI3Bjd2Q1D2qW+kl
vmb39KjsiZ1Fnc3xTh9Fo4sjdoMZvRivYoWg6Mzp3hqk5pxotptpF0N7gOICYuYySg47CxUFaRjU
SLEtW7oo/3vcab8q5pOozDfRe0JSmBro5iZEUERvxOTlE/3RuF9e5O/sLvMW7eoz2ZgCJxzhqWsm
qPrNLXicTuXleRP+8ZjV+4x2Hscej0Xn8cLzOywI0ibXKtElbYkdtmSXMGajZBoFHtKeovv8lhXI
7Lc9F9IbBTkXiJex3rqVbxrsaAazpc/fdt3jgbYbWCau1ntjRFH3pxDOTXfKD1eu17gnI8kEZRhu
Gciq/5f3iDS5KYU04A8RPprRQXVe+DD+aYq6zT39pC0Q9vCa1e/ubw0j/sTE6OBovHPJK6/Ddfqi
sp/JCf1HBOgN9qlk2rzOJXZhSEPMAPizmCuhIHHbLhAiMEEwVZ0CNzPMx8weB5cfvfjk9792f2QU
cQjxt0zeQuhE5C2geq33yeLRfo4GO/XDzKaayiPFUs0shf+o3osf7S5eix9qTEZva3v7D8sgQ28q
ldbX9vGuZdO3/s7xuI/7lVqQvvBRjXgQgOxZtvDLC4YQSCLSdotSloOEAhadOf07bdD6cMGKAHeA
Viq0DQM+I9Nivh1Pr2H5OinlDP+EJuY3D+LDeM1epZ8Uu/qVBxsNu6YhenAiAxrJxtpUDyZmOqRn
CD/UX8gAWYFseODBgKYVIsRfqkvqVn4gFtA0y2y/bcjLRCyTxLyGKQ9H/DtAhb5r06WwolpjWsWi
gONXxOXF0fpbM8LjrjHh5FLUgB18mHjkaU53yZsGEQ6x6FmuGNKfsFgrvSPxXJGnyA+DsulH/Gyi
G68mH6N5jF7l03Lhd3GwYznz/nl63uJbx6BwdiublEgk3MQXETUANgvm4zZrbGBnmEuet8Iv/izU
ABvtRY1tI6aHP3F7VtrKzIy5EdF8wmuiW/lhlKmjfVvXbs7MtQeastk1JkmWm/B7fY4gbFKHoh/B
/xojT/OV7iylp2naCZfxngbwjQCvle+94GJ0N/6RpNpA6/zjVeRBK4XtdOTMyOcAkwQ3Q1xfcP9b
MrmwXgIBhARJnhie234MpviPcr31WL8rCbJTZzTcjNmegGniyBGoVj/yipTbYM9jCKD8xM11casI
Y4twYfG9aqKhDmNT5iaud4XKqgWXz7UPA0YCYeeyv5JJpSPbzNzVBhNlvNfAllyEWxbbxgKq6JbM
YmT21r+43NH2gdfZmG8lm0UkCN1z9ywLm6Afst9olxfSWhqMmUiC9hr8A+Qm3LxPcFqgigOBiQxJ
X9kvQUhEHJMBwiOsMgbJvVn2BuM1gc/OOwWuq3czZZ/3f1JL4cy4dEfwysACPeTP2kk8PKJdf9Dg
/8RM/LjY1A0zab3Y1+Nrk1EebHXTjVC/qvuOdGqOMWCug8Mb/iRLCurJB5MGHWVWgjEXMcwhLH3+
F37viHtLprtwZOjH475R39r4Qw+3/5B3qlhQLJfyMzQf5XIzw2AGmZ/uVJRKvVvqfqT7c0vKXWCk
QZ0fVf2YlXvmDHztk8xnui+7bTi4z2gf9rj/NsR51wDeXuEfo6cUUp+4K6Ow4SGAcAdrCzQVoRSr
EmYLogRkhnYANIRd4hQimbLmTSW/4ECZSiFqZZvitfxYXpb/Pwy2LrDZZqgqwnpFTSAXuK1jQBXM
rpG6sNNfU9kzgXIP+fJBFg+p5azPKAxx5ENwGgegI9vFOBl/5OzRbGSlb/Qe2u2aujy/WcoprJqN
XfDIP48VTW13HgkQyILQxETpGcBXEHFXTqQgNnPp/1CX0D4DYUA+PDGIumJZamrchswAbATuMro6
ChEoKLptMRjoNlTyjIR+MeKxHGgNNwkDPKo8LcmCBNZ77uLZj1G+Tn5HeDWtHmSKNY3SVoGeZU6o
eN3gWQLyn306HDH/SsmPyZUT5uySsR47fH2MB8zSjksXS26t7nhIuGD4jVjVjAMLyw3nw9jtyLtl
H1VGjsn2gdYT6ARMmNJj1s3CaWnwfe1ZZXB+gmehsuxlWDsIjN50wYbuJy2757ILLdcobzKKJ14Q
YBoCkyd7spweSHB2orND84XeS4XUDgheCHjO+ezFCRkF5Jkr4ZEy2tM0qPAXlMjPkcKdG2FHomGJ
RUCyKfyG5EWIblJDR8LvTIsLdYU2Hr/GHs1OqeKa8BUa0f5k0CWiDAffSWUF6D/fMT9nxc4LuNYf
sLD/b8eof3TWQuASZNqUHbvbJwc9n1i6SwaXl705UopIs99WPp01Te8TJUwW8PnrjPXiGC/9VQNQ
rh9z/VzNV+jUBJ635masmBwcOliOpddq9EiHxHw8B5Ddh4jKZq0pnIRXjFZ5KQ5VcilNlxu3xoEF
4U7gmS+P8uwxMRtilj1+B8+ieMlJ3EiCFCFH5C8kQHR2yxFiPjLrkco8qteypz9/qwVO+EAEDhgC
YOmC2fAF/SLMJCRsCf2RSz97HhuMlywJDPizl5zWM4HvtSKlAerafIjWhWs81uz0eSrmhwK9cUj/
1YL4G/IKdBHqmJ5x3CTyNPBB8F4yPrOuI5yIGQOc7I7Fu6wf1Qj4n3nQpqsIEiHmMndE0V4QKf5k
eOCdJWH6aab9VS6RbpoqYbS6k/KWPD00TazqVeb9TCTh7Eue/v9MChnBONrF7GK3RXegIt+YHSty
5iJgIxpKvpAeGL9QJs3uXAaYgJ69r2AZogxunZRZju41MPNbEiAQSWF3IAZ+x9OFOImPn+2zjEvZ
8FIm8zmfAJA9JtUHKDlL7MQEmaPboO8xbdwGWfkPC0hfBFaG+GSLWIKpe9wD9pbvlkiOn0Nap5A4
MgQg/KBwfiKn/Kdg/gMwxPZUXX+tuNoDqXoctm5G4f6WxMfQqBVsatqg0C66ii5la2Dnf3JU7RWT
cATmOw1d8WkqjxFpH00SmEy9pfJIqFf3wXesPo8G3BOnBBWYOlXkUVgxheaLqlLGMDvWm4BZKV1s
5cPYs4CJj/UbG1Cve+FwyFnnOsOLSIM5TcxMNtTgrB9QjowTUOgFH1mJinNqMfJ1ldrtliX6VJrI
L3YMC0lC5A9ErE/VFJ5GLz/fc7RdrC05W5YtFTrT0vohu6Y7nNRgepmQE3HGvcQRvWe079mTEdVC
Q8J4TI4/2sRtv7muLNJR5oNgI6WwHlF+fGLWBPZhD/olRwjEBvETjAc9xFv3qSLT3pB42zuMwMDp
/nQsFJjVf05gg3x+CkvfwJ9yaT0gKVeeDD6OtwpCh4vPEE6pOKC/dFXaEX4DlTgIhrgbjOU7rjMT
ju1qfuHOKTt/XR0Il5mHA8Ea2hNzsaWnX2OHbWwDE72IMw6exGXp3LFhS7vhb0lHkNb/9xJkxvCx
PU9UDVWCEdG2/p6F3UC5yjylcTtmIiNSxpewdyy+GD44kqV6f81SzcDnFQLVG/VlOeOsbdTTgvo5
RHxh/emkcW3yufaXRQ20oQzAFhzaSPgJ0w59R+tokuGG5fCLALfaq3rymaTW62+icCycZZU4yJd+
eLX6I1UA9nzSldjbmnBBQFOXLLiT80K+AUabQQpqAAfGKkujy8sT3FUUdGTNk5zhy4TZQKcpPe4y
WUMG+bWkv/WCBGxn0Ilp90aNttP0KDJK1pPKcZJtm9NMDS/uZPlkNGShX0h4IkyJnxkuOXWlRDQJ
QXILOw8OZFcHacA3lL9YSPVrhPyHyKC/gh7OuIuaIN6sgxoEeKpt9XvUiKL0BZJkCKE/dheh3ytM
LvLNTI+r7PkLY1yQhn3BXiOmPGXKQUoUctUd6HYkqOwYsm0pMFlxE32faQyejhqoL3QEAm/02kZQ
+K0iUIykK3Vgr5ouAcyj1xu+OP+GpVdH2PSvT+sgQ+9pdw171MQbEp+jMQb21PisXEemzOcRaguu
OT6uaY2PYJBD5AqOQlhInhwTG9L5XXkSq4fJGL94nS1fagIcDWXkYT+tQRYflr9GcXs2obJgG8kx
GdfZcTM9FlE+ACEhlxYsPWUBtY5TJac2eYz13RxeE5DsKKSe5YHZl5zvO/UyAkAV9AN6DSH5qVWC
o5icHhQ4tvixxFv7fDyL7wSpHKPUPaV1xQIdFY11rbu3DqLHeBlIUFj8qtlqrC/DUxa+iAxZMUfg
8f8pG2fs30w5uWXmeJSa7m0SQCE2ESNqmscYL3nKh//7FKvYZvgG64TECMXLCbkRpAAXF8eaANh1
27Memuw8hGGnOWSZT7v2zq1L6N9i3eL8a4KJgTWc5q0jAo8fl6wawlWWg6jidN3ntScur+x4hukY
A39Cz5MH6ppbx5CWTZ6xye7JO1WSHDu65nCSZC3Cj5V8D9SAkcs5TTU6O7jRS6FBzrpHWf6qE5r1
FO/VMo0w5vMPIUEKW6ump1gQZLQnDnhawbZ4i/KYqjFsOBAUgeowRjtWNkQPqLQ0gopCpGHxyLOU
v1fmARdcWjFy5DSd3Ll+F/WZTbr3fKX3+kHlOfcXK/KnXXNKfksBoYsz0E2BLAwMFDQalTXii4YM
FL8BUSlm6iZFPDdVv/10ryFKooUlD+3pWEgQ8KTCaG8jZ7VIkZZgBHHuiRrRKR8Wwvc1y85YZrsD
JcO6HAUdF6zk4glB4otSuCDgiRJA8BBlETUjP9LsDTshBT5sbj0/a0hD2Wx5y/RSq69iJfDSewYE
pOFWIHDIqhXf6guMm5GaoU7qXjWILEViLzDAecsj/ZaE57J+kNFtSH6ZHZ7J0YSlQSx8U+7I+7LY
9nH1o+bFiC3wkzJXFnbG5FQLWXJ7+SEnuyS8Cfm+5gIff9R2zXrHdU3nOvxOxjWhPtWICFpujfZZ
079O/opZiDb6Idvr/38ErW0xKlVA/dF0P9cIiuo2pceMddmhPUw5MiUvk/8xx9HgsoZQ6YMJewEv
IEvs50GbNzPgXH6wZAennKeq6BEGktpHomLjVPppHi8dWJxnoCG4cp7/TMWJkKvS8GfCJ4zA5C1l
QAoKOoc+z66UIiR16ppUJrqDPrnE3YksD6sJNOWslkiOlPkxdOJdUkZ9Vye8Y7NEsEqyvOo9W8LO
t8z8XIMZpngEy80MgdA3NMto0hqvADP6kR6vDH8YO62gvOzElGa5s61K5K2hs+l0WgtcPZI1PHxe
np8r861bmTy7vvGfFqQ7R0xsyQKcRSAkwyL6BZ+rdX7CitiwuWmBZehINzfKVfPH/XyfUZM9d1Ho
dp/tb/QL8niEdhcz0DjgZAx7hrZsFZjMfD5hWZiehX233AmgrAgFsdlR7SJ4M0iO9BeGXhXT6oQF
0LFOH8PAQfnVRT4r1YTylZX/N68aAW4sW2g4sRoXh0TxuAil4ZrwIPV0fJsJpSB6Ywu+9raoiBk7
cRAhyaLCZeiYMGNntlRRhtlKecSQVaD++2GayglkrLk8DNtcuiUdlsNv3TgRBh/kk+C7MPwSba2c
0slna4oDnul7jp0S/EZ3twBy6TuZ22BBZXfV8dDo0i7pltdZJUFhBF8iE2GcYdWPtApOiYX+auxg
z8km/Z2+PDezPLKtegI5N5viRaop5yWxA8GG6J45JsPc47Q4rJAY3JQf1rI1MUBMdjp7Wn0oK9pp
omiwXwSitdNbj899vnfoBS3yk3bz8/AV1WcNV9Uc1Lj4nghdHTJcEgbh1cUqdiM7UqRI3HlI27gF
Ywx9zEY+lOz92Z1G+d7pVDprBkOv2rxlvBk6o/uKnufYwQ7imdZIF0fci7vkuny3pkPCTn7Mpitn
DN5uUm+gVrbsGJf1RUCjJqlBYgIIYMzlZzJl+Vap1pjFDv8drA8gnKgcM99E02FiqmKMjON7y1Hj
TwhjDE8rL5F8MInrFtEbs/Pe8suIWCiKCymShULagL+0FyV+5K2fkUsF5Oc85TtSHQVWNjpn2k6S
9xWV9nIMTZBk/oC7Q0PR75TyGgTD+ay9CMi8+JwL6Jx0lOsqTlA8BQWpwegThK5hpogIVUw0CpZt
aZtLl3px4/rErhPmEATPdJ9kLPbvZe72vwZSPpx6A+W0LSG3DY8dKL7wpKwZ4/twCswYYAZGkC2n
rkETmh7ClsrxKIY+UY+a6JdQL+BCDcea26TAiHAiRYhUNZBIleEvGgZ5vjnbIm6g/yDyVPyJwUy1
oP/9ymBwyKDAlVkW5W6Bh57FEA8PuhCEJ5LXVEEFK3Zx2cblFwvJMZP81lO4yXieeUYkxS0z7UPv
aDyGBDr2EK5AWtPyIwmP9hSaidPG/JbTS1yzht1gDx+ZXs5ErHvavBs+JYCUhJ0/HQIWHfzj7IdZ
VHC7U+BBrKQmAvgozLuO6Ea0OMg8QBYlqEO3TFtJDALu3lqQNqEmceTJ8xOseM+LnF/Mpybt6ojF
SDpgMRyE9lREIjIrA8rQsrJDVSn6sWootHGIc02jQ9Jl3NMNH2lajeW2b0K+d0CPSyv+M8rZTZ8W
QsFB/6dkQuE3k4pSDLdKSQa221SnTq7egGTii2g1jIQUPEk3t7Bt279qHBY2aPCus2EW3ETuADO1
QSMzCg2Z+bD39XWNoIzXEnGuzjGF/LzDXoC0mb+xLOE14c0r9YMCbYG9Gc+evuDVrkTHIptvRglR
qTxfIPrLmumRsIjdccRwubS4C7pcyGi+pUOcL+MlmU1Mcl1gDYQnP8U/k8glgGBJcqNqSglulrXX
TLnk5WfTvbBuMjG7PUqyELT4WDQ/vfyqjuwb62MdHo3ZIf6DlE+iSmGQaPojU+6CBSmbUbYYGASy
tLbEqJLDvLsJdERy9SHqt3G8l9geqf7Gfj9at6p65T2RdZ7OXXZQo5ssMfBbjRM9Jh2c6ul3mkAf
5hWbBZ/vXtVvesGCLPxSS/aU+1h5qKDlWoWhpjeaL5YWTMueMKquAGD6Sqiu3AOZCFSGFJMhJAEL
EpqQmAajHt/TamcSp/KvSok+34ZUdZb0UNrDgAOr+C1h+UW4m0PLYf7MAGPbRBpyOtnn6ETo9DeR
YJWY0XdXWRa/esQkEKpfasVqJMwByptQHGkwR2b2eQPUr6dzjXK5ZfL3Tc9LEBa8Gjn6HQWwi7Oy
ukZpRhMyKfSMX57GKUI+6qTMQjUti3BISGAQhMpkSUz3KceBsXyWOZB91IiEGTP10D9Bac6NJxtU
0dliafY83ifSFshHtpKKaYr+rUUcQtUTSUpsEf8oY/P/bq0XKpblNIiPCgGFGP5LKPKl8VdOnTjf
K/HbmF5E61UizLUlsiy+8AU/25tgXbQGl8ipau6c7uSJlbHfAvJB39jX/Upep8fVa/oO3zS4UIeg
QbYXsa0zPwRKH/A78uimtUnXoJEVZhHOl8goOIIB+kvHM0/592cVAn+uCCNIWK0TrEcNyCwnsXxh
YN3NFKTXFDHLeG1kyNAiYY06SC6WTVV3yTENTZ8NoAzO/gErBvii9xHDLx9hEkFKGq9tusuUUxL/
xOHF5GKRyt9awMxxEhSXuzmJfxPtpKCnHUv+74+++SQotxK/5TXzRWEXLsDWRAWhm98D9fuM1dot
0BkX4n+cnVlz3DqW579Kx30e1pAA14muflBuUmZKSm225BeGbEvc952ffn50V0/JvMrMCUdU3ChL
NkGAwAFwzn95LChRJfULSYwifzSKtej4hGONoN4qMg6pfFJZtoH/DpUqs5Pyggp9kKVffa1uLkub
aqDvUwVXEF5xh6+uoVx7VY/4anX7Mr7XxZc8BEpENM2hPBjipUAiVkPuSPkB04ACp4tfRLlTzMfB
ItO/RLfNRMXRV58SzTz0ZURsva5euuGmzW/G/I1LkWQNoI5AZoZCt59smm5T52yD6zB87NrHYmxh
S7zHKSYl4S4tdwJooFO9OslNitKAft1xKCgTzN+tC5dqJJTqHGNogml4XRtbLXgUhyi9z2V92fDc
yTm+Hb+jR+mYzYWhvZrNrUS3xgLg8OyLV0dcRt02rfYNYn7lDmUFH6QUNYtG29n8+7josSCpKceg
2BePF7n1kgAmQpFTR5O+o2Dx5EbBE3aMvRI8mFjLGo9JdN9r11ryUAlSz6+B+xQBL6u955RaH5Jg
9aPPdwCaMn5LbzzAgOEl1tnjTfSYQzruaFDfgz6atLUTCDzllbbVmieWA+MmEFdGNWfwXtGPspr7
Um774AFUR57jwrpIbyi9mfZTi+ISaOMk5/BAHnU9iTk590n0nfMWgF1OLjWRM4we4uxH5AY+isHx
1ko7HNEUVIYlK5lSLyVn5iO6jrZ28NOHUbtOvB0X6QQROEltJJ5SctR/BlcsatajW+0U49BwyiKQ
9sqDlu9ikNs9hTYApvAc82sfzLSZX+vBk95xCLnQjK2B4xeQenkZp1d28B1/Uz3Z48puTNK2V/2C
+06cbMTPoLuOq6+pcZvCjTeog1c7FX3sEdmf50EDTdMIyv1NixSAi1gd9hfyPQfW3qDRyCcS8l55
87wV3Gp1d2GiBBjajxYfu+u2XodC5wBohn00fUnCbybK2BGZZSo/+5Brevt1kPciXRvFzgDmZhxE
A5E53CjBrS0ejBRaXbGukpd+uKo59dTNk7S/xs2rqa6jALHpJ3a5oCquNEwgcpeMUVveJ/Ymi7uJ
kJuDAtV8dWEjoFm4K0dw4lF9G8cNsBfBQIk2JbtVpciD2Kn24EvnPtKQhFMVvpBIna0SgDhr1QLU
64tW9gSxFLaYqK88WFgcT+FcBmr9XJvrzttxepfI5yYPUfAay7u+fxXxPoIcZnFv7pA3RRImEQdu
itrwLRuQTl4b34hbZfajCSjyIy6MYpm+V/Or2jqY5rVSGiRR79hLwFn4l075FIFw0gg7rnoflk8t
xAI9fix9BM+WMr709H3MYXzvVRQoAUOkS+YCGcAyX5TikSpgJn/oyt3gH8rvhbX2KAKhk081b4Mh
YmYskSSpTVTunrURsLquQVL+6gzfteIhKpHh6n4Y1kvUgYBZkyNsnMtUXAf1o+5OWYYsvK+969Hc
5QjNqRuT8hplenbL/IuFBKGRfNXdq6TdyWLfIGSfv3Xxt2G8sYovUYU67/c03VrjhkOXFZPcQGIB
tRs0Ct8bitNNTE4MbAP34YaCj3nZwA301/hHWtZNSC3d7g9EOHzYgP3Kdy/ZN6zpiLgDyB4sD0XN
3FuEvEYGPoKDI7cwLMP3NdhyQN1iK/QVxouue4nYP6av0USK5ZrsFt8McYu5oY0mvXnI5SuIRifd
svSt9M1Hhc891Algicsi+OaiPROH/L/9uCncrf89ynFLFCqHoipY6cq1KDl/YQvuv7blj8rifGU9
t8kyKa8DfW+4D67+s07eLajy4VfVfgrB6ZacryetvSuPRDVuXMnWSE3kBe5clM6hCJOGUEBtNHv6
QO5JqfYZxNEYIkExAlUmJ98l4rLMHHPdmMhzKm0AAlPsf03lLqHyFnOa8QD4WuWBO4uvXvd9cxEb
ADxM9x61/TjfkR6uuFEoWw0/OxJlJpgXpcRR2H2hgD2WT1123bmbukBDHaQIRkgccLAPQTdj3EfR
rbJMk++a/qAmd8BLQ3ZPTEgcPjJS2e8dejX+HZlmuypQtzyY+14QhLZxeNdWqNAb39lCguL6q1OR
9Gl8rvO2cDknoWtOVW/YglUV9mW1Z/cFlGlzhjdKD/3S9wYbzi6/svMXAU8PG4eVE03sn0s3u9X6
JxN5xarayP6lHDeUVivjqVIeSZtnnGqJEuVSG24NBZKB31KgvlMh7so3T1/wy067UYHjpUs6U3g7
FSlhdG5bUvHon4DMXxUdCmGHssNFDD4kJi9kUkocAokSv+7IffYlHtGYes7QcMwOyZWonol1F854
aTk3FqAhD0C8djMWa6ax2T14xo8WHlln45a56M1l0G11ecjkjU8ZFLRb2KC6raL7ttCLyXZUgdKp
HOL4K26CNjAW9+AhYhdayzYDA7sFbJoqhyYAMoD+h9x2yTrULrkgOq+8ZGkqiGjsAI+qNnrh/sUU
wY3wxWzaQxVa2+iWqnaNfATkZ0DB5Ou6m8y/QWTUCeEc30MAzKMvbc4GbNzEkOuCsSWJ/JI3t8NU
EqKoVF8lKm6kqEdepR4wNxRc4VmvmGpxiWr2Qk0f9WJl9gfdveOMlMpnQV3MvGkRinjn2zCgsdi2
8i4kJfg2Di9jyTJrOGmm1wJOHdwff+tFVDT3CbEMV5TI+JZHh8IGH4L0B6fuYNuP23Ak+3s3qD9a
jA8uhwKXTXCLUwJNOJextajvknE/gLTH1giGfb3Q8Y7imsu7Rjl8XTSV9kx8EjgthCQMpsZV31LC
uIiLe5FwhPxSFo2AqfFM3kUDAMpH6F655/ryhfof2U2bbFqxoEuKseZfZ9b9AKniudIRNdmM+DEF
2CKsLpDeDWocwSiIIzby13/87//6zx/9//HeskMWD16W/kfaJORN0rr651+6+Os/8v/+8dXPf/5l
mIawdEfqpqXrqq7pluT3P17vg9Tjb2v/y7ZqW/blgHNbtM5t5AIWwzucExvYVIwZDn6DSPat0SSJ
UsjyGtJt5YDm7QVJfw3DZB2YwoEa1Ohf6sZthZtD+pwPm+qXUIca3LbA3tWFTNGOPPPmwvjtzW3N
lqpqC4TOVd10dGGZv7+52xldZLnU+yO/KJDXm5zDjebOMSaNlFah7ACwxPU9tORaY+8q6LmJUZPP
KhYVmSzd750jKTR0I7f+0lGAIllUrtT63qKDTVjetpFtHWpTB5mH/PzSlp6zqVr39vQXENbv/WDY
TW4bmm5ITTUs07Rn/bBxQMkTrJNKH0a3mqPoFejgYISftIfOgkTkVcAJRJzpdwXZfrXsDo1MqmtH
WMpNYbsO57z8exH1yo1vrw1KEPvYDB5C2x62TuVxUJVqAduk7cB8OJe21ikPlpm6N9qQUg3wa+vM
pzGcv3dJOI4UUliGaUlT/71LHUklNzMdtK5N4DaNNO/LxGwBBuvBznNj9avq6ZtO9s1DUeEvlnrN
eGP71V0+lPFb0BWIE1gAQZPoxlcvZK/pt//+TxrFqPQG4VNhxQ9mXDv7X/8ZG83c+/dphfZj3Ovt
rYsO07KqO48TBjZ3RZaTHrSAubctAqFdEkD8qfrqMssrPDiT+lCqIMN1mG3LMWvQg6hDGHwWpTZD
GeIvucX8aXWgTeTOOI82+S6UE8xdI3cc+16P6Qx/tNJMJZEXb502phiToOSewIb59afYwPvs1+T5
37+t3+rXev6R0fvA8+vZH//rMUv4339O/+b//Z3f/8V/XQc/yqzK3uuTf2vzlt28Jm/V/C/99mRa
/9fbLV/r19/+sEprcmR3zVs53L9VTVz/Txya/ub/7y//4+3XUx6H/O2ff2G0mNbT0zxuz3/961dT
3BKq9mGVTc//1y+nDvzzL5hHcZCjv/JW/e1fvb1WNZFNmP8wVcGS02zVNHWV6IFAwPQbzfyHI5i8
tqPZumGpRMQ0K2t/avUfDpPZsU1dc0y+Pb+qsmb6lf4PUzMsx3FUaZuOyT/+6396/68o/N+f7fOo
PIWufwdlRRCHdcskpv2+blwxRJ1qJzb8TTAPk/BkcBvnNwH6jx+G47Owf6SBecyMqkj1InTYsuTB
j5894/X0c4+9+BSrP+wivdN5ZtP79k5RELQbfZwQYyS3YvvFDEkmnW7k98D/79GZRZXEEa3nN2aw
t9yp2OyA6tQTE7meejicbuFYN2aboREHVV5IUu2Su2rcigc3oMDUIEav2NTxTzfye9z/dzemHfnD
WLWyUS2ncRkrioFG+9wAXzNKnPPKNwNc1OlGps3js5nEcvnYyBhqtmLFwgY9AY4RVU+PkmTYvOqo
YiswR2v5cLqhafA/a0j9vSFTjk2qGLVN9hiBtzEi02jnHMb+6OnatNF8GKvaaSrTzHl6Z3HnCXyy
27Fd/Tj98CPzSZttvGEjxTiWlrUzqKEOevFFwu3Wo3T/Z4+fLea2izVNCVxrp1vFbSyGq1537pQ8
2/3Z42dLuaosVw8bw9zpWXdTUYHnyIOVpJOvTz9fm6bKJ19Wm61ppXKwTsshaKqQxUCDIFUjESs3
n5PiEQB9+wVXrzNnoSOzVZut7FAtRJeOKYoyKQUKYSXPdoCKr4vuqS8ehkri2GSXf7bItdkiV9yh
TrvcxS3bxV/PK5sfVksROKWbNUTJ06N3ZJFrs0Veja1TSEz8dlmWINtO8SfrtL1GUQGWGoyknHPR
6ZaOxKxfn+/DEqk48MRNN3VHhrArshZyvQ1AOCrS66kWdrqVI8tcmy1zLUhJZmW0UusCwoyHqGEE
QPmPHq7OVjmbau2XBTPNJPpu+5A6m6GA2jn99CPLXJ0t81qP7cAPefWYLJsXBheSHEnOae7044+M
vzpb5k7sllLNA9xRoIzDeqkhCo7+c4VO1ekGjr3/1PCHD8w5uxPpQBxJM6SgRUvNQO8nBxX0cm5O
N3GsD7OlniaK1yUeVbhMIOCmeEhMB4ZV4lWMMHJp22c2pSOTSJ1+/qEnqtPJlldHB8UdN6aN1CAo
tDOf4dgozVZ1WEaZ4wWFtesjQI5pinEWbEwuXs7m9Bgda2C2okUy+pyxPXAYbnbXBfKpUFB5iXHt
O/38IzFwOuB+HBxf0cMuGSFDh/DSRNNe+2YJK9pdtkZ7k08wy+HtdEvHPsNsLVtCCweRYVrF1UWB
9IaWhO2F16cf/vlUks5sLbehzDWzczCJr6hpkAEee6qwVqlNtMdzx4LPv4V0ZktaqfNhVFLL3I2q
8cUti+e+MV7HipVxuhPHnj9b00MWdl7DNWAX1HsucyAMq6Xejpenn35siGYL2q8SDzEGHEZi66cZ
IprdAH6hvmBBbjndwrH3n37+YaFFkZ2Zasv7W1r5KoQrX7SsCB5NFfrvn7UwW8pj08l0bPkCmQ/j
t5KpC4u5F5TStXOd+HwLlc5sReuOWo1jSCfi8B79iQsF8kgJmEumOlYi2fLPOjJb1mWfe4Nu5vk+
UAZMlUxXbqRny41jRtV/X9Z/u6t/zLX92vT/fpKSzmxpe7KulUY34r3rxyDo+w43tbRI8lWVpP5L
Nrrdy6BWxXXsUghaOU4I9MRRB2AjnR3Yt47TyzOvIqZuffYqs7VfuSqOoGmV7ctUjqvR8gCvdlkF
ybnIBVlow8kn3TerjywsDEr087oUV60i153rnjLmoXCBk7iWXazdCLioNfqOt1Sspjioskt2WZcj
tGu65cotLNL6mkexL2+Lqjsz8T4Pk5J79m9TO3XavnRsu9zXvoTHl5t+AfmlbJRnQ0hQAn2a4g1u
dzXodZ2sU3Ym/P869n4ycuZs5BIrbDOhINwIsmzNzrIMVvcH+wKHhCuUMC8gfJ/p4a9T7yct/cqu
fVi9QxO5cRTQEtVf5zl+QXnOXdoHsAA/5DtsxtpbaOHS+356Afy67nzW3CyYamVY+JlHc/a1devd
kI+njCAWiNVd/AhvhqVYe8xZ0NH+Zf/tdJuf70DSmMXXphoUy8wyRDDb/MHwKN8N1dPpRx/7TsYs
umpBFvWCA9OuWEX35iJZwZ24AFF6gfzfQlupSzQgVqfbOhKhjFmYTTVR2kY3MXVJvda5dRiQG3br
+tm0oeLWyOucbmd63mdfaBZsozIbTNeJED8ovFu9yJ/atnxoJczl088/siEZs0ibq9k41pbd4yD/
nGffihoFXENug7A8M1DHOjBFow8zGuhKZbWEsV05WSZAz7efe+/cBUhMK/CT4bFnEzhi73QKI433
ZVmsQwDZsoe7WoC9k93SquCy2851S5iK/HCryOsameFBoD9M9a/sftTOsInY5ANTue9T5LkBWgRn
RvZIx+3ZRIcMFNhtHeDc1mrtFglrPEqlru/DBPOB0x/v1731s+7PJjypqkiNlDzeqw727zedGyqU
NWJLvTJTIwqxAjGi5ELvZH2jhDgXdyPU8YuWAfoStd54bcWa2HZK27yfeaEj38OYbXddaipV3ANX
btqmfuGQAAu4CHTrWoq6xT0TCoSlWtFV6Vb+pvBRfSry0j9zldGOTOb5ZbK3KzsHHdPvVOTSECZ0
3+MX/QmQFUR34PVw4y5A26CMoVwpZ3bVI+FsfsOsfBOMYECTqQzXdX/rVu2ZveDYk2fzx5FjkAkD
hZseldVevzPi76c/0rEHzyZNJ1U/rP3JUs5oAfF/R9nwj+4xUp2Wwoe1XvRd57m66HdeeSPw43Lx
Z0vwvRCvfUhRsTyT/vqVAvxk2s8vk0M1+Lkv1H4HYQ7VPOy01nDh7/MdTOs9dO5LeAXQN4sVaKo/
C2P2rGu+S+a8zmAAGmmjAcBHPHt0RbxqsqY904Q48mHs6ecfhi+pc6WV0kn3fulF36iM5SimOE32
Jqwi/savEEBoNHflZ5CrsTAFXeqM2ObqpfziGkUPNmCs3swsRmN9QCwILmfcVLgkNtL4Wjc5wCs/
j4yd59hA1dXSfU7NEp+RvNUqkKX1cGYdHunHVEX52A/Z1rWeljp7ivW1IAp07pklcWTTVWd7ie+P
lSI9Zm7sVBcS0kAFpjyMDiFmVf2ongncx05F8+u4anpKbbpM43I5Pgev3o3YBpdIyO2UG2uFqfmV
d/Dvy5t0654ZsKMTenbA5Hbc2VYp+537DZaeE1xoj8bX5C57cl88xGAWPXo2g7kBe7z3fjSXZ68E
nwdM6ra/fylLT9rW9OgpCLULw73t1zUGSOWVXAJvWkUL/FuQn8rfoyt86F+dbXoP3GYRop3lb/4k
GIn5dT4Z7TQ14a6T+miekwRNx8g/s57k5/NQOLMIKn1vtKKc3hUrhFvxAEGVGqVdrAsvyuW3R3+d
LeK18R0jrGtcs3bg3xchEiblG5LTyMjw35VzwPr6zLyaQsXfo5ZwZnE3HGMzGUTT79oc0LjpcGMR
EGI71zwzlp9/TWnP1p1n2KUaS2JUXN7KOlkqLcIsB6c7lyr8fDylPVt++ARWsCWSCAFBNEbMGH2C
UhnyM4WAY0+fHR08zXZGUH94eJYATxB6X+WyMc+M/TSh/z720p4tMCMqu7zW0D4ks7OWiQoYl9uB
Va5KeWvYz26Lig389NNz+vMPTZrx91Wlez0/s5MMhUtUvOJilSr2RQYe6PTjj0RBa3bmpTZjDYqZ
c48vgSLt62CP3Hbdwo8Yf55u4di50pqtnLQLemgtWrpP9NF47Uaj2LRmrkHKH5FcV0TxHFuOu9cG
HDQ7W4+p09iASLWBv1e62SYtyuTMffHIpJ5DfdKh983C0HF8q4vLRo+hu4SvRuoc7A4t4dP9FdMc
+2R6WNOX/LDz2jn0Tr8ps3236JcYHW84Oq91NL411MXtJQ4rF91Vu2k36JlskCdanm5XHjkuW9Na
+NCuq5XTcYmUDHI8K2P9HUWtTYFEeLZ4ay++7vc3cvH69IAo2ArNmgtx8fDzZ3NmLz02SWfBosQ2
VTpZmO1FJ/dB2qJS1kR3GjT80307spwtMetaDyxb7Xv0JdM8fxWBlsJSb/QzweLYrJgFCzNXXS4U
hKIcCqrYAuFA/hW6uvlnwVpas4ARU9jRvIYGGqXD+kdvLDQnNLLlIjsXk470wZyFCX8sLLBoNNEZ
A6w8byH7ZFWXh645nP4ExxqYBYrWJtFc2fGkWnHdlNgMTy63QlvUqTgzgY+1MIsTqqpEWS3ogoGa
g4ZIicZxE/AaJn3FmbV5ZB6ZU9MflkhpmGplhk26t+3sbrS0SwXhttPjcySQmrNV3/lOm/mCMrqC
Qx8uNiUaX2G47ZpV7mO3rOAYerqhI7vPHBNXcfkPMXEL922N+5dubRKUjAakoTSEu0M1W2R4ZHUS
PeLT7f0qzX4Sz8zZ4vZQQPBhNIRYwsm9Dm1mRLGziWwYfhCnSE7V/kRR8jbge88M5gzT+D/YFmnO
Frw14EjsOWTEwKsuo1W8RnNo1V5VN+1tvBwvf8QXKlNkWb8SaRAYTzfNBSY6C3cFg/hMv4/ENHMW
FWq3adNomPK06XCDETZKSDVSp8rm9LAemYrGLCYMQySrsCeVVVhN9lAVeGqW1nCuVn3k6fosHER2
IqTd4PMX2RBexHcZ1mdC/bEnz+KAKzWgjLbZ72pYM1XwLdFfTw/IkfHWZ8tfl1aqO4LDu1e8uUWK
cOgPRTycfvaRxanP170tYyWtYwdmM+xRiRs7mnqw99ukplp2JoF2rJFZBLCNquxDlxyLWcvVgMBg
2d4YDpjnyWsrOldSPNbK9F0+hLBsrCUHZ3K4Nldyx/mR2PDoknZZqsZKYA/5ZwM2W/OY2RtDODJ/
tFzBqRNt/iKv9mWU/0yHchUX3bmU9JGg/wtW/qE7bVWllte2/U5H9dZG0bqrQLi7aBSf27iOTdjZ
Om6KKOyh0fa7qoyWqY/9VXlmVh072eqzNdz6bZp7ObkJ1PzeHTgd19l1tWxXznv1aO+yh3MQrWNX
ejlfzk3o23lFQz6I4YtuNe6ttblAwXGJFOHGunZvjW3y014Xa2zzziXGplj7SdyXs5XOIm9EEzAH
cgP9JAznawVd2oHLOzobCZIf2MoL0eMqYFwZafgg3S+nJ9+xcZWzUBD7ZqIqHt0FBDhi+hKuzSv1
yrtiBl5Q61mcw5EcCTlyFhY00TVhNDA1HM8AQbkuwHIr+pl9+lgGTs7iQTtk0u6rrt81slSCi7IS
1oKMbrCPZejiHGog+i17PfhaGkq/btvGuuq9CrPSQXeWuoHoVFC47bUExH9lZW7E/0MQkZtyt0lU
jIsFVEMI5UmOxo2IWUBIuoqyxSekNHI496c/xrFK7xy+Z6aR0VY6H6Nd4/xyBRtqAwF3Ey/xO10l
m2gB7WGJRtKqucL4dpVvunMT8MjKnaP51NEZRQ7fcodWrPKcH1DIfRJXw210BX/oBYrfQ9ud6eWx
Kffr5x/iUOO2LoQHkmbmBvWvR/U6fDCZcfYzBgO3nD//LEUl53g+IVRHc6Z0oIuMWYsqR4ej4ukv
daxiMUfwdUOoDLbPs/09Ihob4xnRuktva+8RDF0XV82VscAVenm6tSNrZw7kM5rUJ/PEgHnBtaK9
lua69H+efvSne4Jh/CLsfPwWiHW4vUAacUjzq7jWH9FEQGnXNA+ZGsSb0418uo/SyDTpPjTSlk6f
9ZE37lRBBi+9lvBBy+C6QIvKsd9Ot/HpGNHGbBcN0lyBcRTKnWmM6ELGO9WNv2twJ08/fgrEfwvQ
PH4K3B+6UMVGV9ol9TELiPbBFJ2DCYEBgdlMxxpeYRx9Kd3U+BrEHcDX021+evugzdlu2lr+mLRj
i+5pbuwzZ0QDD55LjbdocCeS4Cl0FBdBGNQHTrd3bC7MttgwNlNPDv64i5Clykh1plOhH3tijKZP
t3CkR3NoeGdBc01qWIdZ0MlJfSrvn4MRn9Z8AB8GBjayrtuKe4BipMV3imj1mQ3i0/BmGHPYuGep
ali6LvAMGW7NXtt6ffV4uk9HJp4220DJDss2cqpxZ/YO7qn1lcQYSmjyTxImvPls33QL3dW72ra2
VYqCaL4ZVH+h2c9edSbyH3v96ecfJrY3lrmqhKa1FZZ9KHyJSj+3TV07c1D/HEfF+8/WftaDVWlF
kDLy/a0X+TeB16wVbO99vDMB5zx6jSgvehvPRolNfKMUL2VTnxm8I4FnvtOkgVeKyopGTFBa/xDp
dX5VCZQJawM3gF7wwSoE9s5MhM/3Nbo6ixGkmkZQmoO9DWNNbmyvq6/q0FE3JD5w5dVSpLviqlqq
QzdJpilyqQYl3qBui6t1kPYXnnTDc0eJzzMJvMwseAi7zmBI2RzhDOWubFCa5yDznOlIraUpxiWO
mbvoX4tyRbJMwOftjTOf/EionO9W7uC6flcrw653bu1eXoT9F6k6F22In1P13UO08vTCOxKu5qAB
T8nqtknjcVe2mMsOgWYsZAwk03SKXREkd3/WytTLD+sDBoDtyLq3t7K4a9WfKaocElpO4rz82fNn
4cO0nUiWQW5ve1BirsI4eUib9SjaKO+nWzgS+ybW3Mce+IbbhHCw7G2A25mDtard1Gfi+ZFPPccN
1FUHorexMJaMxfhitllwpw21ulTs0n4elSp9FanSbk0xYgBxujfHvvosnlRKKLIsFPa2VCejty9O
9Z5j0ROjoXS6gSMxY14E19zA1r2gtbZ+h7qAjmRSWWnlwpVgExQrwrzN7denmzo2fLOAYRRFLXR7
HHeJ8zUa+1uzHJaj3mMA6S0Kr8f4Q1uebunXMeiT88vfSuOEJpEUTGNVyftl26BuHYRDv/BdtARs
v/Q30C3BQ2IKedemfopblI49HmJRiKfhyywULQb/hebTUHUNEisjFumx7oAbNdN92QUod7UKlRYV
qf9+8NGySv3m6+m3PzaDZweTKtP7VLTM4K5tYR/nj25MGvT0sz/f//R5Jb0LEGuz+pZvYDTITPvG
ug20KzVEMfF0A7/yqH8fepiov6+/Km9gpUbkV520MV5iVRBBKsW8ixKo+laOVW5opuatoYeIBoY5
FnOjhcS0OiE4cRRTbNA+jhlom7DpuZM2ioJCoqAw3kLm0ZrAu5Vlnb+2icsvZMovglIuXPSEv2Um
ZP/RjEogdma3c3AhXFRCwR+iFBgxtJG3cEd1sqMLxNZMufIqGWWSoYhQGK/K6q5zvGZlQdvdmgoC
UjKS6cIaSrGomhHrmxIxM6lAFo3VSVw+8JEWNYw6Xem+jp5WojbgBkt0pIWQiB85dnbQZXkXJ8MP
19S6b6mr9j9zS9OolLmY62hSbVZdGpmIOpDhO/MFPl9m+rysm/jS8MehGHdB1m3VDLNLtOLiFR6I
N8KU7WIclWtVsfTN6Q9+bEbNInqalL4YLAzmjWqyx6kv0K9d2uhInX7854tBn6MR2giHzkTJyp0u
4xbYgx4M+8JPooc/e/zsPKhLJpnld+gW49OZOvFXPz1L0Tj26tPPP+yllh2VUet7grpNUa8radYL
dRjOERKPHDVRyPj98arla+DZ7Qz7gfg6idSrJkQ6peM23oS70USdeKA2hA25umbDvawKHO5tdOf+
bOBmwTwwcs02B8Q3ldTILgZzvFKK+Mwh5NiUmh3m8soJGreTlGjQTwu0dlGZ7w3UitNv/vmWCkfj
93Gr4aSGue9b27yVwXWfpViuqiNggMRw7l0j/SPahqHPaQA+VR4ULEpra/UPNRc996un/NEpSp/D
iZXUbuPRq9i0R3SQu+/IiCB5j5OVESxPD9KRTzBHBeuq2thKr7IuCjD3dfwldJXN0EZnEJhHloY9
fZsPS6OuzTK3qH7tKrwPCle+9nHw88/efLai1USYTl6ZoLjdQxPfOPozei+nH/35fV6fAx9jXXUh
iaESlenqslPUVZ6gj41eL3e7UDqrgek6aPenGzv2BWbLO2pb0CQJd3hTxYAVKbWWxKvdv51+utCP
PX+2gImqA4mDst0Jx0fSUgbjBmxiOqAz1itvZWUqD2oRVOYyEcJL0ZzriyXiNFjwtFH+zdFHfyeD
q7EfxQZdwG8j2geY2CvQkgyB66trV80uSCsxsaJUvEYUcDAawss5+ltmXKEU5xUywyBT6ZEFUz1s
oHL7xVGRETS0KHpEl8Vbm4jDkKsWOUruEb5FTmvfmmahoaaoBwApuM3zLgZmnFns9Y8uGqZTFuxl
jOv6Cxlw9u/SdtFDb9tufC9SBxBSGaig9/AG022vRvtKjfeNrudrPDNgyog+uuRyCNgOBOcLedsc
CT1Uk90GVUCzDvNLDgQ/tKSy11YdiQ0E/eqyV8XPaEQ4NtaqDN3JLLpCcuBbY+n9XZvhZimZOA+j
UL66baGvPCVK37MUu/aiVLKVJGF4K7Ngsm8fxmTnDpl7YTYMYuVxLB78QXmVcYxKjRUNq6DM0Opy
HMxaTPy5hYVLYqLmyaqpVXsRj3730MTiW2w2ztUgrOpa9ztMehU8IRWoA1flGEzy6DWHsQA+OX7J
GNTkyU/fQHS51zDD81rU3zRvjFaVRGV2VMchhIGl431riBSDJCvLkB8E7oBQcjXgpDQOzq0/ZLG4
MKpGXeRV6OByJCU6r3q6rBPcu/Q+ftUjs15Ko8K9K+5iHUPLCAfUONcBiGXF8DX0dGslW0QeTdng
l5mLYq3UHZ6MGdW1NUxK517XE05ONgeu20jBEFQvURxv4x6LiLJpVmMeJzeN1zzXVoecQZCnWJVn
OJp0UXVf1F23yQtrUkrV4v571Ol9dWHkNmwsXW9WHNsw3Orj8VuodO8yNjM0aPEp5dNUSLp2KFKa
FsfTwB5sTpJlj3Wqi82sPon+UqTFCUDprYNXNCFmHfCGitTQq7Vh5g4j4Rvfc72ahOsjN9nlitG+
JEGC4nWIqL6fVRpi2+VzjED0ts4z96B3Gm5io/S720HJh6WXTwPeQ61K2rjad6EWrBUP0zBbxUrT
Bjbx1Aa4HCEr/H85u7LduHEl+kUCRC2U+Cr1Lu92Escvgp1JRFErJWr9+ns6DxceTqsFGPM0RkC2
SFaxWHXqHFtBDWhqsrthFuqB+0X+c0j8ASomAxgGmw5iLZ4ci0Ndpf7WFhAMdeXPegB7oSjOCuOo
Z5/iAb01aeaQfe5zsEQaceuAubyFfHXdOVBYYIKRF4XzA860cfSe0tSswHA+WPkAqbD+SUgXEtoJ
aMc6GOim9p7rjhh71sTgTJwqqFj5SeXtzBxq2iJOX4raVJDNFQlUC0uGyw1HFkKLFGqFCW+8h6wa
fswWnekGPEzJ/VzULsocBl7CYCkB95lsYtu9cZjkm7Z1Cr5xMiCjvvZu0sGMClk7p0Ku8ARMhRVU
SXsHosJvSMK4K1HJQtTuazHPzEuAQkSD9I4Bfgkx+q8oubDAoenJyrzIAjVtZnYr+eHLj35Hh5n2
zdyZltv74KADKWz/BpF69OA8owcSe7tWBlm4YHRw5uB4luxkCz7dqnvPSr4vfQtCzKCFv36FLY2v
xRCTzC1QvBruyU4qsEy6A7u3ALa7Fy4Zvxam6HjLYpyoTOZBRDyrvV8qTsCWif4D9bUgS4dVpiB+
kmNKqkg6UGyMC6hWqtRLkYWB4tvXFkmLIrqS1jYdPPfUzR74TqFI2n9Qo/7i6FoMwdzKH/PCdSDz
jq6l+GfKQYzt/PjaT9ctopb5YPlZfHK8lj4gcYFabWpw6Lgy7v65PseCIejwSbTnImNnIh1iufMQ
UTRonNopG4NJUNAWF86Ee7gyV4pqCwdWB1IypkynQwvfibQQVCEjQDak/VW748uXPkZn6UN0oEAh
iMyLUyUAcZh+vovTRDxXeTGfinrIDj5yoofrk11uYnUdvYnVt1oCMirThxQVM0LPMKw7N8nsjT0V
GUi5vXfZOc2N27gK5HmQH20zKKwV0rEgqBen+yq24kPmQLx8pqO5ch4vEwK5oIz897uipTbPi9ZN
I9fz473fWRZCJd8MDL/E0U8J9EdEPqTf2Nygkm23/R4Him36phlWwvYFP67jQKeRzU4D7iyI0Lwz
9Wy1/qNFLWS0EALkyWPZOl+7MHRUqJXkTtGMuKit2K/QcFUiz9ma79NQb9Sc7KlwwQ/YxiuzLZ1d
598LW+F6ikfbxv1nmMNmcHGFGwwK5SaHcvn1E3Ue6kLiUAeDIinolcwXYLX2yAb9YFCWSlc2ZeHJ
r2M+7WIUPK6wVolQT5Nh3ToGBHO98ocgfKWwuOBJdEwnlrtKfNeDt3Kt+mRV9XOMYiDkeWm8TcwB
ehdfdLpUy1+IsRDDPNrxyVL2jZWQg936G9edV9hRFrZBb+3H2yRN0W7nnxh0MBOreaTN14o/jnu2
mU+vfqTIkYTqCTv5MyqEkJ5ITQqp2btErBRAl367Zv4OS+pR+vBJde1sIfjwj9eWZMUCLufbUDi0
/v3rK96ltTChYcP89y59hJYr9YcbC9UxMDjubGe+S+v8VEGcpKcfJlJL183iokPBtNo1OBlE5SAD
k5ExQtOMx0EtwznvtwXPoLIJtqjheH2iiycYE2nnKvUAZeVzWUVdNpBHa8T7r3cN+1cJh3qaBURx
SYk+sOuTXdwph+qwwzFXoJvvvTpCejfA8zE0Zb2/PvRFY8fQ2inrKMuJ0WHoWr7kAqz+dxwvc7Mi
Kz99aXztkHV1XVglukUiIjP33eg98+CmBf3DwPiKDEnBV/bjosvFd5zn/2QtuWVSayyaLuLQ5c6J
uWlRZhpARn19mZZ24Dztp+FNdPRkvgJSoe750UZqhrfVj+tDL/3y85Sfhq6k6CzB7SKijr3vFJQL
e+sbaJwP14e/mIbDwmgxbZaSkfIcQtVdOkDZYIZEbz0EcuzBYTAbj7L3jH0W82rLs0atWP+CFVra
ZrSV6wkzq7ooznLQjSd8J12I8TjDTwSnkZsRD7zb5P36By6sn45Sg+pD32QzMkEp6O+tethM9u88
qbbXR19YPh2e5kvhVEXMu8hEo1zzh1Kw4hcj2CgguEz4LoEQemWt2MrSl2hbRfxUjiU8ZzTVHznd
o5Oj8Na6KJa2RPPHJnGSwnFrjO0GiXpHAYrh9XFu7KkPCDq/tlia902YE6t5SIeoaD/i9I/V2S+N
w8Ixn+4bCMz7yM2qdl7ZmaUv0j3wXJB6JMgvs/IMD0NuHD3x/FcBObKyTnvoEzu3WZm+XP+0BX+v
o9PEkErVolkfjJZuOBLcJmDpRwYVGlZQPhvZ146AjkUD1UbNiqwuQT5oQ8fdPHgjPfLUXkllLLgx
HY9WCzU4qim7yBHjz85o9mA/3l1foKWhNZufSiNvXIbDa8vZf3ZIZ0Hjq6vilYt9wTZ09PMIgdEJ
NbwisqD+3sxQ94j5bW3IL/7681d9csK15U1YZciytZO9H2poK6Tjt+sLs/TLNavmVSwZKxJU2Mcm
Di27nLaFmZu7AczNK5Hc0uHUjFs0qiLQ1BuiATl6b4RAO2+CkryBf3o9w7C0wZpxZ2OOBwcyy5FI
2gN6dX+6LdqTr6/R0tiaLcN2nXlKsyIa5N2MPLWJbPj1kc/H7z/vJIfqQDDIYjAleQq/13Ro0RuM
4UWmrN6SrOOHtOrWDtDCLuuUMajtkrY1fRXZbiVvh3HKXmI84kELQLOVm3zpU7RQiqCKodyeqagv
m0erR6bAFDwckvIpZ8mKmS1shI4HQ3EoExOJ82iY1A2P1YsPLfTrO7E09HnlPpkYqGPysUNyPOIO
aloAf7Tm09dGPs/4aWTSxfk0SYwshgFaPwJCw1+zXR3vVfnZgDBG9ZGRdaeGQhwkLh5EO64ErUtL
otktoDhQEwM8JrJVfQAK5xWp/3nl4C/4BB3U5UALFZhm0Ud+wfcZVJxmKFkbYCmmxsts/bi+8kun
XrNbWjUNhCeGLvKVB8EHCOBWzVvWJCsn/vLwro6/ymqz4dDK6CEn1gS0gfSsGYM16UttR46rg6/s
uXDyPkVMBFYvcyPPqPY8t+/MOKVfus5dnaykUwaIDto5iWze/KyQTszGEtRdTL5cX//LLsHV8T6N
Ao0wCIy6CAWsZ/CT37egQeMy/1P6a+iJy2fUZZrZ+hmd6maq4XWsBwnai7bp9td//OUAzmWa2aYd
aaHWiJFH0j4ryGpKv39qk3k/OzY0lr2T7yb5ijVcDuNdHf6Tg3M5A7ioj6AgB8Xkfto7ZEDwa6f3
jSNP4ICCniGjUHCUzZfQgzhemnWzRoHn0xjxfWaRhmMPtU0biDoUh6Euf30J/z5D/nu9uToTaWYM
NAOtZxvVuOduXWlMt8TpczPsU1b9GFPPDLsOGm5pnUEMjUKoXjC/uU+kAk+oWTOPhAYSzkWQZbmC
gjYweiMeitam7ofsPcWdf9+bygUkwKQVD4U9I+SlEnU2p2gLL/ALt1oJwZbOsuZL2gkyHFNGoSqX
Iv0Ms3+dh/i979utAST89fVaOMw6yqgdIefet5jDTaDscuLin+vjLjgqHWJkxcqvJ+n2kVQ3LlYT
2tHUXnnfLqyLDi4intn4EFVpIg/oZmhclxO0PdO4diAajOc0ahVV88XlOf+ETxfpnFI0J3hTH2Vg
VS/VH2qk2+sLtLTwuhfpiZtIgpEH+Xu0fqJe/bVxdR9igEI9kwPsehaQ/RujCtp+14deWnctbk9t
Qw5NgguUg1I4MDr7wXLMQ4HTsyGJu7IuS5NoPgKUP1w5s4CeeFruIVgUWsS858I7ZBBbuv4dS0uv
xe2kHIraQWUrytt4PgAEaZ2yGvLW10e/3BKNLLVmtimo7SgkvrEDRecder/o9mkhs+1sEhX0RTJC
6sEuBoAjSB46ORg966lPN65T1EdCZiMAXqmEjL0BYjtINoDMpC6MEFpPfmhCUueuVdO0Em6dD9sF
Z6ljfXlaS3DrAcTFOhZ/YxkEMKa6NQ59arlfsyAd+VDytMkkhLVPTSFVmFe+eTAAl1z5gIXTooME
yCRSAIjHHr2SfRUM5XjDU/adDynZoKF5jbJwaZbz3z95ARuS1KXh9JCIzt6s4nuqpjD19n3xdP3E
LJxHHSbgeAlrbAMHJhvf6/6fdlqjMFga+Pz3T79bNskkRhsD18YtKMdCzquVMG5pRTRXUE4Qo7eg
uRz1rfUMisohEAa75Rw0KJO/4uaXfr3mCSrWzaYZY2+ZNbykbLqpSP9yfcWXzr3mASCPnQjPh5Os
k+aRuGwPwd8XmdMVB7MQW+mwgNkTrM1ns4osU31HL3wk4/guIybEfGX1CqXob7Yj/rH6fK1/bWGp
dGhA6ZHUY3g5Raa8K5I/Nrjkry/U0sDnSPXTCWqUOUkKibnI5M/U/M34WmZ34QDplXbSoInGMasB
7KwiyIA9HtK7ZOQbP1vJAC39cs1mY9WMuLvxywv55HSQp1vTBbj8jIS85L+XJJ/YWMzOUEUif+um
IsygU1tBhVnUgByyccXAFk6ozqVUAqSSsLYdItDsBT2/ITV01LN/vrarmvUKZK5qW7V9VE4yYPEP
ZXy/PvDS2mgmWzrcGFA+69Gi1Z5aeJseOit8eEdD+KaP1zq9l7ZWs17WNKOBbog+cuTw3PTp1rSa
lVNjn3/phRtRr477thpqMfUqiutYOMCjtgVaeLokbK0BWtJe42/6EnKSAy2RPUA2vd0nXIJENJFi
w62aHFhStQBFuzOIKVm8nRrIyw/opHiRnTuA4ofLMDMtiX9cgMWB597vscl9wLPrYhej0nmcY9e7
heer922O11hXZwQVo8kC8b9MIGfNfl/frAUT/Ivs/mTbnZFQK2ZwgpBygkimBa6uXkbWPL4nXb9y
Py8cY+e8hZ/mqFuTnFlfqwhyMt+b2Xj30+41LdY6KhfOm6MdZMciE63q+UxfUELX1nSfE4R1sZU9
Gym/K9t+TQJp4cjpxXvoJGZjoVBa6SexK7ppX9r89fo2LA2tnWZVc2hLpHiI54PcKPLTjD+uD7y0
v1ocapXVMAMzjtd26eOJ7+djuYVEaAcUS8Ofi652H69P9Lc7/YLRWOd78NMui7xhXu56qBXYndwq
6FGi+bEr7qbSoRvDcMVWTcLeSMgkbHMup00VQ9K97KBdTMdh/jYSke4Bfc9WijoLX65jUEqmXNsX
rYpcv7QDsCg/t3X7omay7cf6aydbB6PAZE2wgcYt5mghFNJDwbj+blj9Gthv4WjrAhK+L2PHoBKJ
1nEYw8bJnO2cEjMcoO1Fgozb0M7sM8LDLlbgnJwBhU6RvPlIUQ46FnwAXnaswT0HcZ/npC2qI1Wo
0pYmAGTQcqDbZuiTR/BnDd+ImNV2oL26rbqChECkAApGpX1UHp4CNUjJoFHbNfcWnsLf44TzccNH
Uv5xWxUjvUbFQVVDf1vMLEP+yDfSsGu8GmRWlO5IldqBy9XGKn4IqGOxTaL66uhlgObbs93eWNMI
ytG4gh5BXtoURRpIyn8Xwub3+cDLfaaQ+vBpzrZFAiQ36av2IUnN7t6PU/nFtKeOJqEj4IlFgWjW
Ucl2aotd4kHV2l7DZl+mOnBw9v5tH/1EJ5qayGrXg5m5gWO0Pth1yhoYqcHbk8KGZEfXo3bud+Wd
R3rxYPXevIfCMMgIhOvf0rzqVq5oTVz6/wSGf2mkPxkrelqScp5BLeUG5dF/HF/jx+KOnvx9FfBQ
hhyv03vvrg/m0NxkP1Ub0J1xal/A5bYWU54923/cBfAXmteeTW4pyFmc6bjVpt9wEFa/5kdEUcH9
y/bpmAYf+a68H4P9zc/3CWzV4NYyg/eHs8bJmaIWKKYtWhc2/naNn+iiC8YP0sKWzKsgYNm2EFSI
b5r+FzKwK1HcEuOurTn3IusMv6X4VOPQbtGdHLiHCrozRvgb9H5gZFNbH3y32QZ5dnCHmSv+7y+4
69IKa67fLLsJMrVgxgJXxq7bZoFx4575yvDftJ3CIUTjTiiOalMFLPCCdutuusDGBrQBCXLo/lRh
fVCn7hd7E3f0V8wCdwoQ/mzXKO6XFE30K4M7STNa6FQH+TyyRzdJBHqT0Aub7YA1QSv9vt7SAOyE
mDPZALh0/aa6eDFQCCD/2xBl7QnfMDtsdHYajShtfaBqo6Fa651eOEi6urEyqDOB7hA0783PWO2t
YSXz9hcndGFDdfyQiDvLmDMM3P9KvkMuITifJXvT3aWHeP8mgzRItn3Qh91m/GOfzpt1Gm5EUN+2
h+sr93eJLv2Cc4T3yW34jVdmsY9f4GLueG9tswOH9FCyVYf4Jr7xQrlptuzW3AlQrYmtsYkhS4E7
ZNeFcP0r9vTXbi79ivPCf/oVoEQqvT4Bx+fwOG3RjHUfn/qbeUPgRHIcIOQKtu6TdbSO9aEM3uuw
DPkJ99p9fWrvrUMZug/uZmVBzt7q0k/RvJiU/ShaAwviyc0I/5U8eSAEPNNaq0N9yGBZb8Zb3AX8
joRTwDZtZLzIw9r0lx8qOMqaz2p6UIlU5flEbJzwtQuGAEIwob/n/4iH5OD2wXRnR2OUfot3/n17
0787u2JT7SBAi91BILS1AmOzti+XI0D8Gs3PjeB1ggQpzBn3uHGvXmq0F/6gD963BNyTN+09ZMw/
yIoxXL5OMZnm3Qw2MyT3MNl87z2XD8ZHceuF9XbauSfrBru8Uvm/nMilto5wsnpnyCk5H7ZTfVM+
yLthX+29Jyzos7efIRbmhmZwVolwj9P++qlacCA62mkUtCW0wa5mqQzb1AxBBbdiOwu+T0c6TZKk
tWmet8jGU5Jubfd1rBFv8TWumaXIQiffMr2mNGmDa7TZlWjR46H16B7lIbkrDnYkv6H/91fu7pz7
dse26iO7dYISl3l5y3/bP68v38XnJsUj+9/uITHmosoUZIrk9D6MJ9P/xcUKQP8yJwzG1lxPXrm0
9AQKKl2IAtw92bhRvRuPbCfuxwPd1HB+5DRBN6S8nQ7FPQg+oM3ztc/SXE061X4jQcAVDdQPDPNb
YbxX09pD46Ibs/SarD0r1VE0skac2JtEcFQb+rBALfT6T1/wDJZej0XlNBHVjN8OBYrX5sX5bt7m
z00U79R34Ou/TzwgK5t/8cWEDdLcghUXOZ0FZmridJMmNWorEBRM3tBUDqYatlZfOw/3X79v6RVT
r7DiwToX1l6t8I0EYvPydpsFuJRvP9LT7qMKdmnwxDcI8PJgDNmegvvWDP5wxLAi+BN9f8zDlVD+
srOw9Bprao++zzroQ6WVgK4NldvBMd6v79tC5GrpRVY0RuZzOmHwaluhlxmOKEiBE/hWP3tP7K28
a49QooPWoPs4nvotmHYiseIDF4xYJ3eY0C5fSol9dGs8SRTo7uzHyXJW3OCCV7d0ias4FtQlM9i8
429TaG672/Qk7uNjfGMAlxtCKmxv3libEk49h1zF0/XlXPomzXm44LmjdgUG7sLaW8lLil62nqx4
psutdNTyNfdQp0Zv5BMWrN8Z9/2NG6WPxTf/ZjzJB+zRKb2H/NxKGLh05LSoY0zqfD43yEYQlg8H
C8+WtZw0WzArLYKQRteN4EXDR6RPZfXuGA+pJTZqcLcZ+Be68jddC6Yvd+JgvTRHkYu6b6SHqUCb
cD+d6iMLZhhrH5r3EHX9dX3HL1MKUkuvrbIhtdp2wpbXdQ9FhDtLuiCjiUNi20cyo8Ey5QdRFgeW
f6mzCzNqrxu3NFxWZZixBRDYfnfJ7Ty8rHzNeRsueD290Dr7A8hVyVkAEHaZ10FLX6f4Vw1erCx2
Qml95Bz9DOxXO69YzOL6neOYT6G+PYDpvY/HMbIUItsSbF09ZJhFE7oE2WrDODjIizP+rry1YteC
kep1WKPgVl4VcHloDQhi+0dh3FdruMkFw9F7tYE+I1Duwt6kFQcrQaaeWyN/uL45S2Nr9j/ZU16P
lfKOrIauKZgz2zuX2MXK6AvhtqVL3GQzRJtno/COHAXYHGrqPt0AdjvemzSNj3RorKhG+2gYpxMy
R/04lEErhxIqfsiPfk+bGbic3vezlYBl4Zr3NEcx1qBkG6WDr3XmTSHysOh+UqheCvdlzpzN9SVd
Ogqai6BZXCY9Wn+PTT8gcKF582CjcyvwRcVWXOnCd+g1W8r8DKEXYceYKm8nKW8PphRiP4LvILRj
e9xxNOiu3KmXg39L7+0mdG6resz9Y5LbIwCjbpQBMt3XXTjUfCUy+us/L/gIvaYb+1Bj6InlHZVt
kJvJcLrQI8IIZwqCBS59/rszwCbmO6OPvG5s/iggXbvr8tq4N0aSvCSlQFOih809WqDo2LZO3N7P
hg0pH8Ph+F+S7UxoR+6SiWRh4WX2U1uO6Stkc+InFRMvkuVoHB3O67vMS5utyUAJmdOkOfqtCZ7N
MoHmRTsUIHMs023cxdkPpXzzlAFJDoIzaT4kjUxexqzvtipPAd6xWToH8yxVUJnJqR1r89SmPj0W
aWb+cGs5I6zrBvnmigLVTqdP2FPe2tMdbXOx74GnuZ1mKR68xrRejNyYw8mE+J/ICtBTE+7TYLZB
HRM6rTA2TTkYm2GW8oD1Q+oi7pt+lzY1RfhadOnD5HWge7d9SLFAYAetaS7S/G8KpO2QNTyTP1Qj
I1ZI8ny+mbxKPUKYd7wbmj7b8dFsXr9kGXqDuluLqmIqjlEd4CC/ISJSHD1ZvuO9fW2Cs0l+8vvc
rEo5o1J0lNMEsSgkFqBG1SNNWtEvWrdeXPdU4oHpJjGONhhiRsAyRJUGGVvjsDzft5fsQPPHpQ/d
drDa+UfQJz3ioQJEaUwPlVQ/Zjnfon88DZtxXtmPBeev96ZThzaekTN2tKvyoUjcvRU34fWdWAos
9ab0HrziDgFt6bHuoUWT+SXybENuQwGnZu59XHVkn3nexrfbIGUjZCelKw/owVB9aHjgL4T8YONz
SJiS8bacR7riOZecme6czblxq8nwjgShx5kEmpE+MDMnqNdwDAuLqhcQW1WJjkH7DxXxbGup8ZjZ
YuU6XbhZ9Lph71lu2pLRP8bgddojoD4nY6gNKlh/DQ20sD566dDyBtdMvDw+tpXoAbkroaoXJ6+Q
OzzIrFjDwSytkRafMSaLRMFojjbk4FM036hiFbi2tEiaD8hZLkqXN7iuTHrMG8gT9uOttMnu+sFe
MFD3/EmfXEw+00SCtJXhWhgkC0phODdEDKDBYJWxcaCHEqOfNetP1VCutWMvbYrmFFSVoCpjVDGY
3Vj6OHRZ9T3vKKRFrdp88mbTWzlfC9ui06orw8ZxGjuQDM7smFTshrnG9vqyLUQsOkm6sFWZk0Y2
UZcnAfezfV7xjWzdPcMrjc4f12dZ2Jy/74FPmyMUwq6+yZvInpw/lZqqrUfGB8bGo6qgEN6OVqDS
ygiuz7Z00rQHbe7FRZtS3ztCynTbgBjQGrsDGfuV4Zd2XQtW0SBr9IVXGEc5diqMa+k+OdVATiVI
3l69dpYr8d3SZ2guEZT5ap4hxXMUg/Fo8v4NraePKrFWUmsLw+uibdR2E79EYuZYCKy+95smcVhN
ycoiLY1+PgmfdtxjvKB+An9VN3kVluNohlkDvL3RJa9f2mVdwc1z0M4/pTw+VhM9mudWu6S3f9e+
+7Xl11Xc4n6UUJjGjR+PRcBnkGyAy3Ae1qS6F3IjOlILRMzgcYNky9EvmldueR+gp5ObwURrnFsq
6JwYUzAMI+SW6mztElnaFM1H8maghMuRILzrAhAhBmcd2tpOVmKLpeE1dyiapJ28uVFQTwFFqKvc
wFL83m7Lj+s7vuAGdcCWmYyprDupIicz+gCcOklo+t3T9cGXfrxm1f3EmxpkdDJKvNcW7Ws9eEiG
79fH/lvAuxA9/odHhbJBJbIkUT+0xTFpph4cnuCjCDPXK7duDEZI6hvTHzB1GXdi7uawbBpwm5FB
8Qeb9s7DBMJVqJ8IXp/UwIad4RiAs+RFf1+B1rkLE3aOeRUIIlnYtD4CJzyoQOx4/QMWDqsOpjGI
YGpG80/U+TkN7LLfzWTaxWV5IC6pcW+Y/8RJ/HPqvcP1CS+zdlHIR/7bf5gGK3MsC1as6rybpI/L
l8LmIM30J1M+MeK5ADx0qkZNGnkj0D1meMnHLPe3vKPeigv4m2W7sG/2+db85MVU3iSg/C2hngLq
UMiTtKlHoa7YpqDEbRPXAcKy+TP5dvZBE7tFwdYj9a4EneWNO0z9wQIfaGANZr8dc687+fX422eN
dzt4zRjiGnGCinInTAui0ExN0/exMbL3jqv+zvDc8S2hJdqfZjRDBbnb1ZE5CTaE4E+sLBDFQ3PV
xKafaBxLSLaRbluaMUUYoorvc2wVNxL1lA2pVfYDbKTZoeetCVi2HDZOLtJtLwxIxKUsL/YFKX4o
qMJE1djynVXX1h5aoe6p6XKwyZpOHYIqju3Bl5ru0M0YgyFWNJuyVZCUs1onPPfObZxKlU945Qk7
sIoclem5927LjrEdaJGto5upYt9kkw19dEDERdVWjxCWxAVdzUMSIoOGekcNxtkpBJsOpLiknAwk
O9v0UfIsBd9xabkkKMe++XX9jC1Y/H+a5rM0LgGAIFFV0zfCoXiXgVeFW076NX+os/WomhmyG4E7
BkGstQGoNQ6S2gU6G10D2+vfsBCL6Kp/jspcVjd9E6Gr6k358nTunw/SdvojmLf52hzarcF6y6+T
sWsiCfJj9J6DEtknfxIczevjn036kpFp1wYomdu5BoNzVOa+senh3OiovNBMvVOZHVTpv8xyjYZo
4QrRUWFIBcUitUr/6IKXqyzGV8MW79c/4+wTLn2GdoEgncpU1lW4XHHrhU5a7uKp3xe82RdVh2oE
FSvX4MK5tbW4kEEcEzImKHU0ZfONZtkBj8Cdm68JYy8Mr6O4kOodBJJMYwS/JjZeIebjZFbOrpP1
sGIYC7ugQ7YUhPXK2UPPsOH73j8CTM5PeS7XkslLo2tOG411FHqe6pyW93+ODd2QWKykQ5fW5myG
n+4DENUNJlKiBJ214oGY3lPLgFNp1pIgS8Of//5peEXiefJAPBmR9H3qaiBjb+xyjSphwVX8h+Mp
581slY0NDrRH3j/XOdKc3q+uT1fMeOH8/8VYfPrxeBLNEGgDQFsSqTagwQrnOONBBabxOiUPRrP2
cFnaX+vfq2Q5HqhBzI5EjW1vKJq0aeevgCyXvkGzYZtmvEJSS0VFD/mEwbYgDW+wNKxHXm8lF29+
Xk676/5iwe3piCdsrOwrwkgkRvk4JooFFUHOK5+BewLN9ca26K+Gke/XZ1v4Mh331FgkI8Cbk8is
UvORdQnbgMP7zWEDOQDeAxRU065Rri5skA54UuClshyuwPJsWrexmaM63v64/hkLFqIDns5020YD
JadI2F11GLg/Hz1DGrcsHtbIqZZWSrPxqsnihMwTiYDRv43bKQ0skh8zOu6bgT8xk66llJeWSbN2
hFo4agUzIc03mXdZ7BVHVpnt5vpKLZj7X+zOJ3McQWvj5gxWwqBh2dct3ko0fTQL/szc6ff1OZa+
QLu5GWS7+06AaKuWND61TtZCzAFphOujX94IU7/nJANuzkOy+TSgXS5JXwtQVZdnyqfknhVrnEyX
l8nUbzsJzel5qEBiG/fvboGWV1lsWlWG6WoUeNnOTf2yc918zIqS+CeLVB+On9/izpC7om7LIHPs
DSpPgG2X/YoHu2wgpo5Wpk6HulOe2NHcw7M3RrE1YjDeFy7hK35+aQbNPpwpQy3EgKLkYE67fhp3
prAfk/Ll+qYv7YdmFBzqEJ1NsOkKT9iieh/898S98cXX8ACmfgtmdsbEkLcYf7IO+QTC7SKR+zlf
A6Is/X7NJGYDtPCOgfWnxmxvser9je+KGZqGXEJIu42319dpaRe0S3ASBUTNiAVRxqzbxNCCI029
a8Y1Ltal4bWLcJDtwNtUYJM5+u1oP34oP3kVwlv5+Qu2rV9+1OHd3AiLnUrbCNkcCdSV/eS9mn97
xQqm4G/ryX8DclO/8jwOHWQzm0SEThvzyQdT9W0ycLB9k5zfuB1qTaCgsAOoWEMLlNcUZRUTRWHu
xMABg8oDT0EoormGYR6EyOtjxz20v7HWQeAty1BZHommovvmN+60EZZdb3pDQvgiTYBrKUHC7Lrm
HObABGzcDk1z06yyO+lU8QHiIewt6yBpj6daYa5FYBfdMYiezn//5PKLciQWyIjpSVXtSxznJzAV
rlQgLp4HDK0da2PuRxdtZmXUFnFgQKinYuOmWxNRujg6NfWAgaegGLb8Afqc3rmfnvZ8g16ibSmy
3ZesRQ8b7LZK2AzgUZQ4tty7hSDbMZPzATa6VnRYONE6UHrKU+D1bNdHfcneWVaWBlODhJ0lw2qI
v40yXnufLU10XsRPu5xN6ZCVFBP5HkPucO7zAxW9gbcyIZsxnSFi7sMXfG3htCPl5N3IpAl3SaBj
xUEHy/lrYa4BiReuxr/opE+fkhZ5K1pPiYjJQ2UDG4qDlcX7xKrCeGRRI76Gkzf/Q/iX1jxrKyhU
e86vqf0Gmk2Y7zF1V56FC9lKU1eBncGJRoamFJFTDPFHZZnF/zi7suY4dS74i6gCBAK9ArN7S+LY
sV+orAKEhBCLgF//9eQpl8/jqfLTrZobI9B61KdP9wsF+vq1plI0W93EvobFTth8ca38XsRxvOkL
mG/wyqVf3x+oC+eOuxqoWuM88+E5e4xIkejRT/htaL8PS3Xl1H9zb6HuWiOQUadWDaQfj9IPT9Jj
jyqant9/9QsT2l0dZWV/tjCGmPLRziCFwtqvLJ46bI1xeF/iFvZ+Ixeoh+5aKbBzJinU6M2nrhaf
nNk7tMOnKP7Wk/qs157yeGv9+7hmV/rrwpbmrkAa61rLZB/D1HiajtB0PfVC/47G4tf7n/PmcEMy
8AzU/7NyhFcyAN7os0F2SY8cfcQt7KduaPT4fgNvDgoaOC/ZfxqgZUyWRnOczFWY2vpE6i8LhSdr
ky7F7/ebeHP1o4lz0/80AR85CXYr/JMiNfKkosMxGMuDGMoX49Z3k9XPHQS932/rUn+df/+nLTMX
td84TXxc4jpIqJhQrt5uPaipJ3DIuDLH3hxzfND5938agZoTZH862H6X7C5H8VjweblGB7306OC/
j/b92lQdQdDN/RDWs2w5aL88DYG9Al6en/N/sRJefXW++wUvK9gasWOBjeRRgH60d3XeXtkfL739
aoU3EOWsWxe97wz5Kfb776Mvv4WduVLUdWlwV8GqsrC8LAr0O3V1D/KqI7PBQbLWJSo4DjG9Roa8
9BmrNd2MUQypi2I5IdeSFDBlWtiYVPKazOGFz1gXoVDdTXEP69mjRMK3hgsdto9EQoQbMeuHVsH/
FZe4MHoGVxRxVo8CYV0nfeimYfhYsaf3G7jQQ+sCk8hT8HiMaATzp+gV7nJPTQkj5/wqxnjp+auJ
BC1G7kZQADlVPXVhcVjqUweUI53z6mMWYmxtula2A+NL4KlTzO5Y+DXn37vwY4tsXaMwM98sgsX6
xEc4XCjVLMng9x+5+CPeWJ0IVVSPhWGuOgn/k6t+1PrOn6+M6pvZXzx6dRY0coB9fVlR3CeWezLB
yHCSj1C/s4kbB5tBB4k3tgWcG+eP7RfrwgQgYRxSnnV7inIVJ0znEVhcpNycFSTen6hv1zXim86L
8J+9GtaLuOE1Z0vYqa+2QQWkuo1qkZp2EE9Cj/zPXIa/maHeERJW5NjGNdk445hnjYimNNZ9sJ81
hScicUq4XOn4QMMCNWqwI/wlue5QC1RHyRzL+SGcy2Aj41ykiNB41o01u3JKX9i21zT+xa/zklEo
/EAgdd6iaAi6STAnuALAXRr31b7agV4ezUHYnlAYUjpuEjfFbUjuCxQMACCF/0CzMeLH+wNyYWWv
5dUs+GEFgKTwGNHioMA378LxqS8/VIMLBeHV6qCGGZhSwvOuhPpq4nDYfZZqurL0Lmzc6xoTUA+b
nszxfPKheZaXQ1r3TWqD7+GHBKgxWVenvxc13EJNHypIuv/haA9Yqx86GRnCa0Zbb4fHaGIVAMBH
poZTdDCflIn6TGNBbMO5m7Zth28qS3D46ymuN8zK8ig6eIJ4siw/ttzXhQwFGI0GFsrzKXQZ1PRA
A2AQLKmvpeEvDM+6hMForxeQdsY0dn0U8+uCplGY86z2lMoifQ1juNTMakcZaBV5fID3ZNS68HPl
mStuCvrcfdBZka1F6lqgUaqh/Xzi6jcMOkU9Jqr886Hlt2bPF/HABByW8+OMmGMGjDjZHy6EDt5/
+oVIf23jFttwappewEaqrfJEeItJdROWJaR9227fw5s2HSqHfJIsl1diwgs745pC74VB6THD2DEI
FvF5gXjRtoJVd/b+B13YGdckegORBtt3ELTV1ZhozCo3xrb+oiOZooipKG4JqI7vN3XpQ1ZBZ+9z
bRZQjY7VMj9AWKyAkSJAsvcffmHOrjnxEy6plVPg4fBhy4LZvynUnQ3tccjL/fstXLhHrqnxzKsG
XZsSfqYG92tftJuQT0HaNBFPulKXiaT1laYu9NSaIi8q5REWLfpkAnIqNDw1qb7y6Evb49rZcoin
oYPHeXMy/h+4Bu5Rwnxs5ZiVDUlgWQYfyTNMHvWpCp/f77hLQ3M+KP8JUIa2dYpWFdFRN17VJ63W
6pb9ZbZzrZ/FDL/mjzV07s5/GuoYLn7l2VPVg/AYEW3WgemWW6TcxOPHWlidLVQg1AVTzzsVFIVj
FUn70j+idjqJrlFi3i7/hXy//9+PELO3wHJmio4UQqxN4DzG8AhIuNft6wDUXYZanUKH2Nra4Qim
53fiOY991357/wMvBC/hKlBy5p6OXgUHb2fJC5Y6NZIaxFncLlGL9j59rJHVRoC7p2BIQahTjnRo
37wWhU3Ntf3/wtpZk8FZbT3Xic8EfT98GcAlQ8x/ZY+59Oj4v0NDzpKwEViPRxL9nNxP1YfqeeCr
sIKPFqhuStMiJSEsgYwm7HSukQwu7FnB6iQfnUDmbV1TKIjnr9LAnqFxLRiYpZf0tvwtSmf7/pBe
6prVGm+kN5CKIfAp4+LOuqDr1gJ02o89/NzoP+vaAxhFBe6Ep57Pv2H/8Iepa6HOheNvLdHZQA2v
htToctLM7DWUA0DI3knl3qiB3CFizOxsNo6Yr+y+F5bXmvfNhSYlstpIRkYB2LePzUDS2fv6fjdd
evhq7bYiX2pBEPj21WsE0KUSHSwjrhlDXnr6atF2kGWMoPQCy6eObJhiqKtDZmjg2GI/9PprZram
tSqdDvcmoLVwbPvKEL9xei10vvD6axb2ZKAlWXmmOcXi2QZhouNv3Xwt+Lgw+9fk6ryYY8+ru+ZE
Z16iNt8+a8E373fLhSW8pt7y3qkk1lZzcnz/W069Zmu5XybxUMZbJU9zc40ifunkWTNwcQuaKuUy
fSqX1nkAfRnS0QEqs3e0GPhuGhwIeaL06RgGfbNzpYKaG0rot80YOz8b1g0fi3fXCpC6ags2wfj0
qFS7tbQ45bHz6/2+vDROq+O7LkbfCIos3ViPP+ecodLatFem74UoZ83HDYZxYqWN2HGGEE3jCNwL
hpe2KKDc0V7jF789FxD5/3cj5L0diepofazGuEGdeSV+ziqEewzzG7GhVQzRMYiK797vrbe/yAtX
vTWJM9CQ2+gg5nlPe33jFuRTqPMNterKsfE3bf3/aL23jnbGWbiL0n10kPXU90k+0vJHyxp/b6mh
n7QR3achquWxCvX0ScpzUj2eJv8Ec8z5MDWhctM+j8S2sqZGRbuhN6pXVQrrTHsFEnlz4wj+Lz/l
+h1kEJrRHHtmnnhEvnNZfZI5ILD3e/nNMcXzV0HFWOjSBYXDHIuoSmY4DZXYnciIsp3lEXTfK7vI
pa84t/7PEeqgniUwDF8BxuknH/BgYiv1OSzpnw98RYhSmf8+H7V9JS1UAM3YvI32FUwUtwI3ygdX
Bwyyux6Pk2mZrskPX5qZq7OITzWEImhYg/oEyd3E5i2HmvMYHpwpxy2mJe6VwXmz20JvHUxO7ijD
sqbmqPpq2M2GNBkPnDIbouZafdClJlbjX7Gx9jrPNUeqnJkltg7KTBrLMwKG14fK5fAdq+F3BfHm
2uMYfsKeQusf6hz29mNIs/eH/8KArOPMue47CMnDmAsk7DSXEBerg5Tw++Vj6RhvXWNouqiKZEPM
sTaHdvm6SJYQfU2Z6NLbr7ZVOUVeO1hljq4Z7tsoGA9eA8nXxiPbquDiSh+dB/SNrW4daoYmXkRt
7XicoIjB/W+l56T4T89fIupuJsautHNpQvn/XYosHoZOThLl4YjHUxqMkPYUvcio116TXjh3zBuf
so5JbB57sqv68BC1UIsofUdttPWbDwUA3joOCSRf6hpK9sBu/CWh3HX3WhfxlRD80ruff/9nJxxH
lzndLOSR5CLPYILLbhHZFleoehfgFahl/ffxQdyPER8r6A6Y6ZeZpjABf+JOyPLHUKvv7rRshRgf
x4X9Qlm/vRJ7XBjydexBgk6EZC7VMXbFpiv5AbVrh867NnMvPX61uc/wvJJ1H1ZHyWZ6P4EW9mcM
ve4UuVF8pd8uNbHa0UeCIuEQl5ZTEf5u+7M858lWj+9vTheevSZGN6OOZ+S2NO52MB2DpI0HoNOI
e0OFf2UALkyqNTOaWFY0ZkDorArYgfkolPLFh/ge3pr9Dp0n2vdcmBPr1WkKB6iZ8QSe05kbXQO1
L7z9mrwmUHbqCOu1p9CrPfB7F4vgY76ymi/0/lrxYRxmr4GFRHuitoePfTsPmQeNuySQdXElUL3U
xGp+cqGWPu6b9tRO5bbMy0Pp0FNkr7l4XVrTf3//Z8uICI8Y/GH0KZKgwxTL0Y3uHFx+42p6UPYX
Z/MfHo9Pqnp6f8JGf+VH39hg19x32CtDgglSE0fkjjyETm7PvjRn3zzAZX77MPShOiE92+zwL10v
WabZSebeh8V5C7LeSZa9/xK7LRlugwqV/0ngatHtJTtT9TkfUYU7+5X85UKVE96+1IMPUemHd43n
hnXihmqGjpSFJ/s4GAWx6AreGWERpZEoIxgaAlmVS0++eE4JbXJr5+VIY+vsNAMKHsplOMTt4N4R
OLofrMxxHQpUt52pQXmAR3Z1C/UHKfIS2mj+9EzckG1nS9SdYVX/KADhfkNABzsFHWpW75FCt6mg
YZOZKZ6eo0rYDMYtLSooyD3o159HiC2jgnr+3IESBSNN4my6qCg2+ExnO2kGGcjGxkmbN3O2eCbf
oxfGpJmkSqHt0G1RhbjAYrSek7Ygyy4WvrsFhBhsFwdGmk7oFBupJMugmRTvHaRf1Fwfi6GuP5fx
8DskgCtCPt9B2wQ0grkb04l6UbooBaChenLs1GWmNG1qjdPt/Lp4ZXC2SSyD1YyXxwch8ylFFl8m
ChhIQszQpHVLv3g1khhTUMGgoplujB/BLlSYNBbxkERDzLc69w4jVlc2EiM3Re9+jZX76lR4DTig
yV0UiZ1F+VLqNvjA0o2jjQyokxS0rrZ+1z5WE/81aPGHmebGD+mjW3lqFxfuzTDyr9LOOxmUDpTr
4F9Jgokg59/fVBAGSvLWuFk/5eBvVfl26bU6VkAZu2TI7fLolvAGtGF+o4giKWQasobJDRs7VHmz
4dGv6CYWJmOFc3BK9iv0IQiqgjGBe2mH6hjuZEMX62QJ4xR1OX06hvBzbINia3O9lzzK00IRhP6V
RZm8fejBTNjZWn1pl2C488cB0n4OnK5QWPfCqqbax1GzC8lydNwKkIngcyKiet4OPd3XnL3a6Fwv
3cRJ19XfzptswOhruZQvvEZGFRpqImkIgOqo71Q26LzOcr++k5P3LCAg6Mrq2Id200BmalOxfEeD
ziYdjLNRyAqdAyIH8CQq1G5GvoyQL2i3CPwQeMDzJaE+MFJqKz8LR/JdTOxPLcOXECYqmNz8B9Lx
95rRMhkrc9v3zU3elremLO5x1NMEN+aDht7lOEJormSnpSZnr6Yffsz5gehWJzXtP8ete1MH1b0f
1L+m2ryEzL1BHyI4RC18VARhpmESexjy4QsTI+BnDlaBr1D2r5vvtInuCOSIsqZsflY29vZR0GH0
Yqb2khiRjHX+3FBMSGgowwbDR7GziKCurVnwUir/WIllTEhN4gSAGDKKOtr7pQttu7DfONz/4Ur6
xYhpV7Dithvonc/ITV7l6qccrbuhWiL3TOxPA3mRLeqZ2qRy3duKgxbHCmKghkPQludSsDjiR3Aw
UcpfVi+6xkRqyhAiJ7lBXRLSIwn08jI2kleU5TyyQe9yMALyKj6VbgRvizhkGzI49lAHTblhg6gw
s/sGvAQ9ZVyGmzK2KdKkMFaMn7vAaaC+Ce8eZsIc2nLsa7iwBSs3r74PUNBM68V3d+NYYW9tMLuF
ADrjMTdOSAVRC6DjmwDVkk14djT2Kh8zohPwU+FPQzDwZFH092j8BwuLmSzIJaQG6x4bK6f3czQF
mSPks5bd7TDJIllAeEy1jb6GRfATKLzKZM583L2iaOsF0k/niAWZHetfgCUPUK0aN0s+uGlAw723
6MfeaUxqlpw9eI6GaQF376vZfofKgspgZUaAUusigXyPg+Lj6NgH8h5b4JeoQuEBCbsmCS0EcLHd
42ji9UbAUyRxoEANgY/5dtKTTlTniIQsrEnqsf/mOObJrdrPgg4P2oedqELVf1rJClJ3suNIpLWP
UMAJd25EfuppBuTSV5iVYCD5ZZw5Yf8KnmLWBDrIwlB7iTHxl56YrelQ118W3Q0Jhttp5p+Fam5i
FkIr1dIZmgXBSzBMz2om6A4NGlQYDymDo9Xi+jWK5fAPG4h0AhV8Va19hU/3IcjB4ugdXyWs9F/K
3IEi2mxfF+7pTW4rWKb03XggIEjM8PX1FNwVlnFDaHc0blejaN6V6Dl8VBNSaLU295w2bUoLqIo7
LbvvJR7vhuKgFwN3lVjIbCaOxNFcb8DQjKBorewGcBekNrTewEK0SxbcILIw5kfQQF6jsLXJMJV/
cOCoZB7saWSgsAFSgDL/WQANEYoOb2c95KgEDHhmYn/ZQevphMq3FEJvJweHbQoy1D0CQLqNYgir
c3/Yotz5TwhbEwMHwUwB0AFxrkwxydNcwVKKuI90jvAyk3/EwXADhRdUuJHm27wsxRaFeyIdc6jB
wCqg2buzU6ehHzibHoHDrpCA5+D+4ib9hDO8MapPF8f50dfQFum6c4Ef9D+ToKU60cvE07zo9ZaE
7ifFYUQkGwN/EUU/5QpaT8Y1GQIivpO9JJjXXZ/hoC5fg8Xi3DJ2ykgffql7eVaxkxOaE+eJUS8C
pOx+eCDaDU5Oj95vokncV2Bi4pjqUCTV3UHwpMC0KKfHaZxvHQ2nbRlSky2D/6fv8s8BH04BLGpv
Xdvct1D2T4amP4Tg1eKA7eO0y+kPWEZNB2h96Fv8f6TcFhKlDYfwShPMUOnPS5EZeOom0GIetswG
/ifdxdV9pT3o+qE+P9W0aZ4HI/8eYDxrx6OFpbQM6kw5pbwpHDZm/Vz4WA9f2/6PlPUmaucaXtBL
MuG0HGn1aWhwB406L+Emd45W8B1K4nCYkwaFW2OXshZD2vvZAqy1JvkjaKip4BNw1f7XEJOkFNOd
0u2mdaedb3ovkUMLUlhEUj30d6Uos34pNlDefOTmBvhGUrt25zqKomo+OOmY7JTXpK32fiyB2teL
t+v66oF04iiUv9Hg8M4FUsHG2Xi+val7s6uCHoznPF3a+FsA3Bk5uFdBwKbqlzmNoxlXoIhnoFjh
IzmMHAx1dqBLICc+8lvf0XCq4mntmGfoP2yDhu8RoGTg6zw0rszCcto0DX0pLf0k45+gBibwJ32o
ZyeNIKCa8EXcjny4WcBLSxrAvOFAPzWVgM8ijmUygGYf0K/D4MPLBeJQtFrGQ12Xmeb6VmiWzQ55
9Sq8lVN28Cyafhe8grMLFIhn3z2VkKpyCIoFvQ6Gczi9qt59RV42lTiaOn9TQrMalO/2i1/SLS/l
PmjzNgsiREAh3Nasno+OgN4By5fHopsy23VpMKhTj+AqJOQTeKV5EsYNTqSgS3JHmnNp7tm/sdkH
43Nonv3RvQlQltbA+RUysrWbSH+GjXOd1+2xgXr1zm3DbVu19Va3UF6JW/8wwY1vR1s33g1d5+1Y
59wMShR/co4iYElJfWxGIRJWyduhivg29IZlO+bjnvo+tomx3Zs677JiGSFdzeFUn+ae423yfuo2
StdfTTRux8rHumjUd8FgudYhZ1JW8S1YCLANKNyE9Oi5fvSOA/Z7zV1ouk71iyVelOXS/04gzebN
pckaDz1yro3DdoMO84PW285k07AxNYyYQxhx6Bu6M4hORNZp0YdQDoqwCbckMBu/a5rMhcV3onWD
sEoH/CVubPfYkjlKKXTmEml0/105Sty7qJD+gXnZHHSMT0LSjB+KQYJYLFR1AxaYe1NWRbXjDB58
S760BMZ4PSlTCPXyT6xARDtJ2m1DSGHxxFDNCUSoonADzNHgnmYZTn2ikHE5DFOnvws9Mdjjdaq6
67xZQcbEr8MER1h5I2p36R9EHzXjxrpmYVfAsgvI6FpYaBQzZZC+05DxiLYKSgsgNGciEGCfPL9/
172APbgr+Htk9cSilrfgPlRfSurchv417dkLsIC7Ar0LiGqEXQFKMdSjsCkX3Ql3mhuXXzXOOyOq
/39Ld9dVMoNDhWNGQBt9nkj4PRl4WGfyK31BnJ+QMKMfckHBvnbuvH8AiHxhPkJEBQwFtLwyD1HK
iwguvsYBfHuU3XXJDHTuzvcfbqDppjZ2xm43oZUuCcorHPVLDawgaQ+U6LgbATCZVoWIvrAMY1zG
YehqUWSMQ/H9ufT2gLt/0ZR/uknFApRrCxTOYN9HEWOyFH5Cly/vP/08bd4a7RVEKYferRDRYTrl
X3peITL/3VSfz9kg5Xz+UBPrupkCcPFgGYV+lJf1Gr5p9MEpn135GAYfUg0I3XXhTHTe61yItZxL
FDedA16X+S31h+jPABT+O0+jacJhF6KUgI3lc44zb9OAhAUDgKvk7rf5Ou7afQWycK3tYD56qExn
qmwQHt9PJGhMMrAJqOK4tNEDPruP4QRQilvcS8eDgMzg5zmg8YJgKcKdqZAOYjdn2cR0UL8CD5CA
iSL4j6IWJyk6m1+Bhd+ekN7aF48z6bpVNefHqhthAzcJns6UQxjAv6YV/vbK8v4Whfwz5cFrxyGq
VH4sIMbvNcvrLCeaKjH8zGszXFlXb3e6t1aasBUZw8YZupMOfsOsdQfTT9wy52TA1VNxkVKCA+Ea
i+ntZeatxZcCsPGdJsAyM2M6Q38YHI1smfbRuHl/jV1Iw62d6SwtS86bkB0Jwn7ZBhiRIKt7qBv6
f0bP20vbbd9v6cLR9te76J+xiRfOS0Q87WkhuNQ3eVbERfb+oy8N+2ov4q704ylAWRHksx/GFlGR
nDYAeb8t0zWS5oW3X2tOzFAZt0GQo9bAPIXlo53+vP/qF9bEWiFh6Uauclog2UBg3sm6neiqRxpP
D+8//sL0+Us0+afTZ0Gmhja5OdWIVJi4L8SSLW2ddt6PIMqvdP+lbzgPyz+NcG9kfVSibyb/xjpP
oMTo4fX997/U7ecm/3k0POqbyl/w6KJ48Oi3q0eLB+22Nw8woGL/fbSBXiYf2jk/CMfxvzlMehvf
Yc6hmka+47rAyWz6ZlNB83vr9hGbEsAn/QGGB3Lr2m4+GY/Ndw4LxjYtcaf+JKD+mthxWk5jyKoH
CRrD1vFEn6GqF6qclEcvoYiGuxBIVYo9170tmrj6PPkCad2R4FIofHuE4nywNT0uCo6q7wXpvSzw
R3iE6nnZYfMs9t3M6rSCqcqGgjtcJcLWcEBux8D7LZmYfw5LVG4N60pcECFYOJd9e69lrDMFUT6S
1mIZYBasFuRd6eg/OJ4Rj7kbt14SBc38GuQTBRgTD1HGy1odQHmKjuUEk75eBuBxQRP2hwJsiR2i
GbewPol+u/4CwG6moF75k9J7BtOGPaPG2/q1Lw+uqv0U9/Iz4tktfgI59eUOgi1qA9DafIl7NmTu
HLTp0kXNAQhctxuoM93hMgn15Hk2abv0w7YFlLSJF2fIFD3rsSwjkBdnLstfDgU6I6gVt6zSy0sA
calD7CiDSgRVujcQdMk9vGlfQQnd+M2uGUz7ULRYAMZXw5BF0Li9K+aSoYO96vNcA1rpuqCkCepp
q/sI5XKvXSvpbRTW5rUlgOg8JuyesRHX5NB2P5a4gBXxWXLVFwY668tUP86MwRB5wTWhX2h7C9Of
8EEUxZKi/+WOMUu+FrVZNsbtxy4LJV4stAvHbHI74mVC+wP8SqJ8Mzk5T2UVL2kXA0GMPaa3rYOX
aOPS/UpmQhPblvkdbHB4ajz4hYfRGVgFKfFbRaFy5xsneiowqbJpHsq7KSamyZBQG3c2QL3DYJAp
iEcy7UZNgmSykbuboUd+6pU3ZyGsI5K4982+mxgyQIQGAOxxVBTfB9dl59M1/gbfkwKSN128Cxkc
XFACrjZtWT0p5vpPk8KfxWp4nPxSPgR5pfD4qIcOBPJ0hjvkVii5bLAu7kdTzVlc9nXqmDNY7oS8
vdGewQXRyClbeiQogviBieEHeqE/WrC4z3OH7KVPnK1tpfMUwgPivonmODFM5RBQ0MVXzMDiBoyi
sUpG4Ui4F5fWVTA670RadkgdB1SGX/Rk2V05kuDUccFPAfRqNr0p6yT3A5Z08BjKYt8AXnKHYjP4
yJhVaOKpAvpzmqDWDKVy37GvKh4ARjF/eM5beH3MvIkRHpfVNs4tee51x+5GAkCnkiW/76xqQSFE
mobyAaHiQNUO6HBx41KERWyZYDIkZvj5LZ7FPVNF92A1V3XiTFo+eQV3vkROAHqRCwyk3oLATe8t
2G0JVIshgur2Jo0iQ+4m443HuW/qrMX0OnUMaYkJSNQWumKwpW+A9cUdYiVnggPNWJXdph4HrhMo
V8oUl9Fy19iw381tPG+GGRU/vJDyD1GQuiYsD49QUK6wbdE4s1Ostr6YYF0bW1gCFaAVBC1io9lR
eke1N28ArJqUKc/uYHBebyRry60bYkODabG7ge4fDHUcCqPWKOy3y4QaLD5xZ0fabskii9TqtLTF
fuld88OvfJEtvpxfOhzRLzauhs8uD0QWdZW6Ye44PXhWiGNpkXQoau8ZIXH/ELFu2uUOEO0kgFR+
1hNenjTgiSTwxjzNfSCWi0GqOa/jP9A2jr97ZQMTcI36yCLAVSoiNdv5U7W3LDgFSMtBs9Is95Mk
dBeFngOxaqSSkT6Bx2/bmZ0zRQYQjZghh6Gei3O2pEDiOZPOiAUtc4VyKWf6xYOFA+gphmSI/OgG
orODB2ZXPH9dgrn+DmKOC1DcRYqmbZH50FG3VVSXB7OY9oCjqNsjROEqgSpR2yamo/FnGA7FvxsC
Ve0YyOh3twGjX9UWsDlkqrecLOoQKYJ0ozEwiGnrBYWusQuliKb1YHXUVfvA0U1WMOQpwyiAi+4Q
5nsrHR87ah186/ux2g66R3UJsqsbPfbjV1Hk+RM0WZpDDlV6QM+CbMPBw/VKDw32HIDcY9jRDFJ2
1d4roUbrW5ylLYT00gUx226ynsyKWgnocHc8swGMnRw120QIdZO7+H0pvHsIS6s9HwFZtmNBdk0H
9Ya4mmFfpfhPn+RDJgMLq+HO+NhkWXlCKQz+chhs4iFQeMC6mZGMAMBLai2/8GGm5wTTM2xwvvlO
XO5RmyB3qkepBYx1msTAKSubvKX+ZWZpd73LUVVQR79aWyC3UMP8V3sdSkRH2t4UBi9ZVDBdnF0R
JsC2sYU304BMZul9hpn6TySAH7hu9wMSUEm46CoD/wB/M8LPwsSzf4iB0+wc+OplphlVSs8k+rnx
1cY3MNWLkT/fde4I0/UBegPzUJvPFSjK24C7McBVajMupgXnAeuwkPiQaUWh/u27t9RgVyhJt6Oz
JqchEl8YZP/uTMecTSVplfhCAGDFKZE2Tv/NSqQh+ql/KHJkcEQT1Qkj8SPPJWx0Y/KdjfKpaswu
aIMfagLjH3sYTl7CLUKE5beKaJsETvxczUhdjcWCHG8/UjgvdP1GiohtJxzVyBvBZbgvfoUjXBns
30Lk0vc3PCd/BLGfIhZ98SF9vYdP7IFb/zb2fJxCIsfKk3gjxDNPjXHjPXBbb98w9BBjvkrBS5iz
1kfSJRb/4+zMmiPFtS38i4gACYR4hZyceHaVpxeiXOUCMQqQxPDr78rzVM01mRF+OR3H3QEJSALt
vda34PdhKB39LIn10lqlCieg+6MumRoIKvo5QkG2CecW1TEz9++Dml6TTsLUhpfklqnAj3Im7lKL
vaIa/TYa/jIS+eowpzoknpm2opqwBE6zaEKntT9b1mcbRtmPpMEqFmDpvZXuGPwqGEFtv0Fd3jfs
XgwlJpfbPjKWvBYZWHNuip6ha2mcDqvUDqqRPuoG7yPw7AYJTvzPpLXABkpWKH72dwGw5gjFMeiy
+8EfeKfwjdP2FYrdNhYsd8BV1uOAvqUzheOIen1StH7Ie+EhjsK7F5X4NDlSAC0fkpgRGRKbbpa3
kuR6Qy0kEnkdRyVgIii/ZKK5wozALgJW9b1TwBAfONnfckr+8jxl6F0iMRO/xIS6m089C/9nNtQH
LtnJOZG8uKZ8QvifDQEPaa+8Ux8E9Np2iyH3S+oy2TDfzKde8GPm9OVmQIc1gpFCncQhn+3MaZSl
E750G4tFQkK6QcdAI89hcDdjB85D1phn6drD1tHoTQMH3h1AbWwPWC/wLZyTv54I5iOk2W/VmNq7
YpQzyoZjc/Dr5LmyeRX6QzduLSv9Odk4t0aNK2SWEpHhJxGvbSPMjSX5xoGsAtFt3TvTxA7rFnoS
CHJv0nLUUN1zFJ0D7ePntKizCvprpOi1VFyF3Tw+udT/sDqOnp7vNVtt4yOZT9C4DB1eK2Pp3Dto
OR4lWqZRKQIVMvA5oiEgqCk0SO1CnvoHgrORHDk4KoQkqMXntfhb0g5qMgbQIrE8nB6KGmLmPGJY
SUI59eMW2TnNZmYB8tMSFKE8u4qsCa8+JFYgxaDHDkLYk7dLnLb5zESQbi3i2ddYg4cDwYtjJ50c
koGcPIHf0G6EniH7Jmr4BAYanwl+j9YbFEXeLgX77ccguutGSh12FaQx8CXMsdPpFy7mWzBMFVgA
KEa1mlpPlZ81T4NVWE89x0AXpZuEpYPMdpdktz56ldAoTWKX9dYVzNLkOjl1dYpG7OTA0xAi0nlH
E1bu0B3AtWvrIGb0pUCf+2ihQdyUrXqSOWNb18kfZoDUoEBRN2mFzx1UzshV6qPllxjz3JaOE465
eRdmQsten7II2ySIISvMIw8dN+7K26FBV6Ep7uZ8RvMCRnGogdKHuoYxDvW2CpW15INnPsN7AK3R
Ns3xPsROKSp66ycn9RMpkN/eaMw/XXfNdtS1FzKEoON/+g985pRXjj/6YTmUH1L2t2Nl4YsysbOt
bXX1TqjEPVBLpRuLN099U8QjTDYbiEvqKEMsBap50NpMnXUtMp5srdx+p+jS72Q33k19oRFs55SY
9OjoBq2T7np86gFmMmC5rcc8gnQOyi1V3XTGzLsaKGZNaYZ4B5hKUi/VW7ev/gSzzCKF7/moKXKC
VdGpdyZN2AbbmRo1xgZpOrIwUY166sbUs4slCK99i9jXMqir7chRmQkoWIY+PCN7vKPFJhsZFhIE
W8A3Tl+tGSM5NR4ugAQQQNQ1ZCMtPl8q3ubITSmwH3aTX2NS38+qgfIAYUc7Qqe73B1IZPVqilyE
N4agRYl7YpDKUPuUH1IF4z6ir977SoAyxPopgpHF7KXBD6oM7NgZpfPO66s2KivN95MPc7bj0nJj
Wf5bmrU0Qm7kq0JuI1rbBMsB9qoaiqH96LUdPArQ/jkSG7C+anjkoIq692tHRWPLb6CCQXgkQxBX
UASowWdYNIua7rSQZaT5AEoCAHWgf7ndg9v0b0DF93d1A2BaKap87yW1G2VFU92jZmGihDblU2Nc
jfUPuCHTQOdD2pFuZTXNgF8wsZ+k714ZSAP3JRn0FrK0cav5FGzZBOeO3T+BRIW11avfAKa/LxWf
Q6UNviLwzXHl2+Z1mJsnPqIlOpjOvq8kgr17KjFIOguoyLIctzVSMA9eLc0jzSDWk72FlyRHX7dE
iAG6rKh7IP7B2k8NKvdAYA1vkK/bu2YQeG/hax6Trcqh9/BtqKWk2lPHG8MpmXZqGgBcydM/tR6G
rTo93jpRxU0OwcUzIlvUlcT+K3RyIbdDPkI5V0IlVEwqDhC8tPFK9Tw0LnJUmrR9sAaZg83oc3Tn
7adpHvJNIvHxTQsLoJiOW6GwphEOnbwLBRD9IZd4MdZirmAQKD7yMX9jlOqwV47/03TDfdchGkyO
1Nlitj1X2kELkqAYkZRoRpY5os6EcpOrYfJekKuDYls2nHD8otp1FifXiBnw0cRss03WpHUaDSJJ
m0PJPUTG2PlJ1yRFYsIZabxAF0qOMD3bdZ7EqOj9QKf5GuHB5C63B3XDsgYvWexgkTOaEB+DzlaN
mx1HCp/ORo/W+FMYX7zabKqQXW1qBLc44tbuugzSyq3K90D/vPi2xPwqan0NCgxFnhcr95xi2zIV
1hDBhVbcBSmR1/XYJzvLm5vYIarcI2W42eVjwfaCe80+yAaIb23ibYEULTcQ/He3AeSr2LeVLprp
U4mqNToOgO4D/KjZgJUOHxE73p1ebAMHFsaIzN/LtiEPg7KB/8/7GjUAmZ7A+SSPraqmd71K+l0H
mT2g3l5yVdqJDfg5Ob2LLbUxlSoOvpVia8lmbGP6qYrzSRYvVlmAFDAguINl0BEk8H7FLsb8RnpN
dqgqKvfedGrRz6XZu0GGwlqeQjPHuWsiAm/VBi8ovSmELR85WFx52CheP49+LVCHEfM1d0p+O+PT
aJtKU0Rt3mfHtp6DR64merTKpsX2Nm1e8P4ZIviNRqwGANv9Gknp3DUuNC5J0A5QUxFxNHXtQx84
9Mgj6ityaKkA+s5roZIqfNPezHVZP7h10GxqwtkjEDjOtfDGInQ08wZ82HnFLbEIxf/P1dFobI8n
L3U+czM18OijYMX4qdgyQtHrYVpuhR0A2REIS+zgBeVviUimPRbyCso6FKtcyTN8hc31caKihKA4
d6UXVUYlCAYK8m+1yqCr/m8xNnVFRYKEyNiCbDbH+oR/1OLP+SLySn16iVDtBdKOepvKeBaP6IcN
aYW62vcK7Et8qp7HOZtPx/abO0nnyEp3/pGwX4DTXOiarZTA7UW3uAF0VrkmaOPJs04QrRsX5b/v
3ZiFUwDhw5TNympjx0UC9GNl3/Lhwj1f+9WLlsw89y5CZgEfSfr8ek7UC7et1/O/+uuWlb1EpIq2
9YH4cvnRZOLnkJ6Mr+S+b3UZak4ODVT2bnUpN+TroWMv7agcfgEQRlEAGLsUe0n0NvrIh7bn/JWc
Wg1f9dAXDWLPq7xpwA74mOPrYjJig3rAhvo2xNEXuvRrv3/R5Jga00x9RoIjukxlmEJg5I/0pqTz
7/NXsHJ8fvr7P/0ZyHXtsSg1PfbYwvgUkHWwsWVBv3eD+Gl0/XP4lhAZTIQD1ZdCTdh5CGmsbeZs
jRiTI58QG/a9y6D/PU9hp3hr9413rKGKdFE5Pq3BXnlJibHynPliCqPBR/N2ouTYJi98ePTzPuzt
J1E8nP/1X881my+mcZn7PNVidPFlB5Fm0haHXE1v54+99oAX89hzJiSIT5ocFYi6iJmEqn1EreDS
jV/56f8PbolkIYji2XxsWXWHnsAjt4rt+V++duiFlCrvEzXIkxkH9dcn1uLbS156nmuHXsxbX8OX
gDIyOfogsyNv4FTtugRlWBkrS37lCN+MPzmEHHuImGX+1otbRGlp+uv8XVk7/GLC2pqWqWtjrPjV
e+9it+J8IvkgHNxL6qmVAbNEGgKDqmGVcsixBsYO3TkUtj+ori9M1K+bthC9/3ei0iD1iynR7jEA
PCFkZfs+V+ZHM7J4SNDdm2yUls/fqLVnvJizKZfJ5HJnPtbJr2pg2KFdChRYewSL6YrurDVVIF0d
bSdRuyJD/TCoiLlzDJKZK5FgW3T+EtYexWLu+nOAvpKdOceqVd5JJUxP1Y+HpHG/ZVO1l/BNMXh1
JUlLjgNgFdp6dtNfY3OJmrzy65fwSK0nE6CMQo6ZKPepLjfcuiNtcXX+3vzPzfnFu5ct5jAMdT6f
/GQ6jlN+m4q7/uSu7udiWyfezu3crYsmskPmGwJhDNEdipC/YBu8MLrWLu40Nv55selCGNGdZjnP
xlCgPT7jDqb9pcG7MsSWREm3QmgMa/DC6fvfHbklPrZzqOKkF14KK7NwCZVUkzvClp6Qo8PVdnYh
sHffDRKNO/17mtTm/BNaO8liqkvHwS7MAlAOrsewT3+M/RBbdA7zHC0PklzYeLinyfDVOFjM857W
2nRu719Jq4CrzTX0mKXJeO30QXmPvjR5yKp8hB0OgopD3cBsw4iYriHJHpydmQb3zvaHPhwzyzkA
qOTAwFgHCAYdig1qfOO1V7PxqU6r4VZhy/85yJLDQQfc6m2dnrqziWTyhkoy7Ai38o000nQRdsTo
6Yyy4AcvyfU2VcrFlRMPzeAaHUOjZYqNo6BXXU0ys3NKU1wFpYv6AZo4yYUP7bUnsFiobEJHWGRy
+Nb8ec9mupunYN/X0MCUMpwY/ZYl2maLZaroOzSFZkcirvXWYhSteDSMzef5UbSyjC9BmLxG2wAi
CxlzF1YgdKz6Tm7PH3plDi8JmMUpEoDleQvb0OPJzTnAM2XGC+Ny7eDL5aluSohzBADQ1kuux42L
EF0x/f7eL1+sPn7rdrCawsHtVOiTNMXeP/kFrAu3fO2nn/7+z9o2T3Mg9VTOxxlbDp7IaDBP3XDp
++J/uTtfTNgl9WnqJ0h++MyvBIwFQBgzNB2sMkWUsY8uqVeo02XV46seJ3sOnSrRfwRFHLo1wXDd
pFlzg44k38jCydGnSptt71mXsGpfzhhGlvJ925do2QAHEg8zeOIKUg3U7tHeBuYV5t3iAoNp7SyL
sTEXI8/h8LIRw3jnA32bIUoA3ZLZe+uh9j4/RL7cZONKFkPk1OrFwTw71gU6il5uoeejvNhrnV9A
4Ep4w60mkqX7cP50X05TnG4xZnL4Lks2BB0SGPLrRvND1ukLb/q1Q5/+/s9wTPta6gwYzBiqs+2Q
JZEzNhc+sL58zeJXL15RcCG06AShU1I3NxZARaWDylL1Oem/5+/KlzMJx1+8m2o+jFTUngOFyRSn
XD9VFfkTZN+i8ePwi/XdTAg5g0wJh1ckIlP7pIpsr6FJOv/r1278Yl2HowoGgUYr+EHat8InjyAd
XCLYfz08kX3934dKa5l0bcAhi56hWZrTqOCvEHvAXVttoRjo+gv606+fAJwZ/z0Pc1lWDS2ybyfL
/1EXzAmTfHxJObcvDKGvb5KzzMrx3N7WRQs1qdDVHQ2qvZTfSqVgTrCYwoBV9HCMdk6c9OTnmOTX
gfYurA5rt2UxXeH8oBbC8ZDWCiQ6wmfRl/uoDb9wT76eVs7S3yNNlkDZhIaOEM0AAkuVawiOmInL
qrEPyGepLiwNa6NoMX/tDM5W7CfhQyzcQ8cgPhpBBBE1UB95jqvy2rELR5HvvzMhnGAxnXvLtzMb
dLY4E1B+odI0zf2FW7Z2JYupLKeuxlSu4aK35JGczIHaUs98tHecMrA2GqQ8KF9emBVfb54wtBZT
u7dyDq2nZUP1iAT0nGiooxyDsjeTCu1GbzR7k9g2WujT9KcUmY0v2ERt7QpasRmKq23Pgvn5W3d1
6RIyyuGTdDsVD1NyC8HaD98NNt879GL2GxiiNe+wQA4MCrmEj9P9SIBy+d7RF69x1GEqtNqlik17
h0yMk3r8/IFXZufSFQTsvtB2iwPbtoiZsXdSDrdtx7fnD78y1pY1X99P8WE1Uyfu8yvwAcK5l6Fd
FLsMAl3IoqO6vHCDVtaBZfW3M45rWDfacQWVhT0RSCH9EShlh/+GFP/CUrZ2ksUa4BRQbWcoiyCk
kPHIr3qzswRExV456Kjqu/Sb51lMfjogK6YbWwzT0QIz4W3KOYzuLVR+H+cfy9qFLJYAY3V4z0Ky
FPeJCztk5gb4BNZFnCEPagtdYn9hUqydZzH3G1YiZqzFfLMRqYQdj4181SyBNRr75+SoGBnuz1/Q
15+5zrI2jPI7AtQdDGPURcKKe1cyeGkzbIPZb7zmd+dPsvL+XUYgFYZR8Evwgjc1gTYncN6subiU
Qb0yEf3FDM9cCMJg6j5pLO1XKjswbSakbDZP53/72uFPT+ifL1tjz4WLOw/8a9L+dRDBEDqTvoNO
9lJ/ylm7O6cz/3OGqvTGce5LGrukrK6tVtBtB9MMRAl1vi2JGQ9d7qiDTLPxCiGSw30WVD7wTrJ6
B8S1feWdMx0BkaXffFqn3/nP7wFTGvsea6Ix99MfCtmyIfPoz/N3c2VcL0vLyOLovHwwNJ7G/LNP
+m1SuK+tGX77yr2wqV87xWINCOC3UYUYaExz9ddBOCUMm3Hv2m9ZfsmLtTZpFquAFhb007b04qx8
b0BYArtqn9W/nSDbNfTCSrM27hYrAAJlehA+DIn9+o4wCtEVNIbuhUV/5QKWNeWcuXYKYgiJoe54
MO78UNbWRx2wqwmugP5UYzn/uFeG9rK8bEHCYTdeQuOUSR3NRvrHxNLme1NzWV1WTaJNrpkb+9JE
KeLDptM/Rbs5/+NXngBbzHweIGbbTRw3DlJubbqiCq6hn023qGSM33tfLUvIfkHAxqqALKmLHjyY
W192Gzs4ZM2F3sHac15MZSjIXQ51WxXPHLELKYQzW9cushsfvYQDHTOQ1H2uvrkSL4OKuh7BfCjM
AG/jZqD0f6ble/rNCF1ki/53VQIaByQWB0AFmMnryA3mIE48kl3YpKwsGstIIs5HknIgD2LYDKDE
ztJPlWevsvf+2Gb+5sNezGiTdM4QUGwVVZkd3KJ5cIxPIoY4BplYze78oF25kGUptp9sJLIHHZL5
PPYYpOoBUIVHNouj1u33BtWyJEuUlcD5UKHWI+/tCVvTfI/NSyjM5yXz98rMW2YRcZdBWw5rTOx4
SlzBSuKOUHYG5LWnOr/wJlo7x2J2C18zx6Z2G8sSxq/R5/Z+EP5LC2X1hRfR2hlOf//nPYohZSG6
BTWxDCq4bPSvIGvftc4liPepCvP/SrTs/4H568HLu7Sgc8xUZ4cGuUphDRoSPuNvCsd+83AHw8A+
sZiCS89lZVOypPM75vT9q6Ezn3vWPfCAjfuuH53sSnNfvQdKzvdy7LGFkFzyz/MDeu2ci3nv9eVI
lDvN8aSd5EaogF+nirevYkxzCPqBaNqyzGQ1Ms/77yV34N4uXvAz7x2sjsTEKH+FfYuNCovBGLsw
R1dWZW+xEFjzrAqLwlQjVI7yeD3vR5gbul6l2Hs1D3PaXHjNr4zAJUqe+WktsSonx47xa+TIfpqi
2uPCLpVmVy7EXWzd0zrwRp/61rEmzVNqZX+s2jwm/rMQqCVporfnh8DaZZxO/89E8k1V9wNco0fj
H2TyUIxPs/dy/tAry+USIp91tsDmZ7aAmb6dgmuDz/tSPNTlhY+4tcOfruifX16NFrEmaCmOJX45
IJiI6HCcO6K+lQ7FHHfxfmet22j43vEAhPMmE0pOTQQenb83a7d9MUxNbelT6RqVtPSRJdD9cz+w
o4b9PH94Gpx2/1+sYO7p7//cHVhG6qTpkzyGqtYBV3TqNw1PaJSXQ/ow5t4jh3cmzMb6Z+IC/9bY
GTqLJan3UKwl8HY7w7UND3QDA7PMD/Xcv2RTCv8StZ5HFBsAJAX2rizAHqsnBwpnKOjxn8NoTCdv
kybuXxDH4AqEH6BJaXOVsxLBL8jV2aAYTWDwglY+7ekvhHsWsEiYD3eA7NnLA++VKltuihYOaoBK
GHxJXrnRed3ABwGy3wYsShuJuC5hW/xHfiQV9NnIT/mcmcSbEjjVMmoAWDwZLOuoh690QybgY8cs
mLbAEEKWOyEoqGw6cSzBO97nVve3sk/iSwPIa9fXCUzIfRWl/omcagfAr2DbA+ABPljRHTHj8FgF
vfc4grJdwXoDRyljQ3IzagD+UBABnDRRUm2YKqAmnOAqCWZLIgjaf1DELsoQn40FvCteGpuZF3HZ
ovWaYPiCHdgHgGUKcl9MKAMOHoExtJthP1Fli/5VayzvDtA/qBS10/pw8QX9sdAS35yZD16pNU5H
6qOglRZBhZi36m9NgT9NqHGh0yeIJCkAAG3b5kEUnG4C6t4GJD/KGW4Zr/2bJ/oHfBuAZ/LyZSw0
TPmlBgPYE/5r4ysnYqIO4DCTInI47DfKg08A0ZxPaob3g1SS7uER++2pzuw6Uz9DzQ+/iyBPHmhR
G4qK6S7QAg40LWycw3hRYRV2GLhw3pVj2oYNof6OcfhQXJn/7am642kFTqUP9i0HliFirfgMGJwO
Savu2kr/GYLqAJNFEbZ01mFRylfPGv5maP5FbQq/NHcQSwkzwpznW0WT7t7mwFOBR5wObwUsUiGQ
f3RbqFrflcSDssgS06FvM4AdDPW3JPf1VgoYDLiU6MsE5g3swm6LvJJiixXajpIyn8FgRPHQEdN7
Lrshdi3j7kbVgbTZAMzNSWIfUw3ZxYCALbxUwYbLvcbsPWndAnOXRs4M8jH4s6jUG4iuTYBK11zj
7eXBXA4IH741YJpF818N0Om16Eknk7kprfq5DJInw8YW3GsAFuBHQA6WN/7SqoYXB3HYWwB/Jzgk
YLBE1UPf2DaojKgONL9q54Q9d/3gxCJE+nPveJHXA2I4ATO+K8ikngDkvA6GVEWYsA9KVXB4JzZk
E0r9IXlNHpxWWZvq5GcMsr7ZKZiMHBV4IenpC+fqndpFgMsCcZLJ+hHxhilai5kMAyt75fnwI/PE
CwM6NvJxiThs/cEpvIA66a7hRWk32itghwJEFjBmZFhu8dlg2XtPmI4dBGcDOJEIDZo2pkmBbg0c
x893tcwDPApgUKpIQzB8nUyAIc8o8bUbkLXZiz/U2T7jVfOIvRSPbaWDrZQFi7I8Q7m0FIx+9Myv
DwGo2g9wizT49zOVV1U2EAMurhi2fdYngATU6THJO/rE9KgekBbFb/VcyUiTkh46E1RdWBOs82Gp
qEOfnalyHxAnS8qN73hZ3GIF3IG6C3IixjBwExzWXh48eokvfyO+RBvg5oDGrpT3m9Vzfu0rWV4N
NlahE9LV3CVJ14F6jOTjzAe7siBVtpWlKJ4d3xRzZNdJjnAgCnAaPut+QInjPHeoa8GaNcHU1qNu
uM3qhqptTzt5BbY73WcW1+AmJeX8zCt0hF0wOqKqLDM49W0ILBDDCnzmmDQ3w6gf+Oy4x86h1Y54
QHuDbownrNFSTrcDLCnPHfAvBwBkxTFzGNa/bBi3eVG8p7w/eJKD2GpDk9ZOIEcL9Hy4a6m9UEMe
dgSJCM2Y9VfE8jEsW5ifHNZ4G5Uw4IeJ/JEVvsATsPwwn4qbZHCTPeRiiJJK6p9BxiGASrw2yprq
sR202sM1D1y3EXpjRPmCmzL8LCxopR0spZvRn16R80yBQR0AqRj5SxlA7Tnq3P7QTWs/B4TcJKwx
keU3YKOOWA3snA3hiDfjbqiRPALCH6AHFXADHMZqGEza9mGYTfeXFxP+rV+k1/6cM7zwdPF6/gW/
8v2wDNdTTuICj6dUnAXuM8IK8jBTAPygr3lB0/Q/ftMXHxDLgD3ipjMcx3AqzXd4Ttn98Dz9goe6
vRE/xwfrnbzy1+GHelA36Fk9nr+olS+6Zexe1gLqnAnOj04GmEBfGoDIWTFbOazGJRgfWXEp/HDt
TKe///N15ABEjaplwo9Vpe6lU91k+fhOlX4ktfPr/MWsPaHT3/85hZIOzRxK+FHkV3nzWpefs1V/
7+txGalnxtThjKJ6xjOYm1m2dTOzV1jMz//0ta3HYluo2soD5YdYx1Z/KAZZJ3AgFVyP6ZTCIfrd
ncdiH1jahVRqGFRcKZbtCu0FP2y4X0kI0u/v8xey9pgXH8Fje4opZmaKq6lDjqODaSrhzUN0RP7a
G/9CfctZe9SL+wXbLZRFvpxiabUT3jvd1VxyAHjpRhJv49v1M/Tj8ayTB7iHnyidupC2ngrnlOJz
D+yHzjTf23PRxU0NsrFvaeeWaKNX3q7snXlb9mX5YKmq2AVl2l7Y/Z42QV+tDov9i/ZFi449dqeu
Z8iNE4gZyjSg+M8/t5WjLxN+sLWeh8pQg6EB3En1t/UvlI3WDrzYVOs5rTDEyuToIlbl3gBYvzml
PO7O/+yVcbBMeTFBkrcQ6em4Sk7ZOPCHD1GvreRmdqvp6fw51q5gsXJZrKL4ckkRDMk9s887r77C
67X7872jLxYtKwE0hzgYyUx7wKW0ku3Ryij/fu/op2v6Z0mcURGYZQ3ls0vwhhWVuUUWS745f/C1
m7+Y6xyubcEDH0yBiiWbYGzSK9tR+bYep0vRTV/ee48vOy7Y4SSDAYE4hsKehfk8QK0Z1A/nf//X
rUocfVGJEUIpQzO07wLZXEN/CnSVAI2Awg51JRr302rLW7z1PxHisDPc+0A1EJwBAjI8LcF9coL2
whD7cvnHD1kMsbYUfIIYh8Z25bxLr71WQC+ClMGitmk/2hPj5/wlnw74/xYRnGgx2gIKwF4PlE9s
cZQDfFYfMewAxCMe9vfqwn39clzgJItBh4YGrXOFSgvLyyqaB/Kj0AEQv/XP8xexNigW4y4dc2B5
KNqgrEaNcaLujYKh8MId+t8b/atbtHi1BJLZWUpbO/ZC7CSQz3NTI/5oVz14L+07c8HC2QY9dm6R
86FiduVuquv2iuzolh9OjKnmEam+AMuIpxpMq7D7ibXODr8XU8eXjR1RCrcouaJxie+zJ0cE+U3j
BjTOunaW0fnbu/L4lmVWQgkBtqdy4yz/2coP12UAyrydP/aX5W8P+73/rkcgrhS1GjI3TjOz8bH1
dqCyDvqXYfQOvffLSS6se2vXsJjZYDwl6TgMblxiG4dvKHugB8vuLnypf9mrwFUspis68jXkC7hD
de4Cw2mwMdFhnqFRMAIjdV+0QQjXx4UBubI2LHM7ZTomoLtbNDZ2EeUpcEqpH1vWEPoWOiL9JZ3B
2h1bTNrS4wacir6NuVdvUEQEUZLsp2renH/wKwvPsjha+4lGvlnmnTSrW1A2gJvTO28GBAT4i/On
WLmC5QYtCVAiZM7AYo0shhGECxt8SbB8zh8dULev187/vz0LHB+oCC9ulZNu0sli9wl4bghu82Es
4O70Z6hG+w1iXyxGTUDA1BuEl9zXjoXfYyx6S7KZ7SeQoKORzCRCnDBUyOgGjXs5g24N3tBpL16R
+ZAL6IUxal0gfLIMQEA2uMfJQsaTDwTKpqSowKL2kf4C/mNCMFLd70WB0mY4NAA8eKCY7QwyXkKE
rrRPQP54u85F9WOeXH8vDIwGgz03WxAp1C7RUl+ZUUxXyPQEbwoq+k3HkzFuxsG/xduivkLQ3fg/
mOixa8fyyDrXOXRTAstNIfWmrNSEDWtufZa5ekadbXgbpUr3Fir40eQ1gP4NrDq6E0N1Cht1eY0v
tnGTecbsgN7Bwgka8Nb2R33rK92aSOaFf6sc2T+5HbjYjnbx86uq3iqvcWNRm9vUfg9m+wpWr2Rj
D563709xjoAUAxRHPZaArpH+1TkyjZFj44E6FQz9ZtQz3SrWIu7Dp0BJo67zBBBp85AVg3AiqCqR
ukPJwH71SD8BC8mIH21Rdg1iqZiYwsQD6IuinmZvjC2dqGLuuBkUsyKjXEAhg6K651mZs03iIrJo
Y/kg635zbC/Ws6JxlEH2mo79ebAPrmNzJDUWZDc1rX9/foCvTZ/FomaBfenm0m/ikRonQvsuj1KF
KnOup0sOxpWljJ5O/c/XaGDJkfEuAQ8GvDPHL59HEFQjAh4KGMDJlX+qoX/vYharmfR5mwpBdUwC
ZV/NTRfc91MGJZrD55fzp1hZ0ejiKyRwtT8EjdIxSIETEj3KIIaiWD32xOXXapjUx/nzrK475L93
TRndl7IHdTFjhiN3SvjXKdBdr1UusN+1kI00ABsFW01r2TwFp6cOfiIkzSfb8z9g5XNrucHFNMkk
WgkybjUyeQB43SFA8VJXbu0uLna1nFkBrghGvjnv7uFQ+tNrDiK2hyZRjbSXb13BcnPLprlhFkrK
sU7zeHbSKw728/lDr/z+ZWxtn2HRTuwShy7MEwMzC/VYRGOWyIlyU3MpPnjlESy3ueBvMKEnF3bH
Bt1u6wTeHfjf81ewduzTlf0zKQWYgAiQFjLus4pswVHudr7uyYWqBV15ay7jFToymi6oZhKPNpiu
YYPm4UvjzM7nSPl8aLEm344Inr8DWBJJZW37e0ZLChHxvf0ATJK7gXeUfCLup4VksPGeOvgvQkp9
80OeSszuIMabzh7wSqgL+xP8ZD9kwPiClZHbV7oboDScfFRKEs8DlZPM+CzrJ8/skCxQXFgIVla1
ZRxCooBVrQIfAbD/x9mZNcmJK1H4FxEhdvEK1N7Vi3v3C9G22yAQQiCQEL/+npon3xpXV8Q8zURH
mGLRkpnK8x3xOx7eNeBdDMdtlgFlWIVXxtmlHzmrMnnCK1EdtubUQ1SvktKau7Bn3ROijZ+2Q2kl
lQ7XV8prl4bE6e9/DgnJRetWcKvQSv/UnjqGxTXv8Ph0w39Jr7yzZVNM4J+3ZIFx3tzfhqHHDRDu
nVulcqD+rh0952Eso+l3NMToqUaap47ukMDhC/qeG44T1k0Mb6gVnRqblSBZbSCghuEn+tuOJ4NM
kAsrfy8SW6xd2fVNpmq0LI1e0L6PS93mpfLmzEcYc0cqASfoCQX91mVms5RW5k43ISdpACXGsTLF
Rt5B/QvyrNjRsA/gHMznQ9A39T7AmnhPIQZ6aXDAewC6sLxjcKbaURa5ueuLaj9SvTz7wVDDyc8D
LhrnI0CiJ8OW2qHZRVUpjk1Niy0Pgwnc9abZgbisUwB8w5emZ7A2jU254nXbi00yKGcFyy1AWTsF
nSx8tJL4NZgGYHvB+Jvq3TyiZwnpwNTTFKLxBJUM8uLOCJ++XiVOW/RfPtu52JJ7TANFjZx+gkFx
H/epJxScS64E1xfSwnPaVjQGDpAWC93TsdAZp8uya6bqMDf9d5iXPglH33tquDJfL43usy1nLIoA
bp29OZQl7G4oINPPOrbtlatfeJRz048IJEJfNjE5SBM/kD7ZBjUDD2T4ZmK2GYEGt8RemaYX1oRz
HxAxSIC7u9k9+OTeAjegOySIM9B59LWBN+DXH/7CBueefvyPtWCoFjrPdRwc5oK8z2N7b0WwL00I
29KGDv9tdP2j2/7jR3xdwr61RIMaiOg4jHwGmQAdOv/x4qch/cfF+5DR0tYSXUs4VZPBePIihsHk
tZLMheH0T3Hxj8sXMilgoT0ke2z8AUrydOU56Fz4+u3/0yP6l3n3j5ruj6vDnbf22gEd2q5ZfECm
oxnejRyWfeBp+m8hdE1wimDzhjMAy114QQBajZxq6yxo7e59Q7q0eAFLHMhJwD8H+BRk/HdtAy9z
i8auJNwBBLDdrFp5AtASrdt4zQEl3nhJRL4N6AhB0DRMq7lY6WLWt6ZcxKYaOcDbxbRkrQWQHi0O
fDc044IuOWeaMtFL+VaywH2fWFM/lDQMb6LGCXZDbZrXuS7KmypcmiHlYog2HoUpKyjTiq0qmGLf
RLCMiCEQi6aHFh6YO+2WGrLxiBQnbnyyBm/QuYMXkCRX3vGlMrDr/f8Agc1oZyc/cva+FqtWNlDh
tytkzuuA7YkTPsfFa8nmvZYHFj/XPiD5NctpeGWCXVowznb2uSsqYbrhNDznT5f0eT2xdQm3SNFP
T8HAMjhxX5kJlxaMs5UvKnBeMvmYZoutVz1M2UULl+fqx4nz3U6fV4bshZ3iVDT7Y8QqseBIHBzk
fQDiKow34OEA82L2n3AJIT3HJXjUn8uYE2c/w9ed8iF1UQZzXIEGlf3Skyv544VV79z40PWjRMYS
DyGd/TLB+IA9+Y3OnTG5MujCC2/pLOqeKnD8EMUFoNZOsIoeTLrA6qWorjY3X/qBsziLSBLyRkVo
NI6Sm65r7lFC2MNo9z/u2GdzJnCVBwcD9DF31bxqapDeZw5bFwDxKZoqoe7s5ms65QsL7DlywAHg
FSE9OsNd48DlPc74tdb/S1c+mw+nFq82JFClUqTQYdM9FmH8/etZ8PdLx+ewASSx3SKKqT/UrXr1
ePzaoNZ3ZRr/fXDG54ABRQLPAXsQIn16ck/qJcDAMtrOQxGu/PGaDdjfBxC8Ev5/HnuyEmHixP2h
BekYtj5NgUZiOMPC7SXc/reXdDYJQur4qiuMOKB6+A4Pth1P7JVLX7r709//WIUa6niDnXBa3slf
DsjbhO4IsMH/7b5PH/2PiweuhT+iL+BBDE/3QO3j5drqdum2z2btCD+jYVFNsuedKp+LaQyPoS+a
X6Vsq//4Zs5mrpfEUg0BHCZPsRa4zHm5vCyuvrJwXnqAs92MzJMLZ6Oq2AM8nC4+h2XHBP1EcuXN
Xxr6ZzO2r5uaoxs52YcOT2FPgDr7N7947Cv/yv1fmLfnZAAf/HVVhe5yKE9tbGgYtet+CNiViP3S
1U8xwB8DJ/KTSnZlh4EDD/oyihCchWjw+3pUXnj19GzC9tqH8oOGdE8aBeTmm/bgK/PfougImLn/
v3XOTGFqlPT3ARww3KrPXRcGbfLj63s/vYB/hbm4+tmwCdElLsgUoZVg8dDwjD7GFL4nN/EAq2HH
n3+woShSuJpc+Q5/fVX4ubNh1MALTtsTD7aQAbjUZsW7x6iXm68f5q+DNHLPU0ARJLrjLW8OfjVn
kfiGSAKUenik8Ss/cOH2zxM/p4GJOSBrE3SWMvNJnZYtGi3bH1/f/l8HKW7/bBwtcnZPNTtzYMi/
8zCJ+HPhoMD8X6YwLn+26DcOa5rx5OgakxdpfyfoBB7HlwqV069v/9LLOf39jzkW1nHnUzlBJST9
N4syIouiezo613bfS6/n9Pc/ri/xbgBxS4q9i7cPgrtZVrDNia982ktj52wDcHRIY5y442iZw1Yy
mp7hbgLHOicn4/L+9Qu69BNnM3mivu4CApEQWe4UeQv6fqPrz7AO119f/zRO/jKX3bO5HAQh4CpJ
meyx/OMIdK5vFzRCjCfHrh45Xiufvv6dSx/ibBJPYo4Z+KQI+20EVUgXeg9k9Nh/2SahnTxLYwbm
jwXrDOZYPOeNIlktP/36WgRx4R2dZzEK3l4ekM7QFkPkRMZfjT6K6UNUbw1ghl+/ntON/uUznKcw
YxlGdeJgjetgcZGRLlbZZGN1R0KVDHlcd/PRgdcheCVgVeVBu1yT0f19AhJ69l1OtUu4B+DsrWPu
DLt7qC9aj/+Ck+Ln10924QfOIR/IOvQ8eYbuy9q7g6nenV+wHYmvQaAvXf5sk3b8EtJmnBlB2Ezu
bKvhFMN2jfW/fX33F4btOSWPziXHK4eKsYvsxnfn+8K2V2bE3+/8X44IcqJLLSNVwBEShj4WfUtl
Bb85sGqurE6X7v309z/WPjT2aSkcdFhDV3ycIu9H3cxXyG+X7v1s4eunSgRL7zQHqr0ws0I5eRSE
v5sFJ2lfv/hLv3C27ulGJe7MMGyK4pWEOqsXCbu7a2XASzP6bNXDitfDim6ke092PyENSVn02JIq
g9UbjgNjdeULXHqIs8lVeXEVjhN+Bm2ImyWpH7tOwt3XXOls+vtT/MsnodPURZsBFo1wuecJrCNO
Rk/PQfKdB+GVdenv28+/7BHgrhMidw2L/cRhsBural0QtY6UeoXt5LXjsks/cnq+PwZqB5sxOMHh
W1sNG1l2ZFRtKNq+WXXtMf7+IaBJ/P9f4FAlBvChhaNE8cO6ElXrBeLMK6emf59nJDn96B+337pw
rQHKle5jbxzgLOa+aX/8/Hoa/L2fICLnqDwcf9RwaNN0H3V8KxXQ4cnowOxOQzZs+w32jYyE9aHk
MHQU/TV1y6VHOpvf9TLKRiQCBS9P5PT0WbBHXIvJLkhnyDkmDwrJZqmhCDt4qCNvFE4MdzClt088
VNWqKsFMhvZXrZueihvKQ3cNDKmzdmMcF/dJBWdl+Byto5D6Jh16qKV8v21XAicSUHWJ8tquf+kd
nK0RMJyHnVrsBQecP/qZGdvutahd+uvrD3vp6mdLgy36sJASyaVBZlY2FErYa8TJC9PpPCuuFVDL
BB1aB1gDfQxRfRAjOqHjvluh1ffl69u/MKHo2bZL6grslhHhHPzER/viozQ9Bo9fX/vv6SU5T40T
h+A4hCBmD6Yf8LLK8Z9g1Gnpq/UUvhh95REufIFziF7TTdMQwsd2z5LpzfbzAcZbV1aES1/gbEWA
0+nQlnOQ7CNngK6cWJnNNYcnU+uX0PVJfi1svLADnAP0ypowKClkcCiIThuXPyhqj12SrI01Owu7
6K+/yKXnOVsOXAPNMX4L2+UEWIRiFSwckzZMcdjzWbAw//pXLn2Qsy0fotSwMgMexo2CNZ/bjbtE
Vz7IpUufzeUO1seN6We6r9HUlnaBMUAdwW3w6xv/e/BOzilwHTjqg/ABSy0oAzORAITQFxnpq1XT
QdBrCYzIR4tTvTrxr7wrP/gHYPfvlIGc+4iIRYe+XORyMC4Ubty65UsfLcFOoEi1ge+yRaW/4Yeo
MeX7yOCdIW3cvoOikqwK0eshjQZt1g7Mvp7EwvTObxcH6/wyzd+TEuRH+GAOd1MYcZm5sDK4C5do
vlkM2i5Lp3AOcdzaI7dDso3nsF2j37l4gjxj2njzwDYtatG5LjukMUtLn6KkK9c1HeRNEeI0iLoG
mjyvwqp0MlYTDehyNiZdlREzSXRCtIWL7mnVHCGaHXIxQx3OGmvvpR3VgOPFZIR8NQjcPby6zV6P
ttpCQ48KY9t7yy38ffRt4Qv9SZPSfbET7Xaaw5UZ5c6eZr0pOfzZWtiXWPSeb08ntPdtNU5b2fB6
ZaG6eIMYXm68NgZaKKhNvnQK0uPZhdq+iCJ4IKJ5zylXTMluBVAES2u/bbKgqADciQzKbQpgqw71
wx06PcBkSDz7XIhYP1d41Rt4GrNvbDj5guJczMtl4APIFHC4rhmcFYvusXfZJ4fEdCPI8OLWHrvl
IT94w8Bhh6f8dLbQNXNHwbF0oV1ewEqPFdUO8HM4VjoZbO70TkxMPgdeZ1eVhMWpH/h+xpFv4DC6
WdZx7/yAKauzSpauX01h9+Q7DC5xg/9tSeCPh3wB/cjduEa/7Sfk178H3i2PJJHNFj+57EtCSDoR
2mxo7R2defoIYaWeTVI/egtFO3LwTJIGdBkb3Qwe9h8ewe5G1/IID9B17fNNTNUDGplPTMMSZpsJ
rdOm5d/lPARZMSDXLVGfztAIGG+aRN3qGC4R2NjUNnZZlbtzg8ZNWINPWcyk9woP5HCv0ZuWgdKR
DZboNTiWIvOQRaQxa+Int7POpkMCOtck/O7HUsIDlY950ST80EvAdtAb6Jze0wTEF7QwQifRhvPB
ZBWMr0RuZAUdcTmPE9qTHR75OYPmaEVCoeHw21V7MxfuRtBo3vXVANoZws7VQOt5S8rFy4tqiDJV
9HxHDDyLy1m2eyK6YefHPlnNAfgXda+jF3T4aZuO1oP7t8JR4wCbj20B0750GGQn0NfUq28APNG8
bdvkEApOV/7g8WNDmb6nInnTfTdmTiMHAF+G3DL/2a0bPxemfnL7ZuW4zb6r3Od5hmYdbIbf8Lwg
T37vQmJPaJFrP/ptO7F3VPGdCuDUhipCo56m/Hg6WW/8co1M9RM24eTOW8QTulenjNZ8M3VWbAOf
4B7jYlX37ZZI8R4M4qi0n9uq2PCqvwVe5FC10T6Cb2pQl98qP/mYI/Y4EogxKsvzwditrAJ0h9l5
WWnfbv1BVbdOOR1t0a0lkTiDnVezUI/o8b9ZvPLNTHrDljj3Kwcu0ULsEQAlKeqJN2Phbue5uwkY
PyB83k1+uBukIKAdlfkQNq9lCb9X14uyoqx55lTON146Rzg17mixfHMB2YjH6AVC5fVUh2ifdx9I
Zdcirn8b7Twwf946zL8LYuex84M5c0lx1Cq+R0sHrJbL+8llTW7iClIBtzq20N43XGxxrLAu5nLb
tVDmL1ahSbKQKYKRcRujd3eWxa9aAAXgNs9spLfNwu8xvleLwT/pPAAb2BOoG4BYY7ECIRMEFLDX
NrjautX97cS9X2GsDqyNPRSyqzUc6qN0JkOVxbEqIH6BaBmNJ2U+NklOrPkhyXzjBPOxE8PeZ4pn
ePUZ3sGTR8sj4kmGHD++h6I/b5f21Qmg2RDN8BpZ57kNnTdXyuNMsSo2/rqKw+9wYL2tQxdOayP9
bD37WM/ukwT4AacCGLfxSFeyG+5LtMWVoV1j47/pQkNWqgSdldZJ5lv4ufdOuK5okjOcM1JHHUSp
cnBTvtE23tQAIaaOE22JQ3eecG5HAjPgRb6GyQIWGTE/owRych31tzh9PVTEvsKgG+arcr7nRt27
dQKW0wdslFsAX+i9Ee668uRW1/xmEeFt05Y3Eag4ZYWnsC1pUlpGz23QH0NOnyE5OwLdD4Uylin0
UMCUuQleE09rIIror9j3Dyb2bgERCUAVCh9JP/2e5+ipxMrB2qgBgKd4TwJ5U1NTpFFgTh6h37h3
Am6KRyNAmahVuKlNf2DudNf47TPcZ+6Tnq6XBGOYFm/otL1Z4NSOCBP9UUS8FQs6aqPlPjLi6C9i
12MHPvGLVn0g1wR3VnVAn9txuCs8vYU9+qHy2TEJ7SuKE16WMLpBc5SHHZT9nACsdoW4bQvNbzxg
MMAXR40eJ6nxbejH4z4Kq34dVFAg46i/X0fwsM6mgT+CwvgyMpRpQJW9dQExw+olD3DIPgCV+6oT
IK56GGjkXqMeQkwfuFaLlfghAel9oAyg2Rim01tTUm+tcKC9neP4Fk6hILpEusxhMvviLnq6ATnI
bm1j2k09om7WRrbGLhDLDFCaJdVBBIPvwh7lwh5DG1j48ZLPqMXIIyWYRVPL4JIde3fEh3e4Krcu
DpigOBdPA69tqsywDz0M6KTOx7DOTDu+6kjui6AJ0kWGJAUpk2V+HG6gzRSZO+BFO7zeVPXy4Oh5
gRhrfFmI2CeG3yEReHJ8/xVMpacJHcE2HlcBtOajYNjb2vdQAAKkTPtm2/5+iZ2bEEgiqH7ksVti
ieamqszrBA2mo1sfw7Jf1dCWp340bWYcdDYL1EsNsVujgGQJ6WfchznWdSgcvaBJa9kcdEiqAzv1
IstlB2PNW9a4IPpEZuPVhGQJaoIV6Fcp1dUuKMRhBm4ni0P/WyDi1eA4nwj2ULC3/bNs2FtSLk+l
7zl3E4ydMbzsmEJIfx/E7RYyzJukx4rbAymlaQ0tX6+WlYB+fI+4Cxt7/dwYez8s8b7l7c7M7Fkx
KjJSurcRBkM5u2tm9GmS9t+7ZXiOrd4sLt/q3nmXRuaIWRAH+qJcUUiZ9m7cb/1ebSppDqjTbnkZ
Hf0yBhcoGfbGMwfPTSBm1Q+atAg5SMVXKDWxQ6MZ/Nkrf10o6KYIfx7qfl+L0e6qShbfuXHMr4Eq
8S6Hcg2Xsja1vVa5lzi3TZ1sRAiH4bY8oCn1Ff1gUHH1TZEtMSbnIJIla6J4G8Ou8alSpN1RWcUp
vNNPHc7CX9mQYsVI6vB2Bv4JXu1gqnAivbz2VJw6wBoiAKH7RrmPzhy6u15AxArQjXdflmq4d2UN
32MvWNDngTGv50jnTBF4clclYEumd1KzeD+hOJq2M5foLoU2dhVOqsqWybwUpI+BalLvXhgg7W29
dIoGnoN5xvKZOWPmdZjrvC5E7g4jIhjnhOOqF2yhkt+SoNgSf17SqouSlKNdCZ1ig0wbmezKrntf
fDOsYJ/8Acf2T6K9Ga/MtisqHJiPjx4FfsZg8SfBQUIjmfXx/DBUWOqAun0N/eZl8jFkNCZTUsLK
ffKr+5HANattowoTW8c3kiwYWTJ6B77oSVgNAto0JHArj+59l/mHonT9N6Q7EubhEr3mGgVRO9l9
yMVz1dUo+QUoZ7l9+T5JtWqk3tVcZeB9Qd4EM6MJgCCXbiO63CRtsgKeaSPqooJelK8WCVswpVKI
LdaNwVyLIIVtURMF+S33AX7T8PcWUfvbuAukb920D7XcRNa+oMtzk3jmNYyAiqKOfa51BKMOeMN3
0a2TuMcJfVhY+mGx7R5jyp7jtghzxHsH6g9Q+IV4Gsu7jSd6CAEnLHIUprKw5+GAVkXkdSwqlYan
AKYZ+daNIKP0Ocwg1BCuQCm5M+hQSRt8HxC/4E/vGv3KivhH4vMPz/RYWY1dTUa6792CDoeuZ3Vu
TB2t52WIczfS0a5odPA5q8oBMi4od7J3xq0t3G4Tq3ncWacEEFxRdUg8H3tv2DfinhR2/JxJANac
xTda05ZE64CS8plFMI+A3faEzFBOw9ahY39TxO1w0I3T5mMnRmRgybKZCItzhPAe6px4aIk1MDMU
DjC9sfUGcXP4iMPj7tbzk2mjIE3Yxq1joRsuscjqust7W7ZbmHjaDdC3sMiYWBflQEgNT8vEy10b
UvoIXHv7WI7NnI3omMi5Mzk5VbzLaeeR53AJqsciMGoVFaJ7K/olPsDZPETfHDfe99g1RVaNnl0v
4RiviePqKYVvtrerx2J4igkdb/zaI8c4dkku0QGO+TWiOzac9JF5MwzNx94c/SnC0Y/b+E89wvtb
RDpyDXjI8o7sKrrDroNqi+41ObqaLXs6LX2mvMmmWhEvQzqttqOPEyTEs5ACD2ZKF+5RnGQE3qkY
nYSrEXHgTsOF+HHC+wrmct5PQPZBkNkMjzaYWi+L0Y0O7aYax5sehf07xjsXlvJ1dzPSUSBHoqO7
djGI7hFWlAAsw5Ijc72q2qEZZLwHHtkHZoOZ5GR1yJ6cCvOeIVs6IDdDgidVfLSkUiBk64moFdRD
yKx04a9YxNp9Da/3fA6aZgOzSSygnjR7biI0O81hkQ1FggqEivkmcrxoTaVDtwtypHVgrHphBRtW
kDropyQQH2E3wSHdMOdRQYKK7jdICXUc2xtE1EuO1sQoVbr285DOwTcbs+oZdW0Ou9tm3GDdBk0C
hsorWIOWt7EXmRW0E0saawrlgdfSb3rwpkcYFXuInyqCV67FwZQz+wGDZCezXMoNnMmaLu9caEtP
sy66T4iPw4a6NAhK4lLiclXnZdNcMZBwvAjoJryGOdQorFVdJYBfHI0Dqljop+hIcR8NH8M3hG5t
gDkwISxAU9LbCcB4BMQrV4v1MH2LuyQs7ua4/NEHzguDXGqVeM33qhVmHXWtgThZ3kKd8uybeONB
MYou9AxfZWtE5GXzqDQ2zVbcOcr0WTC7pwpGYPKwxmDzw3grQM1zMaxSZ4yPsTP2m0hM7q6Tw5Fw
f+X0Mehjw0APpcNDhCq++YgGhtdkKYr5XdTdCge8aa9cltxTNXZEIkeIiKZs6MhTx5KPpR2GDGeI
5QqNRSPqIsMAaQ+OwVFTmbFP1m+JRv+wLc1+ovZjaDAzbbKyynR5FaPkgla8+0TMZguHmJ84V6jS
bpijNWhuDDsEv63I/J15yOaQGmaFajFPppFltS6xmArweSx13lv4PQKWCZgZi/WtR8oxZwVow2W5
BezDzRlMGNKgLe7KoMpHRncjVlnF4yeEd3Bh8vMS0UOGmO0ZVlL4lDPsLBUrviufrQEZWIecg5xo
XofJeSJT827VgkxJhii8sU7prRLkLSq7XPXRoV9IvgDdnIqguItg454Cd1uj83i5mSL/zef2o4nt
tl/YYe6bBwiQHrhFti6dUzAOI+pgCHkazfQ+LIYlpWTSTxPIO3cD8pIyQzs/jDfAaFn5FGqpBFm6
U9Jj0im65lEtbnH28QtZiPNjLJTJBUCkN3wIlizxrVibxJIH7H/93gmN3nU6iu8k76Yt6ypM7RNQ
wRFekoWs0A8RsIE5lv2f2p03k2N2VYDwRNvtMleZ6si6dtpPI8hDRKINiJNNKiYw+JaoPg5O2Ofw
3HuSqnolmt+iFrG3y7Cd/X5OrQafICTupyF8E8xsbWVzzyRdVqT2LGiF5a0bVC3AoOCCBBiK2gVB
8YRr8YMWxUaNWi0fxiSlTVikxYQSrS86d+OWCh/EHW8UIpGVPnVKL7CbTt2eR+gwhNMq66nJUQ8C
Q52dmICL4y7rxJfdsy3a4Bh3ZQx8YP+iYpukM42PQ0y/lwzzHZTNPtWO6B6MCeMsaBjq6JMbpkoq
ggYu833oGpZ24HWj9rRqSb0jtXyCpPdDFuVHGyU/yIzKYTfA3rCU8sVp+58BHLWOo/HAIAyDbahb
lYGCve664MERzmPiQk5iAviPNWW2JAIDLDI4LA57fIZp6w1YISoOTYfs0Zthg7cJzGCAcA1wjdr6
v2qK4wQviCLUBRm4trIPKGiXDdb2sPdjtA0Fo0q1DrobB6ncHgiDMcPsEy9A/+EArWyLAyMWhUo+
j6+C+TovENig/jI6x25qm1tsf2IbFy6BVpA1E8ooGpQOYmitsyVyQCI1EwFJtmgQyNQUANIRIqG7
aPL0uh284MU1ELusWqTgKFXRqjsk4xI+TQErKOQpXnEb4tARHo1lYH/WLZ/eW5hn/J6csP4g4BkO
oGw2oE5yJZ+KphDbSMsiFz6P7lTP+00Cju1TyMYOLK+YH8GNdPI4joqtr3uMVz2ALZGeUtY4HXuy
PC1WwkXFg8HnymWApmZVFfXleiaNkyNoD55nL0QRk4X292AMzwMYH701U88fIWtpiwyhpHe3lAqY
kpI5zU3nTP0z4g3UHKRXYHxUpP0gfucGqF21zc+FTUBIovK+g6Vrj2qI399FcT1siTLOp0C6nw1h
m3hpF5Ny5xlngBSTzt+rDisUka2/EuAsPPLaUTtn8OmY9ui317kuygBV9TCMybaJ+VTnLHRCe6uc
ol4V6OAClJXXw6MT9dsJQdgLyi49QwtW325syOon4VFF0o4iv/MU1W3eDTzKsRsGazwjySN3cG6C
CgKFDI6lzZARxF+4JUDIXmIcJaxdyI5ugW7tx3RcKg+UVRnMD/PQ2I12vOJTNXH/0Q6yQokbcVAe
uhVmFffsBpFpiZImgMAZ4Lj1oe0GlK1Ui3SEzaPFrhL0rFz7fOIrD7JnyGqIv+wnFvawknTDrXGL
IotV7x7pNDQ3ElvUj25ecG5ddcGdmut51YdCHO1YLVvHURqfdqSbgY9TDk9KKFmbAbABbHUrHCFr
iPFslAWscw8EfLisqSK68ZRKjoFx7IdxB6Q3TS1allLrDGunZd1DTxNvFZhYw6C8oM0DLDSxw9pG
9IdeCe++71vQMbDcpbwHCT2NimiEHDMefuEARO7sNDigo6MQXwkEnKYVyzNifIoWBeZ8s32FKD6p
yzmfxpbm8PwsN4WoyH5cJrHp4Q70hMGbvClFqm9oVwIKV+EOAMCFrictCXV55tbobUU92XkrwyF+
04s/5yyQYPFK5Qmso56ZVjATrO4l9M+/vN4wvMBKfjPUT5D8zXFWKTiAR0xBSApLqFvuDgLWOSah
b7GM4UrMrN27Zd+/MiWGn1IStu3AYNmgp9xsiIS0XKCisDZdtOw48tgfJLaQ94EGQneFO1Tb0JT6
pqrcYMvgApURRhA0InHeVP4838wxQKcppcx7dslkPkbAdj8KBDD4vwFC9zpS+nHCj210Y+M1MNso
53JAeF4hJaw2ioIL7BEB7xSZLK9ww2v2Ti+Xp2YmvQsLWjWic6GJXVAzINsX3zof51s5ejmYwM4h
XZR5ard+5lZKDQqyh0RHeT5HXANTOlMlst1yT0IcGCSO94bGbkPXJgycwzAE0POEreJ5YVT5yzg1
eyfFPNz1bjM+2R4a6LQy4w+vLfs17UB5DlXDAXIBqZRENeSI2j1FiEn8nVuDM0LlSMtWSgAycEcj
psdHDwXL6r2CnzB6M0aBOu7c6sekZxJVpFMJBMIlns4JhxZ7HpwsQm1zVdcVXc3Smaq8g2nhrvDc
E7gSz42iVFHwQ8BPkSAOolKcQTnPCXXnbCI63qu+H8DmNqLHyOMJ0qbavyskFojMQf93uSJmXrA/
8Hjy01Kz+QdWPXsEULlf62T6Qd1oyFuoJVZ4YSb9H2dnshw3jrbrGzqMIMB5m2SOytQs2fKGYVs2
R3AeQF79/2St6ihadkTtqiuqU1KSAD68o5GSOBg5hdf7uD2tjAiOFFjU8Iv7cerV19ya7VuzHIxr
VKh1XVfyzohLRpKh1/epUmT8TKuj3GudBZyjQRU05leUJgMWTpbTs+bspcNbvutkIXRQfW3bFsx6
At8LMEOFXSn2xVDf6x4KaLIOjjedE2sFuM7o8s7mt0kbeyrFd3OsDmzEZFv71vOq6wk8obg1UEdf
iiZd9wWoSQiA8WC0gYqKyfsKr7btM+PG5K/YrPaYRWQ0V2FQ1t9s3f+yKbinmyMtkDoFa7SM8e8R
fTgAkLfzq4b47oT45dUechBU3LYLnD4Xe9dhiy2qqDIrOiHK8sCn9xsp07PZtTeylAlXgrXbkvF7
H+vUZxuYCAjCJrC1M9yPXr3+nFBzT5DMYbHMT0vD7pQYxkPutjlPTn7ze+9GgN9yrSOjeNTmO13Y
3AVSMC21Bt8S7nxcNWI2z8xIQm53HBm1EYdLIr40qqTHbbKJ/0lTxuD2dfLt05oaVogNZIpYjT/g
38pNEkBuKP8wEce9aX3OgqSpss26EtqOhIG7ukn6g1l3PzVH6AaVp7Hp2FaAvUjrH7qRRoMing6L
Mb4EXp3uTRtxkbvYR5UUj6QxXexEXqw2+dERlLYRguGQWz5J9uONbU+k8Ltr32HQNcWBB5zcr6zl
eyvJnaMgF+Dgdu21tJpRqbWqhz5J6XhiytnK1KCwOwWTtYV9n+Ve1AusY0mnu0gqebYVuFZsJwi+
Mj7BdoOfphZeqLlTRqspd2Owdht7NU/plfflPN32S1CHENAubGXfRwoL5sZR1Ts3cy7z00rTAakI
EB0A4Qsg2GYIpqg3HVJaPfe9TuUdwRnjjavz4DmJ+3hLCnpFL+zw6rUaSgQ1QV5mP5fAcHc56cTH
us/EJjdHBYlet8dyMfKwMeBTK1X7dwTij0c3mPCAesG0IWHsF//XYhM02ESxsRUb/iASzfU/TQZj
vhNFl0UGC5GGDOHteuEYYZMuTmgRiL3lSD+VNLAcltV8Gv3C2+Y0JVx63wKJdYq7ZHRfqiUfDmat
rWNV6S9xa7DTNukYQX44USadhiMfBDaTmKtka84RbpYhzNh7t0I3z7LIqDglRBN9YiW2aSb7qErr
atvLtiLhqyRP0OkunsTzXHCL3ei4tx84siI7UwGxD65xrGVKcpbSsByNTxa1U53ztYaiNnkr5Sjj
0K/j/qgwaN8MVj1uUoESIbdX7+Cm+bcm7RBI2u6+seqKrD8vPbgqkRCkiRMRrC/D3KwkT04H4Zw2
+9iO51DX1VtLWMZmstZlQ287DOVC0PjYjQBDDeFmEKM/KXpM4Cf7Bz+lAJCVVD0FK1Sg23c/eETG
pvd8AVZDpoCN/HwaPCusrfqnGws7anNDb/q+fJTF+LIMtb3J4MnCJfXqyG007H06yrCMR9BzjQYm
cQqiqlOWmWPxfaweVC7TyAs3oeLGNuL6J1fTs7NWX9fZvt45LXoyqsC/b3L46KHYNpZvHGLHHrZ5
0AD39DD8sOkrphrYAFnoYKv99c1vTHVeCY84JjIZfhjeyNnj+XnIbpifzNjmkm+WbshLTQ+Gr78w
fdfhJEmprD1n5kzu70QdK07D+o4a8BRgiXUVr5TdaoHlW9qEe5siiyyzpilBMeKqRngsXfM78099
wUs93mdcJ8JeoHUBanpVBgvcdvsBrdD83nhrd1tX+bIvTYAv+lTOExkO/Jfeb0Ks7bspYTCyZG4x
J2Tcyxf4qbazTDgeHjU5U1wPhmmInKHuQm0CejjcLNl3rjuEm3A9q81pvyBz2a5e9UPFxK/z5nzD
Vzich4CE2RIoNFOFinJj/O3JhjfF5cWqxo4bQH9suumSstA4PdphW7KhQFbJ6rWqoZWVLdJoHZKX
dLIvo1yoV+5RsDu2/Wt2CXS2+fXoAXgmOHznl+qmqjBMmzGHPvDJi0rpUlvWwtgUjvOTr+KHW7Ki
fZ/bdpapnw3dRHFCaY1d/MorFyCwNV6btes3ZB/D4mma0sWyzYZm3lqTTveF3dw6U8nPNMedMToP
ZhLflGTth2XZZDtXaxm5zAPkMiloFsEixxz6e7GG36lezy09mBGp8QPagMYqNGmEmfgF5T5wNzcD
ImRl3clnP4nJCjRmR2z5BHlXO727W6qBSz39D5GzMoQb2If3ppuIeifSnKPV6tE4sX90eqGwgikt
8opVnJkpazIWx2TnwlI/E8i/nrOk9g54PtO9Z5rJtg/snBKRtP/uSTmdzRWZdOaUw9NSqPHU1gxi
jFAx4tyinb1Tl40+LYqtX37T1kgo7tgNVK3UKAQMMXOgL22fh44L8tU3vO8chEPFPXt4r0jEm8PJ
s5NvrI1ut8ylip9yMHyQrTwrD4N21m9DFUMwTE4/HgMh2zJSeTfug4ZqVcjTgQht9TNPHe9mlo6K
mtGUF69U5ESoXr77eVs9gHP1W9/Nkfx0lvoBpzsfxqXW267wW+J7FnEQ4DrEGMbLpmAwjEDHCJKw
65gn3NP4UQex9zUxWn2AlSxodqyTvV0Pw85bhnU/5431rrtpPWVdnt6tRj/uASZwDw6Z9bZyFvwk
vzf9PXYW7MowN1s9G/Iwar8+ZEZlP9G91Uemp0DuKhQtm6BFWBzTYsGEJ/okVL2XNpHvrgZ0XNwe
qm62oDlQARSbRmUtCgiPf4ydLNuVV2iNv8nYeUGmLqOfdMsm13WWk63lJ7cdIZGYbrJ+J/pevrW0
3k+kHgVWGHQtMUd5sz7CEpck/LNZgqm1jtzTzN6NDybMEzbFySauva8V3YoL0jjVjdayMUXj8xJk
FSNPuSQnWCzjm1dXLdYix1guqFlIRByC9CnI4NuK3v6Nrnr4zVu6bECPdUSBC31ELUmJQSbBccu5
Dqur7c/O3esoQue05avxq6viNCytft4NgGzPQZFUtHZYaPbSLL8Ek188aQbtix/Qtcqt2z7kXZ+F
yvGqfTn7xhnLTr5HgBCEZlpHFgem1dh9GjUO1SULKq87sCcDsttx7cM01/LVbV04yL6DXrogKAiu
iLlGf+wAZagrjNMuG1ZYBsLZx8cp8AAZ+rXcOrme9onFoCQAKaKZOl109EXqHZN4Do626pufRmf3
2yUf2ShKs32V3tQ8DDKVx9oOxldbz/q+8IDQvUkgRo47oExiG+ZwGRt776SqZtSf0q3btJQ7zTWC
oXl0p6PJwU5cmpW/E89IUJdlinMhRP+s/DmNNO/oNl9qeah11UX9OAkqkYZDP9VNNLu5Ckk7SEOj
rPQWadHyxJSIELHxuoF23gwkeUm80AUOuG0KDphNi6f7d6wwoa+Im/Qm8ZApOpbJX5UpeU/jtgR3
SJJdIHLj7C+xA5JoDPmz67jjaUqzbo+2vj/qaZjDLEFilFntfOsSzLe3SBLdZ1jdn6QitGZaim7r
OkNFbXDTfaMVUHAsBOrWWVK55YJS7kaA4I1vTTknz4iqDpHQphVGTJU4bPnst+WBePx6Z6Oj+J6x
U17kwi2bpZ7cVAAZO5ufeY+wq2cb9snUmjnmxlp2TUSfjhv5XjZhCyZLZ+xS/W2QCX0/eqbqBxQ3
Sn0b121nADclztRFRWJPzoYVyvi82ibbGveM736bq3MaAOM0S6qIeeXyiJJvMUJBmG8C+3NN1aE6
BSuCbsJK5VwQiiA7rqy6c9Um+aM12DaDTL3eZDl2DciF8tQX2RLROWDfcb3p4f07RUyNX7wFaCpu
Cj+mDIV2qTCYhwxi27G5hMAQreOU/gAhYqdNly594PJc3Gql8iCiVo+mrWKgKqZ05qPOxy7ki+dr
nedqD5aGkqcoxr3HfnUT2LV9GlPd7B2vq78pBdsoumU+CxtF5MYb0uwu87ip42kZjrII9MvSJ1YT
uYtSFxdR2C9Xo82EO6TSypvvRBFMyAFBhhGt6gJOjyYn6TNuW+OONgmCxkoRFhoNymJFvo14v4mD
B4NBZM6qMI8b9nEBuH0dc3XX7AKzuO39ZNhXg7GndeIhD6Y9r0nErs1NoJ1QiUIDyp74Id1tR61P
HlK/NSkiEl5OSQFZXQ7bbvRPFvnrFPBABa+neCnObWq2ezM3rspoxbTaHJPJoizHV5HOrdtgYKf2
TINE3IzRzlPFA44wpsHMvecJXduz7mQsWXoUlBWJpTaCTOCiKe/T2QyFMT0VafMQr1AczXDfWtxU
nK65DSipRIqU2UdHJfSyqdHfZXlwqxbZ3XhsYtuZFstjCVccxkZKB1i5L7LsUrTOHMbo4CwrvZB/
Jza1GX+Z5mFnWn4X6RkQC+KQxi3ngn43OcZ2STIQVGCA6A3e1jq4zL3oPMPGrl8IwDPPs2WIE/bn
ZGcWk2A7CQruj4X/0ujae3QH4R3res0ftFbWy+DEZhD509K+E4gmblpkQ9nOGunJ5m7YaA1ogviX
76fw772qdbYIFcWGkW2mMyQZwwHNckjXo7drCng9Ghm7E02qZahZPJG2Kq7YzlA0EQI9b295Xrkb
msQ+KZsgPik9L1QqNvZ5H8xR4sBKmmXB2ahQsqQCQrJsr8Yt3/X1YYpdHQJ12Lu81c2ZhvIusrjM
nJdWzZy5hQUkmxfPcljI50/Bra7qOfTq7ktsjc2T70h9267oEDqyZo8Z4/tpmtzl1KsUFSXA91YI
Bu9JOfYbDPV4THxv3EvDK3/Aql9rgK+oSp/jVMKgYh0FCjfwQ3vZ9cBnd7bf88dwJ8TR6dsvBPX6
25b7tYAZXcb9mpUu85FNqLSm9i9cMjntwfcYOV2ipg+inWpkldyRNrAL3fRQYnF9D5ZWPOSZ6GCU
XXXORon4xJ2K72WmvUdVy/EmCFSJE8wb6kjWibI2WT54jHy+UXob1fV25HYJa9EjCeXSmklN71pg
b5dKKJiZ5OLDNADfOMvJTaGjM6F+yzigqKNQ/fcREGsXr+pVCqhtKNL7wC9IS+ghPvxgWi9W7rBX
VG7T7ToEz2z+RDE19lSfjAwqaaPXRT+CehX7JVtJKWgXelM50LfEnqXRHLPZlhWEXB9o/47D7mrH
lHZ9qTJuBb0sMJu2AbjGtIxhlirgRm5bkjSdwbitrL775XNmowEa473dlM3Rsns6pUYkNrQ3xtlt
V/rVDrFxvZkJLvw2UOeMX9Xdg+MHGcbJfH5Bp5m/S7kSKpbRk7mu8L+FNSantPJ+d2n/yO+WHzK7
+pYFNZ0PZhmcF96Uu5bIXb4GC5kLSdJD/TMbveUV4Ok+s72Zgs+R60E/1oe1M9qTvxbqaFLkF66p
nzD62eMWb2u51cWsd0ucJod8nZZtOVcD4HNQHlef7jDUwRbyrjXlGEfASwtY+swG06ILWNqjoF/m
FAz8slyf2202V83rWPXmdhaLPsWJWx+NRb96U+DsFPeFfW3LMkRp+QxYj9jeZ7QNTFPdquIq+1id
+AER+HTXFrr6vUjUXEU+uOHcrnPUeY6/r6qaDSPFbFIxloZur5DqpImDuJ+AJitb7HA1qQOEs3ef
jDHD2hxg5K0dyP6e+8c40qHLiCMpW1uK27oQZL72fRs60+gAdNoWuMPawrfrzL7TSedxL6+yLTnO
fBduEvxss9YD/i5+Mc4yVHTS6Y7aXaaz3TeIEsBhniAEkYs2XRWhTVIHw6a10ZhmTNeOSu+9cvUJ
Yey8cAJAe+1Sf3z0Ots8mMLPL81PcGJ3JxtWhd+BgriptM4dDOOjMyZ6MzTNjdPB3Fb9UrIbwO0b
VgqlYfY6GjyHX7Wlb2WuUW8VdGgJm9bAIZ8RBjSzeEyuk7qTo7cyFUvdWcQL4sBdLdtHY+3fsnR5
cCvvoVEu1mENdlGWpwLltFibl9ZAyw1udNt7rknMuFUftGua20pQZehfyViuH2Lr9sHJ6sW9M84C
aCv+PbfBTvE10ZDOC+WZV4hzsPa8fI+lkT47ZQ5tBOE3FVnNtsvQP/aWc0lwXG4Hyiw2rsqmi6UZ
dSx7PVS+gcyxcQ6MgiqC9U0Pljs8JZPGIGaym8cqJ/PU089eY/1KVPU04RlPiEQ1XTiTFa7vuuVB
5K/DgyscNxpLnR4EMvkIKrK6OoggPDPtbkcWO7Ir+ZCg1BbK3TplqzaykXm0uuWbSX/TJjNAQTwY
PuJ8oQ8SSqx6KVk345MBX7mJ8yHdEalXbtslhyWofC8C2LI2wkq+Ey47gm006WbOq3iLPhcmnGXb
jgG5GJZPmrxlsIE0sArzNADuEokPYaCXr2M1DFudSXIz4uUND+pygzpYhVN3pdy6tNqTXN+ERe/E
u4kgOaBGD6VUhb1FuElzXcnI8znFLnNqzAevR6DQ4sM6cEWoD15l3XNWI0ZGY8CX6V8Iur1qTRPj
PKZxtlOJj4gdipIk4+KLHIYWZMJ6NfqM7Pl+PMW+/JJnqF5asbz3cvjumFjfGHOxHSDw2TLAuEev
qTjIpZoeck89x7X7Nekze1PXEyJS6R1tmdyuBmWEcSXT20F31bbQrQOtz2NwUuyH7nw9S64jWdKT
a+rmSCY7pqBTkw7GBk3C77i0efPQK0aoPFdmhzzeDD362rnIbuM8BZEf0G+Zk9WGkOZmSKgZlFST
+Ruhu4fKTp4INro1DOdbOmYPa0GvwpTHZxp5O+YDwO5WIAW9OokcHA9nn9axO+b728Y2wtotvq5F
+8ae1AIydfauprX7nLk+UXhqfhxL9J+yiPVBWmbCrG7pO97It3zMt+niPvfpiobEfbY65zZY2TdY
oOhBi+WmW6ojKchHdBtPsvLOiEn4dQjGDMcCLlfqPo8Knb8hTjugb7QiOdPaUafTbd638AOMDLsg
MAFRs/m4WqtETqARu5G52ZtgqySUOuHAU4Rfqbl8+922s/TPVsewKaZOv7FO+z3xM79Rgu/m2X9d
CPuDsErvDNuh0GZANiS51m2UZb/wIrwQ5D4fSlM/CTir2EthkHv30ajXZzTH8RZKI3JHgTJZ+CON
jl00B85rZ1aXeEAI3dT8irEo0x2+MN55r/p15ffCtkhW/tCEczG+s8ci39Bel4eBTJ/mhI5XQVmW
GCNXGi9yQLrv1jsXMYINKBZ6q/rekHE5r/aWezMbW4FHZ6i9l/SajFH6HNgxQh2k+/yv1r9TONUQ
1mjmirK5d4V3H+NLWAZzZ45kKZt6DnPhfA10sk+D/oAzKxpS+4gCkn3AXL7WIkZtSo1EOK2JzxAf
X7ox4Eaz1vsacu8EtczY0SME9tCD3CCVfYGkBJ/VD32XfVtdIq0nTDos/PK3OaI8mEwLbLItXwlw
vIOAxgJqgUYmbY8Lp0xPLPP3Tkx7LfT1QEekzCGHBchNospB6FgiRt3m0oUEb7lUN03CoSopzUTq
vMlrhtxysboQUYGPbE6Deo/KuOR5w9lZ8LBs/w5R/gBo5n7pJgRuHpPkxTRqfRfPDpwMIeFbz+6N
Y+pLIAYVmKhFxmFXqYENR/nBDzQy4pDFA5orOuUUQcunifZzZjKv2a6B/GK0OaBwPNanYIG/LIB2
j6oBjxEUye76zITOa9pfrlCzvVFBGd8Za8Z6T8A0eqtEGc3YNrDkR8e46zvgNZHr4YK/4nFWOXxt
AA+I8Os1V7L+1kFyHWHCq1MXi29Zh4NxWGMZkeXNulKt3iJAEe9jbaBHauAguIRSzwui/iW36JBm
4Bua9bI23Dpa5EfSWx4sTTRQYEe2wQtmUn+9AfB7Xgyx8xE47Ze5FydAF/NcrYtzWgUTaTUBJEm6
t7agh1ZYxcu4FSh+ZdPvkWE9tV59bNXyUFbXlu+Yuc7S+NgyY7xVwjoZXJS2iAp/dQaGzSBJnsfO
/iENoMBiwFk0enrZSSqtN6YxvKVUFEQSjjykJoq4oSbLQ9fH5Jk6/XeykwB6M3DXPg6svTArWHb9
DCRfhIvHXgE1xBinoaoblG87YIdoTNc5VEVJf7YL5YSxgkplmTSnoLKOcE0L/opEh/4q3f0AKbUz
MDhksbjrneyHuNbUuNfIxNHsDHATRHZBk4rfaTNfYW+srwklyLTAJN020fhlcVkDq1GxTM4ZSU+2
KdB9ko/1MGf8w9jvi2q8X0rt3s84ezYqtc3QATeKJgT5+wCjwXNtj9bJpER2W+Os3jjSOJPdcVyY
aAx3ltGisa65LSp4r433zNy39ZTZ28JdL7WlH8inTE9u0X/1ydg3vPSYLoSqGiDWSJN1XG5diiWa
2k4iExKLTcxApeC7z+yVj2VgP6Ym3bc8k2rTWNavUTpfl6bNI+D1Oy2sVwVYsoOO+V0lK0OsYl0j
vs/q+okb1n3hi7MfAPnXbIkboop3SUfCH7F2gCP5MPFwuje8cTyDBvGUT2WrKbhMruZ6nxc1yEmT
nblSXIbOXKLelkckO7+9eQaPqX/BqiLKnzjO2qx7SoOh2aiaOVnM2QHB37DplXNjjtM70PrVGJTY
AC/Jo2fA3HuNfkkm/tS83hO3cXEd3tjCBWAwLqvrv3k9lDSRhGA4vbFJRjSpiWGec1M/VKQZEFJY
n5dRn4yCFGnKpmG8veCUpYxHRL5jg4kpe6gHMyxM711k41t1fYIyhp3CmiwX+yErEZvNcjgIFklI
cfuTrM27wRPPCFKedbDAxosF9elwugokN6Jub9ZVnpd1CbskOxHVfq50JbA/eYcRDAiT+0W4V5V/
SSeudVrYfLuEVuhlnG/MdgJKqxTaNLAkm76BDZFmT/mwvmOQfO7tGidXpW/H2P3Zu8ELUXHM+UF9
m7hmHXqxecnLBETFu/pnbjtPFtFyPbeU5yVhYcGgywoyyh+dEx28yCmHuUJ9L/LMeWyRSuzInJkP
Ru6JTWW5/atbeM1dk+TYvNBVIXxLELstXsqNyFFUpiN4tntU6gN6wFd4jv7surm4c2Oz+m109Uh4
EOM0duXrj9aNKM/l6hX3ktP/p6HW9lHMDFuOVsZ7P40TqdQzHJ/iBbPryt0aUwxhOlQgxX2RXkYL
XzOJ3VipXRztx6l1xmOPjnvnZZajIOA9Y7dOxOG7VkebExh1leL73fS3ur5ajZlXQKGzxxXK7arP
TnZT21ghpkB925senG1u49lazW7AHl8sDj9i+S2WjFnGFuqmzhtx+n9N5U++mzrjTQKX9aurEEJt
ECCw3ea/MATd5nHwfXA97y9RDZ8EZngfkjkKr2hLz1fiZlGBuzGD9H027TrMUPtBY5PKP8cvfw6F
+CRywrv++3+lAmVU5FT5uPKT8B0m1fg1nzFG//mzP8nj8D7kcXQ9MZYzJ9pN1jDlIQXOSg52iB7e
mGXvcBX9S/DHJzEv3odIjtwSvp/MZJCP8VO1nNv4bs7/EiH2Tyj+/8qv+JDJoee1EL72rzlG/Y3R
97tpzdFkWzLMyibKs/YETrtBUbG36CUWKQN2eo8+7cefv8PP/rQPATxEXKxdUzrBKVUvnffUmUAm
7//po90PaYTaMsoe2qG4SdnhO7rtgu4nho7/9vA/tqzG2vA9qyDbNSnlqWR5tzkWvumhFY9//vU/
ebvcD3FcDXZVNSdZcuOJX5b77rVeSHRfNT3/+eM/WYLu9cf+a2GMonDNQbflzdpCz4+jCEtzPHgy
2TkuheaEpTjhf/tJHxY7gV+kyWRpcrPQ9QPQNoBsxD0aopLLcf+foifNj/2p7tzVwroGsLb4tIby
AtK9Ceq/1SR+sou4H1Z6u4z4teaBiGmtd2RWbG37byXSn8QsuR/WNhJLpy5Sh+DbYry1cvVOQxqt
OZw0OC9Gzmek+kgo/1bs8dlb9WG5ozTzUa6vtLCKN9He2fg6qv51nfu/POzPvqkP6xnAUqA+6wjp
tNf1krodGDn67+9/fpU++XTnw5JOBkSKTKn+ScXB1rWnhyDXx//20R+itPSE+CnIV1KyV59shmZr
VN5/Spl2uf39/2utbm1IZEI9Tn7MNcKexI0j43HL1PqXxfzJLup8WMxdW60+AW7jjTWaaoPDE6Wl
oygKzf37P389n4QrOR8XcYD3DKO2uomXJWWUjNMn3LLpTxfgbm8CYjwGudvd12vjX9YaxPy/bbPO
9U341zaFeKefVpeEM38BJTWlcVuTq4bmtJ0iNf/1tRXX9/N/HIPOhxXeJ93QIy6IT1oajFDF3oqr
s2FqktXWrwmqW2GVr0GdbTssEX9ZK/5nj+3D2kcFUUmDe/VNQFvdbdbPzcswOR3Xc3Q0m3qdy1MM
qXCIgf2eM/K/dnTkIdDFeh6WY23hMJBkfbt63lbIv++cwiAcRgRYhhkXmsgkf84EnpnnN+wXclc0
OQQv4D7QvTdogax5MZ5Rz6/nJhDdrY/IHWFUl9wwEYMjDFi+bT3onY3b6lau8fKk5rrow4CRd5+i
jNra4/xlWAr5NI0zinXHZISc5/br6rcGnvDZBwXUtCui5hNOekYVAAzizMV2HLDEa20Epx5c/QeE
gY1U23LEuVkTpJoWN/7EsN98G0VpoNLuizOa7ilY5ZV8Lr1tnfb2BimPuVW9uRyDZc6Os1U3m7lE
5lF7KCTJG0kOdBfioRBzc8TZYBwM2oGGUHtjs/Wtyj3brjUgt7YxirGCznaZYJrLeOvUhtmc70Mh
s97bQF+7xC7kxSd9o4/+vKg+ef72h80YYqddjCr1Ty0lZgMqvgqwmAyBv6ydzz7+w16MKnPAQMOI
MpZfFNp0r72V098+/J9o6v+xYj5WBy+rQSl1QUpC7au7LMnuRAf8BU34NsxA8sJuIwQ3W8wPcBb5
0W/jvxz1nxwCHzuFnQIUvecSSsbboI+V0SQHzbD0lzTXT760j8VG/kjwCF55jph0KAjqaR+D1Xoj
jeM/1dK65j/f5792tFSjqxk67KJrgNAP2gXvZfK4Aujv/vxWfXLEOx/eKsui0ZRQpOBEYC+oTRla
5S+T8bcQL3/+AZ88AOfDezWZyeS3xI+d0DdQEZJmy1PqGOlfDuJPfv2PVepjnXUBQRAcxNOXpSH4
gjScqfkhi69//u0/ecAf69QNo2nIuKOtwhHj/bpSA4aBbrNI9+G/ff6Hwz7oCA7yNb+/8hUBTuv2
KrfGNPXfPv3DSd/XZOORaUFcpvrSE6DSqdfU/stni3/60f/Hmv7n3//r3UQTbNIVgkpzbeCShbLG
u3ladgFWBjKR1IQOK5C3s9Np4g2W9UsxTcONMZbxrqPC76VebbVfraH9EcxsqMU1iUQB2UQjHgWy
v9x4n09Td46Tq3CjShb3IbDqeIPJsWcbsVALuETqzJ5WEaCafZwACoAtuiw41MVMfykZ8PAChvmA
7ojutsF0f9mcS7dmk6udmK6+iFXEYVDX1r4tRB2t6zLdVBKTdXcNJrQGcLLETJvQ9uFEMWnlFw8s
G6Zp0CWJX5jrPTkaV1VkvMfWgGMs6fNTzKfuodc0WSXu85AL0hMrLyALu8HWKGUQ2SSNfsfGRmNR
kdvNniy1+KsE9rtBiO68iLgs73TpozuliOJWWGZ3EEROnFfQ4BK3RWvta3QoT/PKQYx6FkU94QWI
pIT+Av5ofzWKoLt1k7RsN5hwqoOf0jGdomu8a6sAVHNpHYJMxvrRKwfqLZp2WJ99214rTL4m6NMq
qz3ix/XRXrLuJFshgcVjefKW8gc+uRjBtisagjwMdciR4b7KQdQXt2pKBb+GuhsBKclloyD/T7U4
/CTiwT428siQwYjX2gjQKJlzsOsRv1zlQAoNWofRlggdKGLUJY6dFVsk6JAShiYWxMopMe6tHDvr
AgwXy7ikm5nXxxLlCG6apTiNl+A4jIgBlzFoboYBUUWgahE6Y0aoWBWb56T2yZ8wQMuEb6dnLGn9
VcXaUvvpEWbtjai9Vho4h7K3/hbue13M/2Oh/DNG/muh4P1QsjOnlWtU+bggCKOOr7RfCsP96Urw
9D8v9k+G7o99CrjcimIlq/LGKF6aqgq74i2RT9K8L8xbMd4t/8fZmTTHqQNA+BdRJZCQ4DqrZ3C8
x3ZyoRInYQchdn7968nJ0RsNVVPlkw8waF+6v06WEjQMI7oerWDDcyhCsCaDCYDUVU+AYq/i6Nvl
rzAN6KeXfiqrCpFtRQT4y5FDkBUKCzCpGEpkEBXE7XVv0Bbvrj9O7gTh3JH1X9NsWHXYZeW4jujC
hYowLXaYtlLPuVvPaIne0XaHl76xf5CY3kCs/mERZN07uCbfyF4evNL+06HfbBKRLKx2/ob8nmlq
eiZFVbvQmbtAVDPc4t8gEaKAu0EAIqeYO8EdSvht1o3lU5jHfAvHhty5Vt1+kfAJQGIF05snIBiM
kAa3x3I8/OgYfPClLWEWy4pq3OPeJb2FaITcQJpuW2tlTSAAOaxR9lLpGZoX1aZEIEML2Jps/xgi
IS2gTp+9wY8av1Tx6VQ6jrGh63LprAsP/jSYY4DrC1PEY9owCUeQ8HyDtKnfVjQJg8sNxrAGoNos
ipi/eaDF6d4kc1a4ulhVEOxki8fbhn5LT6/91OJx/Bsj6RNZZ0M6tFuIB8btkNsYlSZonIraZnvi
TsOxsRQ/tqRu6oWCNvQ0qvU0hwF2NDSed+TOC7BWbQmjgHcsneHK52v9rJqakSHKDr2AqDdPQcsb
x4FTpyAyDlfWjNbR3MjuvAF6sCOuXTdeLbHvhobmZMO9XPOmItIWx5NT4B5z5gIpVpYs14i77h9x
4F3/kLiEhC8DMqGF3f3ZRu/6OtgcV/UtC+GZD8DicXDFDA94gVT1y59xtgHj4VoLs4XEcsbh7rGe
ubeCrv5LWYK+n8p06Yrm7BuYcE5t+1MbLhMkZE8pw2ab2huJQVV5OLGCmvCKD8DjteO2LPGwt8Yt
YgCc4Z+RWO9yLJ8dmMYvP/5sD8TjtREncTpWWEB/B7kHY0wbHj2aPQztuEe8+WNSpMgpUFC68x+X
X3e2VeF12ngSplkyOBNOi4DB2kwC8qoK9/+o8ZkvhZicbU54hVbjEUGCq1VU01FUEOKG0D1IYBQX
eoVtqm1t5Jg8LPVhjCwD+GaKHcgU2bEGsQDaEYHm5VH7j1viemvTpYlDV6FngQY1TAQgdcUj9daO
ITtQcFACV9Ts3WEMgo7LRWv4bj0YDhIpjwg4rwNrrumNohaynBNIJy8//dTc/je5MqGnwmUpCGA9
BIVBHju7oQxXVQH3eRzDsQuu1nwLzOlCizS9SWuRjMU+Bh4cj/m83docUpicbZFoe9dl8pi23hvo
N0skfENt6nFxVt4XvJqRR9KFb6rZz82TvbQ7N1WH1gyb3iUTwbgMpFx+KyPyNtYQmlyuDNPP1hoh
BOClR+bEPQ5t/NIm/RM2AL9Yv7iIO3vGi8rWpi8PB3ce3AfYE7TwcCLqC1XtnaJ43RIC9rpLntlp
NAUkx9qKqp22BAd0C8u4sxsGKJi06gfEOa4GGjlHgmSsVcwAHEwnMCSSnaphPvXYNYttDBPaN0Kj
2/ZqasqASfEH7j9nNcP9bMEkuKrD4vflijK0Zcf5d25glXCm1i1kkNr2eqr5tCrhne9wngVyz26m
HviMD5dfZWgTjjZfI4/Zh2c+qgLQQTY0farZvKvHhe8wNGY90tLrYFWkqYfzd5i11k3S5xukdSzM
cIY5QT9IrAa7YLglpscWCQcpbzeNfJxwGl7W48IbDGWjnyTOOErJwlmxY53NPkA2zPoCdUu7ayv4
2C4Xv+kjtKM+wNfytmhCemzg7SINVO384EAc6qh04SPOdwyh73HhiIBoh7iglcUdVOZjlgH6UObZ
E0R2MCbkPYyTTtcv7BQNRaZvdNtZVW7r2VWgZHXsum7r9/yLNSzdQhuKS9+rzakDWw5x/CPORup1
mPvRLWSt9hY1NYEc4yyFmZoKTVtvgKBkczelzpFWNfIHwO6jXfiCQ7dDG1aPPM6Hq4YtQU7l+GkV
qEZwUmjb0GMnoKptoenqQS8qM2htC2dv5d7SRGz6Im3sj6Z6LnC+Ro+ysh5x23R0gFWFB+bHWE6v
BNLgy+3ZVP/03+8BIV3gEKoigYx+4AANkhBgeaCgvfx0w3hCtHFx6KH9m20salVSBiKzd5bsFyrC
9MO1cVD2OBGzHFSE9OLXKII1J+nKVzpES+sT0wu0ng7ueB02WUMC2vurbDqMyDdJxULwz/mHcz3Z
neOUl8OdOgaQ+6zcESZtwMg6vjRKnV/tcz3cfYr7OJ3mqkLAQO/e4eKmDqx6ekcau9x7wOVvcLWf
72RTRPt+rOKFjzrf2bke9p52MbyCjgvPa27B9zMcWFfCHy6KdwdoiIUmZXqJ1tOpA8cWEN0qCJNy
FyYdUBGie+j98QOw44U99/lmy/XkvAbQLqBnmyqA4/6ZI+M0G5Orpm/ua93ajZG7Awo6Tn5ohVZF
cOQErke4NGqcv7YHYknrz5MDJFNp9ySw4uTrSPPkFpzI361bb6F1v5F1sbVkjrthEFETZ3+5l5sa
s9bLRZSCk9eIORg9eK5hxlNpflPQpcC7vwuE/+9JuK91dSdvs5xNGNwt5FocIdmPb3ra5Y+ToOwe
JE71TGH5+SKFA35FJmLxMgKT/QoVaf4AfUy5cBF6fpHHfW1AAFpWNVge1UEbj2uXqW3O83UFN0Rq
gYkWAys/Lh0G/F1wnflkPSuvI530rXKwj9SHa8x6gxhhJV2gIasK8tZmVWd8WwzJjgCiPkHkjM4G
vAF2p/e4VwCMG8EW0l+jpuPxKS+u0p4wqPv/nSxAmHEBDYARAdZEYJtqzoG9EJkHV3EPomUUMrm9
qknpYjw3ofBDwQcVlKq69T1yBzLLzeiqhZHK0GL56f+fZvFeuGqSpJuOilu7Ic4Dn5YbCePPVb/e
O83pnx5PSTuxAi8IWAGLk9fU24lG3wbRXTX3cf0krWkE8F64SD8COyQgaknTJw+g+E1de3JBBmsY
AvXzNJia4BHoSqxzM0QXTWA6wOGykKFrOFzhnjYINqXVtZYswuMwub9raQG0fE/l++wQWEooeLHp
QdXeNgJ42J7YDcnKL23G9vJEQ4cl6HIlGSYSTxsppQXYW2ydEpoB0HY6OE28e6gogE5d6i7nl3Dc
08ZFXGNaIChn0B3YERCsAobiau3wPycePbO7hcZm+g5tdBwEWFplMsIdlIxbd85+1V1+34/IE5vi
dKGsjOORNvaN1K1HGM9UAAP4kBzxZIBMSFGQHziEguW9ietqJce4OAL4ET+BPjsi7igbBoSZWPQA
IRl+HwLjX4phHmBtmrPyuwD57D7ywzxdT9xiewWnTcAgC1xaKhjKX5fAlt4cx76NrT9Q9Rsi5S/k
1WcASve/HPukGoO35nJT+rvPPzNc63LYyeJW0YOQFTjf2/dxx4+78dDtEbw4rNqfcPA88/vogdyG
gXPznH+JvyY/L7/YNI5pLQyBggQ4CrxXkQeWPyQtGFvzuDAGn3rjuY/SGhZh2K2zuunALpCvIXUe
xrlYaLOmR2vNyRk9iWgG7AtIXt8jjec5anEffVWZ6JJYizY46k4mGdjRHG+7Ek59gCufHCj4FvZM
hh7natNgqkjsAQ2PMIjOHe57MUdPJMumzWhb3tfQT5yFXmdov3pEfdeJEkbysQ0SIY8MNJ2VFdEj
/JEF0tj7GlZ2sr9cZob6+Jvl+WnCCnu/GJrWk4EfJf2dSqoZupSwWCgvQysVp+/79HTw16jFZyqD
uEMckxe+lKlz7DHgX/7xf09xzzRUPXFUjYBNOf1IjoB2ljduXvANLcZ6F/WKbTmiLO8qF4C72Br5
ARrJ/OCERb6vekSokdGSG5Zb6TEH3/xLSdvktcmV93L5p5laivblYSQ8gIJhchsphSU9uUVY022d
xTuLxwt7FUMj0ZXOczPOSTqnZeD4oC1V7RbUx0dF5Qtx2qeJhR+Xv8RUh6f/f6pDO0IUAIGN+ehE
wInbmGn6ZJciovPy400N8PT/T48fYOt2ObKZjrYDMCqPqL9t4jRZWLmbnq5N9V7aQm0xJjIYY58d
Ei+u78RI0sfLv91UNNogDOgVYzB9VsHE5FPHh29DIW+seFh4vKGChTYMW/Bj9khDIccRu7pU+tAj
HwGq2nURsBf5wktM36ANyIjQqbmwZ3ocZt/6FrekDzKX9wCiZ/3vy8Vk+A7dfaRKp4yKcQDdRgJW
R9c4nd2CN4eoiG0IaOV1L9GGZrAh8sTJ+YgkoWFXtb/klG1S3C15yPgRfb+//JbT084MOLr2nyCC
2I0R43KsJLR0vvNjOOX3FSN75HLYNJkHoFVrL0mrzufSM65L/gHOFTntSjTfgW7sFKaCMcF9LZIw
BUO+7nxXFyM0ZyA8A5M3YCm25nEFlbu7zsCPz9JoLSB2Vkm2JqDWXy4CQ5fS7QHl0FRJZI0y6EAF
YpDqlvm08GhDW3S1/hQNeYSYGEwXZJZPMIMDywy9oceeLv9y0+O1/hSxaGBNN3eIny+RKGjTr1Mx
V+COWFeOyFpfQhxFQYVV4AXio0lRK2DBAGW4Cycw2614YVI1TC26Kjgessgua1w5tc7wQTP2Okh1
FHn/PiMG9nJJGepYFwazweJOyCwZTNWEOAoFY/GSFsR0TsVOo8SnAd9pWdlnBAadijYfJ/F33CZf
cToGmrHnfalbABGi9gWRQDtWZfK6pSE7leWnl1ppnPqIMioCULDAgLaPZSYBvJqu2zPrYmErAURr
PKUIgBy2H4oGIA5ik4X6NjRbps2QTVJXOTg3XdC1T3KEZ7z6VrAflyv6vJqPcaZNkFBVJi1IYVXQ
ITAs28Bf7x+RIVpuoQyeACEgACVaJb2tmz4GUwH82g7yy19F6+YLU7Th86jW6d0QV3dDghUomL7j
SjWg/ozFCAVrhmDTy19paM5U6/hhgfgMZ6y7wCHD3YQ4oHzyFh5t+vVal/eLruiL2R6C2Xpx/BiB
hIcMspDLv9sw2+jCIyRCzUNvN0XgWQANVgQXmz8YUAvUv3VbQJflwrhlKB9dgdTlvdcoZC0ESQ4M
QDlsx7RaOG+jp4I4M2Pq8iNEUSNXtMSmDOCSDsS2PFv7MdbEHCcXa9VZ9i0IREBMiYkeYeylN9kp
BMpLQZQkpAGm0FftfsC1Lk49I+tnDIAzAB9ugoiaroP1q2ifAZnv3norTW/A0oUPAKSEQ5sBq1Hx
Kd/V6YjA0VjI3RwB7KXGhD8hPKi8Zv3k+nrbypN2bF2Iy48NsEFrNaWQAXgAfkm/HReawdkBH6/Q
2lhmJ26Hz0ZAqv2SwNR4CrbmzQtgMte9QG9n/ljlmHVzjhcgkDl6m5FtYE+PSftwRTt2fb198ZLM
ds3aChmxTrWLJqCKq27sjoT1YFh3FkU0pkgOeZOLX5ffeLZb4o3aJIM0hqRlLb6Ilxx47j/E/4B4
/Mri0iaTLPI8iTg1diTZhEl+zECNTbeY4KOVO0hrc90nnD7t05SFobpLCe62j/WAJCkAK+9SkdyW
xFmaiU1ldBoNPr0AzJzUSXwOIG8ldw3PbxX3bzj4MJd//9lBBVWgzSxZ5swtpxmOemusU7nctl29
sAo3/XLn31/u135a9D4Cp2LEZ0Yg10CwB4/EVbY0/HJtulCJLNrEn9nxFCbh9NUqLcFAJ0+Xy8X0
47XeHJGZUT9H3HGUvKvmj013FYh7l599at7/G2xdX1cITl4IXsrpl9f0MVd8LYFZCUGtmn5U5CqD
Nd6hbbTcsMRGaxRjkIvophuil6myEV8jyMKMYWg3ttZ147SKhhLLJySO2D8VzLOruBcL9w+GstfV
gECtheFEpIARKb8vZhoCs5wevYh2CxVwniGC0jm9+VOnmiwP8Wl5XALnkgGtZMfjF4v5yF+dMTt0
EWBG8ZghsIRakQ0ovOwfcu652At76T1vm3Sr7Dxb+jWGiYNoDXmyOWjZbGBBbYGJqBg2pl1dP4KE
CrPE+OdymzOUKdHac4GPiBy7cYMyReA0YDlNhyrzlxwThm+wtVGKhojoiwqs3Ef2q2LPtPPBqP0z
W0t6X1OX0YYpIJxhDMf9ZYAkBLhlHiUsEL1TrJFpvWrgGL2qkHQF3IgEv1hGSJ5E2hnMhICzuavE
XVhBm4pIq+YG29okkfgEqo45Qs3suzr7qYafl3+66ela/U5DPWWwv2HF1jwhQJfXiK+sn8by6+XH
m5qPLq63yz6JrZBD1ZE/FF5818844A7j+nDd87XhShUqHXOKwoGkcW0habnzfmSWc92A8j+VG4lV
l9OUBX6JaDFG13Z15wJLd/m3G9omOVXJp8GkskCMbuXkBEjYu6Oz96uAIAJ5Sra/I5ym4HQtWb1N
b9KGLaIGbilHuYEPNXuJEDbp07/doBPJql7abZrqWuvLCQNbOHY4DxCfeBOXyFRoLQEw3rx0P2OY
O4jWmeMxdZFUcPqM6McsjhlyzC/XhOmXO//WhJzyKBbcwS9HSNmhqWi+U3SItywv4u3lV5yvAk8X
hmUgrYWtW6kgjmzxaAGw/wByT3IYbVzJAzOahBu3wsnp5bed79WefpAZKsBOQdSGUGHKkSLIhxuP
9O2JY/cyNmphX3m+1DxdjCaR4zYiZFIESPBcNRW/wRUZ2NRLNKXzR0kufJL/1gpxEDMwW4IFErzh
FtlBiuwl+PJdD1MzYHp5CpGKA4Tn0pL576zz/wWW52s9MqWchSyG3CwCTnIWPz37h+yd1RQ+z+0d
zrOI91Amb6S+H2W3otYbHxYl+6b2cSrkT4MBslYyJ4TnMWAIDSEpAIRt8ZrN4JeT6lfdZgglbYIc
gMmqbD4QNzZsHMd7kX18qCCEzppsn8301cP19+UWZPo9WmdmbWdVIatt5FQixGSI3xM3OURluXec
ZG8VfEGmfL5Le7qsrSdjMnZZ6QZoO0EZlQfPZi+Xv8DUPLVOnaczLTtL8CAG5kj2AI2DHVw+Xfdw
bVK2sjKsrKKFEgBnN1PnraZhWOXWEkfpr4HyXEvUpuU2KSjC8uoi8F1a3QuYavZV6iBpN+V8A2Mf
YkCaNDkgR7Z+8eHg2ExNniEPqm0BKM3AGcehQo54DQIgcJ6CtElb5FFWStFfw5QDhY58qG3OYvJc
ejZ5nZHG9JPbFoCKg0PU1x4cmyeWC/s9STNQ0/yUvTW+JHskEtr3FiRzO/BjT1GZcU5ewpQj3XgE
3nzpyMLQLHShFbgqzuTiXC+AdfF71ce3SLdfUo+YxhVdZdUy+OZBpJJBDk/kL4XQclB7W0TxdMPv
2apJt7Isp6zXyifkHnjeEYyXuUMCyVVNR5cAknSwhyasoMymCMDllPyOqugXTezrZjMcq/87lDiK
QTukPDdomm5ddASwIbYiS1wOw8DwPwGZ2/hcOScZRmnRLwhAtRDFVnj5+xwl9AHE9RwZ8h0ysS+X
lul12jhUspoIQf02OGVjYUFRHEowE9adFQahRMu0lk76jM1CW11EUwvGZSOdIHQz/y7CuTk0Bh29
s5ucHPqoPtGOG1DkCDtF7lT9yNfE7eOlLm8YrvTLQIQoz4iWUHaQel8zjwEV+xoBCHO5FA0P1xVr
cyZm9GYyBBXhp2PVBHkCcYaRYCWixTnMsOjw9DFxbMu8SaH1muIJTmaEF4wW/zNDsg6KGfbDlz/F
NDRoI6Mc5sLzRuYEak6R8C1/lty6StjnerowB4j3Mu6HfAgsimMn6gBCb0ngvXtEukzOe1p3C2OA
4SN0XY7TyD6BYbcPlDfeIR1lo6Jw4dFnLQL4hlNH+rSQcG3SgNrCp6Dyhm0z/ZBNhHUDB2fsFbSI
rRoQVJctyTsM7UpX6PQVk6miKQ3AJwl8J7wvU6S0CiApL1e26WNO7/30MbGE6L2NJA0QHR2ubYQG
u7g+qvyt9JHWyZBXjuRrmFiRmditwpZPSy3B8GL9GpwgfcyecnB7mxz0GmDVKmeN2/BV391Z/dei
6J4zeXP5Gw1l+L9rcXeG+UzaiLru+B+psg87bo9qLv2FEfQ07J9ZSrhatyxPlHilZg6romgQV1m9
ta3/xfd7OAZiCWR485sP8ufljzGMAUIbrgvO88Yt8hNH+67lW8XmFyTu3Nho4pdfYCgtHUXsMyam
HqmXgV8/cvGAhGGAnxc2NIaSEs6/rW1CNLdXscoJWlfu/d59k5IgWAaX2G3WfdBZfkdIxkJBmUYA
rVbgW7YS6GpxcGHLWxjQT9uape/4e+99psqFNkZO6YycmjhhAaIZOiiTEzDpe+Z8cWtrvoniMVwD
SFRuamjA91Vz4mmH6WuYIfGhhVj3MXTHeJX2TK0TDooU/jes6rTicCMopEwhVfUQuYocVFh1Gx93
dAAMimo7sRZ5hS6YRy4vkJYukMhRTjmCBbj1CvgxOeBO6w56RHpIavKtEOR7KieyEyy8ne0Eg2CW
kRukLPyeIzmvC79+HYqwRlqOjFYQrZa71IEMZ+z50rRoWFxwrZzKepYkQ65h4CWzE23F0LYvDaQd
r4XtN7fIN1d7vy2L/VVNVxewelWRdFGEputQCuxWu3GwI2mmhZ2UoWPo4tUpqmdPZKUDMqp959bg
pkU+EtbK18s/3tCxdbJr18AgEw7wm6n+uT7B5xGg1+Bexm8XOrahQ+h6x8LvcQPMkQ9Tj4jvjqfw
lxOTpaM2w8G9p4vUhooM8SAjhBXkGRI+kbo8rSqc5q8piGCINSLNOhW1/xQjIeYBHgZrF7WJtSFc
tl+9sbfWDRhrT5eL8jzoyPV0rGCBy9FukHIMlLLUoW/6EdfYLjCSmRdH+9T3469SiH56mpEN95Sl
MWKscdY/MmzEfdqsUuZ7GwgHojUpc7l2BwSCrdXAENohpN0dvAz3cjjxU18Lj5zSrupm+JYKbwZp
OWNhtb38HYYWp6OigPjJcZVGysCC2ds7qf4sYCWAALr8eMNorDNDiXDHpuA42kXA4grJjohUEGuW
freBuM9yJCYvbQgNLY9po8DctD1PULoBRAr3uJ65HfpqoVOeH2DE/7aafp1LZOkCHZoN+ypGQh0G
S/i9DnnyyJOXywV1vh7E/3Zk+O0hy6Q4znB9HxmiVDYIqKg24NKxhTuI80UkdGNPQnDiUzvDFBD7
vpy/FPPHdT9d23PNiPyqCnm66kVbWoW+dyj88S6j5UL5n29DQt/3eIhYD4EDRBg3qUa00WJbhunz
ULT7bkp3yqFfU1osucP+3mH+f9pFktu/6webD7YC3LEP+vduXqtv/hssR4g14bdI3sMZ1B15Gb8/
y0cPUcDPlwvwr+Th3Du1xjs0NcCPNFK4v2mHbdUhZXFrxx4OMVLhhMcKjtpXQUf/D1jB03c2Ivg8
s3rxhMN0B/yXptul5Txv69pHJiByxJF6ZyV1/aeGHf2eqIwia4tRZI3UVYvc4Ky9L8IEMd3IpIIP
zi9s9w5xNwg8oRl0uOva68MlXZepPPW1XtxGYERDiRHA1cMOtgJDJPZU9L1Mqvhn2Yfdo6VsfpzU
AM5xprxtlsNZscL4SY5eEsugckN6ikeckf6JE92an3Iwh3Fc6BWG3q2vF/PK7ktonxFe20Zv3dTb
h0KB6JxXQiKMKeoeMwuQzMsVbejkulo8GT0c7YFUBzAkFHRgRUw5ooTTX9c9XWtFMWJXYxXh6f1c
ru2ywiHHa+9GCzsQw+ihb6t5ldi96FQWFMCb57F9V8Bhu1Aupmefev6nHWLIyVDkWV8HRYfzcUXe
omT6c7lQzi95hL6TjnAXSnrp2EGWDusoQ8aqDVR5EMdL9CLTC07///Tb8wqKKLvHDHcKHFWTBwlQ
9ruwGQKOJv7t8keY2uipPX16hyMUfHqUgldFn3j0HmVAv6XN2rOQNrU0ypq+41Q3n97RzI3rJjMm
0HJk2zqZ1xGxN2nN1jZ825c/w9D89fXbFApIvWzIRrJe5HsHqW3bmrBhr5y+3V1+hWGu0HNOSk8C
OKw6Flh8emBtiww11W/gaCCrMBEftZ3se8vdXH6Z6XtO1fWpyGTRWz3CeIdAWk3+Cg5gsutUB10s
8bt5YfIzdA3da21ZU5Sz+YRunQ8UckXEOV1ZG1qjKgvkdpYJw0QnfsFT1ZTf46WUEEN71b2dU0oU
RUDwFGR2u/etEBmdCB5dpUX4k3vzKcrdWho6THWgLT5stycTEE4DICZ5v+Ug2W0a5JMjdndcmJ1N
NeD8W8tdIoaecTEESdT9ThIrSJuwXRhUTb9eW2yovFJ9nVjWEXTpDrmpLYIqfTctnwSL+dLpu+kD
tHkhoh4o5YKlAY/GLU4AHmgfP17uAee9tS6Ea/8WTpKXPWK/kzSgpA6/wMsFiG0vQc2o5nje045P
GwvV/nVuG1xlIe+DrIvWT+6V5fYHVfZICC558V4mYXGsKl5vUo/iOMMtsM3piCwO4LukT2NTyX0K
R/i69bnzfvm3G+4KkD7972+HhnkYon4og1nkbJMkCRLzQO5S4gN3Oe/IEn+OojKIoukbgo+XoKTn
1fwoMW3Q6AG8Jz4fgAzF0VpXITyyY2ucum8bhB3YIW4fUy8pNkme8p0L3l+8ilS3MJgYmpu+PWeh
iq3WGudg8E/x1CO2eUUlxQZniO5Cbzl/5ip00UJCCT/l0pwSYru3Ds4aLGER21sOxS0k4ccUINuV
440PjOMq5nJFGmYu/dJlYimSVHvk1Vjpd3fkyHJ4D+V9Fi2tfIwNRRtj0EhQV7Erjh6L1nnsriOr
2SqI3J3wlU71VuT5Y1S9h9USKMb0RdqQA+9ToqiLFzIHsczWt4qwHSKLu2xhzWt6vjbs2IA4hikZ
5oDIuzkvD3PIVk4ciJ4vCERNL9CGHJrETeYw+F5VdgtBFHIt36Rnr1i90MoMz9f9VWnrp4Csl95R
IG5a0Z+T628c9pPVS/wJwwymu6vsuk3DqszKoMy+R81XK3TWDUCpERmRI1tdN/rrNqspYimLe/QV
yT+w81iF7JeHufJyrzCshHQ7VQF+Yk6omAInPfL2o0VWnooRFw3fVleurOTj8mtMBaWtIlrVVF4I
aFzQRfLQn+avmRZ7pF1+xw0WtAxWeV2T0i1WnlB2GMLnFIjh2UtjBNoiYW4SK2yBr6wO+u984OZu
mTHh1kFZQqDUu267bq3htgLC57oFo37YVk+IZRP1xI/zCI0Ps6xx7zWS3+HKegkuZhsOJoV+5FbO
hDckjZHEPMX8iCuCZsP9ZoLrvqV3I5kQQ9R30XaubQX+Fw+rwJsQC5x2nXtDKG7kAGmi7ykATRvk
r3fH3gZ1HKm8CRbrIIZBvWffwEAJ666qkYyQuOE2ahFAu2pEMt8ng9evGNi00E+PPGBKJutxYuqA
4HqxikVS3jac48hW+eHLDOXwfTHV9Q32aO0LmArh04R71U2ceu629RHDW8jK3yczUr6JqJM1751h
HTdWs1FW8jMUTouQ5jI9zGlbrSble9vRt4dtG5VZkAOXsAMWqvuKaL15mzlNeYyYyHZxNlrrZOyn
16Ys422e1+Oukna0F0UXHuDhDQ88FNnBigo8VSFZ7Q7Ht85bB0Liz3b2Un8lZ9f/3WZ2BnrKAE5b
gZ/fUgGHZBFW8S6pWL9zRDGuh3jOXwnALLsCBqFd5/PytlN2vKUqIy+JSqONiAv3MW6c5iniJXJI
eunf5IMq3zru/7FshKQ7FvJNLJWnmzTiyKkq5vKGw0iF5dAAeSAr6dolUXGYPMnfEhCdf9QhiV+F
17ubPo3SlT+R+zgH4RlC22yXu51zg8PY37UX2UhwGoqbkvkIJyqadu1Rr3zInGS6SUpIklRD7S1B
CtBzO7Wob1yo2qskS5stK3BQeXkQMQ3n2nTRCzJn7WkgFJEDcpUtawTCjc8yZUhjqt0rx1s9A6oe
lBJ8SFUwIP0dzPsHMChes6jeXfUVetJTHtU94HftFHTyrhEPZROtJu977L1efrxhGa/HEvhdl6oh
lvyoUvFQ2dkL7cOf1z36VC+fN7JdE+cO1qrHGWV9Ck6Plngvph+tTQ8ZnUJMDyGco7n/3LH6jk7N
dYtZPT4AF/tOinX5FETylOldrxu7XNfOQpEYlspUnwy6rJtsr5/g4OYrr8xWYgQmKvQXZmfT451/
S7xFjG03V3MVzAzjcxy7wLQ5WBGHIl0ypxk6le56LCbXskq4i45gxYSrOJr+MHt4SXNoYbm1BIo2
fYfec61MZQpSkYDRFy98wrp7XIpJMTQd3fEoQequiwLw217Gxb2XIfxo1YT2vFDBhoWLbniMeBVP
ooI/d+TOgHspD6MromQGxEex6CC8CbFHRKqlJAdDQelux8EvVDfPsJTxOTp2E7nhPXxGPVtoT6av
0XqwrRCTqhKLYVeJuKTYSdXGq1zA562+WpeiBwM5bdLny8OF6VtO//80XDgtorfDlk7BKD4ShOd5
E9RiS/44027LObWHT0/HkX/XhjOe7kc4Ha+TieyBthk3rcXEoXOVvfZZMu77OApvwtaRjzjGshYW
mYbdq26IbN20bYs8Br+0wRXTJATfYqfs7irXX0VzCnhYXLeImB7FvpLSvm4k+3u48umLo9xPhnHq
oPYCFGhAUFK5ct2FLzLVlbbVo144lEVb8KOTiJuOlj/tOb/LqmnhAMjU7rT+D6t4AdAvhsli/Jo6
GS41fuUQFuTJM/Hk5qrmpjsm25IBilurKqgTfu9w+sOv6tuGuR/XPV47BsrsGYaBoqpBUhO3IENC
JiZB9nbHX5efbxjH/l6Mfapd6vUJ/mLMU7G8yxjC1VLr5fKjDZX7P6+krfI+d70iUCCQ2uJ7C294
TRbKxfS7tV7e9wzKwMLBdXHX3lQhX6fhVYRPV+iGQaWi3va6BOdQOV81MH3HcbvmCNq+XCymX67N
3VHSuVz1DKk5U1F8sYtkPmQ0tnaXn27YWOs+wdSWiuVSFMEkbb5yJ+uGRvHblKVH26+2PsQnkFgt
6SdMNax1Xxydk2aIgH1I62iNm9H1DJuOXSwdDRu6798x+FPbHBoxwFWez0EBfjmkTWs6hqsQ6ep1
I2E0mtaXi8zwFTo1v2Z+w5H61QcJzEsHaJarB9/F7JT7ov5x+RWGWtFR+WHV2K7ropf1vN6VicRW
qeQ/xiHBVtPPHqFq3nf9+B9n17Ukp65Fv4gqIQkkXoGmw+Q84xfKPraRRA4iff1dfZ58+k5PV/nV
rmoGJG3tsMLfBexTSmEJDBW0fV1oV/JXNt7Xy5PpXr5+jzMrcsondJGNQOUBRoPtRL73BVpbgOmH
bTZGTPfXlsO54usHnVuT47//sfQuZP/sOgf8UKnuQc3sxTrdhpVs+/XPnyG/CHI8nH/8/mqRfqRl
OV15qQquGmKG0G/qdCerqUE2XQUFbEYh7joHDpqQsBgZQmJn8SQWl7wFRA4O0m7ff5wczhMAp7ot
XyDYuqkHlw1bYebqO6xcfWcv5toJdVqZm1SKbAMVfoMmQC8+oEpir3tYWW4noMR/N5x2v4ahczbW
G8Ue6lvjP0Nmyk3LINai0oKEuifi6ev3//Tz8uAUlYgLHdbc3aIONCBh6fq3cngHaeTx61//NLfn
wenYpSkYBo9Tpw/N0a0jT3hHgPiAjAb8Pf/uCSe3IrFMGg2DZ2imDD/Z+kOB4o1rHV5qlyYhZ77Q
6SDEQO48yIh29p329vnaxXMWPAQ62P/dC5xkxFk3upPHWLpfuh+d/ysFDYO69/V0iaDzacDBEpyc
H0ECt5knnu7z3NQhgHzPUBO4mVdz5Y7qscpA46qXzdfv8umFhmednKWgaGFUynMHjXq6JcZL4Jr+
8fVPn9tJJ3dlg5J2GIcqO/TpGK3DDipDt70He5yGX1iIc+tM/xsIKl7VQnR1djD9O8D4YZn31wUO
+t/9/ScX5Ap7MYIWVbqHjcweYt7vCoYvUaWBZuQpSt2vn/JpVMYCnKS5R5CQB52UdK/IAIa6DbPJ
ROUKw8IGJuJGXzh0Zz7V6ViDlQEL2CLl3hV7OP1EfVmHSMMu/PqZpT6daXgZuLIL9+S+mVEOOAtU
0LJHaFE/eD1Jvv5O5x5x/H5/BH3XAmAsVvRPOUyJvR5qDfy+LmDGS9y/202nYw1O1uPJw7EuVwrk
7BquR90tPOnrFzi3Asd//+MFRD77NQgEzr7O/G+tZ5dILK2Jurr5KxAMB9Xhv08wKZNN6/bpPoWU
GqTdogKedRomp1+/wJlQcSoWpzkviIIy4H5i9LEcuoNHLtn4nFvck4M8FCX8mzhJ95kkEe2+BxBJ
yektNc9/96efHGXeTsK0ukAoyjqaEGv4zUqKv+ox47ufHGFMMWaTBwhDUj6p+n0ebFL5TwwSZF//
9Wfug9PmMhTAVo3xkdyn3XUPrgOr2lhhXwZkjuDuGHfNpfLmzB497TPPooFoWoWQR+uleJ49R8YZ
68q3dMUN8fXLnNlFp73mJmjlykHROciJjpvBTzH88cAd+frXz2ykUz/bGboGBbjpxaEiGdzEazWM
Seb7Pxc5u9fGw8Dy755zcpjLcikCNjbZwWv3LeDJ3ZsBTSb1vn398/+G5f+D7XIQcP97lFcDkXoP
WNbD+/vd3tnc3ehHvuXbqylMIxiDRDglUR1epdFPL6xDJ+RRv1WRH7FYh3M4hn3cx+4BXffXei+2
7fUClf6wiZ6cGOCX8OfXf+Xn/TT8ley/f2UjHYbpWopcUcHtwCw1fNHKrM0SLxAjMNXE2zQKmnih
63hmRO3adl0oVuNf2EvnVvskbNTgjvq9xlcqzLWsQFC/n+kQiqW/EPHO3M2nfW4J9PSEsVp2KG27
mxqgmKnN7xd3BXwmvcmH4ZKB3bkHnUQQ4Ka5N1GokWdWkD5MWbfsXUhtLSHTkh4aCVEFt5vE29cL
d+YMnva/naxvbN6N2WHyIGFfOps5v6RafSZWnfa+Ux/pjIFU3QH+D0NSEVjlZLBcFGVmE+gIiQ2D
fKFZa5p8/SpnItZp89vXvbSqdTRcJpaw6T9ogYw/8y6Ek88VP3hAjzvvj0vbYgpK1YodvsLiCB1a
cKPFLxdy01Fb8SUsjUhED6XSlvjbrlZjWMjy+8zZz6pjGQa23fvXr3luxU7iTaoUhEe6GUbaTt4/
LgvG1w1c5Hd/9+sn0QaDoarPPVcfumr55bZd7HD94+ufPrc+JyFiDaayLeixuuvJwc7TA9Hgk47r
hb/83M+fRIDGdVWgO6yPDcTG6A9X0UPXT5uv//hzX/0kbahomzcYpGj4Sop9r1OYF1xS4PmccYad
dXLkm3El1O0kDkpHI7f4Zgp6LWG+aUqN859/K4dnCuJ6NTfRsNiNw+2VD/XUr1/sTOA87XsvpJBg
uJn8MLBJJo6XK3g0OvRO9YrtgzVlf/cBT9UC2yUl0qd9dqjtdF8HQHwoWLF//Q7/Uhs+uSNPW70L
yB+9t2blwQCh9+R0bRBr4qtkXIwnNqOGMWuYOv74ZkBYeXDsMrw2fO5usmWkzz0DzwB1l9gaUEOA
0QjqZIFEzkb4pYlGyBTd1dngXLXVsKeB1V40Wr58+JKwjxz0hOtSE28+aOUWu6XNupuFpDXdQoPF
dUOptVdBf9ZSWNtn/YARYL8qiKrk9JvQmVuGMHOt7+GfJvHQZ3+YBn4QJpvybQuP9ChViC05DiI8
v8BLMp7pd0umnDdtdb1dl7zcuYPrgFbL+0216uAwL6Y6ElKhp9WnxVvG8+7ZuhDCaPhx5JOPdeIZ
2CytfjFd28oN7jIPwBX00bIk9x2yGVY4NLYLMw++M5JdW9V+5DiTiotuJVEm1kvdnzMn9rQL2aB9
Dg9eJMsuAmQOHRD0OTS56Bl37ueP//5HwO5cEdSQsqoPNB3KH6AfmVsPetK/StnKtxIQ4L3yfBbN
vZF3Fso/V2O+tLE2dEmM23cYklVF0ku27oUDhtDXW/XzP+r/FFeGrO3RZuHFgRh0b8RSPsOl8WdQ
gOj19QNcdsYsLzidBQlQy3IcB3ZArhV8BP28PJJp0o8FnfwVSiR5+Y9wYVEe0pYbYHFgdoKNXY9d
ZDhpbOJUxNU7aJe0L/VQdWsEgdg1ZrNaH4qMeRikMONd9xnN9xlAntdylhD+LDmEhJDzif5Jd73v
hKUQ5T8lzYfNXAiMYNbMp7u5HtOtMnT9UQ5NeVdWEqlU78LIkQeN6oE1WusY/GE1xcHkzH00UvY6
sMZsyopmL7CLHmPFxzahniFJ2/s0Arpq2PZDDXsHScnWL5gIg9l0ydpR+VO0lmyQnVYxoArTGDKR
whCxxzQiEMuUDMWU9VBr7lgEUR+6p9wbn9emLLd5BUjTCgfySKbSO2jJqn861QBhjGPwbcxq/2DZ
1D20xhbfU+5nVwHEULGmYLpthbT0u9SNu1mDUcIN0dhN1ZSTG4kWjilMpf4agjme3lHoQ0H1JIXh
SVgAAn7TwUn83oennoraYQp+8dGlt1I5v2uId6IJgUd0XCJ7Hyy/JarwIpzXEczdtZ5gRSz8t1Qa
9o+VUCOKUlrM93Kl468aVeMB2LJl37GWJVbNwRgOGXjrndOrPeeeus2bbIqhbTDaKPc82BpOy1I+
pELmAIf1/qOe6+EBlMvmG/dqWG+6mXifJzsUsSAmj0VblTsDx9QfgVRiCE3GUZrqvGPwrMAgI8wH
j2xAlKYRLpuyDZ2pKR+oD8XEZvCq2J/yqo8aUA3xj0uDPJeMIPQu6WpfnG6yL3WFbdGxpdhjm/Y2
1FCjbENoa62bvmsXzF9MeQ8BLPVT5z7ZkxrAtYim9RQ5g+rdmA9aof+ITf2ulyNTa8mnPHIq179z
i3TeIyvtD9LJi1tvqgc/VLAQGUOhNBa91LIPGSTKm7CciEJHZajt974f660KTADtAb93kfQtvcF1
Meln0OzzWGoolodS4ZuGuPggByQhrREFtIBEqt9NN2DTeTDXw/gZRlVOWrJNOqtp2cxuySLpSj6A
0JyLHcpx+7zmxfyjmUHC9LKh+9VNZAIBrMNnC4Pay3bC1OBfegxM78XNRvwfGdNEpwLgSVtPV2r1
zHMZSHGd5UV3b/wAGMm+rDqdLKVqvg+NOKaq+WB/g95EdOhKQRIvhzQ0d6i3QTM6faJkzfZ5mlXf
dDaNO1O5HwYIx7thLMdd7hTew1I7/B4yNQpMNYfsGByTN/PQs33TF3WicK7iajBzzHPm7caa1lve
9PROw+wYAxM9RrQc1LZwxyUeweW6nUdvO05OQZK0rLxbTcbup8wr6Du4XvrUcLJc9RNNN1Su6xZ/
p/xAmo5bri/1TUnbJVwrWUfcqhhd6FhCHBXom/rg1gNcO7kNhm3Kxuoq9QWQp6qfxyBm4xTcgGDV
bCBA/NQ2MNopUoxAJHg6icTAKU4XqINFTUph+9INDSjtBv69Uve3s9b2V+1Kb5fR5ncb+GyTLX05
7dJWtxtHUrZvZz7tJlF5eQhiqHxQVtLb0nX47zad862zqnnfdrS10dKL4XoC7PlXILzpVS7MXnFl
oNAvmnULHLEBgnVq46BY8gNUyhoIg0/uTdUwVFtLQaLGDWgWDtynd1WaN4mDvsjO8335yPhCnrnH
yI6bEuxTKJuV705aNzEGwk7SgGq2IZniIknTwIt9IjWwRBBYlOzYZ2cUiiRlj0FX42U05B0UlJN5
6tDDXBD+P1xdkJdgnvMbpanazqD7vrnYqjdKIRmaYDd02yyLPKwtylybtk4s7ZIlQ0aaTVmq/Bao
7hYjYsE3WGH9DmFkcoBng01S37bXqwfWJZxtoK01SMjUL5b68do0xTX0uPSNZQSxh6QuexhpsOz8
XLVbWG6JRDdi3TtDbmLrmh4q96z+jmeKFjVjkN9UiKjfAtjFPXg8E9g2y7xsOrc1z7zAfBmUr7qP
rGmdg6xa+1Qbt90r0WVJmZI88fxMRDXvg9ds5OVji7Dx4PRzsHXw44nwZ+dmoWV2pfvJCUG7MVVY
CDG8jWo1Jpq1NZHLRf/PIqhzQMYi346ixwm3JnubpsIAMUL4Zs5mc9NDUvLKzUW9m8gIZ1Syji8B
YDHQIwMiu3Lq9he0/PUt5bX+wAQhPzjjRHGNZu52QYm3LybFwnRyR4BsF73rg6PqA7TL7I2aTLmV
DvG+sRZYJVh2L3MbepC4uRmktd9QZcNEGlq0dbzCPfyX0aLbwa81iMrCNbdzXnUqbGCm+uDOQ3Db
HalyLpTyX4lUrrPrikE+zjNULYpVeN8sH1fIt+QIoXpuo1L5wSvV3FuRw6tpinUr0A2hhXkXcBKH
U5SaEgoziU0AKDGAzJpCTsLx9rAPUNtUOZkKnZmTJICebDxJ+tOMGhJ9ZYYhoAxaYON655+0w1U3
iWUFRbqHLZLxbZmITDewvRjQU3VqDEZUg5Df1GU4rQV9Wp2aJfBcGg45hNqTrKnUGy/AU4Yo9bCH
4JSBtCJvE09QjJFBpI0kLVs4pJl10yCVuVtnfEs52S6CpW19M40QtExU7+X32qMwqEKMPiyDYjBU
6sDIIePqhJjBIj1ox8Wu4ajHJgxU6l4vuKg2QB2Ad8FrDIcApuivan28Y5FJLHdu7yA6Mn+CP9Sc
Pc6ZHOLUQorbmbugQxLh1/dcShVXwOtvcpWb37WTrleNC1QazRg+Suc3N8XiMIzrXDeFJU+pb+HC
FFAcv6mn/5S6X7fSNPPWB7lgt6jWvwN/3uLToRnRDZ3YZwsvEGBgOl37riziTozuT5vl/V1JCpxO
OvFg4/RLhetc23e4rh7jgpcXYKk1KYlcUmTXivgiQcphHsWoymIzzx1UGFGF9/FCdb2BqSMEWFPc
PSUsSuuwhj/xVQN0G49GWExO8QArhveR5xXIuQhf4HR4Nbvv4Y0ee16HELtOA65NmOusP1PbZvBK
d6ZIDE0hw4kb3K29NDPw+1rfBlrlzUambrlFkgU3RhAdWx0OzjIBfcDBdLBoBxUpjQcFMH0BH7Bd
0VQZPF/RjihjDG/ZDMtyNNuSpkFeFa413LPi1S9R6uUi37J51LdZ6wffNSXpTzSXodSSO05cUmYf
MBghO3nsOtYrAX6sYQu9q9GuuWE8yzerMOMbBR8Z6+eukOxz/JzcamwbDiq3X79XZpJPLumCQ0WL
7jkDn2HBVzBqm8N3I0ZG2d7jjxZXFqPgKkaqLF4JddZ600Cd+33VKSWx7znlJsibYQ8OwHoni7X5
xS2pUMq6jftrsCB4LelYH9/fOtcuM0jSO8Phtcj7Hi7wBVRqQNhb6623EHVoR4dtGK/INiDQyxfB
omK416/xUObqgGx4KMMgc4eQ5rq+O6rb1JFxJ2RGPZ/Agy7Uyn5BXia/LnT+HLCMx3XmQnuU9RnO
g2w8bHjLXzI10RyyJCPEJ2D8y2PCaHk3/0sF7VBMKO5SWGwvwmx0J/nL0AGhVNmDgsXqrh2c4N0p
M6BKmtasD9nciPei9ecIAnAMxrVFFTV1pR9FC3sTEqj5w0PVVKPdWZK4BZYUDQPAsEM9o95DbgSp
UIJ64BvPp+pjhmeNHzLcw3dOwdg1Gdzlseynaqs8lz5C1p0cwN8w0P3x0wV/kUL2zLXvR73MnRsv
bc0tGyWWqZt3zFNbwfr61oEZ6W0Q5P0WohgpgBV9xx7NILIYs7vhse2d+gZ2YesbNgPfZDgnCYNd
yg4KpssBhZYfI6uuItl0fQIUwrzpUbNd27lPYz4v4nUa7XIPyR1yj4HguC/AUYk79Edip4LLMapN
2LWjx3Fb07KISxJkUB5aliioaRM1OcziypWwBgWTz3cZQv1LB9+327xcy8c84+DazRwMzyCzG4Rf
lbQVRhcrpoOv8OWg4NOa9Cr3bfDedXl2CDw/iJFftIeAm+6BFSNkdEY/PZig5jFIUBCzbNsV7p9r
9iGU0z+1VUVBWmGs3A0rCuO+cedtAOjvDwGJfhKRgA4ikn3dPY+6mq4YpeMd8iFwY5iCW2XIFzBZ
yIRitPBZG41L58iQOAL57axyP49yCF9vle5KiB0W7rXTwEULHe/SvZOwh9nAjrZ7hYAaT5x26v8Z
Kpb9sEOFesDapX5tpM4OxDHehOfNwm6wKdT1TLr6Ts+m2gFsmCL3dNFX3aSAf04o7Y8Vrju2alv2
2AU6GOclJnM2RFWL5k/nMvvDZE39in5Ug5xNWqRzlQuCEDKwSjmbDoUZxOXJ/MjLqjDbXpRri9Sm
Zq/Yf+vrDKtpCLgEHYThALfgLWpumwIAPgyQ+4JNuATQaz8HnkX0nZqtA8GhiNoB2PdxXOuD34hl
31bZhABQwgi1XxoIEktIJgbgb7xB4IeGVLQdEhNOusNStdCjxPVUfx+LYzcNIR1Kc2B6UOF7UF0A
MzAcfLtCTXZ17wsSsMgeO/GWVg6G6nq8gzPs0Y6JVfUGt+r6HUJ05kYMBp7iWvI7WKjL7z2iJ+aC
1t4W0wgDZZtOdQKZE+WH3bIiv5AllDHi0mUj5j6ZcZH2EbeNciucH0znc51MDpTz0LfAvUz1imG7
qLBGkQ3m9ZtfSHjPjm43YhrWr3k0ouNCQuKPXRtSv76dUVZE0yqLo3isF1q/yQ8TU2Q71qbcNTmH
bYsaZIiCrYTGOFuLiAvTJHIsyp2FpNc/bGZgE86gWV9Bm6XYeHMOIgk8U5LOusEW4MQ+UaJf3tMZ
aRDiZNHDPKul18WAjaVdTIFCulp/R7IVWvlgXvV3SFtrCPK5NBZoKEQQ6s3vK99KhaJEOTRifcq+
K+zSCHltHQ1HmJLhot0XDga7oSG5ui7SYty5uS52BaH2ETzm+cCmPH1uV5hWRxP3qw2p/Xc5q3or
yt4kbBJuLOAiBOkOIG4i6En1e6W6EddTnvMnaloXuxnWs1Wadfe0qvWW6EK/Gq+E/jtwUrs6y+xr
wG0WlQJRuoZtxQbwIzSCp2k5NGQuAKnxuIaLmtZwXKEyQdHdxqUZvGhiQ/M7EFSDnAnNgSS3KcPU
skedMWdpjh7BmM1Ibhd2w3tNHuZmZLfaIipGqljaD7ikjw90XlmINFeVUQe7iZumsGNcahpsLAr3
PTq+aCgBDwVUWp/HQG7zqEY9BeJeUP+wVk41dP6NeG5Tj93reuIvwogKTQEI7YALm0WqNF5ccbv+
gtghNOcgYtBdl9LJdkivKNglTr7D6Z7jZu4BiM2ZfVO59p8qBRGrsDZMxIDQkFgOor6Cc5m6Nb3w
I6B3xJPXLvUe/Sn55gMRf+uD435wbQcZMlfU35xsct9WT/i7uRzx+LGVMbDKjhei+7YmFjLMiacI
qIcAQMKgOl2yV9GB4dlAouFF5bR87ibe/FgFnfdinPPdqhUG/4Z7V3YV7qNXrF5cTBJkznYpd8Q0
x4Z77V6Dq85vu8pXMRusunMhY3hFyxlBC9pptxLkBhXXRVZA9k2mtwtGKnHpk6qGmFOHgjwQR1Wh
VeD8FH2SAie/yQM7745idwnYP6hGvPqX3xRp6KBzeJtVM9vyXPC4oLr9CFBNJ05X97/hiutHLYwe
k3wyGmW7tAdjluKOmW6JW6vtDydQFr5LQl4RX8LhgqRIxlZYMT9RLyDAqM41ga+plXeswMCycxfR
h8jMVVJkjnjVa1DuFrH4j62tvKicSt6EAIUBlV3Oa00iZWz6VKO4+q1VVT46GKzdo+hWEabHzSuM
jfUOTUoaTSWquxwduCQdh35btiZ1oRvDPWi/dbmLChTC2Lyox/2CSjWP9Li2N37mmq1ofb2DETM+
3CyDp2oum7jMcNYBqETtV1RphV4vxCV845GXFQqgLiIj2lyRgHTTPXPz6o6A7grMt8sOhLApQq3n
7BWWJWEuyKfN3KkD6NAoWN0Fa7z6XbWHut54c5TwQc4zZyPsRh0SdzXBHQSqFuTKkO10rSz340RM
OEES/aNemjTydDvFRZGVP9takCYE9Y2/yNaXmwqtnHjoh+q+WlYINvaM5NuCAK8B0wgHACA/DY8t
VzdkswVn3dBpjYln3Bhua+IthSfajTsbZ6sh+elEBXyUwqOtfEzh8rjAKg1TrRB9kGIDSB3ZklaP
22accPm2jlyiZtbNBidxDSm8Fb8x31RvE5zurueWZt/SUtlnPQUZenFOc2OtewzvEHgepe/eNGa0
T7jdFGp9UewnNGOuBUrkLsxrDKPQVpwrJGYV3Q1e3eyhMzJDqA6NbwD80sSTLmpATLR+kLE4KnkP
JkyrUl85Ux48pqJRT/54lPqXNLdP1dLN5JZ1TbsdAmBjbOqPbcR9t/6YuaieZwfnuh7a8lq6wHFW
6EPcH4VDnp2BmrsG1lZ7Tzg6mT02bkoNN+cVwgZYkqp6WPNm2rY9LH2KonG3TQCEcoc27muVQ3Je
ljBtLJ31CMJmfN2WYsx/UQepNCpfuUO3pr/uK+RXwiqI8Hnr8oA+tQ0rihbOmubpDWo5vaVyXJOi
43bb5Sn9kct03VoLZl0NvvJ+7rs0RsVlHs3YZteZg7SUtQ7GhGBpv5qJzvcQ3YEMOdZbbZks/SIJ
uECAtE2NlLVBoXfjEexY07na3yDBhedHndoi8gbrf5SQnif3vMQHjuBynb66E6QKRc3zd/RgFqj4
QTTK2xa4AP2E4Z559xbmNzjIYwDxq1yO726a+8+aeQBZD3NhfqDn6H3H8mUvEoz4DKtdiDvMH+0O
+4K/GBeW46FsFHslHKSHpgVvN6wYeU3XEaVYAw1eQOHBHGhkvevNqK7yiaw3Kq+chDU53S8pLX/b
gviQn+CFjqlO+32/wv4hxDlmuyBf/OdagiJdzwDWYCs5b6Ml5UsPAnIect9nD9LPJ1gFzvnPjECV
FYx1uSJn7SmqGwx5i03WdPo+aCb7AbXkfJfryf3tZcEUecwTF4Af50bYJ8iMEXxiUNorcyDSu2OL
KsIhDeoQJ1eEM5vX+NJkDYPDz6bMJwNF9FjIMFcO2kgTs4cZ6SSG2LS46+oKsqy9OyQF3A02qR84
oVt3KjamdpAUqma34B4Mfa8MLoAdzqCE/oUS/DHbRM8A3UmtAG7jeMTqsiJOnVSjI86nTUEZiZem
rC583+DMe58gKxYHhNhJm+LAWE8hTLpmIlbWl3fo6qCFJIGvj0c0NKHHlIr6uQCm7/HrT/456kKe
mnvoxQWET9XFQeYB0sPyHiS6C07Nn28aeaq3inIpL+GJDjxCOr9kdKC3HYbpIVs18v+uMpc2zfEj
fbZpToAjtoV9spS0OGQe2zZ9CWIVZlAYCCbl9FZVbJsZB4NYcoXyMYLs6E/Xny9guz6fNQenvKte
FmUGgW5z4AMdH/pRfJDVYfu8ZvzCzjjzhFPK1eS540w5ejhOyWC6Sw3SGFwN2YakULa5MNH+fBOA
lIMv+8deHwo9MwfN10PZ0jb2Rd/tMLFcX/5miwWnLCsANrzF0359sKvKIndq/UdCS3uBGHvm6Jzy
k6yghCqBvi7t15slEL9z4TxPOv/lrUGCZ73MPUAekzNk269f59yKnIKs1n5xBTAfGB6AKEvZQCNw
oUhINcyi/u4RJ+Ega/tOVR7CAbDOFZCczm+u8m+wMr0AqP2XWPrJkSEnR2b1OXoBmcoODcv8XxJD
3GtormC8A5VFil4v4Aq+t2h01RBUsaJBpD3ohzi6WpOq5J6ONCpOtCnWxT4Gqh/3I2vo36haoUd+
/PB/7EbdkWbpfAzAAjFv+Po8zmrrLi+Z++Prr/v5bpen+sndIPLRTEix5vybBydbSMddOEefbw0p
T7YGmEoFaiT8cuD+KtKHoH51+YUl+/w6Qjj770dpjJ9VfdBmB7/+icIxdoJiR+SWoTyq8vuvP8zn
fz4Mlf77DCYCkcG9FMB9lEFTX4W8/lDVha/++Y//n+ceelNFgVu9OKCfWobaz+fvlq/0Jg+CdfP1
339mYU898ICFnm25jP4eRf4dBhRXddte+DTnfvq4LH/sycmhjWzABDu06CIv7L7uLlySZ2Dd/2dz
Z4XKVVZA0qjULoFAQTUdQNjG7Nrrhgcf5kBVCHGUNlxnpEB90fNDLgr3wu1y5ooOjov1x2tZjwHY
ZwAZtAC+VFXie104cSg7Xdi1Z4CXMjh+zz8eMLSapgDsNYepglIhsI5Q+Rr7igA/tAp/Cy90C/Mj
v2g5aIOsQRtxqrTZpU4A42CU/N+pL810ZZi5RFc8s5KnuuBs0qWBtmt2yEkWB7CQ9/UlyYvPryLU
ov99WeoKEEbgHILp5YIT5HcuufLFgo4RUCBPQEP612m1pA8ggk9ZqHpZXthE55bxJO40SgXLLEx1
gOz1NjfuNzjAU7TBwWufXPt3vDMZnIQgj01+PjqIy0WKCguNcUXmfe3cTfYSPe/ce5xcS/CXm2zR
pQhAcH5DhbWs3ZsP0NuWQxPoGjgOdQlsfO5JJ0s1gC/UpR1aFMRDO/eajn20oIasp9evQ9G5cH3c
In/sexRGZQ9qNFogPBtgaD69wWfiiqTdrpYqQbPy0p47s51P5byrFK0bNx3VoVnr9ga2iinMpbIs
+fo1zgTtU2uspgdFaTAyO4CtB9jS3DzMlgKn0OsLO/fcA07iKiwS4ToNkeEDWqw7t16TknixWrIL
YfvMMpxaYs2uXrRCEAL3YgwzTDmbiYYeym+ODqhjLtWK5xbhJIwKQYVeJHD3o5zXJ7uiisXscCX7
r1fh3FucBFGpfWC+6KoPtBPPeWXuijQHWnnlN43HnvCCFxKvc69xEkamdCxbgZHO/zi7rt3GeW77
RAJEUlS5lWTHtlImyUzK3AhT1RtF1ac/y3Nu8vEPLcC3BkyKZW+2VU7m/EOK1wmoocsN0CRGVZvf
W/LFHRM7O0k84LMCdkPzeDPzOCTw0LYM86dtVzdzvAW41/WXkkYASzY7KXDwlHi29MeSzZAuBM7B
mO5wI9WHDPc4weWW6eavkkcmB88m8YAuIw60qi3jUHZfarrlRqbpN1VoPTHpOGDFzE5LOrxwE3DV
qj5YBG/SlTMAiQqRvXKWByyWW+bpmryo6q4nZVa2udOC4hHDCQuSskC+/WCg4lQz0ENX9ZmtxLzn
GaxdAPDEafM3oC8BGX46JL9uQFSd9RxW19mUCbzAxSfZ3CUWruA3mdeaALGVOI+5XTAy4stJNdxB
We64jFuSzpo5q0qttwsuL6apMyBb6eWhUQzto1EAcOgaroBxNDzuksU2N+62dO1QAh2gSHtsXEg2
DAUXxyxmMbTFyi26piYmbGWfMCfLIu3cS07xhPvj0R3Facbr2Q30g9jGvlLXACXCGzg02RkgHqem
sn4mpYT3rVdft2aoih9TBl9Tu0MI1C7DE95428hq9duzZxCUOwNzIG9XxcH/iH8MFhmtHNIiFmjG
eeICCPF1KLYI5LqDhSqLLrjVO4BsZFCR+w3UfugBgA9YbQCawz5Nqjs8335NqyFokvfL7dEMiioE
YpYy7yoLazleBva8S3Hnx/5eV/Q5XX3YTo1SxEBigxvW2xmQyNUeF6IbU0mT8bgS01XvDPA3ns9F
i6Od/plrbG5nOIrjpfryx2tCW1X9SGtReDVEb0+F95zx56ppjmwA+OynaNhGQP/jjP/vhY6rWmRC
hF2yzkTfT8FbEvVP8cnZF05AkwCefdauDIGh35d7qwnIa3FaD14wBiRon/ov5lfvDw4nr6CKFaE4
1adxDqrn9gZ6Ya9bZ67zPeJnX6dkBHeO+yyPEa4WtW/rDFt7S3bfSdL8KuPky0zSe5zbHy/3tib7
qA6bmW2OXEI7ASAlrFrN0yp+l84WRfWflN9nLVHW+8a18nFdZ3aaSvD6AjO2XKB7Bpg+DDzpDngh
W4IGPgq38RLX8M8S1V3mJPxAqrT/VpgT5H8BrT41Zjl8mcd6DmkN66fZhi5Ub+Oob9DsZyvjYo/b
3jRaJlnsLneLZhKqkiSZuyYQoreht2FBNYRPrHkEWLk7JI2VHCbgYfyyG9nGhlWzb1EVSqqGGSJ2
cfphVDxleLE5c4wezUV8MWn+A/CzLwDA/rAIIM+XW6cJYlWBHVR3XgoYTB1ncVhjB6o331n1ao/T
RghrJtX/qJVkBVy8uBMfHZZ/z+3418QAwvamp8ufryv+/PuH9AYT7zEmNj6/LKAZk8Ovc03rU++V
Py6XrxuPc8b+UP4qB1atBLCkgrAjSeDkCKgDNl0gnXjsHeDcg1imGwq8xuX6NCuBKl7CKdziUzoZ
R1xbg8A9v2VmeeUdq6Xkkimp8pWTBUMxP3u4vfW639mVN8Oq5DoMLwqvWwme+2oBbo4rxxyvnSTb
X+4W3TArySNrAWZxqzU92aDmeGK4IeNTLtoNMTtNhKvCJUgkIBUAv3jq8wMFCGdYp5CTbzFAWvCT
u7nchH8Mx08SoCpaQgZLAL2CNnABODIUZNOwn4r1Xkxefj+NbRnAec8LUxPUvqWx/tjW+rM3sNMQ
vdwN3ew9jLmRhMXMnkt7KvGKbm3pqWiSgCp2Yq9t4i09HmsbBP6TbXWgZ4I3kfleldIQ5tXTxmqr
GUdV96RPZ1s4FFi82gKOSlZnrC4ADFuSe7riz79/iFagcSX8/CD9U5fZ0S7NBowYAGo7b3d5DHXl
K9lg7gwOEIcB5SL5swROvOkezC0PSd0kVE4WLZatnMRYZlIgXtIkgXwKjsPhlM0/zQwopbgbN4Lp
H639s5moJALbcFKYERcML9esfoDsbgEhHQ7iAna9D3LF6aYHfDEAPrcK17kEDRlKDu9mBx6iT868
NGIU7ABFfBklDTWPkw0wWTEDNu3nUP+87k5FVTVh2DGsK0WHtN4a0gJ2qXa1sWro+lpNJ1MteNOj
6JKlwcAGf55+8fpPgucVi367PFc0dajiJcnQZgWeTgHIoH+TcfCt8qfgkEzzeh+3XtdNSFXGRJpm
0/BzQ/AyAJfkKQEtkz6OpbVJVD93ySdzRRUuyU2W1gB1ZifDhZgH9lfw/7Gy4UwCq168tSofGmoM
v2qwGnBPWHfuAQyM/vt1fXjOVx/iuXSafJEMhxcBgc448+v4kbh4XGNe2MJa5XIlmqCm598/VGK4
rM+dAneELf1y5rhxkGJnc8tN9XMVUMtVxbznBozXYWbAcoiKnjw3+0sN3gIg3OJph565T5ZzA754
AsqQW4e4tvoBjmq3E/X5XDG1D4bp4OTpPS3pOgViSIjPAb7MenHbZuWuoezUi/aYzsLyLYcJ36r4
U+Hmb3wdT6A6z0GXWbddnv2p7DlcSH2zjAx02dVcsUzzamOfp9m4mEovZlDUoQXoJJHRD4/gEjwC
RLB1CaoZIRWoYIOw4loeWaNsYj7BzgWnzGC2to4muuLVzEuBAhWwXI0k2JO8fIsdI4Bd+sb00uUB
pfSimAUbZgSQPYw9qHee+62HfHrUloSBh+3Mk2/X9ZYsqq42JbXXOM1CHQOXeGSKiuJPJnhgM3Cl
4WFvgl98OWI02wWq3CGBi0lsOOrFSG1/HOeJ8gWXMA/0Km1hRIySnd0WnKac1ThwNfe8/FqSR2fa
uGjRDLUqKFOCzVlBRgKJv6LiWzqt62vCS+jXQArK2zgyaCJBFZNZhPTqFSzMU0NTmAW5Y/4rsSf7
5aq+V/UzAPQ9E92oe3SdEQ+VkB7M+wGsaJZAsLHbOIXquknJuxIPtB3FnfyxGsRzWaUvvINXg1jm
X9c14lzvh5QLomCdQVrXPhYTTHbA+5k7+eKx6tkS4+5yFbpROP/+oYoBF+W4RHXaE9xzlrCncOot
2dbarrmVURGO3gBlGMCMgDyIHWfPJai+Jdykj7CMkg9m2kHeYxAumBB5PWzkV82QmEpgA9fTV+5g
OKeBpvexOz24Swq+6XXQLFeFNeVpO4H9QCl8jZddP4Gl6+UCJJMtmXVNj6kAmborvGLuDahejdHc
gjNk1eX4Fk/rHHVNX+M560w6XGCmsKFl8/n4OypYAb4lpEliIMoHmX6Z0qoO6hHehZcn16dZljum
mtOB6HebsliirOQRjaenbs1/2AsENET83DXut8vVfJpnUY0y5hBQKjx4mjSwY8teQFY7DN4YNnH+
ZIC/ermKT7sJVSipvAOYK147Okeg5B9j0zgUbNPr+9O7E5St5vEEyNUhntvIBmv20GXpvd2zk3Sq
B7iiHsCv/BrjgSOTzZa80Of9ZXvnD/kQ871cOEADJfxyxBsrb8XiBTmIBXP853JnfRqDoGyeJ/eH
8qfYWmDTKmmEp6w+zBfSffM8SCCOHacbVxG6Jpxn3IcqPJenY40jfgRsJihgL0P6m7h5EMdXASTR
BiW11yM8mpOsJhDqSGMfVnVfxLw8JXBY3ZhR/za2/3NiQA3n3vvQhARvb1DBqURUl8G8h8bDCaqf
QRni7swI4FW5BH1o3I07KKb4p+ckjO9x37jbqv7zCW2rsCkrXWYKYgeNAM1cvi0UTCEQYIG8uDwF
Po9821Mi344l7Ar7oouIATWbN9N9W9nDHJfh9PtyBbrvV2Jeciy8JoMJuQmFk6Wcj3mzpQevK1qJ
9YQK1sxDTqPeEs9pRZ8g9rVxr6ObtkqoQ7SYlGuJosE9fQbXG9iBemzOinDCj7up25hbmt53lQBv
u4WTFnzVqE+ARAE30nvtoJ//fWJn/z8IzP3lpGg3KtNEu6tEe261ludWI4tyIHmL7E8xcACK/14e
Zk2HqeQBOeJiLRsSCFoYOWRcWj/PZ7+0X6tqYwv3757hkzBUOQQtFaSOQVqKzMAK3Jfpjku/+ib9
L+tJ7IpAHOg7UD3Ws7mvQuNovA+vzWv103yCx5gTOscy2AJG6PpRyQfu2BRrAmp6VMFFx8nl2fBi
vIM+6JZGpWZeq6hkaVveSk2bRV3iNffuAN2DyRusjamtK12J+GxxbKcaE3w+845JI78bo/d0eRLo
ilZifRlbAu5AbkU43bpHp7bGrzbu56/zN7HVLRCM4TkdOGdRNeVAhLt/XN79BiJ9Y4elG1cl5lu8
nIoVEpBRb0Iso61PMXhw5jjsL3eOpngVntdZ8PiErTWPwDPeO+SnkU5Bu1y378H95H8Xqa4mlUFj
xqIl57+FCeBz1t9c9+HqEl7WDUOm5dEKy3R42EC1o/LTbsvVWNcv54zyYXkVVg2tCfCoI2mwB2k7
4P9LbydK1l75/Wq8cvijQRqZRVBkOnRdC17vWcFjyd8v948miTvnaPjQgLwnlJsQJoF3Hk5mdWad
lsz80tAZ0kjNXAdFY2xspjTx5SihO9gJlqRY8AhiblVgQfAtAMHyy+Vm6ApXgpdD8Wt15gLHmRxi
TdBhSr0kvFz0eRJ+krr/Kcl+6CE5C7BvKJR0IQxwpJIdWTtFdmq90bl76qb4dY63VlTNOuQoQZx4
jvBIM/FoSlb3ZfEgUjTbYxq6SwlNJDbUu8tN+hzODhK6snSXojKhDm07EUdcH4tOrvApqmAuWIOc
ZUIA6AjC9nAo8oreNWDihngv7g/UbcfTYgwMHBb4r13+Fs0EVJF69lyskPb0MMH54kB5AqKz1jpC
03Yh1fdlBgWbutnWZZamg1XIHpiWNWD8hRUNfbYDYyeg7Vlr0tvL1fSva4+SEdbSge0z1JVgU2eH
qZP6OZ6kXVxi5u5fJ/91XSVKVijMFe4OI7J9C8W+vHkz+p+rlQUCeJ/F9DZSjyamVChfZ1ixXccp
j0p7gEmAXWa+HXcbdDftFFTSAVQ0wCiQCCuTFTKY+CofmyqFno8c6R3kS4zF5/mS3LkQab2pKsfd
Z3ZWnByo4t51RgnBs6wq6o0sqGuqkj56V5jDNHErsiDBMc/rV4iRbAyVZoWwlX0+DG7g5VgIGqUM
TxmjM3ZR309sV0PLYgP6pft6JW0Ycd7mPfC1UZmOkJBYpQOuv8kfL881TQNUeB/4sAXkZDGhG1H4
Rvwuqr8y3XKt0gSkCu6rIa4oYzsboxEMcNHcjQtEHMRvj71e/nhd+ees8yF5jwOkhMoGgZJ2X1Pz
Np+qG9Mqfca7jdVBV4ES7tQ907xLA7tGZzieSVC+vQ7PK2QmKZdbTy7ntPzJEqRi+1rb4gMRnhWV
cTz5YCPvnHg8ckjuFU15245G78NQkvu0uoquy20V69c0MeHCQ40uNA9924REuOH8zqv56bpxUaIf
otIN4NnoNmQyqNfikQQCqe4zdae9YPLrdZUoUR0XZd7IxLaiJhn/GE0DfSv7VEp5YMuy8SyuCw4l
umuoD3kuQztkLP207vymGH3Btx7DNJH9Pz5fE7TpIaVWR3nRv5KkfuosbGEv944uA6tQOgmS58Bb
JL1Fdg+OYfzoyukND3mjXw3Iu0Ps+oVN3hziHaUBMUevevbmLByAENz4BE3zVHwdKTOHcZDtIhe7
/ze3nbt3vKew/eUGakJTBdPV2BDOFtB0Ud4uz6SEclnDsgOXGQkyb9hI77omKPFfD2XTsBWLpOeS
W0vCEpNnG3tazc7IUhb5TPRJ7w0riWj7Uk/30LyE7+ZTZr626ZaVsWZvq5p/1c7C8xpCmtEI0816
4EHH7Jsh9+7NjDyk1fJgQNjj8mhoIkXF0plrTZcYGvARLApGqH9kcAnI3WHfmtbGEVg3FEq4D3BE
SPpitDEUPyvn28Q3uF26eaTEOOSp66nhhQl34BKaUIOzPnIIzYWrK/I9SMDXedfbqiOYYwkvWzt8
v4Gj6v8rwAXJlpmZZjKpqLreI0M/15MdgYobENL4yzr6UIOE/MizmYvd5UEm5z75ZKVSYXVp3pdx
lsCMmHgOg/ZuQu4k4PtP0CTnkYM9T7WDmHBZ+AP0YYLc7HsaLDGXASjP4sq0ogLoKj7G6woZq6hI
qu/AK/x0HGdjq6WZCypkzuVVPjGCblzK9GZgd8VynzvPnXSDyx2omcP/cCsf9iuymqBHMKN8iBUH
JW99uvy+XLIm/lRzsIEy14SYH41InVXoecn3a9m3AVgh7f5yFbo5pizqDeRrHLHEEmLfwgdj2s8a
9gx9/mM13c7xliWibgiUMLcAMR6Y4/KoMfCQQeAHArlYifcMkm4M8j/A1mezWIn4uWvnMrWQ1NsQ
DTjZQXXqvzk/Idx77Hf8yxJYu2JXPmeP7rv57N2R03CbH8rH8nv93aY7I7zcnbq5oGzrIb89VICM
tBE366+CQTl5kwKtmQwqHK5vWpzvpUmjrvMeVtN7NqY4xHly48t1Hagi4fAib0Ib2yWRTEQTLs5a
h1LAhnYo+zWwaGNbgZAuLFSMrvmSp0MFqv6U3bteOd/xwlpBHCvakNBBnNI0wXsU8Mbf8Y/paEBd
CBqGKywhur5Jfc91ScCsQX4vrGbaG2te77i3jCk0VwkPBhtya6bspufLY6LruPNYfYjPqqRUro0t
Ijj5/GnBFIIo2XJvyi2Te83kVgF+02x24xjHJDJi36O7xeqgy/iO1/iN/KL7/nO9H76/lTMEbCc8
mpIUiqb5srfLFNc8ZONUr5myKnqv4Tg4QBCPRh4ELfe2s3Y3eWN6G/lFcwyiSn5ZIJoJeGU5RARq
K4Fj1/mRUAL3pbylYdZaN7FMyI55C8Fsm18uj7iuSUq66Rgu/ybXaqOpJd/7KvlNsq0w0Q2GkmZQ
LGh/EF+M1oSC2+R0EKqvquILHtDEzeWv11Wh5BDbjkcbUuQUIhTzXQpnB96yu0nO10BCua0iuGqy
EmEuiHOHmae+sJ9skv5ivf0GhcEH/H7dTlgFcSWkYwmIHyKaCclCXGdCs6GfiD/h4b+cm1fiVRsX
QZr+UgFdEjPWJbYxRVY7PMGOIezhqTDBmuHycGjC+5+O0YfwI51tkIkCZgMXVojFw4Wnf3eNEvre
bCP16hpw/v1DDa2sh6L2zPOIcBk2Gf9juqOxX/LS2zi06dqgpEBIN1qL16IGKcsxwm3nUISFy/mO
NPVy8pq+3Loc0rVFiffe7BrTcCsr8sg0vkIXkexjq4ehXs2T18sDotuw/nPG+tBfoPi0slwaEvVe
395UcHAOhS3MVzo3dujFoPuYs6DHHC864WRDGl1ivuOiNWVPl79A151KEoD9TAbWmrdGFl/geuI8
uuBY+kNhQM13Ky1rjnmqvFtOMrpQkWFSrMLeS+aO+17INBynhewkrYavbjKau5WZ68aZiWjGTtV7
S6Dh3nReh5t2x3Zhg8irN2JC8sElWX/i+bp8I8J+XzyRYQ8CZ18fdDHvvoZ8811ZeM5jPi/0sMww
shMxoxt5RPdRyjujCyFpI4fUdcSNMRQ5C4GiD4zp6+WR1Gx/VX04OLtWoiMjiUr21zAga75CVk1i
LO0fLM53lyv5nA7NbdUKr8ylWQwsngGpyZ57lnRh6WSHVgyPlPIbQK52lShB8Sa/U2rQ4+VadR13
/v1DlEyuBx5PN5AIcvbNrm/dLzhtG348l8PGnltXg5JVgJptrAkWnxFrHqbmB7CJ3rXjoqSRFfca
zgpblSie2M0AEXA5dyGVzY8ekuIdH6+ykcbIKDuFpTaHnMnMjKT9w7WgsjzfwHEkjIu36wZByRSo
cMH0TaDFxJevDs7sS91/7aF6f7l43X2gihBMCmkZ8MVqo2GEMwNhvIKrJ29uapomtyLHI1zaS/a3
gFUq7oc6+Ofl1RQlVQd9YdNMDjmrlsPlb/l8NnAVO9jE9lwKmxQRthzCF+uZYWIDrebm3y5X8HnW
5Sp4cM6hvY5lsoi6idw0Vg+lXeeNrSPuLejWrf156v7vKRLu1f8NGugyl9TCFUtEC3qqBwivmuu8
pRb6+V6Yq8hB2F7Jdk4NGPHYvT9ljp8ZT2Ct7dkCAWbHb8Qcwu/vcmfpRuP8+4foJ4v0Yrc118jM
pgCq/mFLv9MtiJ2ucCXwO2oZjpudb9eGYeec5e0NiNM66e66b1eC366tljtsWSNOoXkON8MFZhvT
xnqiCRmuSolleNKDj1MvojTJ7G8O6HnQnauzJA3c3MNLYtVbO1YZy65slvHGnWFVUhQr7GiWON31
uTmG1OqvSg/cU9IDqejoGU1qRkw80hQ2WsYtB2/wum5UzhFJXSd232CXAusHv+i/jxJug9V1X64C
CeeiXBPp1mYEPzKc3xIY6g2z55xSeybh5e/XxKIqO1mSNG86ggVsApYGGgdiuG3Bxto49mqCUcV2
QSof4mVsIlG3mgMeSJJxty4Z3Sew9IsSS9QhrD/EVxfyN9LPcEX2+7pWuf8NzIomBS69+RoV9RjG
GSxeuua6uFEhkbhCadw6xjZjhVcCaO8wRFsiY9wS4v6HL/okOaqASJkUgI9Je4q8OFt+E9l7IqAr
DEoCmPJRcCkseDPCHa8IeGvPmGw4GVsBAOVp1INwVvhsgKA+NNBSDtNBZ4XfXz7tOm+K75IGy5EP
RiTd1Y7TBd7Ksm/54M4VdBqlew+5mh5SdvDtgWfCciD26O7ynFp3ZTa58GeN43erE/ETRPNhlFxT
+ziWXeUnxuQd2AhMVGuyIZRO78FfFT5zAFZX3Am6sYlLMD7l9FJaqXEYRAptigIaxFBhj0NDQpx6
MZr2yRvlAsPW9mtbecmu7Z0FMPwmfhnZKI7YNGdBD0NbrHheetu1phlSoCEOHIYlv52cDnu7Kr2T
BJj87+q2eRx4ZtPfuE3bAs/ZLncwzskf4rVpYHEysx+zU1rwpqvi9VSWKSwurQryjjg6Z/Xz5Vmo
WUtVnVuvsgwP7OM1SsvB8FuTwx2iYFDJLGBUCLW0jYOSLoTPv39YhcRCBMFz5QzASJcEtugB0a3G
jYsMXRvUZWJtsA8cUDieqfbx8hV3fDfZMgXTFslK9/VKAk2hYU+m8zuhLHDSKruzsZVRbElVaUpX
4ZmM1QZl09xFZQmpHMPpH7vO2VjkNBQCrqIzAYBPWhiCdRGbxhHYRod8yQSMlGhK0he7tazvReFa
u8lLqy/wAXQCM23He9OF8ZQAGDjzOwHhmrxNDXyZgdsuuHiBNQsTCUFaEdoktg7x1PF7kPOmo0iX
IbTymSJTxrWxkaHPGfGTdOMoe7HF5jANAY4pKvsEXqDwMvCntjFA/m5PWVn30L8GsgKbwvByTGh2
NapgY8UsAf8ZOmBjME3g4cv7HGo6QZF1G4+dugrOv3+IhnRAiuigBBDBPGQIOVxhAyFi+z2Hx3u5
cdOjq0OJOAlZAhN2S2Pk5U98WQPbOzgQGL3cQ7oRUSIOUgVNI8YphqyXDCAE7yf8ng476ET4o/yV
9dclJ1WykbaQ2xKuLKLShbtvZflmlvlVXoZdeR0GGHH836GAOdJUjsvkniysElzcGuW9Of263Eua
vKQiQinksrPxfGGIKRTBfNElyxjaViMDq95SWNMMswoGrTLmJjBthqSDbIK6saPOlkG8OFfdHXAV
4NlRWNd78GeIivjVsidYJsGO2/p2uX90367EdV5x+NnAQDUSrXefCWb54Ma+2DzbekvWDICqwyiX
DqYMJbEiB/Z1N4s3fGXw2rmtHDmE1Jvt68JZVWTslwQ3fhw7yJU/VXzyefeyFluaCro2KHHcMTY4
3MYCXWXpdxxE4BFfxeC5V7dpU+0uD4SuDiWcbc8hXdauOCNCIDUoTEsEJsSYnuOl9XY1N40toWDN
XltVZVwn0tgtlLejvMlOSQ8NMljQwWfQQBKB/ZpB+4PbGd+NYd66yjzH8Sdrh4rg7CnUd8Dn6CLT
IM73tZ0bz8f+1bm3l4qVPkxG628rLPOA8J1YkEx8Z5VesYPn0dbqpelcFanV1JVdw/XZPRkpe8vd
rguI1w4h6ZwDadu/l0dQF0rKDsVxvcLEBdMcwUE3aMwEons/C7oGl0vXNEFFkcKBcsrWc6B2VfcD
5zpyx6el3fN5dn8lM4x4rqtGOREReC1Cowd3LqUoi10BqzQDU2RsO9AODLp1CavpKlUhsuqIYbgJ
J1Hq5iCTyJ3t9md70I2+0hV/7sMPa3t99vszm8o99SM5FJQS34lrL4QY2Rb2Tzca55o/1DC4pOR2
7zon0k9QeH5mLQSG8DAYX5fOVPhoPo9ixJuQB2lcsk/c+r71zBs5lBtLiiYHqCqRYAdZ6VxhxQWy
F25fsliOMomz0S8MZsDkvCtuknK2cGi0f4uaGRuTSzcu9L+9BmdYIptJeqeiXl+RPp+ttQE1f3i+
bu4q+4glJvVgwY0ZDO1dm1o+PIcPRtW+T/l16jqcq3jSWvTgQ0EbBpB+sH06US6HfqkSiMHCRPly
KzQPFFwFddoQusfQC1zfjH7vBeZy00x+k/lLBc3IAIOBWLlc1Xn9+iQxqwDPtiJTmvIOd9D58NBk
4527Oo+Xi9YEiCqUOKVLviY9XNOzdvGblO3d/DuDOW4DM83ralBCsLUS23YnXKqUzTshaSj4fCyX
uyzfIkfrmqCs+tMyNlZbpQuQ6UC8T33G/FoMDbTuzMDOYYV+uR26QVAWflLMJXzbY/vkZDjpAE4M
c1krebpcuCbiVJHEZqwcCl+9+LR6DyYssWHbe1MvW4BRXelKwMXYpTTJNLsnWXzLSHpYZyCe4ch2
+dt1/a+sp9TMZlKkWLRNy4yfbDdZT50Ts1vZd3BmzwG4ulzP58+OXEV2trFFYELduXBMHo8Wrf+U
rw03gnrubgD8uO4tnqvATtiBmfMKRasorZzkBtbaENkdYcw95uuVy54K28wrA8oNMH44NWcwGsHK
Wqw7SOlsrKqaA6cK3cRl4kiLdUE/Wct+cm6d3ApsmLfKuxLkeJpubBc18aAiOHMgCEjjoRp4AN80
K7mvGuv9upFWItpNirhp3A5O56OZP2arzA7g5GRP1og8y6fZuXHwcPZyuTLNGsuUuC4AG4Gl++Sd
0jZ/SnkdwWj3Nm7XNwdquwAt4NFvhI6VbORGytXNY/rf1RVPY6Uxe0YZeVkdRzSnCxzPm/ZXP/Dc
703aPKxne4qNqNENkxL7awxUlGjzNSLwtg8yp/8L3uXr5a7Tla1E/lK6sRwXvGVPrE/gskR+emQL
gKzJWSpyUxQdT5mVrtFYGO+QJ/m5pNNrtWQb92RE8+0qcnN1lknIup+jpM4J7ma4vC9ZPf6spSnv
ObQkbt2h8EIryfmtBymBU51i8sEXdrlNwBgJk7xLd3bSbhH+de1VDvguSBAGOCK4AMGrgKTrLl1p
2K3WzeWh0iRpev79w0Y47mKIC5qWe+Lra9rgsUHYMIGGBUZWbTCEPu9QwBH/W0O/krVwEiEj2AGL
nTRhTQmLWnYVqZqq8CU8PnYg5aYy6oYpP6SdGYd22TqHy73zeefTf6CpD71jwLQWplrOGK32b2IM
fpyWIY/T8LrSlTDBoS9dGYyjo2FIZ7xdWTHsovlQ3U29taVZ+XkWoyoMSRTMKnk/yUgkTb5PiDOH
sGVn7wnLmnspvezUJRJuuNByl8+GHRsbGxfNLhiu1f8d9m6tYeU8gC+Nw0nuDzEeiGQy/7b6JoLG
5R5GTfwwr8YJc/uXZPVG0v58jaOqASbHW9pgL3l8glrDzZgCRGyK/jSP3e1a1ysMN3EomuZiYz3S
PH9TFfHU5FbtsRW28TBSXnynG7EeMO+VmeWz3ZrLbmycd5KxFxDbD8lK77IKB/0snQOz2UKgaqao
CoeKW6+Ez7vrnZDMQ+kaPtx/QkH6jTn6eX6gqpBmyTov7oHqgWgBfYmJE3qzeSSWeUOLLeUOTYJQ
9TSdZSwSRhHCcOA8VELcmXze2pzrPl+ZhTBqlwNtShk1hRf04mVevZuZPPB0S05GM8+hg/Xfed7T
2TM5VBYjq6Pxrs3W92GQeMRp9ylxjmRYd3ExhUZFTpVRb2yxdK1S1m6edm7WWLmM+sHNdlYl42ee
pGQ/LcY7MaHPfVV+UvFQmTm4yZwkMnLE1zRe/X5YAhg4b8ysz4ed/A/ESYwGgJ8ovXPflgSOCfHf
y5+tK1i5AjPArCtrNwP7aYl/rCR7sAAQuFz05x0PCtd/B9uYl8yNKUQDC898a+b2Sa7V4ovaq0L4
dr9druRc2P+e6omKbLJZmgvKWrCI8DgIStF+7EufzE2QWH/SaWNV/jxtEFUWbak9GLV36RABVY6n
SRIWQEuNyZbYj+bNlKjCZ7Qok5kNoEIZh3G/BPGNuUuDagedbsCI73DFE67B7XTb3mN7dagf6Wvx
kOyvDEqi6qKNSSob5p1rhyp66ScFpIt3xrxr9mfIROs7vy8Pla4XleA3FtfmLlTYIsu774bQTna1
vREeuqKVGK/LpZ3HwZBRnYOjZhm7xDACs9yYYxp4MlHhLR4fhgoqpPFxIcQ6OHVqw6a+rNiTSdLy
fu2AP2XxaARdV69HqDFOAcTrxn1TdvOLEKYpdqY7jK/IEeu3eJ3pRqs/X7+JioqZ6pa4RoJdg03B
bXJKB81f7wGreJ0N9i1fx9WPW4AsLg/fP4ngT0JNRW4U3RAbhSfio3Qsc2fbHX9ic0tbP15hI5l1
u0ysGNzZwPVdzcu/wAOB3G4fhmX9Yo1PHVilB5vY9jfGYvOrY7HVn0oTumbAdd9nVRvv8JawboTs
51s54pxnyofNKJ6XRpeZmTy5cp3uJWwivshmdYJmpcttutjdTW234i+TlvgaO9aWJ6KtyUe2sob+
H2dXtiMprkS/CMlgwPDKkguZWfvaL6iquhrMYmx2+Pp7sp96uEWlVBppRiqNIIFwOBxxFo3wRBm1
WUeGTcVOqMHZqRmaND4d6y7fTOZg0PCcGX0J0umH3nMnTNJ4OLa2rH4RpaFfnFSF5gmAjH47FtS4
lUOFPxowchhGk96aZZkcnFyrPiw5jYnXMAnXDgVLSXhYN2MHO90EpHWzQj2XYb0BdlTI+kSZOfl0
1sUu1w34ANQ6NHqGhvBP0+TF4bxFvlQph+NsJwqjALqhhJAPlMB3E1QFtjyuzdlDJ9B90KH8+8Hc
keroBNsA8ji6vbfBed5C6Bv0FMmb4bFMwMsTdsvC3pHVPehQ401CpjJ0B6lh7Ze1n7Mh96ls5kho
qn1NUogxWTp0BEZIs0KWum7koy2NNIAPauO3DL6ycAG81M5b2Z2WynO9nRrupJEuYg3gJrPtYe/L
RhvVYPfD5bkIBXB+GdULWkeqcQ4Ob67iwS39qnc3nKR7lY/3MIa8sNeupYJFblWQW0jnsWqiHuVm
KJ3hBf6Md63b3k0D0GCa6n0+gzh9IRWcH+GrVLDIt3rvphWN0+QQx1YPEN6smjQcoMDzx1Ez3NZi
uDr9aScnYV6S6flrPQt2MySVfOjgIb+zU93ZtpCdBfxxwoDSo8KsP3nLux3sxYvbgbvDyTCz5tWY
oM/sOMr86MAP/KiU3Wm77x9ihcyjL31vUruGSFbmqsgszI9Uxv6gyGboxYZ2xseMzOkRjG8h+FSm
niqNNsx6fklKYSVNLNn7BJYxiTHOGdITPTZ6+ivl6LH3TXo38tn1qgT4k+8fcy3OF+fmRrPERBqr
i/I51R9Kt5fBLA3talJtsrM5nGF/dJ8lqIyjLEp7uMpFtp2B8Dy1bKt0a4YhTzb4aRFrj9/fx/w6
9Jb4MgqCbwcWZB0lJoWIXq8BRTkX8uNnV1/UrCO1SwKrsi4qZsve1IKJax0uZhdW6cpX/z+cVz1h
1B/HClhlmW4V+hn3et5nu2rE5Hwy0NYo6dhfOG+vpIS/WNp/dsChUzlvJiS4tnT2dVaiMOJ168m4
uIst8j5a7t3s/IyQoy/l+qTEWzOlXuO9NfoOxtyF52ZJE7Ca8/D7T7P2PIsU1yUOxsM5U1E7ZRw6
bLzSbqZJan+4AUkV7Bw5uRkrrYo3UFmsf3Y8WqK1QI7C5FtzVEQTDRgV1x38JjFuvn+itVBeLM0p
iSEv1LfJoYVJJeCeftNckj3Q/4qyfJGilzitRMKKLIPp8+HwS/NeLM/ySu83Cxx/8C3vdAp+cW+j
vNPL4RCcNvjner/f7DenIDidHq7vSj/x9nfex3b7ub373H/23mcbHm+2+7233T/svf3n0fH8cFt4
4VUUhWH4uNvhP6/Rvb+LtleRj+sEwWHn4/8J/cjfHU7BZvMS3J7/N98PXoJgF7zsUu8SrG5laS1x
Y4wlAx0HBGBW5cU7uKXtdYxTZmBpWRukrrKfnMrKfjbf0v9Wf/+sLYpPl4LTxPZtRqAGqG+suN2W
2nhhf13pq6Mm/m/12gy9YU65zfbAdWxGrnk9AEVDUYYQfN/B7GxOx5saNaTNHhue3w3xvOHdfVf8
bBoME77/3p+K2QTbs62RzAvremTa9AK92xL7b97u+ED07fcr4Hy9r4L0vDL+eY9kMmQ5toztuYIm
tA0+8B9xKf+trK4l9IvzEfNMmSEi0prf5IaTh51ojAsMxJVtdQnzsvuGpEM9sL1F75R+zSFP4Sa3
c84vhcBKibU05LWyRs+cXlr70VVXWSYC9DnCnLc+LRUkPqs9gDK+VtUBfCdvkpo6Hny2gqmML5RH
K69vCcFSfKpIU6IrV8GtPK6vs/T5+2++slKXIn4T0QezNCRiayJiaw5zFRJ7HB551mXHpI7NiGjT
sPn+ZisBthx3N/No23AdklE2N9vKmgt/ZjEaRHZ1YYNYeZrlpNtmpm3Tsc3gGJPIEAen4sEQdIR3
uT3ftYSJ27Qf60tpfSXq/g9KRtM5b6u8jEZpp6+OLtRNQ8vq6A5595BBvDj40Wuzzvf/Z10O0Fkt
oG7A9kRtVP/O59GTyf33116ZA+hLfUJoisRdxVQeyXaoTC8bWDnumrLoJq+nrePF3ayET4ReVB6J
ofDpQWVBZXCyK9SnwWUatrIftsjK8SXO4kqwL8EEVNh2W5eJiGYQZ/ZwH7EwaokvqT5+fXWy7Hp3
vWGDtGqoqOkUkEf5Q21Xd9+/zK+LIkgv//dD6VOptIqgKKpok/sl14VnW8lpbqanYmavaAEdy6y+
0En/OtbJssVdAqkzYIBYRy2+QdZY26wXW5dDjGS604EO+9FJwlzGB++FrlSNKSunYIeMcTTJ6S1J
J3RxjJ81DM0l5LBsCJt1SVnUKwzcCrixBaQtnxsiL4zGv+4/mUvQYZrQRu+xRcPGbX5QA/SJqkFe
dSnfJEl/lfTgxk5ius+N/OP7SPg7xP3/vdS0lvWxYSm9mXFHNGbiDXf7TVnwLUL5JT9jnm23B/27
OwF2fG0NNUx3x5s0Ri78/vZfJ1pzaUBtd1DoVuD7Y1HblidS6W4KTMJ8paOn8v0tvg4/cwlHdM9m
AQkMDQ+6Lo50dO7K2fml1VrYuM6vUpeXZDS/TrLmEj/dUB2+f30BGFkDPYZhbB9YbmFTUodMWfTC
+1p5mCXu0dHYRKbKldA+gjOnZk7178blLJA65U+gMvUn0BLSl+/fnE7+UkC+iI4l+jFDsaqX3ZCA
dAq1MmBdUSJvJfYuyx+SPO32QM/1zyUa3eg+6DUsOlgeixc6De1NBmvZUyJ0TAgUze4q4Dy2VdlO
e8OaydPcWeQPxzd4kK4snuBkBiqCPRJDeJaeuk+alU/o9nQkv4Vyd+MDzZ1fVQyDOC9NqtfRADki
jCHosC2aXJy6+EEz3yyjglKtwEzYDfj468zmTOQcmTNEnJohpBTeJCAxieKxZRrMN6pA9J9johDv
EVTRfZqj7TmhOVrTkyNxO8PX0tITnfKEU3uJ+wEAdpB3LwzUd23kW/Aew9nRg8pon6TKpi10v+8T
WX3kIvOy8r3PTG8CUzLbx/3rmdYsGV5Rlh8s509ulTtSWIFNbb9RepgOiWcZHwAhhZD3DSdol3k8
Y9vJqffumEyebXA0Rmy6yVrn2hheCdUOvaGjNkn3deKGLK0fGzpt2cAfbYPuy1qLWCYOsTZ4JfiG
eUnuHfYschBXSZCOL1khT3CG3cB1fNOm8J8Vg7w3U3OT5/A/oVW56fNXBvanlb1CNi2CeHrhdcX8
MVf0lsGbsh2HXSEtwDKLG1cZd5DazjbAjIViHjdd/wSh+UDrAHjkI8T6+gQiv9nWFG8ExWEBIVs9
zn2mXVXGrWqEp/DXVlqgtc9hNZ5y8y0ZS48YpUclvGfPEgdenkai0KAic1VP2O3Hm67MPIi8EBeM
u8n2OH55P26q4Qq+YqmzHZXrOYrtZ1C+8s70i/MryjcMR/8hv69GFsSp603afFRM7ereCLMyCcDe
9Ss7hm5o4vdO56cD33J79sY6hR+n2OaMa2E9RTX9wylJvfhJyTeZHeWY+JC8kflBVNdGfsUK/TS9
d6gcn8fB9cAY5le09czIOOk7SZ+mg2HhJ3to9cOowEx9/bc+ZH/0ujvE80MFOHus+RxhChlmr4hc
foRUfcpDmIUS+gywhWH58VPNr6wslPFOXadiq8vj6EYYK8kHW+zKO56BtxRgGI/L4/F0w2N7U11B
JAK6NFK7b2GxDQU1tPZbf77XYDEnbiezDYzEizH4UFfC8NVwW9WebIIUbeJOZV4MsvbsCq95Ys8M
xGEsFC7yIIOCurnNkvGJdV5iplfMrgP9pcO/U+s6hdrQznGfjHE3RZYZZLDXgVtlYT5PfzQYn5Nm
/NVaiIwiA31OjXvKk96D8/oGpavQbkFv9yfQtGNBwcnGitywBA148USG+3Q+xde6rbxZQG0oz8Ks
GLZ2G4jXxvZRyvv6R6pg8mrtaMkCale+qliIRYQ5Qq68ksF68u5sfy0hcpEGkxsinZgdXpNHnCtB
brpxr5J7Io6zuXGZ9AvjIaZXRn3Nh3tW7rrqugVOAO0yrfSa4qpVAaxFbbItypexOFZAXNf8doYF
wmjAN8LLtGvEE1AqrusVMILlW6Jt5p3p+kC0K2NLM4Rz2N4BS12cC/WgiIS+QdsgU91WG9/7fqvj
IX9nZ/VIC3Zb+Y68pfOu1kPxNlaAyPlAmZlv9Z8YKbEONO4xrBfnymW/8dvycTPBHEi7abuI2C+J
dtWR0LFvoe1ftn7/lDqh6I8QMGhHP002meM7zV6zn+10o/PM6807m/ixeZp7B1rkp7rbVfN+SGvP
7m6SOexlRMrASpnHsPCxs1tAKJcqhH3AwDzxQCVcpYUHyjpy8bYyco/xq7HwM5rAofbo0NHv7XDW
BFZGkGshKwd8q5B2PgfHK52eZfZL2bfxUAcxyLUsR55uKs+y82tJjL1D6C4te4/Ixhcxlnd5mMpP
rX6o5FvDTK+N74qR4tqfpDyl3W8y6t6YclQd1HdL7jV9eq3RLCrYsxyKbY6J6JhBzfBzqEDpdeqg
N15HuhMWjFKMZxq34ZBToKAwEUoA3yjbwBlurHnynPSxrQxfn18LjuO3PAnzLCf6yJyn1jThmKWO
nXk3wBU9Np9q8cTVviXbxLJ9aMf4VnVVAy6o+hgIAolfVnrudG3WzMvghAs9C68AmNwWuVdkk+dq
70Wy14rfLIXADPeBUfEB0hO59Ko29ZOaBBZ/6AiM6DVnV2FCH+OHm9oxthB7xJ9n7rN0COu6Dezu
jvXHkoDd1DUoQXkQEx8yEH6KYVA1XgtSBBNWoau92Zjs5nG6icWWtgjTcqP0yrfhaG9ld8WUB1Wx
464TSMgQNHCWsVIBW4KwtyfI8zaeOZITCC+YK9I72KH7TnszpnBXgbcmvDSlb08FRNu3ImEbbiXR
DIEQb55qj5hq27j3ZjwdJqPyTejjwmmjVgTka2PbJv1ta9s+uNalN+RH1g+nCtueUZLAtTAVtNyt
WSrq1Zmxo/iMQNLe25D781mW3BXxFGjNHzZVYVf2gTBfeN5hLZ8HoWfwGfGNxtmicx2i7sErSb2a
vMxE7SeEcGFWILb9crQRQf+HOy9pkWwJ2Jaqv6P9reW+Z1Lzuon5nTWEnfbYDo6X9knY6mdGXI6k
y8KG3RJsTQk5xqQ80kocaAkon200PpTK/hC9DJO487rmqRB7i1hB7fRP86jdQlgCShHyuhBHt86C
BPlN4OWWNxnqJFQPBjLXKI6VHvu1HsTOE3OZZ/aT6ed6aDrT1rQcr3Up8YA32JsZiivHN/rXJDN7
jFbru6ydIOUsO9+FSobXMsP0EU7HgsXh3HTbOAdwtjNvmYGvXJunEqrW8BKQt27xSlIewIXe6+o/
Fhj6NMFmJKSf5CcePxHLgM/llcZvrBiKZvkNxf1l3VxToPli2/En6Wx6nFhz0P6NuHit7fQW7zqA
aJ+LMexcY32pAejdNkyAJ5j69nfeyJeurQOuWx6o8pvMcDfJgHKBjCEjn5VIHnOS70bmhCUeRvTt
n7Z84aml+y5olfFo+z2UsqWlh2Du4znFVSvFScTJO+2nfS4oLBE4RtXleNKACNSy5s5qmk0Jfwkn
hTkZ77cCiTprquu8GHZaW2xsKvetXuZQaNH2Q6P5cKHeEQt5rOO7XiH/prS8OQvV+sCLfPCS0rBw
5lfXNNMgFvafBEpD3ozmwMZJ8e1gwic20mYfwJam25Fo1sauNNPDfko8Z566q9nUA5GgHs7v2aje
Yxf5Ap6JHNGDcssaoVw7v2cEJUAR+9Aw8+BR5mma9cxRZvoZl47vJlPqYUC3TUB8xSh2OyT1PdzA
/BjqJDHOBWkz3WYzBvS0vwJfrcf0HmVZrgPKoev9DdxVfttujdUeyyTgggeiwEtOZOz6kCjfF03s
z0itVTF2YRYL7FVaqYW5wi6W11WFkLEhuzu2f0xsNjl63J6WQvJE1B+6BdjIUOhTgDYDrkC0z3FI
DJ/kmCUl3Ip9AhWYQ4pnCUhlQbiuaWjQ5NoT0aHIYHfOLWwButA8633GBdrytXvrmvIxH+Yjq+yX
FBXnXLMsGICk6PLsg6QzrGKse9upHpy2P1hT7MkSJ+KpzZxgQMPYMzNs4qKAG2ZF+ztX6rDscuN+
S21GT1gzTxU4QaFU5RhVOv2EfIP06jRtHus66QLYbXTQJkbZmwA89AI/QgOWLinx4rxnXj72H1RP
rsbxDPvPB5RCNbDk1kgaHyDtJnALPKWTlTgXZJCwQUf4AEzGPjNR5kwMlluwVDyqMrm2Cr6j1MYe
VqpDOvXmZsILD+BP/uZOxMdZ6nfszGGGTKzUHLRucRhFc1XmXcAye2sNzKcpuKm0BPVL4XTtd6rZ
cFg/lnCC3J/dfTOmbickvt6IN51VHIds3I1doe2SctQCJsutmfSuD3kb417Z9Z2r4lNlp5+T02yU
lOFcYUuApobyZCuxcWHyTc/2J4ZJTEBCzuVRLGEtxZXfzFIGvEYwziqTcIC1j2WHZoaeA56mO+4O
B9HtVOO52PSRdum2SNubZq6fqAnoCJyZOO1ncMrFHa3jjdHFf9Ai24FliLK6mbqdq/XpEV6UKUf9
YRW72sqdoAN/b2/OJXu2sKh34AE7x3qs5VYZibM/9wYP2ShxcmztMk08E9Llt7DyaLqwA4LyoBWO
GUnHxY+xqvQ1pW7ykA+EPipHQ/lSDXmie1k3Qk6zMMFMq5O88C0TKFSqCftkxiXcXyoFxE0sUu19
HF35oWlTdYIfCYgU0CsPYATYoRQo+iAF9f9tahsRxhY3fKZn1rtUDT9xZZCdKhpIQNdWcY3dfr5x
3HLa1pXRQC4jqa6U67D7om+SuzEf4/KtrxqZ4dg2ojNeSdt4/r7h8HXH06SLXtTYiInapiSH1Jjb
I4Dz2Qmc7ktS5yu9Nbpoelqa2ZoZQCGHlAOGyV7i7H1A5WF2yJYGdodBPxPCLnSdVhpbdDGkncuk
dbFlzYe4pZ40riTaNT2/NEj8q3X9RV9mydAp57ZsR0mAm9vGW74b76uovR5wqMwCzWd+78++sZmO
9gaBGqlrshPbbmeHdvj9h1p5uiWBxwLSijGUYAc3fevpW6u45/AftYvNpTp5PxaibeJOHYSrcGAE
BE7PKl8f4zsFUSP7XLB8/xAr0WYsphWWAWampQpysDISjol9Y1303V1p0y0lykWuQJJIQE1PLRyD
kvcWBx8m2mBEf8nULslhrH2F84P9M24hnVNq0umdiGnzNXbGzJtleyNteUGvau365xnjP9eP40bF
pcsg/+j81hy4vjXSc+2fKcKYxmKx57SRpGTg/I3YCkrsJF4rxseKxRegnCu/fsmutvoC3VjhNgdt
VodJ3UHg+9BeUkZa+cBL25xEhw9qC/jhIXGda5kU+xxdo34sr3HiuCkadmnotXafxSeOMeaeKpMV
hzIpzF3OCvouqt700P6kGzYO7BHWmnDqSoAK8qe+YdoOMlru4BVazR4KIt23hFeG8ooeGGdvGjOX
+gbKBuH3k0MuDRi/nieZf7G//0SKpuREHVgUHXh8JU1307cjVK8eXHcKoCS8E92Fb7ryOoxFVlVl
D5US/PjDXPyKE7oX+WlSSHnT7Vhf0n34e7EvcutSb36CG2bv6LkTxbZ86DmNvbxOrZOuEvrpaiR/
nolbX+sxitepc1XYZRrykqtcfyiMMSJzSzbKrLobwnKmo6eNtoxWEPvWNGfURDhGPGuUXBo7rGQx
c7FIIVHhFKRymkNuNb0PE0V0lfT8wjR/ZctcUuOxzc9OMo3NIRmmyRMKjYi8PhpE3uuZG0k0upEQ
YsymLgkWrC3axR6NY1UneTfjaSBy2psUz/KrHYj/fcZfu/oifCZjVtCkqLsoZm6o4kSFcQm84Vxc
Gs+szICWuIHMEdyG0VkDXDTsegXKKfQZRQbVVltUfxjMY7c/epIlfgDqu4nGeCoPYrQE6lvtnms0
qlSx+dn1zwvwnwWNgEfFWiC/1eO4rSZIdZHnnJU/23mXLPnWsIlZ9hCPrDULTUrWvzZdfoGsuvKN
l9R4Vs8gWnQoTdKpvWdxAnXLdINZ1YUMtPaFFwm5nlyYhhJXhxHF1AFCCoS0lbk3DRyueqP5mZgW
EKn/ff3cAa6BVEN1wLTvMPB430zOb8Ma3/TSuvv+C688yNLugjmsLgX8LSKrbh7ceQw1Y9rAW+nY
QgroZ7dYBNGUUR4rgiCCqE0oIBWcm919Zmm/DE29/ewW56f7N04z04YwKSSDVVf7Dq8hDtIY14qx
XTGn+YW0oZ/zw1c7wjnW/rlLPOZ8ImMLttjQPSfMxoSHNW9Txd9zYA1U1oLcAMRvm2xTQswLgbyy
p/4F+f1zU8cqTD1WNosgB/MGW/QrgTFZKc8MVFoeMf58L+UlZbiVTeQv5uafeyniJLUhGxChavFI
2Hnc2/5wxL9kj+c6MRrIUna4Nlo85pS8QE4XThho+n8fA2svarFndIlLstGpjUiRkypvUlvf5yxs
M0i3SjPo5SV45dpLWuwe2SzjVpl/m0nWyRQwMY+1398/wkpds2SQ55lEM1pCzGHOlLHvJ03sSZXE
z3bDq03DxBxC2864//5mK5v6kr/tGMWcxUlFDi40jO+buBGar8vSBtfD0qGNSpzpHtNumGipcYC9
BLr2lxS+/xb3X6ykJZm7ZWD2W2g8RmjM386cZS9ll7GQpzlQiXopA4OpqQJuVXIIDWPCKvqp2HQZ
1DngmMxDCknXbYuU7njQuqcHcy4qCPOBIuSns2r3+eg6B5Kp6q1LNPNo6BdtRFfy5ZIDXs1xLUyB
HDDw5xIgBcOxAod36NtdiuO1OyyyjB63ApU+mFGWodDTcrhHASZA7kF961wqF9dusti/rDEuNNhb
k4ibsQ590gxdJaCQN7PVYboDabsLnIW1+yx2sEQCX9gmA4lyPQmsJt27Gd/xpvdmi958H8dr0KUl
QE7g/NI2fadHouzv2ko8GO0YTrYOWeyRZXeU92gLVrLdFH3fbVwOixc6Myeoel5fSNIr1cYSSKcB
VmmZXaJH5hD/ZgAYWVJBnhongO+fcS0xLHLOgJ5dpSUJNPRa3Rf1g42rUxcr1cwxPW1+9BR0SRMv
0GrF+R6q/obMPNfaGSkciewL/ZyvXxGciv+7ec4zy2Vn4BXxvKwCl5dtaMk6D5nmtMH3b+nrYKNL
yrhJOs228gEoMgMMxuJ3A+1zol0304X0fF4c/5+16JItDsqa0aO1PkdWGfeR0UNrDmrkl3791/sX
XdLEDRcWjProwjXaMDcN8AAxmNrmHUVTDfpBOAFdEqda+xKLtV80AIdTqBdG0K8EDKayYHLoTva+
Sy26+/5LrN1iseyrZGooDstjVMjXeJa+owFIlFQXdvq/FmZffQjjv7EUG0MBLJYOkwCelPZ5SiSe
ueHMbyW1XBI0wlHv1eCOk6e60QTkhWaa7s2YatWYq1nsusqZ8ZkbuhkCXqY/O10DORE+k/gCvn/t
+Re1SF1Ta5SyNKME80nMvopnjFG24ziFP3u/i3wgICOeDwoWaLlJn4124JCaFiDp6k/fX39lJf2f
S8bMO42QPoM+67XIjO2E4ENpHTpxcuEJVqLdWaQDDIUhCcptfhAGxG7VtMFZNvbGHtiIGdLWk5mF
Z72XC3f7e5z5ImKWHPy57eJYQt00GoZsPwwsFAoGVtYbFoJfTEdBy+vCwQ7bMz+fgW/C8H00ntJx
b9b9XTYoT9FfGjEuJNq113v++z91NmAbjgH88BhlsIfYpCCa75Ru0zA5T9Shb3/JXHYlDJec+9kg
mZZO+hxlLd9ClcgzOt1zIG7wfZR8vSvRJQkajur1CKskGlk99Iw+oc/gy+lXPuuQ4BwurPW1R1hk
kgIVsSwGzByHrIUdRpUnAoJGhjn42lg5F8Jj5UGW/EOiKW5Ds2iM8vK5VMA7fbJZQ9b97TqXRjVr
t1ikLIygM1PvYLCr3PsEsvC81DwopEIM6tgX7MJzrJxQsd7/G1jS7uA20FAzOttWFLBP8piDwec4
sk1NABSKexpJHSReJbpjz6z994GwEs9L5fiWKRtWrFBTbIsaJEED4FZ4i4yhUystBA6/3H5/n5WX
uHTW0XNTqys6jRFPT3SOrwX8tIzaKzFm7+b0wk3WIm7xDg2SyEH05hDB2JtEDrQBt7E+9vDR6LIL
VfHaLRbpewID2aZzMhxy1g0PcEqBdgoA2wApIbN3P/wo53PfP0mmTZJBl0bVHMyYaSEUzF9G2NR4
wwy8TapdeFkrX2TJp1b5lDuprcYIfnfmgZRFecWsvtlpTWwEkFmcQwvg9AtNt7Wbnf/+zxPJ2rBR
mSJtooWwGSzgAWc0PdvbqszCRnv5UYwtWdaiKLpUHyU/EOPWse41qQB4KjyRKC9p+wsLdaWSXOqL
yAFeXrES/FDF/KAN7AGmvxc++9qlF9XdDGsizi0MIOZYP3JaRGDgXThprezZS1JwH+epyrvWjHpm
9Pf47uSEpDZdU3ghBLDNBVEtFVATIdR++/5jnGP1i217ycuF6ytu6DAaNdaZ5O4Ky9kNJBVBXpvV
1pUNDXlfmFHdMvohS62/ENZriXRJ0W3QPxZwnjWiWcUPrWvWnjnwUKBOhOjbBPBL/KRVdN+5cQkU
dvP0/eOuBPiSuJspTnFmaTCKFv0cTN0g4DkOvGI3ZaVXmVCZr0sgqr+/2UqgLFm6xOp02uPtRmbb
HsvcCpvyUn3z18L4q++2CMJuFGaRGngQXniw1ysAdHlMQmixBMCzJL/R0wCr4ma8KsLkev5hdC4q
hRmAFBTwYw3zbF5sahhQgegK8Kd0axyUwff3iQ3qQSm0S5oCK2l8yREGmdBsamlVh9TM+r1dcueo
U2BbNTW4F0qslZ11SRSGOi0ZNEL1qMjs15pYyY476QEtr2bT69MlCMTagyz2o7SYbR1+aOSgF7/0
+U40EMK98FVWLr0kAhvTWGvmaM4HR4NMwcybZFMKANtiUpeb7wN5RVoKKpb/3RegsdDppbABFTGK
BiDetJzemW2Jp6zorQPIHbaLg/pkzv7s/E5aoj7SuQwEl83RpLLbwO2CyED2zr10DPXL4hLYdm0A
V8azutgOujHTAuhBlQdZyObCr15Zfksyrp5zDeEKoHJezc/Uqp4mQ79w6bV3fg6mf/ZJiBkUAJMx
zHRsu/EaHRbg1AFKHpi179/42g3Of//nBr2uEQX/5hnyyZbfFlUwtYk/ZsaFoF+7/CJ7EBcqZ5kD
89lB76Mm0bdCtjmkcpMfvp9FpqDDzLpsxLRotO4G9VZUn+MlHuXaT1+U+bkxponq4RjTQcjraJtx
vR1YMYHdb+gXqqCVPXHJlYTpltu0Ve1GUN6yg8qlLdD0w+xGQH1ALKcqHnOkCZB90f0wc/fCkXXt
wRYpohMJOtyk0KNac2JAgLBCMpcYkGpL0wuk13N4frFpmIuClYLzVcJXGkO8evZ7mKMrtPstOLjk
dfijuF3SJmfLifnMQHItMmBCsUW823PcbGozMX+2MpaAoNokKXNKG/l6yMEHMMu9lPlVOmqvP3uC
xdJogF2c4B7PIkwes73m5unGwOnBp84gd9/fYkXZii6hJFUdxxVt/8fZmTRJimtL+BdhJsQktkDM
Oc+VG6ymZJQAAZLg1z+PeptqbpFhlru+3deCBCQhneP+eQDMrSB71KwOMwkePO7HdSY3ITyYkCKB
6QDDhgfmUAY3zucXXhnYS5WJh6+12yn0JGgKO1ya8ZsiFNfI29jO7rDnvQV3ID7gHr1URVsbcIuT
3lRPjtQVJivzerCTxSHIkOJTVN1BO96vz29qZZl3F/OmGZByPUGieZxcFNVBLX6o3fDCcF757aXM
pIU8ulFTSY6Ndl4QfNhHORWXUmzt/+dH/2tCLs5bwkWZ1Hgcixnk6Zuy6IZ7MoH1eTurPPjWBMwE
SCIa+LwVdmu2uTXCdRLkvkHLqnFJHWEUkahErCn2e0LgP/oNClxFJ/aQoVdIMpKPc2f8SNPKAn2y
GY9ejfg8P0fRdAjYEGlH0qQIZ7kZq/xOh0A2BAzt4yKofo9I7d60Yciv2rpu49IW5SYf+ienADqj
s76NRMKO1LV3Hht/hRLGElQw5wjMnTkGwFxHhgVofRHvjaZw/BHiIahPpImg09HvQwUtPa+TwZ1F
Mhj4w7r8qcztFzgKrCh3HQW3AzrMWBRjx/N/ZdKQiFTFtUtd+zCPM2x1OUMdxApNNI4N+oXTvR/W
xaaw1ImKiu1dFTQ7BHc/lC4MPWqYDyl673EHsCOKUW7EFcAInZmRCaPgJJ+M2uaOZgco+KdrEEH7
yNYTGOyzcRLtdtmB6LyLJXj1s5R3zRj8GsGJiyo3+wlQ3YeexyxyRv4u7UruCqTVRrU9y73NGz+S
ulHbuka3v3crHtN2nDYenxGjM9dH2x1OI1N+NFSZu++Eg7JwdleTGTNzmiGdRkchcqYKvjcPHmNS
NQDi6bexkiYeikZvihr/JDS7dirfSQIx/ebA2F5zeFKxJ79OPbQHINQw26LMLfTleLHJM5Linns7
amAUSLrBDeEwCLoEJpEcvpzmsUrLLTKM/E0oIK/rLLwIQRUSdAJjEqeCob+ZGTzDrqm2tqLwTY/1
W++1v+xZv3JnwMOcwaIob9KQvtoKjojB6w44gz2YCVEmNVEfmUR3gREbw7f0H4kafoRquhprtGOg
IH+HPfZeeHD4mkKcyrTO4mYkDjKHyiCCFno7WtbObZ0iqQr94GTeR8PH48TJwa/yB61KFWt3vhZT
8xhq9abGHtxhnk2bEFXVuC34i6/xYCCFSxDZd7Cp/0MW5b2ryN6DcwUVI2pvOvTQkH5rvfk1UBSh
ysgBe+wsTgU07E470W1Q5wcyh8911kv03RDnmDv97Yg7jzgq7JE32/DSe9kttcIr0gexW7bBhsz2
rq19DoOmhEszt5/HQp46y4IHUuF5B8x65ADEHUlBx8gVf+Lw5nDjDKqNyQDX8FBa20LgK1XVMEDV
Tts8BW2PvmVdgyYG8eA+A7kO3w8B90/bNOeSfJVkWZPGTJw9xmUabH2EP8CUAxcdQil/uHz+qSVO
j+CMi00zIGitCL9NzbAnbAiidMqnhLneL8QENRvXQ4+uq17zYLoXwNRnPfDLBee3AD43Gw+RyjHL
p0NRFfuymR8Q/XDlMv0N9AI74iy96nsfMdGqvIX94RreIOgxGE3cahy3EzSz28FIqA+GLogsNZot
nudJgIrhaFR1UwbLb5P3LymCik6VGem+HuH8InjUvK/gHdF6a0gHIUxDbj3lHGZ7DKIWSL3IwskV
jtGMRizI4SlHYTX2ari9UG2/lSaTkO9iUfDNtIPUrIhrh10zG4xTX9lOZHdE7aGOfcFQ7HdzGxxJ
gzw30HMJsqthMOqBmI2n0srgYHUhwGCQR+R1Dc/k3NxYs1e+VRM8VfB3PAkXr5ZkGhsk29qoevA2
6E3sqgZG2Fq6J8UYJNuIPHjyK/sQBuRu8PtHZrVDTIrxELjA8WRj9poCPwtgLXuebPYQ0hlmlazR
QGDPtzW1q9j3vGvu+O+IlX+0a/HLWPmVCKqDlfUw6Q5YfQri/2h5VW+w1mHIaTYevDJ9A8Cii8dU
dXvaqgBrhkNj0GXYPvTR6Oi7Yt66WnngOMDAkrcicfPmB0I+ZGQN1WM1Y5QGkAKAtl5+dKnjRhht
j2U9NltZYaeBcumLw+Uz6A7Y8rIzEMd9G7GnP1sgb4NeozIjzQeveBWXYfEbyLAArj+3iBp/Urew
Nc/gE8FD3dourEsyvKU4vBdQ/m56M1fwvxZW4jLhJbPFARMANCH1+ysH6sKj13vuHiEnGhozc0iL
/Kq0m5c5bG4RJj5GlT/9rnrz23LVj9n0jx6BwdEGSGpg5Q8g39qdnad9rFO2oTPMyFnu3Fm6/q4q
/t762ffOgg1vIHonepCXwQpW83CTkux14OOTnUsRtaM5OWQErWAGiMWGthTjkYJAMKfgf5AyUSp4
MaVXnOnNR69AgzW3zDl9fkZki2jecoa1woNBCI44ehPi87WRvShguMJnVZXm6NjGRJPdqrhSMJZN
zDzAnNREGa3eO5BoMVTFazanGTac8tlpOuSUc7/eq07e0il4Dkn7kqeOjpxA7ybBjpBOwTRPkKEO
w9gWW5I3QJ4QCeg/a58+VwZtkUHcZHX/zaFYVIeGe3FXiTyhFVxzIXQq0aAkZEewfMGiarzYR+5f
aywbRuZWxADz3zqme6AFUVuMnnBnFTPF3rv+ZVWwQBmG/9VlAnb3GuozE2TqmoQwsZMRX68Ca0nU
YYmAtZpZpxzosqhooATPvAb7ECbuYPsUMOCCvKxDcbJLgs8nzw+gH1xLze8BrAq3fZfTTR4OfA+R
tIqM8H/iE/3q2PwOMAoYDw2+xXkRRlSY1z6dn/OxchLVZWkSKHo/W5JHdK7ubN3+nIgWu8ZuxHXV
QioxBmNwQuIPaqotlB8BEurveC2HvcJ+IpYogNxVEhQQzpr2SDUM9XKQ11jNYIbvixua6QfsnZ/d
Nq+OFvrfUQow75FhoiaZI2GAocZF64FPMWv9l5QxZLjVtU1OJJfZnQza5mBg5L4rdAk4RSsFlHvj
dF8jFeOBk8KLKlR+Dwg7GYFVsfYIDuqv8rKh2Le0atsPc/1bgMUNa7ZVultJixG87qH5SXMyxDpX
8tpCyt5rDunASWSVfdtqK7jLVBa++rb1oiw93/mpgldU+bTbkbGZDk4+4Vvqty9j0OxJME5bYapw
i8hwetNUjd4WcGbEVJP5CowuuUktAYJ2P9I4N55+RF1KYVPpk2QOsSwwY+755JVxQfsX03B42HOc
r2gJTs1kFUCfDl4VCaT/bkpU1iO3g++pwS7ZtIN7bQvP3mvFfiOV1dsgFf27LLQHm3aNnVnXZ7Ez
2OM2KIdnnyBWtbLbdOunPlIrIOw8/1F+DASMf8hnBrT7SEQssJfepmzwAD21WWyB8IqYyy7cWjPc
/5aAnj9tsiq2MQuTKfDA7NITvoHKx1xufRASLKtI+tyWe2E19nuLwueVTxWJXQu8g8DJ6ivha/vZ
6022h9uYxTD8ejeBAV0hC0iedJTV3zm4tsOukmP7andeGLluEERdq8IPARXyRrqABGjH/kA4FBrx
VQrsUTrinnkGCz/oWzESlMrEDtx0yyif40LbJk6DGhEOHY0z4WZHoMx/uPDyYicD/gQCKe1fjiDO
rRtUP6s2LSLTTA4OnRh2zXaSsseiCPREV9TYh1t2iy0sTP3ELqt9WaRVEiJUprRcEWs5mUNfA3wy
OIomoMxZkB55TtIgneo6LP0qZtTlezPBXxiWs44qmgeRSicdpS4ALopLO6bdhDWaeHJDG7/czn3/
5oXFfcubPNYYXcBjwPMbYlu+bQaMidzV34PR6pJsBsoTJ5+ID8Od22EGYIGC/FHaUdoPj8OY5fi8
cr6p62ZMEPj4WBEcbbLGAhgbFs8rx+tQIgzlg18EMIyaCR8j6v10SwfokwERRoJlQObV2JjoFjoT
N7XeCJc/pxB/sa/cJ7sE+yMoOc5/cwd53Yh+RZ0xk3gkxNlNpb+bnDnYfAf4/8Ogve0n7L1Huwe4
McW186oHVAjshr7PPrgavS1uBeVXrz7Iprc2wwCGRNUBxpLXvX1fouMYT0DdJpwG1SlQbCDxAPVL
MpWmAZAGfmn8SX3EqCnvwxQwpRZAIAxXpJRMc1nEM4C8tzCSFwnDMnpt0hZm4BAqqwZVj80wd97e
ZU4V2dSVd1iu06juNdAmWKhCxPmB7dG99H2ZoudsymrTNYRsK03JFijNK5KNSGNuLGdbKPMhHAA6
CMmHjfQR+iBG+Yr9i9z5Yca3DdKqb2BSEBGDdjAqBv6rFaBkzCkgIhmMIujWD4+m06yNXDL4cR66
71bgmlvlgfmSz/iEebjB11HVj53rAAfSIvED6kNciXsFmG08R4yFPlhTymPhmceSwHdfO3kfkXJG
Tmfr6sTVg9ploUAnVSAaBoIUepdn+CxBn3MH1RI+Yzi0UiNySG0rbPyL4QVBRfd6Th+dcjKxFuVT
EHjffY6zX6BsjdMAaR7ETHFRDcCAd0Z6Fa36EdZNAyoFCbFSNTxidQj6hdXhex06+V3pWOTYVn4X
gziH8+5ofXQjqvH5PO0AebUTnZPrHmZqgLXlhyHjdUHqH8IBAAOokSwpHb//BVuoShieeIS8BH7T
wpocoz2M9yoROD/hLBBD2DRsKXJENx5x3diSLd8ot0XqBFz3SD+GrVqNbX8rgi6Nsom+j7LtgMkS
4HG1jhsLkp0HUflCetYBE6QBrotI7kFqDCd9Qety20ukKYD8Xmws0Dh2ve/oawSjW3tZz2BhVvYL
+v/sVVa6RK6vT/a+P7BNyNiEneBQ7awMm9Lad/NrbhCtqSg+YDa+WNvWIf2z8JEtFoeyglwA4MRt
CgouRhkckw1KK+/oU5RwmquQxYVs0ivS8uz3TEb1ZHPXxKhG42OODKMGcLrGvElp0S3FY3y0e4HG
qoEiSYDR8Zb1ZXFVEek/dFbBTr2U046kyIwvU5lf1R4MfXNTtR9SjMUMBBiQNsh74MdACUArSuYm
dj/gtQASs2d9eDbDj2wDAqnc5Ry1DJXx9jhWhULaY47i4tQEwPWMJozt3qPg7vYiBNO+QgNeDSxr
gTBIZzueQu3ef16bW6lpL91THWSVOIN04ZEaNLBDG2wj0DNqfD/8/kKJbu0SixJap1hGfVuQo5pR
HsDBDeUR5byhd/LFCyx6PZ2aQKzmSNeexkBsYf4r97YvShhoTXNBubvSlV5aqTjWLseCORr6au+5
rJGNqd2ram7fbce/ntv59+dvY6WauTTqujYHxwWHr5MrrffCpj8Hj124gxXhgnO+5N/9KtFNA7Yl
wTFE70Lnh0q+p2QPY3ZEsdkGSPhCY2mloLz0a2WVr4quUfaR0iYy9s/+D9kD9ZnpEk9g7QqL/pKf
EfzVPQpXpB2SsnO33PrNgJyoyvzCgFq7wqIozrUq5gas/FNWv9Lx3QT5zhMgj0hn9/l7XnsZi4p4
hyyYGSE0zjHwihJI8hY2qrn68FPyZPXqaCmcGHHCv8SDXRm9S0TCxOsKtCq0yzKdilPnsd3o8sSX
+OC1htw6k3QvPLm1Ky3a0CFyMlgaTvAhGDdMIAcA0476+HijxrtpxrG86XwA5T5/iiuvaYlHqEEg
ckPfQ81Jw+o7IlskGmj3xKoG4YhGX+jer93S+ep/TRxSMBraIktBxbwVLQPRZtiZHKd21Sekv6SG
WruK99+rpEYNltZ1i+DDjy5/0/4dG56wFdGXLDXnH/pHI+NPctpft5G2WIHrwQIJUjbHCfHYaGDa
QFgicPbzt7F2gUVHmSCDqpuIZx+Ng8T5yk1fkHJ1zC6HK649osW890TTFSGwZeDIZA5K3M2uKs/8
yQ5O7PJkxuHCSrl2I4vZL6x51Kae7WOXojjW6P5htgEt1bm40ORbWeWX1n2K/Qz3NYTYtW01h5GV
5w4fqhmfv4eVx7T07GcKBWacRMkRFKgITKjYLt964OPy8Z3RIvn8IivPaGmZbUVoeaEgiHJP1a1i
/Ru2wUCazv7XtiV/RFV/jdbQ6UrPY3D94jx1PPdQgnNJC6a4r/35iznd2/A9jLONNivITQwQiZpk
yejMF17wShf3TwreX389JXNat3RGynHYuFtosfSxABIu7lCGiWHjuw2ydlvgGBM1RlyCNay998UH
HvtQhby4iR1D9dhAw535iYeVdwL0kMMF8rUHt5jkdBq7Zm4hmJtR+ShRH27b32f+9+e//sdk+49F
ammQlZkag5pS6PE859BwfydGK+a+/014wxXpENdRhpsSNkNLlN+1nnceH7ba/Pr88ucn9a+rLyZ+
OGa+aSfXPpZedwLs6Qkth0va95Vv1R+R5V9DwshZ1Sg6s2NeyWfj8h0qgQdEmqG5emFMr7z/pXE2
9FgPAg4YPgUlIMBBBOZRNB8sjxwaido7KgJfCzdxlrbZAsfcYRrS+URcuSU2Ai5ZH7PgI+VfvcL5
Jv96XKOuQjfo3PLEggqwQqRV44sL3NrlEIWVFYwslgBRuUVL7BCuzBR2zylH/iPHagASqs0vLANr
lzj/+//cBE4MpjDTCcWwekNpcd9MYPp60yWJ7toFFlOewxjdczD1jqyzjm1t3lgZbOkwX/iSrP38
YrK7szOKdjzz8D33qqbhCOaqAVvT+/h8vq2N2MUHvSnUjGBqKk9pjaZnMISbtvUehQwfc5PmqOsD
5fr5ldbuZDGzM4grpo7x4YSuAch9wXEePEDP+PfPf37NjEcW+3kcBFEJFs0AkWEKRDbFxqqywnwf
NOogNdkFVvOCNKBfwTiCBWqhbBomDstu4TxGNQ8FkHB6lE378Pmf88fq8r8LGV2aWIkkYPVBl3is
QOzeGy/n6FThS9QAk/eotFNc945qd6Gu6301hiC19r6Nw4HTvaPq4TxQGQBzYg3k6JvU3tc2Qtw8
GIn3hpvydjAA5zpjbW48YEXjYUQBzEJd4rax/PYgEbp0xrC3e2Z49hBySfYp+LG3CF9iV64Bsneu
QFa1ej+9Djnsh2FnqitllNziy6K3rGDhs+8bHo9QoGzqVuhdkUlEIqBtsEE/bIh7XfuxBMxJxMiB
cFFdhsA6YKw/ouXvAn8766RHNPve8lmQoPTvJZ6ji6076PFUWhznXT8E3RME/UOYuSC45kUVp3AT
PotCy9dU28G+QQUoUaHfbj17NgmFAP7c+GAJNCTj1kXPY/P56/r34KRLVzBlKUM9Dag/1KFPdhYe
Qz5uSV5uv/bzi6WUT+gRmgDC5o682/2pJO9GXZBhrvCh6NINDAsH4kpd/Nnj0d21V8huQjXbuwr2
SD/biD29rQ7pLZo+8qbZmmt+O14wD/175aBLn3CIc18GXjEahBWq0wmafnUyknbe5EwY9PWQEEsr
pi8xvf69McCb/u9Cziof/aEwFyfdd99xDvhuWShZf/561m5lscj6AsrsygvocVJl+1B3BTJoqTvE
o8r0dQfDYpJnw/j4+cXWhtpixXUQShBCkQWRu6nmd/Q+lYi4BHACGaLZ6+fXWLuhxVo7kc4XjDn0
aNmC7XiYe0noADjnArB78P28eLJSP/zS4ZyGi4XXmUavMozMp6B8toMhss1PZ36fS2RX5Jd2pf/e
utGlERidasyeUjhHf3Z4lPv9mR+NQArWhe9TiHSBz5/b2mUWpROXTxX0b0A4tA1SIRy08QOmjm1O
fjU+vTBv/n0woUsLMPziIzJ1hhD+eh+9niFSk96HznsTPBt0fxBwiuxifeFiK4NtGa4diHIE+tFC
+DqYwVHO3Rdvbp/ACL+0SVy7wPnf/7W/8nAGCbAMAGksxQ7pj2C+CfqzG/ovQR8pW0z73K1lmdU+
VOYModK5HMuHoGUCTeHxUnFpZWVhi9mPnOoSGco4iKoRGg8kQ/1AX+lLdQy6dIqqNEhtD21FpBqQ
6jC14HWncsDHTjT9hUucx+Y/NhpsMde7rK4zkI7RsxrDbwiX2jXNiKACtBNcDkR+7fbbdJguQbRW
Vha2mOyKd9JrFSHHoXcfEO33ayqCH6Um6BWH97QYLnzVVi6zzOGFuI71lSv7k0ucm7RC76rxX7ph
3Ffokg5Zc2nlXxGZ06VxtE1VYUokqR9REEoG6CSDJkIWeawk2NHIZgh7QIDy4K6GgGLoqwt1uhVW
DA3O9/3XtJn9qvCmrqJHvJrbzoE0IYWYITFwyqMDVfhPGfAQEYVM9EdW5NCEOoGMzhvEDr3/C4vd
yrj/H4cp+orSoU53Un2XeArty0ussJVFYWkrZdLwkUIKfIL//sP31S06XEjauDA2VhbQYLEktDpo
SnR/JfAww1U4YXPZXvntCB0XMlymnZzeJ/btS9+DpSF/8ior64CnhmiTF9tZq6dc9RATBvKjma2f
X7vIYkNQjo1bFaxIj2OuERgIwhWkPDgXRPxr5je6tOO7jIXjNNoDirTKxL5ViEMzoUGddqN3YRVa
e+WLdQE/DF/dnPqwxJcjtG0pCFkO53HqQMj2+XNaucTS9gttijUrZ3SPYnhzfLEdIGca6SWH49qv
Lz79zAejSUKmf/IzngxU792pQ+iQ+doJYGnk1f44dRZimI+Ogdk0c37WrH5HrO+lOsfKV2Bp2e2U
nuEMRsJbXQb3bSoOdoAg39TKTo7r/hRucYW15cK7Xlmcl45d6DiVE8JncKp4IRNjKwTQ2HdDGTxP
7fyRseH+8xe+skD5i4mOWGyGSAa/ObnaeXIDENpqemENWXvbi29+azU48UmnOY0z8hKClB8YglQi
BkHChdG69scvZjXJasm0AT6tK+UOfJVDRbP9589l7Y9ffPF7ORVwsmLhHrweIuz9hIwnyBku/OFr
I2kxk7PRtALJkvj1fuSIbxhenLK5h8k+GUGIiASGGXSW89c2qEtfLqkN8tyNJGjz8gO4j0mDigdE
4he+cSuPamnJrQzXGkJbcpJ4VEN+KlH1SKuvzYOldbbpm6yuApALNUI/7OydqW6Xs8cclN3BbS4s
HCuTzTsfVf7aKQQBcEF68BxEcLp3Y9He6L5CyzDwx6QlWEogXL3w4tc2JcvIUgm7rj3XXXoM6c/Z
FhvfGZ7SqUJ21RtPA8jgw11Yp5DIF5D4IaupNF/b5HuLia5KHH99gtnokyDWwPeglhQraKk+ny8r
p7pliinPtRhdZ3SOeZGSmzkLu8QGJw/GJ8tslSvT3efXWRtsiylfOamSyJUJj0DaPfkkfXZLEGgy
91IM9MqS4i3m/aCp0P2ISs/smMgv39PwwkK79oAWU15IJ/DbwZKnKgRg0xoRhcSl95AONQJly678
4q536ayF0MkPeDsh+zSokoBTmDm0tCClcsXeEEhwI2Fy97bnZbqhPPUjivDuDZxkOO0PTncJOrny
HN3FexrgV0R8aCpPvFPXkIxD45VemK0ri6e7eEU2nbU1wlBzKhi7wxH1W+ETRCpm5duEcjNq+FA7
NsWF57ky3tzFa5trCZU3r50j6ot7bYkmtob0GjvVp8/H88rSs/R1mrx3INvm9nHQGYH82PRxWXmP
0u6vOK+gRe7qH1+70vlx/rXITXXdWb6p6VGlt6Gekcl0GwCYqxBMBbPc59dYeVrO+S7/ukYxFhUZ
OE6uiGd6L4L+Jlf6ZDfjpfTtlae1NHVDNQa6gYtg37qUTVIXJntiKYJBUQspDqK1+01beebCUrMy
Y5dBuJWd0wKUWfsIJRZP7MlTP8ezFACX7rd+6YoL11kbz+fr//XQ8hFlPDqLBs4nmsiBx32GDC3V
RnWnt01JkC3JLnx+Vt7P0rKejTiLl8iEPTXqu+3D04KTUHMxqXjtgZ3Xgr9uBPnEoFF0+PWJkETD
dBQCYKPSx6KYki+Nr6VdHZvv2oHtHuEeTTidoILk16rL58epG+z955dYuYklqB7i66modYOgVw5r
mEDYn3rRPYLx+IUPwco7WEosYTXq4UQHC6qSw1UvnNcChEvkrdVq+/kdrCy9SwUkggp9tPzkfKSo
q7pwMXhGbz7/6bWHs9jS4ymPKEQz+wiG0KmCZivo7zAft5Z1qWCyMsOXeVA5JP6N9AYEmLlyrwd9
7zb0mmbykOn828hhVvv8Ttaus/iI5CHN0FVG6kQaQLpnv9qWgkAUQbP5j5l9TQBFl4lQXgXxY91h
OUzb4act01s4Fy98l1aoVXSpdQzgxceei6JICOEph28Qu/BdXXoQ6yG9C2tunLf2yRQBNPoVIm0/
f2xrtbxlDFRaI/+EIMfxmPflXVWme2vsEt9FFgXQqzA56bbdTzXdkk5FtXeJU7EypJcKSDOHtBty
2EF1l9/Mw/SQDfrC6WWFKETpeaz/tWqlGWTnbA67E8zf3c4lTXls+tqUGyp4eT1mpqyjmYeI0gHG
tJYQvrvq1LHB3qRBg9W6kaVVJXNZBS+tO0gGc4o/y0gq5D9G80DL+wG2ajgVQoKqRzvOVSyGerpw
tluZkXQxIwvSpM3ZrnesXZiI5Q1FFp9x763pwhf9j5zuH6XvP1j3vx6PMk1aIXTIHK1RyCRra0xL
Juid7PNsj87NmBCRji8h6lJl5A4FnGacmq0dpPUhRdX/nsPUu3HqNk10gHxcaRG+DQIwZfRA6UGk
bn/hT/33IIGk5b8vspZUNKxMhxMYuS88IxC8ZV86hSI68L8/3TUlvH8ldBVEzj8CBNiPHQagaxff
1STvC9v6/vn0Wvk2LEPELO4gm70JQPmg/b1JhyJSdbYlI/9arXUpjhUEYkajsduEUdycrCrTh7ka
fUQD+/0dYvfyu8/vY2V1spfIXwx7uCl9C9aOai6yZPYVsjZFOqTRXBRkj93O/B0ZKNVbPlIrgUsJ
cgnacXZhUq/NisXqjkZ626kKIUaqCG/mDslXQVXC4BMeZ3qpaLD2rhbDraoaOKnCEpSkctgKD6dp
MrDnvr8UEPHv4UyX+tawFMxmcwsCo+s/Nk6xq9zqArJ67afPO9G/5nQYGszRHh1LnpvufWCK3ozN
gMn5+dtfeTJLUWvRG5iaJsOxwykfBxJcqVI/Sq+8sIFaebl/xEl//fUZxFQU3zl9CrN3EOdid7rr
dB6je3xh9Jwfwz+WvKWslQmRKReWpVPr/eoF0DaI8KvGHz67spS9R41x+/lzot55rPzrSucX9Net
wHmJhLFxGk4dd/cOzPRhfTVSvgVIFfbxAqmqMFFfie6bU2zS+meLvL+iAGv3HAkwd/sm3bsFwtX5
EwyfsCPsHPZUlfWOm9eqaDaGtXCDv5YqP4Z5v3fcXS+9K60eU/iNfVQHoF+X9fe8O7Y+sDDprgUa
z4OnMh+2uP+7FIHkggMjMXRRaotochBKfqPcfdHBhYAANES3w6CPfFoG4sErzJFxin9MX3xYMt2k
6T5KcgPxIX76fsAxhnPQnbazOILvudeIA/D2Kdp+TD3p7MNr5vvAnmMPQJMq288ZAp57EwFqlg7t
VukPhEHbRm/LCUEF7q/GhYEUFB1dbggqKOHEEg9Ugu6Zc/0ickSAB4kx30CIB6en6KYINo1Wpwgg
3kCtoeujmc511hcy76viqWq6WGffuhcgafCMM8TKIkLd6SNLysRH6rGp+0jBqu4biK1SqI0n+ErU
joPsM3bRjLxc4G9H8ljTOp7SISr5r85J2olEXbq1+WMmEWftXSF7XtBHaj952GqeuRyBtYMQazt0
12nTns5yNGK+09LeVmDQWu19y1BzhjqflwHe2jb39yh8ZsAg0B0irQEgOBX+oSkEmOUJPsVFk2DD
l9TDxkeP1W6vsfuj0As02d2kgDqBXxcS2Y1EGX6sedy5mzzXUQlTif2j967h/tpaWRXxuUp04SUj
BwihJ0jQBti+fG7bpxZ8Te4BVJHXCTCScQe89RjEwfTN5SDAWBsXiXQSu5HuqgMiluur1LyDngpY
7ENHNw2SPN15aya8n/pZ56fAe8RcjgqhI05uOhiPBbbgWwlgkWXemb5D0nmEVKSYQbJKwX8A8jYC
UAO8n+sB+J36uv3l1ru6ivI3Z4xE+NFav+3iN1q82julnUrK3Llw+Pnnsua6S51HifE9mKaGQoIF
v4glz3Se5yn0fny+GvxzUcbPny/711owihK0EoNAJiOvef5Cp5+f/+7an71YY2p40FUO8eUp0GHC
smEH0NYm7fLD5z//z9UYf/ZiAxpMYFlybFVOvg/CjUpjWzoJFcG2I+OFdXLlEkuhgluCat1mBqrT
6QZqaWCt56St/o+zK2mSk1eCv0gRCCFAV3qnZ/WM7bEvhJfPiB2BWH/9y/ZprNc0EXOcOaDWUiVV
VVYm+om7L7fnsLD0JkBhqLkGkSOWfoYxT+QZDe4f+/Al+ny3p+kki5pRKAhBL+ZE9fzq98la8Wtp
VS7/f/ftTkk9Qgirxnl5ZPwxAY8eQQNJU6xJ9i0NYBzICAQfqJCz5Kxn9yVv2R+n8o+yqc9tRl8+
tj7G2axRvJNDy9Izxpl2WT6znZP0fHf760sTMI7mSMGARZpShYlwYqjAQ09H9I39imY6+/PsUbXy
nFqwMM/+dydS0o4AN3X6zFp/U5JXXQnwD6+EHkuTMJ6ykFGHlAVAP+e4BxUTyatXGsWvdZvthwHX
3O2VWpqB8ZbtoSo+Vi7OKUSxdekHbg0mlLXKx8LHTUxBDDECy0Nb+1kLEBeIriPg3uA9ICXJR8Im
xzGpw20AoSUk1+Eg3Hnb4hnUoBss/3J7bRY2wEQV2MSdaeFD0rCe9t68byaQE+yKNdTygusxMQVD
oaZMuvBtfRJtWgfcevRjjtlEENQUIrFgjYPAn3oGvQNYtVR0ytjK16/mz7DkhuWCuzyZcjT4n2OC
94uvRbftRFODgT4G9Vbapcd0Aq/M7S24+iDHYIYhQ8Zg6DWQ6GfQZdXbtJ2yneT271na7A6cPvw3
q6Bx7zUFW7HopV0xLJplaVH1/ozZoRiMuDgEAPMj5LqYi2HPVd6Dmc2VkFlNaqijgY4nHw5zuebz
rkfe+L5hyu2cEgXXps8RXmntFqoJ+sWFouCdbveVvIvp5vaeLFi1CSpwYiT7E4WUyHDpiCxwJc8Q
wXXlyjIJ+M7/i4wciOT861NtXlUtpBOqcCzqOMxjUp90wq2DKFsKusDO2ThxyTYWJGVD6GtUK2nV
v6nZa+MaNzYgGKyJmzI++3HkABJY19N/IPmVrxGwK1VQVkVylm3b72kayQeCPvAkQPGpA4NmS0Kk
jr1DpiwkxmNV/LLGaNLb1hXihwfRUrTJ6HKGHJ4/hZzNyVdd9v0PyN7U3/Kyb2MQWxbJPWewpYqA
wz5nXv+5TbWXPAy8USenocnb7d1bcGom4iHTnts21BZgi5ytg+NWySsalFCY7h1lf55A27My0IKf
MPEOqRVTiFRTAR6GofzaKEG2E1rNX9rer0lQTKBRDUrtlR/BHDmOWXYewV4Bum/XP8W0hKpLnF+4
XXutwfan3A9V0XA2Dd8nUtTSOadl6MWt/6wa8FbNJeE79PBaH5uHCafoSV/NbeOnYVbXdeDaCeJR
aiHoQq+2u7I1SxZsOLlW9/HUlW0cikj+sLNoC45ciqxsvlbLWfCiJpYihhsqS7Q5nQbIJYMQ6RFF
gZVLeem3G15uKnqudO97p16DqilPIY0Yg36odeI/tw1k4bebMAoUMvUQIRsLlpjpsdfxrrLFSsp+
wSTMInY6tb7Ffemf0so/WcnL5DlgspyCIv7C+zWs4vVCDSzBdGS+WxEHON5TM3kHitx8BrI/G9xr
af3U5L90/FwhYQBg7C+l1vKKC17FpHWp4FCakljeCUX4TxDjfqN+spcaReYcbWi3N2ZpjMuJeBf2
OIQrh/iec/J7r97LKCoCML44mwLsnlt45pX7Z2kYw8bjSmR22s3RyXXmhzxnj21ufSn9HkyvzfH2
TBbOsFnMpo2LkiBSyCffTcTb6FbtJ9eHsmhgu0X93+0xlqZhvDYkHhZR3OU+0vzzM3cnMOe5j0nU
7aMROZ2PjWHYYmyBPnNOInYqRv7cCPcAGS2QcXsHVa6xhiwslYmSQaW8QdlcsFPsW8FY9Dvoo8e+
v709gaWv+/8eqbQrdTR0PoNBDhdO0aDw7vOxW/n6grmbmBjspV2WYAk8UdBXWmOyEdE31+8Oigwb
Xn++PYWFfTZRCxEkncH26WEKitfBQNtfukI/ihxGgffGWuZ9wSma0IXIb7uoAx86SAdBx2qBrG7i
3afbM1haJsPgwAZayNi32cnR9qb32ZsDkk9wi/EngK4gr0BX+9yWRjKiCZ00vmR2As8IAfS3OZ80
yNiRQM9FE/+qwJB9KNCutOLslzbGuGQt7bhNj8IW9MnTTZ3di47c9U25d5D1vL1wS56eGTaeJkCs
gI/GPdmjl9koo0n3F+stpoMpTkc8JV2+seqB7pu501vGEvVS2x6I7Dxbxh+q+TjO3x/3zi3jLT4N
SSOnu4E26INtS72zmzw7ul7arhgSXTh+f0Oed2NYUyLjCCz5d3HlTPNOAwr2QobEvs8sf/4shOwf
qij1z1OS0jfAmuw/lDrgcB/Swg9y9Dl/wsWLWo5POVkD9C7EKSbEw77IMqh2dE8jd/0jGRzvICLX
2WopKXAlTnaK2aDeInBoI4Cpu18f23QT/qHAe4sqEGGnobGdfDelrUw33NXqEeONIFSCisujKFoe
eFnkg2PTq6o9g1DSi51Ax2zlV1w85JVoyUSDJGBAAto7c06uXas6kE1ekb2f+mm2cboR4h25W9Ju
W0idn/gYJ0+VLyndQ/44Q0+mDQO3bBFBj6mEKiJtLzXaARsUkzLfEhSr9t3Uxl9u/9gFL29iSKo2
cducSn5iYnqOxgo8hmk3BiQdnz42wMUFvDueQ8/Anwqi2FM1Wvoliwuy73Raorc+sldA3H9hUNcW
/DK5d2OU3E4mSbV3mnv0DUQ/ByA44zk+SRTw4mEXcdBT0j+8piBBJhtb/KCQCQItgOWVUIrgm4mc
k+beFy8gPS5AlqS6L5Gz68rTRQbB4Y8pePNV+VrnX9FUicoOqCnnlXBjwROa2INO897R8eSdBqmf
G5Js2Ii2YnqXtytZwKUBDL9O/SxHTxz3TrVP7zJww3Zuu60yiaSEv/IqvE7cg/DScOduZ0EDoYnx
dp+n0tnkKM9t8mFKj10MWSxI0GV3XmlNW9VYdE+7xAXBgWZ7lVDkbqM226KsxH5/4LyhDmbMV4Gu
vlVoCw3neP6eZzgJvrIOJEIB82MDGJMd8ojAg6GxNk8mEFK8lNIN0C+08vWr3hw/37i2Bg1FPdJR
O2wy6wChx19Jzj76y40nKcj51VinrR1ydGSX5XPH/rsIedxeloUfboaGflxqh/RYFgEWWig18Eda
gsn09sevHmKQ0hpv0VjbXu81EnpuYJq3NdpQXFn8noh3TEW64ravekKMYYSGnk1o26ppDhHjBhzC
BWBDh8wOW1mfq+8rfN7wg21R5+DtdgDWm/XBHoGpRHtiAY5jB0zlff0Ra8cohidEk0YHHBoEYpn/
s0e92kbd+sJdX1Rrcfr1VCqGuByAd862952saVObh1WFxBiAgt+tjsd3xBvcPJiauPwkOEGKFWB0
vhNZAaEXtxgOtw/C1asVgxvWDW0GqJZAwCh0hmlfXwANQ70Z6Ity3F1mvSDcuj3O0mk2jFyMno0+
JLQFTAMiaYJspny5/eWlY2YYeFQS8COLFjrsdtXvwIPzA9TwTx7xvJUlWhrAsHIwANY+q8AAmPrs
zKLhRYo4dOzi9fbvXzjHZtDpFuVQejWUwkkp73oJsMzMk0+zxXLQb1j/tfVaI/7CPExu4lK7mZAS
BgOGxA7soVMO1QcSuqtByNIAlxm+O8hTl/ZlBjWPkMkenGmxz/dOXLVwKW21shcLx8gMQC/aDNkc
6fjs9jzkLvvioKK44lCWfv7l/+9+vqCAtCtgFUMQFhwLPK5dKCTUwtrd3ue/wPj/e1RxywTMW1Vd
oQMrmkMIAWebMZu8faIVg26QF80AkBAgG2zdjZ8mpaDYlBXdVnQ9eZ1JW+zp7EZHjwB5NTuptZUz
pA82HjjPN44zN4e4jNwv0DGj95WWeBo23P3jQhnkmEBS7J5AAuq+aIgEyAxcc486zd2fYMf1PtOk
nX7Uow9FkSwFUdTge8g92Yn4Fc/M/uA9aWKfeYx5CBI3IZBVJ5KTPVF/LOLvby/s1diIWyaa1QdR
IyQsmAonhWsMlagh0SFqnL8xoycu9D4d+j8qdr7cHm7BXs0HZlvXgszUVqFFi7Di2VNUJJ+dvjll
ejzQqBIrx3HhqJuQ61QPqR/VURN2VnKsxPw0Q1X09hSWPm04YzqMqrIZb0Ixd8e0Q7JL43yt/O4F
M/oLgH9nRlPhFD1NWRNamfoxSnJfWWoP8Pjau2jp+4Y71iDH9wY71yFJJ5EHcVsOOxFDKwiSPvZK
ELGwx8y4FSO/yCEYabVhMqBWTmzymAOsFhCq7gqPPyR1sVIIXJiM2YdSjVNCnQ4aKbOdPnlS37eT
2KPB7PftjV643c2cDTR6ug6M+U2YEEg7VEV2kWRwnlRZhcxJfgo3ybaZ6Ffu+KVVM3aG14CAWXHT
h33KnifX+1yPVX3smnyEAub03YEg3orJLyybmZYYdQvmYqguhzrv460HS9k0bGQBl2KlMrZkIsYD
mVoqKawOK+dOsnxgKKV/cvnsf7q9L0tfv6zgOxtJZUrKGc0gYdPJb16anbwB78rb317YBRPQTS28
fBw7LsJiyLO3hhJvA9Wx8ZgNfn+GGEt85tAi+tj5NYmL+5pO0JW38lAOXrPN0mYK6GwDQgtc50qo
srDXJsyb2v1ogbLUO0EySZJn0Y3bEWjX24u19HH3342o8lZYfl8pvOfq4iArq9i1aepvu8lby2Yv
XE8mzHsQqZqL3MtCJJ4yuSmmyv2EkqIIalzFu47mMZRFkrbcQOhZ98FM6w8horj1N8H57pQ5uZtF
HkMqpOnsH/WUf46aBjYfr5jI0toZThKs/jZuwqEAn2nRQ5UuhpiHsJpAinRa2fsFOzEJjAlvPYRf
FT+VFtW7OHKHQzu06Qr85rLJVx5kZjJ5rFQnO5Z6p7wEoC5/jAACJqg2uPOKmS8NYDjEPHW9EWih
Omz7sS1wfbDhV+m1/m+k0aODHfnJ4fYxXlgnk6x4csBDx3qah27tqAOxI35XdEm+/djXDV84QHwA
yV8Onvu0dXdgwKLoSRrWYI1Lv93whc1gR6BxiPIQskwPmTuAHsZbOT4L62+SEoOjoNJp3xShVbJX
2qWAcVECUbPe+dF6fHi6vTwLdmBd/v/OzCZdUeWJtA+7BpJWqJF9j2X2VoOc+vb3Fy5x67Jw777f
ogDN49QnIcBww3cfGk+HepqTX2pwsvsqGtgDst9NjJyHlm+3h7x6hzjCJCJNJxanUMtpQu2hVmmV
/hMR9IlS90730O5smzV08dW1w0DG2nVF1KXaqZtwQgx8SKF0uRN9QvcsyT+GhBMm22jZ9FUL2gkV
Sgddk6S3fjeMss2UZyunbGmxDD/oDhFoWxkWC+CfHtrC0P3zir0zo5UghQ7y2K5pziwtlv3vQYAm
tZ+XGSICiJYp96ug34r89faG/72w/88XYiOMLEoGJc8cSpl96KNR9T6figxNEFPv7ic5dH96piow
aZX6U5nV7C2a3ekrTyGWPTp9FnaF5x87yiEmbQlnl7gkg2Y35FZij2RnNRZrqeirloAfafjTqJzL
mEYRUj2iOyXMfehi8soyfZdb0aYe3Hs5EbLyjFpYbLMXEwKBo1c5nh1CRhY1jBSixu4Bat8rPvWq
a3Kgw/XvXvYOJBMbZ4pOVa+zQJcRhBvn+QGyGD/nWf66vatLczBcqwtG5xEZWP8EEaGjaL/6woFg
nvjgFC5Te+eXutSxrFpxgsu5+GkDz30cK90A9uFm36O58laGWZrE5f/vh6kpAuzZJSfRiwdO0ACe
Z8UZOAS5Yr9LW+H8O0AUo20ejfrRaeAKJDlz/wCYHYWSuXgmsvtQDgQbbngJa2gUseoyOhHnE3Xv
rfpV85VH+NIEDL8wsgnazjwlwBdAcrAAL03/UkPUbZXFYKEkLkxiUrdEJXu6wJSsqFFnMjB2Z6NK
DnInlD+CIpmsbTw46a+uGGYgjQu5AzFPdlKSqOe5H/guSeYCtO1OvfL2XJqy4QmygpZ2aWPKRZ9s
hiTaSv1TJRXKrB8zHbMZKMnsik0UA3T519l/tqN7Nf532yoXqnvC7AMaHTLLNqmiE+SnmQ9cqiDP
TSE4eBahzPjUVpFzko7rfa1KaLYAk5K5Z3cGaVvmi6+FZ7svjuJrogfXyw+OMPlLVZuwyEa3BDxR
WgS4jLsAV/+9EOVJQrUuaH3nfhpLSHCKuIbQr3JW7G7h3jRJS1Hc4sJraXTSgj5402+HuAFaYncW
WOlc98/txV4axPAebZ1ZiaOUDN1s/golSe9OpBnkEOvxIZ9BsKC8+WMXhsllmuK6SktRQRhWOwmk
lPvN4OpinzK73t2ey+U3X7mjTQrTwa0Q0kejDOvie5yUR5U7e2J9CEEkzO4im5Yq6SFSf/Ji/z4u
QcmfQU+cVOKFFCDP/tgMjFdGlXc+AWwhOvVktjZx5fcvKq2cR6sbPxTR4zgbngHqrVALr+Cq6PSi
ojiY85Mknz70880Wo8ybU82GjJyQYsm2FZVQ/J5bK6BgTl7Z44UnjtljFDHaDB2EUE+26HkgYu+z
xaADenkWVPYTBIkpepXrlchlwTjMniNmNxDVjGNxAiZOHws/3bqp++Cm+Qvke9Hm6tLPtxduwV2b
7UeAh2oeewxXbD5sSjCnQXCXqk01rNGrLC3bxWTePRLSJOG8rB34kiZ9kKz5leX6kRbsnpESgfbw
NWPNitu6PAuuWKHZkoQW1051M+ZSdvaJdwCJps5KpLf0aeONMIGBndV2G51qq3yYCnlGpW4lN7v0
aeONYHGIiaSpSsIMch1VWrMNH8ZxZUmuprjQ1miYNRGkriQAeaGdieKFAoPIN3GUxHqHAoN4FEQO
PUSqk+6bB8M/Jy24wba3T9b1I8zNDhNXilZacduDn7puNkSRH1yW9oZGd1S627GiX26Pc339uNlg
4lpEJDMdLlT/T773JYJ6z+0PL7wGuNnm4WWMiJn1IhyQOvsNWBrk4bP/2m+JHeQP2TdWbYA9T37e
Hm1pGsYJq6AuU9qQQQ9F/W0Eawb/evu71w2cc+N4DZFjQRsvv3SVH31AYBrwO6jxa26tqbpcP2Jo
e/nXwP0qJWlns/wca/E4cP0tZ/GfBqwBaNt3tnGcnVqFUlMePd+e0NJCGdeISKIo6hLdnzv6WIPS
3foYgpWbsB6LzfUgKhxYQbIMxZE4D2w+dqdINf/d/ukLe2Fie9SQN8qRfnYu8jnseTGftRrbP0D6
dPe8wJ11e5iFFTLhPVEvZwtU29VZF+lugsR5wcXL7U9fvPb/u1huQntqKlSKltL+bIFJ8ID6yJgE
MlecB7MAgcGa5f2l8rwyjomZL5QdUwiXdeeobuSZ1HF0x6BE/aLHmL/NQzyfS+DFT7i7ii+JYzlf
yqZpf/q5h4CjGJ26D4D5zXUgeNzdR1Cg2g6xG90psDbtlBzHrVOo7OChE+fciQxkhSCzOljeTPsA
jyD/rtfN1AVj3NZPbgK57lQr9SulU19DUrwfTiMyxDvLa/xgsMh4l+qJ3JVTw/YxWIGe6Njo5wnJ
l6e549b3cgRz+1YleJpAKJiAqATY/G+yEs2TrhNIPalq+AItLY8AVFT5X0H56G+AO7EO84zgFApS
aDmJhxhiL6MvClBs2OODkiBakxD1/iEjq3tpUynOpaXk05Q2cjsU8xiMDiRj8yguH9GFiGiGJz2+
NUE63G5AhKKQ+gYVPlqy6y4DiUyZZocCRPwbOTU/yrhun8HKQXde5dc/nF6pXZSybt/ONNnlto4O
ZZWJJx+UtucR3dGgkGqdU9ezGnT0UMnLLZrtRz07X6WS8Q8ELf4JjZXethljJwDkItq3fZJu6BA1
+6mxqgNnstpS3x32cQL9BZc0w2vCshoEa7PY2KmD/RxsgOAGe552EdDmW0S5fJdGdf4C4fMCBCuW
3MSgv8XAJD0hD9JuwI7WbPrCTj7LiFY7qM/bTyLx7L0HqpptGTd0l5O63jGrf0tFXx1YxartCGvc
A+7YPlljkYbpKNPHgRZi54NCextFmdr6afd98AdgNsaoDaiq2G+/qfI3nUXqd20NaleDK48Fhejy
ldt8wfrMfLM7cT5CLrCDBqzc4twd2xrYavHttm3/rdtdMTrLuIIgXzy1EO/owGbfyQ13qmybeq08
MURpgcX7ek/b0dppoeNX7XXRYe6c8slLRnvHuOMdI8AXAIa1i81MnXnXQ2phn5C4XLkhF2ZvIoym
oQEEL1P9udV3HZDiJbo6wfu04nMWnKbZ2sKk7TcWh2eb9K+RPvvjyvNkweeb2CJmAZIgVZWfS5nP
0G2iVv0kk479QV2ZPBOAxve3t29pAsbuVU0BLK1GP7btfOs4RbU3Wjl2f9H8Vw6GiYVgU6baCU20
53YH/oNTf0rOgCmc3eE+h6zWZ38LBsig37Wn/mF6GT/3n52flg7q/+JHZL52X1ZWcuGhYUImhsie
MpvgJeOld3b6H0jAtqR+ifshiEDwRq23qUtWDsPSUTPeGBSvljInLqryaGrISRp4dbVxRnvl8wtP
Y7Nrosu56GPK9NkHo0dTPaP5ATh1QHDzV2g3ruza0iCX/78LvAabt5RTcNq0QG3n5GfhQ3u9hQtN
fuKYr8xkIUfFTQCZrmMUS20Cor2oU6dSq/Yw+e68SdO+PdC5I3s6zXJrUwek8B0IztAqz1beOUsz
vOzeuxmmfd9oZKDBpNCUD7Roqw2Izn2AgAE1dmkcFm61MtKCbZnIMj/2J7RSwfX06K+IyjpIhv9u
W+3SHEyrlc3EIgKrZVU23nsUtS8xJ+NGe1mzydBisEvnNv9xe7CFY202L8yWnUB3GNQQjTsmz3HV
e+d4tu0zFA/84+0hluZjRANFWupJReB6mUo3ChTAkPeibcij4mWxh+rLCDqywv3gthhmimQ3a1Qt
+vMgrQREYy6BBujQrpzthdUy4TpZTouy7Jv+TBuwp0wV4iZX4dmu1565SwMYlabJn2LwQYwi9O1n
zT5r742wlw9tgwnNkQytt/lcgpxDDNs4/aP7P0P9zGwS1CxecTALRmHSMKrJdTgE1+CPp7zddE1T
nGLUHlZmsLQ4l/+/M+4GgNokBnXWGSqLW9/hQSbBJV6sUTwuXCYmAidvgKuEyAdMIevaoNb9J5Em
UG20jyyzqg0IqL0gbtRTXlYf0nxx+N80w7sZEdUoyAXJ/uziwgy6YTfPu3mXPGZqd3vTlzbE/nfJ
qGqGGiwiICoqgBsdM1D2/b795etJPG7icWDLBV5f8H/Sss5FPx2SRB3R16wPU+/xbWq5oRrGlR6r
pZ03rVrOBM93nN3SrrZqeoaoK2R3V2ayUDDjJiCnsQqV6op35ziKx01BugFpEaHvSta2J7z4+42n
0hiiu7EfNIgvHi2ImuzBea22U5ejBgLQ06sSzipPw2V3rjyuTI1xj8c+YlnRnjnYFgPpzSEoZo4O
XhyBVunvMRH7SogNAXmmzJ1D74k58FvSrljxwmpbxjPBtu3JSdjl2ei/uAQ8Mz/RHXn71Cx9+vIk
fnfgE9fluchx4JHSUgPU0Patv9IHufCqNpE9rlNOUwQJakRCDUL9JnCAuuF044799vaPXzAmyzCm
zvI4S/xahEXzVDfFNu78FTNdWhbjirRx8DxOIB3pzjUYs6t2V2Xez7l1V67gBWM1NbpbbSVjecnR
TNBv3gxp6mxbkRyQ33xKGNbIcYcftUf+3F6nhagR2I9/dznN4nayNV5hkcucrTXO3QPU3+tdb2dl
CKmW5g4li/ZQeHOxsSYXuQnbZfvUKscNYvEuYMxFEcCfrfOIC/2gubYfx7iYVlbj+klBef/fn6e6
XlUtMGDnvOfdXWnLHUGZY1fbab9hM1sZ5fqao7j17yjMRXRkWXgrePITOLEAUchQFJ4DFj/6frMt
k7V76/qxREb/34Fa27LmZiT67ORhM2zdNajU3zfg/7shx8R7OVAvFanGh7sNRFRO2af43L/SbbnN
93LfB+4WUiQnEbavzp1/bg7lZi1b+bdt4trIl6m+cxMFaAKicRTQrL9jj/5Bn/i+3iO0lAF5SO7B
NrnHw+JpuEvP5c4+yzDaiddqpbZK/0aP10Zn/46eIViBi5JIX0tlsc0YgXJ9VtoO0qzverDxUf9V
un75ZAPbDA7gFgTqgHJw8pC66OsX/czdzZyl0yOVGZoQKvRR7iownxcbtJ0MchvVZAp7/A1NnLpI
An8Q/dYuSASs6TAEaDGw0WgEluU+cf195mp+GC9CqAnrym3hiXpTpMrazZQKxIuQfi+VsB4KGvkb
6ZDyCZLn3h9Wyunc9ECAAXGS7h2WO0+x48kzZzEok+OeBfkk5LNlg/23jRsHdLsQ5zsqbncICZ3C
+QFp8fzRpaX8Y5PJRzZ/to9ek033vBzQWJ7V46+mSlqgoSyd/QbPj9wWtJEnrxiyN2vwqA4S8FC8
JsJ+iUjj3dkKjMMxL+ItLhn9ZW7LYjf4bvo7KR0ScLvsP3cj7x+QXIuDtHXQW8wGAR4flb0AoyKD
rOz1+YLCDrN+ukgnuE2KloK8OlLfEce5gjSpI9HcfSSWlAdVEShaqcp97LBg9xa8K1g4pf3JAXna
GSzblkLfXpK/tY2NKDHzho2PLTiLXrONnDki/IpbO15DRIpn4htAHTb6oTwkRAsr3nu5RqRUa2sD
lmR9SgihG1XwPkYiqnN2M6laBp2IJvoquxgtKUqL/BhNcqwDJIEheVj707iLimq4JzbLXmtAz9KA
5XkO2lD1NUqRz61rLX5aIp6KM+56FlT93G/jeSBr6mZ/qzJXjrspjC2JNyZVA7beAaR1r8OUJHd1
VNBTjWN69IWaYxx5JD46n9ph0pX2p5m24q1N6bidnAaiDVylUKiK9GPfpM02bzlDkScqDhapi2M2
W5AaU7m7p4rMmxqY+leZOATcA0Ny0jL29nXit4e+EXpTzXwIctAe7TqR+HvtTNV9DC6eoBwy+2T3
UXrI+ry8T5xEP7d4gJ7rCNCmSDnVrmzH+IF5ioeQffS3MJjhweMt2U+2cgNfDNYO5IHqaFu+hTw2
G3e4cLItFXpNlHvB5Zuq042voa3WwWH226zc5fXWu4dQiC631Qfp00xsl/ZTVcUEabeEtg8J+P8A
4lx5gyygSh1TYlrhjPJGFOkZiNt2CCYUTbItfA+OZOLG5UuLfO8MLjjJ+K63Zv6jYCLUjWqgaJJ8
LUDvCW60+GdiZRQyT+X02jrZcOxyu91QX48rIfjSbWc8wtB7A6fV4rRemOrt9k3pD0WXjgmq5fFY
+c1QsVClBbJjc/azTWgeJK13uv0suv7Ic0xALOQaymhoGxY6oszPaenYOgA158QCz2HF4UODmEhY
ry7mUs6VPqfQIElecoAMSfXp9revJ3KgXvzvvSixLh6XOCB2dzeyeQPA6gaMJkc0/BzSqdjfHuX6
BsOn/DuKatlsaxkVoS0Zu49pI461tLKVU349yPfNsDWpeNomxC7D3psuNPp5WtwD3kQPTaHGbeH3
Mqgkz7/rrpxAklIPKxjI62vnmzxFuuksJ81bN/QciK5aZOq2WSTtb1AiHo9p040nr4aDur2EC4OZ
AS3th6FSLnXDwRWnOgf9kLtFk9fOY8BXrcUUC/tkBqllOagI+j7TmTGP3Rejm6Mqx9cgMNff6L4Z
g0JxunY8ohABVNYuqX9a/csMhQCBFOjH1sh4NduVO7Z4a0DvZCp2RUY2GkF00eShqnhQ0pXH5PWd
8MxIKKsmCzp+0I8fJ3cMQOP6TYpqM/XRoa9xn4/RildcGscwTd7ISHcatAeJzr8mOdpbfPcsBn+P
O/E09fPn24t2fc89M6aRSeNxwPpZ2EHGM0A9/oATsOJdlr5tbAh2dugHt4bKag9VCKuO54CDfHQF
rXXd+XpmLFMk0o+qDJpYST7fW1W/bazpMQKFyscW5jKpdwGLS6hfQTUpOaNlaT9rhEM2ebr96aVf
bkQjlgXNbHQtjWGjy891M2yaht1Hfr1yQhfKNZ4w/G3G3SLzJB/CeGRNwNIefMrsz+wh8wSc6YO2
sgLiJ8IKuPL3RJKVcZdOrJHy6ESuVBmBSQNCWcgaB7J+oc4bYAiByufD7aX7i438/6etZ165U215
ztROVqhiDw0w0FOZQdoisk0dzcNjG035Hy7b8uCVUAhNO6s/QsSF3+VDN75C3VtsclHOoWsLAU4f
EOWVgEEfs7GPfwwW+8vwS0+pZdnPeCoke6UvD+Yceh1BW2ZNEAH68IzEjtxoO/MP2ZyD/0khlHAd
l4CqjrpbO6fe09BEkEHxVfo/zq5sOW4cy/5KR72zBxtBcmK6H0jmnlJqsSzZLwxZKXMHCe7k189J
dc20zFIqZxxRURG2rESSAC4u7j3LurTiRWOqlzFyhqWZ2bBoiRXwNLYjAc/A3yYrAAHzp5ABCZKw
pvN0k1Hcv/QQ7ETXh4/Erp11ph3qt202LS09Br5lQX2KToWEDJ2Wd6rh1iMjMvZi9ErQL++5FzeJ
XlFiJwsrpjbODLvzRzbVpUccaix40zdXYERg4RFog12YHeyNDyZn7p3SshqpXDkMWz2EDzUupros
7yF2cD0I9VvlRmvun2LWYw6BvSHaBZ3wO5gd0Trz4LPsf/4E5/aOPdv2dtFyaJ4DfVFGvR/DDG5f
hKPwnNRZAiy/mZrsWsbtz4RGsL7OYnbhzZ0JlXN6Ss2lEQUsi3ELcA6VRW5Ic0lV9dxHz6IBWgSB
CtOm32UhKh3koQvjC1/6zIafZ6aFQQZHBohjgWK7KuAcHGpweJvcRmsW3uZLKAJekuM4N9bsOIyn
iHI9MGDFevEjH/kqL6MCGo/wiy8yBck7UHs+XwLWmfA8vz3H0GlxYMUR7QBiyu5jAJtzz0pYtIKi
Bl/n4QR8FKZ/OSWx+WpD/X2J5kW4ctIUkRyik7gldYBy5SVdE2i3HZjW3YMD97ybpG0G2+OB3d44
XdRS1wnCqHN1JLp4CeFYezGOAGlJG1yUUaYQbuZdAlBbmt6ELZvgfSDEGtI2HGJevGOrbLTTfRx3
6dKxU2srUFt147YF+xFV5x3jJbnKZdXmnqPTfgHQ1QZgHgiAG34dsvw6MWi4m0wrXtsTrs1tPMHN
E1KC65GFw7LNm2SRDRBGyNJ62DpUFjcwGRNLMWR6iSbztySb0MPgQfEUJFkBx6Go8BLFxaYaKlS1
eoWCuuDF1kEYBpKJ2qiUdjaaVm14iMKsWghtQ7uv4yFsoIIS/Zf49+6U1vzm6wQoZZT1yT1u3NWl
8tvu0nY6szrmzKSGRMwwoKm6S6S+TeN4nTb8AKGY38sN5uSkDPW8qdKIbz0Rz70FSCOBmTtp6ksQ
qDMbac43aoyISWWgnV4E4e3Q6X0BqXK3zPIHlcfFSo6/CbW15gQjMjasrhMR7YZOPerJWBcGW+uI
/V6C9rZ93yVoDK4MJOwAHCWZrJd1VQrfMbT8LVIfJDtm6Z8ioZUWZoSbceXn7fdMXSfY32V5CbR/
bh3NkkBsU8miCD4TRfEzL9LlCJ/u8VLlxzoDa7fmfKIoLRpT1yLYSjqW6UKSyrhBWTtYN1KpGzTF
C6TlVgT0ps31z6w3WrKpDWc4TmXZKdQvnEG7iLflK+/H4SmCb1a9HqZCJC6cDGPAsOz+e18IXOeU
naZenMB4IdEo4BolKuqhCTKz21VE3JDEsJZjwVBo1rpcSF6xfTg1w40CPfumsWm8y7AoH0qeDss6
5eGNJexw2Y8y97UgxpNlkuI57SqoSzUEwP9TJnKjgjJZdN3QfI2yvCndQeEy7tZxWl87qRn7YrTy
VUwrKHlFkbEUJktxtsbJt8xk4E2D+b4MStjeAjQl1SpmU7UTYzoe7CwdVo4xZq99YAPR0tHxhtRN
ss3auFpwnUFp2wiMnRqFuKVGyynoHB2UqJKwxjVB99cJyaDcFcGaGzIsAfAwY5MejLxliz4U+V6O
bfENre9yRfIcZXigMfc8q74mUE5d1dG4YWl91Y1p6BtQ/fQTYyr9miTRUoMq5FGH5v5U2NehVe9l
UMJHj0xPDLLEfoa6WVG2pYdeWLzuyVC5nW12W8rSYjmODYi7kkxLMyz2GW7IbhXmaxpNm9HU68xs
NzlshNx2mo5Fb17BMfShrrL4JCZcgZDY5n4eBBnkiwYDiTO7zzmAmUbHYTWYimiVR85N7kBAUVjO
kxQwRaGmWqq6FJArZTBNHeNbI4P4JFX56CWh+go/VaDKhd6Rk2a2UM7oxwCD44Y4YpgKakIQ50ej
oBxfaF6uJla9NqH5TYb6xgrho4BZ3xDqQDIkjDeMCeZLh7Qe64znBjRAN+315AcnilM5SQ6waoZD
Ex7ZfhzpA1D5YC0YJTmYgLS5YmRo58TmchyKw9irao+g+zIF6Z1u1Y3ScDVuswE/Ttgz78o9rA6/
iFoUdwkxn2GwgpaDzrTXmQp2maQhyxGA65+kyg5chjFsHMEtiUlFt8qAHUo7xc42tEThdlDvDUbV
urKT2i/a9l5PDcpVo9pwgoDZZ52FdMr5OYwnS8WwuLOU8R0WqAMCUbOXJiDXZnY3AI5di+YhssOv
aWseG6eGciWp91RZx4GEIM+TyvGiuMGnEdF6Y0tWsrUnV9kB9KRFtg+KKPQho50vqtiEioKkL+lY
eA1Yoq6ZkwQ3H30dqXFjivTO6JP1kGaPXY7mC22rZaidK7AdgJ8qv6l8uqqFgfZZ2G0VxyRDYHPP
I2B57ZSwhQO9Lb+zQu4jbatgCiyudRj9sE3zbpDsSxmKTW1aN8iyCk8RfiXRIUCbjqJjNzgbCAO5
VVMcmNJ3rJmuoJ64LU/K12Y7ruPJvuLW8EVrvmuUswgaiCAn4wNQ5aFHwOxycwHpSKluw3pYGxEu
U3DbRF342OAs8cy6WELgGnZANfkCeauf6Ic8VSflmEKm3ON2heXbpVeVVVRrYsGdFSImgRvC/d3V
FTrNLWMHEjpeECfTHqYP7VI6I5zagYUUlrzPbctXuQKUAesJMQ2Y9CacFgnJj3mU71kAG9VJwoC1
zy0PkhmPYR4Ahe4snZNNaEHLVQDhD0D5buyxeiraAfB0O5Z+XXLfEmGEcI0EUhTHQqfPVTSs0spk
Xg1j5swcllA+hCNzhf5bAzoziEEmKLNu06A7SbJ8gZKWuBEmhBySvLxVIdhbCsk8Et9xXZqwD+HZ
j6nB9bQvARtPRfUMruRDwuGYGkPkCnzC4Tmhgca+DK1TzQG9NAtigDYJcOMMx4NDo02JSCEisNO0
nug6C4LRDYrgKi4dEHanaQPT6vHKgo+CC+7BTVCOBwMy3m5P5NfSwALKldPf6NF0RzbeGMS5IsDM
tBAgh+f0fcPZ91QDXFdn8fCcK475iUMY0rIkdkWvd7qLXoZ0uAskWyWy8UpcGzdtFTy1WCBoa+qr
AQESJ8nw0yDZlQzZQ08prOBZsIKENVzvLWNRSRMNKnkn8gGqkAD4usiLH+IxBzFUT0Bk6Sxf2j39
Rivjqo3pDojPzotNupRF5ewZaL0LGiNuN6G1KCdcYHtY5mg6VfDkDTdh7fgxRDt3+QmOn5ZoxcC8
5TmdgB+cjG9tRfedsI8TDW+GSWwQcH6kGgZgRGc/7Lb66rTWN6jo6oUI2lUkkgcnZVulJrYS9pC7
NWkPZjoQqE1CIb1Etc+sxnWD09lVuupWFgROXH4ScsxGfs3qaDeBPQjD3ek5EP29Jk4CsBaHp0J9
4xSauUFcP7FeN5gFB8o+uXxK82mDlAK+Ax3ZEwdBT5KW+GaV9ksIX77yGmpxsuwbNFzxdG3rvMJL
FJRUaVxJC/7X9rS30TdPjBEJBKmRuyf2PSC5t+kU3VbQiHDDYNxWZVX4Jc9x44Ci9K7KSsebhqaB
Tm9wCLFaYBUUcljWRj+gSA7z3hon/GjDjQMvX6C3P932CdyOu1Y9sVgkX4wRaK8i6g9lLp7MqVwa
rNsUWFcDi1NEaTQcaxpjVZeoxHQkTbyYwUMxn4LHpsLhWtmoqvUkf4A7znXYF1dZghOtKu6iMlvQ
DiWcDjSGMp7WSWRa6zRvcOsx5bMVm1+spl/leWLA2Qia+s3I2QmaFrh2SRc0D+5yB4V/bGBPkBjd
9qa4bmSm/bqacresSO9xWhcosLYn9WWgbZKg017tlNMSi2dw0Vd/HAyxEw1AH50D/2aruB2RXJRa
HGU33GWRwdyuNxovLVvA03T1ZUpAf62w+XDNBqygE6iD4CCJJkhtN3a+Ag5Lwp6Xfy0j+qMQclfW
xb2CAK2rIg5P5nbNUonSmbMaBh55lYO6VDyY3IME1KKHqbMbgN9FCBAAWSBeI/hUuWGL7lABaxxZ
wZmSpm2+6MpiuBoNmV3D3Zm6cQCaVm2a8Dhq42sV6Bc2OjEsmS3tWg78dIDI7E1f92GVYI2X8X2Q
VEsoOaNM1NRoOcfXkHtdRnn7yCP5pKEL58fTdNU1/WPZsnst8fjECO6ogEt9J/oH23a+JTzuvYBk
fgGxIb8HLs+tkxzm3AwsbaKd52mor1SOJDjg+0TKLasaJBtxY3owiZBLCYxx5walqSTyHxg1qoCm
O5kqLA47r1ehocsDs6jsXfRBS69JQ8yRTrRwm0QaL4rbUe4nGrADv1J479GY2oFHDFEcoJfSZK6p
qgSCRAMI90VPp11SEphV121MJg9oDyv3KqT4j3ZrQb5PminyA0jdFKsxmfLbDH5UV0zw+C5tVHiF
IkdxH2mRr1IDSsiCoiQFKLwsAwAprap2RUqcm2yy9WPHwnJPeILyKEfCssoN3t4kwumPMoVnrR8V
rNVehExsTStabTJthHhjIK3InYULeu+WJLAOfEKgCTMILG0mOvbmPa+NUnkFDs+vcRA5np6gkIsG
LozZ3QYAmAJ6IwDi+EpIaGbYQdC90BqQtEBPMMUYc9nfTPimj3APc14+rwp93L2y5rTzUPM4LoD9
OdmQqWsJrcAdyydjXwfDLQMA8sKl9s2n4oMS6twEs5wcyBIi09uR23JzKErvwIm/kYV3oOsIe2WX
Q03IrVt3O0auR1/v5eN9en+frIILRb1TQe2jLzArF5a8nZhsk3Kn2tGbpldh7zXuHFlwnyJmD8Hv
yf5Yc9K6E6kssgamdjb7MmIVgY0LgJYHkc8L7cBzMzZDGNMGt9cC1B4Y0l4lA+5i4uTNXoAZ/Vsr
Ym6NGRUjT0DPxEyluvhpg0F53YRxcxAFQlneAhjz+TjnCgWztgpvhYhBHkW3KDO/ximuwaOKv6E5
ewmbd64iNHtRyiQ9TeNc7wpcxRMmNqPV3+GGfHCy2Dcq0Vx4YWcK0XP5DjmWUw5PoWHbU3LbNQKy
XuQSjePcqj39/btiUGhpmhqoYm7FqdY4KuckQ62QElP6HbEQ2tTjU2FeUto9MyVvzal3o7GoskvL
ivttL74gdnkWOYBY8HvzPRfrAO/dDqXoFSh+Kk3RH8+iR47bHPyWOh1f6NWde4LT3797gnGMTogv
NWzZif8Z7kujgwRnsfh8yZ7ZenNbVztijGZFVqA29A3K49ccZ2+bfu9H/fj5AGe+vnlayu++fmDW
2WTC9m5narI2hIUMq6oseA1Vl2R8zyCeLXPWvG6sDoKOKfj18dAF24hVuWcDZ+bCgSC6tqyIuIEj
DR/qyrY/NokHZyY4AaU6XDiyGNfGW74wQSB+sAtnn+aZuBaRuOSSde4FzOYPxU+r7cI+33VEQGme
5i4Eq4691d59/oL5Wxj74ByY62IY6FykXUGrXZW0+X3FpbzugwRMSR2M490EKF7nIs/hq1rTNgXB
sa+XijHnGxqXDMoWdCqRC0GNugGt4lCc0oseOqPCp+nIn0MY5ZZ+Kyb0pCJggdBhC7Nu3Wv40hZm
SpRnU1tf95OGgZOqBgiqCZjsglGJO4PDyqb2yppE0mvzrl1npZaR6wCnecdxi7otHUt5idVOI9Kz
EZNmI4Ou4dZFHfC7ahIvS/B1l4ZQpcehLPAdq8n+Hjtt/rVTZv2Y4cmPgVMWX8G3Nb5WE8/8qhm6
EzfJQZmvJBATIP2wiEIj33Lg/Pf2YJU7MibmtTWVYh8XPdzIGINNLaQKOgsXc3SBXVUxp/FN0+HC
0z1B+EshCQJSA0+3NQQ8PDV29b7LLYIyp8wiXMairFyD0jVs7CAid3EbjV8yi1GfVTZEBW3nCfbB
2svitHtVUESCAYFwVrj4Dzd5Ot1bmXzs+dhtof7juMMpoVcRrpck5AbMVNoNcTAIpOWYH0gVewFe
BP6YGahogFFaOZwvUyfOwFdU3TJPimvYjSOSAkEqeuN2YqpaSKe/I5GFYJsTJNthwq9oairAMIuN
pVUJm6SK+nA5sLyoo7ZPKDntpeC7lBnzdQKpgSAzOMpDNszs6rxYoNlXucZY4gVP/NFQVgGzsOYq
kki4jM7O/Ebw60nY40olceDmeaX9EJUCb8Cly60RCjz8TueSsG99NLn6Zas1SluGfVRjabpDa749
oPE6NSp2odEtvN6Jt/EgLFR8IhNIZbNxCytCVOxMGNuMFeJvj8LyNYvgvyhj+ybTXQP8gRGspG3Y
iyimR6BP8u+JFcFsN4uzVZkPYe/parAPsUGne1ZjagbAxvegaOSQORTFWsWiWxESvia5IKuwSa6H
QBzyEiJsBXTpogb9wFiEKSqoAlJKwHP60MNIV6FGRwgiCNaqrknn2nCW3tvMdDKUiHs7dhNTdtuy
JdlCOOBj9ml+x2t5hemovcIGBneqSvjb4KMfC2rco8A1rMfcqG+slGSuE4ViaxQtNH2glPGS6jxE
g4Lkbmob43NHhqfaiMrNmNnsAdKC6FairOOqfHAWaNOiJ4vNJ7ykpaXn4DZ5a0D2wSNV03qN7EAP
7jJ4HLfOtAa43YCyHWS1WorgOMIOclMPgwkCqXxUaZb4QQxY+9RNX3kRovDDx/BuzFGI4YAxb7kc
c5+HebqqnILiNJior83sscZldsWQYbpRXGT3CUKQl3cS/7OjxnMQOtysj18LHdwZUINZs9KOvTaD
W6MF5UTPUWHhUbP8Ogb6m0y1XAcVhVKINHCRYjVzTbO0rkBOQp02HVBbHPWwqCoRb6W04M7VTLkG
ZMC0PDMx6/2gqfjK9aRRA2oz1NWM/LYIwaMxq2RC7cpytlY+VksFY2ZlornRyDrRbl4ihKSF6E6r
H21UqCLEV3ZRJeih2OJHjx6PO+oOJnyUgkbBi2oRwq/sqsV19VmVuP2rLIU0vNWhX5wJNl3RMU9u
azG0zMtlBvhaE9IWe57xlRpbx2/5pNcwPvoZDQnzCMMzg/mTewjjULEXMJe0Ow2Fj64yXkbbyQ5Z
qdLFWAXJtkc9H2X8AXUeLxlj8170VabWZmB31zHMN3ExRWfpAMPl5H6grEwhmZEWK8iuBD4vp+hr
MxjWIoKGEbB0BdykpGpWjcB8cjkYr3Vn0MJrpz6qXV0y1GcnBhwsYXzdmZbxXMtoQBEKdfwveWWW
ECoQg4g8VdvNmkualQs4+6BBRAtD7YtakqWoTEd5DhJS/C/sbngjUd/glrRCr2AJSFvwNYHZdI80
qUIZNOQHtOuc78Qa6I/PD9kzSevceYq3lSwB51G7INN3fZceRGp8jala5FW6nTQUBom+cJ6fycjm
PlO6M2K7V8hYNVxWHfOBBwI7IMOkXtJfPDcC+zUli6dRJgE1ui3LewvyY5rB9wBeFM7wYIfDb/b1
5254qEZC/Rq9lp1Ww+3ENdppl4iMbzz/jzKe2RNEWeeYTYurt7yt9vG6dqW3rN0NQtA3ibTH57fT
1toaK7W4j7ZrQDTSx+Hw+Uo4l87N7nhKoz9bdFLtDDq4lrUt1XUuLqWy5z58dr+DVFCdTxFyfXh1
3tW8fbKrYJfllyQ+P8ZfozH868QHTS0FCYE3GUSz0IHp2Sm/7vt86ZgozHcnjaTeneQF3vCZS+Rc
XcugpYNrPd5UU/U4L6oJfdJMXPIyOrcjZ/cKm7G+gKVruYOR0LqHIZQDThrlN8FYLrIJyr7jJVT/
uZFm14ts6LHR06JHHQxqs13C3IKFdySv94qkDwq186wyLvk4nFkBYnZbQCE0Z0DfArOiou5Zo5d3
H5csW+h6umQJc6aI8Kbx9e5GFsH9uIzDbNw6VekmONAy7ZZliE77S1wF68+3ybkYM1vJtDYnIvpg
2NaVveUopFbMRMe32JrFdGF9nRlibgdna+kEzQBJrUmdnJyjBXr4/sRLN+9eP38IemY25kZwCUWZ
VOcx2VVP/ElfT1/SbZ8scJi3T8Nzfdg630Tukgsc6jO7c66xhgQ+YRUl9W4IUOd1CRdIbAkArutY
WclyLKN0BQVEQIMzDlsnLImhvQDVPLNV51JOdhEPcU+0BQl3yMVLvg4Ye/78HZ5ZbXMdJxpyJiKn
l9s4eoLQXv1doeNfZhCNuvl8gHNzNIP/gF8GP+d2QikfrCcQcF5ZR1M31MHvBXzO50EzM/MEuf1W
dt+7tglXTVzI9cQgWfD5A5yb99lhBvqmHcdBHe/SybBWXUurO25odVu2IVjSJbDNBoO2UtGNLeB6
Tup/PuyZsMZnB1nlQLqpaEq5DUTpwZDBG0H8U93oTnGEqzaMVOUlyOy5nToLBiFq8DagKhEA+gZW
L2BHCwJEojsBlLGVjex/fP5IHy8FMTdUYx3yQGNsuj2jWyfcd+ausS6sso8fQbDZIziqTcFTqbt9
nUe4Mh2knS0IhKhaaIh9/uXPjDCXtwmDSNmx0t0e5RdAe+o49ob6JSaXugVnXs7cgKoB1TLOQ7wc
0d7pYTuS68q4EOw/Dh/irTD37kSxhjywA4qvrkbgmogP7b0Li/QcDX4uahPQagpMo+j2GYQHbTu6
0bx+KQg64TlaUkDyiCS+EgM6ccOEvmKPlIy4QwZfKohO9fBGBl981Zu9RynzslrcTiEQFMrCQdFf
mLi3NfDXbFS8nR7vHz/MK9uKy37P0mh46rRj+lOKClGdKxP3pLpbmmBzLmI7L5YlilzPUxEiVU2k
aHyejd01iOjTlwDmMtOJ/8Y9uy2yr8wsmmHhWOgu4jqLcoSobefL52vtDHZezOV2CpHznMNEa89Y
43wLRJiBZx2SLy2+TuTS9MSPtm3D+d5UAXRXkcH1uDEO9Ofn459b67OYGsWgA1k2FgwDe/klswtr
jYYh862sjFB7DfrF5+N8fPiIOZ0xbcMIbUzs2nLsfwQZ2ud5znGVHr/1kFanFlztf2ugOenP7gFh
iANn3ANQFAGqg61gBUBqGOGtOWSPZXQpqf44aos58a9vjKBsgYnbD4CIi354sa2kQfkGhBKaAGWC
Os8S8KELAfWNmfnB0p4zAUMom8J7BQD7smzXOVLfrC5PXVsfBJoFDMGuk9wBtn2ThT9D1lwIJ2dH
PS2bdxsK3NA0qoYxgoCqhI+C3MAC9aSf6OZWtg2hKWqX9coG66O2DpCiuhDiz/QRxFzEhrQ6rQo4
z+0GSzmGR/OIBuDXjpT4Bfw5HuPW1FByzUnsp/GE4k6TSfEtdGh/DOukHlGYFHG3jonRb4uGGt9Q
AUPhUXeyv7bjYXh5W2v/8TL8Z/ha3Pzr9df//C/8+aUoR8BIomb2x39+KXL891+n3/nff/Prb/xz
9VpcP+ev9fwf/fI7+Nw/x/Wfm+df/rBQEIsZb9vXarx7rduseft8fMPTv/y//vBvr2+fgvbw6z/+
eCkgGnD6tDAu1B9//mhz/Mcf9ESm+Y/3n//nD08P8I8/rl/7v31/fc6e1fEvv/X6XDf/+MOglvl3
1E6xLxwOAR15okn3r6cfUYmfSPj2MCZBPGOn8xVaYU2E32LO3xl49dDKAWxO2m+dlbpo335msr9L
NItsQpl0TE6Z+cf/fMFfpujfU/Y31eY3RayaGqOeItu/NxKqfbawOcGXEba0HIz169IO+paMqqb0
yFb9gi2y5bBWPxrXXNWbapU9kLt3L+jP8d+P9+th/9fhxK/DxYPRlVJxegybfJG01Tbr+AMfm/9X
bvw/w0C8i9iC2mReWMC9ZTIEKrrHrLzNuJ/S/RitPn+St5P+r2/uf8cwZxlYxgHkaEqM0Xv9gi+h
67Cyj0DkLOAQ7aHQqyDdZt505YVT/eM3+O9hZ2myRayyg4kXhqW3pIcO2IOyL1xgzyyKf4/Bfp0l
RwyxMhJCj8NyqHxrSdeGx75AmwY0f7/6Hi4vyuucvvVfXiaXcLqURHI+x66InEo52B09RhtAa5fT
mmzMVeiBBeRfUql9O2Q/G2u2BomjlM2bFmOl/RcKhl6cqns0ApbcMZaQOlvCT+UG7AEPu/vBIGhW
coUu6efL5zTIZ1/iNM3vjhSFg1NAkpQe46iEv11/MzIoC30+xhshZz6IiSAjiHQkAs1skLyvx0Qq
Ro/AtoG0AyrnSNb6hAhuhwWgrrupEnvITC5D3IdBRFtGkflzmpKrqem+guUbuqQ2F5XdBYsoreFA
LO1tJ8LnSMYZwPsS+PjRi0l4co84sbEgmCdz+wpo2W3PobUZx36TnrgMyuV282Nk3aJ0yk1byxCG
v+LGVuNTHiI/500BsBnE1XlA0J4UOzYYa1mBvjQU01VSDJtSjisaxyFQl33udh36C6oZviR4GNuq
b9Ezvcpw1qUqeIRa1ENSBa5hm1d6mFD6b1Csbq7TJtkNWGdACBvILmOgKfOFtlufEWMbldVGiHw9
Nj2IRta1RHpeTdEJmGx4n0/LLI34V3R6Py2zdIKrpGG6QeQYt3IrFtEyWBq3zCXuby7292OdMtF3
68zsItaF7dtY5SZfgKW1HzzqMTfF1roYEz8KTu9HO2WJ70aD/xNNHILRhkMVu/p5XEgv8yG8jovp
E8CG6i5bgK54IUH6aC+h723hRBSCOPPgoVNq1UaI4IF/4DZ0oc1L2KAPI+L7IWYxwzQawA1SxIxh
KbcOAmL5ozU9gYBIFwQ9wEX37fNFcumZZlvXrmwjC8eeHu3iiA2cpRfIaR/O1Lt3NluDuuT2gLVO
j4Cv1uXD1D8o4X/+CB+ekDACo0gtqOXwude3cJK+C9ifJ2S7bfxqU6+c0KV3zgPdBi4wwwf+rbiQ
pX/0ZKeMypQmRw9uXh9TlYQJwJDSY2mNbg5xw6I20di/uIs/ypzejzNbEnYJhL2GkOIxuEIf36u9
cBuv8n201svUd/xLELuPFoRkQnK0RGzJ5hZikwEFep3hsRobtFqgRy/ZyH343hjEVRi3Mc68DK8s
odXIDXKEwOKyzaqrMkjAxP3/Ad/+FfwkUtvTzBDK5yRSkWfMxl+TIxMAo4LXYsB1tb0grPPhs7wb
ZBaHWDaUdW9gkNQ+Ma1gsmBPC57HlxKlv04KUnSGJB62Qg68c2bJGMftJMu4pZADDi2wxl6zoWvb
R1xIt9xL1vkyXNLN59vq1xrF6QX+OuYsOYO9rwzMBGNS84eMKwC4QQDkrjYvJbinD/o1e/h1oNnV
gHV1GmI5qmO2b/annAwW5ytrlayJG/uXPEIvPdVsN4EUUQIzb6tjw46gZrgUcBRFQ+jOXZizS1N2
WjrvjqjMCENd2niqSnMw0AAsuqQmNdNM+9cMmaDKcAmzUHhqzc5cOYLTrUqqjvUCThQoXvc7uhSL
080gWMLqUh6AxDXEUm9O6+NSLv3XtQ8z5nejz9Z+3Wn4+QJddVSD9uC9btNjbTx/vgZPTzBfGu/H
OLUO3r1E0zbb2gzwhE1IVq194OKQBp1fyyPQ/xey2I9Wxrux5pXuHl0lA7px6sh4jfJjthr7l4ps
9CU56dN3/uSZ5nuZQBmbDdmoji2Re1mHC4vDvWukAK7fiwxJE++2mtLF52/yo+UIvey3AgGVfA5H
RR21gHtjrY4a4myTfT/KC9v4w6l6N8BsOfDIiLq07/D68voKOp6eg5Q4SO1ND5Z2eOl+Pyvg/rn2
3w03WxlaywyaE606Bla9tkm9HXT8PQi/ElEvGTTWDEO4nQPGbOR//iI/XPb/HljOruNgDIZ1BA3R
YxdAIDJ/asxdal0oK8z6rn95ujnzoKptKWDGpY6ma98GK+7TH5CjLOD/cdUtmE/WTe+1P4zl5492
YQrlLOIDq9p0kmMKRRa4dbjNnYPWNyDu+CS+1Ni4sB7nubQa06mrdIPlgv5FGgnIa1xYkB/u53cT
dfoG72JHPqGFnAZ4hwkQWhX0kAor9dpGLKzAuLAmTmv7L1v63VCzWG8weNRDdhKLEY2YMi69U3cx
Um4bvBTT9dCtP5+nDyPIu+FOT/7uycD3/2/Srqw5Uh7Z/iIiBGLTK2tttstL226/EFXubnYQq4Bf
fw89N+5XpipMfHPnbaYnKi2RSqUyT54zmRhoLFBYwOBx3W0wM99Q0LQ3gWvo9Tao800+nb83uiCq
v/bJ2XsurI6KFLV5DO+QHzo33MgbmbuYUoQSr8d95sjPkKda+YRrp3ypdQrm9sGE7hk8MgW7p/it
TqMnpBC8XaAKKH9r4U6rDDRu16YCbjwpcLldbPEivBhmKdF6xCmXUo83bggU9CZ1MVOYWMzXXnt5
Nzo/Eots1sjYr6pGTEGxlsm40TUwAlwxeCeqWnJFqMFZ8euDiod0gIc0cNoOsiFvLRtaetLS2CJo
1yIvO6EqwTna1lu6gfqLD1Dqpllx2GVggRkGogMV3B/ynJEv0tey7tSgKNvgPBQAR+pZ6raF7mld
Ah6z+FlCtXzlLl9Gl6XBRSTjppJSWYNBGj716oMyrkAWlpfA8vcXKasZQrhhpDw4i/qMwS0JWNFs
2H5/4NbWsIhfI1Mx1sqwhmrqQOe7M6SVp/magUXU4iBii3CJwYA4samE2HK1VoFavl2X+7SIVEaS
g6Vj3if5IX0yXyu/f1N+KcwanflNrueW8ev7Tfv7PL0MxUuLiygVgkuMdFAFPOdyrNk9dP7MUfh4
rHcOV/qPAjzcboqR6xeuRzHGAUwIC4ZG/lKE236Sz2mqNyjo9SK1aZboiiWD+fyHUmspuPSzDuPp
pqbapjFyOwJhug0OtMjNwRxUWMCnK+ArjISMZqiASja6uyh2jsE2bmrNExwvN63G6K9S66GtGe2A
GKbVZyD6NIZbg3G/LurOBuxx+uRSSU6YFTJdTvp+U+uYWpYVGroJ1cdjPZbGc6ZAz9CeFDJYBAds
mwKf4ADi1mM6u/1t4nGwbdop8CU9B9tB1EC8BMpsjzHIIjeg9Ep2IGUo/W4EIY3FJgynlCPIOWpo
T+5TRQlsAyPLNrBXP9VMqX2lg2yCJlLZMeM08bRGTO6Y9GtYoFvhjxEVsQ99KXRUlm+aNGp0Q4lD
6Tw98G1/nDapDRa7P7WVuZKzRmh92xpKENRkYOy5KlwXIDs0KJNxjnemr7jTxjw0jnA0O3JDZ23K
8+Z5A1kx8KeoVKHK9/UC1fpyiKCHGZxH/qttT7m+UoxY+/353y8uaFAYZBAiw+9TdmJwRVr++P5w
3Yx6hmGaimmglbckYpUCA/zRSRec1S52oya2Q/McByuh9fY3MU2ZEQOEbXCBr8swJ7MxkiwJznPu
i0qeXdrxD/DZbae7dQ+4cQGid/ePscVFoWhBoMQcxlR/Lhr2G+qrnrJZS2RufRq8ugy4mKyjR7uI
SoD+GZ3eqOzcYz55xCga1VZuvKvK8Rz4ZIOgwTobQm/r67YFZUfytCQMKwGm2Um8mSrmxfBRHgIW
x9bvq7XW0m2TpkqZSTQGwcjFBZJUrKR9qrBz6whXdjAjxa3WAoHAXPZ/YA5bKalcpaB/13hhcHGd
xEY0NpmCNSbb4kV7TzfhDhTKmBmzhFO4xUe82sS75R+yaZhUJagrq8tqaIPIoTRsghjCLt7Eu9Af
Pd0b17O+5WPl78qYrBh4lOgGmslfvx7GLDoV07pwEA+zwW7hhU8cLfI5+InSQhPNJW/havy76ZZY
FT6fSdDtn1d/ETEgOzMMoHZl5wKMVNl7n39+HzCuOlD/Wdb/Gfib318YqFq5BdwJ25dss2OH46Wi
4y/5rR96a7H8VnCaU8z/XcvfP+XC1BSTPBwDrEUfH5Tod2V8DuWa/63ZWEQLTEsFPTiZ2LlBIx6j
fA51pg2DB+aH+dLAu+9u9T1wK4W6XNfiXKcpL6dxwrrmKwoEu3dI1O7AUfcwua0/9zed77/Z7TWa
sgpiMlUF1chXn2C0KJOEF+wct/qTLvWPatP4Wi7535u5etr9xzX+sbN4erQ6JpcxP8vO4y7Y5e6w
kf3sCaIPzlrs/VtQ+5oSGkQhKq4txUTdZHmhaGYAfi49mL9aG7nklXul39i4wTzuMjT/a7uwA9v8
LAMrsTj+y5prXh+zr3/A0m1ySNMTaKedRfAmGy9htfK8uv5kX39/4SJSo8lln2GBbXoAe1hAY1Cn
rIlDri1i/veL86Vl+iQYg5FRnBr1yRAri7gR3LEKGUAmVQEuA62ZrwZyw4QQdohdqj3zI31tD8zL
fcNt3v+Gd8VZf/3e3DeqoAmEVINirOCrRcmQahqPOM5Bm6JSWGzkFprfyRof8I2MBiujGkIsAZDq
PwSYF1sHlnwSVOnIzuC+O4Wbxpdc8mw+IA7asbcGc75xK3+1tvhQM6cp0AoIGBD+3uabaQ+0gh29
Gr7s1v6UWKu1ktvb+M/yFtvYVBo4g0sIBiWlxTZzB6L8Pd1Ld607uC1O1/q9ddOiquCixHVpqkvY
lehjCWDDBh9uniCujKdkwPxjsyYGMnvcVeD4x8wSeQU+Lh5mosZOYiyFYUxahqw46+0+GtBWeVsJ
iDcP2IW1RQpgkCTEKAysdQj0zVPlSzY4nXobVXQLoI2N5JhrMhS3TOKVhcxRVTSgBxdfLtfBRAXJ
L+yjqvu0ljcNZDu+X9ZNE5Bf1TWcaPXq0RPFhgEIjMzOJiRoMDsATSnvewtXxXKGrIlemFg6PB3S
vkH56fyOPLSyyWtlhy60R3Y5Xqy2io379fi9yQXiXaf/MYn2l4z/KGi9fY0cmpzmcokb9AzSHi/5
rO6gY5ba5ePwS9yVvuoAv4aZ/cYSb8YRvBsQVluBotxyTcA1/+8PWFwpecfVqgyQCU9YMZDsZetF
7E2kwE6tSQneDChzixEoR4q+vb7wkkEStJaMDucbnSOA5uQ9aDW2wPduA6t0pNWce775l8fu0t4i
y69Il2iJAntlAWBF+ruqHo30PVUORL6PzW7l4XSdecN7TCzPnEuUbPmIqYkEot0xY2fDSN67GuVe
MAJaUV268OiVr3bzMDBYQ9Bi+hX0AQzoptFmIdyGvzAFnHWgy/reM29FRnphYeEXoEBup9GIkArI
kqexz4Dmn7Reg73ePnIXZhYZR1iCPCTKZjPe5GW/Oj/xQPymH8Ot5Ceg7rSUfej1aynIzRThcnWL
kx4olJEAOcJ5kC2+5SAztmo8KSYb1KfAQaDL7ay5x60NVXUARnWKiUO45deTHqRyEXaoIJwp0pAq
P0V4yaw18m85/IUNY9lSLDnGNBLYqKs7RXvTs9M0cgz03Ce1bUrv33vILR+8NLYIXZC/I7mAPOkZ
IkoGfdfiz+9//wqVMMfGSwMLF6zAIcgVlDPP4OQLJmjtOW1pBT6etMAlpI0bH5uXYXTj3A5RJwi9
Ndzt2gIXvlkCp9pWGpxkypHVS/m9nodrueqtoKEaeE4AwYQq1TJoTBkZMRiBTaw/89cU6FHHsLj3
FLqTH0QWYahHzAnrWm53c2kXZheRMWzyOkKeaZ5bCD2ORLEk47/xDowQgHuREYYs/Ku7x2Yp61xV
sbBMetTa6glYWOd7B7l5oi5MzIu8yIZH8KGIsYUJTHxaYYLR23oDTumVQHhdelBRaQVG09AB89Ku
Bg5Y1iDahlV10h7AJ2knXuoXG+LNn8VcaaRcu/zC1mJJmZKpIEQqq5PxrIDp0hJudgQTKPxddfID
3REn99LtXFhcLQ/Mx/XLZQnT88sW7IQayspLbcZSqlPowcK0+ji6kQ0qS0d/QTB0ox3dfv/hrt8x
KoYIcXfJmgyu6yuvl+Kwzvqk5CfVb07zkz22W7d/BU0xcvzO/t7alZvAmDJXmZFjAam3rJaDzCvp
BJ+qE00bO6EpJgaBoFfXKAuvTjLMzM9NEzEczcmlQEyUMpJ1TUs+uHhGb2ZS3xUoNUkmW/H6W/5o
UJNg9sBAc+MKpEpDGkt1XJUnWcqBldK8IUB7RVbfxgp8MYHmti2IyHUAZi0oyepuy8Jy7UzMp3fh
LJd/A11cNII30DBhcXlKoG1MN9xLPHo/HsH/DrjdftyXnff9R7y5u/8smi4uG4jMdOhfScUp4zpx
sr77BDfXPouUXQsuq+9t3XKYiw2mi3vHrCuw/4A57KSRo9aB6ov+FOP5/2djER5lOrJGpE15kugr
ZN9f6lF9aPLH741cpQNwSQh1QtGZ4aRdHTMFM7MURWKOMsvPHtSNSgnVCCkHtnSmKKQONYuVs3br
M2mAMqOBYKooc89bexGSG5ZBmUxDEEn4Sxn9yYCdGuh+atYgdjcjyKWh+Q+5NJSQrlN7UZ5YZAGV
w7czwIHZRrydL8zIXbswrxNV7CUiFXIShEl0FBcfTDMqaESG+GDZYXBkJ0XRT7KHyHBSv7d1awY7
ZDmUqNcShNnZlift0u7iRtCToiZ1VRcn88f0Xm/n0neAFrFFd5pN9mslzluurwGGDIVBfESMAH7d
Vm3SSAbO+eI01sMxNekj59kmL6K1EsXNVQF9jJsGIA50Rr/aaU2wUfNQkI/4dYJA+qHzUzTn/ILc
ST6m+H5L/7rgPn++fwyqi4BFgLHgaQaDvTd3AmO38fHMcGK/82Skj/UdQHArNucvc/XlLkwuQlYC
RTydNDBZyaOvporH9P/itAHjg54LZWBpXhJERTRXoXjA+KnoJqcXqtuAF2IsyEYeR/f7UHLzwF3a
WvihaIMOc2hRdSpQHAn83A220dtgz3kQ99fQRH+b88u9u7S2iCN4RRUycJjIuazeaV9QL4ifGuQk
fWNL4I20yPvkKpZ6JtAqXGkb3whhJqpLgEqA1R2jBYsjkCTJ0BkgKTvJLLW09thMj1Mf2+m4JnZ6
46yZOuZrMbUI0rqre1zP6qgQqs5PgXSUmsHSp8TR+3TlMrvhhSZOM0PiY1BYWuyknAEZEhGNn2qo
CYGyUPSvK55xI3FkOFwKyt6YysXs8NezbAwEmtl1jWSupm5Yy3v0Oo9IXnZQW4KWY+CqfXruJWbV
ieLVqeb+F/YRrig2EUqWV/sYc7Dh9T0t/iauOpwEHH4v+ZZibmutWHb9yTA5gbEtNl9t12WXCvSj
ejgkcMspNOxs0jUnhmKDBzEe6V9/t6+mFkkIyDcCQRWcALU5t+RlVFculmu/+Pr7CzfvaJOrUCnm
J9TjdoWmHZlQR2vl08xh/Osx/mpkETTKJqiG2hzIx/TQviP5yF5kR7byO+1p/Gnch770YwTfo60j
Y+ze0vP31tc+1sIvRVuGzTRgByGEYQ2JN2B8B0I5/z8jizykHaBwKklw/rbBbZwnG6lp7kJer5i5
qtLiPXHpePO/X6Q7fSfMTB0nfhqH2FWz6Rk1W7cFzZUzqMo7Ddbqi9cFsoXBObW8MJjEEHZvQkTB
3AAkQ7GnrWxBRsiWXisASJ3EDZ7Wmpu3beIVik6Mbsio8X+1qUNMQWFCq05oVpRWCtzCdFYSJ7XD
7VyYK0HQ2a2O8VwXpbFSDXgJoEHm9t2yW1iwtO9ilVan2oG+LbAnkQOlkU/oj3jIRHzt1/cOs2pv
sbNml0IQA4ouePuGm8yZWc8DBCzhjY5igRpJld185Uq78WT8usZFugUiUIiGCTWHTeoxDEaF9K23
BwwASNvc/Lmywvk7LU+9hlCMAW70N64a/6EIZLXPYK1xA/THK7AC242f+oBspDvZri108jxpDQdw
K9ZcWl3sK5TMJsxKI6CJHgPYHbDdIlb+cEV6Gpp+PwzqY84N/I+tfvp+vbfOpjY7D54FIANY9hDH
Pm6roIDbRoZvSJ96d2jKwmmC1Irz1Q7wrbB9YWzZSRRlLBqClg2+pPQwOUj5bOm+tyCe4qpe/C6t
n481i4s0Vh9VfZDHrMapjO/brfAzxzym9hTNQ9kIBGIvwrV7Y758lh4EbCDeH6i7AYezuJyaeZ40
6nAmWwfqLSFerC6GIKAfp9jCqS3whorWilfui5un5NLq4rbK9VYADdfP8YfYio0FbsAH5FOX360l
uNebigQCq/jbCEPzeXEg0xZdfHCJ1aeyil7MXLxQwVdGf67dkqko5SkEBTYUwJb4V5A2JWCOT+pT
nLJHEE/1VguKHPSjxCEz0OQ2jLVEULn6agyAVFlXKNp7MLi4pJAx1VU4YP8qV7jk1FjJc/bGHuun
1DNDa/W6uGFOV1ADUBgBFocu1bGbsYOSpoC51tH9+ihv+s1nhYZp/UQ2+tP3Z/xG1IYnKgzSCKoO
9M/ykIuqN9OpwSEPPvg2gyzUc7DVD70dHukryCKat7V20dIiyJPQJII9BFAAI69uQ42D0iLpUu2k
p1bjzmCI6Dl4gcTks7YrnXGzhv0BJc/X7/fXIkAzmEKXQb1xBeKTozaAIk+kneSWpXuItqfHWOGZ
byYBtVsNzpObKnfzUhKPYZilD/VkDs95LSdWlaa5XXBdi21e5bjB5BQM1dmsKRVMtZsKnX1IcSOe
8wyM9nKUAXE2TsG7qoWSjRYLa13oSQWa00695E/5yD3AQT8xlDp5gtX1sUpjHcKH6DdAGW8aod/Y
dPRe07LQljKq3Rmi7VunZeZLlqOOY4cF6lA21VPiqDGE0NRcq+2sB7EGoHfgn+V9Xls6GaSfYaWG
jy3eF9uCdWIjNyn7hPimbEthrRzTTimtOpLUd1102p8h5t2xlAbzFbpFcOsp71BJy9MPMHQPn4iV
xoMMru+nvgtiv6maUtharzF0gE1MOMmF9AcAovgF1EdPwuTIR2WRY5+mcJtKQbgZGDrHtFQOtagY
1AtHmvnSkKlAYcWNk5Wg62Yk1ayCJKrXq5BmBclh5uVQFXUTaSbD61IeO10jJaCgR+6bgYMeJeAG
9L5HppkRGo/9O+lpYI+8a3+lgCw7vaRod5kADYWuTMI2TEwwxAO6o5ZGtOkoQY/KykDr9SagaHPP
Yrh7W+XRBjgk09WMUbeMetDccpC754SA5i41M7DYT4TbcVTyhw4jAncD0QObdrphNVwZnwujxXh7
zwcHz472IEuYyhoo6iRhpkM+u5MLRwyxCXLwDE2IKY/dUcYoIQ8R+qMgnvDRxWAx6LqBt2WWHu0r
4mH8e3IzzBc8SV1qbOpqzx3NBAa2iYLcghbC4JKG/pJHqFcMeQEBxbzfg0oH6JjAqzH7v5GRhYP8
tu8dWgsDl4wpW1MwAYw8hZIzxbV+NvtuuOvSNHNYpkoWLwx0kLumcfQQ5PGBasp2AWYzryQJtyW1
aR+h9PA5gJ/wvc6b0O553dpFoX+mnNWY8QP14yHRut5Fr3HwxWAMNiQ/8sOkQ7U3H2LFVUOWBFYN
hI2LagHkfUmm7SMe1J9SlgX3OQvOjFPIqbE4OEiypD5J5VhHVmdWxBXJTBiKmUIdrDMkcihKwn6I
sT9wyPTCr3OogkRMEZswTVK30rXWLQ3IdnJh1ptxLDj1/l0k/RtlgJGYn+rollzVV9RKoX3TlPRv
PjGhkBq60EQHOhkXe/UQeupaT22RTFwZXFzr3YwFDEsYrN91X7Uba9ojVu35K7XnUZDVRtqaveUz
pudyApUseuo94ao2KsVOu1edwVY8wJWd8m1lQxe5xH/WhyfMPBOH6LEEFpBcD5IGIzin4K53MJPk
ygmAxCPmHNq7Deg8f31v7y+C/CI5m+2Bngnz+vBlwBiWkKVIoAoejIN6IqmCGSe1iCOvwARPb2cZ
GJAsreKSy7U8A1FtF3CnJBIEIXGb3Md6ER7qsB/uw7JHOSomIjPsWi+h0JuyypOlpN9lYTl6PBP0
EJvMfFIrMQCe0SpAZiRifFbo0LiN2YdupNLM1dVpgOpy0e+0jJp2U3Pt0GIO8BhDsgxCVcA1i256
bIU6fHLOeoiDFNODIpP6mWnlA344dqgR5SsTNMt2wd9NQg2RzF19oPGXcxq9NqQqm4hySg7oTdjl
LvNixQPZOaKKV98jbQ4cGRwcaxSqi7fXf+yiCcl0A9x9ZFm9JFXSljmZlFNMIFv8mOlelqy9Jm84
HKhQNLQe0Ve9hkFzU2pFwSoFJ1i4kwPliYcaQ0JPk49n+p9xO+5V4n7vdLeyoS8252Twoh6RN7jg
IfU628SLAHSkXnAkW2gRg4HLTQHXWRthX1Yj/ncn/1nl4g0yCij0ZZgAPCmP0kO6yR6M0cneJr93
QfhlFb9zsOSu4ZLWdnb+94tVpo0GNluwAZ0C7mlkp4ZrT/MbsenLNi5iU94kUtI2WJT8rD3PwKf8
bgTXzEwMNb/moNP+Lxu3V9u4KJCF0EchPIJDdjn0VWMEhskajQDyZZX1vY+sbd7i+TGKOteNEWvT
+j8lA+Pp+/e/v+oRiwpDDJHIvCGjcjJaW+qsmSosdNu3iTl453fOiMkhTDyv8W3cMotnMCa459xc
0ZeEG7WSpKQaDXrK3svXeTyq8CKvgyyrFz0Fe7JZn4C5sZNfLC4WmrVRVpHSxA1WvgyKHeJ+/vdb
iTcNIK94MQKHt3zgI/tGPofH8Yk+D+hqFg5wtseuAEh5Hn/JPiSHrrj+jcAIi3MwRsMRXHiLF/cw
onifyIKeCNmozQOJ3KJYeyTOTcTFzXhpY4mKCOsa0slDT08GSjOgifjB9+ER3ejdann2xjn+YmlR
lCl7OiDtxWpAy/1OMKUXOYDSvgz2X4YeZ0168Fb4xXAehk0pBlwVzJx+DUxo/agUIpz0pN+N9kwd
mni5Hb2p4DAoEXxX7c1RYbGTyDEMCmS+PicZi7NcJQXQNEOlnooM48NWeq+6016yK4jS++zR8Ofu
X+pkqwM2tw4b6MdRvtCRS4Ena2E4Zg1PhcToqfUayMe9RGgVB06xAQlSdVC83JOc1drCfHctF3tp
c3HcuCRTCBbNBzxGt5O4KWjZqvfOiTZgE/X0lav0xkFAxx2wPBDd6ZhDXKwQNOshOIJgjbMHJE54
5N1F00qovBFAvthYrAi0b1oA1UZ6KiHwlzxAY+bfx48ZNoDxRiDXkfYu/LGENFuOAfbZ/00f5DZv
7R7afJ9QEfdyAMmNbb32bJm35eojXVhc3GNRBGdJuIaI9RAizXkXg6O+zhcAaK4/QDQrHBmqarnd
P66PF932ygvji28WpwB9ST2Mk51RO+wdwd8eNrrTAwDGAJ3Pn5Hn/tsh2b9X9+UmL74iUaoKWTQ2
OTtER+bNiEDmNo7sEw+E6Sj8/jdPpy+fdRGk5TLEuFkKv2nc6Ng8ddCFs+dJWbbrHtLndYTvrbOA
gT4DlyoQezD9Naz1aQOJvEjgadgYTgEYbAVa2XZYHXy4dcIBdoHHg34OlASLcA09xbI0pnZel+zN
nKYFd9MD8TD0sFVDiJOt3a83DeKAg7CfzfXYxfkAyUNfAsdGT+w58CM7/YjvPjuAp9FsjXbaGsMz
Dt3sC1+OB8ZlZ2CUacwAKcSXrzsJNiQuVN4Xp4kzRzIaS6lMZ9DUuypSHcYNK+QcspUv1Ag3xaDH
Vi1kp1cylKm6ykXx664FUwboUq0KenAgg/cJKjd5qXmoRLwUY+X2emS3TeRSyixTb71BGE6E5ucU
HkEm8FNrX6LBfIJwpNWO6SGX5F1TDI7Za25TSpYRNnYX1bZK1Vc5QGm6f8MtsOnr2uon5nfFRz+W
Nh/HfRiHP0yz2IR69Z7RwubhE8OLOhDVXp4+pFa760zh6LkMysnYphHf1GgryTU028fKAdDbr1sN
NZx39PicMFaRyNeWQV4T8DXXSHwrg1mVvm/HaMNnuhdSI1PIJ7ssVFtpIeKYsI1ouBWmGn5pdCpe
QBIx3IzDcOpatLV6KEtG4Qt0zn4UBR7R0V43U7vlxwl/D58Kh0PTsyLPWnBoQtPucH+GcuZOAcT/
mL4vgVkbTWJFY2+nOT5UX9pGiMS1qB40Ae03xTyO028J7/mQm54wdV8LfitRbtVB5AQVmiIVoDd8
IpaUGp4xviYNJvWH6k5AwT6l26grDw3FvyY9RP0Ky4BODYckZjkalikgT00rtwzee0W3Aq1yGSYJ
eZ7afZvsYql61TrdCfU/mZbY8VC4TdOD0y5xwfGJ+mEFXSKRH7phsDmDmOaYoC6bvsYoOStctzqw
MlekduIMkot54MrgA8ohL4teNrB6o5vouq3l2k4yg3NJ8sfKmJ4hqGorAx6QfWVpemaHyltGwlOf
I7AbCX6Of5id4k8yeMUBYYBEojWaqFvJ6p1evKPdb6dJgcBxTNCen6DdktaKhceIx9V7M8orCzIk
3Aqa57bq/axCrVNYddNvp0J4VaigS9imez0wHUlDL88Y7ahTnc4cPwKU3vWpt7oYPLSTBiKun1r3
K0lNKwerdKBDGzgStiRSp9eRjCntruqyLRGFC9UAP2mPcrID7r7Tu7tWy5yGb5MutoUsuTloqjP8
axJlxzIIH4LIeIwbKDImlpo/5Ym0Ra0Qu5J9DOobftTlkIpJlfKPQks3SDsbMt32hIdcCr0oIbmj
KR5K/E0Sf4+4ZOXQ146laasXf4yisOIE8OTkQ4dwso4LK4dOE6knB6RNf4iSbNioPWVQE4WugKsF
nxLURIN0G8jZpjIzH50DtFIJyEJNi0gbE2OagfkbAtO+UddnjM+5pfwo+j9NMvlaZFjq1DwyM3fK
mFkpzn6YzDVWvDyDU9qAkEf0P5riLSUJlGUjK+xrT3QZziBxOnCFWGWj+Els+JWhIXrlkDOGnnLc
bgTIocdusoriUY8iO8IITySndg4GDjn8QaEHy7LqOdJ+dsXkNxrUZauNnmku68Gzm/VbXg/3mQJm
HPMgw89CgG/D5Ac6dJaWFE4fyndEKy0QRzpFjHQ3Q/2OSL5hjo4un0na3EF4wOSx3QD72evMVZVq
3xvMqYN7iR5H6mZGvDH6zI6M1OU43W16hIixzcwKbEUvtDVx3jEKCt54SPCpdWzPPECVUfgo5jxI
+DvkSVhKQICwG+ZOzYMygAQb/p8Bmdb2hZfynyp4jrqQ2MLYjWJWUwcbEClcQvD8QC+DFtzqjPdB
/Colrli8b58kLn8qsfrIIalq5OEpnaq9FptQYqt+ThRfJ0Tx12y9ImgfJxYAPKNaXIJSp4yWWoue
lwKFzW5b8ddajTxcsBbJ0fQef3V6+FJUoT0qhjt2gVuomVcXlUX7wIqUY06FR3LZiQTwYPJ9pPfH
qM5mDiKLg1u5VDOHQ35FCGjF1jsdYodBa+5p5A96Z00kPYTKU9GbTkL3QsP4m0zRTZGsotopxrDF
QN6RBZ3Xl/UP8DUdzD62wuzEQMyuqZsef7uKoAVBGauJtG2IDxr0L33WPZhZ4Rv8jyjBBzq+yNJ4
SFjnZ+GPfEx2PKqsoU9s0drgErIm6aiopd3TY98Ly0Qd1WjMfS1nh4zl3l8jMhjjKbXDMEKQNx3e
jzbLG7eOhj2LjmWOKlUwH0rFrdrGKoN+V3PpIYuwaEi0mGVplzTGJVxvEkhD1WaOt8Dcbc/2Xftq
Nn+64tMI4RXkPWqS44jkNotVKxr4Xhe5S0rqkih2jTbfs2KMbXRkfGgV7k1lFsam78Oou2lXOzQB
gQufB50RpdofuQLh4Vy1RIinXXg0Gt2jceVAj/yFqMOmhzi2LFFHm5JNh+Pda5lNWQ1FSvMRLdot
B+abNK2DkXs74q1XBZPFVLSGsldBch9dB4fjZHcoLxeouOZDYMUpICdy6sQTcQpRWd3wGcqlG+ro
faWlRxLoD2skvo8URGte4CmhdndaSY6k7h1WcQ/SkT7JjD+trG+yPthVmuHXaDgZin6PN+y24AYE
UhHToVIEprDAYRQU+QjZZWP+YFH0AqXuTWcOwg677oXFyWtekudQKo+JQe00yv2snqyOVLIN7h2o
cAcvQy5BIWV4r8zOy2V0LCEE/JwaygMhoN/pJglVbybuaUbctsYsbZi+SAlCSFJLtUMG5cfU5JXX
dOMGYrU2JaWTxe1vVGR+AXn1RLXgtRqqTYtxWBHoT0MKGFLdo+UVctVnBWapEuMuD43NNEWfItU/
+lLf007ZGixy1bSsrFFRzxPtPiDslwGXZezM2LjPJcQBZereugojKJChsnIZRM9N6wqe7MKidVHC
P2QSTgVJDtVEXDkG5MloZDuPptFCzeNX106vOFGemnIXykVO0sYHCCFsjVlcEeC6Ku9AtAwpiFpk
HpwR3xHno0SvME18kEu8QtLUR+z+PSj4/4TNgQiQTY+hCW12rTxqg2kT7DxEyQuLg6XNIoZwYgHr
IW+hbM6faTecUqW2OzTAq6KEq5qMQxJNniw9aDKIi40W60J0RuGWReOCYO8OJCWlFel/tB6SdkZB
LHQ9n5QUk6tyjIMdx4B5qPEmqtJPqCv6gZTu47B3QoM9jQOFCJQUemHQ30dJ8xiJcqdooYerYF9F
jRfH5W+jad5CvPUkiNeLBm1O0Rwm9Ny5NH0o4LKEAIobDAG6sOB2bVNR2kEgfJ3D+6Vmjy1z4179
KUvyQYFDT3H8njUYnSxktFpKl5aVU1UQ5ST8YCbJplKbXapon3XQPaZ9/YYQ+2sU/OeYEUjqqXeT
Gd73evISjFFhd3U92GncbUOokYwpfQZrLrR9C1ev4p+GOj7IFHBBKE5DFc10eg184wluYkQ2CqX1
oG9+ES7dj7q8m0pM+2qa9z+kXVdz4zqT/UWsApjxyiAqW85jvbBsz5g5R+DX7+F8VXstSmvu3X12
lVskgUaj+4RkIjD1TezCOdQZmWKruA+EolwFTXuUM5VP4gmokFFcg6OwrmOsEpNtmwijlVLb+rzZ
GHGE7JQ+aS1OvIKuO4y2HTjgQMt6rHcVl59VPX0O6vBe98ffTdM9tcxPbG52PapKbd9gH6Q0WGMx
f1VxCndxmMK3wzFFR6PmsgOA+hbuj8wC48zJ8CP8TPGoGWPQlTiQvdkaZvYet6bLpfwxhi641dap
E0p8rcvBamzLVQ3bc9tPhzMLyCYYg21Y44zPua2ZvVMJwDsTeQtvcjsNQq+VCaRglQTT6HDdwNKq
jbT7NEztUZFPo5AcDbrZAxAPEiAXjRy5mJY/N6r2kfHmpY6JzeE6Lo+RHRaZY1YUbQPpEZ9iX/mN
A+myyJIbcVAD3YF7eWhhxg0mF9yBnSqWXgOl+d3XkeQkWnJImsDNIrbx1SZzyqp18mB4Tyi1jZCs
YjCZCpiv2MPYwDg+M//kTefCZ2plFuiUDCDrJAAiJbWyDYEWsgYRf/lhsfZJeFcVDe4/2gGr/TBm
8iod222rh3dQBPHUKHpSfEFBaIPHe1kf2l7bUql0FTyrNeih2HVd7Cg0wUWB+icjbw9xLzZqD4Ve
I9JTKyrhv4KSfwcVJJco6Q5KSJ++GBtLGylIBH28yXi1F3IX4ZKCDyzUfi1lPu7MdfGWJckn0TDB
JShI/OAp5slOggX80EFnKE5fWoPt8qTb9qns5XH3NowFQRmcOXWL3AP68KtqDm+mT7xCxW23gkO8
bzZHtco2RVA7MU7sGhCAAsREDebSMfJ3IEdbsKzue0o4Tqf2Ppaig5YUa5Gmm15qIRWFsWpYUAIR
7ugL3vMuPE+3gS8fy7QPrAYjUSb7uGOl8lODKYxFq87r1HKra/4W/oHIb70R4sbho3rTNpKv/U6q
8Ciqbl3SYt+1iWL7MSQhkwzqlgzfuX+Sdb4bJXI0WXE2St1rZPkRozlHykuvZfh+kbIJtD7A24sd
nG1eUEt7eBi7aVHuVb96zjK5w63M/+hlshGJf2zUes/x5jSl1F2zqZ8HXA1obrxg2uIkcaE7cHKH
ExB9qFi/oqFyP0q6Y7bsOVVpaA0GtUXM34IBF+g+dlBB7NKArIJAtisNpSvlxMuFtuUChjU+W6VG
55BMsUsSv1fEWHFR/2m04gA9sLWq1n/YkJ0TnJRFJPPp5gocR/40FNXZ0CIoqKjto+jDA69x6zP0
1YhNEeXJmub5OjbHECPddLQy0b+Y7bhJ4ELsGSxtHVmkaz1sWg+OQXYqhc+xFNwxhnYE105y1W96
vViPSPlCNhyZtU8tvNUsCln3sf+VVmaBLJ52tl+Oh1oqntW0g2VDI1ktwSIKo4+4137VbfLWy+FG
mWyZVAgOq73iRG3hBFW9byq9wYsKvRAXzr5skVKDKHeoGT4RmbuASKylrn+QRl+xJI6vjhuj2/D8
Xla4VUX+sW5gOgz30GM35g8G3pRlSLhi1YzfNZzBCzRWsOQ0tJKzu55J23hM3jVYJNg84ijCAhfo
qUMpjRtMzPccDQsoL5NNGxtf1AiQdMLfUths4pDKVq8B1h5p4UsCj5dKBsKrgg1TE2a+ZdD+Tx7X
kZPqKBtYnT9EwMFYoEncCTpucbtT3KaPRtg5+m8158cgh5mkXA+4K+emJfIO0OMeIoZqKGHmKaQz
HdABohq49wbbyybqdtbHqj1U2lnyM9Ma1GEPZdbnFO7lfMrEYVCc6q79owf5Yw7GxCggkIWf9AT9
1OcWS10T4kExpdJKMl64HR2o1RfVKi/SNesYyrAcvwhEt0Iof4wxOQ8d8o9aGr+bUjjEFCuzbR6b
OveUUn5Nxviko2FD04w7DU+3glTMokO8xTDrsa7Za8bK57jB6HYMPxXun7kBLyFME5AV0wOpUCdq
Hd0pRX0YsWC1OHYJ5x4JiZVq+T0rivPYa7CwD9+1wjwGgENkOpjDatgd0rE5d6W8l7MaoJlG3Y0o
/5Uyc1gCbAfXxruhklxohJpB7ZaAAKIhZOJOGLe9BcwX8l2M1FE1OxA1gcYiL0xL3hpc6vFkB6rh
wl7Ja23KkLQH2F6km5hKBzG2bqqVGxOnFisS6ILG9YrH4kT0eN8Q1a2DYmtEvkPq9sg1v7BHQbxm
ZPBBlralj6Nl6H6h/HLlHoYBit+gi9xm91CcfQStN8C5RvD7VLJthXKiYXOfsR4UCh/G0ZVjDGbg
jBS9JDmCqQeLQVDJun7VFpGXTI01wwS0SlHzQ27SPcnVDZx7gdTLKwOrc4A3GbqTGqBqkIPFZXVq
3yU7H7p7ViSPn7UUPKKAx6UsjU+Ual6voVfg689QKt1IkS5wIiZuqld75B/cpmV1hy0C768mPBll
8gno26Hh0p9IBF8VT96hDAw15/ExjNGMgXHiiQYisPgYUOBcFE8EPuzL5K1oIztK9U/Stb/GXOZQ
gqy3UoPRsV6gdEPnohb6qmLdqQa0ro7Fh0F55MiSeMhZAbHe8ZXH6WuS4bijRXlO45BbiVYeQONY
j0FxpoFWW5FoHzWV4V6jr5KBmHY15IE9lMPTUIWfrA2fUcJ9miTf1XWG8xqfm49b8Jd3gDneGfq4
b7lxF3VhgTNnOAA75Aaj+Sdg4R+5qrtTm+m1A8zhAZjAyIpb4zM0jLUm9Du919H7K2AtI6flpjL0
0oJgwzocmzs/jd7Mnjhh2jgmMJmQnrPiZDwCd2pYGh/AHjZ0UCGK5MVom2oF4i/6BEKGClLf6lbO
mGH1YYtNqeOECZG3KmwbqvLPmmq9a4j+qzONXdSMXquG91C9gKGyLr6UMd8G4LJYw1Tn8GZcK01y
NM3sEDO+y1uzPPhGgNZmWOC3cCxRk6CjMzzWUvxZ+iDVG+MDl2DLnGHclPv8IdbHlYySh3aZdgdZ
ly0vmIm2b6Xj2PWBM6XyixQIZxzQFC65mlm+iiGNbB6EPJzKIXmKCdYoOue5EXnMz7agZnl6yJ78
SmHbKkFf0E97i5bGukKNSkm+lnFpEibb9CzwQsbtzGd2SrWHrMx1tJnbwqsaJQbWk56TIkMvBygr
eDRzKyUMYg5VFFp5X/+J0WAxUV3lo+mEXXpH0GbVK9+Lcn8t8tbJpGJyiCrX1YBTB6VvSYINKqUH
vYzXPET/vG2KjTCr35C9vo+pegdD0o05pvdiKDZ9KT9wSn+hM/tmojceJ/m67OPfGTyVrJLhVoi0
HNoBGm1KPD60ZQCwoT5i8qn6BFrdauWZQv9FAvo8lrK6DuPMpZKc3sktMmUkRLdSgFp5TMVoZ3Xt
dGgHeaECmQyt2LZF31l1YL4B9XsSEj2IYnxP4+gtC9MNz8Kv0W+2RutD5Lv2qpyg9am9hJnsaEpl
SxVW6iSqxPCzWSe/IlGs0AODRBWtbWR5uATTBOAItGqArOPozpKHols3UncSBf/APdMVnD4FMXmU
fUw3ukqSLb0bZIeiVrC6Kj6NQXqU63RXp6lpYbT/YvoZXktfopJUkj9Zx567MEaLAO0A1sAEmUT6
SzAY3gAEmC385tgPzFMUcchk/9EPpdesbqFsSfhTLxQraNmT2euPVdesfB0pPTadvBvRxkuMp57o
Cnr8yIZakO2TcdxqSY/nGjdjNX1PaJ+nQbYrsMdodx/rr9KIboEJZmVI7A5JLBDaXaUNjloXMESk
bss0z0RfMPZDtxbjrmcCp9NBoF5nyjlNijc65o6cPtdjtEGD0ZYIiqTUX+nmZ0WAOC7Qnkqa6YIz
eFyDFx7uV3reu7xQ9pUxrEqeAIVI0JAcbaUvvKAhbl8AeIugQel7BsY+zUg8LYr3Rtr9zrl0DlR+
Yh0MOVlx30eGm1C+aqGy0CXvHVwre57YpoK9ZLxytX1m0DbsYLbBZbErUD8okYp7KdTWjNDpRoZf
Bihd0G6N9CGrK5v7/ZvRQZlKie91o9sXBXAB+YMcoueoFONJlGInJNPrUeBDSR29B9I/mlr1wkJ0
RVmO1Rx6vgp9eTQ6s+Cj63/jXs9Ij8SpvCYU/9HQtzXBhRVE9RTdSLS2x/RT4savbqhgh81RHjW2
Hj8Uwx+mhY4hGlfEmWfKgP8ZnT1W46oMZadKOqRDF2YDbgWfYCuAfXyYwXUTppx1CSxF3GLZYWIW
AzVd7tLytSLUbtFTNrqHynwXKC7GVrbAQLBoG9q8+SQFFOJqHQcvIHcd2Sa5tonae9oUHsFMIK/T
VZpruNsV6LK+G8MvHu5Jgm4LEPORLBxTe+EoD7MxReMm2ZZIxznuH0b+FbV3JujdUaZuwF1+BrvJ
SH+hJsRtKbbhOOd0aHwWiWqTGq1fXEqxcAwJvLnSx01NekaJiwmm7ODK5ehttSq14GmE8wGKP/g3
SJZZExtilpjfxG4zQuo+u6fiAD1Ve9JUjTQFUzwF5ub5utFwy9djt2CoOnGDEEpw7ysf6IK7HGwF
USDjVucCjJ2mH7Zlm1hmL7md9rsIfss4X5kvH6pct/VRsjsVuhDdefrNcYaZQIg+nSFpq0b7mCqQ
PPCdFn4nEPZEP+zZwGmuJX/a/CXCvEEGvaJDf7wQrwJd4zLdhEGDQkVi6PTGmM71XpBLbp9+KBMo
DCnE6Ldqfyp4t84j/FOUwSnBt0bXz04k4Lmw7mHO4TREcTKtddKWgNs4WgmgNBLfEDW1ZIbuhtCP
KeNWG6JwkWG1iiu5hLdHMUjqTAluPrjFBBmaS/q61FWYrnZWDzPXKBm8MYht9Ij3qf9kghIyDLqn
+50jqThykxo1p5xs9EZ6hIGaw3WELs2NmWhOGmqrfiCWHgUH+C56EUfDfJ+VmyEKN0NSjDj3w7fW
l++7KjypBEa7Q+oU9LWoPgkB5EnD8BdbqME+HuvuSIP4fSxGTwdCT/syQlyFws4yYBz5M+zlCoMy
iSYBqoDxOplMDWZTfQzfec+1OHvnOGIrHcVF/KxUj6YIrfZfGhKqZIoFfUqQ8ECQZXPIwtCWetE0
iCVJZz/xCH0ptPXPjzP3xrmKMaEYvsFdDaqZsSjS7N08lBtjXUDbpHvD0mpWZJWu+Tq265X21i6h
bK/RbH+fzZhMccDlAnDnMm5rdHmmpXWKuEhULfQCoOrFjs2b2rgATLvoDKsPPz/rFSLqMiSb4SP6
Gtslx/44jxlGscVbAkbKzxGusCyIoCnQe1KA0ZvUyy8fyvfLPgwMPUYzDv2Jc1E/sX9p2/D3e30P
McNAQSg3k6no8vcRmTsITPgSY3q1IHxwDXaaPcgMlKNTSdeNhOTvBrWw+wDAG9fym3EOnnBc2LU3
rMfTz6/uCm04izgDOmURiv6RUYBX/AMln3lpuk0HoxCMY38ONFdR+c8bBNmLTcIiJp1TJNEFLyVJ
r3Lg1vLN6KC029KHSWQNlZC3ZG58c0V8CzZ7LAMd+1hTRf7eIV304GmhovRy6d8Kkl091Gw70SKE
5PWAldeCQa+6kRs95zu+AkZzzZdYnzdwRrr2zzOZs32UktIf0FPO32vczmv5mRi7PrzL2aPIHhTg
Fxa+1wTMmsGaLsLNgFtFXxCDRmr8rqDr/ZCv/I04Ng2o1tkKzKslVOMVqndah98ebpYPCzXywxIA
uPcG3MRtuUpDC22OTbahdrjDuPPe+H+uR3NGcgiiqoxLlk/CAMGDbPODdEStZIUNrI4jJ1xixSw9
4JQlvyV8tR466OYqOMBC26xR+1rhYMUODkq4mgJfyGwAn3CvWXrMpbiz3BgrWggKIF7sYPv38RsG
MXeYub1DDtuJ7+PnRe7u9Bw/LZtZolR4V4ypxKdtnmXYFLILoY7W6t4AmNZQ5ljFatihAFxYrQsb
3pxlTtC7qyJDgYCworM5tAEilz0A06Vb+i/MYqGL1n0sufsuPessy+g+lXwG6eP3AWNsBdC5pfNg
WvU/vcxZeglTPxV8RBqbgGzrfFV+AI0kHQYHOBL46yy70Sy8xvlZ3WlgEJspVgvSps/hkDx4ld1+
gDLI0ZsDhHKyE44PwcfC57v1JuG6M8GyUXJdMfZhmGXIhRZlIA5OlIj0To2tT2B+AAT/q4nmLCWc
pYCzT6fJmKnnPuqgLH1Ug999+LjwRLf23fcnmn26iGepX2oo8IB7/QWu7yp+VEqvcSYLgdhFrxhI
yYWQt1bLt5Bz890yxQSd8GIKOaQWPIy3/sq8o3C9zxxQ2RfC3Voq36PNzgc5C4M87BFt6PZydCyF
W9ULL/H6IwHXpMoUQmEmXLvndV0UZ6okaSiH2hZY1fQP7DmchXd2MwRTwHeAshUl8iw9SqwPWdzE
xfu4qt6ZhSFk5UpuulPAAwZveF16KsCYrz9HvX51k1IEheA+gLbEnDMVi14KIq1o83dmbFROrBLo
Lhotib9e1wuXUaZH/3biaDQAem5QIWjYK5Y8HFTjxdQitAR+w4Khy9c/P9ON2vUy3OxNZhiM1oJM
WmRedqQOsv4ahPj/WFnVVnGHJb8kM3j7PRowOQPVFHoRsz2WqkmVq2zM3ilUkIcS9XLEXUU8LzzZ
9Vaenuy/w8wB3oOqYY3ECFN8mZ4KjgrIAEhNaDtNvjfBonb/9LMvsz7iQXgZ7A54mF5ZkvO4pkya
dla6aTeV1641b7KHXRK8vFGR4zYNbt1EZzYnQsnlAgkAcsAkueDneIMJ0KkAyWFyymieVHCnlxTF
r78ViEUT30BnAKJdmYCZUaRXJNL4ufXfYScD3PNjFSyi8a8/1WWU2ZpPchmSfLJhnnGbQT0+EUVS
SNujCwt9ZenfCtuj/L8MN1vzcRRUus7xUMx/LzAGntRlZfW8sP6u8/pllFlJpWdSFMsJogTvk/ok
fdWdZA9/8/20KmrJWgh3nTcuw81KKQ7g9QDpefMMGNAps1TQ3ia/nezg/xb3E9dTX4Nfb/M1XbiL
3kghl5FnhzIrq1zyhW6ep1oV1L7V+GEcpy84OIGN1jUYI0sKCdf5/zLkLIU0ok/UMJze7cvEPwtt
41WAeSNKbITJYDV0oQvy8wv+ew5f7m/EpBRu0JPV2pXYTKmB/wdwt3mGtidHrRra8C4lLiB9Tr2e
mIzMa1027cSN+RG6i1eR6QP+EJ/OLpIJT/N0qBBfP4iVAKd23ORQsc4/phetr3pXQ1pDP9TY/Pzg
fzlFPwWeJRxJCSD8Y8j83P9q0TYV6/Ck29TyN8NpjDfhR2+D004c8CecpaPi5nf+553/zYXfDkNS
g7QA3T1+LvLH0X8l6dL97uau+RZgykzfAqiyxJo4wEIa7OIF3BK6gjgAehxwVrT9tfmZvlC7P5J1
iunOwo69mVrB29RwChJyReVieRIMKcGz4auiB/1lqr8L0SwEub1qv0WZbU4x9oC9+Qo/d9t4Ayzk
HhhsdIbheGybjnEIVOgUxu5fjTsv/IN983/IDjjlwcOFSCK5LtXCRq4GrW3oGcNu8yBvGSzooC6y
ARKR/5pSoW+TpfRw3R6TL2LOUi9pRFuPOmIGL5NmYQ43tWAjn/TcplBDUNz6mW3oqX/7eaNcFwCI
CncA5AZQykADvlxLbZvJaS0XylmRUGj0vhNA803QZNUbv3T1II0dRkULNemNDXIRczqEvq1fbJCy
LttaOUeqafXjx5iuf36opQCzDVLGkZwDRi3OYJO1bAcg4sIKXQow/f3bE8giV7U+qpRzDZ5Dl91p
/tJquJE4L97R7LgH6JQnQMEq59ZRtzAU17ed55+AZLCDpwx+kgJy2u15mQR7cxV+Ww+zVdhpRhdR
mYjzqCR3EzhRCvuPdoAXnRkvLIOlR5z+/u0lTvo9UHQJlPOYj57RYW4KmKcEMkYD+lm71PWbTprZ
gXDxQmc5Re6Npu/qDosO2Iyi4g9A1INWFJFDFofQkowzxyftWskyt+XywqPS622mAkcIlTkV45Br
OnhHRkPJh4GfgWN3gXFRJoWkZJt5mts5wVsUus3mr0wSBLrOobt0gb5er/DM1qDJgFunDPjBbJfX
McVUweTkrA6g6UETRE3/nQw7ytPLCPM9TXujYiM0iJsC4qryn7hc/byn/47CfvqA0yv+tly6ohIl
AA0AIOzVLbGNO7W0my9AJAk6cNJR3ciPw2cDRLsL3IdAHwJ+Pgvl1PVrvEiW89sZr4gPNzBsSjJm
gFh/1cnSwbOwJ4zZh2pMmkKWD6lRoVa+Bz5f4HYrXuFZW1vSfeCNtgl6sbrOvWphgyw92+wDDhrA
DpCUxcbnwWMcZMeIhs7Pn/BG8fB9C87NmWHoDqe4RpBzSoo7tZa+gN88SFru/f/CTE/6baHkjRKN
rSLEOdUSVA7DkQJTzstwYTFci0+hk0MIqmsDPM1rRTCA4PKcJ5V8lnFrOaKXiKKauWbk1K7kkX3i
gIa2KRaOthtTVbgjIYuYhkHhpjlv6AAgSnytQUU9kdyBLd6Fd5JrwNinPE66ZxFZOOpu3JQQUKcq
VDJhnWXOvxrzG5olGQKqXr/X0evmg9VuO1Tv+XYy8G5X8sLhd2OrX4acfcEuj2M1m0L2q2ANsrp4
jdz0ycDFIbNBZ11BdP7U2ul995o9kh1zlixSrxfqZfzZ4Zs3Mgtas0cFn32hSSfy2u6jpTnCUpDZ
SSvTtqtLqK6etfwta1CqHLolZ5rrbHL5HNPfv+2EspIkUyum5+AgtKpg0D4JZQcgleY//Ns9dxlp
droyQIv1XEHFDoklW4YZI9DMm4r/+6vVNHqH+ynkdk3cXWdnQKmO3aCF2HKZCoIBBQ6n0Bc22I3P
An0FbKxJck276ojpEE3qNNxxzqZ5LORVqO30cmnWcl0N4DEmWWITJjAyWrOX30VrY1LnbUnOsjd1
guVpmAuFE+g59HZ4rJ5iC/XAmj2+yIviH9dpHqHRhDYJJCtgGTdbEiMnPQQ5EyAkVHBVlHOeLpwj
N9/ftwCzlYDZGOIWvXxOjYPCgOUEWi4BMfbn9XZdpl4+xmwhqCFE/wic5KAuGjbO2KSrXgNwVDOK
PbxAFmqbG93L79GQdi+/V5mPWR33ETkDlupCkcaOtu0ONLYVsJKHxdbFz2+QklkNoCQFDULIGqKx
mDxkWBmFJ7/Jv8EU3VQnsoMULjRjl9qZt9cFBKzRDkYtp8+uTMqox6xQaqyLmqB3z4807t2fv9kN
INL0Gv+JMUvraVXFGYuwNMACs8h2dGS7vAsSC5LjYJV4+q67W3anvf02/wk6/f1bDuwbZWilHEET
AGRBtzUBvi6NheL0f1gh/0SZJXPas97PQAs4T046/aY5mA5YgMfJCTrcLp2P0xa6rIQv3+NsD4cA
QBNem+IM8i6oAsCN+dH4UCkTGafcK1wF85su5KybKevbt5tta10dcqC+ZbxG+WAEz3kzOlq7b4YX
XTmpjVP6XwuLZao3f3rI2Q6nUivUkSBRTYYR/WZyAkvs7hcYizDFWFLrotOemkeTUcxpcGhQ4a4z
i1bo0HcNph0eBZAVgbZHjBwcPaXt3o8/INVqpcpdA8LG0C9UkbeW57fAczE7SOGAqK7hKBj5EUM8
KwlOg7rQMLxRBsC6SkePx8AQEA2tyy2gVumQdfBrOKvBCKTqpkDHeYTB91fiOz9/tVtZBPNsAik5
DaOyOXQySiukl7ijZ8V8DyToWBSbnwPcel2oQ6fCG5U3NAYvH0XrOEtZzOh51D9kZQv4KRQOFtL9
jfajYhpQ3QX2E6JO5EqvaqCtSAosBvPZj9fATK4A8biXMGAcViD+pJahWdqBeambe+orUPoLa+LW
W5z8LaeBHFT55j056JGXQW5wcmZy/gV6zyYXSzL0Nxc8YJk4JOEEg/nwLC0K0D30sKbYXopIJddH
I6ty67irGovIApaag14rJwYa357qZnYsAhl8PyKgcIIyb+E0v3WpwYAChQHmgzhe57r/EhliRW5R
dDUudGKyNV3zt0iDTuVf1zgbug+gU/28kv6OHuZbnulYRzL0PjUAOi+XElWSNiFtil3hybYKF4r/
DD9rb8lc8Naa/R5o+tzfTqC8UzKtaSpyzhsTPKMcLIOn1lhYtLcKou9BZt+TRCbXWYaOpNqITrND
TWFu3mXKLyLh2AXHtlFef36BSxFnR16XVyJEzwC7BNr9w/hUGvB9hVYOW7ha3NgNDMgMGCagWobD
2uzJhkGKs6Bs5HPQ8+ecq14Vt0tjzxvPgnY/GAcyBfD7ajwNvowgIe/4uXK7r6ixynY9PkZbw4bW
zJcJEcx98FvSrWS1iJm7ccwxmLnBign3AQUw8MvFwVKdyQVD5MkNBYxk7C9M/CfkDoD9wD8tpJZb
D2oquNXgLk8AOJ8t+iZMRilpcSOsk2cRMIf0mK6i8NK9nxfHjYJIJWh0GmgZTEDp+T0jgbwV82s8
l+p178augF1cDxtDCEB4ywnzZjTMMIDdUSafKWVWEQ2d2UkQrZqigUfujevPFO0yBX7lkdMsXHD+
1gKXiQOajd+CzUohOMp0reEjWIO7QA+lIEes67emsiYkSgHnxGm2ySpbu+dQ2QWE1ZW99k3dM2HL
v2AtDeXMfw+txhwXiHSg2YAswplxuYqG1uSdoZb0XEEX0dEzUBZZlgCr8kkT/eXnT3u9hC5izZug
rDJF1zbCPLOB7kuI8oWV6hXt6HVFsrBab5wLl7Fmx/0Qj1KQ9+P0Xcd9ZtixE5zr9TQur+8LiAKs
lvbHdbJBQORGBRAffOU5cjyolSGQSAOcivkZab9BSf755d3opl0GmC0eGFxIQaohwLBNjkDmImei
rlWt/EXb6ius1+UUc33+IOSkbA3sjQZn9dlLhMpXF6oZtuJ0NylPzLSibYJOMoPkpw9ddwqGy+ti
Yrv5JqErbFIkbeSC2ZLUjboy+g5Ry8LCBGufbCUb4rEb9Gy2it3d/S8edPqX8405oWQAZ8I8At/w
cheIrgkVqURI2LoLa/KFGI7VH7+yxDr5z6bcGs8CtqZPFUTpFtfOXwDfT/Fn3zaN5ICWCeJDRtOZ
pKl7R1t10O7XduMOguKQ385ssukcCGY55iN9AS//BIG4pYLjRnGH5weMkcAMCgfmvIAcY6kkmoQf
Em/Mr8nLGCNdu3+Hkoy9hOy6lQ1QtTEkXfTLzLlsus5x/YQhHHao/0q1dZ/jQlq9DO3Xwr65sYin
djczCLCT8GqaVQEQFDNA4s4E5qHDl7+N1tSqnrXA0h91QClXifPox/b4thB1Og5nX5Ri6aIhosHW
+EqnOqFarpEGtYf4ZHdg+HnMhcs7bgE28vgqPizZIdx6SgWHGEVhDmLY/ObRaUktfI4JSU7oXkDn
KArZs9SJhWLx1nmJeeA/cWYrNUobOE4bqN0aNzsOHkStfodfPVhZfG1ANGyhvL/5VDBAkgmei9I5
ya0w2xzgJ1TaDPd3iBOFipdDJvfnb3Xj1oYJJMT7Ge40KObmKzHKi6Rvc/SGgymvxuBGO/1KBXQj
gsanNT6we2g4bf/Cu+4wPvtYlFW+kfEufsDspUphpuu4RcnTEnU1CBCLj3Y9WaVNMLb62XeXuhY3
3yuuh8h1FDfiuVw8FZEWURqLcx7sJjkCbdz4i3YM7EZWpege/HeUKQN8u77EgyiDYMin2THuL4lU
3zc9FANL3tqVoWxhEhM5BRLfiY10U8rDGzfN15gm/mY05Pypl/JTaajbPhs2paJvRNuNVqPoEM+E
rasH/eF1yhmosgK2xkmyghKsbzG4nzgVAKOrug2/gLaQ7hrWNOsqV3Dqc3VV5ENpRXX1CMpoZ0tQ
r8lDaU9FUEJWhL11MvRPJIgKWjwhhcVTOInxYBtAe8JmQQ33qU4PHbh0FBYkxyJLM/LfREhrvyye
Ycdy6k3UxX1rGBaXYKfMxzy0ZaioJpL5G3a+W0jlgKcL7VyocEDLUVbBo4ZXXRasK1hJGQ26R1Gk
QmWD7ZUk27QgNVtEa8FWp/JKqBjY0eGkjsJTmgF6bJB7rblrqulnIrVfXE4gcKLqO7CYOi/P2C5G
0QtRVQ3IxKQ9pxRMa20AtXgY95WqfkEf7k7uQcAlQPF1QezIdfOexM2JQzYAOJVJHS+WICjYeB0E
seDRRUG5HiQ7M5rcjcyUghNfUs8sDMfU61cqR5vI0D87U9h6Ijt+PUISNnYhq9e6Wm5uK4XgcIN6
RFyrW0NNDgKqvFapptsqkB5iP9+aRroZw8oNhe9BmvOUEMYwF4r/SJWZuH5qnP3RSE5Kl7NPBlUD
KEe37UcsaqgcQg3E0vI8cFJDjrzWqDAr9r+YzEeHV6WyzgKoucR5a2k1VNKYMXhtaBzGlN+V4XCE
4JwGGR0BbEcZ3Ykqe9G6DgRtBlY4HKqeeDfe14I9dZLBoIJqlHixUAok9QNq2H3ZRjDdzIRHwdCu
B/KrIMEB2satxUTS7VQGRZhS2iR5vKmhIC3G7C5XCARNIVQ/9jAfkyTkN2q2u8ovoGHI5HWdDCcl
1cFLUuuN0Nmd3tR3LIDG8pDIp3aIH7ShAf1fip7/i7Tram4bWbq/CFXI4RWRpERlybJeULS9Rs4Z
v/47o/3uGhzO5Xh9HzZUqUqtHvR093Q4J01A8peP8/frrpHlJ/BwNkEYqQPMjE5qgQoty0kCb6+W
f2nia4SnLY9KgiUCDxDJwrQcfDDtfBsLeWcDK//Iw9HtrDKI4/ohD01OJZP1IMAw6y85lI9VogR9
GFIoCo8zEqzGiQ6C19vA0dgnpN/uXj85RnYjgYoSQ+QoE+FjUUkseKsmRR1Quik6Sb0xlw4A2mWq
77JB0L1K4G9CkhSVTjgMWYO7RTYFt0u9zwGw0pWRFYLroK/mu8owCsXWrKjzraUB7uy8qk6PBmkw
TKn01pmietDQ2/2iWa3g6AAicbJh/Rp3HZ6iBTbwUuHQJrrEsSfWqSDWkhEE1CixSngeEQxj6AGA
ioiAwkUcRKHyjn4jOn2GDhawkBPXWVEVnDxIVxQJZUr6EwhY6F6t1cCJoDIIcBN7Bgz09a/MMl4M
n4go/2hA1qfjaNXKpQyXsH4sRe+uXXzIzB8JmAj/NylUHJ2TpAs7HVKm+ns/3Eh48S0v/5sI6gFk
Ac+8yFb0TOL0dq72hnlXGJw+EPNzbM6KuoBlJMzp2qFfoXbfWv1xqvfXVWD9fvA3yLhzeMld1I00
MZTNKkVxBSTvVnMo59frv5+Z+m4FUApY2mgBE/mzVBQ/rK6xI3zrqOy7QMYofF4zl6mOCqZXUJ+D
rpee1oknYZGMaZGAy347Wjd68c5Rh5Wdgbn2HwHkD9hkZ1ETVxM6V6RCYh5KH2gZT9pN5IUv4e7z
nf0A7C1rr9iDZ3FnkVj3Ziub8gO6Uo1jiojw0c6gQXhcOgG4szwubpazMdBRIvzD6IXTwQu8Iij5
jWgptYji8nJI1/s5fW8m3kQB0/NaJsbqTU0yLh4pRZeNYhnCsLumHe/ystqZQKh1ANecuPqkAccv
Ca5/O5ZtoBlHHpayhtoMFVzGek7mIp4xw6C7q/EMhvM/8GvIE/GWROFHlenJLV3IGrRbeukjNz8p
B7QYm4ZAnbmuBmMOTsXDH61TE3UmVF0orwPCnh68k4P8MWB0tnXbfbJT3NQtgvJmbQH5fvi91TXG
OMG5XOomC0mMamiUoBfoJ0+q0943jln5phtiAPUFhOJO4YL+cR49XlmA+eE2ClMfbpbKBbERk6iG
+laiAx/zVoVYtrg5URp+oQQ2p5IraOY0OkgX1YcGO4dDch8B16eKOQTmrEu8lUVVB/OpEoG4iWlJ
qXmRkzcNdamk55gI6w5vZcjnTqowi3IEWC+G2fXCzVAEV7DAGzl6/8wxRZIe0enTVhCVPk2VkSSD
hCFvss5IiBdnlL6UR7BMB6T4xWO7YwaTrTzK+wJjTe2rGC9wMqSgO7k/V5j7GFysp9jJc89b5+LZ
BeVwyWoeaF1gF1OJpaZFnH2rjbAKWIHwEfv7biZI366fKM86qKQlTaNFB9Lj+pHqwyOAPnXskguA
/Wrkv64L4twpGlRB7eWugbVjIE18AJ6eGHNKXjxFKGdRgwe6lzMdGxvtruhOfYQpli//mwqUW9Ak
vU/gB5UPXX5p5rsx2l///ZxbRAMmZJFV6znYFT6EuLQlHRznKJSoX6vauy6Hc1QW5RHUqur6IR8V
7AyiUAL846VJ3VA9XZfCKlJvw4ZFOYUkjyYdEB4wZnQ+gaKBrkR4u/iym91zS3M8lSi/oOhjtsaZ
sHwIu9lXME6UI0ABLV4jfVZM8WVgAOQRu/E+F+UbJlXtG7xWlY8xHx1BTgGkrwVT/6xP/5tpW0T5
TQrYTkAvxL/WD4zWu1k8OEVe2WPzyvlePH0oVwBPN4AKE2He/ED1B3CBqx2jIRe6qivfN7fGQTKd
CsSNPJgXjtOjO8m4VelYWT3WhDCxGuuxnbe6k825p4qJbSVv19VkzJ6fZRUW5SgE0HxbowRxxCxX
V3fCQAVl+t1wbACVDlSN2QNBgHYkC1iVD2jAkjswwvGFnxXZzQc1sCoPfgn8CU3yXtYPGW8s/Ppt
QGnj3GDCvGwqs+rxfpd2QGl2wgZsYbzx9utKoJpxLkSuxak1MkX5ALo0wOcNEYvWUstb6+KpQjmR
psPyuLhiIyecEi+rO0+wBq+KUu+6VbBzTeS34LQFcAz67OfadCEQrIGzgjvmtQPo7Y2dn7rCXeYA
oll+r980Z34FpU7uXJfLPMSNWEo9tVaFcCxbLOWU8T3oEW7UVeVEFWZJDaDV/6hG+UZN6VZpFLP1
Q0TjIn1B5civwMlmi5Jd7AEYHiy8NSqmJ9lIpDyjEA0o1CoVOjULWIryRrsdErBaiX12m00zp2TI
tJCNMPLzzWVaw7YodaWUP7T5xtAGYJL4Q8WJ/DwZlGuU8jRs0N9A2655FKvXzAo63tQJO9Xc6EHc
5EYPXR+xq4yhWKS2skO4JsEThX3v2SN84rxyLtcoKC8I4OJBBUwSTu1ePhh+EySBfA+wXwD8kL1y
gTNTw5VH5U4p2p5kxF7EWISI5m4TxL7hDe9/91ktl4emxRj+g5f/dZr02O0cCp2UA8LjIy1MdDJA
SCUoH+BPP5ognMK8pCtVqVcP8cMSafb1O83+kpaqAEoZoCsqjQM0G9Ywhy2SEQLkFzu5WwJxEZ9S
9WXw29i8aXGWcWKADk4LUxF4pVNHi7d5UWYWqrWpPgEWWD0iqb9V+9m9rhaxCPrptRFDn6g1V7I5
Zaif6EkduyimP/Wm/lpm+WMIpj+lUXdSPe6uy2SlBjhBMJuDfpX0Bc7vRCF0wjiDXu5jTPAMWlCu
qfTorg6XbwtmERQwIl6XxzSbrUDKc7WYPJmWBZPUcqCj2oY5M6BnBD32/K4LYn6zjWKU01q6EceZ
4bJLxl5XD5Wxl6d/v2QHWueNDMppNc3ctpiBRdnm0L8b9/FDvy/3A2bUgKKXBYNfg+vZAImphTCA
57Of3Asv17VkxYHtX0C5tLy3BLla0DAfwxz0nrrdLYcJAL9yxqlxkM9yYZuSiekAC41lTHSf24lq
tdU4DQ0+2xwpe0uY+0ck58XzdXWYF9vC+DtW4VAWvRi0yoUsy0UJBb3+c+oH9O3gsLgDPSQsZPmm
cWzkv4jD0K/xWeKjh0XAUZYKoYCd8t5Fa6S7w6KQE/r1W/XwW2NkJNe4OER0pv4jjgoJSqJlc1x8
rrAPbwTvqMQgnuxrToaBRt7COvMCAH5DVTSwIF8sEgDkW60WgLR/pMvDpBzV9K3suVPnPCHUDTCz
YUo0E0IAdl38nDwJg1rjDeYLU6fzhUC9Md4ynzcwxbTFjWaU0UerpepNhOQbS14YRasH3cGAzB88
CUHT+M/xUd8qBKsxlmfI8QG9ab4tKxC+cfIqhr/HFiYwdEwLa5Lozp3fqbmNND00YOwpgEarevYS
EaygCulgy4X2JTf0h1SUOXqxbB4zrrBBcBQq+C91kztrbBIRHaiP5XHwzIOyQ/f3oD2Sdf/I5xkh
iYyUxZ8Jo7JvuViUzCqQlKR7gkpl7iefxOg/sIgzMdRJxks79g26kx9m/dYApHUW3687Joadnwmg
olY6YCNgTCEA3OEOBvnsEfwamsbDLiB/59lxabKqwBAUTMiImJ6lEo0GJBox9gzkkxxMHthQA/3r
HAGw5O+5svR14mFxXw7Tfko0MWSKzRHgvVESh7IMw6gt5JP0vbpTkUmtO3VPlkbWtwggbPx5gMs8
9VyiQT2dR0ktQUOay6f6++Alu+qQuvq+BK6+h9KLP+14Tv7CW1DyKHvXVbyVxqKUT6LwJV2PZhtc
N43L5g0lgLLxWTbnGbCy8qn5mVU3iyfYkp36BJZSwLAowKyd6kfLxwO8MEkiFtOpyEgBunkBt9mt
Wpt1OcQCpxfEexjRWuzqCdfZ0TwdRA4DEJ7W14QbV5jniSwAw7GKge4y5X1ToR3FajDlUxXFR70A
Grja88YJLiubRDkC9qKj74ZeInWhzRwjnAPoYU7LIQyAOnYTugtoH3xA2YHY0eF8QaZKG2nU7caG
vyFbM6QRaBmwWxyHAKUJx3BA5ujlH+Ed7/nOvnYGhlRNPGJMlR7tTtK4V00VF30Ak0dQ+zXo5Z+i
Y+hntyjJlaimmiCn4DWRmCbzS6pGXb2mVUf0B1r5RLZso1uTkGCM8r9+nJFvhyYmEDYAP4xR8vOw
NgBYQEahHS7lGXzwe4AuucvXwa/2irfsuFt4FzkVJY2K00JWChlAbci3+3wK+tmrgWWAbq/e8AvS
l0UsShrlLsH/NRtqgu8mPZd7AbADxQFk6+jV+slrjw2EvLP10u4b/kA6R0+d+nZmpgxxnkLP0SdF
1dipgiwod6Jf+YnPC0TMC/HrE9LT75oRxgBnhaFY8u2cAczUkH3OnWOGOgubYlgexEg6/YSXUM40
Iw1hQH0ssR6a3o9AbjAeJ+z7ZK7lai5HHksl1Gl1bOcDLuJiLEwJ00lJFshrPOMee2JYh05dc1/f
zNipim+qZ+4KAUvDrUTKq4BLKyy0Bg46v10BrN4EIFsmqIng+3PFnYos5Y/c5lYkcQCbCtdQSGaW
TFASjEde+9DBRBIUIM2bhJvZMV00llKQwKKei0SSjqugG4vLaP7HhYFI/Hb6Pnu98xs7fuyz/CWM
irG6GS9D1kOYGoRBDMyDcN/eEKzY8q7xo2fjhWMtLE+5VY78PduDrIximQXI67yj4mdehAUY84eE
l6jkkGphJtpcmZcWCvYaVbYsQEyDj5BOxSwAnMehWSsnGa212P3/3nthmyDNAaPau+mnXuT+69oW
Fk82Uul0TIzXSQ3XRjmZCTbbwabcGqBfwyzy9RPlKEejclnG0mLWpFJOsSLbdfpUjLwGw+UnO1eE
MhG1DyOzmKFIAf5VFShSsWnPvLkVnhDKLjpFzWZzgpBuFWwxPlig0MoM3i7tpa+HKlilJUtfDHx9
VYyyIhpwWMVbc0fW26KjiJul4GZNOx62PiMhP5dGRdByDcVOkmB3JNeS3O5IMkjtKGGZTtx1NzOn
knT5ACUWt9GOiqE9FvMtSy2UU/iRvpCNINNd7vscULKpJ7i8DQ9GqnUm7nPpZXOVwf/XTSBeg+WB
gPvn3/mI/GCdwPT2dy0eZJPcaHNRl/vUEfDZ+C/+oZ/22lKLQ1THuFVHIzwIYOosHM1vDgDZwTgN
GESy5Uv2gFDHLY78F31/iabCjqJY69JqAmJA7IiFlwIe+ZYgoa5g/XKs7ADiX+c3NgfZNvtLLBV6
zChKWrUJSTwXvmu31dG8VQIBhJhOekC3g1PFYLkTRcSEt4XaCcCsKGlLalqT3qx4/NT9jWjlfibW
nOoMTwRV2iojVDyjECEgWT/W4TSs7nWPyPxQighWL5RVMa1OB9BpzjtQC+h4CLtD7MRwi5i2wjaG
o+VujuvgV6BB4Y3jM7UC3h4Q9yS8HulWxlhbdT9aODi5zHfZNPpxUXO+DctHYtD8PyLoNoaKvpcm
jiIsoZS8aFi8RIMRdLxtNca7G8v3GzlUAoIMVYuwLirDj4AMOAMRcv45ToHaI9ZqTgkgjt8mwCHx
jlC6qNvhUm8FU5FGSWU1MQHkc2otG1wyFiYLUYbE/gkW1ggsf/wlDr8UOVYcMYnjdzteUY3psfFs
xDKlbsr6xa56jGqGaq54YQFauPPABhjAbEA3bVtH7QDkHb/iNReZ3/SXRDpLSDB6qJciHgSVZheL
Xbfu9KYAL1t1l+4AdmDwWv4WuQLjwYWz3gimPrIViVYZqxCMAnMDXBPsCD03QYFun/CYv8kDJGOm
ZdmXQfXt+v1k3pSNZOory7UwmWqNB5eZxI4Qfpl5cKHMQIhSH0AHdNQ5kEOfJ5mLhNabZcXySZBs
85HgVSev0hOuvuyPAQgXOB+R+Q034qg4XxcdRo+GCIFhmR0hBYiuFe9j7ev1Y/vsmZzXMPHFNmKo
8K61qim1Riid5u8Yxx5v8SJ2BhiouW+95hZYIABwiJHI8kjkmP6ULK3LAJYA9A/dymyVVEv7WpBQ
WIz3q08g+oXKlb8SHAvVrx+Xb7yyMyvKbyUSE9qkFkkL/s9IhcSyPtb6DwF7knp2O6icjIlliSj0
YX3KIEgANHxL1E1dMSQJPly0b7rD3PDyzcvXFRIuQAxgTwsdfUYjAgBvXZjJp3S/eGRUAa+PHmXn
2Vk9fZf/xbtaTAe2FUgf3FRqQlp/Pv5Hl7yv9NQ2XxJHt41DH0xfVp5Rsmx/K5D8fPOlaiTtWWal
8qn4iWRsvMWOvYjJj136xTiOXvnUr3aDDha3CMD+dL9OlkoiwK7cZwn2X091eDSLJ5lX3Gb6kK1i
lA8ZGlNsxBQnKd3nny2W0C136dvfGCncIVBWkqfqmBLAP1glofctBGVZu1mGJXYe2RdA2hVU74DB
OBQ+SjYvHE9CfDvtSQgFDeDkNNQX6E2+bLWatKkN6dS/ExgIaVd/C58hC1uK3FcCU7ONLMoisZ7d
lmJlSqe2ssND7HSvYAE2POFY32mODKZrXq2GaRkbgZRFgu3YEMrYkk4KbD9vvyl/UGHDrd5IoGyv
ziQhw3CfhJpJvV/dgdAv2NELQc4goMM8xF+2KZrASAdMHoFIpxy/qaNoOJIjzOH23QTtPv2h3I3e
dAuApJvQ41gH8wB/iaPTTMlQBKkj1jG+1/vxh/UN04uOMNtWsAKmY7FTzJ1yZDL9/UYklYy0TVtE
uqXhREEaAgCUsr1pAGxY6ZynBzPrUTeCqNxDAthD0QrQDUyCk1e/dE8E+URwak/TbBA+nFBkc60H
bmbLO1OqvJEYLYa6MHSF+03aLokHGqHSyRywU8NqasdMHe4t58kkP9+4ZlkdzageyM1DyUt3GtQs
R8NWsU6oIKUs/wqd/J1jOszLvjle6u6J4LWdsTkpneK9Wngk8cK41YMGdh+3feI/yXkaUhexjLHw
BRcHcat4mEbpVm3WHUclngwqDkTCmMTySEwTME+dM70Cb+Cl3M2f9co+UFKXB6NODunCO28OkUon
hzGrQwAFIPkZS2eyNEcaVzs0eUNxF3dOJ1CVqC9jB4+0qak7J1htbKZY5jrFUrvrhy+gDvVTqcTm
/wvnCC+sgkgCvxOgsYG5hrL2uSECd1/UsspUTmT2SCZU2y5qJ09WICPg/PvATUmjrriAbS4zbiFt
yF3lXQYBQxXo+071SHug5q7hX3wtShx1s8dhjIYJSfOpAJtrld2Jk2VLvHz4Mq+jpFB3udLKIdda
Cx8LAzMIAqtbo/JUfqkq23qUvPjAqwNdBh1KInWVBb3oYmuEXuERrdvPkSpsowC1LnOBHeH9jyZC
3eSki/q2UiCtdXuXUIGBNxGJK4YzvcznMn+xDVIlSOPogV8AG4rqnPRmbygnMI+NLpmf6Xfivf5M
SJ0tV9lfV47c17P7TE4SHWkVjH9IWOmSWjdWUq03KkqW82tUz07bzG5SROhCPxtx5cWazDvNi/yO
kkidpqSGI9heFAU+yzx0aBOPn24/3oncNjFxfxfKGaiKkN1kgHpRd9tcDQ0APB0Ms30fFa+sZ3tF
VjeMD4NYOdcPkm2TwGrCSjIeosBdOHckxbRmStEkymk6yNjehWpZ0NsogDV7bENzrzZXHnXr1inK
YEGxgtawghJU7MedY7wWEBZ7emEXhn1dwYtYg9lMEeAVn6ZCABPP9UsEQ05n0qha1Vtlup3r0/Xf
f/mSpwRQoQXLFLlQxfhaMpZF9ANUuq9vJgnlLdJ9iw9xsP7giCTfhDKQM52o5DULQysrAN9+miO3
vl1djPC44V4C8QkKsaROz8slWb5yK5HuS0R51JSTConCbsIc1LoTvy73n2mPtwChPuQcKiOOkgUV
XQcAnCKB+uH8owEcuM7bGF0XGX2+uNutSLSaOUilzuUcJds8fkm6uNYg040VmL8K2jfyDBgB9J+m
GMoAaZNXB1Ztc9nmGK7kTDvKJEtLnadUy8lhmsFnr/1GAkZi6whc/FfWdQMJFECl4ZHxGKYfwVpU
9xkQIZVT1drtvvCKIAUXY+/JPqjoUe69fpwMz7WVRq+siuUkYcGiRRBQsHsQASMKrOwrpoNKwB7G
A+/lwTxIsDqSTAsYt/Sbe9GSPB3jFI5yT/jSxt33DliLEXB0B45ixOAubhxgaUxS+cQpUp8Mk9dt
PXfwIpqQDU6oiqm7rEaD/zNX//oZMkWBNwwkPKamXCw5DENqxs2A3lSio3GfFygfz1ZrF2r5ByGN
YJ6iaYuuHwZOyfFuHjNhDTSFEvN6J62opX0p9kAGBbJs64JUTH6Q1raz02I27+RFa71ljGRnNrTF
VgqBN5rN1BnA5ADkQVi/wGOe9Dwe+1FBk0JpQieVpMg1lg48npnF4wpkuzJMmCPYiQQQnXKe5RyD
DgPsiKTlaLyrTubNva0CMdApT/Fu/qv8i9sCYTqZXyI/10w2B21Y8bJ0pAdjvqJzph4EsFtGKACI
9yPanriJ8YH7OmbkYwQU9D9qfk7EbGQCHq1E+WvBJCncmvIt9ovUyyp0IEi2aRbgtA6u2+3ljA0J
hBuJ1CMhFWSz1XocrPxoBhPYCxcFxFFkki4Bohsnb2EeKdCoVDIHfAnci3pRGYUL+mkD2jtRuzgp
b2+LGYM2Eqi4PuEiDFgjQZ05caOysMf1uKT3xfDj+rHxFKHMcciMQW8UiFFEzU3U2El4IGrMy/VL
ERpdpF26tJux63aSB93V4sqdjO+V+XJdDfa1gsMCBpmKPjcN2NoD2wZPX0iZDoMHir4AQ0+70FcC
slI67eQnjjymfW/kUYEbqHzFiO8ON/kTLBoANS1ezRfMMMe7NgDOOWd7iqseFQDyLI0EJYNxExBw
AvwdHdob1dVtIWiD6F7iDdez1AP8GVl0Q3Hygq2gDutcCTPkJdr96sJfYEdXuROOhGBG5LNjs2x9
K40Y6cZZAIxD0ksZ0oSbCn3LO7IZk7tJ5QBxFytvq1c+yrHNHztk5QtbucR0N3ITxLq2X4lcLbHn
BWgGr61h5/FRQUGbYzCspHkrizKYCjOi87pGJNObfn6yjjuWIz3Gd39zR/KQxZkWs5VHWYyYC3Go
JiSzfFThgpPDaJe74pZQYJPROF7DlPkOwYIpee2YaLTTT+K4bVel1eERNbT4P0fDu1fBq4AE9Qxm
9ds2yAPuDCfLtUh485PsQZOA93v+/dBwToBM02NGO9sr1UHpb4WJA0B3OTmBsAIEaA2bYWAK0WlU
qyUzWhD8QsZSO2HttACFeCAUoOEDqL01Gzim+R3QWX1ums5UbiOYuhRozmqyQAQTOl6MaR9kDOHG
7iw6ZWsbH8We7EYbrvLjTwyVJCcEvZPkteeHOkcJPnKIvpXxLA1O+ZAdTBeIIpqtvy+fbAJ/Zqob
iVSoKxOr7RKUZE/6cUCFuQtQvP9/JGPCXvAnlTcCuvGPhlTMa4uqD+UYGqrHXEbXfUAPN3O0DwMM
CsKBX09k29AvgfTzddHEaTVSdDbjPewHtbCv1k3um3vDyU9YYRBf2t+ZMiMGQj8aNmrSNdpxrMK2
Jh8yvo0fBFvZVUfDIw9L60Ae6dGfvfa2EklU2fjTITZHzUrxIc3XdE9WNcy9/KIi6SOlHG6BkelR
MS6owEhllMeo259jTDYyVnQmptBT1rvopsQikfyg2vN4qu8qFKJ5G8TMD0lWNVDHIfisF3ejSLAX
0kLBAmCwP6efq9sBFFZw4i8JxpverSC9qY/cgSKWolup1P0Yo9ISmhnm078P3rhPQG0wfVXR2xLd
PrAeuAs3rOC/lUfdj4JAF60t5I2WvfqqU7rzN/VHUaG6Y/qZv3AdAEcgfT+avMkTBaNipyy3pe/L
m7YL3dAXLdt8x6gUfx2M9XDfKEhbji6F61IvxOE8TiiErzuABj6QFb7fqICwbiG2vwj/JWqpF1Au
mSV2cbygPTm09mfFEdvuYWqn3zrX/I5syra+TtwDZVrMRih1ESdBV9u0xFwRcKP3CvYUwx/yfvDJ
amQdmHcKb2KdGf23WpI/aHPzjRVPiNHAdI/1jFkpB5igHwQouX4j0HTqt/CJqyIrPG4lUuExlAt9
yELS9n02g/6TNI148dqTv0tOiiz8N8ajmXa6OVYqXxSqOs+zAu3XeC/5pIFCqFTIOB+WPx3eNeQZ
DpUwhoqAVp8IYTo2WfUWk4O81IZtJRhk0nRsNVwU51T0uNqohAPV7qs3UFxgHTJzuvfmlrBN8FNE
9hf7RxxdnQPocWxKjYLTQyEgat9i4ysgmmxO+sI+tl9SqKhgGJ0aZgNaraNf71XMtcVkZRabS4Tb
LX20Hni93f9i+wCmBhK2iZSbSpga0ehVvYb3Sn4usTO7nV140k30l/xsRm77pqCVVws8Ndnf7pdQ
Kib0Ua5YsYYxNPUzZ5J2aNIUdmnY3Xu1BzP3vSh6nJNlvdIwPvWPnlRYqLFUF/Uj9ATm/OhWdyjP
IR8Vv4q1He56kJD3TtnYocOrxvMOmF7ny8xMzjWiq4Kq1SkC3Csqn67uKoYj5k7xUD6GnvSDoy3n
gOmJczFapEQg2pIXN7A23fAr6UxVt2Qn3/jKI9Rjvtc2p6tTLrspAB80rBhOk4/affpApkALh2RP
2QtJ9Lk9dWYM/PU1aQbeCfQZf+tnHsdbC9gy9c743CiMPV7axL6S/xiOTn6+CQ7RgCnUkawTCsoP
LbsHSDXvNpDDoVPd7eFRjrnv2tEyyFAm6Q/JGKEVnrLbBrXG2skDHkIgs6kBgCMFAC8GY6Giz0aw
o8gwjfxWxKZK50Se/HU8lHeVb+25lSbmh9pIo+KAUA0YTZMgLcIsOVoo6w4XXXm0goq8jTg9Dean
Al45yLvAQnCx8tDHYCOrUkTVOsSKbm863drsOTeL+bGAsQ2qLtLUppsZYaIJ4iyvCGyPImHfjA6G
tx7ip3yXe7+xe8lW6Zc4ylPWUtuih78g7Mh2i665I78Sv2U4MkhOWltzmnvrgZueMN3HRknKWZZ5
mEpLJ0qn7Of4Tp5CsW858U/hgzAKRz53tZv8vosb8I88lCrO71hZFMVYgMAW0xbFm/wzru3pbnmT
3zLQeYPI2EdHXa/sfLWXl/bQH3mdN2b1HcxVgBYnaPoXaxZ9nwh5i3cT1vAmDw46kO7yEyk1WS53
eJJ5tr9k0QsWWhPpemhCFnYB5MXOH2S450a1Cf1RvTpmgdctDyKLGfw2Mqm0IjabdLAiCRcDI6hZ
vDrTMNqzufit8WcpzEYWFQqMqlSHSoAs8WCiWdOWdoXEbHYmVCeWfeaWDveJybwkG5HkyDcuOhn6
Os0bHCl5txOaAjLXnn4B8Q92ZNLH4cufXRDMj4FzGO7mYqHDALUSyItmeIHj6pOB5f5GeuoP4T1p
e2v7f42WjDKeJqngEEGjVr3oD8h62NdxNUqnCOxcKUpq1b8mo6YkUH5ammfL7PRBOoGl1tUi3Z5z
nudk1au3SlCZppVYixjFUEKUDl3rW4MdYbIcVxxgGGHkjod2cuts93cv/0/eI1vhlB81G92YgJmI
keWxcbv2vW9/cAIDTz3KZ2aSUUSxhhPUu9t1cOIf60vuh24SzK09e1nnqpKb3v2tHdceWVFpox6N
9zHMy4JHEoQLu7+XA8BS7a+H1fut2hzrLbSVRrmTPl7LXpJbCQgLZlA+DI/STXZUX/TnYh9iDbR+
tQCO6lw/X55Myq00pSC2QgiZ+fSlblt7GdFvT3idI5YnwTwo0G7AQYIJMkozVRBwz4wK1yBQHw07
/IlhTWTryJyT3y3n8ERSipl6FpYiRvJIicVs7az85L60PP05G+2hcFp7ff2NaicrDG01pXymYY6y
lLU1vuFPspFGhvKwIvNK+lVgdpnwErr+/WSenuTnGye9tKY4aiL0tEo73wvv8fv40sq2Hjvr9+6N
ALXKnnJjghIgktHOsgtkO9Zr/4TJnj2v+so0ps1npjLuaoozs63wt0jF6GeTl4WnfEk4GvOEUC61
TyM9XiqccC3MXjWuTm7KRzQrOWKYCf32S1J+NYwUNcz1Bo7nw8CYEsGFEh/0+2b/O+szrEyC0EaS
9gpYuOlG2dL2c5i0SH/HGdxvZmnH6bMYP4UqD6+MaS4bQdTp5bI0WlGGFFSqp++GCIBbTeGVkHgy
qJNbAfzRpRWUkQMyS5b65lfjSd5Lh2HfHq19fOR1wpkmQVhmMXXFWFyMxxb9vhxRqDW/gWJxrgD4
MQfXLxrzLf5JZfv/QqiLJgBgudcAMPcJDWMktgIUeBecuncEvD9qgbzAu9s8tajrtCTr2qUrJBZm
bevTvldVu+Ft0TM/1ubsKIOQSy0vp6XDxopY2o363eA5BfZF2kigzCGR1KjTK0gofvZ4cACztgjU
F0VD+CZrx7w1VtajZ/udqJRkjrumrBOIU4Nolx0sb/LJ/AVPDFstg6xWGwpwqOk+8yqnIogT4R+K
n9ZzGAxBESz3ZW4vLkJ1wIvT/0Uc3sYqXq2g0KbyoEgPI6zdZCT/J2VmaWc8TQ+9p/r98Q8LT1gZ
/I80+jWlLKGegX8Kqf9tdBceJPReQB7pG4+iS1Ifro2Qlyj9Ut3KoxIEfW0meelLLPOJQvFVn4dm
V0bKU52WmpdbwrBbrOQLQe+ywUrc2E0VcnneiYhrfwKVMOSL3leThriyoJxyW95bXvrTIvoefgOO
idj8NWFUmpBJYtrHSo76g+RavYPXOfDUG0Af6D+s07g4BK2G9IH4HQRmuxJj9ZIuAvuAwMydJwx1
n2c6jk8Cssrsil51GGtXe1qDFWNK0lEV7WU37GqX4z2ZvmwjlbqV6K4vTdZA4d5PTgjWSgXsN3A+
fy7bDoMj/Ux3xT0Pho2rLHVrCFhf2o8FqYCQhlCxA1unp90p0Lbbl17xbPArEUyP+ktVlaq6FJgN
NsoGMrX75AnL4JCYBdG+uw3tBiThwh9As5FX5kYidXsiNY7ieoXEMgG7L0BjgG6XeDFyvklx+my3
euNjwh/AZxrxRix1Y7rOVMYwhVgdg9QjYBiTnfGlcsCvHBRmIBwJzzVMGHWlkcfs8dlUv7hAGMTH
sLCGSRwaRLNM56bUQ3LI9g1IdPMHoDx99nSmBwzcTa6EJ9piDzcZ1xFf+glwsRuY+gG4FNhRaWSi
ZaiQbKxFgUJvRD5vkH7RMFA4Bny3eGlJ56LIzze5PWJOLQhtVZzE9IuZP+WKz7mVl273XACVYSQx
aIWVoixOhjY+peK82gB7PVZt9DS2it9rpqNoSBFnDdjexsBBZbjMeSHcwhI8ICFRhKSbKWsb50Ax
yItTPL6b8V2i7uv6oQo5oB2MRtG5GMpKh7oZjWiJCvi78sXw1512t/ywXhefoGmaXnHDRQn9XIY6
N85zkZR3X/EKmjs9KU6ztvpzpt9kjeLrYXhYsH9ZZIYHhEVvNOdHXVr8ri/8Ji2fJwXAl+Hc7NYW
vJmD5U6tvktG/VBV0XfSHqlGITDi6FFQin1cyJWXa9VrqUmxnaGEPXST4Epp+a0EAy8IAoJpqn/I
cumufbeThzizO7kq3VwvXNCEHEZzeB9m3Vljk0vGSE6UUp9M3iCeiyZm4xTKbCUtMpqyLGp04ckk
RXIQgVpNOq31byRGl4HFgvcDhKKEmVRM5FHhbM1HAcWvsDoZ4oM1vinyo2p+5VwTpkIbGXTwMqxk
XFPIIMsxZHKi3g2uaRPvlvxBReZcISpkldh2brqqr04Nji19S/LbvOIATF067jMRdIQaGyGcsjKr
T1qDuUzZtMPViyfgL3WJ9++f0UQWiFMVlFkxJUXdhbKyajA09zXScQVdsfI5+gus6YEQyMBF4Y0o
s43hlzDK8iqAHRVNNtQnE+ACaiS71vJiYC/muj3wpFBeU+31dVrMrj6Nyu0yYfxT2gN9w74uhOW3
zg6OephJ0hrJeq5Dig+2+wx99Xp11yfxndQ6q8wxHtavM6dQx3DJSAox+4F5FoCq0Y+MvpaVpSrC
9cMCg+q8eAMWdTUfyPo85chXp13ERhD9vsjGBI1GC0TUf4MOJ54WOrrbe8APOMi7+MgdF+BoRsNn
zmikR41oZQBVUu4RUL3SrRrbdMV78b0HdZa6i3x+sk3sjVLzLMRR9mhaBWYUDYS4uXvJp1cj5QQ3
hiWe/X7KEtdQsuq0T4sTIOnsMX5ZtCeJV/jg6UDboVZ1qUjC9DR8ywTf+j/Svms3kpxp9okKKG9u
y7WTH5mRbgo9mlF57+vp/2AvzqrE5tfc0QEGayBgUiwmk8nMyIiMswaWo4NvigjNg/iEzH19zXJ6
zFxqWiNkAFDFx0x2ux3Avp64gyBLHNhkumC2/75zh77Wyia1qCKP5VpP9Oy45K2bAVpYqTYkzmKu
wiTD0b8Yoq4nIRLUou+xONBOWSeCwsgPN/27enuasfJ4OGaGn3+xR11VcbTUQ1kF2VHI/R6d3RiK
EbWXtSbnBLM8b/0BqVuqrDDJv4C+4jh3D+M42HFzPw1chkJWro0JcPiEJBHVHOphE1dz2feIgqgk
Bpsc2LplU+8SADgKh5vXky9Dn9W1LZIErJLtVNFSNavVDN2X9nm4MiEJgAYkYLwf0mbA/zS27s/Q
HZtukyeecdYZQxkJAtygsQR/AHVJzmJn5IMqZce0iH5qnbEdZJ5jMDdsZYIKRUWWCMj1ZGDL5dI2
xe2Efy28QUaeEeooV7UeDFamZcfMjHa5qB5SsfxZStaGczeSvTjbq9ViqONrdfVixQYWE+2EWxno
FwIW+Yfv5j+gdZlnCiOgkNvGKBnGv796RtkJg5UbYgYEewPw88/8hkC8E7c7NJhZfG97SBARlApP
0o9R80OUWhmmDnMLav7FquAWydVS2vE28y3wCuNsQ0kajCru5a/K3LyVNepIj1AhMuoBH3VQcjfQ
7awDc2PxnbjxrxGJhqQExYI7IMKSsvBYAwMJAs5ofPz7hQCQKAJCIAKLRT8JrFRKcKF02K8xeAjj
zhGM6bVOIu+yGUYWLa7NULuzZNNcpCnMjHhldbXk9KHomM19PoaoUvJuSZYTrq1Ru9N30RRlEqyp
myLckHm/eI+nX3kt7zpPcuYfAfRKntUtD8TDCovQ1EOFWwGOFQOfX50/GJRKrecmOxoylFiW6doa
4k0g5HYf5bYRdL48mNvLH5a91E+T1OnGjGtgGBFMaiWEbZPAU4M3Uas2WcAbwGNv4acl6mQbqRSL
+VjjgCnvhnBrJG+5OaKzk20L8+Xyolghfv0dKW/pUSmbxLjFhRlNdoVXfqE6ly0w4FYWHPJzNZSL
FPIcTsFcZegXOQDE4u6Sd6Cs/keYigcuY0WLlTF6frzorXIcTXy6YL4W1X3TPqiBz1kQxxFOC15d
yShP9dDygg35PsBUXeYThqLiFugPR1W95Hn+KfvNPtp/g1rky5c8BeaV4WGM+zovsFnjPr3BRoHK
Cki93tc2pi2YjsxF3jK+5rpkQlP/TUEp9HONCgPUW/Xh1kB5PNE5jzuODZrvD7I1BLCWVeBxf6jl
Q5Zuq4w3ksxI2NbrUKiEbUEMKZMYpR/z2tykQHGaVw10sKBt7vJ6RowD9cUUla8tFdpCgobCgqW3
timBAXgOOJcVzwSVli3FNMdyX6J20T9UwV1q/H2nHCQon+9tg1qDEcVTpE4meQaDK+rQOsO2Asfk
Ah3WEhyTxo7HUcVKKb5YpJaUBkoQqT1KP0TgpHq1OjvYEZ5aYZO+J6Di8jhHmBFhv9gjn3h1kpo0
KuW6Durj8j64soPOxGMHLAUU220FQ7KYH4MiFcqC3PYsy9vXn5b8fGVYbJUcEqZY6PSe34yLLf9B
e+0HWHnFHVKbm/5OMD1htL/BcfF1S6nLawozU+wGAzqf9/9AGAWn2JIGQQMyKZ41RoDUQTkG3AOo
pDSMmXxdZAIIjCCPFjLCsHeb5lZNCrduNbtDpffyRrKOwtoStay5m9J2ifToqAidrbeWrXJJJYnr
UUk92GWQ42AkToRQMHV9xWU2BqJgpHjs1TmY78Ag9UNwlk0EQoM9GFAx13x5TQxIB/bq0yIN7yti
WciNJUKiKFylN0Q7IHcSvPNqt+yd5CZDgyDiDekw/XJlk4qQmTzmFkTio6MRY1pz2UAX2akCLlyY
fCzqY0JpVlWgUaBCJI1+OUtxLZSD2jbHuH+QqwfDyN1u/KNkgHsXV+L8VIlPbRja7SRuugGUYALo
98rJUQAA6a9VAXLeJjpbDe9+IAHt/NdCIdjC/DwGyak9TgW9ibtQI+EnuK9+F6kTXwOJ7vZX0xtK
MLxHLyP6gPeSKIRCJxR3ABXt6mBSF6OqmmNY3yxTZOvxYGvzYDfauxT+4HgTa21rY1SoM2MdMPDE
qpGhN7s5BT+GgQ+s2KOf32X3YH5dCueySdYm6xa4gkVgQoyz4x/UQR+XS93AIimadVtlo4PZhPcE
YH7FlRn67Bti3yZW0RxHTQUdhuRGwTskwj7UtH0Uoohb9WF+SPR2SS0QbQOaa3AUxy5S67AG1KXb
QfDlZS6gM0+4z8Qt6PiGv2aS1qEDsbJH3cIVvm+hmSW8RMyhSVTYlvDxnY36XBHlh4YZWmJehQ1W
FGKkssOFgAY1d4aZEaS/LITywAziyL3am9VRBJY9xEBllXJySFb+8MUEdePIXRJNQEShdXQbbvtN
fK2imdPuSCMsc3qOf/PWQzne0EbzksVwhKjaxfo2HDjbwio9f1kN8fxVkpBOIFBTy1Z8U26BufFA
RfdkPFSHAQACtAR+ZdcWp/PG/H6GSERrII18zvQ1Sk1RqhF8Tb8nGoRgyH0KN8mNCQ3C4IZXVuRZ
ox9pWtjFSyQi/rVW7lcmwNZitisBoFKh+ZGZr0Eu2tJ8N1m1C0H5CMX3y37PuOwAlfh3tfQDrm5K
dHlqtToq46Ebbkzl96Dwwi7LSdY2qNMLIeaxVbS6xpXSXInP6B2Edu5Yx/l9cUjFVg0c5fH/b1nU
ca6XRem7GpvYFx8TcNddhDF+pbYvW2GAlyAOu/p6ZOUr7xyTckrMALtXRw4UgJafKDva0q90o3lq
vauvMBTjjHxeeFb4Bb4F/N06USekoTWR3KlDX2B1GAIFQKyAyKP6ODn9VelnG96IK6O8RMA0/xqj
yiJaqISAueBuEYs/fXQbLMhhlY2cv7Vc8jTmaTck0kkAZohweH79nm0Vp5aVnJIPy75OH6A66uab
7KDss231xNXUZtVjMFn0aY8KX8qyFHrc5zViJRn2C/f5aJ/K1F6xKXh5JSuZhTUVSrsaeHPPZixy
PRb1NEW/eLnV3snkgXlnXk1O9Qy9Aj954g68EienUzmiPiqaaFhAZ49K5aIZdN9FH5BULrwhbN9A
8+3Mq/gRHxMDtryJeuYx/zRH5+rZGBpplyJUo/o55oKtxjxyPXa0XJmgUnMx0VTQrwvVsXMBscX4
YLe4pkvext0mA3/FjnO+mQdtZY+KXNZYG2au4As2sEf42zBFiNIu7AEb8cQd5+OZo6JWohrqEHVw
kNFJBpsg17pDZ1vg5z3Jhv+9IghyKpwyA+k3ZDTO6ODldklkYcTTv7gqb0jzrvXT3Qkd7fCrQezN
UzA6AU1vzGTRhAvprJgVCAdrtO+6U9QKPfW18qxN5mV/eBcr614zcYMbEpl2wdDy10iip32rzFPX
HKc8cGrhI19mR41eL/sHK+1eG6HcIxdiKVTVCge6nH9KZXqN+eitJIyFrcrdz7wcOS0G1glb26P8
I8oNrYpFLKpU7gvomMaYnLq8IlaMglgfOp0Yc8Ern271mxNIR1ryKlU3wruOu3r4ZTmtG94Zz6lb
/eEx5DLtyZYJomFANlENovapD8MMPP1SBXL79KF+Jj4PTi9P7B3RVbcCtybJ8AtTw7UJbUCExLP5
VbQ+VdTzkB0nS+Uh03PTQb0e0o6DnGQ5O7iTidAtYi8R2vjqfyPoTIauhbMj9i6o9ZO3X5dsdWh+
FN64jXmTKEyDloRnNN4wqn7+kI6iSShFGCwwbRnb7TPK76iIx8Fe9P+L2gJz59YGqdynhqKqaZIV
zve9RzRHCanI++zPbo2cjlsJIh+Musygg/m5Pio1sJauqsBgXgOeHtyrkJqWd+EjqGE8PiaI3Prn
pjAFiRFnCNfTscMQ0YWfDQOPmvyt0u6m5raOAYzkleJZroiJKNAumphxPntEd0IAcF8mVkd9zqD1
MYJiTp9sEKbw4J48Q1SY6qS2DKIOYR5cd44sVbYiG55oyQ4ndjDCk7leEBWeRqURFi2FHSTcxrvs
dHdFZGsP1lG3Z1SR73J/fOHhCVkpOIwCmWTiRKMoSSU54gJKdOPkF+48unhdAMyPlOABk7IK/jiF
N7+AbvHx8lrZS/3XKv1s60X0BUQJS0UPyhazwVl4inVMC5ZsaCp4Ms2zHH9Qp1KSStI8qSLRqQRZ
2BrJPPiX18H+fCszVHavzyYYtE0Zvo5hFqd5JA/e5pfQOKhNTE79CNSEG5VOM/IuGuJ0Z4dsZZje
t7LJKwgskAA5nUrJy6HbDk65q/3impeasqIjyDUU8LsgAceppsLxMOPBJPUmrO1PLybweiS/KpAf
5cAUQqf+8ldl7N0Xa9SBm61uzgJy4Ixu8iWx9QrLu2yB9VL6YoI6a0CGmqWao/GFVMoho0kitMDQ
ddUBx5OOIrgubJ6MOtkRaseA28WAuEgyuDOcAXAchp4oCbmqyX02HJQNUcXjAf9OZ+fcDi5OHakb
0JfU0jJ1jupqKVAjQ3ERhBZ+Z6e7k2IKJ51ixEUs6NMQ2cbV671rlHYRFTSgmnan1S/psJG+U/v4
YoP8DisbBbCTfRWipdt6agMWG/MPSKAnW98RZrPBdGvMhH+HFwS0TauVUe9avOfzIiMr02wwl5of
BSTPzbvKm0zof807ok3Kk41nH7GVTapSlzVFF8Qitm16L59JDTXfjHcgiiNj9ZBC5TAeMaoSmODA
JDaZK5DO1G4yaZhLE1CKY2akV0IUX4H80pVS8b3BsNxQ9rdCmPB6wYwUBDZNXVMlApWnyy56OmqN
MmOF9YfoEKxX8bL8sz6w5XzHN1e2qLgcT70iFz2Sg0rN3V4B2tGK/ozj8p2iBCGQITgp0LGiOvHV
QSOhEKNsObWby2fVybeJO2zn35hstzFHGtm8chIjufpij3LNMKzjXJwHBK6s31fib1D6mnYTDV4Y
th+XgyQzDK+WRnlkMKhQH67G6pgayWYywsd+zJ4um2CGEAz7ymSQBlkcFauKJlfa2tLLo27kzlxe
hSgQDN3bZSPnWok6jvPKChWoQEMsjK2Gd2b83Dc+UQtabMFRf6uP2cGABNkHmXOxXgXFvWyYtzrK
NyBjkJipikOmp9t+eLXEXdn8uGyCvUcmCOtFov5LX8xCVUeDuKjlUazuhPg2581LsJfw+fdTV3Hb
zWPeD2N5XMwNqtyiGtlh8nh5DaynEIGB/rsIygsSUMYUcrWUwO3Y0GIgjyHBUx+7vW6b74TUtP9O
dFgZpBxiEkEuBwRDeUzUDzOIIN260/jYbvJrn13EYLxAmVBBi5quHzZF2oEBCtXRzj3xX4+bE4dx
ZQ+AMy5PsS/8vvwhmc5gabiRRQxNnHOYQ4pRzxWpOBoJBCSfpPj+8t/PvqNWBqioahRjn47GUCLp
HD1Sz5sORECS1F+DG155jbcaKsPti1yJ+qgsj5XW2p1Q21Hlc9bDvJE+10MzMJtFOEGGCibS52ZX
7qdfXW5DiJC8+OdDlXgcc4ycHag7lDNQ1wAfl0nFA7UuQzlC2onikOQrbrlZDFt+1DbgCXdaEA9y
HwlsD/w0SF0WlaYKRdxF8tvowL0JYjIDthAKuGg1gwAQ2GduyZf9ST9NUpdGLY1drLZCcQwyl3DM
C55wRBYzeRn4Q0wO2oIZnVYflPLHoMilGQKI1VES70wxdLQmsbuJR/PMKFN+2TbKEUsgPfokStJj
MN7KUviY1jcY07weOvlpiCLO24f1SpBECw9WS1RAdEwZm/S4Uq0lrkFJR1RnByAeyCuL+0pguQbg
KUQ2RhMtEBh+zVvEqDH0eYzJA2hwm13qxW9Z6whPg9fvoHVieLzjzHxySbJC1ABRsNToaegynCMQ
AOHFWnsYmnUs8AZEUAevIeciOeZB2PFYPZnhinDkk+l5hF8acyopYd0bYDhCuKqfEa58ybCl+8Uh
yATrjpvBs/xkZY6GnwpjWM3BUohvGcTIyaNc2+KhB8qL7hD96v3RTV+LPZ+en2eWnMjVE2kSJq0W
yLAmcAviYZGF4GcwFeK+gb6kH6cARKnmd9ByYDr799MqVF6g9m0AGhoBeYEFYkjtDiJ0nIPAzAok
QpEIHXm0M+khh8gYtS5okNqcToKb3huGXRygquKa5L4JbYV30Fn9TJTtibAdxqzxTKc+pTEGSznK
yAtiwyWEN8MWRFWZndwIe5E7d8Be4Moa9Q3FAdepPJbEPcePYVe4ErQrf6uQJ8+2oi0G3OI9+0Cs
LFKJltrXbVOlBTmCs7OA3znch8C3GJsCwz06JzizD/zKGpVlZQbG58EPQLIF7X1xc6+GOrgt3mUg
d659PKJBx7TlXLHMsLaySYW1bjJ1TDLhMIg59Ml7kNOF10Co9Zlj4JolWX5auhybZJ/oPA/kDhIa
geB6gHrm1wMIegNBLEgOPgC+f+oSu/Ju2Ut4uAcOr4rEuvJWxujKqSiVilpPYnls1dHO81dj3heq
xTl7rNRrbYQ+B0UQG2IDzzStm7rubavnTUmdUqsLH+3kqquo1QZBG4Ryg+QYwTJ+SCq7XBwgRTMc
dMsB/7fsNjf1q9jgX2QectzyWpzMZ+F6ldRpiNRIDrsKq2xc451QB9cO6Z+VUKjK7AHDA0doNruA
UHOh20wv/fSY08lZLV4XhzkUZ1gGtHD8aHbatnSqF/hpuiODds23cKIWbnuMvasmiF3o2kthTaJu
JCiH5/leS2ZQJY72pOzrbLRTcXE4J4K9vk9rVF62iPnU5kVCtHmDTWtXt4WJSfTWB3u3L78QunyP
Y5F9Bj8tUmcwQm8LU/1xCT3g2SFSarUzHMrC0e5VX9wOvLIPSZzPvRd5DCh1IYdHV33asZZHQYS5
DF1X0MrJ4GFuwGHXAWd2eWXM2x1FdyJzDZTv6RJZuUpDGFOTNpbfAknz5ihzgvK2XWSgGvZJ9nzZ
FjO2rGxRAXsJW0G3MmxbEIexjfbaBhBuaK4WBQckyIwvBpkFVtFSOEMXCHOeK8aIRWWCa+S/hZIX
XlgGAIiGLqYEikcM3n8NyYMQKCAOKNJjnCS2Im3bjnO5sRxARuMdfX4TMHQa5g3Rl1grTdxtoLMJ
9dIWZtWprdHpku4bsVgGERMydRG9A7qcn6LIHuazmh7VApkr2MuUb0w+WGhJECVyU4a2JxXtETZa
wQpBVVFUlR3Goh2k93/vWITWj0ir69Cqp05nt2jG1C8mpjgWxY2SxZfGzDarnHNWmBnHyg59OaIU
muaLUJfAo42QVOtua2d6UR7CAY1MQiE+HrC6y0tjZnFQcoBqgIn+mERH1rSKKm0BPyehJgtmG7pK
v+I/VQ7QsOTklZ27KAKbLc8q08FXVqkI23fylMnxmB0nyY4eZYhVhV7TAVwF/D+I9dzUzbgMjazw
sF4ptYthFtWNDHlWULi2tjJ5jXIQkl+cz8lZGK2bKicIuj30l4+q4RCKXxcaAq7gKQ0RPRE26lXs
BjdcdATPKnUEcqEezDCeMA7pRI/k3Q3qFEzca4CbKE7uZn8yZ3jlrJR1SRJkC9iDZEQQujyYKZrQ
BiJilPEjudO2yyHHKFB5tXgk6+DrELFa1egXS+hroSeIqQOyvaubRG87jIznXXSsfqrXZY2u53yD
FwcEVe3XPNzMkOP7DyrMDAI29N+BTAJsSDZlus7QVE1XopuGGvh9t0sh3zr6ql/sQ5cL12SG5JUl
8vPV+sY6sIKIcD6FzynwE4JsY77KrV42d1blLM50zLxe5I/DMV0Ho2lkngt/6LJGLoCztCwx2GpF
9uSbBAbrdQflIbObD1K5CV3r8bLnsM4h2sf4nKgqiyKNMQN2SVzSDqWbPgo82Yj3ehxtLWHcXTbD
jGyoQKExA2cxVYW6REdIsHS1hndNcdXsCr++lktfvyIIxwZU7cq04YGwWJ8SmCGFkFKDiYIOpbgB
o9iMQW6lNbtAv0tkHqqMRCg6bVMUy0CfRBMVUEp+dRFc5YMxxScQFARzvBSzz+Y+PSSu4LzrdvNM
SA5l0OaJB169jbk0ZHCoKQC7eQYvs4ZuNoYUyGxzGv1WnrbKWP/g7BcJUmerA8YL7JsaQC+0X8ho
CUQdaK/eNCJU9aC9mDsylik9IclyObaY61nZog7bgFYx2nYAK6sbs7uKt8sWoP23tPN01Ja7mwTF
XoUzmcN0+5VJkimvzneIOVCxsLrkODY5aK16I92Y4ay6xVxxYZWsrJtgegGABb4XQLavtoyqNK15
UNKj0Dn9XtdsQMzE6+UgeNnBesPRzt0ZBNmo2/PZWMjVfb6Nn7bJp1+tM420qisVvPD1srOH+WNW
Wveulyd71vBA5LECszfy0xp1JLR8yg2M0MhvUqfZ8fiCZPmyq7C37dMA5SmCVARhoCF/Tcs7ZfTF
dp8Z/mUTzLrderso19CLKFHbzkxJJW1Gn6PdpNd1YmfPpAYj8woH7BUBLmcZonbO2ZQVYl3LWREd
LXMrd7fhckh1HlZCZjrBpw3y85UTqFWeZcBtkJrSqdPmxzWErCdw+qb+eOBCHJmZMxqV/66Jcvgw
xEsqEsqM9Cobl3zB7mV5gLAK6RQ1zviSOTzJZbbnfZqk/HzRxXiO2xZnrNYPOZqVYFZIv5Mnr9dF
ubcEpHYipkV2jCOn9ZbGVa7aa+shdhRkdjMSSnJBfy9Sfa6McnmxTat+mjq8PtOXODZssd+AYoa3
NJaL4F2I61KHts8ZlWFrRHmnBxlxEck3/NQLXtXfo7943UZ4XXgjpMxsAMNSAA3hagZKmjpjfaKF
eaIhJLYeZouv8OyA7ih4kB8xkOuAycHlnGmWe6ztUS+cVo3EQBNg7ycoqDwIObvhXt7luwW04cJO
935z7LFuTww6YIEE5Hg2ajyocy81AH2BAjW9IbKgyUu6I2v7D2BscproEA8tbmQhhBDtDHQ7yPIi
CEGP1F+yc7SeK0g46+6cORrSj9IN+fTzHIv0y1gMBrkXZrhk42rvmp/5woMFLmQUHMk8dfLH4H1O
pnd+LvEUslcBbJCVAuNMMEiIP5Sr1EuhUH3fu6qf7ZXENR3O9rGC8uqT0vVkUdajSe9P9gIMnhZu
7AkB9MMw/4PuRvQ2PX1LEhGDYatFUlGzaIu+M8YQwBXohxFlXOVaR1ZABBjD75Cgw5qMJxToMGSM
wVEncMzrNrOmNEPe7xjvOtj0pxd1V8y2+FNyiNb4eODBf1gJ89okdQjTwRraIBvSk0Aa+Ja81jdA
X8qbv2cHl9XSyO+x8hZBnWclD7F7457IZ2R4Sqm3ltN50VbeFrIvVx7vFmeW/1droysNgZFEhtrU
Ka688CHN7daR8AQninO6ZaMT55KRbwgafav6r8pon0JVAwydp4+xWqwEAWdhMPDwxxwjOOVzL0sh
pa7a4UmMGzQKvHcV83ZfWySxdmVx6mZhKqsYNCDXQ2xPLuY/HCAX+sSe/Qoei4JDds273//Hpn6u
k7p7gySMlc7MSVYGyhMn3WayZ3mdnUHH1h5v55dq5EQBVuq8Xid98QZqW5o1Shxj9a6nkNIQACfM
Z3D3Yx5qxn+PvBcl89ZY7SV1JtNpVkrNwBoT6FBhiPkXuv12fSW76gsXWsOM4Stb1GFcgrqtmwS7
2PxEA6e1Sasxd4DUkNzFSzz+dD0zpipgKQZiF1VbukJVxBnQuj3YyfIOCvXBprNe5vAbrzoM86K9
oZHpExqjUSaDKVetVB/l4M7U3Bj6kkK58HIlVjKxskJDM5RcH4wezZljNfv/tIW1m1LHOBnY6lwi
Q2LccZWjWTYxKIfcDHgetN4o14CeTaTlkVYfFfkBDVu7mXuXc+mxLtm1CcojYqucF7VXCfcUQVTX
GwH3XftfH6bk9NBZy9oaFaTBJBFJrUXmr63MVufWicf9XEHmxHj8zrpMBWUn9NZQ6aIiRzTMRm8q
2K7REVECbm1c5p7hEZzCfOAyeLHOFRR5RQ09IbSKaBesx6iMmhRfcXRaPPM9ZNIugsX8/s+tGroi
b8CFCcQwibYGhGMBwKJNzk0QB0YBk51bZ9CJkbbqLr+SnMnrQKLFIwlixn9wW6E0pAKofvZUKIQh
bIo4aY7KD/CDu2WOwuj0EvhojMwyhBflrR7avAv2pIJA+8vKKk2B3s7AxhZKDOYDcdemma3UpqMn
N130MCUSdHlv5OQ9HbMrs33W2nBXB8+d+Z5riZchpynmpzC5zfXIbgKgA54V0wsX3B1WhDy52RTR
smmWm1E9lqXglDXqu3nhNvP9LL0OwgPHH1keAlQtOAcwy4UnI3WUU72bhgQI8mPzXu1UL7o1NQcq
gwAGEeQ4Jud5rx9W5EV1V1UJBhAjbOQXWl3YY1039bDgAEiRamditFGqhwUt+79dF8g3JDx5UGpF
h/lMukBW53DGAAGgY7v5gxTxcic7qLcEIZe6/Qu3RH8WEil75OerZWlxImc1GZZArXx0Krge6srC
jbLYrTt9RAd52x8y5/Iiyd588ULkWOBgMcB/j6edSfOEFZkqDYOeRUe5fLfq0BnGjzp4ixOoGsgh
x9b5QYMxTDNoJ3mB80dylwoxiP+RDkCjudrpTp9uANPRXQUZ+0fpzltUboKA6y7nqRZll7oIAtXI
lMQMwX0N7TQLzzv1FcRjUCyyEcfwSXm5HeujrtdJXQWZUhdhGFcpYFZ57uRDdhNY8b6bk00uTJsF
XF7fcNX1l6UVPZpQsYQ5wApxxBt82wJtFuCEJGSwo1u6fObB8xj99ZvSbfFCWZouTecU7Q8yrJT+
6SxQZZD583k74c3wctlP/4c9vPCAVQWuhD7zZZbEQZwvKYbOoKSMS3wr3AxOfSVs6lth99cRhqwO
MQ0wYx2dfzq3C6OkxahihuR8eutLTxEfTW3LWdFZcgwbOsSnkd3pJjhwyM9Xx70Yo14oWgE1AHDb
oshROvCVzBH90hdc3huSuDh9zqGjgO+nKmjw0JMwWRBOcZmoxbFQ35P2sSrQiwCCE/Xg1tiAW27D
WRzrCOhkaSIyZHKJf12cqQjVlIioOSu3oMGUQHDy/xTugDaoHAVCtFf/qN4LvHL3WU+VfNeVaeqZ
0ycN+pD1qdw9uAOmZdJNvENvnNu1Yq4RWG0Ntx4SBxqM3raRnKa1AQEro7UN5ESq9NJMT6N1H0Ho
8vIHPbvysCjg0AnXH5qO53fs2I1CZAXFUVnM3G+qEQUxXRtcQxC5ghw8W1S4HLtF0PI6jEglRXm/
JtxFoEl6SeArgPJsfiAFcQwuuvgsiwCkGAVGvPhRvQEEj3zt1XGYmmVuJmks0MCC3G4LcdX4z/wq
pz4BwA8YcppijpOeZezEooUeMclsITFBpRFQQJDAkYkSh46qQrxsNCSbc1rY0A69vHmMi/2LIepi
ByNIO0kC6kRq4wfj4/T3WGJqJdRpy2oj7vURBaKht6GGF26nHaaPfgkOQJMSAuax9MGuKXMSP4af
fFkWddAWuQnryYBPato0eHNRDlvdCALQ0ygCJ1ieVdqwQAmcKgB5odV+9lpMhlLTKlDfnAgUQW0F
QbF2951KG2WHcn1hqma9BqqQtMpOI1ynKil4UfeB3f7AM4AnXcxwDQXxH7AdvD6Us650FNetpWhL
fqyFH5L0Ord/O8tniF/+fmqP5FgaIjka86NQjrtey26iqartZBT9yy7Oup/x6ys6PiDIVs+kWtAX
QQGzxkLIl1Od1g73hHGBlJeLTc1ZFSuT/GJN/hossk7U4jCccjzZpMwhsJLSEZy+t+MNkoJdf1tt
eCnBeUWUfEr0NPEUIKgk+pnTFqIQBmVNVoiHsGDrx8RNQaX4G+KIALdBDi74FXlaYvPKzOzVAqdJ
aIWUc5rntJfkPBn7/JiADRVTY8FuBwY05X4U/IEoACM4FhNnQ5mOubJJO05XDSXIO/KjFG7SSrBN
kyfkfuqqUDkJ5JNJU0lSJVDUUJsopJmB+VmiLOUA5L6N93jl7wibEC/5YTvnyhIV6U2Id8910uRo
BnZX02PqCYlTHUgGMmxyyN9yqnasBwdWBggSUOwo3NH9JN0SBsFo55ygHnFHAzafO3gPPxNF1Bzo
Na5vMndrZZDKJecxLeegw6dUNwS6k/gDuOTtAex/uq9uY6yQl5DzLFKbl9VQfwgVErhwx4zSD7Ph
cDCwNw30C8i/dQyFqpQHKo1S9AM5461nvRPVRfOK6C+ofoJxHN5oDHM5K2NU9mHVeD7F84APOAOv
3r+azePlAEl+2zNnXxmgbhbI6mlqO2bFUWhMBxgvRwWRuhGh6s6bgWF738oU9fwsoI1UF0OXo5sZ
guSy3lgP/euAOywEViH8wWXbYeQBKAv+u1EaSchXmVs5mLoAPUTYG9C7mCE6Nqh+bHCyNXb8XZmh
fLwA7EeBSPfphvmQHQldzKSwh23rnmq62RawqjvQnXiXN473OTXK00dJ64RsqMhdo4BUcK96oRc/
FYcuB7tgs499HvvI//B8zMXjGkU9kn6sCV00JpOpAMu1N27J6xqELvt8R1qngstrf7F379MYtbw2
Hocl75AhpBCZjOubtIeU4OByPiLrfAFcB8o/JHDn5P7IQSrJ6MUcz3frVnYEpPfldQB+0uhBJ8Nu
fs5JEVjnDYBCTE+YSEjO+CCXbBRnmSClrVnLHCAKoK8eow4iB/5sxn+fnmJyl7DKooKGaEW+8eoE
hK0WzCo4p1AMIWPkhIg9IsQMHDPMGxMXC0SnQaEPAkDqHkvGMM+FBpdysou37TXhEdd9NGK/gYhA
sqNABRTy2hYm9+gJjjpFNWk24RVl4wu3Atq/wJk7QuYVzz1GBQouqxBzvz4N0uVwUeilSUixX7mS
O4KYb9IUKY60S+rO5/gi8Wg6FKMqAZIdtBfOqaaSRMvEFmiBo9UDOzM8Zi4B6wT+kNnGM76lc9ke
64CtzZGVr5wDuqNJbFgYgRDb5brXs12YF3dCYHAc/hzmd9qyz2VRV9hiQAAnLiHmPUP9HUEjcLsQ
okl2tIV01kb+zvW8XhZ1oZlpGMpKhPan8UMwIc9I8A/Cc9y445XyVG14fSi2f3yujrrUZGsyu0XC
6sIMHGTha7yg89X+yELeRBHTEDCtEjJtvDHoQiPGA2JR7hHuU+XVTAzbjO504RdGBO3LbnE+cUD2
a2WIhMyVX0A9QYSgSpofY5QdMG8QhwiKg4WBDgypoJKaNY5V29UTL1nkLZAKVrncVKCDR66YidA6
AdBhIGoB3WsTV5yozwz6qxVSnm8ZFZ5MCXLENv9RD48Vl1OAXPlnJ3llgHL5RIqqqssQD4srjE94
IUQ3fkVH3U/9/kXhVajOh3JPG0ZEmVG1BSsYtWGNldXFHJAccWPucZ1ssGPIQVyzcJSHAd1JDd1J
a5dHduEB9Pcf5rcZpU24zOdvQG1dU5AKrymRd0z/rEABUMdI2mBLEMaQeOIizLxnbYzavUI046yP
kH8PfvxQ+bFXSM74Gj4SuugEfIDO/HD5RDAD5Wp11G6q6QKxXAMHwpCKR4AbPVHp74uex5rH9srP
j0gFrilB4U8e8Y63gskVRPBFZ78uL4T5YAdFApqHIAMGEzAVrKS6r6OxRciX77V3xVe208H83brK
frgBdcGBr17LXBPmlmTwT6qonVIGIR8bSzMRgp7CQ1w8xShGc5bEPGqfFmg8WC0kWaLVsIAnLUQB
/PwaT9oe5WACEc45H5AZolbGqFRfCuI07EuEKPzjMVSGTRMs7008v4JMYOatjP3tUNghTN7nHHVj
GKtlLEM2cfip71WHjEU1v0gIVvbRljCU1i+XvyXTz9EvALpNVM6JqGapavqxBJpcUp4n8VcQpLak
c2aI2bcLODMN5KUEBU2lir04W7VpRngtneCQKFjlTvEjvY4dG4RDYe4LoVNsvlOJJiNE/5qlYuSc
WG3fhsQRkTZOUDjJ/GlrOPmVtq/9yrG4jS32x/w0SIVEJRzEXBgh22wM8bQVxX72QUIx7SA6l/mX
943llUi7ybQ5JoFNi3rnqjWmO6dwwRRAC3oA0W+717G85RLy8cxQzq8FNVR2WsgNT9Fw38eBG/wf
aVe23EaOBL+oI/o+XvvgJVLUbZEvHZLH7vu+++s3Ia9XLRBLzHj86ggV0SgUClVZmSrEAEv0BcWQ
M0jB+ngYbVZ1sMtBaInu/seBP8a6gEx4TORxbRRj6emxNq2kREvX1z8e65QtTclfs51KDCellGFK
VXdx+x5EHKwhiXB0KoBJPDJkqMAb6AeLOE5o5RoSpFwBNia5aICeX7vmwQzJ5XBhBg0MxHQUPC5o
dwixgVS2eKbIcXvCg8XxTWGnC9E6qdK/esm/Fcp6e/3LsfxBXZik7qtElDJcWTIuk2QTiygY+Rh0
EU6DFrnXDTGvraUl6haZ00QPazEgFRb1vt4Stmb9ZEd78ziDoGzYzLw6KdMpPpdGwxYGre8jK8TS
Wje6JdGiWgeqLckb6zB65krYCsJ2/ouzShL5rmwh3Xcfp9ZX8ygidcUYANEeWfe48Vfqq4KpXxtS
H9zRcIlkLtdMUs4/fWhh1Hi8NF4K2Mla+IbRYhXCzeltdMIrDWUsJI9odcZOwgOa8b4xdRH0sQZy
e+I+xYQUbjA2oALjPT3J77+2PvIbFk+ZIPYnIREk6zyuQF1AarUJSGKA6iQVR/4MIG9JVMwXo1kw
81ABYDvZKFpmA67ESQrYFjBEAOkITdFoYc3JrMoyqnFFh8k+yF6sMeUYYEZeMqXwXwPk0C++WNqW
mMjTMHklTfmTKJbOWITOZOiPHGdnLgQEsip05CE4Rjv73Mbp3AuBCI5DzVzHRMpYuvHd8Fsko0yL
5hwZptfc61bZRkFaq6J0f0n51CsYqMGNgmOt7NXk3Zfe/9Xfp9srwwQan0EAYUao/9CrrSk9/Lu/
T93AsiU2fd+Qu2S+UepHa/wDNAfBS/7+QB8F4MXut5rfKLqP+eAyCY9qYjjiMK6qkQuFYYa6hR3q
7JeJkMdihI0IXuQdeYcAunsnHyeQDGQry+V2HliPBOCECfoGMA6k1F+9Wm3UrpxbfLh8L60yL9iJ
2xmc4LKduNxMU2bEHA0YaCRkBgBhtGfHYdc2ZoK0HeVdAu6uv+WTq6yJcl/imhByrJ3rXiGx7n6U
AKCTBGju5Qzc0PqDCNEmAP6n7Zw9dKPh9PKzJRwGNXPkLnLqJl7LEJdR69AbQClqWvNmqg9K2YEo
HWx5zeQkqsVJrFiRZPmrqEjSjfVU1T5+VdqtzebcKD+7mXPemKXFpQ1yvy38NRxFQFgixTp36NRC
+9cBIvtOW8cbccOd/2HtK4icwL0OdZTL6b8kFntdbOfprB8G8MWZupOtfSivy27WOvzqLHttn/bo
YCJBi1eaY9gLZVvBnCiKSNhNCS/b1PNjPhiVuV+QHiCDcZBmucA5hQkodzXYU9fx3QyZpRtMG7mp
gWFDyTFeMvevpuWizZktJSAnAVMzdP1yqqopak0bdNkC55j489cFrayV3Uf3gN+OZu7hwhq5IBb+
UshGJuT1h7XeFV4JfoxwU/r29BitePVMmRXllmujok5sZVIIrU3rXIIsb3bnbVl7+ltzj2Hmdfst
Pppu62FwdFWfTdUZD/PZUG0+PoR16UEfCXctUBPQlaYujXkQy9Tvsa+pdczld5E7M8p0HEhjED0r
A8w41CEUNWGestafzppkB7cq4rnspagWRw7OJRRw9qIrckUMmTFvYZR6fEi16odGiYiuKT9HTHoo
U2j71g91CF15uomQfHGCLHMzFwapN0httlnSqXhki+vkNsHZyJzgGRodmBB6IdpWosgJ68x9+zRI
s1z7addbfoEVzu3OCJ+kPwKDGCA2MURShgF36tfD4LdKqGQFgifRopEdDFJuirXpqnaxLVyROwjH
dBMVs5M6So+YhaX9MGlDaxonJF/BnWy+mOqL2f68vkk8E+T4L463oQhVbkYwoZZQH9Nv9Rb045b0
R66wWAn14cK+idJ+wof7zfIgANPub2ZHxVC25Rq8khkzai3sUVHLN9M2LkrcpJrdeQoGBfytcTAx
sQwOX67ECLO8biysUVGra0e/GQFAx5up3ma7aIfa3Hp+IMrQ4qYQbT6LBfNoLSxSmUI0yB2I5pAx
WY+A6Hnzxn8iNCA/MfRnF4Q3gwedYB6tz4IZDZDW/RYz4DkqWXP7KKNMktxf90P23Y2BbzAZAkN/
0eQXesUQhBFnt3XnFVGF8beJYx67bbjj5ZtMn9cIVA1Nav2ixS/WZQCgOzjQQrNb60m/GcJ+Pcm8
SQ6Z+c0WdqhNysOpCuuiRsrud57lPyXzBhOSigKNyackaWwTXeq0H92y1lcxBnfBceFokPoJorUv
/RWPmwHjBIMEmtaotqtWWOkymMsMH2Ujy+V8ft43oW6kSIB0r05Sz8HxNVvZV2stdgoMfzndx5Tl
feQ276lj9ZyQzT47kGUzIByMiT36nRFNki6AyXVGjlhuk012T9CfsoKYiuPqlWtZ5STZ5KvTBQ68
Mv5nkNoV1c8SoZWF+RyZj4FyLovE0V2inn39i5IPds0M9UELQxRGHQiqs1SeouhFnXpbE3e+uJfD
3Ltuiuln4J4jelvAKdJt7lQKMAo+IF3BEPP9IOJq70Pl/d/ZIL9hcU+02hgIVgkbYhnYU/BQSq/X
DTAdcLEI8v8LA5qfy2atzvM5ru9L6yRVt4HKqb7yTFA7X6aTGpWlLJ7r3ISUl/YdEHev8Ks/KQkQ
Lb7f+0FtPSj0pLQ0mvls9dKhNhQv1OuVOo5/dMmR/BQgZmCZ6dakOmhKPibd9N9sBBySqJUDibhW
MLjF43VjPzs+rdGPK3GOZExx6vMH1XG+AobTnY546OCK028FXhmS1R43Ftbo1Mf0q1kqsTZ17UOd
EWVIfd++SAc+aI4dgRamSC6x8LxBjKsJqNX5rBzDOxmCoYKj72eIpKM7DoYa3k3KtUflQmkf1u2s
ttNZXhdvJNKGrr/xj5CGAAfPwBVEZXk9IIFAZWNEDWAzyhuzfvJNkJtIZ8vMd34t7SpT2U19/gfn
d2mGel0U0hDMgFRI59LHEM4+83eD8HQ9RLDi3NIE9Z5oohgDYeS5bfgHxS/sNOaxaHG+Fd0Zz8AN
3Gtyj4dfLmxlFfMvWePI9bfr65DID6XvBpRTwYkEfTj0+alYB0r0KuqUVAR/oRw6yehaK+2mOrQ3
8lO2b7bNUXGkneSkm3Qn3PHg0cxMa2mdCoNz2YwWADDimShClnfNOjoMq3CT3/MFcsmmX1so5Xt+
4ediHYvzuUofu+RmMmJHHk9iNdh1LNvoT7rXvyx7/z4/LOWEqlxGChHVPAPF7OUI7HXzs7Ca1XUr
bD/8tEL5Yd7W6CeAE/usY9wf44GSwptXl1nvl8Ue0Tjs3NdBfarCERVMgW1FTALEdwTPgAa8CD23
blW+SLcQcIJgrgu13I30OAV2E3ByGI6falQQDvK0nMBZJ50FK2pWitpWqw7dIScc9Fs/qA9t3a7U
NtpVqGdwTDMh4ssvQEVlc0hqURoRtvK9jlHvcRu7gf3wvXHT2xI6CQS3ymuvMa84RElCVIaxxQsd
M1yoeqEUAZ73TeGhyFY5Vj6cuqDwOjXuHGFGjyopb9tCffWF9knTutdGlLw/8K7PH0FvfVpPWSDo
gnku85OG5NsyeXkD2baLU7mwQG2r4asVphawzFfyNkaD3flBAkDNHdZhHkdZBMCCIJBBGf71ZtWN
os+nEIaE+Fn3E6cMVnPO9RTmcVxYoQ69Ec5TPEYopqkHfV2NEHuRQF+ax86QOqAL/pEA1dRrnHcL
zygVA4pQAOQSMLez2Ku7Jms2QptEvDPANoJ5OyKjJl8Af/zEkAe9MyakXKPb3aZuvDIV24J2L9is
7fE5Oorcoh3TOcAL+Nsm+U3LbCiOS8Xv4H7+YfKyzbjJNxUmuf5O75d9Dy5sUfdgEY3qYIjWhJtI
sGxE0gK1UMGeDqNoz2j7HHsvxPQhmkBDa+tgL9rwoMhMD8VTkIiQyaBJpjxUlkO8BQ0dvqNUm84v
NoM5vOTjwB2QY4bShSHKScVYKCJpMKczwbRUiNVoFEj7dPVBawXIQK7ZLcQSZbsDDsWwe4XnSyRe
Xhz6xQ+gHBZ04ZYSzVip8jg5hBkKsHyn/Dm5f6sTw/muOoWvmuJcnBodO9t4wNjOTuaFK9U1keSS
BqLyE1Sray75D2eJNEF5G9QYuRwt8yxJduOVoAsYN1XuiN9/FRm5LVKePfL/i6MSR5h0mAsssn4t
99oKStcbaBumEDJugZTgDfcw3w3m5w7q1LshSXUzn1LsoLyGrgRE3sJVb88fTJN/q4bKeoIt7VGR
QAnlqcsAPDxbj8RfhNsWjNfZXcvdOM7ZoOm8rSC1+nlWyFuv3UqbaD2sCO6bOzpKPtCVI6BTiS8U
fo2m6/EBxfvwyVhlu9A1vDiF9AHRpcwPvG4Wd8eo6FLNXaEPvkriW+8SFVFdsFuwKUkOZkeP4Mv/
63rqwER9LbeMjjKRPFaBTMLZOvSB7cWM8UY+gv1QAT16turexQ33FJC/ee2rUoFFyqU0wuzW9FH8
Bs3EhHq0ZBdO66M7YnnKWn+dz+muPED7esNZL/mAV2zTk0aZOA+5X32st93Ww2o6+NtJAcfS/NMn
bF/fyh+mI2zyxLZ4sCImKheKARYEHi0FlQ8qi7JKvdfVX9UX4ZiiTkrI28KVCUZPsD4Wrvo+RsCB
8aIcM7IuzFJBpw46vZ5DbT5n7cqID5bpCiGv+EIOwsVnXdigIk2Dnp04hDKSm/t6H9wSupfoHhKu
CuRpd6T3iyD+GD8HDSep4q2NijhtKvRNaeD5JgG/V0HQaC5Vp0++X/ca8leurY78ikXYTrQBGLAC
paVCOSXDdhK/Xf/7zAOB5jFA75JqXQDOsqnU88Lv5vMkQmh7zPvZFodMCPDWzy1bURRjMwxR7PW5
AHDJddvskLMwTsW4SQMbt1FUeDZF9vSWeGCSa8H+GL/5tolpayiS8RySncWha0O0JHUyJPH1e0px
4ue9IqEwWIbm8ySJ02mck+rQhGq6qpVRD9xSn6O1ksjZWR+t7EnLrCDcRlJjOE0kFX+lppLYuaga
O0uK4oe+E4zILkWApW15jFO3SUbzjfOhGJe3aoAXCtgNiE2JJuXjSSfPpaGBZ6XMi+YkCRrmMNU4
WlllBVmcOsiPXSZDSGU05AfZzKVdrLWiI+dy7lbqbPKe2qzQDS0LjDISODogJdRdMelZFOYR6Vge
oeq0kjZCZptPqp1BKRzUBpM9vCvcGMZI9r8Ype6LqlX8rCdcA6M1gEG6macbNe9ryCDq/otRx8je
rDb/Dh7f6KcqSIo9N7XhjNKYbznbwTz6n05EV5cVlMTyPipJLRuw2uRhDO35mwDO1zF01Ne0gbxU
vg7euQSVzFC3sEtF8ak1467TJxnBoNx3SXqWNKQDfnYU6mzFWSMz8CxsUaG7KXJFq/QCa9yFgEJs
hrX0jvzf6VwzBNd76fxpSWNhk3ZzTdQz8NwDErWNnwjxYY8MpIauBz4oH83LDj8Lc1QEz5Up8M0a
L9bKi7c1cKmWU+3AWoA0wMcjNnLkG278YZ1kEAqB1RFqMGQK82v8maPaAv8sqAjNg/RKOseCEzmg
tyL8+XyIEqswBYqTT3PUEs1QbEQfXUNACwhEKXQKxx8cS7TBfyhvOzAUmzfpaJu+o/Hm+BiHBOAT
Wf8QawEzD+Wsst+aQq/qoDQCji5MnEEFQ81cOhw/JR+MuiC/mKH8NIm7tmtVlazQJLzdoZPtcH0N
gAlOLkRSQQLESeR4C6O2sIVSXh0F2EI/PIjjLk13WfLEWRXTTdD0J6TyEpGz/OomGrSjh5KwHKKR
Ht1i4tgp1sFhBgfJrb6abri5KeO0q2CM+Z896iaO02oqoV0HVsXvnWZDuCKyQfdjeJgRUO0KpKoh
XsLl4c+OgwbuJgXyp4BSUE4SAxqYN8kHQybUM4mYhOGgUmytA6d0pndeBYVVNIUygIqmpqxDfIAm
TEhGMQ71BGyO4X7E8csBY4NnEmJ5jDpxJ/BZEQasTSAyMEH3BhVIKtvo1UEecxVUi0bl1sDl7toj
DsMetT4NRQagWPnDrKyOydLmxeWkRHoJgQ4o+xC17F+EnHLgzR65lHg9jI+bnj5+YBHDGgFONi6q
ppKaBKWlgcuOZIvfieJhDO1Qe/QdoJRbT3QJ7ZAKL3q3XIVzSlgHEfPQMs6IZsgXJOWarmBc3gK9
3QiFTDF/HrSHTuHc9Yz8WF3YoCnKfchIVlkfFm9lIb+Fve6hGr3uVagQ6tNNnARAfGeckMY6i0uT
1JkwOimZgVHO33r1R1zEtqRyVFKZBhbZJGUgGs267S2ic4KNaXG/WqADuh7AmFuzMEFF5XKw9Ews
xPxNlXZF/iB365pHzcd600K/CiQhEGsB6IbmSlXSMO+HHjYI89u4V9w6tNubyJkgFae+k0Js5HK7
LowUbGmUbnhIHVDb0gyj7ap4kSIbHFtAMoQrzStfCFV44LRniKxxvJD5OT+XSve2ui4uunma8rfZ
f1OzzvNHzG6Brfmfbxroz4nYrCFjQJiKVlHR12Ff4hKAcqQdd3cFBnabgWeF/BUqYhAqOTRtiPrk
Rd8qKkp1VHMIJPmjFK+DsBJWhjL8EGc/ftH1ON1EwZTseyi7gpa84+HcGL4PpLQOMkdMyWOIg7pY
u7BvK6szMMJVicYGnOzaXp4N7mw34/7GmxpVepDlACr2cTEsnu1t6se5oWA6uHbj3m5upU29aXfg
SwcOXHC51xojCfpijqx6YU5QG2WSIUj8Zj53XvPWQK+93RgJijvqSr/JuZKQrLMHDQAwR6oqYY+k
h2CyrBaaPNPyt2SyTbCH1FtMFFgYzp8fBADUUD6EOCwo5/5G1s76tBhiMglzMcIkfaeaqjVNrYbw
2O3MtQZoj/9EWEvIxN/EV6Nn1JWJkPhva/RtmtaSj54LuEbxQtgShqVx12xhyeYdcVZq8sUSFZWr
edYFI8QeNp60UlENjdWtjFFNkiY00Yovkcz5kB8/aOE0gSJVQtt/zKMSUvR5I8WO9ZZtyZ1tgaCc
O8fENKgjVgOgJEoXVYNCba1BiUCmSvosZIbAV+zwW7GPCWVVa2tP18MZK/tCkefTHlUw6IM4VUsD
9pRj74KROXYjPHpyHEKSlPBaHqzIsrRGRc86zptQT+GXWnUQw7Pfv3CWw3TFz+XQAwOYAjPSipSu
xPnYi4lddLGTgcBsSpyuXIv+U2SBO4KXLLD9EpPtRFILhA40rj+okE9nJu4ezQaxPHYt8KBnghfW
xzBfwiurcu0RL1q4JUQ+hVHwsWtWALHwBiSCwtuwyp66OyLfJf3zmxWkZp+rox5zsThpvg9oIu68
xtEwZILc2pZzHkaGcYF/MUMFaDSMBiWYIlx6mNRXtn55bExOxYbpf4uVUDebqJZ6ps0y4mL7DgoT
O414SR0j94G6gAogGAQ2LwlLEnPAdK2BCCXVQ+E13ahvSr9WXL+fVGCkWsW97vGsjwbuWRCc68Ba
IyX56glRH8xy1hBennLcmXHh4Cl1Y8U8KQrWsgBZIPoQoG+4oFOf2ipWZHArvGWd7NTKWzYGjtoc
Ku6MEccQzeMhJlZWFyEIgPTGsLPqxgKb2PAtAyf99e/GsgP1ckiiWBj7ucjjuioSe/DfIsYaMlQa
R+teVLV9ncsPopLdXbfF2iMdpSzki0D1oh3wdY+yKS2zugTVVjTndgKklfIwGpz3CjPbIGMWZEBR
kUQaMx7EmpaIvzieFQvUeRANhcyeqLrabE8KLn8FvFdBbuui989XB1ZpBfNMkNfElfV1ddbQzUKh
gTxVrvZzeBx7lzvjyjq2SxNUuNMFfQR5TIYEo6rtQnopFB69BmuLsD+gowTtoAT6xq+LmIES7UoB
1CFBACxOfagj1ZFVzqOVVXYgXvDbCu3cOlph/aAUIGN9lbGQB2Ujx/bwKqW2vpK544GcNVnUxkwg
kIwlqJy8peF6im5MzSsKDkcN4+WPCi1cm1BbXSrId5g4HHwTCxrSclVWEK9s41srMDdxNL0UQf6M
oQmOuzHvPsxmIacmUFvdok6TNgdqN2Y4udOO0ClHkLwy9/qRwN18hzd3xvyGUDECmwwhe6ULtFnc
KElkkqMrP9Vp7liQ/Omerh8gtlssjFDubWW57meAMJ5RBTYhxhl4pptmXnyLLJMLmuCtiLow5gGt
4H4C3YkyVjezFK7HJtsPWsnJGcgu0C9YdOOgUkyq+NimrwcKiMoKuTpYtqu2dIN+H8U5uJK+D7WX
Ca/Xvx/LlCnKeKhiBgjCZNSKArkJDUi1gA51ipy29e2xWPuBZmvW4xjxwizZC3pdloJnHQQPiDQF
5X3lmOMUJ8hgBwePVtLWA9FrgnYsGZvobni0e6y1Qf/CRFNPwpA/PUyV9mpngQE4f9OjbZBCYU3b
QDvZGev9GD5e/4zMg7W0Ra7MRVKpzlruqy15Cti/pOsw37vWIF1XgPad1yBgtkeX1qgPiVRSS0oN
fgjGfhPDt+M2uQ/dJrYhgenWDxlBCPLYXpknbWmUeu2UuVX1bQmOxpBwv7fbZu3/FRR2hqGXGoI7
nByDddSW1qgzoETqOKHHGr+N2l8GgL+Dte7/pIqI2cb/eQj9+I6jWewMtcnfIuXU9j/rcLRRCPt3
K/n4rgvXmP0JlSAZ0huCnth97cmD5MQxF9LISsqWa6ECoTKnMQqLJNq+dIYbAH9zk67Kb5ETNqtR
AzZegVhw+Zw6PS9tZzs/qthQlCK8JXTFJBN9zCfVSDEIZA2kU9+GAX1VMs6MaSjD5oKsWCkNlLJ+
26O3LZ3DLIoIZeN/lRu1TfYjcdQn8zHcjOvQ675F366fb+JtF5EL3WHU9AA9vhgbmsdWrnHLxG+R
3jhl8lD1p6o5ingZl8O2LG566Bxet8hc48Iiddr0qayNKsJrqw3XRnQvRN//4O8boC0HtyZYX+jA
b5q5PHQRAr/ip3ZVvNXT23UDbK9YWCArXPi9ESlFEmvYpXRPco1qnRwSR3z0j+BF3+k84DvT/Rdv
OSphq8CXaGlECSMQ0F+sn8pSgYJibhc+Dw9GrsQLX1hYog6anJuzMIGx4s1/xphycduto8KRbtv8
xkK0nzb+m8+tbNHeYEEoFwwneD4S7baLmuQoKeWQAFp0wozUbvzoCgCw7K+Ec+9hXHoX8Mf4yTKW
y/wwCV57ogEMl6cL2SKq6AAEqdapCZ12r4FhSQnsunTEVwWdj+Cx4LY+6A/7YRH1etXCbW2izvrV
Ycop1yRhspo3/TD9zLOVAoR/gplra96i63EfPfIgqbTPUAbpXgvkTQyjzXTrJE+HYJPtBqgQKyon
NaAvMtoI5ZhD2VYppkGsUzfPkDfPHIAUpfb0Dw8bbYVySjRJMTuPRv9pcGbQpyQewBARNM2hob6J
jhZnaIbpjp87RQePSigF2Q8M6zSbMzBZ+6zOXM6COM6gUdEj0SdRxGx681Z5g+e/iJVdgEYieCK1
1T5w0mee+9HZIv0FyT4uw5UvzUk0ztYpmjB0EW577dyWkVunrS2FL9dXx/t+xDEXtno5gwr9CJ+o
lF0hf5OAJ7lugOd0VILY9/EctVqXniew4VqN7uRd4CnW5Pw7M9QlNRhm30CtDwPqaiK6flLIhwGQ
IMfEk4zzWr64Tuj9oaJDZmYQ2ijgEP+VHop2mQNW1+8YnnAiPtMT5wvSMxuyliY1GTU/mYcUGu/R
TXEO3aCyzb30QcVWgAwdXOHe9Q960VKgVklPbUBtuFCLBF4odXiKQfBOAVDe3IrbfgCWChiSIy8I
8hZKRQ4jbvs8g+jwSZ3B8L6RjeecR0x+gRKjV0UO+8LfRWMGNXlI4sWRTIgiskMht3qWQa+xMtbd
NnNBtFOJLr72H3koSUt1ZG3oK3+1XJbdEAioY57asHRaaXaaKXCUdFpx9o3unfxa4acdyjtxbwNH
XcFdwFHigap8l28ITCBaxTx5CnJfXNzL8v8s0XWwSRzyWMkQ6aedvlPc5hA9p++112zze7HgRWHy
eS6M6WQWTJWAZaZLOHk0dbHRDs2bfwC8D+/Z1EHvELXRSnfI5J2qOGHk9EAy2vm5u/mnLa+Pr7ow
T/lm08RyD0UT6zQC8wsQo9nonEDJPnALE5RrZqoxBXoEE91O3ZUn6DyBd0zZma+/IKj/dkXUtQZK
4KKyBNE8qcVPI3+RR87N8n/Wo+OdAs5oCyCErw6fNlXmt0JZEQ2Yemut2srLHPEufYtOH3PCncvD
2DEvM7RrflukNsnoRy2eW+SmegdG1H3OIyi6qHb88oJPA9QWzWqQdXqFCFWvWujt5nfdmqChxaN/
VEl6E9q8mEju30u3/7RI7VIrRujU5TjNWbrt+59NdO6DwDbbH9ejBvt0fZohoXkRFrugiXOhi/Nz
nTwH4nMVHeY+sgNwGpXljTDxAO7MDEcnvPzABRvgbPtqrsgmJUpNmJPQJ3fmGgbKun4OtfIZ3I3h
ulUiXlgke3/5IT9Nkg+9WGFdaO2kQPzxJO66N9UbN99Hp375NffI5aPjrY9Kelo/QnO7RKwP92D5
lnF5Zl7ljDf1TfY636NOhQJIcwzvFV7yTRzwYpUGCoxkXEWHstTXVcpJnltKO/4K/rMr2dVzArlO
cZV74Eu94aJxmJcN+GBkDYXbS7n5Qm0GKc/xNBN35i7ZERloDHVCo4V3tNlJ18ISdX1OsgIoooAX
UrgttxjfgVQhGbcmY6t8sUfmcVgYo+7QZurNnAyFnCR92HRpuwnn+KiWlWdpwbOvjec5MXjxnxm8
Pm3SRO2Cb2FYxzKat3mcnEF+Ebtv1884M5SAolqX0F685NaVzN6fiwwnoEUVBzxIud2FVWRnQfFg
CX+U7aAICEAY2CKAW/3qiFLdW9lQq+ap1B6M5tGM93PPkSNgHjILuCggx0Fj++ExixNtqKWQdA1M
VP6doQW2njS24EtrTHOtfUHgXc9MV1+Yo2J/KfRDp4dlikkY5FWQoKs3BBcib3gSdMx9WhiiQn5d
ggsrKntg2+TCHpNwW5ex3dWPphW4f+ARC0vUJpnhMMuVr8FSDxEuobYFAdK+3c82/nHd0AVvysfF
ubBERV/FSNJY6hQTRYFfos/ze6S5AqoDEWZAb0sPQhKAwceq7eMRFZ+RhKc/eFzdzBO2+BFUVI50
zARURVC+KeZ7A7ZTlUuWyLNAB6lpzMWhURMMFodP00u5io8Cykbli7WT7eIxcHkVfVZY1CAFjaRY
kjGiplMWNWssZ6AzzVPw9ksFV3CCvXUvgXTecv8xcTS28Ys1Ki7qZdz5PnAlJ3Gdbw0AEgPMhH/Q
d3p/Y22My2xpjZ4ibsOmaNt0sE7Cxlz3PoTAAk9/El8J9Fj6IfBf2owc4YtBKmNtrTEr4xwZ+C82
1HyVyKtg3bhkRjuwuAqQjIP+xRyVropKbkVGIZunKLGcJPkRlSZ4zZ+Ef4xro7aNBpWkgTEViY51
aUfCLJ54hRMcIB6B8AV2cc6zkHEGvqyK/P8iLCfJoOozboWTiZEkIzrI0dP1YMLKwr9YoMKWmENk
vZ2wHP3QeekdUqsD6t6Jox0g4LPqVds68R5LF7icX58Qsksf4wqoC39dVa1YeWEEWFXrjpguS91a
uCHzbOOONJeIsEh0DP6k0oSVflqlTrdklqbSYVQWYZNYJRMn1q3qEsV368R7arAebF+sUadb0tKu
MEfyIlwPAumTONmPMrP14+ilm8StwPvK6cOzfeX3+mD861eVojCsIDCIlKQv7Qb0tRAVuO4s5DdT
CfFiTRj7+mrBlyYwAo2woK4JwjJZKyD//RscJ4xayBc71FlujVSKA5COnOLt6KoO4NM3hLtJ3fyN
uMjITr/YojKRusjKX5W5wTHXOkoghTMNdgyVybvqh+l2q/ZFdLVn+V0bQAnmXP+g5HBd+6DU8Vb0
UcI4tGaeshyDGW1tR5gpExNe0/3/XGyfrkEdcjnp4BwYq0AZK7ptAdqOwckjP6W3oO28/8MI+WmN
yk/ULlHFJGrgiODeI6NdH21cDOelHjqED9c/IfOgEYEzYNTAIA683Ven7FEEqsWoN09j6kyOvoPU
37pqQa07rIigVhDaAqdNwrpqlhap9UXtlObWHKBUp09ruTiY6n0F/r2x5iUkjKQc6NLPpVFxsmuk
XBfVyTqVwpMkJJ6QJ44hZs6sP4dx5XE+JCt+LK1R8bEprVLFtB5eGW7niS/tXgblNlgMRye9jW8S
VzhxX7zkINP+L+uYqsQ/4JQ+FEwW19uc5qKUTLp56mp78spVAZrQEOT5e3kFBh6Sv/7JGhcGqajc
G5A3qorSPOWBN6L+7pE0qIfqMPzFNDaIZnhu8+4Cpr98GqUB+FaWTEOSaO1bGjRHXxR+hBJ6rkOM
rlcnn66vkBVRFl+URp7mep8AfojrfDKg3VUi/a9vDS7AhnmDL81QEboa80rPUfwHVCOTd5Z9AGkg
eHl1jPvKrnCvrtSNdcd7Bv8fq4CiIAeHxjfd2FWz0ihDY0aO53si0jvAecNjejOnrnXAwCORCRJh
9x9LLJN8BQxuaNKLgK9jcPRriAGRxTQrvty+AYktOnkYdpsQPTJXGPzOMUeM8/3BJsIo0WyEvp1F
BRjJCEp/mpDLEj+p5rVR76Xs5boN9sckCHmIAwN9a1BbWGLKTDN70zz1r5CVtSEkc9aAqzhHP8YH
dBRx3d6Ew4EngcwMMgur1HVboD8KBhLfPAkoMgxKCCq4p+sLY562hQXqTsUogzpkitG+4fVhz0O7
qwHnSPLXsuRJRLKvnoUp6upJqz4A+auKU7AzvquCN9xWh97unTxzTVsbie7w+vriLtB6H65oASUl
okQIRUcqgJWp6QdBg13TjvVWsqVNcsBN58r7v5GGMaPzpy26V6r6kgQN0VrHA1xfq+BHgvD8Kt9k
W6jwbLhlXlbSJy+sUYes1bJZmywklyZ0lMhzeLpTdh+0iBvevXrB5kN9RZ3y/Tz2MQVs4QYnOgzR
BlMBaz1eq9DdAYZv062K752rOMWqu4FoZRm7/24TaZK7SjBNPRuRsqDQm2ySTXAPjrvbBMqO4t8g
02Ifuf+5jE4diMpoU8AhyZHLnsbq3Rp4o1fsE/dpgDoGwzCKpWz1wNsoJ7AauYP6XQ0s12/urn83
5t228BAqLBagym311kB5JgNNZvR99B/Vhidzz/taVM4lNb3op5guOk3aUyw/Z4X1R8H982tRaVZQ
jn0ngQv1FI7fmvA1kH+GMqeYy/tQVJBITCMqugFBorMG2+9MjGVK65lXm+BsO11RGmNQGZUkX2y0
mziHB5snA/kGaGGubzsz5kELEnq4ZJZHMajI0MuRD4nGsUSyMXiEy7vfaPfNtl1bW26CSO4fOiNd
2qIiQyIbaPnHLQFckYZ/6OQCWseqDRUTCVQ7QBJz2ZmY18jSJnUnJpXSAEpcNh/rkx3FJQJr9YZM
J5NIy228kjVcrlEHYB8dEiAeKfcw4rFDbxf21HX6pDr1MXQtb3SMtfYCemQOrpLli0ibfhu7APUO
cpsj12gh7zRC8i9JXEwC7kONS+vA3rlPQ5SXjLlWyWGsF2/SsZDWKr4hCgckmTElV3KU0eXfkKz3
2XJtlLOo1qgJk1EDWwb8n5lsoXoA+ufKLTFXNDSP148B2ZUru/bhRYu3kjVEshyFNSko1QDpJ2sC
DuGv6f944+d3pK6Luffr3kwLUpyTViDu9xIMaW4al8hiFrltuTMnrLNgRNAoQjXQNNDChsjo1/Ra
LsVBqUtyQW0Gh/QjUwCzfpSb3vNt37TR/3y+/+v6x2R75adJ8v+Ljxn11qTEmlG8pb44OHpu/Ie0
61qOXEeWX8QIevNK107qltdIL4weR+89v/4mNHtHFIRtTGjn9ZzoEkCgqlCVldlukjDVXUWByOxl
U8wK63p5VNgqhnzOhRTRvnPrDM9cgrPJHw3AbJLWRiCzQ5c3mvpfPuL7+qgoJvRRWQ01Ehztvn8C
RfB3a3YxkgOldIzk5M/gc+fhLLkmqbjWSIM8xwPyt9pD+cAr/PIalYqjDmFKVGH4NLBsL/a+RMqL
YYrPbKYcQQ4EfhBxbo9of9W28KSHXpw7hQe2K8O+/ClZuYECUD1hJzMtyNB/PDWjLpVJMyDOhagE
RmHh6fNXKoJrE9SHy3pd760eZeO+Pk7BoZB2UsKpE7O/1GoZ1JcazCSOAUYnB1I4lYuNl/udssGM
k2MeuuuCKyfOvGwre9SXGoqkm61kRhMDWpBqZsudZItK6Vz+OMwi52rr6OrAUoIfr5HwdQiRvOqA
dtz0KhSOUYw4WJLPO/CcVdHcOpDPLGNZysyXLKmcttD8WEjttOBi9Zh+H9OWmO80MTxIw3sGQcy7
uKzRV/aa2Ab/GNZW+IIH+vj2EbwiyBKGu2Lf3wAvy9UqZTsvHeZVBaMKqIB8PPKJCKbMsRi6M6gV
lyOE/8D+azgxWEYWR3hjWwu5ZEnMnV3ZpOJBX6aznE5pc84q81ssWEej1g6Z3H/jHBhm+F7ZoYJA
Gsk91KWQMcwb8Va4xw7DM5NcCDIgt3MJ1RECrcsc3vOTvT7Ao0QFyFWotX/c0ywDEZQU9+YLZDgc
Qz8tYwkek9+c1bHe05iB+2uFyoe6RW+FocTqUmlDaOLNnfCY5EAb/wsXPm9JVCa0mHlYB2HWnC3p
KVj2g9Y6SsFDjTDd72pF1FksIwmPTGtGuSV9NqarruE5Rp4B6uDFkSWElTa+laOXEtTioE90zM5t
v+k/RLf0K8cQ+FLHrHcUHjUgt8EjAHBm6hhKadhHUx5V58kHK+zsSQ9QBzz+QElzlwFpXB0x37f5
Sk16bZQOZbKa11VvaK8Qk7UVUAgIUw8ZxjvJfLp8Dpl7ulodFdDaacyHpJqNlzqPbFk5xgLnsct+
Hq4sUOEsxMuxXUA1g0Km8MNC2iEd9R+NvVzz3SFrMSpkc0y0XSQyzPTx5jYFNDVL9P/PeO7YUvZ7
UPzLu8W6R2sDVKgMirnp5hzzxp32sx+e9cXX891lE5w10EDzbKpHYwGl/Dkon0TLU4eakyV94nYk
1bXVImiShQjOuxJl7FIaOWHtzL8nkChpB9DGP1hnEC+LDUAgoK3FtBm3RUB8J/1KWtumHFE5LJ0h
TXjbtl50U/nTtvWTO9meITB1eRtZt3ZtiHJGQWUZiTYYxktQ/azhLCbrJo/Psrxw0hre5yL/ffVS
0YOgE5Uen2sAYWRUzXai3V9eCduCBYIiUI2akCj9aAHAckkss6I6d8PktUuKb8aTI2WmnBgg/muD
2q22r6w6jbBbjWtuiEjEW9fNIy3a3OdrJrByprU5atNKccrHxeoA9TAqu7RCp63xko2uJXP0xWZ2
Qk3GfNvm8j4yc6W1VcqRR0MUJsjfS+RKGGYKgCbQnlETA/X1sgBbG7sjl2eOfQrf95X899XpUEpQ
mOpCiE6RCakUPbStufbCGK585jS933qxn2/WuynKkadT0cp90qLP3tuzo31r7+br8rF/LPeh12zn
U2YD8wgEQ+imYIHk7C1znQiRFuglMTNL6ztKVZkvkoBwZUqF3c4PhXHblL9Bts+5bcxggpmYv4Yo
D69kWa7XpWwAehJvyz1BQo3+5IElcMMd+WE6+5Utytk3ZrXUaUNOKUTJbRxJpfVkAcoimd9tB0dJ
dloP35W63AogZztpCcgUNZ5W6jTSvh1cBbpz5q9wTyTeJ894Eq9EiFDx03r2/XhfL03aDCqzRVcC
TXsNz1C7c1soF6VOeiXtrX2H2ePA4XEjMj3byiDl2aJU0CLLxAabs+7qIESseURP3DVRji0Fl6xW
NjiYyc58G9wK953d+yMi3Bu5FJcukPnMXZ3QT9WyJigmVclINZxQkkQQoEk3RBAX+mXXXDkhskWf
bv1qCymfNooDIAURTkrzDf1uO3ISV39p/f5quuYrab4Vgy9Zo9xZho7n0M1zfQZYz4ulEBLs6fUo
ZZhgBI7H6OeH0FJe68Ao7EpOeATK7Ci1Wizl4mKtn8J2Qom130cPBOFmQMPM77ziSFi+e24fkvze
peVSzsYsIJGbBHCpEmqsWSfahuwOkWQX0ve2FDmujfzYJ2OyAnYNSIHI8tviV6EiGrKqkyZkZWYg
S1dSNMvuHMmdq0zTbyNR+w3wZ5YzBSP3DDGv4coyFY0rKRLrtgyMF/k2P4JzAARBg72bHJQQyJQv
X0WM6VhXBqlDa+hpXeTFWJ4HoXSypYDwPMgwQH3JCfg8O9RxbfIyaMF8TEry3VV4J3yDCBY82rWy
qY7D4FZ3/9DNZVbLISNPOEtMJKB0KATZ4JIEBTyOcl9gEDC7R93cQXdqH0PPOSdVILc+NDwyGPZS
361SR1UtzHbUScTIlN9tdZcBPNg+craT+MrPJ/TdBhUPodGSlcOI61B7E7xNul0OOSaJ8e3+cRic
fTD/GqTDYByKOuR6EB86f/HnwpvuS9A76Vf5bnbL2C1PfBpipknQQ4uQC9U+CxcYRt/PhYmELQie
xmZnBL8ubyLzO61+nwp5Q1VEstgPxdmIr/ThuzXk9sJNH5gfamWECnqTjAZ8gvEnhCDoySwOyMxB
W9L6FWqCe1KG5LZlmQnLyiLlQhQtV0E+rxqo7ar7xe03GOgtgWEtoaQDRiKooGw1wwsr7hgD0zAU
xU3wxSsySFNwZldesxLmaNCCRH9ZFPPKalpfFDtvlvvtUJScTik7+q1sUXds1NQWvzrpyD2h3GHH
e3VHhs0xVcDJppnYL5AF/l0VddNaTVqsLK50BDoTE+AzCl21A90+FXxSaEoREOQXZHre6gLvVmkc
ZATcfxCZVX4e/KG0B6ggCo5qg9fnf4gCK3NUATRYtF4yJst4icSbMs6cpm7t6UvNFMJ7LwFBZ4iG
SS7k6oB0TY87luHC6dexDv5KUjLMsSyxhYgFgtuOV7ljepCVQSroSHJeJmakaK9xHth9Z9lCyXnq
MV/PKwvUmY/KYMqSUdZe5z1G8w4E5q/62Z73pmOnWys71HkHMwu4Uwu4kcGXUJ3+1iK5DNzWL/F4
7jfVnu992cnzyiR18OO0zKZw0DVIN5GHT+tgCOql8sioS3ziQR94C6RLbcJk6f0S4lMBaBHYwHnt
CXdPeFPcEZmaf1CZYGbr78ujK2/gsJylodGgRntLSDOXreVIt8pew30OXd4EIDN7XRmjQk06yksJ
ER5gqbUnQTn1YbzvtBtDSjdtyqvxcg69RUUcJU/7OlcTgpgLNoqbHglW3ALYyA5vFC/xwnve25EZ
SFeroyJOVSWJHFb4domEqRDjRo9MWy+5tVJmKAUfHFi+Qf8FuuCP7qMsoqxF7SYnOgGAUO1IA0rd
YeqqsQuA0aEV8wXfT1gdkDwiAwEEiNpKURllwVJ6ovkAvlhwIseeOTqQnrYlKBa/iWDf8HwW6959
MErt5lT2BWTuEdpGEI0IdgV4p+mSRyseyY/csQLGpn6wRvnksdZjqY5AgpfsJL++K07CXe5Ir9GR
aCTnAf9NzjgsHwxSX7FO2mDIrVIHgmV2hsHucS7fNNo0T+82vYsJUn/+bj1czvW4u0o56r5IWzLV
Q6Qf1NkWz+Vt/KjHXuepGJ8oq/3//Bkpj50tkjEkeqbjwVMgR4G+9jX0F/DaaeDPvuI+dVT7gPRH
7vVZsSNcUrVchAaHBood4SE7paUz2PJPovPZOGgnDYZ3eUcZbmZtkQarpTn49qW5019M4aYZX8vm
/iu/b0FYz4C6i2JQ4aeBho4c5bOO8ZOjAS3daeahElgFTEjn6SJESkHSCIT4R4cS1nUYRgKCKgbc
u6seAzXxxshc2c88wdV2X1jPyhh17rtuTgcprZGxChBcTEGKq4bOZROsIPphQdQhl6w5lAe858+d
W+yKmxaCI6TeFR3JW3e26+8ce4wY+sEedcatuO2M0UDGj77vE1GWqzxtIzkdKhX/UBNldOlhDQK6
+GDQoqLxFUsVWiDZwYkTN+qeoN7lXXQkmjT8qgh7J1VwxABFC4aHN1T8KlUN66GQ5IjcJ+f1W3sk
GEIVLhjigPseuD7OPjJ9InkzgWQKJ52eVLAaYynNMNCwj/PvZUDpsEZbO/+WHCVn2nSP/wJDYCwR
oQ1DvvgHevJPUjFSO8ZBEYXSS5KXfjBauZMlye0cgc67HV/NNr0rpVh0dGM44SVuh6F5zLP6RrNk
jidhPOZIRICGJv4xHo5ZK1gF5KWzM8lYekCWMVJQA7PM85Kft/mjHeq4DnoYZZMmQlLXbO1kehIW
SOo2z5yP+dkxfrRCOa5qQe1wMWDlT9FZshM/Vm0wDRm3o0uK90L1D8I/nLXRD8ZplKVu1KTsHJ6b
XeplhZ0nN8pR25AHYxQ6y2PkaWB1/AIvK/l2KnhCZVUnWL+PTrTT6zAuAovIPar78FDlDhmZ1d3s
CT2uABxiqf8FikDYhPAXatwqOrE0RaBZNFqgEpvl7/g4P+FjuiRFqnIgb78kiAWBMRmsxwqRdsBs
Gw0DT/sojVWhnHFBo4cJjQSSey4hQKK6n73y+uWMEwRFUglxj7yWkfB+3NKhL4vGVJvojMkXYScr
teAUGAbjRYvP3luX8Q+KH5KCa0f3mKRiaUXkRdG5uCrv6n3iEingxQlfCjwneUAuRh0FdFsqaHRl
0dTBR08S0ZVHBUwtbPSg77CFA2B50JB9JUIFNUYg0QuF1HEQcluhjKwPRiFGBz8nEpEbKiAKZtVC
YLvrUCbVN7IjgccgcvUH0gCKbnnPBfJjH2uyAMgRBROA1QgtClVEMcJUWyqC3QwyiFVDWX1Yvnf5
rz64tRrVvuxlGNf9gy3ybVe7GeoYWxk70syuHgrlPAKwLLUa74R8Roh8XBH1zcYFWIdOX7qz3gi/
QiO5GkX9mEbzXgmzzagOfjV336U6qWyI8fHov1kf78MayTVZrRHKeOkUJhHB3o5AgkNv77vqTk67
AymKbzxc3lDW+fxgjbp0oTJIs9IDO5rtkp9Z9zZWhxFyaIBdafv8JskJvnHDJQAgW0gfGhBVmRL0
gciYInVClTmtRgxZGxhSFE7Es2S+dac+9G5gz/fRnls4JWnmJXtUDCzqvLVA3U3mMOOzuk9+/qeS
5GbH7jegF2+UIrxXJvnRS0apGJFHYtWWqtS9qchqYAkankMM5UfKgLS+tJu4551czrbS4XAuTSVI
YhQ09dsh3OQNxp//wGiy2jHtRgfOmTuVybNJ3X9tGlKxF8vqPE+dupf6efKluZccvR0iO1TKaqNo
PVjEK4xkm4kZHpWiKTZDYVSOEKtmbYdxvfCqQQwnj+LF3/P1RpC1ukR5L1T62OB8NbhE0wOJW/Iu
30G+9ZBtuE6efMgLH5qWExPHppgwHm68AMtGwNeplz82hY3uA76082xa9rQnLEqpX5ROx2u8MRAG
eBmsFkt5jMiQ61RE9RmtDxPuXrlKXMHp/eCEYg2ub+FwuwO8b055DQGw9q7RcJ0mv7LsCpjv+pfg
iTtlkz80x2bDSw1YWfuHJVLPSKg/gY4bXX0ssX2SsMAIiY95j6osKujj9gtljI9bSvmnNO6VNG8x
ADE6yo9ocLp7K7RzgHwh5905BZeDnOn119+QclBxX891JgCVOO/Ra7GlQ/e9fQnu0WWEtnbMHRlg
BVLkPxiXVEFY8En9x4gkIBkmtIhBd+5CVmCCELuDsUnR1jz1VBAIeAo4xQu3+MAzTJ1VvJ2nyiBQ
ZnVjar4V28RDAVTgFOfiCLUXcDT/ijwe6JNnlTqvuR4BV52a2qthnWvDbwC+6zIONvzNuX7yAqs9
pc5o0cmilnaB9irF0MTz1X0gFtvwBDZeIBqhmoMyKqnconksggxSRMjhg7bJ9l36G6hzKymF2vYp
trfNoHy61I6s/7qcMbC30pAkEFHjGU2ne/mQB5M1Fqiz5zdDf6M2u1HlDqcx3bf0boTK8/p4NNAL
nAAJ92Zn9nScEfNG84jMBl8MgrlnkHYBIlsGlatMhelsaac+XYjim1UIt4GwTL6iCCmHp42VJpvv
Vmi5dzOz2qTWpuJsJotpC+A/sqXChMJAtm0tMMsv8eMXPtTKIBWX1Xpo8gzSGmcdzFFBnttt9rrw
wARsx7yyQn0pMwubeJDeuhOAOMvOuBm+d3ZmAzxu9/f/oA/NSs7X+0hC0yqya2IpCHPXGigwD1eE
yYlA6QK748cc3hejXFWYK3FaTLXxUpS2Aub6Bd2IZ8IJp98QII3iJIe8t2O/FG1uRsE5k/RIl1ji
8tUSJhYqV9xLDdDxEtohaUb6WYNHmgUR+LydyyeGHYRWH5PyYAtEPyV1bAyU09U9RAL3uouy2JsA
Nl/VmG0NTLIIQGiLf2ozRfOkAmiGsu1bX1zFbFXpaMfMBsuFjmKgx00imK5rZZD6oE3amXHRQ5cI
b/H+LVGDZNVWLRxwU2dHFcxEyJW4mlXMXGlllfxVqwMr9HmpouAAzdTrCUwigJqh3p496TZp/scu
L9QxXzorc9Q31KcgCjGQB/BnHD3ME1p3gpYDNrgpef1P5tsRFem/H5AKNnIjyXoeookm3af6QVEc
aDijGm447XQv/yQSNKSjwKVzYwYHZINQE0TlWFcoDzDqA7rKRkFywbfx833wEvjAlm+GzfjMe6ky
nQDmGlHqsxAeaEVGZQx1ualy/cVoZydXjhJKKNAlXm4SpbA51495Ut5t0XQZkKuQi1LB+Ywze3Lb
Y/+oY7zQkU/9FeYTTqmr8uga2e57ZZIKEmYsKF0ZFfqLdU8aaAvwNuEO0wge6fL+w51nLBGwRBDu
ofIGWStaP6hZIpJ5og06+OSpMgLgjcs3PJH5Gz51IyslgzmoSuHbyZZEPwP1Ii5SVQ31F23yMQEe
bnXHwPxcaxORRuhLIZ/oQMy6K3tnRpGaT+zGept9+AuowyrGAmbCozg/V65+2w32eGyvMUDqtK7Z
uJCnBxSO68bJR6OSQF0EuFXVJAstPro2beRiVikd7iXI8K/ibb0JNxUW/9Yy4qZqDKcKYxAAlODF
UcuhsqcC2YVRqKT59iM+Lq5FtD2/54WjV8CKLQ4oUQ5tZ7eVd/myMJ7ca7M081Tc5YU6TSnpMze7
wh+28U7YyFsuMpl5YN+XR9fcO32OFjRk83PvZLv2SQOOERr1NqEXckUEf+7HY0R+jA6CSs4Q8Zb4
VAXv9KY0c63VX1LoyeDjOVLrCM509x+ul4OC/grn5cIzSYWMKhJTTHhBfT2NdNscT/EouJe/FrPX
BSSyJkJtFmSOtGtbZkNOYgVuVN7oe9LrCvG5ug24h5zLlhj+GpuGdiJoGkFe8+bwVtG2jofUWjQ4
GLEMxisx65SNMofGJmrieNs3QWcXRZZzNpDlRnUJKjmkk/nG/PAxxhfLIuudGumgBR+9HDcOjhtt
hT34/gk/j7ULRV6wYH20lUkaOTYZA6KFhUs+Or2HR9jjAFYyCW6sseXtv8zmsG7C2iAVKkYxt5q+
hsEJT9v5iFZtbudO7S4OMv2bGSiP3eVPychk1ptqUU+LOM2aRAwBQW3CO1SoIdCKDntQ2bHKJYZg
PCrQ7kZrzVSRWH/qrGldrMtjix774GtI9pHEdHv923L9D/hClnNem6JW1UFCMhyh5ADH1Z7J+Gns
jN8s0PFHXvl8eQNZGfaHZVHBB3QrpmjkgoYq1uAWN0YKZAReEdDtHeV/wWDz1kbO7OryjaY1m0OP
bILAcVSv3KAiCCZ+0ubi+kmeLSqtXmQpLKMYD88MY3hK64gJCPK0DSThn7XEbnnELuwrvjoilJNs
4y4DGz+OP8k6ITPuB5pTQJKC0PGjBPld503jcC1S6XWTS3KvQafzZS4OWu/kmDTaBO7gLOk+H+zA
rn/y2SNZYXV9OqkyZF1mWpouMdznXvPbTbclh0Xc8nqGzHiwtkNlDbmGoXIQY/05mfFB2hIgO9Ez
5T76mG7r/bvRkadMg7IXR6wIGsy9h+q4q31Pf+lXcghMr+IJu/kLuBZAIVYmKU8ZiCmaovPbUQFX
1WDnXgC8pm5XNgh+t7JNgDu3nKvOintrm5RbUap6zrUQb4diqHdFuYuyV2WRnCDIXKM+1CCetrpH
Y/kVLzdZOG5HS3UCNYRI7lY1FruWZ1584u075XvUUW8koUHqDZS70xLQO8BEE7pQ/UMDWr6vVEw+
bDrle3qxDtNyeIMuiUCQDrsKtaFuL+3/0HL0B65FpgdSLIiAKChfiCJlsZJTIUW2o6HHRCi78v10
CNE0JThxbv+SGe1VRcWjFz3TT8/QMI0TSZjm7LycCJnyeExvMULgIr+QHBMKUP/QAmGeqHeT9MUJ
prGrx74i6KzyCdx4L/EdaIXA70qAwCq8IBi0zO8hRsk4R5m5r6qO0TXMcZuGQvmGolMKo4si7aW4
+oOLwrgsNBgIgJTrHZi2TCDegHdjzGYoSl7pUdlqiMbTVQsoJF5o/uIV0FXmnRfWQ0lamaICSKrE
c9I2Znaelhsz/qV3o13yUFhM972yQYWMxBjTIk06spxwq22HrbLBuNWG675520aFCaU3p7FpG+1t
Bj5/m4EnQ1bZNuFW7Zgnf7Uk6jS0uThqpZAW5xFCti1qg2n78JUD926CTqXHVpQAisUhKK4Uv8Jb
srM7opC0sbiHgB3UV7bIzq5SJNMahkpqAZMjY2qan3p1Cf36yZk8xVl+IXPhKTazQ+3KIhUZllwM
TEHqynMvW5B8msz8KrOs+KoblOqQCL140vISSOAaWI8yyRXfUMKa80DifEQaBaUqGCmoQhnnpdsp
QO+MJS/ccE6kRf6C1b4mjZqOWaaSk49W2yaCENSyUX8o3rytuGIZTNe42lIq9yw0NeotA8cf042y
nf0E2NENMaf2VA9gBluc9EY/VMgJJcnXfnIOK/lcdHFn5UZo5vdsrOU0jhHoo6v6KTzU14KDZOZb
CC5qYccrJjOw4gTV+dc/0kiyTA/nXBV0EgTAj/cDwAJPPkHv7RD7FmdlHP9oUT4F/W8jxCSN9hIX
kZ31YEPJHkONAwzhGaG8iZmKXS2Ii/ZSL6+t7Mfdt2HcXv5CbBN4WEkWasYSXeKUpCWbdT2DNwlO
gnqSy5PFK0ozJrzJZ3m3QZ12MwjyRC4DTOc0tr7XN/EWhCCH6W78YZ4I5Wvoaq5xw31zMXO6lVnq
3Ld9KGliEOOS3XZXqhffYjJuq4OeQ8fUDOgXFJ5wKVnHp8OOPRRRyQHDIN1sbuQMqCE1UF+WQrTT
/LuUc6mjeSYo91guYjlOeoo1vRKdQYhEQ+37UbWTY/1z2FROcOQlAuwYYKkWag0mCBvp+uxYpYol
EPfRuc2V6lgHgLMEO9wMnrA3v4vcHga7DvBukA5w0SiJ0Ifsceox00h0rXKg+jGBivq3n9VcEV1W
Ywigkr8LpIcMM2mcEyFAkCthrz5GjvgrfhU8qEgDly3bE2qZB+7hZDrGlVHqQypREpf5KJF0fHIl
F2ALXwYgCVAWxHGDMwDLrOuvl0g/b0I5SS0LwPMI+KcrMiQ3PmYCKrXBtgZNjyMD+3bPWyP7rL7v
K3Xt+0BNJdABYYnpVRpENrbZvuy8uEeFuuLNLMYQbZlJLkTU2rMTCE6CLaHozf3x+xcEdOHIVh+N
SorjoFIhkYoVKXicV5CdylxCr/BnqD3kV9eZznllj0qQ1WlE+U3B1Rv8YKNOtg5deCJ1tQl3iQ46
z/F+ARTpmocn45mlY1uRhQm4XLQXXdMcLSwxQp96mJNz/8evR4W3ZoQebUe2s3MNmzD/pLh2gzN4
GKL8xXsFMB8bf/fSotXkRsMIA0GbNEgENztla+KykRYMz8wbFvhzEPj/U/9Jin6RxiZtdMTszjVz
z5DswZUxbdH/MnednUCR3iLtmGgrb4GlX244W3r5zlki5VYg/rwEXYYLkewUH+fz1N9JdgSdSiKH
rKK4E9n1M8cmM86udpZyLmKn1Jahw7mg1I75tbuot0vHOrbu9FvGs/9QXKt3HJPM/HllknItSTqN
InQ/SEo7ueG2OJHJr9Edd8Co7S7bYtb1wRMMnQRdVjG9+TFVN1XB0EsdSKisVhxLcCOpxQzsNuUJ
V7K/3Lsd6tL1RhNnkCDHktCDwdGoVO5DgHz8z0fz3QR93ySjsORByc7KCVoJ3nIIfKKXqoEL7h+a
55wF0T3PsBH1Pkb36jyrfu9NudP9bDeCl3+bTKdagAoS30qLl7/Wf7l+f9dId0Arc1KDXkOZq/VK
GyxfpZ3ekdGjdGO9Wh4ikLJpd1OKXqjyxWj0bpu6fEpdCVkVmtrLjBE5FWVU8jK3NrKN1xW3dfhf
8rJ3a9S1gzQsSDzIY6f1wHiHYZZth1IAuefmAdc89BWbs7fsi/5ukbp1sWDGcgYejbdbR/TjQW9x
Q7hBiOTo+J0Xhlg3D4NjOPOmAjJhmQruVZ+PfaQqgNpa8jYS78IodzRQhocQKeOsjHUz1qaowN7V
bZe1GtLq+vcAfyJtw2v1pNuLRwiLeetivcfXxiiPssgKRqZ7qTjXqnoTmvX91Ib7aBk2crzUNiYi
Xi+vjrePlGcJY2M0qxnV2E6Y7ahuvMwQ7WwRoXT3eNkSMx8DbljW8NVA//CpcpIvkYgLqP4H7FSg
YVhtVbve4bnvCg//ozXqPOpmJ6p1hQceaf80iW8ljtwDcBg6w2vl9IMffr9skZUYrZdHnci86PIw
Iw5Uz/ZhKdh5v7eE9EuHEZNpGMMDGxqG1T5GnKZoVEOYZfVFQ+5AiJP+n1sCYK49bziCeThkjGlJ
umHJSLg+GstMTYjaXAb6Zr4ONZAMT75ugUpG+tI7Erimv5aor6VZWRfMwqzCO0q+6siP2nf9BtLW
O8nJfzS/vjD3DuqDlT3qY00ldlG3JvXFOJG3wQQ5csiFkLkW9x8a5UwPsrJGeZDI7EBCuhikUoqG
6zZzKwlUq7qdHUtfL79A4/VxcbQPEfVhDAd8tiTrMcaIgw/IdF6AbD2JeeeRd0Qo/7EAC2PFEzZS
2EYPpJucj+Dpi73hgO4uJoWs/Xiykq8Qu3xcI5WulEIMflURW0ogHOCp/0YGhX4ApPUb5UMXxeFr
3ouV7b/ev6JKkBerumydAIqmVLh6DXT0UnzF0Cuee9/YE2ioHPICKmdnVeqmp3k2p3oOd0nEuaQr
vEsQVCG5CBrZkVCughHk0eICp8lFo9PA1cWg+bGHUBOSvsYi02KI3R4p2iaKw/D+sq/k7iXlWZpQ
MsYxtcheat9yL9ynmJvJH4gExRcBFgBNKug2yrql0chXSxFmIZQJwAJtONJMFXf1jrBS/cNdZwbw
d1t0r7E28ECWAjDWth4o0ooHos0SnSqwRJ8skNXMboS7+KOGttSOe0LJZfv88f6uk9aOy1MlMLKS
jH+UqEEsbpzb/SsuIyhLnkGmbgJp4fU/YVsauSgW9sF5t0184Op2DEIdSNOEPZ4CUGaHxyD9xjkz
PAvUmVmg9Tu2ZD5DwBvyTnYg4ErGkCqvb9z05z6x85PMRRW/4Wov7SkVmZTClKtAXADtb3JhU7Sq
cNVIouA006TfaWqX7oIpt36XVTE7yEcxQ2EUkSMnQvKQR/KvckosUDWWUDwP695JciPyk2rUfLmW
wi0UVUuvqHrLVdWgfgAhr76tg1x0dciE2bJUAc+Qd7mT6lnpQhC4dIpSrxy1Uk1M0lUFdEc69ET7
QPDnQQmuAqUxB8ACVfEIIOSvtpuq52EIMRugtLI7hp3o5stU+2FTW9sqq6QcHOrQeu8aOfagazcA
lVaCgnvR4k0zgE5zkMvMzmIBKISyBIxz3OXTc9L+1vGUUKYX8Id3h8zIfW0xq118mLpGdfNya42H
7FuWDoWtWKVkz5M541fU2anKMfdmVUbZqAFpU+Rbw5TejKMoXVcWKmh2HlqoiCwBSiPZUt52izge
RUwVeYqSavsZbyg7apVs2xuRsVvCIHyFJJ12SrQMbM3BXHr9nJneNEJjuyiMyE1Rf/DGtDHtMq60
raIVJvYr67dh1qY7AAFNe0lbuNahzJxI184BKDLsQGhGx2qLys1qE0vVrHaX1UF/2zRqvY2bJXQj
Mwxts+2X2O6LLrjKhanbyUE8nMpOGV1pRjV6qlvJawMl3ExlbuB/bI3FvXwrWJUrTYZqOjhgAEKn
u1qLDpoqxUCUiMUqsMNmNuw6NjejOflBKJ2Cqd0senXoVZEX+lmObm2ZivzW1OqjLILgcoZr6QZg
44rNqP0sol8Sr3fCfM6ubVHRPl0Aj07SNj8vP6CocJV7sRe44w0GtXcdkI3cXiErYXu3p9P1QFWQ
lUaqVPJUCe8I+k91tQ3hfvkXWiSWX1sbowJ9hxQqi3BAznp0G5cv1Xh7+YiwHibr36c8M9gesl6r
DPWlMBc3E5L7wqrJKA0P7MJKWDRAosncIcCnMuUphyiagmEsi3O7F/dh7BCAGnB3z9MdZFCUPbCF
tvqc/OJGPeL3aQ+9tkvl8r0xSnUBIWx8rMlV0C3Jwc8bbAmAMvUzZ3i5vJ3MRjKKRCigSCoGE+gh
S9Ga5RovJhX9ecWvDfB4DrZZ2Po36bENuMk8E/SwMkdPW7ZJlMHZhepLtsMkjZPcG6DoUrxqo/Hq
w+SgfdrI94XRb0s1asNKVEuScRKCF+DcHoMtKd+EJ93jbCILprxeFXUoF62Ami5E7IB5BY7i0Lx9
LpKQcamGeKui0gYxWpohxQAi0OUYR9oS0jH1NHgannrcHhDPFnUFQGvUlmOGHSSv8+lNuDTd9TtS
zOT2EpjHfvW1qGNviZo+L6GKUYcnyc/AAhJ6KcptsoKabeqOB55TZLqplT3qEdvN+pRnC469UO0G
ObO1anI4h4K3JOrhOizxEktygceHfejQGVGdGA8DC+dddsUDr9TGWxAVwMqwbcJZz9QXMziq8bFp
Hi8vhxkgUZlETgzOKQzefMyIi3pqp04elZc63VdWb+fZz2iM7XmU7KrUt5eNsUPkyhr1edqq6jBy
pysvSNiKhxZkBNOzvBOtt854fB9y+8bkz//kLVYGqY8Vm1U3q5AUfKlmoDiXzqmUTRf94CyL+ZFW
VqiPJC5JWoNgR/nzCnbRIrsOU09QgL+dPEIoMfb+MG0uW+UtjUo36q601LKYwdWse4Icu9W0W6aB
c9rf4uF6A0WoT0kGihSKZWDIR6TOR2xUQWAt6fJKgLDBbAe3mAN3ocO3GQ7dVrxJdyYm3RLIxWCU
H/QZpFXwDw9W+tLRfwZ1cLp8Kqs5bwEiAmYEM+GnWLVJukPoY43dvIWo1OXd/fT4py1SJydVof5Z
N9nyKmytU7qtr2NQnYK6f09Mlhin5Ow01yB1iNC5q9SBLJEENqLrkt0PQI2QXnJ64s3Z0YeHXh11
eNq8NbUS1fpXSW3suol8tblLwR/E2UT6YlBm3tKG1XtbU+tsSPtiee33xgkfzlcTT374g1/KHGO0
eaN1dHr3xyDIOy0L+CWLLqLMejyPpVjhnAyx00GRUlucXlPcLv7JWRrrRJqWCuJYDUFMe8PkrJYW
LWIgRnhRvBKkHvioN91BO3ZeCc4jHEc3fL5sj3wQ+h5i3g2spCCIxkDv/5H2Zctx40yzT8QI7sst
1161W5L7htGSbe77zqc/CXnOmI3m35iZ78JXjlA1iEKhUJWVSS71hblOEFOV6ycRxOVEBqdFKjI7
8Y5FobW2YViRQEaG0bgSqXNWtIWu+IoPJywAd+kTK2V2B4gfUyuRwJMH9LdqyKDxJD9hsZIw8ytD
CgP+JIrtq5+1jjQa37TEeNSM/Fnzo/2gltvbH+/q3oFbXNikolirdnHi4xl86t3RhRK2XVgIIODg
QWMndRIImDHeGSvn68Ig9R1zuej8VsBhLrXJTCrONPTSChOGlZXdurBCxSh+aLlwDNv5lEZPSXRq
OkayvXKaLv4+FZJ0OeWTpueEk47KgNNiAHQfKENnhmCtNXnDZ8GWWV+Njkpy3nLlqAmnii93ktSB
sgVk3W0i7Bj+sHKalgujnyv+MPGhL/nCqbY5oEteIBXtBObvYePekj/r0DrohDDCq3imvCxjlfQL
Rpzbrk3Lfj5pMW9KQ2wq7VPVu7eXSLb+ximTqKeL30fogvfw+EDRzbGszLp+nvMHHcTySc2x7i7W
9yTBcnGmwbPjh3kGa6AX3BMe8gwcrWBMRbpf7rUT2PAGu74j4wrdZvx+e6UMJ5WoeNLVUivXjTqd
quYzlz5kI7FyPrNEvHZvG7qqslJRhCaJSQSxVoMYx2GwdC97DUHGZI4HaROCG01C9qMcqwPhQYck
DWbrwl21YcEgv8L89bbiRS+BAxezSdQJSdKuCCJyIsXH+BDc8ZZ/JM2C+U23ZQHECo1N6GPIbIgE
AR7OThjX0FVd4fc3+PsH0NBWUGwlhVxDNr6HQJMIftVoJz1ppIpxz3w8rh+UP7aoOy8UASuQOtwU
vJechQJ0EpDgeQyO0aEHSusgOLU3fLCmoFlGqYMTBzm0ygbkfWWHufJB+hRDheFIzI9IHZd+6ro5
5cQZuQNvlQ8S6NMHCPiB4WgXMmiwVk+HIPDQscCYNSa8Lk9mXgh/mVLa+pBkD6p2LudpE/f27cOx
9tlkQzdECcBEtOGpvRpTIQhRiuZPYZLaXaS4vc6b86gxwtpaliwt7VDbU/q6WAV9wSMPSp7IoCd/
TwbiiZarsWWRG6xaQ3oHrnRoc4BXhLpghUqqFKKqgnuC8EwSkm0CqyYy4NyW5Xlrt/nSGHXbjgLf
jJHYiaepep3zH77PyBbWgrRCnACMU/w1cXDYRFLL19yET6fvflN4VFtQeDDMrHo3mFAUvBhlybii
Qyl5rYi5RJhPZLwrc4jgswqEtrz5B/KUK1m4pIBWGvgqyRDBoX/p3mqbhA3Xa0jsIE9HqFfAp4Oz
NNjoIQEk8W+rMST6Lc1R3sdHcTTgx+CeG7tDb6jbsPq3ghe0CSo2xEE/jj24c6Gre5xxZJvn2wf1
62FCXyHQS4eEB1jNr6ko+y4KxJZXyDtzcPJDC2mnXePpUHnKwQX2MjsZ6nLM+jfZiFtWqVt67lPM
8mewWv+FlA52vktg56XHKtuuhaLlAqmQ1/aqNqe+NJ9kPjfF2FO1j3nY3v6KLBsk7C4SHkh+KZle
D/iIXeJ0SriZeemukOTN/2aGij9hnAp6XRhYCvdQTF6nfxtjRo6/FnXA7ANqSTz6rvkl5yD086KX
sZIhM3nO41n8YSwD1JkpJz2O+xHpbuAfSv67HAuM63Q1KVougToygTqCCaeTISd04EurjMz4oO6q
J8KNlqNIpZ30DpTzrVOBkbi/402QJTHmLdfcYfkLKO9OBQkzaCW8Oy2SDgWHjrejEO1j8b/cEUtD
lG83QGWWBVBFJ7H8Men3YerddrjVlzKqfAjcqAfrVzoLqJVIcdGowokkltMxtoF6hpIpGQcX/wHL
zeqHA04QGQqwggCnX54jUauiETz38ynEKG4n7fr4OZkZOesVKxkJqQDSYYIPmiek8XdpREWdBhpo
uMXVo/FcA4P4IjqJo29jF4CeJ7D4ALsK9Rreno8RyNdZ8ehLxYWOfQv79GtTUCBpUcWwD7TNkxxv
BzyMIkf+HnjaKXqJn+pdc2i2BNTHJhi5EomnFk+/Ng09EPikw20MORtv7Kwks30PPJ5H1N0/g+34
mBzCJ+01uQ/YHerVo08UlEAOhSIZDc0c+iIJJBW21aOomNp7Y6Z2v9Gs0knqv/SPWGwGq5sNmSWw
sSFdAwk3FTJlKW4AP0W4kY9GtfUfRTJwBNhdGluQXTryW+2xdIqDYIlm/NjsmePfJJzRm03EscDM
BkprSN5cOlsqc6Gs+CO+9y7agA3yu1iawQtYa5AxVpueBWlf+8SaipQYs40QmaIzVF6EINcooy4o
5PfF+C6qrFLJ2gldGqCy0rA1fFkvZ1J4xHT1Ido1mhPH4NMjXxAoHKC3gPp5Mxg332pQX9qlDu1c
o+AftsiGm685NYxvwW+Hu/LZABzIUjADEZstzitv1ndQEnlg5f6r69YAxgN2X+aR9V3uo9jEamR0
PFK9GC/PfaN8jJXFCLarvqLLYPnSAMbT6egXtFyqGDWud8LSJn9BAiSv2JIeChs0ufqY0RbWqJyF
E7JcKzScDPU4u/pO2nCObOevsksyZVY7g7jF1TFYGKOOYdqKJdfFWJpgJGY9PnDZthZ2WXyWypNu
MLKxq+lQEuSWS6OcVM99JdcmOKlyL1oc2NyzyoyOiRWeSSGk9PS7gZnRrp68xQopBwVqf6oNoNyR
dRj3yld3owBgWvs2WuUrb4sb1hzXukHckgrcEpk75ZENyKVLoYv5UyqrJgTYLHX4wXDItWqBpv8x
QX7CIq1tuCSa5wrf0QhN5b55DfHkDXZKYCaK1XxvwD2nuqXXfKhMDqfVo0A0uIHiB68l/ZDzOVCL
FVHIo89oPAebzDHuAg95m+gSGRbWlbx6uBfWyK9ZrDOJ46gdZ1SWSok7Tj3wvV13rrWCUa0gTn51
CAwZGtWqgnSKTjwaVA/GOMCO8eA/nvkf/AiYO7RejDG1BNUwb+/eesj8Y47OMyR91mY1xut0sGa3
+FUfRPAHVd+0D0JawT+PVvxkeMM2edBBJyE9jIyXBHH4G6ulM42oqfMSFArk5lNcCYm34oFw1fsP
rUuMMv79UenKttpr3AxVXZQX8nfVd4fIzrr/0ri8MEKdtYmrpnwgZw0sZumBkOuRHEI5asAsgBuJ
+KTE+HzrPvlnXdTZM+IcxN0lTLbDW9+8KBqgTSw6DoZD0hVsHezKc2agYdR0hdMMzaEOgjdZS3d8
L4Mohn+67ZFXsLCvuLzYK+rKGYtIn/QuIC6BM73DALEzOr7Jpp1bjY0GtL6R6EPMjEaYFr7SSnqO
THOQ9cRK8Ojcl0EqsZKhNRcHETbkGoGsQ1ZAuYUc5i1MwcWJaK4GtUK0tDlneoifxe/KCWRJkpWh
8G9sk4/W5RgcCKv9h6V1ykOgSJPJWhfxSImSO9EzDtCfQdqQQpxFuest/bnc+NvOLV5AiWbrd1Di
Y9yzay66/AHk/xdhsxVVPmkzLB+IpP3MYYAmig9CVTPMsL4y5TVhLMdDMOnCqVXHbut3XPU9kSVo
FMtjgydEw5eQcmhnV4rqd2haCP/hMY/yGLBQgmYYylXmh3wQPGXDfIrH/Sjdp42bsGqka9nR0gS1
k1US5WXTwsQcn1IR6LHqw5c3Yutlxk+NY3GurG7bYkHUtsW5iJIiWNxPevkgGCiaZ24xtfbts752
AvECAY5bEDX1qjNVK2lr9FGIJemS6etboIYY99sVCw+JJgsTdO+Jk+SxjsqIdPEFdzyULh7wHlhx
DaeyuwNvl4n5pe7HGq5d3S0VaoKQPAb/Jz1An4rVXCsi3u96+Ypyt5l3PwH2Bi/uYSzO/sD6kqvu
vzBHJbPAnGhpGAI7UMupGW24TLDlId6UGUbcyw+fO2ql4fyXzfuzQvKTFgdb9Y0ujXXUr6CKogrP
cu39T39f5S//fp5EqaEINe5s9J8j6XMKGBPC67Hxz0ej80ch1wal0tAY1e7bLfQmgHuuIQEk2Kmb
HMUH6bE5cI2ZoD8bWO037iH1hO+317j6CNEXP4FKKotAKGpVxE+YHke3fsGoB4iNDEtGg4rzMIZ9
z5p8XS3lLy1S15Gal1E/1Wh9d7vykL9km+6I+tnPct86vC1VZvvIs4cayR+l07ylUSp2ZUURdk2F
HILoJXJm4gSj2W5qpzsAE2Iqw7/mpf469hogQ18CBlctTI5LBbmYcOt0RmNV6T5WoKuDK0B4v72B
q8d8YYe6dnKhq9V6RpjMY9kMQUyltJupiUHhh6Y+4FBxolm3LV5xPdBLo17JaiyJDdSTSUSb3Ray
brEbmP2bf6hswnMcglrcz4g0CyNYr94Ii6VSISbWCkmCjgDq1doHD5EdLbPmgpX8rTrKwggVVISg
Ac1Ygk568QsVRyJU4kTfKkgu915ybzArDuunAapSAMlBP0Si38c8NxqhUZFOhpVvC0jzDaQF4KgQ
fyV8pjEYSTzWh1xLqEGZ+rdN6jBwRuSHGKVCgltHbh7ehSp4vhpsWLgZjV+3vYX439XBIzz7aOMj
w6VDHI8JGZXjYGsWOatp3bFG007faAMry13fuD+GqEAmSKXkpwrekYC316ZgG/v4XnvyMclIoqe8
Nx5yFrPL6p2nowelEn5fgX4ptyMfzOmYiCe/j4NjV5SD3URh/16nOsbjVMwP+vwEFY+iVhw0slns
yavJyx/z9Mt5kmQNOnkq3kVovRtver69vXXrd8PCANWnjlIt1MMYyLZ4G2xAQvqNuyvfoMRC2NLi
n9OGNeTBWhC1hZJYZVln4EKvmoPGRyYnciZjSYwto99CdRf2uRgawkl6JiQPsRduiTBl4al26zRb
UucPtrwLYUOXhVJdPQnAr6GVo0F8gn7taXURoBo+Y7tKsNAHh1JV7V7dJ33n3l7kapxcGKLipBCN
lVGSKiag0pMpctlbWJR7ufhPGfrCDhUq/VgPa5nHPSDxpRO3+zKeHTn8fnsx6z7x/78akMSXSZis
xqME0hTklcW9OO3C4OX231/Pz3UNRJl48gMvQ70z/HwQ4rnFBYrX8bvvkW5PgoBvQDJuhqf/BmRw
jC1ahZvoC6vEWRa5KyfLwww+l/k0ugR5KG3avWzm6ApkLqsCu+4OfxZIXdd1ycU1FyFMVG3gjPpn
y3X2FDAVqVcvFYNHJcOA6iOmZi9XVNSpKIao1Jz8by2YB4bX9If62j8HOxH4vkxxpNd8173EO+YU
GokKVzfMwjDxoMWnTBSjFIMOnxKETO8ykDvDA5HBwRG22bScqx9zYYzyloxvowI4fuwbWr9h85xW
sRmIDsMnV++yhRXKO6JSarKWQO0UARXt7pWDU2ZHzRlBNGKJNpsbabWDri8sUk7Cc0h7igZv+8IR
UQhNXfWh3CtgVQAkydUeBEbZcDVrXZijQlTdzt0IwCJOtdSlJgi73TJV7zI+9vCQdGWjkTEEn2wY
n3U1liysUgGLj/qiSUQc9d6dfs2YIkwJpP5YO4MtHrgdLjXvtkWGQZrXBHK9cY+CHI6eIm3VLPcU
tWLcaMQVrr0f+rykVA8sDHVH60rUgAYft0rqp6YQ2Xn5FtQvQKLfXslqRx4R8m871N2ccIGRqiI6
xNUv45NkV5WVHIWPiGBAt+q97PbfRi92DJvFrbj+Df8YpuLKwCdp3pFbppG7s6CPwOLkjPO2/g5f
LI4KIbVUa5pYkKsZLELD3eRIn8U5tKR9tgl2ss0dh8BriIrC8EJkanRHudd+3P7A6+HzzzKpwGJA
jz3qedSCtVGweznexFzgtfVkCumvYGIUZddfHYsFUwFGhL5Q1cZYcG3nh+Qu/o6OGWZcG1SkeiIC
B9Ey5lOHtUIqxAhGpaEOhhYIBiYSE3NQx6yezSZPPb4Vt4PqM0DE/0dM+/NJqSCjh5zexQU8pwP5
NRm6rjwD2R2hF64x7sdqHq+2qpdHhAovvab6zdBigbUbR2aNtDL7FnmCgnYg4WFjgUZY9ug5tUKu
Wj2ssInZa/Ma7aNdjzZPGGFI+Wsq2rrtoIxA85XRLK7Z0U8bKQTP6UkIdDPqNJCA1GbGq1bISpTJ
d7oR0r7WvbAkq5OMngVuv69qGGTgBpfzIFTNug7WE4e//YMGvdR+CBXnANcBkWYhXNDcE7bL62yi
xsbUYmN9PyrGNHUzBYSh9lTPtSnKu4LfT8X3Znq9vU3/h1doMl6kqoJ3KeWFUhrx4qRgn6RYjwwT
ZIfCfYkhaSsqRv4RJ5BzeTD4me0YhVZfKpU1TrX/OuN9eoSmX8gAVpO4RW8mAdcTtLMBnjvq1MuK
AsqcIsD7H+kZXuNi+JTGLeMSXI1nSyvUUY9j3w84cFEhgPMWuPvAwFt4IIXCSIlvQofAHjYsYdu1
/VyapL5zOxfBiDkP5LvCru/v9HlyhuZY6IF7e0PXTsPCDp1DAOkqp3mPFsVvzYrEIwTKaFAz9mn1
gl/aoRKJXvRrsTdwGkRPS9GKl63EiZ/rDxnpOwcKP9zwd4SjJfUq1kFkLZHKLTBAnEJzERVhqFZi
90IrvE8eucBUt7WT739fTJA+IcQc/WZmDk0zdlKmMgxDE6Sml75WDqghmRIPbcDFXKK/ynnFYbJT
h39jRbm1vAa1YdKZBHYFo+qXzxYZ3DGKnyMe6Olbyn90c8M6FCwLVMQRDCEZfBkpW+GM7uQQLjgo
FDsy2Mokq7ifNizFidUPiRkNGVOyAsqLlAsFtQa2ckhbnOSu8CTInuofSS+7kc+i/F0NKmhqaaoG
Vhydp87eNCmBkMVYmarHP3stjUwDxJlG2LM8c+WKIIhMTVEwnS3qMmVIjMrcr3o0rwnhNSh+UJlF
oQ/XUewM+4JhbWW/MJmtQhtU0Q3wXlMpYDEDJ2VkiCgSlKrT93zkWR6x8t0uLJANXNys1QwhC4Mz
JiDOMAfnzJuoMoNj+Gtyicx4DsGFOTaZeAoSfKkr4MIqfQVweVaroU+O92/ym9jWNNN/8d3wlXdz
J/fmB85uNpPHGvz7wiLeMk1+2mLBBlRpEk7FvQBc6xMhI0024KSG5DBuhgqlgnYDgYQa1IFQ3HNb
T/ctQEPBlVZtxH0um8xaBWsDKH8KFV/L4xi/h4yxkNGsLAHNLNEKni1tl+/Cnf/0HwLN8vPTDejZ
CDq5avD50+Q+016nNGdkhmslNAzl4JzwBDsMpN/lVw7UTAlLEW41PVaDXUJUDw2MbbrP36C3/Ji/
hlCwNlBzYrkz+bv07oLnA+QC4MTSr7CFnDCLSQiwztfXTB8Im1i7wb2h3QUH0cB0K0m8h02OmMcM
rmuRYWmbCq5GHYJ1HEhK1MZnDNmRsY0IbP+6OW1jzNDezgHWyoWE0eTvlVKhIUjzv74wwWcnjxE4
WoARtVCC2v2XZwUQ2YoCKgroS2Mi7nI3tSblhLrSyGNY+yTfFHwK5gzy19KK/jUpKnqJF8aoz5jN
s0AYwMGrMINuwO8tNX2//e3WyGAuTFDfjuMLrQGeC5wX77rTOO3BP7ZbYSNpJiF1MsDijjafw1nR
drbyu3LGLHTpVRCNYByTlfB+8Tuo4Jv70BAscgyBVq1o6VJlp8nr7aWudWZhAiMwBFqvAm57uXXl
aMyxX+EGGV0Qmt1JQFbJkqlsoB/s/ca+p7tpE07MjuJaAn5hmRyXRaBVhUE2wNKNbPikepNT7SrP
3+Z7Qos/HwdbwSdlxbW19tSFTcpRMw0Zf0Omakc32Iw6WtDyVgRuYbKnrbgPf1Z71iT7GjTwwiTl
rjjyYwRiUsAdlXojgohViFO3K1Sn4JSNLoJW2ygeJGHyilBm1GxWkivMAokI5ch7IHxJXR26OHWA
k+XAGve5BaKwCbXhKPrG6ayK4tpLYGmJvjC6BINHswo8dXwgWULlzb4V3yffisGSv1c2IXiLnWo6
aHY9mCNDe219V/+sk5aFwkSaXEk+EOpEhuora32MjuBN+pRQ1kCPesuxXj7ET6hr5GK9lO9OkI6B
yigsgh/Jg3gLxoz8F9lMtri3PN9RmA+OlYQIBhUdMVYWJExqXx6WMB+1VPbx4KjddKu8C4fuGDjQ
HVFf5jvjRGa6Uif/2XyAH4rpwSv31oVtKiPSk4Ir+oAXwRDVOTwmyvytulWfiXITqHIZoETWQimf
DZpBi9QMxoJsK8QPA+domHHQOoBpkzdeF7zb8W8lu1qujQZsccNcdQYZmZPTX1zTWoDt40CyGDXW
6oqqyIPyGgNTyHjoRm4LNSoNdTeMvD/mW9mRNoVV7+fHrwCLYTiB9doR1xxUBDkUBIQV/Ga6tYZX
QSF10KQ6Gc/qrqut/i+Y1rwjpHeFKbukXhtCwYwHAoeMOEGRzpFebn/dtcqSKsJdMfiISXwMkVy6
bVFBN02cwD9D4m3iFEckPOGXCGrqDBuOxeK2dl8uzVHHUtNiH736WTgBu2Wqwisnuv/jgqgLZAKd
TSrXHdps4JTkzMasoD+N+UZwgEYui9NiLYe7+HzU3ZGHghYpBILmh/xz0NbvbcvtpM7fGvF8DCTY
riCZHIYfY6gfJ7XZ3l7tWpPjwj6VB8UyNHrmGUOytd2GdgrlNtkq3fQeEucPwXa+A8fga/ZQYEgA
MvJuDvntxLz9E9bOJ9Q1JLylZWga0lOO2TD6BThuUULmTuq4KfLvWsvY07WIg/qDDhfF7Cyoui59
tPfbQJ8rmADNgzUUkZlFr2WLKBe+ypjtEN5ur2jVR8lsE2l688C4XprrMlWQpxzoLX7qTMyJQ+Xl
toG1MVxwNP6xQMXrLslELRixoNYlqVW5FV8lcDXOHwakaweUqmO8obtt/y3/LzMrBggqULyFrCaw
0dTijC5JQS8eCOdUVU0eE6FaDmWe4ZGxwpXodmGGWiGoHEFzzkfCmXAWEhGgzIos6XGGZAgBX7DS
8LUwdmGPvpSEiSsVsixS0xGtzAkhHyCbzSF3JvZk7e3V4WNeekidyoUyDqFwrtBalOzYLZVjdNSs
zib1zLo4sBqJa6n4Yn1XSnh61vT6WGF93a5zMgMieMKm34vbMIVGT36nb9JTwBbVWDnbF1apaI3J
yWhWQKhzbvVz0L5yIyrFEesmZBmhAraYVUM+pIlwjrPvaXAnqN/DmpGyrN3uFwuhwvScSyHf/N4w
IvVKisHtPt80GP1uPf+JNR+zlu+Smh/AmNAeuuayjdoqL1OQ855bl9/BITEZQ6onqt25ulk+8RuW
ih/x72W6qwOtCGMq5r1RrLnCofFGn4d1zEkk3QWHSuLVkDFnKzLSe3VpRqGBCY3SSBi5mJRz5vPu
qEamlLSHOGThEugIrAOrC95HYB8MSVFRD748X1HLc1nHZ6Q90rzOdgJcApFmj19JfcT/+Af0SlcL
oyxSDtIEs5T3POpp5WfyOlVgE0scQMkzNF91CY9PlA+sbsOa7L7aNYzP6oKOsjDGTXG3kV+1eGAr
tR9nVZeKJxVFEszqu3HSmTlmLQYNxG56a4U91EhYo3dXpwGf98IsdQdooLmMx6BWzvJJ3PXbFIrp
/DMYqsE5/48Yd+hw+WUPKjmYXgdiDQTPl8usMr0cUgWQ2tYuQcSk/4TWnS2bqpn86J9yj/VV19e3
sEd/VrGZu7jE+tr30VZcZVNZ5Udvie/NNrPBzvWDcdmtuCtoSiQMC+u8QPgWLtenFVMxlqj0nxKw
8CGNHo6daukPpBIF8DAMb4Jn5iLpNx8+6oVRahPrsB9SvRaks+wZkAQiAokzOJ5lBLTAZgmOrRwP
PGvRNZE0EeoZdJ3C5wQ+K+JUPbVpb4LC1KzExi1ywb79JRlm6CJFCyYNvdVj9WQY2yDei81GjF9u
m7gKzV/f7c9SaGeU66rop2KWzsYGCjQ70cnv+w+g2F0NFM5Q5ahMFmBszR+XX88g/rM45kM8GQUX
8NK5x6QmBoG0j+hb+NoNeGaR+4fv3ezt9ipXPyQ48HSQqZMaM+UcQYNLKc4K5aQUiocnCqRossGW
fPX7/2aHSrs4oa1KyItL52FKUTYSK3vSg31cpr9u27l6Z5FdI4xxqiFgxgFdictP2BpK0yE8C3jV
qR4Hfx83s5e9CFAzYeWSa99uaYpaE1qd2TSHtXROjPfSV+1sfMjFmOHpVwkrWZAuKWA+01CHQgWQ
WpDWhgk3RMpfOBVIDu3z/WiJbuoYDyxYw1W5nLZGRWCjEVQuqicRwSLYVLs2hNBVsifTRPcYarCI
zpa0m3f5nWjXRx6Nw3wnQHd4MMNvjI1cC1sAjQhojuM0q3SXd+a7eBrx/2hE+B6Ak5WIsWXCFapY
UmcPDWocDIsrtw++9N8WaYxTHxVhmOi9iKdB/DK9Qqt3E1kBAf7p72Dh96KP/2KQUEqTri/6vpSv
drNcVBpAOCepM8H+lTqV5WPyJ8is4Ifu5qeAOY+9GmH0hUnKZ9H0qWouK0WoqKmQjUF5l1w+nd2+
SkBM/wO2Q7KGi3wT0w44JIQqC3gkJLmX7ltWgMDmCC4n8agfeUuRrPRH3QHRHKOsY4+Wep+iTZA7
yk+OqdtGF83hzEvbEvV9+1Tpglaf5rNWvenho9R/G5RNN/3bwsZvMyBvJzyLGhpnl0uMp8nvMj1S
wQ4e7aWicecsvVPC+d++TWg71N61PhCU6LPO5/YTDXSv83xbmuzPzp7Bmytj6M/61/4JLD+mtqCA
BZAKhlYuF6ZERopnhDwi9AypWf5IkY3p2LMWWGOrfZyYUijXEZWgHyDCKmvgChbp+s1sKL0eZ1l6
CvXt2D4b/bmLGR2Ga38kJnRA4xBW8PyhAtyo+lmk5H18Ko2PWhjMPP3WyYqph7yDm4MVUq6D2KU1
6kJPm2GKAKyKgUCYMHjai2CXbjfGhNfJ6Mm8iRr/7T0jf/DyuF0apHxxKLKSrxo+OSXlvhm+z4Ci
3jawcsFeWiCHbpGjaOU4ChPSZjy5wh+dlxwlL3ggFNKlpTDmBK6KGRDTvtgs6gArTYHByUJJgHEl
XLYzZO/eCkve9hC1zO8kpw4s4zsrYV77hCiV4j0JDSpdpS/cfoqjvpr1+DQ1HTizfZ13ilZjlvau
bxtRVcE8ABZLGS7/FakX31Gv61gPJiNDPV2vzdku77mnzKodHK5wk7nTG7O1fx0OLy1SzmgkM6Ql
eBnOCDkUwQ32GBjAqLlHSE1RSdzlkVU/lt9Yndq1Q71cKOWSKOInXden/Ukr3kVwWqXFh5qwiIRY
RiivFOJAroYOa5uHyuzkO65ozDJglRtWrGhARUCDDDVmpCSUP6ZFOkCqYxqRIZQAfhAWk+ioOKMl
AHaN+pDTMnXL10xKKBERxQ6Uk2lvHCtNJoiM5MQ1uzw4NOMzN7KWteKKKGEbZDQRc6wyTYSdBoae
CX3foybke9kmdpXqTbb9e8HhN2KzL1pTfGJEkZVDdmGSBM6F9wtVOHFSX7en+VPGxFHkjG8ttKI7
QC7lQ+L6d6xTTe4qKjBi9hJcGCAVQbZFP0zlXGhFsYGDTDtydeogndF27LrXyhnDHDc2CwTPK1em
MIWNEjRNfMogZVn6st2ovRP1QCX5KiMSr9xkS1MKVVvWI5/rqhKBeFRjM6p/dvFDxYsbZYSq6eAy
9ovsB/X5kBijMiMBo6hdEWRzPvg29LkO4CLa+/jSeBjOhd6WsCufxI0R//t2I0L/0iD9wteHMAz0
smjOyjMHcrUGyU6+r1NzAkl26DCnN1aOwIU5Kk3NigAiHnLenKV7kHI3JgEF6bbkxeh92AlqQf+z
ReoE5OiGRWHWBKdYNPtDR0hhwjftlL8ScaraSn+2LKTeypnDGhFG8DTGm5J+bgR8OEyhUbTnvq/c
pus3Sioysiu6Afd71/6YoLo5uDv1WYh97rtvGM4Y7Djw8HGcbPJBidu7MYPp87ZjroTHizVRKeoI
cDxn8Eiw5si488fgLhUnFEd5+7aZ62MNkDZCJNhZkQpfjbfWmjwip2z801B/dn1rlvnW53I36lnj
uteH+tIQWe8iLvJ169elOIvnvpmszgjMNK/MUlOsOXloirfbq1p5DeLBRyB4aO+pgkI/kCo+0Mqp
55VTac/viisAi8pvVRNo+3/UfLuOwZfmqM0yfN2H5FwtnuOt7ymbHgws+V3L7Fx+MS9cBisN4gfg
kYUiOaAKdI4vdr2sh1LLnTitLTZDVraCzfd+Ahm0ahLKvZ93/tMgqtwhiuRasVQ5rHy3kQpMTsWA
kcuBod7NnQBwp5JlG92XXMyjPpdQAn4Z+WjcB11t7EuwL7hl2NhahVHnKtdMYZ4zr4igp5wUkXKU
gW84lnrGmXwchu+39+7a8TUQFGPqEw4J2ItIpSLllPjpFGTK2UgxYM39aDhA3/SX20auI8blh6S8
MZO7bKjnTDrnOMdGAcCpykjxVyxgahUyjsC1QF/r6wWw8HdRBxZq1jXupGv9u1QjM60MkXFRfimA
Uf5wYYSKSgbkpvRGbcXzGOQP/VCaoopMh4MCTvIEWTnHx1w6wMu+bwlVCsnZxuz9lw68bSJmlRBb
uOZZnWpX7Lp9xMneHBRWJn9A0Noy8p9jndgQHv+3fXFdg3Ih7lvgbSChJunU/iZ9k2WB0HGgagU7
vL4jr/3WnD7nHfg3LPYNuLoRf+zR962Mfa7CsRLPejh4cqpvDP/ptjOteCwh61fJslRAQKgrtkdj
oJP0KDj3JYpAEDDTo8ZKIlYH4voKwodbmCELXXjUVPc6QLCReM5StTXBhrGRpid+0gSzmz7BmWoN
MevRvfJORb0CbwKkfOAEQzylbCZpWuFNDFxL6vzW1pMKE5AiK3Q1yy8BgS2QtLAKliuX0tLqF634
YqUVaB0zNauE8yzrQGSqgmWAJm8eeTduVCbubcVByPnEYxWUdujuUMEbAnjl1Latj96c/wieMjO2
jSfZjER0kzAKageu8ONfO8zSIg1860OcgCKLpHOn21oX7+Ux32Ycf75thewNFRxQ3NJwwjCKpQLg
drl3de+X5djhDoy4/peeImcRqq3eSBu9iXyr03kGknflO17Yo3xF0PH04XtdOWOEoHgPeyRK2twL
29urWjlsF9cDtapKDo0BDQUfwjzG56SIh7qAVkaQz4xDveKDkHiEkDv0k/CP9nwjzpo6RQHthBeq
iqrn/H2Inua+Z4TwK+g1wuGFHcr7cj1T+apvZMhaE7bsyqv3ZCiR37D4Qq/wz8QSJB4hASAAdXnl
52rtS1E6z+iImcHdfAitbEDPNLE6V/zkzuMv3WwBgJ42hupgaOH2rl3hvSjjNB9xxUeGX/uyhPJ8
gJkgV3uDhGv0rdxM9/o9Sct4c9qkR+NHfowfWfFkxWcMkD6jzYTROuFqAk0rRQL7xMq7CEyREFWe
O9PvWLxBKw0t7cIMdQBiX+z0MEuks3JPpqByjAv5h+hgeIXLFrG/9k9oYIHhE31cpIJQoLs83ZgR
mmV5kqdzH3AOL4QPRTRuIIJw4HUW5eb15wOjD6ooZHAGtUP6fgOzoaLppcydEr52/ca3CuSTYfDM
cBHxKl5dmqHut6SXpDr2pR4uontBhvmOfgPkgATCRsJrMLJozlaWBQ0SoIU0SKuKV0okcpvXaq8L
8AoVsgaYEOyj3BWEwLq9LnKAL8MwHlB/zNB0ZkIWgIy1jbnTJCuzawx8bod+lUymVunFvRZj/CBW
St5qUNuBCu9Qbm7bX3kLXf4AUiFY3KaTNnRgFNWbc1mYuifYM6j47+vG+kx/TZE5Jmao2Mzp4+vL
4NIotZkDn0a6Ef4/0q5rOW4j2H4RqgAM4ivSRiZRJMV9Qa0oCzlnfP09Q99rYWdxdyz5wVV20cVm
D3q6ezqcA6F6txf8wgp7g+dSru3FxKQJOnC0no3khPGcBgnm0ahl9RP7MsVAhj0eImx0d7sAKyR/
Ute4kKczZam+7rsabycVLAoWxS5q7Owv6X4Cv1n3GG/5wGorcxqXApm8skmIPAXUQGEs5JuhWRH8
te6Wr42TgGXPKR5y+3cxFDGJtTxUnR76wliktgu7sSDqyZzDY26UHyKp3mM1wcRlbBsRrxl+fQcv
xLGuRZd9pRq7vjkX88Oc3pXy0xjzuos8GYxKat0BR0vvGtS2zdQONKvfJSf5sfqYProCRTBwzwC3
5bHg7N/wxDLXroThxpoC1cbiQU2eJGkT8cbYeCKYS4YMsoxCHyIE8rOTEEPD++b34fepSSBhANYF
ZW666udEVTaTphhVbC41r2roTmfzELlYnkLi8G3oLbEEtynPDldeHpdSqe5LQ8wyP1H1tDk36C8W
FtBYnfJ7CIrTCGm5DBwau74baJtx5jzcVyWjmIiZVSiOAXHm2rXC3PlqCH0BD/mlfG93fW6FoN6i
qLrj/UA7gpHDIxy49peY81wIZaxFwUNrAm5Cc9Z8aBVgKL37fjsOXElAvgDiJxE5EF5zV1xMwRiO
oxL2CHeocGfkB0l54wLXCRAjgvHIQ6TJYaSV1RkOq0Er/RNYAMTeklW+Tk674dUUr1u2VKCM7A2Q
MDS1YzIuTQukEfCaKt2D305/hY5p045fiUlwXptl9fgWohjdUGiJw6HMq3Nn9lvDyD5CpeU82K4d
/qc6YEUz6LDcFc0RYDNiwe8nH5NB5oecOXP/Wa6n1OhYhxobr3vkY+RdORFGKHPRCrVRlaoL8dGC
8k7X2m1SgFlK0jgF9FUxBCiKmNFGOYEdlyEoXtSKUKun3FReZCHa+XH81R/ml9tWfvXopdosxDD3
COlUUPjYhDh3bfJqSMPTmFf7xqg6C8NzVprwGELX1cJWsgYseujGWKDih1qZ5rV5yvWmsmYziezG
LDd9Ao6125pdlX8+NftHEos4rCipVIyJX57FiViFKntz+VGkx6n4EZuSNZmRe1vemmbYkEHaDwBF
+CbmJMW818eqzM1TNGUWys5uFBz0QHNuS7n2tlBrKYb+GQs/P9R9OoahWp5lsfItLQZvQNqr95kc
71K1/2HM8XZox/uga15RFXdHJXjNc+0lVvvRaojgtE2w4fxJVLOLjJ3+SXAqMhbOMZPOdlQ1gsEM
XcvhKe3J1r8JFl5yT5nd271b/eBX9VcP+pc4tkCZ+UVsTAMGyUI91p+HtJ53rWGEB1OeeET0a05s
oRm7hKyMSRnJVDO8HD9QoA2sSOUt5K065aUQJt8qa1lSMwFCKOxRhMUnw/lQsXsIrire0+bqbXX5
pdixhWAsx2wa2xJj7j3G3CnBEiUaqOzqXrFjrz90yM5JZOsBCsu/n6Iw0umNXZjuOJa9QtKmxEhp
gwHHV+xMOBF6W5a+kR1hn7pPyM9/cIyTvjJuGKfJxCE58jsy5Z9C+2Pm9ttghzUXbJD//sz2hXqE
XfHSzCxOgx6Hm+nFRiwn3SriBB1CWXpQo2IjgFs8NIp9XTV7SRXu8nbaC3V834vT7yIeAlFYBJsJ
milYNAMzH+tkg0IUwhTjpMqGgtdLh17bR4j0dCW4BgvvRvly+5SviiuMQObLyn4KvIkKCOFV2INK
YUQ+lihJ5CSSiFaK2vE2vK+gZhgNWecujnJbY8OgQO0j+pIfpc+eZehgzQBoPRhXqTfVIx8wfyVh
uzhYjbmqnV+ObSTMxVnGBua8owSzMGCnvKer1rzbeu3nqDAV4yOoSGuouFxelzkqxQ6L85gECL4X
8pvS7prfX234/HC/ZDBVsTROhkRIReVztlr3/D3dYuq36UHdaF4fAOeNN0t67YIutWLuo4Ael6yA
XPVzrpyunQ2o3tZcyN3rAuqlZmwZqawxviJlkAMegH34nr+LGuJS6FHgivSLigUt8Ti7w1daR/3t
+umnbExXE0MBWBi7MJJhl6Iw21I+4dNaWn9nhLkVCzUnwbkOTvQkf0mhP1+4UzmRIyEPiHSKpAcN
+FUE7D63r/X/Y++/RDAmOEa+EhRloMI8Rme6R8XIyrcUzIW4yQO34L5uGr+kMcZY6mKSK75EFZo2
Qtu7Ye97wKxyyuINc6aHOdGdcFLsKW6cVC6d0XgegtMwfkkKzS59MOMmhVOa/k6WeeiL18nk4qyx
xMgkd1rf9LkgNMW5ILqrxg9AKrSE8EEbgcEiyvbAY65dv/v/exSQx3xbM56aLB0hT8l+yvMe0l06
o3z78940IAhhvq6hCAIoKarinMiDZcoiUAca77YInh7MJ+2yIFaFDHqIQIpVMZoetl4a/LgtZFUP
7CyZJt62BDzClxeh6bN+zkNYqW98k6YHpedVOK5zCHz9hQDG7UfyBH6PAgLoszl/QGprAcjEVQ68
K8DThDEzRdLyygTYyCnS3pvoHBu/23KkjmmhCON8RSCV9RWKU+esia2m+SYknOIhRwG25quWWQF4
ibY4C35Cc2Vr6ngf4/q1caGDznztuEgqzPTUxTlP7eTeRNMIUxjasYrotLQzWd0bL2StvLl0unuE
Rx0e4pRb/tLAlKk1ia+3CtYfEsOud7mnoZwdWzmwNB8pcCHIFCdr+M7LmNduz0Iu+/zIm1ROzWHM
z0Kh5ZvRCM0XsRgMK1ZC7iOO2vBlnkx1RMsTc7+Y62RzRrEdA2yHImY17uSOzxQCJcIUrm9Nz+KW
O4HOk8acaAU+oNYw6/xcfvNDnCjlcyZ3It2bLgDSyytGrR4k9EJSTAk92YA8xHPZ9PGknUTtoOjH
WN6Lym/Xa3B+CxH0ZiyicSu0ZVmQTDt17bHT3irMSZGA8367LtZcymActt63chjLvXISkra3iqS9
n6MaI1naMY3LL/i4r7cd63UrDP5iqRTzmQwyR3qc4DNJzz2IxEEY6j9+zgX+nJwcD1TuTVu1i39O
UWbfUFOkkWymAgdsE1rtIzKOrfhMfoYHYA4//GdxjC8x5GQARzzECdvRo09vwfbB/AtERZffKqKx
7uqGGRhuw7gF5vjZJap0Ao36IDbk1Mx3mvqc12+F8RCYkcP5aKtn+EuOyiglZ3VjNkOWI8PWUFc2
7eIp+cvftq7S4Y2dg8TAui1x7XbRyo8KTlkJ/zDPzbqqx84AlenJ1LTRiUQB2UQhlXZtCL17W9Sq
RS5lMS/NLiAlUgpfwVCGvCceOL7R9e48/4EOqk6W8PW/yWO3LuI2N1N1mLPzoHiN7ojYfvOyv+b7
3LBJvKNCgZP0385ToR944UpiLC2nUQWZjaraqb4J/NaqzW8czdbMxIAVAvUAD8wr4Ok6atsxS+Cw
KKtXDrA7RbWle30j4V5XQAbgDZ1fD+NCylIg4yHlbii6TKrkU9rsMOJzn4+VJWVPStF6av1Vle/z
9ln1EUfBXugXWF7ov2ug3Ug7FPNzZ9ZGSwIqr6yha1EhAofnWe9t3y+dqHtR2tEhwuj5QRdYov5s
CAbnWq0a+eK4GN87FlKs4UmnnozuxTdUR9P3Yvfj9jehJ8B6iOUJMcY9tXUHSuAhO2ciFtz6DzF7
ui1gzQUtBTD+HBMTVTxh/utMMv0pT+DCq/iYR6WLhUteVZi6GUYZSTRQqKEJJyaoGDekp0TvfQNt
QVlvN6OgeU2AjeYW5pV393nsf+1N0JpEmLoF9/x3UBPsbutKD+uWfCaXjiYSlpKJW9QCSsFOmgC0
LSjdWLPkb4dk1qyhS9vNnPkNL2quhGlJRB9AwWoYbQYz/tBo6kELuhbvkTv1GybgZIooF3rCXwDy
weP5fsaWWOHVipW+8ApxKy0xLBIuZDMmlGtNUfb+QEt/wdYAiuVDplgCavGDM+za0RIlm79SteaV
l1JZLymZE23siNm5NK3orO31QyvZZWYBhDk4+h/dw+Q72ffb3/d6Pg/jTwtVWTc5qEoxtDOEgrfD
hmPWP2YHxc6t79RY4x0A65tigUFyEwHwYdzH8+pJo+eN7rBEsOPFhvNRSTodmKEo2+9nvAtAXxu4
YF7x1MlOvqogDmzE38YOxm2i2FD/J5Pd9ErSpO6BrK+eMISuinjChSfOoa5EhQsJzK3VGkRzqcUQ
bLrzDTt3olO/Ne8oMFQSW38ys8NoxLjVLAQy2hhMiHWuDugDCZh2xUuNGhPs9aHEGBu3TL/iAy80
pD9fRFczlJt+EEYaXTEI7gKdhnICxY5gg7s8QHBBTgFEbYqD/yf55oVsxjOkRqp0eQVtMVo2/Ay2
2JrekDu/s2a33PNb1WuOCMaJ5jgmGVAdYQ7X0AZtxoq2f/IVL4lCK22/pYnmtmCT1QOfEyCvJ3Pp
p1xIYw52BvO3YJJJPfWd6qTxo98HbtwcMKCYRa0Vdq2lh29T9pVjsWtxZimWOdNYwfa0nqFRrj6M
x2YzbnuLbMx9v/kDnBdGQ8a5FkRS0rrHXCwR4dCRjKQgCqlEjmNbyQIuzpEJ0n5ax2JZqv6p66f8
LYjU6A6VXl7xb62FshTDtlHR+e+B8UL9F9qO/RHwgN/VN9qQo/Vd8WuJ95a85ZItrVRvLqQyXyvy
ZY00aZOd+w/5JzZHN9I22aBTjHQaMfFfPPE4p2ky30xodNLFVZud5af6qJ1pz9FEYIjPUBIYbfUd
18GsutBf94DtODZRJ+R9DRWFbX0EdgwwF6W9YSEkOCa3nbJWov/nQAEhwL6YDRAPa3pK9cMuPwKg
FySWuAOSy7HfdG9cmMKVNPhCHBMf6jIU/GzukKL+BMsmQO+al9Dxf4RvPQUE+muyzNjilcGowbOZ
3P/dcKoiPfCFx27meIxDFMTP+ZFubPeHaDcc5S2v37Ye0fE6x7SXBo4FNmONjLQSkT6pp6K27vxN
6Y0WJmTvEtyI4MdnROeMPHIlMpqhiqMmSop5rNapQzTkKegpplUmCNuhX0RNpkIixXuKrR7oQlEm
NZZ1UH93JeamRg/t/0/oR4o0wTvQ1fCzEEOv5uK7DYOgAf3ONE9Gso8z8qQ3syOJ5ZeqIk6Yf7kd
B3jCGK8pDk2azrmangchsJvwm0mnPDFHne8LHjbW55jclUH+UuwzEi4U61os2wuTkp4FycIQumC1
vjdboDcCg8temqzskSCV+JE5+Wh133nFzNVsW1qIZ+5gXOVx3jdQVbkjH9GWHKIXcte6ySMoYVE8
5V2/lQEVBPaFPMZKIzOYjCqDusqGeDK4MgKr+Qb3eVQO3Ru3mrTisFGQADbDZ5Xsqnla5IBSi9Re
OmXV4zi8FtPP24ay4sEufj9jlW2hlZiv6gBfThJHb39mcewmE8caeUowmVemlFXXisCvVJu7Zjhk
zfNtJVYetxdKMNZeyxjlAV1BdBbCxjaVIyGnsahstXkJOskyTZ7HuHlomImlHbKFxQfNCI0yyCMp
UDhBIFaV1hRx1ydvHhvEMJato6Q9aFSt/tuANkRoV4BJMm3lWcc4Qg1eKi74ArVd5irLdAsJHAxA
7r4CciFFIuZmBDxV4DK9tmC3oK/GBjBXTgHs84T7Alg9yIU85sOJzZS36UwiDNcPbv5enQWLYOxX
/6I9+x8a+orecJA5TbmVFw9RAJ9H96qx2MjWI8ycyANIWeSThF3bYHoaw8Aj4V9SY7q3rXLNMV5I
YpKtopLKGOmWjMAyvJYlVj6C/VR4CVCa1D14gZ9QfsB/OoHDTUxWerRL0WwJQtezKfLrKIKTirbA
J3ufA0v5mHbTVqxtjporSeyFLMYh5nOuB3UFWfKmwOBct6GDQPJXkD45gPD3eEXole+nq6DUQisG
KwWAl7+8fHqtZ6o6GdJJTrY6bnkStJY5u8SMNhzFVoLohSQmMfBBJTT40hgCdnTGqtOPoXPMe3HX
OcEP1GQPem39je/l39eVw5G9chOBDIj+HJYnDAA9MjejSLUkUUfMkFGYx9Du7satjDyWbgPi6cgN
oisedCnuM+gtPFpZCOOc9lBV2aDTJDnZnhorxUBs3fj7AEygAnAvmc/f1FhXFBgb4AoAhhSLtNq0
USy3EhSlPHgznqzZhiIbp8DPCRxicY51xaVCz1/SmCuZykE+5gmMh1jIVgZXRrFjfjMAKw5Em3+H
7rHWL7+QyXzKWUzDTBmgYbyj7BLVU3FnOBr2UNItRe0Eu53L27lcS4qWMg3GdPUmrrXJH0J0DsfI
8pF7AWTfhONpc/Tzyqdh+ye+/EIkPfqFCVVZlE1EoiLBIFD/yM7gDEW8UkoLRGk2BY84DW/cbGzV
G/z6oGxRJ+pD3YgSGC55iO6Jp28FYDG+y7tsR9+zICxRLTRmX3hNqdWPqmEThihgFFMBbHWpbRIG
xKj8Rjqhai5hn8k0nH5M3V5o3aoMnCH5LpO/5ASvTvln0D7H5Q99mtyoUzjedyWC6su/g57P4tTT
tjGkdhDJKWt0a6z1TRbPT+KUcXwhTwxjw0mtlH2CPY9zVFfVoVSa4a1VxexnUksBb1Vh7Y4uVGLf
EyMWvbte7PFJu9KVanRqc94k+9o8JO3QSli6AHgcgF8vjy0zM3mQKpr2mi2QTd6q/EetypZkxG4k
ugImdvMBaxGAaNISANlNuSX1yPfLcJMnkaVKYMzzY3vWHk2D1z9eMy0g2KBbRCQs9+PfLv82E4ww
Q5+2BE3d7mcz24qtA4A9RN4AuoVuE25jV3B4s1Zr/YMLqUwUF81IFmqAi52n2hq0wzy9paETfw22
5UN/0MFAiKYCAPBeO9DzfDLF8xzISrRFWVYC0DCqGtjyoT9fWHKkKYE2VRX65qBya4YO+6IfhQKc
rLK2454zn7KuLibkgGyBlXSTHScesI2LBdmWOuV217Y2KEc1BeW+GkAG82uMAWaccYnZIgsrJWDt
4FzbNQcNbX/JZ+5tkvmx1IzQtnAn+EsU3e+SCi9mI7cAOA6AQaXzbsc+atJMbn8hkTnfwPBL8IHD
rGgvjCL9STAljBpzxu1Xbu+FGCbCRrMcpYaaa+fS2GUhEOO6iRfEV3z+hQjm8s7SHA+1CRH01UA3
qZMAfC6VLbilO/4cdonTvkROyasRc8SyM9RYm/B7VFWwiq9OG5EIliS6/lh5Rc2dNKbh+ca3usK7
0PvMHEJR+ORwTQKrpTukaKc5k1O919hP5F0+nj0S5vr7JGubafqUKGGOhFI+hF60Iftwi2n+DRdi
jf6+WxoyCUofSrEo1pAX76j1d3eAF8MYabOjpG0a58m3Er2WBkOY1GRuYkTyHvxaI0ErbRpcIxLt
LuA+n9dcGKi6AKsBvAtslTJXLIX7GusZ1Qf/pTqjhZDYkYtb3b0DvPbvp0KApve+tNM7Xga/du2W
oplrJ2d5LRbAOjp1fm8F6o88/HnbfawKUDCURZ/N+IdJeKJI0JMBQICnVL7X8gc/fL/9+9dK93jo
/BLAHJ6fFXI1yXWI3mf42KFzBQbqzx2dEr1H7qeiQZS1PwDEAbxQJgC9Znd/FVQNwR4wE/SrZUTY
Cvteyo6ueYgHHtDvWsXQWMpi/FUQAlCQ9JJ50nPzazU3lSOnTYpMVZitCGOM+1kA8G9TkuxJUPzk
zjT0aYP0RfvrD47YwF46JlDoMD27lBmmVa8PaGhA6fRrts3uRKgs2bmbOOmGF+LW4s1SGHPpdKkb
BSORCWpJqpfsTXfwwq24/ZMGE073l1KMYVadT+K0ryXEtXqnHmnrOrW0B9qk/7NrthTGfMoYQEVx
1HZYa20/puZbWXJG0tc81eL3s2SddVkBLwF0J6e83St1bqXyRu15N23d9v85MXZDoCB1G5QxlOg9
yZNtsm0P477Z1ZsUo9sck1tzGxRCDEAdsLerYfHRV/IBC6oEtLll6Ihu9UQDS2abL3Jny472XeDu
2q8a3i+R7Jy4lE/YqpwK8zPRyT0DNv5vdqpWNDNp+gjyUUBOgjgMHmaRr4aGloVCC2ef4CWQxKc8
4/XDVrIA4FiiKyRjSlYGRPOlBB/75nmQ4Lo2bvOK/tsWtV9LshWPso7/AUcRprNkDGlRPhUJo2rM
u0PUg9DH/4KFI/856h7S9rucPHHMYSXswxIUFYUeCiHPjp6HgkBIlUKGuDE2xJlR1JptiuybYCqJ
hyixcpkuhDEeyB9zI54HEcLK2UadyfNF1QmwFXVbqTVDINQAiEzAIsdiE9SS0PhZ0IP5NgH9JDhf
YrK5LWHtSWgSLO/LeBdhbp/dtIzmODP8TpHAdznSWqTUWyHuLXILHWvlguAa2/Lf9ANWEpoLuUyW
Rsa4wngQlupoa1SymhehtxJXkIBhbIVnYVN5pV00diPYgOPlZW0r+bYJCkDUek0QiZrsG31AHmIM
BSZkI1HcxcpoyWnrzXMLSGgewNyaKAO7ieCcAYjjFWjLnBjj0AkCTB/PQfNDMp40bOvUqc5zh2tX
GovIwIvDOxcdHSbJyaMQSyWI9PBNBMt8AItMXprcHjyCZeResVBNMBqO0Gt/aAD4EyMDALEHYRAr
U5gH3RgGnGPvtTvpAMJXpDn8dfrrM6RiQNkAjBiK+MnYiuGDIHIMZ/E0NcSS2rccRRMz3RfKmXMZ
rsOXIWpQByk2YFsAzn/pFrMmzbtUICIeR9E9bYsF+/SNLs1nz9zk4vpuQxblywJrlgkIasYF5yoJ
mlQN5pMQWuVRtkdsO2EE8N54zo7mvnoYDrxEfmUKAt8J6NMohVB8Mla9Kvd7eR4QMclzfZRd2k5B
L1135xq+P7DFLR0d47iwT0zUy3T4UiiT19SVXs9F1CJm+m7pdKD4rB+ICcA34iRPGciQRtUSaq/q
rQ7PCyyEACKH811XjhoXD9PNGGPF84m1HxIqQ1wpIBDvyVEADlUY84hSV2byQL23EEH/hEXINhFM
4zoBp71/R7xh4+8+NCv+ovBnZ67bb5eCGLPRNEGLSYQwp/YHIQFvVRrZpfgcFZlXCwam/+4EqbTM
LONc9WtIZ+NSML2kCw0loxZLU4+lU5ho1VYPYtyPWM9lS+602jJKDUvsRI23hpjlOwA259grqNV3
pQnMfdBPg63PxYQyqOxbki5MtjEEAJQivq2po5V+U6TJ2IAmSN4QcRhswCc9NHo0btQ6nLZ1Phbb
23edZxPMVZcGKWkAaog1PM2wsnqwVN6K5nWOcHlgzLu5gH5CWyvyKY6/aJViVf6T1H39b1owl6uX
9V4XIzSd6ujsYxpb0Xhp1XVYudCCfTaMcTIFmI+U4RJT2cofG7uwBVtF9dxCXm+LB57D4F0l9g0B
qoQJOzk4N8oS3+/i578Z4ssNjyGeYwJXqY+ugAs4l1HYAG/5mLcwWB5jyEp6dXl8TOiSE+BKgMkA
/KNoCXaY+PwKrMTYymzdVjfmTxNUA5ge5NYgrpPhS7GMO5IKWQOHDc6QDitKDj5aYdcALa12hTc0
XHDGz0DPOHnEZyzt0v0m+vy7dA5GD3bcZoRzEDcBAidxMjBqPGOp8C0/9K7olHvx+/S1vFPfb9v/
SmkHii4E04NYeCWsI4lCpIfwSrv2SLP+3ird5kifMRH3+bdumgtpzNc0RTn0lQbO19dFLIz9heqA
VRo/YrFy++Yw9JKVh62NP4jjfLlqMt9TARD+SGM6svS4t+YjxS7q9xgT+HeN5ZWE6+JUmSAToRMV
E70GB3EWAVAD7liAb8GmOUle/+gDAv8Zh4fUhC1smtMYFHOP2KwoXnWm5TJ/V3y0OqX/tif+jN3q
pZd/yWO8cgUeMh+YQXhSAUOr3gGNqbUlsFDYwyOCkrCvN3pszePmP6rJOOoAHIhzTF/AyiZJdqYX
P5TbdnACCpeaPaR3vFGk1eDzS03WbTe+pPZ5Ty1VfJ/y59wP7MrkxYZVL7MQwtx62TRbtQLrH6zS
2GjnsbWCOzph4VvdQ4g5FpdziKvfzlSQiAC6hlyxIxakLQe1watbOc2KGz8qbpJY6Kt2HvBSZU/F
zQNpKBfMcU0ssA+B8QTSeCDJM7de9QslbiQ8kcsPFJrkFHsssRN6itX/LBTQBIMWlkuJt7I1AJi3
hVDmxscSEFQbc5RPoS94Valb6VC6ujjYVYm3QfE8JMm2TsVjiKQq9/FEj07q8G7UvR2jjZxiEYRz
+Gsf2zRQLNKx2IhnBJMw5ZEfBtgPFU/zA6DSscgaeuVBfZqcFD1j3lOFXgc2nphALQSklqZiDIKx
rHqcx7EWwxk9HNX7DfCitexmKYcqvQgfAbjD8rGHnPGBegNs524GAmgrBGpAWwVO8nb7FFdNaaEX
Y0rFXIAfU0nEU01ae5BeifIHdxKFQ8pajyVTlXwmJAuN/GAiaa2O0kkK3EyzsJjo9NsstbHF646n
hMuWt9LuxjQBKvu4lqABMQijUpu1k2S2An0z+0Bhp8TBMd4hjgYaeRAXuxQCLvqm/6TvS26uuHKe
RJINsEYCSQO4uIzwXMABxJi3OEnPraPgeYERz1q00gNokwuLUiz6X7gNzVWhoB9BUQ4QlHBGl0bT
9EI6aaEoniIgajj5Dq7Iq1tL+Sq8BF8DVFuEHRddjxo8cyEws/FLJvP66jsl8gE7idvXWeWOcsob
XykC24x+Prc0sXIrLoQxVz2u4npoolpEdVjZA8Bc2ppfwERtYF/vsz7sEdX+7XtxIZGJymooDEXR
Y2Zhiv6SyN7gVod558fE3w7sVaokZbRS1b2CovwQ2eSp2kGdjfzlP+nCNvMb9FhyIgLgRY1fqkG0
Bpk7prD6gQyUFDFqTPuMjDai3/SJlKIxRZ9I/s/uc7IRPEX4PM1z4HEtfsX3A9CFVvkoV6WmMRYv
+HkxlUk6g1Kaukks/x16SziBkpjyInHC/IrvvxDGmHop92XdIyk8YYrmfZorrKvavXlXh++Y2W1c
gKyOe6UKRU4nfy3HhlygsOA9AUAU1pFJca4U3VTO2BECHcI34mCk+oH8xHSq5/NfTKtOZCGN/nzh
p4E32JVhGkGaF1W2VDuyG7nZ3fCoWMFjlHlYAnZ4e0Irs2nw1QuhzHfMgcwTS0ohntJjeGxSS8Vm
GV3U83+MbxRHVknt9px/xvP6hTc5ztOY+a5CX9cVMGXFk1h96M1jVHEqOqsfEF8PIBtInego7uWR
6mII2nPk2TjStrCIh+7jdt5gNh0ElhF3vJj+uaxHXkpjPqCijBPIfUvxVIGUxgjh/7P3WnzQ/mBo
EbjRgGCnnS1dvkL9DSM50zFDIwLfobEVCRSgKacduKrKLwnshmpQg0FC7n1MrMm11ZMfVXUc8saR
ZO7eyZrjQt8RNXxNBlsgW4EGMo861gPyn9Hrj+MzeTNaB+0Q4c4A34GyHb6XEke3VavAZAnW3wAS
qSMvurSKvA2BvKePA4KZbslYpMTiu51vKRx7zgf+XTNyurKgAt4L3UgWwSzI26QVKySUQm51gLGx
88fMLVDlrj4MYzO6NFlueCqufT+C/h1dpqRo34zht6ao1aSGe6bhYO4tizpowxm8/tX2rRxTQZh3
392OcitjXcj1FkIZ+0dN38zE4X+FYjzigIYTxiM6p76ng1Zc37UWgyjaN0IemlyYq7n8joPSFUoz
Q17vUTii5q7/Hh1lr/CER/2RO1ywZqhLaczDQJn8pNVzSFPuAmyemF60p+vTIvzKvyLqXE2jlwKZ
bzi2Yh4nMTWcbXXWMZAHt2w4WbupJXt6rFDRAkMtkMVbK7UL1QKR3+3vuWq4i+NlPqdZ5FlpKnCe
HVDV6+mkmd5tAesG8xle6UsBC6nMByzqDLWeYvicppGc2NEzgJxSjBbZae98V/3KEbiW84EnA/H8
b4HMNwSGW4fJ1H44aXeftFcPwQvdFwDEGbdGQAMnGwyWopivV859FGDlDE7GSA+FIrrTbByBYMwp
I619JDSuwcIAqAkVREaXR9gD/E4dRTKdJPJXjRkrPbI4Z7Zm9wsJbCiYx0EUiIEzGz39Y3TmXfbi
e1jUAwqeU27MHS+1XDs49OB1GdUckFSyb6ksqQIxrTEGMKXPmfos5u9twB17X3MdJnqtukhRfK92
Dw0h6LPZzKnlEWCxz4cUmevefCIu7TaGXOy0tQwWwRr1TFRRwUzGfKaxEgu0wsIJMJba0+BKDcBW
xm1wVFsr2QCo/NWwUnBPuwEYOd+CB+6rePVQf8nXmSXSJtCxmxgmNOQRr7FSZ/gCkkUgaOsbEShJ
mEAPvPGdYzlrQWihNAsXSgw5DrGsPZyy1MI+eP+IeHBXOeG9ed+inkLJqJQ3/s7eygikQTC2CKZ0
mUa/q2Gpou2rMswm5LQSOq/gmjtSYA2QJ7naF46O4qqSC2H054usHYSVWjA0SCbiich3mM3xd2pS
Ry74C4liFUoafhCtlKyCxLJdjal/0tNQ8OQmq+4HMqiuCMg5BzC6QOQicId7AJtM2wKZi6X2LXlp
zKDcj9psbNW5zhxMEMSHcSDxVkyUft8KsrBrgzh8KuI5OChFHHqDMQIPApumez8IcrzMpdzTA6Ay
mWkseDqqJw9xoaff9Dw0baM2st2oG8Qa+yLyACOj2sOcNI+aNJgHs0dmGU195ORtru10M4yRnGX1
TptDtFPSrD+QTC7vhy6vrarQ0h0Gu5ot8HDEj1FT46NvGM0uK9J8YySparXBYLpyI0Z3XeALB7HE
mUhzXdlmVVJU3ET3iilN9nKnjo6EtvIuS/XRrWZf2OWzIjpNiK0YYgbKvg/TeDOXWIhX66J1Br8N
7HasjU09xLqtK9Vs6ZNcvWttEIpWLk+dlwjB7OZxELnBQMy3FsToTof1JVetZzy40kzetPkcYOZJ
aawiyPHeA4fBsw7a6qMiRKrly026MUddtSQlF9xi1kAAqcqAMityLF/pZXYsy75zlAAgwhxDW/FY
ioggCWpDWcGjm4mVyVyXbd3GM26w5M2Yjxpnp942jrDRDrVmc9HMaH2FiV+ALkIEMxUddAbsqiRJ
xdEXehR3qbxir2G7LsBKavsINPDoWL/KWNEkuNBkq0iudl9VnMC2lhzg6ULLyjQIXDUQZ2B8Zdg3
oxWNsXG7V9NLPfNLA15dzC+Nm3/RCFpxkihjw3fomIYB9TNzxErUmP6UoaI2YTs0OKRe9gKgL1/0
8PCxK2yHz/62428Vrn1ZOn5DETwprRYTG8S6zvShw7t//ki/6t5MgUgeyle6+BQ//UkkwDwYKqOm
qGMAjX1vZWPchEPV/P1dNewMtOjRbKQ9JVKInKdu23Isl/75rCFJiLLYgMPQIhYVLh1kq3VzHzbI
m/8u3PdbOprNZx3giWH8sC+JqDsDwh4Rvd1Vm5aCroKallcJXbURFYkWTU6QPjDazIDg6booQtVQ
/mmYr2bbAWyPN1mzdvfwYPxHCKPLjHxLmUTcPWkgdtUXh6L+phPPbCenn3WrjbkrvKs2uJDI1HeF
SRIHNHpEAIihmFx6sZM3tkA2jSN6OYh2ZXV/25+t5K30TfyPikx5N9FIrHZxhlpJ8tiKL3LKg81Y
EXCRBDAa6amYC6rsj6dSjKxOuJPHH7c1WJtwuJDAqDDJ8aAjXEwn+Sn4H9KubLlxXFl+ESO4L69c
tFmyvNujF4bb08193/n1N6G5c0xBOMJMn4d+ckSXAAJVhaqszPd6H9w1IAFxlPvRGaCA9vZ5H3sD
nxCd8aUurFLeogZ9fBXJ6XSe1lLRy4HmwnaE8Gy26u7q1e01Mi7V0phJpY2JIulp1IUkTfZ3yY6g
OSUv3XFf8qxbJcroTaHffaZYvPQRRoAopEvNdIrxrTBbZ3f3f6GKeifPXJlIX4K5YsXlQmccEuDP
v+2SzV4kb3h8ZnGeBcMJScDkyV66KiAf6sjbZNu8WBGA4oE7P9zeUxYACFV6lLs0sCkD3Ua5kCxM
i34kL0Oo1H+0W2NDFBu/5nsbIpUoXuQqF3HJjKUi4M0I4yYU++jIFmt4iip6MUEXs/O0yDbfcG7c
+SmH1iH4bid+UGN+0YVFamex9sEoh3Y6NZMt//J3+So5pM8EDFCDLvSXeZc9By4P4sCq7KnLdVKP
bvgbKcsDfM94Lzqyk+2g/eSMO2GtbiJ+D4S3RnK6FqcnDYS4qeocV3EHpRunh98cf2AgKHb8Z8kj
FWaTOGubc34YD/KLRVLnBzRAc2fmOD/DDogVT3dG0W436F7tci979u95lS/WMpeumvI4YdZl6YBX
yilU9Z2VqG/KUD6oU+Jy1sW2Q6RUAbVGfZb6eOC2izS9sEhmYq5VpwTNqt2K9gwu2zfpUdmJbuiF
hdON/3oMCgh5HWLrsqnC29HlYNRtUz8U9fkkZYXdhaljGHh7cbV9WZ9tYYZmGpCHIIuBf0WIVWa4
mbsyeW01MKBm70W81qZX398K5X08PEzqTwHsvZzdZbm6pXkquQWDgGwONXot0a8ocsbGRW/pp/nS
A3QoDG5/b6It+c4DbbDw5cu9PV/YxRWJ4kbwzQhW1XX4MIJ6Dkm84GHC324/jdGt4AR4o4Bn/3mV
cH5/z7MzXNg0Memud2mA7si6Amf8VnFzTDSvdLf2ejuyRUxgahuAdcCt49v9fbvGW/q9fPSfNN6J
5u05+fvilxRWoSdd6COzP5Z7PGjd6XXeoC1kp6Qvm7h8QD/PIuUbmsZQxEBLsfYCgCu/cxGGOKti
XlMDvRNgK3BZ6cmtMFe6oFHM6TTPD/r4MtQbWXriHFZGnRacYChJyeQpdgXrqiVfascCNUcTdVpo
YHu+CwHI6UtdyRuRV3BkRo2FNZraGaqeyTiaHSmOSSvyJLIMGxRWCigLxI3lSrH3vy1Po+5i1WSl
KagwSDgFCAUyKLPWImlcuDzVcu7iqECsgti+FXuR2OpdAZNckYfu7qrYKhDP4TVcGfni8rvR/dYw
rEej1mOSL2L6B/Sy0ZbsIY8/hHkETTQM8M+4HmzKqi4qQw3Hw1K/hjS1E+tVn3lnkGzMlRsBBBUV
RAJiosl+AHHvBMkgGQwpuLjpCiiihJCDrtOdFts671Awry5u1XkGiAz4XTqLsZWRok3JhHqH0KEt
KbmzDRZn0f4anWaPJ/NPbo2HuY8Lk5R/Msyg0MTIAlcSzkb5kO1moLQMz1jvgZPyfgGHvuGcfJZF
ICmg5qSZYFSj2xVFEbayWKPjoxynX+NedVDHeo8waZqBD8eZ9oRtRuXAOJg2wXCjE5UU86oXakVm
2QcSgK95lY+OUeqPbRZhENQanjmrY4V4PJL/Y4naT7OsynbK8ahVnjtveMsBPUvQ6G0K29jJoHD/
nWLE0h5Z+SK+lHEpBIOBmoc+qG4pg8w8FKc/jLzg7CCrHoE6nAGqfU1CEYfKAFOzKqYwlaaTX/yS
pyep25XWy9ihWZe/+xGPLYd1ERbWaLTUkES5D23H+WS+In776+Ees+lIBOP6rM2eep1pRzn/kcS6
8Eu7lFf2+6gyVShyY2Ih7O12S+iO87vzx0OP/oE7kUGqOLSDWdqjPLNR+n0ckPY1kf2SVEdBSkZA
N5HTeoHqoKCO+pXu86nwGQNjqqyYuH54VqPBS5VGckjyoqk+4BICHEBIbOuz5mjMf9czt1Ql+GBA
TxWAly8PqJDlkjpoaI6gQH8OdITmpfTgQj1hK3CKFcxkEycUXR9SIZfpB0SipEYHTBqqCFtlpW3G
7byJQdLj5J/KGboLfqfqN5IH0CaCSgptRInMK1BLVEIk1aUohhg3GTxjFezyO6jSgj+atNR41q5d
GUq2IMmGI0MfETfycj/NEagO6BRWqJq9Y2udsKtdg6uvwbKincX2LAVoa7pEXEWt2kxFX54mDMLF
4x6iYXbCu+YMIzpGXXU0Q9HVAFD3cilCFAhim6rxqRfVZF2ZCVh5BF20yzGY/71HIaJfMvgNMNUO
TAwVWpMxrrOu9OPTUKdO7p+ibDeFk60mpl0AQTGGR7F9gpiMbeoN+mAipv+KlSm9csLD9W3AzwCd
jYzHLWEUpRzMHOlR62OQ7TTtMFavesFOfJ4deSW74l3ucN9eZAcv/QvIblHcQqEfHEFX48SzYWGK
LZrP48RDCiC0+hMy2KDgtw7dcO6/kgY+NA35zxBGwenSNlXBNuJQ7/tMr5FZqCB4AvCONJvVY/02
ozACtjP39t5exwzYUzEbgJlztDfoW+inKDQPolGfQuWhMn823eDcNsCo2mH+G4g4EBWbUFSiS2hj
meWtNCohOvgA2IIltYAg7+q8nY/NFnOQp/SV16xhrMqACCVA5bgh6hWQPktavRd1LTwlwSFVQU4v
81gr2BbAua+chypoBA5wFpi2SKXwpBWx2+WK04lPnI1jHEMs4tsEFeaULIpUM4/ak/FcvgSTC0km
UgMA2esv+SN+Gj+rh9ppDx1K51uO6esIa2ECG087E9LWxpUIi1EEXTRFGflm8UuS2aWKWmvkFFuo
b91nKCl37/PP/MD7bNeBCM8GPFxhUgf381UgMiGrY8VS1pLWpeK0NcQhGkdqbaAnLegjfQip3b+m
Dq9Qdw18IHYx5QHGLAna5XRgH6OwLOZK72EXA9ew6W+no4VgC0ABL5O/OjmULar7YZR9nAcFYGHK
8TzvcJzAY2jY1mH0CnfaaGgO2+jpc77olQulrFKZqF/IjV6lDQr2O1LYITzFBC5GiimotvLu/FU+
f2lNpdof+ah2KfqAHca8Bsf6Or/Ut+IzmQ32QPjPnZy5ej7DHgh4wIFvAZqEquRlTMyyTm/lGvZI
AkMg/NKaMEtxX2GsXVzaoa6kNJZSJcyw81f9QbJjEBeVnrUu3OCZ55qvKxDnVVng4MGYHu4hFemD
XgnCWMKp7Fe9O3m5O74bHuqOOxTlXS4gh722b2vUueyyZChjzeyRxdekIL8hgEITECfSQOLlY+wP
9m2MOo5qYQ2dWMIYJLt20a4Ghljy+Hk0xwzdhoPguhHHI079uDJ3f4uGyNzeNtNv4VmO5B+4cvhM
ajkzRorb0je7U/ar3AOKs4tddWsc9OMMwR4A4565npKc6IschZwNkMWA0ggVRbwtqRNfimrbxhY5
8eTBJXjzmhA0xYDC8YY2rxJOyhRxaIvHMu5WHmVZ3J/07rPUZ1uc7iZeUsveQU0CHlnTARGgcdcD
8tggAX0xas+6ZpO5GPCQaU5rF3thXe+gpLviivExT8fCJrWweupEcEpIOIT7dk/Y26t7EPe6XyNo
8PyV8VR7yE82xkOYcG/bVYAle7owTfZ8sacd6HF0Yaxw2fAQAfGVneOdXGSOz63GMS0ZEiCbAAVp
V5KWc5iUqR7goGDQd1XdlysIj8dgKe2+5C+5t8mBMT3jGUjl2xGHFeaQO6OdgMYQpu2oFULeTPP1
ZJhPWe+7OtgU55ATSZkWAEHFOwvQO6RKl3uIKndlNqLanxpYEA3fDmbONADr5FsLC5S7L4NCD6ay
HU553G6LWFv1NcS/Qu6gKStcWki0CUQNM0V046UuajmRC5E4egUQtfwZ6EA0fAcXhZtHiFNxOesY
vh7Q//MUGnBFaORfbl1mxqqVlGF/6nYzNKQJcspfaWtCxs4fQGbdbUXEtA0BpGEWjL7bSRKYpTSL
I5aX3Sv75jVztPtgH94TaGn4qGMqzbt9+K4hJhZmGxYmqatdFJrV+wEWWLujC7e1ivBanV3StgNT
ABR47fnV2oIB6yjyDv5/WS5QChhqRQmHfvB0ihCNmP7ukWq1+9k1Nh2GoMEN5Ui7wU2+Mox2OAXn
pF6/ss4L/jZKHdU+CRs5l5CZVBjNOViY8yPDaBbShWmleOj/cgikWckJdvjbIBWAZH9uWsMkofUj
2ADkmNgg01iT7kj2bG25GTrjKl6Yoz5oIrTGLGXY1J5w3KUg4263kHUqKjt/H1YZbIPD14VsAg90
wribMGzppoX2ungFMpwESzBSCydpcACRfYHq5qq9A1+Bh8bCo8BPnZlXE4hGQiJIhnPopG+eU1Qe
AxII2z3BYJdngl2SqP8DQmnmti6sUUnfIGRWpyRTh3vSRnYv20TPDbDfSgHJndtFUIchQ+dVayvc
O3pVTSVHljyfEZcQ9OkIUQRDnFfkyJqo+G2Snf9niTHKXbGKVrwKJyNUXJiiqipJCiBPpCjdKRBQ
dxex0GeOw2HkYxcWqM8mYDwmLGscE/VxRLeQiLMa99Yh3KQ77tVjHklUn1XUTVWCD7303jIqVlVM
cj95TVjAsx1GIu7KTbMv3AL8J7xcnX3VF/ao3RNRIwLZArJbFdJBYuCcyUkiJ3wKHKNwph/R++3N
ZH6thT1qLzGKk8tWgoRzNDdWF9saJkJvW7gus5GztzBBnXvfUDM5E4YO9XU9hDOxVtJZR1TSbOUX
mcSWebxDzEWBtZXgX1Huph9zvZj55aBjE2t/XWVHWf78jSUBqAbUjYZhQp2GF4xZUKIiDPqmwcm3
PXDusVv/UCEK5tvjKzrWvxNxlvaoiBN2kuiLutGdhMpNt4Twg0wtaok9OikIMkSbkH5w4wDLPS6t
UmEHXbYeYwmw2uJNjIkcp1iX7+cX+Mr6g1vHYCTP5I0F/RHQxctXc+z+GGISwkpbnHxzh5MPrhoX
MJSjeOxc1Kec4Yd4Z7nKn7c/JTl81NsOWRIGi0wMElyr1oThOCRVg6PSAMDZA2guviaYZRHLx0SB
UGNorG/bY65yYY+630owj7mlj0ik61UQPgciqm/+2yjwJuLIvaXXpYp4IquYYAKwnfJbDahNjKaY
kBj5ld0aP/UCTLHVW968ohrPueHXXJm44Utj1KLSJNYgHz2OJ/3RrO3Zje60zu688kHZxK78IHb4
jKiAedXRmuxhK254ABLmaqGSgqWie341ByKnvV9VjYSYE1j9Q9YiA40GJdkMlYYRrioVXUwPcREy
rNiAh95/rFKObZAGFaOnWHbrFm+yp91lAHIGe8K0Xq/zg/TH7aPDTHZBFI1nO9o81zMYeB5VSpmN
3Ul7NteCnXnNa3LooY5C0uzg6x8kSKyUZWGR7nLH9dyJvYDTipZU8at8yd1i5z+ID6BX87/at78U
HHjAGeaDQtWR76IsDi0iOi1rSwiTGwasShJ6vxNEs8ocSrstiAA7l4z0NHuSKmFYm+dnWYFjaZn6
omKntak1IVSVX+OKYPCaQxiC9TA2MCBe3sPLPmtccgGWCwIdPBJelLOu5RebdgyUWM+QzqybN9HL
V8BVqq6x1lCpAJZnXXvSrzBDaTB3JM2ZRO93jtXCPrXoqIyyMZnm7pRHQPSAWWNtgd1Uwfhj54rg
oLBAoane/1ams1w2VcerW6WcDTUiyT5mTYFCCd3gQNru+Q7zaxvOIlmxDM0pdKkgYHg9EhOZ9dS2
Yvo3iqhZ+6jLJFt1pSOo8NCd7Ju6sEY5xAwMC0o49z08Q/gyfTYnIgCZ7DEoU7y0Tr6eY5v7KmV6
o4VNKpMb9aDN6gY2lWP4YKyq9Wi30D+zCUVF7Fnu7+T5yx2ljk3btFk3Bwnsic9i9NmZq9ufjOzR
VQRbrIc6H4Ik9FItoUqZybsJbMFgD7MFkAVZMucCsJwctGRJ+UDGE0mlNq7rOjHpMO1witSXUHn1
M4CMe06awUyCl0ao3QIVbdYbekdihXCc3QSsOUllAw+/ttbNUXyXn27vHqvNpkCzFrBUAD/0K96J
pi7CqNPiFgVX8khK0Mi3vHmHyZhHHsKLbQsT6iKoBuHC6JaQoCVB3skRKZCLXgi03A91C+LgberJ
vsu1xjroQHz8xxq56ot6rp5ZYTPpyQhr/hoTyCGcpNPvxJVvD6GdBmhZcot4PJvk7wubWu5HkxiG
pBk1Fnb1lLqFQ7Qn4sjRMAL5D6oFrFCE3iz4EvCCgegddfy7pOoVpZ77U/Q2ZejNDvdT4fSQ5sOY
+AydPTs3nPInb3NZidTCKo3/b0D5W/oivmQ3BhArA+MMeBpHo7DjeTNkj7fPKNMYYbkAvbmGRjB1
8QTZGutKBrYslZN9bmhguAl1d6wt2Z7EubHD9W171+SUyFOh5UEAQxiMxKP08itmxdgrtY5xO9Lk
q/+UKi/wDC/+9FGaT1bp63jCEPbvvemXZqloUINUvOtTdcTsLOROvfBICGcGBFv7n5wcxsEBGhiz
yKArwqga3a2asrFOzZg8flPtALTIVpwxTMXZSUY4vTBCfsTiPlSx1QvyAHRev4IEe2DPd+MdITDw
v7TKDnfJj9v2GCdFBQ4XPUwoXAAvRF2GxIr8OdPQPRJyoBPm5EdralCqBrYT7RytGtzb5hgRYWmO
TnujsU+iNO7bU918jNZLP2+6gVfrZIS3CxtURyVVpDqSxw61xwn5j/gJrA7k+gAfjV5H1JGTh349
vVsP3FICoxIIl2JIuAIaGBNoko80Jgylpt6eGiHonMLXQDEmlJFn4mK4EH2A+hHUBB2zirU7fOHp
TorCjLN41v5qkoFTCvUcgAgobypA2KwrZ3jTzISiuR967fQp6zXnK7LCEoCWCEp4MWF0nQ5L1tCo
Y64mLQJFBjIkZWPcq/a0EvdofvNeDoya5IUtKigFTZCWaWm0CBDyjqBawqN03+xzL1pxy+SsG75c
F7V9RlcPRpoLDdADMxoCGGE4jE8EkKsCEB//5LLaMj8X4EmkqYQMia52gdnG7CywEp2GKXDF/g8z
AlFquL1955iLWhihNrBUZvSzkqo9teDX6IdgXxrcyUtGFAeUWJMBeELlDv2/S6/VKLPSJ3rxN6Qk
8WYRMiKjY601Muj0gwfqZ2V9FwapRVlyHmaVWOOyecFTtJkO5B3g70cneOifwh1XQ5L5pUCaIEIi
CF2Uq+6fLs5GVODEy4/y2pLcGpSrZHA3/pXtZTRygHrKuQBA9j0DYRWEg4HqUugmnF92U6sMqNwR
RNAKw3PmdliRKShedsJcngGngaoWGrh0GAjSIm1alfgN6VikPyzzrpFfbx/D/7KY/9igfb+pBrIs
VSGQgMf8xUC7VnA6ENJ1x3/QrOWsR6HOY6IWulD7U3uaHvU1nt5esitn1wI7zkO2lTx1I7iKsBn/
veY78nT4fwjQoeiJfIhKvFRQLVdt4uNtMPaeHIkHoHPdSQSvc9ft1QYcgHkUPAs6qHuy6km25sgZ
KsuOinBVZOLX7R1nbgIwxxjTw9scla3LS2nGLbSnlQY4xG4tFpltVoeuqu3bRlgvchSyvq1Q768W
Ws6jOMpwL18qeGLAmC2vynfjVbeh4CN54U6FWHjLiUCsGL80SqUtKpDNUS3BqAataOmjifcTmrb9
b9Q2VOC1dZDLiwwCURCFKzkstSi/EqJIQcQgab7BCXLwssSLwbu9l6wPhmwdgQDMVcDWkL8vcj8z
zqHF7QfdyYg+a+0gKAgIPDA8cYzU4x9pwbcNKmWGYGGthB2ozzA60HikUQpKpqPeOYQUVeCL/bLC
NwQSgfKXQOl21XlW/SAWqmJooYMkrbINWnwYMPOhTJtzJ1uY2/dtinYwfdm2OVg54C3DdTdAts7/
sELOLBSrjagu1kN7FqPtE4w+4eQRIHjxBGG8w+hUgHfJGz4ZHjPMLa1RYS5pStGqNaEFxKXcR5sG
ZXDlqcUzFeSodxFoiG8fQFaqsDRH5T9q2Jq5lUrtKYtCW4/ue03hWGB+I3hIOEeUKGWaU1kstEDQ
MN57qkJg1aZDGuQeQhLnPUqu/9UhX1gh61xcpHiIfEUD2gLPjORutMZdG/rrDNQYdlWqhyxJVmBt
e5tyzGHc3kDe8qgbrOt5qxUSDPvIv8ED5oz6yjcijvdj+lxjsT7qEgdqKpiTWBKEeY5SjVzZxVp5
wkzL7JSfhJF9+NFNPKMsn7s0SoWTYJJHsM/g5JOBtfalxnvxnUg/QV6nsMGfeA+AITpUXFg0e7UY
nQGHLpzwlThjIM3jPBUkwuDKJZvpjejioWMRQXAKNV/Hv+eVmZnnB174LAUJlUZqqVmvFaJS1O0p
UcEwVyvdqoiat1iE8KTZekqm3lszcDvNGL3cPj8sBBQ82LdlKprmXSP3UoH7gec/RuagJOD6Dwnq
YUREZT6gycfX12KGhIVNKpii0NGVgoLTRMb0JFBTCk8acnfo7UCl97cy98UKaVS91eRFPacWsabu
0J3AEE35o7Vb9Ceylf8kcHZUZbmC78XRT9UonER/sBQ0v4u7bHxpjffbX4z3/1MeOhKsWJsHHE5x
fG3UhzH+8/b/z/Qoi99PueRwyiEWmuL1pprP/oz2/WetrG6bYGbmZEgH0yMqckW6eqcV8pQYDaoy
4m7eQ54cQ+B/if/GO24LkvzeK9dsaIDyWpIhXdG8BAneuPmIq4X8wx5dQjf/V/1cX6EJyIXoM+M1
9IUh2i2R4TD6iW1WWjVLHSqT8tpfq958B4XEdf9LgkwGnm2c8gtzJ5fW6NOQd5lfY+T1JGhQ4UlV
u8y3ZvyaYIQ5qQ+turWKt6zzdORbnG/IusRLy9Q5mTtLDOrKHE/TusNoPdpwRLbGWE9ujfcwL1Nl
JiZLc+RaLCKsalb1rM8G6br0tUskeUAv/iB+YZ0PhSs8/E4TDv1qQOsxyaldDydIgZYNbW30JxPY
nFUDMhlgGC3POsjpijBw8/n8mUcHE2QKSjNIma+mE9JSDNQ8jL55OsZ3yyE1DcLUwZ1cYSXKS2vU
joai3PZtImJmctd5BM2sPGVbgmUOuGkeK5IvTVFZSprn4KQdQAccNi+ZsKsixQ7q49Dy1ICZp2Rp
iMpTxLRJ/amUa+Qp84qwj6BKcyAdeEzgOcOGdyrZ68LMH4Z9VUDRqUBWQnlY1bpqOEW9YQPCYwva
G+azjzmfT4lj6ooWe9YrXfJBNYa2lRtsQidd+dvmgN63MztgbVxVx2nDZexgOU+s6+8F0nLzyTyl
YwACTzizchs65XPgCZ5ymJ3aVjflq8ZzZ4zghiYZtCbAWEfgeNSGTjkUhsoIZzL5ZT76625NCNWE
nyNmKGU33Vncgui1oCJYAvDwhfgfvg+w/VTmNZIwNAVYoXkot+3R3yqH/q1FRsvLC1i3G5ZwVKCN
JREc5aUHM+VeSQXiUIZd/ECEItEgO6NBCRyEi8lgfLkLa9RNUHXQxU2jBmuOtBK97ikCnaLlkGLU
kNvDhmuQEQ8uDFIbGXaqWvQ5lqcdB8hvzpsS02kmiAkgbch/5fOsUWmrZFYhOtWwpq5rGeFgJuQ/
jgVtjYfWwTvV40Q79sH8/njUwSwSAVoMGSaPBog2klggRJCfS3/gLbI1N4mbmp7EuwyMTGy5o3QH
1+/mepin85UfkIeDeS97LJxKAExMcrI/EGSxUu6IHMPRgO6B4BpJQQglxctjWmlDlCEKgdNwG226
1+ax+tlv9NBuXPU8EmG5hTf8A7vMA/ttl15t1lthIluwS4C4MkiqCFIMSFwCGVWg6PZocXj4mJ9U
Bd0XuNt1tKypA5tMmPXJOnzSooWKMBC4WvjvWfCId1nYoI5pZZm1HKvgH/IPBI/VrZMTQStl8Gby
Xbn7BxeDEdUvLFKfDwLrvgYeKXJQMZpAwrq/7756T/KSFX9oh/nRvtdHT4q2VZcHeQBr/QdY/kjd
W9rk78hCK8Sk4Zivuek881IQiiwUTwCnoJkX2sBUmyxA/7jyJif+s7GlO+u+9Io9QU6iXOqlr79R
pNJESDopIMnC5A7dFFGAI0wFBeDpbvzs2j9KgVvSJseAeqNcWKCy+HSoq0qJAaDrV8JXZLn6Tjs2
n8M62mVQhR2d5EF24ye53ajvvDFV5nWHVJABXn5AU+jyYuDPYGJuAtK8nibbBK+1q0Ki1outMfJk
y1d5nlRkrBVZNahRybm5Aoe3g1yYgyQTz91v86OAYVVlF4MvVedUTlkrWxqi8lutTCKECYAxC9DK
gFPf6cejFv1qIJ/KCQ6sYAQudaA+VbTrwDJz6TITpagavCLInROd2QUP17HeRC/6KnHhLXn9aea6
zvw/kN6D1Bi5k4uXUKH2WlkXsKYdrX1yr6Mbnj+Hq/48QTCA01cGzUrFqTqwrp20MEptJq6FAQ0r
AZ0CNJdsyR/utcDYyJH5G055aYf8jsXi9NS3mgYAuxPosRxxSpxYfeZ8LeZScI0V0IuZaHNSHlIL
tLYoW7/DoKFe23KGksB0AFLWGR/NxktKO3Mn23rgBVaOWTq+5XEhFc2gIr7FIEaMG5S7nyr99L8t
7lwvWOxfUkVWKmYYqJpqe/II+6IJbTgXHMhojBu71onRB+FyrrDCAEbv/t7Sc+q7sFrgi4Z6Ag85
fpQQtB6fq0N/54MF9Um/i0dsJjfbZO4mxG1A1wmwJ5Dll+ckUcpOyycMc4k7rXNkL5fsrsDopoGx
v/Yzrp3xAMEQZC2c28dKGoiozv/bpbk7JaEq+zpRUBXQUuXYDqr5TrRUnm5/Rp4VyqFImmBUUIPG
jJ92Z1TvSci5Zcy3yHIZVMCJpcrKAxnHhCC2NSgSBTuC87TW4/ofoFyYx2OxaZTHGus4NccZx0PY
dCjlZ8DqmdsU46DVNlsNG+6kH9MfL+xRzspsZW2cC+Dm0v0MLkSQpNV31mhXEWbDcy8/iLVz+3vJ
bIto21qgZkPNj8ol66lojMhCFG28wav/JPNVzTo7lBiayRDggkMLle7hKP/oNtGz7qVrHvcQ+z5g
3hbcAQQhRf6+uIHdWMsyWhbjqcZs4dCCoQDpisbDYbHP5bcVEpoWViRd64VyLMdTo0uFVyrTV57F
hX17M5nxDfJ6fy+F2ssyQskhzcP+0+90t2lTV0T90njSgp+37fC2jMrNZ2Oa5yEL+s+5r+wxEN08
y9YF/P9tM7w9ozxVo0nTjKku+TRExibVDM/E9PW/NyGDK4LAuhgEeqVRYkRMBeGCERp3tahsy5GH
o2RV1oC2+rZB7VbRdG0A8g0y+vkXtSKKofc6Aku1LVYQd+RRL7G+ztIetW1mqqbiTF4WkECBUNXH
ND5bXCpm1lH7NgJq38vzXIh5kwS9ifGkZttYxp1e/ZFW73kyckAQKss/GEBVYTARz2oMs14aaltJ
BMFvnp+gz2WP6X6YBLtveyetB3vqQlu1vAyZd1yNGzV76MPIDhrDjkpMhkKiTU5lyC6abjLVmObx
mnFryZPbNZ095Pukb7eWL+1GAyCEDPpdhyD5wkHYWC3EPqfZFuq7yfxK45c++BD6L6uAKFWQQZgK
3OTxR9LO7u3TyPpy0AfEEAdowUxkhpdrNZEcpmOJ+Zx8CF10f+wQjjcwH29bITtGP5lMkH+gNAlJ
jatqWhN1lhkIKUkA2i1AEaB+JpCImEPYwLi9eKOAzYTI3gIjQzmjdrDa2k9rLEYDrFd9z7ORc3lZ
N8tA1BAxlk507FXqZuVFUGqdBJpG0m3udHBQnJM2w+vcbp991UBhcxbF+EIXFqnTKMjBbIiBopz8
ZJcnGmRicRSCP25/IFZnGe0T1I7x2JMJ8+vlOegGvxc0o0kQE5WPJnKmBLPV2Xq+J2/1+n5O7Cq3
A5dHMXitYwqI29IuFaTyTkKPdKpNPKaBVPjMSEfbrTSHZMFg9QDZUw2tzza20xNPWIbhTy5MU6cF
pf/Oj4MmPfn+YPf9ehC+LBDXDxvO1jLciQH6BxESxpaFSEnlh3UmGEFXFwnGuUFZXD9IgDZWQBui
6FKjJsgd6Cb/H3XZLuyR37OI+0KdZXPcDPG5rWIRUneki4R7TLzjAUNZ4IsLW1SyWGvBZMH5x+dp
J20FngGCi27vyoyQdvsfRG6XN5TAyocvjBI3sFig1UWioBp9cqrAl4iubeBFr0rtECqrdg1535fb
H5B1AZffj7oa8hS1ceDj+1kxaCiVDz98UgLeIWEbQawBBSxhpKRuuRjlYlJPeXwSRNf4yM6pqPXq
D069+YskqZLscs2tlDPOpgm6YOhgwpeBtYi6A3ob900oSxGAy/MK8nJ3CQA71Z60TANu+4axRqyO
EOqA0hd9FWojGyuuzFLBwZzCR0nZ+mAN4upuMV4vGF6WCJWvRZJ7ah+DJmt9s8zAK+ARHtbmAAW7
BG1ZQgOZnvIDT6WeFRAAVVDAtI43jIwa2eVhlM1BHORZUk7px+SED4KNaaq19pT/avayK2x5Igoy
I8YR0lIw54C3FzTBVACScn2o8ihsTqY/iDtBakY7zSNlIwYTBFuNqv1zllLpvQjVYatUY2bPJhgW
JIxYu4aVIfdrmz/iOk1dJdTGP6t4Fo+Vpafr1ge/cjOYvjMkrVraUiIUT20tK3Y0j6qbGGLBeYeR
s0X5KRTzASuHa1TBnkt9qj4VRbOUBbQPE3EE2s94NmtxN1aGB4TTBwTa3dv3mLVzC3v0l2rTUVBF
3UILvXqbE4yXT1//3sDy01ALqpVKDiy1Uk+J0Dv6oDsaF3LMPN7fX//MCLFwfdWUi3WKoVngYyZP
/RR1xwdnM2E5lQ79P2lNkt9Mf6TFmujRjbDtgyTMUH+L4hggca0LuicdGWOMfHcQPitZCx+CtO+3
/SQ96mUecqQAJdYPWH41KnqC5Fiukgo/AIyJ+2CTrsDMY2791QxKWRVah3WJ+drWA3P0SojXdahs
48NvNJ+WJ1WnImoQxWpdAwh4kkdXET8HM7dvnxyGZ7wwQD774rNGaVNXfiPVpwJKVuGb0KxkXhTj
nX7y94UJXVBwy/KpOmXZ8xR9aeGv20tgsUdcrIHy7iB5xER0ETSnNLI/iJpM/UeEqh56TETVs/4s
oKz0Jm98EKlzHAkjkbNMKNGSKQPEMDrtn9NhyjFVUZ+asMZ04gaSPbaoN7bayJzvxHJZCC94xSBq
SrJC3XCxgLRaEUOKUO1n3anN5Jc1xx8dplvtAqoznhjxhs6YFlUonkHCHcy/5/Cz+Gz+pPp6JZj1
aZTfBHmyJdPcBfMvqQR6Kyw5HpJ1DIm6Op6DRMmDzlTFUvC1dICHTNX6Z96WGznJIqdXRU62w7RD
hBUB24WmI53soHnVikMqVqdEB42K9EPrwLQV/Xn7QHKM0MVfOQjQGYvH+lSLeJgX2UEqh3WTlOvb
ZmSeS6acwxj2apb48/j5F3ajfRj39ZGwj/ZO0Nvp3Rnwc4zccC3uctBth3hG8SijWGtdemnKf0ha
HJiZikmwXjjN1REscF5l8IywU51F8KFcSDcb8qxNiG+kDk2oDaBoqm8J22Rtd0fU762X23vLyvQB
ssaTHlAcCIrRM9V+C0mEXh86dOSVVQXG4QxYZ8KWK2+GDXd9zF1cWKPWB5jrUFbEWr8y1w14fsY9
mX8ZVskAAPKZu/kukjjOi2UU5ElANGCQAWUFKr4lRdjPg4ChUsw8W0XrSOVd0HOhDeQQ0mEcaT7R
ZDMMwJmIm1m4EUjeG4OBeXikxUa9HfeQXABtZi3vwIyCuR5e+4z1LoSpb3tUlmp2ct40JkporZtU
6LPKHogwwEn6MoJuu3qQRjxmuEZ5i6S8s5GWoSiMZY5UoXdF0BfN+HotmmnpZtrwavgsMK+FfBFc
znBgeHHQWxq3gxJm4/gZbwtQDpOz2a3y+xwtO97AAQv3dmGL2s5iKns1jqfxU9joO9In7DfSGg1C
rgYXK5RCCBU3DmEA0ZRaVHvm0w1LaMGaeuG0iSY5Zoa5xKiXQwclon9f28LMxrc5al0CWuPTIGXT
qROjwm6V+OAnamyDFolX02Wc/6Uh6migwjNbUdjjWSitx6iyK5Rxf8NX4S2jyQaYNfD8pC5yGzd1
OFfQrDEPc+jKXgUwZO80ofd/pF3Xkty6kvwiRtCbV7q2452mXxiSjkTvPb9+E6PdM2w0bkN39nki
phpgoVCoysoM0KP+C+wQiUb0kUYxCfItRHjkgjk/GXIMmEQSqUTWr7KjHTPA+MIbYwZ5PmFSLTY9
r5HLilU6qB0h3Yt320Ula0JbfEjarjgJ1l7Q7oLpdgifrm8jywHXJqjbFAyjUSHGKMotg2X3YeMs
01aAEqo1f7tuiHm3ADcng2JUx+y0SPmeDCkMrdaUHE8psIM4iE+ehckWooiBKj43OJF/R38u9HsU
AigVUW+hrujCyJuorEmlbDfJNh4SaON6ptt/Wxw9tg0JJBS1mz8rTiCiOc4FPzMjMvItUG9Dyhbd
ZOpkZ7mYyZ3yQZQwesm78VFhqmGdwJExhM9VeWY5CxnsJNBEWKXPQxkkXayXLRY8o/ukp66ZNTeF
0HMchlW5Bvf6px3KYwwlGYRZQeWMzEQBz+NHd0bhqlDhyLYVQnFvS5JtPl73HtbiUCzH6dMw+ovk
5Pw+rZNMH2YD8SRL0TIuf5n9zpg5T1+mDR0EmRJQjxgYpwJKXGogZxil+tQZP+ZxK1vf23J3fRnM
zTNXNqjN01Vl6oMeAD0M+/5scINtksgeDoMT3Yp+jlmNoAPfHw+j9x/eiqj8E0AI4XE83z5JFOZc
65BpjU6g2RHyScB0AfWqAJMvSqDkB+mDXDF10yfeGADzJKwqCnRSmUN/R1WJrnv3s/eCzM7cxNUe
DRQJs9t+Vz38hRg42Ub68K9NUpklcq9GGwY8vv9gzlqnVW2CpQvvzcP8gws6I55xzRzxrFW2J6OB
rRozprjFTDsI7fAUN/mxTJWdrkLrYZHQ4FseFkv5aXTty9gZPIQF8f5r9kmQX9nPUijV5D0gHcpk
uLlaPmPC+7GQpoclkiNbLuPB5fgxb4Op8xgBBx1q8owSAMq+Jkq9giNB0M+1No2t/IpVbjxl3VPr
L0rdHoI+lbk2TuopHFI/bYdDHIBiMFDv8YjmZu/kOND7icfP/72XaUngxEgGIxfwLtdsfUOY6MuX
orOt73mPcaPCG7d6wYk9zEOyNkkFhkg3oskUCpQCdt1RcseXYGc4+ZHor5RgAhXueVhhls+gc4sZ
PBUMBxeKumJqZp019/Mp681jM0h2ZD6rS+cYEjR6uDGA5S94UX7MmKOGrlH+MgVjFAVpQQASAyCF
LZqdw0F1RYDmixteo/EyU8OzDpTAZD8lkDdQyacxSGpUL2RpYrHrMQ7djSbvAFy6yJkNGrCYZbMV
5g2qHdDO/UASBvfVtgBTrGwTrcmFN+5wGWLO7VGXUx3ViB2gPINwW/Ese3/oWqpX9ciPnpdH7dwU
5YqZOhc6UD/1KUiSf2Rw4yXV4C1Kvm/SmAMYZJQ4YAt0OrqBPA0swlTkjDszKsuyJfeh4id4yYEd
VdyR9tHw0E1/MRtzmRbCIJBomHnFnNFF32/pjAgoxbQ9jVEoeXFZ3Sb6/DDP0Cid4keMiyo7WWp/
/dfh8swqXRsD+ViepRpeyqSSo76CHf5Hdchs9duwsQRu7nuZyJxbo3ylnMLGHEhZES0fL6m3+TD5
1rzhrInpkYRuzJCIjCfdXVSFCTdM1JCcQnTAmg5uvGJrbIgUGw9XynaTlS3qgqviMIfv5AVyzvr7
AnJmBbIvuM97dzzihusAlvxxfXnMGLKySAeseG7yVIXg+DK0hWsVwj4GdMe+buQyBuNDrYxQl1pu
5o06ayJUF/vkWLe1H5aqi3jsx2bi5CKvt8P0i5U5Ki5GC4bOjUUcvk9FKxwSI45clDlip5iTjvP+
Z7z2yNI0AtrBoBRIyM5TEt2sxzgrUQDLXycX6mWb6oOoJwQEg/82Zy/MxISiiHfJBd9ZuAT5AraU
+ZRXkgfxjzBRbdGInOtfi2eFiotDO4ZxZaEoFGvPxpDYoeLOCo+ziu13n0uhMvUsivIOA5f1SZgs
O5S+aeIXZtPJp/k0QX7CKltMQ22ehRaHqfUkv39EdurJO2kvHlHDuOEhVnjrofwgMwBW0cN6Pgmh
AuDeoI3dt0EYeENCPDNUgDBjSZ/BQTWfxh6TOWquPoayvnCO639w6s+do4JCF3cVGLyGGklaCPaf
9KYXwAAnYAJ93C6Fw2eWYd5WkIsjgg2AC9LoCiNWwKAEKQX0Oga3vc094y7cJiO+mAEiFK/ehSO4
m6rHxqk2X/pyn7bpmWrMEAhNK4JEUIpqvxTQbKulp+snipH1whVRTwPATwZQkU4Ls6kWq0kZ8DRE
WhhVNpHZhDxfCTLvP5z7QW7zHsNMV1nZpIJumQAXqWegdNW6Q1O+DbnAcROeASrM1ilEGqoATUut
jl+aKHxrEpkTipieKANGhOuXiKvLlL/XY94LiRADMkveJ+Bnds3BUx6Fk+znfhbuOp7kMiv4gXgB
bLuKqmDaj8oplDqUygDjjKcEhelmBv/0DPrp6tt1h2Bt3doKHWLrURorFctKlbzeV31pukZf8oAp
jFYC/A0aLOBBxxsPNfbzCAgl7sac24hEwO4YvII26TE8KvvCQyLBy13I1z5/S57bIkteRVtTGdXC
MiG+XVexLUSDIw75DmVtu5ZfZ2Nx8jnxmk7zr28kM2MCMwepA+qA+4jUEoc4VSO5sJJTmtndByMI
iH2g+zU54xED/PxmECsdXBuk1pmoST50mUDKuz0pC7oQlCi2yr4GOwcvOeOujrpVtCWUxkJWkg9Y
juxlvpFAbJCsjSiLBaGtPHP2k7k8UPLIsohwdTFXaJnBgncMWPrB+LMr3LF05BHQczxUZFv/YUa8
78c8CWgI4awR9gW6GDmZlV4GM1y0JM01iKjV+zJ0QH/V2cJpymw9sGc7vOOWzckJu3DXlV3qBE5d
XdTlArudW+xa8CLENz/Lo+mrb9mG1wBmrZEInKkaHul4j1FfERMTWTegnnwCbMHWutYuzf+63wUu
CYBH0D3B5A9IW88Pn7YYrYhXMzqUsuROVmHrS+MJpeFd9w4SbelNW5uhrpSoS7RRjMX8JAmWY1Xf
kgCuqD2qjc6J+wwFIiwIED68YYGlRq/+fEGgdVjqtmgSRK7mKD6EEI5KoUAE+a+9BklzdH0DV96J
iqOG3hyDXyLhS8WxrgKILaGlgkoOAQGd/4ZJT4cmMYDPFTfqXvaap2CX4i3W7a1NskV6f5+/Xd9e
pp98GqRfzxUGb+Yyh0EzRXWlb21II3PubEZhHhu7skHdb70apahEVM0peOl8FXwuCtpFaI2a923m
tLGdbKO94Ra8XIHpOSuz1HFrJsFUxGEEEK2fdm3pl5K2VUsBD0FOgfFjsOTCR1eWqAthKcdWkoKl
hefM8h4zM6PpKATVGB+CjQbJv8TV79F82OmZgxn+9Ful26EGunSATQg4mdfbZK7cksH2IiHzA3nA
uRelEZotcoiPGiRvivqih7Ijdm/dYPK+LCtyKytDxLtWF/AQDNKs49BgvrI7qh5RqQ/vNXDYfAUW
BCdamaICmhWLIVhQxuJUC7V1o9ZtThrSY7xR05rXuGXegcBDoHAmggsIWu7n6wqjuJLkrMCchjfF
tplBHzLyodiIKYfXEkWY4DHlnEPWJ1tbJH9f7WSvjYk2J7J0EgVAGqHqMGJapIESbCK71088M79V
UT8AvSSkcSydWpwSiGo+1WVyinZK70B5EGrCnT233ofGzz0P0cjeTLTGYEtDl4xmsZjzViqTKP8Y
xwEv7rKNf+lH1W5eFUxxGP+EnJ3k2qPOvTQItdFW8P44ctS94iZ++pI7IJIRAKUER8G8rXihhhVF
IYKO2VEsEsB5KsLJc5Si8VjMJ11LKsfSRneSmy9wjBGuB9Jyh1/iXUJ/OLnIxnhCBk/IOqTYq8BQ
5RTb5HsGnRMN4l6z5HwBtnZulHLMsQmaAHoPy0m96UD/pWy7bQjyeaKmyOfiISugAylUPrGHkFJS
L7sLegTnNMCi1i1v4XBjBnfi+MpxfxL8rtiguwuyCmHwbukLIlXWHYnI1YDEb4HmIGR40A1yuQ0a
lneAdQRSn5hLBHUG9d20JNeEUgNcYvCLZ1QYpK2KwjTQf0FwM7uEejQJPe2f6+tklTd0jJiCXwWC
vRckQ0ZYG4WoAUZZRzFEjUrxGJriVqqiZytPEFuy7n4MO05OyHqQQZIDmCFoDkGag8oJhSKZ9CGT
IjBcNJiN7ACWJlyn/fb62j6Q+vQ3hHoToMSEfR5l3vNoqTeRgTq8GOHeCR/R8nICAOg1W3QI7ZBk
2NYLBI5MZ74jNfNqMxq20XGBqozZeyBt8NCFOiz0ZFAqOP8VCfgYhKSbI9wSlgUZJ1vey05zb84g
NohBVzfeN78hAJottmzZ5U/wQ9xG+8xReYGB5V8EoSgD74moQEsazLkYFPM0YEhOkpyoQGK1fKWX
tDJBE473tVypYw0TRKYSlc1NDQLAn707vS43oCXmpOLMEL42R31fqRCUNmnl5KSe1MCzfkLu1w52
+bdc9bLb+F3ccjkpyaVAeRSUDMB3jne9AiQklXhHqLbrraCRpjvYqz6iQmhDYcmNth3IWnkdYlZ1
DlcwbgoD/OAGAvq576S1nEJlSW1OQmQnzxOUw6UteEwHpzzKsV373U3o8nq3rG2VVBD3qCZQEwZC
7LnRaAwxsZ9l4Ul6qjB/0m/QdUlEW37q3fpZ3oJ+c3avn1TmOtcmqcu4LKZsqbIiPI2V030joKb2
IasgPBwKH9srtriPuRomjBh/tlAqAdZMKMEoQRqSGsbvPET61g0+VKlrV9srnjRvUPvkgmiZRjGr
rYGBF7VdOmlMYk2LlZgslQCAEJRqzIZDn+8o+9lWfcs1fmGIcV9iGFc2ReKxsEt5UZ7VYabWlvAO
JeD4tX0lEpihBk4Vwt4qpFv9p+imvsC5Wlg1vjOzVE7Qx21SlZMhvJMKKajlNhJ4ARsokRUO12dZ
BxOXJyTeCBPaRbGmbftIiTItOk13wYO5T/egYd9CeH52My92uckqI5aCTAQ4SkuTENgtKg4sVhOq
jaH8b0yvb0Go4hhe8bo8zEgdE6994wU7sll05Pm0KNNUEG2bpGWR4M6E5DBoGTJf1yGXZ0oQIuT1
RFmpPxJxGTsJCmxMcFMDnoUyatDHlsnqJJ+gbPX37AA9XBS2i1+8U8jaSlOCFiYkRWDww4tWT5oo
DUyrkqT0JPWRq7UoQdW8TijPBBVdpjyqC3Fc4hMGRAaXsGOCnXkXbAn8TfUb6MJzi3hki+jPZWJ8
AwJQYIvVLerIyTXaiIVuRng9mfsWzMzDVtnMx5zfmGcuDkPUSHEgNguBw/No3RadOekFyOqbn8Kd
Vn7QM+QOZHS+KQ30AP5qdYwYJqNoAItIJXACqBtCbwExHoay/W7ezK/VO2SY3NgJ7pLH2s/v/uKi
ZwSwM3vUB9QbIx7FPg+BBquOi6u4wo/A1bx4N3iNnRyaTfvGK46wriQZsApcEJYMaAX9BcGTLveJ
0oTo76gmqCNbIGOGH/mI4QrFa341D38h30j2jfIaGfc9wMOQUcc4GvUt40nvtaUrQzwBytt+M2AQ
vneFTbexuGkp65CvbdG5WtDoTZ8ImvAeHaF7E24LP8BHLAw3Bpkjv5fJ+oQozCCiYKIPLzdqaZFW
V5hARjlBmlrJzhN0CIIlnT1dk/zryQT5T+ebiAqJZJFEF8W2C3xRGSaAEJnAICQ79Ak+Dl694yuE
MdKkMzt0TXRRpGBqAohZo/6btR5IYb0EB0Gadwv4IiukgzxkAtskQgrGIhVU7OhyfZPNQWE1oEVD
QQa5g+604L4lUuWSU+1jn0eqyLVH3eBKKEBugbD1YXmQb/Gmw4RX02n2dZ8QzGc3C4+NimuSei1F
c6hocQuq0Q5UfcsufEgdA3ze0HhzCUM695hfJg74iqstvWgcVOZiGPCWD1wYZiKE3MYMo13uho3w
zuMyuAzW59aoU1BFKGu0JmDCkfEzR8GwR0PkuvfzNpC+vPtcknKrAhFW6+l7wtUjeIEvbRYngk9m
jvZ83R5zRWgggX8IOpsX+AjNGsa5HXWwudX3UXk/zv89FSC27NMAvR4Rk4KqkIDDnuhLLUTlwB22
gV/uiOAlV7P08mY7t0bdbIZSLokozxi/fOmgadhuSig+I1PYowLzF5Usxu4h4wFXMODpkAOjR2Sq
Jk/ksQNhna7ue/O1Gbm1d54F8vdVetXnMegAiaImWtA/ofnk1U731njLb+hgoAKf3fAS1ctAj+mN
1ZKozKfOhFStxmw+KfP9CAr+fFOEu+s+x7ibz21QcamahiAZZ2hHd67o9N8lN37QE9TKpD0uS0cG
UJzP6HmZgJ/bpAJTozRGkZKNlCzb/F3syNxNjKFObGZUeLNrkuy4tjOH+2Jkf0LCIgYYEkhXKJ8U
M1AShxKUTAjMMzdd0kHRFtDpzh9skdqvv9CLZIRFfMVPm1TGlcZ9bloJxlU6X/pWPE+75bDchs/5
/bT5C+QCc4VgF8CYLtA00HM4d9I0ntXKzJHDtt6HBBIaf0qOcitBITd2/WS5y/t1F2I04/A5CQLZ
RFICs1QkDoogbcMec5idK9x1u8zvRDt2Ssj++b/wOnDjneiX/gzq/BCE8pMPCKWLqdDU59Z9mVv9
+UvoAJeIGKvVjAISaafRQ5/lYEFivviuOCl4CzX3+rpZ18N63bRiRhRArrwS2hGo+QmMFcoWBTOn
//bnYR67PIUOZjRYLY7yo6Qvx7qKsM1ycUBhCZwR30WF875jes/KBlXGUVvVqsHDgpHa/kdfvhgR
bxqFHG0qozzbM/IDVjFUUjI9UTtg5DByVwP50dSCYwijLYQPEE/2/p9fiAqgfT+Ki4jEi7xWC6Ac
SWLeatBxtx4Wr9kogs1LgtgfyYSaL4p+SJopi7pW1XHV6dNJqm+UFjIq9Ws7BfaX1vVphQraUT9B
7luDFNTkKz7moZYfECj2q9/Dq2zL20nYcqs07JP1aZEK2XifK+KoQ6OYDBHNmI6vwcAcHqW96Rcb
7gga2w0/rVGZpNFXetB2wnQqUDRNvenNAAlAgjcVhG9d/S3rMVRoDc71Xb3s35Aw9mmUCmOTkubQ
OMCmykv0OKrWcTTrn6kO4mIpdhFabruKOzHCvAk/bdIvx9IKUWuUsa1Rac9O+107zrUtoVS6jTet
u3jqUf8hvWYP3CIfa4cBcFMUrJlwGVPfc7TSRFU6iTCjK4BLzL9iHdkZ4VcI7OGmKyF8yDsaEuvs
yzo6VbicDDSTqKvJ1GaxWEZkaIO/hBvRA6rONR7ByJQ74j1A1ET8CmXiZXKSF65xlgOvjVPRU5OQ
6BQVFhy8oPrvgm87sasI6y1uO6e5MbgPTNanBcIOtP2YCbpUlowGswjHvJtO6Wu0+OV3UvZIoIEw
Pcxo4wyv6P1rNr+hy7yVVnYNquK4AIggjgV2Wd0QxcV+M2GunyhHBbZ6sN55OSqj+IF0+3OdBvVV
gT9TRqvGOgdf8jF1D9CzfFejWEbGp78Uh9bWqM8IFRe8ynowzsavhM2csGEGfnD3lyptjCcMdosA
JKHUjO9InZJmMOS0EuE0BLGuOoorQQw13kxOZc+7vyDEZPnM2h4V9+KhK4B5aEjci+5VJ/eawScC
nZ5py27x0N1Aie6dV2BlXVlro1TcU2cFs5MaHMZQfqnp7TCfourxemhlmsAo/4faF8gbqbQiSJYu
xWNmAQtt5yYpCmNmugt7Hqyb6ftAmf5rh8ou0iap4rlXSZFF8mUv9gATPgAEZkfbZhNwxRBYAW1t
jrrsl9ooMcETLadYeg/SQx5hjGZ8gx6oUr5c30DmM21tirrxg1RRlhhPCaizkad77klgptyodobk
lvDAagk3lWGgCBEr0CsFpZeJm4KuM051HXRia45ACbd7dY9x2sSdDv17fpy8Zj+9NI/VhpvCM4/c
p1H6RlRiK5XCEUwT2tPY2IJlL27qYTalt+sGbZPM44cwpneuTFIRbOibbKkDExO2SXMYg+QhHCJw
PHJR7MzTvbJDxa5ZLUILzg+ASOCJgGvEh8wtHXF0llvVVkZc9+hCv1juF4YbyYdUoYit6sBK0Ze9
KYWTqoUiqWMJd9Ou3oQv1kt0S3RKpYKTRTFv+bUxKobVQm6YtU5quRsFIALloL5CMPTecuS74fd8
RAG+Qo4aujInxjAvorVhKo7FiSKk0LgnF9HsgI1C+JG/hMfs++yKkT3/4IXNj24a/ZT5tHfBKK/V
vSpPJewBsujGh/qmOhCUVrUXt7xaJ3ttAJNAcwjXEcgiz59NVTDM+Qiu2JMKpl0yMJ28CS8EWgdW
X2d5+kqwAYodGtVoJQKhcW6tVCJVnAT4y+iEt6jcOYudvgA89QTqNEwxh77ucSwS17/Yy5VFKrxl
dab26HXgDnpaXB32orvskO+AxvSsHffLMQ/iyhp1rQ+NOFXymHRE7xXYE9D3HMC764Rg1SAdADNz
rD2UgbZcw8xIA8J8dGJU0P1+3F+r169Siksg5hnKTw+JbPeEAH7ZRn5ueKNiA2OLuldjerXIj+XM
q2plmboZ5VIvxXnAfHN2HFy0NptnAW+4m/QGCaljbLpboQfwhtwkX0oQwcjw76Ipb5KiochDBZdy
j1mr2CZSnxFpj4EhzyOAVN6oHzsLWBmknEmspEmbdBhMjkRe0PCBVnsXXpS96pPCs/J+3XlJXLn0
3c/1Ud60tAnk5SWytbsOVW59B81GFBd46m3sFABdATwnMLdzoTY9S4MypiFSAFK9J/TUqVc6yuPs
z25CoKhb3kYyvRUIYtT0cGcAc3ceBlJjKorBCrqTnj2J9Yu03MlfkJPC1bSyQd0WsRklQdlp3Um+
yXYfKrBA2Hb7ZT95HcAEvPSC+a1W5qg7Ah24RJ3iagFfYq89pIbR2VldCftKGBYPM4GybYRW5s5x
XbrhwmW55ewoTcCsZ0q9xFKPjtzP3HA7C0UpFZoF5j2UPmOFTGbU/+iH0OVSADKzqs910yiDTtWi
RA/Ip7wpnis/fED2CDoWCMjBczLcIdePBDParMxRmY6S9lbaq8J8ajrLV4tFdOsOGWq6LDH2uwbS
puc2WJlXyMomdUXOhqY2lmp2KLNrAp6i4ybyw40q+BNqRhij864vkXklE/I3nEi8f9EhPz8dwI03
SY6nE6reBrLUo3TQ3fwo/QaX9F8IhrN2dGWNToulGewfTY+yvh5KpzIV74NBv8m6eadWyk6IpInz
BZlp3NoglRRPjRnWxYzl6Q8gDs7eSbOwO+QvqmJXWwLT1Euww9SRHSQOX2yUVZ5SgaWG4IUCqCa9
uVramkmko3CbB565MT74MTXDb340eAprGENBW4o3mMU6nCub9BZPxdKr+KaofY/qkxpJBzmODo0q
c7QqeWaoja2jKLNqVZ5RAVftedzhKWzX6st17+QZoQ5g2kVRlERohETRd2t5DLXHLn29boIVStfb
RZ03I136qEpRyVc3wT4Gjfqfa+9LlUrg2ZD9AYuI5hJ1C0lJreSBOC8414sf5iAOXkB36Ki7aobG
CzBnm1TlpoisWvDaKHUtWUWnz0EDJtOgGgO7M/vtrFlu1OnbRMkOVZo+DJLIY2Rg7uhqpVREma2k
SQYT7d7eCpwo6ICi7RU3kNLnYchulTw+Igq5lQW2hOufkh3L/rWMCd3zWBZNY9GWegpm8k1+W7jp
gzh4wi+CTYn2TbjnFWOZp3tljjoCeiBntZiVGN6pfoTt5Ddx6nNWRLyPTso+PyAYoM9XNCbQRZ6W
vEMO2L6qzvAU1R7kLFq3ew2/VTdq5fHuPGZ+ZmHgRIcOC4rqdLqULUtulgLmdjQbwEjZKdzY2wie
6hpgWRPuow1niZe4SBTSMdsiqirGVi8EUdKsFNRZVchHQ0PGxnDzRtvofrX5yhE8s0Ql1FI99HK3
lKSnTERvU294I1ovE/jj5h26uj5XpIcRv84sUoe+gRJSD9kqIB9Ac9rYstPdJ275kjqtYmeZbf6U
vAU8fRveUCDr7XBmmDr4/TSqQjHh4Avb8jupL+coJdiED5TM6iW/uAVtxlk4M0gd+jiaszKeRTLt
hcfR4orfQYARh5CwkjaDCbAW2iENKDF43sPZYbpVXtW1XKYLdrj1TPR/wPpmlNtMdMtf8aZAzaSV
nVEnqH1uc49xNNcrptvmVpalUVdOHZqX+a2Iyw+ZBSmdWHg2zYX9F40nnkUqGIBNR8/1EMkTBtBI
p56U3YJ/xJ+kUy+ioFH+uH40eXtLX42TDB4sBV30wXgJkt9z0dtlx5ueZ9WfZDADAnKkmESskfKc
UYcuWNuryynCaOARSb1n3HZQrtthHJjLn8M+GJ/WaH9BbTsWp7zuUBMqGrfb9Qht/bt2E90Km+pB
cLnSSMyDsTJIXRJaqcaDlQEwKUiEkP2VVKG6rfYg9nZyC73tO2gNPVz/bqx7cL2lFuUosZCNZmLN
I0qIoiN6mUvmq4lW7gAIKu8gML1ktUDKSwJBNXNt7lAO1g5j5atC5GAm2bm+JLYRUG5jbA6je/R8
YNhrej0nC7Kn+HuH0bi5bd1JfbtuhP2pPo1QQXMS56mOM5yvcHkoFsAXn67/f94iKE+fxT7Lc11H
TyB4McwHI3vLlZfrJv6Df/+7BlrfSR3UJexA6AX//jNLlLiCQ0RPCaW3sPtKxROu9mmPcm9RRwSe
U2U89Q20C8fNgOfj/FNqcNPkmCDi3jPEm6iE6Mwe5dqows2iruMOnwneeXGqJ/N+AOuW5MSJHfzg
67VxnEKn3Nus6glki0iHamHY13Pz1lTh4/WPRr77tTWRn7Aqp5qjhLHzuVtOkzW8SmF9X6j9Xu/l
Y9IsL/Ic3mFs5B8xyt6vm2W7o4E8j8AnLjA+Wd/LgSks86lKjtJyNPJfccM5URJJqS6X9mmDSrm0
SVhGTQAwpG/saGc9K39KRX4h2qAGMhztYXQVbz7UvIDxH2Lgp2Uq9TJ6sBNLGIWB2uqEnvf8EkEj
jDz4+/u/KGoSN79Yp4JzYEI39JIKvdGUhugidRANisHgbQ4PTYchvincifV0B366tzFDrWHpQKuP
8AV4zvYLH3P1A6jYNUA7fNEjtKbT4leP0dPiVjU5bCXsj7myQcUvGVp5kQ56ILwMUDTZT0frLdgB
BKL87ncyMCC9zQ0vTB/91yRG4M+PRlUHarpMpDqF15Wd3gpoNYQPpiveLU4JnYACMw5c12HGmJVR
KqahRz2MkoySgHlTPXf3pP2O+qotPEiO8vIX9niLpGJaUI59rNRDd1ogjzzb6m+S2kVuAypcC9wv
oxs6U42Zf4fXyGGMwxMQk/oHy6SAsofaXqmWwnYmtHvITRRfdzoMSVZukvg56qkgMZQ9C4oMZmkX
XpaC8eqQ5w9x5ZqAdv1z3YGJg16eoM+fQkUKOU90A+nmfCrV9lYqQlTkYvNWkWqUBVWg5RQIRADH
wqsZsPf+0ywVJkLFzCRJwAPbkl/1/q5rU1sbdteXxr6UQW0nAnoDiBHd9pxiaSy1RQGW6UH+rUIU
xfKgXPZg2v2uwwQL9wnPvFBW9qgLJajTuI504H2kOxkTfyKQ6ctuXpzlWLggBH4TbqAEmthC9xg6
OfBj3DSbGfZXP4DyqxgkW5GRoA8KnJNjKZ2ty29Kk9qLpjjX95b9/T63lnKbqB+bTp2w1MEYndwC
ZDTv/H7ggcO5n5Dyk2JCjxnqhxMKMYu/QNwcA5w4K16xOJiU/hv1KN4eUhE973QM91roXmv26AW/
pxHVY3BfWd/JKx6UW5Pd34t2Fjogqbi+p+y7EzhljHOCyQg0p+dhQVCtCpggUqVHmjUdC99U7Pmf
8SepABWbmUv9SALcxdlf2aM+4jhphbSoOmEcJXd16+Q3BDdKYDKxz8OfM/d1ZYz6krE5VnIH6b1T
WgU2jvw0PRZlYBcxjw+U6ZqEbQcavBohMDrfxUCywMsEupRTjX/fGDezApCf+QXmYMTwlRnqsMuZ
IdZDiYw4uCFgsWU72JWX3H6oH3FvjI/qH/2pCAEiFCYxuXmhfpROsZqXhiCh3gLAbeaU8T70KtHW
GmAOMFQJoZQcFOCQYgXfhs+7sJieuTZPXZVxb0BCQJ+AS78jPcflQFTE42eM/Hp/MWTM8ktAY0CH
a+KGuBiuFGPCdjXiC1pP02Cn+/RlABPE6Ca53eAlzaNeZJVeQbT6aY86BxrEgoS8RXsTitdHc18+
TPiY0kO5g0Ad5ImyLyHUzyxSh8FKUTGvrXw8LU8YnJptEWSFw7b8VhxIlGkeU59XhWWdivUaqbCm
x1Aq7eYE7X/9sQFHWmk8Ksnr9QDGtEHmeKDPJRLM3/nJkzRjqeRYRM0F2sCLmtlxkjtaHPPiJCtR
VFZ2qKOXVk03dNMy4HuFt8FvBXJSxZt+p+0JHxSkILnNWt7CyN9XL8U+VdTJyvHMIHNf8eMATJO0
BX7S1VFMSrbyNn7iHjniAvSJJzTQBEMJFSt61qxQrUGdUxFVkd/Wk74nSvP6rkX+EkJTXHwK78fn
xplFW8+5cB+yf9dMU6fdDGcoD+YomAzTW4j6uTj9uu4ozBO3XhzlKaaUZGDQkEj3G+8LwgORAsiQ
kTkzjPs+NNAW5IIYWBfQ2iblNWobVEIzY0Pr35M7fofalDthdqBBsRqx5RbQu9TGeJvmcNbK8lbA
7oBhAn8Q4DDUWa+lNI+CQO0Ic5C6b+6Lwh5V5PrOCMVGzJZBZqqaeG9GVncHaQSA2aSXdFHdRckr
6qUR9ah534EwkLykRp+oiPLOBtNXQChL+AIZ9NFgDCnkYJjqU6P91KZHRfG/sn0rA9RnyyBgMg4q
VtJ6A56i23APRd1TvpNAaEdG+yXeq4F58FYGqcM+DGk5DTMMdtDmi29BgISc0/DM9w71LjJkIiD/
S12d09hnFuRBwiZqaG2CjIjmJITUTNRkek90ukZvvpUwlAUCpCNEgdDk4PGDsa5YFZ1GiNcZDApn
U84DpSjG6RSp4EtAcNnnTmGh16g5+lvhcN/2LH9EQquBMx3J8wUrkFJYxhKNS30quv5G6OLUHpLe
m8AN3NXDvZzKqR0WIXSLuwq9VdnYXvcilpeuzVMRTSojLW879MYnRTm0Y3UXdvr9F0yQdBPEcoRe
mapeiGpvVKWJY94OP6Z0Pxccqj7mU+gjn/1fA9Qa4iUu46wOpFMkuQTUsmybbbS4xgfphPYC6hWO
k7BuPYh7ygomzBistGKeW7MaImUYiuE4aCjfZfUxDEzOCWedN9BwYkQGbShwnFLxMazwWF1GjD0I
cb+vJX1TJMUxMONd0Y/bMYZi3PUPxbx81gapVAiaFSA9HPHMImMeFpj/mgUafDH2kchRNpt84aLL
mVsJQIGCCwDNFNo5oOsw5rE+4r4Lv8fxr9BEWYCTfLGuN0gm/muCcg+zafo6m2ACkl92r4y2VqN6
hmzIqE6cDST/is4PDDKyDWoqBQ5CFST7cGlkq4D0B9lAHWw8kkEYOcFrUWJAfH7kmGNdoB9c80gs
WTSqiZZFhRGCmuEUtrZgR9+WrYlLu8AQLjjM/gJozQoXa4tkr1f53pwHVq5EyXQKMjcA7BjUmMNh
eWzdISfEe0TVjE8DxFsmdQ4Ax9CLupkxQLpB9/C134SeAFVn8gpp775Y/oRcMCZvLbyzUCM7X2SE
wkqPphX5ioDozV7hS3hP5rblGIFHZNWDQ7RX3keeQCMzkK0NU56qJMsIzDDc54+AFV4+PwRUVySM
GE4voYsBD44DMf11tVKy86vPWaZpkCctdIQW8G4sz2T22ARS4GnySkA709b5ij3okUB3D+xR0FA9
t9fEjSG1nUSwbTlK5/neuh19yPs56qHY8K5WVmgBheu/xqjdDJdsGNpQqE7C+DQkd8Fy3/DEYJkR
c22D2sBGXmZFjFWM3X+bQfwV2IS3LfItJwXLWehWt8OGz3nEWxiV+BnJZC5aY1WnIthF2o2RbWXj
4fqXYsXM9brIT1g5RgJN6T6WYCKqnwX5MVYerTKy+/q/V2RSgfH9/EZUPJlaTPOOoNY8Gf9D2pf1
xoqr7f4iJGbDLWMNqSSVrGQluUFZkw3YGGzAwK8/T/WR9k6nc7o+ne+m1VKn4wD263d4htHsjYxv
Kl9cuaz/H98oBpEAaThaU5+CcmVXk4kbOrxFb04BHZYcVqAzlFjgvlAnQOLlPJ1f//31fUXxw3P9
Z83P0sxSVWjfKCT/OpfvcgN717rtdyGsXXCWL6wCflJXXbS+nJ58XPXT8aJTa9OQLAb3weX62XbV
r/m+fWMFAU0ZBlQ3HnxIxr+0WCAnep259WWg/vDUn06cE0wTqVfsGr8MDxVwZJlLd+Ze3vQwKO3O
3XR3DW715X30YcVP5w8YZ92xdcP5m16W+D4Ynq58yC8j5IcFPp21UGxhpzXTb+bg/aQ7B0rQEF+f
MjuD3cHdtZB1ba/+ta8+nDunmiRQXK55gwbzVqw1Ws/4ihmrMCl2DqBS/K4kVF6uPOSX3w3ZSgSZ
mQD+Wp8uWKhrz9yjENeAzjyh+VYMtwaXbJjJ+G7JL7Cna0teMsl/JEoBjM+RKcX2Pxw9x9bMGty0
5S2gPBtCrxzp7eZD3NbwZBvv+6268ozXFvwUaGy3EYsgWJCMpXTf7O7WsdFfiR8hgpmO9rUP+WWI
/vB8n97oVFHPQ6+of1uGJtPVc+iDKhm+//t3+3Lzf1jkU7reLo5xPH1RK/Geh+4h6q5cAtce4lPg
nF23Upqa/s1zddK2daZXuAwv19jlXzwGVKMuzTxAFS60j093jW33Hq40TPGnITEemGzXPv5XQIGP
S3wG2UEXa5MOi0cEpvhF//Eg+y1TZHTyZ/cHuoS30bFPNYaC16LH5TN/2uYQH/XhhoaJC0qQyxv+
cJw3ZqlhjmusC2YS+nn0e3iKystMxDYJcOgG7jE/J2g6IFXf//vm+CqZ/Nvan3Y8kR2gkp26PDPi
ViLaJMKagA3wWxi3ZKzN4ms6eF9kDX9b8tOurzula9hv41RjQnhxxKb5+N3+fVHD8zP20BxBA2uu
U9u/iNF/W/bTORAmJrNX6wvw1eQXOUGOQJLMOds1h5AmV/tgl2v0377qpw071YPfzhYecy6ae5FX
+z63i4vFFzbR/0fy8vHZPicSMPjyFBNYy4Y+QQ/9TgAxHr3b+Axs6qXLd/0KuvIR/+rGfdizHpvF
NEqIyEWQFwxVUsfptm8PMHoYk4vMpRlz/esvaYQrfaIvws3fHvVT9rBJu7F7g4WxaBucaf3em2uH
4toan/IFe6lnJUaGXsDjBZo9vDUAI5Jcm6RFNekmzZKEkOYL0uvd7i/D3H9jwV9X/4f3SiH1JJuI
A8Tz1Mmkfrh09sGkO000u9yx0RHq8dd2zxcXO3wUoHAOdSBY7H6ut0hLLNz4MFRfivmipJYNKQYX
JbwkbupL+lJeiTlfvl6QJgA788IYvf2/xzs1SkDrONxABWTNcz+N3MLKaRlCqhRoyPH5wqJAtn1N
E+jya/9xIP+77OdDAr8hb1sgUfCX42r7F1/josFw9fG+fp3/ebzPR0MY0M+ti1iXX07wZMzrc7T3
yvAFCkA3kIw/XQWXfhlpPjzYpyPh2lTx1kUMhz/jiiQiESeRxm/zu5iS/4GVw5fLEWSA9qU4x4Dt
758vlI7bVzaY0Cs0hr6ZElJO5h6iPM9+Ie+uXlBfbpYPq10OzIcD0QLDujAbOO0VkCDoGkIMIRdl
m85BQhnws/bNAl0e0Fur9yvb9MujSCIcCrjT/VPLsaOuaesOFwagkZdCyTn2FZQTMzBCnlG15Oy8
NPn263+56qePqRzf412IrrFJg58XcbDJT+YfVREmwz548gGdSa/CFb+8Gj886acvSq2oZnOFoGMO
7N7NnV2cqrz+9j8z2P465fiw2qcvWvF2WoiBcOP44uD50CLch/d1GiZOOt315VXrkS+fLkYTPsRU
AW5Kl/38YQfN8D2zmQekiXqpby8qhFbe7QZUToAj1Veh3l/umviiah3AiO4fk0O/tmOQB11Q36K3
bbiNuyvp05fn4b+//3OSSvWstPBwHuqKHHQbnTyk3HEoryzzVY0JzaH/PMdnnpAPBTnfUMxj1sOl
HzJcrD08AmVR68R2/g7iAAIOmMmV3f9lWvFh1U+7fzO1J6Ntu+DkCVjda5vz1+5RpnFq4sSGBFHW
3sVWMoMm8PrvS197r5/OwDwv6PPOALGM3rNcIejYz0hiwmsP+PVm/O9r/bT5p8EdOnBFLlCI9n19
h/KuTJFXRI/8YSwrklztpl57rst//7D7Q3ec3Unijfb9qxs/k/m9s/78717d5aN+WKKrdM+D/oIM
mB/qcEhippLIv9r3vvYkn+oGzxFbB+voy6ubp3S4nd4KT6e295e4LnCh6mE8gQ5/FZb61Se7iNRf
VFRiTJY/rculW5tqwoAtOm0FnK5gNqMLsf+/0fHaal+Fj4+LfapSjNMHFesQrIbuzxo/eNsVZMPX
vx9wAx8OXv9USLWtMY6sFUQyX92O3WGqr04LMHb8KkOAasl/Fvm0IbZ6JbaCQvy71wuYeWwBF7nv
1/Dsi2TrF7bL43EXEjaeGECbZ0cInnWcWy+1jobcnvSUrY2KvYTEQCAntiWMkzBrkRbAv8J5YoFR
PxpKUUn1PVLWm0ro9amzR+u2Xnq0NKMJ7jkjNU+N79J3Au2GNnHrpu+TerUsmQDrvHVZM5C2hY/a
LIYCvn8otiG7FACQF/gAA2qs8n3rXOgRhUHVBWmw8W3JwIcH5nyerQwG1S5PRKe2KKOEALQswuBb
zJ24HDnMI5K2DyfoKUEV7D1YxPg6Dhs7bTwA0ArtrmIQyhvybhnj3SoxYk8W6nCv1FQ4QTr3GsM6
WFOjoqsFz7thiV/8UZKDstBBTRoytEui8Y8cqZg41i6cM1Md0Pixo3r8wYOakUSCuFzGlAfwl7aY
3o2uXl9hVCPxigL2qiAi8N3bpASYGlfJXRcPpIEdtGif2yVWKnG6qTnVnRFnCkmRKXFnqt8dR9EI
ePtgToVuPJP4oqbodgp/kMk4MgIbymnuVNrG7oIxmBVF6cKiPu+l6+5iuwoY7D5n3WZjW7kCWMw5
GtJ4G2ORuKRCnjd5k5OMgoBw3GACaym3OXnD8hS7HIgxveKt99bwhLADG7FBWIkW5LGPaVso49p4
uxu92xSLXwmYGFO6yX6bUlB9vbyf2dbeb1sld0BJAh1iXPcn3sWqynlwebuPnPlUr9CDVczOFiaq
rG/hJyhdPapTW3HNdtSaW7sAWZEPvzfertPO1TFQ4vXazHfEXedciqE7N83C9krCjWsLJDa02fqs
iuwqgRGAmBPtd2G+jFV8WFcdPK7cbl761jKvNod1Cey26qdmcUM/D2irzqGu2A8AWJvXZeyDU7f5
Y5CObgiO5OSR3z1o04Xb8jVfqKIFoAfTk+1e2AgKrSWcrXVOVnAEd5VTV8dp0y5ov8oOHn1nqlQZ
gnL9NOtJNQm35v5s5FrvZr7WZQOSx35AngPkXtB6d5Yh26sMV+fghSCWhVDQxftdSdRmCgzIIhyd
ykrbQHRnpCn8Pu7bNUaesFn7cSD1t4WrsMCgvT1Wwh2eA2Cac2MRBYZTV7kldyxH5lNPpZ12lt+J
jLg1hRk1l7j3DeheyMjDmyUIu52xXGDAYr6mriYyk+tW3Yfh3IHUHLulFyhQfYQL7WA4NC5QuA7G
J6ue+ZFje8ukjcMGvywcSz+wml2tVmSEou3jVArW75GFK52QWW13Vt8D7ymIO5ehVXkPPdHkIOw5
zmqPrfdgccMze7DZj7EPrT8j88adcAazsyijNx7G0seZhxF4TfWMv49vIulJ599OziB9xA17KDrU
/C+Dit16Fy+ePrl8HFIqZPeLRxY48FWsji7g33dLV1eIbmpeHqmzNohjeL24aw1+JLNrvZb2MvBz
68npjm8wX+ZNMJ8WePum49JTa+exzspJE83f6YqgBykUeQ/upa72zWxFOEdhy/9serHODQwnCy43
Uhe1N4obIPqjvWi7qAhkUKOo7aHmlNgssm6GpZ87zKzmAeZvhlW3FH0hKLlhsIqRFkyXnlhXTzQd
fRMWhDruN7QivJQuW5t7C2lST4wmhxew2Iuw6Ut4lm/PyrdGiZMzqzOPe/++szs2pHrrq9SzKpL7
RoVdoixpEPS8Oh8ix6ShnqGOJ8LlJ46dCg7SeGxvx++kqtvHVS5Wnyw89NOl7dw8aDr9wOJZ4mgy
K3GlJfa2TcD7bx1zDDfIUCabgVTFaFns2IaTeG7caslhSbthFiDgVN4PXlpHs53TcZ2Kvo4BJ60Q
8tXAmrJm/U+w29a0cdeMmTmDrnZm1NImjevyvHcU5nvbrPOtH4KEtx1LsE9kTrkNhnwcd5BaGbpx
28EuCnrzPGq8+7W1+r1mlXfqVfRilsh72FTHRcmUo9b3sIHaF8RI2eoXtetUvMCQqI53FfK/P361
bo94i1MRzLVOeBfYz+sME+aEgiWS95xG926kozqZbNsFx0AjE3khY2PaYg6qsU9nJEeZ7qR/tKrN
PKjA8m+7BWFtofWcekBX5W48haUDvYp0pPqnXQ/NaY5k/LRIb0q8GVLeVd3JpwjcuNJBrZtFuEpv
pCehAyi9OAmot9z1uAyL2Sco+Hms8mAZQGwGuilxKhrmtT+BF0kMLGUhAV/YHWdJUOFaTbkTrIk1
1dEZYDL7YNdxeBzBcsg933PzZRjtnzKw7MQL2yF3HFw3CxmhjNn5AoAG2qSh3UEwM262HJe6Tnwv
8FPHW5w3NVNTGB10BVmcOK0G3y4NpCOSmeJHrJ6ZYms7qHKscHWv8bZKs8GXFMMkNAp0HB+jBsG3
j6Y5idyqzZxpa5+1duCFScx0L00U5Ra4T6lvgUlnLMpPHO/0zumbJV2mAHiBtu0LOEtDtFroJTGY
NuYsaGCJM5sXGYQA4mru/PItwXeqCmhqL2uVTcMs8tka/V2njVdWii2IrqH8TrvaT1qUr0ftU7gv
Gdx4A5Pud3tbq8SyIzepyPAnFDo+kaZ2srFj5uyFcvoWrYF3s27ST2i1LE+mitiJmrnDtULIuQbX
+H6YQlmQmbECOiJnN5rbNIJHVtIZ88ir1r3Tc/8sLipvgKE3j62MzD6ocIcYxa1HvtrfNOLbk7NS
cJdJxEpXEhHvgnUjf3S4dMfIp8Fjg4EctBotx72rfG0/Y5qOI2PW8bZjAcnBu5e54D2+j62qbI0s
9PoI7XYTtepTXK19LlqtSyWjOYe2H9DFnv1CyfhtsZjINekJ9iSxzoLpl1p5K7zuhXUPECY/4tpm
eTgs9ptqQBrhdOt3bU+n0xAsYWqBmJcJ0XW7dYGoHOy5IV5EZhud8YqDIo2kJCOdh8gn+dTA8pwx
6FBBxJhF777d/FK6j4pqJtWh4jD69aJ6vJm0Ee9UIs+ywvhXFDa/YsP6VK6M51FFHivudEeLUA9S
tpTf43ZAXhzO4jaoNyikMtMcFtzvuW7MlrO4Cl9t2aK9RHiYeXYX52YcXobV9vYVj5as7cRc9Lbq
00oqtLvr3vyQdoi8M6h3LF4e/C7SyWrjHUld3fGY76U/4ZJboJgkc/D48tn1MQoMHt0xyDcGXdbZ
Kil3uwTNvqewoZnVeN880WW+WXc+rW+AGj7albzbQszO536+xKj44HlWjXtmPsy1fzvX8bkKg5cA
SXISdN0ttf4sbbCvN/ghE7u05ZSHvQzSpUL01usQZE6zHLHV8qH1cq9rFHJiMBAssyRRu/2uXSu9
MB+TWjk7LcFEMENBHFhEBsFO9LJYlNxZ8TSmomY7Eqj9yrTI2CrKkHR/ED6cDEn0r742uXCbLUUk
28UeAx0zGM/bYOsU91guCbiw1nqMBgrbC/bT4uqHb9WF47en1SEPrDePnRgnJLLTrVrb10ayx45f
+gHDlNbBggMkhryadMaU3EOSKAna8Cxn7PhIGTtduzH1xcBAG0Gwsdhr5/olbPF+d2p9EGFXXP5a
dwaEPhq8ne7RFo7pT3cVP3tTv21t/TtQxoOrAwRZ2qD0R5gfVNY3AnpvsmzIn3g1l96A56rX4Jsz
9u8W8W8B3Tqshu+7dbqxIGOe+OMCoVpdndumSrgLwmHbtweh32no7t1Jlb0EnbxiGdPqLPopV6Qq
CcGsaIArYRPkc0R3o7Ueqhn5LGe5MEsBgGu2VT18QnVBke5Rp9/ZHTl4o/9iWH1vGPK9RrWlV7tF
0JIDt/A2gqllqdFQ9qgblnrElLh7M8HMH4samfqudVTRetsH/pMUy7NVoRRcKlzX7TQDSTE9ogO2
iyZziJUNalpvZVPlbyWD+8XWVpjTB/LcT0gvfH2IbZbLiR5mae9tPUt4SNiHCQLryOczC/97g9KE
hBQBZY1+2EG/VxjuLDY7IgodoyCsM6OF+LUasZ09v6r2nFHnfpQrjm6NltDlfoD355j403Liiyij
EbhKNg5/RrsdCzPBghuZgdUy6IT/apvgRoztWuqtzVyNeQ4RXjpZ1TnwIIbj9/Bk17OdDrVIkBCi
NJ76t2Gzy2HmP9fOecYM/pLszVMeixg239v8qqXz6LbB0ZrIYeIw5WRhjioiyDnqrrQZrDWZyPAC
5Pou9LecSpVymISbUKJYI0tOt2nnCHQbGN+OoYMMnIxVHlbRjbuirAci68CovRMxKThxmtyeIR67
xrggcVcvSqGM1bRc9JLWNs7P6iehRkohFE3n1sfGa5586d76o5v51vzAhZOuC3vxB+eh6rtTyMVd
0yP46Hrax0h9gSvZT6482hStPi5LGtuZZfXwaQitVHfm+0jtRPUsN5NIed2nS2AOCgUJqGdZ5yxg
San1bnMgIhiNLTqj7fsc0pvJqn8y0SAPGsLUOPwb0CT3tlR3XgNLIj/c6TG692I9FGyzBJRA6myJ
RJw4mGWMkT64ltlTYSiqEAHYWVwf12a5qxd55DXZNRUuOOInwSjLeNmAtHZ3G25Re/PeeO9latkS
H3+fhyTMXusbxzM3JBx3cwNvKB7fWwN0njQ/+TJ8nEhwM2vQHh3rj562/dYMIFVj/g+IxKPToyMj
g6CEZcgfZxu/z+FaAPefBz2waU5QvaJQO/S2la3aPwfCOUX4CJq5u+kSRUKY0lTuEXzqPdoU34Yx
ekTuvSZOHIJyxR/QbLhpLevQTO6OV06YTlGXY0eXLNru4gW+k41/iijEouqmQJbUPnQW/+50zusy
x98B0vhlUeB7Y1hZYXtGc1U6vZcEYYTaxX2pApUETpwFcN4KQgZLkxDpLZHHacGuq/obwjlifHyG
pvcTv7zGKHpbyYgacTWIFDJG1I9/cLc5eLgJRjK8+5FGBcJu2jCoM9WBwek0D0vUvWnZZaO2czdq
8ijUO+ycVMfW84KsQFdb2nj2SYj3kfp25vXRmiurVSlFCNxDJfkip+axvsCczSTdpOe0dclWtpZ6
64YYUdJTwwFOmV5iRaZ63WxKz7Xu5tK2N3OaHRTProVbEDKe5I4BWoKWni0yWdsufmcvZGJ1joOm
jFfVpy1iwGYiXd77q7HSzfOf42rghRNbfza/k+l0OesdWqu+P3znXbOfauuZOKJLJ4qjtm3rL6KG
0h2aPav8Ox5F7/iYWUfGk+sND2vMn5YRUk10ultHNJubGWI3EXnkuumSsV8zn7MH190Otbx0SwKC
i3LeUXT169B6nWwHsy7l7gOO68Od7sMW1DkvGIvVmYbCN2bHXFx9LjBntXt7YVbkfRvopGlo0eEe
9WhTpw7zg6JXEI3bPPt3bfs3jhzeG6N3zEBPTo5nKdFsULP1XFXOLXpkOaSH9jPivaa4Jmp5bwfq
Mapr8MyiFyEvBwRlvOvcLGI7OP3yoP0xn7cmG+hSOEzfTWP4i7dBn0QVUuoaDhED/W5DYLhWAVKw
NY+2MI+1OjoLJhmyevUkagHCxUsn/Fte4ZBJ+BDEOLbbdDRS7JsWR9njuRJticBatuhEpm7QlNBt
Kw1tisX3T727oKlnKugxAa05N2lcgWi1wZbFQnAJ4O2LFLVXZm/Rl7lHt9HaDlLP954eTpZf71UY
/3Q0PWCfQMe6r4vFi46jmY7sAqnoliXj6iVa3RvYI2cO7Q8hBvLztOSxo87LON54urrtuv5pCMN3
9NN+QDzhEXn/XWhUnXXV8A4yQj55KGud1X/clvg7YfOjvdXfXcJyj4v9Gnr30hlKZIwvfLN+OVrc
jEtzp0P33mnam1rZCaQkTwh77wKEIGsOiohE+bhRmqhKwoDNf7R1MOMuEKUzRw+1s+WRHexWj95I
p32fzLpfO3fXmebNC72UcHlnGvd+RDKeypkXbseKirE7w8mA0Nmgxdec53XFHhNFQNW3uukQH9Tt
FFWlVOI3ItJORMu7z0lp91A5ISQBA+gHmezMiStkTSSFyHW+yOU4ErUl7hrtSUxP8RydwqXKxxbp
xWgXdhTkMBxIBgcthcrkdgCRGG5Qj7XFyFHwgwtVdnzab3OThzR0EjpBztITJ+aiUELZGXpbGQ3N
roGri3K9HZNjNkwY1PnubuXcR+NhCuCsrhFaQE5wLajsRzM6bS5ErpW81Wv/YsbqGHeaovdMX60h
vmfReCMjCAtbOroDhlwnLJwaJA/QcbD5bTw2d2GFNd1Qpx4NfnYiOquYNekqwP9UFR0yL1avaJz+
DirLQuPNttIoVju9MBjN9RplHOzz0nBEkbdZZ18Eh9HfTmg3jztv9V+EL2CPO6ghodDQSYfYjhNv
XX9N+G7oh8OSJ5zU97oVOhdRd8dCHPiGx3u06e7BJ/gmtPjFRg1xf899jFChliF37/t4LEmPpubi
/Qj85RZ+4JdmA/oFkDvAw6JvNEXhvXKcLYHMHtwv3QmbVLU/tNJdqgfYr3hb+x63qJZZ70A0wB31
bRvG7I+A681dRzQA8HS7R3vxZujcd3Sj0QJbUjuSSzJW7Y9IMPfgRN3P2oMbYktw03bTk8Po3Qw+
qzV3Y+INcXOQbS8fyVyXXsjzFbuDDCFPAkDWX+ZGF5Cnz0kbOXlLp/Eh4qFJybINCRrxTho0m5UK
skWnQcPSc1QeK5UTA5O51L+HWJYe+oDAEwLFWAVoQlWXXvpWR1jIj9Del+iqzCPp8033oDXaHS51
U0GzTvVvDnrd5WJvrx0hJZHKSsyGy2KD0EAerc07JKZ2yjIvXGhgiDQPi0bSd/DfHi22OGjWyFtp
85t6nAuF3LkVI8ZBjbnfWu8YxdE9nYbb3o6etYWAxtl6dum0i6T6QR1ZQIL37MplZ28cFysDJD+I
NITG5M96RQcUtVS3cyjfwYBzL1iHfq792E7+3bBuJXHHp5VIUjaxNgUUfk+YWtx4C5RMR4+jmQPv
iVEj2evLJep/bS7Zswu4bIyKqPZ3APKllnuZO2xJXMXPwnRL4rr++0iCn3AcTPtw/hG7A8jQxgG1
vOsvPkT2b3QU7lXTnWO3vYEZNHoMcQ81hj76rf1mhUFnLO5aaz5LHyPTOsZ5BZgAJ6RHAjfHwR26
Nr/tzS38Ve+qbinbeEQZNoo7f8O/1CTgaQ3fHDRVnONWsRaHOzz7YX/eLnlFYGYIp9K4FHUwF5FT
ly2oDatKAdzL1GhuK2zrhv6JFpGHM+yLlMo8Vt81bMkcCzTdFd1WdLkaD1uAD4Xdtuk6dscAIGji
kGT22qSKSK4c9POFe+doN19Z/SjQWRVLlJkmgmkg6V+sGBHSBll19t1Xy41SxxlyuCmhxWCl3kiz
jobZEHQvcRv+WTRPm2na2524HRzwNFWQkpHDfGjNp8iUHneyeXqQErVNS2+Jv2ZQhk5Re6aL2yed
B5q29wfXXW77AchYMkps7eeQ8c3XmB741r9ukXXU/UMP1Lzp/cxb7cydxd4YPOcS343CLc3cpx6a
e2YYS8FkuaLrppibxKp+sKppD3ZbxkC2byDRGodBjoKj8FaWGSNSWqEd2Y1rKYm9a9Gucdh6x2fy
NDjTt1EbzBgn/ssbcUe2BH7rVdy+IEd96MeoSqnWr/hZng+GOkljL3eEjsBS0oUAsCK+oQB1M0iL
QVVfr8BgqBbg5BpqoHb7NsTmB6IiIldA9zQAKAsCvgV22VE1+gT+fJPMrdcn/Wgd0R/+sZHpaHtD
i+lqsCR2vOW6nVXCF1XEjJ5nXN5M1ueVdmeMbt/WWqDKQ6k7k1+MVrfVYu86FOptHZy8yT/WTove
69g9S03mBMEaJcwWn1sl7gff/Qbbhe/u6A7JXK8bhlKw6lm8bGJRiWE4RVqqM0eT2wHT3mVZkCCj
qRbFmDd6hVxi3GT9YUMdzdu2nKRbVB3jCYn4eYu9so+aYmZWQUmYN8JOYRhwiFvUoK2FUt0qer/9
azusHBWUHPGn85wKL5FLvUcmSlOngUzJ+ktu8zOfHtBkTiYgvRpsmglzCgacp3b6chTdIwxgs60j
qWsoOqLnOrATJC3FVoM4M8x5D+fGaDq6+r0ff1h2kymQEhNMRItgYwkb/TxqncxXduobloFBnqp+
vuXBmo/DcAw5Q9f+HoqHCTxbDrDF+wU7rsQe15Mr1QHeyQfu2tlcwwcI+jVe6KJ3ORzo6v9m5g3T
11OIDrqLtnY8DX+EALx6w0RoVDkGZGm3kHTegAtU/g0axb0m34zNIcytMgswCr02J59uew8lGaYo
5aZVZpsI3QsPSfxP2r72DdsFmhxdxnfOAFjxQHNOtsKb7ITa30Zu7fwNRTXGgk3/Xok/YlFpzNHT
GrcbuMCWQ/W9xgSoJuTQSTjrmSC99O47CoMBfygqOwS+1sGJ5lteu/EDjcfTOsiCSVhSKowyJcDp
ok4rM2QCBfhgN4Vf9d9d3aMBCR1cA64Wm06O1ZTt9tz1jxwNjoo5SOacYiRwbmujdEXN65jfHRgl
UcsfTOe9IuNds3mpT2rokzYKEt/XZURN6oTNbkEreVHA3rq/NQYP1QTmCxkyVj9VxAIAK9xz971x
qgfZTbe0gyWrj1oO7vGdCf8PR+ex3DiyRNEvQgS82cKQIEUnL80GIbUkFArem69/h283E9HTI5FA
Vea952Y+r6vyMDd5UK0Wr0MSp6i1OBAvzLjGj0iD3n0s3WfavCijK9ELkoF9v2Mu2DEx+pMzJm/W
2jwniQcU8WM6uBaZCqTwWpnU9+nNoQfKhfrUOQ1X1RxOhL3LgseXp2wo3LO7OjwLLDmQXG/GEGx9
6+vNepin/DIObSQckAt32FtdsvdQ2VrqtcJD0rXLaMi0S9mbK33f/XlUOm4m87PKsJ4kuMHoPtXt
GLddH2+yPDSWEaF1e4GKc78WeTw39mWZbmKorlt5Vo2USVUoe6ze1JdHb6pCoMOd12hRr/IZr9/C
826pq51Gtzw3A+5lE2QO1fNS+Wk++6Wi7bYG9cJTDuu6Rd5U7LX+03GNmwktodMD5MspEfI0ub90
AUdGaD6rSPzDtO7tut3Le5vgVsyw7DsOIS2sCxlUqvviyvFkyjZcRblbZB6O7uJvKyrj0gcWldPd
sxj5pZzViMb8xysRJ9LdlD8O/OEW7EhS91rjctyktzOECpjKBAYOhsR80SrWuXf8tElNlJznSbF8
oVe7Lp8PY0s0TM0ZUnhRhIy3lUpNyjiftD0/YrSVeVAyCSgVh1a3f9rECsVIodWyzW3A97a4B8dL
Mf/1SnpdXS8wkilKLfoUpiEpU0xg6VBr6qudxIP7U7AtQdHjWUxRZt1sFVF1/NWK5KiuH2rhPGRU
sepzpb0q279VlXzEH73dnWYMjXzgmcePuTBXWMwI82z/KBVcqfZm9mWgqXGaf3fqErQG/YXCezYE
1fZt0iKJK1sqAmzCYB4T30Lv7sFmBrJjw7yzzPnddnZZQpPPi9v360eb77TW2yNqrXwBVnlgv7ov
ZAt9ccOqiRLTDdL0KhQs9JzpHsrHUrwnueJXa3bpbCs2tenXKHZq1vS+p0w01Ym/ueVpc/TAorHW
GCZYplYAnuE35R8VxMQkzmU4CLXwa6CMUfNe3cnjgnSCLFeBNN6bgSloQxlO2hq3phs1FkajeNcn
eMRqDjOnC10bWQ7HrKaPMtR6X+HGqSbih55dVsX1J1vnCZ0PTjnfGhqkOy3T5V//r2ITVGfuBibR
RJTJ2Ada2OUUotMr9wdbuprHEY9Ky0mhDR0YDZP3c+vWeo+pvhxnLq289YXzXaxvk0hCfOig2fpH
TzvMufK15ZfeQDjXvhvswt58zZaXRqtCWueC3soc1QCMgwiyiJPxgzFF27adp9qOvfmrQCwrKWpU
2/DFKg+4dT6Miq91T1Xv8m0/JI2DONIGuo0vbftdig68rLFr9VFufHS6ftwcLbIHJlEY08Exeddl
v/c0mqivjio03YyoVNddkv3CGj0A3XDn2iEpfp/R4z5by84bHqmvLJeF5EzSoVp7iJTan54y7LNx
w2Fd5sigJ/Abs2EnSKwm/YMyMby/uzEvgiUFRZhVH2ppQfHYH6RO46qlu9S+h+KwlX9aQ2mpOj/9
VMV0p5/ChSivx0PBKcsc1bL8L58O0khC1prG6Twca0Xb58v7it7PcHRf76qgcc1AV5CC0ySYZOGL
UfGxgcORhyBbUMDLNqQL8ZNc86nOw7oTQcXN3aihuXWBWce6O0Qa0wkrPgBXWUA9pl12t3y1gzu4
fuM+NXwH1Zbv0ozFUZLJ60oTdoJUWHa7W+25uMzme80F73JMl8lru1zM5m0RF3v8LJQXs/0R3sjf
R0/CDNzmc0j0YGqYx+OM2NPch2bHXTAE6jQd8REuXv3OVKSIZzZgexgzG+uIaWt+amFz1J/lYvnj
1kSZ9i6yF6t5rLvUJy2A9X5LtsqftEuSixc5SoSO7NWZ0fX6Fvuk4tl19u7EzL1q23WrF7cAFFuv
RYsmwm1laslEyw7sZnPUloel/JhEtRc6S4dQDLeuDAftr9U7lq4TchhO4G5BRrGuLd9Feim7LtjI
upfKrrv/vaxxMK3HWtuCvE13bYaCAd1WlnVDL9fd6lW5UGtdZafE+BFPSypOW2GEaZFcEB32Od6Y
a0TbZAWp7vHCemHemY+D24QM1AwtTdmvjc7cBe+zZIgndw//WDMLwmB+iDsA9gJWzflXWk5/mYT6
cJiHyXtiZzd9fHVdVqMk4mJmP72yhkvSxZrYbvad1jLpBzsbEGRjGWK+12f3pdGZLYkC4ORMlnDn
YKDjkbI8uw3KZglsMxvnqfosM/U2GHQ2dD/JKh7X/t0tYIm2u9bkci0lD/ZKRVY5/uwholS7BofW
6B6wgDkGQB5axCbdCJR+DLh3r3Ls/VIMN61SH/ThU45llMvb1mkS9YQprNnNWI2DOn7Iwg0RDXaK
tx3FNJ/JUn6l/KmmuozVGJb36tCDLaTYd1zna0ZGmcxmN8zVYcHLrca/0oNnSufKt+STY37Z+mPR
85B5FxNTYtFr3AnaUfFdtc+Kcp3Ucp/kPVuiPtT61UnyixiciztRe1Warw99zPQ3uIZPyZ2/DriO
+FyaMYR9r4QsxWORD+dam+3SSYQ1k5NG80ntXxoPIbVYd5lHLd4vj3cto4BcqBVUu/li6tpL0ac7
mEmKB++6rWfwzmii1y5y5yTT96lUvyQmQIunB7ITmkJGmsD5lz8mOB4mPsXauay48fR0X40urz1j
ety3eQP1W09S6ifL/M7H9ro6NwxJQHQOzuVT63nmVobl5e3LVifMp1GYUUBXurBpWU92RML9NR0D
Vl/6Tnad1f+M/rlhfVJGrYDp+2CJL13PrhlpUmEPB1f9vVtdYlz8aSu4v17qRQvqZMAqXqMET4u1
oGGpcsZDTFm2t3MyNo5tb32THEouQkiueKECKGUTFdINu8Z9ZCxz4ECW1NO2a9Ifpc952CbKNs6l
TMz+JIqj7I7V+Djc0amUn55d9PlIo5B+Ls6Vo4+fpg0Gd2BJ9Ztj/KGOhG05BsO44edbV6cGneJ4
Low6zMqHQr70UF3gSf7sfGod3YHCSipqHX0kRlatYbGIczbztggrarMUE0IGpiDpxvwUsfiNCuLA
KrDGTGgu9F1V2fy9EciK700sBF7tY0UVAUF7XYQJEbiXxJx1m1KmDOz5qUiAL/8Kklebgsdvpqii
r55z3No5xHzk1ev2d7d8Kk6OR9Stdj91JwmaZKflH31fRWJiO95sHPLFQYRlvSsx9zXpo76/Q7gf
ZhUtlXwx5+aWYizr2XLLM+1Qzb9Osx0KbzmX2vSM6d+19WffIjUQFypafxSMWdueqYp8obrHdVjw
86IiqfgkeVjdeWdnFUzoEoi59hvjI2VWN4AHTb57dNreHyQwqH7sNudd6H3YdgBsrB5x8fS54UOr
YTK+jMfkYPHNpDlTAJRxR6F89ozqlE+fVvXrLAnd8j9hVnGR33Txb0ofOTX81vvWC7atGs7DzP3e
KczrSdPnYcZDgT6iDfV18Zlm2cEacERsJ24ES0Q1c7fyr2l52zIr0rEs+mIIJ4l2nuTvOYWMNz0l
FWtl+KBH3JBBp4xv5v+cND3bg3XU58ckWV5z7CipPyimemhNb4dyGw3U8Kby0iofMxP/F3Hrsy9z
g4HLp+vd63FwAXoVPWrFNhimSK2ToKNB0JbzkHy61quUh5w5c5mihLLX4wHKz1X+6lKGlL70Erc2
//ayJJ6RTbU7MIjt4+bepbYPdbL4qXSp71ZU3ts2X8txPVsOe5oXI1jBEjamNQ9AXzpBtBaoz67O
M9GAPA+3DKWPvrXnhhTqwSGdxvEwbEwjogTm7CHADTYyIBMxx8Dk+ut6JqN3PJfV5C8GN6Ty5ehF
KGlak1Hb9cNZclrJVR4BAxjzQEdqt2ExrkG5UZrL/qTojySNfUUTF8N6ISZLDVOjtWVBU07xOmd7
daNqGirucPeyZM6uxcyVzp4JQry2z0ln+C07RMYVT8I8K2PNWUzT59EidnqE/xom3FFtrmwBUj2P
G4/fWJX7vjYi3eBT0msEcU+/86erbLizxG3NtCTsFZydebkIY3nyehnDmx4cljP6OX1X52bvOADH
li0VPCEQ7Im+7pXM+rTMCiyh3s5iTQIlV2IJbbSJIRyNdjf2sdL/GkrrBlDbMlgK/U9v1xfVkx+t
OgVMHdzpYMYBI/LsAJ4QOWkzNHo5brLO7n8Z13zqgQHsMnnQ8+HBGLyraSq33OWsWrtoMeZ4cej+
QRTe0lxc27qL7JXKZso2NHvj8870+XpqdH7bJD9upf9Hj05XPYxhgceR6yowd+Wyh2y+Nxea1u/Q
rPR7AU2MfyjEfub21ZBVs3mORiU9btX9/ihz0pMi/1xrW+zvjJPvkOHph9U8bN1Q+UtlxAk+a8DS
Sy7F+tBr82XAK4CIfxMTZbFM69CgTTLvuiSW/J2Yrx7rQp98o+ECVIXkWfJg4NzG2o/i1FnfqvNr
pJmvDY7vlHQN6hJCykT5+uVWT4KzrBkVdvKc9OLTNd48sbLwqPCnDtv/wl7z2IJhyAsTyRBGf3tC
zvaTGsrKiOuZFIFqfWrtxOmlBktFmHBowh6yuxlg6sfTsDGmO/3HPFq/GdNYqXLezY8ufcDl5pPj
I8hwOJV62ZWuDLaNsYozciDp6KDql/1SzC+tLqPEvYxGEzau/QCYSB7cRVitbMvye0Ik9XJuHEae
uwypwNEJ7AIxoKPjFMWpEdvRGX9r++LpnV+5F7XUDrVOnpwXcPH+de5uGJ5Wrk1XXGrGnLgbFY3A
ffBIknhhIt8XIr56YGItrsZzZkDJdRezQ6WrtEi4XEODL6xTwlKGooR3yW9d7uwa/cmUkdVl0eIB
aZhs2LwN6iXhNGb6A+/2GJT5CAnzpmGd6fmlMa4jxso81kcx/0NODfJO7BYuqcR8StaH2XntUwyU
kde+LX1NKcJeMs9a7mplX6Aoj7JYfYNtKXiQKfeJxVloeQzItNKTMP+zKMtyDzurPgiHkRcqqhPU
nQY5kWl+Y+91UPwcTzT3EBlSG0iZd7g+W/UxkdVtkuLRpNCoFBWQ4pqhOfdiOE4aLwbPtsw81kby
CCwURggEFkdHNbJEtd1rsDCkQEI5nqmOAhuHvyBhYBRM5Fo9v2kflVH11yaL6mSKXRCLWk2PffOa
csQvX4uLoEzBrZI7a+ifzd6ChQdrZsA8SxGmcVehjA+UrG7G3sECg8yTQIhZkFrqd2ra1ySh2rHI
UN69DHW6dID2qSn2k84TbacJwC6W2J5R8PfAZY3EhkTiDM7DVNFasofl4hTKwUqzo2WKuJvX2u8V
8ThDmHQ68G+vFX6PYFmP9qVrLKQiOJa6fWLq09+wGWeLX8dU3cvMDGE62GIG/B0hJovhXI52in5Q
x0SnnrZkPdXjOIRGZtw2pf1OZu23TrpTYxff9tY9g9PIPTPpd3MjDQgu1El9PBDmsIOymla8Xsnz
iXA7J5mK225qAZT2P130v+Y2f/aF8ziY86ndXK6hwSEIlBdY5ctTLsw/ubW/uba8eUpBtYmTu2aP
wrC1mD/951oTVqcG+fOc6M8YdpGXD+eMo8o0cBfX6qhX3tdkAns2r2NyHNWPFvTISyjmYWk3tw9s
bQ0U6D4m1/A4lHuTRZjG+GR3Q6BPsUewRuCI5VaQ5G8t2VNYxuBOpC8oE2BDtlthWrkcX5eteJxL
9c+s1d2mtiBte9V+XctvO9PDTX/Bz/cdpYU6Hv2lt0NVtwPMSTmsMVI5/wcmi+E3t7jEFomUwvCB
aP12Ce31m9hZsKhDpBj6LTNN3m2c0UmDg58fgIiDTjALecgCxUz9td3VHDIrD6+qzDEQqQ+YFgqd
QEUimf3L51v+VGI5JIZ9XTsb0EuG3gJBhhFrWKcs+V1wbbZJj+R8ZrgtViZPKDIxSfigUZ3ddC9e
LJviSIt1r1hupT4Fuqkj+L43i9xpdrNfWUe5Hqviv65Dkch3rSTD4+VXuyp8CUFScBTM6uKjDFX8
f9f1FUhVbf7ZSfqam1dzvdblQyK942TbN7MsaCeueV88JBziWY7OoOpADj1ERHJYl2k/SO3TXVXM
lTrStp4V94ufNKzdQX0Y0iRa02xHD+F79qfdvwzYCyyNjszNeyJvgj+jPaw1qqKF6FTVv3XOQF3D
QGbQ70GCQ9NUIKNc0jJ7naci8MxvdvtScSyhiwmrzl9SGKRmjD0rM4kJEhIoqihJV+yt/DRM7h5e
5ajqOFqFAVvfByvFzFI9pvj+fsJnovUTX4IdC9J8wm6CQS1e7GIKirIbA7Uf4AO1+tIo3sEE9h8K
xoU6JRW+u0NyByHlYUCQLVS+GcLKjqXuck3xXUizBTLAXSdAdBuTLYlSw3xwq19FWLvS/lfTJfcU
K8usg1cXdWh1H5K0WYeMvCjDIVXNG6tuoZObsNQd5DfKskkPijw9zL15qb0hLIopzsvyUKQ95x/J
vhak1MQxgShFwhErUJVh7Sy7i5qqohR3AkOr3suKdcjLo+yZrtWPn6roH1W7u23pZemtWIjpYq8U
ubysI45PI5SXEV4thXIB7iIh6J2BPiLZmhejLs/URLt5YU4Ts7PI7AR4CoEF4GcNeZAlK31/5w/b
diy9sOf8VAdG8djsPjGTt/tzo1N24nkFUPORbYx78m1hN/a7TswPyiwvlHWPW7bs7C2LDGJZ4m74
mwycmMtTRa6h78rdOkzxxPuWcdEO6HqpvV0Ti1rdcE+NLPZqXkcKAai7CtS37gnqezfiby1OiFcf
NTOzHdw3UVRhbcjjRiOmr7dGH/w6fy+ZtQFZ+9Elm3+3Eoqm2CtMwFKbkeq8AmLXwr72vvvGfVUc
am6CHCOMcldUsVEgjTOiZuMY2cw89sSPWN5nM91nUtuZXh9uZXZssvIg4CDWDX/VvSdh9PMKiyHY
PorVE7j924ZgnRZQy/1IJqlljKsdZ9WPdKsduSXI9iwokHfzQZ5a6Z3V4rOrwPQUXomtCsquRqKe
o8VKw7rNaCJecpgmQ/mwKTSSuYmnkv/QkHurnh/uASnP/XLQ+91h4zPVHqeGkVSqcUyB0TUbxl4r
983WMO5k3qtcYtz8qItW0E4JFthPoTN3qIXL5CWxRy/q0/U0D29kbvbU/k8zzK7jtTs5Jwh4RWjQ
oE01Q2J5qYstfV6dB5OydexYaUVDM5viqRt/x9Ug+vQKbw5X2h5GTYl0uwqcSg1y2Uaupt9SVT0O
hurXEFcyyYIN2mvMt0O6ZDtDqY6sVeezmPdyyo8D/FmawurI5tTOyXNfqY/WoAXtUu7AP1mVPK57
V7lpSfNTpLeOsSd4kQacz0DdSqES6M1v0SlIySDSyw1oIFzHIpwQJwAamb82zn6m5kfWBPjVIqJt
Ra0Zu4ETl+erI35R8yYM+Ws63ywNp5tC24EgckiB9ZoTERY93KtCApz7ZaVR2FyAAvvQkDI2EEKm
zIrJXgdtftbA6ceB8rQUh975zzLmUCNgVqaun63P3ao9JgpykEVm2NXOJs4Hyd7YHpBbq+Qsm/TF
lFpYgZWaW3sgpfYJzfPjTeoYcWmesqo6yMXzglTNLri4z/nmPNZoiJZSXWRTeZz3bTwlOMKWknzO
igidtowJZ/8qzXjJLZtm0vSu2UqcQhNK3DqYipiLz0qDxuHQMC+K92ubSH1qqoC8izeHYKvfbIiV
5WAIjv081tT1C/tb8l8CC9W2cacc7JgK+tQvNgjl6BH3VQYrls38TzE3JtQ5fR7oYrRDszI2Otq2
pZ/PTnrNEvO1eedXJaI5TDczzdcwAWoImAY4h8LaLmVhx8VEK+7lOv2yIBvmbsYBpDzMCUBG9bS+
5l5+KgpWNNvjmaHxHwkx6iUrorrKoB6tSJiMjHOsENHKTVG+5XQoQC/zLqNwKdMnZ9t81tsSe7gs
HZ5rq4euZ4aqku4VrYrKugYQy7Gm30jGoEDMpKM/JsUM1wxmWdZHxfq1wZndJd1PnX2tZnJOmbnT
1XnfeCQsmT/UQUt0sxvnSRvKzYndXD0oWkIGTwmK8dfiYTSYvOtQerekFdCBPhmK6m+itoPKYsuD
uW2RDcIS9DYkcmcDgJjzISnLs009QwJlr3IVqSuXTu+Zl/u5MbaMeNPdWOOXWt3RpE50bqrM3lhG
GYlqicvWOesbIdaJlcRjnwZW375vXcJl06Rhvm5MkZD0deBHzGFYbsK2vlMv2bljeTHQj3VuPpiw
lMRQEleTZ3NajE0A7vPGNtbH3ls+UQL3c2Y9L3ZxWqC3jBWJabao8txt4iszNqJrhN19s0M38lab
LOF4nzVZ1Eao2Ea+T+Z5V1uYFdrQv2B/Pkp1vXojmF7lZozSls6p3rYrW+aKE9Xd8Ow54Ixez52Z
NW5GO7zh6Lcqj1t9ye/tJJMfArvdwKuISi+bjgWCieb1DVs06vJN78fTNDuXQjByLOWCyCZKEgsW
sXR823Veqm0dolUOgVMugEBeXMjqJd/IODE9Vw/7goe4zdprDejSLyogfB1VSvMMR1VE5mL+SpPE
bQWEkhIpaNo7yIgkRy6Z6LzGUivMK4W8v6s6F0soj5bgOZbjwRyK80Bl4058aArs7DSoc7hIXs8t
Q4Vomtc8mS1fqQcF6Uq89sJ+FbP4LOGpwDGSB5kj5wvkLRhGSniF9rm6rpAq7co/sy7JbzLni2Ve
MMYLaiBzVTHJ/1UrcfHJYGSfo7pE3waaA1cBHN2GJzj8nxUoIEiSto8rkrR/optjzWAtSnnsgBLQ
8HemQGZjBaHHa1KZkgsoizuHWfl6cVnILIDZh7PLoWOBgECNdeCZE8/CML9owN5ON8EfPY3uA+Bq
cTId9oUAxBl/menewU27wv+memGUwd1c5ESih6f+LsyTkqTRstwQjIOld6OVEQAo+EvPkeCVyZ7i
2+bRLd6MMt2VrXLYsvLEMw7lp+c/Gn1gqluXmnbXH0qLDei2jswrhj894VytGVbf5I8OtCyDIULL
bMJW605tT5rRcaKmNb91IsF5nl47eaj5lnWHulxhG2UyAGPpqN99mCv8dxZq7yicAESSQni9spg3
0LBxRscNrMF9NEgPBCNpPrf/j0cIy3KnmkSaN/i8gWKn1Idnt0i4sHQwzn9ieJog5JXlz+ASV7V5
X4FfNQUiQtFirVWRrRVPNneTanSXtszxs+pIKK/L9m9MtrhPvAfH/K1U7QRQHq+ZE3gj1WfRnTd+
QoUT20FbSjHnLejC3vVCbbtg3NSDfNg6hr/X1t7yanA1uhtUNLP6nXE+XI3CYEFKSuqjxzhBOoqK
far9KZurD7vpw7I55mxxTGBAuJnPnZqR7bi7KvlTkyc7WXa3cftk+gEydwum2T4YSRMOjAbRGi33
hfbeuusDhsCfI4dnA7iXfGS40DFacr0kDTlyx8KcSLCute5614aYIkWYTOeUcYOy/nbT6qoAnEmW
ZaaOGjZiQh1zfbPYTiUZlGEr90zJ3iFF0XisO09A8Ln41zl8Lr85Zu6j3pnXBLC2kpjyhUK21L1Y
yXR2EiuatZrORTkp2c9K182J+KDNnP9LPlMR4Dnis6zL+LDm0MkOfxYJ9bgCAuW5tTNLyFGkfxvn
rM5OTUuNkxfetRNj86zKDe0yJYgNrl4tb4NWPzRVviMrEYzGFjH/6Gpk01mreDVa/dwl/b6eppdU
0cCxRLjMT7Y+PjTeq+1YVATTdbHVU58urwzaIPQj/7IGRcdUKbwnr3+2tpXiuo6TLn+pGeCUVfg/
hv43pqSgpFRe7ilg2SJ5usbeEa/LNKFt1x1K+Iw7JWV2dByEP8nM11ZVRVwu61NRsGl9RfwrvHgi
eySTKlSYRrOVKtchkmZm/8sUmBBEvg40Ouu6XdXqz8T8X6VIjk3Kz1MfS2M9SG1CH3feEt6lnD5i
klRos/IovPTigTY7JO4IIAem6z6nE4n1hip9dUNx7yVlyawCs3VUXCGwndxIPuYZ8bnT3PpjTtdD
5yo/U5fTe5DCU3Q8oRZJTW+lPy4VpnJz5RM8myKlpla8o5d0t2ywLmZrHk2lexnA/ISG/5VO+6bM
YsNyKNymaKsnkktY/rl+6/gdk+n+SIhdKVBGtCQWpkaJsBGsXXcpcbkN4cHpOFVQ4pStDZPODW1q
uAEow2gajEf6rDhTOFkLUNBAczm0enmVKRiqRQojddATpnbeJyu8lMlLPdyrvr44KnX5rtwDv606
Hsm+7Fd96rCbOZdt5Ws06pec8hU5/h6MFdtlcfWXpRcvM0Kugz6dFOVtzrVjR7RmtJfTslXIGv27
rdLF1ZN2anRmSDXbj8OY1KW2zhBbcJD4crDSq6W9cHjv2sbuoApcui0w3yEzMWprFlBZxb+xdFZC
ih3EPn8l+nAdNfZy0KAru/6+Dm/o3jZl+s9JmPahKx3FqYnEqZSBmdG/dAtEhk2vXGeAXNqcHpUS
H3r13juDL0c1bScYRFbsN89U/BX/2KF34mZDlW45NxS3xdqazsZkhebK56ZVb6IfPR/gCUGtus4M
W/FhTepozt3XhLYj1PL0pxwpn0cl15FatL8CNE3JeWEsswU4Q+gkMyyc5plb7cqQhGtSu2+rJo+l
6VyA3faVU0ZS0/h2y+KZoQ0Hs98Cp3FRa6f8BRlbEkjHI82ZHhQ4jrvLK3nLHfndVhBWm6ZWqCop
cw7uTl2rJHPI/JennHwsixR3S8VFlFluWPbUXGuSxQvTR3ar5LlmuKAWiFS8elW5PDS296oiyO54
kX9NUJ9abIgpFtxuSgyHzzuhqezsfaebD9bdr2hkemiL7tCWkplNGTKvUvwoMuWGoE+tK/vWdlBq
Ojx6XdZ/RqJVHPL1Ze7U17lOboxyoQEX4wvl3AI5Sfy4TCmsh7l9yOfhsjBOy2oKScys/9HqjLE+
08FtssB1FBrHYTytZeEG2YA4mKHYj20OINmyj7WtiRJzZXT5tSrzB2tLTzZtwCDb1y2D1Vso/YbR
fpAaRbJpHNVa+a+3PSqNwT4MaI4dwtnWjthqOvsle1gkqmFNGQJbaCcS/jdXcSiRprhqut10F0YU
750xI4+aIXbE7d7asYkHacY0S52/TQ5myhKzWDVSGw6BQWNCo9LAd4/H0TXjzaxxE4aHBDFZl9y/
6XLYRPbUw7yRESZN55NKeptb4pzliJ9yD7RtKO5u53DEJVGhCc7wsf7KNu2r1kXY0CD3LMzK5XzY
mAhgCuPLXhlkJzEhm8w4aJMWtVb7Pnozz4C1m83iVehdPJjVC2ES3y36D0+3YmXAy863bDeQm/G1
0WaakbFjwrvvOtMRvh/8VAZk14Kkb390XMhtLp/7un9nCfrJU+aLPc8vMzNGZjJBWuKdOC1eWsP6
ar3lqioyua4Ms5CSqCF3DEYGdYi0KpBmDGvk99vWqmd9Lq6DQgvNHPkeOnbliKrMJtg0538cnceS
q8oSRb+IiKLwUwl52612tyfE6WPwngKKr39Lb3Yn54ZagqrM3HuvPJsGEwip4vaN88zbeFFcrvMU
NFpUNndJ9D9a6H6oSnvrVcTFi0jTdckMt1MOSgZuXJ/vytQffhpdgOm8Wh5dvsaJaRpsfmrIqnsu
YZEF2SU+eZPejBUifEaUq+KZ74r4IktF/HG+EPnf9ymRgyWgykmQIeOZ0bJcqeCpOfUr1VT85s4q
sJO1DJIjIZhzX9l0HD2ODpLZTr4LcHGg91FTaMtfBVlO02v+5uWgt2PUlHsmH4TITZp295GGoXSb
relFq37JbuXohvg6Tq5CpKmGu98nR380yF/LdS3J9zpsap3ykGgHB/SPabEVY2RLS4OGSSNo9OlV
NcF1wcyrJh8VvV5PMo+QIoeby5KS2I3BA6Xn1M8PdmJfluqpT9gXVYirpi1ObazOtXdq++Enn7Pv
yom2rWivXpNFm9JRq4j/c6O9EGre4Zny6ZNyV/MVt5w3kZOFouPHAd10rGDqxKb/MijjOBEXItx1
CNKAkYN5dA0id0q14BKGky7kN/3KqZrLMIqz/TTgZB9ecidYzSbSjFOvs4Dkej6ta7zJi71s/Wes
1aQCEwIrS+L9s+cFRwoDf5TwjAogj2NC8Zy7Zr/LTBmqethmPplFO4UzkMWX0fXutKUngLZYCOc/
WepvFE68hN/Q1D5xwwyTFlr10P4nBaPzTO8dw/nmdHpP+nbT0a9gGtoarsds4FvHGU86dRFvj8Qi
WYh4a1vWbbYAuqcdQeX4NYsxZVbejhjd0fdZdmguFz0Uobc457pJ7mXl7poE6ntdvWZ6CoceB9Di
HxXUDLv5MauEuG++zkZ5JkJL9s9+8ykBZG3isbd2xmSEPTcvUA40xHHr0FdFCxQ+rHGeZMBvdWuA
aQeFySLBqW2XPMHEmZa++rBHGCQGzjqj3zeDPE8zndgyIa+YLLTpg/6shhw/H37iWGHp5mEVWh2c
jP8OIGYpZE7DpNdz3YT2VX5ldnNYrOHYgWJGodrNKS4pFAY/mdYLShRmr6007N2E0jCD3eMiwmP7
4IK/T4X9mgzl35zhRJpi2wySJISpdQM78jfHxrcyivpzXP7lWfnI+v6nJwcjFkgijtwZfX+OO2ou
XKE+h30bFMAJqk1r0DC3xDiKdKM4CIi9cdoRDcCGVNTFVRnd3jPcVQ5NXeDriQS/ZZDuaqPYTVm1
rUH0CYc1JmWL7R1deaIwkZQ2aiRmJNR2ipBdpRUG2P+KQWHGcfezYaSodT7WTdffxRgUXOX9AXUR
rTPz1eyw74FvvDjt3zJBpBqnC85KhlPL3h7VXuTGqZL9xpv8F/Wc5NrzZS4J/S5IJkZ8xmQIqkhR
M/ORvT+G3+8hM226QFybsidGCSxqZl1BPlxrJLquSdapYx2HptiSneJtiEIhprNIHqZdf9SMsiWi
bKSqc5XzsybQs0prm5JMyRmdp+ItZS6borMzdH+MTnW0y19zsuzaMg57xz5OMUWJZ4ZyUJtpCpC3
5ZqoOvkEbjwDAEqMk8c3yHjTE9k/WMmOyRxTNDRE4cZV3bVAVpqtJeH5lhGZEJzYE9ZyLB/sZB/b
V8PKLyDvKHc5foGqySXhgecVRHWeahc9qdkGOjovbnLi+l3ZTPb8mlzPxG/4jGsEDfY0ahGSVX6K
3zhPfmiUDi72XbcpLmISW9KGFyd7rkvr9qnnbPLpd0RvpWoEeDyMWNsaRABNeMd6NYXaJ5nYZAYB
4WbGngo2jo2vrXj1OXaXTJPY7R9Da3MlM8Tu+os01N5LoT8FP41VfBdPClMde2E7TVf2VN/gaO30
PISV4/Kd/arQ8ISj/hQkABaz48Sov+yGhBM6MVzYfVypLWSDhToOgosfv1Q6enS1h4is3qeuf8wB
vrQgeJpe78/KhAHkl58NZzc2tmLOEA/8HVnoTTV9pbi9poCK3zHe9ZIeosi6jrCHpCr5Ka23mCom
dSqyWcamTkykr5FfYiYn/zTl1iEOyXUW8Rhb2Y1doMeI3EzPuCem0Muq9OzbMmSt+w6q6MqeGTQ6
nBskvzOVbivG0WPyZuM3dmbrkFbI94F5stpmV8p6VWEAyduFsatm2Nv9gDTJNRuZzN9Vw5g08wjK
TVs4yR/jorZ9EgCocTfaK0ONwAzX61Zp4w+++xVepy1kql3Gi2nzh2SqXg88n3aerVr0b4BXG19j
EzA8xCuJT77cTPLTwSDmB+LU5vj3Ai+cAHix6vSQpGI/VtaZ6hxfpbvSdDSjpU99N9KhDegT7nlM
vO8ROboYYGzI4CIpxpq4OtVyCUviAqnBcHV6huOoaDYFOm/ORKYsgi93Hr5IoB+5Zc/GIO+AVvdp
xBXVwft185NpeaSSxL5o9dXI57ecoGPpLLsUJJworC/chbfBmcLYDw4S5MbI7NUb5cUpxNk02aCF
YT+2uXuM4DuOayA7OHMYdU8WtjvpP3hvqFXYhh0Ef2MVb43s00TpCAZvl+RPQlANsiq++fH4oMbf
Ph+YkpOCfPqb7tUpcuW5NUHZWQtwRZz5REQAtv7YvmAPp2eE84j8VOge9q5xI9r6nZbvOf7lPLO3
vOdkN6wdPc8mBVPRd8ArGVwVoAQWBNi5nEjIZVevJG9Wmt81Nh0Vdx+Gh5khdd6fhyR99/F5pmP0
SbEfBJ+CoL7tW6+2yVKvAZRARQydLg+mTq5JcPX/Zrl8jQJHeGIzevaewwXbAxCZttuc8LdrkKCi
ooeYeay66bdtY0SbwEz15qX3LFD//gxtzt7G2rlkyr0z4wk9vZySvjpUwt3Ucf1iT+1eLtUPceyU
6qk7LAXGp3m+uJO1b3G2Gl7/Mi6sdur43H4N8Kprt2T5f5ye8WPaim3Fuzb50bciVYhBS14GBAxn
opRyut/FmO/I13/2y7zPVAEXDPu8MbvfYKQ1rIZ2p+08LDPnwzNksTa1eq9p2fiWX7Xyz1qwHQxU
Lmgo9VMN0yWYh/+WeToOTKcHrtkuGEi+I3xa5abJhk1cdVsHMqnSLdMxIoWzeeg7Z9PZ09FjsA96
YR806oxp49736cnEl150yW/mIDwRLhOVdVshGGvMa70rbmAS2WrVnQJNZ8IhdXYBxeiy3FSlR168
2Zf5fGRu8tb5HhN4l8eGjD5TuNl0fueVc2s8PmxhvrV64NLJYbvBO8H6sOmDYu373KC6YxqlQs/N
1mlgv5a1fW8bfJf5/K7N9tR6hMq65dMKQKnG4hFTLICbXIsUJhtu3Kz+VuTFDcGh3lR3QZeUifFo
eU+EhLX22+IuAf1qw2NGRDg/x0Jn9fWxrXmMfPHS4nQco/IrHsDtIVEbgYlBLNlOjoTM1bTgJQdQ
uo29MWmcSm2vLTqqFmNEiyOJi2MjVcpkHmNJJVir2WwjRQzW0eGTXOh09j43u10VQLDNEEkbRC/w
Caqiq+dALikpZzJBTdWdTH+8JZ5zS7Tz4+cqTIfqXFge85fhYkTzWwxyBgDZa6yHnXraBXG4njqM
elGidmSPrkvZn7sK+lrVDL+wBEIdrf71EbDQMSY3TEg60GFH4jUxy/9Ebr8RI93ozl8HU/YP0ic9
zEhxBwFStMfF1BhE46vWzlXo5DiL8sw4/l7URug74pr2w4abbI/Cd0XHfmmxArbJpR3xjrvTLh2K
a4kw3vTOW/XEncQDFYtr22EuT0lEWTTqE2ymUx4sO+ARf+Mxf1VQQzFhMpI3gHpRbFT06uD7UoN1
mPEq8dXOmiCu2M0uBxddTOLdIscTY58EEJnVGmFz3I6Yi30kjt79aUau1aW61t30lgRU73iT/IWy
CE9zm/HQ+QE2eta/ArIy42HvQ71cOQHspbTZI8kexkzdx2IivDeGKmN+66LlpGrAfVOTYer+c5TY
24a8xk99kJygyvqbnHHouNElCgRhDflrGBvYBCVQKzYjNPLcJclHIIeDg5XPq6ZVUAEvyFp3wyaF
l6erv+68DbjejUNsSkXRcajGF6OXO1h3qGoKiA2LxqwxxrhmP5KihcPrX5j/IUrWL07N0HF0h00j
CZf5to9c1J6cuNwXlcHutdg9uEVwNoEoCGtZLyLlYmN+j2tGkxuNiZVyAr+6ZU4EP+ofOmD6ZxMp
sfoTLSNyqH1MHMbQioazM6rPuhRnr/Vel4Dx5CxPNjM+xzB2KXlhK3l63/sLmOh1lZOIRdTViDy9
Rodp1Wr0cP5xHZCEpI5/Ory9ijA05gtT5kdDmuh28soFuZedeZDYghsCDSAkTjOCT+eDt5gS8wjy
MhxS5xT747YEp5I1I1pAvI34owrdPl/LR2cZhxFB2GD1xtMNvk7qZsNW7r2R9UdEglOaNlfyH0wQ
ACrG1psHD8lkkzkOglVizwftCxxx8nUm0cCJRdkbXTqjBUsyhf04bE0T2z/mP3DnBHRYm4x1M+ow
S80O3ju9c2YVqpzbIxOvRd7uAbaQ3/B3k0+rxhg5JRrBY/6RuQEt96ObWF7jFN6H68mt1ubvgXiu
qtU57tsdXOi1iUiuRf7SeCnZbXGeSswbLXeP69xqUW0dhbuSzEiGiWx01cb3JGY4f10jkztV/Yg5
x3QrwohypC9nWh98/FYZvPRefvMHA3KDcQ8sF2ywwRCMNAAlX23771C6+BGxcfjeMXMIBzrutBmk
86OK4EHNyE9B+QmlCO2SBGL51TTi0ne0w1lT3/x6/K3Jo2bCxi9mHAqD3kOYG+5xQvu0Lein4CYP
Bck7kUKZxOworTaEf7EdcHr0HlnW1tp4sY0fhSqCbfbfBQh2RO9zVJX01czlx/owF4AKgvrsjOR2
EzCSJKiPc8dzFgcG8JSvyGsOPn0K+Fce+3TPQDoUQx8+3bUxsl29qI+ywarWE2rFmjG5xW8fV4Sq
zFfMlBs92/9qrBIVR60BfNPNyo12xhfPct+DHM44DmCtJYbMcWfL9gASfA2Id9XiIZosNDRzMc5j
FHErsC8MxjCa89lhUERJ+6shGEiWgUyVwOaRhoNgcGGTeiRAlDFMnDBCi2jkrSNUDb1UEtnwTDI0
QfYIMFEh51TbGAhd0xXX9snoUWn3qR3cARUGnVSdyra99bPxZXb2JWaCmjfudoLxOpdYM70K26P9
WRKSWdL6mmacQsXyAfoYAM3Y4ozrATSKnd+npEiwtbmxJFJBY9h0IZrfdtLuA+fCrc2w+T/5MJDQ
roId97ols053R7rz6Rdz2WuOvDrRoKmZKwBce1wGZ3uqWQqwdIcI1a7mb03TjEveulTxvGsT/fCk
ufE8vV2semt3I0JCjrLXbYfJZcJic0CXd7SBpxtD43EKQtUMl0oaOB7wHZjOoZ4HyiaowU92Shfv
ohG5j27Wh1aReeZq0dDqKfjYRPBlQGcopoxNVgj/UVbfNETxzp3vhrAPZIOpKDDU2NV70g4Xq8DS
L3GfDmPMXgf9S8TjPQXCjgGC+QRrK6Y2/2hA44ieZI4ELlvWwUXxtEw5xQ9EwwJ/TM0DAoLvYFql
XOt0ODnEgIyI7Cv69+AhDsruMrCdwIvzl9GfeYG60MXcpm1v7eT+XXc9rvuaEDYQGMfGwL5sjHI5
M9Vdj5wFHIjrThdHH5W0nZ2zztD17Ky4F631q7QF8g9SNwxclpoWyCZz2nOgulfDjLeNBXKwe2Zd
EenRBuM4Cgsmr02X7YoxO4t2OLLFgye4PGfs9VjYBttV6X9LT7MpuGS5Az+9xA2ZTO+KgMvhGf8w
SrxgzM+12JkRIIaZFavQv6M2fy2j8mIFX8LsCQmk9i6yonXbFZeg7NY47HexPe5FgEfXYyEn8Uye
fE6LGJNk1F+xu6yWQOy1Pb11drklBBra+O6KpN+1OHzmEd9wbiff1N2/WHIFrRCLmVn4ZHWhXI3V
pgF62Af+IcDr3eOYUXX36IcBkox9yZ3pPDJTkJ1+WaL5ZKfOuhsn4oCe/Y7AjGQFUrTO43e3ZHNd
XtrPQor863dPVAt2/WnOi30K7fOJOuuj6YrSyiYU7xt06ibzkqNioNqmBcWUz/YfvCJzBE23PeR1
Bmi/OI4WqXFNmAQE6pkr7e8TcAo16Q8Ri3OWFmTgZjLIXj3tpIfTygoODggFG9qeMXHODeQxA4bj
z7CMXNbQ+C/sf2bgVV/tmsxETuRFGFhaLdTgzICfmr7qii6fbH5U9bsF1gZLA29dCiZpDrbF4p54
oT9aZ1n7pNWs3FvPrvywZLNOqGGoXR4t/ILKnG4dOD+NYzHNir/9PJ1L07lrh4QKaHUMdjACl93g
yrCWHpYmQOkaO14uqlvpA1t7Bi/MfjVP5T7zuDuM9K2osZzDGoI+8z4G0Ws25Ecd2Py18BfI7USB
/eUuvMvTkr3gJ2S2NRwRKPZO727zhcC+/XwtlyWFQj7c7WreZmo+F21zjKlcFFEGfsethh+N02U9
a+v4ZDMsWP2mpCMu0Iewv37lCqjvyJoKP0ZPsK7Ts0vDsTwG+hM7OEFF0A98jxNKmOgWEJoTEZH+
tyPEoTYSzrf40M81ganmyNsd1hPkDu2R0CLCJmbEJo20jC1byuSWCSji3j9kgS2S7XuJxViie/Ta
/MvGBO4Heq6u+Vwc68bYB1ouDilUmIotOQNvZbyMl3Jkl+TItD4OOJlkJXbIr+CEAh6bpxlEbzPI
06L1Yaq1fxM3Jd6oTq5THRTvfjyLTQD6JyDauwz1Y67NFyQbaqpiFZnQ/noCl3W3divFVRnAQJDv
RanueU5SolPwM7GltpzAXuXf2QwQ5r7aygzqhMgoIGvgxR4TSva6l9aB2QNcoIKS4pc/poe5/loK
70cTEWTtDk7Q4jugnDIsPrYVf0jWtg5EKgh/7Ead7dC+z1XMqAkGvuix/S0RblhdvD59Hm5TYtfL
z1gxX1Ixn03uwSyptwbvfD7V4eRZRxO81BQt29Ef+CqDZ6oM/mvtbwBl7Zd62YrWecPAuiPQsVrK
6pDWyXeFTD8sw294ojitIaJ1DbqWu2ns4RwprwndmjBxBdkvmdv5jJnuGQR4mXNzW6fNLRgGUnMw
DolMY+1471mZUPfpMetJH/ms1XHhR+pgm+VeCF3hrTGsI9bacOyr7dJhd8VugFPQpbslRQ+PlXXC
5y4yPqrMBSXB+eGzzsdkuF8M814Nzm3ASVBl1jGCvseJS1jYJiiL5RAbItkxzHAYFze4XJGP5WXE
dF61CuyY8zfyhzczb0MnAm6s+P6WHDcLsi1lljUK8LKMEKXbHLN8/DRSj0KtZUGK2hXlElqWjbM+
OMQFLGy73NSWyz1AcqXUHom3hnFev2FTDTqPsW7NYN/Z9ibBqWPQHBZC4yUIAEkAa+S8EEiqCYRc
uPRnzC8h//45dgedk8q1i5TJ4ohDoss7GsoFP+wa+0QoLJxFwdJgvOq7Xev0e2YHoQIKEzfWxeg1
B4e/G+B+mUx/I2WEaT+Reh5DRIB6FcBfUp5xqLPn41a+DOymqGLrnqb2VzFbdEw8ivWwH/py8ySz
JV32VmOPACaDgaKnK6jCwOMWqUp+UX2JWAAwuu3D640LgCT2VXiHdup/W4po5exJjJ7K+icKhq89
r//o5OwTMCmZmp2NrMnKA1ILEFFVS87IO3rMyg072qJ7bsGvXcA2rGasFXU5H6o6+jeY3kEXMbn6
jIJPeatStJcUt2lCZEbGYm0CA9Z+uW37jsJZHh2XNq7jpksyfVei2yC2fDDVpL3Ae0iaji1Xd2bn
X+3gvujahLIKV11H+1HZWyACqKTJxvFp2UE8FVa/9wZ5FQRNwe9mG4/T0zC61653NxRGNx9Dc1WV
l4miTuBTqFvx4WODmRZCFml/NwdxI5xxHroOk618eb6WvmMQNXIALeAbVF1YcPNAB3tIHJkxcCFe
WVyXMJyINVPWYuokEVQxrBYDbw2NXNFkL6Vk5fYyIppFDLxs7xcZzeKZnd4JrMIY5vCa1Duukuvc
skCst6JPlmeEnSfWRCc2cz6C2oBTxEjZQksX7Fcg/XAvsvnaOvaafu2AHnOX1OAtxavjHEzpMxJn
5S35Jc+a7xCUOZYn5Bw4QUgMUs+UeckBKN/n2JDwDeZHARHPA/OVWlwO/kLg3NwGGMaX3tqZQ3zA
j3LnWIY2p+cQv1EID5zWBK9uJ4hkJh+RbNTW73Puceb+icHinxLDrdML9gcNp2VuLo0pfrVN8teY
nA9bON/6GY7JluW/bOlvvHGklcamJkY+HDWwsx5mCSjcfV1q5C3zxeQe62s4RsQzWBF1TMzli5P1
t6GMyzDOl2VirS84e3ygZKCkemDe/wycdCsgLGM7oFAr1M/c2L+rLj9PxvjPi+WLU/gHQ5dk5Ouv
VFAh4Ex7TGo8JeVwsZfxZLppia2SdWM++96mgMfHsU7CZwoCnBJ2/tPDYnTqmWXWpOwbnz07xqXN
0GDL8W702fs8MQjwsumEwuquJjvFB0ATzMjZWuKNwdTXGMvLkFovGstbDovFKvV9yPHBxIV/9/L6
P7dpuIcW8EbMSGY5HVvWX4gAjIrJnB2MxEF0bByY+mvhzjwgYJGVfHrWi5l4dr3xJYbOcUZ2Z/db
irzUWC+TJDQD1nkFd+YyMjtPW4zkwt9HjWZeH1QnGLCsJ3Eu8KsOHvB/Zc45xmi60bkjBNm7362t
MqTEM5Evq16Olq+BRnCtpHEXsiPinZTpvjWRvW1MIn5i/AwpEyiwI6iRD/qADVic25DGjACpdlL7
GToM+ES1ueuJP9mTjTRamCcDFUCXNP8LXhC2Kn2ZNRxjdwa57JwLoBH2Ir66Vu8B/rrHSSQMhhbj
XUzRX1vFn50EOJ358qMqg/fKm/9W7nQYq+lU9eK1qVilMMlsizHiFuRiJ2UOXwIS2jQdzI7VA9ko
EJLq14RRfo+EhoRXJFfFs3RW2HQ5y9GzZYqiIUcq2DRlmQ46ubp5VhQfAAdJJvWzGzYpOfKhjE+d
Kqhn2QmjKvff/610PQYqL6huUQCwb1LveupPqaEfMXqMKiAUDMD2yrn+YyKomgLYfqQPefRko4i9
bPMr5OgwAekpSYiVE1IjSE4oZ7l6m7Juq4WxVXr8jw0lv5LSIeybH+D4nrSAu0lh2CbWoa1LHC3O
nXYMSwHmkry6OrhvgXZmh4q1FcNCwzpLViE9NyoxlosOfT2e+6S/Ky/+47duumqaYBO4/u8oxZfj
zbThEL2w4H4Ij2Sj6SS4Y+ublbUflg3wvm8frecThYu+Ujm/zdOUcmN2jzkXl7QRjEjB5YtBNuEC
sAwhqTnNo/0WE3px0vk7LmEAEcVBpvHJerv7CbfHuh3Mcu0Jdw0mPQn1OLLQiQUDc4Fbueo68GZP
Js98HoL6X1FAMOnno4rTUyLwu+lqq7mSg8H4NdMK1v3SY1XuvxVVJ36B+B9H2Nuk5bFsJNZh1tdx
k6iSGfhkvTcz/GzD+jEjzO0u4JEuN/feFH8FoyGYbskbFsLzXKQvRm1uBsXsUyqm5/o1gVrCMqld
1w3XlAwFaY0jIcp37Xg75hy0CSXDYdMMDhhNwaIaDJ3EIXfyjStoIMDA4tDVj4Fsqs/ulRUMduaj
efIfw5dL21s3n+jXOOKQbPkExbL8wS34ZrKvNUEIYTPVX7c0r/5k3FQ3bL0q+dUSxY1RzK0EoAmm
zjsb/94iybiqAmrESWcS6lO4ZRC4/tBHUYq3yJZOdi20+q5dgiK1w+nC9QbugMhvkof4/J6AylPa
u3cMNHfokjhbwFuxhSFsXa5pi44xNjXen4nnPGU1Yor53+m2kWe9lIrdAAsmgMxr3rVdNFjL8MRA
PF3l43iaivG2WO6ZTa5H8uD/Na797avuCHIVIyHwmYRYcsSQ1R/iqxVXH0ELtUkRKJOyOFku5MgA
v1e3tG8yV9toBj6Z5h8eFU3kCaI5A/jgwWMQ5VynEd9vQkBAWNNPNIhyZVkcn9Q0W4zst9Je1tJE
PuS5U1JsJ7+757P1B7rY0RT1q+MP75h8n70m5ORiBkFTbxbd7o3ahSo9vKsy/3TImRU5s/glFee6
82PobJXkym2fjtbsEvf5A/77ZTbKLbPkD8cJnjAy9i1gCHZz8dedl58YGASojz+1JqmpCBL4cGal
EWIYJZ+f5x/LBBVvwbOBY+nOgH/L6DM0W5wk+Yh0q7x/wIuX1WDbX9Jsd35KKd0wJiQwxUmuQFo+
CVqD1f2em/ozbeztDLWcmfdBj+axyuZ9l1OgFex884GBzuA90CK8X2753GfCpNxe3hZlvLtPkAZU
sRubLRmVGacIACtm221hs/QE/C3RXArDiO3s7BQpY/kqOdHYV5WHWqt/wWSdErvlJvL+69gTuG7i
7gdzOLOwynv3qv7YO1hae2gQOWIxbUu1CyQW4KnFqoDCnVFMnFXDKFtKDTcmTbdjQfTBfU5AEJ4+
WCz6KGt9skr3kyz1f37fX4gAAW5mAcmU08BKM3rost6Mg0uUtMp/hGIbrFuw+8ScqQfzgPGM7uhb
SoxexUtUYSI0S/+L2cAnZnSbzImB/xExZ7ZO8Rid6g5/RpVcq7I6RTGZDi4x7LfusV7qAxCo/ZJQ
g7rFid2l+Lv7Hv+hjTdhLuYXQiantnUVO3Gmq8e+P7vD0DE1X/h4zpJQo7KXL5V7H3MlLl2MZGYI
avpyClVZXBKm5NLVGP+cPPSoF3H6yX0WL8AKAvcrVeqyJAXSeu/86bQLgAK8gjvWv3Ra/9OtBaiR
WknzQaCysUIN6DfInZ3wyP0GgC+znBDDvCgMYdnvxlUHtRRn0tZr9KS7paPv0a4+RjWcsqF5VAHL
7+BbrpekLFnUYYA/sUduLfEaGR5an/tWq+JjGq1wYVvNqsnlR+tZHypgsp9YIabaR8PAvc1cLDkE
ZAgl2j6pAjdkGPftSvHJ4r3/oMsWJyw5n3oaXuzEfJ9ab63HFj3UvsZ5fGk5tol8pH9SB3S49PRu
kg1ZUxNzkbX8abqoXTV1yaqoljUP02HIip8Ge12dJmBDnbeR172HkEGcpAA4MA+/mMteDQxUTHn2
mTHd/WrkfWFhpKfSL+XnTB1ohulsbFxDRlnfLcPlDCS0MA8ea3okT1pd1ES8oRIlCyrplDykZFBq
6/RdDdn3ItiuypjlOzAsjMOoLGRT/g2zRqci6xs7f1jDxWpce94TYHnJW/PFDtJDwyEe9e5r4RWS
KD5ZXSn5m1HYdwkBI9dPSBy3od3DC0il/2rWDcj+Qf1TDuZb5ewhuTKk7JtPIWGe21TRpbauVs5H
ky3zwJw+5Bvitf4vlp28pXXfnWThDue4sMs1BK95SyyVf7WkV5i43DiIA4b9XFAx/xhBeTRteaib
+nfBVogVs+KfFjjNmoWB1I2Z+1pP5lFOwBw7eaEgw3Tv9T+qFp+dE9/NFhjCxPKTJjL5NTB76PY5
zaEyAIZ6YObbr5bM/FWR6uoAs69SN3rvsNddFBBLNQaYGfA29Swyi3v8+GN0k4v1xPpAgeP/aAbD
C54vWpo63diVxmW+rPFSXOox+5oW55FHzH9NYtwmSUL0HN7ADAFpAM+r2Afrzv1/rp3eFGZiYzYO
YAbD3rAOhepuNsH+2k5OccZi5Vbp/f/tzW3Afh+W7h4jc/5chtLctqZ/AlYCdAjaA/eourBGFO25
aT6AWP4Vafw1j/M7VOIXtidB6imfXYPZ/sVG9AW+Jd2xS9M6STP1HmLyiospxRXnxcFTvvHZqOK5
ve9JhK/TnzlgPIMtOlpNzXziQSbi6ib2UXukLuyJc6Z1br7kHjMzfex6Xi6+bE5pPxXGRU3tsqHV
HM9GXV+60TzEqf+vaJhusWlro0YAx3rGFxQBep6W+UTvxMIyFOAoQyJ3RP5q5PhU8OW5BNzA039p
W+x9bwC4UO2YcL8vLQmbTp18af8tU6afjEtZ7JGy8KulTxWa+EsC4zCoCSXNXnovfCKAXi0f1tPd
mhcVwtg0Qeszj+aYf0QuFkrdnrWuCIU1iAuD7SY0isalV1g6FK0h87Vd2Q2/IG/uPNvaTK04lUP0
YoIkFRPzhNI4+x6JEmAPkZ0SorS2RR/RNJF2jad+ZZYMQ3EZzO54IFX9p3fJl5Rju3PMGCxWXGK5
Tb1+XZOMdhbj5PbmEWEFNMtMReEjjlApDA6xtdip95VMSZBX4RIwNOxnyoX8x/X8fdEsr8h5Z8zv
eNgi6k5iUc1Y7f7H0XksSW5DQfCLGEEDgsB12vvx7sLYcfTe8+uVlK7Same6SeCZqqyyEYdkYIER
+awJNJrgYjoHZCoIiOGZV+5xAGCTA05bU8TiJYvb6G2mNua1l1tOGkSb/Zm1yP04TAeHxiyK9UEb
0FjQBGXi4LrAati6osuRhyAmExLt3T35eTdi3DCA2flHbBs3wpXLlRuQFjX3H5PtPRtTDS6EnV2H
9C4x7f3CJkiM4HdJyxTu8NJ14VoQuzc5QBQMo8GtOayHQl0VKL4jEEzqSt/emo6n1jT9v8lYGaj1
6gZRn9qVRHmiePkLQEmHtrgIt8iBpdCwMiFA5MygXmk3/kXepXdxmjsHDdr3NipMurGuxMrjCwPQ
pBGF5edOeumdqVwievLrOJlfvY+CKZ2szeBkv2lhHRxAB5nL8MX2/yU1ZPMSgCyPNkp77T7TgXKy
MdEcvf6rjmue92h+jFP2wUGL70qUyHSHEZmLsmDIhAYeAwLHIaOl7XNh9yQBDpTxdUwegAfrj6kd
4w5RhqdBtLwzFT6eZczbBxVc6Rz6QFIlxBhF0Bky+QSX+FrjF5cTs5kpWsb3JoZdti2rDmcDVgsQ
eajWLqPdX0wz+7YMSeaSFKesoe7CledW8bWzxa1ww/eZv0gCeUC6Ahe4xQOkWtM7Q+XAOYDOcO0u
CNg6e0KezZaVJVoEW7RU86lwA2IzghhTCJQh81mSiPPjzjbbXmrC6qlRaFlI2hmrswEFgUwHdhUI
84xVNOn8UICKeXX96SkvcRXHQhgbM5Rf2qqATagwv6sEgK1qrFxssymlYQ9/NijMVx0ZoPhd1M5e
zrYHYWuXstdrAlMuPJNopycbWVbCRKc0INXQlrZr2WXl2htw0A4mZoe4tT6IC4bxSiV+mJBJJKDk
BigyRpxfAAUynJl9/75JEEpAXHIAuqnimBuxzQqrqXFIIlobcqER89a/uSWYiAg1HGpqslWlIPZC
5DOPuRij19yHFWA4sXFIOGB22cD3LqD2HqyxRF7dsPBNlZwvqP1DAi+R3NVzSSsXs9/p/m9xsprQ
IfYAyiaJQEZFdcDYHG5F0DUIMPAk6QQkYze18dooM1LoXIc9JcFshGMULE/GKcNuX6rwxXSDcUXI
0JLVQqHS1egnqhjcOZnj/lpYWQx7PIOWLyDcuSC+Ac/IeleX1IZaYcyjtbG3NSzYp7JSzW6YqPKJ
uMLcVKfeVTrxfV4+TLoo2EsZg76NujF5kGjNIzcz3vQ4pG+2Xxq3CH/o1UrN7ly5RrbvwkX63pMR
k1Rj/OR3ofkKhLVdAf6N8bd3KcgkLnQwQRpAaZlwVgQxIRvZhJ3EmHzmH4nryfvCRSBfGJrgaCrh
Yy2gGd4hRZz+WAWzFtQmbVsHm/jasMo+q4x/kBy0aXRxrHIePLSptT3ApUvnB9NAB+Lkn1YwPNQF
4Q52SDGxiRqThdFE9MuuYQlg1pREiJtJbKv8sWW+4+pLLFJxYjduIxyIiyfhTuNznOJLHYoCLklZ
fncNAjyrL/wNYB2m5xbs58hEWYxAqt+PogAJ6VNY1/Go7ibR0+w2hf7gb9zLxGUgBfJFh2aC0TqI
Pq3ESMgxHLz9UOGMcUgO2tScR6ggkjdVCI48L3ivIxTHzYAHaMqMeGOU0T+DDJIxQhRilPvA6RH6
0u+QfTMAfK004tPZutCwMwnPwKe3trhvFaVDhSmxxZt7J6kx16GADtKhxPUg0lWMtTLklrEwt1LZ
924aPDmC/YbN7tHKnCPymReAG7/VFNQogtTGDonEQ9r1AQmR8XqeA/ga4if0VwdmJ9cxM65db73P
tbov5dysZZpeOje+zdWi7DBLckENuE7pjPs4vFmwbzRPEVpMte9NrgiapCfXaUhCtvgTUeQdmdue
IrB8qymEYdhBhWE/j1qIGxDMaEfgFIkMpHJEIIeNW+4iHg9zJtPp9GVNLFF6DVe/noffuiN6J5mD
hWoUftdMrzUieypwfDyLxkaFIBxijxWD56BFyfrupsgso+Hw7zkYqN2MW4G/DxhwtdG592155U8o
TG9VZfwoHYpyLTmzcx6dKk5u/VDu/UxOd7YyjxCulohTxLBGCkYNqVgXsnCSYkc4/aLmvzYWtgu0
qIS2uRdAJzTbGSDVOipeCqKF16byLlWRwi0oXMQjAtuI4+OgJ5Pb6FBJdo2xhxpypYGqWHfO694r
0YRHkn22Lc69k6NnhEBWSLKsXMf5N00TbSA0KMDNrKIYXPLL2qO0lo7qlnlUsj6mTsfgLsqwbdTt
h5sM5V0xSS4hK/U2grdzkwnoBZk9fgqAEhWOOi+qX0twSfiEJiRJBGm0w/Ij7pEY0HwuJ4VgmpQL
+TxrLGpdslRkNU4PM8JAgqzjLnTqB1tDuWxmnIWWuR60ek5DP/lmUAOAGmMR0mBy7xEuB+SuQVkA
2v08zxVXY0RsXCyCJ693/rrWPPusKTeFIawLmhMCQaP5pDIeNVKmjwK9qew5E7w+/3QS9TazVphV
t+ZdO6N9Be8qAtb8kggpDL5Gl37Pujl07fhQz9HNh0g3aMAL+QjyjPkKEcE3y+ZowiGCj86oH9pQ
vyTEz91Jy3vCyXboA2pzljgak4+7tcHHeCbNTRu/M9Z7kSOGYua9AyVz8DNV1SbryveEOEskOcEl
Nev9VBCGLabn2mWPNfkfaaGWHhQlvxOAGLVKhJqF96YQvPBujsSxDlgYQ/wG5H2C69LrIYv/hSGm
7XosPgPTxt+aMSNS3w5KF7yL7kMcWBc7NRflK9AihP2xY28QIqBH9D41x3491mCnRPbc+CM57rSO
dw5xHRIEgDc2n5GVbfQAHVz66JCzvHrIuUs2ZVC8St2+TYr88hGVaYiGK14CmnEqn6K8uYdxQFB6
q4/EYLyM5UjkfeB99eVy9AfIcLqCgoO+/N2Z6GuzZAFY11fPCT7N3jxXBXhOmty7YVQgxOofFfcn
020eK6N8zBv3k5DXXRojjjBNruB4locR5dRA8lLkVTsZki1WhzU5Q2nmbQZ8CUkfEkkYvxdl/e0N
0J9Jsu5D/US8I6dScR/06T0crL2bTuesg42NEYtsW/8HrRn7aGSf7LfDVZExFRn6t2LwnlMbTFJW
NKg8hH2vQ/07Kl4h5B0YgHqDnX5drcqiem0bm5MpU3dZBuJUtvkztckKbTWAkFqTNMe0dGgwNw3N
V28mt2oGGD7ABlsbnnviCWbgTRCTyl8AfPCpDVwEKHe39dT8oadsDmWVb8x5uJReu8DGKSEiwG61
5T4JpouyQ1pjD9OrRz1LmiamrfhNV9ZrMag3axp+ezXfdxUbsax8KsA7sYRksz17dDsmE9Jg6BAE
Gy4PBeMsUCkGk1j04pZHwhvX2z/HbX/qpv8cQnW1quHKHzg7BDikShxhpTJSTraaYN005z1MGuOQ
5f59boT3cpRbhFU4J30iAB3UT14tngeypFQtz6GxhH9IBmzVBIs+ZX2GYOscOOHBb4xjX/dfEdoD
Z6QHbBVeSYWn3ZVGzKKkvUAsR24h5s8S63tlVIeeZIxBZDF3rIeQmbLLJVo+Djkxc5Qyazde7CXO
YhghfCTLUybdGd/ntGRMY3cxsuSSJ4rrLyWGNhLZCyl8m2qKrxXzZKPtr7PBJtAN5Tl3zH5HrKPH
3sh+4xBgtzrMJr1owHR4+OoYaLXSfZgkrs0IqxOTVy6NuhveA+7asfFfo8R+Uk21Uqm+ZHoYN7HJ
mRdoTfIG7OsMqIOF0MtHE1iHSbEvilyAAZ05bhdjav6hNe12ZQ7tOtbJZ+kEgOlKVuBc9+y+u+bs
IzkCmXKNTfBSwnLR3DnprkF1uJImMACvZok5L6JPE3VlZJeHaXF0KAFo0gvo2Sc+MW7K4jHJWK1Z
NTOCvEiDfR8mOzfjLsh6hNm5rgngnr5lEZ6SNCGM3DuPVXYmjhRMitM+9kScWy3okWKAeRgO7w0O
ZTuDYA24+8jaGaiIl3xxQV+kP7Ma6QKQMFmxRQb0HWdxQDCEVihmIMMPYzIuV+q/KoNJm5lvxYQy
y6s/lTZ+vNpF4O892C1BuGP2asj6oSS67q5wKpCuzrK6m5zLxMjCyei6/PbdXZSc7pzojaozchXk
Dm3Lm7YFTAc4HtMiWmrxX1GPr+1Ob2TsYv7ogAiNJGO3Lq9jYYNOnw9Vp28pwExS/7BhUZ3fxQ0y
TyJrdcT2pa8MZERRkC3q0LULbKZx2R4i9Ue903AlCMIvkiHZg0LbDXP4HrXJvVPPJ/xtctWM+W+E
/8CoyBlyENjF5OtaoUAdaj4GvUNwboEnt+m5bNkmD4KBTTPbV7tCU4lZ4eLUzUOeE0NaDBGnRy1v
ZkVnY0RHZnNXn+nluIRqgXOfFOlnvj0w7Bbq0/DNj1pnp7owSGgmdY9tc0GDxbi0aahrbDK2pqk/
4zjezkBvvJa4WytznWWN85qUwS21SU0bQnZOQ0132rm/ePKf87oc9p4pNhXtgIjkm+jZdCkVHftw
enXH4N7BVM3KCdC81bzIcNi71vSDi+U9iyDOael8jzRYBMAqYMQTT2xJZ5V6nLadPaB9qU0yTenN
1nbm3BOtQgiHR26Fb83jHc7PozUlD44zzHfhWH4sM/qxS17BfpI+O50qVvjrlHGm3WtgfswXK4VJ
xhZsRkZ9QdLvvXnoITxF9a1r8ywb764kJKL32Oyz5Xlw3OGVfPZ3NmZ7NYDSsQeVAU630NeZXvWV
ye5RDtFzP7s1SFHPIn6OfdhzmJSQlXusm5X2xM4I0LT4yGJm9+RYaOOpQ4J9Cw6zbLyN5P+AH4B4
YG75Vclb1N+ZvbjyTq7ZpZqI6JivjN2qRxNV+UFrrKU12whKqzB7G+e4+bOMhQCR7LMwojFB4/g4
gtIte5N4QYNNertqhAv7qDcdknZ8N7gGQDn/Ip7kO6CWL3og/bCyFfKmTH94U9K/zgnb1Za122Ue
vWLbSJYFRmGXWyH4URr4iyjl0G1Mk/qwjZF2goqF+oCeDiBQFIfbIsNQ7bzZmYZWybnh/A0pDoLU
3TfgmYo4XS2LdVOlR/LQL4thpyPdy0Xc7rvjvQzaczjPe9+3gb+HY3IYW4RybYLy2glPFEeX1J9P
huMvSUl7x3ltGso+ZFb07bgipgH1U/UUakENhhed/vNQCILOEvcY+vM3fsajlMGzZTXrFrgGtdLG
m1Aj9A6K3QXqRLCyh+sjgHwm0H92HAY+1DPC/fBKgbL0As5rA+AmKcxpfHIYbWLb35rauZeYsAQy
CIDW67Swzxl5A6NbwfcsdrabXwyr/AhARIBWOtmAc9OMMIpOvOvKWWIz7uBh/gyxcQ/s4jgazVbk
6UmgCEQycpobQD+xoQj2mkk5QVtaEmIPw8IcNZ9wD3gp3TInQUwWbeA8nxQMIuWSFo4JmSLzn8F9
76Keiir5WHXZMayjI5LlzQylVxIEVPX1epA8OKNTMqbCLl0W+44QISMhg0xGcPh55ONOrHF/HJWO
nttc8/kiyQHi05XdZxW6uxJ8uQAPn2psB+nBZRtXD/6hH+wNy7i96J6TOD0rQHmAvLdu6h4aUsC0
kZxrj+SBlvntgFxAZe0jsaRrtsdrM1E8M9PMx2hfUvJqFYapWWImmcDZUcqiDfobHbnVsQXri3l7
FhGl1rRsScIb8ar4AMx/aRhcbO2SDq6/Etd/iZX45/fAcHgaUEmWJ2m3l7qVBGQmj2rQ7ko5vv8R
GHTTLZbMtWTitO5Lo9rgcgV8n83GzoRMsELgm14d4TWXMDGhkJf2u9O3v1UEKt9afs5Iou2KBiQw
rGCHNl8PCb4yFGG6y699nxILYV8QZwimGzxn0a4lVFxY9wnRqplBzZ/0zaNywHCFLviB2FrlflDc
PIs9XRZVDE3MAh6J+4N/FknoxFOMEOqPgIwtmp97zyL/1Q5QlFnbMSL9VjUv9ezzVC1+92Br9gOA
FHvvts3ByQOoIoHcz1jWITHv4sI+2YG3I+ccaFj7vnxixJS9+GZw0t24TZKaBJscvCpyDYLhgvPk
9XumzUym6EFZibNdKvDcEf5px5c+UIwXibCucRnVFhJnn+zgkK1h31wRHqI2zfYVLV6r1aUyWd4M
TvkqI8nARH6wv7+4w7xMUtQPbdg2qdGjBQHcSVmU4EDFrQ3Kz04065BWdNWn4kEKxCYl/kJCsYp/
lpEJLnB8HdAoSPWZ4HxaEeL7Ii1fW9H/IfnCmsoz5PjZpxs4N6ZYz1XNLrtgJG8l62bKD0HV79GP
IKUk8idzXrSAxd0gsQCitU+X5KA2MY5TB16hy+i9+Xgo+AdkgMlwUwMhc360BcQE78smVSGO79Om
ZXhVj4/NXO4HvHSryk+AXiaQYrq3oR3vvdo7tJUmc8R4MmdBjtlnF88YEaqb51WvonKPMsfM2hFP
VjqkoDk7LPHDXRoQPyrte3wAqG5pftjxzLlzc8Lk0AmwVlL7uKLDbNO1/okWiCgYc4P/4hgRc9zW
xme9uHNxNPHSfpdmv07tBn4w6kdSipp7d1KPOlGwUFr10o11gHIueWJ4g85x4Q9y2RzyasFmmH8q
gzoni1PAXJ45R8WxCP/p3KTJpq+zW2DSg08ZUpPw2oN7MmHTxVPB9ihfLxRMvvXfWJfgPyAY5PLU
+BXtk/o1qvqzqMIvGbIyRUUUjBZva39f8LA1PtZkPeyzZv6Ch78Dqw/LQVLG493MdHW1TKy8eUMC
HPiO7ENWyHPIWDegxXCvkxYhEIpam2jytnUZv40TQG0HOW6YrjvX4ENr96WRkmZrP9mFz7NFvxOP
OHIyfaipg93eP9Q9AYZ22rz0MxG9KjzJPPgJQwInauwSIUTQNjo7tEYS8M4IcSOySRVqBlgwxW9F
FhmecKw7cQKLMbCZEKIzIQpy46CLKN1hYzG597t5RbnP2qGjTqCyaeQ3stFDoKejnVJwzuVXMhEx
gn84MYkHLL2jC13PtKYdZ+N7K7AfBc3ObcKDQeStQHQT9dFX3kGuh+/TgSyUqt8l8D3Y6a36noPQ
q7cUGyi8YVe7NYPa/kFSK2RoWJhzr6TRkWPSP5dJuIOftahgnzMvN8iwZnfiO9uRNbxp0osY8Xac
8kevcQ/4s3Y+IVyNTXpD4Dx1s/fstO7LpJqD6OtjH/f3qUWHHttQVQGMOMEV5Ve5Qh+GLMg5kxC3
JP3dTUpOHD4Aqdvw2UhBX1gof6d52Nu4ugOJH8tyZsANZf3l2vUOxcqJZdnKWITR8CKc5DEk5lfO
7T0v+1bl6XWq4lvvB+d5ZiydjgmEihSdbw8vOP/pRPLQcDzGSbRLE/t7iOUuT4uzBWzdwtTtRT5O
MCe/Bdr6y8JyE8IUT2f9LK1wZzbDVzxUb33SPQvV/rqiZ40W36C6wVgMiu8+drY2IHuOv01H2Hwa
oNrQcjuNhOWA3GNFnz8Qm4gAtIXgiLw16dPNlIcv6exBbiH0gZTLwaTtACtiBfnCRWOfGtXRv8ZB
ldxkxsVyR5oEmuzJiC3oM8naFuIUNCrCxU3KaP/DAbqTsoCMADCMgCYxZ48W9z6KiVtspdiD67WV
F/96DcXMmxQXd3Bl/HYZQWUpNvJjpPEd4wrouw1Ig1uS8ilM7vgRUiL0TWUzoKS+7Oiam5IhgcEi
Ioq9DRpPwi6Q6ish3wcGEhLuPJMFSF9hd6s0rd0gj4ACVi54sJi56VhELyr8mKXemxHJBnlzcxJn
HTn5LqqYSDtwjdPiybGmY2ANR8rJl9lzXgpSH/yuOgRGvXGwF3mpvCyEusx575ViaZZsmtwn9kTs
VepejV5uSRL5hYe8Kpp4Ji2c8aDU3dfUyhNyEdDoSXMuTPEC7PvPIhZLhA2FqWO+OUDOayd7YN97
TWILIVQGktMty/uA+Dyj7y7RRK5QhrizweoaTLsCmlbsWxeS/LaFP1+FioGIBu8ZbzmxC+wTqYUd
WitPEBckvE0jm11QmquunGifxiP44pMSzjurkGOh5FcVEA5SkqhXwHAwlH4VQ7o3puZNhOHDLKt7
XRYTw3kDZhE3qhyIWp5z91Ay3gZt/216JDm6Ngrv+LOBZGQY8RnUNUITjSJS/MwQletFveJDrXAJ
7nOyV7UYzPxw3+jgYhAn1ZQDlI4pi4CJchXbonr2CLurSOHOrOSZPR4RyeI9NKz1tMsjBHspjRfb
WeQQIKDATjoRgZ7tpcJyiRLsoBLyeMKMwTVvaaAAQw3Wd2EmLzqc0Zna10b3mIjaMztn/66W2bry
2CYoefO08xS3/j+8H3fUKYcWUcpQ/wXZMhIi/NmbMFEx6q8eYuyPE+dwl30WMCAlgoaKXa6JrUzN
9Q4Jxko2GAlRAAIFZ4Q87ZNBfHTT4vvuV071Q9DvzhagkHFN9FVz1G19KL3pWrdYkSaR3c0skvqR
J1aBHqxitEGAtOMUo0xD1qW0MdfyKVTTBRUxlRvMOlIr/Q76xYRttH0KsMkGXXtIc2vrsbg1Epfh
q3kRmbO2G1B55KOVIxxPIvRKczNnp6Swkc8zF40P8/jsiXfXYaYNnzYq+S8fY9Wt8haqBrrjqKHv
6RD/ufTMlr0yAjxaKWpJzQzUrw925q0V/56l667ocDtqYAUdgDex7dF7OLXaMFg4e0m8NY3uWEf0
6fkSYxoz8wmwsAL5AVI8beWStAgESLITaheLk2G/mma3mmDnuC0SZ6/4bIlI012/IcgdqgzTCrJv
w+CPTTVol9eedo57fP2/kXHECGaLvR3HiMbI1yE/ICWEtbVz4BTltmBGL/v4zunUClnghcX2isZ4
1VuYGbW1r+FN6ukEeGWbF6ynY2ct59e4ZGQWWdxp7tYIi51wA9hJ9aHhKMB6gV1gXofM49LGeeph
DPhwXQagCi5aM4efoCLdDCH1treSk9TJybdayFhbnWnOP5OIMlhIuMLDnDUfOLJROXvgTtsY11Uc
bIrxFkYTm4Dkao8Y3wX2MfzIxT09+QN148JSRenismUHT5gDlgjY2Rb5eiLEzHRJfehJIcoPNVeK
QfsaY87Fep2Q1pl/FliOGxSCI2kTU3bWKj0186mHGGHyGCkw7AyLPvJZ0iog3QCOyMiSI4HE+Jm8
FyRZ1jqciKbyAXduZ3sijScQHbWtqwgoVSSAdoN9StmQo2t3WTvJFtCeRSEJuNRF9OSD7UW7h6mL
rUBas1kMfILctJOh8mOnwkSlMo+YgYeNcuBruFPKFKYerFNnTtauH5hMKKvNj8YwZPDYML7hEo/m
bz+0iY2zgaGRQRsuR2LAWMsg3CcwNaOPETCCR7QO34xNttfofOeKZR+bm5MXRPy+3QXv6p550hJ9
g+IkfEWJQzfa3AToh4WHGdQ0H2axJu2eSMSQl2l54txTHm+HkhD40NvEjYItbD53TfkS+Q5m8wZr
cLKLkZqOJXh8kR6icNxQ0J0b0mYG6cMkg8GJRg9avpku/BWEezYsWYqKcjLxIwhuA0jmsK8TET2o
0j7glL1jgm0j0R1RkPXodXg8duwWV/hutpaxb6vT5HXQoF/7CXYpEIGc4KbOCf4KAqs6qhgYo681
ol2qC6D6sIJQM9l5jaWR4FjVPkrhrnXabKPpgoZnZRI3WTTVV43YLsiCvQU3DTKA/1jZvGRZiUyU
sEzE12s87kc36h+a5FfO7n3QIKPDfMvQOdiUobOXNr49TKpBSMGCvgNXzMlzMSu0nAc9OaRQmUUM
nykuN8KeP1yivarEe0QMtx7rT7iva4M+xQnqbVVVey2Gn4G6l4Uv0XPYwCfIigyLEiRiwoxPMcAt
baY3m3mPh5hRoqBUZnNqIrQJAA/5pQ46VRBd6g36r5UZVo/WRMxwOjyk2HESnJxm+Yv7c001u0nw
546zwlT+lJGCQQA3c72Lq7khoupUps5uCPUuaiaiLirYGt1jqSykA4Rpj8nVcuoXD4QVL+RdsPwA
uGnZwG1Rm8Jhs2BW8/t79Z0kUizITEat6SFNshP35F+QiDuTsFABAc9AcQU68iyIEGnteDeOHzFB
wkWEg7rKH2OsMGzodkYoWD9Wq6brvwR0mhBidsgWUrglSiKQKCwSOkbeLpmfGf/7tjXvk3o820Zx
AnNxRyuzbU2o/IwzO3pkDwAwN9wqabNzGA8IRpe1VHlHs7oa9PStyvpzDHqG+yVoA9xzPioqU7Eb
SFZO/lST6dYCuhxpv5OoJko02Md2+I/pwrqt8tPAVMzmnvJiBl0kSnL4CdgltfsRyb+CChhVzsHi
9UBysASSIZR/q/JPkjzuIqJUncVOEZQbSb9gE/6Eh4GYr5i8AK5xjnwQ29s0flAjt3iCJiHKb1rZ
V98JH0Ca7KO53QdVugoY3vGwvIfNGcbpvg2ZFBnZU0ReVMf9rFlC1MRKhQ74qNhh2jrfpTAYwLUy
H3VJWIDnFpsHICJ/k4ahaMCgnTn35+kAUvSuDT/s4TEHGtrNwa8LcUK0SEIZ/4wJnyRkCX6ZBKTP
P3+8d2X51liAiiK19iPrcVZXemM7RwPWtgeTJBDDs99aPRBJArlMALgGftiA2huEdyPH68qoae9E
bOuG9mUU4dop203r1ndGxLRqF3cQ7Zz5Ih3/XjNGmiAUJsNwG/P+wotFzA7PWjfsYLLeJrRlFfWj
yYkTD+eCtM5pHtcOOeS6PrcSpAbOBEBOwuguAaFtFrSl1lgCj11840vRUb7WZXm0WrUNi71p+9Cs
xmOLAEA7zLqWC420VcRF4DDMjY/IcB746qaPxOquo+NdhWD5rkBoOuKpk/avioNdwCYHkcCq4G5C
ErDK0mnTsUbSsoElSOr1cIjqa4gu26yfu/8Z+2Q1LlUTt4GDYWHCFA4V81D7RFrH9x0n/Oz51963
HjKK3YGcGDFDi0h+woj8QLCPQ1Ru2NBsJoIhqcsI5/otzfPEz+vMQGJIZmvwR3jwQh3CervFXeIA
+XXLjOLTj3ZlDf+ubOwPFvXAp3xFkJ+MIMzGWbsCpmkjRsEESf5ctfW4Mhn/lsMDICX/FHVURKLR
9c0SPSsTpsqvdusYGxeQ1HIsmIcmU6xByMqiJZNIDXVU3TqCVD6MbmJqE3xOFgCc2a6xrg8MCPgL
SerGXruFLsizLrTB0jshQyTNhhqCh8EN0+qKizsgSCNv8XZIo0IIo8gQCFHHkQfTGi7h70hqpQWF
5BdazEmD05j6nz6gAmjLk1vxOcqnRQOFQHA3G/ZPIROSbJq1ioZfbsx1Vb/V/mKdFIB2ozUJQ28A
K8FGi4fM+L9qQTo97ZmhYHAddxkxm4KkF9OrjzHlzDDArhA8jfk3e3h8lD8VyWg0BL7Z8NXgTA+S
Vy7nWEzbSHnvIXnwKWRBD8rWyBB+YQCl1BcTmo8AU1g0rUfziJUN6rbeBbG9pgCiOXj2NWsaM121
hb9Lq/DYZO2hr0Y67iVd+lgyIIqBKlT1r1V6F9t6jasPrAgbEUDx7tJtyuHmFwF7OujszZ2mKGp7
ApC7fxaJ5w2KaWZLjDzIeKF1tPsXD8yc58kPDdXR1uS4NfPaXXZoHvTgGEFHdSpw/MdLvZelp9by
2MLxXaGkrRymALUNnzXbNAgHuxoxPfGChq7fZHXNLXuftfohkh+t9dfWmLRReIBKCyPnWeHh9Vpu
ISJgJLHczFT6RGMTPiv7u3PyF1QKG88m7oqg93VpvMY5tYpDSvC4TGIpccp+V4DalQl8MVhkWZHd
j02wDeZXZo4HP+c1VnDb9Av0xm3hQR0s2n8iw43elAwvXR+hNgEqyPVcOv+Rd2SuGnoNtGZevW7s
4muEXtqY5ZoUkXXW95se8CiDD8mmF67SyiQFVLrZujDdpepmbdUfy/g9aOMrLMb9QI6GPeUbGuev
OR8f5jR4Naf8Vlb/POujtD+bptnmXO4IgRB/Ng+pHyKou/W8BC5AnbTq/7SlH4a22g6RYhaGia9c
1a77oSv/hciru4TSJx/wrrRqDbb8gfGJJwgK66ydEcdkXDfPteGfebFJryICnmjrBAW4kL7cIPt9
6Mbg0DN3qWTxyhv4pHg0sEk/jqZ6HRjaM3Q6WQx4OkGqRJRv7SB5Z7R2L2dk/DgwpAeBz7Cf5DCd
DJJ9M6ek55O43c0vSPEf5kydF85f6JBXwmfZWjUHUGJXzpI308zPUTZecaLeevtNFu0ZPesVQuCm
7eXO7Orz1NV7X8eXBNgLqY8fHeR0G0hmwMJSAtYZ/Z+Iyl/kaqudl1EnG39wNnMQbmMWl8WyjBOc
v1DilfNCysbagNZoLPs5VcKvHJlxck7804TZlayqZvbpKny37HadsAugFUANGq5DSeZHhNQIDwe2
4X4iiVD0L8q3tqHVbZDSbysQGBkshhGpd+8u6HQ2YSVGF8yT85Q+VnCoo4HpPXtOhd4sK7znmOmT
Yn4/Gq9jMr+6GTHOs7Hne3owHPnsGurSYGMBKoSX+XEubMbVCIoQORDsjNCQSVUtf5V+tuvvqv8k
7rhtXzS/t8dEIQC+7jF5wSuDd3a+y02cTs3QrZn07sryZNpfLu1EnwHPx3mgqUN9rivwM1sR1Rur
Ji1OZX9lfv6PpPNYjhxJu+yrtPW6YQPhUL/9PYvQOoJBzQ0sSGZCOrRyPP0c1Cwrq8qSjADcP3Hv
uTZW4rh1/llpZqN7qMZ7kSJdDwR62JD5hW5C2dBPrd1sKqndMRNda9iaEwZOCRvJ5YkIfyaDytbN
9hFFTBaZ2yyuUIcxo5ucJbxQP7S3LSuGztD3Qa2vRXtxiOttLe4/xsau4vWGV2L35aHQO+TcDtbB
8aASwhy1FPo37QeeCLtIVuYcYY/hhbdwqwqW3Um0T8U7Qqa9+meab20i2JGoxWFi8Ze3xq/Ddc9a
ZlEm9a6eQEvY2TrNi6M9g+849vJpH7sZKgHv7xyhF9VCLOkBV6b1HiXvWIjXCvdvJKBWIqqjpj9N
GonbcXR3C1S9SK408VRbyVPmIEKDCIyZb4lMaankwNU17HVV/obYe/1kPLk5flU6w1WW3Jh/7QtL
Hif6Iq/Gxlo3d9x066GO3woQ7QN5CIoetTmZ+R61cUHshBx9UIzXajyGZrNlz3Ioq5K0FH0HtIbU
Ca39hMJ/sFM6lm7ttzYmSGiSqKNPNXZs+bfK2XGLZ8W5qNTJTQ51/8Uaq5/A5kDqZJoVo4ia8fvj
z1TTbhXdzdabNTN9PDfRdqp/ydzeZIiYEts9DjPqaCCSuUFr0l9a7Vb3n35DlCoSU386RV1O3FQN
3XQgMnXaexZMbnPLLL1ih6mdyJZo+TTLgTWPkaxUF/F07Dr/lJIQL2DqxFGJ8Dj7tJyjlb716Xjy
A2fll/W2NIdtX15gpGLvMtDa6VvMoUAjDz2uFPAkjfwQfrtUVNGGpMzCNjf+Yjc/DqlDfkAEQzp8
CjO1U16w9yrjPUHd4ZC33rqcHUDzRHDqwz95xCxyvh5dtOBbvY/X2SSWvlUsgvHV45XWrz1OOJfx
XZxsY2ZNzDBWlkc56l2y9McEc4eOfsVSdoHNfpvXJ107lfZq8M71RG0iDy6fmX+ToPqMX2ArwrxO
ya+y7mH7jkN4XbKHiVjxZ9OzBTRMM519gVjZDsgLe7XFW1e82MZLOmqr3Pi1o2uJJqz0d0b9Hc/K
QNET/4yxLvgrQSzWNuBoNONau50mdjj8VPgGl6NHaodz81FZCqXIq2aYQRM1Dy9E7y990vRYvy6i
8EThvTD076T+yJu/sXND0llXO9Wjfy1eip5xa3mW1T034ejzU6m3Mf6RgXH0iHaJC5xbTXTOiuqG
6u0lGbs3WforGbCBC/9U894rGLYWjVNadJdcf0TWU034JutOzFfkserPVqEdSsMAbqeo9PyuyzdU
KektGUq0h5P95rgMuWnRgLXyJ2Wb3k09uiBwdhY1mZpScuy0JdEHhQPdrGQS5ZDnvrLGAlpRDXkA
8xla+jQPqZxIUZZ40nCd/DiE364j6UJVKrVgg9xRW3sk217ygqGlp1NKSJlZe3REclFlUt/E0om2
dcUksAA1t5kchUnNkwVWDCyw1U8RT/E8GQzsm9ab6c+YDX9Q5uQ/RYk0mHwm5wHLygYyAGHYJ69T
iyk4sWWVP3RLBH/5wCS9XPsex6wElwXY1gLcBgN/Sjf56GJ0+xy8g60fvYy4zhGEIhxgkwWZOWbk
69irBhb+wK8cebcxDVcORrcp5jtCMCnla87XZYnLnEqD3pj80PQgTG92Nq4TSk4dPFQ96xhUs01T
Dx+cdp2Hbk16bQzvbKBbszRBZs4dDyThZAyxMGunRn7qCzJu0gx7GjUzHp1GXq3G2+Tab8F4omZu
0NjX4Z9+5VipL9V/IUVa9vBg85GFFSbvtmY+nKJ9GdPZkEGOb/BbMDFzqKMHqgPClrmeVyU5Qw3D
QECuxFevxISzgYesJW4+0H+r9qNkyKtgh7qAm7BNbBqgMXX4F1nAuq78U5tiKcyhAEqdAmuEN8a1
FszAXd6xkWPS7cxtIQImB4yfU2bwdRRfIuC/U8/czkJyocbN5BElS1K1RiL1iBm7KLDvNswg0dhF
qr2BJuN29MqtJtWZfKd9rKjOaS5tb9yyKdtLZv4vU2/JM3GY19Yfv9F+TwdPE/Be6x8nrK4RSDz2
oztN1/uFmci9XRMLUYBKFyLjSxV3PrY/wiHCy1DtXvZNu7Dd6tIiIUlFwZEuzW0zyo8xdt6skdCQ
MgDQgwm2Mj7ihhMuNX38s/brNFrYTUg5icJD4owHvXEOJtRJrhrvZHnontuJ5W9hPDIyAhpd7Aar
WhtuBX+fTmBMf+KafJrepSqZpu9Eeidb+H87cwT8mqPQgPGDckvhGBHkd4idsKxfp8hhfKIcYZFk
9s96gwkO2ayMdWrJGechYsKYi29GD1dD03YTWBW08X9aXTGEaqL3iR5dG6atwLXQdPqmr4pZXUv6
R/+jvATrfn8v2QXj9F7GloGSLXhHmbIZGVzp8fCOGf3bigGOJpQfxQAlZWLPaNRvjs072JJzjDr7
W4jwqTW1O23jyrbbc6HCjSf0G5M3k6cPxGskaGNL4X6UmQuH3DvqNX47GiMmbGBFsuNkGYfKaL68
0aLrNHde3r5S8G5sfO8JKR4q2eGkvNSCCEmbeLg+vshigsWNosVAu80nBK4qUmBSAQBZSLYTfZmR
FFLOQX+ApDfaAGqw+zA9eFPhuC71+hKOfIauw/SEK5+PzjY1KCzR2hneXIf5oWa99ox+WogOWVMc
B9JVKvUSdcRWztBoA3XcPGw1CH1oI85n6dNjI+qqSJ6ujbPmxZtpwspIWZTpkKQjaHqsu4mN2QmP
XF586uzK54jWXSskpV2xHMP0XJkM5koNY4KovD9zHe5hP3FUvSvycAOf+7k1Z9/FR5FPfxK4U0VA
IiBavlLkH4qDXkwVqu4ST35FyR5ukt4keRDrVEV/azCORL3O2PLQ68ZHqPD/S+PeDsHJFd1G+sFz
UtEd2FznNPjj8GlZ3jEOraMPjE4KA5WY8o9mK7aVnqyTynluJ5tdESOlkh2FIfeeGNjMjtMxLgmH
bpktFyb2smk15WAI7KS+FmAI/cnlYhkXqKh2JllLwMtQ9hN04DYgkI0V5TbaEPLOWnCofX02ofWM
hU0D5y7nElE10FkbuOlBU2y5XtbSZKQ4hM4xYJXEYRj+RFFylNpPKxVLle7WEj3iMzM11LfeGOeo
DyCj9OdBvLPhwiU1bFUbPWLTOnqB+dU32ZYulp4CcX/z24Mn3sB4Wk+m+BJDfLdAz2rEajv6hJEN
1JE0sk3YkbMdyeJFWdmHwpI+tLNHhlDuqihXbI2IN3MJ6yRBMWV9VvUwBlD41rOGcRx2LWUbboK3
KYYUB09+sLmxGNsQ0UIgV4q8V61ogmGrG2uLYJm+9DfCJC8yApIVvuvEMLFbZ7DRf/u87q6VHzkk
9gmaFz2F3mxEryZvrm00Z4ucGW4RpqSLjgRNHVQeQJRDR0SLm2ZAjekzzLkwHp5KjdSSIFuXTnhE
CXIW3m0IizNZ0Ssrrd4czTvkPRlGmktTWjK9HeEtafvWMjaBDrYd+jQC2hDtTrcrJlpkbzolVvTb
TaSYyuZ9RLCA63YxGQbxTfUrfB7s1uFf6dh7YgsxFAqmzsk6rMInnDV3vB/3qUoeATFaJXjkUf2J
mV3gUwUdmxzCkHkS3G3UhuCp5bLrWLFmv41BzBYKbIOpCANCfIP2EzAf2AW8XZLlm2jg4JIzro3u
NrTDQzSwbAC6QuTlrxe737lLoZ9guOpRWTAfC5axzC62/uwRKuoB8C77du3yO4mBqFkL4GuujtKk
lXCbfWhlO8Pqr5ajrQXXb9Z6uyj71CZg21rBeaNQF5lL4dnE/Yw7QmH2nSMZKbnfc+aDAmkNuwUv
lAfcMz5DL/iJkB4I8DelFRym2Q1Qad0Sps2RSSOQdnMf5TaDxr8WKRYpNYjL5AIFKIfONK082/8x
zf49Ml6aMd1p0YuRD4yB2lVt+FeA8ndR5b+DD5yC6QaBg+V3LMyjqtVuCsejLIY/0gu+/5lUGu1z
ZmirerB36H7wbvrEEVHkZMzmQ/EqM/YS9JZBz+xRB4cazq76HDbA8O6yWS8TB1k9eobWY6TQEiph
+msF7NNrYzI8md1H3j538l3vEObRU5ML8FytcVfI6wpKkyGNnoSNWRDVVING1kd8O2r6U9YGXwEZ
tZWv3yzyA8YmYinbdWtwhhTN4sInS9SNPSPgF6GGkcdhLxO3iO8YshlEl4U5eqMUk0KXzc5IUmr+
pln9q+mQspL2WGrtpqoRiIbkSFg8wQGmchwju4YUVQ1rL2Fjq9EqdiGNXVdKfkoWHX1y6McnmFyH
AYQWlnEL8y66oXVM6CE67RXB9teaKJGY5C3TJEw8yk4xcUstBB1LVmpRVzh1vGgZhiBflffEA7W1
CiK7nGZD/tQahfhrZVjM/0N06TNQH9djwLxbmmiSOD7nPBkyBZKpe2H9zsttLksVv/YsRMiN2cUw
JnRcQQk3nGpBjQibXCHaPVayFqygLtf2udGiibilTodYSoTXMWsPYVYtEZCew0Ksvb65pgxv08zd
5ARMtKwnmyS+jNS0Hd4gR4soGadjQJU6j//JzHrOyC2uh/Ct6PCop706DWYKckW7WHm/JtGiAaeR
NDwZeEs44TX3RW+o48HxPaUJLC8/4VdQhwnjahg5u7qfPsF/kikUnW0XQwZ429YV5wHNfcI82iis
p4CLO/CD7TCTVPuLHxGOgAlBS8S6LW6dBvjYwF+rz4ouaDGqbv6kYX9OfGYJLfcgjBM64AAMHAmz
GVbTKH+yhXaYQHEttJl0CLuQggg0H4PZOUU4Jq9MoShNyc2UD7dsd5FhHwJwPYlkjTJhBC3nCAsb
eHNw7TGZpRN2KyNp977IVsKbzpHStoMprxXpLn48MEomo8gCl5ag4Q4m64pb5SWryW8ziks5/nXb
bK2Lp6gCTIR10RNMyntECu4jbcUpovFLkLIXOmmSNanFVb+X0t5IEMsq/XFHbGiRvsmUeIs9cHFw
p5D5sQimw0i0d3SBzwH7IC+2XywLvZmlvbZjtHH98tLbxlV3MJJ6n8gbL8PUM/GJbMovyE5Y0NRq
aLj5pvo5TogtVjG3GnN4lKFRzIHnogFx+vo9lKz8FFLWZccBzdwsPOdxDF5tTpqLzigEloFGq0LM
V0FgeVEGQAuNp2rITwrnvhINZ+FbrRheI10lowqhPYscTKd6Fiw9cy7YuRzQc2gMNjjWWHrvlPVr
xmop+bA6m+WijXlv3oDa+M8sNhAAuxa9TDam2x+MwT5V+nQCNLu1Mv8yYnh2PJvixuE5GQVIU1dn
eCPWEs4cmJkDSP/tiNUaQSLCsooYoeGQuvmmKeN1rcfvdjm+6SXIQZvPgWA2WmGDdzO8t6Sld/pT
nXzaA1tj/z1ksKmc+lgkxr1sbcECxHkOjBJ3gxE8hhrGjju1bynz8QB1iimBV0yIHrdRJos3qENM
aBz9w+zjm4lhb4Gi67fxo5gpL/Hmad5eMhHsJKQBCvLT1NRnoRwfVJ++LorhKCf2ajioFnr0SnvO
1gAfMZ245yD0bMp7LKx9KaDBMK7SXR0aPg935r7g+0e8wwyhE+XZzbS755O1izJLBzfWZOGrco2j
ZQZr08FxrciN1TJOdvLQU/6MQ2ts86Onsp0Djj0ou4qNJsy6wpq31cmm9LB7zCL+MszuLgvzsTDP
HsvevnwoVvyyngAFkDZZzwpcxmJCrdnh7CJBFWga5zaxzhYp5iBLXooAq7zROYB6mnQxYEgpHONU
8LOGato4WQt6mpMgmB9lrrGqqRBvjZuSGqQkRlpDv+wY4gjM5Z7xgjh+9poFHZUaoybpUnyM42ZI
1Sptuq1bTZuGlUglBe+A3A3IRpAPH8JYbcPJ+O50Pm5d1UtdPuwofLdN709jqqcgxv5bpyug1FcQ
QRf8p8coiV6CKIS+riHsLRlwYMEv2lvjM3QMf8OQrrKL311f56LS75aHcyTgPw03rofVe2TXTOaT
ndUK+0PI/MI9k4Kw90t2m1H/1ADMq8Js79VArmsj/w676BEqsHckmiymyiCfOoddAYAhI8MeYV+c
mw+wPN9i7DeN6b/2Uh1rA82DVUFz1+GC29pDAP9DrBF9DkX+GrvmESc9MISHBFToUF6A82Cp5+9w
j+3hgTDaxn/HiyoCsQm45aXXIZSZd/ad/tqFzdq2zEvvgXZEnd1oiJ+p3pqhuPWtvNazs2FIn0Vc
IVIbl1ost+NwZ1c3AvaOs02d0W1iH3TQ9UNX1rIanr9LIwhcHYm9S+ICGgyKnSJLro2WvzUDmm7T
nZHXVQw3r2BNTN2CqunaOckTwi08I+hpU0cHCVb2Jx8AAdCxO8GXR49vK3CM34b4tAadr90GCyeC
ON2z5I6ttN9hbTMZCg+PTus/47b7JkbzoET1XEdU0X3L5tYYyAgAtmZApi1cEjf0ngLPCo6jkRE7
aLuEpDgXS7HM6UbrC+oNTIz0VMwLIphID69AQxuVjDKjilFMOD9xwoSvYmkaAQOAEMMwRlkbep8R
oE7+HXvDef1mzy7cCfkXQmFifewWJ0fRfCcOCb1zipxgap9CFAsbWmhtKF8mJOd8VuIrc6N65WEw
RadpvhaGvKou/YpanSE7srlFBk9/CpGfDbCswvoz8Hww6UH9Zde+v3RNe6XJFs1G3C8Q1wreGANg
CIY0MD9HAOgfyH5JQQqBlhCX5W99ciogL5qHsBm4mn1ogJafXLsiPPm+dmw97XeANLQK8+k7NwHB
diz17Ub+0fziuQnsPwoQyMQqfgzhbQghv8bOIWFOQveWNqs8W8NMa0h4zdKmk7bleLJU81XakMlR
hndLCTh7pL4bXXEbnfJJ8+TAXQOtHusZqT2zR1zroxhXXwuenZN2l8X2bICoqsOgW+T+Ec44jwnW
ZVzsIGdZ7LyTWWSCnBfiEaB46bvFKk7hvSFZr1u6yjy8Q2OBE5wPzj4jLwOhPHrIYHTfldDIFKz5
aOonNxqyj76rqZYbI7yXHV/BWCWvg9e+dwQ1ir6xP8GGGDtoIn8CjlEJdQ8tZYF7l4H4hJDflsbN
It0W9ObJt8H+dX77AW0zpiI1c2wTDUJuewtpcwfR4KhpDCYcacZo2qBoeXXyInJEPl3Qq20dtLzf
Dvp2zegYhU4SpGJL4eOZPH/kCN4TUWzBkp7ZVj66sp/nEAJMo+098oBhyNT8LSEl8Hvn0Y/Fut7Q
GVeXHLo8mPzks4Uhb8BndSG7y6HSPlv8NNPIet4nS1YHi5OxYF10tovygosSpR76Kdbo4O05kt9z
q6K3ZVb6F65Pwny2QT81hxyNDsm5TSVOVcIrrDRVfvjKUKvJ9mq0qTFrrpSJZRuIU274v6UPLdTq
nkuNQEUpaAxMvEpa0EREhqAbmSB7uqrf1j6Wl7Cvj4zXGfTk3jEoW4Q1aGgSUIN9bn8EYEsRhn6F
NVB1vXjpcn1nmJAeHdwkS+ZdcCz83zx2vka3AsdszTFUWSIJ+O4xwDavSlX3DneQg3V6kTbNHmg1
jNM+OZKbkdLlCkzM5KCWzskqbWCZ1ZGX/zh1kKfRMNcCNvdYXfxJnSY/5NIXpIxn2s3WRgTl5dbx
Qr6v5NxE7TEWeGO7pDi4cQKJNdskVr/v8g45RLMnlnE1hVg9DBFvpERyLOKjQd4V/AAK8Ggzaumq
T7nOJNiVJUSxS+kHN/ZXWJbc5yIdN/jP8Ub0xLh1AN/KNvvQbf3RZdMPJ+SCscDaSvl5pxYiDCom
PAzIlYzh00F9EUcOk1iutCZBlYXFDdBThxmrFkzXvO8R/cvO4J5JAhDXcFELpz6litVx0C8nPd+O
jViOsP7Abxwb0/zKp/jDD8KXgIopw3AZaPAlHZ5O1joxc73mNYzI17C930Fg09fqD37nJ53wEsa2
2INTVyzx1C+BPONcIUEb7vPZluKbMdtWRCMaZy2+x7H7YeEaMEpEFbqDVdMuX6U/V5Oc6UZ98Ahq
MWKLu3/COaDMX4Idp+M8V+kJm6fyn/U/LPbczETC5VhvMsofidGzZUJNgxEFGPxLROCH66OYYH9O
alp+dFrvKZjKFXnF5sJI0u9c8qnkwTOVwndQ2Cc4/2u7JSZaoDihDxaV3MQtHusROsYUnXAflIup
nN5zlygdhLKAXNd9ZbrLKbPDtRexukyad6c8t3p9mJruRUGPVJb/xvf+Pcb1RytjCDl0vKokhBWc
n5bTz/s8mkhD0egSzzLNPSTsCAlUdqEH8j0MeI38KQH10e1qu7nYHXdULAbmZtW2IQKzaZw33cjX
yu6PacU5mLm7ruMUMSKTC4PNflR61BDZpbWdfcepoVL1IbH0YRG6ttJ+NG73KlLg8Lr5IxkXyRy9
pVafSaD8IqfzuUSyY7b9z2AHnFHmAcHqTQbqSdeHR9k7D2ssQSO1/rrmjXJcZP9OzQa9hAqVKJyo
vNJzAh05kZpJQaIPBPmA/ehTcazG6aKP9rnX3I+kIxRMustGlWs7ohsnh46gSsaPGGVyjGwN+90u
t3Zgwz6zoMS9OVJUu0l+Kv30fSBCIzHrdZUm9zqFPdXgI1t5YyyXARC0pQd0oeEJWrZo4Rd9xu63
aQ5QWugCeAoRnG3ddPoDqQuQUEt1MkbBRTcI6NHSM6SfbejrLoWzj39wAtoW5/5hcgZyGP29i9eN
xsPc5ZyTf9Iq6netH394aRlsiyRw37TGL5a2XmMNMRo09VNxawPj5MIKEZHP+m2M+dVgvtT2rrLy
gy2m/Th2F4S5V9sHxSaYBJFDwzRkeDHG7lMH/CV4vjhhZ5rJ0fJI+AjkUxbZ3JrjhtTF9TSVr9iO
nlJf2xSO/t6lAw9VDSw/DjUaPHfbVuFL2rlov6sJepJ6qEjh6VPX3MBfUvAgtcmBxI1NFXNEuQ0y
rda+8UWAVbm3qfnEPOSs5td+JIZKyaPeqSf+36+27F7GUq4jBkA8EO+Wyld265xKF1ac1ollRqID
VFgwxLgF28L57RP/Rc+rZ5D3mDwZp5t1dynycp3Tm8VKe3SQSxeVk34yZ66wOXnXMko5b8B9hE77
GPr61aRYhntwIYuJ4nKMzyEJVOM870/sfTZfLDo7i4Dg8Ro7sND8RcVGPRrym++gjJYJnJcAM+sC
B8RfOyhJna2dTVNgeVVRcWrMiDYVKJ9HiukCZOYR57T3pvUBiV51O25FwctKR4JCVZEoaQbci32p
43HQsdcZ7yJ3UE6FP7Y+fWUSrqI5gUfLjWd3itflkBzdQl1JF7zWjgVVDXGgRT/no1TqUT84BpwH
0p1vlS6+vVQ32bSSpZkXs03e3TstYOQURiySn6hs9laFJd3lDu56lKbu3BZQ280P0GdaRLfRG4FL
YyvzMBIXeJLzeQcQDOpFdgBrQ2fr2cgaJEBLfaDTlQOxzshn68Y7kYR3MZuKbWqAEE/+k6KFvZbZ
bbBrE/vZTpmK2dED5Ty6i9Y/F7FiY+k5iB3mf1eH06WDVl1CSoma/mXgjc/6YhdpJVUqnmu2Fsu8
8Mdl6frXJhmf4g61diBMyswgRNTj6k825t9cwzlZJ4+0Ki9O5n3ChjhQ3x2ixLUWGnr8rg+3iVGu
TFZbLnIjmTQfgv4AjiutQfwaAb/Dw0TIJJv4GVfettwsdoqoWk509snVCUnasrmRJAths1kLv14m
Trz1kZIWMR5Mu8XAARPd8rJPjH33PofDE6JYDeZx3dgibnPD547AaC48HIlUBpB7fIqxhlswNMe1
Schn5CLxmJIzxvh1ADLddqK1V6lTT4ajzcw9xcKHU2Nfecziq+FaAk3kzntV+Ga0Sa0tz9kgv901
Y/egXttU3J8pLkLF6Mb2mtuYRy96q1Gwx+/0+Zsycrg9UIVXvnFKc3kIsLFbuXnQNHDCgCJcQ60n
2H5RVaJ9YkkCxYijXKRXK0g2td4cMm989mdvB4LI2uo3VOMASaIt1z8rp+bMSvE9CAQQ1XBefwAk
x2I32cDT3e4Nvt4Zm8ApbYlRs4uNz5elZ9M6NtlLSsDeWDQA0ACcFPfQSB7hvCNw1IXshb2WQmfm
/+vRHPncdnqF70fk+PZwQwzIMnGNO8SV4J8/jw6xfAQ7mgNXk1ZtMJnCwKBWL5Ni48ADb4qJ6HFY
I5CpDyquz2HWb5hULTMftbJJCnA8nar2zaSDqoxx7XcVz/x4KkV6o61BUxy2Hy2g8ywoUHD98T35
PE3QL2VWrNzJhXzIEiYp36rBW2M3p+vLPnOyMKnIiJUjHRak8BTQFqbM7DVno3XNmxY6V5/VWi+9
nV7nqwLwUeYSjQJXIrHEVc33WM8Z5tryYqEabyC50l8DBBAlG8sa/5Xj0/L02yjSwZ54fKflti3Z
lKaAu3rN+Gk48oMs2LqJeSu55uo42Q1Z9Yi89ruvQOcCJV3M8jxuz2thcNog1k/cZD86EXHIGX+D
tvan7KZJv1lafnMWrFmZv+xiXMlu7OvLEGIIKk9rmwQCFjJfQQHIhb/gEKK7rRvMawWduZvV6I3q
j8jvv0rd4tQ1UG50YAUBxmgoQ1mXnrmbQQwmN6sgACzQmNdC3XnCiwPbuu1w1DT0DsavJzGEwH0k
sG/FTPbNNHiNsai5qF9FBkI4QAOTIQfr7OzFbMJbbDC9SRkUNPFfG8v7IkZJDW7zLG3k/ixyRtmg
3RQbQb699LVtP4dKEIKkRubckbemyDwkuBUXvRlgeMCAkg79mzbynoKswyJwN8KKOnbiFYKMbPQI
t4Ihe+vBwDDUYw/avum99jLF2i0lQsEPvXthD/dEiWeSLanc650BXYzd6oixXvEjpA3qgwJjIMR+
i31O9ZbzD07lb7LW7Feuq93hB55GNrELqDT1KtTUxXSjeZN3IyuGxSlxH2Z2cfnLqFSaS82a0jBJ
gh5GI35ODWJ4K6SWpv2mqbB9K+C/LAxUwZWNEq91g/uIopdfBaob+cqaG+d7Ow/kSubNRuq6xtmT
/GPDAo3ZhgyrRL5zLX+d1N1LifId8Y3mXlUc//V51D3Tx6uqvENEq7tKLWKsuuSvNRgYu6zmhOMc
eJNko6jFNV7JaWnDmOdYEzemEQSk8u0VyZ4q82R6gCH98cE3up668MMzGpf0ilhftiH/ezU948SE
I0I7tWlsYN0TXKTa/y5R1/cRqFDNaNZhTUBqUY39c2hW5vtou9NSF5l592PJYrLSRtQJxnNuKEY3
fTS8G6G4iUaxgQjuaVxdLMKj7NDmaWDTjgWhS/d+OMTP0mg/1Ng92eFMhA1SlkDeyis4lUk16eFA
9FEGr8hJ1tKzv6Xm8llaezEYqJ09nUnxHPckgTbmiXwVRL2b2EF4OEONVWII/dhV6ppW4MYIWyOC
WJhq3/ddsJH5VD3KsXdeUz1PV5VR/4LU3EbcBHAjVPzWV5V2m7zpq429teeIr9FIbj5U/EbZr5Bx
yAqSUfVrwXn4DUaFlj/3humWZy1GYLaS+nvKzJwmamiRpBlt1GyIfbHsxTwNgrib2+NPWnXU2QXi
5ZZNSor4y7MbUIdeKe+aO2hoFb0+7PYqHbGDBZNz6xSJHk2iYRhyic1iiT+MHDH11MHN0Ye3qkpD
QDx+SgfqpRmBlVBmZX4oasI0F41tB7DvRCv+DlWGJqN3Wp8ksrImUbhIYI+9zNOKP2AokbCUcWsF
m8iaPQquX3e/jqeM+kgjyjKnZxNULfup9OnWSXGOV8kQ2urhyrB0jm0pyGVWbe1lWx7THG5oRNsz
WW560E2G5uehLXTngOvD41yRmcEmzgug0uWagjTus35baa3ld2tDuJNGx2bFtz4rmKZDAcl/A8cs
nl2na74L2xh+Iim7d0jgOrMmjUTJwa8AWdv5tGZbb34kA96VJPSJz8mjbmNA3nn1uiBBpO6kB7ed
cJhUU1CcOwOC2mLUR/OazJifuCbT1o2VuQ4aArnMHv1PmVTdup4LwLAv2GQNNLEgJNLsXYox24aD
g+A5R1YTxVnpoJkpx03l9P3FY9z9cAYCtplbBPax86aWBQ2ce7yy+jpnLcs7ACrXmjB7Ev33MVl2
xL7PDYl7IYGL58Y/DqbLLj7AsTb2IcZIE/YNDWLNNE4z+dJg+Kx1h7/eJaoUnwwHOwonHSgio/6N
08MAk1Ib/kCUYx8aGkJep3bEZp7q5D6gagrhl5MEJ/bQphC2B6U3Wxvj/NWFaWRuPaXQLziuQxRN
SriAoUIrPQK3m+ME3R4eOhSSz0R15qV2JhKQZdh9mXiKUKDYqHpaK+UVnFoEkP/Ro7pz0igqv+AZ
YSBi6slO3iaQpp0+SaLCjsUnt7SDoF/9J1F5noMmqx5O9dqQ2RI4wHLZzk4P17a+IMpfTUqpCOXj
ygsxOtH2P7Q6PpYewSKQXP79r//zf//3Z/yf8E9xKzIVFvm/8k7eCiz9zX//bdr//lf5//94//vf
fzvC89H16b5j6IIgNsO3+Pc/jzuDWf5r4z+catngWc341ayNjVjK9f8j7cqW48aV5RcxggT3V669
aLFkS1b3C6Ntj7nvO7/+JnTOHVFonsaEZyJmXhzjaoCFQqEqKxPEGKKdPrdW4pT36X32FYJTPpgG
3MoHjXS5l139kDsoUv24/UskwvklyudfooRZLALBPZ+Nc/qsuOWL8s14RBHcTp3xe2D/S2t0X1br
xmREXRRyP51Va/HCXe8PO4zXukgHdgiwnF2W6C5e7TLmykF+rYuA9zK7DMo7s4I043Qu7nJQxYN+
0QEzwlEHzNiKT7kTeyVvO3kmme2sK2WZsqmkH1ZprPAo7QQbrUKw6TpQ23EgNMDb0m2LcCmi4B8Q
jX/eUgDFBbkdhvos7IRH1ZN3ae9Iz/p9uwdN9xdZsBKORbqE613926AsfjZYR3Jbg6FtPufh2IAQ
qo52OpgBOVakzSNCZFlVZJNImsa4CvA7YYTyKnWV0R32+lvhxS7UznAQktd6TyzUiHnnUqK//Wpt
MsSQNEAYgF2VPq8NBDzNWFfqeMak0qF/iZzU1v1+D5CqzzkJPEv0XK5OAjByZjhH2gjfDHfjvbFH
C8wGZeKOZ+ndy6/XJGsakSUZsZVxEIwP5FIBnvFz3wv5AUOQIUA6dXschCEBRsZAfVYPR5Tp8/7c
ptANWdAlPS7pNB9EsGrclUYGYkPAD17R+C12RADutR6BUU5RSPWCBYxjcimVmFFKR8piBVXEmmCC
JlVBFK4Lypc+U3TUyAC1gTRGu8dMDOAeQgJcgQg1Bc0AdQ/adtVxiaEEg8zMfEzR3AMD82TcaZMB
BAdYyF+SpdmFhYScGaTPA0WYyGJvenml9HfGnMyPQRgs+yADvzdyl8Qz6iCxpQ70BUJn/NTyCWgg
kITHLyBg/D3pZv801JDtFCFrhiqXSPZQjW48k0zKo2iAOapP5ta5/dE3T46Mw2AQ8HBjRvfzNwfn
m5aHkHg5R2BoWcoIdW+uB28em5UN47ONtDEgfA2S93N0J0EuzE5O5QEFvsjRbZCmIUk9ojZ+Mnin
lR6Mayf7WBrjZG2Htz6a8O0ZUAJI3QtJ9gjEPFrWoL7A5HsyHUrZNO8A16tfE7xQPQBRp32niJDw
vb3JGxugiLIkaaooEoz2y583AFVbaCdn8XA2AKkYExD9IhCj5nfbirTxLT+ZoX++Or8Thhj7Tlf7
c7JHC6m1RJBxW8g1D5CjcjBf3oFDMrd40V673mZYVTRRNHVNBkDws9Wsj8NImMl4TpYAsuxAKRf5
W1HFvpKSP1vhhy0mQumtUkOgaBnPyFMd8TV3w3PpA9DoqAfAjAHzt/Rvtzd1+9N9WGQ+nQGsUQXV
whGdSlBZFj1KeH8VGeeK3v5wH0aYD5cQkJAhM8OHU17THhI63WTdXgbPAnNzRaLWhAMCzHkpT2X6
A7z3t//+7bzm44wrzA0sqkQaGj2ozqOhgVh1eZKookQa/FZRRuiNYhe24kkOITdRpA85BoCqIdvV
JXn7l7+D8caxwEh/JJoVPMTwwerjqADsWgDgugQc03bmz8+3LW7srCyvFs64pAFROd3Mg+lsgPFp
ICinzs5tC9v58MoE44Ok06J5AroJa5I8EJv7YJI5TDbY3jzTIZz1cL8k44yBniNcFzhj/WxTg1BM
+av0wYWJ1sQFMu67lnOqCSdQK4xzdtWcGKNoTmeTHi9bewp/xx5GHzBo7itu4uSg8gZGy45eQf0A
1c3QbuyQm5rzPiSNc6voWWDIu4Fg3nROWkxAkX0vVft/+SGZyxZcPBNI94Adal3U8x2MHGOG6Al3
ExaU/DUUnGuH+ymNz0vCYGIKpXEcBjmzMf2l2OI9WJv6yqp7H7zCNggrQWh/d3uV9Fq9ce0qzLU7
GyV6q5E0nrN9t48Ppiv70U48RrxslfO9VCbiTFUtVwsGys7jAVCa3AH9mi08A8OiWpINJYx7tBY4
S9u4DGQZBPiyQjRJVkXGUVUS6ZBLESowWzXPJfgfO1HCtBGk5v5gC1d2GFdchNKUtQYHPtuHu9bv
dqovuY3PS8N5y2HcsZOSphiR5YJwWf85EhNg1fKHKovu7dXwzDBeCBEPBVQnMDOpf+X5RQIVgFxz
dmwr9/n0aRivM+cWenvQxTiLT/EzsaH/QONG76GUDOIwJ8K0GPfVub0w2UTvX4awCJvWQaYUteFO
m85iGPmJme0GfbjHuAov/m++y/Dk/H87bETW9D4Ce11zjvbNntYngFx2wP3p67wAtXmmVpboilcx
sGv1VAGVZnVunIhAT9HtYA9Sy2DZA27wW3MA/cRo6bwFUg+4ChmKDm5jIpoiYVPIakJGLhY0ebAJ
hG0AOX9ND90OuqkxHiV2Y+Fl7ZgOtFIcjFXzLjzCsU7/fLVodJqlnKjqdAZBUuBX3vsLGx021EcI
6jHc1fLsMde5qentAN5wuM0h3gVQS3ppdhMgRhY0UNCrO/Lu1/9xNj62l/EfUndlMhEYhG5Fta+8
0E1t6cmQXQDeMHEu+JkLWQ6VEyw3fUkVMRYv4W2picyJbGoFygM6hSwAk9J1MphU/iSwfFh4r5ys
PpyAQVCodcNbKdVkMi12JrzmAyez3TzkqgKBMEnVNFNngmQfhJI4aIj5sYrKc0cFZ9+M6vvtELmd
4q2sMDGyTTEPD6QlrZilD2DQf8Tkdnsib4BqeUXv8HyQ7v3VgVuZY77NCJUtHHO8+hW/29f/vWDE
ncH5QBLdnBt2DOaObok6lPOC1xPkl7zUcCDDvtOc8m4E6YM7uZ2dHIgHMkgU6y3OjnK+m8E8BNRZ
lTHUgh2tfqK24kR28Rg4ix+JVnyHqoPX3YN3hVtz2DzbHxtrMLHE6Go5GmV4C3gjtEPlJU63mx+j
V6CC3eL+X35Gg4kktThEELpDqiUeaKoV+yAa9ipunvA/vBPkGwoq18h+6F6vDlqSFg0kHxBAhrfR
BSfrDiQWX6pX4qQeRtn+6BJSP6wx2U8qaBgWxHwknAYixYNwEKz4WNvBPvsONEsLRaABgZIXJbeP
xIdV5pxDSC6LuhSXbLKXUbGGxIAn+I3f7zh+uR0WP+wwJ13XAfkXqZ3K6V3ZK5zaT2srtTEDSB82
T4Jj/vqXJpnTXuao6ckRTLZusQdUf0eL1uEdQApWRW/0Pa8ktHn2wDqLqK8bRGTPXm0qRmxqBBeO
CMTkWLUgIFMxIR/ITc9742yeuJUt5sQFPTjnE9JPZ3R/neQExI0PELor+NN94fP6DBL1vauAtrLG
nLgQSHMp6Mv5PMhx+aaJRvoWtE16kDJoboCjTAPtD4qI8xB8FQD4d7sabAtKXgHq0upgCQa3oKfR
qfUWDAavpjyE95yPvfmYXv1C9rIvkJbS30BjwrfWjxzwSHngibtHR5u393S1t3aDiQsTeOMjFVQX
5/DS7OsnJE5+44oe1Ga9xqZPeM7aNhPh1dqYyIB5lijTQHV4Tpp9MifPOfBJS2CUdt0ue+gnPKG3
flzKFNAOl2N6280MtGFQyhLR1PocAsMpzychiN6baAfFLjzhAWLn+36PqqNdHznWNoOE9rc19m1r
ypWWz9VCrYGc9VsL3j8AnmwFL1sQobwEwpFf/9hOE1dGmRsTkIS+kgIkbFBpgprAQXHjJ/PZGIDq
szGWJToaqHFtnhNtxgodaRpq7aYuGYwPaWpdZ4GM8rGsEytFCRTc7BBEsTg7uvn9VmYY14nzWjJb
Fb0twOpt6JOgWBA5FR7WuMQeeffyduFFN2QMA+qyqqpMmAB+stHFPp3O0mP9ChArUm4QUUCv2Ip2
jQ3cJ+9kbCZaK4PMqc/6MtNBuDWewdJY+NC+egDCF5Aep/KmY+Cl9yEkBArXOAJdyLNNF3MVBVa2
mS8IlRkVA0o6ypOe4sNtbKio/cAt7Qxu+yv3eI/UzbOxMsd8SWDoIaEJoa2zWM57YELuwzz1Od7C
s8EkA30XRyAZx5JaF5oPYQy6DWu8jzwwWbkLuPkcCdxm/DyLt5NMbqBEYIlTgWPE8xu6qL+yn6FL
W/WQvPVjcE17ASeqbZ09lLKA+8BFTXS2nlVAzTBSurk7N5OERKuEgP2LQS6czdw6emsrzAcLJUSV
nAz9GeIRNjCFTmtHXnNM95rX3PNqWpu56toa8+kKAIJSKYvRsMFbVz+CtSCxgEV32j2SOYxwf/mT
1QHLoZhg0ICkOv2mq9x4ygbStHnQwVW6O0w9eIGj/ZJ8WpzP7qUTxxrdK/asKStrzDlvp0ZVFUWj
1qh89yuK4S7UiUzTASQ9ukCnGugcsILWiyP94tje/I4r28w5F9N5Abs3Xekh2xNXPhbfJ5ve9jmq
Mn8UQtcrZbwm07thiM28O6ev3bfIrv1pB+IrWAPjqs1/Sm37zWp1jN/UlS6GBigHUAx1u2/yLr8H
GLikAIhndJBeeFFs84pYr4856yAXBVgTUK2zcq++VV7xNfLmx+VA+1TK0fzC3c+tkLa2xyQwpBdT
Isdydxb9GU9TxQZDMiqkwbfiNdoZP8JH3iNgy1V1QycSuMtF6erRmIUShKQw4nrOshEP/LiisiMv
Y1JBg2wYBc4FvxXK1tYYd0FiiHq8XiNjktoHCtuNGh2TJz0nYvIWxXhJV4OAbyTYxUzSgX4PKKGl
FBxkAoqJiuj5I+fMbWW862WxXlLLpZJHCz3v1d74KzhNz+qhcBvN5tZqNhwE4CJAjIACwYUgM4EM
MFBN1FKAFGjOWWEcCLBF5EjAUoPn2IkLWwUhjq86t1dINqIKOh2SbqBSqKoAHn6On5E4NXFmRMNZ
u9f8eAeiNQ/v7yMIAVJbdXsHAhGW6NE6WL8THTBxObyfsHX030vPhqFrOl6sTGCTMsh1osZHUA0L
d1DbyjzDART5cXmFvC+A199vL5n6CBPDP5ljXBUsqHoaJk17DrvnPsN8nPw0UmQquE+B3LVvG9s4
F5+MMQ4bQbVs1CtkSwK4FNvqh9qCT7fOOadv6+3wyQzjp5JElqIpYvkMmqBqDzaN+/DefJb88W10
wE72NB55ZSLewph4FiaaKih0YbEEiFQSPgJZ/6BCXulfLs1kapihloF31ERkGbz0YXEKB4TBEAiH
h9R7cBv90L9wQaKbRxG9kP86pMmcCbAJasKUiwNyGMnrAWPA7GB2T7s+ECV2Zoh/YG6C4yi8T2jS
g7pKZIwBwhuTBvRQ5wDcCEkKN3qTf4D2zC73SecNzygg+P/KOVnIcdOJAmarcBLy4riYp0W6x9DH
bRNb9+zaM02616tllWqlktkA6zZGEvbkIu/ip9wG7THagvJkiUfemiTqeDeOt8lEk2UwAmD3YBBi
RL+V1kt3y059hgjHvkX+osiWYg0uVM9AJuWBQYx70dM4fcs+E14mUJ0A3LhQ+6DVdmNXqlwwKtmI
LjYAUuAb/cHZ4o1L8dMWMzFG6cuxNipFoQ/A3AVvTHvR7NgFQxt4rK3k0jwAuP6bDyPl7TQTdJZq
iojWav2lAcIQJYqJgDMOihmDI1TtsjM6Ldz3dQYK7zjFMBIwmHq556ydnopbu82EIUguFGKVV8NZ
BGwVoyhxvYNIS+2PqgoKfKnTnsWxxJPfTKXnGumnGwOc+krANmVXUgmQ3u3fQzYShtW3AAn2Z3eH
8hrou4S6ffc+aGAdxdkChsBeMHGNUmBniW+CD1WW4DhcEJjvS07pajMs60Q2Nc2AzLnB7EepkBqc
mkp/bsC3LAL8UX0N8Hi+vUqJBsCrXf+wwsbkhUzFMrSAsyn35AABxK8QNHkAaZA7cntYnAWxsVgJ
ZwyqptkAZvDaGkD+lZBvLVzq9oo2cgIdmwUApUYkorMwXHnpNXC2CNPFKEBrENwpxW+oHoDft3aH
YXfb1sbtYoCyAJUpQzOAKWcSvWBoRQCuwuLcdmjJSYkG7gCMsX27beWqVG4SwLuJKYtYkmaqOhMH
5zprh2DK8kvtyqZV5l9Ft/VB6G3LoC+8FL9B2woawl8Vt5Nzlc+xlpkICBkQacbtqZwmL/mCwbHM
AfvLjzq2mue6wIgmFwjCBkDWIBMAc9VUNUko8ks7Z5gXxBx+dUnkk0l4b6qrCYR3SyjUyKosobjI
pqpI59oFZFzaCcP+oK3ywUkGUKOHsXvyTUN1WL10IQqAvEuFPQSsWWZHwWSqgvcu1E6gYZCHh6j2
++DHbX9hvZI1we5hD6IGtQrySw6yo3z4OmT+bQNXCQ5rgbkuwhr4Vwynqycwp/uLp3p0ECa2Ww9E
QnhY9Efe12LvJ9YgEwsrMZgnUKOpp8Hr9hS1OXqK9w/KhmzMZ+yw0XAOQ5CuT4l2Eg/Nt9wNMLcB
wsATv0e6fbI+3I8NhkISK3imAMSl3A8KXqQQs/RMG6LB8kF0/sHK2FyGrgzQcswlIyQqV43ECHIG
UDOWsovo16+qB11dF8zdtMwFxOQ/KDpt+fnaHvl8e5IsFhRwzEMSqrAw2frzvU0QWQp2FLpeUN1E
s6eweX5ylaOyy2QiMjSUosxMxewCpuKn6c4A/Q8Kv70HzkjQX/0UnIjTJdzyzPU6maQ4rmIMz1QJ
viNevBjAQR9E8fjI3qt7ml0Ycwc0QVTNQlmpJ2pneKTAIwWwKvEuO7ScxIO7iUyMEhsJ3I5TiiB8
MB9BNuzQ4z0cqlfZTtx/0Pxkr2x2bUzAwgBvA6pFfLRoXz6AwMFPjxjtthNPwBrN2TYsqOKA0EHg
o0x4bspEsikhEwlquCkGPTILgQwjmsEveurTL6FdOiBnfeS+D7cuubXPMNEMTLdETPqRGh3d4FVZ
bDAi0+q65CcPtCw7f5VA3M69e64G4JiNZsNbRoZaHQOBOpHqqTsQw9oqBuAafuLACTdseNMrpZTk
GfuqWlCAAmYoPCj7zjJ90UGb1+flytsui5vTRCIGHNs7fGr1NpUx8Z4FA1wofI0Ci/YJ8WpyYijG
O6qtHYU9t0+4ucKVRcZztGFRCznJ1BP6B4Yd/G7t0ofSz4v8FHcucebdIHMyW4n+letcnX4+lSg6
8k0M+hF2kUk9guQfkzun0U4vykH3at+AnqAFtowApJ524JE3cJHbFSVLhE6Xw7n2t87p2j6z5FEn
eKhIan7pIxv08tAzuxMsEEQ5gp2/gWyW/ATVE55CNj9GbJ3TtWnmyPRaH0pQhEFOg9Y5Ot1WO6iW
anCAlpuJzcrM+5tw5UZz1xW5abT5BQJXd2ARoxPbtLkNQQEocqARFQS2/IWzrfQqvPFZ34c6VkYJ
ZEjNoQCNeHLX3aHMcKBhD578fjFzg8+W366XyFzMJuqL4EDCTnZv/WvwmgGkC90wt8ztxILCuMO9
krfSURAYY9gXOH9dZRNtIQigTNWqCsSaEQvi4wjli8QVfy1PvWMe2q+Q4Aa7X8xzVvZh+5/D8mGW
ucTCVIpMUHspOJ+GT4uNwWl+BA0VKpzcV8tm+FmvkbnBoF1ZKoXa4MaEMYzX2PEhwCsCLSgA+8Yd
7yNun4aPtTEHMQjEXtOqOL9EyZ1YPUvkBMHf217J+2rMgesmjMnKDVakit/r6XsYn27//fT/v3b6
v5dwdRW16WRAZ4TmTf+ZbfnPYAZ3tmX7cH3YYQrAYN/Qk3TU8gsEqZH3Zp4OOtpT42JS2ddPC2dV
m2nayhHY0m8pg9F/TmCOln7F+/Kv8G7B47w4mKd6d3sHN58Qa1tMritFYad3GoIVLU9CdMONHOPu
Pw+jwOU1CTaLEGtr1GHWUUoeBz2HHDYeLCIgTHa3h/LNPVqQvQe1casB/Bihn4vk4PghWwNGpzw2
xEIoL3IPXWMF4sfBy7/cRyZSgGnPCMYU19rgRV8Ud9qBUtOfHfAy/+lFphEV1Rxw4QMp8nkb5Urp
6gxMTacofCCQnKmiJ+T2f5IpaJQyQtQkQ7qqHQqlJrS5qRBkCuCzxKps2qE29sJr9+MnmAItjQDf
kDrxV159Y/MKhXYLei4K5nh0lrFCbFKlUgHLRY4poenvLPv+BYyvzuhVFypRjzYg74rZCocrkyxn
RRSD6HiQajz6jB2mDKwB8Pj4J8dLtu7NtREmkIht3gxQgoERJ31ore4ROGr0HFxQI+zrFG9ZXpDf
PN9ri8xNHWlCOC5ZT0461J3cwO8BQa2OEepiB4pNUfecFfK2kYkn6pg1XRF2Em5MSO/Z0OKCg1RA
4TTu6HS23oPIyf0HKHXezjKRJZbEshTA5HxC0gXBLPoCQ22zuFQPaEJY4Vdu6r4VU4B9FVWNFkQw
bP/5DNaiPKaLAn9JR0c7x8+jD/mOk1T59RudLgBN2viD56P/41x8GGXubCkbW7EzdPE0Y/AF5RBQ
P+9G6LX8HH5DvQAlHx2XuM35pNtb+2GU3sKroC2UUABNwECK2w/jYKoXH5rvOhjU7ewiY4oC1Ozk
4bZJugz2Xgd7DKhqFKR7CkvsMmjqaApFKZ4ALK6lHNyd973y0gmGk2cgp1Pd2+b+xyH5sMcE7wIy
ZwuUUEWEm9GV7lDXggTZA6VUgiTIVx4D0HsufrU8VTIJ6GMMJCj0DK02VAMXejxUWJ7igzD1aTm2
zxgBuJd24xkQD1TwZlRAhycw5DUvxRlk/H9y6dNuAIWViOg4ML4bL7JciCMOS3voXTrSGr6obufi
usL3/LMQBG4lNIhEBf8yy9ULXC9xg5MC6U6HRqD0pR0xcCT4uVd3f5ZH4437tz3ma2oVmOwqAn6D
BtZQvAOBmQA9C9/0KaNT95dR8QG/m9EA6hKKQvBhRYUJe6lYiqaydPDY/eRk30zAfK3lGdph9rwH
9p4Pad48IroKkULofqEWyxxKPY3SPlCQvVMUZ+DTUACdCJn6rmvi6Qd+1fJbiJHy7GUaeZnB9mr/
Ns5O+lUJWUrNpM8/JKjFSUYlGBSnu/yt3BeuBhZk7j1Gl8MeGV0S0R4zcZsh6/l8ZEoh0GIUL2mm
3+xBYIXBBgUTt9xxoK1Mf2WHfVFUpCrTNKSpt9fdATcDooXGNX0obzl8iD9nUWx9S4iGTs1GWUYc
aNCQyP14T2eceNjGrYrLek1MCqBUPeghpzG/kLROLHXuIJECKdAIA/lGfhjrgoeS23KPtUHmMBj1
NBuD1tPnkiTb8eL24DrHjay72uMYP7f73As9k1d22bqm1lbpr1pFVZJNZIpCHS7y1N2ZHiR0nPmX
/kQBa/EjVP5+3b40NhcJbUQwZtGCFVuRwORLWuVggz2JEJfM+0MGxO9tC5vvQMDf/jbBBDKQE6pB
3A70mBHMJgOn7RRHOlMIISLOFbgVTtammBthWMoQ44Z4qUvox5ZhsKtyUIw0YNyDLk/eSHbcF4fb
y9veQDAn6OhIYyqD8RJ5AsNrCqLJiwLNY7BM203+etvC5r2uY5Tl/00wLqEXyQLRhlFGMtpAnG+x
aH1VoXfP4k7FP+BO4a2JueqiwSzDYsCTqYck3Dx/V7uS5xQ8E4xTJLGQaEphkpMxWSDVQfN+X3i5
X+wW8GpeiEdfnLwIQn/2VfRd7SPjHZWkBKADmMhJw2R3Bu3AJPxW8ViXuF+L+ujqAKtgXxUaPZJR
7h9dwZIdvPj2ioNymyPw6ci2woUBHLRkSjrK4OwTUwWTdKANo3jSngK/tYYIQleY6Qp20QN49QGV
Ok3Vn3w7DGBiLAEtVMNg89oghowBqO1FvKgHZ8HgBXi8hQcd85Eh5OUwUZJwyR+33GVtknGXWYum
XpWQmITkkQxPTcZtKNC/gXWOtQXGOVKQBytRVcACaMyjh7YCEXA4WZk8QlP5Ve/N4yQ2EH42wCQx
WE0BdvEa8t2Jk5hfIInMiSqbVVRU6jA/I4mYomFx05MCJwqm9z2GdgTSokjEUzC2NTSpzdcotLnZ
9PYWf1ikf77yW0WZjKzQscW9DZJyF4kY1B6BZFjs2Zl8MGVwpweub3RdAnedaOh4ImGqlSkjpEZj
TjkkWC5SeyhIB1HSfdb/boc3sHnZnBh6fU4+22Kyh9iEzgRGAtP3XE8CgxfUJx5MMAUSdKjVE6/W
ep0TUXOyStDb1Chb6efNBMl6obWFkl4GszAsAOTHuzbWmsEdFogpjGFkQM9bTyWLpIZyTscx5TyO
rmMdfgAyTVNVMF8PGpnPP2Bo5r6uBJJexrE8SdnvXux36sgjYbz2mc9WmFiXBdLc5Bg/voRNCFG4
spVf6qECpx3n623b0SlgQ3uPc59XM6pTDikWczl1b8k3YofHGUQ132M7yx0J8+19BWE7S3y+bZVn
lHGZIMREYFVG4kmaj4l8ifjjo9sf6WNZTO5QjplqkCgWTxBqcZo9lNaBKTNOKabzZg8znU//4MW1
eRCkD5vMMS+UJSdVS7cSjx4JwxhJA/xci/tJtSnhSWnz+K2u+DpMBDHMYvz99Zh0oioFaBiCS/9E
AJeWY4u4AD1OOwNSTlCYAb5AxjdESg+tY2vmoTp5e8zcHHWUlHk8wbhR62CcR7pUGbaAPO22s2xg
6D4vkjlw+jKOGBbCvgb3EEAJLAieOeivNLkF6VC0PdqvRLTQb+MWma+be58NM2dwLOeyV2q4qdj8
JeaRVdWPuvHUongYRYoLXqy8rO0F888D0T3OonlHhAlzekEq0M9h0a1bXiRHBt+Pbz7Ppxa49Pox
Nj3le/3jts3rexrLJRDWpT1UjbBP6L6pIMiVIeFRgvwx74rIGgPwa8v1BSIkT7dtbdzCn4yx7+gJ
7Fk1MXAnAvMJhWTQXNQoVc6/MLiu2uCC47YMNr0VVFWoZqHSoqmMF4HmrkiboZROi6FA/EazIUNw
lAgH1bS9hx9WGJcxwJilpwUohoXUK3voQ/9qSreABtXt7dv0DlihuSm0H65qy2orQIY3kU4FRh5D
CB6POsfCRiUZHwgDiCqwFkS5SkVjGVq3YYXTjafR3lARPin+gp439QJOHg8Km7xC4PaqPkwyAWVI
5BlkHVgVlLnusiZ2p7zz/2DjVPSNaPInYc7x83WnBtAemA0BpT9d36vQx5U6g2OCOtLndBcbtzLB
XG7Q4NVUpCLiCZINr71c4NVVCJB/TkBJC4r+xhT2t9e0+amQCmEUkJZqVbZamy6SkYE7Uqb1zKfJ
mUAtVP0Ao2tjYcKBcm9+VRaee2wdp7VNxtFBcZc0apVkl6rziV/sdUChAEwyIdtpqfdghANw1nR0
Tg2HZ5WJilDDUIXBMNILRjNcGdlQMUEVOOjcf7ejLDtuKEDYp9XQP4XexCFQnRBaqcAfNejq/2e2
ErKoEbCDnKtu6wCsNpXl1QsHIcPsaIpCeDt/MWtybEIeOeGmCU1SwfOjAezP0qMpZhVKEc1eo2C2
Rh2dL42DVd0KgdrKAuMZWSaGmCPAN2qgp738FJFrLYCpebc/Ef3S7ClDDV+U0DDQdJ2luFIRzpcs
wasjEGqbqAZGhoizjBnI3It9391Dt8aqxctto9tLw9yriClpiPsxWSUZQRmOIYn0IuLS1+rYESA6
ImCesVEEjguSrWwSMzl/26IfcvVoDKR2lItZSN9xF7SzbgY2hmx1ed8k9oC+wbsWhB3dQ8YLnb0Y
o1xWJ3n59/j77UVvlF10SQPTi4E2DB5c7GNSW4xUDSJ1fs9rI0wvQMlUdScbabTfH7nglmt0PGyJ
dBRJ0tD+kpkz3hthNgxZNb9XedJdfAj92SMOf/Jv62uuDLGHvO/FJJ4NGJqrBwhY2lkKtp7yDeI1
HF/dzGDXlphbB6MhgQJ1SWRvbvsqOak7GnfAiwMgRDvBfQsAqY0ElotX3V6hKaPlJKOGxd529dLh
ii+UGeUk4avwE/pnGC+MFXw9KHwBqj4+Fk/ZCy+KbS8XSSTgoyDPxz+fXReAoUaFrCOe6N5SWpNT
k3uA8Xe5DwVXu0e7PTyCvPNPemzwHPCdgpwI/1Hf78nVkSFjZg5jUNEjg7esi1hgF7ux9OggruKJ
u0HY8RruW+F0bZJeWCuTQ5L0jVTB5CT10GMP2gQ9tjgKuKX+rXAAplF8RlNWlKtqJPg4E62uCXWh
HIST6jHx4heKCylcBbrMXLTL1tOS0CIHJpfQ9zbYfFmG4kVp0s3snFl3JtA1F18hBmq6rRN/yU+V
3fyVgRupsHnPro0tBaoHyiloPSO11ZjDkqZZJ5dhjRsqlp/yWdw15sxJ0bZMSDI6zZqGnobOTtQZ
I8ZvJMhVXYqSeKOk+3PGIzjeyFTI2gQTvtNYNqpCJeFl6IV9ES3eEkteGpEnTnDe8ItPdhgHjAh6
MeoihBfjhRLMoLgYFRbyFA0kDNCsuC9eeJ2gjaACi2gpEwoTl9jvU6QA75RTkFwCM/eaofCWLrMC
MEEEr5y1bX+mD0tMJq3G3RJGeIde5ic8tKNf9I1oPsd2/ybPFrAIx3nHc76ty44gp9Akqu6ANjIT
uxJdrWVd0vvTeFg8CpNOMdej+zLw5gKXwn7rFfzJGpMrdZEplXUXRpfmrb4oNhTqvmsOiJbwqIPS
E7+hzDXIXq5RKY4dUB8IkbMLfb/WTzDsZsVQ4YTJ3rC6kIsj3gwlkkbPGx4pknSF7+iHXNPNMb6g
VvVVgTbiThilr3VheHmo+jIBp2YP6dM4KTGc0koQRg0gq6aYJ4SHr0Nn+ko2enKf+bHOA5xuutjq
p1FnX8XvtNKaflpU+SLkKCZ3j5PCJYfYjAQrE4xH6VoSRTkEL7HlkgfMNgbuHWMAVrFz6Yh//rX5
Sx64m86zyniWgFw1iLIuuqT5rsyf9dYrlx+c80kjMZODEzRQiKmgCoF5GNaZoJWYzGJDgLmovjWP
kPCz4/30qhz/BIuOfs2HKbZcNCrymEmLFl5kwTPb77EQWc2g2rcXtOUMayPMzQNZSCUZCdYzQ7ci
I98gM3vbwNZH0WXUHeiEJFi2mWAtZa3Q5X0TXRIQaHRQtgUbkzsFvBYX/bZX32VlhnHqDF+qwch9
fOmlQ5fndiSAIms89fk5VH4CUsLZts2YqVNOOryKUFVhr1NZys1EMsz+hEafPRuneBLtSpssRFeH
6JdmnJ02Ow/DkzIcxuzt9p5uhrS1deambWKho/CnHs+T4h1QijZtsxvQW0MrjwKBuS+U7c/4sV7m
M6aCUiKDwWcEfAXKi7EbfKG8bsq+BfGfcizwKuKO72z65mqPmW8K4fB0VOKgP0EZFp1hfVf2jvxM
mXMxlA8ZFsd4mDgjQ/SvvHIjDNNAWxJzYKgKf46NdbgMg0oGeKuQWSLuhl7fS83rxIcsbFvSUVDB
mw+kTkwgSSAlPyXBGF1UQJDLB1AeH9v74fuMNoa9/Jbdxp5Fy+DDSDc3Vf3bLguTTwdlIk2wRJdp
kB0VA3VQIL/tnTwLTEjR5XBMwliLLkDkQzBSiveZJg+cYtzmeV8tg8mTzHmJQlUQo0uefVeFb7q6
YPbpRRAdYYZoZPzt9pLI5pogO2qYeGfpVxJ0hkrUZNFgTnsaX6m8xWINdxQ2bqK7BjmgAhmT6de/
IDP7SEuAmR/5/NHITZ9Z/QrmguuDEqmaGIUXtUseqhTTZf1fozmgVBf/UXxbmWLcc5ALSBAm9YBn
9Agm2tbOQQmE9lq913YQaOMhxzn7y9YlYl0AtplgZV2Awn7gIn1wb39CngXGKxejS8JEgIVBwmzu
mFrTxIMhbcbIjz1TGJ+sY6UwShUmcuUpUu/LBPoIVcT7MhueD3gdZlRVaLMCKs0sBCKFE9BUqQxX
lPYYmXiuvGFX7SRffoBS03NH3REPf3W0eOi+jfV9ssysb5j6OsnKaTgN0XOhA75Y4kkSm5yTzbPC
hGBBAB9FL+Bug2C9Z46zpQKesxgRJ0ptmlFM6KSiuIA8i9nGfkxqKUq14CwOsdt2ipVEULZVebBP
uifMhSKjmaSbEI0xrjG6jZ4RvevmHlV1yla97ILdgBwY2hKQB+NVoeihvGGMzRiXiBhBqKgB9AHC
XQG3kH0U2w48+rDNrftYEwvRTcChlykDtm4YTKuF8E4X/0okHqndxoFd7xw78AeErlG2OulPef67
HRtrSDgDFVs5HCyABYoYKm0O0HWuHkK1LnSxmuHbDF7+QE9RsKMVQmJFYHDkvonom+f643xYo8F9
ZQ2K8KKextQT7qELiUnWDG/t5Otw1N14nzwsh/dTe0q/3457W7kinqGGhvqgSoWRWEcPyqAtjK5D
FU20FxRiS7v5TkEhVNUEM128UL5xScnwd8AHTQVgM/blO8WmMA+VgHXqKNfP+HBSaYt67Khp695e
29aWoqGDngjmRfAgo3++2lLJCOpRz5bhFEK9wRT7B4WAEUFLd2kMCH7BM7e1MhmFEgOtAZTqWHQz
XkhCSEz4vVIqztT/JQm9ZWLQb2o5Lb8NkDOye6xHQp5GCNqbnxem611tqI3RAQQf7gj0lIX/I+27
muPGtW5/EasYQfKVoZOyZElWv7BaGps5gvnXfwvyvcdsNI8w9nmYeXGVdgPcCTus5aZ7+bp4EC8R
rJkZZGFfC3VrrL9wRhCVbR8gpoSnosbjr93EJRF8pVU7W4rgNN8G73VLp047JfsO4Ia/0EfkjX2o
78R2tqYTYFnDOwt0njrmxM+vDmNq9QAw1+BoF4k3RPtcB5pL95DoxW40RLbFLoe3aYadDzRa9DAt
mRNWmEHbFDqKqvo2jd3QdKoK26DyHuQ938u36Sn10sKx70V+fl2sZSN0aZam8G8HQ03BvjcY/RsA
1JxJSx6onnrjHIoc5FqqoRn/kcO/FabSnIsBqOgoDGof5ak7qc/mK8OmrHbhPjshjO36Gzt0/wUr
E7u5y5v9LZrzWomsWllI4f1BdfPd3DBKpgxj/rNroEg4XAlXNNfMgBV08JqH27L4tpEcGugRpwX9
7MCxKWTQEo9XjCFA3ny2G8TQW2t2ocumKcObgDbvYmJVz7TQpklLccbuVGFeHXVXrz0xACexXQil
cdnbFOFV1qVVi4ye1eRSv98VOwJmNbZ4kgtmglaW2lGAWJyNs4whKacsrHoKDwZMLEe5mjENiFLr
jvG1071yo161zyQRjhOsDYboGDs2CFuUxpgg93CJaSWFaZKwcKcfMDlXAj3tgS2+dpsgA8VuNfqp
kC9vxSARDwjW+DA5hHkyTlurGq+CUc7nk9Soth+rReorQdB7GR1t9+uYt/odl7K47wjODjOvB2hq
dp3c/+oVZ2B5MQ4GsCXJ4/8ojfuO1pTJ00QgjUEhyOgvJl7zSkE7hR6ueE1xxQrP7pH9+yKggynV
VOpEIcch6/1OhoMh8k5wohWndiaDfcuFjLiRAKQtN/RNu+t8IJy+gYRzGz8rj1rvjQdm7cXWrpwQ
aDiPolke0fm4SJgZo5rrKfQkiztH1x/JIKhfrdodMiGAWqoAVkVgOj9dFU2SKXUTAT0Hq1ATF8NC
8073iO1oRwXr7dMufrf3+bvgVtdOZtpY+cL8Aha/+bBrtdhmTWLTBhy0AdIw2DwY+xAGvV940P8C
B4/pORchUIjBvARmNLA6wpfq8jBHY6cPCB47w08Gym768t3gSQeWv4uQ51eyijNhnGLmFMU6fW4g
LM7dERgPHR6O4P4cUO5JBWF35SrPZHEKWo7hUDVdS45z2qFa/mDGP77+WCve6kwAp4WGNGB1BfRN
R1N+6fNNLH0oQiDLSxl4VqMqhmV1zbAvvs6sgFHBtLIZKwtOeovwdh9hHTZ6st3RcFrAqp6AZvlq
fvv6ZJcZOh70Cvw/08PLBj6NIy2Pp0Y5KcZPJQIrAK2dcvqh94HztaDLb3QuiDmZhRORI42CrsmU
TzR4GofraRa9ANbuzyC4QxNUKcCVZP++ECAFfUJ7M1NQ5SlnNzgAlvZbMqHFTa8BsIMBR/ue7kr/
61OtvBVxrIVUTjMkw9KDCSBIQOmyttVbhncHGqWxU+5Vp36yPVEr8tIX4/WG9igyWdPQNT6RjWln
AxwbM2tKPt0GRjI4SpLvQXXrxpl9BX4xXy1Fe3srAfRMKJ/VylU5qTF200/mk34YtuFB3WMFF52T
1MuEi/5rGkk0zECjnbDSBy5JVCgx8L1PanZo8u99Rx2DPGlo0nz96db0ZSmH+3JNYzRtDsSGU2V8
qPE/ckLduBchQK9/rt+H4d7bJC2qvO8RvjRVf86SKsPmWuEWFdBwCbYDalu6qYlo+WnN1DAUaNsy
a5Mgtp1bQqpJalzXhXwCpvCNreZ+2pHN15e3qvc2ywqwWAxKSH7wZ5q6Eu14Mp3G7wwnU0MRNXBV
oDL/bH3gXez65KoVAgawUHwewNBExroa5o00i71Wzw82Shro0MJ6OqkPyFSvAQXqG356LW8Un6Xk
wpU8kTwWUBcuhQ5yE+gd5JFnCtAbkEhvmp28j/coBHli1pQVjcSqGPiIAV5IgADBfbeuL0JdnyGO
Ds/F/DEb35NSNJJ9GZZxhVj6A9oTQ2/kp8Bbos1hrA3NqWs7N5Q7V8JYQRt8x8qDYYuc42XCcS6M
8/mDGfcBJoib0/xBDqpfb5sdXGPvy0Cisx6F9cLVz7U4G/eQyZsh0tOp1ICSP/ial21sYL7cEixX
MRhcKxHDJa5+sd8S+SZMok52CtAODfyDyoZtNUZevO2vWkQdxW0c9cq8F41rrouEdaNeo+qY9TvX
yVqSBtXIs+ZkqD9oh492O5eCULrigaEjv0Uw/7JQ+6JMtLBKSuiI1d+kUeaDWNrv6/Yw5PVe4EdE
sthxF7Iqo4oKVS+a03SYfNsB4IKTbLBNDR5b7SAdEpTip0chXN1l2Z8p5u8Tcr4/j83Jlo28OY0b
sEb+qN3+KjgUMO9wq+BBM+31XYzQhsrJRpT3rxvgb9GckY8ASyQkwuUakbmR5o/QuksJdTBx70xC
kr7LKenzc3IGGPR5URs9brfXYycvoJFAB2oiby6hnldJs1HnK2KHArtfUVE4aGQnqGlbrK54/k37
qQiHFBP3Jxo1TmQ9kASzp80oiN8r3/BMCne2qgBccjomzSnv0JpsiWPLby12pqn8IBvbMX7OZU+g
rCuBFc0PxiXF1gkAKXd+sFiLKiOaIwXFS/Uwe0GKfSfTdKSXzEm/mcRBgq641d+EPQIsILZfxciD
+P4AnWyQymWxfNKeJpdBvCR3th9u9afxc4FG/vNiKQ65kMdZR9Uq6qSGVD7p9UuuXoVN5ZhU1OZb
sQMwjyGB0DGDjSl+7i6p3tvGKCGBCJ4Z8hCbDKjN6/iQu1ID4CHWkp1rrE9sA7ebRB9yJVKcCec8
XNZadhtRczrlP1vPQG2vdiUfuyDaloL9SfIMUZFBJJBzc2FCM5uAzBWao2xUEA3Pr3qxGd3Ba5zc
Q11osgVnXMk8z47IfUTVrOQQvAjTSWZjm937iC2etsp8YgZOoKhbGdD3X5uHSCJn9hkMsp+aZj5R
ZLc1uM+U4kVta2/ASpT+kY66QN6KmyEaenRs8giKxFtjZaRdOxFjOpWwBu21Ml07+vj6SGtp7pkM
TlHaaiyNroaMcRNso+/hIVSugg4zHWA19pIflgxECsGHW1mMsCET64GYc9JlwmNyhfVIUyukE5o/
1Z5RTAT3Ru7I9+meTYJiyulKNx0iKKGsjN+eSeXBuNSgMfq+gFRGpQzACyfb9K/5g307JBhi6bz6
G+NmoNQtRMiA7A65rJ7oGNzUWVYPsiTONswkD3t7RNqrSCczx/LSn1Lj2GgxLgVwplBLsz53CY4G
3NabMhvvGjoJ3NlKMIIITGuivoYJZl4XU6UxSz3DGTLMEbBCHqNe+BdY9isZNcp3qJpjWwfBldcN
LZrKRJE/5ZS3HbC+5gfmQhIU8Gzvb94/S2kXOhFWRVoFRn8iN9U1K1ASyekSX3dQIfUzH2uHgyj2
rDmRxQE/+7yLfDA2IlvtUJM9TeQ7Wi9OXF3pI9jSdfTijV1mvQgMnD0ZL5Tv94V+lj4W8uxZG5JZ
M7tTxlZm2AsvdecAIKNsWU60N7CqJQthLEoshJl5EBIQi47QknZfb2NQxwCFS/huXTMogJ+ggAIA
Eozaco54rDs8/qxKO87RFTExelrlAh+15nqXErjci+qalBIT7x6MNQCAeSBveZY9RXmz//rzXMgB
riS6xZgXRt/WuFB3iXaDGtZV/jbl1KlBiTxYIERWBK03gRRezWdlkilQKvI3a95q2h3WB1r16S8O
gslV5G84zkW2Y7fgg6jqLAeugLmN5vixrqqdmVaCl9vlGAS7sIUcphoLDaNRomoRhZzB1TTXBBnS
9GbKW+OArGZvFQI1uNBnJg2DYGB5RUEB9eNzaf08N1Vt4OIkTY42FXYXN31X1W4sda2bwJTdFgil
Xoe/cMCmRiCIzhd6/ime9S1Nk2BLn9NzpdCM2JigHUV3iINHvXn9i49m/v77nJZ3YaFhBJJp37in
Xe9I8ne7fftahugM3BUOITqTAbBx3ybrNsxH7MY3gncSi25nHo7dkoXHA1ibMbbHT8ZIiaGOVSBl
b2W2U6RdVWyC+hjax6/PcVkj5sRwmgcNABhsCjFgg0Y+nwO7PGoxmW1vC18SQlddNq05cXzSEPTG
hNnUHJNoCfh5ABDt6hqIEFnhBeMAqRNuhgfBEVe/1eImuTwiiKusIyVkUj+6Z1xETeEEe/RnsEWg
R47sAKdo+7XMdZFoB+nEBr0fX/HMUgPgXXWav4VIjOoOfDXTt/9NAss4Fh6jGqs4NmdIkMzUoSp1
pkyw6n/BncrYAjH79Z9DcGEvDWtlsOM4fwPBPEssPcmnqBkzhNkR8wXZLt0EqAmy/FKUTqwpP7bS
2ToZFhEx9nZ+Ooymdyqm67K3fNrR6takr3lVOToVeArmaXgbW4rhNKMYyy6Lmzl7k4zHOXOnbNcl
t0n1UyYCfVjVe9Bp62zJ3pIvliBAdBeXGLXLoIP0pfon88ZX+X4ETSqGMJsHtg2oCRTkEmMAn28h
ku/+jEifAd1oZDC16gOF1U18CwpSP75SdoEnvXQ29giwsm0cNPY8AZ6HdAXSVJEliE5ucsV/rEsH
gSHhZ/yar8+xpB5FYBrCGmu6Z8eP70bT/3PjWB6dMw4rC9QpyUn2ZscomvV3w5QKvPNa7rGUwNlG
QrH+m4T4ngTgexj7VPSHfhABAa3F6aUQ5mUWNj6bVmxj4DN7a2qAVCblTW2A0rcfAXEfD09lZ3xg
HMcty0KUjrD7ubCL39rKs4XKaQ8wlhSns26kD1I7sxN46hMDHKsVZ9r98SAtNJXNhWE8HamvzU+3
xnk7jVIHM5xM7DVjpoJgVl3z9P7712pxWRbgBHGZQabYoWWNSvYWRu68YQsFReG0sjPcU6+d/dyL
QJEr0BShUC5VyDSrDuRIZqYvu8iHq03o905uI+LpGEzGCpskELkWfRb3abHy8kJvJCJXSVHimGX3
OJK3QFSfZtfEq8fy73MmLdVVY1cSTkSywJkL4rf0qm+v0/x9tC1nzkSFgMvSyvl3s5i+Lg5k2noz
UQKB+rY8Tbd0K4c7wwdT2WbaBCjEAZcBFQ7SuAJ9WQtDy4NyVt4rRaukNRRT3xJlO7yMYNPGcIft
925CN9aTZqKZroJfQhPhqoqumDN9yepCBYVOOO+m9rLs2kCVM0tn1wqfCLh6M0O0jCLSGS7iVk1e
VEanMtP4Ocg/Isnwvr5M0V1ysRbU3HQiLZRSm++l7MHWsMcWe3VWiD7amms2sb8GNDZUFzH/c64s
jWEGaNWMLOAUe/mEcu17VXoyqu7Kz+YRow/bGpyzwtr0ms9ciuW+WFWPlTQZEBvte29CoAWcwa12
Y2N+0H77Y2SST4P4fUb+a2mjZJQR1CPt+ytrJvcSlTdff6//YnS/ZXAfbAI85YDF/uytwDYPit+o
tm/BZqt5Zekw9P3AtdzhVVRrWX2QLO+R5WwLWw/sHos2Bft8D/KBoLsX7IEcMLpALnWLG6G4i1Yb
d5NcSAjlqG+CHjfJiDQBO71rd+CquVZ3okRIpJZcGGgDILwVGgTFxYxJkgLblBG9yoDwIfD+AkE8
AaESYRYD3jx7G/G4UfrNhB22TFB6+S9B7T/KwT9wVNDaZ/aAr8TgUHU395UWOV3/ibNM78LIEQGT
rOaRC71QuRhQqrY8VEyijVN9R/Pno97abmyg6QRwB69PgQgmZhMRWPVnkr3QRqWJRslmRsDK6wqm
5dMa6M7s+VNuhndRg3vtPbI8I+dDaimfZtOEtH6q3ZS+BNEHW34dlNtIFbUnOYePMiBmFhmpnY3J
OzDdc/qIpYMiS3Ub+J9m4qrDGwYiRJ54TQQmFFGrRIS+JJpJs75tgZhQoQtTn9iqQQKmyOQ1c+Jv
/SMa9VvRUjvvsz4PxXovmMjEahYwj8+dx2wWIDm29eqkH6Wn0aPYNldkJ/Lkez30rDs2TzKWG9Fr
ldfNC7GcE9FqI5aHycJdulDN3mEToM1r7zZYrVeRnxRbeiVcPOBK4BdCuQ9oZCSzkCLUp8rrPdUl
bn2j3U4bcLLdiYaCeXP/lGXYABbEm9y2MRtwfq+Yg+7iVi3YAcFcdlts0h9A6LUrV4ZXbtzuVdM8
QfhhYXqRZPIi+RVPgu2DhoxlfcquQYOIefxgPz9+MHzn5JC5onna1ROifUfwODdQgufRGTG0Y0mF
ZWWn4MZC0JnfJddgDW3LYUh4gIMM3//8gNjewOAYanys+8TlKTqpe6mskxIYXPULeQF4TOiGW/ku
BGt07qW1L4pAK+YIgSj5AqhHNgH7cP4Rm9rCDIQEPCKKTbGAPFfTXnAkzluyb7aUwJcc6lk3A31S
GJ3k9HPc/xo4ndDo0nfYARbVVFY05Ewa9wxRxxFb6JpdnPqPBkk4+ncqoPBerM7Rfvbb1AOmRJU4
/+MR2RUsAsI89zGm/1tGRTT4NshA0TSHltwpfrPNboTwjFwwv7hRTklyqeymLtZALPkRP36iEzzP
t8HT2xtrZAP7VZgPrSkJ5mSADQweKwMMYefnK1W1aoMC5xtAu6061iH3Af3zA+B+kUt7VgEA+8yf
jgCyY1pA7UUYMgGeA0rsc6lKmGEEsDALQGWpkdurDsPE7K/IdY1JRzC3u/qViKKe/UnOv1gITmyB
Fx37i02m1CLqBNa7Au162S821v5X61foOlfcNOTomAtAwoyuBHc0o1c6tW3AltVvSmD7ZZt2l/1E
MrsNvfxVoJwrFrGUxdtfEtRdMKErcVKerAcAQrrZXeSZbh47JpZFMLzpfy1wRVkgzwJKvS3jfBoX
brXISBD6cDZJI45Rpk6j/WGi+akZSxFcaA2aAZizhpnBpYSPgH30aLizP8k1IrzidoFfiBCPuIcq
kwgEAyRH6MdhLoCvRpltZM0NHqqn3tpb3Z1SvSb5bVY9f3117Go49cOYCGbtkK6YKrq95xpf0JFG
uRzMx3QqHL2+D2vDtY3ADTCRVomO9Jn3XEgD3izcPwAtEcbPpalyqrRxZE5H8hA+NvuAoJofeCEa
2cO19hzdMjilyB+EiHsrRsZAzLHjDYRUDG5yp0zU2O7tGF0rRtFMt7b/i1tYFApWvKQNHi7mRGRg
SvLuY8zIFMcRmY59ddcqz1Z/iMbt199rTSuwaAN3gc4pxpfYT1j4fdLnjRrroFHrsp9Sv81q+Cjp
MBanr8Xwz19oHzB4ZbZRis4RABs4ObQZW2OO+ukojz7ZMuDtdge6TVC2MpxcsQmvCoSB2fg8YDMF
0sr5wYYu1II8pdNxeOhA2srYpDrGkcXAa4tnUal3JUNHtrMQx1UVZpngiCnOV/pqcM+2b3Q/BLi4
9KP+XpCryWPZsihBv/RTEGqBLAfMMshgeR8sxSaaL4mkHeV4VDB0Wv+kwSCgHhLI4H1vH6jDoOQd
7lHVryq5v5rosBMox6V/By0qmw0BPidai3ySmgZD1as1ZADWcU8fQHrisZHL4boBykohnJNnvnXh
NYCkgTVxQE6AhlVHgCSc9VpRaofGaCjvWNNzu17xo250MHC2U9rWMfLUyQDbKDgiZ8qfMgH5w7b9
dfvSYxRTW6K23CrvQeXSFwvrYNOABKvc1x7B9BL2ATB5I4pjnHFfCOWSuj7NUyudZ+Wd4i1MgeOv
lte1NYFqWhXkj6LjcelVVRKDhu2kvKfKg6XfquOmmgWKKBLBFHXhqcCZ1NF2lJgIEBJoOWpAmVN0
IlyyVTFslx8U5JoOTN9zMX085U09F8p73Heu3d+ijewU87ev1UEgxOA6GQOxaqqEEJIE23kIHDCG
OWot2ooSSeH0XFelsaFGhs9f3qf1VdRsZlFqtmZK6u/bMjgN0wvZGIIOal2nqddjdhozCL2Bl4rx
VkZ3NWjAv744/j37S6UXAjlFM3IiNzPWKt/7jWk7MdIzzAFKfrcBjY+CdTYn3wj3DTn3dCGT07x8
0tpKMVLlvbCdX37d9sdH1jjUN5+knwJ/KPpu7N8Xmm6mqhWpWKd7L7TICeNDD5iuKPobc1pcJBew
tCwxKIlm+b2LlGarqHm9G6U02RdDEgkmLlbd0EIUl6XpZVKFZjjK71Idbyl5VcdbCcY1iiioRffG
lHVxb0PU2VPUx8r7VNx3pS9pN5W6/1r/REfhvEMe06FSo4Y5oRtL2s3BfZv5VP3fFIBw7mE2QxpY
aqK8Z8FdOuyj6h8pFgxYC+6Kj4GFKvXZ2EIEoddF/NbFj7Jo0IZ9Vj7MLnwD4XxDmQxNh3EF5T1H
o8ME/GCjPk925pQKFpwG6n79ZXjgBN5KCecZomio9HiEZ0Ahnb7oGaqV8QHPRMDchY4xuahYti54
Cz39phb1rVSBXhDORdQoehVJDeH6RLTbnmito8xl+iTNNbkeVHu+VslUyQ41lcqt46jwZtsokdrA
DA/S0FnuVFDjPlOyllGApMNtUaXSN6kCycJoGd2Pwm5NH4QPOcbYgnrXpla2nQNNdmmVBjeyMpKb
TO5tgSKuu1usPWM/E6yFQJg6N6nWpBkCYgcvcSDbeFdvB91DGh1e9z7ZTFeG4TaiLv+qZi5Ect5P
rqq5bTGg+l6b7cbqEjQMBkcaBD5JJIVzf5Ieq1mdSOP7RDVnmL5FAKI3esHACbudCwtAzR64MqBc
vFgQjqU8N7sUjjyy3omBTE8Wgclwx0DFGs8qlK6RWBKL9TzOv09mFUqqJVFxzIJTMOx1srMGgafg
X1K/ZLBcCNtzSGF5V0GLPipHYGcApwNLJ67xGqUug59jSCskENc/Ob/xS54OFBKkyajA8K+aiEQW
KjBpj6dU52M2wNwYu8TLXkd5S73ZBavKrnOUf5JaSJ7Hfa9fklHRAoGuCdSsT2tYBJCytRLVakac
FERhU4aZQL31vnZTIhHcB9NR+VS0WNGOVa145Rw6fSl4aq9KAO8NRtTBw3MxYKsYtFeq2GqPVfRO
x6c0+Pb1Cbjax69L+uQW1tiiHN8ilaK6SzQlGo65UTpJCijZSLnLsxgjRtQB+6dXkWg3S6Lh7nU1
XMjlwslIBsnsqNEfVTzomSuKt+EefSH0aUAxLIom7K8tTPfzlCoIfUwAtaK8xMPhGKEl2bTTEixv
F6pnqhiQYQOi2eSY24GiYCFKki5m5ZkpLyVymhF1cCA50fNjho49aBUwzQic263iZwdRRrtmYago
gVMQBEmssnTuNRoaVGobqPmxnuK7OdU345Cdpoi8Bgbdh6N9/7XGcMHx/93lb3HclwM2a28UJU4W
A2NUm/9BJMRrp3eADu58LWlVSUB7jeUtPOvBIcTlZ7HURNVUlQU24KtrQElikxLYlff5XjpEBxHm
3JrzBUgm2rGY7rssMVWxTksjnOgxHd9HkGrNRu/WjWi5he/C/ro+bHGxdQ3Q6PCtiz4OaKNIcn4c
OwcgXvGvJsIrQ7dw7Mmd/XYrvakCr796toVQThvVKqMz4go9dp10sILSLXM0K/PHr78Xy8gvrGwh
hf2KhcOtTRtzymXYHfV62ul2aPv2bLokn59Vc0aiMVMnkEXav+Yg1YVQLvSX4D0LDSz/HXvddrXm
ZS5FKcy6BOyqoZ6KBitfBO/GNDWKPKLHvA79qe28qt58fXFrJsX2MRX0PVFuJ9yTSsaUQ1/2c36c
jdipsm96OfhlqTgdSMn/XBLGu22wV8P5AhDk/BMN+TD0qVSkx0bFqN6wJTNwqYc7IxClmmtOaSmI
8xKgxSNlixoqcD+d/KS69WMN/D0vQIVMOYRvXeNVt61bP2U3IgyLVdeLyiPyJwysY06Xu83YbEyt
6j9db7yz38MUMz/aDdAG8fY6ZIrg261pB4NTAUspZqMwqn5+o+UYGXKp4EYD6ymUUMGwf379ydZs
dymAKc/CqvpAMqPZVBBJpOc8xkPbvEXuKHK17D3F2y628rFnqmPp4wLGPAev1xSqcEutp06ODBIn
o/SGe4Jt5OEOxENv6fvXx1q9NzbHwBZPLqkdaNIFdZPozdEqftbdQ/HHO8csArMthv8vgP2Axb0p
dpOH+K89jt8VzcfkO1Ce06tyW70HWBT5Dsao7lp1GHGZMN1gVnRxmRgSN9CdRimf7zgOtARII5nH
k7ptr3W/3Ba77LZBL7xwRW/VVe1YiGI+eXHKqCSjNmn2cKwp1uN+Nt21OX7/+kuthixDxl0C3Blo
U/xesD4mYClMhw4Jxo4AP5Qh0ZSDkwXAE8z35T/jzYAcXiB07Q6Bp4/pWBsM9xfj9i1K3VRS+u4o
AwwDA1KYj2KD1GQTb0RNdr7Y8BmTl7K4S0zzPim1CAe0n5isCpy1GMzwdG/aTJAKhHiATlnjtUhR
1j4e/AZYUBnQgM4vdheJntMAaGzHvLivM98oPyZj+/U9rpnZUgRnBbHVtHGnTuOJmOhaJR8qIYKQ
IjoE+/eFBmrBXPS5ooynIpLu29kKnIoSoLfBbQl0YvUsjB4ATgoBjH+rgPNt6tVk7I4Sedel0cEI
4teXtXIU/Hk8hNAGhhQ+0pdELcehbdNjmO9bfRtHV3Lzh6MCTNfOZKjn16VSQEkO09wfOwwcHXSk
tAhQMVirphi04+hgXYm0jC/7XIhkvn/xhWI9TdV2UsmRYPx08FjRm1EJy/UuvK9hT/8CS3klnJyd
klO7SJdnOSJZdjTumEUN01Zy51taYgbWeJZfMUEgelEyG+V87plEXg2bThpio8+OaWc6Q6I5lOhO
qiloLJ06+0MNdf9rZVnLM84k8oG5D1orsoYUrxNsy23G3byN79nE0yCc8BUpJpfSJBgqpmE9ZMeW
7qNU8Yzsw/5zgs9P1cQ+PHBCQaF1EbamDjWjOCjYK5m+pODUwVra7exW0MsWHL9/p5cLeZzb1YpG
VYwEqRP1wU1Qt5vcDzzs9epOhNGPxyTzwIkpnB1bCSxA1fx9Su5R2TYdMI+mNEEBjM1QjqBqYZTy
DOVC9Dbh5wh+Wd5vWTyEWzaH0zTEeXJMG8dg/S1G+BA+JK2jUUf+mDzM3T7VsiPKCtYFY8IYUEuo
9YEj89zkxz637aodPwUXnTv8ZFN5ycYAv0Tv6ncjBjX28i65EYXtFRfN0DwxtwmQGRDMca4mLLCd
k+dFfCzjm2DI3cZMvL8xO6C0o0KKIjaqYudHM6lVksBQ46NcMe4zP9hHr9bT6Kv/AlNj3XUuhHE2
roxtZalFkiAtHvzmG7zJLt1mWASvvzG2hL/7biZ2H1gUwhwzd7h8Ltjk0JCww0UB8vAMaNjyG90k
j+iPM6Kaf8PJuepeFlK5UyYJ5jjMsE6OZUKccXrP59dBmGSxwHbhoDHG/zmjASpoTiXlpI5Lezai
43DoEeqAHiG5wQ7capgjlsQ3yX4zLw4PUNyhbQIHjMeJowbqsqNdW8cEiSNGlOpj/CCBKQEQ+w/x
vXXV3JQIfSKfdqn/bBgFA3MAYsHEAY+H0KDL0UtdFR7rdB+CzUUrc0EStFIUOxfBhdawyalUjqqE
ZY8Y/Au4R9uXQFZ6xwhrBmH2cHmPjGoe098owGHWhR8pkyiR8kYaqmOY7EtM0wSx7CiWV2qi0sSK
z8Ijg3HjgPtWhiAuyIHIm6baOEewtd6rsRRRAN3eBoMWQ2vU/PLJFiI9rH0upN0gW7F1AsIVzl31
QMCs2iztjkYh+ySkh460gs78igvBsUC9gOYHnrkW74otSxqAoCHHx2mLSvcjaBNdEzyC3zIHNr0N
71CI+dpDquyizlX/87WGhzwiOnq2XIRTMKEZjmHSHc07Nl5Lt9Gm8Mobuh13sduCaCJ8GN6I075M
1/U+xFY9EPavrRusGyP0i/LdS7NnP8ZEvQlHx+/hPFphSJGmplaEII/CAsNplU0/vJ5/sp3U+Kmu
/K9Pv2ofsBCgE4GqHJGPU6OgRhof5kF0TK7nTbybd70TbOrrAACKoKh0BdLWNAj5Emgm8GS4BNqn
U0xDNUKAkDAq42m46OLJzIEVgoE3FdBZ1b9ZB7zMrmEeC6GcCxi00RozLc0wsFpREI4iSPwokF9E
Xv9SeuqVfa+IhnMvQ8S5SO4zkjEBYUkcZkeqbBP7m9Q+zrqgscDUklfb5am4KCT3SHPbKmaJWbtX
dvHNtNE3shD1RHQSTj9mYMUnE/gDjvW8C6tNinmCJPxHoBZrWr88C5fahk2pWI0ZxEfyrH0wwJrk
yfYx1MSgv8R0COs6v1AIzuLbycRqLe2TowpsUifdhQdGDmlMnxze/yJzZyMr//VTMcZd/PviRQki
yjSqa+TQbOEwvEoP8fbf9bZWzUtTAQAFkzYv6GMUqudzmdP02GXwmdP3Uhc09dd8JZa0ELKRTV5C
VuOd2uitbkZHKx4dUj6jzOXPzWOoA9AyEk2Ar55mIYzTihwTnIQqSXwMQ8XVAqwJ2G8CxROJ4DSB
Fo1Jelomx9z0dH0D2oBNuU1kJ5fQX8ojL5sxNwMACYHcz+ztQiN+H41/6ZRD2mdD0rafibJ0J6OZ
1WJhBVQuiDjkzn6g+3EbgVRPRQnvL1+T8FCLX8Dll3o+sho2LrdFoZclzqEvI384JS9stGHYpdpe
cNernmQhkTmBhRUERtTII/5/bDbmEwtuLn1MD/YjQGOaCNxRyU69khJPNAe8Ung4PymXtYSt1nfp
AJ3Vt9E/Hdbdh498/9k590SA0qvZy/JWmb4tzmgbMI65/AzfBIVY6raKa2PjcLhm6bOdOMLTrQa3
xa1ykaYw+yI38rrF6czGk3oHpd9NDJbpbt5ku8SJN6IgzmziK93lAo+u1I0eDij7kbjcBpntTgB9
luvKsfLKKcLamcafZhD5AvVZjRGLg3KBqCcjMUoFiUrr6QeZIQ55wTdyp2L9NxQzhoukcb6HxH00
NoWN5xcYhJv7FI8hYNo+kE21DR5F79i1RwM21rDsgoEfFGs5L1SMeZkWJMXRypz4UVZ87xNlr8j0
QKo/HMtCjQWtdIXRK4F4CPkupy867bu6zZTomNJ3PXlJhXg8KzcHATYWoAwAdF8sGIxal2MRCgLY
dwIO/walU1CUIDfZBa6Ikmql2cKO81sa51TMPAHLn5FDmrW1PxRWLzpIbld7o1v2jvnCiGpFc99r
HuVMKOdR0im2xqSTPz3Kvb0JD3TTnEKXEd+JXshrHgU0UTJeW4Acx7w9pxtNpPZFN8NP6zc5pvQ6
VwcMSdM69iltvHoPrKHEExb9VpwKCDxl4GOCTRCbItwBSW5UdiGhEGc9I76Du15xyOC0B/k7A1SK
n/THPzfuM4Gc3zSSeKjKAVUqRt4AlFR/vALjpcvo/bqrcvc/SuNsQKJoMM35HB+tmxh4UdJj5Ztb
gG55shOLL3Ml+wN/KPDiVRU1uEue19bOsG8DFWWuZNzPu2aX71WvuRHFAvazOcd8JojzWbRFFm33
EBS0113dOXF23cbCJYQ1+14eh1PIvi1n4IRoFAFnxqeSb0qX8SzN7nxqtt3ffCoNVQ4wvGLl8ALW
FK+cJAV1LTO14luKIQwAFsp3FO9T7Tm+Eyr+6uFQUAEfL+Nl4RU/LVTLjJSkxWKvhvo6g8CPXfOB
4UeHntB5rZkZTgZybSx/XSJK1nUzFoYGabVi+G350Kj3XZMBowBtdu3WQGhVjDcFDRopuaJK5beF
wO5WQjkS+d8/gF3HIl0BanFoT+Ad+/WGvGp3E3ht5d2fkiCxmIMGpA1OS8zQgmnyXIykZnYTTXZx
nPKfhh67qizUylXdJ5jIAJIFJt/4qb4kDO1uiK3wGO3JId+VB9Z1T2/aHOUwyXA0v9pirLUTlRdX
3g9A3cUUEhsSYsH7/GRJmya6GsDk+vL/SPuy5bhxptknYgT35ZZL79plS903jJbH5r7vfPqTkP5v
xEbjCLZnfDMRilAJYKFQqMrKvCnGJ7N64YQqngHqTKsquNL7CAY01EuiDSGCb3PbHNADDW8JY1M8
7bingG1UAUoHpWBAGKj4iLtoVFIRh86H2HcLNld0Q0IXnK4DCuuKo1V2esPLgXg2qaxSr5qsKZUg
OWVCujWNch3n45azmde9LEJrj6Fi6KVDuI0GV6PzI9Z5gnVJd+VW9cKnfJM8v9/bq79azqcpenK0
aoLcrFA7OSXg0Itju+9PnMUwQ9XCAvWAK7u4UwLykfpVfyB6R8nN/EjklTCV9aRyEJGsksly6wwq
UoQT4rOowVq8zR6hMfbSvumH0am/S5760vOA4szTvFgbFTCsujBrq4PXA+1it/I5tV5zjfeOYaZx
C3cwiEsuol+mpZmQzbAC7MLoYmR5Nz4mGTSa1X1+85+tUYdKmIrOqMgOYmwe3yt7MG6TbbgxX34j
aWT6hgUwl4EpfQzLUbaSKETLjDwowi2BLwBRtf9QwUI6zHV1tm8srFFHV6iloQjA9oEEh0A0MN4j
ISVQ7ew592Rkqs8cz2ddm6qEwIT5dqSnNAGBKgWYWZZD8sLIt7ObuxBIxglDFbk5jOsJwr7rry2S
KE4nVqqMbBhFLyCrNWo75xjxUIco9GmwUldPv5fGQ6+LTpE+tmhafW2LmfCTcSMk+5huB33KpVdO
me8XOiqU0PImFXIMcp2CtY6BE3KH/QbchRUUMaUjqmjA6eaVQlQbCkUe6k0A6P07H6Dju5ongpdg
4uYB73xu9EZqoPEywPQEPib6YpkbVQPiGQmPUHv1anLMXfGgr0XPAOcO5Nqc+DYqQAtoFrb8Kjkf
Lypez50VW5Z/A+WteWJi0+OmOdXBbPcDytkWxJJ1XmZwxbRNkh50OUDQoRI2FfqyMVtIKkkkutRu
Hnq9tRbAEisENiEaHb3meaxtIheSvMaPmPRf83yW1R9c2qdvILUTlTbtCpySH9BVepXcypkBnXD7
GlR32TPRaQ8h1sWDfzOjwWLdNDd0ZwWTBVE8cjqTCg1XosAS/+pc0fX3fBkPVtqwtEbdS9CKxuBB
SKJquY+KQ1mdOceR6S6gSZPBnIRZM4VKwIQx9FFKIVdRYkMcCyNgKxDcr/1n4XtW2FOBnoFsp98G
rv+wgg4qKP8apt5ZYj+YpZkl7Xke4Tbu9EsgFHQr9ZhOTmw66o+zsK5Rm376qzfXwjJdnE4Lq66G
CHuaHvRfiD9ectOtii0m9R9+oyXIuquW1qg8xs+6MTZUbPCAgPox0Y6CkbI2dphYBRk953vyzFEO
E8pdYHaY6jtl381fKpQRfqg28D3x5rcmqVhX1XJxVDAP+kGBklMcAiqLGj9w4uv2RbkdnfR2vE1Q
SOGdeo63qlRKM/dFlRMW2VM4DnYf687cntBocDibyDx14LHRiDQqEdG5vKMMI43U2RSC03w3r0Y3
/YEaAHhxMUflmqvQC3/ygjazzgfk778Wqag9RNY8YXYwQZu6jQ9E/7VYax7mjjJUvInKBKhS/rNR
ckQXCaKhFg1aalhm6ZaF3R6gY+pCY9BAsyIkjaESRYG/NApFKTASQUyNBllkZQMKjjAnDXntdXiM
oWuYONKD9UCWmbjCkfvcYxWoyOzH/yxSTiPlfpEW4XsVwN8pQGwlW/Ky/I21MWPawhLlN4IkVm0V
luGpgiqseA4lu7iV3Hhluq1tlA4wvYA3rdrESx358WufJQ5ylXosTFMOZNZdGudKn5+K2nQDC5PV
kYHr30Rh5dvXlpiHA1Q3hiwjnwLW4dJrAmkUYjnz8xPQfHafvQYmD9nNzBFRXEeSCPSUBKn4SxOm
YBh+p3UEJdKGbrCRNoAYpbgTfJugRAKXt3vMt9LSIrV9oZSnEwjMyWszeVTwydRtW2McNPemDZ+Q
kbmFi/VRB28O6rCNSQ4RfNfXs2utJHveRzfqU/g4ue1NesOTVyMbduUdC4PULZ/GdauVDRLTovxV
DMfWfC2al6/dgvvRqAt9SodO9fuoPau6W27JHrYv1jeltglRG+kdcEMJ8677XBVNt6rO0HwuJlyt
/s3g+btkF6iQOrcJKWK/jla56v63JVrUXR5HXdALxGDyq/re3JZPAcqaLnjORq91CgiRVHzsLuv9
svBMi7rQ0aWbhJxcsZrdeegpO/O+RB0TlLmriofOYgaRxYZS17nZWRgpC/Gu7nbxc36f7DuUwsCL
/U+6b1z9NXpNwZ9VYCjhT6VJ3h8TC8NUiG4rJdEU8nBqIR1g+Y0tyIYnC7PN+YCsg4dKDoiWUZLG
eC+1wCmMqrn28bQegYWQnekUeSY0u+vvvm2u0Ex2uQVOlo8uLVIrK/XcnNH4IaWK+mCs5o3hzbsB
J4J07v6mKrc0RsXNdMaUZVtWzSkUdlnyveNyVfNWQ4VJtQkDkIbAGdPDLNsGWoOY9IYmTno7PPOB
TKzyPWrq6H5ilBJEf9RxK+cexBUdvhZhYgQEDNSPhLL2b4Lj0gx1wowRYomiUYUnfZpty3yoestu
Uonne8y9W6yG8j1Q3Nea6CPb+hAVIqIcyY3qEjhKtAq//Y2nL6xRfjfrY1aVBU5U2Xj6hLHyBIAC
y9E7dFaJlvP09BuTc8zjtTBK+V9VK3PRW1ii+Q3d8V858knB81flRLoU63adrnmoG56LUA5ZWtBC
NQUss/EI7167IWSdGGVYf72drPtTlwHjRhIJbTuLutviSew6Y8J4KhljC+PnKbgVBh47HfMR8GkF
lImXaU8e1ckAcGxwqn8EGWDq2opIVaPUaGDIgFQb/czmUlOw3fJ/S0Pf/9JoaiZhkvcBybWKs7Wa
9/O6/E6KU6GXOzyxAGb1BCkdHlUQt7vWFNPzOvKDEEtsPEJVi3TcdMHKLknrcIPCvvuHtGHvcBAd
VCmA/eOfpFAfLuz9qU0D2BuU3ajcCdrKir5/7RvMxMcATwQ4PMiMMV31G0Yl0QXNCE7qg9UATDO/
JI5+MIQDqPQnt1hZ255bwyDBgk7oljYpv09lSTAEcImjCiXcDZgz3yQ3vegoaPO/ZyK6wZ06owl5
3/dyaZPKWv2uV9Je1IPT9DCuJniLDiKT+c3cBmsLlbadsRvBYF6ANcj5eodZh9zQMLTxzsSBr3jp
ophV7WWhEKJTfgg2RO2ENBZ+o6TI3NSFHSpmqknbWpIfxKf8VXgqHrU3sfd6e7obFCi5FG5g2m3s
fb005plfro0Kmc0czI0RAhpchc7ozi6OfPQTvMrTD4yhAaLOh8QT17hyHRCkimARUiGnQR14Se6T
wMCM8ykeqpUvPBnVSySKu5orRM/KXEG19K8h6l4Vej+coPOD0axdiTFgzNaVnnk3euLzxCVtZgaW
pTHKR4SpSqssNKJTWLs1GIFJZpLu39UKa7tdc2f5WGFzaY/yFaNOksnUMJpFbnNSupw3ggcsxVp2
wx13bIJ1sS6t0V5iaJ02VjgBKWpDiguRgqO8VdEPIkpi0z515n++9kvWhbc0SMWXIKhw3H09OfV9
ZddV65iS7gCsxTnZPDNUSFGmLm/q1IxOXRWDeeS7rv8QzYevl8KOzws/vHr8ZpEaWBpQ4zvU7COn
VOwIJW4ySZTmXoapDK5EE+OMQa8C022QC1YJjctlxAIrUoOh06g4Vb7vaGBJqNC1a/4JuFAvxgZe
GKLOWKXm5RQKGe6eUx3ZbW9bq+TB8vJNAHZEVPTfpeamt5k3AMJwyAu71HGT+iArFF3FRGmUnoRg
9qocFBpffzieDfLzRXnSEvI4V4e2OGmqeuOX3cZsZ/drE6ywcbEO6mAlVuXXYp2SpJxoJUl27PaY
3O6AZx42f8q4SG7QC2vUqUqHZIrDIg9wwWg2cDwYvDceyeyXtsu9fK3cf7063gZSp8uPoJE8ySqc
o/6uBTpgNVxcEs8EdbY6MO7M+aQFgJwQYrPG6QUncwwPMjs+BsWzO6SsydvfLAsBB1RgmCKjn4UF
SpOlUKCDHGiSPWBgBwVEjl+wz++nCepYgaM3r4A0LAC73QSJYs+3OoTJ5rbkxD/W9Q+P+DREnaNY
DrMxGlC21Z78GuQE71R0gtO4xTNIkURw0Q02t8xDfimVAWCgGFOOeMrIEI2gkuJRaoemGmY80266
736ADlh2E7755ppMoCdu/JOvNMj0k0+TCvW0kRu1mTA6Ss6ZqdkieB8V8D6S0QHJhKf8VnOKfKQv
lqlQQbjW5wLyT3EATA8yArf5liRea2cHQqrWaWten4EZiiUihqCDMO4KaDBllRl3sS8c0/AcjVtt
yu00+udr12fVqfHpPo1Q563vBj8RzQk5+O5jmMffaDtSXv2NsS5G/nZhi3KTqsi6uO1DRKvDh5Ii
OieOspOA0+C9Qkkkuv5U/1sW8KKXoV4TgkQLRhzpsQycbnoewtgGQaMdzb/Knnvovv5SkIG5tCY2
VVVUOqwNjr4eKoeMoaolgBnNQXNQVt22Dh8cwr5q/v10gGBfWs06SyxaGVYnp0eij4zRDp8w/Hqf
Y0OF5//kKGB4u7TWGUFUKmRHCdJXJ4313GnAmEQYVksuCwP7eH9+P/LzxVU9t+H/fb/Bad12S5rq
kMcAjyw6iRsMsKy4tX92DPu0SF3cFUCysWjBOTV7eC+LV99I/p08k2CS38ycq5SVRC4OA4RaL1dY
lnopqlkUoEGEMvz7PBlKn4cPQKLlSjx77OD1uT7q7m6HVGqq1m+ILBku1nzVvxEJe21XrMobLuSM
edRl4L9A0mHoV8o+dZJrlTENH7XJ8h6FtP28Qxfl5jeoGJhfbmGLPgcCGFBiHXEytuzgtt32T6AM
fys3RuZNrr4J+Kh3nkXqLCSREMW9D4vNL4twruz8bbshdMPVvbjhsz6wTzrqhIYJfIt6JVOpZKGo
RXnZnvWbqnKIiFCCwccUxBZrvNY2vLkI1rQlQOH/2qOhUJpaKVLqm8IRaXL4Lte9HUMXiChwhTwa
Nx1gWPNNDwkgF2yVjxkpSA0OJ96w9/jzb6BiKp4DemT0AbmY6m3mVd/M2Ib+p3Sr34X78EGPnb97
gyyWTTmSUQyY45jG4KSIh7x+bFvV/o+LohynUZQMbSl8yNZNe3s+pO9ghd5JesCi0GLkD9Mwj/1i
TVQgNaqom6uGrOl/Ye0mWfeOtS5cYJMeOevjWaOCaNoBkmLMFbHWuyOuJEwdrgivnuyWkP/82hqj
infhpVQEtWLQlHQTjEXVjyAOQYp/G7cvYfVU9ZINWh1nnDhkG8x7frGZVAyVg35MhNkSjtJ036Ue
me33eUIIvMNuUBkZhAFbjJghdNZu/AxteW0V7fJ9eDZtH8k0V/aH/WJYLIrKykzA5sBAi0WZKUbT
3QQDXuFKvh8fq9RBLj2jQZZ/4+W27Lzz06pJJWj6NCCGJoIApXDCsjRu8g0hCymdgd/x5nglXaAs
VBTUowErHF9HoJ8rJ7shxGPNVvGELXdIiWeN/HyRuoQmJOaKCYGr8cL7/j47WbeRQ9Dk2rcit3m9
Rmaiu9hHKqJErRA18zTHp8gQ9qPSb+PmUe11p2gC0BVz/J+F0V0eOZOKJtoUJ3oQ1wHBqp7RuQJR
LBr4W9AfOcU3VQCm3F9FkR1lTrclWEvezUR8/yqtX6yWii+hJjWz2iJJq0AOLia/8Hpx2mHdzgAO
CdMu6tXt1zGGdxpNKsjUom+BuVYMCJ9i5xF9VcEb7hu3Q2b/Gx0DToQxqQgjGHlaROB1Qxbqyjtp
pbgzlB4Np3IVvMoS13/k9UJ4FqlwI05FmEDeWzjWI2LnTlR/CPH3/7iJdIgpRSXOWlxC4RY0ueBt
GEXb/Kf2yLhqrtpcjATz9fDpJjSOxzcSLfLr9yPor8d/UrcGeAe1+0rzAif2us1Y2n9DYbM8GzSW
p2kkBQ20BhxHrbIakvZOHyq3NwWeRxKP++IM0PiduTUrgFGQnAmhLU62siL57vjyPuKsI2QD9Rh7
5c9Ud7hBmxPaaLTLKMUBmsy4cQdHeRU/5qqVmw/0o/obDUKmPVXDpD9mLgmi4jKUllIq11bVBhD3
mNDMklxSZpchUktoBXjpBPuof1qTqCtpFmpwpigIbv0qvpcbO4Ym6bNwM7h6DrjssNF4rNhMN10Y
pFLcWkrSUsd8xwnUdQ6gNnal8lDxTGcBjaEFKQBVxXjT5Q72tThkhdHFp64EBfCPuS0834ciHtJ6
zhln5usLS1QcmS1gHSr0rY/iGpXh8pnAUcDAt+oz94OCjxe42Lv3uTTKOQxweKAcAecom9Gu+nU3
/wWIDLv2rwU6RwmUNFdlC5M+SoTvn8+2WmIpPm8ChLMQOj1JIXYRDaGG6pFynPreDg3N5nwc5nN8
sRIqJ6mjQBhEI23P005ZlaDNmUFKSrCv0JfkZOWsrv7FrlEZCR79XeiT79Ku5hUKG6txPw3OVNmB
B64Tzetca2fuQy+aDri2OQvleCGdoMxlpEc5ch9EKEwoYrROEkHP39pET752UoiUe19b5H08KiOp
hnqQewMdmAAEmul8o2ubrw2wM+XFt6MykKaZTS1OsJ/aU6l56jeM7kHNeisCzf/X1ZSFOSpiaEKR
BIlFUrzKLb5/1GnL1gb/WwDSr1XmDhtebYqZgixMUqEDPMfG1JGPhqkwp5o7dwbFkRJG7tc7yUyV
F2aogKFojRGhURGflDneDOJdPbfuVDy36BTrhcXzRHKkrq7pT2t0DlIWIzTZJlU4kqHL6RbDZBt5
a6yFteaIe27GwzngdPKhSHHmTwGib4Wb0l9jjuXNPBhrxRNfeNC1/889+W9YpBMQIzGHIBHz5iyu
5R1BoAJQBqJ+EarFAheqwzxfqBroOgBekkJDdSRhzFToZ5fgWb1Poh/NwCs0Mb1iYYD8AYvnmtmn
Wh1VaNjOyqE3y5Voom2WhPZkiodSiDhuwXT1hTUqXKjSnCcQvUZlTXr2031hneuKQzlH3PjK8RYm
qHiB58ocQ7MMbaNtcdus0X3eCWu+LBTbDRZ2qEAxyVMXSDWIYj+mihMPtDCgoLHWqRc88dSTuNao
GNH1nWxMOnKlwcm3/1dZctO9sTZ/R7GBeZx0XTPQSwXq4P2OWziFUqjKZIT/94Yn9+UH4Q25L7kr
u/ZwIBdB3EpUASCBQadoXQQaDiOfm6P4ED+bv4pd8U0cHPnJf4rQyQHSKObTrjFtGqjF4WCBjV2m
3LAQBLPIi8BEjSKWbfKqBXU3uZonN0XRHAiWNXeQ8PqgYZ2WTma0CZEerUyVVb2Wgq7LOhmdHT6j
B4HhPt81D/I9IbzWV+kDlK1R4OK9Wq5TYBP6OUBSEkaVa5WvLtSABS9m/dSN7UoDQi2GDJaxr6Tz
19eLRFzw8uCZYBbG/DJYVTDjR79WRklox6KGIf2hBjztMIAJitCxi/cztAjzc9iAFV3eB662lbZf
274OK6ZMmAuIv4rkk14GsRFVoMT30+Y4z4nTQINOR/kzUL/9NytUZOkEWYO0RNEc1WR4bZO2saMi
7+2i5yl9MXIeC01pCc8+iFVC3ZGcz8X5GyIwCGTzpIPM+6MZF7v6/bDK7vlg/av6J5rDEmBV6FMB
cAsiHCqO9bIFykytl85BareQrngmMzH+drpP0de5UxwkkNuMkyTT34vYJIxoCPXo51wBsw1dbyNV
88XzbLwJKgQ69NZrrZpz2TCXtjRDbaMsNVo4CoEEoSCpAGR/3OIB/VN5BGXm63gq18aR9yhjLQx7
qVpgwZEJY/HlhytrNSTid9M51O90cZ2iJRdXPC0O5rp0aJhCAQloUChwXloBZ+JQzb42nf3TAC6E
eDXbRnJTer1HJE6Cu+5F7VZf+z4dMfHFUFUB1zsBZRuIYJcmQ0vL01pXp7OsVrbVrKLu118YsDC+
LoMAARpt1Jr8WB8bEaM95wy4twyiLUrC4aShA+H7EhYWqEynNKxQzOMIslHBTVkHmzzdBc1LNPFk
ZhmfR5JUUQReEXsGWVZqKZDjVTIxbabzsMsPhBYs8HC9iPe1Z0KgJd+hm378evOu0gNgLtBnNkAh
IYNNXqYRSIElzdMwVtO5hpCCBB7R7Ju67cGHp+/9W4HjCwxrCBig5QAnEjCtILS6dAZlahM/kZrs
PD00GHHAhb1tf02uhoq3cf/HyAQgOyC8qUBoDFTn1yMOs5h1Ceb13hn5z1nohPfo0Dyl+9kH7UgB
tC7vqqYzSMog3f41cU1jfEnxj/G231aYgSHky/wZmOsjdbEumvii7824CMshhxjFbZ6+qirvQr52
eGJAhyiEapBZDeozZelsTHHZorS9+mD0EL8BHwn8IOBw8irciM+g2LzlfS/msiQFggaY9SeasJfO
0cVqUptq4x+h0bZtFW2nDgZHj/oKPPL+hUA+j0tfxRADnTPGQylkoQI5vUpoV1KZOVBNd6cRqnpS
ZAtFuR6MZpNmtTfIvmGLg+x2ieip2p8iaj/+DgOa1RiAvBZLmYfWL8oJI7qRcuzN20Zf//G5xieE
9CzGpPAZoXV3uZnG5BOC7tgHsqrGrEZDoIXO+BjfjlAV4LFqXl9el8aoABmJsloKKfDHk2ra2tjY
g4ghjeH712viWaFukrYCvaAyJf6xt3aN8pBHlS1U3/6bDXIyFvmTj5IoBrQF6yhZ60gI3Vh7yDPu
8CtvJdT5EuU2KXPTyjBOqe+AZ5CdObSTB/AhJXZxmFz1MJh2+ee943evWzgF9RYEK12rd75uHefO
JuT3/jZ9a9AgkzDCzC1nMo/zwhiV0SRq1muRGOFzvZq7GSoM8cpHcTGwo624Ug99sh4hFQcYKCdF
ZNyiF94oU+2IMG+rGvxZ/nFchfeS261jN9LftdQHV0lt8GPntlRyUkbmJwVDGMIlJJZA4HXpOOMM
4TslhHNK3atS1TZYGYT++WvnvNJDfP9+CyPUOdOKbhZiSIGBsUvXbBmUOejmooe1gd8YqUumBQu3
CjE9LVsuxzZZwPKR9m5bB9MUEIyoJtEtLKFIeynqhAaEpcBHRwEGbbpvPlIFM3XSBlA/PEN5QtPM
TV3YpNZbpX4sl8ZkHWvrTSkw9qIczazgrIz8kuuFmUiBQK+EhwWV60cAjSRKKlnHRt/3zUs/c0LK
1ZvsY+c+DZCC5zKmBHMojNCXPoaHcosM5E7zwscaFRGBT8TAvLn1T1uUG0YAYtVxI1vHoapOqERu
SqP7bsiA1pnDk5C1h6CSdtUor4W4u9f1KbO1Xtl3Q/Wzqsp9EGVbUzcCh+M7JJ5dbTEQ7ogGJiD2
dJKZaXMci/mMLfb8df0E7aXmxvJGzGhNz5bTo/UqurEXev7E+bbvrcdry9BhlTEufD0RCnXBvrci
2TxOuxRgSvM+O6irfBdwBabYXxkwQ6LTC7IU+uWN15Y2YSzLfGfTG7eQj/QsjzRcay6HyBXjGvEo
AF9xFKGiBVVMKrTOkS4MaoQ4rt+MoLEDXKx4yH7qrrQutsl9vK/XfNpUlmctbNJN3rgDs26cZf6x
DgG8Td5aobJj/6niDlKxAo0lQ45MR40UomTU5TjNeQrCIhganOzs76RN29r9eCBcSKh1oeW7+nNt
ovcNxaMb7wQNM6AmtaFFXcizNUrmsV1Nv5JNBVVMyLTUIAmqcUp5b31WFoooChU5KKdgmJaOpUkR
V11jmcRXzIcPXkkTos7AWWzbtbXlKm8z4uiFPSqOTjMOeA0CdlSc28geV9kMpH2LMZo9QTLL5lZz
zDc+ZR7ruXdhl/xdi8g3maWUiGLRnIV9iyn6zMPj8p/+HTodudY/X0cZRhy/MEalbvUsVoJAjnrZ
7Rr5ZZp+/LffT/llHaOZ2OBVe8znFUagbTng5RDs/YJTQJULNZor8LeQi5HUxRJBuZIZrshDNSPf
EMaGbKUN3DlyplsszNEXU9To4tCo5rGpf1St7Kqh6Iyd4X29bzwr1JVUBxm8wJrNY5a+FEm/C0Lk
DA2vG8W0AqJPVQMPFopA1NcpxLEP1Uowjta8z+MXZcR86fPXC2F/noUNKn1uMyGcxyI0EZnSZwK9
bDGpkt7+plg5058X1qiYJIV+VQk1rIE0GH2GWMKsLHDcXWmrd7ND6gpzvO95QADWPkqgZ0XJTtfl
K+LUZqgDHZoa9TmvMemZ2YEa2M3QcLJl1g2GusKnGeqwQh097U1rNLCVwlO9BcdL+OS7wk8M+Kur
wEl3wyZ1Qi5tFGtPUWED/6yFOhsKUJcBqZHNSjW7Icc8QF3YZDo9W0uPkH91dIzDp57g8sbTmftJ
6p6mCUj+FTkrUFGNEvZ1dZ63SQtKMe05jCLna8dkr+pfG3TZSawzXNy6oZ1iNBV04yxbD18beN8X
Ko2ycFthxBPJBkp41L6NvgmsYxXk52Cc1hBX9vq8XM8SJrhTyK6OIB5SoYAa1a6khbYKfF3TvnVT
5HYDCJZG5dBMNw1UdhVd9wbhe1rvc0kM7RzTjZOo7BNfd5XQ34J3amc1FkQIAltXhl3X966Ulu7U
15D9kTi7xnonXiyKbOvidvJDufYhy0WKkdk5IIoPxTpz2h0mZsn5qtdmxg25zE+12EjiLgubkRC0
UqbCZoaRPhcIvdkpgob39mbk23iGQlWFEOWAgJt60tSymAaCYWbnqtV2IarXtpBDpqMwC1wihVo5
Zt6/fe0izOC4tEldJpmYGbk+lPoxjez4PnQqJ/mp3GAjneiHwNXaIsHvyiEtSM1jaFbCdD+1wiop
U6HDpM1R3IGGYZOtCY2rzGUbumpNIjGEOiimxdHL1onU6uX3UkKrbapUIaxG9QFh+EYAlBn6p6sW
EgXqKt7F0BbXMbrEIxBjxQ2U4w10AyTQRNNUNn0H5ZBp0M1jGMTCATTX4atgaa+T3vMmrFlvJELI
iYqvZEogQ6B80koHSxeUwkLVmkTEfi+tq628+Y28l/gA/dUw2WZpeHnipqY1RwPF7MaqyXHidlm6
I7eaQF5/g5uDdtyFxMSa45TEDb4ySF0zmq9YgZjE2Vn6geYkRKKJbG2y1VfFnclpEjGTehVMdngg
o+J61cUWNBTNSyFozvUq7RwVYzXA+UJlzvUVT36tb+UNb4SB9eZErfxfk/SbrNbHYKqzsDmbN/OK
AIqk2/j2vZP354Kq5CQsbVEnbsyyuWolzMcTCLNWoPyj7P3jjySyS93OPYDD33jNeebpW9qkYkqc
IqmXB8k/djvtLi7u/AfCpIyn9a7dgFPDR9agrwbwkgLg/xtj1yx3BRu/iV4E1NrRt7o8/P1UA0hd
WP7RP6HkVa6qn+UmOYDDGSNnN38+UPCxw5/mKGdVY7USRyP3jwX0osPIVpNDmPzgnAjWBQSdLUNB
rUuEADD1GYvEsGJlxOsahK7d2jTc95Hro3UGH11dOWFgz5X95wQY72tTcCnhP8iiXImLtYIRNSVq
soJ2lox9OD58vS7WfaB+/n6NqvnKwiSmwpjkJwkknStZbjJnyEbZEXOQHISFDs5TrdAcK9XvgnSI
fn5tnbWpGq4h8MuYJo4J5ShJkcuprqO+1SujXcZPacJLy5nJytIE5RyC5o9tEKCwZ0h2AF3owiZK
LP42fhmzdarbHRAewRMPAsTM05dmqWeVNMpJjzNo4RGi7wyi+Qhw+u38KD0UkV3cgwPYVdBh4i2X
t6HUS0uPpjBoIRp1TPRXWX6JeVC//892klYj4BbX6MguEpKuynUEa/Dd19NePud3oJC1q9fo2bTr
/iBz9Y2ZGRKyFR2oFVTRkU1chpN6rqS6qUdUQzb6WvYkCGBrXgKB0Bj8frz8gbmDC2NU6BSCvs51
FVLUid95Zoyh34wXSkjuQ1+ueFhgDoNQgl7RbPS1KQ+TXDZnMImsVafE/dPiSUwm9vw9iBQ48EzG
BfuO0TKQpZgWWreUL4KbLTYgKGmgagZ8PLSiIN63CdbCTbwhtXSuEtH1+mAPAEPUrLHEK3yTKNUl
dDWQrYgPQ4oene6QfMU8jBOSlX6NCUj36zDC8BBY1NCGAzxHhK4l5SG9hLdhQixaof1RMAMzqRNC
wXalQaKAa4+5QsKEBNyUjh4xtaP+4Asg7cQXLF/Vh+a7TgTL1+1OAEG6S9SIeQZpoB/qc4CbEGYD
9JHgMJQ9NZ18X65QoksA1UnHg1rfS9E21g4pZgAshdt3uD4EBMQF5nLAyaHjc/UOErMkhbidAeoN
MhEYr9Ayhlankx16jwxWK8fojfMJSRy+PBSXJqlz14W5CJCBVpxLF6IWYDYuAltCR87zXfApP8y/
MJc8/sa35C2VfOrFwxLgiVmBNJJ59NNfjfKiT7yuKstXoEgkogAgggWY7jnoTVYGWYuFGU+B4Bkd
OLoIp+x8K81beRW9/sZM53X+pQAHpSFfIJfqFdtkNzTSqJiFjiIRYfZrnNS0MzwYQCC6BgXkHwtn
Efdc2iN7vNhDxc/juCb2yCzA5EHu6Um5KbakLMR9LfDWRqUMQypmmSHAFqENDTbJLrlJnGTbPIv2
tOFCpVleiWcscMTAQ4Ggggos+lCMdTjH+nHsbMQyFDvk0Y7vElQ75FcouA8R+FFrp775jSya5ZlL
29SJ0EWQtes6bLdu7yaNnW0wR+7Iz9IOeOl97XRvvLuPeVPgWSQpaCMBvmxSmwsWtLGLWsDM0B9b
gUTFIcqhzSo/f4hx88Ia1x6VnFkpJJBTTOriJuwh1XNuUP0wCC4cwNhzgoSNyy/OvCqWS6RDqdjP
bTQVGQoTyW228bf+pgUAnQDtrS2vYcV0n8V+UulYWWZQeJqt7JwEN0LzVIupU7QvPkj2v46e5LvQ
wXO5KKrk7ftVLslhrR9B6rnOgsipZAzk67yxKca7GUoyElSpRfT8QWpOHYdEqZpClRL9WINrA3cQ
8pbRGdxpW/PpSVlxE8I8CGCYHUHSR30o30Q1Lp4jtDJvtNdOJhNGG7ASgwJgINou+h6ckMevt/H6
MYTlAUsMgW9RAQsyZVJDrO7EAibV9XhAmrlR1t2WlKq+NsMoHOEVqePRg+EABb1a6pjlvVUJILvR
MDAzHjrM97dgmQLf/YpXRGd5O8qYJE3BLK4O/cfLyOxLwiQEwIPj1Wr8GP/JElzj8nZ6FXaGagsu
l4WJ8dGQ0wIzCs4g5Jv0ZRd2kZypLXZwwJPRsV4JfI6UqhLZJbrU/NIYw/MlEfg1FchY1byqjCWt
rAyj0KZno30Yp7cmXGtQjeF8L8YxvjBChamg89MpGocU5aIENRvExdgdbRFUFDe623uKIyBOusaR
B+xk2cVLC/9wCtBcp/xRT/vJUFVfO46piaZScy/26a5Mh5UyTB5njYx7FfVSlDZwvHHg6E5Fl3Wq
OckpOW4Z+jrPFVQGDa/10hEZbeLqvKof43YDbNoCskXEvYpm6qVnGkqQoWcW6ke0KaAoTpKi4hsZ
nMVc3yHBzCf31LFcZWmRDsZ1Xo4YTK/wdO1d2bFWNUBFHyS6hHNN+saXTnuHzFGB+WKVVGCeTFkw
K+H9Dpd3GYCxO5mIjCGrPWabeKVvCd+yZTgyHrObZGXh8eL8xYeFPjxeZNhqC5NJlxsd6mUfq7Gs
vuNryKRJepeB3QNu60X8ugcrACgGAg3B2GBUgroh/FaLAsPAS6zxpJWPJy0y+GSt2uFt99zl9rDh
ro9p0RSR5pogIcV8y+X6sMFa7ie4k+Jte5jf+W9DF32xdXYvYriLVztmeZHyaY7uGVrDKGXyhPyz
NN5keKl0nDXO2eCZoPZwbvTaKrQISae/LVFgCV40LqcH+R20Yy6XQSWX6jDlvpj0+jEBS1e/jXb6
tjhITmyLex6KhnGrApz+7weiI0uD6fxAM7EcdV1hPDRBy6lDm4R7vllLUlElJRMtZK6KcoTQH2ZJ
7PBl5HUJ/rYPgieS1/Fzc1ZgXpiinSCcpkYzwko/ZhjlNoEwqbqjhv/tQm6KzIrLS1OUM6Q4YpEv
ZDpu8DhzVG/eYyjenX+JB9QQuZUNlustrVFuEbcCiIMT7OGoPwIybvftatD+VBcbER93NTo9Bv6h
pkGF/qLI5GJEzx8PG/9B9KCZ6Zr3w315rqCLzaW9/H+kfddy3Dqw7RexigTzK9MEzShYkhVeWCPZ
Zs5g/PqzIN+z9wzEK3j7lB9dNS2AQHeje/Vaqxt4Zo1z+ySuzIFUOOm/VbjToK225EHfLH6+LxvH
Es1trW7hmT3uGIJBMM8Kgn6uulxr5iEfT7QXTGOsxU4UghQF+4fkjYeFyt0yzA3R8lM1n9LiFxlE
Esdr5xuarSB/h5I8ggf3hfS67I1l1spToWJGcDByjLsZ1XWv6d/Hhvz4OkKtrgaze5isQ5kEAyaX
Dlyd9N6M0Ul+qa2dXPdOJBwaWfskKLfirKHHiF1j/39Wn0jAUQouy1R70ZJfAM84yXTdURGQajXX
NjQsgsU9dDK5daDzlKoLRa5NvQiUdtUmDMwNuFzBR/0HsNnVNUHvFprvaKCARPxyTbRYFimasSY2
ns5qrIrTgGgRfCM33Y7ZREL68PWHWjOJ8R8M/WIfsZPcAoHgL+cIargvOdgjrQTcxgoGEard11ZW
WgxsyA2CNygqobnO11yUSM3ABVrJL8ZdDxILr9o3rAxB9xVxFl9/xNJSR1i0XnMTmNlCWR4zwGhZ
ckc+awd5MkKFfFRbNOxmkoHHBVMPO2M7iistq+aQjAFMhcrZp6xsyYwKKN6J4CUdfuhOVz+jTY8h
sXk3b5UXwZaKrHEPGA0MklY5E4IcyX7u71B/RKJdHTCq8xzvReVAtlN8asF4Y/ECxKvlE/Sjo7lq
hUlOXqx4l0DvXQWXi3a05WOXq55gYWu+49wW+/+zm93UuHQRcM9IbsFJvcsBmkKlU3OgW/RRsroP
3ejp/2iT8yZyFi3TkFoybh5A5NKzBHgEilbKdY/aLrSL6o0WuqJK0vqtONtV7hOalBpLNjYK6CvL
B4rc3bckxzrk30dvSFz1Z+bZt8t/1vZhodq0gWcEEo/VYrhbMQ1LJFMyyxgJgjpy9y33YsntR7wf
2CCotXgGPu5GyGi5eoTOzHIxO6xo1C5tB0+D/gp7IM4+CMBRryic9xRaE62jPYcAT8Q+/Quo4+WS
ufgtLQqp8gXuJzoBrOoOt9kddrpLoUSifE91NG7RFhFd0LWAi84VWCoM4CU+PZtaO8L8Sb8gJbJB
+phsm9e62mk6aG4mEAjWe/qTsOkkIxRT7K159XPTzHecXSEIlGRI1iYZbCDUY1xdqrYDFtxnCo/1
5KAs5dWPGXW+vkVsF3kncW6ViyVq1A3JEjGre8i175MN9bXgD6qIqxsLjUX8Q/UealGXqwMZvxz1
GcoaNDA2kxd0DggywOln+tUh3qaA34DZ3f16bauZgIXhUUbMobKxs0ujAGuP5lBIKjyE7DJCq+4R
+EgcoHEX3wnfPQyi8WkrQQKC0g2Kip+oVSR9jDs9IaByAys/Y1ahV/oGauliVNhaGEFzAB1W8I7g
ScddjdYe+nqsKKuPDofCH9C07rxmB/IW9w8yHIE1HqQlmRWExSSsi5USWH0oO1oHCgrPdjNuRc+E
tfN4trSPyvfZLbDSsG8igJnwSGVbyB6p7DyKqgcryCyV9QP+dws/js6ZHTmaaNqwRengq8asu9tg
XubQAD+rPRTgeXBbvwFaBCw8aR0YZvD1yVwLlyi5gU/CwKglSDMuD2bT4XE3h4OK591Nkh1k8+7/
9Ps8mojmWllOS1+cTDuEzO5tQm6/NrDWgUBG8c8KdC7tTepGLiBApCKTKR9MtG/YKEF2a12JH/lr
3SmWX4NaB4gZ+GTuGqd9tKDWoxK8HNvBUQ9AeQFVYDhJ6ID9d/N3xexzg3zYK2vZqvRZf6kU1JXz
uxpYIZ0KyUxWL9bZurhTYE7S0qlFTeB7GWVhexNiWZCxcYfrP2h2sC/Cu6ezRfFTxeVsJ+ZYw9q8
T380d8VxAEq8xuDrH2yg6JPxQJBIj2NZz838xK6XhkzhagJaKNnZG9Xt75GpiBJQwV4S9v9n91nK
y0pvyUxeKr/39X5TB8qT/U15raHMBgJD5J+CC7B+hf85lIQLnHqTzEmUYoVzy/j1/R4ME0u5Q1HI
aXbjTTu5PXWIoCL5/7l2/1rl8uxKVoekzu38VNoOm8WdruK3DMkv5qtsIYBItEQuZrelPi96nsFL
WTc9ujlh8iLYRLZJX51JLpnuevTf4szITzE05t7Za6/7mTwyCJZcOTrIZMVkZKJrwDkTRZKJEtk1
668wSA2UJLeMIhRpu3iYWbSBnB9JrGVINHskLyaFFJGj95haRN2/dGxfRn0l2uCZeS/dilhc1jJJ
+EkUjlDUkwFVurwLESkXra808mL0p3I6zPG3rtn8zZdDCQIDKOhmoGN1acNssq6FtyGAmvym3Um9
FmK1QEFtyj0wlaKTsr6mf+1x91tJqTKHCd7pzKGw7smQueASb2vfQC5SAMjZag5R/FwoSLR6YM5W
yu0m6suDNMgfb/bfnKiS/66DXzMLhCgX0SK5223QNuuG5qP2gRet9ktzUfrVOzfb6EdkI3DW2Xvr
1j/1h6+/5uo5PVsid9G7NM+nuUEwN6cw9jtDz9w+tFJBtXQ1HbfPzHC3faitZtRbuEwGh2KJJON2
q30bct7lxvj29ZpWkL/I8M6scRddjuM5Ax0xs7b0LgUtdYWNrCCGKydO6FCgVqPAFmE82ZX+5NHO
rHJXPh1mLTRGWK3fSYxXB6TEHRAhP0lowUe+4emAJlbOcFKONcbPBbdy/fwA6485PYAn+Clwrag0
O2W93Ky5XqZDFF0n/30yi+3qPyZ4cttsSZbamtBEarMl0L9FbeHO5uyAeXlLY9kTfMP1g/mvNc7L
kDgplrKGl+l8bU++6yW6mAPC6g4QVhXPcQPq4qUjTCZY4vX5I/5rlnM2aS5H6YLR0pcYuGDdab6z
yAQyTrd7seXNXDuWijA/B0agPY1POSoiztcLX/2QFpAvNiqTKIZyF1LKLWqQcFFf5Pp21G9l623Q
BBm8yAR3GesWE2g6gYmmvM3qb0mKVOm/mzBU4NdQVgW0QOVjhF7Yi7QshnrKze0CfH+ROBamNL7e
qjWvcmGF+1jyYk2ypvXqqc3dCJOBGzbYXG/1dCsHQEwIZXNWNs7AGx+QXACTwMTF+ZVkHqBmOJjp
SWmQy3bfGwyd0/JJsCqRFc6PLCCntItcn1AGj6PNnCDisVGs1k8XN3rR3hmzfuSJHAj76NzBv1gb
9yJZktIwU1g9SfP1DDkXpYh3ORgXMiFLhmB9/GvEsuhc2wt2cQj3fZo60dIAUybi31nxH+fr4U9g
1i5a3VIpOpXVzVAcw+Ve8JlWDei4qciAMGzOt2Lq2GjnCuSNL2qIh/z7BE0TSwUhm/k9nwZfq4G0
MIljKaGvmtdWgeLt7GiVIvozVnIU9NX+/TPYn3n2+iklSY/KicqYM9P2mh/trUN3UJHUit/GqysG
Vu6j+QSiR84lt2qCqd26VF4kyLIZ6SsZBF6D3Z9PZ/DMAHefzUKKRltjBnLzroUCB83uWzsPmry/
rsN6K/iCLH37ZI4NPDKsjPapy2WZSq01ecy6CMrzjPS828Re/oZS/t4KYoCMBTF67Yqh24QpdMxl
AI3OXTE57tKysiP0D+bYrwa0Kqy9Vndel4y+YGlrO3lm6lOsluF8jRDV+9HtcydbHEib5IHkmsAE
esue6WANd+0RlBM7UR60dkrOTfOnRLGTRAL7MkYB2/tFru5bZSwFnl9kgzsoGB2X6jLF8szl1sxG
J8Yo59c7uGqBoLmP+UkFHNJsg8+uldlMVi2RUX4p+ngTUTRdDOvmaxNrlRIIu/1rg3P0c1gP09Dj
/DEcdPqObD85Ju5YIUXFmwaiRT9FRQTRqrgTWIZdUjZGAsBUIbupfJKK2vt6UWvOHbGRQdc1G3xZ
3L7VtBi7BZnNixp9t7obtXiXK5Egmbxyb89tcPs2qGQa2yTNUQO3IH8+bCeQ3QNo5glLxWse4twS
t19gTDejOoKl7hdx9UB6i36SGwsztCCqg8ioGCm4ahAtRhs7qKFdwhmsxrGzgDSacSQo9JJLcL4y
dqX5ucWRSG5aUbb58T14H2iZmBJjVMeoGnAGG7Us63msZjzmex/9RTaJbXjTntUjOw/T7VDLI1fi
WMJ+95NdwCbYWvFm4uEtdCwje6TLjMLub2nTbMeYHEUud80PwrH/Y4Y7KlrfWqqdNfMLyD88cGTZ
zaEaX+ryvesGgc9du1vnprid1Ao1xVimnJ1iyWpdqyD6jTzq0Y+v79dazgs2ajQoAe7UTeDsLh1T
OHXjVNTZAiGO+qAH3Ubb1f4cyBiB+QMl0ZXzeGGN/f+ZG0TfWZ36Vu1AhMlItxn8P0F/hDUmcz8R
n/+VTcSqUL4CewRG9m3mXs7sLaRpC00ZKHpAx/YBmnEAgAx7ELOCHBJybsKe/soxxOSzboGeHDBo
oGYv7Y1Za499OzJ70VbZZh890EKIWF2rSFzY4c6h3Cl6RchEkaX9np9FG11vUfG38JitIKLC6mad
SAhsbTcNYNQAAQFGSTW53azDqFSSga3Ouk8zxZPVyhUcx1UTJkBQEGz7YF2+3EAzTWJJXUr51AH+
sa93qhfdsRNJfXLDXsngm98JTK6dSTAC/WOS28vBlqdygUQXXIcaKDiQDCWkoXAcOsPdoDn5UYT8
YL/IOSvwjP9rkbvaVR51s20uy2kapk1S7vOcOE3+ndEITiByGA1RhFtxW+cG+Sae3SWVTUu5++i7
ao/qW2a48s48ptf1dfHA5AyhTPcjSV1RxPt4Fn2xVL65Z6ajqtKOdC/jHi9qecOkG4v9eJ351cZ2
9Vd5N74Xuw8VMUZ1JQ4Ma5M5F2vnHBzSR/SA86F/ocWrOT4YxSbuDOhR7+r8OE07a7ntDZEo35ob
OPvAfNk8VPSIhlrYfbgBFW6AEeSI8dErD4CLpbHLdObdmkJpYnXu5RPeQF5eDW44fBv7aV9blSB9
XQ0TBnBtwAlAhO/TwD6EyoHErpfuY0xMw3B0fG/sGoDbtG0UiEr0K0mfeW6M+2R209ddXinjSU3m
axWDAI962m+X2Jh//s3dP1sWF49iiJ5YVC/pS4Y5+nbXbwAjcfuA6dpRxD8ROfha083ErDe6KQAl
fob5llFapSCB7Fif9iA9pZ790aUdH6obUaqytolsNhk0vpAzAJvv5eEY8TKkqItAska/ixJwNLUP
UquL/PWaK7OR8AF8YADty7PI0QkzHMsEz9Lvo29mUN4s0E0IX+q3etuiHC97mVcftSuUVmNRD2DN
qZ2b5k7/OLVdVDTQq0l32am5ru/L29LL7gwo5ah3BYiNps3wWGE2WtQ5XQsY54a5MDhMdZnnMnZW
26gB1AGvor1eOAy1AGm7wB5d4WQVO/C8Fz23yFVYO03pDYlil9GACNgOg5/jqvarHeD1gYhcYs1n
g/MQFME6xAEssH1dnpxuVMc6KyGcI23LHcD8qbNUmHAqfNCyj4iNyNcSwHbBV7wHTfR1C1lTIXZ3
5U3GOLjAB6sCnvyJbyhJwTEKknvzVTcHaKTjDbsUB7Rg3DzLPBXsK3TU/bEIpP7ha5ewcm0sAK4A
uyLwC4DJXS6+iclUhmTqXqoZ6EiJse8dpCjxvrbCzib3QTHZxPjoiIrklJ+pqttSKRbQz78S5aHK
rzVQBX5tYC1DvLDA+9BqqHudNBZEoOMHFSA51Gm2DEdrONEP0HRu/4ZDFcD1s0VxzrRZtKYuSGu9
xvaj3qbBtDRbGdUUwcrW9s4EbxLj4oFBPseWS4NaCobVXsvD+IshDRkPgnWT7JgwDDpxXrwRWFwJ
54xGnCH/wLCHPvXlmZDrts5zdFhe5U1xmg4ZJqtsn9abCWP78TUS7qDfzpvsVPmF7CRPAusrl//C
Onf5W0i3jFlj2tBLVwID07djitSp9/pdvEeBuBDZW7sB56vlbkDVxWPNHD503RQ4m9KDWO1wJYEd
2UJKXN7FmdNvRRKoa1uMrwYyPILy8ycQQNGa+qRZCIwY+dsp2+QjY/oDsN7a4QHVEd4uBC+YT33N
3LaXOSPwbZ3/AUD2yIciApv5ZUkoeYs1hwob/yuJGggngFZltX0Fo7GXB6hfDC3v4sTEJyxO+Y8y
qI6SK//Q7yCqCJBsClYN/VaEf1z7judGuXdNq+qFSevGeC2N73l/24GPq7V/CQ7nSixkjCQA1OHj
ofjCGQntFuxRoJh9HZ7td8kZN5Ca95GI3kynyJW3wn7qWlw4t8c9nWJLrfssxWVgBI3NHkSpm+qB
oVVF3Wll9UT+szJDZn/JWXJtNwT8NQ1W1npLQAcH4YD1btmXm+7q7/ONuUHd7qb0ZSd+FBW91xJF
i7ExIHXDW/uTZKmsNlE+FQOL+DKbgrhJNoxAn80d/QXGB3PoKNZZKE4zZs/LhRY0MSPQeiLiTcDl
S8SPae4WYyEIeSuKHeCPOrPDRSQdzRgqVX33gbuZdtqe+bLkmF+NqaNiqoo49DHGC1hEoLY2Z3Fh
mItLBQS4JVOFYVYXb66zKzYIT0F0DPSGFTAKAyGkb81nQ3UQtUhMqKHDyx1Tu1qkedJb41W+Mz7Q
x6GnXCc7RiUlX4kuxZpPQ6ZvGTikmOHiKV6ikNhjoeKs5PQhVR4BRhaE3BVPAm00/L4CKQJIKXEb
OA15qU6EXTpzt4RBlzwqIv//UWfkMqILG2yRZ9dt7ggldOrnE2h5kmupd7rvi2duCaZilBRpi4rp
TmNbO33ioPEvB03AOLmENJsrH+7iz+BCfZmFugw5qgnD7gxIm3sU+puoXDM1ghTC0luB/2SX66tl
c8F91ElJh7GZTlMwHBgFdzmOx9af/CqARrahiB5NK2flYn1cJOpAKrMsczudZhcozPpa+Ziulwcf
GbVPAmsAc7CoCLTmzMCgrmCa3wJ44xNGXaVUCUcDnDlQUHuHMwvklBGWspJIfsz+In85t8YXu7oc
WjkRI2gIM0fpIeHefGMkRJKfuAZwU++YEvZLsaDU2sk5WyRf6QI4O7djE2ZHt7PgshUmae00sae6
bKxbVENcq8hcLJP9PWcXpu9K9CyXxoCUjnSTbNGN9fOr6IGhOaSdaABwxRo0MTDIhMkxBCV0Cy6t
pXPSoTiEmXVsKtn/ZosPA6t3Jh+FEuHQusge/xFLPcILlMIeff5fB2od5OffjDMi57MSmi5Wx3+7
yo7zTjYBtWuD2SXZVoOIzEQdbUceioPyq/LajYw23Y3wI35On5hhsBsCZYcOPt/epDOZzGQpgYGz
AUaVoWZc/Czfsl153YIOKT/mrsDfrBpEnQazIoqGWXDu/htge7I7NcMzBjSAzR46ZLUz3al71Y/3
dPwDdq7PDgcrPDPIJYhapcd5CnjaS2MGUog6Qk1FaxKZ4M5mXklxrYQEdOs2RkbV58mTj9AL6T35
Hn387GH8kQR6KbLKdurSc7OFMVJ5BvX4NKM1kd5CwxUkBDRgX45RHti1Lz0xcUGQPz2rezZtlM57
0ejv52h8aZgLGVWhxYmigGEtKzuHFnfQPnbyURQo1g/Kv8vjDkpZNVFjR6PxYj2C1BbkG3m1tQ69
p7itk98Z1d/kTJfr4k6KMZNsbi0cTW1Dd0PNIu/80vrhs4z0nuhHdSe4C5899qVB7twAnGwZWQSK
NQrqswUgYula8wzAzukm3witCTZU5d4TI5GrIUyxoZi0g0R5AfxpDB7MYpeWHqM0AS2zI1jg5+Ti
YoEql9l3Ja3IYIL6A1x8SGYgjfVI992hRLdH9GARHEqVi0ZppWcTQWMFcoqpX6e2F9Pi0JtE1MkS
7SL7/7OoV8iZFcoTdnG8m90OaFpG05pfye8kwCZuRHFvbVnIl9BCZtUC8EBcmitzadGtDEckNt5N
hj4F11oiwu2snUOUydGmhoIDVFA5I2pfEEyvgC2D8T5QTLwvV8kG0+57qMtu40fBoVjbwXNr3DVr
9HFQY4LIutyMv5iAQ+iBfObOwKyRjhe76HW58vrSMNXx7+q4W1b3AEMRCbHVemyJo+j+AJJBo3ba
2bFy6NtAhPV1fBK9ida8M0AvGMwkKCjh1Xn54eowM0hbY5XotkDMdm+NT8N0pxS7OH8TbOjq50PF
GASbTK+aB252aK4MeDoju30uTgycD1pwt9zSX2zIQohAWUF5YT/PzHEPJQwhE/BdgmpHuWkB6cl7
qF4WQFFAQnB26N0srLms3oEzg9xWGno6axGaBS+TWfuFNTmoTQTqJG++3keRGS6shYncDlKHmw1Z
T2i02E5EWkcxn762sppYnm8fd9mM2sr6bkbGRTEmBj1IYFB0HyDGCSzIsZ/Jzt/Y00EDAHLNFf7V
UDHbis7W70kVkCu4ypPpa0ib0yt5K2rdrFT9cTjOrHGb2JSm3MttqKEdN7qoWMm+nDkQm5/eso15
xPSWAa2s8qfotq3v6pldblfDZZorYmNKmEWaZKtexd7gLPsaXdT2+N87m2yRNtRFbFB6fhpKUyU5
oTVgbaeofSvrrak+p7mox7cWOs9tcLesNmOplgudEVoNHt01r5ULuMKmuq3uhQCUtfz13BZ3wVJq
5GPVyZj/REybkUkqDnQ2gmXP3lbgOvubEdfLHeSOCVVaLdYq7ffqNAwE9D+l68ardtZV/VPYqF29
2QZ6JwTe+HNtPwT707xArA4ei/EasccVc5FsNjPtHJCP/0nusxrmzowyr32WKNC0A8mW2ukfDYXE
ae/jgNE1KKAs1f5Az4ftGP8asM/McXlJmaqJPGkwN9gllOLS+Fini6f30WOSdb8EPmV9bQZwZsDp
f25iSHNr02ZIdIAx8PT4rj1GPksY4pO0mR7FsXT9+/1jjgd/lwhuaqelOvQEf43DA6Wp02b/XQUe
R9L41wiXq2bhqPV1BSOa+SRV18XyLtg0lmd8+kJQf4cN0Fii03R5IEapsoYmg2skG9ZGK/YYFek2
+X0MDMbkVgcTb2AAkF66Eq9g0UN/dQvPjHPuJLHmXBqVATmC9sPMn0P5ts5ErPSiBXJuJJSWZuh6
WoEMdfTlEvQ61Wv2s9yCcWC5ZkyQjF+wdhOokN2LFXvW85KzJXI+ZYgUu6UdAt3vaejsrgy9wTXv
Qkf1i/tGdkSjpkKLXNCpk06zQZqm4UVl7ScQuMuO+q1DJKfu/DY92i/km+AMraZ6Z2vkcmelWYYs
sTF2yqrDZtC5xc/o2HnSxrj6A03S9ah6Zo5PnamUzGMjawhCS6CBEI7R3IQYRiOe9CKM4ate5R9r
nxpeRt7ZZUTBKvv7tYjaQg0vnYDaQXXNBiVMUSFjPVvBQAT+wRd/gihZYRh3tML6Or/Bq59R3qVe
agcF5kom6GDPmKxF+iL6iqsLBUocrJgY1fmEWep6q12WFpcRRG136Y9+U/20cFQVd0YTCrFB9Ihc
je9n9rjLX1Krk+eh1yAHOG303thRu//vBJwa+kysuQxmLzg57qiElQFKVq1mEX0KylvGlUod85hg
mr12mzfBPVhZ0bk1nizVnhoUoWSCpHZfnYzGrfYSgh7EDgGGaH60Lnnrt8JqxsrluzDKRYgkspc2
lCl7JrOo197Qq/dst5xAWugJR75XzsiFMfbHnKUPU6tjTKPGoyffVdch5qs98MFZB3YXlJ9V6YTX
wp7hSgpxYZILUK202JjYR6VUvx+85bDETn3fPBogRvwxIRWcNiBbpj8tcLS5/8fPyR1QGXLfQGCB
vL71qlPzLfPjoAvUyAm35r7dIz0rHVl0CZlz5sKxgpYhQDVQWURhhXPeISFqATnHCvqHyYKhsr21
uA9vcHBomsjPzUFLvtXfWEnnb/zchWXOic/g1lKGSWdvFemmfcDHZRp6xaG8pouTYgpBehDs79ph
Ol8rdzkLyQ6bSNegnrRnSKwepOjveJsFOfjBwTct+JwreQBgewy5oDH4HM+P1qaRLiVUZXXU34jW
P9QDXTuv53a4gI+EKtaH6cNO72CKfc94GAD99Eu8/EbUNBnlu/DrrXkBBkrE1LQOVr+PpODsYvYt
5ByiCaqx6n38Q3mYnsJAsyEKVeH1HkZCkdq1JOMDBPm/9ri7YcgMs1siKtr37PWee8NVCxly+WMW
YbwSfby1ctmFPS6Lo6Ec58mgsKSGPZZiNw/CXR+wGVzICoNaRuR31o/LvxvKfUZaa2RcCLKodAfy
so2xY48kWczlLbLDXXjNxKjgbOK4dL/mX8MOigSI9oGF0iOYF1x93/rmXt+AJu34B83S1Rt4dmq4
O5/ENFMS3dJe5o2xKW8/pPtc8sAwg0zdWBaxLQuPDXfls0QNqz4dWeomg/CWGaRgX3HDQH62gvmK
Cnk9BUvkx+C7hmZ9y7JhRomyeLFb3tvXgzv4VtD+/IPmwmck1m908P+7GIQLxyYInUg1InmT9xIU
UJujtjM3eMwfhfABwcnhR9SMtO6LzPo4oaDRdFVw2t9KIH2sNsmmDX2m1lF49g6sPVRyjMj5q8xD
hVAhI39keF229Wc+J+oxP6PoSYkZOcZuDphG45AfYPnbVwFAIaIb+Tm70k0gsTDSDTQtyJe4ndWl
rNIiKVFOJRgotHvbErwU138f+GYDMnefaSf0MC661DTkU2099tYv0t/+53inm4zZBZPOaJAqfASK
bN1sbS1STvq9BZEfnTrtk42TqLgqFDnKo7B//zkoXBrkfFg/KFJTD9ixdPebDmi4Mg6so0E3USAa
ev4c9y6NcY5saaBiX8aYuoHKnGNFu0R/q5qb0Xr5ehc/lwwA5ULjAieAgIGcZ4Q3o3QOpbhqT2Xz
gIbNXdRkmwZqU19bMeQPernLTIxVRMCHSMD78FmsuVKTcdTLrD8lU5E91Y0WeW1a5pt6LOogmVrV
IXNEgohWdDtA+sQrxonsGq2yjspszo2T0xLVUXvMPeDQll2pLcZRn0d7Z0L/zyvw8HOVqIi8RU/m
H3QqjVtr6iJf0ZLIhbpJDs1WpbxvMgtg5miu/TDUMDmcmuPgjlolBUlXxXsMjU7A43fEM4scv1qm
xqaWo8ZRM23aAaANAEVXDMciU/WHSsrSK6mQ+0A1JjT/63JAEqtKW9uuzI1U9+2eRh19o+Ng3Ouq
NByWrEL3cOqhVBYOwF5N2dtgUuJNfVh4WZuoR2ka6quRZqhup1pxo4Zx6stya/xoq7w5UDPLfBko
vE1Mlek5AdW/n6On8b3vK7ItQE/+nmEeZ9PZbVs4EpCd/lxn+nbRF90Nixn9gMqMfFLJnau2XQIi
HT30AdbMd6kKpqARxXVXioFnIlJIA7vPdKeq5HKvWQOmMagO2Fg16ynQK3idJMVAny2wyoxOGOtV
dKfUk7GLpDpSnbZP+hiw51aftxPmw5Fu50sI+ALNdyBIkp10jE+W1acBiXPtqhus3NXydLlv60QO
Zq1vjrY6092UYahIWfC7sUpldOjD2nD7oTEyj+q9eQgTfXxEdx2QcZNYzlDH+6ou7cHHmyB18ljt
nFnq46AfOtB94mnrUVUp9pCbglPVIz11GjUvHBSOr40hTe4SG7zcea4Pjt3PZK+HeelWuV576RBK
rhKW36cYD5XUtjunXMx4J0kavnqfHlJpHgMljH70YfK4FEnrApt5N8ZV5xOKN38KgjtwrRTS9aRO
i1sp3ZOaaLk/h33nh6oev8XFnB7VzNSddjExaSu3ph8SAOENCpoW0nS3pIq+Q2NWduzEDt18jrGP
pTncLhr6nFVpPsljYu2aqsVDMulVJxmz2ksgJoRVtmbiRONYQomqk51mJGjnWeXPsVnswLabZyPU
FhDAEDi0sj6FVfk2h/jmA+CBW4jA3kUzOjxRAiFyMCfhG/QLaGP6ZvgxhkgzCJl1R7bmV9LJdGuE
LRSt5eJbZofflElRdmXTv1FNoTvdzCAy0JnvSrSMjjmN1/oUdi4Elq4sKY8dtCjmLalqete2pH1Y
YqI0DpTex21EocE8K2kWKImFSTM6KY401leDMhZbPUpysMVr15iuMLwUow6vstXCbcAZgbmsQH1w
MiA5V0dPED/4FakhePngzV1AbjD2Y3VbA/hkD/XFJz0zILhXPUJeMHKxn29KKysOsaFb0ExhGERm
VXht1lcOnaLEh9xx74RDfmsZS3hT9eVz3ua2Ow+mtpGq5ipqpcZrErne9mOO49dbvWtS8HJUdmk5
FbV0P8Q0hKMOmea35QJVXyPaE23ur5doAa/3UDpdK6GJLSd3Upy8p1mnujMpkd2mEnUlqYiOvVXs
k1yp/XYsSg+jR1eDVTxbkjo7i2ymzqhOW1Or3vK0UjxJo7f6YFw15nIT1cNpMu3eIUV9X8z0Zi7i
JUjtufHCOLmZ0cHxh2mC2E9O+kOoS48gGGm3I8QyrvAn/hwM+8qYx3bbllFxTZu8cuVMupoXOwGG
wSwdHQOdm0JrQcsQWYnf19pPtGAVr++jeGuR5TUcske9V6ijponi5H14Iy2gD58jeXBkUi1OU0mP
eRcdqmZ+LLPufYxV3enn9lGrzIe0IxBQj4uXFrS3WRUiFZ0J9WxVUj1tSluvMMl8yPWK+ouivdpo
SHl9nAH7Fpnpk4Js9qaLo9fQzpvn2uysOyLnuWNo4ZvdGrfNqJE9UdPG62yzwG9nkry1rRicrTTS
domsLE5BiXzVEyzaTNLkOVPJcGd19RF4WygJj028AQ8k0AFWA/UstUKRNY5/NAZ5n2aaOXY2toFV
pvoGnRZpO08DOS6LJj0onWKVzqQ26V2Uh8NtMkXy3ghtxYlHuDdrScOtpGqFk6K84VnJELqK1irf
2hZu2W1C0vk1AocbyhAeLQySu6AtvSlQuXemeNqEyRjf1UYXFrtc0kvdT8F1Xu0Vfeprr6iVFpxC
Sz2SR1Ojxv1o5k27qXGfyLXZztMuSrJhn0QxCF2Vzt6meq5uS9qZbi6puY8ndYarXdgxEHFxN20V
vWilU6ilMtllilZjaAN8nIYzRlSbMfgXog16LOKsQx0IDq3z206i464jVonjakuy4hZJ1QHMa85F
46eqVYB2ZjZBWRGltG0Pci0txFPR2vEsK+mQDiSuVS/f81kL+uaqGb+Tob2Xqjd7Ml1zeIHWWFDb
DS6HgYAOIcri0I4a9NZTDLKWW6l4WKbJmSaA7MDh11rxMR8g1JTBo36XyhfF0jCwiNMszY5EZLfL
h8AoimMcLZtuKQEHHKVANn9YZuhMaPVMS+tQDRxvWQc6gw3BD6XG7dyHnjwqG7Bu3YejfpBxDROp
c0eQHvTS8tB27VWvXFfacRwsD+fMgf6qU1LlOCXg98+UXR5Pd2ZOg1le3EaWY+d/OLqSJUlxJfhF
mAECAVeW3NfKrPUiq+6algAhJHbx9c/rHWYuM21NZgpFhLuHu4novsfxxq3Q5m7dPkcfc68TnDXR
qaORN2HWbPbiHYvnSxTP6VqKrKurjItqM4zGT6fZKeo6zIV2X3H/5+J3M7JS+GE7XPwAXwaehx26
+gSLsAzvaf0ZqVfkrOdqfSN82Vkzb0zgZ7yct9zje1b52Llwhj0ir3bawWjKOC6kdsGGZSdvTnIS
pfuCy/qjT4KbE3WbeplyY6ajX7srmkSSzpADh4nqiqCEDkV1b2qOirWXfyWNf3qnO/PIufTlCifQ
MXPUdPedYRPMAN0JNhFd8RK7nzAoTIUWd/V7owj2aSM/IxZbxG2XNZbvVumkTOo3XI5f3nQk9c1O
1Y1R8McIq+kbm61JvWG2PdvRT3v+5i9OivWZdFx8tEOq8EfkVrZhZp0/ClFBGLuymIxpyLtsZVjY
mwFFaNjiNXAV9CO6M2TY2tD/5+KtMSRKkfyU+RO+mVg+ExnkpQdv2qFLbV8X9cJ2pB4Z/kfsPgus
INZtFvhtCkO6vNcyM/Gn5EA6EoVrbrd6PI3WPguRau7K6iSsOkdzdS5HXFczRxD4Bx/XszFDymuk
jrg6B1yJs+Bvg7L/tEju6k1ULCMusFjeSTduVEvv3oIrAzGEvOep676ZwBYxgfW846Vx28BQws8Z
wLGmWbaNHTMR8B0C1x5JyY9dxQ41p/+85E9FfrqYoqRVAkWlvpu5P80awpjIP3E2v0bodWyjD6JH
h+a+9AHeaxOk7TikyXLyOqzUJPgJp/g6kKoI8c2jT0Qzaoe3rkNHMQwbf4wyVutjPUXZwKL9rOft
JMN8YvWprdEE92xfj9MO+cyHX4O7ujavhtuXqjT7ulkKksAuZol2kQ937HHY8A6FWvxL2gAw+dI3
WTzEJ0PFdaHRlQfzCRV5I8Jlswj2puJzFw93vXr7LvpX6y6vlqowXpSFrnPWVp6WqgTujXaCS7NB
d7YLZnWcF4FvrNoSE25azytY1+VJCysLOlyEJzay928VA5gcddtwbk/huL6sw7C3DPug1kl5POZR
tewX173WNH6rZf9uJ5H2eKxAY7kk8ZH3Mm3GysuXUqSjV23tjErJYhySuits4h/73v+ph+riD1gX
HOA2G/NnCd8KH/1TMFbbGS1d67sn6bUvdTBvnJVvmzXelU2M0BF1wcpjEUYED1tuBtTQivSHWXtn
bLhtGi/JEjxoX/FM2XKTdObBWZNO7piz0Wbu0OR2STIRyY1s+9ee4+Fwb6LbymKuHoumby19tQxX
blWmrTW4cqPccYO8K/2XtVlujgsr9cDNAz0eMN0cpYGNoSHFMMe5O8B63Ikz61Y347IotT78XpS3
9fvuFq6IRi1/qsb7kBZ54AFm+hLf/4qc9Vn+kWbaRTrBLAllsqi2tXmgTb+rZboM/dUd68KgdWnd
CNOAfDgSpi49dsjZmoWle6sUdtfpy7o8sT92Phxk/c/KZjMNX34b1PmSEJHi10YeIBagrmNo1J6t
xrk6NY/OLBTktFJT7oWLQosIMRjwmT4pmHEwE+BuytZVBhvkeIZfOK/tjlC3PpXMs7s+iObUGj5m
biT4rhNOeZjdarrFccgxgFB3F64V38RcRq8TsiP3CLIiGcwqysyXGCB7z69fVgxJ23D1nNylLhZ3
XIRoGe3BDLn2MND0yKSOah/+QCXx0q6slytdGnrzVYDZdJomnLzWQ8Chbg4kmToUFn/KvWE2B+sM
0cG2EXBuuxDwegTHANLH+Hte4ujYEuodezo378b3xZaZcIsBLnNJgy0iqjdCJoX20D5wTfZtxTYJ
HAnNGOEhumJte5h7l1eJi1vMcDFnL6tIfJSAh8A+iRzqLBTti2BL3gvnuKrb0F0hn7jJLkJTXm9U
9V66H3L6buHUs2JTzIYWk2CZDUhT1JXJgsnbdQ427pq4GMnRSVTewNkeMwVGWpbBXiS1LC7U+j39
GpL2PlSN/8XTzzqonSX/IGQ7OL8tyNC/lpQ+ymRGjge/qI7nvd8VLm7MpWengQErb/19GXt7OnWv
Lam+WoUPqrudkvpIGjQIn/GKCjmTouPhtx7sfg6rXDvVy1CS6zqh97f8zqqw8CYYVzcQcQ7Nzgnc
Z5AgwZyQfTDIs9v16RRQGH8OKcaDd0WDi/HivJ1gN1HCQQCaDjR7edLFH1BhIKRA4briwwYmCbt6
GZ8d8i1oMBxV9HBXrAG7gqPradMEbqL4Z0s8cRDAVXsH38fyGWp7wWJKoVd+mt34v4CaR0zcHUCH
ExVuQQN/R9d5Tvu4yRvgDcHCMmcc78LVpyYat/DGGKxzp56zLQP8qLNuUqzuFn6HReepzoUYbkro
e49nrWNzJSv06bi9/fqLDk3WUbvDeJ1yE2UIySkG677Gy0ccYBevafd2VAULg4L47ZnhojEKX6OR
uwCNaYW0BJm4OLd9yklyqcpoZ3tZ0Fqnc0APo2s2qpw3CIcpZgN/0/BHjNN5daLcVv629gDuzvaD
rhJlg+wNprOhp7nbwnG1Ctc0CaY969trMk57J2RXE6Ov0JAShZMogrU/VyO8un31gGzrP8x0+7rl
GYCvzEl23ZykhMIQXf1YFe1i0e+Fz3b1bH/b1hcDpKqcpkO7wtagMvdWd8eQeYe+C16ipcwUl9m8
0g2DDDeAIXc3t1vhkRSQ3LaT6KgRfeku4oiP/Zy62qa2NRu3hf0uugXutbmHoqI8FM7fgbyv036O
jmMpN6G78pSI5A5M+t1blgL76ofBu44OToh4hEK/EgzWfSR2My8PIgI80LrNURKxiYJ3Yta0jYKz
SSCuE39IPe1F2X6WDXY4YbLqEAyIvxfkwndONT46i1V71ewgKj7OTb3HdJ9SB3J3FuRWzHnXdNeo
Lj+Q5lBQ7h3okOReW+cmQQhj1T1lDMMFHb/QUp+Aap3DZsrbCKGm81LIMuDp1Lm5QF8Xx87Z8ZDb
pm0qoGVZ3DhfbJW17kO2IgUDnC4tXs4KTbBFC7OKW2dIqt1u64XOsTZm6zH3YiJ3r0iXDdG/pgk3
i8vSuEOSvJBF0mIxtGv348pyPn9P0GKvpEt7xb7chMGwSOAtCwu3Z3A0hxwrGmDTuuYV+m8vibOW
LOfRoY8abfhCnNQHDVUS95DYb4XQTE9N+RK1G9VhISZxsw4tpw7OHoYXlmxEKXOfxpnjLxmApg94
rV9rH4DQ0L0SiH7D2WC4nH6xs8vaj89SsDK1+Av7JI28YBN3lzFyzxXPVWXx3Im3raAOti4/tPR3
57bBxI9naUfc7djA6caLmEVGIM7mLT8h0LFQZfcR1Wu21PO570URl4Ay4/EeTPKkBnj7ielhe6SP
9UHhjGaT1NWOLBAjL/9VfQ//euygMv9QW7INfScLeZO2jOxY3W+qGa9461xap737q7vnwDzFAF04
m177JSx8+zlU4b4fzMsw2LysVabxN5hWHx0yFSUddh5aERGhMkzxsemTg0xeRnfJqurHMWQHvXIa
1rBhn5zXCZCmV78qNn1HvsJ832O25HntlhsH3XMPnyZwS3aIEWWAzI3yy2vmbdPGG2+6GpQpzycH
H0vsatEZQANAcctx7b1No4aLw3vsqCQuusZLFYfvs2pfLZlv7LeZcYJvFcJMl3SxTMtE4tytaJGG
N1XGHQrzeGX11UJHim4tTeZ570ERZeR7b8CyGS8LqPxSgBD9Gr/KqhqRTb7UGRrS6gJ9E8IC1DJm
yinlNlG+2cjYURtPj+MjCRlmVmyO78zQuU8ryfyCNsE9zQzAFReTGHZOvEB95QxDKAodBNLZ+DqU
ecBJuwlnJrdi5XaXUKxMb7pgavs9JDrVkzUDntiR2P/xG4+0QAlq+lx7AmditO8xhhz662YN8JGI
grqO04EFqPshC5GMrC4e7pctHPOdTQivQRxod04wLI4lUyEG5dl/SL4OByWEOfSuIpdh0BKD2vDr
gBx2aOawkDGYzCa/Pw/CfA7EJgKj+8CyUQROlgQLKfqRe0XUEH8f2XouHBvSQzkodL2ckO6pS83j
rBrLZV8i1H4Xr07d5KPXoviZwV67gGqGbrRBgbMNQu4q5T50GCcnrx3DvYgHt4CkBvb+Joblqacx
Nc3N7yuV8L3h9XStBjI5qapF/zURj8H/NW6nR+OtJ7km8zEO4FKSU+wenRmgC9Bs7aWO+QfsR7ES
D/twjEMyKojjN9c4rqav0Nd/Re3DKVRzeV89b9nraHLTxo0BOrVtgMNLqgsWzuFjoWed1pOZcm06
esCGpjqXoUYua8y/kNEC5KnmP3WHpUkF4V7hxLg5YW2dS4bN7Y57+sLQcxxbd8DqYdTfAGnyPSZN
RO+4Pd3rxU1+5sGNz4hRMjlgKbMde84+EolLl1EjC+z6ReAEiLcfJ+qkkY1xSVecFGEfkiZNqml8
MQ1Rf9laRnnnoKFtmtrDwO5kTlgfIzBWGN3aLSElvoVo781drpv+NWnVjwDN8DGvtS4EpRdom4qo
Bw2hgn1g3C7FU1NcWgPbUIEsyCQC1jxXO78ZMLNM70PgbEnk7DWBCjEx75OYXwxqSoh5N1DD3m9p
0VbLZ6zqkwmHwnOim+LrS9nLn0YIncWtd4M67kKkv4cj+LP0YO7iJQ+tHTxIedTMfdZW3TvIdNIw
QH8NaeTR7+pvyoDIqvE5AScaI8DF43tTsQ9JupeaIDIXB2Xcd8YFC8R0mcpaFkSV+3IE/g5A08co
aPOajPNxaZXOfbXU+7kbNdCRLrongiR7Wy3lq7FYdrFy48vqOJHpk/HuO5kW5FG69ryE899yCtws
8pavmXJUVBG/DEG/sUtwbX8PkNKTTT3pn6vA3mTQYw28EfAFD8L/KFNFMoDqGPR715t7WUcvWpPb
JJbvgCCimbZyZ6L45pS+l04McCywBCfUP8mEoi0WBfIsxikp29c6KU+lh13TEph6Wg/+GazJXlpI
YOfyiCeDl1XUFp6FKQTE8lncd2sWLO2b13d7jETHyVlfOioPdSS2uO142g3NBtxWnwaqzUE13Bgv
736obmKILiubUjWOxwTubin69rwf/L0YggOwzq/REU8KMLIEC6opvfKQihSOeMVaTtvFSS6mcw7L
YjM1jTMa6+prmrHxxkHULO186zt4MtZuoLIkCvfO6O3ChB0RqbstOSvAXp61B9Sy5T+081UmErKf
Y3Yeub7aFrTWaN0ntgQPdlIAs+L1PKDFxx7kduXlM3am68iT3Sg6YIkwN6ImfqnWdWf96RQlw5sE
q4vRXr4sQ/+3RAqEjNcT67CHus4BMp89B+Ul3vKAHEfFczqHOSDhd0rGrQHS4Utc6AHfxnO0gHUU
x5DQJ8zj7pPl+7nt8j6ON8pzn3BS/F5Z8M84/VE2/bV25g9ZRT9BAMsjxztEibxL5T5FUn3JFjUO
4+l56OV+mkDkeDAqKt3hBWfgvaxrcEg02sJS6W/tg1ruEOIF88Rbh7kmDsNXJM6DxdEYAU2Vg0u6
EyOiNPGjNV0lwbjKk++KhialHduQLnyWmm78oX6dLH2Ok92ywL8CEbsxUl9iF7r8eDgEHproKdKf
DZN2Z3AdYoX+MjsLvCA9s2NT3GeqnYuSOAtu0PLBxzjnzoqZBAU9xmEUxFxgHKTSZmn6VNgEln06
vnYuf9DVC1Nw+p+xb7Yla3w4mSR7L26zEK1qHbeIIKT/j0JATW9bi/5F4ZVYl/HsALlDRDfaxvE0
2WnTkzFXPRpCjwRbcDEiDeYIwE5XZ34vD6Lsz8Tovb+qME8MfyXW2OOk4Nhg6BVXwy5I6s9Zu//C
pdqqtfwANYz7ZJ3++U435/B0/5IKn7Vi2kvXCrFYi/9PxfInsaWTczWhZ6fRS2SWf7oSL1g5K9bf
suGsJ2ymHKzyHy0P3dRn3lsbLicwiSeLTC2nxRwTBXfP44XpfrPLfGBA4t3O/j/thIeqN7um1mhB
w3fKIzRBaviQQbxxF8OyuJJdKgK4Kiv54Yzk0IXe33ENT7aRl7FubnXVbBr07GxUb2KgL1qOf90+
fMFd+hC1vHG3f3MH/Di/tguYfyDgGeiTjdWjxCZSGEIEZ4GV8DWWJxJ2rybpDsqJTqbmuzYYH1Ss
fxQNfyrP7imqTIr8IsDQpbz2UfepGnoUFWKZ+sEBy0ePTgwxg0bCigT7ytqzK+EjJWrsxTH+pVRy
S3T8HOLlS9bsVDFvy/T8x9d+myvbbMMWEI0fomKO1YT5iHSIPZyHf1XiPsCNmtS4JUWPrz+Zcj5C
I++dDL+4Ch9rH4JYIWA4mPOMGwiYaXNqaQ21qWDXIFng70THU2+GjQdOF7LqTUdjAHNIBnPV7yvD
550vnX3C9CaoZxz1hgOBdiMvDRWYJ5ds+Dp9osHP4tH/1na8eu7MMtyDPOV0hMVuKYvYRdLxlOyr
uHxQFy0uCIFLsLoPmqCVo57czpU8uOBfhxAtvmM+uel2JegNNFE3xppTJVsNxh50W7PChlK1QOj7
0FZ5MMo9i/WWV95hWadtC9aIm/he1ViQIOvNl/1Br+Fh9WhRNeaLeeQIsYefRhH9nuwI9LUH3F4l
7RsQ/htxYkD80J1kQYd9YYByj6GaAFOUPJ2nFn2nr6u89iIIJwYSgB7pTohC/qolYIW6ARmCBdnX
OYHxi1xdDE8IfO+RLx26MPYH0rhxXbqvo/LURklOfTvmTafRJdKcYnoNgaFxzx41jw41/pXB+r1N
e1PmpVQIxMJdiBoCYYiU/AOLUqdmmJ6qmsGFwzdyCvmh0vrUiyDImwqlvwG3a/vNbPuHXy0iX+A9
h/sdrVYF9rkBj6WcqbCePnql81iHeIvZ4gLby4sx4zfK5GcXia+41r/lgWVuKwkKNViYRvp/W3Cn
yoiTnuTDdei3Kbu/vtbbuS0vlcVM6rEXdMznEMEDqT+TZzgkezfWJAV+cLYTP5B4LaqwuiLRQVn2
SAbnhtWlo2Q4hmMVnGzYoCYlmhQKik7wUT1W2zz1D071t1G2HEiS+xzrLoed7cWszlvDZZVC8v0t
a9AMmFh/Rr0cCIQUuL8Aqld6BrLvniJR4iuM+KazoLKj+D8VVafBb96bCRfusLp/5wA0T8Xij6WE
wofSTVnH25a6m4Wu5x4/U0yhoJFN82j8/j7P0V5bc2nBpAIs1mfCxnJrFRYq+3EDPuRMTXSBGDvX
rXNlpI9SbPnnrBuOtVIXUrKNX+oPo8RND8EVfVuqy3GPUBxEks1wmGzwoipX7BK53CDRR7oROwQV
GolAMZBN3tlX/KuhCua6rf4Qg3voffaytD6wSfnu/N4a4WRU1nQNRzHFcGOhhKkJvWKF5F4F7nFx
q1frBzurlj90TXZQSv2RiX7gWntOw/wnjnUIMs5sCQYg9Hc4iZ3pz6M7fndihE+VNI9eiefgqZPr
TCAdmeKp1eZfUBksDvgKMJNBpTZtCNenYG9mD/sacnlrhSmzKh4+YMKKJVCMkkeVhPila/VhqvnO
JKrbIOcjxY2aTzU/EgXeTS0J2mAftdFf+ItoG8BmyX0ZkyodQ3pel15kMDXJK+rA26BMXiNwl3n4
i/fakZ4bXaLHa5odw9kqCBQYQF0QxoE428yZp69qnLZwijsm4fiBbW5eQMK7q9cAsuvZ/3Gt+mBs
RoGIKbzSe+ywCnlNQnObgIdt48ns4AbwkzjVB3V5t3Ei56o7+R+ORYEQk1cW0xl6tfIVEu9t6KD/
bTQC3yYV5+gsCDxucdN1VmC2G+5+XP7nRc1/bElOAZLCMjKCTOssgczHRpeWQx8x/MLyc/9dtXhX
Y+nB1R2Lk46Sn044YYFLyHnXLbRPDd58nLebO6xxCi59zoPqN0u3GXAL4cx5WpisD/m8gSthknrB
XMSji/o5fM6DPQUjqzIbTiB8Id8ZaeMAiXHq7eSS/ghN4XMJ1nO4mraAjKPaVs3waqERygJCG9yI
65DKeJlSxvl/iRLbZKijVPp4XAeBPllCQjgl6AlNP9qR1Jv9uw+8bAOGs0txNZxHsX7KTrE9BafN
Kkfls66OY0CBS7WdgWQBrYYFMY2X2LwvwgNjUdKjr50LOlQkt60DydYgDlIH6onERncD0UaKOXbc
9iD/Pe5tIXaUWRtSt1iGjuSmFzj4Az3byHv3G7ILqqTwA/ZuZK3yKuqusdc9xnqABNRFU5Mo6qdO
gGWSSZsfHxrCjA1S5rZ2PpepfuqoGsFUmjcRYkAKlPlUtv5exHoeE/EjPX5gUbKNJWg1wIFf1vbv
o6ZrCvh7N07NW4CiBr0HwlvMjH6Ri/epM291DYZjcHI706dswdbZ8QhXYYOvlH07vH43JvkcvPBa
J9A3LAOkF1G/5KpZi3Vqp4ts1BdG9E8N9Sbi4HC3RkvrHdTq5KvvXvxJb+reVJtqqS2ED/0PNNJ5
6Ip87NyblNUMa+bqQwDxyaSePPQbnQSUqW94uTXeLA+aRWTPpUTT/6D+OZSueloa7/p1AW7N9Vka
UNQ8CLcmZubkmSZOIdM5c2c8Mjq1+Rz7+65Nnh6v93Z1/3XogtJFISh5qjyZ6VrfQoNkU27Bg/Zt
tZlH+WZL6KrGbsl5/Ht24Isv+/WJP4mGupf/eXTpoPlDc1Vb3BSkidasCda9YAGKebc8BC0P3Ou/
hiUgcKJQaIFIA6EYY1DyYc8ToSx3zEzvtde9d8n0bX0ozoCA6VRV626ooVtwS/NWyeGbrPzFmeZP
R/hvkXQvmGgKSsL3rmlRcUj1Z2LRA0cMdN8Aq6Oy/oGjJH6bEGob/uyZ+6WblqSQVZ6WEXI44eA4
T5X/5s30Vok4p5CSwv3JrHfIP9AyovZPekIf4bofrsX1VgbrR430mBQY1LafFpBdmA4yl5W7EYIg
tdYnOC3s6VDLTGh6gcoHCpEEvf+iW3gTwc5qqd8wve7GscGPppI8DrBBwSHetdg4SLUugcsumJL0
gKUDEBsAulgKSStiVoawaGrM7l7CcwwHQeYDYB288eZTvImW0ULM3SMcBIopHhY998F49i7Bw3tj
UIzxvKFlhCbA/RUjha2TO+NcZsxg+I14bqLwJlBRtsic7bLe8APw2Ai3Ktj4MOo3PUO+RhUdFjPh
u+uqJfWc8KNG79tiVSKdFxtmGoxrUIdYKvSjm46iQ+KwfdcA0f+t3MId/lOUtlAzwW1ShNBPVEcV
AAYL2PyYQQcKfIpUr8OyYTPyUEo2AYyAvocZ9St5ooc6sTVwH/MXZjVgHxILQSPejpFH2EI30Wvc
9W88gGaFUfaxiBnk1aARyajawlfgcJmIzjHSfwapwbeDOk5556MjDOx16c0bsTjXpRJH6a8gKxiO
LASYWWsbhJcQGIImf+dmfkMExnmdYZ25Mrip66q/O4t9LQktnG4Y93NCJ7RaITTmsXdsImDg5Th+
U+me9bygUiDbLm0BRqHFBIQWOmCOha4QMN8NbxSdGNR26mtlWMNmUbccQrzmh45raGEjQGXBij/N
Szfv2RhBBAqmxOXA26YSTVEYqB3MEwufz8dRJDniADGgqABSzXL98qg4D2jHbNS8AW4Daa/e21l8
LbWAshbTZzHO5CUaIBnXkHM0awgqIZAQVwX4lk3pvLpR8D0k3mnp/IsRw9Gh/VjEkY//IEsA3OEz
CeO9HZy/YgUGQ8ttvchi6sdHrIAfef1lHroXgbOC22Hre2vhgcgX0m5WKIW4js611c/VNSZbh/CL
9OOFdP4Zv51MpQGq1jjTTvpxDEGO+ldVDLSZWn5FR0iErcfgjxd459YwFNfgK4DLMs4GhQvI6HqF
qOOdm/x+9yz51gTjfMwAew1j9QMA183mwdxq3u85MScSLY84VAc7q82Q8KN15HE0AD1juSvdcNxI
rTAIrP49ogn0OOF6IyPd1WjoHCeJsp56/wgoOjDlzt+FVGLfCnzYEYBCSau44JAxz3101Vr2aRey
PwI0CXRK1TPQ9JnQ9uZVDCp08L9usMPTKDz19Mr90qbL6KR6qr8T0b9WNUaFrj9CKqBwWtat6ps9
+vAteKtDhdYS9/IF1vXhrm8TlpblevFXcXLk+lkH/oAyC3fNqD13gb+x4NRUBCENeFWkboBSb7ZG
oRSFTXj0BAE1FLz/ekukERPQrcmTHpavEGg0ihVxgRI547ZryZh1vxWeonMv+nBq9mU/QxgbVB/K
t29VSLAAoSeeR3PzhI/j36Xx9kIFmIVq70UOydtSoggA0g8yd+m2cY8duigSWd1gT8FfqzIT6Lwm
H1q3mE9bJ4Yq1JGaFSICTxLbBu0Cbk2qBYRRSv8JwKIvTffA2homd7TCTSv/KtQiDdE3SajNJE+W
zFvVuusVuVOn/xeU6PkCvTZwiJ/mXbuMwaUfB7Dq9dEFHQ+29aRCyEWqeYyBOXGIpaFpSWGosx7H
WlyaEed5susTsA+u8hWK1G7szkFlv8oR6xcAkbYsma+sa2hGSQMhI5oPJwgui+M1qd9BZzWZt5Hw
PYnkF1YM/ob/4+i8miPVwSD6i6hCZF6HCUxwGud9oey1l5xBEvz6e+Y+b9XaMwbpU/fplttxv/P4
UhvZLoOBY1g+2aa86LG4L5vsZ8W2i7K0vxvDlGmHVimHM59dqAp3hSnRTdcOoWY5auH9ncMc3RMo
J+/ahRt6vYQF1OG5li6ecpd9dNoxdsCnNnxedamGfkftBq9dzomKDsrpsQpAZA2/meAlkgByxPku
Evd71KDcNSGcg8nlfK3law49+b+0VgbHweq9rqmKlvPkRmGNP9aYxpNp+J/r5D91mBFWnecRdzrc
pxLsuOA0/qFYujeIKy+kK6mmyzCZQa8uDQdCKxk2uZfjoXcu2KX7XRnpixc0b+Vtd85djJFJZsyB
LcKN7fzBcr1rgcY2Yaj/OrM2o74uX/2SIVyYZMI7L10ih75UNOvm024xFDvXKTdycq55NT4v1fLA
/WhpZHHVVOgprHSJYIivRyzHvWSc1OFjpkPojEVEzO1DiaaOSsF9YojNKUCIc2mr8mvBSI+KlIio
Ti9F1sVF1QC3LsVJK8Yes9vdjmRU5D4Uaz/zS2r7JKhqQmqp3p0xeEONGqOB983iEWu5+XU76Oac
jy4hzHH8aofxPlnAUG2lHjsbMrsy8vNir89TO35UaY3AYh8hol5KLHy1Dud6yY+m23yHAjprcXDe
M30JQsZeK4E8Df65SXAnnfJiaiGiZkrZuHgfymnmjlTuVPc6mBPAVya9oD+tqbPAs00PXqjvh8r4
m4/GM9QMtYl+ASMYdNw20sW2NH8Ukxk2OHeUYb05m6YvDag19drpzECjK16LVNR7xujfarVxWcB5
3bF9CmYbMGD4zHBWkHoZcHyvPXIFejwsAUuLLdlFB29jGIa3tSpmF65c2kG6P/LbcpzTXpxVK9Zp
05KagFusnfmx9oyr9IC+kj4S7fq3n1J2HHThjXJBKxZYbx4F6W1H2d+lasWS7h8sz997afiU2cEl
0Mu3abTgVrn710l434qRXcfVrKTSRtet4qBwvd3oyH4TdMu2cgs8fTeWku3ENSs6j2pO6OXFyvzX
UszFhhhX7Pvpa2OvD0swHawpP0OX+duqKsPNoPLrqNS3nennxiTlpdPi3/9ycVmGh3Vsr+G4YiKu
BzdPSc46lLla1p09W09BVYSb3iqfqPCIJ9s71636J91GYUOiKZoD+4UXjt9rUvXQJ+2ddqZi38lk
59dlunHW+aAcsO+pNH4s0f5d3eXJwgNwOuOVLtBX4vQDQ759l+EKRF6gDoUjd24z/p2qEEw+/eBi
mvtFWtBEK931od9HRQYmoXlcm4yqrvUmn7r2lbYjCEmHtzxTnwINbxss5p3us8dpHY62OX3na1hs
PT/523M43IRYVinjFm+y/GZTjEq/3K8GAZJBPgcDF0Kz8pIWGf51Nn9gY0y/12Z+6mpw8sK3iadx
sWbvHcLK4LTNwXSTlEzyIvRHgBTvKatNb2usyZvV1Pdu2f1pksTYizHLtkGYnWTbwPQWZaSRii1E
SGwHvrAi9P+E3nAtZmrjZmtfksqotffCe31Qc+FGbM5Xq8/mzdAS3ytkw4I5W9cpzB783DiFyp32
iHbFhrpcvKlAZRuRyMPIjsoW3b4QVDijucYB9+NC6RgdhxmYclvXsHW8hlmf7Ri3LwuKWWR7zt1c
gxe7md7gecZCya2RM2vb8mkJWdTQcdH7FKu1DuxHnN238ZbaS3pOmePKyDqhnuHVPPmD+YboZiCs
ykO3lHdCr9wvOIxcqj2N9w2OeOI30MxLoHGjkyEaguGfK6a7YB7ywxgAcruj+dcP8xZSo6ZhfLbe
gfIeciz2HZcN/vWSbMU/bx5No8GWGUpk5LHk8/suGYzCwB3qyz2P+Z1bECXzNQglx5dna2ze/Mk+
2pVxz4BVA/qHaOfS/qha9+/UJjuasbONP7avxspjl83ZC5rBY+rVb0ZofaokZKIpjq6VHqxyJdvS
8H30RoX5hIk79piEjXIxGYJhP6/V22QIOozq5ViZ1kXlZAGVkT47ieyiRLv+pgzte5CwcLv0+rja
RhtJtyDbU/OOtb3GuJ+Qz1rTuPoeJM3IvTw1mi1JwGvQ+Jw6R865M9mLcRneu9C4eo53nJX/Rcbk
QQfpKZQ8s2LGq5j9L/7Xc6Hdh9DqH7J0rvagRcumQKnIFmfbd+rcWsVjnfavgZ18mjI5qpI1Menn
rTGO97lTXoXXPYl0+C0T8hqisu/SYXiwTQtIt3mSVr5rRsOIKongUxSPTYeXt+rhFrWY/tXaHEjP
hfjFRQxZepiy8V/as3UQTrqneAdyMl/3HhdRZ3MR6aQ+Var7MeCcLDt5Gi0gQjfHK8jMqGU2JJvw
mbl5XIrbQBJCyXmIF72+Ks13mKwNijxZIR1Yz4mTxZVMfgBL/3mj8LfmOGGRW/b01aT5XWKoe9uu
nwlPPXi9y+oiUhJJzLrtykPYze2LC412Lvqcm1TpMhFd6AKUid/CmPNImGt/yfGOrGCK7UX5keDU
Ijvr2oj0sXSmnyZkv5iycNxVrnOmqrY7uEP4Hs5I7UHPsd498io/NhPlxU0amJxM8TILVJN6EMyL
/Y2FWE66m69uwT9zMd1pyHMdMRS+Fxp1mHS9E2lFAs13PZ+CysLajkg7jCC70nUe/WQ8GL1/ccH6
2VkRjhrejHZN44loKGVOf2bBEx9IN2KOqXd2y98og5NbZHffF+Lc4dZsQllPrDcrhlG4crgHgUeH
jF0PBMuerunC25wH5V0PMbUZRP8tilXsWNh3RYZWMNnbbjS3tlp/MjM45B6rs8FyYQ52H1FDAFEo
xEeRI2iKij+dr8k81qMF2lBbb2EPatJV2bs/znPsOAJMCEqg1+MlGPyfJi+ORmmvmO7JmyQWFtnl
KCNnZTe3RzwPt0FoL/QQgcf9ocb9NUBER2Ncjna63jHT3zPGbMnwv2RV8ti7+ZvvcOvUUNufDKgn
vtdLJ9wzeC4+ZOO1O1NXWHCG9Sl6n1NI1vf7Mk+L2x5oP1eKV0ZL/AtMDMKzue5w+IqDl1DBnd7m
+uLoOxIGFPTdSc6EmY/MdW81UI7UTJBpKB4CuOtl/lv56/vS5M/56nb70HV4irgr3r/5WT6QYgkJ
o1xafvK2PJglCX0p+ebLx9Rg5EnMFuLRhxF3x/lxCcyj47XXtpvvsen5iy8huuiAs15fJKFvqieY
jfnHtn+ckuk17BdgJr87GcFyKjyGjEWn91WBed+BusaFx03NSBIJu/QEWKO4uLzatJbCQGvdqj5Z
/fq4Ju1TBTFohLy7KznrQ9Xlw9MY9jcIuKLtSlYv2bo0x6XEX0uqgsSNGn7sRX8mg2lGDW9ybLTW
uK1UdnA5CyzJep2SF2Mdd1mGSo7cNBpHQw+Xscbph524OCQwzEwdzc4/m2YBCvNUpTjnU7JVwy20
s+ZHi2pfUjcRb+q9WZj7ceFOYbM8tC4pl7qJs859UsN1vSVy3JQCPjW9dQwdO8dNQOMQbKF7vgZN
xVlQR+tgc8aZokD/CmiBiMTsfkjnY+8N21JmP3Zj/GaF3qk1M5FH0A6bkrTVUC8AsfIt1M4+LWbM
Kk3fz7Ae08X+s0wvOiw4ihvfefmQMhdtbY2bYc6AWAwzU/nWobQBnF2TpH+sJwqtbgS78TVX33Vg
n8eueMzy8tcEIQy5nbXJiiIqqvoYhozUXXGl4X/bWzZZdNJrOtxlJES49zwyxqtjwD8Q05Bectc1
RUzPgdwUt4sCSQH4HC8kRGsZcBnAgj41s0QL3ydN3++dINubbfgsbQ4NabqDgL4YXrHDp9wF8JSe
dvUmlXiovQ2fqL6Tdro0jrufSQs5pegjbm85Sj/b5yYKhF79Ey4X9msWkx+OMxN2QAccyLpq77XE
xZY08sN0Dz9CqC+/osUeyRTd20jfWznkW4lXtjBCSnI6OVNgGyAqZUj2VbVfeSSyJDuMYRDX4L84
8zvptfdpxpaKNmtZxqMQy2HOafAK8pjOuS/HUXIzevYOu73CZsPBMeZ649TNk8rnSCK/qbB4V5W/
t1LUy67e91ZzTkr9WqbG0efWRUOo/dxyiTsZcg80i/ANvHibGzsLWcPjwjQ25yj0oEVydwPjQlb1
dXCHeF7mLztVW9F8WK7+WQwjruWNeOMXKOx/UmSxNSRbC0lf2vSqEVbXTr03Fz9OtL0PSbX7BFLV
0KIUj48Fm0KfFXcoBrit+bt2y+3cLacpbw5N+NGNHWqOfIKePHG9chZTUAEKZBldVMv62a/NgzdU
Z+xvRBug8afVZwAYNN5xODTGaXXM7zUjnDBMBi3NLDI+XE9a9uzrLh/NZ5F+ZpjflCzQze2QDVM1
yPJxlv7Ftz6Wqb+DfvwbOvNHX9pXudzl2n7oFnCY4N/aPPuV/E4n1oVbCnp4lA1UDWq+4XC+GrmM
rvvGRIpKCbudIOx3AUkV7uVhrqkN4zb0SW/Hgv6cNiHJDguhWohDsPafBRtUQ/oo5PxaAWvoZoQq
G9mOUjgDDnlpu/Eavc0ICoQJdflTctAr+ciAr2NYmKDTrZgRFa3fYcVnBOVezWk7DNB6CZzcbP/r
SuqcUYgnMgh9Vd31VvGFN/5eBcmnmJiFQ233fIThPZEEH9OEa0XsQh6DIEWHxYDlEBnWZIoa/dy1
3sci1u961sfG95tYlEBXc36vFjRR663tzW2KEGtn1ELdYpcdykJpbqss27duv2WL3xW+ePTyd6ut
SaKTjyRkkZX9phy/g659FsO7yF8b57vqeM3EwHJM+mHiUoe6OZiQRYUkPnlnJsjk3rOd/LjGEskc
ZSqvTnU2XLF2d6JPI4LfG9OZ5k1Yz494Irf7Npxj4k93lbg3WhjI/78iImaSsJ8Mn8ql2umFyJyb
4JBS9earKDS67RCMuzxD3Rn9nZjdS+D25yBcD3U671qP7yef7+x62JVefunbhUWrjkSmYkA54hkw
1Pxo+3ZCKj3QTg36M/NUc4vSLaCAjOksfgQtCauwfN3kPpuo3zA6+yqnZDzruLzOe6hd+1AM3DLF
+k35c8TQdW3Q/4O8/jdwoRf8+26s6ecQAUl6/TS35mNosy1QhmCYn7mz/Fqt2LWV81y54aY2l0iL
X90EHxNPzMy9LhZklW2+h5UX4QHtKl5Uv4CI5D9oyCTODd9I74awihNyhU/SEbVu9pqNanQ0C+tg
lDdWkTrAqYm0qY+TO8UWLQUm2VLf/M47cbgdq2GEN9qQ9+VgvaaFdZKAnF4HNmu/l3677ZUBHJft
C385pGQXQ/+1Dvtnvx9/zSS7Uihw19gB0s7yUpqkjXK5nQN/mw9QTPZ70n5Ok7/nfhdaOcAkKJwg
GqQ2QR3sCevHwZThi/fPIT8dqGI6p2SHyWTT6oItuer2pe4G/mgB9AcXI41G3CfuzjadvSTsO6XL
gfA8D5Q+z8V0C5hukwZrmIzFiGDuBuNGV3gUCy0ByQyNDpqpqQFnwk+ne2DlvbK9CLxqI5iPW395
aocpsu3gkBj2hn7aTZ1xK3c1HCntOBWAPmVTI46+AR7uTUGiVD028xu5nsaRZDXX2BHTNuAE39Dx
YXB0X9aoqpkPQ5/xreRMMhYIlr3xVowfOWEuBzrXyf37pc22UzGce/f2EXqGE25kG+y4Naw7w61i
1x24D5VXLEkZJeqTyMuDphlEKJ5lbryfUGXmpdinzbyltSaqSKprF9o8s44UZcahobdLm+xdR0Wd
xmnw0KPl5O4tPZ3ztL/gqRHWgkgxveea4GwxkgSyjajvNeTJTyb8OAinA3EtFLV/yqi3bu892XLa
erl7algpU6+7H2xFYLtEoVjwK8AgerTQij8TcOFFzga0kLVbCSZTXaBfpnW8bV5TXFVLNIXWlzlm
H/RubOZ6Njet+m59dtCl3oXmGifFCBaLLFfZDwmLc2itUUr2tOy+gu7ZtNWlGdOz6Kz9YBIlI+U3
ZsNeGc8pr7LDtCQplClR3HxhMoFQlz5ws1E1g00ieGG1V63HWdnZORZn+6V+m1R57/bBSTDqKG/4
mowCNY/+hYVEesdMJgW9Q+wY3vKYKmtD8Htn2vLNJ9zXkOPj6lt0fZ+8zJdtIIUs1q8jroJShF6Q
m9P2e2+8LGuxdzoYKbcC2gL7gZFz7W29wo2G/xpqHLTCCvE+WAN4ftaPsRRxN63HkJC755eH1fAO
UyouDh2AZvWPFAxD8RbImu2l37XKfc7EcMnHL8tbYxPBZuQTMBxx6QTFr/wYRtvdEqhtW7ChhXqr
XJPv2N/5Ab0RhbMt+/wkxdmeu+eCi7WEO269FKUozL6tRUedBaZnW3GLEmBDGuqgIn28whR1QSUp
aOBQGRjHbJwPSzH9OG35i3m+X9kbZ1TBhe4J7jzfZMSv66F5NqACmZMiL7GufIHHVNmXXqS3Nrpx
L7Jw74n5z+3gHDoExG/xsenbFOOrZYUkd2ScTNNDYcoHh8VHeAY2to4mO7ujoOO9tIx4Va8OCl2Y
0qkESIHe018MezhIf5BxG4QLGeZ2jAEPfTJuZniZBqT1NJUsyFwA/w6oKs/KDc9Nk1uwYOVHk5v1
cbWScDuENCygZJcjydm03A2+48WTqpx4qGpW0XyQf2wha8qq+jZWVcOWXLl0UgVmvlWgtodlCDBT
8SSRmTBw8uYR/W6J7RpDiBPhz0IDE2G0wIzr1Swu1kjja3O7RG6uNR4wymBTj/2PBxqdzvz5yr+2
8cequ2g2pphLhLbWgMBGyc5czju/N7AzjHs3oe2LP/oElGiu5AQLGBBddxzIJ/BNG+hewI8PJOtF
OZ0TZGTY1PI7XY2dWTd3qcvb7DBurvbNAovM+S3zlt1sqr94hYcgV1HFKY5rxfZJcpO6QjsOElxG
4d61nGWDsL3o/5sfwmvDslugOrRr+ICjd0skx33BQxmkT3POlkkDgsctDhz30zd3MjmK0WHAWOxW
UqF6mT2SIY5gOsd172KbmrGvKPtCE/M3Wfhka4BrjiZZ05w0bMGafnXSiSZNlqO7Nih6ekRmHomP
1SmpZTJx2x5qKF9orrEeO0+x+jItlM9DX17cOacISh4GBjInt/befKK3ACmpIWsY7HGVziMsxOgT
IxP9NkAAW8S071r7oOg/SNNlb1jeBQke8pfLoZc2HuV3nYs/U5g8jqkPKqqUtS0Vh7+O7Ubl3xyw
sElrVNoCvUnEIwN0RXQ5gQx1feelKeVdiedjyg+jWR+yAstIIKV5JxD0zVg1Oyn812JAWppBrvN8
15Zg4vJXVWi3YUvMjer3dqYhvVrsvVhZ6Dxd0suhEZpUis80r08E2S/C5AuSU7ivVN5HqWmXz1b5
Y+bWi5+OF6iXSNPlMrX9O507MGuk6pgqueuGt+M559woVbHhtqPNgFVD9gXi/y2z9MfcvVKA8gL6
8ZED9tg5N4UsQmzH5sdMb5UvnGFV8qG092ft9AkZAp5wfl/0wDQwzCwdkArjHM1Be9cW/Unn8g16
io4Sgc7e1R+0ojVszstxostkDq3j2NW7oSjiNjF3fdsw3QL65+4unV7MLDwRKLqM40QGHcpFuLFT
ppxlCWv09ymASYp9pRVITVHOVmw67Sv32LKY2OMKhqJN3rp0vlAIv51K8crP2M9gPk/JPO/Z19gI
k45529351njNSjZU0jDdtlvOulw/Qj1TBxQSNy3TD12ljyplmq2Jy1QC7iNXngPBA76KqtM4z8tg
o0sVbU4wviQBeNWZ6/7OTtj7bMes+BxajV3GMHlGKWLcqRt95BKkDF3Nz3/WipNzv1CYYjivbd+h
OGTxILvPNW/2eZO+tLyACiEjZIarxgl6a40yelNW/E3TSnH7/iVEipfevTNbi0EN9B29XUwLXTL2
rk+dDwmPIvAui3W6F3I5+3W+8335h8oHdPge2JH51Sxm5gofz+eJvsUrfksUzknskN0KRuoNoJFL
YOTRN6BEfPKIirqrHANbX1esNj+zzh5eUy5p+RmCQw92t+Ib5OSqNG48S9yuRv6QUIxL85UDrIcp
phI0zEr6dTR76m/Ogh6U3K9vOadNDc4eLL+5/lsS62+c13X8TkdUKmF+iGk6lVCgA4BWlyp6HjnI
OQqWzJ+qj9AJu01bqTLqsvYpSfSpn2A/wYjJTNoz2aei3q4dJQK19PZqhbATUzds+qT9dcYxVpIh
vUqHv7UZvisn/Nv3yHxFt1+a+k/oT6dZMeusqfmkVbWrRnXwUli/RZ6TqX9q1vbPvOrLABVJU9l8
mJ2aRJz7uk7i2If6Qab1Lu9C1lRlH/oQJt/3f6Qc3jMBbdIvUBecQRvPJktnPmcGen7Fmo1wW+dI
Bz7ji3Nj0snf0O4zd+At+i2f6x35DECZIeqWT5T0Y9cEPA4jtI95GHUQWShtfUHTYUkvc/dWIXyj
FNJy0a6Pi+mxK6CgTm4ctEY0UM2RlvOBsO2u6T9M1spsbR64IebOk7QUFcnZI6rr00FENhNuNTwa
tRc7Rk9xzlu7Mgaa7nYtuSQw8D672j9SQHZYHeoOS+OOWM+ZzWrjtS3ADLfMUpdntMFjDf08h97O
q5pLyWbSLUggtUgv3pjeyqx+SiLmRSHivuYLWIOoR5X0nb7ZtW3yKuCkDD/5JtpZP/hmUEatkb8v
/FU3AUiRX3XeNnPcL98qTtzpS12ZK++8uTzkovzrpoz0g15QghZAdis3D/W87EK7emtHxJSlm64S
rAzvY9W7nk8CbZtcPZd0ajm/s9htdYcnX2nErnB8kk13WDXihyuMD4v9hra5BtrQBNuAAvoSfLLJ
su9l4xy0yQKzjjlOXYW4Qzcoa7d7mhrz0jrTflxBIxvprrRE5iEit/0+6QFQEi7PrMwtbAvze6de
Cevdh6K7Oq3xAre6zzqCgRWyh6jqPzoLX6iyORem+EhR6xX9FbTGva4pjeeNGxmdfca+w9cZoszI
TjivMamQvWnAWQzk9gcLYTfksjYFgJdUyIWNamPT6mA95VNeO1SNVdG60BM9+z3aAn2ggzVnF8MM
5rNZLuVp6Jt5t3YUIY221xycilYfVs4ELFwPe+ngkaq0qJ9azhUfoerpaxxU+dhIMqY2LtljLRbz
itjGTs5gmuK9T+wMhmUeJ5OFfV4bGsLmi7/aigOSuBeWseN3/lNUHqeBZH2tejBjlB/wKbM4kfW7
WwUlKp6QcUBngaFL+r+0x3GZmkBSZuY+QAGo1uVVeWRhlkEA81mXqiytQ1FihAailNTa8XqNwnxw
DZOgb4e00FoGaY1VJq9JbQAIW+6aPCVC9vcr5chHWc/lfUY8miycsCni7ZKqpApE5eS2YU/bv5MP
EBEudHil5t1sr+yVfCJwD2ogBi58pKdyJt4EBN5dFKgV+YE+IKRS25HpUO2yTqyahp1YB2KfFHeo
VR/CsiuLQziY9EW0mhEBdyvZkl1vcFh8b9jlc8PqEjZavGZdXxXbG4Q1xmws2twng51NMKvtQJsE
S1NsqSDchQ20Z5RxnrxmFPpT8l55BD49vWZXdxjV19oEPTkqihPgKdN9aWR0cehFo/lJ/VrPDq9S
VdvqO8e7O4t1+W6cxHi3urLnGs7GbE/wq/ItgCR+Ye6x+FQUvn4HeaCeRH/rIDTtiqoqc8qTXbUo
82IONfWrgzeW9/acU+PUtAHxwdUZmd8zeO6BksMjR+Hla27tSkVgL6u6H6dEYS4VRcrVyb2tsnOW
jtl6rgODX3FxDc2hfmCjJS5c4pDjT922rmbWxjVxS0iBpgsGOggUrU+ACE7y0Iw0dl7mLu/pUK9c
/zEXzmzvl2xOv4GX8voG6yUeL9ww9fulrBh+iwHSTk9V8bvOaXqXmwkBCs9S8qvwc3kquhTvSRTd
ANkozbjPVP2os8zb6JTxvbYRpdoq+wTb7uYbS+Ce6I0d7jkLiWdzNMx96iFBbstFMFzNLZ46fb5W
UXMiwMXdmdbSjQdG0gwaTkNe74TKKaiz/Iak1BQC8eCCusiwVVCyQ8sgYz9orVvXbWGYZ1lQJcgg
qPBkDIy0PAi3rq/Ug28l08+q0/CjQkqlYI0yGCrl+7R9ACmf0E9W87S69ULuovanKwEdWpY73QA3
lqXvvhWTgdBadAvecK6180cl0nUjulmnR0o4li+P2w5gL4xyIKXpOe/CnOaViUMOsVi95ZIpVXC3
klu0LypRwWso6u5c+WF4GDGS4qR126su+sWmfc6jUVWsXfUzuy4tnEpMp8QRyP/mWi8fltVFoeo4
2/uWDxgRjhKcXBkvJtAuVvXQPku1hC9jKIOds+TpvdenpFSXRMQ6yf8twBUts5KvSX9RQkDWn7E2
89ueL8QqT8lSpAcDyhncszb3da6HY5bm7YFLGu37ggAKKIETei9D6Ldv9hyWv6mQ5W7KZXdH4dz8
aw+EfQiKeVe7pSVGtmWwVV04PKtCyXudC7DRjBh972TLsbQAKomlURtaK9Bjh9bgvzVbzmtf+9nv
nMnqs1mpbsCPuJ2ZWyIsHpJETV1WbZ0nYHVnKwNfMdiq/rYJLBllNzSsc8xtsTJSaXEHBNcnYNrX
1DIExqLPZpCtVwk4xAnT6rMjPdzNjvzGhHEAIOOMSU7gs3B/GeK7y9xz7GfPFdWtK9MfLwPLJ41l
Nqc4A8wid538PbH7pEMtsjWA9DjtSD7QtF/0GKqWMgmaeAUpMk95/1KZq5MfGvNvq0i8rbWginbN
jbHZzrrGym+zcuuOyuR+8TCt3sWSun8mRql9XnuIgBnpGGQ5czk0NIPcKlDHB0bGgiJFl8uE0APc
uLas9Q6ZhTfbydKfosd4M4KxPTQ9d5xhY+xCgzVrriuwu0wJDp+hRbxkHsrhNzSWMnZlN0fLSCyU
vGNqZ1Eocr5UA1IW/zrBwvLQ83SXjPGckTPwksW6cIK2YrnoZR/UeXGzz9qV7DlN9yB9QsdtMbbP
FLHWn3bdpcWWiDxlSDNVppMKvLduRAKzAhJdG3Ci4iq7FjnbAPd/CWf0OMEx/6DnnFWqEgW8xkhr
IqSH2oBp5EBOzXToKaI6tQYiebymMn2vTCVOM4Q/VrE9wGSyGJkXEFDrmolaP8kZDk5rOfWbzMYP
8HCXHy0HkWb20QrtkeBxo3q6aQxJk6ughSxKZlffZYUv79PSg2+ebSOPMxZmJqTCeFYi8N5JVt3w
EsOCAlq5iKAWHexuM1R7v0/6u6yjKaEWhXUpRG2/+XmK5TOnXFzC9HkrPDL7T4sfs/Nx4tnNWVes
UOBlu8kvrgDuSoL18lllJmfe1Jq4FnKtrYuk9nyTcqCiDNej+WgMKdVyjY5vtJMT5SF6/rcU1LUW
y+J+qMSqXwxgx++CT7BRdVh9TKbNtVdNr9OtlYzWXhUzzeZC8XZFthTpv3z1x3+BWsVznuAl9YJ1
gna5XlAV1tVqA0/bXXvbC45GMvfHzjXWvWgFkA7ldKRniubVFaMmbxQ2lwlC5RJmQKCe8OWyk2bJ
hudTzXOxQh2g8jni3KOv81JaYVrHzkKGPwja5T/SzmxHbiTp0q8y+O+J4b4MZuYigrHmrlRKirwh
MrVw33c+/XxU/92KZLCD01WoKlQVBKSlO83Nzc2OnXPQorr7PtSK9xUAliYS6+rvvRQCOCDfP6iQ
DO+cunitfE+hkSbpt6oErQABUnujLpBS5eF5S1kLpfkWkDOYK+VG9SyfCq064kBVoTpWsd886JEK
sS4vuENlZsEtBCYAVx1gQN8taFT2TVS9kAaycCNvfkYqNf1UN2n0WYprO2FkPCelQ/tep96gjp2h
VKUEqrj1rygO9Z0E3OZJMR0QmkILHMVzpWQ/GKF5BEEshEAO8pZnQpQfmh4WNbVzw30N4eud3hri
KskHZT3O/pH2iLL+7HmNsKqjgvZI0QxfBcfy820TaAD0nMB5ch09BEXZ5Xdl2wMqLWIT+FGJtPZN
DXkbR1GmXq5og/Il16x0F4hduCuVJKciUamANtQ+pJdmBOYvMOxw/6tV5tNuyIavlqjnX9ME+C3z
weSkvgludC0Bx+MmNkqiiOJS7g3SIR6rhgNYn2ZIFQpznr+XGyZ8mDDSJebM07SgHmCI8X3sO5ZB
PTJ3eWYpifkcUz2CqcKqlU2oFMFnuVelr9y36VqIwxz8UkF9oOgH81V3Sv2bXjdjY6groKTUdFVE
y0Uxfuaa0tPi5sDLMDWvyrYpD6Xgmnsj82n4ec2Q+V+kvDZ3GniCdO2llfKlFBmZsIogOrRKq2xh
Gkjfe7Ux9gpESbuIrFZ1UUMuWmmV6PUnyKp4ccPCdKe6smnnQQBnT1mHlMe16FkrDGfNWOz7UPcV
NNyWtvf83rEFt5VOPojmXe3SqiwMwBejAEXOQ5lBQbQAeThZxTcmnejfZAPsjIYzrKAJh7EspznZ
0dih1Fukd2FQ+tAVKyMJBSXBVapkz03mCO8Ij5SvQpFRdtb0enjOBO2XZMHGTRfHAREoyNxVCgAB
v+XBU4B/PvXMcPzKmBh7agVmiDPHg+tfA9tBlY2S4y3cczpAE8nbAShIv8pdFD7UrRAIB3498blU
TXPfA9F7hJtMAmkM2ygvdjihK0vY6gY4EU2S8hd0fH80rZo9BlpsPVqQ7++luivXJuRMG62v6N0J
YAZhJ5KOA+PTNwKYpnXGFbNxwsHctfzuwTpUmhiwn8uFRtCEp0hLc9syE6g+I4G6IPAT5DV68g9f
Sup9K1PsL5ySzkQQ87CUs95/Ui03+xIbzEcYXuh8GukNbGoN/TeSLYgkJTXxYAtvGdqFYz18DPJA
fJBN6PqAkcOfYoVxdgpiI8KNyzCBfF81orWg6N2ROeimYR4CLEgC38SqAXXywyqYYFLo6xxDmXnp
MHTKB5CS5mvY6P29Bdclc36SBYE0j8udmzbfNdOV6FI28o3k1jp0gzIvjRxJiCrWnK1PrAJzEKo7
cH/ZKpMrdDTSIV9rBJtt6Qrxd9De4k7MCqBvxKWtlhYI4Wpd/V1z0vZGrLP4Xi8yZa/zItuQdlKQ
j8Tm3VMT0e7LvD/2PDBXUtrCkuayuk1XGtKKllCU8sQob700yT+ZZOz4BBACDY5CSzz1fiO/BkmM
jqrvg/YM1PvAzcSjpxY0+KVQ3lMZzw9JJCfb2pRFclwLkgwqHLzZZN78lR3Fft/fIchiNE+CY1af
3VxNwWSEpUm5FlyS0LDl4LYTCsWhINl5V3j72qRQIxQNRNewLK2CvO1+irB9PQA6TbfmkCnHQbRK
YM9Dee8JqXHXWY5mdwJ0hcibANpJJPjmxhygN9e823poMGq3+xxkAtRxpmadhkGGCGXUJJKoUDsy
vNqlEtlxTZX7PmSwzIPRLHO+FFLkUcYMnYfYhe93xbB4/iQkEkQitQYRApDhlRPUDNXTdLKjujDu
Ys3VIU1pfvolA+mZAYAVyZ72qHDb20ahP/LUVnaMHaeHsmbszGgJa3Xs6y4wA8CzFGeg2ctp1YUG
CSKK0kg2DGZ2l3SD+u52CRU4xzeHV1QVQH3oMVBrNxXyVzkP6Ip7tdnRp7Qo64lt9JCDKNr7bSFv
YYQIb6zC4FEEyiTZ+LFV7HUv1ndiWhZPLd8SEfW+ewZz2xw93aG5EKHFE+dt/DmnBcnMRk3JhwYP
NPQwbRQNSlEB0E3HrkCiPyrEQsCAFv3WrHKUo2lQHukdrzloUDLQOlSCQyfoFGJbn5Dn+/VzG1ra
l8zMELTthnprtmXyEqeCzpRgSfup6lMaRK3bqRGTcbo8wDDnMKvcqJ1GBCfdXPG0ZeBnLLILQZ8+
tiVc+Ho20CcSYXsOY0d/5iGerBJw+xvBx/JKDQILFjLEJNRBU2EcphksmZQv6JbEI1U+TEVPhZW0
+//6H//z//7v793/cn+ihx71bpr8j6SOH1M/qcr/818zkncUxA39nwJE0qg0diavpYDMyVs6TK/5
prIBQiF5526ETbahVbsKbvq9drhuUb6UcPpocaKwZeSct75EW8m3VIRdkDE4KaMiQFTAopmSndDw
MvqN6ifZSgVjxjRxTXw2k29DAQtPUUjfBNdzN8yp+LYVB/EG5i3/Rs2hwIaUq+ZwUY4wHcYONaWq
j5FEA8KE//XQIULBsGIbL+g4zQjOfVzSRLBUkDUpixmMf0Pv4Fgdwo1wX+ydbbeWt3TajNWSSNnS
Fk400cCEOLXaJ8prmKU82BkljH9qZI1uaq2uf60ZIawP7jFRYIwYzERNrCvemMgEPdjriFDUuWRn
YhLZ101dipJ+3MSJ+GLRgdKomN98y7IGjPHDOKVCXZhxdASL6oVP9lu37orwljRRLauaYtB9CS+E
A6G6hTTJlg/WfYSw9LA3P4cv9XaUsi4gSVg1d6INV/l+eL6+YGkUPrz2O0zEzMyy1lryKOW1sqFC
QW4y2Aqb/GcmrY2NtoMU8SbdUl7ceXcMBy7YHl1kYtuSdEgxdYkbWNcnu12boQlYOizepAfnydhK
N6M8ovLU2u6a8Xfbu7tub8aPLIlykm7CGUeePDn0UQ4jeVmN5jy41J5g1tScH9dNzCh26x9sTE6h
pwKMR2uyeDPvOltYkXo8DsVauGP6cCMcgmrBX2ftybKIWiDADEXTxi0+C51jNSaSebO8qbvgkWHn
jX5IfsGBuC12zjr8urC6mTNvnVubnMRQQSDEK7EWAXf4UnyudwFa3fKBKxGY1s46IqZhez+dt+t2
xx/7wU+oCmmGSM9aVBRFMid+QpUjFIwBiko3/6XB9MxvsbCPF64xsTA9ibVV6nrkF2+d8kukkFjk
sE0gnnZ9HdJFeJmYmRw2KwgKr7HE8Ws5O/FT/Ivm9tq68WxoUqi7MnWGkC2a509LEppLOziRPzX1
1NKFgB1MaJA7iGeZ+VIgufCNydomgqcd0Vj0Mid/y75rKw99znyNcC3e8Vl9Frf36ZbxxPvr+7mw
KmuSN0i6j0xHKORvoGjfXcU6MmK4+XsmJjFDCg0UoASveAvqY1D9qiCh+3sGJgEjElTFZFikeIMo
YQSV5MrDdQMzri3poqSawHZVRZseHsULeTakevoWC9QNpSCycw1YYklXf2EpMx7wwdLkEIHsCWMp
KvM3xkefnF67M1Pvli783nMBw11f1WXgk2RFklXKZbJFdqBMjpLIEFfTNbgbnL0P5htDEl/jtbG2
nsrHNFwbCwnj5SZijb9ETFKKNyZh1rS0JIfdIH/T4tIWAXvVHZ1W4/X6oi43UDEsfjrIA1k0ZGVi
RaYRA1aWKFRU/VrWHwuKiGX0UKfH63ak0Ws/BlTFlMZLQ5JF8dInYJ5Ra40S8lt/tFbqehQnRpLn
oG8Z+FvYuYv8QsKUJEsQyhkqPb3JmugUNGrpSTmznhTijZzam7IW9C1DTVn0XWGa8vraZvbQ1Lkq
ZAPEko4I7ccL0ahof6cWXyoKb3n9rcJkK7bPdCD/ih3Z0FAERrxemq4L5E8gDyZbSItgJVL78+/5
qqsI4Mv1BV26nmICQzF5cRuSLGvTBfUg9fxAIciFkPHvjeolSRfu15nDxEb9dm5R0+GXmcTuUSYS
9goUbMtNZ0NXvwWHBCnnZtgUdAdXaCZcX9OMA1qahUgMKHiOLiXdj1/JFGpVSrtKP4lHWPrs7iZe
p9+lo7LJdtnSlxo36KOzf7Q12UCLt5cr641+0mBEokvxDWCkZ6ty8wUyBKahpZ/XF3f5wT7am9y1
Xe9AMqL5+okC0CGnYwdtwmEs3183c3n5fTQz+WYSmTMcP7V+kvy3bjh5KKxcN7D0kZTJ9apVbtVF
TqD/FhTPHv1jtQ/XlC+22YuzuW7rMkqwGJUJbNmUJcXQJ9esOuSRrISeftIFn8FvBBtjsKfc6D06
LDU8UarYLrwGLqsORKNzm/JHH2QywTD1LNJP3YM7INGOhPlPkCFAzp6bjbcPNtCaLQlVX0anjzYn
0bCAJLBnskM/WcN91JUr3fskwQbsf7m+nZfFgMnaRuc5exa0MNSpbV/op/hLZpcbZavs4514EL8P
PCjh/9n9TXvjmTizV2rIgRc+e9mv/XtlW++s+++M4yMHjwykbdgL5sZPc3Gkz9xlGj4qIK2a4xrE
K2nbPNM1vIecfNXbykuyk5bUzJesTQJIrMmoXAp8tNFafZ/vmCldk6oDM91F6+50fXHjub22tkn4
cKNON7UsjKnjVIdyF+7arbqlpLxw4mY9UVeY19RBPMDp+fGLFaan13HBovSEJlnKMBHEFNGvgGnI
6+u59EWZ17amafR/eKEav6sgZ76haZncDILjnBhZ8j6jNbX3bIYoHoQ791G2lzOOiw2c2JucsUYZ
pBTlUeCsOwZh9v/cwP/c50c7umbBHmdyj/1+7J2ti+GLJjbazsEtYHTIP8EwsvG+Qu+1Eo79Qdz/
NYNwJkgaqY1myRPPkMUw6a0sck6MZt6W9/WOIum6Og5rZa28oKt1uP7hLu4xWYNFXB7/QTtBmXqI
HCq+6IpdBv8LMyk8fJAEtp10WDjMF/fYbzOaSlNUs/SLRL4ugORTjRZOIOLuCqPdSJG/4Ou/C8gf
ztRow0RKXoTKUlSnnypWFNLdVLdOwUHaquuQm0zZ9bfyfumdPePsHy1NvlHTdFEEItU6wayycffh
ptsD7dc2cDrtYrqEq8VUavYzna1tcpB7X/RoX8rj2vRj/ql/6Sijqav4oH8TbfiiNua9sL3uGXOf
TNHRd5BVmffQ70048/yyptMkiFX51iYOsCDm2xafxZcpKZ/s3Mb4O5zZgL2BpqUljcty9+UaxO67
eEhvEb881u8we/y9FY2bfGYt7Vo/SFQcxDChGxF/5eKn6wYW1zO5slxglS7NNYuo5OzUtb+xgnW2
r211q99A8rB4aV1kVOP+8TYWRRIqiUfrxxX1oaJleqeaBAuHvuUW4rXMDm8iW8l3Mf6h7SQkMNcI
RnK4m+3iFX3xxMS+KiqUJmEa02Fe/Gi/C5kgTpheI3kU12NdGbrGvbFTNv62vFnY2yVb4wV+9vU8
aHsGpq7KNwQZsgOQ3o31CcBaemCqylZO163NnTdVFhXT5OkM+/JkYVqRRKJoWsLJlZ9Gvh7tmxx+
vm5iNoqoZIpkTSTEvC8/LoiOfhL4dTheLQNXs838TvLJ4qvJ2/JHodn1+3IxftykaYzURF3mQYZB
ovFHm0ljhkngxePtggioHdmenX2tt/mh2rX7xeMwruDCmqIYhiapoqqpkwMnVSlz+r1akuW0G/jy
1y4zfBtSgy18z/EGpP4abuKd4d/Aqrywu7MrPbM9OYpRND7Q1M46mXdRvK7vpT3QFtsHrspz13pc
apRd5iOaON7YY13HlGRz4jCwpzKTbCgmJ59I9t8JHXCt3cKy5k6BpqoiQpy6BIx1chFUHS1UN5dL
isvuvr3zbDpYOxz0mKwXL50xh7r4fNQ+0AIzFdWYVj8kr6yAJhHNtBWVKk539OzY340dTDZ7d7tk
bu6+AZAvirpJ34Zu0UfXFCWzcY0ujF7hBN4LBawxYrngFMasU5zZGP/8LIbkngAtgOqye1Cv32jI
r61Ds3MOjQ/zeRKajGOgybRHINWEUQmKZAXJONh0zGo70KDYNpIWvcJha24KP+5uwSNbCFlX1tEx
n331YPWMTrmZ2t6AoX7paeZskGwoHutBLR5AmzpOYXQQZerBnaag76kYbnI0HKNrYBwl7+LhaG0z
KQM+1SqWDWip/RK3IhQFgBUtMI95sRuQVbiNlaH8qmo9HKqq9VYaZvxieBI8iC5sKllVIYlWSxCS
Vn3zHFfoCOpwZu6T3hA2cM3xWhMgC+laZqVSyWI4D3q2fQnj4B50HOMNVevcqpXSboqMOa/eld21
WErhYwRl7ibjPW23rlKtUDiEkwCGRCjzXWGXQau9yivDWkhEpJlgrPJ8kUjrIGel9fbxq2liXGo9
oIM3hmSsO3OXbQN6KWmyTkeg9GrYALmga7rkkL87sxP/x67Oe8akMExG+dFu76M/A7NX+VbYDJet
ERtb59CAyhuHSNIXdv2ZBuZz96j85w0/mVT5zPKFn8pDJTNgxr0qH/P7bEuCuc/ekg1iG4sP7ZmD
98HY5Ckl+LXRRUkXv+rNC3y4KxTEFs7dkoXxz8+OHeMRlphAfnAKtB+W08Ks8LwQFscq1bVPNblp
PEvzRCgNxw1D4GzPDNXNcJQ21d1i7j8TQj7s1uRekRU4EqG4Ek7lr3ajbaEgWEGaFa3Gzj01l/X1
hc1cKx+sTXIEHYI1hu2Ef4R7WPM2YKc28l95dX50uMmLRjcaWQ1kzTk5r96jvKE2HNj9D+awlSN8
6Daz4u7SjTl7qgn3tAwoTEB78NEpAmQuujofqBgoKrD++xRkTtx/ub5/s553ZmTieanR6nFglc4p
C5O7KIHqQcgP103M5XHkvn8WMvE9TbE8FflW59QfxyxHvEPr5JN+CzXmQQdvvDIXfGJp4yYeCBrJ
tbgVBOSkGZesEWOq9rFVL5zZ+ah7tqyJ6zECpqLRxqGFhbzllYvYGPC3VduuoQOjChcqiHqvjMdF
wzMpzof9nPhibgV6oMCHcGI48QBgZG/eOg8jWCRZLz1glrZykk0VmqzmYdMHr5byw2+fTOaqY1gl
FhxkwQnlSYmdoSoJB5GE0/Dc96vikPB2UR9HwC4J8Hh3Ledu8wtTNNjnjfGfycL8poYasqiDV9cf
NiVcr2Wcrirn08LKFsyYk5X1nVb4lc/xEo/OTriBo+ngrf1wld1A9zys9S2Iyc3SR5uNidq/1jZN
tRtgsQOSdeWbnpWrVIceK3nvELFAxEyXAKlKMAKiurmw1Jm4L9JX55VNJZAkddyKszvMH8UtPI1k
uNwID+IGUIy3Gu7HJ0z7LJy8hTx/ZmPJgyWNFjGFwIuyHNB/ZGkK0zxJcEJmiGlZaHs1w8v1RS1Y
MSafj5GukEFDxzzJQry1RpkPBGEUWDb+czPgEnTGDiRRuuj7oMYZ6TFjgKcanbtO/cLY8kqNkgUr
c3FYRETK4Llu0HacvtmheJZCKOL+0d8cUVLM275Hq9ENvaNwa+2vr+qytUTxg6c7ZQ9RHjFLkwBZ
M1rL/kHbi6iM3R0QUeV+9oGBUS4DIZX8XHL82fLSucVJZKzaygAmPphkOdJ2fJAxZg4wayy49Df/
ce8ALKkMS7WiWPxNDPno8C4zW0ZiyOYJ+VWQEC864lUQFaMM8p/vI1Vh5jJ4zuqSKU9OVp7nVds1
PGkNJB/oKyVbOFDVx2JTfUkfi3X4vBwe53yFbj6h0eKG4zhPUvugVjXNjLyxcJYdylV7F8Pnfgt9
xDd3zUwXbA/vC6sc05lJhoo9TTJMi7NAjfrjdsZJnoSp41dv5cb11+o63rjHkAH6Byp0BEmwu0t5
wsy1o9CI4fUCHbooTksFtdFzGAHAg4S8ldts5RfCQiYylyOcm9AmAUT0haqoDbfihWSpm35D8N8w
LlQDUt/ARu6uK5ZWDn/lyfLB7uTzuUwNVWrcJq9t9KUT3HUuLEKPZmLjBxPjfXAW700D4R1nMJzf
pU3vh2QT8W3mh3fVxjgOr6EtHJbKuQsfbFpv6doQFIjIqqLoJayfdHiNrjvhvIGxTUs9x6S++XFN
LaMrRpapzskN9BWzYLZk9ksuMe7LhZ8DYPmnjcmnkSvQcwoCASe0wJAEY1Zm49nO56rYlofqjtq7
fX1N/8YH/xicfKiqkiMBOtXxYLFhpglnuJ08QuNjG5v2my89CrtqDUXjkt2ZNBUHsWSF+GHqQHc+
biZ0VpwtHd/vj9IW7fXDsDOO8DrYUDctfLf5NYKk4aIZ26vyZFNTLxX9waNzEX5pzbVzBMBtx3fC
WnkdpB0TICvhkXHyH9d3dnxHXHxJBliYiQA1RPNpssDOFJzMTZ2TFb7I2lejQM0x3rfaEkJ+7lpT
qIWpkqgboDGmF0DimSmleKt8E/ZjYd97oLqy/UdmzBTk0l7OfDdVA/6kyKyJ2ubkuwlOA7d005R8
t+wQj627rXYcoz4qVQuHYSaGfDA1eanJYqcy2pgEr4gzV+JWh044b/SlBc3cLB+sTC5qMxDasCt8
99V4kLlYSobD7Yq0R9wqm+LOOiyt6nKaYKxOjdVuHu0AtpWJNxaJXLmhw4MXCYgNxBc33SF9g1Zm
J3xSXrt1cs/ci3SXAZuolsDVMxEMBDxz6oZFYmwpE5+0MsuToVDjbYiKZWyEKyv5dN3rLwFR4+rO
TEwuasbftMhkwvVU2MmBmuw2fkFxjy5T/b5U3ZnzfPz+X5XNKeLUIYQUHrQqv0sHImUXn/oikDyK
qU/RnfZ5YWlz/nhubtzdsztNMIdGSYYgfvVuUfJ7Y8IXjn2EBndIjK3rz4zqdSvnfvHEzTnoudnJ
iYNU1UfQwSPBy+78T8IKknT4IG+YcJOPynosmy256NJCJwdP6NIicNFeeUtgNzMa6IR/hlDgLGzn
0romB89Dy92XAxKs4aGymQDfU9qE+58xie/FquAxuvj0XXSYif9LAnzVhkxhuNo29mBDvrCOX8QD
Cvdbf+u9LCxw9rSduefkKLQIFPp1xkEXEAvN1+2XkCb9iOuJfunFvtuktr+Y2s09q87PxLSm4CaB
LqcD5y/8hZhMeq/QpRTus33yK75FXWMbPugLEwZLuzqtKFRA8us0/Q3yyQ7yGjmorX4y1gbINhXC
5v31bV3YVVP+eArDroRTvCTNEzJgneMJXJqlm62Q/Plu5ui4Z+d8QEEvqHrAUd6huVX21U2xaW+r
3dJC/k2D5F/hy5zEkyrwPRpL+IcEFeRO2Y7jIF6+CWByf46+QLP1g74MvDerdClyLhzwi+RrfHij
BEVdXGjhqYJNDCqrDqb/659q7p34wRkngUSCtasNA3r0HvQfq7Gz292oxgaqTv4PXIX8NVpq8c6k
XR9MTqIKNDFeD1GAc0JmT+xfXAXW4vg1j5acZMnOJJQobcmYvlMnr52FWgv93AjQqMtk8nZhD0d/
nuSRHxY0iSKQpxlFPF5y1nNBlcR8ZGaEdklA4XM5OVlwjOm00BANnRfJHGW3+KULB1V4aYLH6wua
3biz+uPk/DaCkzpK4VH3gcMJOgyw5UX1nqnP183M+54ujtMiDPVcALAyqoJt0oydpk12UNdMjlIf
2cFeRMcTicd2cdh3NjCdGZwc5yFWE6QTeLqV3dsgPanVUg11dufODIwf7ywuQZLqKGUhOCeo41GK
/jwOpVAFWXfdRgVRKdpMxR3956VK1qxPnJkdf60zs33tSEmuIyMWRMIGlkh4lSBedvuFfGA8mBd+
fmZmcnCVNMq6Gh31V0uI33JJ3YsD4AxFfOs6gS6/YP9N/5gcYL+s/brT4tE/0GHrbOU2XXf77lNP
pX8NRaq9tI/z9+TZCicnOah8gKt+JpAaC9aqvh/2xgbhFffW2MEbD8hgYUcXHHJaryhqMZALjZvS
QhgKLaJ1swxBHGseV77a9GmNOLTglWMbUt1VdGaaPVI4O5TD7PyvXPt/Nm+KkEbihyxDpfgiqEwf
0GnKlbcFj5iNtGcmJve+oMEyWfWkvS0du+xHDhwvu6lta1c/g8BeCIMLp0qeRAu3F2BrhubvNXF3
UqWvQv7L8RY8YD4bPFvSJGQoHT2KoCNkWM5WpL0EpBItI9hH72HKfpLeYJx8tz4v7ONciQAWxH9G
3ungUgOCJ1d6fELemTv1d4lA+V0iWG7wLy5wEjV0QHLou0rjY5pwkd12NjpmD7rNwFktr9DG5Hmk
LHy6f3O1MLPHIBjTONOENxykBLwaaP3oFt3qNWKaELhyueS3+rZ5aW+W0rX5RzVjCP80OHruWQiW
Xc+nuWaNj+pxGjqxvQdYEMivebUsjPzMXzIG3QsdFWL+9dFUaFltrIYZ7fgQIjZvnwX7ls6CXCzd
z/MH4I+hyZrqODd68J0O8LjCX8Wf9DXMZuTzvDjvgCUVdIG8I8pA8qfr7jlrF0ylhl69QTVwcsol
q3DLHu0AJKNfy2GHaNEuiYXd3zMyOd1wTsFkSJrzlmeZuIeBGkUmg/aPoHRfr1uaPwFn65kccQPa
68G3qLSrO/0YfddoQ6IDREZggF4WvRXiYGCnjaVDPq7gIvCbzApo4JahI5v4SSTEqhMG+vj5pO/O
Tl+jafNTWGsb7z5/1N+XD8Hsq+zM4MRfgOaljZib8atZNkgBaerD8Jts2Ge0NEMXMYKad9XkQbSB
oLDfLOzy+NOnyzWZbB5xPppx0R31YiZOPAHUiLpTj4NdPeQ7RPK2+ef6Ybn+MvtNz61N1tolagxM
shk3F8Jwcwd21DZP0Q13eG6LW7SWbmJjdX2Jc/t7bnNyLkxoClWlJvVXd8UB3eo9CItjdFyaEpeW
7EyOhltECOvA8UQxvrG1bbmr289o9pX5Ch35iPRc3dbP1U9RY8xaz3fpu/Tj+kJn87DzlU5OjGik
SMnlSfkWf4GwmwosLItgcoQnZRO9+svXxVzEObc3SaALKml169HqQFMJkaibaGvd92g4r4I3ZW3u
KZ3DQ9ItQbjnrQKmZgxKUS/662LXZJGqYDUuHlX5foi+ysrCLP7czBBojj82Jjm0VPeGDFSWp8Gh
YA6v2UMyvGZ8crlWMhduzi1Ncud0pDPLxlap9Cy3tnNM6Bgl+z6Eu0ndxjY8+bSs1tcdZWEH1TH3
Pbt1M7BvDbpAFCjde4oyuXIbCJ+um5hNJc7WNQXJIhuMoGo2phKUcumnwM13h2SC9Docx4lGyjLx
+980OQkuYQWbLxNtINPuumjr/Ri7YeGuOcKwNmxiGrNL+/hvDty/3ESdhBa5j4M67EAgA7Oj/+Xu
R6iH8LOI7d6Ot/X7Uv3638TPPwYnMSYoZfTmxzKGuOu+KVuYx54LRqOo40GblD5zHy6aXHKW8c/P
nCXP+yLtodU85d46u0X+hafyCo65eNes5e+0rcw9vc2/BGpRTQZSVBmc0+WQCBIJrQxyd3y0iGsR
CEH+MkJaRjwtlJhL7jqX2p9bm4SyCry8W3RK+Zu6CbjC0WTMF8bZLTiFhXLH7Ik/W9gks++rTEbI
b8xrMm+V1D/pOq0WTsLo6ReX+pmJSfiqfa2Hv5O0GuZkKBa28c4PSJwQ2ITkAxTL4kTPksFJFHM7
WGxMEycRd+0GXMfeyV+oqezojz315XO98Gae9ck/65viS+ALLCNPdkZGI828L2WkHws0nk9i2kp/
4dlgKmMqyLzX5QCP1zHYA/8y7Xzo3VMXFk3rpkLuETGHpa82u6ozU+Mmn520OEbT2iwZ8UVCNHhk
qGBtnsxmrXlbaIGztxEOVFarPFhbzV+5EMaeN3wwoK6NSc5bKq3a6bHnnIweFrYc0tK+k/eyHngL
hmZbA1A3/MvSZI1q4TqSVlA4R2UsWvUbJJGI0s1e2wzH+OCsAoKJay/VJH7P+F4ciDOzk0DdBUJe
FSZACVRGH1Bo2zi7dpeux0yXef5Nd+w2wT67WwSDjD/3mt1JvFZ7zzcSgO5cSfVmnOhn+vLgHsZc
Iti0+0V7c4/c8+2dBOveQ30FngkGZ2+5kkjKaFQjnbuK18negZ0akMiKAvudZccLUW0+ZTrb4kkE
zQoxBp46miZlqnfxrjsKu7GYv5hozwZQjVY/wpYwwk1faHoZyL7R460UOL9UlH7Sn2iLgmugSLEr
7nz7LyDmmPL/Y3DitInl9qWKrsmb2e/L/FZVvyzE66UVTdwzVaQhj2EKP6lPVbNydhockAITn6Fs
rxTGmITD0pLmMwnOIbBD+Bmk6YC/WItSF5h4pnBj3kFB+Q/Mi/IpKlbCa3qgb2znCy/68WK7OAx/
TE5hxZmkJI0Ps/KbEGrCJy3WZduIJf9ZVv3+aOhlt9eLRrQX9nb2CJ5ZncS2wOFacmjHA+m0HhjM
AXYmnoYdSprQW7r2cFqwNxvFz+xNnKWifqgqYABOzh0p4WBbX50T8qB2bYueXazKB2i9vi5louOF
fm1rJw7EBdX5GRQLp2iIfxp6h3wheh26EG1qQbLjiqk8xK+WrC4tdRLdnM6IgtoxrZOHsG+vfA+b
Yzx8ur6fs69qS4WIAlAWRa1JtlSZTepHlTuOEvh7/+jvEIOyw+1fCypndiYpUyzpnjmUgnWSnqXv
8ER0K6LKSMyIzrJ8W0DLGN0t5dbz+/dnbdOsqZbVrhexaUJ078jPRf49DrbX92/BxvStV2sCYpGj
O0qQegvhZx3B9I4uzXUrs/fOn92bvvYaTclQ5kzLty5d5blrW+FRLQpUiBeysfnVAApESwF8wRSk
J1noEVRtE7864bPjgSTW9JXSf7u+mCUjk5us0LJBU9LEOTG6sPLQjBPcp4an1XUrszEfwr9/LmXi
2C7zsrqgqsWbRhOrMF9NMV8IffMf5Y+FiUsLSNzUqOoyZm+UxUqvA9QUXLPfKJWCMAPIiPXfW9HE
nWGKafxO1xgYFV+F9EcqLKQYczsGpYVpGaYJbdwUFWekcRC0cRC9Cghj6wOjX8PP6yuY+/LnFiYB
LVR5QCSxEb8iqLMbnPpTrYBsFZSFMzn3Yc7NjL/GWaIf5VCrZSKtiAQiydgbhVuclVbcW0tUYPPr
oUYG0RNgZHVyF2VITXW9SbZdww8Df4r4M0Cj9K/s2R8bk6vHMtAS8QZeLWX8S3cKBBV+iuXzdRtz
mYMl/rEx+S5KUoWxZZLxoV+U2k7Oewja6u6hjYfsDhVteS0LZXG4bnQOXa1aTAwxWW7CjfG7eXX2
mbIOqQJUyk1APki6U1HV18kD/TALTakNTTgFlorQXm4IzOZm54Ynn03wBkGsewyPnGPqi4eUlLdy
7Gbd2ipz2JvihbEQ9dPCcscPNc0hzq1OPmTqZ4WKDo15Csp9Zu3c1vgape19n6Z28FP7jrBYJ6IQ
gOJMv+3qhVg1l8CcG598YT+yrMZQuuxNjbKvwpB9V51uU1jSJi7728I37tsCUpfrK54cQ5570DWN
HDUWdLIjq9bHY+h5dVJaaSy9W4hkFeKTrz+iFLjqynTB0OQYXhgaf5EzR/IMpRg0wZXegwiOXwE5
E6O1jSXuuCUrkwtF1f2g8MtIeoc4lymO91osVpbw8+/t2eROyULRd+G4kN6NEsaWwLNLN7Iz5U5c
6sNNHOJizyaXScr0t9R7DXuGjLhf+3YvIZqu3vS+t/dMdZQuWfhKo4ud+f8/LCrQ1RoiCsAXpK6y
0Op9M/jsX/7W1C8tBEnX925aLv5vCyqjGsxNGAxxfvQDxTKDtDVM8b3cqEdjS+urpaGpUSUrn91n
4/a6uRl/kDUImHgiQ49hTt07zUq5LqCVfQ9FpDQQahJa22s3143MremDlYlv13WWM8bPriW37h55
o99Vle/Nprn//2iWzDjFB2MTFzfbTumAN0nv3kFT1v4eOch6Pbba/F3Tr3NeraNg8ybcCp+Xw/Lo
cRP/+GB84vqkH44baRiPKHCMiCBlVx7ixZfI0mebOD76fVkdNwSLTP1uwBUW3Jjqr+sfbSbwna9k
+hBH9aUOSr2S3sVKQfmxvDEUWOMEAXVouVxw+iVbk+e3pMcuorOB9O60/4+5L1tuHEmy/ZWxekcN
1gAwNt0P2LiLYoqpJV9goqTEjgAQ2L/+HiizK6kQm6jseblmXW0mk5LO2Dw83I+fM+S34A6aZJ0g
tZsVaPoVKjouro9tZpXeqX7OfK0R+GmoBXBQPViz4ixZZiK2iFJsoM0HRbVwURaom0BU8rrZuXPA
B6c+5CVrsKBid2xRMbRL1AwZ2pWgxWBD8fD3nkGTI/mwgNxtySShjlMIrZ1SqIindNVooV2Fc0Th
FxziByvTTj2byiauckgzMukk7YvtcF9vCdo4oV+/KO5liuhn/oBf3iwqsoTvBO88B3pREQX3PRFP
kXHjN9usf4ybLQiUrq/VxROGux8UCCqKK3xKQegKscsqMp5EsjGZbJn9KtAP121cHMmZDc5ZsH4E
uY00iCeBQMI2emyhgKmF0BEdW+e6pcujAUP4dKmAZoxbpRJlakC22+HUd3dFVUIAHRyX0AC8boVP
7/7YcmiP+5eZacBnm0GvWFMKQjGc2DAs4uqY1mgxZwMKWP6SKNGiyBJH1pHYRhfzjGku+v9kmvP6
JK+gWZhKwyleda56P9yAsRYNehvdLrdgigMpGHLaqM78DbzKdCN/8vlno+aWkZR6lw1MGHHhsPtJ
mScBTiV/DsB9M98WyD84Pg2Uc/1GX4tdLSTTQIXUg3CzGVn6JvZQaqq/S98FyLbZWWOJD3MM3PyL
g7f8vvpnqzuYpSiA9ms8CcvBVjzV7d6oXT207/yy6jIN7LkmkYvO5dfM8o+rjKR10yUYqwbYa65+
m4SJr++bOQtctKXTQZ+47YdTo28M+aYuv17//Jlt+Y6AOJuz1hCbPlHw+ZD7k+PXGOOAMIXlj6UX
F7/bLPdphabRnlnLOijoRWE67Y3sS+JKp0F3/XcKUXkZami3gpLx9fH9iHj53U80tIQDgomlMrkX
IUDJwpjnMULHscXzj+ZKux2Q733s5DKDlL1a3cayP8YLMzH9NTq/5WVgFslaoa3iaXKmrlUWQPt8
GLOtlqbyUpAZ4ED16Ovf8gZtQnY4VJIT1aWCVqCOepAS7TeQWgYraRnFDoSzHxDeUrcmsngPuc3a
9eM2+5qZ7eCJQSAqtjlE9FCLZb7Gr7t9Zqq1lVIWLFipFwD0V8ypwgY9W21kbhQ26odSM0GPUVIo
/hZGz3rLaAd10yRhtSDA/pWWQOTqtY1S+sRYrb+O4uCDSyalPtJ0Yyl2tq8Kug0qwPJtILp5oFUG
dfOy6RaE9kJjS36SvQC3KC4E1kdwF5liBCuEOhBTEISRQIjQ8MkGKuH0ENGALlK/0m4LPyNPSGVs
qDxWqxYRwDaOyv4QSaW8UkkrrHPQwnhQeZO/ATKoiKC3EdJTDcVAyQGeQNLBB6MZto7GJLtW0foO
zWb0kUILluYHoVDjwyCR1jbEhNiy7hsHLez92upUhsc+HGwAdUCEuCC+V5jVJCazgrjp93qnR0vC
cmllMgUpQ6gTaxDDyepVIUUiOO78+LZuSbPSxVrf+roIpd8OOEb0U5yUekjvK7+Kng0lDbal37DO
In1TL1MlFb6UTSytq24svDaH2CENGmE35D4UelO/9iAA+uLHUb2gQq05XTjuel0qnTGrdAjKUtHW
01y/K5JWwFaExJhsj3lQaJZmROljzoAOVUjS20xipqsI4XBbQMcyWansKQNp8n2S9Plr6/sF2jEE
SFDoreLWpp8dYqAw9wbEN21/GDqb1qLmFOg2AM619z1SKcrr9XN26QI3cHXj/IHAE3WOjyfbpCbT
BMClTmF/Z0CpveqsYPhNjuN393FmhHCQLxrJSU+DYjwR4TaDgGYlzELyp4/gvcW5CS7SV/pSwYuz
Hk/grt+qbrbwlzr6T/9Gq/4lz35uiffsmpizKoGlEerUh9GZJGwEW+it8LlHtTREJDDrfy95+3Ob
nC+UwlYecgabw3r0TI8d0lW96tD2F2zlx+5xQI9S29vzdfWLY9XBtCOawOhKPFduBG4pOQDj5Kkw
GCgYv1XFl+vb7+LdDyqHvyxwkV0CmaUfFohmxUdpW+60m2FvWPGX5ChBkyW15+BCc2PiArpcD6Mq
lZTmlJZLsdmpZP7qurQXz8bExW192ZrJUGPWjBDMj5DB1QcJqqhAzdWdHY8NmBlB8Wp+JZCaLcR4
2Uhfe/+xKNLFOAdLnBssd7ybPJfVQpCbU9guhvbA+vuZ9Zt23qdz92usPBgqrXvaieCfxDPNQMvB
D7iq0zz6+0nvY55n7cJJAKn3RHGF5kO8oriTkKRikuakHE9Vq9VejnKNleeJANZVmjmsYOqKNB2b
eYxecJIfjE6zfBb+xKFfATOXjie/SO0uVFxDAIuM0I9zrb0XHm4fDHHPqagYyr6QMLpSj2J7wDXQ
9OpDhOzBQtSbmbM3bUNu6UCgDDinDK50PHq5qUTZRNGEVpNPcb00VbYqE7QPI0ISUeDqNHHbaIE7
s1subMcPJrmJlM1Rrsa0GU96Y6FaA1XyTeyYtrhvO6e4B0UOYEnJXI3ovemLHyg2y1RIUaDFwJM4
N4y0UqH7iFptssiPrRduJ8WC8Qiq6txSX6NV5whr8sBW2LVrtprAUak9LK4P/tLYz78Fd29AL14v
k1yXTrRKrKpWUceZZV2ZjvO1kXJLKgdSL2TSNNK1sZ4EjQsP9xQUq/eSDiy+gfLNsBQ8DVLaN8OJ
Lq+P8NIxOR8ht7pxkpamKqjI7GmeoD9RML34Mybes9TXRsidkApojGbi6T4llaUejMOU9gXp/o16
VDbJTj32KFPhgeyl4FeamB4Tr5wpBM+NkruxwJgWarGMb8CGIzXug+bOjx+vTySPX58CJuV8Jrk7
qm1byLSjKHiSIY4LAPs6dLQv0TYBlDx1BWduSJe3JgAuKjgkdXDeffRvChp92px0eN4ZcWCVgfil
DhN7ZkyX5+0vI7ymV5UpapJFqXyKvueAeN5Hm8QF9JJZzElQgP6BrXbkGSd3+UT8ssrFhcRUWNmR
UD79oMCvl5Om0bxCzswMKtzh1kncDlBOQGUq3+d1YAFiNjN9cxa4o50netQNCbKT70oT2bLc6TjX
0IpdIAN7bBf5Il3McfPMLRl3oBOhK7OqRnZvGJSVGERu6psuyTTr+tgu3ekQof/X9lO4M10GaUWF
FtuPqkCoqsU69Fegh72v6EbT3eu2/s3R+mWMO75I/+t492Ol3iFdbnsytsqht8Eb4wVeC/KMmWz5
3OC4o9yRko49lJJPUSc75vhmqKdBcKjxrLGv14d26T4/n8bp92dRCg26dCy1aRop+ZbTfB+JaFRE
X9+y8NOFksalxRLt4brRuW3JuY4WFy54sSajegx8YQzKylyLVv8nIzyMjBrhCBJXVTzJCnjRQAub
qM/XLczsdB5CJlZhIgkBkk2BUViK7FKQMZRzvRcXjMhTxxo2Ouh61Xec+NkCqUYaV4aOkkZSV44c
FA5hij1qc2yHl82oANKr6gUOwCZLx86sc/kUqqFVx16FWpdvPv32hGEsv4xwx0iBngOTE008lULq
ZGyfi7k1uyqXX4dnVrjDI/ukNuqprtW/jF6wmXTH/NdEsPLvxgtFT1UkWtkckIxvC/+ZrYASjQki
Ockw+C3dIuOPd+l4qr2pnSRx61O0NRfTxSscr88i37bJ2+KZYVJQFfgDiBSR4u/3mpXcECjV2WyX
7EiMdjXxRfbEI/iqD+bt3KV/sWhooDr/c5y8ggUwW2JrdsZ40vZSZJkeXUg34iOoo1fAFS2Je32o
FxwFBGh+JZq4pQQ0b/L/SGGEEe4tjC7RZjh7L+77Mwuc/xNjUGHX8Lanqr/Ls4OPI6zUM9v+cvwJ
UmAAJyd9JL5IWDE5DFLdlE5o83sMV5Wnps7wfUQjSbo3HPFVu4kgYvLd8DqoJ9lTqWZeG4PvY/kR
Hp59Ce5ejhXW4DZGoB3c56AGU2A9KS2KZEP0jtOCMooV3OWSR+dYsy+sIpg+fw1/WoMzFxbJooYE
Biz75kNVv8n/QXX0w+dzbgW6vFCPbjG9ZfpSguLZNNzQmOXImxsFtxdrFkJ1EL1AeCaRtbIUbrQv
2mhVrmQrrrDyR7yOKu/69r+4cQh6UlV1Yr//xCcK2aQ2MEVBPGXfJ4bK0YmP6oGgQ45ZE5lcthP3
wkHeauiAgIBC5YwISPKFMnOT8jSZ71vn/GtwE8zUjoZZCo/KXLCxPDWJgyewYBtbc8dW0m7arlk9
MbdC1WW2z3GKUfnH27lxbt51MjRtncG4fid5OrohqN08AR5kyY68ye05vvpLJU2FgFIYKu2QyQTC
7+NuNWWWDRW4ck8Surr2ZCG6GlporLS2xH34HPngrKrAoKnOUfdNk/h5nL/scuczZ4aShz1pTxII
FKClgI6kwAU3IRJkBehxG0eyp8UFEak6x040O2buhHZSqSFxg1hpomNHMd7tT7mEXjP5jm57d3r/
N5Lrv13f3Zfukg8zzW0ruQsTP2kx4gk0qjiBq2VWtM1WsjMskWqYewxNG+XaBHMbKWpaSSiLvMPV
1UM9OXHRvAS9ljvgQw7mYXBSt5PsurSC2ffkhUvmw0C5S0aJdYJOb6090WSts2MRoZUnmds/c8Pj
IpB6zGVF6PT2RA7FSvNSr3rAm1IxLGobtyoyZZKNd3q98Om6nbngLr6PoHwz8bPrsiryAoB+6He6
zHLUanatIyAYiR1yKy0mvmpcKrNaQpdCPHDG/bLHTWg20kruFORWO7tY0S+TREK90b/1Lk7nrrCb
zVwe7uLteW6Rm92AxkCtaNlkkd7LNqJJSHcJN77HnBEdirUtn+YplS7um7+GCeb7j64oMQVFaDIR
vFCNZGnpIzX3en6aOYWX7rVfI4OsxUcjihFJQaNh7aQ7NGD60CSbpPiClXxMreBWA4/d77Kv/bhP
zsYlcyZjIjZtBZOlK68n/9oyu14Gq3I17oLcmpPAfH8jfTr5UNKVwRhD8H+ce8PLps/DKJiwIiMI
csA/6LSQWHH0nZ8jidS/Fx3UzELQYM5AWi87uTPbnJMzxRGEI5U/TLGfFy3B8uAoN8FRdKC45mnO
zGJevETOrHE+DhX7yQsIw0n9JtxpjxIKjRnoh1zloO38uylXHroCCgQzyZjPZsGdjTwg7kw8DUCy
/nFBq7rQa9FgeP3gIIaZXYetTSPqQbNqcX2En3frR0vcbq3HKc2pothRa2+Bv5b1mczLhYP+0QC3
N1XakZioqDZ0eFnpCLgEi4GbWLD7g7gvFbuMLLYqQGU2B36eGxkXd2St0gGagjkMosdMuS+amZfO
5/vh48Am+2dReK+FdTn2mDmNqO6oR7akH1XwfLVZYvmZOVP9mvzh+ZED+70O7UvgcKCK/JkJPxN0
YBb0Pv7WSccMSR7NjGyZHovaEyK3Z6kdAfZyfWt8OuZgUifm1DUEjv1JXJGbQVWgkVpEpf40qI9B
Afbj9LtZ9w6jykpOlqDBc1P1oCq3QQvcXdN6Zds6igytj3ohmF4rxnOnkccX8F+Im/JKBu6GtIUO
7qjWiZB9nXpBFVecVbj5lBJ4t6RLaIqGjh6UlrhzL9cx4HBqpaP/JrxtXMVLiFXdSstgUUFGAqje
ScDkOVtNT5XZ/uHpSHxY62nez4zzt7GZG5k6wLhYgUa2LRYq8+1YTiydHFhXu/1Udqm+5MOTbD4Y
2pwmI7+xMXYEHZNKB7RAIJrOefdGDVuVlKbypKYAc0aNFRAKcZ/eGlJmN0U3s834S5k3xzl0TUgE
f8wj9Ukjmr9OU9O3c7EPl41Pk9X1Hf1OC8rNLGSV8e5TLra890QJwCmjK+Ce6NzmRl7T7yKaCCbZ
NQFEEO1Sh5oh1Pnam2KdL+ZKc5/uLt2chKMh0iGhKQMqXlzQ07M2yoQmrp90senuRs2HcKgJ/fQ2
polN0Qr6MpoafGJoQDW2pSCMHbRS2pOKdNAMNOV2JuH6yal8/D584qtTSsWop++jLiIoY5pu50nQ
kJwDes6Nm09yKT6RE5YH9ZN2J64neMIkQ0GAEJuIDX6bJ974Mc1odpw0Q9AhzB1ecQRTA+SdGNzE
gNVNPeELsybRLzw5HwHHX/SznunyTP4yyR1ZIY79ME4Ig78AVV+wHFfALjrsrdqIq9bNjgraBANv
vJV2/wFEmR8vt62aOm8IJSNDlyJZJMtxUywrF71zFhivfh8GxVnjcWQxDcRRyzHUAd3d7uC7uexk
95M4l78CTvEuCRapuAqg3jBPw/EpLcwb58IVRc0Mva+xtOJi9CaNVWMrgX8Vmkuzj6JpyT76Chmy
dERV4QRNSeJR9ZRQlQyUsae+2MvNG4rqNlPWZYeEZtLsAdK2rzunT4++aWznBjlHGGtGJalCyZ4M
qV5URQ4BamBA8r0YrhC/lCKzxQGMiaInjc9h6LtSMAex+ez5P34D7uCQyO9MM87ZEzHuBnpHs9Ea
x8gazcJqQ7q4Pt7Pfv+jMe7IhAYDDRBgfE8pGrcyIXQyvbaN+HjdyoWb/KMZ7nAIhQC1rLpjT0j0
DZbmmVCn7i1aWibIqQavfZ5U+SDKkVgA5IIjw/3txzy3rjyyPheT2jdNDHQqdmobaRk6k06qBCUc
0KYtZpH8M6vI4+oFgLIbBm4/eHXoNYvP5mPxVAIw7juqE95U99CNJFBrza0C3IzXZ3sKwK6cmfeL
4Cwmjo1QbGU0ijypFOrb8r793UIuP5dcSKq3mgYV2Iw9xcKzWDZWWOIGocu4SK3IJ3Px5vRp14bD
xZtqkMWKYMAa8B9bejMJ89WWsujvZYh5/Y3uj8+B34e9+p5WPJs+LVfySg376eJqgRsitrSBLLsF
ySs3PczxnVy6ss7czfvD7cyY5AdFyKCdjm0SoI0yQSg9gTJmkxNzk8g5FWNgVUN9yhBzjYot29oW
ur0OczTd+XvK2O8B6rVl4zwLJUknRAIOAEiN9G21lV3hUd8gEHDojtmQo7USUACpTrltIguy5tkq
eEV7y13eW3OSHTNO7t07nU2yLmg5gm1cIgN9I0FsUf21n4NjXT50JsIecBXjP26XUq3NzVYt2FPZ
VE44NFY33l8/1hcDOFX+ZYJ7EqQ6rj1ipGxSmXMRYSxNO4K0kIKLN/oPL95fxrh7EBVKIZRVLJ+Z
MFsNJHssbkS0GAzfWkgK5HNNPJeX6Jc5bn82ddsK8TQ2Vm8Fbd/maEbqDjMTOLdG3JZMDU0P9RR3
O4MWJgU3k0PtYlOj2GWu+0XomitjLn99+Xz/Ghd38cVwJoaiwGTlgIRcHqzYtxQPPmUZ3pFVuyaA
d4uZbXh09XcaOS9kDyZn9pd9Xq1pbEYlpiK2JRI/DcAPi8ylC2OVilaJ0ovoNNvGk73YBYf4zNDl
y6HbL9NclAjsbtbR6US0HsovbuIKECi8qzdo8jj4ToRvEnumS7eih3Ss6yOHp92X+zBx4x2ulNVP
Wob/fun/J3ijtz9cD/vn/+LnF1oMENQLa+7Hf+6Lt/yurt7e6t1z8b/TP/3rTz/+w3/uopeKMvq9
5v/qwz/C5/+07zzXzx9+cPM6qodD81YNX95Yk9bvBvBNp7/8u7/8r7f3TzkOxds//nihTV5PnxZE
NP/j569Wr//4471V5b/PP//nL2+eM/y7u+eM4kn646P++vu3Z1b/4w8BvAN/gu9AMSVdnkT1JqmB
7u3nr+Q/gWsRFagIyiIUlPGrnFZ1OP0z5U8VosOo/EObV1HlSX2Y0ebH79Q/RWTJ8KkasD0y3pn/
+mofFunXov1X3mS3NMIt948/3uOys2sEWRDQ6IM0AZKQeALguyA6OPPdYhLRQSCkP7ZqBgkpRt2m
apdxKe18tYvtqq+fGLnvOsNE45Lx9fc8xifrnFfvlRbbWNL6o8mWMVJBseaCOnOtxV/1BDwsFM5K
HS20N1o5Em2V2jxWQKvTJFnMfJHpsFybBs73N34hyxHYQY/KftJ0TL1YtNp140zBwjAHE+cfQaYI
nwRQFsidICMJ7zF9m7NJj/AiKON2HI7xylhP6fb4rl4KOwQOVuYVu9nUBOeYP9mbQrIze6wIG1mW
YU/D6CTH3EgWXQxP6gsoqi1x49/MIX646+aTQW5XgRcwJ5rajccxAMQhb6wYhYVYtmdWjYu6Ppnh
to8sAoiYQEXyiKgL6muqm4eWulJRnRkctu8epNX/0SC3TeA5iixCu+ERJcttewcVWqRbiKV9r5EJ
+BslyykK+LAtuY3CRQmlaAKCbobTRgGrKm7ViXnEXxEntXwoZyuuuuw2c++bH4f+mlkuWhiMPqO6
imOZ9cZLBdVkEN0phVe15pYGgh2o4UZsw8ZqRaF2i7i/A93Ms+RrEmRGNDcVzVuJ9RtRrm7Kysis
sqamFYX5bVvV7pDkb0Ou2WJrHEI9X4K6yJVKEANSVUCnS8A2SqDvQW2hgAI4/WKQfAHpo4dMYF8H
opVW1RihTUJxoXRmusiH6qXNq3sxQzuOqNlGY3zLy2pZIX0QmSNknsviVPhsS3X6SOVadGVGXC3o
VStj7NXPQO0jJ/GXjBSPoZA1nsZ0tEoOQrLLejOwzX648aXwRdelNdg0dqxRv0I5Zp3n5FbOihuz
1LbhIDt1Ou6oYD6mdfSomFlosQxqmCwU0YgpPRh69moG/ovepz1YCdkzNEG/E8nPPEKCwW5isgqD
ziaDJlvQ29M8Evaia4Tspivk3NbVIrcMmq4iQfFtlheZlUfhqkGbh1X1hpMHrHALyXwpuypcVIGi
WUpCwTKKND7EAfHKKlNIQ3dJZw9t7Vt9Vn6NSZhatSxu5bz/2gyqBx0VtBkX6Eeph4Vc6KsYFAeW
EIeroSi/yblwiOsCOTehPBpddRhRZbZKVh3QubfVwFXjpmbl6oIcW40SPkFUz+ti87XJiru4rXep
3r1g8NSqaLk28YTG9Bf7EJT8USCmdq/2eNvWyrKkw10jt9tCGRHK0bch+jb6GyxEHQZvUS3sARJf
xqMO5q5hrRLBztLMiYRUw3tA8JTBXxW9ehd0wy6MDGppeJ4nUgfHGuWNk/rFTZi3UCEe+7dECiEh
V5JgUTba9y5D22GMtLWlh6H41Rx0aLAMevsgVErj+Foa2cDFG1Y61mBnEqOVHlCy0nQhWXTgpXD8
vsF+LRrBq0RomWhNKVojM0B9FA/gFQvywmIi2PrLjIDirBfzdWdmi9hMDko+LH2xfBK6eFKPlPe0
MjdEofeGpG9TnSyQbngIRj21TDGkyGiY9ugLq7xUOmtsu4eRwZ3nAN6mYtZiO0QrX9V3rGz0FcpZ
hqXKSG7pWi3biSJsWy2rbKqHrdtX5QId23caiVdKwpxAoBAZ1RpHS3zVMs216EejHUeAKIjq3g9N
tJ12wh56r2w7yuSrhqV1w9iE3GsQ7EsjvW+CgECrkbwSKrmNaLpF351MQgM7QPs7mKzClaGPeH6U
roJeRIY8h12Io0XSprSkHLCaVJPeZHHchlW3VAp5tLtAdwsB7X5yEAgeUQvD1TQGajwF/CKDUD4X
g3Kb6sorGsW3DdGQf65oZmeGaYc0exzE7q01g8KiQvpoxqU2Lcd9XLeZU6Eg7WZafc8AAHDqRnnT
ajEF63mR2Ibk77tgvI/q6Gi2JFpWLZKEgz4gRWiKyTcmNM9COT4wX0itpNOEjdS3NyVLvvp9OHp6
8L0XgswrtVCzCBN9R6yi/GaUQ7ANd323T0VtNyrALYlZUt/NXFFzdz33CKNmaqSGPF0Z2wlVYz6U
KENDXvCuXKFHyTFXc9i3i3c9qj0KoBKo+KjcEyzJ6ghoha4/FioLLYXIuy41tixp5kARXGH0x20P
xADUvtF3pfLCT9Gg68IYV/1RqoNN323E7qRgc/Ut1JGCbEHErQ/kwKBVzsyUchmrT4a5MKNJkhje
LhKPk9R9t5jyY50H9S6QfqMxeyaoeW+B+nT5ng2TizEImCzjmkrikbng34I0WXtL1vmKPAc3sj0J
CdEdSpQgP3DL1bACkV/1pbqpJ66WqQd9nT3M8Vl/fiNMUcjZN+KikKSFkrtU4xvFq8FllrSsltpC
QkV6ltf9UxjOWeIDjyEnFSSrxqO4VrzQpm/RQl+Ya3BLLeegkxe3rS4TfdIQI59o4xiTIuiyYtuS
9KEhtwzhjOR/mdk5FwPUiZAUpAcSCLG5QN8XtUxk/dAfVehFyHaB6lHltkiITLnVv8EYcGmnErDP
g0NUx/uQ72+qY4CGulLsj1NudYKKB26yUKGACMWp5SzCl0u+vJ+Lc2vcvhClZFRw0cHavnXIOn5S
73XkH9ul9KU0ERYPDsA86Cm2KnSMze0Vvsz9yTq3V4gQ08FIzf4IEb/1VPrUb9Kn6ihNIswOOeqH
sQTGrtuLm84C0HguSX/JzxJ16gUCWzdwI9zSMhN03WIbS8eERVbdRjabxZ5eOg3nJrhnW6gUQZVE
iYQRttty3W8KFFllR7TmZcfnRjNt5LMXotIWTRVU5XCUGFinEhOdvFkQzLi2i/vlbMo4P+o3shEA
BAFsjzzmbhKIyI+3+kpiLYrlsmybHRoNaa+A5QpEAt7MWZx2I+9XCXi9kDMBJyV4lT8OEYyXCO1I
PcCvZjfETj21s4O3wp1kw9Cmacu7dCFuZkXkLy7imVnuPjaKSOyasRDxRgWrl83sfuMvzUXu5gth
boiX3M35ELmrWEIZQo+kbLKlIJj3okNrveSpJdmV5W+KxZy6ApeC/HEEf42NR/C1nT/4eplKR7Vk
hV0X+UoJsgdJblZp2wETXbf7gRSH6ws5Z5Q7eF1g5EImYB11gEhEMcaz6bbUbjTAiOr6a9WkznV7
7yf5ysbhO26VsKC+OA7D0d/1iKikTbDrPAhrQp9ptqx56VY6W0G+6acIwnbIY3iV/j2pi8eTk+x0
XBlQF7PDNUjgVrNJjYtn/2wVuWMZmip4eiXYrF/wFr0n9ggS5hEsX/tJyw/gWk+YC+UuryEoIUCu
AcJrkTOpFlTVQAqBPErqQAr7h8osfE6wyjeGo1qdU8KBI/kGV0dPM+s5HfTP6/nLOBdgVXVX15Dc
lHBJlvcI7BFdAQquBGjLKVf59yltD+90h/TR7XXL8rty7jXT3I3ZtoMx9sooHUNz+C6GUmflIJAC
P4OlglJHHg0IjErAjgZRYTU92RG9I4u0jRo7FLQ7bZTcMofoRVcX6GqThcEewbP7GgjKtu+jb42W
7YYwXIdGtTQ0YdmV6KUOUYsgBOB22Qc9VXHMim5dFSmu6TYZFnnYqFblx3d9EWheaPqd27eVtjLk
TLSLSDYdECCGi0ISmN0Cy+UGbVFaYS68oBe3Wpm1hFa0MFCtQSWGk0mB8j1qRMWp0uqGUbpJUlW1
5SRnvdPUUbDI/dy8CVPpkGcUXGnknsnCIzEyp87Tm7TzcRs0JooZ0sA8OaWg64jqfCeBpMAK0pau
wIgASk680KGNfdtX4EISgLz1NJIcfKUXrYEGeF8b+kkcRggHt0hHJIOeOEiovOmTtFXWt7VlQI7V
HnVWO2HUPw7NUCzqpkwdbZASkIyB2iWINWCLIjFZYPu+Cj74yJue5dag+ZI7QMvQAtPHA6Xpk0Sr
bZCPgRurZuiBLlp2urzWrDwAeWg8sHUyKDaNRyAR8tQ20myfpvqu8wmARSkrrZqkpd37pFu3rFHW
at2ZTpKPilNHaeLEWsVcI5AyO6Y1tC4b84huWPS6QF5Tp9VoayP+IFGQr699cl9kxXdzEO5BpgZJ
dE1qXvMGuREkDGIHgmyNG2hIZnUayZdRX8e20JrMaft63+vdg6D2r76fhW6u+a9tK63ZoOzqWhqt
MGCgiIFQ65CED0WVL7VG2tZI/lldg3bAUkKjbBCO9U0bRUshoD56kWTJIgGQ8kgGFv0o4wcwWZeK
5jDcw1YGBmrLZ3iwhz2KUlreLAwZ3EW1nCO756emVYNEzW1LvP3b0ic3YzIMWLxEsstQjFw81jVb
l3rJzdWksXImgm18UKplGBb5TVH1yO1QIffQM+COZd3YkRIHd4XfIEPRNa2ttKCaFwSkdaQSObmi
q3qrVZCZ9AWIfNbRjZ6imKgjx2jpjR8vZAUR7YjJsYQID/i6PVRB95IYJdR2xByKI2CSs1OF3qJR
eRtV/m2CsE0eoh3Tx6eSROBhySgoAI32mEOAxZJR7h0TRbSSJLoFFBZTQ6vSuu5vLtYZ0AGoyMBj
AlBtcp4ODHvg2YT0CgLIqVdqXLZWrFu9jaYwvAfKpf983eAl/4Z6ho50L95UGsi/P8ZYYeqLVRHC
IHg3cuh5QrrEXKH7/DAg9KHryDXQgBg6Ifp7gBisbrTFuBBBk/F3+Jv4ev4UnagI9AAon8pbkshF
QwYpOjHXewWjR+TlTqSmDZ7tU8vqPJDuwiV6bowHBVVBppmtWcrHSiZWJBAbrMXXJ/fyePAQB6OE
BiFjg1tNQxp9mRJtPFbOYPeOCuG8cUlWHfTA1M1P4MzPcurtj0uJq99yP/77Iu2Hwu7Vou//h+Xc
aVP++2ru4vn0sfo7/fmPYq6k/gldJtRbpnosEPMIPH+Uco0/QXWPHgL0fioIaaZO2J+FXPlPqPeA
CAoq8+BIkJFG+VXHVf40VUgyoO9GQYs3VBeN3yrkSu/9cr+CC02HpCE0DfE/HD+w+vA9qPkgGZqR
gESgzMVXX+zHchGEqlzY/vj/2PuOJclxLNsvYhtJCJJbCtfuoTJExoYWqUACBKhA+fXveFbN68yo
sorpme3syqw7HUES6t6j6Gy2nRfVz4g1NzZeu5JDCAOTxrjmIH9ltiN1kIahGqfDMDHvSEWrboZ2
qZ8DOQbQ/jBbqq0KbDRf3HVUN2PfF0hYmvkwnkXRq5uauQ7C93ooetJu0KFJWFmJiwPg5Rkp8YtO
Ii6YOqzBiH/oqQXK47Bj9mZlXv1cOS3bt07Euw1cVdmPci1hPkqq6+8EHQSfG2rdoEu80vG+LTyX
DDU9RuWVA2OkoMbFfJoYSyy2+YtkwQTaHwSUaND1dT/c0wbbw2bgZH3uVDGnda3tqRqp/K5hSJqS
ssnnSwOxtjogWnC+dNAgQQpiRx9b1jDgv2uvy7+3QgePokNcQ5K78BiKdaDwMNbM7FNOGyALHQnW
Z8TXdi9idu0uWDuyb1zGfkSq6V9s4c9PZS/rb72LmMaYWM3fIjrwNmlV4H1zR+Z2W6daZlxikGSu
NqU3hk2bOoEh+6ovpr1ztZbfRI6d7xbtQ9LNbV2ZrZFLC595vNaLNutUJ4BA/JsV9ASbumE3fK3G
sH42fp4vuEJGcrM6NajN4dJV965xnS61kBILULdcAgmGE0xvsOLFhW3RsDHMlnoSF24H0IYGUatP
guMbMX8eXPxEZI8+lDtV3NAGM6oLhvp56pb8VRJXfx4BCaVNfn2kshrcnZ/b+WnqLWZW5843FQMo
mPp15V5kQclXFhgMgk4EYIQmxz2qqMWawNYTE1iSAQRP322rDCafYpcbJguQd9tFp+A/kJduGvTZ
D6/spiZkE41xvel8OIQ1wVcGOPDZR9MPSdrh/ORGMkCId44PxV1eZFZU037o9dzGga3grDC4a/6d
OIrzeypI9IhGXvCY+3OD/MW5cAhMKlcYVlNAM1MSiAJb/tqUORzCqqB4Y2sZTemqfKTSOT770XDS
3OainLt4xDUFV4uCl33qeAMmbeXw6jxRoMtxLtoC5jamrp8s7aEka3q7M1WlDwQhRykPZLk3sq+u
kUotiQs76JdwsWzIhnXFjwNG7E/usNqbCuv6KQKecTvRsuFw9q36H7jm9KcFICmP3TY3r0xidTod
E1/rbsy/R8YSgIxqVPCr9LqXzg6whm2XfHwEgQwznaHHOacwOu5oEqo2uoVVVP2kELPQJjzol22g
m9LGepDEpriT9T9yIGY3HbRAbxE2JBGHYopga+4q71QjuuPHbENsDVBbTd+VAdgKK120tKOyh4q0
VuKCoIPupeTSfVZUzTfEn1+ifsIqUhp/g4xosZ96V1yaSJUsoQGuiakP3JUkjkEGY8yU8OXRr0mP
pFCLPEQXyhVcjQnShoykrtz3/lQ/N2VQ76fBRk+kcVSdulbgQTUbr28OAUlvUammPUCqZuPOxHmm
AerXHeLFvW8ea+xN2GJOGdn1YTaTzn0G5k7LxDqTf4NopWLf9kvwdYTX2TVMRjeJmlX/o16B9Saz
p6sRxQ5zng2totthYCMHJbBsXrx88ngCPz9Mc+Jre2Mqr7kNfCaO00wpvM06CWbZiles22WUh6KP
jM5Kqb0T9+D1gsAS/w7IcXuoS/x+3qxYpsgzBCQGxSXeNuYpuDWlcrFTDvNC4qAu3d3sMdpv+9mD
bAeIPCZ70CDTMg6CPlyzYuzEgMU+5H480mW9nXm07qjHwyfSzgoKSH2dxMUCS/l49j3HpLSuPBqj
iMTsbRbnOSjz4orfrtOQVNap9/NKF5bNTrDcwPVj+AYHI/5j0TC3TpjsxM6d1vDJrrz7YahE8riv
ujydpqUzB2zo65JGdEJaVosXCigT1z5ABiDffPJUjTt+F3A9b3D7Zz+qGXCq8nIYqhA2dXGNApPE
+dLiweZgRLnG59HEIPOGIBMU7NKUkhydGiieJe2SSq0BpDkoov2uhWG2itoFUPWiox9ohoO7g3zT
cwnN0QnO78G2l5YfaKOqBPvcvLGO3SJLMpYuwXZpm0evLFUCysF0pK0wZ7twnkaTMwMfHCFuhnJv
k0d+ieJZOSjAi34TNuNIYkbVpGKjfXWc87HaLsiAiMt1rTbzuvDL0E5uShrX7A2p8gQZDSu6Cr0Y
b7Gsiy/w0s7jEV2Gi29aJ4OarDrqVblJPtcoSekSLZkoIp0NZGCXSbE6WRfGX2VOV1AcFplpzw0T
p+aA31B2b4q8hnJustNxYqTM+qKuH7reerc9C0TqKU1PRJTtvSyHZQ/l+Ji5Oe12U48x4YcdmVQ5
o18ntG7puREl1J40N+nkTh0sfEIfBUup/QMnMt9UTj4esCe5aQvFw6cud2oEu4hiK0MfSZZtzQ5d
QNXeC1f3TcMIZVOHiASS7Qy8/K0JaEr4qM42kIjyyYP6Bhy0bgeZxpRGnYEzLqrlTPFhjnFrKLbC
ULZBpuBzEwbd1nWqdsulYJeOOXMGk0OVthNp7qu2wtq2+pr3XC9pK0LUv+6CylCjbcCjIdgunBSb
0q3Y3rfTtBlMDp+QqOth0RnppGb9eCT18ipcr9908MDniUNDKNutDPTegDMGfWYJ05baL/BbXpjx
GRtqjr34zBuwFKJlardzXa1PkKHlN3U/wqzWluXnwQWs3874y2UHgU2vWn23aipuGhmtKV0rsUNT
oXscCtm+lcg5quKwzXPUrH1rk1YEPpKpPL13lYBXWZXzhBvCDwX3DHZZOG96k4HJqY/H64q+ua1N
/drYtcjKyR3fSL6AbKwcnbmy4Em4ht62JG5xwL1vORnQNJ6NHNsTQp2rN9Kj+VRMA4QyrTNmU4Qr
glzb4ujo1SZWcXVc15DGTS7z+1oZd++gJto7LJoyscwVHO8XlPh8tdvGNGWGBhqNc8drk34I9R5p
6vTGFx0Zk1nTapc3LoKVhU9jOqKxg+I12ndaik9BN6xHOpAmC5bBBx7RkB1fXHhhuPiMm7XCPpMA
vS8Skiv5oF0iH1bkoJxFXZGUIQrtjru53vlOpw9QWJHjanu9k9SDChzxSruib+GSB5y3ewiGEpS1
ptQQO7dBtXdzx7xRWvBz4/fDLodv+svsRt5bHbXUiVccGOCqDIuyOG6ZqLNKF+TMugLsLCwbULMi
rGStis92mZxXKftZYi6v46MUqyqBsPQScst6zRYn5GFM2rqI60rYH1GzmJeis3nGWY8/x3i82Quv
B92mc3A7waDdZs2vaY5+CTJMGVRb2JrZ40oDwNHhyp+Lxel3WqK7Z3Ifoe5zW6CLM9VpIyzbd4UP
PZIQzaaEWiItoLy+jZrcew5ys+7CplpTeMo4xwI51Jch4uQVQe7VodGyvMUlp9lUa813fl3jNqnR
+gJdh1fLpm1YdVhcFd5OmrpvuNXY71PAwqyejUxmFowJCEZValr0c8rQdKeoYeC11n0c6B7tAFyR
NkATp6e8qaMNrXV3qdfpYZ4BIeJbbvLcVkd89Prsu12UdlH/vdBYEd7CJxDF5q96HHw369tJnOjE
8gehynkfWBF94uAH8RjELP8ZdDeDA6JDM1GVusEFSYHnAiP8O9h2e9/U4MGmmAxVFUscKD2ihjWU
qrDtAzfKFfK0YN6ir2JxPdQxfEWGrkwNm1eVAfCC2VEssN7uTIWL053X0mo89l7bKrJvBaN3xjb0
QfJ2Qs5gESaUBTN4YlHR9xlTrJDxNFfhoVu1s+u6kWzpjD8oFmuDDjH8p8caSRh5A8diVLQlzoMS
20LdECBpqGX2yujeSaqhZlszkPaZFiiMN3OHOgldP+QSpIFbEX7sObfntecIdMK9B5YWJXX3NcXm
GQ3z9Al2mfZilkHc6QbhCYkTuN1JL9o5t7gEcTRhhdk3Jg9hGcGVB5JWng+QulQ1uDnFTMWtF5Xg
gdZB26ZB0OqDGNR6IxcqMz9sChX3Iw7QtCVYZBugHnQ6roGXf0W/8lrUemYrkNKQEJf27T6HeHi8
rdG1NOlSXVuW43QlxRFuM8LxXzyc6i5tikafKRXDeVF1A8rdFN2FzjCnpjQcti9Ofm+1Q0DWA3D1
zAl1nmxH+1MfYA8ORp/sSIBtFwQtPzr0baT3VkyvOa2KE1LSzGNeLd2XgUwrONLqe6k1bNhEeEIw
hbgekd9wHZv3uU+OkQqfWI+Gf7PsowrvYXToklS8DM8NHgI1DTZwIrvXHg52uwJbQiJd5DCQiOsj
M9US24l9LSU4eDR6xGHN0fOsLwGkFVPbTvGIFBNDcSb2+iHnsPMiq3Mf5r2faVDS5oC3KeOBg2QS
t0vynr4Y31kTVBWPMp9pQq4XzM6fMwSHg4lUrGGCwKMssDM96MrZOYUQ8SzbgyTjuZY1SBnkWQTd
GJeTOODQjXbBmE9JCTxE5G23iboVVZcC4a7A1Tr1kZu8BVgP6qHWn5FvcRd45dfAH2H75TclyHvw
4YCvxOeZLt+GwSbDON56ofmWC/uwduZrW6hoK1UPRMaBInR5Nay6DK7OY3dAQgk27LlHqzvSsKZQ
zb6fP88qvwvD8OwO8r4KRTKisw6zc1DsvoZwyTOTOoSMnQaz7iNKH2zD7rxFZHR0HhrS7xZSpMg2
+2FUxxJP4sjtqwpCFYWLFZj76epTZzvm7FhEPtymx2o/FcWuN9Gr14klW4g5unxcYmycx6qf79lU
pRAbIM45bz7B6faxXSY3DlR7PxK7QSvn7AwFfrBNo3DazL29bcPgjLrokQoGQl1013clWpc3qHni
cCVxlMOurqponSzIuaYtPHCuPV2YJyTOUm5MV22YBIy1SmhbRx/3cGnDxCua21E3z7nATa1Yv5vF
LcBa5Dd+7uzmgmXL6t7JcsZZwr60RL4JIT7pYjiPhdzysd229JMWuG2ZAK6y7N4xgLOHcB43gfIe
1PJQ9ChA+nujl+3Q96nfmm9V5d6bDkuUWuyiqkXQ37UeBBN3QBVSMASPDy/OMCKpzNvk6guR8rWu
1ZpJVcPpo/kRAsmJiaGbwgnvkazwOMmv3dR9RXMIWMKr3xwne+uOVeKPMllt+ayLFrGF0IVXKAMg
BR2LBqhQl5hoSPwAZTK6GLEMgaQyVpxCXz57qxIpl99YiVudaa8zjEeA5tcpq6v+pp/fhBftIjVv
ogCoK05SAvf/bmkygzwe6/CHmUwPU5GjPjEvqLUTuOwS/xINoJcGasP7NWlHnHZOl+9XazYhKpRw
eq5AcY4rY3ZwjN1Ym5/orB+JLVNq+3RertOVA2HUW2WH1EcPh7TORrNiU4QPIGXEvJO7iC+Jau5W
68f5BGmEgEsXV7sSDkh9A5l6D7KR58l4LEGf5X281kBuaLDLC7KtFlhTtheoXXb1ij/K3yNsLPaX
4pUDNnGdEHiIytyhbBJc+xPcMu7IGOzCKPwmUT0Kj6TchOfIrePaAz4rbnCcbtTqPyImCDLnPgMd
Ksm75SzW7n6WpgSi82Xm6kthx2cIiY6COxkE/S+LKmGN7GchVOcm/OFAVlsGS2rkFj/a0AJRZEvK
7PjV5mHqT+gl5EXmza/rSh+cnj6PrKFxrcWFCUljtBXwqQeB1FanxOMKwFhL1XVoQ2qk9VRDmSdz
FLVhulLXFGknZPRWB6U94FDVt8Sr8lcYORT7klbJED1PRZXpriyP3EHfxc0HxLBx9+jY9aFXEXjE
gbvgUq2frQLxEaU+3dlmfYACgvRIWxKquogwR/G2FpF60QvrX8HRUKh7+p2n7YjbUukf+iJ86QCe
JLmXI2VNa9gY1ASms1GBCaUVdAaSY9V7dZ2Q0rd7IXRJUjNeF301THqK2xDWbXHuSTVvc5qzt7KR
PoAc6CMuaMqt8GQoZ8B5pWnn+hN3ZjFh+19wvma90+Zr1iuvBYnCIaERqbFe+cbHukJmSQck5Toz
6k9lXfvd93zAEVMZdI6X1PPR43lwGWq4Ip75BNIzYkfyF8Cfdf6pWV2cV8s4PjnYKi4tUfAvN2Rx
cQThKjGOj0yVY3E7VTOI1QhH3IHWAac7t/Jl+/QLZvAnePKrrOp3Ggda8SFybCD6IqF/NZkJ3tGp
BsncZoXrowPyoQOcl3kXcJrD7Rhq9ZEJ8++8pr+O9Y5LMaIN0Ts8il3A6ZuRjCKDoMpPeXtFtaMc
0OP/4NlYFIDmfkUb3ouXdNSv0oMcbDQ66Vr2oGswCGCQ9M+j/M4Q+fOpArCJMQQhf2S2/UJIo4zS
wGkgOovqeywJdFsLcKnRnAV8b9GH8er+gxF/R/B+jggXQu5HMFOBE9R7uFBGVa3KAgosMXxh0vax
9vVHgT1/NwaM00E3xRtCNPK7eYEXqpsZW8+QR6jcIdikg/PwH784/9ch3k2HsAjLZY4Qm1bC8RVh
bZYga8X5YsMHMOoT0zz+83DvXEB/vjbQHzHP0TfFtL8qFX9lDvq4yfNpdGP3wDbLlDEvMd3WIjR4
SnO4TVh/s6ywH08+Uva/g0N/DoyeIqDQgLOrlO4dHMq8dpGqWOI+y7cB1Npr89xlU9odmmSCiubl
g+e80sp+Q9dCwHW/DPeOutNFsxpb5B5ebUdxQ93Q4VwmYyaPxSEqP9D2/u2zBYDPXVwKoRB8v39Q
9HQaA+ncsm325HR12THIQGziq7POhy7kv7MG/3iRUGJynHkAy0EE+/0LOg5S6RiwK3lyE7TUnW21
QbPzAIwrDuCYtPnILuAdLeHPAdkVE+VX/7/3JLeQ23YeVwwI4c+GbPwrpRy+HTHpNks63Hwc5fTO
n++vI75bFAVoigJ4TewcASjZrEB8YCpTGDfiC9YoohEItDyUm49erf+3r/aXJ303R6kQBNKm67g2
FfqBJjwCA1Rkt/tCJqdnhI8dFUiE011DPoEP9PAxsfedNcxfH/3dvM3HHB1r/AlXL6E1HW836wPf
ouuXeTso+VA67108+3j33/jOf7OHU/SO//93frc1AFZ0xvzPoWky3dshBhqZ4PZVJ+WBZfjeWK+x
DSBd+NCR4/rj79frr4Nf/7hfDhCP/zk4KgToJgHmFOpE4ctRHsbY3QMk4PfgZYkUQHH2wVbx0Vd/
RzzhNhjUdbaJIoEA6OCer06QeNW4MG6WffMhFf5vt4tfnvV9akWpvW5ssKCu24U6Xvnv7h641f9i
u/j3V32vaQgmNElHfNU/ny5CrpZOMJ0BKW5CbBcfEf3/fvFyn0OnEYJe8d5rNhJdOUzX/QkE33RO
owgaA5Fdn9BLaJn5n8jhv+U49ref8Zdx/d9nUF+0jcDVOx4OmLMJqqpqE6b57urc60KJk334oNcf
fDdlGbgA8OIKkZbwl8DuVbCZ6/q6VOlB4bXOmKjXh1zPH29Nf7cJ/zbYu/Ux+DJyhua3z6j+mKTR
dt7+zyYpLlcMYA2Fuye4KL+/Tul1dHVnpMLCLXy6XCfNH5O0Ozj7/5AJD4cY7vnwXGQebD2vt9R3
S1D5xu1D6cQjzhezKTYSpM8Tew3xNuHYvVvN5p/X/PWP//en+2M8WC5CJIV7HceF6PeHG8JpnQ0S
Al20mRx5I0HS7f6zhMW/jBFc9XG/7Gjap70JK4zhLd1D5aCmy+Gg/fgfPwjUSrBg9Yjv4wW+mxa8
QIP2GnWIlKlkLVAxIqXGAUb5z6P8VAa8e1+IgXVh/vszE+R9DphipaxWitTe0zU7Djbu6gjtvoP2
HwTOdQI0sU7YPbkDaobE0eW5vylTjQgWnJBoCu9CHYM2DRjCSwLyQX3z+8Hx8zXzn34YkIaBvfX+
U7IhNICuAYuATsFXdSvQgYr9tpexayo36Uv69M8v4/ei4I8BA/C/mIvYUyQIvNtnatev6EBDtFiP
jitO2lk+MPH9aIDrRvfLxOHgogJNRpNFoT8zBLWNI/uhx8T1HvHui/Jfn+LdFStXCI6eZQgzygkO
dC/N6Y87xrjjJ/oAiVR9OzyYxw/3zL9ZeL8N+25X4Q5oPXMfxuqpfYLpZlzB37TdAivHzS74Ye/M
f9m//R8zEuYw2FL+gRo5lOY7GMH/drr5+Q/+dLoJ/gUpIOiMEVTArocqAuvqv5xu2L8I5+Aq+Chp
8IH+JEd6/r94wLBBo5MNDQi7KrL+NLkJ/uVh74lgSRnirIBUg/0n3Mjf5z/sxUNQgHlA4UiLnfmn
B8+v8x+NIJIXgzmzHLtydHSq4IPt7Pe5/9cB3i0wwVraOwF81xhc7KYZhPgjN86u9T4SsZGfrkC/
rLO/jvVuna2KFqDr8AxmPi18k9dxj+YYCgspynMhw1JsvNH1N1239g9heCUil+CMaduQRzAPnRiI
KJrFvHBAJPCG1ISdAV4+LTeqIijCWM2OivcAhYzvql0kx+ixgMXHjq4avjhhvn7ieeff6A480pJX
SC8FxXTrlXrcibrxzyA5NXO2CPSDCcjw6UwMzLAsgBT4XQBoBkKbQ/bfOTsaIsY8FLqiu4qtxQkk
C/sgWrQew6XhWSsXNwRpRTVPPne6i08V9A4Dq0K4SURzvtf9Un8bVcN+uBLNSXAu/N7feKQmKxpT
A9mtla0L9P1d91SBY3WwBVtiN5jkEx00+RzMAgaZA3C/AIDFW16EOHYEcec2o2HBpkxKPoLlANVL
5eb5J821zDrGYVXhylHcN7JZh2SBjglOl3i0Y+vDt6CrquIJZvrjpZs1yyK6OiKpAet8Jb1TnWHe
UTVABWZ2scjg/WxkiCiRIeenngzB2zBjEcUFyK9ogtZ0O65yvfiI6M0qZcBkqftmG1G3e/EYTCHJ
GAUHbzHrYRKFOOZNACimFgvoWaUK50MLAPMY1rV8KmYGGoPnr+6+IAv/Di2Lt13hGYVPwdvM+iWU
NMiqePM6p7+fAnBewS5y7AY97e4NEjGAZsh7uLhdHd77Le6/TMsl80XVdPFqjHwtRBSdFutFJwYt
zRfw9hT+FiQA8TgyEO00lFSALJFBj1XSw0OEsrTi2iS8tU7SEQWzCSABz7Jo2RlEXfdkHAHvuMkU
oPwAHUUvodxKOX+daeXcLLUPQUPJ4GaC/eiC+dycKwGxYSu6eddbM72qtqcHEDPygzf5+FCLKI/L
0gyp6ClP9Uh51ti22k6cTd/07HWbEvHFFw5d9WYV+rtmXvkpr5w6U+Mw3hSkE9sgzPnGAkbNgCt/
nhyQ2KbqKGYzbcaOk2QGDvltNOAG2nrUG9Jd0bIyQgxj3udHm8NzRHiKH2xNgeL4YsHkmMfAQzZp
M8jvYV+uNwMs/YtY2XE9lsEIVkpTOsdOgfTY5NO8H2cwFAH/+/6WD2CH+oXqNi0V5kETh6mt5DX6
4DYn4Yl6nYL5BXAMNMZBIyqTgYzL3i/m6aKHnP1wQPC6M6OwB+MXzVPBpxmOKnN3s3g1Ij1ypH6q
VZCL6/Ny7xgnyIaKujfgMFRv5WixAU3tiC6Grtoi7sDpSuHNgBlBRt3dDHSCzfnQ6XAjNBitsWo9
smcS4CzAigkkqyLI69hnBm/F9Y3eI8gAnMS+KO4avqKnOEye3oACBtxBF3ZOA+1EMotaj9+yluXY
hEZSwLNDt1kAtdn3vg+jNTbUQxPL5OoaU1B5t40OkcMU8Zm6mePM4dFD+vWAJTvlWd/L/nlwFT1Q
Z10epGeWpBuc9sauHhXXN0CBaeZO/7KUCwjwoDCdsXf0j/NSoaUT2PUFt6olBR2xOoAiuR77eg1T
p+UGNF6/zw+kYxKdjqi56ZlA9w6hdNuZ4wnqUMptWLv9sQN2vwFUAt8X1ZHnEYdmrOtugasM8FV3
4pBEwl18I6NxvOFUAJFqBjTntDfua73ILVlD9mUEsTQNygVOWDx3NwsYNnfUibqtwbKIC2oRzSxt
+0k11B7boHZOCttSLHoZbIbr3onbblHsR2n9c0F0sYuaxk3WnnV31O8I7t9juJ6H2h3PxgwR2BVS
bSJfTV+caGVgJBbRHTdVXsasaOk9piJ/tGLt07CZ9GFFStW5GJ0rNr5gs0p8LiD+RG5ofmrbNboB
+xTYDqqFoxjZYvFM43i/eKu/G+XgZgYEggN4VcOm7wfEh8+oX9JmaJa32akNIqBC6W+qERmhW49V
LABCW4+woHItYmynKGOjFC91KZE1kitH3ZVDMaQuSE3Hce26/eqaNaOtKvs4anV5qqVT3UNLYAC3
qcqJm2DVIi66aOkzauFDAlbHBG4R3vR4HzFnKuEeYa+qSuKL/VyH4rWBJw4iShdd1XExRMtnJyCg
QoeRt4UZZ3AlKmCdEs+4ETjz7nyqrHQOpRsggzm0qI20u05nS1zo5ngRyS4LWct/+GANN1AXqvGL
nJo1C4DTvbkAul9JLmGGNXH76rfYPikYyx58deCMs8L4cN+oPDjqiow3IgrskQ8RmBqgM5m3VXlg
0hQttzBPkGI5VUUTfiEdICxgmiOYB0AKl0fc0mpYFQ3mwfGEQR8mJAewaUDyHAShSZAv3oN1Vn8P
YlJ/sm0hj6Bs530yKU+f/DGodFJRaCeKRcDYeyrqm3KKunsUW+qMzX5+FDJA4VyEU38QbV+DkQBi
ylepCdvDEGzS6VK39j4PYZByI2ph7rqGtrdyDPPHOpIRNKIQfB48Wgd9wgJYkFHelJ87wqWMwfVW
24Dim/lVMQmg9SbYjpCInXzgfzHKiC6dcOX5Dpuq5cFzdHBpdRWReFin/LiKYfgiHalOYMy1Nx4s
alObt97OxXGeWglT2p5D8g4rHODDFecbpGrpnRO24yUsYMEVNOWQYn+1KZ3DMfYt/A17WCBtJ+vh
s0gFt6dOuzUBLxcoUeaACQmWGCf3zYK6MVuXIcr3I9R8OFWxSyFmTdH1uMzecLe0NWouWXnmIltJ
9ssc9tuGBeG5cBYcV0M/ZgpEjyZuq5Yescvi/9Mp9wyr9WjTQ+mYtdDQJabAGVUgnhvBhMqpEtUF
4tAC0I/tDBWpdip+yevQTUhTdp99Aai8HntzgwjYIAXQWh+83hEbLVrIPrTgdxWO8a2ehIpFrsnW
gBd+hF6kETH+F/zjwQNtD2h76lR1RcGKNmyLTPD6qaKWHNbGs+PWN8wpsqod0B/o7AoI0EwThTsW
/quNcgufLZgugURBmwhcG6PfQFIP96Sf/S2MnsIHKdvgYCGYkoBjQWagYDTsDJhxd9YJnQtkEdUB
GpC2Tsuq41vw5OVXI0b09wx1dmqICrwOobZkHFrIieySSNb2aQRC6h4entjSXREdkIhVH6UcvZcK
RX7SrQLb98qiBXRPUiIdd2jmC26B6znihTibPPAT7rfRxi2Vn169nA/TlYo18Ug9FxA8Z0xPblKF
9Qpj/hW75uC5NyBqlSmnY3s3RQsiNVrHHAJNw+Pki/GRtK2/6V3Qw8Brdh/ccKHnqmnHl9HJ/x9h
57EjuZJs2195P0CAwqmmQTJ0RGo5ISozK6k13Sm+/q44b9K30bg9aaCBOpVZDIa72ba9l/V+0DXG
etXm1CTibebseLFloHTffMdcn17EkozM+/1O+4JfZ4Z2TJ25cQnPkh/2B0AyvSfPvWfZO9OX2HQq
j2wWYsVSRf4qpy321+TNHGMGtBnLh8NmZdfahopvfba0ugsL21iBatqJ8wn334lJSebZtFnSwftr
5kkTTENNYBfkSWjXvfYRU6Bse01qz7OWqse1ntJqY7WDtuuKxAtJDah7fW1qym5vOQu8yoFwJi30
3cY+u4NsyDG5loOLGXDbg76a5ZFCdL2kRYulTcd2jtM+ne4t/H3HOBtXDBtptbP8UR5Gp6Oqg/P2
x26yLmyG/IbNdjuwj1misjAlv/+zlnOGHJWNbbEd8AEeJHc7LrikvWjTsHzUvUqCXPXmpqx8g5Pe
V2dsvPb95GXgRVv8Rn8ITGhhUmrYLbRlePCTSoCpa9Ld2pLuNwvdDvMxHekY3LYMphwNrC7lEMmh
qyKb3M3ewZn7V8LLu2qDw3YX7FPg23uZfHd6l7ehN7CcmUFH3AXkreaIQLJnbUy8YAdjkuYdkbQH
v8zzMsS7nW0ds6mOmgN9sS2NNahU963TVGAkvkO5JrJXOc4uZVcP21LT8YWwvH5cdb375e3VJYa2
pGfKs4oeBsBgNTAquyp5Gl3KnFjmXmSofqDB09t84cbxKWc7045iv9UVHWe6fhiLl03b1pflCStw
JiNc5+5LDZ31h7wOB3ltNOpdz2pNbHSq0Tvmmgo/tDeO29JPjS2INxfP6YKvz5XYZvapGghqecUw
vjhxrJ+9bJ6fJVfTfeuAa6MQd96wHvKy0oyyTiCusmi1YndrGT0W1ESbjFOVrsljPDj+n95dBXhJ
x9p17ux++5pHwtJ169utn7QPbqLl15ou4FJVRUxs35PJuXfUFN62Ol3LxHYCmZG6TzzZ/SXQWd7y
aPS1bfFbkeEL/ASDpLMS+lsmVWN9y9IdTpY4dPQRZMxSjzDnFtAn2jKOb/1QGgcbCSxg0QTuVn8l
8tB2gS2TIhRFpn8AcYDL6DjoqLq4zpn1YbVTTnHhZhb3b59Nf21HyT1Wb0mQXtdrecTHFTMijfE5
cr9TBeqLsq5WadjvnckqnQ1GO/k90hs+mND3cJz31WHI9CXhNmmcMOagfp/KGOuuUM236mV2KVDs
t/Cqp7O/KP2xs6ya5R8tCAhz0v1LQUdNNam3p9tiqEt7O16CsbRtlF5wC3cDYZsDkv8I0bvuXB6O
metB38v5afCJRIRDpS/fU6cxQlXCv8fVpNJNudg59Lui8fcCH+mA87iYerqAmPZ/jNfr2A0avdeS
+wdLy3W+j57/2LAWK8x8bMATRrojls+Gj7TLvrXGsl9BLMY7c1INlrqJv2KuenNn2mMb8QGx7MdY
2KFSZ1UIgVAcyIR3cEAn+8M1Gxtrc4XpvO9bdh1JqZo5kKVUeL06hzckdd19z137ldRWx+BpaJev
Ormdw2KlaMLUNgqWo5htiUFx9TScB1MxvlWNPRc7HUajxLLcYizM51XhDSbA4u1nLWt7jFVpbdyX
VZP9rWt65X4tU++P29nDJvHEb1KW9HdzctGUKLeSkNqGtWEj8ovIj33pftcF1szY5WU0sL6Fdpf9
mRz9fbJhJiixX7X1c25MvlFWNI7dXbJOv5oef+B132n2uOuM+kxt8kze8DJi2O69mZZ0icuNMJPH
KTZ2vSSx5IudXVNeSbt66/F3BWW1TnuCrlgfXD1sipiyOOOE0dT6Ixy1skVqTUM5lDRwhvvHntM+
dB11cWZ5bGPnuayS/BLLvt30uYtHivwm5tM0PWds8aVNZSq+DMZGTBMtRAxiwqLlPNW23/KG6X9L
K892Q1u+GZLIHIbsNCqWtN8WJbmJdXVmMq39Z63xr16lmQW+t/5mgu5GqDrsC6ak1roeSHBxuMWM
oGGstIV+56bNC2CCcEr8wBTxVhn1Uc7dvkrVzm7nQ8lk3B27KJUcyI7/mFCBxgV6jlRWkMkZY6aY
r3Kcz63rF+FoloCyndm/kk49xnJE06C9eR6lk22rqftUwp6/VJuyhrRtk1CfmytnPzfwoPqncaGY
lNLx/iwaVkTXm+H11x5JBQ291EQfJGZoU28aXY24tAqig3ONdOJagD3LIiiU92LMLh11V5onNwFZ
4yOmBUZ8c6ITcwmJSeYbx60LRhC5Ftl6KUJIBt0po5fZdpOvRY7nPhWKC3PMWkqBcSbmUWfrMxsI
L0ulVETqbKB0nzGsWmt6zLMF4qHXN0dcoeuVT/fXLIv+SDU1bcdMr3cytrB3+J7YohfAafbbZ+G4
+Oh7IgpcqfgRe4JJbv80SO2rSTt10EUnQ3Ub9VRFhVW8qp5RsWZchJQrsiNgqHvmj0EY1aB022SJ
MA+dz6qZzoNjystVHThVrVA3JBkpQYJr1vPv0R1xIevWu5Wx9qjyP5ulOmk9g6te77xNtTh9REyr
pxTK26CL9XeGc3RuPX7i0VyeKPm7rd+t0EsbyKFL7tXhmnqsJR24TJDY/K2V4q4ts3cqCT0Yzc6O
JoKFEYPRYucVDTijegYr00sJOJeIwlDOBq2d9WD0LZ1LmnwQFMGPOlphU09QSSq/p1eDbouNgqXA
tvJ2pbP0r6ahyxNVExP/ynVOMytu9/ms3dPRlYGS1RhlnvNZOLDV2CwlL1qajodyqggQJjPQkW79
KMyRRJB7udlLM+rNLdDbl5hozka7zdcaiMFTV9+7Q4yS4z8utlXjW1UPMdRfTcQvqRz3aU2vVVvZ
tqxu64rH5UWN5qOq0neR94fMn39m2d5yj83bogv07mUuNlme/04NF6dkGR7/7TqpPx7ZPZil4m5u
8qMa5bdVN5EqtN1g7ikryc6T8ndHTGWxPFdq3K06ftZmvPTxrEjqJ4+wfj7cBBy1i1N7MPZ2XryW
ubat03y7aG2xp40mzoeTsUWrItYFVql67JdsbxrzJR9ZRxBfcQVCee7ziJrwrszXICna/eLjphai
RCy7DR9Z9wa4qH5bFurgrFHn1IPO1H65KX5/ZSQ7mYpT3417LoJday7omu54i/yyjM12d0aVFQgJ
bWU8OnI8zrF9sMqFBhLgj+aQuMzj6TRm8rhCYhA0psrNZ3DN6lXYA9Vg5atdbEMvHp2Ruy2vHzIi
mEtr7GvvZ03dkwFSYEMKqgh0qX1SR16wC5bRimmZ42h8TVY8jzbqFZmSMdnh1n6N6+QtjrXnJKd0
SegOoTizJ14zOWxlb/wWA7fJYl8bkl9a4SPI62vUmdlXsfiRxzHXaZYW1V77Y3h9iBv3RS/kX1YK
fLat8vn+alevWHnI8mkefeza43nN0o8GMzFZBmurWdlu9kk5Db2OAuHdiNh52IgpLOmg1yonP64R
u4dI/eYDnts0TXzxfRVJbUbjN0LTKv+UyJkDgoOnFVQSsru79S1j4f0Bjrx1M5edWyqGNG38WboW
4/n4PljmDn/SizHy4aqkwSftUWMbDZDnQcKwu6UvmrzVieoRjjcqPzBayrketV6NpErm4csYndeY
zeQbJxb3g+A/wLDrbBvLutpjfS8Fdz2BNGV9CMiKllM+mYSvK04iy0vCURibQgNDmnKeELNM3KOE
9wEZDLaUGSd3oiluB0D+V82xOBoyJY2/3MVmjPGFx7ITbsYTca5jj6VusvZTL3Ykvo7jbaSht9Hs
d1fbrE/rnB1bkWyMXN1ukad6ssNbNsJz1UOFsJCC2OJrk5+N1X2ezfQyrdlDRis9ZbhDWvODWCMT
rCrQWqJnULCXbQqHyqNw6OPs1ABmKHTUDbcKZ2z4nsr2uN02JtKQ/HHW65Q8ZOWvmOBXxe2ugn7U
kNao+eN9XwBJdPWXdppcfO3AvYspDV0tD+KiRGswFLGhUd/qxRwkVXNXjN5ZEsd3mWjkNPWntron
x7b3lzhc3EMNi8owGCiJJwzu26Z6nuOZEu49WwDc6zvX7S9ey1iFnpRzoOivhjMfCB4C+vLCvpX4
ZOV+dK/11Dw3DVQf5vSi1wJjRl42X2a7CievfEYzoj8bdhYXZoxLueBuo5gPcst8cBzxvZTYkxh7
9ctuyedAAOkaDfMxhzxCFGEvjTRAhmfgMl7H2iHoNkQJV8vamacZ+YKjkjU2mgqkln0PJM8RQaK+
8KgST3ksg4bzMhFd1OsEL4i4zYSv1vQ+60rCNm7kF7ze3nKnufaOq/hBv72YnvHeJf6hGfoTaJpX
aYhtleeBPvBOePO+klRo9JT4QKZHy+qfnCKN0hSfh78+eJBe/LwJWFV71oolpnUUkWfYclMYCZz0
NYCkcBwSyV8zbBeK8w391KHSSUpSwocupkqNwsVF1QN0wE9dgemron9bKz8c/Jg+pXsrlvJzTuw3
cnfwz4uTZqo7F3kzrYQVtG57ml0+jFkHegHdKXtKl11f7cc5I4tCGZLe6yaIgj+S7UOJ+JDELsRb
iRBiyHUzy8c8uSQVezcYQHRJw6fKodA2fwqeYTJqB3PsrjLp76d4OxvZoQNe0DX+M5GSLzv130Ya
600XNztoJ+Rq6uElmYwnaXlXoCovi3mzc7SR0Un8yAXbPDQBT6U4x6Px3FC5s47gTIENjT1/c7li
SCCQJzVIeSztg8naAa5d2AbOQ7JyUNjkluZyT77+Mprg9tdfJadT2ncPeUK6nDATwxMOO+cUWws6
l1edS7gmXLX1g7LL+7ZeAz03EFQ4oSvjunr+4VYpdAtjhAKGxLRSStrZq1oM/rUM/Ua4Nx3NjV/3
0dAZ2xrVnH8kA9DS2yeGR8x6OC7uBFQu6w6CmD6XD8WMrE8EExFGi+1imdtJd9/0YfiajO7SDpWz
cfv+adU5ittZBjYsh2gGkbHRmI0McxqJdGB6ZW0bCuik0rfdsB76ZnmuDHLmzpu/HtYa+aofN0Vr
BIXzY9dtaHkyNNyGazQJVv7/bNPdVch2mXwzcS9lRR6o9qpI2VvDz1QDnyuSN2KF19T172P+oNfz
PyVTqiV7wUkRyvhzrNPnYpy3s1fvEyu/L8B/AMT50saYfj3eJl3MXIc3KZ8YGHjjElVa/JG16Xn1
l5NYmyvT5p2c9TCbclZH5LtB9191U4arBUZ0uOdLty+ERsNOIkU6j53Hs1jzc51kkYR+cw/eG+nP
Su+Jit41a0/Sexy+rWlgtcnAfDobtJQzb/BCivZnOphIT7P7XNc7jprma0lalMSEEosJBZsqbO0u
HeOf0TWeJ02GFcc7vS/sRc95zW3kzokfl2b5g1EZJ3swD6uL0FAR1GemLfXylTz7t0XSTprAKFp0
O80+NhUcSBYKJ6RNyTx+x033kOguwjplxQSAyevTH4aLbsivjQmvy4CoOPl2cJw/cplhMOTe1UdT
3olbrmQpV2Obz8aLVlRk3ZrM+XBMA1+DY1eHvM6ziA8qO1ixTb8+wkn87rq+CnPTueKd260iyzd2
uTpPMeU45ZqgaV2/hrhgCS5i2mZujQggj78p6ZJjL78abCEJq5p0U8bXnhz7d9eO/KuXrd3GJK5Y
vKBT7WS8HkYWGxs4n5/K9x9Tz3zVp/ElXdkoT1zPsPpHz43DfPAes7lj0CUqJ+j95CvLxZvCYG6z
qmGex/e4/lY2FD6/uEuQf7pKnUY17zzDgemj1Nusv/oOJ4+lHeds/R08jp943bO74gTu4BRzBxFL
p3VJKARpIKjNQfyiKkkrQGWMGIseKDzoqv01Jw3ph7mKg7HVD7OOOK+lNvOVIUxx6tmD5IPS4MV0
5r7P5+Oam1d0Qd+RGwrA0JrmMDMZ/WhbBFdaXC2wrScfqHBDEzTl4/4fuX8mLMjtjjK917m+STxt
/CY5jpXL1toKwpmOai5OJi+qG2u8LsS75uIO3OXGH4Zr5hVhDyqs0vLIdqqNXIAR9seabSQt4wcx
tWg2z/XIlpLEOevzVzPLzVzylQYsko35JqYoqpfvan6HfbT1rR2iCFOLb8WYyGzHUDr2ocZn0RuP
0LWCipjzBhUsnN2/Qzx+l/lLLc5tzhns2hHLdRlF3rvOz6T/Mdt7or6bmjdTVS83qqSRhINsg7k7
tsmpclESpyVwfBBnajuiPXX6aaBTY5VKkCbq1bmhQBTy8zzvcMAgj3+V6VvDUxL6eZyyvS7Mnc9K
lJLtMUbzJRTx9ORNYYHRqbanGT+Q9dSSAoTemfvGnZqZlC0tD3Lbt2fVjLvJxpVZvFQNYsoAAiMJ
G5uSMGrYqqP1QwSiIzLS5TB45sbtzFANzNXUBG6OC6MhcWFLHZ/Sx2rjqBAvou32DmdGn7ms2WHS
jNun1qtNCwwltvv9TX5KqcAB1gVM43ncn07ymBqXioUz5H5Wj0AqA9qlN4Oy1B4EK2NWkvZJGeRy
J9sca0FvcnMMUT0+TBTSFAJB1bp3OveVrqqAcN4mJ11e4k1wYmeve7S17WHRCYlY3ArOtoYfO9af
t3nv1FFq1M9jnIUMAMDubqr4rCd7Lz+66/NQvuhrGIsLPIm9q1/N8jVrqVF8vtlpUEvFQRq5gvvs
VPcX5W8b7doA3emBti0VL9bd2N2PHrp+KCCUZKzz2ZHM3GDUxaLEh19999oVPJ3fZtfMaYJ5hYOr
t6EhvTCf67DuX+L1xbbevPWsx1/pkJ5xPOBjERsIKWGts48wv/Wz7376hzoyHJv41Dsva5yGbXdJ
SXbDl6OIsU+tdtFmi1Lgr+uy1yrRg4rBDMjkbdpeVPxrC3wGUxFx2AUuUVvdTjddd4FoG812G6js
QYKVoZvZeCK/LIk4DgQ+rNshst4TQGXQc9eJH6Q93FRtUMV3vmSTh9xaVhWxnDmUBUiOIT/6PGHX
AlXrJJtqjTfihkAp9o0igeVJsnOEdxL8Bd1yZbtZFRQmkPxxPjgeJpDMQuN+9lHZZmEdRyaEqfZp
VKACyuLeTvrAi5/hTAR2mgam9ZOleuQM78NwUdPHYvbUBuWhjo84tVIO+uEtAQNUr3SHfhZ1dMBj
moWt0vmSFlFmrUdsOTc64a3w2WBpYoKgR2tWbIts3MeVuekc78Hu+XhtN0JcQNp9wAsSwH6iHvzt
1uE88QXggN4zIgjXej6tmtxghAssrd3AgI5S0EWiT09isR57EBwSF6BT16HUQD1DKpk0oE6yudLU
hJ6WHqAjHRy3/ZzEY+FxW1XfftIyl2cXQ8lbU2jjA8DFr0ab7wqrhIMGHUHpwCCzapu76rWcXGbH
zmuZxvqGkTKqv3Gta148chH1JrPrPXZx5mlVgBQZdPg5t0PGnIAxN+pBES7CfjQoZmq7Pxd9nweF
jV0mFzudioy9R0Ftmn90x6Zj1Ok76LOZZ1UdZ+26RhjmWq+NQQeWd6Mx3i2Cv6m3B8zFvY7zQxyB
UV46jxa4q9W3m7fPFhJ96yYHlCoMiXq7X6khOGY2wI4KJPQ1cMr87JrGZdKzy5gkD35b4orLxRxl
Q/WO++tFLXjKZ/trZltdrey9uYI+UNNeo/2UcRVBztiKW+dgoMmZFDV1nQUxTMsNW3ChPDZnbqpD
Igkto7AoI63uHaNld1JNm+j2LDDTEv+dpLIdkBQf76XquCNk+ltrdXNpZ6aWRhIfprV61egsg8nz
rvkEGlgs8bLpp9UItBmATN8lz27V7doyHTkd0EhMw43iPmt2edm/VjK73ojDG/ZUVIGqjCOsHwos
C18JcqgLtCV+yGP89GXfRXNWvUMVQUqSaBweM8hVGA+TIZjRYYXc5EkZmQtnQj4wF7cd0W17UZfH
gZZvs8juiHVTRpbf3OsJrj+gIzvfjX80Hbp6bUgzMOFr7m0dqAHJcuwwvrIOCcol04/KfTb8vDwU
0/BlyzUOyFP/Zv0CzM0DtCAm+w3q82O+xNeyT+9Z/fuR68NNyfLhh7qsnxo6tY3N8bH1+Up2eC++
qlZTj3XF3rDuSI/wYyxcmBVzGgBMCoiAtZQEB5LmlaBld8wcGwQcc9qaQ6sxIiaqH47K9zYa3ejg
7CnwN9a7Adn5I4dY9NKZcYE+C4z7bNUWsybday9VN1KIOpz6jz7elquCcAcfpoD9Z+EREEh47aC2
KJ9fcsmbnVX0H3mnQXaf6vvKxFQxTYRmbftzTodHpjsnC/h3BN7mwKqafTXgtpubtd14zrRlZvpc
NjMCKk1eLLNd6bXPElxhONrFVtXmSSu6vV0mx7pNwGgrcWrAkad5xZ1eXhJ7OluVufVjFt6VOtvr
EO+HApG2uY3cjUA20+eYANkAxbXXfSc0gFsEdeV90evdJ1J9WZZzPzJvUpXGPLM9GrjXZDPg8JGQ
izJ33lN9RVM6P7uCwZFtYbJlqbgNyq6Xh7X0mb4A72vhsLYKFRBX5EYvFnujD1VYL0iKeflpm1Y0
CCMYqqLgddAYgLs309cnc/JjSffkLnUclGYSwUQKPT7UTnS/biuvOAvuHTe+olgxRrFIGCnrLl1E
xPTyuxP6vhbx1+ClT3XnnNzCYvNZ/Zgs/sGw9DvIbGCW6GSMNUcpto6z5wSjl1u0xk3USO8qUrlD
HdvmyFn6/DEh8zo4GBYvverZbQZo/hmajq/GCsqq2ng+BZrDH02LB9BR7Am0oQyFNdtW+958rBoS
zL0XwWn5acf6juIiGlN3Dxn+cqPr8dWPrDr/7dOZvWTW51K7J2Xad6k2fLDtw9iNix7GmdDurcwj
Ip+b3GDuuZtSyQBCvjeqeQL0BwbK+pP4YCA047Y/wJnaE2qY58IG7ZMZg+yweAwNBYH+crJdPcgW
Hd2jrtM0DRvD8fc6RNktpku57ReYS2d/cLBzuXr9MlJ+RXOMxW0Xl9L/xZNjpKFgPAXUHRLf/W3l
O7VC62q7pEip3bgQKJvTSdT7sZ2gPwLZwpmwmA50K8/OWX8l/OWAecN46VkWgwTOBtodKFqeXKnK
lzLGsqoDxmO/s0n/NPaSHS4Agc9+2TlY2RgMR2ppfTgndg3FpTYW46pJBkExVg2mSW3hn+NBGdUm
t5K13DS1kdx3he9ugSENAKOqnJZ/GO90RpBmhP0i/UtvXVxpX+rfziTGvMFMZdxROrlcoCO7wnUf
L9Y0JtohaRs3EHULrX8UgmV7zBxca2B0Vsv85KWF9bV61XL0R+G+34zDcEnnbL6Ojs1euTb3ICuP
fJ4Y8yRyJ8SKoGbE9YTevRx0nWLHkRYlgYQ1ogrq10HA4Nq4QgD7YjnRm59BOtNu2+7EWFvHJFuZ
dXu9csICP+HRnhkALx041tuA7MlSYt5NUwKwC5J1ozZJx7AU+2AX5rU3fzkYvO/d1c2OS1e0baDj
BPzTdNSyWZMUlHIpDi14SFCkYjXETER6E3HeZcnjpZQWtJ7JnFEFnfinAk59z0ZfB1dN1dRi58Gc
jjc2xCJgWLmqqLk0WzWP7dqrZxg71qlv6r7fJ/6CFdSf2r3hKnUu8CRFxWCWj7p1qBfak5gxGiyz
/IXdVEyHxLocy1mi5WsDuK9eoZM2NvSQTPjJg96b/ake62VX6b6+ZbY1deHkKP/HtTCzOR2WPa22
k2jl93gz1IzSVOkTX2POTewHC6asuvsrYnM5gYps9/HS9oj5bundWxaFQ1+OIucKHeaLk7k2HjkW
vcOlHB5jq6mfSz7DcKpS7a7A0n8aUdfOTX0zurhusq+8MduxJJQOOcH1BXR6fUqN3A4F9rtj047L
Vu8GK95QhWq7ZYIACedSfHuTxB62+uqumYbqTfBVAL1qZ+uxG4hby8Z8GLvOo7Ko3FNfG2pbTMmQ
RYk1pQSkS3fKgrnNbeyunki3NqtgIdFl1hwUzepCfQYplpe6+ltlk/W1AINTQeNUrEawRb1EncEu
ME3XQ4B0t3Xssfk5wnadkNFs7EnlbR4LPuYop3ndeXCsX3XIe2x5nE167ak5driDH1tcPJjoeKE3
Kbam57GGL5VbmnPyh8J9ZRp6AWVdImMLsUlTfTlPne1se4gDF8Ec9pHHKpDuNNQc0ThDmJeZFxS+
zr5aaTp/cfm1ByGZ6K5gOE9Dqlj7yAaGvYI5/aoBSH1saaOhgdi6+BDWgD9EFuKprcy30cQyvHFq
e7y3/LmP2nyELGko82CzgDTHM5GUj4xwmILUU4KK7TK/zaBu/nCPTZHbElNCRS1QLXDtxdg6MrKq
tOGavxOjYeAhXopIynl18ba3Cku+r7PcDyTlb8MRG9XSQC7B3XPOZe0aIM0a98GqsP3M9qC+0l6Z
ezIS+l/Z1eOzTNF1PavLgzyX3WOqM+JS0+R/TovuP446ayli5n7I+I6efSTGoswIBirgVdyUwyMl
YfZj+ut6bGnJEjWEerVb/WJ9ZBzAHdfEzrJJ+glwNGIZ+zRilcYBoUYcgEwB9obWfGTlyqidtIn9
Npluuh/jxP+8cVio7K2YDTy4t++WKR3PtubUF81itpox/8KjP8qrMRpMBj3MNdtmZiKYIvPoSkkc
qbXjnvMm4S+Xc4VUhXiL9KrmBsxxldusR+nZciIMIgIBjrniY57i9jEbZ+3OSBNamgUxcDslTAh5
RLo81tmAUxF+0HOSePbv0LfNvivM5l7FXsJ6UF5+GLOLkRKaGmozMv/B4M2SOFzY51nx2vYsuGV8
4z74WT+/NsYYA3o0u+7AfhPtyZDlcpiU1UcOWCiEerVgORiqlUlH4dFTe1n3CdBKAHJ1qneE0YJ6
jqU1JfMgd83xp5DZrmxXviSd7r7GZZ29jXh7uSw7mhCRlG5kzE6UsAAmthU+sSXX4x9uLhlaOLae
C1Yc4Ijql6OZmu2eDzRh/quZj6Jb3AiKvh+4E5r6XLNKwKLsfmxAd27j4R9Yq59irTMxQm9qyMns
33K9etjmNG5vILnyg4tdmFornaJ/eL68j+vBIXpylxppF/5L+vD+/2dL/9+/7K7/39FPD6skoT7b
c9gsBA3I/ifh/i+xVmO0kTL1/jjL1TraycDa5LrsA7eA4/Z//yTrfyfz//lReC54I9lP6XjC+beU
aTYS8vBy53jbM57sC8JYAfdQeNuxKKIbnmVkNBz0XyJUAfdDeNaiaWsfiSgz197KwG/O3X55+6/p
1//4e0EKEIL1klCFblnmf3kEqoHz5Wa334sHvkkDmAEnQko7K9I+/tsPc/495cjz9izXwuZp264r
/h1KE5NuKVnByr04xU+dsPrvwuIbG4vXtMqqO6qSW7sC6gfcs9qrRS07ZKVjmWkoY67nRNDliFWX
An3PZ/1OPaiEAIKJ2BlPC6otxrU+Lzg3MoZI8yh+HNs6muuMDaId3xbVb2U97yHCpcxV9TuuOGdn
WfF7J9RhkD2+FOt1TLD3zJp4ZMNYF2H41jnsyr/VOn/TPJtvhTOKA6zAAt2WKNnKxmctqb/67sam
n7WjNZQ72deRPRGT1LSVONjw5jgTi1eN+IK7P/s0dXGYh6reDMxiNv7Ct9JLu/E+JSYZDfb4Tz39
qTP8+r/fwv/0/IXOxkkTQIQQxr992JXeV0k646A3PbnvVNc+8DuKUKpevLe4oP7LS2/+p5dLmDCP
PNaUCOffAUtxb1hc8+kpwwhzIjHFvm/TTnexo/CfrQTWcxTf/2HvPJYbR7ct/S49xwl4MyUIgF6U
KD9BSEoJ3ns8fX+s6rg3RalTnXfcJ07kpCoLhPnd3mt9yw67vgWtr7S3YhOCSSXsiPoOadtML6gy
60q6DnItuw3qqLoaaxafrI7VX4ao5R587AIeopq4aq6M6z8/rgvCxb+DVpU1GErcA1ivC1cuhR8U
zSK/H2mdU8wCzQGqCbgjasCoEgfGMCDTZIhz2kUNnFNjCUNRxUMAwTzoWvFDSNLc+fOP+u4dGpIh
QehSpa9gJ12eTEtJtA1isvhO18RptOMR2GKE4o2jfakW93++4KX3+TxoDYWQWwMXtKqaZ6zVbzOE
P4+l1lTaZlSi68YvXjUplH5wP38zD3+6xPk7+u0SmjbQPYa6ju1qrfZ7dpmLOld/uMgFBebft4mE
BZgeo15X/kEt/X4VWU8QYeub7IOKwTHZDneZ1y66permh+C2WqNJ2lQPf354F8nHXy96YbaeNM3v
a1DndYuDVeqSZ7qUz1lVrPM6hikdRCdziFcmTkiMG8Hdn6/+7XP97Y7P//y3O2ZbL0WxoG8Eg/C5
/GZK7+T6hxs8Txn/DW349/5MplhFkjQe6+USqsqiMNIABsV+DyM2aTon5XQgiQuJHuLf341JCpLI
SsV/V70gpMiV37NVMDZTcGv6v7TCyxAu/PkS3454liiM/uDgGGQXI37qpHgkzHIjX4dH9b5iObRs
xbNQ9ZJ8Hv1MTvtmNFuapSiw70DgSZePLx+UQOr8cCud9GfTO+8EBDvfwkJiVWmWAzGSOQE6APx/
utHPZK1/3tunC198l/iUpMa3QqzUi8S0/WvfU8/B4F7kgR++T2hpgfDnruFw/njX33wzli4bbLpE
0ZQwZH7+LFVOM4KkxGQV9DkZkVki7EYtmHcY1FQsOPWkvELJ9f+Kzni+YyYwmRg3MqxkprKLeSzF
6hRwKNxqVjEcBQtnVgBI8fXPH9DXx0quF/AbJhhThQF5MeKUsKkloTU2LE49MF1chl0xEirQFkKy
SvUGMg2+edRF05Bc//nSFwwvblDWYAdxTtB4tArF0M+PdRjbVpoUaSvXAxTFRp/XXVfNywmn54Oc
t/ITXoau5BBlIaer9UqzuyYv3XJg8zvkuXX64fd8mX3++T2mTAmfXbR6OV5D3gfbsnaLPIzDLGUw
jNrEpMKvW0r2kLl0geN+2b3OP7zoL++A63LyI8IM4BcMxIt3YHLkt3wiV0il9CnIke87dFmw18RA
XNXmpJfLqu6z1UDf44dXcJEo/u8rsCCOsprJivaF/FNgJPpnimqXEordpevPdsMc4tMefwzoXC4A
VewTt9zM71Ty/vY0c75vjSqwxSQp84V9fv+xkXWZyfsvMpACBc29FNPj3Z9fqnweJZ/me1n7Z9TS
NjbMM7Pz80VCrWgNeRS3FlhXXHqjwXyvkw+fWb5DT6pddalRkYMkcYyhJA87umyRMfjBsi+F0huK
kexBMTDsUmrk6zjRxi2muMKtQjZ8VSErd004ogAu8Xn/9EF++9sJ2mNql2SC9s7z0m/LoZTq9HQN
bTvVJLX2lhZfF2hzTokhp+CfVXLiZr2hV5JRYEJGY/cpTYhBaOYfHuI3H6gm6opEHVUX5S+TviyV
09R2ypZiHiTXACD0Uu4ElaCIRty2QUXFb6KFulKzTN/8+f0pXxYc3p+iU4hUpTMI7xKbJZSkkSiU
7RAt5ytc4o9zMzZ7q0rGhVapB9Xi6Eubi655o9MyYEtJshNl5cn8CLHkQSJWOMKGo+GVeoYzSImo
Lrfr0I/vLAUUBRSbnGzUHLdiHtLlUB98CrAxR30kH8pzAG16kan05kj4oXXuC9mCUwlCiznv6PbT
VDUqzM0UG90/3/k/h5vLLxcUENBhCeMyg/Tz28/SvBGiXtvi60V+bYaNE6pid80jMtzQ6H2PSlGG
gj/i99epsOzbphwQbhvyaqpn3enObUWkwWi9/No4SKEyr6ew++u98D8v6L9/5vnj+e0j1XJJjPTe
2CYVkHWVhrpAyFNlmT88Du08UP/0OC52U0NGrFOnKVtDIJggjQ4DLkuPVQ0t/8z51oo+FPzyWJrk
hymEHT+XGXqw+qWqunZRa8Szaj7+11F8QEHwSjnvVSZDQjDrmz6SMPTKzT2bz9sIKQtdEwTXIDXQ
H6p3/mT2v4w+0pcAsF+UQGlsTOt4IWWo+qa/ls8NYGsMD2Maep1sbS3+G3Regg+hxM+fzw96l7kW
/k/Cb/JHbGhHtBy7yOI8TxmKpGQCHqYSg58J0DKBzPEYFngvAOw0P5ynv24XeVlQmCkdoYFnW3ox
G8pFSGmJknIIRPxUxSms/YSskeVQBvUSAMmuqbVFaxHrIBXh5OhTPrqA6qstkRDykpy8WP/7ReDT
LzqP/98+n7kJ6yRWjK1OUa7GVJ+UwloXnv48lr75doDO8T+FA+h5pv98Ebmo5jGXrG2TwFVBG6Mh
a56sH2bJ7x6uwSQpsZZabMX/WYp+u5VACXopqcPduTQlkfprlewdqAq48iJZ0rb6ibX7zbT86Xry
57vK/H4WQsXitK8us2F8SEWEfrq8tGhc4Dz08Ff/kGKvfLMicXeizt4NUrNpXgzCjhK1SezgTrmi
fKw8ohvUcBBoDeWRUYVKnbuZVzqwIJ1eZ6Wt7HSLGkvryV9d6I+IONAW7EI3sUdgdfKy3Zeeaf/5
XX/ZrHMOgsNhQAOCu8n28vNTKc0hUURd2o0yfiV8pzN0Lag01s5SuxTrRGOu4i4wfngyX78wVkYD
EqZ8bjZSfvh81RyxQEQE2w4tz8JMt4nhDMpfnyflz9e4mGnbvE/VQVF2VD7MFcLnmJlrqle53Aur
Pz/Db+/GtKBhnndnX44e8txWsTzzDMmH2IHxHzbiGPr3jFHhr98W98THdGbd8vAuEfRRK45RkCQ7
SeZCKVruLlthSXcAKW8lQVz//X0pfLnwSumhf/18a92ngZ3sgEF68qgg29HXLflg/4Or6BBtuR2R
UOKLbyGIqyinx7RDo9/TV2oN5HxZhz0ulL0/X0n6Oh51kVuhUskRzlAvH19WW4I0lPIuVQkzw2qq
GddEL2ibClHQVjDa4Sji0iFQsRYBetLWJGYUryvC/R++mK/FKj5OqIVUBYBfn4/JFwMAcljen5E+
vdlskb4qy1Jp26vQ0goXOwey3szST3podpt2aAqIZCLpOhn9xnHosS6oDRmpBEAtO3G2qG2X/4O1
j6RTBZYrHRoWv8vXojQh6ohx3OEX9sild/BJeZDavPFAQN2y+OmBnNm0n/crXI7izxnzyIR5Wbuu
6IkzT7ExbVplZShV+iQQ8/iMeUNCHo2S40Vow3SvqfF4mPuhvEsboqF++BS/2UTqokEl2wA/zJ+X
Z0tsBKo/BKzrTnX/DM0F6UNjn8+0tRMcbT8lib7m7v0fhvU3EwjNI54yH4Tx9VypzFpg0pzbkwjK
cD5HYOnroNJ/uMp3dyepnI7Uc7iEJF72Z8wYMY7WS0xRPto4QRKz50ZWgr2FQAG4fFoKuzCTx/Vo
qiiqWbF3up6Ya/y089Go1eCVkohqTwU98qFE29ZXxIkv2gbBwg8v4rsHwpfAC4fPTMTBxfDQzVFu
Ei3YgyZ5owNcw1v0SwfZi/XDMznTRS+/O57Jf1/pYleQq42ZI9zamUE4o9hTcwSccr4o2SkjnZeA
82W17/pRf9WTOUngLBFfQ3f0036vgOyxCZA+kcqLiysee5vWx+DKRkeSaCm/NgkW9E4NCy8F0bfM
rfaYV52nABlbEBPqppG1yUflAV8owICSQT7S65dg/QUqf+hN+kqe6kbLh9cwbI7o+lZFjBNGMaVb
viOIaDNekLBIF4bUrfKwP9KjvK1C4VDm2bgAF8YkZ/kU+7BoLc7BTDJSRgd8DD4PuEh4PAyyEseN
Merje8cRwZlU6ZU2XeklZ4d6GHS/xnGYnc7AFFlIw1oNSWA0ZDlw/TLYZ0Z9o5oxfLPMFWsBxghH
Dofm3E+nmR9ekvJ5tiTSRZ1JV92pYGDuUb7ytMFk3upAkn7YmJzrohfTECdIljq6InBg9YsPL6/C
opvLcB9pgGSCIr8px+Dxz6uQ+d0lJJmFVT9Xcy6P6Lkp6hZ9un0nWQLpChM+jnkQQreQouSaah0W
xLHX2peuFPC4/XDt847z8v4okWicZUSwuV823WS1JkMa7anOrDWjRRIZb4bSsDt6+XryBukScono
WujqLKFx/bpzoqRexBhpUK4u8BEvemOytWHPrtAdDOIp62e29wt5HFameDNZgC1TEFQtAncVOJcC
7muCCdJgXWeEFVKDRVk44SVKMD/MAoG53aNvhG+Berb6TNo+84td3yPCKLP7IJxkbJXDjVAWeyUl
WzTWd6kQV9QoUFXPtjEZ+/BsR2t6G2HUDTObR/4VB0zTDuLrHrBBtMsMVJIYqYkczbAZkRM7ZPzr
EhWJiVRLoK6CCJkQGLx4PZCsOh8HVXWt/H3ouk0A6iXpx4VOG7qaB0RMGoO6Ut6lJL6yChir+bwT
AjPgdoa/i246FxypaJiGpvO58P/LokYZwYEEQYipItmJcuHRZnb8FNuU0v3wZZwPjl8+DDKpmHJB
4/Nd8s9/O40pZzvcaMTgwM5ogkCOTgH0HieetNIJorR8/uFD/OZyrLAqy9F5P3u5u8gLThfzkO4x
/6c3lqELz0Y4sijpaWA9WVYw3GGvsB5JYhV/ahR+M+OzCxRNNtIMAOMS3z42ok6OYro3RaTVc2rP
/WseV86f7+/bi3DAwZzAWwTJ+/lxRrkhD0Ma7yW9EkBfmmb3ItKhoCQOqPN/sIOGjUTQrUo+lfml
MtwmviJHY7iHcLloMckJwXUb/VQLOS+EFx+IjraZmiYnAeQ0l3ckxEU9T8ZOvqb74EorTBi2f/p/
6yB9UxvQP13sYlVmZ2ZIA8hjk+BDLZKPJBs6cTt7QYY01VQ3gRVC4OzuIpmzzyAf9UC56macbn//
FgGWow44T9RQyz+/RboqRY63fD9E55lmWBH8jGTzp2OW/t25hJotua4Ub3nAl88W1lNX+ToecLz2
cU2uchqJq1Bu7aA4QD7t8We1nReI+1rY8FPtyKoWGgpbWQHfFp0GdgDUyzwx+ZUOx+E+f/QthGN3
FhWEtt7Pwt2IxwWpXcWMblKv+8ihxiL6HV9qpmE1eWgMSKtxsuyEoz/ehcmLNRwK/QCadCHgBZmG
CVW7Zkc4FiyVpx7jTfGS5l7gVOI3bhDbGvFrSu0f+74mFEpYdGm/Dkn4Jkx3kXRvYhQshBJCSlI4
gQnmnxUdr6eAtLR1peR6VK6U8KGTlkMLttvpPJpqbL7MwVGKpdndzoVTRvQSl4mn1cvqWu9WabKa
1PeRvBfNNY3QBk3sJB8WhMSIo51dJ/d1/krBkOhrvdqLoWgPb2F3HM7BoG5uMe6vtNgz42sf0oq2
wNTGn4bkgmPjF0z9KpEc89rXcTV52l6N7+R+KwiPJpaJ4RBGDnSjrHYDzSNCtICuI58xfnYuukWj
eOAC2QJuQhFyh1NL1wV8jGhNUvWcwOfCc9vuKvUozPu88Bp9rSVbZbge/Ns43+QTwqHOhn0w9ksf
F2osOhTU0xdLdMzoDbjF1G4SfN0R6FlXA9Hq78x83UEkq64046GdKb4vdH1D8GbVHBsTIbbjY5YD
OwTEZHLrW1lddFtptMP0ZACbBbvTbIoWiuFKKk81FSntakLRh1lfdwrsgwE4Lw/viGa4FSo2Ha4N
UNSNmiCtW+jIr9TnANBsQpzthw53p1134l5rNnrIOdZGgDs2Nhqv0br15UdcElOyNmHGQvTW4Vg1
jmg8+oT1PhAlO81XdeGSgpqP3mxeRRUcXahQg7IoBKewbES6/FVJWhgDWdV2VmTLcwwtoYbAa6JI
ccPgDTkcuku0ilT9S5FGHbS0JylO8eqWfQ/biKiJlk9iLE5pndYYkedpQUfEXBeatoIE+tjNlZuD
cmnScoXtBz/sx2TQtoER0JcwJhJfcNF27RqpRpZ7CJVNmre71rJzoyL1Ul3X6JnjBM0oODrwkriQ
+dzTe9HMXb87YCdL0tM/yL1EcBr8T/N0BKy3ZD/UGJIjdE9FkboWxPK0sedqhSS76l593DsJI3LW
GHTHvl4zuOt0F4hXpXictO04HtTpRip39egwKALFtvA048HOr7Jga2mwJNaD8KqUSOloFFurKL/F
5esHD1m1HaQ1ICcq7Vn9MfQ3CLeZPfIex268DjLXFw+q6qQW2c21K1e3AtyDnmaSL8ZQ1nNn9reJ
tRdyaD91suhUAOMzVOT5ORuhld6GIUPOnfqdhn/Q7GmWy8Ca2FFSYbR9rLf6BKdVewaJa+VH3bwb
AAwW3WOo3XZs77qhtbUIchtIBZF6lzT7B8p4JMiqI1Htd7V6ygjVqXYzkfLAmlThMWOCabOXmqIr
wkTU2LUT4bTu2odx2EPwNPPDJDzI2SlO7rrp2ajHzWSihSXiulxl+QNYFBJfkV/BVfDTpapXNrnR
SkF7WXZg31rSoUMFaOEm2LfippOXM3OKAkrejvMduCYBgXSckWe7iyMX1gKQ2opT1DCsQGoAwwIv
kQs2/np8+5h5YWVAPpMOuEFI5MzBUMOSxMzcx3DCxy0qo0UaujVcB7bQWMrjJHdSUCyTqS398BDC
EktTi4wY4qfnZAkng9lUAU+N17sTdReKRdJvdJzBzSjgqa09CaE1mbCur67L6NSjkS7AERQG6oH8
NO6DWl6IRMp20xJzdS/gjkDgL4ASoydIDneELhtDcpPchP0SDyFIeqTqjOP2yaru4Fxwdq8nF1jm
QhPZsFMqCHzU7Z1jCO+q7lWiq+Fu5r4nMEjTo2Gsjfkwq/eADvEh0KXtu3XmO2XqNhI1Cqd5rcv3
OkZGjh38tc6cWMLcot4gHDXyVTJdy9EqTG6EACTwMpo21bgZKlB56mIAYjgwVqjdSF6iYyX06DFN
wqYB9aHuBFzo4UkgaMgT290EDNUgP3mFCw1iD29fIjR2kbxpw7oCqRAcRONK1lv8ZptKAMcmAEup
vaBYDtWrKsXSDzvz77aSBC5RgWVsKOJl0TLRTM7xRbgfa3bJijiB5SHd/lodfTARf97vfHP61WVk
O+gKJYnUiy/7HTWZpjnZA9qFeBuM6TYcev+HsKHv7ocmLaHn0lk7etlxyHwAqKnJEbRkU1d3+bCF
iKasVUWNf6hff+1twDP67Urn2/3tTFMNE/UIkeEZK8zGVfiKZxdiWV+jTJ0YcTTJf3iA390bpUOD
p6fQhL+UT5B57DeNVgDPFDC0C62jB2f3ZPz25/ckUST+uh03zgokjjF0A770bYjylTK5CfeVz6aj
hzqV+JpN5teNH1Q7QXqzCIzOm1trNncDUg5ZxwZevjV6wwjTyd5OT10HACGM9VNQG+w45tLyWtCQ
axOgMVMNviEekuqo//jZJ6KDJ0EqFpbxPgkjC6LS25LYbkTYxloaVm5RsR5pkuMXQGwhXQ4zVYEu
0NZxg0kmzJw5r1dhsTJKbP/WvrA+6mQVCFcRfnXdg+haw2yuKrZMnqG5vhBcIejaDkK/7Od9JrmB
6YBU9ntMeNGjCHoBjCx0VESDC4V4Gf8ohPiwWRk7NOJkyS8xWgFVFRMwPQsMfBprBZSqtNrUlWeV
EKGW3Xv4PuBaDTchWTy6l+UE0o4OQHpIy+V8p8/Lgh1eByfaXJczlq2l6NvCGRNqcHwk68V6VCyH
LZwKKhh3VU1owRL4ixmv2K2MXbU/Q8lj7ZcwHbqho5lq6yhnDB8GTvSeFScR8IAAQuAugFel8niV
wWvux/l+an9ZfeKpleCp/n1L6S7IblIooUHyKoxvGWYnulm2ET3JwlrLfzXhSwwExYce2OqPFA+5
1TC80WEjaFdDvtAMxO+AGK6EHQui2tlZdxW+tAS5bHIFMQKYUm9ut0roWAKL08Z6iMUbU8NYxLtz
CA+v4JpBAaUKCKmgXFiDuQCgAOZgKvchkA62blV8LHJ7NMB4RCsI4oRqZyhL2NK5EVvXCRb4I1kr
kwX7yBqXkhIs2Dr75hPnBBrMNqCNmLjxgd9nOXUJ00DZCcqueI6Ta589aAoOJzbg2fQwFbwgftGA
OIXSOseinzRLvV5N0OCoQrEqDDVN+o+ZrWXldqSODNEDTIU6EUHsr9QqPObyfRdejf2agxlQvJc6
3pataHc5544M44Zy0iyWR7lAHaIsyUZfCKwgWcF5olddBeOjbI5rxbpqzjFHVuuVcu7IxiOVmYPS
PubzARIQG67INgRlQebDAtivzeTrSLW5htWGx/ZkDXuO84TUPVXypqtdFQP0AAwGt/p9PK8Fkjvi
EtQ3EfcRTMcwb6i+sfSODa80MbVVAxe86zRHzM/g7PkxSKarQSdTHud8lq1qIwXJA47mWgt2Yw65
Zz1IN00J53yHVzGa8HRN1CDVo6jex2eeOGAIEN6wQQCjFME2xmc2Bm6LnC8P9XWtlCQb8BVGVQX8
ABZDgmkRN5p8TLJBtkH/L0oZfGhkBHaVdXYORC7siB3J4+7YiWyCYkgFXXJGb2CvZfBB0jjE6cMI
8n+U08MwRVjcd2OwFrp9HXmRGGyk/iFVj8Cul+d9xfRhJEDVOR+W1YdZPgXCPmSzJMiQV059l9pR
HbCNc03N0yJyl4p1CF2GImV56K1dk2l26J9M9tkjp6xkIXBnxT4nR2rcJP2DAFkjAah2LBLkS/Uv
eLOhBuokWYbjpu+fOvOpr05F/CaSeRNuBu6AA48m4kFbx9AQRGk11/uhvYGPiD/WI+9pHiHUPMz1
r1Bj/7oYck+a3dL4UExeTvRrCE+V8O4H991wKwb4tzDOgqrMT1O3LsVXS11b/jYVVtoAIqbbN/jb
hbvszqydTFvq1S5FJa0NbjTTvPdK7N79osUNnMHgMTkwbfL0NQrIjgK2tqjn42zczBwBrY/S2uv5
FvaC081Xrdo6lfAw6r/KVGOTFKz84JREKmDQ3VReSzBIcNLaybCxqpPaU/g/QgvlZjSN+vDaeshS
CqCBEv6KI20pgHHItInPgNydNh6whdxHLV6bgt1qa8OVdgz+YhIFXsHHUoI1QZm9FKwEnWC26Fsg
SkLnyCqrGhnyg1I6TURxWH8vCOMI+FilZdvUKEaOLVEZc3moJS/PV31DIoawEmAoUuBdDIeqPFjx
TjdPYeAowCDxD0HYzExcV3fZ+W+mz1iVlgNbbLU69BFGyvaNKuhq1sIdYK8FeAKnny1Xqq7KaNw0
gPGU5pbtrFt0wsEYtQW+GITA93HI/OUrDgL2dRsKOxAE7XhVK5Qm4sK1SDjSjIaVB6wotQmRdgwE
pWxwDdAsVclGnerKCA8Id9OiZwkSb9SSziOwmfrNGJ9TjNXNUR+jNdOCZZ2ShA32TSvvB/hNfk/V
Y18Y+65LMO3ezEHLUeUAb2bDwgEjbaea60A6RrpjFUzud6kO19CVoEwJlN55iXegR6JxlxdPamwH
ylIvbzG2x9ky+2XWXrYW1BXneI7aM/SqI8jJOgfc6EXq0e9XEyeK8CE+ZdX1NLpwnSh3HtT2sb1R
WKCMZdTcqtouKnROLeVCsz5iELJvLR4QFYjkbYvUpV/073p3pBUWhkgAeOsvZf2AsnSSPbMi1IFQ
1hBP4i7qV0IFUY3Il4KBahstqut3aOAsS5tMvI6LO328UsuDUUMcv8JAjlEBNyOWdfjsgNWupckd
jWaBZ3dgjmpI1IoysAS3MgnjwbUFBDnoX6Dh9mS0BcYiVaulmG8z/6DV12J1VJntU93rVY/9Q2kd
kmhb6SfNuEmKGz+llpalj32xIaR3nYqTF4TxLfYJqL3EXyRsDCD86vFd2Ca0UuwCnKIPtA5SnB4Q
ItGetGhVQfvwdX3RxC+QuReBsDGBQabJmjm4JeGYOpGJgm4W3gHJs8DcyuSFq1cNnmsmHgvKLiTR
rZ9dK/peMm4IUYskN6qvmevH4AluKRCgoNoSmEcgEfEse9Alzty29nzdTdskuNX4OP1yZ5bEyh3L
6XZON/37QF8oPwolGcdlgWbxsWapphRqw6qJJhywTpAeQRRAP9NOCKzMQdwUEmyxEahF1Ltdii0Y
tEwfW9eM7fUQKcepvu1DEFqzF3dX851S+E4VAiQNocUm9Gako5y6AaTgcm/VpRubj5PumBBx68oF
rJkKx7HYlqWPThB+bI9LGCwU9Vo7xcUfzdoqA0ztVyyh0SKW1mdkfdI8jfj4elo/sKsX0vTS1A41
ZllycuEsYWUAr0aawJxQmNhRLh6z6WYAMlaGd2W9ltgyzyhgYyB8iXydUZAEVpLXz1W9sYgMq9Ln
VLlCw7/ws11SXvtgaK36LVVh7VfEleXXJRkH2dqstxEOwxzTichMcN+UDy2A0urQdg46uILMd8Gj
AVs/AR5cDP4xgGMYeeA6xJT95E6vNkOzKlQnGz1mBNZn9r0UmxZq+97j9KwYD0fFdzJwVpUJk9oZ
wJkp/GX2dP54XStHhW6cMqdOV2FFIboqiE+pfKqsp6lzdaTl1rqldKvD3WGYmHDs58faWpbTcyPd
Z4lbkHllyZQGQg5SmT0TqRcxjHFtSuOLqvGj9T1PFRvEMOxEakXvY78rOYkYdKfZxDPlyhDlrFsj
HaDx0jm2G+ndqreT4AZkwfO0+vxkJHDsjE0N1C6+Z0trxq5FFoJBZuOGvc3YeuqNPy9nYl2HO8I0
cgqb9OQnh4YOyXB1dWvJTnDXZl4znZLUNioOF+txvgGaQxtmeqgYDPFSL3bwvkTQS6ITz07LKGyd
2LA1aV+cEqAx5wMUiGU2/OtaxG7N7gK2lzdMa19i37psg1WL+p8MQoPESrYVcY6Ilvy621LYBCZE
76PWn3RpwxGBzAonf9PPqwv4ef82HQ7Ec5JlFWubKD7q8cGcNuycq6G3QdkqK6vat9JDMFzRrJIY
fVG2wQgOiRd1CmYVCmJvQfxLiyQ4AbdVPNzC7EBMqG3jHtQgioPboBhfDBMHv9rO5MH0tszD07St
dWOxXw7NU0Ve1yJtQCEM28HadP7HPL01A6ProxSGpcxSLyLvnwHLT4A/RIhes3lUA6TVg7GQoDPE
y0pc1vOz5FPFp7JGEJI9C5ukdNr6oFAmUo61ejvMN5m4tGB0hThGwqvYP6jpxuwp8btV7tVWs1Bh
3I0eYcR+91qJG5369rANakcOl0J7lwr3DbVLyBsM1ocYUqh1FOGVwfYKjhCUGBXEMYaDm7ergTEq
rYfmRheOQcTOxQMbLMykcTV0/dJ1EN/U+TOYZA+l81yfCEOyguVYX5vh9jxSiuNgujFH6yZZF9HK
bGAi3kzJNmuuxuaRLZGmLdtH4fwbKFU5MfFdva3cJmzd8hs8Xgpb6zGCqoSaj3aNz9avqwEknqOa
evu8IX8MKExKhxRgjQZ5m/iMeZun1aOV9YbTE8PlZKCtN3IZQpCW5YKzW0lfQqayj1vPI17i1agt
2tlDnW7pmHFNYCE/NMGkbwQLlBos7SwRFUHdX6hYUyuXp4oDerPh46MikByCleWmSwJWbdSA5++B
eent3AoEsP3D1b+pqPx+ce2sG/uthpMZfp8oChWV8UQq4MKHWqr+W5D6/3nN/0umgPd/j2tevKdB
1GW/5zWf/8K/cc36f1RRMXWMfOcm9rmQ9W9Ws/yfc++XqGbYwzgtWMr+K65Zk/5zFpUQaaad65QU
LP8rrlm1/kPcsGGBxZHZtuO4/pu45s8iFuSSCAKssxmK4zLSVPmirieiAUwrOLzU5XH1ZKFxSBoC
Ler0FmrOxorVE07jmjq39kNB8ULQ/X+uTANcVqkiiKp2cWU4RsUQE9S+iAZ1sNU5uYV0cauFDWe6
j1IR18RN7CiHLeNCvSdb90Hsp5dOna/GgNhLa5NtooBYV0PqaccNR0MZrrYIu7pgbzaHTlYpTQyw
Ab1A8SMA0WG+EMz8OGb5028v+vhv2/53Mgab3MuHiPFFlTExUoJF8YR44PPA6gjk0AktlhczEC1b
kmI3H4HIdvr8EPe15Kqd9drn7FLhyROskM3rBomM1xTKUzC2r4Ns0nshNA5cn2zDvA/0leInjzHS
btIOxo++7WoMQCW87pFGnyVEewGWqK2U5goZvmyXvvES+GGybDLJIft3Gyn6e4D5fdmMYNK7gZg3
FoSlQuima46psiCiASiiOIA9DgGDxWTCBC9DftYmnXtsQibvBKMnKuRDedTy60HM39DgLqKQtkZL
JXgZyDUnRJUf3LYdIMGaTkvGgUuwPiYRTh0nt23nD8dCF7aQHOL7SKmTK5Xtade8ji2hxnABW45l
pFqDNiBYxDiZXQ4qqYaqWVofDLd1lc4BkarkTMEAfrD6+qnqtHgjmNFxuFEVCjOgIfAM0hGczYoW
RDfQ7E33BtTkVuX8q5UiuaSWDHVc0pYUVtKr+FxlMnsKbgR12mIbnD97f4XwnPcXJ9YGKvRwUMZ8
oxhQaCqWz7pMkUHJOZCrLkRQmKgeCgmCFfFB0IuKzw+DvjM8WRbTXYdWfWVFRXcIZBZ3gagjT6WF
BmW5dINyRCwYJ5OTyJ2Xy7PvpucU2bAEuqdL+Irj9HHqsDaUKsUSujrUCKv5toxetYrznaUEJ6ui
MGvE8bmWSrWIpCGxMZp1Hfg28b3ARzmeBUF4kGvFEwrxYYg4/xZYMJe1Lp6ijoQ7o+7N9VwCdHcp
wA1EQoA5Zx9Sz4sgtLYKwWs8IzMBmFDCHPTLlSqy/zV1WsET/VBRpRlbSHCO0FezpWyG+TYf8V4T
L3ptAatLg+A1ScyniUOHj+lF7NXSgTOHAEKbVsSIlwPdcE2A+kVg0bqoi2u1bjaaUXrCCAZRSGCb
KmIAqX7mB7Tp8X9Tdl7NcSPrGf4rLt/jFHKosn0xmAEmcJijblAiJSGjkdOv9wOtfZYc0hof1Za2
JFLsQaPDF97QjeOuQ26Myl502ZThPtfinREE627GtCEwK/SiiIkj1UCpypp+VW24sUa625jS6Cvr
Cqjm8zibqHQiWpuDERcAMOiiuUYPDnSkr7dWRkLmskYZugUxMM7pNmnq6Ar4MLZIDrM2CdQPFbT/
Z13dB9N80UsSHgUFaWFNB6nVgDqEaN63xdhfL/38HLkSYwlVuxdkYaH3NuO4QqX4KVaoMg1j9t1o
dJLqTqLMkuMh7eDxbsnPYVuvYUoproyurC56FU/q9FipqCANmngWinU1Wqi/jIZNfAq1bJVnEV51
o4F5WLf4fIfqWraKl0zW6LceoALgiuUgqi4oleY18okt4mqJXV1YAv5mNEq46ShQ94UsaHbg+kXZ
B7G6LAPmMg++MOs7gXl5n4qK8MzREZCjdos+IwLWVE4Lib7gsjvScelkK1qPSA81mYPozQt0fgAE
OyxYuUYFrJMnnJstxNBNpDCn4i7Kg71VECjDx1iNuvIjK6lJ4nONQHdkUNmgDrmu+tqHApd5o9lK
Kx1mzzBSE5oDyiuOXtDILTHOUTkVHVSgnCzHcisAeicgXmlLuFPUGD5JwzUCXCtLnu4aKdd2NQmO
VjQbVsbsikCl9ovolAxqe1fa8T2ARsLKUrufyqBdN3Ssdcd+TRWwCibh7BN5jDX+EJn8raRSx/Zr
Az/JEejVm+6qCUukO4OXRdzlRsa+CwIruvSjGdQuFmrZ/KQhFejWCcr6kXRjxP2rZM/qLUQC/GzY
1knwEOu84NwiaZSkVvXK2vQUs3yocSXx2r64kgrzGA9UqVpzvJF1CcWXZ9XS57XtLPbnqvC0iqkq
y4G3IiwqhlJEL2lOnwfkeA41wTnNpZt0Ek+GRT8irOm5OMVuEocaBSvwHPqhelBKFhfC3YPiPOYa
1T4xie9jXHJzlBShe1yXc8a56HT8xNqcundg0R1X7AdMWEbXNMJsbUbm90RRHrusQC1rMRBWRjrr
AcChcsaLMdXKfW0brVfJ420BKTHLKtSBU6KPup22mQi2fVa+1Bh0N6WQLlATnIPAQ+oKvH0hP1hJ
9avRsqtqyndzGIM/ChY/eD2/ragSZHPw0kmZRt2+NPwUF5gOcWUvtaVfQ+w8J5wagJ3mO1AaxOIl
LEuHnME1JZxOGxVfdxRpPRoxBxvxmn0VlGTPMoLlVfeCmsJLJyOYakcWrQh8CLuWAm+bUs3WKzN0
NcqUTgO3W/TfRC7GHZTNGzUtKSbY8cUUqNZGnpHNR6ivznHxoo1Rd9jJxFWMb0C0nASI1Jc4liTA
Haw0pa6bI8M4jFi517mHbRyax5L2GsPiQKHtUOMPx7XVS/Y9V6UblrobgyHDVnCtYzNDCy8B+lPq
6IFPIyfsYPlhjSJ+Y2vXCW9Qr2zzRm/afGV2OjrZ2L2vM7z4PEVPJBp6lM7yZtrrAjwA4lAsDWuC
Fy6ujbGnuqEohaeZcJOTKsA+QXptI2RBTZyS3cC2npvRukN0NlrneYHyAHYB/SPxGs9STmv0Ilku
tr1Wwax6M96/FJcvIZKEu0qMN6IFApHm4iEyOUja6S1VLcqDNfc9d9tlV/XTMR5prdVDavsi2nWx
8ayk1ncluRC93B6rsPkWysp1PXKupFZ0OYsmgJZEZ6FM1LcQqcA9c07RBJH+RuuCSzVPLqRm2KmB
JmEFqGSeVrS/pIAuVkerbg2mKtwMOK1s7SHHWgP/LGqhUXvsAU+ofjdRO7e7+i4ecV6TqRTlyhK4
qGgGD4GDEuyMFGiRWVemURLjRtMx0WB522lDfdxaI4V3r2rOnVSXNjX08hGhU7Tx6nIlR+2j1VGE
mgPjdaBQKQHGUwvjiozXReLiTbHGAG26ad2F6BBFBb6CWlp8M0YHTEbs0A0YHGpqM7pQMiDxCudK
c0BJsU7jAADNd7vL2ZZwC1fzDq1p/LL0jHodEmMs1fQWLaJNOU6F36sxDZz2UbUDP2pGhOnlx95Q
rzpnfKpbm5KmsKrrOtYIZWbbpiDo0MexFx+ZocA7Cc8FixvSb0zuMVm7i4U9H5oi6H38ih8aTaZb
MDZbB0cbP5uiFNM1e0fHc6LK7wVo2q79RKOgFtmcLCXuHJQQ0udxSM07+tOxROBjGBI+tyOmWEh9
9W4MeuHISXKX2GjajwqaC1057AywsR7B9lOTyajuzi33glLdRzrafR2WPkeI0eF6CubooDo/BOpS
a8tZCCpD1KNsrXeQFRFirvk0SNJglE2EQSIiN8Oi7+lhWBm6lqKVq1ErdBQC1R8qAHs6Br+aHpcp
VP5sJJ27bEuE2ktzeJwqgwL/iN1DC+hArwGHSmOzG1oYLvdEvJgOyWKn4pPsq8Y4XcxZSnXemO87
XZOeMKLdQA1tnnU9x/UqcfBsMrt6y5QBSEhNMGDEehHK5PuYTlVKdb8cc/r6UvYYOcVLUc72Sh6f
WszVLuO51TYKowW4nzgdKL8pqN4SI3FQbZ7hdKFh8YIu5s+06tvrLHUwNknNo0Rpl/tufq4Wf5EZ
+WCjLJINZiuaa4fgb81WvcwFHZBx1LOD4kzsKxnFgRQEJTae8NMj5SB3ik3cJ6a1Llff5UEDA6B2
9i4TUOJHbbhTRutIt3QCQ1orbthh8qvhxhBItEpQP2ECNRfRwNYafMqJc0xdPglMdRvG2t3cNfOR
Sv0+UdRvwlbp/3XxqkJ5A2cKJIFjUvBthRnwIpnqbHTq0NJs48zVqW/ToIM4S0K8ulL7WdM5ncqq
7Yjnk6tcRAeSvEyC3NMmz0ZAlbDIAMhqDWGqvICGJYK637+Zkz54+Ltqq2CgVj3I5nWfysJvUwMY
muHpzSTwWX3R22baWCHS3XG8RYbuIZvAM+Rmax8Mk+6hkc4+Zk/PMomDhzwwzzpL93WJV3mNp0Lq
TI4vFdOqxB56NaFhfDMpZrgPQywNFMbBw4RrLuEuGGTCJDuRaWkj1XppyMEDnsvm7STqh6Yw96KX
3sYxUneWdBEW2XwYZvNNyrh2QgkXH1SJOjo+6swpDxquF/1VnE8/JCSB6Dk4xHQzjK1+qJ19OFtA
P8LCg7CD8/JQ08GOr3JSAHoGOtqYYP86IwcTSQWbzYPrlY0iMCXJpOucjZQKv6xw3B5qOvUDLVwR
ONeijjAbiLFe6NTyoNMmd0tMk3Frml9QkfolJqJkMcQ/yeNo+kKBAbHXOJusHy9KOUOAx3LwfG8G
g+Y7sKBsBJ+m0Q1LMsxVJpzXPXwYKGdLc3dIcdjzJVkt4fex9UMLHIgRlocU4+xn+MtUyiV8NHpN
A9cTRTO2HWm+i+sYX+KEhE3HJPKArme0QfvYdCu1pyNddATUAQZXnVL6IaexySvtTPhtlYzKVtpr
1DXJTOqlY4HYNn0SIO5G3z81jnatsidp5ETXfRgnHhIWiGWbvZdrYMtJLi4lx77XKpBVVviKt5tu
A8nNkD7HzvkJDYo3fZYx/8A8Dp7CIzru5a7CQ6niwpYmecc1yBYuAD8FLQJRItraeX4gJy7WThoS
mVd05zvculrF3OD1msky52aBhGSnIYahxh6a2W8pL17tIiK+/l7TG+uKEC821e7QTRK1fVW4Tgak
OJ00UKzF99YBmd4bVeeivKdiYLsbZAEYGg+QAVtYw8BhWo6ejRbx/gbCpVOJ7dCCgcq77EKvrB/A
zEAF5UQeRgVMp1aMaaNj4hv2827EQ8OVol6+THsTY9ZYzjwRT5pvNs69YqThwYhLrCExZXILwNKt
cEqf+ydc06Y85FmCbTSspyaOy11QFN1L7kcmFxEiR3cKV5YJTiYdh7tFrVWnQT1HtbUvLVM+ihAG
AqrimtZhjmIhBDQoz3afURGp8P8lwdO3PR2OmcWwKsM8ATEePBdWIR1nAPhCSuJLVJGxXMX2bAvj
cT9b6GxgndNykG4Tkf0MIzI8HaiAUldYslakqjauW0jZ68xQWW87i1CSAJoORluQFRZXaTVyPaS0
dMDNBtjDZoKOlqLadFqTX4jR3CtjSjK67DnDoY3Nq+gv4h26lBhNmqHlxyPIMJQXL+uqbq7y1kDQ
HmYcgnfdulP68CFCH2efVypeoZEAWR8Chh+DVr3tS2UbVcKgHSx51VDqt4lm9jsjl5Bf1hJC/6y7
FzH6uiVdK76nrqCR2rVk7JgskFU5bY25nWGDL98kyOlXjdThNakp8JT6Mr9sisbvFRVfIDrfoTJg
Ed9DlC9xUEMazblOw7xZB0lKN6a17mkMYLjQWmsZMOe1mivQxHUQZWH92MVjfv3Xb2iztiVmkKW+
klUInDbKots41Q7FMNhXsyq4QNSs97Je8YUjg/zRsIAO+urnkOr3EKzovDpG4wd2dZvEwLnkin5h
hDyyM+BB200bxJqsTeXER8IXQCiSeC41Nr+Rj/pqwvERY10wt0mHV91I4o1C3NyoL+bQHrGrl13H
RI1+VrjGU5Tbl3hHHCiIqKukpGsmWbSdsvoSCdhijedHmGKSVJu/RBc9GKCkvNrsIN62DeGgdt3N
1exjV3TbFIek7MBCWPqPtAQShE+KrMXwb6jpiWlAa1sac4xDpm0RAqaG+8yLWCKJ7xY2CojnUW+x
ZAxAzJTUIiO3bCtYGg0JWSBQAIZy7NlNCWseJNQqHxRPQRLP150BTo8JApI2zXqmTpjlVP/0LA4O
seDu6gWgSTuNG3foLbTxW4SWdDTwDUPeOl2ZuHmf7nMcWVZ6ie12E0wvpcD1NcrrdmWpER98euUr
QG+GJttYVbTYsigrSbBF4rx7lSbCBDC3i+XNvRobE0xaY3HjgqswNBreJiBYgaYBz3FC8OXjd+r8
bDxik7KOUhxt6lujr950BeR72+mbeCzAhU3VW0PoW6tlf6hHeZtJkroyxVBtIHAYTVBAEyVzs6Qo
P8T57NHSoTJhqD+K8nvBsJeWWTaoddsD8wpgKJ1Jvqh5XGdhghVcKnsBfBsO57DNHLca8MWAv9IK
KC8IlAGwGDu2MXpKbq3IkpfE1B7Q8/ledw6oeBDfkR7czhnknFaGX5sZUFLK7spZtMUzGYtVLFKu
YYEcjSSj14/ZhK8myL2iEG8aufZoj84vPDpe0Y6SzJdEgwVDAfnbMCpIZpUKnrcTpyFIjCQHghoV
oB7rZZLrHCu9psRZrOy7G0EBrm2Fvi8Xm90qse1jqrTbcqxgm5ZUJAtLA9pG+X0lSnKFLCm3rVbQ
wkzzTVwuvlFmirsOtG5NTiBSxephoH0vAqUgibGu5qVD7+QAeDCpbfSqurBNk5i+w8BPPExRlGNF
xkQvnl6VPWJgRr9VMaRbuw0CiKyWa462REW5xSISL+t21ruLSOvxVRYg+9AoT2LU5kUWXMC8s10L
stUcN2C8HnNB7jc2Ve2Z8eDn48Vs2BRkwq0Wh/h9yfltb9EpJO/cozjUH8zSb8fxFUsbCBvJdOxF
Q+6IutJW05WtPOjfTGpjWWRwgIXprY7DDrx32r6x1vfrDL+6PuPzlo0yk5SE9x1+U1L5Go2cCk4y
XuEyH7p2jPdqhrq9Hs+Rv7zI2VwRjjhAgaOHFIOfjZxal1VGQ5hAEpck7BXaTeQ0fqJG9KMb8wlf
a8yOsM1ItSrws+xC87Aflj2TSq+b1YDl03ozIF+9EwCTs0yxduYosbE1sLFNdDC7SawVDp2kurLa
7K6KG33fzOkN0lLZjcjHS6kGRtMab0qFLU1SXDdtupcKa9NEOGeEOSGs3m0hSx3LaJKOovihtsbk
2wZYGXVO9rVsZqQ/Fu5pCvm/VqokUCBFjBkMcqFmOjhHA2x06KR4aq6sdipXOVM1YEPgxUH31ik5
PgsqpwD+XA7JDze6DsfD7K+HuXFgRqWWm0pDtdTrkARjbYmE8lA6YrtbNKHpmxWdAOT0ct4V8GIJ
eDJmzgDuFDiDHRujhXWoaW9xC0VTCoaGUgwsE8Mst2WD3ZNlEXMLKKGulVsx9XgzdlHUgVtlQacQ
8OvMYgA6ZpYApjCzpNTr9UHX45YOt48UsLapDGRxCwON72Zbw+frBVgHRMKRryl3uDscyyLidBf5
azzElcdF9+QIIZG81PWmwH7L7ftFjb0wfBB53Gspr8eR8Zxa48sKlne+zCt7m85ycSHHTKsUdbe1
NicuQv6A2Z7kmERW1hpOgUL/VZuzL8Vp7LP2KTaFXA1AAVW3B4ynzCSoOUBnQ0ms1agj8F9RTbf0
DpOicLqzrAkvMaQmsN24neYG0wSHWlORz9pG1sHQUw4oHHjrgrXsOjidHPOweSoMYO0qpt2WACmC
gqY7VdtasgDU4WDAJQIyOFHAxchFwnHeXeFGclmWYwSAbH4x1fyX1jiPdU0fxxzg61skB+hHrOYw
r9zQ6DH0VkBNI8ShwEEf4vqqITUr2vZpSmkkTng4uOVMtyYc7ykhbc3O2ik0OVw10DG71AM2I7Bw
J1LvgL88pJ2BZJz2w46UZo1p/eCnhnydLMmFaLrB0+RHZcb+ZpRm6Gz9giEGtNKUXhuRJofgcihw
Aq+R6m+Khd5FPKG6P+a4vzaIDQq977zWmpQjSgAemdOwmqw4QuECTm2OMGKpTNAU5V0wG8O2KOSX
INbKi46/UC1ew0TOXWKgDni1vRYj3hHxoKQbXU1ea0QE1+iaOWsEeMxJPSIkBGQnGXZz4hSubTUG
a4n6phlPsSsq6dtkym7ED9rHOLnKLYKxgM8RZy/cMrVM37CGV9Ma+sOIvgJGSR31kLAjvIhwn1Wg
/BcbTYl/1aXiXOmFvtXwQNTzMbyU0p52i4ApnKf6VrHk+zThVNQphOeSs+IubLzOHq/Clr4ITmH1
wZ70cg0Yk/bywETH1O2ATMEXGxrqQ+xb2lvWalawuq9szDHRPD201Hm4XrA7TDdo2D/243xZzkD3
yjR8xmLeubKKUSfNWTDASXLsdAlcWYlBTC6rGxOLr2Qqb5Nand3YErdFHN3GPbG+irSCk8z36ghX
AzjxggQ1kTzBwY66CB9CPIhkNFfI1CVr7tNfuHlcTwEpXFiMTBSZ/RCSgESB2fqpY2Ongrb8kKaR
K1fzTTlpm8Ah3cApo93NdULdFwjNQDl4oP+GaSPcFSjOa8exkLkwASvrOFLvJ6KLJGTDRC1o/LrW
XnHneBiUpbZQxJ0L7IYFhXbnnGPw7AT7eUq0LY2F60gCERMW5HbJSBE4zGCydXitoEm8Q3nyIIfN
VhZgMPMQL/qyuijzoUablHLcgG7KPNl+XZcHpW0X1zDqmDVqWEGc3VHQSq15Y8jZOk8jeS0kdVwV
QXKw2sBVGkT3TWu8dobiwUlhnEiBBoY4B46e2F6bpREB9jYfp1taeTh+2d1Nj+WN28YPuGe8Is+I
L90IrdAxEwqh5uiWWZCuZy2x1+UxyDUwyhr2mpIEsqFHcQrzTeTG5fY1tsNfXXfpYPS+SqIZx3eN
qlKFHPBEQgf2DIBmlenHSc2EP9Wyvc4B1VsZ1MgWUEPXarxYW9zikCDb7bXa4R44F8OTjCr9uu4N
l7tnWI3HOh9KhBaHx74yAqrX1g2+gFjPRvUPoar3GTKjdkbtJZ3M52riQIP5sJmNKfen0u5WTkbM
kOPj7CLa8ZjNfbQrkBhejbXYpXOoegGtdg+z5D2leSol3O0Yl7YZJBOFBtgiQmIZ2g6ZnNpFQMUC
1A1qS5GunGcPT1HQyUEXLCaJycpK2fdkVJNbOQ0mqk3zaOfdTxmdi03aATaQ2/FbLU13OQUomI9d
8KTPS+kGM7RKsuENRPHlKOt7wN64i4/0vakOph4i884qLovnm3lRCWh7hV7atHgjDZo7x1DUxygE
VVBBqpQe+qbHNbQ0+o1cW/UOW8/bdkSsulC+V8ut/RtN8i8BqO5Fzn//sfybN1FyuYdR+1//8eFP
x/itFo341f7xu/yf4vJ7/rM5/aYPP7n5r99fDn+K9ff2+4c/kBTF7XTT/ayn259Nl/31Kf7nO/+/
X/y3n79/Ch3Sn//572+YdLXLTwtjUbxHSy3qQP83vGr9s4BenJ7+g7/gVYrxDyidaEugcIUKCWpD
/wuwsv+BAhkQKRAeaP3JcD7/BlhZ/7AA4S1KYRboHf73T4CVof/DMABq4eLwG1+l2f8KwErhQd6J
faAjQgyOkoiOYYyJXJipfQQHlRUOoCQjhqv77a65CVFAW/TilUfW2Rk57xMpvM9jnWCqWkvlaLRl
xlLuqTO52jrc9LjArNsDZQ52xa71o23t25t3b+NLDNRXD4nkDbOJ7KC8YNzeQwuTehQI/OgUSzf9
mhzBnTY0ATzKQrBdjvoP2CA7zGEo1K4gdYevZ4bnZX2eY0fX0PdRNIU06+PwOGDoXYhOE0nEWvMK
xPnJ66InHY09eluKm/h/HnD5eX8LuPw1z9S6UExHz9aQrZPxlCIYcuglPK5MJnERApaXoaH9eZAv
V877UU4EamMjwgi3Mg0XGplPJoInIpZHs6t76oFs4M+jfflIVECBJCL4resnjzSlDkzomkdyJuxt
Pbk8ptYZRe0FAflp2ixTx9cI3RaNoT6+JlkJxjCbW6hI8zdTbOvyGPelB+YFtWN/0temtbVmOijt
d45u5BBwpsZtOyzdQKlW6DVBrJG2utISSFwYUAf+PAMnKL7fG/X9pzuZgbQSTjXmdF/kfbxVtvXW
8AnL/Gb752FOpAP/Wjzvxzl5rWmbhaMeMAuqn15S7nC1LWpUSCMGa9w5N/Ja3c7fyN3PAC5PsMef
xz1BKUpo39HA4Pmqzezpx2WfRm53JBmiAeLDBXWDFYXaq/CsXPCJ38LnoRdY9DvkMbaXdZO1PDJQ
NXdeNyvlCWrdysI7qzxa5x70o/7W59GWF/1+tAzgY1wzWoMusOkKPwDs97rg4VcKz1i74m7aLhii
5tyOXc7y03Ph3as1TxDWqTQ7jliWEBXAzbgms3mFZeXWG/xgvfKnOJxZSmc21KnEnokesSaWeZWs
/RLGNmkJPReNuf6HDenXAbiik2qHoZsQ8vx5cPWjzOj/TDP2CSgtGcgPnyoyj0RmrREzOMY9tAcu
NLlwO23XOxrNqW2DQIb0q1ZeYvAVRUan9U2PNp350KCHT6cE699endxs2Pz5Y3291v7+WM7JO5gL
nGHTio+V7Ppd9xBgFxffY56HEnbondNaXU6sTy8cNQlOTFDMn2yvxBKOTMsLqOt9WB9NcebI/PIO
AP39zwFOjkxI65Q1egYoLsItTsRbds2N5NPP2Shnooffx+/JwziKQj0dqLoN/GJZbe/2jZHmcSUV
JXWmJtIf1FLIv3Sn6qFxhPFlSnNgNyZI1DgNnpNdNeBfOozYg84yZL2KaTvMeazSmK7ta8QBh900
VaJYZ4U03HWWgepe24OGcqi031s4oD+YqUo5U6qzkmzSwJu3kKMM+cRWR5cz6KRvcz3DgJ+xZ28b
uYcWl0vrUWqdfjPi+HVrVROqL7OMUBPIro5Sk0zCYbcJNc/qOuGyAJYYmuSk6guqxIRD5BqPdRn0
UMsrA7CqBJdbJAt0GS25CVuGsOoQx+ocgCpWZ8Hsx8jVcsrJO7NIl7P2dKqXQGUBjiPSq50EhRaV
nDSRiJcACNV0KVZoWO1xNNpolxIEWHfcg2Jwl/rbLn06M/YXa9ZBtRIPHBgHiNydvOYJmG48Ziqg
XY5HuiMP8Q0CLOvl+O+upF1weU4tXvk8InB/GAamZiOEggztx4VVxfIUx8NM17Na579s3/ISr92O
ISpFq9kXO/v/c80ud8rHKf446MkUN1VVB2bJoONbh8oelcS1s5n30BmP9aZbKxt5iw+Lf96zSfl8
C1gwGjR+LcGoeXowLia9dVhRuKo2yHtCMtvO20X2GAYZNfR14Z7TPP5ygt+NeHrmAb/TYnUZcb6T
9+Pa8LRt7tNOe7P8aQ3I3jv7Sj+HizwjndC/Tn/LOVlEIgb0jAoJZML1kmgAisuwYI/2+PeYF+iV
btASkw6mbq3Oefd8ccB/HPpkNeGpo8h9ytCjp3mlt1zva3pQm2TLCQ8be/3n/fI5LEQFEscBnRMR
NvzvE/rdqRhpjWQpALHc3iN/81vCQpSr/ehMSnFif7dcp4yD4Z7Oi1SxiT4JP4M4x4xdZhx42n7p
jdvAo0dEtHI2Plom6HRnQFQhc3GQvIGT9HE7qolqiCJkJPMbtbptc8zdN9CU03pxMDu7Nj/HKDzX
u9FOVkoZtWUUCUZTrhbfVG2rv8C/WEl7dXsuLfsitMZgBMMaBX1X2ebS/PhkwZzrBjVaiDaLI8Q6
8STdl4dV72KRyhE3rIFou9lRF3sg2H9eJl+ccR+GXr7+bpkg/1w6rTzTMYseigrYZnom3vpiHepL
IwzCGJuOOf04gFTRbRwFfsLZRbBXtvpu8JTN+Tn86jneD3OSncxWOhfaxGVJe/uyl2dc6puff56q
3+n4yQLkUQgZccaCw3Z6+0VJISBuMAYCZFuowkvKDp4aaw4URrbTTn0tjmdPrC9WvaGiI2VyEzmK
cVqiSEk+iVcBKAzuiJUwfbPj4q82btB1885F5l/MIoNRR0T+S3WQwP74sohLtFEGhO4a9PVVGzcS
+Vx54NwQJ8dgrtf0aKSI6gACeES9EDJuz7ynL6eMwNZAXVjRjFN5XyuS1KmJCQgzZV3skArcohHx
y3oAkOFFm7O793Q4zFGW1aCDsOH9IJ38cdIGkUqNmi2t4At9r61ndHF7V7r56848tx5Ok0QG00G1
/XZslZH9OtlOBV0sMTeZ4hogITUUD2rpGTEmuz/rH3ka652OdLKjBsD0UQfZjQMwcvwjuDoAz6Qn
HpjcjQkStVjlSF+7hM7eOcrv6SL5PTa1TO5qKJbs649TampoUGsqY9u6WJkBNCFDPxPLLhP1fjP/
NQQMThnzF5347uMQ2iDqJNfoIPageVLnp4y0U3kmDTo3xslaL40WRfeCMQCZuJEDSU36NvZndLQ/
RVGnT3IyWWUsmpxGnvK7Uhvv9WolXOAmYEovZrdetX4Gpu9MNejrF/T37C1ff3dtlJkYg8CK6b8C
b1kVdoiSRvWvnrenD3ay1kWQtTRBmb4Z3vluOfvCTY6m+0ZHVdRdcuPSdXbndphyemP9NaxFTGMu
pfbT46N2+rbC2J7y624pNT2r/uLhTj94cJ1LAJPoFOzyN0TjkC4/H3d8ucGdf45unUQ5laS2UZcw
urQdPcPLt/le+CAot4unZvAMsm6fHI31n4/MM49snWyGSUhVMMcMml20O21rckk3u/OX9P+xVP9+
uJMN4dAyVUFYKG76KG2Dn8txiZbyk3pv3qVcofnVuarlVzvQkDmcbQMzM0rpH9dpIZlJoTYhx6Ud
qfc47cQ/nUjXbpU0Auf350n86sDEJg6lcO5Q7IuXSX63JzSYnkqGNR5yYbeivIuKm6jYghF0c+P4
55G+nMd3Q/0Oyt8Npcppq9oJ7JhEL5wHVQlyj/bsQkXKcjhMTfYkRCfvh8CotqaNhxvNXPDoil63
WyAibJsUnqGkpenNnz/Z53PBVrFXglUOofCza0s8ToHctMnkdgKLtazb12Z9ZohPiRTC/bD+MQ5Y
AjFc+U7eqaZndT0lAmKyRcqBHrUb4eiwsjEg3Sib1DvXJfrqmeDE0A5DXh9p9uW9v5vsqY4UUeU1
DQwIt5RquuT5z5P2effxQO8GOCkzx4reIMRQzRw44bbxUx/+sy+fTTNOKwvLvC32WkwaxtBkbB+f
w5lh109lOyOkA7KiuZmGm0m6ydQXCVPM+F8zC7B0RgOmR7FGxbmCFufJVo8m1m+qDYBeLrrN8ljW
rXHs1jLZWuhV566j5Y77eJt/HO3kDsznuknytJfdcQAa6xqjnlzDelK/zeBMPcrAsAoK0/T1XhZ0
bkLtOh0uJstTh5sQ9bLiTaT1OkmadEI2r//eONZbFoPUSSkPufUwvzgd6tFO2qhu2kAI1A2s18bZ
xiDVgQQBpxKkfWkXL22ZlncoDVTgvqMUqRcIo1JLhBZktf1Yoos5wnmmOYfE4jjgEh2pTxLMDxA1
lKNzpxCHrred+z+vsC+Pwb+Ppk/FgKJSE6wAiOWqXY86QBKOAFnOLOOvTyVVd4hQKQt8coovtWCK
DBqarnZl++GWRgY7074QF44furk3bM8m6V8+17sRT5a0HjW6hiYMAKh9u4M+oa+iderOfruBAeBi
w+w3r9qZevPn3Wr+bh0sbnWLUdjJ8WONaYUbIneY6gd+56MrRTzQ+mfLHcud+3FJfxznJP6WA8fQ
pJgYWN5Xl40Pa2yl7BfzscKNzt0nn7cPYwGuJHnhJAJZ8PFo6KTY6KUlq8jgiu7sG5VXh+fZppYu
LF94hS+dib4/n6nmAnBYWjCmpX2y4RsdRQW2xVKpegRiUbdIBvfPS/5TYWoJ494NcXpHVjNK5Zlg
CN0P9supml9AK1nF67Mdyq9W4fuRTqMnB9PpUGGk/hn5touIsqJ0q/jjr/haJUTNKNaeqyZ+FWu8
H/LkdIU0VPSSypADcg1DtM1AWndiJZPL5Na5lP2LG/fjVJ6cruXU1UBNl6m8GddLy7d91dcsjHX7
MKzO5X6frykGwzMbW1gFrakF4fL+uoXtRugy6rILgxkZGeBuKI4NN02GRkDxgp/xmXXy5duDPmsj
OKpxU53s574pk1GWSJ+sq2mDEOQW2wEb5ZaLfqO5gBi3WbuWb8rhTLT4qej3e32+G/dkf2N5OWbw
KZb12Zkr/AnUzYydgQs7jR5KspEQ0lK+11TBzy2eL5+YrUeVn1LCJ0upNnYaR2S54pYI4NlVs01g
aThZ83BmZr86Vcih7MXRU1b10xRbQVcwhFGLLABAEMuLNzBUjM3ocnSu8iv8E378ecAvDxXucrqB
aCY71kmgBqU5TUZETaBiYBLtBJj1KHd/HuLz4W8RzRADqsbvYs/JEFoZJaNjjghlLKgon8bXb2DS
uZqStSzyj4c/I9DoojWrUsA6rSklTksEVw1oaVBZ/RUGEDFpA6pjSC4cBWAyraH8aQTIya3azFKu
EZdCJVIMASDlLMdcd1WJqfcmIwkmUMtac4N7YgD+ObcoIjtyNbgL8OsAytLAiSeO7to6rK+NEiq3
nAb2tYCWB+QaMw4tx6/G6GagySWQWchTNoRFqk+dGB0XpREbKrOYr1SngrDuZNKLUkOVbkwY8ICY
k8i3tP8m7Ty240a2LPpFWAveTDOBtCSTnhQnWJQowZsAAvbre6Pe4IkpLmVX96BmVRVMIBDm3nPO
nnjtRakfkiJrCXGd6fETJrGlR5zdkr1B8Sqb1GQ3UXL81VhjdOuN0bgN8WRv29ZtgfmM1T023vpJ
Zk0WzHGIb8GqHkq78t65xpjXmWJNV2XndgGBxEQ76PPwRJZytxuMubhTndx9URx3IM7S6wcsk8li
MqZK2BLjWs/Mxpmk6BkGnn5hH/rzY1sMc/+BAbDfuWfLmUOAkGEvUUISMxAu+Y0LWF0j/uLvE/PS
MGdLdOwaKfshw+QQ6BwH0ZUmkPmmwf9vmLMDF9XWWCGZQF0nqmOsWpuDVkb0e0kY198H+vNbXh4b
ukOXQ5ZBW/zzLpCbRV/2kauubf3NbPJ93Nr//oaCUtKB2bx8Y0vr5fMQtVZmSW5VAyJoldbVKIlc
rWbbNzqJM8XoYbo4la9ExLBoUZE/p06cre3YbI8IpdNL29Cf257DDzU8zUUNSofyrO4zlDOmr5Tv
ssHyT8DtPqbzi41deanWxJKt+qB4bB+N5zxI37oL16c/Jw9j8zFTunBsgp3OJg8fl2nmocrYnvKB
ojrC01P6dehVF6bPsqedLWsOiF9jwfxyMTwvkTRpXDV1gZRyILtg3s9sfNNkbnLl0iHii3WagaAW
e6rJ1fq8K1kXrodImhgGk0QqTd2G/Te3fpu0hnClDnneTWht/z5h/2ifG6rzaciz/Xwop0QvAFWy
NViv0M+2yg2gLhhXq0XD077kFxaWP7+Qz+OdbUU4ZnRQnoxXEUuKW3LTD+HT33/TV/PCsR3uObwq
zzpnIc9U1ayoz4e1DeaPkCy3e7Xrh7+P8dXPIMPR4sbISUQ7731ivGvFELO9xeAgMd8bYL6a/MLq
+NUg1Dw4TC5HHs07m+CYXMt2anVkfKNLcNvki+bC61+e9tnMxi7AVu3AqCb9cnmUvxWJ9JlAML2x
FyLKbUdSxUy8YTXcadzyIS3hbfv7U/titWA4GsYGa5jFTfDzcEIbMmG7DCcLZd+ET0b7gKRoktt2
UHdm1F2ouX3x/BZlORc2JoP+hzREeqasp5zoIVfNyHdv+pUrL5X7vx5jqRnaLPeM9PknWQk3a7Oc
aXqH1329U7vXvz+yLw7cDj/ivwMsz/S3V+SFUa0W3tSvm9f0cbyabrQVUXuBRYrewSX7mG+1RNdZ
fA/fL4z8xWmOvr6h8blQFKVH+HlkYeLZtxYumbXq/ZO1KTdLjc87xAFomAsT8YslFkH78qYsAznh
eYPQqqp08gS/sphPpXjxciL+j9Wl6f7n/GN7ph1N44xEYKJYP/+ictS7kDQ/AhLj/EZRDgLDfE3p
mRC9qtUBCF/qUPy5FLmGZVBaMmxrWdjPBhyhf3dlAZ6Fw8LeGL3bNAJHUxq7v7+qS8OcLeKz0jes
Hx2gSBXG4zZTtoa2//sQX5TJ+CnURx3WI0723tkYuBw1ah9CRe3RbFBFUESKN+EVMdlBtbeoWv37
JsgyIAu4ZrFa4Df4/LJEoZI0b068rPxQ9h9hu2u1C1P8y+f22xDLx/3btzUULdeQeKbXYTzmgmQ7
9zsr1IUz4Z9T+/PvOJsDg9qZeMSXQZSrsMnXqj6sul74TXUBAY6giL/3fDnHHssay7Kn/SESHrxk
BHPe88VqgGLUwTqFqrunhH7TN9ZdZ42wGnRSFMuJLFGrkVhjIvlqFRi9nUyhS24ZT5i6Dym8kdnp
yx8OeKoKapY+qb0f6ybaauKGNLW8JrNlTQKFn8XtsVTEjd2TYfAf77iQu2gJs5rK8VR14hQb8fug
tdIvdI40c25xn/Nu7ZaodcXr92MRHolLuen1JnBssKUpiWmFSex4A4aeu1l47LxkQ+yST5Trk90X
W9OBklUNe4MU+rL3Vh7EjXpKg24wCZUPd1ETr5062saJDkxSPJYRWv/qOyWEXcW33ijhruzBfepU
8bqD14q9G46E6Mar3lJxRCOUNLorAU1q/p40JKi7gdH+7CA0aNYdOcigBKmPh95aWoubEcdpLXd6
eeiGm5Jc/dngklYoC5A1bBeT2099JmZXIv+0q7tQDFdEZl1RgfA7VSSbyaPqltd4++vmNBvaBwCU
QMphH44k/xI5nwzfcoCn+cIi5NwPNCAl8URDUkN+2GyeYjdc0R4kVaNd2wkWwbRAi2uS6am+qC1F
7AQWQoVp0HuV1mM6uL70bss+9EdCjCVbfRN1eyWJBThYG/xWB+BRFz/sifSPPiLMwFJuM0siD/Hm
J0kKlFaP60EbtioEG0UZTkQbP6SVtyFU7NA2pIGM6SkBDuIM+pYMxHWWLkH5b049bpaYAhNrpDKq
gdfngWVrGzGyo6nhc5sbfh8nh0IjMm+JuTfXIRmwIeZDMxqfAQbhFI7vpNu8znytOFyuU/cHnEGk
rRmzpbkdQTlMrXKo2l9K3+2QTX+o/ZIDtC3Tln+DoMUeKzk4zQmijZU3T17cnrLuXslhpVRBrrrP
AzEgQ1iuxzL7GAT0HvAbFJpXaUESZFP+Covqe8tdco4zdij34JqkU4Wvek6efhJvkyH3jWFa9RkA
E29+czp6b0t8DY5HlZADsSPJ/zqXVqAXyZUi7ydJFj33s72X4IycaboU2bgW8d5qB6i8d07xqBiY
dwvo7cZWLz6qKkjaq8rjCeTvZLxu3dy8n8YymByxqj0VLgtkPeVb7jy6pOcSsbcZCVZtq6MpvSDS
0rVrtUEVFVuVdNLavg/bAlDvQfTDFWkNPpTGwLaxklUPHH63dbaTdhSkFPNxWbce/zSTX8WvZXky
22LbKdAoup74rHyZzwQJHKzyMYt/WYvYDBsoCf2HmIRnpz8Mc76y5IHajG+TzTAPcHPrDzGe0qb0
OVRvOlgZSuztsvGHQ+k0nBpSisgsMRcmXg7sDW3UOEBiNp61Wj5QdH3SUndHzs1Ky+sgd79rYR0o
lkuMa78zBAeKodmIbITnRmxe3Lxhn78WS9e1n+G4yk1aOa941ck4mFdm/CHqbk2015bKse+0fmkj
5cnbB80a7yuj3BYompeoYcInDFCs8b7Cyzy0zlXRG9uBLIex/wAFlbGVKA+JWW1mU3slrXIiXLzJ
IW042GJGcjymTmdMSwErSB6OMEFKyPx9Tl9GA+Fmcaxz/SdBui/hws5tKLbGO5vmsSnAM/Fbx/tW
o5wh7GfBxzkLEjLs9ujxcfWTOOjlUzbcW0YJQU+5j+r20MTf0UVtPK6tw1TxUeTXZaHfpHHzFHcH
Op6rhAJloNnZdD3XMpCsDEnEWkmMInkKxvUYifpKb5L2GElpEdYZZSQJGmkXVOTlXiFPzk+92cBE
zDR130VqiZ/MqdNvlpeYxwFhPDAx7Yin+puVAKd1dOhyhJR9xFp3nUQdtmHvobBC4udK77UmN6Yv
3LsuM+5xT/fsZfYmt4jAbUipto3imA9kRmpbKZqTXVbvQhIdG4sfMvUWBlChZlvbPtYtIJaBbCd1
/I5ThfXuygHbqZCX7JCLSWJSwko51VlQt2EaCOFpvjZYia9lIK0wGh7Rz4lDT8osyN+feSYN8ua6
2zLSPuixPkdU5ihCPEUcvRTCVkne/JCznvuoDVowhv0pjbNT2pktmeQOlWtT0bdR16eHGszauhRz
+kH+JigdVSvwACrNMrfSoUe1PqTZr5HQNNDMZsliJTliEq9HaoBLHvBGRiJZj2AqbxR8tYdazYYj
MpWJgPY5l98I0oh3ekIgg1XU2DxI+yM1HrRbknrIq0gxYIMsnM3cNhj8bAn+prYJh58bjVgCA+wk
eVjTxgWgQXBHahHzhZl+6oX96E7UIkikZY8KgeZGFvdGJe+U61HSJW6sPNyiag1JsBry69wC3DJ4
arNORaL5wvDg5Yl+bH8lkcUdc9KrrUjrxi9FOaw1atTXRhVlJMiVKuw001n3udvcZ1EWXVFZTgJh
EEVHSVVuskw1ZmYfUTI+Fwu0VWUxKu4pG8WO/ZkQdDKk5F2/mUfCYQs7qa4E5dprkxiEF7fNf8a9
JEPZaTdOEQ+HfJ5AtIETm/KdYmWnOXHYauWPKpJXfSTXYWkEfB2Y88stqpSSY0pfblXnZ6qUgScJ
RIWUsDHNZtMaLK+Flt6MBrx2vVcDimROu9aoQT6W8ZwFqezhxs6jEvz9kH7pPHt2Rs/UOFargqOm
MzknYfvk0kLjuwTbvTTK2ZV3jpw80Qkm5DRCKD5IF2xxLB/lhXPzpWHOLr591CkaQaAquxWB12FG
likw5PTS8fzSMGe33GZqZ09SQyDWn6DlGBoD2fNVf8mteGGYcxxMXFUmDQteTQmKLBZBkwwkrW/+
X+/fOis/J2TUJorLI3NIdisSjEYqfqfu578dBQcKfTjKHctF+rzkQeCDGXvaSEVCa3bjMBytAUIV
wULzhRnwRQeXkSjvUgy1qbGd95OKRO0msdQ+vAd8L0G6cYJkP6DGyfBOXFJQflXJ+X2wpRzy22WQ
1hRFfY3BHHko5W2dXVBg/DkD8IdyJ6N3SV1SP3eCFVnjkN8eE6s2vpmjTg8cKm9+6Q74xw3QZTde
GM70aFF5nH2balxmExHD09pNXU7D9TZX5Uafxf2FKbD8fz7fNBkHoYJNO5YC6HltKM7YBp2BFdwo
jfyNQNnJ3gvVESqyCIdEr1iLhrtw7jgqNK2txGSU9PZdoTTiln83i4jEltoH6yJxKQKuAXYVObrP
pSGixzKTysYSyKBEQySNVvZ4F5LW2IhCx6gnZ87Ldqu+KwgXfSvJ2ivOcgn9QXKnjNHNr+teifYR
1cZkJaWiDSsjHtVnZ/Cm/ZhHRL/VSf6aGaDECIkvtpVDvXJtK54aZHKocQHNofKUkFXFvbR3SQUF
rrArDKveV5mZv5l6OG/rGEGSnIp+T1KuDjdMnWDBh9630SI6SbdisdedXnkuZ3C8F76LP2fSp4qC
dTZT24T2pzqzZCWm6ueUnsd8CZO+9EFcGuasAJPx7ZVpzpKlUrWYqYuUNhcY9BoX5tKfU+n3Os95
TkFcRpUx8HPWHEMCYhoxYk5B7sX+34f5s7fiaoQGGngemK9/NHHCaWQ56fuJg5q+a2MBpy3SXlKr
v42bZu8AQFQK+xpT7AVq/BeL2KeBzxU91Vhqrm4zsGGGczCPib2e62hPDfQ440kdieRTIIA0PR1J
O1Z+6B6i4jzuLzzmr75YF0eojZySn3++/CB3SOZ5rAiLK3WLHW6U1k0SyfaqTTNC3hUzoz1vz/++
wkYd6r+jnk3VMNH6XhlrnnrJ8SvTjrFLJBD3q7+/3K9/nIFmWrcXHd/ZJm5YYdyFKVyLsLw185dZ
fycmZ62qvnlp8/uqDsovoiC/aENYxZc/5bdtoopVPbO9DvKU8MUU1Pt/xOAEoG1mCoh43v43ntMv
aoifBj07C3kdFypUE9Nagig0PYI6/U7+NPsLW9TXj/G/v+3sMcqq0EgK/2eqXhEovNGMa0WFHf4s
rfpCyfrP3Zav4r+P8Z+8g98eI33rxiQekrQp/VDr71378vcZ8Y849HyH+n2As7OQrUAFMmYGaAjf
22g7Kh9YZesbkv62l6RJX3RRP/+as2k+JyVZaBqDkcQdvS/urShQ1gLCBR1w3b884pePj+OEpiMa
gnB4tjanotMJjoadS0kDc1387OoyWv/9EX6x/pPzRNuMkAKDtt3ZGCVOfbtriZcU5iGhI2N6j3Zu
//tBaNRikUc+gLZaP/ucykStM1jeI0ajdwIfVx6hBm49Xlj8vnhcuurSSKUtzDd7fpDM9aKrtUob
IeyuRRU+Fa37/K8fFn5HG2U/XWGXHtbnZWG0HQkJSR3Xapo8VPm874dq7Wbdt78P89Vu8mmcs5lm
5PSTtGEe11FJMdytquohtaeOkr8T4SrqCa2sqEj6aU3dqW6VvQgr4act+bSpUqRN8Pe/58+OAyJ5
RPO0Z9jE6BJ+/tm5mDmJDQTveRZ+Nw484crVYcI7LeHYotPgSzhzuic2/cffB/5iqeKMu8hsUMG4
znnnegwLz1XMZd7M87BPFi/wDFZipUaz5xdgFtWV3prKBWvcF+vwEtrkmTTAFq7o2Sdh5BonVJe3
TMn1NiP9M4rfZkUPdCJb//77vlpSdJqUaEEWFSK/8fOTFci7uiiSFOf9KdD8BImndxNdD5vFD9+q
q0vhKl/OLJ3v3ODeQMvyfGPzmh7pOIiitfXgEuRDYuYJBNBervXj5cvWF2vLp0Pf2bwhtcKgwMWh
T5k27SKsU249/dLV/os58mmQ5W3+tsdE9phG01JB0Oaf+KwI/+13qkqScCQpcjcX5saln3S2khkO
+G3hLJdvBa6jlx1d93snwv3f58WXoyyKX3S/S6zX2RbdhGTB2wpnf10CzU5HsmFOlvt/WC+Nf3TF
/xnlfHcujFmtPTLe1k487ip44GVtywtr8hff0qcxzlZM4t3JQU0ZA5naqiSu0lBIIBf3Issu7DFf
LFKfRjpbM5slUqftGak2As6fq0TeuO1VnT9W9Ke85oKz9Yu95tNoZ2tE7EaqUlI4WcsFk6dh7ujN
C4/u0g9a/oTfJnZila2dWAwRR9Q5ictXH8lWFdWHTWJBRZ/k73Puq19EggCRMrgsWCDOnl9k9oPn
seytSQPyVbe/TbLsQt3iq9XH+H2Ms6c2JFTBs5Ex9G2JabbchHuyJGqyvAqivVeX3HH/KC/Ojoc4
/hyCYxAXkAFyNvuKOsnCIsQ7soRXaD4l+216q9orSLKV7cNh9JXneT2Roji9QCVYEO33ctttnIO5
u6R0+Or5Lop2Imw0DnPnf0snRefadBtgGz1JkCR0JC68wa9WDQ/dGxuJiTf4fG03sli2c5xSsoX6
We0i7zRH/4flbzmIInZBx4N0/vOcbC3enzUrM2iratPmeJAd+6r3Lkl5UV0u0+3s1WFw5hZvoCZf
dGufR6rqwbTjkE1Y1+dkU3tCxcRWPtqJ1K8nzb4HyfsGBfDUWQDP8hgWuuht0q316Qc1zW+Njo0t
HQWYAlH/avPxm9a5b3OZvi9NID+x8/K77cbWqTaHiFx4/Ro4FYzFPDk50CTiePzAV6IjBaBrCBBz
79Eb5N0eJ+G82e10j+/S91w8hLlqfcsVWsejiyrAq2dUB0AcFQUJQui+9h3qR9tokHXTFNEUkBxF
kSgB+CZqTqFDMn0KzSkrdPOeGBm5rjwnxV8in8vakKtWje5zkjF92Wem3429CyAx1mk9TuqNHg4I
6qohsEtqQxSeoVCVOsAnAqNWRsN/1XbuPRDjYV2Us6Qj5Dy1lrsrG/VaTOLYT95TVBDk4k7E/mTq
I51X4uRnhZu85f6au4gASU1goi8t35irtzrNjW2R2BUPShnoxhd9eGd39p2j1u+kLAfU5IgL04og
4sC2Jqem3VN4KNZGTk49TqR2V2fGcyWaB0MM9fUM3vQwGk4VaAkTqak098GqrTQArHFryvCusOLp
ORntIjDTXG5ce7YPTtiaT6CBBz+OG3nn2Zh6V0M2yHU/2bdeqt7rNu4EqeYKGAnvIy+Nh7gH/WRV
I2nacfNjrotxa9KZ97PE+ZWbqChMNZmDjPbRIVOi27HjYaeu7hDl3RCymuvudprRqWSUkVZuG2ar
zDHi4+CC5BL1CFskLa/6IgPIG3q02aLZSjHnwKiWVn6DtjR86AGMZlsZLhSaanys6iIi8FolLqWo
NrYySh839L7t4luYPrwwpVkCqJlWpU14vVHvZWrAmQxtANihs7LB3qMAmldhMq57IyRv3LrNGnGs
ygnWYmadqjpxeHWi15/UqbnNk7patRoBfrn1bKR2oCnpTRHPP5pQu61i+02vKXbOneHTBT5yoOph
DCgbqcggt+Ln3vbW0IuzIMzbxCdH/SMTIn0STuU+iJix9Z50Z4n5dF1a1lXsaptMAH0my+9qauw6
W1c1NMsOTY2ojauOtjW+gI1If9Z9f3S9cdsr+SHv0pt6cm7Utg1v0Gf4etsq97ELVpm6H9CU8mjb
3iOm1D09x2vDSm5M6V5HsnuqVLqxxJvvjDb60XvyY1ad3bBEkbTwcVbUOX+1lhUH0iu3li229SDp
aWVbIhU2wqow0PYHhDrEbIGSvqeLF5RjF8CY3RINcCiLjOgeiJlG/yDqnqkvNMQe0n1q5u42gd6W
VVmPVQqmDfnhTzGFlbhrvtdu953UbrFKkSrBpKo3JmhvJbFvLLAZaa9sQ73b95MC5I3XvtJp3HOt
6zVfTSNCl1xwQCCrtAIiuabfGsN8L9S2QGYAhiSOvkVWJw913j/ibaVt6kIfC/PdaGM3LztALFWO
+FGN32UsABG3b9Ce7zRd34imPWZR+h7GDlC7yc8ncSVKc18aI1X87GAL4ZdJ8tPOu/vBi25YwOUK
jbw/50N8Y8Q4VLyweC8ciZFG9GS5u6CEYtwd4OM1X89I+aM338deGCz6EZMnryPz0Un+kGmxy7rk
adZSAM8NiUVzsW7AjqP+UK5TwKBtEW/I4qGtrflmSK0+1++A1cDHyM2trnY/TACKxCCSuqEn4zaq
KMGUHkzWYUK1YlGleRwHBEV5o7AYkGgP+wh6Wg25rNPEi9Mp92rd3KXWcN+yIw92o688tUt9kCwn
XZpBbpjw+eQedWIQp5A2K/1nFJEK1I02kWh21K3iyPPl1GzGLD+MhfietwO97NhaCW9sNiWvIdDH
Ilo5XQGI0dqCCghk031TBQgjvVF/DZCpNq46JFcpypZdpRr9Rw6OWVtpkGxX7RQdOLxslRiZ7KQ8
ibw5TmGKUmio7FWpdspKCvuhtsV9rbhXnV49t8nwOvJxlal3mOPpSqrW3milUq9SVQRGFiIhAAD5
EKZOulGzGaY6Nq07t2OIWp8Pytj+1Jt0a/fKbU9awkqrbXNVdV2QJfHOgwdBfXIfQwZuaktbLffk
ZIXZLccP4gzZjddmww2YBuuak3jkgwo8gRHaL9BpIjygeLaOZC9JI1+ftRF4lZdeyYSKhl7H5ZM7
O80Rt7x1mEzkYwP8T1wu66ZwIXOMKbACM2lykE0ai90Qlxuvt/po3wy1aa+wC9ZpwAVDmqtBg2GS
JZG+5ZkOv6JWA6UywdsBUjhECvjbdqfJ4pSpyn1ZRO/Iu/cl5Umjm2+M3rtfPlWfNDk9KM1Fu9Y8
ArA2mM9V/00fGzvoIsP08e780GMTBV2dy8BuFHCJKYAjw7itsvkli7PnqZymLYV6kEVQj7oiEiir
5heNBICVUNqjoZKXCx1ih8rwV9J1Av26XbAtg7fIXajRmjrH4CbF6Os2fAcdyuiOhT/edfbY+lWY
BWATn7ua5hPJUotqimZZ3GlvrWkWXFEbgDG2e2VV3U04eZwmmuQ6c5FntXAuJ8u+8xCdbSK7u3HV
Qme26z9iwDhmaj4phrpXHL4ybaqgi5XNoY/FuM50tFqyecjjSvqOgttQHe3vseIie3RtSqNmSTT6
mD82s2EjyU+uQxMcYGPCuVCLk+rVNyVZzShNyhaPlgD/M4hDNRH5ManFhwF6WCsyMpw8Em2s8bav
aUeZWvkYkVbahmjTwqh86zKxn7zoxKU14CRHJsL8JnvgauDUvDh7b5QGR3+1cNCsEvSSHp7avvoe
KsONUmTKwYxpmbNH1IQ4sR5lcgqQxHxr6PStxOhuYxqGHEFe8ji9Snv3OenUb67eQp532Gnr3JxQ
ulgPAnh5CWdmbNlis+RZtfo7oBwv7NtHVxenRrMPdtm/pZrxBGDyIBTzZJUCmV8ePud5dYJHlK5F
5p2UwhIB9tCnqqjRUMU6CscBuBC6zQNBru4ibCtY/SSkrO7Qh2kUVNiENL0x/cEDdN2MUDLCIXly
c9AZjSXNvSMxRAt2EtKyaqSqi1AP6HgwNcpmdK3nFqx1bxgf1aycihFiUmSL/HlK0hLlnW2sOWp8
E4kVOK0h/K5T6y0nnYPZZNdK02+0xMN6Q8h1hATFTeaXRAw7fPrJVm9C+C+Nfa1aovPn2HpMFHU4
Tv3CrQkhK5Hr3vHaY8KVQ8LI0ybPNlJyMWt5RcW86+MGR2nU72tyceF9Qxsi+yQoU+e2adwPMNa3
qV38aJA1rSmFPg8TFFNFze7DrNmG3FBQ7aYPQ4tQyUnkcY6Lb2wkP3tPP0H5BeGu9geBBn5l8GJW
sTVNe1RCzo6snnQF4/jguIlYyTH7kSnaGxrSLgCNdCfU+BdLzasp6I52g/FtGCeNxoNzp2uKJG8d
a5yI5S+t8yq/R5J7BeRnmypEjDi8ITPiYpZbFiQSwCu1Wr7SiAOFG3fbzNSfPT7CVDXMuwg+MkBJ
ettzR7KiqIc1saipn4a5tZ4KFHAkB2VH1F02VBrQ4wmVauBgYENbQn3sOnxhB842qPiBtg8xLOSB
g8ak+qU+vlhtn/pZGxKKji+Tb1IFEu3l5aYvwmRlaeHwNoiIfa7pb5UQymCvV4nfaqECTdV9bCmz
+CEnqK5J78I82s1t5HulBZ122b8LzsTKQNjPMHT2jm8L1kw93yOyTVcIfO/0uYg5VTqPugLry1WN
G0CwN64zuetZG1A8twAGjZyOh6l30YYyLNg9PbN+VktKcpuNpP+NpJY4/cSavKDM0h6Vonw3TCyy
mVa+whqBedZw77PVtPDHiv5WMvzEgUzKc1ZsJaAeDFDhTeEWj2KGQFvp0dauDeg+CVixrOv3seAL
aqafMKeDbOwwg3M9TCicIANU7ptEPtcZZ5G4MW9ifUDj35XQXi2gzOPeSYz7LupfCseUK7XQXqCT
4V0c3NbvYrb6ylBnRur42O0Q5Q7cuNBMNiPatEGLj0QSXbVV+c7CECMXnoBZAp1ZGyL1rTw6EvS8
IbUFFKdTPKXAlFadANKEfjdUzWs1T1FDmhNvp09f6B3ty4K0gCgPr5183qha8uD0MyEdiOr8uTcX
EbxdbEovbQ4NG3y+rBhmzrUoHEFR1g3w04rzziofTDgvkBbndsiwI0c8Cak/TiRI+/WcnwCUnkKv
exZRvQ0jKPVzpbNvFS3aeXbH/Zg1nHNn9ZH+NPzuOgl3c0/SDtNhFY8ukVsdqu+IxBTgma4Mhoy4
aD323JvKLHdebAV96e7STvUnq/b1ER0yhLanxEo5bmpldUiy6s4V072TwSodmhSjAL7BK11tjCAk
GHGXhKXKqs4UG4U6P8H6w3Su8CfQZ0aoBbZazEMZFEbe3KfjVPB/E+Q1mQ2nhc4rV5Bz36Ipucv5
ZhwpH3q6ZU1NC1BEx5RACLSRPQLbmQLAWHOY6scErdSYb2YjqteNWra7zJPfRzF+jLOSbxLNzQ6d
PkBuTgbO7oVEnxh9NFVJUaDoX7uyO8m45ZBNU+TJKdXwnlWx+gUWOX/sqUA/mord0qkr+52td696
OhbcLJoYXaK3iHDVx7QyuPrjKlWogtwnptH+0u2sO87pbN80cO/W5jCnNiRImztC1ZcpASS6x4mV
4C5nV5Qq7MakUNofKr4tjHw57Sg5hptSHTXooDrXzCSJ7BPGXPe2d4ZxN0kj2nAmYtfDuRI0xlDw
39G7clzVHyxT+gbNlUMFNGxdg9oasmjX4RLkql0EWqUj2qd35U5u8aTYXERcl66Pmk0CTJ+LaBPB
LShBjdNQGNN4S1285H1jazslzb/PURuSx0gOVuFxCc0r9vKUP3UtWrs6OmZUHuMu8TbxYOmbTPYU
IdtQXzuCi1OYxJRZTUXbNlanBKAydP6U8UY3spUOJz7wOF6u5ti4qRvjm1rTvcyza91aNEq19TGw
x7nzcnCsjlQ0fph1AapTuQ9rYNukvE8HHiH8zFoiop1dYtJtwQIC308DvVdIv9RqNximzuHEaZin
AkHuVUc95w6KO7kKbYLjHLrmxCJYTM78AnrZSjdZ53QW954um/wIhhU46HFyVlVqAU/p7Cm+7UZz
CNQwt1+mUG+3Q88VqbW1feUO0y6pJvZSU9mP9UgdO/VuF0vttE70pPimhcZwGxaNw9fhYomYtDyQ
CeFC64KL81usVI2x85Anv0qpsQjbTmxee1PrXsF7s5FV46u9pZ6C387o2p3RO+lRkTnKWIXLSxuB
5nDSalppkR49DTrlHl3O3Clm5I0/DGc03rENJGsz7awtt2bxMGFx/1Gr0nmgcNOtnQzW6ko4qbES
Q/nKdTZaSW2orkPb7TZtWP/onGa+VTvX2fZFnvuq7OxALSLzOVKQNoe9rT9FYSce9KhMtn3cRSsA
hGPQEZj6ve11/tTRqgy/pRr2RsGVK8NAJcxLjLtek0dSG16MeFI3rQP+jjU658JdMT2FOJVddTdb
VgNrm0+oU+ZdJMUx9BJgiqmHOYXjfev0CfxD4W47EyOH0Yr2MUH1LnsNVFeYG4duepOkzJTTcAid
9iFs33HQ7AfI53pFrWv0vIgEO1wXXep6gW2O3kvh1uLGcQA66gqnvQ6+aN3Uw/+Qdl69cSvZFv5F
BJjDa7OjZEm2bDm9EI7MOfPX36907j3TzSaa154ZYAaYM9DuKlbt2mHtte4UFSEBo/sV1QXEeknD
rA8ot66mrtSTndRWe9K4uUbdfDajBD3qsHtBHs7Z+HrzPU7SNwCV5G2jhvnRawpjk8sR75FjoPNL
2MDkUfRehkJj549A5OWmb9/oTSTxbWlZeWb3tQqs794Q/7SK2HMZdv4E5AaqnpoJKrRev6NuhoRk
jVCO5ATWZ0IC807GtZyMkuubhKj9lgwKvgSSgZJMHSAAKYVvPdPkge2YuLBQu2TOoSdTlT+DCRvv
rLryjnmdoMDtWO0275wEJXLnVDQetTnqaXGh19taQ4Ou1/u3kiZtnHj4pjT1g1H0njvI8Uens9+n
I5mVVFCsyVpv68ceYyLjJB9M1fweNTJCGIy6u6DlPlWDFJ8QvFaBGBYygp1o6k1S9E7rm48IPG2H
Fikl6g8vclOHm7GsmB2KdOiYKhKKhFGVzTCU5s6kbCgXdC8beTwmRoXAX9bFRyaTIPpJPORAo2SX
6ymUcbmQLtJ9wEnS9GswigYGV9yVp3a7vFFQq5WobKRJlu7ywMgIsuztZOnHPOkSCsHNt0hVuTut
/YsO3UuW5O9lP3sbJtWnKpaNPbKQw6H3uruR0WQ+jtB0dsCxJXTWUKcXoP5e/YJwXeVSM0ddW8lz
mOd40E2frjysCf2DLes+Xi8nbYwofoeumXuMA4Zh/VkL7RZQY1Q8KC2iJ4hjohG/GRgvJALoHXTa
x+EJxoL6wdfBXPq9mTymTsWV6XDEVd7+ToIald/gh8d82WYItM/ymBT7QiMytMxC2SGMq78zswhd
xV4fkQBHLHx7u2O2hD6il+4YJozUdPHnaLs8zdDt1GCUbPbFSfDLC+UFQauVuWswzQXKMNgrIbWF
3xv2G6apLvshPoitVivA6Yg5bcFZaEOEKh3U4xq520Kf6sLQrJ9uBYbaWsJQYpbjXs8k5otG3dut
7N1Cs0oFysegsQX3o+7M+jtSL/RFYpCKW/LZ1wV5W/SkN8YD3ZejfLS26gqT3EIrmgAByLRgL1Kv
2N5jdNlDS4lBU3k6j6n3YWJKdqMg41i3lbfSi7siZBeMlmiB2KIfZygw519+L6oQUB5ICC1mLfT4
1AlOSHTA2LIJCZFRBtHcdJsdVlkHl9AQyB3wL50KlWLMkAN9niY5JFFigHvYCkAJDnygkl/cxS94
yY26V49iKLf9bj+utVuXzigyZ/8an2s1SVqJZF/A5H1gOPdBmL3zMsvZdmn9m0L5sbGyAuV6Zn/z
EAFjyQyqlU1fOFPY15jDB4JPRVr0FM865mNNjUOxsG9Y6hEKv31pZ99sp1jjw1m4Ihd2Zm3swbMj
bVSEnc20r9HsfjSOpettmWPaWR9HdLhWKRfXliZ+0tnSLNJhu2F2gTmxH4b34gzPmtKubN/asmZH
dnRMz/HEsjTT3KtMAE8Q1Kxce/EJZm1dDZ5aBANUSDivRgp8YP+DKhAAVtrt7e6Lj+i9MSLZXb7x
7Eev+5GVL90kEXl88vV8BSKy4AEY5WMsg7EJyHeufGjtUHu3oO9rTeNX4pFKWj+ZRnue2vwvADzn
lmZOdBikPI97Q3a90kcc1d4rUr9V7PBwezsXT8XZgmZOFIn5Th4Dbvug9D8opD/UErFDbfWfb9tZ
gqIA3cRZw9oBuHJmJ3M8Uh1eYjfXDYnokVYBtM4F7lMOqaBBU0jpR3q+bXR5cf8xKn7U2ZFvVLLY
cES7IEbvc1O1BAhKqb8vLMY5b1taXB4oWwAizBAa9gzVQAdZypqIbVQiZk2o5uf6m85wwCsxpxC/
yKqyu21w8SCeGZzhUtRp8FNjwGAT5PuwoKpteeXB9IsnyS9XbC1sIy6RAMVAglUwXF1uYxJHVOe5
jK6PCoj/0yBcsrM1KNmaEXHtz75VEnvRAK8I5VDtoxe/ZexnQ8Vh5TMtwYeQlWU1SAapMsDQSyu5
qSdxK6MpLjQPfcaLDkx/H4JnDQma4G4tEBJP5cxVEdk54JVgHZPt+QtuInwDE+XESC2EwSS7u39Q
mWukOK+wnFt2Zr5Co3IvF8U4QdGq/jbfjbvALd30AE9F7DZ3UABBpU7D180O6soNW9pQqHUpdRs8
zOzsLFqgulAodJInNrQHfgo6wnOFZoy6bw4+mc/P28d+4ZScmzNm9yzXPT/RTHaUeGtrSt6hShBI
gzLyb8yYICeZXbPMuTZaXNi6poXtBFfdb8V8KkmrfePbbRsLN/iVkA6+Lpjc0CS8PIqe1cNk2UNY
nrV0abSvffc8OP62raYVF794CmG++z9Ds5sV+aFaSI1gRu8/JVO8GZ33YRchEb9r6r3UMTTL/3h7
bYuf6czkLLwpsgICWB2TeXzs4WSI6Iaocb2/bWUpQjagUMQvoYNDhDw7fIxIKU4oD3Dlvzfv6CCj
WDSQALSfhTIIrJtb//3aCMfiylCoIeOWhRSA+Odnbqp2hq5mnB82+wrYYYxcvELTYm0qZelsWAZB
hmzD0HM1PAShDXMQEqT89RBup3rYOL1oWcSQc6yBXpcA5LBpgdpUucMgUmcvc6yOXmHV8PPD7Ydi
RchAinqaDpNr7qGM3A0rs0PL9ijesgIZ3Pr8oxWqDJEOjKtItwmPQRraux0qsEQ3O/OYvaTfV07J
QlBqWJSxoEeDus6cL1DvJbmVQ7GZO2XfTpvaLewNdJA6OZSya4ZNX7t0CVe9sjjkc698bnf21jBX
zTSqxcbW3i45wYdkHRPEJCHR8x+ErNv/QwBQXOUrk2gt6DhiXIo2+5Z+p0+WWdZc9a2yp1B7CN+Z
yPAJwe3i1+oChYe6tmbJKAxBhGzKs7uQSwWzAC1sIwB+QmTNy0P03URFLkk36zoVCxEWwrn/MTZ7
4+RU02ifYywe21Ndfw4qIjr1QxQ+llKxrbs1UsWli35ub7aVehA1TVxkXHQffFPwjjmdXW2HK45y
8f20ueYkMzgrSDYv/UkXyx1zkbyf/2TbpWu/rfcQMO+BM2+dFfT00prOjc1PZBz0XdViDKRL9Rtk
I4012cvvJIfy5cqtW7M18819RaFEKrGlPFG306gEEwGlbrNpAlf9kXcbeSvI/vU/5721Ia9m2sfW
IGJF0e5yQ2sYTIba14i5Hhqosu6KffqQAPx15T2X4LBGxbr4Bp3bE97n7EGw6iZrtAB72pN5R/95
Wz8LFyoobXV1g3wYFAR/kWZfrHF28XRQt3Flq7xyoH2H/qO/OtO36KXPlzW7blYCmwvee3Jpp5uv
UhDDfeyCHXpKnn23OqxVfpau97m92T2IrNKLtJZtLFEoDb3iq1q1d6mc7WEFF5QpD5YmnW4f0cUT
Cks84ReZPON+l19Oamy1jRBThDgE8ODUbIoa6nFzbaB8cWVnZoTPPjsgmh8GcKsQsmZZcxrU4tD7
YtotciW/v7fKH177d04FgmnrlYAfoP2lycwf07ZSuHtRta2/1SQD8UF9bz4Zv8WnW3sHlvfxX2vz
mJw5lgqiYqyhP+XGU7uFKHhTrFlZesUFafb/rmnOWeJLpdzkuvAnxZdYfTOuDRqLAzZ/zM7//uwz
TXaeaVLAgR/pCpLTuUFobBoTch+rcPNxXPGPi8shZVLEaCK56OzwKUlpVF5oIIYAwm4YA0jGm5Va
1fLbcmZjtiRo/Wj1EhIQaY07/7484JZ4mk/VY3RHF22tBvI67XW1hWf2Zq6XVKwNaR2LdHfY0vck
3EpRfQCiuvE2012Mb0TljSaWOx5BX4fbv7jPiNo6kM0otDhmntiWaFtKBsvNjGYTNxDE+eOmhPbi
tpnlbT2zM/O+liclZh5gp96NOyG+4m1p6/b77Fk9gt5ck9JYvF5n5maeOIpaNLPFsoz6c+NBLtXA
H+B/ub2oNSMz91s5tDaAvuB+mzeOfgoBotPTXdm5xTN/tpJZ+NHEUWRAxk682HwO6aw7+79YBHT3
tgETiwMn8cztyaLxpPL3s+JUcWNT0vbKGo63rSytAmYQas+w6l8LKBahjqLwwCkf1Q96mLsj8zi3
LbyOB88vksOcNMVExmx1a3aREuY6mbPHBEi5A0C06Xt8gBvYte5Fj0A95ad8Cwyu30DRuEED+2V4
WE8mlhyiULlzNORDdfW1dXn2btlMxuR6Y07QlFq/5FB5rpxsC4ff9w4att5sn28vekGYEhXDM3sz
b4VSaqhEPV/Pi47pIwXN6JR8oFS8DRAhNka338LU4ZABb6zD/0cIb4mxAxlFwNRML9Jxm4fivqwZ
9tizYJiLT9KniNm+DkTsPj6JXHg8qtRM/lxVkYTUocJEMYFvPVfjDHs5y+XOB0nUxjsH/ORQH7Oa
bqasbUGI397ihUtOiQ76BI0QWbSAL++HZzUw9KFrAl4YqNxPI77z+5+3TSxt4oUNcXvOTo08jUPZ
59hott2WDNSV7Z31CAXKaXqASjfc2o/lWjNNFP1m18Xkw5GtkUOxl7NwRw0KoEJFBkbgpPHieCcF
hUGGVv5cpJ0i7rml+fCi3sktaEQsIbuwFzJioKmosMr7bJetis8vXECMOawHhABN0VmIAApOCUcF
6MNUtUyK+73zRho1KiahqoOiVwCn9UO5NsS79LxdmJ3dQ7gngzGk5oRaqvXZ2ucHYH4bZURxLtr5
qDbdPjDi9Zp9OwvaH0P01AEVzysWpZo1VafCE6yb9buuUjeJI3iDf9ZrIoFLJ1NUD5Ab4r9QD5g9
2z0CQbR9ocw1Nv1u2sY7NTo0FjL09man7WBP3vvJCl5g0aYmWJRM+iPUZWafEE7vMHa0DhrTJ3vc
QX+Ijh/hgr6x3oHhyaadfqTiu/LMLoFKmHl9zX6pX2tzzx35ap5KkSa0Oro3pptsYXBON+FJMEKg
yPXnH1AXa6SdotrUuy4v/Dh44HYCA7o6Vf/GSOkhyIpPGSgeC8z/bVPCd8zPCo8hib3JQwGbx8wU
dIKBlo+961nZx3IyDlqGYPFtG+LnXtngttHa1SmYz8lsqpSgsdUZ/kwYgJOk/KB56csQpqHryd1b
P6+BslTfURNZ2calOgIqNf8xPHOccU6PzQwRPDGsEw+srb6Td8k+d2MgspvUCDeatW1ceeOvEhou
PAvURenJyiAemNqffUEdRK5dNrhs2+se29S4Q+IBRU/NXwmclmoKSK0IeAe654i8zwzFbe2nuQ4I
WATOsJsdFbSHyn27hSZ63x5b535VJ3FpbUL8EapDimvoU1weGYa+xikZWBtIuvgNfSz9oDiDcgj6
pFuJPl9TtvnREUPtpk0B9lq1pJhKH35bXJn6Kt9bMJ40BDrkgTGolbabmOhshr2XTNWp8AZGV6qK
ieas+5JHTnoCNfkoAajdqF5jb3OZEeBcyqytUAvcjSD99rkigfUP7VWkkYiLZz+ctBpWJd4YG77O
mWfM60YtQ6nu3amQGFhGSrb7KKFE9jn2+wkMIURfE2JjD0k9MThw+74tfCDgaHAa8HgjqjW/b77l
xQgm8t2t3gp/61LPdLoeV8HJN3Jn5QAu2EIEyoCSDTJK9UrnRR5Gw9M8PlAfaxu9lZlh+ySwt7dX
tORBAKerOi4f0oj5itIp90q749lOwzR/rBoBFc6G6qPWQsue24HFXG7Yb8rGGn9ELaNWt80vLvLM
/MyP6AxUVnbGItMQ+gAEDobwc9e/+++MiB9xFuUNvQT8FNA3WKLyMWJ0hmGsz46UvP8LM8grarwu
Op5/5vBzfSjinmE/d8yRD7a7kCnsuPfH4wCOfa0is7Rx3ALiY7wFPcWZq+gaJYhrhzUxUipHhyC/
V9Y84IqJObqthPnZEbOYLhT/jDOUkkR+Ci4/dIy/6LKhevbvauaRh2LUk5rmrGbYIwoAgfdReyx/
WO/aN4JmjlGmtQdsKZA7NzgLG9OicvwmxKDiPGUZ3Kovdrof9cPtE7Fshf6rQruJEcLZR4o7ppVC
kwDcsED+6yfg6ztJkP4Pz7cNLQTfEM1BHQbeha7TvLdF4D32k8hjFO/OM+ttpKWbpv0uy88Tiq23
bS0Vzi6MiVWfXSenhFCcMdPBDT8OTzC3j8/+t3+kaCWYArcjXt/NPiaP087cywSqa9DgpcDqfLGz
e6ZWaNobGovVvL1Vv8lWmzILn40Ol0Mpw0EaSJk3ZdJWRwHTIw42nsJv2l47mm8r1Cbc8o35RhQz
+qM5bfp7fY0ZeuHC0aKXQXMS+JO/a5cbW5v9oMKVP7hmyrH3QbPmzqZD8eX2B1xc3pmZmc8dFET6
PAszYviFGWyboXa7D6F+XysNLXwpeBwhp+UhU68xz5HfQiFfollnB6r5frTi8kULJm13ez1LVhid
BO5FJY2QbZa2QI+fFLntI76nIQgS+ynpvNatvCFL4SAT6FCxvh493srLjxM3SeIPmgc/+JahQZLp
5Mn70hxxwIdkl6F/tf3jVREDKiBFRP2MCtqlvSI0BoRnmKVkUCQ8EVtBF6Ux13PbylLOd2Fmdpm9
wasj4CqI254gN3LHdotqjcvINqObJ6E2rnxxtBWjCwcQWTSq3q+fiwLP5dKaKNFbGuJQ1kj+UW9b
piE4iAEVkGKlv7pwoy4siaNz7qqctLeCmnQvl2Gw8Cxjb2oIrwzp2gMm3otZUIohgbEldreugGVt
O9S2U5PEqrBJ3ScRemVmVHynuZvvCp4G12rMd7UFDU+U14hsMsr9UlWZdAg0yVqTMlg6q4i2w2LO
y6OLxPBy2aROkcKcH1luasaBO3l586Ud+oEas6Q/MnplPUpxmN1Lito8JLITiKlduGmKgFmo0Ume
wAuj23v7qIm9vtwitod7+ooSUgjdL38UcO6mrMtocpN2VwZvy+7X7b//mvnNDYB/Y8G2ZgNFmr22
UEh1Y1g7TKds4dV3jaPFCPSnEWEKxoYfwpfhGH717zoaw0L2utro9+F7XjHf3mQx3PvyG3S+lVWB
74WPQZLFWWfkgzSLU3K57iTpYs0OoIoQmMPgi1A1/0FJ7hu0Nzv4u9zbu/DKoHm1C6pONZ7CkWrO
xXrTvA0TbYSwgVAKhJl/F3lbx/V3DKM6rnUI7oM7/Tk5GB8QpdGMNevX94DFnlkX//zswnVx68ES
gPXeHXfZF+UTUxhbea/tBtP9m1rApbXZOW8iwwsbD2te9jFMf/jq76F6WdnPa2d1aWPmQkobjnUn
oaKvH9JHbZsfiG86OJ1eVzXeBwfzJUIXfm2wZem2nG/k7LakKfwXwYhZWAgATVhuZq/Aa67zaBYG
gxv9XFvMsMyeTdWKNYT7EJgZjUfVYLLvi18d4+6zrwl1re3KNopPcXUsz6zNDkabBnCZQP9Kd9c/
inYFU5nF7/8dC2J0c9OuNXgXd5DyqcUjauERZh/OMvsCBhsUgpzcOCY+xGF6uRIUiKt7uShR2KMO
ZlP2ZnJ+drXheJZGP0Mv9x8FeiEkqjNvtMakKL71tRmxBCQ3kbychR56rTiRXuHOY+VQFMfe/j1C
0nf7A63ZEKfl7OKakydnMTIScMohyRalDJmHbWFRy7HtFVPK9ZWy6X/wXWgX8FzOX4J6HG3Iciyx
bcMWYaa3+g5pMrfR958YeXDR+T4x17mmd720wnOrs0inRJB+ajq7Q7dP6raDpg7AZ3p9k/jjWnFt
6Vycm5p9MCVto0aqMaU5h7T/KifvJ0gLeQboG9i7zv6SpB9vf76FV+ZyT2ffT/P1UQssTJbOWzgv
Nn3uUbJ7Hvu3agTrFfx9ebArQQRWY7vJGm+TIoG48hvEHZ6fUyRNbcexifkZwLg8QxI0gZqkGqgG
7/XfYjz0R3eXPVIGPq7Ph17fbtZ7Zmv2NSUnyaeOGW/XnxCaiz7KzveV1SxbELg8UM0UWGaPi92M
2kCBsXMT9OeMCPKiWHokn0FysrbdIK12puztpVB1nVZyg7F+zKF1gdvzDvHs/e0fs3R2icJFc91k
DGTuaOAMSSSUGXtXkpr6u+ZEH/TRGL51BXwIty0trZrCqq4w4quQic5WPUCrlpodqvCNGqNGCkSQ
dOq2iaWencPxIKkB9oJXm708dRVPitPQGeleQ5RobzxCNSUw1ag9Hqu1oGRxSWfmxLE9c2197oPG
rzA3UpCrKyhINHV3e0lrJma7phU8BWMOA2jTIbocktFU729bWNy01yyaWaDXSdfLVTBHqCSBAfp8
ajf2odiTpj06oMH38I4czGfpL06cSS0JeAEHgZj60lydmMEE3V4PC6NpQHsQRJvRVx/l3FwxtLR1
9DfRIuNY87bNfGVr2YkT2aRojfOiNN+GbqWrufT3QafQkwYuQe1+9vc7CRmlOiAzU6bYrRX4terD
7U8jXM3c7TlIYIEqR+iShP1yq2DPcyQdYiRXb78H8pteOgHG3kRd8ef3BmAiIT0je7LQ2pod5NHW
qslRSrp9b+wDQoIHbziEbvJRdEqVaF3/Q2zN5cKwB1Cd3IUIBzrpy4W1Dmh5+t2kkcxW98/NyXk/
IliWY9R8r4k5Le0jgwFP0ofbG7pQlCBVpOvNODmgJbQYLg1HUQ3lbECqCEFKm2ztg7UXKGXLcaFK
6Ldi/E3arkXc1z720uhstak11lERYXSQH/N873l38vT8Xy5s5iecBMK4RglFFNzm99VPoXpvb6ud
ZNHzZl2vGeGKb1rwHJcLEzfkzP8ZYTEOiGSAr4UPF7AQZMU7WOsUZuN5m+/XsNHXF46CEiUGAUzS
r8UzYoVnMBVQ+sl5iiCW7U9/sYmCwR9mCOYUzfmNNgKa4WYYczr8HVCkV1xLNm07d9hBAikw7AJq
dtvo0uEQ4ziktoIvfj5JXcRCYTTnwwG1u3OC4NM4SvsyWdu7xW9lmapsMkhFg3EOeqqbwnH6kG8l
3+lwYm6Tp+aYbFLAEG22WYfmL4Av+Fgs6BX2oUNdenk2mtSQBs9gTiWDMT7w4UvmWPRfSucZkeGA
97Krn60Bnat4pbu5eErODM/i1USBVLMMyQcb+YepfRz1P9YruFzYLDWDx7GKQp5kV4IeNj0Nxkpl
cQEBcW6AOerLnYOaNXJssYBIcx1QMcnJ2KOjLGDLHTTGJ+uOPObtGq58+YNZjK7CKACKbJ61DyFE
9E3tA/sbJzRuE+rQPYLihbrzTAc9Xu3oT9oLvFcoT2jMrIXTl9s3YdE5846a1PSBAcIscbnwXLKU
tIFHmyKxoTxlnhp/kkKo9iCzgRY8KD3GyAfGqnpvekyktHlqDCEWXlcQTvYjGMUMMU9YxqR4hat/
8Uid/bCZc82jREyTsTVq9qsOjiW9+dtLX3QCZwZmjrScIAUzbMjiDcfbRF77ZDrQ8anS31wNGydm
C5QDOIPLDZZLbaghMYaQxoOCWj/08crduA5YHIqw9CSRjsKRzvNvZchKHgSb2lLWvpsUH5Lg7NEb
oMjUMnnFcS4dWEWRKXsKuIYKzutyNWUDnSE8eeMrjEYQtJgQkp5QODpWh3ANTrAQsVwYEys/e+rM
ZOyh8aMg2NrvM+W7WXxoZc2dzLcpmhi3D8N1ju8QhwM/4Q4AYJiXdaPMpvLocNoGClr/Ny0vH//m
wp/bmQstmkNejorPdROSHsOH8G7sNwm89QyDyse6WAkWFo44OHEeOBNWGYroszskS101quhOuZpk
Pxqp9k4L860VpGsyOYvHgtASLJ4GCJaDfvml8qxSWksMool2muqKQrV/sA7qNt7XK4jbBb+gaLqg
8oAy3wademmq8CK7sSbWpLSHQn+S4pXmz8LfZyRLtFqQLwKMOtsz+F2aUc1saJw8aeDbwN8V6HKw
8uAsfBl6wxYXSOAJr2CSejhJtVQrdDeyJ8f/Yql3ZXm4faSXFoLbATyPPh51hpnjsQMfyVXPpLEe
vTQ6AOiVivMCXxI1GzH6DienqUJZdPkl0tIpujpHX9fT7jJTPxogizo13aj2O836WEqWqw/fh3St
ry5iiVkec2F25rdhwysbGNUA5vgdkrh9lNwXYZUK8nzmjQF1bXUz8dBB8bqVHV1wEuAIFJZrC3DV
lafVR4qgMQFUchJY2uY4vqbra05i4cPxTIA5YgKD4TV9tq+ZmdVy3uCL5PJ+jB4NpFj++GSgOWZQ
sCX+NfQ55i4JnQyaKZB1cnwXKjaCg2ueeynyvTAxc93VFDpaKcB7TMJuq5N2jA/Dc72ddsnO3wd/
+l3ISwjnaQxwmyDNmLkEP42CIZ5U2KW6Kf1q9HViu4Vf+epmyCu1P8idpn52ei383mYjqN2o7fU/
fOV1lQ4lXQMDhDDfbI71VOoCgYMo6GCsjB60KEADYq1gMHcZMxPOLETNOtQd0PBA+9tHsMKOsz1y
kS9mqn3+s9OBHcoSyivMyQG+MtvNutaRAjKc1lWD6K6cfqteuPIsXY3bzEzMRxlCT9EnfcAE4hlH
uHa+Du+jnybRtr0Fx1JtvM/Vpnnw/E3xDr1I979anzV7q5oEpVrwQq07yl8hyjftlcB1Ho/9szhi
PY4koPQ5tKRLq8wOaql1e0M7mSncw47xfbDDH1qkfvmbpfzHlHCVZwESzLWDGshey+Rcf5Dg6FJh
275t4uomvy6HCoDiGMBWrubB0rqWewd6bCIWnUB/F95ReNsig2e8zmSYK2djcffOzM28u+z7WS/n
LElSXd+SDhZM/BriFFO2v72w+TPyui5UpnmBGViA5+Ry7wa/G8rRslq3U6fkGPrZT81zPgyRDOus
h5aKAX9vWaXhnzsKCvEohsGsSMl8XonVjCLNZUlp3SpK3SIN4bdesfA683z+QLIynin+A7oRxru0
2RYOcaZ0k2kiKJWU49s0KlFZlYUsxQC9O3mIo1Sobyip54F2HhGOMylkSW6qamNylw4w1O98Dd7H
OBviexVdQvaoVrt9YGZ9wjSOLVd72mGqxKxj60A8HET1EYnT8NSGSguReDY0b+0+bh5SSNGPU285
m8YY622lFx3iBpbipg2s/rYjNfeOV6EdFFTZPqgreZfKZurywvu/8jGxYcFX+r3ZW8q72jQPldIL
+vcA1lyaNsNuyq0Rwa18RGPDL8c3HhKu39VIkvZVNEA7n4XxGuzl+niSrPP8E3syMsQOX54ax5om
v8vZnGyijh5+jaT3KMOkIAhvn855DIC2wIUd8TvObnalSLHvVTBFE77HG17Sj1Pq/LxtY+FBoehA
XZYAjpznNag/s1H3U6GGpQXbfH8v5acAlbK1YvqS98BrMOAByQ+XbN6AImxsjELyGhAkryN5MP5v
YChnjBK6+myd90bc2tnZh+4ADAShqcU43uz7dDkTElQsG3hu5K3V9/CAWV+6QN1oHWoPE3oCdWaW
e7myDmkcvGRZshKLXH84DsfZD5h9OJ7ToNNlfoClCjGCTVyukdW98sTN1si9hvNG1PGvmzmd46Pu
mzeNy3XLj1qCRlXiOQ2E7rUH4x9ov75+LDQ3dN7W1v5zoWbaRi3GFPGJoThUVl/H2za3op3eV2g5
ZfqAQAiSWK4RR9UnyLpSFAUDB7mIkbd50IJtWffyzrQkif9PXTILNEz6ezkOfuWwHZ8kVX3uZG38
GclZ5bZGUh7aSXXeWnoXPQe9VCX8ZUn7mFUdoikIBsPWMHn+MfX94Si3Slxv9D4bH1pSywidIS2P
N1NSIYBb93pSrzww137fEVgqUdSGv/MqUqshSYwMH2iEmsMkrfMDnY1UPZqJjPzJUZP97e1bdn0g
LuzNw7YUbofG7EGVmLV9XyUj0We8sqQFpwSVA50dB6ZEps9nCQNEx7pV6IxvMXwHp2Wcv4SV/6lD
wwoSnHZlPVdpn3BNskFFmx4cMuLO7OHsJVsuM+hbyYKokd6JiraM4LN8X648ZPN0SxhSHBrK9K2J
7V9BEmf+Se2mIvAUYmr5zrsjUzkIBkP1vv0vzYgPeGYm9ic0zoSZf4gSY8wER/W42gy4drcOE/sg
tARhIZOEMztNGMWNpmGn23fBztiHd46rPqkf0pPmxtvxU+OG27VU8gpIIvbw3OjMH5YD2i2GjNFm
7zwZ+2QfP/gH48E4CJLq9ij/YVnjn2cLn8ScK8djPs4Xo/re+WVOdONN2wRVrFx6kYjjb1+phfPO
4/ivFW2WCRWSbI9jjRXH/pbJP4bssR3fq+Wn21YWLu6Fldk5N/pJ1RuUTNwu9CBinH4pbbO/bWLh
hBMDKiQKgKcJKKzLo+eXUNv7Vv8P4kw5Nkc0sej/ryHOrspzfBZZwEDEnKygIJ2ldGnnSNGoI0ul
IyAMo/6h1B6Nh/qNQISr5rvbi7oChAlrghpdwcVC1j3nvCvxRH2ppqLRDAD3WLsBgBqkn+F8Vw4D
884Gqh732csqXvUVknT5Ml5aFr7/7CrDTDd6MKTQUs+Hb3lexHsa0vdlUOfbLA0/hCgqb/R0hKEj
q95WfYakmKJ+Q5lR/Q6blX2Xd7AgMAsYIuyAeo3XteiXt0hhhEX5uazl6K5WrG9OOuHNPaXZDVMy
ftPUUvrTebDXe2SqDlNGPFb0Dy8Xohl+O5lG3bpymjuIS9pwBPY2EnwbR/eLNY++eNIt6hboLtuw
rs/eD7VyYpT0sCaK0nGyrd4HW4SI9szwbaaHFse0iqN+JTOffSrOIaU0kCJYnMMsRrly0mrCZgNY
lJHcAKatL+ARXKRWk720K7fq3vpWHaqN+t7eKG6DdOLqr1i4fxc/Qr3c5tTss85Q+BHC9Wf7fxCf
6yRVi17YEF+ShAxOlXmBSh8my6+NCFcCGZKzj/aSOz22+07M/t+jNrPiuRb8IxQtxNz8W6MrNHP6
EaRwcuM4nTsOCpp8jWbd8Wj7bqtWWuGGlq9/W7nywhfOvqZsUjDnwaaWDWzmciNh8h6mKaA2VRH4
ITLSbRGfuoubyrUlhqz76Y1XGQSK1qdMhvDV16L3K79AfKqrX2CI40TR1LzC1ME41o8l0mWUlLxx
M/yM9t2x3A674VBMENqvPqwr9ubEY2lSMSXdYc98x3jCK+IVSZY3Pk/5OqvCQuhAvCU+KcsDwTjb
3kGdqE0MKf473qDekzlvNZr5t3dwwQnAUapCLgwOk2By9txpdZ3VTZCwgRnyRoiJIkij9h/+OyOz
C5dLth7oKQshvbCQ9M61dMWZLWwVHQnYfEy62qxm9tSh8SRJQQOqKkM/XB42TRhvDX1lrxb8BrRp
TIDiPUjCnJmRyUnLgYSJHEKJ7roExUnzFI+P6fgcFM9p7rtd9Bd1ODqU/9qEZ+zyikVSA4Vuj816
p71SoziIxGxQuGEcYzyiY3T7Sy3t47m52XEYfE0NLPRhICi8T4ngrOEpXCXlWigPXC5qdh5MUVwK
J6xEb6T3QhbG2yqP/T5+iwzNOgJO/LWZjyD8QYUG+gcAsXM4Tm7nmlWhKeaOyTZLXBMg2nS0i41u
HhGc3sX7NS+x4IgxCM6XSgSkR3O3aAWmBxYZNKTff53yp7yk8CE/IBZ++1stbiMRF2J6TCTxwMz8
g+1M1hCPYGKz8pSc1F0MDM2unpyvYr5VOpF83ja4tK5ze+Kfn8VZqa03iH5ij3G304A+ctvEX+vW
dAHNrqxtwS0pUKGrKrOTopc5i026wfN7yQSL6yC6Igc/q+Dz7bWImHB+KKigE6bSu2GkbXbQC6M1
EfLjG/XoIIb6Ozl6G8hfYsoBof6tCVe610vXCj8O/z9PlWBxu9y5qE8gtG+IjYv+U6zfJ2hCKc5a
f2/JiMC2IVpOdAW30aWRoqG0xxgwewY0B7e+ywlQa/VP9UgIUglpyC7puAmQ4Gzn6oaIxqnszp0C
K6TEC33p3i719IjQ8XgYWy1fS/wWDgOYk3/jqDl6Ii1MIlWNOErzkMP81tRPf3wW+PtQ+IGRpYg3
fzxGbcy9rAxaFFZ0+V1qUxPL0GB1zTiLd0UTSveWkzz3bQnpxG3LV4N+IuI3CNdUqh2AseZTQUYT
A9LOKMaaD+1v5/P0poajhrl/FMr+YfhSn8dj8Uh8sV+rTCzc5gvTs6zJC9CjlQpMJxpUoPJeUmEn
MXdh+/b2Ghe/HiGaQwSDztE8zegrljg1EihVZfxStHlPKApM6bYRcbZn15lCM/SFTOYCD58fyj7X
Q3sUn1Aym02Y/bbMQ1E/2+YPu/uLUOPC1OzxGkDU552NKRghv+qpso/r6LHKxpVDubht4Edhj+F0
XBUsB1Uq1LFyyMLMfZagwS6vZZtL9QFW8q+JeY3ShtANzU5MBN2ApLNKzhcd9CFGG6d9U8aHltB6
g3rvV49iMSC27e1vtrLCeUUxL60c3UzMp9GDnb8EyRpt6oJDxAtC9CNIIIgLxT8/e68KUx20whRd
m+hZcr5IDETmnXK6vYplI7A9CBQZfOozI1qcx5PhCSPGsxQ5m8ncp+OP2zau4JqvboL5Chu2OmTg
5gjfHlHnGgIcOr7G5n9I+7LlOnlu2yeiChAguKVbrfvETnJDOY5D3wnRiKc/Q87ef5YxZfaf812m
vvJcEtLUbMYcQ4r2QQ3bc57Fd1mzLH3M3Pubmgmr7uHC5MI9GFXfmqMFk1BetNSdcTSAOLd9tIus
FGOzup8EBXDauf/fKtgs17qIsjV0AFA6g2GZnf+pjlkhWNSDjT1dCQvB2P6/ewrG0fenIyraHLkr
QznxfwYi1IMcXNTBEQ/KyI3QyZB/bemgAAaXHVoNlY8lHrQ2RcnTQjqo2KkOlV3xnd1AmpSnbTS6
+dCVNxAJ147oMoGoKWGqa5tF8a1pOnqfQq3+WEdF7wP6wQ/UVLRrMVQQB8hJcy5ru7vn4HwO0ecC
tqIzqoPSMTCclI1zaGNHgUK5+rs2W+i6NkpvXOcgidISJMgJwuYfWpzGx7If9XAGXagLaQARRkJ3
TmIWzi+lhpQ4i3N66DWCSklebfi5tcYCxlKAhjNREkKktzhodq+XiqPoyHLn6IfTjb/GjmfoHBeY
57eLcCwhnE0iDg7WmUmx4HrjDV65wO/sL84bw7Dc7ECC0zO0vVBeuXFn96+fn7U1Twc/jgFt1Nk+
lka1sSQM+QCOdJaiHXfg+c/PDaylAuhK/7Ww2ETFYVaD+isqh7SPvzsKZXudpvPXVFOV35mIBsi8
KpEnOkwDlzSaD9Ncscdaq+iTyZt/iEQvt/TtMlw4XihB8ypp8Umr7qqMfhiorUX3Gyte2VO0QiWx
JgRdKAA3768veOOKrCtgQ7aYm1vJwvomxOPbtSvVTONwk+Ry9aRcmJQ/6WJZnMZlVP8xOfn1tQWX
OO0BLEtByVDshW+flAP59fk6V9wwHmgwEb8JAH4gysvVNIEcrAEFl1K/JgY/F412p6jmd6XYnNiS
kfvCR+EBo5iCQ2NChgXv1zdmKGQyHUUUjHSfoYUJollsr9/dluFmb0J+ns9sLXLJrOnAzEhgS1IJ
DEhanxJfQfFZqpAY9EZKqX6+kWvRDrIjzA8SJJYIqRbpEeTIR6ef0C4FNOtLE0YHENy69ZfquF24
W/loOlIJyWINOAImnN5vJDhMsr4WPfphqulnfXWIWxkc8H1X0Y1EedUUiDRBNmlJFPbim4FpYBS2
jqZYMuk72lE/syqIRSuh5EP9fAdXbhwqa1TW7cHk/AEEA2pBzeiB9PG6TAULSd+0bjnxjUx5xQha
Y9g9lJQR9C6RIzHk60gOlw8ZNMiG8QPfoqlbN4BMS/JAofux8JTaEM2kzAcwCCR03/TTuR/4xrTq
yjchSCglQe0b1nbxojQcFFZJA5apXE/GMMt0HqaYtvGhLx1jZsbYcrfyJy/uEoizQASC04b+61KF
QMkbwosWS4oVDM1pYOV50JN9Mf0oyqdebDlefcUaUABvZQywJOmLm6vPo5j1qsYxwOAeCGP9xHfu
u7A7VBAz3AIDrH0tSQ1NMGUmB08WXn6y7LatDYyxpTX4zTD4W+nh56d6rW8JiiXJ9gi5OuDmFibK
VGCWaYaJ7Ey+VGfrOJ3bY+sloal6FmgWUnBZNF72datpvvZmvzMs137xnLRaRJKEoT2rnGRNsruq
kLqmbu+/KUkf4p//nwtduIoEOvWzqWGhcmJf5C7XAzEeanDhGj6HLwSBeaCOr2Z+ve0R17wvFovP
iA4xKkfLXlg5CwVq9xyojp290yHRUZ3+ICCUTXLh9Y0FWAVUlOD4Bubi/cZqSNG1SNpKDvaO+Cj2
ni1MHP+hMt7MI1ZeTWBv0GGHSjeqVI68LxefsY9EkjRdKimG2UGimVHmA3u5l+1B0sS8zz/i2n24
NLY4rFFjad1YwpieQiThR7opo7i6eZcWFqfSmdIhtVpYMHZyTjwLQVhuQGHNOUrtrHYLlr1pb3Eq
68kSjagTMOR61UFS8kWH6lRI/bhQ8bdYIeUfW3rKy8UtfFeEWnNNTbC7SnXjjNxo5Ikm+ZZHkR9h
YQWwC4DpVRNNUQA93p+IOps7ENrLERxga/1SbeydOaQG9cuGTF/4mA4+6oF15c5x1R96zGq8NnYV
PapgqXrJS66WbkXqauNV+jDsisQaMQkIp0GxiLthLX6WHZG8LzNd6iRIFcQ8oMC+fbVvW1+yH6Zh
14Jsf6uhtPZ931ldXEan04VaSKuSOc0AM3xSuWYAduygDpN2c8Zbvq3LvUfrG4VaDF/qH5CnjWWW
1ATg0BPw492On8hOnLcn+lae3MsMZ4n2n+cJldME2Qed+mPSqpWP1uRetBQY0/RLZ6Mh0xkbmfLK
3X8XwC52Mh1IqtoKAti803aO0E/gRdw4I6smsG0gwQDED9D/9ycX6GbdQPsX/CQ2y86UlJWnT7zz
P3dia48BGmB/zSx8DIqORQ+5B1SCte6aTRq40UA2V6nHuOc+tYpTVRahPXa+0HOMZld3n9vfWuXC
5ViV0sdUrjLJvzrJDaEbFe8VL/NueQsv0zVWrYoByyM52KOSXQq0fJxspaNbVhbXuWxzYwJ5OWgx
i/moJt1j2lA/HseNI7EyV4DMAs0riWAByfhyxolhyo4qGdBVlTkwaNw7ZuNnea0cqcMrwCzi+Pfc
aP19PGCmLCo0kFiXWuQWedw91TTv3W4yb+OpEV6MtCikM4Qh5iG392BpzQ8p+HKPEVFEoEVc94HM
noDyN2wg7bvkmsXQu2cmSbx0bGMvBof1AYrxp4FOpscqM288lMmtX3Wk0nOklhhFbKY86zyuWWAj
UkD1Hth9VB6trqn3ajFhch0kbHVoK3qquYYxEn80RvuqyK34mzGWpQ2GHHW8iZ1cPfJ+xrIyx9zK
pNbquRIVj1sm+7ZoQ76/Z2MXa2RU0N5MoOTSeM2B+Pmddav3bsv8NgGJCBgwNjmX3x6ehXN8Z3Zx
ZNrUKU3oV4ze1Lsg2IeijA+Ynm/5WOGACNBmfnEtRYy3qb7kn/5oGkOv6H9Cd2XZAbXBBsObDPw6
dpncYQ72bNHxFDnk1JvWPknUjSsuN/CDuT8tfwBdwfn7foO7bopKLUOruhZZ4/XCOg7T/KWbx0On
ll8+dyer24pZWEl+hPQLGf97Y5iGUXN7wE003TlMbme/gyKJ6wTixtagyQkBRJDWu1YQPyYbl3Nt
mZeWF0+C0VUGOKtA7kOF/WpXTpiDDb3p48NgOht535q7uTS1TGqFWiY1VumlpnOgw3gs1DxAz2b3
+WaunZMLM/aiKk/iOo0QDY4eU4Ygza669tvA76Hf7Cr/UAkANA81GtScHQyXLwJ3VRW12nWgIM+F
30Lja07SjWh9JRh5Z2HxnBa8GIku1a/0mvlW9qtsvkzjYdK+JPzUVjfmJgRgJSx5Z3DxsIpRB/W4
DoPpHAP7OtwQRCbtnOxqnQVmpQfwxe7nH2zlCL4zuXhMcxDa25mAydH8RhhzE1N1lXHv0MfP7Wzt
pfwdF2lWFDmdaBjs8BkstPntUHZui7GAfE/1vZXct9k/rMxC4xB4L5SJwHy+8CEG+H7LqFfgpPsm
GOtb9HbuyCjQKNc2rvFaaA4cpYXCJOjaQLm0uMf6XANTMUYIkREkK5ALdzQPslER9OckU1ZzBw32
3Ha3cte1QEimKHiI8B8YI97vKYFUJ7ESmEXC/IUNJtiGTWs+fP7h1hwHylLA5DkAimJx741kcaIN
ljVAHYSJ2ms6dFq4XVmHBKwYweem1taDgWzJ3y3T/+UMMx86VhYOkF7G7OyJI1zmjBsPy9pqwLoC
2L4mBbaWjO4S9AWNaQI8Xj6YbgkUmFt0Tdhb//3EKGb0LkKExb3K7DkfIPmIbyMeSjNzLb4Rpa5e
KCqptyT8BOOw778LKDfTZLZBDCl5b+WcDdlZ4KAzNz7/yjeRPZr/mFkc7anvpnoYYIYK5aeqHFNF
/fn5V19LMd+ZWBzjcYakWwZaduR86u/pMO8HF3G3gNy3ROX+S0Z7aW7Z3SpMvWWFA3P6znkBqR0m
oy2XMqjVwfNtV7NWThyG8kG1jkcKFcrloU5HrjNHhYILpuZ/l4XLDvm+9STMWXlkvyFR+X0bwbj2
0dArwZyhdEYfTrnRWzFI2wj3bIDVmu8a33oZV7/ZpYWFOze4MUGVyuBgwlRfRiS2XoH2t0vr+fsI
wcG2tIKM5J6maJpLWHoaU7afzWpjcGnzZywuQVQLouBNRGlwVwFBibJkE6iN2/lDUAXKwen/4TZc
LntxG2IktilQWdyLzS+5Jdwk3drZrU+3uAwGU5w+KbGxdQEmuPI+sjeWsDbWAHGE/xyOJRwPQ4fT
DKQtR7jr3EQ7wyP77CbFcBm7jn5uUzpufaO3asLFy08jAexejBWpkkXSCJKbdIcCq4n5Q/5/wMWt
3bfL5S3CwsnMLcqkuZGFSnHV0me8AxtB01oF5N0eLiJDpWnGEnB2rOkY7+k+DoBx2I1n47Sdea0e
CBCaytxLToouDgQS52IUFOtBhHSrNlT5UmV6vBGdrRqRWnYY1qWohS9eK600qKhrYLmq+KWknRuz
hw0nL3dkkdGh5+ggUEedHbDqRTRGojbLtBIWZIgkKciGn/zEXTxfeLQsullIXF/RX3uLY9BXWR1l
BewBZW08EqOkwZCZxgZryFr36d2yFgehKghQu3LjQK6AubkEBdLMCQfN08iBoxdkhXmoV4fROJRP
GzsqV/BhRyEcaAJ3KudLFqZbgcpJomkcqJSj7MnI+aS68mYK6GkdxhiE8z63uLqlGNWTIE0wDS3D
TUQzQ24kYKjQKtPc69yBqkRr9bvPraze379WlqjGiZlTUxSwUug5xt4L16z4dWSU/32jWg6S/+9i
luhFncSlYrUwU9VXPM4P6O1uZQUrmDGJXgS9EPpKqBUtHid1pOCPqfEKD2EGev3oAMpet7k2/nt+
OrQG3llaPEs2wbw6z2BJtgbG6yrke8nkjZxnv1WyWD8Efxe1cEdlZliQYNK5p5TVrSnsBnTbgJx+
fgbW/evfrVtOUnKnGblVYEGmO/j1fRkMew66veK+QJN6w9b6Z5KNHhMAuQ8wU/hyUE+0cLB98jR1
J3W6TtqjRURo9l/badr1We0n5tbtXd/Hv1YXAZQAncGkSat/NJ90scuMveKxYALZlg5W5zxo0YT8
hyuMUT84eCmp+gGImoDpxSk0gLkbWiSe3fPYK/vJ/3xH5bleOqZLI4vTKEoU5zUhjcyP1PqpNUcw
oZ5Ydc/aLXYtuUsfTAE2A15BA9DaZTqX6mmVQaATYajFT1qtX5cc+j5Fr7tdvjnHsOaZwGnwH2OL
T6bm0FyIFZCECGWO9hi14ketqTi0hYd8y3dI5/1xYRgkRkdawwT04rnEmPxc5RNsjcfBJ+GfEasU
oklzwHexr20kk+tL+2tu8Vo6VsKdooU5c0QZGWPew5kDjPr5uVg78gTDEvLtgCTMsobMmGKlUYSP
VeYPQxZO9evnf1+6ng97dvH3pf2LQHOsp1gv5WFwnBfej+BnwBxXWGh5/2gX5CkbNO04DdA47VDI
3jjzq2uzcAxRKcG8k70486Y6W5WJOQmvM/vfGpluDbumG/u3GklDXE9WejDA86HeUwwWKglc4AAe
2YHd/PGJ/eE5cZm3ifBbPRJ/jS3f4Wy2akeVxuSbYnlVCA6g0QANEDAgEK9PG+iQ322EoavX+cLm
4tQbhZHTtsUuiobnbtUUr53Kf2hOdGr0bMvvr14xIK5A2WhgTFddnPm8SuZGZVhg/ggxtOsO+lwA
14JEwFOhChb7mzsqf/3yfAIXB8ZB6MUCQi5/0MX5LPsE1KHAgHpKb5pHhonX68HmhVeYCqQkMqac
1K65K6M0+pJyBtBm7RhXrYC6+MbzurbN8CmAuEkWtQ+6EnWuK6DOxm3PmxenGlx93Ktsz6DA9vmF
XDtCBhDvkvLIBI5iEQApqNmXaooYy+7QRmSVK9Dwcwoa/IMZE7BXyaSMIb3FqdHibOrKEcGC0I82
ROYi7s+OE35uZHXPANEEQZsUel8Gv5GjRRGVeXnVXvXKyyDQiZwcl4Dn+HNDa+0ovGQAoCDIAiB0
WdgjDiJTOse9p/Fda7pd7L6NvJ6QxZLr+To9qy/M9ogH1Qd/C2Ur3dTyiOL+QZIM3JzaB1R2mgwW
ygPIKRgkz8JyGLKzZbTpFUo3bmn1t2reY8YNAjzPny967aRc2l247sTMoEBtwO4MKqSSHCFVFtZj
tHHu1wIT+fJQAuZbjEEuLiCA2Hou7BGr41a013EBddfscxrQjExu1NbdOdGieCNH/BNBLnfVQJqI
+SLJDrtkeqrTXJ/KKccsDjWg6x4bu5n0wEM6eMiru27oXM7QMlYT9bY3oRU86kX5w6nVe10RP0FJ
6isRRhqT6bUdk9usRZOyKwLbaR9oPHbuYL5C8H3XWlCvgPJf6bXArrqDYNdkSlyO0pzR6vcacMyu
ldrfCagMA6ehqEF2+c4edZ/Thu97C9CNaD63A0aDiNgVeSSucDzVK2By0A21lN41jXl2Iev+3E/R
r7JvSBDHdu6V4AT1DaOwQjTFTT/XaeaBTqh2UZ38aue09tQo/ZlVSuqVRfSrAClgmE8MDBNomAvh
eGIUhmfqeR/aYjBCiiLYc9o23M9b61GLqO6ZZfzQTIoWZMJ6zqeI+cSIfc6i7queF1cMea8Zo2BW
0/6AHqRLCmyOyCfXnngMskYSjlY0+YOB0RT8nYckavd5H/t2plxHpQgg9xAmino0hyoozPqLyM0r
rmZXVqnWnqbWT7qKafp+VI+UjjdT3OwxeneudfsxR43OFOygm/0uZpAjJgQ8h2I42RFm40HezWgK
rzSmQVby30zvYzeh5GQY6QN4Kh9BZh+7dqP4cVLs26Y7zw1X3DrHPAJxAKV3JuU6a3VwvXWgnFQI
mf25U9ld22jTt4oP97PSNi7EReCPGmZHO9bQzOez0XppEhOvUJDBRHGc79Sqi6+1NH7tSae5VtQX
rlJNAbpGEFIcROsTCyNF6PITDzxx2jFOxD5WuiM0ziN3yKGhajLWISkiP7WheGoK9a427CuL9tTN
M/OrUeU5wBn6GeAk/kiapnfxGyuX2rNPW/Vo6d1Bn5o78GdfRSbq32jv4//QfoKh/KeOjz0OzgNO
S+ZZbLoD/i7Q5nI8UMxNgZt6at2kFpqfGeUQWA6KOX15Ign7brVzGuDTzW7KoRhjjK0BDfs583ET
qa8pJvmS1liOFln2HvwPPwbUb70h6TGpC5Xuc9crahjrbXY7iKT2uV47kPkgv8xsavwOQgtXZTlX
e32Mo32NQeNXBPuGG8VO5EPEOewMXks0YuUZkbjHbzkmvfqKOfTTYPc/web8C2p3r50T42wOINXO
J+cKlZOApcaTTeqHKpsVEF4AJ5VqzgOZWdBn6SvPh3NamMeMs2tekp+DTZ+oIk7aoHUhJObuMx30
fJT19zq4MwsVktha6ycpOYBv+SEV4ARSu12aRJVrkP5OTY0rYrYgRxftPU8UHEF9OhvAMVaaeYuG
5gMZ0y+T4WSolmVBlDu/Gqc7lWguAnvRHJ0UFN0D+O6FussVYCPsPru2jQngmyR/SEh7U9bsWeNq
7TYmMLMpA1mj1In2erTzXLvOzwAV39M0rwLMdN4bqXkF9L3hZqzemeYAduly/ja2pEKXCSzQlZLc
NnlHXfR2Gz+Oe8gcDTxx64ha0OipACdq7fl7PJbXHameMjMbwf/UHimvHrjaDft4SPZxkgH5Os6Z
ZINvPNupGHTUoDoY92MXZEobFKTaj8LcVXzeR8RU3KEmvyHpoXrgyDq2k8VcoibfWmN8MC0aYBLv
wRo50gd8RytXz4UFr631jfrkpNoD8tDSHUG7CP6xcq9n9LUzCpAi9/W3IiGPduKgE50REeh6s5+a
MVS6fnQjBd4q19jsFmmWeZ1eXrEC07rIw4irFrh+SF9cfRanRjiqxxlEcw3M0I/U7+MuzLgF0pcm
4ApR3TwhuzSdp4C17S3oTp9FM5ieXTWDm3fGg4K4z9VpXLgdpXhlHQyz5Wb9XEb0ynL6HxlJ4DRa
caA8+40vMwbo11uQHcN+T3xmXmLlMbbGMkNlqAOkix4bZ68hxj1J6ueoM7057/25JzfAZYUaZYhq
Z5IEmpGfgXSG9xW3RNFeM6e/H3XFJYlzXYDM1NUT/Uc/FlroNN0cABTHof9kdaiBOKWnZhkoJTOa
udloezFTsseJ26Xh6qkBXiRSjlqDbm5Xj74GRwp95bgaAifCvzp6BqybnT9hN5mbDt1N4Yi7Wmle
+CgapKHWz1yxc3e08KHQ0FICgNagjWIr15qlmF4jjM4ViXGn2OWDqnb3Wslexpoey7H4MjDjrINw
12Wl9qsvql+qA/JOyu/BSekLtf0W5flLNoCGMxU4iCYDg18y0FeSse7GqHA9c3hrW7w4VOxyUzxb
naVBuhCSV1HM3URVHvo++2Y5RYgKlBZwTlq/RgS8Y2pjuG0UP42cQ93FOGu0ezFr42ekplOgqvrz
ECOjGKY0dsvUvI1S5dXW7F1qVbtKy5/QAcKbqNm3QLAd9XQ+6CmN9pPZ5a5e51c6egEuDsXsGkn5
pCrznivT3ZCVu1wHEgpQT0cvzqbNfxVUrcMsos1V1VB2ZCUl38YORP9woybZNWVVhhGkGZ7VKOOH
TpuUU1YP+YmwCOp8o3iuRAWO6Nk2H4be6B910tRXBbXVg8AoiTvysXop9F4c+ziKUzcGUCwY7Pa3
raSYhUWkat1PzSzuK1Pvr8ZYWLuiqYqHAm/yPo0MUJS1nXOrjFXn9tFc/QQliV25XZNLHCNhhTsN
qKu7jgm6TTvO8sFlyuRIGlPE+Qm30G8pNerzqIhvWJdPR4bxixPKusS38byDb2EaNV/lagN9DtAx
7CtelAjpeAplmjTDboKOyR7EY5eZR9UZdwmdQDFvBNTAOa/wDECe4SVVMSzdl3Q31A60MdKbJhoR
ZvVV4raAkltZ5iuNeQRVMnHLht80SV4jWSum49RmR/BSg1jDaEq/akrtLFT1O1VAyzxHnjXgPRsH
L+obF8zEARfa3diMfqxW36OyPoKe7mT3detNFmZ08woFH2YU15oqUhC3mUHKitYXdn3LVYqEYPpd
gD7mTNKWgDnGRtFBz54i3Wr8nPGvldrnB0HR4C4Toh8YEMhgwTDVvaGOBq4+y7wZd3Tf4iZAfchQ
vbps5mDM2JdS4/WjyofylBmjCJq2UQJ7aGyXqa12ZZhT4Su8rbx81PNjpVOAEOsaPM68P3GmhqaF
5jq3st5nVlYFbYGDOud3GAxIfDaAfC9jc+xqE7uhqNu5PUNpAbJR3wy9/wpWwTundzq/LRKADRnD
GRE3Bu1inw4V1FdI3t7MbYU2rMCQtfk8a+Z3PsXelNaeSLrQpm0eDBGI/uYxL9EZgcbxPJftKe3L
J2qyh6qur/RyTt2iUg4MsutT/WAz269M4c+Tuhd4iVxcrhIn0LF8x0mfB25w8EW85g3ua9k9OKNW
B21l7wTeYSXq9uao3wwTujxqhWKnWbioYONGZ3g1YyBRwRk8Dflz1WFSTa/6X4NpwYXQXW1mfjLN
Qc/wRCu1N878wW4a6mqRKdyKkhTPUfc7N82vFAhgS09OAOI8zpn4qsxq2Bvml1Gfk5MzYwKjGMhe
E9oXTAWlJ6eJf+EFpYcZ6DWviO0YExK68ItOBwI9ab8WkMP1Y0GA2Y3ZTYKgDY+1krhwGygT94Xm
ipF/jbv4PjXAYViwoIrU0VWh6uhyQHmjbjw7WrJv0BPimQhBJH4eMv0lskFLrMTCZzR6SCzrDtWO
a7T59uDu3Gdd5exjNduxiZ5GU/1GMJsRgBq5ATW3+T1GHAjAOmDNJY56BswxfxgixaeT4lYGNA7x
HkRwYzWm6q0MKp8gWrvqhkkJRBfdVW33C2/tuRjjMO4RAysE8X4Sv0aOcAKFkRxJyHjXTNJlgrpz
MABfZejJVPXkGnSGw2ZhBlo3t+ub51bRZ7dxcgRi6n0505Nd0d+Rk1XXKGr7+aDc5U3i29wyEIpX
GpSFY7KzFZO7Zmm2rk2mAu+7EwdOgb3PBh2+TVUggAlk9ZEjutrIpNfydUfDJgLvBuDsctS4M9Q2
jSTAZMyiq7bk14Byf+/bLRWu1YrnpR1ZlbkomSl2KzJTwBsXGPolfhbGOzhsKCb4mAnx+PfPqxBr
NZ5La4t61Yx7wJUR1qia36A54qrgqFdo5RvztFXgX6u0XNpaFIwLYsGxI1T0kjNC0j0YNX08kbsE
kMHe17zUE9+ELzk8t6gsVj8dASYIwwAQk1m2TCDTLtpUQwMPiRBApkN8YglSg9FI7z/fzRW9ECAG
iQXqWsTpH4nbyik1ceHkIfEmf/bL/RCqngg6r96Bp0t/GH3VL2/6G4Cuvv5Lo+vS9qKgpKaoqQ4m
bDfd6E797JpbLHFv1aJlVefShNzoi7NJgVEHPvhteaqX7t8mo7Kf/YskyU9DcosnbmND15oMlxYX
t2GIm8xMFFjUf0A83e8ANB24m+PAqIg4gPv/Pwx+yprYYpU2ROMcENejb4jq1ftVoskPVpxC/dMG
kPNf0a1966CRrexKvH6buI218uc7g4tFFjmrtVEa/B/tAS/zJaXKFQWLrvpGaCAvfz77/c95S6V6
5W68s71wAKRA0BBD09EjIEC8tcg87/vOBBVlV/YbvmaNSvedrYUDAHa31eoa68TY3rNkysFTKVGB
gHIaoKRARS2EZvvO/J67AKqGCvLY3T/4Auiq4/NSlExA1bcoiEa0qGo9w28o7BsrOTbVtZPsPz+0
q1uKyicobYEi/kCA2auK6iQtMrqC78ryBII7F3Xkz22sXUWs46+RRQcg6VvBGw4jBi4GRJkxxTud
8isoV3nld77JzL1yD9+Z09/fCWGgdNgOMIfk/I1zjT18vqCVhwjqHirgWMCNfpSah5B1OSR1BgKW
ob1F4H9lm+khnvRfqIXQjad8DbyOwRcV6nyaCoCWtVhNpCtqyUWFcevz/E0SKk+Q/bLP5g+6M8Ls
GIM85B9It96ZXJy7ivYJV1iD8UvQr477WseAHb37fA/XMCTvjCyfAJrojVHDyB/EWes5pdsEzo7v
0rB+2jC25iYvN3HhJvN0hpZNAlaF5DCHAzDMNsagnStJ89rsrOtuo6ew0uqGwgLiLsmeA9jDwlGx
Mh5yyvDNEN0hahj2Y4gB790/iCzYaBRiYdAjsD8IA3QjG+q8B8WBvrOh5cBgRjLdbz2la/fpwsxS
GUCMQ18ZA8w49i9Lf+iZ5X3+eeR2LB+xSwML/8CnrEqaDAZEk7mG9iuCLvxUvjLrdrRt/3NbazHr
5aZ9UGyfEwK2ZBibXiAU+aY42L/MHibJwzg0t6zJn/5haeC7Bwc0PPgHVpeiHknJChBA66BbywPt
qfS4C7INSYyLGsq/rO3C2uJxTgorGeH0Bq8/ziEN293giltzJxvm/X7rdVrzggYxgBaBCK+Uw1i4
WT0pCmeCCsZsqzqqSSUPTG4hZh17fnR6ITb2ciUkB4/2X3vymF4EdHOWDnqjpTiGZlCgyk3JQe0d
146OxbQb9Y2Hcd0/XZhbuAweiVZHxU4SsWih5YH6HGVCoA/AlnfFxq0vJ3/8x3Pyd3GLLxc1Da9n
iidlCCd4pbDflZ7jGQ/pAf2UGpIB29d6/SYQG5IfgC6DBH1x7ZSURCjf4bQoe9nClrLcBWhD/sx1
bMlJblpbvGM6pXoKRuPBAyxb4syRLF7FZ/0GFSLAzLc65euH8+/aFoezptU02CP2U1cCwGVd9N58
NIncyLTDzy/dWgQFtU8Vs2UY3/6gTDiDKoAIBU9LqSLzFyXxDB2qBxOpNs7I6hG5MLSISFmrgkC0
A8EMygUzaph91v6LBSgcgA8NHBYf1PtipW1BlguRxdYG6iS5d4oNVO/aVzE1qLOowJrjg8t38+IK
oz6So7sDfv8WTOHQp3NH7RQntou24sZS1r7KhaXlm8WqcRQ1gaXUqHwI9bla1514trGeLSuLG8S7
ERAMKBZ4KX8xbbRno9wte2tjLWsodhD8UgBbMM8OcrXFthWzg0bnbHZvOVdnuai0gBaqHiH4RoLU
dw51yLzt5FJfWR4CC8QVKmwTeIr3n0shObenEiVA1HSCHIJiXnNGL+AMbwg2ueqUHxUvPvdv8/Rt
5Ra/bbe8RckkMJuNLVjx/WByRmsDLFwIdN6y0ouDo+lFY85mDfzenIBbKTZiHsQaU74N42SHU8qV
e3B4lUHlVOXd5/d7zXGB1AbSwSAAw8DCMsXWijjTCEclUtnPofnmJnMOSdXRr4Jx3/xDkusAlAUx
xDex06VQMYtjZwYKDQWgHhmn7qcg8EC18vNFrVxEGKEQNwAeywAq8v2XnSAHOo091gQJSYn7Qie5
KfSvSgsR9Qgtz8+trW8hJuwwZYeNBN/Fe3Oo3MUEgBR8voBgCKO6mfY0MMBCBGIctKuDDXMrnlLS
Yf/HnFz9xWkpCzNq0d4EkAhlGM2HLgF7ggBO5klNeDtMb6R61hZqbyWIdTDp7qgOQG6gVFvE/BVq
aTUonYGRYkBiNo9RVqGHcg1sjVs7825jiTqWsIgX3llbPAaOlZWaNsBa/Tu2MLT4pzSpZHs5rxN5
dEuWfCWBAugMOmtgQTU/jizaTBNorOFUqsfuuUEOKinNRr+5ZiADrbytWZbVzbwwt/iCNSAKXEg1
xsioATQF5mOKfHT3HxzMpVf51m6uXocLc4tvZxRotmsWzI1ofhmB9iKsEwkrHwV7KLeczOxgOZh3
Zd72/N2aj0UCB5cGF4uXd+FjjdouRFbgQxpFC40dniZ8R2kCOMfUJi+fnxp7bVsBapEwTBWObKkP
VRhsFLwcOs+moz2h8/b/SPuu5chxLcgvQgS9eaUpq5I3rX5hSK0WQJAESdCCX79JTexciaoQ796N
mKeejj4FEDg4LjMz9B4rzJeFeWbqezsvoXLoSeeSD6pL9okp/3bGBBkPH7MbAQadKITo0YS5xZSb
bgdMsawINChYonsIt/0E8vikQjemZ3UMMhS+kVOCRiMzGyCfKzSter2aIrR2ZZhpk76RHaexsORj
B3JkTPjpYqO5TnNvMHz2VOt9KOOWdV9vHVE/MzulGH5QD82EudieuycN3eUjLwbo35oETcRB84aT
Xha/ssJ/1sETuklGWkZlVruB6ht312FQKtSMbp8lUDLtq66NtVH+NQ1JoLrhkDuCru9vVqArlIpW
bgRF+y1VWabCcgTpr7QscYlcuIzMzmIb6uWywNAc6+OKue68H+6hsSq8UBm4xjHe5JE8yCuzOGCi
0N9lAzQRNw43nV+ZmxqBsEt2i8FEY1MROgSi5IgfGtNu7iqeDuCE51P+aHWO3AupyxfWE9dYcc1n
KhUg8gJVJ2oVLggEFidflI5Kax+hBb1s9+mhOraxA9XJtRLCuXLqFzsLf9WIJKkwddAglKguqj09
jvRCPYI9Y0tPOI/VDu9O4O0aD8N1V/nOBKkLi9cy1nPvAiQBocgGIVtEh4tnaBxKZecUdw3uudLu
9HENQvHNjyCyhYdEkIJgYRYG/PrwEH8oMTaXI1Rop2Y7Uc8KzDLRr7hZjnutNMSa4/p2oRcGF95j
SDt/anQYRAK+b+/1gEfpyQO/9y4B7e9Htqp2ZRXTu7UE63tRd2F6fqE+PbKsTEEVMcL0nB/PH5Lb
J71AioxwBUU1UgVut9KV+36KFjYXWZ3fYoKmsGGzjf7Jyf1LZaOgwqIxCYfu5HX7mWYeCpnQYBwY
xs44YgC64eXmZ0/6nVYdvwTS7Y5tAEcMYvXFL/G8goNTEKFxcoIc44Yemk12bwRasIZ/+/Y+zHy9
Ngg3XDQ1bDzBX7cZvUBWMW/OyQw7ltlV1hmx567UK88t54uV+eZ8+pgiz1PMkCNdEk1/wYXY6bl5
JYRvhdzK3hLf2EmtuWhH4Ye9Es8/b+Y3H/SxRJAKmkDLAkCzOMQJdcEhVs5ZIc4P5NRD6fhhWx6m
6rEpT53ILvLp188mz9wbcDWClwPiTgi1l6wPtZUVLtEsqBNod1lpOJjvzY5Vnl4os92xvmfhz/a+
p3AzhakN8RvTA6jwW5XATfCM8blU2+RWg1mNtrhyJy2bhTH15KWgGkZgLAydN7x4YxATfGi16bnz
+weD99UOyHB5ytIOfOipoz+jR6w9rPzA+Rx9CSjnHwj1BA2dpg+Z2a8nwHAmp2FDg5L1TYuGN7gd
MfUbgOjjwHfwyCEms3+2eO5gfza4CPFM1QCIM4FGFosJ5udPOneQto9+tvLN5X8sC6mA7oBt6FtJ
gw0K02yjDvkBjZ26wdOiKtHala+7ZmThCtOCjKSQsxHwg/kqLvXp/9PC/PU+3U93NEQNQRnw1LMX
wIHmCcGf9+lbgr3Yp4UDkBX0CfMaS1Agr/PqfOv4+mNJ5Mab7IupdXZTqa85nbVtWzzHZNQqc0qx
qP5PF5MywMg7JsgBjla/WhL/Q9K3llice7Z0wIOAzgPFhgFxt687qSWJIhSpE56tMap9TLJCv5nE
4wFBWLEj6O1u1myeWyciX3RyoeXp4Y59NWnVILFHeRwfr+PTrwqM2Je0bPuVL/gRXCxvMDSa0GnA
MwHkx2JldV+x2pldDIbvuncHvdVLhkIN4tJ5BKECgY73ZG0sHfqds7DM/0CFgTP0+QcsbrRLpS11
9KRCMupBYmI22V95Kb4Lei1MLMLVvh6rsbHruWmohWACDFprl+zBEHSlhxCIfEARDNkoeMvaYDXg
+QZEn23jiUKIBx/+DfOL0eup7LoB4qRtcbD6NC5FdQAP/nVWoc9MDXWtjwMLMq28q0x7JdI7d4Y+
G1+4mLZ3MXnhw7i09LDs5/G3+589wPdG88f6Zu05BK+Y75+f6U8+hiTVmOsTXoA5oJv1rBWPWx6m
D3U0RGhAhOSZkH3ysmJ2/uXfjq35r9kl342P/NJFggjaMsR0M0GHickxFBfIFi2Ph7VO8Ll9xFQc
2IVnpRHIVXxdZEZKO/XdDMeHFOMjaI5dhKu5UOPKbfzePsJuomTp4OIDTQrR4K+GMHNICmVhGFY7
pDvb37BNFtYlVpXHwDSsRYnnzX1YQ8dZw3TCV3PKSGxH6TBnbdNdd4K0SKAfkMkFYl3aaf7pyy8G
YC7gqagOWyiNfrUllV2gDAbmPuA0ipBVAfk1l0p6xP7i0Qswot86gbFb63Z/p3U1kVHNVRJAjuZu
y2KNudAEAf/I8AF5LnbiWkTlFgIx05a+SXg0u1/NGM89F3DcGLsAayZwl+7C5lT0rp11Jnji7toI
efiGxh0Jhi4AvX4stvrzmo7AmRTSAJEQohWQIkJsd3FuTKkDvVDhfTKbEUAG90FN/p/R1IqNnpl/
/t/vHgZ/jLkbg6OO7/n1S6qMUfUhcYpKyVZE6i/q+rduPAucjl20VgQ4c/c+W3MW2XGXmdowjmCN
dYwjA8N+6qXxzws6t3mgCMHegVYNYiqLzXOKviD6AAbeDPIgAPixCeAchNb0f4j4ANAGMxVq59i3
ZcqCuWS3zQa4EUsZEU/9Q0nXEM3nrvQXGwuXz7MC3QwDzNCzUhv3D+axxYAH7jS7WJerPHOnoW2K
W4VpM7QDltVrgm5g21hQN+3kLdCrtfsox/3PH+e8CZRdHB1yKmAgWRw2gYfbk9gz1Y0eYF7ju/Ix
k098/3+yhMFn6MPAYYDV/aslRwevte1j58za2zFXu2gtfwfZ5ZXu39kvhJkOELnP2uj+MrCbRA3U
JDOgDgQljFmtChjEPcdLud6L+z6tC+cHxzcfNkjfoFr3dU2sHVsFVecutO80RHbVhkU2AGmn2fPS
7fCLX04I6/pTkoT2fk1M5dzNRWYOzYVZtwqzwl+Ng+8iq8HRgXQZtIIhR8VzC7nHeiXJmf+Vxbti
gPgGXhZtIvN7qWMYrYFTJOU1VXQLlKcXJ23HAehL1V0l9ex5YmO7+flUnl0aOBbABYpm2LfiQ9og
knNTHeDv0Qq18bEynn42cP6UfLKwuMdm645WSWFBGkbAndvSPthtXFSAOIv9hGmL9JrI4qJlyYo3
XLW8yBrZqNTUO7CsHC+cjATWaR06It+gRBEWDFC9Svs1EECx2ISbWNbbn9d+7spjW7F4+GIHDLxf
z41LNb+uJPCuev7geI+pv9eMdiXSWrOxyDr8CaV0NIUhGOvlgQWQHOaCN9jZn1dy9ph8WsniBow9
ePmdEgXjLmfXTWe6gd2Ix59trK1kUSP3Oy0dPBsqgwO5HvhjN9718vfPJtaWsXjwk5F3uSQwIfPn
pDuVgG39bOBchja/hxDhtow5WVp4+bFAFuy7fYcheGurb8wI8PprPzb2yb6OagODb0WkgiSuj8PN
z6bPuo9Plhf3rJjKwhrkvH0AWvd6G4CVLqoxp6AhY9KcFbmQs9Ho54UuLpcHpcLc8LDQJk622VHf
jeCkr47pfk5cIL3yXwgMzP/kNwf5aYXz1/2UoRWGJydtNjlzCqsKhILa3rpSUPWTW0MHoepaw+Rc
2fLL11xcYM0oqGuRj0UWl87WCOeKAovUM/Lr7Tzobx2BZ1o7Q2dP6ad1Lq40ydyJ5T6sundj5IQ5
qHZCgqQQQIqoY4Edqp25cr/PBvqfP+figutuJfRuXqnaOlt6bLZAG9/S/T9z/s3RX2mory1xcddH
m06O2+Cw0vyPXx3LZCU2OetLUPFEuoSC7jdaYxB1J2XRAXuam+/eaD7Z0n8F08XPN+7spmGu30dF
BMzceLi/Hki34iLL+4/joWLOg9oKZtbQGWKjnijU3VYZ8uZPv7wCny0u9s0mQhs80gKPldZHOxUn
Xo0Wai7NZeOscVB+H1tBzPXZ2MJbEnNgmp9ieRBqDpIWWJ4Jw7vek+F0sfTInvV0J/1r5lb3NuYT
NLnWnT1Tlf30A9yliHJteIM39VC67PX3nE3vuhGL3ola4I1NXUS6vnJq5gUtd3dGvYAPc1aUX6Y1
vLWFWyQor4kLTCsf2p25BbJ9tVpx3oyHEgIqlSg0LY6NzrORWC7G443tnFL3u25T741V3s2zZrAI
MAmZmDlcjlYwqZTeSMxes73cm7seq6n363CTs08eiF7/tbN4eHLV9n42z3jPJeUZg1WG0BocX7MT
2rCb5G5uiKqd/eZXQTus+Mpz9/yz7cUrlBoN56WC7dR6HtHZru0c5cG1e37u1n22snh4uMFUqxpY
8R5UWBWhk4b1zbgDChLEaBitCIYUI8pzTTlfWd+5R/2z5cUDNFCwwHQOpoan9slubn1IZhH3ztOA
iHSMFVvnfPJnW4tnR1MstbV5lVN3Z7UosZJxxcLZoOGzicXJbyFyrCYBE7Mur3004vHYVqF9WSLL
Aax0bltbbCVSObcsHyVBFDxRGfxWNvM6mk2ewpCqpLm7JR2YO1KwAayE4WetAOEAsBoaEN+6D5aQ
vO2hfw5Fs9+VeKyNeOWtmW/R0jehA/6vgcXXwawS5oomGPi/Q31JZO27jbEB4eZmzfWfO/CfjS2+
U2OUDnHnrntHQAcCmWjyUKR+vdVVqUdmVU8rjndt9xbPmkP7GsMUsOf3j6BEBEtVHf28f+ccxecV
Ld6yAQ0+q+ezBXOMhmS6bhxQOzjZ35/NnH0zP9lZlvO72h/LZj4H3sM/BdN+p982kXugYbVd7cmc
37dZUA9IK7TWl+4vzUnqSoA0hlDfzK6XRdXrH0i7IEgsNn6UPa0sb05fvp/C/xicf9CnENzLwDjh
5jAIyBXET/kGcgZVPBOJq90qKmRtdQvnN9Z+NskGxlxvn9rXnb+SMZ11R5C9+Hf7FnfKHzNatdUH
xsVXH4AhV8Nc7vRBX8ggFfewHsGdrWR9Nrq4W6plJkQ6YdTKo0EF1X6Wlu+eZzxoHxsXT9OlE+jh
xxj59dqQ7uqKFxfNwAhd4c0rtrbJVrsBThsylknkgxgOMCntnh/Wqt7nTWKABwrSLngNlwPdHe0K
0CjhCeN7DvUyPcivPKijU3RoQhSP43ybrpzSs+cGA9CY1gXoDP99PaTwViArtHyEjV4aav4YpF25
W7kIazYWR2egqa+jdItsG63BfRYT5+CHIE8Dtz33IMr230wFn8030P/5d2GLozMwmZcsgdHscU4M
kYqKQO48NH8h6IcZnmDt4xlnHwITc5Ea5p7RI1lsJddICjJWuLM5tptHyaGfiyEvXJI65Fd4STEh
PF2C9xntZ4ws/tbcwNjOQjUYNF2daz/7BH76MYs9d6gaqyTHj2k31d6K6eEPKKf2817/F8I4Z9rd
Mzv+vytf7LXI26nrGhgD0Vk4XphAHZtbtlunx1/b4sWVBEOKlCNEQyFCzgJiXLcANVsPVff684md
f+83zz2PZYIg1tQ8fbEeGxO7adMmeNJNMEYGmcyTlyyZ+Laz89QJy8Tx33qzpGsh3/wEfbULNADM
gdDdRdtjmVMNuTJkTVLgOazYbg7WATxTGzccaGwXW/9GReud0o/GwzebvucBBo+hM2NZhMtzUdt9
w+fZzOJF7rttGcuLGeHnRYAI43Vst8BDzKpK/wy1r1VwvjuHGSrzH/vzQf70SppGbqE8Cvv5WEda
Mj4lQr78/Dnni/d1iWjvYGZwHpm30IieH+pPJojdsaQo5lPTg41LB4gFwmRU3v9s5ftC5ja37qOC
DVP2suVMKHcbUAvj+id3AmM79UpmdWYV+Pcht+JAtvO73plf563ZeB6i5q7Ko4qATwliB8OGO2vk
OedX8h9LC98xjIZRCAFLORhHG1VfamJaexPOJNxfVrO4YrQydFrZsME96D1Z8XQUmzJMT/kHkGI6
KGSJl+4WDuuwDqRAInDmqoG6Hi0q/D8UpZx5Dz6dia7sjEb5Th1SLWUBnXrAFaa0Aftb7RoRoWIE
X2kBxMqUohwg2yRMSiB8AwYq08AEXVOELlNI215samk1QU5Hfpj08l2m/qXfNS96Lh+01hFQSERp
UPLnsgDtGhhRsGL/snNzFRoAGh5KHNigFNm97lkbwjLwSk3+daK3RjAJP7JnxjJXh6bZCGY3iilQ
PwP0YejuwF12mdP0rW4T0E4mGz+ndEuKZAjKVqrAHUrwotajF4xGD4LputRCgmxSEAA2s5QgGq3C
oc4OuY7xpMSM9RbIyrzmf4VX7JXK3zqLhi6jm0lou3IUe9Jj8jKfuTFLr9uKLGU7PhYXoPvzAlAq
WiGdmgCtQaA2RAM6Zoe8DyBfCRsL+ASB4eDALfpf0mc86Bj+KqswkiF7HviWd3TIFFM3u8LUmB2i
2HltJRkPCWmGrdPVt7pB0UaxJx37oOMpdTJgTPoBsGdiHB1H/eYYewxlT/gR2sPkWPQSenPclFGW
o29GZh4+Y5Jsw0SKpgLI/g5k4Aj8654CrwHu5aRARZJiJi3Q/bwPEnQmsiC3GI+9pLBjnCJAaQ3y
Rm0XZKsGeekn9uqCCdfT+lulspMSDnhuRlfAzUgaN4DmBXqHOVwXiMRY1JoZToyBuRid7JMN6s9N
AbW5oK2L93HKb4pG51FuZs9W2QIdCiqzAMSZGM/LygcPPJIbIgoJWsImYgl9wfyeCGsX8LtUm0B6
3ONUVmn7VgrxUjIm40Gzywu9oym0w3Vz5+bEjksz48Da+GFTiH6Hl4wFoxAXFrp7oUunB398H53x
mSTJAf4tSjqWhSphV+UAlEpTthG4ECKtectGLQbKawMZoa3jjGCjvNOKG8nlyUmSqHLaS87aC2rs
Ul5fVT2/6j3jpk6y28boA7+2rqUxc6pl5J0apbsHLbkfFEatB8zBLaRV/Rd01wMsFu+238apDo3K
qrGLGxAfO/HoEB5Ww/SeU/Co+xpqdTUiKFVOLVjqBjRxJj/IDEFDx6tsfPpJRBieACLftceA5PK3
zPBpuWwfS9c5ZFP+3HrDJmk04G/kiDE9sclr2QVa58a5gz9NWYmuZ4tgTWZ1oPT0rRgbDJ95Ht1W
rXM3WHxbjqWPW2OzzZDh05WGfyMzYFslMI4bQrQ06pnQH6ykbiIKTvtfyeTnYZGOYtMoyVC1RXya
s/IBqrE7O7ft0KnKdjMw3wQ7I9r3tLDDfEBLAzDNTaPR2zxz77LGOwobvNigpozA/7cDDgFjfw+e
kId66rZ5r9+6PjQrwZR5IBk1QSMnNRaYPiBRdokoGPNZv7NSYb5VKSe0PJbHsgHLoMS0W9C05QvE
iEJwo2rxqEjY5/hAmiu2tCJHC+NVja6B5DIJ5DRiSJ34oehMcPYre7i04eMxSo1BdcK4DIzByULC
n/UcpHwWyFoD0vvAO5bqjkPCKWj0VAsqg0L7quueHK/x4emc7cDJE1dGAVLd6i9QbxeFoUEgezQu
R8iVg8PvZIJebfBxdrRrwL4iUC6e6uYlm6ubSpAk0FvOQILZH5uU7DVb/ZU+PieICv9gqPi27wwI
EwG6EdTch3DPS2oi2GmtuG2eejCV+pPxyof+webdXnfL3UBHtoEzu50qDAxNJLlJ2vy2Spr32kuv
ppxudcaOI7gVB8u71kBnbNhDnJf2ti5BsTX0rwVYRNEOvLNzUO+aAEqGfstBIS8bDSTHHDzvKTeC
tiqvCgUOToMlO8ekJ59Ud5ZC5SLX4kGnO83Is1BCW0Ll/g0YeIDsFFbkSXE1qN8A+4BV1U/dq55r
Vuga7qn2aRXg+IFNExzKbfMH33NrD9WJWgDFqax9hET7tp/cF7sz9lph1qFl4bhpcFlVOm56sGkK
nYH8m/yeNLMPs3TwI68e7W2rJSeDaQ98dC/KtLpzHHaHwkfQ6t2h7PUNNIS2bu6mG23oVQiyYxL5
SXc5CieunN7AfCqv9yVTeTQlLAWd7HRZKyAdhLgrdJDoOy4JXCwxMF0fSODSdGOSW+oKzOQVygKt
HVlm+sdq+GtDwa1oaemO1NprZpV+wHXwy1IHqt+Gp156VcptW5ll4KbMwi4Y5gYY5sshKTd24XU7
W6vvE5Ft/C4FbSZ6OqAvFXvTSSBd7rp52EhA2/ms2wLvNfHyjdntq+x6YBiHtN4BaQv/oBWh4l5k
UO9Emj4eJqhLN74dyMHTIdLEjJASxfb2IC5bAvpggVMfejzBvDeroipH9OjmmgirnnphrXnHPnFU
LKaJATFQGiCjTbcO6dOA9UYsmTw0Ve+AlFyJ0OfDlaGDRXWUXeQT/VZLjH1NqyFQ4NE33QaFiw/O
Yan2PgiXoyYHHQEXO/B+OhFIEAIoke56v322k7YOQLu5SUC+rmyJ57eqQfoHHBPXMvzc9JqZWh3W
jYlgoNOgUKY3B9aDsAYINroR+kCv68SgkbK0Mh5H8cJ0k27zvNa2SeLc19wKy8zZ0cLf9mb32yrM
+8SlJ9UBE9ayKE/B1JzBRehje/CGyQ2awTlNZn8t6+rEm2LPKwU2Vemj/Zp56UMhOtCPj5q9k65t
HvmUaRErBxIJQcAfYjdabPMs33jZmO8g//nYckB1CdQqroWWlRFo70+6xWlIZ1RmZevyyAfuhKpn
/KHgTAtag5Mg5aYRgoN22/golDN8yQtUUF5ALX8ULEFHJy2fegGJlAmvutIzRJPp1G8Bgy2PcsQN
NtCrOySGucMg7k3VkL2D4cojZslB8pl2uEkSSHf1MCQ9C3rW3jp8ABuyhyHLZLRDZssbHNunlI5l
UHLtLxd6c+rc6ih87zI1SuMiLdx3g5pVAOWuNlBdLWPlQk3CyTs9ppjECHpD/VUuKFXoPPtgdg9V
Qoywm6xnSDtobyB67jbjSPyAUqsOSt0DezwrGd6wwd7IxM1+84TZZegPNmTMy1707wyhw6mcOn4D
jVr7UJlGgUKPT14tL8uudb2W10WSIYweDFTQHFTXdq1NeYRr11pBQ6SB7ZP00ezccet3tTo2mpvg
mczygyAtkEW6dKpDomfoIUkvs26qJHvOSxBY67ixO1v0MNPUr1K6oAmvBlByD3AJg8hF5BGzhpoE
0ZNQq3IPbBi5oT01dmnufa+R1y1jzq6ofL4luN13dTKSNADQtoycDG6ps+p+Lwe3g9M0rdDTal6G
7uTaO55MjoG3pxuezaxJTqPjwfEBguUEjA9kX9mJExQiVUcxZpiV7WotsBMyxLQV2u1UgKFeet4r
Qhweq3GUl8WodVDQGJmAk6wyaHLoWnU3KbCTQ0YEpO2NsuY2WmPdcAP/tm3I7KSxie38rAepYpq/
Dd2Ip8ExQQMOlumpqYN65Bh40jqwBqPskGH7zPe0qsFeK+xrxxUPENS7sWT6alhqp/A1QQvfq8CX
/r2Wdtc4Ew9D6XlQVmzHjV7be54XO9v172vEeUmWV5BhgaiIIjwJAIWkcOHsBH7wDSuLXe5mIG62
Kxq3Itna6fQunO6E1GfPM3WrO80fY9T/GpbXxsYAzu02uaApmPIHr4J2BL1MHNIEadFBCM4aQMfO
r7y8fsylKAPl5u+0Hy/QDUGAVpYTEh7tgufDZSPLJtLcHCTRZoUPIs1fDQhS8c5lQUune1ch5swy
cZxM37+thHGiHkOtpeQPU19fIj/C3zUUno6MFRHI/VhUONBgsZDdpS4UNgYEz1rFVDg2H69JB3qP
hkKxpXfvqm6EjoZyY49AOgWP92UGpvpApUZUTOM2p6C2H/ziCdIVV7wsEIsCm45K86NC6rIhAJXs
BkOOMXX8g9GQATI6BjQdqtesrDY1MzYpNa89BMSBtNkjqpw33CR830yjCLIC+GiqnsC3C0Z9DQAw
sN7Ky96U3g4RA0QXZAY9QomjMyhVbquEU/gvCYJKv4gqbUTrAMfIB7NBgzibGsN1nkOwAaTOCIb0
dpPZE7/HdQFgNh2R6hXViy0x6+AM2C3Z+S91PuZbxgDLkqOnb5Vdqg2ouOiTaPJnv6v4sWEcNN8D
x8I7hbwlx3yC7MVFBd0NjITVV3Whj5EPSs09IaUTCQyeR0Bo2XvIp77UrSmDGnWyYBiJFiMRuu7y
dlYsmHBEvPLoodEdlmqwQsvGgRxBUokUnW+9RJKASe4GneO8KZ1cscL5PSCIH0h2Z9QAIvv1rpvq
VwUsSwff5Kb8DfTPGsRoCAK4gr45cjLwarnJVQFM5j4dup1lt/sJlN65qHayca8MF2YEMW4gX0wB
7udXE3QWutK9cv18RycNjNbTBQqmb7mGDHlCQdETeXWcRreJPCUGDC+xcTjyMX9FSlcGU+KXO60B
74opq+yOc7eMK13edBk+Qu2ZGHeCvseRFd7wCJaALjb9LokaHUWAWvK/qsffGFs+QlG7sK5EbzZb
h1sSk6RO9WpIPBFmjYizoNWL1dovmJDc+UhbNZq99SK59+gQda58kZ5EGplu/RRZzejvGoapssq+
aL3u4HBHhpYs7rlicclAkSAh86JrkCTKJseEl+oHJMPk2UztLGxoidkwq7kyi/p1RFQRm0Ine3Dg
6+HUFPlV0k3VEVIIqBHQCcz3xJQxTaYG86+9hTuY+VfM4/WNrWqyrWg7Xk6+S580WU5xDy8J+o8i
nuszzC3iCSgCr00P0sKMisUuWV/5z/1kFFsnQwpRNbkXSVXou0Jn/DfrChDP48WPyUSMU92mzh4s
/C4LEMMPr4M5yCuzN+h70jv4w2KQHKljDyCEhIICVUDguprc9nb/O4M7HxGMQqIGyYwFyaqAM7WR
QwIRg6ZFro2xJ0IdElS0AZWl1mZHCjb3KPeSDZAYr05tXwoNzMDWBAJ2JtxQL6196nbHUnSIaKSN
tGGQ95WcnnRosXmjdih4e1QImtwyjZrU3SaVsbHT/pfZcQTDmQB6UrhjoGQZ9bbgEKfAMK/utVGq
ieHCdLsiQOyLWg7PLqzSLqES42ibDJJPgURN4s3zyIkibySpgohLHucpIPZd/Y7Y5BGQ1j+YCKIR
0bDY0Mum8VhlSZw3VZR34io1xhtDgFantlB1mGzjklZwtmAZefJKsPsrrXVBb6F7QD8yQBB1DTTT
HG1ajxgHxdXWqM2LyqkfdAuDY6C917EWUAf0v3R4iJ2RQagUxy2sSB4P8rru+z+eXr2BSD0PnCIF
GZXOLtMS+WeVutbV7NAjwIdSfMX+DuI9DRoX3Uup+XvRpFuSymFbU2IHtgXtBoi3IcuQkT2JC6hT
7tBfuR4cCoq6Q9NdYWi5SRE0Uv8CCCFEqigWgdSnTwKr2CF19I36gHRHYutBjgWSgAA6YsAc8KCH
NlrFXtPSOBEyHIbMjkFVAsDLxVD/7XqEsLodsWlA/POYjXtpXWr8rmLPKIx4nbnJwcI7J3ukhRjL
kz9sKCu2GD8OGdiS+vTFV39KeZHbtwVeYRPiVKDq1zwttHUWSnbhIb5FVwCyBdkmNXA4oIdVsfQl
Aypy8n5b5rObzMByI8jtd697Me2LChm9qSDixG6tCoUL7xXkjjHAQXFWGKHr4M307ECYf1P7vtdl
zJNtT+3AKx6khqCKIhW49s3rJsOtq347VGxk7gUtOSZALHRuF/uc35vMAX2Mm18if7uUjtzZZYJD
220o0Dp+AtUMO4PsCg9EAcUfCzUGDqEF0OQXNkYWELNq3b5A1XSABlLuPZdOesxLeZi6Bn76gEFw
yLOIgDiIvX2o8imO0PWpTyE009tg9x+SkCOwCPsBBWiIgW4c4ZfbvrH7EJ8YGa8xQrwJtw+hudV4
z3gmoc/UCcixsS4s9MQKHEZCa6T7MZsfcNtFGUvWaZCpSu3zSZk3ArWfaDRKtWtzbIA78CYaScvi
1NcKCfk8awqIpaISbDmxzHkXWHlq76HmBp4Z8Fah/wUBoMyAEEY9WBs4Cbmh2XCd9ig2TRb4gUb6
bk0Gql8NIvm0dm90QbQItaWYD9V90coH1qZHQVSIKAhVj8Z7L4wGcE4Gwp+JI6ayk8INrcZ9G0El
51RIQdSkzZHZnd2QAwL7k0zmThzRIfUgbR5LhTxNOMaDGLsiRPn3l8Xkn5oMVxo3DEyYQv8CXJJJ
2LvNyS39Z18X01aZ7Aq10Szo5iKQQf290SFgkiUKr00iLjvQFG2pr0Nva5h2vupPEsITZQAIF7kB
L7A4THBsXVbrkXLrHDIefgPqmLbNI8D8tZh4evos+oHfZ5p4I8n/Ie3MeuNGki38iwhwX15J1iap
tFu2/ELIG/d956+/H30HmBKrUET3YIAGpu1WKJmRkZERJ87Jw31Qz0VAJZCyp0RXh7vMa417rzP6
7yrYeqcepsGNoyrbUB2dbq1kVHYtNJ97/pp56BLNehgs35M3mlTnlAzLvncEirpgS/q4csg3cMXY
5/kcB6MpU1wKqg8EHdB2CWTzTgla9XZqSanAAbwY0xiQbOSmSpPNzKzfqVJMHjks87vynPiWRLSX
KouURz/XkafPusYV1Ub90vq+9GJ4UXFDkkx5ohkj6SGPh8dRrOEHUvxALF1eDHKzBbzq38RRWcEL
0UQuAIQAfh0klZy4rsdXHoh9STE6TnLbC4smdSIwNLeZqmV3md4lJGjKRycgwyGLk7UtZK/dlUIq
PKthEYgwjog1gFNDi7r7rh2CAPk5pCDtnvfak853zSj3S4UTWzHc1Frgz7kfhFJxIc4pcjAKr2Kb
CmDw85gKN2Jm3/3RyG7TKSo3mhUKGRocRnZXyrXH9H8VKhyMIqdDOYovBUSAXzTPNGMydYT9EkbH
Dkz25k/UIIp9J+mU4iMxKqkBjwXaVJpQuxWzJhSPmNOwNYGyiwdebE/JQA7mF5e37cbY3Ldy7N2W
QZ3zEE69t6j1EiqRfv3CLn7vtUk+RJD5upzf6JiNXfyUc8/dxAHKexYMP8+tJ35MaaX/bKrSt8u2
e1FrbbyFsazeIGakOp3CKW/6jnuB/Mt4xlOzXaC08Vf+b8rNbRauOjbx81Qxck0JO4drrIqTR03o
0A4pE+9laOQSxnm5fQj1UN2N0zjsBAaKUWvJ0jemUuO9xIMKosUAaawxkr/nZiDdVG3SvphtDRl/
UpbdjZRp02tapMqh7trSVaMu/UHdS6Z2bFFQz8QhohWS9nlnI2nKuDdqZlCBSbyEVYFiK3SmYXnM
MvTR9JoqHeqKUKKNpocTTHHzbmZ+9l4EnXcb6yOIqFoejqMoVLDkep1/LwQDwxFT0x4Cv4F9y+pU
V6pN1ZVhutrWaMgjURbrz5EoiodYJ9FTBeWP3tbSrhsmf1f2Wf8gRGivBGQJ6H1I2tDb9H0Z+kWH
UdsIYdR/LX1P29LqQwlKsShKGXn6oy9yQnXcldz+aM6MNjJpNZVCzYQjqA0dKUJNbatTu6RAT1i6
zUwaYmXdZbtOMoL3NhX9La9X/2ZE/PIWMH12sNrOckyuin1dGO0+8xvvOzmkSEcoIq/YiaWn5NT3
zPLdG63+Kel15YHfMtkM2oiAYBDQjfTFr8UoW24rtx8SmnhCNy8dLQ5wkxrSVt4Y72OagbY+ed2W
GuJwmPnHbrx0UA+eMT4Jg3pfj4HlpMrwK5jfoo2p/fIq8y2d1c6iipucU/OQ5Z3wKx2p8ymVIN6O
It9Z8njVx8OI/I8m0vlnQsBBU6FGNJSHrVLQCEkzEWGs0Es36YiMJ1neS6NTlPLDBpWqui825iR8
MOCz8drhUZP811zQSZM6Ih+T4BBxvumNh5hVKlFwYDsC+DnhRdh5tGPSfiptvHHLdP7BE7Vp7heI
GbfUkMXGLrC88KMpUnEbSCnkto2Hw+0q2Bxd6n6xPVI04yKJHmNVLXjz8nQvKU7ZhkWzpKxrurBF
rLj420fdWHcKYmwMuVFA4P5jJr0lvFQpCQAcOKYtVUpg94HZuQVinOowHsQ4ua/a4F2cGuMQlFrr
DmH3lPbCL61Gf1asQ7S5+jJFlSgYd60sebca+i1bI+rjA9FtuBlZsN2nknLbK9Tg1BSKOzhObkzV
Q/Nz+iHH5leEXNF3bIft0CNRqUjvg0X5MLJI4cbK+NGVwS8xaZ8mSOXI/5BkkNBRdA20/0o9HWib
qLdFZXzX0DjfNUNdkPqn/W0yZpo7CUZ5MGAct/1Kb1+ilBdKoHT+pkIgD/mi6psvl+/V2H0gdQlm
u6wTynzVFoKk1zYytT1Yp2PbTU9BMz6pinFopFTYqV7hczHVN1lqbuDpk20UwFDhUyC9yEIg51oT
H4rQFOzYgsBQltrH2tS/woLHF6jqSLv1aVfwquoUqX/pzc5HUEfzX/wkqElq9QdmEP8gzCjcNCWN
0FbputdISCbwVIVmvKZlZX7P6/lGKVvBU9xCQzLXomtpt6IaSxtwIFTevCRxpdiXVDupEzpL3ahy
HeliWjuqUU273CsjJ07SZMd/zwx/0we3o8GzIzHV/DGCkOk2jSiiaL1BMZ5qsm/RWQ+TbTaJxgbA
kHfoxTR99pA646E+UFvSjMTWqgIYKMWw2yEeBQQsg9FVygaXK+WS4nqWuyOE7E4QV89CHibHQK4V
JwsrzU0rcdilVmbuO+qqFKrV/HnIFG/jqzp1QzHtd3JveAcrVKq9R9Oc8Rr84UEsLF44Q6y8BFI4
oY7Xjm4v1XFB6YoGvChG8OdH+qEU0YN0S8V4FDvLDUxlW5It2HJToo9WSVY7vUGMBCV27ekZXSdB
SdKncBgCf6N7JkGt5po+gCmPvRerlOHm6KIOebRW0Sje+PJd6Xnha9MONPbCLEMSpZdklAGl/nkq
PYmSOdKE5MOUVnw9ZwKprAZnbBTZpoUbICJm/Tal9jeX6zdrbihq1aBTmkIUOA2yyE0t7VvAG6/O
E1ctPNfsKFwjVUfMvmd8/VH3/He99d+0NHE7ehiNkDwbmU49X/fzH1aQm05iNdTkFHiSU8//YrYT
WmRVyAUSAYFXjSjY+eCKH41W8eww714pxwiO1qcUrcHFuYmMUCWrfaz0eNcGljsBGdlM+XhDadJw
Ii+zjlM2N1lNahLJTTvNbLZwqOuF42vDXacojxI4AV4B0l4Qa+A9414sc/8wCsbvcAznx3HIPAOC
6BWlLf6ekmyjGPyM7NGEN6fbsYx/9VZ3L2fha5FaP9JpKuw6lJ690d/IVvgks+NTjA0eCs1xMhJE
h8rI5cFyyEOyGnF6FIVS2nEaSzuJ5WPrkaqJ0R8zMx98JXd9uX4TYRjW6obiX2r+juMPXU93StF8
r8qustMo5baonEos74u2ukeZ+KnUs60VoZVX/wwl/4Fy3h3SR6+yGT9kQ8pU4jR9UQb16CG3KoX6
/YBGduLpu1xqXkbAMH2bvElGtR1DZSdUTBghVgd357HXuPhjZR8G0X0jtzRj4IILir+ajKrg7SdL
DRxxRH6tL2/pqXPTjcIXqTF3aanBGTUFLk303h498ybV9cTuaRfaUye5xIetWhKTGSOAVG5+m8rC
vVwkCN7y0B2o/jZFfej8gLbFkHzEHbdd2bleM96Joveg+/VDk/J6iSjPwAzKK5H2CTCiyraC/piJ
1r7rubHtsLIYjomLSt5GmvYGLse0kw5lzzQQUc2LrG048IywEPPdyukjCKM9KbnTyfpI+pdRcANh
xQtXme5801L3RPg9Ix3g+KomdPthrpxOXnZHb0G/6eJQ3cpBY31JoVmlgyIptQMERNqixawTSFSd
Xy/5OlkluUUjWdNXORTJ59LfXV69Uc5uN0bT5jN5q+CYZj5sJCVM9l1IpuPLaCVKTXwjmsVu4IiU
bY6vgy8Ce6HFaMLwXEtRRBRS188HhZesqT2J0/CzTqP8IAvaN5UAaBc8mDdy0ErkxI1UfKs7sv/Q
KmaKVavfqF0a2dwe0PyKghPK5bZG5dMGWLUbA/lOD/Jd5iU0tMLQ+z0kIQKqIpN/loCwc0od19Yr
sf4jJt0D4B7htpAtalyKtBGt3PUUT+afVZjdV7zUHauiJpaLHaRzMqAaJ0Hs021S+kd++NiU5o86
DqO9QiO+GQmVoHQGKlHyByKQ37swcgcEGlwfkM4gGVTjohRpyGr8iKzmOOrNE/Li4h4wGGSxEq4A
W4NP14jOCfqPEPJM5CvmlOwZwPAAXgR76rfc+YnISEbQHjOVBz2sk8F9owu+Q09kfOd2EA+alm8m
jSbilEoCosM8MD0ZxEmTK8F2iqsffloMW8YgyOisqNiVTPq7VWmhIt4L04taCHd6KQCBipLMmYxe
vdV4rO+p6dE9VJIc2kWG/w225N1C7/i2QnXq22QpCIT7aR6u4GHPEY9g3mYGNqhGZmKkGcN3gtHr
Ek+Wu66G8jUvH71edxSjtKFDfL4O3JTOsdJMIlkWagYMpkIavJh30XNdkYZJqYDA5h/yBo43RzlK
T4j3bUTOqr1i7gL08NScseC2KQVIHswSc8YDoy87axu9IP54VG40pzqG/2ZEmgRPYqaL7zhDmhfw
14ikuIbXknjBHIPRbCjlxHuk+754bunK20p6UFcJmC5tHTxBNK2Z3ERvaPFJyUDaaPDKij6M6A68
xHr0UiPp33jIiZklTZCOpoxXD4igWkW5FfIRoVqe7lUYb6/v2YXlzGTtsC3B4SLC/fHZExUhjAuz
agAeVh4InHpTqQP0N+HjdTPnuHMGQyn+sl/zIPbSDIKVcSB7IRV/r0w3YIHD3SAFrSt7quWgv9bP
rNJrREiXjMqcM2ue+IOyZbE2qRSCkV+odgY9tk3xqPpvajm63Dp2SYno+grPocUwnTFYqMy+MStJ
fv6Q+L4ZwLcDh3RYuE38ONDfum7hfETgs4XFiIDXFAP1eiyY0FMldNQCla4rMs+x5F63dMkpTtey
8HGlRku0TQTCU4RuUibsSlB3YRKtQaXn8/kZvv5pRUt9EjlrzCYyvJrwRL3/Xdlbm9SyNcati50U
bf6nRSmLYIGPTGouYkz0UbwHqltbo91Zb9etXHIDRZQUaMQ1OJeWU90j153fmzGSBCXKk2+Rshpk
L3n1qYWFG8hlNNRGk856JJ0r2HQ5GrsTbQAgg2HP9BBoM+3m/izVhdReJcM4n4hhJh75Ec2AhQmy
4oWfJ1HNg6NhkqMQDLA6g6A4vRHl99rcaESoAHY/1XqitqUfEDilVmSG+dP1bzyv8LPbyCKEDrPe
Fgz+8C59PmpB1wiCPxkVpLnqY6oG1CvTewqYWzAMN6PZ3qF0/4+dR6YaBEEj60YrxFo4TzIwGxFG
HV24cACPYW5CHhahEq4cvIveQyzm7QaTFtY+r6wua7XNG7zHLLZFBTx+TT7pAsc123diYTEBUYrW
ODQpFiJJePZlaV/TBhzqXxY1oFCjK4nmemQar1EvvV/ftQsMAZjWLAPSWWmmQlosTvX1sfdBxThz
uWtLZ0B4Zp9pqJl66SJGXbhtRgYct+mfPBwoU2XUOAL4oZ2oCVRQt35McwxetmFAdkCRmDNop/gn
1WlhZSDlUt7EFqAoaPDSQEFl4eT0VlsNIDHY6xswNs0h2VK7smVSU4cZu1Vu3AsjfXyaE3uLM90N
gzgYKfaQrPtZfqhM1M0iy2W9UbfJxnKFlVv/op+d2FsE+EQEPJtSzcaCtBlagwLK6/XdvmQB/ixz
VvFhdGjpyZqgj3oqs6Jc1o5hUz0XvayuXIizw3yOA/NMEpRasM9DDL/Moocs0Ap5vqaAMpRHvTL7
HZGxfmb6IFi7quQVW/N6TzJ2MMapH1VQKMZv4f1MC5I6qm0g12FHCCmvjY5doKFlaboOXwe7xNjV
4oEwRZ0nVUmN0gzTuTMReVgid/bIxBype7GzMkcH1nmvrOzaRUc8tbtYpqf7esgzqXEGuDD744BI
aHY7IETpFLbsFjtR3V33E+lSDsArRMZP2MszztYaBskqoW5DDq9syQSOsIZoG22nb+OtP7nXrZ3f
HCSf0PQgVcAVDYHg513kSe9nKrTTjiaMwz1j+pTWKMs5odL1t2LmA/HhV3TzSlC/Xbd8YeAb04jR
k/EgJnb2FDMmj0JE/Ff96f9VG+JuA94xNTZpdsdTfIuOukvNNuQeF2zppRh2wOqv/xLz7i0PjCHP
QjsGOmbkqp+XL7S+ArlxR1grHo3mMcxWLuaLP5/k3jKZSMTC4mIOKTUY1Csov3S7CoTIIKyxI146
8pamytIclXnwLQJzB8Q1TnSSHzrIrphUhwFx8cwcVo77uRnZsHSm50gzkCu1Fh8qaVX04Ka+oPt7
Kwj6bhxuU6lYobuYg+zn3YAjBGdAgkyB5/bvyTgJKb0cpNRBQ7gILQM5KUEAA+KDj6AbMdpTqVOC
VqnaTYS4m76J9ZX7+Pw58dn8HPFOzNMUAG9M74Ikf+z3am8A+QlTqrp2O/n9qzzQ9L3ufuenD4sW
iZQk0106myNVwdd2ckthWAMzW3Dv0DNiVFAs6eEMQDAatbOehkaMXcm3itfrxuXz4oRsUqiXYGXh
yjg7gBQwtTL0aCGFZseYvNKDqYUHAdhpanwzJVN8TQWgZjGF+W1YJ/WhqLxxlzVZfABoLd1nU9C5
rQalvNW24ytAF/3VHH39seaxznSQ6CmULD06wFFgpaTmY6t9AbCm/7y+kNnFP7mNilfyEbkVIBHU
l7wGBZchHcekdAwm+sziTasPA8MZUGkCTl7Le8/D82xNo8SiKXgpnCafvcTMa0nvqFL95ZqvDmQm
N9o9iNFHSmwr5+E865pt6VRVDDJURo0XWUmsjXDPa1n5n5cNSMqXmfDO2uVu8LTGI3AWq1SR/MTg
I87SJ/zv88KCJkA9S4lKyr6N8l62FAW6PilX6h4XrOiMZBiIfDOjbS7lgT2vSj2BFjdTNfspfG3N
lSN1zqtBueHUwPwLnJziom6FoI/M0sm+DVv1RnUkm7z+aHzJ74yb5MY4rHH2nYXGhcGFQzQtNWRZ
ZUWydZ8yh1LKziitEV6tGVm8UnyhqwopZFXFtE1CejRutMbydp5iLRayuErKiS5JnmJDejCfZhWF
6CE+avfKUXuaiVfEr8bhHyfFeBzc7aj8mmR1CA5/3iytMLSSPgjfjjJlTm9s5QSdhfTFz1+EdAHh
raFT+flawCtL+lLkP4P4a5J/uR6BzgkxF3YW12Ot9HE2trMdWDHoBclv6U25g8gBEoJD76a/8m2I
xsbGcFcMn90gC8NLbxdIrdDUwC9+NlsIOVzFBfK/Mx91+PffgORvpTf51t+icpP+09xpYXrh9zkA
P63sMZ2m9O8HW9GkFQuXPPKTeyy8ntd+qakjJszv05ZJLFfZzxKz4a4GK2TnbrwV3LV6zoWT9snm
4hSMAdP90cwWIOicgSDbm/2wHTV55UW9Zmbe2JMwNQhGWAYiZgZQvUnxLWb0wMh+XHePNSOL+0OP
ikpPdIxo1X5S9kWEduPhuom/Cebi9j39Xsvak+YrTTkN2JCfkkNxKB7bnf/EmN3tzFzXHoZdswvg
dVi7rc4fZp/db1mA6vTRC7PZbu/QLnQyN9jqj509OOUh3fa3ysq9tRJJrEUkUYZCK2jHkptWP0z1
pQc7qSLdE+6uf84L1yNFLuhoKLSYZIUL78sYqJAsf/6aWarbAPEMx2iH1df0xdUgJqHx5LNgjl+s
phyYt9PlHrKiQ7iXbNAVwjMj8MynGIgCMThq5y/hS/nDUu7/xfpODC8CZTwalex3s+Ew2bTeRz1N
m//NwiIiRv40lgNIAFDdrb4fYyN14G/KV6xcPFm6RTUHfTpVNxcnq04bwYTCvHTyNjXdwmAcgSG5
Q6f8q3BkIG0y94gUcVl4K0iii6iQSsbv35V+2yJbIUorYWJ2qrMjbKKiIsGcg5jJYjFhaGqDNE2l
0wRttOtG4cDZ24IJuIW+9Lvs92sU9Be9HMJLhUSNfuUy1TSkMQsmQywdkdE06w9YA/u6E1zaHjjV
eFdRu+EfixU1UdbGoGErXpJfG+lHNTEgsUaaftEGVROTSjfV6SUHWCg0Khg8bMRF9Au91EMawESa
G//C0/6uxFRES4Kp6vNFIbZjL3gpEJCieBDC19S/DbSV2HZxJfPH+o+JRTQwijJhtAATU/kEwkQG
Ahnp/6ONxcGv4qJoLG22YT1Yyn7yHnNhJdlbW8bi5I+1mTLQ8xcso9omgElpAkq5diAvPQApGf33
a82/xsnN3TBd1Ck6ZmR67ArMb97e2s3Sack/p7XmnDENy6lE88eivfTZVFW0uTnOpqgRwADFTJxo
w8cjhCtf7uJlempokWgZ/dSrMMxAVXcnvJg3yl5/VO79g/dQc5mClV9xhkvXjyKLlP6IbNoZ2kPS
B0UBPV85DdPAgyumo9uK27b7dT0KXEzLFYpi9KgQ1zxjA+vzRk+82emUl3lZ7dF6lg8/65/pnWcz
ofcUHI3X6yYvhVKYCDVJo3YLwmRxWjXdg75IizitkXwHUAZ0TvFWDszcDcq2qfWVstylQHpqbnFy
QXsYcJHMcW6QzId+EiU7HJJxJSm5dLDQsFfnLwi92l/vOfF4xRx6MS4oxKUVU611s20rYV8law/Q
OSgvr6FTM4vzW5aWidg6ZqLDXOCfZY1mCYM18sZLWwQ6Zm6TcttRMfp8qPxeK4W4hPNEUX5rTUFN
9lZE6G0wc2Y21+RML22QDu/P3CtFHnB5fWdDKIR5BJQ8qMovbQzHS5/+ue5y57R+RAmEHRE/U+kb
cJw+L6gXGd3VGYRz8j/Gw+AiV2lL2+nbTEwZbsKjt1fSjXKj/Mk26Yv8fN34pT3Dzak8cw+e6w/l
YdvKMAvMiSR0nzf6gTGdzTpn+3mXljUCSNBRsYPgzVyqEDaVGqZaQF5secOm8IKDSK5kgwLaxFN2
kwJBBARXC7qbBoJ7fYmXqnC09q15iSTm4hInUY5xnaYiaxxvZuUS+DUrtNAAvKMpuZaZX3JOk/ks
2ryg1Jgf/byX1qBP6hgQiCP/uQufi/rdFGJ3qn9W3Uqh7JJnItfHOTBmCNKyH9lTUGrLlEjVNW3N
IHBOOh68rXy6S4H+7zIIvzoesgiHSi+IrcwoLWMs38Xs9j9yWFtfcYK3/pvG5DYlCpdGz3btmr7k
mKeWF5GRbkguMAc0I+EqWP6FzazAIu/rlQB80TlO7Szymm6cMXdMDzr+B3iB/bQ33ZB7828XdLU2
cbZnlLcJwEjUziddXmJpaFJHgtT2owPNiC1Nb4apOSs7Nu/IpyC8MLGoSxg5SEyJ4QHH7IGP+3u/
rPdtA6+If+sZr9IEDYH0EHSvfqmvmZ63ZGGaXxg2XZrXtHn/NgxPrhn4cyYmk3JGVB9aZAOeYUR1
Y2cqnOAZlMGqDsSZb4L8PTH3Vzj3xFyYdjXjIJjLM6SbmD41s42Xf9fMFU2X84r0wtDiEDRtLxUB
AwJ/OwYz03O5K76272EINGkm92/3Q7u5vo1nN/bC5ML7dUETNHmYP2VhogExPeWSjcbASg3r3PnN
Wd5uZrElKOuE5s/Rqsy1DEq0UnJUZhv2GWqmyn21sWCvnY/0WrHzwoZ9srZYlN8gkRB5sGq2zIbF
ve5S0kojxuGKta74hXP2ydLiUGdKHddCWUAqEXqCXc7EgF5drYSONSPzn5/4H9Pgox76GIlLajAa
1M3A0K+7wcUvRl4g0hQztDM9+zgph07LM6g2WvN3qyLFo/k95E/JeIzg+Llu7NJ6lDn/oFlFkFLn
q+1kPeSFaWxYgujowkvWUCT7p1koznb68xeRSbJKKjoyPz83703gdlZ6a/jSWhASz4PQ3xiLY9Pk
E5cFOEnLmqZvJar4afTMpNk3hgIVUo56H9cwpvlk2DHPIvVfOMNfZcr/mF0sbtSEfOgKkQo+NaVm
nkaEkPCf7w9AXO56Cj0ilZfP+1PDCi0zvy3CaRWCSZRgJEkVZcXIhcDD5/uvkYVTp5Hsj5mPkYLh
sbi3rWLbMvZ8fSXnT3Bc4dTKIuNFTEKdkZCiE5v/iTv1VtPsacP0yL/Aoi2szafsxLGjsI8GtYS+
CxYI/WncMPy+hXhj08PyumkgWV8LdGdJ4MLg4iShxBiYpjfOJ4nmgG7QRbLMKLWFqW7sRIekWG2P
1z/ppcN7+kUX/jc1uaxCtCo6mWn9Af9xD7fByp20ZmKR2jZTpehFg4nCA8qkMhRI2n59FfNvucgg
Tv1iOSNAtz6A8goTo/foQX7xLg/CuG2zlqRMytNvCpDxDen89rrZFadfluiYYZOCpsYdaYSE9qiM
T0kVHRjXWVneil/oiwswq6oo6XrscMTtrvyqj+N2So9DkzwrDMZeX9TF7ZJ4u4JD4+W6fCbrTRBL
cgR9jGd0e1Mqn4TaX4nol66nWVz4PyaWrSM1VpQY/JLoqJO1j+TB1kTpIa73ibSyQeeFoPlEEfYM
Cz51yjOLE6U0RqfnvO0cMbuPp4M+t7edaGtBovc1vpMThBoUh+Dheitf8byyNlvm8cronq5xES9C
VTx1iWHUUPWWFVNdPMzVTb4zHPFhREnKlV3i1co5O++a/jVJZ0enVDM/mD/HK6VpE5iO/7qJbe50
oLNmZJuPxqZ2rV1/AIl2NFx9xepF3ySd1mVqHQAKF6e78L268FtilifvFOmLZ7619V6Est6KVz7p
xdP2X0vafIOfhOPBC+opGbEUSOpWaaf3Sh/3qr4mbrxmZvEV9VxmrlfGzCgdk/wmyW8D5eX6EVsz
sTjPQaX7sPRiIs82M9WSL7pW8nzdxtk7eHaGk6+lfP5aYawlZIbY6Lb6TbYd9sONQEt27R28tpQ5
mpxsShT7kVkZmIkmZlFTuF0nZfgieuP368tZszP/+YkdoTOUQEyww7gPAHJIAG/0/uf/ZmNx38vU
DOEDxUZTHScYWk3lQ17NYZSLd9XJxixCku4nzQg4lHSshzfZ9PqbUphaSHqrTIErKv2dpMKo2LBf
UPtvoIDcmGE5PDYTqSj671Dpm7K/n8b6m9SnzZe4mkyTvw1ZnBAl8kMZSjTGmdbfy5Cp7iw5EiEE
M9sfgcYYO3TfIvC4cazhXpHzMv3K8EHzVS+THPbjeuq/6WUGLdcUDmi/GxTWbJlhZzdJff0IHfXM
yF+LN5FgCv9Ulm72VxDBs0gRj4mzOyGSq3oSerKEADq/H1b28S829+TnL451knqWDpsl58FUv3jw
hDpDmu4aq6tXktRLnmrIjGWDcTNoEC8yKtOKh6HU2V91hAHTuFF87uzx9Z+v5tTIIurqhZIFucBq
BuGjGSDlFB9Y3cpKLoV2Ws8SFKImE0ZLyB6SKnFcyBiRQycUvtVUCptx02oeg/TB4fqCLmUdp7YW
caSR1RDCqPl8V8fafFDrlU7XxV05WcsiflTlAJpivqYsLYH5e2dOpgO51MoXW7OyiCBeK/XeUPDF
Cqj3jKJ3mmwTroGH1z7VIoAkCtSLZoIRXXmNURSw1JUu3cVn1ulmLFyY0uaAtBYWSGb/zHJsc6cz
uGUwf/WRtfbFFo4s90FQVx370sB2x6T/BmKnY2b+Y9FLosvJitRF7uAXcRI1GisKxEc5+qHGK+fx
4p5oIg2fuZl+Vu+OoRkt9Rpy5iwFBRjL9JPGWq421w/JpbzZAO5szu04GQm5xSUo+3XKhDBOLECS
/FShLALjTR2vqrZfPPm0McF6z00eY+FiED6h42y2xLBj+KbfFMj2CA7EKcYX8xFxRXfOmSEINQ7V
Wt/s0u1onFheuB7o826SRiwzn2Lnorj35fEhUNVtBMmC7YnDBvamlc27WM48Nbr4rrkFEVY5L3e8
CR5lYJTGJnjrNprD4I1b7q9v4vzDzt6q/72IlvARsfb7uITC3olbYD019PxQcamZDNejcF+lxn3b
ImTXDSuLvHTQTu5XcxGaNKsozCnH7BR91Dm8mCPQGBgVry9uzcrCcQRThlt+xIpBu66CUy3ozFuw
7rvrZi4dt9PFLLwEThwhVufLfDCQWE7yg57E/6OJhU9YKFQ0ucFZ06uPMvhoIAu/voZLfnDidOYi
JMlS3upqPp8xpflVQeRe2KUwKPvEin8qffozNQRkYZQp30ipB0fTdeuXviDnGxlDYNi0+OeNPMmn
UUozhrRmebRRbcu7gxz8uoF5p5dufmpg4W85NJ69JMzLG3dR8oQ+um2B+BinzfTruqVLPndqaeFz
U6l2k5+wFC//OUzbroIIclj5XBcLCadGFh6Xw34Yhj1GgkP6Jvdu8hogL6u+e9v8Tv+mMqt/A93T
dg19urZNSy+UqibymBJ2xKHNntVGKJw0bteO08V75b/OsHxZG3U7dX4+Lw5y0zaBZblzxvLorVXy
z0f/5mv4xNAyCQdroQaASrhXjJcqt7+rN7JjbZXbwNVd/04ZuTrt8vD3Sx6ue8nFggwD19xmcycV
5pzPHp91uRqnIT0RM3FnNTq4iDIEe0NH2VVvNXLYq4CTi/fKqcnFcgdNMnjeYxJJLUd20GqjS4x8
7y7bwAC6ErD+Ync/nThLFBWiIlP5jBmLy5kKShbwhSLF7aRyegN055iKYeiope8E5VfTvx3l33K3
z/uvQZ+4wjBLc5fMJ9514s1kRC8DqnLSzDYdH60WFk/qZPAsrWzC2Vld/I7y500wSr2IjInfUd4Z
P/Wn5sA87zEko6BH/1Nx0LBbLaqft2EXNheVEFVBZaVTsNltNcXR/7AwN3X4MpI7bGbBy+rLGtTo
7NguTM5/fhJd86SbAHvMW5FQeavkDex917/kRQvkZnTGqPfRif1sofKlvhGYmnZEmntdvVW7P9cN
nF1P8xJODCwCngjRm2d2LGEQUnucnCQb7M44BtGrVMAt+qUwqhXnuLSkWRAVhWIgyWfly16fukyZ
Uz+dubrwKVT/8dAvSzo1sHC+GFhgaM43roScT7ZV+5VPNn/zxQGk56ozyGooGiLaizsVkcVhTMQC
DUb5d4jaFAJnkCO/hwY83aguX9+f8+ACtQ51bWDbQELEs4allSqSZIwhn+uoWWguw5P3JbnlJrK4
iZASXEMzzMfkbHVILYMVn+f3lnlrVbelCEc1SbL/pEE50olPcQSRPaRoITMsEgQnylFMj0ktbk3B
lYc1gP/lFbNqE8aMeXR2cap8q4aODqkOp1A33q4AdcDkQmj330RGxoPN2iE+F3vGlgJYVRLZVL7y
InAoRdXkWlyLTthoW4W2adG81ln8WCpwdrS2L/8q4TNPoaeTvcSepMKOspcp/fBQShpfCtgRFACa
8sZC19JXfyjTvm7eS8XVBCZjEYq/7hAXQivUAQrVPy5YkGSLVKEW/DgWiooDa6GICTO7rEDXGBgr
gef8Hp2/yn/tLKnNYjSEYJeBYrPejJu5yWBtpGdw1/bMpJY43fv1Zf39yku/O7W3uETbIu6FFHZU
J+39Q9Ea29SCVqoLnLT+BXczXb47rZv/Dco7quJ0YxvbJcJBlTKiLWpAAyu6Hh1pvbqhPoMsasjT
1bTNkMxj/KrIoFu1H6qEBhHT+u2DUjV24f2Wo3cjytwEfonr65nj5rXlLIKQBd7QrHQ+H2zhjqZ/
qUfEQ6IXL/irEmUP/koefiGqftquhRMjR4f218TnM4HvepkTFKJ7fUWXz8mJRyzOpZqKk9mbfz3C
+z/OvqtJVhzr9hcpAiMQvAqXmeW9eSGOxYNwwvz6b3Hm3ulKiijm9MN0TMx01E4Jma29lwnGY/te
3paw+IV8RfFU3tgXMJu7qF2oJTvyKb2Q7/HgZe50zFzbzV6+/i2f8aJYnZQurAyUkDWA6M/vRbXU
zayKkP+nR0gxHxYgmR4ol3By25nXre22qKkBmYo2JthA54EqaLUbpBhHyNIdqqZ+KJe3NYG5wc5+
24gDmhY0tED4XnqYy6XzIZUgdWTqvWrDhlPT3KYn39Ihd0SjPn09ccvPXS1LXdOphcsLRt22vfyM
D2HqDKrp0K0b4B0cvUm4VljKuIMa2wxhQClrsc+20ZQ9D9H3pBnKSowQl50ce/anPva+HsRWqrcU
3nFB4Jpin3QVtEoVTV9BWFi5673h2wywJFL8hTof5g68lRv+P2T5m1/on6DrAxFwuyZnGoKGV6+g
n1G8C9ObxHm5tBpX4w3AwnvN5b2Iq5kEi4IxYsIBss8WnxM+zjey/tuGGyQ/PkwlW51To6UbYJ9h
VH+A1/b3SHoT/MW+/mCbA0G3Gq0SHfIibHU42WGqdF2UjNBGaiPXmPRHQl/KzPjxdZiNXFbXPoRZ
7dVCKTKhyHh08oX1eIgCI4D/5O4LbGuBQ0oGmQJW3mdNHUB3Q+BYgeGSMGmqC+XZ1MXx65HshVhV
VUbYMVmNjRAKCI5cy+zIgdLMTv1/MwgMuS2QdCjAxqsjxySmBrsaE8urj4MBh5s7wvh+Z69+qjks
kjIKoBcalF+0T+kkEHa6BvLh6JhW4ZeR7Sqif5oLVhygDmS4fz9tH4Otpi0hIoM4F4JFfXoyhRAe
g9/9zs2+dfeAKYPTE1QBHdpyqwws7amSlxY+jtDgQm1p5YFY0PFuTdhFIo9/KvTi19iTy161PMtO
/sVe+hB9LSEZU81MLBPRMzhOZelF1Lyyv8cSLl/tnyGuKRE079K+ZwiS1LhgZ+0iM/awq1sJJgwZ
QRyAVoiGm2h1KJRwAE8KuEzgYTOB4J2Ot/OBeSOEodDo6OZgvwm1eW/YNkSUINVkWtBcOb+aJkC1
u5GxceGU/9a85GQ+5hwpreGUp4k/7HEUtl4yGOI/8VaHqza0Y2uEiLcoVy7I8PmwXFIMx9J0sbf4
Nw5ZCHzgQFpkokBmWS3+AVDtoUgRLIafpTmA4m1+y/OdM2MzCO4EUFV1iHutUWN6COvUognx0cpb
Wt5PsKaQOwt8a9YodDaB3qfAPtI1KxLy8HPU6zNSIU/1F45T7FqPerBwxSK32MkkNw7Bs2CrWZsh
y6PAkmRwKAxRNPZdh3L714fS1pR9HM7qmG3g1BXhcTI4Bs1cOddAHfeusOe7r8PsDcQ6X9tWQy2i
xAijWcM9JJSbSuxAN/YGsjr3NKnOVIAhAsQgqg/67OOGfCSW8fT3A8H6wt1qLcpxf4A1H1LUqumU
ro4QppCSqybHafsvvsjHCOuBtI1KFBzZyHlQQIW8v6yujLq6/3ocWwccdD9BaoPgGQjk69PGAsCn
BNxl/LOOTcARy+FnHEJFUXUWZcFCe9L3yoVbe+cs5urEITGc35IJMRt34bKlfhud8ovJVxYtldQD
VGFnkBvLzgBHfhF1WwR+1vjHuIMFi9Yi2x+YEz5pJ5yqnuW2QIZn3L7S/Mrfz4s3ZxZIFRsC3qYN
cbPVKENjZpOwteWEmLwl9c/pEYZDiQM5HCR8mvFu7CRkW1cHyIFYNfpCE/wkCDHAA4nJ3p4c9YEG
0QFGSYGWBFAIcUx/OtQv5LL4WygL+KswCjEgE6KhnLkuS41lONKpljPODeKjLIeqBSAHxd8Cw1dR
lu/7Ybd1bRjC8xdRRns+GA3kIQndWSPLdlq9OReJRKgXqwwS8uuKVWODbQPXoRlt9+6oHpqLzosP
+y/1jZUICLCCFYGyMto/q11t14OVpCnC1DBsJ1kg2p3z7zNeBnMFSAbK5bjTIam3yliqSSRjA8MP
h2rJjYQ7c2W+Dsm12j8VSRRoZRnAEZfKB0XZK8puHL2gV6IObGAdgEG3SlxEhpaP1eE9vSQSDDaq
0sm8GAu+d0uT1yGPnPphX5V1L+xqn81FW8SJgrC4pD1Y53JYzx5hWryzQLa+3MfRrea1GUuZqzHC
RBDnlXnmJvnep9sLsVrmbaKk3WQ3/5nAqOWw6wPSxbGh8zp6FQCYGSf7dg3L/KxXPp485pJEoEa1
Bk0boijo1IJsaesePeE4dmMXN4CauwwSf9NhV+90ySW+CLju8GazgEPL0E2OwiQHgsmd4+u8PKTt
bd/vdnl3RmesFmVTtniMKAg2R16inRb4cRXUbta+YkoX4Pu/Wib/nU1jtRqzyOogiIDZTKRpwvQE
FqFRobs7F9r2mv8nymox6nCxmuIRo1I7kGWC8sj85UbTVA4TVbj5QkQTNCSyyyTYjGuj+AZfChS2
1seXCk3SDK2xyWFNf4qJ8jZ305thtTvVuc2LDK9xMCUoW3RHVsdkC2vSUS6breCvAy5PSBf47L71
SVD40UO1c4ltPP/BjvhvtDXct54S+IGW9QQEjwUvInJnFeMFacIravk7H25Zbuu1/zHUajkaoY4v
Z2KLL/ezvIk84oQP/VE7wH99ZyVufSu8tVCvRUagmebq0WDPKaqfMGV3jPpuMG9B/wVUb6/KuR0E
orwozlC0Spf//8PNrHdVjuKfAFM7Mk5WVXlT2x1NO94Zy1bKiMYykOqobyv4b6sFAY8SM4LB6+x0
r9I1fPUA6yLKZ0dxzYv9Zf6ZvYJL9EO4NS0bEOTe7gid/19fqXxQL9OfpZ8FsJcW18sqzIN5D6+2
N8h1Lt7HfYsSP6KWTeqlaQFX4JyPsK5k2l043NjNL119s+yfBXa9vocx24JsQIAXAonLkwadxtXb
jGrDjHQhAmwUoOQf+c/yjbxkp9jPHIkLaAYCEVyKR5g1NZ72OrkA4Lr93qt6wb2stwdKfRpEuUD3
Arb0fDmJSeTwOEwXsO8iCQdDV2/wTbyp9zomW6MFvx8+M0uHcqnvnEfqc5vl1oBIg7PAYeI/vcMF
FpOWV+PBPEJGHsiYmN0uBkm6k3r7L4SN6x6uFWgRGQtBClZQ5z8BxmJ9awk0sZUM4ur0cVCevj5t
Ni5aiGlBWQ9cWLQ41jBLagyqLiSQ/2p0jx6HAWx+Hd8CQBgVf6+bAELKx1ir+SSaUHOjQaz/KCGi
7eA2aLRBJdj/d/1/VMZMvDigRwVRm9WxI3UIsYTR8Kcsh69n+9Ed8QyP9lx6KFsdSsK/nsrPmLtl
fB8irj6WKaZKgo01OkTc5bTlC2prge5ERzO6L+xvyo/Ri5zMjdx+J/TGMoFdw0I7x7bA3ljNrJI1
knVNhMdPXgY53HWj5vHrwe1FWO18GJXbXW8gwhSlfFbgZjrs4SX+9DrPdzYQIHiBQ7cdiI1PKG5h
JDBOKCzAxUuo02qOcah/S4gDTe+1E3lQ2Lhu3dmBdPZhcA244cHCoUMlbW8y/2CRzn+HhqLN0l00
QMbEnXW+6QpQ39ENSaST/I6erYD5qQ+9f5hgeu0PcqX9aK5Tj8DDIXr5eo43A8PuSoGED/S62Z9y
wcebMu56VtusxwZZyqylK6HQi3OnduTLDxPgCG9yCzf2lD2k0cZlhtsf1gpA/0Em0DJXn1faQ570
NulRbhm8KufiUgNhfbiaEx+jhiNbChyDv4dY2XiIookGZXfYZEDiHa3W85keiVI2U4Wwywkbvy10
9QSJKaSAd93ftmNBRB7tG5yn0B05j9XnllpRmH0DkBpeqXT0yxDUgKg/DAl70UKthBQAPHcLzXAm
mGPWtdz5vMscrpbVHxX7//8DVnOsTfXUpkUE5CbOBvCTZgPvNtsx5H0Pe7U+f/16NW2EAzANcv3M
wiEIidbz8ea2QkNitSO8lg4sZewnqWfrGr6K0H8nVHtqiYgOVM2jv66sa4iLCwu0koWSvUrD8lbD
QoJ1LbQAAdts3BJK/bualstRuprLj0HW6XhlTr1l5Dhqo/K2zt24O5blRcS+fz2FnzPXs6GspXs7
vVeMbBlK1ov7Su3fFW32oQv7t1qz0BWHwR6E5hluEGAmzr9ULEHTqdHQgYmlddVm9FSVO6f35nQt
aifYaMtnWe2zKB/BINRR3BRl8mLI4qAZybdZTU+ttScQslHTxGgoeqQoaBoop672mS2VmiYJ1p12
h+vCwmM6C/Qrs+f0Ff5mTuTuPc2WP/hpLXwIuNpXaZfruOwRkESUF/lzaryGcSDGm8l6+3o9bB2T
DNuXabiiYHyzzimUngxxlSwtEK6dooN+ueQwSaAG7bELAHcBMX9PY2PZLuvRfQy5SirAGokM0SNk
l0c5yiHZO1yUC25UKA7C0fqFWkXQ0yHldNB3SqpbqwbAcwMVT+T7n06QZiTNbAyA2NejOEF0w2Oj
4sJzOAeKcGdiP6cXcLPH1OK6hdMOdsH5FmhIW41DhFA0GJ6rCgak0anjL91zFgaRI1Cm2Lvlt/Y2
blrUQdHKViG1cB5xGCJjSAp0ZxQ6q87EasOtNCARRZimO6WKrQX6MdTqE+ZwnS+TdOloTUfBTnhr
UyAsq/QbsX//i3lEnQJYXtAWUNxfbb4klnPSt+gIGY0HvsLkgTLgWm6Tu2PDl+xT+R/Kg1vrBOrS
NlDdEEnF1jifSkudVTKmw+DEcXmr2+I26+FvHdp8LKxgZ4DLSbXeDibFuw8V+I1mArp2k9aBkuGk
Nremo/knOyMePKGsh9Gjh/10cOPr4QUI1AeohVBLXd9nfZjpBOYM6NEMkCMA63x8qzPmqTINTHMP
L7OByUAlC1KwUJVD6/vTXI4ZMHyVXi0boTsWp8rJnEVdlF6w49czubHjcO0sfScd2HVYkZx/tCEZ
oqjWDemkk1QOFB7V8IDM6r2NrX3+Xgiz0Fg0FEuovlobNUqdwEzo0jFugGN3F2hl5iw+ofJq/1Nt
nJVnwVYbDZJ8VmL0CDb6zbEPllIMO+1rKf4p7ZwvQszZH9AeeihA96zmbtY0mHbHTf+n9EMBnVlo
mI7w5QEXUMJrjReFE3KwQ+Bn0eClYO5kDBtlIKRWsMABbB+b/JP8viHgry0kODF2G5iBgcouein6
jf0+o42XngR1/3a1nMdbnc9SygzOXoiXTKekn7zZLg5fR9io58LNBz1CtCYhiPHJ4W3o7bpqWIH0
2F0eP61TUE6cHOIzsCMLMnc47DUmN2eRAROLJzNePTiiz/dANZPCGjI89GpvciYvBt8JZCLwnTQ3
vdt97HzeCugbagsqFY1081MTRSuyGJ7lGCBsOgBET/2M3CdOh2KECNocHsc7e+/zsXwWb91DaU2Z
ZYu6vNOFVXqdhXXopjGbLmuWalc5rZVupwL7+UpdGqMoJS8FM3jmraZT2IIJOeP5aqjPInvskF7m
O4ns9if7J8YavCoUkCft3AIZLMiuoT9yyJzetwPIcIKKtVce38j3MCKcuADvACoEzOf5AlEaJF5T
afTOeNO5YdBD6FOfvy/WE6qX+abqQedcJ3wvN9koBJzHXW23rI3VSqi0dzqFXqJhz/zOsJoHayYQ
3ykN+XNO5IgGlc582k0AYlVK9qJ2XQnkQFVqqju0hsnjmhIvo3b9nCdK9aQV3R72bfOLWyhLgnkP
09s18lKVtJIExHswE25N9SKtbkeycy5srGJt8e7FIQcUNpbX+ScYdBvGdm3WOyk4K9oEzkMy8GT+
Zc3Tzn75zPbExYv6AFriwIF87nKGUzFoPZvxtWGhKX8OvzTPPKkunpeufh8F0stuTRRkFvkjK+J7
fMjlm64uFZzjEFQGTALiVOtLRY0sRa+qsHesMXHthPJybPlc/pzHgjNgwaHmv7NfN55qgOoD9LLU
LK3lOjmf21GZkQLoQGQ07oJczN3sV/LU8dGhKPbUCo93HhRbuxe9JgNKakDEoaS9OiG6lJTQWZ56
uOVG1wuZMgvocEIOcq175KiS49d3ysbyXM7bxcMNqhAgmZ6PT09l20KnsnPCuuV6VTq0v1OUcie9
31qhH6OsCi0FzQcZC0SJLVR81fGglKEfqxqoCWIH5L7Mz3qNMIBMoZi2MCnXmyEMl6dak3cwp5jm
S9tusicttbXKkTHSkJA24tRhbem8TvWx4vDO2UsbNz8hch40KC0LhxRdrRlBa2ABWNkh9xndhU6F
0iiF8/t/UI3J96+/4NZJCCtd0FYsA+cwpKTPP+FI2iQGdnwJh7rI9wmvbvmQu8rAtZ8lnjRYqtoB
r7h9ngSwUJ9nG3S6PypPKGeBBHIeOw/VgeQ6Yle9lTnhMIavUSKqW2MAb42nIoTHjciY8PLOEjfN
yIaK91U9+0VSF15Xl+ygmRP6cHPduubY9C23Slu8ClgSO5lW/SIdedUjXfoEWdHT1BH1UtBCnmpW
T9yup+ZIRDLcWdMirJkaFbfqxFMn3VHyOcgVEvI+hsYsbdy+odd2V/4aEsPtxRzUbXGrZXCTz7Pj
lIY3SR6jZm7Z7qSqt30O3EiV+ZNo/JqwlFcGvGzz2csSIXjVoXMKRxIkhH4Ww68VcBkyhFwvoIYZ
GXgG1depXt2l7e+hal3owrnKxLgFTpthTu9a/95CP0Hm91OvObPyW0aSwxP5VuqoLSve1Nu87KLL
ymi+wa7UgfA7h/OmbJmbCnhraKEf6pljKj3vysc8MnsHpFHXnDuIAteMqzG9tBOBRadNv6EbzOO5
91PtmiaqXzSMlyziXSxvDa2+jgXadMZbm9KXUZVeqUUN71LEnLvAMJ81lvlCVZ16EE5SMt5oMWT5
8RcjV4IDS0L7uayKX6kOx4KkctQqPuJfPyJ6oCiVCPpF8Sxk8Q85yZfeEoCdYS3I2rer6Mpqqh+E
SC8tlIvCEjy3tINBuqvO/DnY9k8q9Mtm0k8yK3lIpu9tjTQ+KQOVgIkxX2VTwSFQyw0oIkaRHSiq
uByrwof9islH9iSV6VKTN0ab/RgZqMFS53Nq8bJNvbZGoQHfq2zuLK26BqUf5HFSBYC8/srm6rqK
hmul+D2HnVPT6kqOgCv1zYOuwcGdlCKF+lr0nhmR6XSUXEVly2UV+8NoODqEZJWsCCJl8kfW8qa3
YYfylseE56kSUENAz3Q8QpLuumX6dWaov4daPShhf6pqLee13lxkTSrRYRTHlD5PXXOESakLeCBP
0fMZ08NgvBB6b/XiBopwrqKi0NXAx2xIj+o4XimTvBgM41dY1fd4LbiaVl1YYeGoDLK6LARJUp8C
eCm+N2w+hLIKpnC+HtLpsbPyb5PRXKBz5iqR+trZEzaTofA5TLge626OFmsOvUZe2wr2hfWYQj9l
quFsprxZkJiD9Ay70TElKDbr0W9Yozs0VHnaMDjv3ipJENlPaf+7qGJeNb3f6W4PFVJbUs8qCneQ
Jr7cT9rCJ9gqPNlBExBVcn8mauXUEROXrK8jbqgNuYijsnHDdoKrZZKPL5mpEUdLKYS9KaGYOd0t
6+61HtOjHUdvrW73l6kd1iiGmC4jzbcpU3mphA9SbR2liA75CEJZV52KDLqlk5I/xTo52cZ4aHFJ
c6B1Lrvabm+nuq2coVCvkIcJjl7QGy0sSHVBd65K85xLyFF40mgf5yoLFJpdGJXwFKLXbm3E96wG
+R2+cyqwzgLCKTb+3eaNoCafJ2XkhKkoQXaF2roi3Xacp+vOhtJc0U/xEd6+KlcFRPwLJX7S1eKS
puq1XEyo27Z6G4mpBEmTnqxeHqMwPkSsnjucIkPhGDbojOPILrKc/Bgt7LvMvNRKLGhq2zycFS+s
EydluscKy+nG7jodmT8SZM7K9A2ShoeRwR+mpXDVLq4B5H6zovjYCvK9lv2znaGoxVEsH13S6T8n
ovWcTcPE86IMqrQoXZGECk86a75OTfpcM8iAlFDFNqx4gC8VfY5YeiNoV/CStoAc2jonyOp5axiE
p0SfncRmxW2Cf96IWEu8oocy4p+7pUyr5ECV+THtcz+EVlDCiCcrmI0PTXtq+kR560P1Tgrpxpb5
gKa6o+ArBqHdUW8CNL8ZlZLnUqlcxsDBTKa65lWdP2dKBT9AHfUz1gADFqnkKib1ERZhqMok9lOF
2hMPAUx128TuD4mEGiwTaoH/kTRXST2/lQJyijqtvbK24wNgnk5mWFxpRreC27ATFVHhthO8QCZV
RxZtZBOuFZNhihMCQQYspcRED35E2zVQK3i5IVPCQrPlbd3RB0xmyGc5PCjRfBqb+U3RIpgdlDe1
ol0aSebHuebDRJk8V01aoRldvg/dnPNOJLnT6W3hlDIVJi5KNSPOUOUAaWWp7Vr4JhfdVBu3qVHH
J9gEmd9TOd5L2KU0fpjFSXINhMT02koDO8Kq21/KcvNPLO+8mrTmdT53UQfPOYhd6Zn61iRm7ybN
8GLpyY+wlcj+IsNwx5yOsRfN0OfiQBQ+GPNUQJqm1XjLWB4U0HruPNglD7dzOfRcSYQO9kGVuENJ
IcmsYv5vUfH/0Qzqd1LG19WgWi+iFFPhiziXnoyYfC4LViUc/Rxc3VaTaw7MBeTVEEEClNVp7CZV
ifvGBPhgsn7Go/EwjFkON95ceDgExiAvgYxqCvEgGgizDYoOX8ocyYQ6qM11YzOhc61NYExt109t
0pDZz+x6Fg4jmn3RGSJ+jA1JiJtLEpoXatxnvlWXNiTP6gpf0sQnzvTYtUmqB31SPKnFcjOQuMPK
o8KNVCPG27SWzDGHboicocsnkyclGW0QX+0xsp0JlMTa7eYh0y8RxWYXfQycPE45XQajng0XuSUv
SbeIYwxJzquKCQ4BpwfFEOb7QJgdB2mtwydSo0rqR3YDefy6q2zccTXTp6W9a5hOCU4fJ8xAtoUv
FvGcxDPsOaVWzjcmPt19qhs0dvSiVOJD0afKjSomG8RPaZzwzplqHiURLXA6jhA6jZJKWQZayxsS
9cOhBx+1hxS/QEKOki6960QeXdgxlHzqTosvkrZLg1I1tW9pYscKn9hgPU7wI4erjmWAFVeUHf3B
MHyvN2aJ9xhR1GPemUbLDaNR3HG2FF6wOPUmmg1OlrawOSdXfd09w+j2tjJC7P8x/9nI9EmleEJG
FHkRMDe5cteK7iqFdkBpDledDl+zzLyVS2cHiRwE8fVrbWS8r+kFYNJ+opTfeyXxo3H0U9WWnOZl
hwpdE4uMq1GrZTynivRzITWn6lK4tDP7JPUOgLA0y3/ROqyOsZaSJMjDFCw1U9guLLYHiCJjjxYe
Taw48c2mSm6tTAVFoIb0QRyGb5nGCIWswZgIJ5/tAfTEsItSt7YL4mnwpQ0dcCiMR2s0o8qTemQ9
2pkF6JmW1J6WqcapUUW38+JDOWvjaQA/M9TN8VhfapbnT4NhaBORRDOyY2xoyiMGfOs8zmFQxPKn
RmwchtZFCmrHYdby5CrXm8dM7X7YQ5NhknR8ykreSSXFkzTpi7tqnqE1FpmRY6ZzeCC0fbAGcZvO
1i8VeXJGIDsexb/1LHw04+lUjB1OjfAWexHZE1BqxzGbR160JGDR6FlaSBwrzB872qIsXTQ3pd55
VQfL7yi5bS2dl1rD6z5zzUZosLRWDoM6HVNoUDnSVNGu7dIMR3E/XNoQMfFTk2RONMflcWyy94Rl
tUftaMYd178ZdXtDSTnzTJ8SEJAgZJEx6xeRInP7avgd99ZLYwyBQOMrnQnjulKWcKRld8KAVFxS
RxbP9RYOe11EHkQoVN+kBVxE50FeVVJ3q6Z9IqrhkdbyEmYe5jG/sbS8Ow4lFE76pEISg9IRz4fs
Iq/T/GD0zZNo55twKB8iaMJy8LASbqTDjVRtd9Ttl6ix3Uiwq0zBf3JyEMr8rSeTge1PTt2Qv4cS
gjAwHsHlXIuWd83imqph12HHPhRVX0M8pXxNYHVVtnPn00ot/bkLmUc6pl4YbKQwMjHvTTjZcFMX
oa/lRX1lx1npI5mcblk6FV6Zd2MwUWRcgsAEPlNirmiQ8OhFBfykJl87I3oyrbhwhsYuD/gcJy0h
sauGllN0xmPY93CukPDDkpm4bqu24gAYaMe6i5EZxce5mBsUfJPXLgcptGh+xlPdHDE8epgFO8Aw
BtyLGiTzuB4AlO0MZGA1Y8spBHBnW/60jeHdpBOu0WaC+xzk1I95kz8VREZuE+PkGfSeOmyQeaDg
LZbh+dl3bemOpOscNLnu4rCRvCLp4NZpmTskicVlFGkxOHfqu0zVO2OCPGcByeq4SSE5n+am36YV
8cKQlvjg6XNYNbeTQLOogUHzgOZbrUnXEiaFKFqjPuBlBtPckcVc15F898y4rTTyTTazl3bknkSk
AF17xEtSD+cLpgvoRKc/20qbg66bftOcGmCghNDBkfgRqoF0iUBSOk0TDgLCz1lTjsRMHpMqPkUM
mKw+d62uhqOg4HGS/Wii5k5CjJMLZuKF0A1Br5OclxPwWUM+Xrat9p6MLZJBthyTMx4omZ0XvFG1
IgAi5L0LyRG2s5cF5IP7cW55Zo41xwU84Xou33Qxn4wp0znFW8hObS83AcZqMz+1ol+NEXom3p3j
xJ7nXjx1tf69scNn8OR/7NRgPvdcUWpSUCAEoINRwInODzs6UTxoJxQyusg1Awq90VR1xnvUQBaa
mnKwgT7eIQptFLqAskCRC6gYCD7ay0/6gIQroxBmgSOyKqX5DjFwjpveT+vbLP8d2nfKdOggWPv1
KDdqhWcRl37ph4i9rRUitRBRm1HAuNXFrZbffR1ia1AL6QkFOOAL6brdlPZZSgyr7xyZ5e0rnaR5
radEcXsYhCfYgerghaKyXGUG9raoWj3ZK/huDRIZyyIpaGgo4K0qWoIlGaurEZ5ED9G9AlvYRRTS
SCEuN7imjxMATHx3r2S4HfS/d+WaPESnoddKFXel0EwnJo+gWroVrXbG9rmfjUX6YcUsv+LD9yuH
OaSpju/XNuLSRGVlTru95tPerb+aPn0iU2SE2AgLgFm/TE702AO+bPrxyd7ZABtFZTjO/nfS1hwh
c65n4FYQCjVIv1SqjCdxexe39lXJpt1GgIbJWdWVz6KttpsF/efUsJcdjt6r4sEl07WvW/TVuiC8
3muEbg7NRE13wYt89qPuFSuLC9ybjtbel/FtCw9Q9Y5BGO3r3bYBpYBKy4c4q2MrsdUqk3i2Oejt
OtmhvmLe5GuucrE3oK024VmkVY9KKWPbhJ/7f9bFcN0cS0AB9CswIkALKNzmVxnstSY3N9WHwa06
hI1BUzYY+GJjSrwBTEZS1TeomgQ7k7gXZ1V/B7w0wSdEnPA9ujed3K/v8WSHShXyhvvJbVougj1j
mM1z8p+xrds2qdFNeoQqDxge4NleJJC/AXJwV+50Z2hrdCcsAUMzHhAm0+/G5HEWt7H+8vX0LR/+
0776MJJl3304lNAXqM1Sxez1mbxIIVG76Anjqe0yvf/GauWvobdnK359a9Z4XdBk6Ti0VugU8SE0
IA2wZ7K8s33t1UUJl4BZhURkB+it8FuLnkKmXxTGHKSk3Vt9e7FWh7oih5qJDp/IerdvpudFCZU4
1JUe9dVgxOb6X+wbt1pcH7ezvTo4IHEhy6FB1NFP7vugAHzVAtdgMdLdp+Bt3VtwSV0Mg6HMpq49
uWoYE4Mv2WIg7HoSb0Z//HoJbv59dJUXQBlgNWvo7zTTutZD3IswlAgaiRdimflfh9icMPDCQJcA
8hfZxbINPixzok5xgTcSXsM23hCOAtRh6NpOim8E37nYs7yvA27t3I/xVocfCNC5ShokUi1UmJtL
Hf+sd6Ztg8yDNQBIo4k5Aw1knSqZkWzrBI0iYINguxEGi/ayGsGeqgHIaznXK4Dypgt7J8fYwpad
xV0dGegh98AJIW7rWQ1fcFDV0/Ak/NoxO5c5EhjOlJdgeaPoCbhx/x2doq9nd/Pi/Dj0VTZQ2GzU
8+VgHNAvy4SD7sMhZBVev+9RH0ShzhWGCg/6el8H3lqqcGjFYgUUy0LD/nwZFXSkQ20grt1D9OpK
M3fKNtt/HzgekFyQGPzpNX9YpunEqnLssBWYQZCDtzxnO7i8rYX58aW0Oq+sGhCWVGAEEYFpkRYU
esuVeWe7bQ4DWncasidA+dcnhtFDq15vsduKEW65Lel7N7XpuHf2biW7YOYADwPsDSBdq7EUMK8t
cwUH00JDZlA8zwDGm/z4oBysnWnbAqIsugmwTf/zLlp3+a0pNgU+DVK1QKC/yhfIjemiVaEgYctu
IncPbLM1hxb03KD3AOoRdDDOlxqcMgXNURh0LPIS2vdiz+9o4+KnoFOBNgr9p8Wy4Pzvl13dhDgQ
Jaw49ddZozwEiqcdmK+hQT9KucNO3zo1EA8oBWgrA7q0XtrMnAFPyHrI4EOjhFPRC3eezYhHJtop
qcaz+EdeD76uP+V2chNB5VSimE7i59h4n0zzpIyvVq5wyi5pJA55//2vd/bZz1sd2CqaLKFiYzqM
2gIspkaVf+e83vig0GgwIZqI89qCwM35hOeJmmm5XoPdNTJHZNRBNfrrMWwBVJcJxvMZew/EpvXx
FFuxIoYUeEpw5Ba9ATljT7Tu5F4rXOFWtSulsKySVfp4FnF1F6BbwMZuiUgDuQjOHBYdyNjb85ra
ur//j7nz2pEbS9fsqxTqnnXozeBUA0MyfKS3yhsilcrc9N4//Syqq6elUE5H97kaoAtdBSlzR9Ds
/btvfTqgfSbPGSrWmSH6+eLFQVzXQeZ0nsULQYEnXhu3FBJ96QZExOacgvuzd+PH1U7Cq1KVRZjR
XfTCTMazOsaJsXITccibS9M5V9b57Ln4cbGT0KSepKKn1U5HoX1qgzvNfjzzVCz34Jd79MO1O3m0
R6vtSmVggfpt8urdwlOavigbdW1uw9U5MdByaf7VYifbimQWwgbl2HlKNbiU7VNZu5iCB6WSzzzs
yx3/Fwud9jdUE5urbPlWofoo9Xs5Tl3EqWfO+++4gJNVCK7YrfgHd/bTA1+Xp0V9y1Q5Eyv7Qnpa
Zrtog3sMtL4Alum9QmzSy//hbK+xWE4w/UisAZUCTsrPD33b96VRaE7t6RfjW7Dxu81iGmX0fovJ
AvNklj+fSc9+ec9Olzx5nyUsvzBXYMmlzKI/LgoFJKi0JDcLO2D8cubRXOK0Hy/v9+UYqjdtDlbj
l4l6ddDVbJLsGg8YeZ+YMPeTPYGPR2d4sZE47wf9S+S4rMgOiR8i/89A6clGYodzCYx/aNiwFuFf
v+3Asfw7opxfIobvK9FLxvCXuOEXFhdzRarVWIwDyziyLAppgdBVwSi385dJRKe9Ovfunb4SJyue
Tp7LtMSHOGDFUHKYrOkWyKII/DP37HQ7WVbREVASCdFW5DD/+amsmja1A7HYFawjeuLbarPcsZLv
h4XZebLT6YZyutyyff4QEg9ZrdKEZrm4KV66rF1bY36lptMlotT/MPo+Xerk2WgDETUIdGqmteaD
kucMScmrf331PrtFP1685dv++G3CQh+63qy9qbbuW4mOvGI9D9I5Qs+ny1DIJ94yQbSdBnd6x4hR
2bGMoYVubNSeU0ykRJ33P/g2/1zmdA/uo7GvjIJlFCb7qnI9Mw84nmMn/1K7/H5bTH1JiVCd/ZJN
6M4Mr8nitiwI8nwHwsYvPHM33sx7MH2LzCG+OGcpdxoBnK55sg/aFZWEVmPNut6ZE+rOZRahuuyM
di/l56ywPrtbkB1hEC5sA/7t54eihpkhkXHW3ljcz9237G04R09YjvjTfRadswIck6F2NKU/r1CW
ZjsUBcYM2jCus6lnKmTUa5L0nmbgMrlFRRO4nVWf2yxOg5vlOi58elgZoBXZcX9eWO6G0YyHmfNk
jW7WWIstI2AYNuHgquvUyOpN4J2zmz635nK5f3jH9EjSYPixZiWVR0Pv9wmShX/94J9b4uR69oOS
hwkeEF7YH+x2b56Nd09T29PrdhIUdkWETNaa6u+cjWhb3rVE1spqwUSdq9P/kjWcrnUSH4pZlpRh
4ss49SqCJrLYNbYHdccsVrrWPBWP0rNrfvr9bJIUiyYjsIuT0AaJ7GgzyME7zbh8/l0cSCP+iDLw
5lww/+m9Ir5YcA8gPE57mloiBVE08nZldFii63Y6c2p8fv3+ucD3kOPH5y3NiQJkFhhuzJf6yJTZ
Wv0SPuFL/6yv5a12fQ4n8Ol+8cOCJxevkpW6lpfdPYxWgSH51XhXRedqOJ8uAkKLMQgCs1+Q9R1T
ihKTRQAD1OJiVpkUl2/S8/Zln94dOAxEEpqMhOHkZeU4bDVjcfURj8qzsV7E4O1hvJ3e4sulca9d
n5VUfr6i7QCTkXX2xJPdlnRWGe2ZM7Hb2yStw4X2FF+12+iIHYPfj278ot/+693i01BwART8Y8nl
I/3whIzGzByZypINLktMomV7MC6Bv9C5VF8p/x1u72dh049LnlzXOhlKNVm+5bSR9/IqI0yzd+W2
WQMoXtd0CqRr1OGrM1/0s9eagAOguGoB6zotQMROP2s135a+2Hee+B5133dScHF1rqX52W0EIIDk
jh7twvH4+ZrajPsnicyDQ9whjV91YbhnvszyG04PTYujS8N/DN3vqbtKHphSDWaO93o/r9XVIgwP
jpU/rVFsH8xL5Ux96NOnBLUS1VkQvr9iSfQKzMUQ88Yt1RsdiFt2sUjRTfd7kztzz27Cnz0jlmkR
VeF9TKX25BlhMnLspSV8a9+m/UW3Eo27TFswwbNGWsLbsPSuzqFFl196clXBEpLtsSCs4tOkts5M
qaOx2Xh1+cXE2U3tLuP/nNbBmfbTKifxWyijuGMWscHxwNwUl/hEovDx5F29AinMpowJ1bmQ8Rd8
07ImwjdMSZgG+rXCWTbybHZNj/4To6RFOBgx7C12i/lmumHk7EwM8tmFBCMJ9MG2kZ6dUh+Q7iEM
a8n2ZvUx7ZAANMxtiXOH23KhTm8XwjIEkUvlm6Ggn18zWDLFEPZaQyAyonlPwMUFO90v+FLJlXHm
FfgkTAX6zUgJJQ9kbadiZoU5+0qbjcYLglUeiKNd3lTMDIw9c4fXjZr+/Qr+19v4v8R7cf33r9H8
7b/577einOpIhO3Jf/7tInqrGTz8aP97+bH/+9d+/qG/XZXv+V1bv7+3F6/l6d/86Qf5/X+t77+2
rz/9B/ZcUTvddO/1dPvedGn7fRE+6fI3/90//O39+2+5n8r3P39/K7q8XX4bc9v573/90e7bn79T
qFo8xf7rxxX++uPL14yf3DXp+2/Fx28Xr5/93Ptr0/75u6T/AUSCjY+hTM5n4Kjcr+H9rz+CkwhA
F6knKQuDWjydOX4B4Z+/G/ofECkZuyByYPCCmOv335qi++uPOHL5pfwQ9SwaXL//4xP+dLf+efd+
y7vsuogY1f7z95+3L5o+EMipR0FPXMab+a0/P5q11km2xkyum4rcR5ZlI+kQonCNrjzzqp34sX1f
agGGQTniUiyt6p+X6lSpTayGpZBbHrRBcbW0RRTo6NdiKqDTZ4eoiDf10O7RBjzGlX6XtgyrjtJq
To2DYlVbGpXfsPh7T5TJDZPpadalLc/6rk6Sg1XG16UU+2lTXJmSdCb6IOv/6R3++6dX2JJAhUI5
sU+33LnMhjFK5QDNSd+ubEm56kZ8bPQ5i/zQQWxReV02HfWrMorfaMYjz7C9NImutTm6HdRDVaZP
MmpAaYArmIRr+0XvRskNIrHTuoRGL4UMT0ZdGFrzzkCXaA7TNpX2ulbeplZMLVhGZahS7cjK1q2Z
oXflKZ88U54OQoQvQ14priRnum+V4WFQorU1OYc4ja+rSUKQar5MgerZFeM8mXMQzK2HDAm6o6Gu
kA6iCqkQvcNtvygHRHNtWu8nzUm9dGlAK6ACVaeCTaW9hyRtbiOHByuU7pxaeW906zAVw0U9hZOb
d8WVWjU4PRYhgwFqAffaQoMVQnFcOAdCusF2qPEsZbwQxbQO5GafyNJG0sQXlBgMHPNRWrM6ILi9
Dmaxa/NwHTeK64hhJfdxjsNGgnqz2fd9cDNIhZ8HEDXGWdllNnoFhnw7Sz1KWnwdhvENXiacUgje
VbjiA0cID0c+lVsFqrQrjMnnPiOUisINGusD4yBAi4PXRC63bRQi1Arvg1GL3CJQV0Xz0suhxRWU
3+1CdQsLHF18W6fpRnGYIGEgfwj1TYa0bMzUu8xBLpami1DjXlWFH2Tt9YxWVZFH2FrJZk4HPo15
qICRD6X5ao/hTSmKWxTshqTscqC+aBuuy4RvhHgGwUwhbgOnWgtzuIpoN/LkSNu8Ul+C0TkihfAG
XTkK9FauWqDFG+bpohq+DJpxkSHOQyY6+krc2a4p1MwN6Y4XGZrUssOCsdeVp6mHaNObNP2Lbv5q
hOGdMM3bRAf3VGS141V9qrmtHT3YU30ZaBhJZTkPLNuLWKuCUX9HHjd229FAYHAIfZgK4bFBf4u5
5bqbEMbFKKk3DKaCzIn71E/Volgb2exJGaPP4IOMnRkX6zpoJW+u2i9TI94K45uI54+6dLxaDHeN
FOkbfX6qpiDkURpUr6+mL2ZrbxWH8WvYW+iQknFtmikF4jld5csb6uDP41aVEq7rWMtcvOyPapo/
tblxcFrlJetxiHREeZm16oTQHDXUpZ1HGznmgRj7GX2XdJPaxaU1mS+BcFazifoz6UbThYWUuWoa
e12RHMoheC5QdbryUD6berXF7vu+4E63GdAXWUFgqfKa57Z915jhYx0A7FLLtxAl69x8KezgOray
q26KD3oEm9MikVJGf8zKSyPZFqWxE3LuGYnxOpbJYx06NyhpHjHq8fuu2hrh6Au7eXa0ys0KuGBZ
ynptsM1k6SbQg49UlT76al7Zfbrvyuhxmu1bw0qQKBivpp7jktoeA7eSUyhHif3a6t0KveJh1vRX
SY3epjzdN4r9Xg/VdiyNV0tfD7PpBaF6jLPkWm7LbxOcpNKCTp3VW0XIOzmxEG91q9JInypAuYa5
TfvkUbKtGM/PBDXJS5eWd/Qqd/UE33XW12iiLlQUMlag7OABrOa+8qD6bFJcfFwjSA5FL3ZOk14l
SbU1A0wCpqt2aGmsdDx3khquq1bsCiHWbRM96EXmo2bZTEN8cAbp2hraZzb2165N/Ar46Gj5Ep/V
Vpp9niTXzTytqzm51pvw1jSR5JtYpESY6FZtc5ll8SGfy02exZelNr8oEFemoN6OAYUDSzz0hdjb
k3CHih2rDG8kJ35qvqZarrvt2NVuGrQXqdLtrTrZCM0gPJH8fK5Dd3YAAwU4wwIl8SrH3EQztNB5
pGsfmTd1Z4+uEZWXdVVeMsZ4KHux7kyUDmNpvU7qX74d/1Esd19k/O80PPsprPv3wr3Ne7GESc3p
r/r/MdIjL/5/h3n/u2vaOnr9KTTkB/4e3ynWHzRxmEhn2p/aC+HYP8I75w+wmEgb8DeDYUfxiqj/
r+hOd/7AGBviIuQ3Bby6ReD3V3Snm38APJeJPygzk5YQh/wH0R3T3Se5B3UEQkwKNAuo06FUs8Q1
P5RNYhG1oT2PtN9FkqFzz5GYUqCBidVwruFuMI7xyjaeVHxi22CadgIJp2uMh6BX6CGa5rZIi2oD
ONHELlzzJ9G8aBknnV5GnpbaOZLt2LUs8DKlpYSegmLOJf/Y6SK4ErJ523aR7ReG+tgZ6b1sEluE
1NDD0JRXwFAzd8iRy1PK6QYskB0tuun17AbxuPAFIbOXRN1xEsNrYDM3pA7Yx4x98mJL5cygTRV7
B2oOxnWWKaZLe8NwO7Sf7Jpopurc2IzJgxS01DeEslaL7ilFLYV8zfmg3dj6MU4Cu5aQQGfKigne
S6pPoSuYWjEiuIaOVgPkKOPBRRpTgpxow+0oo8l1nH2odBqZ4kOzKhWbAA/ZZe5chRky4xKui+uE
YeUinw6ttrpoyvk2lacL0wwvRyN7zPIq2CgieVbCnovVPuvmUK0kzDQMMw78xMCZMVVQDSqSuY5q
2BiGfAcgdPapZuebRFR+FgRfFbNH8lwPR6O0bE/SbKS0MmNiEiLTQhSF39ZtvUo1LFyMwXR8E/GE
m+dm4+vqfCz7sNipbYQcFrW20kX5NhoSZsys2c8WFn1vD+LYZsFGn9LBlbUYNDcmD25vTze9nOF0
p83HKJQUP2u/5SkNHqOVPjDDm1ya/cxBJYnh15ODx7VWqEdEKXAq29j2Z5G/RVFselOSkQmHim84
HRZgQZLQKgpjgs5mXmnjvooDBFe9OjMsJj8gz+38JEImFBTKVmnyjDvkENMyKEroIuZN3zTSlmLs
tlb5TXCX1Vnq1/oUc0yHu6KFhGD3DWMHMcK/PM961+yc8VIJ43s4lrdZa91aYWt5KepG0+b79Am9
7XkriKqc3jK8UkIObk0WsAxhwd1ADa3Nwb7QNHoy5K0upkM1EYMDgSVFlpfloVdoNqOxZvIeqM60
U0RVrZow0ldAIZpNjt61bbFLbZNcX0t8e3SMPbbuen0to99fD2oCAyVJwcnZzgvCcmRFXas84Onx
hHna5KEqUlbOUZ9za+XYDcAabcQZdazDdaDo6W5qKDpY4KixsdD2VaQiB1R70wezpVeuqs7CJ4pO
htT5EkYSgOpY9/WkkG4dPZvcyZxTz6iTYs2L4+VlFfsI0m2UfjTabE6jTB4BgM7CxVNUWYnORgVo
QHmA2JKONuLeuAl5c5r7Ce1cp7Y3HfSDjZJQoVbSxq8j7U1Vc4OFkFKYcbKdKxmYSunR5zNdyRzJ
bDFa9wYG39wiRYjQRfOqkIPebdohODglulxJTZsVNh5uKc2l3wwB6WSijYQDkWdnoTsF5e3Icftk
yskD86FgerIIbKQc3ZiY6fEGErc5M5yfquAnzORSJPp2FBaE9M6oN5INIiLM7WIV9NommSHexEmi
rQq2QdMQqj+RfbqVbXVuFWkGZZfkuUmV19DJ0hVB57c00nM/b0kfxjgauBWS6mvOPnakZqUGgeJR
sdyHtinWY0/Lo65u+8qGwhIOhJpWcFHFT7VWbqCqxLtSDb9pZnjoq3ZGv8jjmlWYRmA271kivlel
rnRLtgY3qDRqjzZF1kyHuNMOqBrHwc+dJNqaUfyoF1rAqcBrZNvLHGsSvwZQlvfq5KlKsu7g5VxG
EFCsOJAIvSjZshXu1Ea5isc1rE+eMrBNrkKG5zL0V244Fp7SRNXcPtG8wAmAgmvjaxfYDrNfSE7t
QjxV4bxXepIDUsjbsSs0N1FEdCSgD4xyn8TlIcfBxusjyZ+7Olo3fV75RYX6MiwH6CKiU/djUB9k
W2pdmU3atmsbLkR8bVQDcsucUnMaabGbtuGe8SZja+WxxA6kXAQL8YBs9UkpLGnjFCEooLZSPbPM
djOjwlGx6mol2Ka4jvMnykUWl5pvp310oWRXtVnZvmTnlOIVc1Pb2t6WdH0jB43t4dblqUbaPEbm
EyAbZPOpigK6ynd9SwUzddp1O4ljNbWRD+SlXSFq9jvNuC366kOuwtqPWkAMSSofez2n5uFgvTpK
XwvEWr5AStrE7UYpDcOtDZS3udNdQwxZnqx0L2swCkCi4hQzXUk5x6ZqxFcmQI9qGraBNF8KKzDu
hvZoJ3G3b+OJx1UlB0S/vGrb2OAZIl1ycmoxbAxuUOI0Y6U10bCmbVSDelAjW/HaoQzQvmhihAo6
WUscLoDgaNkVr4O9GQPto9VTsLmS8iVMosHXkP6JpryJUOkqVdL7jhYHnpiGDYHPJqlE67dCs/1s
5uQ2mrlgo3+OIh1Drr4eXC0y0PxKYegGsUZqF2a7cpaZTo59QhHG9YOFg9TJh7D8MnTjrk0NsnrJ
2WQyO0MHAsvqtM7vZjWCBQU0Ii0eaPnRJc15CuCA3IZFHu8nCY6TAdvCCyIyNYHzRFRCTQFAVSNE
z5TmBhyFI43zSi/EtahiJOKFr2Tdg14G0loLk41phV81o5FhZOWAfAW68bCvsrVe6u4kknE/6cbR
cqwHoqxEip8m2BfusGThxBGlrEirULGIzIxXzVjyrwDNUIOJaG4fR9tqtiNVLgQyuzqydykK/yCq
XnsyryaXimurCY9tQf5eIxw2ehgZeUKPqm+tVUJ5CRrepVa2ZHOtcsgj9oAhyDkaW+EmE7iqWg/Y
k/QUtJzaxd40Xo1q1yE8V1S/j/2EfdCfilRs27RY93hHJVUPYyeyE1ebrE0VThR2Yltdj7oBybDz
61FJV51IbQ85aLSTemvNoSQRKpkx6gL7UX6yqQBt+2Gwt46ZQRSoVsEcyUdDhEDWB0FqrKACztJg
NQTTF2KY2KVqmLhlHD3NxECNmKgyBHm8lRQ+eNQgk+jyD7Xv74QYhrWqTQ9y09SrQRaym/TXUdzO
XqeO3Bx5eJ6HzF5pkEtArzGQAupnYf0ILGOUcDrOPGCgp+e9WCY6BrgHrhbzXg56Jx+zMTaBpmXi
IlfjA6UfjIvnAAPHsISZRganzikInDDPPUnS+01qRpeCahDe4QXMsRgdS8/2QBIhXVTNxEAkFEpT
DQwvLBW2EKE5t0GAJ2OnA1HJxWObyw+t/AjgSexHawf6LV7HQ0q1Fm8JaA/lblRiyl8KQ/u5aeyV
hvbTVJT3RUMEX9a2QxwpBesF+87pa1nAXDZ5ackbyXQeqal9k0YBiWns16GpbPrRyXahie69nHPt
EEs16a8J+EiFKkaFsrmiwEgS3GDgEXBzrpqguRLSlHpjlSWbxo9Ek+6arn4XpX3E0bdzmRNMIEi8
Zq0cbK0muFNDoGXOlPiFbG4nOTCgaxlPskRFq+zya2ryumeUSgGBdSbYyF0cW7czRYQiJ9mGgRVB
IdILHw7JxhHj2nKK/kqfGTjP2uRixqEpompsz2y1WlPpnoRT4zoZlZrMQGF7y7Jxa+sRHVztkHO4
u0JC9TCwcwQSh/9COdmnMoONCdBeYjK6R7mf6CO7Y1yHMLrYHgcHGiweZKxj1W+I8cCtz/NwlZMq
AEECdMkfZYOotmmTomgMD5NM6alJJM0PTI29xCz2+oAiOy73XT2IHTO4W4yTGJWydPY9OE1uONqr
hgB5xZsSe7Annwt5Z2Y2E3UNM7N6Xn/ACgRW0Y7JzoI4uNJH9cNQsty1eibV2jo5moKtL+nA1XST
26WCNzvPWldLAC/AvnuW+2xwA1SEFnVbqQm7TRTP98DgQDUNTuhGU7wHN6uvnTDaK1EAg0svNoKp
vqHS3lrJuM9UKCxBxue1JOdJj9uvScVpOAAXrMZhq2XBxxJn11X7keZSyF6jQ+ko1NQvQtXwLWfb
aQFwHl3N11Dwbue2DLbqIBPKIYYOdftRrYbKpY+8tyakSFXZk7Epd1M05CuACpU3Odp1In3Q5HkZ
Kb/E5AemxW6uldqllR2qaZw2dnZMiz7ZjmF75HKCk8P8lKFIrtJS4SJDXqGU2lmx0NfNoF+pmbhl
6mEl+jr1lGZ4tZ35ww7gU0fj7KV1Ybr0W7BYLIjA86IcSLVSr9KIByOZM2tsMs01JYOgcNI4JOYX
IEpbqkYpSDNlv7DLkyGudn1iB5u45C2rgwep0ZMVOoDalS76BABVXsuoEOCaOSBNgBhVtw2hjy/a
8ioMNeyR1BBLV6qGSd1Rd/wCupFPA04CQyHucmgZ7+MwsW6G1sZQFlnKYE2+sxRozZJyfzbhqILT
G+zFUr7tFGc4wFV3RdP169wqvSDL590o4m81jiiuNaj9CgoHJJZJeraN8CqloLzSap2jKOG3MRHX
i/am1tpuG9j6MSnMS4HP0RVcHD9QZMkr2TA8+57d0PHzkErgNBuEn0nNiINQypVl2FD0hodghJDS
NDnoJrMmeatr050nsuK4l5NDbRr6Su3Gb7QVig0Yp0ulNZIDfZG1CobyuiHCv6r6e4VxhkiJpfuB
Bwr2UIxkRhvfOsu+lHTluqkBml7OXTvuNSngtopCOapWxA4aDLeaJD/YbfGm1YCIw4o9pWM7C/qt
JM/Rqjbquzrl5bEz+62waqKC9EGaW/abpnskjKGkpxI5GKhJfNMabZdxD8fVR2s54O3dEOczEJLx
qiskH6uRYEOr/XUh0WnqQDm33Ma6QndIztZ1yk3N5giA1XRFO8HyFUqa4OXSvQae0lVz8CyFCOKD
KjbzrJNZZcFMyYLcVTKa/ajm5V7oebkZkRy6ipUT3WpqtyFuuzNByXlBU1Ew0KRVrSRfmKQvd10Z
Zqs4upcGXduKVrtTC0CVSrYomsE4tWmyb9glttLY7FHLKBfheLTGTLoUF0BQ+Dh5n6/k0jlGeBYC
lrGUdbQHRQkaT29vmLNSLtoJsbdN4igip2GjSy6qCE7VzD2nelTt5G8iDEBRxYdJDXHptqWtGdLf
0xQAfPjZMUq/3BQzsg0aifayWRPD20k2En4XiRehaAyH8kIu64PWmldxUSlgLa2nZKoAYGA7xEEZ
TjDDZAVBVKysBpBuORHXOswngmLtqJv2UYvVR2cikpoo2dQdsXhfMWLfxs6RXGTXcAfWpiS2Nv/M
Bs2kYLYqUokpdlVNfylNsVKkVOy7zoHAo8uuUUeE3Jx3Ln63Hug+L8G2x08xa/LkoX6exwLc7BjF
W7v3UlkEi1O4ZOhbyQkuhNl8NNBF8ZhXeNewthdFu9Gt7DKd+gsjYkyiHy8zZG9uos8dSVBJLhUv
QFtucRQEk9cP0w4MDCPAk3RITee1S7uLuWEEohrHfZfykSXSdsqdrqrUT9muCMA5mZL9nhSGCw2r
XOkkel4hU3TJdDqfpSJ8B3J3aTj9oVFGiFEFIEclmT0rj3B6btQt6f1DN1+SL24bO8NVbQYEIffW
jRmN+4btyk9jKVvPdXU1EAB7ECxHlyahujLESFdQAmHrxCNlNb5awGEuhUCHjFy5bW2Lglyaf02A
3vnwelI3SZS7/CbWeJwKK35xhnYNUu2myG1jC+qSekRgf+lFPq07zrhgqocVSWLj56PjzXWdHoYw
WQOj4z455qth7CAgvdhduM3z7sEkDSFSi/ZxoewsqJ/RXNL9ygZQoLyxA0d8opilp2gF2aH2LSOR
IjeJ5vaZehHsLHlayfEIXLFex3LBSI1ukxWPX+1pcDg9zJXRMnEW8iyRaMFjTFU/79l5QxPKkWRd
SJIxuLqRXPG8Oj7WK4XZLcCVTt00Uvw8NeHHZEKj7KT0WxZET51cdXvDNj4k3dpLlN/GWHlOwF66
6RzUCEub2B0dJ/DH0rZIPQNjrXftAVDwjMvFwS7b0RV9ddmHleNWej4At2rCTZZA4U05YOVOgKNP
kluYZLQ7ZrHXEuqFTln2VzLR8TzmayGlzLcbYET1kfgkNmU0aIp+21niKrfJ5MrKAB+sJEj/Q3rs
tR0Qj0MAEHTXSlt+jcdA+DwyFCYCr6knwj/13pKA5w0FG0Ctp17Y5sRbtnpoky7zpMk23cQId8Yc
HYzeuUmLUdnrzvCWXNP+y581giozvNUoR/llLQd+FWZ3XeusiO+TXTcFj/rAzoCYfyflCQxNG3CT
I0MabUQ5r/ImCTnOnoQS35hO1/uDbdPPNMzdEFJv5qDLDr3TE34ib6Xfme8Dw3npZv7O3L3JVfOo
9kGATifvqO1VSLuIHMNvlpXf9dL8Ve+0zDcTrkkW7rvwsTKPshbIm6kC4KgZHXtXY1zIzseYRuZK
SOpz2U/Ux6SBR77SVzAs8cocPE3FN5w5gxXgr/poUWrF5AbBmpXmrh0nILnKfN62neIF0tC4Wb3j
La5JeO0vfJx6w83HSrrYFAGBukb309KVnZaY3xw6qWGDIFJCLS91EcbujqEQI8DfBMfm4kF4VPQ4
8+WKpzkpyre5YEOKVFiB0cDBqUzfEgFt0qm0W0WY+qJm/agyosmBfrkbWcZmyCcUq3O1UXpZcpOZ
bpqwDX5jnK9G+urhrF0IKznAW1QI8Zxvk9BWPS3OTTX0hIrBuI0SNgErlIebtK7VPW95RoNUf8ZA
BhTsZB3bCKI6FZ1uhUdfAmHYb4y+gllb+U0L4hKfhZssGb6MdfViUqOXHitsEKRh2DRQ7rcNILw5
uu6lNmKnAqITxA8io4yaBrgJ8CGogT+LzvRDy/4K7vuLGNHYYU34kJiPfbuw5nCgXKVGdMza6Kbp
tGrVq0BdHSe/gJTpypRzvdZmNybI420d1K91+R6EGtWVll4BDd6lcsKcQQiZuABfMaCKDeovXah2
TLXJeI43FKc1yK+iHwSlC+WmbOVvFfX6TMcmXMmja+ZuWmk+YhF0G9bBegyKp0Y3UnrLiezNpvBH
RdmKoha7EnBslQ8cDrmB/01Nx6fNh4PO1bjXUzPzMyPVuDt7asz3KZ8y7SYL3FulYV/cvGSjQf5g
OYlbOGQ2mbLH+WE+TEOw5zhlZxhwQ0giCLCJAm+8furlXNkDxnNlRY1upNy8YWJ1h80d9xfLITa/
8ZICBQ50c5b6qmm5YxRe4OV0q2YZRwXbiWdQPBqTYhV3xg32UTj8LdW1V2Z4yFOmFyOeDhmbjpGE
G0Nn58odwfW/G6rSrWbtOlWGbUmvNSMSBYW3SSjdFAsNtzCrywYOqyPel/1nrj7SQlnVQ2bQmCAh
pe6yA/Z8UDmzkHNeFYn61ZTm+0GuM79X2vXIP0ZjiFUTmarbXyIvWRuQt6WpL+7avJmwfhM981iX
abgd0oVuLCh4gPVO7SlBzGUeo/b/kHdmy40jZ5u+IjiAxH4KAgRJUVtJJZV0gtBShX1JAInt6udB
j2eibcf8f8ycToR94G53FwkmMr98V5EE3DSrK9GaVBiPJ6+r9Xt3896SyfeidNbFgQaR4VRwfgjQ
lKdGiHADWYvNNdIcnrxmrlmYjKV/Xv17UnvnMCPzkbxDVHOqBZ8iKvwkAX6DKTBABm6G3mtuJmb1
hehKgMz1oYD+m/1Rnku9/rkluvvDa6wfvZ2mUSXGBwlIfqlybQtUPTQxEqc7v85cgHX3TeiLuu1b
I+7t7LZpzCaoPQiRaSje5jFypB2zsaShXrXkz3j8TPr63LuT+ZrYACHOpJJw4GEMSj85c/aUSL3G
hGHfu10aba2wrspSD8ugnMgXQzQOsowwQRdx+gbinwVDm4AhwjWocvnMLPmnNYQeqGE51Qmxv/1A
EKH522umo++Rf6kkSo5NZXdpUamw24ozXJNx3ZbxzR2623KuzahKl/fNS66bOzOoaN29KOoTmIYB
4glr11uIhQ2xnrysbA9ju9wPA0BNvcdnGs0U1QWZf0Cmz0vjZw/dwhazcKKfALUR860BrXLJD6nR
vFm0IZZl3tASCdhfBKxDhmxZ2yG1VXaU5UkIN2p5AOBVlSJHI7C7Xz2Do36nV83TrNtUMvc/yQUm
Udw6Gar+rSXuWVtNEsUPlg3FQQg+cay1yUzVVb+0syklLb3KtcPNU+C3UwXUzHqdYLs+nwStbmQx
M8u15nxpKhmNzZYF3R4LPWuWzzm5hLPGSDlzvIUcRg8TCeg8s9Z8K9TVVWlkZ2SlorcjTHvhn00h
fs3KoezOy25R4fyolNaTc5pycI+dGSmkdUE5gksa2h8EaB8+huOTM22HrGp94LtSXqlbmLhSWT8T
faRhdy68k1Xn5kGSwRKYjvgyJSH+eUWYh5YiXdPdZbg3dBd6L0dTWBte5BuKiW0YZuK/O6IquzHU
g6XiU3YODO02y+ls2uUHIYqBUfcx1UlLtADKqyn/IIU4B4ORO8tQvAqgdWI1SUr2kvzAvuIGItW/
1taNu8JQ4dCbbcy4fZV23rDy7fpoF+1tzVM8W7l5Gm1fBr3PN+Gs0kIt2eEEpFQeXvGsNayTBVGv
lHuUMsnvEs87517ybNjeq53Kq9F3QMACvwZInFJp/WO09bu6ZzfpF2paVNmH3mTYIXDtB7nB9hWF
0G1rZfc1v2mUG30BlZz+kqPFcJ8QeuFrZ8tO7+qVcHZbG65cL/NzngKBKN1+w+fVUiIgOJBpN5dl
9cG744ZCcaTMhvmIvuDbojmAtdrcZ3wsAo2jXIj+0qiNN9y5+tkwhY5Gda/7ns41KJUJRZAgtGzy
XkSezNmYZqoMGiN/QqcxHEhGZZmpbuD9Ri0DU3q2K+vc2HodWv4SF9UP6IpXfxRbmC1Abu6Gm84G
fQylQaBGRlVH0DWAtVndoliDTeKGzJjEKV0FZl8K4s49/cimf8IweBXDMjzWWfbbf+yzez+dnhtC
4o96WbzzLkyHyc2ftDwnpWNw/HixHzVb4/7CGjWNilx1QbUG1N/r5Hk50fmAoSnsgZXlPreHtoJh
H5xHxhBjboyjZ5e/VpKFefCMZ6u5HRmq3Xu6rn/BJfrRaOhXsyLTyi5UpJQOvCS24kJg6RmIcb0S
n1xxae2IcMoS88H35clbtLfeZ5/oYa0OotG9gIvEow6C/ZDPDHulUa+HnFfpkGd/8nkj1BQlyeyZ
746o1dVxNYa7tPmY1GZHGwHCIZQO+apkE59nDsmFx5tu8mvzvfxU+dM11zqbqoiRwMPO/OWzMgar
esl6LqK5PyOf7dwhSnOLLNYu1CxvDxxWejiTdNJrOnx0k2MzohvBbM/KA6oYiovj3Q+5DWTc0e2R
reux1uQ3LQlZWKDIDUyr6CK624H0sgXtqUNEcalJDrosuQrOrm0qIzcHGdChpqsWHS3+umffGpKo
7Lk7J6tBOjUKtVpf04jQjtAquHi60jl61VtZuvq5kmYRq7J7IhgGeruZMUwon3gl7p4ZmFkghyQh
bmF9NgvDOPD56sohDLYlZlY9NxmTLJNOSw4s04nV6DYdQDqKQabsYaIcIG/BcPvKgg0h07yswfOo
1aovntNSarrAgVej9nOjc+QoZyda1oqCsCIjPRgWvkBznYzfAzn/GKhb8BEGq04ueVTWfRtKhL6h
QyTriTSBEaayOidl58RigVW3YyhMdpVi1JGU5E+rVFvsFPQSDhk13mFHhUKk96hzLSu9We1HNdbz
qSeqLuqbIT9o42YRHNZs8ZZlG3JipR+rNN2OaDcvVa8RImZoA/h8d9Lm5mtZtJnr7krHvUUC7aDS
PspsKPG10VAM++Wx9ZDZmNWujLBAHrOCy3XTdF9+TfZOZk0O2BCComkdwJMJkkOyEAzGOhzHnXss
s9BKLCZgt2Z9eowbDvc5StfQKRuvc5mMQYce4Zgv1PG69tqEWvl7dIz5YmzWzu99Jhtrcmm3xxaK
J5hH27hdyvXRH0sG8ptsqW4YgREQ5M6P3Dd/T0npwWMZFzFemq0gbqvSxhD1+K4QlVzXq7S+9xr3
G0HPXlr+mmsaT01pF6/bdaPraB2lOo/94F1GAWRsTtsEQed3KGgQow5Ger+KJDvLWkWIMbnPZ4w3
iley0MD/6xLu2QVvUEt+6HaCnGzsYANkGmpivga5fvqtQU1Dtd5SJLLcV/Ny3Rrta2taJOImk1eG
bmyF4OdWqVGjUMob/dxZrDQ/49lv03ZZS5s2e4M9uTGsaJDJR74dinacb2eIstCfIGfLeiVQYXmd
3HGKBAWTWdepqC0mjbYIXUVUF4ggq0xFuoPRBTB5FHC2j71FhrVetpfNtvJ4qXbNyIRQpytcdMAE
yudLfWQdHafVoURKp9EkNYfXjNMg9BKSMxfTLB7rW9okNKujsQEAuEwXcA7w5YVVQNnrOMJimnml
AcM7v9IalrPqejQAW3EqbC41XYNyJhU45hf14cPcULlbrqzOvj77KXPVUDnh6ueE4M5dE0kBpv3D
T4bhqZU/l0670jtwtVSxRTQwNWlHd3Vtx0pTf8CsZLQlHWiwyaBdFuJYrMl33VuCk37+WWYdSBGK
DwktMnUbo4sHe16UKz8ONT5Rlv0Szt59U3HiGyVjMiANsmpWYLONN1Kro3V6MVCiHrgO42BYWOKF
kdtn9BEXN242SltIN2WR5h4A8ej9GJz+h2nkN0XpWgfF2RpR6zCABLrsU0eZUapS9P6t3wJQUoRJ
oVL3OI8dBJUB0sNNAYSlLR58io+OBnQf2YewgrjrURxZKX0bxGXDq1Lz5adN1K1Rim4iBC3uQ0zU
iCp+FEXJhEt4unC0owtfThhTkUZ+zs+M0I++FPE45XMPgqEAULL1ZrcHGK28wVh+m/YmrRyqoos5
szvYjuqHxKITenL7yEWzxngZIpqOrhQN23doDK2mIfK30p9oKZ2v8KhndJVjoJwC74MJGtMXGzZe
Cno46qaDy8a3aszVyThHw0j4ijXepC3jA4qKnaYspsgzkNQP3K/cGvNat79ClgGiptklksws//Rr
9yUh8xyzoMfcorU3elo9dV36Z1Vuifh+ElFhdO4hUahI+GG9RMzvqLQwE/cfluQh643JUVn2sDpm
+6Ej+lqszIxEinO/s38PNJyESyuGg5ZUj0OCuL1nEZWc9yD51q27/GktQFRGXgNYToNJbeWKWr60
iIOn62PL/Ayc5jLZS3ufVHkbkFevnYr2VK31j3WaYvLOj9VcfC7WQIp7nj93A7pQ5tUD+8YUmg5l
Z3b2kpdDclMWd/pkMfY6xRRWBqn5hWPdCWiVIBW5cTPrE1MbBS0RIod3m14eGFxKLVp/OcwmwHJC
f8LolAecwqBdHeYGx+o5eZ3up5Dc35vaflK9OrkU8wSIM6FjzdmPSmN3Baj+ktZHx++auylx0Hhy
hYgzzY0GYfoHo+Q38IxM3JQkL1U0elwK/bHP+TWhoMGIutSNM5IKJOUPsHwTQ7I3byHkAKevXw4o
ImB1Qe3TY5FbZ8hcFRfOWt4oTj/S5yvWijJZB6Lg7iPZR3T+2oYWluCZJbTJmAvb8YNsBIqKwPiz
xjwJZ0qjyQHas+ampWAp/dm0c+Q4F4o/uniac/RDSq/R0HWR5m3GtWhMFu0yRb3HP5XnNlc/U9yp
wgw7z0PsOZpvjqwuNhpgpF9fq65rkV4vsd5YyaVjeHOdo5XG0hmfgG6bV2GAI6OyHLx0ONPS+YTY
8Sjo5ELc5OAdwa+Zldu3ny8Pbqq+pVvCPeg6Vhj3pmPfveVytvd76LN7QiWjMx/MtwU9soCI3BIF
RJ1hbXi66/p1zp0L3wKmnJgP1Jew0GN59Xq6CRZtCmFN7jUBv2ZY+XXwIFuojIqyqjklafFZbGTj
tYMVN+3KdF4YMnBKk1mGoDysnud8BvhcfM57wpxRjnLPOPQgQuFgyWW3B9E1URCkl8IlOf0yRG2P
PJmIazDytnoUSMw2ChbOLiYi2mGWk+GtbB/6chnNO8owgH6sZie13I+yb5nB9uYxSF7u0rX+6TAo
UfcT6hoq/87PPwBI55us/1GBO9tD5hzHLfMCELNTalh0ZSqOcSuhg2NzCtrh/BsiFO3Arb0HtxO3
q1xY24Ylr5tGN4x9m1Tbg6y6LN4w0SOl5V6NnAEPRppdhsxUB21bf1be3EcTMxoHriiHIyGkeZi7
H1058itk02UG947NRNpcKsUcDh087ei0V7GSdjLLoYyo41nS5W3Kt6eq1abYNpB7a+sQGNo8HUfO
9ILbGN0HVh0hrg0GDGa3O83qtpiJkYtsG2P3sh9nrdao525nI23fD2aj6EPGv0eb8zvUgaChHvKb
xM+0uwbV3smcEPTZ1edY7iOpQ8T94ifFIWOMO5B7s0FCjVtoGbxY0Mdhz5zjN/pJ66dH8k7/7H+j
KgrqhCf1exFLGaStJy6ZmF/8DXXIlqfh2JQm9iwOjK5EysT7HXolh4ZHAV1r/kZKu8UNBTmZ434U
BiMCeHWDT81GRGdVY+jsqiAv8+/AxzEAzoQUJCbaeqhHXOKi32LTyadfRtEN+35D/OWqH/TEuBKb
ZAQj/WlBKUdWQT1UIFvmbY6JzvQgMjCyaTrE57YO3TFFLR2oRH/JqUYLpOT+lS7N2Vw7bqq2sI6T
4G3Ju/S28obqOBvWc5KjcN3S1DwMlrgBXW9RhAoTbMGm+qnOmS+Hu45qrxClR8KJfykX7Eie85T2
hP1uzt06Qg4khVRw2uqcIS49of3gy9WiO7a4nEKpeTGDs4uKsvrOjbgSfXkeF6rtbXx6cqOXymtO
s+crSjIUPTGmrh111zgtzaTHJmH+TtKxUcji1KFVPOQ0LNHKBzfBXM4GIUMqlIab1VDi5Er7UtgF
nDkDKOUivggzuKjFF9Wxn8Ynm/ymYEX/fzSpfnI8nAGt7It4mKZXNFinlAvcNjRsEWsPbmvQFgNZ
+1U2jjxLkVKnTLliwrezpyHUQJH3Dh2oPM//EAndaZ02cQgY9XAZEjNaG/jJCanFcRR3bemmV5bv
Y2OXpPRkjkOblH9s50acOgWDDLfwhZ2vjLiL425zHHnLOIsUosAgMdOMiXgEdsbnsjE6XnpMNisc
kVpLGJmvwv1hTfX7OFYittMGJl97VPyCIbLP7cDlhZ6ngyYc75RX3GzdoTr43tRGqV9bHJsJypH6
nJtoyHr3XCdTd6fqiUrQRMuwJ+Xs5W6695XhOqyrHxxiVdQ5GNLS7uxs3SVz8Wguxa9eGDOiHY+j
TK4w80C7lDvqTiiq8WUkLgYuCqrOdZZjC2vSKkRknS0eDYtCUWt6EZDerwrNlOurWxMHVLgP0kDv
zqva5QFbf17oPbSmwUW4IcQJvgJ7/qBToKHDvcwmJ5wj37hnfOtV152li1JWFz+TBhI6r5cSCQqV
KkrBRGeoDDhEmAisPQ+23pzDQKAXnmLkg4uOrJgLJCXcMFFwd9rFbEoXANR/arS+JpntzL2OCoN+
/kbwjCBM0dDq7TWMSKqG9ihWgbuFwrLZtB86rYkqF3B3Fc8m+pnAGBbjzh2ZDKnsgAlx+gbR44h4
aZf4zF750KM8PgjatQ4OiEdtszONyC7TYn4fy5691ETBhc430KDaElOzHopOivMicGKWiclG1QxP
eqNee/urJNUxBITWjm31UXoUM66GjLtyuOZ0CV9yHZfjmK63xpJ+Gnp5TdqsjLgpfFJgyvLR1NkZ
ljKGIdoTXKv60JZgNVvJsdmSmYObFlV4abAV1I54UxNq2QRJvNOaNnvJe5ttUGk4DVDvIbgdtzVD
pZ2gIw3bwpGhCeJ/7EZx028/lYmhREuyHij6bh69+ojTA5OsgWC98X4Xs8piT3CN3jZkMJnwq3DU
+huHiL4QAn4MzfZbW5uGC1+XhzaAIWjuJkK76nPuqnRR5ktyv5pmd4IasvvhhWlJnNgDE7hExPUc
z2Y/TIfE6DROuYq7eh5lKZJMZWzPQu1+I3OBKptFRz3s9AWIZUdVhmvGqHa/APW2KcW1pv9RbZXz
ODf12Zu2maMEaJfups9NS5CTaNmbvTzqmSXOgN/YYjhsOVJuWGHdPeDpi2M6v4QQ97kn3/Jalk+l
Q03eyjsWDyWkqPGazliwkpxrUuIdRZdZBzol++NcoB/3V1iPZJiXWy4OGdfWPHdu3UT3Dn5dy3jJ
2ym0ObgTuz5LUIawTYtTiUicuiVWdek2kQ1OGY4bbY/cz5qjz2UIVL1hQXbjnVYzkBn6ihbNo0Cv
Tsw8luaiuN+4KfZZ6DhjGnZXNH7xyuHpNjMI8ob0HdfIEg87xOFvY31MV5NoZIvNtK0Ewj5r3nXc
6IAXl25grsItUNKnU1lOpDU5wEoGSSZ9/FekUY7nRmtuc/qK0bdY3BWlzWV0wRHus+fpcvtOetPg
UjnA0fp6bIzVvVWV2Nxzvb/d5kuarbjrN7w+axJhI4+tZH8/vN7Ab990pw1KvNZEemMu+JYaQ7VH
7PBIkz5Fpsx4UDlogD0UB7uo1cHqgJNNo7lLkxZ6okQnpdxru5jtjVlA4k7JDM8k46nmcp/5RQns
1fvneV6P8Jq8TctURXZX/PHoUI0nZZdXe5PJzd6yOufu/di7r1LQPC0dmR9Vut/sBhZOUdCZleKN
cpb8iTOFv4J6f1QafZCLWUdLk4Fm0sY5djb1K0remPcGANNhN/7MdVef+h1TstonT3obioT6m76b
wPYwrDeGz7Xvfl2N6iHV8AUkAkGZUYQizx9cfba5z/jvg1bd+X7mBGwFsCXqxXD6h4UccRq09gQJ
vfsiQk4GReI+JZo8bU5ZRPqsm5hb/SrCN4tNI+VUtzzkuatufxMLE84zSMEqOV4sveaJaUsJpJ/W
t+63ZXfHfnSWQwUFEzOOt5uV3HKMbS0x8mQL3FfVKnevBUJeXb/SG0yoIdJRNg1c5U7ZXzo/u9DO
N0fIRBEb+yWwOv2ygbSXN9Or8BJJcNWsRcU+rotxqkgFW5rGvzTat64hW00nuGi3nJofs8FRrSTj
fGnjL/CnB0VYwqlZK4m57L2GdH3WyaWo3MfazLQwKZ1Doc3nIuEnFj6FeAsqObwwsP1IHU9jMWsc
XROz4tKuV9IZaM/2Fx2rog6Zr9ZI6grLcSrljaEVR4hVzqsB67PCYnbyk+aYlfUJSGS8VrCzJ7Em
X2nhHNBLQaqay3cqTSdothlprola3Fl2dXuPql530+ZYtsNd6242pNg03fZ2lVKVDGtjTFi5SDy4
FeQ1MID/TPv8oetQ3eqgVIdRuruPJAM+Vu2DzOtba/RQBThNgYqBXK72qS70NVwd7YZsyhgTFzPU
gqxh6f3syh2NCTWVNoC95R6U3p44pOT/Q0DN/5emZger7//Z1Xz7UY3/6mne////NDVb/7Bdh+B8
i3wYQQb6/zY1G9Y/DAIobV94FI0YpkeIyz9NzabzDzJpcBu7gn4u3dyLdrgv75E1pv0PTyetyqdm
gDoDy/T+L03N/5LFwr+fXJy9uoX8KZcwFv/fkmT0GYlNWmIAy1qgINLgRR12zhIOzhyxgd5Zw+5O
/MKXcu7Qua3Y0rIvYXKr5Ira+REm6FBXRUybcMhoRpYBQm1dHnr9BenozeZhFqW21sJp9rMF2KRE
3HjcBGOj+uhmsklQbX249R99vCQPjfZgr2TDXqrn1IYMtbEtjSioImM71O7V138U9f3GENJ+b6C+
U3MsTBFUfqDX5Ctw95B8pqBArpYYP5fh5PgPFnWfqIX3XBEnSWnJpUi65kKfm7HlpZGTn/e68R6Z
lAaVYxY0DB+wsBxaYD3bfOhwUy8O0I4keBAEdYbs2h8P+2m4R5dQgw12Xp6SkugDfBswDQ+2hwA2
PfW2SV9mfcw1RoP6l1d+HiSbds5zdmAAWgSDGrfYstGASPhEK0a/Tgs2lPSde6s72HmRFCWYaDx2
8ZxiIn1+8qoitPncS7L7Wd0bs83ONX3Gk58eJ/gPo8NH2mY3qcxw/QKnJ7+NxTgT5MbX384NZpGJ
SysoxlFlRTy3K7wHKm3iIcr8S8lruoMmtDbbyEH80NiYGsAozYPtavAqXJPJAJUDTh6fD5GWcbJx
i+VzavbLknIq5o9z8WqXTPl0ahIBYzCa/VTri0A0c5fm761+aYcPF5+75UGAGtBokA5V+9J3yOMQ
NuCrqsULDsCgNV74TA2ReklrQu+97J8ytxPuoZKuJhSp6ZdmaYiNuNG2WFSRk5j8cxutz30mAnyA
MTYjyLd3VlVvz6FosUVZknN8OZYmlKH/0HdUIy1L4NBAwldZ5Nf+V3z6xve0JNvRg2lIj6gaJuxL
XAZQXgiCXD/x2gXz8tIwCWjFGMw5SrHuQklbbOcr0uxdJiJQ0hRhVpY4VTiHySJZdjciDdKySA+N
O4eMD1YLRdC/t8PLMH4Bzx4s7oq9y4Jgec0p+IlPYzF/jE7cjYPVClMnPgkjsgjXGGKt1UNteltG
HQ2Lduywmwj9bRwuBnOYhu1nX7kbMUHtQnIOuKgHQAjOyrtOGJzzAvd50H0t0PglVManKuAQui81
3knFFWtjcPXOfv9SOiQTIAOCpMHipYFwz4xS+cFhJDOXUAqKtTvzkBL8Nk58SQbnPSRJ4Kct8zLs
bdLaCGFp5RLuz2xmrez/G8cNztavbh8aySwSjBsSZfrSrGFF9I5gDl7Rf0s8Q868hNa+VtwHpyct
E2l1sQGWXjSSaQhbyoqvv23i/8z3+nuel8vW/Pesuf+5N6L6EQIVt6Xv0RJ/z3sgXEL42ZiTW179
GeCEt3u/A8quKHDfQZSkiln13AmAd/Zv5t0AIvCqaaHhnXcUrduW48ovPtFBPa8xLhSPzaQ7TiY5
Pim88zgEhQ4tw0GddWVMAXWvn7p1wnC0L3952PQS0M0IqvVrf8mW5a93AApP1x8SIHmKVAJESKDZ
4DkUlvACefqL5ca1YDzkl5eIxoV6IYQ9oOoXE8SXVbzVx4Q/DdBb1i0c0VcvH4dFBFrxlXhMgzzr
fO0DjyuS49yT4VKPpCn8t205/5YX+B9Pd49T+1uahnLXumzpcuZ9/VkuzxKMoDZTlj+2VOwlu6x/
lH9M604r7laNo4cb6NBTaS+j//p35sj8z98Z0MMhFNoSpCv9WzV1M2maNwPFE/fEYXfsDPqxCo66
g6Xj+Q9shCOQVmQTeHf+GHI7ksMDOoZUCrLMo7aNXCd2rLBU8aDfaE2Iikt0j2V7Xy+4tb46G8rw
rOHgzF/xAZe4hfDrdTodrer+v/4q+2n9t3TE/ZmSXgzu4e7f5q+ou78/U7MwSc/zKhXURFn7n2ok
NQuycOMmRbbxf/1n7UmL//lngT+agqdGhMC//n49HFCWLbXiinjEYutivJiOSsWgKN7nkAb/zZ9m
/mu8HpOKwSC0Z5JTWmOhHtrf1r+tl9nTFw1SXgX7fkNDz3nPNsJeEJedAXjDG2isuBO/hCZ/aVro
c2ZgRYy05WWe1UEhn2wXGArPuDPQOOwlwaSz3AhD3e67fDPgbt7KF1x+h0XrPlPrVa9Pfo4UGBVK
w0s+5+O3TZ5Ykj33+XjeiMswBnGYF7KCa/qC+BQVEXGDB0OPDMhqvtzFDk3YP4/NYnkE5tr0jz2k
TKqvOesPrnXWOVz3MUJzISMLRBUyLocb/sPxeoujM5qRGNUmQTLJieBy0PgBK0cR9nWJDCw9ms6D
Of1IzBq/wluNnlyDTCSH5LDKr2KTF1Gd2EJR+7FSE7Q27oNQDDLTHO4nb87H3o8H4XKWTXyVhHA4
Tr7926bzs8CIlrzoioMWdrlEarmfJ2x5+9QAzhzsNIXdp4cKc96+0fdJf1GfLl5np8J8gEN3fZ1G
MktAd8ZZoB2LBYefRfDeqCBvte+YjplBPozbMZ26Y7H70Enr6jgk0t083IA98yIOMlASCKBEDLz9
tsoHrUOwhU5CjIwweLCM8n3/XvuBUrevG2CsK2+xeZGaf9ANKt9QbSzGm+dIzAxDIDnz1hwhCAPb
JPPQIiuMsrjMjaxSD0bvgpghHFr+ZdBXGfSVG2gNehmOyT1ncE/GMvP61ZbEc5nzbctllNuXbubn
bPDuVjzmDlwaRB6fDe3guzmR5UOEVlWCLBDG1aYMiy409BAv7Qkz3e46RiuwAmpXcdFOINmSJxzr
NmROjfg1PaYcKxOHpiX4t1tMVU6+171UNT6UEIDqr3M58oALh/JjgNlqGGAT58VIUtr4fmN2OyRM
m85yTYcWBTJIP863fTwCvoiJWjmhJEUEyi9af5XTES71ZSuQdxGXsNb4F61rS/opPd+KQYhcBPRa
6XPZmIyKN9OOW6d7Xlf6XBmIpPcFob2syuK9+jEZy7VDJDTZ0+2YMhs0ZL4MX7P3KZiuDS09DJj6
veuK8yxnrPU+zVkBGD03CgE7f4LHTM3Cb/lwy3Tx0cMO676WezJ2Jp0TKy3DNeUoc/mHh8u+D0yz
iNNsiTRLxOisTs5e5bW+7qMI042fEo/IW5kPZbChbuk48kz5xAoIuvakmRzNgQn5k3IcdiQsYQDg
QiDOmf9AMinJQjoLDO1E/9K6ZKxxWimb5B02QZ3AHILd6ppqgzH9a77tWS7rPlUvz/X4uV8iXGn+
dcfoJW4p8VWScLF/igZNWTd9JRDIJcoMs35Uw9c+RM2oLcXR2z2XTOEoCMIWgjcDLMhQ2g7bO1ba
v4Zix9HCctUjLEuWenYWIh1rBJjdVzO8dmV3EnOUmf1JNEVQoKh1RuPsdPnDUDAN8H0mgkLAYAY/
mgxcCWMVZ4TiDVl16IfkJO0nfDlBrl5qeQclD6PO391vFkOGrLBCCLvuPo2wckiP5PdakIz+dbFg
NexXB59T1GehWQ4DLNJla9ACSzzaCZOlo+EC/kZ9Gxm/fGrVxvExXw5Gzybtfu7P3Owkl6yvvmHf
Z8705ymaAHqqsj/tNyplVPeuy30OtYVebeTx2Ei0wz0eUi2SzKqaeyY3FkNFxIzg8k1jyEIWwXui
3tscUwlAzn7t7d8rwOaJSFByMk78rMC6L6r4aTR/csDBGcWGDa0wqzXs+Aw6aG2VhDYuHBIdD1m/
QXqeOkb6LnTJooFG2f9LilakjVa8mLdwcFWbXSriCkzkY7JrHjqydVoCrlGjMPYAMxIPZcC9+tiL
Uv00GI+yvCTZqauefXVTZZ/WhoosTpL33Cb9CSvP88hEvP/WM4oU56nq00BZf/7Xh21Jp/THH4b2
QDYR0kTay13t6LU29wrOEhFLrGHzbDPkrbElK35FJMFILk386E1xkLZGggmHrh63xh9YjtRoDuT9
Q5XeTtV8ZMoQfZSSqSLc10YFvVEcrRE8bHBum+xz4tESdqme2VlTFN1KlEeO+5jQqvx3Zu+mZYQ6
z7NlH+rhRmPfTLoaE8XP1nxeig+N7ZkTIOH14bI6XkujwfWODJr8Culem+oZuUE63qNWyqcTqr3S
uJAYShbZyg44hPsQtP9km3pBltbSD+5WoSWyYMolSY9XP8EiyaPYju78gVIED7Ei1+mIc5hDDzl4
ij1FgQtrxqWZQ9/tkTKhrSv9n1oq7/HkwahgLGyZ+gw99nWFLBKB1oo9/C+1NumL4B1SszHR8Q1k
esxM/5mQi9DwYQJ5p+wcVxluQPqSjkQ53fsFBDn2UQb/McMGnV1m7OnA/gU6RoXwiwPB7auj0TsH
i1+kwyf5miaxBuFY9vsCIjN9JpeUhp09iKypb8gXYoPBK4ZWOqVuszJOyfZqi+eGQK79+/MeWNOb
K36uXRNUKqc+iSAwXKAY1UlkE2txKCdc5o19cHCV+qIJhJojjBPB/2DvzJZc1ZI0/Sr5AipjEqDL
1hB7jJDEDDcYIEBoFjM8fX9rZ3Z15unqKqvLNmvLyH0iJEZfa7n7cv/9dwUg3HJJeeKk4B6AeL82
u3mlHeFs/FBG4jIoyfsF/jMfhihBvrVWqOWNwX49IEqhpJMYQ/9hQKRyxm8E07UxVvCJ4U6CjlvL
N1vcuGYrCiJoQyP0H3fltgMNtVkMTjcWHTEQ6RY0KoQbOC+AwaoSfdhcC3kO7s/vquosAEt2HXh1
Cthr2EGUgmo+Os2U0OstdreJjtaCR2lZiImioJvkuBgHZ4D16Q4OZYJv12i+kUnfPPViVvu1EAl5
3HU9LgVmltDTefdd11UKmQpdoisngIOuih5kLugeuKnPw0aeJBJd0WNaUmrMnKhv2xXO0b2PdxdR
VShzGIXjt2neUuu5qys6JUEkO85wA3YA3KHpgqB3PcRnQtnsVZTXDlKmP8ffCNcskNGF6g2K03QD
TCJ1o+V0h8VOwzVl2tGbYwJ21bIAIS8CTaF9H6CunQjdX+A9qdB2C7TDeSCE/I6mDnIYvEehJBbG
kgf/TV/u9ZKy1Fqo9xU1TWwJqcE/3tm7i8NWDeWIJsTEsIhJ1Pg8H4sdpXTsfnHCNIA0dWlpwCd0
/RFNM4o+xjWmaOtdCARTQ1SqInhwocjX1BRUAMZiUn6varIRogIXC22OH/goY0xJKsiZG3G1WYW4
lzISaBh+gCr4Bf8t8Nx6J/efhOu9vpw+qgs5uelXR8Ed1DhRNcRo9WF3Icsu4h3tsvt84I81s6Vf
ocDCnPUlESfie5XmNffLh3B6RdiwAb4o4ee1z2MJuwgYim8DBBuqcf4Qjue1wRSDZRFhHygcPu4C
IW4strfFvAOEQBKzI/OY1EuWPAUcFwl6apxKTPZ6oFCBqazPv5gOkvF9OZypkyEGObY/rw+6dJCj
eeOlVar87dFuRT3kW2c5XsAOyCTufqnM6WnIqDkgJ9rfGIPzqRmlH0YbYymH3ZW4T6NLv/Xem+da
1It9CJ8dnNn6NBtZQ0GBRJRQOFm0Wv/eztdvght2Ab/2oDY/yK5/O5cXT1VwdEjBUC/wd07w/8+W
+l/x4qtERf7viQX8happ70nzN/jxk8fpX3hTxan/yDFIy38zINinR4HE/h4I3f8iTqVLI9SpqmLQ
sNFciVYy/55jWMgSvPiKqkvySvTBVWSu948kg/huSciLlgcrVaINjvHfIsaHcVWEUP53sAA80BKy
C7bwJBlMOPK1v6QZ2kXZXpe1In+XjE2ZsHWLo3GvRX0IbMJuszhpCi0qEy2SorsnHdlmSF8AIE/S
18oBjjkfxkCxOOaz8rqCbw17aTevDcUNwbxfOH3WB0sbC0zcCvaYybr6c9AHi+zuVd7gr06GM++l
okmqxLDLRDqCyQfBlN69OYTCot4q3x6BZE3FbN8T2eajNlBt09VRa84YVH7pS5YWKVZXkMVjZzlm
nN/54h2WmVR0iZIYe8j+uMXoDMntpBeaZwQA9iS3OVZAR36NziVs7SnBS9OS/jCeRqd3ynJteppH
4fHbupw6axHoxZT3aRMprpS/gSKtV/4ybfKlDxfaymdTolKl4DWR7HOxiKvAfOw0EQc2+eCeg9t2
ckvS1baRLtJ+fw6hphztc3DOzETxGt4RF793eLL+h+ZNX5fwEXZWf+Bgu7Fu6hY/S9+C16D80er3
vSN5iwBDKXkgd3XPzEGRnoOKYPgJEFhjwenO0z9OwAFNrzlyt+XvlT8601d7AqjbfVXfL6GZaN7s
9AduAbGNDQWEB3Z2+npGC785trbi1uEloxPRKtDIkhbnUNc/8L9eJ2AL59Akq787n0xoGe4/b6GC
fF8I6xISI5yd2gFOD8+guGe/p1zb6m0lAVohO/iEJOcXiKp3GmtIJhepCBFjJ73uyIDgh637PftA
pNIV4rtLWNsGAYs9sBcjuHr0sr+EPJfHGyqFVFxOeL53XwItT0UKthiSn/XldDvJtAVJHj0UBfin
4lQyZHQ1AJRDwVXDuzRWe+qO52rLaVrBPe85/s1oa4W4M+Kt2901MTLO4mm0YvLkwACmRPI4W4lJ
efWVYxxdv65fN+73TK6Jzom1rV0ZsNgD23OHKya/Rh3yXqbXXD6OlnZZQ4XaHSVPSgadJ30nzOGV
A8935V1NFkuZxAV350kv9w+K0s+UQSdTwfvdky6RCjyT9gC+Wc6I892TW9bkfbtuUza12EQopd6R
kT4j1Yep9BpRMkvBtEMEVU2B3bT7LjJ8yYXk57we8iG/R6BhBndyKbcBs8Y2wR1cgJ4SBWP+iukw
WIrLGDq6N7hq2qejQw5y+mKpPBAhM9Nt942leMy8x2n5e/qC2I1isCOTlCV1aKJLhuc/2vVjzbqw
uqPmmR4UNiKjx8I6M5TtqWTbcQMbv+ayHOFq7n0HRDqfXFYam3di8I4RAADzBAcz214xTZjIZLto
zXBaBIrQBO9EzRDMInhomzMDssiaZBGgH1bBKtAnit9ATuETro2MD5XlBwR5yH3eq1yYX/p622fX
VEPp1WAbyT+hGfmXsqdg6TRFlTCTBouV0CTQOvKHWNHNcZF27iodEfr7yMNkN6YefSU8nDseT81Q
c6xN1miIkC5hB0UZqKKAicp0FeMK6wPrVtsRSFvZLVP/Ju7Ls1LkAvMORK64zsks1sDilzRReAQj
BlqP5Jd0rLwR7TgfFic1jKP5cE1QB0PSOmJ5cN1zeEOpKMkj7J2+YmqaOcu4PSDq9tDv8e2p4te8
86n/rX7ExYS7zVDC8si4wMLWJA1iExfSxBxskssJTBMy4BV5VIQgfgA3Z+B7jaC6/0TamR4J2d3W
DOzsaEVLzTZ643GKcfUpROLAJllljN/jvkFcVMc8adWtrGOgktKPO2uJdcury9gNrlQa0EGvSw+5
KQljx0p0FiHNtjX/TLfK5J2cQ6kAYu9rVoWgKi92mSnzoQ0egWEzBJ7xe8xK71mU3rwvPSIKJJnj
yCRhbL19IOfWwokjPiOP88pLb+UMReucw2tyT7E+4byXM4xRdkWwj3D4YnlWHoc/8qdthJq1dLgv
Ow9P9xjIxa+3f+EtxRuqAS/IgxMgWmSMrASP8hH1MQdESN5pHbyCFZNrzJCu4UzHOdMs6Vj6ZvRO
0XZP/+o1OjON1ckyNQI1M37EG54GokRQYes+ewR3qPuOYjSyJ7rmFjKYCAnArYNjXftzympTsVya
A4eb4lAq8LaYTNLXbEtfRgiAcUj7DBwzsl2Uaz2Mw3eOYmh9YoJqWmIDyZ70KW1KShctY/6u3nx+
KD9fqR5ec9WHViVfsSpZBitYJHIDIhw2CkHp1il1p898TG+wpGJT4CkZ12WEJTDD9rGufT6R0yFH
QaCTpsM1LyOx0RS3bo6NhVXB0HkGIHZhoO/JaDfRLZ32yv7i0dsQFpP18I1qlGarQDGezIzayjaC
3qlDErTS5yscTyt/sGIPY9+hzqS8tps8JlxpP6MRsRrpPcKWT7lYEJLLBbsjxzbRNeptLaGESDK3
LRBicJHW43Q+dQUIJTngHwaSzoS3jagTxL+ZYUAr9EmsZxYzE0IVCzccg/rU5LeQmXA+tezYXDMh
vEGHFu8aDcLu9Oi3S6i5i6BLTK+1RzvGj2kPqJtQKYSlAg5uemjfIw2vGF0MHxrTap2Fv0qbI8ZW
2YhWWEnsPPOXDQKxO9Z2a6PLEeszQil3+QDJN6Iecv66Rwj4Gi3TZcr9q2hOmRtmyIcMPNgNLOIQ
DS7fPTezzwRqcA8QDaF6xq61yRnMrTiWz1T/evsacIveb670zkEFcsJi3vIvR4yQJSBet4mmL2Ox
ASDuocEHS8gYi6B70FJhVRSXL0dbch8nJZFBrZ7Xt1Dz7tGb/6FkoU1its2pct1NbidmEJdnLr84
5RZi8NsDNivteI5a3WmugvUQHs2IR/OMTAjJolU6JUoRF+1Bz2U8PqmYhW1gMQM5CaBDLDDNbsV/
qTRqrHM22p2QcYAvAcTF0RkSZsH5pAjHbUhqriPsqea9LYYhr7CujuErLvyeo93ix3VidPGznvnV
pdXPNUfK6ueSRcZ4XnalS1Rbsfl7ONz82CHRItmX5OXH9nhcRtP+Xa2rnFqJvAkW7irS7epEtaOH
LzFspUD/PRdlvaWWTTp0PNBBt4dAyyhQN6KWqXk8J1I2f81HzZmL2WrE5xPrRtnfEgJrqtVkkGM7
6ufLn63am7+uuWnLlpmdPSkbLfnn/Ydk38m7JKto4UqBZsOtadfezrRnKFTWMI/bQyYFs7WIlGws
FHjinHOifg4BHHyhUa4viWU6N09xNFvF1ya6HCm2cnhh4hzdXloXX40u6S2Vv87zltc5gv14pM9c
D9XjcCh/T4FqIR1+XpA8IEb99xA+UgNupXWZo2PmdClUyH1j/jBPhitj2/xnzrTvfS3UHG7KaZM7
+tJBz1T070EPF5A8Yf6e25v38KbDOZGtLpC/psAM5mSyV949BA/0k0jMLXklZQisn4Tky9OD+BcE
juNXG628JV+9QxKapMat8nQNIbQfnObwsipoifm7cd7hYHf7RzJ7vbd0O2fCLc/iAMhla+k+mTc9
7foNsEu7swnREpYnerhMlkXNtRnECquLxJtgLPrkHg77xtZTig/7hADyJwwdcRq3a8Uf3TqfXXha
qelIzEBimIuJEmKuwogQ0zQzcpuN+EQtzGzevH8rmZaBur94rafYF++STPvZYsqRuENcB+UAr2vp
vqAxYI9ACep1x0Qd/aWF9BCLYNlCR1+jN7kQ+UODrhEX81jl+mXXBIotZa+k9lVr9EDTz1/qUWFC
DEj6eooD1RtdSpTkpAna5Akbinc9Ld3JNtNbBFdSGZq8etDtuz2JmN6d8ypsrWvWR8Bceheetdd7
PaSE5N5oFfSaswCCFNYJY6R6w2l2lzjPQI88Up1q3uaDPTEMZWiwIj5r6wlPNtzdmGAclFOc1Vab
n6PmcPPUT/n4IlKPvChBZWOZNKdhD9POYfbahNFTAliuzoCDdlpwKy5J7zFKj4TJc5SCEY7q5Jao
X2fvlYzFWNB+Qst6PDVcpQSuwlAL9OyWmLaSsVgrSIACRoln4UGgYeVLRqsjGknAPSPK2HvliYZp
/LDkC07hCbQnxYQbLspanqf1Bf5QqPqIeCdKQIyPami+4w20YAi42jlBDZiZeiTLzPhrQV2YzY5L
9d4i4qFt9Thl8pEIPs/w8qrwZSHFh8cRqBhGDdUR8I4dl6vZm0Me4l+SmaXS/H7+4GGUbC6IoOno
EQlOUU6dvx7eLRnEWUowWlLAffkC8NCIXIZDF8AELx0u3rRHFwTqpxSY2cu78EDzF7/b3Fs69MXC
vRXTnqArM8i0r/VWl7e8yacWULDccoM+MTOq2U9Mcw+i1TZBV7573naqtwZcbzha2YRSoszr90Hf
LyGott+BykV5Il7GzLqAe6GKmIeQYNgLdzy2Bd8Q/OYxwkfySG+ehp5aeGg6FM8qOvtKZqCGV9GU
cWZbyMV8fCS6rX6Kl8YtcV7JxRd37QI0p3xE3Z30bAonyCrXC49ndm4JR/G+SjBkKxfh8OQvD+P8
7Y0sWq7IEpb2ZkCY7/OSICrcDUsJUFXFuWiLh8+QZed0CB6pbiNoHR0sZoDmMNckm4UtHwEMoPzE
/PQbFLdu83moYDKaQLd7j0nKFJX2km2eUN3TZtrfzhs0q3vmGadQKMbZKoG68wtuGauBMj3gBusR
PZ4prGb5eEmYOZDUiNkkBdJeyy5pbEOE6yj2CDM1020+EhpW9uBMv+Dxd01b4+YTuvjhz18Yq5DH
+b20VKHQ41Prv3w0CT9aiN4mB8cPv2At0UYpBoWChAfuZuxU/H1Jz+kDNPm8hePq47yfDhwrfqzp
oIU8TxCfrvn9LVwVbM+TzYIbO1ySBjBP2mStVYtL3lKa0Zmn+Ss+xU6bCguhiMGt/ZsnHUrMr/7b
PAk7cfPNk2Q/0joV1ku2eKwnPq5mozdrhoLZcVKNNaSGhxpX+J236csfQinUfzPrsODS/sH6MR0g
qMwY1ZoC+hi8mZgl4MCTlJUuo7yX9h2/6RT57aXD0gIbIB8fPp70Ef/nSNXOW94qDhpA/ZxCXPDf
pVu6vMWJ7K141Db9413wNSYSVlxfD9s/Auh9HF8H1R1rWz28o62FHq/7D+Rzs2eh1ytzJ7iu16MQ
di+cwg4+BFhDcG9o/QfllR+fphBn33Re/htgsAOhJV7hStrgPr4R5MrVnDKXDqajsDlo+h8xGwoN
v1QIkWDF7VccLlwuNRywJYY7+xIugTAoX/g3+aOQwvjEDZBxOB1YDl/Ah2ZfczgXL8BqcALYijA/
8ZjmFJMvdhNOnWqARTFbUOqLjQVl/iYjPa7xwGpf3A7Ec7eV01h4uTj8I4/CZWA9iPCZ37sxpTxV
D4UHu5SIivBwqg+L0VXsDvBjwX6WUc0hFFLYRN5GnIzzmk0M3jA7f4WQnoHm9cYT5S1HNhidq4og
Yc18HdPKRarXnH/ueYtp5H2Z7WkLqDVFfH9mIi8tHWSrT01nZObEITP7mt/SxRdEdhfxmvwrW1I4
PRDIn5GU4QEU83D0kQD/5/oPdmwMhatalTuEOGOH8SjmiH5S0W8YBBafsDhxMHr8pWS11yhblHl1
AuV7qpNrs8WTOVWoVnwg4I/VaVk0ToUJu57KELq4azDYL2uFJzp70PMZXmcvPXJB79PgGJ7kqHg7
ELO8kiqMhbejKJvWMrxB20AZV4XYY+ca1pbk8NUfI/6IOMnrDrUVp41dBoMjKImPc/SKektC0EfD
ayP8nfQa6Gl9HIFSr1X3bb+iju1FXgXNqY36b/XGTE1E6mp+7T7yRy75SrqAc5nW7bVLh0OTXNpj
zS94W/gPba7jPs1h75qQI4aT/8oNZ0gvNLl6bjlrFbLLH/zx8CLmzSFa+kwfeR9ecuJ/n6vwlYP6
WDiGo9OEzLrkb/+Rx+SG6W8nIgncp861VPG5FQ17dIig0ajRa9N+xmnP41+z1o39OAXU1UZ1Hvva
n5cbcxwhNX/bdaTmw96ErANvjycVv103o8ufct4iLByg2lLdO1mpUHVndx43sT/s46COur2WdkjX
HvFAEc/xdWwOc3KnsnB9DVV8CnyAr76IcdZ0uy607JHgo6jF28Eu6qgrtP0LJwcPsrco5xWiijMz
WBWiEvJk4jhCX4t/izcfVKf7CexEJzzfw5jUONLQcnf2PYQ2Bs9lCthUcD1zW1vNoT+qboOnrUMj
cMLlqMIy09PZ7T289ET+rJhn70OZdXucQb4fHC01nBF6uEQKcDj6HFBzFYyJAopnjc+DUyDjN1eh
5i9ChCylnT1/dgfVMwOe/1X0Hi4VOvOF48Gsp09QgGUqw/qxq5PaEl7Eg//DrsWOSj3KRzUaj5iy
UAuFwUFBK7gPUgYZWXDGnQM4VR/LAIc07BmAlwW8vE1GNgkYWdySJfneRE5WOJ1cvgpe0Zj3R16l
PAkXjVBiRqcDjLbwCNHZfu3fI43lyrIWPlDMdWK7TZdsoJ6ZFBouyeYhuxVDcIVzjiFhwHBq/jhr
/H77MLO3I1xWMUSsLeIMYhT/DGDQemNBd2HES37AxL9kRNSiPEFZpePs8kTjrjqs+ATHWFruqpBl
PXpzIQV1wkEPtjhcjvudkwdj1LItEq7XXCwLCkcfiZbtVsdhLyRQJy30VmEvvBi2qwWjrgdQrfCn
6jFnqRALx6+O9MNu/GocOXkzSoOtJp3N5qazJ2lL7bLkg5RhFbOSaL+STyllhlN6BjWVf1dDdVi/
QTeyPhfyB/XHd//KToj8hNuwLp+pzPdsW1Lpqw+vvli8FVkj3WqDKq3ZqB2v6TKcDwPJpz64+6AS
nNjVyIMZp3E/HJf2I6CXw5jN2ZuIQe+oGQG5ZAymwpC3V3IBY3AneHBmXpNEWJvuu1jacvY2tk2h
Zu/i7hE3VbNRhEyJqvHHi3n8aUZkeJOGYNQzIThIqHYO3glxYPgvV0HLISStCFEvxJkGG7fF7pkY
wUhbLfx9hajyTOiU483CyFQca37Qr3jrIioqQqNQ0i13ZiEx7Rj9P+HrqZDJvvFJk5zbHU128KmJ
ZBIy5zfuM3DPOXgmJSHzq0fgEtxuTYIhjlRbsGGs9WjOOt6PsO1PjzDp5yN4+8Nx0XHPmrVFeNx0
FWsMFQtNGv5RhSIiZiufMtJHE16NdRs26WxrFMTuV87bj12GA2PtifHSIy0ywiGdD3GkWRoRwcPy
xGmKFbvGieHlapW3yrpkfBLvjSORiiRY7/EOvACx14N0lL7IEkbDcbKaFE0d/2qPU9qlr9uGyOYt
lyBMDmHQKUQQ1thOw9awn0XMCap9RvCW7t6LszvvFWkjkxNQPu9JG8z20pkPsz3xJAP5AgK1lY91
mEO279KxDcSjz4SWDfvq3fI5xGzMe8LzMKaJWP7Vu/rvtKX4Pr37bVD6cva5dHhDzbrHIvYtE1ku
PfKuVu8uHGLa80GziAuTZKLEwaFi1aJriBwuTsapZldgySHB5hSiG0JWJ1IAvL9pbBk7B43Izrix
uwPt1Xi8OqdHHdtk4wRduxAJ9qzxV2FDWzWHYQnpZ0OpOH1VYLmmmw2n58TTbznUEXCZEdojfpqu
Qoxoeom4ppzwSc0t0lsOEhmGosZnDfITA9bE3cIG+p3YmZ9zkY8wnCdLT7z33X/73AvsRMNaq7Ph
2GFIaf+sOpJVFTOrS+QZjnGifBISR7kFDJNBArhMSo8q2q/hqFisLgKuzLhnIR0hxGdJyTYJEJYx
VhpsqEKuWYmeBQXLzDzjNFna8RdZwKFgNjO0k3WGXDEv/a7oAzhU6GHNkhz3ZXL3FYunw2Itw5Wz
OulMz8qjIeRlSwkQhD68pGaNpLeZti5zlPzz6sQgFsOR174DR/lahXIoWardB0KRvP2FUwdttkKh
mKwZ2RZ3m2CR+BwPd3ySGaJoRmPpCOUjsuRSVHoopkL5jBOm7JnZRCaA2S7bw5EsEGszuuWMo+H0
Ycwj3yGRJx6QjIdbrvgoxbDyl84lH3yW2mU3igWkWE//nDPhuL6FiK5ieNr8lte5Eb4ZFrEqpa9n
8Qrk8OyW6cCFTrR4jjcPYWNxZmZAAYZzFwpjkemFgakmWhKdyTYBC2DZKqkWby75mEnH4WiQqi+9
LpUJA68XIRLVUqY10/UckUbDhReXPUOnID4gaiTmRCemZ1d9LMNR214ibAALAtfmlQ8pU1F0M9gu
UC8dHYloW5r2+dNnLvbu69jZo9u6LTuWPRmTP04drh23NX5z9Rbvq9sTrctl5ZcibEhMKDHn8Dan
wcxW8pnPrcvklpyRRjs4Fr1bBVWGq4agKOnp/EcEbF/3+3zMy6zGyIHspbdB+MZ75R0pYGj4jZBe
OnvQBLCUWEJRfawtOMcaRxOuEQbP8CZey/RlEfwSrgk+GDypHg4w61R2BZzQHuw+otphsZnsQVw+
aXEdxvwV4enm4O7xIyvhAEeg+XEPldT0Y7+xCQO+cgTyGNeviOeWUhFXu+7GnDerAvzlEcqwHbEz
Xh9POGqP73B2zfQNmtetxeLW8UfrCJIaXC6fv6+cdYXOd99ARjSv4Z7AtegOOGyirO9T829RG8lE
DoULAMAZagSGcL8sNzRBsXB7aJRDfUguu4M97F/R7LZHnA/Zw/Qf2uM8cmmUHs/ytHlYMx0IAML/
KFxzMRCM4C2/RWYqu23EH0wQvjL9zu6PstsRCx1d3Rc7AWSi+yppd3cFrIsnzyaO0VNq1ggoineB
ldRDnPkl7xkZA/Wd1Bwwswjm/NxvYa9243SAoCfnTgqiNbx3yGTSkGvUpML9YCEo6Tl6iCOePrrv
RtSQ37V5W4ME5KtnOqQ8YrPn9qwO1MJ44KyVg8xHtz/+eY1nev4GQ15k0I5q/T22JuzCOap89Hso
fZkR64RFTxhYmL3ViUTmY7M6scasOwRQRCzI9c72uJcsIxRqZThWIhe5cjBt7C5C7iWHf3BO/y1A
2P/oaBad3Krk8bd1V+dJ97dn8Te7TVowUVX2/0IzbP0/LRvfPu/Vo8r+pXJcnPF3UNdCl/9N0Sjm
MnRDgeBa1v4d1SW+0oyVqRimKZm0vjaAbv2jdFxe/puuSdQZmIYhcQ5VVP8AdfGNuJhC/ZRqrHRR
b/7faIct/2szbAgxDe6ucDWq02VZF5izfy7H0id6F2uTYBf2Smv5IX+vvkmwkW2givhYbVff/wn3
dvg7UuyfazHlf61s+/vtVoYmS7oBe5lpIKd/vh3kEvfX4jK9t8Nx+LmIfwpk8/frDsA3u9JjRbUv
Afl4TV/hzWNz+S9K3WTxMv8bvvZ/3v0vtWeV3MXyvZ+5+wbavA0Nfj4fv6QPdVfuje1/8ab/gWBX
kqosIQeQQeUpou7un+rcNFWO6b+wem/PP6YNlNqb+bt+oFDgt7p7fdP/Drykx3yZP/8DuTJR/vpi
K0lT4P0BCWgo6l/EauoQolZzzCiWwD8abW0M7tM8/uevJKTzF+n9y03+Ij2pLpvLY+Imz3dWmdSS
ruT1f34HQ/uPXkSRKR3R4FNY6upfAIYXTVook8kI0efmJ2WSP95vmue+rt87nWDtBSV2pohpun68
MDDlAgP8duXZf+Nm3cofV3L18mP76oEWG6frGc6N54UK61yRDoK5/CYoAMaYptUDDnT3s5HbTNXK
sNPewWqpw4Lws5N/KTiHbwgBYOIsxo5tT9MeGuX+26hXRFYpE4Rihu7nMMmJxrrQBlO0CJ/054tI
8iO5qKe2pausMR1kTOegyYeYeoDqdv+hYaPk8tdliZtfm3Axwq4DrdVADEX+XFJqClcKTUOW7P9v
TbT8Uc2JiXlX0ll/wt9MaVK9l2kt/DC9BRsrWHYoeP7ZKfWPSlY/WvMZqJ3xbYUFvBCmrMA99doP
+fy11HKj3k8d3F8W7SihmWnXMkWNZS+Bqrh8ziUo9xtdnM+bTiPSCYLxnWsqsTqTUqYrvYrvtHe+
R0u24SWoOuDMYApuS7hRIbJ5P9KRTqs9oT9zyfEyAW2desPyw6Spx53OYfJT37zH4KUcqLyH2M/Y
9g2taqhbE5RxmN/3g8qvydhdTBleCtnrJFKMj9dWpvbKKGN/tYCoCXrO9euu/2reb4p/zL18kejw
S2ZK7TflS1m/XrbWUDdXfl4uDkSlkLY292/T8myVMCoYK3jhcWvvOBLlXd/Ew7RbASmC1If2qSQE
258NHC8QLNGfQj4aCwoVV/LXpWcDWHovYqMlAc1rrfw04SOooO4cDRW+AvWjJIKv0cP2ym5xmL51
0LXPOgC76lfd/eymg6Bsikmi3YiYN8WlgTdsQbtwmiU9QKrXTwpaZRrB3tRv1Sq9Dk5V0yDitqlu
VC1zS0O6blplQauaZvea9c11hqKPtPLcgHoHINePh8cDkvfvAy2g2fcv43AC4F1Dvng2AXEBQu8v
MoOKlxhWbJNVe7q8KLOnE/1rIPh12wzvGAqD98eF54FGlx4k4XV5Ms8KVSyrzVNZftKH9YMGZbt2
WuwX13JzMdP6yWaXEq9eOsl3+tmcFWsqlc2LRolG/4bibqI6tGZ9Hnv1hwIp07T4KQ+Hd/nc6dMS
0qDfd1N3jYmB06GapqriIaRGfcvyETwoJBGFMqZpG5f5++3648FAPOjRuXr/alWDDhBp+2qI9F43
cGmsFRnnqaZwHuQr1YdL57kqro36UamwrurR7WY1rbFeztYKfQ+k9E1+iwZ7H80NGm310NJrJh6i
F+CVhbyiMQlRFeNBgSA50vbxoT3fEHwOa4ggmS8DhRbUnjxtmjbf71ljgr3D2ROU54w57OfK82vZ
+Lf7N0V1RsAu5cKvdf4zVKD7z98VKKMlpTCqx0d3Fw3pZvpudt/VRXl8x6QGHp/0/6bNTe3Q2us7
rC8AFNh7TovTtARqCevrE1yUds+bZt+yIlXppw4+pskn4lgw4+268fIxkY/QWKSvR0wkSF/fVDAv
CsCbmk5ysGvOtPdaKj/m276uDXjEbju5fdNW67q7vOTfUkxnv5uSl6r8862VVqWZW3UpBMsi6mr0
rGjQc9ksegqmCVWcF8F7+qx7PNbRW0BoWapfUgPozjPpmdl2UKWQetKnGUmN226AieORyH1Stu78
OMQ4novKUkizxWUhep+V0POeV/Smf+1Wj2FNa/dqtGBr3c2tP00TVOrE94hpCZbnixx/Sj3Fbm+v
W1XfFPITT+kwv76XL2dCWDXPuBrk9WP5o+3iXdPTiM6Id7d5+KGPyrc6/jaXnzFBwXgw1u+ygFYW
Oiza2qr6TwUp9oQwh8WPC5PzsfDn+TgbDdSl500zvHbSTDptbH89aZrxpLvk0NPUjRIY6K5oe+g3
FPMMVB3qLwtGEekKPQgsjDXNL94K5WYl1WiARXujpzXsN9Usf5bNABfBZ7VCScWe2VOcSQhUidlM
DfFX9Z52VxNVIEo6X8r3GJSa9rps7tSmyAi6fsBE3KK/IJyr6+8628N4NH4qg7m9y7baYzEBFpTj
Z7d6bWbTgQMWCgyCtRSS6o9cG7+fr8dx8ruVV3Hr8X9ydh5LkiNZlv2Vkd6jBFRVITI9C4PBmHP3
cLqBOIkA5wr69XMsq0YqIyqnoruXmR7uMAMUqo/cd8/0acfLRYSW02f8OKvY2ByGSGk/LS6TycuD
yekn2uNU3iYM21YNHuT1WXB547X+aa6iQNX+wWAKMHfN0GpAFLPAJuY6WX7wM8jCOdQSdomKRkT0
4Xf48CtU/LbFNo5pI6W4dg3N+TmfLsHA7m2zgybw7Ldf48IUUy8ZCGbWfdL7ziye4XcwHrqwzdoq
5IQBFIwheLHxmLXaM7WwtfriblmJ/aS9q0t85enzTQAsMv+piK6TpQwcJPeYnJO9dVUg2+bCTKhv
V0SkWlgHsB4nBsxONn7Zi4OdRJ1su/P983wkq86OB1pj8pwcHOhLLrR0MVEXXIYwGTXmZ+W2z4tj
kZlUBgoE62HuVBjgys92sZ5tbHpw/j15GXgheVXlw81kVxCSJ7lnReFwZHMno+smXdgHgVcw/LV0
r+18Kar8MhuWEzs33yY6xgbHWud3F6P7kEleJvfD9M9uwvV+pP9Ms9UQj4s3hxaccfwDjmZKGOw/
GSo5DJ2P8cw0bxJpPWY0dEs17c25ffTT+ipV8Y8048SNISvH1XTT4kZtMrpk5jPKZr2cec5YEJT0
zIowc4rj2IH5TJwgGzi7o8q4Ojt/uqJ5nc+0mnxcmc+eCd2Gxr3UXnIwKzYTntmdO9KyNYhO7G+z
s2ASk1BQcDHWpAqTtSOuDOvBNJtXQpZTZ0tM3WiC4ZYcE17ZrNNCOoGOE1wQXQNfaUI+7vPFlPvf
VodZPm26J7eMr9f1xR14wEIZd9jJsi6b/tGZ1I1rLcdcl1DTqsvR86gbSSbfnbh/SFf5fbT0TdQu
d8ZUX5eQoDpk1avlfleDvNerwnLlwp70KdaABplCFpP/pr3uoSr0HezFLVTIrWZuT5vZjc3gYcOw
uG42a5Qw5ebcazt79geXye21Of77+PpfI3ilXMdxXCzHbOHLX6Lrpeh9wBsYShP1BQuVrLK6+vdX
sH+eEDqnWD9f4mzS8qe0Z2RhtU2L5sbdF7fezTnxSW7dsHiAdRGgWQjzT1yxdvbWPDCwu//3V/+L
9FIpz/Y9D+yXaZFB/Hx1cKZ+lsiu22bHImDoPMBrKXAu0hOTeBfrCT/zA1aMN+p3ieU5v/o5Nfr5
ur+YqBjuuFq5x3XJK46YiIe4Nx8oHu/wb7lLt79NZP81Tfr5er88SN8m9ZSK6427eTse2315Zd+O
J0yod/lOXIsw3f3ums5fLR4PmxjXY0iNYbRfElocRv1CK0YdAEKE+UWyrx7rj/EFNPJeHYsbtt4L
B732tRsUO+LJEClZv6OQEOhrtZ12hC23OsA25J7Xqf5dXeFfM3tuyD8/3B+Da39adl3e5N4o+HBE
zs3RDeeL5GN4MXegPcLsN6vsL2+ENJnPE0pYvEY/LzLA5FJU9tRtzYiD6bXv/l40+/8m839Rk+HL
MM3nS9ay5Zu/3Gk1L7ifulzAOEyhGzQPyQ7awzE5tDcYkfwm57Z+tk36+xv7p6tZv9gmuX2yGqOD
8g1nOooxHbnQGxyRqzEg9CCf2s5PWGsE04ckOJ1+d/XzzfqXN+ef3/WPks2fHtyQVaNlnm9mTL6w
pSPlBtUOeY0RYMG2l29WQNp+Gvfprv/dmrH/8tLUTHwXa0fcVn5+jnHdOgwFm+eXSJ3WI343wbCD
hbtpWKa/e33s313t/PM/fdF1LgkOW642BVhS1T+seG+Gacjp9Jz88O44p/FAS66NOwoO3+jABfFv
P8NfLlzqjf/vC/9SJYrXxS3Mgo+gYlDrw6Oay+1vNuC/eg8VlUzh2FhX2f4vl/BN7Vhysnk3TvpY
nuYNgdBGbaZjt//da/iXCxeXL+F4FoUk0/5ls1eLWWM6zwSRefI3IlB3+PZfes8YuoQMyx/VC9Ep
D3Mvb4vf7Pd//OlfVy21MNyRsAJ1mK79+WGmyvYmt3LRz4f9D7XH4IaO/4Ec/J3Sw623G/b1Ptrp
sLx1L7un5EIUO7KVu+xNhf+DG+5TYWQeF1st59eCWZnWhl/256D5TW/1cbpCr/aE/XJgYlr9m2v9
xRIG/c69JoB2fcaJf/7Wrd/OxRLhpO5tgA8yNneKw5LnC7UUPete/j1a+W81D67Sz67u6x/6f59/
7bNuli6NE/1Hxfuf/3XTfK8edPf9u756b379lz/9Yv9//vgxVdXtu37/6T9Cgku93A3fu+X+ez8U
f7/IP/7lf/WH/+v7H3/lN/PiOHH96dafP8k/fu/6vfz+n//x8L37SN//PCX+xy/8vaFgO38zz40B
nGMtAUjRZj+fvvf6P//DUn9TFia0/ETKs0Ut7/8/2gmu+ButB4qq2MO6lm2dj5R/9BNc+2+kspRS
lfAdfizEf6ef4IAeYBX8892gyaEsXG+VRcnbNPksv8RCgx6qtYkwCZL+1eBimeIOFB6Usi46Vbdb
XSQXg0RmaZd5s230CdeD8eCVuH2vuFXYNYbXxopAsrSrrSixZaua7itewIybqXO2sKAVOfr0QWuG
Y5JUPKsFo501i6sD7Y0bPB3HoEuxgTDs0L9Uvti39jgf0+ZQ6ZjYzD8XHDsSYaNDjJ1R4VIVRtWw
bYNVr0ZAN4u0QYHPyN/WuagDa40pXqg5MOLou6ezR1As5HRReSglvDNlnQ2aInVVZmo9eLjrmMV8
Hc2UDDtr+ZoGiX9jA1R1Nrt72FZlMOhoDWxcxI1pVjh+5MzVmWsoYtfjfzXNtlqrYM4i+6jwhhCC
jqjyGkoYqbxwBeQUzK261t1J00VHI3kT8yqSoUE9YBtRhiryeAiNZD6wfsJ89fdpj4OeV1KZLRk7
bNqbzpDysNj4ia6iS0NVJW8R/u1hOuAFug4zRRoI4gFU6ynI3fiyF3QjYzENu2kxUkAN7fcuX4y9
5Q+HVIMXp3Iu+unkN+QulIBS67qPswt/mb5y/iHDbvk7BufoIXOqcS15be2eZxvy4rS2lFpT1/6B
gwrSyVKHs9ZYybjRteqo25xhIKXoGjCTzttkPEyegkjkIsdzMfzfWLA7RIMX/qBzyk9juyud+qNd
qKt3l0mMu7fbMt2W+FjYukgdQam5gdCID1PwH3YZvUfertVsL5DoN05Pqi/SHp1khMUTDPVioMC7
XDVoHS3zUIwJWkCXZNbLjg4yZ7fHlmck47Smtgx7Y303+QtL4nPwRPkxjcaHxZ6uGzBOFDsovhQZ
mfj6mmUjI9eWg4VaZV1P6Y8+RfptuG+GNr7g4B50XIQsZRz86glqxtnZuDCcpyPu6kgw2SODpkR/
0Paxu3HgHBnqSo80eaOtiH1u3zDgu96Kd6NenxY282Duqdtk8G21b1yrdKJuEMNiUdfSUi/elPB8
7fImBYfST+5D0nUDlXXkszIiv6jGH5UFuwoBKUAMf/PHV4bkdd+dfdssxLOWvqab89BZ8qgZO4zL
D5EvN1XhPcZzdNmM/Y1jvAux7Kd4WgLHYyoiQXA1n7wBdZHX30urAfgZ7eNKH4asuHKbdDcnj+7U
hty8i6Vq73WbHofxsoxoUpQr5eGooqrTm9jmpda3WIhjHg14sMYCoUZhv7RY1fCoA/tViuYD5jiv
hmJez9HGp6PQJPeM5jX0lfqLgZLjxhyjN+Xm08bQPVZ/eICm+MT0lPbwJgqcdnqve+eol+E2zayj
05WUibHZEd27MVqfHr5Lk2bFRlgCNmxJdJRuG+zmfGM9NFHsABk7iZjF6JjDZVIad90E7Vbm8sI2
EehgxtUJTAKSYsEWKAEuS8H2tWxxvo6RjBf24AZqzj8OYq3AfPboETN4vWdeco6skwrrtqbkA34s
2vRUShChYFcw3XWWs2wce0Te59vHzqM5ULIMg2SenzuX8U8TgfpgwttYWrpoqfMxJ8uu6DPs25L8
WysKvQFa+LUmW4waP4eyORque+WX+bWEPcgtULdpSxTWMQqAldH9sE78nd47+LliIJaN39byW1VX
z3BzgYfMDEYFVr/VFoy/RngjrtTqzVmpT8oeDWGlDnFv7bMu63eyjq9Stzz1dnrG4J27TsW8iTRa
1za/g3d37IfhywEsBovAxWdwQdRYl6yCJsZYCmDLpjeNi9jP7NCxGIZSxQcQom5rTXEa4gS10Z28
m9VHfP6fBbzg3m9fItt5Xuaz2I3Lmw7MrVnjbWg0++H8GVQ6h9LgtdUtNQ1t3Y2qvfDi1AvZUZ1N
OkNVZIxZgJaAJv5mgaRkO0aUCdBGFIXER84hJXa7XYsz4EqBv2ypuY2THQfe+jw2XhMkhneW4RjU
mbP2eVlplM/9zDfFpyK1H1vXeOtWGmNXRTF/RbG4cvMzHQ39Jx5KskXQ4VfiPS19TEuxIxUamaZC
rVesULNHMIdYg6U1fm758j65i0Vp1r1L2ZiBEcA8Fgy9LjXF5NnxnwEpNLu5dyiy0zXo44tGqm/e
wrRMnVW0WRPKn/VwNpYeLqeJppOrBSgVCTQO7sYmciwGeqjLG+os7TQnNNiZvx1W/2XUzo8yoZkw
0SKsIqSs9MwR6d21w0K/RThPo4fmOuq9HdgopuRldRdlxtMo9LIR0LLCKVa3SzMlgU7t/bpatEA8
WYRpnL5C48Y/TSgN2uVLGUfwmyjJ7FRvh6W64+0NM1tUWAZytjlDAd2i74N8OOvj2SDscn6Ua3S0
4eokPRyK0aWPUo41wGOMt3FmPJI7rjvDmm+zisdi6sQLzl6WtL9OADKXQGUtDisNhA6feTWrfbDG
4nGO0sPqz1VQjzalwo46eYF0OYvpjDps9VORBmop9mXEKeimrQiHlr63G6sL05o6vAfXEKtsytN4
UNJ9Q9dmjXZybuCqBufXiJMT2SoG+v562VMIZHvDzNgNc2+2dsuIxKsBdqoT+qO2uB4BQm/ymX5U
P+Pq0zzPULTtmAZEVIhLw5b3leG5DLF+FqpL8Iw3d3O2WrtYl5BvjOjDxMUVx0HL33pEBrKq1cFJ
AdDN0YA7b+bwFVsrLDVAoBz5ftwScyzDsimz8cKswQAmvvVez37YxgvgWwYCdEwVOcnOJ2b0zRiZ
sHI7/WzM+DEvdWoEdTb7dPCw7TYrJqYSPLKdEv+XrKYbCe0+WOsyoebMUEVs7gzTeSEeymlUJFZY
jcXJskZivm6WgVoxomurMFFsuZx4zDXXzP3YTHutPue4f441Z8e9Mmh0ytTd+EXV4VOqP6u4WgOP
rqGFw9hSRJ8Qsb9z7B9nqAHD2Z0vB8+0S8f+ul1LOKHLJhHxwZ3NdNeVCWdO6y80dqQfWl1nXGRd
Edqt6RzMs+OkWeI1r9nEMGQKutG/hpK670007B4PH0u489X0PB2bqDkb1Y9HFVn3S9HsFEBBxthM
Gxv8eEsMCVIKcne7oi7Li+5Br/ATx6J71dFGFsmPPE5v1i7C9L/8jBPvRmbU6fz5m3deXEZR9AEN
9Ddp3c6jdHbGjDRC1t0dUfWxqQAsLbP3laV+WOvmti8Tiq1WRQvRZwb/3HPLeCyWmRWH0hHHJQez
VcGmokdNU0WVLp7xED3HSnz6dP2TtNj7jffIymfEl4ZNIJrmrlXFt6ZEjzmlKa4JVneli/LdrBgs
qyXQBTVEwVjTMaqwYAzwOfzWxvktCRTLr63jba6e2plBBS/xCeDhPHKanjLXCjGFW6+SdHpvTD5z
N+lrv2+dQzkz32fnBhMj6/26LFOQrAsmy+1Ih8srf2RRc6VlQULvtUzRWhtaRN0hIzC0sB/eGLl+
kxHbJYfv1q0W8F2dzQ6g0YIY+HQGZUz9E99rrBAXixk4c2LPdS0nrGK5g8EZBSBhKRb0iPaSxgR5
z0ByP2VesEgFj5XhCgzfZtraRbPv5xqD6Ij4BQvY7muBqL01FwIAbbDg0TYEXSOB0rcVcLiRtrZu
sIaK6wheh3YAsU9utq9jB16r39z5mak4Q/IK1kJXHZb4FSfCKFROTLfcYOPopzU+9Pay1QTaeyuN
vkXE8bvS6o3ArNILEA7lVesp+ppVQ0xYF0d/Bq+2QIAVFjoIh2CPgwYlRspqihuA5lb1fbYke5Jz
NWuGEozE/PTmqg2sUvdszvKeHNQIo/LSrFeDlrnzVeHuS0t3NwjjYGR+eamkS66Y2witHMwAbG/4
AcaZ0MY4T4TWM3iD3H0WFK57lMidsLvQt1HtECr1gSOd/AgjAl6Et/DfRn3+glg3WQMnPZ39zOHG
wZeNAigOmS+CsUQG7PWnfBmNvVMsDKrZVL0dYz8u60q+uppYP0/7pZPewaqwUs3cOgqb0Jv8GbgS
Js0roUCTVXSuIhMwF9khchaAQ96rKSYVelX1YOTJW9NNZzuf5Fx5zR6W3vq2mswvin5RNMUI6+SL
OTkpB1m3hGro9yNKiJPdH2Ta5aGdrfV1nEx9kN3nU4ZYVjt3woVxIk2wznFJVXfynWNXAbK16cjB
Wr41G1BlctZfve9CcEwQzuuOCSbbvJk5Y7fNUOkgszHQEJlNk7iIyHtwDo5qpS6lRFHLkhYnt5hf
zR72rFhcuStjLB+ic/ZhRVgfV+ztBN8KfclwaJO4O6wJYm5RWxfZWQFS16Y8Tcq96Yb6gRb2RSLr
+hjbqKDNutjrDFnHYhmhEEN9YcsYEVCbyk0xt6DnBrHXo3FPGSK7ki3569pWF5aXXbaJT6qHR5Yt
5alepqdEFcvGa6hFmJKFOY3MTll+XO+pvQM9c/m7SYkjQKHYk41eHoe4BcZOKNG69UmwuoIGBRLn
NhpRTkHfs2F9AEwFFGdshJ0itcodKzA9D/ZH/5j4bypponMQUSFlIFE6WxOfSVaTsSl51YIRu+B2
Xu1tGxm8mK5CC52Yt6Bp7qPC2xHju9vW2nVtqvZW6QAANgojUKpBLzFMVwZ8H0RU5PHCKU4dNqPj
RLMxcmmlNpgWqwoGdM7uknv9t6q0/MDsRBMoq/6xDACoR9tH1AEx3k2Rgw8eeAzTcg41x3KAya0I
IZw/xfauST2muQBMMp2n0OCdXShBqk1KoCArcuzflR8HLahLjGrXAzntgLSDLSmSy1e1Ir9oDNgz
qImADaRo8szORyHGgHavmnFXlfVLKckslWUvYS0tCgnjY2EAGWnLgsizjEOZZG6Q87mkRc7k2Q4U
bXxQPWHZwa52mKUhjQUqI8VLNwM/5ndtIIYbP+mcgNMyGB3ujLnGmK9PNKVxo0bmMcpDSskg8xfM
TwEYGZqg052ruzm38MDx822zIK8jNc0jnLIXTFCRh9FvV0N3AfL01o4PYydfyrn5Yba8HiVEr7Cx
9dZlULenmrSDWwwg0xevRVUFJUqosn0S/vgixqi86IqJeWSvvs6auTjUI64jRWPTIzD8aFMkZ+Of
uoqoqiPoxQ82+sw8e98U02Pk4gUwFHa/jQf6rSZzHueihEaHUrRpFbaCJEZ32KwOzcM80KjLq7DM
5KMqM8xnV3E2kZ7dYJJcMrUUKiwehGjs06qzO7vDl2m9lODI2GpdXILbLvBGINxDlF+MA9JKilx+
g56iAGS7qaQ+2LrH2m1hSKAY8q2YTol/trCZDNIOg1QXg9S6TyhSJKu1gZPwbqrLMcpm+iGaJi6n
kv9o5fpzsSy0s7z/iHPGXZf0b/2g4q0/xWKTANelCGPWIIMM/J4pyxhbvH8F16uSYL7j7OWVt6Ln
AR6W2eF8txQfqjDQbJjmV+4noesYLAqCePa0ad9avNPdAOqnqw8iYfuChss8XINBs8FvSc/jKAAl
sRlq/BZ9D5Chh8qg6kDer9EbjL3tJOx7VRdvTstIZn6nV4YyBlPCyum+pqx7tIoFE3w7fezxknA8
NopyxlhNv0hiwk0O8BfR3EMyiJvSzH5o2/yYmN72zldOk+rTXpJDVRU72vzzxkaKAu5iunC09+nG
eEOU5rd1ce6HNA7TmlA+qyIsp02mfRDQZh5mzbJ1937dPygnezY7ZiP++HdLiTbEtV5M9vcNPf5d
ZaKr9Afm4LMhPswTQYxtDChelXtQGQlXbeD4DBOvDJ2skUHhHil3bnSmfUS6kF7TMdNBl7Ec5mUN
e3fbJIN9qSimRM52Tdnmo5iDVU67KtM18aI/cHRux7p9alO9r1fdhqvlWKCX0aOkhbXT8fqagpgF
EumFsn5uI6ZfYndk82T4yc6jQJoDgPH2ISviD1OLt8ZzbqaW6bSeFo1XT/3WZL8zyPbA8jb13qOD
RIF1uSh7BKc2b9cYg/Hw8s+U1GKJMSuarAe/RhY0juS7Bha/kUlVbh7oO9nIzkxzVRfYMakItlTf
vyF9QBCySuaUIjJ4HLhP1kJxrVqATvVefLJFEiOi++gFpcPZbjCEaZn0l85lR4Ul7nHPAUKINIq7
207dsUGn0td7k+rkOq14jVu75vxzzzA/oqgDszt8azQuxGa1V61EwQm6d2MNHlyJrKcIT6vPpqri
RTjJ8xw8znp/0txrO5soIj4mPaaJGrtxn3Jp0KSYTVDYh6DQx5tuql/Re73K5X3V08vghQNk0q1Z
InRK04TiNRXoKRHfajMzt6OyTrMhqAja+J07MUena+7SvPLJqzre8sT/UdTle9uPp5hyRbTWnFAJ
D2NxBnR0zkebYPtqW2zBo32YLAirRFUABHK59ePhEE24tNjabjZeV90V1fzi4oxSmGwFgzJvGsvX
R+loPAGr5eTl/ml1etI0f8KzPSpftYsmOSLHBrAT9A6x8mIw0RObDVxRfWWVg7Md5GWuvTSsON4x
otPBmKN1M5wcb/H0UnFm7cSQfC0+DrY9H3bUSgYdZ9s5hU+OXo2yzW0m1FV44A8j9v6Foox85sPX
dbcHUYR91Oze0niOdxRhqDVSuGhGugWt1u8GwNxCJvpkwc+e1pUQtEDsuFTDVzZTNGoE0F3d5ZAG
GvPNrVHQ1sOwLbs+5BVhi7dz8uy5JOZQ6U3RaSK8/MqMHDdMR9WFXT5fO9ESBX1kfSvVOdSroztz
5PGv0XC9zLkX1Cv9kx71ZXw/59RZ7BanCO45b4CFEUpVB/WEqcs0YouviKHIFkCcdMnOhSYC4umg
emAgTXUNSLMNojRrdyyo7byqFb/65Vmk+G6k1VABATUYWRjKneFxBvfSvWkGD/H9Up0FbjAKkQ4W
kfteoAzc0IilqjBh9mrl77GzWOG8Go/aox/SOFqDrEX0Va/ITiyE/8NcvdaleTf32AMK4dnhAFON
uDo/snM+Ua5olTucVqzNgzhzmyAHmN5IcwT2obP9UKdEp176UDXuB9RkP/Ba0Db1ODD8OxpsSmf8
iYALuoUCcNDC++7EUUHuhhWOXZIrqkQGtr1UB1zhVzz9CJ37dqYKktTbRZLJVNYIDtyby90Yt09m
R18+77n3EZrHC2F8pW28r2wm4yZNFcDGPcxRk9j6qrjVPgSSM4yAplZSUD9ckkpSV6g79NcCIydz
QY8uul2hMQ/1JlQkBfixeMGX3ieT9KzmZJelDcXgNU2Hq3yaXDgUJSIE2iSC2s6WOqsJOaD+ioz3
Lr9Nd+3YrnRt8uLSypzHQtrbIQZqUlYu7GzUiZtOrenOueoVJTB/jb7WVV63xjoek/xZt+Ao3HSm
0u2TWjmdw5YN7pQqPeklImbbiOVGLm1oCcdibL+d2T+st5K24DJQlazSpA6GJv+WAfuLjOlxmsRT
rs1zjw0PS2ozQVoJTeKezTuv3Oepg8XwZplhAiD/CGebQQ7HAczotfDR8LM3o9eeHoHZJY+OB8e7
7Jwfc6Q/rIj5p0jVcLTXaJPE7Pim4pxJhGcGZutfugJN9bxgEvcHDcVw76aWL2Wcl7fX0YTqI01c
QnIlkjNhoadUkml5bNpuAxrYC1wfaG9bpDurH+6UQycrWiTzmS2zjHbTA2E+VTOBeG+RQKjMEyD4
TlVqxdu4QybYzdXJNoxdMvhMXTDt3Syvam5AOjXSpQ9KNTazzT0d/HRbe9NxrBlItWV5zdb8w4b+
iW7pbakI0CEDcKgMdMSZ2W+0t+WQsoI4Zqa/GcktSqxW2uR7vk6HOa9efQlDgYA5CRuX6sqsnHAs
y4hZzbtlmF6btkwOS7fI07yOhzRG6tkklnUS/rssVzTs7niRTfIyAx+ZQ3Ehbcm5UUIbe68gyFJ+
ekolb6Elz+5XRjnvSBTD2h2B16iT5ejLoZQPSXFRsWl3JnermrQdEJW324ZgaslLIMYL85Xz8tpJ
d2HbBGGhKp/z1rYv3Gj6hmD0u++nFolLT1jd8NJ1giaOV6qPzKXv0U/mMyciCjfBxdfKvC2b7mCs
q3tYDRwPOdV20YCBg0Nl214tCjq9EpTs4iwYnNbYV0t3LZfkE9gJ054jVxk9/06KeobpEHNi2sth
aGNjT5aM4JT51si/bCq0KppMmGqFjddGxoh4Tjtjbj2xHaBZJf2nMPxv3eDfFqOgyFNDTabNJfJ4
P8ZXhrlU4UAvN0yK8WpexVPcGlYQkb37vW+GayyHjfTgX0QOK8sjsIX+GYVDbujAFpoa4Cq2CCrf
IhvXgWFMr5ume8oSE/iqQluTKvSoy8BciPXdrTlDiL04iTnfkCGeiqmctgvHLxlZe/LW5GaQpThx
Nu6rhCxsKM14Q81qtE0q7GaZBkV1Lne6oXbQfPt5dqGANB8ilZPUOfApY7XyIrTFV6nU2wDsqaJ0
aMc0sVfn0nG4UV4+lGFWjG8MZ/QjVTrt1t+ZRNm0c0xhGTMC505KMbGSxu6SPHWjB6TY8NPuhzj5
qEF/BbQgdkwrfkJwOCbKu3L9XeT0jAYaFtFpeu4wwuHqX7LO5V2SxaNTUcnq2zF7i7uCkN/02t08
YKBiZjHkGmdru5FxPecpZFeTeZ1zzcuelzIUVp1uldscAdTjG2z5+0Q366l2m52wTIZSpLstNa+v
Wu1da7uUBPO7OqrkXXZcGC3a1SbapnW5l8Iq9+SrBabsnmd/eGz4O6bP5iBeGm7eQibdG8Qtk8iK
3aD1V+pXvD3epE5LIa7gLspNWowYhvfzpZuiMx4N0Z6SMQYXG9XXc4SvmDn45IOj3vqRR31yltF6
cvv4Q1WYh5bSeJ0Ug42JkWw9r2+3OYRvQQewhTCbzkYSAiSjTzOeTcGWCcocaXCYrbQ/dX8ZV5W6
ZGfcjB7CfVKHI1KIeit5WNtisoExoeNuYh63eLSyZut3fXrfGEIEE65b8LP9IdlODa3Fbp52sc8w
NFRAjGn01RjPM9WExGrCGAIGb57LFGmH1f6UDYciZlzKjjznUM2mIg2lGjsM0rioZxvPO2BJ/lDM
9PCqnFsLjsTXPuScmYB+ss4T8vZV2kzm7TgNHntnvnKPh0fSfKjG/aXjDWBlanbztfH2pt/yDHnD
6GEF/arsnU1nazs4+Dwabr8r9VZEbhqugwAO5TwVShwLtxsupDHl+yyzN+nEcQbUGG9TsR7zGlWX
3QvIrKRFruwYGywgz9q+emPUbbrkgGeU6CwQAe1LRaaVV0zmvAnbw3jRbAI5dmKb++1bVWZYOZgE
Op6X74vSO3bJyjCKmrJTnHkXjWejySnEc2p2u1g6+3lNJDQSTeOjhCat3MUHwmRRg/CWvRNX/O3C
CaArQxtZe+IACmJnhLBux30CUokcof+R0zFbh7rfDykRqrbKR8vvRyr0mlRenxGxJZMaic9DYGqS
nbWdo43TDS9NVW2rxFwfpKrRrGf5k99ObJNmcz1G1S373gsyKU5IRUNQMJLTmu2ptbyHpudROGv7
Q9p2yUyZPEwm5ubVcqhWxnsWJPCbuF6+e/zNbUSqvbWMc6NXms3BdIqncqBP2Qvr024puYsWS8Cu
fcqJf7dOIQ/GsJoUdNSlnbIcK2ZRNsPKN+opv+1K1R26jtmLthwYQvEKRRGV42yUT5VixzUi47E2
Z+aALIOBiS1qgf5yzkEJ1covjhGziHp2iECi7KGUzGMJ46Yt/O9qKZfj6J9RQl73khbTZySMwEuj
4tSYh7EkbYnMfZFQbO3n6RQJfZfU/amxSZtmy6qOehL7Uv5f5s5rR3Lt2rJfxNv05uUCHbThXdp6
Iaoqq+i959f3YAm690jqhrrfGhAkncyTmREMcu+91ppzzAXor0me4tIyBG6aZp9Ww+rOAjunIZB7
Q3TUfZyJn+Q0OPGc4AmRsu7TMDsC1iqZHB3WkT6vzxy7vjSyCTE7hKqxN+v2vdeZ7Wjs9YBfrcui
sxhYqsZpyqjOaQ+kRUerSL8zGCyY0uWc/Kh76yszi9+JJlB4NOuzEhRybeb3oSCTS+Gp0vKKkTTL
jTOJUOSYfwnJ+ivsknU/sGw7I/FeSqHeKlFXj5ky3aaZ8efQkzFd5BudmjlrRaNljbpbM6XsQ5mE
uLpnZL2Y7fbQhjy0RMfJJl/K5jLycs5dOxHL42lUip9h0wtOK42Ro7fmsaUFEZYQbdoeCMdQQbR/
R8m1IDUNo6bezy2XaJtWDlEW8Dxvw8z4ELYM0YN1yry1wdJiJjktpyl75IMSJF2eUWzql0Jk45HL
PiR/zBsbdaI9hmrFlKTvHI0Yvq8LbYlglheGrwuzfcOIP1tWwIZalLEt7PswN0piomxRDEWnb60P
qaoJOyLNaExpaHZoYEhoNjCrdSI1SRaBSR+YWp5WhYwvNW5fmgr7nciM3JZnPEV1PamBFj4GRHVR
OzvzgC480of1LFeVM5szov/hMkYqEh79aVQiTtTpoyLCzkEg/JW3WcA2HazhikBPSwh+guFXEnfG
KdEM0+uoMPyNmuSet9Vrk2CBVFqq+iQbzhNOm4CF6SymJ3ZJPKEKfhlTBDiIPOiNaDcOrtnsMstn
xn9Jo+ELb2vNMIt/o7a2qNRUqexcwFa3RX8zOpGycd4lwwLMR5Gbg/AmalO1N6r+kGpZxaCW4Kqe
AjFtpV9Gh11tkZu7XpMAJcmhTh03u+ncH4ppa+UKPVa/EDtqmGYcslaDxGGFat0quX5Ux1YTNqiK
ys7LI4hxyVoQjqFSVmyqJIxh9bkhXjVT5qfKoDKFYydD+BOXLQC9DJ0o7PZhRCNqHMLykGRUifPQ
uTKJdw8tLbFL5b8Uqyx+qMX6MMpB/NKqYW/k5WfHHn3POUtycp7KE4mnczQTKNlFN+YIVZBQdXDr
GhSgXV2/9YmyV0XzTS64fRdBnz1xKg9ttKTfGyG/zyUFu14PBuVqV3nNrCkEkNnM9MlJyG+lJUbH
oWl+IFVz5NzUDowh2N+W+Fcy42KXjPayyctC5VuYQbavVsqpeQDCW8/vpSFlex5pk2yV2fQ7PRPB
Jqmvkb5QbNR0drqV5zepTXHPivyujbgMrXR4kbJq3Y0s3vuQJ3AOu+y6ZSimPe21dmlpvKzhYtMS
MYxRciMrk+kdktVWRcN3KaSeZdZrWrMvDrjfirg7GqrQ88wVuV0Mg3AIOyBz+hQvds2cdm9XrTJe
zLG85TpufNpNy3FN6NgJMkGtBiayWA2/klD5PcjN27aSpVWA01byJCWRkakQPLCLh2akxc7hi4a2
lzVlzCRwwY/eKS5ShGkweadWfjYnWtiL2BD/wQQoEc0lMCkWFrld/WbVSYoch88uqyL2vbS8yKPq
t5rm05L4WcoiBH2dkZw5EHVLfdfjdzZpKtixEh4tvfGWzXmb0M3sBKZ4A6qdXUewZSFheUaqw4XI
GRmvLFeRklw6/LOrELanZotrrUhlY6rPOpEGyaqbXlGZSJTK4pLXjem3enlWtOlVFfMAHSI3OdZF
EYcLzsSYPnr7qrIJ7NpiUdDpRI8qaj4X7VpOo4rbBLUd583TUJcniAD2WiuBXNMAtup5dYqJpmeN
Ou80aM2pWViy49bwQF+QvDZylEuE5mT2iMNaU0DbOyQOQbDgnJZmsFMauJrBzEqYk8NsYd0sm83J
vwZ9uw0Kkm0isOkDI8m2JJHpeqNRQbQjZkuhfTQZgpeB9o6J6Ywl2bgPUR/kgnFWJ3GPdssVO+Pc
KeGe3WU5binsbYNkKUQslGSkJ+q1SXFtcHxbkJukFTEbQ9AO9zzNzgUtR0FECzRn5j3jY24iOiMp
7Y6G2UYYYosmj3fO/IUjAAqUgd8iLLBkTfU7QlBp38NOrvsWuSiZiekSoThhkDMNr3Ja3Cx5/tpe
ZKgXnm5kt7yW3hU1fC5m9LKgImXD3dfxeq+i+AWH1+uomid9ifaVyN5Qxi+5+ttahkBd44eaAMOX
4jclD1+LTnvOws5Q5/eoMS95Mr/mpX4K+yfthv28ZrdQMi+p1V5I6D6unXSk+bsXIqYSBvVEqwfx
kN3EbUuReaFTJzlK8b0NH23dnUw6C/jcr0JkBXGYfQg6hjo6eIvO2LfYafp0pfo/jBiJ6/o1NLIf
chEDhGuZdwgKeeERz1/SULLGJP6S+violEBLmWZaI3tmXEF372IBToT8osyR37d0nvPFHuMgNHLe
K+ddGfkjDaA9lf9HK6T3WQUKyra0LQgMJBvYF8ro1fmPNCfKaYTanbHpTuoAlzS6IhBh6GCUCIeq
o0oHO9sSUxWekEbEhlgv524RHnVWHUvCg5tlr1kxoYWdPaCQm60zpzi9/TFpRyFSPoR6uKhbrm9N
EIwKDUFb/XnG2WYi8ku6k8xyHFd0ZEelPJuRcKJiy8CO5OrwLbXyg97G71W9vlnpehrngabf/Nsw
5B+tLp07gOVaojw5WrfrsVbmIBL5yag6Wm1oa5X6S9uUmoJ2ms2UzvT8PpnCQ6iWA+9NdfSmZzZZ
nrGdHyFP5eLHmIi3psvqHZCXzzCL3+O6/571F0WdHghmvhfUe1mK6rjOHuvnugLarerrEHtzRFeg
nVyFi8Ij6JpR6mk99UZUupUVvS0RcoR0fCS1dSjq5G6Yor+qud9syhlyVPsQMEzdPSop8ZNw3/TD
ea2Nk96PnmYtQSRP+3BWbIRbNioFN+zuBoeofjY4YrboTNZDTCezLFo/2cbS38XKurATuuIIORAD
Qy3H3xeaAcQlA4rRBlpvuLaT/FaFPZ10aI+K6WbksTbL+Ewl+dY1wqug03Zj8sH3301teTcpwgQ+
xnkeX63lZi3NpVqUd4kHcnsA0apdB7lzdaJ183B8yMbyXmblbdb/9n0LsVR4GPriNMvNp3Yd1Ohu
leUN0/tjTKe3LksuY1btZWt4Uo3Yk4wAxzROrdQ90eM94nJ9zfvwvjCu6NSLsDCBQvhbisOrkInv
IqwcfTiLkXgTiTynS8CYRj/lcwJQjxe/jBd0XJeESZYydN7YCs9BiR9xa13E3PzclhFz1BlmEHjL
q5+JJ62T12SKH9tKYm15rIqtAgjQP6b6FrXZ26QVMA+8wbS7uX/tgAMjMlnsiEeDc3A+XZbq1knj
GW292d208pUi5kwestPSdcr0eUWyQ8uh9eZkOYlkTvRZepuH9NEIy+GPqC9NSNOSbrE0XJrB/Gzp
mZl1t5dUnilGkPFNuOZEBkuKYw4wH1nmtn+V2dYLE6BXZYS0jDQkn7Qz7pFH0xU3BjcPXUweOoqx
aIQN035MyXSRdFbGPnlngnwbRuOS58lbaqlntfnKh+ESx+VthAlUKsKfN9Z18UMR1FepYv4rXLbX
Y23Xc6RPyamsnJ5dXh6UkTHTlN+m6klc6ElJv8dLe+gX6xJ3yZuSRpeiY43mT2m8g1TX3arG1Z6e
Q1151+bh0sfCc/sAtt9fKN1ZGH1diR4oiY7o0F4nZX5vkuQ0s9GFffqhLNHbrKM1Ztf7luj6J973
53ZHSaN5no2fS53fKJoffaFe1SV6mCjsraLgFDg+KP4pPlAdcfMlYg3IujwY4XxXzOEhmvytQb9s
38tVQsjhJg8l2mVAmcn6nkNN2d7UqiY3yrdOhoaxQNrop5d0GJ4odD//bDqi8SnLE0dYBsPxG9LQ
Z2KAokzih9a6mjLclgHGdjsfDDl8tmTHxyYBtXSu6f4t1uSKQvMtXge0yV9KOnqFlXNyjwlXWckn
IiW3P41S+Lk9UVyrizRI7+MITpyIqDG9yNJyrJt7p4zPqQUpnZQ3TlJPZgMPbU2DIRS9Bf3Un9tG
HF+3uzfSZiLfkS/QwTVV4WjV/RNNz8e6jo9UEN+R1HxWGqdXo7g1ufqJXMOfU83jzmSDAHWwhK9y
VdwKHtBtn5zUwt/8CRlPZJ1O97AfX4Y+eWjkbLEkq0r0pgrawRSxF/FjDD7/bK9lFr0MYn+Z2uIs
VapdJJE/N9kPVcm+AX5f23vohWn42ha/l5DoRd6hOgv3OOwuCWyPQhteGR5eNnEfg62uXpBnl2fD
HJ+inH4MPHKCqp/a5TpYkGjb+UG5WzFoi+c/x5DtZf35GC3UoB2WJAVlGcpa/j7fsMK3P69Tlw/C
+BKt4lfcRA8aCJzzvm3vQu9hBufyXdUPlhldGOI/5yh6SdXsQ47Fd5J2P9tZR+09vAJ4wTBC/i6S
GQuGVveqGvK1Zd1qtgFjtljP2RSP5OYicA/Mlp8wOGMpUDm10hP5tlG9qlH8um1esrxVWa7Slhtq
6KdURGCroptORcXwKHpTCnyerKCRIjy6ufQ6tGaVseNqcb7t/KJaz/D7PEUQz406uJoVBSmx7iln
UoOKPdXgcRkEWcvzvjCqI+OPkyatniXAfooLTpXZfdvZW6sIrLT7GQ9EHyaGP+kwfwVEU4KkXkPY
U1FdnBVjc7L01W0qP6ZU+hpygXOSzLJYv8xq+UNr57dCMX5103gt8ussWA8dKIqog7BSx5dUZrXN
zFOtmL5aQVRhaCFFDw0ok14qTqgbgdHkH8NSBWsz7xdzOiQoK6EXRQjO8Z9JVh2YomPMtLyGNTAR
F6Fj8cNePY0FP4DUySgXp9Fk21mQVybhwtqA1dsaTmte3hQIZJWpn4xUOkdVf1rSfWvAFVi1q8gg
b869+MYmkVxooAZ5OJww+5xmY3R7GtW9eExANIexhkD1q043oyDQee2dpz4hBgtyFaYmtCmmHp3U
CIBUNCKEntxWbHxRXvYxYhmRtuSiU/stb1GUnKYK6pLQXzb5X2gCTe/DFylkgCwXqKXwLuZO2/xi
hsrxUnOmiCMMWk9RrA5NIh5m9BY1Cs8qm73tOm8nSmSJohWd0LUfKlwz8F5YDpaDNmaXiDOHqf1I
re6hDwk0eODBWBfCovYtjTWNQfhYX/Myu5mIEPGHMcxZUXXGvJKIUQI6CVvVERKNPyPuIjllRRrG
16ofn4qALJKAu9rqNkEzgdVKeo9ylhv+XPZRLAIZQJwMWiHx63k5j3EZrCoKsavxmRCemJn1saG1
NevWL7UDT0NvQtckf6GBVmFIssjkPW0HV+hoDKBNX2Y5G8VfaWeeNnVlb/ipdZZJlTf0eN/PGWgW
zD/MSyu+tiVYy13lCtur5OvNQP4B6Q0NmGy5hmwx3gcIX70xB0yCkbNxe/FiInwimfxawiDsaRwU
aHQFan2joDMWTR6/1YaDMcqeEur7ZEloYZsHRSiDWFrPI83bsDP3mKTmxe4W2ZUN1evhH0gZnZnN
3tzCb++udTq6ZrI4LQBhlRFNGG4PrmDXs3mItBDoG4GU2bivCvGKQeywTsVeaWK/g24paUswxfm+
lypXXbwB9R4KUzdrZOaKyA47V11Tr5Xx5Sg4lUp7Er9ManCNB2jkLYU9O/eXgsQVpQD3KVJXS3HN
5WGq5+0K8P+28/L2KRSRSvO/dXoC5xnpPUxjfhOyDuCdeLas0K3cWbQOyap5dBWIDM2TxwiFTFBK
UnjrzzLeSrWYLET1Mw0fKVKmsVIPxkA22DU05hvK/s+QhjlVVg0vcDA9QzxqPPprBfKrm1/Qkp3M
qLiNqAvqVmQE+J43+T5NO5IVzVMugv0RLNhe1c9Jp1UD8+KwqrDveZF/Sp5tMqpv1pHF2e5viyNn
VlmHbcPr0WBGS+hGs7FvSUmLJsGbwtZvuQvj9mGC/SDxpzjD/XlTJ/kqdsnFMDM7beafoWgxWF4O
Eq+66mxVMRgxF1TogO+wtkiUq9aYBTg88Nxem3B6MjC5SZnAEiiCY5wQqao2GlzoxDifcOxsR9Mm
osGxeriNz5Omedu32dEdLTX3xsC2hv2lABAmF5G34MBYJhUHIYUC/5wUkh+SL2iWkzf2qqunQa0K
xNazGZym0C2WiC5HfJn11UdH7bb17IWLFbADucpIcjIMLlxCuIfdvCNRqVic7csrF1swQp9H88Is
fWQx2CTn+vJj01QsCBnxBfvbRjgn2X0Zi9vSqae50rzZio8C/b74TkfgsKjXaEQsWCHh78xLoRpB
KtVXkERX2Wx9MbT8NH7WTHCVyNMiDwed29OwErrHFF5hSzi6VvuLsPr6CgFZie41214CLS7WTgg8
6aAt1MHmvhQiv+VbXX2Wuaq6MUGkYmlN8FxCcME55YwIQzdOUSe0fjiPrlLoJ53B+FSodLcmVxbg
O4goWOf4lHIJrAnP9BLok+Zg23urUz44DngJEvmtmqNicVLLeDLSf0/W7DCoKEV+bDeVCaisQRAt
a3tzLs5LnPgqcpR00X+l+X4SGc7NMlzQOpBmxftTHar9M6KUyXLlo6nFY5/EviB9hmG8V6fSrTX6
ePJp4VYpKRJNHM4aCXyacO4GJkBtfs71Mmj2YqbcNBkHMgwtRWCFgZvIDxbB1GNaY9kxyMRBzbQ3
CssvGnO/Xab+d3rJiWozuHhQ7fAa/rnk/K0OlnTIUI7eojOknBRkZ3uRy4aCSy2fjsOOe+XbwNeU
LPZnLJU0qL2wlbFEcQjgf9MkdOVp9szqM1dCT6/M/QyTUFaVayeqnhmP90QYTg2eQzpkNmsrEwTV
S1SVPe5VWFFixIszx1WASmY3bJa8QaSVUHvbwjwOYxAnATUk16Q5/lmrRT50S/QLunvlDHs4G90h
RkNb/7kaSzog2Sy9SY9PWs0dPCa+YOj7PpoC00ShlAyeOorHvDcuWZlDZoPpzhguW8u9IQ/7jFIZ
kz7btXyMSa2yJssPSbYIpQ67wOwtpXbJGY2jVTx1yejF3frVg1SypoKOTPK+3clZl2wem+ta5+ep
Fu66xVkLsnuKcqVr49M6ctOVssvsOkAxBt21PsqkGE6MqsbOL6XaKeIfBnUd5IEc5mJqHsu69NBP
+3SSnO2DbgykG0kRLFp5yO8rZ5Isf4lqiaGiehUFxUUAdTBa06+r8VIa+QHWQNAuog9Wlqa6CXWV
Pbppr0i7r2F+bqvqliTlPiVRuYjmJ+zSbwj4Sbuw9q2a79HLngoBKJXCX0JkA9PPyZFWiHwMM5pU
eTWDhXRljSO3uZ76pdovK8bvLke1pTbqVy6nio/CqEprEPb0yUrt1sLxQcsfvioy8RFmrXTeMZzN
2FXWmgFxQSUQoqn/Q8XYgB3/jT2G2PFX8sc//eN/vlQF//ln5sdff+I//48Mkf8PySASEJv/8Xee
97+AQf5nGQ1Jnv8DGmT7ib+jxuX/wLZkqqIk8V8mgPC/o0EEXfkPFU+AAdLWUCwZQ/V/sUHAhmg4
U0B1yBLECGhL/8UG4VuSalnQ1DgD6WBf/l/QIPymfyCDmNvf3ajOigEZRDJMbSNR/QWBJAli0Q1Q
LkAglcq2POwGVzLJb/Dq5iOdj2XoN/Q/q5ihT9+TjHGaxtApiqfophNpNdjGgGH2XlEckPJiMvk9
k2tQWTdd8clNwaNP7RRLNDrurbm3xDeWpqW20b4yc8/wehfaYZx9ZljgNGebsQyScd1nc1DzZ93u
F0gDO8x8huLQjh1c9tRj5a+cST+KLMhIphr8pKD5d0hql5GMnfxGezg65gFbJNq4rUIJunt6Rr5M
p35LxLP7E5rtHYC2QOYbLZHurbPYsIe94ZD74PwNu9w3D+HDQMTA1xcfwb1NDUmoSftl8VMxHLnv
WZA7kYt3wh6c+T7bxBPul0+EJy/5cbZXd3lBhfNSnVpXvw0/Q/RH1QWycCu5m8ZGYxFDuwlUawtq
nBzlLk5HYgtBUMheYp2a8ZqLTvMKO3M9Cj9MX7cTl4UFzygaDaf5FOQrOLCPxaEEijQ3ZIit7hGq
4OIbxZPUBhpHnegTUxozxgCPoJ8hf0G9TQ9XPwjsYO4cbJ66PWcAOu1h70s4In4qv0dSxAZ8P23A
CE1/ooW4JApkYgeDvDe73QuQbZI8y2f0ar4199RD0cMMHdeU6OSuBevbRa4r48oo/RzJ9a+VINsQ
kSWbRXa2ygNb1dD93JCtduVb1lHKfmfLpWAcS1gSrj0nhvu1QAt8LK/DvbGtRzHZm4BibzIpO1WE
xdVEUXK7tGc19nv5jgfOT6NDL6G9vdQi4yeViNvTFDnmrnphpFb4euKstQ+VYaYVf2pgsZav0LUJ
TmZEYYaewhFHYxp1UwCcjRiQ5ReVti9wsMLTkPwCGFU3iZiXu0A+cvME+JkiK2dShWLqseis7kFC
enPQshP/Qnfrtn7lpQETOuAUJHAkV8tf9sUVhYJd36W3hQQwuDh3MK8nYV9d1WOjOJmTPGV2BTu9
dy+IGUx2xdzTvkmEz9+7U3Ua02ereggosxOplsXLBoLjaXWUW2s4kltd5zfSmr3+VcZLynjYSWH9
RadGsfUbTuqCMuun5CIBQbHGQ4GB+leD38NflYtUnMb6tUxunXWc0Yz/G0TXxsj7bwrR39YaBSaY
hplPtP4V0jfliyVJAk3R/XY79sEfFuO/hZDJ/ww829Y0RZJNXdQtWWX+949r2tI11rzK6bamCc9O
3+l2ca9IFch87UL2K5AsZkYOszQnuaavyg3PhX75yx5w+9ub+odQhX/muv15DaqogHwibMD4A9X/
y7oaaWkfzVOCnfpEoDJPWmL3rmR/yjtx5/xfxChsdLN/ubY6V1WFIioBAvvH9xyZTbGMFn9v4tB1
wAqC294RgK4h8DZ/KrYc/FvW2z+jx/68xb/8ye0S/OUt4jUrVvDOJPzsV/1heGug0rDf0d2FV0S3
89//RfBp/5u3qWMaAKql8ulK//w3ValvtLRRQZliMUTCjDoyY1ldaVEdyr3stuWn7q8obB2mAdlu
9qgQIFvjmkXtOj2L0I0NtNI3tFU+hYQj+9v+dRG+0l+pC/Tp0XjlAdWiLx434OB02JSnblf6M7iG
Ochs1kMe9y2OTRFvcufFDL1xKOpHK/mmRK9C/siXj2L6KpTv8fzSY/sYrcc4vsd002S3puFIpnZ1
+8jHLYKi20nv2LCQpLJBThsQoPo1VF9z+yGJb2I87czxbU19Ig/71g7bvbTaFG35VbY8bHwYn1Qf
rZWjDXbWe5HOAfhLI82gtJnR7vStokjIO4AWrZIxMFefEipZlZdUXLvppKm8hPIhRAe2EJwYcRFk
Hm0eDRWaJ89UsWyLnLzl6Iw0Ze5eMji9Uwt+AHfeQdePqRE4a0Tx7FvpCQUx89ESr8gGGKcEgYHR
7Kr6JtLh3XTTcwN+hWmxGSGCthBBYCxnkLmNPyFiMGg3G0IMOGa462xT8VInFcgdsLlGNoCCQS5x
xe4kW/iNP6QK8VLZ4xtpRltSUvutMXe5j3mEFe430yGYN+lKhpfujg7QBrbDvKMXaKOd47PsDxNB
DQDDiPSamOgcDclrjvDLvFH4PiqngW5aFuAgx/aw26i1M85y+DVoiNRvX+F8qkltEI5qTsFsw3u9
6qhk0FPsVGIiHSROrg613VGz9zA+95t0kAPE2h3M+n3AMvG2uN3Dqs+Z6PcOx3ry+6RAGvCAEP7H
l1ZPf0UED8VVeMifup16xKwGsJSbY3wevewiBM2Rk79UeiSI2ek+Ibms+m4pTiwjSz9M7nzCFMMN
EqCXprFFv0ol+opK3EPsox9Ut0FDaHc8K5pHy+ezfqE9uj63GIPd+iI94zuFHocnktIQFgw/RLQE
tIisoFZONIFFdzrLtJh3iVvvcUn+FF3jqAyHUt5ppj8dK5fJ/Sn8xhFkdKKg/yl5Mdj3xZMfLZdH
Q0P1utCz8OXJQbHQOTLHSzt/9vDXtMfqJEvAA4b0erzQ76GPjmQRtyhN1GY6yWxqKN83VvHi5IZN
R05hw/5JcvXKHMNm/h2XTut3Qb5XslOi8CkWW129Kx7LeZixy7uyeN4kxHbaBXXmVJ+ZV9rDrv/o
sNHQqrE5kiosDozD8b9UHglhUB4e+jl/DbmFRocnl/oeZ+V3RT41gouTGT4bLp8elaCjcTeVu40L
qxu0M6+5sO9oaQOEwvH4NdijKOGzCjBQq8CsPsRvoLhx3G4fActK+yIBlRXdgXw544ixsUWpP3qL
G5ZuJ7pyfVTqqym86wSTGz4IiIJ0TuQggzeiWoHkYWFKhQjD2bWNHQMpKTHO1HpuIX62b0ni4Eji
2EJeQssNzzLKw5sY2MR2ze8mdEvhsIh7XOP8qozUre0cGXJYTDRnfcm+N7+Tx/xiQLhhLUBWihTo
J3yn9KW41PComPbaafzZYEj7w6PkfsIHN3OKetM8XP3ZESA84vsGXmUK7wzVo6ewynJBDA+xU/YM
XSAPmeTroq08k8YeCavEr5043bKhvSpSXvsdJYQunNJtCVBRZ+Ab0MXzVB5VBu+VYufh9yzVdxlr
FxItHfP/V/sxF5/T+N0wGDJ50eLSYmGWYg3wexGw4HLyZLch/O2usnWiTNYd7mbR7i4ZbJ+d/jnM
2yeeNPR4bEJoFDsWL6JykEH1gKZ5GS4s8HZ7JC5b5kV5tDbL8ZL3wEVoUfvpC0Jlye9PxC+7zAUM
NYCOICjwT1wwYCs7CnrIb6iF8HvK3F/Gccxs8dAFrWeYPlEyt3yzPvlTdqit86B5sq2+qQWaaidc
r+houjsf/OIS6xIhdNs2A50EMBccUq/RSHrQaM4lh/VKR1LVX0LtrK+nCOMwBkSvS65F18J5fyjK
BY3O4q0LfVcvyg4ZR319gmQaJS2fy5VKL5sds3SpjlQD36HjmMmej0VDqrYjTxU3L89WUjspamXM
myTfuLhH49QJFzTDNFlbT50cq7wqnqVyGZ0Jy7lwTNbDml5LerufefrohkdOmPxG9fLFb5pCrfkN
J/r8DUmJwrOv6C5afN/wll8JAzfiFPJDxPIE1fLUoxzIjphGtBzdty1YO9HN4j1yu+5YVERkfIDC
XGkQYyf8nbYuRqIYKx7CVXCDXu6QZIT3zC5FNAC0v64i+yQhll8LKoD4XNH5p4e/2OLRcBgBWBx7
jhvSWvUXd/puIrN7k9BGUwzvlBNyP9WNP+Mv6uB2z5SEy8OkcNwDpecRyr9qL/6aLvELMM3usu67
e/4UbCLZayquXeYmyJQ/8XS4MupEC9WDQ7HXdp6ZcsB/9NmLUAVbYR4AFEPPhsXZqfSbYr2k2dXo
nmZ9anK/NB9tRF2EvuK2Nmezus0t0QmQ5UgdZdcZ3g22ButnhD0PCg3tLbwMybm10HdyEYGhhcza
X9CaT67RBdNy7bQjpwcFFMqKht42Fi+03ge3KRC17KXCwypgWk9r8AdAcXD7TJ2G5g6DtsWzwDI4
muw8yzdSocT6ayQ41THqoCu5Z3jsHNoDrETk3WJFSJhLAaCqeGYRbftCfOydtNsX8uc2bXEzt2z9
YiSXx6+ZLVaouPEHuZjQOHqpWQCxiJNw4TMJzkOng1nEwQ9ayuTrFscKF+1fse5BDqWDb+ReqtP+
wLVQ7Qx4pkybA6A42FdpFyjevKf/Wfi1i5Up9Cav2q8PNF4JGJwdrmmXIwCVVvymO+F+8LDOMADZ
pVfzEzMHsRTBfEQTWbsUdXyekweG3a4vkyd7wrfiZXDC2B0curd7w9dQ3+zlnXqkiLRzv/VKN3ME
R9kjQsKs/D17idjtHkDejwRPBxvPeSapmcfWRUButUzDd+mDMu+BipXIjx2Dsbi1py+Rg2Oge/KR
RTIoHyQRQXX5mN3eBVZ6pk/Dfe62ruBjy/fwxOy3b0yKvTiyp+OC2nUv3BE2sBaHWfKz29e/KeHd
8rfMCPqVVovPJ3or2Bo50dpcyQF4BDTELrAWO0GMeFjlFyN8h6hG9ZoqlCqgMW4tFiGmNsornu4w
pkHrAljV8Q6nDISc1QD8ivmLVyl7KYG/FVwNELEeHaPlNToIiq/MeI9A9kyMKqMawmDsilXqlJLP
rD/WNVaIDG+JbWCYXbxROmSKrd07+TegGeDb1q77Of9Y7wi9akx0HD3H7ADkCw6RJz8b5UL+jz2b
97RGqgpwFRyNKyKOw8CquUt+4ADPzVP1nviLbCda/g60JGJY5nVf5Tb9J0ewx4SZ0M5yZT1AWc3C
9z79on+Eek3cJ8Z+dkM6ViD7QcUBRruvbIT0Yzq35GV0J5oGnIejwu7XQP6E93wgzcCmbSZhtGfL
1oMJ5ATqUZBWQBEYu/4v6s5jOXJsy7JfhDZoMXUol9R6AiMZQWjl0Pj6XuB7/ZLhwaJbVY16lpaR
GXAAF/ees88W5W+zBCG/m4f7JkDocaFoO8CXSrLNfYiBpHC8bdtdNr9H8lv7Vv6G3eu35GgZbzL4
FGE4cXxjdK8WRX/Y1s44QS2Ahpt0SO5+TcVlV2H2yacv+lHyaNAhMDJBkQTZJaAgUIS9ObDQZ/PW
8tW9WB8E4Gm12OjpiwyZE7QFIi+TbZiRHAuEXeY4lzCm30JaaTm8kRHBD3aMw2wnhHMwPu6ujodq
m3qMiffdJUeEQyezMtkuxzfrwrwz+PsJzrkCYA+4CdY2WUnHB4a9y5emVJ66pzMhP8rtb3CRsDEl
FganJVg8tJlou+IVnzRv9CXvmXI4zcEiYMefd+RtPaHE3KacDi94SV3EG3RM1NerjjAFZDWE3NsJ
srKVuRadZAv6dg8w5fV+6mT+SCYYXyV+twSbXombcm9cmFdElGg7ac0W5Sg3eE2ErnSh+fwchi4Z
qTCMqBhA44/jIu9ghIW3pzOzH9INaSusRvEaQILygXnkDbr5iuQ/0eVjcIbbGM0PoWx8xrXKr5ID
B/++6Uqt1yq4T7Jl7L8vXspHBc1Qua7ntznEBu5aFnaQtFDYVH4VBx6cW70lc3JycrrjDamm0NKT
m4CMIGfBFVfc4gebAsqXeHYG2c7w4EKoF71Gax1HxN6NKS2MawkqRXmtqHepgfWkNdgK3XSKzHOw
6BPfUvEK216aOlLsrRIrYFzfpOtMeZ7QGqmu+N4/sCOhhVZKt83dkBpCcQ1tl5rsb/quwkn+6M0A
YOamM/yeFLsP09gUDXLOvdr6LTJjmpn0tuDvjiIOK7JvI4QoHUUegW1iY1JI7DQOPYEyzMZAEKtM
mPaPibXCEQd0gKNX2gFjz507IAP63Uj3IZKq6CMif12A3FzQ3d4F+k2q/dbatyPouJY8RkcPVjN/
oz74FIP57xwvJS8eWa/GQhMCUbA5tPCyseNnVXHQnpQduXsbIXOLGirH3mo93F2erHgtk7irr+vw
VcJfz7B2cbvtgPqyV8woM3FNjp4tbSevfcCJu9/VDgt7I7B7bYP3wVir+pt0Uz0OXsYJDhlnRVRP
LQCpr4Cji6MnPIAwWx28DDtPdgDrEW6qEybywkaovTY9zKWjY1GF59zg49EW2cvQGfxdcE0ynphg
V7dGfF1Vbqo6XevE1u+mvJvMy0D5VS3OIWxMuE/p6X7mYzZtANjZRz3s5KwjE/IQuo31At/Wjxzw
JZT58C1HhWzOImoXeZfyGauRCf/JnSuXw3s5zo0b/ZKMqJXcrSx2S8IM9iDr0Stqf5vP2dF8bbsw
XXZUWOMj/uGOIG05m+24XVa0A0wLASFaCbWN3I3+WLUnCJZz6+NetbjMePEv5chWgXNF5Fl27xrb
mH908JwB5Ka5Q8KZbtmM+U91bwYPz0DGkRgA/X4cpxeOvtye7xsFJb5f3tlHKOEqGWlbXfCP8Ls7
cn5wIMxt+OnkEvAK2DnhhDCC4eyxCie75DshNyVfLc+qpS5kS10AkWHH4zdZGyhWRldfg5a46OQR
1rpdv6JCd5J7mAjlneJLANDEV5bd6pX5Qu+MnMf1lbwOHevOcvDXtUdb+M2utVqeP4SqK2bJY/EA
12Ul0m+hiSrsmjoAL/UbwHnFchR/sO6XNI7MxKzRzsAWIVnY2avkBo+VCyvA1u7FyJFeMiCU2VNS
Mt8u43AngDVzcyEFYEUSAoQ2bHTDK1Bt+a7fToQQtTdQ6a+a0Fc40Ogqwc6BexDtrNprEd28q8Ts
v7y/4R2K+c9wrbzkUpzCp19xxeXPv2CZAtaAptKWEEMcgvj28rbfL3MIzCttOtB15kHqdnHpYcSv
evNW99h4AOqbJbT955+ifYcckwYiM5NDVKGrCwT65afMCjK+vgDiBL6cbFo6PhLwBRQxtQu78YDz
HusfwiNRubZUEyB2xVKXWPnFCzIee1ovPeTwAEK6C73OXvyYLsE2AEThPlzI/MujL/ndvvOSCyK5
XE5t/m6+mnO3on8HxH+5Fe0kxiaa6xm+CbdSUKJu5etq08NugRzHcUeZuJl3swe842BT4wSXKr8r
8CIPPhqHF738StwsS5Z29hOwGK+0TbjBEZKKIODfLmMP6EUbnZtvbVLfHWpdV38b1rDreT0dHdjZ
vOJvAeh/3o52MluocLzDavgTgF6QZVIC/eV3nwXXv1sFBkNjxsKKLirmyYLEpQBuCh4HzDCoNLlF
p7bpbZyWR8M+0F1ONJ8/rzz53DVPUiJUMap7cQHXxW28xgzEam8Home3tLL9Vckx07r9A2M4dkIa
Bjv28E2KMEahzdf5PYH78+/R/kyt+Ne8yJA1yTAYGWFfuwwgvnwJZl91ZhhPgP2HGvPQ1RFTYQ9r
MzqoR+p4Vn2UrqOHgu1pdpRHc6MS0tkVHAjs2XABQUcRStnwkl+FQ73JPSqDpza/tG6JtMOu0tpA
TQEwFn3jPdmra8HRAUqWqHomZy/anYrdrmyDIJWPzNLOfR0M8r/ZdJgMQQBQLNKe9JMvPShTcgTM
WXUa1euoMOg93sfn/l1mr0NBQ5UyrYTLZcAQucGDsguc2jnumGNslN24AtVKVv1bjopul06O9SZm
bibdBAm1uwvVGD5VuJfvavTKN+ACw5OskHSti2heycghdwBlxmoudsUrjZrYMaTOfWOdXhvr+pDT
pXLSazcEcDT30tvgj+t5Pe7TLTk+t5q8ni/yQ36NIBCnS0il4BSBw/FPL3yVXFBfaQTxAavZw4Zi
m0MhWUYtTuLS02zEdbmfXQbFm/xNpFq+wLZkyWij5Bqon49+H24LhI4eG2CH1NMhZ2HyRyYGrrLl
z7H/coNbwQcBvhD84JKTc8DqGwE0Zz+xwZO8AgF2eYcXhhPd4wtJavpwrT3nWNoehEO0Xn4HNIMi
vxQhAFTvMewhP7xVJ2d+/nkNK99tgV/e8eca+LKGgzhL+zbmHav+8IBngateKxtmwivBIQ76g8PG
acDWBldgP+etyc/RwwifIQRMiBjHcFbvs/uza+/bT12TMdlSVKyUxJPtZar7sGlzmcRkL5MdxgQ+
dggOvZKz1DfjIXLP7i7GdyNK48s1T7YXI5CGOekk1Yn4xh7wUAfajDbH/bA1rsp1aNrWLVIzZk4f
7eb4vrQZYeXixbAg2Ud7JBMZQcxN6WqqO8BqMBD+AwsB2C2jzuyKUT5k3lVwN1xNV4PkVA/4UzLs
hV95gE7/nr6AtNExmrftA22+4ebk3NvBJXgCeBzIk0cdDV3d0/fqFR8PSZPX6lW4HZWNgqZ+J1/B
kE6umovKq+30N00cyLvPaIaEMnSbgFaSX9wUaB75gAZ/cLGNvR53MDMSR9mDPcJp6KjCtcP03HjB
LezJ53lj7BYMU3o87rrXhZDReHisZrtqoOwyvfDKGtGe+v2Wrh+kScdDfKu89Rx4pBtft4/U6/PF
5C0g1EYD7VmqQRCbA6ei06/1pR8ncO+m8oU98C4ZhE5/KPzK6T7Sh9RZyBAAxMssxaXVuep2avy5
4kov88lID1zBqy7wPeG7EIlu2AJdOqhhswtcHJwCqszRwjQMSys47z5ltQfw2+1bV/c0Jo8r/Wna
g6G/teDd2JUBlW6P/A0QSdPLkPa48Es3f1AurfUAsAXgdygfwofgkN11rrKyrgAMdtYm2qu+ug0/
NPYv7JrZjUtGy/Gl4UA7uij2fL0SRguUsEDZh7Mn8XfL1tQ0PFQJ9KKaOflUZmKw6zoy2aWpwrA0
c0OYOFTOIbP82KH3Ppe/p6jfHXxfL3nypYiyldew6PkYj0+FZsNXBYYygm0GuR87E3tcm7+AXaaK
yFvfmm6Dguife3k6FIRGoG534m0i2zhLBuIdz5czM37FsLNzqzujdvQtPdd9i/rXkTWcoW3cYQb8
1ZFruNFmVtw0p11a4fnWPmMSPLjt3fhLflCeIJM38QFsp5zAoYkApEHGO9wX6Vi86Naysweyq/GN
XiYiHYDvvFpslAamGTHBLctUAPJxbIMyQ7ICYXan1/gN41YF+bQj7PWXFiyZLA2Mo3z1BXUbz5ux
mMPfruzFh/KGGSBxhOOT5HHiYVOfY+kJKrWDVXlImXqscfGgMjjGGzwSZ9wzGRF6kF5EZSVCxPXj
Cpk+B8QFeoAqoHtr+c4EqD8uNprlFZ4I7AgAeMdV9VbcTvf4Ui4cKWmrmmtrvkwPiF6c5JG+pNcd
/t6Wr4fmZ/YFyx4MII8LUX0UNJ/2Tlvzvjb5hYBv/B2EtmeoTfFslxfLRg8dxI/3xSNO9nzBMdw7
PIElFw/0rAIFW7doL2YYtxv4WgXUrD3bSveOPUDyERtu916/U/+XoIrsU4WwIyAZfyY2VpFuysAX
As6QBZrKEGPDTlg+oaSQF4yN0PHRoadFSM4hma6yF+hTcArAdbUPeZVfRi/9uLrQLb9O93TEC1NG
/IVE8SJ/YvbC5HzADwrXWGRPmDjY2SNKfXxF5Xc0+rmjvTI00Zktpm/hhbol4Xm7zE6j3y0UVi5U
MwqyGd2sojume3jEtgz6N0t1IDj5XvZaO7se1uHj+ND7WnKBQaXIwX65RNOmnnkjMWurx3058LCL
9Zg45RrC1lV9gaUlPjAVYJfpJezy99avpaBQLoEyGtxMCHmotjPJyZY3pi6ohmnjkWpeAta54WVw
poNTFs7kaTNp6tBwdA21FgFnf9atJYYExoCllFMzHRdoYHbmx/ykeOo9MV0O0rKtuZF8aR263Ih3
FNHW4Nm+4sWR5eUklCcWP8x4RWCKqR72tWRftonzSSI4U578vdPohmpCMYXTLsrwUP/8qe2xsnI5
YemM76YfbPFa2y7tWOVC1XMxthCYe9ww0f0YnA6Ao3xfsIEBBJbJxSF3YH2Dp1lMp5Fr++hBkn/R
if9gE//Bozr3A5dC5kv9tLhPJ0kNZ0xbTdMKYzQn2DZ+4Bz5QljOPDbFBTt6O1sh/c1uIn9UlyV2
fZGsh9No3aymOqpCnoxxi+rOk9am02/VJ4VmVHDOLRn5NHLVwmPpy9WUk045N2NxypENkXvabsSt
fqNtNFoUspJJpw95xpw7gmu9Wnzq3vg6ctCjgqPx8amjlj733C9ayMcni3j5RQspmJUh8o9/Pvg4
NaY0xEzKmW+tW+0dU9jkitHl8MHcGQZt7w1QN957b/agEbQb6nV33Bw93WfUD04hecotRcYNziLV
XX2zcFnCl2oNU/aBQFeEElvGCdBL5wtcbAUYi8J1uM+nx4WyJsAvqiDQLjgdkQwLPxO0d6E63pGd
R52AsP+WhbcFTRKXydgtqfbnms+/C3fIg5JpGPDpSP09Pfaxnp0HpeIMjiEswwdWRVdYM0vfoBRA
x/lIHK9rXGhrbV9fLIuDFMWHcSt9WO7gF5eRx8ao+JprXg78Ue9aB2ZzWwZ3G7qjiWbTvMDwdLAP
JBVtysdhjQXgz9+2vhQmf25DC/1x2YdETdV186S9LAwsP2oc7T4hhNo1fsUfSGxs5Wp8D26iTbWZ
N60Hn9sf9wvLub0cdwSIcMYss6pHnTKOqClKnXKf36PUlXbaDWIpB9IxldxjekjdyKPavWZMl1Yg
k5RmyqrY517s4DsF+kgM328A4JvwNt/9fG+K/HfvTKY5uZDUQlRKsnKycelqp9ehXjOQ3nbuvEfl
k+0JfS39wpnXR3BD6ghgEorw7qYy18m+2kADxQDECzYI8QCeoFh4zcvxrlujOqdLvWvuNRhDS9UZ
+NNF94rArtiAuLnqS+hBONqah94R3QZcc4UDCC1DdCVvpT2+3UsbZ+0GY5eBjd5B3TkoTyAJIVB/
4Nc+Os7bo8PQywvXuZveLF9zfhM6CsNz+Xrp/XSqpWTTkecBG9FNt5EMH8Y2ffSX9gzlzSa0YwNh
HKIQb9Cpatfc5C76SA8Lg6tA3OAn5lAdQQPxyRQ0yMd6Vj/MA/MNImsWHNnOH9Ib6gL3cyth7LSA
V/N6eZ9Lb1KtjevZne8pfcKr6oLxargNfWNhcVePwS2eOcQ2+Qbw9ovhtyF+q0SK5z7RS7JHXta1
Sidhkn/gU2S8Lx1kzT5A5BxV2OzWtzMwjAst1O72yqEq3HZ3dAdHeogZeSu25YdEtXjCci4SjPJU
+xEfDZSCVXXTOZI9WjbiFc2uXorOWZgWEoTGN+N+8uwFL1BeJ0gjNqaVcLMFByrTjoRslxwIXARd
dR3cjP64tXy4WZv6Tt2VLbji5JgenEGGm9F6IYJOb6YLL4xsSiIqV/H9uO3uI0+5CG6pEjBKblfm
E7sS8pllXG562UvBVscMAb6rq3VOu6NEc+Ir9LaMEGJbOhj4iHJcXPQHEtYheEI0SuzWmQgBXkC9
6XHB0f+DUP63FDj/pbzmDxHO/28RvdCav2wTfylxrl6z1+5rQu/nf/8vHY6kqP+HGFyJgF5JVkR1
wdr+ndCrSP9HkkUCuIEZiWteUMZ/J/SitDE4+i0NDjlNms4R+e+AXkQ9eOxKoohPFv8rO9B/R4Uj
nZ41Gqny4JuarsqKLhO7++dZi0AI78Kun3dBFz7KleUPzRxAin2dmPIq9Jut1N7LFfOdRNGBNYKr
L8/p6l9nwh9V1mmxg5m2yL3DqhYJKZY/xyNfqqzakoZCw1hwZ8yEgyOEqyp5WBUZbJ9Y+fS9x8Te
q62Q3IVpI4i0eIGKD9yZn/H3c8AnUFQ1COySCB56Embd6KUYxl2l7vQ2dcVssA05Ig2RK8/K1iKy
QCR+SmVaX0yhHwjS+ufrnx6YC87OxIUT3zJMtNjLn395CmSnR0FLTuUuozdMjvlrD8vj2Ah3P1/m
L82Vzvpj6cBiV5FeSafYvhoKZipZebEb0kc8NxpH6UQ3imhJVYjpaXAYgnpjiDBmS7roMxc/fca6
qMkqb9hQEHWrLPo/b3Lq57SLtXbeycmEV+XSQCLIrHZQHCS0SMfhIkN8ODCIDRhr/nzxvx4wlQiy
NWV5wHw52sm1q1CrMlVPjntKFqeXYckyE87hxP3vLrOUtl/eY9yJ2K1WXKa13mJYYFEFzmXs/3cX
OamurFZuSIpOgS+13dFY+LsY9o6Hny8iLWXM1xpuqd1E8xN8oo5TPv/8y620yliOLdl1+4V0jGMG
aKbpLOcoJJ71tC7PfAHSX9PHzwtan4tENXRVOnlFhUhQeRqIuPnF4f3MVII87VV+RPNgCnAOdbvJ
NQa5v3ON4Lqsx4fyqcezScTdrcNeL64Q94rC5aREiDIo/tDWVx1QO42aJmy0HN7LMA3HlVpJvgZB
UsNN2c7xP4LacnSVYtwpcXap4T9APoanygQ64JUY1X4BplJVwtpi6kG6oVenGmR/wxOOAbDO8NKY
5DvSS8zzTTnpW0It1sbEAAQBdk1hstAJ5vSXGWKFIR2kgSSnBv9YhZ9dEYykQg0QPzR52llRDfLR
gqW8HkUJ/Zr0UYfzR5BU14FUveIcdhA1erJj8DTnOCvAbO3g+rJb8bVuFHT72esYYsUAV1cJRfiO
SB5I3Sm0h0Z4rtUjZhIYI3boxCOqiMWLOEc8H5RM3n+1k4Ev/khgCj2dTPRMmmwSRdmxMa3aJvFJ
WD6Qdruek/kxohuzYOEY1daKBqZyCjlVwphiHWbuMkVhzlMjWGmIP6rF9FL8FKlXjxNqCIOPQkFj
glPnZVZCBZuBy6K0u2yst6k37pBy+yFhSC1OG1h0ju/oqBnZf8wNy7Az7aLO8AV5EkNr22M1K0FE
SfEg0Lv7oAf8TRKvFF7SFEaFeF8OuAvoELjFbPPzx6F+93EobCSKqGgqCYYna1XMJBRgtVLts4ax
T65DGIKmtw27B9VyidQmmPCilKOnoSufcQRfiV23UYV1qP0eNOg9UvretE9asSScg8EUQKzxhOdO
addiBWscu1rCNDQIvFEx+GkbuYA+R1zRyApD6lp3t5jcuT32SASA4Oo63eTKvGE3tSVI1KGc7HSy
Wxxj7m7lRrj5+eY/lU6nOwMyKFkxZWMRYZ3UDOORj2HAamDfws4n05wwN2/BCI5QJGFpxREJTDBG
GZ78fOHTyREbBONvahQeuWaiQP5zc62SWurNoe/2SbuO+mg1192ZK3y36f1xiRPoYRCDMoslLrEQ
vNn0GHz3jz29RLlBzXitn3mUy3Fw8iQXOfXnkcSOZ520knmmkVsWpFyueEmSdYohqv4kzCkwcIv5
aeP//ACXVfnT5U4QLT1tTXUqk24/cZVy08fkn0J/jVrQ0eTh52v9XWrwtr7e28nbMgadZARC4fd1
QntjBXeifGFAXCUvmMSB54IRqzCLcGricy/xm7OeK6uo9EwTzefp+pRMZcgDve72Je0yZrzYJnUg
9MAkkHELeDRtWV+kGENhUq5yKmSadB8fn0WFnLeu+XXmOXy3ar/+GvnPVTuIZtxn8rEDt1K8uPmt
7RN4JirdKS7ezfN4WMQ6P19TPYUoli/l6zVP1hU5wFikJS2UKmxCkmY5LxcO1Es8XsmC6RBQtS6H
iDcyOOrIWGehJiosCxllHn0uTuaQHWOvRY8Y/+57NChMLabqPpxMjOlBMyCX54WCIAMGXGquS8vA
OTlx6zRF20wKL+b80gDKxg6WNJjp9sigMXcJpl3diW8/3+1nYfDXsqa5grSEpQEF3p9PeGoolnOS
yBjWWe+EcILoA39huNWujlCMmGJ5wmZxFwG2P4MGSUut9dO1Twq+IK21cO5Y5eVHEaJBcMsHUA8C
TVbtmrGFa12rR3eh/oJMLGQAzfn55r9d61/u/a9a8FiRB1h2ewlPbZNwq2Z6FBmL/HyVUyj8cz39
5yqKeIIRk8rbtMnAE7YGjqzyLZV2XfyKy8yZ60g/344inhwtR0HQ9Irktb3GiG52MkfijM8ZHxWT
i5M6xH9cEuA7nztavt34NVlizGqoFlvHyYVTOZ8tVm23Nw/Tg/WGbINPFLb+K6xgzAPPYbx/gYif
T/TL9U52harBf2buhQXNTqCSByvI/Mdb8E90W6ulyq7vsFfAt2jRzKUMitbKmU1CWzaBv5bul59w
sklEU0Pnb0YcPupg54LoShRulfK7EDBBK3Z68isNn4qgI8C92mOPv+5VC93Q9ZHzqQVFRNuHCf6a
WJp+RXjPU9unfkTgCqb88KtLjyD3pQSej4hdep1NFzyOtMCgJ+MC04ehfsS40m0MKOMWkjYy3cxE
Iaoz8jSEN2qDWbcm3g/jRRU+kobc4OslXKKCCI8QmPWWzKxhVVHMTvm51ufbLfvLk1n+/Evrk4Zq
LUkjiwEl7J60HNZheK2C3M12f1FdI/Y98y7OXfDkrBSLusbLKu72OVwiDf1DmV3//AV/+2F9uaWT
wiaSjVHKc24pakI7ArVWESKlZ6wHvt0mvlzkZCOmWG7I6eM2mgLaYE6uZ/YYZ4jbtTNv6NzdnOy6
1hDETa5woSmDvoy1itgxFfwf9Nk44fyzJ5zsrcJcCb1CP7+PxHwt4WA1Dq9yMJxpfL+tAf+5ymcd
9WWxmVVvVR1hA/u+eDYVojYYl+skZMgYlsvVcyIH25+XgmQum8vfX/7n1FXGAeiU/ZcYkzEKRK3t
w7Dex0eou/AALJmhfEBIVCMjjPenkX2I0KRjQnSC4PTS7z59r0K0O8bbGDcQ0R/q8HKKroLwCXud
44Dniv4wmbed8DFGJkr1O117yLULPTCQF+2r5nlOH0XtQkzoaprpWoRAFVOgqXgaax9TCLHIEmFH
4EtrHfT6xsgZ9Mm4K1QShMDaachPHbFbV6KWcrzTnBD1ddPeGRzroVR7cn0fcPIfEQwUH1Md2Nks
eTgnbyIL/TetVTcEfjM8RvFlB7dUIzlgLrEahX5cHQh+cUwCvscBwf0AgZ9xr4aXN+rnwbBzKTzQ
k9ihodJpjnfmEusXwRg73vZoeU0GggQyruT0gXRTQnDfrOBi1K6UBEHMTJRiepDR+eoBvHQdihRW
l6W27nF+1dsd8tgIwb+scdCZ7wFeg9W0GbAcNvpHIZ28Ywv0Ko5+UdQbbL2cIKZ4xBapxkp86Cjj
mB8o+OvW3B9BB1qyqZAkB7jWjCIq3uHaiHYdeuoeznyj4Evb/s6liwzdid4FhMmnjiZcKwZsMXPG
X7B1uoF8phw1b1occoIPxRSKWwiBzMD9hti4qHLl9oiQEQEO2MUx/agFNH04p+fBY6zAxsiuM5jf
QmHaxzHAjmEEkWCGoaYb/JzsfNAg/CCrKsX9MeuQLzRYLQxr6XgtNh9dgC+jfm5//X6/+M+CP6VC
9kJB2t+stXudE2eQfmnmkxo8//xZfb+Hm6ABoMeSpJxsfnM4KCS5LqbRKNVw9QMyuvn5Csr3++s/
lzjZ9ipNL1tp+W5NDWHGkTKzfEnqa1V8aoQnicMxwH2ofWgyGEXB5AMK6Uy/auSHcSPY5K7Dg6n8
yHgiSG2lYYU06egUy3cdLWxA3Y/3bxRh2IJSUw75EOSnqLjJhcEdkEfORFBlJR9DKT7+fF/fV304
lf2/R3ey0aqRvuTfWijUXYgHegXTMd2av4Z3NGniusajgXHVMsI6c90zr+yzjfqy9VaDGVj1aLRU
m/JWRnAB8zxwEAba7eKQtFxzOvMOz13ypM7EjaSKVYndXuTkkpXHqpucn+/q+7X+n4epLpv/l5sa
BlVtIilo9+0AfWt8BkaL4NT9fJH/ol7+5yonxWMZx1Mt6dxHcKg2kiP+zg8WzMTB6S/G38LZjlZa
fvXfR9Y/11ue65e7UtU00eaYr6t1PtFoO9gYLuQ/H9GaX585ks89wuXPv1xskNIkKkRuzsrEVR6v
dUZT3dkq8/v6+59bOinJqjkqQlz2ltU3e2RW5JkbOejn/VRzMXEY3GUrPLPkz93ZySYlpJ08VO3y
2pqHWqmJXrnSITedWRznXtbJPkW6aVWnDVch8RB7EptUB1fdiKFDFoXTHpozr+v7Jvyf/eNUtyQT
MmnpFUteuwxv2KVu48LpZtuI4TvSEsfqCg0x3g02ErHQq4lF3dZngIAzW7N20iF3UhOX4bhsYdjk
1/KT1Ms3KZYqRfH6P3m4imRaqg4ArZ2OCmXl2FpTD2bYuM1D5Y1rEWHSIkpCw3aWHfYd1ouj1z9X
O1mkqpJMZd9yNe0WBhKJgohvmANBQJfx/yPjISKtzdPu/pc3ebJOs7qTukzKFhxgocvAdyG5CzsB
Gc4VbO4zR/fZuzxZsGE4D6YmcznV7x7wjMZQrMdWof1A3okXQuydkyR8u1y+PNaTE49CYWoHgwsm
huAJprrW5V9J/9zW8pkP/nsY9p8rnbYXhS7F8nDkBS5jvHDXHPSN4neb/PbsV/gt6PjlSidHWxZU
PY7ty1KBKikh2En9dHO8oFQ80/19fxh8udKy/3zZnwsx0No4BSWC/Mm2YnfqatHDQhmCGQ3r91z5
+BdL4hOt+XLBk9NOLLu04BAAy3bxXrElR9sZN+lm2ueXZ0n/327RX651ctIpzTEOlZybU32sCu30
hQ4ldTHkxSJg0fsppUfaxpmi4ewjPTny2kJOsmRZJnJkV72dvYcvKLGwVGCWN6zQaIbOuVP23Fcn
newtmkLEmzVxzWJPzGS2CtdYfu/YrcnvRE38Cz44PgxXP28ty5f1VyHx5fGe7CyxYlpRlXyunXCt
IGEfvEXsdPY1Lq/pp+ucbClN0TZdOPz7a0iuZLcbMRPVkcjLHvxEvEZuzr1EsO4zFz3ZVox6LiMl
YlsZLIIQwmEvh62vmG9R9ibFr2FFxjmIPBZHhSIR/kNm+cAcKBdhwAt46zAeXmlEx4cYrrYyamNs
gIhYVZndJNs4ImNXftd6VPQNnmnTcdWot8djiL1+tM4J2Ivgt0nP8/SLIZObpDdFYaza6WlJ4RmK
Yj8QVTMS/6zEpJvQ5ou/UBZNZbEh29NX0mFTou8ZMtMLYswiDJXOnuyRFO8rGPu5iekPTY90ZQVo
gqSWONbjTh/EWyWS/bLpX+QcfZHcXIbkUZM16LVyZs8joQxovmKMlIhAKprsVhpa2xiO26rW8Lkm
L0DHY6xiZCFi0JTHuzKwNn1ouCrT5az8ZWp3cgHvPAlXFXOQpL2LmqcZfkBGaHiKTHp8jetNlUNy
1Sq/V2Q/T2ci/9L7cjxIfeaMI3b9824UO8a0LzEkgLohHTKdDsKSlpY8ycJDBY+66341yXN9vCFH
0MnNZAv+Yec5LX1We1pHGUXjbxKc3WrFvtQnJGgE2KXiWsKsxJwIGhvCGFXD0VWHcDNo86/ltWpp
jh6GlNhefbeMm1J/MuX7LsX6DWAkaBczguqKUADboiM0MQmIFxTBqLEClnrM0kqE6HmBkwUOBJg3
phgBhq10aVb4d43404Tz77G0VjieeZmOrZXyZmExUGKrUx3xSsA/f9Tvx9xaBVj0Crg6hkrnYelu
HxVSeIV7dZS8GEsPLbcOlI0vbR3gxzvbOmEJWikdUt3ENovY7Xx4rOrF54NhllaJOO0klaMrzV7q
g01clVhXIOJIyj3kMKcHsgiJ/hhx+pDE5jLFcSws9bWM/EuORnfsq5WqDqjBels2sJKYRj/BDWfU
X2Z0D8mAUMia/KxXoWqGgQtH2xtJfWBguiMQYVskE8zxpPb6ZVKsHMlge+k0EO+geJGl8UEMrwsl
5aakAFvh6KarWMQtaoxskx41tJYJ6dAk1/ZHO9J0N9cQt/VHJ+zw6KnWPa64NTAc5o/H8TGJEL2Y
sTvFayFYSziozfpdm19X9I5xvSuON5JOrVK+1FF0yHBXVwz+9qMK9iJ5lhK4RDzYgjpd9p3mTwN2
RTC+RmlY59SP+ZtgscrSt2lGbpObKGMb06mqBgd5NgiILJLxKNZ3svhu6AaEgyNeIkD5HIIBL58J
m8AOgYEQJthZfBVAjClDrB4n7CD6zM8tpBKmxvxL8LtuWjfKq1k+6tmlWTzP6kWRrUHIkoTIhWxV
YW89i54KntEY6obYE988Dngq9+tjkF1O3fxAxBE+jNX9gH9wiUvRuJ4a5ECouJIUyAVi11h9mMqE
wwjCdRa+lPlicq2lsqtmaKPgh0gIh91UTtbjcEO8xwxOzXTjoppjF6KEF/bFZd+Q2NRZdoLeTZ4w
8qm1K9W6FwwJGpGr31T74r2e94la+kHyPJUXSftOEuFFm81bQ8RwH483tYOCbQkiXOVprwg4YcJ9
vM2aapNXkZfM6BhVzHBAXfv0qVi8V48kZ2DV1UCYNnHfi4XhsrKqTWEVz30zkhoYYvl5vLekmxjj
CqJ+/bn+FRj1ti6Pb0SNOCV864kc4xmbj7q8j/L0umg+Bv7tmI2wsnOvhMZUY1RWMwHQK0RplbUT
cunWyogjIugnGykQwVUzvX3oMazRsLk2RFuoZ7x1Yl8iT6qC/JgYaO/7oNvJZWVrTf4yhpYdBuG+
bEsnkhDrs5zD6KKpYEUBw7ZG+jhPuGLieh5WdxoJRRajoKHztfS4Sqa7tGfaZmHrUiSXlT7xlUbk
YELyzglVNQCo8sdcusmgN4U6e9ZxNTUI0UHKoxRLAqbLMatgjm9ThSHvdTbszMXlRPLr7kMlmRw2
6SA3+GxtQwMXDeWmKW9KYfN/SbuOHclxIPtFAuQpXWXSV5Z3fRHKtQzlvfT1+1i7mMxhqZOLnksf
uoAMkYwIBsO8l86/ix6T3xh5M6ZrDXFOOIU3dHho0XdvHBPM3+kqxmdrYDC2wVaT3wIA/xRgj2nR
eU5H8HkXrzZB8g39Pxn67nUAVm5b8makYBMuAGyS66uhrNxK/Yibhy67TaQDbgFHRy9afxegLXua
rowgARJs5tEG7pBg1KSqV10Jnh8Fhpw2aMtfTfobmBQAsiS7af8qq+9K8gHOWZckFLDuV1NjwaFu
Cayv9S3trVAxQVdsAzS4EQVd8TNQaqZf1TRuu+C1xMgqwMLbfp3U2xm3fh971LCcVvlsdDgfIJjJ
FdLS5VMXSOsC11+X7CtwYAEGNDSeJGDk10W4z4mn5YDrtGS3qiN/ahKXRMBXwjDziD2NrQaoiTkO
bljNsvGitaUXqgrgQA6jlPgZIQAApC6VH+IcD0lwSDdp9UvDuAjoxUDsIe/SCIOuzb4Gp4wSAVEI
4LBTCYRh4POXGPkIv1iXaoNta8etkofHtDEeJNZTan9o0G6iHlRZ2ZQD3D1I5hTlJgMCYKpf5dob
aGE9EDgbQO4lA9xqtYnr9mFmNc2u9BQTtKV025cgDgHSYTWMwGh7QNuRZ0f5wcTAQDEeARhZyBix
tL3K2uWgMIGDWrf0q4ZaqyDhknJArgNDIcqOIcWtUb/pZQI8OVT/89wDT9kK+VRnnFbguNXAngya
FQ/deWAxBH5rGB4k0BiFsHJQsGwk4MPFDTBYYhBZ5p7S4ZMbwLrH0BctBKK95ZmhuZsRDKCQBfg4
YBj0wFMur8b6Ixpy8Jo0ICRrfBrLm7o0dpJkba3mHlePZKveBKxMEBYBVyNeawni7WlG5PNaa6Vb
4kaIktQtKgxOd8exAK5bCgh6kNS35FEPME+FAVglTXfKBA7CCkiiUXZPGroq0YdWdZWngeHEItNt
jx48A3y/BRBdkzJ5NAgQey1pa8fACB3Vg6JgtELDTEmDAU39qQdYdTpGHxYxD4kJBiz7pWjAdxzN
12jJQ/VDwSw9g9yKdAAUmtOVgmrNaJH7XgNCrjE605xuWhUPwXoE9Ym8CXtpq6oBepoxqxNhMMLs
Na8g6wGhjpq8hqhy5QP4mdv4oE0odpihO8sEBIAFUOyb2wDDL0oKmDnZtebfMbog0vg5MFBcgc6D
MWZCzdZGxXrOf1lNjiI2yFZ1eEQKMKXc0bE5alogY7KmI8r8gFmtB1n0ymcP0Auvje92g7MX8WQF
1LQLvDaAn2Kh/0TbjBtweKNEg4Ss7NSPwveN4KnxjYR/JtEAm49MRkhkAyXpK8AX16ynCVRy12I4
nz88T3Hipqmg1ZFPalcIcudEQSkWk0pvJaZ/5qPJqChWGAvciwYQl1/gJ2Hcax9MZJMO+uYOzNfo
qdEbwJ6iqhUJUzPsqfnz0E5yuJd+HaiI49miAoybR65M9xoQ8zpwJvQuUDZd6pWPsXyHmYj0F9le
fgb/4fF9Es4/+FODdKoG4cAQjwDDoWz0BCwb0oT+bogGYA1eBSKtEe0s9+LvMQxCOzA1ASAPnVLy
bmivm3Fc/celcU/8Ke0w0KqE6H776N6MzexQAEzGh+ior8wNvUcaWpD8XcwpYLIBzYZs7FHmnt0U
jQJaUKK5AnQEB+r3G8BtrjEJJspzL9rcSQ6fy9MABTGC1Z1l2BjTAO6STbnv0WUGkoG9JtKQpVUR
zBhhXsOykATmttHORlWfrKg55Gb4Dt+FCvtx1AE0nWA4rlC8pAdVq9+24MYGP41SX3UUozPsBTIB
QFCj/jADlhms2iAoE2QAl/SIyBpYDjG09HNcJrJ7VTJSvcYjtHym4XU2Wl9AIBfoEUvR8PZ5LoXT
Vn02ZznpjBqZOEA/4HWbOxnLxrWlKz2CLWYFVNt9exUA8BLQ3F7+cVm++t1W9+MDMAUNiiTDQkWZ
OwFT7U0a9mVzwP3n2MCeoIabWMB7BTVdY/s14mR0g7OLqYHnKJLAU6pPDLoAbPpJVlDsiDHuiIBZ
CeXVnHaWU4Letq1kwOH2eIoAWUpBG3WBQMEKcFo4qRDYZraFuAq3eB2g+bnB9n5WwDWSGhkklCjr
02ejA648QEACbdxpubyl8RuSE5uJ0q0ytmtQmObAKq/C+yrYysrvEC+8OcXkIb4RDL5oCFNu6Dyv
8Yi+IUXxqiZPA1AnBhXYxSZ2l963aQiAdbzfAa3QK9md1k+7wOwOpAJAFojZVmh6X0f1rVlbj1R+
66ZuVdsIDGZ6p4fPNd4nYfhS1rihZVy8qbbJWdNrJ/ld+GGnjzLQfAagasu4+OMWlDxyiecTY35K
bizVcFXEE1KRX7UySgDNV1sqm0YBnhOGr+v+rgY1Rlsiqm5S0HaGzoAhIqsEJxK5GtH9EQFuG3pv
DR85HtqBAiRTNE+Y+lFLrZ2KAMRAx2+w02KwQyJpNUQO+hGvCLDwp/gL5oV+WgKmTPbYBNAmMCGD
GGwIdg0s3nKDBl1AsyIYRfxIAencImEW7yuwj4YakI6lGWTqFmjVX2yquvK4H02Q+eVIOCqYeA3B
SaL9NoCzY2JrCpCvGnG2DzHTpksAv0C7LjbEoxKbJkHEQ1JfxVsgg75p4K8i6OzrZG2byy8JOBTb
4k1PhhWR1JeuedKAbl7Slzl9CIyHQaOrrABMDy28Ti+Oem06NNR2fZh5SvrUhLprASnbBt5iCH3s
EmCJWANyFUBpVXqwv6q+0fSC1rTFgjU5syU+Hwt6WuS5YEuM4yK/IXvMTzgfnUc/C0zHCisGS+nf
c3HclWClc2yi2aJBeKTugBvhoqK0pwfAsrsgk7j9Z/b2z3AVS5cDUWUw1Kia8hM1wFalAQSokCht
Ol/2gYrwSzsCQ28LIqhfhuByWHTAZ8J411hjZFSequYgB8cqzHwFrWBALb3sABf38EwI5/4GTdLi
sM2bQ5kBgiQwAf8q6Ipc7Dw53zROK3pK2zaUsWn6OntjAJxkFe/UG5gysJaB9L4ahINuolVxmgH+
TdDPNGDJNct9QIAQ83V51xar4Wdr4kvRQaW30UBwNg2IJTowPR7aG7j52O8e+3f5Nds2DwAVW9e/
NLoX66FAM3iUylGXpGLKsaPy8Nip+8wafSOoBCEeU68fF+NJMwxmC2ePj0RqKwkuE6HJfOymxM1A
8NMZW00yBSr4BwUhAOFQQM+u8/PRuGySoO9UZlXglQH33hqeuQXYAAPdB1A8oGm/Ysz9Xz7DZR05
SeXWR+aCtno7N4dISsA/CKhnXMiXRXxX137u4UkG98oJIksKRqI0aJponhhmBaICUAqWfgKINWsP
4IQKDwExvqhobezvZ2enppNeaNbUHLQgcSQkxOpQ1OC67ApPS2M6eiYiwfCYWsc4NGDtOQWYd5iv
xw16HO7FLRKL69HAsYkJf8a5xtkzejHJbFRtc5j0nRwCTglkB4KjYkfx46hOIniLLqfUDqSsYZcJ
m0oDDAxAiYHACYwUBi2R03UneGosGtiZRK6WbyVlP3UaFpWDxYj0btIWSOQe7Vh0LYsEcZreyxQ9
xQYEteCWAq1nspJc+TpcZ1vFVfx2Ha+iq/Ba2Pm31KtAztbHKb85G0FOGuyopmDcF0VJG9nErM6Q
xgO1AHKVJuDvtUJ66DqB3X2jN106TE7/I7OoURfsmXKCDwpY1+7wBfL3TbgzEydfsd4T2zUV59D7
0QaJzE16Nd3lV2gR2dfoQvb+piXsfCs4Y7EVkOtQG9eFma1l6Snpf6P3879qMFODM4tUVD028g6L
HlzZNQCb2XWA+oldhumV73KUxwQKvDgUdr4sLniQM5N0JBzYNhsv4wqMTh7QwH9Jbr7PDilwwNtb
NEy9ivrAfiAZs1aRc7lcRIGSX9LnIxTarA9G/GYY1NOkEVQGqdek3aopP83214Rkkmz3B6l6IrmK
8pzktz24LjDV0it4GxggJbqhCYi88TDqaqgI+NpmEgk2SeC6DM51ZUU19rEOgHiz/uzsJykTzRgJ
BJhcVxzYoMt07rEZcXGPOmhkiNyHSADnpyIgu+qNwtwHYjcV87oquGy+UQowiryXn6VX0dXM9OaC
+TLMlnNNrmMlkijzxToITxpbcaLhVzmC7uq2AC2dwPEvBlMnN2VybkouMTNgWlgewDFX2V17U14n
1/GVeUjfymO9A1QuZkUEeyqSyfmnLrZJnAcwVcvYZ0B3tYy7Pnu6vDDRsXE+p47xokTFAzK6OwME
INavy78vWgPnbsJWH6U6ZO4mGh01vA+La1u0huUX5dnhcB7GRjEH3NQ4nGQrvdSvLHgC8eQOgYBX
XZePIsUT7RnnWCRK0d1DO1xZ0hstHqcxFGibSADnDaZkbDWVHcoUAFABlV6tCkSXn8B6+EGMLiFq
SBssguFOgyq2uwOCRwNMbLAE+qCmdCeQRX4V6BdGzuS6fUIAugNEa36UHyTdKdcioPfFzr4zd004
BxJmbUg6jLzgAWjuhuP/HiJGs59aYUy1WMQ4l8W5DiWhehXkcB0AQfZZs9u8MW9iV9tZGxbm/CcT
+AGvKSutFWoQhqIlJnMAVR+iJP1yWQjTuZ/OUDcVlJKRd/i+hM+uddrMshaPeKdoJqjGk081+ERT
1O3QNZ4ZqHt7sv3LApnhXhLIGUGCs0pqewQJE3226t8K8pWtgowXiNcvC1r2IKeVccZg1q1V5CoE
TcVvCeU8mwIBXJhiXw5D/5HCl+1Sua/ynmD/GO1BDkr3esNIXdRNI6hQLL9jgST2fyfFl+tq07Ap
RsWbQ7pt3lAMt3ZoHQHWHfGNdd442UP1CpARwWmxTbpwWiqn8IYxJKk8fRsXWlnXrNeSdbCKqkp/
iPVOi+OuyQqZVrT94LAkEI48A8dw9mZGcgj4ZiwPRDYzeMHcaJ950S/17rKiLHvNk2z29zMT0OIs
kOwYz1m1GJB3/5jI3wVRJwlMVc8kJFqBtq4al1lHVC9HEjUOhOlKtkOXToq/MOtezc0YO9j4siv7
6cqSnBBEfPqKjV5hDFIXbJvAkL9Rac8WZajdOI4Tti0Zg30HFOWSoFTdlPvGerh8QIuj9ihhyRhj
AKsJwHr+vX+ZVfeRPWZsbRi78ikwQYDaDxiiIxDvXxDhwN378r56roBFL4qmltXjJJzfWEPROmpS
ZFkwQ4u5xiTuRG+rZVd1EsHFIVphzC36sOCqdvW2vxmdB+COPTF+LwZvHd2mrrS6vKV/MLiTSM4N
twVgcoooxaruJxftI4wPiFGCgPAEaFFHoP9sAcUteqn+4bI+ieWc8pRVShD1WCmox1dXzKEwCpzv
YvXlBX57pp/28I8km3u4hEkVWg1SLgfzCliDPaJgzAcCAs1XcHXPHojAVhhH2ekd4OtZIfDY3Ih7
yJeDpdNHcLFJnoM9XTfwEaS4nqV9a7zY6MjPym3Q6wIlWtQhHU2Itgz8CxR7/20j9UBVkspQ0yhA
2U291ubJV0pBVL5o82dCOFdp1lJRA4YHNm8pbtQDkt86SKm9lhXqXT6/ZU05E8XZfJQBSUpiCkra
XQRGQCOhWzvR3FC6y0rMnY+gEVavW4C21bUiSj8untuZcM7m9SLRq0ZFCjw6aB9A0C4/7X31lX2Z
YCwFZ8xTcaM8IuUReqbAqYpOkfMEIel7IyQQrMjHsUUND1KH34KtZZf2D9M4Wx1v+32ALtcZWzvn
yaqdAFiQEDcJ3m31EY9jNxkBOpceciDuo0lua2qpQFWX311nH8B5gdokSidFWGWyDe+UQ+yPDsXo
6TcLD6NuET28ljPlJ4F8FqPt9NTu8OY/6Lc1agxefl248ZeMEuyhfQIZkNM+RuUhcO3N5a0W2IvJ
2X9vy4khT9hpzXocx99T9pah2VTWri+LWU5Zna2PnfjZXSx3k1LpOtY37aIb7QONa8pHeKe75Yre
Zo/lBn3NV+0bOqXXKjBQmm29Q5tb6IkOlinOBcXikx1JEAOAlFVo1RwEeHr6FAxrswBqQZYjWQYe
00Sw8MUeKHK2cM4hFfFIrIZp0vjSvSledjs+W950jfCKhakofEuvosKpaJGcYzI1avcJu6wt82Uo
81U8vNrFU5C8ZWAMCee/wjU6XyLni4Al3DQmiz+mXfOWf6ZgWCC4peNP1ZNBoCqylWUPBCRbBZQO
P4HfFTmxOtJCnA2u3wINq9KQezRXBD7gGxX4p678I4e/n9FBP9Uod7OYLrqpH8ieIpf82/gYcTVP
4EE2b8AjC2jv+KUDeZdr79CGoaOHwRGzSy0/rfTTt3BmGiiRoiopjpRNIxqHfqsAsB7EZ2ARZOX+
8bGQhI10y2p0ksmZ7EDj2VKzCKkENiQ3Kk4cPNU2EMmHgxk8xMPHZRfxBxd4ksfFB7MVq1aSxLhP
7we/vGEsilZ+6MAXhTUyLpMaY0ayg7kcITTXYgR9tr2ckdaYAkbTHY66QINQ3t+UaCMSrE4kgjPK
WUOLb8gcrbqeUYBBYNl55AhKBfBO5b/yR/0oYhH4g+s5bShnl0FRdSGpoDSsSK/6cAQA0MRwxRGg
tW4HWHiRZf7h2jxJ5IKDmdoplVg02cjtYcoPZRK5tYGyngEsSNMd0twPS8lVgHdD5rWdvaaYWrq8
0Yv7/F1ItwE5/gOEWTakOZVDZP+k+E5NPi10zl0WsNz7cCaB2c3ZVZaGVt7kOjy6jXK9tW63YGqC
QbLuBxC3+PLKvk3vpN/1Lgf6pKcLUueLw9aYSkSnwP8ukAtNooSGcl0gwmXlCDZsHSPlYa6Ka1H7
7vKj9iSJj0mamWL+GWEmnkI2ks8YHUJ+r+i9BENQqB8i6wEqqxAsBBi0mKmjvSkGONJEr/hlpTr7
DM732XIKwPHvrqpVADK54VfsgxnuSB+qFWgLki9h4VagQnz5RW7idtQq9oYAxxvCMXsf3nbJ2nZj
sNhXN9U9upZFTIoimZzzA6JKlBmsl0uxqYN0nZPKskhxF2O9s41k33CmuIBjk5N8hox+Zb/kAP17
pX729b/zyVjYp6m7aBUc3kVuYfHCPpPLuT4JQ3wmgdGgFLltkAuRwc0ZV5p32S5FUjhvV7ep3LQF
SguhyroJv2zggeaQdFmKyPxMzsVNeBVEUfi9ickNELY22i0w/ED7Jwlag0UawbmZzpRJGAXQQq1L
vGgGpWZnrASLYVr1I8Q5OxnOlwT1qJFphIwZQ6wYJgInNJgXtWO8HTx7F7/Iwv5ywar44kyl0KqR
K5QM5hDlpT0wny4vSaAFfK0F450DEkfQgpbMgLm7BxODU6Gp9rKU5av1tHFE/bcpJao69lmCZWgg
4QnWqk+eGbNz7HZedgNgssER5blFG8c5CLRaD+2AQPugmO80qtzWFBXORI6WsE848w/abFMgwkEb
qt/F0XpSHyuX1bnJOgUTNaOd3wp2UaB+hHMMiIhAaFJCIMMNYTM3jJup3cU34O/bxEJA1OUI8+zU
OBdBZMPoSmZSybZ+sJ+L2al+je/Je/Vh3FbAYCmu26+4XqPfXbBQgeflm+xrxRqiuUUZdyhdtM37
6IPL70GHi+DWvgJ3QOD0twSE4HuQJt1clq2JLILzI0aeBEliQzYgjHx9WrflU6OCRBlwAEXutvTN
TgynSCQ3Uk1HbY23sMatCnIMBegEjXVPq/KJoQBGw+xl0e8I7K1a9BIBi8v4atEjrlmNP5cfaYD5
Bfge8NiDeRVTsGZu+hWb2tOeelXEaC9aFOe44oBmoSXBC1sgjg1BVmn6mAB0L28d+5EL3tHiErRo
wqgkicUBU4bJqRxc0JrhjKAqLGfJmYyn2JoAEWB7l6WKtJRvBzVo2pGUZdgaVKuNzK1f6/t4J7kE
1er4Rnmbr9LbCIgYa4FcgTV+I3qemf8gtbWesz3F7OgT2nZRKmTdBmw6AP1T4v715TM0gA4KbHpN
/35/n8mLbbDDlzE8Gt6Xm7ptXczkr2YqSvn8YT9PcjirN4BLTlsCA9DXgJgA4DNITmfM0xQbyW1A
v9UeyxFICz4AKf4ylDzJ5qKFuu5aKw9wHRl400qOngPmF31Y2FRMmKhOfTXshTJF+8oZvG3WEaER
czbuvKJAzHuIAfoGMli/x/i+N9zLDqZX/q68x7jq/u84OZOc47wvAE+JRNcH5jFcY9NRHzlMZE0B
cBE4KiMhF2js8p34j0ieVhJQHLE1GtCgcaXSzfyBp9hKAg9bhCIswIHd4aEUF4KXzQSMkUBHA4EM
z6fQoEraSyGi2WTbeyjZ+CAKvDa35vV0GB/FbaTLazyJ4y7luo1VAvoUlO+TaRM0iqeXz4JtFK2I
KdSZIaZZH9gjK0SBbDB1KtNhpad6r4Mc2cuPyT69/cuTO62Ks0ngYMRFrGFV+hodbSBzXhPF7d8J
2BgHL3ud7oEn0YoSlcuGcRLKGaOGpGinFTi5cAaPZ1k5vYZRKFn1L+8ns6+f18ZJDGd/1URbYxog
JgjM7YB71lDy1YyrvohLwLwYboTA47JIkZJwtheAgS0ADUxzoJLtJMovc/i8LGApgLFkk2BIkBAo
PqcictGQUM8qYDoqALct3rT0vgbQjQ0YgMuCFjOd55I4zbA71ZaUOkf6aIeAIgPb9Q0jjgdAf/0b
RAer6b5GNnItyjKIFsjpRjjpdi+3EBuD5Lcm4MHpXvoEFa6n/7g+TjsKQEv1EoUg1po9HPvwALgU
U3IAqwty0toffVyEwE7PXkTdWouPlvOt5bSkoYVWRwZEswve/J7fVxIXTXAgucQAF3WQKxO9/Rcb
0kAliEEaA5H3D4ovmZRADxmgORogmCLlIAOQRUGxW1GfaASohqcWMGLjcJvguR7HouoLyw3xtngu
nfOeip6otTk0LYBjktd00Fyr6DZAoXNmIITXCm5kQFanoAqfgOmgBF+Cw17yrOfiObNB43MFSgIs
voswcjAmINIqX0GWuC7nwWuKXSAfiPFS5VfpfBPmg1M3gg1gAi6tn7OmXjNsQwkKoMyGd72BSuld
RAQPjMWMCCaHTV03VMP4wQfe2PY4pmWMRY5AByNNeT+AEMyIHxIqH8zY9pOIbKihr1pTdHOxCPzn
8k6iuWd4nLVyTfS0xTUyPHVrRmYPwvo7fSOaVVnex5MgdtBnV2SBwWYrtyjQ7FX49AL4SuFLOAky
PssGeraTnLYGVT73GZBoDsYcuVLwFlsPMpqLldBYhaPhS3q518IvCjY5K7hr6+YYAks/LkW9Bcta
S2SwVdq2jn/+vVi9opWcx/AT+nrypfd0Vbh03SO1obnBe3wfrf/KSv6Rx48eGSRLJ/ALtofZVA6h
3mz0+jE12o0VPNIW/LMz3TQ9XswqoAXJiwQMiUEEmb18vqdP4HLMJO4HvZMz2Em7bbrBI/UNSUPv
8kJFQjhtVUjZgsoNxijFYFQOXguMPIMuSnCDstP5aROnpXCqCqCk3AATZXtQxnyPIV5PicG8FKDT
LruvUW9OJuoH47y6vLbFYoGlnMRyulsB9FGSLZgiKzaBtKe80WKg07msavAIaOtVfgRs05SB4H3y
Un/YdxvTv/wNov1lfz8z0jG1JpJ3+AS5B2HCnLhBILl2IbJSFgpc2mDOp07BaGuRza5RYD+lyuCW
yJ728qGya4cxzFQUMKNKtpENwJ8pWy1NnRyxbNX8rgKkf2wNXFiibxKYLM8VaOgYgg8IvikP3iT5
kCmgOvV6oFqxolvh28pDmWEcnnSObb80FhXsvGhLuKBGDTHMF0swH7RvuyRrr6LRclIwxufQNwi+
fM6LnVfnusY5qCIDx646QNxgGr5dD8A7G540ZWNm+8picIDPWgcWDetjlISnz/T4wunzRTFiB+M4
KJA94UovRqCSaV+jqazSHgTeaeCV6KAZUgd8WW4zFc/grtyAnHHdD8X28i4sfogKJTJ1tMX/oDLt
R2qbTay3h7oqHJBSgjBNOBQqksGdqxYnthoXKjzWpj70DyCg9AMgU2zY47r6HIA2KUQ1EInkzlZr
JaWgEZYVVddmfy9Hr5e3bfmSPe0b3w9fx0DLlHKlPaCfPwOO4zfnvdX7+is4Qm4GgFq6yS0VRSrf
evFDb87E8jdMZ9OQliiLA0XkPp6uTAq8k5K6iSG5ZoT2y0fbAL5avyMAxDS+ih4jAcSVAdJBML6S
A2CzmYGMge5zGa/WvNL9AXC4rXavqZI7ak8dsIwNAgp7MF9ZijOWk6OngDShlpf1pRfRCugkj3IC
7yM3nm2mXllXrpIC9lbvV7nZbVL8dgkQmMDcSQjSGxvdqGPoh5m9jSIVuStjlejjNgYc66ABNFN3
bIIG3AoE9lK8z6LcV+EIs6512xT/h8ClAqagPqceYO7QPAIO1gwpxeEwg3eU5Kj/dxTwo6gpN4j9
LeXewqMfuLKGuivSj9b8CtTQlacbrCZoQnQyIQ05HJNZ3w46aF8a6mYBfqDR3VnKbwvzKZWewTzt
5DF6MZsBHbXAvCS3o5U8z9VK1jTwCR0LurG662LyaA/SWu12qJD7U+RViiHxDHiJRVO5YwP4VgDx
yOiTAHyfPWBT2rJ4VEnmV5g0sCoJKFqNk2qz1yBSq5Hllgq/koCDWYCiCGytcf+QJJMjF+U6N94l
tLuRpnIM474A9a1RPZfKLxDptY7S3KvaaxlrDhDnAPGSXeVh7ag9AI6KcjXIkd+wxuBUdzv7drDC
d1nfBoBPHUZ1rSjvagwYzKTwLpvIYueTpcmWqmu2Tgy+cX6s4q7PBuhqNaUPNN5F7bWWJ26iAb0r
NZ1aq9e59ZENGBOj4Gz/zMBArcCWonleDVECcDwwIKfQpGK+Caz2igRfGrC3e4DIYh4UGDBzIboS
Fi/As0/mPFUIxFKZVvBUwVWT7ujG2EvAmnQBoTmoTvapPCLdI8xisZv+h02fCeV8ld1ZykDLb6GT
H7kP1dpepV52VfrTqnro1485AA8F4d2y/zoJ5ZOeQ6RMdZlD6IT0rvmks2FUw+88Gc122fXwOW1E
uRGhSM53mXpCc3uCyLJzy+1wVXdOvKOAO3YoGAQNgD27wCPdXNZCoVQuXK402Zwwc9Oic9KbPaRH
Nso+c4mfba3V+ChG4F8MH882lqnYWfiY53NtFiNWSYA5GSsvgaE6gOYQnZ9AUzV2AZ6JSXXSJjYT
o91Pv1F2By+vU6zrDEALijthZnsjKh0Ld5ILjI3esqo4xk5WvvahrQDxuZeOyhE68904FF4Lsz6L
eRcdDFXACTJV4Kf9e5GzJJdFCJCY7xlM7cBGYQAsvatWINYQ5R8WI4YzWbzpp5NtDDlkqXgjRh44
xrUVYGv3uifNm3oCOyv4RITsGovzKdaZWM74zSpWOr0G35fy0R9g9yjwmC7dFVeoJx80n3q2h+eH
JG4VF+wt7wCAJtT2ZoL1hpNj7jKfFc0j3DWrlk2pCO6C5XzsWdzCWWFphiWOEuFS7YFP7aFkDs6N
AU2THKNNu8bg1lFYwVp8TpzJ5CyxnlUNcN64fwYgIPvZnfUVwjieSeFRl2V4gK4arWu3vQqROiwF
BrqoTmfCOfuMzbkBJx8WrFYRxjENJy9VwaYuepozEZw9pg2lTWDAHgPg39Zq66T15MyNLliJ8Oy4
l2pSF5hWS6Epjd8X8DTUrwoXWNWkQTEwP4IawI1AOKoLg/jlBWpgttR1IhN+HE6mVFLaASRypN0S
ovihjgAP9IGXb4hlNTlJ4ZbXS5UctAWzQCD2mtE2zWEQTemS9GMUIqmKlsR5NMtI0mjSsaRCzh0y
AT3DIr5NBc5MJIXzZUgRZZHRQIqtPiHWTvIvEt5f3jX2Ez+CFvW0a5zfmsAkOQcNCOmSZhMamitN
aMhV0bEK4G+AbetB7F8WuGxQ/wjk++hjpQzJUEGgXt709XNmC0a+lksMpxXZXHgyTWmZYvySqfnk
s8pzuANmKKh6cl9+F2WCF7ukrDNpnEOkQD802gRHVPkMA491VbfP4brYhi7ABaEbAmch2j7OGYbt
rLaqxbavAq4hGhgQKvy3A2JfcBaRTJFsWQWT0FiA0++uTbxtLksQqLXN/n4mAbVSPIpK7NlUfGn0
QcqfJEoEMv7g7U56xrmDuQQ/aC9DSCxLTmLlfmXnnmlq25kk+0b/GNsJ6VayooBjioO7ArlQEPVs
zDBYZaUI33k55jpTE85fpL0GoEQFYV7rKatxC4j29Kp1GiB/O+UR9Epr8INM0eq/7TPnPmJDD0mg
wiNmw7ump2jheiQghbksRKSQnAOpZ1LblQEhOhIUpha5uYiEVHCUlszqPmf60ily3rUdjlKuWy9O
I2cCf0XRdE6HFEGHYftGD9aDXDs5CIzpkLn5vMGA8spGX486/DfttXje9qasTbPNsWBwJOx19K2q
aIxEpPk328pwkHWQnwLn7d9rrhQM4tXqgDLa/JqBomO2+r/SjpMEzs7bPlTRpAcJZd14VEbqUr5S
sliwju/Y/ucFcxLDGfs8dgCwm3po/mpydYBOjJGTRE4PwLPE0TCzxPDXQD+/01eJn66LfX/VPNRr
25vWxAsQ44l6tpe9z+mDOMfQNGViFOaI87O+hhjY2R116lHUkvgHiz+J4Sy+0NogRRcBMpdbeTd6
8Z41mrGp0QrAhwi1xJD1y0WX05OVR9wAuXShEvawqwH85Si2I7vJzbhlSLDWK/GrD3JbvETH2R8B
snsdrsK/mik4TxVxt2FACJmTFl9Q5M+pvpLmz7k3HBlDnBKQ5oD5O4XPPZocKnINrjLYMWgbynAT
Bx92bz5dtqBlt3G2HZwJqaU0GkmIj2mAW+3Fsp+BZ0RZ0S9G6zh5yBYONihqwLUoKj0tNhme7wNn
W0URAd1ihuh+pWHWSskdG7x6V/K29ZEqv2ldC1F+5QR3osfSonKfrZmztiop67RmKXq9+pgxX5W2
LVDTt5d3ViSEsyC0AKtDYUNICDq3iFyXGWNhEfQq6IvV/NOLWuPiuKJtItViz6Jcnb0k0XZ2a12N
anwbpNHzADjsqkZjeBcebRAn10bnEvqWhq0bxoc+wuglKBuf1Lp4Bvgn4HzLh0j9LSeRHw/5hgav
gbEZlN9BqPqDDGoO44a07/LcOlWb4odwbyBjrjTl0ZIf1apbg/1jA/4vNEl/5lX+V7HK2VJ5s9Fl
tBFmuOAaP7ybfNVv1iAhek8d6Rb8HUge5Gvj9fIZ6qK8AWcdJTpvGrBn4VXtEifYGft+M10Vazyw
9/iKjbkGLZqfrclm3khOiu5f9soHBQojXL4z3OK69+HGbmE8juJam3INcIHn3BU1kn47rR/3x9ne
cKYU5bnV1irUwHrUd8rD7GRX1AWMykdyDYR1cNxDfO7nVzmIyJHYaZ5FX8AE/PwARB26amo25oz/
fRPnhq72wBXC6xXsvn3+OxVCCi5r+kkCd/ytXIKke8CNlGyB273uNymyGt32/wFbtPja00+SuEM3
UZ8mVQdJ0h5sQd+wRf2Dsa8xLnwP8k3f/KCJQyrXWqU76e/Yz60z8dxZkob08VhCPGaoH6xdf11e
RysdE/7VwXiz3v8fQAqLrupMIucPZamUG3OERHIfxm5wqwNSJd4Va+p+DB3av3AV63vhJItIZTgH
qecNreceKgMyo3Q7ex3GJzbADAM4OkE+0u1hNqKH4fJ1d7ZULuCwB0nrafy9udkMxNNmLYFbz1F1
NHuProkGNySTA8XvRA9GtppLBsI9M4a4m9SgguDE+DT/h7Tvao4b17r9RawiCYIkXpk6K0u29MJS
sJlz5q+/izrnG7UhTmPuHNdU+cFTvQlgY2PHtZTf6RRZSfkwStS5bLIUkfZyocbUy2XXYvBpqXX8
BGUjXu/9rrwft+OtQcHN48YHs7HbjbQTbe6ydxeWyM+ptW1KQl9uEeWjMJhLnT0V153/ELDHGOHH
5WXS5bp/E0YVTZOR2ESPLbdMvaZ6PqtIOQ5K7lQMT2ztsnlCa8GHOYJdEVx+cvTQ6ClcScQ78uTk
wJox6PSRBIe6DH/06aSgLNfvkbA+JqAjl2m8ZeDwakPk/erBmcfXxPSSNEEBr3RMuXAVSbWMAqjL
mbJvy4d6hJNKTp+caRP4BKrJKqvJkcLHsjZc8LSW0kOsHNkM/g/pdz5Sq0ofuvxQK3cGJmSVanN5
T9Ydqq894bPcnT/0ZrKEQ82EHLBmZ2APQp77d35YbGWAFyB2kVwXZX/X0ztncjnjD46LLKgHyE13
6m8Yj9v4XrI/38DGasDiIEwULBb4wuET7i0wTEnx+wKHP+3NzbirbMxq7AsAfKoAksAT617e2NW7
e7Y+7kEAc2ROJGj2EX0rgHiw87R2/eioDCJUsnXzdCaJs/2TPkJ1DMRD3X6yEQ9tDdQOYqfd4i33
Sst4AvyJYHHrMdiZTM76zwyldqNc7PARK/SGAH3ckAjATxhhJG79Qw8e7x+Xt3T50UsnyBl/ZSzk
rm5xgnGnWPowuSU5pUi4X5ay3vVENdBpqYoCAijO3CthoOtpVS3+24AL0dgMkHkO2xSetBMd3vqS
vmRxFr5muhn7XQlXXHtvupeA3XVyJFjQ6pt5th7O6hUxUXKlwXrmBCgKveKGncjPvixC4fNIlGRT
JJWfIihmBF8pWlwun8rqRgHxEqwN4OUyCXedSjPXBq3E2VN26tL3gj0WiSAuWq80nsngLpJupOFY
+vPiROFAnukx2ge/gN+OYCHeprfGcw48DzHLxrL/39T6TCx3l4IQsIm5BLHynngdnNTaNfbtRgQz
sW5xdargbSJEAWkmvuMs2adFZeWHA4LLBbddtUM72vsOkIH3tYUWqZ1orn71ZT8Tx9lbP2PzYPQI
L8gYuvL4TMrWVvSfNPCtqm7ty+qxfnYG1RjKfZpOZG4T45IWSQF+vyUlscOU04/mytim96Ez3tIN
GBaAtulGXrdF9+Blyeqied+O70wyZ5WaIkm1EMUkELkNbnXnm+DFPrX6dfphPlUn02kcaTOjpNtY
9JElLihGgKSGkNf7B2HA6qNz9i2c6TIwIdDApgAy5X5UrbS3y48F3mcw3MZBKxZowbfIUIGhPPJE
+ZH1J+FMNmfK4nzJDYzqMg45uGBqNSkeIfY5+YlyR/DeopVEJHTVKpzJ5ExbMCp1HJnYex2tY4r/
HIHkXh9+XT7h9YvzJeVzMOPs4qC9omcFJcsJ945q5yBct7JNBMOAWbq78lE0QLRqTc/kcRfVn2Za
k3nRqOEH66E6SilQWpEE7m6WQ2iir9AAyAFGkQJ14WF9FWza8hMXrsXnpp5tWqlKbZNPuJCLOqgY
GpHc3lb20gYzo/t/Vyw82zLOdGd5l2mKjC1Tb0dHs6t97IBKfjMip0IfFwLM/3F1nLnpCrVT2xQb
GO+Kq+gA4BDEggsBGVhaLaE0gZp/+vBnewkW+NwoS1zr1umdKEfKG5PqGBpH9LIxI2t48A/lSQSn
vmq/MYOoYjLT1HQedFyZqjGYZxNDv/0Pv1I2U6E5atlt2yJz5dkXvO9/Y0a/xHEnGEuFUgcTxC3z
esD5OJj7+KF/mH4VgV28IEmGQgbiX2prW2OjuKlrJAfJEVF+/I0V+/oM7mDrEQPyJvMXvE99Y9Il
xbz1H5oYh0sna3xC4rewRUHwen0BxW5dA0cnkT9TimcHPHajYhQhLMzoxTcySE5Bxg07fTU9xh6a
UD2GtpV9uE0BvmCDn7KU7VLs069q2dlHcEZhMowkj2oY8OSp3nVX+q9lnL3x5qWuMh0zp37sDqIU
oEjm8rieLVz2lU7HycPUsfFUlSDsLuQjLUXom+SzE+abOTpbHKdeKlbWkACLywLfrRktrUSvPQOV
sqwKN6ms22kCpNPSPxQStVsw0ick3rfhJpMPPgA6WCZbek/B5xLtJ6qDV9LftsZgRV0EYs3CMkD5
ogOXq1CKjay+5KFm+RO9hU7brFQ9Fa3LYD32TDbktjpDmWfdq9CJlOQAAxohw6wsdCo7GovBs3rX
0g84cbbBHuXupYTBTLKNaR40SfZko7Bo3zmsDV1/AhO1DNx3BcTG6kmPr2IKGAsQgbepW4WPunwc
msGWaGi1aOCayGzHzeC1SWVL/QQicmIxH0BEE6D3o9uxGuwxLtwIgOFdfZU1qkVDAGr7odv1aB83
JHPbToXjN9M1IU84PHSmbzpzwB4igUsxjpNtcgVX0xy2LIzdQVHtuc4xURagWQBAz0kI6vTnYb5p
/Z+t1HpZe51EtwlpHLMxN4r6M5pLq5lM1J0lq65qt290sGLWKExPk5sskITJZE+Yt6Iw8cCPabA6
dAhaSZGiuSu1KGu3iUbv8rDZRCSww/JakzEMJMUYRa2YVWo1Ms3SLsiVF+ALnCbQIzXdoWkje0Db
gtYmzowRuLYFEEjxCIpNnQAIu/9ZDHt0sO/6KD/Q+Q2MpCh4WHToXVXBB2Y3rd5uC/amMuaQ8tdC
Z098XOPwNapeajZgeCCyS/MkR6DTpIOlG/C9o3YT5N0uKPRjS5P9bOiWaR7rMXbjBv0h1Wije3Xj
K+bPsADgUdlfRynzzNnfdfX8RKTZNpPcjkq8AsUpifOdmuhupI3uXBhARkdyCskqVkqbUpedUqm9
pKlvAsnL0FTVyocuqi02uGOJNyTEUNV1kD8Z0jXT0Xcc1ledanhFlDq0UJ20KVxzwFhxjamNWUGz
56nBVRgn4JhhqJmiD7vJd6HEdo0fe1OferQ4qEh6zHBzy+rdnCbblwkc0rsadi0NqSXpm7JCZQll
Q6PAoDmtvCpAVRXt601yO1N6l5hXQV44lala1VgMlo9hvqhiXt+BYKPcRAwoO9K1CUU31RZQ2qhn
gF5eRoOaudXBd8dMagXmY6zomxjQ9zR7Msv8QErfksNiE9fEioNrScX/lDy3ag7HGKm5CLdhrh9b
dicFNpV9ryJvQXmtII9XARJiquzBfGEBdRvzLR5OJWjlteme5cpeBoUsEuJ7tKraBe7WjOmRJjHt
dL6uCJiF6G4OMyAq30wQWcn7yXwlyXuiPOWjtqtzT+0KNwR0bCFZVAY8UQ0AFTjquQ8/szGtXsOV
ojpIaRiGxxlayUr/ui4R0gQ1DImK7g0ABrFYw1TKdaKHy3ww0FeYA0YwO1PA6jo7Q4nSseH5UY4I
bE+Hypb1Vx8Ljc3YDXq0DOfTfuEHVrVT5QceZcG+Nxon1t6DbnJAwo1rYwVj9ZDitkaBf5OZw8mY
UXKXlZOS32nSj6hgVqEinpxACNOqNmFPU2oi+5lZADHaGnXt0CZ3plix54k6RpbFuOz5Ftrv1WF5
6lRECe3dNGdbNTY3ArdtNdQ+ewW4113TJx2JMrwCxn0Pywh7ZcmnyDVvlB/MxdY5DSYYkuvsJsOJ
iWE7V33iM/FcqJiXaTwHMl67pbeR9oMdNIiTMMiRj0uv4y9dd7MeacL0FPqvhEYir3U1VD2Tz4WH
2kQrRZv+G6ItGQDlEKLLuHI+W/h+iLKE6/MtZ/K4kFAv00DqNMhrfi9zGyC8glc+b4y39LoG17lx
5cN+FTbDyLPmJc4ylvSmmp761gDPWAgOtr771GCMwaxoPLM79duoZfNnigBGZ5s6w2C/d05+V6PC
2olC09WSivmXND5oHFrA1k0BIoQRdxIsc06dP3SA8aiVZ0l7VqdM0NG6HqWeCeSjxmbqGj3E8swT
e8dl30Ru8tg9+9fE7R/zX8J8+moMeSaPcxeraJ4UKYE8ea+CxyTAuAMKIoi6bF3y6B5KPW/aX6JI
j4j2lfMY/abJ6tHHvqaJb6fsJVJh32fVrUhkN0F1pbWSFZmy1WMOLIq6XduTO5IDEDx5icGn3aTv
KRl2hEgbo2jd1GitCXPEgKnYjlGwmxO0aqMbQQlxUkDAx+TBJqLArqoqVzWv1eAXVW4zOcNrQb28
Kh19VlwAAFuXDdW6W/ylPJy36hcZcG2WvMakTpuMnGSgaCQkdy9LWc90nx0hZw57QIkU6IKGjibA
tpYRnxvdRlcwhKq9mdJ7Z75FbQm36x15Q8EK19EszmRztjBOMzlqWqjPyK41Q0OZK7UGMIblAJGs
O5QgB4xZ6aplRiLR64/A1+ZyVpCE8pB0S2aiKBA7S6UNoC1vzHNbke5lTLGZSrdPmvvLe62upubO
1svZQsCjFHmnYq9T9C63s4Ys/HAIGmar0m8Z75AJLewx6zmaoCEe7yspd7pW3isSuTJGoNcPpzR7
ZnAK8+Kxn39QKGkDFKnQwMRGETihVtpjJ0puij562cqz8CzHpZLIiI82jA1Rb3INzW/xLodndXl3
1sPur93hh4XjVjbqRkcArG0wv6rb1YvvyM8G2sosZE9PAI5LN0I0csEt47v6xjQkcjLilpEYt334
SXoAVRoi9jHRyfPMWSwlgZLinh2TFCy4xc8RHWv68JCEPybluSCdRTFQJXWKS0J0bxqPBGFkgnCw
Ir3Xy6EHJG9rljCDH1hVcNexGAHHMv+7zPK6mVadEl/xBOchsLKf2Zqzgy9NUsvlgG+Oj7NHPQCD
2DPdtD8MN7VGF30Wp/yF2pmjG5b0cFm26FQ420eIWofBDFUgo8eARFWeetFohsACfPotZ6uL0qYN
yPJU9h5gSEA9VIOeV9wUJFoJZ+LmZs7HqVxMXC67EvPqqXA1TZBoFVxRfgIwY41epRneQy1jNkuv
B/bU5x9jUTr/5liYCiQjoNWge+JPUxCioVfKpABdt/51Tt7iYt76jAiIDtcP5ksIZyTBzV75cQWI
o4Y8+2XnjR2i6wHwHsiu5Oj1JBFycEYtsD6LRn3PDX1J5azcHEvSVGUSCLKR2GHdI4G0/2nzeITT
1KjLmQSQkCYvpjZYqr/3NVH79d94gH+tw+Q8wFxmuU5B+Ik6xX8KfJiIR1SjA/a23Md7UZlifR4I
qdL/qgQPZNoYZYgBhRAN6P5Jn1vPD1tw9gYb1gOcpPwdJInt48VIq/cgeVUQMl7e1L95NL7kc65g
qAyZWsWQnx8Hd2B2fU/floomcmO1RTH/YbeaJQYZVi+ri8kZqMiP0zaXsc2N+zmKCtQ85o5LZcML
HJE1FNwIfsKvGbQqb8YlHy2PyHGYbjl+TF3llBK8CGStDJAkS8ifXd7adcv1tbOc5YrAs0NzBZe9
r07ScFPCAQmoqNy+2px5pj6cRSnUPuiKAccXm4OtsNnq0H/Vzr8qIBdUQOePMYQVT6UnZaIRpuWX
L1x4kzMzLSXhQGZcRxk5yKi/1dDtmiVvGa5/GYrmNFaFMRVMVthPExv3p+HszDSSfCDjHmdgjATB
tRYGbsYASILoITFFCJWr+nImjTs5kwLse+ohLWxVwEMlV6n5nMy1VSR3Xay7OrKFOnCqLqvLqgE9
E8qdJNOUCn1tMcahatBUdKdaC+zLElYV8kwCd2LECOW5irAsoHpNFOnD/KphQvbFxUB+04szKdxD
YLaDLNUTNFLbBFsZQBYwJlDC3g0P8jaPBZdsfdfAroQim4FGCc58dT6YRpURL3fZ71XlHtZbcCzr
DwL7krB8wZmfM1LWd0OBmhq5XqqiqVNsgtMMKpzAThy42QLKFNGCOE1PA5ZNUg5xLQHLF2ltbXi6
rAbCFXHqTZoiTuIS5jBvK2uQM8COgcaDXifsnmpbhhQlWr5tln/kWbM3CnBojoMr+IZFxnct+dpV
TttJ1LB00PANqmFjrjcEP/KvpWV+KTaTpwTz+8C12xce5h6FSZd1Df2Szd2DWtck38dY8WclGGQ4
W21HNwB9tuRts728TtFp8pchC1I6gXIMFOKKRdFfMSWiSHy97vmloHzYx6ZoCDsfMtJjDz4oGzWg
ew19NAtUcQ5uPlSByi26aVzkPgDk7R8iMczDumn5a0v5KNBIOz3R1eU4N0AbUzzFIW9ADMoG9HbX
T5oHorF8n3jC5Khgf/mwcM6CqcwlXH8qtzttuK27PZHeawR+zRBZpf8O8wBQuQ9f/9m31yrg7EoU
tJQKFrasLXVubipDdePBQP683qr1ScoyoIbdl1MvsCOfRDwXNJ6PBjtWkyyusEUz8hYSKnBq/SGN
GLlrqF371NJq3eqM0i6MyJaqwktov50VMBXVvVOY4JJsk/vWz606KN1gCLZDI3sUqY9+ku1xQl1l
Ps6gDM6CdqOar9px+c3a9GJwIOXDfVb8SCrJTqbgQFEJxLZZ2rQvWYtC17uKnGPbRACx1m+ULrCJ
klpRnW9ipFOyNPbm/G2I7sYZuIgK4DXrO9KqVleBNzidraJFWwqTr5v5d4sguwwSewKs1uV7tP4i
f+kXZ4TRsBojVYrN0zb1LvfM3cJzq26FIEkiPeas7xA2KukXfRp/jk5R292jdKXv0kPSW8rTeIUa
Lgq9N4XASvyNRWZUI6YBzlk+6Oi7Qh+kDr5Uid4UDK5ts735/J7sVC/6+Q9AWdZuDZN1DdzPClPQ
NfnnkzYolRl2S6KogvPd9vaCWT3eLpA+yTM63m7FLQqrYc65SM7mBhkoHnvlszkjlU5L5ziY6uld
b8toj+hcMVfw6p6eS+RM7xiNURL3kAhsSae6w7v9CJTWax8zNe1jehKVKlbzwNhMA1MRGsDHeROo
d5qZp/1nf9HgRoFFD8mm8/rX+iW3RU/Y2ut5LmuJrs58EjXxNa0sIIv190PxpgWFG6C/R2aCayeS
w3lXPkBZaDwtqUtZcVS1s8rmhuiGa46isXWRJO6Ca0E8aUOIi8cAj2JkOuYkS8unyC2LhjU+E1O8
If6MygD/bBKNhx9Ng0LLMxkFtdYwdqn0rCAL0+rVPqx+zEFnhZpvGUTbaZWBWjiMcom+A0urass3
nvzgSHsUZ4hmE5lsC6m8krPJrkc0uA+vbDgombyDIggejxXlQj84AVu7bGLkxtQ5uzS2SUlYFvfo
bfI32T70SHPV26O7YDOkkaAK9v0sIEw3cHko0PPZ5806066+AT0OqNf6o9QAfqe7l32G/hWQYH1c
NurfzdCfcrgzN8q4DWIJcuh0P/cYJMqE2ZxVEaYCbkUNk33/6Wg6W4pUA301mub+6IyenFqlN257
dKHN8I0sGYSHH4fLS1qxc1jTmcBlb88Eqj6IG/p87GF12HW9a2yEP78W3tPyrj2JvMsVG/enNM6Q
G0kAYB8GaZPf78FhZGnGsehKryoKLyPpvlHehtS3MZ9qycNgzSaQfcvZEax5kfLnhfrzKzjbHoWB
ORoVvmKBtKmD9JOSg9xVjurJyR0oeTDbFzndxz+YKlwM3XfRVDZ1jZq6weNQmDRRQzXB+S6kXGi4
Q+N/CVLLRWLi/Mvt/pLGKSxaPOnUSFN/lDdwspepFtTiH2o3vvMBFun8g07K9a39ksjd+zlPjLSN
sL7WaZHI2fSeNmEcOgdzjAkut13nKTZF/IYn7X9eLafKXZFk0VB87i06Ka9Ce5n2Ym7lFDvtKO1E
EIrfXS/ge5kaBgrBFcq+MSwFyH4EiO+7IyVPjXQnIW9W3F3W1DXDpsC70ik6cY1vbDhzHHRRZtLu
OMkPanVQGsDB5B9ofv83N+JcEKcoXeaHSVtC0GBroT25ut0ZN8ywlto+epyjhxB+s5OZ4DY6okVI
OBe4/D5/Lc7lc2oT9APIMzXIz485BnwnsJCCqw6jiMWuehhPObBLLu/sShp5Ob2vreWUpTA7orQR
JC6jI9lrKHuNjbYAf1e8d6qlZ17mSYMdPgrErivNl1jOAJpjVoxFrS9iyx50WZ9CYwdMb8tq8yvi
Ann3nzCFrO2wqlCdEg1cEtCmP+18MlAMDFbBcGx/zvAO3Ow29HK045hW8oFe63vxmMZKnL9wiDOC
PhfKTMDu/CnSnIehVqV0OBqJB7d9V/3+7D7aFsURqsVsBPh26k6H8XX4QP5GjHa96oWcfcG3dpy4
NrqqA5Ruuou2w+PSrj9ixc2NvC1ED+n3JA1WC1Y1DeEQ/vCzamqRlzP6LQc8pHNhqS4wXO1+Xx2V
kzh9saZFaBhnpmkAz4jI/GFGvuIPST8cS3qUsi2LTk22u6ypa/oCsjEZoYEMJ46P8EI0taJbQumP
OXGjOrODrhdcwTUJGlxDeDlYA+WfwqqSgDGIeh+oFG7a9H7UflxewbIJvE3RNFVTjcV2yp9u9Zln
Y/ZlVSlR3x0rVOBDFjkZ01CaGp0mm51eCF2/hBbfxeFRJ4YCfCmeuWwyY50NQ9Xh5Qt0wGlZ1V6B
PXEQMQK2eaOiMCWqxX1PMigywPgVQ9HJog6cGrR6anYqCTvMowTb/1S0m38Cc7F6UhgIUYmGKrDM
D4VUZl5PcTB2x/F69OD9HpN9/yY/zxvZI26dwI8QTQisnt2ZxOWLzs6ujJSokfIZD5/WWxTTLiWy
Xz27b/Gsp0QUrKwe3Zk07vWZq1iriTx1RyTjcXeHK8Cc3/c/lBfFBG5I5sUoCggC1dX3B+gSf+0p
9/6UKYI6qmKF8/vgKk5/3YyY2UOHLzYV5Lo6GFoVETryyrgNFAYE8qjmL1E/P3ESRdJ/n/n6Z/yg
2t3tnNgKEkclsYp9f0A7vFNotmTARvrwD03FVg/RuySkTV2NOs4/ZHGTz84X8xRENVK8vvFR35de
dopssmGflyQQDymuOd3n0risgGpUapfJkOa/LK5NdWJ3sM3wLcYN2vYFZm2Fwf7PTeZ01xhjKYkS
SDNBkb1TwIg5XSnbbNN4Edjk9Q69TZgBcNhHjkSLUK+W2IUzQ7AHBEBpMgUhGF86VgJ0GdPCmI51
qroLlwpYZ8tdrmI2k6Ll2ipAlaeQV1ZF24aEnorBoqrVkcGYf+nlfK1mNfhNhl1oDMdcyBa68m4p
hiojLQr4H8b4lFOTjWYwtxM+Tvk9SbItB5PbyQK6lhXb8YcQTrfUMZRJrc/TcW5VV4ulzaS80Hp6
anPcZnBCXH5l1lQZzGvAFDRQQ6TfnhnWFLPcxGQ6aiCC6Iv8pAzjwczKQzDkqGmkVpwCYAnwQBVD
q3M6Nicjf738DStnDtEKqM2Yohk6TylV08afjFoZjrKKeaQkOhCSW2kKGtL2xMAQEXai4sDaqs9F
8qxSEo2JLyvqcGQhuN2arnXC0HAKuXbBlmibmforx8RDgN46LVI3LcbnzEKUY1/RJgL6BEZUUCkg
C835lyNqVVEjS9NRZ507ozVSSu7lIBDc55UYDFlugp9HHosqvM72Griljbiuj2akOYbUg/B8q6k1
+kdFGBSrkhgxlrowJgJ5h0UezD6O67Y+dtMMtgrDBeODZSilNQjndBcbxFkJsE98ieJfn7mZ5D7B
orTb+IMcF3y0drvgsADXKN7GoCOvflzW0c994kWC7gzzuNSAf8TD8KSNz+K4H+pj0771IMU2csCL
U/On37xl0hNojdy4K1prAexuJP+GykgXQIWMOXBjjGSWZuUmJoBO/A5z/T1asaUNePEEtmMtQQWg
IMwUK1SjROddqjRSiF+lE77SXQLRbuPvlI2yX/BiIkeMF7OCwQRgIgVwIwZFpwgSmH8+hJo51uZY
5os8jHzvSk+3MU4DhOUFQKC1a3gDtbXPE6sRxSsrtweS8R/RGJxHPl5BUX0KUrmsP4H98ehjRgG4
dIU9LvN1IMoEdCka/L2sERYD1DXtOxfNvZAKBt1Dc8Ki46Y+RsPsGqy/k319i6YJu4wly5Tmm7QM
raHE5Gt8SkK0QteRlxjAMSjlYavlhYvOENvsMB0WPIVAXer0u6BpT5GUfBhB5l5W3pW+9WWnvjaL
O6bMCMdILav6OBKAgoDwJim1t3Gu95Exeo0Jth0ioV6+zEYiZXJZ+IqXv4QxKNAsDViUj9wZo1Lf
jx3uKkqJC5zd4EkbcSlx5RH5QwyXFO2yJo5qpa+PwzxtJAwRzvN+JndmAqyqQn+JMNl4eV0rEEbY
0bOFcfZbpsA0C1pIrINP/LrciT34ZcBV6z7DdN1rN+xmFBQLRGI/gTLPfM82NFgYBNhPjMh2aMp0
S1y7wpZAMOYAUK625tcCPX2ikEawv7zv3UepHwURxKpUvukVzTOXon7fI8eGCGpoH2dTcMUFiqNx
jpCvG7XfdXhPGvDmSXF3lUrtqR4Sp060tyn07V47tELMnnWpAOxZsHoJ+4bJos1NWgawoDqbHDm/
z+YGw7aBnVUPZXCboUZV1YKmwlWRBL4XI0RfysR/GlFgShPDZ9haibxVdftgRsFLHQf2HIFELldv
tFx6m/BkX9bfVSt2JpXb3qGSW4KKUH0MOrQEFYGrzW+XJax5WZp2JoILXFDzCqRyhoihjuwgo3t9
jt8CvWK2qYP8D+MFHsCxnthQOlOEQbuc7CbfdwRfsZLZ+uMrOHMdMyMGOy1MdZmDLYxK7S4LbhOJ
Phqh9ojB79a8MmvdnaJmkyd6IjATq/cGKSJkLmUkH/gsoqxNZTIbJkyv5LtxUD90iGIiHWPyRu4M
kXbqy0fBgtccMfh8/yeSTxuyNtAB8CPVx3xQN02ubWs/vlNn326L3wSTSQRTvmH2kWTlRh5Gi4EZ
bQRVWGDgoUamp//9b75HUxgcahORHd+FH1d5Ah3H96ARHiPv7BqDfrmTOhWoYqRHnVnBB8WMP4ZX
RYN3qzp+Jpl7FEafRAXJArRqLWNLHyETYdKspWg1vKt/rY17BJDoYZUuYW1yPO0iVXXm5lrKbivd
94LkdxcyNzOfIrl57TDIL9jX5YZ+c0kpQ/lToSqiUS5/Jk1GYcyGDz9kp/0eP5SDEVgRIMWBOKJ7
AV5AUevb+ttzJpHbT12tpxpAI8vbM8PD9JehJzvRrN5Cx369M61hF7uNLEw3rTp7SPtQgtB7+etP
CxkEkta39QwNYvcYQ68BND2VW8F2ioRwdsIHjXPgM1j+DrVNYFhHmZV6oDPCoC+gMEcXVHF4V4UZ
j+Xbv53i2do438wIgA9QRljb6FWv8mvq+c4iEm3ysQWoZ3GKZfVSnAnkgicpChrV1yGwcf2N+tpe
R25mhz+WurG01OlzwIcIVFUkktPUBsP1plJBZDlfmXEAKO3537xmiHDhfWimqvPBNEZOixgYpzUw
ISqrBkOlSv+/x3zg7n1J4Jlq1FRTU32ChDTOQWY4OpM/OV0wvRWgoE4lYD3k5i7QWOhe1stVtTyT
y3kHfUKrKVQReEbF/WAolpZhNFvo9qxLARvbUvNCkMud0BSmqTrPUP55NBzUZkApuQNalEAP1g0I
MCr/TwxnQFpErj7eQ3iRt8p9pFuTS44IUh2wJaWOYsdb82e7EXYZrhrKM6mckZbagoy9AanGPbZx
W20kQIbnr0uOWJz7/5s1oqqOuvqSqeYudFREWYX50/oYLvxdFgWwaTJaqgQrGWBQ11oAn+uNAaB1
57KmrFUsoaJfkrmbHcyBqlWtgZs92Q2A2cGLCDOG2w2s6+eIOuj5WQKF4IgmK2Ss5z0AmQT3cF2P
vj6B06OgH+shS+DuGOVzql3L0Z3Bni4vc6328McyOSUy2hEeHYUMgPP8nB1Ai92iUeIVvMoP4IRF
lxEYri+LFK2KU6BUpWTOckjsgTgzbovosdIF5mU9dfN1eDymcdiyOqMFZMzv6CC+mU5IfDoyOAac
/ok+hvv5+fKaRNvIMyr0FZijVQwmYqC00C2AozVoRLaRmrKL6gRWkMaKXd8lw0Ygdzmebw/e2UKX
23oWwKpzXqVVg4WOioU2G9WRKUCcZXdGk2qPxvnOQf9fmuxVzzyE7r80Bn9pKJ84AqYsKDYJxA82
esI/EUXBUArmeRD6bkLBYlcfvrO1Lv9+ttYuIeUoh3CY8gAAx6np9ggnBfu5Gt+cyeDsTZJMmQIA
1cW9rr0WDJczSieA1rf0PDqU2X05Gq7WVF45ohu/DLzL4gVXg3A2p8hSE0A6DGqLwXcpBZizkdla
OwpejuVnLikNZ1dAUdqlegwx0cx2Mdr0EyBpkARgW4MIP0BbfuuSLM6+aI02+WhpwiOVEY+gjy8l
mdP5xCa4E4FcuaFh2MX0qpjJPtfBCfLayck2avdz21lKUjj1oDpV1Oy7bLRG7bnobgHis1H9Y2cM
W3/5RyCAzcG40UfJAe2S5aeRXQGVqs9PKciiy2m0uyzcBgXddv2HNJm2XFyx6k6m+rWs1sh1gvV7
zI7d0C9M9nW/vXyoIrXl7F05R4ruFzANSRNahL5ofi14qwRGgM9iDVJM8xEjxkct3sfVNoxTV0Oa
Z8ZEZUwytyzG3eUliewrn2WZMgBNARMVkRoQwFCyTp0ZgD3EmrziYSFVQdeS0NYILgefwiLAtWXG
hOsvbSc7QDEJfJrbwAXbD7qllFcdzRVbU8j6Izg9jfxpdPpYUko1hlTDDG1C4+va7H5e3s31csiX
0dE4w1bO6qgPGnYz3Q0zjKhW2HNmg3Fa/2SH0T4adKNWHrjbQ2tEZ1i2lVGB+FcNx+e+AD+oqs1h
l0WLL1DUFkD25C0Qol0/ds0arE5wclqbYLLaAQ7c5Q0QnSxn9pRZ7nuiwkZ06Z5qGPoHypySiJJH
opPkrF4/TF0M2LIa1Aq1FRiPHXEvL2M9RXd2jpytY6aEzqgJEpZJmNHR7fy+PAB82tUAVCqKdUXL
4cwKBWBRPyu49FV23zGGGm8qegwF7wRf2J3rlmbFDL1UT+hAd6er2NOf/cENPd/rnOBjwIvvBqUj
Ap4V+d6UD9NCdcnGYCPj3QKI3qEkKZuHCiCwvTX8P/a+pLttJcn6r9TxHq+BxNynXy1AACRFzZIt
yRscWbYxDwkkxl//3ZRdZTCJJsru7VerepbEYE6RkRE37vXpvo8OmRdDbfqiu5L+RCgCr1NLhaY2
IptTqG2tp0giWDCvbVU/hswt9cot5yjLrg1/NLZR6qwNefmhg94IvLY1CCGJUkix3rFQCXQeSfVe
9Wju8m/Fl26TXaubXQ3GxO1qyLp46mYWhdBxRLW8a0xYDKqNzjbFXvNASd76tHe6J82dNrJrgHQD
qvcr52RxW80MCy61bhESlASGuyrcWPVr21QOpyqN14LyxWBuZkjwq6DcUfWm03AeL3lsCqk+903f
IjS9Wu3l5JN1EubMTPHJnsWmSFaDMiF8Xz7FR6M1EpZepG918lEa3pgDxbMRxdvgUG/RGU3kTaDu
ZXZQSpC5+vL9ih9aG7fgT2OtnoCnfP8ynTtdopkLPd/tvrhbT4AthnfIxAPCA2kGZE6Px50YGVo4
CrjuTvsS0F3BLC+zZM9IHzIQrq6Mi2+Mk0n+ZUx81TWskSythbHgSt5wgjtFdrQXDlWYPFDGjrtp
rT646GRnFgVHRCSjlfUUTrbxFD8wHM5v8sIFj5tH+hK7du+s024vB1czo8LBtEOgpRhYwCDLpjTP
4U6/zFzQuDxW5GXy+pvIW9u9i55gZlA4kAz4O7VMMMoJOUsTuQ1w2m10Xd+urN+aHeE8Tm045FGN
9avd5DHYmmCK7QFz7F+sFiGc7MbP4DktzYu10HHJLuRPNMVAztE4EUmPZdr10dQjvmiDSwWl3RQq
AXWr3P3B+OZ2hHNnDHlixTHscCXiRHUKF8SBEWBYbvSpd0HB0TqZ7tL1lP4idGRuWYhtQnnS8iiB
ZXJVXE4u+5q5quwwy/mhixo/JrmTvlQX2Duho669BtbmV4h7at1KGsnogBbMt+OGopPrU+oFUGTt
EMs+gwwBvX5IDq6l6BYPynzUgvNJ0UU+oqcAB+Wq98bXAjkeTPW19czZLdar9kvOQMfjXweuHxA7
sXCSSCB+KMwBx8RQoO7Fab9XadcWbRi6bqMLU7EMMd9ptAnLaQnXTdClJTn2QYe0gLQJfOsm2RlP
4cPaJK4ZFPbsNOgKUmW4I1UNJM5t7+jF0/ljsXTdGxBleae/IScsJ6qc1XJUjM2lVD2iBc0hKnUM
6x6Cemvx6tI+nFsS/ItiWODWTWCpa6+l9FEueq8Lhluj+tIFYKEa3yQQCdiflfxbM7JrtFNdoRIG
mJt3fsDvKBzxnpp/D/49Z8HAZI2TGdkT73B+UshrgXdcinfbBGLDIPk+GLkT2Wg0IsQLtU8yKGEZ
DcB7n1+b6O0MKUXhfiuX6aYC1kuvD1YZuX2+zdIXZUzRqpu5ARQCjGFy8Oj3hvExHogbdMQJQaud
T3sLLOmm8RFk7U4PLs3zg1s8dPPBCRvGpLqUNgyTnPducMcgtZO4HZqHimIrIyL/D8Jxft+dm07B
ueVg6KynXAZ/wp383fTpNgdg28RrHKd8vZ9m8RU3H6DgzYosMIepgjnmR4/hIb5ACs4Bs3y4qf+D
0S3vWeDvwZ4g20TE69qIhXObDNgrJR45wz5lqErZn1cWbSkiNMi/rYgvOUD+NIvJsAJuGndyKz95
qHfqhbVLb1ZbL1dGJD7eiqrWKeG2tC20/d7aj8NBAsN0eclZh7qrgTqhv3oFLYWG8wEKMVPYIvue
hvzo+9FXbaPvEtd4MT/beHyjmzZylLW3xdoohZhp4nSlJfdqJN8qPvlU+GW4/6FwA/p3v0akBtz1
xzXyhPcL4PQw/FpJwcclzFDsMMbsKhVqX/mlUdyADmtbaq3T5Pctld3SdjvjJgRuOLZqaHPvi4x3
UF+mhG6tAhQ+lRn6MXuhqu7mMlQdWHkoUnlfWfE+jYyL9633X2/Df4ffytsfX6355//gv9/Kaqzj
MGLCf/7zKn6ry6b8zv6H/9m/f+34j/55U30rHlj97Ru7eq3E3zz6Q3z+T/vuK3s9+g+vAIf3eNd+
q8f7b6C/Ze9G8E35b/6nP/zHt/dPeRyrb39/eCvbgvFPC+Oy+PDzR/uvf39QOEvOf80//+cPr19z
/N3Va1vH7LWIX0/+6Ntrw/7+IGl/oTOQ5xgA+LUUNLvj1Pbf3n+kmH8B0AWGYmLY4Cnn8V5R1iz6
+wMx/wK+HY2U6PgDUAaEFR/+0ZQt/5Gi/YWGCvwzIWhEhhAa+fCvb3e0Tr/W7R9QRbot44I1f39Q
3w/qbKvhkxQFdHXo2MT/5d/m+BorAMXpZRpdGwnqsgDdIkPpMXXM4Hmbxuq+SyQq9O2opXrpyGyy
MqecLMMAxR0ajlxWQ5vEbaneRyjUhhGFmE/amg2Qu01hfWri3nphrM06p9ASAzJt9lDnW9kaTduH
2lDLvpZ1D2WRqipLiquGla15D05oJb9QlXysHQkoamT8LZPE1wpVS1TcRqVHYF+UMbuTU0WiHu2a
nr6NdZUbt6EiIZ+itq0LrGk5XfZlZlR3XReBztYorOEit+yJQS5KMY3gVaktOfzSGkZwj94zOdmR
spW77RSDDCvCSbetgF5QhpY7+UGzEhAJu0VTt+G9VNi1njiWmqOFDgVUvcZ83OBfid6rjgUlp4x8
rlqS1Oiekyap0H0ttkr9OQSprzrdTghAtep5NNA3ot4pQ6TV5LKIBlIxHFeqp921HDJpZKCgAS7N
RmdRHemJCYk1VQI9CJr5R3Ni1qNa0JDiwdrHqjwBOt7i+PYHCTWVTNVcPa01EzV1pW9TLidT2wB7
A7nYRd/RwmKHjadRuWBogNZ19qi1oxVABXwarMx4k8tIUcpPti5HXSJ7Ecu1yqWm2VYgptA1VOdt
2oAdCqStBb0qQcdRXUKlAqFfJ1t3fVS0aDHo9QoCEepQ7chYlF9pqr3Q0gYPZNG8GDVNniWK9inH
zMbsoEwMiWcl12qn7Rptl/cNCpt2WR90qwsvowTdnCVNbEdPKyDHbejpqo0ieaRK6RtN0vTQhZGx
x3mC5rtu8rYCi2pPSJKoxNFay3gywtbYVwmg8U5QFdAIZMWUelOYBU9NZOQv0GeRUOFgNLyrpLgL
nRIQp+u4CvGAhUfy9bYoX8qgKr9ZTdp+DED5BCXdGh/rQsm3ahymF2O+kaHRrTv45U6H9AspUJaC
RsuwDSxpuMQ8BWSTQEUc/BeT8RybqZo5bUMVcPKwkWLYeoBCazGqeNjJvV3cJmgn2JlFB0ArtVKo
EDWBCVUXVUtkX0mlDPQKcUyApx9MP2pZkO5Kq0vxRYP00NYEhbY0AIdSrzWxAkpFC5s4JGBWrFm7
D+QuvlVZbqLpBCTZ15XOEnoVVxm5qvJKu4CaLqpnQxVl6EhILTsDg7lOXDXh+lhhYAaoXKoF9IMl
ZLpSuZYBUWRlj9chcBW7tNe0B7MYgJU1UVKRDpZsxxvbrrRPqPTV/tQmo6MAQ1lu9EobwQVdFAD5
p6b2NExFkrnEyLWLIm+n7mI0NPTWDpX5La3H4BCkUnvXqBJ9rFOUpdAX1LgMvQ9fohJtzG44dfLe
LuIUYjUhIMQeqHQi8H5pmZxCD0cvXIl0fbhNJaOCEBmhyrCBjm8EMBmh5JtcEeJPrEgva7tI9oOG
FBjeNGUORaUkSVXQu+sWfbUMpql7EHPLAcqWjT69DZkyAaXD7FBWL8gk98rVZGpD8UpBRmqjwhxm
5ejqcZB5Q02jDalK249KOuVeIlNQ1DlagocjJGpSaDE1h7odTF0GNmWQjO9BXPXSTV8CQO6jbaVL
Lkksq49jH8W2lwx92ftG1in2zshlVXqpwAoZPklhkoJcIW2CfD8MaMu+jAPDJk89TKN+OJhp2/rY
VsN3hjdFuaNSOnw36zQdIE1NUrKf6rbSDtROSIC8uBo0n4x4jJ+jkOQoYdVAaOPamCpQrFr60AH6
zWyyaZKpS3YggDLgcODIn8wkBdXmFOe1te+6FHQkShhF9WZsWutr30iy5TK5Ba1bKpUEOnCxPHzB
kOzJzfGWMnemUtqf4c1RC8ZvN4gvpbb/aqKSHmyGUhk1z8YRep5K1UILg2SVkxNZYELyJw0exzXR
rvFgTBH52iUTen1lufpm0zKyNkqtsmyDturgkwXEaLzR2gKYZqJnFSSRYq3NXswhBESzttUUewwS
Vjl+3AST7ULpxfg0IM4Az4qpQ/eZ5gOExvNcYZBSIEE+dY4UGoN2HdSjiXRbzzTblQ0JFyiyyYmC
e0hq1c3UUqb4qWZXEBeMy0EFoJAWbDNRWXm10jIvAGtPo9ptq4YZV3bRgK4wVroR2pQQJY12UIIF
62ynShouZlXpnMYs9fauVCYFQBXbqkEbFXYSqS4buK4RPaKlISUXKHr22S5u0kj/EREeBYTzwEJ8
QQK5jaqKbIFOALOGNhYhrmizshh6gzx2vrXtm/tqr4KWFDqh/ZO5tXxUHbezuOtnZDM3KKQ4wO2h
2pztAk2K4E5Blvo4jiETTn0wIpOaM3ccgIvJvPMGxBG9WwAZly7rioJ6kdhoW4dRB7mG8Vm+QCft
laa7kW+ggDK6gKeDwwMgi7VUh/DeObEovMLLKIdLqsZn5oKBGpYmT3WnnbmZNnruApey3hPEk2mz
aPCHRR2Rm4nONN6BdDyLWa1HuI+mZ+SJtrFZm9lLXhLITulTWgLNQVnwCt0v1hwSaWzsG7sBI85a
opE/vcXvoNmGAV4owwDXgbBztLGEhk+jPiMA8iL6aNvRVlEmT+rBrpBMXyzSbgsgYhkDd7SS7qTW
vgwRQ4S2O0oW1G+Bx//Wk3blLSj2sL1PzfxrCRkDWqfw+xZ5VlPTT7Pgi2lr14TmW6Scb3qWXhvl
kwZKa7OPr7O4y+FXJq8C0LXLBwAHr00IndhMdtHuReH6VEePyXWp9kiFo0FcK/fNsCa3sXQkdJlj
KkFPgk4CYTEnDTmlWkFuVmo3MW5xaqx1dK1ZEB7kOulN1k/ac6+OnsK+rsNfhbTi+6TPhyA8wMup
7iEDrT2HaAZkkYzg48HQpp0RdytnbXEkaONHAz3e1icd1ZADl7OmADgSSN/MC4asvoekYbDGRHY6
HtMwQAGB9DKwgprYgBAGTWqagfLM0hx9xSZaDuoKqiSBjrHhbbYmeXB6lEwDjSLowAVPjXnCuKLb
scwQrz2PZnvQ0tAjQey0eg0kVXcY4o+o+jvnneTpNMIgL6fr6hIxH268QSNMeh6JOiFARfBvTenK
1fJOmXvsII6N8C8xy7xaY54poRE8cyVuYJNf8SZN3iYwr7wZTnxbSJ50NbqZlz5Alu8y2Uirjnlt
lMJdIxud0bdm8JzgyFrKp3FVGEpsksG+Nw1Q8Sh4rxOUsk64ZeSedsEkP7Oc2ODdBYOy0+XwwJaZ
PtKJmo6qFIVnhMELqUMKnaumu05l69P51RQBrz++BlF4LgKX+UnLcG7Hkj7G6nNvJNt4goBjk1GK
bqjR66q+2tiTArAIReOdavdfB02vefc2tCCLVHUaObIu8MSU/PNfamnybeA2UDbhoHgxsJD7zJRT
1XwelYzhmaQ/hgN5OG9i4ZSCPgj98hpB+z9yI8cbLDZVDRQ4xnOErk0HJD93eDbveiaVDrbeGmJJ
yDHyOT4yJuzm2K76Fn0Sz7aEHIaVXY6d/hiX2kr0sjBrR1aELYvrXqUGrEQJA+VNWD9jYVdMrA2E
z+rsWErAtWY0Np7NCKKkKfrVlJS99Iq1O784IojmfcLAuiWDzwbcZidKC6qVVFmRWM8cQ6Mot5Uf
3Mofg32NFvbhswl1Vd1bD4zEgsGJVWF0Vh1Ho5Fyq+A/fiz8bsc4Z+Z1dbFeg1w6/uZ8iEIIBPbv
osB0wpji49HYg5Sg23QeQ4Zhu5bK558leNMjW0JcU5C8DwrYQiYPPcNvAxQZzekF2Cg0ft6fX7ql
TTgfFo8+ZzskAv1Cl8JUqBhcE8Ovgu/nDSxtQWIiy6qpaJzEC+TYQBEhTxE1yQsoxm9zW/bAObCf
CPPPW1kaBrYeMrOQvDBP3IOadCbyA9IzkSs/ijqvhHc+b2FxjyMARjAIP4doRNgActsggVVUL12G
TQ6Rio9SsJGgJ+KQR2RV9jKYGgriG6N73u7p/FmgwgCDms7bwk7ISvW+moK4s1/GWKmfaDZlNyxB
jx8yu3ax1k0t0ibhRMEYkuMa4lMbKRj+ZWa7wYKspEn68HOgy8gsj/dVTq8hQeyz1tjIQ47kaHQb
ZuaGKU+GKnthE2WbXL3NqwbpCpQFJYRQsSK/gQXZn6SVnbRw9eHb2WDOAk8H/idupcmIjSIp4880
AbdbRC8QzN0HtnkbELD0hn3kx0a/K2v4HAML0TLoV/cO/mBTGtmaxxMkdPhMKbapGyoK62AOEWGD
uIXHqiTJ5wSkhsVNvkEey4eO7tUahGZh23FDoFUGFbGGJ4NwfsZoLOu6TD9rW2gzgO4m2vRX4QUw
EF4xOfWrjlrsOlX4wqZDXgXQMsu2Ee+I/AHlFBpILbHPRYc+xPYQQ0hVJyvMCKfLyenAwIOJGEYG
hxAvqMw3Ww+hkIJ2+av5oPhttld3vF7ZXUBnne05U5+9XyvinU4mTHInhFwB8mmy2DaD2oFeU7l6
1bb2c/dQbnhTGfQVtx1YMPF8vwq8n6HR/y/DfXjPAvzvZbhrVIlex6MSHE8b/CjBqcpfAIUQFa2F
KHLpiKb/VYHT/kJci3+2wanIK3OcauBnBc7EH1m6AReA06e/Q3R+FuB08y/+SQQBOn/m4LD8TgFO
yCqBiJ+D8XUgZ1DuA3hG3P1gxrFHFY9Gn3zuN5yYZHIggoE2RE4HtA19e43wiL/6f933pwaFQMZu
h8gOkID06QgilH6bb4tdVfu8m2vctb+JJHk3hyQgknMgSkOZU4ylm16KxoENhs/TZrHXMYe89Lfp
ZecN23FnXBeJd/4OW5rRI4v8+p7dK4ymajcqI0DcCNU0QIIhxLXhipbELzx7v5Z4PHZfpwMUrrE+
77MoamBORs+Rei31bq+tdDqumRCWTGmQIyYjTESJ0/amb/fJRiNrS3UcCP4cCI4HlBLwsFLf53U2
b4OlUqIBuelrkBXRlWQX2cMLIIVIHCCVvRJpHMdQp8aERUompTL1BMb6Ajwi0Mba/8kumI1GWBYj
nCimCAamh3ETbEE5uS1B5HH1o2uR7saV2HZxjSDXYGLvgZFPzOyoeaYH0tTgWAGnpb1WTbth6cqg
+DofH13w0emImHCVWeDAExJ6amkPxFBR5aNZtEWlbKdIX0KCxqx6VXSRP3FPTJncZyL8IZoY/iCT
2dh9gL3WxuwWTQsXBbBYGQvvlWC8S2riEy17qCp5i7bJt8HODIdO3U2cRitDPp1WDPnX9zB5aDTb
lFSTmzyrMeQKgpOmT+q9ukZ5smZCmFXobIAV2cRQsxTaC9PXsaa+mazFk8epOL7hjwdCjgeCStQw
SmqHwxvY0rYtxouiy3a5Zu9RGf1e6uxQEulBZdaDbdFnm+Z47bXEMdPAj3X5dWTottNS0HJV7TYa
o5UQ8/Q4Hn87IeORWdAZrjpMcwHQ9DDeGN32/HlcNsAXEvMgI31zPHzU2KPSLqnp57rfhrt6rTqz
vIi/Pl+YXiQMiR0ojemr0X1U7rT+SVoTHVkaAuFwXTwwcSbEeA5SkkA/M6xgnVfQvEP6rVrr2V3a
JJwx410uE36Ej3K224220FHbLblOuca+D7JdHahWlweJ4j3odHaR7lUAwxwKip7U/f0VmtsWLpkC
oBtQm1amL1lfUrYN9JUtJmRQfpyAuQEhBG8TSwEOAVvA3lmfoRHjJQCPy4oj+yVoB38P8nxqjU/1
bCptaAJpI3hx/QzmWpDsr1CQLW04RG54jCkWkFiysKHbjOTMNAogLkCe2dwoBkC8KyYWIhmggHBW
bPBn8rImwtP5GDpGqjAeMWM8042aOqiDup2JNk0gXzxp/5siXz/n7Jc90dlmZqUEA625PQhSQU+j
pegtYA7QYf6gOeuNRUsX2myAHBs3H+AwWkWettwr9AMUFqHnJln+mFl7BjLK89t7efvNBid6CKXK
7SnChpDIRrvgu89ylc/kRvbZJv2z7TezJjjUMU9LJUxgLQGEZLrSO29lOMc5gdO14t5qtr/Tomiq
OMJaZZdcxAeR9Q6ogdt1efP/ZeIMMM4reDvjlXJsaQyysGBSYPidz5Xt8i2VHMJ7eQKn9DNg2NeG
xldCjD00YAj/ZVA4umlvp6Bckgw/uLLgJqB95dReuQ831WY9+7Dk1efGhDOmMaoFQEoZPhcanPbT
bzZ7/Fwo9F0ZeEmChF184AFQ2Aw9iUyf+YOfX1d+A/aedMNBM84PiadV3MDimGYmBVdOdSOnWQOT
BJ061aPiJpwY5b2lrXStL/Zqm/Kyp0Kag7P94hErRqZaBl7EsgJjB3tDzwN6h62v4VXjclZ57dA/
rXmq5QH+Miec5VFRMgV9pQhXRj9E32fgnz9di859Nhzx9BphaVMNO9DWvCy+kWs3Mtfe4Wtj4D+f
H2C1lRnRYYNLHMpe6gEGi+JavG1cLcbOqLaF5gSv5we2ZBSJXcLJrRdqJ8mAeyviO8No7k3puaQr
tdmliZt/vrDzrEpVAerC5+egLIugqoDcaPN7TAI/TtTciOCQ7BqqBoMSw5NHyqWRxSBpYROB+N3a
Gi2ORuHZUCQuTpuaIoskyF4A76EngKt1W/zOBiDG80uyeHaQ9vy3FWEjaGk1JFqQIK50Y4hO7grw
2WUH/c6+41Xs0F9LWCw69LlBPuzZzjMYZXISYljMlTfhIfOlexlKzg/5nvrjLiArgR9316I7n5sT
9gSVx1RXCcbXaH6TX/T5VVZ8HBW4c7XaTNJaDC3kXX9uj9l8CttDa5smkwtuz8uvtY39BIHUAjlz
RBg75QrUu7dK7xje+VVc2yrCnVW2BBTVFea0UbXbUY/3ULu/I6O2/QMzgP/bXEYHsacwtqSJqoEU
CJjQ9iW3d53l0XptPy5dv1C1QYKTV5+ME/5VRS9zsF+bPi91Tq7iKE+8F2tE9kx+WgvThcT8z9X6
ZU2kXh3jfKSpDGudr4ALnW4dQLQPldd5iifvpjXpl6V1MlA8RsSO7DyqO8d7P4jaYqIGzKnllfWK
btb+6/kVWvKwcwPCRhizMA5bPp4i/ghWiaH4/n/7fCFekS2UFBoVnx9YnqQfmnQl17i4ILMBGELG
hfWG2ZL3AdiOcZde95+4pDzqXZvAhNzve/PfyuFZ9Ehzm8I7oNQqpRy5Ryd35EL3lZ1+r9y1Li9z
BqtkP4tbANTCoP1XF3SbaK2EDdpJEJp3t2jq8OTeVwK6EkEsT+PMiuDVQ5lMUtvCinU1+cUtJ9oH
h6IbPPRuuEm80F3r71+8R1AI/fe4+Lhnbj0wmFL2PSwWl73HaT7sDX3jsIH3xL4jfz6/EVftCX49
rU15Srif4NfIBHaoBNqLhmsgz86vLWktYFpKSc7HJxzdzChsZo2wp21Hr3A5J6XtVdBNiHb1Ntuk
X1bGxzedeG8BBMvhk3ijnoAJgMeMrThHkJnsFZ/rsob7H4JF6+/gRafxy5T48DbVLjeYCVNxx7as
my5CuqadsnzGZjaEMzZC5KKZBoRm8fdkz9Mv5Tbe1Jn7zpWynVYVHhenDwhiwBa5UI14jQQKGZNi
RHzbeKrPmf6H0eUC3tS39/FqsfVkBnWQsGo6QEFYL6C2BLeYtJNeUjXVcGlh8/NUCTSfID2/Ya/8
3djv2rUoVADp4OY6NikSlaRhVqnGBJPZHhi9TXwBOMJ/SIp4etYEW8Li4QkeJRbCRD9FZkaFOhqe
4Slw4E2HlwLXKVm7J1fmUxVeWHmut6Y1wSDXOg1fifLbLl8YkfDEitCV00EYV4P3QHcVmDTRLXbQ
XHubedEFXYlpuCs6OsqCMcEZW81QD2UOYzbdDZMblPpmKjfgCXPO+4yTq0WwI7jgWh0naBzDTqxc
5Gh2UC7tcPP7JlQiI+WI0AyJYsELpnVTFMEQavyFlar307cquj1v4SRexyA0Ey9EKCypuiZCJSr0
eyZ5Yqo+KjxT/VTI161yaMC+a+TPpHo6b2xpxoA0QawJ6DVRRKArKAYDjea66ofNfRa7hvw9t1eu
4jUTwuLLJAqYwWCikM3tlKluamR+EqyRyy+ZAbTbAOYDZUcooR9fv7YaGK0iGZg2uQFpKdrFUU6i
8trrbWkrz80IBzPVhkGvJAujqU0369trncrPIaOu1q495he9ztyWcEaLsMPN1GFI0q71dCSuOI0P
Rc8L+u2BQ1T2v78X5uaEhUKnVd9KDczZcviiJagJTN1Vy8qV/bA8g6hrQq4eFBDiG0pFC2AmQdXT
byjyLJEKZHUDGP5lie7I8wM6vXNxlAzyy5TwGMiY3CdViaOUXfISdLAH+wqkvzng6A+CCMGYcAVa
rB2Shp/b0YbibdS6VUxWnM/K1L1T+s1CTBJqSZ5nmLq4cMPkWgUjWOta7deVaeP7SnTXs2kjwlGK
UqvR6xZmKAi5FBf0lK7u8bYneD0/8OzdeXuLJ1d/Rz3wfvoTOp6hSwz0Uap+lXwM6Ueg4Z0hWuWt
4QfzZFAzK3xuZ3NnBlE5jRHcEPTN+GaI3Ep2wu100RAHcrUXa+QVa6MSLopAz/Je6WFPNb5YYeIM
zZepfTk/c8sewuDMIrIJmVgx7KrltG5tgElwV0DcnseU6ZZA8z2+fUe5+eaKi+Au4GQSf9kTYy5G
OftWSsAXSU1Pjextnq+1lyzO28yEsPmSnIQTsGKq35fXBbtmyZ4pK+HI6eOQH9WZDcGJ6zHaNzqU
W/z2Itsb33nwI23AUYEtrnipb7t/4lqxPADaIjhGDULYDLluDS26+FU/HW+k5rq0tuhbPr8XluZt
bkLwdXHZBmGgj7jJdfAVVdAukxB5N+H2vJnFsHtuR3BzaLO2tbjEUJLG7drGkfDArlySQ1+dftHp
ppSnTai6Y8a885aX4qKZYTEx0mbKaMsZDCN3HiYbZbxvu4NGr7p+31cP520tTqZGEN5BMA3i8cIm
7PM60KIMk1mwC4u9GLoXliupej5P4lEyZyaEPSirbVKxECYM6YFaw3agiT/Z4ZbGX0vbvIsqsulG
c3DPD2zpBkGwB4IwaGsCkiusXkhHXQU+DxuxPGTSIQiyDaDF6Of8v9kRX9RjaQwFBJ5xU6EzvpBg
ZGcm2y6WV+wsOaTZeMQKtiRNg91kvepD/5XKhypc2QiLIQTgn5zpBXxx0II6vjbKqS2qnjYqqgOc
gzv1zPuQl4hwE7aHNU37xW03Myac4aZR8OboYAwaA3nRQm/MK6FffH4LLBoxZd4DqS7gvesxD4CJ
ZYhTJJS7uquQgMZgZVmWp21mRLhtba3JyiriRi46FzkPhBAMpIicKWpr3K+514VdjdeLDLSGbqCY
LJY/iTJo/aQUhh9PV00JvZvGmT6P0K48P3NL98aRHeHMxrXOqj6sAARtN1G45XBh3oRONU+zHfWi
hjxLuMqUvOAojozyaG0WuBCbJrlW5oZfNBTUNodRBgOJvEOfMx3JLsofGKiSVwbKByI4pyOb/NjN
bRa9Goc6JpS9MZeXxGLqMAe9XWB9XIc4rC0f37Eza6k8sp41mFZZHkC3NTqm8mKho4OsAHoWdv7R
qIRN2ZhTZLIao0qGBytxc+0+KPYrM8dvhtOZM5EeQOso+ocEf5FPMm0lLQZgZxicAqrjfbcneXEI
VTCEyF6TfdfgSYZLTb87b5l/8DnDgu8Iq9ayShuGuwgKsukhYt+NlHggm0313j9va3EikZ0AngIM
tXhuHy+YFqq9BCFLLJj+TILKUWOIcNUreZAlI6ixATpoybxBSbiDB7U26wHgUHQbuVV9iOyN2T7+
/jh4JZ4rDyr2aY60G4YkHicCMnzEfEl3A3IFNBRFK/Hm0kjQXvNO4MyFpoU9EaHe2ydkJACOR5dS
WNg7naGrK4kKY3N+QEu+ArVJVeY8vKfa2SQekhYyFcQvm8sgBDfDpyR+0jpw2+yi/jHV/+AuASIJ
LfsAC1nQ4RI2gom8eQfWJOL35kFl1+CJ6bu1RO+Sd0CHiGZZCFmgUSXsgzCZ0AMdUv6Q2gfJvg9U
twluLLL2QlwIJQCPJRA0xb2IyEhYJUaGvM56CKjk6rDvensXGGslmwW3qiHnATIY1DNOG5tZiF7D
XJOIrygOvzx4TSqp0WvCuXuLLd2d3w1LtzDnf7GRrQQ7iyEyUMhpY8kJtbA8F9Y23YVIketXOZBc
iZdt9ZU7f8EBHRkTLsexx/1k5ibx9eKxSXc2hb4F2yvWtVx558e1Zkm4EYeIkjxHHyVwIWgJRyLJ
BoIVUVl2p5ufzps6RTOgHXM+hcJNGJsFjVodtsYL44J+4syo6rXuJeAMc1WQlY6Ac/1BOHNkUzhV
cVG0BQAIxI/TJ9W8kSEWoKZPdrcGVFvY8Ud2hPsQXGDjAPU84oPO6Ib2UJTtxxWHtOD6YAI9jfB/
QNiIyb5wDE0mTSon89o15UcVFDprhcIF/4B7SFMgtAnKGkvscNICIHgA7ie+PA2bVNlNkW+3qcf0
37+P8BiEa0WACRI7Iuy6lJR6ogcy8dPg1iovtfBeTVYuiqUAE0U0C6NAU5x90gOUTQlqaHVH/Oiy
KOEiCh+8vw6kWXnljrjjDkQ7awCopV2AqwJDszmmxRb8K1XQVmtEuGfNvPZSWoFBvfVXTtGS45vb
EHxDNzC7JAVscKVS4H+BpI5csh99BRJmax31S3sOXJ8KsmKcLkp8DdAhSCbJosQP7U2eyW5X3cpG
uOKDloxgWwOhwzGXoAI9DoGqWq57WqLURItbKOnINfi2h5WS+9LKzGyI2Ta17PSyD1AEBBNaYH81
2m/nl2Xh8znXFDgcuBKLqopjSEqlJlmm+vIQVZtsHKzrMI3aL+etLMzU3IoonAU02BSDdw65lOpR
Uyl62a6o/fIHNniqxsAmBtaXf4fZCyLSdLCwNanqB9m2fpnUq+T34R06CE9Q8NNReAahk8ghPQRD
UrYVUp8gxvXqPbqA3DfyAEFQ8HFH3houa2Fp0PQEPXfefcCJCI4HZAVoOqJUU/xxAqdV/QW6cedn
7N1dCe8FW+FRm4UGacQdwpGsOpUqpZKC9u7T6EWb5spGQfMOLIDgcUbKX/KKBHgZaUt2tr4JIyfY
VHcM9HbumgDngv/G5YDGPbTVYeXEXRhmWStXxqD4NMrBW8O6fvguZcTe1U02PGqjla8cqyUvays2
WjoAZ7HQSSzslg7spDmjBeQjLiefoRndugV2AOSQDpysU1+BIvD6/GwvLefconDTthUae/CeVlBS
Gx46kz39P9Kuozlundn+IlYxgWHLNDPKwbZkb1i+DgSYc/r170A3iIL4Bp/tjTaqmsMGGo1Gh9PI
IXvnIfZyAW+kEvzX1ioqTpujIaOPTT3mQRJaoC1hJ+WA+pxr8+E83s6xRlc9YmKmroMPSIwkZvai
qHFcadEEAt4Rzh4rP7Pl+3mQPQ8W3qtpYQw7dOOdmY0xUwA9kpWO8NuMZuIygJbaKCVFIdwhfpA5
zLsyvaKJBneIaWbmaY3rN/ViemeYnu5Krvg9CENFWQ44nficFOFgzzM4nAeW6pFS3DInSNu/0Nlz
ftFkEFwZN8Yww3saQTKGy1YrjxUhINudD8Ysq/nZhbHQ0I98ho7wqHB7GHGmtXW8aNFqHxrXdxfw
ASqfzouyd25gFf7FEDdEsfV2nl1gWMttOmAY8Pw7ALaNUcsYR49YgyAEWAU1sxxgfKr8Yh4i1CKe
F2DX1iAK9C+AGAivExc2uOXWLeTVvCXqELNrdpiRakp88zKJZL0ZO2kSvMg1hDNwVxE8Mt/u/kqp
Ak5W1D+MVq4+VnWfPc65qn8r6lL/wHLNwAAMc7mLNQNjQs4Lu6cRKFxBuZ6KW/jdEJJ6HpdprsCk
ulohS77r7m2WN5IHxc7bj0+Ls228J7he8G/YKPc6kE5VhwS8TMuNlt/O6bNBCh+Xswc2698QZwMl
GO12TtpmcgFVI8lETkl5q2W/oX5baYTNSs0sblXQQkcWiYh+jGtJkmnXfiLwhLkXCMZb70hQMq1K
cq1zVRRR9phWDKLwQ30srooT6BmOrSJRgN07aAsnmB5VA4H8kipqlP1sfvIIRxJmfgw6slN14qF/
mVe2p3EOeBVBzQOPDA+mt9qgKjGmzRe4hOp19pYva7962vDrUWOQzb5i6G8xCpDyJDnhGM2z9sHs
Prsyg713ZLcIwp1gpIM+MlprUZIrP/rsVlOWT0XieHkFM+GMx0VzZGaJf/Rb789QVZwhDEbAdIMX
5pXtMVIMu03AZo/IECjOMAjUA+XzdR0qKP+Lb2S7tGME36CJTQZwZFdrsF/QprDxbrPQSpFPMD3l
UEQ/4xtZkdZ7tYBjp4OF2OCx43fPgWZdu9xUBzWy69pL5g9r9zBbT+etw65Q2DVE87CACOsKV0eL
DmRQibYqOicQm+wwKY95yRcHRbbVqeqCNvG7v2TxVv29qqDCHM0TIAcGVRQRFV7Ba6FAv+QadZVJ
RmSAEKgIxiJvYq+1k/x7kYE77MFlM9oT2rhqv9J4jfE8oXGZhY3RLwv6pIfkoIymqoektRdMTB76
DxXL2J2r533ukcWqHhKn7n8gwdH+VBAxQCeC2o0qxqzVJiYiDMvcek6ZDjHcijlDP3yL4QrITS2u
7Jn9Xl79zW3G/781960ypsUMB0BHNQg5OcWDMd+2VmBWx2V+OL+jfMPenom3WMKGsnzqUwsL+k+j
7YiCc84BJCuG1fi9IeKYKLZ8qUFR33F7wPtLahNc+RE9mRfUb29fRjtfZv6Q+xxwOuExfi2lApLA
ip7IVJORjCtgS/1hxtyz7pLon9usl90B700L5qK8iiem5FGGYrmxammRcjmAO69DSVJ5nKIFzSSY
jCdxB/b0YwvGP2ajHym1h07HkJJILX4keIqnlm/rn/Xicl4OriyPs6cgWzDBTiNUM65TAsnSE8+J
8o5v/rb6ZUIUTPjcwgiXaD+OmBzQQqbezYIxrk95nfvqLxK5vtTPAwakbyZotnAVCJ5U1iuNAVdR
i7o8Pw7pfOkiqH3+RO36A1sMrpOb7cl6UuugkAbn20V5UjCrUTvqpwJDqoz/rQdnT8cxPBCdc3BC
cWsL/tSkmp01kgL+1McUA0yXKUA6B+3Q7JAuIcpNlXs+tVBe+/n+wkGVqYESEbyD9ffxp6Zsmkkx
EEzBrKp2Dcbybp1lrhzXLtFsEASFwH2GHot3SVeGV12Stb2KK7tkHry5gxKSDq4VPRbB4iFo8XB+
93aF2gAKmxejlzheDABaoL+5Tr5V0+8EYrYiCdtlgDUmK1MgoFrtZIFEIe98Sr3yCTwryK1kjoch
P4ast2LXKd7CCpeKkzK7No0O01vakE9kZqH1edG85XkOeWmwrGhyVynBZczzcAiyirE8K1WTrmKj
Gi3NJ/Qm+rly11Unir7p8/u1e9pQPeToIDvgPFjCBUZobyJ/AD9SPbAbMHOjXrw8ZlcTGvnaQ+zL
Xpp7j3MEMMArBwfIMsXSqNiiit2beO5pcxUUunosuio4L5IMQtipgjR9W+gDXntKlJEnZ/r1nA4v
6vpPBGHFlNFO8bLA7zvtXw3ya8lwlDIN7G0/4leoTAJtIRoehTdKkhcIxsRYpi7tA2fGcUqM7xiG
5lmVUclUYBcMBBAgTuWpPdEAFqsR16aNxwo9oa3nGccpcG+UT8u3KWj/aVWyvxeSmNbeLiGehZc/
IqfI8gn34rq0yGdNuElqIyyyq45Gv64F29/n+JtbxFj0ZqwxSiWa1FuzuSemRMv2DN3294Wb0J5d
zG7i36/Yx6Z1kKEAm5rUL1J37Df68fgrXMVMdFvQNT1TaEdURIKsBLz8C53ubK3/q7cwVap2jsoI
ulcXNS6G7hN7PpxfwV0JTTwOUHWAUKojGNou0RgmSU0Ic5nLRWM0IUgo7/NeNjz8vfa9fZ3obzdq
rVmVJ7m7Rq1mhUUXY/CGcugGj6WyYuCdMmQDzKA4nBY6pPDyFyTqiTbNfQ2jah6So33JSXlNbwqG
k3qUTUTZkYonE9FUBPpMXL/CAc5st7IoNdVoaJfEW27qZAWTQjmRaCJOL4k27BhxlIds0IQ1dG06
ZQ5qyFGzgVcP2HfM2lM+YYqQD6bGo2Z4reR0/T+IoD1D6zKPUwqKqcXxYM0pwfS6qDxpgXGMMeEZ
A78iM2oPbiBr93hvLSAgQX0SimDQpyVOCkrnEhThNQR0V3MIU6WABzMyOzyv8TIUvqkbm4Fi0Lyo
wfsaGe7HBWPTOvv+zwAEBawz3WF4iKuRk46PSq6OkZoqsvDx+3OLtQLFOeoJ0deGuqS3UuQmmEnM
GSA0i2bnQ19Sr6upf16SPRAdc3EdlB6Abls8SpSZmG3RKitAlqtKNW/rYvVbTI0/D7PjdqH6EvMK
ebQODKcverjZEjZnDUyfuUKz14gX0pgfchzZv9vxZSGgvfDMGzTh0ojrOAXbBFkjIwlqVPGj5WfG
48PF+Llrkl0QcEAngQx1bynReujy6JOKcjXhKE0DfPSk0ddIM9JnbdZsT2XWBaoUJI+BPZNk8NGh
iEvi7UYE4di8rg6mBqwRuGGdvPBQZVXOXtHHMn+CW5u3jw60WwHBRGiEz0sXtHyOGUXyHmaWd5GD
tC3Say+/nP0pKMPyQNPgvI7sndotnODvGWvhkCkDnKplUUJtPwPX43mIvS3aQghbZDWx2c0WYoNL
4k/zc+ZGpqzO+H1Q4s2iiRUPLJmQ2i8hRal8MdeLWEFaOX82yk8thjJrjWSP9nQBJLFERTaR06sL
W8RM0llFWkMgld2mpeMpc/aEoSZ+Z9mStduFAgcnKl44K4PYGFjmSUJAha9Ga/sc64diOJEq9fL6
4/kt2j27aJT6D0e4A3VSGK1RlsC5ncI1qMD4/0LLREI1CTkrU/1RVnCxt2dbSMHSZupa6ySDaAv7
PrTTRdpBMTDEEPVYj8lMgkTPJYu5p4hbROEM26vbdUoMIc2GYaDcs9MsPnM/SJZy7wATPvUcE45R
Gyc2eFNwIK06EoBIoMcHdonp1MF6sB7/ZiVxfj0DiBcO5ibz5joURom1HKnu9B0G86qRYjx0ic+M
bwuREORwdRYt0gbi3eFaBqdP80yN8nz+qs19gAK2yFAQkqucI+YjnSQLyDf+HJ7g/aXL2plOA5Ew
af0Elrg7/XP6lF9Wp5Z3EV+nMsLCXbVA35kKkgFwtovHObfJwKwBGzY6FnwL60gtNH/bMn3fvY2x
SwhJ4AXsvnMtWEFsFKBjHXkRDL+N68vkNIbkJTAno+faRUMiBlMpTVQaoiP7rSPDDGoO/dLioX1N
WtCfcCdz9JXyEjFbn0Wy2oQ9QwXrgTE0/JbE37dwDl4hrWrynJ29IuDiOv2xT3uGWagrNY4qmoU+
S9SECyCqCepb8cznE2Pg4bxFdJfURX1YzqtvLLxINC8NMDj5MJz+h1lIu9JtsATprCp2OgyI/bvS
hzOsUQrvpgCfjOVlpq80vu5Vt9NRtqq7L4WtkILJqung9vEAYOVYYmBiYPmotQ37sOlD9AX5SiDL
d+3eBFtEflo2PiOx18KNlxdElE/QUA+14+jZwGxLYBbB/4Ap20q+/BvMHCROnaFjK8eIPfB1LQfU
32KyXTgdC1lsY+e488Y1PGYRFVDRyvgWzKgG2qFtF/cOenbvWoWmn+HyF56xlH0g0dGdu0DnVzec
75cSDQHLSbLMxRQ5WOcMVLJFiKnQPsreKkwhDn+viNF4gyeqi9EbfU0mPJEaVL105DrVbUnoiXtr
wrF7AyHoR6c1/NUOkXREkHlKRjvw0jBZCHfPfmGMro76ctWFsRWTvYvL0twAZWjE8jTzSVegscts
vXxBcIN+dzTkgrrmgWmZh6niUWK4fpsxSbhcVBUks8FDrSFpgzAECDEFG6pnCc6CVpGgyB4tzD8r
fugy9jm+I9vlFCEEK9bStMkwd5MEqnpchvvRfJKoIFexcwCCCg7l4BQTB1ju+YtiABevG5ZIpC0B
ZyGXvcdESynKI2hg6uC9aWFIYWAnH4sFNEez7at9ilrX6A8FExQRc5xrYyqBhH5JEGX4brQeC5+E
xmEKcgxvOkiHRe0vJX//gQ4f9Q7CQwZ2uAIbZU2CUQtq1CNX/oikvIeJ7rysnofBZkm0XHS9/l7N
/xBdHuHcGsYOw51nRFUCzf5oZFdU/2qNj6w/LuMPyWruq/orkqDqmIGWjmYFJP3QvJQn16U3X5op
aj+R0vPBFJN/wVDxXzWQooCC+juV2WMoO2CbcI14sd76l3lXh+5hPLiTJ4OTCSmchaYb0YhfNjgL
BGPK7QfVoN48/nV+KfdP9OtKCidgbTunVDWI1JfkU2Ww+4xI7xXxwvx72WCdkLBDxaGYdFi02XEH
N4cmRukdvzDJlyGIPe7YyXKS71wQEUuIEBSWMmFuHbDgglxx3kNO3kEKb4jci/hS+eXuaxFPOGU2
WTFZvgce2jot49Y0FpT6JBhvzzy019kfqO00j2pBJvbQ2LRTfNWpp+fze/iuCe3lI2zQgrkWKETQ
B/n24GFE1TKBdpYE7bN1z2kIhsP45JyYX5zWn+0NZzP61fJuEVKQe1YqujQa7FkxKp4xTV7rgtHI
fpRIJrokAoxY4KvWuWGNNdTTzchpUYuQLEOQ9cWVO+rhYLF7QldvWNPnTLdvO0W9T5tO8qDcPYav
iyuG992+XFtnwrVamt/N5KIi36xcArF7CDcQgl1Z4mbu6g5SVlXnGf2A/uw/VBExUqwMZHHSAirS
R4qGln2QhYXD58JAnfGKeaxuwJVEdiHIlk4wLhQ1yAtVsXQpKlUsBQMQjOy0DpV/Xktky8c/Y3Pv
VOnEEHbA8pVgYQGtpT/XjiSgunu1bXZI8Pnt0sQLNYW6D9pkeoO6HKvRDY0WNeeuvlymqYwhQ7Z0
/IM2Mg3JYE4YkIXz1UWZ+7B+aVWJa/zOZxXPlmA1KBIUiWkBYrExccMABagbqhjFEk0Br/79ZW5n
EU8wGTU8laRn2CY2N6Gj1XCFlahduj/TBjEApBsFqU0dW+Xg4ZJ3udfIOiJ3vcZXZRAbCFFfroLK
DYLocdhjLG/OMMX2QyzLK8rMutiCtfZxNSkzt7FFqFPfQMj2BtVKGIxCQu2gVTfJXXpUj7/aH/n3
PhHc1QhToIpU8DuSTl8rUi4wFd2FMUaKeqGSw/kTu7+CrxCCYSgVJSvYCIi1+rBqvjVeKsVhWYLz
KPt24RVFsAuM2WQ0GFDy6bJDzKWTOPV7ZxQjzpGiBBO79q6zuMkGa3D55TSiz3xaQ2X93BmSR93+
KQXHxT/Ok0hrpffpnEwxdzDutWce5s4ORufZ17zzLrnVJY1ouxuzQRMc60YrsplmQEuWL5YTOPSG
lgeLSJLYuxuzQRHuu6Fsm8aNYXnWNT3m08+iL47nt14mh6DDdGoVO3GAkE6PRuFTsnpz/wDRvPM4
+9vzagtEhgvLLvOh7HDFcQoFI1iPTtCG9uHvcJesIX/fu92gcbE3t8LcZnMyNEAbvxnP7FhccE7v
7IpQ/yVfeSvjbJACCtfQWDBbyRKoeJx5Fni94Vpe90c9CYZ/KK5k8093zxToCtE5zfvQxBq1hlZJ
NsSLiSCGdijar109X7Ts+/ld29MOMNr+C0KEh+pgjatddbMZDAlG/LCfZV8HKyctfDqPsysMYFAC
j4KedyW06GbOYqsZzSA161CbpmPC2AXNXYlzJ4MRtGKgzLWUHjA9zQNTRdlnMoe1K1MGGYygC01F
q4yxyQxihXgoVvOoOXqd8fXP1kzwStS679shBkqP4Zn2fJwWyzOaXy424JectdkawRnJK400SgmY
bAkzTH1CebPftx79ysfdyfu1JWsnhkbQuWynIPyEJszgBW80fy200NRknvCuYoPbAAQUKO9Eeuit
fQApa2smWmsGiZvDVT2ZBYb4WQ+tbHzrngHHU/M/HEHjxsye1NxqzMCJ+/TILNDTL8s4/4Ynt0UR
FE6fFLtYJkhTd6c8e1RiySWxuykbKQRVo9a6zGWH308Twz6YCuu8GE3mUbXIunr5l4phTcvSkBPn
3frvsqx9USqptgApbqcrNiVRPSxHNFidNLu7cAmV3K+7amAh449gNGo8RUqkaXXLsS+xPVn+Y+wv
ZlSFWfHFOP3O+jmoAOfDtlFaIOzPFBfusMQot1SY6sWf0mnwCtmcgj1REE6Hs2CBgwQEfm81Wu/o
mpSxDQy986o28xa18VwbVSZDcN7w7F7lWyhBqRszGYm+Ago0WO7t3+kCcp2Awj/ieSRZtmzvDKFs
CzlI5HWc9zzX+bA6C45xMKRrCNryUBtlfPd7areFEBQcG5QaClvNwFhV0+vL7itm3D5MzFz9PHWO
htqEkjXcC/VtEQWzWrldnNuoEQuW9Ghe8JIq9YTWCvugB/VBFiB91ynFjfgG7R3f9TIyq0dNVQAy
nDkwAuRz0WN31F6SxwVFtWdzZfi9NLa+ZzjQnM8Zi3CLoPLzrVJW8QxSnE43A5PU/oKpxInpV+4q
8S13UTDSEV4QQT+f2BcwEmNGZ48Fo9HkCCYeWfGVuR/Pb9iuEm4w+P83DmVsMYuC/M4M9Pa7MqDc
7pc7SV/2aIMgrJXtYMK800GK6SK7sZH1wFDZ2+LE6whc6ZAdmTjCEV5HE62dqDEIJmc4raZ1HJBx
O79iu2dqI49g9JKqzIymNc2gK37Maek1zs9Ov0Kr3Bo/nEfaNX0bJOH0kqxkCahfzGCsYO7KyHEf
SIM+dhadx5HpmXBmm4HmQ4eJE5hTTryMHpmeeKsT/BGI+IwtESLPpwzLRtTMd5UhWH+Uw+k8hmRr
xGuvXwcrrhl2P29cDKzIvES9rLIvLRhDzebDeaz92+J1dyz97clhHe2nip8cPhhNw7gjzOjjHPjp
Ub807mTj6/dN3QZOfNAOa5vkE+D65+SGM0V0fvfRvWmPcFrZXexhTtZTd1QkqiE5Txb//8Y8oES6
wokCqjYrt9TUbtNJdkdJF1IwEFNsFxoeKzhQccgpAeZLTnuCioo17A/Og6zUSKLtlmAisgY1U9UI
JVnq+snJMESvJs+rLqM6kK2cYCY6Iy1BaAapTKN/sMz+mjAqsUQySQT7UFNDQTMJzq3m6ndg0/ba
qX3sdFmTpsQMiRQo0EnXLSYsWEkdD2oQuw8GtTyzl8Sj+eeKPrL9quFi/7FdFo01TFwc+mBpj2ae
eFPmtQPofJwwtSRxtf39QZ0EStzQsiEWSxQDSdIYyUrukUfFWp5st5Q8X/bN0SuEYCEqMiQu4xBa
bd/OjQUGpMqvBsw2UrVbZvx13iDJBBIMBDKASY4SFShcC2pkdDSAYODPEARj0DKdTT0qm4Nq/Nhg
FKTMF9nXZ0wjw7scPyMWLDSD3dPVgVfVNNZ1NsPnUZwbdywlx2Z/of6DEZ/iGaaJjChCxavPGR9K
zbwjsyqB2N/5VwghimrQKR+cBRCKlYEiqvJWF8yMKD1aIiLrBue38/tj84olahm6+Xr0P8Hloe1B
n68wScJj2nWRXKRZd8nI9zU7nNeD/8div0IKqjakcEj7EZC5EpkXGGWI6Rh94pltWIDFhV7EsrJh
2XoKmofRGLCmFpwHZcZAwekzqT5N3XWfPi2yuWcy5RAuo1GrZo2k0MFa+VqlV5YSnF87iY67wu2T
gOu5G1QsXVkmiAHdrwXzbF2STpaB8OXc3NrOUjdmOUKIqbrTtctC/2QzSanPvrF+VQHh7nGstWmY
Ajl6kJ56lb1cFmkaOEUdLQaNukx/VIz4+fzayTAFP1UfuzybJmDSpfU05eDqn9L6aUDuJdcvallw
47wmgL/l7SKOjWUTys3ErFx01tEcJa7V+U3C4KG3v187ybwg/wadbievU/25QW2grL5NBiIYh8Ra
dUyuhBDDkpyGrjkpqeJltux8SiwCWrjeClPEa1esBQ7o+NzZgXXB6/aYn6YnHjpJbmVivdAC//9G
j6iCQUD7rObWCeQij8OCDieP8vmET71XL576jVOJ8C4QZK5uBskluO8N/av4aIh7KymzFkMZuIFI
O+JNJRxv53FajYBmEkuxm3pBIec/1yFRBVNh9FZR1hRrmqWopk4ukwv1Mx5oee6NL9XU8kkSMm0R
7AZ16mRyZyAmGkHLxHKXlNOpHWUpTdnJEmyHllvWtKAsN8gzdkGsIrIXWZ+7TBLBVNBl6h2Kmd8B
Gwsv17zRUD2iHM/bo32t56MYEcNDkERMlHfz5OgthnAGHVIIIOmJiuvMryrPjPSj9SB7i+3KtEET
dL5QCtpaE9DS7IoNqpexQNd+y9kHEbyqcrZDRCXfqne3GmURawxWKVU9NGlP8YOLFq6YfT6/drvC
2JziEp1pBvLnAk7cKwnpKHSAOR7TJy/OKq+Z2O84YhsYQdVQlK1RuwFM2mt/Fdl4pEMcWag46Cqw
DY2yEQG7xmEDJ6hdZhOSLWkCD7nQdK9I8ss2s76YC/VladK9M4RSc9D/ojcAiyisn+ogMohBiWbQ
Dpo3sCtSSy54GYCwckWJenULPTKBZvzU0kc3OZ1XANnvC0uVt1msmi0eEwuNr+N8uKCLRMV2Qyab
NRKjw1QZ6yqpANF/6zAz5ta6AA/AwXhoguUZD1iUvXmY8CftSdmVDK0Alo0m3/c8PG1G7GTsAasS
9qgvTmCZa/Ebeu1sMIS7YcArMks67A5G9B5M0O+kflXWnk6+TaqMmGLvqG6xBFVLB6QtlRq2dE6/
sOKBrEcwbfyGMmzEEZStbfvRmRggBlpTT4nB0IW0y59hCAq3lApNjIVrw/RozRd2LamckWy7+KzE
u1UrGFJYQTbavmF1/qKH5yXgqyA6PSjHAoW5jeEVaJ15azOdMdGVkmc7FlS0TD1arFsDru9BJxd1
ez9m387D7RmzLZzgOzq52aJRiMMh3V9avW+W3cFSbxxZU8m7Ji6eItgiCd5j7MYGyky4rXnUL3Q/
u9TQGtHjWvAcjxOBldLM0f5mvS4l///mhWTmK27zGcqQ0xiF6BbVvBnUXOcXcP/gvILw/29A2iFV
k4kvYD1druw2ae41JlG6dzQnL0uHoROY4o58vyXGTEa3V8sl7cxgBYvByQiSC+2mbj0C/oJayqa6
u2qvYKKKt3aVGGkHMDYMP6ZCAfP8sEiUfHfRNhiCklcOW4mStXBAEnv0qtV+Znp6HJxfbVUXFs4V
tHspLc12Y+AkTY8iFnBvLX45B6osFb+/ZiDRQ4oc/fdiRcZUY4qKuTQwO5i0lc+z79LfOaeYzgCO
dRv8HKIXyrpJ1VkBSdLJCJiJAQpL4ycFZgBLrmxuId/ZH7RwwARhIMS7oZfodKjnyRoRu1jxMjhN
JfrLvLL/qdZXxrR6NZjZzh+gXQcbYv2HKGzS7FIzWwogqgfnMB2QaPXasDr9b/OZZeIJVqgbW72c
ebGWWySgU0w8jYY9ZgSWxqc8Rb+e/tmURZv41fluRcHF5aIpHl2e4kgps07T2cgHyOc+ZcbnQb/R
DZAQ2kHVSwzFrhpukIQbdqkn0hMKpKn+nseQj304v1f7ADYuccxNQAepYOwMkBQnmJCGRHICir5b
Xft6/vd37YL5+vuCxzOhrYb2KgSosthbKurVcxw506fzKDIpBF/HjGPLrt0e1YcMRrT4UdXH8wAy
MYR9AK+TslpcjKy6ybKQsCcEac9D7J+azVIJno7qroPuxMBYv6ELiXdEuyFepcmdE7V+EsnYmyUi
iXkbOmE4TEux81ZOPTu+b7X7bHw+L5NkX0TO2IRQlUwNRJrHJhjQBzeaEv3d9XZeF80WTE1q185q
jkDIyYM2fnKLH3XyXTbmYxcEN7WBaXX4K6bScFuiWwr8+IGitUdb81Gb4yuE+Lls5tVu8Aj0pv8i
iZvSpgOSAgWQxucx4FSP6Bm4bsO/2ZSUQBab2N2fDZxwazcuqNbSGXBoPTbHY9b+RkQbTG7wcyAR
JnkJ1mXpQHlWxRkq+SvnoW8qD9QO9yWV0RntqvIGRjAyWTzkdWsDpu+COv2QNEdMUD2vyTII0cLY
42xnHSBQ0KOUx0a5YMYfQgg2pigSTbMmQOjZozFj2u0T/dVZZy/e02ahBBNjJ2ZsOwPaBGpQkQRk
Hh4WA902pP14frV2D4xlY9f5lDjQ6711odFaZSYrQRl/S/5KZxqMuI8bZwyzX2Vr+1ugVyCu4Btf
PR6KjFYTWm1a7Y6WP1Jb8hbYP5AbSQQNtumszBWFJNY9cs3RC0tF5yUvI87UY/XXKonf7OvZq0CC
KoMma0hzBXh6fNcYT5V9bMuH85sjgxBUuauWGXNGAcGcG3v0DfumzsPzELL9F1QZCZh+WRfoGe7+
y1lzT735Ne9YSBZZOmbXgm32R9BoiiwJBrbx/SnvcnJt6IfzkkgWyxHSSaWupdTNoGBrTi/T4ofK
RwDQReIxS9ZLHOiZVQ44qGugGEn+uFRhpxm+as4BuiOD8/JI1ssR7kvE3eiS84bIvhz9ldieU8u6
XWQQwuHPrGFZ6IwtgSCK9QHcTZLV2t0TdG7hzYRQHWhk3h56F++ysmEMzU7V3dRHuTF6Sft0fp1k
GMI61aywFqulwGiVi6Iqwi4uvtaY3flnMMJa5WtTjzGHwbiFj6zElIYyPTG1kez6vhnbLBnfs42d
XAaWF4YNHOU4gJ+jjGjQH60rPgiODxGT+RWy1eP/38CBq32aExNwLt5F5nhvjB/d+XdO5kYkwVIu
nUmRLocWsPrOMW7YcNHLMkUyMQRLqbogtkSXDvq7zfzSnbLLxkJIOKtlw49kOIK5tJMqoYhz4sTU
1bcsLQNidhdOLStsksEItrKa0iGd+K7AVzarCHFPbzYk52b38L/uitiiZWYuWdcVS6a5t6Q+DuTH
+QMj+33h7Fc66vGmDr9fNsWI4eFr5jOllCVxJStFxNMP8zJNJVaKaODztuyAkd4brTQ8Lwzf13dx
BMyl46k0y0LXx9tj0iDbqdM0xTVZf4jtSGnu4Tl5dUYPvesT5XQebV8ohw/w4vS84gh76o7tShc4
+1l5cItThcnK5fE8xP4bFl0R/2IImkzUFlT5I39Q5F5/ReAvuWFyQn6Q8/4zKbPL7r25gRMWkOVN
hTkyqD1U2OgNtPXGog2U6s4xJcZmX+3+k0t0A6gyjHNMIdeSP7rlnan5f7ZwogfgIIhlagsk0Q/x
C+kb2Bx5EB1khEkgu6F36zAwmfPfbRK9ALdCFqpDBWTQLF5SHsoPBeZK9pfqaYiU65r5Ggp1MMeu
xpbJsCVb5gg3Xl1Y1WyllhnYDQqQ2u+VA2Y7/bNrSCJnEm13hBtPHS11snrsWFIdFP2k5xFjknYt
javX+/P7uoz8GzbXXMI6Hm6FLH0wBmoIVv6ofiquea9EE+QgJOZ0uuoRLC43hWyEgkw+8fqjZHRI
iS2Ml1PMfDu+UluJ0u9nYjdqItx/Tba0Ro23SmDcEtebvvJqHf1zHTpIwhaB/k2PdI8F0kDY7mFD
yx1yZZiG9W5aduuY/dr2WFYji2rM8QBzwmm9MXliSfNVMJ7ItVIGKWqLpdB+4ZBD+UNznyZZ8eq+
YdzIJKgKJnTPozkDYI4KtK0Whx7q0Zy4Ucx9Wa28TBpBN2pXz0ibAGyyoiE+pvP9eWsl+31BLxQ2
aaU7EqxW961Z7lzZ+MRd3d4slnCL0KnMrY7i+9fS8K3mal6uYy2TmFwZiHB3lHU3Lh3vX2iqGxAN
GvTJ/q1ULJ+egdcbsi+iUY/NqrLcGnIkmGVZNxd25yAH55n679zsGxzBXanGcXUpb59a4W4zGzmP
CtTh4flN31+vV2EEw50sRUowcwruQ3LtYNoFihJl/vZ+RnkjiHgM56LptAEYLkLFEVojOFkbRZmy
ejdTP76lR3oho2vZNeIbTC73xogrmja6awHM2vixxkcCNrpJuTPdh4WlvuUsXi8b+SRbSeF4djWL
y5JfG7Gb+rb1GQXLZiF7JO+K5eKNTHSdvB8apGZNOSqKAhuguccxHjwt0R+7dTwscYUeAMNT4+Ry
zebgvJbsvjTRwQ7eUxDMg75JUBNzbTFwHlSnQY2ASWm6F5RltxUaxxwj8ceJ3PYjOw5qFjk9varV
Gq3bTVRM44fz37G3xi/Dak0Q9mNmjnC6q1RjFRqgoK3LrTkEmJarxxJR9zyZDYQ4/RIxLsJQa4Fr
qtJDw3ymrPYoGFFTUCycF2aXUWgLJbx6BjiHudbAVtGrIWQgAfPAjfLErsIx5A26TjhLXBtuwUXP
ZgsoWJRpZFo/UNR66v1XkhYIRj22duw35Ke0m5+f6XNQgsLMuhHrCy/AKfU+nCY3HFVZE6MMgv9/
c8QHq0vqnBf/Jr0R6T0NGJV4m7uWi5eMoN4XfIHg7nwLYQ2Kkw0lzrR6uMxPJOoO7ECuVwzEKwIW
yMYj7qveK5pwQZIJlHCrA30Y2ReUlbpdoN/ZhfsbN+RWJuEMlXbVat3AUZri0zS0KOCn16yR3V4S
YcS3VTuj50GpsHTm8JXUT3fxepPKWFX3zcF/CybexGqh1jYaiPB+Sx87cPWB9lNeD8UPxTtNxkhw
F49r9LeLHDi9shSDprhg1/gyBvztW/jOFblfQ14KJbuO9zxKHTNXNIzc1C3onXBvjYo5LYqOSEh6
pb0QvdshO/FEISfslr3adtbvDZhwZWXOmrWLnZDARNCIDp6jUm+yJWR9O8f0DYhwhlhTMTceIZFb
3yY6WhUNWf2lTAzh3HRr7qq9i7gOpaWnGceEfMtlsaO9G/CNGMKxoTg3TdkDpH1eo/pOO5Kbtvaz
qzksQxbNpS+LtspUQbyJVMwbB/MbEOfcjw/DAUytYRvGjxPIlxVp0GV3EeHoaejBdDBkVJAv6Qc2
UpOreXdFMwwfB8d4LKshkoCIIrX/R9qVLdeN69ovUpVEanzVsCfHjuMkTpwXVUbN86yvv4vp7lih
dTZupyuPrmhtkCAAgsCC0vdlBB4HFOE5jxn4Owdbe2upBfW+t6tzz8L8LNTbuIZ15k2JdhDRkWK/
ad91bhI4gfLeHDCYS0w2D73sw3VnTkkmudaEmxFjKwKzPPlkgWDffm0rf3KQNkJJLlUp0Y5ZMAhl
YuBTcQ6pqiRKBMmf2ry1UWaK75fOawX1CTkIeKyn/7ZM4jdsNiZS1iVShAy1kvnZdFanxrMpQjtK
EMmscYYYp82hykb+1Ezvs+IJhJDX5diJpBg4nWx0ojGMCpUDgxwJlGES10whx1C/H6rwaJbnGskh
nai22Ksq/Q1LMm9savCuL4gU2FHMP51P5Q2/tOAYiEgj8PMASs7uNyzJCvRpEqpMeFR2HF8JkzOA
fxQ1uf96bDKe+LdAcniwDL0dqqjM8a3VDEC1U3IrsKkIe18Rfu2SHB9wvZ2zKoM0IzqwB9tfhpNV
RkQYv29rnkGkk98nazSZor0YjNDuVL0JqQ4tSgrp3GOOdd4N4pqgDqtrju/K8D75t+ON5O2Qzr5h
qobdCSFQrHI/Jk950t1W7OH6odkJCRmGaYpJaw7mCcrsUdqy8tUU2fDRfN/kR9Y2buEcl5TIY+2u
1wZGOv55Moc2xgvBk7XR2Sqzm9p0vsG2EXE0JY0U19jaqqZrDyvjNKdwfa3PlzWa3TYl7iC76rWR
Rjr9kcYSNRIZ4aX6Vmnf0+V4fVN2Ldnm+9KJxxSEvlxiiMF01cXss978whJvMtYjSmGJo0Jgyc+I
5jT3ThVBlqJqTin/bvJ7jJQ+Fhjkqp+ui0UsmzzCKF/0sl1RxOZX5k0/v84omp79ePB53eTHREcB
17kj0j3LMXkU4RmGpnh56+pucy4O+ZEKBwl1kzMw7Zi2TjFg7VD454WPVnuDKi1vosrKKRjJEIyp
8fe6gbsnsLO3Fgao5Cjy5WNwfYOIU2qIv28igawCRX0hEo8rzL4ZnctJcR0y9UihSLagSdS/Dyl/
PfzgBzHIyn41opr4qB/EuFSqppTScPH3jVQpr5xmwQ75Odi0S9BYZh8T/tAPtd9mhGGgRJMMw7xq
FhobsYCJcZNyXH7vV4rAcv8KslFyyTiM6vhPJNV7IvaIgv6G30WvwtdiZgl1nScWT2alsqqZt90K
wz2st0MKRoFvinG0I91NqYZNYu1kbqpoRiFQrAGpq76OzW1svevCz9f1mzhIMiNVP0SpbUWwq107
eH32Kivjw4w+xyG4jkOJIkUHLElMNW2gBlN6sVcvix5qivmTEkWyCcaoRRN4veFQ68zt9XPRP2ng
RyhLaoCYUKcX0eezusltCzarC20UNk4v5wgdbvHR4MsXFQ3986zerY0TrPb6qrMpY06toWQl0Cto
JI6IGCZmHPTouzJEF7sp/Os7RbgkU7INnZK3/dpBuhZpChQeoiSE8K+UHJJJwBhRZrbCvyp28aHM
Q89Y0ZuhKhTtAnVQJbOQ6/XC0ViLxHVtf7fBP71UeKxWjdjNJ/Cgrx+uL9y+WCYaq8HdDCpqScUb
lhZ9p4tHj2V1WXqPgYBI9VBCUSiSlrMm7MPaxNWUaxgjMR2mtfdy/Y+M9rMo4kds/ANblkZtZ2Tc
QLWvVt6gPTJq4sJe0hph9jOGpM0onisjdYEgXSC48DBI4g6D/+7Kk5g0lb8ZbkKKG5OElFS7Yhz3
uQI7pKcX4SdSv/AcZF08W3PDt6K3u/aoggJqvyRl16Nc1SYDYqJz0E2Szmumw5oQ7Tv7mv68lpKm
gwN3zkAXjJxIUl3U/A2u4W4cRzfNkAa6QTEW7JVmbLdObpIfmxSsOiHgqh/rgT1mcLiju96h1spv
MaGpPv5/qG//Ryj7S8gXrcx6ioG0CZSy/WrfijolFLyctE/poygjdfyCWNN9d/IMJ12Y5xrkW5XI
Aal4PzfZDbLDXsqPM9WOSyiIPFa0jYduTTgWc4weMhAY6h9nKmKhICSbMc6ROnQZVi5J+BMP84+d
wdyuYYRd310xEwUHHE+/aPeUtLCe9SVacqwYw0QidT6Gxpcpe5XrGoGz66GeceT7mTXXZoURWQgp
Qdc5KJ/W+E9uZRsA6cVz1uuGTT0EybtTod+pK5H4pQSQVMsYx9EKLQRdg9PdG30IZm8qU/JiLxxM
jNVMw9QFCzDGaksWPNH4MBTj4oeD/UZp+0tt5X6mj4jzOFVf9CIekrAkx5fZiVHV+Qz2pPZW5R8y
+yYsXqV56FoKc7l5k5CMMy9tgQQpafSQ8NTqMQzG19+sB+OQH6L37cm4xbMN7kvdB4XYsBf2VYKT
/OHUJLqNeVsLhhTqnjVe6vSNBeLyrP9YjkRaaHfjBMO3qf/kYZd8VM5sc2ozvvizGnvt/LaddI+X
q1c7j9fDFQpIckxNaqWdvQBoKo42u82XL7p6v2DY43WYF7ZHLN1GHskoJP1k90kLmLCvvmhDczGb
xh/L8nAdRvza32Ly32HkRC2r7NGcB7b4HUaAGPHiO0p7s4LdEKuJguPxJjP/tWeXICUr0XcTn7pS
B3FYj+nIVW0/FbPzHeTYI5HCe2EuJCDpLDugvLLDBbLNrRkd1WLGSMemiQmUl7doCebFMdadFRPE
cabwWAhaiObY3tix231cDgzTLcLg+o7tnqlnxZBrZCc7L0wWCTirOIATbdU+RzkWkz/OBfX0Sui6
zL3OVQy5tTBMwV+V6bPBW7cBSWMzZa+5Ts0eoDZL/JRN6NwOa7bGqVBENGvbPzSK4Js4T7ZkHxp7
rtvWxnnKqpu6md1ouDT/9dDakm1Q+spQVGGE8iU9GFPhl4Z6nkyLsA3UWkm2QcmjMe4ZYOqpw5YE
jHrHIwBk8hFrxXO4tWIz6vF+mm8GkzDWhA47kglgoO1C1h7fn53bEXRU/Rw49fdIuWlABXH9uBAq
LHOPTC0fs1Hse62nH40hvCkWRPsqCqQYEfjuLxqKgsFP5yCklpzdaNmV0YRAspbDUt2CHva6JPsa
/Px9+YSMlqPlMexm1qzmJS2iwq+cDEOIHP54HWl/zZ6RpLMSJiUuyTMkWbWudNF87ILBbnRNS/F4
rn+8DkaJJZ0Zm1UVWyOIpYJpCfS9JnJDSk3sDQUinRgzLlOzXQBimm6oaW7zhIkthKa9fF396Qh+
LZscX/fTMFdKARAdCaYc85HVx0E9Y6AwAshvk4M5IAvmJAbXl4/YK0M6Sk1bqtE4ArQxU291jkrV
u4V6H1NExMQKyg8iLcO7foqJu35clscFLyFZM52H8t11afYNw/MSSr407tRiVVRxWlXruNiNay31
Mbfye44ZE0qk+9fhXvbUiC0TPOi2/pOaXMJruFaMSEnBEB3GV+qnxasxuD4KklsrsN6AM+J2DsQo
dGrq476qbHCFLdl4O01XzEKJgLtkaexy0IenVXaqJtzNrO6d1c1+r4Ze2OkBcmNEmejuTm6wxd83
2FE8JGmVqogsF+esG8qHOf+gWilhrXZ3coMiWasunttmKtbFb5f7+KuOnHJfuE51KNR/TaMp7aFk
rTDATlmmFfJwTEZynCMPZy+NY2+tP13Xlt1YeSOSZKm0yULuzQbQVN7E2esyGjCXJEOHS+S2mhGw
9eE6HrWEktFK1S6rUx14hV7dOQYId2dQzIS9W+XGWQP3z3W4Xf/1LJ6cnUpQrmGEIthLa8XPUIJk
6f+aWub3rZJTUSnjcz8vgGh57DXN2Zk+X5eB0G3GftftRFs1B73ni19ZNzU/lfU9/9c9apIMkskw
ltnMFgaIqHvVqj7KNWqyGlH8zBe3ss1WSOYBbXB1jKF1C+p0pgDjR8DwzM76678eNamEHbXvkj3Q
Z2NukwTBmM3eOMuXavn2J3uCxkTBY2a9aKiJWNSEegJhirg4Ost4UVfQJVA9DPuH5RlF3nk7KR1F
xWFBQ+4Qx0ezRyFvYXsM8zqZTqVyd70uhrD9I5OkBKGllbORwk9FY3GJIjddraDE+GPLCv7b4kma
sMZqboMJEDan/6wZxwaPF6pBlKDtK8CzMLICZKaiqIqI9ofyobLX96GSEWK8rHL7eWqeMSR30JYd
r7m4i0/e7DOvBHlieEIDF4qsm9N/WzLJH8QYUT6qA/RNn72hQ1MVsls69SYi1uTlCX2WR/IFds1a
S+8A4tRPTvoxMR7HgbgkvWwgkdZMsv96PVfjJKxlj05V3ROdqnnvKhhI/L7zYeIO00kZgv7p+vK9
fO35HVa+/CG7xdJBAWwXFJ9Z0ByHyZ0fRm/ymd8fcf+/GahLGrGa8n3Q6PR2RcXD4ifhHXNmV0lu
7ZnwpvtHFoNhMUNHNVHd+btryBUHr38KUp8r/HU41241fuimw0gmTfYt0S8g+RqQrixu1BhAZd75
5XisEP4s963ygVEP27siGarDdFF0Z8juNAnDNOx1jPI2itcpus6zyOWZq1JXjF37sIGRTKvKxzZZ
W4RypuOFoL8eCPuzbxw2AJI1Tcu1S6wKAOMBkyAx11lBo5RxFEUoETUuZlfVNliSQVUj7nSLjTVb
MuXOskJ/RDkKjxgRTO0qwQZG/IxNkD0kRlgNJmCq9dYWDfvzx35gXtEeR4qTlJJIMq36yLPJmrB6
vEtv6zG5qxvttOg9YVYpLZDMalM5yNFxSGRpTXyawqnFkKrh8brxoUAkszquk7La4tYQI9NxzMQc
UqecKArs/XODpwJ0GWJGrEzkW2MkWaVViBVi3Bjs8thxdP6rXkxN7t1/bjF+Acmm1M5DBa+gAMJI
okOEFkB0sXlGMMB6iw4zakbnriags4gzBvI+U+a/tUCAXlYltmiaO9VtqmJ2F33o3BoUMu4fbNQG
SlK6VOkTIx6xUSjArIan+V93qwsntPm+pG0LuMjGpYAouvKKtzd1S5zPXUXbfF9StCEdx7kz8DLV
9xYG7q2BU/zr8nRJBMnhGKURp7Ewm011k0eY9jjccCpGIHacS0xnXRLbsdVhmUL1nZ7eh8VTOxLW
eX+lMKVC1wwwxMjFdJOp9QwkV9gJB5xdcb3eWozs6BEW/kU4havBPyCSi8EoOiOs7QTqFAy48BSI
OkC7fr96oVteSrLadv9gbvAkjzMzBdMWzRQn5YKZNqK+VwmGJ/a2/yGcjnlH3bH29+lZPrHIG3ew
9E2b5XWGi29dI93zzsQEjqx79ydn8hlE/IgNSKXXDHl1gGjx52b5WPQfrn+fXDXp0INM1UKVMgB0
A0ObbUweyo6J44IlFlG2qBh9T43ipNZNMgPhAGq1yME+IaTzMlaCrzn3mfnjumCUikvGwOiaMeFi
4bruS6oecOsjrCUlhmQK9F7rnAI99pgXaH4qTln+xa75x+tCULsj09AmdgtWAfEU2Ps5pm14KLgG
uX95M1/GoAVl+JF6iSSkkomC49BK9LIBoNGVhWuW3F3B6ugq5BRBCkiyDmqz1NbMxOkJX8/hzdJf
RsrK7V+2ni3CC/bT1jYHsPuLlMvox99YkFyQjEVl1nDG3Cn3R+1R3prQOkuyCazSVC3uIFVRGDeK
4yxubLadf10rKBCxtBubEMJBsDmEYeUz3tlSvA/MNeFKScWTzIJWmUNRF9ADFR1sCXROgzb4s5e8
S0/qKUciljhO+1fUzWZJZmEcSk2rMf4HFMgXMcZWsI10T9l54Z6gwMr8P5g089Ob/zKulmQjrKZm
M0qxoey19YaXIaZQU2KJX/3CCVoaiC80Bn56JlmJRVTHrwVqMKqsPqsgRefp26qOvDkZfSci2k13
z9QzmBw5aPHoYNCDKPgY7AeWOPcLR5FvplNNBrsKKMY0oemdgalU2qoldNQl04GjqHXQjJik3DqE
OlAQ0taYkVNpfQUdD9svjvHJKd9eP0P76raRQdqY2HaWKpkBMH9tDMTxYuIeitByzziqgiVvvqXp
3sSheakM/6wbZoT9fnCddu7ssYK+6Sglj/IjbK3b2pdm6c/Xpbu+erA5vwPxrECS0RDCWQ4II9hR
M5rgOsS+Yj/LItnvURSRDCN0wEbTsd5lftu2Xqx+yrqnkRqWua/Xz1hSZGePGJY5lMAqtEvX9qAY
VgMn/qPD8wwi1nRjVbOlR+NUj80p+2OP+gsemNTYRUoO8fcNBOyDHkcT5Mg657WereaBF8p3IyM7
TKj9l6x32eIGkenY/3LJvDWN/WIx/tMB1VTJBoxqNNhKClmi9l5P38/V4bp+7XugXwdUUyUL0I6Z
qjjCy7W+5VofUdgI9rlhcAcfbHenSnVDyudR2yObhFat0zgHInfD29U6iStE6GMi4Uf7bdQHBnwQ
TeghPvrCJtgGs1FOhjGI8lGN+sWOshWONtfqwFAxBRjDZ8DiMONiphUfbDNQii/E0u6qxwZTOrsm
2Ho7KxexcRBiLEwUIGNWoA1SsOQg5XgbehrlB3dN3wZSOsKxoU2qKeLKsnma1UerPFea6WYYgHNd
tt093OBIp3gt6mRm4mYbpqfEDpTkzJrjdYh917HBkI5x21tV7liwFHbuV7lr4s40uyDtHNzZxuUW
ZRSIVSjiF2rPpCM9gmOZhzpA5/5shxcwF1yXilo46TwvmH4d2S10AlzeVR4o5eNU/EnWYbNu0om2
OShEtBIQ+oChmI/MJCw4uTHSAU4d0aseYo2qgKEWWrxzWJarn2cPe3UwT8uJepfaLzZxGNIoKCnB
mHBp2ezYtEI7VmY/PZu299eDjnlvBepr87XgAEKDtl9fhg+M6EoS331hNja40lrWSjjPKDeZfdMY
LX+aYjTmd3Xtr0N+o6FJ10vV1ibO1q4KbjCl5Z2QLDbLFZh2g3FO86eKU/T7u0r4jKBLAdLcK9o6
RUBodPXMZi0wWPgQ9qt/Xdc1sTpXVk8mri+42eYVB87kNblbn9sn60Pn9vdJoASdrx5QpN+6yqWp
3fa9RRw0YhXlbgRuqLFVzuEMyjD7GBbzaTIcwkLtQ0AlNVQs2hj68nucAeqmvtYYxMtW1JQEc0go
H/V9SfnmNcPwzjbC205ptW5e9a/yViMqmvYv7w4YDFEC6YDaW/IYRb2avDRNsUdToFRu78++c0jh
j8fWUw9lYK9gbKX6WfcrvzewQvZNjFbGsRrmjTX7wwXvsOfm2J/W4+BzrwebF5Uu2PWKGzDJkyh6
Z5r9Ahl7q3d5H7qmsrisGgNq2sSeubDEuFu0v2Beg0x+o4b1yCphevsVhBfsQVPf5chga68zyjvu
HeEtkqwbbVhWk7DBrfJZDX+Yyeci/0gcX7H18vHdYkiGiOWllmgKMKZLdYcRCm/xmFC4/cU6lsFy
wvtPmxKm72WbH1IFG0i5p8JeLT7FBSDHwWWX1Z8e+Cn1k9vp6a+wKQ+Kr3RfwG4QbGlgpLfwpGUj
Vf+7NuZlbC3ZgCg7fhWf+1exp7nFMTqmuYut9Oi5nru7t8GTtD/SeRRl4uK4dpcesW97ApkZsXvi
8vli9zYYktKrxrgOYwmMybPc2Y+95FLfjIF5yA4UpeyeodounxQ0lUVipkoKqGrGwCBFPSTZ4l0X
h4KQbC063QutSaEYSRl/bFvl0Foqoe8UhHSkmKb3HOVc2PFYfYgbtM2CuoxQcApDOlKLrmQdkkXY
lAT8USu/GP2fvNJvNkOuRbT4wDVNbEYe3Rjz10y9m0NKjD2DusWQEh/RYkxRIXRr7c5t4xX6/by6
EcnvtWuAnlVYLkmsxtxs2wabHv0YMPYU86jSgw2CX3c0XOsoCqCo1AGxPy86Y6sx6xRxMDPbH5Ib
g+pyp74v/r5xe6NRxW1RQiLdWr6O9eqnnUaU2lIQ0rlXGkRcibhel/axRTUqReQijsEVu8Kkw16N
oEMsRFayY9qPca4uPGo7N7Xezg3Sx2bhLqZx+k+Hn0mHf80Ky2gsiDTwG009Z39yKduqs3Tyh3LN
Jl0k2bj5EIbn9rL8yZ1siyCde9Y0vcJMSGAZ2XlQTLdeqbKZ3UhugyGnpdF2hEwhxl0hk6NezMXV
4cXmD6g7OllwaF7lp2+QcSDCbMp1cskUZNE6xrNItnXBFJhe7heDb/rrxXbBzHrM/IS8VRAKztnv
Z8jUuqLUOyDqx+JhAgnfm+jET9mRvc2Uyxr0x8ivPvwnBeRSfFCrbWqvQsg5eVDbYODB9e8T8QCX
zMLamsU0iKTobB/N6NRnl5EifCJMNpfMQjSAUrsR3s0EZXeevcOoNS+K/ISMGom4g0v2YYAJ7R1L
rJVSpX5YpF+Togo0rfRrJwqK7s0aVf68Ghc2VZ9iphG2gpJTshVKXcWO00DOtpvAqPumik42B6F+
S6gEqfiS0ahGS8+5qLtIcrdkbnvujuMJk/JKTFBCT3hxsFKXoqQjQSU7Yqds6tpMSHcIb6NTeeCp
p575UTzdpW+ig/XuumISqylnCsAXilSBMPbZegqzgNm3VeR3w+E6CnGi5TxBrTWlahVCqpAlQZGw
1p0jVhAolCyS3WhxrwhjE7IY6mMxvccwNXdVI2R2vl+XZrcmc2OIdclaNDGr2khER/oRo+dQk6ne
54/mAVUEHlXksSsTplhrYOAW5NiStrMsL+syrBAhJetXsCLf8GW8WcPK55wqZd1N+1kbLEnhcd/t
4ymqhe7Nmq9f6p9ZgvUuL1CVJ/orwoCKNfZ92gZT0vex1C19MUoUggXdD+1QBOtN3nn6GXyifvYN
/NJ+6P1RnetGUDmCjrLIGWcNi1rGD8agezbGG1kUSYHYmRdh1LNkcgEymMkyJJUgmTpYyCIiVXCq
+7sJRsOsiITtrnfhnNuWickYXCZILO24Cw2rhzz8kRWDuwyXZflyXel3FXGDIXkwBcVtkAaV29P0
qQ5dXG08K/HK6v11GEoU8fdN/JxUaVwXgoTDCQ8ozOT998r5E5O3kURIuoEI1wr99HzAkSp+RNxw
9fYSjZc5pp5Qdo0eN23GTa6h81kKnNDDzSMlhShR3r8qB/OsptRr0G6vpLXBkEyeNbIsLp1JVOaI
V7biWAcrPEV/pOh+KGEkk7eaaVaMNYBQN+ync4Fp0a3/J1v/vF7iJ2z2pWq6pjIY9qXp3Eo5Vcth
ZW+vQ1BSSNo12E00VJNQYo5CrF5FE22ort5/A5H0y+SsXirn50l558zeHBIB0K5h2ey55BImNlbr
HGIrFNwBDMUv0McTTnUQNfCs1IhNasUkn2AVcY5KGAhTN7dVeq/XxPVC/P8XVnIjjGT/1XwMq9mG
MFnTf12TNFD7MEis+gE1U2bQKF9axzlc3599n/OMKd+jikabqlSYMv02e4y/odsS3UNo5OG3KD5P
XDHUAGzZ766jErsmX6MSpiYoQYWgTV15ynjslAf0fbnL8tYYnq5D7QeRGwElq8CsxRwaoYHm+96v
z0UQv808/sn8u0myI9zPvmv4dXDly1O6rGnJ6hmGzuq8sew9rgYharOMlOosI7RRvkb1KnhKlhmL
mOteXL9t7cfrK0d9X7IPapatvdlg4ZpoDdRWPfR/MDhPZMA3myOZh3yo1zQXMqz65MUf1eo2Nb+o
5UPd3U8qSvqPtYXnsuzOaYmXIEoDJbtRN442xcJuZH1yiJwfQ+/AfNwjm2s7hAnc9+LPGiFZjaLn
k8441jGP8DT3agpdpgbXt4pSOslw1JmlFUUHabrW9kfUvrLXJmgr1fF4HYcQRb4g2RH65UKxXZUT
HVet8bq8OK02ldQl7KB8Q0omc9QWDSu29qVx6dXuyJ1+OpV2mWG8njUf20zLPcV0qEwvJZ9kKwym
KL0yQb4a1yd3DjNXya1zq9mE66Vw+O/enVsLw2stBOzRYpjEF15Ebk1NH9+3fKgAMsSsL0uVu5e0
ZliaqkEkPB60A0jOTkrkll/aQPMMj31J31Pp3l2p0MPkGAYG02FM0u9S2fkYt6qFmGUpwJzK3+eo
/xnR83xdB/c91gZGOk9JOs/gBhYwb4ZATKcIDa89hYfhMP8Q5VS4VOh3jCgzoWSTTljXO22+Yqak
79jHmn82ldcGFcoQEDLttc6SUMtzyJUVbpm8Y6D7cB6urx0FIUXh02RX7SRIC7Vxch0QbOjDRyP5
o1j/eYNkyuvK6f+OXXWMjqgN+97WvlyXY9d6bxCk85MVGDGYiN3QtSaYl9SLNRNP3MURfKIf2KQQ
FnzXvG7ghKfcBOMYNDw4q4j3528GWPxiF2S9nBwyJ370i+hvgyI2b4Oi1lquooIbef/LelCD8qAE
GDD2M9tQHMLgX3OfC9e7gZNcL0vGvDXEjcxMLwr4UPTLSlogcSquiSRZhFrh8djmwJg81WMeXmWD
/ksRoCLGm9+0uJ1xJOqzg4LmeHehDAWl7JKdSLXOTOv6ryvUVL4vZ8/oCatA6aFkFfjcFHjShHwF
r0FQeJeWZ7ue3BpjxMfTdZXf9YmYA2daBhMM2JLKW3MfZ9WIDEqEaQUIijDX6hDXiVuBPXyM3qkU
s9tuzYq1AZSUvtKtDP8A2E1+/E5kX0O/d1cwH31WfXaiKpj2E24bPEn9tVyZm6RHHqrB08qauDqy
X/Y3y8Nw0+gdRwlGGIzUhW7fl2xA5UMQlzH2D0JWGEB75H58UCeX3QsOg9YVo/YEqRP17EptpXQq
Kn1arSUBqMO6g4oWDsP4FK0miO5Rf1x0vkIRzu3naDdiSkchAv1xo5VAnL+OfnTSTtZd+0P1UZGJ
jOJ1Pd2POjZY0pkoBz1VDAYs/rpt/R4PBUjEnLRjHyQ6phfWHpWNIRCZ3AExg8gHcxmBWA/eCM6Q
DAIqXu8Og6ccGewLNZ1x1x/8EvFFeTXGZmaLbgIw6jEiZ3mnNp+aXnP7zCIWc/cKtgGS4lFe131b
TAAautoPcwyZqcmSePGNFzZ6gyEZFq1U1EQX+wWyHbCaDcfxBpydbTAHebB8oIrTdo3yBk2yKv0y
t8OQ4ZSvinmwbV/D9atUiTs4YUtApf67K00UPSw1IdN46M/lmYESRVDRx1++imqudHYpHaQ0QrIj
w1QZIAECYG/2AUZAJWjbdVAlUnNq8vP+AuoqMtuqBncghXAa7MVfdeKRcWN+V+e7kepB3XVq6C37
B0FSulzJl56JLj0tSi6NEgfdUHrz8tkxQt9sKbtPySOpn5I3ua6LIsJUf1CWV035lC6EOuzb22eB
JJ1bM9bE+QwIxQxBefhZt71pQCOEdWdlqDmOqLo+SiRJ+wr0cC9TAzxbeZVhtHJ9VxnH61Z23zA8
iyTpG3pA2zTMhEjjfJjC3Jviyr0O8T984zOG5KYWPeNtA0vy82EPB+iAfNYNxoG5yjEPokP0mvKL
+/WQG82T3JQSdbOlV5AKL27/jIc/5F/qgB16L2J4Bfv/zb/9Hx7kWVTJZ42J3iWV2LHix+iL8VDJ
9zX1lm/GMT2ll3A4UKWz+yqC8NvBk57tyB2c1rqaSpKCYXZtP8721z59V45UQyWBIWd2a8fiNhO9
r9Ea+XPzYV4Ud5xO17VkXxF/CSJncmfNStI8hZLE0/iUputtsvxJ16aFKTJ/r5VcAaO1uVmnmoAA
H6tW9D4nZ77sm+9nCMkIhdFasV5A8E5zK8MKFHDodc1hmCnzTa2XZIsc8GcOjth4u77P5g8tNU6N
+r5ke/AoypU8hyNS7TuTX4qIqmXfvdJtdkOyPEVhF3iYhwCYfuAa/Meapl7e2V7Cv1p26LULeIAT
ijqdkkoyRfM8j2X0U5WHzw2/CdWWMHYUgGR52OR0ay22pcsuTvhkTA/Xj8n/iEieNUyyMKblqNlg
CgB0x5UYxiO6dG+s2zGAS/Lr7/Ht+o2AFH76ZWD3C1JO1k54DlV4/xNSOzR3YNLD8OPmoxhU7YBz
2CfgdiuhnhVDTtqaKHSv1QFwhpufxftrdqsdrQtYWTyqbe1/3GeeRROib1IljM1/36DGA0eZBObU
WO50EFV/y6mw/kQ3TNW2DF3Hy7UjKZ+VKeugDA3sj3VMjQOvCALcfd3YAEjK16a8RsoMAMslPxsf
k5PgtNHdevLFlGr1FHpUpcmuazB1lEbrjBmmPGBtbrsW8QMQqwW5xuxN23yF/yHWjQKRLMWAMgxz
STsE4TpYRtLF7dvMNTrqGWzXdm9kkbZHUQtQ0I6A6avXjt67Y3hvoVWj7yl59usLNkjSPlm8MmOA
ob6gGz4URmyDRG/0F0M7LqVzUJrEVeLl0LShP2gR4WcpKSX7kZbdqtQDpMzqr+twNyofi/jYKw/X
DzGxZTIzTBuuQ9EOkBA06PdG0p8TY3xvKdSdk4KR7jBm6dhRnQNmsBD3g6uY52swKoQBpFAkI2Gp
87xUGZasqO7ZUrtT/XqkOH73I8dnnZAbysIMRMhWClFG0D2AEfySoM/qlJzVA27Pp9nwkA68vke7
rsq0LN3ijqmr8gOzkuaK7oh6LV3BMDWkjepRJdIO4si88BwbCPETNua1WHp76VPUvnXl3eR4DTuY
7C5mT+qY/EdhxB5ukJCCNpOaI1zJq8ir4gTZvrfXl2v/GmNpmo0LOLrh5V74VNNL5uClXDTTXkQv
bfo6PCfH+U0mNukhR1+FlRDOUFiCFwu4wZRUL9XssjNLLGCCl3Oong02XmXApMfkMpul10RP14Xc
VfUNnhS/thGLi6mGjE0Fzz7ec4wgX6nnvV0TtAGRtCLX1zRqajiNMio/TBWGFXB2GBp1dJfJIswd
tYCSXthhZUSrEGjMXy3pB7Mp3bz+ljAvV86sO/631ZMclW2MRdisAMvtL8l0CmMdlK+P1zF2T+1m
8SQvZWiLMhomFq/J6rs1RiZUtwml28/YbzDEom4OE1fUqQ0TyDGYXSA6x4YRvBZlftey6dTmyJ9P
3zIMUe2G2V/U7FVcUTyzu5eDzS+QvdTgqIXC8AuSJb0UFVpPjdZ1Cs03nOViJGDrKysvGakbIqH+
Px33RvClaMwxBHkqiBMyNOrcRNmnJPv8nzbwZ0i6wUiUkLWVcI262vwo1uYusTmxgcQB+7m/Gwhr
RpNwGwGCqeGhqsfb2Yq8cgSBUE8N6aCgJIMxx3qE+mqsmGnh+jZ8tPvbfFVcjRPjVAi1/xn6bkQy
+apyG6Ow/SE1bopwOqNym3Ah1OZLpmKO9FhhJSDy8PMQnRI9cUOq8JzCkCzEnHG9CwtglOmnHESG
OgNf87vrCrbrdJ/PjlzcvhS2MbUKfEY654FpxIcsfox55bIGreImAUYJJJmKfozyNokQGzXNwRxO
WXEY/6h4eSOPZAs6ZVSs/yPtynqk5pnuL4qUxVl8m6TTy/T07AxwEwEPZN/3/PrvhFeie0zo+hgk
JC5Gyumyq47L5VqkFvJowTZr70LD41Q/aEIKMXW9jgskL1SAUA3b6h6Q7K02RFcCCkJwVetOkli1
KDDrv3bp16zqcZA//NPOi4WfmRJiYloPjHK6r+Ifypige+qHrt2hXx7h2RH2KFZ8VtMcopMNKCZv
D7qySXziKF33h8+7ri4/4MLg56GMUBGFLZEfMHbKOCyX8/wmDZ1xMx3hDZO9JalTT+xlrHWFjPgj
EKcJU/Rm7nR56s2K4vh98dhokV1O+2w4VIOEUTkNnuwagoAIwxVLRPXCN1ncY00LrbOlbJ/EL76+
U4v9kBMPGetxj4vVFbyIMrairIoWs91Y236P7t2f8p10a3nyjUWJtR6WuAATOEIz0UgpWs6I6VB8
KE5LD1dltjvPsGFwdvkSuMnrdUOgfHUxLC7FSpUmyw2bI/npbim6UXbZS4JgyIhSs9P/GjZS0STi
LBTj5L3OCl3xoUCWMd4FknZfDuWXnnM78OP9dQF/d2tNdB7B9F4uowm/ZQjWkSdjkiBXs3NNDa+E
+6R9XDq8KrjDJW4VE7Tyu1xvwRZquzDFrogx0LlTO9TcfMU4aS+TEnuQMYZo+PsHr7dIwvHI5Nmq
oxRiWQ1aHebhvo8Vb2Tj7vrq/U5eb2EE7Uc2MubdYmKH203SoZiNTRj4hC3/TvdvIQSd71Np5lGM
NWvm3ajtVXPXUeV/FIRwLlpGUaVZqaFuWH6YymOmfoip8corpvtGDDGOkyYYxN702JAMtYVI/hyf
5l3ygrlay6yy4b/aSbdUSJHYHLHHr6QkY5F3gIwkbWto3TbVqRa1xMqZwq165kplJSlWbkyil663
PAQ3v/sh5bNSMIJvXJdJF5QSdEBHC+7ZUJ06ey2Gb9d1mQIRmKBrTcXshmWHls5oW1X7luoEm1I7
svyEC/uPa0tG9jIgCu1gsMd23F4XYeXkXbTM1HRdVlHpJJ68YyaVjRazbsmyOLLNuIsc5NgdcDY4
dMx/XZozmMAx89DofY12H66ZdQfUWO+bmTzxlp19G7Z5K5BAMCMv+0LXgSHtymO0S5GB6e/aw1Lv
mXiBS7VbW9eBs0gC2ViDNIa9DLi8vtXb+5I/yYgRXd8kCkNgG83IurrCbAfXbPLHus+3maS/NmXn
XodZ8fveLJ14iMaYC2W1GoyGP1Vf5meMa3a4027G2UHs3w7QVOs64Prh9mvtxHdnTGr1pdDH2qFj
LDiu6irHmmenGjonTv7+tf6tcALxDCMSpNJF0bVE30YYNSK1aGFOZekRWyUGdjVtwAyQGSIhoHtg
9egEcX3wx4I4RSkYgXmKOVQwAwYwOp4go/AJkSAnyAjfgwJZ/n7BPb4RK+MwACSNjyw8NBFcYiL3
liAEsfNCNiBPdgoAETE8XQ1KdTLqklgrCkMghAlVJ3KVA2PU/0OvM3vU76+rMbVOAgV0XZmWZg/N
Kn2JOVOXfSjU+FQNIeF4UuYi0EAV9o0VL1RTxYhIp696E20C9oMc2U7giG/OdWKketqDBiIrPlQ+
Oh5qgZvnB90gHk2JhRNfm6dpzjWMaAJQ8V+Wf+vK3lH+vnnzG7MXmyoq2RzBkVl237ozywOvH6eJ
EGNNwSxZxus/5xyjuQRfo7GUKWDaDH+TPajjUzgQ+059f/n7hR3mSmlKRgCXmU2dnaaBbVAFpGsb
YcnwtAx4AgYX8xElYxwD7i9ehiHbzbhTkABSFR+vm8liZ+LBfAkiEDDvTWNWU6hVwHUPU1v98N5M
b0w1cLPeuw5FySPsCI+mQkk1yNP7X5h20vov2t93HjfR4P68ZMKmZFoRj6hvg16lva0OGxNZxFK8
uS4HtWSLnBc73xhd0pkcS+abp6g30QbhWS1vK/Y9/fsBAW/FWTjhAqmIJCS4oYcA9mLalmy0mzBw
dZXqDb+uyudVE7gYPasmOVawakGDZjO3HdXol/q+QMWqX+mRtShyoxqdx1jTOfIoPV3flTV+tBRF
5lgSjEgSc0msKIgDf8CzTG/dSXVpl0x2EuXeL9+Fw3QNyYW6KosJHqnB0Ea/riHMeFcoe2Vu3SJI
7SghDHN10ZQzjrD3aZXkmd4AJ+kfjfAxpzLtV63x4vvCpitdWssDUhLcQWq9dJq3ct7fqzo1pZWC
Efc+lyotlSp4r5KxKSTuBchiDILqHV6RdSGNcAoHCuILmg9prFC10YDRjszMTVICZfVedgEj3v61
ag4TFdWfSNydNtmm2Jqn/GbpKLp05emo8Bmxdr9d/NOczRGy+l1TPdbNzagegr/PdgbDnNdNvPiX
fa5bkQ6I2jDszEoPCaec73VFxm1WtgwuM9H5DqMWc2KCFl5xcJKDL35LOHqrFyRLOQMsP+CCJRmP
OxYNAGg2EzrHxV6u7ZjbYwBAvAkrW3puqUSR1RPgAlE4ASKeBYPJG/iWge4YPHbHXsX/sx0hfVLt
/77cbtmks4AiFfhjEA4qBJQblInNjwiDy9S1glxFgQ9CjIhJ0hEgCgqZTK/aSs5013mDK6PMx7y3
nOt0TWmFwAvByENtMAE3ZcpGHWU74o13HWKx+d9cm4tlEzihVUZkkrXYpQJl9N2wldMb2bptOLoK
6bdt8Twz4mig1lD00ROl1nRfhlD9xwhDJr1mizKcz0gmik/aptzq+/7TP4ko+uosCLNQQ86cW+SB
HWaKzdKdrBytYs/x5lzU2zb+eh2RlFFwGLtqKKq8g4zjt3Iv2anbf21tw9Z/LMGp98x8eqP7Yg80
HpStpsQdjNt/sqLPfUw8o69z7C/bYgJ5pOVcKZGK78f5p87aZHjVCiQCg9B1JtBF2OSBxRe1iGSM
0fBCw72+J9T3BX5orETlfggZ/ErZcrzTpWjFfx2CWiaBHfhkWaGSQ9FC41GfHzv2Xxj+dx1i+ZVX
zJUJjGA0U9eEKaQo1Gc12DfqU1Hc9ZzKR6ckEVmhnEMt7gHT87uCf+D5d717fockaPMsGxamQlu/
5cXFnWzFwYjjYbyR/OcE55L5SF4OfqYt/LZgKlswFAN9AgVJBiZpadLghouoLUafO6Cc4YfmJZvQ
xeVHsfMMg6u8AHWhuUPWoq7u1hlc9IQiVcpZOwDc+OzrP9uCaztjsOudcYw/+Hb5ON5GrvUoEZy+
evJewCpvz3rf1CXcI3GVkLMbP30K+tRplMBuNMXRDMqxWFWVCzCB6vDMpujqDBnlz8Ztltomt5PH
0luS/dWnMt5ne36Qd1S6/6o1X6Bqb0WMs3ryiwAi1lp1g2TyfTtS+daUYMtPuPCYjJD78qhDsLSM
HyLUIPIsu+l1KnlsXRJLNS1EYRDdF0hjyMuSawFMbYw2U3yc2Pa6na2Lcf6+wBh5W1k80XHlk63h
6Fu3vh46eUoVe60++VnqGUaws8JSOhbGA46gQ74PP3Gv2PKNcTTg9ksHa4cqdiL+um5bvwBFN0LK
rToNlgzDqf2qIrGr1W2doY0ccSxRMIIt6W1oRNoImFD7EVuqHWA6YNYfeLf7p20Sg33+EE9pgdpk
t62QEdceDfUbld5AaILoJfjpKKFHEyCkZutXjm6eUnIOArVcgtHULJMRGcVySbvWXSqN2tLVT6az
tNro0PKsBdFyN3q9vniEDYm+Qzu0Q612UL6SfRj1Gx7s/+37i9QXVJCVYTo0Cb7f1nulOZEP5uuE
fdZlgQOKEl0KLYZVQzuy27yH/53LCNHIH3W12MYqNeaO2iSBEtpZUqaGA05jj4nJbL/ZTsWnIX++
vmrrXvCZE5jACVYmITdJAc58lx79bbaJXe6oz+NhqQGjh2UT+q0Lg5aC2qgNPwXcYDWOGWOqSJTb
0Uxlm1BUpwuUUBV1g578sKPy49LuofTG1sZjY4pJsgMadky74us7qi7g4Z+XUhdO2SnrI1OWoYFa
edvrHzDT/j1XzQsA4UDVQ7lHo3csXtjsrGhbSS6hDISN6svfL2yo8eN0tkJIEHwYfsgflo4ISzl3
O9l82+0zL99qhNVS+rD8/QIRSVC5FS/60A+vOnPy8bNPvcxSQgnEEMjFkOLVHqEuZa+2254KCxGW
KrY0U6pEzmuOS5ESooGRotgSxmTrr6Fk/+PuCJQQdRyd6n/q9Lfsg6LaSx/O7LbdxejXhuzp3lF3
DXHiUfSgC/TQNUlZNMtZYX3u3aXq0He12+Q4ebJbbzkcCULGxS5/vwr8YlmxwVmiaAUrTOD5fJNi
vMnSBmouNtoWXVpI6ZYffw1MIAk2+0xD8hsCes3HuMekLTbZZvmtNzCBPgzsISkdg32+LuGySdcw
BZKQzR5TKQpg9uZLMX/W449SeltFL9Nw4g3RwJLQfEPgC43Nk6z4wJqmaFMnrZvNVDIcofyGwBil
wYfICsAYXV16bTbYeYyxJw4K0AjuozRRfK6Y8VBSzxKECdtDjTHd/l69D7bGk/+Un6aneks9K6yH
yM9sawi8MaOxblZguIub41zU3HE3YpLLnfJgbvst3+tUZQfBhIbgX4RL50oVuSmuVjwPfW+HKMce
CfOiFEJgkCnsGM8WHyma96ruTj6hcOQmCXQh8ZbPrYQ1qzbG5NR79B/D3LzmWxbZS6+ggTRhQqLf
bu9lj+4w87JJWuUw68XSX67bK7Et4tNFpQ2YINMAoNeOdfJxHvch9QxL2JD4dNFqeRMUCSA0fhdk
iZ3m6Gw2nJq/r1B545+IdagdmhyjfB27P1r8uRwyt4mzr1yRt/+2YgIlYLwukiKWW1Lq33bxTVTc
Gf/oNZiC1xAUGZs1DRAGT11VD3Gb6LyCrDCk9l5gAMwy8S00PsfGSJ7JXqTuiyV/vb5Y1N4LVl/1
MU8wtxAQoemFabyJE76tIt3ppJFgUMpUBOOfe70OOgOLFscSohiaHUvd5ro06/avKabCTBQ8I1by
1p0LQ4xaYyrEMQO3deulk7aHLsBb6fPkdfua7LK/7udfAApbVE6VooUzADHiyd+0x9ILPXNj9U69
YR/xHnMTkSmZKxUIsKMLTGHPulQrYz1FVBRC1vviELrG/fApvVHvlht06yCrqbUzIsZBLq2wfWVQ
qWmwxGJnjHnbR7vgEGPeZGbPD8Uezpgz7ajun6sKcyGnQOYRU8q49aH+Q3Tb1fv5XYlH5++LJZl1
3EixFkOiPnpp/M+Ttruujcs+/OZqXXxfcO+mvLDqfrlCS9VemkzX7H/w+IAqQyeUPlyHWmWKCyjB
qxsxQz0MLIgiozdH8IP3LxM1hYPYjZ/6cXFTCns/UjR/gjMnYdh32bi8S91/k2L5CRcQihEaTFku
sBlGNvnBD4lZtkrJsdLB6435/DSvCxTO1QqzjSBI66kHjLs9ITVTRxEPnmn/Gzzt0H7pH8MDVZlO
7ZBAFHOZyTxQINuELDfNbOwRWY7872tm38omUEOcVDLytaEHVn300wOzJqeZFFuP3xXRv1A4gQ3U
Wa00KQcQe2AH3YsOKeb4nho04XMsG72uneYr/28ke6FSSihQgixVzVAOgI0+DBuUziFAwDfzSdkO
ruqiqPruXW8IZznF8k1/1CUF7S2RdTOyx24ebzOJKg4maEIcOyNJES8bHRAhGmHF7WuqHDR+lPiT
Rrnfq4f9hTACS/ic9Sb6bi0Ztq9qhaYplW0kTuk/Xjdj6lAUKzhbFqVjMUAieTt+Q48biduKm6Jx
LUPz/33yLLsyOZB+9S59IZvAHXGQI42EAzNGY6fS63fBXtq2W6oVJLVZgoOhD3rdq8spqOgRGr29
mGzL8NKdGLUTUJMMCGUXizZVpZRH5efrZ3dKuaN1++v7RFCSOMTTiLsqyxayiMpT0t61yq2vEkcg
pXECTcT12ElsOWLnpkJnkcGW2Tcjt9lIqByFI/BCNRhh3tfYfT/kDkjCQTjeG8PX7Nt7lgzD3eSl
MSHGgrw9oYLBx6xYTcfTeoLSrqr14ihxkyjfXIdZF+cMIyhzyK0IjTMBg+HEjtbeTOWDWeJIVF6u
46xr2BlH0GapiObIlxm0WapOrV/vUVpIiEJBLKJenLZTOtc47SCK1rYfxyA6JkFPpUb+wTc9yyEc
e62sojYhgBzxsduYXurJn2YcQe64KdxhN8a2/+X6wi0L87trdwYU9NrM/FLHLGQsXDrsi+kl4f6O
65+ug6xzzRlEUOpYyiQlSCBVyxo7QyvD+GOOxGLFvFGmj9eh1oNN2i8sccx7q5tzoajYJnYLtkbu
wwEJV1s0bcVwQSfyqIRMQsEtwTW2BmYwSdfgDfHAUYbvmSI5Od9YEiHXskRX9skSTrzKYENa4R0G
Q8qRzZOZ0y3aLtuthrwKo5TsubNQL8Pu5Ym6W1ACCkQxz+aghzWAB6O0o/zDICUIrG2L8T3FGRf7
JjCFEk9owLDgYKJrjB5iCfGCTpivJTBEplrDjPRpEDhGltT5fZsS90oKQOCHeuK4yi6MmjeSi2f0
DW/190QdL9ZIYAeOzkmRnC4UJFuPHQav8WImWO4Pd3JLt5A/hFx2MX/QjCoMMh14596o226jbpQd
P0Uv89a60xxjtwwa9b9fN9l1djgjCqoN194ylASIMfuPd5rj89Tm6qc4eFZaKqy6bkZnLEGbFaR6
zWNiolPTQ/lcenVuZ7tgY7na9oQGg07/oCLWkbiBp+xr77qY60x7hhYUXNWaFN33LAT4x86ux2+y
+l2Nn/8NQ1DyXvIxA16HeCh18pQcPTojfZv0VJbNH/zisyyCriOZbW5MAzjRD/VQ9z87vqv35SZF
1UOGNpr1tnk1CYKg1k9QfmSWNa1cY/3a+uOAQUeqFtpVQizgqhEzFfXVBgrEZFk4qTQr8LmJ1iJu
HUj3XJudTtEJiFVCPUOIwZpK6as8jgBhxrj1ZbcYdV9Jdwo1wmTVqi5ghIMpkgeupT/rnZvDrIWO
rr9oCIdXreXMVB/k1a25wBIsOJlZYDQKRAoyZVtGGAoZYYom+/tRR4gJXMAIxjvLkxrmS81uwfRN
qPDdELzLX2U6xuMaOkrsTEHJ5CZhflrCHUpZgP7dr0WHWzl6jQ6YOPsOU71AEhyvsh8aNavB5eZ0
GosDj3cZ2/8bhKDMTWrpLFzIrlNup6BwxvpD1Rn2dZB1LjgLIjpco5p0KNyFIBYy6O0mtauTdpM5
hltuJH+DdvxLjsiOAF006jd36AJU0O4ZZVCTv3h54b58Nnf+vrXHQ3oq0DoATVHc62jr6v1LKUTf
y+QhY8EIMN340SvPBTvOydfrEOu8c4YQVBsPfaaSckBw7aiNR718/LfvL/gXl5eYV0bKSnx/CvnW
UoJtUlP9wSgRhLOH6yjcLxbTmTR2iPtqx5SAOAJWT++LXReOHaWJGl/SFye4Te1MudP7m3hSbTQo
mTGWk7Wl3RkP1xdu/UZ2gSkwQm9F1mxGMKKll3io2P1uPtUbvjW8wotc8z4lHH1K2QRe4EXPKknH
To1hZ+tj4lrJlxqv2NfFojZLoIawLhJlXjpV6N3H2fiY/v2kgoWqf+kzF7LTutSoRqPB9xvpvjJ2
ITWrh1glLth/wxI1ktrFJHPltqrkB0zkfAWhvsenvxBjoaELs0mszGxqBTCSddewpzYktIvYBrEi
PbBYhJ6NWKZc/97nIcLb2+v7TFgMF+zeiDmTswhGWaG5odmHDvePnX8XT66pHzX/lacEkVEbI7BA
oaHmMqmWjUfekYkwnBanpzalep9Spw4XqKDr+ykPfu7Mrqnt4LGxG8e/506Y2taTin7Qkafvr6/l
+tXoQhsEKuDzqEbdslvzty7ZNSjxxIg93x3uMcq9Uu0FFZNu1B2VLb3uMZ6NSaAEVnRJI3XAlQ3f
MWaEBOMNTw9F+XpdwOX3XzlUuUAKBR+qIvSBU1jDptIfeDI7qDtwpNkJow/Xsa7rCYbBvLUspQ8D
FIYuBsx+SLyzwxpYE6GM68EgZlmcGZqGcQmCNoaFZWm1jjuD9iQfrEPuWXv2PNa2AT+h23HKK1lO
6d8X8AwnKGUxFTnPG3/JldUVJIQvb+jqPp1s6XNwr+KtoCD4aX0Vz4CCRrKeo+1Ai6tzGTwqybNh
bmvq7Xpd+c4QgvKZlaqVZg4IZaoxxQmtAs2nPP+hpO/z7s9AgvbJhmHVNcfiDQN8SHM3sn9bLDFj
mkkoGrQaKIOef6rSG7+8nSsCYp3Pf8kgJkv3c42eihlksKRX3nrs75tnL8fq+fvCedRPxlAGBr4v
x/uc7Xlw21L3RkKldMETrcu5DLAPiJ/K/VNlIj8azV4TzSJshYIRDqa8zYsCLZghycTwrLZp0s+F
Mr/rjnVeLsH8mxKXUn8ACGOynYTfTRntUgbvPUx2BhGNXo56dAkFSJG8Tuw0+bdjQvTFJWxQTIwe
Ym7EoYE9Catba9wV6mvS7Pz078clvdUuwdQlrSlRUQBJhu7RT2cbE0nt62tF2Ydg44Y8Z0E9QxAr
vB2LU0O5BYRWiUnPXRRWKrrS4oKgPieJO5kvkkQoLrEXYgseLSswzHfZCyn/LMftMcpQ3siLB26m
xG3nD/7GL80SRztnQ1O2YwYo5Snc10fVUTfDrfSI8P/RfMhPqOsms0DXc0rODCNmOgdJ2Axsofvw
qB7mJbKnoIjT0U7jQfZ0J8DgzRfjJt9Sx8wfHLqzsAIhFBnSqjsJyld/zI/BI3NQRr6TMV382bCZ
5uQbaZ9ShQCUuoj8UESVVjYQtoj3jbSrkwMriJD9H+6PZ7kEeogq00rN6ucm/m/ip++yfb5rMWZv
mQhLjfWjRBI8grCrfbkJF5Ea0w4KCWHS75r88boZUyACUYyh5LOeAUTP78oK81IPg+z9G4TAFMVo
cHTlw2EdgbobXXOGyHdMcnoktT1i2nOtsbbBjE8EXnbRSTkuPS7k/ejIS1kGMgGpHhfEyolJ0FKB
CsufryuDftPqLzEcqZG4U1IQgo8QGPI0SjNWrpj3s9m60my4fUjVhRFMLuYPSGFqNKMOc+360jPz
aDfxklABgmlNgRECOR7zoZKgZclnJfwk516sfWIlVf1PMY+YA62PEht7Hyrgv/C72UWn6EO/MzfR
0b8zvOpJct+ViqWrmiYbssmUnzp5EVXA6EU/yaOgd5U53dRq5rSYm37dfNb1+gJDWLyxVBqpGLE/
2pPxsPQT9131Xr7Tts2+PLyzGvECblHKC5H0qENGBCpk0LulsYP60cQ46Ez69I9CCVwqGY1aJz+V
zuk2s4vnE0+N7eaT9bRMSR12OjVaaFXLL8QS2LQxFT6mmEeHMBkeB+dq06MY47pQq5fuCwiBSzvN
z+ZZBcTkv5bBCfcqR092fNx3M3EbpoQRKLVtajNqCuyR7J+00DN0wjNaJZ6zJGKGoWpNuZ5G+H4y
5zu5Hbb6MBxjuSZU++eEht9u2Rc4QuyvHAwp7gqsWO1NBz/bhu3G+LGU8IUouFUeRsfcWhhP6Ese
gjK+/f/rkEwJK7AsL2QWWYvCR92j1H6PA0+jZpQoiyDXBBWuYhjvkMSVD4xyCNENyUydfGCbTg5t
JZGeKoltq1S347DcTmr9WmfUMy+hMOJ4CcNgtVEsLlmbHgf/1qi211V/leAvNlIgDSVqaq4tPNhO
95L5NXTiHGNU39Uq6wJFII3QGKWIjVCX0vw66K40fjapCjdqoQSaqFJEV4dloVQFia/FZBtUdQuF
ILDEOBZdPllA0PVbv9kwavLK+iF4sUoCOcyVpUnZtBjVx/mj6rBNs5U2yhbDiu7mTeal23c5qmdA
sYc1hoiga+eyZpmKDuOP/uSNVNva9fCfrpuYuWkp6J8iMEXAjdYol4hPuJ89E/MC1f0yuBRlC5vU
oVy79S06gwmMYJpWXcQzQu0FFq5DfsLw/bq5rFPOGUCggywMUSG9uMRIS7ab+SHG/AeTSvf6g+Nw
RlnEvDjJZ2PQeIMCN1fdligOHXe+x2z4RuDRcMPdYnNdqEVxf+e4M5zAAZj+IEso+ADctDf9lwBh
RdM6dfEjK/cB1XWUWkGBCjhyKxOzBRjTmo0ZqlsMBr+pQ6r2ev1IP8sk0AHKI/BdhifDcD5lFjog
5TdJiVFGqmcOBIWu39cvVFwghtBMMLRyApaU25Mzum3kht+iA9t3nooXSrO2p6fmnp4ERGm7wBfm
rHfzkGEplWY/LCctoReUYOILIqsVPigZBGu91h3g7fV341cfTVx3o5P0iOCrr/5jtaPa5xEqIj4s
5ubE1HLJbKqCj8iFs3W+kanK9fVz75d+cIEp0GZpsOYlE6xWPvRGaIepYvtJYaMrJ+FcErskvi8q
ytIcC92JXTVKHDUPnDgIqI2iMATCGDoFS5ZDmnDP7xRPgVteOFNspzdBby8TlcPvI5HGt25gHGla
OsZhWGKrFc59C1WrgByaSnExCltDfnlYbgyjjR2pr2QH3ZIU9zpT/eGI/IUqvh+kKQqk5Z+R8Yfg
cXSRUrXz7zE7cF95wxFZCB51T1zXkzOgcHxJc1sX5ZKKifCv7etuhfp5ubYrKmuQwhH0cZiYkUXL
cupWYrfdgJsOUg+G24BqYLxuXGeBhBNsTrO5YUvsdIhfi+zQGDu5+3h9lyhZBG3UTCWxmA9Z1Cj3
UtW353rwKvNHSc2IpmRZ/n5xThplLoVqB1lUjCrom6ccD+z1QCQtU9Isf78AmXKtNZCSCJ+ivLGG
Dm2Md32cYEAC8cCwasOGamiWri7NsoUTawr4HMyNilf78qTEz1n2/I5dufi+cEpJUliXqM9AgWr9
qeI/RuWT3O7GUifobnW5LmCEQ6kpeMAbDhgzkB0tclmHBp6+rYffr4uzuvdnHPGmi2fyIEbzS1Be
p27mpHLAsx6ymAnGoWBE+88sRfaXMS9BvLeCQznvfKqyl9h4cRoiuqNXUVtDElWtdkmt7nOlJzaF
kkIw+p7V4WTlgOgzJIb6tR0no91ORJydQlkEvbAUVVEtHYUf4EpzPzQvFsatTBRPUhjL3y8wtBET
t9iCUcSokdlkw+s0/+OWCwYvBQGa2S/NLGtjp0RuMtxgKu115aW2XLD12UqNIF4Ge8l1ep+PzcnX
Nfs6BGGHqmDueaoi8yKA4hYYja1Ys21EL3nwXCvev+EI9j4msjQ0E+y9AymyFgk5bbxRU2aX73qB
PVu8eFtFRAtj8BZTLCPZ4fEz0yQnqlyLzFghdEwctdTwaahzC0DaU5Xa0xcERVy8GNn+na/YxXFJ
raebRREqoQkOgCWnlZQhduHiqeoko2wlQBbQv+mE2PO98WvFzGJgNOlT1n3myW3McnukqgSWLf/t
PnmxUQIP9NVYZJ0OGBUNTbh/g1EvZnYz8ckeKrzuYUA8kfJBbZhAChmrTHlaGDQZ220U+W44gRqS
iiCG9VjGhWACMwRFXKizDMXIex0vlaE79GgmhxiKXQzRpuWmkxjd7BRxuJFjCe6b5rGM6p9OCStw
B0eX+7zMlh/Bg12ZSUfDUHdpQDWaI4UVCIT36A6aVTDs1iv3mhsc5L2BUG6AwM1gU242iSbQSF0g
Ks4WtNq1ttkuhcEpp2g/b9ptd0O1T1jnxuXhB4P8TF2sQ2uznmEJlwRJ9G0Mqpsp/lAgqpvHLWFw
63t1BhIUJjP9LI6XTMyBn+reG4NbTtV9rPPGGUJQh3AaLfyDOpjDsNe67Jj7IaH3lBSCJoytVMS4
kyPnMrJsObqNAmYnGXGfpOQQFADsUCdsYXezSg9S1NykAZWIS8ghhjNKP/PbfEnA74p7s9rwcTNQ
6YeEFGLoYpDQ8kpaCou02TqyMr8Jxh/Xz9v1jBTj14aLkYt+Tqx6qCBFuM/3tW8bTuhJjm64hl3s
NYftlhDh+9qBXqAKHiSKL7hWlxAMmfGJ7avT/eRTqkyYpZgonWtl1IXmomdT60z1fYGMUUVxOt8j
lnA5S38/oM5LuCjKhRM56mn1vzmecbMp0dZp3JW76Fhg3N0GE7U31NMEpXcCCyS135jmotrVvMvC
3RAfJWo0KQUhsIDPcqlki4la5Qe/vYvl205+vL5qlGoLLICBkJg7OABCbyoXc5AOZkKVZy6/8tq+
CBwQpKqa8GU4YFal937fuH5pfmjHcN/EOqZqFso/0bMhJkDrST6V0c8yQLnLd0ZaPip5jCbiTR/9
I5JwjRx4a7VTvfCCYSCztslsJbagb8bTv2wSZtS+1WydW2lVdiCHMe9uJb+46XP1XacB1xUZbdF0
Lian5tWEiJ8/4tV13vcICce7khquuk4EZ4hFFS/ss9DngBU1nIHcv82tB18ybWl44D61K+sqfcYR
eEBTYyPsI+Bg+LUeerFMXPP+4NWcAQTL75tpTtsQHf3jzllS0X03uK0DOzlK2/zA76lHD0oegQVC
Na96XI5wzUflZNDfmgWhXus0c5ZH4ICmDTnyCya8dOgfjOZOip6sbH9dg6m9FzhAiWPNHJe4jiZr
4DG0m2Loo5XpN6PhE/EKYrnETFU99ocmXYZljPO4lTNrj4F4hAYsC/I7o/1aMDFTVco4H+YRC8Yx
7TTPZWdA8EXCEKC0ZM6gH83i5fryUTIJBBCHcjrEDNbZB19G9OKdCQ1QKIm0t7YZhPkUJDEWTb3F
DIzIbjOHo9wTbVJ8V743nTFE7oeOoZU26n/c6vXfxFvEv2AGNOWZEYrFelrRbRN80cl8D2r9REpo
jahPw2XDdsYh2Zm7pWczczFlZIu7zzfJpZqXECYlNuZtI9Zo+QCbrWt1k2sjZqNVKKp+V1WEcVZE
gRrGSBo1yQBMxm+k9thRdc7UugnMoDYhhopYUItWD2yz+TpSj+IEL4hjdYJkDGO9gQARP+WB60v/
1cFDTGXVrj8wnddJzEXteYXhpCFg1Aftm/8Q7JCD8egf20PwzLzxc7k1Ntc1ev2x/wJRcA1qzc/b
RILFqtvsJG9SN9jUN+UmQsex/BB46iOBtzDAFUoSG/TqmMuX/R9pb7pjN85zjV6RAcuDbP/1sL2H
mitJJfXHqEye59lX/y2ln7fLUdzWOTtAA91Aob02KZKSKHKxmiBh67GXwv91z6GXFqMSj3+5I/El
qrk+1ujnhzsVJL8dOukuU1VBiN10IENBexlu87ghcvrTKIoHapauzYfcDtEuoUe4CZmi3NkGjKGB
jYDoGobX/VEwin0JD+FJ17lJ4I+ogR7TG02+Il/wGwgX3lKrasYiaDtXt855dZNJpQ0qGltgASJR
2N9XQXSyyn6ou6YDox47lzxq6DDA9CQ0GKiv1qPkV2f4l2CVthzrN9G4o1CqoiJD1QCqPlc3s5fm
tgrWV3qqjqofHYvKqXxhUontRZyp/4bJBT2aqXPeWTXU+Szdax4AIWWKxo3R1Z30UH4VKHYjCP6G
xwVBcypJGlLgSRjScdI8wN2h99AGeQWYr2xw2rh/a5bccWmMC31oLKg1IZGjhn6FF0q9EjxNCgyG
f2troykeSwkgFv0a6f48vkSiZnWRffBu3JmTFhkddDc6/4Sl9COMw2NVT52TPweO6CQjEorFyZUX
VCXBmEZmkPp811G/0z+PvUBvW7matUHw3JV0Khc9ruDPvTO45hlTUJEPd5TT4uuP+jm6zBfpJkpc
gRkKzJ6vGS0iREBVgWTTAQORDrlvtba62O1nE/nbzLNOUXAUQG5sKr8JyoWUYh5TfYyxesUNxnuD
/9Z054fsjZWe1EcRI4Bo5bhQsnTy/1aODpI9U4x/i94qEfmtCISLHV29KJrWYOnQsW/XZLQ1ObWX
UBTxBSGDf6YjWlI2Hf7BMLbl0QgGn5aVIPSKJOFChJaDrqcg2Lk6/fuU1IhGT5jZIdhUNo5nawPg
H+dwY+ssJYIc+fxKJNdq7/K6srv4276hCdTFP82VViYZ04BVUczBnur8no6i16uNC85vknBxoRtz
UsUzW3gjtfPkobZ+pOp3TVLsEZZAjMzbF2krSfAbIHPnVSBqsjJLJwO+ozyGd+zAyTpfULc1u5kX
HkTnzU1rMDUZrS9ociE8u9KIoYAjpUXnZihFi/Oz3hh2fMWDnIEJmP+CcBthnGP24JIDJEI1U68c
TKhSEQ3JFknC2bXaYZY8KcrODcFmOS920gcgIxM8SwhAeGYlYw5aM2Ag7XyvE8dsiF32PwQWsBmw
39XF10hj0ndZzSVApIt5y+YMlI7kRJGDbPuBvTWLTFwkFGfiwzTgoUjD8vREdsPR6/CCSaUPAqk2
94SVVJxdS6B115Hk7FCvTH9dpHJHOwXPs5u7IO0RbHqbgWEFxv6+ciJ17AJLVQCmjpdMv23qw740
IpWxv6++XyW9YmA7h7FNblvqzjgcQjAR7YOIhOA2tikz8rCT886NQ5wWEaMHQ3QiEUFw25pat1NI
K8gRnepP0UN8zA4mrtQYEeUM3uTPmJtqTgKxNveG1dpw0WCJOoqoWsG8e8suag+kBlXwHIsIyURL
xMeD2ioVTKOCvS2vpJhsSz5VSSaQRaA//g0x0UnUNQNArPluVBPbND7s24BACv4FMR8KC43MsAGi
3gwYx0FOpajnZ/us/b4g/BNiXID0pYjZHkBc6k/uPxdAyVGoBwYYe7kFW9z//xKN9Y7AV0EbC037
rIINVOlrgmttZ1w0kepEa8P+vvLRhqaUmAlUN/eZgwFBXmQJhwoKgprFxQGtjepKRQsxODOOpq94
tR/fksGl9+ONdiwcUXZQJBIXEUBOOCaVDpEaZPS76ZVcUbP327pw8cDqkJwuM5hCNYE6VLvpy/xo
DYISWpFNcwGg6JO5KnsozQgmxg7ulWPk6UXmX+M6KOqwVKIq4Gr6ff2JGZl6QjK2Nqdx8XTts9w6
+xCb62HJpoUaXUO2+LbhsRzVoOmxHloZ2UFVgYnH20fYygca2gqCs+K0l9FhJGNFOgz7ZPFZ8tov
/efRVb352NsirjuRRJzSmtnoDHTfI2om+llqAs9qfuxLxL7wRxZmJRBnw31TL+kYA8EAiVWjnVKK
qWCBgKhjc49ZgXB2rEdm1rTI9rgdaQrUHg83UtD4E8iVPUW6YhDBb0vE2bM0jtPU9ZCoQUEMDX6A
Bs2xUjcoX/Y1x3asPc1xO5pSUDUNJODkGr0xSeKoOQlAIRr/nErrW9bMX8x4CO1gMa9x2Hdt/pHw
qaslQ6dAhzbi27S+SHNhU9F2LVgxPuGTtCBZlAcIN7T6F+wNT2qPSfW1XnhNXAucii3IjiL5Eut2
6lF2zyKDlv/Qx8mupeM4PxAZ1fz0Rc+f9pdNYPB81ieOMaeiL4BmJBg5ZE4HfbpNVdHTogiFixMY
vYlibgqUJEJJLGaEpeFhLk77ogiig8J+xGpLLeMsKiMdwzaz8FLm9/P4af/7IiG42ECqIU3Q9Iro
ozxm9FEq7xJNMF1ItPZcZCiToDOSChDjMDZ2H42f5YWes1B1h8mwq6y+V+Tlmp1o5T9cgEioOkdg
e4UF6BjCGtugK7KRsNjXHfvhe0bNRQeqWG1RhRCsLzCna5QuWKtv6DU75Fp6I5uinn/RxsSneMKC
SE1tMCe6Dd/YNMzuJTi0rvJ58UDTYoteLAXx4Y9UT6wkedYALuhumpI4Ux7aWnEbFJFgT99OwLyv
Fl96TXLSS8MAReJOdyzc3NefrNSeMK2iAKFFfVU+bgXH3YtDdMjppgbBTPlRDjE3/HkUFe+KdMfF
hpnMRb6EgOjzH0vk13LkdBYalQUFFALvVbnokE+m1nYaFJeg16cOf3Rkdrs8dPftXITCxYiwTiaM
14AwiflG28OUz3aRCjAEvqRyQSIca61Atxri0DD743LSl69lVR/U5pBUgpPKNpSmqkShsqXwyZ6k
aWvaybgJFS3mqemWPc2nprxklqclj9do7h2KXWZW0TuM5jCQc2QW0/C2TkK3CE+D9ePvMDhr7kme
GBq72JHxpU+9hbaYAfZ9H+M/Qs+7IJw9y+PQL/kMQZoMDynswlq/DkcN0w7AxIqtTziKc9uB3gE5
y47IonZ9hxtL1tXIjdhoJXfU6mGiIuajbeN+B+KMu9FbLWxMqG9qTiNu+q3ud4kssG6h/jjz7tUG
E5kT6K/8qR5YOwtScd81e3EWr/AKXxFkmURCcdvfaMmJVmvQXprr51SVnlW0m/V1IDic/EfgNjDl
QlHZjFZuB4xLaUzTEY8OyU126k61r4z2XNnpiR7A8yrbIrmYmfE7ri5jJIuqyCaV+RbNoS/KmhiI
Ehgk4jUDuhoDWbCpby7VGoPTnZbMVrSowKC3vcdeA3LH8JLIQS+dy2j8G1Gj2NZioXCCqhYxFQ3d
p78HCVqoCnj1YRu0+t5K37ThrEq+wH9FGJyVUz3rA8qeB+VXWLqreYsNsY6ouvTkZ6Ox2dU2veZp
bS0YZ/RhYSihVTLQ5pOx3GrdFSmt9fe5lcIIUykpI3xfbdDlepQjzIU67itOpDfOwPuWdmHP9BaM
r211SY2PgXTFVU8nBP8QFdX0/DUMFYppMQxN61bKjRKmdti6tBUcwTcTjmsQbiOSaZ72Tda2bvpz
dnDGOpSO5Yzw1JvRpYf5mDnhyxWaI6ZqqrIB2heerrUba7Vp+hpT28x7DZGuyLAtRQJn3YwHKxDO
AsJlTKSlAUgyOLF6ly9P+0IwC/0j3qy+zy0/HmsnK54wHXfQvTYN3bx6jZIXs0X5fSaIpVsbnv4O
xdfCBkaIHIMCUcb4RBdvzqJDnt22sijabMe3FRBfrtWYoG9tAVR81m0KOnD21qV7yv3kdagBEiVQ
Nz1oBcdZXjWNFs2QGsJWFNtgYFxq6haIOPsLJULhDkHylKdWsWChkuS+GHq7jWwM0bnmnrJeI+4U
ZNRGEGgdVEdfg9d/5pIqH2jn6D7jNccEur8Tigm9Oj126BHPWgVC1cWDUZxm/SvtBIFh0+oUk1qy
hUnJFl8eLbcUV+UWqzNUtxH1Net7kx1rEdfL5uqsUDgbiCZSK6EOlEWtfDnr7XSI3OCa1wdkhf+V
hbMBs0+lLDSAouGiWsEIFFHx86Ycqmmh/RznD5lyC1LIyqRQlBO5ZvsUmh3KkRVF8Ny9HalXGNxO
nZB0xGZQwj0zp27sAlVsrAK6723aeIZPsFGLS7E24+gKlNupy2mwRgktoK6K2ZRFiXLyWGBo22Fn
BcGF6iEo0mmJAKG96vcs7ExH6ZPS2z32n/QQeIpgW9207BUeF7pJNHYLmopaJLayy4hry9wVXl7F
/jB6V7jpOxJfsdxlWj+PBpCWUr4EYBu25sKVVFEgFQjEs+bOSl7msgYFytrnufS6BOzJwSES8kGL
cDhnxUAbY0YDeev2ip+MMzqrn0nip6Uw6yMwOr40GQnaErNRmNHVLmNZK53cwZxXFY95Nob2udJp
Uu35aX+xRKBcCK9BvJO0OkDJcmcUD9EVrYaGvjIGLkTMCfbWtmDaK+4WJJ/nh9oUbAubt641Bhci
rAgrNIbAGM/LQfMSdJ92Z/R8OGxmYy/a9FjY/OMMhFlwBm5cGLsgc+eFLoy01uzy1m2+qb39v6pa
h7yCyEQ+KG58DeOTwea8/B8gZ4DllHZtOwJwCSsHxet2AWLRPrpUope+TVtYAXEbxtiAjUEDP4Db
oZ96AdNEJso0ihA4a1tSOcmalOkuQ7Vc2TiWKLm+6a0rGTh7C0E1XCodgk9mvVULEnMI3qr6QZ9b
d99x2If2zIAzumTJ2mxomCjWxyhSbPJjikR7BFvZPQxuGyJJi6tQBIw497Rz7iWu6WaNHX0a0Bac
HkS+KlodbksyDQxkrkborsLM9yz7gUfEfZ2JALg9KERThBFXkMcaL2RK7aR53QfYXhQLHNo4zaqE
78nprDLEQEgcSFTF7dWHEP4p4g/dluFfCH53a4N2iaQBEFp/o5BPVXFNQNbev8+FFwP9kvWo40wd
Ycb7oqI1O2u9fS1t3uJWEFxAyXQ1xcGNiYDBjBN4B+qLuoCr3afGYR9p2xvfheEiSq/PtKLsGqIH
YCFZ7qOxOaimo1T+Po5g3XlWeCNTDaoikY2ER2R3wydqvWn18z6GSBb2G1a3DwQVMybsnqijXECK
3ERSQDV4lFvF3gcSWRgXWax6aGOUxLWo9w3sdOmcNhOcBbdIpA1dpwRVrzi9WzInixlnSV5E8HT5
zDJ65onIXuv+87ykXzG14TcwTp5xsoygmQCmN7WdI4JhKPqgCZS2aQEribhQqbUzpkQNCC3hclto
Th+/puk10WsFwYVHWkRBL6mQg+aRrbTgbrU+7a+8SAguPg6xpjS9DgTDOreTY8kfiIiXYfve8S7F
H5OGyzaaCWExGGOuf2pn1U1QcFnptvpo+KVb+SIK5O3j2QqRi2gaiaw5K2DPymPv6Qf0LzqGoz/+
fyu7Fajw149Zeak2RGOUsetiHYROMThd1TjLVfvYSiIurKEjrlEWCToccFAyo1dVP+wbwq/E/R87
/wqBxYi1GIaSYFAvLGGGzrpTfJZss3K6EyPgnu+D56r41R8ZupPgzLEZfFbAXGRookwdqQrR0qI+
xvqXYNYEwUeEwIWDSJ2mWCkg2hTcKvLPWRVkDNj/v6c6LhJYc26QycT36+J7NH0vsp9xf6H5UbBC
bJPcg+GiAVj4WxXkZVgh2S9OjEec3KWhF71peOrJHBHZiciuudBQTWCvBMVk6+bh7dJ/bwN7FC2M
AIKvsRoVDccznJ/dvn5Yqs4eHkMiqlYWBQM+u48ygDLQE6yO/L9gkPogO+48Aj756/oKVvscX2aF
V7pqCmagVSjCD05D/iMUjR/ePEy9OwxfW1VbYZHkASAS+jU0bBMj0priU7ecdQy+Ftgciys7Nsf3
0QVzSZuWxe7gYzq6LHaXPhi86kNypzqyXfmiej+RSXDRgOpjG6kZrI6CWrv9Elp2LyI3FLirwoWD
rkADE0pxAdF8VdQXI35ZdLfXBYUhgqCjcEGhL5pxlNjxQCFnM/xUEcHTm+hExbfNNZI5S10JM1gI
cgLYVF1wQVqMAAvP2dJh3xBEy8IFg7qs8TCyAKzt36pysmnkBZEgjLL4xdsaCKkMPFVYSD/whXZ9
MydtGcsQCKfQKkLft3qStEsrzRjnfl9OgiKUrQVaw3FmYGVmgVwy4EqzPRtIcNRGecX5bQ3B2UCs
lm1BG0DM6bGzHsDotr8qm821awBuS2jrPqI1ITjoYmjz/XLoTqOf38Z+7OiZa2JuFPK6TvyyjypS
HGcLSTXUklJBKqk9hson+RrPWQnFF9kpidVEY4Hvd9JZlg9pIrBltrB/2BlBiTxGWusK4V9chsAc
rTBZsOs0ia2Eipsvd/L0qVeuKU+lKyC2oa+OVOhgqS1JQR4IDIW2Vn1UdLQAWh/2V2PLM9cg3Mkw
UEK5zXpI00RPivKsSg+qqMZta8NZQzCDWMnRgPSsrUzIocfNx7arHNI1X2na3KaEgn54ERwIRRJx
W8BYLeDtjSGRFGeTHcyynWm0dKJUFEI3DXm1PlwE6IJ8Qs4RQEFy0XNwTwtObKLvc+5vxEYdgcgL
W0A7+n0o+yjCdf9u9bkAMCWmlYKNCsnH4ERwdiL12yCd9jFE/sL5u1EnqhW1wEBv4U2SS25qzD9L
zXImNAH+FRSf6pJBnyM18oSsCmjse+smoaA5BvG4+nci8S85YYcJLNMMkcxitjWF2DLqosvqJF/3
2L9yHp5rRqYVqqSY9obD7IH9ABxRyglFiJ7qgW3GFhV9CGyOf9KparWL2gY2Vxr0OKkN3Kb4u/jJ
p75UmufKHEEiEFY8x6Z8BHm7p8zFpZlDf98eNg85VCGou1BQJ2panAuNcaRXqCJH7kD1TN84sMxB
EuAVluUNRLOgNjMVazTOm4hmxLGsAU1vvOzG9NnLDgaBzd+7c31TPXXCGsvN1VqJx7lWphgqTZBu
dfvq05LFttwJyhA3fRe3QkMGCsbbc5mQysLwaZkB6MPFaE8tWnTwGhZ0n/bXaTNkr2C4nY6GTatY
NQ67pvzBkh8WRXc6UZpahMFtdMr4f6awWGfzLZvuGyqIPpursZKC/X21z6H6We9UFHy4BD16TWB5
Rp8LIDa30hUEt7dJM9XKmL2sxdkMliaQA5wGeh6r1ykWtRyL9MVMYyXNkiKh8+vli2Y/6ta2Fjzl
9oKtelNjhgq7smRZA5XC7xhJtagtxhMh2ixeFN2PxuO+XYm+zzlkYxWmGsoVDtAN9fFY6CzBJNgK
NtW0EoFzQQzd1fDiBRGU9obGdzMKMwcBhEAKPs0R500/dBqk0OvkUFfyJU8kwWVGIAWf5MCsNNxn
ckjRBi9ZfqqRghSVc2wmUui7pvjUBkW2uzQYBuPUYYzBrYQOEfPXcCX6NH3ZX3qRRJy7j3pnGhGr
9Fnqx6b/0S93RX3F291aIM7f9aDpjBAUDS4NPGm6ybszFWW4REvPpFw5Ya6bVjkxBzHit6b9apR/
ue6ck0t6ErU5E2EJfVoXoCb3zOGa4L5ad97JzUpfigoydNlHDbtHU2KwoKi2RrTcnKdnAzaQNASI
2d1k46cwu5FjQX5BBMF5uq4rOV16ttydYVsSAYuJV4oGrW8vuGUaKio1UFPMmW0zq4qUs/fHRtYO
Yz7fjJike41nvENwZhvqoT5oLP8Xl9+NorEr6WGYPv8dBme3SdLUOt62cQcLn9IM088x6nE47GMw
ff9xDzfe5eBsd5lUVVsqpqr4JquOWp7YenjRY+rMywP69xJTVKO6nS9ZQXKmXEbmgCYgQJL70QPl
gx8+DpfoBVXRJcqw2fA06fsookBmcuzJyZl2MqpTQHImZyjhrEwdKi0epmTYJBvcfZX+ekvbw+Js
PK2qJAgJsEr9s9SfpembZJ711HI0sF5V4fNYfJmvyte8K5Wvm+7K4X/PH810yZanZRD4rUB/fL6m
nvTSIKz+QY5P6nAIysIuw5ukuCqU/muOlDvDyrrczzKFyZPoozZ+scrEJtKTYH0E4YFy4UG1RllS
mF9VFpK2FYjpsq9daGc/x8P4q9Vy+lJ828cUqY8LF4YBQuRf7zhh/iOo7xbQ4MEKxpba+zjb4fVd
f1zIkEtQHCSslscYpnOb957RxMdIu4byiq6sjYsaQTiii2aENXTGqaJ+Ulzi6vh3knBRIlQCiSgl
FkkznsPEWaKXcjzsQ4jsgIsJGdpmZpIyKaLZlaXlOBqGYJsQBTu+NMmUm7ZVLSxI8Vl7rE69Xzrd
hTxNj9PsUNZKdejFo+q3T4mWTExiUIsqfNdJhMRdYFQjOyWGR5D3uIOt2Xg6OihHS8gcvWnbKzBO
jYZeFPW0ACxsn2L6xXqT69CRRSa3uVgrFC6oFkUlh5UKFAN3N1ubiw+S2vlXGMQ7Bh9EqT4nWjMg
86WU0hl3noukm4XAQwXa4gNpX5JOmzPIUaWS11c5+JUKp1NkTHw1rwmmK3G4YJoZEpKSONS5kXWM
+rsQpaoWqQXyCNaFD6b11Ay6XkJnSTW9FUX3KVoyd39ZNoPaSg72E1bn93gY4kZl1jxInV3Jb7V0
m4nS0KJl4QJn2YC1KyTAiNRWczSZvmLIyDeZLIfIWK7pCDSIbFgGRfO1xjdQNDo4YZIJCYjQGD4P
VfbB1EQQWzozCKohVd2kmsmPWMu6QSaDhKO80r216UuMos4yvmJdDIUQWddVjeh8bEumtKche8Od
5jtrPGAGtB3Hghi92QiyAuGz0UG8xIrFejK0WwPNHyiHDT3qSrJXu91b6FSOmduiaphN5b0L9kdm
ulqKWKYI2qpe+VltusP4NvY/9616y+IMlWgED2A6xRX4d6su6UyCobRw1FEnd5LwbDC3Xg6eSiUQ
vFBuirNC4vwnJ7OOMnkT4hT3S/KhDe4zUXZFBMH+vnLRTjbLSI4MHA8zL5pupu6GWOEVkQY3Ogzv
1GTcSmRuB0jVtrVUHRhjG7p1mbhZpHv7a7Itxr8QfJXcHE7VgJp8BLMmuRs768Ys5I9xaZz+DoZL
CDdFbOLpFpKkI8Wcsekn6EkfVbkQ7TXbzoOMoEJUPOmjAfX3ZQEhd5vKmIPrSkc2Xyp7Dj8ud8FR
xlQMUKW8JH4rWqTNoweY3MB9pir416/0/soSZCVv4qaDsQ0H9VCgUiX6Kp8mhziMwyQ3rrGJFRpn
2upS51kfAS1B0fdYfzZFdT7sA/xdbi0OZ9hRMOGc2wPAquabOtD8fBYV/rJF2INggWKlsWXC62eb
UWw9Wou25/AgD5d2zDy9/JklglCwGXRW+uIMou1GQ2lYKMgnUGnVeHfDhLYA26o1XVF6g/pfbG6K
oegKz4kwGOjZrTqCoDNeTKLbOQpP971o86VoBcEPYe9AO0WCFhBGcKA+KOpAJzHl6K51+m+S34Gw
9hrihTUi57jxnEdhNwAxTr7X8iERZRI3TeFdabryuymQqi8oaIDgPJ1fZ56ZfyU5KATvOsxH2Fee
CInbfaYqqcZOlZHqo+XHMtL8UDLcYtI/91Z7mMtOALfpRivBOD8F1xnRgkRFipT6uXSuRRm/zcC9
+j7npqGptFpkQXGK9YLe50T/3ImGdYogODdt5aYuIwMQAXkMqo+0O2O04v6ibHrnSgrOO6sQJ52i
Y4vSKk7Qpbba9A7BlKZEdNwVCcPd2QiV5NpsFOiLoMSrf0iRWwylv1x0bsOuiD4obYlF76rTEOCI
6F+jLhM3AwW0IWhr+N1b9Hxohh4UKO6MNJE53IaRaUu1redvf4fDKStBcJa0EcqqlJ9addMq1NYn
56pCXAyB/VccTl2WkmeJWkEcUPC0+VuErj9RMcz27vyOwb+CWVGcW2oGjPHMWGPJ0XL6Q34KncYR
z1rZNud/BeLfw8KODIrcAyxUvuTNR+RFbRypSCwwg01bprjpGIqCN1CeOIaoGCnfYLwPXi2ehu6i
Z89VKtg2yaYoKwzO+fs+TxFjgJGit/AEopXhPjsMx+lpAOvBUjvkU+nKtji3shk3V7iciRuaNFeY
pAcXKvtzUMqnLBmf962bfeKP48cKgrPuDgxtWUOYaMvRmm6a4cUcPygktDGXRLBji1aKs3Da6DPJ
FtTFyNpgg2chjwq7FyUOBSrjmbHHNsY52AAIHmNPs7rcpyBI2lfZZobfeNcZT449DME4IWGI8OkH
vuoGp/ZQnhS7ckQ3BcHi8AzZqqTi7EkBVKPDTZ5OYfRttu4l3bXSq2r010JxR4KhV0etU4A146mC
grLaCKwDWlEPrZF6Ulw5uZzeLqS6CTLpOIUVkjCi7trNUqP1b+DOCRitFiVyjd8g+8vBOizH7GL4
qpN4oStqUBIYI8+gXWYdyPpL2P1YXhod55/bUT3u24kgalhc1KBmF87tBGkiKXiQe2Vw5ZFccG0a
HVnYRSayey5UVJXUj7IFeXLLq7ofiiq6a4kUxgUKs096rWVFrsFAX9UycNUh9jBP7bCvNBEMFyQm
muUVeBxxZy2/1MNRbTHq6YqKmX+tTJH5ebujTvpWYReHqr6th+dAVNm4vc3+X3wAAHdP0No6ys0F
MrDZduoNOeKa/4puDVQbillLdhUGMO7S0Jp53yg9wNS4sFXzMJSzPYtq2HatCyBccCjaCQlS5i11
9qxO97XorLjrKvg+5/gKmCgntYJxFfRYhRcTpaBBKj4AicRgulzdtXNUzatWCRiLIAUCnsisEfGg
7IZsSMI5Pcici8Vi+2kRv07mSW40hw6XGczISyoaHCzSGufzYVrHQ8zui6FyTtoX9l9giMiD1Nv3
yf0ND0Jxvg8a+CjomFDyOQZdnuSlmK6qetFZVP4p0h7n/aPcTrNGsEBpvHgdYhj8M9d/tuCzEtU5
i7yUz/ZpaZ+ESQosJc19w0w9xulbWrkjdRh50idPtJkew1DyFrPQ7bbTT5mRCDQrWMFfG+LKIFVD
G4uMrVudYJZH+EVTZmdpv1lZLjizCBT7SxlroDSfKAgxEfOml6Kw4F3HtriRpxH1Hj/2rUXgZHwK
UDcSzSrQNO+OqXaUQvMQ6Jngarmd2XyPsL/+vhJHtwK57xhG5c6OnLvGofabxCF+eTO9SX6GZCOG
m+/LxYz8P0/KuGpwwQPTuFCAKcNeQsyqilRq5y2Yc+5Sa/FJ4Zvd3+1Sv+4kKxEXM6hjjflcXH0f
87fJEHyf/dw9cbjgkRe5Xqszvj+pkW1Mn4Icve2ijNb+iQ5K4yLHYBEUwadYKExpPmHIz0N1IY+M
MWc+FiKmOJEzccHDqPCE0rOOgjLUnLTJHiQ9doMm8waJnvZtQWDj/EU6I2GBdmmIZTXPkukYraDe
RvR97gRR0LS15ACiRAN69MHbJaQEECFwx4bOpIYZ51j+QPbl8DzHgsj2H+FVN/DIZeHFhq/C6zst
oamMtInm//MSoD+BFWzxLZ89BUTksL8i/xES3vGYwCt/keYwGw1knNzohpU9tD4qu/Fe/DI95ifF
jc6TZA9f9jG3XegdkosIo26QJNNgBXHgaYo/tiheFUS67WV6h2A2v5LKrJBIL3NIlcvHrrlQSZDa
2PaZ9+9zUSCdKkmvCnyf1qlNaeUscunoYFabelEjswiKCwXRrMtRpUNbi0KctDrIReL2gxOKCta3
Hwbou0xcHJCbMu5jJpMR2dOhQj9mdLAc5YP0UTmUB8kVpYa31whkiBaB0+C17fc1kvMF5BoBng0l
uQrtpB4uoWoJzHsTw0C1gI4nY3CCcTJJQSdHbYqnPPR/keTZ1Px9U952V9MyFbA+4/MKBxBImtY1
RYipVUgNgobON5zwVJ46B13GjqhlbtMUMAgPzPOmhqHZnNW1+mhIehmBUFjNnSY59IFqE3KbDMdr
pFoBcTZHUN81aAmAFCQUwkvqDUdMqmk8HC4xjsAWVVBvrpJFUXRl6SZe9bmAEHTJXBoZZgToxX0D
qqus+rgvkAiAKXYVDqRmpFPPJuKY6XNAvXq5xsxWAnALY4TREiHfg++bd3n/RY8Ez4Ls/+cPHSYu
xKqCRWHv+Nzvj3XMzGK04jVSgDS5yDFmsKVn00RqWPgWvaWsNRj7+0pZpKZ9YGVsJsB9WzmMroO1
rsXoyUPHBLuMm941rX9rSM4AGsOKxy4G5XzTHoPmXIqmFYn0x61/G8b5pDNK+zaMnIiATbrwouqj
Ln/Qpm/7psZ+6t5ScaZgKXPVjxaWKgo+6Gbu5fMF89MEDroVCNb64vzTYNwjGtPXiIeoqnKpZR1I
fGxN0dlwM76tkbj4ppOwLlUZSP90zuR+aID8avIGDJuMXxohwTQ7P+2oT5N/Nz49KVMlZST9ySnE
9LTgYbDlU3yawOE3H+kiuJsIFkvjtiAcwYhVDUCzNM8sPybZsVAFbYyb2+pKgxp3YpzBtRagYvEf
DRZudBhRnX2Hax6Kpgt/+dJ9+SsD1LhYkU510Hch3FehnzXpe09jW+of9zEE9qdxIaIe4hhGDb0F
1ktlndpswsOrHxsiGoLNe9BaeVxgsHJzoBGbCmp0zj9NrbGPrIJ8wMPRMfD2pdo8C6/RuDAxRUmW
D3jGd8vGpr5kR47+1XStt/FbcE+QtilfRLN8BbFW46JFFqOYXcmAGKZHkjyO2mlfJNH3uUCxGJZS
qAWMAZSCUn6Me4F1ixyICw9zR4yKWvj9yXxXhiet/FCKjtqiEMQXrKRpUGkzXvjdgdiMxic8a5Wt
t+BBYuxR/UVEBf4fZqDqFI+wFNstFxUCUuMwCiJZN/zJan3O1SH0qpdQssMTvWcznY0HERXG9jq9
Q3JBAu/XBcikYhwgxo80eNVFB6D/UOI7ABcVJLwOBUgvYdwFsdmM6ulouihu//YPb79onvO2Wbyj
cfGBTrUekhhoSro4LWYrypi/LpqFLpSJCw611ZYki3BsbD10dR5jL3CnJ9Wv7pSjcVI/7HvSf6AZ
SLKbiBHoEPh9Z2oCRS8UNt5Z82ePKXAx7G+Lox2Ss1XZtWCHF8HxFbz1NGdqzGaV1tJNbDi0vevi
J7AD2nntltE3I7l0aWgvPzDSRrAp/kfQ/VdSvpA3jZsKdOHQa1O7eLZ3Mzdwq9mdDxS2L+LR3TaV
dzDO8uNRiYp5gZwt+QBqnkMYe40RufuLt+1e7yCc9eeajlKEHh4tF7HdS9Seou/7CCIx2C9YHZpB
gt8WqgoxrMibo4cSM66oYNMVQXDmThdpUs0RcTBXrWOZpIcW7UOdIRqSvH1WftfV/yPtu5rj5plm
fxGrmEncMm7QSrKCLeuGZcs2c8789achn89LQfTilZ9rVW0LwGAwnNDNPIKUtVVKqQ7zIPZ+rCR+
EmWnujBdFb11S83rbvhLfHTGY57APowlIpfAQzSLwcbMKW1QbOJjQ/AbP3QkTv52O3Q5wzEvoi4I
cgiOJphC92hmx3ROQCvxPWt4o5M8k2PchSRKRaLRsK/VrcZ4KHnKv5x1mEygTPS5mU0Tv9+PyUGW
EkeSOndS2ttsHp3Lts1zCKzonRFAqzRccH0gwKrLnjh9D3WnHT5JpLZS/VnIr8PqRvq3QPbPSZmM
Z0gLSc9IhxXq3yYkBaSfec+rBHJs3WT8ghg1oP8IYQx9J9spQV7tgZQvhv7ULE+cPeTcXpNxEGla
D1rcAYqauQSfOlkWRAOdCS8IZXMknK5IHh7jLUDxHw+dCSc+Sw8VOlLkH6H53xySyXgKbWi7njQ4
oEZBa29micZBKx45+0aP4P0H4dkKGPcACrq6aFuAJFeLR+tVuS3/WPzRkVxxp98R3rvLw2P8AybH
u5HUOKflZrSpTmroqnvdgV4Gvjn4egWbo46meF4f4ydKMR5qkWrodl76TfOknQBxP+mu9dzeiW9L
r/DJv0wgrSDZXi85bFMw1QJSKXe1eFx6+CiOafDCF7bXi6TGsIQjMNDAThOjiRPWVpNb+VW0y+/b
o8j5EOE9I2zPV5kkgjjQeIkGg1JhDbvljk5vavZr9vq25+XJOBeMML5DGPWhzHTqFIsjcmZW39lS
xaH54HlewniNLFu6YiYAUazBke3IXo7VjvYQxB6vh+Avnz1/LJFt7YqJUMhdAo+hPxv4RlB2uV2P
Nka8Db9/SJ3CVvbcfA9vExkXEhINYu81MBX5Z5eMltCk1vhvKbnzwhgXosVoEE4MmEYv+v1kN11r
xRqvzM157wnjN/IpmoWY6itrmuSkGV5JbrcPb7MYV1F1pRKkIyBkQXuOpxkK5VJilTovCfd+KSbt
qJZlWSGKqurMfiFp0AvCSGanEm9D9a7msWe8X8fb32e2CoNogZrq+H2lzIxTHlbBKYiEyM7jmDcE
u3GBgEVkXTMV6Iy+m+iUenzjN1IArMb9ncpWbw10FHoiNEES//Jj9T4mewvG3NZZyZcuabAwCTSw
4uims26bnTvyvOvmBq4WRf+++tgIerGrqxY4WoM5pNoua6TEVM5LuLUYHa0Hqi5pmLllp+CgKjmL
pqlBE7qZ7XTaKVAiEMJTyhOp5+Ew1iCStKyEkuLUs101kZdgcjhTDZcrlslDYu5PP0DIPdaANCKn
o+YY3UB5M7Wb8uMiDiYaJQ3KJCBq+rtpvjTtzQRcwT040h7V8EmWfw4C573buqNrCMbU4oZoCSbs
ekdo5qsyiPYl+XDN6e0iGCMbRJEMZqMDIQr9ViQQfY0jjNuasjUJ+lVafLyI9haQHt/Kqgdp0E0M
EPfOUjUHo9Z9peY56a2Ls941xrMV6AvKSUwPRr6SAqfOvwo8rToeBGPORYsnmxCsYky+JO0pDtBT
o3FUAXgYjCGTTqlCUFX0SNB8WqSXMTEto+TtFcfC2F6dOIHKeT4BRG8CfOwVttz+k4f5c03YBoA2
bXI0/OI02nBCx+L3uESwW1uZfH/ZLXO2i2V/U2NzlIsZOKIgepLcoGYu+GXBi9Xo9+jbL5U39suS
24NvPgihf9cjki+/gYtvpzrmPQ1AqbIarw+fdzrM/Qd1YQeGe4CN5n0jWaT8cXnPeL9P93R1GRu5
qyKi4velbjoJk4SorHy6DME7Fua+G90YGmaCY6mD2zk6CMup5fFl0/t86UiY+55kcTkOA1ZRgcZ6
MEZbG8BsFtqZbqJsyvni3gig3xoAc/WbLNC7Kgda7SbBaSgt+pmf+5Vrdn7eIOagXSG8/CnvoBhf
EEtNoLevDwE8jYi55LLgfcttv5t/7inLai6FbVZr1BbK4BbCKrQOV0NuMbzqAtcMnebX5IYw8sLm
9YVwLESR3hphJ4691hYAbrUjjDyInrkFLM72KUySqTYyQTBKGKGSiVbZ3UT8BCfHL7DNG0E8JopA
IYLn+DrcSbvYV+8Xu0aTUAzt0v90qRS63tW9raR8KSPqF2bxa6dGkPTp0LTMGyLn7RrjHUxdMBAd
AsXINb8yRzdJE+vyQjYyCG9uk8K4hzmI8CxQr928TFAHUI6pbzw2v2j9jTgtJ9jZtDTFoK1VsgFe
fcZRoOeyqEgKvu4BexYHnVWgFYBH97HpjVYgjH8Yh5igXCUgwEHY3ixejVFBof+s6E9VxivibNxZ
UzRBmyyDyIrg2XlrB8WSg3U4qHtoWpPrGK9qLgunaU7dJuR9Lm7s3RsoZlkI2ZIqyhrYd7bYUuvL
LXHSjtNwuZHfMRFNm6KmqqpsvmuB6gtNayahxQl5ENsUbqi8U/XFeBxmsLgmroEPIfuyBW5t4RqR
uUqBAcJDPeng9urGGZeHTr7JysUmMc/UtzZwDcTcpgDMm1VAz2pSfqTVY6z84iqGbK5FklQiqpKu
vytpD4UYL8NcAKIllqw9TAQjuNVt/PGUME4JMLKuAOpdkXQYlzzVlBIeu/oxq07ZHrLp48HvGoIt
jE5gwoyqChB9ODmG3u30avD6hFtd3vBxb3CYx8eox0XQ6VKWm96ljdEpaCi/LNcL1HLRBXcqv48f
TynS3UOmQlZ0FR19zKUd0jECO8eIQLVKwHS4WCnEUabs+2W73jQ3GIGuQYtclNme2Maokk5cBoR2
Aqinon0s00EG5x9AqAqvZGLaQmVbVesqVcKkz3sn1wdLMz6Zy2SlXDKTDY9qgr9bgzajhLI82ziq
JHUuNznMeiyOuvZVxJaR4XHMvnYCr05J4ygmlHwDxTxHkF3I0sYElCD+NDsvSG67/hEFWAntXFDg
iDsewc2m/a3WxhhDSaBvOCawv0HF+JjYXEHumuPheBCM5zZ7aYmGDmvS+8SvQ9PRq9L7BztYrYIJ
TxMjSpaogR2IwWj1S2BHs+zIyccL/Lg5ZxjWKSSlUZKaOoWKqPYEsqG2b/3LK9l+gVYYjENQqiYf
OwG7pSEXH+/SyYoc4ob7MLCo3rjpxjzSX875sAIcwRhIErpOekduPg/Zfcnrjt9ckiyhnUXTQUdn
suRgARnVZpljRL83dESxhdqk/KNxR2ehCnP7kvOIb61HxqC2ATYgRQYl2NugZEoKtSBChOsaTbex
hoCk4M3jbzk3TaSNmyrIzt6Nz0CPsVDDQR8cTfpZgaqj+R6IvMiUVnZYV7DGoMtcxdhFtgxxVwNj
QmZUVufd3AZO0u3GRLDUYLZozmcyHak/DUp7mE1LBIPxZWPces/X/wKzk80cjbOJCpRT6llnGWH7
RVWXnZird4bG64fb3lIdeTNV3JjTKLJCDMPBHBx92fUymGJ0K5C+XV4PD0N+u6XVKGRSqSIxn1bX
fXKcxNPI1fHdPrbzOujfV8e2iGErajkwQhT7q/iuMA8i6LPRfWKjOl5re8w8OM2oWqqoWqVsNx/v
mkW+XDz/A4zdgPJ1ahsR/4AMAWlhJ4kHPbBqnqQnbysZ0zDboqzDGccVNcVxigVLD/JT0/HSg5u+
Y70a5kHEs18qBT2y6SlAgTf+ZDS28Dw6ip074pfMlnnN2huIqElpJjhATUhUY1Dp7QHGZh7UEcJY
TKVInm7Xfuwrp8xabJk2A9s81Yj3d+wtHPM6Dm3TLbIJuEHoPT0wnDBCqr19CDqeStlGleotFPNK
qlHUVlDaApRn+rqdeeLX4QC3j3UNH//aeIPFNg41RNHr0QQWtGURkmF0GxvI4/DYPisdb4psmJqC
WPbtWQmSCIKhsEcp7B79IWijiDzxtkUN+VTuS7TyG7172YNs5AuwrhUic7sWTBHlZoLjqiG3JLuZ
l/rT3ejRfEFgp18uo72/ZG/BmEuWDxASi0wsr1skO3uZ48TGTOhlDPoPv31m3mIwFwzJy0EstQ5b
2Di6ccPV/t1cg6mD+0lHYRRygm+PqFi0RpimFo2dWmUZ8lUAQxh5YfPmJVqBMI5d6MKxNCcsokci
isRWLY+28U36eMUNe7WCYcwtJx3JoDY+Y8DrVxhaYVJayWRfPg/eUhgDGzoxUyEUNSO5UaGc7IN5
zDdSVMg5hQTqxt6d+2otjG0JsqaNsYwtWwKIH+hHdRzsAX3Us7qTud5g08iIggYkzUDui80TSakQ
9hmSeU4rPknNlZoQTqSy7QlWCIwbbYpU6AsTCMk+uhVdlarvfNUtye5s/YsAJoLLp7TtS1d4jC9F
Iiqp47KenbhQvCSfbagy7uJafmxMfScH8ldlWVwwRaB52hxvm4mnk8XZUZ1pzJSm3JDVEesVmqcy
vOPeqI0yA2z9vECWCx05gT5fVAAstfMqLIf2bOWuO2SZhTEpC9UmR+Ns6qbpryCZW1wms6H3KvY0
yI+Bej0riRVqN2HD+T7g2QpLi460chdA2BIuaXIzDB7GrkDHVtT7AZrX0UG94w6XbF621croaa6C
wngpB8kMgRhmFrqQYsz81Ha36zQryjDwKiG2iA6Gc4Te6mU73fS+K2Dmli9Bm4T1glMUQ90iIMyX
l9u+52wob3XME6LmGLjVCnoX+m9DcTXKx6gOXZQ4InJ3eTnbVq8jINRU+qAwy+mDUmvEAT1JdXRI
ZYfE/7QSgqSHhuQYYbvttNkI0k5fcE5dZikp6BGC60Iyb2MRiBwWib+Y4RmMMYqxS8ABb4jor7HA
wUIzzeFJeibPhRXtGl/5yhtP5QIyu9d0fQZCGwBGV3Fm0XA6giS22GPGiQ7oRC5vQGf7uM4rZAxD
AemHJvQAHMK7af5iSjzq2m2PcQaglrm6V+kQK8O8AKDpNacabgPRa0hg1//AdE+94RmIeV76uJbq
dpRwj/zJm5zxOjxQ2Y583181oOsWuMId9AfZ51kRdSQcVQMpWnbifzabrDEJLL1ph69pIOyTSLU1
8Skk85WYqtaixR8uThF5hcjWX8U8nUZdnGenKG/E/tOceTlPUXzLG60hmFhQHrOq7gdAIA4c48+j
dheIjx/3EGsI5g2JQCjZpwUg+vBUkduUe4noD1w4GLbOKhgGIjQQ2Tj5jCvU+8G+MiwIBdjQx73J
fB5d3ZaFr9fDOIlZjGAKEuwgJ6jsF8VpnpE3UNRD08mczoItN76GYtyDLhcTJEqxsjH/oQq3Ubmn
9DxqahOeeBoPifELYDkX02yGmwXnrXxUQr045qWa/YikLrLMqkwtQYbC6GXL4Bkf4yukAYXDTMFO
SsFp1q+k3F14c7Y8CMZLRKIxCYVOIeTY0ppPBHfW5PW1brrx9TkxoafYVmRuanqLImu0qUhW4gxW
E8IKRU+zKXPC5Z3btEEJYTsUTDUQqTA7NyaZJgWyTHfuWZGdRFCterrvja+XYbZeC2UFw+zeskR9
P4L1yukx6ajr37XUvwywGbSvEZidk+esrlMVXny0e3dxWht6bEfRK1zBqTmRxOU9k1gay4EMigh+
LewZeoJa0IRrwuzGqOvxyv2bNvdn1zDw9fYJnNthSeJCnR1VNS1Z+dLO1xOvGLoxPoK3QVJ0yNWg
/vFOFEeNtKZpG4AoN/qnuHDj1kJ3OyZhX4zZNtKdbIlW6HCJ5DZ97QqW8RM56m41PkLoeY2zRSnK
Ul95bhrMCuB/8AZej8G2BRoSbUmHmDbr20ko6MtQ4tASKbWzVrG0mfPIbpvFGYFx56AwMGdiUs+X
iFbUWwuma1VjF3OdxPbWnYGo2awio4ykeiVTU1c/1dfkhY40EZs81xHSfak3c/O01MzePYvSGY85
qk5UJoJuZMSWe6pmUiJnWoK6PAI5ME8eYdviz1CMO0qGUkljuoeLdBWR1ArRSDOSf/MVZxTGG8UQ
Qy1iBSiFYoc7mlnU3ECyZC93BIfXBLLBYY4LJtPqmAK5IfTDvz0uIqtVB5oDaM65wxMd/DZB37Gb
duHP9ApO/XPpobnzWvx4KwCFVRDXoowFpSPGIQ5xhPHRGAlGEME34deeEqO+XHa6mxZ/hmBrpoEe
BmFZAkIOaggBXHW96qTa3uB1UmxaxQqH2cEyHOcuyIFThdekvV6yA3cYdtM9rCDY2LKRdX1RkTLL
ksd4apD/e7i8V7w1MPlFMKpIWSICQCI3SXc9CgeBR8i/HT2sFsF4oHoY0xziD7Drp/l18jDyzB+q
NXuyV2MMkHcs9DK+8wsrOMYPkTlLu4gev9HiI0kzrEDB6KHwFEEJgCegwzsfxgfF4P+UlhpYY5BB
jjdOr/GaeZePiIfBOB+T1EbSjMBoIleOr01e0z33fBi/UwVFrogBbED+hOLa18gubqad5i52YKGn
LvV43+hcQMYHZGZmqoSeEB1pNHalPxgWRDDtxVZcVFAqK+Tp33FcAlsbSsoo78wZS8xHsu/byFI6
1den4mhGmnX5uDbrNSsPxw6VK/GQQ98GWK2rH/prcD05sQ1pYdXrkFrncsxxbjA7TZ7PUVZF9AZn
wmEMD8FyG6SczrS/HJihKmhAUDE7x5qgYYwzKH1oGS/wo6fIq47TIX1IkIcIPeGBl5XdjppRlv8/
PMYigxDCJ4pE8STU2HI38gxXMOzJ/V++NbY38AzGWGOil2E1afiEqmdXUnaq4LW8UbBtl/QHgiX/
ypoOw5MzIPoytsb+a19+qiCSK9uZxi1LbIZh571jqb/02Jibip4VpThEo77XdJZ5RTmFcq+Erqj7
T+Z+XhvzRGltUMkkAx4iZtBcpG7kaHe9J/i5l5x4uYm/XK4zGvNeNcnc5HWFtyTaCzcGFCH0hx4y
zRo0IYzbnneV6a+9f0rOaMzLpS96FTYpzk09FVevIZnT7GoH/T1u7vBHHjiWyLYRlRjm7WIdixMx
W5dc68ovrfh2+bi2H5PzipgHa4G4XRX3cL0ICTWvmWOwuiTd/jLItrc9gzDuIiClYc45ti1trzD7
LIKXZiicKfl+GYa3FsZL5IEZBIIJGFnyjd5LG55p846f8Qx1JIrhMAFAA2uaEVvzY4nxENXSLSWz
wieIkHAQOStiGcHMMqjEHJT3DpmvRXKnVpxvQY6BaUzEGqJemaq0mCGobqXsDM2bI060sunqFNFE
N5BpIrtL/4XVVyD8tlAmIorJSg11Ii8Q/CGLrPTJ4FLYb79KKyjGllUySLHSoNLUurNL22YCzCYi
RY5mfZB5kj23pry5fStAxq7nXOzaLAdgpJ+a9lqonwuDYwGbV2cFwdi00ELvJKG1eDEhdjjezNLP
pO9t8+N9afgMW+Ewpq2MA7K7DXDKqrFlNP9OE+Yg7csXlLNfrKKCErZ501EQUj8txqECR5Vucuxt
s2q8WslrLLEyuLFVBy1VAZLstSfoANuJEzzEe/WF5sdzTCgG/+JCz1v3+kStAEsp6Iopo6vKHgTN
WxIOkRPPrl//vgIQOjCkRRUAmif09IEsFMzlolUcQWW+yw50BuWf3rnVkph3bh4iTQhpeNw5zuQs
DwmkM7Njuc928f0nnpPjeAhWNyGYtQZjivTAMhFcbxCSSpQ9hM2OapknVl5pA2d5PDNk/ARRClkq
qBlmiIAkzeprFzzt/xGE8Q2TFmA0iX6pG8F+wTqkyYlD7rfF5ou0OijGPYTDUKtNBBQodO76k+Cq
tx3l8MHaQKIvVVbGk0XhOCSJcRRDKU9BPQBRUFI/1e47Gbm8dm/wBGJ5Vv9uLFuqhyLpcEoqvkLj
Xe1PiU3uos+DS4dSRMMS7y57p83HVsE3BrrrZPGd4rY0FAFRdQCG0j6Mj9H06fLv0515Fzyufp+9
VEWgxTk9q/kQ7pRdc4z30S458AgVeTDU+lfeIpgCKHcilQctnuUKwzz+6LX77NDvLq9mO/JeLYe5
Rah7QxVUppE3vtpnm2YMIy+1pWRXfMaHms/Tutu+tefjYS6UkYJDp6LHo3Q7efQncdfwKA3obbl0
QsxtCmoRTCA6tq4noxtEs9VA9KAp7yrlE8mPJi+Rs+34zitirlJsmMgjm4AjzUFVvkbaQStLO36p
uOxK25f2DxKb7iiWssOVxVkpxl7yIO3zmXb/RN5gCyfV6xvQTlPOL97s/l/u8BmXiS9jSFZ3iowz
oxEZmCJ9ctfsKhB+UU4zlNh4PXEcG2FzH/psVENCn5JsLkBzRxxModk69Dgv2z7nirFsektcLdNC
YYrqlFd3Undqs2OdIUNeoQ3E57K6b+c/zneN5dSD6HyWJB0sRfW7q7a1oEWFHBImpmKbf9E4fpAV
TI0NaHAoBowlCb7p0lVH/ikKPBsF4ziWvAcXHP1kR3efLQf3Wh97kGf/b0fEeAvJaJVKjrFjiAK9
1u92mi+5/0LqSsNmaNjg00ZDWZIx8LGJZnWIUAhvISwdu0P+0+RFK3+5RGcM+a1DnyOCQDlCGSj8
rAeUANgN3cFC1Wkawa0u/w9cfdvu4oxIo47VE5JrZZvHJT4LR4VkllSHthJWvtHiE0cs3csH9Zd4
/QzGPItjY4zlmNKej8zR/cWJ7CoFMer0qXHLvRhj6LnyFU5Ive0nzpj076sFqsuSV42OHFXWGD9G
U7XMMVMtuQw5JfhNHFWSDJX2LKjvxs7k0Fi0jNYJzVPS2ZO8l3jM8Zu39QzBflO1udGOBoUwVJcE
x2TaXz6fTVsANxrK+uidf8eOFYVmveQ0d7MIi20IJxGCd71qG/0/5ZRXQMzji7uaTGGOM4n2NN6j
9LhgwLzHCLzf+cThjehtPr4rOObxVdDlAbFSwJkQfgoVv5U+4zsg6yGs7V3ewW0j+LOD7OObSmk9
zhTJmIv9LJ3qSbIF8G5eRtm2gzMK44mWSJ1UbQSKkDyL0pVQc7z2KzPEu+BINdF6AZo0VWKTkX2m
LpWm4p7qz0VpQUQ0vhas1k4843r5tHwKB6v4ptii9T+UpqmHeweNzg+E5WAlfzfrqM0zqBKUCpEz
+MFBygLuUFe6zn5pPiXG/zi5HXz6Co1xSEtSJSaJa3z8hqoVQcmyeCHBl0rk+IbNi7WCYXxQHFQa
pkexqFH0mx8k803ZVriqZ7yto//F2tN1o4n8IVCal9n+v7cjLNFE8ErKwjMSHhzz7I6LPhB5KeFY
r0woX1MKmDC2aFM7HVybOP3LmzZPR2wVolLODOYOz6VciKVRwGWMymEaI78cny7fqq1DUkWoahlo
w3hPJ5FLpBNkOoLQgTWnqA+qKNhpd1+mHJytlaxxmDce5U8tMGiTvNTt01Sw0HTkXF7JlhdaIzBv
ejKGgyEZsOqke6pljFjfqFym2M1QZQ3CXB1z0uYmybCM4in/Rrvb6sfwRB6HzNK91AudhfOObzol
PKsmZvnQGPaOhkMNDVHPZkTi9a8htpCSb63MG46dhfT/XrJfu9gPotNxv0a3D+wPMNtTIudpRXSa
1o6r0Etaw0oIxyTYB0rFZLeMZxeThVSgg51+WcY+mjsya+CivDN0EBzNk11Eu5bclOTrZdt4t42/
sQxMaciiih4c5tqmaVsUJuk0u3Pib+1nxWvt0AVzLLEzq+5tOuva+NnPdsfrZWat8hUY3eU6mIhA
4sPyWmAAOc51eEJb1XJbql1M0dkdL8HIA2F8YBqWeimCOtRWukpLQcxQqYmdGdr41MnokuXsJR17
Wj9Wr0syofQHuyREMhinFCzRBJm0UbOLKwxU2OEh9jVf97JDy3lA6A9dAGLjCqMZ55gkMBCa+6OJ
HgXPYePzyAtp3HUJhgkscrGqlSGcNFuLRLvuruv5ZjaPUagdCFLCw2fO9tGfuwTHeMIm0lrSK4DD
p+5eO5Z2apdXqpfiM4f30G/axfmk2M/4Pm6HeioBNUpfp/GnjnYM9fGflqNJaL81FENjK/3Q50QX
5ICblVyFd5T1XH/QfOPQ/Q890jL7WP22vDMWc1JDGUnlpPd062a3xV1G/d0Nfs2naSfu+xcQNYBN
nk6tC3DE5gmpLUs79A/IXuwur5p1juw/wpyhGBsGokgsukVcbT5OPKkx3u8zb9mQ1PD59PeFtnCD
ofMmqHdcXsLrd9N7OzxvJvOU6aka6qIGjPTz4hTQYpruyj0VMuO1afMWQ610FaF1VSkEywygrjkJ
+bEbOYexbeXnhTDeDy0LY9hT314pP9ENbvXTPeIAntfbvrZnFOYFQdvjZELaULPJPZyRVdvkmtbF
m+vc4yWC32WeWfOiHmu1Y2mklWKuwc5lX3kycKdS1OAxLYcl2jF3DGrzHTbPK2P8eW8oqTIJWFmM
bmwxKbyqbGySfSmT5yp74VjdpjGg50KUJQ0EMmz7d9xHIxKYeKrEg2zThGkPmeLUnmzweF9VfnDN
y5O966t/3cwVImPnEJfvDbVv4N57K6zxiYCRPKTxyxKnJ98uB5oZzm941YPNR2WFyhi9moQqrTdr
dl6EVpR4QrybKuSDsxN8skWSH5f3dfMOrOCYO1DHeSgvAbZ1HO6E/lYoWgyrcDDeJWnZnWSuAKZc
1XmoAUJTjsYxwkTMiLan4cTnC31l8n3nnVYLYq7AuKhtner01G6ih3g3umCecBIn9nuvB1fT4lPZ
RQVNUJg7tws/crn+kfrYS/8Bcy3maZjIlOE/gHwqbStzzNtmJ/l0jrjzM3++u3yCnIvBvqNQBBhL
uQHcLFxplSPID5d/f/PtNJDFNfGdB/ZF5u2sjWIwqwY+ZVB0KywfBc2fx+OQ8KaheTjM01i3CHhJ
CJwmuOmMQ5Pvm+rHALKhy8vZvl/n5TAvZA/KwLBREITKBFIWZprZU6afioE4PdSTolzy1Dz4chnz
L67kDErPcOWXdXz4FWqPtYmfFi/+XDzAgdm5nwRg0J0OJpQlk4NJHA4q3bH3hnhGZVzJEglF1rb0
5KDqHtnpp9QvdrQ1ovO1rzztkM19PYeM7LTCJIMARe4QMurDY52Eli7cpWiUh3BO/jwLAWdtdMPe
Le2Mxn5kVqYwT6MANGQG7DHvreqj7Pq/n9Lzxwpj9nKRL5MqAaFqd0VeW9PEU3XfdL2rNTAGn4GU
upxpPI/A3opkW4Oy1uhdtgEeBmPtaYIp72QChlCiV3yGIt2jxAvTeBiMcVcDaSRJHzQ7JPej7AXz
7RDuLy/jlTvg0nkzpqzMo6guBjCkG9OnxfvShnKD4tR+9F1AA46C+L10Kl+9hgzCd7TiO+l9Ypcu
L37fdFKrM6N/X13kqJi0Iuip3YmSPUeG3aPaRKa9SDifsDwDZ57MvEDfjUQAFIy51aLWVIycPf1L
HH+2cOalBBuMCdIBfCWPtmhLrw0R6b6BcuZH+y6YqJTt1ZQVdSax0eLwKrG/U+dJvMoKJXMEYRi9
hMyiZQxh6hiCVO3jMft52Xa2d/JPlMp2cpJWjIhQI0oty1+leZPVnMnsbZM4/z5zjYdWbJSkwu+n
9Wwt5HbRToJWWnn36/I6tq/ZGYe5yoUp6k0UwZsHoFFqc/RCvFQF56Hi7RVzlUHd28umgJMyJHyn
tLE95d8vr4KHwFxkI4taaaBf/XP5M1RfKpNzGtL2O2Rqqg7yYRSeGYAlSfU4NLFNy01zhX4i3Vqo
0t6u9YS74Xc/Muh7D/qOPxK7bQlnaMY5pLmZzi3Nb8WjclUZLwEZnGy8kqPZubyJr61k793hGYnx
DkvWFEpNYzLlptqPu86jg+YRWhEbaNSFbupLd41Le5synycqyN1gxm2kWa+pVY5VQh/Pw6dRj0So
5OsH1f3de9Eqtm76jas/kYPMLUG9S6T/dibnpTPRtWE2DXg5YECDp3gKtNT1H9lxoolYV9hDLYY7
grVtsX8A2TJypsugI6LrVTUrP4bfolvyutU6BvwJCjgQRuPm33irZFt1O2QUq4mCZsgx//o9T6Fd
9y/Nr/6qdIpH3ip5i2ScWC5A8nXR8L5C5cnAF/bCufY8q3ld8OrhrHul6qsQCxrt6CG9nhx8vntg
MbFje35prxRbtiq7P8bcEbptt3k+PrryFTCkw8dGjHFV6qG9zsLCD4v5SY8mj3MlOX6H7dWVlLgK
xg44lO2weqBdZIFD7JpYy5G4g0180+t+Jrb8zOsl47id1/Hl1Qr1ZBzmkTqDWipzjFeOaAwAoZtV
TTXGzvKZ1wPNw2Ocj6mE8lBOwDPISVU7v5qelxR0y8ZHG4WZq/5qU6uFgQ42UcwJRrkYe6M+COWL
+G/1HXCy/v/ngm3abcHbS7oSi9GfVX9B1z3ObdgNFuZkbFon6+BZQKjGveGcTWR7eHMoMwxagvsQ
iZhVzvejFNlJvis0Xh1wKxuh6boJpndQPBqvTUarTZRB8w75m+I19Z1Z6ZE2rNcv+IZ3Oju/R23d
vXwRtu7bGo95f9OiHdKpQN1qIaduOOjyj4j3BFEXz75+awi6t6slxXU6amFLS2Mo7ygopNORvcbn
JnKo07uEwxp6qs9ZKJWa3R/0Q/VaPG0d4lNPVdi8dCNv35hn1dT+nNN0U9Vu0d6RgXM0W05+vW/M
0ykLSZ2AZEyzJw0S6OQw5LvLZ7+Zf14hsFY9DVlZGil2rHVp0RlDh9DWc1HkpuJAGAKzL+O9/t6F
E2L5S1PoEuUCeOeApx7Gg+nSNjniSZBdknbmj/ZpOUBr1gEL2AFa6ZxPNM6JsZpiaBvQFKmi5tF3
Vqd8jxZwFQacLd3MZ663lAn7xyFQxGnBoZH76EfvL7saJIWiHe/iQ3esnfwBGsE/ZCt22iMS0t7H
yc6oF17/A8wDKgp1MuoN/oEFuQQ/ltLUyyCYbTXmjKp0A8ZYTIn3rqHkPD4W3gbTv6/u+TgRkjUT
7vmYHoLmWW12ifh02YLecXuwq2N8idI2AiS5cYiq3+xlv3fjnXTUHQXuH+TLHjnQuSge7wLnIsqM
YyGmkaYqwZamcrIX2/FBmgPO/CJ3YYw/SWK9yzHBinQq5bWk/U2lr+M7KLX3mYXZasjfwVjku/+4
n4yPydpCKwqC/dTudR9Msi3IudHtknj6rfkgZvbyqdz3N//dWbMMeXqlRkU0Y087p9hTyNA1rluP
gIwIZKhfLy+T8wKxqmRjYZTS0GGVwvAlrb2IzNYM8e7hFJHWFpbFynhMUtuu1RBlgm9aWYau09vL
MLWyXgv0XRV21V5185Nh02GmBo8Rv7K38f2hQbjFEBW0NEKrgXXkZYcqb6XIuv1b6KLAcDyULmzN
R/L4kV+1oQb/1o9roHRXZYlqb4GPlHFyKehnhLAWdVuMd1UmgvztFEvXehe5VcWx0PdHByh4NNCe
qBhaYtmOYyUzdbC66zZI8tHeMB8HeXEaNbQCGbxZ4XSsaMogGZzLFrNRAwMuhC8UCdtKDJbXdjSi
Joxkle7o6EJuAO0vxe43EbrgXcba3M0VFGMqZCryVhwAVUR4hWOl3CtFfhUU4f8j7cqW28aV6Bex
iiQILq9cREm2vMSO4+SFlWQS7vvOr78Hzs2IhjlCxlOu8iNbDTQajV7O+R6EgT/rgeBx99advVaN
89OTrlbqjAjbmeX8Ntb0u2SQBTf9pggNxF/oNgQiksFl481IbrtUIrqj9M/N8LFLBVy6b8NxqLD6
PgsFV1dNBRxZjURQITCtxp567Trsgs8I/05ypN5f3p7Nw7UWxll7mUSd1aKa5hgP0m36MrUa+sUT
w2bofPEF/sI6+uZ0rZTj7IG2E02MHsqxgqT0MAAjtforc4GRbocfv3cecQYAyshu4lnHEt2IokB6
I0x7vbqcgYwaNSlyYjjex/xD8SjZ1q44yB5+godxXYbPyeJDdQBIZ3EUd0mLjIe745MOGXuYqO4M
Zdd4nRKgXSDrRDNrGymO11pyt3rOeD9TNPQ55U8D+QxHd/Jj6OXOENqTQ47lI+57t8RDRXJFj4dN
84VLUyy0C+oAcn9tvnFsgAMUtG8OMoPfaKfuABykg+F+tpNIdS+b7+ZqUtaBrRNK0bv1WtY0dXML
3nh4l1GeDtHUxX4yKaIy7cZ9h9VcieGMdpiDZGmDF5V+Qby5nU2/TA5mHv6AQnV7Ac9KcQuoh2Fu
WhKUkubhQ25haKSZ4ocyRHUkX96pmwWGIl22CBq+Xi9hD6rMRZ90diAnV3FjAMFUV+MOdKB+4P1b
3FM0SGMhz8I412Zp8TjSheoozFafirTyM9V8wJXvXTYLtkJvnMxKDGcWSmpMbRZBp0z6OiHQG4OP
i6rYl4X8g1WcleGsYmqNlCQJpLReS1HVbv1hrx3iQ7WAf7ZyRA1Vm7au6zKzdMReMutoXV0LSZJQ
qQnhOZPgG1HuKRVcO1uLhjvNVAjmlJiQ198PpRxROrBznKqrgRu8D4yvVJQtEcngvF+RkS6dEsRW
4LtPXXORf8poSXNruRgFu7O1WhpFkGMRJNRAcfBam8wYEknvIUlZ5mVnydlDP85E8LDZOqlrIdyS
aQRFcwMY9E4O5jKHqH3m9LkGagAMTrqEohVAYHLMcHnDXgvk1i+RQTlEYCJOnBzir6zQEhzm2/F7
krsUDfR/8JR52yeNMaLVOnIXySiXbVyUcH2qz5rOcr+Fa2BZJ9HFvGkaK0HcG3EJmKQcXs+M8Xlt
X/aR2/c/Ly+gyCq4F+Fcx0XYdFg/zQBDTj3ahmiMTCCBf/rlslFi6hgSItLupr70JBHM2vZCoQFK
IUBT0ying2TFQZDnzAbKeF9qV301+X0uKl1u7/vfUnjaEFCH63FpwBsYWQIeinxvqsOuHU3MYlZf
zcD06rbdqZJyFdHp8fImbQYvCMN+a8hfSbUpFXlJIJuNJ81f2fM5uEYRz9VtlgBvkPEEvRbSTO+y
QbwyqQHYbAuUYa+dhh4V8Vx1iJqqdvLnRHXbCZWTWFTg2nQbKzHcLVgCn0rVZogJlQLYoA76vMIp
chcRoMDW85LNAf5Wh7sGrZFkQ51Czu/RA0Y/le9EfSibb4i1HM7XGiEZuh53ijPt6HPySHcxOA8G
pzERx4OH/SRav229TE21QNqIVzO3flIvpTRFC8IrvcS+b/Mo62cx3PK1fTz3MTvKbfEjaR46TfD2
2jaD8/e5ZRsHLe1iBd+XzNRu52MdouqonzJNUHbZXC4wJaLgYiAi56d31FadS0xuMxfeHHq/Q3TH
QC1Fh2fbDExQd1oKGjTfkDp3rVKNSzvoKKs21/mHalf6sUP84Sl0VHQ4JI7ATbBtfnMZruRxZlBU
Ya/3GeQhXTrY+X4B+ukcevJOBaFbcgJn8WWBm47XBHwAZTkTRKWvvUMlTSOMHOtoBUd13I/NXjME
AcVmZkZbyeBszpKXLiQZC8IImryxWdQHWMvssHNrJL7oJP3Dnp114mxQTvNgwDggi2HROxFeKSCR
NbzuJ3v/57tYCJW3GTSvFeRCpiJTiFREUPBFoOote8PLr0c0gjbsKSWwEdGWcfFSTdWur3q2ZXJy
woztX3IHHHVQWe8um8ZG/xrCJKRDFQPmQejLOq+Ccy3JQtMCA6ozH4s7su/QBKjtpj/oKd90SitB
3IZlWjTosTzhXjYC26pij0yVwM63/BJVdFDimoC2N/gavhw3c5n1BVIU6p00WGjXTOyyu5K0yHvH
qlHFsnRwZbM8MnffNsWcgoO3RiiDxKcdlfluKFM/CnG+guhj34wpMoa910QI3st/OZXMnqJr2dxp
1rIlNM20YVk8uteqfq/lonrOlvUhEYLxSIC1gxKDi9RCPaVjn2Eh5Xvl0LnDYEs2A0xIHb1zhgaI
h8RLd4qInGBz/85i+RbHNlcaXelzJEVi6seJbpcRvQ6Co072l/dvyxZX+vHdjFEUgklYhSBg4D+F
SvY5Q77ysoit9PFaBLdLoZpb/cx0qeOxcNB76pK5cHvpqEVBYluRKDUu2DI++a/NkqWFaoYXnYYG
Nik6gC/+A2qLl7Xa6MGH8amILTDDYIEqnHtVNVFgxKSFZZRe703Xcu62N63DXK/8XWrs7itBE/67
Lmi8hVkFlaqo3DDlV06qU7qiMytIbVwVo4c37SlwBwf49NJ9fw1y1ythZLhpISuJvP/te6OfkVhw
qtJOb7IDRm3B6Q1MpGfpHjhaGK8MBEu7FeysdeRWlhilmqL6hthaqxOHSnnrNGmFhEaZOqk0uWGo
PuTZfFPS3L+8qZu6Ug1eUweBOSItbnUzOigkhemMVfRsSZ3P5jcui9hUDiAHDOlA0xSe66vE1lbx
0CLiQdlBieyO3mUJxparG1J+aoh+HaeF4ABuOpOzSP49O0RToS8TRC6D6tPlodRGRy3RQiYagHyD
MPTikHUFiS2qYZhe5m62ISwAHZ51UI7a5ks2ku7IHu2j9xYFk2TORosF4cFmuEVXMrkTYQZATo8T
yBykl7bV4JBdAbGcwDTFKFSbsc9aGncacktB5FFAWusZls3AEmO/tfCmXXAN9J/+s3bcWVjmUNPC
qYeXMWUn7L8UxQ/ZPKhA6cHkW+dm1o1cgAqKLAKb2XZvq2XlcjmTsgRmYsFoYtOpnvF+NgEHg9eA
H2ve8NP40l5j+mgv6vbawEeAV12J5e7bLGvCbFmgbwIwE1f26HfVUewispsrzUbjD149Dj2G2FqR
a2V2wj9FqK7pBI4VcQz/xJpLVK0zgmCiSloczg+BqTm9+uHy6WfbdUkIbz5jrg7xUulO2gAyObX1
8pRH91pfeAM4hi/L2qzTrTXibCfJQ61TtZLdFdpRvlnANdN63bWMxurcDw8RKiANyCANJ0b7xj3x
2PCpaENfWqYuaczZUVQu9RCY+BHUVo/hU6LawQw6rgLcDMoNPWm3FnoAymv2fsjvwj8xKXVzzU0Z
CWQE3fj32qmTgfT6ZGFjh2dUyr0at5d+XV+HGM8fr4QHdtPZ6n9L4yM33aqTBcAsLwaMI+N0t8ve
QtPa6ALbDVNFrDJpHUScQpsX10oqd3FBv6IxKKQCv9iWQIiSqbvL1rT5zAQ8yu9lpGyZV5GHXIQz
JmFfRDjRXYRTyQhFyZf8Orv5E1e7fR7P8rhndJTk1CgzOKCI/KWVP3qk8YZQoJRo2bj7Kh9JJU8t
ZFCkbzTlKRSxmokEcJfT1EiaXBRYtN6U7QYo3GP2KNiXTfM26QuJLVVkg3cpWj4vYY1oibXxYcSm
2k3775NTolDsz1fvis1W0jifkjdy1IA8Eub9EggOe/ZI1vbCqFOkFec2CKBkoqqBoxx2GcDpkGNI
ndqNc1T2c9dyRUmUzX1aqcX5iELuhzao4aWsYnDUJHFGSRSnMHt94wjPIngQGX1JpixAJIbIIbhH
vewYHhl40uQAl+xB3KUh0Ih/l9NWTxb0XOHhKhfgjonQXNbQJbIF1sccC6eVifIYZqNY7IdupNde
AQyYuSb1oL5kjV0gnnNK3/CUI4CjfUlUzxDJ4jyQmmukTJRQQ9tHvLe+RbsOnLzmTv8kbiDbivOg
F8GrX9OBCMWTQ885aghBnDG9Rm96HH/gONnU7w/AT/2DPOiGcbwSx3Zz5VybTjcJ6IQ0zKNioHuP
ZmM32Os2YISdPyEc3hj4QhveSj3OLw0tgD0sKdWc7GAeMTFgHsfJRo6N7BNAUjReDhR6ECZ5VmIb
T6xlVXTgtgpEr34B57YSuVLBRRVryGhHd4YK4BdYDnpk0zvqAQ8jtlWAYWT+kyidyL771mB1lPw1
8OAh1Hy90hWYHoO4xkqDd16xSifKf9bz1RSLPL9IDmes5ggYaKrkjBN29tsk8OYoT+2xSh6zQQRg
tv0GWvkWTlg+9Fq5lC++JbnLveDQ7+RdiO6vUUh6tWU6Bvqrft83PJZTCijALinhWALg4j4X37PS
Xp4ZmGyyM91hdlJs3WMe28jhgyhU7Ni2A5HVD+DOylxEZjFn8NWtB9ilJ9Db7PVDCxQ6yx/8sbP/
NfPRy6t2JZA7LCo474ukhsb6afSGQ3z8le7GI8QJheyQIr/NnYugVallEGyllIKDRENrnSm7l522
SAR3h89BCKYjBQsYd8SWisSOQ4GEzWfOasW421uXgopkBosSxtpZdMnJ+9MMOFu9eWyEE0nMuLkT
/cog+bs7GFRNYimx7BqeBNynoHMFIaCN9+mfmJ9g9Syuh6dUzWxoWljDdGs8dNesdRqcbM7gDUcL
vWTAdvfes10mEuyEmPBanPkNiR63yIQhHSZ/6fU9XQQFqw1PhfU7f5+zOOQzAjkl+H6TDLvRLHeD
Zt51CnBLGxFz7PbanUVxlsdYo5ZJRjg8Dl/H6GMn6txgS/HWFM7f5+wuUcxJH2p8f0mlfWb1bq5F
tjJ8vrwh29Z9lsIZnESyehkV5gGVKbStPkX2LvFQ0TkZpnlsmlgU+GxEB+sd4t+UpCFVTDrs0Hyv
HcOr+gRHi2lCeiR4TKLAJwhVBbvE1wS6kBrWEmIVh+irod2q8qfL67ed5DlbHP+UxLQDKOFz6EMf
tCO9rhQ79Lp9+z32NdvygWSGPHZU25VwLHnTPiwVLWVEUQ3k7V9f/rE5j8GsI5cNMjubBLdjZ9nq
4AvU23RIZyn8hHdSDYVMEziksXKa2NacCN0vpptqSLaof0Bet512XQnkYho5lFvQgUGt4ZlNf+57
X7/rd50nu/Se8dPEwvcSW6g3B20lkQs4ZNmaqoJJlGOaPS0UfFy1nNuVGSseEN7qW2JI1X422s/J
VKS2YIEF28hXao2ZFEYLKiNnTvZxDUIUgs7v1JEVe272v3oHhIdiO+xYqcxOzSpEDwGaPsk1VC6u
Gf8hGDa8Ys/yOqwNW7oTBcibh3AljvP6Y1fAOBXoGMTNl2YgN2QUFRm3RaDvWka9A4jfnEYmoGeM
gr3lW8xvWcVfuoiFTCSA06EytAzkrxBQNeaPoS29fExEYPbbtnBWgru95rigbTJCRoy4109/w3No
LiblQTXFCCObY+zqH95lg2e53FVGWg2N/+yQB43eedVM3X5I9llNQBWSgOW2NfZyOns1AMHDtEHh
1qZy7sxda09AM7ZbzXq8/Is2Fts0VJUiPJSpjILka/tUwY0wozVCg4y/9OxLET5c/v7GQpsgllTQ
qL8FAZ6qWRf37MGWTbMzTD8bqtmjIbJJgRQ+utIxx76USoI3Pm12TbjcBqHsazEVXEGbi3VWxuIW
K5WrLLESKLMAFNqRaqK5dJTekSxbL5nFeclk6TOiUkhBp+++Pf2CJwa9x+Hyzmzdp6/ksPhh5Zpk
pZvGJIIcRgSrPi2qrXqtnbjdPkGKdgDkACgN42cxzMfGNfBKMFvmleCKmknbZhAsH7sDEHcPM9rS
xFXvjQj1lRjOj8iFXJeawfSLchekqbY0fK3NyA5EsCIqCxC5e+2VJM6bKIk5LWjO0V7elslnFVU9
LzyGP8h18ziegqdsF/vSx+apvIsTu39As98eTVAPPdqpawlov++I/V/9Hs7LoG8ipWTCcUjHa7M9
ZqJzsJ3nWh0ELmJuS0z2DeaLwpOLvqpiN+y/9y7J0KJbnYSWKjp3fADWj+1cEbaTjrKTT3Vrm6XT
frQ86lvHDpyLqPU5onh2q7NrtYoAiH5tpipDGOqZ/SSH5lHZd3vWPVkdQ+Hc1FbV9JUkzq9Qki5V
z04iQxPCbEzsLUhIAKGUpSr7Rxk9Q6MnrjpdXlZF5hyNGQXqRJijWRTqyrHs6K3AYW7MfyNj+Leh
KDLnYyi6dWPK1hBHPXeWQxfBwQAqDx1Q1U1wax37W3kvubpgomUr7Holl3Mx+ZhGaDTACWCzTbnl
4BQeKk8GINpd7pbRHyRjL3sb0AK8thaAsJtLUULTGVN+mLyWcrtpDNNOjOGGptnzf3Le6BV+Lc4c
AfCa/3I5gV+jhe6ZgpInwAQX8SfP3AWxPfn5w7wXBQxbWcNXS8s5lzzL+r58UfRoHg0guTCYmvrQ
3rLe/Mtabl8UGCYE2DIyr/yUdNanUjJHEnBykW9mPgZ4OEf1SlTD/4fzd5bDubMxj81KqwKCNvYA
/QrjxxSxuafZ7fXks8zMMDmWsIt5+/SdhXJOrY2USM0rKFfXkR3pX+ZKSC3PTtfbe+lvEfwoRz9Z
gapmKH2YJ9OfkIKUAMRNfXWHqs4fJCFF68hnyeUyD4I0hbzheXLR8biTvPI+goEY99Fe2+cPf1AD
YU7qko6cE1sso00p2zvNB87yl9CzHLCXA4qn/ZNTvvVohvWfl5RzaErb1VEcYtdY0CQvTveQn9od
uphDO71TcQ3Ne9GbTiiTc2bzUku9XkLF1ovuFIBK5H7tTt8Y7Li6K3fJZGsi/ylaVc6bTSWwMAum
5nxsDuOpdCznO4vSGmQqRVjj28H7eUk5V0aDWo+D2SJOtLT2rN2p/dUSi14IAleic14ryCJLM1qs
IWNdZc1lwFY5lreiCrRIF86T5EMsFWB4JUDMixe/jKRwX6dRe4ymRpjPEJ1uzoFko1ZUZIQsZoqs
izQBDiE5se5Ktk3S42VnvG2G56It30Qa0zwmQYOibXQA9oej/UjRkOQYpwXV9eCb/C0BrpxA5KYZ
rkRyppFOddHWFGY47QDtiDpj/lF3rZPkF0dk+oTiNld0JY4zErRdzGHVQUO2oqiq2sony+vs8sCu
geT0nqFOVDP/LoO/vCtWD6GcqrVWqPCXraegfmtcxSgLhD6j4+omG0zogvVkv/+Nr1zJ4yzGmI2G
yj0rhctA/f4my5nfJzcYv3R6o/EFe7d5FM7C+P5Rsy0QUkdYTMZ2YiEQcrXRHoGYjC5gxals8jEI
XHSt1t8uC95W8lyqZZu8WtRi1JTUmlGqTZPWViLU9tyx89T4aQnvL0vafkGDjul3VZhzzKGV6FHN
RFl4z0nP1UFxa6cFKV1ko+UEtEIoSHfoQrZT0xa98TbYZFgx/iycc9EEpLPmxErSrVcdpmtQoABx
lZEMpE5nG3uggOGyB5OvMz/KtvxJvYkxQckw44THZjOSWf0S7pQu6JWr6xa/hDHa5Hs8z5gv0g8M
DxXAXOxWFCXSNkXqMmbVNcXANCBnyS1INUmSItquaVx7CzHR413mosKQQApvwoY8pWFWQ0prXFnF
PpdFJZpNWz2rwffBRIuiWP3EBIAgInKMbyWoTg+6y6hViVPu8ttwl8vwBKI92zycK8Fc1KTEwVSq
CwTT6rG3PCV9GKa94HRsOu+VDO4gdnWvdvUIGWwIVUfK85B9mgDxAuxo2e6/Ce+nTe+9ksedxmZs
/i8vujbvG8wbdFcqQBl6NFnnmEUV5gfYq/yNN13J4w5glI3zklpwcORWOzKam+ARu2fnn98DH4uz
vhLFnzBASS0TSxA0oZ8UzwlIpscfl7eLfeKSNsxUV26z74MunGokgof8S599W7RdGd0ogUDKtt0R
wwJ+koIxBk6KNaPRNqR4l1uDecqW4VOp9Dck1j9eVmb7/a+f5XBxmNFUSm000AZ5h8Hu7xneaLAn
9/qzauvfMkcUMIv04vxR1bdarkyQp1i3bUqQY/ykaYK5te3n1d9KET4hlfc1tfQEQpKDYecfUI/c
AU/Pwfv7xvAlIIKWpi0KaLdd4O+FJDzvyhAOQYKGWs2Ji+mWTt1ejzQREg3bjLemd5bBOSM1yApV
KqBX0LZXciPvmsxyq0Tbz0100LXSltVI0L0gUovzTalSZsnAREbLUyR5QDa4bIDb30dhxSC6Bjgk
Zi+r00RAmxDMtIFjD56H3FdVYfS/vWhnCZxLoDRG3GZBAuNNMH+mmTuGaKMkN81nBrGIZKyD55SK
Szk6ZifR/bHtLc7SuXPcANzeJEy6jtapsAa2IUi6jfFKkYRJjO1r5CyKO8phI1tlLLGlRJBs/qiQ
wEde1PDR6dc574Lpgqs9i+NOstFGRpG2LcTN8r0xLld9q4sAhDavfTCf6sDxME2ZZxHTLbmV2xgy
hrrc9UN8rS2Kkw6SY9aKLcnGw2Vj3HROK3HcxWiW0SxVGsRVw2h3w40GtpBO/3RZyKbFr4TwFq81
Y2gAsg4Tva6+AAOiEDWgiVaNs/gM0OldrUCNUKNfMkJKu1qyD+MADg9kQzG3+e+Rv3HrrlTijLzD
DIqp5R3SZ3N7FUfF6I7VkLpjr/mX1060QZyJJ1NUAd8HmsWt5NNe+5w3y22Sd4ILRCSGM2257EMj
U9kW9cmTQlDOmMN9JvcCc9u2BPQJUzQIvOX8BRWwnPQdDqyxfEqjnyVK6peXSyDA4AozxbxEQ91h
uSgxcE8UO6UXIT1uL9XfOvBIj0HWl3oxQ4deehh1yQtMX6GyYNu3MyrGWQp38QUdTaIyhpQXKlCn
2GGCTQJKPxszku2lREL9HThcsOmzSO7iC1XgVZkN1m6sfmTBYzF+HArRudm8mlYyOH+TV/UIPBKo
NQZl5Laq3DljO3xpzCmwpXJGm6U+fzMmRTQssWkXaM9iVOAY3yTceaWNRdO6HmAXSrIjdbYD/Z33
DtNbieBOatDVWp+lI1Sjn+vuuRIhgG7a3er73BENmlQtBqCmOsMQyzZNqt7uonSw5SURXUICUTxj
H+aY0c8fQ5U0PlVy6kbZX60sDFOYPb2J7c4K8cBKQSZbmRbA52g+2TUPCXIxrvmZIX32h+Q4lbv4
23/aIY07U5ThZIAwEwLr3l6qq1JU7RetG3eCjMRKiz7EFunSQzZ/W+R9Z4rADwSWrHEnSEIaWZs0
yKjVo0nv6CTof2In4e2uaBrG8oD5R/liZS9FhRF12PsEbIoVPcVoOEzKfV63bjCKJkq33y3mWRp3
cWMauZFnHdo0boOOiNYpHlhRSEMRuH1sjqzfWlQzYefkrYKgLCeqbADJnNskgHxFSZXCClIj+IpG
2JMlTbdwCde6Lu2A7uvlmfaxrzvFuWx9W3MOJl63wI9WTMVUeXvHPJiS9jIEY17LH8EuYzmtm58k
Ywe8Ba/wpM+ZF+7CyNHvJVfEfrj97F1J54wf4yNxHTQv0qVbim7D/GPqSE/RjbaT98bd/I7O7Ffa
csusmG03FSY7bPmDpH4NTJGAzcO2Uog7CIlCmjZAROSQdn7oJOthGZQ7rTcF9a7N58xKDPsZq+da
1Jn/dxrN9EmmDyAf8+X2MMvKQWAeLDR5Y5crQfxRAAucshQ4ClGb7VS0TlrmdErSxUk6UI6DJIcQ
X9KGKz1WRUN320upAYUVuHBAE+WuFvQnkEHqS7yyrcoJl2OWHwIpFtj/5rlDJe3/Qvgm5iasBiql
EEJCvy8/Fer3DDA0FPk4ukuMm2wShFACpV6aFVYbl9GsAjUF5qXa9kkO/8IBB6qQfXnTto3jrBN3
qAbdzCzwzyJnlYD94SkgxnGitdfMmUCZTa+8WjzuNJW9spAygKAlOLUVUAuCH5l+axilXTaLe1mp
7dhzJYw7WXmsqlInYadab/ZmCzx7Tu4kn3RbcYD8pNqRp5dCtyyUyh20bqo7ZHqgIstaBD8ZJUO3
Z91AKrDbivs/KE5sZmlXenInLpWUYKx1SJSPvQ7I7+AQXjMls9CWxZ0kbIvenu+zrbAtXtljNJRk
ngOs6uiQZ7qTMYeOZMW4GxHRdyHSFaJEzHY7zko/LiLVTYv5YOiXPzHYuPyUXicfMJyF6UthvXIz
sF/J4lyIZExd1FvQjr1XIqdAvTkHh0Dps8kSdVd44z5A7bkS0jkJjiBPBBEXkpWqbBPDdLK7AknB
H2PjGSKaG4H34ol8phHP2bKAfhNRHInQa7lD1Sds72cEqk2aeEmk3JmtHAg8DDtrvNWYimJaVAZh
AlghXltNaKptM0h4lJmkspsKlql+vHzcRRI41zIqAbrwMqQyWnIvT/4QCCpZou9z3qTN0G5qqdBA
kTKkFbRjqxfvEGGcje+Fomh1tCoZ6IF4lMMNm99J7hf6w+Ul2u5VXAng1igKRzPMMS7uWBE8br94
4FS9KnvUWhLDziB4zPNjORdeo2v7mspHPYgepSz3QAW2z4EwVZP+HduG8BW3KWolmmVw7qTKigGg
6jDIpPdT7UE1BO+A7evz/H3OeZRmGEXjVGlOgQH1NHywpGsl/evyuopkcE6j0mrQyBjQQY5D9DvX
2rMizY+jlc/vOEWrxeKhEiQyleU0Q1CuV5OrhX1pt2ktSjL8g5n8vWb8xEQ2k9aMG6zZjD/CBrUy
N57syQa4H8p/0YIR0sqniS3q3th09aasICmJRlqCMfTXbiIjyYJqNAyUgeKYR7I3PhBf8ZaTuK1u
8zyvRPG35qxHTVFDFMovnqHMuxq5m8t2sflYWavDGXddojo8N5DRPSNlnNm4vHxMKyVPo9sfGC0U
KZzLIrdMcS2RM/fBSECiOrBi1uSlAGgYboWtpMxJvHHlq4XjrD0DpM4wsoUbHaAnebEXesSwGUSB
tlOvtETYfbGtEy4OIuPdCl6a10YRmdUsRyYEqhjLVqanqPuQDF8ur9u2NZxlcN696sIS5Vy2U82p
Jw9q8vny9//BFM4COMs29GUeMxVHlwEIpwW6aBJ3yZEhsNA4OgALNBIy6op04iw8WKwhrWZ49Xno
/Dyvrs0hfkeR0cRU1e+t4Qy8jTMzoexCwbaAiqDvBK9W0dbz5mwlSg/8BlxYRkndplConxtf2zY3
REd1KzBaa8JZdWlZY2zQF6sePaq6uq86vR9/QcXqunVnd7hhLGAAjrj9g50SqMkHf0lcSrS1IFzu
vuplZitAAxvTd9RGTFxEjKsbfWm8V+9zJcf1XSOTkSYPCm2ccexv+qbdCSyd7flb/3CWw4V6WhkZ
g6L8SvmbzuKOH8LFzr3kdsaEguEUdrIA2mchfnSsBUyRW9H7WkXOU1jwfCYJoCJGON1Rr21zvqnI
gVR39eh3pQjNYStmX4vjnEaWAR5pUSAu6Ywcs5w1mF4NtAFlkZr48ViK0oybZnIOonnAtnEkJIwb
hLgV0qWYbXHzcHwq68W/vIMCMfxUvRUq/y8KJvmjGvtTdpW/61yfNeEn6WmUBnVAEUzPuA5T7VM3
flTDUHAX8v4PSV/AfimqisFq3dD5bl4pqyejiPHq16ofoMcthJyWzJLXls4L4BxsEo8AX7MgAIyo
PgPQM13Fn4Evw6CJRLERb2y8MM7VzmXUyCXTppYqe4g+s2zv8oUhFF/e/Tctn7wgzuci95+COBCC
qmv9aIA1TfLohwIok9ENG6uQ8fA2DtpN/OmyXNFucQ7YXEjfTjrE9saVPDxmxbf/9H2+0zGieoXc
E74vT7k9JQ9mKHi9vSkC/Fo4TE4ADVumlsnO1er5FpCRYoxBagGH03vLtbJn03uSR25YGUDxGj86
GY+XleJvLV4kZ4EwBaAI1BCZYZBWAUPTvCOevBdl3bf35qwZZ3uoqcfjUEJMOYI36a6mh8tqvImO
eD04m9PjbpK0LmgxVgMed1dBK3X4UbOVY3tgjCjkTiBv+zCdFeKMjYxxUi0zk7eb7sCeivt29oAl
64cnOrhdaLP8WXAlpuh7M1f6S1MTF7AGO3nDRDXMZoixS6N9wYV7oU89WphElpFaKvx6L9CTXXhv
PdRZGmcfs45O8Vk325fOIsDBXwWu/hijNKljGtn6S8S3+6Y2xGvHGUo8a/kyGJDH0md0B7m1nfvd
rfIpABJVPtiFh6Kol2l2eUVH4fuRv7l48ZwZtZOhBKUF8ZaR2paKQEoFNnczCYJFkRjOevo0UJMy
wR5K1EviR9RuDFXgDQUi+Lm2BSCFvaZCk7EzQZHXHWkFH5K33mUDEYlhqeWVy+pLazHSAGKK/mEe
rszQT4dWsFpvWCm5XdHZNboSktJsoWECIeqXwYXJ27GXanZ21brTp/lO/czeQEiO2ynog9PG7qv/
qCQXFYbLCPyHEdtV1PdV09h6cBsFT+9YSGRM0AtJTNXg86rg7GmsMoJDiarTsOxCJbSj1H+HDBRd
mduwDEh5vY45bTtLqsPOUZtv8uxrkCElggh680JZyeBOUJOGYZQ28PQMxlTBENm4gwv2RT237DNv
/NJKDHeCCoB2m3UKMSRCkaR7CqKTriV21Yd2oshuJdWCqGbzBjsL5G9/fUYjex9AYKEfqu56SAQP
1W2/vhLAnaS0rAtrGWAAjNfL2C370LdOoysD1ih0hX6WL/m8HKmVNO5IYWq4BNEhpCUSGF6NXbLD
zJG0m1FiEt9Zm5flShh3fupIhqkNzO6QKZMrsGe2i0166jLov/9k4oRt48pVLEagAQcB25S2Iegw
QPDhVAXwsCJJnwSihDvGfONKlqXP2oDR6193FUtxTrJd7RnxaebpiXDSezs8XC0jdxcner/M6M1A
ERI+zpMdGeRvNSqSnV00GFmenlhS9V/DBPyyFORTdWTPAOvJrWgbkrxtFJThlwdq6xgxZ+Np04cM
rAMlbFPUlbJ5oaAb5bc4blFDvVcpwcvOSapTPDuy1Nr58POykbzJT/M6cSvZ6dVg0BAOfVGgkgZW
18CNhz3u/OXIgMQrJzshQxTc0MfLkkXacR5YaaKu1CYWvBXA+y960JUu10Mhyiu8qSHzCnJemFpV
GiYGNq0G370DR3wF5iDgz0pf2IQycJ7vRA75H07DeeM4j2yEXYMzDtVGh13SqTftwQEGsFL0r+1E
iMXbHuVvYXx7q6XEbdtn0K8y9obyTeklu0h6UOAIbrM39QRuIfkmVx0J0HKyIIgySwGjqIuG0NkG
b7MnudqHy9YhWkOeRC2otFKq2Lbpp8Fl1POxZ3yID5LfOGKvLJTGuWUjynrQckFa6w0v5MbB5wq4
a4xNLftYilaSfe3tjX3eMs6P6EWURukIacUzMtiH3It2iD/kAxoO4C8LXzT+KDhqBudIdAmRWpDC
HkutpZiDiL8PVQJQ5mKkgotgO+Q5a8Z5EwqUzzjvEZ5qfndIjwyMSsEbWlQ3ESnE+Q5QaBTKFLEF
lL8b+ueEnPpaFYTaIs9ocI4DeOOTRZgFRgfZQWugF35J0R83OOV1f6hOoPB1jM+iBg229ZdMg3Md
2tiOQR5AKFo5CdlPRBD3CjaIr3pi3TAbk7H3AzgeC9D0LhgF64RoYYIN4vPjrfL7VZdpk13qjT0Z
z4TOAmsTuSSTC92mJMsUCzCNYFqUdsNi+ESqbjB6dk0CpMZTsD3qXb8fx/HK0peDtgiLkiI9Ob9h
Sf8j7cqa29aZ5S9iFUlwfeUqybLseI9fWFm57zt//W043zliYEa4x3l2lVtDDAaDwUx3NmYQ2kOU
es0e0qswtQRbXSzzsXM19FDWOAKs5fPl0MjDZKIHlBEFvUqxhF09XeVBf4321buhS3kRmOOKbAlO
IV2ZjApso0z4TQ05lxbk2z0OzcJNnfk5CK2JY9pmzQPMUiDwkSHr+25Q2zSXQKtm2FZl9iA58kHy
3uo6robR3M4dcb9tW9ewIGGNsjCvxLNl8QqdvdgYRgPKanSp2k3wkHW3yZDzHHZr7dYI7M3GkFoM
i9Htp1r6cbQr3DeobLGRQCEn3WcnTbby+/86bkpP7jUqs01SZdSj0MA2kQQ0uZcQVAlDiCV+++9+
uUZh9sIwizmRY9imFjdq9WwWvvhfJ59YQxjXT3OMk04hIKTA0yIdun57JeZNOvC8gK7h6i4j0Dm8
COwvoAjwjfh2UZ//7jsxZ2Q+CHKiTzBCMV1Drq0p3kUpb6hmM6NZrwZzREZanA86DfSNI3kRfX49
yHs6Blnemw6PLof+M/bUWoMxR+UYSUEX0DgcEvNO1ZJjmqvWLM8OajlWq0i8kjN12Pd4KgjFQUX6
fi68mGSSByJC0+DRBLtwgn1xlb1lT/wEe7OgDoa2f9EY6xqxLcxQAxrleQlqEL2AnORWsRqMJqEA
O4sWL7/5AySkFxUEwvcDwWm3REtOz5U3BTg9ttA+eZPW1mB3oJv1DcMCb6Jz2S+3LhKSeMZk/FIM
wfZSUY/J08iScT2aj4n8kPSDdRnnD655BmJcsyE1MZcGQELgKQfZlb52uyj3jfvRoZIuBq9o+o6a
8VfYOAMyC0iqQFOiiu44UEuoO2O/HCSwEIm7D729rL8hk741odqVUAmgjon5paPkZLgmZQlEuUCG
5SeKlfPuEttb4V/b2Otf3eINBHx/iFZo6O1uqN7P6OUPiSXv+Ax7HBdhr4CmHhtjWeNDatV3JfiW
hZ8SNAXM/mUH2Q7AZ5OY46rTmxBcKtQkMDHWr5LAe/vneSA779PrqZzX9ELUOMVedDMHLnGi1arG
Dx35I+XMlVPozKlVadE8mxQNMRE9HK0FASO72tFgLO645Ux6zL6PjeevxxxfbSVEOnp6UA6+pzQx
hWeghd10CXj86CwRr/zAC1WsNFiQVHMvzFgtYScewl3ro3vjqvcGdPhQPJUTpbbXDuT6IBQHpfi7
aXgwnxKxW1Cu7Q+9S7UxU9DbqT6BZFfM7Zffui6hmfZfMGbpTDnturIAmHgI0EFJS/j6ITtwKWs3
F22FwyxaEEdiU7TAEa4Wr7qlJ0xqf0NLamPlYPzltuZvbmQIThGk2pDV0pg4hYHxPuhpRKR6bgoY
h7vn+Ub/NDyVjrAnFmj8nP6Kh7qZ/J5B2VDVRUVJFJq9QQ7LItFotep3SeANLm0W/ECE9I9tbJBK
5iKu0a2CHPsTHifw8II3YdHOGiv5aVgS9IoyX4g+FIZXoEzMQkOEEAz0XUzqLVrRQW9qgooOjSm5
V9gKN4RtBskVIJNtG8m8lA0BIL2dxe7wPFglFPlAlObOu/JZ4PYt/GHjnb8rsxca1YSS4YDlU++r
GGJeNLIsp3g/PaFJh6vPzIVjtsRiNpFqdG8u2mYW1UIgqLRLdg7ezMjlZlyb5ygIWDTcO8FAzE6D
z2iVLooKO1D7RB+BoLyAPkyXEqLROZWo44Sxzb2wgmNSEoG0fWiAxMGe8x+DkluZ9jKVj5fP0e3Q
vAJhdnlSpnIiUBB6B2gecheTgsdwD2KKfe6FHu/2vumSZzh2RLzJwiDMQxrEwgrKZ6A1Ll2ORZxV
YudlxXnp8iABxHIjfav2FQpYydf0qLyodnLganJtRkmZilZAfP393HPeKL1eZWmHxF+0h94KridI
kAmghnfJYg2NVTwtLtpYv/JKPJvvW5KKfjvd0CD//tZXtrqDJuAJiscw7mxNw9JR2U2KXNuRp7tC
vKdHeXDH60za9heNmCaspWR5TEwp8IjcpG3U4d11IXZwaP1RsGTJCu5p9hpAq49Pi7Z58q0wmaiC
SuFcFh0wBVTsEFZAqDztyAli3q8iOuRSvijg5tZbIdK/r75tKoeCIFVANGs01iTfu1uCVzxIf2pW
rLrLYhM3weA171VoE9ZQNEnVVIK6MVP6MZYOg1sZXvP6pMTwG7IbH0XryTXnPtx/ZJussJjTKMyy
KZZGhV5DJI84y667Co90pqDxMzv9ykFjp5TfrlcrNMZtdDE1BZCT4Lk+k55nQ71TauVmDLKvvfRs
aJ23mHhUzKddnfEGsbc9dgXNeE8ckyLoZRhKr+b0lSg9lJBmoz1gslP94GltbB9KKzzGd/KCzKSL
gWdApY8mu8Y+f8Gpe6JZhcwZt9rOZFZozI28F6ZuTiSg/SJ8wXPHAIKAdLSI3z1hANxWPwfyh3zH
lBTKICiJmCL7fXuYWZDVWiMD1Otd3cOzm+Saj72jwXmmwf1YPr/CY05CU5BavRFJC9Je4kGg8zro
HPWk4sIs7oZwx3tgoWfeu+vRCo45E7VwmUKtAFw7iC9KVz4vYuks07BXy6+aaVzXuNGaisB7Kdg8
G/+FBc/t71+1IZFJpfeQ+wbX81xZ7Rxbl7fhZcNUlnrPVFW50gWsG+02orkZhgJ2MvfpbXsLrCxh
Ygv4s5BRIH+xwyd0XrggWbalyAs8HS990aEovctmbYbNFRwTXFDe7UI0G2O99Bn0o3cgP5DI899h
MFFETgst7SRgSMG1qVzX5Y1EOEUAnhlM4CDyVPRDC4gA3QfSozTtxur+76xgokUGiYA46eEAmbEX
smvVPBkB55rD8zEmNsiUprzF+DH0ZqF9laK+0Fq68NL0NxUK2ZmcW7LOuzVuR8GVBzABIljEoMtp
gGgwSCSigFIjEcIhcyPZDQRk+GzBvLViQgQpcUmAVgZaDkw03YBAMPQj/jWV7pM/ByJMV/weEcSh
yGUhh1k9iAopOaeZW6Yr3lA6b5SFTOeyd/D27dtb6irtKfsilSHx+dboA0J2TBpqKJrH+3KPxzTu
CP52vFNMmai6AhVGxt+lKDXMqMP1tA7ANi/Ot2ba7D9k0RmDcfihaDs0NwKDjozQNkHMAJqPtKwG
VYW99P0yHM8ixve1XFjGgKIF9ZckvhnN3r4M8AdHP9vDOLqKOBQPM/Ko9Gc5OhWqCFT8Rs3ctERX
Ly2Ni6HVcOLr5hs6GMn/XSnG24MZcSmjJevR1i0ZMpILmpXyPS0jfPCs/xeLrQBB212bWtr48qsx
Ct9yH/vDW5fgyK2Ebm/jMxiTcOM07IehxIKZYn/UunoXL9L3Wee9fW3f1c4fkO1UqoykTjCq9lYj
9CMbkyO34TWOePEm388OLVZIiVXy9jPPOuZcFFtDEFL6WiP1V3K/a7JdUnzhOOR2iDp/QbolViFj
zKpZznWa2L9NxAhU1MPSUM6KLN7LCd0976PhGYqJFwXuRFoAnnZbT0BQXByDdJ9qtRP1vS1IIydV
2n4QWi0ZEznkSlVCSBmizaB8yDLoDBTfI9mWMEwZVAeh+N6mD0HJSTK4fsIEEH3uk8ns4CdqZ8dP
1V52wWbzVXhqnqRPb1ddB7y4DmcJqZNf+q5MTFHCJmynljqnanUgOU99oXDoDJXmVX7Pm6vbvo+t
PiwTTPpgiXKVvlsa1+lp2Keu9lkmVuVqeLRs/BnL+8AxkLMP2IamVoh1I4voPoDA74jnHHrdFUdL
d9XXtoekQGgnb0QzHFzOccB2OIWpGIJeBLj05ol3Pqe05c/d26yTbMlXgct96eMhMol3ExAwn2tw
WuM1vCPH7GbCUFwg4cj7lTKQxBoSzk7hfV0mykxoLCUV7YuMjQCEY8dKFS2JcI4gnmH076swM8Wd
DK5egOTF6BuCcRrAkshZLk4oY5uZGqUTWpOeco0TfFoctFw65ql+of3pyQ/eNuB9NSa8lGIo1UuN
uFl1L3r6EoZXksprgaBf/sLGNphoUg/5YswDMMZPwaOCdtwFRNflaGUWJFqc3PtQ+eq8sw0mkGSK
qvZUERnsxjeV+FXtjqS4u7xI235gYCAHWiSgmmScrRKKuBJ0QMQBOD2ifg9Ft4/5wRmD8bUqLRYp
yrFtsyOtjCVes0M9RbMQOZDwJAJn//BMYo61Vi100KZhUFZIjkn/1AicT7btaWdzGE+TjTAMc9oL
KE83ZbYjkmHN4/fLy8LDYDxtKSLc+miEbcsnIzw0yovcc7yZB8E4V9MRSGcugIijxVXFxSVDe2rm
irP69PR5v2fOX4s5nUojzsvFAAyVypXe0lxUCbl3n82TXhYlndZcZChfM5lnacYY0ct/BZtr8xut
S2ZeiOnNFyQYkPhpDWjcfCTorEFpBFxF0XwMmkWacL8zw8LqzQayQpOlG0+XnWHLodcozB4V5yGV
FgMojQZpkVPGvRdvucIagN2gebeMigIAkTzE6Veh9bSak4nxbKA/YfWlSt2MBjXF8pjGXu73s84h
cuGZwGxKSSnVMhbpTVsEL1yHMbLIx7DLB0LL+kMx25K0TTtjRAmhJb/p+lvD4GyWzVxuDcBsSgXD
v6lIAaoX856SBVIWXnItvE4uEljuu8zW5lzDMZtziVsQpNH3ESOZqPNCFKAMTLz8Tn2NvCOSLHSt
vnad2Vv9REKOtZw1Y6sxcxuqc95StzMqSwJlf2HEx6lKfl7ePpt3fFlUZSJB54OYbONFkkdKo7ew
ktxPnvktwqhcRLmL8tKi40gZ9IJ1TvzedncDqaGig1yIfdkWjRwas9KCy3Z3zKPUUpuC44qbtSVZ
PEMwriLMaZ0UofjrCqzvSkziYRD5Wj/QLm1eN/N2eJXQ1UYQCEQI0f++f/Hig58SogrZurTBo7YX
zFiBtziOoeRJc5+itkCH3vPYhTc/5AqX2dfhUERmNgO3E5xwvo0xYHvZO+hnYs8neQXAbGlllGsS
5ACYzJs82o2ZjtKZp1XPgbGvMERxGW3bF1dwzKpFppg2Tfv2HXEbRVtr7eOQGolVJ9YE+unSG3fT
f+VlpI+FaxuZbQ5tlmGU8eZjj4VPprt+ubtsFWeR3m1kEO7jrRFGaUVsxc2L9BHCgpUBbB11KRWj
bjUAmNHdRHZ9cWPyEuHNUHhemLfttjqgkkiNIBUGCAVDOvTO3rjQa+I+5WzGvBUMe5YHHRmmAUtR
p50lSt8V83Opccv3tI59wanfvHBlTBgaIm6u1JjGE9NTAmZAedqHwd2YfSIZiOSrL0oueJe9YDsi
rWxjYoQUkSyK3/Yq3vjBIuW1JSjVqYxAdBgSh9cqwvuUTGjotKbIiwVG6updUBxFY18LnLcXXthj
e0Jidal0kXoFqR0hs2e38IQ7Ca1DlnE//ByeZOvt9HA4X3Lrorn2dyZKSIpUlyr9koo/unih9SIn
E60OsOOx9CThQ8Qja0AmQoDMIMhNGt5186aCqkkt2zma6S6bRRfkgleyLHGpONVaGFMQY99mdyWp
rUDft9XgXsbhOAbLZdG0Dd4MOvr1iqs8uRKTYxRy0k2eKTJzHE6lsSQVIIaiOSyT6eeBYOmD6lYt
T+eGE1xlJmJoYT3oYoU3K70o/DZejm23cHYuPeMuLQz9CatwocpjXOIEwdRldDcYh5CM1mxG1tJ8
a6HOenlxeOYwQaKMVJB9B8DKpd6um9hvJGJfhuAFojdd1pU9AonQa5VQe47KQd0JJ4iteZqFIAiO
lo8M+q62DstqEtfJ0CQ1wKR5soxWscLkWCqPl03iuTQTECDYHhKc4bgCTjV4D/V7yEBa9cSlANsO
PJQeDaKtpsg26U+S0VVo+KOTDcYn1UvdOtzFtnZD31Q6yDk/8hLlPyREZ0TG99JyRnf5AkTVymkn
mp0fcn8/31Lh9AxFZJ728PaXNEwdNkq6ojB1AgNDsrlOM/M4vc/D/RTcGoFzebH+cGqcMZjooOEY
1ANqU/MtLPzsIUIxIvfn2/IbhBZUMAVBL5bfX07/6/tdfEZlAkUg19lYqEANn1rdMQ70Q1bu2LrZ
ifb0cbt3eV+SWbkIqiL4yMAzruVll9+1uKwGx25X7EZPy2gTdm/NO16WsR2rzlbSX7Xa21kVFK0I
jTmb5Ppg5dXXqkyutLK4EoXuqpI/NEgiy1CJkYiGcTRWk0NRxrFOJoRfZXAoSeKyI2BXe1Ac0esf
+CXf7dh1xmNzaaUw9eTtolURO70jO+O2umpfVL/d1/dgKXAvu+rmGq7QmN0Qm/8cyfP4mseHeTqV
wf4yxOaCrSCYzZCUmTBEtOcCFNXE/J7XT+WM5nUw1mVcEiOeOcwW0FpTjjV6mdNeZzvcIVlza9We
DiJYBeddb7UH0/lQf/TKQ9hkeyoHZagWlDHMe8mjDoIFcyCmvhPxDM0bGNyuEK0+J+P/ZUGSSSvx
OWVotsdXGVLD0JdvaCGDNppOvKRts1dhbR6TZrdxU8j9W4uTjBynDbX8uqqJ5JKg/T6KkHDTjPQ6
qMl8Zfbj9F0rusZe5ijlHepbR5NKJGi1okXSMN8NivdNVujGBEINZMEuGJsLa9nhoTM8Tj/pIFIy
c4vKW+60hmR2R5On7TAtgJyyo2w8JaGXhT8u747N9VxjMNtDjXKFjDpeaWuwoCxoOE/uhdOAXF89
YAii42b6mwFmDcjsEbzAD0ZuAnD6tjiCRR9Rs6+4z1jysfF5LQZcNOaQyOY8GxIZaLSd/xd3nuDq
0E4v0FrD4xLgojGbI8m0qU9kLFj1gunuwK+8yJOhWJO/tWH3O97psFU0WH9LZm+QpZyCUgdeYix+
3uaWlDbXjRD5fdj9FKHYV0SR3w0ZJ8GgH4096dewNOSuzsCw7+ZQnfBRleKWqNdTz2OCpY59CYBJ
N3uljuZJgV1EF+wi05CsN14hBH5rJn5PysOSqVdt1O7Qh+Zmcce5I2x91nXIYexLa70umwERNdnT
fm86AUhZgbgZzGbGJEP3WCdvCS+DExG85YoqcBYwXzj5CVcFV3HCyPk1tmm4l/f6VjjB29S/cMxX
7YbA1JUCcGIUHOPlcYhar2hGzmVuG8WU0dksEVllJSiqyJybhl5Np/qTPpf2Mu4KHrsn9WvWP2RQ
hfyDwfi9Wg9VbM5IwjrzJhy+UdrDNjMgXFzxov72Ep2R2CUKA3BDUGtoywclBFISxMZ/xoalz5dX
aDMarw1jlqggZRZF9DI32hM4qfBQ4CmfMeKneJ2fcEmpeEtF98FqHxf9GEeSgBJ+QSKrafym+Spr
vIGGrb28MollQy8bLSZ9CZOoODfE6P1EBKVB/EAzopzX6b8ZgddozJEZlJlORlq56g/CTYWbT+ia
bp/ZHTpsUy/vrMsLxvmCKnN6xpkiNws1DiTydXwrISkav/0dBHNepmJQDQotjmSR34yRJYENIs94
uifbH47IugRfR0nxzTNXvkBAGDZB24jOnUzIAzB2dm+6v/jrzM/cLHLrBJFXaMyxLBmVJC7oTbbV
m+IBzO8YcpvpA0S9X1zQmNrh/YcygTUkXcqVgeaCt823aQx5QMeYAkcMH40HDbIhPnKBH1wTNw+R
lYlMjBolMmV6img7gzHXz++QWTl3P6KvmCKUb5ITQYsaSO5PpAIp0GWP2Y4iK2gmaKlzPQQDnXcp
Z6vApZiKvvmakx5LEJziIBuvePc4rvswgUvV+2zof7mPntlgrsaUFFgpehtvc9CZ437dzaiyMpEJ
XX0oRnNDb3W0q1gAVQpy8T3tYBb2PNs4vsqWjeO0UvXZBFRdJlaR/eDqRfEAmJhljkbfmgMAjPI2
nyZLEHhzQpvLo8oKZL1FDfP/JhNERj3D8FePSD94i5dCkwCMkSomnenAVYQmFc67xZZFazh2e4uV
Ks1vz8/tnSl9qQvOobJ1/q//P7OXi1aZs35A6WeuQHrS4eVZia1g/D4XnDr7VnxfAzGb2DDTWgVH
KYrf3UM4PM/CtSxlnByDh8Hs1gFE6LKsAWPEBT59UdN98qFMc20Hsz2TNo1ViA7TFjj5QMcmZBQ4
aY1A/n8oK/MMYvZmOQcp3skBNi83/VhZPbr9Bc6peNkDZHa2DvR3xhAqwKgVyESnp1TFKMMEOuc9
J5ZedmU0q/x+bETtYCZ1hlQzTnaaT2kXwIF6lBo7ehJpzcPm11joYrDZ7XmxwHjCQEY9VKvpYlWl
8BxDS3aUi30jCa6ozbcFyRzNTDhmXl4yWWTiQ10NUPehPph3x7F6XQrHyHecL7mVSq/NYoKCmpVh
G5jAaF3yQs9f3UW7DZrjVHxD8vkv0ajFq+Me3UJjlGj4iORetOmIi3Rl3tEm+OoOqbTPQaPf5/2S
GbJERILmFHbQe6g7TVNpPtMoEPWmFAXSXf7SuAvOv+n6/9FuyANkfASkeHOsE5inS5ZUWqOfhtCR
jaEkrmVec4hc0+E9Rm/7yNlGxkf0bJSltsBOyGTppKX9vqnzYxeVnKnJzRcZVT7jMH4yZuCb6gPg
BOCjfhmO0LV8DH36HjOaFq0ymg7vvOKZxjgLqKEWvALRTV6fZPW2N/2GJ3Cwbda5figzUTGrK2Lo
Amoav26SmZOmLqg1ncmdfBN0rP0O6nwct9zccmdMwmCCp7RuhQaFmsoZnLdJax8kdo6JjLf/yrt7
bUbKMxhLBYI21HhqW4C102ucH+SKp0e1uUorACYUq6oiaoEEABIcBLITg0MycuIgb5UUZl/1UlQJ
Yw0MegEvPtdfKDXFcOhm1/TBk+QYJ8JbJXq+v4sdK7OYfTVn09SLARxjjsD4lxy0bBfXuHkZr0nC
u6/y1ojZW60W6kHcwbxCA6chXkT0NHQuOx1vlZi9FHWL0JW0vouU2ZrTW7y3W9XIC++b8W/10ZjE
TJ5qzFZRX0gjm/KHZDdgs/o8HWizdXsT33MvHJytpDBZmqkUURdlAJxeRlAkgJlIBr376EgoY2BY
rf/b3cRkbHk8peJM4BWKcDfPt1m28IID7xMywSEvcj3KqS+Inxpkzz7ZUSHy9Ch+A8HN/0OAbfMl
Z1U2ZitBghBFukj3VrKfnyQndoWTuA8x+gdpL4lX0OB4OquQV+XaQMQQ2QapRVcM5b1WjpxbDtcg
JlioNRrKa7pziyOd3J123cH0oUJhh1z1Op45TJCQlkkdDfqkn2a7Pnmq6i+Xdy3XFiYymBDWUHrq
b/Mh8HM32Id700/Qr8LvFODZwkSIIReLBMwOqNF1HhEfNZXXtLtZAFl7GhMdFF1pwjoGguL3X+jM
JVUJMSRkf9GuAvE5T9fi7VX8QgxXmeiQZ+hZxpwJgt5U7E0NgGpwMCuwpokYoMnqq6RsH0Ol3w/V
T87CceKtygSKJjPCpaNvQC3IafJDeEgGL7uJHHKd76FS9kkOrRqd+w8c2K0Wz/UnZqJHCl2UOFLx
iWkBBpQxh1/klpXPa9jatk+F8KqJlwvZZICGADRDKr2aZFlvaeWrEn6Vy86+bM5lEMJeJxeww+BV
G+n0mGW7QIeaVif7glA8/h0Mk8GMYTQNFb0CidVpme+66iqSOEGJZwkTk8AOGJaNAIhB33XDrSb/
WMLvl63Y7C9SyT9LgivP73erhjREyuiSoCtV/KnYaPlBlT270qx8r7+aIGOouIpXPLuY+CTMmVSF
Gb3PabMldJpHyPQJXsjbTtvn/Nk2+jtW98agi8sFlPRYIrS+Lg6uco/V1WAj+/MKbpGYxqH3YeMM
xsSpZB7auK1hVI4ZW2jgWiF5BjecNSc8DbftmHtGYgJUBVLuwKTNWcaiWzMpfCFceBc36r2XrGEi
kSphCtygn45SLnf3pQ3eqn13glAiv9lsO3k528NEhXqaMaQ8Aat1VdNCp+BheW6ujMJSMHVeegle
6HgRj2Me2xmlpWoQLwWNEW8KP+juvBdxRoLw9t7ghKNNHZLVDns7rVdemEp9HkszzEMbbHwS3dYf
joNDd1ridDvzlWAPZKB75j0R0892YQnf6sgr3FpS0YIp0l0WH/v+ZhJPZoTh+uxeKV+K+lEJXjih
hPrEJUAmlESBNEZ6j5v3lXwtH0Q3P6gepUo2nGKnoTpkWIaXTWhX5Cb0m6YqkqlqJpGVd5zCfVA0
0qIMKNmAbTHLjlllUVV5vO9iCC22zNnSrtJ70TLkN0UsPkf05pZc/QAmoqlmHkCgAT8gEK87xW9b
n/NtN/fICoAJZV2fipGEMXuwrMmHxSG74Uq8oRekHPE583k3lu2sa4XHRDOjjSulmYDXOaZppbv6
2kQ9SvTC75TROOQSNW8eCSs8JqbVoawnBcUz4n0ANT35SHrn8jfkOQkT0sSw7goTURrdbr+YNP6i
E0RdmcKEMz0qhrxugdOD1qi8y5zEARetbut+sosOGW9EnfPl2FJN0TZRbUiAE/R90N/k5Ggo+8tf
bvNoO1vE9jnL3QQpzAEQ6Gu1KxkjiGlrCRV657hydjxrmJRnAZmmIVIo1Rqc8m58ba9BHy9+n+zy
oTuB9RaESnteNXTb2zHrrSmGilZudsQSBcrWAKE1PYEmp22t3i999QSeWLypQfQNvbK6d/mTbgaM
FSLjjIo8iXUnAFHUr4b0vm45qeP2qbMCYLxQDcEuNIsAMPS3MbQchGGgVUEHW+XKHgaAC0RjNJXZ
vNDBsYz1xyGEel0w4Q5TtZBlvS8N7kTa5kY+m8a6Yxgt49SKQLgKMCXxSXQlq/TJKSDWsBvAGLOc
ki+UWS76FPn135rHOOg44QJDQG9gN+LXEMTgyafLjsHzRYU5RcNKb0dTw8INHpXhTmnn/bPkp7e0
lyLzY14Zcfs9efU5mbMLVAOLNkT4nL84WCW0cQpu7EOMy41veEc1jePvcoQVGHOOhXKaGj31+66L
jpI4uEZl7GPhqQ0GZxh4cnabGckKjTnFIj0ehiQGWpzvcnLqipupckatsXT5RTU+MllKGSP+F0XY
suKMR3n0ieBDZlC66m6MdlfzCBy5i8XEDRPDVbVCF0v2B0f1QEvxg7LU05bG0Fm4DdubN6iVSUwU
SYq0GjS6XAo6xGnDl9yhrviLrwiVUl7P3Gb0P8OxVcU0qCNjXmj01+/mULaLfNd8jORqtU5sOTGI
1HAuA6B0UB+iY5j5dXitOVSYp4RcJG+29A87WtVFETrVusoOfpq9WmVKgQtAtKckx+kVVboVP38r
96VDB6E4ueJ2AD7DMS4Sl7JgigrgwnL0Rim7wbvARxIC9QzBuEWTEcQo2hMit8c0KW1NqZ00dtSi
5wD94dvhSNYMUVINdoisG4SwMLv/5QPFbf0pAqUipQ6VneERRHYf+nZnOCYWhj0ROinpMfRBRtCZ
7yT5/nJ430yl1DMAE//SVq6hCdzBw5W7BBKlyTNJ+Srv3M/GBL5GalO9SWHHaGs+nQQAZ8RwZSIH
1bwFTx3cUQC64u/j+tkuJn8P6zAY4gWAVDj0l9AKuLkOPBar7dL26vsxzt13ShyGOnBk3/CJEx4C
jxzoEJzAvZL8IdaebWK8vMs6Lc06YKnWQmUMrRYdDniXFz5pniLZPNu2g9+/cCwT3iRleSmXcPVp
fC7m2RqD60z4cdn9eN+Ppb0zjdiE98GmX6KorU+J80dPcpUrXhziuPo7cc/OmEnVwB4iPuWTE+uN
1aX3S/qVY9Lm1fjsEgaTMA0Qku0NESa1aNfAo8qn0o4fMazoNBioF7/y5jS2w+t5mZgQMbZx0RAF
cGMQ2nGnu3I6uhyTeBhMlBAlIUvUBhiKH2D2Mr1ubiBD9tx7swNxh9QadzIvr90uBK8+IxMy0l5I
CBrx6I1/dKe9/ARmcFDxK9b0s903PohnPvh6tMJkokaagYvDDGFnqTt5+GPiSTXy4iDLegdtWVyB
TABE+/gOnrgL9rRvaHqSaWMyP2TwFo4JGXXT9FpNr6//Y5X0gsQyHN2WIFgHJtlX0+E9V3Gihknf
dlZVPl2X02YaYWHeZxYZAitAg3BeWxyP5Gwyk3ntkMpW6gQaC9+kDB6XzqLPcOByt/v75JA98tyR
ZxZzzWrKahnQF4pNXZ0q6S7Ud9r087JNnLVi+2i1aYoUg/pGWwRWFYgnLZF4ZfTt/PnfYGEywUIr
pUYHARYt283u6Mdu6msPGfgKqRoD4b2Tb0ZcTVZ1mmYqUD373RdGkLfO44BsvZKfjPZVGF5l2cnU
jwisqiCLkhXVpDq/zK4t0igOKlFFkhSB6AtytGi5si+vDf0X79IJUxQ19N9pkOxlAqBhCEMYU1G6
cgydRuvsJgNJgSEZd0Nbu0WqP1/G2/SFFR7z5TDhXzWxCZP6bLppdNGpmw+1H68gmK+mJUjKDErG
nHd3EoTayDHNOK3U21YQMJOhigXyQuYkTKNc18Fch5eGcbZzEvtpkvIS8q2XE00UkY9ThRGZDQRo
XJAiPUPqL/qUhR7SNFbrlXvKhsGrYW3d3tdQTAwIUgWzTCKepReZ6G6XVYWryMtkFy35mWPYzZ1T
ZblSiDx8u+wNbzwojPuhH4lApUnFGIlOGGSwAgQ6yRtagym/ZLdgGgVzHppcggdQPu8o3XNzgJQF
JXw+UPG0fgfGeufyj9g6u377EcxqCoWmze2CH0HPEgH4pd/tFGexF3fwx53EWdmN4PEbHBOqwoJ0
aTAArghPGCO2Qn0vyg7kOzh2bUT233CYrV3mVaGkE3ByxYuGQwOlqIkTPd7tA0mjw09wT6JhDJJ9
cZsyRSBmWJk2qR7a4blU/f+6NAwA4x+TYhRomQCA8to5VKOztFO7BiPHL2pF3kvepj1oZAD9nynJ
6punrM74cUZzvNaJph0lCWTZ4mVKPrdVkJjWZbveLQ01C89nugESGihcMSEqgYRwBCEV0zbnUzz7
lXkPXZ2/g2Dub0MfT0G0AGJJjop6K+p+uHB27/tM9s0MYoDaCsIVJnt46JA81tRJNu1atX4pZSgg
VLrrDhEypENANUeuo0euTDHN7X4LGhRWxbCCJhFF1lmqqMKsG90gWKVUjOtdKUN4Oc2XxBaG6TWM
TRCok9CwayhEOCJWk7N2dG0uoTMu2YfDEqOp1rSrHDN4wm0mfRGC2gqN1BK5pDT0nzFgBOUYcONC
qBM98vRTrBxSj2Q17xUNhKJU86l26tfIS+3eQbNhTaeQePvt3aGDYCwaIk41DeVViFr9jieag47J
8Th2ph4rWnmoQ95WjSXjbSb0uPW6je0GNBo3UOGSddZ/QrmOx1EyIic6zjaBtssweCg6QZ689KhY
OI463l35fa0BFkoG0STMLWKwy2AsrCc1wGwKhNYot4ECYXJo5OR+Z/WOnlkd2twub8NNPAQSNGER
+kHZrR43ZDCjiNAVbPYaJu6U286KvlC1zNiruU18W590DcdsexHy3U1SAk66aRvan+qE7mBNd6qb
WdEdwRHK/aLvmtrwRVVDxZ7UdeSQbDW+NNKhFhM9BNtd4WH2y87yAa3SKIjhGWwm3bUUtE6Fh+ZB
5rV8bFprmBjPQzxQ3sXryVg0PUmN0CHjlTp8EwbeG9HWftBEJOBwGNDQsomepHSZsjQlenxNfMzC
QxHHB3tqciqhSM1jSdqyRpNAWCThVVtS2H7IGHSc4FirIkcZd7r+uVZ0TujaOHZgxxmAcY4oiknY
hgCotK/m4A1NbNfh58sO/y67gTfgW5nIsMHca8hM1hHrS583Y4uxmjy2prG1NOnnmHgLb8Zs82MR
XdJ0YigSOHt/j1T6HBtNvOTYx4s9SvcLj79781ut/j/zrfRl6OaS4P/X5WnsnULtkajx2sl5IEww
irL/Y+06miPHmeUvYgQdaK40ze6WWn405sIYswN673/9S2h2pymI09jV9057mNhOFVAoFAtVmbLV
Z6A69khle0mZQLtt+RnN5uPlPdlcKzAAa9AkViydH8erFkkKpzCJAPG5k3Wnqb9cBmB/J39NGSsA
7k6UQjmiup7CcwNth9GjQIMqoTjUiOzgEvVCyfPW0AAzyd48Bob1dNmMt18CzHlXdrA/YHXdDnJv
KgV5sYPu5w/Jo/55Qn9hMKNuK++X6SiqvmyeFqKz6wFap6D8fQ0oWfE0EgUOoFRd4s+d8lmuw88o
5watNgou920sE6kRpIeVNy88/Sh3qAPi9C+xvmuTu57qTteFXqKSD+9ZRwOssjZmP2XwsL02q8zs
xLJIHnv6F/loHNHlgbS9ISjHIJPwxJP0GzmZZsAwG+yH0IPli+0dpt9mGrex1ySYjCCtU2gm2kJ/
zNBP70XcEtteskLjvL2vm6WL2y72xmPvM75F9P2fLPTdMQlzK3f+8yw988oVHuf2egs6pjYDXqkd
TVD4DLvL2yVaPc7rZVXSCoX9fhh+pEhJ4vDUZifT/lihI+gy1GY6tLaFc3hDKupyUpvYy67ZxATT
oB13dkBf5j9EDSyb8cIi8HZoTFiWwoVXDdxjINUBWFzdzdatNPgCa9jKv4l7ZwCe5aBNU0yUdhX8
rnSUHYjWXOkmRd/P+L2+ZvmdUgnWb8siJnZNLEu2iGlwrjBEaFJPsiz2luZeNr6lxn8d3YermTY+
5qDiraO8xR3cpCFyFhb43mh73VNt3Umh8Zml9XsWDhCWZoFon704vw4QElEVfdBp7CWH8bm7Y/J9
oHD3qufiJveKQEhYurVRazzuyFZSh0lLDXhG6kCM82DumZwA+NoyfEqhGXkn/JISIXI7BccrtSkH
orQvnxkhVuhZ1+2uvl581kEiiehL2MHhXXFtIX+Iuy6VMbcaeQ06LRTo9VhoY/qIAxy7BIKzxj72
lMQTMvFvOeQaljvPkkItnYIg2mv060kOiCpqr2M7c8kudqutruQ8wtTTpMKu8iebxk2PklsmPnsR
MXbpTklEnikyiMsrG6tpaaSyfbuCiOpXaKXh+wmOEhRfUYDEhJ8oBdgMiesl5DJNPCMYkjbAwpfy
Y+ygTSaoPRKx68SLd52o12grD0AsVE1cl0jSeWUNaEoNUUPDyCuKWxMPJuDWSXtnSr5dDo7bC/kb
5o2EpTZYXTnj417JIr+N7+hS7i8jvJ07RrSyIA6C/J/AGv7rDPlUFdpyBOeDz2vXrIsPskvfYnRf
aBB8g+Lt+zZrBckdsxrvJbkao0ASR271IqG3UEf3sp9o9QzozhYc662reW0hd7zmjLZKJcHCDBFL
sjxlPg02CpMUw7O6qHiwlcVbFvTJ8DGNSgUf/JsIIohNSmIvz3+GkB0I7+QCHHHT0f4qZYtrD7rg
NtuMWRAsxkWi4z7jFdTBfxQOY6nFnq3UV7Es77su+Rapzb3ATzZjyAqHO2EjWQy7nuQYYiQ+m3uO
ds1H9Um/pXeKr14JSbM2Pd/WcYvqLAM2uE0blRLqfz3WUZ/dqPX1I3vRGJzxTn/sdZ/J7mKc0rts
4+ahXmFyYVKtW+Rwho69o931Qp7nqdzVsuEbtUgNZXvTztZxAdLW5TSVmZd0yl8WPQ3TNyrd/m/G
cPtFQCVZawsgmurUg+pheF7aa6qk73K/syVceliGvdUZHWDKqL3CN7JDOnDz0tK9bM3msTpvDR8I
s3YxaGQChlUANbBV9rt/I1IiguFSqrTo+mTI4AE26e+n1jqZFr0yle8LDX+0lXW9SPFxyjtBDBZ4
A6/p21tFlUc1jFvmOw2vZvj+ioy7ywv4UiN9kwPYKOkrCPJIerlcSgbfvEJiA3cyOIyDfjCdlpA5
mOrWgoY7dZZlUDzNGNJDqVeS08A9vSEPwcM7jp+NpkkOdhuph6Wk932xUIzzGUUg+Bu38j2QHJvs
LdPGYyq//GNdg6hHZXfR6GP2DMQyJgYb9JfaObSdHi7jba27DYUgkKCiegDI12lRGiXVFJnY7cT6
0FlPUn5DJxEBmgCDd1zIJS5qOwKDQCRBkW+GInNVRWDIVrDEWxuqt3hyUxS+AhLiCje6ZgGIJj/N
hF4t7Sw451uxEf0TqN7itc1QeTb4Wa81qR6V2JNb05WqW51ajpZTxxSWwtkm8466QuKnHSWtDdNS
ARJr3gFjHKRT+094qwkwCCdYt820cY3FOVxpl9EgqcBiYYWN6zeY/as9xWWlqrAVrOFmrrWGU187
nEkXkuIdGJnIJwKhRt0tHtNgeohLFHVYra+GjpgAc9P/zvvGv8bG6aj1egcLC3l4UIxqJ83RCY1z
/yMMl9IlqLbNVoospJRLayfZJHOToa+CccwjwVWwbRHU2208mKLAz92djVYVBYU6sdfGUuvovXKT
xyQgGPy7HB02DxXak/7B4S7Qbi4wGLQAJ9Qtp7GvSP38vwFw4ccE/7kRWQAoYjzXNZpTGIKlettA
i+TePtvAd+kmkDSZyxzRR2aqAEyHOHUn4si7f5M+CRaMLyAWNGqhtwWwgQwQbo6yG2gDCZqGtnL5
tUHcCTJSZbKnGGvW9dZDGd702l2YqLtQWzw4weX9ETga36prkUgC0SewFulLQU60+FyUgk+TPwSg
305mcefG0gcjtSSsWeexSdnIna70A8aAMWwxfhSJtooWjxm8KgN0XdF2tAKYat+FdDdMD0l5N6ru
3Ao6CUUrxyXS+hJBXLAFUK4jopV/mbbtp6p/eXv+EE3Pa8cFgt6u0PTODmh0zQqhfTBcaTOKenj8
nr3SQ5OT5qSiNRQeKS4slLSu4rwGqmy6xQH8I74E9SjwDfybfHR7IXFloMSAdhqe0jzuQ00NC3x0
GXruTj/Au+dGo+BIbR/bMwa3WVo5TzYpgdFbjwTSZ0YnKD+JALh9MvGQSaYYAI2F559rKRWktqJF
4nZkUZYcDKP4fRuJ8zSMoMu13MKqvcv+tp0BndeJC9dhVs5qSpBkzc31kiaY/f5USOk+kgTXwltK
n5eg/RvozVwZSfoZFFJYr6i4Scwetgx+nLArXFOc3OrdRuo8NPV75jALDtVmiECTBVplNF0Bj/7r
EKFXplGSGOnC2Nb7cc5uZQpOTrTxz4anSq3A9baP8AqOC39ap5UhbnAECkjvOt1B2aN15cnSfBq0
L0XlcT/07/jaAvHCbxOZO62iYAkd47SVgEn1BILSpG9KLzfivHWGlP687DPb8X0Fxh0ucJLEVVMi
49NPPViS2sC8mY6gWQE3dSxkltg8CCsw7qDpNp1oMgPMKL+HhpNAxbicBN4pchDusGUKIm4ZAUPS
ck8en7JiuKL6oRkbp2gEL+Iie7gTl5hyMnes5AQZBKe23aGO3UQ4vrL50XleNf79KSwrNEgusKhQ
PPNWB2Hr9E1yO+r0n+xAvxbrh7ElevOBswLkPjoWO5Hqhn0FWHr6MxxCt+73Ftp90NPi9AqusU70
EbD52mprhmzjFc+0DT41a/Sa1pIVImf+WwohUtwJpLSjV4BF0KzAkyjInrf37ozIJWpTA4KTxjBj
r0bDtTriIg60MBKAbF/GK7u4cJVqZtPmmo2YTBzW2Rr/RU+tN8dg9ouOolkqkUlcsEpqRbVmCrCq
ioM4xDxn2l03RrS7HDM2r8uVTezPWMWnLi2WKNSwchNpnVD5yxA9HG7bgUo/+gbBqcP3J6oRBo0W
Dc6AcQmnIn5nUYzGCm5LAQh/iXVZVlTRgMVKhw9pGszVU5f6lxdKBMGdo1pZEjOLJBzcBCLSd3Pj
6dbnyxB/iN+/14qX2QAHdzzHLdYKbJ81eI/cAo3t5MY2wC5T4mHpP49VsrufvcL82hv+Nca0y7LK
F+B1LV4nrGuKqlEaiiTURSvHeXKfhDTOZBYO6m9EdYqhd6Qp+B+Xjv0RKz+m4DmyGOkr+pnovonA
emF4seYy3m2WnCemwB3YVfomrOIZxEBJjxhvmkQ7YwxlqUWBc4Bi8EIWJ5PvQVeedSJd2u1oukLi
7kDVpGFBKyCB5PGZvUvAv+/KT38TDSTOIkhwhYDcRWhAN1uOCQrEYwYpRnDAnpqrKvMU9FRpUBNr
r6Z3+f3ZRP5SHKekIzQEYj563aG6zUGpRp/QjThjphOkjoJoIdg7vhu9MlVJtWSsqN36Zv2xyjs3
jf3Z1AQ+IlpJlb+W1KKwK7Z1Axi9G8c6MoXp7zR2TFz7PnsqFn4wbuYXuqHLhH3BvWnQHsMY3PSW
hSNtO+YjawgHZ6Fbhf4vLSfbE713bp7uFSBb7NXBy2odMX9B6C3SXasGqvyzFw07bWaBKwgu0wT/
Zo92ZkCAguCqNsuTLA+sZRkUZiGeBuVK4B8iPO7EyU0KLfIceFZtOiiaQED+ZGQPE/lEbNGGiZaP
O2xj3PZh32C/epLuQmLtDZ06dkIE17wAhh+FJWHVRBZ6F72kKa6qHvlYgjkTQ6Qot32yQGCqYAxO
U/gLBY/fht1KNPGs7qFDEcvSfT3/FCWyYIfeUjixm4sxpf4NxN0pCcZfm9wEUF+BqXr5jmYCj97n
buzidKUNdEHROO+imuoK7pnN84VnCRPTUybGPLg0gLJ2LpImyUtuOx0yNOtjfAaK8fVhfIQA0NNl
PGbHm2tmBcdFkLaPKKTSABeGfpc8hYng3Za515vfZ8MAGOdlY6vMb9antzBLq2UP38mBNfdNe3qo
D++cqWDd+P/gcFEiTeKkoy8PU9TvDqmfB2V8xcbNmVh4dSro/h3rtsLjQoZZjFGKLnTcYUvv2Org
hJHo0trcGuOledVUdZufkVYsWspzjsx5UZzy5/gTOrjI1rQbK3L0WxA64O4SzqZsYpp4ecOIKR5V
+X4PpV7a3ExQDgzjg6bd5iJRw+1q0AqA87cwLWykNQCgxmj7ptIunl3LBSZml9mv267aF1H5nPYR
Oie1eoZ0S/v9HTu3+gvYAVx5ZEyUkGoF/oI5vKP63fS+L/AVAFvjFYCmpotmSfggZjRRipeC/G1w
sismvMFe/RRROiVvHbEVHnfEZrOjrdnDIBalDFRvneWBVdzVb+9K51dI3CELq6SeJPap3yePdXVN
6cMyC7pNRQ7InauE2CNVIpyrGiQzZpDNweXd37ynViZwV++kkL6zY/z+UJ0644vJuoDfcxWuILgb
11D7otMwAe6lEuhr7MpbWhCIEEkQgTaTiDMM/xTftpjssCfA9PREUd/pur3Wjft4DPRSJNq8GcVX
WNylVHdtRI0OWOxhOffxMhGwxnbRZJxg8/nOkUQ2lcxmR9NaDoX0qVweLm++6Pe5o2/n0yL1CTY/
nPcj6MA0wfvXZnayWibu5FPSZGU04+/Xiu6QISHX2+w6GWK/tyzvsinbO6JZUJnEPAXo3F8HmUxa
oBib4F5ln6P/SOuKx2u2KwaYp/obh1frzqqISrMBnP44uxh3A+tT9k2H1mOJWVND8ND2h9vhjMb7
WVbPc8W+02blPlVuk6RybPNpBl+mNH+KoYZI0NnzrrrsykTuSlrSqCoJ65sp88ex0p0h8yXQRV/e
r23XO1vGuR6hVk901q+UJA/EekqSv/633+dcryl6Y5HZa/XSHaZmJ4zL228bq1XibhkJJB2lyhxO
DcIA1Jj3KSSJgwqffbOnOs2H9koWddYKfFzjrhurs8swHtnX7UuXXLf/RRosutU2e8nslWncnSMl
1dya7H1XDXowmHr0SrEd2e1QgWUDAbPtaMYVe+MQS9Rtf8GvsLn7CLzdej6x82WcWC97H1gKprkn
cPsQd/jLMh3Rom4XmVeIXOQoyUBmUmBVVSPzaiULhhbUXXF7nGQwbUwpylqtEoCdwwtL61Ak0+Gy
p4o8iSepnUajzI0RJqNF2wUFpNfgybl3oh2BzFvopJpTWw4euy/DCg4gP3/Wy3Mpoz0XD93lVVcH
qVCzXgTAhRE5HUawkWFdiUNv8sUfoXuFjzdy0/jydJVQRn1QO6JxZ1GA5ilrB6OO+yyCXVXm5l8X
SF1P++Tjwuo/5f+Dw+pcoAlRZdfGHHjxT/ZIUe1eFIeXmwnSDl1AEiG7oeiI8F0DZd6E1rBgYcNT
GODpjLUo6Ji+0H7K+AIahfprwiXl4k5qQF4JbcD4tjuy+lZ+qr3O19x/N5C2nZD+vhj4Ufm2qqU+
Z92yun7V6K7ZfiXCHsTtVPGMwQUZSjOVNDrzEY/eaHfz/S/tUuMgP4K+9qA/MnYFyROROYhguUgz
lRmthgmwfR7hZcbLwr0meV0zeFUreFsVHD7+fYa20dhg8BwxhdJgVMEVEYse2kVuQbjkxOzlqNMi
5hagiWDNTfQL8Q3UgTQfJOWiVIiFizeFk3OY5p9qyk7SdBB9sSgJotyvlo6pIxvzcIsv4X1LKFgh
WkAuP5E7AwyYNuAK67BoXxrt8XL4Fbg54cJGDj5KNQmRGhtd7/bjQULxHXJOl0FERnA5ipbaEpoh
2JqlKMgQlEia4DKC6PYkXGxIon5MQuUlyg+eCh2RZV/tf71biG4UQfrDcz/UidrTkl3U8hFkuPsG
MIqfCj+6hH7NRQezkw0IGWDVuh2jdV32MmovBDnIAs+e960oLGxn+ZYOsWHwvBgg+Xr97RKHg9In
NgzLrsG34pIr82Y56rvuJPqe3DZthcR5nVROYbokQFLv+2fVV/amTw+jN14jlgvnbbYTmxUa7366
PbZljYKdtO+Qy9m7xCv/ktza047tHSgvhWKKm/6+AuScMR5CI8ZkDIpppZ+p+zi7v+ztm4d29ftc
YjyXVIX/4fer2Mc8DC120vui6gqD8z4wBkx21LMtCtQZAkSsZ6ryI8ORPaaQ8K6nuRUcdycZU9xM
Biuqjt0uJaeq3VdK5uTqw+WV205azjh8kospSzxKd8AxKvRVgsDYjVOHlQF1VAN91YuORuMKMDev
jBUmd0FVkRzmpYWlnCu3ubbBTNOCuu6kIKlub2fhlSG0kct4NYJRECuBjfFzj4ksyP4kXhyUJYiT
+ifZiY6izRP4O5/roi16iGWVGSifNOVbLj9fXkF2Xt7cuTZ6ilToa2kQNHodmCDbmKR10+PdNpXB
FVE7cvyN5McJbPuXgbZo0jBqq0N3ywD3lK1xJytGubs2ZSAlyNqfq8PwlPrDvkwcJUATE7oHjyVm
3oWRd8NDdMaED/Yw0DOBkey1gU0+d30OijSIW/vGFwNv7wnYtaCVa0LJON5FooZI5nHcgq7xXm6C
VSk81tOmL2vghV+YajKOAAo4qBn4ha9CgktwOW9s3ys0zv+TTsEUooaWVlv9IZGvKFk6evLQK18F
myeyivP7riDgCh9hVXZN92hwg1yp5bB3JhQuRWkgC39vVlDBLQlxHDBt8uMh1VLrcd8NKE759mNx
gPy6kzxGnnxXf0+vzRMbfZAO+g35oYr2buOwgRbojMwF5mo0hz7PJpaAlplDkYFIfgpRVuJMLt4+
GRHbaSl2grVld/8lezkPlfAAlSkT7NW/RAfjyF4M9UO767+D0R6cDKITITCSnyhZjMquJRVw1hTf
xvXizJH8cNkkwQ7yzYoUdfoURRc8B1TKz7oJbxSV9s5Q3zS27Y5FG8RRKjgIbJEuLCLP/p6Z+Wg3
xcgyx+HAuJeM2/aQHEXp9lbCs3YRfqSEkmwKcwU4aoY69FA6L0OOO9u1HjX55YXAFj53iXaM/fsq
pCiDEUctBhu9Ot639eg0tuixYyPr0WVMadsYx9IscMS8RlggVjYTu0EYWaDCSq6nGNJ5suBdfBvE
svDOCjLHN3SflTXVaQFtXW8wDzS9UZNrKhr42bqfYcgZgzvBdB4kQ2FUNJjGmR0W6/XD3KBiqyCx
H/dh44oI0Tc3Z4XInd48rJNKN4FYZ4dGulN1gWNvfTqsTeIbucwyVQerwbKxKjQLDkrwS11ZdJds
+/bZFL4Po0xsfaljICm3erOrcIwiz/bjZt9eay6TvGiFA00Cn+C7uczBpqFVA3Jp652ESs0c7kxl
fzkcbXsF7hJZB0Oi9oahNerBChDXSD0qFLlR4Mp9dNN4NYrcgboj/6IbbusrDERzZ0R2b6+O7Djp
Sg7dC8T0v6cGOtyYvccq6pKwgWbTBVdgXGYFjp16SkmLg0VDl44QotRFK7h5/68guHM1S9rcj7/I
vpSdiTR7vjMhV84oqUXsw5susYLiDpRJiqqI7A7WVCcUT6p+ceTp+2WPEGDwrVuFNMtmH2N7CvI9
mgpHzt1h/O/P+msX4JnLY6p1qtRhVxZ0XbD7toP2hCCpFtnBpWVFV8LJUvw22LKcsb8e4o/UFDHl
CNyLb8qR+7zttRIbQjrFGdHOrAoJfgXuxesWgN04m4caEOCYZhTK036ijnbPvhrFRQuRPWxRV2fT
riIF3wvYGFrdaPJ9LiKS23pce7Xz3OEfhlLvawrv0voXJR/Fqd0JIs17JqHK6JMKhB1GJfwOirxX
wFwgMJQwlqIKyxjXP2TzkMuCVFW0clwUkO287CoCw2y9+UjS7KnJ/rs8IPhZVpGT12yf2xjKIhFs
qL4TJ34YcQd1+wUZuI9EPBAFm8uBGp9SrNNo5QyhjK/rsGSB2vDqZ1a0KAMalLov42IQ+95WMfVs
HvC4TKvpaZLTBOZFisc+RmPf+hzKmEVQvfxWWFG/uGFA4+IDBC+KKrWAVs6g9dePqsvaK4erwnRM
wgimMaMsqlhspxH/BHCAcrXOrkhIZugAzQ7xHq31fw37cNd6mPGGlK8M4QLhqNJ2jrSCZOuw2sV8
yUNVYddTnkfNXRNP0WmZpeFaqib10CpDfpLs/mHueynQBh1JQB3F3uUrZXup0TQhQxCDsWy8/hNC
I8nlKsaHgVGDN/9xTj9d/v0/LOsZgLMxMosWv49Yv9wyEYAWB6O6Mh7ZoPToPAqZ+0T28FFSacoZ
2oisE4HuU0TksXCb/RLIu3o37skP86l914V5NpALm22iKJMtAzGafkyYFcwFX6Xs/3/ziaidf5+L
joUUzwQyP7hkqvuo9pY+9RTq5q36rkv5jMNFyS6XIpKzKNkkBY5ZkFQYuhBmZKL94dIkPco1lRps
tQ7VYXzoImf42FAUKlhdZnysXCnxRS/vghU0uGBpaLFMCgjveRBsyKx7aXycQAgNIk5X4OvssFzY
Kr4nV7db9PWxnGmoPeO4HBbIP+nhi9qufax39DZ9571jKyBWQtr+Rk6h0fWlg/oJds12yK1x/DXk
IbPS9b9qKtjevzMeF5q7EMNVJsUnd/Epfe5iR8fDGvVTd0DzPbroILAqeaL5xz/cdmdQLkhpGRl6
wwQoPoTUIL3R0agrgdLu5f6pgtC/vI8iG9m/r8JyFfdzOCwMDrqjpP1q0/c5ytkgLkr1g4L2OY0h
fOo8dIvvjM+Wp50mtz10p3fWzqDY/Y+TcCHKoos9ppgIR/A4zvNd2wsam9mf+9bvz7/PhShT7xpw
oMOcRUdbVKy63WgfiCUaUP3DB/EZhwtRAybA6aIDhzwyWhlGy2q62qnzZS/f2Z7oWVdkFherFLkf
s14CXGm0dwuUUOYwPNikFbibyCy+cxMUHHGtSKgmsCFpPM3swqfh+IsqJ3T747vCoa7ive5lZpEX
0TDRrdBnCqIUhURS2+8K+zmzT1ko+srbDLtnHP5rVW7UPDJCeB0xvsXKl2EGEWv7bZxCwcXFtuGN
961wuNwUumhGojIG7AbiBY7UNz6xhxuz6XZ2nD3ri+FXSR7gRD9dDhPMqy/hcqEwyZIYs5+4MKfo
A9Ufo+wTyEWdMt8RIqIA2YxIKxO5ADhOpjW0BoNqR6cgiBuWSK5OtFtc0IOm5aJbM1axUKgzj5qj
h19wazrCkvf2t8TKGC74pQQ8rKEGpKn2ojsWy9MgL9zuGd8Te1F1cPMMr8C40NcmhjJiHhzFQfXa
mBPPNqDHJ1o7EQgX/7psDkeFvUaqC775oDkQ3+ilIrg0RCBc8Cum2WztCiCj+jkzv8jmt3b8edmj
RRBcwGtnebGyFDuz5DsVVZ+63afVf9Z/Z1/Kv3cEQ3uvb9dGsUcNYo/42p9PvflclcE4iUgDt7+s
ViBcTCjn3E4jEP178zEMqt2wlzHMxtRMhc9+7JT/OQpAL+G1ORWdZ1IzpH9KpmmQXbEmxH8zrrw1
7Phq8bhAIDXgJVfZDlmVO3hGC9mlZBcH5v2cQVjK2A3PxO0+iBnRLwcgReaigxaNJbEkbJo134bm
85KKXk9Fy8hcc5VzhaPZmwbzCiML1ONLA9AN0YLJrQ+McV37fNnTt+/clYNwcWHK7HBJO+YghhdG
LuNXYMNfVHIG02vwxS95IjKUy6cLvQuvTcwzO206HSaq5FO8DG5c3RIMBwoMEy0kFyaa3hosWYZh
UgeO6wqdTd0+i3byLaMunveFiP1gOzlfrSQXNMCQG5dKAcAw89X74oVW2/pRNLsZxaFKrFglcEW+
U2EgCS0UiX3xaK5x1K7re+j4ohAOmgCrx9MzqpQP75hFWx+7lytt5Z1TGSYJZVf9uBzi0S/IlSGa
bBeZxcWRoh7MNp+YQ1qVEyUgDBccMYH7vZyIlQ1j3w9NmsIGWT1G6b3V+rloakvkCy/FoBVGlPSZ
2S4MAwOVk6ddx0f9c+rmB8WfakfYNLhZfz+73kvvzgqOSCQ3WlZbig6/ZO7lQ3lI0L5PhY9VotXj
4kUua1IKYlE8h1jBYh7x5Ojo8iK44rd9AEJzlmqi45LvIy3UhRZqq6ANOz3S+K4Z9+8KDmcALjgs
UqtHCqP1YwMdExqj42MKERcSGJgRE3n0VusUTs0ZjYsMtTVAy5f1MFGoP0xePmPkAVJ6uVNeQ63v
eWY3ZLsXMbizX317If9G5as9vWJgvKNTcSH/PW/X+KwsIXK+7ez/DMNlGF3TmMXC6Bit7Gfc7ag5
gNT/bhlRj7fv37VtYCGHWrVO3siy0bC084axqdLn4jAGy8fFdHQMBMjX6t4+9KbgDtl2wzMc5+um
GZa6xrhBkcQGUbkERp75ApNYovJ2l84Y3GU4FwntJQnLp9wueJnF+4WbfeswVoTSplechGQN26Hi
jMd5fm6H6ryMwCPAY63TxRW9Y3MiqKsKTjFbnkumcW6vRxP4SFB09KJkvKWJmxfDjWa1N+gBFiBt
BiVQb6toggH/Bf/EOShzNFAbbXSDZflSkvgara7QgybarM2cgoBDwYAiApMzfZ25NCkNU1IhLunB
BB26O3O3XIWQzLKcgfFji47Wtlm2aauQBgS/CreABgUJd8UGGK38x7gEg1E5o7277IACDL7mEsrL
UqUDfHxoj8lwJ1k3sYhQYzvHJL/t0LhlU6WsTnsmUQCSuPIGfE33eBRMXCZ/gzel71Vg/7hs1PZj
ywqRSyLaOi8IlHNZfD/JroJ4S//qUFyXMPBle/flf5/iALvQ2UB2yFf3bzyVA3jp4OnGfDuqj3Yq
+P3Nk7T6fRao1r+vJRhAYKOymoVar/4E3btExVxFJCLL305cVkjMXVZI4DaN8oiNBLY+61aCTm/Q
JBisGD2WNCe6d3mjRIaxf1/BhVKolOMMOLu6z/WPRnfq6pui+3wZZTOO411AtSC9gGPExdiwbdt4
YsNkbe0mVuGktojPbfuKX0FwYVWeJzKnbFhaDUYwWmQ77ZPu4ql2nyHuXTMajcZw84+X7drerRUq
FyDSxYiIIcEwcqvsxmDaq/2+9SZogc176TosBfFvM1b8hoPC+OvdAs9jqWYvcPW+Tr2s/0H6/2mr
oJXxGqKK0WSDgV6so+F200M9vM/DV0ZwoSGnJIl05uHNp+HlySENRgWzmToyv1DYXihaMi4yVHIG
Okk2E2dUz3kUuyBwkCLh4xdb+Dc3rQmRSnTKmwZopl6vWllIozmyiVoZLQIYNz0ysU9j9y8GKDaP
0gqJi0Sd0VjJAIJizzoxDaLyNCZXyoLlY3Ne45U9BZlriLQNmBvz5ikEAgK2DnlRlTcvTuNWTmto
iyXoSEiPMYxjuyUqkW7ZtobhbItBoIW+NcDoI0KecZeFD+84r2sELrrKdJJsNYRo2Xw/u7gJ98OV
7WKsEGp66IkXvW9shgeFYNEwNwFBF/4wqamVLXFCWVBi8k3LPvu43GsY12D0j7koWxbCcSdrUhIM
BdsMrrJS1y61PTXUz509eUOifinr/kgz09fjIneWcvDNpLpS9FLQhbB14NY2c0dBLgx9mQb8EWUR
OVOZe1kZFCpxBDu56SuGapmKZjFRey5OmcXcJFHxIsA+gTEJAoxXOdRhY4zqofCIHEPUk79p1wqQ
W9wyMluQXzHAdB9mi2NPe7O/F1jF/uo3B20Fwi2eboPNVTcZCEEfXx9QPw46NpfPqkmibrfNJE1Z
oXHnTa/1Uk56oCUHDKVQPJ/Pn7WTfjt6jKhOShztrhU6KTPhkoncEdQLY5iHmZlouozJM9kNoFZw
G78H6oyh70AkarnpKpamW6aqQkqNn4cp+7kp6GRCHpt8IfBHkcb3Znqt2LJG8CCsQCyFM6lsdDvp
Gx2imZ/0o+63H0KIjCyza95DPBAbVxSuwE+2vvnXiFzapvaSouUxEJlSNvpvSf6h6vHi52Q7NvCt
7zR6C0JjaXLLCH3nog/Lbc9ZWcwldHEXEqMPSYQWtclrgTp8s13lvvFHlKwb174bRFwcf1hkyMpC
EJ6YyCRfX7GNFM49pp1QttlpO/MKNLBeuEMXkstkg+huEeRBW8cd08ZQhJdtDfMWnIWlKg1L2yCM
2fpDZ96H9al6Bx8gG2j+DcGlrFKSN8WsMU3S/qFf7preE3gJC0n8UVsDcNmpmZJimA0AaOlObZwF
5CLhof1cW2ifZQFF9BW26RaqzEYEIPzI/vt6jzA8kqQKU4/tqDd9Lw7pPvFyd/xsdaiJL766p8K3
jA2/wOilAcpjMEWaqmlyQSzKpilsl0FyrS+/OlhCr9pX/nJEkc/HyMX+8qK+9YvXcNxZt6okLRej
l1y5vbbj22y+lURZytt49RqCO9wSPgFHi1nUDsmhhXJyYUn/3TVeY3DuLY3pWJkFMJLr+AF0ysH8
mR1eVvOK7kUdraI14xy9rNtZhUqC5M5KkGhfZ+tDuohUGDceJF9bxDl7PseNSdsOugWenbmjX99g
7BGC0BDH6t15Zx8LP/VCn3677A8bSdcrXH4cMEmWri1KGAd+dJaRM8y+gmLfv5OYEvk7HwfTdMDE
tg085dYK6oca9UrjBz3IO2sH8ubbd6jjvraPy3smM87GWAGe+TiB6Cr1k9QtPtJD91Pz9X28I5Xz
31Ot15BcGLH0JkGmha1MEHXDz3b3UIpoCoTbxoWN2tYLKYxhln6KDkw4oXTjD8X8orNoe7rgyett
meW1RVzUiJfcMkICtCF6oPVVay9uWR/FnU5C7+Bihx2ZQ5XZCE8G5qbifR1gEUtPfjQcloqM+0j0
6io42xYXSEii1Kk2AbCsO6eevCybnbg6CA6ZICRaXAQxhmqQzIY5oeKkzxDSYIxV33Rv3Kmfon2D
dP8ddXpsmYlmdBXfbdAC4gxrkTYuEakRhdELZ0IxPHzqjineD+U9vk7fY98KjLevxnR/VoHUbMnc
+CFy2bWJ0ZBirwWhIx0ZK3stCFybG7eC5OKl3cdKjWlVbJz92FcfwvJ2EtGNbh+yMwbPaFHUWUEt
ArNCzA9gmrQ82ZCtRbszxeRb4Yr2bPOUreC4FFEN9SJcRsC1ZuKqUfx/pF3XjuS4svwiATKUe5Ut
2757zIvQ4+S919ffYM+5UxqOprjbu9iHBRqo2KSSyWQyM+JWNkyvJtBuCuSv178YXZ3fU6vfvIMw
UTEieZwYmAO36dserYiMINpp/HdlGyuLmEjYDGUZYw4SFgniZ6kX3WkpX9B87V+3huMLLEFbmC6S
UPT0OyW7pDvmyinkDnVtbuGVKUwI1EOS6iMBxiQM2sMSpQ9VP1fnOpIwS7OMHxNR6+6ktEPrcVo8
D0qIJs06uo/iooEMAsEIQFj+uG427yMywTJLg8bMBfwvda1kKZDSLKLTqDyAcEzAnUrPUMjjHW08
F2WiSjEqKhSq4DexBGmC8DESahRJUICqvOu2cfceE1IyM1PUKIFx46F8oRw5sS9L1oAnaHFnOlzq
B+qJ1zYEE07y3uzKnLrQ4KWvNKE0nOV+9AzKyYNJPV5H9MaM4G8bkGVvK/KJtGWCnUE1cmmlfwZZ
EyiHHPkpP9Fb6PgYuf0HHvkDZ6ewhG6mlrcVAf+ePcSGVaY3eOGHDhivjZPjmCyRW1f1AxEioMg+
GAtAxkCr4w1/eI+zJ9n7mpKGUomKMnDue7eEXowTTlZwGmzRG4mduBjKPwo8x+SB0r+vnpxILXZ5
Ur55SrhTd/l9ghKFLT204NhCp5htSC7vq0nU2a94p8oEH7xqhE1K46j0GHyeHGLnmuVRr8GAvh2f
lMjGv7Q5g5/68TyGCTJ9rS591OCcNZoHot7EIMPmMqBwogrbrjODGG0Bdx3Sh9vwJrMVa2xQPlRA
/R/7AYYgGowq0suwwhm34OEyMabBLVXJaDSbIZwZ+GlRWdLiRjwiwO2s9nJ2qExwSSaoqTZ4gLDR
XkUZRFsfbXbWGIIKCdes0iv8mceMxdmCbPNOqnVRMBVY0jgRniLlU2Lk+yGNvV6sLVlLHhsVZdlY
da9HbY6fakwGg4tPNJoSDK377mvffA+HyhWy1usUwaqqcmdUNecTctxTYxKZVKiGesmBOESDF+XC
YflcybyHEM6W15g0JmnDUa9HgMjSLjWeTd5kIu+w05iYAm0G9KWUABgPyZ3s1r62D3bqudzTNzi+
ijldlCvhRGPCiZQnUjAq2NNL7RQYt4cUihNizq2EnKCM807iFXx5C8gEEV0VpLkksE9dHmgbG5ck
hQfA5CUJCdQ5pxcQctb89qa8j+8b0TIXC9wveBvrZdd0Jh4xwnb4AEOVgWFPUxWZZRxrcTayEVG5
F58E8zkXJqvTVFsVvl3fVX+JHxcgZvk0JZC6nMbHzpG8fJeBgBhCIngsoiG/FvmE2dvZ0AWQWU69
z6VOlAHYNlZ3opMlxicpt2LwY85O+5gWFm8Qf3sfXxCZUCx1ao5yAtZykTGQiPHcISE7EUoS15dy
208uMEwkzoQ6N5YJhkXhUdeelIxzK/3LTv4FwDZVG92AsngPOyBi/CJDijTDVZh8mz3FzT6/73p1
AWPCLWQNg0SlF8Zhuhmne2l4Tv7jd3mzd5Xt9FM3FnEGe8riqFeOID0lvDo/Zxu9ef8KQhcCrZzo
NWacc6sVHoj2heT3dcyhn+J8+rfi/wqmmNQ6yAJYMsvdwzxHR1H99xM5NKm/fA82ICyJQfQBlmQq
uk909SBXoPtIyP1/cuK3UvLKEmiXS7rYwJIGSsj+gF53K86K912qL8YwMaAKMZ2M64JgCwJ472Lt
kIiJTwZe6OZs/LfUd2XMuMwZNKvpjhT8hnxszf1gfL++XjwIZtPrUYvR7hT1WE0CAZPil+BQKzGb
fx1l4/Xot6/PEnWZvZzrwoAFG23Jm1+hXHXGserHe90PPxWusG9zHiQnTrOMXXXbQBOF3iIHL9tT
usnQbT7oLqW1ytwgt971EnJxcJauq176apErrKRJaehwtiqqHZL99YXc/lyYwCcq3rwNncm2xrJq
zTI2UCxdXiLS2K34HdzJnKXbjgYXEPr3lduB9zSI5EDDykGhoBwPganb/80MauYKIYvNvuoUIIwo
xESmVwadZSi76yDbsfNiBpMZlEZZkgljoDaeeev6sYE8QHvTKy/XUXhfhAkFRYA7bxPoqH21uyD2
++6QB5wO1b/snoslTALQLUugKREwxsOENgTZrQor/i7ul0P3ghL5ef7Au/39Ja26QDJxYQmCbm7D
N8jhI31DER7QfeCp2D3Gjs81xPlW7EsbRIGlCOSjgq0050r0yWS187HSOYJMnG/Fvq8lnS5mPQGK
sXyGsIpQfDOGf6/sQyPdr4VjyTZrU66FzsDCJeJdVdwVsnfd3/6SRV0AmBDQGcMozAt1OG/MrOYO
lDrOV2KVgyWd+fx5PN8zmGAgJm1W5gLgOke0k7sIVBylHTzRaZ7Sq3x+pZ9rIBMcoAeotnWEr9S6
4DsDXnBXofOWilKEDu+phIvGRIloVKVR76h9XyndQ4q27PlTXKKaSlXWl4oTW7ffslf+wcSLQQH9
mZGboFn+SBW0crd8jlq7Rl3n4wy9+sJPLRAMBA/lh+t+wwnq7DNbCBOJmSMaJvMxA2/MwEkheXuL
CRjxqLapauD3O+FgxDd16Iu8LJUXlFiyhzSMFQhv41uFM0R1GlTBUPU+ms8hhIpc2ULTvvOfFo3l
KZxrreqkGUY1S31jyMU5JDxiCc66mfLvR2EYDhhuMwEhaWh1bEe7jFUfsoecz0OX/8+yxq+owU7x
VKBVA8sn/fx4EW9BUk0l+2Rum+9Gr/5v4Y9lKwyXQSWFhE+kP6rf6AYWz/mz8oDpENWSbNkCkTq/
T4je5a4Zx0SMEG2/o6AjYhA/uaOD+Pr55yB+5vPmq7k+yMSLpa3EMeywkIOXPKFJ2x/QD4K3Y7x7
UhpY3rsnLz6x8xUJlNxqPcGC5rMV+JR2drDKj28ya3g55jn8Bm/G79+PSTWInPVqHCM8iT4d7A72
i68eEnAaFDbvZZwTkVg2wzJq8jClLimWUMNCf0Y4vvyX7WuyMxUmmaSM0KOykl5UCBuVn/7b7zM1
Bg0N4Aah4QET9/5iyHa48GYYr4cHk2V+mMxx7FUatjVVtPJOtJTlNlX/tVzS+qOj9/P3GGQaSd33
JdZpDh6X/tnQ/nXfOH4fCvcoA8qyJrNia1GQCYNCc6JZBJ9sn3woAtOKpIiTJ9Ot90cYWMEwoXTo
Uzn6eTkSBEub0BEpVZZqiJ/1TOecpttQBHoNBLzgCNC/r1gmCQu4j1RYVJR2ssxWF0OqrtsvEy9h
2NwlYAX/HxJbNCvbyKzbCbEtyA5jcdLJ43Uf3nSw1e8zPlwYmjmiTwbxpbghtS13nybFuw6xHVRW
GMyHSYI2F8MCqzWCT8Q4SNCuInvaVZEdeGU/mj796QOX5WJdGWK79Ug/jBTmdof9EqFybyh3pK4d
tI5wsjmOG7B1M51MOFc7oMng82hvMaSYVanV8Zghtg+d1QIyB1zQpFkc1MAxznNmja8/6fBaR2wc
0aGcubzYvH2OGzr2K4HkOLTnf3fwSA/nINSwZaXH9lDsqXhR6uuu3O/pq4EMNZJBsIyFs56bzoiZ
GpMQScfgB/P15rLNRmmJQyddBPBD9U4uvBbBu15cVih0y62rD4mWFVIPlKV6WmIvb56u+zs9I//w
wdXvM18rUxQjNHT8fkWgwyw/g6+5m1xdO0yhlyqv18G2E4QVGvXRlTW1MWlFqAGtdWd3bq3E647h
SURRHaxK45HnGbxPxDiGWUZmWEH/2YkX2TYX0w/raQdVl3ccGRiFQ/s3pEU1QpgAq2Z5ZhRSgDQr
fSbhwSzvmuDl+sptRdYVBNtmInbD3GqigIu05urNccq/XP/9rZVa/z4TWVNwUM0hwe9LoU/Ih1i6
y5N3eNoaggmsc5MbKhpdUYcO/a7+XBe+aAqOGX3QjH2Xi851g7b8eo3G7E6pUc2kIPgmyuxJ8qta
I50Hd3H6USxu1ITTVsv7OvTvK7cOdR1FwRampeE5l46zwjFm66BYG8Ns0l6YSrFL8ftF9Ny0HwWy
zzuwa8yP6Xv6wtZIzAYdq6XpgzgMHR29d8Xr3B6Mxm9yXhzgLRizMZtSTzVxAQzEqoXaoVTxdMQs
i+xuRicFbcvkM9ZsRp+1ccx9IdfNsDDpMiqP/Y/ijrJlYtzAsCWXMmqZnAIez0YmKtTDqNaEOsW4
JH40F+C05k0fbh3pK4PY5hA5g0JhGsDJW0gAKUYM/5h+mEJll3nKiXGbtbU1FhMhhmw2+kKBOXTU
K3jJbpfSMb5RLgXNS70idcHvx7vAcjYx2xQS5LmAniXYZ+a34Ckeu1OrfFVTp4uPM6/lhWsgGzGm
NMs6GT5ZfUVP5M92ishpY78u0bbU2WjjO/IM5Lkk2zASa6PUNnS/if7iqV7micJOuaFi4eIug1R5
a18PixynZDtGOjxq64OGFZ3Sk9AnVtGXnLSIaxITQrq0kotuhKPEP8i9Aa5BKv46ZKiJdn7ocKnx
6bHBJjBrv2RCCV5N5lgNANeAUSnd0WxT24d7+nA277SH68u32e65RmNCSAfO4HSesH4/BcDBF+UK
uTWeazuorOQD/XDDmXZzhLx7KQ0X1+xkwkmeB70shfAU4nd7KqlKR+3FHY8vfjsRoHm0gszWYOcN
tTBb5rZWsOWMPUjRomwnK5zy3vZpdoFg1nBpuqQuNRn3UQJVSf2FBB+CMLOXcHC67uv1D8Yzh1m1
pdRMw4xgTg4xS70+qKpq67wrz/amAqeIoUiKIhnM8ZwSRW6UENfSSlIO5hydJ3C2X7dj81oK6e5f
GMyuqlNCurQEhv7YvtC+ZtMVQwdK4m7l84ejtzfVBY3ZVKGxhLo0Ag302KBFA1PPofqi2+Xe2EUu
d1NtHmOShOYrOkevsu2/otCVGmaakRnu5MgeZHCox27gGKfKBScCGCFpwZwWLGXOduYB0w+7ytsa
XU/jJoEnhol530/NPim75yDL0Gdm+tc/4KaPrGxkfGQeySw01EZZ7C0TapmixlE93AwQKwTGQ0pR
yqd2EWnVfDlRSU7Jp+TpPHKMzd27gmFcY2z1qS1ogFCmD1XzgA6vXKqtLHpsG54Aw3a0XWExkSJN
lzpQJyya9jl5ymIrvYns2o7vU396iPfx04jysgN1Yo93ceR9LSZslHOb4a0cjmHW9211H8qc7Uy/
9h/B/GIYm7hNOtgBVALDoqH3kbjd6u2MJI7H28+DYXK2OSWBEVQwIw3ukuyUQ/cp5MmKc5aKzdHU
1ojEsAGGOt5o5SfScRqDt/OJ1VoxeVmSTY2kjgDoTDwq5LSH0cnxqEAV35IDr0+OC8fEhHyJg0hM
8WmU3kqe4p1y1PYZhOZe6JsuBhcF63pg2M47V/YxkSGpanOoSwDSBIb2/ixH44442StVmJp35Yee
kwNyEZlIYSxpno7Uu8k5faH9EhF4IrIfxU6zBD/3+h3vgNysCeorG5mgAebpWV9E2Lg8aj55oaMk
LaSEsleqlC1wpec2K4JrPCZwwCkVs4OEwNtYnAa9xfY+dnPbtHtvcAOr7q2IK6rC22xszNCbgGTU
T2u9srLkdpa/1dPLdWfhHFg65X9aHVhDLaq6HsOuJBGtuYIgseoLfe6mxcfrQLxtwPLazKncTiGB
NbKvfOz2hWMkVKbolmbxkYoB9ut4nMXTaUKyMqxOJ9ouBjjQY5nBE9H3Y/rpOgTP7dl+tGlU5wlk
snjDu29dzbAXvMiXz7g8g63Po44IXVHeVqMR9kqgZ1khxLEq55g6/uRh4OZg7DWrc9EGBUJe7iga
JxLrTCDJmlBqWwMJQBvZxUm0id2fI9CT6G6UQ7XrLXpxshqumzChZMJtoTQG6ib3FLD1y7PhEDSk
UCZWHpEtz0mYKNLnYj6AfQMvC7X+NJblvZ5Gd1q9cO4nvE3GBI+ynSDEPdJvltZocBEmvxxSdymG
yRogmsDxys1U+xIadSZsSE065YECtGbRX5ESuGKpnqNMB7/TYAdC7E/5+NhFw6HuIBeWV04t8Xg5
OY7DNrTNcy8sjQzHMetQtJdWBW1JHBDeQcfZC2xHW6FNeiHQg05LI0vSc0eTv0nyfRofOv1RqHaQ
d7UM8R7SzBzkbb9RQYuHGXrwPjJpUF8UbRGPBCmK4Sf5eQ5dSeNkKTwIJn7poFjWlBJZ8VR/IvGR
BJllyDzuIep4fwaTix1MJiTJ5YR5LNiRV0e1ftQ7N1Fyq5MKi6gFHpF5L4Z/iZgXQCYXEkRZXoQK
gOOB0okvu/kT5mKCyEInNDpIzLv8S1o6nA1BrbhmJRPGltAY8rgAKBWsKzx8r9GOfigHyk1MEWsu
Fdi2/xuEaDLYuTCM//vh0xdDMNW0VSvOrCm2ZDuHYnx3XB4yqz6JjkzJwHjNK9sO8wuTbQ+rSKJV
M20zMEBPlwc/guhhEr5fX0oaD/9cyQsG4/ch9A2hjgGMprrPtIde3mmTlTaSZRaP15F41jDuH5bg
qOhUIOndHs+udXMOw3cd37KK+ooEwm9RZvzCEERoF4t4V1ZuB4dSiuS2/HTq8aicuKGDCeF3mLSC
Y062NtO7WcsBlzexK06iPVfdPup5Uqybhw3KHrjtgU9aYXvdAghl6xLIsWzwpvUq2E5dPftyf92U
Tf/G5KEpSiBS1dlpzqiO2nKQUxSZm5uQvBQ8ArHtLABk2GgjEcFRxvJTD0W5oDaZo1vuMKGK3fp4
qTqq/k+VbN7O2Y5KFzSWqXpRQwkFFKB1TjaATQzZjmGRT/J+gTp8c7+UNm4UvERuMyqtQJm9VMRG
WaR5FjphZrUuaAp9wR0gCOT0juBTJU0e4dH2R/u1pgq7pUDZWZcDALWg9Fo8tmAj797jFxcIavMq
6Q77RW97HRBKtdP6PRl+/Lffpyaufl9rtCYUJvx+Hu9ALLfI74k6q2/CRATFXOZaJvBrab5Rg08Z
7ToLeT1Nm0F0BcLEgW5KB1Qu6Xcgot9K4XnIFCvBq2FMUsfsRU5GvXnGr+CYHLdbIGkb1YCT8x9l
+RxXD5l2P8WHvv+emO7177NdVF6BMZluBrW2ODAANtqzPbutJe2CE8YmHPH4vrrKCos5ZInQC6mw
AEu1RpdevcJ70yVv2sWxxyspczYPS/ijpqIZaBLAqvJWaO/UmfMaunnegV1QA8ugbhC20TUt07k1
M/SxKIEfhgepf0h4zr1dw4C+hWmIEDw02Ke6NoiDTtMSPEzvOocWvvrvmAo7LveTW97JKGCMu/jD
exxihck4+xCPlUIk7KgezW+TA/7yW+M0Q7YoveXVkbn2MZ4eyGNbGvRUUiWrfCtDlXb4/QGXnl3x
IuL5Lo+408mbfrGyj3F4tHIVedACc5TOQfigDpyIun02rQAYLw+K1MSFHwAyeM+oIGfpV4NnnEYP
HezHsLAiwh3m4xjFFoX6JpXNkX40Ih/iorcKZeRcoDaTlItVbDGoiwSlDymC1KDirnyXutt8vmkh
7Hfd/za31QqHOfOkIBtUFeIaThtNllIFu9z4qkmhdx2Ft17MsdfIBOX9iX4jPXiuzOm5DrN3qI6B
BJSolLNVVv+kKg+XuNLyABGI8gLhId8NP8f+W7jzxo7rAtsF1hUctXl11LaSBG4SAzmRdi5O1O8i
R3MWP93THIx/e9nO+FZ4zNHbSiLYJosidBqP9i3UPmU6u1sOmicfzbt33kRXeExgCqMpHQWwuDnd
1+BMBQxRsvYb04GIwwLVFUq9Ek2co3jbTy6fkAlQWS+KfUdtVGN3aU5F8/m6H/4lWFwAmGikom81
IQJdRPiIcaBPGyraL63WoXRVmauOFrcgSbfQH3fC1UIyAUoo9Rx3YGBmp8Uj7rIzTpSTMQTLEp+f
ma7QFTD2GE76vJpnnYJVTy1Uk4SvwexFUNctnOtLuR04fq0k27Q/xEOWNDX9VKaftEeZQOH25ToE
72sRJjiBB0vX+wQY0y09j6HrfGfKO/lJswzrbZ5mL8WcOyjHAwkTqZJwmCKpQRAx1KeuvIl1jgfy
fp/+fRU1pKQq4mqCSYbupNXzwOta3U4wL95GmDCRqK0WDSMA6NsWZdEID9VRf2ta4BWHeSGJMCGi
iHtlkESEQKpYg6F9PwV1BwTRqcaBuic8LQqubUx4IEoogZezDJ3BtH7eB6d787xAZT72eNkzz7+Z
SKH1M2nNEFhZfY7T41TemAnH1+jyXNurTGCIhUzrKgnLt2Qn2fzRKOeoehLfw9uyOhbZPuYME2lG
qMAhkuhBaG+mgRMIeAehytzThwZvf3KGlWpKi+r5SVb8ObdDH6xuzvyU3/LKRJszsmuLmLCQjvMo
xR0syjKbiiUYh9FHD7itgCrPfKX0ywVadLhFEM7n+qNnpmgNKQ8AO33Ve2twqiejhmQrWJ/d8mOn
esvrcFPZMzeD5uEyIaNVWl2NVbhJpr0OzS5tPgv5o5HwOlv/cjv4FdFZprwZCjeVEsK+8TA4tDHS
zM7gLak+fEWVx20fhdGqyAde3wfXfZggMg5QJslECgthFqp8UdqG8sZ/S1/GQS3MReTEYJYzT1ka
8KyXcFhRt2nTqfQl8VBHtXUfdHk6eg4QvTiPFW9zWFf2usqEE7NXgjGc8RGntLRivB8Iqo96NP7z
YdZ2QXQQkh3591rav2XELHmeKlXlJElY2qr3dQOywqZt6DzyFs5qso01S1ZjHpQmAoO+k/T7qH7X
c93lRGNrqWpfd4FO/R9PyAf0kKMfKXCmB6olXIKrdc9JOmi4uvKl2O4aPD5mgVLCHhlNDLkLrRdI
QyKUUQ5tQ/euo3FOGZYeLyh7MUkKuGKY72T5cUEo4VJO8I5ptuM5yZp2NivkNCMaCyFSZS8fNCdD
Hahww1vehB1vP7NFlEoAw1JKExDKuJYeM6+rwPw8uMluPs46XrC4+5mTYGtMBGkkuYvDFovYOQMI
PjOE5OZYv3U/C3seiSnvizE5CLg7xgXkzFhM0c/QM1k+pYJ93SloLLjmgUysaI1MX9oZK9gS0RqH
ByX8NCilJYjWhK6oiCtUT/OMP/FMEOvjnz+1qpRkiPuBXooWeqw1qis5lE7X+DZC9NKjAlmQ79th
INNWX1KPW5WiKfU1eOY4b6UpxLAf4Of7ztEOP2fYw1O8h2wIngF57wo8a5kMf27w4h+l+IBU+ugn
fzflked1df8l4l9WlTm2hWgWoFnzhtOdFCc8LH52M6AfP+O4y1+uSRckJuWvK2OcS0zJIzHRDpWH
FnI0l8X7iXK/0tQ48blVy+0td4FktlwU9lFiUhcVoblIc4VuR54U/ych//zwnv1wAWO2XFwHhpnO
sC8Kn9EmbVPWNjVorDLeq8J3U+aMlv0lXl7wmP1H+qZo0SBN42Wxp49d9MBRznRmMvYiTg/xdjy5
gDGXANS7634wATaX6LI0k31d+9eX7y8R+RcEOyOOEcpaLOj+7rzOmVEaa8+lTZ7oQzt0jn3C+Vzb
66fKKKKbuiKZGmNSLhZTHuWo9mmpBZnU7iSeEzRFGW+jwad/kJlvRpALIFuO7ZpSbTKZXtrB8Kwg
/E+QBqZU1rKTHMYd98Dh4TE3HqNvNKF6K/+e61cMZoFLWnvSbtUDKD8/g0L+XRnQyj4mQmaoNv98
W2ldxdPs0m9VqKZBqw3MeP/gnk037x8BeQXHREhBCRclNvH9lOap70q0uXww488mbwB2MxCvYJgA
OS8gr5gJvtqARj3wOvs9KvYdV0hhMz9dwbDRsc4mNVdhzZgcZsOJeSwf2+6uKRAKMUyM2LBNjmEC
bgsjx8hz8/H/Zag0p/pBy8DvbHnVNBVvVJqhYg4e325VP2oGVQ7SCQQsYwte//ZzFuq7vOK8tW1f
BVcorMNlddJXMlAq1CZs3OtjDa/+qZufxzuttybVo1pv/OrlX9byYh7jenIs6JncU/NwB0VntofA
+6Cf6U0Q/OycQLXp5ysrGQdMFlPPxhFgy5jaivw16V/F5iDqXzjxd9MDkVwZqkFkxWDZQMCrZTZm
AgfJTucs8+itItibk/XBQF8Q2Nmb79ycahNSh4INWne0P4UPuzEcRBH6o87kzS49wLrbxKHMQIut
2MZx/CJz1nL7kFkhModmPA0VmUcY2bqja3o0gYQ8+wHtIVZ+G3oCp3a27Sk69oCug7lHZeucfVqb
VUtf7fUGNFII+vQK/wydi5/iW7x0bvOYNkB1oega9vmb+at9N3QGXpwMmCfnx0E4avPNXLnX/WTz
m60gGHfMqjkStAIQefclJw+S6lz//e1dvQJgIqFh5AGaNQCAc7kRMG8LCU4n91vFAoNn9kJHvv4J
kdP2p1rhMsnikJnNkHfATfbdXgXnNh4nXPCtnND1sIPcDC875S0kky+ObWEURQO8ODtIkUd4Enrb
v69LmkoHHkDx83sMRkfWUCgRmndl7Thqp4knOb+d0GMu738AbMkWlP8iuJIWOp8iHnqMX0Hd08FT
vS9BDmR4kQOr4SqCbDv4BZM5WJYwz7PMBGa43M7KTSb5PeF0eXPWTWVOFU2KBBDN03E56W6ab6t3
lexXy8YcHnm7TGEb0t+fJ080slOk6i8T4U2S/WUfXZaK2rmKBRHk4xpFw1KlL4MjWO3n/ExZ3hY7
sGTrrTvywOuu4boEs3c7YZkg/w5M0e/d7o2ib/wU29P/NFATnyucwvtazK4thronYwtEcs5Ki+Bi
WfrdrgR5sQtCK7p1DZt30+NhMju3mfIZbFbAjEUMQd/oKe9qxwNgTqkw08JyaOEirdu7yWDTDmvT
Fp57vP8ON8sZb9q82xf16j+y6ZVXMtGiKVvJrBPYZJwXqMnVvvipw5OzGz3QiiJfIHizfnnBY+ux
8lKpeW3OdCg13FG2w/RU7xt0cmc2r5SyfeivsJigkfZDBCoozBcke6i80QwRjf65JT81ruAjOLY2
bzk5H5CtzkphL9REwmoOgxQ7SVVpthSrvLb/zavJyi4mkoyL2aZpgDWs1f7VMBN3xrxSvDS7UtCO
hRjtTHE8jXr6rgzgV2BhC7V6MM9DTueJq+ppCPbpyFOXovvnii+ytdlQa+uYCPhe4iDb/fQUj4d2
zCgT1BTE1vV0g3OgsFVZI5jLPqWzJ4GW2PmQ2Gr2WKZP10Hofr1mEBMwWmnORo0eKUv+yanTnVLs
xbuFDBZGiK4j/SWLuXwcJnRgaKDv44SeLqBIBS8v6M7QCjOhFWbywbDGG1LlLR8TNgbDSNWSOrpp
nCViB8G+z73rJnH2Els2MdNANXMdELO4n4yboNhd/33eQck2scWtQvR4AABCEfTMWqunQmOoPe3B
iSo780nXrPJbzi0pb17sLtuXHW3Uq7wKVGpYtmCALLWTEZ3+05EUnHsybwGZMCGM04IUEThEuh/y
b/PEKfxwfIAdZcwSpSlHGso7M7PCfF/ON1X/5fpH4oQEdoQR45lhI9AjN4kruxI/FOI9ST9X0BMZ
Co45vOViM4pAno1xwg6S9aMOIsSYN7DCWy8mGqgiVG9KcAPaRTNaBO/kbWZVMufmuQliEhEXQdXE
nY/+fZX9LX1h5Ek+US4Vw+qL12aEuk/PS1R4KMxajXGWo+AElEVyksGqBVTZQT4OzbpUsTt3zLx6
r7yAiIS3ZzePvpV5zBoaBirrkwzg0c72+avoNo58oO2NAYZM65PkCq8gMCIgoDL3XBV5umH+COcr
cCbGiqXelIIIcP3R8E0vuNMAKtnRjk6i/QNmaB4eE2QXSW4rrYHDCCCejffFngpJGhCSlOZddLNA
1rXnrO/mHrhYyA6htVGsGVKLLU2ql1k6yiHPcTgmsZzkRdCHY1FgCbXPE6b5KJc3cXpv9mbn7S3I
fkf4WNnD3OkStZ6qogNcNiZuFuvuNBUPZmVa4M5Z0HodONfxtnvAVoDU/tX2a2VFDyaamlHBgcXJ
nOHD4v8k/xeermNRb7vijSxZeTQKsaHRrbCgYGImz7rhyeNhXhpLSMFKwfEMzo43mbgyjpkQhgRo
/XLWtQdBvM+5zsHZ3CYTVSYxECKpg7/Xrtlb7Qi23ekRFUlHQ7u8YbWnQLLmU3xHmytjh7e9eb7P
hBaiJV2uGPh0wnKnTLdRyvONzXN/5RtM+JDVoJSmCgDyefJMxQZjvie4i98KXu9oXuVntnhj7nmU
cjxYJoroda1meo1VBWee0h/wNGrHo5XEL9fdkeP6hOUr77SoGlIaHdXUo/yNkZfaOXEH8O3GHo8e
4rqrYMTw931GpGTWzRpgyf6nEG0KyTy+zPV1n0Dn/u8wRiZjfKPDJyu7zJLSeyH8yFm16wER5/bv
CCGRpkJvYIgMLlr7TavGlW7ik3lu9wRaNbwb6vV9TERq8SpAxaUIEbue4mmBXUeHNMK8osRJQrZT
61+uTlgBxSZtZz1UsG7hC2lP6Y3k0F52aPAUIFyRpyM9MPnvM1vJooEsSjQ1UTMldqw/qudakOk4
vJ4VRzMl1iR6c6TjjqJ2ViYo99e/HQ+OcQ6B4HguZ8AJyo+iOSxSaWXN19r05p53W93yw7VljJfk
fZCinRlQZil7+VTf9JrkX7dm8wa5xmA8o9PaeBEEMBaMdnOirdnTcb4z7xtUDYX9e8SM1mDMcQIa
1EScUUlGsTWySrGydCLiCv4eSu41DHOiCGEmLe2EdWuEzw0GycLntHevr9tWJFpDMMdGnYhDVCuA
AM2fkr0q2oNY3YPmxRIMt5RfUuPTdbytDbzGY06RrFBxy6dOruq7or+L05MSc9pBeRDMiRHW6lCN
MybdjdDLiN9Mjjr8t73Djmxr3azkYwmIBaqT8dIfy/iTJDU2Slu2XvI4QTk7VWFOizGT9K6jri3V
jQpGB3IaVMkxKzW15hlzLnrL2UzbgEQhKhQadMISSCh4f8kaFebN43OefzcycBJoH4nxedA4t9a/
bNtfUGzKHoAeIykG8AXM9z9vQkgpbgSMHdC+ON7psW0XJlxBykhUvG7+fnqA2G+SCL0jz8aNrN6M
wbd4PAZQdely+7qbb0e8CxLj5rqgyAlU9oBUfS9JjDdA3sLxEBgvb0GFZ4wNENLRCV8pk6BkBfv8
o4aX8Jc3xlaP27vFwWSr33oE+W4tA2bz9eNHxcvd3M++SBAzwlFv77gzAdSv2SsC/O//PxfbmwzF
2nBeVPAj0ZlDYqu7YB+eaGNt7PFuI9sx4wLFHIZlECt9Ry2blMgi+qmQP0Xh/rpPbD4zre1hjsEx
jgRxTgBinEdXdNHx4UN+DCzX1ngangub3LznUrBGZA7FulfFIImBWJo32nA2CMcLqRtf+0J0WVfp
mJzEc6RQ5r1ZRsuFXhRuI0DzYzJSd4oiv0qmBzzycqLTphdKyI+gkIGeD5Y4JURLZpQMMEqoDmXk
hi0v/aPf4Q+rVgDMsdtISo9e3je/k9ARRpn2KnrPdyTULAJbfOD4BQ+PCUtqrOSTSmBQj6pQ9qR6
0k6CKpNrWM0Npl3PvI3FW0AmOI2LSIyph33FchMRDHQ71w3i/T4TmmatRfZMufbS9lQPt33/8frv
bx8alw/EHr95q/ZVb1APKEChibdTG48uj7QDktKav+fl21ihsccvkUDMQY9fMs9eEPc2Kf+PtOtq
jhtntr+IVYwg+UpyOEHJkq1gv6C83jVzzvz198AbNILH7O/Kj1vemlYD3QdN4PTpbl8qGXFkXISg
MzMSBBm5oemmQIcqO4zrg+J+zKmy5WJz17krEgKZdlFOsRBQjXWoVpSfGx+jZbB02dG6nwLIIoRO
5E0e+ZQp/vaNjDJExJzhBFNipuaYx+H3hs9PHdqe1GPzEn0Sit/GZ2pSwaUrg3MvJVTK2yWrK6GP
Nk5X6/Qdx/ygC2kTYsPIMJRwopqSdOxHYUd0TAo6nfUwnvqddRKzJCmiKuWVhBJ5NTtDhP5qv07x
grB4q3XVV7u8eiSSi4pDCR24nuVKLcK9D+ewfRG6GXhbehRXPQom6aDZdTk0FOuXgAxDgowimbUh
UmE0Yi+K+wGjygiviAiUW7e1kmeYSAcD7Et77SAEceMeqDkYHlDbCt/Tx3IWgTKRdK0NHSJVsJY7
hzG/yadHPflEeEScGnL/dmutjbr2yGUx1lsojMeBfSvmV/zQvL2ikurHwPONHJabt007z7pygU9q
GxqfBx8KencQovWbffToZl793V58sKYx6oS+GqGAy5QBpJ1dy1hhvNmB5InZu+6L6KNRbpO9hvES
aw6lhndzZs93UsISgytz5ois+7sG7XCt0B7qnZCNTR9/86SRW76drm8yRyzxXH1WIFNbBmZNFE8X
77bOHZJgZIlHQ0WbjhgaIzSSbAg0J3/xEJ3e/tcq0K/yPdttRyqR26YEKF1cxaplIFBd0+/rvWER
3/sEMMqMwZJb9WxxrJqiRx7js5djNgIrnxTz+bcckZmD6mhVmSNAarQ6LwcPIqYCQCz+Ro5ZUqlR
qHnBdR0W1gLDnfIH0y19vNr5NXs0qQEcF/lFZ5EgMwbNFloxTGgUL6f+mAcRnmF8HpaYcfdjFjL3
C0qZ8nIkmMwyoHeooxn6bRng1sWsYTIXrs2WZz2+bVbic4T6fQkl0pktfWWOYLjhtiJ/cOPDdgD8
YsleHZDQYGmNtDZqOICBsOOA++4C7wSJHzt++vXv4pOq1S9HxKtFqcbIFDbalQWL2XLHbdC9hXDj
fZwcLPevbeeoxZOAgSW6CcVlWLLSL6x5IRsvL76wONqrKxIOQNAkLe0VBsbwb1n4/pDipkI/8B11
O0KtmlROzIqip06FQJh7Kyimb8u6a1rHy4u/LP3z9rKJLf85ZdGEgvYUqPHKlxRrmRrGoOGtYOmu
WxTv2pPzHqYKREL/MyF9GeRNW6bliiewKYcTmEeEt9k+t45Om76DdOM4LiRj8XntWiBbv81QpR3V
pZn1Koi7TypEy9+Rofh9Zui25kId1JIQIOvr0mi6pQpQ7uV+PiaNpxqU5O6FLXljRIIBy1hGm0Uw
opipZ5Te4Nwl7nF72y9kyxsbEhJg16M6imFjMKGAln4sKSEOygkp8ZWkc43YnavAWDM/VlNPb7qg
p1RSLt1JvfFDynq7mA1V1cWG3OmYAo2vGGU3P8RPzAMTBsNNVWTn9sqJ3JMS5o1FCQaajo1V28Ni
aXFou10r1TeWmL623to1BKPKxBtnArcvwMEbkxIcpMqsaK5wck7UHd7IvXb+g68fMrRHzPyvbfeI
wJDvSNnaDFXpwpbVZzhN7QIyGJhZst+2cunb89wlGXbYrJcl7xEeY4SWoBFDLzBW/qbGRzyGdSmk
GD8RjTIzWF8tJ1dSeNUnjyNmNLS5Z45P2z5RNmRs6HLNjGbYWNocLIZHc70tKiJtieCTScDcggCl
pojduWuhhpLdGPvyVj9QRKRLhcKb7RG+nl14lKaRLqsKOxgIObuQ0THQNsuu+xMa/KqjDgk76m2D
Wj0JL1qzt7LOgMUKs3HUQNWeEjfc3qBLXfdvvJLAYo5NXGBbsKGCtCaQIjpCBhJkFoooJ/7YDYxg
EkY4ldmubQ6RYNVdyz4sde5+rKyywmy1fo72EOHqg23fdHGybZh0pEMWutULBkHBN6gAVQUE0ZLD
snO7XX8tOvDjoIdQpF8Ne/OFCQKAGN/1jkuQ8+V1pARAqddOOXrxA3sq/Rl0Xj4S1yAEODni38/C
UtfhYbFiXfNoeTGzxEM/aEzYIPZOpnA6fb5g04TAs14ExbpL09Uf9GuaM045I0V8bi6pM0wwJARl
x7A/DpjV8VC26BISDErxnrIdIxToOlL8TwO39ErEf34t5gdEJ3S27v8d70oRny7Vy2/CQUqCLG+m
JRF42IOQJBqE+MFFtqne+7iab2xJJ6Qb20Vu2bCVHtl3wewqfBYMQqEkPqiHQvOpWCeOZPndlxWp
Oqwc51fHI99RPlj64JfsqqifFf3/TyQ/900mbXZW7w5ZqlZB1Dxx7QljSLfDgkBeV0IOu5ubphWu
lHwMpibeZYYXkR1j4lc28En+do7rtWliUTZNvng8LCGLUPjWTXPM0ehE3V8SqSWTM9NM0Zd1QWop
U/owO2rY6HGwvWpUMsmUzIJ1vI4XOKTvGzsQ1DEeJOB97/Sw9yE5SOzSpYuvN2EgwcWYtevkjrCn
7rVQ36Whit5t6Dc+9z/aCi3TK/fUDCNiHWWxDr1L5rQUnzumkweJ8lTMLrGMRPDJbSZMRSdGKRK3
arLHRk92tap9n1hPgDplRrqYShLcgiotzEBqFcfSDc9UL47fM6DlfI/k3hKNKYuuYzp4kHyPj/Ho
MYjIzof0uY39Fi8eUMrD9wipfEmklqwxYa9Dwbg4d5ud1Z3+tul+xVgdMCs+083ARFDIjSe1uizQ
i0FyRfr9yCGBSdyHUt90cteJYuGjg0cAvMl37pU7fQeirm96xr59MnyUa+8ZL/lm26TU0pusHkqG
BZx6966O9cZjmf3/l/J5Y0M6e2enj+taRKBi4+4tv08m12spaQdqa6Qjd23tqY5jbM0yfLXVT9Nv
1kbycCxuz5ptLCK+zezeBshFeLgAPSixiTOPQjt5BtbUc6tpHCxXt0MeaSE6qX3c8PaHAUpFO0E2
TjpfP1CFOxV78lAs3SjKYuJYQXQQ4Lbya3VrHJwAr73BuDO+u6eebPqgTMrDC+ZGbyNbVO76F7bH
xGzoIeHhzVtP6svfMtCU1gMRJa4UJWaq15peYxf58FUv7iqqQZY8GqVqTJ/aBp1C8GixPKHeE+0S
fzwpN0vQg3dMaWhvugPiu3Tnl1ZZDQ1DbJml/7WMz0lPnLyXv7ldSHtozNYxt+ftR8fIOzakE+Co
xPvMaD90ZuG3ajCoGM/ZtwEvQ/udlfqrTakmy6zWhJQgbKbilh6lReqN0CGvRo8LcXX/fWv4ak/6
dKtaa+B1D3tG1HatlzvFGHmgc3whiiYRWj9Xga92xF6efcCVC3cSy4Ud9Ut6LG6FJqNoDK9uCgyP
+iGkybzUy4KSLNgvf9a9WhYVwpnllKdc6XVYnqePvH7s1zJYnM/R8ER4ePkwfrUjnSWQOjbmOdXE
Dc2E18noBN1/CN2I4bERGfq/yLRXa9Kp0vKWjw6DtW6n3Andf5D8v/1L9KL4k5eLqFdjEm6MUBG0
lBxLuOLmk8+Ba01BS3U6/QIOX61I4GENuENAkuNm+jRqgfhyjHaZv0AS5oWhtVB03WnH7U0jYkPm
Yw36Mht9jFXU9DnIeyVY1ywc26suoj6KL2GVqxqa62qmpjKZmdw2DPozmEwYaOX0Z5zZD3yk2vgv
7dKZCfnLNB11p8q5WQWsU9WwH6M4WMtGD+JsnglkvBh+57YkaMwgzFlPEdyZhNS2aDLJfNajBVXs
E5iGxAUG5ZqEinXu8Ao8GFSe6r5JbxsIZZlE8UmZkIAQINgyrYcJLQub6ej0e8cJ///Rdr5oP2Pg
iAoXJgZcHSSZ7qsRw1H80tcWYYlyRvz7GebZ5jg09oLtwWMi1A8aCGNWx0HLvG2HLt2FnDskQV6r
9hDcEkHdGca+cX0dhVodMW9cv4zkRB8RUvIJcm5MQrw0quKoSrF6Kerna4hU4dtgrP1xp/0Psu5E
usqVkpNDTC8WnjnVUzk/8DXYXrlLwHPujIR1da0p1SI2qNWuFQg36aNXjL5j3W+b2XbDliskveTd
qM5Ys94+xesunqlqfXtTbLkfMC903CEZMDCdhIyNmGJSHCFD+T8cedtLZss9gbWRZjbPYSrXvpfj
MTUwkE/3WpuCNpHoP8WZpqq2pjqObcos7bLJ1Vrp8JKMD5APGmqUODCPy524my1C+zN1BF1M1TNz
Ug6hByZleg9z0/B1yK7q6k/TfMcp556ZkDJn7ZeuZAKsI7wJlCFEN7T4WckIK5QjUpGgsyyzBwOO
JPFNjJG7w7jPTGow1cW75XNfpMSxjWZa0xZW7I8rLsO0A/tUHLk37unPC8IhuTjopmSp1hbFQcaW
Uz6hv7vkL2tNNbJdfHI7c0nuklIipYpxfQRgq2/YHlpQfhykzzzk7a66xjPVgbosuFhpnVuUjtNs
LRqTKfCsflFPa2BcizFVtophB/lTd6y/TIeRmlxGLaZ0vLKp06M5hpPceXZMj2l/thQHjTIhHa9q
Fk8Td+CVi/Fulvah6+1gTolK5CKivuaSIf6Is5O1j0Y9wZBVpCu4emP5Z25QkEpZkAAhVzNVmzS4
0cT+sCtW3H80vruD6tMQJp+KD/lu+IO6pBdZs4F5hoQQeZ2V9ViIEDyWH5BTx+r6h/r5O67CzuNO
gghjLPUynuBaZ7LxwMxm9jFkXb9bVOuwffBRsSDBhBO77gpiGD43s1PVlJBiwST191SMr6EgM7Nn
tNL+vVGuNewjKz6u624E023bk4sXYmeLJlOy7dWe287Aoun39p3iCcwzP48Q4vGNe1xN7eLTOPnU
O8rlAv/MOQkienwz806AUvKd3/xb4UcDiNKgWO0osiDppAQPKzdGxXBgztyL8adCvyPZV5hNAoMR
mNnTc3foS+qoF05shL1Mzk5dV7F5Bav8sbz+Z5idX8e+jllVJUknJmJS1qa14xj00hHWhhQDXiGg
Y3LPUalwIcoXmYrdd9Ho9C7Chd2w03TTPFqtr3807sX4o+ngJntqkhR1fpkSeGhGolqxOJLrwRfS
MtABWD37ES1HUIPGANuH+TcTT4KRVk34lOgwyNR9bO1b6yonlRSoZZQAxMx4vdolbJjQZ1yvtUN7
1XvMs04GitskoBKAAH2ZoT2YyYjRVTDHVSP3Knt64MlKLBuVZDJJuxxA1IxFuI8h2lJBEBFDNRhm
GCg3YnIeHsduqeaLi0X7K4zIVO1VG/uuVmCyWY+zdTCH3ZI8dCQjnFo+CT7amitukcFMLNo77BBs
0zgor4z98mJ9F3L/3dWy38ZlEdUb2GGJP+msELBZ6fYzg8mJY1hTCcmc2vASB/oalfNs1hQTkFpI
qe5IlsnpwOHFFdw06xBhw020NX1ocnuXz9Pv1TiWVIHUc8MzCGkiTuzhWsGT7BQpH7dXT6To1upJ
mGGrcdQZA1aPpcd1wQS6+zx2Ic94Mw1/Gvkf28aotZPwwl1HM0lEId8v88mq3buU5buocfx+oNrn
qe8TebhWNkHuXLeFY2bo7CfML2DXQ4QGzyp0P1OoQZ3SMmfTTLU0HsSxOYbj9Yp2txTsiumDci96
3dxP28v4C2vMNQ3VYKYmUzcxU3lR1AnPR+op/SB4PfUuvl0CoQ8ekU+zlyPk1ZhcgKxTvU4GjGX1
h0a70tR9kWO+/FGdn6LsPdck2qstCT5qvVpXiAPiNiZPTl3D9xNVj5JrJ8HFOhcNMw2YWMDd+DEW
uPeUxxU9b/9L5+8vwvDVIwku4q43itjB6pl7QS+rfFzP3glG1PCuuSeg3b/akuBibvqlGARrPQUD
OvhRAezYJ9OzMHhRPyhHihBzuY56tSdhx8ySqnYdLOUK/cs2CQzD8ZJmtx3sl0+UVyMSZujpmmCc
ERZw1Ngpcaqw1xnxNUTGhFRjqHFijVMNR/oX517wUgtsUzH46w7wFFKPv5Q5mXFTOtXEVQ0uCe2u
5sc4qCnUQ93TD1Cq9bfXj9gkWeS1H1StLsVTs+V8tfvJy6w5UCiXiE2SWTcKbrX0tMQCJgvDfATj
VNslccxTJiRoSFqQvcYZJroJKrXOx1Y9bC/U5cPpv0CTSTUTW8aWq1gopTstJgS6dNPj03cze9m2
Q22I+PezesVRW8NcdThSudMucq5MfLSuE5E1FO7YEhagQFEgmTNi2wEFihf766E+iNbrJKQoamQ8
SzhQ6kOmxAM8YusNiHjoJRbyyxCW/kPF91sSkqeterFoed0qCRMW3FrUpgXnBKhmJ8X/lh0Fses9
E5TPEVVm25jolmpncdCO8YNpP6895uykB4UHdhNiFpg7mF7rHHUM7ayUx98KE5l+k2ZqY4NviHNq
vmP6Ho29aBIKtm0QOSVTbSJeF2aawEYR3/TLYWqJnP3FF+l/GyVT4u1hgt6UCQPRU4qBMxgRDqkk
Tx88GypUANfkt8FVpsCv8TSoXQSTzqMYSl6GcagftfsVwh40bY10UKzwWTKbpQHMEKEPvc7pO2RV
/eamv+LhVHnd0YGkJdX7RKCHzI2fHRMjv0ReO62boPPNfBoriBGk1L2TyNmfvwted07Cjygf+myw
4FiptgcH3QzDUWmSMMm/5ANx/FIuSfCRFKmpZQpM5ZMRqM1VEnHI1RHfOReN6FCFdlVN1S1dOuKT
JLVNvqI2muyPSxFokei7ox5FBO78tGivRuSHitZdxkkRZF3WfjON5zaNQpaGtfN9XEKVnOx78cA6
syaeBM9iLx6s3OKDKPeUL3k7Q7I9htK5b7LP2yhx+Sw5MyR/AViVMU4aDClQFNqbO8GO09udmOSU
fKTAndgoQzrnuwWUjUz0ZLTOYRoOdRfOCSHPdBH2zvyRkrZt4srqJ/ijY2AP4o165qN+X7h4tjFD
VZSuJehws/59XY6LS8EqZUBKzrxweMwHGAB1pX4RT1Xic1P/09F95uHONMz31C3LZaQ7WzQpS/PY
6XRQGYB01Y1+AiMYzQP5s/oxbkMLZQXdjkY5KR3ymDqrDKkwqCuoYSLM7tMetwP7IsaduSRhwljP
uZn8wAQogLHcGxroFoyDp2dfivT/P1wJXdH/4Y/8RmGAi8lYA2+chUXX7TJV904yEJlKLJn8QoHx
aHOEASVA0vIzU+4XinxM/b4EBBEuOIqsQtwpsR2ybD1yh3r1p0xI6Y+G8tLNBH866sIxvksWQuCB
gBf5pYGPXYpPaOxDrn63cfW/WpAOJ/JTxM3GMfDT+0KhR+jbgA8s5jdGXT2Meryfar3znDoNNMcN
gKhhbrvEdeHlQvwsyCRcKPGh9zcP1+19MRFKkMHa/B+2du5T99jUXkmQwOtoUHOxlobz2EwfC0rP
jPRHgoDYLnnCTSwkJl8LpQyOocmgMQtFbTHeaoi8bUC4JBL0JkslROBWMpoY8QPM2TdPoZDRs2/5
8Vv6ZJyG4+JlIfcnyigRkfKLQ13DZqEjaWs1hjD5Y5WN0CWkQuMiP+g1NOQnBzeb00Ub4VnRhuYJ
Z3joYgwH5r6LTuLfPMPlx4aSxVWDzix8q2OMSLtcxf3XpCOuCqllk4DC4aObC2IIGnwnNKEGqf15
0Z+244EIcPlpQc01p+l6LNqMrVGb2ld/s1SwhJdnpULaLS2abfCB6YB0pP3l2rttDy4fcQZEU1zH
xKuSlKJ1E7nGYg44tcX3o3LgbeItKnoA2EtLEgMF/P+Me6/GpHQtI1bl8QJj6BraC7XVyi/86Lo6
VmH0kSKZ/AIcXq1JuaoixgZXhzXr7u8bB2tn7cXzWRa8b4g7kOFfaxhp+najEsbXnkOYAaQqdw/l
yJ1VlB+qeAqL3rnOcjHPJve1vN03Whq06xKW7stcVXfzbL1sb+nloHz9S6SyP4oddJoX+ALMxwbU
FMdj5uO2hcup9WpBOuaLuqiqZICFArNzlnyXJYVvRBS9ZjtawMF8u6KOkliKMWJFzb3q+D8oi5/M
YHG99FbMguioBovLp/KrV2Jdz1Ktn/NuKvQe3315D8rLp3q4raKHyvhj4gfQ6JUs9reXkYhQVx4C
YLqxYaYN1rEN8HQNAiM/lgcIz2GmcBJSQr2Ue9LZv6Q946YG98x9dNAO2X4KhdgsVduIn/l1jruq
BChRm8ZdY4s8sOpT3j3nvRE2/DFviBi8/EZ+lnAymODpLhsFcq393jxNe4El6t0Yedm+/u549W0V
Tof5M7FlVOjLoFLorNc7WBXXprrfQanV50G0L47RB8GiSO4aDMilAuXy4fxfaMqaSS54cqDdiITD
La3oNYIKN8dwaBzO8Ym6QbqowXEGZT8+988SAV/YS9x1sCZ4taKoio4NRm3QmgDEYv7IjzNDOp8m
ZudYzGVB/Ya7YFULWE+RKajFk3AEQqNGaldw55X5jA9SP93R5BARcxvB/4POeeZQaixRrU8wZS+d
1zeJnxiNF7W9vyrf6v6oMJcqSMUfv2VRLPGZRbeIs7EW6abuu2K3fO//0Ysr2mN8K668qfZL4nT5
USGfGcyNUtHSES664q2ovslH4gPsFxcJr8EuIQjDLBtr7WFBHYPiu5jp1YCp1BjeWvsLrpTodmkq
DiUosdb4nyJoxngh6z4aTkpNtdVR6yYBx1InSmrU8KrF+0cPwe/Zc6GlCilz8S6vRb7+7BQ0chBm
f2jSnG3XpPChyThQn30pj+xpuOEYQZckaHSfnywoWac35GsPEZJyM+Y0xCNGLCMkeXqo8O77T0Sy
fq9/E8ILNCmRclKqR6qCVXMqIsZOvtjmcWDftlGfiA9dQpC0GvukFKCvTscGxUAXJjZ1sFCrJnw8
2yhnyYfJnGCj2S0+ZG3K1BN6u11Y556qoys3CzVKDIHySwKPVmvrpSxg0yrveBrw5piowfbSUTWO
LpUdWvdvbo2YZqf8MR86w7PAY+tE0Y9L73DbHhUKEnhwwXHoINEZ2PUnp7jjnb/9+9SSSVCxuPXI
9V4smfanHf2hdQk+lQgfLrP+X0sb+S1CNfVpgaYMaqinxRdClr3qGQVY5ZqvnExwAPhuJeKPOLnk
l4l4zQxWGTC5zuNnN3ustI9Ve++oza3NXiKKBkjsktxIMUZsGVrxsaRVd+p41ZHvisQ2GRIiFBiY
Y+CmVpQwyjdxgGAas8+TwPQctGcXYClrOL3+2I4Nat/kp4l4HSLcOsAqFILHb0kRiL0Tdan+CUqX
amghicnPXGotxb+fAUc8Fe6srTAKwVgzPYj3lwgzMJcs7ECxhMZi8b+oZRNwJXdX8CIdq0ZBvKTX
YxCb+Dxr9j2e5XbFse+8+XE5dL/5PWhISFJCMcjA+orUw0iGAsrcU+r1pxkC60W4PFPtXtS6SkhS
OpM59hHWVV2/zOnB6IksF3/uRuVmSEgy9ApHryxWMCtvDTUotOvFORb1johJaqOkuiPToYJkYbMg
YQbdS+Wb6YuHGddn0W4J8J35PoL0K3jJDxmLnbety+BXp9zWy5fkN7FDfsOI9TjJXBcOjZ3lafMd
X993FfpfASrL3rsck7cWUVOvyg9ZtGhn79Dcjm+ga3pOIwUasug99qeEDhus6Tf9D42qGP3tngI9
Du1kn/ITv10eiJgQ6LcRevIbR+rGTY8qTdzDZV+XxgfJbO8E7iOGjxi7LJwoUW4CjeX3Ds3kQ1lz
uGjY8ZMy6Z4eGfd2STU5ExkrN1SwJfkHkxZr9Oom81TqwUHk/NbCSZiQ12ulJwMc4f06eXa9BmX5
R4bOL0MZv1v9EhAbdZHHdJZLEkbU9rSYsdgojIucxsCZnOi72SsN6PMOxhV4fb/qp0YHod1vmnx6
aOcOYzv0simJnLi8g7Zuqa5lu5BWfnvIuF1hdKMgWbZqvVNnzW/nx5F6nbyMiK9GpEN7Ksol1jTw
PBpUVUVxmrPVj7Pj+r6WEXC7//VGYObZkTkxq8ttG8tqZl55jckqV9Zzf7AfYQsfRSo9ZoxaPumM
zke1yI0Ry1fFkHlopsSvR/UQD51nDdZhHFrfaJwbUAL83Khz/A+pH7PKc6ES2hn1HntNHD6XU+V1
BcQffLYCY7zidyP8QQ1UT+dbLdttRy7lsNjqs99nU69ElRBMWozRiywPpCuvSQknLmfjqxNSNuoY
8G4wQcgcMHV2cW8r5VtWlw+Z8efcEa/zlCkpESc3T/q+QWgufQ3BH77r2bdVne/W5oHb7+rqOMt6
6cjOjX+zPtE+Ra3fQL1re3cue/PfASe/KCaZpbFsxhGdF6lvL1mA8aIue66rTwqvCVvUB6D8sOhU
7ahBRVU8LP64C5iv7Afb1+/yW9HmplG3fZcj+9U3CUTiNSqGTNwF9KEQLgKvVfdMKPyZAWZB+Qvu
aPdkCS5+c+NYkCXned64fZLBZnocj9YfMUQmh6A6sjCGh9Q9PnXxLT86QqDTXc0WC1oOPr/X/f6D
IYa5iU+b6sO8yz5xzzzYx+2QoW7l5IfIZlIdk5WIGfO+vu6PGiTXmsC9mQLI7+6UgGodEDG+taQS
gFTzvNiFuC4zoZKcnfqDtcdynqjXCipaJAjp0l6ZMnE3bINTWJSGb9bUZwtRgFsSdNiK01ameI6r
nb37kUPUN8bTOlohEwzk1g9ukD1vb9XlpfsPFpmE7fYSg7KE2bG4z3ECK2+8tvprym6bZM+yMOOf
gMrbBi8v4qtBaa/Q4tZPlqjIWXbo7Y+s+bj9+78okV8NSLvkZEVs4j1f3I3p9+xefPwJ5or2ZT41
1wYuuaku+19E+6tFadOylBduK2i7wyn5ij07jFegNN45HzE1Ftpu7GHbQ2oFJcRPbaVSs0zUB8rM
QpeXyc5Ksr+2jVDLKLeVzGw11GKCUyCf7v9uok72beGBAcRwCy3u44qYOKOJYJQJ8kYOFTGFwWZW
NYeqTzHC62s6uXs3d0K9dHaW+rFLE+Kynag+ZGq87kYqBngizuvYfGii5TNGr6Z+3n3bXlAR1z9j
1H9BIrPjq05LQNnDrrWd6yXuR5bH4cS9jFpDIjpkkrzF4lXTBGN9TdQHO+XXbkJxjCgTUkW8VL3p
lClM8C73UvO6Z5b/e4sl/oLzirCsKzMSFdQ4PS/6i4G60HJ3+fRp28zl0uZ1TyTwG9RWGRQbZpz+
0eqOMb/q5hZNZ5g9RbDSKYxwJNhb20SLI9G7YH1cX9C7h0cq1+8+14snulpqSE4TpRS1SRIMKkNe
Klzo07Ku+iNqx0cl+3N79UifJNzTbWOuK4F76TX/4kAaGa8CgRiS4YlWt+GZ4lxQ2yUBX1JMhluJ
XifuRv6sheOU+VniT+Z8Ow3ft50j0lVW3VNyXlhGBlt2u/jtsKuXh2Ys/YxR+0Q4JavBO3mE+QQ5
cKE2v1nKTVRfD9CyXrs7rhLVLhERsi68ZnSR3aywVECnLjdULyEgjkBSWRJe0xJ7UEWXh60292lS
eZZi7ZTmPfOQwZ76L21lNfjcbjDKDVN7gvh62Al6Cnhh+yFc/SUQ19dUOyIVChJK2IaVKwYo1kHF
GtAaSrBH1Bhl7Kp4kWYftuOOWkMJJ1rXmKZaGIPaR+J1avy9cibfbamXeSp5ZS5fmeRO7oi20elU
XkcH48DRxuJ1L8Un0fid7zUCLahVlMBiKTlocB3sQYgxW/a4A/OW+qTyl99bPwkjOlASY7PH+mnt
MR1DDPpIKa7Zdh5hHNXbw8kCRUNpdBF+lfbM2vw6j6mrw8u7Y0BQlLmGBqVi6YiFA3rvtOCKClVd
Mf9C2bEggn6TeL7gPvWgdzHqzswJl8/O27RPqtl0wBq2I7TDDrrfTqZvxi7xeSP2+Kca6MyMlEmT
M/HZ1mFmKjvs/jUrCs8pb1T1lFgPPPv0jlA4syal0mL0ejyX0IfQxlORPI35k0NNL70I3mcmpEO2
Q46qegYTSn80pmvLve/twcuGq8KmVEYvX42c2ZISCILHSlULHd3mu/UiLuH7FBcHc+4pJ9EYSGmz
Xv4AOLMnZRJ3OWaHCd01da/vISIXZjjfnWD0868Y54RxQ9TxfhEhXg3Kb0GzaTQYkwiD/YwZ4F1o
Z71vrQeWEnFBbJr8JtSsbDRdJhay/JDndxzWltJr3GfMON2OwMsdAGcuSfdLzahU7iJMjaEWCoUI
aPJhxoc4r6oXMSqlcbzhmWIAEtksPxIlujKYsyCaR+WVsoIEe6NywjNzO5PlRyHNbaIkYzAxYRoV
w+ppOVG/Xu4TPFs7CSyWuc+MQbRr8HiEBgU7cLfwu4FXocbxAlVnO509LLrxpIJE5JXa766iBB81
s5RRaWC/tE2/1X2TYy6C+RcRIT8tpG7almM6jqox02Hy82GZFnBp0l0/+loeIYkCkcjMb9Bko/n1
LdjnNAVAxNwbEJYsSkdL3KGtlA+G65t7dhKk1Mrvr2ZAiXKCoNKB8I+yJvw/O1miJm6KZYS1qvWs
u/KTaCPCf3RCOgfN/NRN4M9RI3knRY3K11VLVdiLnB9C+3Fo72bLG657Hx9ZhHfU5kkhskJQ30J0
uH7PDvp4k1Ov/tTvS8cLj130/+pwpmgxKiOPPX0Mt/eHsiAdKn3lDAtqbXgwpSFvMABTqYjXwJ9g
XdoR6RyxZj6m1QwnhvGrrl3Z8xdbvCHstx35uWJ6a+anZwqW9xmU+Fx/OgmpsGqf7a0dBBag1F8E
wxV1WIm/eiOL5IeKMUshfxLBnBCN0A5/XzmjjWy37ZYI1y0z0gECEdnEqkT6RONX1bqt19Jj+uPv
2ZAAYS2dAd+FsLEWn/v2k8tS31T837MhwYBmqEo5oY/e7+o/++oQs6s6J/qwyQiQUj9turTGZFMw
Vp+mnei2Aw84GE9DoAYpnlYoqKG2Rkr+oSjylS1YNpd/NavQ0WPUEJ+3l+3nIkyKagkB8JRerq0C
hOFf5sD0kxOe3GwMYjy034X2WHzC9JySwAQiYeU3CKOzWL6msBkV2RPvF6/o2qs4mkBOL0uCv03Z
ksCBmdxImtiCraj1JuWBQQtVvXEiYh1/KvneLqMsqGb1Rt24Io1se8/ig8uKwG16z0UnaD8diT0T
+bKRs7KeWoRJgrXew5h+7+yTKzG7MMP8H7XyxLBEekwn5ZyEEQMmT1l5j7hXBuNU8PyoQCBC7/sX
e8WkJTZTSEvsGZPwYsQtEqZ9C7wYvPKo7urQvtIO2sN8P4NCOH71tZvpivocIbJNHpRbzOawNuKg
Sp3Fy9eHtYg8VaEg5LIVB4OBNMOBrr4Ujpi8FjksUVGgGBo+cJRY8Wre78cpvYFWSthqyq2lGrem
xTCIw/aYhZEwo+nFy7SP46HxzczdbUeTsPhzMP33F8nNPEU1pcnYrQimJQqSPmxw9alOOydzDhHH
vK6vCycW4XJJ8GpRYu/ker0OrMIaqIsefcBY9nwHBYom2PbrF2j9akaKWh4rNdATjiXQUsSBjSYH
P7N37JrfsTCF/DE1wJzySwpb2xqMrBxh0LSvePWp7wnWB/X74t/PKt0+SRN7afH7/0fadS27Deva
L9KMRPVXFbft3UvKiyZVvXd9/V10zo0dxhHOSfKUmT0jGCS4CKIsJH3tyC3Q8n8mrzuh2HnJuPVe
SMiLQpJAn2i7aX1Uii3Jt0pYv9itY09mtsShgnwzppJKj3kCTg6K+YNaJeFC643BLhQFOjSVvem1
edNN1jvCtK6/Oc7rJDi1oDDqhyqAjACkTZyAD6Tkxw4vDt4XQXWnUwoJkKHUVpup0my7VdYcFCv3
5ZJ6iV4H3J/6iG05QxuGRRjiRGJejhNZt2N8rBMNDdhP6wtHqCL24sxWoIxWATmL3OC6qpyUGgNI
SRAOvZYF0RgZ/IywYxdvDIkIMF6/Cs8rJZxxvUPdSca/38lZ5GbDfJwGpjuLBErTsfqk6xTn2e9R
OX4mbcXUmaIwXTUFW1PVqM5CE/eSvTO23OlE/f4+3fNMBM2+eNUQLoQJtlY3S5RHPYTNsfJRYtrG
kCW/ruW3WiXbSq56MWdZYlrcjqqwlSwYQ7Qf/fimReOq+qT/YJR+DTcm4QhetYwLccKtw6Y8q9uT
8z7iapvKOtv1pk7lla/ax4UUwf6WKtX0xADCGdJRsR8b1OZJI65QDAjNa3f9NFGyBFssWAyKfxmy
8ipxpJqPAXroygCzNX3LeFuXRZmhOEgdLDQdEkYQpj9zyFOQzTF9/RF1GkiIUZD3e8/vr0Yv0sZl
g93JTQ47zI4T2InTQ3VTHhU/OVC8cZRV8ANxceNZg1nVAwpz3Zwdqvilp3iUiAMlDlBvpBSkDzM3
8gUMZM1DgoFXUrqr67+6ki4MT4CJWTbSOouxYghL8RtJ8vmoB7xN231xCMn2fdIeBKRYWFgoeg15
PzrPI7fcSn7nmFtO0EIRWxKrKObKsz5X6owb31T2h9JkG9S5fNNf0yAgQIIyPDFZjkk9fTXFpzO1
7ZXHFM2x9U7Pb/J6N9v3Vn9XSfv1k0VYoJg0V3t7lsCvi8dVu+2rr1UWOOsCqK0Ss+bw5NXBVqBT
HLnFnvdjxa8NMrFeeyxA913u/lEe1/jiTC2hledFyg+v4mkH1Vt27GG5M1OH19gWW7LGlmPqby+Y
s+mLc9WrOY8SlYd+jEq/kSMMo9frHJNPjdsltL0uqzbdEnilWrlKnO9ra7lXJ/uRUJraRgFIkgQ9
LFqORc72KhqbnBEzbLUPpttvcrCRuDJmrU/UZXM9eHOhOb8hLlZ6mKUoa0wInQ9x7SYPnMc98EAs
83HeYHTuE+2MXj+JuoJ0AqZOmmLvTF0k9gIWVoTZQKDdl08jhirXy40SEEZ09aVgn+UIy9nmcxSl
FcI2eh5+kRNpO0XqBzNgxOOXUkdYwDk1zaRDsYfbqFH8ag7Ni1HLcLCsJP0Mx67fEFZy3ec5qyWg
tBQoeZfZWD72sfV/TMcJb5W76TD5vPycSo5cN8qzOAGkza5FF7cKcfbyYJS3NfVe/L34+3RP/xQg
xsQXcNS0uYX1sz7O/6Gnt47SK2+CTPxn2/s7J+4sT3Di8Lxu9YjnQ3Q1mbzJqFVPj2UCkQnbE+nA
ahBuZnZmwMb1G6Z71XIbUr0ixMaIJfp5NY14CWPdehDDaE86GUK7jonnhRIweBoAwiyEDp3tGIcf
81rqL8tB2qLbeEd5UdSK8b9f4FCXlHI9D1Cnyh/bqHNC65DgVbR+eKg1EyAhyKMhmTQIaaX2Ia9m
t59q4nwScKALcLCYRjOmM0QU4adp+K6ZiZ+ruEGoMauUKgIMFGGLsSIBzNiMEMpUupua4sT6vTBA
OJnC0Z/MPm1tjjSa6XKoUb3aldw2cdovo+rwOCrCfE78nI3Eq4RYQzESDopNo9E55kzjgoxs3zhF
2r3WJUbjRv97N8+vWoqRcKkeDTbn2DA1A/yA/jB3YH6aU8cOZ5sxEMKlSJP/cOn+PFoGP3oXxm4N
aWlpFRQc3WXTvERuu+1uNA+VU+9PM542HUWMwc3udwfnLFF46PUJi7uG31LDpN2C6swdzWkv5dFT
0MnbJZP/zpc5yxPAY7BMtUNJAR4tR3AvuuPtchPegsoqLB1eNlBv5l2tbddPN2U2AoSoVTyqDZcp
Ne/L+RDOiVeat1mtEShCHQyD/5CL7csmFeyVNZBRfZ56zKBmfuxLbpc7exuH5VlGz7G0N1+slhBM
YKQhYEuuM1WHiwhXQzqU1WsYbFuqbpUSIcAKZuEVKrIIgOF5g6wMaiA0lfDLrkfVz46ZIeBKGqv/
UcP4+GNmS34ruZoDvxrje2n+eEqe2CWiB41pdCFsv/YHT/b5VF3b17wJs/b4sBOqnY1AZrGzOO7U
WVpGLKHaPNbLQ0xRgVz/vmUwTTZkRPSEo5xKWmUFoNJ1u8jvksdipM4uR5/fseIsQDi7yqgrVR9g
vfT74FSlgInxuyTD+AL+9kKD5fqx/YMHeJYnnNsKo7xjxCcB9184iaa54zRBuKNVd3EVl1fgmJ7+
si70Oh6eZQpHuJ2rIqgZZCbKw8QyJ5Rv9PJbWh0KefyrU3sWJZzaQGrtQVqAFoZ+o9cHeXqXU83P
5BIKxxZ9FPXYc18tObIDr7scR0e5W7aYQrdR3QzbFm1jauOu4+1ZMeEcz0xqDX2GUBlObv+l6T5L
2nuzoG5L/ttXzFHMLMwxi7S4xlYVmt+XG0nGkHf9ewLWchnlDItETT0lzpeYYZiGKAhRbYJn+Pig
yLskIXKX1yH257Ixfvwubg+trUq70bBspYaG+ABt5BgHN0czcawoMQJMmHbeZNEANdQZbcrZo6LJ
Tj2+rR+jPwSGzsoIWMGmGZyVAZSZH1Mw22n+sou3oeramC2GNn//H8UJUJEnXa4y/SSu94uH9KA9
VH7vVXfoByA5nalTJTJ9oYPRygMV0nQnvosxOBU17oGHhqgcTgznmpllx8ac538DDCYABnLOEcsT
7Fxg3QXSTmbHhmIzIOCPCXihtZk8Dfzo6qijcfLQOMpBd6tJH2pL9Yqg3RL7RkCFyP/V6V0QmD3k
mZGToU/uffWCuTFu/Q3tmrOjg5LTSRxMe6TbroljINKAGZOBWU02P83KQ5jhGRM92s3oretHQIbI
/mUFQWEqMoSk2UHuQW0mTYRNEAso0n9ZRT/aJRox3LBLnaoDG9eU+0Z1CMkZK9SRFts6olCJAgnE
nkiq8SLF4llypU/LAZUl2+zVfPm3lRPwo0nrQJ755Wglh6S7yXIi2UrtjAAYmKswIwbIt39QD1EQ
oKtDJ4ybsjC+dRd4riupqc3cfUnsWylwAuvWnggsv+rCwtmDw4f5RrImNsyGOLBLvSA+3R+mTXwa
dIzcTLiHg4SMFh6un9e3hRQo3B7GYM3y2KJ+qj/gJXVKBql3ynbCgMB8I3l/U6R8qZ9gBnk+6/E0
wWeuq9ZppXGvs4zIy1yzhEsRgiXEfa0YNS8pnwfUQMtp2/uJZBJ3+9WX/aUUwRiaIpgamBreoLv5
IIOHKrtnH9jeiDCS8lTk+7mlmjOv2d+lSOG6wJUYoAsea6flh4DhxvCYSpQNkeYg3BeSPWtFzivW
u9D7ccvrT53pLI/tMcRQ6mK7UJcgtV2Cc9lm+mQtXKtS1f1GTjcspnomryLdxcqJOcG4UeMp4e/p
onSKCCRNTv7Y3KTHst1zkkGaSe5q5OBSohB8zpjWqkELiY03lU7euP1t8jzcGF4L1hH1k/qtu2vc
0KPYH67dHpdiBZfTjvKJ1bxGvzB32njEcDNp+bRY3jpoEFsmJgk7IzS7ooZyavyqdK9kWRa5X/wH
XCAtC1M5SSOokWdOjKL5EyxVvqF4xR2PHFDuJqWQABkombEkpkOhUN207T39tCGOri2gxRSlQTbx
8uy5/Ryq7/L6lqQPoLZeQIc2aiIz5kHcTG1RG32opS8qGhszquGUgghbgAi0TMZaxYtf8UzjlJ35
a7ytdpriFJ+MzXyj78njS62eABGLWUhGFiB1mZRO79uYPwiXElMAPiTfh++8uGn+TLccrq+nLjbW
luFUZVqNLeuzvW0wVx7epY2fyOXmXw6TLgtIoYDOrJdsyJFM9Z5Z0VuYt4QIYst0WYAFnZfjSA0/
sM/zqREp8AxveeQD1XhgzPDXVVK4rYkv+TMMoQj51/O76N3YljHkFTY2THZlv7yTnAyD3MLbbHZb
j23019iz91TxB6mpgBxlHoGgUcFq8lER821yH5q+glJwxeXl7nbi6ONfeIWXugrYUU/S0jB+t8jz
bW5XTpR0Xk5RMa0DlC5zY70AxKqsixjLDFfd8BdjcSapoDxPSoSAHyrrAtCT4lgnRxRc8jnv9W3u
LqEzhh6fgjfvom8NFTIjkF6XBTBR2zpcet6ewDm2UwQVzDuE1+F9ulxionnrlkkZpoAkYVlqQZ1A
yYqBST6uGkyXXG5GFt73ihw7hRUTz5J16NLFivlgUKWujmAdlXwXY1qa+jgkBJMGJUIAEEwYHbsk
gE4Y+ZhLXybDMeTX9WWjtun09wv7a4xqCkIV25Tsw51+k792aC/CNiFquym2UkxsE2GLp1N+IQ4k
tibiExA3Y4501cd3Wrvs1lWiRPC/X4iY8iYMTJ56VBv2bEqocRoC5WVdBoVGp7jThRAQ+49DPkPI
7I6zw3kttIf5vvWkx9Mjm2ROIMxbrJkv5DyXOt4MEwzztsviQ6Zl79pm8nrGdoFKdkVzHF/B+dM9
cKGfYklFmXA/rfkynu6V8rXjs7hv4wfYxa1GNG+SZiigxWLVWlrwjIt0w/uFMcx+Oxen6wQtb6FD
lZYSLoAioIU6lFVYLBBXpIUzjy8mApH9O7mh3pL8+l1ZRjHwLZeanAS8bLvxZpcTP8a+tce8qI21
iTcRRf5EWL4Y9k5HpW9LGVqFb/Jh9lFzd9O9a27iowHGdeMmSZ2IuCKvS4T/jKiGaSGp+OtZQ0Aj
UyRejTGwt1KdMRBFddZP2vWd+ilBrC0yFVbhSoROTWl9swt7ceL8Pkw0N6yp5tE/GOFZloC3dcf6
xZJ52OxobNWNupP8+SE//iCTpPqEKMUEzy3prNaQeTo/zr4X1qGIbVeZQD/2bX39rgPHWSfBYcuM
MTcGA+tXMUyhMryEqQ5TjmP1obAoT+P6fXWWJSAv2h2ZqvB6prl9CqbKybqjpn1c1+cP4ZmzEP4j
LpCpj0GkGrYQwrbSKbm57NSnAI9v+ILoK0f9XEq9vSm9BB8tDi2NxTz73DRsu4SRr2nSJopmwtQp
MXwrLzSrorxQ7AliivJ+HD4MoPiPCY+COK9izy2bhkaVeNUKuomcKjkUGeEVkWdIQIRGtYfOBPMm
3D5lY7jJRi7cwR09XhAufaXmL1xfMgvkRbalmEy8ptI00jJzAE2qLX8Pc3QQ3zfB311NZxnC1dSX
WhrFI2REe2VTbaZdsOHMlInDRzZSCdk/OBZnacL6tSFowAaukXL/g3RM8vsetUx45mAFM1d9WT9P
1y3ipzzxhrJkFa2e8JhQimA5yTA7KpWoIvZIvJWGWCq7JYogoXpJ+rcx8hJqiCelhICls6lWedLy
RVseEvkxYZt/WyQBRIuETdIsScj/l6CA0SxnpqZ6/+HcnPeBq3hx+OvBbtLGPllZsY93yw43XfsF
U0jR36U8BJ/WFSLF8U27EDcuadpFHTbFMLxqfxq6vF2ehoPxRfYYWYF8lS7FwCTX/5xTMQ3bRNqY
TRO0C1FtFVtept5X8vel9SpDcsriNunBB2YdC+OvMgZnuQKkZlmAYbt8VYcJFEUf1OGRWEfuEvzu
4J0FCOCgmINaxty4ze7UVVHysg39Vt5IB3qMJWXmAjaoYVyEqQZt0vouyO+TnsgRXHdJfiojJlob
rbWNOeEnNWxdzB111Mja5OE2oh7rhCJisrWJbCuYYyhSpntNOU4h8QQkIEdMtfalOfXdjO8H3Sdz
3ETxfqYmOV/tEbowaTHHGpZdndQJZLAtnyY37NpNvWfO7FAs55QyAjKkZbiwJoCgSjlan+byMacc
X2o7BDDARKG6H2RImNlLPD9UEbEd1KUmTkmqWlWSVAMC5Mn/0YQv+RJi2SieuWWbcpNt/6r96HJ7
hJOvNXlnahpsWWn8BfnWZacljsZcdZs8lRjCShFHkDoKSDB2sil1FnRsjB2fD4nKVdd4sSdHeeRN
izQakBIFOMBplcKcg6qFIkx906L1bnpUtijOhTS4RASWcgVWoE7kzYtsvW6VCZcgRje5sZRvVOl9
iiEvlfxqlokzToQ8wipF/jzTUsIAgIcdtDunSVqn6j0CvblfsKaS4DeETdpJmFYauFKHReT34LRD
oYTu1Ed+DVLJKAJfRcI8NmdmC7I3xNq6emNY4NkofJN7FOo/+qwib16xLFEY8gOnbWd/3CZefNs5
y3bhHTmH4S9jvT8vDrEfLJHNgukV1hHNdpsflEhhh+rc2cN77Kai3pl/eAOe5QkPMmmKrF46OcnP
fOBxhKRRkDjR5+GAUiQ+qXrcqSplLJQ9CoiSGdoYDibfvb2+KTAaO/M4UeVy4E0U07eYfgtQEgVI
6UYlT7MQy6o3h/AOhQhIs6hPiulmN+FxPk3K/lcTFTBFqdo2ajEx0NUw7ohFCTxdCUQw35hNhcau
Rxh/7qEY2FHLdmAdV05DqEVxykMCCr0GhBCYSOiCloV6WRGLKTKpqVlnDksFzQr9SU1Dx+6p8BuB
JmLHWIU0cDki44enW3Fs9uouvR0fMERaPVjolUgkZx29CL9A7B7rVQVxe+4N9v0rAjtK9t2iaPsI
wBKnurQBRpGc8FGN88RJ6vh9Pw6vnXIfZMF+XRtKlOCDNPmSywnD4mWYkZr6YHJzUBocMMLFvf7w
UZhqmLaOfyKngGXqzRzoMLvlvgWpd7HBYJxt9IY+WRdz9Nx1pa5f0RfSBKBK+3JC338coPmqwYj0
aFPr4O2I9/oh8+398AHET+sSr1r5hUABpOpQNk1WJPCsh9fYxtVC5aT4B367Mi8ECJi0NNGYaTo0
MofnWUIHnubMaKsebxRqvBWligBFfRiG2mxAUlDezcqzSeYcCAFi7VBRK8FsIz7Piw+y/cfZLzZ7
yVcXx+idwedZSm0htocyCJFZICtAtmnkUCo5Jgx5I04ahFrkCJWgCPHwlJve++smwddpZcdEaoEK
wZca8ykhEhm+YpOCwl7ash01tegqHJ0NQywdUoYqbqMIq1lMN0v/ZuAalok7g9ow/veLoEWbK2j3
WCAiVA92tu213fpKUeAgcgggBWUZcg9wwGteO3BvsIBPAxi65z194f1AZTeI0yRWD2Gm8lKYPfZG
6aZDxzSnlD+akXZEsGkzm93feNQXWySAQ6N3Wady9VLrmekPc0PcgNT+CNhQmHNhwtQCN8s3hmo7
eUZ5fldviQsNBEywJ3nBnDFYQDPepDacIczV6yiII8wAqa1f7SyZcEg7C7uSN5i1qp7cPFjBoMO3
LDBXzCDc9XWtDLFQSB/mMC4ryJPQp70ETq3PjqEeC7If/Gq06ufyobblV8VAC61kRcIFYSTzsI8P
xldkMUzUgIy7huKlWMcdQywVisxaU2V+U8i1spvsaNOl4e1iSpEzduZhWWZc8jla3wsqBUFpKcAE
Y4VhtPw1Mrqyq7mFl992B/4qCDcScaIIPDdkwW3RAnnsqlPYFjNCYpQBgC3f7jYnFrgtIMp0GorS
kLIWwadICkML5RDr2hX3ChjsFd3Jshubun5J1QS0aJUmri1+b3DqYfTzRY56h2phj2ciosNSgIps
HX7X4QPBm1+t02ZNUoJ2BxG1ZPyoBPZXo8m9fxMh4EdqR7I9BBBhz/VdFg4vXWUS1y21bmJhUCo3
adTzQyYHcPrQF4OKPLveTGio4j6F/UIlwSi8OkXfL+7Fqm2SSlcgkXOoDfvUt++0F16K1237z3+V
DD1jyOnHXAhLU0wqknMOwdbgzVHrz+kxT9+v7xOpkpBxkVs7YWyGSqcAxm3iVZ+bXXcY/PYBM2op
er3rUKUj2YXqVtUWn1JlUFRZXwenfplDejD2oOeCi0TVMF438LMYAZiCrugVnUfQAsyCTtDMV5LM
shzBf3f2ziIEPJpDvcrNET3s9exyZplk09wsptv5Bnp/4NdQ+EepJIBRFXVqlPLMG94a1XveV8Bj
IsYxdvWP/CWfbgLifFESBVhqyhDjLrjEdgm9obK+twk1puYPR/i8igISFRJK1EIDG8UJbbo9Iquu
7qsfl1PrDE1K+AdrP8sTYEkZpVFlAeyviB2wIO7iA+ZiesqhQVNk5FOeOv/1KzYicnMUc16mYwtp
fXGzYIQpaAnl8YWVL3oRItBKlBxcbcE0lJ/KiewcOmIHy7hAnA2nI92Fh2ZXjEfeLcGc2ANZ4Yfm
/SwTL2/CSkR6DnPWjTJnEBq0RyV6GSmSBcpERHbqYpI1OR0hoNQdddrwrEa9ReWV4rEQ9V3Mk3dU
tfz1i/+8kAJ8hFnGkmiEVYZV9pJp6Y3Zd/tZKZFwtP/3ceTgVLncNQFIOl3RjCnEMUO59dPiccaF
wcG5BsNDtw095cM64FP7JeBIEs2RnirQrQkyR2+eGPP+TYAAG8kyggtJxn51ve1EjelE1PZQp9gQ
UENPJmaxGSLk5Dls7tIY8ycGv1AjJ+90b+y3yfxQNvWmsd6YvV9Xj2/H2pkWECSzukJqY6xfmX3X
Ut/CfEmJ8mwIGSIJR9Ka5TBa0K8uM7cttrbS+yz+uwDdTysXuTfGplVKpAtRCcrf4HzYo+Wpt+17
fpv8Fw3ixIVpCk+iOVhCKeALJ+14W2a9zV1UXgQbkC741XaiHrDUGgp+zWylXTv2WEMrfygXJ2zv
DcrSKREiTLQWaBBnaNRVuiOlHxMr2wbU+GNKCP/7hRdYZWVvlwWEqFrrWMmDFltOyl7Xjfp6nud8
dZgCKpRVBRYTfi/CFpLY4T1Jyb3kgkTSRjktRq4k/n9RgkWZhAAVCvy0H2cpfOu8bp8hZGa+8vuK
T1mmfEJqIQXQyGMtama+kEY/76bIN810Jy8bYiEplQR4iLO+TfsAUngzRrEJD+E2iH5U+XvSPqX6
WQk0F0mdZWMe0w6pAxeh7095q970+kLg+fWSorNtiIOO5aJY0IIBTxfkVxtzs+yKm3zPO1npyRfU
ZS/2brfzYrI25Jt0a33kk77LbbiVXjufD9Xl3Db/tl2WgBIh5ornsgm7b2yH5w1CP9wuW14rwbMU
/yxOQIy+6MrJULk4VKnPPk+nRp515HGhvxtmBeprtKrasspUsRxwjo1QCnntT1reTdNTTBLpXDe+
swAB0W2JScoYQYD1Op9aF/Jt0W80Z/S4ddgf1H32fn2/rjtmZ4nCdsWtyYKRlwJpk4QaysRRMrQs
fJOUd+tyKM2EfVpMEyzB/FnC7Ocx/qhSZZTXseishwDqqqYu08J9vi4qnHB5z9SvdfO8rsMfzu1Z
iIDpY69GGJ4GJaZNsOUpMRSkS6lT7nnpdm176+IolQQsz2pzRnM9pOWACQlTXe5shQDXq7vCmIH5
eqaJUaoCtmpBqIBgFQGRLryxqpe03q6rQHxfTFO1RpurfZkiR2D027hFXm+uqWf81fvhrIOYlso7
DTO8e+hQjtIWl7sTTwezTh0zv8s7LwWzPKtML+12Yfmg5IRJUAoKB7bFZNpAx8wGNyy+p9VjSvlc
1+H7QjvhfFZNq0+hDe34lNtik9yDkrl1THfwZS/1gsQtqDTsdSu/EMl1vvCPrGJMwz6AyLlCHEbz
h8/yh8ofvfQrHVa6Cj8XsoRjO1ZG2VvcQFTVcML+LasfQcjiNdOndUPkZ+W3N8aFHOHkalmhLOEC
OWmOWHCsOJq5axCoGJ8NMk3PUyxrsoRzq1SRpCgBZHUME1otJ47e7PJjVHsWRplWg2enuK2kr+sK
XgWLCwUFX8xogiJqGD/Jyttk+CVYrU2NCIdQmyWgxRINRdtwY0/gxZbl2/gxSh5ZYjn/ogpGTP1q
f2Wx9LIRY/2mcs+kRyV0renzuoh1TUwxaxUbRrXoFUQM3SFM3oaw9NqsdjSF8iavR5B+7osppq2a
sV6aPoEk41Z2mZv76eRIbq67vJtYd5dbDERcHKozgu/2n03QFPNX2ZAPzWBBatuaLpM/ZdonedxO
telkGAoWjS/ry0lAhikLkDGMbasOE+RhtLOKArNhp4NIxwNX88Z8oLrP+MfWlBMwI40MFewEEJay
g6o/WlTxJqmNABZSF02WEcHOo32wHbfBvt8MoAhr3Mql4pmkLAEs6q4NMeEc5zafT+4yz7igCfyH
t/w38xiNC2MUQMJqtCWOGig2ZR9QqzQOqUv17K3jkCmOh2unLK/VEiKk8LUsbwyrc9Iv69ZGiBCT
VLrFltGeICLsPrF0N6p3tfp9XQRHshUTO+3axRWI8KKF8XcwsbHqnE5CDmx20+h2qVQnHWxcHmBy
pQts1j0ZtIf+CnzyNOVsnGALDOPeoq/g9T0gEtI4yuwwb971IQG0FDidnI8LNZtpMTSk/FCm9K2M
XGOL6L0/OWYDtR3pNX9JYPPhBo+C9dUlDvApdHIhNgzVIs5aiFXqEHN/JLT5dvnu32QIIGEbVtT1
Od9B+2gsD138tv59AmHFpvZQB02txvD9paudLrhhqCL7rJofuvB9WFCcoJTFCyChBUUzSVxYhcl/
ynNn3pD1SdcjwGdsUARsaIau0zW+KfJH7bHa2yguBKn07PIwAUI73vryUSYguBJqgsd1zh8eJXiQ
5bfMpmybWDKxN1CXCrMxdQgY2+Ose331ElHNgYQOYjQgn6SkMroTDn2W9c82xdRKfV+AA6YVyCuo
+P4ypW4blG6t7dd3gdp0JrwuWNGY5sLdb/1+2TAQnYBb5S4H/RgPTpI9/gSqMq7wxbnP+xnBNe4l
pM0GLepe/8bpd/Jt/6H3VFDhVK7h5PjPf0X/QxmEAAimGrEOnZZwxHrwp0oY8aAOfj5/XV9RSorg
OjSBpMsdN7u2RWrtCZN7DHX7byIEMJinBZS6vPSzYW8ovHLAyDkoxLOWeHaCaezXrQLx2KhaXAgP
utaHadeOToUrwvnRpg6XtaaIlqmlEyAhsLoxm7nnMBmps0R+ME2Obbj/tHhim2CV6p3SD9BrMl7n
+eOUoGj7dV0EtXZih2CihWDK57gAXj8TdbLtNvI6ZzpIt4vfIAZKdQcQCyd2DMaSkmj6jGM1Ii1d
bAKUOCX+uk4EFIkNg1VbDtI0QAS4MizlXU4NvaRUEJBBbVLdTLi5ZdLB7r8uixuYL+sqUCL43y/A
ZwrlPApj7ErfMrdrvVAdsUHEOlFChOOv2pgRzxIIibXcneandnyeJu9vFLF1zbSQ59aYoEiht7Nq
aSgvQhqzg6sBhv8pIl76f7DhsxBBEQ0d9Xp9qoj+MgEB5Fs+YmJ50mxMJUlQRkpNLSAFCqim12WQ
jiq0Wu47L9j228Bbckd+6Hxtw3ZK4lDdQte36qyhgHBpyRYQb8HkSqkG+QLo+3pQRhFYfZ1xk52l
CKAm9bY+mQvUkrfd0fgW+33ihdvp8UejY/4u+5aDGoF6/hO6iSjHBhV8YjakmuqXar5J8tjRs926
GV6HhJ+aiShXmmrTagNkdPGrzvYWlQo+OZy/v8HOAgT3Z4GLWIYZNuhHDSdInB74ZAbDmytn3HCq
qlhxQb2Ojn+yIZZSTvCLCqbFscyrmgNMnTgNHJR83IAZ8sSYQwFuebCkkvyEXKE1hfmPukAo9DnY
as6bRnhXGc8uZM0NL8blVLD5574ibJPSUcCRRR+bYuogDk0PxXQ/SYSB/CG0cd5AAUMKdB0GGPkd
8Hq+U/rby90cjCp+sks3VCCFMnkBP1AXKzUW1yarHu3As4KP+kQUZ193X8/6CIgRNbreKxX0mWqY
QuvV2seqO7Dga6ePXsCOxkikNiidBPBYZCSK0xAC9WzTW3gDxJ4BlpP1c3x6bf9mdqqhKTbaqzRF
rHEzdLVuNF4NJt3M6B5GK9EPg3cnjJvMt4PPyVuo999V1S6ECoebzTXoGnoL4Q3l29L5ZnBU2OM/
KiYc4t4Oja5b+EykR+mZu2E5Bq85Lef04USO1VZL3IDqkuJGvbaawiFW+rGxswmKNQvy3dPOHgun
Xx6k6pXQjv/6NUF8hS/QokqThbW8ElI+6HhN5f60q6JNure+8Ikr6Img7jJqy4TjPGVRo4E1EJrN
d6rit+Y+Gf1/VEo4xW1qJQ3Kf1DMrPnSs7VdPCTyhh27XzCC9VRAQFW+8S+uLaNwqLVcqjC5C8uo
FV9jdR/Pi8NMY9MHW4NyDq8C7oXNC8e5r+Z5YjKUy4pCvQnH0HiQ5+b7+hIS+oiFbraJgaDRAvvL
Y8XPmvuu05xCxxjbOgCFTEmBB2GFYsVbVs29DlZMXpwz+6eS7R37+v9EqcadQVg9sYRixVtXpejL
6iDOqL5oeuooFMZfv7TOm2QKoFHH9hzIPbfy7JT8DH0bQztwafEoGHVpXY+/XEgT0KIsizgfVOgT
9W4BOooT8lqYG7e3t9M23VBOLylQQA2mLHIbhFCvOGK6xq7c6hjT1HwfvRrtmw3VIkhAhlgDJ/XM
qg1e0b8ADHN5N6Fc2yo/rFs8JUTAjMFGv0VdYQ1N+9BJt409Ijbxfl0GuW4CTAxdizdXCJjQn/N0
x98noW+6in4z+WBkeUddj5SdC1DBDDwaGhs6tdmhNnbNvCX0IQSIVW5tr4IrP4c+Y+SyA9dn2KWj
M37hER7UGm3NB0Z0ClJrKFa91YbeakYJmadOgRS0NnhSPuaYupcd6GEHhFmIdW+JiSEidg3b04oH
C3NxwsLpqs36MlIyRLAY9FZlDWSAPeEmNWdPXthDXFIoS22WgBJFJWdhiqYy12KHvrhXqSogwmcR
eQXmsOobdYS1zfa7jvlpCfrL3FlkYrUoNfjPuPBY1DyPerTIQQz7MBRfGTXZkdoNAQjStCky1FZg
x9G6mIyBrxpI2HYDcXYoNQQoUOKYKXHENz2NHgrk5ky5elq3K0qEcPytIgHNGHci4+6psh9Samj4
9WjL+d4R67KsRUlMDAYEH4zi2ffMbd0EjzMUFimP2r2G3juy5+SqSohWKbpmaQbcnF83P1ensYwk
hFv7Q+ed+CTA6zN/mNzJb5z8OdzkRMP9VWs4CxSzxOEyGro1QKCapjfFYH1PMDqYyWS1z1UP6EIO
7+i9sOpGDa1qCWK8ZBC24qShtYKCzcHnBZvjZ+XD8nXdNq6/1y4ECk8nOS6bvs4hMDmaEuoQK1Rb
2Kjxzj6hLLreZ4jOUa3C1FoKOBe1Q5UNGkSa7C0w35b0EFHvmev2YRrImmIwr24Kh3eeJb1SpAJN
IF2CGW3gX+2p5urrWpxFCAe3TlurH0OIGHNlF9psM+XtrQYe8vUN4r/0txeFeRYjWHodSlpaliU8
cBWj5ozbMax9WU+cIPg/0q6sR26c1/4iA94lv9ouu6p639JJXoykJ/G+7/7196hnbsqtdkpfOhgM
BpgGfIoSSVEUeWjLVr47D/ZeJtMwVGJohoF5rGCGf6t9oJXo+7rOdHCm5PaY3JadYitCpsj3m/MG
hec7GqdQbaYOKN2LfmeisaW8Sq+065l1iyX75Gg9zqLXoFf7fLuMbzE5uzJGuYxpDsy2uJV1uxtK
d1LdoKB+px5T+T5a9lQ0wvn91r3F5ExrDsu8V+MUmJ2G9qDmUO0i2W97sEGL6HUEG8e37ebq0plU
AtQ0mk5Z7tR88oPu53nt2PDzbwViG7tyTuhG0iYtwyKiCeVfiriEoGESnLygbAHTHjEcUegqEoz9
fQWp9YYZaTkEy+llbXzXEr+z/jkvFjPUc6rBBRLNkEjVqAOCFNQZwximpWIe2Og1RYRbwOBYqqgo
dlMzNNkiChyUTniuhBn9fUuGYTVOE1eOERK3ibsn+LFjnFYowe0O5yXccPLYuBUeJ2I7yMosdcBr
j2H22jwU7sxb3Hj1h95lO5c505fzmJtGvoLkPHBFsogYY6s7ieqGwxUV9Xezn/xu11bf59xvZSWZ
kg74PokNv4z2XaTara7anYjxeGPQz9vF45xiRyS5JgoWr27sFPNFv8m71om8UbLVg3I3uo1d3liY
h4eu8t35NdxU/pOMfNCR9lYeZDVkHJvG6cYR6T/dtagqUA/BUvLlaXmgm0s/AQZ0THZeewlOmjDe
haYg4y3C4fxhVpFeVhqm9VLpLIOjTiWwLqxMEO+KcLj4ou0tzCqagTPhkQUE+U5FW0fKviutQMdF
+8P5w06ZTNTXMYEWxVHGT2bspmJKyW1L0nWZ6JRqMp9DkhZSD/rQ6UiKmXeKV7hh6qZXulseFNNG
VthFC+qf1zsxnT9hcpLJmrJorQnJWvXRKvbx9JyKtEEkFufZWykoB32CWAaIM6T7eBQ8Om9vzkkE
piWrkyOyiLaMda87EXlC+DR1KLlNXj5ioCcMzsnlQ5llZgYZqiVys4heK0Hm9mQWKLRIFM7X1YM6
z9UEUWTrQU6/S+qXYBJAiHaDc3JaORsdaQHRVv/Q4aIUUa8JROAzROA9Dmkmw8dY6McODTtMMMBb
2PC2eZSf1JbPCRl63EzWAikQWaa2djN9nuGrwyNiIj91wksMq9COrDZMTHAoEpBzbkk8GfrMnCiS
Eo4epraJeh0MXLTPa9x2DLYSkXNuxVAGEVGYs36ywh0bw5CAjsB60kO87b6OKXfOI27HKr90nHKu
gEToUtMx5tOp0ktpeC4NV0IAbeZeKMq4CHSQTxxFktFHZcF0xDyQ5gGPJucl2T4XTpJwHmEKsni2
NKYd9KYxfSvel8FVnAmo30SKwPmEgi762GhwnWF0NdIMzyWuEf1xNuKNe6acQyhjTU3TGH4n7y6t
+WXMvuap4L1TtFicQ4i6TiWxBggl+jplgxPNyITllV0a3/5qV/jkUavqVVCVAFpyigxVZocT6ISD
3Wx9oPebLRuhuoacEQJv7hIo9yOcaFfhervsq9dmYnItfaIPwU133/j9/iOCndA4j6DTSJnkBGhJ
85kEtkp/WqAmF6XCto3mhML5gzAc0yBhKGWMR5E6ubYSRRC3/cbnnDA4FxC0tJlHDMtx1K+TVwR2
5GRu4IIVWd/NLssQiW59TLneB/cnQGZjq7N7LJux0ScAysVtX18ky/dsckvLlZUQzPVu3EcCt7pt
tCdAzjVYqiyRPAZgGnpVfjEVuygWPFhs+9ETBOcXmgKZ/CytdUfHcOT6QZc0exgPU3UVIdF2XvM2
pdEZBaiuGRbls6OSFuY1ciw4i+JDHD4E5vcquP8rCP5qok1EH0J23FHiStXDjGhexIu9LYWOO7Iu
s5lG3ILJHQn7YmYeaGzuiaq5mq5cVKaIa29zX3AJ/38YzpcuWtSSFoOzHUKetPYClKPDaOwwgmUS
JRo2TXWFxLnUTuniReqBFOTHbrkJCoHDEXyfj7FM1Ld1YYPv68s+6K6IaCqyYEP46IrlEKRexvdV
43Ne3CvW82h8/Yha/doM/plt7ussmpgIZQEWtewOc17AqfJ4HmTbn502gieVUNAZNSsmNKsMdoxY
J97FPi45qK++A/s1OJ36jxikAYoOohlEt15/0MqfJZLez0MEa6lVTHcmxVUa57YhTZ5AsE0NWOGw
v69wGiQZYyuFYNoNHkXc9kfuFPv+c3lAstiurjJH2PS1qRMrRPb3FWJJjT6ZLbgaalyU0r5NLrM/
H2GDU3sFwfnmLNBaEIxBKKJe6sqD2e56TUS1xJqA3x04KwzO1yy5Vha0BkZdoKbesJf+h1zMdivl
9tBeRmiNVyLb0p4F+8UO53OwnO8ZxyqTpAKwleIaD8rL4hZu4gWXreTRG0Za+ecTdN6uJeeCghJp
4rqHIur1d2Jc6Qi51Nj6O23nm6XacOiTHkQKTlz+kyWjPVU/NBEB9maEcNowvluqnQdl6FmOp43H
68iobHX+Fs/NtT4ql6k+3/eLueu6VOBhN4oO3qyfqr5V9xQRZEsCiBZcsatX7rceazZq0Gwk9hqb
J9NKRi60WwJzXlIov2PK876eMLVSlaljdsVXbRwBOasvf6eP71qqzKmp9BiIw8sMtkfMnnVSJ/vJ
hvxlu1g4Q13grvjeA6s2TKWL4O1NZBz1eMBs6p1AIhbSn7EwftxaV8UwsgUblkf/VQ2nTmphtAai
yI/QB71VD86NVO0s9eBAgXmh+TVzl+/zbYsaGAX1odLBEs1hEfhevqtKnso5qZjTQphkG4Fut+2+
7gRptO2Xs5UWci6jzjQVA4KBYurV5TyT2zFvvg5j6pbRdNEu5oWJOW96rYAs7s+7v98sJ9940Omt
uVjoC3Dy5EDA01/4xZ8z+b2F4K6Embkoc8kSnYn0NcB7e/ZzEumgwIz5hqpsSfIgbCFFPWgHeYh3
VaK5Ec1Tu6PzMVWHHwKdZ07ojM7z7VVtPOmyXjEtvGKDM1s/9RfZqd3pdZJDJyKV2cwUnBRE44KO
Sa7kYGIvMbqpHNNsN+SlM5Z4ShNda7bjthUSF2xgOkC75DpUsfgcHRinb7jrQHam3E2oKpcOH3p+
WcFxgQdV1EAyE8BV7VEHa3AW2VIiuBUKZeJcRh2jCLpmbzyqz7oaSr8vMLsTbBezyxhvzXtVVDjM
gopz6sEFHXneFTJlmZ0xW5AJOU5ydhGoXiHdStJ+MER3+W0nj8dLCxz3CuYrvz0y9aarh2ookdVr
j2qB0MY9r+6C7/PVBGB26WVDwvfD9LlJHurGP//9bfX+9fv5aUkL3immTMX3FfptoXYhk11m3GbB
R24+rFbl32XiRyYtuAIHllXAEY0XQboj+lGLRHmcbcdwwuACilSum6jOGMbl4GoYk5f6KtjRWYVW
5ovu1b+JlU5onF+IxqTPagNo0UG6McAJvCCAeWTDuuT9Mtq9c36fti3JVKiFChZLlvkJyEM/GknY
IsHyX3VCdIODKTwsYLx4nRicfKAxDofHCpGzJLNoFznQgajGiNEuiOHRVnD8bmr3CoKznmIe9CKJ
AIHEuJ3WBkZVC4I+AQIfrYPtrJXrDAgVvUEMMQTPf7cvfKg+zJU8BjJya8YNeE52mVc61FUfJ0fy
O7/+LtKDzajotGJ8iF4Ws9m3FuD68qWQjnNr2b1oTOi2bq9AOEsajNrIQgUgrLkucooHa7fcNztW
TBEdAxGFt0gkzpLaaZ6SfkCQ0tGrLn4MZW/oRVXBm25uJRF3ts5IssVzATWg8bNRPCkg7pZUuwge
zmuDCIY7UyuzTsOQ7U4tTwcaOkOmgD4IDVTLR9z2Sh7uXG2TURnkFGs2donfjKad9O01Gcxd1MUC
z7N5F11BcW5gGJC2SphM8xHjQUDqzrqMG7/dn1869pl35zb65zRFNVSq8c9jo6k3cRSgTskMMCkT
b6ne1Eaeif/OXYPMEmlcao6T4DK/7R5OqNyGjVJPFhWDzhxqXhjyUTYE+/QbUzoBcBtlSU2nj3qO
bMHP7MBKeYf9eEsQ0nWOmCjmlYLk3CJye1WOINRoCRax3eEAtKsHfWfcUFQh/lu1rCZ2ex/vqKvb
izMbu+beSHfzhYg5a7sga7WXnFsnVlrL4A9BUPEQXmePKkbz1H7zHPuYTYriS9QSiZqDtn3Ir2Xm
n9ni3iiUzgJisBzkyUfRbV0cziuoaCt57kyallFRTNCV6HJ5+bcqG22mqC3bDb7kRgLNYYpxZiv5
aW5WFcmJNEOiOoJ1q88j6s37TyVmsaiix1DR4nHuvjCQr1UKQGVa66lj6OgojI3rZ8H6CSzc4vz8
3Gqk0DUo53zsM1vGFD7pnr21pX4XOSPyTAlGJVoYp97vVcGrtcDM+XlvaoP8dCUDOtF+6uZTaQo2
a3sFKTEJSKFAEMutYJaEpmGyBzbZuJjTXWpdVbMgvBVBcKunkiw3OwObhGYnm4afkrCx8f8E/vA3
Sn6ShP2MVcY7atI8oAnuA9HliNu1wtqOrkdPdhmRhUjHfxPUntA492vVWWNYr7ebxpNuCIo9AtdA
fW9v5wcWSNfPok6HbbM6IbK/r+QroirU5B7ymVa7T6KLWLkY5PaoSLtYlHYX7RjnjIsoxFpK2DHV
uCDlQdIq8Pz9edcgC9JP8nCu1mwsPC8WkKeaUNZ0F4DzQVRAuWk8UGyweMu44/IRLiaAK3KfI9ZI
FzDXD9YB8x8FMca2Iqww2N1utS0SylBTlSV1mvjSvJtcUJP71M0/j+Z+wJjzj1AgYN1WgJzFJlKR
SkYIQLSFRIZfJQdV9GApFIozWbOnfRviqf+1jQcsFZgvGP/o7N5j0wXjh3p/3sFu6ttKJM50CS3n
uEwgUjhph2Tx+mw8VKXA0230/L5dOM5k9SUbZVVCJF3vBnfCi054nG8JE8gTcZf+ZgEtmaCOnCrU
4Iw1wXNp1Zhwq+rdK/X/RXyFXuPGnr0CA9bqC1El4qamU8NCzbqFicH8aNOmKfOyay3NUdQfUv5P
9eeEWlg7TMJGnatp4R8uHYuJcShGbiV8P76knQfCo0CUz9k8ZFcQnCGlcd2GqgEIrZTcsAsPJUaQ
yWZjm8bit23thR96D1shcpYUKWE4lVagOcPQLOjaQZTXKD8l8GF/QL1XOJw1tWlHk6gCThUcM8lV
tXtjEIQJ2wq3wuBMKI2N2RzZBtEn9sbMqg9TpzuSr+hc/hCx41t94GwpnBSjjFqINIGBumLjubrd
+UXbPs9XEnEmpLQFMXsNEO3OPOJe4ASHEM96/w53EoV42/Zz0m/uxOssxUJBf4hbKYjDA/mn0ICE
4nDHHdEVkO3lEKdBA2G+z7zYV9HkoXvJcbTj74LFE8jD80NURTLUQQB1SCSvupRQGZYAMLuIMrsJ
8cqGGbGHj8VEpx3jWSLw2kWsaMIi9sfFMzxlT1GL1rrUZqOJJZTDC4RkHuHdRWOFx3mM2Jx1LeqB
F12Sm8DHZNP9/E98wJLugmsRb5NoRTlnUUTEjMoZK1pXnzLjaIn6CTfPwJUwnJPoyiYazBHChGbi
zKatdi2GFAuyliIQzksMZV4MC4ES0ll2pwkrRc0nZM3/cmM479CbVRyDN1VDFm7eYTixJye26fYe
iN5BcGw2AkUQbQ3nKbBucSQz08LFYpnu6+nlvDyiVeOcg94HRTbWECefD72Z7RLzduh79zyIyEEQ
zkHkVTLXC1u0wYuvdZC00hhLhulsCBia0RaNZN0UyjJVw0BGXjMtbtGKfGxJBH2Evo07lbh1KO9o
JBCKbfQ7C12BcCtHSR7EWYOdQa/MPwkIz1H7e6GmjDHTFDWebS/gCoxbQE1vgyphMRCLudi7RuC2
3r9snOJK2E2d+wX2bnpBFiRqr2BSK6bZYXL0RZvdnVeH89vzbnRBK7WyXjNhguCSRvu0+ZyM+/MQ
bD1+vzmEn1lQVqQarYatl0+PrW8eGN1e7onSo9txt4WoEaRHiiqbnNPRuiExFAueTb7rXIak3/af
Zxd8d56o3fY3OnDC4jwPGosk2pBXI2JkWZEHKjAZ/b3sxBv3gejJdjtfuJKNs6KoDNWuZudsdNmi
8gdxV3DAKB/Q7VwTX4HlIjyy/pgvDrHXCpMzKr2ajamSgUnnnWXeSYtj9YfzqrGt3adl5EyJ1DpF
AQYgJvlWKju7qAv7PMJ2wHqSgo9QpiYemqKBVjRuP9uvE2xBtTP3yLOqSNKPFyJ2g21f9EsmPjox
qgEEDiNk6tvLYX5JIsxBbY65EQh8nkgnePYqNZSVKGL6Hs54GXTY9Tn39UOIDSvs9MAo6Sw0owkW
lO36e2s+icfFJ1NThGoVADWZhie8uToZelIlMz2QuKrtZbwnneyf30PRijItWqU+UKEj1zSNkCyv
ol3ZtHZG632lt8e4rgU5RGZH56TjfEhuFZ2qZYDSkbYepa9NebSKb4F1NYuanYSKybmQPI2mlhZY
yPFIfVzY3MmecjaKqbEtv3THvTQI4heRcJwTkSqzlaUFiEr1mHUtOlJcdZ7sfvwHI/0EaiKwbMI5
jzyytCWdsJAtmwKXWMbXLvh8Xi22G7NXps15D9WUszkNgaE9ZChoYOP6MCL1kDzkjnKN5xs3eEbS
Rdicsn1k/rIAvsw+qOPWKvsYOpI8K/WDng6ObBLBXonUgy+2r1RaNgbz+OEnRjfZg26S7KLIkZ5Y
KqnwwZ59fjkFVsaX3ndqWOq9Bu0I0p8lRm7TLx0eIYSUeCIYzn8soIFerA4wGmhPtdAn6d1kYr5L
8e28OAIF5NsWmwhTVwZ2aSuHpyV6LIW9pvKGqzDRCK0iTWXIOl9ll0k4VUKSoBgNhbmSBJZC6hhL
hnFgrIvoS4XjudNKvKArgo3aDD7WyJw/tOQ8bsBSBwXMXBYKRJ5xPX9BB45nfKqED4dbC7lG41yi
1phND6olLCT5rCs/u1IQZgjF4RxhmepynM0AGP+7zoOnzvtfB5hu+cC1NJwPjJoozHIw3DtSGfiR
in79Q5olbgaChVlUu7Npw2swzgkOer2gDAFgsl9cYkQFnoqKPXFeszGYiCEqNN06mk3EvSbuA5RS
fgwZMdIoVRO4jHEuXNX04vBYgZS2S+Hqk5tSfvpzC1vDcWmRrpTU3ExgYVk2XzdS8aI0ohBU2fK1
awzOW2RDsdA4YyI5MurIZifca/v4Sj0YO4ylxryz0BNyx7PfzccAa0zOvIZxVOaA4jLZH4uDchkf
Z9QkOKyGu/Bj2R6+nF9GkYicfel5S0uDiZjRJ3P6nIa+sCX5N4p40gzOxOYy7UjDsrbtjg1mAfE5
Swse/q1TIbeiJdx2GSc4zsi0WYUGsut4a14oxac5+ED783qHOLsqAmKhYw/iaEFmg73MWQp3IJ/O
74tICC66SFVFGnt2/UEKwZMk4kWRMLO4dRiuBOG7KNsS00MUdleIwp2rHonHokC8RnyRmx3GbKNs
Ub4wr0UZDIHGvV6kV/F0GWVdPxJcyGezsid1J8sYxdJ9pLB5LRvnHkwjo/MQQglkn1WhpyDbr571
Ayv7y73kh8j5bQtlWaAxReOrYnLbFUthOWcsb5oan8Paa6vKJrp7XiU2I04T6YX/QPjLZJJ0E8ih
AKIodtt4lE1hB9Oh3u8QA6KlJPo2gakvdUNX9Iq9fW6dkLmHsWhMh2imQG46w52zI5ExfLHywujT
EAvuQL9xuicsbucwNi6RDaaVMqYjHK0bXBhsBNZudjFkrnkT7eW95YpKojbNTcE7vUxxZFo8JVbX
N9SccWtAGeqTRZ+N0hPsHTsq3rl1VQPVIZWpDIJ6/H2l9aNcSJTOJhTkEwUFCQo3csd8bGs3P5he
dDRzWxFt2qZMK0huIdPFlI1MYZAYcKRdZ9L9eZk2dX71fe50bBc4KF3D9xsy7drhW5Cm961FRVrP
fub7lSMKoYQqqKzmTGvQzF5FX6nmGDXiTUYNP36x0L2yk3xGDf+h0wMm/B8c7xQbOR67cmD5wnxJ
bWk2L3GU+OdXbtPxrjA4ZdD6oE0HncKQo9Kj6ksRXrX0k5QKYLZj2xUOpwHlMFPM2gMOGLkZtyab
gqd9XY5sDN7/0H+2reOnpeMUIgu6ukDBMzvnQXmJt7jgMXZYcp8NXcicQHDH2gw4V9Ix/V+ZVDKl
mHubAi6xUjfO9gQtPxrBQHY3tAY30IS1V9sGdZKPi5WKSen1nKmGVNhzBA5CzQ13ORp2nRjntM9S
XmFnC7OvomVl2rSSUxuVvFKZnO0uegSBHiO4zv3xNqJOfcg9ydUFh+e2YZ/k5AKoSJpJnZUABIGI
16TWRaKAba4o9+etYDsuXG0gF0hJpLbGmVUMzH78iRVshjuc0a7mq958QLmKCE8kF+dJEs2YZWOC
XGBnku+KAwtFMcVFsknhTgix2bMdNpAIrpgCteFbHHqUiVKtAqyVXMrTtS6aS7/59GCe1pEvACM9
GA1SA2Yu+8xBLvvsAjPHwHweuyK+l80l1HTZkAkGQRGdMwG8pCwgMSIwgZANIFHcanKV4J/zisH2
4Z3HX4FwCt+TYVxoBXn0xrgZLf0QFJgLuIzjZTyZX2arv9Wya3kJXs7Dbu7TCpZTe7TaKUXMZOu0
HzL9Vlbu+e9vev3V9zl1n/VlrmB0bO0wWLowYzsz5ydUvl6qUWWfxxLJwql6WxdJjDIq6Jxm3upT
chc0i0Cc7UDtJA/f+jYGi17OHbapegm+/psJ6hLHGNzRYzzYlZNdSZeVaN6uEJY7PPUuaJSebZNh
D+7iUl9xMVr4GtWIh+o6xDQrvL0LHKJAIfnuuC4IIpCAAzKOksQeJfUxCZ/iYoqQoBwuqwlJFUVu
baPPRGss0Jl3hcsFHvzbHGtsFTbGkY+76ZL1/XfEbj0MUx5d1dOQZM6ujMN5BRIYusEUbHXoLEld
zw38Fl5zPpVwjxXYWlvnPMZ2fLLSIM6b5DkZLMXAurIKCtNpr7q9cte7plf5o51+P4+2bRJgsTQx
Ql5XXk+jlUQYoLAsWQ83LKO/YniW1Oe/+z63YnUTQB524yyyAdV8qT2Lage39+QkAbdcpQUaaRQu
IvEwmU7f3cuR6qWlYONFy8Q531YHeyBuSDiUo2BXpIo/66JHPJEcnKNNK82QZBwjTjBfxaHXk6da
5P9EEJyvraRYymQWWmQpBdvjS1BRJx8DgZdlX3l3UKF+m02axrgx/pVESwK9ilXWMYFqpsBw0653
LfWLJPlzckjHT+cVbNMX6ODUoiCWlynfygxKE83QetSry4O1L/oIA3/dpi13dd2L7uCbIecJinft
c6BrmHaDVhr9az7jwZ91hiff5QMK66J7DQ/+ohhpc79WgJxTV9O+beMasg3N3oyOeXRfz4IwTLB8
vBOvo5DqsgyZjO5OBduSOl8M0p013J3fpY0pmUg9rkRha7vyM12i6nnIWtZUf8atS3HBxPEcoE6V
jYdQ2bG4r4TdeZtWuwLlnE+f97jsGQCNrYdRe2gXQc5TtHic61mmWVPjAt/X8N5IwouiQ3dQeki0
WmBSIkHYD1mtXtvV/ZAPAKpCP9KvLEUgyPaZs1opzvmEeLlPe6YG+lfDfu0S89SDhoa/0pVc0avm
drCyQuP8UJtYeanqQOu8An0Z/3EXLjNqtkxb8kHaXbrkICL82r4RrGC58E8dSqIXGoN1x51kV94C
ogp2Qy2eRDQV2xtGQPZnqrql8n3vc2bItGMPdFWBEb7jgltBKtCJ7YuifsLgVnE2lLJIK/hZ88q8
07z+dQY1YEx7wUDRwhfN0dv2Ric8bvkwd87UUgUvqWU0XpfxbPdGj0GczYfkQscOqCksStDR8FbZ
exn3DVlib/lfmasoXsvZx9v0AB44zNYWJam31cKkuiLrJjaMZzxqFKUxywp4KqjWW+0iCok9Fz8l
SbFHdCI0V8S8www8O0oEtbKbSrIC5q0aFtC3E4Dn/j4rb3NRZLRZjWQSBdN4UFuJjeOcblHOfTOy
Hbtg5XfhHpPDMVy393qPLaW4k3dTQ1Z4nL9dwj6nFhMoVR8l/VApd4R+5LxCFlJBs7WlGyqnhAsJ
9aDJ8MAZaw85Hr/HZz3wVEN0XG1uzQnmHcuRgaGeCntHVX1U7CO72uz1x2DfuoqDYXB7ustGgdqL
ELmzHsn9eikoCmcq+r1LHpRKsHDbe/Nr4XjGo5KqUpAv+L6c7uk42E1znfcChRZhcPoGrpS0T0Zg
BOQCTMi2akQ2iuc/slKUjZlCGl2lfPVy3RRzZgbQMjk7KsWxNAX9NJs7QVFmKWsaQSkJ538aOks1
rXBM5KD3KM3vmYgGYdtzrxA4w6+aoM4Sdv6VOzPBg7a6Szw85ST74EH1WDAkohjcPt9XiNz5Hrd5
+y9PwfIyuDHm8jXAYs0ZOc73xDkf7G2qwQqMO5jyvg6MKEXYapSPXXmQqztDNABEBMG5gQQMcuCB
xAoObbab0pt5Sp0+eDovh0AR+JdF2YiKuUkBQgheVqYXXRFkUETbwtelpkVqdSQGgnJD/XyxQbLt
ypVd1ci6pjfts2hnRBKpb49WMmaFFIYMDyMxojK2tVFgPL/RbUtWTU2RLZMvwUqCTtI11A+B6Kz8
xCpDcmewyVf59cj5H2LJbZFOeOzvq9C4nPD4QGP4HAxXRUc01pH1TxRgzwJxHKo2M1SIaIfzirEt
pKUiuFOpTsFr9Ba0txB8tRrCu0TfsXtgcIg6e3AM38Ir5uvoeFHwuqnwK0Ru5+I2kGJtACJe/mxN
cnL1RxkIxNpcyhUG577lIAuiOGFbV1w0yd2s/+X3ua3q5YjKkgEZyPQ8E78TvgmJBGCLuNKFqS1A
LqNAgFj3pIfFbe3aiVykBbPIkV/Q8WRLrigLKtoYzpdnaVYXqQHMpbzpsxetnsWBogiD895EmmBS
JjBCmGwlf0/Jy8dqn83V7nNee+kziy4ydieL7aW0WdclJmYkrRM7yScLtFC5uvvYubQC5fy4WulD
KzG1xnWiOFigocqd/ov+SqSAihRfYLfMSt6lpk5w/DM2Zjg2aj9gISncAjt2wR7oGAUKKBjvVeh+
hF3cRFM25j8hP4Vo4q1C6kHRylSNDCeano3uKRFNp91W+NP3Oa+QjpqRTCO+LxnNY1TUx3kSNUr/
xtedMDivkM6V0oUEGPXsSA+qw9pJJSe7wJkY3CyYUyZqGhIJxbsJ8L7XXQvANL7Skme5FOXxtrXg
JBHnJqRuKdqwBEAL6jbU6sZ3Sm6HyO2CBi86WihS+kjsbVmapquaivclzn7TrgLJXwdAS70E3aK6
3JqJ4MbC3Mx7zT5B8NbbGX1OEjy6jxku5pjYMevwdfG9VXjnbUgExFlsZZEpoyqAZsNwNItgzlZ6
p2XlYUg+whpnnpZNZ9XeK3eul5reVyagMFElIJfzdCEN+/PS/Ea7f60bX4GEsqfAUCi2Jm8wm6hQ
bZwa6Danlyk5GK/FC6aIOU6IyVltgCl8klImBvJQrCIk3klOtR+cxdE9eR84f6l9OmfA8pAsRW1h
GdXsxwA+PO22iQVRn0ApdM5k69mCQBogrPiJ9D9S9ATF9WMxRH+7XZzpplHQtG2EpQPrYvyN7VV4
zEq3O7YuO6IwGP5DIfNKCZnoKyVMQsMqpZghkou6uFkkgUjbZ/tJATnfEIRpo8lMoji4rVVvae97
UVfatkM9QfC+gS6jDi0w0Apx23QhrhdP561IJAPnE2hcLTTMAUAXx0THgOWEormtIqPhH19oH48a
AdUFeIZZVpDxDFuOfIgP065zKl9U+rh9NTvtu8Ed3RjW2lZDBLzRdEO05CMcinfWTjX3soejyRNl
jLfTkCtAzis0+SxF6OlArHBQPOJN+2KfHzpHtkNhAp5t+JnDgn8/p4lhhEMFqHDB1It9Fo82xQU6
kSIUNP0zi3jGBN6BfzXPWs2s2xk+lmI+Z0b8hubeZN5KkeA6zUyFFwutzAT/YlCywperGkOnmMkc
wpcnk910lbuM+6w9ygE46ARWK4LivEIm6WEjmRKuYyooYNvvBbnTutym+ktLH88b15b1rqXiHMQs
ZRlICQPE5ehpIi1GsIg4iLf2Z43A+Qfd6grExFg3rSeuHB0TXXaC7EkyBWGQaNE4N2GUXVx3BhYt
DdX7Qh19TGZxWirZYHP2wmW2/2rh+GBfiRUlHAnbI+2yLx/NSSCOYGNeDXp1MpBhqtNuwPdLzBpX
Lwchrw9bjzP6/OqiVgDoRM1mvcO+jA57r2rt9qp0Wht0opHHOpZkdywwQQY+Yi8Jx+OIpOOihr6f
8iFmm1WRPS0vp49U+66U7vXtYiVcYlaRPvYQbkCrV9o4UxXu1MbVekFosnU2rXHY31c4VUwxFUuD
+RhDbTexJ0tftfTlvKa9qtK5neLcQd+b6KYF7TT4O5rD6JeO5IzeeNkJ70YiaThnEKZ1F9Q9dqXO
f9TFdwRdu1ISTZwX+AOF8wczWLAiJYA0RRImtopJ250RR6i0ivZhpAkuLq91mOfWjvMKFqiuO/qq
CF7gt1/He0bewOZnTvfWLj6wDN64zy8af/CDZzGZx2ZgsVIQvhC1zPVhSHIsafiznO3yE+N9nfbz
bZX7rCsmuxKxCQmWly9MjSvaRCZbXi2idqr5emu4UeF29JNAK7fuuWvJuIjCSJosDTGDxLGaHUuL
hsfkO1royR1jQrbcj7QwreE4j6GTXO+tEhZdlI9p4ZaoiYjDL+dlEug/PwxHyQdzsEZsllWh71CS
bYpX2XBWvI/AmAgjFLRs4sb+1mk0qGzSZwuiVGgunEt/jlonVwTn01YURuQTCPPAK88Up4TGlomw
aMy0yzJEQ+gIPk8VU6txFHaK6ipE9IS/rXonSM4ZztMcK4MEuQJZ85cBjQGw7Ya6oyHwuiLZ2A9Z
yZaUDamlGkAYpXGL5rB9H9K7vipvKuxb3NQeRsM75/dMJBvnGq2+bUaVpY3kNLJL4sGJ7STdtj4y
YBxMi6aOF0jNQtnAW9HiUpssg112MnLocPYOz9NHhvqtITjDDeV+ASdYitXr76l1T5JDLZq3t21I
Jyk4DdfKDuMiTUgxl9exMtqLtKv7H+d3ZDuEOGFwCl4PvTb2HcQYmqtlAvGK4OjYvKOt14lTZ3ns
CKZ9AyDMX6sbkOu3yxcQ/jvzAZmU3XlxREvG6bTeI80R9ECjCiLXq2Jyh1GQmtyEUFDIiGIU/Icf
rxkNUqrkBJdOPQWLYyY7WWHddLOwxJjt7rszd4XDnfBGkOW9pMBWlsnTj6OfoAVquZdvzB78gKyn
WnTmbd5u0QH6SzLulA+L3lAzluZgTeMWKr7iY+izhOvHqv5WUDwXSFkEfRbOWMR5Ud1EijHeRnXP
q8KmZp+k+T/Srmw5blxZfhEjQILrK7de1K3VlmS/MGzNmPu+8+tvQnOum4boxhyfR4UimF1AoVAA
qjL5EtcY6gj/XKl1wbmtX1NRQ8lm+Fx9nwsARhpoS5/DhBL0yxko7wOwpgW2MUg2FLirTrCrbudA
KzwuGlh5TjqLXRFmFm7EjT1rRa8st0bXEfFrHzJO1p9E6xUiFxtyve5BlwDEVMtcOtiBMjsliG8U
6U9ENNbuwAWJBm+aRt29I1XOMH/vsS90wY9R/3TdJwRr1+TCQzOjkaViN8myVDp9duzayk2EpSNs
5j+sXIVSNOSquNF7n8nVxhoUg6b1o8l4L7vS/v+qPzN0Wc1f6IsShs0SMuj4/sTj5qkejDGdFuBl
p0yxx2+s61jyoOKSeznorOa9eVuLrlw3R3KFyc1YEdaBYUDgHoTGkd1OTlpWdiAURtiMgSsUbr70
GaVqZmfh6fFH9watCQ93ybiJRzt19Sx7zVnUQrtZ9boeSi5ByWmPkkIDZtVeafxnvzLd9k2N3caz
dqzPDhJM4ffrbrkZqlZmcqE+Gaz/nH9nci7zL4WodFj0fS6wa62ctR343B0zfQqqz0EtkoEVAPDn
s2WQJoVUACAQYzP8cmd59CwtNrv5/YfKdhSRioqmij+ihYOVDEsLr6d32ut0YuyyFIgn3WZHp9BV
HsmNqA5VZCcX84dmNmSSws4yeRnzO7RZX3eE7S344gnvMiyr0EHoqJh9D4BgQMs4joNe+t6X5ipu
s/uTTqmVs/MHtT7V23jJ4OykeM5bP9RTW/v7ukGiAePCBMX1Wz/LsKdb6F1bNyeTvF1HEAQiXqg0
UZqwLincYIYwUmXGzkyto56KSj9FMFxg0MZ4IMkEmCAwdzNR7LS3bFkk2SwaLi4QLErdSD0zJtGe
cyuyw1nU+LOdj688jIsFUp+PdRUAwvyaZ7Z+7HfmodoXo8suUnDhILiA3TzxXeD4It04QDvTmMEB
ZshB43heqa9VdZPKpSBXEcwP5U58kRQ2UVsDRy/us2YXq29zLIhygsnhq3NVkHtM6YLlQpXnWX4e
RfxkmwnlaqjYZrha+43MBBlZ2pBoiT10t1rkzdZjkT3J6U0jHf6nZcOLj+plTyE3Y+DqODjn5ala
9lREULY99boJfQ+FgqGEm5K4HGO5RIG406pIIXG+VOr8uZmhxzNKgqLm7am5QHFxOUBrfKzkmJpS
+ZLXX2VD8P3frJoLAD83nT7qELBmmklgT8DD5oPpDg4qvdDHynhyvT+ZnQscs3flCokFodExwBVa
bt335FAOoCkVtnuxQfmYpl5A2JJagdDMZJ02sAliurcKCjJTp/ISNCJDyV1I/vibJPWCxqdyyaQ3
1QKT4mf9mHvphKoutXPSQ/ileyefz15BeHl9GLfPTMoFlIvay1jmE3qg4eWhpwL1nelc/as7arvA
Hh6lg0gESOgoXASfpjzPJHb5+Y+GcOEbt9qZ6YAzOmVROrLZsWes7OOCeagEHTFHXOHhVXiCRiQe
uXRHd6vIUeGZLPXv7eKt/y7sDtv0HUoUzbAskGvzHZ2pWTUordXxTDjbyxu7uI58y6vQheHhQnYn
0sJl8/TBVS9wfGHBlGbyMEWAm2O0jkP4fKGgerekczksdpSJ/GZzM1nBcZGrAS26ngWAC7GZYBHG
t4WyE7imYAT5ps40kONFRrMbDm0jOPjrne5Kz0ybqtoFjkh+ZnNrWRnEha+qT+YmkgEmGbOdy/4c
nIcSCq+PxNybQg7b7Sx2BceFL4uqhYFr8/d6b6Z1EqGHFHKi5UGDQJ9oEYgmiwtjrZq0gZbBtngC
KdWc6HbUTG6V4XJeMGWbu8zKLC6E5QnNsjQAUnRIBluDDrDkhScVKiEEu0DliDkVRbZx8UsdZl1K
md/Xs2RrFYi+M5c8CswSeSIXssJFWqD+C5BAd/Uj+s8OylMKLhGPsRkYrkgxbztEroaRC1ozKbGR
JszzLZsF5ewp3RWREzzhRA/fF9m3PWtQUEChI3rP+TZPidIpiwOkIYp0GqaT8SfCIAa9fJ8bPuh0
K+nCcnZKQB7eaPbY0qOui2LS9ga6wuGGTRtJT6YBOJ2vP3SHzJcTh96OPQ7ZozveVU7hoLVZ4Bss
MHwMvD+N4w/2TV6r0wCyALApF6fm0O4iv/Iqz7xDjx1ki0QVXdv+joYuy1LR6Mm3leLRqbSyCvdz
gVLave5E1osuqnQSYXCrGM+fmqSzHZqED5b+oIPBgbQ/ro+bCINbt+B6J4nC3iaT8Ull/SbZ11DU
yPebdXQZLM7xNJKrUcFKpKFfu4Ooz24AfZKOdhrUWB5E7TQiizjvI0XRUI3AomV4UYtdBP1pKoiv
25v8T3t4pVUri2vLkDExiQn1Ny3eDcUDNA5O5kLdWPuTwmWTQDge3cR4yuH5oOQl1gZaqwgLU2EH
uRuh7i0W6V1/iD0qUiPZlBW8Q8ogLOISCWOe5XrKSOsk6WfdOhPFu+5nHxNADoDF9lUOL4dJpRUE
AOzJZnF1B7wAjFTIq1/RKM0OJ9VO+9KJghGb7V/CAgfL5RNWHDVBVgCWtd4yTrfwoPjqXtRl8NHF
ORw2vivzpp4uEE1g43fS7sJ9u5twSGlLpNMdusxFd9ofHJBDY2tghUZ1MzTSBmixFmh2aJmOOs6L
rTTjZ9ko92RZBNO3OYxwDQ0egodEygGOvWV0tdyxYWSN3/lORjmLshe11Gx6ISgOmGCnBRpWLhrV
9VBQ0g2tE3VHSTu0+VeBF37IINjAocuOEmJQFrh/Hbi0hUBCB271/0wTa2HHw+Hb4rGTnegs8PFQ
x6Fxcc8sQdYYoFoVo6bvNFD/augMOb8xglw0unS2SDdte/gu1nGhbzEns54o8ColcnLUA6mxYJtl
8/xhOYECBzWxigwJHi5M4HKhr8NqwuOG/CBBntTY9ZJ7fY7YrvYRwkRfC9zA0nia3xrExc0UAMKw
MnAXf+4Wnw7ftHh/HWZ7cuhPHL4fN+ioaqUTcILP1WnEtYXLmArNT/lp8BYQM/9hjFghcoPXDtIy
Zy3e39UH2Z8O4TF1IL/w49+1eG76wgqMi7cRLmSHMQJY33yXZujHlA+CAWQ/98pE8WVNQTqki8LM
YSqoC1RQg3t6ZgV2sS+6m912u8tcMWNX8Q7i3K3SMrcD/6kdlp6Ja+2wexIYtBkcVkPGBbleHmey
aDBoPOrH1qH7Yf+m39UHWCTk/9zeMFZgXHInRwZt++V99LQ34rETGp4CmHAWnk++iJKijzk5C0Ur
OC7wlWUWZIRiBM0qeqUJtZO49NPcdAwzuI+U2R5Ny1saYmc9Dt1Gadhl3BwsdF5o6G68PtCbs4lc
xqAW2KBBZfnrbMZLksdIbLHCq/Oke1H5lyJqDhZBcJG36pZxmCNASMqPwPQKcIdFkSi32FxiqkVU
zZJ17CVcbkFppQRDSlsHhKf20BZHuRY9827bcYHgHL+poP5bQ5Iet7nFEYXBt0W9HPMlFvQ6iGDY
/1frK2pTLZwZjNr6ZlOAOfOplD9fn/XNFGI1WrzDK3XYmRowjFqxjoXUWk45WZZHqpD4OhpkXFT0
Q6KwXnqHNkRgoWiuOJ8beohWyTlD18M7Q6u+F6WoIWFz49IYRZ0Jsg/Qcv86iBMdDGuWwODY538v
8u1Ufw/jR03ECL69b61gOJcICgrOklhDUnFmLDx0H7jKX8MRdWoQi0fHhWDgPr5es8gB/hKwdYNS
HYnZr2blpA1iLVJanOZVcN9GrxmSJlza+n1sg8/XTiFkJQpXm7N1weSbLaowzwN0NWJldahlpmEi
uRBVttzrHrkdFCFxrUGN2rAMvkBOzdU8Ij1mrPbi2yHyFFxLW170jLzdihw2npkjEtRljvZh11xh
cpFJAqGFNlFgxuVz1TwM8ls1nsoFzZrCg+P2KF7M42bOkkq90xpAZZ1mZxla9bLd9RHcjBsXY/ji
uHGWxwU1jMjXzdQ2q88kLND6nNnXUTYXFsiX0fgu44jKH4CrZsG9fmtg7RZ3aryPssKpSxxRRTjb
S2sFxIUoLcwqS9J17Bo3rfcPmXt4rsG1q/jvjyLOdbveWx8++MIKjwtKIEMektrC8NWG+q3LZGdI
MrcMJLcdenseVOS/hvaW0P7v0AAbbRM7+dDdSP3ihmHgGx21zaH50pugRRlyQX68ObWr38b56RBP
o2laGItKPc3FCVXD2fJ63X7RvHL+mUHcUMpLzKtqvgTKztA/VXhCFjZlb6Z1F0v4JxlpkCEtmACm
9UZP8wtc8g+29RVzCu4tEeG6YNj4Rk8ad5WUEwybsSS3c6mc23y4R6mviGJRhMOl9xmV8qoKgDM/
hMa7RhhrclF6b6qc/NDYELu6qV9ESkbbtzirseT2OPT9KqZZYCyL1+aUP6eMKT8HcalysD43kYMt
QfVTt3DUx+uuIjKX2/Rwc60ZWgjcxvxcgtooHl/avBasx814uTKO/YhVFpSMkIRamKOYNbhdpt42
hWQRbHw+rnhL19FtYanmh2vjsMqsaMaKr0qbQOqKKZtHPybs3uwJI9mJuvW3l9gFj4tooV6h4pIA
r1F1hP87GZKTWuh3oqW8PT8XHC6ShR0Z+0kGTthQW03vzZa1xwnq2UXGcCGplJK0lUuAZJF2aqQc
0m5Gbedl+7csaZ+vO9z2+QzCf/8/U3xwmnpimS3AogN9YxL0f8fYdWzioubAF/ExfXyHZEnWBe3D
jXI1kipj8yTdFGj5ix/me+3rgHctlMS2f7Kd4tQlU83Qqapxw6gTswkIKM+RCn9Xhu99I9u1/tyL
fH3TJVYw3ABiHbUZenZgEurPFn1ntNTWyR+lcBcUnWP1aAZDVyRkB05wrnM3uWcCobnT2RKYKWO7
R+NGvxe1prEB+rCIV5jcPc6UWoVZswHswm8xxLu625G+NcudMj0b5o/rfigYRZ2L84GqdnqzwL5l
fJGayi5nkNmKaDC3E+GVRVxYT8wgjPsFc2XtKcr07+LbdM9KY4fGAQM+2NZOjVB1cnuFrUC5mF4O
Rdx3GkyTuh0jCQblPhSaduHwzjhbfRa1QWyG9xUeG+pVeJcUgh5hmaXDJq7DWtk2hSohmxFqBcGF
W8kI8dSgMG+cvPwZvFf1Y+6Z9wNa7Z3yFNx1eIYHU6pYGFLkJlz8Rb1iPeojgKOutqf+JpBPavzt
uitup8cr67jAoQ6jmfQ5vGR02DMejjCpXe0hi+qgteQpFN76/QbQkNn5k8hgvfp1xgy1suQ0Y0dP
fa8cGdFk8aLLdnBS7hjRsrhC4zc+eUHkJlAPiaRYKRCnt8VnpdqSV+Cd3MIaeJd9FzWubM/bBY+b
ty5ve7IUwBvLv8rkfsl/EENwT8s+8TFaXSC4WZP1am7MDtHKyr9o1V3X3hDyo6aRbcoitcMNazRC
8FSp4X6C4Bnx1/nKlSKKS3ZVoE93ZuEZ2Y9c9E65scJ+geCChqk2RtSYgFAKckv0/jRaCBp54taB
ItgnP/bhMw2elTmc++k9tSylxsglh9mTbXlf7Wef5Wmid5stt/sFiXO7dNITIyGwKjsp6B2R94aX
n0Y3QBovJrnciIO/gHE+p0D3MqAhzComegQf5U0Y1+71UCGaJc7nqDL3CmU3oxSMf1O5V83zrD1q
qeBuSmQJl2Jk0VIbxoRh63VrHxXZbfk/urRCuPyiDy1VUt/9LX2iwS7Iv7SmIK3dumFbTciHR7W5
tIa5qTBa+hkV+99qpurmlobX4VgQ2IrdS07gpKI3ZCEsl1qo2VimaKZunSH06gxUZSmIEgywjyLi
qTZ5re+VG+sghL0+aQrhgkRmaLNhSgzWJ7jgmN/DrHHb+9YDMQ8qTuWWa+2v+6MIk/1/tfVHajSY
5sT8kf6orXNPvevfF44lFyogBrBIc4v9t/MHt4ZM0SuT84h3qt0ZaCBGVbk7drbouXw73qp4ilUt
lCDxRRsm7buIdnjvjZu3sfg2FKFdLt+vm7Y9dBcMzktS1ciqJAHGPH1Li7tMe7r+/a3cE95/AeD8
oataTUb/K46Oz6wwpOjt+u8OWUVhF4/h63D+FxXe7DdzW+IvkLw7VHMwjwxS3RGvcJO7wA1OvR/t
lRvzURUEKdEkca5RTdkUDQyMqP23JdVxQ7OcDZL718dxO+RehpHbQgJcKud9DxiafA0VMAg/jtKh
kV+vo4i8gd874rpKUPsGbyDnYnzOC0GyIhosbuPQBxK3YdFge89DO5qfaRA6Bfjlr1vxXkl5zQH4
jWPSSTAxp44OkyvZKrztLnJRuQreZcgyTygHAemX/pKotuhFTzBPfNlBmylZHRmADnvNC5I3DcfU
tvpUNf91I8h79vLTIXi22EWvNQQOADXu4Gpg+kWzY3haHNNevorX1LZjQKzQgBAiiH+5ESXqqI6F
3uJiq7irwi+GkKtxe83+BODbs9q8kqCWBYARklZOd6h3gat5euawhgWIJbnXXURgD9+lNQxZk5EZ
cKR8JgVoKAXf33b0izlcWAW9TS4rJb4/TTfx8irLu6ERFDuJILjAak1LEEEyD9lRd8rnXZI9CUnL
fhO8L2awYVxtrGVeVGYFXSmne51/yCemGgM28dGmDwvez1J/BKfOH8XTCyQXT6MpKeQ0BaQxvuBB
fEGbXvZ2ffK383Hof6H+X8VZhq9Dk4yhWAxcLDpJbJs7yw+/GqEdO/C2/tDs1FzI6bsZFVaAXNwz
etLUcQvAqkHb9l+T6utoExY1bW4dqHGQvtjFr9Ixi9UsLthTSHpL3QR3LuF5csgr09Wtb0Q9Ruxz
H8LsTzjU3P3qHXKQJUGYwaoCtWi4EETB+TdVeY7mnVmeqzH1+l7gHBuH3ZWBlK9PKyKyDCUFolU3
nm6ZexRuuJSYjiQ/1sKqyM0gsbKPW8RFa5bFMDH7QjdU74M+FGxUm0tYhhCcpbKiXJ3zdTXQO8PM
EMOpemqNxlaCT42wu45dV36cpQsIlzlUY1QvGdsMBz/HVQ6uunU37h3GW0D2VKQauD1mFzQug5DH
tpzpCLQEGu6OlBvlmTaScLvYdoQLDLegpmFGLjQApvPDW8Ovd+OwhxiTDz0MHHUcJlWSpS7aV83G
Eb0Bbp8GVtPGLTMtisogTpmNB2xUjvwC+h00Fqk2jRx0QBwYC2uU/MmOcgHlE4spGltNjwGKF//C
A8cwbiwoGY6JNAnC46ZXQq4CArAqMQ2+QrOMcmuGQiyStOgVsrdpcFAzQZ65HakuGLw19VLm/WwA
oz9WYPJvz0rnVh7aVlBxEj/puf0HL4zIh34axadLQ1VOCl2wrVBSeWQMnFZJ9mUzeIKthe26H1bb
CoeLGXnfgWRfhWHyXe+xQnHrVgFv6Zv0wOgn6BdU3l1H3AzCK0AuDcgiy6SKDMBIfm6zfYS+Oqpm
TgeCDeMvi3zSRbV3wrnjkoIFhwRw8QDRPKMRx8n8Yc/qhVD0/H73LXw8Y0P2cUhNVHRTsOvJfD0h
ycuITF3HUsPBNX8w8d7Kk4+Tt3yOhXJEv7HugsZFlkCNtHzqe5ZXWygPwgymO6QGd+F9YNe+OLPe
TkaUCyAXTeYq1kfNgHkdEnn0sXrRk+FBDssv/f676Hpm01uorEFwFa/TGs96HJGoW/oxZ0fj7kBv
ur22i/aoKztcd8rNELKC4facUJUrPW2QiDRthlJD+RSXgTOCu+Y6zGZatYLhNptUqydiQK3Kschk
q9lNK+1icq+bgkx72ydWOJxPlKMqt3ECHLJbfMWr0WfSS/ayY8/6ZE8MWxaMnxCRcwpNC8aiU4FI
n5bXYIcKoB09q9DQYGfX2Bcdh0R4fEWenEcKNSuGV7vZoTowydW0tlMnR358zP3gUf6jA+xlUN/f
zFdni6IdDDD0Z//U7TBhA4qoj4cY1VegayBqPBZ45PsqXKGBnLHNIYuKWqzpW5N+ksjX6I+uq1cG
cZE4KYxRyUI4PSHnpX6Z5cfr3i4ygYu7QR+VU8sWVRSfiBmgRyOytWkR7CfsKx+i7coK9itWA7Vk
ZgONSAxUmr+E01MhkhbcPlOuALjYEM9xF6YFANTdcJpbO/YYE2PzA33Zxm48MQJf2nvXh26rAEMj
K1AuUkgJpTnOK/Dv3v6nw6naNz8UP/EkV0SDJponLlqkqjorRYJ5WrTcLav+UFomFC4iQYwQwXAh
IlCMpJKhOujopqtZN3nuh6JFI4ivfNMthCBqCeyPWDT6YM9o3suVF52WbiG6yxA4HU+hZXWhmUBx
ErUCoK0nTFlAESwekdspLMtY+TVpMktTmV/r58Vf3DK0ZUhKTw+TU5/QxTfZ8Z2orWWrnG7tdTyJ
1jDkMtFDYDZu+G1wU7D/g0grd1QX3dLJc/aNncvLFzHdiGjiuFDRaVNelQaAIT1efps99blwQ88E
R6NUOdaDccy8GY8/olRNNI1c7AhBDNi3bIzbZAEHx3CnK6LKSIHX8yxb6GzFDQfb8nPlQdNQn7jc
16GIBXI7J7uEC4ULF1o4FX0wAcU8R/fseGl4aYy7Y/RRe5YrPFBuHhrQjwaJWh37LN9pEpi11QdR
xTLc9BZbr8+2wjtI9zmJnd4FziTYe7cH8YLHucesanWthMDrC1eK92bkBarg1XPbFS4QnCss+pKp
kYW7k9K8rYxjEgpeEn6TsVwAuG2kQ+0eyWWEv85n65mV/aZOd5wcxUfbuXCOREPGeUTU1IPUQArM
CazQUfq7dK4dqfSvb1NsZ/i490KsGHrWUIvk2aKLXKNS3MPtxqj3m+U5ln5Y8uS09Qst/6ZdIdjq
ty8y0Bzx/3hcTIzqgFQ9i0+th7ua2O5O1I18LbR11zhDFoyCgSnrXfrlupnbvnGB5RKlmca1nrJk
M63uR/NOOIzb0e/yfc69I0JjNZbx/TgNbCt/kKrUzqbPvexdt4PN+bXp4nx8GmmoSmx7zPD+MlDf
sI79/KnJfhSN4N5TZBHn7A0Uu0eUuWMjKe4GObGbMQO5jN3/Qdk5NqzLyHFeHiamFZY60qTo4Ofg
r/SmF+WgohoreaS47u/tvfbp+hgKfZDLlsoySiGfDNPQYhLeyn7+GDm1091E39V3pcX4VVyQs72Y
L2ZyqZOkqUUB0WakoJD7HPM9QY1sglrj66YJVjPfmJBEcjKUMTvglLcUZb5J95Im30GhZltJ5iTC
i97tXeSnVXxvAjTi6qplZ3vQcFQghytwK2k5zeykJ+vY7Awhx5hgGDUufHSgyu5HiqlTpdDp1L0h
oSp8EogDCIIFLz8lTeGsdhSjWJjKvlITB3Sr7vWJEtnBxYtRQ5womTu0VX2n1igCm4MvC5i0r8Ns
F5xdVpfGfscqBZWgmRsqGXA0incn8jrIx4SequKQBbgv7N2xvE1F+uQi27jIQTpZ6wcCp5CkzC7B
gJUe5VwQnURTxEWNpByr3GJTpKRHKTxpqmC/ENnAhYhas9o41+FnlnUnmV8S6V4XlcEI54YLCXMM
IfeGbYXk2Bz+IRKRdsWxcEQ3cAJj+Ir2rG1pNloYrKC4zYuncLk3JQE/6G/S15+RgC8cKtETlesM
I0Oc+fSPSKVyQAPPP2p0otsjkUlcHBhb9MwmNcYu0Eo7j3HMkL5JdetdXz6CPVDnsgaopeqyXMMo
Nbjt6D7cheb5vxeFZlUVlyWqc6FAi3NamxNAjKfmQF16kzxFsT/gCXV5TsB8YCXef825zUGy0V1F
hTyYkNmlGD1jvI3pqTUFmbJgdepcBEjCKQy0BiZZ1ZcJ3Leith3R97nVPyZJvqgavj+YnyGZNeuP
1+dd5F3c6s87/T85Scgy0mY3yZ/KcXcd4zcn9cuK4Zb/OOeB1WsIMWnu6Q/Irlj9e+RnL9p5fNV2
4PJr0AldoFDzOrDAOP4dLFPk3IrZ0oma0c7z+1if7TgVxE/BDPFvX0UzFHmhYIZy5VhqL3ItmKHf
3K79HD2DCwCKWasZYef++Rjs/LvUMw/TkREI/dm7wgWIiwGTlKlJkMOSpUJfpJ00N6nIFUSDxf6/
Wo5jNHaVxWKnbJxD6c7MD//bjHPLnbaRWWmgwXea8cksnqbmu74I0niRU3ErvinreFHZMXJKTpV6
0IqbWvgIKBombtWTZWzGXGIL5oe+m9zIUVQ7PC47epzzd9aAwPmvOfl+DZQGFwj6QqFVFbFAaR2G
onDwB5RARHT+osHjIsGgxEYYBDCMoFoiK1VfLmVviYQlxYLtjO+tr4u4TQizJjkMTEiaXdBphm18
Du6ko/oa4uonhpbrKBKU3pw4FX32hiITAhKuX/3bWnJzQUEI7k0K1W4Hze4TQfqxOYIXBP4tKRiW
pTNZOmi1xzzbKcNNrAsgttO1FQYrelmt0qJDq3LKQpq6M8EcL3kdqj5aFG+JtFu3a0lXSFxsy7RI
r7oZSMkpeFBx6WPrNWRN2JuF0tvtqbltHsen2O1vRKoI21fWK2gu2ilqOge5BGj9c+dab+ApdQOc
6NpX/W52S/dfvEVvOuUKkQt+2VIOekvhlBHeABUv8yNfDu3uiGo/J9ujNMMNPP0sogMROQz7/2oy
077se5mFxEzv912sQ+Kn3IddLIi822nxyjouLibRTCrKXp4S7W2w9lVk+aaE3r0GfW7BSSY3svxg
zZUdtT+KRBCThZPJBcx5KnMjZ0F58GcvcrSb4D55Ygxh2lHBo5d00ESlWKJh5eIlqvqDTGaX2DQi
ThtYLm2ep0xUf8K+8uESbDWoXDyJtbpvqAmUETvARB6jdB+kh6T8kah+F/91ffMU+Cf/IFWqhjZS
9oyHdlmtu1f1W1P7yxo/XUcRDBz/GgWyjTkZ2Mua3B46etdB8rATHJlFvsg/R3VQCchCHcNWnNJH
Vrvd2cgxv/07srjtYdMUjcrIncCE8+sCC9pK0TX2vpCHZ0XBvcO3bM7RwB8LstnfBMsLEOdy3ZLK
S08ApJ/B5K/byydGureE9sQKhh21sGuolM83yVnUhvGb9XWB5vwQHEKkkimgkwNEyl2U9BZ7tXAM
j7WSooC8sjXVVYUcQ5vVlXi3+c/Q8tt4EZAOpQWAVXezx16KUB/9Kh9ZbWUg6uz/jdNcwLhdLzOT
Ku1igDF1I9aBlDq1W4IOhB1N/uiiYmUZt/HFMSmCDu07TpF+TuqnpNz1Iubg7YV2sYfb4NqRTiHE
C+Eu+U3boLXlSRcxWm6nO6ZuWjIjNuXJhQpiKNOsoFhtIuD5G4pDnliCpy7mWR8j4AWC21akpFKG
qUVpYWOFN1UxvQYxqpFJeDfm+nFW6k95gwLlTvlvBW1YOqxeYLlFDXrNPupiVtHYZF4RexDQcEeS
OrqI2W1zljQFzLAynkRRgMdFj0LCwNZ4ymu09NRmjRP06jlY/uhst4Lhcg9owIREZs69zKHdkMxZ
Wj+XqH89tm/6wwqFGbvKNUaITnYle/qk043RPUfqy/Xvs1H/4Ayr73POEC+UWoS5dFNA+264j9Kz
HJ5V/c3QBI+42y8nKyjOAfISBFPKAqjRmdFZx6gxogqdbrWb3PYnCHOe9Udhuen2u+sKlQvx44gy
qo7tJRMUuJEiIiXNXnq/skOnvhO/MWzfLazwuLieJ8mkJSM24+hg7qgLjgDjXc2tRFeQ8kfFTxcw
Pr9I50qLF1bxL83aPrQkt1FT77qDvO/sVzyEzy66XDeLhe2R85FVIg03GvjO9qMzgWQV9GCOgfaT
2+VxcJYfySM0TJzQpdS+/iMEq4DPPsJiKbN6wG+IgsZDHdEhkiWBndsb8mosubAxT7rURgHGkj4x
IkPGxazdKgfGv8veEsVVDSKjuAAS10US9QYAu8AvyFnrBS9RgjjI01W0pRIZIzNI69GhlrQ2CW8T
kZqzaH3xBS5BMKZJwsLg+DD5tLQjnPqGffulg6JN/+lfcGIIIhZf65JlRhdOCgDVHeNtV3CbI9lI
oFg9pnnKcaOP2i+XleXJIlUH0YhysaTKJxqHLFiOhDBxm7ZN3EUW3Rttp00rT+RCiCrPI7qRGIwj
+wZ4uiM/3OUnpjPH1BmvLy1RWOY7GZOUWEv1XsxzHD3JLvzy73TXfhnQmcmqhfs93u9FismCgeTb
GVVDjaWK7WotSk+ryQ4nX2tFdy4iEC4hTMMlhyQgA/Gaw/KqeEyhZaTg9CkP1S3jpMt2SyE4UohA
uShSTpM5qQsWnTnf6ep9iH4REYOgIG7wCnQqGcNwNAFh4K5DDd/02rvuEpvHr4v/8ez6NOugMk0A
EA44dZnfzcSwo8lwrPDpOpDQ97jsA9S7Aa5l36couifvamryjeSYBfozim+KO3z+A1kbloeurOPS
EHNQmjRh54RF6ndE1054PRe4nsgJuDiRVv0QUgMQZpHvBlxmTypxO40IYDYdQVdUSgko8E2ZixN4
X6wtuQJnd952diAZdpG8CSZIAMEnGIGcRlFqgqc7LG7UIzv3KwfJs5zhWKLqD+VWYj6Y7Y34Yhaf
cKAqnYAdA2b1uOz1Zt3GGdnt9vEpQzvgjrisBlpEebN5JlphcrHC1MKqBkc921RYE1S6+4f5XMSQ
sZ0d6pqpW0TRIXDCPGeVzk9D1plFMWBPhmndpwq9SOwmGFJ+qHe5PnebTgjxpnfSIEPjC1GGJtCh
yzHCz3NfyR7nzimEIZYNy4fccIXBpTBhpRhZagKjzncF3p/Z7QlaGiPDZTT1oS+6ef3N+F2M4sbP
yqySDhkApQn9QJHpBmbsk0b7FgRtZMc9Pea4RCGDfBjCxcOVove/DSoXsHKQxAU6xfyp9EhxK7T4
Of2jVX0xkYtPpCvMRZFgokrx4BGf0kSw44scg4tOlamVvRXABiMltprc02K2NdGd5PaLx8o1uOAU
a+h2SluYYSrRuS6Ng150KFsv/KZuXH2pnEYqniy1elSs6vn6JG0HrZ8jyJeslIulNTXzSll7HMyn
RCSct52gGYoB9nE0/lt8nTxZ1AJM+ITdoKAGddyVDsQKHosf/WnYZTtR2/rmfK3QuEVGJ9pMFRS7
nU6RnTyrPa1B3ChFPSds2j+s5RUMt7Qis87LsIRRtZlDrPk5w/24lHjFfAtScltPPv3BJK3guJWU
hoHS90wJCdItdecD3L4OsHlOWAFw6yiedFkpehlurqX2khJHU/YaEpq8Dp1FRGy7fQxaoXGLarag
bzMQTJLytZztAgrkid/t69DND4pb3oWuqHdh2ytAB6uDuFdVLO5ulZiRrC+GgqJh7SbOj/XwtCy7
6yMoguA3Rdx2apGGKZpH1Z2S0SZ9bZNc4AibW69xMYTLmNOeZmk+YZ6SA1OG/Ndb72ZUWOFwy6gy
6BDqA3DIrveYwgkZbV/zehdqS7v65UEUJUR43Hoiw6hOuKDEfUIyny0LG/3SCE742/nzyiZuEQ1m
Lbc6EyZwZ6dgTZDoKnh7W3aTg8csSEIugjs8kU3cmpJHPUQ7NZxODZ7mFtWg/nWPE32fW0W4uW30
qsL3k+EoW7d0Eni0cMC4XSmXLKoMzKVHx7rLb83n2mF9GLpdn6pv2v+Rdl3LcevK9otYRYIEQb4y
TNIoy7LlF5Ys28w58+vvgk7drRGGZ3Ds/awSewA0Gh3XcvNbecsUP4Nzu/r/+n2GOpKWLEmSBmfU
Zr9G9bsVA1C2fq6Lv3H3/lGFM6iRplKVJKQQk/bMNfKvExI+AzMkRnX9kfhYjGASTLUts57ggOr0
90Qf7NwdjNtIt5wm3dfZ/WVtuGx/dBGaL6Ja2bEIwuxudKziRzHmflUokiVd1jkQpeD8TlzyOu9Y
hwZUhBt15NTGQySF75FJECxBmU5kUBmXkPsE7bo5JkhTV72d3+oYc/PcUZYlWCSKrquCZSgBjGXW
XOvgojRHfbPsNYDHgqY8B+eueSXvxZCpuWAaaqr19hxAIIgjd0H4aCuYwl6+kkaSM5BtpmAixsFI
KoUrhaq9FNYBV0uiD9KtE2xED1RhZTGxkm5Db3UEucTh4+XWfr4LiaOPHkAhvf6rrLXy8juon7Uh
FcReyAKx7JZTQw5X/Sa9k4eF6+H1h6F4D7FO9X0pBlXjflGbbznmP8eniFSn9iYL4GUhoCHltdn/
4h79YzfePeoToUlcjBYrcWrZvuVzOuGB7LPffGIQjD0bBdfbv2w7JGry/oNOBLYxm9OC7+Zi7yf1
NRpk7uV6gHOyj4LdqOqijjr+vk+TeYiH5TrsAwdtXi6Nkvu+T1w4G28Vb/qbiPZ3OmrDhbUJQTOE
cNvYMhp9E8LdTPbhw/wcudVtmjqKO971XnqX7RrqhXKskfVN/ZAq3D0WjCGw+pENUu/N7fisOPDe
vzc7M3KS0dMPHJK6NCRP9vq1+JAp3EbL1JWu4MR0BKjs/ba7ivcAxtzJEkDrmQX2jxwxaOyaUl3A
2YzMTA1WYJ7pYv40YwKhA0qMLA8kWZQ48KB1hlk1OY4vDanpVxEmqpUyzl2qDKbT6TjQVgH9Tshi
QG0Vs2RL19teTtYqvOIFM+ylMbGn9LH38xvlkbiRG98rbrVj2yrfsm2BQe8YuFBfL9/K/2JbP3ZZ
cPb10piZOUJy9a38HUQoAwM/hvfsWZrTzU70EPIRzu30clnuuifxIVa4q4qpm6qZQ2yY/zYnF616
xV8lY0/2VHjkC1YZi21BhJ0+DcVzFMjoYGRrEF50q6NVpfLLR/WfjQKWb2uv6JLzkVxwkY+2JXFF
rAGLMPvXiuROuzz8u4MQLEiZLCXpeJ4VRXKnxAgjLSKnyZ8vS/kvCZqP8xaMBlvqfLKBgOzGzwsq
aGCGfUqeOQQk541oNv9OmjgUUbM+NRd+m3m9TvMSz7yL3c7n2NHZVoYdLTNU4nREoy4YLSuxNpUP
TXK2I/0ByRN1U4KyWvaMynZSHJUYlLooOk7UyTtsubAB9TN7y1u45A8MWw2V/jm2M1yBJCyjgquf
UlsPk2r4aZRu0j7xmqjyF0q8ywcn0XYmWIWIxTpIKiDO6IB3ypq90f0dVMKHWWCCWTD7olwWiv0D
kMvgcV4R7vsbj7wlmr8ssgOTbaFgJRQ7tIyYcXnkZzFfFdUhaW9IcrSpxFT8F5fu47D4LznxsPS4
1YLi3eDtBrTWFN6iOrZPrxe3uOHYcf/ShovjFDRhWW/yO91qh6hHJ8N1Vkpa1P6Lb/yxJsFumOmy
1AXB7qnMJffxjeHX19aePBog37rlQA1/m8f7R6TYkNnH6hzGE4yHzau5ZKuW13YmOyt+6mc5CAux
LefI01SxFcROAK+SkXcLNfrtDSbWt/aD4naOfT/5jWPuYm90pGT368bjRKygjGbSdJERQ2y0747/
YZhuveGZNw3/DzHG6gN5Ik1QSBN9UGzi0gbNK2cXFE+b2E8B9fdCHpPXrna5bxFiRuWyFVm/CCdy
hTfNIJYWzTxxbjIk4d6JaIDqUTkTOojjxDF21VY2wSqVKShqlsZNpzDIHDbVfnjkmFTzy3RAaAW+
5vEH+3l5jauW8mOJYo8IZWGTGiEXN33Ntce6k00bcL/vgoKKDSFN10RZxSsq1nUFwrH8Wu08/br1
EFb40aExPFlRRbaDuuADt7EWVuYIbeG9yZo3fwFs6B0GZzfEi2+z+3Z3eQclN1AXHN8qivQp0rHA
VEfa4j4ZXuflOFbbfydFfNGqsF1UC4tKgsVVsqMCIo1S/z3KyqCy1QivWoImF6VqsZrIaJ0WVj80
0dILUPf47fKCZIonWJCi6OvMyiCo1ayrUAMnYWp5l0WsxyQnyi3YjaFOqQlWQrgBW1Y69E3zECf4
C3MqDvCnuchRWI7iTaPEcKyvzUT1Bu0Ati7SEwVz3SimCiDNBiRZ4XDPKsnQxrpB/BAgaEPWzlWf
jIAG7QAHmj8E9UHrJIGVbA2CIsQAAC61HCKmCtFroe3ZbEtChvNXBBtkqyoYnw2DAQVUsHV2a9rx
1A2Lzzt4U7igY4wCx+Qjc+TVXzVdog/8uD+ZondxDPS+Oni+qAi2rs+0oGVZLz4IqO+LqN7kGX1I
qvIHiUonm8vckegftzRnAjULtWRdYyo6//H3E0eqGxWF5mGz+HTaGAfuYxv7KHKng73t3PxR5iHy
z52JIxrVAeOt2qqYOlr6QjGp0S0+h1QtUKRM9/+Jiy4v60z5kOfl7f4mQK+JdcZGP5aLFS5lBVw1
8zuYnzclgMFyKYL8mf5BCrVR/1Q13TxvcmktDD+lbFp8QkFgStwCDclN9z4BGDjjU+OOO2lqfeW8
bBMdZDb6kAy87sJ5RZSUgaYbOK9HCx3l9TXzzdsRmVPeDSWbajl3SbHCE2kiFacW8AnYDtJizCxv
zUPhAeP3vWgFUPTkFStHi+blo1u7cZBpMaD8Uus8uwh9tNOhNSHzmY9V1ttulznDb/q+Qmm769lj
8r7CD2mC/9RYWtzkNqQVx/ghOQ7eEnkaWolATrhHr4h+IJv2Sd39cQ5OECsco9pEJU0ZxGZHnlhE
tfEdOfaP27C4GI0A2F8FrvWZ611b6YzmMrL4SuDQ9maqNuzvzutEhvBKtkuYm4OhL374WvLsOg8y
FRQ1RxisxVF3MhOydrdNzVZ1WEdM54npy3BZlp6N4+I38feUXGXtUZkkj+O5f8b3DZhyTLMpOhlF
Bhe9KKs0jXCz5625jXdI4XhLA8z6yS/8Ag51lcjs8JotOZEoOrl22Odju8yLr9+Wr/2CnvJow9x5
k1ZO+gQMM8QOsiaO80zs51WKfu8Q91pvGpDZA04bZxdrIGAGtvC0U3/qW/7GVW5r+k0+ut1W5pOu
3/OPPRZ9YKIYQzLXkM7p5U04PYpvHun2fRjQVSXeyPk1BxWGjkfTUtGtgrEi4Zlrwq4JK0P1dSvS
s0OYF8ng1sqcwHw2YfBrXGJ9kMQV50dKNTACGExleOmoLpgWI6oy0wqwwGG6mro7nUrWdJ6MsyAA
rxuzmEZUU0RAxJwq6KwtMHn0bu8T13CXK3LHW37iW2nMd/7uQBZoNyiakuEriFOxXbfMsRnzxWxU
V/VTf9ipe44fWSLNKEX0lkkTtq4b1M5II6xMBdNp7AcvSeLyiBZcDhvtpRolt2/tpGwAGWHgV4O9
FE2KafSdFmcU7kKXbZpqRL7M+tPGSosS4MhzxliDECZ27QHELEinppp9S90nzWOqvEieTb4lnz0r
tJXjweSKQDXA/3/WcGOYSK7BgviouWsbm2cftkvkMHtjM6f+xqud7NWo/boHMEHoaT8vyz+3yp/F
8y0+8SPzPNJbwILNfq0kLhnzTcUG8CqkkpOSieF/PxEDDtK5rhqsUrG2zfKW9gc7eb68khVl+LSR
wnsGGs18bHSsBFBtYL0vnbh5/HcShJivNcgMqhcsIm1fa/1o5z/+/PtQA50YBCELDMTnTeqmUOmH
KYd3Zt8E9U6bJIewtkOn3xdup52xXC/LAq9jd8vQIU92l3//mirjsjATDguuiiGoMtCXMqUbMsRc
ReUYyzZO26v5e2ffDdZ4b8kQWFYeIrwNiO7AYMvwPojEQmhfMap5zDS/P3AWErSquGTP2VVyT/Fk
hnRlbSomTXnnLsp+TCzXtKpVkzRgi2+Pj336w2bbYdjm1i2Ajpwhl7UXra7tVJzQqJnos0bn2uZm
G1OFHgZCEjf6YT2+E2ZcUXVz+eRWNOPT6shnzQuzvFeGBOJUciiKq6D0Ln9/7Rk/XY6gGVk8WVEY
WfA1yxsl2NJhdpL6rlU7iYavmBkVGHmYbLEoo5YlyJkzFtUMuDl+oo7xi0WN/KD1HXF7i/4xxBD+
5VQU39ITi1bpVgGUjlb1w8QEERJgY8xRciorYdxnGYLVRCCZj8aC5QwbfcOxkzbqS7Cp/NFzONxD
98dzaO9rQu4HdDp47sT3VA2LLozB5u1bXb1LtfBGIfGGtINEG1bcdAxTmaoBfhYN4PBi9xyQp/Ac
NpHqd2hBVZ/763y7ADujcYgzfAmlXAWr8phOeac1Q1JBXJdG01ozUzwNvOaU7uJD6mr36j7f8120
/OD1srav3SZmEGrbBjF4u/9n1YgyvZtDo5t903TC3gIsc+v+OwmCJc/h6MXGMgBjpz0MwMcIJD3C
a/fIAg8RNSy0dZyT1qcZ5geadvYpeTar71VMHJbI5tBX4hiKoSxMNCHIRdJMHDZiRRRE9kDgW303
6MYeeGeQbyTO4A6+6qWbsnLmyONBlLzws7pCBKMG0PmRsxPnxZIpH5WQqwSg21NUluiVskgOadWI
4+PQBIp3Cg7qZz1IqxkFfq2GHlxnT3QTHxQgIekNPLr/KenDjbTgSWq6bVkMdgmOqjgmZid4Ka0W
hzZshmPV++i33Vr7zp+9VkWBR5YKWVsehxuhBq4w0mjiFta9MWeVimA7/W00Dm8/DIAXljCPD1JH
vuwFXrOGn+QJj1SfK1bTggsGVmMcvW7fbnM3dek9d5KRVUAf9l/kSOgnkcJ70kRjhhENiBzRiO1w
UvsB9LpN5qje/3KEK88kQgHGc8kWUmhixbXUkF6yWjgZy3Qz/Ezb23LedLJzW9H8T0L4jzh5uGgU
d0g7QUhOttnwa5wfrf7nZfN0ng3HttkGgzOIbM+ZvV3SxDQBZLj4gXLMlV9t/zTnLyP5UhtSG8JP
QFR6k+eleThtU0u4Y52R5RPSrv9JTLfQd+1hvp3Qk8qhM9Kv5pfLK1vbPKR7kMRlxDThaHzevJFW
rEoVdfHrZW8Zd12yzwNJ+mH1Xp3KEA6oTHROWQAZ6lYFegb3ayloR0HtXaGVIP56eUVrOncqTXis
MjImaYL+ID8wr4x8QTfBMTf2JZG8iWsqYUIZOPmHBqJ3QUxTT3mmpjFigyy2JzBWLpMfAY0n3jRj
XBWOyYy6BsfArEpO7J0570xDGAOfE8adVSIOBAxq2tOQc7XY6Tw2h6qe2I2GV6faVGk8a87UmEax
WZR5CTAgh7yiky9J92QTJXwak3p6UaO0vitAek02Rpgg31Z1uWZ7TTFW38I21CdnDvssd6eWjGiJ
YB2GNZBbBdZtly3ZdWEFlrnthiYanKElFuITnbWdg7ESFnv1mNJf6CnKvhpDq5mbXqXNsLUKdXqA
y1JZbjhrRujoQzGGzqhlTevFc1Akj5e1YO148DyAPcrSmWqJ+Bh2aReVYiuLr2nptosIHOjFLXt2
lWqFP1e2JOuxpnTwkAyTWRpqdOJTVfULeCUoEjdozHeYehVM35V08YJMQmq34omhAPghR7hKS0oa
dD0gXa/rP40SSJbL8+V9WwkL+TAdan6mivyTmJ8M01oxMXm7+GX/Guq3QenigXKjEiTL6OgsZWQm
a+bnRJyhfjY/NAtpr5m4rHkSblD3dFlU7YN5loRRq8fzsSoxQalUTVvlIVa1xMfQ9mYK1rL2yPpK
4iHJ5AgvelB0U1mmkDPU+3bxLaAdL/VmNiTe7KoWnCxHeMUXbarDaNZwSKjDRrbXxk+XtUAmgP/9
5Em1gKmgAvwCpa/wd6Huyz6SHIhMgPDshFo4LwjgsYLldg4eClOSkl77vgWWcOS8CbI3ouORgHIi
q03kbZvOr6O3epAtYPVRO5Ug3EQ7iUo2ZtgiY8tD2faL7U/3PaZi1F22VaXl8dUFUYoIH24IRdH6
84m0y6TVbYK091y56asKBK/QHxwd020HjjGEVsM7qX/KtVV8aE7rBuITB+rs0cjhLEZ7854DQkzM
0RcwaKob4JRtx35zWetWjAEhGAblFS+T25/PawyDpBnbHOlCNYscPflidNTr9d1fCIFHipIdCLzh
zH0WkhUYB0sjbOQYqz+LwIxACkU7dG4YmQRhcK0swlM3No8lVLh0wv51MbhkdAXpw/8APy677Ipt
qYuBgo2sQL62dbpqo7pqIPgDaqKwKtuOQhJg6yI7HUHrMjDyM1BZAzBsOpZEcnvXlJ/ovCiJ6j9K
oGKgGzC9hSMBccY2C1Bq5ZiW4yZ46/cNeE5li5OKE8xRkkZ5GQ8Qx26Tn3woJXYX1yiRXVHRkiQV
xx8dQe+JThEyaDg0DtX4eTP7KawnxRxgxaPqsZwNz0rDnUmnvZpbbyRB3bWE4Rr027br/MvauZbZ
gWxGIZwgKSv2pSCzQpYoeI8Js8HhMbblMVfbhk+I0Lb2nazvYMWuEJQjNUJslAdx7T6vtdHrSA1a
6GhmHLPi11BImoll3xfMpGUH5VTEODrk/Y6KrrxGJJPY+nX1OFmDcM8QZbKyhGvqN2/UQW8IB7h6
mdDEWG/AkSc5Ib4hZ8pxIkzIVNlF26kdF8bIcYzvZt1ffl7WAdmWCeqnTNqk9BokzLa6MaP2LQp0
yQT7+dgeqoAnxy5m/7WRDQ3w5CHDVO/b6PfSzruS0K0xjF4UD/s4VzYGubfmzvtXixPnNqYM/WMJ
L6kY85Y1G4tKjO7a8SDRiwcEWVgQrAm6ENVdTmuyWH5SvJTjbqHfij/v+6AoaH2IEDRgQmSW9TpE
MFD5KvEt0X5RGZLGmg6cyhB0QC3nuY4ZZETV7WJ867q/qAJzxCwbdOKEm7nP175Ec8KUhPi+mTPH
zBNvUAzJReE7LV4UA3V6oPcic3yWTTPGIEz0SLN8GvWOnl0T1NDM5TGYjv308OdKdSqKOzIn7mrd
BemSIcXhjzMmFopoo7D6L/T2VISwYaoS4w3qICINnhdtOxuSwG7VWTgVwDXiZA39ZKdRjLZlP0Uy
zg0O2g6n0n4bfHNTbae/uYYGoJNQUkT5gIjPTKibMyrKkBaUd8bwdZGh8523E8PAnAoQLklWzO3Y
LZMFm4woErDX0664slMH8/4bczPvMle5+mN8VEGmcGloOLR0MaDUFaBmqmsSSHRgzbYgwQ+HAPVZ
LE/4vlpkdh6i69uv031qp6B+8jEvJfGtVkJIciJE5B8sar2sZzrCgJk7Bf1QauYkhcf6/eUrw/df
vJ28kQaZK9tCC5ugz9RGhkytsRbE+RX5lWAMJj1Q9DxFiVvJx8T55y6JE7S7RYm9M3uIC351GCzG
6Dt4jaseHF2jRzCxV8sKtLL18bM8uU7DaA2tkkOgEfQe7PTcvZD4OE1OHx9NRZLhXFWMk80UnJwQ
CF9ksXFm03hlDvdRuo/+IskNtHpAB6DREBwwYthSp00+TWMNEa3P+s1IjpNMJbj6np3RiQjhjGyA
oAMDBCLAbbNfdvGWbs1NdJARra9autOlCEdTk14Jov5dDjD/NwpmHP0WNRbewBXKBudXr5OOUpXO
UNahYslKGSckLnP4ABjBcsJMdxT1JSkewUIjubernjs9kSQ8QjxligImJIEI3dwOR1RztsGu8ZXr
/8w4SsPz1Tt1IlC4wlPTRjNiPrx6GLhtb2rgQ5K9dqj3fLJMkc4K8eM/V4+PnRTVoy7xPlGIo/m9
rtw1wcNli7RWDoOKfwgQ9CJMadoPPTZQA/Q03BGOTpVu82/WY4tQb1P46tWftyXDN0Ea3bDRDWeh
K+6zlcCwlaKzrrR80jBnLq9ybfEq0728sDXrgIoOUamGkYIzlAojmJJqUWrbz6x9oX9nr+ooCbJk
EoTHVkXeJJkMSDCSr7r1FC2g0ZCIWLOnp4sQdipZcg56Vdl+XKH/GInaxMp3kW24aac/Jj2gG7I+
31zeOInMMzAKw4QT3kImCx9KIIgMyZNevTXVrwSMqMHusrA1d9XULDSvIumtn3WoK8hGVrSAsMzo
oA5Z6LRjBGQK3Rmrl6Rpny+LW7NL+PVovII8DXmbz5pX5UHe0Dm3/V7d1pNvWrUbkOOg6RLlW93D
EznCrQ36tiZoNLb9obyeqwnORJrt+3C5z6Y0ccgCZsxhlvgWsrUJF7lHZ8RQRFibZn6xwp8lxVgm
6tpx6F3ew1W1P1kb/x0nb3wYFJqBtJDtj9o9tTbF8KWRjdbIRAjh5KwWjE0qX4oabYB77kUI+I1W
pnxrtvVUG/gpnqyksdSoBic5xCip1wb9zghMyWat6jdv3EDR0IT/KiRXx26ogiSDfpMMlPHdobQb
RwXctA5FH35dPphVWQhfYVDx4p4lcoHV2Q5WCaVTg9oh2m5mx4UcECeX6dNlSWsbx0BxQtFkavGA
Q9i4RgsHdOLZvsX6X8lcHexOhomzLgIDd8jlIoYUs9LD1KUgsYUIHfzPXXw7/jFVKsIWDBn9I0Bw
HMZ4qJCsiWw/yNEmPcROMX2RMhSsrgK1aqREePu8WK5mUWt1Vs0sOPjR5ABsHIPgVvh2+TTWbott
aDw1AiIbOKufT0NVkbuK+w4BUntMyp2hHUMZheXKOvBco6yDVfARAEHEElLSmj28ELBKo1s1tDeX
l7D6fd4jo2OcDgVkQaEiI0qyRU0QqCjHOPUNRZKfWnGyURL4+D6Xf3LTZ5KbRT3h+xzIKcfwQrtR
tp2UAHHFBKNdGEMZKOaiXUsVtglPmW0lxYxlgA9Ta8D3Yo3Pfa94GqkkD+eqKNw92BQkkJlYepga
MitRA1G5+U1HMX/YU/WeYeT/8sGs6BYs14cYwdg3aMGOtBEBnU2ah2wandhmXl+3T5fFrJiuT2KE
jYtLMwGq8Xso97XInibtEI8O1T1NlTySq4qGS6/r6PHRVBHlxc6TLgLrhOX34X3SPrS9JCu+vhD0
KqGUj5ohFey9Hltk6JUeGb4yHdFy2JAUYNMLSP6U/E0HKYQPoOMflzdvbU1wZwwU8ZAEVcX7Pxi5
NcUjTOWoTW6sKxtq/kUeTtc0E93QyCuaZz2BSkznKATAB1r+j3pxl8qYx9a27fT7opqN5VjyZjZ/
ZOaOdvuuOTbDUW8DT5M8kmuW4FSSoGl1HwLFsw0sP9N/LtN21g5d5LT9TiE+epbdVvZUrt1TdG1i
2zAkzMeeP1ueLFfHoDV0rMyytkVdbfUEjEWT6fVLJcmHrMXCaLwh8GvR+ofCp7A2tRnNGUwPMD/f
Mch6RC7TtY7LTfGcoOUrupYB8uIZxo8XglNMM6FrE8k5dGGL0/FlZiDPw0KkG6PceNVCmx2HZYyj
TV4G6Teezte9McL2OFNmhKlDuykYr/oq61VgqrK+djF5UQZOkGG+zNHD0jpinnq5WWp0jztDGXaa
09tDvDiozY0MKDFWBFCJQtX9UlHGyOkKu7MdvOBtAqx3UB84vDsJ83B0Yk9tHC+3YJurFKcchinx
+iy1NSfRUwp8O6Nld3Zmdr9DM82OaWh2uq8UQeDH8AxsN8kLpOUCUr/15jC4U2wXiMJIj4GgJerQ
aWbQKBudOTcr0yFVvIQeS1pMXJVTnwHSYwR04DYttCRwg7BJNBe2OtUdqvTL73gulN98+rIAsnVq
H3QAiz7EobXcYJXt6KSTNf9S65Fd0y4qX5WBlo9hPRa2U809uFCizm6xJaiIPWYDy2s3ncsy3KL0
pMZOhO6uaAtPw7gyGzPXPSVRrd+FnVqzYxmB+qCPDek91AiM67HuNfRoJVr2Ywma4AZPVYjabtBE
Lxh/WH5W6WKBmW8Kv1WNGn5r6Wyj9d1Se3w1Y/rboragQCrJtIBFJ+uj3dSOxSFdalJ6uhrEP7Qo
zq7VDLR/TquENvFViuFuZ2JF/DKrwZRvLOxx69Wt1X8zuooozmh1TbaLY+ymAxSJ7sc0UTXzUrii
HXjA6XiX6TnIn+cgHV6UIA0BaTzXi+2mNECts4KyurMyBV5a192vVpvmyan6Wk3coNXT0Ik72j5i
wL4GvUxbl9N11KjIkCdBirHb0cyKr0sdlTdIybEnsx91QHEoZLiNp2A6zO2c/FLGahgOjTGD93po
zQ6o7lHcR65OyfRkzHl8pXTL8qNJihboRguzO2eqazB9g0MUze80bUbFo9ZEvitDWfdXaTfad0ld
RVs69earoSfKIRvj+keWI3xwVbWODiSyGbgETDB1VpaK8WCUDoJqmp4atUh1V42WZK9b8/iGOzh9
DShNvhSoZN1bmRI9BW2Q9E6WpF3lWnpMrpe5M3UHOe/aCp2+XlrdLYImS9wksQl4widj+LIwFHNG
GsfKYeri8okfS+jPeZUZrjFF866gPTzzPksIWK8me/DHTglLF60SQM/pB2Njm3nxUmGSO3CmLgef
itqOgeEknfkSpMYyObhoeXXTYyQ3OKBVEiRuFolHN6jjfpvqCXiZJmDbgSNUASt705Xw082Ymd9m
cCDcREMwh96gd9K3bsXlwUAOOhEs+KJw2PjfT3zFOCn6nGkB85Uwd8YZ6T31zgxlSB+rUvCi6ejo
gKcg2uq4nsc6zRXT76rr2XR7Gx7P5o/9AmDzf4gQwtuUKcWoEIioyQFcHtFfVGQN5HexWbyX8MyX
MlVQNE9zDKcg3enBtxBUXa2kYr7yen4SIfjt8JViMuXw23XtOdA2eas5wPFtG0mabe0wTlciHDlp
xwHY7FhJgj5S6xVol84gy0fKlsL/fqJWJfJ4YajhEMrYLbuXDLg+S7lJ7b9Iz8CdAGYB2EcxuyZy
1mupHpK0wJs8ANmHBQ7aNJy0lLjRqxv2IUTEi66rjs0DWJ98Ata9Yvwet7uxlMRsa8XM05W8VzRO
diyLS8swY34qTb0h1r5MWydWvjHM8/SgAJiSnW7+KNorLfsdI9m1KNTRuiNFTu/yPZItVsgUxEWi
Y63Y0QnFjDb1k+VajyQbuqodJxsqBMBlnLSDpkFGAGKA9seid5sIOJearFi71rWDTUX5WcPAFBo1
BB+RKR2SRzwSHimeRYB46h5HGx6VTXukbrqRVdDWXERYIXTH6RRKKXae1LQIdFA+I/LWgfPdHQlm
A3Sgu1rTTZm8tlkqOaxVrUFFHyExbJ+NnNvne8a0LM6pXiEbAojxZF895ah6oqfruilvLMzGu8n/
xAC9doAGLzMAExvQQ2K+Ksl7M++s93j8Sp23hFFvjrYNk9WfVveTmhjPwumdtxxGetNXDSI+HyhK
Tob7rUyhM3SvaJhDx7MrLXKsrQtRH+PoMcj0icFlbC+J1uc287FoB8eYjZNLzTsiG/rW1hZ2Kkh4
rcIB7BttbjEfTnsTv/S02CbEa+xDzdx0fKrCEV0/6P8q3cQ8JuMDUHu2c3Q9IqIy7xLlL+4jhtI0
zPWh54iJTkBqmNjjFk6AuuzCcDcF1Kkrb6hknBar6kotA4k1gDac9+vMVRlYYZOhUrpHzOYVXoJt
Rk1RcYtdHzvNg+qMPyzZvBO/BGLgdipVMGmZOaRNOkBqWfzOprtu3lvxF7P/Nk3fLttOHt6eC8K4
u4ExUAYE0M+3MWkzxZoy2LX5UN9ou+YqP0Y7dRf9eWs+RkxtqmnIF9swbZ/F1GNlABaC4j1iXtFc
zabkLVq7BSffFxv3QGcH8nCK70coVaoAFMvyHQY0mkhmn9feGszsodvcgk941rxspCkpMQzCfFqA
Izr1ifZ1GCTezkq+CL7thwzhplWaFZkRd3BtclTb73XxdPnM11oNPgkQTiMmFZs1fnniZY9XCCVe
sFLluM9v5ZTeannjdcnVjIJIT2XDspL9EydbuizR0MoO0V3kd/0mJx6Lt5eXJxMhpPhm2gAJp4GI
GdVK8HkF6HPJZO0aqwr3cUaGcEGnILdJBxXxNTv10uYNSNGbcn4ch+e/WYwN/k5MVfDU++eLYwcd
HswMVjcvfpJfWfFTOnOyvl0fEgQXPlmKLA1nxvwh6JzU9BpauTSRpL5kQvjfT1zFqEqtXOGvVGZf
a09WeU1//bt94ud1IiAuqRUhoGa+Nd02BSo5YNxwLot4x/gSbSUs5D9nIXgumWUpWdjiLEr6LUfa
WHtuqu8zOARr5ulJAfiTHbh8nDnt4bxtZnJjmW5WNq7GDkrDXDpck5K6rdI5uomLF28CJb8b2rt4
LNy23uoxHDB9Z8SFm4eSOE1b19eP3y7YFL2c8Yp22J+00n27/1UxxPfW6GO81x3sTYaJXZX8jJPn
dPzaab5Sle5Yfo+qt9yUXM//Yn0+fopgfcokV5YBaSA/xd6U5c+q2hms8HNrH4OxG1QzRegU1b0K
GoPLB7imhAAhMHTunhmGOEOMcGUaeswX+2bu2eoXsMQPkeS6rm3zqQjBLKRK1kEE1ob6KM59ZwaZ
b5FfkSKRs74U1Cs13uwBnLjP6j7FBpLWI5aSoaFT3RM1BO14LNmvlcUAqQo7BXxCuFqij1W0SJGq
IZwQJDJdK+qcUtGhoQhcZSfDf65ws1CLIcwGs5GKkEC4WSbyL5U2AsuO0/ylh3SrHfjEmKxmvebD
4uVGfy/S4bwWI5ihuGv0JEsa0zfu6+eBOFMOUNDEg2uFaZLRMzf5rQHCIa9x/gduJf7uiIukGL4D
6CkAQ4By9/nMIiuNDMSRph9c65scnb/xkR44Ti2gA2VBFtezM1m40Uj+mJhIEvtYy6paTEQGJty6
yeOo4wnIhA1n8Ns92VmSmtqKv4JIzjZMRHPgmxSHikk4ROhSW6jf9DO9UvWovsLrKGnN5wbqdEUm
WgF41wRvMEabhjg1FoDyvs0Ys72xfgYw09DFyP29RfpDQjdJublsKUR9FIUJ1lIDsos2KpbtccZn
DoP7vzE+y9Yk3OIlaEe1C/mapu5tidPXYgTGEJ4B1fhJdGAGysaYRbMhrEv0vnSMl4foGLE9ECWj
znJMQoASVhL39eytEaUIDhgx/o+0K9utI9e1X1RAzcNrjXvybMdOXgqOk1bN8/z1d8m5icty9VYf
B/0QoA0UN0WKoihyrbosmtHC6l0UezogmTtBeN/7wBz1TZs27qPawLlgcCzG5mNJVE9gXoZm4LwC
lMJ/JQrlLSCzh4k4D2VV6pZrpCdBfCbzsQt/nPc9djexq8fkY81CejlLsHoT3giUXbn8j6kY+30m
BtbGoJOsggpm/1CpO0F7slT3vAofilisDHqyrLIxUEtWcUg9QLoqv5iHFhjBdQaESMp6Y7nWPUcc
XfWPseF1zAGniMlO6wFuFoWmRcPEt4caNMh1yQOKqr+a6OcdkB7+1xf9V/0w54lhKsmS8BjxXr9Y
awtdTuFtYpOB0u1R4LnzZmRYCWCcYIrqHHxqECAYga77shDbmhTI46mW8SKkcKZs2IP+VR08Dxs6
Re3Aef9eHXj0EAOG23L1dNdpnpnmtqh5Kvojzhtqc/es5DDZUab2ZRKFsJPRHmQ6xPWlEnZ/J4Kx
DFCb9RqEA5Zb1BeVL06XUcU5G3hKMKYxpH4qGrxLuX0bOxIGfJXRIRrntNveQaulYnZpVBE1DqlJ
wovRo5PEFuCNs8v/hjRMf/KH/bMSxmzXrM2tFMUbhARQYFfTldL+5Zox+d2UNnJeRtBGkmR7AR8Q
ngLkan/e9DwtmENbnn+bXm+upwWAPffnv/+hfePXNrFwcwDgEcqBjBZjmBXaUmGZohMFolR25r7Z
1S7e6gFFWV3wnu+29XkTx+jTVtFY4dYGVy7TY1mN97PcuByV2DyRVYnJQLTJmqIJU4+ufrH4mi/t
TDd/oiDPqR96PL4ruj4f3eyPQiybkWYN7dCiOdYtcnA43xFpn0agNlocnUd1wjMVe9VDkl/WA551
3QSm0vzMt25RKt73rhA0AFcSyaci25tqTGQrU0PMMiAzu0Jk2uLooY7mlDknx+FqxQQ3HTckNJlg
AYXj7Exu5UvfBW/8Oj+FmPmPr5A4ctxj82BFTv//Hm9SF12d432i9EuEGXn3lcTLn+AehlN5OUgh
okN+5DnIVmgFLAku54AnwlAIE/QGeWyBuySbrjw9DOGxzb7FJmcTb22qtQgm1Cl5k2SCACD11mqn
faYboY+mmxvOum1LQccL8C0ArMg+yihy3xaRoUIRPIE4lNitdEzXem4BU2/T+jqyBo5i9Iezmws8
lX9EMtEiTTHpKwOt1C2WPrNJbTltQl7qrPT7Qef5Bf3YOWFM2BCrQm9mAfqFqa0GrzmXmz2aN7NH
CYOLHdmbV6XqUGy2/jNbbaWoTGEqVj6pFFKp9jNkp0tzZ4TLnTIAbbHSHI4N6XfO6PgR9rAXZzWH
nGRKLoUi8/sJ5CtG4QBBNyizzgGQlhe2rW3lvIlajvvITDSJRGLN6aiZ7tDuBPEg8d58t/fZH19h
wc6BVqb1gHU0MX9yyDs0XkmO3P5zfv14MqiOKzMV0qyFjUD38hD7IopHU634cVi5fyeGCRlo39OR
8sHtDX2voPOpvBB4jSEcZ5eZkJH2ER7sFYgAJ3YX+4BvQz8VeKPv57hySPZ0XqFt21sGah2KhLs4
k4uHY7WEU4cAJamYlyVAVJE4teDtSPEmgfEuwBsAxkpcoE/9IoSObGa2Nh/U0juvyIc6L80tdKDi
/taEPa00gCBY6G1EEPzFmVzsyj3FpuHT7G0725soxtnUMCGpqkGltAvdVo+DrANOqMBr3dnMytcq
Md4WyeZE4gbGCR86l1aGML6/068mL3dRzedEIJ5SjN+VKaiYIzAlueOY2zJqrmX2bRjuz1uJ5wxM
TqtJQOgbLAiJklMjIH25L6urVucciDwpzOFEcmuMxxBS6i6zpQIIwOVzi0ZaEaxZ5/V5PVo/hG2K
lgU+HTpZypgI0SAVFCpKuRv8BYy7pmoXV+WFugdhEGaAu2DRUXON3eXrecmb5loJZsylEpKWSgV3
N9LSVjFNmIMI4/a8jA/DwK97aiWENVcet3FFo0PtCZJNbiUXA5LgjE0y27iZvNLl4/FuBqSVSMZ2
6tjHUjJDr1K9T/Xvjfr4lzoxyYQlFKSvRgggmZ3t1X8iJ3Mp4i+WUb9ChdwVj/XuvEyOTuwIbZt3
aDrHlAkuvKdquZIzXqa+ddWhAfz/vZAdK5wiERhnEgTIN+pB9vqH0gEsXVCiFGpgql8IwP58EaU2
78646YSKiLcNy8BMA9vOoYltO3SAXHBr9amOd2L+dci882vHEcFyjoU9psFB0266fX+bone6TR1u
W+l2oH3Tw2JOQaGUEz2LJmSzT9mJ9sCBfsgpwHvngT3H5/Vs8VRiTkSlUho1lBAz5PjRFG6T5JE7
d8QTwRyGlUWmPmloWCLPc5bbSX9SeGSIm169WjT691XKpfSmUhUxZFi1N0iBIAR/Z3mq4/r7ddKS
BbNmrorWEGK6XfdzMjjV6c07LgCXf3uwxYRRbQHajw40GVfYLT6l9gIqMtCKryiFubAXdjxinO2Q
qlAaE9oZ+AETUxeUqWzqAces7hb7+Ji43TE8Wc/zkxBk3oxshQcuRwPahyNqJZFRMR1KI5567KAi
us3ToKxHDw38qfGt0ndd7GpS65433ObxuxLInBoDerwSpYDAFsRomDTxUmOXgHK5jj6TsqwEMWfF
CAzgvhchSA2vs47YeNaXRk6r1/ZOerMXc1yEwiCb/QIZUX0fLprdY2Ioejm/YFs7Cf2pJgCA0EgI
ar73ni6IRVdqmNh1reSk5ceI1z3E+z4TcCww23XajO/LxT+TeVnzxgG3DL7+/Uy0MUlU5lWI7wv1
U74clBKQDemDBtSG8+u0ZYu1HCbi5MQU0qZvYe/0rumOqeqpvKouTwQTdEIwqGVRClXMZZ+hLxnT
8jzocN5qMfsxoslp3EJEY2V20+2r5KnG6Ey48NixeIKYfTjPcRILcQ+3si5q7doUaztTjnH38++s
wuzCqq/iSRWhT0tHfzoUJJuLjNfRtXlEr23P7MNi6ColHCBFAy6N5tM3PvkKU9WohcdcWibOhmHp
F8H/PQBZFcKGaqelB4WH48LxMpZqUc1A32E1+P4y3BlWgLKnrZv+ebNsHm2rFWMZFcfYzAq9a3BL
/SfZ6wegtSBz1yNwwcvA5OSnNZs38LVAJgzMUl+Tia6acvWrui9ea4HsdwCj5aVQ/+IOr2ipwDoQ
dSakVVokL3oN5SrJ1Q90aKE5qh1oO+ibL+Hetv5lMd/kMboJmTzLQwl5Jl4uDH/ZhffFkcS2ERTe
uKuPGB88b75NFwEijYyyDBaVfWRuxGYC42EBBRvJbnJHzUF+lnF8hCeECUWVhOJi1kBIPn2bjScy
1Y5B9n+nCBOFrLBJJzmu6GU8dvTk2pR0uyE8JHD6FTbJMVbLxQQh9GAVxMLQuNtm0XWj/xDEFuAU
d81SuAtPo824upLFhCJtFOcOIQKl2n7yk0Lx0gmoDkDP46Qe23Jwt8KMNkZI2BmSDjiKplplOFbl
lxos3KKUu2V9049fPmOhNznMXspS1VBLGXLgZr3xBfNUofaJigxYsv6owm4fYYlA+wARau1nL41e
2NozFy9/OwBhs6A1DLQJmNd4n0c1yxCZKkEhe3TogxXGww7N8ZVD9si7+W7aZiWK8bepxYy6mqo4
jmrNHusTadBWJbpZfnveNpv3BXRD/tGJcbYi72pDzqBT9zK40VcFQ/wgnWufAL0N9iXra/mdl2Vt
x7o3kezDaaQ2SoSeGly5D9lrQ5Xg9V8JXjNpk2TIfUraPGxX4pjs1wDOd9xRcWZ9OSb/O3oULWKt
VtBk3FtIFSEO8eaIau0pFI9aeTk2vGvkZvgBHjWwXgD9jpD93vOkNrI63PaQMLzMTn4pYGZn+i5c
ovjyJL8omDFLQAlXP/IAijfj90oskxDLVTdVZgexrQmcDKk7RK3iZS0Pk3L7tDUlYJiYOI909pXA
smpdinKdbqwB/Z2RU6IMWO1+MRBonANj0x9Wwhh7KdpCpLmEMAtNQfpuLjjf/wC7/eoQKwGMsYAD
+P8C1GA6Fa+dqr1rHGQc4+c3L08T1jwyMYYohSYROdWa1/MOCN73qXusKyRzKg3oOoZZyAXBO6/K
a63cFoC5d7Sp4wxiH5a7ulzKFj24eJAHJl54Qbsru11egGZA+QfTeOhtKB/Pr9lmYMUu+i2SCayR
Kk+yOuL5S5RTvykLR8rCq24CsdHyqd2zEsWEVjkdgT9C37DTGMwTjT3KjpA/n1dnO5haJrrAAcQG
zAcmuokWIDmA7m+i5WV4vbcITk+5CEHns0t9/VLhefeWzTDmDbY+VITND2xvaS9EEQZFqcAJezXz
MSNSPbYvg9dciiB7HhNn5hxSW9EPw8oYUgPNHJqymQ01zX0ewXBI/LvEM6XRzpOHpbmSMT0fclvV
6MfYTG8tjNlUCciGFzLBauNhzr0KzQ7EsxwBT/84n5JDyCWL3zThWiKzzaQ4rgFnD4m031N3WhAS
VmjEov2lTRA96N55l9kK6mtxdIesdnUlzQACoQoajTclfi2fhIEjYvPZai2DyZQk9LMvXQmLUdRa
3Yk9A/08D/L1WOF6SB925p3wI2wc/bYaOA66rZ6GaXO81FIE4vfqjTEqOCoyXjdXn+TsKMffpiw4
v4J04350kTcRzAkyNWon6sBVx7NEAX7zuHEiCTPt0jcpEy6Bl+IU0nBRZAZnVXmaMdugJ7j9qjF2
XoO3pKWb7I5EIFH9el65rQCJw+vP+jH+L8VVOqkCyu5xsi+SqyE9GcmjLHK29GYuvRZDlV15oZKN
7a9HihbAAMDIqx0gr1j25HVABeBd53k6MS7fpWBApzBW7qIkdt44I2md/kdv+OeXjucXjNf3SReb
C20RGHzK80nnLGh3FO9uwPMD5ggLR8xGSRW1kNE6QrufwNuWfqavfm0fquvKPlXdR0JLddHnwk7H
fZKCAqi+O79gHE3YOWeBLOlc08fYtgiEfJ+2u5KXw3BM/wEQwsBzL0j6kCNZk+ZYcVv6JA9/0Mer
3WgJ/ysIDs39VstmMKEhmxLB6idoNBNcEEUdxOtc5iL6jTPhhx2ilZuirUT6wlzjvMCTOc4LcrEE
9MQXd0pl/52NmHgArjIjzzJqI+kmrR6k5UL9TBfjetGYWNCB27JMSgS2uThmli9xX+F4K8bsf6s0
mqEIocPgR/eyl2Giok4wvqP7qd9+l2/Pr9jmnXqtDxMH2qkxiUz1ifbkFixuIODcqfvWn5x2L0Zo
19C+6o3zl0KZqJAI4VJbtPWl9oBW5ulOXdu509m9O7vCIbGjg8gZlOPtXiZEoH9cTvsREoV2B/Q1
u6qccv7OUYuzf9liwQJgvLbtZqg1e81Jxuxf+a12UOixw5cB/M1Xkpd42ae61VcmZG+kQMMDYu9C
vX56KK3noeRdfbZd0lJAKY9nObDUvY+vYpSZYUfo1dp7TaPREqC7ZI9ydkB8Xify9sH0Rxj73gCA
qdJoUzgkHSejN9LGMw5d0O44xtrOnd/kMLkXmsZ7tYiRWoqBekP7hCN3sK0HLZi8DFyCn+mWxPj6
7zVkXyAUwYjyIoK4qss8QvaFqjl57J1Xird2TNZVx5E5A97o19opr6N40S7nAhf9yy3gTRkmzmqh
WkY9cFvQXyj5dERGuzRau3Ulp/DQcgoy3fvzitEPfjxG3gQyUVdtF2HAsAQqf9m3dL7seZDBvO8z
QVcxAGkZAb3YTWbF7ZA+1Nb+vAbbAehNAybO0jfhKcuhQYloTopnU5zsLOe9lGxWp9ZuxkTWSTYr
ra4hpjjNHlAi0c4lYGzACBRadOPsIfqbz1mFiQtt2FRKMUBYD5TLRNsV1Z1FRifKXNC02efXj+dz
7ABt2WitXlHfNg0nDCrcdGXAHn0BMb2D1sJvwp539+StJTubZ+hkjFDEoBdDoDWAUrXEWopXMtph
kAJygizHP9gpWjGZAL5MY6xQ70MdHadTBfIMibOKHD9n0elNtTbmkiAKheJF1Z7Ez7TPr9xPpfJX
mXjaNk2pZVgyDfPGZtDy6pW8VWLigGC0gmnSKArYUHQbG8CdU68z3pwh1/JMOOh6EyzgDYyx9Ljw
VZS+UUExILpt7MbJAl7xjevbTHCwllyJZJQv3Uxx1KA7jUHk6i5wKdFbGvR7PvTcB2yt19xfBnqX
romgTGWh4IROC0OrKSy3kzDnOJzqG3AD+ZWXfQE3a2hTwh5gI3C8b9N6sqUDXovigLCzu7SFuyzi
DFN86IVKQPL2U6mSx/NxgieD8UAyVVafgRfNBZ6tmp+kn8VnuqAAP/RHC8YHjSjNwgVcEi7w309W
1F8LyRiEAm8r8RRhfHBsZ0kaxhQDYD9acTouP3Ot/URNHlYASy8YhwxMTL3frUOtm1EByhdXCNEb
DhDCTuJI2MyINRFoGLIFHFQ2hGKIDc3ZbYK1kk9LdK3F9oxxoUj7zN18JYYmsKuwU4pAtVkMiMmR
ekix24IGs+YNBWzGTmB5Y+5cA0kdy+BtxCKJp0ay3Ka37DIR7f8ZD+p1U64kMCbXtLgjABu0XLl7
sDAcdz2JnCyEpwMTaPIia9IxhwSrHe1ebm2Zh/LPk8AkIJISj2WHJXT73M2SG7PjjNBsbovVGjE5
R2foUyR10AD37yqVbKHp7IzEnBsqRwp7CUnSAeWWGVqU0n2KmVJAZ/EaEbdDsGUCix6vpOCsZpJ1
rSHL0uQz5sy/VWh5C5QdWIkSG5VZsLbrKKdnD6HHA6bflIqOABOcUiKwB9mSczQZep1Ii+Uu6B0b
v6Ao69BeKClQWnv2Ja8JhHvelW5rNdcyme1p9K3YWiJkAu7dbvPnNryQlE+EgLUMZjWtJpbEoYOM
1rxMXup+P1gcn9jKdtcSmJNlFgpVIYRKiEP0vQZpdDVnd1Y4BA0Ps3ErbK5F0QVdxbMwtgSg0sE1
FnJL0mNqYsxEOWj45/xhuVnZRu81ojMIvlW8V70XZJpJ3Gfov0OKKzqL2zrkUOysgL55fCqdXsli
C6jqYCRjvUx0hr+l6bQPEDCCwtbioYzgypyCz2ZOtRbHHG4VyptmHEOceBNe0AvDsBtml2IGgLxg
137nTQFvOvnbUrLV1CjXsgTIIZZbY5gfDdgkdmPp4by9eDIYJwfk+wTYf5hLkE+S8BSbO4E3ybDp
5Ss1GC83Q7HQcwHLVgPHRZUuQO1ZL5JD+gO3U2TrqFhbiPFyfZFSoSuhTVkEaRKAvPbvVos5Tk1D
1TEGC1XC8mjUR0vzJ51za+OpwJyneluFw2RBhcbY973blZz8iWdw5jQFsMZSRilUGCIPvEb2MLlz
134iLV/bgQkCQCuvtbKFElZ4KED5EpZ2VT58xhZgGdHo+MAHDDE5JbWqlh1sjfO6jQ9iqDod+UST
ILBU/ghhVqsW5kSfMggxm9gxUIwSL0IEm4EXNel5xdY9AHoP6GcdbXzoZ3gfNYduJGAKCX/NojZ4
PYvc6ih8m93SJT5vZGWzQg+QcAy/IkkAiTxjHkNf8lkHqCyK5RVabmkoi9zmmIFBAySkKCb6vDHl
zfsvBGIiByDPOmhz3ivYgxlGnUuDVj4mIC+DrGsPUAO33mdeFgj+edfYVlA3cAlF97ICLsb30jIT
xEOagM4a9Sa6p0goaVDtJrSzC5Nd7gsUY2feC8Tmvl2JZEKDbPUk70rUEczkTuiuu4xTGdvct6vv
M3GhXLLY1EJ8fzCew+LngNbbiYuPTd2McUMdBMIYkjEUEfA9jJWIBBrhKulDd7kS51e4esph3RK3
fqIJ5H94X9s6VN+JZDI5YajKIhHppHe8p5gTEtpKSVBpdoMxl30ELiUeYMJGKvROIrPX0jkWM7GE
kjmRby2zsFskREQ/5an2v4fBd5KYk68so6ytwX/lmtk/U+UCzyDKOW7BU4bx9D5NtEQNsXxzCHKT
wzR+S59UHqTY1u59pwjj3MsypFGZYsno7IHsSTs5satj55kvBYrAxchZN648xtnDIWybfoFWleAX
GBiNvckuDMCVOhbG+FAq9c8HjI3N9U4/JszjeNGU2YA8Q/Wy9EKVbWsMzougMfXc1voQc7um0Vss
4dxUz0QS7Ewa9kU7ntAUepPnkoO5PrsiA8c/tvAboZpl6qYhAqqUHSKu0rJtUHYO3eKliO1ftPRE
tUnQHWiDabpv9xS0lHsrpKHio75/5LKTxVI2ZLNcDyEew6gFl524z19Zu2OX1xKwvQfeRDFRy2yT
EdTNECVHj9p8OY8eHfkpeSRCW1eb9VJaTKgaRI0IlQo5aYjOOMVNfGyDOXOEC3rh+Mxz4jtxTJyK
zAY0gAlV69v0JFzBY1zA8RyNyhlesQE+FRcBx0r5U2nvGLPpcNOYtKqeEfzVlxhPfbo/G19q8/v5
fUC30ge/WElhtlo95OMYKZDSE90WEq9XD9UCrADwTUXRBeG9oG/u7JU4ZtvlcV2CZw4EZZGK6i0m
TIXFMSZel8jG4U+RRH4vHfuS1NakWSYZSrXDc1xcZZ86SFbfZzy8Mw0hqxZ8P7Yuh2KPdxaDV1fd
ypne6cB49xJNQgrmSehwSL9UjUtfKaaj5QkpfNwnTuoWDq8AyrEO+3iktROuCgQyq+IK2zZpT6AI
Pu9v2wnGau3YQ9jMBgnzZTQQKQQtQ/TtRRGBXzqWtujWd5bLq8NtxqOVRKr1qtYyLOXQpzJ8rrce
5dQOpdY2B7Ancm6K26fkSg5zKmuofCQltZh8I9zRzgZ0QgXAJJvd/zQUyDMWEx/0ErDzEeX6k4P6
y+RrvU17HIiXOnGJoktNX3nUXc85wHhSmXihWnqRSx2UBDkumKMDa+xtpfhbJ2HCRD1NmVmQBbpd
CBFOScOPrrodwPFKwGzLbhXwejI3t5uEHFsUFcBtWyLjJJjAADGTjtUUb5bMCWcb3Q5O5BtOYbjR
M+0YiX1e6+RWmAJkPtqC8R+gvZkTZaz1eIxoLhB1ye0wDnfTUDmc7bZ17q9lMNvN6EA/2SvIc7on
2pEv7drRMS4WxzokB/CGnpdGXY49TNbCmEUUG5I3Yo4jEoQaxHJq4UVXXtrOE8yf5wVtZW9rQcxW
m9U6ktoRWsVm5wN7YgdE74vC6t0xvzer+LJpkn0vz5w8mP78c+oxO67B043VqbCXbF2Og2cWVxI3
P6Q2PyeD2V+GoBYVzmS6q2WU0kEbpF6Hu97PniluKJqxHs+vJM8HmZ2GyW/ZKheYrBcJ+hE0q3PG
SB/cz0gxLANwzvRYZg7MVlMBQ9Rgd5Vd4+bpstc02TsvYtM4MmjOATSiY4KUEZFBbjbSu3KDymnt
zePjwqs+bQ0S6NJKBnMmN3UXojUUMvLZGXzhbnGl1wac4qj/wIhEY4s4mCOMSPM21qaVVoKZSCFU
U6eYNQRnmLsVluRQhQ3HuTePr7VyTKQYy0hQ5AwyVMCQ7lXvtSVCBIER3ozEnfGD92bEFUgtujqX
x7Hq8pGupg5q1gOwGi6yYxU5M65B4DWr7M/kAWsFmaChzWatGgPkzWnnhtO91j2LBShlJI4nchVj
4oQ+5qSOOggKL6wrGnMboDcMnug2zrzjnlybEWPlG0zEWPRWi0QV0iY/ujb8zKWvfdpFfvoFCJ9/
P7/PtrIpoLdopgm6dWw0JmDMlknyDJyQgPTxK3BCGvqNnIE3Of5yXs5morgSpDFYpHK51IpRQdB8
M/n1M0Vjy4MliOXXhEpwQ47ZtgPIH8VY9nqgm4OqRcM6VhjsCogAMPjSNJIgTHgcYdu7+U0SE0aI
VXSiJkKzRCG2nH+dP9GKijj1JoAJF1Es9GJNL/vldCVgrlT6qbfOefPwVouJFlU61ILSY7Va7QmF
rl7+aYacpxGOp7FV40nXRz0MIUKVowvREF0pz+6Br+B16cTRhmcRJjSEWjKpOg0NbdmdFLH3YsIL
4TxtmKCgLvkg1LR8YIEuuh4Mv7fIzhwuNaPnPJL8S/x5Mz8TESQtmwtpojvngNqLm/ng08ptNAA5
EiJrwysPbroCsJFlVQKstMzOzYKFOx/IiLJqHz6mAgg5l6vYvDnvbpsGWslgVGpHK21qo0bpNryc
8qBN/PPf5+nARDUyp1VvFvh+rw62LO0qELWVhHdD3PSBNy1YeGUtNMos7CClqIrHYgntoa9BmJ7f
5MIMzH4kFXGH4VwMneXLHjXxoMtA8G4Kbjt2d6MwOULPA87hKM4+MahTLqLnAcar2q/S8j3LDr2Y
uucXd7NSB7zd3x7CYi7XytxrYwUhv5sQFkC70nJn7PM6ljmOwsIvz9EUWrXUILbqmAEuGi+UebdT
3pLRn7DKW4TMyBoxgRUrFK8suXSWtrNn5eH8otF48OEisFoz+itWUiR1rmbSQsqi3pbZpZkQ8JUc
QYFmRzEvYPAWjQl/pSpXSzJj0XJcORo0xA57TLYES27Hp+WQXE5f/gNlF92y5xRkAqJYZU1T6FXo
arYlubPp0Hn78IeCy6nkdE6IxlgV6L/zHS7enHC/fdtfLS4TTlIzzvNQhcLNkz7bi4uh4INxmzym
sa0cop28S2pbvT1v0O2wrODBVcTZrGgsQRrgqUbDbPCqEc+vPce02RxtJNMB7Ti42fFm47fd9E0c
Y1StXNTZNKBjBWhj8lUE3DkPXnbbb95EMCbshBGYmAPVKLxUMRSi8ZoKtgPmmwDGThiSNSIrgwCt
vhFLv46u5cgz1W/nLcNTgwn+dV2N3UDfgvLK6eW7BEhX5wVw1GAfX6Ih0pVlQfxD6ew2Lcp9r5ue
qO/N4eW8IJ6Psdiug6k3g1ZiwX4jfFbHATcq0U1dgYu1yVk39gEmlsdZKEcIk5eLwrwxck5c4n1f
eR8CjS5ulowqQ3CtUa7qkYej9S9x4I9/WfQXrIIsMWvMoRWQMPhmYN6IXu5h6Wi2FO/7U+mbuc2D
SdkOe6A61dHoi0ZjRikJzVf4v0jOQqv92hbjqVB7T5oQEhKgV5jl5dTmvHBHLxQfQ+2bTEbNibRq
OcsoKjWujgGHPXgZ/eq7EgiB8cwHtd4MPCoIr0xRpa+AzHZC+imFDX2Xs4jgxdN3q2v8qZA5SnGk
sHsKo3YzIB2waaX5Mom/aijJZZykc/sKqmJ6QhVlxRA1Jr6VqImI9YB1U+zRW079TQykZOXGtAEP
0wG8ljc+sS0QwP4G+s/RQsV2DJvIkSwjjqhAepuPd8tOcOKT+qLhvYf4vHf2bf9fyWMcAzlvWJcZ
5CX70ZPc6mo6xgHwYQ7kh2xXGIRZeE9zm6FwJZFJa9Qxz3qzhMRpuiwAQgyChFp1JB6c8nbKqb2S
otM7ic5sswjPWDmI19BpH9CXszwY8CZiBbQRlWu1ze21ksWs4ljGqalg1B7b6xe+CN6ha/dX3QzM
fF85MZ7+9A+7GdxUqmFJeKhgh3UtOZnnUiQw2kk9AIkPuOf6ScdrT+2nLlrjOBtt+0x5k8e2ygtD
HMVqD/Vqr/cWlwaP3FlufrV+8PJ3rjSmjhtHAonGGtoNvuLPF9hxXvIIMvM9sOp3Le/Fc9Md9Ve+
ZDAHfwCeHJRJn8YWJDNldidID2gm7BVX5iUY2/tsJYb+jNU5o3RlHnWgHXQ737qjPpIAEMYGxY2P
ltLncS/sUe887ybU6T56yZtmTOyqwqju0g4ip6a/VPJ4l+v//J0EJjkD8LEhSKTA2i3tTRGrdhMq
L38ngjlK0Lo+DrEOJeJ6vh8G4VZbFs46bZ4jeJMASBTYGT/gTiptI+DZIMPdNARO1RDZJLScsZ7+
UgyNISsP6JUlbIwIYjL9e5pe99FDnnOOq01fXmnChLwyqdDTpKUo+1iVk9fprkgUW1qeU/nhvFV4
S8bEO7kAJ+ikQRclPk2LmyS7vvb+TgT9CavlMgdTa3sLuoyyYBOAtmeh6KQVDxqKpwmzL9MhR7e9
CjFNdxi0IJm92eAksTwRzD5sxXrOzZwafgBXT44x6lraYcSQ41+b231lfGYzEvA5hIQkaIYSSDB2
ddB3iXveJtuheSWD2Y2pWc5l2GK1xMC4ovQB4Q/VNlGON3f/4Y5Od8SHAGbirmwYJoAY2ckVkA4Z
fUUsTJPs00vVqwPNK0+SQwd0BW7P2tbUFKb//0hjZ1c0dR7GMYQ0VUerjeolbhqY98ZD0wCzRHFk
W7jGgMHu/IpuGm0llDnr1NpUiiIEdWepPpIBvI3357+/6Xur7zNBR+gi9H9LUIrIh5HshGWfDv55
EVv4ku8Wjok6dWE1mGI1Ma53mNzIkXbkgoLQoruAs1jbyfFKG7qaq5igm7oF5ANoMwEcloKiq9fy
/pcDJl50w3sP2gynK3FMCFrqQZLGCIoVreECM8VJyi9596QPvOoA3TZnHN1ggpABVOy8qcBULh4o
d/2wkwKKz8lbP54YJhDV0pyaRoflG3zaKDSgqaDdN9x2bp5PM4FIj3O8R1J691R4NLKgIxyH432f
CUJLVdUhOK+gRnUvljfq4nIcmhN3WIyfOfm9KaN9/Kxgim3YARug8SgYDsqCvAyU59Zs44Ihz8SQ
BASBZL+Utuyh3/5CSwFGUDzLbnRIv/PACDgryEIEy8OygDIHK9jIPwvMEli8PhnOzjGZkNA1val2
Fhya6JWtC17XqW78onUcIihOdGMJVGs5NtNehB5teY0ZKjvuPEW+43gDb7GYKNCMolxHSWi5gEaa
vTEgXu7Y5onswazrV4HJS0d5B5HJRINKnNQ+VqAVvW1NrmCnXlTYlBsWNSJwSWJw0/QaHnv49g3l
LdqZTHRQmqj+xSrfH+QbcotAbkcu5p8KVMJkP3fJHe9eub2yAFC1DAUAj2zH3dBrWV0hLwckBnqN
858Z71F32z/eBDAr2YWhPqG1GgmEeVvFeww4KsXzeffg6cCs2ojJJqXDueRa5lWR3oy8Hnfe95lg
upBsTNGOBRAP81C3+5qHtsL7PhNMByXNxqjB9yX51FoH+RMQF0gO/pjgNXlYH9lxhMHDCd9P0Pwi
Pki4I3Ixhzk6vFaCVjISHf1yMaWHzp7EQxhIJ20neIZXecmXeq+eUj8Kzhv9XyL2m1ZMWrXoZt6R
AVpNV72XXPdBHog/9Ds6klUFfPbh7bx7tYpMPKVwJFVL5WX78JC5cWrrQJxDu9ng0XmflHck8VaU
/n21ok1cKjXq1yAuV03bCmu75RVvtzvpLMU0gK+OpzC2IdCQDNSwTFR5Ss+4mz0LLOIxsHiPAK71
MXdzCy46WzwKCve43cyCVoJZ2xUZWZoR9Udd/NqnR124EadvYfksoWew0x2C0djz3kJDwIfsbiWQ
MV4qVMogEgislNFZUkA9eql2q+cE5COcq+a2o6xkMYYrlWRJox6r2nphADSrgKJ0+KNb+ygwXavc
s2ozVVrJYw5HoZl7MumQ16CspfjKDlU7Yi83v1r4Qt4Y87/oh1lIA1PGqvz695VjxnI+S4mMSy6t
DeZe5GOCXQGcX4lDMQrCn+ctt3l+4HD6LY2xXIYCrDYMsFyj/qO1d4N+bKWX8yI2d9pKBGMwWSJT
lylQSIu+JijfqpxQxfs+Y6Ch1vAMrMdoOOn25XiIpy/nfz89fz4699sSMUesOiZAIDGwRGZ3srIn
YtVOgd7Nej+3LvrAOVuJJ405ba1iiMrQgrQoKW1lueym1K1TYDqCv1ecL0l8dV677UC/Mg9z/PYE
ha5Wg3nUbzMg6fqgBHWq9UAnl/8LMDTXv5njuBASwyKg3UZl/9dcZwVszMVRHFry4EX5Te1kERgx
mD5AX+wHAhlLmI3aQF0//rL4xY/CjVDXH5wh90aXgglOPK6VrQ21FsgsZxx26qR0yKX19hQnx1I+
Fby7zb8oBfIGTLf/H2lX1hu5zWx/kQCJoijpVVKrF7ftGduzeF4EZybRvu/69ffQzs10s/U1YwcB
kocAXSZVLBarTp0D4jMqery+gPx1waLaTbPnXO+5a7d4TGEXgX3DUK4sc15f1G+DwhEox2asE1Ct
eWr1c14cG6xkarmXOOJaoEUX8p9VCZ6vsyAyagtG6LZ4whzYrnMMNGA6gM1DT8bjIluR8Jlys+yX
FjAqTxlujGGL9Moh+u76itYCE0FghcqKadkXEjK5HgQV1QD+0Qa3Lu77VPI2XD1KpwaEyNpOdjxH
HD6V7EG8BHqDZWuhRca7moUrw3bKViM4XRoZeT+N6IRYeePHVHGzspG4gMyE4GbtHGR6NmDD7DLe
pileg3kuuSz+x9n5/VEELxv7GTIBSYmi++fxbwZOAJRN4EfqfQlGzI8glE6/keBocVEudtjD3mJt
63FHgwORPXD4nyxeUKcmhIhaBSNrUg0mWNU5NXnSuxslrt1m3gSmjJqVf4IrtkR0Z5GVJLUmeEGa
RU5FNlZQunXl2ZEEFy1ZkwjZJGWQMjuDnbB/yKaH3vCU/qup+0ov8+v1SPCPQ4i4TaJWYTXx3evi
HyGQoenitEzi2LJdE7IspRpSiFZhNZqZ3/Xxn1NgbfsBEkVExuoiW40QEjSrLtKqwxHCQXKqZqv1
LwH70BnCGCEGkQwCCIxQ0m9HQ6OBBSPRkacMPEklz+GWOsq2ONj7j6CJyIk5fnGcZMTJUJh04cha
Zbox1M2S3qvV09x+1uMfhmw2jZ+VC/8+sSV8qYQMXUkXAAqTfbfXdjaealwTRjb3vloBO12T8J26
oKqtSoGdCeAJv3jiJMdQF3PTo3ZQthzMJje6Gl7R/7VMg4CBR5xqATtPwIoFXrg03+fh2Rwert93
q773+/fFYZawhD5NbKCRPS+bxLjV4RfD83UTkiWI8ysGZCWgSIolZPa2GD4VoyQbXj2oJ0sQXK0n
qdJTBY3MqfucJnd1+DMgXm5b3vVlrN9CJ3YEN1OtaoBuNLaK8Tm0cZvf2neIcj85Srb4EvqysbBV
Sg5yYlDwtyZb0jLOYNDeUbCdg0gCnNqAZzBvcHsv/VRsoh+Bq0ni3ipC6dSskDSoCCBMQUMVCKXm
FaHE1RHsLd1lrgyhxC/Sy5P7j3cbQvJQZ8RoyxauUSufYu17Vh4M4ybIbpflfkj+kHw/masLWUQf
aKVq1FjXeLh5U1TEe90hn6pNdMfjReDm366blHm+kEcMCW2YPuADFvrRrh+L+QPAitMvxQPjSZDt
aqYrLOIeqdgANFrAOUdOopSbxDIk9wffnCtfiglDb+AP0pkR8hu3vS2tr6x80mM3sm/b8dd/2jOR
JTRrcgXvaaxJN/dp8rW0ZLUofkyvrUQIF+PcaMG0wEB2DLbMzR6t53Rrv3BUXHKwn7XC/W8LEsJG
mWexGamwN7bpl6VUvmOwXnJkJX7GhEBBADQMdI7iCuZDO/tFJ4mwkpPDxIhAqoYEGT4+5NgLzBcX
N5rmX98lWXRlQiiY+mWI0wRRPJ8d60sBpEO5pYXbORrGMCDvXHyRlctlqxLigWGredslCD69fceU
ndJ/oankgMpMCAGgTsNeB+sx4ltGnLYHXxmf8I1y2aNS5tNCIDD1hvRR8Rqyl+//z2NHoU+gu9NW
TkqxGgx0A5R5QL9A21DYuabpNCvHxJgXGV+s/MXqaifVvZ4dukRxrvvFqmufmBJ20B6NJp4ZoD2l
4ddJ5iiyYuoqTgSSkP8sRti7hppdX3BEV4fnZFF5vfJg6rdqszfCX2H7jDYXRDN211e1fsf+NiqG
UzoHdBghFobZaA3yDok/j06xeytPQ4DrujVxD6Gdg+FHDVz7nHLfFiHH1JhYoWam6rPe+jYNQ7ZR
51xmRPSJVyNg1rdsA3Tupi3EiDFvDAU0dqqftQfKoOL5mIHgEK0T2T0unqlXQ4Dvg7ORN0lVwfnM
qGyCSq3AaBAzJ53Mm9GCqFIskxG8CEjcDoF6p2UQAF0uOkEVuNabiOSqH+37jbpJMYDRoIH3t/jQ
vazmcOESoj3hXsrznCg6hb3kqLrUbZ3Ei291aDDIVXTWtpBAJpmpIOM2TV1w+SHsh87qZ3yrynIN
fCSzif2xkOnaX/qdgWRRw7PFhFvgg52nJ3VH4igNjdnPyzuChJU9XPfry2WAOZoTk6IZb2HIV3jS
mn1fN1o4Lv5oZ55Glw1YG7xxKSQZw9oyKLwainXwB0N0OCUaik5n3eJT0m8I0WIn6frHDyzlxIYQ
5nJCutBO+8W3gqMBgqTlZpARy68tA0IFEFPASDo8WsxDyjCJRvCP+W0wu2oUeoOayeaIuY+e5laq
wQOMDqV6nVg2BL/Pv7iVDF0B9mvVL6O/63TNDXm0b/8dG+NlyEHUBi8SmGIB/mSqsKKAGEYeghTU
LwE9ecmqchcP25HG7mJ+fffnObPE9/Yk0e61fkyaKFb9CpKYjXW7WO0unmXjyCtfCKNXpqVTlQF6
IhLrtUsa60Bic3++s6If0SBJE2S/LzhZWo9VzVp78Vn3MCQHJsNGr4QwfJCTBQhxRStINkFkBS62
GTwo+nnDbr6vEcDkWm2StYhMeqwu6hQklovfJcdkujdl+ajs94XY0mYh1AkDfAtwAmnlIVMld/LK
9WJoGkVEwb0MimWxHlfli5UPuY6ocrv8fGNWTt1gR3oU5PiGyUaq1g7LqT3hesloiIn6nKChViRu
OER3CjritZpux9raZabtXD8xF8UyhAINqn1U5wov7GLYztbGyupstvic64HWd+hRfsnd2hs9w51u
a3okTuy/m3ofVnksQOfQIpaJHu/5QUVZOAEdZrj4wZfZ5fzY3TfrmH8fNpwqaEkcWUvqAp72ZhBM
3MRSkSy8fuaTyFAo2ZCz2Zr99K9+Q11SO5Hf3fDUG1JujZN7sWc+SbaWv7WFKEswgmcTClpuerG1
KHaVZUJh802nMN9qUDUN3WZr7q9bWvEZLEtFy9IA3TgVdWcGa4n1QmV4GjPQE4a3rPmRL5Mz1Xd2
LzG1cpcTiClrECVRddMwxdAxdC3LIpiaW4isqUC2jpDJlDQoLnJ9/rVOrIgQ2iZLIW1UwUoW3IYM
yqMouIfhISl+gXY5nsFxYT1mleRWXFmaTnAvqjaUT0z45rlPgjOtsgsL73JTrd1Wtf9kaeXYGZO5
xUrIOrPD//+pK4bjpJct7KSNkx0j0BFt+MvCdjXmGZ9NSGvE79djxI7q8Hu8L1T8G7z050a7puK0
0mT2DWeeHf705K165bY+QhoP4AAZOHPtwJ0ZFC6xUdHDBaoisx8dMUEJOnoukubFbt5ukhfOLBX6
smmIdZugldIJhKQw3yhEFeilkIUaxYx7jZeMEl81XOqgLMFH/74irEgpyLhPCEccGdRvi0I1pFST
rlajChYzL3zhPBCJ3+0CP9ZdY/uvmhtrFg3NshG0wTIJNrzzD2mWNU0Xs599LjlIXZjFzOam2WR3
ALw55SL/kvwKFdfIvcekOPQYZBYsdh0LkjB/3dUxA7683pobrXJN7Oq/wC+vncJTa4LfJCapACmF
tX6hvBR3H8yPi5FKIozMihDG9NJultYuUYNL7kHwW6UOmf64HpRXjrmlWtg3nmMjYgom8KiDklZm
gXpMVbZVbB0goixJTrh3CV/m1ITYMG7VgU71BBNzOdxoVuPNZe4bWvWkJOHD9dVc4CEQQM5sCYmW
qUZUSXrYUm4mnzOtpNsMjPFv3LTS6LHi5RZUB/FoJCZXIBdO8hIG2TSFDN27wrjrWen0FbtXIjQo
+/6u0abPISncpjSfUFFBvDZ8fc7v58KUZOJrF5GFVPn1/Yo5GrGtR6el0sYywCz9nj/29V13M2Lq
5QPs4Hx/odCAt6umoTwj0jqwEfB51BUmH4NC1pZgfgwx08S6MXbONbfsypGxvK3ltmc2hZsoGaYa
o1fG5I8H8x4MioBf1h4obCwQKQOx75eb607Ez67or5quU2RFvF4jqterNO9JpOOrJt1Y3gVdqjud
WZGXDEpWfzbMmA7VaBtPVp8RSdqydlII32IdqTzFm/c8alpDk2u01Sa/a6HE8quyR6cOHsb0nQV4
bgHlOxVSbRZkUcR3NcbLhp4N2NAyd+Z+3/9qYkngWv1mpyaE+NgRYgVQIJz8IHV49d1QkclSb763
HjlrvaI4sorXWiDD64ciKoN5CIfhfO+SdLYa1Z5wBqxtZGzL1rvuFauhBXUOlZc+ASQUKx5DSZSi
KAZQUIdIE/rtsNMf2KN1r0Ab4v20RvwbGWAjQFaOFPNC3q6fU+g/VgWC2EBvrA7wsTZ2tSWUxOaV
G+bMjPCO04sqV5Qxn/y41Z3YKlz4y03SBZKi16o/nC6HR9KTbLJthsDqCyzHui1fTL/exttil4Lx
g1P1ZW4oudVW7UGgiVP1Mc28KB1lzKhoXjc4SZ7qcgH7qnDyLfU4G1uWOnLq2pUYzAuTlNNeGQCa
ihlP3oBgJcAsDp5Rut/j3tHAO0OcwpUNOK68hWGJIkIRdBkuVZvmvLVo1lrMn74vHt20gH9uu9fu
DLsBa6Qbe+OOvP9iPTcqBGF9Hoo4mrlRP9iO4Ktgo8NvVp49hoVjyngdVo4bDKLcC64CTO/aImx3
om2IQ0iZr923m3DXbwFP/qVvi7vSz7ZSlAL38/OYz61ZKKIAB43uhuCfWWeGLJxV5tNtvEs3yl2t
ONr2bfAk/yaF+F8G+nNzwm4GiFMNNWAujr+FIdC0tRuQv1qpItr/2MXf6xKiYmFWIwtjGDKcAQJY
0EXcDDfVRj8AZLKl75UqhIiTyu8uJPzQYURKcn7KraUBudA4vVnT/cgNPyP/gryXDdn26PCB+sy5
PSHbW1qIcCnDzPB6647tg4Ymh+3GmjeBVo+n/Rl9/yVwblGIl/WsxlmZLgxxRfM1vIe7b8m3DhNK
GtYnpW1Z/XynGyq4ZV9WS90UWGDnDV68wwMcGBP1nmOEFI9JPh/PLsQzcGpMcMouX3QMuWBtUO7m
ta4dzyGTw3sb5a9OQqFbYuhAEoBK9dxJDDturbnomW+9NPaN+aLnkgrJSuEYH+nEgvDcXZCjVUoE
4uZ/nB5ioKpPgO01JBnbymP+3Jbw7EzG1rKspWO+3mx4olP/mUANyEU45jzYinfz691pyLlBIbMy
LKUDRH54cwk09txgnwJ3yUENoS/Tb113QNBf8xvNgFqxcKIzu9SNNKqYz35AnmWfb7jwBmk2bzxF
Uo7dNXtoJOo2l1XHtKx4i+I2CK0mKhlv+XBCKyxudOb73uOSbJkbS/KEFZfXUGtCdRfy4caFAGKu
t5UWQ8XJJ1s+98Jrn/UetJhbyUfj51Q4Wmd2hKOlQd8oTwdoGyXHyYZEMt9HgHPzV1bM6iDHVKwk
QCgf49mkM5N30S6uTwUUOazARvYHritSu6VrbuK9BgzHv5HUkdoT3LK3SYa7tWC+srO2KQjdBofi
TQgQGaZ6/gUZ2coNerY+4amkK0uvThXW12BclFe0wk31x/CH0jrqnl/cfFauKX2ph14mzHxfMe1F
UKNHb1KIXvU0akbIYLegrkXuQGQ8yEjdZCaE8EWCnga1DRMKVObZMQudSibiIzMhRK0J6jBZpsFE
lDh6/zV/1sm36y6/ZgFPWRQJ8IC28Sg7j/KLlWpFq+Fk6QRv2B3q/Krsnb4We1GHgA4G7KAEIz6X
C9JEydBkzA9fNJ+6UAU6/KRgth1RLebzLx+o9/Da9D8GL6Khbqn6UMOgspv/4oKEqVvt4tjJ93wk
OnCnT9c3kYcFMWyc2hPymwjDMBByhL0FCZRybKRxaSXtPVuQkM7kWh2FYCjGgm7Mx7fw3uyiGbcJ
H4R5N+kdrv4zc4JTWFWXdF0Jc9keRG0/kvtqZ09gbB89TgEyynBRl4Wcc3NC1K2mOO4Xbi6ZCpcq
uzj6MlgbrfYnEHbWH4nxFBUxG5IRtorix7nHNxCYKRKKGE8/j91xOuq7eFvNjvod3QXqkx1m9SSv
6rUzRikhJibMAFoRY1FT9ZOpJxEuZ/XQ/bKaA5Eyx65dXKg+qBpl7HUy73xRMR0MEhY4xuFXiDji
iC07use9hYbJw+tQvulcd/nVDODUonCRmEFaUFrB4uh2mAhFoYWTdVq9Y33nTUnZa3otA8DaAM5C
1Q39POGIxYRlGKBLoDILVqI3uiA826V6Ymsn+dSMcNDqKa/NtIvxqYqNUty1769+MQ2y90zHNCje
jWL1i/RtkpEay6gS3wCb6nv10PjJPf194U5Khvzvr9LV+y5w+uHRlr2tVrcI3wD0+ei66yJUW8t4
K3XCEopec+xKd5Ly4bpvrZ6XEwvCR+jUrJ1rBgt6vbP7rW5/gkbedRMXjA/YKAIpS4uhc2Jjep//
DSeFrqoMxtmOTPB2bZbvxVPwg23zB33Hntk+u2GPFJgfR/ua+rIPpK0EOyhcwyjaivhY4vZVajNk
SgfD6me6DXeYvLlH120zlJ6GkVAupKh4Mxdd9WNVsuiVfSXMJujrv3aRRGReSMaQdqVhgOb2jr4U
mGL5QA8ALRbTQE38VSNUJINNlnKcqhodlHkbPfG+joJ0NvA7qA0NW8WTqg1xVxBuXl7+VymliAu2
+A4ZorhNaT4aKHdpoGAot+G2TDBfDS12CAFXMlT/WtQ7sydEvaTSWWaPsFdvRsBDMzSh2dPb4Jm9
l3WgV3JnGIMqr4qmH0HIOPfRrC9rLVInA2nFgb3EkFxQiVc3ROIWq4sCjsXmRTzGQWjndhS0OPqm
HIzX6x7yLF+Wh+5AHbxBNsq+6jzJ0Vu5qzhs5h9zwnWv2Iu1BAPMJXvDB8D2U29uKEoznFR6VB3T
G2ST/tIVCjs5pXaWxqCix2mfvPaO68tb4CjmAEU7kZK6rJwzXbWBHeYlZoAuhbvKbCatg34FFmht
J2PbxXvWSho3ayYw1UksXlu+pAI3AxYsYVgbfqhtmbK3oUEjI+tYNYHbFsxodIWLeEzsagnK3AAL
/L4PdEf/sx7ey1aAKMy5Hv6xIVxXLeunsOkKww9o65qxM2AYupWVqGULER5RpppC7qWGEXvx7PzO
fEnVLxKXXglDZ+sQwkKtpBWxUuxVe+g33T7zlU2BstyMvue/YMqQWRMyWKPuWFvoWFBmv0p2J9AI
mD/RR65Fmr5bFvT1GwFUB3wW4jp6NOfRYZq0pczTCt5MPMaOwYdc+eT3BR/Iadx3S4rTQsqfzTMr
PzcyhZy1ogeaBb+XIHiAphXqPGVYgrrt0aPI/Mifnwe3cDiJItjSnj7iDif2BHcoDT0fuwr2Om/c
KA7uJWjFDRBW4bU/WTl4JR87W5zgDUQbDbMesX9atzfjb3b9Q7IaiQHxNT23cZsoPJzpj/0m+9Q6
XHZA/dUdeo93lXDvfWT/CDoUTNNRmEBV7NzlIpNmLLAiwy8bhx3eVISNTfIX8bkyjQx2tbY+AqFO
NOqAIUWB8dxaqClYIUZz/LK8SdtDNG6ub+Ba/AHWw7CBwado8Qi/n4ZWPpE5Q5Abd0b711BsMioF
3q7FhFMjfJEn+SyFzP1gVjxa+/OGE7pDSvI17zqqmOC1pPnz6qYZDKPPfH7hEspiTl1B04QnQpzQ
pNyqusPpb0cPrz83fFw+jZ+vb+PqKSa/TYpD68bUoSUYpgaqOsYjO3AVBesYRBhTfnVDL5fcsWv9
CeDUUCKwLGoC6yvc4zPQqH3eYwTtDQAYbooOqWV95C2rTiZbt768E2v8C598wczIGrNs+DW1o4aj
+SM6qakb5Ru+PhW17neTE/HIfro+wTEBBe+NZOa37+To93y4fdktd+GRPao+krGPwEbPDQpOGhOj
USCAZqBmoH0nyJ4VN/D/v2sQeum393sMENNIktDCApm+GEfUuG/HOZ+pz6gPxRSv8rkYafuc/TVt
8ud/scCVU3hmUAj8BV0is09gkLOzRm56ALzgMwTEgLgKXFXSB1w5goBpAzlBkQUCeyJESQBF9aYu
QxzBcT9GXjTsr2+f7PeFxTRNpZiZoWD3gDhHXCT+9d9f83i8A6CGgkkBDPWJA8Zxl0ZmCNIs7Bbq
wptlV32D1sH3N7qvaLv8kthbXdCJPSHTaIJRX7oYG8Yf3uUhQo/W+KwBQ68C/iFrsq9EfQtAExOw
CNBHAp92fpwphiuaccipr5S31os93xp/Xl8O/2uFpy9uSAP9exXRiYq7F+ahTemgAMRCUMMoly3T
+iOYB9yxlXnC6peCJDze1zbacBcv0Z5mBtfL1tHFCbbmLsHBXbY91EL4gAXafZKDu/ahAH0jKFPY
KJKIOEnT0qZQnxHpB/1Iqs+xjCV+pZgIOVJA8xmG1jDlKXybqi+nsgIBCoqJ8Q7qmn+P4Fqb61/o
gsoDARbXBhiFgZGnBhUf1npVpcvcEepPmtN5MSirMPUboMDEK82d4WQZJLo5QF9Kpnc5LHJume/w
yWVCm6GYKKIi0gELCdQA4r7Ra5wPIU0xjYv5CrxFkUOpohvqdjMTYMYQYA/Nkb/nrX1wnO8Xl6Py
WSifveG3ruD3ZwaFU6ybM1gPgLbzK82jyALKbfJH3ruqzys+0kmflWLFmTUhyI6h0pfEwPKgkthu
eKu73KL1EoBtaPZKT9mnsso6d75r6xPCLqkSQ9ETrM/In5vnfv4Ux951v1w5XlgTH5410Y0Dy/a5
c7SZjouja7EmEKVWm0763lq5Bs8MCKnMnHdlMY4dYt+OAXysQTVMv833XPZPDgNe3S9ThaAr8A86
7J6vRh+mYUlUrCZterdGecf+Vet/Xt+xtRYm4J1Aw2J0miJsCKkSG7OSoQFHgdzmM44gQffop2o3
ucnD38pkjxKLa3toAn2GEIWJ1gvIQ8Aw09PORPfjrxxSVKOS2jnRi+7y4TJZx/TSI7CB0MbDODUW
iNbE+R6abJqiKgxB2pa6dfypnH9KVnP5kUyV4ulj83set5XgcpNhTWYaqnw1DSBS4StEyvI+GThH
yQPawODClJi8jBMwidIwsOF41120WmYtMvOGLbo/hJvoU+XzKskYYhKxeFB3/9maEJWStMtIGGCB
1i3nbEL7TQe8jZdQx10sC++ru3myNCEoZWo+TCzF0iItdKgJbttvSiLJ/tZs8BvfwBQBUDfi4yfS
7DJQrRw3VvU00B/E2ibvT5E4pOe3CSFM0KSMlYzARFr8ikMnKaBTp7jX3eAySzIxgcfFtDAqjjEn
4eDW/YzixaQQX1H/mmt3wahT86NLZNzTlwcIDBi8UAqIA8NrWPgiehUOShosmt/FXxrzKdP968u4
/BqgUgBACAAK1OhRSjg/oGGcjOZMJ823yS9W/TWPmBqeQue6kbVFnBrh//8kaUipVmKUYsYIjL6x
QnfoZIC/y5h2vgq+yhMDTZ0FecewivRr+5Wjy7M/+MxstLNuoo3sSMq2TDiRlVlU5WTD2Nh/iXPH
VJ9qGZGZzITw1Ssr7NQCw6WYkgqduUT9uoy9ZJKNDfGPe54RnG+bkBGAMiBUUUHSfGIPDrOOBrsp
giczG9xO+5KxrV78WbO/sjF3s/AzGyVf7fIEnVsX6ouxvWRVjCqwD+U7d5mPRXE3NKmT2s/XvW8F
L39qiKkChtHAFGu1GHyZn3nVtHWL+whzrCHAcI1DdhxKK2MU5R/of+8s4BPnDpkt+qBZFUwmUQ9F
CMvPR6Tm5eIoSfqVGolkK1ceBOdLFCJeO/eJWbXYSwyxHsevJTRN8ZSqvTryyn27LzZkh+HZB1kW
e/1gX1BmoLqehR3/hIR+H3Dh9tl/ihxox57vYxgkUVb3MGCEYHxJALfSLFk17nrwQKA9t1GWIOg1
Q3yrrvaKveknPnvWbykwCK9ldRkI6vrZRhpxbm4C9zC43bEkq/KhKe7oL4nCJJeTzIYQP9rY7PKS
L0kfvrWYtYfOUiADV630PtFewySUAW5rNHFEpEMMJEKmVgvxaQYpuTdk8MyRwahK3dY3sqrUWrjA
VDhAwQavSxHhpoo0RcnmXidoWg81pxcq3UVrjqPW5cBUDL1kC9dcG2PEUNYF5ACjDIK5OsL02jiP
xK8hjPwYKYpy7Kpc1gK5zCWxhydWBP9OYlOLAm0if1eCE3/kkrpvCiuBLJdY84pTY4Kj9yBCZEY5
ED8gLcbdAwLsapVaNwaz38tBrKIKYmmM9/U0dKxFZKamFjqJCpjKMBvU1RsGFZeq964H9jWPQApu
Ae/EZ17F3KXo25m2dY/1gOQhGv08vrHo6MZUMi655gqndoSPFCT9mOVqS/xIIZ/Jov2adcv/b0sR
Po2SJ1Go6B3xR111jNbtqniT/szVl/9mRog9NMmi3mphJq7uTA01t/6QGpVTypaz5mmnOybEn0aN
bKJr+DIk/LwUk1MbD+20SE7oShsFTnby/YX0pZsXiHoPWE3WbemBbMKD+hxB2hSDHh8C1MMaqKhQ
UkbDGqR053F70NAZD/Ia8Yft+OBdBA4Fy0vyTTEDY/JvGuSrEfbUpHCrG5pJlNmAyZwPQ3DCXvRH
98YPXtt7v57965k9WaAQ8eLJbDGq3xB/VgyH1Y6O/8Q/rzsg/yRiXnS6IuEoLeFiJIONFXUpeenK
exJnjlnqG1I9VXHnycorq34I0iDw7cHfIGRz/s1YVytxQQviW82RvsTsGFUSJ5RZEHzQKCYyzHlJ
/AFAuy7c2ursFZMk0MmMCJlyW4xGHttYBql1hwICEqUelZ3Z1Sj3e6/ELijru0oNJhgZpuahiMzb
qX64/vElyxCZuxvDtkEeAAtLfk9rZ57uZileee1CRVmBa5ADKIjR3/MvnqRmocUpv7b/FnEP9uoj
H5fLtjIKrJXmBSIC2B8w8PgK++brPXl1ThU6qzEP2uqWYcQGqFsXEE+8O3mPE+ovm+vbtxIOMLJP
bV4zQUMaw6rn9oDv7OdAy4nf2E5x5ClXiSHqZXb50K8cn3N5Vs/NCZdFy1Ity9oM8YAEzaaPl31j
vCyTeSyzCcIPDDTXRry7vsbLKx02OdpcRXsOkHbB08Ggq0c1Zp99TGw5ujU7vRo6WU9cU4Y2vnTG
U0vopp1vpm0mZq5g/thvogcGYaV5uVM1yXW7uoP/rAaV0HMbtOiMrhxAJtdpfzbPgTmB1OguJ98q
4tu1JXkqrS9IN1Db5SmR2LW1lmEY9DzQ/CV8Ce3MqZ9VVeKBMhNCsBupDdEcHSbmeU/V2xbFifdH
bP5ZsFUYNsB0t/ioAHkLXhqFjnpUvUOM0IqvzfTuqYlzE4JfJzGjwdjCx2y9+cYi9qRYeMCgKXjd
ldc36/dKhEhEjNGIQkgC+TVjXybQYNCK9k4+m5Ijw4/E+ZWK5YB1FfrWDB1HERkNQXRzLo0QUWi5
VZLCK6y9AmqFFHhByNISDa+kx+sr43/5hUWU2m38g9ac2JlrgyJN1AJuYA29E2ePc/CTFJbbRs4Y
PV03tdIfwSgNmtycCADBVvSHKZ2IGqu4M5I9cSO3dqHWuiefQgWAGdy0KIKr1VZi87IgcG5TcJA4
WoIo6BBnlZt+88blsNz13huHkEyWYc1NMHsCZzcwEX1B3FhoKnrgGaJsoH9n6UZtaqcpJeWhy6sd
CzqxIeSRFVGqNCuxIMi3dvHTJAOirbkg/n5+KWHy6QLJaYxdWip8wzj+ofBTdPC55LZsVGftciDY
JSDpsFkXAyLzGINCObFRVMvzndm7ob245tjD6yShdG2/QLsCLmOQGdvACQpxezKmhXQ83+pM1x7G
xzR//wAmuN9+mxCZErJM78pKh4kMQXTKXZNAO0Kq8b26EAvSw5htBkhQzIamFpLUTZ28lRcKNI+s
vX4HxQ+H+anf7ois0L/yJAP6HpMFAICBcvZi6nNis5kFYFVCSoRxMZ6fQOAdJ4fnX00sOagrcQig
EYx94qLAhxI7SXVGC9S4YIyBGI3+qSvZvilu5no7Bobk5lvZSJjidIsAJPAi1LlHZEZgqwtqRX6w
5IsDzkA/xQjOu98SAMGAig31NP5WEVtKIUYJEiAisJ4GnZJ9nRzjTgLtWslZz23whZ7krO3CBpZk
uPzoLUcst9vcZV6458EU/V9f1v9dtYdxSBNFOyjg4SV2bi/MeswA5CNSIHRnFQePZuBUqBfdNU7j
zjtbEunWcmRg1vA8tyGHBiY4IeVqi6HQ9KjjKYoLkYQK44P51tgYOeRTDXSDZYNCK+EbtUggOWEU
dUnxhMX9rC8WazW/r/y53zUNmCMl32zF9/DGAJoIoRVnS3TzkoR230FmxFfzbR4ebBlP9OoSDI4h
xp4h8RJ8u+qzImzyWvMV8tMGG/mUOnMqce3V74IrCLk9nyq54GPqWVX2nZ6gQ4dCIMAu025+LhrH
AC8MH5xeJCnK2p6BZ58Tk6NLf9HWLIOgmc04hhuMm3C6KZT9+3METE79NiCcI90sZ9XII5wjYK8M
ANe0h2rT+pxeat6VsnbS+vadmOPf8OTYlpUWmHYLc4nt0AOHATS7BhcHoP/dVs7uvG7PAPYKTGpo
QIvjb0sfmXZeWurroMErfeemuul9ziWdbcv3d2DAuo8ggQjLswfRA/sSRKI0HzghaheDupPP1UOT
KnY4V4Xiybqr3KGF/BWcahbefBgSQo1a2MxqwQjFWBbqa7rCGSJTtCzkoN1VM6hpcB/EwRUHMq2o
7IbWWM7NNFsZGHDl+EILwQQpIwfaXICuVD3ui2kaAVNLj0aaYtrJnctJkhGtOQRqKphtR62DU+zx
u/jEASFfGBpdCCvaPTOcZl9gQPGVX1XZsl3sy8Lqmj2gW0EEY/HBdoCQz+0lo0GGJWoXDsbjmQQn
HtZ/mD84scdHWvo2Z/OA71kYVLwgkrCXOtRTLQW7+PRjNo99cDBloOSViAT9aB3OjSehDq3J8wWN
VqL10NJaQOpx1PUdsSTPwLWXEgzAz0CujSRBPERxFlkmiEMAQ/EmDyNcXv2lu2luWo9rzOdQnfGl
4zRra0KywrG7GP29aMDA5ISZsZRrmtS1m8cuFyJOt60X3CcLOFeTjRxRtuLueCbhyuW5OdhthH2M
rb7RSh1M/QuEQJINoZs5krzcV52Pz4MgicU+Amh7/q3asJ3GmYaIfj6/qyJffWZHzrrF35uZTOpG
Zk4XSlEFG4IBw1AqD39HrnMApKuvb/kMWX8jY99a/Wa/16YL+7e03RR0eFLzqbt6PPQyJdr/sRo8
mqBCwPAfIVKkTT61pM6wGlDmH20fhFHbOgHJR/dVd+XUSqv+YAIYBdYoDCyICabBOj1oc/hgBg3f
xXwuowcz/UNy2/MsVbgxQCL/24hw27f5rM+hBSNAPf8ItoVvh85PPrOjue0Tf0lJ7PGPINpDHKJg
3ELOhGfouQOOdsPaOopUPx4R/Tg0ONzmEN9Cmwk5+kZijT//r1kTynpoC3dhFsLde3f5yd8EUH7z
x+86GNf/xYtg3Rr6w2BKQeVKjOwTFG+UbFHwgvo6eSaWZrutl9zxYQlgnD6Qd6Ig+tuaUMtpY2Wu
CxvWRpci3QShvL3Rt+wn11KQw37WnPHUmvDdut6Mi36ENagbLOMRynZZ/On611oxYTEecvHqBfBQ
jH9LHatlXdpQa1B8aNPk5VMqm1tce7QhO+KvtlcAvnjZA6+LGYZEn4E55VIi5a3yYvzoPc4iUbnj
TSRTZVuLGZhnwLw21CdQ4BF9IqWK1dJqXv6f9a10FTf6VmG0QDkkGxnr0doW4m2Iyg6Qw/zJc366
lMaO5qWCGEtWuEZ7B9LNIH56/1c6NcEPwUm6NCxTmRANJvLlsKilY4du2AfOdSPr3+lkITxsnVhR
bBapcYe7sNywz2/E2F3u9Bh04h3wzNV+XTco2zghDFKjU0KLr4qFKFjt49Epmw+8BSzMRML/OJHS
hQJEVfWNGQYQeklAEaV+CTe2O7n0O/h5nNCTKaquO96JNSH0cUHcGfzs3Nqwzz9H3usg5h5kg6AP
kxYnVq6Rs7UJeYWW2SABUqwFKL03sH/ppm54nFx0+DF//AFSW7AD/16dqGpUBW3CN5kHP07+yosv
/0fadTXHjTPbX8QqBjC9Mk3wKEu2rBeWLdsEc46//h7I37VoDHew9la5dh9UxZ4GOqHD6RwNBD8f
qcJy6IZhx/PDAvQN6/Y/S9VHS9igA5GwdU2zj2aFYO5wnD+RUQmQDj9fFsatgPc3epxpt2hdjGQC
vXDy2RMBoafbASvPV18nP3EYyqHQnWw45t9ocgYeBRED7gY0/zcNHUTECffKkcG/CdFfmfBxfhmd
UyiEwsoDT5ePAlJ4rk5JsWNpTo5TfTdLh4aMgZqclOJ+EPYMMuU9p2aitY6hB51Nk5tGvjTxMoG1
zg3xKu7/wnGxJ9b/f58zHl3Zlrqa4/tzi6rUp+h1Tp4FErElgXjYs2ZEJNfP5qrTZIhzMgwLiv/1
R6ARHU1/Oc4BGxz/F2gZW9psYwIYfY6Y8T8bk9Ua9LSPMhb5KTc/9z93H2x/OqIBwM+94ko0m7F1
P2tynKmS5iRe7BEvYku7G7LvaAkRuZMt4UaKGxoMJ4yr4oS7Vo24aMOI7WyZ3nK19KbYMyTAOJBE
edrNw4OnBy4CQ+zhexnkQSERleUZikRv2ZsHdT2vfjaAnIEFlU/C3okN3liwCWQuJhdn2wGUTBvi
GNlawKEaOxYGWo/aTnMz/1/MSG7wZrOUMHpjZeR++IZiCZm62RpqmPm7+AtADPbUM93lzrhhgiEd
RLmSjbIYyJl49SODyxI0v0cBWO5D07hCZgFFBbfLDLdrT13/NcEb5bJ+bbh/rCNgW7Vg3DUAAv9O
KJQXVY8thJ41js++H4ejSQW57k1eViQ4I5Fa9TiUEkiQvHTVuAN06Kkl93H0+jesADSDsCL2WdV1
bPtY6dQEj5B0T83P00stCmS2DwtTSMifIrfOV4ywEVfJW5IhsqD3of09Sp56U+ABBSQMLm9gzwDI
lyVkrcj4oknHtqgcInuXD4rpPOcVcOe/2OCfG2XeFVQaQUNB3SHUPkukwoTGDQm/TH8Rlv9Giln3
VTSrz1KdSn0OB9Q+q+ZJ1ZAKXr7+N3Y4EQZ0q0HnFLeysHY9a6+WQY+5wY54tSSIZDfs9W/scKKs
9JIq2WmxBGY1187INt2l2CEi0MlthXm/HyYjq0NTtaqnegTlH8eXEI4hHB1d2ZmiQf1NUWNNGCpw
1Y2zdcx9P0eFvUBfIqp/6AmWscXth14RaOVWOG5j8Q6DT0W5C6kPjptOt1PU3PG4PY0+4Omw/W2+
0bHBC8vDhP10Wxe0JsbJWxuP8zAY2N5XSIEJSBRhRnbL56wJcMJGTNuMsVaSLVbsDuVxcmw/Q3fg
jA2mwowR+xavp2tanLTFZqh3TQ9aEnXm44Rov98xTJKSZY3yf9EtLLwrTvLSJewGhJLY5nij7hhM
q+QT1DqcyWfz8pLmXdbc7dvCXLmB3DbS51xwgjJ/m0w10tt18UEfXE2I6XJGAI16yGVjEBu1atTg
udsKxyrJShXh3Ng41uwz/F7jMBzD3mnQTPfYIfUReaJ7ExFlf1+pbxeFUR+PIJqW39MqiPQfl0/t
/JHEccXfUrRYtc22Tc938nFBvq3d0ZvoSrkbnxm4UQkwJ1dA8kwUOZLMZK14smyJ9DUBSQPYp2zc
LnlIXeOko3bDnkmLCIRx8wwxoMN20qPVgK+Pp1KdZejoQ6lIO5nSCQHQZYbObB/jB2LB6u/IUBmc
5GlRq42mhleFMTmL/SFOHJkKJkzOlwdxNLjgvs+lyZxC0CBV41VV8RxHmluFqmcmxEUx5KBL35MU
0YoQ32vztlbccTmJUS2UiJY4vfTj6LPht/Cbdl1jxa2GhGz11ImQTrdv69dpmlzQokwWpgTLN06/
pyb1pTwNLt/XuWVih8nadFj4jSwzY3klgJEeJ50cwvPaD8yLsGegdjd6bygRnqie8g/ULDzSgcdy
Xtgjjdm31oRF6AzzBYgoH2xXfzEcNqFf7MSIo+x8fjP0YA7/GMov5P2szDcTdOGSEhEM21iR+9N+
wcYKlu0QmaYtsV8ROqtKJcmgdSHCsRI9pXPqUMuTok4QvpynMN/Ywco29qbA+4VTrrHAtiCM8bCE
Srhj+3Qsb7keXMthAEBiQP1/oIccDgJ/NifA2UO5snptMfGKZvt7WLmy22cfmFdmpil05/u/kEXs
a/lFjzOGcGRNWKUwhqgcAc5u2Zej0wcMiapAL5IQiYrFLOfS8U6OO86wWiKglvTIiV1lj2wkIXX7
IES149/s/NhS5TVvnNHCDp/ZjHScZUP9Sj+af9yozWQDxo3gCYVtG3xpT12yMSwSmIpJukrV78r3
XN1fvp5NGV9R4NxvapsN+jBBQe5OWn7IqutO1Cm0eUgrEpzARVGJ1ZU1SOTGLaKXQlQP2rQ/aJ5h
SzkJW/3OGXBTivNep5AweYe3Bq48REKZgY+xpNef9/O93ckvarz5XvSsVtTujVp1SPfx0XYrH0B0
mHlJ/EhMb1Og37njd3GmQ0YWpWLBxB2DcmPVQg0Gj3UPRp4odNkUB6CMM3gwwLjzIPoanemEZAre
7NEpUk4zQMLsUmDxmAaeaeiKBmcQprgykjTFS0rBjEY13s72UYkQcQKRsRVFFZuHt6LFWYOutKrK
UGMoqCd1O9YLGWI/Wjb7w1spXuQKRcfH2YNSipQBOUSIev69GG+7WIXTECUON3lCdyzGQ1jukDfg
Y19redQjufbToE574zbaTcfkmlnUThRbbsbPKIViqga+FvS4F2nbSwktJ8QS0r4HxLfNAiRv/Iyd
L2wDeoUVetGnyzaJCQAvIGuK7ABW0QupkoVkA8sbxE/F8L3CNHA//MiiVCCIm4YDRVdEzNg1qmPg
6ndCSdSqw5RB2pkrZEirGKw4zDcmWjKLnSr/RRS9osY3vC9KnZImBrV5uqk+N3LpToNIt/6BJVtm
SyPxHuDryMZi6WzdIaxFDXfLdoBLvpnttLcd57Yn3D949sKHNUR70C96nDJnHSloqEOZh4Ah8JW7
pQ+KfXlQkeatRYALW+q1JsZps4lW6ozMTJupH+W9kz7rYSwQChENToWVQZfKUAFD7dAEhTbdNuUP
Jev9yyJ+5hNRXLCxdpaBjKIGwGesYwyvVXSgRUApBgpvksG7/P1zreUIcDpk4Tk1GQUIFLHTnLRg
OmQe6yloPdIDNLX7q3IQR5N7dSS9HlHAlRQBMV1yZ92xZZtAL/6czugK/jet56JTZH9fGQo01afY
yhEVgaw9tlLQTIJbOpMFjiH299X3x0wvWknB983iRob5wVMgNe4EN3X2/OSI8BpkFkk2MlGYXm0J
TwAGvtwG/evQYI9X/fgX/WIcQU6LGvTST+YMgtJ0jTFWRb7LRc3uooPjlAjoZqVRs4NTpM6x6Mek
czNL4CXOJ204PjjrrceRlEHkCvh2TDIGrWsdyMMbjrlH7gWXdPbm/J0WPxqeNOEixxRnxnoyeiwG
zU/tQXYkT4SNIxBpPv9r92Ghpw0jhBKD7iXm82VOznwrxwhnF1o66xnV8X0FcEL9HB9a615JEi/O
BoEhFZkgPp2I/YHYYjXgfvQbCw/b/C7f2X7j032CORQsQ/dFofm21NkyA7fHuBfvzlE3A4yRauVB
hwZ68qH+vBRPl0/v3L2+Hd8vErwP71IUNovIRvoaY5HAgkeyA+jAzs+pAOX2MrUNWbCw+wIO1jAJ
3oBc5NVERE3nSAXWqxG6MfAo4sn2/hsJThwGJSfLXMl50Fhx8qIr6Hzoq34UwKxtM4IxA40FrGjd
+92Oom5vLHoDRtqyO3Wm+Tmem93fMIJ8BrYg4rF01rA3LeWQWkseyNXtIp0MEa7xht7gLt6/z1m0
saWGWZtzHky2jemCb0ms+GVzsKX9ZT7O0zNAVGAriYBMCthD/Q3KbeVzlEYeKTbQ5EFB5xOy9N9N
fUidaJSORiidYiU+Lnrs2sb0MZEbR5UMRx/zGxTjBTPimwyvfgfnlkJaDnau43dM9XNl7TV7dJru
JFFBjVDIL+eNAMhkJmMCOmjqCYbTW8TqGipa3tSAbZQuxj8Nw7kD5m5ySoaCWgZuspOpa2BxsNY6
diEQxy1D8ds18iKfx20VKWBrxCoFtGaFB+V6OM6ZWx7KIA5Ey+8U9r3f3kyMKxuj0roMu2qZXKgy
oHUlMZYqD+ajdKNTT/XjI7ntnPEZQ0RveyOwIQzekUHcipIG57l7jjgvK2OPnpqpzQMb5WtHj8vW
WbTpm971hjsukJpyVBwJjU9Sr7UHAngcka85M/0wydiNhniajRppb75opTV9mlpNYw7T2zPEcGmQ
KO6ou7ovo/dJdrIn637GsNifP445utyxLx2eYLI5TVjKNgWSUztsLZvxqO8WX3YeJO/PG5MZQQM7
yglqgPJZGTqrwopSiUyBeQNwVz82nP/PcS7pnj3HtW8Cg8RcwG+SxVHkLretwrErJ33CiMvPURAb
CVV7x9bp2d7fHeiKP84coLW8TYsG1Kwn6+XnALXkR1fRgbwufrcTNzRuSg4bFwIgNCaO+dpZVXeT
PFjaFLTW9UKdKTnOwi5lEQ3OyyL3WcnY6YJLo05nY/oz39dXw74N7CuSuf/b6+JlAkN3boPYza1Y
495jrdJYyxKBteo5Uf+3ctt2SYohxgxjPELZPMsFMHo25uzhgNGryQ8NDUOdyh1VJ6RTWLMt28ve
HRl4/LgXdrOdSSVncjg5odMYGc0IkyMff64tj93Ol3asDBSKm15F1DifERZogsxSWFcT9TSGrov1
Fn78+DPDLGqxPZOWN9YwyQNrDlg/PulfVKmiUGmAKZfvmt4Z1BtqCMK+TeeOHRb/T4IFbCtzafdW
kWoTSAzqt2n52heRW1InXL5cth2bcd+KDGcdlU5KlNLs80CXw1ujKO7bsXUukzgXcu60OPMkm9Qa
8hqsAF9mdo3jiGn34kOROT/BSkS+TnQ5nNyNS5VZAH2BqzMHz/pCgCtq168Cns4UieOJEzfA5mq9
ooOnLgPqHUsIhKckQ18JWjBQohNQY2bgNwP/Ru1t/QjeGsbbO3slDENS0tS0R9ySw+Dw9a/Ui110
fCguw9+XvOjrZYLbUvFOjynbil4WzSlG1kBvUGMns+8iQyQU7BIuccQZvjGt5AQwD3mgNEZ0XaAl
2tHLavaqUULxpNeG+56BJl5mazOSxSONDbjaGOziy1Bs6slImEmaYZKmA5s06LBBqwDQA5YzCGe4
NyV/RY8vRKEhrbUrA/TSj0nuxti9hznuU0TRY5IGmStK9TKh4w8VTeVoD7KxZgB4I79fm222Zo0d
tHlQ203qKs30FTPDiGdbmThoY6aObdSTK0WiRZZbtmpNl1MGtakru2UaF3Wx7TQpRJIYwIglyXM1
JwLDuKXea2Jc2K5k89RlFSSnr2MsCAvaOner0r8sKQKO+GTSaA5KNqY4SbMeHbn3qD56y0vSP14m
s3lhCpZCMHB+HTv/fr+wZI7RxwjQo2DJ9FOcS0eryMejNhrEnUZ6mw89wvSkurtMdSvtA6xJHacI
7wLYKs7oow9YQgYAkMTRxzbDnDzarTxVczpg7iz+hNIKW7h2meaWRVmT5HyAlWBe2UwhIvlkOnnb
74dQuHhly0quaXDiX6ppMhkj2EpOxaFeoG/1FRt2yBEK/MAbYy+qJW4ZsTVBTu6HKDbStgbBeUyO
em/eDarsaAp6NlIJw/OJ4CEuOkNO8nulI/XQ4Qyr4mbKrmT7cPmORHLB92oPet43SQYCcGrmzewj
I/giubErXYWY08OkrRjP9Rz3Hq5tdYZ87/ZgEKpYMWjqN3l2JLWbVE6BFhtyyE9xekru21uzZplI
gYZvHiayOGwkAWgePAbP0qSFZiQNghKlKx/iUJGepKoSFLfPbBXCbYyOYEwQTTyY6uAUTcopCrbK
PAVpGwzJ3Qi8EFF3yLmPYTQwscR2ULF6FYtUVr7aQKAoRzXet9YVOvNQTUzd+GTi8YfmAyFU0pnB
YsTQkcT2OgPXgGeImDV6HM1xCmCUGunDGD/ZiEHCF+07spSCuJG/IbQ3YHMclqnb6ORgkDy/M5aa
c9dgZR3xRgBDzNln/U9FgCfAqa8cWRkZ8554Mf2RW3tdhCPMOxH++5y+LiROqB2BAQPYjRqmC+00
dIYacy8CxRUQ4kcoi9ZEG5LREG9KS0eOjlV+aM39pArsD/u96/CC4+esIlrb1Ti24KeU71Ltsa+C
SjWdkrw2yn4mN5Yu8lO8QecJcmFoDacZovEYcw99Bfvd02cYXN8czG8JFgzJqJS4mPfBZlkYiMr6
EKbYS1XohRMXtXvZNG7LIh7M6LGFIvN5/rpdZCNMcMIYOT9qWX5IKxEJ3pn8ZPadBMdsm0Sj0iwV
8ZLhk2J+pdprox8qO9stXXCZGRElLupQ7EEOw7gmnjzEix8vxq5IlsgZsAYL/4kTNyssUfpvkybT
Y0zRoU+Oj7xLXVlk9FYQoLmHGJgf7GAq0KfS1K4ZWSVCxeaPH01vB/pOkg++tYbKWi7hQIvn6GN1
IH7km36TeSOS1mwj6fKHtSCeHmeIqzLMJHPCsaJ5yqmKa5RsLt8b7014ApyEUMBS2ZENhkxyr8b7
qc5cKb+/TENwT/zSxlpTaDWPYIIm0z6M7rrkrmrvbRsgM6KQcNNqre6H6dzKcQFyOConJhIjkZ0h
vFFp6w7yVTPsL7MkOjbOCavlPGKGH3RK09gbSelqQ3RQw1hgIs6K3fz1MH7X/OhmCKB10FHkH2Ps
EsuPAU6vZnupUd26vLHKvWxfzQ+XuROdIrvQFVU7y/NySkE1b7DsLXuaF3LFYKk7QYGQ9/w8d5yz
tDQ9N1ILwqfb8y1Jvittc6Lzj7Sx7vW2/FxRU3CemyZ3JR6c9+zoUMhZCEms0095t7M6//LBnUWe
HEcWayhYnZykh6MZM/sg7Vu2uoA1bsqf7RSIOZlTYh3RjN5uUcwhEEY+7EyWkiaG2RJv6XUsdZd7
2e277oD9eYLjEyiyxRmLZgwnSijkIpYAxB/p1KelfSeR5QHbcNxQF+UrRYxpv59mm5JUi9l1DeVj
0x+XjDrFn7bn8TfGWYx5GsKpGkBDaRWn+Twq1EFu5bJYCPSJn/lOGwDvKQlijhyQnL0TRcGUR46o
Fi6iwv6+kr08qdRiwRJSLx1uzOSqUe7KypuxRf4yM6JL4YzDkGBooZBxYBPSx/LyYjW112UC+ypQ
VIuzDGHXSH1TgZe4GBJHLxp/6qioEXSLE0yrY+wS7SEoInLWILZquZa0knht9kO2/An9mZHg5s9e
Uky8VjT4zpE4H9KaZAUcReO0P1hWF427J6P2WDEmCmpBOH2WjeTpcQEDNStFxRgV8cgLQytkjc/J
V/sLgxuV99ptLqAnOMI39lcyN8mIYaOZkYvIHjuInHBIAgWP68syt82WwspLwD3GABAndKo1AgC7
hF19A8r8uXKiDRa3AHwWa/cXFWO25A+v0V/0OPmz6r7GuxhCrvf01Pf1h378cZmlzZNbUeCET8qj
NiotCJ9Ufta6L1HhaoVA+AQkeGcUagUyxRJIVPZVlO0GPHmVaXeZDcFB8b7HksuIGjMOSrO/hPRp
LAQ3L+KBczlTmqXTOOHiyXSjtx90eScEcd/yaqu75hOmYy+VmcyinXpUPYV8k9SXvDU9RQ9aTZC7
2TYH77ducd6G5HmUDjGuRL4bnhmYKEACXYPtjlO9eV+N//H02Omu1FOppERtO5xeNtVuU3kGqlfm
IHhSi86P8zuNpI6VJoNIOUlOrmadU6rPkyF97GcsBh5FndrCM+RsQZ6Ec6lQiFzts/Z9Nsm2XKcH
I6BHzM0Jboz9eD4/sRYOzhCUZtElUQPmanP0Y0BVqblTdrNLFP+yIolMHL85DqB3DUDQYUqn3sli
dAsQzDiqB4M68E5BGUQPorhRcHE2F6w2djOoNcsOdKm+S9HWqDwqaeHYFJjh8ffL7LFzunCONueX
2krLSyVhdqLNJCcl2iHVoxtbLgJNzkfXDNE0I1wfJRIVm7MeRG+JXvbgUHvIPzKcuHRnPlXUNYGs
MO+FM6oCY8XP39pYjyfp9huT5UuhU3fAaHsxZ/eXz1JEhjMiyoxue90AGUWPnXG6JtpJ7v+b77DZ
b1hZjnIaZMDy4+SQfnHQx233i9OK8KhFAshZDiPVG4whgohUOD0J6sXPyDMtvL9K+660mB+21TLU
ggsCQrNiPZQIUWq18i9fiogXzlC0QPhWSQ3LroeLmxDJLTRHy/zG7ILOer5MS2Qr+G1RMOulnbXg
x7iSHtovFOO8bOltTr3FZ8Dhf9pi/RZV/r/bAqgPZynaqV7SqAA9zbqR7Y+EvBqpgKeLQs1Wdvwu
cHasGQXaRohnA1nOtJxaeomJYIbuojEHDc4caGU7SZIONjK89UL7GpVSp58eam1/+X5EvHDv1mVU
m6KTYMojWk1eI7dOAvidAKiVAi3dZgjdaxrQ9xg++e+HFutTW1dNjrB4jryocsv+sUNVuVdKwct/
m6N3QpymhqpVzGaV4QU7v6Rj5eh6QOSny6e2rUHvNNjfVyZH77EWpmkZM03sJ+Z9ZQVqbB0qCLSo
/Xg7an0nxSmrgWkyu+3BjkXnm6Uvd10lwicSnRgX3y9xha2CWDjiDf113x7J4mmNIDbZJmFhPxT+
ARSBE7OuCGlqF0zM4k9zueuRZS9EG5RENDhf05sNujBG0BiNxDWVzFHN1KktQQi5LcfvnLBfsbp6
q0WHSb2ASrqoXjN9KVTVAVYGlmXOHy8LmYgSJ8gActNT08C1LIl6CInpF9KwG0m1m0QqI6LEiTOR
4nKQE/CUowszHbwK2at6eQhFW7u2Zfn97DhZlvN4kHQFdLCW8VquY0fP+k+XD01EgpNlbCKPEOXD
NufjeGqG4cFKRZWqf3Bpv9hQORcTI2ufNhO0XzW85FC8ZU6bPf3RPgNIGFvce4GNFlwP3wAsGVUj
2yl4MophcvQJrrP07cEA9ospGs8VnJ/K+R1dniK034A3rdWoE6f645QZzn+6I35LeCHZdTMwFTK1
b6nywxLFNwJDoHKGIE7yMCQIojxsT567q/R5EN2IiAJnBCQrlgajg2rG9oPZunn1CKN5+ZC2Xcy7
kHHarxhtkUgsG4d25sKNtfJKmYfCKeLv8lDtW7MRCNlZ98vPwOmdIGcEMLC/5NTGzTfP6pEhzA+f
+sQZsDIC+MBsY06fuJWASabwZ08tBsMJJAd0ivApmS6cFkVp0YLQhEZ20ow58mVqAG+5XKZrg6Fx
d2bcPyy1RQX1nE05X1Hm5Dxv8zIchxE+b/oQTte5aBpr+z23IsB5PDm0AdskDwiyH3pf9hlgf685
ycef3eaqqFtk+/pW9Dihzxf0EUUL6PXHnq1vKgI2TF3ljrKrTxqWfESeaKRnUwtWJDktyFtbKuIS
Z4idl049HuLqLhS1EP0DX1jmzcbQAQ3LGfS+MK22BKASxNK80Z/x9AcMbbSbb9pnOBC2maoRpaK2
ZeMXSb77sdZpo5AOJMfih2U+KdHfRKjw3v9jiZ+gpfZUhomJq6ril3LcJ9OL/aebc9+UGa1DmM8z
FbQ5cso8jZUMuEEUJVBqqZ0ymu+laCzchYb+ZTO16ZtWhDiXPg62SrFfGYkZjI2o42k0E3dA8kmv
RF22/yAJ7zxxkhDWo6ZjDQZU9nXE5LkFQMPyyPATWzTdGh9Y77m4QW9bFn4R5X19uXSJ0bMmKUt/
rorEQTbo8gFuK9E7Ae4xGYVKUec6CJAS0WpyJSM0TkSo9iIinLUjddgawNMFkearShwpjRyZ/EdG
OIO3yAhOJhnXYyX1j0FuC2c0c7S2L39V8HgXOd69T4U8a6nGiofZUZIfx1IwVyo6LPb3VYSfGwRd
wwYOq7C+9JM3xJ9iUZVVRIJz7mqVo5EsAQuk/tp8G7VX8ZJ1dqXnrvVdrjgLUCxmU1RMrrBkkRXX
SncACr56oxxZ+4+omeUf3N07Oc4O2IOZWzUFudLPP7LoodvTjwaWw/0bHA/R8XGWYF76PiUExxfV
r/VQu9r3hH68rJYCveeR9cw6VtVmhjRP1Xiwc2OXzSL4AQEX/JanrqzbzGYkWnShqzKyIkWxm2Pv
MiMis6lxup9HTaIWEg4rfNJvJo+47VWOlRbL9eSWj3juBSJZ2Ixc3/WTnw6TmlyvdGYI0BE8fxyW
2Dot2Jq6p3WYPCZ6q+3zxQ4fBGwK5F1jF7rSWqlDrUWrIYCjO/pg0p328W7AiHYZAANDUEsWsciZ
iCpXBlKjH93LFTq5QzvmztA/A2tvn8+FXxuiZiCRqHD2YkHmDKDvTLvK21T6Xi171f58+QBFLHH2
Ip9bmqgja5hJbZe+Til1+vhJs1wjFzgKkWpxpkLHfokxZMwYkv0tsouTYYiam0TnxRmIgmLYPGeh
gmk+ZWFQjYtDRG5CEPnwXccYEmuUugKNZfikmV9LLAXXlSMRzawKTovvOpYHba4xrIIHeZUds1i6
bhRRvCs4LcJbiDTujbxnJPTEseLbGv9rrcfL8iXigwsPumW2xy4GESorXoGWx7wRPOlEF8J+wcoC
WIkRkzwFBUn5IRturX4bO3/8qzz2u3Xj89iY8DdiuwQVM7+x9dcY6fne3BdlcPm4RHfCaXwYkVGO
ErwRovCWdq6SfV8UgRHb7ABUV6xwKq80RZ0OEhRRC23NMQssdDVGbxglz+yUAA3LbhZad6Stsel6
dsss3o1Z8WnO09bBzOwu7kSPCYENIpxlyDF1RssCP2iyMierLFeOXM14zPvMryLn8gFvRywYXsZm
GMC+nG03GfLQDhPmplSgoR9Yn456sApHvwJa+r/YNLt5oQQPMvRwAQKDx60kVk3UrEIl1JQBgZDl
bk6bJ9MWLYHdVIIVGU5umj6Lpi5E3QihuJvOu7StndK4H/W/CZJXdDjZicliUn0BO1mm+km9r4wu
UP50SvbtFbsiwsmDvFgVNn/CJ7XTy5DsZutainJHn2UvWj4JxIG9s87i5RUtzmWESdvPZY8wiS3W
URE/REf5wLaJAif/b3T7nRQfW5IMy1Mp6v3eor2Gk0eta1kTlA8F0sbHlkWh6NiejJPDTovFXWar
dqQsPGmpKO+0adZXvHC+Q0eLsppAtj1JmpEBsqKDjaV6/5Ebznc0WljEtsGKoRSJpsLXWtXFRMxl
CRBxwrkPWityuci4FSm5l+frWheUwETfZ1e2dk/SopKI9W7FoT76eR3tiJr/6Z54TmM0Tv3LxcjU
hD0sDVQKC823SL8bRftmRJxwuk+jJP3ZqmWWzSm3LCdLRGUckfxymq/QNKNmDbHSavMGg84GUgmm
urt84+wjF1Re41TeNmcJKyaZHi4LHvvLPs6R37nN495TCxoootZQwbnxEWMc2wOJR9CzoqtGvosr
gU3edmnvysjHiiQkc98pIKBHHssAs4497UW/m7CQW7z/mx3PhePjw0YF0a8Zst4ehnJfBcNe2bFN
9+bh8i0JRIFwyi+1rVHLQHH1qsb29OaRYIWS2s8C7ReeHaf+UtsPStJDPedpHHfxgmUzhAY9Ogjc
AdhQoYqX5HSLJbY+9p6gr274bJYizFWB8+ZjyymekqlkQwtRozmlFiyt6crENWxB5Cc6Us5KdNZC
U0UGHSVKPyTmC3D4AWgm2snBzMAl+eDMRDHGIfbHQRq1aAhyywN4uwoks5Cgx6T3LguJQJX5yFHt
mrkemN2b1dlTrCcMZ075t2ae3Ea56or/5o/4mkRCMSI2vA17WMNr3xk7IBk8YCmfYNHapr3AjnOG
SqgCYpFLDQ9WbHS0YX1abXmDJ0egADzg8rmJSHDum9RqiVwGdLiSuiussz4Zy+tlCtuKteKC09+u
avUQTRPwq/ufW/0k5J70nYzN81EgQl3alLkVMU6LR2pRwAaBH3NA72bSYt940X6c0J6lVcOHNFFf
/iN3nFfPgNtdUdYLNh6x7sNX9vKt4WD+DEj74nWWotvi9DatlzyjMeKguekcu7nXRaCAm4ZhdXyc
ys5qT2N0A6HoTObFsS0pkObyyZzTL5ePTcQI596ltjBLiU0U5H3qd5PqhYrInjOxOrM+K1Y45z4Y
cQr0dLCiKA65e2vScCleRW4LcAeE9fO+EK3I3jTf7yT5iduwNhW8YEEyLRtP7WJXrmc3kSJ3+Kuo
e0WJswwjJU022mgOKPTOPNYKyfxubk3BLQmUyeSMwzjTZsTcERK5afK1LDCnHBqAaqPa5zEEcFoo
C4zRdqp6xRZnKmpVTsPagFg0zzN1yRFrlRwapC55MCKvPmR4i4nSa9sSjwXLAOQFUDyPCFcT3Rp7
9rQg5Uete8g1wxnp58vSLqDBv/eWQYqKuYK7xQIiw76n8mGRXv8bCU4gDOw/iDUWOTSIVdq5DIbh
i6nou8tUtgXi12HxpQRaZmmqY0jMM6LGyYvFGeiNZl33jR+2o0CBt03EOy1OFpJUVvu6A0dmV96E
Kbkn7V/1IWGL7v/uni8ZyMhCA3gIJEjc7e3EOtZC2E/R1bO/rx59y4IJfKyWQdZTO5HxmEhIZAmi
ftFBcU4hIhVSMGxkvaniT4OiOVYmXFLCDvvcmL6fFOcXrIH2GmWXMe+qE4aNACEqH9rAAoRdjvKK
KEEikjPOPVQa2pu6ml1MV/TO1LQ7Cx3DSvk5DrEOKlr+zpy+s8f5irzsaiOcQE+ar9X8pg+9y3rz
DzHQLwL8yw8d0Sm2wOOO2A6K3M93EgoSDyUs2rzXDnEjMKRbUgecJaJiL7kGe8rxM6NLoq6iUvOI
+YCEmdk9pQJ7syV0Kwp8i0w8KyVdDFDIysgt0CJWi0o4IgqcRStn2oVRAwpdp2AXuer0og67LXe9
5oFzb1ZpQrpyUMgr6Vgjp92ou9L+0ogAs0WccJZMwb6JoWB0+mqO3TmMH9uxFCSXRLyw37CyM1mZ
5QkJC80zp+s+om5KZV8v/Ew0QCeQLB46rTWNLg8r8BLmI2C+0MEEjF1RLXebCBY/G0BpBdgMZ21S
QwrlzKw0r4hfqvSEQk4s2vu6ZWGAwfyLBGdh5tpq61Jmdw8UkVENqB0CgPE1m0w3b/zL2i9ih9PG
JTXmMpLADlEea8tvu938p4tXWdpvxQ7fpQR0GaNrZZAwwwVtHtXwuZr+pqVsTYNTSLR+RNhbBxp9
WbrJq9Q9tdrHyye1LcW/boVvPiaF2QKFuNY8W20dU7+fie2N9q4Jv1+ms62R73Q4jaxs2Qb2ClhJ
lKx0BmmyAZGaeZeJbAKirA+M00maTbnUaqAS1yGKxBIWP0dHDPYgFa+AxTTaY0+bq2GNRioXj3Gj
iH4AM2C8117/ACaYK6Ng9XCicYvjxBMoO5Ej2x9FDsOM9w/D4RbtuBfIucpud0Vu6lpzrDvGb76L
uqBtjypxBWfKbuYSS5xpCHNTqSx2c/ZevWNDyfluvtVegFC5Z6so/3Q/OK9XnJlIKdFmi8n81B5y
a5fX/mV+BGaIf31M6gSYaGxL89Ds7cwz1sM/6UDEx5yXLkpUCGSef4TMypCb6QJWwsnpXgvsBWTw
r8mnNPKtG9ZGm7miLWkiDeCrUAqZFqmqQZMSvzpA3fCW67ES8Eb2xC1oIgY5d97QeIosApOedsYV
1XoXaRnBdW1Ofqw0im9tylHArVoFDFmT0zZOfK3ihRr7ltf/H2nX1eQ2zmx/EatIML8yKE1Otscv
LKdlzhm//h54v7uSYVm9O/OsKrY6HTQaHfINPxibf7E0nGJL/H7iVdOQcj7pYEsbPf4tejD8Ioj2
/GHAzN69umFwZKrZmiIp4UakstqtOnC5Fk/cue0VwosJoJAfqYq5x8BjEUTE07orDM1fdWWDWZXB
ZeeiyEhYEQ9xt9gp2LDrZTt8H/Bs3M0vb6DBTA1bY3TH1eTWHL0x49ld4cBYx2Ykt7XmDcr2Monz
RndCQzJsRdcdY1BBw/g8hvHOvEJZ/87woruf88OxNOMt9MCN6qBWgZlya3ivOZaypCowdvAxuvO2
2dTb9VW9a2vP3aK5n1wNctbeHOxTxOAAG7vmJHsbOK50mlYCmurbuLrL8vAyR2fDipPvSweTYk9J
o7sIjo3m29j5kR1OcxMY5LxGig/J4GqMg8EkSvAxm1cjBj6IvepiGWo8+kwLppDhEY4qmRHB428H
4glv0gk1u1PS51qBcZDoemfcr40brM5iGME2+RPa+BwqSUcxKUWzcd9FrvqTSVStzvWDkRDaIgjI
V8uocjQ+uJCiYnTPI8fq1eQtRTIYGvv/Bic3YLRlOY/TIhQ1N7U/24qHcfZe1lq6t9rDGx7bTolJ
7pth9phVtyBWuqjzHjl2sunFZ7eYTO+ymQs3uWAK8jYzLGZr+DjDzN0Ylz/lgFelndq/kxuhvZPj
yLJtI7cFN0Z5VZZiGclCVf0Ik73EhwQHlV4ze1EFH2uz1YzHSb9Ds3jeuMEU30z1y/ukJoEDOkqQ
5S7A0ITpEcaXprU9kwIgSjMSMAyM9SsGFSI0wdWp7zdL/lc2E8l6ym0kIBgNMRfIBRBM7heuvmZU
eQzFg+T3WhIXlRbj+3Wd2busmZ2NAzS/5m3/liKWE4+xpP7apq240qUQ14L1y5r2UkYHd6VOVXFd
vWBl8uOqXWFFzBLlAE6nvh8tZ7fM6UOFgSuYt3Ho8j5cOvv70hXmPo3vk75+vGx2Z1OCp0xKsMAw
Pb2OMzCpoz/w74YJ9W7xedj9iy4mQnmWfOFNmqSpLRBT0fljcITgpe4zh5pSRzIloUM/pNmYjKDj
YPXIdt5mgRP0r4aGwGHYunsqT0yxJX4/AaO2WDEmQ+B4muc2hhbMh1J/tqNuekvAejwvLAkjhrku
mMVgK2M3+q59SMYa2bW3OLCrYuUNKkQdjBf/lZm4xUiWrAbsVcv0wa3dr7x5y4Qy/YSEpJ441Vhh
iUCoQg1GVX9rx203BJcN+6xOTmhIOlnLXjPzBTTs0r7rkq9FU941zV+XiQjA/M15T4hICuFZ1ONK
BCJNssXEl1Dp/aIvwzV9tFIis0rxI2G3Yca20YnL0MKrPRsWv1e651WhOqEpjiT4LqrSNiodppx3
UZBofFP0gaqN16YxeTW1/PbsWXEiPgnL4TV13I8QX4srpHtDTtoT4r+gHjkdmbl4vKtE7j5ap6fW
nW4mTCTHEk+UUSHjddkUCP3IN7BsUhyls8FLFj8Whl+z7wV19FHsSFCdmboeYbgxoNqaMINh9Yy+
9nqdbzD24zIzhBXIkxEi286apQMlK42uI+NTXXqlda3W2S2jwmxKbhIWOMsYs4VBRxgxgkEP2BfS
sWbyCuMtAePR1uS69ymKYnucQIdDLyjrzzHIaKJecilmJDyYilldDYz2C7gVedWwc7SPbVK+Jb4+
4URCgt7olTbWhKW1AZ+vUdRRrkRUcDb0PSEhoYCZr7azWiBRzehqdJ7xuudPiVebEdZQzcFAjcSk
5CYBQcrXwu3FmdMVsRk2pf01G53GN2N1IdyUgBw5/Vi7yTg5IqhXMqQ4X4q3xVNH0cm5xsQZrc5O
YWdsa23VMA8njFrsUTUybONN+T6jlgshcqccU6zABjFRYbhUaNy+TikwIJQjJxtTC+M4FEwjDBR7
r9fBUF3FKYE3BLLJFRCRaxbmKNLpFd4PvcTQrhonesoK+7ZnOiEzipZg9yRY64yxH3QHJ1xh2Z+M
ZPjCexdD9Epfc6n37/MpsxNjkPBg6K0c44yhn9yeDW/QMROePXbYposlE2hx0+sDlIZ8all4Js+3
PBruWkykc5W6IUCD4loCjRjBcDPjZA8cTP8YXMtX59pvjeiJRy0ReVGkJPAwWoth+iwEXGPPipm9
qNpVrys+M/eXDymKjgQaaL6oE9bD0/C05K3absapaGNkjEE9WZy9oh21KFdN1HNkMjaCUKL/nE+f
bJxnseEF+zrzDZX2JI5euXa+Kzp3RJcBzHPqOGrAlnvkQbcWr1AYgNkmWB1HqOv8ZemEPSmsKPsI
q8lMUOywjHQNe0w2wT6+wwr2GrLniMBfuYp+BbHSmSHLNL7B7WU2v182ivPfx3IkQ9dQcSJPJsbI
qLVTFnGdxkzYrP2aU+L6HQ3xwm2iVAtJVKxgktdH80xhyqDXY9C5W219rLubwri/zMOZ+sNfaUiw
weyE650FGtNG26y32s5+7IfAwIpE3Ve94ccy+9PrZZoUWxI+QGJqZZYgydMXXAJ8s8WCjvrpMpHf
lfMrXxIyTIj2GzevwBf2spidHiZGT5zvFB8SKBjDqmBRAPhIs32f36rKppuJ/l6ChDwjXGNdlico
2QkUs/oLBfg/FGalAdYIhJelRZmBPJXKNSZzdTrwYmz1TRVoV8vOCaINFuf4mVc8uIFKNaNSrElQ
MGgzJuG1oLjw+yjb6vV9QeUgCRuQHXTV2KpqHNIz1DvTvV3/eyjxi43J48KVkqurooGFws48vbtW
WtQl30fuM6EcIYpf75a/0hGiPAkjHCytXwwTfLhoJ4gOGlRTfjK3omU3DjTiqDvzgv0rNQkRsCs0
WoeihOe4XryrNs7efUEKYC/mZlAn0Jl+7F+JSVgwxtgsrihgrQvUA9ZSLl7tl77hcd/atHv95/YA
ag4aaewSNmDwp9YnqjC9b3PIr7VdhEVBYRtYqO0sdt3Wsr2IyHRR1i5hheksXVIIFRprGMXfszqs
B6J15rwsLRxFDjPx6iYHz6OysGHVmjEYNiOmq/hl2G6NezvEik9/3GcHMSuKGj185kSHAk+ICh88
sc2ZW82K9jRhm8Ve34wYgrP+zOmWQbWlqJ2V4gkxyRE6s8yGnrUjYq9u51j3mtn7jkPNhj0LGydU
JAew9XKM0xlUulR7dlvrhmvx9rJLU4zIZm+VmbIakFqPtVFz/sPOq41K4QbFh2TmY9+yNOth5moZ
jO6jNhG4JP7kb7B0IifJpo3cqFxbhCfV/LEtD5gWHmKpXFiy29V4n7zksLiKy7FSOeRlKWuYpElY
qBH6dKgxW+ex78iSHBGv1QqBCURfEA2JnaSdjd1Q2HeJefQLtarnzJXtF9+Ru0khPryQxTA0Fff3
dMd3ju6Nr+aWh1WYHLBngOrWIcxOjohzJ0WRwwAxmtG+0PdVvMnnD5ctmzAKQ8KDDO2PhtuCRJds
tSmMnNssnrzRARxQyylJ+UlwYBlNXRYGtJVdO1uxB3Xy1L3laX7s50Af0jrOnsMn1iEBg6P12MUn
9FXVnnInHrCmXb/Bxje0BAQpXZXy+2XwV/uQUMJUMs0uEshy2Jjf4qv04IblJ+yAFwVQOnVrJ9BC
bid1i87heQvmsHbWcytnM0/UI6eQzwXAkGv0VS1xE32Avobaxpo8LP+bUX6gJ/l2bN4JfnJJxYqh
yO6aQXaFWf4wsSHVyAsClAiJySUVSpwXUy9AXM8mL4tZ2Hf/PR/2iwWYUpCcq4rew8zHoLbmeydR
tu2qX1U5tciQ4kT/9RDnChvGugcZzdk701VLsUF9X/x+GiTMXMP7GL5vacVzPTnXrjYRyhCH2QXb
kqv03TbDOLQF5qvr37Oy8gyVB437QdFvRiVYor8uo9wfDgpTVQ3GLBNddL9y5MzmGOfpAm+x6u/a
kG7q0TxkEfYIjt8iNdlVcY9OITFSyBmukqrbXKYvjtbfuMWqZDRI2wb7bbPAihU7WY1d8biuiV3u
007fGpth2+8ukzl7XpyQkQCP91Ob6WwcsbrikxKN3jqb3jgRsqSISCg3193sNNGAa3Rzb6xbrly3
7sP7+JAioT7NK5524MNenszx1kKLdGEQ4fdZNqyjRUiuqtlDm3E249pUTz6qnMO+febor3oDJydU
JE/NKvTWjS7szl47T12RocGbzLA0RGpDKPY3+zohIznsMqVzFGfrGDjqa5VcD8bNNDym1afLzPzh
xnKUmXSAp0wRNWHCix666xtzM2+LYPGsZ3GG4y2Lrtc/D0RHgpJBr20xaXMPJZXKU4rZ9f+9MVHg
9fH7ki3H+rryVchNV+5qrL1yN5clRhmZZMip7dSR6sLvFZ5tnKX4iHUphTfpBZEEoOQkhfaN26wr
lgIj0ok2g7pvtPfxIe9dNKeoZ04mzDh/qbC2wp6/lCNVVEcw8RPDT04dd6gX21BAxOyfp/xQ2ETu
lFDGz6vxyfejUSkcw8D3q0Ld9EMfRKkaxmlOnGx/uGL/Y1Q/w+ATOli8ZSgWHq8DXcOQ82aTBIo/
3/MD1o79ixE3lFP+zJ6ckHPUfB36FeSMbXbfHhzL51+tQN3jQX4zfV4Mb/2IuWQEk5QsJSTIVi3W
UYKNCKFZvX74XBeOx5fny97zhwvDUZKS+1vFNFqonkLm2fUmTDxDh8HODdN9iYtDwDx6USXFloQH
abeYasmBB6V2qJxDoz0X+TutUIKEPGvTNNbAU4GXbBulqV9TY0fIjfIkCQ4ic2hHowIb6uqjBOR2
vSmC8gYNvZM/B+29lr8fquWCGsNsbHUVfNVYHphemVRq/XwW8IjVchVNN7vtpExgSrkaAtGi3OWY
lpH77bfxuthhrVHmsUdCkOJ4vnCuyt1+zBy1zs1Bk9/xb/Gt8OZor+7VOBTVgnSbwXn7AwqpTFV1
15IUl+v1tIwjF4H3a9y+aPUto2a8/QEv/qEhjwApFcwF7mrQaDG/osNWW+QdIch0a12Pm+Evthke
kpDqAThvkUeiUvytqVZjKqmKoLHYGdO+a4lxR8JrflfU8ftSNGepa9VjVAKwvW+83Jq9onjgbG/X
t/Mae2gKDS5bBqEoW4rrLEPV42GBYSTzR45ImymflYiqEaCEJn4/QXaN11OJ4fRjkDffG/YyvenN
zToKTQJxpqLbTrXAxDo8GsmLYoeXhfSzC/qSViT81nKjT5lgoA2HIHtWQ83L0Blm7W1/3kx/oRkt
iDfGLTUwhaQrwfisLnPVFLC2PowemJ+gHy1BmW+06QN7G3nMa/wYbS5vS3cf5SlBu9tlpYoVoIjC
o/tGfZydF4sTiCQkdkmiEkDo6RxHqVBZhKoUI32ysRDRqff6296Zj7Yhv2Sa41Ayhwnb8LvU49f5
wXldZ4/fDqHoIaws33x9p/zkR82+nVJtHSC/sv3Ap43pPA1UDRbht46EE61iJFNmgy1ruB6G2065
51S3xh8Oqn/MQH7GbOu6x5gyYQY3SHP6Ii2t214+eyUeyKxdcjCbt71XnahLgoo4bcouXkAzW55q
LH2ytMq3UmoK989D/IL5ORJi6EZmd4pwaOOm2PMg+jCXmNYP76o8ByHnECrb+rVPPStF0jPdKM9U
DTIBiY6EKOViLJqNHqJgMH4s0Ucy5Umdjo4EHZllVhbPQEB9YAm2UqB9+8YK7Bfzpr62D9M2Dsx7
M7iMk5RRSrhhK6PLYsHUXH9fzfs4fRyoeJ2Sm4QbToclSKYOu89Qsx3tooIofCC+Ly8/jvCGwK0K
LCxmONQHnhPZmj9cqv5xKnnjsZKOvZ0KbEiuxbul2FWVfc33YndCHChENHE+XXhMpOmSFeQNLzVD
3Nsj4cLYHB1tstufrxR+RKRuzl9yTmhJ2k+wtNfmHe7uIqmCIa9B+XnaDSjoSb+PT2iDoeidVdUJ
PckU3GrUzHYCvdW3tuJwFHeqwVNu8GwmDkZSmmfN+0hQfgyMYh3FIzmyea5zl/KHYuGeNhH2d/Zc
PKEhxZfrHA/2GoFGlX5da46xihl23r7GxafLrkoIT34CdJvEnJ0awiuiG72/KidiUhYlKymujGy0
vowLDK+KtoOShos9e12UeJe5oKgILk8CS1QoDa5pIoVrV3erEzrVXcvCyyQohUhWtvQx0+oUguJq
HTjOlWG/5NbW6ajGB0Ih8rsRdyozTpEnCFLTOAxFtRkVbfsuVuR3I8uwmjwVtuVqrc/7jy6rvWrE
HXqi1u2cDx2OZiy/H7mxVqiWAm7Kv5o9jp+n5E7DEhzNd/8a/HRT+FSoTFiC3JBbO/3smhnUVBZP
SXFndrk3UNh9XkWOjR1vTHNV+a5UY7x7XjUM0G3aQSlGZdX2m1R0JCEZ9JB2XWeaGk7QckYB9X6q
M8/uvysjpSGKFyHPE89RxrI0BgWEFPsxbl5natc19X0pvqmctlHnBt/vsEbVSh/79E3vxvZRVNLR
5ljYKYmBVnBM63tpfJ9X6uw87/lHAtJ5Vg/oWK1jqHtMMMjUw6qebghR1IsRJO5L1m8qHvIPdaBe
vflsO9KWUMduTLx+FWCuDbVvJqIEsYdR/Z5fc19DiQYCb+rOQihMviexflpdRYjTntUXJW5espha
fXw+Jj2qTL4X6Y0yoSkS11lR7Gnvlqs182DgXfh35UQaZDdIcgyvl2FPIxQp35WQ4o3QDAFFKldG
gzEbS7B+6T3kijapr+DhZ0Udxb/ZZ3gek/5Ronx/Yu0yrGgDHYOmqry1/zS1j9gofZk5ioYEGLWZ
N2zGU2nQa4qnxokX16+6SlUc/yG2O7IiwYXaKc2IbC+umy9jGG3rQ421ZvG1e/NzLgpZnkkZo4Qe
zGiaysLeqoBHfMNZvgEovil0OHIkwUfBlGKuMwhO02LPjT+rvEYUQWQ5KO1IENLlRT7ENvhAlKUV
D856q2REGl78z99usic+JSEFN7VEUxT4lDV0vqa/DKgcK8tPnN0kVGx63gocpjmGiiF4hlylVqdL
ow65DkQ8RDftF8NPwygorlBTw8MyUIKEMO6zZnBCT0pypGamx0kEHa3GUzkespSQ3fnL2AkBKUot
UGaRY+8zotT8c4tdXynChrKx/RRt9EX+EfuM/F79iu1Zsf1a2G+6wJxQl3wXBciDvmQQp4DDNfe0
neLboTp65jbDO0CFkgTyJeCsRZ7QlBzZnAp7wixGqFDb5/ODOoLIj8uQdNYiT0hIzhuJgeNMQJKp
L0FZw3m1w2xgGAca4VcSmYQN/Gb/J9QkP1biqe31DCrsQ9XHLkIkZpVbTDLG9KTmhmrHIg1Gcuhq
xrpSXQFv6iHdNXfi2ab4EHmx3/hp8KZSshPWJNdusbad6wt0tWYL4rTIz50uuKwrwsPkWwcyUP/j
x3buxsXX2fPl7xPmJl85GoWpg46Vu4HeYqPZOtwXLHo0I5O4NVNsSEBhZ32XViMk5ea933HXd/OC
8NazQcRRGfIFgxnZPNscmjfy6qCrwwfGCn9ZNRTDLOFloVHciN9PYvOiK9mkdCBV8daPWOoV5e59
FCQU6FtzUKwB8or1V0f7UFClA5TaJQhQzULDjHyonWcvGfNXFpQr0eJKkZD8HktVeMsEC6s53bA0
vapL9l3XqApCSu2Sw0dzN1ssFSeEGVaxdajy3dJyL3bSdypdcvY8w5MpSu7gKdEBxSNejObZy0o/
H34fTVie9YMGjtRasKUq0J6mANDcIeFdbtU9GnNtVCE0/rjLDlSnDaEnefYPG+a1jVyEQFOL5Qz1
zm0+cGpFLOEwluT+lmtZfeJCdiUvw9Rc7zuzJ0IRig0pUrDGcW76SainZmFVt56Bmhu3oHbEUGQk
10c3ZtUzERKsw2KHmjYOwWSNSai1w0AA2vkczYk5iP9yAjOaOywFJm3gevKp2M8feq8InH2zU16i
J2NjXLkBtRmdUpOECnnC42YWakL7b+oNGqohTUbl0SgJSrgw1JWW8584HfPQKNV9wsoDi6hcGkVG
woXJaefcViE8o8m9ovLbBfkAoimbkpcECXE59U7TgEZap55dxF7uUJAgzPZC9CTXUFhGamGYK0jw
p2XD/OJVPGwrfnFlbrGDmx4cS4jNltLbKXMzq1pgAon5vebbmVne6FKjlyjLlpepLFE/Yt+3UM4W
MzyxMw8s5X56XZXB3y013PRtKl0kQOaSKCWEmCMb+7c6nHloXA6mfYullm7YXjubxlcCamwsJUcJ
J8aMR5YjTr8K6Xt931lXvbO5fFxQJMTvJ/CgLlyvFnE3avqHGsO0te0UfXgfCQkQmmRpbDsBiVwd
f+j25yaqfwxN/k5GJERIW13rsfcIubTR9os2rGPDSxeCiPD3S9qX8MDNFwwHFZcercwCI2NeUjwz
86vB7uM885d5f1ly1FXclrBBTzM7mkwYQG962b7Zz1u+63b8cfLXFBux2O6/b5pHhfHxtJDzg3Fu
JpglDIKdxcPeWu6dJtszbf0yW2XnDfVEPJQS5ifnCpEG1waRBQ2sqd5O1nYyp11BdXIRCCtnBrG0
1Zy6CAYY11eus+FUT7Mwrd+twrRQBGe5pqNKWqqXqGhSBY+9zlKH6pz5M7pDlAqTpsYmQL9fcNkq
zrPzDzm5ulk3zSjiLWItY2R+lCAWwljhyyTOq+VIQgJwNZ6ddK5FOFdlgTY7ocL6g7OulH1TrEgh
HcdeZa70SGvF2sHZsjDFjKH5tQmHxDcf3C3z0oAat0qRlAAc04R5PI0ik8bUzQRUnTtqvyZFQvx+
gqlKrhiLYcAeOufOVT1nfrqsnT/AwlE9EmhjQAPGiZfgQd06Nga5YDXjbik9/jBv3K2za7ZvqofE
ao//WfjP3PsJR3pdW7wfQDBq7t3qllHveuc9yFXR6mRgVqMtgTcmjS2pmQAG1Ny8qpD/0BpcV6I0
ZAXbVIobXBbgeQUdyUkwzs2U67F4FkvGPYvu2rcdqsfvS4DA0nmpJh3icscsXJMUS0/TQ551u8ts
/MEO/qEjo/WoxyU3eojNfRpSz9xgdMO+unJvcPkKEdW9UJnaPyTGjgQlXDAHo0XnGQiyrXGwYXVm
iN3uPgbnB5VPNcSeB6EjMQkcoiJO7EE8Lqa8NkOzvcLruRsMpfY2tDsSkiDBirWazxYI6e1Np3eY
J3yDPlIiCBc6//2QOBKRQMFYI0XrexAZzWVfuBjn0Ze3mRpd5b17O7bGy8qyW1TxEGTPRyxHshJU
tNEyD0ULUyzYDzfedjz1Gh3zslAcuWAWouUQkE4pTQr2aqcbyjgBm1m7bDWHP6sQqlJQtbqEB8t1
b3VrO5Ylkmc2+i9n3u9sy9pe9i6KhAQShYIVtIyDExWLdhnmchndm07Zo24kmEC31f/ejYb+oHRP
6IHLLaJAR4j7gtXJhW5FiRTWKhAizz/Gc+VNtumbfGuV71O7XO9mREnP0BgDYMgxtwx7uIexvEbd
PnXyEUpxJUwYlKlL0wFKmTb1h/FL4mcb17eeoqcltDbN1g2o9beEPcurG5oIZRqGiITm9OCkW14c
auf1sqH9IWP3jx24EjSwFfvMdHH6zWh/GVtf+VQEGTocxMALP3mMsfnWfh0JYKAOD1dChqhTG7Xo
BGf+HIqq2Np3AjHO5WeR4oYKkinNScDgTLwbDHFbr0plH7EZbaUpcR5SupKiCMVollmPQUKZr3i2
+q51FaOq47K2KCISLJi2ms2JyHT2+UEb7vVs786E01KiknBBacwcqXU4k9a16IytCq8t3cf3sIG4
7tcY1bFZZiw62KiLyFtZ61n6j0En3PVnk9Of4YfJfeypw3vTyUEl/2v1l2DY6443GX4exuGwy77q
mEXSM4QPeP1ovogNz26gfX8foxJidKlTYOYh/oJr6Z+1aN62pYGZY079fJnO5YOWqfqvAp3NOhpy
UQaCYVqBiUJzJHR9LSkCjPS4ipf6Lpu1d9kJU4UdnUTlpathNIRwKbfunzNX3TQzlVU5X1qMzTV/
R+bYvf0rjdVIsCFUYNN6EPum4kO1q/exj04YstT3smcxVUKIBaVJfZ6D1GJOYVxZeK9Y7paRCsQo
MhJKTIqyLrot0LbClOap9jT1c/rf15yJPMpRbBJKMM5VuxRVZUuuhlGN1VnjQKQiKT4klEBH8Ap1
CQ9uMB7O2OXzx9kiRrULWVzwXznVUOZa5K4MbOhuE87z92wpwijRt22H0zDJCPz+Q0b3H6n9NMYT
g+66HMtWZrDUhuktD9KrbFO+WPsBrSjrfnpZr6h011mkdZnhAppsZsp7kliuZlOjDMjcsBsN8yHe
dBE8+b5k0kOvwD9FLXmNrlnT3LUYLJYwQmxnDeGEiGTQ9RwbNhqrQET5qE8bI5+8kn25jG4UDcme
NVMd56hGpa+db+r44zx8KqmtPucDkhM+JIOe8iXH8x746MPsvkQXg7FfHtNr0Ye+7szv1GRwQvdy
UQQSZ+6kJ9CN0V+PTsgUolqBENlvRREDApy6wfcrrvlOOXjZ2m2ynBrzRZGRz7e8zaZ0BZm4u2/t
zquK3DNHwsTOXiOOqpHLIqKySxuM78QrAfvQr89Ou4uwGMIg0OY8K6bLbNfVVJxev541RaGkSVmA
irLcrtltml2vbylYxsnCdBOr5TBXR/KVWLHyfFFRQD5FG4Ru5Gbic4I6/b7kJ61RpJYpeqMyd0VB
9AfDPSj8s8I+/nd3PCUjuYqlt2ysxCCQeLhWgMzJo5Ns3kVCbpCvWyxLMUSDfOa2t6mGNHDGD8qo
EuG0JiQiHzEnrMh98uWysNIS/d0dJjZrQXkob+dt7duPPPb6wN2WeJnyhm0aGI/Vt8ssnm28PaUt
+w6vG6sUA2KqT5jV+RfqyjAxWvHHV/a8+Mmtffi7h0ojChLPIc8pWcnO+2hhqdJAe7N1NVjP5fjO
70tx4VRxXXO5YMsIK2M/UCWN1P8XfnxyTLe6OTexmE41Df4Y7Zzs+bJezuHAqXykUzMfIlWfxP9X
5iRA0szryo81lRk5G2ycUpGgQClbs2KOaPm5WxN/2PN9GiohvzXuyr3xiQXqjpoMS/ElgcPQuGkx
zuCrUTbLet0PeG4lvJZSjQQMSWLr5tIL0xrvjHirW0TQefY+cCI1eeuE1pSzMSYgMCXRVcPNTTu8
JEa6dbDJF5N9Q2tdscSl8qKkO1iF/emyZRDsySsp8lmxsY8W1Dn7MWVPMdUxTH1fAoSFZXhWUfH9
vDiY2UNPTbOgvi95/jpaSWaJtlCjuU+jg87ep355+4RbcXWKLNj06t42w+w7yltmfJ7qX/J9TNrU
V7wHo6PZebGrh0lBObVN7YWhxCQBQJfXeduJlvRoGTYaFmpZLbXfhiIheX85mUXbiBNUiR+Zc9NT
C6HORrOngpKcHQt0bGvWoQrtaY5C42CE9Ta6RsmfFeNUs66KLZVhI+BFl3xfT/s6moTvl26+Y2a9
sWwnnDhVi01ITu6PzWw2NY7wwdhcA9tMtp1pBZfdXOj395jAtdBa6FiGLvft96WNxQpC/+r0kim5
15qz30b7+S1zf5l6pCPZmWFH+ozdqHhhQseQnbkbW1E3i76G72NHsrXBaIy6qJHP63snyOxvbvEw
F/nVRJXk/+FIO/Ij2VyLpWp9GYEf52UIxDCAJLD22UftYcVWa3Wn3VPvtpSiJJPDJrfUHkV+zxpG
X108Q8F8db7JMqIMmOJMfsdomjpvYgdGZ7VYNjw77COSK4+jvX5Ylnif11+x9QPOpSBUjMzHOk5i
LzLmjwafPvDFeXiXPuXHjjRe3FoRY4/ibvA0d4NBUljw5Mf6G+5DJ+b522PHsjaOI06LarFiby3d
nY5Ft56dU2Mfz7v0P3YjP3J0UWo4jWBoGrdx+qHNny8LjPq++P0kYDRQENEtws9Ku/THKvYrctyW
ODkvQIb8mqGipT5ZxCCM/K/4S7MHHxgSoH8eup/PGcWWsvzzYHsUmQQdaoXtuYl4PdGU0ite2dx5
DbVU+exz+6kBSMDRZt2M9n0ARxcMuB1ZP/fZWNf2VgwMb3fvU5IEHhg3WGltAQkmieqrqGDqHcIM
KJlJaDFWidKuYppN2n91pn3UYkBP9OM9XBjyu4aem2pjjQIoetRMdtl+rqh822VrRvPxr9bsJnGf
Y5/b34JqWb9D3n9/mYvLuIrxar+SMJFsaVah+JLfuN5o3BbW5k3FV0frwgiwX4nUE5JtfBHHUuel
8Jnl2saIVNH4bN6g/AZryNmOaq2iGJOQYCzSabZjGJld3zTpIy5gnoP2qpp4GRGO8Wc0MORXi362
OJ9rWIFSRldti+3KafkJHcIbC8mMWHnLk8KpJCUwcCM8BehizpDDy4M1mJupMq+sjFowSeCBoUp4
wOKhw0o+aGxFtZwo+sqxy6S4zf5V+Q1l5hIexDNvTExcQ4Ofw+9SLd92ruG9z8wlQChZFuXlzzE8
LN8qfPYHs/hmsOyT1i3EmU1wI79kaAOKtpcSeL329fdpRJtP1hBBCkVCwoXcrkwj48Kf1OYg+t9Z
l7+ThIQLto59dIMIg7JafSwxrJ0hS3ZZJ3+4uPz/yWbIWVhems4UpZBU9FkcOe02uk+346bet6hx
j5+oziHCVX9GfiexQb4U8aqsMDNFv3bHG3PcTvlzhnJ+nn24zBlFSRxPJ5SSIbV6TVz5ZrxCF1bt
M2u4WdLMi6MWC9BeLlO7fNgZv5VM6nxeGxd86dFNoe/69kGhkjGUwUlwgN64LHEsgXLmt1z/HjXh
ZRbOfl/TNRXFVCqz5aw/M3vuqioefaxR22lm5jcNtQznrJROSIi/cKKTcUrGNrFBwql+uG4UOCta
wGf/fXyIP3FCpMGmcZa0yLvx9jmyX/oouPx9igkJ/vPcbSp9wruF2z6U6GFvb9ro9TKJ8155IihZ
16naVW6OdIKVe9ahRAGFtW8iX8d8yM4r75xb9khQFFjy2xl6QlHCfx5rqAAXQ7SV3RSYGE4y7Kxr
fuCICiKyr+asb54Qk06CVYmtqhdzkVzr+2Lonlq9WuNBz+9trSUAjrBquT9yLCa9s3Pw1RvKVTpF
B3RHEwZ3Nso5ciN3Q6LiRZ/tAdww9RVtpKZieCju48n/0XZdzXHjzPYXsYoEGF8ZJlmyZGmd9MJy
WDPnjF9/D7ReDQVxB7b8XftRVXPYQKPR6HA6k4iy7RCsgPgerjS7yKJ+Ylzzep/XcHG1UDDw0tmX
QXj3mm4ksgIT/MUpKzMrnyCV1TUgRdpHy+x2w2tuuBWIYBAyGlVKX/AcoBHE6V9l9OOyWsu2RrAF
Q13Hlu7g91MzdktUwpp67y3t/VTfXwaSqZlgFBLHSSa1w2qp5qesUNx5ViW7LxNFMAmDYmUmzidq
TJRrlJi4pXGKMbJhViVb8h9aZhqIxKE4H6xYz7XMjrN6AJMl1PndEPAq8/Kj5Y0BRRVQeS0j/Nte
tzOYoNJDSNIm4jk5zWze5jXdKZps4baTGBik8K9AgiYPbd2rFn+IIgMMPunwqO0bDCBU3ciXFbHL
xBH0uUP3aDlZEMeM53eTlh1jRZPowbbtPEsjqHRpsIKGIa6GYqqCHIT6ztTvG63ylCzaGVCMy4q9
fdud4QTFbjGpdg7524osN9P0zmm/RrJqE9miCZpdtANBmwGPndfsOLamb9rf/0wI4XIbauOnlunl
bUGu+5x5jSzcIZNCuNPaPv3pb5YhOxSd4rYTe0WNCTkrspiNW9TMQTcTtIuZX/V0dvs+8ZJe8nSS
bLiYdEsNIzLTASBd23p1mbpzf5ePxz/aEHH+e5mFS6bxCQ19vC+swF52kYz0VWbHxAmWqaITNeZ2
jFejhvsBdGuZ17buHHC2QtnDRrZswsmvE5uaNn9uINfXxO914vcyyyw5+VQ4+ayiuUUWQOTlZ7UM
3ZR9UPoksPpvuaxSTiaNcOr7EdPIZj7bYupAnIQm9Tj1SLG7rATbN9qTaRF5bI1MbRR7wrmfldnX
csebbtLlaBOJrsmWTTj8SxhHOZgXEL/vTD8bv3SGb0fVjpVvOllRm8QGiDm5jKahrfCwtG6/TUbQ
SX66vGL/8S54WjIxG0ezLkkjfjjJPtxjUP1++az78+PwFuXYHMz3l/Ek8ojcYAumUHVdBI2r8ns1
fuhlPGcSNRMJa02w79RgrOA+puay0q3Vv6gmMZqS7RfHVJaxUUULZzAGv09gs2PRxn6eeQoo1dTx
+5+tl2AEYoOZRR8BC7G0Pd7S3hjJ3HJ+jbx8p501QDACg2XXhPaAKNL8dqLUqxuMpKvHq3pK3vTK
8hdBkDVL4sOfSSYYBDVNI93mRTqNXbul+o72EmMgUwXBCUhSM5mZDlWbuiuc0JJd67IkjkybBUNg
MXAr6FybY5AFVKPuYgjNq56C590RnACz7qPIoVimjB165XPZUTemu3z46/JuyOyAWM2KpJpV97wm
q8XF+U+E4GS8JZpLT6BI88JAli6SnCKxvFUxW9uOOgCaCkLE6U0WzkGperZzS19DOL/yckSa4bGL
sj7lXg7CLEjT72Z18Zvpx+UVlKibGOwyy7yNIj4ipW2PEX2Tt98UZX8ZQrpJgjVoRycpIq4M9ad5
x4efcwek+sROBDMqop1sjKMUTzANrEPoy/nncojeWjsG5sHGT46Tb2CCrePLyGU3rm/HVC0d1MUW
GkbEkOfQodeU0Kn1m1wLmizbqWPjKtq9+QpWsGdAgmmIcONNNmw4niCzZziH1lRBoyzZrQ2FcEwQ
/TmapusvhxuRsM0cqyUt8h+Lq1u6Z/1dJZJju42hU2JpYN2gosMzxJO5KERH6atyFWZvVfJ3LrtR
t7xeyGFZJlXR5oCNef56R3sANRad8RTyhAJbxPOpWwd4W6FFvAA7gcTgbYpENM1xVNN4SZ/NrBwV
KAqWjS1vBu27Y/hRJnN6eAxAuPIcc4UhnKN5iIcpqylE+sQ+tUj2K4F6RKPQHFR+HMgc+Q1L9wxN
WEBStYXWhJCoyJvCHY02IE7joXTUmzGk12U09S/bCf75L8XTTWpgqNZLAtaMhrm5dDhHWTId4mW6
wlNYcrluQ9iqpakafUlZkvWmnjl0bP3YPibhnbSZg9+cL0V4+n0x3YZ24GRgNn6fodojKu7NeR/Z
vVt1k9s5R7t8xewp7NEZTwhRGYuREZNhycCpvS9Ncp1GRnB5V7YV+wwhBKYI/JxYzQCRW4c4/+Qs
wZBICn4ku/Joz1fhXJstjpnVgBjZbbPcTprkbG6VUT1bJv4BKwBC597WFQDU38YdA+Gcn+8UL9qz
fZG4iBp3rpxSaOsWegYqnJ+w0JIm7QGqP/T+P7def6Cda95MPojVDyCM/bOd4vfUSso5zpLSGgCY
htcm4pTtV1ZK6qBlOyXcQLZJ2oa2gMiHY5I9RK8ogX+2ZoJnyj3fvK34mnV3c/dGS0/SkqlNfaa6
oxNcDy9730pjcpyiH1q/dEA812vsrVqSY5xH/uXd2PQKVjjCbvSDmnUoSW79WffqJHdjA6N3hy/h
K7qH0MJ7lkfYktmu6saJYHIyVP30UwRui+XdEBYSMyATR9gZFhbTWMSAMcpkn1lvFDvyphF9CuPh
8rptqthKHuHlUDoRq9UEQEm5z5RjKqsVf7TBL2z0GUB8MigkLlmVA6AcP6YVyI3n+7kJWHkioxsl
nWeFt1YmWT2J0omvhnCop6JfgJliqH3ZKkE2Nv4yLTJDt41jUwuFN8bLVrK0HKaoU7nT860LHJcg
NXbETL0r7WH2WIAm1rtXEEVA/c6IgmmdraGsox4+abg0AWEBnL0gfgVxqGPqmg0eGDimRKRLs4ws
tQtNbVEG27sEVOYawkrz98uKt+0x6raJ/4b5sklucBamNgYWr0BfzDc+UYoXhaG3nBceyqdmb7EE
OHBEDMpLvU3I99xeO8s41yy3OtAxeS36scObNrxxDEzMba7TW3B8+Nl+uo1AJXNVptouI35TYZgD
56KXZZ+2Tvf6U4RL3swWUlqO2fmV3p3m/EptHqLCuNJl9n0jaPNMZPpc5Fpd8rrrIXJR3Q7D4hZm
7WX9DRnB0uIg1vG+GH5IdnXLJVuLJihoqrZM1VtAJj/M3LfCk2r5EZin9yWihqaPMnsata6dY3xP
5LUYrCVLhcnWlp/Z1bVstm1oawo+oC86T2vux+g6Yne2/uGyoFtH39LgOKto8gTnjGA3cyedm6w0
On9wPraJr5XfqTTvzrdHNJ2WZumqSfk/ka+sSWfVYlxNog9z5UaHDi8QK3P1wR2D4agesIXfLku1
9QhZI4rXDmOsrxQgEg0NFydlul8wtbhM3CSTFUgQGZawgrS2k04pgZWl4IVRindJ+b0cyE6fQkzJ
uR+Gv4oenQUs9vU8P9U9hjBhokI1o17jPkuWYBpO5XzqhvQ0F6FHqtKL412Zmm7oON5AryaMRJaW
dWz6tqsVEsnQFMtZUlJh30floae+3mJi5nFI7vU+9Prxzuivc7Ifkw9FaKJVwXTpcLy8RdsH7Ekp
ROOsWkRDRyGWTUkf+vpQau8HWLJ031e3TNYAvGmj19IKhootlNm0AVg/lV7RgZ0YLUxDOnq0u5rS
G7L0rt2C73vEUPf4pEaypPP2KTsLKxgwFIs1k8Kw2jmGaWp165Llvo8kLpBUSsFmqdNs55z2G5QA
P2sRfe2O7vVdehoO6t3l/du2yWeRBPs0luFUKCHAiuLvXL9a2vcZua/br43y3smCuHn4MzhuLlfm
cFFMktsoScRUksodOnCyJW/y/jAQZRfNH8v0O11G7zLk5qYR1dYJxcsfgbrnkLMWxvGkhZ3PqLWP
y/eGs3xUTVk53KadX6EIgiVN3YA3GyhxFwe9+W5xMFZrvu8HSR5HhiM4/AOrhwpZzw5h4cjLSTBH
xC3QME4l5/rlqtkqIlmajnwtqNl1wRwmWbxYdmJNfpxeNZbH6m9MqugvL5RnGKIvXvWDk2o5MMzl
YO+tHW9Dr3MfMa0JnP2/chtvSWVquobJiSqil0TQhXRGWMu0yeTXVe0mjjeaNVIgEoV7uUW2itij
STXdsg1LbCyq8CSrU3TvYY567OrFx6Yvg6oNwuHDZcV+aXqBQ3TEy3QUcxpE2KJRZXaMQUZYPg3j
n2mcX+W15lXdUoF91XCrhbwpo0USrdkoI+KokMpBnwn8cUEB6TCE1IzNyZ9OKCM6RcHoZlfKnhyi
nazoZsMSPscS7v+yt1N9nHVgveuC/mi8KcB1XnA3mNcu/H4Q9zmasJ6kz/VMq4GmV62n6J6JDrdK
doVs8N4BRbcNwyA61fAAeG6OumFa9NRWJr/fsZ2xywL2sWbIiHS+cSrfLsfMz/d1GlxWFX5lPHfd
AGqB+wORcMfBC+c5qNPp+UyGaPbZZPjp1B1nQ/ay5j9xCUIwgPZSD2Ubx7NvFo6nWaGfhXawGJFE
kpduGoKRUDwHS6iaUPvnkrDR6q3QVCd/WRwMsE76fUmqd3kPwm5mHTP19+kqH4Of6Eay4MpY4iEb
ilBvGT9ksxM5b8qYfJ2Wsnzbz+z+8hZtrR88eJtibpsJ+YRzVfWKk+cEpklzqkNK/SZSDvHvk1hw
ac4gwoEyaxLTpqUIQQ5f6hTFDJIg5ObuYJUs3dIcWzeF3ekIVWqMEpr8cHzI2eyOZtDofqExf5LR
8m6pNK7zJyhB3zIzDBVjwMYoyikc74ksLL29H+ffF/ajL1IWNQ0UbW7zb21HAj20Y3cyXhGexp4g
R6WBRx2XrViglVuVoU0LgBTFL4/WDsMbY1cJkqtO85GkB7F15P8+DRQw0eOg2aZmaI6YgrOQCslp
3E7+oNxaTkAdyRW4MZeSA+g62MVACEdFKxcmyxIlqNP2W72tXcMZMctocqkyTu5I0HyitbGbq7rX
OO2XeHxQlfwTetK9XB8/UUxVwsjOz8trDhg6e4hpUNNSxYBLjIVW84mvc3NIDLdfDjTzX3GGdd2C
WYJhxyTB58ZJT6wUmathAn3Q6LfLFXcCh+63KxOxtGcQMcvU2fqshvM4ofJ1cJ3uXd1FbmV9vyzJ
lm+xBhGiU2ObjkvHAGJPKuhtj2b5YWBu3lcBGB9dIiWO4C838fbgw4dhNGwdoQXhtNk12qUxaALW
rwVtBDumyNAsLXhZQ7c+ZTtZ+dDm4YYPCDWgnC+QPt+oohjnQh/geTazb5mf54ek/nh5AWUI3Hyt
HjqOmsQtTRz4z6o+XJkmjT+HeNPt9KHaXUbihu7F0q1kEWyuk/d5XVqQpbQWNybvxynyCzSTxDLX
RSaSYHHTwmibJrcnPyo/xGbnGXSnS+/bTbO+kkZQBNDFsUYBE4bP8MTWte+L84fLJVyBzlw1uaHB
fw3T+K5Kk52iLx81Kw9qVr/GHKxkEcxB24/9XDBAafVfM2ITFqrUe8l7ULIpImMZzUtVq1Xs/jT7
6vAXnhqT8umygm264dZZDrEVoluSjuVcDowDHH3iGVe848ZxAmc/77Pd71fdwsCZGnJ01HIs8FQ+
Pzq9SpPRSPF+iqL4Njbfxyq5XsxE4qrwX3lxbM4o4uNTL0aa5C1HUZbvWj+NXlgYn1UaIZi0HGpa
HkzC7qnR1pK7cVPDV8CCaQUhNJaT8tWsol3+SCY1v0bxcM1ZNjUoapKEQzT1U2VbNQ7RNN+MpPda
tQtGWVvupuatQISDVKqNSlo0LPh94+z64WS3wyGXjTLeNG4WaAsJ0eFI2IIuLFoHtpURDms01yc2
ugra2Gud7heZ5yoBErlWWNgRlhUAqunk4TY6mmp2RetvGZFs/+ay2cQwbMiEaJSwN01EeifOoHfE
/qjMGICZHtJJ9kjn99cL5bbx1EOowwQS/4jV7VMnnWVnFL4O2WufHkdk+NWnaccnrGe7yCeSgUZb
Km2r9DE3YGDogAAHT1nR+ggqXZEhiPX+lGvp8bIR2lq2NYRw+cyZFoNfGBCTiizjJ5CgEQzau4yx
KYZGH90QOP6moGwsNTNzjKrZH3rtB4kWt5lnmZ7x7RV3xj5jiFPpiGHr09QDI2m+Ol3j1rU7hN94
HAoFy5fF2VwyzXQ05O40TROd/DFnTpt38HDsfE86NC9krsMkd4MMQzACLFUiq2Pci+qGHPUUyAQV
tu6yPJEcm81LyF5JI2xO0nZxNxEsXJf7i8f8BqEn1JFqvrozPHl+VoYn9hioVT/rs1XP/156//ik
hAbVcd7L8bZ172mzxNfJ1HVm3WiAiw076JnjNpX9CldhtYJim0HYh1VnMECMTagFYILs3MbsMVMi
YzIuu20tP0vD7dPK/pBYMYjFsFmaZn6rEBSqluKkpY7fdNq3jtYy/gaJGup8dVd42YgRklYPNXT6
6Vu3jJ/LwnTb6PcrEWx1vYL8M1YwcVqGilU+ant8Zae9V2XVFRsria5v3UVrGMHWaW2ZKlYDGJV9
NrOTkb+zYSn0+nDZPshUTriJcEeU4Fni5g7jXseHIZkkBmj7DGEqgIFp8jrS0sJ6hbHecc6gxzO0
eMRz3oBt1JtRsXrkA7tkNaub67aCE9bN7FKWYuzL7BuVUbrOVH2Y89nTy/bkDKNEtk2NW2EJi9dY
2YhT2iPcST8ZozvkX17RcwptW0EItnWxy5qxBeL8qf1eYQhWVbENGFUTGGxskA05tk2ETLbEPZCs
lRixWEq86TIDa1UyMyiW61LHtMBa1uAsQxH86pRY45JOECXrclfRI7cNR08xJbLwRX9xf58X7FHl
VyYAI7Jmp3TG2c9zrykD1hyaZqeVt3OxT39/tMszBRCjFJY6p5lNIdH/TMdEIho2WwX4TQDRhg/d
HKiYEqK/yg9ZLZlgBbRKpUgmYfsd/PrSIVj1pQt3l22ZzNSIbRixNZMoQr8MalDAAHuqThVSRaPx
WB0vTxX9BxyvtMOjxLIt4YLr9dJI0LX55B38Y9l+PonVg8yybev2GU6432LLLDBdD3DRQPFkyKnf
M/oRHQ4Sq7Z5JeDZ/a9Ywlb1UaFhAhhWUYvZbYcx4Fpa+K/aqTOGYKULUAjOvKvW1+hjNOEfx+rx
UliO8kuBW7CXB/YMJxhqtWxGy1wApyDb0benUo3ckX5ArZSHlks34RwIlyWUbZZgt+3ZmBgmQWMK
vb6ru32u73q2vwyxUffDTcNZKsFu60rTlmoMhTBn48agVbqr8u4my5NjEoHPvYndEGxSreW4ijUF
U1S+r4rsjZnEt/BpJbxzso8Ri5AISZM5UiGwfl0snoXCU/Wa5/ITx1Xvf+2ql6yxWHYEPUW9FqK4
vhNVVw0IQJa5Dcri90mU+DJbBM8yGzl20SsfTKe0Ea6BV76Y95auvRmlR25bkjMEee5TKlWehIYC
Z88Yshszdm67nGRuGpkSp3Izcb+WRTRZBSnHCa8af6g982QdeAwvoaA0qX6hvFUmlWCwynZgaYl2
cz9Fy3wzjW+Q0D3mnSzPJIPhf1/dxoNB6nHUsD84agPbD7P8qMkgBHMV1lHXR2E7+1NbBHqduEOG
Sr9M4lbIUAQr1eldHNMFKKli7jRtgePCvgyFIrkmZTCCaWJ0ILrFdWC0vqTVdQxPyZY9K2QYgmlC
K3tOuxYYhno1ZswzwNZoNxJtloCI0VtLGSpkkbDxWVcEWjyAU7U71NI4Gj98Ly4PijoDDTXaSMsL
skxMH8I2h3tEaXB+wPzyNb/RNQR7c8YTPeXWVjIMpIFZayqnv6JDm+1mh7zN2jlztbi7b42uDkrN
mt1wwSN6UDDR1GLavqfTRy0sJIZ9c5FXXyN41NGYkKSi3GIYaOLvErsIRmWpTiiWeHf5PpMhCUYQ
bNrNUtWQG9G9tPlaDG6ryKJ7/KBe2EvRm65YW43Uxl6O6t/XjGQ+jttufsUImedbKFg+DJ5FiqmC
KKpjE9eaupt4sEvXHOmny2u26autdoev6cr2ZWo3RVMCoIKOp4wCwh7vLkNs3xkUda3URsKcirWT
w5CiWDNDiIBFZGe0/Y90Lo91a+wbijajivrxSG66GFwsKe9FdSRWcXvLzvCC7XVs5OSKAvBgKmHu
bNGbserfRGqvBq2jHC4Lu62DZzDBBFfKMhp6WSLA2OHBkBZvlKm46Tv9NZZrtaSCCc5GrcpGBphy
REMyhiNYGCxoy7oB+a+8VPazMILhoqGSMaYAhb/re3UH6j8QvwUDZk6Wub0zFImmSBZPtMfFoih1
YRQI9NHialisfd+pXqjKWpxkMIJFWmL4X5EGmJTAmY+/aIPiLpNE6zZBdB0Eypah4TALIOXUxbNR
5dypyFTXMdNDOS1vKtX8/f5d/DpqRDH7neB6EROdqYO7mExw/YrGOWC+PdiT++AVSn2GEPclS7WQ
jjUgYFg764s2u2koS2lsGqIVhrBeGRvDInZwSgt7OWlsOjnp+IdiCPcDy+NwWgaIESv8SRUpr/Tz
VlII7rEWJrmlhIiO1yj77I3YXbRh38eyW2hbuZ723BCuh6giBPRlgMmmBaWLsZ/EiL6WTLJgm5Zz
JQ3/jNXlMGf23FJ+/gnYnkarOdElC5YQ9HjS6XIyiQQjndhKlFoYfA5Cc5RsJ+rbRTNv4QJK7Oa2
b7QSSbDP6D4qm3bEypmJ885Rr2ievu0SEAtSiuGzuZa4Su8wt27z66qtHkrQ9hI9TPyik5XscaQX
xnX1JYIJpxhI0RMFX+IolssKNJuo+z68ytW9JQvIbAeaVliCIZ+Rsgm7HKsbOisPtMp2vPbilYGm
M5zIE4ua9rnuOoimdHtzdvMplecMJbopEsXSMon/yRlGyfRWK9UAExD9LE5O0dzt/8j8mYLdiMKu
Ky3CdYZ+oiPoSL/S2f0zCMFuKKRrh8XABlEVkxsxzDzyQOYpU37+oS9UztBQhGwiqW+LFR1mWnVx
NcEVf3qI8ADLY9DstSU49gpO0PAoROC5LgAXTQ8zUp6I2Mq2ZvPWWEEIiq1NiTopPV68Wld9Qnjl
aiplgefNc3qGEGujbKNEuSEBBM5OTF2bfc6qOzDouORVb94VknAF1plZpDrPcBRj4cb2tTIUrpNL
JhxuGloDldUoX6UYtCzY9JLZBi1jKDM2RXf4pjBpXHFbz84YgjEvwlELlwn3BpZM5cPLb7iePT54
ecYuDC4fnm3ztpJJMOqhPpBxGuE7POk1zxD+8gNbtoSCXjezHWEOB8RDZjViD4Ueutofr6Gg2dXM
EJVqAfL/IpNYubQQBLZpDLghDa/sQdsjd7xXnEpSPcC/+qUFetIMcf5TzBZiLy20j+EN0S3XJopK
MPsqfgAHnjKmaMWoJZZ1854464Y4CWpJ1alQF64buGZL9dYwrpu58nVZ8fHmW2mFI1rwLCKIomMB
l1F5H07WiUzKXqXDF7WPcm/RMn80ZO1129aPUxqYWFJDJF6zo5QVQ4PVBCPBoVGa9+2sSM6WDELw
NB2lRW1+g+XrSa+4w1A9pM58vHx+t8/TWQz+95WbaRdVWjcUYtD4YaSBAZ5cafpw24qfMQSTtDA2
NIYOjAw1x1qItgGUdizfo1g5Si+lbZU7YwnmqDa7oSG88oJFd7r6BTl+V28W0KX/uLxuMhzBDk0z
YSa4C1EFVrb3KV7/llq6Fkmv6lz2yNzcInR5IICJaT2OWLyb2amBjkckZ8bxPjaPs/0Wo+wvS7Op
aSsIfqmstIDmpBv0dMEjk0Z+G6MNfcx3lyFkUghnFE0HfYKgCRy5OnPxjOGdFYas7mb7NloJIhwZ
DM6rjboHypJqQdgNH+tyCdA8t6fg/zXMt+lUByErPTwV34VZHxiKIqGdl8kpHKiFViyeCiwl0Wz0
sH8ppyaQuqyy/eLaudqvuFRIRFWAOH0aqGZ86Gf7D/dLPEh10Uy5gpW0tMwLl9MUfl+oLJS2eYpW
2yWcop5G2VzXkKMlfxcWpjLfEfNbpEts3ObFt0Lhf1+tlkESZ7FnoKD6PVP35Rh7NPqAiSSKse+6
m6nR/2ztRH5zkHKGypgBsEmOln3snA+tbE7Pf2i6jfJjnH4U7ApC1Sp6fJUMwXAIxRMb2RueDnx6
T8j6bWR44ruyiEk+FryU5SfeeMPx2D+VYPL+Hime4JCbc8zqvEZ+HGnh0cdSns6VZzv5s3n7RD0t
p/jOVNpFUcMccNMcp7uI0jhoaCrr4t02DmcUwQiWSovWzR6LiBYCF/ULbQW3S0YPvOkNmWcQwQYm
uqaCZBIgzay4jfU5op+Qkak0TJB7SHPJzSHdJ8HetcuSpQ3Ggz+vsn3Sw9e0loDg6V+1NwXLF8ZM
xx2FnEkLJ2KefhSgAahlZVsyZRBsX1LVRY2xPrhxw3S3aNZ+MazfZuJD5Bj9EGixRAWtLVaqw334
mcdtqrfKdIOExeXrdtOynn//RZU6I32dMbxnxwnkdUs0eJlVeHZov6WxJbGv2zrgGI6OXhV0wKrC
WS2ysmFhiWf6s/cSdMA4vTrE5TgUVfh4RTvi2tE5LZlDkTqOmoyX3/9KcGPrpDqYsQy6MjwssE3P
74ya6E0SlVABDX7KgsIE68uUy5o8tt7qaxDhpJpFW9gYfv1kU3+zulYmk3BU7aJYYkeDYUBoMMUA
9F9pJ9jUhbVMwgGdBr1hFoVMjNttfi/xTlBU3b++1WwNJxzVbGJzDvpE6LnxI8U47CrcEbTTXj5M
mwtHwPNGNTBzoSP6uTKAs0vtkixCFhO+qzofYn2n1X//GYawblnvzLNuglUCXUUdkhZ6c4hl1RB8
McQIgEO4tdEIBUO0oNR5o6PooIEcU01dVFu6lv5VS/x6NILMepVyr8AE5WYx2nQaDWD1Nz7Vu3is
58yXn9QfMga8LZO9Fk3YorSpnSRNEqhdNhrHcq6rYFIdCffRtnKvZBI2aTLTui9o/GjozlVyf6bc
KzhBuWPbtsYxxxL2OWLSppskXUDiz5cVTyqU4ITnbdG1C0o6n1vvnxG81zWHrndKcFyNsTfSqgRc
bKQ/rfcsi+BtH9gnRRfjxsiXJn1WACOP32NsihsZi2cX1JesHD8vF86T+DIfxnJYlBT7Y/TPC/KI
n+ze5d5lOJlQwiOdTGlPRgY0E02OXZ8c4qa4qmtZ4YHkJBHBSCRVZAwFwdqhAuHQdQxzRrVX5OdX
KkBE06BoXZvnKS4is8X0pzbzSmcB27EsOC0TRTAKRUui0umwYlYdB6Ba2rM2+3B5UyQmlQgWYemi
YkSOGXanMVxaPlRVvMs0N1H3mXG4DLUpDeVUHOCWsV6wqLZaaoxKgignqSJ3SVIvT/rXXHQrCEHF
yk6vbIy0RAVN7U3Te5Xelbl/WYpNLV5BCOrVOIZZ1gtqMxDAD5cHXv8xyDJT2yZtBSIoWNs7KJRt
AfL0OOZOyM9HSbuXPY43lWAFJ+iZ0aVVazWAK/Vvpukuw/eh/mKTbwPYSS+vnlQyQd9omit2PGaP
xpq7V0JT46tO0Eoy4QaCS5Ibiga4qnXeRYb6l1YqEpFkCiFcPzUjE6IlqAj69Qpgvigv7PRKCuHK
iRcatoQAQquu0SPDylsrPRT0z86nmMYZRseqrAEoURvf1ZX1oYllzfQSEyCmcLpIA0X8jO2Y7ew+
rfI7rfh6WcEkuyGmbEasVT7x/Fqeo2B0DtokQzOe5Cbj631hP0R+PWdR28XMsVJVN3iWQ05arLtq
yO4M29zHKScHQDFGIUv0yw6PI5gFFaV0GIeAc4p36v/s8FB0FYAbCuVhgtqVSxtNI09/KfVw0lTl
TTnLamq2t+sJQqwOo/lcqqYNCC3/bD02Mb4q1uyALPinFCL3uTY3eWIlPIlXzyejd44s+X5Z5/5j
X84QwrVjFmpWLAn04Wf8gMf6bP8xtjjv4+A1MaS1RMIVBG6NXJu5RJhw6aGTKEf0RUoTKNsZQddS
0lgNrjreP/G+Mm/L5NjKvNz/WDdwqIEFCWRVYk1Jn3VIChL4Ucj1P3uO/FrLzvY1d4YTLPVoRlQx
wVPt12nxN2bSn+BWXUX2x8yZDdgKVVK8LoMTjk+YJkxn/KqLlCnIcrZDYuo2MxQPzKZX3UgCiRby
bX9plZ7EEx8NGpxea1qAl1Zp7I+D4Y/UAgWs5RWx8Zemlz61052ajR5oBvdqUgaJFR0SXTa/frMb
C4xu/26r+KyYxyU0Er6tc2XeT03mo7Am81RMF/bKpPo8kPiq1cJrY048S1kyt0X/Ogs1jGlsjub0
GlLN9dcIh1MrnFaNM3zNOKcHMzQ82y4DrZHNrdq+o89CC4dyZAtrGi40WlyGZmeDHOQvNHWAcAuD
MZw50Aaza4+Xt3z7jJ4xhTMKvrLQJgV2fGivYD0t663x92UEiQ6LNC7WNM4m454hrRWEEj9rzUFB
p19JgryQFBdtlvqvN0pwDWOFVkPD+AoiHYOhmjxfYuTo1G92v1D3w2O6l06L4BmCXE4ZNQNolrXn
pIfcYit0xy3PK2MGqxMhWB4tZU4T8Y3qZ94lhoZMqTGV6YJgbbpl7qLaxE79c5Mq5EFKB8C/8sKS
iWnBuOw63QJHnp+rPwZ9dFFvaMOaDOqO9u8bWSJaZkbEAch9jC4fxwIcHkHc2ykOu6dXkNfs/niX
xGHItt7nCJ7iLczpd/G2M0A2KH3b8TN5aREFO5E12tK3C9fyoj+aSe6NQyHJzUhMERXMgrbYsTlT
QMREf18bs4ue6p3VVa7eK+8u24dNrcM8Bo2qmoOYLP/7KjWNQbuVmoLjAtP6xhuV9PtOD+/7xfb/
DEYwDY5Vh07WwRn5pzsLTQSqlHtp2xtZySJYhHJKUlst4cW9zhvhB/KFIqzgBJsQo4FfG+EA+4kO
g9q50/Rg6T8G1P5H4V5DYnWcD5dXcftErSAFG1HPpMVcOiwj/NR//a2/78zYNTLX2v+K4ZMtqvio
bO2miW3eL/MstfbLwVkpnpDKi4cmZkaBVf0ZOfnNlNTGNCcbjcNPB0B8b6rmYODmB94wP9gmr/BV
2F2l/mi0t1XBu106XRLE3zzdK0TBgCiFEsdpj01somtFLfzOeKvWlp+9hqxpLZlgRRqwT8VpDfPr
jPSmnOJdOhB01OZ3l5Vy08NYiSNYkLAAK9TcQkEQT1MTb7b2mnqVgjhFmtGRHDhHMCKpajTxUmKr
HrMR2bEsPsOXaeevLDuqtfHaMB7auEAc6GD0w4say36ieaGDoBD1W3C83XyX7VMMvveUfYsi2UCW
RNq2xmc8YcvqojUZNcLJp/pXBUPlwtArclnviQxE2DClSFK2zOCVrdrUNVHdgpYTeXv1pq+xWjph
s7p0NpwqgyiJqbyxW/smU2pX7eaduYT7yk6uiCJJ+PHFWdtjPsIOKXmEG0BUR0xLkKv8P9K+a0lu
nef2iVSlHG6Vuz15vMfhRjVOyjnr6f/F8T4ebY7c+I593VVCgwQXQYSFfGvk3pQkRzQbByN1lurx
sqXzC8cL4FQSzTWq4kqWnFG7ZyN5wBVkz8n7y0LeNCn9lKJiugQY9yTMmPjvjawr5VIKayQ5LzaH
CR2mbTn5FWoZnDUcTTuKbWrCFCmTu8qabIgiY4HM7Eo/68/McR/s5NkKard8pCdaHe/Uq4rcNVbI
ejvniiU5ijLcbFVu46EdEMvIXoVvrAH90aqJQjT1DT/zIGB2Yj4moJq1J1f0Eqd1aqcKcUv6qa+d
/lIaf3CtrEjTDtJ+DtyRQuEm8nsXvC2gXpepcgD+bL2YyE43ztLjbqrkpYG0vLTz7l2vqm4FdEow
TSqqCzzDiZfd4X7t5HGGb/TSNKFvRHYS9Zscny3lE7F87AOXNouz+RrzQLoyg4D4BxrqXd1pMMkl
cYsviMS6si05mtMFVBTujavBLyNn9bLVLOOyQap8P7mK3wfWg/CMMVRBcY5dig6dv7x4YbzNJ+Za
aAUTFgwnJZxCJUDVbNCHxFIegtTrXvFBpEhZoqJje8WU2lzUziZov2ldI8i/ZV6MAeaCSxX8HePH
TijntJV6m0hCDaFqEIeF7Oh3wlPvSo5sb/+IYYxpxg6hJv/655ZT5oJC1rYspcjUVLGc9T3CZXZ6
6k+d01xTS0pYP5+P3vKmAGE+RG1tYw/9DZLel5UhrJ/PRkftkChSDwFFLeYhiPm3J13oMV0I9PLn
Uacs8UgfxGoxJ8IyRdk0Of+zMCwzLkqMSGilz2Yx3RRiTbiER/i0l8ChYTQmkmyOTEI+OIMl3a89
yE/G8THbnvtq+4RmR2IJD8/yXiQHiUkrFOosp7LDmA7PMiZvlo61uvOn1dfxbn5HlRweHbO9PA4S
504vMGgd8lrdt8qT1fvZ9CeXyl4Gh4pWtMwYkAIZmAHsqk7vxLFjuioGTte+ONjt/2fjADtSe3Ec
HMbz3EZVBbZqtV2c0UrQMBWqI3UxU9bH4aCJTKhZ67ANKTpp/U0z1/bl00TsDP9gjYcMU+Ax0tDR
l9tReezW21IjGtnevMO5peLToCB8UFI0j2P3O3/20nAMamDeLNgNKk5lTOj9XDmkk3bk0ez2h3+p
9p1edQYzh8lX/NJL/FU4Tc7izbcNpo7qVEvOmwEsvJIcTpTW0vbJiz18Ln+AswXBO/1UZx7KUT8u
no6YrnIyTuXfWSGfIk10YxvMDlY4tz5OgKNJsaNbhBB2cnh/Y7+UHFosg1Y0Q4r9MzBhqLOecz3t
bcxYRbQQaYaMCvMTePjm4dr27bAOAHgJI7DtOh1zB7NsOltXBhAv6VMeTk2v2MnciX+Ji/xMKG3L
ykzJ2Wmoc9dK9XtxHnwdTaupAjqctKvsKKtvx3UDFVTdnsFJe20k6kqcyeNDzyaWWZj7hskF/33T
NEsctyNDSwUZiMJTZQIqie/zTk+KNobeZP5HXn6ILNQMUWUvxzv4SwE+IxYZoyivBRRQ1eimGhZb
6/CSWFc/Tmt4jIKAaF9vEg/aYyR7FcoAYReb1eJibhadOR7CeROfC8NZUqIQ7k3O5uchf5XBHfKi
XMdqYzuz+FGQe3VgCsFwNoLWT86TQGzT4bGTJMuSMBYSbgZ37PRBM6s1xfyraamcMflRLjdZ7RnV
zUx2/h47BDtZ3AU9ZcikAjLxdLAZ13vvbF/SANMLHP1d6lNX56H9SZoqg8dV0xV+IkMyWjhiggFh
+ftafor0ijhAb2b+veyTZJq6gkGaqsE7oYXQK8maqxKAw9bvu5PqFW593YSzZJsSpidLXhP0oj19
unyZHu/Yq1im+M4EU6ONxVpQENLeSr9q0bemvcckdbA+gjaUQoljY9wpydnHlg5l15VQkr3Z8ZZ2
0nODFzsbnk692A/P1k4UZx6tOmyJmsAUtTHIpu9ZGY4KcXxfUOfNLbOTwflvaRqLU4RuKCe5mj5i
vPNNfc7c9HvsWd7imPbmIY3t1Heds76LyVGUR48KTLz/ZTCcNzfH4ACVmcFU5j+LfruBICWRNhsl
6sRTjFpJDtuVtpF6nWmZ9UsQyfonQzCdVqXaQV/uiAuryScvBbQTVCmmlTj5k+QrrhLWjlHacZDW
MH/Rzd3UNZ3snDnLHe18EavJpzIxlHAeowzmEo/NgxwtQpDX+rtibQd7XSf38qE7RpNfW8enMQV5
WmIQ4kuO2YGk6mGeCNCnvs9hflOBCyYqsJJmfK2On4ri6fL/P1wsGUNDWAGJ9WYc4ZBq0VrpAjiw
hMKRjSRcKum7sGqOlppfLos6NL6dKA6fjM6UBi2O8USKrpPujHIHt52p6trD9doJ4WBpXmuUnwzQ
B1O1S7tuJz/P9OfLihwCLTrXMLkONSUa31KmdmZm6QtComK12foYmNWDUAToltTzzb0s6vBqxDwF
TERiRWhvuuXiplO3IW0lZ3ZEp34YgzxoXeEaOQ0ndesPhLSj1dtL47yYrVfEIRIwVrj3Mgzf7e3e
KW5FDHF02qvyfTo5JSJSoJcgxLLP8nCxF8sZ+TBpmGDMxDa1LTppiCEYD4OdT7boZh6miBAvCkpL
9vvuohyzrlblBGuaKLGdGk+mQRSjvUlUMg8AnV+MuwnsEti4/0rQtFSU1bz+uWtpCK6rAKk2D3Ov
vctLd3Sm9oK4m2OZm1gsVQiqu8FuzPsyz5wye39ZyOETei+FuzZGuduEpIYUDElCUgh0+4mv3eRD
oCPcW7truD7M1EwZQjN+IM9cZeMQsSXcrGtw58nThyi/J/Q6Ckzu9OL5vqds7bN1hAzxDKO7T4PF
EX08lp3KqQmbeymvfGPjrybBj+NZKrVEUzxkrWe8TJxac6M7wYlCKahs4UfuJufIKz6OX6hQxKGx
7+RyZyvVzDGZ2N41Rqiopd1RReBHN8h+EbnT1FtqX+VsETvV06J3+eZZ+fc+twiQoOyB/b47tHKR
jNE8Q8wWN4h6ra5uPfcgALxsEsySL+0SU3YnpVuKZLGYMsUJwfFby8NkOBAI/IlHu18zDh/kfJIT
WanwwBmucuUm0jxLCC5rcnxz7DaegwYMloobjRmcdKsHDIOKwdYfdVv3GaZSgeqjhdMlkBupisaG
GXEa6YuwdYWUSI7VF/r7qjVUjPcVBOk8ivoS20IvqQ8pZrDaMmpGkI6XTeIwH9kHSjzRc6tgxqvI
D6Wr1aWTURouOSgzMOarJjl1UXh5SY+O0l4EZxxNuYDaqUeOf0qCaA7GiUjdHW7ZXgC3iFW/WNq2
4Mm2nttnxd1Cy0kKe/YZyCYeWLcu63OYCtrL40zEipBbiFjRQu9FgYqAwhAuD4W9OQpeqNop/0DI
o/aIu0ckOLOrrP0rr0ESL/E3wzbfD2A7d6wgs9E+8immotiUmjy9AQhL0zp/MY137CRI70rHcHp/
dJl7kbrU9BbCTAx26+wxZMukWa+wi1qM58eDFvuXl5H6PvOmdt8XulTf9BTfH0BnsPafcqojjtgm
ns6gtPpsFjoIsIzIVtRbuahtYaV8JEoKd29ocd3PmQBjmB21s6v3pZf5w5cU9fJueyrxQtQfimtq
IsKhK7Mzeb7wRJHaphQKSN3A9eZUd5XfOoK33hqfqycUCgfjO/Xh8naRIjnYSIe1kjsTyDT5UBQT
3wPTTX4ogWkrDpqar2N/JbCfWloOR/pI1LKOWcich1sVdvo7baa2Tzy4KfcLyWGHmI+zVMVYyOy0
XFX+FOZXbLZO6iZUAofShkONtVayqo0gqXOn3svxBiqD+DpN7aVxFicJu2AO4dhQrjVbJN4V2CnI
j7lJe1WT1xRiBWuwtdYrh8TVkQwQrkqKkpA40W8oyHN1QHc4RElRYU/lN+UvDcLkIEMvVmHQchhE
It7J2Vdd+b5uXy6bObFLfKYa88+lOq2gg9p/UafG7gW37wgn+tjJ+HXHmxxkbDrebXGEk1SconOF
+r78qj/JoU7EXChV2O87gI22bDVSBuB5elKla1npbUEiQJxShQOFLhn0xWDLJZ7jUAnNk4YSEzn8
o7qZvRVzUCBOWZaJApYMx9QV7D6Y3uVXmK/siDiqApHBOjwyMsgHdfSdm3j3/nfhChMVn4UAt3YQ
qisrFm8xbTAwlCSYs1ixx2Ego9DMcN8c0p1EziLyHMNFJwlblV1JvuHXgXSDumAbMxbc2KeeUod2
sRPG2UXZzHNjSFAvXSN/AStKVQGEKNw5tIydFM4yhkWPmlKFSpM/nHrEe2afXUykZbDNuLR0nGWg
AC6RUx1yek/yp7setUfoMvmsnSfgKZgwnMv4cOzc7vTiLgzMNK0Fa8LqdR/1e/2shWABd1rFWd3B
SX3KCTt8b+s7cdytIUyYnTfVUG8+oxnQH9w4ZHWFZbDdpFfWZ1bvNIDgWCSwg1KTj1sUWy+VqPlj
Pnx90/hlkDtKwIozWeKfXNTDm+NVSz6CUWdCpa3sIam1oYpSGlaJp97J3/LYYxWNclhcUy894hTw
gYw1lZZ1WiESddiePBQn3QKtMuZ/EPZC2KfKft+hcFsbcgsWKnbtr57kZn7pZF9UHG421Dzy0g+E
PEovDkpqI25nJAMhz0+ftthTz42P9I8ziUHxgyXtxLBwKKmUUA5SRFA0VEoFoaMROds4OzWa2/NJ
ty8rRwCzymFKMTWCuFhYyxKUvVN+2xYP+bu8uUcKj5BEKcShilio+pSxYxdJw+BM8mpXutSeKowj
JwyE/ecL+KVyeDKmIqapsKVDQ8D1WD6Nc3XKh9YFL8lf6sRByZI2zVT30KlSvsbNzWjmbk2WKRHm
zjfnr3nXZG0PdXqPFZAhY6w7aTD6QlD6RWsnZ4qTmlg/vlUfVXFmbrBgg26g2H/WvVY9NeA5rWJi
o47f37ImyjIrKDF5xj9pxJZURfYzqFZ/3kITTeHOhLSqjsoFoXIUikv8MAWv70Qyv2EHHrllYaxp
BJHjWcSISvWpADBKN/JjrTjaufDC2MeklMuH7HhBX9XkAEsc1mgU8fh36vTDHJ9m4b60TgLV+nyY
eN+rxuHUMJkpRmrAo+tGJw57xGzW1l19hk/lBzJsfXyeX5XiAGqyRDUZMig1O5IPZ85mIiO3zbwR
YSkTNfPJPySzEGkxHF6ZgzomhgGp+uekfNEycuNga5wRl9ryD4pCwst7R64qh1uWNTKATNnxWz0W
CtNQcgULRS1sOCkEoPzGSXhdVQ676sgScmXCHiqPjO6u8lEg+GmEn6eGiUe6QsfQ8iqNwy9JWJS1
VV50iwIjLFBj3oVRuL10Rhl3EhXGJGyGH2uIuptUGnLIS67kxmlQ/5LB1esKt4ic9Ko+1X4VlLVL
uV6UWC7ulgyVMKc9FnXdQkO/z/JTkf7JA/QVVl72dQcrs5mafVNCRC3HbtJVT6nV39aD7naD6sxy
FlTCINtZIRHRFgJaXs7LTm7RNcMYgaXcUYdn2bzCgCxbqDCdMbh8Co69yV+G8hLJ2omRFkkZuxrq
qdaHTvksUzyz1Ll+ge2dgHSphqGXYRlCqAeaL4WTrbqTg4Cz0zkC6R5TFsHBSJEK+dqoEFeN7XUj
fc2s+k7MM//yqpFacdiBRl+zQHM2e2M3yFl7Oep9m1A8qY+yX/uFalNdDqREDj8ypUxXiV1v0+LL
Z8anUAbjbMudN3jssSjNZDjsOIy5s30ORVKUA84GO9X5j0Sw9QCsFLhTc9Vtc7/zxqvancPeIu5U
SlO+WjSO56RrV5jk5Mdh6UUnpPzEU3zCykLe9qmYKWwm0JIvH1XkEa+bFmtrJHZxler25lZQ1HRH
PfzZTJpTxEzU2vIdMnOqziA2hJYdSFn+XVn5m9T6rbs5bEO1O6oPiDjrfJGi2QyGoYnYTmm5ySe3
0z9ePhUEZPGNMtqKVhWlYSaqGx+VtbqVZ+VsRoOnxA1lJMybe/sU+IVbPHFK3yZVYzIjecnauu13
fUTV3uZUuLxz09f+Vh6HK5FWRNVsQjfzunyWvR4B/eVeC+aryqsCMmVBGSQHL7VYKunMHL7MsptT
4rzMaMKw9cl7RsbMp+JPlGFw2DLWZhULFZSLm3cTLho5JyyDQGWZAxIxXRezYXA5ph8mK2x7y66X
b5etj1CCL0A0zCazjJFZdwsGv84GJYzzdxI4b0PL5rgta0io89Oif5qXr3/3fe4Foy1qnhktvq/P
nllg9KlIAN3xNoAc35TBxI6U/X+fSKWOsXyRCrNKzGe1wWS+2imS8LISv4HvX0L41KsKGp5lriBk
8OPn6UoJBU+5Ln4wN74LIkd8uCyPHYW3QPAqjtuUDYQDKE1gOiFnY7YFqgArOyl6W0UKcyzuL0v7
DWy/iuP2qNwasW3YNSyE5WqbSKHHXvchuuoy3BSrW3hITIkeIfQYDl6Fst93PhQGAzbZLENHkHzo
AdKJrGkUl+Kj+gjXGlzCZAKOksgO206iIefaVjHvs/VGD90pDosyWk58En3QmvlUYIJcVma5O3mj
VanZyDLD69l05M/qWUH0Lw+60t6C+rQEqU8Gww+zmfLronKILk6WoiYJRGLyNLJ9OsiwxuzdjNGj
RpZ9aXXltkurR6tbvSb78ZcbyuF7MseRYepY3qT3tuiMuONd5daBAR78b6xqkOZe+s1r91VdDuPF
KM5atYENCaEJE0InyVV5iuGD/w8hagJnDA5nzKqpeoUVfXQfS8NtTsjzu3kgfttWJ3lOwsxrnD6k
3oK/eWH/0pDP3rZLJ0YLK20xHs2g8evr5X7DkWQ91Xi5BcQWHl83r9I43KnVVilWBnPqZ0yotWzV
Mb4IXu9XhV09r26J6h2KaY/aQz6nW8nx1rcMB4TWjYIRQZnckTDcxx+c/yGGQOwin95tR7FoR1Bh
Oj0u08Jvnzo0xkd4uxWFXRf+1er2d3/qi7yuK4c86SYXVcGORr7ejvrd2hMITu0bhzRiMfaxbEIr
DN2126y2NRJZ2B1w4UoyOWRJmm0bMCDtBczAs7eFqtu7s9vZmVc5f5gPel0wDks2y2y3qoE085pF
kVEujnb73BlA7Cd5MMN76ilKrSCHJG3VjLnBvIiquV5EN+oJZ5H6PocejbwJaZHh+2UZ28Pw3FNp
BOq24XuQMaJhqgwWiwOJ3woHu/GXsIuc5Iv5yFKTaAItAotIlBOn6U1P8ljEqcwCLZgLeGuMqAJO
lE9mPxPuFyWG8096cBRMgoTjYyT/TMNHsAnZ2fiXqnDuiJxiolPJYCjtvpbmlQWnq52+XcZXwq3j
+4xFQU2M1YKMQRKcSv22ml67NUGV3Jft42VR7DheOK7WG0Ro0kllL3GhL58wbcOZoji3hzkJV+nD
ZVHUHcW3Gptm1PUty3D2kccuqQxBBuOf+at0ljx4x95lcZQxcNDQRIm1ZgOgYYhVu8zfydHXsSLw
lPL3LQ4OpqlJkINjQj7O4PHpc9f8pLvD7E5PCrxh/Sav3b9TiwMIM82XOGEFfWb2aBbnBfwO2+e/
EYHi4v/6o604J6bCMG6ykn/M2XTTVUO9WUmVuF+2PZnPk6mR8W+hG/pWC1vJNlcf9KBfIrBK9WZw
WanLwCqLHDZs2mBupYJ1y7Yb4GqxECHr36Tg/t9VJIscMGRilLUWq58rUdsrAVjhxSPzgFFFNWoi
Zjz6T+yBlFBj8yjF2O+714NhDcUiMTvXBMvpZ4gSCJMjrFwWOZCw6qk2C1ZQnJ26K9ED09y17sq3
o4thwmHkae8vbxUBFLLI+RCz0DSCJgLHu4/mfRxWfuTqrmihfpSVzlBlTuzE/B4CZZEDCg3TG8DX
zdC2sdxifUzLbxOm70hJsBrqk5CFeUmUeF6GJlnkUMPY1HXRmNfS9g/64vTyt4wqN6asgoMJuRtG
fWJWkY7PWvK+l+zLe3SoAho9FRHnFi3znEngLm9MLUH/g5qdLROtux+2jEg+HaqwE8FZgWGN27iA
vMkRxdDK7vWOuI+o73P7Lk/SZlkFvt+mX6PJliTiaj0+NjsFuG2u4mVKUIyIhPxjdULY9Lr8J71W
31dPSSiG0uxQfX6HeLqTx+15F2diqRcx9jw/ZelsR9L3UQsshcLt4/P5KohPeHZ9KprtCMVY7Ybk
IsFq2INdXql+6SsCTQHIduLNCd3J456buRHrjckWkjWFgi/Bzvz0Hw1cg19MzWGMEKy8M3rA0BKz
cy7bObGmL0uxQ9emTlHjIWNNo/W6ynx1jjEpxxGHhDhPlLG8/L4TFDeROqcTdFSvGVGZEuqzrZS2
4W1nVteW6KS5HJcM7paVHZCdyETYBDOPcQDkwAz8xNnCpEenCEo5EDdg+UnrlDF+p0+Xl5SADj4p
qmXNPOQ5llTabpYptiPruZsmYj2Jw/1CILTTLSu2tTQUtm+b6JbRdkrk0b2sByWCw4/UArD3M3bM
mh+L5NbIvb/7PgcfYpoLcyTh+3ntlf3tVnz5u+9zcIHaZT3aJiyRXn5vxR8GFQog1odPZXaVZaYb
2+exfihlyc4syvVhK3ABF/jUZTGhQ2+xIKEcOgfUsbYcpbY831nTvao/jFV4ecEo3OPTlluCkbeN
/IJDs6c6OTp4BCe+AimjN7+jwsLEMeETli2iAI02QLkGj8BIlX2lVnyhVQilKDFsF3cHpV/0vs5n
iBFWIHmsek3ZvzPT3ifWjrm/l/aK/Y+dnEYotlRdsHZDgRIZFnQQPKNztpufdbuaYFPV+ccRw1d8
48fPmUabyU0J1azqJc4RnQo1gLiPBdKWGjnwUCY05PBA3oxYMxqIAzEieNe2MM1AiIeZpeh17kPp
2+UFJS4mmUMHJamnpoghDVYhJnfTctZVL6E4mCgpHEb0bSHOIMiCb1z4nS47aGl414yf1kEmCGkO
zVCV8S6TwCGg84XdWV+aoh5Z4HywHkGhbJebH+NuuLxmx5fsTgrbwp0Rrn2vR20ZMcdFPw+PmTv0
6EHCnddeSd5wvWTvKCM8BMGdRO5V2I7rAHYEmH2lf9nkzlGS75d1OtyhnQDu/C6TACZrGQuXdqmT
gf3LlIXHtR8cw9hOl0UdumE7UdwRTtNxklK8BTCUY7QbNVyEqwZb1eUnJekovGA+3Ru82Aljeu+2
ahqEoWpabJXywrfEvJPm3eorXuL9SXe6vhPFHdxMmjSFjSN3IjmQFtUpt3e58keO5E4Id14XTaoN
ZYSQDdUt4j+5oy0O7i7Kwg9BaCeGO7BaqbRGnbxY+E/X3MAgY/RGMFJ4sD1TrBWEefNV3HUaVVqq
QiszRSf89x7Un5dtjhLAuf7zavSVXOH8TOuNkX00YiJsQxwfjUOETMwNacuhgFRhVnpzNzQLiice
14Y4OwS+8Wz9kaEKciZCTt4IdtRUNoCgmajCKkobDgwsuAqtUWK1+vou1a678TxjMstaEDFwZkQX
zqbGAYEuRrM+tVBmHgvMiRucrqndukEjVWP5qlmeOvGjFZOkn9QacpCgTFtUGRkT+/IMLL2ttlmG
KXdUyV4VZ3Zbfw2F1P07E+TgYchWKypiZiLNaR3OUUTEOY7dytczq3HQYMINV4fIFF+o5RgdYOuU
oIPH5CPUc/1ZedVOGocQUa9tKSYzsztw82WwmZdBhdroyJZRXEWzkxGbpnPB5KpZInS+Y/UWI5S0
zyk6LoRWI17plBAOJVZLVJJ5hpBEuBUm1amSH1n6dNkMjt3J14XTOagoBxGEg+xwRdc/iwjUb/XH
8iSDD2j6Iw7x3Z2kc35DvBim2GzQaNTsKChRaBO9b7zodvNKf/yTJ4AKbkgTtFuGKHIWYRTWVLYJ
Sq/S7DSNd2ncOygiJk7R8Rb9EsLHjCZJFrS4gpBBvMu2L4Z5IyNEdXmLji+LVxmcGfSDMea6goCG
uUi1nWj9JyFNCFOjZHBWEGmJ1U4tPOJoiR5ka/q65L13WY3fuKmvenCbr5f90uo69NCv8xsNvCGm
G1/Jt8O/TXkb1cDA/vNbPH+Vx3Te+VpDJ41DzAxg8VdPQS3O/Kn3F+Apq+9UKc4hyhLY7ztp4zwa
g8IqCYXWfKhN06kW9VtjJcQqUhvF3RZwHfMmXrGIg+gayvUmfLu8SwyVLy0ady0YcTRPeQE1cnV1
p/RWEn1VtWO9vM7i73D7CdsmjYK/Jda83CoZ+mRXq6P4jA93sdX3CypgCs+6I2t8mJFd0o9DBVTc
L2jvgjywrc+e6EmhLmDay+J0T80Nm9RA0uUQEvmAERjya02fIVEI88LWwXhQO4IzjmAE0s6siYbq
9iJMhI8fIcVupnOPLcTg7nuUrYAw3wguWwklgoMLuCxIz5mAi2kMlOijZBK3ErPiC7vER4n6pMn7
WsD3+wL1XpanLr2btmE8E3KYNV+Sw/TcHdqqnPIkNrA3ouYnxXW8jfakN261njKFKvWi1owDCHlA
+llXIWsbwjH7ImKU0eVNIRCIDwzVizibMTNtobwVlUfV+Kc17i+LoI6rzMGDrq8qJuPCtgpWxa64
8Xkr7VJDGygmaIFuKh9sqhqYWjcOIbZ+ieec9Z1imrsnm+WNpZMFD5QMDhUqrRWXrGbXX3qKUMMR
ezm8LadY7fmO+ULob32/PhBryQ7JBePjq9ubTJYjkWXqos+Ty+5D/TTZ2TPzhRixLiGNUJHn020F
PTUkFlUeEXTw4Y8HDPy6UFjB98xc8rW0qfpNSiYHE3OdYHq0CpnG1Nqtmdt65BJqEejKk5WoCnoq
lgwG2YL/AswJ4BeYP6k2I8jLfculOv2pA6AwlXeIIc9t040LNm3yR80HDRnaoOOrtQt/2r92mqng
B4GFCocbSyuBBKOCRFV9J2+3sYYqDJS41eZI4AcliP2+Uy1Da49QMNciHnwZkflEwKyL0Y3Ehnga
EkDF86pWRqyaE/MxxMHAsylowQWpT2TukbI+DjgUjHGdDQEvG/M6u9NRcZGfBWdtbC3YvMzbrv+H
+trDAvTXN4fC4Ygel6JcJjB4RoHP2Bq7ENNwMLeD8mOIi4vnJ9Fb8DHqjKhRUL/mUe1ustund7oe
mItFIQeBU3wQW2nqWBMmbNcWo/AbmO8ZN+1X9ZbRoVSkZr95kP5y23lmkiUSUjNjNRjJFaN7Qcr4
rnhiNZwCyfH3mxjFqyyGLjuTH7XMKmB57DSvHnLRQS8g5c+SG2IoljbZcsaeahcgX+XQwxAwZ2B6
8Ws8PLh/MA60wR5dPbXVkJqXdFwS+2qMKgccmSX1ecVaPbOrDUiV2qmH7vtzZXvKCwM0VXFEHGue
niQtNhN8v1jMugxM0OHNj9MfMaDtVOLcD9VoS11rICJv7pLhuVbsUg6JG+UYNizRUEVL1xSDg41G
lw11ZZ1zzUc96N5jjIWduJjN+FSeGF93TpIcUQI50Bi1VM5L1mNpKE+zVdgR6WkQEvg2imyKIq1N
YQma3YKJlI1mvG8DFJt4yXMEmq1Fdyjro0RyQYtY18y1BYOAExWPk3obFURmjfo+51oYepYM8oDv
W/IT6PvtTX68bAfHt+EvM3jTKpEuGDzK6ueEqXUi8NIE6XxOIoJo6vjMvEphau4ACEX+WVMsUKPK
RNuSvUr8tFC13b9BuVchHBAsdbfMNWtwk+9Hr72RwtLBLDNEmV9ggCSqoLaG8yNiI0Xsl7Ul6ZMb
P2H6ReKU3hKmDkRqqi+iteWvD5HJIcO8TuJaTtCxyk17Wj73UXDZHiitOFgQxUIvdMZLIVSftPmq
Fv3L3/8NXL/uEgcDSYxB3GgfR3no4neMCO9npW2MG+mMkWqyX+K2/aM2YWSy/gU7vm1iKgvB1AWG
DNKDsJ029cPfacX3SBjxEHWJhX3RErvPwtGbrgw/Posn0N2AfaO9YsTcVDaAOLv83DZ16CxMbcdS
Dgr60zDad7LHZXSiWAi1aiU2jjjCFudDxFGTiHEBYRhnLmBYsIS5XgLhgzHrfes3vG4TBxNpmmqx
zPh70v5LvJwKOVzks1J5Jnn7UUvHY0W+5EgHQBsEzU+9U1U2Tu53xqlvoR5oPGGgqbvWLukZHTuZ
rxqy/7UDQhOEHj97Gc3r6Jp5faXzdeps1nX3h9zOO6vnwGJIZ60SRgYWkZ80dxtFq0uZBIcVRd8p
rbXhVKXw/eevyeSKOhGJYZ+4ZBEcWmRLPpXmAhWSrWLJUG14XrZyuxHLQbgah3J1EG0SUrtWo8K7
fKYPkRBz5VTMTlExcpMzxkhtktlgnBOmVjp6fztW1EBJSgJnhGBlwGhRDW5eX/8w0lNRhpc1OH5j
7FTgrE1L423o2HmSCqcDPWfkroqtBNHH2p/pLtbD07uTxplbj/xUVzP3SwgHd0jtSbZlxwJvjuB8
Fa4tzRZTOGENRiBTLvlx+8ZONGeJ1lBnIK2Gogh3s65vlPfdT6zkZLTNWzSfIxPSvhs+EcvLIO+N
ce6kcsY5pUYaraCYxKjg8kZxU48xayxnLDebmRYuRKbnELNexfERdj0a6zqNIQ5JuC7yytYvhEd9
9AmtDh9vOzGcS5sLA7oXdSbGZ31eSxj5Nbiy2ZwRct+IFeRrMgd5FNqaMV+AmxYzHBGtY7T+4skI
Kq9FLyPZc0ocOT7irppVUsZsy9rW/DAs8dXUlafLC0htE4cb1oCJ5koCWwT9VRd9qtL3svzdmMi1
O0Tf3T5x6NGJrYa2HqhS/pgL25Ax7IY97jPf8rT7MvHib5pTPlLp5sPhrfpOLI8pm6rr8cu78ash
2fENGNNQS1sHjNvSFj+qt6IfZ3ZHBkwodTl0WSRxleeGmeV2Y8jPmebLFA8LJYJDEURkOlVlZefp
dpom32j9Jg8uGweBkTydzGxKiSizTVP1zKm690b+0BT3tZWfcmpAx6E2v25/lW8EzLpsRKcDc7TV
b6Z81qIPKRX4PtRmJ4KDilLXpVVkPIRCMTnaetVmV4a+2QV4qIRiIZzD446HnTTuLRxrE2Bpg0Jp
GbDI8PPUhZLPCD4iV35cui9Lh5iWAtKE/6FX/RCpdsLZ7zvHra3SBTxmTFVcbgqkxmf1TvOMQHRB
Tu7rD5ft5PhG28njUESsS201WdN197GfXX120bnnlgFmTo+OEXQ/4jvT766pqn/idabynWH6lmlW
/9K8V8A11r6y4eCsETL7UY+YCC3jbfZnNAA7VTlEURoMehQZY0t2Su4kF1T57f+Rdh3NcSu99hex
ijlsGSaPkiXZ8oZl614z58xf/07L3/XQLXrgZ2+8cdVAaAKn0QgHdn1UPvcapi5zTF2KgT1RXG2U
d3BwkqL5rVY6nO/YTY6UJVsztDxDmQijXb1vFrpxkNJHSp7oNQtMBLeLtpX1eN1OqN/nQpBgMAzV
YlXDWg3sJO0xREFUMSiT4Ht/Uk2RkV+FiOEgh87/yDv6fXr83vsvSh7bBvZXar0Ftgtvk2ZjBosk
vK0eNoa8D+PX67//i/rWf+8w9S2XtBQgFnU6sSlpFbnCZ+EVRVDMs2NlYLB9e4uRc6qEvb39QQuB
6aznGNCHRlPxOhSeOPQoPFHPy9XQ42Jt/JNlaPwYm52hlR/XdlV/Vo3J9v2XoiOLTutBoqxJomiI
CmzsZzjsR3EaMP6Fp4tX7gU7RykZfPzb8kbe/RFph/ZDFN+lHFd4mzWsc6+vJbdvlc0oy5vr5rB6
jy1EcPeYVWlstADaVPXrpJ3D+CTnX9r036b9cF3Qm7O8fzJclOHuMGHORdNvoMx0GN3QkY4ydmmw
yhnVFr+eDV3oxF1Y6EEUpowNtExOj10ayIWfBa/HykAsPT43BEiwz31NLe62surRtAzWltoa8qe5
fsxQQuhSWw0TBkrYshJ6erW9fpYMOq/JZB638KghG8Et5kOmFJ/iBGSXWmRbbWCLJqZZLTCc/dFM
1+JEuXtKlM3G6FjVUxROWBMSGF/JBBh1jtytFOVjKus+BgDiPau5/1dWpdKhv0gMXMyQu5bkdhDD
QYGcwRm85MhY2Xy0LMtufKDmmldvqMWpcUhhyF0jZhpEVdqmkj/mCuVSq8h6EcD3KNd1N6gd674I
TyOWL6heBBYhMXcSdLsxDq0c/RiBTXWfEdanc5BhKpIx5SbUSvNzXp3Z7GKuPWGtkI1Khy1k3Z/c
iAstOeAI5b5QIw3WruZHLf4UxEShaf1GXAjg8MKoLaPq2UBsipx8BJPInMhR7q1t67BlICSHOfu9
K+6rc5Ahzn5T9qxtYcYmroMFgIo8wcGCONWbGEZtyYINJZEDDD9tWr9hE4VsAkFGuaZ5aneqXZ18
G/uJb1Wi5rUeOC1OlMMLYZpiQVFhIuxhrj7hkYyGyPFetdF64phfgw217GT90bCQyMFHVolGpbEx
9Ki2xYO/RWI7tMFFmLq6LX+qoWZw6zv+l+tATNyeOgcmRo1rBsxXmP4b421WzvZQxTfK0NvhlDuT
9nRdGmmoHKCImOdoLXaxMf6Cfh95ooDVk41rHXTw0UeIq4iL5hcpjx9oyfOCYrlLHM6sba51R9f/
hvmBXXmbnbWb0uvc+AGjy/AQDAW9XNeUQE5+NaM8WLOv5hArxZ+D6a6Qnb/7fQ5SplLDnc0YJ8R4
34KtwOyoni7qW/HLGSM0BPt9DRH9xt8qJ4yhfkWGFCTR+g5rSb5SoPwLeZecPQdiSWb2mcwo23ss
ftaOxRbrwKe7ZsNGDzHo0boxQQbz7iYFj7MCjxNlXdYNzLZyoCJK2F9YSTICq0Y7NnJ9buraaeN2
m1fyXg8nV66GbRHGT3qZ7cQ+ze3rH/FdnMf/ARzK6GPSjb4soodt05+ktyT0cCecGUuJ6VFNqkyb
JWjzwjiA6YukCftBwjYU7ahHN3myG6goi7d6XgSHJlUVNGIxQYSALLf5OFIEFuw8rqnAwUceZ4mi
1/j9pAUZ5LgZp9hWVeBj2xCfhjgsvh1lbBujmNHW6EgDEhqghJ8+5gZRE6A+P7+Nse+l1kLA2AOb
wGrwJNnFNkAVM/9iYpoOvV2Eta1/HVPVZRl9QwbfXptqwhRanQmdPkxsWYYzfA4OWJfhaVs81pvf
YPj+hYYXkRxMpWldSYlpwMO2gY6NLhhl2M/3So3VWqxKS2EIpSEHIWWVqbIZQ0OleOkSuPG/f3mE
7A9YvFuidFLk3n/Tpz7l/yg79S7ALDsWGeugmQZzNjI5ZFv0utVfDpGDqTaKuyKxIFTDQHb7qOwk
d8b7M92Yrnau9lhsF9rtE/V0f4fH3535IpYDp9bEnpOZHWbl9W58x6pJoDjbxA+oA6KeRKUS1z3u
Io6DJ6FUlHZKIa4tPqMJotCeVZkIdkiVOHyaB9lS8gIyBge8/Sft6O+D07AZXN/OMFcjU3copROH
VyaqftIYQt5cPprxa5x9sHrqEmO/8R4Tf5wb32ZbDqopRxqsY3CMWx9reDHGOh8t7OfAcrfozFYL
Me26E5LdO+olQCjI9932GXg/qxYKlskTyhVu2L4yktvrXkdpyIHIMKmo+0kQom7bvbRrd8me3ZCU
LhRY8XsAIw3T6LrMlKl3bJcQdobHTrBFp37ndPt2S/UfvksocR7Gt9qKZStLbQ6B4qHdV6jw92j8
BjIe/t+lAV4SByFpXHRdM0BSfAqKI0uZsrSB5VQoDMR7lc2xuVQwQJ4nByCznsnhFEFo44V3zCzH
nfJQuawne/r6t3Clcvih1/OICjuktW7vhqXNxqsjpBGak3FQd8IdhVfvnohvZ6pIpmUy5hRcqD/f
BfGIRTW9ZSGeOs8b1Zt3oI3394nTfRq93BP2ppeQdePVC24hkwMwP5+KrqohU9xqnyov37M2JFhp
5Pgfqn1/E36msoOURA7CUqEIpyCCxDwFl0VunIW23Vz37+sikJX++SAHS0qFvoSIST8m3YtUPV3/
/VWQ+nFoEs92qoUpciOFD8to3ETRsM37IZEIGasYxRiPVImR6PDvvRlkvooYawyjTGycNffJvsPC
6D9z5IUcDgtnU5Q7pdIRAYfO972hemnrL/mxxzRqsRE/BvRWBvab726YhUwuqprESfTFCTI19GXL
aBgIQ4yj9o5xyDbCXni8/rXWYWMhjpnLIsYyR1WuxhZHOSD5rSLVE33OII2tnAg/U4kl5qTXdOOA
MdOLtvQHCCuVb1XwiF0rdjwKtjIVdtb/S2i2GsgtNOMAsdcVZRxLHCSDKMbeyLjMhI/FmQ33Gugk
PIHU1bApHdf962KbHFAFhR+KpsgOVNwl8ke6IEcZCIdKalv5hsAOsfH8bZChopRtEYMfVDQG7YQ9
pc8vkPeiEIdJfTXqU9niHIdD8w3Y60h2g1faTrkPdVtjndsvZBBO6Mg/CLtAAjc4O8QJW55lr9oq
MdirMtyd2Jj9L5l/5Ke0vl8uP1Tkn4Z6kqRGpkBcv0ketGO/Y2+M4q5Fa9p1oySMg1/uEFRK2JXM
2+JsU/egLCqpdycBjfyUQl7MoLQeEKCq2wgrPS2PrRkXSWhcR/nLiXGwEeaxUCsFFMmwSqqb7jMk
3sgGKgZ17+HCNAxR0mXVfDfKKbazZvkIMlgDMIAwt4WHCUyo6F1hA3tx584Uw8rqB0LPliaKiqTr
fJJK1+cWyT3oNUz3afecqBQ/1ioELgRwqJR0oFoVQ3gT2sRtJRgwAPHSGRtJ88aESKtTunBI5EeD
UVU6dAmws7A4aeH+ujGv2sBCFQ6INClThyTB73fNwxD+k8QPuepeF0GpwGFPgHYTS8aeDacJZ1eS
OluVYvu6iPV3wUUNHmvMoRCLaISMdM92a7CkCSs00+8C4rx4lPFnQe5ME+fVWrsmvmn1zVw+Ecqs
usxCGQasi+tcF8eh7kzl+6VX3Qxnf6/auS1vRFc/0luAKJW4YKUbxLmWQ6ik6K+9mNhF9nmOnwmd
VtF5oRMzkoVOaDeqFU3DB2LVKJQxDiVmaBXsT6I6AVaxcyGIabsQlBpDL2sNBMV788BGMbtNeUPz
EBFGza+OkTUzqyYZh2bU95V+15Wfrh8Y9fuc39exAaf0mV+2zzJSZGlB8KKtB42Lg+I83xzUYAzY
fQnWZDd/yRI7QxE5QxAeOKpok3E4+713F8FCHgcDUVpOtS7gw4iaPaN87E7/il53H6PNT31UbWsr
PZutF9uhN9j9y/XTXI9/LsL5iaguSCZTZseJKlqENbD1bbHtbYyNM9LTwKk+lP+SUTnxCfkhqUBM
sqJ+CyKxnjuMbZ/1DeuoTWLD0IP81UJ9lBwNIHyZn5Hq5VZMkhyHPJm9nTS5XUeJ45db4jgJhHo3
HYUBsDxkTta6YP3SUc2ON/4e9WxsT5obhLCU9ax6NTJJsmQZWPfGd8hZXVJi6BmQyBJazTbZRvtm
j+6N3XXFVi/2hRgOeSel8oe4QXkrMYODIFkg54o9K/Fa/3ZsKu+6sPXc6kIaB7xJpiTxgOy4E+71
Awh90HqaOfMWDQJosqVtY/2SXMjjMHiWfLNj2fi3Z2IE4oRoq21B2H4kG25W7WMhiQNhWRhjscEA
r9Pm9T1KKG4fF6dOak5hMD81mjzZjCe+q3bpiC3TRfESKCLRo7X6clz8CVyMJgTa2MkBLKaZZ1uf
Hk3roGrf5oBKWFNyOKCe2kQUdMz/Ozmr0czupD9lcm2HtUrEOKuuvVCIw+s8UAur6SDIL+8m/xnK
hAJh/pQIHqK7UZ6SGGdmiN9Sf9ObH7P/L8fU2yvtogU/1RNnfWGMOUQMtZY7miXlBzGbE+pyIwyQ
Z8tSIhmMYDUT4/j35iF1C6f8iE0TqMQkGD3MCGMjDo4f7EkjlO2KCt8G+6kcNfmcYONnuLkOF+sy
dFkzLA3tVibnvWGrRIHYMpXE2e6spxQUP+51EesxgX6Rwf6GRfAkmXrQdj1kqFt9sqsDq1/pdopy
sct2M/61PM5J/bGec3WAvHgPvng7e1uIxxL65X3gUkw463hr6BpYCgxVN/nYXZyCYa5TPKun+xEb
y9laxsgpvQwLEjGPSvZAr58mtk+BbUKWFf1twmNxmmrgi4ZmVgOCjgFUhZUTVLaB1dfCtri1XKpZ
YfWKNHXTUAxLlyyT+3ZGrraRHtcDzpKtIUq2zYatPKLi6/VTXMjhvlkaY1OMGEEOK8GHWGOIqx/N
5CqmF/rt9JGUtxZG6ZJoyZouKSL++dkmfUsPw0JNB2z+mFKMzYWYRQE9GTbBbk0bDKBu8IGaNF9x
NVWHm0mKaujKO5LRCQuwI8uaO0eXD4Fyg/tLJ1cFrzyIljLeLuuFcWSFVCPSgYyRtY2p+w4vFeU4
5aeueBHbc1/dVQXBH/2uswvgq6J/HQ6Aqq2k8SaSVGlTZMLAQn5p0+5zN2aD4KbbYeSx3ya3QmxT
ocDK1/tJJG8tpWhhLRNEYopT7fc11W+7Zo4/CeDu3yGshSQFvaUj3eqIDdONftfbo5PeMKcW/v+M
a/wZctew3ORCP2RMIVe4xeit1/ybnFtQk4Gg4kb/CjIH5zoosxPi3k0/KchdyqkSKqGm9XieqwNK
Si9Ns2PUKLLy9bqcFfxYyuGfSLlVtKJgQbHvIXa2VbbCVqYJjJi/XtGHfxZ1gYzcnAk5aMPbd4nN
WPlGB1QST3S2hrJ4/j0UZGoRT8mIEPv0Vhl5lY6m+9p73cbEcDYWsYT2b8z5EkbPP4+MPi8VFaEt
yIbUbfrIpm1CVKrlD/PBOLxl26mLew1NFp7Nb+FU9DIVOyDz28fLDmyvLAvts1vqIbb2kv7JTLhr
RkvKos2YmfSWnXxRnf5uOLNPqNphswGDChimTSIH+hatXTMZDkT6YYiEaoDMxsvAMZyAYTo6M6sp
Klt3w2f/w3f63ymwlc7Ot7TazKuv/QUcyoDL6X/Imaciqk5t8TCBubQplTsR2xeirNjUFdWaRR41
BzW9McppO72pzcpeGpjnEqxn9G8ZY1XpDMc/lAhabUnWdQtx5s93rT6Wed2LMKPWNbf+ARcEXqSa
N+Om9W19l5+plSPr4HYRyDxpeQu2Qx+ZLQQO+ic9Pib9Q1HvC5Ma4Fq70A2Mbv2nF2e0OriPy2GC
GGX4kAuPZf3qq8Tb6Rdf6yKDM1IpiyyMwTNVaju6wZCYa2wicBM2biX/b0cZ2dyw8syBM15kcmYp
B37YWVjdB8fAqATG4jeYmq1s9q4Xtmpui0ft7votQarJGaXfWnklMPjuN/ljXrldB2x7bT31Uzuj
MbxMPDzsqbOl9OTuQEsOZTUcoSdYNd6W6gECDozvipGc1nQj3zqA/zhXfshGM+JyFhnIsedj9FBh
3h9r6is3vBkrR8X+xXOyoZB1VaaMZghJYm8F/tIIkPhC1qnDwSrxGc+JQ1NTbWGUCM7bzKi0InNE
KDGZbhIdFWo4iZnbO5RcqMC5WVa2oY+wGY0V3ddU3Wt5YAcCOo9PGtUA82724y0MW4jivA08y0oR
yxBVvk4HObUbG5sdH3An3Mff0ufZE3dhRW7povTj3C2ppy6IApiFYPh2oWueCP6rNn7pdX9TDcSt
t9ZrD+LIi0FwnoYpzUk0DKjImljZ+CSKJsdsr29CMu9JGQbnX0Oh9BgzhWGIs1fG90X4QqDGanzy
QxeTb1iKQrB1jiUEDAcAlaPsjBttG+7QCLC9LmkV6ReCuNdiNsLC1QSC5Pk+lLGbS/yoWxQ3AyWE
SxOnKVoNsBoAxRmhfMj7ykP0dUISYH9dl+vmZvJbmjMrz2tRhC5x5Eni0yDug/6x9E9CQBH2X//+
psgBg1JYeu1XUCg1XmP5pafWQ1IHxgFDiTxIlTf4fcu8VaxXJbOcjBzpo4RwkBAF2G9u6hAib9Er
FNkS+CMfWdOm6janKNwy+tffyCpRZ8eDQpioTcx007FqpcJMAItOEZvqn5I7MMNgmDAlXoRrifwF
Mpj8TmbTwgYZMYBhdM1Jmo8gu9/GIMXRraMln8LUNax/hoIwxvWLf+FZHEZ08eTHJrKDeGjnYHti
E05sLaKTZq5iuExT+iVFeACfJGkaH6sYMyha9Kmjp5mdZJ/N5hiD4rQlFskTn5GvMMXSEOfotkBu
RBnPZT84URsQjeeUCA42RiPzm7qDNnruRTHGiZ6v4wVxKZpvuZJFNF1KZqfHFj4RK7LDA5qbchN5
GbquQBQzO1iaBK4YMghdfdDLBmIWCZ2oEp+gS4tRUfOewdRb4rHf4R3o1raMlzXVWrvu4hdR3Ani
wdLGJbuANfM2Em5EObSLwP2jU7wI4R5BhlULFnI8uAwnJ8dger4pQzvcsEx4b2I2QMH2RXped904
LlLZ/y++HfgLkJ/GMTqdXHmFr7haUBOaUSI4FNaTRoqSHFF0qrYfUlM6SAW5CpF9gfch4EUNDoST
IMGSvRSHl57qU7+fd/I+fobpvdUPqH55SiEOepvQjFOzgDBjulPjV0EmHHYdfi7KcBHYNPpTpDJz
85XHtv7QGZmjGJ9LOdgXrWwTZrf6xlm4EYevaFHv05llSqXb6EbZYMUfXPcpOLF1ZypIxzZUapZw
Jn7O11Bz7C7BNmtnxh4HYUrsuUXzT/Xh7/Ti+7ytUSuLhh1i4yV4FleHGfMowak5xTtkMc7G41/K
4zBCkZrYUCvIwwN1P7tsCCtyitN/k/1UevatYnnF4vmhX7nBw39EHsNRP8uHyctAyJAcJ1RGYjyM
I8e8ne7YJ9Rzu7oddlTbKzPBa9KZiyxgAzPNVZiq+IiquBWbZyU9x82DPpd2j1BEjAuXOF3C5fje
SrUU8gl9NKyEkH2J76JjhqaW5MzWvSlYE4ruHbJISDiGwUFKlBkGmntxwDG2uIie+MQYulQ091Z3
/lFwySkVAsIMDlU6LSuxVQUqtsiBgRIydHXF1s7ipoxwhZYkqbpEfUMOZkAMYeRZDQULz+hs4YPy
6m+R7sOoXXsUnrDEakZbFohZd9GGsl52dtfMhwMdYczLHj1giJk1rHQs903wz1g8Y/yfQDdCRb4/
czDaOJFbyMnij3n3ycIqXmu8DYzXARtmQWhLWCnxCflKb17NgaCFONHGY0vi4o2IzbyMSA5RCagv
qNFnSjv25yycMIj7vgPDDOaaxtROpS+W9KhXXhft4+FL2YqUdoQP8u3hoOCXJ0WCOBbmlRhV3DH6
EtUFO8OMSn39G31l64WUy+3Edx8Mel33I/SEzPJknpOPytumKFDB3OktatqMLE8+Uq/5X7x0ftzA
fMUyiNoRuQmomu5LjPGaaISdnRb9nORkIXWoHMrUqpbLBkMZ+T69m/fddj6+ocxBO0hedRt8IHGG
ksjhjF6UltZFONJggtNXuWsd4w2TWdSuaRvf2hv1SAXQlEwOatgLR2hjaNkq3xJ/p0nEK5H6fQ5P
QGZQ5hKrjgpae+w18UPZ1USvDRGU8XXKJEQvACSg4Uo4F4nT+odR+WrWhyohG0ZWYUSRRE0RTcVE
0fxnvzaqUsFK2AaiQLn9pbmJDiDNw4se3G/fGKe0SW3lWdXtIpBfHpYPU6ViLzUGyOVDEX/S69fS
L13wvzhmek9g5Gr4t5DFZcoaoy6smCk3oD11RndK9KBtUkRL0522ZWy67b/F1+syKfU4nIzkuW9S
A+qJXbDRxXxngenTaOcdmPwCuzcEIvZctcaFiiyyWOByJuhCO+V4D+fRg9Ecg5pgkaKOkMlf/L46
9lo2hey9nTV21r2U4ueq9K6f2eoNvdCB/Q0LGe3UgDUaWQOw9Fr7tpHtecrtwf9Sa8RhrbUrqaC4
+M/aFQ4BozzUhUmDQXwn60s37ddyJ74OLuPWqBXqFiOcS+HgTxb0NqiaGtfyrbRh2yPwwP6QsZFF
r9lRcQ6pHAd8k9johabB9NpPvZveZV6MBzZigsGF5f3GdbIatC4Ok4OOMMnaKK0gT95GN8am2goO
QPHMuLBYJx2pHyGP5zQQcsVvZR0fT/mQ7nO0HGC9DVg2hBKkcL+zZItwZZ7GQPYlLUlEyCvyb2P1
UZJOmL+z+0R1oolCxfW81uUw+eVhedP7QxHjMON9FjnZg4Xz7KNNtGXWWT9kboKxgUNArSEk4EPl
4GOa63xumY61n93lw4xR65m4L9ezqgvVOAgpmir16xEyhKPFFrExwwQNy0dDd6u9yLImm/nlOqJQ
vsCvEFNGudaSEMfZeAr20QRe1e8YtzM6U1zTsKfJJQRSxskhy6yHSdVIUFL/rG+x+BxNg/1HTPAe
0Hb2EJGrt9YrZ4tD5aCllJHY0iMoKICVAjNAqNz2nm+DpcqhYgTiClA5XKnGNA3ezlIOzkp6n2BU
JxqpbmbKEDkwibBgzmgEnF98QtfN4M0YcYN/760nKUTkDcpCkj6QEMnT0HbFOGu1jyP09c6bBPOc
hyXVjriaOL58Jo2LQNqsbXMJr0JcOPWeTUC/oldiXzuTTTYQUKK4yENXTSnyG4hiuytyBDndJr2J
kQ8fbCquJy5svodGmHQMOrX4WJr/WQ/vgyzcVO2xxrA64VXEBapx0JEErSkJJgRNW5amnne9rZ8S
gAZGVlydCEMIO9e4MERRCt9QJRwgxpLPdRt9arLwqCoW1V5CfSgOKnytnUaR3dP9prjJPH8fYT+f
bIs2XbmjVOJRYqrrMkwRWUnVfki2aftvjSmt6x+JksHBgxiUwthkUEeZ8z0WjW1CvXxs+2xzXQzl
rRxANFNuTAoTUwZH30L3yO7676932V5clW+IUXJVVWsmAGn9vVyhaTM4q65w1l9lNPzpDwM1Ak/E
F3xRSZ+KUZM7CPR9H1vr7630rCMvFnR2UFNtMcRH0jlwkFJ51OIZsrr62QolOxKeGp/KgFFCuGAi
ToZO75gQoT2I5nNpHFP/gfhKhBnwJLNmpU7WlMGiMdK5UT6BgXjLmqTC5/hGRFoIRCfb6xIJrNOZ
0ovHiYhZEbllD6wU+/ly3XSFZKeYZ6EmeR8p1ThciKTQylQVYCcbjoH86AwukMCznDIDF59yYFZI
KUeFnToHEEPbyYbAwoggta0P5X48CajJvCX1O7tObXbz/kb0stors/A1DjMaNYnBtAyxMohx2BYr
xnE1o62OzK4RcZnOwYYRV6mcshukxTyADkZiOYe5sGoFQoonXCJP183lF5GnqpqWqBk6uMF+thcl
VhOjkmAvrH0gd1PQypqPTCJagc5j7BLi1o3mIo77gKiFQxrroKq0o7lVvQqMxFHsxt/C5+rE+IHj
e4W6wNbP9CKT+3ql71uykECmfi/cYtnett+JJWv9BiFa9gHhoURIXAeWi0DuIypNZxQpa3sJ8gTd
mOrtYKEjefpDb/ghh+/FGJo+y6ICcqbabkyn3bMKl++Ke+0e+6t0NAi3W/qSpkyG78vQxzESSxPe
wMaNGANQjw1doL/fZptgQ6UvibN8+2MWeCYlqSaODM8C8X4QbrrwVUwIkF6/2C7HyN0DndqrjcI+
l+GfQZjtjT1aZ+LRNnXdLbQ/aWpRLsKYgyz0iRQs1hGwostRrZuwPaY10aO4jv+X3+fwP2q6dmpH
KFPKiZuGoheX/m0qZ04XUzPnhC+/FSgWqgxRXIRzCVESKGTy9JukO9fR4m1I810tbHFYHFoUM4ZG
NZNJANlr8KBiaqMAI4J2z7rIsBPxH5Buv02qYO9SjkKndQfqq+t/A6UkBx4Zllh8bzhAIt2Vc3Ej
1X9Wj1+oyeHFbEVh2bImIf+pdeu9srMeyqP1pfxmYQtdurUi97pOhE+9m/itzEzCOnYkMOWtVBxK
bdO2RB72Fw/+H3b4NkCyMA5TTkeQmECn4fueEcSnGhpM491vbBohHJif9e3TscOwIvSR9B27VIL7
BKwOoyOj5o5CmFqAqRcAjK6/jrBQCgtlDjsUIW3mDEEXovAW5NfV1rhJv7UeW7Ybni0i5l/X08Dc
JViUNJmP7SxknnVjkIGF7fSIt+ZLq7Y7LLW2hdzK7KH+g8lwpJ8v8rjYoCv9KpJk8EcHQ2t3WGMe
fvsDQ1RZc72IHLeucIYvAEDklg1Qx7lpt/NDm+JdCb6bv5LCJ2JLUwRB+Yhjk+q9ON5n6jdZIxIn
q6h7UYTPvZp5HOYim6G3wnCH1Iaj5Q32cEhukCiEKIkdyjtQXMiSf75Bgq7Sw36GrOCL8ooe06B5
W13RHlWEv8mWDT4mjyxeLPzfoP2gNOUMXjSELEomHKYfqju1Nzf9PB0NodxoJnUvr8LUQlHuqmyT
Ui5KHaJ686uGbWzCXdIRBriK7gsR3G3J9mMMs4GzTJVnIKGfEnlC6rTY/y9QsAf/TTUw0yvL0o61
b37fuUaYOI1C4S376tesgrsqq8wYrXGAJpU3OWwNJyJrzzyxPabRhqpZU2pxl2I91lanMjIRJXrq
Gqy4LQOkbE4BVVhe/zwqpucxaiOjk/Xn4ytExerNAdzyfv/U93e99CfBmHr5fc6VdMFMdOyuA/6g
YyIfwF/TTUTD4vpFuJDBO0w659NUQYd+o2Fz4mYGgUN0GiI2KE82D61nhRbSOJ/xCzyOm4ydWJV+
qzu0R+WvklbYUT94dSY++qK5b4zSa8b4NsGeqlqrtnHUUJC7XkRZ/B2cY1V+HsRDg79DQSlR9BRc
U5t+V7nKQXFEu6o8/4bqel43SlNWZDQdYyUcZyxxJOm12MMos9nfJNPT2MVbw/ikkaHNOi5dBHFW
kwihEukBrKYBp7zRsSm/HJkP9PugZ9OpsHbmGCNsK4jbfz35ASL0/xTkLGkM5jmYEec4WW2r9+Fd
jcqzm3gjurvN4Th6BRgzqCrmasixkMnZk2bJZteyfRuWuRfyyk6r0a2zD2mHrh9Jca5f1OvR1EIa
bzVCgmREC2nqtntm3NesiRG3GFtvQxJzrXcyLaRx4FwWihQENc7zbewdvHTjAURPu9+geVpNoS8k
ceBcq2E3z5gbemsPY3wZ0T1WcZ4UbOkOCbyhvICD5gh4GUsWRKkTmjnUYdvNmRfMwz9RRnFykJ+L
C99qRQiwrxgHOBzqE8jDj+KLdWaZP3GXOtPDdeMgvI7vV8xrlDkwHgocbfbCeJqUUx4Tb2dKIb5J
0WrMXMtr2J9myyiAsZHWejcf9I26s/Z/VKe8GAVPWqtXaFI0GF5JRrqRG8vza9SlLN39u3PjUCOK
IkOeJ5yb1B585YM43xQz8WnIc+NQQi9lIVTDt3PrXWbfMWN32hkY8KKfe5QhcCDRJ3IWd+wj+dJ9
PT6L48cqefy7M+OQYe5aVcx7nFkem7bqt46S3hQ5geeUHhwo+A3Qx2Lh7Vye1epOyf4tI0IEc/b3
QeGPG8PkwcDyJSFVcVSyUn4Mp+xbVVRb05cxEG+eB384o9+MiHgprXhMmEujHhiEG0GwLcoK3bei
eN+o0vYPPhH4clQRzFEaVhf8HBpmuRSqswY5VruL+8DuhHMdUR1Rq8oshHAhhRx0fqRIEDKarw1+
fc5Du/SpTdDMO959pYUULp4Iu1FqZkZVJk8vkfEaUzPg60HhQgAHAYk+9FLSQgAbWy4ejK+MHaTG
6jjtud4a5FKJVatbiOPQQBVjM5AN9mn0XZAmdttuZ3XXNb4zBpu40DZ/YAmg1zJ0E2TWJv/2xkq0
yo/YG67JJzsrVTtpPSkiroZVS1gI4b6RLEuDYEkQUuaxa1o5qBzCTVflhPesN3XrGvZBg6BMlkXO
ffymaCOLUVYwdv36LvIScJJipHMAQ44Cdpz0XD9p+4aq7a7H64Ysm6DXskyLb0CqhkLo2xJdwilY
eUSPrYoEN/xbcjW12SRptzOpHv3VM13I5FBWFX1zFjrIzJqvYen2WWT31DDO+tW0EMKhbDLlYjWw
WaDBGbFxKvG+Fyvkze8UK1aDr4UwDm8NadTFkY3+hEZsj8ltMde2lR3MnMgBUSfHWYlgZnM1MBqa
uKvcybI21qx5ZRX8CcZe1OE7joy5aHyNTcFgJ7BmW4Jh3ah18w3BREf48CoEGpohiwa4+RR+TFbH
9uvWqGH2ijjsQOJ8KkSMFl/HifX300IIh0tVVOSDpk4Ije8HT8NDHCMv5uNYY4oUq+Ng4+nZvDEN
QjVmYO/QfSGVfctFCsgaBiVqDBxi2XS72YzcZFCfZmsYbSVvvEBpRuoVRR0m51cSBs8xEAY9xQMo
FZ+wjw/yXHgAOG9Qj/zaGx5FGrR+xSy05NxMsqbSryN8QPVsGpjRVb14o94h0lBv2SKhfKv/CSAv
BHKulnWgNulyKGmOFdJqk3qaRhUT6SBocq/bzbqzXWyTczapnkOrZzO6fZw5pZTabRHZA5ml/gUE
/5DDV2UGrStrmZlnv5E25V1yaD8GZ81Ln60Dihcb8yEgx5bYrXXFNvkiTWnodRWKEMnGlthyKyzF
SRy0VmyLzXSknqZv7JrXxHGXqCLOlmEwDRlHdbSzPjaD1zZO/ZURh41e6jGScyxs8KwXcosd5f18
pSZJslrvGMSwFlsB3DRDY6PS5oFZWrbrL4qDbo6niKLxWPd+S9Kwm9XQdJ4FLlGFQcRaenzUap8E
G98HDxxme0dlIw4TBXAsjnt/vhdhHNRMPjr4Nfb2B7sp4+VkvTHjLv7aotN2/PyHLzHjIo8DmigV
417VIK+eb/wwscNiK5jP171v/QI3dSy310GSqSqcUnk7Yv9tPjOl1IOyKT73u/7A8Hr+94/2N6rG
Qhin0TgXYZTHEDbPd6aw88t7ncqdr/v5QgYHlWD7bBRFghc0HkjosQGT7bBrj92G0aejXcOhyPrY
H82bBahqZNHUUGQGW/HPN5CQWBM+UoH+l3mfFA9mKLtd/ikbVOLiWbt3lnI4SJ6wwFZLasgZZWfu
GrsXkr+UwEFxJAnhHFSQIGhfs2R0uuEfwtrWMnULHfiuyjjzi1BnOpSK42+7bbjJj0mEwpq5CT2q
22vtZlkK456XWEQXleIMYWoFIcf/I+3KmmPFke4vIgIECHgFCqhylde7vxB3Zd93fv135J5pY5ku
fe2Zl46YG1HHKTJTqVxO5vnRrD9fF0gEwbvclMa1lAGCyl/n8b5dAqkRvFkEn50yr7QJcPIFe6ya
ikFER53cLaPonbAbXGzPif0FGwRNUue1ZUJIpY0N2iBfwP42I0VjnHkHVlnQeIr57falolSDAzOx
W5szGlosSa6ODRy3gs5NNuOy2ordOFgs8iWtbxlHf+mLlh2IQDkLipOZpKnSQlD6Yyo/TpN3XRv2
PcGLUJz9rOuc11EHoabOC5XRrsa7Zq4PvSFQCfY7bz3O3zhvhibBaVKTGjiMf0YFucTk/X+Yxf5B
MV5wOAOaonjtlRQ45KH6rntKUDjK43gaXOlUuNNnUTFk13Wb8gseZ01ropd9MjCl8FYMaGKv308Q
0RS+BWrXOIgNRxYubhCoBL+sK2/N0oxmBpmcs/a7RIR9vOyPvvaxOOuy9KpXlh4IkzMdpOdeggLt
M4zHMRGOWO/7o5cT5G7zqmmoGukAG5RT399U6Zlox+tKvltx3X4l7hJPtR5zEc1/BEJUa69BecNW
G8UnUQum6OtwXqKGBlYmAZSaekn6LVO+X5dFdFycQ0iJMlctMyQj+dYVuT1VXwsqqBiJMDinQKm8
kEaG05HDc9RM7jw/xLKw8XcvNt18FL4JR7OmkkYaUNIIG18JikX5j0SyV4RyIMHywltReUWkBnxe
sCjSlCTMg6fH5nluBeVZbBpn64xEDb8iR8SPQy6qQQeD6UF+JifF00Eza7ryXfQhcgp3EToFplZX
TJYfg5wbJGZaGXCFpBifVa2pjlHWDw99GoP+Re4mUBJXkvXhHcqoqLpCNfStqJSzK4VisWgq4Rou
4sucfdCMICy+XIfYzX+CJe1vDM6gNCQBJdSZmTPCI/hXEbCOz/AMzXc17EBmCQzJFX6+XRe4QeXM
DJm0USrymqnKdKAOW8Oz3mZHBZyl+tESXI67L5qtjJzBScTE6s8WaOa3BU3buccadVRfdRrEmEKu
nt2I9kU2nlNK0fWG5DXQtPSEXFO6/khLZxoepARRwG29oEH4PJDg+nfcDQA2oNzFDN4+ua0rgCom
GtQqfyKqM7ZeqN/nxtc5/hwSEZOa6FQN7m5ekHwa5wKQfy347cDNamLcml1j9UXk9/cNfiMgF/TO
Fva0wW3+1QNf3lMnOhiP0Rn7fb3sabgRfcVdg9/AcXd0ZWBzt84UNG8wHpkdE6lyh+kD2ONsPX+8
/u32o5wNGHdHj/mUk5pdOtViK1hMCwaKm/aHhfaW+SCdym/vJHjamARPKFWOedliiTHM/iTdYSrE
zz+zxWWal7nx6T2Dk1swzscg0aC1PahvndX0i+ioSR4VxiC7gcHmDDmP0jUazaIUGEXssBHy6EFy
pOqg2YPLWjPJ59xRalvw4fbdGLWQJiHIpPHkKLqZJrVhsA/3h/psfncM1haFPpDT+9LXd3rNv+H4
KF/rynZZNMCpuaN7nR+7+ef6wNolqjvxYNv+ib6gcS4F3RJxKTHhsjVItbsofM/bSHn5fc5/KFJB
JHXB78fJo9JjcZgUOWb4wRoEt+g/OKoXIM51VErfNR0ThG31AMfLA9t5NOEIT/lhCgbZEWjF7qNv
IxjnO5ROwvZdyvBq7CKvj+uZUVEkv8GV/bM5Vuf1UHjJ0zs95IuYnBeZZbQHhRZg5RNTjj5oJHuq
7fmBzf1XXu4vloCGSKQhXHyy0hAE8SlCzEmvHsAB/b2R37FVDHPpL0JxrkMz0rGjMyASJFiNHqsm
QC5gve9JtoHhvEeljEM2UxYsH9tjUWN5buytj4YvnaKf2GInYtraPbiXZ63GachKunXQ2LO2qTAM
p3zoakE4sH9dbhA4ZQBBoUGbCQiMcZKNjEHnsQY2w+Zxgl4xIigO7Sb7TQwVgDfbRBGdT7uHxtq1
KBD91fHA3rQYF2rsMdDc8TS51Kv9RraTzwJL27+lX1A5KZWKFGFKOjbsW3zHWiC0QSWX6etZupgY
NmTdfnpqN8EqGDcUSsspfqxP2qwzZhv6wJL+6mfzq6UeG3f+w54faWNnCeaMhbC7T7rNIXPG0E2x
kS+MtGT0VA9X3ClG5epxPTFRl2CcfRGRKDu/N8+eDSBnFtmQD7Wu43wVOfXiGoNgTROQchXcBPva
usHhAvQUGaV8YdqjPFV/QKoNtsLoYxhY30b02LYXURr4Oh5wuV4mRSFhNC8YIgK9MUs6V5fMX2GJ
/vjJRJbROIrCyV2D/6+A+C93l6aYBNYJo/lIh1Pd3aZUpJHsL/7HLwUA7jLtqzJvIja1uaBkowfg
ez0ap3cPo/5t6UDibtNSWzF3kwCJZa80p3PGGwNhluTnh8h7D7vxFoxzlDPtijqPcG5T9knpz7Io
W79bId0CcB5EnbMmSxnHCxutZeOO0aG9sSpXQQ5Vvls8UEn61epapSNaNHTVtnCOnA+ZjcRUG0a9
YXSHLv1ETOz8+SDwj/tq9/K459QuiftJz1n6efaGT8Mj6MyC9VHxYyyGI3b/Ozyov64jigA5NTTa
LMdgL6LwFK0Xy7d6EKTO/sFyXyTitM/qknUgGQCwxBrp4NwbbyKsnsPModdfxAslRU8znk4ii+Ic
XRbAI758+ktD1oC6CFfVUw9C6tARpfL/IVx9EZFTSVxnfSKxuLh1B9Ac4V19sB4jHy0Cbi1c88O0
7JXfUGQF61V0rFPF5CEGHfHvm0rPWllNWWlR75jJ01qrdpH4VlvZoSlw8W+0neFgc7VpYX4RXW+c
h+/MqJrmyuwca7m3qqPVPRJyuK57b+f0XmNYnFfPo0Ru8hIYi+GEF/axjB8VWuryxV5+yYPNqvJI
sYP/vwrMj6ItjAIJ+Z1+lhQjigWTBDpikoOskTPmgm6WVDQi+ibk4YTkLAw9uE0ayYAxdDTgGukh
tRQM0Fv+HKJKLywAvzU4Do8zuLXuqBKxQy3+YCIctaXYNc8zyJgXN8dZ/uuLkoNjDmajj3MWj1m3
WJ0zhE+m+X0dj9eV5I2Dev59HUV52dJlypfmLXluCuzK7JxmOPf6SRsFF/GuPZGX3+cipj6quqSM
JBit5RjFdznyCMxJzwTxtgiGMydqTR2QcEy6WXpykTrZfGupXjqM9vXzepsffn1gfH2+n7MoCkcc
WP8zuVW+ahe2Q1L+2ODap7/m8CB7lZs/mI8C2DehLgfL3VzTmi9Wu0JA8/KcEXPnAFuKjyE2VrLR
JFHtQnCePP3RNEaavMqQ0pAyV9X9DpN6UReonWD+8a1z5+TizCnEzjMpTSBXi3Zj+YB32THyWf9X
+f+Inv7BeP/WRv72KqJQqkoJYrHOl/XYYHMiSkAzFnhgR84pdApdpC6i78bdJ+CsauEDn+ULfcaL
T77qq40ABIG8dIwvcusINIU5vDc32IvF8UWSsq/0fmiB2HvVJxWJj9ClH9jKCIKX7jqJBNyF0yzW
ta0oFuHLw6gCVVGtdL2zILfTPHZ+5mvYe1vds3WUnegZv3upbNA4d9gQ2i4WOAKfFytlQXOZKnR5
IiXdHiaXET7Nk10lnmiP9i4s1pFppqlbOoaBX3vhKU7w6EsqwEaXIrsf5ptaF3iwt5EVswSKFjNq
YN2fzO+MMIw1KloJGODKAqNZwNKZxmF2yoAVDXFPe6Ke2V2pMLCAQhpW56GL7rVUSoHe9yGZe8fI
db9AQh/Tjy42jrgCjXzzFmOSbXCYs9ncYdKEVQ0dnXqny5/UDkf3s0zuaus2TS/W6po0mBtRAot9
kDdGsIHkMgOm2atJU0G0tTF0GxwIkatofXsYzblyrdgwjznFZpMyk3UnakVR+d7BUrxgsGmDop+c
b93RpqJGaFn3Thp6y3yrz47cCe7VXVe2xeAu1kqZuj5tgIF9PfVRdStfU23NnU8qci4la+MTWLpI
KM4GQMVRjbUJQKJ5A9ID63FJPIGm7DmTjVB8Qr8hq2HNKjs4rPVgTI/6hW2ZJaiY504t0ksRGnen
FhaChaID2oSKuQECUPnIGvHZjSoewd27UbeisT9mYwTxaOV6MTWY5LMKt7J011xjeyWLi1eCf/0Y
92K6LRR3p1bqHJeZArnAKmUv8a+iFxV69nRBMw1ioC+NTQpxJ5fqliYZ0YrvpEtOMbYXOVpcbPMT
6QP7nTdmbGGZLdwuOBg0TueysO2yeYDniI/tObpZwUNfHOOgwJy5LtCGvUPTiUJVokImiyeX1Nq4
kwwDN4uJrjryOU5/Xv8oe99/+/vc91/kIteh2fBI8ELdjTYEJLRb6Xgd5W0mFr52C8N9eyzaknvd
YhckOkaRjGUp4OJjH1Rf6BP9OYBJt3RESak9bdBV08Q7VlWoySfzaox7S1qX945c/5TmPxr5rZEf
1+USQXCnN+oRLRcrhbeL4uiHEY7KnyxO6EfsWVyFYzrsjHitQ4xIWOZeRyMIp3XVuHaNSQqowrfR
Vb3xSQksNoqGcPtL5IxUuO1nV7oXQL5DotQytOhTAPbZxx5Xo3wMp0/XD3BXvTcQnMWieq+lkgaI
xHhSssYZ5FJgrPsIOmYg2aJiXeWu3AI8Ts0a4xN1nTfSh6V9ui7B/iEhXQIFV0EgwF14hqXHlWrg
99vkMe3va3qTNZ//Nwjuw0ugM471EBBZ+tmaPkX6T/PfpyCZgWp/i8FTJkLhrGVqs/6Z7nI6MAtN
MBIoPxnIZ1WxnTuiplHBwT23qW1uHiUuhiVdgVh3QTL7oembhcDtiCA48wTBVY7RNngAKzkrdZAN
qVNXorEydvpvzfLl5DjXJkU5Fjyzr8NqkqxDqj2w4p2oGCKShen55rjqfAHv0wBZ+pUeilw9kj49
ZCsVmMsuDKUqii1wm4bG7osNDLh/UzU0kWhsFCxqtyxbKoxbLDU4XFfp3WeFvsHhzFJq8zEehwT3
zlOPJbDPhC3hMQyGCa/Q5pj8FC8R3PUEG0jOUq08Y6kYBllGaLNtbFXEybmbhdlKxVmqPlWyTvNn
qZbTinZHU7NZkT9p7PWx+8L2FqA/o/RFwOxPf6ODL6LxA6lJZKACL8XYniG3drl+SuOvofXd0u+1
8muE4O76xxMcJE+G34G4qZxUoFmTTn0FkXFAxjJyr6Ps5mAwGWaougW6B4V/B2pRp8UG+15s5Lt7
bBxs7/NBp/rASAQrwU0uROMUv67zpMgTmLGMlczyofTS0M2cwV0PKM+VdvEen46BXgPz+TKK8dzF
Z5YUpGQECUgrOkvTN1K7mfRFcIC7AcMGg3N/ZS73fUuRVsorOyaYe8M2i9/0OOt2g//jUUHfN7Yv
Xgfd9R8bTM4b1nq5yLoCzGkwSjxxm0W7MaOpqm197HuBhCIwzieCT5joPQFY3Xyw5tSWs29tIqTs
2j9GtHsbloZwko/2B72V0hyLMxxFsVmr+erIF+WzhCmbXr5oXvlNnF7fF+xvSN6eiTpG3aIBEotd
PLqg7a8Mz1MpyrS8LauyW994weG00ABfl1JUwHk2sVtWi1GC7COjN5gP6JA4sURuJtxgt+tANrCc
YsZRkpSZDlhJ+z5FPwe5F/gOdnu88YcbAE4LpYZm5toBwJhvctz6g3nbFGNQouI0Cmv6uwHABozT
wqJcscFlAhioGly2TXX1lsPqsTUX1kG9UHvBSpfISb4kKEO+x9pevh/To81tbYR91M45oEt0FKif
h9WLxk//GwTnF+XGqhbwlkAVuxz7E0H7U5XIsuT+/wbDxQNLWylzZEISOv2oS1TAk9hRKuFmePbX
vlEMrOw0kcxUZdC6vz6wtu0Ucxra3hlwPUt2FjDei/40BopPvMrDtiu0totCt11134ByVibLXdL1
OUCpfJKnQyOLkm7MXnipNpkVvjoM1pJYbwzc89S4leo7K77t8tM013Y/fsSRTuG3cP6p5E+F8XD9
q+3Z2RaYU45WVXtCJAAb/RDIyrlJb6QVCweKG2HZeM8lbqBUzsoUq9aR6gOUJOWqnZWJP875sSHw
yNdl2s1VIN4gGEsHWyLlSwdDm5fgpCshFJ495/a/ZIIEpNrYpNB/+mstmiiPuXuUG1ROvrUZktSK
gGrKJ2SukEe1+/pprBO7j4XszLuHuQHj/AaSC1FCMbP37PdZc1Dqtp+Tb/mPsbVZpXAJStSfJoG3
2o2xtifLqUtptmPUTqgl9B42NSHGCo/KLUVVDSVq71837uBu24JxHqWSmpFIC8Cs+i6TWMr9Y9jH
AmURHST3pljMogktdpAlgbIQpyyOcyQwsr37BdTITBMtTN3yS56nrusjeZ2654Zh9aYPlFMcsAEc
gd7vehEk6SyMMJnkDdURxrTqIg4XFKvvkAA4rIH5q/r5PCbid8EgSmftntwGjdOFGpvy+loCWlnL
9rz8KMOnaHyfxm1QOCVQwmEsyTSj6oi7eT2PJejW0R7poxcjs8X38b6Gb/A4fVDaeZ0t8xkP9fAD
uu4CgkXA7G7pfohuf/Zjb9z+Box7bWaDFqZZjSPUlK/NeKnMpzmdbCM/ytZJj0SqvneLUR3VRl1F
7v8NFRG4t6o0j0cE29H3Of2gRYJK497VTCkaPgy0HaE/mZNGqfQqjrMVHSz996QIinZxw+FhjdTD
dT3fx0EpQCVUpcgKciFA3ZFsXBS0LLRnU7slXe5S/UjURODtds0Wtbb/4nCqEGK+bCh6AnkSRa5s
5CC10ulSRTvrUT+pdilVuj1TFQs1LDU3SjusSFgL/ojdehyeY4RQRKigT+PMTCrnOLdKGY06p/QD
S0VIzkoCzQZrGnqRqewo/3qPGPzuFpE7384yaY3+c7w6wRE5a4lT9qpNsA32+mdkP8Mr/xaGO95p
VjIaU6iL3Fb306p5K/o/S0P2EpnYk5bMArw9f7XF49RzsgwpblR2kMsBdWm5/haZohhgz8Q2GDzT
UVJ2nZqlwGis20a5qWTv+pntqb6hoppPDA2hDX+TgKN41DQmg1b4UncTFqaTm4eBSoKz2pfjBYf7
Nms71mM3AycDdV09/VaaX9cF2U0fGqopW6bB+hV5Wj46Gcli4ImHjhnLtkAzfVQCqtqdxygOEMFf
xENke+0CW0jOkmTapfUwwNvKp9DHBqpTeC6OxC3uRN0k+1/pRTbOgMYwlMd5BRBRwU+u3pSd4ahx
0GiiK3g3XbkViftOUWyp0aACiV6Qx8P0ifyp9JLfXeqWf9jWoiGIGS+aqHlw95bc4nK2hOBjXkss
7cDXK76rbDnIwbowFjaUAX3RLSlC45MphtmpPcimQOKV2Iszn9UAacTWmTzNa/0pkEWbcfY909/f
j0+P5opRrmUOvGUZbN1IDkbTeEU2OENuHtW2Fxj1vmN6gWNh3SYHMNeFtpAMcKZyyvMLkb6R6afA
3NQ9Z6uhwKVR00T+jv37BoN5paobYdDYUnuu79Ugda3DotiTN2KlS+2DwvQ64q5QmqlhNErVDRS+
XwNWOVaVr6veOSv9KfV/DPUrST5ch1CYdr+5QV4weL2YmmUmtQKMyUlui0c8g/zK6T8bSH41R5b2
mlz9uYtROCDKHvzXkLmEwLhEdRZjf7lDH1ir7hxImCFWnOqeBCLmnP0AQGduUsdBqjpn41O9Dman
19D+M/WjQAlCt3EVv7RXrP75f0ws7/r+DR735VaEiUbC8EYPZR0GONYHzFgqCDkYb4BZ2Nqj8lXw
LZmSvzlRRKcmWsY0S+bzOmlBu2mlJR6yWC/bOTNa8NjaAbW1Gen6KuI/3hUS2SMU45FKwpvstXrm
Jgau5rBB9r75EFon0xLY9K7PQrz2d/DInaIqG+AkihA8huirZbsxNJcxgvyVeniPsW3A+LBDjZVw
nmuASdi/kd53bRDmooGQPZWnFEkw9GKiGGUyg994ELnEHiBjgpdac0f1BnR/YuSwRWr0fXsp2dvf
wGNCwcwEazx5jab1Y5kX0YBAKpfDn8kMeidbHcGaeU+ndaztJmvWOxo34JWe0DLklMOkrYclz4fu
cF0z2Yd6q5gvmsKZXxJjG7yRwRwY4xPrQv3r2nlXPRWT7ZpuajrRTb63b1gUJYxALgeFGV3dw8AN
nu86+jQZjUz6EH8Uddfsh2AbRE6y3sr7EH13LF0g5/Zwi/ocVtAlZ3qnYM5x/CiuiuyWK7ZCclah
pU2n9SGEVNvDgp2VSZB65tf87vextxvcr+jgP8Fl+6LT3TX3F1H5/r9RolWDhCBaIhZHxl2nmJJ7
XU12Dd5Ag4oqa6i863yf12hlVo7uaJaoUDzFBZe2avd2iXm91jcjW7SiYl+iFzguaMCKj0gOJcBN
qACanZuL6Cl3L/CNPFzEIPWVKVGkrpwkpraB+y3K7Fl/EJzarhgmJTJRsawI3A6v7RwrCDGUXsDt
02/Tp8lPvsVu5Dfu8EXS2X2KSnuuCyKTfUiLoj+ZKHhTc5B9Y0jlFFfsbfNJk3JbjX8KhNo7Omri
zY4cC9jO+ctlTVQtrwkulxF1JNZBK9+Pdn7DTJllZsEWf98K7ptdSIua1ACdqPKGIEMuC7UiOgxL
Qo7MeFJB96p/EIjFvvgbT6jIWGmHK0DHJ3v9reqm1+cpwy0jP5RHJcSbLXbrG+ljmjjKJfNSvxOQ
ge8HeBtETgfroh37QQFihxf7IflkBb0bBajsYxoR83OXdbHJ4CzucC8JB6T2464NONOjzYWXT7UV
SgTgYHI7sVogIzNidE2qkx7Ki+gOF+KxT7zBK9Zy1RcdeOQye3+16SuRPT9K3/7imS5LgSH8A6Im
403AmjT4fkTUVeUl7VX2QevRtrzmI9w/BrbApw1mZt9yRTwCu6YH1gIFRXhsepQ5EdG9oxgFolkn
irxCvlHLR4GK7kaRGwD2Mt+cITJ2hf7XuNadiel21tc7uCzqSg+sMngdTSQN50gqqdPblhpQkGL0
mtU6aXMvsIDdF85GHu6Kno3pP0OBEjkX1ie0SyCR8DVBsXgm/oDG/OsS7d/PGzzufk6aOO1WCR9I
f2Lrbsxvz0yxbinb0dn41v5JHwmmi/RfohVIbyntWM7xBZjvXjTHkM51AmBJZ5sFVNW2sH1RyuXL
2iV+XxuXMQ6DZMxOFJ3h8dq51yXf859bfC7ebNeMqCAewu2d3w1SgQsvsqkqiKGZ9r1xoBshOQeK
OQeQki8QsusMe1EnO+2/S9U9aGwFli3QzGfD35iBmihNixWAeEbFj2BBWDP/+mntBzsbSdgfsAGY
6qE0q8pijnnBomz44x/03B/SIH8InfHrdTTRt+G8RtaYDa3YiGKm3Vjdrap7aiVK3Io+Dec4xjEr
W519GlXtWMrHxkoDJGLtgh6vCyM8Os5rECu2zDCFNBoe83qAJShIV4yMyQod9KJZ6X0Xv/lQnAMx
oHBaXwKtd9mSkNyNveSSYS8Eyw5i14vAAYuOkfMfGWrSHWkAV6dnLTuk4ezE43kaQoGjEqgE/+Cl
i7kWTYHPRc0naUjssAsWUe+xwIj4J2gP4sSiLyCLOt3I1uMgYlJjZ3HFG/C7nVUJRSWZTahqYDTr
/DFQfckngSgZLXKt/HoAJa9Ih4ceHu6WHZ7YC1Z9SLBGF8Mu4qBpXwHwDkKvHTFkjfOjhUJoYpQU
tvqp9ZCWe2T7CAqQ3uV/Jk9xFKxCKH1ZUHjct6mXGhm/W2ihfTpLGbKbzKZKt/koOeQDe6djXd/H
5IfAgvfrCC8VOa4FyZotxep0lC4aqcY2UnqbqmNQWdjzTLUgk9agTk1X6pbfUmwFAuxdpXyRlO+5
DxetNksJkiKPe6y96MG6tRx0JruMmqi9YLmEaET1+ep9o6cbSO7WUhKzTTRW02pXL5s+UOOJlJGd
o1sTA6B2iGQMprctrP+9LuquiW9gudhfjkotN1fAZtP3KTEOHentpP99HWRXXTcg3D0W17pSYYUt
aoK55Ch6CsI/vNozxTGMShDKib4cd4uRFE2AUgit6Y2PzSDbS/d0XZa9AwOXvIr1WmhKxnKw13ey
Ak4OxBR4dZLilxS7ylxiUdM7/C5YfDAFDqpcJE65j0K7bpCzpEZSYErQRlAeMqs/LCQRfPvdutYW
h/sunToXYx63CK0Tu23dKrdDv/SiAzJilwmzBqfiA9JEmLN1RLt2d09xIyH3mcrBMiWrhoS09Nv6
yeq8tRVstN6HUJF9VlSkPngfqVpSWaTjzGKNBjS19WmOYmy+pYJvtadwSAXA44JmS6NvnGIvT9FY
AyaS41sD5NpyJwnizH1J/obgo/YJLZ8hVQDRgAhXvU1A+SsaeWZay3ufjRS8wyvHvgpnVhyTK8Wv
9Zu2nm2JdAcjAlVVI5BHcGTP98wmrC2qdUpJC7BSvm3M34UuLNiy+++NOJj+Q8YLnx4vCs5I66ae
qxl5mrKUD5j0PufL5BCz8czwh25gLeuYHsZew1pBZI6WUUTQvBdzmMgSgY+FLR3neVS7TDNxmOi3
1y6Stzj01N6xHS3JQToQ9UDBr9Da2Bn028TociTaGLSrLS/gfBJ2GdNwKiaAZ+Sh7e/7LChHwQtr
33FsMLj4I+nmwqojYGBioj7mxx5csSFSirMD5qojrsnDcF/7onr4rt5sULkrsg6LPKUhUCX9t7Lc
9bkowBF8N76jNdaaGLPMLBZ9Mk85xtQoGNRQBGeMcHf0i/xlcSu39FNkHEW1zr0UxEZl+LbdMcT4
Zc6g9d4Y7WUpPKjVfSbPF63vbk0apnaZi0byyN7FvEXl3HAxJnOjxDjR5k/0efxi+oaXutItOcbe
iPkyag/H1ddxAOot2I4dNlCENoDWnW5EF8JucLn9U9ifunEKc47R1OWZISdD90Ho117stQFortAT
CMp2YRenyEw4F5FbbUTbhClTjKWmLZau41sXfvpjGsCxTLzpDvv8fGFUu3viBmF1Nwu7RvlMPJ1C
mqsT5pnaL6OrYJ1k9bvEAqfRbhf098ou+kjQs5r9eEfQskHl3qfZajbYf4MW9zYBjWmchamTd/Fs
Dyn6fq9DiQTk3qbEapq0iwBlLF6JJXc6ZvpCEDwbIprx3Q9ogOmNFRfgFTjd1VTM+6caLCYnf5L2
Y2UhelGFTe67PmeDwqklJjvLJmXPOimgvvYJ7QGYdpPvdN+0dewSiJ6EhrB/gCxVjKZL/Q0jTy6D
FXU2IFfrlqMd3dbHwbce67sQplhjl2pn43F3ASH3r+sfbu88sYGW/c9gvHZc0Lks8ZRGAwZYqs6b
5lMa3moiguXdR/IWg532xshR2giXyIT2L+gNq73CX/3VwTqmQBxhCrE4/ZBaYw2bBfKwxa39/XNN
+UsckMC4F32zPSXZisUpiTap46qk0PlxvMVq33YWPGr2orPt73O+asZaR8MoIYpuXdT1UWsy2xgz
txq/ULq+I561UDNATQ0NIobOqUEzK/lABsx3kuanNt+2hsA/7N2x29/nVEBDnbOvo+cxcFZ9GYPs
yGq3onzM7idBWwNBkwsSc3yduJ6wBiuy8Eks8ieWf0Tv8T7W5ve5WCTu05xWNX5fK28UJbMbLGWs
hj/XTXLPFViMxYKYmJYm/DvQmC1p7oiOZoU2tudIuYDGAxsuZflJ6zKBju1+lw0W9110YxiplSCl
hCZAO4l/NcodUT9H0onMv8byqRBuamEnxMfoW+E4+9Srtq9msDGzlTcgnc5OvxPEj1/jIBVuWdqt
cFqmaYETREbjLv9IU2u5JWqGEhxm9RebgsH7NJ8tr77DW/eYOB2rxdWmq3/HolRhqLGrii/g/PPN
Khaag7iGNXp/y9O7of1wXUt2o/GNdPzjbUUX0ThqANC+aafpERtT8MI56IfFy2/THINK5QHMFFjA
fbgOvOuWUKTGxC8bE+RfWfWoj9hDzFRmwThUcaRgSAeZtmnGdkgn/zrY7vW0AeNCGJrqLVYRAkyu
buvEG/UvuugRvBuDWhsMLnaZpRizPQ0wplP2KTypWAeHFYHDf7qvRKVogUQml+Bs1kU3ugVoDYbO
rcIhWLQ6f79+aruViY1I/Pz8OEtaXDWouEmBfGpukepB/AL6358qmN0lIcvYrq6/nKDJuUXwHQyk
lyBTHrbRUe7j+B794Mp77pANCndHaWDfmNRnXUDHQHdJ/OyYBvKNaAXF/gcCDoiydJD6cTBlodRh
N8BDVenkrPqdMX5cs9/XP9COi0eKgFAEsGBveMNvMCJUHsMZ34fic5DKMehDvTqNWXvXcXZkAY6l
o1MYxMhIXb6OvJJJrwk28YIRtFP0c6MS3R2iybwx+7Vyr0PtmdErLM5U9XEe9TJBi0Xzp5AOKBXc
mW7oSRf0nfUJ+oXfMTf8Co8z2zzBSkU0CcG7K/X3okFFBL1vgrBIcH58KWzO2rrLB2BIWX4ydA27
r4rfba4KvNyO/WxF4athSV9kvVzi6PLwUk2HuLm//m1EYnD2Sfq6nUHdj8fFgAyYvDpVDMrvUTRO
tSsGctcKQWuuZfFBpKpq2KjOsvBrcjazm3L+eF0M0e+zf9+8I+ayjaZywO/LyQS1QshtSofrELsn
tRGB/fsGIlxJYnQzKz9l062WYQ4t7c/hEAtc2c4dCkasl5Ni/mEDE1GCcyKAmXXUV5HjtbBNPNfd
2DguhShtt1NSewXGOQEtMto+YyU18PEdqxOmiv3qQ+sstjC7wlwjF9y9QuJcQJFbi5JhkaCj3jGa
bWySujF/rYjvNK/wsMTkfwbkfMAyttUyxAC0nlaveUQFHo3T7Ll8W7mMfVJYItwJX7cS8kTSaRNm
paLiLNPzis5zUI/8YIldFT1QSyDKfAq0hH/NIEjQFl0DWNT87NEBuFwmhaJ54hRrghyoQO155ugS
66TDnM1BajLIEE6L9X2eRCTc7ONfUQ5+4TPe/8o8M4xVS+zKcKTcp/rNsvpNh7kjmNp1S96/j15s
jKeNHmpztggbgouPoI3GBgLlBpt80GLYYJDkXZfRBozzGyA56aXIAhhWTtszyW0tE8R0ok/EuYxB
VYc+ZkNGcvhZHz2zfqiE+5b2tdsyNTw8TXTwcqGPLFVRFRu4J4yn6VMWVBfNNdGvjvQJdq2K3hG7
MRB2KfwXjPPm6qJVy2oCjCCqn8006KfxixbLgSUlglfuW9VjHcNoq8VQJ8W7mitcxFETomo0JK5U
zT4qkG5uREE1le5YN39Kc7TDfPjXV/prSO7K7UHX0mvxmLgNGYPJqs55L5ojfasRryG4rxXVXZ2A
+QAQ5erEeep1a33IauFeo7fX7msc7kPFxaq2SwQc4lefiFMcco8etTv5K5pODpjJ6oX992+zEq8R
OWtasqwHywgOL5npZe5HtzKti6ySczJYHzBUcU+62u0V6v5rl/Eal7OxWVvykobAjY/Dgums8jlX
WVXPDAViPgTRwXIXc69IZFFTwLXkrKW+lAvUficZ+loe7j7Ow7IsseE0cUPZZ9TMjN2hiw7SAxs1
E+XedkZeXqNxl3GYWXpYMD2hD2tlY8do6SaH/EfoZWfrgbgJ+NE9UQ+e4Aj5smdLrUjLJBxhFh+x
6iCvBEXdt1fwK5lUznOscU6RIMcJWtjsW3+kqWzXhlNlT7T+fF35REicw5BTyRxCAklouoKH80vS
nXLzZlEfjUoQfIrOjPMbshkRdU3xnQzjYvWPevKvXxuvz4zhb4LbEl3iC2GSmDFG2NKbBXki9f9I
u47lupFk+0WIgDdbuGtoRSexN4iWg/ceX/9OUTN9oSKEfMNecMUInJtVaaqyMk9GFJHC+/DxOwrn
IwRhSpp+Zl5JFW0r9hdpds3Bj6npcdRqcT4BI3O1vlCB0+dHa7qTsy/7+/4Hs9HRM2OoyOfxuZos
DBtxrpfYHTGLgZ1TQg+cL4NdNTYjNmc1fVbv7YNuBkS89mD2A+gV35WvxKoQmrXVwTHEJ0X2StC+
Zl2Hkia0qpX32nLYh9uMVBc4PheqTWYfTgwuCU599nfcHpTieR9i03xWEJyh6hHG83YKQryh/tTq
GENkFEeYrWM5hfbcxcSdalMpVmicsVr6XFkLQyuCr0V5m8yf9qXZOLxCu1cAnI0a1SDr2QIANpaa
TaIsD4JneGxQ9HyknOhGuvB3NM5i9aTNNKHC/pSNrdnNScVIlwhTsHPW/8Pe4ambzabxrsTjjDfT
8OAE+hcEePFGDx6a6qUcXbMjbjXkKnK2iwMm6nQktorj5BdV69dye5Z74xiN+U0s15/EMnEmVfbQ
CPIo9cNBNBvC0ijVZ3q7coZjAIblMcJPiCwVt/3cluDe0U9G+HRqQblIPwq1NCsmFrQp72LhoVa+
RYafZVSJFQXDhXi0YcZqwwx5XI5DfY7bO9n4Goyzva/+m+e/i3rwabcBhe5CyvaNtQUrR/PEJr42
mGi5D0P4DP5asCBlXRQNpJEQoSLlbwl1vsnjgAqN4LiPRGgBX46OOS5GomhAqrpDoXuZ+sVUicJH
Stn5y5u6JEoYiVg0NgQSdCV+JqJHls0URI/sA5UxIOE4n4EhLILZdIBj86hTL8NTJcZi4Hrdnyon
9rOJiCGEy5U5l1FUwSLqBpZQbf2qecgpGvntOLxSOs5ZzLqEaRLMJ7EZcRoogFG5p96LoAsDGUTu
C6f+imqModSCcw6aGEP7akCi/HJJn5L5ryL+tq95GxXmv/l2mfMMaT8H89ADYz6z2e75ocLQJQyT
P/SEjlMbxPmGobbyMMbUR1yuj4J2KDPiKE5pHH/Wj6cWRZwNNK5xGcVQ4qO6szjOuIRGZ+P0sev1
RR/4o79UwDsIE1Pw/EoVT7n5c6DGRxH7r3DHiEWYsx7zbrE3WWtL4tfAnJE4Is4SFAh3lBhVxbKy
FvsSFLd9+jURvFwjjkMUBOcLlqrRxHQChI7zpCFlbmXlQJGJ+ywFw/6/iqUCOlAtpQNM2uaeFS22
Io73kkVli6jjkMJ5gmEu+3Bh4Sc6/Wp0DUH65MknRlCfupFqF4ZHWClhPHx/QRtLqmrFgASr6vAN
7/kHVGQ6poJDmHDTnuRj6Frf9zEpSM4xNGEHvq4akE2Gm3mU+rNKToGlMDifgAMshhElwBh8xp6d
empih586u3WTh8TGhHoBg833xSKUROXe1/NUNAaMhwJkVProJbLHCnXKMXVEIU5CfJ9Bbg5oAUgh
WdHWrhjqrqpEziB+rUaL0A1iDVXOSWCkTSrkTDXy7FhN12lO+AdKEs4/FEbUpAkL5P1ymmpP1FCX
itGo6C7c3xgqwKpM0JX5jtMsF0i0wnxfJL/y2bjyKnBUHFHehoV9Mm8HKkVKycZ5jHzMU9MM2S6F
hxwkS/10W2qnqhOJAyu1R5zHiJIkM6FnMN/0rjRPMjmAhm3y748nv0VxlTspzGYsS4kMQVoPzTqY
7x2ApgcJA1QwMabKbCCsaHPhMDQRKQJUJyjvGATlVOuCEALJy00z+MpY2MpkR8H3fZ2gYLh1M0sz
FSK2brN+VRnnKEzdQHDonqdNp7ASh1s+rZxieVJaxHIUUZZNesNmMMx18ZEAtYLhXCoI9EGnF0Mc
rJfTossdtPpOPVBcs9snoRUO71bDKTAzdlStvdGLjxnmygqO/lifcj/0qZM+sXY8ERwqenoNj+Kx
u4gwnvvUSm08pRAGtCmSCnoVzNbBBD+Rz4IpI0btpQsSreJBP8iedJQe2GWCkR4K7v9e4oOBVzJm
n7KRTqxf53dPlNadFMtmBWta0GuZ2o3pteXnfdVme8BbrKYaIHtFhQ9qITiMIs1HwcqlyA2gcnIY
2lp+VMLrznocJk/O7qbudR9wywdpmAaN4nQDDcI8/4cwxdWYK3LkTmn7ZKQm61A0iVixpQtrDM5e
jbaZ+mQBxhA+qOFZg3NIvX0xNgjmdUxyv8jBLVxgtWYTCUrkZifM2bIz30zQsWCDriUDSd6bQoxO
fWzIB2NKOM565V4Gw7CsRq5wHFx2p0VtZf4jfq68BSQn9WOXej3ZAUPtGmfKetg2GpAjd4kqG63N
TUglyqkF5bOvSjWOfaRjQVuv98rYkb36oCSOfsps846F3gYpRpeqc9xy7att5MtTI71K0SoGwUq8
6FaHpr0OlLuQMDJiy968yupIMWhg5+sKbNkymM7Sdbe4g/qt9L830vymknxJYD01AibsQpYw81IZ
1CLWtWD92Nd7QhHeTk8rUUa1iwo1hihqcYu3E6OmEgFbR4j1hrC1XAH04ijInQQh5LcRTmxod3H1
i3y9OJD8dxQa5ymUpkKpN87EuKyjDwPGFLlFZ/e+du4OimBTvRjMNt9524vT4Asdm0AdLJCzgzMr
vJ2xQ9X8PRIeDYw7qmNP7qkITOkd5ypATalXWYC17BvUj0uqs5TmeQioltnNqLjeM847BGUvqaWB
INL5JqJi4luzG6MlT/IamDA5dmujYv43RecTryporJKme3MVyVPW3MRgCo0P2cwI0Z3m3NzKX/CH
ixvducPc+s4O8slYQe2NWpcB3YFnYbB8SfEE1SmmvzSVCJSEZ+KTsXkiynHRAynFIbDv70JZs2f5
mzlTFsduTnsisf+vLK4aQmnMCwANPjggVcyRtxzlpkBpPupp3OqZelXZzPWt1EVmPmYFqBRJ21oi
fEiVPwnybT7FoJa/VquHJPLl9JSnst93VCs8FV/4zGw9RTOYWiFmhlrGxkZ4cSJMr2f9s0VmG2fZ
HlRMyKSISaht5DxMWGdj3KqwQUXqrtIe9fpo6BBU+Uqe5y/7vnnz6rpeWO5MIoKKLDVkYGXX6d/h
UXVqZ/jKDBGrySZP04O7yVXlXEw5mMMsYsafK57ZMUjs3foG9T3j/egrIC3N0MYZuOYDuAj3ZSXi
EN/FLjZ5IE4TRG3U77LyLSaHTBFWwadx6zyKjaUDwOxkp+i76oVnYcJTN9pzjtVz6FIJIWrz+ESu
Vrd52rDozV4qJLv9gaYLDH8CIOPpKWroJvhW9leR8GZ8ZrcWkdHVA9iEMd8H42uO8ger/bsJcYuK
r/ahiFjEt6/3SqVqi44YIY2JP5rT0Yy0Q1osx30YKhbxvepBV1lii0E+b5dOEWdIVCmwCv/Oi44g
lZ3dfTzCvBXuuDIMVWsFIlZQ6+DPhjMYU+2mm9ygG0/7SJv53pV18/neEux3esQCAmM4sr5GvvYw
iEhMzbh+pm6Nkp/E24ckjIy/HBq9WS4FO4sFYfUcCcZrjCaQfYhttQD/JGrx1fddhCCTAal+C64a
WX4asi+69bfZ/9iHYC7ofXy7QHDhZm6jVMw7QOggoepvGvOIqn8N+zTUoZ32xGv+9poZSEeB4lJF
7fzvwc3SFowErWFBcnUvxJ+DDx5ZLwDsSLuKnkZbzeVkRnjAAkt67YCSt4YobwQIYLXQHIr8iRKI
Ox5Y6DMKBQ0C9fKnKP1ipk/72/MHi70IxO1PB46TWk0gECOcZFzzposwmZ4UrzqAZ5yCYxvwXh0u
cJzFThlGCgUY8O6i758924NE9rl3FWc6RB511Nn2DhcsLvgnndXoSRwjKY4ClSCyo+pbNzl4ICSs
iFxDLvKHSdAMdfm2hqPHJgSZLiY7sBFZIriGyTWk5OKift9PRReb0In5U/tTb+3lsbnOj/E5vEG1
a2/Zsy+6oh15JiEnhctdNEBjV1cqw+2Ku7zq7Wq5a4SDMh8IlXzfi8IuGP/sG59MRJsBxqyrzIgP
1Sn3puNyKE8qXrc+8rS+BuK8Rd9LklF1AKpUr1FPaXJtFR95kF5jcA5j6dN2CmL4v9ozGUvEoTv2
/ghS3OiY+uA5I9aO+YMd++Lbq1IljNWpYapoR6CIOGYg3xFfl9seXHyZJyBFRhRyEg5K4/yHkWZm
OTAHNYbqN6O2XoWi+0hCESlLyUCb9vsWbQTBOo0zCwmc5hQkB7O6CQXifLRZBY1hlf/F4PNfcjmX
Q1sAI0FCEVUd5wCvqsZBdlO/JbA2V2wFxWmdnOnI4iwmUojztyz0q+BhXweo73Mal1TjAKeO789C
fMKEFr/RNMpEN9VsJQP7/yoMJrEcFeWE5VI/LeDa7w9l6Vhe8lM6T5mNYsBTIBKnoY1WdniFFSSn
aLNRV5bRALL8yUpg59vE19Cg6LHooV+xkQkYbHqSSI5utlzvLGqFy0WsKAiiZaywnK0n+aCJO9cO
er/P5anwRnKuE7V3XMgyNDmJcKbFhU7zjfhuTKkCsM34u5KGC1VVnQ51VgGg10DPxRj9BEeU3iaW
xj5Z7U+tHRepsqXop5HtmXpQ/MJdrtIbBU82uq37KCWguovZTuztFBefhj7qLTkGWivfiMVDKt5X
iFL7xkVgvEt+9W2dx4GBO5uqn+XRvNOn5DasDaJYZlsPVAyKBFXce/6E1mizgGmeO2GSjHCMqGbi
7euMfgHgdmYKJmTFQ4Sl/hzfKn56ZnwGYDJDlyLMiEz0b9+vV3jc3uRVusxlDYF+aULy2B3FkwKq
JEw0it2fZkMEQmIBeQaFKksaJdcg39hdj6UvBpQH3FbtfxaQf4ucZgnzCRbEveFLwa4Ch/gQx0iB
ii6Y7n1q2Mi22l3Q2K9Z+VsrtIowYhe1CJU++rUZnHuKAZ6C4Fx6XadhO/eAmMPTMN3pgTtFxFnh
Dz78Igbnw4tJi4xSgxaIB+0uvLW+KfCosZf/0O+zK1biMWJA9OF/77tkkeOCyiRfLd4sl5IRs2Ne
okb2iBbjdnH3vQKl3ibnt3vMimwMkIS4wlWIwhXVq3/gxCfYMyyKcUrrpUu9ZlAaznlyvUpqw8gg
lVhfTcspp26e27ea1bJxLiJEp1salJBJxms703DjITxg0Dsstjl8qJJyvUmcgxgStVJ6Js7YPoT6
bZOHeNAlot+2iqO+wjLx4I6hY78rQpAZg1IqCaocVVtsUb07uINFPftsJ2X1CwqnC4oQWHFZAkWz
i9P8Mj7UTuDKEqKegkad+at8hcfBD7m7CyanDEMftwOIrdBOlf/si9ZrloxQ8c3L30oqThsUdO3X
agEENTmL+fE+jgt7rAmvSm0QpwTRMA6FMeDGHsfqIW/SW13Qv0Ujri379rptO/8sF3/DFNoilaoW
wtTFQ9I4oUbU+FDf5474xpKOwxzh+60c+Nqi+aLREPvxB5dzkYELCZXQLUitAQMHfDA2SFd4ri+O
jEbBPOaPSN3cU/OHKKm4CDFmA8oQ2Kr1eLKxzN5VF4tQgLc32PdnuItU7DesfHVShUOaNMCQP00u
62nK0GWe41Gzumpd0V9aOzoyJq7/fdQ9ixEXXM41SPM4xDg8IreRtndjMl+lseCpIhXH/3DPvOBw
zqEWRvRVasBh1Gaqo31lLVTaIX4VjwKReiCMiS9gwiMfylxjLKUyfJZbu4oDe1I+7xvSH86RF3k4
t5D3Wib0KuSBH2UTLthk0/imyW09e3uA1m+pXss/xKULJOckLDnpm4gtIUoOcakoD+Gz1TgovkfO
Ujjp8nFfRELreTaPLMj/4yuS8ksG7usF7nUfgVpEnsMjy6RmRGkW3MU5f4FMmDy4DO6Eus0CjZ2m
t3zfB6RE4lwHaF408JoCb0pyjPLBMAFjNAkMQvt4Jg/weOtakjP3tNxK01exc8SRUPBNMcB9zhi4
lPckXFKYTIuepLAl8WHprqX+aX+ZtvdlBcB+wMoZNbPQZwNSyP+5+qMaxq2OjPtY9WUkdnMiMcRs
5Z3vW8FxPiitBqUeS8hTTY9t7c/pIR0+ydZsm9FrRiUmqcXjHNFgjeIkhAALl8qdYszNaKj58hQE
fygJesywWwDRWU9N63fyI7E/mzq2WjDe+WhqWpRMAUaHdQ6A4Uc/p4fiqsdMZdHNfRVjJE6z5e7D
UmJx/ieJmkwqcqA25mEoTmJMfJ9QAz7FYHRBUHQBtE7K7+QQz2Wflzyy2+ibpqHy7/u+MMQSvquo
MZRKFmYIAxYDtCjEflNJh0Ye/H2YbaeNnIiOJK7xnsxuKi0hlDNcJtj9v/1UHpLybRyv7EZnsIou
1Alv+3i0AuR83NTq4pRH7EZ2nJQ3nilGzzzj1ele/H/cMUk87nCUF0Ky4CUa9vSy+NMABpTEFROM
9xb90OkOOLjQrPfbm3dZVKapK/+UGHEWjQbuTEGRYGjK3aKjZCElLu3b6n4B4byS1oCwI2aCCfnN
JB0qjfj+5sVitVGcI9JTHc0/A4Qwpvs2duK+d9PeLgSyepztwHv3ehGEc0dxH1pmkzMV/MTmw2qY
wB7eVA0o3dmFVnulXkaYH3iPh6ny4BNCgwQ/gD3S87oSF9hxFz1nxuSKc+9m1aGWj0p2FroXOfi6
b2RMgB1A/lYjqYVWhBMAhQn8UvW5Fl8b9ThW+VE2X/ehttXdxDh7BXMr35NGSpMmSHmCPCg48s1P
8VFYXP1efJ2QwzH98k75gXbLj/jFFSTn7RNM5xSCEJBaeF8ahhO3OfJFjIhYtOOswbhabXD2xdzU
zRUk5+pBj6pZcYbcf5AHdlVFToezkjVczSia20faNOULEu/0B6EeYQgQzrJu0vxrXD/pVH/Qpj6u
ILhLaa/VHUYMAOLXHG0wTuFNsCOzbdv5jxUO53nrQZ8LbQSOdFf+1PGEizauZ/00nYcX4bk+dQfB
lU77q7cdXlaYnPcNF5wSMKaQPdKIDuNHSXBWC47KucaMPRKN2izO707gwR71EGjSHWutqQ+5k30F
+Tq61FAB64QgOXYmIne16YZXEnJuOJzLQhOYKmbVYCsCUkg5NdGAEovzxOqiF40hY+PaPLb7BvSW
YGiaCEWn5OC8MBpexqE0mRZa5zF6EJOnf6kKnJvIkyU00gQLxa6H9TnxBWe5za/Zi5N1mig/uBlU
VtvCeYhhqfRqLCGOeoORzK5c2yri/v10lmFaMnTwgarCoOyLr40EYY22DMy+jLvhlLmJaVvekNvL
gR16UTL8o/8agMGL2DdCOfgCyUkV8yxPgRpidpB+I6MAO5Wf9/eOcLd8QWQ/9hisJwLDBO9j1mmP
XTS5NaauaBOVziTUkC+IlHNcHJUaULM5ekijX+lZ4e1LQ0Gw/69OZ7NVJFPNVqzNznV31xnEwYlU
BLZlK4AgLzJBY6bEyDxUzKgRPZY6qN3RD+4wXhScPEpFqMHmGeOi73wZ5FLmhTqzdUtUTD9SXLm5
M6PcKedHayCc+jaUisY4A3UZmsmJV4dCFeUDHosM6VoKAvSWxnZeyV4jP5rzx+LvBYzzfXGvm3lr
4u04iR/U4jrpHqSB8Ezb8pgqWCRN+T3zcaHnWdzjCcpdhJs8fDQa3a5lzFJrMregGuTY2rw7CmLG
93+xON2Limpp5hJYua4c9DG76yrLQSHmYV/Ftx/0VjjcHjXmNOn6ABxWHGHICLzZXf7JPDVe8K1u
3f8+hw6UGv4h4F8E5PariSqw7oE8E7ov+YznI36GF8TjlOxWh4UqAtl2TBc0trUrS2t7jBCyKqBJ
nXKVJLCwIAC5RO+bJK0RKRkXv2rQhhW4T7AlrV9UbzmqT4zijVUZ0zPvKT3hwteUgfkNU8xhY6Fq
R3N+lWWLJ8/UhIZtV/jP+vE5VEnUKyXTINOQvIrtTa8Sekh9nzvaaiHKnEoF3++nu8V8WnR/X8+J
ZeKpj7OuDpaKmVMRnKPRL5aTKHv/DoI7wVoCyglqJoK6nDIpQ7ORY8REdfT268PFXHm646hhTdrM
XOPZe5te6wXfUbWw/ETVB8mctblorAxb0uHxcEf83WhifWjCKNKhW8J5nMF6bHwRBKr7bdOprkC4
y0aw5A3r4kYclw9GWdlNFDoBmoFl6+8u/v6BLVphcVvEqnytvARWpLbo1sb43cbLi0/7IMzi3nlu
i7EQo8sdsx84i+zkoSj0EYEo605ycF2gb6i4bSaURkSm3YtuoBOA29v0D6Al/r5NWSyV5qgCUBBw
n05iR5pYae/HPPZFMItTB2WIRyNWEM6H2mXTBMuDcRv9NG6Yy6aJoympOL1AGV3bjAWySllq2kWZ
OhbYutKRfOxnv3pnuyxOJ9RIERu1BQ6rVVZRq4z33jPrPw/Jgo/tyLBaQS6oY0CbmmYK2ynlIZ1d
ZXm12lM+HRIMORDdRT51we2MgDQl3/Z1csvIdJzALAUDQqCSXPgL2zyvyqBjd7bMlpSjrNwWaWvr
gx3P1IBjCosLfy3Yt40l69FapnmtKXtLcaubE8hbSy8jR1xvxfW1YJyxZamopokOMFM6q+PNLERO
v3xukL7dX8B9HEvkbKyvI8HCVAos4HxlWVdai+knN3qiEzD7a4fpxr+bstCK4bTUgDFkB3N0bcUK
3EXqHiJVulEjIiZuvo5dFs8SORPLArXsCqYV4cvb1HfQxnWzO5zTE9ot/PEqsP6leMrv4iEDUqmL
CPGGRDvJouxIovAEOcFIitt2IHze37QtF6JLliKjNwqFt/wUSaMIpErOBwTLwq2qHDOwn1CJTtyn
KBCmOauT5VKL+mR0I94mxDu11hxN+QSOQWLhKBDOfvO40JR2AUhpVk5Z5vakf2kFqjR283SxXjDO
dMdS7sMhBEwPkuLZi5zwLN4bhwKdRGS/Jttr3u+usTjL7YxSmAULm5NdZ6eZ3X796cp8Gn3dN78W
DkVUsel7V3gGZ8GyEdaT2UD3suvuusfY22+9X59kG8WeZFsKCcbZ8RDrWizIWEjNltHYGyGbGfnS
LVvK+JEasUAoh8GZcTSqeKdH7bQbJ51bw82mImYbDzmhg1vnmvUCcsZbGOOcSypkSjASugVRsXRo
TzRdK9OxHb0wuBipoC+5mFPoBcb6OSZe6oPSRUOo0f8MNC8ZqHkllFRscVfma4yVVkcz4ObGl4Mf
wXIUopdxPmCGuWekL1ESuvtOabN9f72OnMMQtEQ1SwWIId78lvm6GkBK/MMInssotXPjL0FDMlr4
uY/KPrq3qpwDGa38Pw5kake70F5U9VaeYAsDkeSmdJHzIGEbVmBkgi6GaWNXqXQUspe4X7x9aZgO
7EnD+Q6pTaKxKrCE3fw5rT+NFbVHzGR2APji81isQjNmuv6LiC0+J19ZqTtrB8T789d/JQ1fiF4K
VYLJegBbrFNm+uTo8+1DxT9hkJ/bJ/VmEdcRvt/0o83mfk6vmXUlLveSYRHBkILifIRZDWaGWRc4
4NZnsxKdHKQGaYTEn2PlRO3QpqbJsqFrqiwpOp//NfoCwUNdUKSti3aZvNTaQxM97u/M5iOpvgLh
nFHU9rq4WAABqdEDGyIe3aVO70e3s9shnTPaHyJpXyNy/iicI7OVIvT5s8nG7B0Mw+FTBxxOoCdm
tWTW076I1DJy3ijqqsXAgBkcX7Lz0P9YohvNeNmH2FSK1SJyvkfv8mwWJEAo9c0YdnaXv1qRZCfh
XYOi6n2szXzmev04BzQWQ921AnZMTVHOqINpF7s2HPvKTq+NQ3wq3jqXArLNezvkr6TkfFKBgeWS
mmDjlrsObdiFL3hVgpYcE/Wu1SGmuCi3z2oXPJ4BtcXk8hzj5SAo+C4yt36OD9KnxdF98TgaxKpu
Ro8VFnec0YpCFlJma0Y8+DW4+kI/7AVXo8hDN/36Ckf+PRhbVo7xVwE0JZZuyuRKUIj6PEoOzj3l
lRChEgtyIB9oV1ZvD+jf7ccvaP129vWQkoRzHJhJNsRhAUnMxTHa+/5D80RWes53Qsx1pehGDHWb
P43J8RdtVPc5+VzipcUDk/n/Y5zD9n1xtT2cr4iLqDCNaWYPs7PHeKpSFO12V4MjoVI4Oi8kVx+1
ipznMCJVR7cHVpHNx1BxjC5RXeSmAjgCtbOOGRmD4cVf93eOcIgq50DqrE+kYYGOyP1zGsa21l5j
HNVHMHTMGFSQDcJ0it/1vMkirVdKEIPkxWwXw4+l+K6pn/cx/uCQLiCcMUWjXqqZhsVLXyY3ciQ7
9MT75cy8kXWiro7bO3UB4yyrnSTTKBuooyxXbi8sx6yjbnDbG3OB4Ewqs1CnbjJ5QuE6rK6l+BTE
PrFm7Ge+O/fJFwwu+mZqr4gCc+Kjkzyx6QqsJEp9I4JosGoiNWnjDyZ1AeRMqp8WdEQPAOzPb1HD
DXVQNvY+ey5q/gp9qtxhOxZf8DiLiuu4wQAR4Bn104Rx6eFyu/SvbfzQUDO1qO3i7EiuyjlMa0Z+
Y3ldZceYrFB7+9tFCcOF3KQSmkFiGrGUIt4NfAwgbvPFFnV0ng0BEQPZ791RDZ5foMySwJhErFyX
YIBm6k1ZjWvafV2fBelaGIjTLWFPb9F/fS0NFAujb4FWy+cAOasm+0itkH5R9Tf3sULA9akyZRkI
cr44hWKH7XkyqFMKoQRv6r8CQUulNaQBU7dCtY3huzR+NZeZ2BlqrXjH0I3SkoQAmZG8j+4Hq/mX
AJxXqAuhiyPmFWbzNh1ehY8MzlpvBecEqt5SmkhhWzHfzJNbxoeyPe2bChUNeOpMfQraHHQpbzfa
T4tbuCaKZw+qbR3Uo9rZ1JwV9pP3rIWzfrMqtSxk/HKFfF0pdu5ACewkIQpoKPXiHYCayn0lQSjJ
ADlgmHtNrp1Rx034GQKGL+00arBflSr8TJb7o/w45n6pEHkTKhDwb61SVBVRygIBq8NAOYRrla72
MPqzi/vf46J+MEd5cQA8QWbYZVERpEA07mRHd6ZjA55Y44DaerBwUJRA1BJy5wMpKDJTF7CE8ZjZ
AgK3roV23k3/cqc4VzBVZqZOjI47C+4Cw9OSz5VE3CEIbyMzSVcuLczKyFpqQCjxQzpepfph31Kp
73POYCpqqxUnfD/K/9LNHyJuKfsA1FZwRwB9lrSlZDeHFu4+CDSUElwNw+juo1AOh59IlIDmOBJV
wDD2ehylXKs+YC6py8oq+8GnasspqThXoKAHrmtKwGmthxJ6R5Irp1GFIyEVsTt86WbXTj3GGTMY
e3CR3HLqg/oaDujaHV3NiTwFA11iQqmppeQrNyNxruY5gjMNX2YHl32kFurEVg5s5lfoyg+EjPK+
7+aLODGuaGobRkc8OqJjfYkw0GX5Gh+Sv3V/KB2K24GUjnMNSY8Z3m8Hkf/2gAUnwxsc2S9R7qv/
27VkG7wyXy0qhqRgh4XWm1z26GRIXnho3fm6OaQYKOnsLyalL0xtV3DiuPSCxlhJ5fxxaR9ig+hT
/0OG8p8DPV/OmVa5mAsz5OnPi6/50I1bGTN30EHHeGCa2rZc7WlfJhKT8yAzCk66nuUoNXthM9ft
EueIh6h0WSZA8eK7RbBLihuIipAKd6RIyjGWLB0hRD1ovnVVPjfZjeWg9wc8uemjZVznnwk5idug
wvmU1CqmvDaBaD73nn4ufFl1xQodYRXogJub8XNOnZe3j01sSKyiWyL+fleXtDX1Ng+Qqhf0Qy0O
jiHeKMFLh/KJD4n2DxD/Gjq3tSI1KV6A5sOM1ku8F7rCQ3CtI105HdI76onyD9nKCx6X8ajraepF
cEjD7BpGE+8Pymn0y6fSL24G4UMh9ALGHNzK6KRGCIQpRQqn0b20c3ud4Hb6g8u6AHAuK86yKlCY
NOL5jeHAZWO8wCTrg3Pz5oMO8oLGuSzFmFU9CIDGHCSLpKiO6+D+ZR+DYFyJarxkOvb+6H6B41xW
KZeRNIjQQfFs+NJVfMhPKMm9oQI2qRLcQccUwy5oJ4glPEr+cLfYKHU51KfhgeYRZT95TyTOYXWF
biaZCKgunOfDUteSIwhq7oxCSbVMb9b06/Jl+Tg3FShmItcqsNRD/7KAWE+6QsLUDk+6Hb9WZ7SX
uiQnxbajumBybkMPFn0qwSaCUXasbkP14nPxmdlyd4uxHCQXGLGc/OuokvUKOHQhYlxWfiEXfiVg
KLtATuhjTmFn2/iH0ciy+ia1oInhi3kYD9Gd/pSefp2zhO+EQ6SwOJ9RZr3aiMzz/jrYIdV8Ex6Y
QYNUj7hBbFcAXFTE5NxHPhu68KaOjKpSdaSjeuo81t5Ejb79Q8z8RzFMznWkeT5XbYWdas+/7pW9
7lgPjK9E8cYUNHHUeYdE5LxHbUjCokVAHD+xt3N0DjrNZ9Uur0UfL6Y+GViYBHs6wnmRWuzQsY5X
U5BKqmfZ65/z2sbVUnwcfTTQ+Kgry5zG31cWCpNzJ30jhtVoQldqcHwY/tw87n//D4+Yl23jfEjT
WUo/D1jEycdLInt0/lsCqch0tJ7jAQ/BwyFF+w45VJFUTM6PoMGltoYWgiUnEa8t0rFBi2l0FI/U
aC5iBfmS5TCqMKathIDN4BTJJ4Ea5cB2YEcr+FLlSO1lwQzhEIXyTpav0uQ2Kl+Qqg1k6o2K8IUW
5zeKqenSYGFb1Rpunb6YYWFL/dd9haCWi3MYQzjoUcDOG1XwFI6HoCIOTJQQDH91YBo6LTezGss1
j8+Vfp7lF7IzkNIti3cMsZb3cgxD7Rs0pyZ17epR+FRrAaIUDtXL3DyoM+rXsuZZlkfimrQpoKKI
BiqsZdPgmfiTqCyFhj1gT+FBim/D8u+lorz6ZhBeYXBGG/atEokZMP7bzLdc5YfAn3CT7Q7x3ceu
6Ss8zlhltYpakeW6olPviV5/iJBh/czgcKiu6cqUzbvJBY8vOEgxSTYRS8g3OnrjqyAocIeTcpxQ
nqLfBZkzNuDx7TAUnIopbOHeGfMKmLs7mMGQloEE4Eb+qTffMd/KjsbnKX7pqswR0O+wb2yErvCT
WAUzQY1ABThNuVaj+7x1245q42FeYU8kzqDHNrMCjRlccj24mp963ZX81LoqTvQWmdDZPNCv1o+z
bi2Vkzxlp8PkxHhiBY9ljuQjGYoJA+BLEtTCnJK3WYgJ6FRRkfID9xT9VX8q0boNGv2HiRpfun3Y
WEnGBf80qDSjZyo5fFl6UMSwqtT8S/XTaFDlIx4NV6ZufpvHxBUiF/qXqNRLvWHKgcLeBuof38Qn
1dev6CLiTae/guL8iYBxL6HIChHC6LES7mX1r309377FrgA4B5IpGCOFghhWo/IqxZVTW9djENvx
eBzVB826xmtXPoS2HPylUrzShI3xRCfmWMWN1ALaKF+l8jhOn7OR2ipi/TTObQgZxhJmBjAmVKs0
99JVfpM600N6/WuwmqaBYJFYUQqSOwwIRYI+U5YY650WTZhg75cwH6P9snwC1SLO99EPKpm/7ZR1
TbQUSTckfhzoPLZiEClo4RiC5zYS/FSOQH4oOsocEm5xW7YLEmdrVdWWbaO0CG+ZP3T3hUm8eG97
qcv3OcsKeiHrixiS1HNc2uOy2K1l+W33WutHtLP2xvSY/R9p17Uct64Ev4hVzOGVcYOylewXlpOY
c+bX34Z8jrWC15x77PKjq3YEYtAYTOjWKFar81fLm1HujMVTlq5pCaOSCflWZbWLwoQc6AxBcTFS
XxJTuI4twSXc5DyIvFnlDp4lN3IpqS0uNIz9S27mhQoSOgNKI/IOqVPC2nlY/mmNb1wwpKLLrBZr
nBzGmpR4WYBBa0cLdJQPQoeCyPNH+80cd+ziUUL7twY/GcejkPt18pR83V4R4SmvuHYSrba6VZim
iM+nlEPmxEai7xHb6TdJYU3HZfkG37mR5EnzpiKk0jvnT4FlqZoM7V0M072PlGVlQgdcjo+JnL7T
Y8o3KwlYpiyw/z9ZnQUxabNV0EGfdh+terGl6mH7851P34M++d81sB08sbCas9xrESyon1BcZAIt
0cFUbP1etaXFli8yP7ySiYiHWhWHHn2bh9BWhc3M8NvskCwEepCL4uDDWAajsmp0nhcvKx7NQ5Bd
lk/LNwz6gxws89fJod6wpEkOPNpitbSRgcfQ2oKfX0xefVP6+uTUO+SCE7vtbJQ6d9u7d/54vW0e
hx3TtExaxmb2tA4tsp4uHFTj9q9M8Om9QmziAq8ZXM7Kt864yOtvKZnTZtvxawD8cxl8ak8w9bhV
aiyDpcAkt7+wLDvZrbsRrfzo7lydBpLFF0yBVLjfXt35vPOb+/PjEPpQ5ZXYwlNaaBMuXgepmH8m
s3xtT9g6H+e/LZODiwIuX1VQUIOy64/qnGLYEJREE+arsitV3SROGZ/uk9DSpXcdvqpYfavim5hq
ryC/HQcdeg14N5gBdpewzvrwRr7+Uamt/s7ReUL+NNNH0IEBMcbskzzfJ9o3k2KTp06wyYFGjTEs
sJBgOdI166DWdolngSJ/PkzPLOsl1LZF4dT52/jNIzjQwAOpBjMiljX7ILzFbQyDl53PbuM60COb
4pA+HyC+2ePwAnT5hlnN8HaIxHXOorSCk6Vl7eG1hrKpJT5te/xZD4QMrCnJEB4Ac8T7u2VuoA8R
ZTXuZiVPLlIInztJFRXutpVfF2UoMkZ6TdS9IVZscItSI7lo4rgSnFyrA1GDUtvcB1KcOkpDNRee
cfl3tng0bK1JE+oWttJ9GDAts84fLlBh/z/UYH/F9vemuI+nNFkormIpOIb1WVL3zXTsG8L/KBPc
CyXprahcJqxmTi7UeVeYD3/Ag/J+FRzmmXozDKOFVWTZwZT2lRTZafa47QDUMpgbnoQwS2h1CGoL
fCmIGIzLndpczsN/b8l7vxAO7NRBmovayAWHTUOHgeoMgYDKwscudwzUTzCLRRWuzyQ03pvkwiTM
umbFgEZ3ZwkGj/GIx376lDizIwR9YLkr8WClPiOHf0s1MR1gfMbM+qBDl6197qmOqV8B4f2KOLzr
emUWsxImpgqjDsX3/r+Pxr83wGFB3tbqBDk2wdG6fZNASMXTKKbtM/WYdzb4coWKWnEMejHgDbQZ
ETOIn1VvqBw0KjnZPtM869Cj96t7osRKf42S3tvlAEEqpFyWB5zWUh+9AnOOkvFxSlMH1ChOVRLB
CgGqfCVDCVfJqEZ8SEl6WcWLKNqN4EqNSiIvQ/gcz7diDDOeZgxP2+Uqm+5TKTBGwgThcxaHDrM1
mIPewIQeftDr2zwmQhNqWzhgUJSwUiYd7jCXijOVbpfcYNze7trLmgqUmfe+j5PfewAHCFGdT5VS
YVNW5HaauyEKJpD8iOvznL8Y8c5Su+CvkJVnihlTWTVjHQbz8uNiHFEXskOLeGBQ34/DBBNajWAk
hg05UnfzhMmk8Ju6HHOj9438Pz88339ADh5UyUpEaNIAUcX7Kdon8ee/+F6GyBPDrHNTt8MAXyh0
NLlbd2P4FEV/cmlrkoguSMPCl+HWYJS6KERWLTh1eClg3m69DMW7P1jGmwm+r9VqFQ17AhOm+DEP
7+vluqVCj7O7fmKCAzM9BLdIq+FUTopoz0nh6OWDau7XunXqzN1ezlkEOLHFhTlhXSSjuWI56fRk
SI4a/cmun/w+H+NUazXlKtayJE9R66yGr8nEITmLkycmOBDTknppNYw4OW14yNZDlz6Ekrf9lc68
f3A4TmxwQBaOayxKIWxIGMfemwfFlewqwHVz1G6ll8WVd1Ti/0wZ+L1JDtDMMWzA7guTo68fhqAI
vnYu01ej8iTn4/aTtTF3PA0Rxaoo1BKGeld0ErzsCicKWNyWkM98yts4PMsUMVfKCqZqYyfpB5F6
1p8PC0/WwgGABYSJ6wQGxNvBY2Wu/hh/CT+w/u8Q3S3UpUOsh6/0TlYoS2oHc+q6W+PrqP/vpfJ3
TsC/EvteMeNwxfGRb6fP6C8/sEhKCSa3xkS2DQ00Z9vRibPEl3TVyLCiijndUh8b3GhZf9Rl6rnw
a67n/aI4TNDQOmMNGrvVguozy2UZnn5tQmmGzWJTw7DUFnHoMEalkJUMTCOM40ugyJZLd/ubUeDA
l3OXcKz1iHl1qnrgtFeBDutO/Ait2RmCNsaeyfXSihikWQ4gBgyZ9+aClamXs6+/sFGo0M3tOXZM
e4EkTORSWTrKOzikyPRwkqMQGxdCfQOqCykIeGZqVO1MX+h79+BAomvquglzrEuL7dmfPNnJjoyZ
wnKKC4xEAmzt5A+mYt4b5YBDLHRpDRlwlN0zkKmsHytKeJvwRL6Ua0WJDMY6rKsaP8fasSX9kDhX
fB23zbR1mE2sQdjJB8bVr+4TdIEq4F+BIOjfIYXGBQ7RXI5zPsBYm/tDdWFUN6VCRKTUzcQrvGu9
EWlLjS/WgTd6b/igPg7mFi9Jdg/GxFvoTJWfuYCqQmILWh9Ilr2/B5M5mqExmAiO0jslCC6BFZ4K
QSzcujhM/n8v9Lw3x7l51hh6iU5rRHnxpTpfadRY+Xl3e1sO59Hz1Ei9CVkgJ80FL5TjXacP/jby
nceDf00gpn//xToxbloQq+CkYr4jXCdbUJ7S/95yd/qdDJ4CYurFMISuNm4L7blFV2ICdgFS44Va
CefN+bootRalr1fSo+ZLu8KxHPNidBhPTHEd+VSksr07hsjdgZIkp6JQwNma7kvaYzCoeN7eG8Kd
DZH9BSdhXWkqrQxpVoSsDQ5PDflzFH5T74c751Am97YNyuxP/uUF/vP8GHyHhaI2S60t2ChWwnkt
1rvKXRM5s+ToUPiTHI3xej8MN6lnoe9Du1FswSVPMXscbf0V3K3YQDs6MwQsm7H9VLeFA06oxxBj
SOJRvtte8W9u4Df/5xBDMPK8r7KIAW56H9ZOvUdvodsee6Q43DW327v/411AfWYON4qyl4RyxgK7
Q/QZjVXonTQqjwmyMNK1CtLmFAyfv1cgJaxKsiGLPDtoNYWVPE8ZPOkaFeNjcigczSs/tzaL16h7
5fzBeDPG7d8almszNziJQ31nyLd6SrwWfxNevBngNk3py7ZeGMzLgfJVdkpX2lle4kyJ/ZGRGb+8
UCs6jy1vBrkNMwxFUqsGBhMj2SdFtitiRGl597jtjdSH4/Be0xQIpJn4cCDvt0vpoSyIHPhvEOXn
QvhROMnKV1W1sJB4X+k2+Ip3yt3oWJfJvQglApni0iK+m8FO+gmAhUqqxSJzdGnVnVoP4mKvZbq9
/dXIRXHIPxVGWYYpnDu/YGLm6663W6/aR04N6V3KFYg94ptixlpTqnBhezT10S6fw3Xf62TPAPPg
XyHwbZ845O/rWVvUER8u1827bs33mplcG2HqlVLtdgPF9/KbR/ebPbaRJxsVpYUBUW6sSvrQu8UV
SKfcIih3y1fG/UeH6qQ9DiLqVK5nQ8KW1V8HvA7ANniNMuqVEtRXbHLmD+bvWATytj4OMRat7wd1
wvpGnxU2Yz8RoHA+uZW77FpqTOI3eZ83azxcCK0xFAp2T57w1A+DPJvsKfvUoAcJ6ordTSh81iwC
O8hPyoEH3KuCIBaWqHxY/XHfXJrgPGk9dqfIO7pR/Tc3589F8rXicNYLxIywxybnV5BulaaN7+us
L63NNK/zwPi2fdAJNOH7aAxVqRqkuBEXJPsoe2yMXUnWQdnWbBw8vmGm1eOkMSIUJSMNslRV4pjZ
F2tFXrK7LOMpkIt7XG92m32rw9lO5NHumthes6sMetWGMtr57JU6JehC7e0vQ3SDXMTNiOOiBuO+
hcEn/IGTo0KyRsOFB321cg7+7mNzCBQmcaapErZ3kTHRJlSO1NkD9TCgoJtXTRLDUV5CFuoNhxkT
/R206cQb5R9eFiqPRLoshzqaZlTGUL+6rHXN5vXWXeGwFiUDNU3GdpsTL+zfPH/fDgmHO0ZdDkPJ
No4dEsY8kxyiIMOMsbgjJy3PR5VvtjjUSaKlmawMrtv7o4vhBybGw4anc7vZr5f5pUQEE8RNyGt/
KGFU6iHzELlO7ch4tGqiFEQY4CvRSjRh3IFdSmNS7xowP4rJQmwQASn87Fy6oOpQDTChDtFd1Ux2
ODa+lqjftw8TdYD5enPVp2MUswASrZmjbYC6Aum3LIUGlIix2zLQQN/aEXER8+YNKOOLz83QK4JY
w/cizU+G6wnMajm68fqKsMMuli07HFJEmjrGeYZvyEZhuqDd9R5rKKNGboiQiJ+pU8wc470sllza
z7KqQF0mvgrBVrnEgy3LlKw1hUwWhxVLWPRJpePr5XuEeX64Xw28CLUDWA8C/aqniAgoR+SAYkma
RTWZOdn8UOv72Lrqwv1fOiEHEHplNJoBrn6nehndDIooDhIK+7F2xOf4jnlhPhHHi0JciwtKlDaL
1UWCSUOy1YPqNA4G99DHvgCVWDYh9oYe8qPbC93+ltIvOS1BlKxuZcBUgPnbbq0bnSLPpExwD5tS
mVNjZcFWNkaeJEd+Plz0hexuL4QIJFEUfx+Wr0s9iEoEr7CkCyju2uFyiDVMK/dfBla9vh3xuhYf
CKPsR39/niU+r5X2ZjjI7Dm1Xq/P5Y2yY4k0NWejnf/HU4D6khx6rKEyLz3zEGmuvWyBhmtR+/ks
Ej5BeOIvw0Oqns65wV5U5bPBsmmqVwXyx0oDw3lyn++qD7lDpdO2Y0nIxr3fvTFSRq1mj45WeTTj
Kw3eUvhztZO7oE4eiV2jviMHIEaVq8rEXCW9WP3irjrMu+V75GUOBElnRIlr5SxfYspXFMJXOEip
lnmWLGa1hX+8MNL48Ut9jBbfCFiMI9+RfEyUd3KIkiiqVmcds4hSt+JLdnJQruKr1pbtZUd2MG+H
IBI/TwSSNTTlshiH8Tuwd2MZggJa9Jm+IZ7FN+Fqj9TzkdjJ15jy5C2+ZFKUFSx9JgyNPaoQ1zO+
KDN1a1NWOGjRJXEVsh7nQU6fLDm3C1AVzZTg2PadLb2GRSdLSee5L5EmRwhSZo+ZqfuG3h+XcvAK
MbtYyogqS5/PHP8bAkuvIHBiT7WAJjM7cfkFo4HOvBEjiazdPLum+gaIJKT0+v8ntpbUbDE1BVtM
uXn+wGK6+Zh4uOpqR/WXPeZVDOju2cQ5347qpNf2zROzUoiqe2nA/xlNOCPly2P77rtqi774o6p6
89/HLk9zJxLPpro06JcaWOyaiU5YlbZY2kv11FNyYESMLEkcluhaNzUrw5LptkcL8hCEHwsHHcEX
g4t48jhSw4LU2eaQZFLqrFIXrMsSvyjiZW29bG8V8fsyV1rDhJ4oqyEcZJg+d9HnkgqIqd/nYpBW
ynN5ZjfaukLNZ9dp1GkiwJ0nTTXCyhLLHhuSXgweq6gh/x1Ee5ZRYkJSlEoWtR7255x4dpXJdZ0M
WM8EWC+PkfZn1eGf6CCzP+DEgIr5FyNKsSELptnBMHPsdwqGlSWPdRZlT9u7LzH32QijeO5UVUlG
RWPPomjB3SGBhbj6rrvjsXGRTsJtBRHGa8lhh7Z2yIYw6ltyoUdqjNKQrviWOaN+DA8TEiuZo86+
6up2dMOC/YpK9lM2uQhENcY0UljqTDYFbxJzb1woZULi0uJ5VvtiKUBchWVpa/osgXaxKrUrSxJ9
Yu+IIINvQq3LLtVjdgUzbDeOaCNwdLxbXvM2oYNLn7BH3Ft8R+pYNJlmTljXor+GpqmbBVPjLr6E
12bobVsjPiLPsIoeE8mYShhDx/ikXSX1fZ/11IqIL8jzqk7Kv0kBNVgeCw8FTmeCBF2LNBvNHkE8
1iEt+v5kK0mZ6quBJY2+5Mte5GHW8inbv55sbyXyXqQ1DkeMrJMMiUUZbDCQxbwCm6N7pb6JrqX9
9m6R1th2nqCWjkIQGtNhTbtuGodRMK7HObKV1lac9XLZ/QGP2rv7nmdZ1bW17CHXxpaXy6gR5n4W
zLfGp4ldw7vQSSikJEIanrCoL/owjllaVrwVIjcHcUv9sQHZsIDJfdWydcWpr2Q79qgQjgAsnmR1
NUWzHlTcb62xy/prs6K2jrhAeU5VI5nXUWb9G6wtl+lbAUjumMCVFYC26DsVEBA3Dt/Kmk9pt8wq
vuOMIz24ZvIUqrYqrJ6pedr4QejdbdckonuVC0CU5l/U0irTKaBYPAuSjUhHUz6GxV9+S76ttdcz
ZWgXbFb4oNktujRCtKaMoMRlFcr4QFUMCd9QOURJEbuVwoxvmQ66ZzZlsORZsP35iPSAysHIbBhM
fggmiv7ObIKqfuyr/djVkLb2tP7jtrHftPb8DH74DtdQL2TTZNEiSGlHCIWVbuSVop1FdudEszM8
jEf9Qn1NFeS3GDQUdFTxBMGWoA7jbP8tFKSpfHRS/Qug4eXkGaD6gxi0x9KBbNCU2knKS9n/n+Bn
ZiaLNCZwnBoqXqaFxlrooaNMN+WVvZT320uj9pR7w7SqGAkmC1DUObdLvbWlMrQxSOMWNTgpJZDP
QxB72ySBnipDhZP1gU9ciQuWikSi4lh2aEcz4r0mKs6omcStTkQOfPvrCpKmaGCHQsJAt+hGZrBq
xGqY029EzXwDbJeMaox+CiQ/pqMZgwiKwBH2NbZ+n8UtJ19LgozYlLEcuFaUV6o6OaAawhDD8KGV
l6OsqFdgnAjAVk24PGWWgxO1yf7JPs6iPyX7dbw0F3vtj+JwL5fXbU1pLVE7xT7zyTKXJBS0inVI
9WYwakEGeomUGmygtooLTIp5Rr9lBxvhw+oLCBQwqrFTPoU+q//04FCmcn/ESdY42FjCORsrGSc5
q1DgzGpw2Pd+p3ReXuNNajXEnlEJCY1HjlKvOp0d5tlP7sQDyyglXv8U7bVDHtn0OAD1QX8BDxVp
FtZQ2gtuMez16OM2UlC4qzEvPfGKua3+acwTAzbhgBZZDePWjMa+xAt4rgm4OG9PRzguSvgHpoT3
9iqlHA1RRnMlSNeE0O7nq9Hy8wIDAMX33LjUBhV0bHfGurfSL9tLPev/J5Y5/59DJYGCMyzL48Ms
S56AVG00EeujjHAHQFmtPBEMIXR61NnFxOkb2Z4z4rVBGeGcvoAUxio2WImYRb4kpnbValdyRmXf
KDOcry9zpqgYHELCoL5d1QtBaOyM4gKjbHD+ncjhvK4tbKjG5GnilxLTkPFCZHkoI5yP1+Cajqoc
mxKGE9TRII4G6ufpftu9zt65b+7FR9rZrMa51MBIGR66/hM6Qe1EDzKVWMv5HPOJHS7C7tu0iIsS
doTdKPhK7oRB6aa+7kIQUNNsnFzWj+1QIdN55Duxy92SUTlELZTAoBwb1AO0eWOnuwzd8EK5BQtY
aLck09P5SueJRQ4q1LwbwbMC30iMpyHdT+Muqo7tkNhViE5b3bJr/arTCKbcs4B7YpRDiSTPcitZ
sMx6VH21Nq8zI/K3PYXCQD7uTvTWCLsaC5vRecg4LsSPQF0mDVSBeiyj5jnOL0k1dF00VDDDcd9R
SBc1mkN08E/yQVL2jbbbXs/ZO1h/+33uk5U5SBdNFb+vKode2DfKfSE+C9XjslKVDsoSO+inl9US
xhgKhiUZNIG6djUMhmsKbq7e5fWfbdLbqjiQNURj6HQBtjoQkTAu8NA17xnXqbhDb8637U94HqHe
jHFQC767egIbGKLoxZ+VXWTuyPbh89Xuk23ioFaJxjCyFNiYHKgJfC6vi+/LjXWZ6rbiLTt1ta09
9aqj9osD3lhsm6HOEL0s6/UgPvcrCCJuCuNLYxBhDOHifE1WgVa9rLOpqLy9hJBjQ6VtqN/nQNdI
u1QxwC/qWN1eh5aAFvzV/r8ixoljD/1klbmI34+FQz896t1+jAhgo/afL7zGhQBdE7YG85Py3Fwx
yZvoFrQdut1dRB97R35SiDjlPG/Mm8vxtVdrwWx9XcNk1aIyqYHPJ/KU3hY8NPh8wPydG3vtLT0c
TC6Vw4kiKhoYht91MRoFXyXQIy+6TL90bvRt2ouYNCUH+ykX4fBikYtWDhle5BchU10fgnlnOPXL
5OJVjCt5eaKuZPaLv7xbT74uBxq5OtVjGcNiMu/bsnTy4mqKQNn2R80HJ3Y44NCVYlaiEnbE9MM4
H6HLakdUoY8AwNfK2ckBaBZrSGMdNmTNX/DUVoZrxXzZPmSvXRIbH4yvvgqWvEw9Q8DwMv2muNFh
va0uJlTb5F1DPDYoF+T1LHXRNJPVYJsD7ZYWZJh71siMuDOzp2fVL28TMqv1mxDt5y3CF2c1I1Jm
KO/A7V9E50dxFgNkB5A+oCE88SlWAcL/XtOLJ3sG6mCzhvII8iYC3trFZZLcTNrXernf3jbKDDt4
J2ZCHdzPvYBoCZJ8tqWjCJZDxuDDKn/YtkNuGYca5qR2ZidhPUzAoP+GHCiogluv2IOt8hCjul0R
6RICMmS28pOVrVatgWsUMFWPwape1/rT9oqo3+cAYo7LKRJZxidWI3scCtuoH/7OAgcNaSa3SzHh
k83KY4oOF6pdjoAFvuia9uATn9jvJ3LnjdbtoHR2bVB9T4SH8aXWVMyySmthRQeHUTf7c+IuKSrw
DXHLUweUL7POvRHiqoeh+rl6tJ47O3UhIuX002vFgp6pYhu8AXh8xbWROs3AjDjCSunCyK9DebKH
9rYQ7k3qWUpsFJ/WaYcsyVK2sgbTW9FLo7zkFEE6ZYLHgbmC3DFLhYlN61Z90I5+/WeNdm93ncL+
iJMjGYF0UwU1NBwahOhz7aZraTeUaCULe7e2hTv3Ya2ERh7BCBtmTg4/2tHqgCJoJo4/X0Mdy3BR
wf+PoLU5lNmelJ+gNoQ7/F3aQAsiwoY00N1UE8cy3TWlZNp/kwX4eanxBdNYW0E8yFYRg39UBf9o
uENfdVD+YQnqbe/5DI4ixlKdIn0H/Gfkvl2QfTJdDDrtK78obarSTHw9vlK6ZqXVCRWsFeUx7o/q
ciUqu210puJvvkBaRtPSj8yb1YAlbJjSJSOxyRzpB92QjFHHKQXZ5rZdamlcwqHL2mxExQlbNj+F
0a4KL1XZ2zZBQSlfKe0MM8lrBjhM99V4Rh3dLTC3BXkwxZHBQEANEBCHic/ZVOsspzq7I9LxKhKv
BouIBci94kBhqHMT+k/wB81O+os0RrsjemQuRdBiBJJjaXZ2z0bzI3Jlv0lH/TxhKhcmWI2wjgbz
ksbTb9nAXXiv28WetaFFPvUdCexTOdAoVHSNFuylCzrhg4R2O1YZko9/e7q4zIPQIEm+sFB/qm56
7dNYP9blZ8IFWcZzA8b50qcmAFwzdiGxnh+M8XmGYZdYD1MyjBubYpahXJ6vg47Cv8GWHIgttFWU
Xb9TXdDm3P7QnaLi+9cu3q0FcilfMEdmzcx6VVp3hlY0OPJc664JrCu1tlNIDEFgM3LAFrHvKY4g
4rTxFEHpWqmWFiLml8rRGS3FzxvR3d4+ygT7/5Obvu/XwVxYqXI2v0RKbItktEdEXxqDyRMLSaGM
M3Tm0YyLAXrja/yREcYX3xsndLFt97HlRI68QwOCs70yct84KFHlrmhNdqA7r3usriS37WFTKSB7
KcEm+Ca/tx1aOWhRWwL5+fIoOnKsJqlguY/RPpvHTjGWxyq7314gtXUchpRtp+oqC2vb8lqXnyL9
7+4vvia6Ft1YlOxdNiqW7FSpBnmaUUVNxQJ7/PZSKPDVuY7wwso7K36tyuPRKXsAkeJVIYH1KTZf
/jLNonN5zDGZUqkxca7M9qKVnV4Mus4lVkT4gM6hRhZXopUxHxi/au0uvmHEEZE32sWzFKzrjvW5
Ce4fDR6/xW46F3KsUt5M+gijUXYQp73eEmU3alEcWoxQ+m2gn4hwI7xJtJt5uQ4zwsRvKns/72Ge
kKdfrWyOWAZxau3kKr1hOdrUN93WM2JGZCO6rMWe6hAkPZBDC7QIqbnEkrQ/5LUbMB/b+r55rUbF
MymySqCizkUbGVStwpWloacm8VTlWC93ZYTrLH7IC/LxwLZ94wbTOaRQW2MF28zr2ka3vNGO4b4G
VxZrbwD8BRRNFbU2LuqQlmWKGzauYIFks9c6W+i+Ty0I1MRLoSAm4al943l7YtBTVhD8Qco0YKOL
0SHD3GK1h6oFgkSqksM+1MaH5Fl7ZEtZLKmBMaXd99O3RUYVtt7N0iN0ysxiR0AIsW0GByGTMUid
wWLh8WuOV5+C2pu8V+3oHgSYmLGjYlJi23j+nraLLb3WsLhxuakV1PowEVp9NVDBzyjqb+LqMjgc
CeNyrCL2jAgLT1dvBIrVi8Apg/3/ScyBHoR/XhFxf0h6tGwun1rhhdgeIvA1OMSI4myQVPb2Qg9z
a7MXQ/TQg6nMfEZwEfxlKG9wgJEodV107DVZFqijqOgaamy1oHKAVHRtcFBhFGIUmSx5Pj5Lz4y7
psvsyCsc7VJ7UUDKS3odaZFDi2heRhl6MbDoMwFbyOBNNkN7jEQc0PXqy3fb+0b4Bs/OUxvaNGgJ
7K0YSpSO8nAIK2/bBOHePB1Pog2KqDCYqJcnXd+li7v9+9Q347l41tIY1IjRRnaefmBvLqF1mHRg
aJsozKfBQLUcUCviAgs1B4e2xSrLSnu7VjfxHzW3vgUuvGRVJ816VDLvRtOJba2hPWsR9dGoNXCg
IJvTP442OcIH3BWoTVYNXK1xBxcFw/Ehp8XhCIzg5asKKB/lJnuAp/vxokY/txRgdAmvD1ZIoV48
RFKB17FSJ8BRyq55NsWHvN3l5FsHGomoK9fkMKLuFEudZdxL4UN5wejbQ7c+rqht/1+MaNR55fAB
HQeWBilmpNGsL2KS2mE0oOmFagsmnINn1DHVNJULFkbMSNONXk/pghOr4Ol0ktUs85a9guvSvEwj
6WrQYjdeJQLcqL3h6XTKajU7COGwMFZ0+n12G/s9UhSSk2NCiaLMZjfcRjjE8+hkVtwmOYMhFP0f
9Lawm7G9i7TWjUvL2YY8an/Y/5/c6JUya2XK9kdp9lHqrPmH7d+n9ocDh3SUOgwhsJi1uVSK/Qz+
K2rKljLBxQvtmGZtxbCgwI9nR7U95OLz9ipe6+lbO8JFCbEkTkvF3IzVVHJ3/ZLeVzs26Kpi5L/C
zCtq7703XQgNaNub0s6dP5sBfINyi0OHLJumpmOxHTPLpO30j5rHhI/lI9ji99sLpjyQA4c4jTum
yoR2E+1u6h5GNVj73jZHiq6BqIpbPHOO1kQLKLcY5mX2EDvqofarYJhs6Kd9TW5avDZKhwrItxdn
/UIOrUeaWLAUgiZdhMbR0Ae7VG/F7Hb7G24fLYxvvT9asRlWScP8clj3TXZccuqJxtIpv3dKjIi8
N7DkSBBjeAX3UhFIPvtweMZkvhXkXnRNlfuI2MjiqaGhHJAONTsCjceEjiFTvVtuwAgNCYYW4mnz
x+2vR3oGhxwJHvKzZMLedBgHqIIxKqeicgxIK+cW5tnZO5QintiGEovnz9GrpFQUNrKWQER3vDby
l2j5SqyLpdy2do2DEimBPKViwUaMZh0p+jZ2+zK1s+UZJW5HLC719EIik/vUwjjwkA2h7JoWRuvK
tr4qz0zlRHC+dqqH/kxAluCqfzjW+xOxLJEDkSQp0ErNEsW9n+5r2V4vlB0GDb2ocPIr8HqTyiqU
j/KNmpOeJqL6I9mkxg7Thy8gS5NdmFBRLdzlSGa32BHb2MzXnrCT6zMUxESWOiyx8xZ0IOZ+7Orf
VBsv4wAB4gP1/iZ6zKzXMOXE3rgKGOFkcCkG61dGKRF9zx+7CxHMR9TaCPh6/dYnppp8sNSeXQG1
dVvhE+oEPBIlSesVAE4MyH1dhdAZR19MZoeXOsaDOmc8Dj4Y2xBbQUaGEbD3AdVKuZ2OsXgWnSQU
dVFkXcNjotqK5KzD56H+nuYq2I8oDNt+plivn+BkiRP0YOuZvRzUwDwslyBZcH7wRDNWAmphRIxq
vRZuTqxJ6QrZe5Yf7LzJw/A3Trh0laGnnLGNGMTtQyAKz53T9lFfJOzyETCKpHT3Zil7BiIfAi3P
f0FTFmVRNQ1J5zBEqM05rU1G8RHk98vVaodub8+OWdnATPcPP+FPc3zWM5KXYehEmGvd6SUBfmDr
7KECRoIIm5x6Of8N36xx9ZK41dquZIuTZDRQ3Sa5XxtUk/R5hHqzwUUhdVoP9cy49RifWPzcBJmz
tvDCHxIv1keVTKIQW8bnO6W1XOJyhUX0OFUYpQlRoUmvTRR1H1fHKlF5ot5Lv/H8t0Vyr5iwCA1R
UJjJB0itMu6ZQL+oQA/gMeVQKmVImmP7enLQ1nlZhzXGvglHPYh2pd/v1lsdIkPsIqX6sH+Dk2+L
4983fWr2UgcNxAYEXBiumMGNxMgdwHx3XK+azpN9c0f3d/3mMn2zywUqVpePmcwEeoXd4E2PMaPS
dEvJG/xuj5bmkKwCnI/L3wxyQUqXTdYozjA4tuKhjrMgMzDpuIo3skalDc5fbm+mOFgJ47BeFGjc
OJMUKPp9NBDHjlgKnwyNDaPqtBa/L3cXo3Y9Zx/a3DMo1iACP/h8aK+Uk6ExZkJJA3QMrS2a8V7S
JQKEz9+YPz8WnxVtYnEpjBWLKdAaqZWKP4FCVVBzd9Fbp1kqZxvzib3hqcfHIlGqNYS5pjiE0oVE
6ddSx5dPioZpq+pdCQPiLROIWo/J6I0a00Jxcm/ayRTnOOUMHFxEeoRXLrOnaV+yeAJdws2iCb5e
ElmK3zyZ3jaKQ4qmnbQ6YSe2aNljWnnu9yDdOEwfZclVv65eH9BPJmq3OJQICzUOkxk+2OcPovq1
s4gYivJxDhQkcW47jd3IhhbZqvo0JaEzFBnhc7+pjr99Oh4QdL0X1hogaz4MXgdNcH92WQEgBknI
pzpnj6RbUXL+LMj+aZZPj6q5HtbWiNWpdbrvRJD75wuhxENsEJ8hHVH0nxRGY9M0L5A5FUgBA8oA
F2HI6DdOzBIG1uvZ77MLlhtgfed5bselp0DRCOO71B1MuAWfIu0tEFy0EvYrbC+MwpmHhzwifIJa
F/v/k1s+WdNMaV/JmsLD2H5Yk902zlFL4GABOgRakbDorxSum/E+7PZR+2HbxPk7HGGzYkLeGGo+
3OlcFGS6IoEhQuyEtwKYd1IX6qaLPR9YmijxG6rR9Gz0d2KRO6+rqLdylLKDdJl8ZmmG2JUiW742
r9k7xPij6bETc9y5VfJ2DMOVqUvKCnKU3gjSziHrCFdgv/LLM//NCt+7vVpzNAoKNAVFSCRKO3W/
+DoKglSO7axHnJjh3gOjEqvF8D/Svmu5bpzp9olYRYAJuCW5k6KtaPuG5XFgzplPfxbk7x9REGfj
jKY8c6Uqrt1Ao9HosLqDMGy6nZPLEe8d1bnZvvwcS3cMzm0DfLFvtToK+6VrBJvrnweV8Ok6t8PM
Qnf4/7gdtiV6RZNuJMwGp3oiiNbqKj6OxqVV18f4QzPvVyJJSj5ETmyhfhosLel9isYa+69ENfF6
O/CywpDUeh7jbMjEaIMGldPac+nhNr+uT8Uuvv9Q39YKSlLppUmmiuSAcswfzoxheB+5EF6/LwfJ
eJNVROuwXNMcXWWMXzv9uFPYnU3bucKQNBmkcFNtiFenE7nxdxTY/kgv0oP5gDthAYXE+DPe23cK
TGPzkP6tay+av7LXJGtnYor06fIjjj3Bjsx8NmD+a+Gixe4w/mWoRiiopBS/aIXoZByFxCJcnNP4
cnDYgWJWokKqbXv6KpV0C+kUc3FMQYnbX/SgCkhBNQl7Gp7oHud1byoWcfO8MsJNi5umbsttI7Ot
J3Y+gNILfFt8eR5NNFGHP8+LtLlqKwwh8WrV9MAclqTqkLvX0SpiZ15KuH8eYrNGWYxjpcTCdFbr
XWdfaY/ZNJeRP3uDL6Z9Jb6NAsSbBJ4J8lj32rWogNWLk3ImzpZ0K2S52y+vKloPUQ1k0Dddoyvm
sfSG43IT3ZX77FdxUIYHttR+DSgdtdDS5sAsC/CPniyhHt/CHlyuyXN+MlA9n5VeqSo9F7ZOvg3X
iNIG8onZTceAWAWoOSfmDUuTzusj6yrkYPDrBLe7nqoO2+bNtYaVTlsU901btYC1rxlatURFYnzl
HEKE5jC1WqFBWzf+Gkxs80pJLTCNVWEBsD6+cJYR5Gn7HGO4wJIY6teNc2lOqkz8pq+2hhRncwWZ
EMTMzAiQLRxmhPYjfwg8+6rbieHVVe2GvpIHVejGuZ2Urmcrd8YE/I+Rbx6qB5TtXKcHFglvAM5N
uCiWVLmB0j0dO21WZajf9/+UAmd+h84j0IG95EqQ2VPgiS06J5x0ZTeNybUhAZyVEZfY+0FTZq+3
jPN6y6Sr2qzGtrY1bJmulXtO++vRqt16LE/V1ByIlWJe9/CX0/DPzpgeuf21iljsKkyd4vzLvmlB
ojmtQojZ7qqTMHXLMTgFGIeBygA3vtU+EPdfiSzfEIU98NpG9tyn0yk1bgKEPvsHhUiKZZUbC62w
bws9AMYfFttUdC2kHqaH7ruDdlLdeaqDJzOvao3VLfHysoKo7/KKyMXsuRxzzGw4DsVnGiibQbeu
WcPUDcsxOadMnhqOwisyY2A9FlHbIUK/G2M/rlTnTQUi6X9dJ9VECxxu3hG3rK+4nXiT9Xx+r1Qg
0gkgMMjNYgEkXCrfGJJLa2AX01Idz8NsmuO/F+xdmYhRaA3v5xdD9VKCB+KE9qSOKmyajBWMdJdO
eBoFYHfBOGbt+1QmLkk+4Hu/bvy7mhCrTto8F3JM2b5rL7PpdH6dtnV5JYF0SZaj7oSWDgDBKzXf
ZOCR70I3exIcHdG3zGuU1/JWdHMtkljT9bUVYxxPz4A4emgrCVCwne3z2uV31q6+So5l5M5XItKg
TPpsGr6VqNJ92ZF0jsYFwMz2OxSBJn6lu/y76fII89cFsW/8IZL5tbDShdlVdOkCVBhAWLIXCeu6
dotLMR69uLA0V9UXoVpb6cacoCkxOjEiv5x6t9SRKQ991NwHTeT9R72RjEWYRhrmVUHzUcR7q+8K
X5BdW6gOETa3OJCvCrztk4YaU5A8GoTK3UgmK5M6ZzkuZ1c46C3GoAuewYH75DDsxCSnXOW2bobH
DfMVU9q8ou/yYBmBSQ/9Tsyah7QEpQaMoAtfDAGeNNeKfYWkm5fZClXawybl3ZSiYdgfwOlqe8aR
fTIfBBsfEkJqpmvVukr72IMQy6oLoAULCPM+LcqSBhWAZPBbPYmn0s5gYDB/99Q8oNMzQicD3qf7
7IlgAJ6XXCiDVttH/e+dk9PymFJYdxTFyj67rk5J4iIu74tZ0cFt4NpH1HzrCq9KIaXckETGMtXz
AYBhdhEnN5mhCJOqvi+UZmU0oypN0prCcYzz48x/ZYkqLvoPF8HrkskXgdUYaWaI1wTK9eLL8Tr+
xq6gE6hl2FUe/zSrWhm23ftXRZebj2YTIwrHBoiYzCaqeTB3kfnlF+1aRJpHJT+Zagkl8z8EVZNF
4hWaW88jyNyHz+cP7rZn87qAkrWobLPgoY7vL3RngxccsYro6TyEOIzvXiirFZNMA2ct7Zl48Y01
euoa5G+HmyX9Ura+Yfk5im7Pw6kkkmxDZGD+2ZAArh++V3mB6Vr3NXs4j7GZSFsZWUeyD1bXpwRl
lOIiGXwxO6T22Kl8dBYMs2EvXJAg1yQ/FagKIyvn2/tiWdA8gfNKPxtf/nCT1QYa0scriukvSl1X
6J6ceA8RiQBzAV4MC1INS1wdSGrtzoukgpAsBA10vURtEE5Tv4uRPJl+nP++ykDIaXYoPkXzETaq
3S0maoMEU6xxAyVkPUp6833hEaWvqNomIfTK7JGIRVPSAVPM94qP9YH5wdECgRxoHpQhnE1un5Uq
yqO+7ZAnsyb0/U/WJvB/kAuy+1i7xhpHshQdSH3QgSCexCYIb6hzSArihzVGyQyx4v2gMrJyL1LQ
mxiiKG5CND6dROdq5+ZXsw82cLfwVOWmCvskNyTNedTFJkgg/XF5IGl7wFSLb33Qf0rKDvOdB68g
qvZ+ldZL1qPIlpxW4hwXyRUGe7ksrd3zei++cMbmyhn3KbBTtBHiXInZ0XiEQf1EKPgjif2VTshZ
97ijRZgHgCmrm8y8zUeFIgidOieGZB5YNzRmL8wsKG92nckLd8iavZMbnlYSBberYlPkXDvKVzj6
34CVtt8K44JOd+e3RHVncMksNAUlHV8AEGdudhJEFeVFfx3tw0P4QGp09aX+x9iD1zsk+Q8WW+ol
JVC1ns6Y0nJVjPHNqJFdN3dogwoUareZQFzDSUYiR6dLVID3A6bPRpOLdtPu408Ux/Zj3fRrKMmt
oFU7RlEtoPpol3NkROPlKlzmkwl2KWtI3bpJFSqicC3eNSeBQ3PSJkBqCbmiYedaKQad1KFKUzYD
1q8ekzzde6lInZtCUwLkAPLdgsSKcYFWAvSCfCQZ/7qKhtyZBH4FyjJbQC2nQruc6MWgHc8r/vmD
hZkVb6/DyGBLFoqN0nT2pMXM7zUVJYviwjDkLqS+TkE1Lq7cP91qIEv5xRFKFSWceGsryh5VAkmP
jtng0dSK1yeryu+aRvdNoBo0ed5+G3IbUkyqOV0cQCxN5ZYjGuDM3jPa5xyFTT3LfxgVOUBehX6L
I/PP5taQqybMrAIbobiX2uJTubh2x9yx8jl/tipVybtqDSVDYWN8G2wFNgxk7an2sza+n1c6heNn
6JJ50PJiHLUJsggiWtOz4IbFj2gyzalLvGLHT1zFs6raM+nhMZNirlCkI3Ki4bE/2Kd+rx3Q2aF4
VCvuEUNuOBrappl5Bcnqpb2JmH41O+2+HbJD0uR3iDbt9PKuDxfqghjRXaLw00xTF7Vx1HWQHQ7I
4p1f6o2t5AZ38M9wDMuWnwnOMnWk0MzC74rBdWpM2iwK/zzE1m6+wZAcgblsx7LKrMJvfEHzgFJ7
3/z6J1mSgXhfeziPpxJJOuEo7k806gg4kJp1zV0zKATacGzeyCN+wOqJEFJWmOOINSMF85rmIs97
18EAnxBJvP8miuQAlFSLrWEGUtadguCijvf/7fvSQe6dJmujFkuVmSCTKKcLkUA+D7FxsN4slnSU
K9wbMYshgnBmycvkceHMfuAq5Cb6byxiUEJNubGIEoZwrWmglriOXZr9iNpqn1qLQpgt1TJ1RplD
Oepd5OdaW3cF9h3rNYfXNDzGwen8Ym34KJDi9fvSfnStY/ZGIDTLGXbhlHihhXaKThVK3xQDM8up
QW2G9jLphAwOpsKGZCp8zDdye965Rrr7gCArBOmIjI6WgYl/LnwefOPdhVU5bm0r6MI2F2uFIR8O
wqr4RQqmXTnTVcFvqklxp6oWStqPMCnjpAiwUGVIL6LGuNF54J9fKRWEdD40PaspGbBSIbmm0eOk
EmHT+pqrZZJuNtaWYZR3kGG57XxR7Rr4RPcGT0wsjy7YzXx3XiDVtgiDsLKOzEnmMa2AR5urgfp1
9DirihoUEDJlYDRr89BYgLDa/lgPqFnojpX5fF6O7Y2xiIUgE66LF76FlRx62tv6Ui6FbzTPRXYs
PhC85SZ5/T59u06IDDtJF2PjWfZr1m7CsfCMDzCGv8GQDrrWhGlYp5AhGy5yctmDP3pSFFuIIyC5
nW8gxDKulimuwYDNO4gRse+D8TRg2m0/3ecqpoLtLX9dLemw84Vw9GqTwo9LFLaOpjdbP3RV47sK
RDruZe2UZGggi8UvouR2Hu+XXmG0th47b9ZLOu+5KAG1EOb2my81w+iyFwqdY0IOosQIz52P3Cgr
LZNOf78YEUopAWejHbs9FOWnKVRAbPm0b0SSTnwOYsiqEFrWfBnANoKM87X9dSl3kydGi6S+87UF
bYAiuvQPdo1ZHEfTthiTUEMNcyhHYdei0kVtGIYfR3ty1/8AHfAh32cHFae3ClAOy2k26G5KfYAK
/p6RC6724N7ytF9oH92x/Xz8wER6rOrf8snhuTHV0hCec+FrbP6MfKbXatNN4ahczG2df4WRzBDG
lqEGCBFUn7PbTrsNI9NtRkUQYdtGvGJIZihobcaSCKIk7LaPr+FyeprtlarJdSpRJFPE68EiUQ1R
Bgz7NcPQHSN2ouPHbp9XaSRTlEzzFMQtFC8vnJvCWLw5LK/0wvDP3z//YClecSRrZAW1jfIRiEPu
Z++l2nJPPzmfp51ggFRVIm5uEaW6QQh4U6jMW5y2fQkaJAhVzDfReLD0DsMbfyClrfCghb15d12s
cCR7ZKRLG6QJcLTmwii/GvGnqr+sjN5rqtmt51QBt31oV3iSlah5XJiBDTzzukDpoYUnSPSXlbqt
D9sE8v9ONf9dhSg7J11T9FkZA9Fy6UViosp/Odp+n3mYM4dh3gdMovlIRxM3X6WUWY0Xu2t6O8AB
6/bLS24xPiRPNvhyMfVI2e296RitwCSLQeIWrW3C8GaTCAs+xOzHec1XAUjmoq61ilszAFh6ytL7
0Lz9b9+X7ETM9XoZTHzfqD7nmW8UyjqDTUtkUMPgBOfJkPfDKht7zB3cuiE4Qp7EJV9eW3f6J1Bp
XpSfcH597qsIdLYx0U5AdItjJJTsWFSsTkKDFUidP1YgS46cL4Tef2DlQPn9fxjS6Y1aaqUTOil9
A+zmRt14RNXRuH18VhDSgU3qkk1Dy6HKfoeX/I4cnR35DDrDg2CQCbxW8cQ7v2xEjqHbNuvtwQFe
5Txq3QWpO1dX3RibRu9vmTD2+a2PHIVDytMsKHydPdck/R0OjlsOz5hM8gsVAR4pFT65SibphBbW
TCYrFzKhH3h0BpeU7MJSjSjYSl5zcyWWdE5ZG5a04IBpxxYNelN3T5ADs1svGjBesIl2JSF/LeXl
zPbn1XCrTA7NP9wijDNCqLygfHLy3uqBrB+cEIUB+S44aU/L5+w3yof2ya5/VtWUi9Pz9t5iOjMJ
htYZzNIRYHq7hfM8hVMeF7W/TKmHbt4o+5Jow2Fu7vViUlxa7+3fWyxp+4yMapSyvPa75IrjEHD2
dH79xBmShDEY5zAUOueOI5unnJl9Cmaj3Of6L2vcJ5gmbPFwpwfXhXkT89SNJtWzR6yPDMlNh+rM
MQyTvxz71TOxTMM+jjTElocmPnQOd83mfnL4w1hXVwnTLoeiv80jTKrkeNpNqtzI+wPBDATsbNPE
1FqDylFubiR9kGVAL8IbU/tVi/E1qkDnew/qLYa0a7jxdZTZlHge6MR2M84qrxrHyXPCBoNk2lFh
t1Rw0uFLI54UupEX/pi2bkFv7GIfV8yrI+XA+vdscG8Fk67LNFoqFFQCaRprz0JB6FxNXjtc1+R3
n5ZuhdxExrGho6oW573ZFMCIh+rISxDblK6CquFJkyYZbjR+0zXPjeO3MfWD8IB5GuWo7J8VG/RO
RV/h5Gk2tDATED0CLq+feI7K6XQ/lt/rBkMrQ38qvlN+zA0MfHF+O1x15DfMy1pUSzIvQ9kVepal
eEKP9za9ZOXjCIJ5UwNPrPKG3Tr9q2W1JEXli0kra4acWuFeTnvt1r4AIfJ1eIEeK/9g9u70O3Cj
y9wfj6poxLbS/r2jcuAZRblxOdeAdub9EmhuamJGvOFbEPzfW7i1jJLO0pjlGW0A1DLfqQWRYeku
9hcaIFb4VFY/subbecANm40NdCxi25al63L+YeJUx3+QI6seiHVI08fz39+2YK/flzwvwoaRG6k4
hPbsGvpfjXUxjHf/DUM6b+ZgljAqsJKmdmWml0n5qe8U+U/FMskDaLu+601CsUyDEbsdydyAH88L
sYlgmwZjtk5tR1axSs9ABNS2cFGNn5b5ZVEVZ21wXcEqMYbeY5Nwy5D7dpd8ygmLsRP0gBBk5lYY
7HLXeqXHd+Gpeqq+67G7PNGjqqpgQwNM3XIQj2bcFnmbtx5IQ3lr01LLfVr+CKtDGnBcLT/PL97G
+VxjyCEuC92dhe3AMYC9d/vgdzb3blAeJ1X7nEIWObYVgDvaGgfIEqSXRv84fctV89BVCJKRWxoz
R+aRY7WW23h4qLuLKf5xfrE2NA15FQtbYmJCDPrR324Iqv3bea7w6M7JaTL3rFRo8sb19+b7YrPW
LpNepFwz8H0jyi6m4FAOpym/DUCmORoXTje758XZWrG1ONL7sa65M0U94MoydlG00oPzMhq/ngfZ
UrA1iGTGAsJbp7AB0uYRZovsjCHaZbl10SmD0sL/kW5zWBJqmniEg9Xyncs3xWU2imhtdjX5MdJe
gm9Pu3YuEhfVZkdVOHpz9QzkiZB/1u13meGuq80oF6vHIlTMoUwKq2eHCuv5bvUo+AIw2AsvEMMy
3uVtx8xqAmcYmDdyi7s2wys/LZviea4Nwy3a0n48v1vvhJLwxAlYaWCQs67XUuA1zSmPLhr9IUpU
Ebp3p0hgMBP9ksxh6NqVPJ+8mPhUaT3z7PmCghk6fjovw/tXKjUcXbdwMzuUoMRFspuz0Rq1nQQO
CE7Hp/7AMEYHwx0/mUpy043VcnQDbwxRhsCYrHGdHeomBHG8mbD7pklBaFTcpIaqTHNDCfCIcYQ0
DmJL8ts3TGwzZAlyR1N6laJfPLbwHvW1SNmes7Ezjg7HG/+blgO/5u3ux2bV2UmYMtAkYXuWvWCR
DPzBS6y9J3gk5+O/DkKLreIof2A6DKoll7A5dGKVqZXMCzP+uU5QnkmDvxgaTdKk2J1Xi83NWkGJ
VV6ptlVj0rVeAaoi3S7tv1VIVVvpz/MgWyuIchTc1gYxDUTV34IYYWTUtZU5oMmJ3bz6jJDjeYAt
KdYAkhRR7YzMCgDQtKeuxEDKytdNhWf7viwYu2Jg/3VEWyx0QkovzaXuwyqodAeDTOJjdTuhz30E
t5R5qWbqe5/zAJYFJjBObQAiivl2xfQKIwwmZCcw6/iF9xCTepG5Pv0pn1URaGxKZlkMWo5ACNRc
uvIQZQ7TBa+Vl8nKhj8dQW7ni2nHmpK2/X1cU0jmUBC9wD7AhEuSxTapwfRgwnYj4nwr5pWJeb1J
v7fdwA0uwX+s0PAt5bNgH2xGTQfBMkm41pxmIx8M5nGMqDJBzFqreA+3ETgqluAIE0S7326WlqCO
H6eYISBw2VQ/RvJ4Xru3LJ3FX78v8FdnNOKZHmcRgQROeKyoHzaWX2AmWW8rYili7d/4Ctgb29AZ
yMYQOgcZz1ugykn1wkyxVCaocsUVMe77U75XUTdvnVaYUfpy4wmyu7cwbABnRFw0zCNNeVvG1yOp
Dlaiqk7cPEN4+MBBsMUDRab34WlIGqPBtkDTqpOBaksxjQqGm+6FZpfP53dpU6oVnHSBDzUyrXMG
uCVOMDJscXn5tChjzcJff7dFuFZFlITocOrerh0IKPu8HGCvg2sR7p0uf7Q+xsG8lNWrRixs6R2i
lIhtEwfj7uUqPzOYhtx2hDoUn/rUL7O92T9U48O/XzfYVTSxEfgL2Ki3EkVFn2hRA4NgTt9GNrnT
sovTz+cxNnVhDSIdIWNCTALmCB4caKbETLflyE6d6xyoH31WXd+bNm6NJil422HwOTWAZiBj/cdd
oCf7qvf/8LpyRZpjy/6s4aTbr5oia0wZ4Irgtqf3waBoFXifZoBdcGyT2TZKWN9zoJj6hMubwwDV
u/CmvMlBbBZeJ8+Dx5BaLffzs6o54X1wAYgMPp0l7gjUrEq3RFmCp0ovS+4V3O0x4K0FMXnao4PO
xswwF73reLyMnQvSpd0HNIXhasIRs+GRyx1UaRgFRTmNHLP4BDN/sR8u0ysM4sMJyzzmnUcTd498
mhlYFTALjxCcARFyXln2IMKonn4ZuMcx0ZAyn5Bdlf2OMjfWDueRXu7wc1CSecotOpQLBdTww7zo
9rMXzOj4zXwEOzEJNTB3y4VoJVVXXm1qD7MdbtrEQppMJjbt5rjhc9dyj9wmn4Dz3B3bfdX8OXwX
zsm+0f79+9BZI0qv64SGo244QGxmjCrHQ7Qsv7Z0h0OpiBVsWUjmmIwwgqkHsIVv94/qUWlgZC7H
IMWbqrrtMJBy0HZaoIiAbB3wNYxkvawhdnIeNlxQlDdO7+bLj/PaoZJDMlisW1jp0JojYxneYxjM
QXeivTlmP5RNECpRJFtlDQbRhxSitOUnkF4MdH9eks0TxTB8Qtfh6pmy45xghKvWdwHz+gb1vcUX
a/xmoEMwAtmd/hEtQ6E9RYAV9FDyOFLe5tayZBa8ZrA8lqFbOQ8Gf45VVRqbe7OCkZQ5sBuoRgKY
pbrI7cuePuf8MY5V9W+blxZb4Ugm12JlpLMROPrnHvNxir22Q+vNj9EXfdiocvh5fqO23KUVnEwD
ALatgpgh4Nr06NSjF9q71PzXfQriGnmVSQ5FjCWjSwNvyuNz6oVc+DBfzouxqc8rBCm+WhSMZmQR
CKgEKVvi0v4jagZvTzhieETIMmBUjBU5TYgod/RI08twqsHQ65NGUQy06SLhYfs3jiRJHfXzFFHg
jBfxneEveHJiOtL30KtQO6ViS/oHNCQnEJRkqCyXtC3lKNOJIo15lotnmaCB0L8G9yM8pGSn+cbp
/C5tKhuSFf9Dk1OafcxqXQuBVk3PVYDZjLM7pwpN2AywgSYMHYcQCMUEwjStLvN8CEyz6gEyeo6L
JqVDfP3CPX2p9C/fZaKh1mskySRgpkm+TDWQIszErvb5IdgjdHxQb9PWuoF32kH9LR5sXH4BWDM8
cy4ehPGcHttYv6zT74muZJjaetSsYaRLYcBMjHhoAaMdl72zrw/GXfs1wzBVeOcXtsoobF0RazRp
n8omrQZ03yNwWD1o7GuOp5odfmfx7WhrCv9AtX7SRrG2sPNQPARMzcBYzekYt/VlqQyFvq88f1GI
132STlPLkIQZCEQS46Q0McTHNxw3PsAmTSg+LzAqozH9/EOnGJPNbHwafM2IxL5V+aIj+UhmyjD/
ewRNV7wriCeGMAv+eKK5KsXfXM4VnGSi2joqq57gHdK2UeN3enQRMHPxc6akxtnUSEpR4YduUIfJ
IYqq7cjccrgR7a65EhO5pyPf8W+iot75pOrZ21RI0+aAsqiNt8fbVSz54IwUFWRe1WdfmwE1q235
JQ4XL4470x0c8vu8NdzEw8tKR8uAmPknaUsWNDq4ZPG46kr0vPXpz8BAkTjLEky20vPTMqs4+bcu
SQTA/g9Q5gQLC9YmTQ03GXVRYNEcytYN7XlRPIM3tWOFIiljEmVTOVYQK6fGqc3tY9nyfRbrirtE
JYykhKmVgpS/hTBFezR1rJv+eH57Nh9MiIMwU1RQIM4sGaiRFiTuGCZnRlfJqUFDh/2puZw/LWDb
E75Yqruqd+j20jkoCEOIFI9u8ffV1TXnSapXbc69xLxzzMNgfqk7VZ+KCkMy8o7e6BnsLh4xE8K+
zh5EdDvT2Jn39q1zCF5mxI1KVsbtzXoVTFpKw4l6XotRzGV7l+tebqhKnLfP0iuAZOHrDue6iaB0
9pC7ey39bKMUjF4lliIGoxJEOrMNN3IrYUKQ8TFtvhjh8bzSKXbnxblZaUA/0bTJxfetgHvZ/KS1
gR+a/xFEOqGTQ9op0KACjhF9N0xBQZjcoZ7/cF6WzacMR+iXIVxl2fZLvmMlDLgxuTa14hEIIn4M
gd53l/GB3oqaWNFbppqvuPVCW8NJFiEaAttG2wHi2dU1YZ8t9kz5we5U1dPbYjkOOIgRkMU/KdoA
71KbS55yT2c3Jlj7kj3fkZtqR/LDH2YkFZnjptKtAMXfV+s4dvX/AFPnMimOba3IN2wu3Or7ktnh
QaAlVg1DN5q6O4eJOyX3UXVjRarkunLpJOOT9txKaAek5Gp6magLAqPrdr942Z3oRVE5KpuCMWIY
KItCKb38ZuN9ZsDURdwzUP6Q04PDQi9bdixX3EWbp3aFI2lePgeTWUDbvSksXAKiE/0pVU2u24wc
orz8b2FktQO/HQOxLaJpvphmnoFvdsldZu/y0gVNoCeaDJ2r8Mkp3ELlQG9v3ApcUsGmiqp4ZHjq
0G9DuGMHZ59gVogz+MVvwT2b7lVsYNtLKrwi+EaobpMMrTlZYwm15F4QOo9z9ZeZVvdd1njnTdTm
yULk938o8oN0jMOxXCyg6OHoFWYFsk+Frd32IlYQkrFNyxwsChQQmO2ZYpbLF33XesGpTVznGkRT
mhg9vlcNxBGrI0eZUcXyt1ySQoqOrxTlOLjkD6JTLz+0aFhRz6tWbJKcMwqTvkRbqJAt135ZWfmz
A1NlNqlKhFUwkvKNTpbWlg6DG2FibjJfatq847YivqNSBfEjVkYWQ2nyrmKQxZruDe3KUs1o3LZF
r1simT7SYoTi3IotAbX3/C2yrqP0eVEVR6iWSnK0zCXDNZxgqXpvGO9J6YI51E32KZpCfdiJhqBt
CTFYZROeClf2vwidSGJAOqJltev0iLgs+eOgnB+xsUsM5cxctGyY+ruyBY7CKWOuK+blerOf4uwG
GardeZuwIQpDRpeg6YXquiM74ZaRl0VFWgRbyIVWH7R63ymHPYnzJ51Phm4X3UKAykE1hGQUloxj
0lOK1Psgypj8+HPuLaFrHGw4RuyOqrzjrZgYjDdF0RlBsTCVEySMxllVISWEaWx/5l1URxETqw4q
8rQNLUfUHyRwHG27xrtctZPQqOk4irR4WIH9d3QH/Ws8X9bjv8+UvMGRTpOZZYPGuwxBvum2B6/Y
bD+b1L5Q1tFvBUhRiGMg8Y7oA3tX5hxqhKKRG8RK9KDdit5ZpEy+OAdUAO0zT3VZbLxi1mByvXPd
dH1URQDLBnMHxR6T0i2nZ6KfFqIwd1tavpJLLnnumZ62KcuxgAWI+nZ6/Dgr2eO3tJw4DmEIk3Ic
JMkYhVMcdhNyyB613D9zDU3Uo6KmSfj/ybVK9/5hr17xZCNUt4FlZ8AznRdCBDgqfpf57Uu+vz+q
Ltmtqx3b9Yon+ShOh1FacQG8xje+0F196BJv/gQKIwRM9aP2s3yu/H9vmwjS4qjyRroaJGlvL6nY
GuOxy3C8yhjZVB65hbUvK8VzYMN5wKwxB3uG2l7n3aABsOXUCGJCCwX3XLFnJwNkIOCeU3hGW6YC
/XdEdyzgIMf/VhZ9YaS3YgQtQVxb9Tcjy9wwvy6Tz+eXbOvGWMHIQa92sIagnRCsxM0I4vNsH7cq
X3WrTIKhCRlJG1EsiI15K8o8UdQcQU9gzlnjEn88RKmnialzGFTj2zEa7ZfHeN8flZm1zUVcIUsq
P3VaWSQiFGtiVE0/nkq+eEW474ef51dx6wHwRkRpt0YG5lxspqg9EaR5rTcdrRvB2tS4YtqF8iwr
BJNnNPHBqJbcfllSso+86lbUuyR+/KtEKtTw2vv8FgO+VAUvKlTpXm4XWtEZWRgvJw8NavRTzTWy
I8lz9/xyim2R738k25BLpOjefVeePwSszlM8WL1utml20c5aPu5zVtEKTTShVe7QH9r+FeZJdiz7
JFXV5G3dMxSFNWjdQTLOlEupWZcnRRkjUgJ63YOun4riuJTJiRSHgT6fl3RzRVdQ4u8rt7qo+2a0
Sy6y883iOgvbRXOGii9i7QozU4SeN8/6Ckw6h/ps2BjNBrBQ35nFQxP8Pi/M5ratvi+dtlYfA6cU
EaY4GwlY6pJPZObgMUq9Zci+m2i/cZPJVkRst25qMPzB30WflYmehLcraEVzOyzi6W3UpxLsRc1d
FSosvgpCrOtqkxA7hfUSicymNXdad3SG+DJQxdO3NeFVDvEjViBsQGI2ENHAOf/pNH4VP6TmnfWB
ACqjKAHWbUR8yLv2CqdwRovMDsw9fRpjx0WRBkirFcd3S89Ab4wOEYas1DtuW31GN4/ozPfSsr1M
rehpqFVPhK0tWUNI56ajZeaggRxlIMFiPpE+5rVnOEX5VMUL2AvP6/UmGCrB4VrYuMGodG7i3q6D
ADUUmG9xpMYnhMjaSFHXoIKQjk6g07TOLPibdv5TpxfGVLjNsvuAGKjew/MD5Ai6fFLIXNtLLern
yXQTloe6eAyS/XmIrZ1fG25pWwaQLeUWLkIvWW6K/rH5QKgX7wwbzgQ8MEElJh2SLq/KPJiRFLeO
Q3sVJU/nf7/4fe8untX3hcu+OoRlW9loZ8D3C/MHpXtn+WqAVd04nkfZ2myK0nVThMdxSCRnQRtG
TLjjCwL/+sPU7brsF1eFUzYhUAxBQGmDkkY5MzwPSQV6VVgT9AQ905wj682iZLfwPj59QJgVkrTl
BY5MPLa4VLS6eBjsbqel9p0xqrhvVQJJZxAjr4DSQKBlvBetruPjkN+dl2RTeR00YDgiBwzO2Leb
v4CGh2sLSosmMGxE0zflwNlNGV4B5Dpa0Aw54ySq/gzjB0v92kzcnu7OCyHW4Z0GrzCkEzJjfnQf
LLirsum+HnqXO98SrXaNznEj1TQPlTzSaeFDl5ag5OeeNt8U5LFnR0NVU7oJwdAajiprE41G0raT
EDNsbRNR/cFoHuIpnd2pnXzqBLZ/ft22Tv76QpGAJq630TLiQhmbu9nas/gSHWBLtf8ICqJncFTA
PSAHmpaFpRHtcf3a2exaSe8HETr3swsjU+jy1rqByv5vIKHrK0Nm1Wlcw4PFw6ezfXPyovHbEKto
MLYOzBpE/IgVyOTYXdukAKnbb2UH53h0zy+XSgrJtvRkDoZ+wXKRMEILjvPMA4wvdlRNpyo5pL0f
uyZvHHgsXpJ8m6xbav4+L8bm63C9UNLtnpqWVuQccgz7ybe9bD9rLt/V/rwXkRDquP+aJosa8Lte
t18yZRot9f9H2nUtx40kwS/qCHjzCj/DIUUjipReEJS0gvceX3/Z1K0I9mCnd6W4pz1FTLIaVdXV
ZbL6qYdECdY8KsNJbXpLHH7jOQGyfx3tnsi4gF/h/efXq6ys5QrurNe+5lmE3ab+5XPbt8k3AMa/
IE2OhOOMqyXWihct1O4UQwe/b4budd6A6a4KIKpAPz7dIMk2ZC8DhnRXotEW3NbqRMzpEueyMBwE
tnVBl8aZjBj/sxNBPjQTpjLT4r+X6+BWfgnBNhQIdUq0OAFEKc2a1U/ZdIzFeOR8ld08Is3/YxQT
VyWmjd9/dwULQECsTSsAsf1a6sTEWp7arSt4pfubuY4tHuMF6riKp57ikSvs+LpHnsNbU9twckuz
jGfZpouqcl/9fvl77SrfRkrGKWhmBZokFajgNrTK0KuLJBhqpxa5Le07fbKGTKNmjGYo4FZl7Ail
AKOtIiCF5V/ldGrkj8M4WnP1SR0+pmA71IbEEmPOm3b/K25QGeNKwyhJ5QmocaR/bbACs1KijyEx
bpdK/Zxrn4mQfJDjzFcrMUjXxIuL7tPlE/6HPwEJAw0vNbyvGC/VLGomT0uPd/W33tGOpQeuaFvB
anW7cmKX1+2w74VpXucnHFvNRvOQSKoUcMJdeXplaHVMu3Ewx7S6ORS39S7Lt2vxGzzmu4ormJyV
Enhi+qWTOqtJOI9GrkTMN5yFzhCzllpGaeUnSnK8Wq/rmSGT6VfoeOC1qO9/M1nF/YIHjHjWa21U
LVg0M7zw5meMnTkrZt0+167pR1gHnUY2j8iPi8cYvzCY2rRQvOQHibCPnk71gYgkDWY3D36rJQYM
BW9Pfca3jZ2o9BM6QW1xVDyMvR0Vbb4Z71KZPFxWjt3QZgPEyKVHGMwhoOywc/2Qt+Be/JHzwvO9
fmvUlvDMRCUY3Cos90RT5IKYY1LS1h4ROGu+4jY2dhfWVo6xKVhZaBV0LXLFuen21XKDy6hl3GIS
fCqBK9zRfUCdbxZWco0sYG0XByMghybmmNruaSL3hy48CaMabIVB0AisIEFiOjYeC9Xp9Mei+o13
rkzDA5S9wQ3A1r0VULCt0oAHwqDnjhCmmNMz7uMo++8dlMiMvcEwepGNqNL1MSZ1wFr3HJmqM4sj
h91x/7DeIJibrUjjFItKIImABohQu1Ilw+p5XBf072TfoVs5mJBXxhbBuqZ8BkT+LndX4OFEQjhA
AtX6DTvanBdzhwhClw5jD2FWdXSVwkkl3TVGDghHGDZ2C9UyR68VFHpMR6stTnU32J18mhTOl9m3
nDdp2AjOrJukj+gki+DTyCo6moItfZy8n8MR9cTl5aff+sJnenW/myccmdG838PZ2wSp7Up16rW1
1u6HTgx/5a3o2JcO/MoqMs8YxGAfDFNNpKgYcYzTUc1flynEXhkUp/HH7FbY18q78XcVfYPH+KF0
DtFKTuAVqsTwelFxiz7/JnFTBzwYpgIhVli4N64Qq1PGY6/UXjkYYAHjMfzshhMbaei/bz7Vig2d
0aBRJcSiLFk6NDy+qj05kBY2VdRoJTyC6L9vAMbOHIysRFpyBJmljFVGCPKDjNfEsSfGFoVxcOB5
04a6AkrUyVaM1BSXv3k3ZthCMA6ur+ZYHlVkcUnk9OjqQtAwYpg7zDzJ623pileq31XsLSDj7FpD
ScQIVShbxGRljTXV9UcTy481R1Sv6HgYP07hQjJ+D7taMSy4AHJKwL1D6Wmw3QI98bE9o2lSCtJH
3vzP7ocDvRSyZBgiP+sWrsdWz6ccp2qWkZ1I3+XSv+zKd+MVBY4BM3zgiz5ram1IEdc1lSmW7SW2
zRwcGKDQDIbP/TF+0VtPRpBJnJDzbN7V+zdY9l2A5ouWSJgtB9fAAXTRY55Yrfx0WTYeBvMWCEUs
QVJeP1d3P2Z2PLyIlfdnEIy3i9MCw72oINtq+kUOnTl7kHjJ5X3L2hwV4+rqtsyXOkI0PsS2jOHr
8WsdYEo1vZHd2odLf7ks0r7K6UgymEjLnzE+xVmSJVGK22nK3Sq8Nnmz8bu/D5InHW8WcLqwDboV
yGFLSltui31XlNeGnKEaU2pLyHmo7Xx90NOAnAY0QljfyPIFS70WrmAu0G3RjA+JPFldOdxEIs9C
d8KUdzCMBjTY7FPNC6i/hOGxzE5D9Rj2opWkHy9/FerNmJgB5gmeNEpph5c7o8so+ZJ+oQxj5lS0
VrmgV3takaNow9mukHhSzea54W4m3NM9jJareL4LYHg5Y+ARGrwDh7XT7d4z8JSpfNNWrOrQYmVR
aXNnRndUg9bNEPogwwU8RkiQ6bUT0Sfd1q7hikSv9sJbHbUtq10suotNCAyXt4ttF1OXwGiFa148
a1/Ddu8szvCis1sjCOXbwuR8ON7v03/fXPAk0ZRymfH7iNCsBJe8WXNSwvsfaSMCE0N0QpNkhIoA
cvgJvV44t/WpsFsVa5fiyOLzpu1dhJSp/tehMfFEbshtE6PnDFNUmm/8wBIPV3Oig96C9CfzIodL
Q7drZRtAJrropLjK2gaAWYuHtNOfytvYbuzCrzEq2DjzGijPpUsO/5mzFK5DAT8NrRgj+8KWJ6VQ
TBcVPhLxX2I13WMU34u8lNyuo3rDYCuUmV6iap3AUWnDS51fd91khTUn87GrhZgOQ7+wAGuWWS1U
as0E3z60XI/bL7UxFtdTmUj/vQIOpl/0ntBEFcjbNCYm08tMUdauFkCxcj+HltihG3QKLnvCHeV7
D8JEYZqWxEmYNQIl7HqdLG87O7GzgwLutsTpnmZOduD1Afje974DZNs1I1BcIWvbCiCkGJ3+kByJ
/a04UHfEu0yoGl9CYhygMKqRWcZAmptuTWw9nZPPc11JGGRPiP51qdO+tkohJo+Xz/RcPaiEuCUV
zESCWZI50gJ7nZtuLAU7RiVGSr6WvKGmc/t9B8DquKhVY5GiQGY3+WrLPQgdzWM7fNX/+7zlexzm
AJelmY0sgSBaeStk6OnTU7uJJkuKOHHzudFSIExEQ9lNHBjjkKRCToUwgUCgRUqtIl+cQiPXUsGr
xu40dL8HYkyKFKSvzQomtT704Cos3PWKIGlgi180ZBNp7Wf474m995CMNkxpgvVjIyARidymUmbp
ufIgSD0nwXP5CPHCeX8zCkMbjx11FokC6cwg7jRnnXjZHRp/nZvU3x/qjAt4TPpajpJXb4HiDghE
xt4qbOEgfIsDIYhW57Ilncdp27OTBSYcLNIkNpocQmHfp71UhSXhym+WJ6H1O/AllS+X4XhnyLwN
ijKsmiUCnJyXflf5c9JjFQivt3Dfet/OkLk90iU2zTYBypAHMpYrGJqn1ROa5TjS8HCotJtYSY2M
nCwijKrUEfCtqhNiDZ02zl5tfvqNc6PhC+06ovx675HQyLhMYYax/wY9OnrimRP2k/PSyvs31QaF
sd1GM6emMYCCqYjFrm5Kr8XqrEN2Qh0FW90zj1e8p5Z5puwbQMZyQRfSz6QBYJfGzzJB1TatezDM
JA+R0Zt2tqY3Imw5Cg2O2v+DqK9NQ+h1RXfC+wNFSTEZCPWHgo+JUrrOLXb0mzCoTpLXePxljPt+
EdEMupReARlRUTQai7CAp6/asbJUuf7UqPMHM0UTNFnqwAQdkZFlHojN/aV/wpJfj/RggEfznpVH
H39Hm379LWyqeiqLvlcr/C1KeJsPiHl6j9uUxROYTVNnpNbA1AgQ9WFwJbuzOtv4nCDz1Hz87ecY
fNnbEb++Ozbm2MRjJi8UEZPx6KEhFipZHyJ/PU6Oard+xKX+on7kXH3fzpHxZvoqJwKRob61EH2W
xf5WMXkLk3Yd5kYmxpWRJidhnENPFfM21vxxCWpeV9tOSu39uTFubO2zYSxanNuKPqA7+m6OXP0m
QSHhw2xPJymIwJusc3SQd3bUt24+VpQITaGHAK2a2R7AM5lrJafrn6uCjNdMF3mawGgCr+n28mst
YQzqAMHch58u7V/0D+xe35vvxfgVFXVWEjWA7J3Vk0EjFf2VXy2e6EpXoT1xh1JpfHhJAxmvkla5
NrQZTnGyNb8/iAEoqL04UIJ/QeROtfkMC6kcEzVUAWMUTKzaTypm4gdoe3yIPy4uXdA31RY0BLSK
o5/7vHfMroZs8JjQpB6KtS5j4GHBtiWsE1aXcIKtXePaIDD2m02loXWgJLdHcpd/1sJv9eBc9rQ7
Y22wrQ0EFXKj5qrUq0SWAaF86Z34lpL/0iSA6ZJPnaMfR3glw+VNVfLkYgxapjscSU390nRLtNrq
VL/hcYTvxj4bwRj7Bf9uXRoVMDrBx74FCYmccLQq3szDvg1vcBgbHlol7dIJONJdfYqw69dw1pvp
WXRjK7Zyn3iXPxjv6Bj7bUEQkmBwDHD6w9pfyQV2WvFGheiffMmQGKM1JTA+hD0wzK4BnYA3lO6M
N986FFY0fb8sz06yjSogbXtAr6dytn4B64ZAfht11CHRIUBQntwap96l48MlKDusy3D7WvELjY0s
dA17X1oNaFg9boi1JaN+p0tXosbLIe47ozcgxhlFi4bjkpB5qB06S5m5sdcGSKyBEb8HLxJvy92+
L3qDY3yREkaKsK6AG8XbIro32ofL58b7TK/x6sZPKFqv1vHYC3YUrYIlp9OVSsDsOfdY9rreqO3g
1Wp2VxPZWdLSCvHQXZuJ56x4h8o4K03MMDYz4et1bvKSrXZ/6Hw83p+1D2WCRiAp0A9/KDbrqRYJ
LZMqzlXw/14OgrSs31qpW9o8ajjuITM+K0sw1ZZKkC/5NDrUlyR+dCgOtGLI36m970neVIZxXKWK
Nh2hxhdty9BXtRctHY6i/N95XWDeGBBC+xaajjBx/v5+6XvB1ORkhN4krVXjVZiDkkLhZBR3tX8D
wjjF2cxUEg0DrHoNb7PCPK3t999RhA0E4xOTPhQGgeC0wOZxTws3mT141euWmNLmFXM58pwRNtfl
tMwL5MkwxmUtIxae6xnHQ+1+/jeB2AJYnda6NsQQSEcmXjessAk67f7PTs1g3JKYNPlUGxBk9CRM
vSDVi8Ym0aLkilIwXfHaMngyMfGSWCztHFaAaxTVy7rSMgrZRms+5xLhfR767xtfGHcN6rkTYKo0
/ZzF4nEIR5dzcruubvN5qKgbDIxxpksqv+qb7E2+fBU7oBt4FO3WKj7w+yL2c/K6iqYICROJZ30z
yHQkjaHD0elJ9E2fhCs9R3U3zJ7KsfDRmSlYSDnbXYEuT7O4Vg3u0gSqCmdBx+YPYHxfZ5qJWNAb
TH5IP1ImEezAtQXTQiIYXVU8C6PmegmNcUtqWBBF1oCWHqJADohL+S/QcOJf/oz7Cvl2qoxj0sa+
Q2UeydImzJ2q/d5Ovd9kPH3cvzc2Z8c4JxVj92BhgTTLcTwVcE61C5ZCbO74N1Vljkxsp4nW5FGl
jACrR+XejLDdB63h68DrR+LBMAFUtpqoXIPI1CbxSz19j8g1iXnJC97BsXuJ1yZE6g0cvaB/1Xww
o18RZLLphVtgaxGvHM+TiPFOYxun5kJ1Dh0WgaGXwRBHDv5PTp/G/ovkTRtUxj2hLxa9ADlwTB1B
C72rRJCkB9FBxVTQge6i5LcaUEU+tyfwTKB3WTXP+DLzajEXs0fkUpn6cDUt6h2p09WWwlp3qqL4
0ZijaekLRkIuG9g/+K03YEbYqI2NFny6NMGwegs4S9Yr7aT7lZN84FHA7Lv9Nyj6fTcuGf0vOVlT
uP101B46gVwPwneONLREc+kYGSe4zJVcmwTS5IcFTedioB0o3WiO1S2Xkah/uwTE+L9mqnG9xJDF
rCSXNEc1fuo72TX/msm3y0j7nvbt1BgXKArz0IOHSrDDtQz64dA0ThHeTPVp6hVPMxZLWe8vI+6+
8bCU5m9dZLwh5tLbUaGI9bDYvTo5aM4M1TudNzm6KxluPh1MSiaY5BgPlSslqaJhQuoEK9zQRhbI
voLHHc8R7tvzBofenBu9W7p8DvUCOHPkKEfKkFPY0vfeWp5nl2aq+am0XU3fIDKeSqyUsBlMIObi
DyH5avAqlfvVjQ0AY7V52QtRXP8USX9QjpPfXGMlE1YkvcxueeRnwnd97waQsd1E7aQwbSggFqTm
ZWmXWfp5ElbeQBrv5BgDJqaQFY0CnNYZndXprDVovsSOhilZ2e0zq+Ty3+57wI1ojCnXy5TnxQRI
yafl7DkI8S6hS7v47xLeKTK2PBRzMhYjoKLVzcL7oXfbhJMT5x0gY7zLNLZjvADCKCLLNG9Twb7s
HfZlwG5e9CDRzbkMQNqpS6L0MzwfOg0sNQs/rMR0s9h0LuP8w3f5BcTGSSgbtqJZAWj04tvaw3cJ
mv+/F38rsjDeoBhPJC792OU5oNrldimOaoY0bhxclmf/w7xhMF6oxaanKI8X5OnMuwTWOn6//Pv/
4OawFge9inTPF6PHySLlqzIiU4DWZSgz6MCiO2Lj0E6ybXiZE97zjm2/sATqkr8hGX1us6UOhQKQ
rRP6sV0c64+vtaX79Ed8X93mrp5ayOtfFnT/IN9AGQVsw8iY6hWgghA08acy5Vy4+wr+6/clpg0E
uw7K1BxxtRP1W1teh7FiyePnP5KBpbBJV6xpJiZ9Aauj1WSjVfIYWncv8bdPIzHqlhpkqmoVpzRp
0Aj9Op4rt4h9Vf6d1NEGh7nqVpIlajgBp2yfNempijhugPc1qDZsLm9hLcRWE2mgVRt4Bgro9ihF
FW11olpxFGsXCoMvkoRtI+JZI3g0CJUkFbSrhJx6YjflB4G3XWTfYjYYrDhwqZ1WAqN3UI51RGv6
C9ur/NEeXa2ySjehmxs7jmD74cIGlUq+OUTQ3moRaahkrVU1KJTKAUZAPyeH6lS/xMF4zQuPeUfJ
XOMN/FNnUsBePBmrLbSGJU0JR6x9ELADGmBMQM8b47XLtlDbPEdygExPEiatOvMwNE+XDXX/hYsf
/xuEsSNjWcxMGvAYnL8hGEYB1kS+fHCE16wKN1TlicRY00SGVetoMUfyZ+daPIFa2dZt8gV7RN3a
RhjOnf3jCsho5DBkEjYc4xSlO9pSkR3HKyw5oDXmf7EsnP7Y2bNpc5qMIlbC0uQ6HpxgbLvRktO4
+Jc/F+/8GL0jc4+ZtgbCqMahVa7H0s94y2HonXZJBOaahY8YpIXmiuTwuI6HknwZ4r/k+SoUf4Df
l6Piu18H6QwNbH1YQI4NDe8tN1/RJ40PBBd+Ej0FwWl+hcGD152yxOHWT6h6sbJt0Rhlz+ZI0pcS
tdjWiz5RLobYWz6LYDJ1fs6eNoN3+XvtHeYWkNH3FkKTsaCF7DK9XmTjqdSNYzb3B3ky0TuoemtU
OJchuUfKKLzUL2sYGzjS8PF1LpBKKRyWb+nN6oJy+Tc0cisho/Hp0ilaRBuAQzA6Dn4GCohu4pzi
nlVtMRitzwwyZlGOU8zbhwLtPfx1LlTNLikGo/RT3c9xIkKKzm0+gUEAYzcl4r2DjK7BkhfgiTyt
YMLKTFhEKenQY4NZPJqAy47EHe3pebTrq/hBfxzQkDI9LIHOn+vYSyBtj5IJLpUFL2tDg6DxwTh2
duRmvuwPhz/Vi7Nm42IVjW6O8M3C9UDKY58F6nDgaPquOWM4i5Jg4z2gMc5DU/Pi55yA4steZ3eP
/VV4ahw6uYTdQrdqzfNWu2qyAWT8RyqVCoa3cO2rFr6b3dnjlfJAC/aRx/P0uzq/gWI8B4ZSjKJG
AdaOw+ulGCxj/co5vV1V2CAwfmIZ0TGdETj69DAeGrvyNUf1p8PCHbLYDc+wduDXd2J8RDiRsZ8E
yFI/Y9yBMrjEIKUxZ3d+3QKV+wWH2J6LyHgMDCqrpFropf8leaF7OdEQiG5AMMZIHlZveLyum93H
/FZExoHoZKjRfUwvZvFnM65XPqU/COhpiEM+cr4cTw0Z/xFO0Vp0JtRwsmeM5GAa7Chfm/4IDm6u
YPSkzjzj5tsxDoOAjG4YTRofDhYIe1/LBfJNdo2urPVOw2iijLEcJbJmzgty97m/OVF2CAjbN2Zl
pQYgfhhc2ZMDA5QuqS19GJzFSS3BSq+1yr18shyj0xmHIhtGsSY9MJf+61J8zrmTg5zT1BkHoibD
Wqj0NIej2dto3FaOmp24hY30Oljiu8ihpYn6mlea2Isbt4fJeJM0jRTToHWsqc4skI0bWCqhmZxQ
YPfxpyKQw9wbqPIw3vQ+mFu0yqiFmrYjgpLzgfbh0lR0CtY00D9aAngAa1+5540M0l8909A3VJYl
vhWSGMves5+lWjHog58L2HhHuNsJuZGObR/tsCrTCHvghNh4dVKqG8yGO7Fn2slgN7Kdxc76Q7Zp
3w+vGL2rlhsJGa3JklHpugTnOjVYOy8HcmQGlxV/Vz82CIx+rLqUqQY9Q7mpPhQybDsWNWvth4fL
ODxJ6L9vHuogChMxo4GcbY/HheAo5uPl3+fJQf998/tLssxE1fD7onJvDA5I34zavQyxa8Kbo2Ku
lkKJRYx0AEILk++g1r9bx8FO5QWJqL8uI/EOi7lT5mhdV7EBUrk85PUnkv6hJMw1oozYh0xprGCu
qRtP5pWmzJj8nhNrScnLZVn23fnm2BjfoI59ZEgRNCz5gVaHnz36xFZR+ECVilYj+FWq/Uv5DZPN
sEfZsq7ZBMy4QtQx+AgC3O4bpeHhz8fQw7rghVTm6miEJJeHEB9rbjB5FIpXpeYC25az1TV7yTYV
5/KJ7msH8mkibZ3DwpH3qk6yOS3FNkZDDnL67W2NFq3LAFS9ziV6A2BsFTSeGXJqCdRPCy2jPyl9
jU1LN40SW1XCa1GhhnkJjP77xnDNpq21BAuC7bk9NKkvY43myPFxPHkYwzXlNA1lKs+sdhhBmyzD
yC11PajTYcoz+/Lh7b/CsZ/n78/DGG/Z/y2Q3ro/myzCU7xYCZpDJagf73bavwTf4BhbRnOFLkEH
kXPFKtfZbHABm5Gvrl1nGWJ7isvoNpQLZ02kP1RDxq4VSSV1HwNYE4JaPUrG3Z8dJNvriOt9CYcU
AApYOi0wIx5DL9T92ZbtV+5H3o5Njl2xVfueiEQWeuAZJcgYvdLgvE04asi2PJIc3Iu1iN/PiNo+
p8XUXc86+DYGofukhsjLd4o0cEx5/876pR0G4yvUdm6lbgZmjV5OYhzQd2k18g9D430s+kMXzNhg
fAZW4uazWgKoc0WPNpqNujXfd4jY8a0Q1Wa8Eh3HbxiM36jEAhuZ6NdS1Ku4drpWtISq5RwfD4Tx
HFFXkmYmcLVp97yYf2n9cZF5TVk0hrt0coy/mNCiVOgtBPlZOOns1MGgiE8JTvmvOp4OMt5CKcyw
wj5SgMG161pnmQiW+ullGvy1fOQY8K5BaTpauzEoi+3cjPKB+LdMB3p6z/mJLq1FqsGOfNPV/dXF
Oy7gsbfy8BgdLPs1F9cVeEZ/L9ZPS/7xskCvBdKzT7URiNE5tPwrlUpvXhDSmpg4POpoXnZVvAZC
pDUUvJMnB10qbleBDyaya7B58Qx6P7TZ/A2MSpK5TYq1wd8wey2GHMYAa+f6I/r5wE9ABveyxPsP
uw0ao5yLJuNG6ajEQXmQne5au5Xve4zOxYEU5OAlio9/+hUZFS0WY170PALkUrpgNHfmuHU4Yu16
q41YzN3VNJVpyhkwlOufLVqF3xaW6P9MIOZ28sQB3HUkb4DsbsdoqMAUUwCwNa3qRcEwE3G17yrN
g2EgjA5xmPyix649YLbCQFunDqon5uMh95aB4wRhPhaxCopHgxHKo5eiNczANUo77XObxwtCP8+Z
jWxAmc+36Goxhg1Ao6hRI0tqRiQ79HGI78raqHRrMpTwLxnLSJBJldKMZx+74ZCBIjc4FLAmVmJ8
zhiCYQ+LNDB6iWW+ZooN48qtpNzXnQFa/RvFPI68foT9gG8DybidIdFnAQPw1IFPLjqROx/Td36p
UYYmNKjzOix2VWkDxzihap50ktH3xjpUjlF/6urUlXn7kHkgjJepCRmqhr5ApeYrvhTm8GxV5hjF
bmyyEYRRT5Bj1oOKRXh2FoZ2oulOOumgF7gXTd5s364hbJAYnSzLTBMyGnn1yec+vk6rR4558wAY
f2LMSpyLNEOE9c7Rp+hlcSlnVuzkT2OCPl3Fk7i5dQ4ky/ND1GkQG6oGDaJV/aH777uusIVvY8eM
SH1hzjGhqadUIVjq8KNXOCEjRwC2yUFPy2yuVAiQYjd6IZ5myb/8VXgANPDavCylrtbxfMBHSfqv
mv7Yz/bl3+cZvsy8/EusAZR1mtmQH5KXV8Z9T/mY+UqO27H2E25vLEcgmREoNJc1w851BPPfOje8
U6BiqRP9lfidY1gKxn25Nd7X1rozb/5mOexSNdBGavFCz9B8wBtMcuUr4zBjF8qXyesOvR+68SH1
v2tPvDYbjhtnWdRCpW01Qweu9P8O6sH7N1M4u5fVRjzGlyI3rq89zUoKKBmK5FoFQWpZXJsKHFKq
WCm3C3g38NgAMn61F2bsr9IBOByLT7S2ETuRX7dY9UEbxEOXWw/bfV1sABknW7aV0oHOHRIemxta
ceivMjuTLLr+G3HOV45J7MsHTjoZJRP0QjFeQzHjSicrvlvnLq7sNH6FWS0a5rzWSh3x82W8fYv4
BceGVXoVpzoGqF579MzhNgt5jn3/+N4AGBMHg6ay9DSEMq5Hh3JaZb74ZfEUT0DoxKON+AeH8obG
GLiJzkaxIji9HnlSwaWEC3TNLvFzlzi8BrD9K/4NjImU8HaWWpV+qnp+yAw3r1LL5F6MPBD6ATc+
mMwyWJxDgMSio4HyvbFfSd97bMnWPNWnmRyT/0biqQVj1oOaYxMk5d9A4Ns7X4wjMsDWfWbrtb04
vc3PAXO/HGPXaITB5lkBco4e7e7P3PC2vAJXLKXJ8FZOZyoXjTFqCes6kVKHVjbu6PxcxyzfKK87
USbuq3o3TDMlAf1lmADFytP3n1BQlalANIgC9/yQV886mCaJUtsxCX/nvt4AMVGaOGpSSlYUt1tw
kilV41QgePoNf7GBYNxTCUaiuKwBkcvfzeJW4K2o2lX3t9/XaOfFRt1RP0vNlTbBzuUHEZ2UPVgy
Us4cxCsTxdmdvAFhfJKeVDGZBIBkuXYd9a2Tp8JVo2TPcoQ5koTMdlhLpzH6UMvj78Rs2BstiLIo
YJyPMeeM0p6GApqIxBVbxq863oDWP8j2BsBYbq3Wg2SOsFzFHw/ddR+Q69AC122g3F/WhH0b2ojC
WOwwyusS0Qa96Th/i4IBdBHzfZagTaTwpoA3f76fttnAsVakRAWevIBrX9uj0YB1jE4mHHvpa+5l
0XZjpw0UY0dYamTqrQao9EAbYMZA9BvEarwQbb/VZoPDGNO6FrmUlVAGEnQLel9ocw8Gsx80y7xT
cIrcHuLdy/gXoMbSWC6TCh4nSvJHedlUr/NDpz9WJ8GRLP52jb07RBNUXZexEhfhDHM9rlk8TtGI
N2MdFVZjPGa8/n8eAGNLWhVXXZIAwDQewR1oidH3y3qw+4G2IjDGNMq6PisyknfiB/1De5DRjq88
GE7vLk7uxkdeJWrvotjCMRaFnUh62rcINeMew/lGbctYVmMuXwrD4wi2pwhbJMaYBiktYpmWnkjQ
gGm08w1nvk9faPNfaPMIdHZNd4vG2JMYrWDKXIGWn1ZP91Z0KstHuhCMPwjOO0LGpCKyLENPixpT
822SHybcH5l61JQD5wDpFcFeIRuR2M6ZbjGqXNKhGfrD6CRB48v3y7PgpG7k8IiWdx3tFou5rvq5
i0QsNUUIrdu0Fm98zhEZad9WV7Bq+3e6krdoVHU2N3CrTZI4q0BT+hci3MzlbTI8Xz49zkdSGM/Q
VqBtqE1AzNhvJqGUIWDTy/iYNRw/TrX47COJkqaAJULVBJ1xELlOEkWZaJJ6rsTVqnXQ81mKHkax
NWDe7rly87U3OeQvu04DmxywQh07IzDBzGg7tt43iUHQCRdNr01/lG++P4p3qj+ifeJf8A7SH2TF
3AIyOj82a6wJBe1GPRlp8HNQtUkpA6ZTu9JzeyMeQ4sWUxIu78Jub8oGm30/rqs8Rl0F7FJ+1c3w
UMMYsN4I8e0NaKOs2p9V+7L68E6YnXyQi2gxhQEnrFqaaiUgNCF2eSV8WPE4KZzsgWcSXCkZmyCS
MIFTGIDKYlP+lP5q9ZXDDLgJ9I4F9ihy0w70arnwUU3GRrK2HUczwcGSDHUHI3RDn7IuRqewO4am
RWO6f8NAshs/GirdsCNjn7ZoMleeuQiTkcnouqFlHTkYA0pWX2BPAq/8vHsrGLoAcjoJfO7YEP/e
0ag1vMysTxSpPzR36KcHMf50ilAR0zgR/95hbqGYi7UYDUVfu1nCgG2oveA/h6c0FrGPXIzRh8Jz
ALt3w8btMIJpxZzmWUtWCJbeDigwKnis02Qfv09r15OKdNkS1oEo6BJnzlAKo6qn11ATNlZufJWn
75K8Ojpvd9BuqLXBYXxaNuhtUVOcJe39eAwdYdaDy1ZNvRSr8FgYqmJnjCpLhsAovIodaSNJ8SRX
/AT0bG2weDTFxrtNX6dbL+Ewl0KCJ7qQ439IsM1Ofkun+jsP01m0pBimVv4BoZBdvkS2YAkj1oFl
Tqxx21L37/SNtIyOzGGfGhNNd4jD/xmoM1t6mO3Z7e3a59na3g2BTBt24oiSLqJP9L2aVF27qG2J
DITcEDdSRitZHyeMG1VFZXXal0HSncsfc9e4N4hsC7qkGCUhK5424TWlani9iwLdp2ugeFHz7nWw
xWLio2Yt5UKbgVUtthrBUZZO7qGf4CVPDz+zVbzz3L0QNErnbYrYZY21Cu8PVAqrEXu2EcFEn0RP
s1dQC1P+tepQ3yA7BtoQ8hutTxtANt4M8wo0QNjjYA9D1yKm7TL0PTWL8CnvhzRYx3zwNd2YOTa5
27i9hWWONidjta4L5ETVPfYpjaiGld4T2kELDKHQbo04yI/DFa+p+h++6a8DVpgbF4/9UJdppUZ+
MB/oy5i46dN6l3+iiWPT4SWOd/2bZBqwfR07dNjlrWJp6lVZA06gxhGVlqhxgpZ9E3xDYK6gWFZL
Q6ENteAdbhor7hXpe1YPfWcpoxQeK3D5PVZ1MbizpCgc7LPrTxF0EMDi4W+q2FTFDnvNbToXspwN
9hLWdjdcK5VgzT2vDess2qYo2PmOwoUqSXCj723CmFuxnZZygE1UWUDDlepROySn6ZvgtTfat9Ci
ppHb3IVLZ49ZBpg52lltNV0cqgEzPfiASPpHmZVh9xdtAMseuBunz3SFgWPuXAEz2BNovgebSPb4
THtC8of+ar5fc0SDxG99MFuoB44/pbffu1uLAaXqtXmV1ZE8pa2EwwU9K6YnlsfUCw/yTePIuvPa
uJRwPPhZZMEAMh7OxC6IKh4KSCl/ItpxKT8v66ngrW/hoLA1eHmKhz7ucJai8CSFwUoi9HZeVdwp
Vc43YwvN9TiPeEEDp1cl36jUw5SZ1uVPxINgPNbaRUVcrvhCSn5Ez0LG2y997hLpF9HwjkU2DdE5
a8VNtqrqpKcAuM4+0XzrDC2vnuU7mnDFygjvsjy7TmMDx8ijtFoiCwQDOl3+APphsbzCNo4/g6BK
v1FqkhNhnGZArOVomTPBvjTsIR9V4/tlnPNoizk6+u02QInZpUas02Gj1uoHkFzUXnHdF9iF9Gqw
kVM8XUbc9YWbw2N8YTgZcVZRwF4p3ThOZwu0oNeqiNC8/ioNvD1jvG/FeMC81BN9FKEaCb2+pCss
VrGW/xyC0EPUJUXXcUWCTJzxCP8j7TqW41aW5RchAkDD9RZuHMmhEylpg5A5gvceX/+yqXtFsAlN
v8O7kDaMQE51V1W7qkxjTjQtTaPeMVXDSbLPJPvV9FflcJOLdA635+sPFLZYb+dLLYmSpgOgxgrb
Dc1jbX7QpPjdCJefRdl1c/hWcNwuh2ZtMJg14DLya45vY/N7/a/fit8MHp5+OIvqocslI0Q09aYT
xJmjgK40NkR1mZtJaGUJH1HFMJdazOZoru0pTHeTNf3bnShnCRdLkz71OWS3eiTqW0t/COqvEzol
mgkFNPoiyKmiieHCqGkVawnYxMQFllZ1QeUlhGstIbnFu37uF5t0imojVQFTPoezFDVYH0bYJB9Z
FdKw/9G7rJykF+ynt+15xeHidIRcbUpZnGbJ17D9WpU3tBdtwzaXVAvnIXQe48THN+JCZpZ0VAKG
fCcfjeNwkFqH3phe5RmoqVY84zk4ySfRsXp7dVrBcg4uKRBssij2mCPkrXHkc9Jjjmu51m2vLD8+
i25ZRVZyjr4UjVa3MeCS5KvUfSbdYufJfT+J7nI2Z2xlFuftaj+0Q1hnmLESsliydw1KELzRVd6I
3ju0wws16TcjeAXIuaKU0czSQwDiXOcOM90puvpvb8OYt68gOC806nhcenYckPVTXvlkuR4H//L6
J7KC2yMHVj03Khu2OoVm2fANyrXOZYR35ynOCG5DHMp629Y9jAjla4h1KNVd3H4rUtyLKoM9ivap
2yvSasy4xY9AuKuERgL87TfjQ22bnnYmR4JnwPJZFYjTvL9fgHWgGsNZDdrWkFTn4AwzTcpxamDd
r+JqcDWnOEd+ujOuJif+iasp8JtcHk72Qf58AW5yoquGiapvyvlEEAUlMaaW2ccIV60DK08UU5ts
+cUahvOLOQomq0oAo+mfA+sanYSXzdjad62/z3lFmYMQaZCwxeujYK+pip3H9yi9sYugcGVdxEjK
ctqlQeNmacKFgl7FsKZBtZnipseEPd+f6wOrNhOJ7mxlolfTVH5PVNRGY6HNCSFVnJbmqBVfDFNk
kAiD2wgZ4ZjNZdP/PknHaKJy2114rL5nkLSWY7whqZaNl4Dd/zJpqJN6uzdqC7w3KASWdWhBy1HK
rqfXRZK65fQgi54ERRZy60YQTEEbZMzPhwhaK4F6KtLxa61Gh8s2ba1P69ligbA6cZRGN6YBgSOG
Q2bH5WJHsWETqBiFQmYd9pP/7oV46eSgxjQjUYZJU0FJnqEpDQ/sFHvlqEAHFfonDsLbTxEilyzi
dtGT1MQghpkdom4bNz0oUp3ugh47jPz/88S5icjEmqHjrSky/2K85BRiWkYNF0GHSLwHeYRLGe+T
/7sqlgjqAze9ZAXHzR6kW/TFJBWGFAcpmpwXUH8o4cNlF9nMVSsQbt6yYsEpK4dNZmjgKCrFuyzU
T03buGVXuk2oe5fxlM0cD2oRA9XMeC2SueRrWjTMtBlxVqAZ+Ia9dzD2ZMVefrAz1nLSvbK0Q/Zo
O0f2+Cxym+1BfYXncjPBMteEPUtg3XgVB59ja7oZwufLRopAuJRc6TScAgWDWo79N4MO+6rSWrur
/z1vJluhXwfz5R11FeBG2AzBwjzS+GoqLv2s7wM3dsrWa2MEAeMuqgUHr+1NwQqSy85Uz5pONeGV
6NLtvebwoujl4r39x++CpPgs2hVsjiYExEAvqBuYIA6xnmKQvZtz7+Tpc5xl9hx+I6Wo4Wxzb6Wu
ULj8n0mKXKgyUNrKYUpQ4TH7jn7/CWXb7GJLVI60uQdhRJNYaeBzfIV9nZBKTwoZfphBNWdBPzyN
vlz2QgEEXxURJbggjypAKJpD47tBJKW86QoED094ptdUAsKgtzlfHoclkiCD5kin3wxP6Scl8gcH
guUggMQDEbltRIoeW85AGJ2VgupSGVoUbzFbNS9jpQ476JWfjNLP408mEZxMtlbNNQS3sKizpIeD
AohuuklzWwZtRkuhVF47l+dHZAqXCdU+wPtZFHVOnwS2IU3QqZvdegwEu1GROVzGm9OZNE0LcwbQ
OENxyNbofTf3trEsAoM2j9/rkePyXqxUo57VOOqrd0ZjM30zMMR4KNdnfTHNTr8VvboIhpC/uR/G
Lo/GErbN1VPV5q5aX4ObQWTW1g57ZRZ/bx/HUSLVPVDG4/jrd51isK9wD/jCsSuq+xWNIt8fJhlW
b3YoAsclRnFglxi1IznNfnAousPDB9G9k2gMuShWKq2jEZu0zNwH8U24+OKD61YqWo8gt5WRsoGo
mc58sD787h+JXNx8t5kj//wtBdnvRZczwnHkUkUg6bnSaQBlXBbkKnMTN6jswdYgktNC+NqOBAdm
0UhyiYNOo1HCIaEfPn1tyCedDDb4cQXhvDmUWPNlYhHToPwDjGyMrRGmmK6gIbhlj+0ocz+Ql3AC
JxQFPdjsclEcLkpgLiXMyFtfbjRIKOyyXrA2bU/OKwgfuaMyGsE0A4R1mLGGtvQf6YUb0GBP6z9F
zrC1zSUrOG4P0ZpKO8gT4Cpq+AV2lnTp7xcZApeFfBzmQqSKuD1Lf8aQj+E2TUMNdEid01SPQ/Ql
7j7iait7uKBVyyyexxrfj4oahVbxfTDmriXX95ddYXNXtB43LnChe5dIOmUujfK4zId++rXpmNeD
p7rzPhNRYm0uVSuruIhFZwXJwgBoRnyI6gNEapxwPgVUFWR0EQ4XqEqZdFkUYfTk5Vylik3Vyqlx
/JnzToC0mRJWFnFrfGoURUNLIFnytUkORD9146NgjkS+xi3w01zOwcuoJVf0B/FTz4IG4yOkWwzc
lbCjN/nSibZhIkwuR8R1osZhA7u0ZZcmN02VfyjN/QkgvtSoV5K00NkULVPuTsmyI4H0cHngBF7A
80GOoG9KOwJvM8vErfTQD+kn3DwhoX6/DCRKdnwdkZXHEItRgVSGsrELwwhHXwXPsW1KfhpdM9px
0jRXWqgUT7kU5tieydhb1AWUEKL5m6IshcBnNt2SyIoJagCdoCzn7S5aXSw50aoEPyjeD6YvTW7V
CzLUpoegohY1oTq63PjXLCrFkURHrL7FsuxD2kFWUkQrvn0A+WOGQbnoiiprac0cTmKe22/QzcKr
yI/GU46s3k49ifs6Lg+bQblI05eGWGGIYQPxyXOlmIfEKG/jRVT0sD10/50dg3/jbkaVBpYJs5QI
RESGtldyETvPdmL/M3Qmf5E7B6OZpRIwet3+rSuV+Po9tuoyqzYV0ttth8AKj1uAlw4kiBIFHkHT
F7vcl7ziVLvgKH2pNRWVY14eQnz7rYMHCsS5aQc4PHT6hanslKzbXY5qEQS3BI+Zbi0xMgi4Q6fg
eZog9eEOizRYApxtp3sNJG6xSuOF5GqL5KEY14P5WCrfa3V/2RQRBBdHdZBOfZUjVqP6OtL2iXzd
izonRRBc6BTdYLZqAyui/pBqiZ30574VHNxFGNyitISaFBfsnFbE9U5uURw6qI4+tILn2M114zWz
8VXFqOAqkXdYNpd0WzJiJzcDO9CcsRNcALNh5+/UCcvO6F4kuG7mPMwaDDMeZjhxOjufU+J3AXp4
stshlwSL7bZFr0DM1VfXiGqIBdZiJ85SuVP7R2PcS8XOSh4ve9l2wLyisOlbo6Ta3DYTzMnavZF9
K7PPl7//lxzzCsBFCumichl7AKi75FH3UQt9I1f2dMek+ard0rmio7rIIi5u4rKLzYYA0IwStGw3
8x2RiHvZqk2n1k3DIPhPxsXX21HLFmqGMTvFRsa9TnK7af1YzQQOsGnICoT9fTU1vV4HasauvCwI
MWFXbC6uHo3x4bIp2xO0guE8IJuyKRzYjReSJCvNHU5F4KBF0ldAtaPtUbIqotoXjR7vEkobd9UM
w8bCm6rOs9q7uBEptmyGz8oszg26uGqDCVLrIGQ5duZXMt1rsavQWuAJ29udFQ6XQ6dWm4xehTHF
5+pKdSInvTNv0s7FMR0NYNGRXoXCuy/mXu9ykKGgCkDXKAgDuHU7HdI2xD6rRY8uxGiGq35HwcAR
gPSD7qr7ateK3hdEgNzKHelMi1yn0Pk9d26HOijrYLnF/oWC1JVuRY8Lm56/so8Lr9awUEhdAq4u
3L49dyKat80cvvo+F1nFrKkdtIJax+q/BWpt63XtyMVVWHxtNVH506azr7C48NJ0eWINGi3kzHyT
PobTKaWPl0NYBMHFU24YPRQC2OwUZ0oyR2uvh/HuMsZ2mljZwcVTOxO5lhb43G8S2tBbglO1zw+s
WZuOdt7Z2ehcxtx2A3Ccgm0QhyKNG7q+APefOWedIy2+Gu+sTGTTZo7A11lnB5RJX2xeZVglUokZ
BQAYndErQeGUnIMC79WVFz4qu9FV3ejY4W+ic/T2Rn8FzDmgOlgjThMAZq2U7S46J4qjQYPD8udT
2DqKYM+yOZArOG4gx8icdSUucNFWnpvhKRtElYUs4bxLSCsAzgPNtO7iYgJAcB3sKFRXuyNlHV3/
j75i0ZxxfthIk5ZSGVAFGHb16ae6NJDxueqDD+W8lU1cYjdDqoQKxeXTVNWpXU/fsQ/LTNNWu5+T
ldtWkH4ei+CIgimnmnPsnzN/UBvRr2CZ9dLIctvn3CADtO9grnw3+daRda+ZXv95QTGFuMJQ5Je8
iqkxz53ZREBrdTu7YppCrPdWrcG8q+MAKsrz20nldYx5nsIOL21joSEOWq+7Yq8qJV5VqPeboZl+
EUl+sMG6MJgvDaCreB/wuldXJuCipLer8liHN3V9GMkui0bs4WZX7UVyk0ITubVMWpQ2G1mos7xp
QFw+3wU/YzzHst7p8Xv6fDlnikzkMkuCzpyo0OC1RZQ0jgKh1f0U0sjRQYV9PwxT9Emz1NqvEiux
x6EQZQJBpuFfglEsn4IOFtZS+m0YfCP7etk84XBymSYcVHVQUnhog45D61vtTN9zNHRBY8tVC3ve
L18EgIIAVLl8Aw3ztqQKBnREv0G8Tz1w/oB7/YXK6CTaGb/nhMZaRMDth1psUFNAjxkevPJQVB+Q
SNVxmZVASU6yM1S6OYPd2elB2Zl37BmGoIWMCE4a76koOVhuf9fFUwDZMpyZBn/xUa7oRX5Z+sZj
8Ss+qD7jE7BuBgkciqLDGhu99xH5ai8XHT0uBtK6APA4nQu0BCa3c/y9yg7Q7hXZuLlLWg0tFxk0
V4zIGgBlSYmDBevcTfkuM7sjqaH3NUXoIBj3FS7lTbnwZQsnOkvbg/reG9rZM0tFEuxuRL+HW5T1
PjFmI8bvCeRDMB7N9Jhaj5eddzsZvI4uFyx0WQajZw8CyYER0fwWcZL3ons9kSVciChprVRzBZil
daP6WbKcuf912ZJtCEtFcZpCwZ/CLF3FRVDkdZLFiMKSXJeGBWmoq2jK/csg28nrDwivbIO8kicd
QfKqdSWBzKyEDlyyiJb0TRQIK+IVl6rQH+ZGK+66UFOmEimyfhzMh0LUOscm9V1Irb7P7VvqSIuD
mCJDjrN1HublUxsOezCy71M8qX7Eh1dY3LSE+lJVUwZbZKi2k+sKN9VC9YvNBPyK8W5PkrcmqmVh
T3LIbqeHZd8kjv61emKH61rxSsGOSzA977YkSjFnVAfcNJVXY14eS6k6XPazTWdeWcRlW2UuSDGg
ktSZzcSZxzuzzpwxEzz1iEC4zBpREoVDjanpwuZmjmpPCiCmkIoUNUUwbDhXgamoo1WmA2wpk+pU
y60fVMaNokU/Lw/Z9s50NWbsd6xwYikf0EYEcyLGJsREUJbQXnbNL1bmS93/1Qu4zGk1UNxoa5jV
d75iPJYfu9xb2cNlgbzPOj3KADCYTWNLS3yV14vAlUVzw2cCpeyqGv+BOf0hnY9R09my8qFbypUh
XApQzb7Xm5GBtIH0Valn6gzKOAiu9zf3CYxqGaLzhgmm1LfTX/fGtJQEwxW0sVdqD332rRiurHqf
T08f8rRXKH7qsyilLYvOBgXluLD2Zslm+3XF007ls+hZkc3B+2z9isb5wVCqijR2zLAxKffEiH9Y
KHIH7eiS+12Kau8uGGY7UZtMkLpFwJxzoIppHAw2ovNyHVLd7vLYtlJnIV7Zf06bZ8Gobvviq52c
m0h9gkN7ALgpl/bRIqNAQboxyv7QjfR71UCjY2rtKlh2k+yXSewUMiiZpmbXSe1NHg6Pgp/Dst+F
YefLcJtRLpRKwc9hNz+SXbjLHqKTnmbXh9ItPonaiLcXlT/W87RkRoOTrrwAzpK8Xj5JuuCCZ/vc
YFmMY0PDRazOZfspr2Papdi6DL7yo3lkQkft6MRXEL3Ca67DeCCUwpFF4g/vWWDYwWGFy6V/S206
qxmxWqpf0ydrt7gv2gw+ZWw0ducpDhqDTiBNEQnZbg/oq71cPjCUyerbEvZ2y3Nj3VDRJmrbXV+/
zycBHXcF0gC7lvLOAvmq/KUTdeZvH2VXY8eFPraxPc3ZnLVMiZeJnt7IP9G54jJ99PxZdOkt9BEu
4tXOLIJEBZ4BqdUXvRrjlrXPLzfpFTl2N42D90VPEGjyZqC9DiQX99GoWVHLruvkI+537PhYQUmW
vfyJQmxzxhhzMyHo0yb8vi2cpizpApwQuulhDv6Rk095+EVgzOZWdIXBbdykHKp5kvpiDKMWtL7g
zVx7yA9oLXWir03nXsZjTvYuSa3guKCuZ/SDlwngijYDkF67Q2zum7Y8VQER3IVvBtQKiwtkNG4t
M8r48WpqZn6bp76OvsjL5ogguJjV6mHWpxnmmP2uDe5z8uny998zi7FktLKBC9q8DHroTQCgcQd3
chn5lnzL3pljPxHsrt+TIXJYXPAWZj4vKrvxlpLy2NNiX8dGYpd0cTXoys+meaWpkg99D68Pe0G2
F/kFF8htX4dSI2GuUhmFugndt6iZHZTYlSpZMGfbz5urMeXit6cQRMrYvhuk4TGeGuM9DmD7zrYe
uifIM7vVJ1HP53YgQ9WOqpaF5h8Osc1pCAZFPNwqeNbMPyfZs6GIPGXbFf9g8Mt/BKr6PGWVx+RB
PVpPyrOS25rqzD5joio+RXgSvBX11m/ne7zY/scwfhNQznNCdFZdrZwnn/j9Lr9WK9t0Oq89qPvw
Qb7/UDy8AnLpqksiNNqz8p6AiQNnQ25HbeXGqjzZfSy5iyGd1Hn6usiLK5PKrWWzEWwyWRS8z2Cv
v4DLYGj0xwUEqx1u0/jca9GpooHTT2gZliOvy0XzKnAdnkLfmiSQ7jLXqSZrH4cgHonM0BlTNA9f
HtrtCHy1i/2Q1Wm0Ap/eMtQAoiN02KocpOlZ/anUamduraf/DYvLan2rVK1uAStrDp30SPunKH9e
IPx2GUYUElxC05N5VnH5jB2PeS+jY0fbX/7+X7Lz65hxWYtWS6TH7JaQNeqme/RKHMh1fUD3zLkW
YIn8gEsh41K37cimZ5FvI/lbpttTK3ryZMHzd9d+V6s51ZImWyPMmY+Kr4Eq1LrCGdFJcFc+7j/S
IEv+pA4QP7z1t67JSRyxfLVIxy67DsApIHrgvzz/74ozdaheLMkIiDEcwcuv7uNE8y67gAiCywZj
DGH0kV32t0O6z4f+FEWW8L1NNC/sR6xCcyBKPQ4S7NBwGmnt/lPusOeTaJ/7hSPqBhfkdJAcvkUL
qowUVAOajoVEc8bdchps/Tq5GQ+NE4ofTC97Nkjf3uJppO6XOGOzBEJD1SnQPqWNjnITXw1o6df2
qDd61ERcS9uXbyv343JDqFVRmlmocZpB9Mm0pyCje9AeZb/wwPQk8JLLawboaN6aSGgcDAZbJnX0
nFdm6cQ9mMvibxK4rRftQ412K9O4VNG3Y9bRBWgNxDUIOt4LrylC9yOOb1kUHCqqApa+tyalWtwm
BXt60oLbBrcAMhVOEYud9+noFYIbtUCZiR7EeDgc/OQWcsA79OB6KnjPmXCD+WURbEHZ5y7BccOW
KFGbNaxSnUzPxXwf4Lky/aHj9VyhFbSwi93lAdxeb/9YZ7BT5iqoabvIpJABt+TnOPQ1S3K7+C6R
fl6G+csa9YrD5Vnwyo0TZS0Y7HVZQ3ih4fzE9H/DB2Htw3Yov2KxRLayySjm3oxYYWx0xSo7yN6q
bOPnfO68Bbcm7DDenzrRg812cL2Ccim4MvLK0Fh2NGGnJ9VD7bW4PDr1Qao4amJMvhQ1ohevLUu1
l4M5GtLRlc7+vrK0CrVcqkykD8ncL3Nqh7pTCW/0tixbg3CZsewDqVNYa0v1efQUl4kAx3flV0bJ
NTnMMdH9Hnmj4ojy1bZ1qABltEwm5GzeWteCzoX0zDeTbDrpKn2Q5fEw0Fywp9laPHG19weGW9cC
3ZQHXYJ9aG+w3HFatB30561PlyNAZAw3VUoaTBNhLYxjfzXJnR3mfklE5QbbpuBQCb4AtFDw3bJG
h1q0IUKThkQfrc4LRP62eWjV5FcALrRSMjXTogAguFb8cQfViYP8pfk1uiyuxudotzx8ZNheATkf
mOZWx7UQAGfjphyPde9FwubcrRy4NopzgMQ0U0WXkJvSrDpWjXWeysHJtOxbSyBAVaeHLsM5rpt2
+kT2qhmcsqj+OnTxfTZ/6gx5n4RlYf9vZnPeUmfShIUAZvfq46jdmMrjqH7IIV9HlgtrI1rSQJpw
aTlnu16GmMe8W0wRY9x27ngFYX9fJShjLNpCiQHS9OmXWGn3SGJOk9CDYvXXSy8LQlnon9xiXZut
PhUWplI5V6jM0Gq7hGbj7eAwbsnhbrG80BexMmyubWv/4ZZsLbJUXJrDSJBTM1afcgdxW/T6+6yy
T5QUBc7Kt+N0sqL3igXPIEvnDUrkFo38vSqHQ5KZ3mUn3LzXXhnG01pWkd7lWcZm70f4TfGvW+d7
cJhvu2P2hLck0O2IKAUE+cvk0osBvtbBymBc0R+b4rYZBJeLLGz4zdXaIC6bmFZpkbqCQRVZnoas
s8BSVF53yjw4l4du0xBcphHKNN2xNr31+9Kg7ZDUuMScdJBXDtkn2kgiZeX3xigQq8WbJQRr8VRE
2N9XsZVCtLGsKCh8rP48RqBfjyt7HgXPwxsFbAwFGKgIV1SFX4TDENw0ywTWm+zQHfCo8Skt/emZ
4G5m33ijCxd3wwcjBLsEiQWv7O+Tx1toLi93swTsEQb2jR9MkBdTor0Zp2itVZ0w9v/tjL0F40bT
NBqTBAPog6R+JzfnvBEsZO894u33uXQ7lE1C+grjqKtuq4z2qJn/es14i8Dl2mzJgwgEZ6CqWrwg
PiWLJ6RmfZ98GIQJikwL7RU6v79IdDnpuqUfnLy4HbMHtUNdcXVXEV1gyvbMv+JweSBoEFp0BM4S
3pP+RqO/tPpzucy2KvLvzSDSNSiGmVQ1Vb6nmpChI3PWDuhSwSt9+wXVXHIhWJVEGNyiRLRYVxcV
GFQmrtafFfVLrTWCIdtI1pgbU9dkjfXOYXbepoNxHJtqzprBaT7LDqv4Ttz4n7EARSDZTR7xpANW
3967HDWbpq1AOa9Og4w2OJgOUE38WZhHLftCyvvLEJuBs4Lg3FruEkWbJUDMDfph0INa1gIKzk1v
WyFw8zPJUh6Ecj04eqvYQ/IlsR6LCrrS5CbTBClt41rr7SxxC0M2tmUltZglyOQ8VejniB2Qf9z8
lsxp96Vgfv7iFZalyWCPZ0UMb73CrBpSZWEHr8ATp108Tof8GN4Zo03xOhLtp9o2Cjv2Rf0Af7Hz
FZfL3aaZ5zHYUwdcFhKf+lB8goK7clfG9gjtDOnQiM7fm25iqapp6BbRVJ7eggQFja0akziBpI+c
pVDgJBtXdZi5FQCfkwo5ScoWflh742wvV+lR8srPMRidfcYOo4leeEQGcTNX51qr0IWFVkmcUS/9
VhJBbEbvyiRuklKoDGn1CIhofIjqfWM+BLng9VsEwf6+2qRk6qhoeQ2Iif7ojU+V+RB+oI717cxw
SUhBf3owRph6zIy3uAWuUNUDayQoIRIo6uxnAfp2C/kWjEtHaNbs27SAQdApPhbghyY7KN0fRW+1
mzlpNTVcTtIyShaJ4hy66J4q/Qjmc251dtR8mnURF6QIiktJmp5WacciZ7HOhnIo49iprIdcftZD
0RZF4NN8HbhB87A1oOPlRNbeas6yJng72tyfvI6azt0y9gkZwGTARg10q8NwU8qWgwtce6wmwXIr
soTLBhWtZeyFmBu0n0m+10TEsaLvc9EfS2a65Aq+35e7BA0MQjFdEQD7+yow9RSt/HKFWe9Q0qE5
2C48BD+j5+hXDj01Fjjav79nexM5Op8KOryCVQQm6dU5I4ciEuywt9ec1exzeYDMctSgMhuzf55f
9GaCW+plv/Tdb4llURWAILXxbw/aNKVjAkpaCMB8jtTGXnrNrUSExUKjuETQZmgDUF8SwZmxjqK2
wdFvNNvcMdlVlN84H9htrcaQSwalCvkPjfl1W94StbMD/dtlgI3CxjduwL84FBqqpescCOodo8ZR
9hlEHyvQFJo7FRVFjDpbf7DuRbc0gtTAH10iXRrj2gLsrCM1NLuof6q0xzKrBYlB4BUGlxiGUjGT
lJmX0ptQ+mepf8jz98tDKILgckOtk7jWMkBo4d3SobDGvM1lwTSJMLj0ILU0r0a2+4i6Yxsd9PYq
iQU7KhEE+/sqAxVk0to6AUQV3ZPuH133rUiwHmzcB751Ni4laJmVFFmBlFBkaG5gz6uSM83u/JN8
La8WiIn0+7baXZ6ejQq2t6DcFmHsIVwcM9AxJI912NpSUaLVfboFw7k3z9Y9/NCXqthtGnoQYLMV
7sL2xODSRama0lyWzDew79b30z4vQEerOMRDC55QFFqwiBhctmgiiC4tDSxFmQ4q+jO/dMDwX+wh
ccpKlEt/3Neze9lEQSDzF6Ama1fr2I5y7GIn0Usnl0EvUH5XRc4jMI6//SxypUmSBkBmUYH4Lz2k
QSK4XROEAH/fSes+q0BpCVuC59G8CpSnSlR9Ijq38CdA8NROepQDw7q2du0N2qTBZwL65fTAioVr
4clP4IG8AHyvFVDbZHsw5oElJKbVn9YDu4AodqroACM0jsshvWlGVseWq3jZ/756p94k72JoWquQ
LBX1gP8FDwJPqq5Dck3mHL4sOh3VfszhbWMHFW2QFUeuemCF1/JJdNUvQuP57tPQSnSQe+Hw/kPb
VQes/Tv1p2ZnN7Lb7Nr95bjaviqw/tj28syxysdxntVTEmAsl4fk8LsTDCV4xkvhfGMXXuqKJaX+
sr15BeWWSxQWS1HCTJT2GVRwwNjhmk54YJzqeE8RKj0J8bi1M+2rcmwZnqlgBiU7cuKvUGw7qiX4
rRsgijZUW+kKFD4QLoAwmKHyRbeqkkO1dTZwONX8tjg15dFCpQX1L0/eVq6yGCk96noptNS4JWeo
p0qmFRmcARWZHR44yCRY1TbtgA4Iblbwz+IJLsOagpkPL+WOHhBbmUs3XNTbZj4OmZDDZdMYUHUa
FobNAiXc242BJaVToWkFHLG3cdqNHtk0hXfhdes3ucdqo6pr0Xl7M9bg/H9AuYUzmzo1nUwGqtgV
ejgYX4ZxtdxN4P6NheVmIhO5PDJ1oMuoVCTJGC0H5TEMBP6w8SapoAHmjzk8oWwdF4rSlgDIWi+9
qSBcO96GKvbYL1VL7mXv29xmrdHYmrBKHShriE0tw+D1Fc6TkyvZ9JnVicxnUHoyQo5mRz5y4bfG
5DKHGeekVhpYSIrzAvFaWtxftkowRzwV3ah0RkTZVoqU+lVsmbdxU99dhtgMqtUssZ+wGrfKkIxB
0zFuCiZGqXGL3jh4YbGrSNSUuJn41sPFrZSjPphTwbZN3Y/p829xb/nL+EV9TA+Gn/phIPCJra3N
Go+ZvjJtynPLwFYUDyvWQzjeRcU/aiIYPdEEcXliGbRKNUOYNCS5M6sVnvtTQdbbtMJQiMzY4aEL
x8cpRMqXRgdEMp3CcJ+2nmF84BhkGRr6ayAtAil0bkXK4mzSAyioOVp6NML9ku/yTvDqsDlQKwjO
zYJUIoURZ3i2q2/l8YFOAhO2nWsFwDlXEzVZgloPdgObqDa64cF3q9zod9EN4+KhrkhOZntaXseM
cy7aMO/qc4RmexiK/WSc0lTgXEKbOO8KTGWW4xgY43G4YoQxExS+pGu6U1khuv3v2eyQsFdDyK0/
UOGWs7DEHJHwCc/ekIPykMS9D+SbFQjnzvoYziOtANLm6ASG/htS9TROthanOvRRqehRUuB4Fldd
mi11QlvIYeD4nXnYUXt6INqXCFyB5/UZrDbq0hwQ0+LX2fd83AUiYtpNCBCH4wdCXFDlIaIZwjVz
lOL9tsFFyOQOdWiXhugafnMtWKFw61mrVR01oMDsjO192qHgIcRF6Y0qlfZlH9je6ayAuIQTTWo3
ym2CG6on1l9RXv+oPMbyhPo3VxdUMwvBuNRDcg0UiiGsYtfMrHg0v9Yhikt33S70RdwSoolif1+t
OWA8G82CsCFMe39KrBtSaw6eQAVVRNubq9UIculHTuWxNSlwdHtw4312Rhm9k+M8Dd4UwalM5BVc
FsoHNRjnCZNFBsM2ZLTPRcS2xmdsfZzLfiEaPC4BkbbB+ykzapT3YdQ4JH9OId1+GWQ7q66GjstA
k2mOpdnDnuzqxfl2UWcPAThObCiduSXkGzqRwBUbIv5KDHvh/4Yv35LYkS5rIwWQhXqbdCezekjp
GfmoB6HGZesEQ8j3IRqRRht9BNKsn6gFNZnMNUCBdRlE4BGUyxOBGqbmEAOkju7U8GeTHsE1lwo7
stmW/dKocVliCY0sME3A6Gcmzz09S+j2CQfb8KtdJ5KQ3VwnVlPEZYmgqkmDDuMBMmc7g/7UQ5GA
hyhkKZcaMiOJ6kL7T8iy6pjptOxY/0GxExGPbE4QVVGKYGqGCl2Dt1koqeVxUqwYKU//EWY3aZ84
IXlKw4+8aFgrHC5gh2QBeUsJHGP26uRU6uWx689m0hwuO9zm5KxwuJANhjpeaAQctb0aun8M0U5r
Mz5fv8/TUJEib5swweTT+CpLR3vOFruOZXtA9a6Zf6RiaTVqPJsBbUnQLiwBDcSNh2f6Ty16nhGM
l8oFqEGzOUsyILTUaYOfqPoXJVH2hXexuRoxLjbReltKYFTDjOyaw3BGvXHn/vbmea9XIG0VAG7m
tRUeF55TJSmSTOEBTXhvTC40SOyqdy972TYGBfO2QYll8jwrUhgEHYp4cE1Nnzt03Xc5yFUCUT36
5vpDZRWrAdiOWEHr2+CUKgswHY6l+WwzVpXhIT6qt9JT9ZQ/KrgPB0fwZbs2d0BrRM4d0raopbln
B+G78IkdvEOPOjVlWyBHfLG0Wa+7huN8wxoKMGDmgBt+LD6J8LQPyVkL1boGKq90R8eFVnRaPs17
0f3x1gSugTknQeOapc5sZLPqzrRsRb77P9K+rDlunOf6F6lKErXeau1ub4kd23FuVFm17wsl/frv
0HmfsZrWNL9kpjI3kymdBgkCIAgcaNZf6CE0BAQRBjj+kF0437ykjCp0xgGC5g+j9dSbh8EUvMj8
y3a9YXBWdbDnrq5NhnGqMWkZo1vykH7ofmlB5qd/M18Wkz1V1Kwx/kz93UwfMq8GGtzX/4WSVeJE
Xi2FfWCHLBhChxABEfPfrCPBPFGi6awykHOGfTf0UzvKSDvFXxPrRaZX0/r5b9R+g8HFyJoxV1mS
KXhAPiooAJwP0WF1I4d1cVeuKMm+Z3JtDQMCTYL5Tvhzrhj1PEZLV6PK0ZIPvRI0onl6+1qxAeC0
QsulCExTKOGdgt89cNNBPs7u6yRs4bBc5lB5876VhnO4y4A6336CNMy8V0EJbWiP6EQS+PU9v7uB
4VPEQ1voxcBKQ6XeOoyFT/rEUfTJkbLbpv8pUIdd66ChkY8QFROy+Orkfp0jK9GQSEuOVtjeD3do
HaOO5TV+gbQnOgjLBEPCXFEstq8Yb7CcFtLB0ut4AezQ3E32g575ArmY9X63V7qMRg9Me9JUPnvX
14k5FQqKgIbXvtY+lGIQj9CAjVGuHkV087uriBJvU8ciqgZf5GpYU7IsBHXxtMt9M33BAzImmT9f
lml3zTYgnMNSoq4GhT70IiNPVvpUmoKiDNH3OQ/V60s/ZEy9ae0T9SiLBkHvH1a8zULd8OhGTM4a
SGD9TMoCq9R9X1x2giZWBaGEEx6hl0MlurzsPpzaGzzOOMRIQenLCoHkE8iAY7e8WV5KG28txC9O
6KfGwDsvcmfRaFQhLmcnejqlM41glBjVHivhi/2FOmiUYa6eUUubHybqaKIx7Lv79yYun9QbqS01
7Qxx1yIY41OqH/5C/zbf50I0rdcHLTUg1qwZn9uyvYmkUfgcsnO9xXgXm8Dxmsjs88OmtLnA8M3V
YlUK8aG7qzGbwnpoMEESL1Uvl+XZObSIiwyV4A0Ytel8kYysRmpqLzl10Zl2MMretyVMVZBEVAg7
5nwLw9fF1Grd1q2ZYYqyAc6q4gs4ipwJ7PvScN03ojzOjg6cgXF7NFTxSowRYG0VO5XyqRfRY+0D
2Ab+wY0AzO3nHj0b8nQ0moSip/JHNl3ViugmsL8rbwDcoZ07eVbqFgBWlXzIZ81R6qlx5F5EFbsr
CDEQrrK8O/6cC9ItZlUoOia4jPQxN74poreX3e9r6McydIO9+HILZRW0UI2qpCjU82W8xcua8D2e
/UTOx8Fhy5hEpGusvIAt5SatmtVZT6MI5DXkwbrpMLqCTcrQ/exp9mu8jQvLXvbxiKmAlhYL93qH
2+CZU2vXKsXWsGHJmp/6kZe6SFcf2dt17Ml/PEcPxOcGGA4wbcySNf5KaCxSnOsZdJmimAcnRc99
2jz/hQ3YYHA+1V5KLVYx39KNwNAVJQ6Ik/Tox2WMnbzTmRycpq1xvyyRAjnQFexIemhFtdtRv5EF
r4m7JwfsMbbFrmC4iJ2rg7nESplYUIdaklc3zdL5g1IqumsntBCECntpO1tBxAhqNwVzAXlfE1dT
VJeGyVzca5W6s15FAQqF0XAjeoDbSw2cYXE2rQFLI1g8gZUdB9VR/TZsnjV4UvUaNSBOHohKTvZO
7lY2TifaqVDXtYYLipSbdgiVXLBPou9z+5RYHZqOC8iTVifSf41TUZfmXin32YqxX7A5qIVCetL3
r7vDOJN617QdDXNpKXXY0GzFnx/rOxgI97KiC7WCM0gmaXpTloDbjC4IXg+SG12rBQh5/n/emlkU
xVu/7TZxV4i8Shq7mQE2BfFhDFnDD6tnEWnD3qnawnB2PJaHMYb/hvaNYa19WFeQef55YGXLm4PL
bRemgfVWu+Lgoj4sqh7bNXcub8yeDAi7bfgKpNjQTXuuDyRj/7VDrduQ0U8yVe+1zsb0srnzLuPs
bckGh3DPyr1KWxC4AicjReOoenXT0tzvY8NbljQ0C9DSVMNnKnw+31W8LTBnIjRUK4LJB8CKjSqH
PtR0DBczviu+fFCETFB7deQs2/W/5SScgegtWbXjGiqR2/WHcaFBrcVXhZH/UizwJtHYn0yQ8MT0
blFTwQoLdpIPj5d1HsxGhaCYm+xJqK5K4xKjXURh5K7L2kjIaWRBQT4lseLIqY7dJi2dRkLYPxJn
rR8vqww7Pvwp3q4lE3hjqqxVjaMSd3XXQlhMlGeruErhhzv7WW9/XYbaq4Y72zfOYrR5YliJAanW
xgablvSwNnWOR1vDk+X8eiwssM7XgUk1zyIypl7PTpOvzjC2wdyLqIH3LsNnP4azKwUpegWP8Hhd
qVDX2KBCX3LbzJnd38HbX3nR7UJzcXVZpEnVlVjo4XXgUX3Kcnc4mKD5lz3ZcqpQRJgmUlXO6NhZ
uyxTCwHbCQ2SMewBSZxcEVFGC2D4bFlXp+1YDmwdNT/XP9DhZjREeVmm7heUlE/v6JkMwsMVaye3
17J2v6bfL2umSAbOoJiRbSwDs8+t+mLZP8Y4XNOnyxAi5eerJmE5StsaIEPzvSCgw1H9zEswdcFF
oKOEIyjY87tVVAsqEoyzI9OC8UZ2DATagHdHM4Ouzo59KQkeBwTmir8I9UOV9DWTjUTx3dAXXjv8
sPvklua2f3kZRQJxJkSmxcIS96gkWA42rlvDzzkTKINIGM4wtPJQ2hMLONLOBUmNkV91dEWn7PNl
SUQ6zdmDWq5yFQE+K1foHNP+sNbhnwMosoKeRQVxB67B55a9mta+mkssVT/7Sn9NB8H1cG+dtt/n
tkKZsswmmY7MtX1TDt9i9SGfn3MaXJZi105vYbjtmAfUM+opxEgLR3qIwhGdELCciTtes8tHJFCw
11stb2u2ePy+2JU5ocuFPTyhHLjy6pDc4ukpNI72o+FYyITJgC1C474+VALVEwrL2Wxjqtc26SFs
Kd9E6a8peTI1PKjYrm/3dSihACCTjyBTFMSne7q4kZlPkcnTsPRlA5nj5EbrTlV8FGwi2THgWwAu
PlykVs2ySGNXyBQMueEE0otcClgDHsvHFig28P4G8u2GzOd/usjqUASP8zWezDvUogXDAQNCelTd
s/auwhW9DuxZps09xeT0ptBSUrQm27r2VtdGV42vM+FGiUB4/UDoa2cahELxeLq4qvVVEWaZdpXh
beEsThDdrpYMrJCwG34USimbCOniYf5zBTbDzlGd6mYW9kvu6scGk5OLlqhQtEZgspGXrAqpRTRm
IrdFTowURcRVsX/O3vD40rcyKjTSRNgsNWTK0Ybofv2IZjU38+mV6BFWiMZpv1LkmUKZdOQOs7JZ
r3oS9EGceAsKD5pQlAYQbCBfCDdjntxqEgg3pY9L8aJWgtO8a/iJbSjoolE1zMc6dyxaPdi5ib4J
t0ofNfW5AJVSfBN3Av/4L6v2BsPE3NxMJrNs5obdKQdp8sjSHMb8+2IusE6LKzXqVzaUMR2j0V1K
/bhGc9DQv7m3KxtJORfaxvVglOw+rdY/U7TwlOOJKLErsFTsQL3zOBsUzpHmU2S3lGA9kQVd3OHY
g8qgR6fQjF7hVzIDL/Lhcdz6YIMDQADOQttL4Jx7zbVYrocV4L/5h4vAOuq36ZFlcmIv/yZA2z/n
b3vK2RYqKWuurlhQzF49Mkaa9GPufh9QT+KW/x/lD7tB93YDObtiJMjCgkIdT/kPi987bWiWTnT9
+ujJ5ksnPmbb1qMoZNk9gJoB+kFMTkNTIIc6LelAZBs39uwofQYztmtG7pI5Svg6nOp5+Vb8FD2A
7ydp3zB5Bhla99oAGnHqzsHiG256mg6jBPIIXCxeGWhXoc3e1RwsnqYYePzAG8j5+WyzyqgXDT6d
+YnxFkkfZDcfGZ+oelX3bi/I2u66vg0cd0psPW56SQEcke5aTEQGh0kletHZxQChI1JLqDrCrNRz
kSTJbqSlg7ogX+dOloq8bfZ9HWgsiLf2cUxTVTScBYMPzbuORnlJEsQK+UNBMIuROHr6V8bLZrkw
TUEBEP+8qpSdpvUZQNT0FCff1/wpEVWQ78rxBsHHjchpEi1hEO34xSpeUlDL4p3oss0QYXDOszS6
JTO0GGtF4tRZYvsQV/TTUFrCp+9d47SRhin8xuHoZG2SRgeS9mXwfncCFs/6jeGoQQF6XNGlWSQY
+zkbOGpZVT2bWDxbCvT+ChM2Zulwee12rYIqs1ZhAsbVdyx3tj6tGJYJDHqyPjafGPehRpwqwdwh
Fso1N33tCSD3zMIWknPbeY5JCnKOmtjkevRT0NgosWN/+R11o9hD9BC2t2lbOLbKm1XM5EiWtAJw
0U16bwbxCS0n16zOAwMCDxLKSy6Ltxf7bOE4K2RRfZjGBQs6SJEjR1+6eXFKOXHkOhEgMcfLO2ZV
weM46plk1D9yjjm22mRuYoQ3U2T5U51er3btKl1yix5zv0sa0b7tqeMWj3PNCkUkYM3AKztHCVQ/
P2WekrmmP7ty7eCe5i4H415UQLiLCs4IBaVoFl62OSlbKqG42bJHd5avJVo5BcaoxSL2dxEIJ9ok
1VKEgpcRZBh+3CDdW/iD8nBZMUQYnOvIysLUZhWCaOspqm/sFrHct/8EwfcDNPmorZMEiCK6WdQg
Sq9pfbwMsW8w3vbjNTuyOU5KZmZLZQAjQ3UqaIECzDy2rk1wObISsRmj6gWpw90QTd0gclZ3ziOS
KSsQk+OMRjhy1T1rctB6v/tJk8cs84aXv5ISw1EwDkCF4nE+haQThm2uOMWsyKm5S4I0XG/7z3Iw
hfQqCYu/qYRDm8AbICckCgdpnisATNLCsxPjm12bx7yUXGr0flyVfm93H6JMD/E/ggo+CSz5RwUG
q9zMHhpFNLRs97lu+3OYUd3scrKmapSPzC28zvRJMLawObCxhU0ofPdga/nOjm1E5/yBMSt6LtXA
mtP8alQmp+uL41jFJ6SDIHrr5gRDBNDq1mTFLbXb+/+41+zgbmQdCzbKcgD+EpLR0U7oMzg1V9HB
/gKqdsZgIThCTJ5L8nIeAtGirigT8PTsOs6f+lnQOcqM1aXvcxZzwAAovDni+51qPyJx8jFpZ9Sy
9CdcAYJIVjCfdjUcwSKKhOIsaJ3V5UrYImapw7w6uMZdye+Dxrec7lYFUa5wWI0IkjOoRhkvcsOO
TPxrRLnT/Hottn35rlqc+pWiSVw4yvT+wtryaaEaEWCDymUWu2in4jt7oGn8+nrxkivVkTxRZ8hu
MEFUYoEM3wBdPSciLTT0ymmIXcx+PI1dcdWbIE4a1ActEmmNsqs2b1j8/bCfpDWvJIgGDsgT9WW/
8LIH/ZD6yV0a2jdLIBVIxOZ347MoxbC7kXCvqq6otoW57ecHULPqdtZZWB3XzXG1lDCVE8GZ280V
geXnHwxOP6MMQ8qoIY1u/DR4w7EIpmcwfJNXUhdChW0V+05rg8ftXJVX6Jk02VUBXF6V1z5Gxxj9
26NnIarOPsaJswjs2G588YbIO/85X4xCUoFoto0TabcTaNmbRDjLbtdab2A4z1gydhxbAUx2vQZm
0IYLSI1eC8SbsBO5xX2Z0OWjKPJrVeO5Zli1Hq0lC6ZJcl9qt0S6XrXny5ZLBMFZY6WSaZ0ziK7T
naY5UB20kPnTfwPhNLwr+t7QmMmX5XBCzZV1UzYCJhGRHJyCD5kNG8w8tpreNPWz0XuWKLzctUa6
oaHaGhVKyHCc78Za9o05m2AAm7WpDOsyUw5NT+gPWymiUBmNXHB127ULGzxuazJNW0xSo0Okbr5X
8tdIRLSzbxR020LqQ0OlND+hw4zLHgMMUC8/eKDAc8cQHY3H8riiaBH8fgJF24+cN2hM3G2coRs9
yMGAlj6tQX5I7gy0nv7vgSs5Cf3jrq/a4HHbFaVoPW5YNwBrcrBhDNDNoTnRQ4sxkOpz7IloOPZt
3gaQ26+0aessIQA0R0dCPSNm1dWP3UG+Wz6jFtQbUQslZN0Vrip3tKSpIUhuQEmm0VkD2e/ddHbk
zEHNhDv0jowOEhGzxO5R28jJHTVCMHiyZO1f9nJbzp9xbRxzEVEGi/ffBRporoBHBDE6ujbPlSUp
E0NfGFNtdj15jN0vD+2voyeF2Uk/inq9dgXagLEfs9HMVM/7YZwAVtEgQW8oMdzOpH/lgjco3J2C
VINS0Bwo7E6F2T53c3lUwFz82m/zMkSHyzZ3/3Rv8LjzVligNKcN8Fj6GXiB1DvRYYZeqOgPXWRX
gLdrrjZ43HmTM3OWZgn9r/P4Wi+WeZXsrKjMA2uLFrRB49rI4nqXUfdBDfTAWjbjGOTijNSQJbRw
QkgTE7MZvQXmeUqTILrfNfzo+v4/EL5q1NL7YqgZz32JIrTlvqtmrym+Ta1oCXf1EJOELbAkWngV
4c5ynKDQNqlANaHMz0P+UcLcwlTgU0QQ3NltFqIu0gyIpf5ZTLD5+iEZhURBu6Z3Iwi3K9Iy561c
AkX9aH5n5a62D4aGAsUhGkhAYq8UPH3sasE/eLrMlfXaprZqhFFg2b3hRp3kWa3oRXxXB0w8rxiW
gmnxfFuRFbe0UiVcRay4c8q28vAw6NjSkz4KTN/+Dr0BcTu0YEJEZjSgaECJp4NAxM3Vp5KKWvFE
KPwOTcRaSgXiDHLnoBfS6dB7Ov68fDgFa8ZXPqoDWRPzN5/JkWSPBbkryy+p/uUyCjsV71zF287w
tY8kqSO7YqxUs/QlXR8lqfFMDNGbk8SJRUEMW5ZLWJynkFOaliuTiDVsKoc0HHy09wtneOx79Y1M
nK+QaDkmFbJwaB0gr9MypSRokX4jqK1aQHBCHfLp8iru9YRijtU/eqexM7ZxgoPVjr/JvRYdGQyU
mNwrDiM9/54jo+HlPzJH3Lqwf27fMJmWbjBzq06pWmHrCjV57kbLG/Tk+2W5dhUdzVmQDcPuDH5M
e96PTSbPgCBL6+pwDdniFn9B9mirFsG/JkZogYfkXI6uM4ysrOD6+vWg5d+S6LY1BfuzL8c/EO9e
EnO9baIZLCdkKE2UhMu6E+VNuLZtFlxesX3lw1MYazs0tXcsuqjex9j534NqMPGADa62XuDHk8JZ
Xcb4qSMpKnpY3o9WNqCc2TPixTLBaf77ZJnPiQcKnNRhtA+yA4fxTSDj7nLaMuMJVhQVGni+Y9NA
bTVdwNH4Oz+RnvJwKh3df+30Bh936hVu9PUy6K62bzCZudxou1obU6nI8FJp8WBp36ZB4Nt3jRPG
oBLDQP/jOz5Q3BTXVKHQQrShHZVDd6CBEcgHUf3b/tLhwZyRj7Cg61yMZJHGXDF1TAscH2tUiwx4
A0syQci1rw84sP9D4SwtbYdurTJjRPTK3llSv3luDoUDKjsU3lBTALe/NW9onL2VwXOKuz3QWiu5
MtH85lhzTtzL+y9aOPYjNvuvVaDXziaArHEYq5ZrqY9mJlBskSCcXndLXpg0BUa9oNAErH+SLpq+
sedvQVmhyJaBAkHUU56LMaDvWip7ExD5gPnoJcYmWTdjNRtHY7Szp6bNVsVfzUVY27mrEwTJYBlE
RJoN+HPkqdKrJpchXHJMb1kRTx1alau/Ent3tStqrNtto9ricRtWlMgnDhE0HRO7QL9Uhum1HXZu
Iyzd2X1vwuw5orH523hx47YtHfK5NgjWlLHEMG3HaJsoGD3Fz06KqOdhT0e2YJwdmtZOHhuCa3tD
f+QEjGmf/lzPwQ9kmgYu74bOp5UGjFLOuwLL1jb4PBpVF2cpJevQrp2ovmYvwtxCcTukK+1Qdi2g
Ovl2nD+1w4sSPUyFiCFh7+RuYbjtSfomW6McMFZNnDQzDnYLbvJW1DCwZ8AJIhVFVQ0DhU+cflst
AbMks3lr47XjMVeuzOFk4T0+iq/mqXdtXfC2vHuU8bJioXcdVWr8hbMpEXfpC4KjvlucbnmSq9hr
wSGVZp6pLwLzt5sfA3vaP2icizdLLeozRj4HonztVPrpR/N2PUQeWVF13h+70Gh8YVKO+Qk+Yt+C
ctYqt9K+TRhrX/2L+t2H9NQdWi8G+Q04VpqbQhI4EibDv8OZ/E3U7Ma5bdiKrnbhmJgxM8/fs25w
Bv1Dr3xvRY8eu69Wb+LhCnxuEgsyYGJQips2dQ3dmUHapv68W3on9uPWYSPZKP7qU3uXeta9en/5
nO9brX821JTZ2m8cmj61tKAstqZ4MGNt7yionE8Ym45Lfi96Jds9gxsw7nCsZIqWRQNYM4ZR/zLp
uOWFlwXahZA1XdNQUITqbXZcNvJURhmhVQitCamO+d5T5ET2TWsLVZLtyTsdkcEILeu4mOh8M1jS
jhKYPXDM3xhk9I+szyM7SQJT/C8uE+RZKsGo73eshVbSZ2ZVYzg1S4JLTvU6xyoK2CiMKtSPl9dv
/4STNzReIea0qooSaIx/w3CzQL+XX7TXawM04kq9N/zLiLuujOhgMcHzmIJ64vMdQ09iVqJQdHQH
cm3Ej1omWr9dlXgD4B+8hzShdZcAQKPz7BsxoZjw24+fdNpn4JIgSncqi2Xyi6zPM1xjqfncZnJ2
3Y56Giyt1H6PZQNPhYXcf+4lKLDAqL7/fXgdN0yUh1kGIgeL/f1GZWtCqJHK0YBiivsIo9zX5Kip
gnvLzraeg3ABQ5q3EjoaAKJ+TD7lV9mdiek+Xk2d4URfD3ush6KdFQnGnUUy21FOOmAqeRnoUX81
IOi31lK0wcxsnB9GyIbxDKDZwfDrd6XoGH1tFr0GnNTCCQHPeFD+lFYnGh05GMDpRJ/NH5d19r2L
OEPkCw3aNk9xRuCC6KC6VFOP0VqDP8rGndoa0NGdWYFdaoLn0feB0jko5yf6uqRTrEBMYtxFUo3Q
zCPpNbJMAv/3PqI4x+EswDLlGnqH2HIOQYPGlwh8A8a1EVXOpNsCLJFMnEdoyZpZQ4uFnO3Hmf6Q
y5dMd5JeE8Ds2NBzmZgR2pyxOErMZTKAU33+PR00CaorBXSo4L0Xchixj73XR/AJwT1g7JPCWbSI
5oMxl+no6vVRS54oeDwvq99OeoeJ8w8CXyjREnNIqZWgLejj4DGSuyQovg0w0uZpcMVOYVcgS0EN
g4nzBZbN89VTSjReZCNWb+nURy3Pb3F9FBjB/R1iNUIg/IJo/GTQKVOblObSAG544zQ9sLQl4oQC
TLmlh1FgggO8a5o2aNxZGrJ6kYbZBloRRNqzstzpf95vjz3aQHDHqKwMOuB2NbiW3qDPQgkrTI6w
K1G0KpKE25sa1UidYQFGUZ/G9fPaPBWi+pJ952FbyBOhC0YDcd75/mdKPNK+AQY9rYEeHEGOdOj8
1T11TufGwvrzffXe4HGn1SwXtS4ZXnL8PVnShrM6akcaLNdDqGfOKqg33FNwMAKCDtAAMS6O7LmA
VUIwHKmA8jW9HcigAmvWP37hQPS2QeC0gabSNC0REFLjcznEjmwEVVbh7e6+swQ3QpEw3G7Baphj
LMF+Z/G3RP88RE+XrY/o+9zuVLocjfqC7zPzZoWWJng921W37VpxAVGRj3lbG1ir5EgXsDD3YffN
7NzoABI4tNANmpPdiG5hex59i8nFR7Omzzoevwd3yRMMKH9JpSeaV85sXuf9R1B8Ciy4CI4LjWib
T32XAC6evmrdbZfqnhXfT5hLqOq/WvPlv+0Y+zUb74eS+mSKTeyYkT807XPdCSITkTScw+tHDHCw
c+bFyb3eeAVIT8spDpehdeYKUZgh6uXftRCb7eKfUsY8RQUL03HWSx2dWPt2cyXdLB6YhNzUE3Vw
7JCdnR1ffhzsoOSz0tpMPdzZPLDaj8hrIhdzbvHc0HpsnHAZ0MH584bAc1zObMhzrWdUB24xIg8c
fUolzW1E9n0vCNsuJmcwJBBcDCuLZlN5umm0b6ZSfKRr5XckOfwnReTHwyZxkSkjC/d0O7CHpxnt
v5cB9rzhVhTOdJjNYjQTgV5kauyomCRiG5+lSmBg9wLkLQhnK5pZ0aqEeQs7Tkqn7fIPyKugUqv0
DW114iQSHC+RUJyxsIca2pcBrzfqKzWeP4Dq82epK+7ltRPZXZ7dQVJ7SiRmd9Nf0ZccnE1+5ZWh
cjufys5LbtlDlKgOTXiQOdOhWL1RGSs2bAjYc2hYgjEItBmFqyHyK/z0QdirwY4MH51vdo9nlQSn
5Gg3KXQwOdp3rPrX8pSwvSbwLOIBsAJfyTfhjODIp0WCQH1enif9qiKBYM/Y2bwkDWcglFTte5XF
FdYX6oNIjPFAWx7e++dfspd7zaOoJlMkEWcscD+I1oxiwwobV2ywbcWKqElVoO8WH2Akfa7MMtP3
kTgsRzNYV6lWC9RdhMKZilbLMawFA0Hc3FKuSkNx4rI8oGXKu7xDAt9occaitKOJLBZTt7bFzPfT
MKiOLd+U5YuqXdvk+b+hcaYCtcZNbK1AyxJMORpxhzKUA1lHpzWkh1JT7+Q8EjxZ76SQz3wUz6WS
z5MWSyUwq8LtrkEB6uVhsyA7X/lpIDq+ol3j7MVSmqbZTNi11LotmrveuqsUQfwp0HA+XxgZNB0x
5Q9Nopn0k0RkdsbREvBK7ZTqnC0aPy3Msisq9TPkiDH6DPSpqt+HAx4MP40v0g3KOx35WadOLVAP
URzD06b0qT6hVBb2KP/FemQGbBcyId/Sa4wHZq1iiS/q/9m92G/sLX95lCi8iibhNE8B63GqMEpT
+4CQ6VgH8YOosEHkT2zOdtBl1euEXU6Sa9Ykw2aRzvd9wKoWS/RviaoWhQvKWRGyYiK2xpJl0kEL
X4n4Q+XbdMjdwklu1UBH+nH8JmrQFnlqmzMqaVROfc5SxlPA6LuyoBoccm9cmyE9Nm7ldpIzCe4Q
rzmlC56Gf2g0MqpNFbOXaDX6ZHuW2wX6gxGy96oKY420DzlSUXjHL3/obn4nWmjBube5K4xU5y3a
WqBFY9ceikq+mSz7YNp/XovMjiWjHddN9Ijwtcg2wXgKmymrZj9PMnGM6emygd6X4x+Ad3XISxeP
9QDjYuSxg1KphnxZpvAyxr4Be8PgshmwXkPfRMCYu0OmHeggiOJFMnAxh9lm89CpWKRMiZw56h09
LsO2oYKK4H85y29ycKHG3EZzTtmek9hrjjXYXiSQ6VzPryNj8gfbmwU6LhKMMx5pR8B2S7FwSumq
UerIetiNHy9vzj4GMpygXzGhYJyHzqxKnW0Fua0pu+6Gq548NaKil/39f4PgzoqGwdtyy2ygOX3Q
66tJVN78L0bvDYBzwiZZe6n/DdDESNdbQdqiNLxNSWDp+rFac1/LlDtl7DDOSnWSDBz+M8rGJ+qh
AQujXyQ/6URcPWzh3tun//0oBNbnSY5+irQCPDG4SWggXepyFHfE4DoFjYQXNaLyeGZgL4FxR6zC
gLk2YWa/MB8r44dqxQ5ssrNG95e1Zac4gBmkN6m4s9bajTbrCYCyoxndoSWpvY97p/Qx9i80Hmzq
xVFoh5gezxIf4oYokZzcETRXubPaCYtq2M/SctVIptuuttPEIragyzpLZO7oFXKtmIMEILO47tcP
aSE4dv/iMt8Wkp3LTQ5s1pR8SEwAsJGm+rX+jGjLvI0C9bsWKDeJn4xCCobLR53InJcu0yhPzQZ7
p5oeRkw4BdpLRdTW7KhdUkTOnFhFltuExZFaqIMMPw/zY3KQhfMRRKJwJkUyl05R2Pb0SxpIGvqr
FHRxpaog9P6XsPhtlzjLolmY1StHTN9uuuuZtd8lgYGwoj82X5sny6m9PEi/XT5jAtleSwg3mlFK
Q5s1PZaQlg+Ulu7SvJBYdKcV7NPrJWoDUhQSiV6tUx590Gw3q5DLzj+r88Os6k6hfZRj0UVdcHRf
4/INInixUqK1EIt0rTNKH9A05FfpTSfKHoqWjzMRTZMO0vqaXJ4ei/G2WL4UksAKiiA442C3c11H
TCuqdNVRjdjdgUkT7+2TEVxWBZH+vf79ZtGUpUuMTAZS583BWIDnP8d9tnuWP8wuWCB6p3GloyG4
DAps36u73YCqcwvpRuxUZqTOAAai6a8SiP+cKp6dYJVbVK2qAFgakL/bQRqhCltkYUWbxJkIlUgT
KVkmT1V7X8phyaXnjDxc3iDRUnH2YUzLQqso9icz7nOwyCQiN8G09Z09RY0V4hQVjHI8a11rVnLS
YBot+qkpyp8KL/IsTz0yxr9Xssjny/LsLtoGjnMRNn4b6PMAV83PxnKaql/FEl6G2CmBRgixweBc
BNGTPIoQ2brq+FUrP9SDH/csISl5tLO+V11xUNBJqonKmvbD9w0upxBtU89SFCOalkNGs7Ae8Grs
LwGmrP3tm/FWSk4z2ryYop69CGmhZrnTMT7JH+SH6kkBFXL+YGbOnzPQni0r/wRlz1OM7gYANjZK
2O+p8jdG7235+CcnGtX/90SYxx+75qTYDxP9dFk1dl3EBoILLuu0BnUoC1B6+SYZrmb9s9p4vXq4
jLKfAdrAcB5ikWsYHFafFXWxv/Y3pvo4oQPTkl4m+pRYXqWFqu6v7YFQ/zK0SEDOcWhSSsA5CdUf
xwEV2D8ovRrXqwRjOi/j7OdANyKyc74x4VGea0rG7gODN3mSQzzGv4RHBfCJibzFrkyoVHhlfICJ
4q4eMc1iO0I1n6tovtVGeG9aDpbZnqZZYDhEQJx2FDGxZ2VlQHf2Wh4sIz+SUUeDvWDxdmw6vI+O
lwM0I2EIG3dyLZVGI6ErKk6Xm3g4Ffqf29jt9/n4DqOViBWNC0weBlEsHQi+e3otEenPXdMZDLcv
81pqSxpBDEO+MZNnNRe5JvYBzjWdAXD7Ea+DNeg6AJoYmXYzBhP0ahRKOEhJ5IyxmvmapiZXWdbc
t3Zku4MuPdJsmAXHWbBdr2Z/o+qFZCRrTrCcCYaLkhTEv9XXy6dpxymeCcqd2qhA3sSKWQny6ub5
t6bytEawWSII7rzORCOSskCIEpRGBFWb07NRiKZMilaKHbDNSjUKLp0Rxr9jBlvqqGXjzJkgRSZC
4Fx7mqNQuzahEgRsifLPvPh8eSdE3+dcuNmDAKBOsBOtDVa/u/Iv+M9VbLUtvzaiIeriDs264EGi
qxXQj7xWlimY5kZuaCB7mS95onrknTsYmrNU7bU3AJzO3KZL6HSqaDpjbAHYO/pwQnOlFIo7ond1
awPDbTs4qls21R1FDuZjAkZzavhronqXd2YvujoThtt6dZLTHpOjWJ0+C1RTv3yMb0x39JJD/RC5
5MdlPPa5d8ZnIxSnCf28RtSSsXZJmh/sUc1Y0yCGTfb3hoorpk0E1k60iJxTGOSyK4YWZ6dXasfs
vaJIHHUN/pNQfBk32CEjuWqYQljeXL5o9rXSm26fvdSd4KAKxNE5Pe9nY0awCHEoMgvK7C/GjWL+
OYs0DtPbHumcg6jyOS5GZtRW8yg1vtn/bEFmennJRHrH1wJrdm03HfOmyujkX+NDfWJ93qR3JEw4
A7smPaQiumWmWxd0T2dWamtHh2gpWw2QaXozG9c0f5DVsJDiUEW58/8j7cqW68aR5RcxggQJLq9c
z6LNsizJfmF4a+77zq+/CflOi4LYB912zMTMgyNOqoBCoVioykwEO7VXKHyzilyUsDKtXc0BTpEe
mepo6ReftKN63bmMO3Q5gLfhv3MXvd03LmCMYANI1xj2dU1vK/RYQMO5sQQHSmgXFzDAD2eZLyij
r500FJBJ6c/OL63w6LY6Tx9EXXO7t8fGH7mYYYVRk+QlVnKUTvm42PXvtHu92SsuSkhKojTKipVD
3c5W5dwe9NTWBxFjINuACw7I96ZbjPcJT4MYlyYaHu3uaEecsHaT6LPgcLEw8B6Imhgrw2wZ5FXf
enqIoTUZRDhs1OuXpirjrGWKt/FJdBn+w0F+xeJOldquaa1R3O1M1nnGS3nqFk7jdpVNTy1UI4T8
EPvu8ArIHaxZz5oIPLjIw41DX3+cU0EZbX+XLBWy0VQ1CJ9LZGuuVGmEOa+wODeVF2qNO1aBnIlm
r//hJL0CcXFWA1OJqaUMKEPvhuxQJnbjokydu3iSQdfacpj+O68UYoRGDEoo/geTxW89o6xaS49H
jC8n6PEqviYqiDEfBd7HvOud971i8NdhX0WypCbAGE5msHwtPNZKpuZeASba+IQnLlOkebi/lBtI
7l7MW1pl1gDIMR3cUXsckp9tWwfj0ILlZR3vc+OWJBAXrpYvdDa8Ljc/zYZxkhNN0NO5e0Fv/hBu
T9MxTRaZDbynIMi2Is+QbsJUcQUrzH7l0gpz5xuyMCRXFqBIBzZIkZxYi8GVGkwum+WsRU+ie5WX
rdfwN6caaU1D2Wz97Ef3KjpvdNnX7NkrcU0Phq38ENi360EUL12M6Fc2+ORgNpUqiXt2d17VR4yq
oujX+WDzx+tk5lquaJ54374NHhfDwikhsdpOCMyeDrFJ6J9VLhuDYhQ31nERMtzshrANHhfCUOFW
65wljL2bfQWeO59nwzYcRoFJncKvFEfY67Mb1jaY7N832Y9urVMm97CxRWkJai3wGnpfnvUQtzfT
JgeVxbc6ckfRkJnIVi5f0C3a6mQCbtwezQXKqonotmMv8u9Ow8YyLj+otTWXxmLE4W+Oy/JA+7/M
+Ce0J1w59pTl2Ywix5pE/ZhCn+EiaW+hpEWlATTKhVceNS86lZXboNH0GS1pkJaXBu/yqdj9dHo1
k88ektjoGymFmVIPyVWkj6YtdT+H9arKdecy1N77lYb2pf8dQL44iJf6MtEKbNqAcX52AKUbNhux
GvZyyzTZ5QM1PFH+uu+hjO0CXN6sBv/WQwu9kvOKfRJk5blLfqQqGByHk6aKlL/3PdKy2CA8Y3Lk
dk5etKIw2ULmlQoVx/rKNEXtpftZEf0bg2/+TEJcRNMCDMYOl99mQRTUOR6gV6+CHmZl2ELdhN2b
R1dVNv8ONgHKnbMMermLVCCm4B2BDB+WwplEVKy7C7eB4A7anIdGuzKvSNcewqLtaBw6uaECP99H
0cGHAGofeAIfHLsFgoMR8rsRn4JL93HF6M9l9xYhcKFQCde811hBLW7cZQp0EVWA6Pe5rZBCHUPd
L0UHbXHTpLmT+0j0ebl7RYLd63+rxO0FSWcMsLO0e/kweEwHD4P4UQAheXSo9pDsFE267qdYG0Du
1MzTmIxJCsC+vaah32Ruv9xJcaDOV1X1UE6fi3m2jdIb2itj8QoqaOkQrCnf8DhCuEudGsCrhaP0
iS3WC90/s68Wqlz8yQezX4fkpRS2gHkp8pJP5FhjPpWRmNDaFn467aZxG0AuWZTHOTGbHja90PKi
/bY9kAcNOQDoJA66KEneDa8bNC5plPFsoc4yzMMrk4tB1SDrtWsZFTha0fs/OmAq28xNroFbSk0X
9okmV/czGO7S58u/vx/r/nZ+lQsR5kgTJW7x+/EQHptp/haP6kGj9MefwXBxYkrUsBnYU8yM1pd0
9UHG6jbT42WQl66Jd+nLZl+4aGEOaBGVmdstYJ1YoYCYga6ntCFEVznJtYZ60Qp6gaS0l+6cfROA
C8KIyoWRfjFCiN/BBeWXMMIK5+PimjGSX8XJkd4XIsVH0UHm4sgqrabVjkDEPaVKKsTBhANouwnh
64ryZLMTmCcmiBPinupJDZIBUw9y3cidOiFYWkz2nZuo/5nQ5ZhECnGTTpHty+u666Covmgmcgy8
sHJGmh0kCEDjhorw+tkqnEyO7KnxLmPsLuTfGO/4pfRKy7B17COwfS6JYVPxc/QuxGYhuYiohdba
rh32qsfMRfdVetE3Lpy6sGeHFSgsqFi6v2HVBpKLiXE+G2trsb3rXKQb9pQpgr3ZNQqTlKj4QdHq
HSedhgu5nwneitruMMiPmflw2YK9RhlN3gCwP2AT/SiamMuSAdBbCKlCL0q5N4L8gE8CX4DE1v9d
6NggcXEQE6oQ4cyAJAfmB9a3qd5r339NIIraVIRWccGwL4cUU7fAIgFjCikCNg0T2tpBNOmzNyGC
9VMhw8kY/yH6+Xb9OgtEbS9PUuHP9FhAyoCJXM8HZBc3kP1Bicx0wwM99fdoALrFfK5gUXdD4gae
88BJVvuoeikGn36xRsSudhde9R7xyWH4JtzE3Wi1wePuZRIudCUZPF4xT/r8rIWPJeZklcwOO6R0
1aOePyhCmb/9Q/C6xpyPVoXSmiYDJUtQWPeGMMfe/4TcmMX5pjx2qZ4yhLgCxZ9kZ545IUM1Phhf
1htW6Kj8MmgsV7B7zA3fH4lXwzg3jcJmHnRWWlFv2UgRlHahw3eTgBPvB2jBPaawYB1Hw9NaR4DM
/OISMnePa2Y/FG2Be5zao7u6ChSUwWJtM3bBMhAdkt0LZrO63L1doXeC4AMT+5ed8DFmS4M70P/e
7vnmHHKXWLW2GDmdgWFI/jAeag0cICKSqP2k+9UQvv0Nih9ZVIOhFv12+IqBNlR7iFOHPSix4mLU
QepOcMDZ0lzYJ74hjiQSKfIaiHJ5NsPHKrlDMcWMH0PjWFaioo3gnBlcMClzM8nVBGCpaqfK114o
w7zXMrbdJYMLH3EfzZPRAaHzmMODh+jH4DMKTctV7i67uOBs8bQLtEtkUyKA0uWHZPpqgaVgru9m
EfGM0Ce40FHnswVhCpyk9AjFML+4Lp/SysXLqcsKa7nmRt8uGyZE5KJGmWehNrG2BC1YvNhpAnwW
sW+/EQGjcK27zhA44X75cOP3XLRAk9f/R/3+WcfIRYc5nKiyR092Cx87dxQYyPzsktNz8aJVlXGh
7CODkZwXXhH0KEGlTuvNKEihiF8IAEV+z8UOuo5Gm+RwlT734+YjFRGcC+Ifz75Qdw3UMSxs2KCP
dl9ZZzWf7bHs/cvrJvB4/i0QytmaopgwQ4tB9jw3R2KSb2VTHEuqijTI98bhtifZ5GJFHCtEa9ma
yUF59TIDDNUFUFaNkKaPRiimMF+U3FEUEEVryUWQNA3TwWC4XXqQGk8dPgnFtUUQXLqRmXMuZ+wq
mYpgmg6yea2sz3+2VVzQWEao3qsyIEzdsVD8X9LKhoqOGw6i9RI5BRcsdHxAkLAAUh97Rnuu2hCy
5Ac1KwW5jGjRuBBBJNLkM1u0XHMyvXFr82pKRF9DokDE0y5IU05IteAkpUdUqt31Wwb1F/vXW+Jy
GEQJmiAw8MX3PJnbqmO372wWrm7NAaYwDpc9QbBufO1dTzsmOgSIaXbX8LlqvJUIegREZ5XnXcDE
B8lyBatGgvqYK3aIgZgCSmsSvopLp/kWf2CDlJI7CLJMwfLxxAtDXdRhwVpIzPJs6aUtTz8uL57I
H3iehaSaCrxdsA164QSogvCqeGZSYexpORXRDu7bw4Q3Xujh+UH5Qhoa3TCApmZXUfpNnkQ9N/9w
tf+NwBeOE2JiypTRHjde8ci+kSVHczWbBpr/r7R49z/nXvG4r9e0plOEZiIkSe1VMV4NElgArXOz
Ns44Xk/K56Y+juTp8qbte/wrJndzkEwuyoEVvKzlTlM/xuj/UsVfdPs5xCsKd08shmZE6wLL5u+j
y1IWtpLxV9ltQZUmqgOJTGKOsymiVKZWkUKBSU3oJfOxMiBu/nh51fY/BF7tYX/CBkJRIO2ZMs+Q
pqfcSGwQwngJ9YoycxbyqGbfL8OxcP0uBYMyEGPYV8EqzsNJUkS1yMS1MRWdM5TNU1lluq9XGG8v
WpA4krX+fBly/zBjYI8wykgNAj5vTdSVTJVHJtCif2CyFeGRfFyd0M49NuQtes/Y3bINGLdlQ5Ll
c07AmR7WhQH16/Ex66z6RJp49AR2iaC4tVw0ddYsCVBG3d5rKvEr8IwxMq5l7QOSr+ANNL6mCjTN
pOoMtmxfBZWVbi7eUoBYqBKliftb+7rMXEYwjEWVFwTLbFY/dOunJd+oWmEPqNlb8eILbN89hptl
5tKCTtLAG9ejtqzVThgMQeVkjjSjIjt7uRfd/tZBBHUA2Ex1hZi8rEAYg6WhY6VsqV8cEIwfVZ06
Y2IJLu3dw7iB4UNYnKWmkeF0dAUSAn0wdGcZtTjQB0hHhhr5VJPIskdST+7l9dy9gTbA3BEpZnXQ
ctYRl0IFu89itMwGf4bAnYspnfNOZSvYZU9zrNh681sd2xsbuOPQ4L2jz0rYsISL1zbXE40Owyj4
+t918g0I5+Q6ivJlPMGMfoRoxyIHeRyetba0zXx6sLL+6fKq7R5xSFhBA0WlChRJ3oYuOR4TVbYs
fOFlH7PRNYvbPBdszL5Ff0PwtafYmC2tLEPWmkTtabbXvrOzqLRp7+udqNIlAuPzAjVuaIURNSfN
6KemzyAXHobfulwqbahBnTGYYHh/tIJ87YloqxSaElYw6e61+E6XfEsVHB7BJvHFJ9Ap4UufQaxl
BAqyzJ4I5Nzppz8zhDtAFPGnm02g5O1hlNzFOCoiwibR7jBDN7mASdWSQD0SrlBfL8a5BytAdDLL
2pYmkYTsfifFq2cb3EGalYzOVco84ep69ZlYyk/Lya5WByxf+GQQvtzsvhJt8JjtG9skdCCnowY8
LRivYgdycGcagHD2unREnZQif2BRfgNF5LoJLQ071SinxHCy5aYVzeLuQxisMVs2odXAWZNpS2gM
I6wh81d5guiYcV8Kc919d3gF4eyoVtpPYKVCKYbiUyGqvTjtrtcUT0+T/KCZhmg0hW35u9zQesXj
gt2oa2o/tcCzytE3MslfMSmnlirjX7QvH6b9nPAVi38dn0EcFluDhMviVB7ZPH3mKEF1/Hfz9Pu3
69+G8QqB0NOYG3WBYdOSuEM/+7T+rRL7xh4uc5gxZjNaaQQ5zMyh+kMKtt7LKybwOI3PENJSbtBi
im/UJb2JowbPR+ZTQxNBLBUtFRflpqyJ46xk+2JRP9SRoy+yIHcUWcL+fXM8rWlMreRlN3JM0sS2
0n7PJeEXN1vwC86scfEtCSWIliQwRDpIH6GNew4fIILl1DdoMg5ETI2iVePCgdzLcmqC9sQZSBCa
t3EkeAQTRAKNiwRQ+VEzauD3TflYr4eYOCYmcKHmpcyRc9nP9otKG0/mokAi0zokYMV/ecqBjqZ6
6A+jEz0UD/hmSyFEWjz9Vj3pFZKf1RjIGhpqDkit9pfwup8Ey7f7PKVAIlLXZJMY4ER863LFMqqJ
xRQG46MZqO56KM/VkUK7WEySLMTiHG+FHWO5GjhBYApJDk1Ab+IbFSMDiXBkYO9zZWsW53aS0YOZ
foZZivWVZGcjVbywcs06A4+3Jw1HgWfsHaktHOeFbVRaPSQ2WZFW8YtDFYx297m4Yo+ky0HIpCBc
SM4RlxLZFp4qQMWrlE9rE51zmhyGqvLTZbwilewvBK3MffZgQO5JNUbBQdi7DTfWvrSibMKUpGd6
ZYSwlpLKHdAT0ZFvU5EeaVwLYq4IiUvKW0WjkF6CoZlybc6BQmp8wh8UKRZYtNsNsTWJu6TQCDEa
KVNK1b6svvU8BIzdWHOtT4MP+Ui//hL5neDo7UXGLSR3bS3DUq9LjVVszMYm9ec4+uuyV+6Fxi0A
d2HN4JqyVgM26Ul+qEhF3EkuXFKbBzDaXI1N3AguYpFFXCwxiGIVjQGL1PZg4QNtXJ4vW7RbLN6a
xEUQaSUmWmNgUnz161U2+5kE5Tl6UDwM+H8SKXmLVpCLIuNAaWMNgMuXH0lR2JCHC9XDZIIjUWCZ
yNG5AAIxAz1L2JEqKwxXRIVbjHjAXBLN1uPm0+VVZNvA3/+KDOklWQZ/JeE/CvUoJbLJkudkLe0J
WpSRXDp5+HgZZX/tXlE471sxnruaNVCGNrfb/kmJn2b93Bdg/wkuI4ns4dwuXvFtnkVAWomrTady
9WZZ0M7PQ2CVDMy8aAq1mMo6n5Pjoyknag8Oo3gIzPTOGL6WzZfLVvCHh4fgQl1XafnSLxEgEqhN
LGV5TjVVcE/xe8JjcFGu67sVpW/JcMvlXIGY2KhvKQHbYvMBcxx/Zg4X3VIr1mXVBFRSopymFKPX
G/XTZYx3UfvFHlUnpoEhang0t/P6MJGlHgs2veowqo/QNVb7LrdLWwoKP70+JOACv4zJH1QekotA
I4mkFMy7pmuA539uT0t1ncUhipOHyzi7HrcxjW3l5o41IyhSynNpustyWE07iz/p1X+8gH6ZYkHp
zdQ10+QfH5o8SdqiSky36YfbqZcfaTYKrNh1anRY/w+CCwJqUpBsNgGRWkcCRsVCMHWy69Cb3+cc
IMokKulJaro0q2zLCsoBBBWabHfr1STiEhJhcTsPedZRq1XYkkemnUiyb1VI/lX9zgTNopUJ/Gx/
/19Xjtt/uR9SvZxh2dCptrX2eL7+WM8CD9h35lcQ7tYZYzmdpRVhLV9azDSM9ri6M1UDSST+/a6o
wfsal7FaY5JPxghzGOMBeJsxrCg5oY8dw6u1qGVXsHZ8tM5msFDXCnZqKhJ7kQ9tFtqTqF4sAuHi
tRob2QhaXtNFp52afZDHxi56QUlftGwaF7DVppgXJQUIGo59FRNIU2rnUHBgE56hM324HHPefVdw
u8RXUvJGlpq+y0y386J7xh0y2uS2OhI05er3Aix2AWyzEB6LCw3hasVaH2OTyPXgsY5186jcNy57
9++D0BO9XwlcnSeFqqmR9BGLFK31NUy+Q7OdZk81crrLZgkCHl9b6fFVJq8prDKn2pXgd7HoLVOE
wAUGrc+sumxgSFRpjtWoflL1zmUjRK7NhQVrjrVU0xEWqhr90U14Tirysfh+GeRdLv/iAJqKlAps
gAZewN/ecGRoIzUuckQ4atPb9IFJXsd+5rQtwgIGqoRX9757bxC50xT1eB1TVqQLxXqsj4wnIX+y
NH/0oGThi9j5hWhcBmSO7ZiZEw5Tr2EAdLgGOT4EBzBh/G/aWna9YmMad5oSPFxNcQOwNrwm41kT
zmyxtXl3XDcAzGc2+YiSNGgExwOwO5e32mkKYt9yphyiyJACYXoyojxrP/RtALnrNoyMdcHDCE4S
OrawWQlISqrU7r4vPgE7+H+tU/LeyB2ruIwaokTwDSqplhuqIx7tzVmQfwt9njtZZKxKvNECpX4e
fRb0Yne0jczWQdYBFTRf1PKxm7NsFpG7dts0zyxQxyOLnOv7vE0hWZ06UdIdC1CSd7IqyCd2A8cr
3LvC0CoZqSQDLh31j+UkH9Ne9bpJSDkscMaXo7dxxnRIYqtkmyUd+udf0071of6LyULGnuggC47W
i6NuwHRLzlsSIU415Rn5UZ//4aJxcSJfraopJzg6CgBXNFY6vDeTR70XToiLVo2LERaYoPR4giHF
XzI6U9iklnaUvy/uvwm2olXj4gUIwklb6LAq1WK7mD4mjXv5/hD5GhcfOo1IjTTAmnJUz014aNvE
y9THPwPhogKVadzFCkCQ+ftx8dyC8xydL38GwgWFLuuNHPTcCApx4Yw1qnR/NauggPEP4VSnFoXA
N4X89tv4HeUUbOBZZblswABfyscmDcwH7chIn5ZDIWSxZV777r6gqobuUF0mKv+u0NHJGkeSWUgl
C1DorAfLweT86RdFUOSKdBf27dvgce5QGPWazh3wjFtU4JG6gjoH4494NQ3Q5Wtf3rFd50b9Al+e
Mt5M+FdTdLbJrZa1liv35FNfQMSi/3EZYde7NwjsLG+CTmf1TJwOCHWDqbzIbrUUTWTBZZD9+omO
uizjUqPgmn6LopeKUeUocbral8x06mPs3DIusLy169a+yR7Ac3A2/iMD18tFu8HkvL0yKHh/pdpy
m+W2S+4MvG+b/mW72F6/8z1Lw1g3KGAJzHtrlqwrebHI8IUVzULSfN+QH+sX2gtqD/urt4Hh9ihU
aa8bS4FpoNlfTjJU9jANBaqo/Mzkc9Cb4FOnDkSJkcg47rqA1odOMwPGEa33V/Kzk02nUlEwFs2v
7+UOOLfyy6ivgUnst6vYGtmgknEBnRcaC1UZtG2Tq5Y/R9BRmyIK5T13x5cA/ktMiGW9azPXhiSt
Y8VyW80rspul/Bwpny47hQCC7zMH905ikm613EKGtPK1OQSLLIDY25qNFTxBCZVoayoMQtcnVIq9
QtKCdkWVtfyN+LMF4jyvJ4OeGzGAmi7xTVJjzKAXpap7MW6LwfmZ1A+L3lnAyK9Wv7mH8pTX24Of
HUObOuQQCZ9sRYDs3zchL+kVQ0Uzq+UO1U0lQ6XAvewAot1hDrL5/ZGqkyKt+H0Z7fdx58ajZE+F
r4aHyzi7V9F25dgfsgFS9JBKuYSDw2ZPLB8SAZDDeNH6/BeP6run9PXk8O1WbVqZSYlGTDckWunI
w5esUbNAYvTDin5uhl6QrYp2iQvfJo2MVFewitHirtio8k9Xj09URjR2rRkMYqQ7iqsewGTlSF8I
qkLiiVnRXvGlQp2W9RBrMKfxxmc05QYQTzoogXGiKECEnsAz9pKijWfweUOqRdakS7DNOoAqng16
xn59Ri/+I/ELVz78zkctSDQMqhBdVd6JEIaaHJlRgrDaj87SHIpccAXuO8Pr73POoKryYI4jfh+8
9G16WEUdN/vO/fr7nC+UGm0MRG3kJ8P43Fp4G5P1K4yfD0iUw2ZyLm/PZbR3yoLQlRkgqQi0KLqW
jaswVJxCeZzIp2oQVffZwvAZyuvGqHztSxvi1CrwXO4uoGgptc5e5kMn5Q60Xu0eZqYCz7u8UarM
XRgJ5rWjJIJp1DzI5IecPV9eOhY7L9nDXRZxSceMSOwYlUXpdZJ1iKd6tSGvTAVXnwiJWboNrlQF
jTZYSdwwvFOGx6I7TJrAq3erNNvdYX/DBqPuQUHAmhlQdbcsWwbfKI7pYRjsHtW7Pkh/ivSaRUZx
N0ZhTGYsTzDKKD/L6k1NTqlIHmrX4wikF/AWp1vvBK+KSlLQDDJb7qTXtqUTm+T3a/2jUI8ymuu7
TvC9uWvRBo6zKIuadDI7wA3KSTIf1uqOjoLXil2f3kCw47zZpalSUZbuAbEYhtcU6X1ZaYLLbjfF
VzcYXIDrEqXXR2Vi10N9JUO7ezxEgX71SyYs/vQ7D1dbOC7eKXKhohiAzGGsr0NyrpWTFYtMYkf9
3VF9NYkfqjDWpi+GGRiM/VnzmusCU4LNc++pXh0o9e8c1w0a9ym2yDqoNg0s4ApG5/zaVH/E5f3l
2MMW5ZJBzOCNH4RT1EvaDD9QI9kzlcAqUltK/Do7KMaDvDwNincZUODbfP/MYDZFNZVYQUuN7Vk/
6eQvKiI5Fzg3T+VRVfJaGhaMWtvrsr8fRRN6u8nwZl+YjZtFk8NqTucMv59Xn2eQk1Xjkxqf8P0i
2P93tFTsc3/j0vwwxdCn8TRDCtkt67p35lK5wcifrcvDVY+RSujeGu5SIxnK0vVbKYl67ERbxcWI
vm+ien2JEXVxNcMNjWk5y0sp8AjRanJhwiqg+gnpKbhgh/FFxab1x3iNXCl1L3vefhCnOlEJhitQ
f3q7a6Gpp22sYjEXC+yrX6rBVbqvalU5ZeZ2fSjYu/3Fe0Xjrtq8hmLhoMCqqIjtgfgjbg6iC+KR
CIT9+8YRG92s5ZmwcJSdaP9TXZ1c2Hywf5heDeEuo1JGd5iFOrtrfupdNpI5HqrUW+/BYHfLWK7W
z61IPGDfI14hOcdbM/R2zjG70dGYEharTcO7fLiuwuNljxCZxnneYkUhlG2wfHL9SMxbVRP4wD/c
gK+GcFeS1qlrlEYwZI5c0Gg7nTN+053Ux2y5PRuu6pQnjET91nn6G5T/KqNSmMSU3YNpiM6Dr4oG
amb5KEz0BL7Hf461RZO2TQfbIuvG6tzB/FqJGpT2PzDJqync7TSMaTRLKXyv/U7t9lh44RH0jJqN
kWh/OotqHCKLuAAx9elKFoqFm7TlWz8is7NCxIrMFB1bgd9pXGxooyGmdAEQSbszWC7dKVwErieC
4CJDr89FvbBPc2s8V9GxVkRpPss93iUOGkamVRTxLZO/x2cjxpcXZpNc+RQdrG/gE3bWEwYLHcxJ
DofL53T/m2IDxi3YEMZz26oAIwFuu/SusyHl5TAdILvDbJe4TrzrChtAbvmSZFQMpcKVJ0G8oLvp
zGNrPl42SgTBxdWk7eeORIBAW5xtVAez+Jzn3mUM4cJxkbSIOn1JGEh6LB9WN/fZPH361+ywTzE9
skUjkvsRb7NwfEhtciq3NQAnR/H1HFM+oWt5bWF3rhSgNekGksTCbpFdZ9+AcmE2WdpQsRKAhmCx
7LxcEvgf+6Mv+DrPx5W0hlSVKn6/f6bkqu7duk29SXrE3Pt9m4tYY0SbxvNyRVStYiWEt6dX2gl0
Zpmt3aGPUUNnru7LB6Szok6H/QVEZoQRJtUkfCyvoPIMSjqkRgqtUekqrbsxMVfB29W70eCXbBZv
Sv9D4aK5oqbdMKRAqVq8B8fLlVRWV61eOvpqQKpgPEiKGtB8/RY2xB7qxoegKrRgQE8m4mnaX2Kq
UzxzQYBF5RvatDynNFpDtE/lLmtmSl1kNRIYPAcfnHEuiBJEt/LucQebLTgGDFk3X4iyN6naahbT
WkR4eQqLH+3nivxIvv/OWd8gcEcPAbLWuyzFV8/t4P1q6NZcJQC19kuPguio7/rMBo47dHNiFlXY
JCg1S+X3AjJERVkJLrH9+/8V44VMd7NoyWAt3TRg0awD/Vgfa3T8SE5hsfvfLYPfOgUbNO5zu9cG
UrU1Q9O+J8anRdT0upvWbn6f8/9piDGbImODqNnbMjjI+wxtK948CGo7AlcjXB5jWeAtkCf2yFmc
5fpKn55GUUTchzAUTA8opgopsbcfHkZeKMlgRIiIVm5jEMaoMnyE+gKP3l+wVxT+2i8sUmcVXAxs
d8Yt4/j5GboViATAVoyGL9AyyQfRC7HIMvbvG5drImlIQwsRR6o+pDWGiO9/q3cTzQ+GYeq6or4T
p07VLpcbEwV5I7Z7tz2CJAHvg2Cmyx1GAipuB2S3/Lv7awPIOV6qFrIS14h2XYM8zfRb41tZJm5f
LvY6C87sXljQZOjbaLpKwW7CGMQ264emVz0MiQQskKspV7MiqI3uxoQtAHdK46HQ0j4EwC95MOWw
xj79wKK2dEQFjj78hhNu8bjFI/EitW0EV++86qv5YXZ1p3LQ/FU6HZpfFxcdWokLfqt7Aa5oIbkj
BjG7tZEq2Gl+KR6jQ+mzFlhzQAf77BVwksEWhI3d+xlKaDqFMhL6ciwuWeyKtB/1Bn5ZtLZ620KO
2YGtQeZYmT3GYGBinb6/cy9uQblbS7dADUA0A02WGC/OkCcyipqfl9dyL3/DhDb0k6lJTPzvW58s
wrZqBgr/71dyQFesPU7RyVjdWnkg5EoTtW/thZAtHJfZF0UTLtXLcZM/tE3kzHLntURwDkQg3GbN
kW5Kcg6bZFk95kl8Z4Q3K43dyyunsFucDx1bW7jtGUZVlUJ8/7ndKb8ChXtAHA06yllQn/HBB0ZI
44MUyDgBufM7n+NbaC7BUIpyaSITFtbqz7z5OJS3tfZ02TzBIvLlfDwaKmFLYJ3Ul7mvL/Udrub0
oDSSYLf+IWr97YI8L/c6RyUY02DMclr+Ip5ywMYNdgGygNSz7kRPIfux4xWNi1lV2EkzzrjprkS6
rtaHVa4F4Um0clx0UmpQEkOSCwMo6WkoXVo9yp1zeXPeacew74WNA/Bl/ChXijnRgCF/gIjoaNlM
iS6FQMKk2OqHO/m77DMe0lIoJygyjv375g4ri6zUkoiF3t540ObcLarYT1DEvWygCIaLE/raNSQb
4BNjUl0tJbHBCfm0zKPoDIu8gQsVpdqWE2UfO/VzcmM8gwHcAVHxnRKYt/QE0vFzI/B2kWF80Fjr
osoaAMbRfUhdjWZ2YopuK3bPX4hMBhceapAdjmEBEC3QT0NQBMY1GKxfItF/JpniPJEvABhRVlgV
pDvc3mfPfhDMPVbH1IZEh7CRS7B2/Mf/YIQW2Jnge1IxOorkECI5VirYILbjF9aOJ+MOq3RKjBgg
46B/XKPxZja0a7SiOKixzXYzaIJoIfBAk4sWXVKN0Vhj/VLpVuow0T6IypHsFy5ZxP6CzZGlCTim
5gzekP2lBdEBRXY3dDWouOHrl2VLIpcQbRP79w1eV9VlNICBzh0zP8rxEHgXD6Jzy6L0JZu4+FC3
0TR2E3aJQskvt0FuZhcBOQ7QQkC2m7iiWQ2RTVycKLoE9MspbLLo6kfyOVwa6OH9VlRXIN8H2jlQ
KPDdO0PdVUVCa9Y2nYLo5fElHH3S3dnBR91h+Pzy/57kipoq9q/gDTB3KVq5Oq9ygSZ+EoBA3WMq
P+Rz7WFcLog+ikLgO7qjl5CxQeNcvg3Hho4zzGw8ejtDk1bz6Fl5KoI1mJ1+dVTQ4SV+8l+1uV5g
0aiiysiZCXrs3/olldKy0yjaqgfrY97fGdXZEFGS7RbPNBTxFFnVDE3hIy8FM3i2ENQx5MD6uPzV
HlmbYeIsHb6GmCi66JN8N1ppBO3oeLkllC/WtXm9msaaW2623A7lITa/VcmnKb7LxuDyhbz/BbRB
4k6cZlSkiQwgdafxO6a6WclpPtRn64sMelYcOrFx+6u5weROXUskzRgUVGuix/zIvvMkPKWkf+n2
yhhvfRGLxW4o3sBxd3NEI9Zuhs0rjSyoQEyeFKJ+9N3PrQ0E54NEVyodHKB42VBiG9RZdgcZpkyy
LTlojedKdLAFFvEsXyMStZXosChqzJNEko+JWJN8N9l4NYmyf9+E+0Je22nS4RizgoINE323HAi4
vpShhHOHu3F4A8YFqiirTaWpAZaSH7T3RvmD0gtq8ftrBm5Mk+iYGeCzDAzmqHXfo8oVljdydGgG
QWPCfrDVXgE4G4ZUm+hYo3RXyS2IHq3R6+TICc3lymyNHwOtfYuMkFfHsaLjQdZCtwnro+A47yYF
mz+Cj8FZBTbyBlYqt/Oz6g+Y2UOH6Cn8ODPNSfGItAiPrfrGS+aGrnWtsZI4xNV+lWxC34De04qK
TeKLPpBZNHqXH2zM43KQ2JjiBf/BxAT1C+upnnyj/D/SrmtJbhwJfhEjSBB0rzTtxhu5eWFoZeg9
Qff1l9DeqikM1dgdxT1sxCmic6pQVQCBqsyvRCY4IQsVoSYOeaxM3QAUuugQelSte2h3HCQrtXnU
WZkiFMGhJ7PGMnhOrTFJ9fc9f3TdfeTj0fKFkpkk1MAEYrhsMoE2hP3NMH1TlejuskFbKWxCg9vC
W5qmU1UogWqeDHayzPhU7Wo/zj2bjF5NJNuVBEQcGI71NiTpsOALSLWCsfBzC9x1skcL7nkxyCC/
qYFf38CWL26+Be31JUxxP2cYdtBE4z5rvU6r9xTNJQORfdRtxcEaTQg2rc3QC4ajo++UbppAHZFT
uBK0v/pcd165f8vt4xpPiLsptpwqLk0c48nXGfoZYeOG/5kSmZ/J1iBiuI1txtQCIGOO65/QcLnk
Y7XH+PCdlfvRM+6QpTqTm0eZNagQgWZszu2iwZPhjXIXnrjAfXuoA2wnuMat7uQElVtJZam6wTvr
iG38OOesil+5mHlUmTZGituHKL0eFe9ySm0H4vn3heKqjX1EFA2/X2sR2Ioe8mZfWr7WvDff0p6z
tkSoqxA/0sppABLrwXjZj279luezNYIQ5qydGE1jfGn1BgQcQ79DO3n+hm/8NYYQ2g0zlSLkF+ta
/C4JbzX6WbNutTpxa/Xj5ZWRrbwQ31NkpEkbAilvHyz7SZHNX2ztc2tLhFCmNWtyna/HFD1q9EDV
KwIReOPDZSu2qukKRXxrLoYqSboUKJzYr0u+qOjtHSQnEomnxNnadHCW0nHgqVCpwH7WGegd1qfW
v2yJDEU4e5lhbQ8VR2HjY1R/0qRPcDJXCeequNRYiSF5fh3W48s2O+gfeZ3mUm6pwYf18C7bvYUc
aL0+3OpVfZnHMpvGCKBNdd+3V+pbeHvWvy9k/dB1drskWP8+vp4TkCIcm+bp8sLI/CakfdLRMGIR
FiZBT3BTY7sZXUYlRw9JthAh79syG80enH9+0uvuhJdzFj51jXqyJxkXNs/r10eDnxWZCHmfgEce
mnRAmpwTnVxF+za/KEbodZjykEkuyqwSakCROXOG6zbsLtYhvm/Kx4Kd6ujwR+sjvl0Tu2kbWgKE
OhD+BPnZ+7H6QwjhQzLVmNahdQbvJuqeZHjJuK7fQn64CmRdSP+pMLui1LmrMhXf3PdK6njzuLvs
KkmNEZvpoShFCztFNlqd+q4YtC/VXEogJNmiCwlvttB8KXiVUWsoftU+UXR0zfiX7dj8UF17S0j7
tDShiN3AW3xitgRJnDp6yyMn9ui/2UH1n6VR/z4M/kwanQf6qoxBTkRVUshTo33BvmmPbG9CtmpC
48ebv0jX1gnFwGSTgw9SoM17q/H528UEwfbi43Bq33MavEpy6JCFhVAS8rCfooEfBVIrdWfrc+JI
vhD4H3yh5oj3mzYFEx0ONTiwj1eacVODHif2JxTtShJ9m/dyK9eJbfTNaGhFz1++R4+2OLJz4Vx8
AKvH5roMkrvi7m3fIj8jQ2zCdDKSMLuA74a48yK8LQ0f2vqrJNy3rihwu6Nqpq6aOI0L9Yc4mP+c
NP3vDyzwuPGAcDq3+ZIdx2tywF3Cu8uI2xFxBhSqUd+meATI8R2iZk/OdO1Yb4q48+8LZxG7prFV
ztT2TT2sHxjV4w80HyvZY/R2MTrDcDNXaRvF5f/9pkfj6LYtWCl0PfLxQexe9pcMSKhHjtPH6mxi
gUAh4rLsfhoVt4ZcwmUU2aoIVWiY+qIxa3gtBVOEMr5QU3Y4kCEIlSdiIFpxwGzr0+nFXvYJ3uwv
m8BLyetKcF4RodRE9ohBQobA0onpGuxErdTTrLvKwGOO4su1HmQGCScQSorZciy4rP6CS6q/SfWy
/fgpuWYYc8ZAipyK9Teb008bRbHXMs7bGo9laES4wQOgtWv2mDd1c7QLerju2YfeZZfyVX/lUlBB
GwRzHQahgokMhx9cXKECjUkI0Vfd1aovdv2JOm/J2TOOeGPfRyNLEzQw+TbUZwLQIBiYaaSylN1c
sBWKUOpCtetSQuE8o3swnNs8esvH3Or3hcqmhFNnRT2scDqQ6MfKIQolm53MAqG2Lc00WkUIC+ic
7hO9caPlTZ3w1soK/jesCltsq9FEbFih7nmbIacBhwT9sbpeghTPT7I7683ytoITytuY63lt8Gup
0nmXlbkbGsTtjJfLcbydNysUobzl3RAaycwD7Mbe809TJ6Bu9hxBLUUuC7Y587J2oVDq5tgctdBA
ZRg9cpp8iv4aEDQHFgaibJe4UIM5vuWpfg0pFL9ez2MjapGpRk6CSMVhtaceGnIPlx0pKQiGUBCW
xKnmOQZM0/5VaUFiVu5coV2ZBJdxtg9b5wUzha5hJSSkTUoAaU8mFix7KD/kKUrd8uMuoerd5MNl
RElqmUJxsBNiqlbPjw1ttItnIyDQub4MIYtCUygQhZKA1CpBFDbB2Lr4ugATRgZddTQ68OegN50f
Vz4UqkVfKsPCeEwUxlVOIIxyR4adxCTulgs7hClUC00fS3WYkb5aP+dB0YNJxulAEZ6Dp5feg6Ln
2c6zq4mVbhNOtw6RiaRIyofYydtrQzYO/Co9jgovNt4XNvVoJ2km2vzGWDlSqB4qHaec8UeICe0Z
E7QLnWfob6S0crNWEoYyKP7vq+qbo/g2RcS/z+ZD4nzQ2D5s74aohSCWZOVkAS9UjIENLeZCYJRy
MJhrYq4MF1y932CvB9Mj70WxjvPjZVDZagnlwyBsYVqM1QrJnhHQFHyc+2+XIX5TOXCdAY49qpvi
XFXXTo1Sh/gCzDBs+FENdNR6cqedqiNv/FJ82Rlp249nPNGPWozZGhN4qnFVTV6kSIJPapDgNNKN
MascAHSxF76gX87FGxGmQyJ7PwUlGqMMGU++xCTx5tucsjSOoEGK3bI8/v1UNLgQbXVHUAKbV298
KsJH5v/XTLwGzxxdHzBXgQTLXvT5yBJZsPPK+rpMnQGEyqt0bEpwsc4PNfWROxBNPAH4HnBurj1L
cg7cjvIzmFB3G62sO00BWNvFfl67c5i4BW4KLge6DEWovI7VtmgTgs8cpXCN1q+6uyr8fBnjNzvW
2RT+R6zKEdpOtZ5UABlPGrRbuXpmHVh7rjL3xiggKme4xf90cYaMjGpc5WzEVej0oqVPsnnIzbPL
6ucFh2UUKumWOeCGso6vqeVPte6moJZUtL3Ea3yBX0XbCknwmk3UsrZyINEXS3Or95znIQXD+9zv
1V2PmZm3NMSBpuun54QNKtLBn0s1ABKIOdfhZ+jCe3n3vQSjoExDbjPs0MTgoLIaoL8Szkl1XFmt
wlO1rmyv/Ro2M2S4JaHNS+Zr/50xhGzVagppJRWBUI76nabFXpEfc/DaQosKSvFek8uaJLcfx1dW
CSnLTNb1A0HKJqM/7EJIN0aB4u0jTAAfp4D4+YOsSGzW2BWiEI1aYeiNNQCR5k9jfTPIOPE2+00t
YvEWSUxuQTz419SdTeikl/j/QZ0KxW+/vaZoF54O5vN8B4JE3ePUDP+mX33zBHPGFa8oqkSNrWYA
LhvQ0vBNGZlbVYnba5h5aiRda5vBqGt8fJro6AMVTktRUpFuYDi0t+XgVZanNH+RQvLtuLlQKwxh
f2fzYuJMBgym1s845V6XGRSkLlcMmR3CWqnzYKSMAGNAsM9LsIAbKFFvL4NsZtXZEPGTqqJKYS8p
d5byYoWuNZSe/W1qksAs79r4cBlsMwpWYEKZYK3mNGMCMLw3YpECEj5lEUQa4o9SUrTt5F1hCeUi
6Qtqm3yF9LusARU/7z7uXXqXQMTqJj6gH99fPl02b3MvWUEK9UJF/1MRKoBk6aGqvQ47/KAeZl0S
e9tnvxWOUCV6pucm1GMQGLv6yKkTqxtMgDx3Pt2Rgx25iiShZDEi7FxUT00lr4DnjPpLotRekuX3
s13cMwW0AUZeuboiO8hIEswUNq+WRvpi8w8RQnIVrWTmHjpnMvptSYaZQqVQxtyas5F/7XSjO1HT
tTt86chkmGQoQq0gS5OmUQMUrffSeQeh0IK96Yt3FRJCrUjr2q40nlk0+66ZQa80kGz3/ii8xTFI
3L/aWhnzJbGfoua9Zj3ZzU0tW3iJt8QRSJKQyqpiWLIkL45+zcb9jNnpP7NEqA0g25rKNgKG2pn+
YB+MOdvNfZDLBqh+U4SooaK30wJlipA5qjo22mDiXKQ/2fx1sN5ph2Sv3tmaa+21INs599mHy7Zt
J+sZUkicpI6mNo+w02rWIcq/x0vs1nnimvp7jdy0ieyrkLvq1akMzCj/WCikENWYXSbgx/fja1wY
8KZcrjoHphZ+QALDZnDZuu2ycIYTcinXu65vE8BZULcOb7Ly+Ge/L+RRXePI9+P3++mDpn4y3sIJ
aZ3dJfaOWEZrKK2NZtxFf2RlEMeVXzjHwWwlES6LPJEnv+4S9MhOcFTrsIcp+U5pEsRk/Drm8WM2
DWBA0Puj1huKO7dp6NdgN3R09sDqonTZKKN72P5kXNktZNxIqdaUPCrpPnsEWdF+vrNxoZRC9c45
yi5ffrNB/owSse0En9a0qQx42XxxnjghSOy3VzGGZZR9eZIP52zv+2c4YT9Go3gPHhVkOaR/XpZc
PRjlgAOOOu3qPvcvB6jUk0JJoQXowLsCtmEr4abBlfeNHz7RjzokA970grBaN6GadEo/mqTBuuWg
A5/T+6nJvUkGsklgus4KoYjofTvrSwyUoviuGNcpLvXDtnFzKItYIFdp9nNzk8uoEaSeFGoJCINC
6BXCkyOu0MBYCWVbkHVYIAnho6Cyr3EpnFBaxjalCyio8f2aY3gB35In7bHbTacBhVJOmEEklfJV
Y4pTRMZQAa6f5t6DnEmxq8YQBK1LEFeGT0ZD32F21PTyhH1NaLSbh+Sq0z/X+eLV9udWv4JU8vcJ
oiQ12K+qcNhHdDjVdvIQKdnenHt/USRb1w9NsdebieVQCKKAG8YRDtBTV2dx1hEk0sMY6P5yiFU3
/Wy7nDbZXCQlcvugcQYTsjYCjXrLtVL8tEFv7TR/c+Ko94tIf9Ox6YwjJOxk1CGJVOAQot5H1gBB
DHZrT6VXyp52fhNiZyghWzUSErQnAypJM7SlX4MvMNWvCxAjYKBunty8eGLo9sOBykuoZOfkOXpp
7YQcHlQITYKQDmZG+WFQn4ry3py8qWNe0U0HSRHcfGDSz4YKqTvQpSyZA7CZGcFUKtSzp+JaV4gX
domvDPMU2EPk6YXuLeYu7mpJpG4n1xlfyOUEfImFEcLRIHx/jGv7OJsQoZEYeTlAiSq8doZmM2dQ
fsBqfh92+eBOaC4bv+GZ5EC+ZIOr+s1OTgsrAxU+0U19xMNWCFA0hrmNtQvHzKOqZBO77D7c6/56
C7UkFFrZJi+FRXEY+69tlUuuNX5z/vlnhXBx/CsEntqbKax5g9RuYm5y62BCV79V7wbQgv070SiZ
54R6guvJbJ40eG7oGzQ1XqvINLN9S0/Mz8AnouSb4bRg1jY5SAltwarAJUMoO9Jz1/w+k4kqVJG4
LuoGdGRIrtrTHUiolLj3dLypdXFrp+7Sg5xIdfsEdV4toXiEaJtKzQGrNdHUjdr7zLgnDGOn9ZMk
p2S2CYUjjGaipbwYK4fwAUMIh8L7ou2bax2dUokvo3+4XBOhmPFrEOoZrfQFfTN+n/gj1MoI2Xdh
D97Iz1RWkTajj3KeODRmoVdSyFsMCjlmnIMFoh+eFgyvap2ryfaXzbRdYQhp20L8Vp0GB7f8Rv4N
89RzQKvkLUqNoAv4aYiQuDW6GhMtBkg4veT1MdG/k7f1kawwhFRlse4o44zBqgSM13jwKfq/OvWk
obu6R//csneSg9rt+gb3hdYhVx4vB6HMjXwpV89ni2JinFAD+mJ8WcrUnWRzY9vngJV9QgaP1cBm
nZPezMX+nzn0/DvICcZ/RRy4mb0rOCF7I0WdGyj6Ii6WNojos2ku+6w/qvHusuO2i/oKSMjeKZ8U
uiQI8iZwnhgoJf6mu2tnt7omu39DKiFbKyGDp6UpSNkDcXHuSLUbmORqdfvIezZJvFSjYG6JFM6x
g0b/H3335ZV+4h1ocs6g18sEFk7Qfdi2QalhipMSHQ7dtjLpoMMEh54z7pLhMEMLSWWSDUSGI8S3
MzT2MCeGhcGyag+dMXc0MzfSJ9f87xR6v1rE/5JVJpVTVZlKjVdbRsKdDYplJ492JJMxvr6urb/C
CPGdzWaWkhkwo82/Rp9CcC51pkzwVIYiBHfSGmGbguUDT/e7Pr9RyfUiU2mQrYwQzWhIWTrHQQSM
jHj5cl053+cwxN2gZLjsddb84jDx21OJLSM0HGLx8aWxvgrf0ObwK4C429XDRCkmPPzY+UyHY649
DDIxJ5kNwma3tC0xGYOvMvXGCD/SXnJClf2+sM81VpywiGdj3ekWBiJrbVdFuoxhYKPr9FdP8T9j
lSK1lRZG3MBT6oNpuEPiaj4f8obc3+TGn8fKpeAKh4SGpK5JglnkAyCQrOv7AjUgZIVban/NlIDj
ZX95P5CBCOmfDUkUUp7+8fQ0lYiCT9Ef1jIqpP7UhFql9VglRsn7LPnuxGXmFsQK6CSbXJdZI+R/
XehLsySAWsL4WOeju7DuNpxkN+gbl6OICEze46DoEAKhsl8jAsSuqblQJGc2uw1UyhXXuCr2+RV2
0fBO9/p9d7i8TJuRfgYUt7jZ1OI8jWGY1Zd48k2DcpBJU2/6bgUh1AMMqpiqjpk66Fh8GL5GydVo
/6ERQjlIWhrPVqJBScmZT0nN29HL58t+khkhVIR2KJfQrGHEjHFM3N8HQ53fgpXWvwyzuQmsfCVU
BGZg7FfhMCFmhtIeuh9QRF+8aXj4Mxxu7qrylDZLjHiAx7hESqHdxQpDe9C+kVFVydwmVIECGqxl
2MGeYrnrcGucMTdK/nBphDIwT5ZRpAZsMcjkRlbsdwM6nGwqWRru+l+/vH9JTUsoAUkOohYTKgt+
Zyd3nTPdluP4hxBC9qf6UtAwgbfo6OBVcJyD0OwlDQqSFRF5MJOpSqwsgxlR23ptf1D0wa06yZJI
fCWOKC52Bc7/CFVlrLVgIoVXRDJKlm07bMMxqYk+f11Y9RHTabQrsL+EhU/Y0TJdWr9lC0M1/gdC
WPG8VepO7QDRlneZ8tThZMlkCrIyM4QlH6KkMAaMxPpZ9YUPjOpfbFlv3iaEA50Mm3/KUFHmB5wI
6NHsZqx4PbuxVQTJcNtrsiaHza0L2iNoyNTBGo///lpSlqFz+sUBTBfUR83HiyZ0i/OrPqC7dp97
xYfLFWzLqjWcsDg4OS3oOUEc28W3Kg/6/HvYS+7zpCYJixMmWTuF0YIw9sageiz98Lg88p7q0K0f
op0m+Tbjf7JYYVYmiampZJoaQnsHR6YyfY466lVxtcuNbNcVjTfhgQccim+oOI7qgJMREtmqIx4F
p7HI53iBF+sI583nUSbUvvEJbWsO1JcpPm0JuOSEfTMJJ2OIbQilDTs+sFDt/27ipgf5ENfW3rmG
4kVptae1UIG2GwtQxnxfVHh5uKqtT4X61xvibmUQj8s1it4ama0gzBMHEzPaFCi0usFQy+7PYISN
0+qhFEkTwOAVEHS+ZHjoNfVjrdWHyzg8K1/F3MocIWsno1kGZwaOWn21y0eji/CyC02JF5xN3xJr
KyghYyvLrhKjxPqU4d2SnqT69jJThGyF/qMShjzUwqjwofoNzl0SlJ2xt6akduuxlNgjiTdx5qIg
AzGGHnha0/hJ85XhUaYtF68fJGu0WerOjhMbuG27N0LWAki1atNLkvHZ6i2QtcvoczauJnmy4m2H
QrDPQovur7FNEtUibOYF6LjsaBCd8H4HWosWjSDydOXL8TryzmDCoR0b1aLFFUrPWHxLIz8zO4/Y
V5Zee6ZR+KXtV5Pku3d7wc6IQi3CvAoNnQnlPKve5+m7MP3S96D2SxPvck7JcIRClJukoOMInIVi
nJShJe9myDt3kHWwbe4XmmPgjQ4Pfvhi/HW5qnTWO86r68dkwQEbR+vhQ91bXrzs7e5UyuA2bnh5
ePzEE2e+405vmrJzLL8pgh49NJ+hRofXJ9On/d7Yx4+zL+9x4b56HSVnTCEkh9TILbOBjYx9tjQv
rb69Za3Ovy9E4cBwgdx0luX3oKZps+eUfdN6XPnEmXsZaDuJz0BC8JXlgIvkBUAlKTsXVwcfmq44
gMpDEnwyHCH4elDSNVoLnGj2M+h6sP3iPP6ZKfxPWG2BYdLFY2ObWBP1AeFtZJHbyAj8tov52V3C
/gfioKxhPLanJK+8ypiOuaoFPT32+eyqeikjPJbFmbAP5joadNv0Rxyc8uVGk7VRyZZF2PzCZNJG
cOnicILNwv5MWtwkyIiQZBhCPSjMPpo1FTaE1lP7KbRyt5F9rvxmi/i5LuJIQjmGTd9OPB9P4eyp
7/VD+0F7MR5wUwkRJemYlBRPyH8nbRKomwNPqc0nK07v1SSO3BqXVK1C3MXIul2ESNTipPPsatgV
k2K5k5rnb0lfQhwI2aoUDZFCfMRdv1h6p8C36qcwP0XtR1tGuLy5fCsIIUQiEoeYDAqhKRyH2Af1
k2GhN7ghMl3Z7c+aFZAQJ3QK096qAKTue7Do636DEQWum6juOC2ScXxDuTjDvTonQQuzWVTAVcW3
nkYuaRXc2EpA+N/8ap9YgQhxEuVOn40J1seO+0ODx9V4t9iHNiJuoXym4YujSJ4INjf5FaCwcYyh
PiWRDqvC8r7QjkxBleqvErb7M+cJ28bozFHUzLCrTairmaeueTAdyflys9auTBG2jKKa5qEfYYqC
RqZufpfrlWsXu2J8MobnPzNH2DoUvdKGQoc5E+ItuUrLwFElX+0ya4SdYyaOoswVIEjDPrTkNofT
inI/LzGU7P67ID2ORCvXCWVBnVXVGEyAFT1Du8/tWL6ri9nN5xP0umsr+DPvCRXCCGuyUAsLNTbN
gbSTVzrjQ5XUEpjNvZCYOq4F8CJt2cIihVqqq1mI9yHOX6WGX6Q9HvwHXifrGUBYIn3MwaDYo2xX
EcZ6PuvdfT5+fourzhDCwjB9yoppAYSaf5vMR8t6YvZffwYhrMYymUwNGSDyyHahk0wsaIEaEi4B
mauEWp0M+WyHBtZCTY+OcTKdu4xKICTLLY5/2lEbE4vbYS6HpjlasrEKiQmOUJrVqSRWCK0TP4w/
THEQs/fdIqmSMhOEYhxigEtX8Enr28uNwe5rerq81L/ZMh1cYqHrWNPEQXeq0DquJ2Re+dF4oicu
KaI9Dl6MVQe9/XiQdTVsG3TG4/++OmLH06zWdQq8eexu1XQ5pv27yyZtb5hnBL5qKwSnsVJn6XCw
ItBaYvsM27+yl3+/8SR4nepnGCHVDbuuO5BYo0BWV1R9jqYkaPo80O3Uiy0vCyXFf/sbFXJ//yyU
kPdTaEaRXgKPnebT+N4EkZMSqLpL7rrkR6v6lLqa5OyxMSKBXQCU6SaFtg3OxkKEW+j5m/sxQj8r
GPUr9aAUHxPnrtVfMI83qqcxgR7mfye6/RVTCPkInCylXsRoxdOK09BUpyyaAwd6QZfDZDMQV6YJ
54+6gcSImmGDCw3QbnTEi2Qnt83ysEIQQp2FaZVZDIZ0tYZxwmwPJidD2V82YzMMVyBCtLc6o3GE
i2hfW+IQQuXjvrX1naYgiel0qPB67KZzcrgMKvOdEPvppHeqReE7rTtaxpUjOw5sV6WVVUKwg2HG
LgwNAOl1dIuJsQNmP661B4ZZY/Vg3sokKfnPvcrlFZyw4Q163OSRgjBPIZdG6W3af1Z7MBRADEt6
XSLznbDvWc7UxbbC467TAlzoeloqkzGTmCOO+w1NUwxOm2AoQq1ua+s9DTHX0pUnFmc49ixLcDka
tj9lz+4Tp/5mO7Gn2oT7et/4whntyoMOdhHO6VDuZQ87PLYurJXIIB0NDhQw+fcqY1lgaseijnd1
fiSVZGeUZK84zZcxZlVFDaOUSIfKQgr536jTPUM6NCkzSCgT+TjUVumgsLfDk945u0UvPGOGLg91
JevES9ol1wm1os+MksUxTFKtH7NgqV94TutBwO9jfEgfIr+SRYYMUSgUdgU57Abx7pMbLiYOXi/f
uB1UqA5xuqhyXxqexEZZ7AuVQ481O2pGhAd4Hk7VrbVjN9OhP/BLAOUh/BhBAm6EoIlMiVu2iEIF
6Uq1N4YJhpbOgHaN9+181EjljtIhcmmyCfUDdJgNYRkWMT4O11zuM/HYrrsmP54yZIyYEm+KLZWh
lkE8xgLYGGKQLzs2yh4C9MGQHaw3fd2ei4jIML1ESWOPMTwIgqwDW17S6gB2n5MyfNbi95eDRLJY
VDhhDDSmsZmgPo6WF5ZaQBCGpBjcJfr6Z0DCGcNI0SXEem6TPbttdRjyyJ0wGVZJ3n82j7wr3wkl
hAxNnBT8LkWbCsedHPMqixevgwxBYrePGdOv+kUJ0KosOR/KwkMoKOBSN80qQngsFZrHdYYBpHcT
ejHU+SkdHy77UrJvUqGUlLTETAvoCH2DZuw+i216mCxMlP8ZilA+rCRtujnkAR+TK+aYqMYyiO2N
xYT+kcrlVEQypLJI0jF0UjwDdgU+GeoPc1o/UT3bX7ZEAiN+/LK8yJWcx96o3qTl0VoOxiSB2M6j
n5aI37/p3DRNRwCRd3FgRs+Fs+wr9ZaMkvD+Tc07AwkJq3RRw/qI2wLqt+wQnchR32uegWIe+bJ5
o+0vLf2MJmStHmpjGI5YoPHUza6DjSTIsHElXoInp+94C4SOs+wVZTuTzphCBqdV16HJFyXJojUe
221lp1nMsxOwbVY2ZNKpJQl0GaCQulNRNVXLjYxnvNpVDG15LYa0U4MdK6Lmbq/K2gw3m8IxZK3p
vKvNRCMVjierD/MuHup24tflPQ3IAn5/to9ARNwW4Lf1LEzDu5xaVP4evx0+K2Bhc86rsiD5gieq
fgehdvNkHLJ35V/59ykIr9S/3nRAXaEJGzQjWRebIcw082V0M005Wc3ombETu2VNJKdUmVPFZ6u4
MdLR4afHVPfoHjrt6bMalH4Mij87CmbHba5Vv92/KV7PRoqDf1peOYbVA7Z0qKcngdrdWUnmN/Vh
CiUfm5uFbAUlJD+JTZXRHJubWmD3ZPclXrFLW3Ik+PHM9epsvEIRkt4aSZlkJmJk9LRdAqpx+ql3
U98+4niFr852b9/anvJJVmw2d7UVrJD3pOqyUU9hnF06mqc5uelasSY5FMtAhFzHnXdZhx0WC9RT
QaKaHtODy5vN5k6wMkPYnG3S2KrNX/hM9RPJIMVI3eTL0EgiQWaHUEBUzcj7mgIlptcNRnAMSTLJ
Ik2sE8nco00Rv49hXbfLDxRaJ41MnEjmKqE81FZlzXoCEKo9g+NsD3LLuw5sSbHkfmt7GzuviTgA
0ekz5G5+pOi1Yu/b57+p6LSH6jpbdilnfvdTSaBtbiorSOG60FagomrwcyhoBXBd+JxjBh40IElq
u9mb+ghXWEJZYGUVE7ygI6hj6jLT09GsoVl/6kShLChdiFLOi7kDshQDkyuc/GY6LHsSBSPXujdA
oSorCpI4tISiYEf91BYc1Eg7zzAw1aq5+SR5HNm+Y1s5UKgKod42cUv+X/FiL/eHq+jmy+ThKuCE
rrUPlyuEJHctoUKYJnVUVuFgnYy4f6h0b3DedEpcGSSUh6hQVJaZcJt+R058yt6GVgQfLmo9eajL
1kioFYqq97rGr0Bt68npPxIdbXDm7rLPZBhCqdDzbOkzGwYt+a6b9h3bQ2H+MoRkWcTO7AxKA39v
rkS96Zeb6L9T9OIy/7wmYuNlUWDmM23hpikOvy95Pbp2WC2BEct6P2SGCOUgHONuiaCB4/dq+hKx
8hHXd5LqJqnctlALDNKWXU+wHJ39pLGHPqVuU77TF+JfXhNZZtrc1tVBucnnnIwtbMm+O0/mqdxF
QXvoPio3vNzIaTC2X3lWiyRUgrboB5bEMAztuK6aF0dtSG9KHV8euTvFxNWb1DUm8xhpjcSlslUT
qkJe2E6a8du6ms4vVMuu896RQEiSyBaqgtKlpd7GPFG79ilWiYsPyWcrks2iyIJDqAfga871KeLB
oQzeXN+WzhUaGtzwTe18q7USasIwkhrjeqij1gBiDBct1Ly1mMmE1be9phtg8qYWxcfaryHYL/BZ
nuOL20mrXW98a4h5GmTEvDIQYfUjEFSlTYOlaSA5ioblUHkxZf76zcff2RJh/YmamGnK33ay0Sdz
YIBXJt4lHvqIh6C4L3ZMUlGlgEIkWK1jKwm/Co6cpxpX3vyWPYzdLr3+d+kr86IQERam98aeH4Sc
uYsObbiAkyBX/Goksk7f7Wz96UrxXYmkdl+r/FVORZs9dOYYQzI9S4ofL9SvP8TOIMIZMmeJ2gz8
ycAA9x/XAIx3VkDGD2p4QmEK8CEWXEbkAXAJUNg56gkU4b2NANHY+Fc1EVwwfu0U9WYu2nf5KAHb
Xizc/dkqRpPAevBrXlkkqqq25C0jTXdjzrqf0n4Xxenusk2bMGBHpbrjQO1c/DyvjWKibEbbSE3e
W+Suma4UVQKxWfBWEILbjJ4NXVgCIoXkeRVPbj/3bjd9cGQXmdsJtUISfDY6kZrRCUhO//+AaK/C
g/4w73Rw2crCQeY6YfPVY5qbZYu+JL1ydqHVBfOg31WKjGdNBsP/fbXHR3GMVl7cofgaSNUimx3b
cbxmreTSXIYiVNjKjgattIFCwTVM4snXO+OO1LJtfDOFVisk1NgqtsAkAUp8vGk/hvRkk+chr3cG
8xd2/LPAFoprXCjpwCbuNudmcA6kxINe/e4yhjTghIrah71ZN7zFzrL2uDnfpbv+0Jv+4uW3/4bt
VJJJ4oe62qlOvmSAU/GdDrkJr8db1BA7+3r8dNky7p1Xpe68TiLLdZ+ydDFTIE1O7ir4nDAcN7Fm
Nwr3xN7R4ctlOEn0WUKJcBjtIBGIYjcqCQQ6kvYpseL3nfr1Msz2KObKLLFAEGZiAphH+V7fQaHj
ZB+XB2WfB+MH2RWUJNLFT/O+wrw3JfAgTQ8xPWrLU2rcxJCesxQZXbjMe/zfVxXC7miqQqgUp6OU
emNyU4KUVtekc6zcOZdiQigRuCIah8GERfM+TkClzUdZjVvqJ9fqzt5lO9nN8bZZum05jmk7FhGS
q6CM9EmBCfpW668MptzZhF2DmFXSxS6BEc8q/yPtyprrtpnlL2IVF4DLK7ezaDlaLMnWCytxYu77
zl9/G8qXiIJ5iUT2q6tOa4DBYDiY6UbgK61eA0wSg5SuHn8HydF9kBaCKooIhstWUrOvsy4EscEA
2XdVN22JqN86+TOFSWpoCrUI1E8tLr7KqV6lCSMe0nMIohHcFxcwnQlO0WZ2twLhQuscL0YSM4YW
9WBCdAYDzS/qKTjOb3084aU+aoJUbzsavVvFeQK+pecWhNmo4EGkDzU16ylTZ1fTZtfElSiakWS/
9rOf/42m/MRrmmpmA+ZdNq/dnNrDcGy8f9MWur+Kisw5RK3rcd6xtuaww5Na33Sv8/h1f6dElnBh
NccUDZlSeEOtfJOWx7a5biK7ka7l5LatNWecRYLM207+vnRcfG3krMjLHjYl8gRu7PuiKp12+tRl
8Q7CFnYV7iC0m1EDNA9gjr7Fys3lTSp6ed8urPzj4grPY6pIAWmrES6uPXYu05M1T5il95iebHOw
3FzQs7t9sb+bxIXW1BwkaVKxUX0boz3ikFWa3w8gDf593yFE+8OFhzlUQrL0WLo6zm6iXMFLrnXq
ll86rorMxYekacoZVAhIU+bC7TBQk2ju1N71mE9TtdgOJXffKtFJ4sJDHy1L3CTwOlQ/8Q1gt8Of
vwTwVhZbeZymx8QYWcCzxqtkugjbIzYNwFs3ZaPnIHNh27b6/WoOdX0a0Yg+Wo/ycJqJoOC9ue2r
3+fcK8uaLsxwxUI9rjgo8/UCL2sG0Uf/ZsazQuGci+T5ItcVrKhASjo+G8bR0r+k6h3FluzvhwiJ
c7AwXgKaFAwpvs6LH93oD93d2IHGScR/ItoZzrXQhyDrjQwkUELbBvr0ahHXtMqC8E/Xzfuy8Ul9
kLZ5UuMmd5fH0clyp3weWi8Z7DmHBjPEdt3BVu4xJdb8GND1gLnp0MXd54kHTbe9hDAOTksmJt/H
2pOCDnOFok3UG+TSZ6gRDXEd2ODj+syBxaTA30hs1Vf+Dv7FqB/ZtN0sh+chV7wie9n3EJEt3Ima
aZgslBVZ5TpAFX4Gk67iBKnk/RoMd7Aqs/vfwZLU9GAtpTvM+slKVIG/b9fdVwvGHa1CG3QzYKOd
2ThKfjFPeAZubvq58ebadNI5vVC16G28SH9b1G+/ZiN32GK9LbqWvZdkZWVL1bdEKVxdSHm8fdDe
XYI7aFhJDbPF2LDsOn7AKELrRC6YOY/pKbvVfaiwJLbIC7d9xNBVzdSJpvIJWKn1/5srs+rTAEJT
8EUMn0n6QSPyNwQ7+ytHp6WsZ8aCm0nrDpFxNjGvbUSfojtYgXBJVzRnQ0xYEWIirS1Tt9Z/T1N/
3wm2v5xXINyRrYIGTz2stJZpECPJPabJCIFEGaNf4ki07Qzvy8ad3iiRB8mqsWyzWoDN8keXPu+b
I9p67ty2ymLKEytDZd25Nq576zKKpoZEENyRncmUx1MOJoISY7ERXgBp2YDhJRaEBtFScadzqi0Q
IlXYF7yOpbZGrRvSW4LNF2FwZ9MYi1oxLWDI1Xdd+9bLpbu/HWy5f74C/9lvPr+SqqTG5D+2o4/L
b13XulLefZMj1TXST32hvPvxm5+vTiSxSNjnIbYlp1S/GU2rPbetQZ/nMhaRPYms4g7/Ilu0DtE9
6iZVNDsQ4IBmOVXOZjwattwtIqq+7W+WlWlcHJBIgDDNPC5+7j35WUFTmuQQ24REwr9qbFCYb+1t
G/Ob1VqmHTQyYsazUnrzef4R5Af1R37M3ABCluP3KfcKyVMcJh2cOSJWzU2fNPBhZpkaBlJ5ltjF
bPIBAif4eramBzORb806sD5ztt4x+MzMmEKzSCxgqAtYoHLoDlWC777NRHaFwNUA1CyX8ohNoGZD
cZWihwezDFL+I81f0/ozGdEKivPGNo17KahxjTdycdLlwh7m6FbRBKFi2wlXMJwTlmgPMOaEZbMX
/d5ER0LgEte40Q4zqP1j91N3uEGIBW1HhVGDf3TBrhjmvs5rbFHzsJinJv1RGc5+cNrcI3yXGRRs
YIrBkzoqcT+3PWO7I8F1vsz+ZB4SctJKr1L00z7UplOvoLhgHkOjeskHQKlN/SPUwys1MQQbJILg
Yjkxx1bVKkB001UITk9Rs91m0Hs3gW8Tol1QoqeGmdBqdlw5Fg2cSj1Mye/7S7WNQxXMxVAqKzxr
Y9vpU6SNLXt5wasE5OzMltpGbceie3wzyOFp9G8g9oesglzDSo+K3qH22FjugPdXZQQBXWjd6Lnm
Ekk5acbymbe4FSTn1O3SV6bVwLaxRUNac1sGN6EuoMDfPqgrEM7XwES4BGUNu+ijeg6PUJo5fFcV
+68W5vJF1N61nUCu8DjHA7FUiC9M4GWn4NweJM+4GUGrh8FPRxP1YrIg89PF9I7Fs7SFadpVSt7j
7e/So48DaI7+BTchNKnAL3sRNbNupnorOC6KS01XK4oK08DqWEwB9CQellIkv7B9cP/xQ8rF77IP
qFapcArSGLcVMe96UwQhsoOL3VBtDGnGtmiwTkuk2Fboxxjw2D+4IhBm5+o8jaU8KB2zo7Ge2uFG
G58aEUvf9pGFiggySsYkz9mhaNVoFMuIRxBI5hSdVzWPNYgpKSKSVdut/Nu+RdsXxDscZxHYMsYw
kwBXoPtWIkerxjzYJcrPkmiEfyPooR9aQcqjy3gi4nskzRQ1acXMgITy+kIP0/SaaOcu8fYNEsFw
rjYs/UhamuMODzK7iVFWA/FSbflx+vXXgLiNWoyis0wFQEb9VQ19i2ZuWntlJIh1Gxv0Ydn4DeoL
Io0SYJr2q67f0/mP2HrQIEEtxaJhqe2lowQUkYZOVZ6PMm26JVLzBpFHf9KaL1Le2Ip6T0Xc9RuH
CBbBt/EPwgE8FVtBOiuQcjhCo0Q2MR0No2Bd9N/fElEUAbMTPBgG8RxIUj9HVWcWuCFk3VPpch+C
66VPM3/fCTZtWcGwJV0FhEVXOrPtK7RdNqE35BlizktsftkH2aqgwRh0KRrEMmWNZ69R9ADToAU2
JjqZ5/6Qg4S5uC390P1EEP0AxDmbVFmUzgGAaJMfY12xSWaeUkPUFbTpaCt72KquVq0u1SiBVDM+
9toniCWAdfc2pqd+ElE2bO/O+7pxuxOOddJGOcI1Ok56FPKt3NXUl/3N2YjXH5aMy3esJYmTMkAS
H07dczWkv6uB5KjQgiki2bHSwlfkUXALiSDZ/6+WD8+ibKwRkGmT2m30ZzA+BamnlA0kEWVvFIon
sV3nMpIPJnLZjzrV+dwT4DU5vTYK45bGncAkwU7x831xLk1hlbCLVcrsAY5Q1H+2uYggWYTC5Tp1
UpSWmcAQcy7scTw2zQMRtUpsDSStV0vnLiDwvMdV3cC5y9mRHgc8wJbn0skdrbWxM5M33FbC5k7B
DuncXTTLaazNFsJQ0Dwk/VVR/th3ctHCcXGhimtlqHvYNC3qsezKExTQDlYkyrOZI+04Gv+UWLdj
WqoVYPLi1lJ/KPSGFE+yeSHLbZeCJfnx16ziwsOUGsEcj3AHiz5Q+amBNpyoHUO0cFx0iK1lwT3N
jmp6DprXNn5IRGpQor3nooHU4EG0nbFotZr6JVF9cIMITqcIggsAoGTsi1EHBOkze9Fe2+Tb/k5s
JjnvFwJfrFIxi13NDZapMy9yNDqT+RDopypuDnX6ZR9KsCN8c2BQD6U2ToAy6mMJrvL5Thbx+G5f
b6gjaMTAMyFPJxb2ZV1oKfsUUf7stbNFK3eMPU34krx9XN5xuEhT5FEzyuyTB7PYdrE8EMiBhfmx
HV4kSAB02r0uohrcvnneEbk4U6p6I/UTvk0tmj4ueNbqh+QsJfNtYWrfpVK37LQb3P0NE60mc871
bbcMnaWacL7YCpxkuRrqxg2066b093G2HePdNvb/KxzaFVqkaVhNqzuMypVa38SiMbRNCBUUcxY0
Ig2Z58QIUaIjdY4wncj509SmTlhaT0Y/C1Zsq7MXnPL/4PCkGENsKWMRwcdbLzgsp/BseTIeWA8j
ypjzcRYRcQnM4gkycB9Mc1DBrLS9zhJfRU+l8ImV+fJPV8PKJM7XI0nWlSCBF3Su7Cxu6pmn8EBs
6dAdQl9ICMgSgT00zs+7bmhVZYFF+fPoEbwXQnL9hBlYt7/6RP3lw15x7q12o0pSWuLqzu/0xdFB
wKWIiHPYb+yZw7k26esYfDUwp5vrGzolZ2sWyTmJILi7tDKCVlcTmDGT8rmuMpuExvdPHNCVC3B3
qRbMVhpMgICcUyAfe4hG1YLim8iTubvUmma1MRUsVJRIp8bsHMOSnnurOu1bshnSVpZw9ykmcNQs
lmCJjoa54ObstKJK+eaF+g/CT22gZqz3o2Lh83c0JMVNDJK7HSZZjmScfhCZNgd5LIvDvlXbmNAC
fKsgIMB9DKAdxfxZCC0GaKkkp0rzhjrEw1Noy+0pFPGEbrvbOxa3UVKRVA2mF1Dl6fD2ZMz3Yy+6
dzYgdMtCayvk2DVc4hxEpKhpVlcz+HHM26R26SCovG3c3h9+n3MCfcY81oCBSjc5sR7N/I3AtTsY
Al/bcOk1DM/eLgc5rfHFCPai+qYP/9C781j/9zz6AwT3WSUvVj3o0YLZw+w4Kn/Q30ztdd+1tj6q
PkBw4b+PA2pGCTaD2rMTgPEOzxie5BHVGf3omPp41a8Fz5uC/Ve5O6BtFyOWY0BW7UnGZKMqi3oO
hVaxP2GVcvR4xNCKCXujXKrT4hZ+ep8eaGt3by/PRLYtMArur6TIKu4qMMBLkIFpFlS301Wq3QaS
YNU2MsQPG8XdA5kGXjG5gEnoiLLHzqfkhkj30/CbFh1JIjBmI45+AOMiTlJBQLaLATZ02mvQDMfO
MgpbNye3ob3ABUXniAsHiRYWaVKwcJBBPc48E/m5Cb7ub87Wu9YHg7iYYOXRlMkGQAZ/BB9X7IEj
87bydDs6NpCOLQWbJcLjx0eCfqRVlwLPfLUs2zxrRzQ9HJofwQWJ1b+g/BACcqGibmgtlwSAraf4
f51h9TQ4i8NGXtsrkc606ITxNKqaOSpD2gFPuRg2vo4QaCf7wYBr+sTPfeskoucQuAnfhzrLnamU
EQAbqKWWsKuMoP7q7vvJNgi+ITRqGpTyxe1Oqpohr2SEJvLQSZesTDBI4u9j/D9b9Q7CneRlMZcA
QqOwxB1YMy9UDW1IReEhUnPqyyh0RpFR3GFODTULUwUrJ8XXExjLzIOiiGza+IrA+Xq3iTvEIaVZ
0kNgzA1/6742p8IfjsvD6Otf2cCjaMR2Ozq9g3GHuarMeOoowNDCea/P99BM8EhUnpfpE8n32iz+
ey8pZCVVWdgAOVCR3pjzw74vCLaG/8Cry3bBaAxcoYTIGwY5nRoNyYOwrr19N/2zYBZ3yTeaMfVJ
gzwiCW4m01dFMtMiM7gbfezTQDbh1+Btui+y16nRbDI4+0u1ff+928Bd6XQGQUaVY9MjTbXn9HsT
6XaV2sPwONGvi4hEXoTGLF4lEEskxXNbYuPNGsFzrA9jj3ebMgfPVuhFYerKViu4M0SbxIWF2Kyj
1lCxiFV9LkAzkQgmGrca8z44MxcH6jZZeoUBhF3opXPgSEV8DDLtS18k534YvlkZxuEZ0WdA0Z+a
edJEbD3UTkPb2UukeYkW/YAAsxPQ7/t7u8VC+OFP48JHknSZVbMQJR+sHjpINrSdZA+UUsf5Qi51
5qt+cRZ3FAsCicUFkigIoRUZw6eM6lIZ93JzI8senrT3rds/HTo/ORirStJLKFq5Y3nVVk9pe5MM
gm+Rfd/R+ab1rGgWK4sYhPw1XHwqojdkrsHVOVb7gzaDj8cBDWf6FI74/cyyzslol9pLHzy1pIYK
XejtL5fgfsSn6EewxAoiYgZwBuUyok8n88HjcQVew4Pm5K7kmoLAsu8EUIv8CFfGfT0qJY5FoH8d
8psQnwl0At+moN1AtEVcRGmNeZCXCTBt93tb+KNo/lb0+1z4KBaqBRmLwV3dnOW0PM+TqKtc4Mh8
Q7bSQJKi1wAhRQ/Z8pA2900nWCURBJfG6sacL+0AiCzz6+EkZz70yvb9S7BQbzXeVWiXxmWW1AAQ
M8ath+SlyP97h8T6sLz59wqgShdcEmwnqtmvtVtjdA0RjYXojLyl5ysMKZhbEmBewe0bG7yCLONi
rESBYg+gpVXtf8HytZ/i6W8xfAU5LdHUV7jn3c7CmH9/iMCr0/qMO55xGIrG/P+fD4y/73td4fw5
LbRsqUKkRoOv+IqrHAMXxfbTBJpfCEPctFflcd8vhGvK3Y9jFUzoHoWB6msG1o7qwpiXBkeib53y
4i7lrdeED47C3XpjRoiKnYSzo1CV+dPLYBN7/j54mjdDANUW2Cc6W9xtN6lqFMohfAbv58kpviVO
ayd+ilIsFAB0O7B11HtEuboAlK+SqYusRNOCRcXrlk0XV+l+ayZv3zLBieafBTtQUTY9+xZN+kM1
/KFZz/u/zxZm5/Z7m9VceX4hp3I0tbDBWG6n+FJkJSakGem1grmtK6P8s60nwWaJlo27A1VqEnNi
rpHMqdOF10WVQf1ZEGwFt7rK1nVll9UPPTQHYVck+Uv2WlM3iXxpOSaJICKys7q3gMzaNZBskbl7
i+rEOKRxZs/kmVT3eSlIg0QnSuWCxmKFhJIJFgVPFQjJERVDr7PN0J080Mj6ojmD/a8EXeUihlJm
xEpLwI3xqYm9NLecDDyHkLsz87su/UU358JFlFpFJWHs2FXzx1x66Mrf991c5HNcfCjHoJ31GvFB
oqexP87RIZge9iFEG8TXxZIsnxo9hQ1p9D8JGcmR/+j92VfAxSW8RNR9x+OVhdSoATMIlMDxuDl6
ht866CXE3PTklb7kChvMBXGIr4nRqQ9UxYJxyUl2mmumZHT35+g3z0zJKHQDQeIq2C++IiYTPEVh
jtR0de3cqJeuwfT+/f5+iSziIkRZ5U2psMgagDS9B1GbMHYLPYKLDUqPEY1wAkTpGZcOzCrYrBBV
REapEdyK5ANFl7zGRQhl7qi2vO3R9eBCHN4LPXxo3BLbOrC+T9F8leDLVudHkQLo+WgqSwZbTz90
X1pnQSJjeJNj3f+lV9C/tIJEZnvTmDIIxQObxTe1TpoiN1qO4j2epxd3rMroUKWT6Hl9O6a/o3Cu
QcIhNitpMN06CJ0kdFXz0Jo/SlHXn8gYzj0kNZT0GiwYkPk8k9CRa4GHbx+idzM4f4DMK8QyNPx+
oJ7r6LnEjIPyuH+Itm+JdwjultDqPpH1EhCpdFsklxYMbVQ+LsNVOvoJiDD30bY8HPyQiqZSVLFV
CGN/vGyZECMhAba/+T74fxGISg4Sl7NxUN1/8V3AUhHucv+Ax2Lw6nInbQcBevaCODqyozpgAvfN
O7y2eR00QN3onEm/aiGXHPUYRWgTAxZWLnvqxzhh5FrQO/MnhyktWO4i6F7Y2MEPJnK+rkCXd4og
KuhGxnGojsP0kEiuPr5Mmt+koh7uDY/8AMZ5fAa5kTHvANbmfyhftKC0C8v7RR/hvD5S/saYvuv3
LE0K3NRJYzs9ze6/SZQ2TvEHm7gj0EQmhT4NfERSrq3w2zB9IvH7AMDlRmU01qHEXAIqKabuFuB9
Dc/yqe8Og8cyC9Fnzda19QGQS5YCGuuWzpoYZmjhXUNTCAo/BbUZ6x07ZdFBsGMbmcwaj0+colDB
JCp7JZXBrqZ6md8ljgFpEessH6Ob+GUfTrBffN40TsOQRj2Ws5Ze8uVuCgWpy9a1+MEcLmhAk1jS
FzBtuEUTXRuUoLl+OatVZ0cSfcRL0k0WaH4FKje9uLHS9JjHxW1TUicsElcpRMO8gvPNZ1KTOs+D
UeOvqYsrQ3YLkttZduqm67I9R2Pv7i8uc/adgKlx0WSwjKVM2ZVTjpJtlleRdCUNjV8Hvq5/24cS
xBKNiyVJm40g7ET2UVVfKuRT42MhYiQWuQoXSgotbvXOxNql3UMc/JBCwe35VlXcWy4udkiSTOqY
5fDDjGnuKkvt3MovpWZ8TQs0p5ipO8eGYxbyc5yNgq3aSHI+uCkXVoYZYiT6COMCAwQG5Z8kPMoy
mDtFRooWkYsmeZLjvYW1C1j6U1KeAvNp3w+2qmlrQ3ghRqmkoFgecaDN2i9OfzVAlKPT+vLX9jp5
034UJYiiEMkrMmYRIZ0swajuKyOETO8DP3seIEEQQaRLRKwqWEFekxGFreqvjp9k7h7zKLiqmj8F
aygIwYRLOxQ1qPN+xhqq9yEFCSTUSE/aqxVAxaV0I090xYgsYv+/yqs6NaQ5ZUlH0tyX1s1nnqU+
uAQXGwppQvMX87kqLq+t7qVTh3Mvt6JkTWQGFx+SQIN0NWvFip/1+/CIRhinSRwIWruZF9wyLTzR
wrE/fCdgEC5gDO1CFimDYaUFKuSTroL+SFDQEhnFxYU6aVqpzBCTZPXQLCdSH37R17iAEJJcMlpm
AznED/hIPQ+OfrEOqh15KAR6+2iCC4kfjE+S3qSpji1a1O9ddEnDg5LcN813cL2J7BIsHOU+TrAz
ckwb2JWc2KdC7SgtJrgsx3od3Tdy/tAOZYELCoI4PyPfDUFsmKxzruhwSuPrgdzM5PtABBeVyDQu
PMRFGk/BAphKP3aSk07/vT9gfV4pw1/FAxMjdpXFwmkgS7beYU6ZCjoERBZwEaFSjCiU3jaHgiZY
fm6r476jie5yygUDqv8dQqcCPKbNXSm9ZplbJY+GfkVDx5h8RTT2LzKKiwbalBVDmrL0gT6k42NQ
CQ7P9jWnmFSmBIIJCq+V0EkamKPGFi8cZxmyUe0hPtAb9KfhsTr2RZfqpjUq1QwD3/aYc+GsabQg
qVvSsKPqRNC/Fs3qiH6fC2xKgomntKpxx5UPQXIdxc8CD9g8jCsDuMCmpomZERMAQWrHt0hEztN1
5Ch2hA9QqIbmLjRV3NQXfT9t2qWBq4eq0A5FeeTj4QHJiIzR4RC10uQ0RF9647+XkQwZNGEYiwcr
OTG4w49PmXkiXYJ4DSmaCGwFQWeXuuDW2S7trFCYlasQ0IVJZsYVUORD78V4MpQcdBof+7fQGXiy
IB5s42HiVFbAc6OrMrdZZa5NZZNg1WJM68TH+pDjm7PxRlCN0n/xnLJ9lN7x+AaDqtNKqqNXBm++
bWZTPz7HB3IZPHSUIsESvd5s5gkrNM4nUNauacGUnfICb0UtHvISO5MEIW8TRNcUQ5N1eAfPSJQE
KZj3ErChYXb5qCh4X4Pg0qSKPlQ2YXA9ELAeKSDG52xJSWmRdtQwRxw+tKZnyrhHlwfB2d1MgFcg
7P9X7pcrtWWOjEZ+dEZPcWMvcuPDdFZ99Wi5wlExdmR+SuNWaNyRmruJlGVLmTMMLtOkZW83htf7
b5V6X/rvbMiQon9fQe5sxcPYBCojKa8hsj4TuwhqW/1Ej98HELaNqxUs9TyIFMburvWFaSc92JbN
CJJB+xslcgbulpVIU1fVBGcopevse2rdjELVh814ulot7h6KFQwTBxNcoVMC044a4wTFqnOR9jdh
a4JPPnbqOvIX9aldInfOK1BENEPnTkkS2Wkt6tbcDlSGRqBtYFITgfjjusqynit6j1NGDt0p+g7d
XVQL7AqdIuWlcKAOLXCW7Uj1DsinzGEcmFY8A7CdneJU4ZkZ3DE3rRtcFq/DQMH+hm6v9j/m8Vmz
ZDaR1TDzlCao7ERtTqQ0BCMfbMd+Pm7vGNzhTsB00GihheMWFmjUuDWqQ6n/bqrXQjK4bfd8R+IO
NlwzwhEAA6aRPHXZ17A700Q0ASTC4E6zOQ1pGZdYsT7OT5Y827W+HEb62/6+vDUh7S0ad55lSaF9
kWPR0pZ+DRL9wQpzv6Sml+emr1S1Kw/UDtEJ0Nb6s1XXR4nAN2vrOhwXFKfB+wrCWWf/jxKZzp3+
xpiqtirxN8nDYivyndaqzjAJPHK7gLs6AFwACDF/GLVDANKp68lt7f6mRHLQ2bqd3BKoA6cuei4E
rzCiU8DlppTWE0YtQYvZlM1Z0ionVEVCVCIILo5E+mCkFeP2NJLc0dFonotomTfz3/d14/lY+tii
jGgWR9lA+S05F3Jky+i2yPSXX3ID/rOklsCNie8HnOfyMiRfVPNGGkRf1tvfcytruKBh5ooa1j3W
K0qbP6apvh01r6CLLy+Gj6afyu778UsVoZW7+Jyb68i3LWqBBJ13wEBPrJZJhpdIFdv+IQCKMX/d
X8Rtf3gH4Vyu7BqyqBZAcuUYddezqM4j+n3O35YhXooyRQpapddydR+KeDe3+BWRcPxjAN9+p5kB
HdI3yfMTtMG85SifQMby1o4iSqf/nzvxHYvLQfHILcvRjMUirx1eZVl5dIQHfJf9wqsOdW7v7832
hfUOx/keCubNXPeAk9VzpQfQDvSaID2C/K4V9Mm9PZn/HObfobgbi8RS1zcyoKJrcmhOqRffTi6r
XgWjHeMRTnbJ8TyW9uz+VaCj7r6pmyGd8ZOplgbqE34sTZHqIKsZh7PSnfPpkKXn7BON1xhBeIfg
bo1qipe2YkzutD+UCeTJf+tFzV8iK7gTaxi91aP6h5xRxSc+PlBa2Y7C+/2l2jxRKzu4EyvRyFAr
pnqm4cIvLBWVMkngDiI7uEObzmOsWhAbYroshvw0zZdGFHe2z9K7GfzgWVCFddAwcvUpRQ+HChHY
4NQc5dBj3/rVIfD2V01gEj+HRvNqJFACRRyKTHuR3TCqnO5TOdnKJu7AksWYCgnu7Rb9gYCzR+8P
oyQI2JtBYYXBndQ+b5VRYfp6LYh6+sbJk1tKeruVLmP1iR7d9ZGxmCuuPuaGQtKrmDG5d7nq0fl5
LsaTIpTx2366s2Qd05MULIU8t81kqWqZtSXGtp6Ny4Kww55Q9C/affyF+PKRnj7TCG/I74i889Eq
ytNABWL11cSTDWuv0V30Rl2z+AaONUHCuv31tsLjLg4pl0y0yAGvP1fXbJI4cNU/Gi99k+tFLPpU
WQuq8qiTgAlW5fk0lL5J6iZMMT/6uPgoo13IqXa1AyOiSTzLFa3nZsq3guNCEtGlNqI9qnYgr3Mx
X3eKofuQUtQic0Hw2zzGKyQuMnVdZy6KBqSuuskp9BLuElXwCrF5wCyDatARVFETZH/CyumtAMNh
aoe1W5bUoaFlU+OpIq+S/nVWM5FjbAbzFRh3KZXToBgTBdgIBsYDZiJ943b8Fv1QDqOrgTQojOxC
xAEpMpC7pbImh+5EkaFVKb8M1sGAWAK5s5rGMURk5Vu7pSimQiA0g8o033WSgjJGAXU4lrI+LcQx
yy/QxduP61sLuIbgQpTC2hs7JoYdB3fG8oAEff/3RSZw3jAGUkRLLcZiSWd8ysfxb0r1ug+xGf/W
NnBOoJahHFszbKBvlOQs+lmL3fvmJbDxfHxJDqIPzc2P2zUk5wNGniflzCA1e/InN7uDAqhj3oXX
JTTYMy+6t4RTiKKV5IJEJUu1NiuADPSrCeMkYXsqU0WQMm9G2rVhXIAgpO3rfgSKdMRXU3hMvfxp
MOzqBWNcp+GmXVx62t8+gQfyjScqSeI0KIFoLjcxdVvpE2WrlUWEuzvySUE5qWe/X30PtJeq+NbM
BA+JvZODonrfFsEe8T0mKkZViyaAtxuLnyyZ045QpFIF2eX2HqlUVqFiouHJitsj6M7qSQOREXSM
a36I8pGn31lO5ZGvaH+2i148t7Bp1zsiTxI5jUFF6gl2QWMks6vrBV8x+LjJD+OdHnrVb+BIcQph
UVOEyu1cOpaYl0ATuduNV2P5kNTfteHL/oZtOt/KMC7jbIs8TkKktG5qVKC+KO/0OhJEWJEV2sf7
MJ9S2Sgs5n+FcqS6fCupxbFQRS/nIhgukGNmRh1JDqcwjVt8OoFMXll+0RL2J6xu9okWZTnJsGRR
r2mHTvWXOvy2vx8i3za4WN5MnVSkA8xQ80P7TEA1NV0Zt8oBtHblSY3tT7F0GWh5//s08Tot4IiV
4xD9x+4Su8p4rTduIRqO38rv1hBc6C6VROrDEI5M0f07n6uxtxfdGXqBMwsXjwsMSUCGgZZYvOXy
l/oshajpaJPH2Q/swhuPWecK9osdEL7wsTKN123pjFiaDAOr156Nx+BQMVoXZEI3f42oVqLca/vi
fd8t/hmz1SmaxDXgJWzGWHPZBK7SOPGN7ioHEABgLnZJbNE7N9ugPSu5MDHjK68aKapw6E+xwStL
tFutMWwdGrVT8IcRe4JVZTFhD4+LGXOgoRu+xkaWXvuDfe9EmAgazuz7CqQbwn44QRQ0udghzVmk
1D3gBin3sqi4RsfKH/smCcITX6DqKQUzt459Iy12qHy14uBrVqXHX0PhokeSWaPSsQMgU9kZwm+Z
cq9av4jBpX6LUkPXoIMlgXKu1ccFlOYirt/N4s76VHEBY2mXkQzMy+lj77H91zU7eWHEWc0hfMTT
/f6ybX3RrOG4uBErJimGAHCx5msNiM9kKA4uJ0X3M0tUqRT4Gl86iMsyn9APhW/d8qqe77pQ1AIj
8LSfKlXpWIRWBADlkj4HBxBNvRRX43dyYXMX87E+grhfgCmC5MNDoIdELbB+SvIaTT+06bWfRdQa
onXjQoJhlLimCELQXBzk+HkJnvd9YPsr6j2y8sWqsaqtJYqZEdCeuAc1CHEyNz/I6IZysmfWwRwL
m65EC8f+f5VRKK02ol0Ee1WYGAIDjW1rD6ymudSDaCZMBMWFhhYzIUMQAkotDsT8kamHvPtzfwlF
EFxkmBVp0qUOEJ36PIbHXL026eHXILjAEEbdAu0teEHd2qH6mFt+L9SDFHkaFw0aDbMmBctWMIaf
nSaXCfjYzRGKAJkzuqYfX+qrSfBNs790PzEgGXWhZLoGu6L6Rqu8pn3IRZ01gqD6EwUSRHWDcmKf
thGoLQy/PhiedfOXtlfhCN+69q/wnwiRin5R6MTSStb0qfg4TL70gAbT03hqHwtHVCLdXEDI06jQ
rUK5iG8v7DOI2S8Um2bOXh/f0cWpRdKZIgjmN6vDGhWUAAMQRX2cwQAt33TgZt337+0otLKD/REr
kKLoSnD3ASSCNF/lEDwSshQvlVDP0WbwrHSHwvlMz6xCVEgjEdQrUfb9CKqkZLDkXEPRI3kNjSdd
pEqwnbW+A/Bti1qh1Dq+M9jELblXzxBHY8E1wkwqpoY6b3iG0upBxG2wuV8rUO7zmSwd0bVFRWpe
P7eaBdK0F6Ke9vdLhMHdfJESNXTOgKFED4vx7f9Iu67eunEm+osEUBLVXtWubnFcEqf4RcgmWfXe
9eu/QwffWqG1lxvnYQMsLqDjIYczLDPn5J3fGIIr6/1TzcYOLvPVUp1b+QwMxsyKMj88NoTfa8+0
Nad6H/kiZtbd8LeB49zcWCfNylBZ7S75+8I4GrNzfcj2XXwDwLm42lrW3DJyyqTwLNle/l7dzmEy
NWA1CLvT6P2XJmzRRHHpzyJ1ndeMfpNU71R66Oi3of4kMIxN9qtTy8YwLv+1XaQtQ4llFB9HV3GK
k3nUEGDBYuBA7eMtF8sbMC4TrhXu2oYGXrEq0H6K7XR+bPo/xODigkYnyTRjGFRmTwtL6LEdWV/+
bNT4AgwSS11eDDCEHsoPeMf11XdaZs8OyF5xmNWJwP0E7s03/w9qIadFD9asXDqN4TmN/ywi8FRI
sZS24HvA96dZ9VDb6WjK6il9ISj12s/mL/PPc4SHiRxmRvs8bFGwPFY3w2SrB0jLz17jS8dKRArH
FsgV5+apkCacKtBtgQVkWTfYKLs9nY8xeuGjN+hxGZtkxL+fzbSe9CSB0w2Lp+qnKLs0IjGUfVss
YkCfjyivRHAHecrqTlvxvphH/pDZa4dG8fRxEBUvsTX4esxecLigk2WGsVo6cLqpV6CtUXp6k3vl
wMRriFNMtUdW8y2FtzJ9AeWi0JBlGqPyhoNfWEHTHISX2alBNJGB0ecNqn2YrBcwLgpFWSkrrQQL
pVx1jPJLUkuo9HzDklIhV6ya0EOwVIUPQ4suJ+BsQe2F/peEBvjuQRJd7e7uUDYYPHsAzbtmkVEo
5i73YPnHqXkOzMu36Kjb1O8PoVMFgmfi3bS+ReS2J0ZmpUmcsQJxyzZuf14dmh+6b7hVOdan8iB6
ZN/LgCpabwz03qB4mG+MmvWeGBGBwnSbPJWrH9WaHeuCqCTC4Nxh1dJ1Bok8CtwkL5Ibm0hONH27
njBEGJw3tGVslVMKjFpxOunY1XYjun+6DoEifqzrzSbcmmdjNjRANL1+ozR6MMjq2agj97oluzuh
lykx+J6rIbPiIWemjJHkFUZlEwIe4aqCzMzixjHYXGXVxlvXAdpNzrQm91qm/ohA0Gq3RKTGK7KZ
28lmuapKcjhDZ9qMboluOoMyfmw63b9u815I3JrMbWYlSxpVkAZAcyg9dc3XPPoMcsVwdrTxMdNE
RDF7uX4Lxm1lS8vKiMzAaH3XommlEu3N9xLJFoAN6sZRWlWWcmUGAFmCUn9IKDpilI+K/JbCsC0O
l0giUpAyZurwg/45JCip1I/gr70+Mywv8Mlqi8HljU5Nx8bAYwaaTZ9KAt6l1lm0Wzn71BkfriP9
S+j7fyjCue/XYUv6uVHCCOYs9yNoAkq/coyH4Ut2oWiUMt+JGpdEs8RFDKa1mK8yLMuUL20l+VE/
2+N6S3rR6V3gb/wxt4p1uSlW2KWuPxY6PVSp/FUwdHtnjM0sPZczbzwOGieNrEa4dAc/aQCuNGJD
esTGto9VuqmpXfx1HVBkEhcWlm6OjSKDSaXiGip4uQXVCYKw8+wqG3u63gJFH8X3Q+miTzdT9NUQ
0brvTv/zVg81ezrhpT1JtTZRVCO1N0Zt17I9dY2dgzxvDK4PlQiHW6RrsVKjm4BjhU/YzTgyATV3
fKPogguB3SHb2MMt1LyT9XYpgDMtkFPrWztJyEMWv6WWA+JT2CH/HDZukYapWjZDBZg66w4l/Ui0
9VAt76+PmcgWfmlmNI+oDneO5PQYE+uoyJUdGm+p8trYwtdvxHJYzq0FGLk7Duj2E/UdC8zglT0V
SE+2Etv3kOQom77eHBNRo4IIgluIBaSQ0bj97F2rs6SKnVLiTIWoYWXfiUGeq6PejlK+5K6s1bVe
U+xKpdk3wQw2flNizzJFL277KcBUIFKK1l/0TnMTD4bxSEG4REYrkqKyh7rSZPSDD7RzZEPCzacC
LgFi11Glde6SmXGBrsiimm2cBLonczTl0tdnKrd2GubkTYMNdkiLaIZp4N9fE5TS1xldpAGB3LrJ
5mBRItsUXSfvjvQGgwsXw1iZJGlGRPLBsmUa5EphtzB5joY3XHmoGyQuYDA1uTHTJrzeNxao3lqp
ODS4PfhDFC5e6KbeLE0NlKGNbI10IPvtvTdEi40hnNMskm4oyTNElTszvUjrYziKSgB3M94LCJ/E
i2bOaWZi7ovsThkOq6hXZnchb77PnfuGJbJoQTDvsnkrFSj5A8e4SO3i+Y98tZnbgHDRQovCNC1T
TMZqLXdlm/vo9HTo2vq9qjypKe7dS3oY0FVnGKJCLIFf8xk9UusYj1mwbwxXCHWDnLEq3EEK35s1
PVz3B6GZbC43u4d4kbKstDBXUO1B3b8c0Lvei4P+RtRfvH8/sBlQLiJoWqRS/Rnpqf1sya7yd3mX
nBOvPydHzXpHEnRSF0J6ZtFYcjEiayclIxHGch7PtRkoY2XTNiijT9fHkS3NV95iqShX1zQFJN3c
oSydKqpHPdJXvOhOLJ2M5tCo3xRtctQf6A6+Dra7vjZg3JxFfY+O3hZgs/moxI+JJIhDu6mF3esx
OgkUj/MOuFbaCqozAKDTRIO6IavJmlS789WDdNCD/CALbj1272K3iJxJxkzTuZCAmB5RNMxoQJJD
dBzc7C5yxK1I/2KgCvPAXaxTvgZsQBEY6VrsZloXjaReBmJNw9Mg1ScdCj/yC8FN1d6EUfkFjosl
1Vjmy8o2N31/ylJQ00/fr3vEXkSkKOaVqYoNh8I3qqprV5ElQ/OguQRpd0iXp3UWRAoRBJecaiVr
R0jE4p0uvB0a4lDFgx/af2YHl57GKoorc4IdmVo40fxY1I2fig5kAkv455IsbOU0oxbSbH+J6U2W
eGHlXbdjtyd2MyH8G0loQNodZRDAyDu7gE7Aan415k8lbsvL4dHK3Km4DbtjLkqNbCPCx6EtLudp
yVD0ViwxR0DiIn8v9Q91rDzaHVOhHB8LadeguJAX5kM2WxGgpEC7HS/FKQTH+eCTb+wcHYrpMER4
XIgoKi1KVtbHnF5YaSokDd3sRn7XesaJnq2jiBtmL3FsR5J50SYxSmW54KYDcN3wNTE/ht2hKpw5
fBA4ym5oeFm5vJpEJ8VNVnaAIQdWjBqdytAZvqjPj56VOwXG91hUcSuCZD60sUxbrdDCjQ7ogtag
V4O+dK/bJFpfXKSIS11doDmD7YuMEn+rtbusczLzw3UU0fxwoaIOh87SaqCUBdq0EmfUsJXQz4ro
qm1/tAzIPCoWQX8q5+b5GE1VNSBa5NWtEV56EZPkfi5ikdvEPQG4wzhDjEJb2sHEOY4eVJ9SG9K+
B2qPXmhXty1eMSzBwO3HphdA/qEmr0mTqiEAO2/4qLpzsB7iB+W/8bPuztIGi9uqR7KCkx87pGr2
6CYBq2JiPGzki27LTvmA5A7RCtFugo3Yq8ika7KJchwV/3Gg2SyXMyU6LkdPTOyhP0/oPFIC4Y6W
BdNrOFywJbLV1e0KHKaHm50ZVRr0cE8/qdIWUYnRLhEM3ZjFeWJWZauk4UHUPWvvCasAip9ltDt/
+nwxwQlUoDZV5J27a3mDyVbHJlbMpk7yhPHokNWZ8sJeI0eKvl1fySIMLtK2zbTM+aohsI9O2t8R
6liF4El3F8JAmMV2j5gGr5AhS5MUTn2L7Xnh64OnQPhNdJLajRMbCC7qTWNhDFQBRFKrvlabXrwk
zvWB2n3tohsMLlQU+aBrndFgNb2XPkedz5gg2/PgNxGa3W3drw+5I9Ic39+av4Dy3XVJrll9tAC0
88qjjEKj7LE+t57iV771RUSxLJgovtVOndVqzVeMYpFAUWTEqVtVglAWcRHsB11wvpuWpVAD98i/
+nU75AuJ5J4ZVXxVwFmSQYWtR0WY7Cm2JJTR2Y+5GzzuGGq2IAzWCPAYrR2r1poD+R1I5tzy0AgO
G/8yYS+2cfldopqZtT2w0mN7nH5EXntuUrtzrefeltbwrnvl/pSZFvTCQIz2ipYSW1povpXwj7H6
EtWXUqud1noLDwJISf4B4eIQIUmdm2oNvzDl81iUDh4lz/2Yu39mC+cWYKeNcIEKGDxA1ACYH/r5
8Q0QpqLqsmkoqsl7eB8XYbiqHdJ9ciyLG604rFNwHWI3FG0guLyUd3kkDwogKvlYUE8VCrOzTPMq
8W0AuEwEvaaRVgxgOTGle/ncn3v0iLHERwL6ILrnFdnDTX5rQQWvnQEXqTfJ+i4dBKXj+6sTzqWq
bMug8Q18eBPo45W93Gs27HEg4XUqz9Wx9MqDyJb9yLPB4vKEtGaVCVah57sVpg41QDHBoW77t/QI
wgHU6ymLwKmFkFzaGMCo2UU5ICdnBmLuUlSIHqdvkA5Fnds62aWoVWI/Br1YyTf1aUq6tBO7z1Fx
fcTiK0hW7eiOFXL+h+i674//zB9/nVMkuMOM2Ws4PURB9KC61SG6kQ+tNzJ5oCUIRYzz+x75Asit
sGKt+tGqcX9UaX5UXmQRo6toykxuheUaCpZb5pGdN3kj2KCeuYvPs8MuqLq/RLX/wvnilthsERUF
fTDo/wJLjRO7dfBTzknUr797SbFxDi7KknWq15HVURXw9r8p+dzXBx0PRGHV2m+JhC/zxKXdpFuV
cGJVH+Xi1/07YaTdPd5sLOFSbQMqslFmluTTOU6/lhI9ReltmojqnEQ4XNAYe7qY+gR3kJoJytGy
L02zrc/JfUSaSjBmotnhokUSttPQxbBpGAqbDO6kfJLm2xz8uIZ/fXZ2dw4vo8c38ilJDGo1Vuwx
ofpi1G7yGvKCv/+qBnokTQMvMvR9Ndng70bTQVO7tYxVl0heWQa0FlT9vLKC+z43N+uikrEe8H3I
dKKM5Jsl32uiGo/X65MD4SalmwZdqmiiur1PTlEgI56Op9VB0weUTkTRYN8i0L8rkPYjhA+nPW0s
JdNyhNHlaUpOgxnasizapbJD+C97iGeLXkC4EGoMYPc1UoCww7PupP4y2Y3LlLRIMBgCn34VrxmY
jkdyPGYoJuW5e5us0pqyL1V3hfLYcEO0p9/05F+/z1P1FnpL8nTE9zswOodQy0KpnEUEhT57RuhE
M1F7aijYO3I5wZIMy6rrSnUl5aLH32j76boRr4IMjNh+n8sBMe5qRjPG95X62zQdo+ROxi5o/n4d
5XVqe4axULhg4DbjVRNdHEeGMpJGRbJmL44WqLdx+lq+WYfcyyEPfCPqDNwdNwX8R9BN0AzIJ/x6
1lNLxZrVKARgeJeFD1Ys2G7vLk59A8C58jSlqTYxAKm0WRVy5SjYU6WOdmBX4XpkG6IxZF/kF88W
kXMFech1S6JA/Lmj65zwDs1NDhvC2JM+XJ+x/fEDK5yBEx6Yr7nYg0LodWjQOQyBKsvro0dJE0rr
sXLg1/b8A8FXDJQWiXU0PFN37IM4dis1SBGvs3ft+E1fWoxlb0+/fbHL/JDikk7TZJlYz366udrK
hk5LqJ5SN4ZkeCQ1PiGzd33kXr95cxhsaDcYxEyJMY2wK63syXTMxdbRtYd6w4DaunkYLopb3ou7
EfcCuE5V1AVRk1oKH8C7pVqH0cqpm3eBXJ1q5aS3ovi964IbDM7pi1ZakFULiocL82D41SGD0pdx
iBhlmiu6+9wNTRswzt8lxVQyhYH1xnAwTCgdl+ndEj12w29T/j7P2MvQcTMmWRnIthsMHXqOLOuc
jIelE/SE7UfAjTVs+jZe0c65utIWGPGxW7zkobPRyelPX/TG7Y7hp9gT9XGKho/9vgFssiSZpBKA
c3gTDbdGejJADDL/7iUrN3TcZhiVm2PVZEBJ6w9y+55gR7+O99dXlMizuc2W3s561HbAMJUPzXzf
Nh+VVHQbsBuMNtPDxbt0BctIwzCWU3pX+8Wh9vqP4yEStv7sBtYXIH7/W0pKtS4rgMBR5RiV+pCZ
q2Bzup+bNhhc8quTydDWMoM/H6Rb7H8C6q4n2flJz/yHy9TiYsJk5om69jDIMm/rxGsm055K1ONJ
v1/8+KuvWVxA0CKtKssaSPllWmywcp+bQx8YjlF4YB7xwweRfpnA8V5xW1hWN6CNmLqguvGywTxE
pPai3hKF1V2fgM4TQSEHyN7400q96BbqRzFfnxdH9gsv9h9ky9W8xp290pOOVETWwFbMq9S7AeRW
VJ9KUm4QpMGq7CK76YiP55j3Y/k5nVHrlscOzcrP1xfxfgDcYHIrDA2FqFlXgDmc8iN7xHimW2xR
f4Pr90C9EzVk768CDe8+6IAjCv79NQDS0jKbcLSwp3iKE/tZufc+/zQ17uIz5d5FdN7Y9ZYNHpdF
0BmmFWgCx3pb78h4H07nTBOcBvb3FhsMLouozRwneLNW3fJzeQT1idP86D8lh7q1mVEkMO4oqkhd
wdTtpv0NKpdKZMswZ8gX4JBwIH+zi7020G8nN3JokAjT/r84ysu8cSklDA28DNJnG2vFxruJPfwo
nDJQKJZ54ZsPv63hxeLKxjxuNcRNHfexZaquYd2skz/lgoPiq8sV9n00yaOmTqM4i3LhOM+NlIZ4
pnRB9WIr/YLC6OmLMoN0OVWctsgP16dr1w8NVIfjuKXpCt8JbLX1qJEQW/cmj+0hP1XNZxqK8uVu
BNmAcC7RpaPaxmyT2+CuMvRQr0pP6Jo9q+9mJ/ogOeZFxUGoPQyB6CFCZB7nHii/z4a4B3I1Py39
bS6flOr4hhEEfy6Oq5YBwXsuVFVZRMJcRtwfjcUGUW9mQFNu8K6D7O3PDJRbUhUV+TKU97jwtKaF
lpYNUnN1Uzf3q3RWQfA3xoLNgAiGc+4uljvsbwFTZ6MNDv5CnZwS8ryis4EIhxszY05VM1VqOAQd
7bQ+9kPlEfN+6URVoyxs87lrM27803RoSF2hpjDIwmihFR0VEZEHEnPqLT5x20OOZsKH61O153Jo
t7PQsm2C2Zgv9FWrBqG9irHxqCoouRnvLP19S0Q6nPsj+ILC5Q9QcZI0NYAyGGcz/r6a76MJXVe6
fd0YEQwzdnMuQDt9VhsmYIz+0JDHZnXWPrSLyb8Os7en2Y4Z+zM2MKqVGIVpAQb34w76+9DcZwos
2YtBWwhuBc2oGkhKDRCh7isaGMN76oSxO8eqjdO/PSWCoCdyA24pyV05RA1leOa7aP4gj18n0XFK
NGrcKmryGpRwLLjpzbew+VxngtzwupoEuWgzZvwb3VCb/aj12IX1n+uLhLWzniXnmeUOKrlO4v4+
oRUHyCW/JO7ixsgwaMt9egwPw8G8A5FD64Xv2cundBTKt+zuH7Ymst3MxvMogTBVNAIxPtbH5Mwe
tZbaXnN3dVBe5+eHuRT4unBUua3m2NfLAHpReMajcpJdRPOAHmtvPbUfmSr5hPfx66tL4Io89WZC
F1RgMBt7M6jLYMAFySDYa4oguDjR6LmmrTU8JTWDZrzXqjtVRFS/F4pMggt6HddVqLvlvD2hYywt
PW40CRQy2+nUg0FCHe1JF4zW3vyYCjVV4OAo8ErGr4HsdUetVUHZ8pmcVB9p0OmDIoGwTuFKbiA6
E++dPaD/oCkQo1PQCsfzlqYjWUPIdiggn2IS9bgoOyygef/JJVkJ4XZyInDQdIpmGoO8Ek/QzEnP
4qZXsKoLEzwc7AKjDLSn6pK/A8m2kCNs374NIBfdaZon08wAzafZpU526v+ycPWt+w1I6kLnurO/
LtVA6/bWPC7Qa23Y9WYOtOU04zjAaK9ALPi8vxTVd+4E4F+g+Bjf5qG+xoCi81OjfookUQBm0Yfb
vvwCwPl8QQZprUsApMf+ojtrgMddtNY+V4E0gahFad8c3AbrOkWVFi/WllslnimSDtRg0WGQgqIT
mbPveS8AXLCtIOIb6wxgwqm+/EC99Da8DJGr26ysDrypsnfdGdj4vB6/F0Au1JYdzfo0AyCr85XP
7Vk74OB7Ft2e7g0cRZOQgjoCHKT4dzdzCTuqaZPsFrjmVi+jsJNCBMB+32SpQdF7yRwAIPUOa0eS
Y1v+WZCIRpgP7IIC7DmCi6Z9TBP9aqiKxbMfl4tDfUmTIpnRhmd5Y3QTifq5d+MsxVr9PwDnDYpa
tVleAiCsHeKpQeiSO+UDlW0LbwS1g4aNuzq1rzvEXr5H3/ULKOcRZKFVs0QA/anny8pmoJSOeyUF
FESRSwU3+Tt58Rc4buL6YtWztFmR5dMJ2iqXtvpuarnIKDZSvJtvjeKyr5RLk9z0QKHWu0RfHBx5
bSa4W5VOVZ77/qxUnpV8rHs/D4PrA8qi6TVoLrabeVEURAa0USxO1+aH1kRDVtk9obfbMXtDcDsi
ckouuC+tRFKDjWckH8LyQRW+M4qGkgvpi9zVS8f8w8r8/lKDomq6U3O3/sguzEJH9PK8m61QXgxe
ItlgEpJchKd6Yi4qSoRcK1hRrS2fzQ/agd1cJUJxl908vMHiGRpaxVpJlQ2y2+fPab9yoh/mZT4x
3mXlkygo7rr+i2U8X0Oa6FVjjb2MI1Zp15kzmbdDKMgou+6wwWCzuYmLU0PAxh7BIqVX7QRq973w
DLSXs7aDxgWMpB1UxVgB0eIMtF66Q93bTQn9edDEOgqxI1f9fn1JiXzC4ILGMuS1tc4YufzSHrVg
Djq/+qDYC7B+m1sOm6WtdVzk0Eglm8MI6+rooej9bPpUisggRX7ARYhqlHszYgMoz59o/VS1N50q
OGu/bnzhzODCgoQLxiqJMWKjj6N9fMcqdLubyjHd2VFbG53jmpN7kS+qgxL5HxctdDr1WqHDtqU8
l8mHQVQ5JlyyXHjQrFGLShWGtblTVvZ4WW7moPYUyZ89zcl84QlcMFv8kT/v2k6umUWjjzZrzU9O
UDkoNUgq/+QKlb+QJ+koPJPsht2XhczXI7SV0WZhijDY+ywMolHKmx9+ahFYrlA3XTBtJhc2pGQO
aV3AyOkkyTZo6LHU3ORxfYdSyQH/h0YpXG58uL6sRSPLBRKt0/omDTGVhXxSQ9cqwDbg/RkEFzh0
pS0MU2ZLrWxsKQ1oc4rkxz/DYGZuQq4RZ3LcE8yUgXtugkWl6nYlulMX+b3JBQ1lrmkxWhgs9Xby
kmANooN6wLkHtSNve0TaRkGTCx8p6mbXrsW49a7sJ2fGmj3aoT+fpEN7kO6E0o8i/+PCRlKVUAro
MYYFijvAkAqZq9iNIHQ1uJUZ/Gx5/OMlxoWSqm1bTV8xpD36cGzGTS85YVB/BacG6nGEx3CBjXzp
gjoTks0lg/ssDTb9W7uUMfo6Na+AemfiaM58I4mfAwWLjBfm6Btz1ZMBM1l+S95pfuaxCwc50I+D
3+NWGaaKlW323lm37sMXNZSjtU7LAtDOGwGHG4ebzklBvF57zGX1T9JR1CQiGl0umORjbELMEx4E
ur0xLO22+3F9me+fzl4iMl/OYI1rikbCZ6OqLGD6q6yrr/ZS0zH+BnsmDkvKw3VMkVFcaAG1Uaep
CSAn3PBFfWJXkGm4DrF3IbDZ71hcXFkVdR7TBuOGq7YTZFuC5Lh6b9D7+nU/wvPAQogoHENmSal4
yvi+AUlK9PG6Jfsn2c0EcUGETkuPO1dgNF54z97Z07/0S+eyNF0fjKPockhm33t10tvgcfED3bFD
ZrCtSDW5A0QBax/qyaPdfdFuJp/1emInfGTFfbkjkmC96hgQ7mD1WJucY/WNrtUtZq00gqV9aibR
M+HV7QcAuLuOuU2KoaEYS5yQj6pfuuNZ/964Eis4fhQ1t/zL/l6TVQMvuWBj4dJNlVp0rRecMZm2
onZJTpkTLza7EMUVmDAQ79rGLqbwDqqgkZ5Da6net1ONeUsvq29gQzeiit68ZfVd4jPm7kxtwDin
XPN2pZnWYkNMEnfRZsZdfniL428wOEesOnVZV2xTXUO2GbFp7MoFy9aO4iO8HzMhQ5TAKH5PPIIX
0KIWAJO1tCvpu9IIzi+7WevFIn73m1lGLlvgnHSn7P1AvK4/JCIIkQ3clneorJToKSDiQbYr86tV
CiLrfjzaGMGlpFQfpKiRMPV4SbuMx9ytnNGmNv323zZtIoPY75uYMEpmS9Aliz1URp0IR/9iFDia
CIFLR0NI1jlagCDN70P5Qmr3uiOLZp3LRZleKwNKVbFWlC/W/CBVd5ry/jqEyAR+7TdmrZkdINq8
c+q0DVKd/OEocSse/M8D5KMRXmp6ievMTsvCvm6E0LO4BQ+1qziOWQRTDsripXdMFrYPMtDBKe7q
pRArFBV5iSD53WverUWSrBg4es+CZuoX6MDtPeL/t7C5nxJeFg+/b536Io3zFiaimxPCPV51QCk2
qnDnd+JXdoFT8NvVWjVIb+XAyrv7pbmfEv/6fO37tWaAqMZCTw3l1s00TXW6sJ0/JU9l/MWKW7vG
rf51kH0jLNkEwzVRXvVmJA3jZogxQYl8o0qXpPGuf/9fZuQFgP0Bm/giVdo8RCycMY6EEk+k0ZHJ
zKQ2JuT4h1jciEVy1qxSDyzjtj0uj9Bs8rJjHHTv/8O5jIXhV9s468UuLupYcmTQkdnFiO3wGOtB
2dlFCQkeQFi5w28rIrCd8AaOi0DzMC1hOAMuGRQQ0Ec2yVJn0gQJ9F/W64tVXBTC2zpK5SvAmE8j
qL9kPCapnd2ffr6hd2f1w/Up2/NxyPnqCrXQLvaqf0bPwA9esYwdFgcqPWTRQdIEm9JdCBDwgmNR
00HZx0W9RVPzLG4pQkLUB7IVobGqPbTiRnwBDk/2RHJjMFBzwY5E4UF3ytv5U+ZQe3J7+ydPkfUl
+3R99HanC0QgeC+FkAJ5TRfek6VfVhN7hYt+MD4zmiKILD0kow3O8IPlit4ymZfxTr/F45wetFpW
hqIbuEd3ocl9Fd2CBJ0Mx1XEhbM/mC+Gce4ul6sBRXEAjd2xNr9I5FiMH68PngiCc/VELqEFA6ow
11IfSOKQ8b2wIVoEwbkeyWNCUnTKukOZ2v13OrV2IQywe+cSTYM+kIluVfMVC7bZZGaVm6GM9jDl
xPg8LfBryqfVy/7LHc1e2NuiceF8VOtR7nKgtTi8rrhyS2/bTzgHQe2vvocQjODxfHcEN8ax3zfZ
I1QGEnbMuNZIQIR/k6v3QmGMvRS4NYlzaiI1qRUyk0yT3s3xaBvN8uW6r7FPvFo3KENHGkdvLKqv
fjWjQ7uE3GoGNtlWMXvWRFqn0+LUzo0w/romVCQKs3uVhlb8fwD5Y4qOTvkexfFu/Xl0h79ZCWCI
QDQ6jVsydXYNXK+iN4/d4LDB5A4uVbcYRadoCEbGX1n1UBfeEN4U5v1b1i0rpCAair1esbGbQ7E2
SQjTouLvdDkb821WC6Zr3yP+geAfeGsSKtocwyO06WwoXzXjLSlJlwl4ai0LAppcdCvyUMv6MFdc
dAw4XZbbRTHaVinoEty1YoPCBbh5BI36nAFlkr9Q9WEUCb2Ivs9Ft97Ui5kOzIrlSaVnKrnXF82u
P738/XzNeZLKqWZqmeI2Ze031jlbD2b/YZ2fiskS7IJ3w4wO8nwwFmAbzNeaayv2KBEaQ9x+Xd1a
K501VL4URe6/xaIXGDaim2jWJnHbj9BDcKkeQg/hr8jAJqsJYnLuRGlBZBEXONdmyC3UBaFiq0vc
VfpLUvAGE4lEZHbj2mbc2O8bg5RlzSBowMatkdyp/ttocztbK3fWnesjt/uQhQAJmQds5EydpxZQ
oEIutSobuicldurjcIj9vLeT3Gf3zvEPUfvVrnNv8LgAqqhZYaYmxq8Mb7X2QRKx3ou+zwXLIqSx
YbCRU3Niq8uRCMtvdzP1xgLO2fo8a2WwWLJq2PbC+lEzh0nEsY7UzEWjo3t9hkQGcQ5Xl9ViTDoM
MtSLponfZPf3uhCEM4lqYZHydct5odSGFNaKa0FAtPMY2RVTGzYvaxowHdbMFz0D73r3CyLPlTAl
XTGNExBT47FR7kMw7yH4pPfXB06Ewu0NJr0pstioFDcvpu9rJN+UYzigWDD6LLWjYDv1L8vIVGQd
50kkHi7zyPWSmnWOQs5osesj9cJjVzqLbK9ObTMStkh0bb4bh9C+839ALgnRsZuNsgZgaHl6Yxv0
NLzlngTSJ/9AcHmIpBPY9VNAgPNdkkZ7Ke3ltxXn2HCZoDVCcbmiGvxdzAIpj76TMUkWSN9xlxnk
0rDacmMJcvb+BG2AuIi69IUxDRUErIbT6s/HNVjuBn9y4d54XBZdKuyu2Q0Y5w3VmEikJ8z1htmX
8v5xjvXgundru1l8g8E5wNL2Ct4ZgJEuRSE70pR2qTOWa/2RxIqcH7JlLR6JmXdHK5fSY1ROElga
wtKIbTO2tMIu1wQauybC2TtDq6OAamObu3rWof5TMsg02lm6hJ+VqqGqXeOJBl62TGbld8qo34Pp
TLnQzmwsmyYZ7byWZuHnfi6VgwwBpLlTisIhMW2ywCgHMthIQVFpq3k/x4dRRXOE1SzlJw1n7+M6
5hMOWHW2ajYkNsYjOIL1HsunThNnyUBDb8uduZr+kmrRMTajJbanPtYyxxiUpESVR6J9bGHmDKPy
fnCHbKg7G4IWYW4bfdc/qKPWUrupFuLIWqGdil5ZjtcnZP9oYIKc11RlXEc8x9lNzk5kLWzXBR6W
X0AIlgS5b97h3HOKPhj3cQDJ18fc6QRxZzcKbDC5XCR1Yzz1ILJ0mwZVQrhCcBQTAnAVqHuuW7fv
0S/GcVloVUmPLmYA9TnOcctNKOoXFAFw61PB5lDKWLQu2yJIVMkPf19AkcUa0J9bOiKN8UpiIh+6
zuolnD6WuDh068mcIes6C444uzOyAeGWpSLNWRW2EkqcjKAnD1P9RZMEnrY7VBsILi6riYrS1Q4Q
lvYtshivkCBz7gfLFwReXyJfU2mMBiBMCJaGH+EBuPWKI3S2PHGJp8AcvqHcQHlxtxQAI/o5nN9Z
v83u++u082Lcciu1haRg2nX5y5KetfRTJSqDFJnAbTpxJCjiVmPn2vBWDe/SzLu++na3Mpv5YPib
0DJLhIYZwfct9cckHaPcC5vaJqKbu/2t4AaHW+WaSkiYWcCRAlad1B1MN7yQ286NAwLNnPUtx/UN
HLfmdcheqeiYg1mD5c9t7GTgRFo1UVuPaHa4bKy0XUvrFA6WxsRRoa5Wde71+REuGG7VL7VRyaSE
JcspeVA8kO8GsyM7uo8aBl8Ui3effjaBjL95L5bWCM0ZaPFR9tlbXHQpjhADZItTEPdFLsHfvkMg
8H+kfdly3DjT7BMxguDOW67drdW2LFu+YYw37vvOpz8J+XxjNhp/w9bMzVw4oksAC4VCVVZmtQ3U
9dJn+6G9h9jGQffR2hy99Rbgk1CEfRXET5XJ2lXMSvVpgY9F2qPd3ZkQn8Gb/vrn4tkATaApa0RH
T5ONOBXmvOyqo2KmCpTC5tgZSR4SzKVcN8P1ir0d5q1r2Nkc6QXstH33gVi6p5b50W70r3Y5fCw3
6f2ykXtSW6dZ64792B6zRES4L1oqE5mUGviWLcGfYGzo0Twl8rFoP15fJi847VfJBCeLKJo2I+/z
kvg9af2xR8lND+r163UzopXQf9/FQE3rzWmIkSBouVc2lbN9aQqRVrTIBhOQ5jpf5KTEUjK9fSeP
zYNsxz96WRFkbbzUHVSuMkHFRTY1ltMk6wCE6lYMCeX16lRzuNaWqwzIt7vOSeyfb9i3nTFmTUle
AlMLBgEPXC6PZtwsfitPnjVnoo43d/N2hpgwO3WJ2a+VjHma9bFLXpL8NI6CaTXuHMV+55g4K8eS
li4ldq4CuZQBgGTR+io4gnz7jtJK6y82Rq8xm/eWWaG9XSbl6qxYynToR3urXXgtSW7k/J/FzPz/
9KnYWGtPPVEXBTvYkJ9SfwAKwmlE5SR+UPr9mdgAa20kJZg+BroCQMI+LIGyNj/i+vBWyMu8pQ29
2zeViYB5pPVqLcH5jPzDoBSOBdaxSJBxc6+ovREmxg2pmm1ti22Ln6ujHdQf58FTjhpqL6qb+ZGJ
BNm5/qG44OO9SSbmbSSKlBqatt5nKuRlfo1921VGQCStoAqn2bkRkbdxg+zuqzHRb4tmOzYMOKA+
/6in99n2vplSQMtE9WDBIVaZaNE24KQbYuzlnD1P8mnc3meGoBTDNwFYgiUDe2OyxHftpFZW0mLv
wDfs1J07RJqjioiCuDmSQX5bYb5QKWlWp4+wQunnNVCWLgf1DnIl0EZ8C9YdzFToYspgZgZFL3Mz
DWXRydqKcN5/Xesn/YfA2aj/sk3O/e8zh6iyt6lK6Exp9HHFXOQYGpXb3GzvyOnXyFNei9JZ+hdf
s8icqLFWrNKqsSIq6AUAa9BLTvUMuSuQfzSV+x/Xx3yqcd2GqptgLbltn+MDfXWQezCR/38mbWcS
BAz6e9dWx5wlG2SOZFUWgKnj0jGzzdtAPSJYE/0m12ww5yjry2ac6Jju7I6+7GNi50E7Lq4MDJPk
ieiN+RFQMahSGFKHCwE2vd8sExVuCkAE6YhHbiLv2+RKd7SFY3vy++uL4+/fv9bYa6rtY2VWR8QI
Xc5vS/NDFs2CAgTfgg3SexvNYiDosLu7XK+D+Lcureh4T9KdOX+x38DBSsXw/v19Jo2wkAWZbQTo
UrsM38hTr1m+BHXd69vET1Z2VpikoZTKpIonrAKvMv2BUjZi5DMsbjCrSNz6UXESX0T4wfcEFSQP
CH0QhjIY365Jn0/9CEDEFMw+QiwE3bJPqbu5ry94V3SU+NnEzh7j53IXDzOEHZBdPvzCtUnucNLD
X4NMwocv91TtrDF+MUD1kegNVmebAD2CWhRjcO03S3rtVdreX4veonIEZNu/m8m4SbUZUmSlMLd1
x9a4ld/SJtj/PuMg5gaEWQ2aE49kD5j+0lNBfYV7jFQDYs545ZqwdH6MlIoYQ4z1eaQ/1FJQKv5b
PHxngP4Bu3MaNzXiTo5zlBypJph+qD5ssiP5mkNxjeUH42uCmoTo+f5/OPnvdTFOLuV42uc2wh2V
IoOTYxxSefm2wMeLkzjc0V+7COW7RTIuvljZMBgydrHpjtYSLtYHXRN8qP/jGP1eEevYAx5oa4QV
RV9Wv/Jo/9V40kA0QtnwRR3s1/LtxYoorFFFaL2cJuobtU/GBSvKf+btK7UJsub7HjOeEoCVsuZ3
zypQbrYHJj2Ms4qG0vm52c4+k9CYGVHKEQNBSC+mWzrkBslQ1zzJgC4LAyL3DOxsMWdgzqBqDqwQ
9ZXJKyaXMmaAMPKbfqq9+IEOhb2FsgCs/P/uLnMoNGnKui3GoYiH2049pNFd/pa2z94EcwAaadKr
IYEJLTuk5n1s586Wven62q2D8fs4TxYZD1J6laDK6Fqn/i7SXeOIPXyOoHQf4aQD7dALxym4UR4y
4Db4KSEqy6LEVlCelbGBabroI71TqLS5CpHk9o/AddzTbUBK1TYhqHrB2pYvi1xSPXJMvb+0lt+S
H6YIKM0/3YDWQLuDaHjyMKdbz0rAzDckuNJBOYFD5QCli1N5pHNH4hFj/oJ+G2MuLbvX5TgdYWzO
P5lTkFtf+ym4HvfpT1zEj916mHurLs2s0jqYsKIc+svPchba6aHWUwdIesdQBNFRsCJ2vC2q9Tzp
Y5ibxsyvO1A1q++7XODuIiPMIy5bhqRbY1rhAa2EVY8OQIbgr30Ltg/sZf9zBZbZQZ9GtUjp1tXZ
oei9Rnm6/mmoK118GlPGycFlgsPJhLsJebOZLEhZhuiUW8/19jCDLHfenAH97+um+NfwzhYT6OJF
H+MBclWALJMgwRM78vR7zakcykoQe6JuEf8Y7ezRT7jLNvR1rqVpgj3pYIV0oDjOvAJzAFRyEDJz
ojjE8wgA5VWk0cRUdZb5qGiKZUXTDQgbOYwtfzSPZDq8YQt3NthQBzrleS4iCVDPd3YLgk8wzgW2
W5Vh9qyfZA8U6J7AIv0orIPsLTJ+3qlbqw89VjVASdilsHbte5s6raee6Fx2fSMik+AFi71B5rIn
60yyZcQSKytcULK1HsCLFY+6F03PVfVRsDxe5WJvjfF/ZbXyMZVgLV42p5Q+2OpRJ+/K5T63w3k8
apHXq1+qQhA8uK65N8scBVmRkrnSsavzyXj3a7wHjK3/UEVrcf4rcEyTOQezPGRyOsaql2ydY9k/
pfKHGf0QbCTvEt6viLn9i5IOgbfYSFpSkO9acIzmLqK7FkB/OnZEs6Yit2SuyDRRtKmpsSbMmkrd
rSwL/F70+8ytmM+Kpqc2lrOsyS028M6KRIqh3M+iAl+j48FIbBZ8jnxpwDSWBShb+4506H60p1VS
BVcvdx0QsFItUMACVs1cvWRaVTJbkGlbpdtpuLcXwT5xF/H799m5UsNoemNI8fsm6Ix1v9ruUtGn
4F1RdJ4GAFBcU0iHzsN4E43jYI0wsZUPK/TT1AOUfp2ic2URuJC3WdApQKkHsl8aeOnPLalD3ZiL
msNSe1cOoZK71w8J3Ww2lloQQVY1ID4B+GJWkgLJDHUC6CYCXoeyZR7OgRSChc+/boaLLAMBL7JU
iGGBgJcJakU/dZsFmi1Pu6uOZtB/HG607+BJxvtMcdoPKV7Y2/frNrlbtzNJ/31316bNumqZVqoo
0gMKbCw36D0c32BC1cFDTxNvm82KzWZYpdHa0IUfQyV5npOX67/PzU8A+LKRCeExqbOSKX1ZmZs8
6zSEye7mVSgTlG4U/HpWS0dJcDR5fo1vAyl2uBzmGujR2m1Zr9QJOjQTGtR633qNZIS2rZ1Azedo
CrkD06t3fX3cT7Szx0RoImWGrq0LcOiK+XnRm8e4FHHS86LBfkmMg/c6yPW1CMTPq+G00rHZnL4U
eAH9Ky/O0G4VTGDGG3DQ+34FRmLCRoFhxEInzTqq5vP13eIvBe8vQ0YxTGW7TrFmpXUxEQAhykcJ
DxX10dwE4YD/QX6bYM5MHxNLA9EALgDMaa33Qyf4fW64MX//PuNg1tYsGJ5SADA9ppggjkPatW1C
IbcA7+q3dnYYx4qXWccENuzYh9GnKDDjMbrdwl+aPPEgekaIto1xsratoYk2wVz+U3owg8KL31Wf
okB/lz+qqH7FQfr1Da6AZh2x6GwvYeFTalYpcWzj4GjF6hQJKEDkLTBExVHusn5bYbskfdn3NbhT
4dhbFAwGObUVETgE9+zsTDD3m2bVpqJPiKBN+kUGGWx1k6hHVRacUG5yayHXsGhBBhVxxu9au6vS
FiLIIOgZwXVHedn6IEf5gpKVCWv89DK7CAg7a4z3SQuZCDpc1NoWpIf0JLmtCp6WX7xRyZ0IosD9
Tjt7jPuNttQoG2BnnjZ7afrYiRiWhdvHRLimseQxX2Ag/lk+GycqiJa7KcrxR4q5mFTBeeI6xW49
NIrsrqFMUYBE72FO0T5bmztknzdyKv7rqtiXa5taNaRBYQbEn/TdShEQU+dSpi3lULjlp+tnVvCV
WLLectwmaaarApFpuZyKwrv++6KvZNKguNu2TcHNnRkw0PtROB37MAEEwoGeEboKXbhkInt8N4dC
HjiV4c9sb6aPp9zMVjxI5JN10lz9pnYjz3TLY/6CV//xLUVp5MD/mqP7u1teVit5XSOoe0l3sBVf
Wg+tKK/nXk87E0yYSLrK0jMbTzgtBJf9gWbDdOtEFX2+J5gmwB2Y8L2gfR/AqZynEp5Z6dCBn9I4
qV0ZXHcGbq6AhPR/JhhfMJWeTFsOX9DWu37DeNVnEaaDY8HG0JNpmPgohioze7VVyxyNVAMCEoIu
iYxwRQk/MqI3eNmZHSaYrmiBzx1mcVBfooe0/oiRmbvBJ6CGpjerCKXEe6mc2WOC6aInhaxMsJfZ
DpW3ABNSjn6g+r469N54W36nPR4R/oYT8WxiAv5gW5ghA6j33LfbzSybTW0VT69i14RgJx2Eih57
4w3w0DNDjF/kZdlu1gJDGfQNysUz5NlRyeG68/GwZWdWaOTYHVVVn9M8r2FF+7K6wAWHtZuG5D57
rlB86cLIlwTVK64z7vaPiQ3DYkBhb6D7F90VkgYu9FBPnq+vSmSDcfi6n7Mawm10pt1vsqfF8hJR
MZUTGMCvg56miueEAfbC831LIKqiGsuIDH95sFI3sv+5vgS+c+8MMPvUzs0kqyMMYITO/BC9o7Ae
8slEt3uaPQKw4Z9w/3I3bmeU2bhps2oNWqOvF186PlWxkyeCcCfaOCZIgG8LjAYKTDTaIVL90nq6
vnGi32eCQj2NKCQmeBh30FMGnGcQNVVEe8RkWEakaENFsICofJygirXc6617fQ2cYoIFJhgVMdvG
pQPF+HPv6rNKb60hRc+81LfnrF9y29kWO/3YSCoKSwbKv/dqUmQ/C9DNzY7ZJ+vmFFMFxW8l1Rf5
OCqZFEzaNE6ChI//p9H2JcHkoQbdpPM/LUsBwNL0EuxcEOBMHUoPWofQTXgXK8Bh/AkjyeUXRVVA
lnHSgOEERRKzGXOkRTFJEjQA484xC5BmVaJF0Vh6/gw4M8HOiBt1XUeZEgPq8wH4TR/sOxhBy+7/
rGf6qkl8zRq7hataKLEOa4OX35PCrZ/VwA5SX/KnU644xc/K6Y8GdM1Fo/CXrkuXCW1OTCTa8kUR
LO9B0jVNGdqOhrMs75cvllBikvuxTEPDm0mxDZPNNeKaMiwmWFsJmenTljqUzns6xEf9ndo5NBX4
A5p+7ufbGWViyjzrC5HL1w2dPACQnOjR9HsQ1pYA4EoCRDEHUEKrVL+XyESYKsHcczXCH6fPuJVf
2cqzT2aI8sG7NzTQULTGOZM1lJZlKCCfn7ZpWcYsSmZKVys9gDHjdTpycbN7O1QwexCL4TK8D7i3
SP99lxCskZRbZQssqRZGJ2I59KlVOC1oZd0MQ19F2N6ISiQ0YrLnYW+SuXUKSYWCvAGTeh27ZD2S
onI17XsxPmzpLRFNV4gWyDiLIvdJ0pmwlpjvc+VZEQlNc34ftQuiqlAexxFgCxiSnWxzkyubly8f
e/thaAQXKP37mN06+33m74/jDHIoHdk8BVoUOaTjYuIQo3EwqSIKi5x4cWaK8fS5RU1ZpUux7pLO
m27HsL2zPMplkD0rQXUajw0yRMHdxznMZ0aZ+xXEdE2L6xVGMcUOepDtsIE+4NB+JicjkA9C/mnO
Im3ZwGMbvTR6rplorENEqdhsMAZpX5pbvI+c/i4JhsNiur1H2/3yDRKJN0BZUeQyKXcUIJHKRVmw
naJBS3RY7dHlPNnB9LWfUeiiOibVAqgTEcBaOF65t8cWCNdsmqctkTev6z4bS+PEpkDzklPTQM5i
44a2wUlgQq3+PHB0w5ykZYewOJ+sEMpvYe62HjlRilhx4Y7z0c6MMYfA2KRpgNgg0CDZ7aL4tfJT
/1viLbQ7bUAioHqJHgtthJ2vB0o9cqRV2hSs+WnOQuNv3/3091X083QLuY12oTU+G9FQZRVZgn7x
y/EpihxdJBJ68Yh4tYH2g6laOjpfbN2HAAlW1pEKG/6dGsxwbHBK3i8nDCsBftHePIvQ+hfp4atF
TUFTFz1E/I85TUabL2s5t0uQ1Q7YSHD9p+8kVz5OBbgFaQlXhO9kPeHVIM6tqqLtSnXizz+TBD4S
NZuiJRjX4/Dd6E7pN0FAon/yPuC+WkDhG/O7+PkLJoe4wsiX2cCC+mHwagwld5/0d+MtCJiE3Ops
bKemdLiDoQFPZZoqk+pusmasRbQuARmzu062QytVjohNTpttgpc/b992plhetqyqitXatiWotscV
nUMdc4zqh+tbR48Iu3Og9DHgegCE26/uucslzM7exrVW5qBb4vJd3GIgD1T1n8a6MWaIk6WqO5aj
qFPJWxgtdGETFfR6dcYD86ns2z4jczBgMvS7Ynwcavcty/ptgd5gu2WRSQEf8iij/74ZN/JsebVN
7mY5fmmb2lFMXVAxuTxTNkIQrdLIoES55HpZliVPZmmaA9qk6J4IcjLLsxfINK5e7c0QgRAs8MIN
YVC3VCAAAOyjye75AheguJtFTudgMg5RjwA4+n3kRIlw9Iu962UYwivBAsIEj12QM5wb6szGTMtJ
WoNWfyWygkbZUTlSuCotPokyvwvPYKwxqS0Y+fNUi6w1mNTb1v4eQ6IjEVyz3G+1XxH9G/a+octT
nhs2bAQNZkYgT5a5JHb6oL/tHKiB/ID45HVvvHiPYBMxiqUblq1ruK3YkNtJ0HobMBIY0AEFmsBs
h+pGDqhCuLBbexELGVuM66MmmrSKAVtTQEVwphvShOnxF1n2qAhCFJuzvC6MagkZlCpOYzNpI5Jk
vV+WNbBAbyH7cSbiyea4n4JXFRDXeA4Dlc2439ChIE70cQ2S4+S9QqW/T7gbNaSZhSukeebt3d4a
436klReza16tRSF1jehQg0gj92ZHdCleJGN064hMG6g08MpsEOyjPEliY16D8fSrixrfkXBzIaXp
xYGQtoMTL86sMV6x2UkGtDSstb52ygFOWlGT8vuAYobArAWlxgaTgfHX647POc5nVpmvZ5EoBy3Y
tAbrhIPszOVD24bXTbwWfs5uMGYfmW/WF1upQyJ8DexB98rYdsjYumD6v99s253l3kvn+vMcxy42
4A1hH8FewQACIjAKbkwy0GNWq6jSgZ41NaCN3DXz6WgCxjrRyq2JL2JD4QWvvUW2DDat9grQBzyU
tiUNN/bX2dX9NVCRw69ftXuRQd4Bp5zugMwR1UIAOw+WQJkVkw0u8qCSwfZU/VBjwUXGXdHOAosw
zEarrMDwsgbFLYFGUx2a/oT5ROLScxf5QjzBRcYDf9nbY5KPrE5iUypgT0qc1HIxyoLvFt/pd8Vz
GbYeGCED4lOpoVbkLbzootFSsaUBTgO+mfO9tDulmvu2XQMtXP0SND325kh3aBTgGuhEbX/6Ydhj
sTfGvNE75CNtBuloGKNYRMkfg/74991XGsX2Zhj/IA0x8i1pcLPVP/TsZBqB4HjTEHFlHYZ8vmnT
MqaLGsGAfPo1wNrJjvxh8KFsAQ6q2GuFXA68K2e3JLbaMGjTilk4uiTqHBhjmG7ikIo1QW87EPGu
c71RgT+gtIHT9VqI3iUjtdJ3s2GkawBugvs4eWq66BDF0kFPkYtUg+Cw8eIxUu5/rTFOMU3K2nVa
tgYQJ3O2Ij1Y443VaoKQzI0ZqNVgVksFXT6bFMgjBP6QxeFt2Z8W+6YTsZ9xVwF5MF1GpZxKTZy7
hLHWjW7mCSK++TWLXzBW7SirqIfEvZ91CC3gP9A4oBR/bgUPhi5vR30J6DRLeWjdGoD35JlWrG2h
7Dpvy/bGmA+TaGmVqdRY2wfKci/9LUUgPaYoL2ACyMB74SJPAys+kRbJWAK8/p0WvJv6XzMcvJrQ
qEgcBEbwMmb2CwXVaps6mCB4g8eHEfDnScb4KC1krIdFFN94OTVt7IKlWsXlhAv4/PukxlYhvUDh
RIOG5Un1qCLH3Hp00PgP+hecD3Rmjf777pzG2ZBlFbUGDbc1eVUjTwL1PkuAcKKaDOOHVKhtzIkN
qNIBoCoDrmxezG7NCQAhdjPDpvwj+yb3taPLT+Y/1fAiiLGciIcimoWhZfp0NQyaPO4W18VGs3Qq
DJEhpE+iOkxdCCBBwIAWO8UL4935ZwYZX9kgxZSYCgwOXqQ7FEJYuoOT35JTf0Q2Kpxy4kQMA6I3
lFkYxc8LjFDeqFZRLsUQzNtxHV/06sZqPl3fRM7HAm6HSt+A2v7yiafN0NWOwFIbJMqzPrmYM5r6
RxlK8nbfCKI4J5c36IgBRlTw5DJtutrd51qbuorVkgzBGsWf5eJIsj4wW+XjorTO9UXx9g1YNFS8
UB8CvorJlbpyJkVk2mNgzfZhbm80MGM4lUXSt9iBDQvjdXggsxNMUjeQpbKVMciL9SZeMKVaZ48L
hMrfYAepF16SmkYLGszOpVqeL1K/jQHRiu0J41LdR0Uxl29202bd39vCxaGjQIMPRQUozr/SbLbN
XMj5FCTzp/XLZH9Sf/z1x0G9CV050wbIxbSYxTRlp8VFao5Blwfa5i/yi76E/80EExhKMJuPcg8T
kFBZs6+y5QwiIBAvFpgawQsKr2ANdVVmGcmiZXa1KH3Q/tQ/b7f5yYKQnHoyPtMnjSQki6A/x+ST
9IKiQG8dPCTsNTWt4Jct5KUPtuZgkU/T4umG6NNfQLZwF8KIpYBUmI6yvErT7k6o2RbJVFdrHyS3
k7d5U/JaD2w95XN/rIMUTArrG76UbsFZUX8EhyV7gjKQaBVDgkog5olL16zH2CFJ1H4ujMX+8PdO
gcF4tMYwr4VqO3PxFhlmJ5YOwdSQ8ipcusUKtaIcAzk3hI97zrWLNj4Ey2iF2kbp/fwQKRJk87YJ
ywJ+UH3QTuWB3FhecTPojvZZBld75YrQg9dNIlScm2zIXBRyJvVBs3Vf59ZIAyuzRagBvhHwDeFK
wuSeQW+TnYNElpro0ZQMQVbdKeptXp/e8I2037/P5JN9Y5iFnaQDqraW05volmIqoJyI4HVGt589
TAADosesG4phsPEUjxqzIo3ZB0SdFlePsulg52iL2CsJxqGFxqlmWH7WlNFtly2i2cTL3hmO2d48
E54M4DGUUoX5xss6jxIAYVD6U22DPcQOh5B2staDqIDAuehRDYdgGa5ePNjYO3GIjWFW6wF5umVn
q1MnY+vXUHZ8WjL1dsoK/aiskqjPz/MXAINxN6IVbYBV7txfpnQlxmIYICqR7eOYbcfB+ltpHhqz
9iaYONyXJdIkAhOq8ZWYL7l1LGoRLke59BfaSqWNQPDiweD5Moy2iqA2lCIuTuWzZVDa/tQs/WHS
evCjF8nBJBtmF9vlZW7i6jZRauKOMWkPrSRPgm44J4sCcAfNDRw/DKvYTG4jJXKy6WUzBEM7Gcd6
QEEUnIppsDRK7nXD8u36ieSaA9c83mDoeuGyO196qeRduaSIZJWRHDFP5Q1K1DtL1vwo0FB0rxu7
vORwGpGK0qokpLvY7lAspUYyKmMXbPONnT+p5DSK2siXRx8m4DAEmHXc2oSJzH3ezjNg611gmqWH
KTQPk8I3/Wye8lI6piaw5IrhWpVQepTu03nIObPLUtFXlpUpdg+7K1optOhKuZHiO2TcYXOqQhGV
3uVngzkMDFuYykC2w+qRTMqiV4oxdwikN5Z0v+qPULl0x0Tzr38xThp0boiJZcUczzVYPbsAjxQQ
BOb+dFN9+kZVTgcAGxxRFON6yG5dzEnUZ6MxdAkeMik/y8VVSe1sf8vah2mfs71jLiEIFZX6DC3G
wJhr1P6DIhOcKd4i4OJ4NSA/QCuF/vvuFm1BxmaoU4JFqPUXtRxUp57X2qnatvWuf57L+Is7Wgdf
D0UCoazFbFdvWV0Sj10XJLUSSDMJyDwKPIBrgg7xG3in2mi1ni8mW7TSLCosJmpysoQQVsklZ2xr
8vePOoWimoBqASUgsg8m8E1GX8ZLrbdBRRWxIoycoP/51xxH+Ph4xRNULl4/jcksp0pJCeiC1QeS
kbhdnB+aefVn4MTIljlTmzkkWtwla92ZSI3TWWWQykIqUY6DmABoI+BCGAfJAOMgG77ksm24b+z6
rjSCWfqCK+e6Z3DqhAomg3CUEGZNLJaxoc3b3KlWN6DQTpHWy8HsXPUL6PA9gOPCUgTO57wtzu0x
gcLSoVoFTQRqb4BofYIQGPvNAVlPeWyD+EEGfX0sWiRvIyF7autA4cE/2ZLrWpt6rc/ZEKQ/RzA6
nQwX7HCofzUlci3aWzYCcdGNcyIsgisa8/pIuC56T2kvYQTPHHvUxlsnQtFSrOl62ZJRXo8cOLhQ
Hb14Q3cRmMX0DslcF3uUSiELupvUBm/zn4AbeJ/Ohg1dBegKyFP25M3bNvZqN7fBWobmA9VNf91G
221Hd0C72W+xiyJEOWcXz4zSnGwXJFV5To0pmtqgsw5dguB1EBwAzo2MAhFa2DJiMaCS9N93Bsba
1qStN7uAPPwaDweNEHCSo6cCSv6WBzyat/TNhJIBSJhYvHXVjGToxrULbHtzdagPLW3qDnjmvGVZ
Ozt0X3fLqs2hSIF7QchX3SJ1pAfJ6d3ouLzvNZ/qhCW+CFd7+aVQQKSwZBupMdT3mI3U5aqEugYu
mVJ27fSYV8frS7o8xPT3NaSEtAWgsR+qltRxmUiOrLCoQg2la3WyP+iLJuhziswwG2dseTdYatEF
c3LKx3f6P7EpmgYRmaD/vvs2a9JkmjzBBGnuZsh7VQ/rX49KglMHu0XBXKiuoTrFXGBpFccpZFy6
QHmHAodbAuWcA2Y/pqA6pLB+IYsp5/OjqoKAR14ZUNixHWuol6kYUcsFE9eTcTKD7QDqiyfKaNa8
p9IqIiYuTs5JGaJ/W2RCQ0KyUVc7WFy+bcGKMAQ8QfRU3aBpHEi69weF/8t4e26RcfEx2cpuk3Ah
Q1xlOOZ+Huazs4WjJ3tDCDnY6w4v2lHGE+0K0lt1g/V12cu83syDSH6CtxwVwD9AjwGQuwCmm2SZ
oIaH0Pfr7q/DqXTi4+KruPlrUWOa4/SY5dJkikamLQYmbyvHBho1ktwFuY7i5adYd1czuL5hnKYa
itU7G4xHpL3VV4sJG6gpQ+ieTjy5iwx8SYbJbdHNxEmdqDUTpXjsIGoLzBHDADpyT3Pogip+nSPI
wE6dfII2oBlSIhNR0Y3+3PnT8cwcS1HQr3q9DsjW8LUoJGI6zPBz5SDCMPKXBUH71+iBtwLzWFgi
e9H1EnG89Sm9Z4FRBf0LZSPusKReUOnjHmKI9aIUixgFqiHmSBmDafdW09CHY3xPcSXLQXsk95M7
3taBFTt/Xx/FLu7ssYdqhBbOkMFenx1a3bMGwYK4bo7Ya+mQT7hED0hpZpN0ULogJidgxuzyRjRs
zwkLFHCHVxC6MpeDwUasTAkIA5oAA5hddZQjQerAWcHZ7zM7JClyt1ozaYJidNbx2L4YtuCK5X30
MxPMBYhXiJKDyabBXfFLzSLxLMjO01ycvjpExORCe8yjA7WC2gY5eQMwRBSmN+oh9oeD8UH9GUNc
pwiHTLCF3E8EljYgxFFEQBvl/ILX5UbucmttAsjMjvJN2n24Huho6YEJBaBwQQ6uaKiTAdN//vtV
ufbKPCzYP+1Q9rKLLMCR5JfhSzVWbowb4z+ZYzFuRdLmuZVPUFfPk7Ds2oM2pUFUfgLx0Gkby9s5
mb3rFjmxbr9AtrqJAxoNijQ2wXqiqLoF4512qB1GUfLPuQERvNEhhrfRLiQTfaQ5L7s1r5tgHtKg
bIhfpsVdpJr+mDz1heSnUvmoFekJEt+HvFMEbsI9aTvrzEmbiTXYtQ3V+uH7YBpevr2PGkNgg+OK
aBZqyMsxDoZWHnPUhlxPtyXCjKC1PLXWUWq/XP9SvLN1ZoA5W60GRvla6RCOjpLys0aNH9W/Mux8
tE0wPvBHAAzaxGL8H6VvgscoGhnoF7Lnq03NqIwahKjjAEaJPFxOGDhzuzARVNl5u4f3DO3eoe5/
UYkusLLUikfwqnejUzSxU4tIHTmvahWvGaDrEdM5cDNdlQqgm7Ym0B3llN/TvJkm6uSkn/5sOpzj
daCqBP6M0FmgC8JKpYsGVZqrDhKVhyg66BouEsG5ot+c/T57EzR+7R44ht1Bo1mBiXXMwin+p+gX
Z1Yfo7wRGHqt01+zxETCfCadrtHFFJhcMdz6newmijN5ik8OnfnKsyUVgIijG//+D1JAnn8AlIPX
LmYItIs3b5zKRWzVUouLDFHY7Z0se0mC5kZ+WPzaG5r30X0vSqRFNum/7zc3svIFTc02IAAaZ4dh
Or7hRO8XxYQMybSzBQOrbaCYbv2TCr3UYXdAz7qsX4Uw/p42AI9VjJ//3kYmhujWhMZTA4tr62bD
fMolV5VFTsnze5xiHRgDtHxRpDjfN+ALbKlQUThW5gogQpR108EfC8HIB9cK0TXNsCkfEjuRNqOl
LEc9imQdSI29oUuT5zWJKDSIGO+ufyiOI+hoj6EwjFCI+VHmO2U5MEdyMlZBmR9ScjsIXwKctQCU
odt4sSFnvhggbdQ5qRG1Sng3xCZeorAJKMY8PzbPKmCRiV/ctYIDzYkciOkKhkltoIPQtTr/SGaL
GsJA0ioYTUxDHMYZusD1QZlEGRrvlQNDMIKpQaiGsPjYatwUe+iSCjBpyqbauzGQO4NTH+nog2gE
nLMqjRJjAXOiYNyChUlrfaXURon7CgLBjRJoUm5/70BKYIaF1aU3ZaWXz9d9g2sRJMHgdoDqFDBW
5/s4ZZlllT0y3kqaix9mjzJ0PNR56VgjlDysSMRWRCM6E4fprKdC4C+0i8B8t6KJjGlRzCbQ9Lg+
TeaShIZJi0GNHLsL9PG8aiLv67TNBE15rmF0izEUTt9DFz35ZtnqbkL6YRdRB26H1jOi8bS00mlZ
6+8EPMx2kwpscpAbYMVGFUPB8bMwO8acPLvsO0WJkVTpuGow139SfAqwTkPliFkWv/mCEShBHsd1
WIJWAnUi5MZs/SRJMqMcmqx9Ldb0bo6hZ3Tjn42gASedaG6Gl5Xoe2vKuf9kWzSt/QRrxkcdDRM6
HFR8HU6Nb72ydhWuqCHPizWYSIa8roEOAwL0uUG7UOtWL4c22OTp/bj0tddZip/G1sfrB4O7MhUt
DBOYZBudSsaQnkE+eNiwMqoDA3KVMK7d5Csl5CR+chq/9jfLy38zyVZuyj6pzbgvWxQqKQWaeog8
66k6qI1rOJFDVQjN1HuDTQ0hFBcD4YhCa/WgoiWrVEHzmbI/9JgqR9fGTxUMTjivSfnx74dBEGuI
AUy7iuQPg4jnnxD4/GJIV4TUJflYjXcWGtuYazBH8E7OgvDG/YoYq0TnHPMgysUJVIdlaSMUFIOy
c6rb+LAdKbtRHAIbe6r+kT3lIJxM5V63O5M05O7yrqyWeyulJrU7I9RrtFMKz/ZJmPxTH1cv84HX
8q9/RN6Z2C+SqcT1arUCXgqLRP8HI/vNerREOQQ3rKBURaEw9DSwTb0km4cil2t8NPgmrSsax/z2
f2y4wiYBvQbYa2J/69JovttDY22NFf22EkFsOI5fUl+/T56tB9kDEaAtOgL/j7Traq4bR7q/iFVM
YHhluEnRkiXbemE5EmDO6dd/B56d0b0Qh/hGrq3dh3XVPWqguwk0Tp+WgYmR7i40rw2A8Vbi/mU5
MD8Zg99f+KuokKCt7ZXDL3EgdKBPWqRYZJXZlPZi5CDQx16if9XKZyv7/N/9AUUf0wUzAeo/4gtb
DGrnNNZ6vpsb3V9AUEJv+5HmkmeBNUugRQq6PLRD+APL5R4pGlnqoZrznV0Ofmk2J0O5tY1iv20L
X3zRE/DJxuESr1NwP/5XnHkCJorVM+oVmL7Rgfc/mq3quVHaeDNIbaGhY3BL4jvgJmKcrvqOTyma
KOCHJs5G+KIKVZ9Fc2alaoE9YSI1kgef2VZ+XqjPJ/24gSs5LqycxS7geGI5M5W5rNFHUwVc98E2
UagY9mzpvEg2x2olQYERDr4xdg+MAPHsPGpRXiw9zs4Q7t9hEE8wIRdv79pa3gWTjE8QM1TQycTj
VpTa7ugo+F2uFEF27GQdM8iT+mPQYLhe/6k+LJJa59rqnSMKKaOPoxzy7YjiqAUBuDI6UB1KDTR0
mt6g2bGVOAfPqYJfWhbvNkN9Cdc4VfCNqi/HrstwVC+Hpyq6y+OTC26wHT8S/dP2WsqQBLeg9ZzQ
CbeCnerOhmfniW9lk98u6d6q3Cd9yiUZauWkjGMyCE2QwQDhWYzrkql5nUJkfdfpzFPRdViOzDNL
6pmxvmvZE5kkS7nmj+eAwhmSaCDGFhwwcb6p7s9UkZyrfleB3+wVn7yC+w34YCKJs3QUpvYVzv5a
NZS2n1CS7npl7JJQLafI8Cy1Na4iTL3SPUyutZqdgQOR4zXgIM1BXY9OEhiYtN56uJ01P3Xaqx+U
cjA/g+mqxL5SYhwNXoq65OBUsz0GBY6lxDOgQPXcxXrPbjpbiVg4Gu5810ZRdqsvixsolHRXOh2b
/GCXlXOoMecAt8vCna9M9AQZQTvbauLpWbX8MvR6zv0pIvh/kY+UW32KOzfEm1j9iM5RynzXGrU6
mMdlesFIN2xUGg/VfZq4iemlU552u4zqeWA2Pf1qgMxlHxQICP+IrAXUknqeOpxMItOOvYLlRLta
lML6lM0z+TnmcxrvMQalfbYbai5HdPyQfqeAPvicaYoVQMzESK/Sqet7f0nRqFrFpfPUN4ONTnqS
5/fRYqGpvooc+qJHKToyrSZeHlVMD5+9tE210BiVGCJdbaKGVdmyJLSctML/gcfh25FAodw39SRq
/WEu8m9G3ZqmrxtVX9z35tBB1XlR61Nsx0x/SFqUKInC5mTf11OMI58OZWZJfKy9HmPAgMbL5LhQ
gix2madpPkYwN8ZTpOvxueRKmHyrgynUr+WPuSuxASzOyOXP1W9YR5U1DDOWst4Z824ip2Y8bieX
9d/Huz6yGNq3xGMdGNxQPKCwZUwPdX2ksqPpSvKyoWnCuT5gleLEc7lWTVXndZ/wv9+9i4vbCvTl
wgkj98aqFX/blLUj6jmW+PyEq9yo1DWw/hYe6A6QGPP/urA1oyRrrboBWBFgeuDh7u1Fu6WR1bkM
zJnkWHugJYYDJqyibzp4lLHB1zaJPypwWiLKkuJVtLEilxUdkFzX/oxazucx0yTWrBzmeOvt3xDi
1ZNoSazOGurjg3ZtFSHVPmoyCQwZhHBeXBKUrxbcxXaTwbyyu+vS1tNkz0zrS8WvsnytQFa59Lda
yUe7MluwRzDawNNTUnh9I/merBpi4Huig+LIG+cvMXqzq0o0hYHAlnyqY7/VnidZ2Kw6Fw7uBuba
o+0bAXSJkUzUjK02QtxgptL/5kyoMdq+SzDyZIyRtcgB8x+NZ6CX40lArFNlCt55am1CyXs/hjqG
MTZXxk0fcPkhN9Alb2UrKeECTEif6KrTmpoATIPGhVH8IM1THt0waPMZsjdHfnIQPvx81DN4ywhT
/K/gck1KIntMQQqdeq+dPRDcQBuZHiy+kJikIG1lX/EMKHjC9ThdHwRiAa/XFtPqUgp+MsYwdhiE
N14V2juM4g1h4M/pYA1jGITgGlqVOwsr8Ja0sz2u+8tO2sNfVKJYOpdm1aIzMB5vZ3cSrUb5UrFQ
kkrKygMHsSqehymUJO6VoL2wiP8RZyBzVyL90KzeuY/qL3ZYDjn4URYqbWh93Dk7cAgkn4pVQP58
AGaEhr4e4auEd81hUpW43tnxXivus0lC7pH8vvglQoHb1SMLv691J9u4yXQZMYY7kuDYSG+YHofS
PVjj4iynbsbxydTnEp86XidUwvQad1JOUvFlmlpr96ozKFGv1W2VpFZMQKGb+FTjrb6rFD8l/X3f
j5JtWctD52aJTYcKOHuZ1k/l78cW9bm6owHErUBf057ew7BGiRzdnGDGoKyAYvml19lN1KaOW4LU
j8YJpnn69DxZkiv9ah5HsKLYSbh665tvxdBaxTA05W/pLBdv9mQOujB7KEBfYjIVwxW3Q4nkFUy4
Ai8W+giqGWBZjGHObn7IjVhm0EpKtcERIXieAnH4DT1zwkeLshhnkd8DkEAX9hS/VDwuBlaE6Z2s
mrpm0jkc/3POUkNp9ZGT2Tg0JMutpT3qs8Se1d9HvynI9uh7wiPl5e/r6aJCbR80P0gbPGc6hmAr
o7qX5LfVNUO1gDMlobQjfl4nkiftMiW8dYBzMgswJZUnrpnJGwfe8zEHyeAVTfi+NhMauGqFcf4n
2WGK/P3gRbvhhPsJXixrGctgJT3ghQSiI6goQRJEZGDhiYRYswZmw5A/OZHxuUh1n5ith1uxZKvW
ssMFlOALRj7SqSzROsZmaHTyN+biU1NhdhTGqxzsH7L5MCvnlAs4IT8QahO3L2BZQ/Zq9cJGCzNC
vE5zjoWMwb3ylQWUBY0LPIrgUVv4Htn6xEjH4CDZVDu2l1QD2pucIu3v8WmcDtvuuAaGxxAIduCU
DGaUcHxFcwtLowlHS7P0DfqpdDw3ft6GWIuqcwghEeWaMRLGAOHS9q4pijt3lhVnVyHOLuFi4GYj
yeKeX1yNKguyhqqB8t/HvYFwgms+NDTwXgUlFbGzzoioMoMWANLatYNoYqfUj/nT7e+ZN7JTyUoo
ubhPgm3F9W7xcb/MReag6X0GWdOdm2MY9Mdee17STz3bbe/NWhhdwAibAzLF0E2M1dAahfAbODtW
0O7KI8ForMyXjcZacbYLMMGzy2RwImxTvWvr4Yqpy32JWRVdKzs4bMPgw3S5dLpbxokVw6Y65PuE
kvYV3Vn3zVUX6juK+RS95ssoKGuYUL4kLkbfwtnF7RoNg2lqBnKtiY7cqciD0X4ZzPvt3VoFgeAJ
dPnxCIGa7KVhdmFTkjmg1DrLQWdokkn9qHrcxlhJdNy3/8Hgfnn2jR00yqgaAaMkVybmsWAumwJ+
VWsiiUsuLzJzBBefpyiOuhlQUYbnjQ9qFeSyyborieHCGsG9Y9qXkJwdQZYdak81lWuzkXH3+U8I
p+8LCMGpq65yUbgExMRKrx6eYvIthVzLlHqMfCfuz+3tWUsLZ9sjHsBns+0MPQPamEaes0QnkNO8
ASI0SLOSq7lke8Tz9+RA5zhZsD2YcoSBlnpcHR3D/JIxK/+4bZQMSfiWt26Hmb7cEeac7id0tjk0
vQInIPO2cda9AXQ+BChmHBABp3KARDoQxGlyXdSPhkyQSPb7wiEBjWxqRxgYPpYbp16JitS10lXO
ftuK1ZwNEgPRoUEBuS1RgddVzKlQQH3ctSf+nAahU79AX88MFWX5xUiGJqrvljQjpI6A1nzuguna
OHSHsfe6kHcLO7fv+USc2fb7CnWWfmqDTSxlQFOaIFtK34y8BpoA2yu4GkToosWJB7Ow31S4iohE
bdSg0yJGEDVGELsPBopCVCYGsUZzB8orkJBMGYQO53oGTbvK/OiGV5y4Rn6q7P6aIx35snLa2hXz
AlHIqW3dZVanc0S8UuNYHB3pp67xlpDPnPqv0+v5gQhalHwyBG8mF/VdorHuZnBB0OIRhbazk4od
raXW89/n8XbmDBRMhdjCU9humezWY1W8Swf7Kk3IHhM2b7I8DWqayqKLB6mYz6H9DMl6C28sb+S3
3MkAZ6dAkljuuKYnH4LbHPLPeFoK+Tu/jDS35ouvcG+ktzSty0jaIfd1erZTx69smL7VA/H6PDpu
e/3qaoJbDOoTWqVQhLhczaiyh3zibSuQGmyvEzUw9WJva1dmYr2HmIem61csnvHPdm5yynyiLbBU
55rTcXV0qbSxJIzX0u05iBBdllrj3brBq7vdnlz60ZBx2tc+S+e/L8RSTqqsKyiMaArDd2MapFkS
LOUcbO+LzAzhjAK6S65kJczIafLFcpRvXfRrG0FmiHBEWWZnUnKClqGxt4LYiG/gCV60LO8odJ6t
lyOcux083BtmCpi62HfQxqvDbTNWQ+XVqcSCulEXCqYi4PcT965lz2aD6ZOYGDwukgvE6nKhPwhV
dZCToXd26bxaCb0FUoNjYZQ3Zu1byof0+7YlMgThIFJP6lQVNMOGqOZXq3MQgyzzbUUm4fPmcwCy
KgireGqFZCZkOUUNNZpa+lAVmRFgoNNfL0eKbw9BzgvEe1ljnLg/Ihi3+izou27IWEpTI5gG9Bin
BwrC2ZyVXjNKHEFcPhFICHw8DswQxE6MwI5zX128ikR+YkkuW2JYiiBC9JuMtL2uAaSb6y9tl965
IJr9NzcQIYTIz4fJansDEJOyo+4uie4dU3KIl1khhH6eDaBCTXCAFo9QrPjCZAc2yaaLrxu9wup5
IIzbkHuD+zWOyS5ynijGQv/RYolRqehlY8QmFgt9iQFU0IfeDMzkaRtEslyuEJgW1SLQZmDNnJCr
xLH21Pr4ZwjCHYGaetQXFGZkzbFO95otew0Szy+CU7ncxLMoVLXKMJoFUai/dFBxH3nPfwWdaYyX
CNVD5Msqo28OuSKgEPaVmid2McKiNpxDPECiS1p7+Isar0JogEgWUBL8rhD8bTVBz92FfTNz/Tj2
UMz3F0llQuYGQuzTJO76miJqClP9WLbdI2s/bbuBLDO7QuyrkZvoYCjh8gHWWG1/yaxvU/ml061D
/8PIr0E089LuQMvdNq5s9YR84NYJuop6rN441WH1pe8NdEwFf4KBDp9LD3QWMpa5gSAqMucnSGAe
dfMXav5XOb9Lv8OL2iVMjN6WxWxgColbX2GQ94/8cZHYsu0JRBUSgqIvJStzgLTtt2G6o7IXE9nv
C+kgdwurWvh+DM5Ba6+JHW7vhez3+b+fZQM9aijN+De5yNIrim4/Zki+kzwWzu9L4jYI4T8vuLjY
PN9YdRwa8S1pf7a08rvqNq0f/8wYIfSjss7YHCFmnJ7c1VYW6mkfbEPIrBEifxmXdjBmWENn/bCY
Pxpd9YaKBVl5P8rklrY/nVBkuNyb1kTXUrLAnFSPm7vUIPrtEqNGnZP+ODiDvd82TQYnhH5rOXXb
8rNg4tYsUAcD6g/xixuxH033vA21nWVAi760bC65oGwOy7rlvhjuVY3CH/6rIJbgeL8z7Jlrj1Or
0WnEVk3s2pw8t/7WxIdtO/iSbPj279rYGUQ1G7Neqshk6omhEoDK144ekpOsZ3Y9SKGZj6ErmN8o
yuabTZaBqIadIZP7ceyLo0tlbIr1HfkHggg7opv9kk8aFssg/TVph0e9+oJWV0n0yFCElEwryJ+q
WW5AS/iksqtE27u95EArgxASso7uWzpYgHDAGIznU1U96oUEYz1SXhdLSMqDUtVRVBc4atZpOJV3
0TJ6eeX4urN7j3+9AgnZuXDBfmtbGLPYqUftU5k9DmrmJU3ntf0pgXWyuScSVyN8ec88mo6qy1gG
V9OLq5LeG7KWXtnv86U9+31muXUcpbDI7fpbjXQ7pzAlFwHZ7ggpmtRxn7jcBAyLvbJiDIKI6X6s
ycFtfm1vz5va918p5nV/hAytGN2cKzWg2pP9yKcjJkEK3Ryo05X/D8Lgv5wJX+GEDN2ULBtNB3CZ
i+nbHA3kKtdTd8SXk8klgSQOGWMFNTFEBTtVtPpemdDtWU67PKeSFCrZLbG/CO/YZqQrgOnVw9IN
Xpw/ar117KE4ur1ZEs+zhMRgUQJmIgXQGHUfSf6ksejrNoJsxYS0MILrWS0p0sKAAaO53yrHdtn9
GYSQELpCVQuthQdQbbnTOs1HLyL1FuW/ksMEx34j4EvmJB75YpnLnZtRXDX+Yz+gCMDd4iwPFG7c
QKAD3xswqhZvSHJvZrAEAjN/uGJCNmARpfUywRLXSrwxij1bfbGjP3RiIQ+kilEuOuO+ZSU+a54y
vBZZ6XVvSHDeKNOIyyZkALaw2jYs7D+/uifXs8/llaN73BJPkB1uwhqFO0hJ39BTFBo/tn1PEqki
6z+ZlGQmBrbManWfxY9xQ8Nc9/tRQt2S4QiHhE5Jo5ShdT+ojeq6ggRn3LLQLmrMdG6DbZMkOcEW
cgKdx7YbuXNMZfXYDujBnmWPEJKkIBJHdXW226KENQzjLFPoBzVxmFuSyrpsyYS0wFzazSnhdrRQ
hW6fSLYnzPJU2ehhmTH838+iVremPun44QoXLc8iO6V6dNtv23siw+C2nmFAkZdgQDkWDJO2fvSp
eYCO8mGci19/BiPkBd2u54jOgMmK5NbAkDyzjL4YUyn56sh2RsgMOcVdxy7wTcBLpQfVksJ4SdMX
qYyxzJGFvIBpHQtJ+MG6RH8Ru61kzAX+Z4oXHQiyoeMHinbo0xVWy8a027wYK2z89AJ2QUCYp5Eo
SI1s11g+Uai/vTurJys+cBRS5NAMRev7pReMpBp73YFB9FgcdegMQ5gEbXMYgVvuCrT1S/DWnA58
cdSi+ASsN7LqEavrdEkoEjjmMSdOtjfoVazKnlskKGItvGiXJF16oJTJYcK41vJDLOs3lEEIybNt
hsKYGkBow+Og3LBp8ojs5UOGIWTNYtQgwaECI0mfUqXz9eHeTiRZYM2hzzZEbGmapsaKSxM361jR
0C+9fCga2buqthab5xhC1qzSLnWbClWIup6YV9jaj3ZowE//MCNHt2g4JYn1UMXarnMVT0/Ypyz+
nDT2KZ6V+8i0wk5Lgm23l/1FfOXPcl+qQXRx4ZVRFAI8XSu8uO4PmRvS6OHPgPgfcgaklejem3nh
ArpsqMp1c7NPWryUGZVpeiyvf27DyTxGSB9gMht4ZObhlYKqrJ9oYwWOKSnK8x95k6NeY1ismBOI
Tse2CRBzyE9zn37tdRamhvXdUmJkdll5WbZXQspt2KgtRg/vyTV0O0WN9ULHofBoVn4n3XvutK+u
aosl81pjpT7rsE1xoxD/9Ux7eSrnn+pcSjLhduDZYtWctklsxTwTDnP+FLvRoSnMP4QQ8kc6YdiK
WgECbRrMvZHL1G+7Gwa7XHp316XRqPHkYb7kEIo/tr+WoAiSnRWQymfZjo8qkI/mkKEK6cSOaTFD
eA2fLP0H3p1qpfVameiwDIP/+1nctg4/sHIfx+yvZwjHHxSTQBCVyJSeZDhCfpioqjcGgy31cmOg
K9Z40GXCIm9UP/hd5tynhaRQuAxNvTEwSurrmLFrH6ZD9k2Ddk95DX7AVXIj05LaDlm08l2uXsHG
NuszILpl/nMyrae2cfwuG/xM9ggpiyIhOZhKX3QptA4CLR526Nk95o6s1W473YFWfmnMQKZYG3RA
VGnrszKs+xtd/6Wpd1n8jtvF2UaJhfQspTmKJUBqh94b6wapoT3lXdjOf/RVwuCgS5NoUs0Oxj3h
GqN3V41ePGQDjf3RfM5BQdv+IvEN+PePBZrULqEGtiR6HCk6ZAvHsJ+ZH6e1R0hDvbb4Pi/sA5h4
mMQX5d427huVP8Hrf0fFWQRrtauwMoaNDR4NnP34UPu5n11ZmpdknrvXPdXrryrZk6vE80UB0QyH
epc2+Fi55ceoui7TwUvcsNYl9Yl1n0QDuoUZqEQlQkirQ9XNNgGM1kEjBdpYVX+IzNF3vi2NRBJV
BiXEckWXYa44N2bgQ5D61FMYuLrDIa9if8gljvkvu/ZqmBDPTjWNUc9rH+resX0+D5zXXqs5sG/s
D5rPm+UcX0pgXN+1f1DFEmylQW5j4rtWtUWYRR4zl0OPBpVBxgnhgfU2Gl6BhFtDMzMGWUoAqXtr
D4HE0+CRMD/yoS4MA0O3Q2D92/IKJkS5qULqr+Z8ENpBO0JJvXGsDkbOJDCyxRMivFowjG3iz/96
2gWK5hOMU4uavdlK3rdX+S1cLOh/Tm8J3/0uK9q5xqBTnDaWnfrMhRit6zpY/OpW997HojuHE44A
sUVVK+JwTtJ6Xe4XTh84qhfJ2jukdvEFPstUTmRnWR5jAem19pk3okaBGUDM52YJO18uhyDFE5LH
WOQKKblfYBAoPaa3JuRPFR9623CR+CNvJyCSrZPkEEvIISV1k97lPMGlJp7t7jH0zNPQvFDWp0iX
5Kv1E8GrlwgZZLSsQol55V4vb50GEw6C7aiSuLtYne27rnCmDLulxI7nJMdpafx5umpkpGfJmtlC
qjBopg2JgzNUozYfU6X29IrcpM4UTpA4GsJto/7ljPjPqokFWjNWIHHsYIdqq/zZlebDmA1d0FZQ
RGxnnxW9p0f1D9umYRphGJQBAQCoF/bWp74zj9t/i8xwIZ/USqqPOn/rq9tRDydIf3l1MSzoD6EE
x2RI/dX0+zakxGdERv5Utv8rgkyl9h0aZD9r9z0kibNsIo4LpUrudkMMq2ZDjXcReodCm6HfjiF3
So4+Mg8V8glrlDjNW3hoo+EbFnmDGUEJzU/7H9urtvp94ZMn+aB5A9+ty7zV4BSiWSk/2pVj4Zt0
gHJYA+n+VjYOb3V7zoAEg0anrtyWH+VcY7lLCT1m76qbnCEIKXGZhtGZBpii2E8jZkCZseo3qiTI
ZGYIWVBryVyVKo733fipnW4z2QvIei33zAoh9bnaDNZsyi+tB0hN8JHk/Jl8qfwp/P88XEvsEVsg
ydBmYE3AngWPIbl1r5myor4MQciBmOmO2k8GhET/OY6hMspuCRIXNoQj0jBaS+WMADCm24F66DCg
abAdJeup9XVXRL3SysgWaAbCt6AMpOy4DD8aWPxs9paT+Z1PWI4Dmdz4agY4g+Trenai6OuqtWgJ
yDw5mdEt7Z/pfFe4z9uWyRZPiH+0/CyzwsvTeZXhsuNcz6rlZ/hUbMOsfg/OjBGiH8MlkpbV2CNQ
Zg55GcaQejVi356QeOpP21iyhRPygLmknYbR1HrggLtQqDj72cVX5Omwiu33HJvPzBKyQVKNcdby
bDDXLEyaT7P6M2Vgaycftk2SLZ+QFFIlj6hVACevjHABQm1dqzUNTXx8VNm7uSRgTaFW0i1LNFsW
H8jeund1TI5mISk+8z/3zQ3qddnEQZXxokRTy+B0FFQ9L806KCDhbKS3gZEuP7IhvRuT7NTbslZV
WXI1hVRR1WW2jDnWsfrOckwMxLzeQAmX5DRDtEw+OVfiiaZwCpoaO2GaCU+cE6fySt3wYzP7lpu4
DLcyiQvZrgnpguS1PigD1tTGLNNx78qmWEkShai0o9DIQF8Cft9B6YBEN3B93D0k8SQDEdKEQ2nb
NAn2J5lSP3FnL57QA0FkI7dlMEKGmF17phmvBsJpIcu6T+I0WJLn7ZiVgQi5odImCAlzW2b146je
zBrut6kkrcowhLwwYizNnPDCXF0bXlR7VkU88q5HjtdoFdmuk4P+MCMDiN2qV501PQx9vN9eK0mg
iLNLqroprYhhrciAAe/NOHroVM49u3B9xmiwDSaJFFG4AEyqJSYuwHRGPow6fS5aIvFjmT1C4NdN
P0JGAhCu+muJbnj/SVn6qqxdTLL9RIj5yhiaWqeAUbRnaNFHOMKp0bvKXWfbz/+Is3NIVbDWNlT+
ORiC5poPR2sO6mODZwgce9zgv2q//C75nsEJKcCaWJbnGmxKjdJzNNCSnYNBJbUMmQsICcDJswy3
cLi0pUcPrjrcWPr8Z6FJhPDPls4oohEQhUOfmmgI1C4hXrPIXsH572x8S0WBKwwfUqJcB86oT3dT
4Y2sC3BfLHHDKmbjiCLNH0WPWGZ1ChxDYv4eaWUW9ZKZ3thRt/szDOHKEClk7mkNm5ze/qiP0T0t
Ze3P6wW0Vz8TGa5J2TuLFgMjnj3rxTxxVqD5sVL3v2kzKFFXMimyf4GEtjb/D6+BXkaSTUun6EZU
g7TH2efy1lFgh8aN5fGZq/GOSPLcenZ4hROyAxTKCy2pAacMeKlRUPMcY4KPEKoW29ulrfvgK5KQ
Igpb78feQMzGdnkfty2+qRj5XE2HHE3Lps7u6vqBxqiIznHI0CRnKOXB7uLnqVvQELRU+4l11zr9
miTvIM6aUJD6e8WFZOIw5qhdiSVwLOVjMmPyjms9LbnsdVG20kI6odOQYIwAX2nnJvmcFk+urNNw
/YPyaoiQTdxebwon4oYsXyKWYBONw4jJ2o6s6YT/qW/TySuQcKKAwNNQRy2AovarM4RD4fjL4NlN
fKxlApGSeMCIu8t4GEk7uUuHeqXz1IYY3hj2+9JP/QljOHc5WgJk0s/bi/hGYFNltKvNFHikr8JI
uZ8W5QpdojI21r8UC/5eQ0dsc9R7U6mh5QmW/uxPu+yj6WsevRu8fPQizKPeZ2Eyee9pe3p1dagy
Xy6mMYzUiDRs3Ei1l7lTmeeiU1kS6Dzx/rt3OKqQUoZsopY7ACQ3d3zkGoMAT2bu7D3B5FfZdq1G
FfiFBJMyXD7m/dIiSOEMdTcOnCKi+T1Yk0tv/H+M4ivzxqgzHCG2rKypaJ4CB40i2nc+iLDcV1dc
FBV7BcHcgyL5vMkME2Ish7Y6BqZOaBYZaMAcumvTyo8z2fdm1d1f7dKF8Orqv9evR0+Ckr8MzpcR
ZKillzzWrMfxGZDwuSYRKeOJIK/r+9lXQ+rzV3onWPYqJvGxnWwisGT5dP3SL+gQYaKUi/1Sun1Z
XlP1UE37bUdfhQBpwQXB1VDfzPWsh47o8dzCz3UdhIPsSx73zE9H2XwWGQ7fwrOzdW10iV3GwNFU
xY/ZCTxeL50f/8wYIY5mMitZ3gHEHa4wfjKyjniI2YZYPU+frZcQQrSmTpJrgGhRpU5PpawkJVsn
IWLqNMm7wsLv0+U+HsPZuZvJn225SDdOQW1ZdAcQ5fiCK1s8fCoWSaBIrBBFNxZMoSUj34jYHLzJ
9PN58lgkSS58N99ks9etEEU3MISA1tPQcUWHyIuiTwXFZVr95XbXnSa5GsrsET45bgVlAkxVxK67
GZ6DnaOZKndtK2u1ljiXqMGRalapNSVgEuM6il6s96i6YGzp38HucjPPgrCYitbMCr5i2aM13UoF
dtbz4xmAEOVLjN8fExjQxMGieRnKjtmuu1LRgfSZa9fJP52yJRNCPiGVksZ8ZyqMS2rmwmPvEZA5
XzQh4tO2atvUBkLRdC+qUXnOjEtGb8uIKTJLhMjXOiUbZhebg06EKyO3HgZVCbeT17YbvzmGljbT
MneCcuEQ90Ful2FjTscMk6neAwPdARsHGnxYhGgZiqjuCARHA9fJvIVirN7ooZNvG2R9uV5B+L+f
+TKOFlrZVgBJWnJoVWj7vUeNgI+3+9sMIVqU1EimHLq8KNWVge08KJN6jJDMtu1Yz2KvKELIRF3m
5KYB92JV9DlHA81UuLu6+WVgSBWKKNkf7o0QL1VRuPliwKh6vlP6Z2UG1eqwbRF31Ld5+dUiIWDQ
Z+JMeoNDUmoPLzQp7hOzelJtenSrB6JnXq4tgVN2Et+WraMQPmNL1bhBKSqgdP5ssSiYSImbAZq3
wCVGhT07blu55n9QqMCsBMgwohVJcPK0a6qBdIkZqGN8xBiQuzyt9tsQa+F6DiG4OCY+9LjSA6Iz
al+jmpcuVZhIRwvILBH8XC/JyFQKGKAlzIv0cfo4guIlcXTuyKJbnFsjOHqmFvpUE8AsoJDkC05n
JKBq6Do//2zVBA+3ISNQtClw2ibzKtOv6bNWvaOqem6L4OLuMlUZxp6bwew+Vu6nXEaCX995kKvB
v4Vrid3vCtNHV2tyMyjTQ969sPylkLG316IU8+D+gRDuFobTdiVZUjOo4grqjriTMUv9bEMtzbOK
5ps7DPuEzrctUWQdMjLjhMhpkwlPrQ6Qi0T1nK9jVPq6+Y4D6Ll1Quggp2OUkwIMND6y7Dk1ng3l
YdvPVp9YzzGEuDEXqCSNhK9g6ekn6xeFhpn+xfb7IIL2q1QmUYonBJA9JXlcDHC6gmv05tAEVnxt
CMgeQ+D3UN1/2rZvPV5fHUSII5Z1pVINGZYw+xQ7YaZ9SNvPJmbJbsOsZ59XGCGUHIer81lYxSl5
IvQTSSShKjND+C6UkEuzQSs2A62e/blAA/SHSS+9SfZaIMERiZb5ZC2Oxrg3JMZnfVJ9lsRBndAr
qCfttpeML8nbTPrPkolcy8To2jr6vTNW96Mu7EOr653nON/NSQ0qSvd1K52LuFYPO3N2kXFpGXal
oYKJb9HO2du7cl8Tf8Ik3hLvB6UsQ0h8QmyOH8zedesWa7mQ+G4u3XBwVcnXSJKERA5lh1k0eVFx
t3C/5uk3U7mZzXd9vl+3ScgPtmNYZMQUXGiC3SaY0VM+t0uw7QkyK7hTnh2ClzyD2oKO70QHzeFT
7lLNn+Kxuu0x4VcSp6u9DuceIOQDK8oqqhX8mxSiy786FgE7uQ9j4lXhvOueYz/xlONiyGD512DL
2YX8QIai00qXp6Ewu+ZaOnFoAvMKzKCjc5U9yV5lZXEs5At9aMu54F+niBXTQ4rBFk9tNA1PagWp
5Tp2mj/bQlH9eNZdg9Ul8Fznrp8+aOBZJuXXbTeR2CQqIDuZpUUOP3rZyocleep0SK5W94ns6YZ7
wNutsvmkScwuxPCZS28cMVwpKhOKpbPGINZvuvzYDcl+WMJeRub93ca2gSWyObFgfc3bUwIrpfsh
/ol5ml87Nd9npHxykw5TRzofKraemWTh9mKux9w/VorzLaqoSitL58joGtX62yVbfLeR8MZWMyCI
yrg8mzauF0KwlbppEa3AjuXaaY5PmG+xbcT6YeIMQAirxIhVEjkAGE/VEZzYg3XdhBjv5aW7/z7A
hzMdyBmY4Bip1S4QcwJYQYkfjx8gwekN8a9tk1a/iv+AoCX+0vsU2y5z1gNkUgy8ft6lxSeFHXKy
7FgbpJNEjWbVC87QhJeAxVS6Om6BpjvqB6ua910TfZ4ZlTjbth9gRtClUZW16PjywtnwAsDyb2r3
uL1oqyF7ZoZwFnfZbCAvwAwbfCo1OxrG4P0faV/WIzfOc/2LDNiWvN16rarelySd3BhZve+7f/13
lMGXdqn9lN50gMHMRWN8iiJFURR5mLc3U+lr8ctlKNGKMVE3Z5U116NiNhClGx5X8q1onvEYJDot
RCDs7xuQvEJh7zABBJ3KPQiwyNUIqmQ0ZNR2IS0hCnIzsEBrdeaNY/XcrdTTc/qzGiXDTtrGcBtT
L22rGkRlUruZ0dctgA6E8x+mJ4sc6gYWmt6w8RAlBs+BwejIBvjlXiIc4CeyG85/5HpTDtkCV0xI
6PVEdkfJ8v9Nn5wHmesWlUUSIIqSPbqVNhpnHbkXPRyJJOF8R4/RaSpmH8JsyNUwPGvJe6h0N5p5
0zBdNtZiMYAhml0lbIKwKdzLSyVwTXynNC6isparOONnA7N25R65KaTFm+K2Hq3vOXmh0/pvfuO3
+9/sgyEq5WJh7p3K+lFTB0epQ8FeE2y13xa/gTCmvooq5m+LMkDZto26Zql/vrxwAvfEd0VjEkiS
JjNTPvr9kmJ1kASjxuzVy5c+E1TQCI5EhW+GjuuCGHMJLU2aLd31o8Oex03XcNLGqS0n80WFDEJE
zimYQyKbBtOSdGD9tQrYjNZg8WW3xUxP0aVKpC/OJQxrXmvo0EPCsrgqZK8sb4tWYHUiO+dcAing
EooZEKPVoikt+TiAPVqRK38xR9eKF5sqIkYKkYVw7iFqG8zSTqG0rJBOw5weCzV8aikqbEgSFP3D
ZXvcXUNiKphlrOgszD334mm/1oh1ItwaNVQaYCCsR3V1siNhJfIuEMVoJEXBIEfCj5Sdzaw1ohQr
aci4Xsl+Hbd2JRq8setaNyCc+YWpoo2pAWnMpL6vy/YpslTBNXtXPRsIbsFykmnWbAGinRonJjbm
Mrl18TNDzGn9uqybXePbQHHGZyKLVEkazqNOmryom17afB7teLgrSOEYnekSaOoypEhLnPHF2WAu
TQPIWJ/dNEr9qo89kovI2Hf8hA6uM1QGwRR0U+XzIbTFtKdOGjo3vZYdxW1BJ+T3NgY5uup19dQd
/laqczRmNhvHLqeSJNMKaLha2eXkj+nTJCIsFYrElnYDgtGuejZGY+fWL+mxPZa+9SjX9vogPTDS
hFrUD/NWU+cycaZO1HDJ06zv3Clq7Xi5JsXPXlgd9HY/nYNwxp6VXVSUA2SKfmlPmAKtOqVbYcpe
foUXqNlLD+2NaFCzSC7O6I0014eihq60tSttuYqv+zq+L3PR+u1U+kE2sPxhMjiCV1DTnOurakPM
0Y3Wzo0TOzJAnsQmdkiOCdA7qXasgA2KExHz7Eq3AeW0hs5p1aiWBZYYjk40e7SR3Ln/66eCc8k4
rfVqVAwLCJRQmaQ4en6Su8Yua1G3K/up5/mKcxROURUZ1nWNIcrSGc9E6Y91rc72rCDsnIvg8gZm
v/gSFueWshZesB3nzu1TE7y2v9CK7ihT68+LZFPRU9Wu0b/qiE/EFKDhjLsOgtEisutYs6tF1MQk
WDs+46IbibZM4O0HS00SyJmnoSGrSh5nUQQoMDe+vXYdpb6rTYiipp+i7gvpvnXTx8uqEa0Wd9/W
ZyMcZQPbSB1VR1Z+6rIoimVfuKB8wnlvYkoRJRIWCyRnv1hqhz0TLXdZBT7wHkGsyAOJJOIcw6iT
SUUXA/DyQ5hck78vvTrbOITzAXnRNUORYsXauXQkcEqwXnfRI5FI85wPUOOka/QGQpDpSSv8DolD
IiStEGmGcwFJkRsSGk4717wpj8lhPRTO6Kwn02bxfuSK2iT3vYCFuY0aSjvfvCFXRpp2o47TyEpT
pykOUbnaUnnf5p+aTnRJ3z/O9VcwLk+V62atYsR0x0jbfr8OUG++Cq/DyM2O1C/EVyeRdNxGMtSR
dmYLr60+gA36mviFt37rr/RrdbBNO3LmQD0Yn9e/fkxkxvgqJre5yjYuCrMAaqM8rGPQkSdUTyIh
7Fz2EsxBv9nDhmVi9B7+jVQv/r4JjobG0MooM7GnguhADpJHAgnyiAK93TXELGDVpKhxUnlOx7Jf
5zmWNARFqdpd0yht7FSdjl0r6e5caphE3ZaRd1m0nUQYlnADyllKWmTrquQ69rMbreApJ4csUJ/R
naqc0kP6EDp/T79/DshZSkRlEpU1AA3yKMUIagu7FIV+uyfURijOLtKe5I3VA0ObqR/rXonJgsuo
2MkgMMBdlVkyZkxSWSGorju3jFav2npeQwQrawNShieaBJraeZLuS6ug5nXXsb9C8Q/aEZJifW1Y
uHRYmd0O6FEVzTkWIXA59L6IwrQLgQBmVlRqvVSifIQIgLO1pjUSjO4GQB+VN/mgIvqRBavEnPab
rbpZJc66hqbv1LCCQuQo9EAoQfPCVsJ7Su/66l7tngS7RyQR+/vGMxhTifM9BlyRPUl3ko0UlcN4
xYwvGppTHti8ZlGWYPds3EjIOaPINKt8BqONWxGKdvigAxND3QrsWiQXd8oXuSr3JIFcZnWrGLfD
37M0wQmgkEqWiYGLCp+4WStLoXIR926MV0/SHWXpu0Htki7ILAYCHTGremsSr1jcOZ9JNF7mOurh
amyCfCW6h1LfdJcZ47v/L9wL+y51IxznFEp1zRUllHA3Q13LSw8zR+qyCAwQHnrtR+L0gejk2FfX
HxF54gzMdjfqVgYiUX+a8q+wFpwS+zb3+n3OM9A2NdIWTLku41Du0V4Wf0CF5WU9iWTgnEOa1BVu
LlBTtxYnUqDFcBZ1S+6HRa+a4WkxumGoR7UBxoqb+bDGh2SIb7PcrOy6QhVDUWT2nITXSjbkPomX
D01qfBz7xL8s6f7lffMzOK+hzhrNFIqfEV9PLUo3fncfBkZn44wfXEahZ6T233Pdnm05nkZjUKSI
0cNiIsn8NKGIQsR5vHvmboTiXEa2LMMSV/i+ZX2ItHsjREHDh0WUXxZZCTuQNw43ymepUgqggDv6
nubDyRxfBNoR+AvK+YtGrU2Sh/B9M52f0HPoI7j1Zg1PkrRCUmeaUzujqz9r5b1S5o9jRZ8WIWHM
fmDxuuM4H2JIGuZJNnCQeXVH5Zu8CSbJcppnDefZZXkFSDzJxmqU62phUiom2Wr21PuQ0UsbzDGT
fqyiWmCRa9Q4R7KmfZtaFI6k0myQjJVH6kWn6fOQ+b2nw+4Rpj1eFk9gljznRr5EI9EnIBZ4Sl90
ux4wEyP9lKeCwEOEwwUeOM6qWCfAsaze1orqtMyKG0+JLyQQ2L2NvG40nntj0EyNWioUFtEXomIQ
ePJhbU5q/mgpNxQzVCPpw78tIRdx6CNaUkx2nk2m5VWoFVnkOrCM2pY7wSIKzhmN8yGNNYyRyfwz
7dJv3VK7mRw90Uw+XBZI5IB5AmSUhLaQCbsrahzN75ATVm6Ll95jHVG5Y4ISQXT7F/gtnpRDxbC7
VmJmmINbSK2ejVwgk2jpOIeBLZzH7YKlK+njiBobTCKsRbwOovOTp+BYx5FmQw8Q80b6zsa9WM6S
+TOS6ZU7HcLSvawnwaLxZfdErpPGbAGXaJjTRr6H5vEywP/wRxg9AAZKS37zrtelWTfXGi6KNGAj
utarwqFudJzc+MCGbJPny3hvBcJMCAwHMVSiqrifck5C7+e4GUzE7k2ZoG/tJYr+Om4/B2A/YHM8
StNqYOAlALKQBOWqHyOSO5dleGto5xCcN6gW3ZiUHMdjbjS3qJazc3V5TlLRXXHH1s5xOF8g4xQu
yx44fZi5OgWRQe7R+gGhBebZTG1lK15jfTbl27z4ellCkZa4GCOvJ63NU+zVGcVYnwYjfVhLI/tw
GeTteXEuHhdllHToypXdhfFa7o5K7qzJcZFv5/jHZRyRMLxfWDpFmioIUyZeFN6YIi75t6fRmRx8
vWxf5dYYsquBfGJJv/Ewn/4vuTGBGHzJbGUmOvj4YQ0lSK3JLV2/XV4mgTpMFhRuNo4Shq2Wzvh+
Yc0YpRie2iS/j0hzk6N55DKUYAOZnBMATBKPM1YMrRCYez/IzqAt95ZkCgK7Hed2rhq2phuZ1FTK
krCGTPQm+spq3CJP/oyxp/9dMZpvInYJZrLnF+1zPM4zdKMlNYP0W0eN3WQPfXhau0ADERRKhpxV
9Egg8hAm5yH6rsQD0Qi8FlMWZVCCxG7+afDZ/Slyi0+XtbYTM5xLx3uFSqODyfzRCBZW9ZQdcl/y
2siOjlrA4gbjHheDy5gio+d8xGiZk2Ky7FJkxLeaQj51sajFfWe61rlYnH+oJ2MYExUYcWNWh3Tu
0Dgg9ajoLxbdq8q2uUnAPG1jW/xA3hZP6Ev7nBpjZQ8qLneGpOqg0VwfukJaERcmz5dXQLBXLPnc
hFspztA2iF+Xlpg5m99XxuRE+l8Xd58tAc+O0JqttXQFQDDV+2tch5jak/x1YHsOwbkXPZ0tWrGD
X1Ouq8iplnuzCS4vlcCD8Q2w7VBTGa3eyKsvrS2NiT2pt2n+lFii2gORTji3IiWgOx9YItoCQfiA
mQYjehSp9vOyOCIU9veN85oyLddG5pBn+X4wYlcFJ9uy/lssY3EeJC8jA12wAKFyUMyHsfilZ389
hPxc85zbwCBgE/Qb8Pb5pLl987mJJa9IvlrNPxox5ysGNWpDOYUoeXQVWj+HohE4I5FCOEcxyeMK
qjEIMi3HUXVn616kcoFDx7qd6zzUjDI1WkDoN4PHqCrqq8YdPfYeWzqih/LL8ryZoDZVLdocWyxY
GZ7wVi7JSNam3y8b8f/wrgaheNGTNSpziyavIU3QMoDo6AERf3Y7u7HT3bAXglHDOdwcl2PrTAdR
1cG+bH9g+RrqlZJinjqKzQMew5PcouIuqirtQ4Q5TQIJ98+oVyguozNNqiEZDaDU/5gFZ/vxe3+y
dbDg45058kUjTv9HVPMKyLnSsbIiFVSGOPUtO9Ts7mtn525xYzjaemyOuYeWUveyjCIRuYBNaut8
KAgQexqZpzSVJ3dIcxGTkUhnnFsd1w6cuiUWclV+Mn/X36iy4HYogmB/3/jUnHaaiRMbgqDuPe+e
i1y2q0IUd+4eRGBiAP0cpeg74zxekaPxrDblzg0xdqQ2WCJf85LwwygittgVZwPEubyMlirYVAFU
r7NNMzciPxRVcKru6n6DwW3gYuyr2ZqB0RK5ROiBJD15R1Ibvk6hqGFWFQzS5VPzZmYu8axALxIK
wbOkdkpVcArtR68bCO6ka3F1ylGZDe/thOXVihyo2zjm0QDdlD2azoh+UTEZ0L5D36BypmCi3TBD
5w+cQ5DcsoFVutu45ESczH1Pj835KnLmsNA0atoEYK3cFM7Q9ag2jkTUdsKF5AwCnp5qdFHwFNYH
ysvkrW7mFUF0PX1PC9cCHaGYzJ198s296nUV+Qx93UUmHScINhaftSZy6Pp5RK2SNrlhdJUovwxR
adS+0f+xRz5L3w2t0aoEMuZS+6jE0QdCNEE0wZRxSSbOi6PJliaTBIgSlXAWjZ1QQYDfVA7poiPN
Za9tBSeVCJHz4i1NECApQDTr9Ns0rJltIXNlj6rlyOZ0L6GB0AHLpKizU7SWnFtHUX9bGqjnQQPu
EOMFounnF1UCHe3lM2r/WNwYCefb12bJqjKFeCkbA3alHNBr60ZoDP+oePLBcOe/fq492218qr5K
xq7TfssVfoqKE8qjBBay791fjZDzHdlsLYWaY+HiZLyPMZZdMidXXz8K1k2kH85rdFIkZd2KdcvS
Y6zas7t8HYLxsNx1g2Okv2frvaf353zxOCcSqhHSWQSy6Yn81Jv6QcdkjUo0ZFxkE3y6Xp7CEEOV
EbjERyN3mo+srj8G87MhB723euphfdfd8NUK+Yz9UI7LaIUQTJ2624Y+9QQVrqWo1U2gM55Bm0xT
TooOOmsMDKbqgxDP5f9mFjrnLVJdqpoyx9Ip7SHpbFRRunC5bPgnDkw8IXbHCjzBIlp9ZtMXvCI/
o3CkK6V9CcEGSgKqnrTye9crtqI+97V/WULRGnL+og0zDPpigY1sPXXLfTkJHJLo+1zAMdO4XbUK
CzhFs93OdzU5/ZsAnH8YM8yP1g1mBPHoJumXSftxGUDggPixg7M5hWRQAaCCtVRLHoe19WRNFJix
g+6SyjlX0NXgSG2YK6DLkZ6KQxVY3oIy3coe8RzJPPdlqdi6X8DjywilqouWZoBeaBu6Vht0MRhz
62daCXAEq8eT4uhTVJfahNWLk8Kper9pTIeKzgiBkfEsOFmrlNHMoogsK17qVLuSrFoQNuxvSUNH
h6GlykiyYj03dyY5XKQuYvWxSnei08O6XLXS6KTk2Zr+fgYNOxVeoZi0G6hhzAwrDnEDHPTqtpCs
qyIMFENAlLCv/1cQbt/Hc4iBTjHkGYrE1prnpGncXD5Yfz/o4lwYbv+HpCvDlaKYeYxz3TFN+QaU
wyI3LVIO5wPSpqpQMwhhykED09KV2d9EmHHUZsehPFzeN//jMH1dOC5QIJJBwjYCFgFTsvl7uDBr
5SC6W+c2nrzsxCWC+/q+eb9Ccr5BKRe8QDaApGS5klLzFPaiVvj9bfoHgqfqTpO4AtElINb6bhoe
6sYXvhAKpFC5DFFfWU2dtTBrDC3DoLfyMZlF3VwiCO42MS94mogrSBGtpT2GLsbHCwICEQLnBmiR
leXIsjMtqm2M57zxL5uXSA8Mf7P3jbigGbi/cZpZn8YR7WFfDFGqblcEcIuASkvXTPz7HAKxWd82
LfL2re712imVXy6LIPo+p4R+mPEqn7EX7UQPotD08NJ5/DcITgtT2JtpNrKnB3SzSAFtBDHFfsJi
s0acGkKVVprcAaB3J49NGcDg5k9K8N+TovHjsjS7Ot+Aca547TEUdWXSKOFJprdJeJfp/yoQ54bj
Ihz0vgRG5yWPCnIVKggH7pFpQv+KpAjLnPYT3huZOI8cGetK4wZ4+k17Xd93QeyuNOhtNttGtdVP
uRd7EbpZBKe0yPY451z23ZqHK9NbGwZ5nZ3SrvMua2sfgmqYB0EsQ6WcMzbCVVLjlV2mss4xMVMN
U8ovI7Af+SY0U/8g8HmeOLJIr0gsNJtqdxhCZ8IsDVYaUo0PGQgS9Uk0Kmr3/Nwgci5BGeqmVhJ4
taWsnAYcsCCQq54161ZIvidYPb4McyySvpR1IJVLc2VNxckKP15evf3d9Lp6nG/QEAc2SQQEKy/v
Yxr5ipFf6cIZbmzDXFISE3TjqKU8TMs8A0xR/pBir1Mxcyg/zYPA04mk4XxDridW0UyAScpAX16a
ISDmPy4Y5xrCaMqWVQZErH5csm+xclOLppCLtM55g2JAoWrJHofq8C6VP/eiXnHR97ltHy5FKacr
vt+v12r3OVFFxW6/qYAuqZvb9Wk7y4VGcC533uIRN/URu4zg2VS8+IQerH8yYT5fM5pm1IfsoWls
X+rhkOghcpTfLmPsx7GqYelIdqJjjR9us6DFkC4Ua0buVsvur0tMIs0c6aeOAW52aPeBITDlfSfz
CsgpCWwjy0QUAJaL4hT1x0Vz16RxdKV32uLxH6Xj9DXFBaE9e/lUv2Aa3bE4jYc4RoWq4hBvOlSf
yu8CwP2N+kc6PoAuaT9HigrAyZk8NPrYoPLxx8PoyN8VB8Ta7nSlCoTctXqCU0gHHRFBW+q5C9KH
siqmXhswkstLBz/RBTmJ3e9j6pFMZdm08M/597WiIIjk8H2ZDvZqmm7XRYJ6mN/kTW/21SsGX9gT
TnSNi1UfECdY13rAZh9lmS155vOAtizq64fyg2isk0Auvs5H7eVmjRVgqvltYt0YRFQisR/9bKRS
z1cO9130pyxAYOXEzZfUNW7JAZ1fH9BY7iyubKcPIEOcRVnXfVwW0xPwU8kYtXCOm3dqVKuZMsAI
V3+JnfaIujvDbg8kYLMyNTgsxiT5DsIsXPI3uJy8+dTPhsFwWxdkzpi/lLuzrd0yCuz0JGpy2396
26BxJzyih3ToUqCNfnsMH1j9ueEVL2xzR3h2y3+KivZ3PZcOrkzNVDUwrXAbrcknOQytdXCTEH3Q
5aOEGg4jORmWU1MBT8SubW6guMN4RL14tBAZUPIxNwZbjUVcjCIE7ixeo2hGEzMQlNZd4zshb8tv
T/dmS29E4Py8kkWDFK0AyI+/eyoYF3F0MiK7Gr3EkX309zixFz5Kta0+1jf6bSKiVBOJyDkuw2ib
JGMGMhSHVrta1A8CZ78b/L2KyCdP0baam2EMAPqlvF4+drB3ydOvl8+zk98aN7JfovykFV1u9rf3
Bpbb3nWe1KB+x8rWLwv2dnEKUcFhY2UNR8FjeuFGsZ07gwMeYYHAbMUu6JRPsA5aE8ZSC2T5JAfs
sbuDg1nd0k1d7XE8zZ7pyy9sBJ94HO/+XXwjNb/dCxRepA2wW3/4HXwlJ/MHohRX99OTJki17R7j
GI5jYToqzlXCbXU9VeNuCAEmdV6ZPdSVVwz+5cX8HxvkFYPb42UBMsO4hvVMD3ogB6uvOrFTlrZ5
RKXCx+m+R6Vb6kmu5panyB0EutxX5Ss6t/+zVJZX2jDbBYlFF/SHyY8PmS/y0qKF5LwAmDQbDHvF
Qo7acI1xg5+KhbhWpAvS2PsBxEZh3F5PtLFfUws4NGCHgebnbuUohY0mLqfCuAcpSE/vess3VF1F
URMKPXiCDhDWalJrIDCqa9lOjNRTk/Rw2Uh2XdgGgjtRS2Nay3qiA+bZuQq9Cduny9//Xfr3Zkcb
FrWQw1BwA+DMIM2XpapjdXDR7Oklh/wpAsOl6qYPouBgX5JXIM4QrLKVzYoSSNL5Wvpgro+XJWH/
/yVBOAOQ17GXevB4YaZqeYsqtiCu6DMF+alFfNpPV90gtYIttH93el08vs8+S00jLJlM4QekOLGL
QozuQp3F4DKmh/yD6D14dzNt8DjHvyYjxjyYUBaZf9FjWtzrscApCbREOXuTq45OfQJ7K9bjqgWx
cryspf19uhGB8+JEzpIWTBAwA4+8sGKpMIXDaw8g33W6Y+NnvnU0hFMK9pydQilmOqhgaVR46ntQ
kMrN2CFyG06T1/rq6b/SB8vDge0Y3uRjzi+Gx8quehDdMnbPrQ02z8A2JGqE0XTARt7zSNBRmDnm
XQ0OpMwtHdH67ulvC8ZZiNbOmrHOAMNQizl7nqJ3xKXb73P20VIrkgYZ34+mrwv9HovKefd28fb7
nHkkK8m1goXYWU38eSqv9La9HST5ZjAeB204Ip7zLlvkXgy3RWQrukngkWpaimgEoiF9qaW7CUTr
cXFCu9JlmN3byhaHiygyU0mrXgUOWNz9+CXxLAckNB67ieHwcNMPotNp1+Y1DdMkUUGqqYRfymUG
HySFsygj6dinMSa7tcMhXfQ7rU68qjMDUoW3tS43rkDUfWQTU5xAjwvOAs4Iu0LvlCoH8uRgmDaC
mtSdP5lHchveERBR437W+NGTcpxByGrLgnNgf7+h6f3/o3MmioZkuaxaoLd4s6FOiWE4GV4cqqPq
xg/vCW8UHRdtDdkREzX959aD8C0uidHDX2rjIeondw3NYNCid7jlLQwXKkpqkYSlCRhJO7TqSRGx
Fey65S0AFwa0eYtwNwbA6IPzy4398Id61K+LI/GWgwZFGkfy47KZ7B1miK5RHQbiUoI0xfnS1RRF
WwpgXRPHzaKRh9mofKNrBR5r95DGoagZJmxRVfj681BNzbiWZnRXTMgAornfoz9Yk56K+2eC3kBR
oLO/lhtALtKJyagtdbTA/HHY4HLkS8j6xC5MsEJCNXLyL8PVezo8tkJyi4mxKtNoFBAyHtADgbK0
sr5XKtH9b1dlJjY0tTDAQ+ML0+NJ1iuLHaOg6r0lKj2AT/eE6ejeZcvYdckbGM7aFzXJ9X7EAmZK
6Ftxdpt25XWNgSj2qkaC5ObugYNGPg3v4MS0flvPxv1Lva6qRB7hLcjHXr5ucUsIQWZU2qH5CF4t
57Jk+wv4isYdNmOSxp3ZQ02aem0tj3V4m4WCVCr7BB8HozTJNHVTw5Af/lnfmntijSUgKnqVYijc
+OuyCLvK2Xyfc6+JKoG+mImgWveZ5ejmbCtlsJjPl2H23fgGhzu+IkM3McIIOKM/XlMn8/rDejs7
q9ejm7f6JEDbMwNVJopFDcOCN2KK25pB2HbJ0MMRMf+nBqggPDRBezXdJzd9ZFsfjKCEIwwtRzo2
Auy903ILzVn7arSh3g6AZvGhcgBjIPqH5ffFoSqeeGS0nmEqKp/GpxoYVOdZ+u/CXz6DAfTwvfXI
r/VGXNC8qz08SSDysCiYK/nC32QYEIdm44j1TB5rfwYNwOKHtmqDi1qYythT3haMM8kKIZwsoW/Z
LTri1zNovMzGk6nppRpeXGjzgFPhKDAYFsPw22yLyZlnN5mlNLcQsLzucagUAerrUaLJeEJigYva
PcG2WJzXKNNYM5MRWJ0XBtZV4iXB7CDb5sSHOiid5T3lU1s8bjMMUzStGQ4UlAG0wTKVTmwRgSMU
ysRZfVo0dDRnyBQfu4+G32DczuBbN3iXc1JvOJgivD23uJWJC3BAk9gmZgaZUmSjp5+pP15pj9SW
HnS/DszI1u5Fk+r2fP0WkQsDrLwd5aWDhHOpekul21FWXWehKI+3G25scbij38ipKRk5cArqZ19V
cAs2TvGB3K5BiXAUDrNAZXroXbb/XeFUBL6WiWFyOn+5CMdymcBYPLo6Xr2pfFBhJfV7KtTIBoSz
+7lH+otay+hiNsBBV+Jr00reIwchBt69TQ20P9ziDYh0MMeDuY4kfYrT2ZfUurQxIVtwKu/bO3KE
umXIukZ5qh+zr0NqYPoA9nB2m6FrEDPdqvT3Zah3ogE3QFFl966KqKHJmm7KxKTcLSxtepP0MlaP
dj/KJiizQ20o9mUz2L3VgtTnDwjneuuxUIqswLZqXeMu1bz2fggiz/KMLwtieZ8eSuc9rzpbSM7z
rkvVmsMIyMGq72ZqfKTyFAjEYt944903YnGWJ1UjjpEEGKAvzB0WC2QBxp2ejCA+sEaPd20nHXUB
bBKfgd18Hn4kQ6gVMO7RjapfSvx5nAyHCJn9dotXQDT+B4WTyhxjqeyKFBYRpNCTeVTvQPHssPSD
/ihYQaZ4fgWpbhigyNbxX77KFzx7pNO1anTrwWEk2YWTBOoTpiW6hVvfCO9cewrbwnF2OOctCSML
cPG1fFL8AXWG9HONqEP161N+I5p88fvnvxHPoJj3YigqoTxjXN+h9Lqp2gHtdSBXg32Ez6jSPSDO
qT16r5xYqNPflE5ouerj5GR3IovZC8Pp5gdwp4u+KHUVTfgBMfgFLfJ17EJPmh+WrHEua3LPjWyB
OA9ZSEksjQaAWqv2C1M7tpbqmfIqqEzdO583MHytk6JFMlVrwFDNb7R7qRIZJCOLuKAxPiIFaXtM
0hHpBqTFbPDu27L6uc0RP4XZTZ7GdkeSk9YNnqXG3y6v4G4wvJWNM05SgOBJkyHbdAoDFnejtfVo
Ba2NHnWh21fZ194Iaiq40OrgU8aN5tyXZJi92udKzeL8+tid2CwDkECecrT60WPtKafJ7fwJ2e4x
WA70Ng8awVm3azEmtSi2B25S/EpLeqaW1EIuaUH1fRE9JWnhKMk7HmjpBoRbU5QSks7Cvckd1sLO
hruhr21LVK+4e2pvUTi/nCcdUWD72GXH5quKB/7Yx0wxm/wCebgNJlhXYCksCn2ru9el43RXD0bf
khpL17vw0o5iz7Kd3fS2bhu4P7FZlGVQebOoFmTfQjeryVS6uf5m7bBGcCR4yLpR/CmYD7VnBMyH
ybb45XnfPpBtkXXZ0C3+MabEFC7DoFjUJTNul27yTRJ/peZ3wVru74M/MPy7S2wO3VBkDOakn6Yg
OinB6IW25tQO0u0CL7kbhSMr9ruXQtFUfiJw0oUrkVa4FxbfqWit7TCAKQnyqwIFGciixifUuSyi
hBxzvry96DJmQxAD0JSP8ZQEI0sqkrG0hXn67xGf9SaIjtc954yZUmywnq5guAF3BnTxspT9CJhO
f1GbQ9h7l3Ul+D5f6a7Gql7oLfu++pCYX3tRk9vuPt4IwDMYFCAoy+MaAKD5xit3cioczUOTE6If
lgQW3TZF8nDOicIQullNUSZjwWWUP8ta4GJ3N+xWIM4xxSZdhiwCQpe79GT57D6rMPI5hN2/1IPI
APa2rI6rmMWOFWwpzj+syih3fZ3gmaOI7YbcaEbqUEMQAuwLtUHhcgJhNZfw5kAJv8wuG56w2vRz
jwqf8VY8omZXRxswLiFgSvqi42BGKhZk159IrSBGHdb3cAVtF44L0yJJkQkGHuO9lOZXKQYAjMks
OAl372BbDG53xnq7gD8DtsBmv4FSKkG4jYowO1LtxV9BxSs2cGXX8Wi6QQlRMeaEP+PjvrWqdW3Y
QTV5OuretIGVwifXpc0qW3MUV0u4JYVf6WP/+bKz2Dsj9Q00t7mMRYVj1wHdDkEYKSiJb+ywaXx5
dVvhnWkvzNZR+YxcM7qYKF8HVsg1AUUH9Ifc8Z0yBgOpg2ZYHFkVuMA9IEOzTFUFLZgp8wOo0dmp
W3JUjG7TJY6J9ylz8obYXqjIc+zFwQbMBS+kCru/cNYi5as5ZAmA4mMYFAhG18BCKCg+5vc22AaI
L47EeOuxxdBeTJatrA/dKj8nhuj42100uCOYIepx8dxxHrYso5FXsWRCOzOI1esP2dC4YX8gomBz
V5QNDreLQ7Pvk8iy8FQZ9j5aP69wIwwuW/Wu80N9yh9ZOL3UCWhhxiaEp8htGuinIbDABnsk0M7w
jKSyAE8gEs/TG8ttUWk94Ib2Y9Od4lmUtN4Lvwz0I8DB4RkAT17nutG0eUGhKLgYllOFitTfc7Lo
E0ZdswzA+7JdKCvCGyh6WfCSzWW7lB60bLPGVISEZI0hY+R7KeIf302gbEE411PN/SBLFdNRdkDd
rTdeVS+1iVrmCnVLosKhvTMX7F/wPkgamjjszxewkasaSaEFLRHt9VpjLPT1IpoRv3t0bDG4E3ds
KTgZBlRN4snrWnluME+bfLG+sH6m8SbBzLtemK5mkQkfsm4huT0bdUkf6hrekGnu9teKm2MCYuZ0
L9OLgXcvcVMC+94lPG7vNkWRogiV4cmyO2RoBm8yL83aYNY/ldkgcOO72xhv/xjCitMCE1a4wEzO
qjgeCMpqZ18/RVcZSIgzB+wdrO8CswtExQ17uwzFJ6wHFZQUMn/tkLV+1aMI1474OLr/j7TraK5b
Z5a/iFUkmLdMJypLluwNS07MOfPXv4buvT40RBPfkzfeuOqMBphpDIGZbtmDOW+KrQ79bO1OcMzv
2yBF6GK9W8yFOWYxwzlpwtjEV/f4jfbWqHupsYWvs4dBCEplmTqh0wkYiKPSCZ1haW99bv2P6WsG
1fT/6btrDceWC8DAZh0lbVj5+Itqp3NVDw3UIcaGeluzJLvfaV545N39realAr5+1ZTwzM4+fYhN
YYRpibxUK+NK9kunNLRzEcXe9lqvm1Fxc4qnfP2d+l/TBUYhdIhbMRDS+gW96Gr/khSdClJmIb3f
Nrb6gQTSDRHfrwQlPjt/JcxQPoLYIRqMTsKDUVu0pEuedDfNnMkpPJErbrjqngGtRpzchD6//I5u
URqpHQGhjjNFsXCaDNMy4rL0Em0MrW3f1ooELOEvS0zMjqE8TZEES4V2KsarRP4hCs6kc7brDyt4
McMEolxkvdHQtjP1ARNX2jFDKia2XNrC1ejmbuTxPi3WoebiGDtqKEwVqAk6ONY6LR7Xdx0eKfw9
5AYnp8VkDfdyahVrFvaYI7ZsisrIRniYno27aC/tE7u1QHZC+Xj5LQScbXu75lxcSangJa0G2iis
+uQFigI4dCd9N/bpfZVWH7nkRtCjAUiFnOe7Ecqq1sZ8CnEOCtnnLt2HkNuMeCm2EvEyjnNVkQ1Z
kSSWIc9QwyLNCzS01C/5YcTtXmXPX3U3D+0RV7LosztFrcXrB+YZZdIsEaq4nwqAVRBcKehsCV6R
ZNv5xTPB5Bfpi0ic5QF1SvwQf1PjB/nHtoGVE/y3hWMySwgnkDU2WDg1PcfSp9j8lvRX44xvF+Vh
29LKYbK0xD5CNGNS94oKS3OkZVaQx7c5Bmq3bawBxW9GmDRqyq5UVdqPKN0MP6kMg+8EO3PEpEqJ
a47hFD1vG+QsH8uOp8W5lCojQqCcqkNbPjSzFajJLjftRP2ybWqtnvzNN6b60csxIG0LW9FP9Ub6
Vh5KvDpgtOh2rnETAWY+19xzTK7gxG8m6Z4ucEKfTajYUffawK1+olEFLb/oX9VtqOQWkWXetZ8g
0OZgHo5zrqzHPeZmTEPERwHbT0VKMw9bI+wcE0KSynBDMMA+8ThAaGwzBRdGFoAXaF+lLQpM/uLp
yBR6GXc7aSy6XSFY0zC7fvqtllQrSTDSO4yR1SktZ1VXfVuYZXIa5Ug9lCPM9kPqikHtGVNlE93g
5cLKkfKbe0xqK03f1bVO7aDtjp6YTYznlTc03AvnhndLv5rfF7fY/NZzCculwNyY3uXDeQ55gyac
dWOvxYJUNmvff9uu+7wPrV7LbDGV7O2YXw35hRt0VRchr2RGEQ9ShI7mLnCG8k4RrzN/trqW83XB
84bJ5gANWq1MoyAdQqcX2yM+53dpyxur5plhMlgak04RTJjp6tRqv5dEt9qU48pasbSMNHZ2e0K3
Xpt0by8lsjejz7JRbfoghKGAoy/avOYvXqTRLVxsUSmCULiLYS4JPHW+iuS/S1CNwQWh1zDkM2HN
VP+mGY+ZcVBqzmHIizIGA+bJCLSWXl3PjWxro2HVxZFosVf7P7bDefWAWoQzAwLo2zchnAlfkgbz
c2l7MsbJVgJEQSdbusoVeeOADnsxWYuRP+n0dQYsBfiITZ3oSXVxP4CHs8CZObfzHOdY3ssBPfmC
qWMVzTR2oKh9iFvlQMb4flZ1T8Xr5PZacuKOHdCOGsVvJgXmhuK6b68Hn4PYnFxl29hGtBpqdYO4
HolDtHM4u33DYZJeNSGLxED3Oq4N2RsUA2pb8kDP1UKTfopB4ZVBeV2MHyANltHZ/8sMgzp5M+uC
UmClCuMlMJ9SXlm89iL8mwHq5wICumTQMB0a0D6MYK9/lfexYzgmQCe+9i3/VNrDqR44Ncnq9i+c
YmBHLH2DzBXWTp7vDd/K5MN2ePH2hoEdH8PbQUqfQ+RUtKfet0O0XKk6b7CWQsu7qmfhBgM9cpZ1
xtDBDZCl32ZQ3bPyudqPkHUwxsEeM/WQ+QMHUdfr8oVRBobSakz9KodR8ZjdJ276AI1Jr61RjUhu
eSU88ury9SPpl0H06jAB0kt9GiUwONi02SN804qfd5Q1YtjzbgvWI0OG0iTULTFxxXx1BOk0RlKd
4QW3f0pm2R4hfb4dG2u0FAj4iwmmLBmHUKn8Eiba1J4w9yeBHivYDzvpWbj2Pf1ObbzMCd0PzJH9
ZpapUvoRA+yxngLOoV/RebrikZwT9rzFY7DCH7V8qEyKes3VDPVlbuytHkmLpWOwwhhCTO7S3RG/
qBa9Owrc+uTnuDUuHMHhNWj9IdQvO8XABIErbRpgycIDORKX3uRUDm2HAHXH/3CVw1s+BjW0WdQq
icBcJrhp/52Q1+3IW0elizsMXFQqyB6rkQYeHmNApm8ns3b0A642Ho2k97B0scMghFgUWmkEOW6J
0C6IUYziGHrlvj8KV8RLQdTBewGS1nHwl0G2UknHOTJNWhnTUVY8lXhld5t+3TWfazo3jFxqWqt6
Tm0x36cv22vKy+Z3hUue4XOTZrN007nz2UuO9bN0TR7pGE/u2tOz7nQfGDxZpjJbvXR1mUmaBn8V
vODl6a4nnJp2PVJ0STXRmiwBB3+HXHkiZaWiywQSQSiPfgytm/Mo51YLPrRj/WuCbTvT62DIlRwm
qkL60gjtYJG4Fi1JmWt8rcf6vhGS79t7xfGKpfsibV2ibQZbVfpXDfGm6CkoOb056yl88YrBdqHS
AggEwERhDOfBlL7Lcv6BF2Ps/sUGA+RBkRZV2mHlKHUebf9BwYSGVfq6Ou15H2jrqXUxxkB65Ue9
UikF6vLiTsmdDrcB6s5vTKtR3eT/r2Ou/+YZA++NqPhoRMTqJVp0Q6bByYzKQyHN6e3gxQED6zlo
6buxhk8RyDsixzBuIsHZDjVeHDBQ3oRCJgQx9ijzgy9DirehnDfASv/K9yh72RkGzaNOk4t5gAky
X01FY0VmZSdoijCjT9u+8JaLAYMUTOr/LJeYQrgyx/cMGAdHe9sIZ8FYihitB57VM/bEb++Jcm8O
nN/nOMF2gOJtrUx8H6FldE9x/OpXKlh777Z94Nlgkj/AvWSBVwS81fWqqwb6rawVp6IjH6qyfm28
wuR/1keG2QVwJcpmN8wkZ+p4KuK83aD/v/gmK5NcMTS6G8J4muNjHHBc+ENldfGBLuXCgJxIBnTH
YKByJU9yqAax7vogHA33GfrheI2tnFxRmIyHvpnRiiFypTV7R9C/kEaAXuBVI3O+yXnrxqS9mBgE
NDaYKTCz2I5T007lh+0Y43nCZP046z467bD5pE0trYmtZtwpSuZIQ8bJGJ4lJu39qEo0ucKa6bFo
+c0Twtsdyr1JOFeOnEKAbWrOQEcUFbSmN7rhOgAXgyFD+zA5kSa1SGDsttePs0Nsh7OQgYpsJvAq
Tj0jug1UTmRzzkuWsDuM47oIJfx+JDwn4YPa3XUtBiUhuNQZ9x9RyV0emCoDBWVKqnCgddowfJEj
LxN/Dq0t8IY/eTvEoEGjJVIl0aKmy4PnTJ5uZj/B3Vx4Q+BTpCru9hatg4MiquiiBy0PJkF/Bwff
QIt7Q29PlLvoOtrPewGfXTNYE3FTg8+8D92rL8wxKWXKqtTJMapp2TzKxJGH3BLjR45Pq2fDwgiT
TWM9DDNkN2kHGdqPJqfENKtrONO3AXTEmL2Lj5ETPn2E5Af8Iv8tJVrkfl/KvByzMSnevmCVzKW0
Lv1e/WLi2sHr0fjEqxY5W/dOHTirx3iW6B114c6eij4r4xBcpdbgUeEE/q3xKkYt3GNOXLQ3K6FB
n/1E8c7Av9EuM570D6iQ/7aITJaZaACdCgFWxtTrzc+dkVhSU1icCKG/8q6eW/jCZFmCt3QjoF39
2pW284/JUTmobv6zd2W33HVW8Lxtbzsg3zEy5V2spDodiSmy2W780E3l3DEGhXOKrGLHwivm5AXb
RFVoKsxM9Tnzz11+7mNvGgZLyTjIy3OIQY1QHDtlFrB+vu6IwsGYvFHkfDisHh4LZxik6KMi74IU
JiIV1UrX7IWMh7XrXihok9eIgskv+v+Lwqht4gSIioSNYt8FNwi+itH5KeScaOOZYbal1bUhKSOK
C5P5VKaSpaTpMdYm9yNBdvGG2ROwrNTSMMEMWHgwgPBiNrUt5R+51gJlwH9LxuxKlkAcSdZgBHff
frIHBxKI6bb9WMeZiwkGvRO/0Ce5hYnEOGUoUer4TtRky8yfPmIH48p0xEHD0Mjvux/NYtJUqtE6
ersrwy89mA+U9qURuGCzHskXQwzYDO1cG5h/b53gtXcorYhgp50HoHbonDs06kG8+HXbt/WQu5ik
/7+IbCE2QTtj6i36QWN7boUXLTOPEcixts2sA87FDBPZQzCZuZEJrTML+lmqlEOuKpahV3th9L2s
MD9vm+N5xUQ4xBqD0SR+64jaqZteMs01BQ6w8faKiW8tSqd5SBEUYX+tk92ce3/nAhPcc+/rRRHC
hUnvj3M1OrkILjuTR8dNf+b9+fZrY9gv/Fn2jSwrYSauFFeP9NMUN9+6XrVNo79q4+a27UtH6MXd
tnfr74t0rPyfnGK//EmnZYEQINS7Y34WUyh4U8rjMbYDqLkmt913Ol0+3W9bXQ0LFK9gxIbmkcFS
O45RUIgQkYWWhvqThN/C6ocgfPs7E4TJpzT3CyLj3XQSnkU8LSbmYcaF+98ZYQBJmYs4V0YYIf5g
1dqxR6t+P3FqhFV0XSwWA0akUmaiYxzASYTih4/rLLEbnstGv67qhhPr69f1C1sMCpFxhPKhjihs
UA3nXrYjh2jXDNZ0g8LBeqMauClOkuz83ToyqFSNIVRXW6yjrySeEsngvoRossmjJeatJING+jxE
hdLDTFXMti4mlg5p8Hp01f5x259VTFosI4NJcxdosh7AEG3ZqIfOa33ecDAvhRhYyqfZKHUDJtrx
JE/nxnxqJU49R//Kd5B08eKN9HtxJMW+lMUl6LCdoX1NyOdiLq1x/hxqp0ZzJf/n9pKtHkwLY8zL
cjpDNz2nfQ4gTowg2hKKT3p5nShfyoBjibM5bw/qC7cEtYu1uoIlyX/NyA+F11TF+30GFMJKiRO9
xO8n9Tdhlq0s5vVncPb+rX924YES6rNiUGxLkn2F7kOl39W8+VieFwwShJAL0QcTSKAFaJU4VPXD
9n5zcvENiRY+pGOT1yptW8iS+Vjn4b2vNnbrxza/M3DdFZSLJtryUQYzqSLGHSSdB1QIXbhPQy8K
P2+7sv5Zj478fw2wD6ydH7UDeLkoak4YY469Fm6gWARi2uI+tUueQu16AFwMMslCklSu1VprwRd8
kuuHrlQswv025Swb+4xatlIfZROMJLhiih4N5bC9bOsRcHGCyZNICcU+lfD7hXldma4AFmc9PEa8
WmO9wlnsDvVzEWlxWjRmlmD7yxeq+KG42d0/3eRU9SOw2y8Ddyx2HTkvrjHJAzrnyhhjWsxHnZXN
2W4semuOpdYS6vhrVoYHWU85CcX1k673wk+FdIrW0igUd3VhlQc4mliBG36tnO5F9IiVHvFuxJvn
WQ9FSFeAHFyUVFb5QWzydMpV1I/5eJL6b0lphf1HHo4wlv2fCeY09eeyTwsRJnT13tSOeXgzQLdy
Oxh5bjAY0USj2BYdxQix2ft97IqtrRTB/q+ssEW+0kRx0tLFCrSXpFXAgfGz7Pu/c4Wt6CFoFent
QJerupqiUy8eTJ/jx/qExmVLWIGHwE+UuC+wXNJNX1hj6FBVW98p3fRThy6Tcws6FF6k/QFmf8UB
+7IXkpY0XQvHKMzStjDhmtzqLm0lia36auZ9kv0hoy4GGeTAR2WitiL1MsBogfTSnnUPJFjg3C9D
O4PTngp85/XrrOPixSoDHo3ajZJB96+GR6Vyo4qPinHwudJd3E1kAGOO0z4xZxzxcmf1Dig/rewu
g4SP8jh8o2M2k2hlnJJy/Uy5+MZU4EWa1QWB4LKjmzdZ6ckyByrWuyEXgclgRdTUddXTGCEQlqK9
TtrBOA+Q/qt3vk3ut9OZG5EMaoCt349MCe6oVvEpvaX87MbZ36t3VLgFXVWFyzFI1kpycC9CjMGU
TZMVChgjoteZiI+K9BzcK27sGU5vl69UEZJPvbGKiQtjTHykYTZVRKMlWlBZY/8pUEZrApvItk9r
THMg0Ln4xMQEGkpbcHygmv1XacHJdhEGr+vn6BQ/JHa+V24ony9KKcmWZAvUD/YHiIl++xOYqDHj
sSVtCU9TObSS/NVEGqgfechduMnEihxnpSD1sOFPGIQCmDmpoDReAvnlXvqUR6G9va6rqXaxx369
aVnXiEUGe4V4JVe78kOXvovfZ2rQVpgDMRPp7xPiCMFN3X6NlceC1zOwntELOzQlFmVNG8rmHKWw
E9dv/B/AJ2LHP7MDVcUrno0PVQILe0xZKjW1mJo5UkxQxweDyG6Wgshu1jnhwPWLOVzkEG3ivY+w
B7nimQ5wGgfpy4iXR8rOJ3jbwbD6db1wijlTjKxKymqGMTV4xUt4CwWXepc1oSPqHSfuVo+vhSkG
NWIjr3IIjeChbjpEqRO3oRXUV9nwbdsjDjixk/8EinBN4SMs+iG0UTmehkGyeqI+bZvhZRGDDEFN
ciiCwcwUfTfCnfoRxbkl9LxRZC3Ce5ykuYpCLJf5QJXT6BGioTu3cQxLtuer0s6fuF9ENITfXexc
togd+VfVxCRagBdbZRd+194IZ7XSKt0Kylmg1wDfwEc+9RYGGayQMj1TRdqykNT2lE9eVcROHSsO
VDk4pwkn+th5f5xZWtyHcE3OekudfvQ55EKTzpr0x78KDMLABPH1dhIHBIZSnEL11H3o63ixZAw8
+IauZnkBR9TgPiBXI3kq4+dJ5N0k8NaLAQa5FkEQosMNAW/q0qvY3RDN7dqX7cXiwA9hMCERJyWX
BMBPJSdeVEkvc0rQx9jYpVjaUvqhfrbF2jEVhZQTQ1HpDI6axDbosNGfadXtfZp+3XaLh+FvRDeL
5C1Uf5wlGm3qjXakXOzhc3KQMP+AfoEdL4nWP0cWbjEVRDBmAegg39K2Pmgj/RBxh1s83wEpkm85
WmR0h/csyYkPtg9dG8QRfFhYykLaSZI7Z186c7JiHmXCeiV98Y1tPp/loDB9eh3oz+lgaZnuSlNu
D31/NsrbMpJ2BuZ5cePlJWLoGoZgaXHigPplv72jPHeZYgMPYXgKUxGok7iTe7uAdE8rf547hQNT
XH8Z+JjrCbLhChBR2c2RpUB0urX6IxVygw6tm17xngs455jMwAkRW2U06YdDVn0vy2Ovft5eOM5x
zDIcqqkqV0mHhcs1Vy9csbjRZc4M7B+yTQEXPF4rsd/MmvmtpkhD8rZmVAfjFBwTW70yHsbUKpxp
L/H4jNfX7GKPWbOpS5V8pnMkGTmm1U4Tne014/0+g72TkfhGNeD3p/TYy4dp5qjZru/J5e9nUJcE
TWzMtC2jgiywYLf4eDLJh94iwM3/36YwWNsnZSPlmIl3OulxQBWTfxJ5R+EfkuVigynCuikzkjKB
I/Eh2CducOdr7gj1+QAkzNAexCwnp1GZa5GB2iiU/L4yEWrhQYMKsLxP8BLa2+ihc5QTv8eSZ4/l
UZRrYRp7CNE7xtOAxuWfGkhrQyeyhdKuX8GMxOVi5sTGO6LDclaNBnMyUMj81Cs3evfUDo/b4b2O
pb92zWCwVO8mPTJosyPpE7fDTIzc6FZT7PPsddvQH1bPEMGIpGCyi73x7IZS78oJD5UYvRi9PPMU
sGar9xM+CH7KdgPG7BPvxmDduYtJxjkIpmlFpcBkKv2sB8+Xb4Pqbhw411nrCHGxwiCelragxx9h
xRzATEuSQyXX9vbirQfCxQT9ExYlTFb0upbTd2Q1i2/V7udoZp4szZzzjucIA3VxYGRaQHsYoEH5
BHnlXSwpzrYjPBMM2k190OhqBEeKSXabpnLqKOWsFW/TGazr6rCIBQITZiLaWutf5XXw7IeqPac8
klDetjCQp4VKrKYNFiyXQsuHwlQSWmbF2RWeEQblQnAkhAad8/e7V1LsCjR6tLxZFo4Ndn7BqMwc
RP0IYTLvy+4nGU+GwPm6+ENh8CuG2akFIgWV3/iwMdgzxmUo52Bk06bqzAs880On6sUYk/n+WEVV
TuNswrxX3DzXCsYyZ55LNLPff6JfrDCZ34CoMVYpvlQuqfEu6gw7VCCOelfnUIf7X1QjeBvFAIGY
FYogDvArAt+VVApuHpCTGfM+0Hlm6P8v8MYXUjU0aHeEn3/SZw9aoNYwfNqGAp4NBgpaBc+UhYrF
U8YvWrqfpttC4lzfcaCAZdSqVUPXygAmJMiS+GJgy23kJvFsB8n9tjPr386XSGCQAPpHoi7EWLCu
tjXpda73WqRbQfsSGn8Z2SwcBGXblrQ9aqpTe4a2DekHa9A4zcKczWHZs7JoSidfh5WYnDPp1Bm7
gMeCzTkK3rNUJGHcEmxOPsduVkH+u+cJJ60/nkES7d+ag+XDS+uyAwk3bBhP2o64xTF28P751Xyd
j5qX3oH4j8fSu+oVZgKhxSNBkJtVOh4SKW1bejFNkj3u2zUeT9d6GXUxwL4YBIHemP2E46BxO2k3
O/JZ3gvujD7QcLYHNLPseE+dq7GwsMjcCxqkAktwDYvFQOykPPtzZavDYTuBOOv2dnosEKca0nYs
KA2M2jQ3xaTZpt+42ybW+yYXjjBwHaSxEnQENqa7wn+uQ2d2qFqS8JoBS8HFUe/HCbc0mD7jKjVx
t40Bbl/wg6H4Z9sUHBXoVjddeZdBGir4n3g4eJtG/3+xnmLeJ1NGnwUTA+o00ZUvPfuT+ZHSRIeQ
nQo2VVCaMKVWFMemGoPk0hnj3OrIjzl3BV5n93oOL4ww0DpWSTT6CYzU4NCyutSa33jEo910k37K
X2WbL4Gyfom3sMmA7JCDNyw3YJN8gf6DrbiDYmW25hAJ1J3+S2yFrm+XAmc5ea6yH5iVYZJWy2HW
N11thzYGCJhrj3FtKTd0qAEFhSN85Di5eMp+YgrzkGGeGCareJ+Mh1j8zB0vWE9tQ4bgNhr79Hfq
AGjkNFuqnycGnTeB/TQoPjT+CEWF/0wwtUQV61Ay6mECnKBzUFq+6sbRNw58rFZ7CyNMtAeglhfe
6MfJjrZd+wfllnwXD8WB3msZoi1w2jD+gBkXr5jIL5SuCBO5oVBPhVcoZGiPiH9bhmZ0dWo+cuYv
/GOCPm46P00VLKKiEKcI2ptQhLinP3rb67haKl3MsN8aYz5EQxXDTFahIUh4DIaHrhuskXhZ9Lht
ihN57CfHiJYBLVCwgNF80ysHs+LUl7zfZ74yGrk1S9OAPM00JO4sKOj0TJwPuGCoBPJ6kmgobH6W
VReZZUs3pbKL4VjGHBfWD8WFAcYHLct9ktPt0K665PjG4uu1FoBOuCoO4rfRxasMDkQeo+461i3s
ModxDFmawUywdmZuGVcKeLBir3zWHEDEC0EfZGnrnBJjPZ8WJul2Ls7ENi01qD4B67SnyS4PHZS8
28wSD7hAfJPynnbbe7d6Bi/sMWcwqDoSZQrhIgFVlXJbal6mcnKWu4wM8g1t1JJIhk/CyTeujZ0M
HgrDma/nu6A9vulBOx96pVi4xeCgmYpNZdRwq4mJVcv4iI95l/qrH24LEwzyNSJEp5QJJjrDsAK9
tlQNmuvNrW5++rstYjBPk+I2V2gFoxo7LX/tjMMUfN42sQoSF19YuQU1bQUlzJBghngkwn4wOVHG
WSuTKc+rZlBSWcVaKZ10J3WAblxDSmbj4G3G/TtXGKwYuk6dBxmmhvRa6s4Njy99PWEgO2Di7VeD
RuXvCaqGsWRGVBKzjDILTcTyBHGfVuOUWesb8ssKewAFQRsJQgIrjXSl5Tdhwlml9ZsuKkPxjxvs
sdOWIFCZBRgwnqLUqg/gjnPaU5hawSPVauHh2noAXMwxuxINUa8PdNVyVbMif18Fz9N4KibCWbc1
SSQZKii//GIgu1LDLJ8FHKe9155Lb9x3HlXZLDx+VyNN8Hc3awtTDFRntdhCYAM+jXFjk6Gw0rC2
uiLAJd5oJ9FNOj1uhzYn9FT6/4uzQa5NNSASDFbgpCmbB6J8JwXnAOLZoBu5sJEPJkQI6UaNgVu2
zzHqH7962PaDF9wMOIt+kBvDmzapHthG9CpzH1y54c2Ac0+UADsHOuP0LHn/SBzXbnOmRzZfAZ4X
CAwkKI0+BfqImEvC0UnFsy+exuKnr33Jotdq+sjH0CXq2FuvzvDV2aT1Yiwc1fxQFydScdD6D0XI
ryRir738KetQE9BAQ1EvupBR8toTHeNVvMzTb7lsJpyAYK/AJN0HdwHNJBG91qLb7Iodbdet0UcG
un8r3XE/W3gWGZgYoe/dFTQ+SghHUQ+j0UowqZxa0aNvVZBpMjnJ+9ZHuAEXGv2TFplllpLmC0FP
v5SgaXytpFZjVXa/n76Tm+KsgCcG2jy3aE7hfXiu+moSkEBQkUXCNjhKgdq0eg3DLTmX1YPOuxZb
T7aFASbZgm6YDCEacSXwVHYoWqlwAu6p/DeqRMHhSQWuh+fCHpNvUjzmtTJj82rIfGI+iRbJxmMb
QOhL2LU7tMvzlpDnItvoOOHivC/pcVm5HaYBcmf8ql5Tc9o+evjQw9DFP8JUS+g40806gn+S/N1M
r8ryk8/rhFiF+YUJ5jxGfTyC6mBATTl5dfa9Ca2B8Fof6G+8C/iFDSbHVFnqtTmCjbaprC77JClf
JBW3b71xjHqvl85l7rT562S8Kr6zfcLwQoQwyQZJsq7RaLKh7QKX6ilEbUyXPFIdOLLXDzxWfd5y
MiczeA/SoC5gTkuhVu6PZxKqT93Em/pa/5JaLClzOuMlSs576pa4Kw8Iw5vQCUG564z2+InevHX7
8kNtOQuTzGE9B7KWCz12sTQmCxW7X4GgYOK0J/DWj0EQERyeSZYj4sPmAPm1SrwVIt4lAi8cGdTQ
oHWllBQGhb2BkIiO7V540iw60GM6vPEk+mMbsc92O+I+RMgFga5acD8Fgx1GN135WDdncXYxpmJ3
QKvtkOcsIdv36INhOE5EWBTj51gLrTmdbbN83TayWsZfgkFmYKOd1TnGHRy+GpRTKMWe2KZuYj75
krtth+cMAx1l3mhpIQNuw0ixoCdp9SpE5ISRs2Y8WGebGWu8vhal8QYTsyc71W767O8njzKBpbb8
+HdOUacXBUCdR1oY5zA2GA/CgFacT7rB84i3QQxAiKpRdzU9imMfQnjSlTokVnRoq/u/c4UBBS3V
+lANaS7pBxI8iPrXicvkR0+5rRRiMCFEF04UVYi19CzcEHc++Wc8RR1F+q7BCTf6526ZYqChGaMo
EQW4I2LmVIe0Ry48y0ZhafJuJpwbc041xk7uQhX43+IlTb4E0hnaj9tbs/4udMlRtodNUjClHnYA
ArLzd7mTP/T78EYDx114LeF5phwt39V4s07rV7QLqwwylPoQTn6L3folHgH1x2Qn3eN6ZITGcuGl
u6zzOIu5+uW1sMrghFiBjDmnVntJsgVoTs3TfV7d5P5zlz5NBY9dhrd39P8XGSwVyigRevyCzuJL
lJvXSsNjBOYgH/sQhTvFIQVbIBK4eyFRYsn+gyDz2rV4fjAo0c5VGlcERubxVA2noOTFIG9fGHxA
ZxOJRxkGNHFHRtxfq9fD+KzgpBVOauNq5lmKbbP6pPc3amOhRWh4nhSvnS2Fx9TDc5VBkWYa81ih
66kNzdUgSed5CnacjOPZYOFDkOY4y5Bxwkm+kbzSC1w8Zp8rh7xoGIMKuNUFxyB7OyjWs1Y2FBpV
ci7ICbMN2x7xfp/5AJmSQdWUjJ5U8z7pbsLp8He/z4CFYvgSyX38/ZF80ie3SjnU/etJpKq6REDb
i4/e3/PUAAeD7oe4zp6kO3lIHIKOqoSXRDwjTBJVopoL8QAjcnMsOzcqH2Xe48z6Plz8YNIIbXt+
Dw1QfHXqvZWqvTXwdBR4TjDpMSu6XKFioJMJooPyxAa7mVR8KJwubjD5UUmloWQiruSnJnLKUENv
qLcdUBw32PeLnlCKKfqKVVexk8TTrg3J0awnTlz94ZT75Qn7jtFHftLmoOmnRAf+VXQv4AYnu6pP
8XN7HI/VITwljnnQv29794cy9WKWyZdmHn2ppq/e1U9/F9qSZd6Tw2z7VncbeR96OkO7zL/Jw+qd
qXE19VIGH8f21MyeVn4MLi8GaNQvTlGd1NLcUG/iQ7QH0y9GVX3H92oXFx5uvaMNb5xylZNHJoMH
RaMXcjXApVkBwyukp1ylznhcnzTf3xeRF7cYPIgw4JbWOmIw7lK3SN3R+Fz3vkN4rGC8WGdAIZfn
sdJFLB/UVfzupp6vpOEzJ+B4vjCwkIpS63cmfIl+FpMVXM+FBVYPezyRR6yb8eDfFAff4j8T8Xxj
kEJUCjGrDZpf43U1aFeZLF3nH9Kg/hXg73TOqi5MprKCkShtUF/NaIcvbJX3qbztisYyUwpRE0Ks
GVZU5RzHkjWpP02d97nHM8IAw4RmDK2sEQsmNJ/a3jLMA7gdre1oWC/m/gtsTWSK7DwRfRBMwEgQ
BufE7Ow4BFVIpTxooE1Os8Y2BdXeNsnzi4EIjYqo+dSvMdK9KSh2vioflUzjmNnGBY0lQWmkhhRm
ST3D0a2DU7bUCx7a0S34MyxoIgMLUiTEakvP8MbVTcsA37hg93Ze4ZuoxnQvl9uIt3QMPESSr2qg
f8YVzVWmO9I3yevfLsjzEzpmyLk6FF6+491Yv5ELbHnJAEY0zyQucPfgkNy8I6T4jguOh3b8CWJJ
G3QRjhIUdo+LX6ki+Bgw7boJXK37EusDChtRt/JmfIX+gU1q9VpIiLMdTn/4Jr6EMIMrbVW2oaHj
z5sf5AdthydBHKLjXrw1n8QXylA0WDxtZ86hrbFN0KHo54qvwmZ8/kddIdqBzgf8M7EbOTxrnF1/
exZfnKkj0Ur/7QkyK64F/VjNt1nwV1UcJqx/P7Z7VU7rtASgCeFr1e5CXl3AgZm3K/2FC4ZYQgKL
dhJK5Z0cXI/DPullV9EehjI5iRXniOOk/ttN+8JaXvdtWNKAHSsI5826JQkGZ8yYtyf0/xcm0iwf
wlGgOTHvx/H/SLuu5ih6JfqLpmpyeJ20wTYGkwwvU8AHmhw0Wb/+Hhkuu5aHlTEP96tb5SrOdqt1
1NPxOlUPqWywqkwKgVxSQ6tnnX/oaPQwKv+R+l5ycWQAApt4WE6krdwRaO/X1U924y5FIoXd5Ygu
3nNvzX3l7S9j8n/yApU8LCE8U9s4DGqn8gKeDF8LLBkDc1hiNXm3WmXolqrkcZMJKDADNVDjM3Nm
yLvmmhnTMU1JdFmgy86ULeYOjUK1nHmGQP0MX2P5b8aa3aTdt9a/2ZuYNuxaDUNLB4hiTVcE+53I
XS9ruZHcUXEoikIqj6gDREH6FZ2E+n7tvHghVZQ5STCNGf7XSt7o7Yqek7smzkdZ0Tg/OEg6gEeX
UPGNvXM3x7zkU9/LlgpJbqyYNSwUzTFy7sK7c76rnPm2MmjkFZqkIFJmEAIxeK2qdloHmDH5WLJr
l6J630LNdPrhsuFJbFscllKOo1s5vGzWMH6Y+veVhZf//W11earq6KqteeJWpCl3ctRhIUtj6b6G
mQDV6Pe2rAh3W4gTCP/7GR149qpMDS9Istlt3hZoYf18WYrt0zgBCKex8FgXWktRmpZP/qDcrHrv
q+srLHu6jCMThP+OM0GGJunR3YOgV6VGqrNzXnb9T3IIVK2YWdelvGRQJ7GivdecEPuPJWz5h7z6
CYQTxJkQaVo4OA8I4b43d9UdHzLlROrb5YiV6Ijwyz7VZDoT2JnYa8XQS4gSgrrdY0t9bDaN5Fhk
IokFVcSe+gldkfgI+DA6Ie+aSMMiKOgeVb2BeZXcyXrV/pDF/61Esbxqpa2KiaCQKj0sIcI5e/oR
c561O/u6OQwB3fVfl2x32fgkV1WssHLzHpGPBpC0fWdWR9pjgkcuScbIMITvxLYjrZ7z4FhfRXp+
ZbC9Xkt8AxkEt5cz88PG42ZCOybenxW7OBNfw66RDsOQLytr2wM5nY/ACAljTZnzNE9SvrXST7P+
MSs+2+RqLDTZ48ad5qfOzglKIAXDYL/YbfAeCpnSWLsrr2j0sGj74MpqICT3yRY4Yu1RSV5y/dk3
dQN3ro2LG7JDGcRb7aiH6h6TTSUhU9mJCYSxLlWKIiAg6u231QvG1PW1QVJpJMMQWELLMla2OTCQ
rpiG1wbaNGQtKBIIcTC7aiHPoDDYdm3952CQqDL4bSbx354+RK6KKRyq6XqeoTpiJ3hrKVkyDsoc
1t2NV35K5jcThunZ7V/foccwwomYrrmufQkYmnxutNHPkylIK4ksT/X1GEQ4kip1e29NXCzdQwFn
+71Wd4N7/7e39BGEyNt102LTTZLMqJKLsLrAW9OgZ34DL2dM4n+DEvJhKHdwtdr25nAd3q9ZQPJ9
7twm5lcPI3YuI0n0JvK0MTTOqE5cqPKTMfkj+WbIYoYbgYnHihN4umyItmoepGkS/V0ykyixa+Rg
52BVjNxX2BTrrRMWVYORIdM+qz6jAkzCezIxBR6f1xXB8gQ/IVXike1KnvuVvHhPSZxL6cCcPdv2
MBT48VNB7ZkNswozJ/Nnc4gnp/Dt+Q11MEj0ZcZ+guIkf/YqJUW91JpGlrDDKtUu2yvT58yRcNzG
Z9BjeYRTQ5u03WkMINYQDNd8SoAbWg5mV+lhhk2+LzHDk0TC+WBZ6FjTFNXsi1e8nWrnqljcO3OQ
rdbmVPP49XssEzeTM8UtrKa0UmDtqte8ztqdXe7a1q+xv4Oq65XuSi7XHyz/JJbw2roYxlXmnPqQ
AeJzytkBo98DTOZtDsuu3clisTLxhNdWL7VJmW2IV/budd6ad8aSBk0+REqFZR6jidK2qs1kQnJD
uKRUgd+HJJkcD8D46ouwfzTwrrJICTz05fqJ3x6LWObPPnUqHp+iyPUKpaWZwjIdlGLT+3788U/G
KNZSWhj9hfXr+PfbhAV68TFn2ClVSuhCZhti/aSn5FTrOV+8zDa2GfC3KYqVlDqz2ZITCJWy+oc+
0gMZqtxfbVmxvAxHoI2ur02sDgEOXvvJPuQYI+HaEt3JMAS2cIupmQyOYeNfp/RjnR3yWcZ/nESf
mDXWOulgdRV6E6xMd5V06nr+Br/o7m7bwwlPLCmok4J4ZQc8RsEVMO49v0asAVeU+yKWjYHb1OEZ
nPBcrYVByTA4c1hgF+XaY/Htl76XnBPnmwsq9IR3yramHFUYcMpYFbT2Hg9vZn1NrP0qWxG7yQhn
wghGN7N8mVfdBpB7q5FPixddZoSH3MklSQSLS7H6m+QeJDHTj2R9l1ASdeYbqu+Z914nta8gn0cW
iU8rNQl+hmfPFaYoG8rc4YxQtuvu1EjbO22EV3iHpgJgvmBhNoj1TI3Cc5WirRQpBEg5LUs4G3PQ
LbZfU1lzi8z0uNmci+V1LMu4Mg3F8d31szU0kSKbUysDEV4lxkq3LQ0ui/Olbu+VsfKTWXJA2xim
gQSnZqLqSxCkWfSxm0xcWdtITZ+pzf1EFxKshXRD0jYZnZAEaYwqUWqPf970UbIzUFISFzu3xtwV
nks0NQxeuWzwMskE8svJMqNBAp7EqiB+aMQta4JCk7kOEhTxi2pVia5SDShu7XzQMLLLsaYfyMJL
PJRtdvitPDH8hUH1bosmanjmC7pyShLPqCO4rC8ZhMB0romFz+6Cxzzz+k9zck2a6vtlhD+QwUkK
gePcdsEozWbDzfJ2y07+Pmxz9wlOYLzMqS2lI4DTeqvbZ05zM7goY2Lv6WBPh7ZkXy/LJ7MF/vcz
UmBm32OCNQ6JRwnmW3zS1LInXQYh0FuhqzrKJbgdzJ8XI/LYFyb7CJRBCIzQzYrSMwaIWY3y7itb
fH2U3Rr+M5++RaeTEbigcXp3MS3cGl1BTUGO1q/vNsbEt+anyycitTiBBEqtmN3CBJD6mS9VnW/A
AcFi+WtoBe1OVgYogxNDXvao6AZbwXF2jXaibEiuUbN7GGiG2Z7u9BlDob9Mfe3nGnlT4yIrioFB
fLkkVcaVd0G5juAWKeVkZgmF2aPnMyi6V5Xe+BRjeEkfmMXkK6MkGSQxGHFVoTV4mWbxJwRmn603
NuYAu7IAnOQqi9PHs46CxV2cY5Lm157z2a6MYM7aK2Y1r+pKln2WSSQQR6em+LJRIJECWZImWL3S
L4Z/e58c/iPO2GJlfUIrHraqKIvmOo1ZkwWlIguXyzQnMEbTW7ZbUMiiOV+65LpJoqF8o2K7eff3
q++46+U4mI7huqauCwJpOiZaT9iSgKfw22B8wCdO0GiSR+oPN+wEIojTuaxUVR5l6ctwDVjYHUlU
ACdUsQ5OHo7YtoQTnECGK1XqeXEApzRKOCVfGtod2r8f/flYcQIbljWxCGEAwWbk2e+N5ojtcK+I
VHnbpnASRiDDpbdTI0fTeaisQ6AhsGHvWyNihRtLw0YSvYnxh6FnVue5sAWVfXJdhA8zXyqODEPg
OXtVbbMsIc44rnsDrpdSJNfty17c30oTgw5d22A9mgVJfnn6Djx9aXx52/c6gQiOEb6RqtweIIpK
bQ9VlRTTKlf1++XHUHL8YuMmS+surxhAMrsPDMx3yQ7NEmVNGicvim6cqEBcSNGMY1qhQRBUUL3N
TT6j12fuj8viyI5fYII+J8rYqjl0ZtBeCT3CSOkPQ8eGGNMbpGubNo8IqxZsLHe2EcwV4HLWtZjI
BDsgyJm0WIO3hOxQxl5UpoGrB2ush3IPdlPGM1CBfvJWX/S2wlOus09jjyGZX6Smt82oZxgC+2gd
Uzqdxz4xnNJBybp6k4e/ArzuXs6o20H5MzyBhTJba/Wx5mxnrMek8Xad4+1aaxl9NvSxxYqPTFd8
lZFg1IoDVpvIErr8Q+aJf3T6AaKTNueai9cdAr8sKsYN4xKcQFNOpmHbF6fC1daO6Twf+kK9wi+I
3GaUiMZVdwlK+IQjimGhCwFQTM/8SY2rajcTtLWvB2J9H6e3jXQZ+nZU6UyZAnO5CMn2awZlYgha
kAZsj4rdHe8FlwX7NtnrDEjwyTCHoChzHUBjUwZ6xoNxKzYwTQXq5/5+TDoe5DMsfi3PXbNmWBeX
c36WJb6BrL+O70bi7C4TmOzmOSKlqMwuSh4+R9aBp1a6Iw+XPqRWbIRLZQkqCYOJU33Ncc4tsCZI
eaTkbtbL5FAUGKp6WapNyjqjfoGySJpbY6XjeldddZtN6V1rZpNfaNLuaX5vnhj7GZDAW9XInEEt
AaRPYXvwrgh0hwp5NR7QIiDT3ab1nYEJpNW0Vq3aKR60n5lRr+dJt6bEDpx/9DfEXvfJzHteXIVT
Knf24vdK5nuyBQebZ4RqdD70DX662K7GRk9NvBQYtnGPDkk8K40sYLWpsDMI4brWaDK13QQQUBgq
DZwkZnbEPwmkvsa2WZ+EES+rMU8ta4FEU9V5Y0+U3urJdHiBVZ+JI1zV2Sx6zaAFUk/ah+k/Rf3i
zvG/IQj3hiKly7CE7UFhqOE3ULbpvSigfCaFcGVUXdFZ0kBVlrMjqNQddl0pyTnJTEu4KGO5zkrG
FVWPRxODdZbFr7CE9LKuLhvXk240uymIhrrQhzviTb6OjZ11bAyxMb25DPQHiv6/cT3pSGt0DXMh
+CfTr8TwT4peFmS03H0ayR65y9qzVeEBZ15W0zktoT3tR+cF2Ur9+V+VJ77YRe8YFT+hZLpO6UEz
vhTY1dIhRrTeX9aeTBqRA6ZyQaEUkLzVPvZ1ujPy+VVi/31JNX+tT2ckEEDXUYQ3BihtQpjGxSxJ
uhLsH9pfFmaj5vUxjEABWMqy9O0MaR65jSo+oNFUPO1esp/hMaDACNg/iv1A/LYu3XCYR22/osQo
z1SJ0yi1cYEVlMlsE8uBYGLxw/Oi8n/AO31JCQ7xTFSMAK7h9lhOs5/J6nds3SXUDNMOLZ929coa
FL91yp0+E7+znbBVyujyYfKzeuI7nBw8sWSsS+2yqBhib/yjPk9uSfGqLrBmQ5Y9ln7sCJfNZLoz
1y6X1eceXhpkR/LLQe5lBrrpEJ0JJVw3uhppp+gQSsNgcb/J9S9VaYcVtnroXhcbSYtRy6T51tHJ
T8cEKZ6/32b2yG22hYs49Fm6DjwAaJL2kOBgMVwxqPF9fPnwtmnF1VQVcJ6hC0/M1Nq0yLkvlpC4
WqagT2Lk4P4NRAxgUXQ0ENuGd1mw9qg4n+dKj2q8NZdF4VfrqR3+FkUsoDH1TnXUBVe8yafGrxHj
9g0sY0Vry/VUZvvFXgOMrgsvg0r0J0a05nQYsXaD+7L9CNOISIGy5vz9ZZA/3PKTaILl12mN0CkP
AT2iy2fXjUnxBOsvc8dIdIoDexTGQAkXZzF1L6tTkymR//3sE9EasYlO5y601WN1ieNiWqIHly2b
ZWsVpIIJ7w7G5NbjpEAw1Oz+/yvRxZaoh6IauWBSPOHZcYyeDIQrcus5eAbeNm2dDEV4ftK2oFXp
AU9Rw/qAIYNRElqIsR67WB5Qk0onkEdtpChQwuaZTenkeNzqLlxw8WvOcbQ6MVcOp7p37WJjElvj
SlzuP8RgfmtQnF5GlDKZsAgbXGXrnyojvTErD6Uc+p4u5d5Uh4hkO60q3idzHb3klmP1koGdwIZj
e8LhKW45OnnXIuLEK77+Xx3KuH/8nOPbvHVncMLpDVqxji4BXIN+mcTKj3qqRoQNh8tibX5f/IZx
VPXx5S5St9AxjhIPWUMDqwpKj/jE7nws59tJU5uXZXLEoRfYx0nqjoO54A+jCEoURC+L5Dnbtvsz
kYQvi1XXUjqbDb6SV8u4TkYr22GeTIO9xFQPmq5OfZ1OS4A4x8e+qpqg1zFs2ZhQX2C7/ffL6pVJ
LDwNuTKOORa4wl7HJkJYoMXWU6eRSCwDEd4DzyrLMhmg1gIxvJpaO5QcRPkwSB5Tmanwn3H2DnjW
kKSVCr2W3XpvZu7RQVRNSd9XrvqOzbKRBdv+5NkxCo8BM1TqeTlUR0k4XHfHPPZ48pNXtMuLlGWy
CS+BrbJSZwZU6AzdYTBC10Ua3Phek9k3q/vLNiE1UIFJ5pV61FIBVt7zSg3rildqlKu/REOQxbLn
WwonMEmfVEvfl4B7mXsiscYHCj8zkwW7eKZVw7n1cI31NvEt094PaSExeplYD/ZzhqNMbEEXB8Rq
Vy0shsLvtP7YFAW+G0eM0/GOhZv7RjnHefdKwUboaYhfdI6m5+joxkItknAhJnNezY70236Y/IH9
g8QnPOFGtNnQzspMcZBO4GCHnLPngWBWhlOkh89IX3GifPKiY7Ha/+UTLoVljmOTqxzvZ001jwhh
MQ9/8Z7TD7FtOCc44Voos5Ybjgk4FNcM2Bs3fZaWOP+BVE4Ywl3wKkNZvQQYaJOxjz8V+KtNRh7i
4udxQX9i9o0WSaP1Nuwj674quu9kfeyR2GayhlSJ4sQqqCxbddUdgfOP7VInUxALn9J1tFO94qI0
b9nYXekZvIVyuB57M2YdlXSFbrPx71MSS6CKEdM2mIZTquD7rARIO2a9n1AUXEo3hsuUJzyeVWl5
it5Csvyh12xcYvNFJQJnyhN4YsiKPNNVDjHslDzu2tqvsQ/mMhvJ5BDIwVi1sc65HM83gk0P/0wO
gQ+qkTgDMXAsWISNOezNAZvpostSyDjOEUgAWzgZ+myAgW9b3p70MwqNb9vncY7M0gQ+aFsVizIp
4AjvTUm/6HYZORPzV9fP8k7yZEnAxN2YmdJZqsvfi3Huora5sZMYK+RtNfXd7t1lPUqsQdy5Zzfm
WLMGUGt5zHWelMSH+9/PlEdU6mQPruBot0teNTm3B3SjIremMHlubVsOFGS7jqGZpiH4z0NhEqXX
qwcINLxOy1dp+u4PJnfCEBhgTas0ncz6t8n97ojjiQ/5s7ptBSc4LvKZ35L1ieYoHuBmKw+ch1ab
X9n90cslpLAdyXdOYAIrFH22rgWD/vCE8+tUXPGWxl+RfJ55l3X7bUyv4EZxQhRIotOIlyk9EFld
XMGvfmXWSO95+n2Sp4Gq1YdsVAPVHHdleyCGFsAVvm1a9S4tZMuSZbYjUInTZ1a5KPhe6SotMtw3
KYqDn6HibS/pJLBAIWulz0vpiuYDFTcHepSbj8xcxTgLG5fEVSsoOO/tzF81RFMno0MjeGkHhtq8
mlytDDqU8uaL8w7jv65dr3rdSOfVbDs3v8UWIzHWSqe+0yD2QMsoWT+XaMu1UXONYqbLVCa5L6bA
MgTDmqs2xTEydG6RgvpVEavufjDvPVuSH5JYjCmwTUKwqbnuAWV5ZjC4bwiSkqms6mHbB3U11zQd
1dJdMQrCjH5aUhUfSF4S18N9XsR6gZhE57ftrmO3HfnRYwwjka3t2hTuDFbQY16vVPOqn2z9s8Du
hVR6hiEocEjmbDB1fJM9ikw/RMKfQ6UykQTmHqoKs7L4V3vdGUGaxL33JbH/u2x+Mgz+9zO6dovR
MhoPNpF25p1rk7BnxS2WOEf/BiMQNcE8dTpyslK07x0fuwGysh1ZM4pMGIGcZ7s20JcGhaVtgt5E
RqKK1JXvoOxX8vLIkATybapK6boVSEoSGzYf4VDJMo6bEJ6n6qblmKYtMlCvZ1gZ2iKZC/cDA9Cf
UzEqgxDuTLsY6HcbwLWo7QbHaaPijzIxtgn9TA7h0uR5o1jI+7700vBL8eSr9AxOuDQKdmJkawW4
3kYRQau4UWt45UtI+wyEK/bs1ngZ+jkT/kjNc3XsyjrWaHtnduNR7bMrZEBeYm1ncMLt8SrPdZUF
cItBHL/M2RvEdDGJ2ipfwgZnQMIFqlHhurIVyutQeKGTICsx6/hlwwbOUITLo65qb9e5aBHPTvBJ
LVBwYXq9VEYlAV5bxLwu+qeX+EDb60HuwkhulbifgqIcASWpgBu8r57D14z4TJENbpOBCKUXykLU
VrdgEnaO3Hk1B2ymcapUEkOX6c4SKGIcDdW0CHAeRVd/lU39u+4EstDVuRzsDrrj/Vq/UijSfq1t
J/5kgJbAEWtCet2oIZQxBObNqVTewmSN8Hm1MhJasgTG0LOkaw0dbO4uXuanQ44he1orcfCkpyUQ
ReJofe32UN+jsQ3zGFnH54Q0pXgCX+StNpHGBd7LHCIpnsAcc+umy1DBK/9VZy2MsJHVCm/nY88M
RWCONWVpn3LmWLL1PhudKDG1q3RFST6KcX19fkXNxCdU209z/vWyx7T5XXCCftKOXnmtp9cQtSgd
jEecZxKmM/6fyZRbl7YHU0Pr12VIiY2KrekWHsrB5HVxCODs09KN1UrW9SehLbFcC+5zhdGCUCic
GvdnN5m0NlYmhsAhlBWFqRi43aSZSy0YFs17V8+O9vGytrY/dM5OSGARior/vmKQBQ2MvGz9YSaV
jfbF4aXti2dgAn9oRpEopg0wuGr4vHlxMOoMQiAPh0/n0zh5/HQ4OYTs+GVGLfCF46q1kRiAWN2P
a3KN4vvE9L36W4dt8pdPR4YkMEWWoWKiwGiyENGv3cp2vfPFUl7ZOr5EZak6GZRAEowNrVMVEGoo
sp1ZzDsDwzNNzztggdGeJVMtEW3jDqFiTjexsQEdbKoq4Bl9Vbg1LwBYvdlPLcev7H1iS0pRNoQ6
B3mS5vS8yilm6I+3Sdg+MWObxCOmsMjLcXkNhuCxP4ISXBlWDEOb5PiWaoofI5rHEDREQ6OTx3w2
46jGM7pOKkfSWi+TT/BrJqekStFBvmH+2Hp7R0NEfPQzbJZd9pctcYOOHokn0JGjFjzGzD0o9M6G
WlFPPtUq2fDurafxEYzARl4/z6uhQiA00fzMnvJQ6LPbaGRSCXzUe8M60glwjJJvFZy1lOp3lxXH
+eaSXQh8tOgr5h3zyJi6HlyV+Vrn+MX0piN5dBlIJgu3lbOvuYYqdEgayKKqFcGMjOazZb+9DCG5
s+JYfwtVSGv+K9CPOZ09+nRk3CqTQqCF3O4SbRh5iMVdHQyeUjSUXQPrsiAyOxPn+Q/rMs2zcvog
qPbczh4+CJadPMm89cqe27U4yXIs0jyfO+B1ZWgfq4eaAO3nKysP70uOSZzwX3eDnaWc9fDK/nJP
pOck1aBACIkyVV7CkxYPOUAW/vQcnv35y8/9wjUSx/ob7qK1NXeH4MwGQ3e7doXvtHs3iadyry6m
vGBLKqFIDq1DEp276Y9qCR8KXZ8TJ5VwuTjpH06l64085VQ6KkaQjsP9Yig37bDsF9r96FcZX2zj
Wa5nW7quGWL7JZmNAZt7uKOUumjNXbsVgRIjLJYWE/TN10lLX3bpToiCN+OOdrumvAfv13fWWQTj
OQrdvgYnOIFKyiKt1dHFh4Bn5j7CQM8qZNy2y98gYro4N5YlnXnXf2OqAa3jNT9S9VpD6aQzxDlK
/cgia5iSyCWmjRfdxVynEgf3/CKC7UfrJJXgVzQOtUqdQHW6tX4sSBHMbnJoO3ajWllwmYpl0gg8
UupD0XorFAh/vWO+nn3tZG/KH27ySRzBq2BONU7ODIxHCdZnh38kN0tcXbqUK1VRlIXk3/TRU68x
EVfHwmbzayP9PpApT3AuHMWZlpp3tGE2Vud8wYeufDaWDEPwK7Dti3mrg5JxvCaI4OODSjrzQQYh
EAMzLVavPbcB+/1Svum6A33BFDE8wCcTEMigo+mk9Tk0hTZmTB3I0sLX00+XTXnbd/mNIY4bZXRE
OThvmZ16K/T03LenF1SCn4shLi+1qNFiPQsgQKFoY2baf+jN5V8Y0g+ah508T1/ckzQCB4x9u5KK
H0pWM7IrqFEFrqUGs7r6GiE3C1HespzuR8/EuGclO/Q8m40QbmUw6nfK/DFpLL9RQL2dE2q9EbgJ
ucrcG48NQaL3ceHKGrG2751nGLrpWah54WZ25gHrmOuZPkQXuvzG6jv0XgZTj1pd91rRP14+6m2L
PUEJF69ADpo0KXex2h/YCxU0Saz2stKdP/DWCUW4enmiTqXHYxl6F/P5tT9rO9EmrT5Md5GVhcj0
J1zDoqcdVXnIP8s/FqPhZ+V3VMJNirHXVslVkelPuI6WO+SqncOdA6noXuAUP0z3Ze7Gb+2JGYzC
maqUahDnV5j1d5Xa82LjEpEsIQAwFoVC1gYiIdbQL5FV5/6/yyRcStqazPJsgLysGUomk/A410ur
2xpPQ+JxRrXFUn6XfkhsGp1uW1jzjf9YrmjjVbukBTb7ot0EH/wPQ8CoESm0irQXvQFnUIJ9d1ru
1Ni09zCs8tdgwEUWJ9m+s7rnIahlYAmIuFDLa5xlniaAPEomPPgaL6000tQzPMG3aYhqdbkLPJUX
j/HvsId68+WZfYbbx3USj1vMGcc2tLKqIu8xXNGi74qhv1rt6ZZ0dbCAJlTZ9Ibt7+Yz6QSeXarG
rQYF0uUH794Il30WLEFy38QklE0I2fR5z6AEQ8z6dZ1SzNTCcDjvfV91AXcYxxIT3eUlHlIrEUyx
LI3OKlZY/aN7/C81OI+MRKBbfW5NxWVQo5Y11+gI6omyn90XFK6co4jJHkXVi6LAZsSwxYtoFJ/d
vpYP+eeaeeKWnI5JTO+45ZxXLsMxNSpmiWJjzL2xYlz9WhnXqqlh98nimaNf6bY0ZrTp3hm41aah
6a4hxnAqz6AJ9RrcbCSVYP7H1KPMZ1V1ban2wW7yKLeMm2KqA4UYN8mwRIVSxa1OwoxW4WX/Y2OL
Pforz36M8BBgz92CAar4MUPslAHZ13G1Kz/W+yzzCwx/S3zdb9/3V9nXy7gyHQgPQlnrZkYcwGJx
eV0dPNk25016MWwXc4Nd27bFDQFTxRihbcsNFQvj8j4a7OJ6KtKo0T0SkHF+ydfnCU902b28UjTb
A95C723MG6/+y9u/3rnLT+q3SKLLzjKDVlQFRKms7Jqq1L1ulfzN5XPZqiF+hCLYA5rVXIrGV4yI
TX2HIJNnRst+/qTfEixrjtWQSgegbfKlqeqWjRHPFvafPn4JEge70TFsDfP7aYmS3chTo9X6tsry
UpsWdwYjMKXZdlrRzRNfM0RL6qvEcKIFobl3lxW4LY1he7pumIYpDot1dNZ0RTNjnNucH4vidV5q
GAp/tZiyi7stzwlIeNFobpWra0Meqz96SuzuzKjZZUHevEYrgxZQnwZ1IG0vlKEKh+WsJW0o4ah+
8QpTHci+OLqhc7MEFsXwaayzji2JpJu+o3kSVDw4pbD7bgSk26Z3DCvjyv4mye4uH9s2iAM+RveU
5oiTw6qkNKiGGUXhsnSvrBaTPY1+p2fl4TIMfx+fPDrmCYar98zrmYqiqlsbz/VsV0HteLGO8TdT
at4pSIElWsZd4/K1bckq9GTiCd5W7oydTrjHypA99PJbXnAqrWbY5o4z6QSTtBK9UWyVu+A31Yfh
gK6+wAvst86ORVWohDJjlAkl2GKbjG6nc2XWy9s1uTOTo1tI6HDzGTmTSLS9sc1qLOThM+NN3/LY
vnVv1uxzoZk3mqyscZM5wH+obYURaqJD0pRqvmYZ7DwxC2vfZIZvJin2LlQTZo6hYPyyJW4f1hmc
QPRK2eoNks2gXTPmyx9JNPkqjeqrITJjusPSDENi/NvO6hmk8OjPGOMzN8sIXyPMWJDttX0RDP48
BtiZ4j+jF5p/KT+5bWd4wm1T1AKTdDnerB2HazNK0VQ+JkfeVC5H2zSVMzDhipVGs1RTBrBca21/
Tcv9lLuNvzqu363TB8uVRaM3zf8MULht5ZCQytZxgCmhr10lwjjdq5zKmoo2Cf8MRbhkGcZeukML
FMNYq0DFboapV2WTe7Z154DkNd2DsyaAKEbT5VNXgZ5yMO+IAgd3V5U3dPhaMAnRbzIwSsj/DyXc
aGpkCUk1OJ7OknrhkNZvsqaKV5vU0YJSiyVnB2pN+6r52zWHpmciZIBeEls1TeTJhNkbeZfPVZdm
GhgeHXrO68rq/ZlJfERRkSKIEDsy07ypSAcQmhy1RvWNGV3x9QdGX4+JImEQka9ELIFATMVUC4xn
0QKlXq1wLrq39mJcWWlxPStUcmqirYtYAnOM3Wh5VcnlGiDXYbKvkmYvIUTR0kUMgS1UjDJY6gQY
Q5hOvhbedrskzIKx8Y2giTPp8yXDEwhjqSgxTIdowVTQUouYVRpjpGi9zLWR4Qg8UXVGj2IInBNz
9u1wZU6S2iHZ2QiXV1enulRn6M0er6scq+vZbUFtibE9+U4VT0e4t3OmJyurcy3A1cXgjriOk/DO
W/wdjbw3Lr5S8yMJq68Sm+A2fP6CiKicTc78NXvtKgODebRgPtpHI2R7K7J2GJ0ctIHy14EjAUzs
9RvtEUOtuQFm45dheuUZN53Z+8uoynTJb8sFqcReGrdskyGjADLfZHd1XN4qeIZZ0KMUCyOGy6AN
/02NYlcfzct6LgsA9pF9tDFMm9yM35ydHq57Nxg+XUbbtkfP4E6UiwXKAgc2S6G0hTaDl+aPq9Gh
h2dPlg//hsHt5swurMRujH4YwRXGVwftVNOCSouF/WVQ4adBnCQRWG+qTbXDllcNawa6aDV2A6nj
eZJVycv0JfAeU2otMW3oa8b6ef3aAt/dm0ERpSHeqczPlY/Zu+d89z/pOxDFEwhwxlKhQlsAPIT2
LjliVFMafis/8IUn/Nt1vJI6oGJtpYgoUOGc1QvtXRxbfo1cWGDsnbs59o50N77sMTkdnUCK/Zza
tDMnHF3hF2i8OmhhGZKIIgMWWLsFI1zkHqjsIAWKnLCJbiD8IBtz8tv0Gt9iQZpKJNt+9U+CCYzI
0AVs9hZUWCzv7fZ97V2Nw5ts+u/y/ZLZhhhPMxCHJSU/KTR26RiJtqsQ3Rhnf4zrKkz88TAE9U62
H/XJB4pgH09CbCkWAK06NGjesJh/n1SBGVpvjKDCcclmXomeqAgmcMhiZXNqNDCR+ppHUei+OJix
upeOT5WcmBjamFBVRDoXQvXREt4oif+OTyIsAg37Pg4kUH36PXnlSRxRmXACqWRKneW1xTW5I3tj
X+yMXbqnO5lwMtkECiGz11hUBUxGblbvPu3v1uF+nj9IrFFyszz+M87ofnIsTTEZYOZARWqs97vd
NCA+nuznGF9G2Aph1IEdSVC3nY/fV038KupTQnpNezCQ9L8+yMPs5pu1U3b9WyWUGeOTBJlojQJ5
LI3SDysnD3OHOSx+jSWWY5zuU78NZMPA+dk/dT9OcgkUsmq9yXIVd3uq39n0TWZLBgppl4/LEscc
EtNk3chl0XfTtRk4fOl15ARdmL3DVY4RovwkS/rJIAWngy6YhZyjNCioGVrZ1NYvUfcwLG8kJnFZ
dZY4R93EOpmlbqE6bohoGK9vq8AO69LnAd8qJHHySkaKMskEJ4Sas9evFSRba+Kb9V2bH2bzvUSu
TY/U1nnk1dOwZE0wiS6h7rJM8HSKasfGYDi08bIfP7kkJDo2GtKA/I+0K1tuG9mhX8Qqks31lask
S97t2HlhZbJw33d+/T3tzB0xbY4649RUzUuqBANEH6DRwAHX4zevymeRbFcHHuDaaJQgUgs76HZT
K89RcNs3x1K4uqzdtiRNVglaZHVZYnKBqCuMucrx0eQCOy8SD+McZLnXzcBWKs5dbDtuamdZzDHO
8oxECZXVOUvr9s8g5obv5y/qHc3uLe2qsHn7aDd9ciWS+Xb4nl0XUZGzeV1g/3HFMd92VD4LYHvs
sypKarwASPZPrvHWrr+HPiWnN67mHa8MwNGGfZyN+nouO3rC0uAhTT4PPPB7N0T5BrQrbZiwn8ij
mKZUG8XPblt/2ClWYc3HjhsbNw/uShBzcJchw9rbBoLaQEiPQjLqWI6myXYmjaZz2cO5n4hadRUg
QXI5DGIKWeQG07Ve6qaKlfzVuFjA4MUR6NmtywK3vxItFZrEVLHe+Vd5RhBEglQDlNIystTiWcs5
MWTbeGcBTMSPwWIwJD0EZOR7N3rIRy1F4QyVbccp7SyEAQakFV1RU2gVZ1vycjfxCJZufxvsxc5i
ADqK4k5m5zrHeP/ytc5yGZCYW+z4lmXIlX3jkLrBrWDrtooqiubNu4W3OIn3rRh80LVuSWea507d
vqzv5ImTanI+FXtVaDpJLUt6VVAAr2PnVRgL7nkYLtG/8l3Scv5W7NVAbuRZFCVIGe3wOtzlrqzZ
wyfs5Nj1XoAVb3jhCj29spJd7pnfeB2V715rfqLGP5/MZFCj04tumhYYUVGtFm9rZNddpbZ+UlVL
8ZQr/ZWbEG7elVcKM/Axh3IfqvSiV+eLrY33hjqC8mnfR4VVVk7beChUzv/1vY1Vk8ERbYiksaC+
0hhfxLn0B/nWGE0rKSRXIJxYyfMbBkMkpchacYSspa0dU3Dy6oQ6i30ZqN6C+yW/YYBEiAcpHVSq
0Ut1JC+TbGmCG17Vfm5/RUsF1iv2dq7Y9TeFf/OjTnFJNoMvjVISUWgge1Bc4vW+mVvBI17qI5vi
MvjnuG7KOessbfqg64PYm2/agpdMfVBQNA0PxtH8bGYYBS+dyOXK5Dkqgy+iWAEBOshU/OKxoHmj
lz8qu9H6WKLz/zP4bjtT2wht2Me4VhRqejOK9XUw8NqIOOf83V4mvamMOJmgTPysoEnlC732CW7l
5pm32LQKN/GecS5/snermZJhadUSPPu2gUbjNrnuCef2vHnOQOiIfWwSQbRmgKTB+mSpaUSUpYTa
6sx90/0Q1R+XjxlPBosbkdgsOllgtsXcYZzQSZZiV4qRe1nMduRc6cJgRqJXWTsQ6CLsMH3pRjfi
Hg0ptmylQP+PQfBKGoMdJAnjfFRmZHBqYDfZ05g8y/pzT45mBw4MFBZlBB0eQ9WmP6yEMqCRLdFS
5CVUnHLDCtAGkJMnjhXpF3+HSysRTP6hEWwpNcH5a0f7wSF4yolu9Ptgp1my1/nmLXm9LI/nHAxA
GIGuanEMcZp6Fc9o4cDOeLK7LGPbapqq4faqYwcgE59zbdZmIZLg5PVtIyhWXPAiCTXKe6OdJTDH
SK3HVE0FfJce8bguDqP5bUDCk/fPZPiSdpxL17bNztKYAzUYBih/A0hLzMGN9WXf6xEyAYETHnlm
Y85T342FqmkwW19d5fP1MnDSeJ7RmBM0j1MdE5Ay2m3+o0w6K68DUEOd9Ol2UZ1A5Dk2z2rM2RGw
SMDoqNXoTVWwWitzgtEarBiZGpIor/KN3CKPf+Z6zGma1CCoQxE2lOU7QTlpBceG9I++5HjM8Vmq
IYhkqlQr7aLwS65eyypo5KQXbfyv+2nf0j/9H69jeyRKpWwXUYAqCpZrIiEqblpeoW67QrKSwVTq
okarEqmEDOOzpjnhve6VvmkbkYU8U7/DVga/sHlIzvELdjNV32stFqZBJhLoTt5lrSdxNzpug+rZ
dgw+KINR0l5zyb7KLYz1eAWGHHxxTw6FW/gK59GQpxADD6kEYusS2YtdhfeKdJopWWvjXvbrfwm2
Z43oH7EqKpSqJPZpA42m0I1u8ThpRV511ZrW8ByijMurzPB0YrBCCKu8w1M/MvXq1Is3GcgvlIGD
d/Q33p8l0wRnsiaJGnuLnIs2Bycnio5tbHhVuNSYYAxuq6lCZqTwuHS3wfUsjIlJw9y3UkMfwklc
WJnpKNr95S/E04ZxuUJQOq3EJgecniCzmkK1MIXtd2m5K+L/ugzzJzSclWE8biHqYILlB7USbAmQ
JmOnpu2pqv7rFDkrhvE5UdNGWUuQck1zetNqg1eXwk2Q/+cV2awcxtk0dCaOPc26lbvF071lJ+/j
PZ6S7BSNstwrEsW0S27HxKUKy2vlXIHxEhJbKAYGU+bo4qtQ+lH8SVZDrMqzG/GxCDilGZ4HsqGp
j9M6xsYWW8C3syakEC0Yaa3LXrh9bs+ewcQnIy1J0BRQLsx3OUhXiD8Wu8sitkPg/0W825tlVIXa
ViZEVAoWDIf7qrgVR4xmgwgg5UTby2fq3dYsIVA7baAIMYXZZI3p7E+LvFgEXMSaErqX9dq+buLN
5Sce6ex7UqcGyagQnODuBV3Gt5lT2sGj+hlVCUfeFbb0oUz8LI4BjFhC/TkVoVwsqzeZOvqJsFyb
+cD5XJfdThcZrEjkOavQjkuvtMahiCe7INWnj1jOwIgHwf9MUWNUQUdssGQjXDs6ZjLGIPJD4HTW
/LV6nh10C3C7BTe9fCWP0YkS+WJ8EZeYLLo3JdfMr8KKY7ZN1zM0A9vusIHh3ehK1tRVTpIWWYpW
nvoWk5Gd9qDlmRsHvLVtm9qYIsG0jyGr78YtJK2oQmPqkLPW34l2l5evMbc/lSeDsViYRWY6ipCh
z/KujhQfWctfec+boOOJof++ylLkIErkokedNKpPanedBjdmwPkw2znrylxMtFBKMY+GEjLku+oY
vbZ2aQu2dK2eBlfzss8xN2JsusJKIBMw9CBQxWCBKyzwOCV/EPKdNhW23PE0oznIu8i0EmT8ar1G
RWTI6GtYtp+OvZ/6+gkjwehDjB3TMTjZ13ZGuZLGhIpECaWcxJCGrqzejXf9yXSX6/BxdjJ33PHq
hZc9w2DbEPRSzoqGPoz2+nLdCokbJtNVU/7nedK3XOIfrd6tGCDpVIKACY4+ebSYMu2izpL8wSXu
vMuvEKYc3kjWJsCuJDKZZTku8mBMcI9OT60w9CqDd2N6o4D7d8cwRAZf47bpzJ5AqTKy9d6SPMUd
n6YdyFAGa3qbb8sOQWbT+5rgfOgeutKPgY7JyANNefMTWXaMVLCE3nAwyuteDiI8B2Ggo1OXJjep
g7Qmun3/0tTY0swPtYysdGGwYxTNEKSZMOTQ+UmMTkTixG73l+oKya480mAVubzJrO1uopVQBj9E
rMHspQGa0UJIvFt2gYPWJdooxesA47kiAyCF1Js4Y1Cvma6S4Cqa9pe/0XaKtFKFwYwBtZV2oR9J
2Bk+zdQFu3F/emCKOM91fI5TsFSj5dDgXkgfGpVT/Axa5eBOwc13+Ct/KVSPoNSMvOwPkertc65i
WCwsuVrOkCmn6lXSNlaSqYck+kNTvsHzSkzUdZMW0d6KDKts0OQj7Yxvi9/8CKzEanztWuII5JmS
wRCShYHeUrVIcFMnsS1Mi2VmvFyGOsAFpHoL3iut+kya6laBByo+hd8B70/tnt/qyFOGAQtC4jRQ
NYhZ9CdBvNXxmEImh+PsPCEMWEylOEYVDcejXewTbG6ngNH7iROepGs5BHF66SR3AueauN0IYWLf
o4RSvPJu9NEc1dZQkhqp2sM8Ouk9AV60grVcT4fiGnsrcqeyA3d6vazttrJnqUwUM5JFHGodUvs+
dOWx3weD/EXQIk6bB08M44VLrOh60TYAYKwobRpYVn1s//MKlp9JwFkZNmRh9ipISIUvF/ROvsxu
EakHo585R+pf4PAsh3HDSErqXAXTvd04hi+66B5xjG8VGn2wFtvJ/IljvO1E9CyOcUg5COIhK/CN
ZukOI5b20C8oYDg6RnL/zBmYiFXFddKGGfRCLRPbZYNRthUhTm4rSZf8y6LoT70HjLNOTMjq5agy
ewGiBhAFN13uqCKxqvkmjCtLzHjvRtsB8iyNwtcKnqZarhs0SaN20b5MzX03upe14bg3u/fUyIYx
nlGmtbX5xii9Mi2tqv58Wca/JO7/KMEuPTW1OdeaECarQrcAJUV4J7/KaC87SS7tDTVEzk2BpxQD
DUXe5fKcw+1ULDnDsgq7Sz5NA28Qi+Pc7ObTLJqMPpwhZSDfe/kqyvdx82gOjxzjcTxAp/++8oDK
MKKiMkpEd390MYcCguL59pb4mpd6gZtavBZK7tdiMEJpq6oEnTjFiNFFu7wd7HW390y/80OPK43i
54XjpDMQES5DOccDpJk7AW3Ct3SUXUrQmy+aFprlb8KH/8wuzoAtS3mrJWIeGCrcET2VzTHdlX5z
leOhz9b9DGsWP/QycQ6P7JrUKhvEXI2goSaLbtu+pOadFvMYc/6lyHA+YwxQhAYxejGGUq1bXs82
KPXc2hdVW3+aPcoIQBJHuuW4JucEsKy3cdcb06BDZvEyecpBduuneBcfNMecd6i0ovE7uNdCizci
yNOVnREshMaskwwWrXAp2kte81geauxln2+G9PCzT+mDd6J/7MsuUC3UaQnkGjLV2jHQPFL6820z
g1SncH/jBsY5FQaTdUTN0JOgh2WVASQ+xEmc3EZdoHKVr7PzO7RnHJQxGJSJ20Vp1BDq5SZ6I5+k
nLfDgpclvmv6Hbs2rhdEmgwdgchN326y8ZNpB5E1NRbo+OAvvzEas12jOn84BmCUKKSN1NCsgZMG
fo+xcNWtfqD6YfOH+HhmZPIQAUncmARUyeYRRz0PnMtHjvf7TPKh6VFsRtSIfarvGk26EgeFkyNy
gifLvYV6vkgEClfdXNhduZvyyCobTvcmRw+26zeOpSnOB/i3OT5MoWkRTJ5fthRHDfatFg9VkqZT
jFDGxcrH1pYVwY7C/s9SDbazNxfELps1CoHjldTfKuapSngwyzMWAwaKUJiBTmUEn5vYmo4a7Sq8
TkGBGF33x/CVT+q1LVGXdF0noPYiTJdFOIvSkJaoEM7Bp8z8NPLcePvjnH+fSdDmbJhyVYcbY+Wq
DTkWqa8VeXfZA3hKMGYDMSDWzsgQ0iVoesYTd1x+4KjgOVEDbb6oiCa7HVaQZqQuId7fhsjHrsRJ
9Rbj+bISW5Zai2AsBVKpRM81vDTXGphoxv2C9rex5pzGzYC6lsKYqotUtRVNFA7a2TL80Q9xM4yc
1su+BJgqaH5jBdRmlrkWSb/eKq2tK+3vBvXRHt23gfXaNd3ubeYkS/l9xluP6Gt51NAreYWWSiI4
pxDgDNs4tH6E977MsBfcQBB0OHfEzWC3lsYEHU1T00IX8dlGu3yeM0t+zpzIU5zewPQ4fSCZPwU2
r5VsKx1bC2WCj9xGJFdmCO2L51wTsagxd7Ek2QqDx8tOyf14TBhadE0pBFoKFGqn2RdeieRL+JLu
80dM+/k15yBz3ZPJbZumTGKiQzHjKWiseEewngzLCCqrd+o9He9OUov7CanPsxeTlTXZSi6RuyrJ
6czGhM4ya3ZbK75rPgU79N9HO3GHx4vXy1blHHW2jJsWRO6zDAKT4DCopxJsAwmnL5TjIW/fdXUI
grxs+oBWp/UWG/+mu3ygPd0nWfn+Z6oweKJjx3MgD1CFNDtUFcTxQeF1Wmyh+/rzMPiR4YbfR7TV
vhvVHYmJrcQip3rFE8FAhpDOQ4EOC0CG1Mw+qKtFv+xHk4cVPEdjsEKYOvB+UWPVbnytuPSJQsFk
CTpifmtydrMGuLYcAxOx1KrRW11dutEw3o+1dYBC2uFKX5MEh/c6wfM5BivicDSGvoXPKbnk6jqK
qHm+D41dU3qXnW7z2WqtGAMTQRp36tDje8l+4FOW6GJX78F7avHHj3kIyE61isVYtKhdICd7SgYr
u6U1b8WRcvcnWSJvjJvjiuxc6yxmyoA1ALjE6N1VM2p7AaNjHPPRVOIC4LFN8EkoGUEj4EN1jvpV
92pfdccXUIWiqY3/Bs3D9Le9EysoCsUYRK6Ug0fF8ywwvcVIVXFVuZkl3NF6henw3pN4NmQQQ8ql
IFx0SAzr7ymeJYaSe8flmZBBDLGa6qimIjBIm+ybvXqVfl+u9caTvflB3PE6AzkRg90VNaqAp3mA
w/ddbxsN6Mpv0NPE8QueEAYuBqyZzLI31xNxslRnbgWnLDiZNA+UZAYltLouC5E+9hXNnr5ZaaMl
3iqWTOz6ERzWNsgR7cv+znMHBi06kuTovaBHKjsW2UMV/mHWwrbD4/L5dxA0Prezmz0KmCfIfeka
O1ByjA46VK2WE+B5x4q9uY16iqJ0S7WiJJ0iGAToHgAFnQlWTukzaH/qnxmSbY83ujAeEtotELWP
2vRJMXi4zjlVhMkmZkHtQlAII4LcVXt1l546SzihHI0uI0wpOpfdgrrzBRQkLEp0WHfTFxAWNw3W
9CVWOfS7sDjV45PM20tKXeySLAYusrZQ9ZEibrKPQd3e7YiveDJ3kpQTgQn99xXUxoshm9hGgcvI
CEp43Wlyw1W0rxrX+ThQQRioyPqlCeAMyNNPYMkUrMJJr2o7ckx7fMGgbAh6uphbzucJZZEjzMMl
N6h3oNAzdOGuVjU3Dyv3sl/wIj5h8ALct4P+hu3D1/g6OBCkaaEvfu2PKq7HvNsHxzPekQmGWi/P
lCFB8RugYerHYJfKPX3PUYpjPJZLMDD1rsQzFvryAxe0mZRJOK6t8bV1+iOZreYL1j/bpsOrmv0L
3OuKoWLbi64R+netXLLXxDA2Cwr3mU2+0kem8NAkdvFjALdadvexGR5dPAtkzkA/Z2heSSDQjJ5a
2SvUF5Wbf27j1FkG4/5qlpMpjSAjOnYO5c2qPvVe7yxu4vKnArbD11kY4/bJguSppQrpo5eEp6jj
XH62cfD8+4y7G+qSyilN25NMfBqU2KmK3kG7xX5eyE1DpOfLnrgpTlKIqqvYKkPYx9SAxOgiCQji
loIniMkq5tQa9OtK+h7wF2pt3riIpOJRAP3SMrt0eprGsNQ6g1ZnKJFg4ZR+8G1EFdKXMeQ+7vLI
u6zd5jE7C2RrCZmhT1PcQmBpuom8kxu/if0/E8GUbKOaSFNZQISQ30jlrtf3es8JjTwtqP+vDq2R
iZkUYfe83dfPcnHUglPDm0zb9OqVoZhQH8+mkAvUUNPodd2Xqis52ex2ZU7DOjACelHavf6rEsRs
5bkr8Jy+3Bh+fY8RT0cAt9gEPrjkObghbnRoRp7QzeLjSihzWA2QpzYFKQCzYHTCVafbVbs2BhFt
7oxXvAv3dg64ksYcXclEfU4VIW205UOzb25K23AqN3iYsQEkdwp/eP2A750Fsht/zKHCdG6LBwqj
fzKqe/he23DgaDv8rmQw/p3M4mAiqsOEvhLZDdYTDLv4qJjgbkG7OXdtBVce6+wpKFuqGH6i+LMr
HaWdCQ46rF+QHbRd2OrjZQtuB8SVeozjl72pdouCb7ZIluJj77WFMQFf24sPyZfZwTAt53ayedBW
8ui/r87yPOeoFsuQFyeaRarGVnhkMFwLMjG+E2ZZDmmv2eAlj2+9Znvlti7BeNP4xn3NufnwFGIC
/CKleTgXkFaMNbY/CZYZf+QdTl/ZjIEOrajL3sjhEtFemeGChWdeownWUSxTtfSDdlX53LaDzVC1
kskghyQvohyZkFm9iLlLb8a01t6pVlTbNFj9hudTS727laxEMvAhSJOo4qmeVtuVg2IPD3i6cMCH
mL9kPyi7b+oQwVLui6+Xj8BmdDmLZTvRJg38vjPYjLFEE2sz2heiovbE29LBE8KgyCiGUptqVMiY
W+Xsy+apHTmRmIe/OgMdcdyUgRzim+EalL1t58j9Kbf0p/7r6Am0jcrgPldwPhqbP3WmHI5xBpnY
12rlA7r4Kj8Iv2jiYl/+TFztGOSodQXb1nqYUNhNza7Z5y4ai++FJ/FrW1ot6q2VHXGmKjlnW2eQ
JMtALUBGiBzL6rsgx3ZUhE8ctXieweAHSaJpFijeRzGGHkZXtnEnwc6R8IQdtft+P5z4pXEeRL7r
RBP/7ymtO7vTvvbDJwnjm5TIzbgeeMtAeCoyWDIqZUUWnTp/e1Q7dyi+FbLHMSP17QvgoTPgMbUd
pUWmn+pAmwcLT3vVjhMYq+Rd6PAGUjl+wfafdQkx5ZHmBLW0q8LTyKtKcgzG9pnV1aJ2mYLfHwft
PghMTyzNaz0s3T8zGttblrWaoMUJfK8/oMGjAT1cbse2WeF1mhbseCUu+p0vfCO2ucwoxKYCRqEQ
ruGVuDO7Y5llu1Co7bnRYizFnk+4sfOiJweh2A4zpS6NKaspbsgg7yj2WWDBP5wB6+mWwK0j3JNp
IpehEZRj3s3PqMsI3ZKqUErNX3OdcVFIYGrQN/+xvGCAj7JyGQ44QzDTlFmh3fmR+8GKw0oqAyi4
d6rTDKoSWwsyv9UDb6k1RE4uK/7mIVjJYbISrLxJyJDDSftD75ovvT/81ezIqTxqL5TYynQWwrvO
bH7KlUgGSNLEmGqTttT1hwH359zNbiKn1tG9sbjlvsReCDm0apcLYNtZ8kowgy6muDRLTrOhwZNK
K7zKcG9TXQk7oeYjlPV46Rf9vXcn5SyPLeHLRqAZmQpFJZ3uqF5eBCO77vN4tAnGucJGxr6j7vO0
ZJyRGs43Zav4UleJw6RAbp2F1iTFdpg8cg7FtggUP/BuDcZmllfeJGLTDkZO7zcggbHR3eAGe8EG
WeqBJujCLe+9ZZNLUdfPEulftLpyKGWfFuA8ox3KgR8VcJv0ELqJCH4l1Red/gF1v+vSCR8C3ozt
NgCcJTMAgIWwYRcNkBwh4DWNH6qJVS8m51jwLMoc+Kwdi9ocMtxQxVe5uqpJxEu9Ni8DKwsyRz0v
mskc1LdvNrtvLci624SWZuHWA5qgRsHKXY5S/3LkzrZjzvpsLqrY5ZA5HoQHWtTMsW1m/lq83bt/
IyXi6cgccaWZg0SRYEUVLcJ0oW3pp3bvDWgMo2Pl5ENh6f82Bdm8+KtXal0RE/Rw0tuOfDcfpJe3
YrSrJGi2NiRnwavF73RFbKfRK7nMTSSI4kCPaU6rWp0Dal1MLaHtTsUsO16m34a/W8mNeTMr1EPe
A9rfXxPa0vRtdQYLPQpIQ7UN8/akg1io144xOGGFUD4QgRN4Lx4ICKOfeiUsLiqzDAiE9diUHBcN
uO8G3ue76C6QwYAKaHVFQaagEnwW7fqacisoe+wKdomt7fg8HtsZ++qzsVCiVsWEgI77OLHpsMqw
Ex+GQ35c3MytTh9q+1hJYyAlF2SpzRpotyjl53zWGiuVJJcTCTaLkyshDKroINhAoguVoj19/wn2
X1u01eGWyl2RxfM+BkvAj5LMKr3id+Fkm0pjN8l3qTiEWDaaEueyWtuh++zpDI5k2rzoZkMvIuAY
T+SnQN+X4k0v7M1ocJZKtcL49bLEi1FGFdkif9QFZVoH+Fg6+FBMxDf5VsErxp8JYWBDKKcKLHv4
WG3d2Il+35DUExKO7XiaMCiRCh0+UARN+jp2wuoq0Udn0Lw/04RBh15WMGZWUbcLFFsznMQAqxXv
qvMvMGtiLBk76Qlh17IWE5ieFFrwMT73Lm12ixxynaroiBjcAgwb5Sej5Xyibdg7i2SsV5h5Jyz0
VkpktzQXMMDzNrJtf5+zBMZ0I0nUyGyRBsuFH/SnUvou9Lx0jZ7F95HiLIMBVixPXkTdgBaF/D3J
jqq2l4bQigqkiOpzqvGY23hGoyqvYgVBE6QSLVApiZ9GQbbkkHM6347fJYUYLFX6ZRGiEhKMVr0R
i+XY5epglfknUmt+kRZOlii7qk+9ca5563p5H4yBWGHG/vqGvsjU8r4gxJLTz3kqcU4tz4QMukbT
WOEoQYiO9BZkUzYpufSb2+H27BUsqhpgUsvoqL94N7qeYElW4gTfsDYE4W+2eHvY6Ce58MnYknCk
SFUgBfSTBdiqEBu22fav8lD5caByRiC2Q9M/irEjyrFaDrTjG/0BilQ4GLdJ/VYL3Mw0r0yjPZDB
dC/D3/ZDJOjI8fysSyq2Hf7q8clsdLkuA/8Gb3b7a8z1Xg9WeNSxr0x2aH/57Cv3l2Vu2nMlkkEm
JUiCQg8hchxyq9D2GibYy/AafbmX5WwacyWHwadF7JSoalMkZfVfSexqY2HpQWFNU3Io55kDtzyl
GKCaca+sOwPCJuOmNDEdE7V23O7ngPPAtH1/XWnFQFQszAWqSxCkYBBbdyaP3k4iDCJQOhnTjveU
h4q/J327rXkllwGuUCujoMWOWXuS3vh/6LhyAXZ5sPwVPq+ldBNEVsIYpKryUUrnDMJa6aQZN8Kw
v+wavK/FgFQ9KUmXUheM08Uec8MTugg85YM3VDHHMbgnjAErUQBZWEWvkm/jppLT+vouPChOcGM8
4N5li7vixH1834T6swHZLLDEC9M8mPCSv8lXUOGAk3zF/nC684huaNVfeUP0Wx8NBGWyqpmKSvD/
X6EkM/IiKAYgf9zYQ/UwLn9d/mhbOq1+n8VhScxCraLtC9ISvsqqElk6mbF0I+IcMZ4cBhJJQPI5
VSFnbO+bzu7y79HsX1aFYyr2bW5ucsyATVQV+XslvjY81l5qajZkrU3FQF88FFOMdbKYnGx7W5Ef
GmwJ0Qe/HhQvnY9xgdfbP/06DAAmnU6U0oRKWbMvy6MgPTYtp/tiC9DXWjHQR5Q01EGGh9p924V4
YhzBEZzmnxcZi46m4T4rDI7At5r8ezsSzZRNCf+xraRgjsnLXo0Btne9Ox7kQ3CaXQ3LNumwYOyW
dviEtRqx1R6rHyZ2Os8YHxd3wTUvDd72l/PfweCVKExiJ0cJMrfoFMy3y4e6xMGP94+izNntS1mQ
kw4CQJM337V44ldQiF2u1cFpHdoNrN+WnGO2WdNbyWS7S1NxaOMhBkaN5q0GVrQaPbrCYoEhr4lo
V4EXerxnim076qg1Gygtgzn0V4hSeyJhXzC9HBevaQpZw/fLB3uzMmOIZwlMmDTLNG7bCCcPYTLZ
Gz5oZlxt38027Vn4jc6MrbLJWh4TKYNMUEAeCo1GbP9S7MwxQyvw6FNn44vcpV+0DPn+PJy1Y/zQ
iNqhMg24Sa5jq62wn4TBBptYkt0NxcHAM9Yw+rHA7ZbjKcl4Z1iVUa9kUHI+UItOu2BX/j1Sldmc
D7iN/v+oyEbOtNYbM6WljV5zjBP25yxOZCee4UjzDqtTPNpZALIgjliOY7JTl9FQyYpe4iwIAsH+
scSOedPVPL2YrFueB61rcqrXfFNJWDwb7DXe9WXzdrvyxrcjv7o/j0ve5EMLIYNZPzXql7lRXDy4
PmXY7WfPVWdjq+qxSdorJeVSz/AUZAKQLOhyJGFpO1oq2wjMc/TkCXbQ+oVuhXvBz9zQK1Dkfr3s
MFup5Fpl+metVM67IJgbEWLLlnwyU/FJV8iE1S2tn+g8L9lCF6IpsqiLSLCILjMHoYrlLO0iVHNo
p4aGCFT8Fds9AJpOqqWf/rNma2Hvnh0HWV8K1VhshRhWlZdWXZtONe+dy2J4SrHPjEY6BKjBQc54
ICZYsOl1JgaFGh1i9MYrwePI2zhrv+jFnARTk5auSGDE+aBgtdiyU5zRq6xXOhD/G8wvG375izgm
F6uNLM4lKk6+i6/j1qI0OrGPyh+dMaS9tzF32JXCMAPTEKmqIhpsTXqz/9UnSZ3KSVmEIrpUm2q2
2+ELOPsdsVEdOddsbjlm26BncUxUkMYobQmozPGI9LNjKXG0xMoihKHJLb3C7zCEo3IQcyMZ/EVH
5igYUygWoCvERpwFY0SHYfFE/YjVkCavGXwrT1lJkti3ObxOB0UoQZLozzZYFBanvCv9+GmAdir2
Te0+UHD6RSBzASl6rR5JhM9XBIeufxHwvk+yqz7iZLf/cvD+/91Qmf7VTYQhykU1F1Cikyzt0PvR
A56McSc1QdA57szHy+fuspdI7DtckoXY7TZBWmskvlxN34VIe74sgvup6N+wAuOx0AOtyiBD1Ft7
ah4U4U7Ur/L8vqmeC/CCB1dTcZXKT5H+PHM3hlNzsadOlxQZO+oMFVdg5tQpbaeG3aDQY0D7UVob
xTRXdSk3V3jD6wnZQpW1MObMZdq4VCb2yduG4TTRTYZyTM/5YFuVCwJ2HOzOMlUsd2A7lhZNxnRq
DGCWbkrDbp+xYdKOPPFVt/VTfZzc+hufpm7TKddCmQS67tUJe9YgVEZtV/VoZ/PikwPWFuLdnRdQ
t6141pD5ZLOY1Av2TSLEZSa6W06RprtBzAs4245xlsJ8qyjPFJII6oKRdqx5kN3WF9D5a2kPvQPq
SV/iQaNEbfTeE88CGWxMawMLgnrYsPH6xlLHqwq70Et/CcEuuER2mXmjE+1onxvPoBzJbM6ghlPd
NAkk99n3Bi9qanjbVgYmFuYPwP/KTdikIUsrPU+pipI2W5M5W6XwzQxqS6+/RTOnKs/zSXa2WJlq
LL8hEAbu8wkdX0hR6Mkmgat4ySGwc97VmOOX7KxxbOZlpYjwy9bNaxAFhdGeNgsqFjmUgdXvxxtS
Wz03NdqC6LVRGfiUe3MyEg1i9V53QtK5PW/F4SZCr0VQzVcIjT16nVgVMKX5IHnzF0rwNN9kP3oH
Hem4H4/cK+tWnrAWyOCJomSF3Cg4fPSBI3ttffTUzCoaW+lIZI7BSEqHDgr2p4DbUMszJ4MuWinG
Q0tgThxCM0S7WeHlp9TOia02Fp5NfwvSeKhNGLRRRT2WMhkWXh5w2zliP85D1YLUokdPXX5Lk9zQ
a7kFZw7GsXPJShTNoHHTkI6dqiN94TYczYkwNPQ7e2w4hmUrR1JC6nagxyMfGq9JdA+zX58+kEqs
/IadScYW6Qgl1LcjKHnguvMCZ0wsBfVzuoEgOumPHIEbRY51tFWYbCwRWtSEJXy3OMfmPYK4J12P
nvFCwGXFG+zmwLTC3Ek6eREkmcJ0QzQXjVjuHLtL8VrkPOTkAJnCIEpvJoPZanCL6K0WhmXckms4
5Uvnjk7hxhgmx+KN3rtsSp57MBgzGIEhlAk+nSb7Sv2yfIRJ+pdPxWBKo5dhCzY+mhj1P35Gg8Az
emtCo3zMZe6lB/ZCNFdYGElSpM4VpE2tm+ouurktc4wt2eys5H+kfddy3TjT7ROhCgxguGXYSVuy
smXfsBzGzDnz6c+C5v9GNMTZmCOXL1Xm2g00FoBG9+r4VGiStoybhKkquDWiPBVHP8E3iigd+i6E
bxDsrBrb1/VLmO4j+lVN7i7P06ZzrJAE57BTfYr1kN+Mk59NDu227IdOpQE9/nvfDd8KRfCGJi/R
gMuEPeX8GhXiYXu9cOkxeMBLmJN9ldUYyMwSvAMqU3kx8F20AONP6IdtH4rw558NneATsV7Ghp5i
6BYrdQpdc5AS4SjD4FyGebddM6rqkCi1maqrNmQ4hZMklGRtLTPqwU2fJ093C7QusY6xi7R+vAnM
0psv/9x6rl7hNF1B72Pbst89IS5htCQ5JC7wnFO4bH7QlsHrlecuP83Lfd2Pjt7sJRaKZCFAiq+K
Xa4gRS8GZOOFBtRCkLt5HV8XXPgbrRT99BM7Lg+XMcUF/TckulRYKrL6370q4X1xsoakwlm8V/1C
y50leSiD75p5ztAdJn2+jCa6o4gmnAdanVlRWQFNrxL0Lp5xz9kxUxZLEFeZiCI4Cs1DtUVWzuCS
K57hVmC71PGv9/6bnNv2rP0zhOIJQM+yVq/RVdhV+2+k+xnLWle/O0UJ9ojbf9WSrLEotwdP5tCr
gWIz8auDbhzGFx0dxvuraB9+kr3zvUsUFGGFQ0CvRCWduV3YL+/+PnekT8nn3qMeT8eOTqaESLZX
uPY2kgLdo+vlsjQ1/D98Vn7wgvb/q+xNjyp25+Dm//eGKFrIZ3Z1AchKFX1EO1g4t8i8tfCOax3N
2s2kGgubLqIjXKdDYNd499aHRrxLrZIMM9j6RfKSaJ8vr6tNrlp9X6B5hRhkUkd8n6mGM+fNMbSz
XwtOAXNk7+Ncv9Kohftor0pw3z2yvI7gCljg/qkulUBJisHNGdRVkYlt0n5wqo54epfEUIsix0IP
vGQc9rHFJHv2u7uwiC7QSa/nBR6Kc+wIo2dAgT704739zXqw9+Uuloa53rVwE+EEXhlo2xUkBBwv
11EKyOWhMTV/Aiwzl1echLg0Nne8pRA5qveXZ3iTOd8GWnwKzPOJZn0E7KDe9eouzr9MMmFliZOK
7359iZOqXmEuh+i+RWJ9PP+4bINsvl7/vlpvSjBmvR7ATQc09stRSpwESDtGXB71caaXy+7b3Ovf
7eCrMRPoxNYWJesWjJlp7+ccrEWYowSTU0mb7ciQBCJhUJA1WAckPX2YEd4K7JspNt1imP3LQyhZ
6K9bxWoEm7QkXVNijvCef1IO3WFEK4tO2oRu29t0XaeqSnVDLC/vErXNCgaYWrtazJ2uu4Hsjrk9
ZG8QAmWZmqIsJgGEGU+HOPOS+FMy136mS659MlMEhprtnpWpzUes/pIYp2z5GlhfLk+KDEKgodbs
U8ZMQCx1PjhRnj/qmnqoosb9MxyBf6ay7ppmwPY45wcSPVa4waJTxGWM7T0Y0/J/Uy9WkLM8pnZj
A6Tz+J5f76fADc5sz1A9RA/zf+hdws8R75epaZm44Oka1YXhU8qQ5InZ83NGsAeJn4qDxUNSzn+p
Qd4+1ehvaMIgsk5jem53OGNkjn4y3PRE7u3W6U6dH3yKb8vdeGCxd3lQt5n1H0wmVNSVaV8aajYM
SPE8qMMdkwWFZd8XHulSpo9joWEEg/JbZ3nz/KHN5+338xlcsY46ZWphNPj95aR7anSTlFDUMD+0
UN9ABLYu+7a28RoOI8LrPFuc0jiqraQ4bnulvmEIPL3Magc1eAzUFHZX6Bxyn9S9b3bT98vzLXMy
xn/HasD6JmB9T2CL/rU5535jOaHukL94KpT9F/rmeul3KgmV/Mvm+mabQKjjELRtoAAzOo4z3gV4
YY967H5xOcZ0J8uK3qbvNzSBVpM8HCylxEgay2HI7lCG69YBZAz+dMYEcgBIFCQLcFRyq6IQ1Cxv
8qZxLs+XzC0ETghjI4nnBiBRQa+MVIf490KdspU930sGTVQFUzul1kIdOBBBcDrrZgluAvuxkaUB
/cup/J/JEUu88jCBmlWO9UpP8aF+LQA10aw23sk0syQDZwjEUDdaOyqcGJiqeHaePS9Z7C1UVjYr
gxGpIbPsISQYN5rMCN+WQe0H1qy6dpMU/mVXkC0jQ6AIUlptVYwwqQo6pzOh1187ZeHXJHbSDC9e
93jB8RVEq61fhqx7ioTHDT4OK9qIemZgK4Sd2Vy7VfFcSvuT8Qm5sNcaAkkElW3PM9/9Bl6r4YV3
1hfiTnfQ1vfpYTJlg8kn5hKcwBJG22XRwLf2DvpB/U3q2zfWGe7vNk79YB8/Zh5TNEVVDEtBA5rf
B9DWkk5HR1J+Q1N2GkQsw9pJz/TVOvvRlmhScO55Z90bmngnyyjE4YkJV4GG+l1azLsR1ZpdgsLn
iaKy23I1czpI3HNzRFeYwlavhGHUKj0s5EKdeEKEcAukE39hg3GR/PNdRvObK28FJyxwVi0QoKxg
4pDtuvGvvDsuiWTj2nT6FYSwuNlIA70hsMjq7rPle5x8kQzZJuuuAIQV3U05Scv4dche20V6SnFE
pxvcO63dsqe7EPpt1o1q7iS4fCouuYewmk2EzoqWAjd5VW0YrpTG5c6IusBDa3sStK2ZsvFQoiIV
E28lInfU80Ijkhl/u77+VLth6Np+/xLu/87sYLrHbg3JAufrVzRxDSrQyVAYs5I1ADUM49COJaLx
rP4SBd1tndoeMWppOsmWt6wRBUYp1BTiL8armZM3PHL/z1FqFh71F+pRZ7xaZO6zRZlrROEEEi2D
3uUdEKPza7/0q+qQHlHIByUheRLQlq+uwQQC00mmZZoFsLD50UWfEmNP6mfrIxfWFYr4zhCqWT2o
hOHuDeV9Y5z9ZKq8hFIZWUkmyxTIytZQMT/YsIYcgrvqlpfGpi5yVe54D43sJFdq3Bw+0D+zDawE
Kuaq2JWNbt+ziQcU7ac1PkKnOcpPufrt8lrbXGorFIFQGKpfjLQFSmTNTmw/p/NtrH6/jLE5dCsM
gTyUsR7ibgCGMj5ns1cEH5qbFYCwdKveRhVPCYBR3/F+mqFv547tK/sBRcX7xOG3FJnI+ebAodZF
w3OaoVmiqlulxVDCs+B3WuTzSrDCM2PJbvIu34wHafFYbJqM8RCGmE6QQeY3sC3Y1eGhRHmsIYpr
N26N56Zj46hO94RKnsRZvkwfeHWCcBRiGJSajEJA6vezR46SBsjjJnxnpifrpE9uEyB3PEJq9X64
MwLojimVc9lLNgZ0jSkGFhKjNswqBGZa3o4TytDummr3ZxDCGq4CY8RxK8aV2ULjqm+6/jzXD5ch
ts7c2J81Cm0SVTWZ2Ai1aaNmGUmIwNapOo73MWol+t2oYroiH6F1XwK3cYb6DU5w/QLafkORRgjH
/EISHc9HTNCQIc3cBa1yCxQsy9Q6t4JqQDR05DHYBrOZcMbpSYs7WY3A9/Lpb82NwDN9PJqgVRsS
vnayp7tNt1jBCQQ1qKk1G3mKdWZf1+W5CG6JLDODe7Ow8/9mEf8Jq6uKVlXI7EcjZzdrkf0XXxvq
JwhoTmXj2ahrD00oiHe/Ls/bBiX+BilM27hAJj+LARlP951pnYxMqme8cWT7DUI4XdCMWd2wAKLr
9rxqZ7oavzRox3THUwxkiU//4vZvXiGcLFhN68TQgTZDewfP1MOhO7UFXkQstJikV8XoXh5AKaBA
UfMwTEikAWBxHjy2i31Lc4pD61U3KKo8SsUJN06H69EUwx2DmSnlyF8ly/48UQgdfJ262wLq2sbS
SYhQZpoY8tCYCrl1CqwMctp7bdfv8712zZP+Ol5g7klGUuIoYuAjDVq85yI7ycWj8VwkjpZj3hAi
MJV9CVm46agpfzUQRvwYVeo44MPZddUQexEXc5nZGQMdq5BcoD7ElL3lvuFScFCnUu8lZqpbq/wN
TWxKXFRBk+g99pe/HwNiP9EOZupkqD2crhEozyU3ar6E37HKCk/YbLp5TiM2A48RZDimOyX90WW7
Jp9kK2Fz/lZA3PAVfU2Vputpy4Eyl4dKczf7np/zW94B25IcSTZ5a4UlkH+uZaVtLZiymV7XxdMk
64a8yfar7wtsT/S0GusOtpj2Qbd/2umtMUkcgTPRpXkR2L6KqyrMGHZMta8iN52Yay/9vVlFTqoW
N2pfX2tMebzsfLJhE+h+qCa7jHSYpesPpnoyZBl/su8LXJ91xKBpgiWcT16dfm+IZLva3vRX8yLQ
O6WFlZIB8z666TdtV6DdbXxdvkT3NarJa2n/gq30BIZ+Mf+jBltg94FNY2ojzRu3rR5i3by2Tx+d
JELTKdR9e4HioMEG18WcD3XiVrp3eb62os7ANyyK2ilLoWLNUZC2VtnGGFCISbnoX3xSbzs/OqhX
H9s4V0jCyJpm0LXjCKQWTeTSQ+xrpjP+QAosKlis0Mk/X7Zs21PeDBMGFhneeE8k8ESlfaHlXVwd
Ln//nZ4N7izrkRM3ytwOkqbTYA+uDq7qosb7gfnmPjsU0s7Bm3sy0wzTtAxmIuHvd+KzljyylJz0
bkECdTd2Iw6+dvYS683NNKGTNjpg/LxsnQyRj+6KascyDI2gw+GeGolL+hHKdr+G9hx3d5DYlPD6
5kwxU1E0VBUZingKsPS0WazS6t2y8DTzMZBJKmzyoEGZbluKpjOx5jkNCLqDGUHvdk10nvLh00CL
R0KV1Gub4I51KmpcVe/y+G3daJnyBirWMSnaNCxWy6fsjGY5BlqhQLjHnTqHKywFTjJB6OO/VAtv
7isrXGEzLuck7JMMxqpIbDTs4rpSy+/jKGtCKoMRtuJSn0sVFbs9ouUHiDdMoPpYdjffPMesTBG8
Hsrc7RCjkysSC3sU8kGD/0iPvcfbhUTSxuqbTrgCExy+reukYCEMot2Z9o+ESDbj7Y1lBfBuN1Zp
WCwA0PeQjM8PNX/p/RkcIM6LSJE/HlpZt65tkzTUkuJRUbXEIm6UjLd22WNrWez9ol8NsodR2fdF
Qg+gnt5H4AhjOebD9SB9Ntl2gDcDBApHWHDWahUAvB52OfO7Fuj89LeC8p9Zg3jQ74w3NcqcxAtO
SwyKShUqI2QA20vmf9bYolBeoxhNbDYAUKxvNDu28Vfa/P9nY4B03iCEVdkVjOiUYMVMTeTn6ovd
6h7U+RwJt12eF1ssxA7IorRGgXkZXV5hm/oNdQyP50l0++wvIrleXHYz+500Mg1mNsdw4zwbon1u
auSoLdPiSYzavMWsxk5Yn5FikXzkBz/rujtXuzR1giM6ZZ0CL9gZeHYabqZrNXA/RqRvUyYcmLVe
n6ymwlh2s3GrW2gXnNpP6Sw51sp8Tzg2x3XC1Jg7hq3/sPNdUqJRViZTB5WNoMAHS16QKjf5cjWN
XbOcc7XfK8ZVQJ8kUyXzP4EX4iAJy4SPWYY3OvtzgPcJNP86IfwC5SyZOIVk6MT34qY3ixorF1ah
j3h/zHFGniQeLoMQ9uwiI9Bk5DxXNC9hBXmbw1DvLo+ZZG5eIzGr89xAUz2MJkAM6nfktDsqOpQv
u1najkGGI+zZLDdyw5hActFR+RHfF5AWcMiNcUbRIx5eXOhxu8V+QmOsxz+zj5PIyr4yDxKkbgFX
J8960J4bo3aXKlGcpqGy+D13r3f36jemENN5WY4bKCRLgLXnjQTSfYqmto00nXergmTN5q9HzJVN
YRSyYOYBdgYpFK/Cs2ntpnuNnvgZSEOjBHoPd5c1f5c5o0AVEEiMy7jkzhjd5iRyK3PXqbIaDhmI
QBVRPVsQoAeIMj4EzHLn5SbNZY0sto9cJsX5B9KB9rvuvINmpDUNgJKdoboSH1B65vW7eVc+/rez
9/aMrQD56ljNWJOb6JvRAjD9hWWMxnroGe2bC+Rwe699RCsGNEoPvl32/M3bzQpTmK+KqVqo8aG0
JrQcpi9R8zLR71D0qGjhIRXqz9DEiUtjK1z4vbCtbwflqkCLgjF0Rv0HRQ+d8NdlsE0vWZkm8HzT
t3SZJhyZu/mh6G+z8Sm0v1yG2L7Fv2GIdWCV1kW4y3CDIIg13CYeFy9+fVD6EviXsSTmiBVhnRVm
8fh6Oovtm4Z1XmywHAWy7HgZZzusvrJJOAZmZaGSZsFur6Gv/A4dRq/CfeVDReCsetFJ2i59czte
wQmcn4TpUk8ZhpDe6adqF97pxxH6IDgDQA3rA7lN6LT9z5oW68HDsVECKKb1LgodJjegs+k0gTEc
KmQk7SXjKIoVvkZ4Vlh8QlfLeQzDYGz5cu48/gCoHeJrbd/cUGkUUOYZAm+kmVEphK/hqlOcvn7K
UYubSgNWfB7e7VsrcwSmaHoNbQo0oIwuauV4/17Lm+5BHFAdRdn5g8zfNw/uKzyBK+w5qBarBh5j
5yp7aEbJnr8dY1kBCPxAFKNYmA2AYdcdO4/3wI7Q7DB3e4iHOckNsusc9KiUbV4Su8T3+9KMhtEk
PFRAj/Pw2c7vJX4nAxDOg9jza4NxTuq8waN+63aWQ3iSh2+esHPt5ytF1lNxK/l9va6YwBmDkoQ5
44t4vhuh1KR4KO55QI+k0CFP/F5XPdk/JWZK/FF8X8fVx9Io9w9936jecIxPtms9kLsAihUpqvFk
D+wyXmR83FfrGdFcVEglmLj/iR8mHbojITcZNTIZcj8diYGSZS0WFAxZFVISvxpovgQnLrcYeVzw
t/Pr43AHHvkstVHCWUygEkrmrO05laD78lm7SveQm3PHo1wBRDqaAp3UZjRlY4ZdRs08Lqoa7Yib
v5Cv9LWdr4z3ZYc5JrBJMJmz2duAI4dlF5y4BJbxMz4b6MOsHmwPMgl/OHsCu1SUjNQMANj65BM/
zOFRZrgy/VZDw0XUJe7p9/K7tMebZO2Lrwqagi2tHoHaq9UpIUrtxHX2dNk0iV+KAXdKSjYaA3xk
GFR/MQOvoKXfR83hMozMFIFSijBJIoNf04l9DPpDHTxe/v4mZ6maCi1T1UDamPh2ZdcL7evB6LFt
Fn6Lex4ry6M2QqQyUu7N1HyEJt1jHJFDllX7xLb9CYLGZWHsaaFLA/5bbLb+MYJ/slgnat3ix/Qn
JT4XSM6r96ZfxccwdlDajB4Hxv0f2i94qBZWWliXgKz95Ki9UB+iCUf7xl4c7Y7s812YuuX3P8MU
/XNIl3YJOebSO9Y+vFoOBnNNPz8yl2uXI/XrSfZyyM0Qzy2rkRXdlYRT0PHaLLTwQbJSb/lhoyFn
YzwNjfXYp6ZnKOa+z8NRwgBb/rvGFfx3srW2GRhMTel1qe6MRtIOepNBVSjk6Aryv3kj1d/3IyTQ
l9Vo4OGLFz7w3YGinyNa9fFoQuCmkqnjzP9+GN/QhJ0hy+ckMjUTaGnrZMbizNNNlO1pI9Ge22KX
tVXCvlCyJULWF8eh8x7KAk+0olcjqZ4ve6IMRlhvIWOtOoUYvGK+sYxdlc/OsLxcxuA/9dKQCQus
VMwSPUzt3o0i+yaFGjOdyVUwBG5Im8JVA/3zZbzN1/jV2Imvhna4jO2cAdCOmtirouF7VpOnArmw
41J/UbLJa5r6egxUBx06jxLwbQb7x0E04dhJlbmkZvHqjsCpkPdt3b7qDPuBQwunuJb18ZEMr6iK
aCkKNF1DWEvmnRZ/Gi1I29l38Bx5GzCJ84s55n2oKnoa4NNh922AaJ+GJ6WsdWwIC1weRYlbapxU
VmfMsW3shuQYRA1RVkYzx+4yp6Sy1LltbnqbK4E6RqNIYwTRYA+UAQ3TTQvZg4gMQaALhVMuZUDo
er+EXH4uWVubB7q1rws8UTVNnsQVAPgrEqLqvkGcv5sQMbd5gnywJMouM0ggDGoOBu1a4Ck4IQRW
9hBOheTJWjb5Al80A8RuiQUvy6ynsvjWMPQ0lOSl8V/5npJshDRVBbJaYipIYRlFjWMVNqUcSuDd
tQrdXlQO1+PD2Dwag4Rkt8fsDY3/feXNVs6mVh2x9bLCOqL/4D7Ppt3lBfMvfvCGIbrykBPLzmDR
iDxyuIC/HKBe0fgTGhsW+yzxJkk9ucwowbPznpE8Lvl5ov1cpMdleLxsEf//l6ZIcGy7yCq0t4RB
poLo6C6OUQAd7mZZep8MRvTnaGJaYejYZyftpm9zJIrFZ8vUdwR9SS5btO3Xb1Mk+LWNnkxWWAKq
zg5L/WBYx1pW3fQvh6H/wzDfNTAOl9ZmpAYGTwSOXPadp7+pn3jbhSBxZTEcKZyw2SVGRMoyhhMk
x+Jo7sJT6mp7c69ydVOpnL4UTThKxhkCexZfR1yEqIIg2CE4Y89D5lvzFb0v3T+YLgwl3+hXqxbd
aaOB9EDr7P3Q36bkWhqjukhDgBCJATvaPOWAiLTcU7QRbpF+sVXTzQJ6Tzo8eQSBd9mqzdcVFVVI
r9QHTIEo6rCkvaUDM4v51QOV0EgB3v/QHRsKQRDDjU6hJys7uej5wBS4Ak1qiyIv4JWxcorafYY+
9o32cNmw7WPQm10CX6RNWuU15wutfAyC1FW7LySLHOjLp1EpG0Tuae/ICYItKCKzGFIKBb/vlZJO
VoQtSv/aecltzyutvrVQMp72H0uqQjHXP2CC25s9KZc+Blg/x26okCOJA8l+uMmCKwjB1+MomDTU
XiIYmyKrTukcg6J6PD/H0iPXpiuskASXb+OGErsG0szPXG3kxN1RLvksmx/ByZVRKaPaAEp2Th5N
qGVqNzp0JHWUOMU7aUXEVrRwPUGCexObGEnPXa8tbtIydKb+L8180hZPDwsnTp/YstelPX74lFxy
QcHfSWPai2VzUH+JneK28ErXpu78Qu50pHAYoUNloVjZ3Al75dxMhLU8UjSQ3EmNz/Xw0CWS67wM
Q9gktSpCNJuHC6pRcQbrSxK9qL3E27mPXRi6dzXAWajVDQVG2nQoGygPUWofLrPRdlTtzc/F+l99
bpNiXoBhfeXncnqtHQIPuUmII6vn6et/qMuRWSXQhJ2oqIbgobPlB29BVqCjjo2yvhFpDsylzn9o
qSNhDVNgDURj7AFqFNi+js0xPZDK4+WL5Y/BV3woiEw+6o9SJ9nL+nhLfMQUOITp0BcYefRsLn7Z
S+pU5MFmkuOtDIP/fbX7D0Y7pr0JjGCMfTw5nxfL9CFyIQnzcHe+5IoCdWh92c+UuwlebyD6Sfx+
R/byejuZNQJZLF3WpBOExtyiG51SYU6lnzLZpUoGItADbfpEoZweWPWYQEC60nZT9Hx5XcmcXKCH
RckTLTT56YXe9sPVaO8uf3/7jKkbum6jkv59ay+rJ2EZE0RTVLrnteG4GB7yzNU/0Z2xS+XCmtsG
/YMnxqq0JBqhOIjXNOVTcaS+chiu6r3tG050w1uDkFtZosH2LL0BCkeXiSqRZk24wDfa96l/7lGN
gyjmn42iGJMq54pZDbcqOy87vI4cKqg1cqGW/5Ksv333fZszMSw1lBWL1XT1Ihkarv7I9gbkIWPP
1BztUWKfbNb431fssCCd0dRrIFpfzRfdVQ787mO77K5XUblduR9LA4CA7v/8UhP4KM1wgNb4tGnq
r6H7Vo3+H5okMFFPTGY2Fhx/sh3yaTjr7vCwHFKU5Ib2nqE/WnQne43cJr83mwRWSuq8YlDnhU3W
dTxCQS1KnK6yvLSbnHwuHNbeZ5l32U7ZzAkklYZ5bcY9zOzoTVX81GIJQcmWl0BQ/ZxHZOHZVmN/
ntvCGWmD5uqypDyJFWK+VZMQfQxzWNF0L5Z1bckECfkovN+W/pkZMckqG2pIQo/4fqBfVf2VYd+Y
7V+KcmdG1xVKfS9PiYxz37XcSLN2MUugDbv8xkaHpOo7PZrX2onfRnPZ5U02dsKppQ3qVLc6eJ1u
enN8a3+kJnW1UsXcqqi0ZyjOwwMKI3CGZFe2ijNpkn2KL41LEyTQQVKoQZdTgHQh8dVYcxAzdXQl
cnpjH8k2XYlP6wI15Gjw1xoB5qcNbhqkCNDhVHaSM7kMQ+CCCaW8C/o8Y1Zq+xPND5Vx0tro/rKn
SQhHlFsNU7xz69yQYSFeUDGXBJVTzHeL9UltDyzdZaPkOrM5T0zTEGZGt1DICf++UdAGEbm5xsEr
1du7pI4OMY28NFFdysKrMeyOlw3cXLcrOIHdJtIrS8JDBVofP2tquLPs5hDnyy4ZUKdHTAcijBJP
3FxOK0iB8EqtKzSFP0C0y6diOUfF58smbeaWqm8A4m0tLSMrGlJM2rRrzovHmzfF7uA3N93elAyf
ZLbES1vToegv0WBL11hQOXSy4rax97XxHa8sEtLbdMWVVervjtFrXTI1MaxKjRcWEjRMQ0fQ4Fse
Tm6R3WjRfRVKnlW2j0krSIH41KkYQsOAc1jXy85qoUKOw23itt7oKc8B8hcPxkcW9QqR+87qmFQP
YVM2I6fa7klpvaR87nX3snts8sYKQiDCcGhq6/X9SyGBr47fxwZ6BtTwLqNInNwUGNBWx4FXQiN0
T3sn13/asuOXzAyBJ2otImo5YKSW+YYs5yF9CEfJjZb/xndbxmqkBG5APwKFBRYgtCy5tbXKzXO0
e58aNGwtPlBBt16yAieEZR5GKnowoFAKNc/x9UzRVE6VUKtkyES17ia3Nf6ighVUs5clY06gGLdV
HUgWqmTqLeG+NMRBXvX8PV83b+PwqkgkEQDZ9wUiCPt+MSse8EJ5MVSmrANLZOUG2zH/t6m3hJXf
JWWdshg25I3T+9ouK1AEE55Mf7qLvpXH8dg/EFQTSRaNbIK45avVXyAxIc4zoBr6VRq+qMmV0bM/
nB1h+bfBmDQBCmhdu3uJqlPQ3f3RwreEhW9YWVcEORa+3qSOGp509tdlAOncCCt/TIvA0PhTwrRT
duM9mtWajnW0/WCXfKNQ8DGg83hdSqtPJWxgCWxAbeiavGZNTfap96PbxWud2EcFwGGg+/w8PPM6
m8KV1QHKvF1gBsil5GnHfaLIdnH9FKSyTU5yArJ5rH7ldGg310GXBQDWE89lR+T1NPqGm3moE6+c
4DzuymPpIToJiT+JL8o2WFugigUnlaxogB1cV4+aNx0Gh11DmsPNDqkX7mSNLSVjaQvMgdArtaEU
gnchZfaSLt03ViIhcskpRcyTSHK9C5AriNGEG6bRw5L/ZVk+RSdb8kDQFEGmAi077NkCZ3R2pEas
BqCtvOqCoUto5/Ref7Z28ibHsgEUyIOr4es6T35rkvsMCrzjQbK2JYvMFthDL/Sp6xWwUxH61vXk
EWeJnOmw5EiYz54RFUDrU6+5DqUNlWWWCaRSmKGZzjqAx+5b2Tzlo6xKWUZbtsAf3bSYRUhAW1xV
QNktZ82rHrjGqbZPH6m3IGz05wtMYI/enCPN5KCpY+Dpmn2ekOvENeOUZ8TcPLK7PH+XNzAmihmg
K3ucUH6b6lBJxIxf1pj5Wi9hrMtLjImCBmNjFVAbgRNyqeR+bx21ff8fCg0uewRqsn7nRT2xIzow
2NJ3lacNnZ9ki4QsNlWY3o59TMyYmLOAFFUEU+aT9jKdidM81G7uVgfza3tGgYGX+LbHPHkVhWyi
BNZAVyCkV/EsO4pEcescmwdNpsOvbN4NDYpGnNDAgcCuQO4NtG+iPtX4PNU3THd5yTJa0NRe0L8W
T6BI8Kd+FaHHvKwaZdO6FbIwdUNCRkIDFdkT7S1LXsb6k4GMyA+4+gpDOCHmYdaTiVu3ZMHVUttO
m7f7BbR1GWZ7i1zhCDNVKHHHrBI4zYv5EmFbHj4HO/LVcswT7zsdf7+Mtz10mqHaVEWihiEQRlSY
sd7WeC5aWi8c7tDMKf1AgxgUTvwDIYYn6qzG3YPBIrX+oYy7tq4cQ9a6Xt3MMFiBCM7XLg1rO/M1
rQtaDZbD8MwK9/OwN0LzcacWUIu1j/rBxijGXhA6NVS6JTftzULBtaWCH7KhT7uaZw4tP4xf/Y39
mUudcRVGbGY3BmJMkAVHG2GJZ24S18p0wTOHFI3T+gWmj8reJFeNerzsIrLvCx5pmlMINStYpY2J
nzLrgPRt2TmAj8y7q/fKBu6mq0PpUGfN0hfAQBfL8J7t7Kv4xG4md3G7yYOQyP6ySRKvF6MVmakb
fTnydCtSoTPh01DeaLOMlf5lKb85vnDGyLRqyAqezhg/18+8QNo6Fp+V/eJm9+gC6JGff2aUcOCo
mN4VvYUxLBb1MFSGX6jMzXTZXVk2dgJjGGNiDiVPayXaXyr4vWzvdE2y5UtcToxcTEYLbdgKGOPU
OxQpEiWTZGnLJkeMWtgxQvaUpyQpn/Q9RUGAy9sFZJ8nd4L8uCfPMJDZJJBDUNdKGS+gQV2vTh2p
D3EsU+KSTI0YxZjbkFrQGcAO3Ou7NE5dk41+WMh4bvNA9rZYLYEQ1FwtScuzTFUcMSvUgpnX7VE9
1JK4z+bdYAUjcMIUq9lcEljTQshMCwyPRZOj1yeYKWFQGXGLQYy8jxlSnAFlFwj/zL6OPOqn/Lpz
dEd9sUrHUBFnQF7crSw/WGajQBFRHdNJaTCUla46c3U/kRDdxQ/9hx6PVmMpcEPfK0Voz8AZktlX
zW8D+awkEv7h37jA4aL6sJLOaI2UACNPjnP8QK1nZlauZXvNdFUbsucBia+LYYxcgfJ8wSk8VxgK
2uixGeJDaSuSnWL7Gvc2cmLIYh7DqcsXWDW9LLvxW3xI0Uk2dYdT9m3yka7xFe9ksnOEzDaBKvLQ
UOqenyNYVp6qttsxo76Zk1/1UF/pc+MpTX015skpXtS/0OhgTwYcMxTzpqmYY3YfKzldDYFwwLBn
MiQWZ3y6t/aqX++Nwl32waf+yO+UyxdZ3FrClGKIIwsYWpBkfDVG9/1wJDIttH/hfpMauLEi01sT
Vl1StBVBuS/O2Og8xU9opRs+9a/pN/pVuGsl177t6XyDExbfOJR9oNQKppN8rRkau4Vu96GqS+MN
Q9iVG6u2y6QBRl/BmOJ7GQUuIX6tf+RN4Q1HzKsgWZssMR+6lPojOY75ruk/AoFia4qGRYb6rh92
qLdxVTe4zWXNdUkObeuXg+SlZzuKtsIQ4k5tag2mPmMznk/hoftUugRREhw2/8OT6ebsr6AEZ0Nv
uB6CgoAKTPJsjUblkEV1Y2ZJYjHbXr0CEtysJHlL8h5AdD/tZoR0y9I10Myq9zTX+jx/liUnyQwT
XK7NJ9aYrwea2W+nU98eFCJhXwmEKIrXLzmyHihM6oLrskFTbXKrEFlXWxmIeHWMx8JcCEAm8jXo
7wfrM20fP3A0f5ua1/ye1fWmQL/PKLEBMZv/j7QrW64UV7ZfRAQCIeAV2OzRY5VdwwtRQzfzPPP1
d8kdp41lztYtn4eKenAEa6eUSqVyWIm3Dbot+qT34mbYXYfZvIFXMIKhbqIo1bsJMFGX7KrxNgDf
9dL8pvoXWt3R5ed1tE0zvULjf18JFZCJzvEItLjYE+ublUoWbdsrWwHwjVsBJDpZQoMrNOcsnzEi
sAVZnBP5zFtO2S1SP7WTYRCR7N3GD+Q7P2YFK9iGdJqNMn45R+o+s36n9dfe/JmHFyP/cX0BZSf2
JaK2ElDPkNlqBgio7dXTgOA3yL09O3TIHlOBHhXvQ/nGlWSChYhisrApx8U6ap/LdBdozxj8dl0m
2WESjAKGDw55X0OkpnmY+nul+amGMmLE7XK4VzlegkGrdYssPcjaGCAZRpWouxScMHPi8MLwbm9g
OpXEH5MouiYYiEEN8zyngMttYxfE6r4rJgmETBU0weWbDTvVM36Y2EP7rP7g2bgqx43EvhY7lDp4
HyJv00w4P8zGTQvK97eHqzfSuG15iwC/KzAOwI+ftHv9ho+CnQ+abALhtlq8ogmaN2XVolOeJS4i
vLD0T133uMiGUW13lKxEEnQvHmNmVQR+qn7X/81nHGR3WoLmeBdzV5BoBNlTi6mtH5k6aKxWUgxW
zOE8xYmClRx+hbc2JsGiaqg7s8vk6qDR0tDAJR2wvE3g8CqqGL0otDhoygSYpvaXZl5Y8Wvufqax
6pH0GOqHTv/WyGJm26fg3y0U57ONTatEWQzIAkesnL8ausRNlgolXF/TpM8RunMRkiHRc2Gb+2ou
DyFRWwd01n8Zhe3rOrJZYKmYU/KxA/gqHhd/ZVMw88UMCW+Io3t6WjwNyf6TsuOpMwN91aBHklrj
7aflahOF+01nqh5mKuSl++ozAVXerYb2BgX1ZiiumzJH9VK/P0cSn+q/+L6vkgr3WxVkdajpgB1P
i89b/5ZHTquDBPyfsygSFVPbGJJBYJgFjYNgZBic3zxvSOuW5Mami9Omd0UriRXyU/3muhYwRNOy
ICKpTloLV946kUN30PfoC9nL1P+dBeMwaDE1MJJL1alIolMEtA3iyECQkDwrKLuOj1P1p8WAHIKi
BpZSgq5ZcYBEA8IcawjM1g36i60d4LPNf0ya8xZCbKZJg4bZEwFEXd6TIHHaCBEu0AFddwLeq5gA
I9yYGUvLKrAA0+7ix8rP993JRs97gvF5ssv5vZcoYAk3Z1RPZtfFVgt+D3TSIIpbRocclFjFIUdK
Nffg4hTfg51spOOmPrxulthSoymJPTUhYMMoO6BDsq4jPIj/vE9IkE40SyEGqFOMHUeYmu3bW3Kw
dximt9fdjvdRy4wgX6t3Z2kllGCRMKMk7Gcb+0Yytzui0uqWYUrlsPtgdYkgm2CIaBdaY6IDbc4P
+XSeZIWDsi0SrM/UUL3uFHw/y7BiXXcyy9QbcxmDjQxGMECxNjdZagImMM4dWDPHs1Uerh8oGYTg
2fRlXZVRBC0YGk+r8Q7O9qUsssNX48rev4vsdEnbtTPf++pzt5xn5XejXMzsSwIOo+vSvHfU3m68
2DxT1kOSNBOg6L5kDvHKU3bH7gOfPHAGu45hWrmscP29g80xMREAg/Ewfwpe79v7XQm7tiBV1MF+
e+2Oc3GUe/NRUfmkTc3hE+4b6UhFvvPvlpQR1QJpILVAevYWs1Qqs7MqyNn55Gt3mXflbY12X86y
itnKlhM4Y+Qkp8rVfsqfsdtGeIUu6GVEGToP8pdVLj6/GGGw1fKyxdSTrq5MUmF1+7wOozwGVn+a
Izd+5A/Z0rFyjO2IdzwLHz1n5Vnz+8/NXvaqff8c5Fv7KqiouZrSKnFSAjy40f5OD9PZ2NVe+hkj
AE7y++adG/wCRuHPaJplYpKZsKesypVsxlHs0YKjnbTiKDkc7yoZXgBM29DgOqGQRvCCe9KxLgDr
HLqjIvJXGZTkqFuozDS6r0vR3k4L6iW1dt6RNPEMRe1l+JsCmhiSZRETc5jFw0nivMGQH+BHFxA+
aS65tDfKbjhh/u1XsD166gdGtnGRV5DCFR7U82QGKiBHFwN4ML8KD6hD7Kp+7ce+LK24aedWYML6
xlNb6iZX1WUiXl+S+4pYz1GT3ZDEOjPL8q7v56bpXsEJF3g9RGk0chtQRI8ZnjKU1G6SSjxHflO+
MzQrEEEp7R6vpReDmraZm+Sf26J3ijF2lVg2RG3bqligBGMIz1son32r/8pURCkzoP+8rBHV/n66
p86AGaPaQToZeXPtVliC/QRVOf3nAq9+aad5F57rh+mnsgsOywwucXAofVeOteSq3VzKFaZgNcvY
NjGpG/JZMzlEdDl1dEDjW+zoVft8XTU2T9oKSjCaaloOlHAvOS2+5OxxGiVHWSKKSCCuNR1L7IFv
VfsVA++NHCNow2MRPP5PYhiCs29YZMhRdQox2mWXDjekafzrCHwh3qn360IZgn1oMZE1GhgE4ZNQ
MGfgkB75NEfZE+/9g5zboRWOYBr6IdKUUAdO9xUBZwwy2LfMRRDAA9lADN5ZcHZp7niWlsXLNkqw
EX27ZFQJUEBufOq88nY6hoaXu+bT4jqsdPhMzmwPuhpZJEByvETe8Kxk5YQ7DvemdlowKFi76QbJ
aZJBcMlXURVcXiqaVG1Yv9yv4tGZ4pMua77ddidX2yaYiZaUPQaiYNtGEMc5hp/59mO4n3/PfgCu
geapPav/o8oLRmIsJmOMKVd59q0J7vO2ca5rPP/ANY0XTINWDGwuIwDoRPfmeT+BB8pAVIpFrj18
mztJPlSyTSLbctIF2swqrGCi3JkGsq43tmww4baxw8hvftOb+NlvNWFWejPtkgB+U3rQ60+zIQkD
bYvw+n3hDDWmwRo9x/cDcmqzn7bhq/R/hOA/YaXMtG2jxIoBkQdfYtBtW8EPJZbc5LJlEg5MiHkP
um7jwDTzJ4tcVCl9C7fG7zXrdZ2EwzK2adMbBACYD3nPQMxR/FxujT3ngg5lL+NtZ8HWwNuHsnDE
FQQ17s2+G82FdXgALb7h1/vAcIPD7KsXzLGSls1srt0rmnjfVQVT2ygHmnqKMfc38vun0o3DU7VT
HlQvOZnTXprY2PImiY6mYMJMW7PEMBAmIPSRpeqdayu2O+iZEygPeX8e5u/VILnON5+wayxBxaeY
BHNBgRXFDh9JV/gm+mQOrVfHKHHOfRu1ONfN0Nah0oiGmuaXJ7MYkSyKaMmSBIiT6tta7nT1PQ2J
xNZt3X4a4qq2rZomop6CkixFE3d9y8Wynljyi1k3hnYaEOW4LsvmNQFJ8BjHDGANL7i3x7ddJr0q
EgPPQszMavfB/VJg7cJ7zSsein2cuPZF6lFs2XHdgLWDDhBVFTO8Y6AvU5hWPMvGh3wj1u5PHnMT
zLCoQX7nDTt9V+3Jfd05Mkd281m8xhYuKavtukrPgN34fG4Gp/hDsMVt8P5HRsqVrO7Ws3WNJuxi
Y6dmFRdAU08IwiJ5UuGc81yirOxk8xjoBgZUU9gVS7cEM2yXxaT2NOW8ftYJkqFHIsA4LSV1JlDa
a4dUlWjOloKuAQWbrJjgEakiDthe1O57a/2g3bHQPklWcMsyQ0/Az2+BEw4Tqt/qZ6fMraWYI9cV
4mt/hafsbO+TA+pCD9LxCtrGLbDG4n9fXWVF05rKYACrQQvo9DnxO0wcKY/JGb0Rt1LDLEMT7v5a
TTq7mCf0Rdwtfo8gtrmbMZFdd5MdCDhkmrhltBC3QEQIQRT0dAvrCIrnXleVHmjsoPxqMYQSVH+8
ZjMunf7rTDE8Xf1/tFhtn7cVrrCmXVmYCqqief9TfFCZW6gvPOO8SpSdMwxTfLyuMFvXHY/VmzxM
YxhioKYFFa6BuXLIAY9fmuQulBUtban9+vuCPEoxDxVGmmMd9RDDt80jpqfv0rHczRhzcl2UzTO9
xhI0JK0UO+8TYPERFbwagSQun8EcuokT39FHGUn7lo4gyYZZ7QYGYiB7/1b/+8DUUJLXIGcPHcku
ln0TfOR1tYYQbutmAMNDpQNiMXYFOwWZHw1/WimJ9yoFcw4zqGZrVKwCmNMIJFRTglO8oM8z9Jci
c5f0+frebC4VChwsopnwBMQC6DoYGq1Fjs1Nyakfd51xruvddYhNTTNsZkAW26aa4JPm8WiWGGL1
TwUe3va4DfX00MvaIzbdUbrCEW7EJJrUxMyBU1ysfYUEQHBoL+FL5lualuQaJPrZayzxPozRCTaV
wAqeECdD1CJ3U9fGk372MqRBZQTSm8aAMUNDYNpkRLw8GNOX3g6Dzs3Vg8WebFmWfXvtLJ1XXenM
givz9sQE3RjqqpnxE8o9mXI/Fm58Mfd8pHzWedcVYjOpi7v9XzTB9jD0FLOMAS24oSeKghp99gZk
xJ35nqEkg0+lrQOXmQ6mgkqgNzcOjxWiwTbAaePnYXU15rWdgrg6x7ntnX52bB09fAXAleeK7Ked
dpG32W/q/wqS/30FGURMV4sJkPbkx+NPs2w8ijr77u/rom2e5BWMeMwm+BwjAwzV/RxZPSO4jQtZ
Ic2mItompZaN0/wufQHKjMLSe/iBXXlnGLmTxBIpNv14ukIQDCtoLOtaUYEwnpAS/6E4ePPfM4+c
rK+ICqIj4UMJpjWioBKM2dmoNEDUnfB23uW7aYADP7g2tL/EUCzZbShbQ0EfkqxTbSQrUWT/9+wS
PJwNUCO3o7Psux0IEXw0xLWH67qxBWmouExUy7QtTRXM1Tg1hcoWHLg4rnI/Joa608EW7/5PKGI9
NzwkQucUGqgFtyZ5KGUBB74wotE1CHxoipckYeKFmGsVQ39CCSmWQ8aOioG02XiQdijIYATrFKKR
qqo6wETBTYQGVQNZ3XI4K2YqWS9+Iq/Jw23VyjAY9ljZpl2g8hS0Oo3VHbos9BOq3tZ1cj9mrP2I
8TN0Q6O8CAn/C1Y+V/IKz5C6QyhVdXkmLrqzUQSn+kiQO+NB1omzZZEM0OZjx4hFLLFlLO+yZcZp
RvSk/UrSz2YxOyORzTDaeoMjusCg3RZcGJF0wWibqi4tgKT1bTVhfBcNncG4iVXdS9tPS/MhJV/h
CfapqMsg05IGQRPlhvS+OR2vH6LNh8ZaIMEc6VNv1KwAwJjvutgZLoVv3aeuke8xXuE2lVebbhqH
lUSCPdLHKV6MCis4EecfzqD6e+T9Ci9lCYKWYS+fGLCFyCzbYjreN6oqdrLGTVg3/ZBCMWiMVv3n
VvUki7ilemgvUollE9OwRIO3sKWLg87qMNRwdjVXwagPXguZnU31pGMhs10PYtePbJ0Jdx3lIDbm
8YlV16QJJ3VebAREMXKXolhNVx0++4xPAtd+Gt+uC7llPjDFRNeYpduq/fLqWpmPsYmCZi7huvd2
7ls0Oy0k2CEmFbtF35zjCYWZ1wE3F3UFKKh+MNTKmKDoBZ17SewocK+8DjJ7YbmEH4GyNbwWwBWL
eJ5gqRRqZouRIdhb0F+6bjpLd4m1pw+Is8IQ7HzRGhNRUY7hdu0hLR6D4DTL5hFtXSUIHP8rhmDh
Z/TsM8rFSOgOVLhK2Owi9WusyejMXt5Q4lWyBhK2RrUidZ450JSl5whvSlcP2bNZD/dkyX8PTXo2
yuE2N4aDNes/tSW7a83xtx10qgPe69tqsb+MWeXqi3nIle6JpahNToofhLb3SVxjpLiyHEhe1s6U
j7c0n91oCv+Y1BnvXdO2LULBV2JahuCkdMUy611AO3eIvVr7ggZxyf23ZXZWAGIeTI0DtHeYACDw
XFUE1tOv1zVq03ZbGq483K/4J+YLhnEhSpJGcI891jjaLj5RT0UszADx+3iQeq5bAmG6tanDAFAd
UcW3DgSNVbUiIw5k9au6TF7k5t/tx+YwnNAU+Defe2b+vi7glgVYAYpkL+k4LgUKR/AONe97U/H0
cnFMJZIc/q1Ts0YRDr/F682QTehcGlM3mEF/po5ObT7q9ex9QB5KEGbTCeKyYqCoo6OR2zOuiUaD
2g1/Jw32qZFNc9yUZ4XCt3FlqNUhqBv8BHAZVkP7xSrwS1wVlfPPhRWUoP5pmS0hV9hUjBUi38cV
4gwe32zM+fWnfx6qX5Yuu+lkIvG/rwDMkTIyD7jp+gomx2WnJvKK0gn2hTedQbncHM3izIt4Yl8W
b97UwZVswjs3A/+JQTi0Oj4F9t+q/WQGEjXfXj48clEEaOMcCwo4KtEUxw3CLUqT+PpCD5g//f26
5r2nNIK1s+grhnD7JHMezAkFhjq17HeS9zRz5nYhuoN6OUVxKzUeMXQgYt033ITFQ5YU9TGI8vSk
97n5gBEd0ykx8vK2D9l8Q1OrjJxMxchAd8jr+GkOw+ouRvbvZ1eTgX7Aktrol9FNpGkwdpini1bb
H/YRzdIJGm2Yx7C/W3TJG3lrj9ffFzag7ahpKzG+3yZkl9f1PrZTp4h/Xd+DzViDjWYY1WZ4F78L
Bo2EzUOeImdo157p8EY5s3OCe9vtvaX1DcyhBomfxLhJQYWjoy40T0sdoN2vDBNPDCR60dO/Dz4t
bnOrgcgq2EnE3FzNlZjCiVnaeC5KFYjavsLM368thkRbXnHg7U/MH57/P/mSrSO0XlohGBsTOiZp
xpc2v1HQ8VpIGH5k3xeuviXSq8wK8H1W/JVkNxV9uL5okjUTYxmZpaXKwp2RrDuFKbyou05KqSfD
ELR8mpd5IRYwtO+j4fSW2z4i9HpjeSDwq2pX5ebTA6+ed120zXQMaPx0FFXpoAUUzdvUpLla2NyC
fp/8HtVv/+RYwb29Q+cJmHCkSbutp8oaUTB2WaeMNK9h7IqL+rcB5vXaZYmjuL2P4obyGLp4J3ns
NvwkSydvmtk1suCBp6VlUSUBcnJMb1EYgMp140wu9rn/jo5DtC45xn74YUxOcUqmg32vfEBP12Ze
wM9oV+ZZC/y4feqUL73shbGlQxbqfZAj0k28hISzbVpp0EYm9nJq4COhjhFDI9jw13WN2TpsaxDh
MKNVvzK0AO5EWlFXM6ZDFcmqgWUQwnkurWQIrRlypK2fJve6Iam8kqyT2MbL8rBbyorr/NyR+ySq
Yl8NjHBymNH2ueyEbUuDS0rF45WYlP+a1f04V+CGBbsFil6O7TMPPGjfsmq37KNH3okZPAaqO3y7
vkebHhkaCv4DKVwrMV1QHpcAcl4WRyG/wvT71P0ywz/m0+B+ywpHUDh96TplGTgO+9rY38rkKWYS
30i2eoK6ZXShCosBkRiPtLwkRFLpt2kA1zIIyjZEEzVMAoDweXZ59i5CDwt5YI7ucuo+mfnbsn6W
CaompiKPbxuCDSA9KBzVGS+MPP0SkZ/oT9j19o2NdGuWyN64W3rOyT5t1EhQhFyF7YlKpA8njC11
1fCmt55N0ys/Uii5hhC2Z16aBlNYF5i04akcj4Z2F+hP15WZb4AYzlhDCBtkjqM95DmkoHveqJju
9f3/pyR8c7Fe3Vjx/dxbxZhrPdzMdNBQkjkcOwuFCa0s+7IJs7pvub6vrEFOFFZHKe6APtYcjd2O
5uxE7NP1JdtU6vVNx3/FCkWjylwuBVDsT2x2pkvGB6K65k1SoxeNu3iLtBGYK+67bcJgXLQSgWr9
XVpJN5S+pDoe6pxpi3ic1oLec6IO3oVme7Kyjv8i4r94olOWGGo9d90LHqe2R/7CS/ecARuNhX7o
y+7u95zHsHX2q3wvWfPVkrZ1hP4KHvDMEF1RnMKrayc4Zgu6ZnuPV5+P/xDPonZykdRs/xdZTfBJ
I0+tYVz12+2MaRb1IGbDEwjkOOw5xWwC84k5zQ9+g/Rn8vu6+mzZXFCF2Mi8mhaSKcKJy5umDkYD
NooEPxp19irtI1ZwhSDW7y4pqAJmDQhg/PQCzR9MX6/v0gITqNRS8j7dDMQh3825qlHMQESTC84O
KwhHVJ12IGfn/m3k6Y/6Sx001u74gbVbgQnnm+KlPgccbEovWn9gsml0m/Zj9X3hZKtRTHuTf78d
HmvwZCnWfTFK3jsb+68jh2CZGlUN5BKE/Q/DFJwxXTO4df171n/boYz+g7v4gq2Ag0pR3Q5vFfPX
hUsQWboEdUxkeOksW7ituLP/OblesZee3A3L9AZN2BJDL2kKHgaIM2dnWF9nyrpd0HTPY14+tChJ
cpoicsvQ14fFiUfMNen9JbAlTudWy9GbnyHsXGXRqQ240Lz1kRcqTucqcgKv9pSHwGnc4glc1bLi
pA11eQMqeIJGZ+XT0gHUDE60/NGUZzJ+vq7xW+dLNxE0MWwE21ChKOxmMdtJk5Q5F2wEdRcn5jCQ
VmsgUyzlc96qTuLDlHUTBgrmSRyQGIMwk0RTObzUD+Zg6FxCh3rmXvNm9HVLbMfWSUDCEPXqALTe
WcJE6RNKSiyfCmLacm4cUxYP3qp/4o9v1CZa3A0Va5yXREONczINeB4Ee+Yu59gBRYxTu7yXmoY7
3q6hJ56sN/blfhTP4BpX0IyeqeYURMAd/O5oHKzj6FOfHgpXpoJbt9cbCYXbywiWCD1BQEqOU+Nx
duzchWifZj+975DElhXVcPN0TTLBJ40zNWjTAHjqqTn2+wBTJMaLfECeVC7BTLbg9Kl1vnPqQ/oj
uuc3C6/8q3W3Pb5wCHvXD9rWWV7tmMiDW+asZaiIH9ypny/jou5pH+1YKCVn2rLOaxwhFBUtYUq7
4WX9CMIzic+OICgbfeKiyP9cFe51sbbXEWU8yJSBnwyn7a13Uw02Kjr0aoSDT9B864WnX+ShvhCE
n6p9e5b5Hpv2ykbzkG0aBtwB8fbRlpEEy2JzfRxrcIctB+YFxFG/WmjAjH0iJbHbsCKIjDO8I3k7
vSYaSNPKCeYF9KMbZuCcNvzmU7hrEy+4NGimxoPDy0q3/ilZ1Y0YwBtQ/qNW/mqCdHOSZABNLuXf
3zlPA3HwtD3037rd9JwcDvKDt7WTbzCFK65OGzbWXNAEtqx1iDMcfk2onQOFjdyubK0qqgHQroHI
JUqYhGun7+bESk0M1aNRr7i2Xfa7nvOiXV9HGYqwjFWYsaLIgULC5lmn0edklo1h3jjXFFV2BJpB
wVoilrJ16KJUtMwcXd2+6aOjFhbOPD5fF2Pr2kSHOQavMl5BYYrTq8wqz0ldzyj24k07uGaUXeeY
4GCRj7LeXDJUFhoG8vf6O38g09M5rkZAtaqr2o+6lMZ1S7XJCkDYkxAVmsNYASAon+N+cEL93FvH
bMgllmlzY1Y4gjqPVayN7QycmJwS9ROpUsf+QM09wkCviyVcwzEdmoxqwAgHE5Nq77shd5Q/nj2K
rDYnZkNJBaa/vGPEiXrNrjoK1ptx+MGsxrGXA51ko6u3VmsFIuYBi7DRk4YBJNLv+/SnFu1mFkt2
ZEu1EEWFQ2aZaMQUS7nCKMz7kbQjoiegDwkbZ6glb20JghhWmNN4JEMHBIpBMkH0qEtr+jYRNLBd
m7z89l2gJI7Csi/DCR3sO2tPLvp5UB3UoASf/3mSqsY+cPM/rwGgmobyNzzpDVB5CC7YqLE+nNmI
vSlu+u5Um5IX45Y3+QZA8Lm0tlvqyAYAr3Yz/fgBfV++5asHWfyM/1LBuXsDJDgLEcaQ5XEIoLK4
ndDG1g1ephiOVRyjKttfN5pbO8X7VAy0xNoIoAqOkL3QdGSRhoejcm+hJ4H+eT4Ib2AwsnLORE0T
c28psYIGjSPYFdIf6hZBukk2tm3L2eHlvf8ErhDCEmwY1Wgf28GM50WMOXHL4JjnxLe8ZkcaZ2GO
epB531vGmVJwJ3LWGIbWird+B1ICnT3bC0rmQayp5+5UNk5g34WyQMhW7hyFVRpMJ8oyTFsM2IK5
cSCYXT+4FMx1txTuzXSoE5QwF3g7Obz31fZCiVe1ZeNWmO9sXDCHRtIDs6KPrYLcOWZbtqXEyG2u
IGMa4430uD6FFUSCnoZZArVQ0HhDI0RUu3TH7NnJMlmGgB9L8TShOO0/UCKfVmAlcVBGgCpMaxcZ
GFjjKdVPo8erOv+WyIZ0bivjCk44UEowpSgWARz6effUBZuzxzzzRvO7PUaCHq6f3s29snREdvCC
R1haWMaKZGRYWja4aXluxt9h7veyqtEtA4Hepf9AiIlEdTbjKdEAYYHR2UlK/WJH1Z93/iF584oh
rBm6NcLKyoFRYVBrGaFJUv+b9ZJbb3tnUJ1v4hmm86rlt6c2X3C1or4Yp/ZTClaa+JSCm9ZuHIw9
ceWEdZsavkITnB6tAt2voQCNGplnWecuw1NvXhybyuTa2iFTR1U5sTUGSys8EsqiNzAnS0WL1522
759bh0d/bXd6mNz+YuB9KSuw2RIN3Wzw5PG0RDm7uF1MB+360IKwnD2qcb3L8j1dLtYs65vbwkFV
lI77HEQr7zasTos8N2qwiMeJ7c5h4ZZVepMuhpfl5APOA1wGDd4KVw9DcB7AkDsFJI4Hd44aryoX
tw3S3fWzurVNNigb0RyCl/m7hviUZVhNDRBUVdB53Nt4DKmslNznG2uGLTFMmAMd/L4vz9fVk5hO
hpmUrB7cYsoKdsMqgxxCbUHNKgom6gktNyjzkVihTUwLzXGolSfvUzdVSWMz50Mew+EpmB4IzV1a
OMT+6/oCbt2GcFOQIIJfibZaMYwYoJKBtRGons0IjRsBkooYax75MBm2E/2wQZcfeuTbddCNXcOz
FRMs0YJF0UEkWFhUFJpNvyBPMKpIiFG/qyVSvZT2C/fTGuGlome1YxZSimanAqHd5YvLObMnHzEb
Hvbl6UyDd2l63VPrpTm6bXmJlJQ9n1uIaz9BONAZxriUswqlMT6po1fcZx4iN556nLGlv2Eepdxk
klUV5wMM1hRUhgmZU6QHtPpYqJL0C7fl1yQSbGLSjoOWEr5tZHLr/k6vFnc0JGdtKxb0Zuu4mKut
G2JEThgFSvzcYPxtDlYSe9ed2B1BBTzcNFk3r0wq/vcVHphBQ41p2Cet0+HZ3oCFyqkiyWne3hub
GjjOFpKxAghoNDoyjhBqKr/Z3Q8jlHx/6x2FecTccQb5OG5I4UhF0aAHQZdwhR8u/Z4HaZiDIOFe
yuO6aZhekcRoMurqYYqjjO/P4jf36mnyOBtD6pJb43tyq5y6B3QBSu7jzU1agQqHSV3iAW9fgCrx
Uzze1HrkpM2n61ZpW/NABvIyUwpvK2ENiYKHCc15PspwuFiRW3zCdIgYI0bhRCNVL6Uc3hTrFVFs
JknmYNZ6A4iDchOXj0V6IPFviVTq1qldYQhLp1iZRkaKpSsuxO/3ORgNjBO3eK3kupetH+P5gdVJ
yow4ZFEGabS98ZXuwhPqofbpcfR4qNr2ZOwZm1cXOjYxNODlFhEJDZrCTuKsQkaP7u3M7x8ST9lV
57p0kh/Vj2IX7cjoytplNg8y4vHUpshxv4tRLqmWBbmG6zLvHlv9MdP869u1qRFoFtA4uy6qMYU1
DEuQUwchvq/N5oLeG9bNF2MY83Ov6tlyvA62kVpG/hARcBB34L93OdEp6FJMeagjL0iRYJi89Nzu
07150xvu6M9e7lW1A0ZGac3P+1V8iyvcJEaqqooCwiRvPM2u7oP7sTyCoMmlX/P70qtuMD7ElGVT
3q/sW0z+m1baWatsTPsBmFV3bFI4N3Hj5KXiXl9SmWT8V6xQgqzQUnXEilYZcVh6sZLa+d8QuH1e
IZDEKIYRVUWeXT9UWeyQ4sd1ANlCCW47KS2zi00sVMOOaoe9WZwhkNWPy0Cst1IMcRZh6hBAFuU0
Bt/TxLE0SYUm/8Rbd+Xthgvm3LZHag4dV+7Gh3Hth+co2IdD7yXWvR7JWsjfX4tv0MTKpChSM9T7
QyAQqt8/tnPqjqHphVMmu+m5BbgilshRV7QkyEobQO2Od0olmB1uu8sDL2So9pas3Z9v9jU0wR5F
WmuVGM+Okzq3O1Df3ky2+dTM4Z6gWauJjd113ZMcHzHFasa2Vuc9Pp3k3zuQES/R7+sAsm0SrMDY
olYuyLB6Uxa6M+mdLCy9cF+lf13HkQnC9X91SlvkslhdQhBSHirla6VJJyTI9ECwAyYNZ9JwPTDu
OB/WcghB/cGLNHMvllYfS46r+JRvwbGXJ9xgx+AmjO9bY2fI6INkEIJF0LQiXhp+gArqRn2IHMrO
Vn5d35WNcNXbUyrahLoCARsDSD8XXqP/jI249Fp9PJVJd9cP/X6u68NYUofFcJWCzDMLw7/+GySa
Ifp8lEyDtuj4CVO8G4rTZD9f/77sUhfdolkPuyC0AFD96jxrv8A9X15GIloRuJG6l8KgWNbWv+H8
vVlZ0fmzlUhJqxkKHx35lY4epNoZzhiZ7vG62op+gI7mLaDgQ5Qa7YxUKSPPWg5RcQwa2UNUcsCY
YCriMjOaocM68vI04tVu98V0mfMSdPZkDxyJXWKCvdBingPl3gko1EzroWD5USOPY5RKpJLh8L+v
7FKXIIgbcxxtTlDeD0Js5aznd1kkmwIgAxK8iLyYWdMmuDhSrd8RdTzZof6YpMpZGZXddY2X3FFM
sByhFRphyx0WhXiaAa4Tq/JI61cBOudZLAGTHV/BgswkqqOIOy6Rhoujbc50/PO2xDeaLSaLlg5T
iZQFEGiO3pnGp2yQldZJVswU3oRpkthGOgIhtFEFgdZYMyAHNpuekQ23YSFtZZIcJfFVk4aDipg2
v9Yv1kN3JOCq6pyWM8O8lHpKfHDJTSLG7qewasusgXR1sUuUrwT9We0fxyPebpFgG2o7A9liA4Hi
1m/jX0UL7hRJA9NG5c1bDMEkVIqaRdEEDONu3sHR86x7E8Skmqd+keVet11lkGEh2LxRWhD1cazE
Ew7rnLbnVFNOA9gFQhaeTWW5BQPPTSobJbW9R/8iiuUSydhPjW1AuJJ8nkO36n7EVOIpyyAEJe+W
sGKpwpWuDN1s/mlZd4VsqooMQ3CPW3XsZp0rdpVewvGmK/7qlN/XrZsMQrjn9LHDS4Z7koWeHtsZ
J2dYdnNfSoK723btdUMEjW7UgJi9DhgVgV1013aSMnaZGPzvq4unKuJ8QDYLj4aieQrRtqaZwZe2
k4Ynt03NqxzCBQf7n0dx2SJBfGPedSDx5qW1zYyuPDAxSHn/ZFIJt1w0j2lQZUDTEK8Iujuq/25G
SSJXtjPC9WZG4I8rKmBY6ik33bz+fF3BNr+P4DGnVuXzzwQZxpxYmV1POCewzsMxIpJzKPu+8Ptb
ZJ8So8H3mxl+4F2ySDR3cw9Wv1+4ke1uCsa4GaG51ieje0BO0wktiTGWyCAm7O2qMEFnBIzGSM6h
MnismiQHZCOED3v/KoeYAQ67YRgMe4AcmE2AIa8vdZbMr/bS1NTmGVkhCVZrROtqg8wlfJgLLytu
95YX+OlRd3M0rsp8je031wpNMGCNjqELdQi00Z3Qv5J5yxdOGMifBf9H2nU12Y3zyl+kKiVS0qvS
CRM92X5R2V6vcs769bdpf7VHw5HFu97nqTo9IEEIJIDu8ZuoSVvgDCbbyFWYAalLHAZ1j0mtVrFl
EAzR56J72T8w23edlUVcLCNKXxSNip0KnssXJrIQQmb+Kr4u7PZU3kmu9LQPKPI+LqY1oTxbZYUV
pOqVDqpoxd//faFBXAhQF2grKAUA2JuSfANhDMxgkpvJiY7JWU8c0S4JAbmYoOshPgi/AOlZ/Zqe
8VBy27vxffeQuoUzfd43kP3ch1es1YZxIULujD4bUoSguvmmzwbYhhQbuvOUZnaq/QgTwcujwAn5
Epk2YAYyMOEfKfh0mAzMXD0VYLnaN2r7on+x6gPtdgIO3Z4tIjrlQPIofded4b7/gSQRBW6KJzpk
19mNiDpJdJ4tLnqYE+3lkkUPNJrdLS4jzh+utBucZ7d5Fo4bCXyf7z8nY5LpIVtL4w45g1cfstfl
toYqBuswsu4DJ3zdX1YRIPv7KoJMWNRA1WFebN0u6Zsq7D8UeQcfPdReK5oMAGwuvfA1cBOPdmfH
J8WBTV/wjOuYuf3vZ3PffV0sLoZkI9QTSQ1UpX8DNUxvCr7Cv3ELEH9jAJS1CnNmZUZQIFGZ8YnE
tCwqwu4UYFprgd4GekV/kKc/2aULGmdOl8qV1ZZAK2ZQtYZvkvny3wC4kNipdM76AQAk8nKttmUI
Cu4jbNQv2ZZcbOCC4JJnTUopS7yuO2haapi1NwJkq7o9usSZfhQHTXBtZf/0xzh4QeTiYGAWeTi0
MIp23zrtJCWYM77OWzfR/v0A5Dvb+HKIREcIsIRAkpTBlTpoiGTTn1zzL8vHF0KaLLQgggqI0HqM
R8vT5i/oHfEEm8Si2c6S8cKCeU5JWipAwdCXR53Mh1sH/uxTuPUi2aIxcJFT8BWQeMCkHkgsEV3P
PWj0GddQSOEUGZxCdqcfYCgQHKXtj+M/TkG4gDe04WhazNNb61apzxV0v1S7ldE4mvw95bnI60UL
ysUJY1lQlGNe33o/F9TNf3R2fg3dWJ98FvYIsORyb/u4ONFPcq3rEYwjdlw7xEfj3rN8r2OCiV0I
ux+iMQP23+/hcWFDm2UwnKbAG5qDZHyewpNkCCKTKNISLm50mR6PJXN89QD2l3tMqrqyZkPC7JB5
bStsefhNsnZxEC5qZJOagSQUeOyDFXvhl7B3pQZhanF+Xk8wZGz6+8dOsIx8kWQhEk0WDU5SJqfa
uJb7wyBKegWxkC+TTJGJsdgBH0TNPMaxH6fnpHkkRSKuOf7mTBto41SI9VHYEIQwRVO1ePuwHs2D
hFZiSGNotvrExCKYdKf1hNazP1nACyR3qPtGUlIiAVKWahu1QltvDbceBHdWdno+evsFhTvLfTGr
Ex6okOi2qd0l5zj5OzLeuskUWCPCYX9f5WRzV4XKEgNn6N8i+qXOB3vq76zsYX/RfuPpF3u401v0
RasXIXDyzF5KG9fwKyW0UTcz72S39mVb0mxRPi2yjTvN2hxViW6y5538R9/dD4ZmW1loL+1fAuO2
A+/FOO4Yq10uN5UKoAECc7KHBvp7gns4ixqSqwuWUmAV34A7mb0C+TCAlZP5qsSVh+EXr4wTu2wT
f98w5so7TsjTfDeq0QZGx5wwP8st6kyizFYEwBZ25X3J2FpzOACg7jPbiHt7tF5063GQPtPopS0/
y8q3ubtBfKT93yE4RrVRNOkr+g/4JxSFLFMAGUkXD6gPgz7d6ZKoXrddbgBj2f+ClMr+h5WVUafn
o2Zhx9QDa32sndBroM8HVYcrEaHidnS/QHFhQ+0tTdICLGgJgi4snDE4WdLEh1pPNUGSKFo5LnK0
lla3YQmoqpmvo14/jVl9+G/+xwUNDL+05VIDAjTzMUp1afG2D7D9wQfvG0awNYyt8y+DWdD3Sp3h
DqzcdW53Sr3S9PQTBMeZpCcp/X/f5IjkfYXHOfygxWaRsju3RB4C45DW7r5Bm/u/+n3Oneugl9qK
vQgveC1LSldTTuEY2PsgmxFoBcL5MzWnpezYsyP6A4IcMlT0WzF4+xib3rXC4BwZRBGRPMlYqCpc
PgWol6Ug99qHEJnBOXA4LnnTDlirbnystZMqvYbQ9klHEc72t29lC+fGo6nOSznCFoyVDpDIVo4/
2Vbu6mv2Llwc/uxdeAXIffgUtdVrHH1cBCIHnWx+4qZOeK19QoMFSJNFMUd4iLjPn6yXutlN8Af5
nD4U/nSMnfBk2gqMgwKpIDESOAb/AqiSVo0XtpiEFA/JkN9pQ+fvO4YIgitv6nqLUo6Bb0JgvS4J
2gCr0t1HEBxT/qFP6UNp6iKsmJ6eUvPvpPPD7sc+hMjr+Oe9ymrg4B0wCKaMf/WxVR70/fAUVqFe
J3I65lMfcoWLz1lsUVcfuTRXOppJgAuLQ5u+JFNqx5XfGW/mADXmQXB2RVvEhYfWmkIzZk+JQ3AX
Fl9LQ1CVYi67Zw0XG4IuL/uCnSD9wKoQ6aEHFZMqnMzeoDB89z3g+UCRx1FzNmHH6Nyg9HVWMZOD
gXCn/954o8sItP4a7Uzw1RMtHhcesoBOSpwj8GUK9ci0nAtd1Dgkigk8g1BSh0tSjz8NGz3GBRl6
8U0L7skMqrOixzcBGjSL3jtfMBlhNbJlVD9RKAnFZ8kheKn/FV7/2zfc4MUY6byQNGAVSx3zOepx
zD4JTu7+/hgynySE2qyZLJ5ais3649rn4C/qhgMiqgoGN+lzbzeCkLcfkAxepksnnVp3hBX3Jmq3
0slSPkuq7O0bJgLhQkQVxlaSyfA7yhhVQMtlnavicR9D6ApcZID2V13RFiCs4DYeYo8isbN7lx1f
vXRFHz/RXnGBYjHrfgjYXmUhpnHRjBno7WnfpG0IMDOCXQV6Djz359JWudFoCt5Jg+fRuhGWTba3
5Z/f5x+UrbiN4yLXkJPSFI9B1qFeMq9JVHffjO23GnrB4T6rsrmozdgBZ3RwSN9UL/W6K1AFQsns
mlHq5Yvwo/Sbj+AFkztKspmZeRGpqHEpdv83457DTr0uB+nG+Bvas39AdMfi+QWPy7+jMlZolOhI
hbrmMQ2CKyWOoPiBcb5k8rIlcQey+ONiCdZ2++N7gWUutPr4Lu1QN6QEbKd7U/tqLPdJ/dgkr43h
mJ0q+PaK/IU7YVMUJnRgNibqtRoeK7xtG96+rwhcnnCnKpPVuAxibFurPmFw1Jq+7v/+b6LEZcG4
lDyThhKS4cyG6+mN3fsYBQEY59hkVuT92RfjgsZ9cGmnhxS1SXjFUthl+CB3/3G9uAx8GTBfX0Uw
R4u8qjwnokYptt4f0iFDB18v4y7/wNeb0zCtpRIGoBsYBYy7rlvsovyRCIlL2fnYA+IcOe0ndM+m
MKRv7PolOGto1gHN16HDqyG0V8erf09JggNr6owVBwqsYAN4f3LMprZyqabsiSu0s/FN7XsXN2jB
/rAj8cGsFQrnAGVSqGFcASWbfgT9U1i7E7Qg9n1688ysMDgfyJogD1OL4NaSE28eIJmT/dGxvEDw
tYOhHoYqTGGGZJwk+bkwBexLm8sEaUYTAo2M45WLnqHRJ0pvLMjq26Ohf+kmTxpFT46bHrbC4DxM
C5OCkA5Pirgbxw/6z9e4GMK7dnk9Y5xWLIi1eZVYATKjV7F5aDrkCIv86yrBhkB/kYqJymPbIW2F
w8XM1FyMbGyA04HtvX1gpAjqib0y0tfCET2tC9H4c6NMujWxZTRvrO+GXx+6Y3hS8E3N3Qxsafuu
zX7sw/GxdBCEmoZiaXxBaVCLNG8XfA4s62ZGdaK5DocbYriYMRIgbXvgBYnLF5JAr9DFjVwrir8Y
+ZvVojgsmubexgBXAeIOHhJ4Oi5zSSipWqSMRP3RGOd4emw0f3/BtnMtcKr8D0PjL0TSbBJNAUaL
2ePgpTPt7I5NBrAm97C3p9r+fzw7bX4lVqBcgkdVTHWTEam3DK5aezEzR5eKqyAu/XL+FEfycawy
3zTiQ5mQQ17FjlGmbjuMzgKqqzIq7WI0BAshWGuN20+pHbQ5SPAvmctNOZ/D+mmZDv9xrbmoZeVg
t1F+3ThGr7lnfQW4fj4YjgLSs/pO/iaS99uM9Kt15kKYlVSggFFhlGIdp+A+kR4EFm3HyIv3cCEL
8meGVbGmPqY3nLd2fwALGfqoYhtJrFcQUA4sn/cxRb7D/r6KkuXS0KQqEE/mXvNibfB0TClO/eKU
vag8LfIJLnSRnixKydokmnmy0+kz1R668GnfnO0OwtUecV98I6TFZLAOQjDvqnb+Nb9lBOJd5YEY
59dFHmcwdv+9ThPSmRUslwTU2QR+dArYPvNyRl4/iArGAufj+ekU0uShFmH15OixBfd0IuC6EOwO
z8CYaFHTtzMsMKXrdiztNPmaiThdtj/J//g3T1g/t6opKz1sCG5YP3h486sYJyIe2759XnZD5yKD
IU2ZhEEG9gSrfV9Q+ktcpOi3rV+eTH9+FbXkiLaGiwtGjdGfwAJcXIHUvQmOsTy4+34t2h0uMjTt
FLdpiJUj8/1Cngdw8Ovjyz7G5rKBJAbqniBFBqEkB9JrlQphOPa5j+ziujrlXnlQbqUJhOfsnSC5
EV0CNk8riqaKjAcWkDHzT3o9yjMVYQlG/LdJ3eKkg2I9ax31FH1tMsylso7YQpjWbC2mAQl0Ayra
zFQuEIHQpdXR8B67leRHzaECgYyogroVVtcQXBhaMClaq2gId9X80JPbdLhRrXMUNoK0aTPfWONw
cScPLRrqDXCKt/Dr/Pcv8Z/q1bjRDkPGdLt80TiSwDI+DpWqkUPsGIj98sWUNafvD1V/RyQRh/K2
aaCClfGwo1Jcgd9/mfKY0GiaytiVdV96rOAbObwxh6ruY3YrHSAJehaNLG86xgqS+xg29TQEZQ5I
BfJt1ktXRHaCYL5/zDYXcAXCeZ/ZjFQqaoDk6Mya61u5xpBq6kbD0z7O5lXBWAFxPjgEZpnVDYBo
5TRoy0ZP3efJ0b+rfuZlB+rtw22vHWQzIRoNxlt+RDUw+6Zp5TR2E/neUu/izkuEbSssa+TvI5B+
+geDC7QSzjTKd8AYfPCpe2gzP4WHxmNzN5YrFMthv7aHxjlgpC2lktIkdqUro7eZA0Y+ecATunya
HNUv/QxNl4I4/5tNu5jIuSAps1FNwEXrao+Dy0pguRPe5NcqZHerw39G43wxqSp11nQsKLq1fab4
lz8XpdtFjnEYwEOriF4BRE7CuWTXSFGV11nsxujW6v8qND+Vn/f9ULRrXESEbpkhFQEWUJ89c7pX
esHsIvsXP3gFCOksiFhoGliz3ocl2taWJbVYsmA+Su1jO/kFiirVI6gsJxDw7xuzuV4XML5EECdZ
ojcp1mtRVYzcXOfWTTQLFozt8QeDCIVsETTBwCbP/ofVDUAy9KgAMzbibHutktuyOc3J/Ww8kEpQ
29327RUS59taNqANPAWS9sgawVmXr3qij6rPmjH+pEBkrMA4154jNR87HX6QtaeBnLtUkC9vZ0sr
AM6Xl7kg0jTCGgi8z46JJ9PcyV6l1KZ3o1uigjyIOmCFC8j5XibHUMgo2FZ9GfzqVPmhZzxIz9qZ
qUCKFnDzO3Wxj2/4AIVkRbocjr40rhFIdqw/KMZVSQ1BDrPp41RWwXtngN2ZHw/QmlGS0yCPwf51
Umqv0/2g9vaP0UZMAGMveI/BJymDSJxz8SVuulg1B6jHJ6DKN4PbKRE9YG2s1s8LB4juQAtM+JyS
ZKExFeEM7eaud0bLkYPFUehVOgmeajfCD2IPuNBB6WgoeDh/f1pbqqb6MhPJgQijmwxXo/SXkb0W
zbcQbeyYAdxfuI29eYfGnVg8ytXlMlHJicjozPFgB8FN3/v7IFsn6R0Kd1TLKtSTjMCmDoleyAaF
MY/SYiCOVYXEE+6bWwU+eYOgqmt90H+RcPEhaa5JjopveZ5emdWXOv1izH9AzwcGZx0KHYzPETPh
77fKUhIjnGNZgnRqWR7AVQhJbdPKb8PazAVe8XGf0HuhgPZQhwaA+iH5iuR66ruslTAGCg6cqXX7
/lxWkeCkbqTk72HYOVt9KjLc4ixTb7BRGIhTQNQ2KR4BgUfzkHiFkznjp0FErPhxs95DcovYpu1U
GhogK/RhLK1PaG8r9FbOqMC4TSBGF0DZ0zBuo+9t0/A4XJdDLTkSaw/14waSTdG5rh73nX0TRlOI
olPwbYKw/D0MoaUZ0LGSnCV60HG3GNs3PTuU8584hKbD8yg1IafHMunVTkHKMo7KCg4RyIWLtnVb
s26JiGPlY1jF3qxAOFviIZ/zrANIOS/ZaZyl6piro+gqvenbGujYwJGM/eETLjkxm0CtTTzt6g9Z
9UqboyEiavuYAjFD/oHg06y6z8OwHQ2sFpWmm3RKLSfNUqiCtGZ2Dts+Rb9g83nfETai3ntQzuGy
Vk27PIdd8qF7Y/ez0onBZCvdsHJYJWxO3d6si42cRzRltRhaCzglKqDdFNmViIhrc6Pw+VOhoQEh
Ep4DHQJkmWWEQAjrqK0cqynn0unSLDolWWeI0i/2/75PW7F8Oh5dIbACZS0+bTDl3iRzjT3TD8k9
k+ZD0e0Orx5gQY/OwtRr27YLGhf5NCVf8p7iQzh25cHoHhMluyo00YipCIX9fXVq9VkdZwo+P8fo
Dkt5NKfbTFRj2IQAQT3eU5BuGfxoiTI1UWFYAc6sEt0YWeJZNb2JyOzte7cIhvM2YuXgMbbC0G0b
6dwzWZqseqzMwd+H2YymK2u4CDR1bUfNUULQxuO+jOw7uFqMxCnzp32c7cO6AuL2n4SLSooaQNF1
E9sNSHiqzq6OnSc1tupCttBZBIPNm+d1hcj5QqObYzxQrGACSoLpS1IKvhDbv08gGQjlR8iCcHcJ
bdLqzGii0CX9ubNuB9HHYYP8BQeU/APA3x/UlII4uAWAeaOf0f91pxzie9WunP64vzkCS3jSiGQp
ZkntAdTLhZ33JzkTLNXGINF7UzhvnpthqPMaCNl1cKjQaF9B0ktzmJy7cNmYy36Ia6tl41w6WYa8
jQZgYWBvNp3ulPl4HndoB2113ceolrhN6jfefdkqzrsNVK5owrZq8DN0QaOrgNHZtK52/v/Jt/6c
ldszknPuQgsDuiQArN4y1TaJr79oV9LDYDc5BhOZhDyu1c70EnzP75UbjE44+y6zHZ4sWVZ1E6kY
P28sZYPUxCmOc11WtY/u+ZdOVTG9Hc0/9oF+4zoXJO6YzZbZ9jNFvA1zl33ku+N8R+3iq+aIu9oF
Vn1oE1Jpq9UmsBToI1n6qTZnuxoFp23bWailQUgRySUmuN5/pNpY7stY15G3fGFlat3Jz/lBa+3g
kfop3mENwenbtGqFxx2+0IrMvqDAQynHawvVUeruuddHwadEBMOdOxSK4lov8IXPDfWmtSCY1pvX
U2QJlo/t9wfPN1QDr+RMRJtvQtH0paimWcHl8xAcMAN+7P361B1EXUmb1kA6A4T7RNcgM/F+k0hk
aWOeY9HG3O2m67g9xangIXTz27uCYC8Vq2QlDOs8GhmEAq3OSVFcPavu6sZCy62ozLUZ4aFrp5ia
Cjlm/v1G1yolSTpkloYe20Pa2p2wtCCCYNaurAHDQZ9LOku9UGqKoMeW3nR24/UuxM7BQi7W7N1e
votN3A7lyzzrVmHhYpuWNqEx2KFvlTyyy1KwT2wfPngcNBEsWTVQV+BrrGOCqfmM4nVlRFG8tWkR
qF4zmdSJZhLZBvjzwGnTlc+VaTT2fvTbXNQVNHd0u2U25pyFCjO4j4p7aIDt/77INO7MSrFOy7LH
7y/mHTSeHSV9s0rw7kcVdMAwfiXip9o8VSt7uO/khCyzxDgru+Fg7NsqnFy6STpdsGoiFPb3lSvO
LOBRGVYNLbGVAMXI1hYOWm2H8ZUtnMPHhRlYtcmO7yPrVVNcViAkt+r3X92YolLTplEovkDcEyFJ
4d9Hs2Kq5JkmITrlH6bBH8xbKtJZ2jxRKwguIKWFOhhLl4auEer2FLv1rDi96k7Dp32vU7aBILRp
QliHibW83yAJA09VmeehW3vG3YAvYOEvV9Gd6aJZ2kkeKEaYUeMQ3AdEoNx+oW0mX0z0ALmFdZeM
djkc4/RLkQimPLe36WIaF5XkGa+UfQsUPLyhLfsl1b+HVBCQNsoYSKetCwi3UcZSQX5hAkgDhdzF
Tb3gVB1/0ScWByH9EAsyH+LfCo3LwBpSlHIcAi3pnQGz5uMPnCxHYdxDmOkSjr5sxrwLHE8DXCLb
G2SQUrl0OZr9U0QFfiD6fS796qFJJGt4sML4/81k3hLpKPBugQv83L1V+KlnidQNcwFiowJ91Tr4
PuSH71ljs8G+xplbR3qSBX63ZZWCJ3Joc0Od0jI4vzNIYpnlUISuNCZeM1uPRto97Ru2ZdcagvO6
sejMdgzK0F0i8pJq0eOUo+pdD6L12/K3NQ7nb5YVGPmIfn10ILIJTMVOoOwFsivZL7zqWZTobcZx
XOAtw2TZuMaT1M1oiiBjmOH2G5+Kk+G3tZ07sTNLvnJmoXw+ikL5ZhlgDcmFojDR48JKAakg+hE/
9TLTDlxwyvSuAgqq9LGVbVF7yeZzwhqU8xC1z/A22yC6Ryd6bp3F7q7iU3TMfdGKbvvJZUE5PzG6
IIEAJ4DUKfcqxuXQVQ9Sl7zuu+NG7xtGWBX0vWG0UNaMnxu7OmeFMkILW8c5k8+zJ9mgwKhtDCv8
xcTZWLudmTjGSUSUu33OLqDs7ytQCMDqncGiU0S8SXmWRINEot9ni7v6fQpR+nlQ8ft6cQilBy19
EawaS+n4aL5eNc73JtBA5aBYwQfKkx1Ibbr1TX5gBIPseEkQ2XL3Abe94bJgnNtJxpxOCYuGafMg
yZ2tVm9GItKe3roUQh0N1WkTcqwW/yibp1IP2g0kR0Y6N/W13kEFzk2TWLuJ0GqVu2NS9Pdzrsov
cbjgjmKqHSrN+4Zu7Zyqs5xGxlQWQvD7nZMWKVXJiDsWsU4D/VSEf+///magAhOPrmCwWkbDJwcQ
lYWJnlz89813dGbTM+teGOxZsY2b5LY5z8daEIk3LVoBcge5V0mdNKxUboEnp/m2mJMgUd8C0JDN
QjsPbbMfCsmzFvfgwM1wlw9eg8Avc39/ybZ/H7kSGt4grM2/tGRzGI4WLfDo3EXXHXQ/yvTf0zBh
5ly9QLCP2eq8RqStVFxAJSdpTmp41qjABHYc+eO6/n3uhhbLGSnRxInHInprFMfEvLXKhyn6vr9Q
W4d0jcIWcmVFNVeKXk4oqppakT8lQ/wlNaPgOaXVX/tAm6krXBgtAujyQKM093FXpkCO0ihmL6WD
yzSBQi93rGcL9ArFjSRYvK39x1AeOtbYUxHo7DmzzKgN9QAnvZ7N2lO0pjvQeqLuH9l0gWF7uFq9
eAqnTo/wJDWfLbu0Kx/SSsuhPLFHWNFb/ZY/oPhtQATaMA2NnzQkMxQyRg1YVibbbXU9kNGNskPS
iC7RLJrwjrcG4lxCkZe+VEsV4Sxrvil4Ns/lwU9nGTpY+TMi+sv+IorguK0qzQUqqwl6SnQTfLf0
Ppses9obIGao5aI2jE23IASZskEwOMvrUmnj1PQVgVsERYip5q+LSIJ8c5Mohv4QqvFCzn8KoGOY
zK0EYwYJmjbzAdddZ8SjUXzYX7TtRHIFxEXopKnCaEzwBkHuVIcRtAWQN72VT8rPMq58TBdXfdjH
3Fw8kzLWMYXxOnABSUetI4/rCYtX3jbxkykiSt/6fRW9bBaU6ImORrD3h8kgZZKDADF0Q02W/UlX
q2MpS4uzb8VWwFNVA8pWqqwhRHBhaAb3eyR3rBxZfwqbL5J6boT3QPaf8idohcHX76i2aKMlowAp
HRef1YQMy+0Mm/X7MIbPsQST6X8zi6/kxWPbJCV6MVyplc9Dh3g+p3dFrLv7q7e9R/+sHs8CFYCm
H40dWD0SgK00XXxlkQWpwVY8WC8e5wbzoEd0UgHRg/jSjI6acpb0u1m9TtLv/80YZuwqeidtFiRL
DodLJs3Fq6df151gW7biwdoYLriZKkYxKrYtMq3sdnQXUGynS4Q+TSpYNtHOsP9kZcySmv9rG2iC
c6thNMLbX6zNc6PpUCFWiIxGFc6SKV5iOswo8kBHK45vlRjE0Kd9iO08d4XB2aBFQVYT1jMpf1q+
Vyj5hZ78eb5nPfy1338TzWhvbg7a1WQLXBM66gnvlwwjZ8vUSYihIzzNGP1Ax2gYKHFmQeDcuqOo
6FjTiQxJLZSU3uOg2QbCkirMwjTvMT13RzYUJq5hbn4TVjj8BHXfGEipLeDoh/preJy/JC57zwge
ze+BnXloXEoE75GbTnGxTONWcMyHNAwKdjExErtXMErfnctWdIg2XBvtmRqbrGN8yfy7YFQnZIqy
glGrfArizCbSj33H2zDjHQBnhlVadToHOZh+lc/x+BQbz1UiiDUiCPW9D/RjlJO0AcScu2Fd2HPi
j/TTvhlbKfY7O7jQOdAErSMyQBZMAvaSjrld3Y2hZoo7ROcgy3I6yfJmRhgK7uLcgjSs0gucfdtQ
JPjo0aTWB030oK+ymSjYrCk4kelbG15NioieUoTBBW4T1z4LlU0MpuqZY03f5OoUZIsrWE0RCvv7
KqL2SdQtowFLCCjNVKe1l9f0BjnJG7VNW8N3PJRtkZLFVgjEFl6WjwuBuZrMpjZByHR0fvYJu9NR
/dzZGD7Du1bZ2aJ2jt/4zAWQfY5XVuLzVBVKAkBWytIhyBTX0B/JfjJBF4fy2/6iitaUT1trYzCm
EGgTxZuTUXzvq89d2Bf2Psx2xLgYxUVcYtZ4SgvhIGZ4Ew9PwyQ6aewkcRneepv4Uc6umsnQMi9v
PcmymRIN8pXe7r+juQmeYf0lEi3aCu7vELkYFZVlo2BCHxPGR+WNMaRCHwS6yNeEae346Z3xWZRS
inyRnzkPM+t/8tj6gd3Xlyv1s/70i+h/PqqhTf7a3zWBc/Cz53JESdnXzBXzY6+91sYhNp/2IZh/
7e0bc5yVt9exVE8BBUTVnQYQkZeIg130Q8WU4lzldgras31AkU1cEImUNIboBLZtaM8juZeXe+Fc
i3CfuJgxm700txW8vXuTnZ+jiA51o5fFWbwE1JWieoLgcOlcxCjzpDKsDmuI5Dy0DpIkSANFv8/F
CFki+dQnzJzlVskwHFFJgvAgXDEuPsTGENOEeZr6qTotT7g9u9HrBPaT/okN1FmCPiwRHt8l3y4o
qAfMC1pv9iCHhGFY3UUl1QGh+rG+EvV9bRVI1sGCV8ORkwyytxGWcHSKEysTg//Kqa4mZ/ACO0Ef
5HhsBSxVgl3jpXGgPabXCoGJJfGj5FOeCVJN4Rpyyc0yQ12Vsk8H47dtHe3bcKyObM+Qdd5BI0t0
OxCECl4Jp1CbdNFz4JXLIam/DXlph+WTOnhZ8b0Ba+Z+nBAtHxcn5mnUszAAWka8Lr5b+n+tQme8
8wguRtSFopAIvJLuPPX2MF/N4cNSCYkHBJ9FnpouzI2km1L4HfNz3YnBlqmevjNlGPmYOfLDf1sz
LlBMoKTOSYY1k61btfTlWTAoIdoTLkpUE1o4ofcEJs7+EFo/4lG0XgIAvusUjHKT1o/YlGi+pcNp
yQRnUpQ08DdceSnlom+xH4P/K+5MlSdXto4EVnYTL9Lt2bBF113RSeVfWVN9xOOkhnULX+ghPdY3
4Y8+sdW7wWPhzgxt5d/PC77zbsrFhlKzJitip2ciXt/eyTkuooI2C8GHnLK9XGUObTb25cTuiIt+
lJVrcIXPk8CfN16+1meU79UcUr2OB0wAoQL82EfEp83k9pq/0Oswe9o/OkLP4OKB3I40kzHn6FaK
GxyYQl8AWEd56M79NUGvSvNDxJclxOQSh8IapiDpsUtSb5tn3DS+oJjhpNc/P0pXlRO75avATGbG
Tr5HuRAxEqkvMgVm/kphJzCVm5U94bnnmdqB/ayCVC4wfFFPjshZuMiRsepDxVIkw1iOIG39gUri
MQhlkXmCAGJwnHlqXSwEAtcs3pI3Bd/5qXWi2E9/Djw0hzR1TEVIDSv4MBrcTaScFrNLK4Am/dtc
PNcVnmnV26V7mJavoy5qHN00kc1isgYn3Ow5NG2ItTrvG5y7Gs+mIXUVU3b3vWRzt1YQ6vujHRaa
aUxZh+gxoegkIaeYXJqLSpLb7r+C4YKUUSVpoqSwhBTFgeapnYTEq0AdSqzaQTs6NOmoPRnSgzHW
RzQRHgy19tR58sugElgsWlT291UwkzQlTWSm7x4lXzR6DtPn/7aibMVXvx9h7EdtmEx9Y55k6dgp
h2QU3BK2Hy5Wy8lFsDFQiNkuLZMoqkrEE/DuOoOtZs6vLlxROrgZSVZwXPCqCNXblC2ZHs/IOOXq
e9uVLyYqpSArMD/vr9/2J3SFxsWtcMJloQyApih2+7cFMd/WyQ+dPTZHxpAhpnwVnQEuYjVJOqJ3
EN+eSvsrSO5RALBjkYiDaMv4h9xUL0Bh3TK3g0DxY3PKz9KtetKZgC/LDALR8IMQkAseJiGjkgaw
qoV+Jhs97K4C3BkWaCGLZ8HYEn341lz27Oc/s3J60k4jKTG2h640Aj2H+EAguiwfRZR5gp366Tor
mEhNAzktAZPKN4aa2WZz0uVv+/4ncPafoWyFoeUZSogFMDrFLub7RnoKzMCmojudyBQuTMzaTNPM
gj/0yiddx8vIVSSqxYoguCjRVhb2hQmZpfKnebEn6yoTNeoIgulPwZTVYpmNFsyzAQhinMw4tcP5
ZX83RDZwwaAgXddHEvPikNrqeDNh1iVRjvsgwrPCRYC26puMUrbnbnq7uHjuvtJuv7OKtfwqHNXc
zCEuZ+WDImCf5Kk1waQZjeVMNjzxq2+6F0NlDrVeDIjWfnLur/Jvi6AHXGQm3zBI6GRMiwKfUw/E
J9ehlzrSF9NmdIl/InyIe8nKTC6zIJAXok0MMB28CAMFZ4r2YEqZ3VqiF+9tH9EVGf3MjEaO2714
zEG5V0ANJW7uDbOw5fnvbDj9kYv8A8Knm01UjnFdDSzdLBeHCf/kaB/tTEcG2wy63kV4m88J5ILH
he/a6OJRZtKAnZ+cNJ9iOhPvWLrbYwBBq23ps4i4aatVGht2QeQ2zOh0bRoVLGMuXY8a+uGojWdh
Uj4MkZ/RK1O60YRkg8yKj9+NCyaXF0Jqd1KqHJis631xFRy84MjOXez/QV/nO/O4vE9dOpKqNaBM
CS3ulJykQKSxKHBEg/19FQ1pr1RdFQNCs840dWVQ3MiOwA9FGFxQ12mtRmEFjORE/NauCtuU7OFV
Bnd8YKPQCQJrPXH+vYopO8yXfeIyQGmJ4mQh8EZFuQ71c2g1dtbM9lQ+75snso4L96Rt1GzqYR1J
7gzLiaWzhKL3Pgb7X/d8jgsXRAoJSfBVccFy6fT6Y2/eWaDcWq5q49M+0m9S2X+WzeTuqB3Jx374
P9KubDluXFl+ESNIkATJV269SK3FsmTZLwxv4r7v/Pqb0JwzTUN04x5pHvwwimB1FQqJrSqzgal/
euWgYO6Fp8or8MLY7KyD6O5bED1eHnOSiGHMKszNWEDSK0O5J5V32SWRCQ4kynb8j9jesvjF8gld
44FoZ7S9pzgHjcMEUw5bPZ6AtE1zKrW7MPj8MRc4IJgGSvvQQC7Xau5IZe3IRbYD75dgUyGKFPv7
CgxyRSnjmY291B6X/q60bi0hfLJoX0hlkwMDiQy1Oi0slV+yA3v9krz8OT2oDt2jRW13OW5/2T6c
B4YDgVCSLLWlsPaqsucmaF0Mr+trJn2u3gkb8AQLoMlBQT4mZp2bsNZ6ip/vY29OPNbkAgoEu4GU
9y+hRdGIccCQRu0cawoSo7gubyw/vM8fB+iF20z4k9jyPr7VvwovjAXZztdLDsVI5YrhOdMB0dBB
rilXmFS+/NyAz6I46b8aEZ+6AAD5esnR6ka1tWByVA56NDutHNppc8rSn/HUuYKkEQwjXzUJnmk5
1NhsS5+aA3VY383gRN/ZvSdj6Ut/XLYnGEO+UryIYkktarZNW/Yy7t6z607UqicyweFHruZDbbBJ
Z7S7fjqk+Xd5/P0xL9hPWGGHOce52WYsKUCqO1Jocyo2asQEY8PQ4QJ6WBx6DFmbKyCvw46oN2wq
/VaXb3pwZZBQsGcRpTiHG03RJ0tpIgX08UEL91EtONeIBoRDikrK2OMBvh8WV/lwOzbPkvrwsQHh
oCFbokRqCUIV9PVeXaqDUrS2JAUCiL3sCYh1/xz3XjOWOV7giVw/xtGjRXxVuP25PBpviB3KRJ7J
nLLZPw036CHbW9r4+JFoabwiZgoe+yKQYYLOXkQel+om0T405uiE5CKlyqU1st087a+zmHry9KsB
s8LH/OBmetaMpDJZqOTwpCypLavXsui6UzTk7O+rqd6MRq/kLFadMTIiwX2rkH2vizjqt0edMczi
TIVSUm4OGuj9mMyKXT/Oka2Te11IUC+ywM1CMw+VOLbw3ERyT1l+xNPT5cEQfZ+fgm0nm8XrLW3v
pebBLAT7te1V8d8I8WVtWj6nrbogQrKOvhVlr5PvxEhtIzuq1ffLrmxRQeA4dbbFHe5bdQTXRYT7
puw5+KaW9u0PxQ49FEd/DULvS3toIF5hfL5sdBvtzza5nTseIPXAYvfBUCnIwl9h+ssyR7cTbS5E
ZriJSZJCWwZ2rzlGBNXKk9NNB3nyZ9Ep4S+70bM/LF9WE6eYuhAMrzCk33bX/U1/an5guNRdtEfh
F4gKBQUR2/P0bI6bp0mIc4McI3yaNNpdf1O3x6wRvLMLUlzjFuSqBHE8KeBSmt0puUfI4+UUEKU4
BwJtroWo/cL3jcarDb/JSzfJwVRET0srvKhg8/3t7uIcMA4PaKBGUsMQp3Flh5UQZy76tKQvAaQ7
syccgPEM0R9yv0Y9kyDVRXHkoGKs2zRNCUzPJDsk0eiEjSVIh+0ys/MU5svapDogJkQ2mXsoI/Fa
O/FTza5+gMz2mh1SZDtJ7SLxLo+gIAv54rYkiEM1UJGFadjYkXFUk2OoCyr2BNHjq9kGkGlFlGW6
Pn9R4y+FqBzrL7ci/2YG3+xGgiQorQHDY54GAt7AxI9P5metc/55NJIrjwgm1vb7M0XrI4pMCLoo
uNmLN6PSqjQGuB1FDY7V76hS2nmS23EK0TK1sDs5uQ3BAKTR2EnCxM8rxa4S44WUInXRbeRa/Rhu
mreYF3IW48dY9b0iLbgYz67TGW1Fv2XymHSyHelXJLwB54JNRUTSmwm0ss1BgKxndT6wJ4CyuDKq
fZW9TMPXyzm6mT8rE9zE78MwTIMYm9gRDftSldq95H7MAje/F3RTY4gRwHx4TPW7sTt86Pv8W62K
QoVS7vF9s/upxbjlj58+ZoBb/3WtisEKgRBp1nWu/1CF6rLbl/nnQXjNwdXqGEnW1OcNO0kcWY9s
fG+Ae5S45ErEeyIYbf5JVs8gAAcSTOxfdW9pPunv2uivHGH2V45MZO7JMMKRxLrVxkNr4Xy3uzwa
m8viygQHDkPRJRNV4EKZ/2rlvRR/TuT9oh81TbDFZHn5ZklcGeImviq3WmgWbNjRdKeCSiUH8U1x
F0XAwYdifIipIJEFs51/nrXytKhq9iAxG5UNkr9bDYin00IQwO397MoxbsqD5BpMxx0iuNxOfvqJ
ldRFD4FqBz65TQ8Kbs9KvFN8mnP78siJcJ0nD4/MkYw6q5AKHknkMJbdKLLnr8q9/FNxGrt9kA6i
kxQbpAuDyD/fKjQYK8r27qlxZ5o3QQyOwpdRFam2CIaOf6sNyJylcYlcmaaHWPoZLj6JPwuit3l9
fB42wh0Jgi6dq4DNXXI/eqxuI7ju3dmXwUyN9rj3HKZXxriDAWQC57AxYWyOv+jKY9RdL6V/2SFR
zDisAN+/SiMZJswcxJjZYg/l1awJqskFgMc3A0NGJRt6k20urf5hWaCTRlrBtN3eIa1ixQHFPCby
mM9whNWSUyfzrdxmAM4K/tMHcJF9vRw4ATARblcACn6F1gwBtR1T2Ix3o8/K1kXlO6Kpw8HEpKqq
MrPSuL74HedXVfZ7UnZZ2olQQZTXzN3VmqFGXS0VIWCvQuG9w6iGF9ypt6ApOUCt1hcpRAsygu89
LjTVKimD9cLc98pVbojaP0QGuO1CE0wyiVleM+ZDJmCn/jDvuv3g1IfqGB3HK+nz5XwQTCReh3nJ
Ce0UjS26ZrkHhxx69qddI1Q/EvnFQQIoGqyoYRe3RTbf1LN6a86aAHVEJtjfV6kwWdqsyyNCZ4H9
MuiPpP91OVRbVN3gJ9WgCaSCawlXa39aaHrUFcwZiuMHnx5Vt97Nqr3smEQtBCV0gTvbA3M2xrlj
9csUjaAScgfjU6fK10st2VklvwtHz1bYr1gFbejmTg2NBEHTvcCyA+kwLp8uh217XM4mOITTzWzu
85E5Etb3KHT2okgRmNje1p1NcKAmqUvRkQgDAwbjb0NWPshSsLdUtJ4ZqbeUg+CMKfKIA7e2UDLs
ujPsIglKm8vk0IaF97GgcbimWInZTQWCpoFoGnUy8/Pl77Of+HZr82/E+HKFss8zuij4fqh+XnoQ
drZHmj1p4GXM2+eifLhsTZDLfLXCOKaKIhmwBrY8uw8st5m/gYr6YzOGlzQKljCqJpbLPTRTCWg1
ycEMSsGKs72wnQPHYUAZtMlUzXDFGiW3o4pH6+gnzqh2ZYaifp+/bA7OxjgMmJVcivEagbx+ZQpt
0WqG0xdWA9YMHd6KlHv/cpQ82+PQIGpbiY45EjvJp30WVJ4yWU7bZM5gJtcK1R1qNHdtljs6tX5f
ThHBFObrG9p0kmQjh6ukuOuaB6nr/UneNVAujOn+silRNnJoERZznowZTAXDCax8Vm0P0dNlE3+5
+DlHkoOIaipoIGeIZOsFu/oYe6xcQ0WldLOrv4jOKUJrHFrQPpsqy4RH5Uuwgyi3Izn0V+tDghaL
oZDxUpQmfCFDrSSRKg9wDkSXRzVSTLttuucqrBDRydWM2O/CxdaSh3EWSgEKsJevaIjKLNFzFZM8
OjQHfT/X9nTV7Gt3dFUnV0BIF4ivFNmcvgCWfGFDNlfY9sXwl+wUf4LeSu4Y3nLP5FaaHQpCf11O
HkF+8oUNeZ7rg1TBXGzdBJDNrnsvUgTr/l+O0/8mqMVBS9zkqjpZiCODFsXNXNwfjU4p2dH3yetw
Ya/h8rQQWRVFkgMYebJ6q4vg2gAxYeNL6FWRPzmj299VDquspYX7sVgyOF/tb8rUWMyCzcMgxVPl
uCvK7zENvctGRPOP58MDv1I7Q5MZpxCoJC9u7uF9IDy1LtOAjgtbE+w/tl8kzhtRi0OXtJrioaCw
lzCxKXJPj4wow3TrwgHJMmNRyX0aOCKqDAFGWxzMWPoIXokWZtuivSogXm/rrXIsKuNgZYad5Y3o
NLR9uvtvkup8kURrZeaYmRi9zu9RM8zWv/hU7K0dJHlcKojq5S2RzrfgJTVqY0gHY0vybTQbu2+P
s/mkT4de8+dKpHxxeZLrfOEElHNBpVsw15Tr2fKaPrcrkZTbZazU+coJo6+N4HX7YKHbwDyU9F6Q
95ensy5zIIIXBrmOJ6w7rExQvQrv9ZvlZjkujrmPjtJ1IZK/Y7P170D8RleBqnJfK68rN+o558Sw
x056aVtczSmhAKpEpjjg6KSwaBcN45M2j8rcumnV21K4nExZFWQ5mzWXnOK2I8mYl0rPTpX/CP7k
O2UHttijsKaTXR1cssOBBrQDczyNwaMKJP1gnRv2uYR2deJ3u/hBVEW+nXoGxCBAgQvaOe4eo4v6
sSlCdiIrn4IwsTNZ1PS/jQ1nC+zvK2Rn4hHqwKgexuGR5gdrvrI0t0322rQ3Giij5c4gP6bGPglD
wRFge+qeLXNHgDiPtVk1EMh8ORBoV6ZfgliQfaLwcRPLsrpU7w2Er65vlPKp7gU1VX85WZx94BZi
BeyW0QA1IewYZye5K9wS5DDS9/S6emLXgUCjy1AhcoibTtnQdkSdGAeE9D1Lbuvw6fL3/7KfOTvE
zSJUDM0jlQBFyu3i676yD0+Nt/zTJes6ItL3v6zAZ3PcZDLm//qj3LZP5jH3Mj88NntoCzUeW/VR
EWB9FR1wt9ffs1Fu/S3jTptxl8KuhFJ0yO0t9kJmudhz5+HXj8WTL3pYKkvtoBD23wRpHUad8E+C
sHZPHAkFFgWziq93gFLrQAyKWaUtJ7ncTc2PWfQo95d92r8B5Osd+iIp9SJGFg4+o50r/MhniroE
ygAYLe9yCEUO8TBBwzhLW0TQnPcdZMOm2+mdmH52iMOJ1OxKdSnhkGrZ3YGpMqaKSyEyxAh4ibDR
eHu9P5vjUMMKiaqVDPkS0Iq9ykASUDGjnd9jrXHSQTTNRCHkUENf2rYbCOyp9aEcPbM+aEL+Q8E6
wpP5pHLaxdqAEJIZr4qQIfW1X/nz5LB1sfitHi4nBfvFbxZhQ4FIHYG+Hxi6/1y1xqWWQxLEKGZF
c3gyXecQvzWOipA7chMqznb4uoa20ro5IBG8mo5deh+Un8fai8yXVkgOv4nsK0vcSg/+alBxJvCI
7BoQFMx2hEcsMCd70ZPR2MaxBNOYqMFvG+1XRrnFv9BaGg4URtn1SmuPj3EFm9mVdNKP1hFP+tNR
SGyxmSgrm9x8VhoLbyUlbC4/BzfeMy7E2k2g09mA0kWU+UIPuZndaCmRu/bVQ8XvocoHzsp0N31a
7juPHe90rDHOh3Lzdc1b7ahatZHCQIVJZXzos6sxUXeztdhZXwkMCZ3j5nW1zMqc9MjOBTwWTnXo
DlhffPp1+jQ/x7kDbskrsxXsQDaPd6vh4zYIoKdOEyLBJrUe8uGUKLt59Mrqszb+WqTd5UhuLzQr
Y9z2gMSt1nfLf0YPvPVMDHrAuUjxkqP0+X3EeytzHKoseqWFoFjB1v6ZbX7yIxqanFSyGQNz7iea
LdKaE40gXxoR6EEatBMssmfr6RB7w36696j9z40YpJEEh/PtupOzi3yRBJRxjLou2d0DCFzpd0he
Xyt2T530lKKYMDLRK11Xbg1OV0Gybq5BK8Mc1DQQwsk0E0PZtHuCI2c9XaGgT2BEAKJE/XNZCLKk
op3FwqnuJuuhDAQ1rCInODQp2jiN0TaPVwvldw/uBvILcg2Xc15kgv19hR55pSnJxOAxIomt6dM+
lcHfUKv7j5nhoCOpgrIODXiipUeNPEzpQc4Fa/T2/fZqyDmogGhDGqcMe7t+V/V3SuiReocbbSOp
7cJ86Kt9jy6ty36JMoBDDCPRApUE8AvK10fdQst3OwuOzKIR4lBCMwbaqRXcMqarRN/Nzb0lEuwQ
eMHXRzRSU1poaUMSyD+X4qUQCmFtH1zPY6Ny240SHYxjUQAH/ttEGdwNe3poPGlH9qok5McUBI2v
j0AJdp7KNcalMn/Iyc9WaWxSP3xo7FVu9hPcqlopmzpTeKMXN5boHlCw9Knc7J8Tkg2LCh8CNDQk
CSQaoDlQq44VHqf5pqkEVeXCMeKhQK0Hs2H+DL7q9zvGG62pdrGPD6ZN/fmqelc12CopOFCwokrq
rRRJEeHiUbsNh11SCpwSbKj5rqoU7ddFJSOGTEVhkA4R+nXnzCnSAxH1iQnjx2GBmZrtkOaIHxPY
zH5VuKrrf1IbD1xu+mAJBUlFKc7hAm0MRanYWWHR8QKU3AVS6cxyKgC41wLNC0cfvuuqafq074bX
rAj30HY7TpHdXIPyy05Ad9Kx9msmuZp3TnWaZVt0HGdeXDLPAccc0TILUphnbBqF3+07QEazEx3J
t4OpGQo0MAwKhoQ/l8EyUctqZEfWIrid6DfTTO1F2IC3eYo08WigK7oF3jXOl9josgKVfAAlug+p
32c/wuZkSu/ZNFiKaUEGCZ2EfEkxDrDhYJIRadjck/x7qULTRZQVm+Fa2eBSXa5o0UwZbKjNfaJ/
0+rPgzBa25vVlREuwadh7kvLQEtvcU1nm70jJX7zg9wtO6ZHqj6mhS2k5GTbwjfpdrbJb5DT0Yz0
KoFjXeZokDJEPcVV9MJyLvdDv9xfXkE2k3tljUsIXZckNS9RBvnKGr1LUdXJduKi5N4+16zscJth
s5mmKs/hFWPclj28GvvkroJTmYfSRAHkbm4mVsa4ZRFawFoeBxg28IzaM5j4IZV1OWyC7CPcwhjU
TaYHOsImZYlryLgurqbdJImKuTbXjpUj7GestsZ9p0b5MsOMbgxuodxl2f00futTCJWI5E9FHnEr
4US0oaUtBmhQXgKcVmj4fZ5+XY6aMAs4jKNjX0tmCCNkN5Wv14DWDb2uY1vxUtc61F8+aI8DiWVY
aKIwmpjoEN3l+/CIjDuxKgVWNCC6eRFFkAOLRK8CrTcwWBX24dqpWfaj6BJw+zB7Tog32+TBMKqh
hUOvfL1+ekruNIjboS/YhqLrDbt6RDGN6NZMMJ/4rXOkgDHInDBsgXLqupc2fdfz7MotDh3arGqn
pELoFIXYJL2h0Y01fJ9Euz2RHxwuqOVQqn0MP3Qa22byLa0FByVRgvMb5l4b21Cf4Ejtzc7k4kbT
zU8aeLeon9yL2qq2y4pXYePgQSo7EicM52Qdl/iFH7iGRx/0o+6kvgjBRbHj8KEcwkiJGsRuLnYa
xQu94DFbMHv4bbJhjLRIdfhCssAe+ptKG+xJFwCCyAkODwqNSr1awgnJOg1KZiv142XEERngMEBF
Azi4UWDAIotbhoU9ifqWt+Okow0CbM/UMLkxl7uhgoAmLEztfsQpWaJXevauR1eo1/zXCDfYSVWp
slpN2PLKKCYzNYe27xCFhh712QS3FMxKQkwzn/HIlT0s/VMsYvDaHonz97mhTsksyWmAOGXpYzQ8
WiIOg+2z1soBbqgHM2yrZoIDyWFyUQfn08TTDuMrN6cGLb5CpMoi8IgvntQtMBMOMQalKkt/6cpd
IyyE/sv68m/U+CLJwEjihs6wIe/y0c0+6/4/OzXzenKqGo/ixJVtyRWRR4tc4/C/GvpUryOYVVMn
SFsvhdrg5YkpGi6+NjK1pMKcTZgY/NdK112GklovPcwuXt4d464VMSf9ZS04x5I5vdq8zXiUJsuI
DFRupVv2xgoFAbd5YeTK8160+WDT5e2p4WyMg4UIRKBdabJ0b+7rOHZaPbXzwgftqaMm7zrenW1x
6FA1WkVihg5zC/xJ76XippkEG2xRRnDwQAOjWaIGs6vskl2vRHutHZzLKcEQ4FLIOISQF7WmZsgQ
KEfFKvlUh7pD4rtudBty1RhPl60JcJsvgYzjtprmAdai5tmw/KxO7cAUJPn2Yc40qIUjDk743P4G
vJhJHTLWygQPY8q+2zOyhNQXKW1vj83ZDJfYZaCrClqu8SBGr9SkBhFOKRia7WCdLXDZnMUBHUp2
Kh2w9pid7FigCZh0QS2TyA8uj9sg1dE/CysTehS0K2nwLg+56PtcDpuTOfUm40KM2sMQXFnpu+bh
OUpcAsdLYRQyxZZpSUo7k1D1/UmzDpd9EKUUt8rh4azTWkYXOupXSX3M4s+aduz7U6eekqUAvYiI
veQvsPmvV7zoT6DFrZExTkxWagMywJ2W2O3X/EDc6IijvEgk6S8Lw9kedwMSQIFurFvY0x+Kg2Qz
emF6gJDkT+yiQT7YC1KbJdVb1Dmb45a6uCnJmDBzBCVfQ/1lJL8Tw6EirWDBDOIVf5ZRwp0lO4iM
6TElfljcCqfPlgnwthEZ14mmqvMPq5NhhFrBbuCq+HtHHufgaAWiYufXq0I+XGsjXLgSc6xlrYKR
1yKbwrcgTYPaq2v6So8b+vM96rmvUj9zRDVzm5d/a9Mcms6dNRgyO/Fo9+nkSnbqhcfxLnrqXiZP
R59Dqwjr5LcQQ1Ms1YTuOrhveD2qqZDx/vHa/06vauWhSQSItzlkq+9z0WyjJVKDCM20ZXttJjdJ
caWJOLc2TWjUNAg1TaLyLDpyVg+0VkMk3tj5RqO5VJttnGEFuCQyw2G3rMZKkiQwE/XP1nytj99T
KjiRbiIRRHr/dYXDb6MbpihXYEPa9yhWKNzayZ3oR3ko3XkvahAXOcSBebnEVp/mEWCowx6kjW+q
WcbW7V2aamunOECXJ3mamxxOqcHJ0r8l7ePlBWN7xp6jxheQDWRGu+4shS66/+jOguxS7AWQFklc
CmL6pXaap3/EBERVSJuTZ2WYA/K0LIOpYymx6JGd4mUjE7ZVbm0ZV8F7zZjVlp72sgpZMJjI8BSk
eW1q16fox/yrf5ZRCTrve3t5GEabfAmFb22b69TaNgdHQRH3lfkaV1e6zT9ByMqF3qytONWn8jZ7
HxStosmivXI1NUMSBrj0ccPsOLRXc/WxCczXjNVmW6lzg+8naMObUheaKvYUv2OHtI4ZhxJmnIUS
lZGL8/Bd1hRbbk/DeH854QUTl3/sStsGdOo6HGktvEPSwZ3lL4omKpIRTiseH5JYMkcDZuTd4HbE
TveJTxI3PoGK7Eb1IlaHfMWaCnv7sn/b6+AqEzjEmC3lP4iBXSbr3HpubZZ8gx3GdgRlLodAb0l0
nt2829TQeSSblBJcdHHpXlrlrLcDXuYTxa0OTEsj+wLdDvNWQ5eBCHy3NmVrY1yy1yaJJjl5NfY7
Nq6KqfDJ8qD3oh7w7SVl5RVLptWsStRJCtua9T19SzObcRGhk/GK1C7ryy6c93B0rP3i8l8OY0KN
BOZ6ea+WR4kcDZEa8TYurVziVkkJgvaLEiJ2RmQbD/TY3OaPc2InL8SPrnJ/3ova7TZxfmWQmwl1
o0VTyAp55PSnIZ/k/rcg4UXZwCV8sLTDsLAOV+0+OGUQVmkd/UdQ2ZWnWXZ9gPbjo3W4r9+DVWe3
eGKFtNT6pmctalH73Go3JvltdoLt3/ZUXtnglsghyeouS2GD1Yc0n1+XZlc+KP/pSI5+ixhRBaHk
mRW0PsV9hBTjqqC7LiArWSyn3NoXkAYRjBmDgzfnBDAXA+1V3QKW/zmxqjwz6xayHdirFQcDNFXG
JwDjU++qXgWi3PjLZXvbOXg2x22kKZvHTRmEbiAfdOk6FT3Lby4qK3c49BsmA1rBuoXO5uWuSb4a
jKtqmQVBEznBoR5YpatCZ6ujEo7eTPP9rC+CBzGRHxzeNZk100WFHyQ5zOExlI6TIpg3Ii84jAv1
uMtBkxW6cbYfyL7uPvh9Dt+gaiiFaBAL3Tp6pt1uqgXFCttT5JxKHJylkF+bAxWp1KcPifVVtR6h
amFL2Y/LGbs1Ega4TaESqlj6m77KwlR6KTVNjMT0LUMqVcMna3rHaFtEkVVDNgxDNjng7Io2oW3f
hG4+eYO8m2KnKgTR2nCDmrppWBq+j1IpzkRo4C+6GpRuFxxj1Vel6yk8XI7U1taDmtCuxn86IsXr
DGuSoaU4oUNGcvaqQ+4lvuFJE+vO+390pGwcKf4wxqVvTVu5V0wYSy0oUdtELQrDxhtf+FJZqGUL
pSVz1cigz5k66YLxYqnLgeYftrnUrmuaDwNztEsHxwT9Y0b2VnVMq/tKmZzLURX5yaV5nI3dZElW
6S6V/tXKiD+VX/Sg/K10j11ySEKBa5t5Qi1FJpRY1OQrY3OspODViSo3iZLPbX6jmX1oU3BpXvZK
ZIaD0KWopCHOUXLRm5Y3WJ/jUN+Z6HD7mBX2K1a7xmwy5G6cYEWyLKfK75saRbGi/ccGjrKrDl01
qYzbPJ7FIDMbjYwaIqahCRYkp5VgydxMgNX3uSWT5KYFVc64crOxlI9y0V0PUevXUWM9WAaFIl9q
Lk5Ii5fLsdvacv/hF7eU5mleBuMEv4LH/Cnco3XTTR0U4L5bBvcPa1xC9JqKZ5kMXqIP1g0SzZET
r4/KY/cOVc0/DHE5QaMwbJMlqVyj/pwrL7Lxvx9r//g+h0tVBWlYLYYjEj1opqcHtW2JyI42lr4/
bHD404TDMhdRCht4rRyDL1p2TKXFkaqnyzkgSm0Oe5rGWOrWQqzm/rtePQgFskXf5xYlCICAQ0lB
iuG8ZUuIVPzzPQ7olqGhLlgFR9afACDHZJkCWSrBIyrf1Vi3YxoJMGbrHIfBsCDdpesK7oi5wSDz
2MtpD5D5L9Er2qO8yhtdtJ55oUu9yy5tIufKHD8mpKyUJoA52vxY1L2p/Rjnd0Xt7BEXtaiXCzC6
M0Qj5BRJ5c5KiSBqAi/40vQWjFJaZ8ELMIPZVmz35ksxuZcjtY1gJiUm0SzTfHMV0qQJHXpKsXTe
Et2mx/JYnvSbrgFV6fj5XZVeuLo/m+MgTI4nOqo1dgVJc5/Nt00v8Gdztqy+zyEXXoykTs7gThN9
Sue7tBZkFkvUN7ua1fc55JriqDMWC9/PULOdQr8EAkZ2O6VOGt5QIa3YpjXQeqKmGDtFMHz+OTWH
ZimDRdNKV+ocU7fHzNZQ9Mc4leLYprcWmtzTGH3uqDndiS7JNrPvbJu/ah+tMk+iGLZ1OVHuVDXt
nTzRm2vSV4sgqG/hgeBVigB/VAutA7rOZYUU1aOxBIrpqL3dobeENV+gNsyZRpetpJKwnPZNYDmD
XJrQHL2wQQmDSmzahQou9MIOQ5BweebwvwIFTIEUS0NBjqbob5QforKf4zin1Ilp9VkdzYcckmqX
JzFLgz+SkpnQNTAgKCAbIq9njtUWbsSzryk1heG8lmZcsTp7iNAIuXreZAQzA/F5A2c81VB0LmjZ
Mk2JQmM8KIfRTg79aGx8OROwW7+9i4YVg4LGVleJDroczsowFfmohqHhpA1ygb3SM/1Flvf5rvyZ
amChZtcuY26LqlDfYiEzbeoqliiAFJapP6dbTmPID0sBdQYf3byg9UoGP3YGj/Ej9j9UkbrX27Mg
US1VM9EyA7OsquZPe1mTy2OHxdJJR1xD53jJqhNQ9+J8e9MI57PQGgddS/lfa2OF5nbNS6CDU4Kf
2tf/H+jxZkPOucYt+EoZ9ks1wjU0M9j54pEmc8MSh8DULVNoD4gqJt/s9jh73Io/WHUydgvsqaCe
6clXcwydbDScYdpdnmtvFhhmSNcNghUT//JNTl2cV7OOOeIsybWWfTJFrwWbgVt9nzvJDOMy53qA
7+c0cWb9pg1+jfrgyfRoyC9G8emyN5ths6jFKroUlHZxC0wq62q3sLCN/aO82IFxK+W7WBfEbAM4
LOjX4rSsqRDv4RnfGjmlUd+FgHeD+iR4qBv5WItqfrdc0XA/JFOYoITXvsaDnz6r42w4lqTaSuQN
07WBo2ylC3r+N51Z2eGmUTBZQz/li+E0AXkmiXkaYnD2mJZg87cFRpZGDCADajlVmV/7zQ7EHu2C
FA6fzB0Tgx3Qiri8hA6rkRU9b28H719j/GIfh1PU0ALGimSAOtF9Iel2a4LH9OFyvm3NHpxSVbxR
gspQ5fsQk76R65QieIPxo1Z+0+Jw+fvbUVsZ4HAgK3CZujQw0HqMqZ4VGFN3Ok4emImF/W2bqaCi
8R6FSirOTxzIoSEDZLo55uos75T2yux2sqjq8rXQiVvbLW1lg3NICtVRgZQzZmhjJ58Xd7gNdslB
8VVIedPDBPiOP1ege6l9faf5ZC9aFEU+cgghLyMZ1AH2Tfm+n75riWwv6v96C47orXzkWb1qZZLR
bQAUKsm9UnpJ6V3Oik0fXtnxcYNLZP72yRpIpw7QDXegj5CiyAuigK1I3XAzsy2KYzRqq1CpwcWJ
ghsP5YwUNhrlZzTemaPosklgwZD/3C2ok2o1emcYTpVey8OXMRbsvETf51+5SilKR9yBOyo0WXEh
fFuUvWAgtmAGL4Qa2ElkGf27bKBWG9V8jkfSNkimJpWx374FS73dNT+1WrDgbLmytsNhtJV2kHpB
M7TTTPVpnJVrcw4E+LyVU2sT3NxXZOhZqjVMSNT0uh41E+ayb7LQvZy6Ik+46U8hz1pNJcws1a2p
XJfG/3qVjam3doNL267LoLOQAMK0udjPsnaMI+VUJZXAjMANfn2ZUSwaNwRuYDwM4yYa9x8KE38C
wp5slhuGUkn8ndIfpnBdEQz367qzytw6MuoqSmCg8UnlMIIAJpianoJraQC1XXtI/XEvUsXZnC54
h1Lw6kzlN137XVRA2QP/3ylLqXmENrxlz/NUuFpDw2NbGiIdsq1zuKVj60RwUDX0Nx38RCmLUGky
00lfes+yiccutDs7UGziM7F0UWvOZlRX9rjNrjV09UhVZs/M/SHcGXnuapro9nEz+VZWuGNdkhZL
NA6wEqBcuX62csEmWvR99vdVbsy9XNdxiu9rY48GUw8bVAHYbG5r1gPDAWc9ycGEAg7TAZ3dobVj
L98Zp/qQu4UjLk4WjQqHnm1DAZdpDmNJdGc2o1vQ8U5WDJFTorhxEIo3yUQNwKTtWJ2TPinPkl24
0z76YgFUTyAbhlKSsMeZZRS/nVoHksPTQiVNo5mwqdxmh3Df7iQPW6vnwGbk8qIrtLcdbwxdVcgv
YcnTcf3DeThZoSwZNDad/piZO3boDj3JIYfkpX1emteLuxjV5ZV7GQ03j/pru5yX1oKLIk1LkJG7
6ZqCVyLFAc/+p81hEAnFbaLUykl+CakCS59UGJOVr1P0tbTA8xkdy0p0yyWww3NX6MNijGoKO11R
XBHUCaIcsu0BiaYgMTfzUsW5C5tSS37TBWs0qEEAEiL/0UeVK9cg7hGMD0OcN1m4ssDNMFMBqbvc
w4J5+j/Srqu5bp3X/iLOqJdXSbu79+RFc+Ik6qJ6+/V30flutkwr4onPg588o7VBAiBIAAvT1txO
+85Bj/2u9wLQNn7udqfrIKq3UfGIWzjnPbq4KSqaQw0lP7tvTOVG7sPLEtRhSh0L6trZZn+QDHUN
jGEbPKL8E5rcohfNkhPLjXtTTe6bwSoDb5CLqfLGER2t95I2mcmuSsI83zRWMiALoIWi0QfMrvhf
YeC5HPWduiZbPJOBZEToEwhDyzVHKXUSX3doID3i+XTj69Outl7X93PRYRpoTMOrEOJ/vm5kqKxM
ypmZ9zTBC9ejVEhu1Avq6xa18gzCyzSgtk63C2ZmuSeFNyb5vi7E0prps+/z4T8eIqXJxprFau2M
yaFHOQAtX3wzd1RRfm7RlG3bwIsTgowPeY3JCBO18yfLze1LltHMWsdCBC0/roskgOGjTrxja0FW
SpYbSdZ9ONlbrch+NCa9UlGyug616HJRCQZSecvCNZAvOU8LC5f4usDBkmytHXtdtVBDupUw83bc
W+462pJgBt6oEaKpJmaycy43rXJaI2cHXTCCxDH90VEpqKqMCr2fqghsMfiYofHX8zCtdGmMgdYz
LuICMz0yN3upNvKRPYyLHhwWg9A5HK+IWSeljQnnqCPpdTlR51dcgOhQ2kkok0qE9eBL9jtHZEHD
LICTdaUFPSQETMzY1acvA72yG8GZvGS+eJXEuYsRYuho44JQVUsLO9I7bBlFwcieBBbKRIoCk0sE
p9eiMKqGJwhTMpBZ4HRjHPVEJqS13K7unQjcysMpExF3LgpzxuDZAsw8LKgRNvAVpnGKiIxRcyKt
W1TxGQSnBYFqxtBxQPQjfQxjexMbWeJYUeHabSA6j5eiQmMGxilAIee06VuABT+HbXFod9RN3EZ/
C9BgzgLrXfYVMzhOF0KtGlu01GP5bEfDyMYBh3/moIWEzcipdtJnrlmz45A//62w0TWDvb+Dvs8B
0SLmnhqi95CP5d+IdecgbENnRiRVdVeMDGRonXIT3CHWPfZfaLId0MUx7Pq9fkhF1D6Lun4+5xV2
ps0w6SBpTRDgzLImzYnyDe6Om1zEU7nskGYoXDSdSFGJmcuQLALlDkVxOyr+ULdpu+F06DaK94nc
O7eWnA1ratT5I0PsqbUtLWtfWyAy06ov68fIohmfBeOpl1TZR2amBUxMruMxd/L8n3WApZhiphM8
TekUR7HZF9gfElH4otSb+mLT1YVnKZk3RIbA9S2fVDOBOMPqK12tqcIEUpHibHfBJthpjcu4yZHB
PcmHdfEE6scTMhFT6YguAy6DXRF07JYonewEEfWyt5gJxX7FXMmVJtQVtohD6gb7dpe5tpuP8E2o
IRYehcIl5MxYqdNkkihkknYWOFKnvXwHdhawfKJOa6sLDsU/oJnIfhuSjHCG8/KkSkwkIHHhNxVQ
96no5iSu9lC+sqS0uPjo43yUN7s6w3F+PteKMVQpMd3Q2uW4jQ976Sa6yE/h6HQuWBcRzug3yt26
lgiF5LRSbc2qGmQfaf5s8ys0JK51gQu5uRsPaCDZrOMtW/VZSPb/mb6ERd0XhQo4rb5Q2x+Rfbv+
/WWtP3+f00c7TCpLIVhEu1d2SlQdaN65QSHK6AuXjdPEJjK7zLYhx1B6bLPirX6Vn+BIzB310CEv
SEIt+6qzWNxZMrQ+RnYNgBun4uir8lOQWtd2Bm7RUWnQf0ZFGd7FdTQQXGqabSoSX0UeNZh0q2a4
0JnjVdDv6/CuFT1bL6oC7gg4mDWN0UK8V4VOVinVbJhX5N+H1n1AP+MAz9/nU1IhSgdo2OP7KOl3
Ki12W82Ffgjc+uLOzFA4J4ERAq1dBEBRpZ/NtA3GwM1CsJ/Fp6oV6LZgwUzOQQxKRmslZgLR67J7
NkSBs0gUzhUQ0sgZ3stMN0UpskWfx2zfVHSX+1dF9LRupsv2M1s2zg/IoVSFeQWs8GDtVG/aJ5gM
Qg8VGKnQWuauozFj/PDiMgPjnMJIIl9HobLp6n70UDb1U2h3O1/HgKFJFxyITGnXoDi/EKlIwkYS
UwckQzAbvNylsM2M0mdNNV7TvnK7rtqCqF6AuxwHzmTkPAQoFLSgrRnw/YhZdTU4t4wH8virDTB1
B8GDjxCPizuJFftBWQDPzp2m2fmX4Ah2yp2FfpBrVpQmPjqEOsM5DKWUisBn+q/m1iVjQMYA6X6D
JhiPdNa95N8bLfXqctobeuEV+mNMzed1RVq+R5xXmW9V7ULZr6UYfpiUe3KvuIZLd4lL1G36EyOk
NuAgBSWRwMMsu+LffpIv6ppkjA/tBohda4XbaZljgnzMNAXtZQLj5/tVLfRY9SXOAreLvrbpwbIG
RzMeixwM/gI3JlxEzs+U4J+0JmYj9Sa9UV9NTJ5Lv9VfLEyLvGUOgMTOKJrDtbiIyB2yvVPw2sy5
AF0yG6Nt4QKK2jNq3+3V1Knyx3X1WFzDGQhn/H2pDL0ZoUjBVqLbipQba/ya2tVBvrR0EVHlok+b
YXH2LoG/xxwbJpDys082g2I5FaIR+1Px4QyHs3PwtRdhWwJHQ3Iv2dBL2XQw7esgb8JjNHmTwK+I
9omz8WJo+iQfAZfb15nu1fJTIuJoX145y5TgcTFQjK/Fy+oybscWNhxK+P3Jhdl97XBlKWtvXRuW
RTnjcNpgp2NWZMyihhSEru3PXnvtqEgNFmMClMb9vzCcGuh6I+d6CWGkDPaEoavEaj91tMwwOBXI
26FC7TUE0b6yCeKsFFj5Th4nzHurdkSoAiKROBXIpXCspAoiZaRw8I68m+LuExUfYJD9/1Xj3fhk
mOPYMAi7cxR6WY8Cq1kUwVKQPMBDmoLc6vvQNtFIDfpy3FOtwNz7VX4H2mWBCMs37xkGFw0WYR8b
tgoMndRgJBkKD7R+GznSDcea/tGs+qFVrB+hYrtoQ+9cf/q+rt6LZjTD57x4X8dZr2e4+WsKOKKk
SwNU8HbqlJPsrQMtLyaqjg1UZuIqzulDJDeBESXYLNnc28q1LhpTsnweWb8B+ExMIAV0anIANNvR
Vbcsz6/eaeC7QGvLQZTkXzwjLFuSUaNtguuMM9iIoBa8owDLydcwRxE1utrubOk6ErUxLodLMyTO
bOM8xIj1Eldh3/B+Eb9aF+lJvWVvM+JZyYvebobG7RLGHHRyGUKuWO/dOruTkTrTted1VfiD0v9e
Pd5wldCOZKoBJQXPZ7odTtp35fpXGisT3RqWQ9yzSHzgZYaNhilDAOuPuNid5L3tDrcGJq4oSPOk
rogxRLRhfAhW5EQxqYwNq7xpO25CzI/N8BZj7tRNfikq/1i2qvNKcuZL6P9rB0VvHYLZv+51Y69Z
s8Vj+LOHnmAcfLtQsHhBrh+n3jgkhiimEy4Y08kZhq5FKHwmwCg3/UYCTR11iTvdMkYh4om2R6Dg
Fnecd3asZzbbHcm/abRDIV1Wonk7oj3hfMPY61UTsFcenT606v1UCF6RhBrNuYTUjvNB65hLePQv
2UDzcIvcTlU54RWbUFyfRByjIok4r9BSUrRUBWCS7BX1eUgE4aJIIj7ZR3XN14gNAJqBsaLY+r2D
Kda6o13LbuW0oRNsg28CJ8RM48Md/6zaPFV4GKW52iTAlO/9W3bVDr1XpXUM1CHGm8gLd+t4bI3W
4LiDviZa2BkStCJF7wu60bdymmMcmbGzqOpIRb/BXYY6eq6467gCheerZbpSH9LAAq5GXwdymXfE
MVtBWbcIg/MSVhzg2G+xlJquu0323Riee9E743Kg8tvT2ZyXiOjoY9YuAqVCqpzScCIMJ8iaFxo9
/Lf14hwEobGUaSnWy8hOVeFF8pNGBUGfwJxszkGYGsm6hkXiUvBihTd5+c+6CKLv8/6BZkMvsS1X
1acu/96I0kUiVebcgZFVigTKAHaZxPzaXYRe0H9TpcGW4Y8WY0uS9P5cyHJJJT0L6DRruiqs6mDm
X6lU7ErrbhrD/fqaraoXwLhYX7HqKrGYNwjoU24d5RadaqDcyAVbv+7pgMO5AZvgWbmbgKMOW5Zx
mPah5BR7kjjqUd3Qe38j6rta1QYgciFCUKKF3NSBWKf7JP5aqIJmtcXv28gwoOxPBj8TZzAZ8atJ
jlDKS0FDn8k/imTzia2ZAXDmotVZX5qshhfUv8dhQq1paZ0GFRxTovk6i4o9Q+IMJ5DVzA4mVgId
ya0TdbVbWO1FrNHRa/XvE7W9BE476G2BjxYtIWdQIGkmTc6qQScVOWu9djNRAe3y7egsGl9gNel2
W4YGdgl1EzLKhFV0rdmuUXrmTkY38L/pz100qRkkZ1Jy26aU2qjTJHXpqbXXF/FmrC9tX1R8v+go
ZkCcTfUZRtYYIZZP7k79kDlFXDu2UYCRxyX067oyLhswik4VCbWnGji83nul3pgw3jqCVP1ROeog
6iNuvu+3xtsIMFSgeOt4y6pxhuNkM5sB+m+h7lPtXvrmSA3B0b0cfc/k4dwD7eUg8mVW8rw1r/Vt
iRF6JvKR8OjS3ndFr3Yicdj/Z7F+r7c6sWOsXpnsp/hSmI1c1rnzcnFRQqDZk2VOkCYLOjD/XqVm
ddDq+xjVn+v7ItQDzu1hxENUyxkkGZXO6cJdY97TMPE046ZO70B3psmh0ye3Br0MbbetBU532VOd
5eR8YhBbRqK8Veoeo310tDe/6BhEQatQSs4j5n3dtSaB+kVPLC6f9piu7tbeAArsws2FpM3scx+O
/Jky8o4wH9tYZtvXt9GplQ+2kezBquVn13LzjdDH/7aH/LWjsoYi13LAdehc+MmOY4xzd1iVq+yw
qitxGegf/PDvjeNvHQVNzDAeAWmg7r/3oiuWcGOFXjm5qD3WXZu6ybd1OZf94xmT9yFD3xCqQ1Ul
czy2qP/XOmcCn4vfuZJy99+wOHdi5r4f1g3ksxRU5Re6FAZO2+qgTg+S8BSVioTSvVHNBebI7HpF
cWzOr4yt3ZFAAqxvPRvh9764DUWXVBEE51oUuUPxgwpTCLJ+i6aDfdvoV1MafioWOG8W51eaRo/t
gVl2RVJkRq/8abu+Q0IV5HxHaKVj2DKt74+YSsPeD3xPvaIvyrXhsCI2I3OE5ahs29f2h/MjiU0j
tMsyqd7oViKUUXr+HnT6/2CYlEMeBiHVvQiRcyWdpTZlnrCTZmPLTErPP5BmW3rDRt2MJ+2qEWV4
l0u/fnsv0ES8P9yyMi7QpAch642P2q9s8FjfTXVKcT640U0eOMgsb0Uc2YITXOavLhHKippBBywb
DG+46Va7SS4mlPlKmNKlfCqNNBOScyZlHsu0YiVF6KgrDjJmSoTX481QuCxkqHb1PnkW6Cv74p91
B+ys75c19MHoRSJE5cWLDX7uAs9dBsjqUZ3IaONFvQFLEYop2aAPk1UJcz04M88bOy2JXCMhM1WO
TV/NfrMuz9LRPQfgDNynBgjKCAAk0NbIw71B7tTo1g8e+/LWUDb9KKptWjT4OSJn8L6pxcE4ATH4
p/P0LRoS0R9Y987r5LItU2JXFDcsnThzRM7cG5MUg08rVIOH5CuN2q0GljR9ahK3k8b95FudwP8v
phTmiJy5W82QqpEOGSPp0t+1O8zYAS/QIb6SPHH/CNsiXiPRZoFuN9a6B8bg9xqZpnnr52GJctnM
hvcqtCepDYd9nKumN0aKoKZj6eCZo3EWR6yavUih7afNb6Z6T5GeM0Q8sItOZA7CGRlVCOYkjBAp
PlQP+TbbNU5yaC8qhHnpTvQkIZKIO62zbiCGKQNMG8odCeXdRGunGUWFHMuKP9snzpYTi5YwcDTd
qPdS6BrHHNMKEpdiZAEYvsI9Ljib4cu6dS8eAvOF5Mw7Q3tCP+rYrel6Qt80epmG/XSHqAf0Jg/6
ztgWO/u7KOpadFozQTkLx9NxN3QZ7E0DTTm9VP+aGBtpILSy2SooAhRN4Rt+lLyPGlvH42utvdjJ
VzxWuHYhiEuWYv8ZBh+Ma3mjJLaE+GpEo76Zq25VOHL71I7VJo4Up0t26zu1rIS/ZeIj8QZdh3bk
I/Mt13rqgnr8Kqizp07IsiTC4cwXYxMlagzAKe2rPj1JeLe2SSDwfyIQznxVpc/rcgTI1N9rFC+m
/9SdYH+Wnd55vTijLZrUn6IJ+0PQGG1qqYOXAwyAu8lEE7j+4IvOSJzZZlav5TXbGSgBM1p23o/X
8RMjMO9PohTqHyz2DMdZbNn5pVp3EEy+ty5RVerWLstA5uMe83A8NhYpvKQiFygUkjPZloLTa2QN
vdU2vwAR/L54NlHnyQLwwBMl8IRo3IGMESp5PzG0bhvesGG/xCVP2QU7/q2rz/SszC2ZO4urVsWL
bQGwgWy1bl/kp1TkkBYfJs4Y4C57fwTrRIVzp8CQbons/HKz8XP2Yl/qR7q1b0Ts4uveSeWDbEnO
20hnl6YGEz1B8ACS594NhtJNNeoo1nMrIrQTSsj5DZllJzvWUZ8eUmxZtKFu4+hfWf9etvXvbEGU
sYyHykqM5Ub6Q/rQwTc0RaeN8PHGV5bXeZvG7gaH7OIX0bjI7BY91gyOs7pEr8cmzgFn20cN9b/G
Pgi8dQ8vFImzMRpKCVq1gKFdZj/Z+xXdqVd5iDYctoa2pwhe5RZd5EwmzspKUlPDYm0rqdXemNl4
2WQgfa3NKQS5ouGuSydaQM7KYiWJipJVp8nBXV1sM5AFa933dYzFuOIsEE8IgCEuEsWoGBM0FdYp
iWrMc0jv1yEEYvANgrnatmNfQAwETgcrRx2n4pWjAGT5ejAThDOmYMiyXI5wpLRuu5m80A2O4w3r
9EY6cb8u0PJ5MsPizuI0Mn1VC7Bo0lG5Uhu3w5OHuY23xkFPNylOsdhJPFFrkWgZudM56FGtOLHW
WHSRek2wawdjU4um+giXkf2K2fN9ICUmCVnTKE5m1qYfgt8VpM2MHVrcJyhSPs5DVNGkBZEEMPy1
TiVHndNOmsCKBCbLs8YPZWakFWvXa9V2E9Cfk9XtKuU210pBhMZ8zYc740wrON+g6hrVSxvSIBRE
YuCEFoR98FqRzMmFhyMz/Q9YIJCR2d3UkHmykCrJkckOcAcZroetv2nAFgEFRBmavsF0gjv5ri9B
KCa7+abfQ+x1/V/UxDM47zOktCgtG8NL3KF66IrnEc+YpjD9srhtMxDuBh4WCY0UBSm/Xt+q6R1p
r0ZzdCLtsC7L8gkyw+H8BkmboCUNhMmcU+fhrd6d9jt/a+5yMEeJPIdo5TjHMaUVyW0bOdrQ3mXd
ZZEeTdFAyUWbmsnDuQm1zcaWEEBkg+nIYGAddVE9nwiC8xGxFpvFRH5tzVhd57HgkF2OZWcycH4h
ttC3PhDc6qmGEgqm2GSjKa52b+5Yo3wt8OciebggIh+HZKoiwGXpkfTXfiOSh23rirWqnGco+lrR
/QEAzQtaglj7dfVsbpqjcY8HQiaRJQmcnkgkLnTQzbGt+gZb1ElXin05iqgYF33deYf4qRI+OEg6
U8L308k4+mHiakF/MtTA1Vq99Youfl43U4Hh8IX6ciJLtNawgtL4VeoOk3VVCm9QIgzOE8ShTOvg
DeNInNAtL/Nt95ye5J1/nzwwR6pI4vY89tEV1dA4j6BKeUz0EYJFGHiG+DXcagd/nxxYwYb4wF2O
XGb7xnmHVmrjorWwb2Q/vAQ1xIw2yY78QNs6yH9lN/g3DfMC9ecZ6nt/wD2ug4zxRQU+hWmPhk7b
RfHn4E6bbJvupL+eLc9eszQ2JsYCKzl6d7DqsyjGICRGszxSQ3kYu+AqmRIZY4626zq5/Pg4Q+HM
OknwEzqLZV2P1hEX7g26htKt5eUnc3xLztgd8jMC0MXFnIFyli2pVoKeESbaC6utz46T05yq0e23
k8tGGhREENYsuhJw2KELwrBBis55+yau2qGJoDJlbToZMZzqM2To5gyBc/dylPu1SpD+acCxq3tZ
dOGLJq4s2vYMglOIRKnamJXZuIlxSvPBkXInHF7Wt4Zt9wdTnmFw6kAxe6TSB2D4+VURD24+XUXR
q282ziQ/2J963JyhcXpA5KSnkQo0JXKZRA1120gU0gr2nm/Nt3W58H0WrxAy7RsteAB1tKBeUgTB
xXkjJXqMeQiMwGBLoytF1Oi9uPMGZnFgLJWFkYycckkmkQISNeh3MTsvDlonqdNNq4qeZxfFmMFw
CqaYgz+aBDCd+h3pPzdLRHuxqF4zBE69NAyMiM22Bg1DYbMsWGeWtavaPbjNMACFvmAKQ/+i5XY2
uHrRN3894Y+51Bk8p2+oLaRqMELANv1JutLB3JVtrN6vm9DyKmK2A1pSDFnjj3miqyHJQ8hY1YeA
5k5ZiMbwLqvDGYE75NNcxy4lBXqF7OSZSsNJyqKDjMlI64IswpgyaNrAI2BbfC+cFSR62ZgQREqO
gbLt8+tG1AjOFPeDuzlD8N1wk1bGleEDwrbCA22jC5CBbWTiu3mdCEoCmPKuQXE26ndhhdwhoECm
F3egG4uf+u5e8b/p3//Tsr1dDGbn9hQGWm2NAFKDXZ4dUFeXabt1iEUVMzUbHkFVMZ+VM9R+UGup
MFOYkfniyxfkM+Wc4H8BT6MhoemaD3ZCUsjB0FC07oxfx+IyEc37WdQsC+TamHCF4UZ8dWoRyaUe
J/j9pSa5ZrghKCYuRRVEi4uECWuAUGywDXLGTruJlmUJK5mqy8q4zfsv65vwUQhsANptGaWMaupv
kdVsn8NBaewwBXedWe2phUk+P/zodh3iowjvIdhPmEH4GaqDCLTJ9YvYaeUnYZXHR/t7D8AdLLoV
j3WGjns3R5asp7tUemz111DUiiGSg9PXSQo7i6iQQ253vXw/xg/r6yTaCu5YGZU2obmOxHKqho5k
/RyMUxUJur+Yurz3H++XilOnvLdCHwkjVnrA2LI7VFOTnXjKyEJA/g6HJ3ceRyXprQo4JHfiENOw
GM0oAePPBjyjrurKP8T1noL94StFJAWVDoqE9cOUyME+6fV2fX8WHkPeC8WdWPWkQyQNAPUGlIEu
qB1QoNu+IlWKYTSyYKcWnsPeo7Hrx8xsMLaehGmGJaRoa01BY5mBgdG6KKlTgunsrYtAVEokxGRL
PMP0pRo9WTYknK4bj72OkI2+CS4YUUsKvjgiWtGPV6j3MnKuQaLmBCY84Nn74K3oGX3kV7mOchhr
O55apxN4O4GnUDhPARqwpEaLMhLB/WloXIyuaOpt2h3WFUVgyDyNZZW1FJQ3bOfoTZB6GJm20UEn
uA6ykB94v3acu6D9KCVDCXfEKiCT07TXVDw0T3g8GNGbvFlHE4nE+Y1Y64JeGSBSLT2AtiArX/RB
cLtd3htQFjBifUxt5/SdjLrdUZs9LKH0qruKMUvG11Bj8de3HLZsZxhOxUM/Ma06B8xgPUbRhSWa
W/YHL3EG4HQa1/cUdMG4pcv3DVgEWjhZ6X5A3iYDy53oEWJ5X85gnELXslyZGWOOjpTbQN321rUZ
3K9vvVAg7twz0UcyKhoEKlIc4W+zBsNt8VzLnvWKSYDCEVXLfvwsE6fYmJAeKi1bwGG4iiMv0F/X
BRKtGafLja3FEWEPfWMCa0lfIxp7cuKtgwiE4GkX0HQ8oeCVvdUUT0lxCz7b9e8LhOCDzyArBrmM
kCwh3TPR9kX8jBbKdQjRxvPsCpUVZTSc2JtD/vYiyk7w8bvxvzkXomJgIRznAMD0ipnSEfYlRdHM
A8bwgs3BdiNt8+9IeUU7xP4/O+ustBhILGOHmh6vdnfD3z8LvXM0fHHzpNdR1zYQp0q+5krmGLgh
iKouBT6TZ1hoW19uR5b/mbp7s3NMwAT1QRJ1QC0ulSpLjAoMo/74xwBzjOWxZnWWafp17O6D7u/T
MlirGQAXWUlSp8Z1jTggPBQHcx8ck52veuAWRpgTb2xMxRG9pTIn8iEQniFyyqZEMYrPQcfs2lng
jvmOoC3JyDet/KOJ9lMkuOouB1YzOE7Zgl4Laa8Cri1c65blNpFJcyPbIZfDpsIMSPMzMcgMkDuF
sjjFRA4KwGj4mhRgwk+cWOTjFn3QDIM7fEDcGE4pc6RpehEPX83BiaW/5994rxnc4ROUll5XFZNj
OryxxmLZEjBWhN7kotz8X0xXWfZDM7G484c2OCFoC23XdqiIBNEmcTu0kyC0YgXFTe+uu1nRKnLH
0QQm2nCwAZdUeNWX3ELHlGzRMEAByIeW5JR0qs8KBcYicRLbgxVjwvl/EkTn3qZKov5PxysUrQ7W
QVfAxSMa5iPaHZ1zFdQuMnBPQyGKF5BTsMKYbp+eptAdvX/TWC1wffycB/C2E0tnDQEy6g8xeMcL
ZYGKi7aGcw31UKC4ogRCmAcuBg5KrLhM9Iy0fCE/KzU/7FuNxjhTWdV6GDls7EcLttO2d8xLssu2
uYvuYyGHrEgwzj2ACqWyR5Zrl9W7VHGt7DoSDQwQisW5h35U/xf/Bimmi4ffcVX2BgdJcBnmah7f
SqUEnvUPGqjpjEAQ9Jj8i3IYFtaERhHUw7iSy/LTAXqCUXiDOpVcWOG2rH+/wfi35XIY6jFOMf4j
VH/G1n3ceetG+4eT6QzAWW3X5lMga2x4Bcth3nYnw5O+24+MtAuZ9pNmbv8jIGfAikYrWuRMogtw
hO1VuFflkFy0HuseSl0Re9zyQX+WjzvoYxJKGe0gny5fZNPRGju3UG/Nbq/nD6MouSnSDf45dZwq
JSAVdMNUNwYKwYJj+i3RXc1hDFvhrahSWqQdzARnMazZ9RW68NnmlSR2Syqn+3KYcoGOiFA4Qx4V
2a+khr0R+0ddvbRF1PDMSD/GYuct4ozY6uvST3v2ffkijLfKpLp6GjoZUk66JEreLXulMxh3uvst
TltiAWwyHsfJMfTKydpPnYRnDO5I95XeNAmFFiTF64jSChlvdqK6H8Gm8C+soCq0lJbNuJnqewOh
V22Jpq4JVop/T60xcNCmKaSg/VdV+aft7xVD8BgjguB8geRHyURYtySmjjix4ipoQCqFTZmipeJc
QEsSKe1Ym2laXo7D4ASagKhEoMAK+wEzM1SLWu10psCV8dqEF+N4lcil02rfO13Z/Df3ybcO1Akt
0imD+1Rup62ykeE+623tdRs20oN4wm5ypqsrxsk/mUZNZuhDCdly22GUgek2exxAJNlgkoi6GzHi
0HgeMRUNA6A90Ru4CJtzDFHZUaoo2DjVPJjNgZBXC31dNawJJUtNdp+YX9ZXV6SPnHOYSlp0MoWw
g76xzHJrlbvBEL3Z/SFo+e0e+JJhvyVagpJkduSiQxjjPPV9vB3M7YDJSiCu3FnhVtgwL7ABvlI4
0VHWM8WQrI2fC/tkR4JbDDsDVtSEby2wM60u7ZbJhO7PacLANd9Ji+/6516J1N+Lp3IuQ6t6pGQz
AJF9u9FBhC59SR0LA20yjM8R0UuKoiN+qIeB9xC5TrBs9Ubeqh5rLJDvUsSWjLJH/vK5hMhMOs6T
2GNa0pQ5xG7LaHXpTvmSEaf0pC0LLuUvkqiCWKDxKvv/zHWhjsQuDea6+kHz0rj9IsW50xbZw7ph
CReSiyEKLZ581cT9442vAR1W0U4pHJyN0Phxb37PBLeqhVm97OHgrCec7+gNu4l75rcar/M0N/XQ
ifwt9nwvI9vWQ5/VLt1ZkyOr3rqkIkPjXEhqmIk96MC1wsucaI6UlQJTEyFw0YUu16WZR0AIjNNg
HE26W5dAFMTyJcV9kPZGAqZ8Fw0NO/NEd3XsNEfmnZgSZlSwYgIV5F8XAyM301AFnD1ltyEN9lVT
X7UYPSMQix3zKy5K4zxH6WsxbTLgoAs0ctQtiAs8w7MweQa07JjHcff3BSjvVJCvKK5zKW9bZltU
2RHlK21/rkskUASN/X9mu2qpWx1l39eVp3rYhsF2/fuijeF8Q5dLAapGYLOS5fX+vtc3hYgpXwTB
uYXEqn3fYLfPSD+l5TEKG6eHVa7LIfIFGucLorIK7IYNaIww6eSo70M8IhY/g0vD8a+n22ZjoBHY
dyXBLUBoR5wrkCuEhRYr6FB2XeQw/jpzo2IgyduMwXr/92Vo79WN8wvqJOc9YZ6n1U9lstH8xp3G
HUHx3vpyCtSOf0vUkUENTQzXQsnQiyT96EWXArbnK3bKvyPWkW9pGbtuBvmmqO4H40sc7nMxaxFr
W17D4fxBDPInGZMAIEf+YASXIQhoh5dO20coS510z1ZebfL3tZvv9oh/TizzMR5S9j4QR5ajEMWR
7Ss1u1vfoGWjMsGYqGLg+QfCfKmc9EwhWMBe/jK1T6G0Dz93ZT9DcKrdd9GUYjwMuxs+ytk/pNkE
pQaS0O9x8bguDLPNj7t0RuK0ulKM3gh19lwka49Nlh9z5S6z1B81ykQKYr6uowmWjk/bVoVu9hJD
i0bP7yun77aK/7KOsWw/vyXiU7eYrdVgEBRGB4/yzlZfLOMz9Xbq+fucXiexHDXpABkqc19aT2Ms
oLEU/X52zs6OnbTSGkVu8ftLeiNZT7FoTofo++z/s+9rhpoaGXvUkonXoqJvbEQkpiIEpgUzBF8d
Gp8yCQLQ0oRXwslQf7jhnbeAP9YKQo3ehwj1xjgmjHfQLVEHoh3USxbJ08QV5fv+EGCfIbkzjqhS
31oBdp3dVMK3ZiLtUHqtZ4CbrHX0h08osSarKNNAzyvi7PdLWEeY09MYKAjy7Wdf+zZ97p43A+CW
kEpyr3asqNN6ZGU04Kn3/Av5bRSHuBtr0exnYNziFVE5GEGKk7oML7v2KdE3ZSB4WljeoBkG5zJJ
YfhdxcpHtcvh7d3bYrFn51pgs2X0r59gj8NZMwPkPKc21Bhtz65c2YhhrIxvM3NH8N+buwHJMopu
ryjcrmvFQlfbO0w+NlBGqekpwa6xx/1ft/MC1C5dAR4I1U3RuheEbi9weKKl5SOGEuzH5thjae3Q
6d4qJYf9+EUutyjDd+m232vSZl1QgcLwWci2NrQhZaGdIR8xusUatxM5rEMIpeL8rIlASwkYTdh4
226aQ3IcnMhlxJGqy/JaIpYckUic27WiqMh7cE+4hX0davsu2/nVbl2kxcjurJF8EnKSZRx7UEuX
tMk1aF5us67wJLt8aiXRISXURM5/ZEYYRHiFZXmftz7f0Eu/5fsiw20Pr0V4cxhNp3WFNVOLl8yZ
iJwniSBdXpUMtkHY/9YyjT5EqOIv3v7AE1I2ivaN8yuaZKpVHkIVtUuwKuwZl0z8LXJddUd24Ig8
iRJqTIIPAdlMQs6t5B3GQgXMxClKTunWN02vmlInSh5MXVQ3s3hQn7EMjnkorWNUXDOmwbDfSsYj
JVRwl1m+o80QuPRnFI//S9UwQk/G/ON70g04FH+RAz+v678QjQ/N2nAcrBJ71chvNfGwsYv+xkRQ
QD3lJIoJBOZmcA5EGcKeyCrQYvnHpDRuXZeHpENYJbrViLaJcx2FaiSSzYCs5Fj0F9bfzyN5d6rw
ja9BlYB1leD7vXRd6Ze+NniyedEHskAbBKZkcD4jt+pGoqw7IsAD0f+x9l3LcSPBsl+ECHjzCjsz
HDqREiW9IOQW3nt8/cmm9uxALWjqXOo+KzTJ7q7OLpTJCq0fjfzdkqkE5L5zuDE5jiKKZi7V6LVP
YXSZWEgVRO8Nz5rt+IMIXdfloN9R0/VIw+NIYhkqsU8iXKQq9BYNGl4MNgnK7vxz8iyZ42CWfIUl
+FHVVqQaQ8+CBB1mpBcY9h0+I4rI4r1M5C1N3es3izB1vj1WbdC4LDJSUpTOhnyYjaMTE3+QiW8f
6vAMji+suP/XRAwmyYsp5u5ol9Adrr3wCXzrJOQULcanV3aSn2Ftym08qSOWlkWrJ4gr6lXTg4EG
90X9pBgYRoV+HldcFKLTkLgLfDl+ImUjnGLALmLAVA7bE6Iw1w+NoA2Do41UNDB6mHVjlObRUCGQ
7V//fWoJ7N83n3mDFMtGYuH3w/BcD94k/YjUv1wCxxgKJoCHxgxmasNbS382qEmL1BI4rui0WGsy
5pRV9bc2RDRHdiSL6pimQDhykIpcWifWyZzG5q1uyJ4ahzeyQs1FoY6bcxzUdv73qS3k574OjNK7
ftzE7/OxGzWekjVd2CtkTm41jmcFU5mvQxA7xYduwjUvx+W1f6g7Wv33srCzmvARCCbji+7TpY9k
VLwi6I6qkXougrJHaRtKzPQ35ZEu75DJuQdd3sdVzhqITHn8OFTStzyM//JIuBveaMUSw+nHDRT6
l1icH9rmx/UTofx8vszerBNjklmVSvbP68hORz+OX7NgdKpjfmCSysONQMg3UlbAXXorHfSy73FE
RnOUquM8rlDDIkpKKGPmLn68qpqQMJenKv6pUE+bU8xCuQQmd+unxLKyOQRC768+q+sQBTsKeo+1
9BifqFIOyqy5y29OmTAIJrOE8XMmOq2cuChaEqlt2++Kuxg1r2wcop+5WBTgKNHrN/N46E9QtFu9
OaDDRsTTzMsamwbYJmN0kB5ZOlHwpED26UGxhC1Y3FfDlMt1UWU4qXy9S/XSXoXvxCWiEDgqUIUk
K3oRl6iI4bDNib26LGFuOZAKHdz4UEMnV3m+Dkphsn/fvM5jkc5TWQNTzE8ZE2mJDOc6wn7eb2MM
7CJvIBS9kAs9BcTsSz6yi4fOid0MI6xdlswO7dbJb7PeTggKpzjJ4ghixYtqDizLMzkFylLQR5u6
ya0UDG7xED2jVMWPXErQjgoX8UpLMx6/nxXerMICOU5fuTPes2AHc7iVIzXMmjo+jj66ED2hLTMZ
UfEbIXasaXCJ42NWd8XztTjOiKYKuRj2QI2IlyKCfssGIs2sEAFSynQk5fqKVF7meEX3aZdl7NTy
JytEE7KUE9+X1/lC5YWN56Y0NROSjU7UfhVaV8eWZXEQ9Q9xeZDEW8X65/oOUiviiKPS1TDEorAi
0y3qz3NGLYgC4HijXFdxbVnsaRTcsX+PYTrEjl1/alWR/QGbG2xhPlUose/WoU2gQXhThZUjJVT8
4vrjBEmvX1GiWR7lpARKUWiopynOeQgZp7m+EUSDaOunoDhqyMWhKjOWaejNL5jMVKJMbsxuosG/
fvLUvnHuw1S2VmOx+HQ8vVSt05enJiIqrKiz5whAs6B+toyA0LOnvPheUHJR7P//+farfJtFFjVT
qzHy7uvGLzq/Lgs3kzHoTfYx9N6RY8m9vmfEgvhWi0lbwtV4zc1XxWESlYeqotpwiNN/9V425gyJ
j6oZFqyphLhuvGbHRElOoxT6YkOp6xCekPrq/22wuiSrlp5Z2s+KO9TV1xi4zEajL4euIO4ptTCe
CJZFWEsGppmz18BdzTMUQ0P7wCCHAVLHxP59s65YjGRrZE7XXIunbMlduTFCuy9Tp4utzpbj/K7q
PieK6Ggov1MxT9tujALV2OgxKTPKxbj+RqmvrsDmr4FKwb+3YAlmJLy6AFDpV1Yt97OyUbb+0ko5
AuknvZKSFcsvh6DJ35kqEfchvgugxfDr/kZyJuKjDTYqosCcDTxMgn+7cxDcouKE+zylmpIMPUPD
eHVqNtvXFJrR9qz+K59vZtPP83/0iZoVtk8kFwzOYKy5FNWeJRGUZbZnTDoxwsaeO7QBBEXyOZUO
12mEWhL3mJgGhPYntn+WcVxiwx7zp7YXifv2h1O6LIozg6FVtTVGD4iTLWiCZDOYlDvzO2vnw1TD
H5QY+f6du6BxNlGmht6UHdDWcXG0RH2qEYa/vm0UBPecjHjkk+51VBfSSo3oQDzhbXf1sgrOn9SX
Hs0TrO4eCq/RHdMkmg+hX3sz6nzcCuXjIYXIHKzf37D/EPkmHUNX27RgiWn9lqXDm2BC6/KEdrDZ
Y811qeFd38Q/kP4FkAtPx8UozbIOwMmZXdkp3fhePFroTBRchfBkCDuX2do3Vzeu+kZS2Fs2N7O/
pDdabdhq/en6gphhXdtARr8bEMyTQAJ8huGJhpt0Neb6YOb9Mc0f0NJDHBZBE3wTT4oByqukA2qe
mruwnZ1xrL1yRtd3WfkyhsclcktwOXlcHFfISyNDARGYy6k9TrcxkgnzSQiqe3rc6+79ggoedOpk
y/htjlosQqJ06XRYxnpMqi/YwusntZ8Z2QBw9qAltZSlmMmBxgw9YM0L0aOS4oNt8k07ctYfkS9S
gWsSkzOPXh4wPL4ApvZkBlFk527lmK52u/jmR6YckTva8foyd61+s0q2zRuD7CBN00RsG8MfIcpo
hKCXCb9615XaIHA2EQ2NHjWQ4nBk9eMiHrT4pe7PBskUu9S0geEekDU2LUuYAaM+YjIpE4ML3TpF
1QCmIn1m0yyv79u+qW/wuCdkrjpJi2vgmbeiozooyvCi2+zISq8pFfn9UMgGi3tLijAP1aIF1uyP
57my5+N6QPaxg2ZE9akP6uBt1WobRO5pybU6h642202YvnZgs2+G2lbtBU3U5W1EtUxQK+TbuSrE
oJOcrdA6zH72DsERxL2tzEbBE2Ijw4FsTCLMhe/vgpzZYM4ZAFnTu4yxXdCic79VR9avRoWyiBvA
t3j1wmSU0wSsvIAG1HehPWv1WR8+/J1F8r1dAjSiM2sADNvBGqLhoT+ceydzS4e0/t13zJAxO0s0
DFXXOOsfphWq16bKyHHGaIvw/eIwAXYIZGCAjN2HXnVsX8ORCzV/YD8YuYHmLoMs5mqsr4C2FM/I
HdGLMXINHRBfosSGOvrkMmDas9/n5g0udyWkqVb1pgNuiAJONuOqcFYInEy4FfgQhUhd/EOiwkW7
lnPB5OuF9FKdp3gGZjdK97l0N0+oTpViJ600/y3Ws4HiPC1tKbphiDTW3MHGOo+H8NAcWb4pcoe3
eCYbKO5lHaIpLptQgd9af1eTzDa1c4pOKYQnoaXgRUNnE2vbfeQ2gNyzKgij2aYjtlEM8mP8Ca3M
AaYo6sfkmMTee+glHRA1nwkHYtdB2YByL6uKqZCDwECnULqR0Hk7id+vr4tC4F7WpexXKWWXcIy+
VNIHvSPOiTJ5vn6oSuK2bioADKf5G6tZLgJ8zS7fINX9Wobd3FBtjgSv6Byv9INQFlEMxBn9JJ2V
OqOaOuYqOdDe0Ya3fXVuzojjEqvE2FCTnZEaRIfMix6byW69yZXd5VC9JF+vn9drxO03738Dx1FI
HKHDJMpxx1arOhjGALW+4pBFhSdJvVeKU6BH1t2Klz0zJ6ppbPcOmBbMzlJ16C5zO9uscgR/RcIj
hIZYc3zU55cheyYWSIHw+ynPslpjbq6Tn4UnpKduTTc7syxH75k200OZMA/zOiYFye2pnOVl3XaA
XDHnFYLSphtGRJHUdQhMbv7VR9ZzMe3CChCj9j1XDqHyYaX6j/bjH/8dj8anUjJ9XXWpB4Z5O3kG
vqwtzE9cfM1pQcDU871LHBswjoCrppimcgKYZgVz1doxaoqvn8o+dWwgOMoN60QZMJ0ZhUTu7Poq
+jfK3v7Gcq9MFCcjbha1IPbvm6+YNMySomFoUfqij7ddSxj27u9bECzHUDRR/X1SSdLHEPaQ4XNM
vg6FqfATsV1sO35jhg0AcwQ2C1DEWraSEQuwDkzJmhU917UXHVl4uw7UyKa4iFoRRwdjolfpYmJF
ZXST1I+m8fiXK+KoQNOtUMQYBhYq+t/B8aE/Ozq+nVm1P6nrwWz22g5yPDBiwkwWS3Aq5Nvx2895
R+F34b3oi2fMqfWI1RHbx9dnJsIQhfOI7Ssg1hAs8EEziGYZn6sKoTfW/5I6EWHj+xRxsRG+VHNa
1EESC6yQlXYrKGjA86h5M+YB9cHU29RAUmqJbMM3JmkgE5AuDE4P50/QIn8Ia1L8jsLgWELKRUEe
dWxj57UYOFQFWojvvsQRbs1Xlzoc/IoIR5DbyP6mzbqwpGq2OqwrP7PRv6kvHmfUTkQQraSbUHYd
+M2ZsadlAzYsEuJICcAK4TwnbqnDh5p/yOqb8lUbHI4/oqorLIV5ao3u+52W2QmGxqN76LrZ7z6E
GxSONARDXAed+RBGiKBv250HY3UjK3zLk76B4agjbNTKEgpYhdq9i43nGqLtQnB9JZThcWxR1aLY
rRjr4yhDHdlS1Fj2mqZfroPsRzUuC+ErODH9cZCL+dW8GUXkroKovIMwmyvb+WwbLlkXT7wjfEGn
ucxWITB76zy06Mse9H4wqxGaSulij156yDN7oZrkCKvgKzz1us8wkRyYamKh5DZ1dcP0pkIjjG/f
e97sJkcWZdFaaYp4MEI2KHg6Sof2sPi6n57I6Be1ixxFlJqWxCXzKdMzi+3V9/GT6aatLZ2gC3WA
KDHlv5CWwvGEPKvdhKEsjJRYj1UTZM6ISDMbLZG5iUv1xlEkyAstC53R1i1mwPxXLAn92cJmwdL8
1N1QnEvcNpPjjUhHEFjsgBZLvaNWjxiQdP2mUSbIMUY/qVUftQBYxwD+WRcHpny4DkFuGU8Zmqqj
WhpG0XkLOqtSH3Kj/6ucNBzIm8ye1yv+DF/4WZVdq6oVLIIFKFHO6mY/dHeGsgv6P2+oalZ2ANfA
uOBPClX0fEjwfPTZuR8eZd1Phs6pw6eanGW8Hzi/XGO++hNPYGbKzBjSxJZ8DAHx0Pfx2kYeP1KT
ral7ZXGcge/guI0VHBrzmWLkD6vAPPYI2VlB7oURKPjvrMTiqMOKJKNumdc0Oaz/LneRKsdESo/l
sTGOiErfEP6FxfFGI+SiUjIrMbWbbnDNKHVCiHC0pKdGmSPnYOBJKZWJfZ8yIa/CW2/U1EtQE6Ki
G79aXaokff/7cWMlHGUkSPkNC/vmVu6Vj8OdciON/vSgBKuTvxs/17fApEiRIBGLI5GpzIVyTBgn
Fp/K0bGsyg4XotSeYpHfakAh3dpCp4WVWOcPEAGAMWZHZN3wSYRAK/Vk7hOvZbAJm6YEHelf3c+p
0XJZlEQWs1YXJzokN7lrHvPYMW4HtzuaL7TE3P4uXiCZIW08XjWfxA6TEVls4V6cjsbw3pier18y
alXcpbZ0JS27BHtoGAdzOonV8frvU0vg7nA9I0hXRfh9rX5u5S9rGdldQqxhn3Ev28Rd3HYYhxjK
JghJF1MQrhhvnJtwQWNvGBpfNmPqc5zaM+7+Tv3at6O0wklbnN56HX+RonS8yfzmWGFEb2q3dBaR
AuUvsayOeaMzUIRXzUBBO7LghIf4w0/e0N9Rvdz7dHjZVe4Km0vZFe0C44taxVtXaIAv1fM4jzer
ODxdN5I/MNQFi/MHCr0sV1QJIuDwWB+RgzrNh/owghLZbRZvBJKf/vCY/YfIF3TKZj0JKrP73kVp
ioM0EHS/LOebhdnlyFoSH8rELXh9xzcXeWwaJZ9VrK8Ubmv1Ps5PYkvsIWEfr2S5gViTYhjVDMdl
QRZnXnOnzL9ePyVqERxVVJ2WzlLFEIyD1DxJ2XFpiX2iFsH+fbOIGpLmzVIAYpXqQDenY1aQ0VRm
S7/7Z5eT59himcR6NQdgTE72JX1AucFBTW3RQ1EKmlrmE4a9Q43kkHrxowoZCOoZIa7Va1/KZokr
BMeb0AB8j4lJuMaRt5pMOfSucxdIC0BsbnHVG/r9oraW44+1jfqkYyaYzUe1P1nU7Kw/vMaXfeX4
oktnvZcYQIiou+phErGNiNNRtkX7/8P95RhDzayyFmZsY/QBHWpfWHFPe0gEO8xfpSinQ0gpne8n
y63/FsgX7OkQtqiLge3gB/0ke8mpvWFyEMZn6YQSQSjJtKkdvVy/cxRP8ULbplCqWdaCp9AS8rh4
hRf7xjsDkxLRwuiJLxTpE1bCF+6larjGK1ujgjSl9FymhO4h9fsch3SNlKYzi3pV4VO0nGSZSBTv
t3VtDoljkEJphXKysID0uLqFJ54mbwrmm/bQetajhHA5ZpxE9HPC0lZXSIVX3laHQetVE7DasrpZ
2tuVmNykdY1bDmXUJPRa03KnYjrGElVIyu7VNWjOGxG0MO2bHjch6eX3aAX05R5SQNYcjBhsn2v9
uZzSf65bJfES8EMMlSKNEkPBansJCa/8oyG8VPP36xiUTyBzfKJKbFo421L1UUZNLlLK4TF+QWSF
lWq19ngbRw6VACWvG0crYWs0wqq+Pg59i+68Jgi/r0Eh292ZFU+FDjV1kthKvlirKbM5zUcAttZ9
Z551+ceQEf4qBcF9uNSGHul1jjunr6W9CIVtCN5QHP/uuPjCrMyqynKxsJASqYDqHXtNsyD/qtrK
CS06sR3dk2kqwu/ni7T6Ppz1QYaFLCftefZXd7grffhxnnoUWFmF5KVeemsdqRtHkJjCcUwUr7rZ
Mc9YGBq77aAUpbyF9mVRkWXFxPxli5dIUWtVzQaIkIL2Jd98ZIZYfo2CScGsyMoVjplB+SXMCnga
2SDyWThRXQdNjxB1VpGCUxDbMTq830x0fjmoVAHF7uXeonE2WbRitMhxZqEzX7NZjVTkaYMfQX0O
5Sl2/RnzAqgS/71T20JyH9PmNEpWNmJL1fSFTS2vPOIG7Hl2WwDubVsMjKnLZACIpwU+pMsCz5mF
+qgenzLmvRVoiD83oi1TZXx7L8AWmLPHpkXGO+qZsYxBZ9S2YkA7UHgQ1k/Veg7HlDIVtpBrpsII
Z+PCCnKcQv0ZpqI89W577IIiqF/YDLTVq090Jz1pLNwLJ2viVDUm1jdpmO6A720Z047lY3iQG0y1
Zfrc6a1OnSYzh2uL5PxlowIkxpwAFCKd8zl3V9ta7fifBTJM8Wnu3evWQ1kn99qZebFUmgK4ontn
ra5Vf7j++7vu+dZIuJfNEhNBCiHs4Ej3LHr1WhVxKM4Qu0e4jAzdEibCZ+ssueyrrsFyGq9O7B42
Yrrzo3rMjhIkJLRP1GfV3hu3WR2fq1vFJG/6Fqub2q8DNrGq7br2r28hcb/53FwqhkaeZeCsKYtt
S/4RCo9RXthJ+5emx4uvTBb6TdoKi5m//Sz3CJ+XexZj7IPIt6goKmF5Jsce2qAM+OJmW5e7erC6
CGh2jvppdGYEbzF4K3PfmEvYnhdHIVWqlNOyvtpHiQ6DG5ZWXWrbul0d2cVUz8l+k7ewheRYpNMM
qbAKrFMO5JPyMPrDh/oh88ZDNcGllH10EEN+gR5ZzC7WFSLhE3ZlnhRtq7D9LX6Yc9Dq34U8sqPW
G/svouqMMXHTqfPkmGSGurDSLQwvDj2oTfhTRl3vPcdru5Ucl6zloMuQQ7BwZKtTi+9R9SE+yso5
Hwrn+p3bdcg3UHzqruuiLJRrGEr0YUSleI5irt7WPg/u+qrz8JZmxi0c55fkswlZhAybV9QPUXlf
U8VOBE/9lrCzmlCcmd1rUZCbfoNZSW+R+t8ugXNDplEc434ARN2dZvMgq+8SjLXSiIOhFsKzhtb3
fddjo5r2az5GdgkXX6K0ZwhT5jNykYAy5bHDUgbR06175U0yurKo65plSpqpKNwjXymdisMGQOuG
j/O59s0jWKhDDL+1+1vkGKmbs79tF0DucioV6oqUNLccITlnw6el96a3yDvIkihammFausELVsil
LEWFFVlOLJbPazTem4V5K3UREWnZPZsNDE+nKE6RIfaKrVN+NNNLQsVpqd/njibClOJ6GWNUwVjB
mjyn1bu3MMtmAdxRFGvY9EWIBaC0a32tcoQwtIKSdUNDvRz71qdu5m7VzfZoON6Mky6NRhOQVfE9
bx7X1TWll0w5tdOHJseQtPYkyU/Xl7lrcJdV8nkOM091sVWxjRI6mZPsYS2+p2/RLdksi89u5E05
Y3oOMDqj8CthPdYiWjvH5gYp9MP15ewGYbdY3FecHsVi3IjAyo8Yvqb5uTsf+pv8q460InqHIqd7
KlWbqmLadf02u8hxqhUrcVO2QG3np244puOdHL6XOqI2fv+x28BwpGotalfKBmDkz8wTs+AWmW5y
xFA7NsIMo7BcYjd3fZMNILOezZccRIZWU0vA4kwZffmCzj1vRU2CdKjem27nJoXTnSMmSVW7ufMm
n30DzjFIPWpR0QoA7/QbS/IwKSDMSEHd3c+4DQhHI0tmxUuYYktZ0YrqlH7loPvllpX+CHSlBYXG
cUqcz1XUS0CrPP2R9c0KHr567lU/9eC5U3dhL+i8vQscnSzamM4Fu9usQ1yyUSx4VAId6tSU10IZ
Jp/6GBUlT1JGXBmKVlrXPDFBu9pbMDhgxAc4yldICYFdH/NycHziA90DEFqCaosTrfexdNZx48sE
gvDv0dtjE9eAeGv4rIesqrKahwLi2ZYtDHb6MGH8V+ag9Ff7DEtxxXPmU5RCELPMUUouRYtZMlNZ
BX8e76rliezj3odQNEXCJA4NWu/c7RbqPhQKeDdV961BrYIm3uorFbjYDyxIFxSOtNo2la1YwzWW
H82gs6dgPUSpqyHZoiBQ0v41HsdZWilXoR5hVYbgs8hh7C+fGgmBICFQbwTFpkqZ9g3xsj6OppZQ
MpWe0VS4fi7Uj3p6UyG6EK0vRkhcaOq8OK7CJ1Unp8zdXdvHQThOw0mklJ8YAf32Mbo5LI6gSuhF
omcNi0nq3o67g2VF7rquTpJ8Do0TVJP8N12ty+5xHJX1SW2YMgAnJx6hRlO6DQKwrHtJr2zkhg90
ppuySD74NBldBWkQYGIs7fpNPanefIiCOj1orx1ALckf+7T/3yL56JMwYpBaPwKw01CGyYS/BUd1
039mT3MgZky92vt0dYFjf87m1a5T8L7EIhn6rYTyo2dWvKI/SHf94k1nRM+d7kClqcg95bgkaftk
hY4WlggFSZbcSW7l7+qrNk4dlJNDmA1xFfigVD2J4ojICULM98K95mcefDx8+i+lkyCxw8okYtMj
tSGoc+SopUXxiT6yj9r244IefPZ8h772uLiFG3tUQIpaIscrmqrmVcqi9kp4X9XvlfZbXr2/vo2U
oXCEMklDPbYz1qPmGM7+sZi+X/990io4OgkFQ7O0FQDm+/TMGsUiT3cx0McK+kBw3xScuZCXyXGJ
LNSDObDlKMuNvD5M1CgJajl8sElb87DUmdUxUdHSTe8Lp7fFb6wHDWoxz9c3j3hXeIHgHqM2hpjF
XUer/aKitcRqBojviRg/OuhBJ1MzTglj4ENPRj9XZsaov07ed/Xn5i1y9/LldH4rD8/6JhLYt0Qp
2WL5fhmojini7eLLwdFOasrVgguDMdUsRbJYwWJASnD2DFE4xG+jPEU0UGegyDoGBv9Ks01cVo0m
hqymQ2tQB66eo1G7i/RPpiJ7pQQRZIhPCnHuCLXgNjrK4TRKL24/9bX5G9ihbqi+R3S+G1M43mll
q4F5Ys9ndht/7dzZGwMJ/ayhd90s9y/BBpIjwSqtSjGesOwQPVZQrg5dDY0799lzBAGL/Hal0omM
535zSTZ4HA+GcZv0UQrnW6ieeww8k0XbLDDT4On6unbpdgPDcaExGkZnVlhWIXh5f4dGuJkaWLv/
mbTB4OgQ3yzKYDTAGH3pGxN8RPHI4rI6VpYzVHpXJ8qpqL3jGFEyrThcGOCwHK3u44TpPcgc9pQe
/C51XNbFf/5VBpoV+wVWGK83inxvQR3m+uFQAFzYfRrCtcvZ4Ujtoc9vyzy4/vvUPeK/8MpoTceJ
AbQfy7N8ig7oQ0MiYfqGCY+n/5OTtutLbPaMYw9FV5faFGHWw+l10td9+4LC3O4b60JP/FryiRVS
eBxTVDniHDNjCmi0Y6Z5hoF+9dfkuHp9YN6RLSUUGkcSyaiOQ8YML3w/Vv8WcKDVOGfD053Yo1xe
yj44jpChoNUbEuAUJEGHHwYwr28fBcCxwxpqTRpFOK1MfrbKD2b9l6zKV7OZ8xxVcstCDK7cYt5z
9djfoDhkRoU74jXQZaEAmX39TquqpBq6qGtQ9vv15YiKedQwIRUfXifhXvQ6RDSEDs1a0sk6yVAO
WYl8wK47o1zwmMVsXqqyQ4uAwL6Bls6w1wYdufPXtPleDXe98eH6Yb3KzF5bG3e3Fh2901DEYLa+
oNR48pjoWOpKhY1cLitEQR7Xlr+iM1yjVKT2n5HLMrlrhmE4kVTm2Fa1aQ5tjGKbqD5qYuRcX+K+
PV5guPs1pfIYDQVgWhEVljHa0JSn6wjUQrgrZY3Wv7HmavgiSiisib14/Xgdg1oFd6u6uCwU0YLR
R5ApTKv8XdhTMZM/uCuXneLeXHEw9XwaYAs/m+liP6l88TurI4OK6mFMiA4FEo97couyXbMmZm47
AuWsfL+aT407uWxiRAr9rfptT9d/C+Q/SgpIdY99DVPIz5aNLkjf/KS0NyjPQHAhcxV0MfT2SM1j
+oMrc0Hl6EPM1rKeG6DGZ+uJhdlCN8HgnPzD7P2fCoaYuV250vzXCTov8yR7DcH6Q+zop8Ir3stH
1qU4n8z7n1M5+09klRfBWvxHS5V3q1o2sB4RE0AaJ4LYQ5BNdvggP6Bn3GU7PKCY+6VLHUrTbB/a
QNpZM0VF5wfT1rNSNdJsogfaRDxR7xZ7ms139fTQ9t1dHbcEo7xm4X7f4QseR9DWqo9LqlpoHD+O
yHTPh/FU3rFoEaZlEK/pH9ytCxZH0HLalErCsIQb7Skt0PcPQTAPtdvDt1DCwJ0+sFL7LdKQsnIB
5ahZiSu1nWRsaKaodlzc9uaTGZ+pINE+b15QOGaWFKkRURaIBoM0dTBvoFsyp6Ck4/eJ8wLCk/Pa
N2mew9+B9LmgnXLSH2YHcM0YOGYux6oQVBmr+BnpiE7wDczzDJM3feEYQcGPyG3u3+/LijiaNvIU
obUYT8Gk+pXmakri5IpfkWNU/sDPFyCOn8fMnAXMH/8pLWAhPxy7eKzvBfSoW6767voDR10qXlSy
kzJo4BRAY9quQ7DeoCDmo4EP8+VAh5kJq9A5TgZN6aHSwSrAkNmLZqsny59vesMGY6FmZXkdXdxT
TwFxcjrHG1pthZbM4gFz81FrgzqS3MLypX6kSIP90BWb5EfSjnWjKaWOvWQ17yo8uvDIVK4wNcuz
jiTzU2gcWwxdOapTCbT/FRcQ7nQXeoVnZLt9svJjlzVUSZQsDTLbIj84QUqbKS5SbKKGFnw2+zy6
nR9H5xzesxhOdzPZ0vG6ae4+LxtE7sKJs6Uv0whEVBQEU+Uk5aehSW0tzINef7mOtX/pNmDcpcMj
asTrDDA1SA4itMoFVI9iGumdaJdkKzSxl3w0oi3NvFt6gKVR7SwYdlq3yGXlRGhl97JdlsTnn8Ox
k5NXsx813VkSzdcL6/R328ZHJdrOKLvcxEqG2ikxMHY+yKUznqST4vW3lkvdZGrjuFdZFKOWOVk4
peU+Kr8Y2aFJCJrfJ8TNtnHXqq5nyxQz+I2jr5+Yl5GcVyiCMT+DCn5Ry2H/vvnilDHFaJJWLKde
7mbrqK6zbZFS6JQZcC9xnBaoHdTxbqmPC+tCwxCXCC8lImAsDSUfyvfhHZUZYrflNyLc7CH3OOfJ
kmlSB8wSjAjb+NpL1oOCuEdTVnZh6u7SWG5sUBV3O2dnSLqqaLppGaKkGBxuEsdhmBhQmVbRhY85
PW5x+ypcfIpcqoVq5/viVyyenjBGdkoLYOV9MCClaPjRqT5M+uHnkMncoercfz/IXwE5ippKIRVl
CYCS9l3VF1ufv12/zb8T7i8AfNY50+JCaCCYgJ4f/T1m2pyiIvEKRb8RrdntRu3pOtwO5/6Kx3kD
ZpHLXR0Cb5bOTW4vXgdhUMubzPv4jmWsKMeXMg++/0EsW5R75gBUa3SuM70V5JIWlP9o6CCh0hDs
/H+9A1idLhqqaSqWIvMPZoYe/cgYZtFJ1TpIIj9uv8rZUyP7LboTZkyRInbzd4f4VzzOHte5G81Q
H0VH/1yff7bHoMLkc3ZU0RgQ+Zp7He937voVjrNGIbTKeKywvAUx02Y6KdkpGSkLIUD4h3KKhWmZ
NKxJs8tj84UVCuS+cBcF+Dy6W1yI9cWPVFnT7i24nBv/bC6g5GFC+t5J0IPgyFMC05cEe5nFo7wU
7/uFdBuJk+Mf0bjKlkxUscrpVB/F9xWGItu6C2F3NtpmOgjniqoI2ievzSLZn7R5eaQsmrqWGct8
P/vTB0aVaDp11xYzHXoHSinOdWvZv+sbQO5VXaWhr1QLgKMKcc8hqCADnf4Dn/8fxenJGRmU3XAP
azZmwzCZQKu0j3oWlN25VoLrK9pl482CuGe1DzG3vmY7OBYVPl9uyoLwrSgA7i2LsnbWC2b7pnkX
64ERUpeLMjuOMHSpGxIzhaEjM1t9YGO2Qld3e8T2gwUDo+gcyP6pQOUXE5wUdCtwpwJXQF1QNIj5
yNJ5FU5l9aILb2IlQ5dFaFxZlsbZdVflmtJKg+iwL4VZ/ZjEwURVoP3Bli8gnC3HOfrRrRUn0w6O
pOAlYbWkhiOkh+5YnqDP+CZTu+Bx+7aukxovDbPm4V2bPYXNX/4+Z8qZYiWphq4bpwmfrDxoFO/6
Vfn9+5s9FZe/n7NkQ5vDqluYJUuqLax3enRQVoxcngicP7DaBYizaNlqhxZlbHDJLJvVgyvQZWxF
pIxySP4E+Cy+p1qm2dbzj7wBDXj0uGsWbI47GmsaISpkYKBbn5q21tXuGDnS8Pz/vn9bEO58qnjo
dWUEyKDNx6g5h4puK+bL3H2/jrPTmmBIWyDuoOQQWm0txDkdM7MHpKSGYD4w1cLxJXFaw22OvbPc
rNRH3U5TiSGZJnJ8qFNRTYOXCqjLUF0is5KZ4sm5CyC6YC++EMABpFIfzKPkj2uDxEsETG1uVtJc
ylD4saCZBT/s0KOmUvLUG+N4fTPZXv0OZWiyIkmypvFNTMY4ln0cAYoNcahdVG9gTFjiRLL0Mbcq
4q2gwDgLYR0X5TgUSCJmQ4lWOV27MWX9gyHX853RLs/tPBYE0/7+iYdDs1TF0kRdlGWVY9qxlERZ
aDp2aOyb0jxO0H6ie08lCocj2yRti3JAWbFTf5yRr2ofBFTYmO/kH5XTH5TbCf29KBqwhVPxzEZK
UF783gXfLpO74OIqRrmlNjKKbjANFdN66zX0jLWXHvAEDZTR7DKYpemyKmsmqsH4GSujOc5FoU4y
yhGX14cldk3X+vJT6TUPKLGkPbvZwnEXvpb+h7QrW44bV5ZfxAgCBLdXLr1ps2RblvXC8Nge7vvO
r78J+c6IQvM0bM2zFMwGUCgUClWZIGeqYsDZhDpj86HQr9TYH2nsFLPERDedi42+QWwFoppnhCBR
qpGC5bBRTtjMHqGYdNM51d+W10S8vMgtd/1hNHeXd+H2hL6iijs+BdGS1kYZtiGyssccCSrFJXvd
N294oNvdyFZwy1xXoxRp+eOwrNUyBV6BO5gG76Lto4N8W2wuHAIcCw6TGWdtn20BJR502VOXLrHu
Ra0Sdu4yVcni5mQOfuTT0ukeyaT6xFvDQ27F0oiqMWx8/vfVvSGfg9Ec7I7itXE4gj/sQE68MExG
ZLsFY6uEovkTh6ot5nGWIBxY1GPX8ROBy09pe9SFH2SLtW0dhOgmA7ksSJGEDIQWDpOVmCrF/dK+
645j7ZSgUERpYuZEh9SD1orsiOXuSjwW7BUiT+qvJlBJBnS8WkDEEdt57G/OA8/D7gAJUzCyq1cZ
QglZakAGKvjqQO+srigIBZcFmoPYPd8IvD2oN/c62q1Q4F+4MteyGSWvRyo4bjXTizTA0YEX1B5X
Pl6+M3/td4uPPsArWXmVFE3w03pXEVU3MMQOCjMgMPO7L/G+56QIu/5LtL/sVbYOBai/gCvXBsMR
Y8IuUDNzgIj0BLOJn9P80JrfmPnHqgcmAfEvY4aF2kRLzB6FtOoUq+MQ+l8MlLMsgJ4d6PkuD+R/
TNsrjBAxGzWCf6MAzPQUfTB3ywF1BHcD2AAp7n/QFv+PcMLE6WEyjg1kobBKZNc6qW8duWYJNHR2
tifLl27Glas5FLNHxdi0sRnCArNjd6yhChjD3KmX7mRx5eb+oohhqaWrQBSMD6x4NIQ3o26TP+fT
x7CWnZ1bV3WI2v4LIMR3C8TmY22EdY+n7MhL4QIvQUw+7qJDjtHIGPq3zWKFJ8QFTa7XWWYCb7nL
H3ku0X6Ivrx0laNcW1pHIps+wQjtTgWjYsv37gDWlN522vHxPYZH0UeIKWQmtBPeut1yTmfEOQwr
hCZa1Y/9mCHFxi0PxaW5I3MQm5lme4UnOL+mK6a87oCn3S07LtBqfUqveaya7iDfJBnctnW8Dk4w
P2tIo7zVYX7gAZieKjj3EMzKevaiBoRbryeteP8fBvIKKRgk7cqyJBHGFx17f/HQaeJZH1QwhOGl
++u7kofr2RTMsW7aLmd8Nofd4Kl+yrvhbga3PPIW6PrLf5xOwRzHvEC83wCtRl0m11ogqkNukbnY
1zvOBLvIuu82j5OVsQheMVOjYkA2Ebe3/GcbHc2idMv5++VRSTDEMg+9yaYhYxo2ADi+zSvLvKPj
u2Lt13GI1R3lnFmQiIUdVplr7XkTIXr/R3cBTT/vd8tcaTS1dZ9fGYZY2WHXM9PVDKOKiEd5/dve
OKah/6tCXRaUbhs9XnKQ6DFxQzvr3uq7hjthRDSHX3r3VuFmV79eUZMbVabitFGDhhjgFU+sm8Sz
AJvL7Nd8lt8UB+QG98qC8uD5CUJmnurMf0njqE1fssIUIuLF6Duk67gvztz88VdDHHR8B3e20SrJ
5efkVUF0KyZeYfK/r2Jiu16aoUcWxTUjZ3Z5aV/wFeq2bvMtdOU89JunzQpNOApGO2vGuceszmXi
BL2f158ub7XtW8UKQXD+SNfVVVwCofuu/s3FwMuf9EcaOyXyZ+kODd4yHort42aFKJwARdE0Dehm
4UF0kAvmfgne0uhRReM/svjH/zg8wfdHlpmW6oDhGc+jrziRG5/in+N3C1cmLrVs/7iMt7leDI1H
ECo1TVP0KhrKS9oWLKluOH8e0+dFOVz+Pj88zm5kq+8L1gcafYtVBb4/tQe1/9RbH6NxN6BjbM6J
exlq0wmvoATTq8aURAVsD0R1BCpmgYem/L0eyRKqMhjB/oqeLSTMBsS94UOQe0pxGhXJ9US2KILB
hWWsKZnNR2Jd9+F+eEcjGnwfszVTNRjBvU04E4esn+1smF8sOvmkOMQJU89unenUo6YZSc54p329
vDrb+/YVU2QyngijYWP9g0kRZpcuTbziakKpOt6a1b9kLzvbtvfvKDXB2xJtXKIaVR2u3mV+VKM/
MR1vVfUn5OBCVWYWm2u2yi0Ka1YHrG5CC2ZhB5mDe5hDm4+SGdzw5FRVGbYqeH/VsyJBLSgiHYRk
SA/teQBQ7unRcIgboggdJemS3bR1HgPNBPsCsQ1LE69dijmMk9kio8j2vKM/u1PAKt8d+K0o3aUy
/esXPhPBUbyBE/yeZWt2H3K45BgfMuMuekrujP0LgdPVZDnBCXlMsDSAd9jVT/qj6oyW6cSRlIFt
e9yEGTqaG5hOxAqF0QzoUoIHA+rAyy49kIPpK6CdBM0RMlayWd5wJqj2tJDpIKAJYWLQY5bF1KUG
8u8RKT2EB66udLugUN61mK84YrDT5KZdEKOB0wpQBcHFYVKXLE5PPIT5XvFZ2l62aasrQGHvLROa
QFVa81R7aHrshE6YU/Jl7PacWSm5keJtbL/1RIr9IRqe8FpGMcApfOClkqDihWqG7rOPTXr6RWIr
K8Pb8mhvMIUDBwX+dLQnLB7nvAhvOTVq4oESAAzqaOIE4WEvOUz/h23+ay5iiztrQmXQTMwqSLgz
h4toGNdl7PziEbE9mSwt33Nne3K1iIJPo7UZjyGHy/Uro/fK6DEp/FwqXyyzFWHrszzNspy/AhnY
cbwtuvrSejzw79xCLie8iUaJTpFfRxJGF667PYrGSNpi1eq/B4/LPxZfTPCF8neE/qDI3kRlaMJ1
l6mlXtj8IW8+2U/ES0+hXx1QBcKTcroiJSPinztbMcpslGigOo6KOhNpFAxxNmAqK4oGmgk0qIsT
ImxV49EZ7S+Glsk8y8YlkaorRGHx4npZ2jwBIn94wsOMF90VBxOlVfHuHV3F5hssYenSYWijKQYW
T3AyFKvZD9Y1f2DGS5Mn49/YNP7VwISVKyuQSI12BZc5lF4PvT+9cUbzcz3sJMc6dxOX1kwIxhoz
zZeoxKi4GzHcZKc3LvpwURUNPfo70+skkdjmmfM6MDEQ60tr0eYUeFGz1G4w6u2eZlnk6HmQ+u8a
G0o00cJmW7hmYOyry2dg9EvV1XDLw5MBUjjcsDE0hJc/Eif2fkP2Z3u7veIJwbkahsjEJMCr0p2B
XoMEfYmt5gTFi0uu9tJU5CYgEp94ryOaYYv3p2wK6ZjNCPvmE9kRcPorKMhGjZexm8EJ078nGwny
3lc8/ntWE9rUJYuTFHjY1EGOOJCrasduS7wCzVo+9eSltlv33zeY4iL2lbmEHFPdLzsTeD3zptPi
8rcta/Yum8xG0P4GTFhBlmr9FNQAG9hD3nxWrc6x01OjexORkT9uxgyruRSOtzzXEmhfAqoIwkM2
mtckkVUwbZ/YKwzBPS4Bi3Fo4yqXXMe3vLGnOej3vAH9d6JJKZrgIFW9XpIe7yWuBYLQ+ECuFFc9
6vv2+Dsl2FI0wUNGtF4iMEj9Kh7Rd/1N4FnXxSN/gyzkrGabB81qJgU3mbEGPT0WZtLGbRWPJum+
LNz0aJ+SU+CSH5etUDY2sbIhH1tLG0y+brGjQg8h27EEpW7RLaKS/W8IImz7EQQlqDowdU28kZtR
rxZ5hre78WQ+8Tps1E458dHe93fvqxfGJvsXTTwCjLZSW0OBnaj74pge4lPqVn5+hOI23LI067k5
NkYJlGqAiUq0tz5r0bJxLBjsBC8o8FpwWaEf3hS/S3+3eZ4yXTdNG/cqJsr+qOlIINOEgjftI1ey
QPkoqg54mxGXgpcv3aYXWcEJDssYu1JtesQJkTV4xOo9ZZCdoudEroh7GO6IGn+jtERp2aatraie
AMG70NP7eK/ccAaL6CR9mtyeu1ck4XiZwoi1dAZS7ZfgLNjzx67URfkEf6DJ8R5E3hOM6PyV39IN
FLIKuzoGA8RSUty2M+2HVjg1+05kXBnbe/kVQ9zLBEKexZiiWLD5XoCFjosJoTojQ9rpd6gKNu1h
hSbefCFJwLoEaIZeOkaE8lgmaT3k++UsYFwhCIvEtGC0yhoI+ph8qE3rkJrkmradBGarpoyqKxzh
3Fd1fSiiDmuDQif1tETgR+4f4pNxhDzkDG3o5duU/o5246a/0HXLAvcBQETW/SBi4xzxOlL7I64U
EFIsrqAL85LnQs2Q9x5Pz7n9NYMSiuL5t95pzvWI5Ejs4cz8fzWVH/XTP+JgMqHXTeOwNQhEo80X
TeiiK+x1rW87C49czaHOH0LjzzPHVF19Xwg3RpXRLK7x/US5mfM7S1aL8VIZI9oeqtNsVG0ajKIT
8O1s1VqezqWF11Rc98CeukMGvECTueVZhYOzX/X6u/qIXNmd7H1wy+hXwGIGSzeaJZkxqW5Lj0N7
O7ZHNAg6l21h68q3xhBMAZypobbEwMiZ6hjoTAb7bWsf+uT+Ms6WFRDku1EdifyDKd6Kwnnsw7SG
yYFqsZ6emL7/b9/n+KtLAmjshgUvjfDi9DSXO+Ndt571AAQzHueQhWqHAbDnX4W0w2F6mNAFwJ/E
pLm9LX+wRhOMWlkG2kx8hyIWC2852QxkOO5QXnKvevLups3jYg0nBtFLHbJMAZwO9wMOH5SZdpBM
RtkWL8ZcZGVbm8ZAUZxva5rGdDHyU0s1yKcCi0WXw5jcZrGkvEnyfTHWmyjN1TaDUdfLTWD5LPn8
DmN7/f3iK4uaByjj0/B9ZfxYzX8NqewY2lz+FQD/+9qal6ZvjRITlD5auNTkOBAsT629HFph0cmQ
XUA3Hc0KTjj1Aij0kZZq2Jyaryz3vebZ3afLU7Z5o8bLwj9rLipE0j4ve+iIci86u7PPnzboB/Ol
ek4mWSpbfmGrFktYzxE3r8r+phmfItuXjGUrZFyPRdidhglqpooX9HTfhxe1v/SmOqQlmkx+8eJq
ssmTjUjYnzToykTJMSKC+J57A+VB/Qpp58wBpTzu1aAOShTJybCZ61+PUrjrGsOo91kGUAsej7dk
2LepmzkJ+mQzX35Dk41ROGaHoiWNWmJSSfIco2HACmSJaX6WnR3krybI+J1jtatQskQWNsPMO+Lx
QpTgg/7Q5D4v2QPh01/vMBKKKnADxddwcWdOLs+UOKosglLwwas+MXeeoCVioyo7OtgpT1q5lxG3
JpDiLq2hBQGw4p0zS+u8wusmWN6Kr00PYY9B1lgsQxDsHnKJ01DHGFJVDY5OP5FJEsttOSINFdDg
yEadMnzo2xUqS0PJjZ7P2VC4jYEm6WyXlLvL87Rp2JqKqxexcTVHFvMtihVpfdfqEdrRTsU1LyRn
o6N+5cQ6vKqsVx1NQgS5OSzwQONJGc/KoJF4C9h3vdWoWkAgFJLgktleoyJqp/epZPY2j3EoW4BS
B+EoyskFx9cnSZOBVQc71vYJwYOBgVIaeqztm3nHy5RlvUxb9rDGE+whaUtGkg54XfJsth9o611e
qc3vUxP2ALUOPO4ILoFMulKrmFDXpj86KExqUlPgMy+6BHz+HwRRC6pt7BIqv4ygXJ3nsvUvkVeS
HefLBMnBrnKth/mAYtffSNtvnSFrZMEIx1Lvh3HA2KLjAmRkSa/CPUFl468jRH24PJWbJgjuXQOX
PjSniA0wSd8GRZvrxLWK76BE7smP9Pt/QxCOCy1XQhtBHR5xhueGelMXO3iBu4yxvXU1jAKMLDox
X/6+cuHJVGKL5eFrPQg0mXb8FOS0hKEnpcTaOjI01ETwiaPoahAskBUFDcoQDolnDfnjs3rMcddL
vcKVue+tFWIqtXmXhqWeidTlWTbrRgWDSObGafIda4hTTYd3TCD6rDRdRxEU6k4FDxtqFngMZqAU
T9B0O3Fx8NRFJMGbLTmlf/rlMuD2qF7x+BZfLVjXLHZuolMPCrHeXN7EvRPKrpZ8DcQ9vB6S4PXa
mOcebECQLHTH2gWLj5tr35fyGo7e1fDKnct6VbljuwQpOL62B0XL0AMS7bBdeh3FgZMhzUuP75k8
20TXk4aWMib4iBCqpUk7LMRdNGTi8YQCFevYfIdnYOorCH27QlCGKXpLA0gc5nvcbLzJmk9hmb3n
1AXPm2rbqm5SnQnLZM8BuFOhOOuyGy6RzelTg+vvM/q3kNaV36C3du4aTlgisLVmeV4BrtsVxxF9
58VBPzUO9xIy8pNNG6cQn9HxTIl2HWFPJQlTeqWF51voj9xsHC2bHWUa3MvGsHmDYisYYSvFtDGj
LMFZNex4lno6mAs4Dkev8Oer4l2elmkqNha6M01D9Hx1XCp5as/ENe5HX/OWQ+4WOi4cvJNrBll2
KHEUm8ELEmwminK5YxfjZYhjp3lO4GqNm97nlfeKG+zA++Y276SP0QxQhhDTRrr3LLSoC6W2qnQi
rvlxfEHTHqjmTycu05Ltm3h/efE2TAR8tkBEGIOyY7ECJ1ULxWizET5qvFKWh5IqbmHVEgvhJ6zg
ld6ACCcw6ZgezANA0iRwjPhjWVTOZJyYnjg0OPZlIzmNN7wg8Ew80xhI6uGW89ZzJCB9LdoaeHbS
eoudOlhAZykytw0/X56+87w8qtkMdLBDChalmUzsXlzCJrDyJG549mD0+GW0g1J7bPrpMf/Ad3V0
b3qpKRkgOZtRaBKAbgHtyShUNJDReTvCWG2TxWxHFKfcBJDwwSMsJxrqB588ZyhBwznNXwMC/jAl
9WBnwe8Lto5SVA1sCGfxAJjja6UuelTA04M9/ERnpcRczmxSABA8pK2UXbaUQwMWiWc1dZbm2gol
Zn8erwkY5tsJtEoQHqH0GlU9SGRxTXNO08ScfIAsafob1TCyMQlbAMEvGWqOVxR3oMJsVTATWp8k
xshX/c0+EwYlBIURRbuHwicuOgZ7XuVZHEAhASPgYaHscNk0A4sH7aYJdyxeiYfKzJFTLxtI7ixH
WjenUE09yYD4AXU2oBUG/w2rIK1lkRlAp7Ph/TLWTYBC65eqJc8gaDHR/GL/x29CfAZXgILnIGM0
xOkCwKH6ZFiPtJIETrJJE0xbzxSW1/z7VbdfugMLvklmbNMEVgMQ7HpQzLCYLQBwE+BnMZTnHP2U
gNNTbgLnfVvCdAlWXVZlAo3firsh6/lXMYGOilvXuEtuqVft7aPM6rb2EXi1QHeNt0iEnsICVW1N
WIkqNndQTnP6V2Dv6fwgmcOz4wOjWmMIi4QnTyh+NsDodsuO+wbbh7DSLdSmoWdHoGWffM6vZJSN
50X3HBXkiXh3wIsHAuu3tl7nZjbPUdOgcVe5axvUZkzH1I/uDC/aVah5SfeN379IF7An1QPRRu2k
O+kL7NaOW/8KYceF5RxHE/8VXDKh53VLoBEJDtG3weclZksh8fVbG2KNJ6xnWCdpg644+OHq0SI/
mvAgWUzZgITFhNDZUC0LFjN9JDuE21fqsfVMl95NfgEH0sl6T84ufcIyChswStIo6kfgRWAL0g4G
2ILQLSYtnd7cBytrEXZehHoAO+sBE47PunZNQWVFg6+X5062NsJxglc+aMjNwMj129Y6ZDJ9Dv4b
Re8OCltmWgjmkVkV0t7hPJvBnDPYWncoMygbqJOToulylGofnt25+KKskIT7qqLpbViCL+/Fqs30
gVeskb2yT7UP8rbLzaXh9yFUdQFVbFppxkqflI42Li17FzeH3AHNvTtrCGUur89mEIPUD+UtSBCX
NgRbS9JgnpfabPAQwov1Ca5CndM/QYEDTy+/kRrcdIwrPMHogsXKMmsxeLA7+gTFeH62y12jcszP
HV4rII4E9Sp6JesdO79g8uXTcReCtjMyhLbgJJRl1BTw7sEQ/9aQOi5BZtaEjnayQP9efpFM6tYJ
is5FHVNKcS8Sq4jBmW8PtbE0KAHn4lytG0VOdTCc+pjvQKAgy66dXy9fBveKx3/PKsax9ZZoTQ88
48aCyy9vmKeA7OtX3lDaJ7O5p1ejE04Zc7ZU3L6Apt4be+ZW6LlQ3AGiCxyxgRCo7MDmNni2yVeA
woGCBo8yNUYABuVtoz0k5kNAviR56PTzo2TlNnf5CkowE1omeRsqgBrao60cs+DzqNtOtjyHw72t
7+r5OkUjUDxIHsU397vBH7aIjYBEfNRPlZawKCWNm9jHPo7xxnGYJ1k5jAxE8GB6b8yaomNstW45
XXZPu9nt0/vLMygDEUwxKDuFFoEKU+ytXRzYO+xJT6WLpApi69IMup/XGROMsO7bRC0YBsNfIGck
ccaf0Z3uW47lNKdmn+6yG5kZbvuQFaZgh6bdKSTmxqHfWaAxBSXbiYfF/L1Ttsk23eQKSrBDpYeY
m8lN3mxCyBFEThA/z+bPcZR1IMjWS4ht1CYyGEi9cJtQO7+Ydacz2xtVHSUx1OYWXo1HOGbirLVx
sYSBa8o3VEY7DRjnrce687N03l+2wHMSRO4NV1jCERO3WYUaVMwdnd1f9FbljeLm6FVJXW0/Xxen
DkJI8e4gNZBNz7hCFqKdJaQdVROMEkrknZf84EzR6T68NrxwQEqlc1Upl9f2xOKhF4EcAcuGMLEW
6POSpZ1gKMvtQD9X1lc1/5pmnxJbloHbtpRXJGFaExLGM4mAxJZjrV3R5HkaP11euu35e4UQ5i8x
qrxJLKSkEhDEKujpbowv/wXBVoV4kUxRDppPIJAexSb9N6pIFDEuDwGV12+P4pkOrDcyzJJBmp0V
dnfmOyqoXgz8n2myVcHHxnPT94EKjHiGKFC1K13orzyk1yo6LNHC41+esm1XhNILEA6jf1osvUh0
JVtaC9tpHHO/m+0rc6yvi6b0q0iVHB6bOUkGzZ9/sARvNJqFCeYpYFk35eKqqKTCEx5Sam54LF7I
1ued5s5HNMh/kV1buW2dBRn8sRz3ZounYd8unJ6mY9GbCLnZvjtquK/Hx/aoHmR1r5v5DrbCERaP
VoaVVhZwoLfM0yvQso5d+9lC0pBFTuNme+T1Ku/yGm7uXROPD3iioha4Bt4OjphpC3pdXJM6Cozp
R65DOXh615m8QhGGpgbdZGkvKJ7+HeXeVxCoeAhvKlAMFX50b1yNB9mqyQYmhAGchSJtOj6w+p4m
V2gOX6istGrTMixUnqBTg2fMBZ8x9BEp0GXJryzgYnUjLhtYWU51VxXOUKAxvYG23uRrvtXs8xrM
FI7xnvDQRreIjY5E1L8Iy6dmLEEWE5e0IDn18Y0CLh7rz/tW4VVAzg3OGPTZ4OlDOEniXA+NLAmh
rHrdXY/76I5VDvvEO1d51Ub0k/xxpawAKBwoFQ5SvM0qiLUndEg1P/S2cC6b/ZYz1lX0KZl4s2a2
mOmDRq2+1Hncuu0y70ltf2mHSlKXtGWAawjBY6mpStGlCoienoKucin7zCLJmSLDEFbGzOuwb3Vg
qPley+7h1tyCze7luSJbfn49EmE5SDPbiWFFrZs3CF74vTX3a/CQmg8tes9B/wdG833BHFm+XDY6
4dBndmcs5YTRWezJZK6hp079x30UL6b2ryHowhZmBclRCYWxqcFtl4GcRpbw3bY0FNLwDgBNe/H6
qxt4Y4Tt0NsBjv3atSpsmjCWrQ/3nuIBhbIgGw+EMOezZ8KxN0neMLghtm+/8bR8eM1zudTJTvIr
9+aiUNA/QhqKdxYKHqeOIR6a6jYO4v6bqUC16ZtSPkgMjvvmswFpBMVOBg5dOLe3h9JYdHlZxJgz
cscfxdMTaBj98EhOnJrc9mT3gs0hMbSUgMMbqRIxKaPEIE6jHQ8u0ZfnzaBNPsSGGjh2lFiS43Yz
jtHBZg8lZYJePzEqL5ISQjwKXtHizOl6N/mAglzwFrOPUGkH2yTZ26BH5DQf6kHWTbZ5S11jC/vY
SuexChWMc8TtJ7z6xTtt7FIwhsuo1DandDVMYQWjLqZhm2KY+gQlbtAeLE41Gtmd3kB74bK1bG6w
f6EQx7w1lqhWzXkyAMXah4H6USa5GFweCpQb335/aPMimS18f4h9Rf0cqb7RP14eggxCCI+qFDI4
pgmIQC28PDDBRJ65IKWQHHqbKV0d/bK8FpKoYD56O5QyHgyCHCsM/draNx84ly+ExX3rKUF4qXgy
IzjvIePOVbf5sxMI1lFO8BYvbEN1zmukEEa399NH3WN7C7cS3hRM7gewTOWfkIncyVK6m+fVCpZb
zMrltosVZEig44m/hlxfsjjF8HmOPZ1KLGMzYsdDBc8d410XFEFvgcwY9U+xig3Fx1WeijtionXc
unuh6dzrXnwnY1XdNHbUBMNbcTkMsYuWhRnEKAasYBfd0uLrrD+/wxJfvy920GrGoBO9m2ENje5o
1ddEr9yGvCdqWYEI00bAJFPEHQaRlvtR+XsAhYaMp1UyT6awo9JQCVuNj2Mh4JylpV9USSTZTpu7
1kBxDk4FA9p0QvCVJnZuh3ODxzj2o2uvVFSDJ+8I71E2yHcQSH7QI/vWwMaW6K2uo7BDsz5bSI4F
SuaU/c/La77tFlYoQqQ68UqniQKFv7xwhe56j9Poqn2hfTfRZCMLWLhLPjvfeTkzb4TDy5LgFzSa
BQsoLOCHXp4x032POlzGaVQkS7TtgVZIgivozMbKmglIujP6eeGBRdrjYqTVIXnsco/3Gjfu3DnZ
XkabvmkdJu4XNurPwU4gGLnSBIgeoAPpBt13bXmYoMwIjyRZOW7GZxNpoVJKp6jpQz3rW/vo5mSY
hhQOiPNxLx6YbX3zofI59ZryQVYWvjmiVzDxtotYvJlNftAmi+HPS7g3usifQ00yKBmMMHFdiHKf
ggImwyvEHOKh8zmJny5PnAxDcA8DhFwVDcT2rmLtNXD3WMF+USRxCd/+F9ZGLLmY9cQqmI5xLMsX
yzwq0V2knYr8rnpX+LpaF8HGJzoVYc8AVCZHTsibWIlbNrIk76ZHXaHwKV0dquo8mo1NgELn4Ino
ULKq58+XV2XbEa0wBEekqEscDXzp59xH/7dT3PE3Z1Amg2bPHcDGIntMkdmB4MLzolBYMgEwoz+t
PnN0LXfVSJImkhmCEHbXyqh0IAz9FY7EOnEM8hhVvZPYHxcZDxff8JeMTnAIy5ih5YVjzacOLV7G
sUHf3W+0TnMPfQFH1ITQuiHpqhk4w9P4yHsK4/3kWo4NwWoeSUrfsTdDOug4gcKWB7BiCopFYYm6
LWxY3aEn+nfwmHnQQbkDiYhbfwB7oJvsY09mHduJjxWqsHJh3pM2bJBOb/06h9hS5pWu6c87kFDX
1xTc4dDAOMQ72an1Mnvns/s6WmEV69TI43wALj+1ytvc5/VS4BT0p6uXIgxPc0uvvp4eOzfyZTUK
Lzf4C+iifrEVWvYyDZjrYVdyOWHmll9qn7eORh9DiMqNXnLgF4fhVHzjqqNSZuztU+3f4YtEHbFi
2E1pw7jUU3lbQbao8aHWh3xGjEpT2SLLJltUM7ZtLW50huE2aB00d/FJgWjf4uEVd197CQQLWtRm
2KBM4k0UsqXedkCvQxUioSKs9MXusdJB8oWON5ZxKEZJtL3tuF8hhOPBQK1hr/DlVKI9sa+i+IfE
a29Gc6+7RKQ6UZspo8EMgAlK79oh308nlOtgsWQvJLLJEo6HXo1Su1gAlCsfFvacKzeGrKtKNlnC
gTAuhOZpyXd8eNOPftjeSyZLZtuCSxlMKLpbOsYQV9auVTOnJl/j+qrOSqebr6P8o2k5U3Fbm7nX
q9eXwTcHh5dNNEpDpgtvdm+P8NQaEVcFHco8FDxQtFEBdlImFY/fPO5WKMIqpSEzR52HI0XsULKv
b4sPrVvjIfJ78k19QmW1Cf2W4hTupNcK2fiExeuKIJg6XgZvPZePSLNSv3b5Ju7+hqDb7OWenPJM
BiksZ6PXHVqj+JQ2Ozx9l7Vk826HRKvZFI4C3eq6dkwxJp4K5ZS5ikuPE5T+4Hmhti7zhpLxiOnw
WYNp9gHgtPzTONROXH25bIOb5TmoxvzHCHUhvJ8K8ChbNhBQg0E0l5OFBlCUqvzlNFxVPtpcYi/f
yc6UTdexQhUC/jEiVmQxrJNRfaDL00yvFSm/y8sF6OzgXIEIzjxRavqrDUNrx099qeVOrSaHQC13
aYU6HUjVhYl2qCY8lkCJ+vK8ng2QqUiVU+QhuAzfWZ2YBv7mbqxyKGOQG3t6LOjXKJaViZ0PUAAR
1o7kU8TyESBL9sLHEWgO0Z3Fz/zwTkZncm75ApiwZLViDFnGsu7/sxLgG4YODpc5oyBmlMucnVm+
ACcs3qzXkQ55184tlzuN7Zs/FjoXvs/xV/cnZtKuowG+3+YHVTGgd976l03gPB0pQAj+PW+HMaEm
h8g83redP3d/qV87J/jI5eFzFL7JKB6kiyQ4+25QutFqAMlTR5DWcdJ72//Or2vUqfZ//NotDFBw
8LPeLHHF7S8JE1c1QY9IMo+203+dSMGrT41mktSE6ZE745T7aepMnaOHTuwGHzkNjBpDZ2/5cHn5
ZDtY8PSgFzaUOuWDm6/a8sGCwLdMv01i4yIVTE8CfY5LQNDwxmyvBiap8+Dz/8YBvl0fMedFsyYh
Ss+3rAUtBaY8LW3/iYsR6CEkR2J9d3nG+DJcghM8BK4poM9hRQeiWHKLl+JbEv2EcL0Pka5jlNio
KJQ1lMg8IBO8hKIZXTAHGGGAik8n1SCEqHyOU/Uq0RoH4nvHAZ53CNDTM3eH/zZawYEsTdjkGTd+
psdXJO9upmn2IHvphWbsZIm+C2zpy/JZaC8sqOBRBjvv+iYHZjl+7lOvZX4wHbvoLoaeSxNqfljc
tjImfZmRCi4lTRbkZBKsapodp+AqTL5enkeZm2SCF9FnwxirAmvYIWlqQDiWjtjZBu552b2NRpE/
zgQLkyh6E3uJe52babvchU0Pev5vypC7l0fFZ+XSXhC8R5C1zChagCThsxYEHhjAKENe2/7jnu63
oxEjxDHq8kmxMXtl/neggJ0GcuXBp8uDkS3RWZBYG12YqLC74pqdmGv9xNOrO9+Fn6IDvK/q/Ea3
Id+5FyZQF5xJTWk62zEm8NdJVnjxfXC00bVbHwsf7Eiy28q2u0cjsE60jfLcLucc3mMMvPSw0Mxl
1TErvl2eRxmGaHmFgadCmnbuFEVfwVIDJZGwPZBaljKS4QjGl85kmGgJnKiZ3YJC5anWHGPo/MvD
Ob87vNjeP3OGSBtruIqhcH8tinTGnEHPGhosBfTHudauDwH00Rv8tHJ4Z1LeOZdxLw/vrHI3a61C
nXoMj9Q3dvRpUnzWSh76trfv68gE65sXatTIfnduGJXFI87R1B0HtXUU24ZgIBttSXHaJh6a1lBJ
h1Z7S0wFVMMQanpi4GJe/GyW1hmCD4H915Q8Xp657Y28wuG/Y7Vi8zK0VR4CB4yeM5xtsjM+mLcD
vO0MFcT0o+3p3mVI2cgE724mWq4Vtd66BmU/YiO8nZvIt0t6UsNMZo98Vc58xmp0wv4KwV1stAND
8dg+veWmCAoeyNP+Ykp6l8NYgQmbzMrbPIoJwLrmMI9Ha75VNUmIsX30vlqhEN0QOyxbVYMVkn4f
jT+H6O/La/M/wqdXAP4DVuYwFqHKGHd6nIFO84Jj5au7wBnekUN+cRU2up0hWH5em44KMlyF+O2x
26mNwxMn6T6+Vr+rSANBa0hy+m5P3CuaYOZRSvWobOAh6vSYlKc5f892Ja/fF4xaTdiEHDU/dJdn
ZfoRF9/i6klTfkqWRzYMwZ5Rvj/0Mb+C9O4cubwGPfuIK+QH7Vnd6W5rOeNBJvWzuV1XIxOsWmtB
yV1FmDnaLmgvHdldvNieGi3XSRJ/vDy+bT/+7yyKxS1ctCCedWAZ7XUdHQrohTHJDtq+Ab1CCBmS
diJTrU2AqFCS6U0x+c70AupPHRJA5WIupxr/ILk4/o9L+CuocHhYGQizS35d1e5Gn/rml/ImAx2O
+ytV0lBpgdX/OIhfEQVH0U95q5EOiHSvfDSfxm+Zl+xsv/9aPaa5+3+kfWeP3EjP7S8SoBy+KnWY
nuCJHn8RHNbKOevX31Pj93HLNXLz2l5gF1gMIDZZLBaLRZ7DwBnMe4qjjDItFzvqYul0DGF2gJN8
VAG5U/Wfg8GXppvFer7sJ8Q2MJgfraIU2mEC7ARot4zmQeithyqLqBb37ZOR1eENET0iACj8VUgS
yZOqZUrrqIObHfDaDdAJR3+t3dk3Fae4R2K4Vw6XFXs/Dsyi4koot8FrIY+qOYXQ/hg9Gr50FV+n
jtjbvasDB6/7czBdTh6/u8GJFkUK5DUf0ciLSxZuW91emEB4Et8VXvKJeiLa3gsYD8CogqwDPYmT
OPXDPEaK3DrLrWY34PAd9oloVxj/VJz6NrkWfMKkzNXf5QBngXxQKQZjVIVSap3sJPlsGVPUsSdn
9ot79hJOIXn8xm9+KmhwESYy6wU8uzDpj2YtyY49fbTbwml90Qco2h7prywS59tm5FwpyUUYpei1
sTOgpAKE2jabHGX+pMREHNs8ClZCuKCypJMYJxOWbqquR+nWAlNZLHxNWo1QZnN7r+RwgSTpFjlp
WyijLqOfJr1rZVRLznais5LBhZACiLhSKEIGGPmc4RB/YG0DoP2+pnpdqZVhRl3FqjhRQ20SYbTI
eOontzH8XiTWZVOEoqDxQgQpraFwW6qwQrOQBXjcoOjeskh+pc27OV/cyztpc1kAFIcZIwPDVHyv
o5gsQdJUuCos9bXYBXjIWIiF3947KxGcsQyrKqQCLKwgvckOopd6qe5Y9+yglJzGLh+s0SEZFCi1
uDhf10OSB7gmOFNvMxK30NNfMTajv4Htln7sJruSSEK2F+xsSS7Kx/miBkNpto7R1c6AgmgAxmdr
iqnThFKNc4xGFjurGKEaHq/f3hsmW/9mPSXPDCwWwe8uuaZZ7jeVA3o1CLTQeQt3/NXhTWvSk9kw
WnQ49Z8X9MQIuS0maEdp3eKz6CqlA0Dc++nvzuuVXGaM1UYTswAM6jLksqohKCndYj5VqER9MU8z
OoEST6932R/3/7LzcyWUGWMlVKqlug16CG0XLzI+dMUuU14ubzvKntyeGHKrr0JmT0yeXpcBBodD
Sfdz3SSLyZvucr7A8pVDBkyaBSIusNVHxiWSe5FvPoYH9Y0Bls31/NWLykogd1QCarKOshj+Kfen
JXmM5GOmUtSC2zFlJYQ7Gpu4ysZSR71hkmz09hUHGXjJY+JGLy061FzWB9PvqSLHdiK3ksrtgnkK
q6hndRXzDTZ02ce75SY/sI40y6XIwrZd5GexSONcX6s0Cw8fUFHpP7Z1Yeuz31YULuO2dzBWPNPS
QEXOadSZsozna2jUZ19L+Y5sx6W+zylhVGaXjDH8XByv1dZLkr85JTGh/r/fz23VRZ9yI9HwfUP9
ikloVPmBjkzd0LdX4iyE26zTEERyxTxaizH1Plv37YAEsFDuL8eEzavWShfuzBqyHLjg7CguENmV
ZteB8ynGfHP4WqSqe1nWb1z5rBN3WglxCUCrGsJGJwa1dutIV5E73b9RDH2i+kAozbgjq2tFywxY
BiDVH/P8OM65YzaeFmigEyceQ9lavLsYYGyWYahuTE1LgzxrRbyg9JnhmKh3tXqUs8RZUsLxNh17
JYez35gKTdRYkBNror3k35aCWKFtRTDgJJpQ5t2sdFcGbalkSDHT+lshAU9Ev8q7q7GP7cuewH7o
e4Od5XDOPWbdYqQC5IhavHgG/uNLs/W1nY3SGcV8uSp0E7TrcaETCr7v82XHrHaWzPm7GBphPhiQ
3Lii8/ay8AByDKG1tcWenDes6X0yeP1L/OWyytvOv5LMLV7Sx4Nksttj67Gm09ZO0GJsnnLgj1Yk
/uj2QgJPFZcPNorMh9hw7BNFmnHxQS5qTf81egVisr3w5+z1b/Y8C2Iuu0pbBgzWL10DQVWzf+sb
9sfRlj6peMAbD/KLROyA31jxLI+LvVGKuJjEkNfO9gACBgAlx7vie4QBHwBq/gVjOKcf56l92M3y
Ik/IBcPPsXHTFXtLfmyF18vOsRmrMKz5v+XivBLs1mitmSBlEBbH0mM7mk91kjjJ9BRlhAk3D5aV
LM4PRbUWc42tWNue9PpmnG+CmRiD2C7NrGRwsTcoxl7rLOijPfTf6xtlL3j6iXF/9CcwW/oUOs12
XPxpvre+75UTWn1g1rEOlUSUgqyrPiS6aYnl4QfhlQWz6xipRuIn6o6yuHPySZTYOSnbw/LhsitQ
tpO5LDMVjayWJdhu+jqU9tuk1yfTrT/Wsq05iWfdkRkmCwbvo/HZfFywqOMgNrUc6pWYwjqaO0YH
jkvWqwyKUDwG0OtFRCeZCxpLINTJm0AZ8OJB6g7qNeaK7SL4ftmWlF9wwQJvXBO4wKGYPn4Okk9R
uvu373PBAfyj+mKU+H6UgxYWF+A49i9L2C6/n3eSzEUGSUtazMJARGbZQugWwBXfMySBCCtUlva0
HIKvYBDYkYGdCBMyFyaiQDVAcw7BxclSvfEZA5V2c5V8H339a3LPyJaEA1XhIn2fixuGnA3RHEHo
8tXKnPpz5MQeG4NRkj1jIJe/UEVkwhN5zMVclAehXLDZUIVwpeEuHi07D7/EGvGqR1hT4e6nUh+B
6cmEnLbDHMDwWhSoeFqPhLMQG1nhQ0duxJZRMH8sbetB/h6hGT/f6acYMzw7BgtGIS9t53E/Iwc/
9d9H1oAnKQgEQYIT5gcBrf6iWxpPSon8JqTSRur05zkWKxgxN1mkMlJfb2xQwAHUOnZU4zChM5nW
7zfp4llBLoLUpiFVC0s3tMlPn4Vbxa/wgIPprH18GpZD950V4ovdH8/f/pp1KFxgUaMo7AtmV2PQ
3DJ9bpbSI7nBiOjIP0sFIItXG+aTs6raelujwZtodaG8noshdVlYfd/jvqJ2n8GgUUJGXXv/6PRc
zJhAnC0JOtRQbqsT490E+A46oRm8yvhAj4G8h1b5dW34zlog+2OKjMUow/icYxuLeujmfeIprZ9P
pzQUHTyagAQ4rKgBEWLB+J7bvFA7pTSZZMm2Pip4h9ULZ3jRTxag1Wa73y+YWTxcNu/mEqKLA8zW
aK3FbeLX/F6IRTlG5QFHaPUsoDagp08jBRe7qddKBhe2BHNepLETEfWFT3r1VKlUXNyM8isBXIKz
BJnUGyME6NfJYUQnmYY2si/zbXzqvOVZRo9hfNtfFV8vm27bU1Zimd6rtLQ2EPSlBWLVXbiXVVu4
X3ajL+xKH68P1ElGGZGLVIbe5bWhQVizBK9m/hlv0ZQZ2Tq8yxNX+nBRqVQkFInYOpnXk8veP0tH
vwMIit0DFIx6/aTWjEt8qmkGFZ4IYbFa3kiZ6DVyexjE/FZovl1eJ0oSF6Vya6zVSYekVBCewnRs
wUQmoHhjHMq5ph4XqP3ERatemybdYjbMI+kubIFUMfV7I6TyRsIbeEj8PqmMWWEe34C1KJC+1w2R
+m4npmdnsLjAYBaxCIArSFB3JQBIVUfZx0+mOx2TzB5AiSAcGuo1dzPbWInk4oRW94DH0HGc4Mm8
2Wdj/BoJg+GAQTMBOrf8GcSJsx20sn3ZP7az0pVcLnxUQT0ANAxy+6P+IdwXfgRKQSQ3eNhDUiq4
1EMi4ZAWW9xV3OgUa0oiBfJis7KLBZQ1U2MXXWcLwBa8rBsliosaUwt4HsQohF4ltOv4CN4ycDIa
tty1hBW3HR+IdeBaw+sy3+ed9dYImDc8CUkzwu9dj07Nnkiyt/3jLILzDwwzynMt4/Va6KxFtmUl
SPHu2+vLvTbO6v2AVopvZVWXr1Gz1PvLhtzecD9l870acY+bBI5n1mU7uKKy+Jku+5dFEBbkgY7q
oDGUuocF1eBBHDE7DPB7sPG5/yaFd3agZGq1xUqz5ZUOrj+z2yfm82UZ77F6WA7FWM5+OIPBe7hU
Cpm8wFqz4RQgGFKPiyvZ5c7wwMcwgaUJr/QygMr+gsqQk8w7fGAWgF+DZMPYLbEXaF+GkqgWUa7A
9txq+1qYwVdVnFaOHDuR+RrO1HDm9qb9aT2NW6JuijJAnsERGnVx5SS1dZQKpeIlGf6qFnVeJ/45
MK97qy9mqAL8QmCmMFo6sDzYi4ZFUvD/gC6kzn12AL5PMs7KcQskibWgJEw5bVL9NsCtocQ0dyvt
jGZ4zJf8ubOEo2Im3mWXpGzKLVozgct8buAXcqvYs3aXZwPgiA5p+vGyHGIT8zyJraXNDQY1UFZR
O8A0WHYbJLYhv/ybFBYpVy4YKEERSKwZTzJwLyhz4E+C174iHP03B+N5rbhkJmbEMQ3bTIziRHJj
D+NVP6ilS1BLZ7uJuAERxtPFX9Uyuj4v5BzGG8arITyZcmg3BqEUyysv+B+PENov+lzh0oOCW5se
MrQ+mY1wsILUqfvUWySK9JRSiTuzsgbEdAXrDc3rZ03MHDO+j/EUddkdiIik8wGjCM2mLLGnzPnW
DO6njKj3U0pw4bwIJ2SwrFFRMG9HAHCXNwtVGiT2J49nKZVAiRlUiBhBvaKVom2EOui3a5t83f9N
ZvvTq3UuFEhm2nV9zUS9YeQxpDURb1o34gNrHmPlHhWNfq+Xl4gyIXfdKatBrWbQITtlr30Efqot
FY2bFiGRIv3mTnpWjosMEQZWxyGAHOmWoTtLeIUMHhk3tkoy0VFLxkcHQTcMoAjgVby8BXuAbYyn
Ri3saXi8bDrCu/m2XD0ol1ZiqVe/7LXkg1wRr/vbfT/nU5BHpLIiQU8wroDz9iv4IkDsXCKu2vKr
8N/sA1P31igcjdCJLcOFKGRwy6R2waBOIXRq50+avlNQeVHa74Z4bVUnAz1w/2ZBbqWEzKoqtIHg
BpzedOIuBkzeZQHUnuKBpmQgIUsBe3YfP0SDnT2C8QsgD5aXd67yoZeRSQCScl/+1SCVDjR7NA9u
wGULk5FEAnNBQ8LO1XZSZzgBmCUva7ftgGcp3GJ14CAKwcGMCqQJ5C5F3qNj1v83EdwKWeki1xXb
tu30GDReElE55Wb8ATWEJoJBRjd4ZCfklFMwR6jzLdZtWZ1K+XsoP13WgRLBxdV+qlIjYSdrHk82
0EWcxHBSCoN9ux17pQgXSFOxt7pZhyKMEyreL3v1YOzYmAp1S99MFFaCuFXvl/8VQObySlOeGtyc
R4znpxVajf5qLHUli1v+VhqMsg+glDFc1aJnBp/kmch7tt9WzjL4kpHRtVlrFFgehkCXw3A5OqUA
9KeeRDt0LSrx2U4eV/K4AlI+tWkyZdCp9YJd4ZY7tXOzL62vHRn/evklrbzL/seM9C6mrgRyqVaR
xGEaahCYHGIUcbo9Y9RkiOiXxRBubnHJVjVYQSdVEDMOQMMI8kMt6c7cUJ3fm0FnpQ37+yrF1/LI
EHq2XOAl3zGe97YuiWNh8wBfiWCarkRIodahsQ2alMWVOtx2am6P+nNNbVliI1lcXMj0uS7bEGL6
Mbej2q2LkxS8BIJr5ofLS7N9kq804oJDVsfgGlAgqvUYHgSjpqnAvNO7oFZ1YmBZhl8uS6RWiQsS
ZqkUxsCqpFXu91GHlhGKJ5aSwIUGSwfxbRXDD4TeKeb7oXq6rAGxT8Eb9KsXzGEuRjkLqAUaUZO4
PwGX/EuTt+5c1IhEChrkK6WwTW2yg6AbHAt81IBq8cc+/Sdjgojn11+S1VqSSR1U7RZ8fUCRUidO
8suuaPKkWkHbmWkf45htzFs8ZBdIu4z8Lq/2I3z/sl0vhwlT5MJEkqQiknGYVWtczKqA7XFntFR5
97JzmCL7+2oH50OV9PkIizGAZYAMHCqNogyiTMYHidLShDGHycTZq8LIi8pju+hOKnauifLGZaNt
55E/N7ApcrEiMI2sV1jjKKNhYr1RtROortneDujdBLj8vhm8ZTpSZz1xOJoiFzj6spHkNmKuh5EQ
VukIvjES7/Yg7wOPCojkluOiRlSJuDixIlGNMCW5mWsYqKvogGOV7fwBXLXE/Z0UyAWR1CxzU0vh
jG9nP6Y1ZMWODQ+bGY+VyMsrL4ycy0tJ+P9bHrdyzS5O0zRTmY7psU1vVPNJKIiUhhLBxYsmq80w
ZpcODObaJUqGZo727Gb0LmtCOcfb31eqNIBtlHJW/ugAKzsdgA1xU38dfayWKxz+bkDzvAXe1nIt
LRwWFciikFa+DuIXGQ98mvxAqESZjgscszCIRsrKUvMOzQassRe9yodWsJd7Ns4WOsFLdk0N8TC3
/n2CZr5t/pVmc6hj4NViXihco83dTobEztXJHqSrTnpe8ntCSXlTngHeazBUvOc3qoyxS9VQwDtb
Ke3ySDwEuB4ay3RKwvGqRo9A1FdfJWu8Tzpkcqa4D7K/PAbOv4H9xpXOQx1InSgGMHQQOnqCgTYT
lVqjdi/rur2eZzHcaYO+1aWLmaqheqyb3Imq+y6jjrTN0wYUGRo4Mja4nIoYeFvSBF2a5GTEj8ZM
FGKI7/M3FDkKrUq38P00fOnV/6zo+bKRtotjZwX4N+00kwYhLJiVpEd9/lADZD/LvVn9OppHdXhO
+qci/S9vXi6LpdTiXKCOqzIfwC/jzKAdqix9p/e6f1nE5s5aKcYtv6mWcqOlIdBeIm+sdpJ2GwyP
UvEcCoVdKkSVntKH/X3l0gtGZKo+gzB1yepdIlvAli1S6p2SUol5/EpKqBlFpRiwWl8+p5lXjGhT
Bc2MhPfDSbSVniolbZ+RKxtyqYeOqdCq7yFw8Ptn2UuP+fVg2MpOcjQAbuqlS3W1b+7ZlUAu5zDM
rrIMAQLr6tuwzHbRn7SQrMxtBsGVFD7XaKogrWRsKmFv7lSv3Ck3mc10Sv3/D+g1Sicu0dDD3BhB
Josdhi4R1kNk12iqt9MdLgwqDhbZFfeKYEude3kDXJb7Dk6sHtXUrJm3zJM7yIadNp6BBtLLQi67
5DvwsM4AO02YwPHBr26rIyDK0qMhe3N238kfxoy6nm9m3j9XDiAYv+6AXB7FJJ+xckq3K9WbfrpN
m88ToBSUqPybZG0liosf0lAteVvBfGm8OHUofsiUwA2tjhhNIfYYqHR+VQnV2qWr2AnSepKveoAC
rF8sp/N0f5js6mk0fZL7/HK0sngsAgWEHZq5QLU27z4MIP/1xSGZdpc9gxLCxQ417SKxjyBkyv2m
x1NIbxK+R5xdFn9DQfm+NjoDztdZAEMp/PTaPIG8giEohz6FLkNtJy5oTHlW6nIFYUtfAek6s5cJ
bZsU1BYlhQsWcW0VUy3BagUaeewu7sCPXAWWvYTaSByQxALxt5EWYbYssgioXtneFK+G6a86Kc47
6G35VsfVJI+GHgfwbPVaumW+XQKlTPymghEesxS31HPp9p3EVMEUqouoY2ic7YRSt6oytNidhM05
SvbyJQfCJSNhnl8oaexj7xL3szD+XV6MMLehjCarrLL2uB8kX92OErMd8H7qxD/Nh1LQaVYEnVr5
OEb/yWbk1erzKN+2CVUrpuync8FV6VW1ShUGx4DWBoYBYTBM6MlR/dwfryjcWMqAXHwduzHHBRIG
DJb5ahKC6wSS0Tp/AGPqEfO4nqp3rqwk1CV82+3PFmV/X3nlHI9iH6awaKm+CgyUTaVODtKQbJOv
REQW6FUrBqYx+dEdY5xLn7KX2hV2uR8kDjWQQhmSC7ST1Q+yYEIh8aj52W2803YKiKupJiXKblxq
1ovJIMRvSvW7or/pJuqZnv3O9zvKZDyApmTqMmc10RxLqWBnu36tfnhLlJziYUy8oLA7jyGu54Vt
uQJDgLp8Uv3mCD5L5iyItt5ZlRR2HuJZBnW8I0ZdrsNd5zGmy/CWvABTmnKmHIyo7QMVmvaxbC94
Cu7EDjP0kR3mJKQ320aXrModW1VqzQYQLuAdO4aeV++6Kx0dtvvZZ+zmVmVTz/jbJ9jZmHwUnmtc
KJlyI+iVAut7JdzMQeVeXjJCCD/DluXdoOvs/lhHtdP26b0Y43E9Lr5dFkN5Bj/D1o5Gl+rsSOmP
xcHyJyDKTfc9ylySFx3bPdURs/1YY/40Hj/NJrR1MGhsD3S+5OPBOwN9svxtOLYIHuDVeFISmxqF
pUzJxWErLotJm6BiF1wHIahyyyuLQmrePsXOanExNyuqOtdDqKXkwfehqaXrdoy/l6Ea+YsVCp4W
pc1fFU7OIrloEir4eN1DZNPcjsZeFu8J12CV1Asbi59XM9GaJVodBADhsDgYfnhEg8wE3t/0m7yn
0oDtGH/WhosYmRnmesRKZjoQ1nNJ9BLjYx6eauBSTfsljOwRg7KEgpuOYUmg1gInHQBMOMfImtSU
ywD5Yes1Bx3lz+fEFe4tb9kZO+mzETrFdftFOlyWSgnlPKUJizBT8WroVMZ+Up9y4dgZ1I2LfePd
yq0U41xD0ZusGwrI6Hx9t/Qo9Spu6Fk3KL9OTnsq7+QraqSMEsmdMABpnnNlgUhwb8iuWknTPpVT
ipNzO3ysNOPcJNEHEPYCw94JKkd08IriDy/NCwq8H+pDfYfxgwM1ILW5s1cSuePFUJZ5yNklIo8m
txQ/xgZK88unuHupAKV02TcoI3IniywrdSeFkGUoqTMXnS8P1Dptu58m4fYgW5rCp9tp0vTmxKDe
J+G6rp565bmevv6NFiZQUTQR0/Iyp4URFlIs1yzZ0NvKXcRYskPdCP7KVj+l8AdkpFdz1Ou4rWbW
Y5A7cUA8n20b6vx97p2pQ0NlmrCUSU3+a5Tbun8p4ufLhqJEyNjGqyxaqbKhVQaImJRTG37TlVNq
vv6bCC7EwXtxMrFcJei/lFbk5uKDEfXOvwnhQlpuZpk+dtAjnT7XQJnWrQ9y+I+KcCHNVBPVbNj5
oJif8vRLjcmm2Yy9f1OEC2KRZjVKXsKnLPSAjscOA29UI9FmZmyd3YoLYIao4kWM1UrVQA8wQh3i
/I4x89NkfW/Xbdy7l1V6f1WzZDBYW+BclQz9fQ/gYPRhrBnS5CmoUDBsO+WeNYABaQ7tc9RN7V0A
44RxBpTSWbFkJqyZrlrlXqc2JfV9znpLr1VhGeD71fQdADd9TLxyvFsd9vslXcWDpAx0Ph4TZhC0
oO6zZfKE8HNZLHYYRLYUnPLsz28tnCRu76dRGw1405g8dTd7hQvMNF+7YTcy9B77bWeT3QDsg7/k
BJxALhKoM+Zv0giqtZ6CSlW9q75U+wlA1fJeu/vjKxInjIsI8iI0UtpBu0T3hvS6Ag/Ln5eVORlc
RIjiWo40Y2YKST5r+wJfn3zoMKf6hr31Qun0/qr0JhD4gBpA5lCj4c61tpDHvDXVydMe0psfVI5f
hU8/mCkFl9pK2674Uxr/LioAmDXIYw0QGEF0SDTM7OkotJjpriknIn5TmvFPpIaAU0JWIav1ssE2
/HpnecLTCEBq5o3oEyV6OLaDEnhL/s+UFu/91dSKlaVMHpvGYL0w+c504xMYnLxsRw3/bAaNlTDO
8w2rVXPcZSbPwMOomT2JKVXYYV94v7fO6nDuLiqjlpUN7GehkvOVQemi8fUg9h671aLA8kDtZkol
zveDfgkNdYJKgy74wTgAuXYgzkJKBBfKq6bXFlOETgaI7KrrlCpwUN/nQnnUBGO8DHABOb3q270w
EtdjZoJ3a4Kmdw1HKnoX+GLbHOhRYc44KsL4Woyv2sVvVAIJ5X3jGosIKxmcjQwVz6x1CL4k5WFA
PbnymwijNylK8rpdxU7mRV7gUDAy27t1JZWznApaczWVoNnkZ48LNk/omW7+0bQDW7oe9yKhJQtr
lwzJXYCkCJzNScliOd4BGA2LsmNVQ6oAsB0TVmpx4TUTC7nsF8hhb9aMjGcA7H9+CDAxTBPSb3rf
WRh/e0iMoVGzCDZU2v3cH1Sq8X4zeq++z90etEoUCqvE97tE+tbr2h7TejZgKNxmIDO8d3WaX72Q
L6lNfVzGBkslpNBlTV3TXv42fmxPGrCh/rh9gZPFxVIR7Cep2UOW3um72fJGPfNLiimE2Lo8IBTe
VE2rrCCkSwd7yD625pPyx3P3nCJcBG1aM1ZFFh4E1QSUVnff6tpNOVPX7fcFC04OFyJUow8sIGrg
GC/t+ln9riJRidzY6SIH/QSAmvD7F2qRWAC4sGN5DCizytK2SxGWgv5Jbma77Q9VhjaMwAcrn03c
LyhP58KDuESFvtQQViOVrWT070ZO4g5oPfF6v3cn01EQCFPBoZ5rKC/h4kWjqMBrziB4Em5LIJSU
V135+bJyRJTgUaH0NB9S9M7jjCq8Rfww/3FT1a/OwWM/tUWVz3EKJ+zTfTXcpSWRmBAmUrk0yxLL
VpcF/P4wOZjTLpz9jNpHVNjmGVWrKFTnkS3DvOs9dIsDR0VX7NaXfSAivdZEVYY6/FS2ZKuaSS0W
ralYUEl6mL5W4Icpd1Jup2BQeXt9DNH6RoiknICLFHkdTbnZY5Gk7LEOdmVxuOxkxAZSuQhhypOs
5Sx8Bzl6SKzHWQbVFIpzIYVSRCnC5Q3ShM6L0YIiQXNT5A8xRfxKxTqVCwWhWMbDNEMTNXNNoEm4
4hs9a+B2aM0CmJ96olFHKaW4KKBqgLZuVCg1l98EMbPL7uHy8rAffSGY8qwH1WwuSsbSkhYx1Y4K
sBIN8V7vjNsJ1fU6dpqSKm1STq5x2UNdqaEY46zFTbM4jDfSPjgVuKsjg3CW6/jPG39+DUM8dWqb
Wn1nAg/Za8ubBC+ooScn/mUrEsvEo5s01ZR0owIrItsXck+dqBslkQTxoCY6JrJqM4cOrJ4SOf21
ntjqQdkZRxnPLO5lbYi4qnEhoZF1LSkHCCsR8Mp93O5rqleFMhgXFRhoqpYwKtYoKeyhiRzN0Iij
e1MLRQRtHv59//wVanGpwLmx7H0MfOrelpoETHdESW3bmRVD1MG7Zrx/DpBES1FHZWIro/iIcC8F
Lsn7wVkc3W9vSxTYXv9idc4C+dx+HsXKCFFcA6NLYuPYXsR9Fe4vy9gM2isZ3A7FlGswxzWqaRWb
q8+lYAfAOWdI0dBrUJWg912AbH+uhHHHeBRNYteLqHQxijID+f1yUx6Q3TsWWXXaPs5XsrgEf7Fy
CzwEb1U1wAGiWTMune7YeeIJcMRX3Uj44Kabr8Sxv6+Oc/gFOO2ACuhVQKeevU4i4g61TtxOrcxY
NPoIvpDOReJlQvWshr1XLEHuNk1EkclQ2nCbFuyGEiIdpLXWwzQ8zz2RirxHruU8gTvCNXmZdHmB
23V+Mti+eWRwjYGr2gFoyV2WaP9lIXK1RNypDjZCMZFltn/D0cEDyX0UNbux6UDXTE00UKvFHeZt
aWLSJII3CPVjhPJj4efqSaAiErFKfFYv5plamgqT0gy3Wag7XZsS4WEztKqKBf5CCdQePLBNn4KF
t6/HyYvDa23QbQ1ITVNDPRdvpiYrKZy76UFdA8QEUjrlftZty3yMO8+QP+fiTQAahcsRbzu7W0nj
fK+b57BJJUhjwKegz4psgFwlksMmrVnzmiw5Eni8qIOdBbd3+ddKLOd+hZBb1SAMKHX6b6ViX78r
rn40rvVkyyapJOeBwqxMgNmBNHE3+fVzd5D25gFsRniYkZ7V/XhF8U9u3tXP6hncILaMWXxFSCEw
Lr9P2rWZ+XFzMJf7hLgKbh/DK0HciZUkQYU+OWxj8SjiwSl6GPbajeYNHqPY0DTnj/u8WahayeMO
rcAI0zqZ4S6JEtlqAcIS8TCQFdjNtG8lhTuuBqtG9XuC+XJA8WpD8KGuywagaPNuSsyvaaE4QRbe
ZVFkL9F06POEiMibsWQlnzu/mj7pI5Ntwba4n1JXE/3Lu476Pnd+DcDantIc3+/F1rOS7qqwZPey
iO30YqUDF0YWocyBFAMZk88wO+rrwFVuWJFX3ovUwBURsnjUJVRDJyPQe7wqRJ6h3JZybKupo0R3
aBoyqKY8IgrzeEtLW+ZaKsM5+sUW1TtZ9kSZCPTktuICRhVPqSyFMN4PWsHUy3fq61egXR4xouFq
1B2eUImHXNLaXtAHAfbLptAWu9xR9JfSkB3CJYhl4gHChwpnfmxBKxnY2s1h3JVOfh3jydhwlKP3
oyRvuNGnwCMEE/vZ5KKGKi1pL3Zv5mSPugm4lO3siiFyRcfijxGy3kIUu5OY7B+e6KDJjDZQNWRT
am+6CkAGZoOiLN3ev2cRXHxQ4mGuAL6KKJiehuhVEJ4Jg20fj2cBXIAo4ioS5BkCokN+U/kBHsDT
U3nonMjL6KcnShoXKmKpUseQvbmP6L6bPcHOQHdV/Wi1viKdgQXv90f/WTcu4zBbSS0DAesjXM14
J5Y9NAuDjmWXIdeNQjs6KlTjJCWRSzaQvQ96xpokshPIy07KHs3Jhzi220PuwqA7qsd2ezufNeSi
R9EMddbOkNerx3jw2ugKt5R/8xA+3W26YDITllSzBAp1ZjDY4kX0VkR9tvjPJB4LmQNcWDK+or1k
crREOoQ1ZWXHaDOdvgjFru2JhSK2FV/YFvBCFNYi7FaIbtjvTDKsUwK4vKJSp05KCuYIlj353SH5
WO8wauXGB9WyFSe5qnZUm/pvcs+fzsCXtoVE7NI2Ro1M2FexLfliasfHEtA7mA5BNf0u/fiXjQTA
0fu/EKhy4QMv8IzVFetVZvtY8JuROh8pQ3IRQ2itSI1iCMiRloGyPnuIFlYPPkjOW4zagybvhfB4
YherXNzowiARE+YdjcsSGtQwrtEu2CFqWEdxjyHy3iYkEvv4XeU7jtu5YzWu7PD2/oVpOdMV74oG
jQCzW7rjXuq9D5eFbp/R56XjYkfV6MMgSLBsliVuHD9IBip4nWEXcXeVD4tb1tT1fLs4dPYWvhYe
GTEwK1n5YUATtB49FNZjie6rL4zNNE1jAGhWdm3tC6B91DI5xLR9VfqpMF8VD7Rm7EKF7UlAveWT
Le1THAXFPjwsTmNbx9wtAJjtmN4fo7L9mifw9XG5C0cpZRtzyR8rkPdRDUq/SSLPmnHRRh7Gbph0
aGag3q/4qcc6OpDg/YDqqf6jXtGITckXy9Nhzqc4gUJTI3q5gRe7+V9txgUWS60Hq2igkpzsZenK
bN3L3k+pwMWVCUj0S6Li+7Nsum2Ct0ZR3F0WQbo7F0csOS+GkXWDstw+wrhofh1eN5iZy/3siTIY
EUI0LvUAXU4loP8Fr3Oqr0Wvs3DdBsRllRLBRwxTEeKaZTdlvO8iP2z38vCNsBkRlfip4UxtlxgE
eqxbaDgAUctdrqbcTnzBCXwDY5vdLvaT3fLQv1AGpJaLH21QEqWTRNZq8QPOq95hxPGg26xZCYVy
oi7FbHUh0Xk3SjxoaWqAZA7llHiffmj2xq4/zPuWWDJSKS40dFmcdaMKpfQPwU72wmPqGJ8Y9mns
GweqJ49wEJ1tulU1XtV0scTZCR+cXvX6U9BcC0HtXPYQIkPkS6NWUmdTxDKrOupcy/wQmre9hrc6
io+c0oULEH1vDe3AXmgWwU/UvWI+yH/VvnE+DnUuPoiDpuZm+v9I+7LmuHGl2V/ECAIkQeKVS2/a
ZVleXhgznhnu+85ffxPyd0YtiG5ca+LEnBdHdKqIQqJQqMoCBF8/dcuXQqXCpzJBooSusuI1qfH7
pP9iJMdhPKX00+XVUJypTKIEW2tnMxcXkES/W+1gpc85+65TjOoIny8jqTxZznSKBhGSFXAu424K
TM/+MrvRTXasH/GacAgVXqbYnvLklqGeG5qJSEUkq0WgINTQW+U8K8UpJE9v6Y2Mm7kgbS0KKjRu
q57NFR5gS7vfajLOTVF7aUyoQGoyL2kmfy61/3jSyaNbwn4mtSOyCMni9tcijVBN3rBzcNUZbzTf
fLzsC6rPJsw+45m8HcoEo9tQ34AkWXRiKh5TXaVsafOTpSU9r2GP8emnuHvsl19q3eWeOA+KnZ1+
8OX0lQ3k1OZk/S9bIWrahRR66uOZ+4Sbmw+tFsUFWOUYEjXE6xii0gaOx9Ygblo31G5CJL4vL5MK
RCKHcOisiBGA6OPqdnTHxsaLo7//E4ic0exbJ6+44OmZ39DMNdrHUVUPqXA3OZvpFLY9zYJHddbv
6jE8GsUcXLZCEfa8y1saXViFUBkMquq+Kw+16aVQPSDFFe//zJTK+yqDJFqYKJT6Mob9o2eHWf/s
pE+XrVHtH0f8AWcbdKBGywo8NgfsRuhUrEf9M0ZK+MNudLw1oG6yS3SFs/3iGeLfS5AsVl9QK5tG
wUFzrHvhfOzGB6v4u8GgJZSosPSKGp6dH8NEYavCyR2JKvoJYgSTuNz1ht9o0NlaT1SFIX7jQrDo
SIEC06Ni7FOYNhg3MZQp2gO1Dmv5+fKqqVAkTiirfDLyDpbwYvSKBSOJWex1zl392y3sb+/DciPU
0i94gSiF+6136fhsGE/Wh/jNgsiRg9YNm8qq0FG8FkkrgoWwvKLZj2j5lCoDks2VP8Ogb508ink7
zmLP5mhsWD4bvRsFfyd74wGx6a5vXBZh+qoqMNm+65+hSnt3Dmf0RjewzLgzT0hp32leeTV8JSch
aWMdVdOVtsMuy6Sm6RjQOZAjvLS3GK3Ei4oQVzY9yDn5zr3p57fVTvOVw6o3mekVTQ7ySNtYjiHe
z4ci6J6FxNJ46AsU59KvCxoSRCuH6klRZaEc6zkrMYk5CgstN9yLAmQeNL3/Y/UgAH+TdIrQ8hcr
+O8XlYO+bJpDKxP1Iz8HZOEJ5LNzTLzObzAx1Zpc1fGlBJRcJq6wPzAMGTnU5/aI2QAuf0yO+a3h
6W6MV55KcZYp8ST2z+t+IbwDnngQxnysK/ptvRUjYZ1dvaeFO38kmDlzGrFRz04bbEKHDqJgb2T7
1Lm1Z7cdFCyv8kuJ5UkXzzERRUwlP9B+rx4nJMjiHcWf2SBR/GRSHiai9Gs4zbufzaHhtbFf/AJz
L5QVgSo0ieqjJhpoIp4VyQ/qMeilxz697yEEZwTt5w81WpyZJoWBKY+rshNpI2c9kPoTpqatieIC
olgeOQjMcAPVUDsOD4CER3dfTopc+XZw8WqDHAK2fLIRuoMj5t0SrMdmT26Hrz9FjmpVTaNq/8jB
IOk1I0pyWCNk+vSAuKXjcnTDNMdxH3/nvmpKtIoBHYkg9KYep7CAO1jo8ccD3ym66b79T8SpV03s
VS2W+Pez7Zr1xIrKRjifVqEsufU71v9HjpWDQaYVaEe2xX7FdK7+2oSLRyfjtkpcGOkh9+Vfjp1U
Nkn8MFQ0DkMG/8iyL0vz3bYVFLfdKnrmgBI/MEITfRUXNtFFWe+y03F2rcch99zqWIEiJqgOP122
SekWEkuI0cpOJWpTtIN+MnbGoT8sd0JpTpSJ/v40BREVnlko0QSbQ7MJC1go7r/ptwaVqfUVc5tr
ttMPqje+7djt3zNY7o5PVodTnSHOsOziVqP5YaxjjB9WbWUVjChXOXN1fYxR1o4DP6jbw6h5aXm/
WIrCPBWEFIVSK4S8eovd1Ib7KfzeQdRz/nrZEVQQMj2MzpRQET+sw5UTP/drYA+q65tiA8njrdGT
vKRpCgy9+RyvQeconFllg/j3s5XomFEuyQzvarjXxjvRVqiaLKHaL/LMIiM28FBtwKnM70IRrESa
yEPf4o/yj5chJJp7eVm2q7lfdwyXOGHU44asFvC0Q5u4y+IJCdkoYMfpW/zcHAcUAaCutvZUTamq
tZJ4QbMd1HaJUtC8PYbGl2lVvI2o1kpigjpzbG0SRfcpedTHp5J8LVRCLeLT/DrcYvL8Is3u6coX
QDQVxknUjzr/p2gPrHvgcaZaJrE9LmFJJJBlaRFRcXsXyinMWw9RFswPQoO0fkBnepCq6tK20y//
OgaTRcAHmv1fOQE/rC/BJGomRuiqYhwOdHt2VejHN1TBQwrvx+yMtzussfIe8zkEpRJco4Z9cVNf
rbW37IScihP89hCtN8cFk1XBsyopW10HtVqo0V2+dqoBDCoPkQjD1Me2RQYYva+d7Q6WgyEZ91SH
3u6NWX6/vJEv+zuT5xfNSft/PTNrdE3aK4PtQvvbZQjl6khcUWukXioTn4s+CH2R5MEOcrd/jrwM
VQ/KJMXl+wXEpt/6Apn7ojIGfLzWx+D7AOMR/uSB6YrBQdGn/3a/YLpEFyPR/q9ALep3VlS7ZLwb
ekVdmmKJZCnwKqdNqYmDnGXMrShxmYVR9F2hiFtVMBJVtKatNV0HqliHU22XbmT+sxKiIqRt/rYZ
smNER5OJ5AurnWpjZ2J14qOoikTNsTdpqG9aUXUszovQM1QD6X5xp3nFlDzCok5ixSEwnc+Lx04l
sizZnj4xaNGL4cnKaFJ8qfek+4onOQVPu4ZMGb4kfZj9nzdc9vRz5qfqjV3xOeUCSZTngopEIRVk
4osIohP7D+3df22RiyKJs0yZLepI6ANrXSGiYt9CWGzwm6cC7/hM4eu/4IpXPLG7z2Ilp03SrhdN
dQSvX+HeOiCmqN31QbTkpxiurXB6JZ50ciQJ6ZtQvK80wU+2iIJsb93wfb/XfFU7/qYnQniWUh2d
ONy0JO+PtBnzPrUeox5v2INQpocnetZNcb34efCxm+E5nOT4TdEPA20A1/Q7h59WVTfa5tczMZ7X
YgYnyHRJB1WW8LEpu2HCzhp3Ymdpt9M9Qy6HBBlKZS77oin2jbyv8M0MauoWlG9lcc6x5bm9jtaE
GiCW5jszLY1dbFbtE2Rpq2A0tHm/1HjnqxdDN9yKJah+rsze+DT0jLtONbc+BGeQGU8qLZjaJNuH
LKnvId5DThbVsvs0rvrBtXja7oaMEZdmI/65chYMslyj24Rb46eRzUmQdrN5GrS4fe66goVuXo/t
s9PnJSJhW7sZe1QmuPlixW7ZceMPajdl42Kebfg9a9b2tPC19B0zq5/qaI783NLbw0Ra437IuelH
emT/nXdru8sGO9q1qKtdAjwuNfHu8gfddEfLhIQweJiY8Mq3my2stMRY2DQhOlwCAxNvQ20/ejg5
3XG/HOKbsPT/I6J0yHT5pMcxWqsCcrd4IiKt9uOhPYQ7LuZA/KlKjWw9K1mWDglJw7SoJZcIGzWZ
WRbOqNmIUcJrJZ7THbX6ux09XLZri4Yty7AMYhCO/S2xiD6G7dKuNXD63NXpX9hylwG2DudzAPEH
nNHiQCqoofJmCnKTnXhoBE07HXnXqzxiK3hCpZSpQxoMY8pftuAZzohROrSYYEh8XaN1RrsNDyLp
EmEWLWbKq7xBgSbX5PK6d1jbAE276oLogCTPVbebdovfI02monpBdjJ7gKegsAL+wL1E5l7SQvp+
wieMMzMJaGvoD5ie1dyOEQ+D1ZrW0KNxRktkPFHP+IH1O6Muua/f4nbo0BzUVUDujGdeUbvIsyoO
sy0vPAeRNheNu8gxCoBMS76f4iXguCRf9kMVhHQ8kyEuI14BwuIPzPljqWf3MsCWo5uO6RDimNSA
y7919Jj1jZ7mWCVMHaT87yR1+/jHZYgtUjiHkPYS1fJy0Xp4XVs53rDEB4vcQinFm6lKDGzza0F/
G8+GKOGl8mOzQ7O2z0mFA0s/MnJtf6g/Bnqv/wOQU4lsLPN50AAQXw+44It4gqKQHP2Pxc4p1K95
Wxv2HE/yMH0iJamFQSYiddyzQ3+aELyLSLp/+Fj8Ap1vA+VHJue6/DYwNB1Fn8CA82m2vczAE06n
usCJXf+OFc4gJGfAywNBt/s4BYsxulZ3wDuYS9mf0FGeB8UhseXalsFtx4Zn26YcSkdJUg5jt07B
XD8004Ne31BVQnaT484gpO3Zk34xEgKIAVPXoO/TZV9j4+/ZpF7aYkwqU4lGbJpkGhB3BygGjko3
nczsYi3kFMf5cotZ30u0L1WTyjZjTOsVQ77+Jk7CutgGhoUBfWJwVIP+lN79mdtRPUdt7diziEiX
DgnUpWlTbyEisuhzVd7pKtkDVcj1LjuxTM2cm4hIhlOO7tQOWyjcRdeDL+T0uP/bc9GQqTq3R1og
q2IkDQcRAPHc1+LMN+gpNlUPRIKU322i1zhSXqJ84PnSO0CJ/hHNjnpgHOIder+GnX2qMEDRUgGK
wPQSoMxD5dqtRYMwMrfYFc7uXbSYfqbFAeY378Yi8kt98e2k2JOwVGBvu/y/MfOLu55FSK0WWk1Z
w9ai+LtvTk1duzT0L59Qv/D5VxDpFLTLrsYBCTdc73pfZPOdI7uevQUDnNUsq7JIokCHNqwkDBbN
5Te7u0r7R2Yprm5Kg8TfcPbVzHgIcwgqIDQ5TUFyRQ7RPro2MI+F+vGJdYog4sXhLvmHCAHO4DLo
+iUo8gIv6cZd1lR7neO/udrVfY0x1Q5GDqde0Vl+n6rml6q+psQgmi7KQXpA1/OV4/wdWRjCoEh3
K0iKSNd6J8+WIdHhHSw/obZeV62W6vcl0ohTzOZZcpiwLrhff2/580fc+ywUlwzIG6uaSgsRGN13
mFy7HjRPPxZH8tJho7plbC4Is6kNSXzTROrgrS+QtcPQKxNBROl8bth9F56WTKETpoKQ3K0umsIi
ttiu884Zjwa6oFRiUJtrcmaF5FZjbJGlrrAmBSIh+5CPisBeZYK0JOYc83iwEQfl2s5IdmWxz2hw
edm34m7rzATJrUrI3HXagq+UDgcz+ZJC5mfUvnTjh3bgK458GqVD51SlCZzQhsphyvyqG27zbvIv
m6NYkZeynTOOGc3RImMOv4od7hlzf1g18vTfIKRwrjJSLc05IKLZj9C3XSseO7ejkbNPJZ0zXW6w
ZDXwqcZdl7vJAQPokIvpT2Og++wKzROq9K7CzV5eD88+Gmaa2i2L4cZtrB0sSDK5Ja13Sde5ekNa
l66Ru1bNfnX6nWFNd1FxrUMXqnbQk2BCJUL7iBrimU++lL6c/T1Ujyu7FAdttwat/c1uPK6qYBA7
891ZZOs2wYntgIWkbxzNNbNnYXLdE9eo2K5dTnX7qMcBa0eFT25+3jMs4bNn5qTF2uJyDnOW6oe2
Pg7t18o8XPbJ7aP8DEP8DWcYDosIrYjwGYRZR8He7K+2xiTS7pjtwkdVa+Qma5zBSdxqGGvLGw44
ql2Pur9otrtmvtnHiphBhSMRrDP1fYK4HKxRQPmsQO6EeOl8MCOuEPdXAUlMG7fzmM8hgJwkdEME
dcPNXD2v1f7yOqncTmJbFJ1wjtLpKbDzHS00V58Cg30bkJcuAHoZa/PRH8MK/ufjcudsxHndzSJi
iJ6jRxRqP6xX0K8U+gEWKtKFmHs/KTA36fcMUroCNE1fZ72AnAZ+bMrlj5LNCldXQUj0OyemFS8i
MDZQqlweRxX9KnYrk5jBILnlhBSeUNPPxnKoMJk9flKsjPgbL7CP3BbLKhy4GocN5G4IkkO+myaP
PAj9UmzW2/nbh+CQCkAm3OKmnPGKNRameQmT8NSCy3ruh8dwJ9JD1S7ft7vLaNvr8y+YnP2iURbW
RQEwSieXalesUx1XYgXefT1u2szQ8eRkyC9OFtVpVq/5z/KZad/szXv9SPY/ry14qP5Q8x/TLd3G
IwJjpizrVNMkbWYGwHY37rQ7GhhXaP/7U3zD0DWv9T9VBfpbbAQqMA0dt02dvEQIZ2xO7R4DvXqI
chUs31dJDHbgXtJjMPdaKRh2M9o4xxLreYbVI+06LAWwVviiqDMv2cmGAmPoUlf/kq1+o9jAWxvs
HFA6qrCqdswiAMZWwIxbW8NMtA/EzecQ4vue2TT3KVpxBkCk1V0Gty8TdzUUbqgyQzqajLaeBo33
wOB3qVO6U/OQRn9d3kvbi2NSBxNFDUck4N8aMiIH4ExZDUf4ZwgcPOWGvra6xncx1avd24ZytO0v
ELEIFBXEzJHfmnq95+XCWqwO3ppMzzjMiD3n08t54YW3qvefza9o/gsnPzbV9VQjG9ShYtF4pJHX
0rvc+AAhsTMI6RvWdRbaSQMIjI6+Mqr+tmpnhS9s7tczCOlMsun/Ppo53/XoboRwTmJct0p91s0w
79wW6XBikVY4+gBb5p0oYkl30d+Nb5wICupyL/lT4X1bVH6OJlGDoWfLyDKgiSQvRaeXdWV8EeL7
9r69pW5Wuiodmc2Y5RxSIoemzHhT5YD8KbmR+xg3H/rtwdqjctWnf9r3Sj1YlZUSWXRTF1qTcMEe
p6PoZ4MSULY3UfyETuir1ovuVBNgN5tHzq2UuGNIDB6mCM5eKtuzq9Sfr+zAxmM7/aJ6SlFiSZFt
bS1dlIovKqroMfAtsAqMQdL25Yn79FHhMWIvyUfzuWFSfNuY/US1CmDW3c8iK81b7otjCf9Ulu0o
sOTwdtZ1Zwo7YInSaozx/JLtm68DxozTq15ZWb0Vc+Dh3cYIWgeVfERasbgla2iJzgcxG7A5IW0f
GLfFdYgBCukD91dFPnvbJ1/hpEWrUO/cTRyls+tYBwsZIYS1+Iq12jTJ1tFhgVYy1AZLW41FYJMp
y0QDSfoXqnP3iTdCjFOksyGlevwI09s6obZDuKmjK/vtUWYlbRVHUHsMzOJUFn9VGOmyKCurBdHK
/ncOIn03g1Xazxf99Lr6Q2ROkj3mIo04Let96Kkke8SffAlN8nZir1G5cANvK/y2ip9DzKjBhL7w
jiCDcnmxtg6YM7vkisIq6iZzivHxivihzp4cE3U6UecWtPUuA22eMOdI0mnJ6rbmrADSTzZEu+2V
mBSyIgsMvlCcm1tujuspthT+z3Lkx1dmdkPVRTYeOfpTGl6R6ANxoA29dBRROdyk8kuoY8dFa/SO
uCs+OtnVlH6vjM+XP9hWAGNTgp/XIWmP99a3bk2MdGkapMyCME8wURNDtmu3z4LLINurcoYinVFw
siKZdKBojc8e2KmAKjBSzstughZgHKjuH5uOfQYn7dWSJla3znBs7FjPnp478mxVp8G5m0Ils25u
2TMsectiGGAc63hJXh70UwblK/HsED0ZXoFxwirDNk/D8+WStiz0Zp14cIA2nRachtATO7ZQm0U0
ffOhk/cMS+5BhXQYEjs2Fm2xvfq4Hqu9je4yT4TScaCqw1S5iHxVcBw9K+MFaybesMU9LtkneME2
0CKvLtva7D48t02s6vkNKzLMoW6A1vvGV+JnQYpL6r6DTrW2T6EAnwbcD1cFC25eTs5RpfB3YJkT
ayu+aIqJd7ei7jlGNMoifwUs1D8flP6yyVCv3inrloROo1nWDH8R536HamRxqEBBBA/aqMAbPkGI
5yOcdYYoEQob8gkSUEBEPjegi71bKHVjUz8oKGXr+D//lhKlQEbVGFmCb0k+IQf12EF5WdQ9Ewv5
QSGkqqr6VBClLFkytWlv90isoUx3OtqadWU27Yk0hsouBZ84Ep+E7Zp2uN3i++1FZUqJYaY8ELXj
OboKVIul3HUSn7RmPJsV5jjDP+J7kckbD44oxH+p9XpUvtQo3FFOrrE6H5oUXTtB5nbBuhuP68Hx
yd7ei+nrmv/wfNlJxLd6F+C8+qI8xjmmJCnaAbscBeVXjGFgxdh/j8zKm1JMawkXN+Sqo05loUQs
hhaW65TDLVn1T7weOFH4h+r3JQqZy9ieqhi/P5Eb27ntVC8jCjeX21Y5Gm8nI8Lvr62/5swLY+iu
DoooTQUicUQ9dFDFFF5nLfel+dkh1+PycHnpVRASPWgRtzHcXUDwDtWe/GTbtRdl7D/CSJHG2kR9
H474XMP6uQkj1zH+DFXXbUU0w2VGmGaNGjGeWsIp8sN5dBMTA3Qo5Iw0c2/mqq5f1ZeTKIFzRtNB
HBlL94ioKWQQRd39h8UhutysqpvZmrIU+3Ihum/bjq9lpld2usLNLu4VwEh3AVJziuka+HAOv53X
G10pfCN+4D2/ODZ6HRzTxrXjbRRBKWVDMqAyEmNVokNxwovBD+bmt93TB8dB2/QVTGKWMOnZAIHf
KeCfcAnFC2nvkr11QtLRi9QaQtvf7hVN4hnHbnS9aeHY5dd5p3tot70jB/t2+Wv1wh+iEUe3FdHR
tt+9Ioq/6CwkM7IobENRZqqTkzM9QOFKCz9Enq8QEu8MXdTrdgaHyNnR0U6d8yG/fv19iXTWRNcr
LRK/P10ZiZ+t9yTzL2+dX8SQrxgS40Rzk7DBBIaYOIFozmsgROR339B+DU/QvzTVf0WU+Ie0cZyv
4shhN8M//VFzjS8A9E3ILflCv0oZtKo8QWKgJbTxuohaNAQls4+Rbp0r0jvhIb0N3exb6mZ+cvex
8O7fzyrX95iFHi5EkOxa3Rn2k5UeG6WIoNgzF+hCLu6p+sqeHAcebqKFE/LZu/WqwLQway+Cf8xP
UCThNpPRZ4zxEvyd7agFjbdpNAGPfWZ7vJt+I27qi+vpvLj5o4gnVdHD9lH1+hUl1pjMJNdWAyW0
nNyv1WfN9FbzpnVqd0xVxqk+pkQX8VTMWW/AOONT74uux9Dn9m6EIgDFxTvrlNmyX8TKr8ZJ7IGx
NSS1QiDCLTG7/FGITNlBPfmTL+QwQmXBqeJ4eZHLOFu/3MqjehaML5Tq4m8FLvsdNJP6R3W5rtI4
iVbs2RmXdgEW3Ysh0vNV/zJkg7oY4OmpcqlKNIlS8jWc10l8ynFXPgHtUAcN2lWho+nnajQFnxCJ
T5Joyq1YB1p8dPZD64ra59jXv1Wa26BEvkLhjztdqYxUoMp9kJM9RhgRCNp0sk8l9ZL02vhQ5+PZ
DqdSAIJatzoWVbsvjyOOSKvNqAzG+wjBkPnFcVPTVTWiq8ySwpA2skIbs2Cw7/gxz2+y5UvcKOQj
xNa9wJNy42OeoDGkF7zVhNcZuR/H/xYGUIk6usl2eLuCpdr8Tm9umvaT4oxWbFz5aaJjFsmhZCMc
rr8uoFHf7aL7FudW5CsnrSh4kEoxhx5plSEmzgf8YN9VtzHkLPuDeEha/PL/o/tbtXXljkfSlk3m
UNjGvo++sRPtWqa//BBJF/WoVZWzSTxhNClkHleAJfNd3e7H5WipysxUziaRQ7xG1c8L+4p8xLCb
VfVYqg8md2l2yOGzVtyof/ZDpzsjRXe+KIZNg+mLUmxPYY8hUYKN0rJk7kEJzlC4UWy7ba549VCF
oIZEAaSy8yoRFukn7etyG/uF17vajban7vxZrWeqskgKKljF11AfANezxI2Sz0p5pl9kg/892Q2J
EDJeVDXjcDPMR7rRPTyi75EPdjBGWP+xBgaywdEu+XKZJFRWCdc/O9ybaNYrQxy4TXfdpLdTElz+
/V88FbwaJREDo0mfThYAzGVJvEjvb20r/seeWO5bc126xEk/NUzDA0lcDV4z2Q10o7LKu/xnbJqJ
Xj6d8JdnMslXpk6zOlu8/IXFlYMSN+d4+fc3GeLs9yXnaKKlNVqRls3oU0s+O5gVq5oSozJB8o4m
JyTMTUBA0sMbyOpbo0osTvDYuxPPQCO5zSFEARmPt87gtOmMN1ELpa7WV3NKvYo+a923GTIv8y1X
ddZtf7JXMIlUbULzMk0YvJ0d2Hgc04OtaizZVHKzzwySWHXNMdAk5jCI7h1UG6yHArMKzXu0ch7W
0/zcYlY7Db386+86A8SSKLpG8Q25bsutvVmikXjIqipYIANf44Zle6GeK/IU7+84b0Ekd7DyLONt
DZBmjsS4bDL90Q7LE2kz2yv0ePDHauH+ZcM2DpG3oBJblA1Dmc8IUNG7Fx2GPSZ9XUFEeidEDX7/
LvwWTGIOktDZKBqAje3XtNtrRepW4bfLFonfeOvxbzEkj48MbnUZB4Ydfh97L3cwIdaBnn3xH1dL
cvbRtPqRxcAZIpxO1iMJ3WZ8CvPRa23FlfT9vnprkuTzA2u4E05lhf7Rx9Tal+TElt/vrXmDIT+g
6B3GXETC+fpd9IdzMtDkNhZujsZlHcLK5WeVK6gcT35CoWlhD4VYJ3PPv9a7Yq9/Wj2Cx+3sLvJ/
f0T2W+ukw6LJktWGcVXgaNcF85L6YYwUjRKKReLSeUGqNR4xs68Kyu7EKcaEMFfLVBShApEoopxS
FhYCBGH5EP3oTA/10ArH3sQwTQvtP1B25fJwLz0vunrVgDHNd1l8qLvHLtld3qMbEAQV6mhnReUu
ykMkh845xr9OrV4GEDNl/liuyS3X9MiPMeZJMdbr/QHICJRjkUU3UBf/rpKGz0lXZ0tfBub6fSQo
Dumfm9Al2kOWpDuLB5cN26Bwgr4Sm4jTVrfkt1yD1sRqkrkMGu3awS1JS9xU/xaWx5L/cxlJrLRE
c2+QJPopGm0Zp2UtETvsdDNoVe68QaNvfl9aomSOsqLkmIXUmYW3aM5hLEO3YKWHaooPcA8hWCa0
/puGQ2Tdo15f2ryYuhJ5YG0H9aqnCeULmMA0oCQEL+6nD7DBGzxh+1mEPGQWJ0YJvCY7keoYd49a
/fny8mx5+LlJ0ilUNGnJ2hQQFrpfIWZRJ4fRfr6MsUWhb+yQfEDLa6prZlsi2fVTnAqz8T4zDF8V
OoGjaiD6lsedmyR5xLrm5pj3MGnuTkZ5bMb9ZXMUvy9XvGulGS89hzW1fbDiu141IHdrSSih6POh
aI5B/8jbVQ+rLnHiGjsmMndj6GrmVa0ssxQkf74rGcVrHQFpmqjeg2a2dEdOmVPSGRogSJsVjWft
yIEH5GFAInfAoPBk97ueLPC4IxSiGBgbXUxvbeJpnBhs5nGQ1ddt8rQYwer8fXlZZCIAhAOFLYeg
PBVVfPJUkzDkeo2LcoJ3+zIY0mNv9ddxVwRO97tN3UCC/oeJPizR2+PI3VgFJKE73ndxUNS7tmHu
+D1S9/5trBA38OtUh4oVJt5IXpBEmJlCK4CgsWwnpqagYGrPfFGe1e4jnyhCN9mphU0of7RMXbdN
POZKcOZiEJJNURKgPsVl6W3ZJIrj+l3SRIaQ2MxqzDa1e0CYD85e1LFjKMH1iv5WqPdDBk3lcpt4
aOnAH24w+IScGm5TPTPTbImhQbl+pUH3om9joNRGPBNCpdn7bf9DSxs+oUUhrQQN1rcurtVN3WcY
GhDo2njo1uFmhS650yNutH+3ekR8SfwPQl5onrOhEvQWSje0LjXmOAm0+LG0oGWcXZNpVKyXWHGJ
It6ACI85O3xQjZjQtANIV3bQbuKuFn+tsqfLH+3d0SBMgYQgKogdXFrfSQli7mc/lKNwCkxlzALt
dnQb1CASD7qFB6qqP5TDnhc0g+qG7uB+TOUSy7gsKm6bELRxclSqCM3fuXXRrrLPkwwlevR42Tpx
0sifkAmRLRP9Bu+7AKssMYvYquNgOYkbKyQZg+GaHobDZZitlWKMm4yDY7GBJTI31860NMOIgnLi
SHjWfjtRj+uq+cqbGwptoY6IiB3yjmGtIcrXrMY8lhZpb9G7pHnzY44hQARzqmx/erhs1suLs/z5
zvDeTY5ykmgu6gkd/Z975xiRqxF1m2b8yKLncr4xkmtGVCUY7xKhwkNsRnEi6hzniNzkkFKTDq22
Ctod/fFoNi4yrkHmxX94jot+SrdwMALssqFbXnmOKYdHFHMMWkwjClJ6nevczdYDLR8b6PdEyuDo
JZH27qOeGShFRyVHmUnKYSCq856SzuUuVtLPbvRvJnaCa5zMnfMl/v67PaPSd5X7HybWdlxrYGOP
yTd6/w1Dp9Fh95uCMT9BIDxh6wy90rLM2BBXRZ00fRzUeswjjyOf2AZ06JBzrXHyhKpngK1D02Yc
Bww0tyHsKfEwTbK5MBw4aO9rdyh/eij2hSf6zqr7apegnFP11qUClDg5H5yhGhYAVlRzI4e4w6za
5VvOiE/H0S7NHJvKEyg0E7FnN4dxEC+oUnQjFqJrWmiZNJA8/pSNI7lKrThVHDab5wA42dZN3K10
fNS3p81oGSmm+xCcnvuf6hc1knurJ+bDRerBrFvf0cGhAylWQmxLFi9qKnSJQ/o1DrrWHdBW+jID
z9Y9+im91X3noOPjKt+Nt0C5jnCE4SkABcxSiJU0UZ1rJIKaWjPkO55Q8y8Ey92Xy2SyEQaDttDL
gqgRqqwygcUkjbrQGUCaYTS4Y1S5aVrjQZygYil0/MtgmyadgUnMlcwQizM4wMo+iJM7rjoCtk62
c2Mkr6ibDr4y4MRxIq+2Tk6+i1SDOBUmyMSEFuq65h0gbH4TL9cZV5D7uxokhO66bkKckiFLhZGL
0uls26NGBxZnaI9hewtiopi26KNP7yUQLUASqrKLjTPsLSJ9u5cyK3SikqQZxOUx8hNtvxRV5tEN
QZVV8aMZgslHyeRe2b8i2O7tyQJYtCFyDOh0CIrO38I2RVLbWamlePNfvCUoMe14/IJwzseMCD/+
Hga/63u4fHEH+VKwBX1HvlDdrFbTLLKAR7k7kvEwW6qntfe+gc4zmOQgUYb46l332TrqTrnkWdDq
fpdcUUtR5vHevUVnm7DAslBVLJflpMyayRxhoZyldHn5oxv2nUqNfNMGtIcauJMggSlf7OxCQxtY
kaFrmF5nDd4G/d9fBmqAs8VnMnEZebvqVZWxFuMFMpFOnlY3zT9d/v2Nk8ESpInvw5GoxFK8BTDs
nk5Wiv3TGpA2Rx2kN7r0E3SRrlF8qfTirSWxxNMZR7k0e9dwOJT5ZNUtEiPpFHvFME63etHNfprH
hcJ/3z1PC2LAZRHHEK7cEJiWDNP6nuc1C3GL6wKkglybOLt1XZ+WNfbsct+Wg4ucyR7w1xMzFOjv
j3lLR3gsHMIWz5QSs+ZaYYzJBDt5GxTrfiaGa/MvGeJrW6W+svVJcc46WEZxEZKzphkdjSwjNA3m
6Z80i9yiPbEy9i67yZabI3tuQzMXUHCTt15iL0hpmSlJ0ap3T6ydPijyI5s0fg4gk6o2auvg6GkQ
/i3kFU2P4F7g+M2P8p+fnUlMsUKbjn+OKO2srAybWNeAmF6LccTZSaToVqiVikND+cwlPpDM3v+P
tCtbjhrWtl/kKsuzXz31kDkECLy4gIDnefbX36VwDnGrdVuQUzxS1Stb3tqS9rAWxIBp1tGydbjG
6QI20rwOa2Wh0SM9UMlcDF255bqnie16Jzyi6GqdoeG6DrkJFTGDZW+rKwxCGYueoiWIVA7xmp3k
ro/j4lACJfNFRFbJX8sNHnWfTTLDXAbLCEfg1c+D39yqe9qw0y6YlIPcyjsX07BVFAlAwILR5VM4
o5uRJDbXFOUOj87EpkH7ucndFTwfRSAiV+burzcwtiK6zn2bjwv8ZK51Z86+RvXiDpqo9sH/Yn9M
YsugRSf1Sj8DRdvV4PHA9AXYGjy5BV0DzaYJZ2+pd597yBses99QJ8uJPmMJh6P54VV8bBdeT/dF
Be6SKih3wtwQJ72BkIh3OJGRVdPPVVckSCaMxpSCgtjXjhCNDsKngqDPn/JSyXv1XiSazo1ZeGsh
x2vhOcAWMBXMGA2qomKD54FaHyORhC7fog0Au4ZFtsZapMENvQgDU8jyS66O/LhTOrT3DnVMAYUu
1xUtG2QUEIJAjpwJIlNrLUMWw0lAt+Ho1j5Deg08OpdD/fkL5/XAxM/j5qTiXDndXFWbjlms2Klv
NC6uS93wg7To1e7fcTnDufwHhklXD9qQtZ0MmMp+1rtbc4WETdQ7l23hHitbFGbFjDyy6zAL6Sca
PRuRMPXSzJ2+pL/kALMeXvRBFt0IeR9pC8nc02t5TiA3Acgcmymb9nl5VYeCb8TFQLsbrhYyZTBn
zMJOGvJU7bF7C+JPcQVpzvxJXhoBDCebBV/AsaXhH2XLZ87IeYl7MhaIEuXzgoRd/2S45nfpNgH9
Wb06lNobD8e/mA7j+uAGlzlPUnlqSKNQ3Nhyur53munD3OAOlYiej7y4a6Kdi5jI7IJ9hTlKIj2r
hzRFVIqvjR2lgKdbmCpb0VuAqIbB/WxvYGynboLsAa7gIy45zfe6vku7xJ1nwU2Nu3QbDOamNoad
mqwZDGr00E1HN1X3LW6FZHi8vLV4OLZu2nhZ4Vp4lhXHu24qtDDJ/Tkcgipx+3H1FfXnKFJS4OAQ
1B1RjQE1o4KMy2k4KsZiljolzBBXMV0Umo6+2vejDKrTRf7n/KZ+AsV43bBE/RQZErga7EBfDuTn
+K98LniTnCAwsTWpw3IxZyDk1j4ME/DTiDqDOIceKHsV3UQdAY8P9tArjajGmz7N/bH6UnbXWSlw
L1724wSAOfRWXccxngBAu+kWcD7USLiYj+tOee4xyeNQWpJIqILE2TgnoIwT1LGRt0kJ0KjK3TaR
3blWgzB8x/ffrh37/aVRHjQCFKW8N7ogLaBGkgnWj0Zm5t6FIENohREVYZSUTt3Zwjhvr+EZ7GuV
Gu5iw7oe55p4c4pssxon8r1k9KI0Io1hLCauXDjOiYXXKNtmlSaDZUcjcghUCb0DWfYUaGBHFGao
OLGUqGh4ggwSSLPOWDl7FRnQtkWGanJ/06jGHzK39amGKUi5/z3+EBW1MtxUUSKAmN/pQoZZRMq1
bmGUNATtS0g6sAtlTvTPOpx0z6pQv0HdA5JFZ4EuHPOsTtoaQNfNr9+TXZlb+1XlgPPpL0ZSeAFv
i8dsMOSVO7uRgKc1vTPI+3RSvHBwu39lFni1iz6ekDmVDbji6QJKiRaHoY4FRHP4Tl4qp1yhoWFG
/uVzgrd11TcYtspYk6GN2xIwbaPvizHxG1Cip7PhXYbhrtoGhjn2ZlOvV2NsMr8fZF+v0UCP/AxI
wHKrc7OijQVwvG2MEgAKHGgmVNGydrp4rdxKozkumU/SUb9VpnG5KeV4+RTFau024fJdMdsquGwi
fyXfMOkSbB7ZEISIy2aYMn+SmgLkkvUHpa4CEsmCXAzvCNnaxoSopkMSegbznV9le5Ld1ZNg5/Iu
5WQLwNyQmzWF1FszZ37yi44Nd+68T46SGx3UX5idRLeKMPvCi0wabnfIOSJzjh7Q06UbEIm1pAPt
WPFrDer7bmcc6tbRd/J1EYS+6OHJi7dbNOYcqaCmMjUj0Kziqpo/jiakNpVbc75LmjvLmD1FxG7P
84wtIOONmCvvMbo0Zn6GFHEmPfbrTRG/4y1AcA9DpNAtSkfB7jCtkgaiwy3GgAT9veLjOhagZwoK
PypIImSn/Bkil/WOOsQJLBMOwX2SScYA25Rovu/W7M6Ofl3eV7zsFSAsGQ0yMOwsKV0s5hDbC15s
Y4AbjZf45mN/pESZLeVEfBKg8T/WHzSWCCCW21pVIpyS4cff841m5ED4tXjWdxEuT/aX7qq5mgVX
G16ugiBzixMTxzOatpjgofWJVBsL8o/aTg0KPw6y0deeMI7oW/vazd1eRIXBvShCAA1XHXRcGyab
R0A3t1avKgoLqe0gcQbmWIIcvBv5ePS4FlImr7Vn0ROLF5i3qIyds52nSjUANVq+mtUxHxun6r7O
FTLvnegux/2SGwvZQKnki6nS0iOUmJ2YZM7UQRlEfr7sMCIUJlqCtMRc+wFVrKq/zrX9lF5npmBm
gb8DNpYwd4E0y2rwusISLVkxt5J/kZvV0VXZqcP8Bek1N0ztWzygr9ZVcrsufST5v8qA0uuIBulM
A4Sr6IBiU9YLhpoaO0YK2Uqkn9MQ/cSooP+elXyDYOJymdYykSvk67qhfhxtSHJI8ld1/FdWINYS
+kE35/RoTTNpQsCU0ZWRfFWaD+8wA03FGEq0kQBns9+xpK51taLgY5CjDUlu9ddSCtIivCsAWG//
C8HmvDUzqpW6BQSJHnPJnXTBFYC7Sze/z5wlNYrZeGjj99dEc8pxb863kn5nad/HXjQfSjc8+/jB
oUXDHjS/UQs+/RrW2rRJXZY4tqTyOoqcXkei0SoCo91d/iwiIGafyhbk07K8wpVw2DVJ5/cYmAEB
eDsEl3E4fXvYKWj0xhGM2qZmMBZ1i1L12YgHgh6FGD9UXSmWHurWDEilYaB4bI6KHt4bQ3QslsW5
DM438g2bMTKTprkdc2AXKKmX006ywBLaPUiKLQDiRr2NkUxEUiCF184agHrjcelSF9l70M38byDs
28QounSZVzwaxkS+qqUHkEHvMHv0HhTTQMJext3prBZcK22l5kOHF1AIRi2ldeJo9KZJ0C1HV/7M
z99QWFtiVTIiZMpwqV7utCx0Wq13G/s4W6E7IREdi0acuJdc1FUUC0ETmWHGC62YSGre4JKLUQAI
gmY7LN1e3ouuf9zHAiYP/uAwHqfqFamWHDjRp+6X+SyBhrPYxd+zwSWvr4VpP4ik2HitA2SLyThf
NIShnGGTvfJDNY80ZdK2Dp0MKF1TNE/D3VIWqJFR17FQIWPeJpM058Se8UDOqydZPpjjVzs7DkRw
9vEiOnL5IHum38tib2Oxlg1toyIM9jVEvLVnoxAktkQA1MzNqSc3dtsmCfbSsN7p1m3yjjYHgriH
WToTfQhnBXR01eLxO8OA1fyeSroDA0byjpN1i8H4GuotadVQjNK6s7L9aF8V7b+X8IiOFBl6AEwU
8dipCcNIJWJLBAEUmf8KlAht1brT8K+C5PQOsoVRTr9Gm0xxESUqXoRIYhLVdLT6wRhF8ZMXA7Yo
jOvKajvGy6Bkvqx392Ex6k5SRb6UZQcD/I6OKuW7EboyhdXvLx9DXGejxQCCFk64M7NBMWSj5pME
8/IwyKq7IRN8JcHvs/cfa5FSCU3JmR+SG7LeRL1gGpV3uqGkhkb/V30mtuqktmBNi3Skj8z6Seq+
hRDxlgXXBC4EinaWqiHxezbmts4FSmg0yTJm0qEqoRJSIkrbousVH0anmgUY4pXZ8kzXSDFyviu2
ZaZazqQModvPWurZS6+/4xzVQaKrvPI+wGlPfVrqofcQRdg6k3xTVoe2uq0zwSHK/e4bCCYA6G2V
FNEMiHIqb9tqClKiid5adFOwB/XWDMZ3a3XIjBDjP69zWmaw7tFv9zR4lPU8g5a2KBl1xpTxGgre
bGI7cKsVSUx1AB5VjBkPYMxw67vsJruWbtLb5ZVgUYfqneC84YaGDSpzw4c4lxRPLVYybifHkA95
+mRizlJfr4zp2FuNYyeCb8e9F28WVmNi3og785roMHQM5usSTALmTXfAE9YVifBwfX5jGxP2NLnU
tGqCbXNynavOQK71yL0c4IRfjXrq5jjtIlJInQxjlqP6n/nEGSIudFam8/JbKUeiFG1qT5dhRZbR
/9+gahI4xaYOqFJ9Y8FDybVSHS5DcHMNuASDHkbFAObZcEAIBQ3ZsBBbV5TycHOkDPX6jfnwys4n
pBrh7+g3NPZaAqIqGy/mzG/Kn0X73ItGffkr9vb7TFCyR4WUVaUhkktfe8Wfxs9Cgi8RBBOUhnkq
e+QMAWH0V9CW3EfzvLdfLn8W7jrRSKAr4EM+m1hOwmgpiIJyvrVKmuQSsrYDvZuYos/Pu+7S9gSM
/+l4O7B1O7tb7FROdSTNIjmegjgc48lpDDkZHau1qgfVSmTTnTJQfTokXdSDhSYeDOaueqm7i2pq
jR/hZqVBPrGyIQi1amu/05u2SG+SujJ1wU2ALi4brW1kDTBgDelRW2UWPymjagjbGTnhZj/Id9Ad
dmXlW1EMTpQ6UkgE+563OnhL0fl0aBue9dn2az3hEOoS3+gep6Z0pBzKG7bpaZJo/pT7wXGj1VQ6
h6dqjOMm4VTlSVLkGM+pdFxDl9p6aXJjfM9xZ2BCg75wNAwuMDhpJUkgrDcRTHb9AcqaX/o9eaSM
/BVYVNfUWUSvN952MXAB1G3aNKKzicSiCMtZ6QGoNgdb8gpyna8Co0QQdG03YRL1Nz1XSgMvejNx
6lYFBR4UdD5d3pE8V9jaQf+IDYicV4aU2tgokzY6plo4cXkv6/smFpQGeI6wxaF/xwanTJXQtCfg
KFEaHcJ4Uj2tWL9eNoYLgp5FvN0sHfUA5jqQRfnUWNWAJPZ6B96iSZSK5y7W5veZs9+ulkqjzZH+
LIE9yJrcATxZobU48yQIYNxvv0FiDv9ybao+rqklZuhG625B7n+SRXcZEQrjYT1ZmhocpbTpoNKd
/NBeKy4dCbZdVKYif4SCDNrGd+/4SLjFY5viaMag7qknqLU91YPR4axc7ywwFOb+//b7TCxt04m0
awmjcqv4lvbDzxUR7jIEN11kbGyg99KNN8+ZkoAeA9kU0njLL6pWWO0yN/2kfi1/KQGlpBZdsLmf
SrUU/KMRm03H6pmWgN4BBcpce1lrf6RdQ9073otoNPiDwayctYYgdtCAYcnHdgzG8nYV9dmJzGAW
LhyN3KwWQKTzh3lMnVDxM2HqmhsG0GuJPiRaAGVfi4oG9jwpwf0yf/7NgwkVcVCUKwdQlD8QPz++
p8+d0EZSAyNsiHKvqb6NPxhqkTVzC5/ufNlFt7lb3BiHHoRmGNYL8htDtHG5gQisT5iPBnGWyZ4+
iQlawBlD4OiBCncNMKM92Yf3qJNjmhg03lmgPYpVYrluT6UKIYOLywqGjk7dXis1vbMg/4RTNkvc
+p5Sh9s+VHBpP7/uKnuxggPvW5qvnVGKipY2NqQPRWOWpEbyB5c9yesHctdHq6j7iueVWxAmroNj
pBqiBiBj8lUaXCO+KkT97txs7xaDiegLpgSTLAPGtLhUOY6+sSCEAvVvr9y95+24BWMCe6qkU1Yu
1CAzSrzZCE1XbeLxuhmJqEeJ7xTERHsSunFR9JdPnUIuDXVoQ2xpBYp4ZTB/T0OX8vjpu9ChyubW
x+5f2RBpsgG8Z38gmXN+0ZQl6iRAFq3pkM5TQbs4ly8gcer6n5dDPc81MNkJFVOQRqCLjQlY9bCg
qWGpUDDG9PKQ7+pQczph1wt1sLP7/xsKu4azUY9pnTcYIkGZY/pIH6u5kzwZgexIQlVTbgrjtaaL
0VsQBLCPo7AbZaUqYNNypDM54WEI9CMlrRdxYtDFOTPLRt8fRorpItLF3YTF1GrrEW3iKehTa5DV
z/sOQP1O9NrjxAiIzWO8FAHfMEAedQqjNfDLNW5Rqu40pygCuxc9YzjvM1pWs3TMWYIBmA18Sz1N
eZ4u6KYB/SZovbwsue3Cg6LdrPlRVvaXfY6GUWbZTtCYc3jplKzJcjTXlyQ0vL4p9oOmO1atQtJs
MaB1Z0miCMjLBJ1gMn6uT4bZJ78nFNbn35J+2kF5alRHc2afUrwloE25EjVLcD/d28Ky6sFFYimD
DqJJP8uuwtaLRRz5vI4kDOzjrUs/nIGeaMY3JgPEUiDIwxUX+np7MPhCqqTF9LzqQn9FPLbP2ckn
eMxRsjb4J4XAG469pweIwPv4c+fRe0Doi8SXuau3MY45UyJInKllDbDWPiTWrhI1G3CCH2K6CXo5
ECBhQp9dvBw9TrmMSRJbfVy+LvmXRNRTyLVgg8As15D0mBhfMWJUVYmT9OXPfJ6/X95NvFTgiRXM
KhVTtq4aAQYlYaONd9kO2jEubU63PREDqGjJqMGbkIeWdTutC4ANVXTfVPGPMrGfx1jUncPfr0ik
IZWGS+fZK2quMH2rRcDpfNtZPfWHAmbqZGdjfOpVZjl3iyuxGAg3Mm1QmcgUg4Uw6rMO27W77vtD
WaBHXX6O6/tKE2TEuOu4QWLikZzpBljf6DomhwQau+U3O/skcAz64c/i7B8MnPGn30pLwhSjOLAG
6SOvyaqr0Kzuh8LYr1m0b0EIOhWjG2sNwfhj5tRxHzsxHvxVKJrjv2wsGDFO/5BFGQoJXIQpEuIP
aYKXONrJi1yU9eNuBNzS0BWtIEOCyuApjEKkchpXGTRtxZWxMwN6fVdeGrCgBvShL2qq4O1t9Kzr
Ji3eYnqC2XdDg27XJVITX+8xvDNHx7KPdoJPSFeG/YRbDGa7hYmyDqmlJNBwaG6HneRHBwk5P1D/
CMfqeNcmunagssEsGi40jD3zoJLZpKE9l54GaAknSM70N2kdJPa9FX4mxkcIVTkCA3k+ugVlDATL
85SSBHcbaDrsYrfZxdpd4oL+EBrkTlg4+iERNbfyvBFkINjLoPJDDwHzymv6spgNE9nhSfJl42Py
o7EFiQaeZ2wRmDDSj8VShAkQihBl+2+2Knof89xiC8BEj6yNYq2gCW6qi6xBmEn3tecUxSyxW3Ce
4iCaQ40JwuYKQbnpdFNhEA8yUHELzk01eVDal7nRXioVpU79HSQtJ0iMKyDTYdaFWiU+iLtWZGol
ob4998tvbGEChN1L4xzmDeS4yVG2f4LQMRV9GhEEXc7N+VjYWmelOvaOqvjlALnM2a3X1Lu8azjf
hOC2gsmZV3JXNvKYqrxIE0HkwcQomTKPZBjbgmB0M/uXgTiOTFDHQiww0dmP1uZTa0rSlEVdIPzM
RRKCAiavbnJdOGzLOXUJHcSXCS6wGIthPouk6VmaKQbWzDz0Yey21kFSQ7dYbjXhGcGJNydYzPcB
vVmTovEpwSy27lAKkRhEV9N9h86BygOlsGABuV9qYxoTa8zQmJSxhmmF8qVKVKc2O1duP9hCnnne
4XdiGBNzis4qV9mGYXRskGZsx320m12arZ32i+Bc4ng5wOB/Kh6MiAqsX3RGXZBVw1UztqArFCnD
Tdx0kxOCHF5QJeJNz4M+AdxkNrruDCTUT30wBy0UHjglNWz0JAfV+6MBUUbLGyCOrrvNNZ12mq7K
H5ddn7ug25ol++m6wez6HDVLygde+NVuLZypdjqP0r6WO70MLgNyXMW0sJRQlzFwd2Eng6pck+x5
yEFcmqQPUZntFX382Mj94zy3gvjB2dYnUMyrJOoWvZDbIvZJGFTWYTIE30z0+8yZERltj8oz/f1e
v11Xw0FDyZfLqyWCoP+/ibNLizZGyc4Aofpg7B7ix8u/z/v8J2vEBCXZqlS5JLABc8X1QfOLys1c
iDnH/m+yhty9DMjZUid4TGDKWjsd2xaf37I+a8uxHL5pq3cZQrRmjEdrhT7iKgmTxmW+0ZrC1bt3
NMieWMFEoXgqZcMuYAVYHGPjKikPl00QrRITDKwQxKKErlLVZc5CdDRAHc1Q9O05h8TWCpY8f21n
1CXot+8Hx7ixds0tNBQC9VFd3PBO9pS96JgQmKUz8bRdBox9VwAc5q9S55L6Ry7qheJCKGi31JE4
P5/0Xiq76PUIGyar7kkaWNFjaAsimAiCceFUb6FRFqbgDl3Quur12jO0Ot7x/ZEPoEPkhn12Gx0U
eexVDd8f0+RuYs1+RkpXt0Tlaf7u3+Aw4YXQEiumtuL/CDlR2dr6qrie/cIDCadgXwrR6MJuglke
ZWgwsfD5O1//QTXD5XsqPGEEBUb+Rc8fIRrzmYrMWKRRBdr8I7pN9jlsA/HIgkH8v2Fr4QadzUoy
QUdBqRdlB6CN0rFJvxvKt8seIfp9JuKApsUolhpfqlAelunQ5R8v/z7XqdFkp6koiHMG/G11UKsZ
+6ZIP48KiOe+FqIkIe/lDR7cPxjs1MmkSiVRaooR3ZSGC1peZ0V/4ny9JNeDdmuCwiAWDUTy6lon
oEzMmdF5064EoDKKF4bb3RInDky/x2TItYyqnXQwRVccwVqazL1jkfV0TRNASvInyum03qwi4h4O
BBoIQGNvUmW5M06nYVJnJVkgsGElbp4c9G/zJLjc8CqdgKA9UZTo84wiubK1NiQD0ky/lUKr3VC6
2qtOTL1TWsG1gJfgh6oTQVIGrzDYxNylhkobDDOBQZPuNDkmgCVnuJH86R7DYrMvX9c7YTjiHH+Y
iISSlGFDkAKNRqfhaBwLU9Iz5GTiA3kevtEJdRv9snYMteK/Ihbg7GEMjGNUktLtnEsQZL2ZRmpY
0DqajUeZ5sdeBHXk0cewEDqP/0LZmo8IB9HwvLUw1XhqYj7UkRFlKBGiqLuDZOl9cizccJ88KUG8
p9w7InJHGoaYRB56NeEvCtjDVcz+nwKuWqEQQus0iXRLoGONDobqgdRB19/nknM5ZPG2toV6oY2e
DTzSUOE4BVPbpgQxK55n5IN1UxWe4rYvVIuQfLVrEP+4+b4IRD0i3BXdYDJxOG0iElYxMDv1S1zs
KnMnMIoGh7MV3AAwVz+zwDkSNwBQdvPgJqDgGfeap9mOfczfo6CMIvx2EdnS3byg015DWxKOSYiz
4sU5X9m+gbI/6C4+iJrGuEFFQZoFHLQKqrxnDglVFnnp4ZDS4Cw+BIEmxwQPzwt93Oa7SETpRz3g
bDE3cEwkjkhTgK8Y7mhVL5K6z6xnsy/8rPEsTDm958NtsJgIlqNuHoIgjpLSFp/qgwr2QGhymK9J
XjTI+5fhuH64QaP/v7lL4XU9JujBwkar783lUPSigMzdyRsAZidDJMKO7RXm9D/W52JxktvXpIQf
vnQe2N9jp8/B30VlxHMwQlw2jl7NLn025uqWoilMIhqwtUb1xy52tPCXgrJ5JYs68kVITAhZqhZz
SvSjFfIXpXF7NXGt+YNlfrlsEO+4BgMnZb6TlfPkzprpq2RSmJJcG9/y9Igu3csIPH9QwVijom+N
jrkxhsR9LpfSmoN4VrmeisfiHcS2IC99+30m7ikVdFGmogRRabFrSq9U9kXj/W8mMJEvMdAZYdLj
sVSG5DiDvh65qOb5MgjvWbA1RGGqhcpooioCyWHfuhlpAnE3X2GbQlBmOijigWR6wLKerCK3TMDl
jAove0TVKFlPlS5BCE3zVegNFLt1V8Qe1acXC7vxnBnlC4yLEnjBGeMrpoCatoyRQozbBxWt8kN5
p8c3VtEIfI3H1mJtgRhnAFt5hvdOkYA3xSkgXTP5023pjXsVg2IYtlg8qIgJh3N4sVxD/weY1aAY
dTY8aEHFtLSmHKDZ6mvjXTgcsNf8QvWb6eWyk/Bi3xaKCa5NHla21QKq6r7L880i9e48fZu6qyX9
HM+C2MD1yC0aE2kLSWrUgqIR4lHKuNAbHXCyZwclGHfTXj1cNo4XKbZwTHC1+szo1DDDTdu86hIQ
tH++/Pu8WKehmxUiGyg6nkm9DckMbgsVUm+FETTSroSiqUgDnevo0EvEwwfKMWdMs+BMQcuEqiID
k3bGvRYjf0WWfvpWGeR66SPRWcu1CPM8KKTqMIktAyRdEanLmKCe1gbLcNN1Xpr6lxeN91HAyU9v
zCqk0Nj+RBtkn/bUpiiyg4XhpWgeLv88DZ1sGNLRdQsOGOQozuaoVvS5Z+2E11V6GP/Dv9Ad2p2o
85xnBTL7lP4QEh0YvT29lEArfl2iGndJuSzK7ECSta79VLOGp8vmcHFeiwfITxpn9bqIgO/X7qHW
MNb7PN9Lg+BrcLfk7+rEbwDm3riuidKFio1Brg+jl6Ap2waJo/1Aicv+gnCOd0ggXiJjaeqI3exD
tKrqWU+kOfJ18lqrm/eZqw3O38mp89ZuC8bE7iwbjIXkKybvje/ScGvoseB04G3OLQBzjOO9DV0l
dIz4oTn4VvjTMCdXCXe6iFGdtys3OOyospyHZS9jMt43hsLp7YDkv9TMu+xoIgzm/VzlilGNMTAK
BS2ps2/3hSPngpkqEQjjbEZT62krYcFaLXaW6mMbfpj1f6dppNMm/3Uxjd2Z4I9N1ZR+FLJb+3sr
FwQY7o7ZAlC327xHcjPBI5IaEV/3HhVY7PfzY+9rAW6MgRRc/izcl7+FewA4SpBPPOtItue0siUQ
4/k6JMMUV3Ptz+Ehc4uDAoVAkIxL3vyeBdwgMqemLS3tEIVAJN3NNH0Ypk+XTeJF6K1FzP09j+U8
Ij1+Pz2ooEmGamnQHLS9KEJzfW1jBrP7Z3sGlfAEmHq5zTH01D6XtejjUF9iD5utKUwA0Nu6JUME
Ccz4mgqJdmjnsqFa+vS7+WDZ17rguch3PtDoo4cWUzsWe+7UctJi3FmLkKqk3VUprtnTlx7af+i8
3w/Clz43hG7gGF+XMzWdMMQaIav22oOwg+SB9ZSb4LifPMVbrhJL7PI0Cpyv6puN9MtuNpi85sqE
lyVsXFyqiFHt0FyhZ8CkVEPmF5FIJDcjCybjP4vKeDxeNGM0jwCUrhIkZAPruNyMe/klSTAO1d2h
0VDwGfm++QbIbIFK1+xVIvAbq0Ojj21BQcWMLctDI79o2oUPZVqmjRQU5r+ZuG4X6VA2JuK6jk5N
s0BT/tOYvFze0SIMJqxnRj5OSisjrBvfl2qXmIcxF1y16Yqc+8SbGUxUV0gxqmsJM9bCXfNHHTMT
tYGmsqe++Pa/GcO4/CzFOfIXQAqXu1p+ilu3F1VN/p+g/mYN4+G6tMix2QLjdfgbITC5ygOqDbTY
kEhR9lCuECltCzEZJ08WNSZ6hI+UHkiQXKXe7Mj3aetU15NHlW2kawxsX15KfrQCrypUe6HTBr6d
051M0lorq57QaDUnDq2DdkH8TQl0F/0E7ju4VagE13/RXotym7gRpXqTSS3QxgCd3lhVFdKDyl6U
FxdZ9Zr53eBgbj9plBwnS+9RjXSQEkiOcWh9ghxh/rCIggU/PG3sYrZXZ/UTKULYpSGPQ0+Z0Fvu
w73hoLARhO4qOP+pI5xttQ0cs9WyudIVEDFE/hRO/lpqQZz1n8xcPrTSIKi88QIHeuk0yKRj/v3s
uTkoeThihB/ct03mlKAJIdcp2V92Qp45Wwxm9SolLHK1AQZUG90V6aL+FnxpLtpMLuPwjsotDrNs
yWLC02XgVKZrTFdERBws+n0mLikjIdKS4vfN6m4kx15UZ+VlgrZ/PxOTMkNd5QlXMz8EcaXWRUFm
dU+dNT9r0uq1sXxV5aINK/r8TEiKjKRo7Akm4bw/tIPqxma2R+rAu/xlRDDMaUsnFYe6hWV6bnxO
UmTXsxUU04ZQA4S6ErtztkvIXDlNUN+30wJ7Jld219GZdtFRvzHu+m80BypkSOR6hEpHxNA5TgXE
mejaQLu401OcieauMYJY+fKOddv8PmPOWKD3E4o5ONbVH2bmhuHBagRDM9xYCoo0pDZAwm2fTb6r
UtZEYYaEQB959p3tvF5p3SbyCBTB/0KLg+7Cs0+0wWN2EZH6xKxmUEXQk3fB3CryD054Fzo9Eh6S
pzy+Ywk3cMym0tHE24JtLkK7dRCFkaPMV4ksKv1xIxyGgVQkVHBXZRUrijqS9AI71i+QHkAqMpyJ
OyduJKIpEOCwTS1oK+hnpegjX57vJDCWQzDUCL1YRPDCrZzab/aYzJU17aYmm8oxwkTi4OtBt1PB
BP+DugNayAWDHSKbmNNBLkcDGvGwSaotl8gfW6NzNX1n2+9xhI1NzOnQFNCesnPg5O1+GjzU01dR
7la4boxvxyTpZqIDIz5YO9Vb9+GIcg9tg5cO77vbbb8S49pkrfSiiOjK7Y0dVA/26erhVVg5eBHe
W+57RuhR7vnj5SZzWCQDFD0Kk+JBuVOq3P5FXwGlXBHpx+VNyw9KGygmsIZKqiiZgg2FaysKZ7ln
HcKAzl+CGmP3js77E7uYKEvG0k4VuUUElO0ns7AheW9Vk1Nnyhpctkvk68xtvFaNnHQRzArn9GjG
igdlr6Nhl9+aScSawj2a3lbQYkqPKSyO5wkfywCxTHrMqv1lU0S+znZXFFK82ODkoa+Z/kD2/RVe
MoZjOU0wXQk1OrkXiI01TJAYKrloEwXWQADLxqBjj1KPd9kg/rcB3RjBcKAGyezTs7xviN7aGg6K
2EAmpx6chixXU2nc5qMuuKiKoBiHQ7dW1ko1oIzSuOnkr4YGWVVNfpCFdK7Uoc4OW/3NKMbh0hCK
8P2ETCk9bJNju18CI6h38e7y2vGd7Q8Mmx5vjVgdSgMGdRhqG9T5apQkwef5f0LCGwZzJnXqFGYG
VNP9ZnGGTxhrdMHsfTP/ooKI4v5h+gkuLBxL2Rmv01CnMhZubZ5a/auM2iwooTRzF8t+Ao2Qy+vH
G83GhnwzjjmcorC2hwEMJX5+rR3NPX3U5h6IctzsetWd6kDnqFawEQo2scA9NPpdN+/okkD0L0EM
gnvUByis7yLUgbX9O8g2TqxjDiqzLNGwEOLTydLnNf3QiUiLec2+JwB0w23saG19XSSMCyMfQEto
2VE7LFRJ7kbUUyZydCZI6IuWh3YKoNL4Piy7uvp52RFEbsdEBoJxwMiw8UGM6j6vH0Iwq4HkWZvc
6otkifgIhVuKiQ7qYo3TaE80hIe7wg8PybXlhA6ldYm8wb1sGj+E/3FxdgCkWGR1yug3aqR7Hf0o
yXWxCpSg+F8HonHIzGNeneWOicGZkNclTbBB/vMYxeu4Xzph06QIhXE2yV7lJdbwjeJDexi+pnjA
ICXvpI8KKIuR1vCESTz+0r3ZxXhdn6ZRNaLajckJ8y6cHe2Ihr9Amxz7o32jLmiN+xteEq6dEL3B
cK8O2qSzQkcKtqRcwyOgbvdl9jTHh8sOwc2qQcr5DwD9Aza7FhW3ZbQavAStj4tL4w+dG50fjNdi
NIY0fAEevSScxfQNHl3mDZ68zEOvWK+vmuxTtC+D6iZzke9VAjqk8Z4mtq11jJsk0qLNaQfrIvtW
Hg8JElKVwN/5d7CNRYxj2JEeYgIJFlGaEtoyWdz0RyUoUQYVdfJw7ywbKCYy6VELvx/p4mUf4vB7
mKHOkLqyFVz+SCKnY0KSqUQh+jGxao1xa68HLX26/PuiJTu/F+elYS2wQ9lFj4rf7DBUt0Bwj16L
QAh+GY2u/wWPY+/ICR7r5VwjwNbh/KGCvKCjqv1OIuZuTmMnynLB6gk+ksVck9tcntVphnGztbPn
a1sZnS6/acwPl83in7dvzmAx1xU5kxZSDr9zOK+E5j86rzmIWbq4gW+Dw0SIRtdmvQPDpC+3j1MC
LfHjLP+PUYidIlCWnITlClvCj7SZ4LVt8pE+Nin/EoK5ILcvdED6DbdRaJIHq0nxjYyHxS89vKbd
9QHDQUESiLie+MunmpjbgZQqGnUZqNBIppDeKnsZSaJAC0E6K3jK/B9pV9Zbt85rf5EBW55fbe8x
U5O0TdMXI6eDLU/yPP36u9Ti63YUH+vcFMjbBsxQIimKIteSiRAsrmJToY9gP9h1SnSg43NL60c2
UUmRUiZFsLexws3sVwKZTaPX0O8lcTzTrSXeKpMiWFupJ6mrRVguo7UCOK6fpLM/RbLW43UxGPHH
fRbzVOKT3NhajtLTCk5qHVkXGDrWTpJrrceBPyLEdziS5vZsGCUaSLQITNEAZ/2s431R1rom0eSX
qS9MWYksg+UziFWs/AoYh3px66iSPVk/Dy6aCPYVE9YrUwFN1O46Tk6OeZCEMv6BNyHaRpci0EkN
kPcIR2hoW3EbDb/KGL9atP3wVFwZyAlADX2S9hLJpAmnKMibQuqi4L4rXM/BUBbekm5d376prtXg
P9TaZeKE09TJFcNqQqxeGXQopOE2EeS+dmsfSBCfZW9Jq1t1WUnxZC2A6ZgTwstoTdC0h0E2p7we
ORcChHCmADVlmmdsVXyyzsPNeOyGQ4P2drYfjq0iMYzVo3shTDA8vR3cSJ2gjaoxr6v9Md7PM/BT
PoyyMbb1PHghSohubhNntdlxEzR2xancIyEOkvxQHkf/Ny4Gk3UVrTruQqIQ6bq0xHtwBDN0+yt1
PPPHzHdwQqN9+Y9fvTlW8xqmMHHTq48goXCrf1zyuO27q1FuIUI4Sbs5s8FEgC0q0W7o5/r0gUWd
r3TmnUua4O9kCWEia8KpYiZk4W32g56YvlG0jxND8yGRQXmu9oksl04IElM4R07eQ1YHMrF7dAAE
9V1+ICfd2HOgZjRgBfRpWz0eCDaioEhbRYiV22rHl3IcvXbGQhKfZTs0Pnus/WKOh8z+vC1RYoKu
UJ8O3VSdcxVGDyrqwjqT5swqiQvLRAjxwtGZ1bsdt3JgC+u3ih0ktuQGth7zQNGM9MoBwAz/FxYn
ICaw8iRjeG92WxXtNX31zWjflZbYFxmCmc9JavWEt2ik7JsGTH+7q/eaDPR0PdxdhAj23VUUYw41
jnK9MYNq/uq2QCTLA1M75K0MaY3Hs7fGdpEl2Hde60lu11CoOadgCzpxYOvWG++dx3HHn+ll7Tvr
dnCRJ5yCetjrxFAgr69ujO4mp58m7WXbmtdD0R8RYnGLdersTgzLx9m5nrOx8PQfmaz/ZL1ed7EE
EdJkUkCJkceQEl+X1/yq0h6rL0hRUQEH49K7It5FJeEAVBojSca2wEW5Ga6r6LFnqYfhoZ0tQ1Hh
271hDiIw/ZxZRZgzCOqTxC8jx2tmb7YKb6aYkJ9rL3F/bm+WxB5M4fQrMsKcKIdAM22CGAMk+uDT
VBIZZEKEyJB1yjgaJowupl3jTVYF7Jaq8capl+T6khBkCuGBOC1KMyME5Sy8NqfmPI2yQrHMuoXg
YI4UrGk67A6T/4eC3eiKcRUzYEnqs7e9Nevn0MXohNAw5wbwP7ktaM5d1gROfwyLAtxsx6756dSn
RNtvy5O6lBAbXL0qw6KEanUUFCfUg4Bv2tqe2Xjho7arD5qsmCuxC3EEnip9hpdMaDipz4Ozc+dn
JiNNl4kQzr2E1Q4tuefO023YNf7Ungz96/bCSUzCEqJDC16e1jQgoxgtX1P8TMX9r7k2/3aDLCE5
LvSuKboW5k1uMobKN78zoWKSBSp6WP8DUAfPOzaikSUEhzYvSAbOLhQg7UfHuHcJqJpuqvyhPJLk
GvmD0z1tr6TEf98g62d5VJARK9la30r1YMgYSWXWIMSHpgesm6tBIUxhGMXDZB9VaS+A5EQXmWaK
XqdjzoOd85WDEdCv6Q1YFgz0A/CeIRZKD6fVqWBc2P+XeFlCoBiNOCcpP9Op4+efXTRto5aGSYwP
5M7SgnmnI5NIpdCTsrUUokWqFuEQOdir0LyagaBtXhWyHqL1RAz4xwQjoGgsFOy9GjtqRi7uTVX2
w0muDIWAwyv2GnYqE1m0/Zeb50WYYOxmlvSDokGY9fV37TMMwuvo1O74k0ghbRNYX76LOP77Ilt2
2zILEx5s7WkOaI3xqRiCusf3ONRFimDw6VhWehtBKbMe921vH/VKhgazHv0uIoQDsUmSwlIov9w2
J117acitZRwt5CzbmvzL6XSRI1i5oVFwmfPqV4ZXqkMByEQe/KYq6HcEJHXvS/ku4gTzLsAUn5YN
xCXZvsS4pvugqzdqTSRqScxAREUomjHqYwteNGnnMAmAHPDO6sMfTYhwBCommc2Ob1CUU6+3Ei9C
XjlH99v7I1NEOAQTwLsrA98exT33DlpLb5V+ty1ivRiAIrHpOHymWnxqaaqhJlmMe3L5rQ1a3DEB
Qxvvs3+a5/pncyJX3ZX7nszVMXTcaAFWBZ6A115qtW2NV3SU9DXjWFR4WZzOpl3523qtLt1FiHhh
otUIujobryD5fGf0N0n2pBqHbRHr3gPSGh3gP3jBJkIotYiWpWWm4GQFv7AWpLvok7kb/d8zG7nk
GF+PpQtpQiyNc8VWZjWK8bBIzqAo2zFf8YsjBbi8dcyk5G58F4Q8xQVFDioMNp+0F8E+ilKN25CE
/B2TQy7/nuHMzrKGl7WDFvBhjg2iMhV4eiJYgJFYij4zCgzV1EsnLzmNwRzE4K6zgknzLCArgQgg
3cvkrmRFS7Eiu1HjJrUzGhAbDeCXVJ8d2RPJmmPhWYxwOiOgiFli734CMMpOzS1ksNfZh/I7gEwC
c1dPYCXT/GyXfA19GXfiqk4LiUI0b1tCGreHRM04meZ+llEnrZngK5UEz50tRkmmmKhCnNMXcJru
Fb+8ijPQu/GrDBi8JW+ZK04MeajrExMmiJ7J15GijgG3UAABddcCfrB8QpBgtiTErpy0r0QIXqXQ
gnXGBBGA1820Xa8+l41naTJIwJWsywUWO1gaAIxhOSKbRpYzzQ4JxJQJ8xTyQ5+u+xzdB4lfyyha
VzUCpYtuGLYN8Bxhk6o5ywxMd+NhwX603Tstdn3zpaolXfVrtgYeAcS9X+jvotsqFGC+akLwyFif
THLUZY8W3FbF8AM4PNvBkiGQioXPnk6DqfQxtHAjXytuBvulHRUv/VZ295MMYX5NmaUwIaPrisQu
ywJjMK5eP6Ap6cYd/v+wCBh9uagjJnQlxRSCCnUMtwvy8kOLzomsld39ZXoIAcBE95syFhSZKZ1P
gzb6bdV+khx63Oe2NkYwr6RKS7Aj8Y052HcciZYTwxl3lve7SiirrUpUEs9xa650Y6ohrlJvYufW
kYFfr4UYcCUToqKXinMFvg4xeV7WxMnQTexM6JWY75kLdJT54/airStxEcJ/X9xLchCxa4MNIWZ1
7yaPpuwtTPZ9ruTi+92cYzLExffD8EnvPpHG3/7/10LKcpEE/1BSLULTFL6vA+LabdH9YwR2tC/6
07ac1c0w0VnJkbFcYH+91qMsOma2Y6gE1ggQpB6wfE7ix93zX0kRX4bq1tUYsR1o42DAfDCjHrzJ
TeuZJUL/tqi1vmsXVBz/00ikehvzAXBqETSa7pl1xZ8i4r11sq7zOigq/3kKQN23u5f15axlpi6x
0KGKvEoFgpEQbkKF2qSMTDBI7WbQi6WgF7OuObEEOeKUluzaqvVZ4OYxwBWPXEewvrxVJwRprCdp
gG8wUdTpZDAcqwa4ECEYIHgH6xBTcdgy8h192Ljb2wHpKy9JJG9HqxZo4TIEyHsHQ8tCOAAt82AS
luKcHq/m/hvIYOZOknGsL9dFhBAMRqcelQlsXrt2ejLV+zaWdEytr9Xl+8J2FGM6TP2IWVhDpd9U
Nzxqheapenqd6jJoS5kqwrZEQB22mANRk21dz4CGpo6shCQTIVhyNrNkUFqIKJWbHO/GdL/tobIN
F4/MlNYWq7AbVvhB7W8U9jmfH94hAvw+mmXZQF0TEdcqZQgLMqEcEeHBSbcR1TCjUNidpIdtdd8B
l2kCFA04DGJG1nVm1IwNn+W16l1ntDc66BYwUb43OlmBZfVuQy6yxNsTAOL1qi8hK8q8yW9eDDT+
YE70CQgJGOoF19lRdl9b3aeFRKHgotV9YoYF9kmdjnQ4ZfPRkqUCq6a2ECFUW+o0JIpSInuqyMex
uKWa5DCQfV+ILe2gFwMlWLSJGB8IrW/K5Me2pckk8N8XecDodm1BY57HFs+aem5osP192Sbw3xff
N3EZK/Mc3y9T1dMcDxzBnqq+RwhvTwHEt6u9AZAbOlwHmzBCpwD9ahvHOf/RyUgveB7xJoddiBCc
PulZZ2k8G+cIgvOxPuJODrJB2dTa6n0ZyKV/VBHyGbDIWlqqQhUWgwepPrF7TkhTYqga/X/FWQ4r
KpMoDspRU6lIaEJiu3e+YnoEIw+pr3ZgbuYNh3LwstWgc9FQ7ACmY0/dPILPpHN6X/eDh3H/G0r7
vZ1kEvdZMz6A9prAnOeUY+LwTRmRiKkUxheHN+b0zxAd+ncQwblLEcJ5FjtdpaAWhQKKFnvz9A2c
gJ46yvgT17x0KUU40pxOazFTAUXSdm/RA+iWtr10rY/xlRqCeTcDK4hhwAgqIIjxSR6UMziaF6fA
kgPX87AlOtNSHcHIkyi2KpWfBdYNw9RLc7Bvyx29Vm4swOU5tzJ2ZokZiK3HvUtaZ3Thu259CpOr
orydR0kGtb5BqE8D9R9MJ+Jg0qg5oZZUuO4QN/E77adZSSrgMgH890UcNdLU1KqG36fsCS8HjzNG
TrdtQCZBiNSxG1KttCCBznedc+fKng24jb7d9MsSCZ7ST4YCqH3ca4h5NaI+XHyOzb0ZnRtZj51M
EcFZJlOJNMqvnnaeneOQYfL3x/ZSrYUwHdNnOPk1HC1iCDPieNYiPk9MWO2H0X01nHOa+5EMO2bd
cC9yxPRCZbGWUXilaR+z8KpLrtv8YVuV1evmUhchxcAzf0NQoUUhIEVnJ+cdKYIMV3XPvHVvwjuy
13ccwtKQRByZaoI9s2qKtdCB2La6H6zrqj13TOKTMhH894XLVHWZaujbQenZyYJ52Bd4sao7SZVu
9d68XD/BrAFJSEHDBUXcx2GHmfkj/US+jw/2ITnG95MbSLaLb/lbL7qYhGDceGGJtYmbxHAu0G/X
AGe0+tKBBj7DJskqquuedBEmnApAoKBalkFY04RBWjXHeMokCslECEcBWlsK0OJg+RJ2Nxef60hi
BP9ysv3RQawGAu8X+BYMOsSIytnebj9U4wMrfsTE1yvq17XPyA81l9ysZGYh9kVqY6VoMYFY7c68
Cw98kF09DV9+4a5IW08ki2gKcQKtBakWm1hEYjBwexOvksGzrr65Lcxc7Ii0ijLWHF4vxGPEvKfH
BJMb6RkDXLpnnKJr5WAc4/JdT25LqVzxhQsrI+AJZx4liupmnv4pmCT6SUKEKYSIvikLTeHWp9mn
MbtDCcSjg6xVUWqCQohoijjRGA8Rho2ZWA546ASp/gsrVd4wsX7MXuxdCBDRmAGzlOCYHcu7PPzB
Em+sPij0quxO26FIJkgIDrY11RrmlPhzznAC/rSJV9G+IX5c34aN5LTg39qIeqYQJVKwVpvhgAwu
7V5Y+RKR65iNnuncGhUvJEli0urxDgoRTh7ucG6s11aX2YTNGIlDgZ/0Z1P97hqgBRzyHTFlb3z8
/36j10KS4Lgkx9OboqLoGmY/0FWljQ9FCfrR9KmeD86YeobsiVmmmnDaz3Tu7IxCtRnXlTR7ityf
9VR4bvRj2zhWI9JCMcFxqWslrAq5nOyraiPr3m9/f9X4Ft8XHNfMOnM2G3yfaufEPTfZA6WF18We
HlJvW9S6+y5kCe47GGhB6hJbCRiHBNADwCN9VFJP3RMgoMj6ndYXDqio6K+xrDfEdslglw1pYBHg
USydW1M2VLEa8Sz08YE1AuC/YmtnWrRM02MdFjcf3fqqd2+T/h3Van0hQlivBC1105ByEe50js0h
iEkn2ROZFkKQs2OQaJkNUdCoVR3rAe9vLDtbw/Bxe+tlYoQQZxotAD1yiLHJfKcYn6Z8+Ngntr8t
ZdUnF+slBLeQGSxyjBlPfUbiddltlkaeVn1QDUlOsmpaFzkiUh8NxyKzZr5o7iMt7upRsimy7wth
k0RxhXYF7HvUXDdpEIWyVFsmQIiWk+ZacdmqeKLCKKI5TrukyP0pTf2i/Fmp9T6fadA29d2gz3t1
oJ90dTxZCvERjHbbWyb7T4Qw2ieF0fQtltJJ0H+UolHVkJWWV63CJpzaT8Njs9jIMrSpXTnVBC9y
nvLZs+bIT6rvA/24rcl6dFvI4aouUqw0bGNq4H0pSGPgqusBkLoPqubxbs53NStzSrVfrYM4XsWe
lqQB2PTITb2aa3qISW0EFWDuvLBWvmzrteq6NvCrNMfSYBiCUylmRpKmxPNf3tF9HQ4gQHfPhMnQ
LVYN4SJG9CmSmqS0bJxDmExsiwOTWYFEDRH1Mi3LNCsyqEHBmNaWmLQLH2sZLp9MiOBXnT6ozhQj
ZbSNzMvw0JSeWPQOyHls/Z8NEStkYZi5ndvgyTdTDOKFqfMPRWeWaskq6Ks74hAXVTgQY7zBzEtL
UDMNGZQxZlz5doMM2Gt1sRbfF84EMOY5FivxfV0rD23R7kpVPaWW7Pl6tSyvL+QIBhyXvWGjNx2J
wL4+2UfmcyR47VydODVr5suu+qvvcwt54jOApae50yWQR3/ad9GD4WserqwfzJvpi31m6LyXzeav
X5EvGopVtBjdtkatQyLvhf0NLkcPzf73q4Osv0GybSJ4XubmqZEZEGajeA6ylp1F8vs+VSQ9bjIx
wsHAtGEEmRGsfPxeDNf919iS1IFlAoRw3U4tpkzQuBPM4y1ijuY+ZVJT4P7+5lay2Bj+PyyOBEY6
lVQJ7qtmh1FYTsDq+lVgeeaZP3nJMt7Vg24hTUgXi1SrtHmGtCqqPaDgUn0EVoMfqe96DVoIEpJG
vUtjFDD40tGvsea51nNTHrdPHUnwMYTgYBp27wKNTwma9ElrX3LjtP192e4LQcHOAW3ThrDilAHA
a9dPR0M6OCXZfbFgljAMhjYEJpxcK3fmvjqAHvKeg1H9F75kyeaLZbKpdWMn4o8C6lAyn/bqV0Or
EWtK/VyxUNaEINkesU7WNQqjWovtcea7WLu39L/bfrFIlrERL0NcG8e9rZqzZkluCrKQKY4J21o9
oa2Be6bXB9q1jkJSFehnMOCA8ukdQxfu4kQQi2OFYlOiMwhzkieqP3XszjUk3drcXjcijTgoPHRV
ZYU1Fsw4hGd6tnfDLyzY95BzvFJFcH2topqWdFCF05zkO3Yguldgvv+BnfDCeaPIamPcz7f0EuJA
EuN1w+ZVel3JPVBneY56lQ+pnzaaN6dBAUKh7cAgs2whMIS47yuhBsuOa7Kfq+RUkyTYFrFacrmE
T3FKmLlYxI53pGrTbZslfo8RQDzl+5b9j1vIKK0kgU5sgGIFcOUbnv1Y3ewRcj/Hhj/K4JVlQoS8
14lCyw5/BZ/8CmSasfZR/7G9ZisOa9u2gY4UvAOh/0DM35MMZKMI2E6g3w07ez+D2bAKquv/ho65
UqR/LU1QSCW5So3cRUtlFUSVP2I4GZi9SdB74Ksmza4GMjGfUHYkcentQr6WK2Q9s2NHqI8qTlC4
LzU7GdFLKU1K+Ddeu9RrGdwDFkkJmROVUgsraT7+xv/Pfer3Zw41gYxYCtAh3Tmu80KeHg32XEZ8
LdvfVT8+5fg9v1b3/2WK923AeK2dkAShEt3HeokVTGcSaKTxKDP8mJ5cSjwMTexNVVJMeRswXgsU
IiKxq5GFDdjFps54nPT6qe6GncT4ZVsmREF1Im6EsRKcUfV+/lKe7Cs+f4bWIkyk8WWU55Irt5jX
aglxMNZDdDa3ENmhe6r92D9yEvren33ni+6TY3SXSExfso4iwlhl0aRwuIOP9vjYaO3V2Ms42leu
gq+UEiE7ragZzLqCcShX7S+G5HhfX7XnXyPRaNCSwapKvFlE7OwGUjZFAZWy6MHtD0bae7FspFwm
Q4gYWWnVY5FApZk+uDhIBkCs2Ptt+5PJECOGNupWPUCPofgef5vpkzSflEngvy9iRGR0U0tKSIiN
B9r/E4atF+uHbS3eZsivN1+IDFntRr1dIQ61sXOKuy+monlJVQeWIokI68oYIF/GbKXzphl4iIlJ
9Sh2A6P4QPXHsr3OZZ05KyCtXJk/MsQm4DGhjTqokKFEn1j1LYyPMzkl80M/n6rutmPPaAPcXr51
/7xIFIrS/VCwCORLLsJ4+Gx12q0SyvAg13foIkI4da2yjYeiglJz/YWSK6d1vQEd29rjtiZv86/X
aye4zMhmx6x4FIjj8Sok89c4GT0gAgYkYXtrak5/J070HnTRh3bIg44BSJhpb+tfQwCx2eaXsZVY
3r/kLZcVFPyoqO0kUQesYIuB8mnXeI0Cip8ETPDqo/rNiQ7g1vDfF7kdguc7PmwjDtuaQ0Qt2uEE
1I0fanMu3hd+Lt8XTr++M2IS2/yEbV+mrx2YeRUj2N6jdZe9iBBOuwYkbFoEEr0AcG/gZd4NOpA5
iMSDtoWgbfN1kANVdh6qoc3D6FUHILb2kOh/KUJw0gEof4lVI8bl0U0JyKPmPMiIf//lEP3fWumq
4KVmDDx5pcZa9fss9829dkRB3dNi5Aamj+sz2In+ZnN0VfBXmzEjnVwoZc+3tvrRHL1ZShnK/+m3
SfFFKcFJAVKWWSNXCkRpQCAFeitFmgr43n6n7dSjrFQnMwXBT6cZOE4J5uACO058s/yCOvih7Zi3
vXDrIfuiFI+3i1PVzjDvNFMo1TDqtdFzNEq6SWQChNy3HdWsULiA1vjeoYxa77YVkC2T4PlZYYIA
mkeWWKde3HlugXddGc28TIjg+0zv9WgaLdxPsq+u9sKUuzr756/0EPumM4WUeh4jvanQ1F4qd7GO
u1YqWSzJZvx6n1zsdmKkLjD84SYD+zxWu6T9SyW4Cy2+H6VDXWIM0QnqBlX57oOq1rs4kdSx1lOA
Pyb7K/gshLBw6hnaWRFcivyI11o1pSDFflBk9bJ/uZVeBAkOb5odmkP4oTLgfgPcFY+Dw4UYRuGN
+rIXGplW3AQXWtHBYE0JEJjAGqKgAVYz7T1WPNt/d4yB9vG1HGD2NqWhwASmfPa7gQXa6PWyWCnx
F01wehuMalWeQRmUrxLrbjQcT5U6peyU0QTXpz3tmVXC2rJr554eefGc+sO3LuBY2kh799seKrUH
IQq0sz6V4AhH5YWjDP8CLsUU6qGa8Iz2i1402BYo8VYiJAPT7AAbU8NWqcmZRvvQfdn+vsTkxNa7
hpYGKUvo07o9Zil2AKJDteDlHQ81PJn+40dEiAplHFYOdSGnASEmsPwDRcYwLFsp4fivZ4x4V/wQ
UBP7E2a6TlX/lxkGEYIBVWdtyF0YG9pkPScJyvxHPEiahiRu82ZSO6WNXbWQMejPQ3JoeSb7aXvP
ZSIE96fZYHdtC5tKmnjvaKaXhO2+B2z234kRAkBdjB3QR7Ah6RQF6vTJza/6UdY6Ktt1wf/1Nm+Z
zbfEbc9xDvaW3bYS/3JVuhiu4PDK0LeuwaCFeyxO1W2B6m76iR6cwmt3+XdOk5Ucchk2u8QrxWt7
rZOu7XnClNjHJPrsZjuGaZFOlqNLDEEXrgEdM8YxYTCELLO/F3nih0Y8eInxuL2GMm0E31eqPs+i
FGJo+tiEj0n2ZZ6jYP7/Q/q+CjFiA1dKW62PeKgEaR+eMM4OOueL8u8SD10IAcCIqZtohL210UNp
XhvoINRUoGlKpihkO8N/X2QCStTEbouqUQBKjXI6zl/V4i8lCEHAiKg+NxlWq1bbXRX1wdzFtyEJ
trd+vYbyx3tEQk0XV4up4DGgU7ogmvzM/WCDAL5v9pH2aVuUJBLoQiTInVLtKwv5eWJoitcq7Z3l
1g/bMrizv7n+Aa8JJNloFcbf622x4nQcWx2LFhv5S6Qfy+9jc1WV6nme3CP9NstKUKs6WQ5G9dFb
BZgQQZ5OAbUyDgbeYBLlFI/lWTdMb1sl/ok3Ki1ECHYAjBcLg0YmCsOu+9MwP5oVShuFKxusl4kR
DgO9LGipKhCTlrep87kD+chwv62JbLEEAwibJurVGAbQhPmedbPftLJrh0wL4TBQrSIxGgYtHPV+
jA8WrgHveie67Id4B4ytpKgaVHQDA4/KVkZ2YSWp/kmUEC+Ac4KhUNZDCSNPnhPF9po6KfwuYZKw
v/42tFBFiPvI9kcQIEHQ4JvfXDyNAhvOr//Bq/zJ2jexJy8x8i3eMGbxWtjHYaIpJhYvU+3Gc5WX
zCj9dLYODiCwlT7cM5p/37a69RvIQktulotQTRQUBWquZYu00OcTgsoOPSIHcHD/t5dS2f7x3xcC
c/Df1O0MJdvSObbOE8OAshpJzjmJM4lXxL62RnReQiuapEHjfAlBe7u9cDIJQkSgTBnLFBA5wVRO
3kR+KjJOAdk6CfFAoZndlikENBpQ1r9YKfMqU9IdKFNCCAjGVExVQiEjcY5zvC9khVrJ98XrX6RP
eDPmB0BPH/rpLkuDd2yCbdo4XRzdeDNYrdWhyXKmw0VRnm0eoloSA1b3YPF9IQS4pWPVWY/vm2MS
eeXg+H00px6wPSSXjV/lhDeuv5Ckv/aKOh2sgoSEFwKy8YlT2SYBHocfIgo0z/al/Wy4XsTrzujl
3V7D1aRgIZnv4cIf9SmJCoNL7uKJ+YxWoRcn7LnuGq8IlatYfaiGchc20fdtubK1FeJAooEfCM0E
iAOFczPolZePJTjFZNXh1ex9oZ6QIESFxYfiIUZpW8VTZry09VXlaaZ7HLPxtK3Ten1lIU2ICk4z
mm7WQtpUoguEd44Bv9T0KDip20O0l+GiydZQiBFTbnNKQfgviKO60aPRQ1W+x8VcS0faCNQnQ4RS
Do06JUrWIZWvbuvwMZKhY60v2UWA2D+asiqZbR0C6GfeqKMd6cG++VUAg7HLsB7XD/WFNOHOqA8A
To1HSBvOTulXmcdJe8djey4zTyl9zt4jZ2Lnu/7GuRdChTAyxywF3kMPoe2LHb3g6crrnu3GCnpd
xszIvfWtKFQM0EGmEkcsW46Z1fVKNWK7sl2ZXdf1N4mF80C0JUAwOVfvCtsKBycgN84NN/Hx6Hxk
X9odmkpRsZQ1lcr0EU4ovFe2iRVj6eLQxnOyUyQ/e2A0lO+4RjhAzwUEJdrvNJHqzdFo6KhDDSPE
NLzrePU4+rZsbmY111pKEWLR5HRuaUSQoj/SFxRjAGyaoiet/eke/kt309raLcUJwSixyTTFLcQZ
Gp94HWVYmmuhdfl9wRTKtEqHHIXRQKXOnrbURx/4wdYMTzrcJtNEsIIeI29JPUGTHMQ2CWN+J2vF
XnNRIDJifA5N964ptmK3dGBNG7dOEGnPUdIHanfSwg9JzXxtkBwS68pcRPHfFweuY2CwIE54RFWP
3XRbyiAs1g6FpSrCwcqcOOvUAS6TJV3g5l9Mvdk5zsftOCBbL8GUlXqa61TDes209PUyYM7novjR
xYeJSEr8q6mRAyZ17ArR7Dfj9RMzorKqJ5jZQQEp2d3kh79oRxU/L/BaMt/P/rzjbdmy2LOq40Kw
ELYLDFSCxxCC7TL/jKfTyR8mdZfAqzxtYN+zvpdEofUAsZAoZIFsiLPCySGRg6qqAOCfnxTf3M28
Y/+gfNDecUtarqxgiZ2TdBkeaXmJu/WyqT2oiqyCtmqMC40EYxz0TlENB+eRzeaTZtVBO5FA7WU4
BTIxgjnmbTynLQ73wJrKlyJMjklRpF45y+iCV313oY4QUintSnPKsGIG+2BON6zabbvVakhdfF8I
qUk4DipVsFwjReU0fZi0qyh6sVWZpcn0EALqrBsWCjTQI5/UGA8oWuENIZUoIxEiPgMUGsBFigHK
oHVP1T630kZXnqyJuQi4MTC0a7imRUQwZ6LEbZMmGnL7sriqDPXrVCgeUIg+lnNxZRF6n7gKWt90
P4/i3KOaDG9rPUD8kS/CPNsl6SpnUnnjxrcwD6bG9voUmBJW4xPZKNe/xIaLMCFzjbLByC1M3gbz
XfWTJ15AN/HVR844+Z9YxNZ37yJPiH59X05D0WBx+z2eVncfNa89RkB4Dr3S45leLhmF/FUa3NhN
ERh5dM0xpAQKqmf+Eh4D9L3dxUf1KBvvkWnGf18cwFHc9w3VIGjID1l5jqdg24mlWyUEPbsGSbbC
t8q66Xa/X/WHZ3pyQCWmHuWkHP8iD6Vu0H+7IEwQohIYXYAZZOHET661b/pePyp+uFc+uTecuiw5
yEb+eHB4u1EXcUKQmpXWnMKEB6l9e82RqsYz2RtH+z15Esgl/qeVGKMq/orRIKaPzl3MTiGTFJLX
Y+2f74sDSnqBxGJykYexaboi+YwRLyU9uG0fDF05S2KhTJjovazAda2BMG0EHej01JrnCd1ebS55
F5PZgshqiI4SvYod2EKza4nHAeYQMW6bYAjAJ/eJ7t/TVOBcdkkkN2SpMSkKgWI5xnHHeZ9jjhG8
mhKP4sFmw+RESkOC61nVqDA5GvvOwUavr/mgzV4TKIccIw0ytMH1CHExDcGB3cmZASOGRWSz/pRY
tqcb+tO2SqsiiGqoIFHR0V4qiKAWYLqbBNZtG2OgmDRIHUuyaqt+qtsmOI80AiYsQcTAynIcCmih
4Jm3NYlXuje5ez0rlRf3OtCVb8f3NP86C5FCHoaJANXJa1wLnPFrF/lZ9+JIC0arrrSQIUS7sCln
OoaQwdBliC7puwHQw34Fa8ALDW49V6FzmEHK3HhEihG+An9po9R8WVMh9g2hSrKW8XviZ/AXU1/X
feWR8xiHARq3AKvIruYdA5exrHLFN+uNBywEC9HQ7ZhixQq/cFlG51VZ2mECZvABcS05vSSCbKFl
i3XZrOJiwN8E7tKh8ykaIFNFImQ1c7poI845Eg39+/PMheD1JyGjV2k/LHPHQ2KZHrY9TaaQmMg4
c09qp0HsaP6xmAsA1sILs1JSRpdJEa5ubVaTIrchxSk+dHghTHrPTiQpkmzVeExZJC5uWbBS77gN
4BCJgSlmxJanTVc5JoZnw5KcvzJpXOOFNIWatOlT7NFUF24QuVMwzcVJmRLPsEIkuc7/nwPmlW/Z
QvCwCAup0kC9BhNeU3lrpzdJicglA9CSKcZ/XyimGd2A/A9ySN4GCjqTWN77KnnI2XMhQzFeDfML
QxfiRVOitTvjOs0t63PPGo383qXgIN+28VUxABfWXE6M8Ab9qbIAa9Wr3J8mMCsOijdm+btEGAaq
MABieoPFVJXFbLYVanBmep0VV3F83FZhPXPBC8P/BAh+WrSqNia8XNnutW+/qN9240MPIHvc34Ly
JvxLfQSHBW9kZyoJqpeVym5svboymSIj51nflotKgsPWadHkqgGVSPkhLO9tmXWtHoVoRnfBDKmD
6FI4FNSsskFviaBT6o3XAeKBoHQ97xrZiOcK6hdc8yJIPBQaVG3mkB8KpgfUYvB3spvw/0i7ruW4
lV37RaxiDq+MM6MZSVZwemE5MufMr7+rdc7Zotvcg2u5ar94q4oYdAOr0WhgwRfB9bwcGsIOGKz8
dtBtRHGRchqDcjKWsGar3AiHui0qeyqN/FIOy/frFkdJ4gwui4Y5HBSsnrRI6Gt2pUF1++kt6mDo
F1rGREQOfAlZoWQN2ElwjY5LxTHUcxMNrrYGf6wJ+jAxLsWSVBGk8pwdaJNVSM1aWG4oncbwZu3O
JPXGjilvRfCFPXOYhsoUVZZbG4d2PgtviByRyrEsFTMzRYSrnAp4/84VZRzB4KDafXlSfgwTUeyw
BzBbEfxLoxzVcqToENH75ZEN244zp70ZfCuofFG0I/JuxH4zZ8q/CORMuZfTIurBv4LywewglMe2
+NEaT7l4KPRTAg1zovh6d49U3cSkOc0wMAjy14NtsaomTvoBjIriIZpP1hteLlBPjbuKbqHrAqmh
X79fZesoqjH0iczQqTGZxaBot3aO5l8kcIDZyGUcR2zF1hU9Hd1xyTwM4lDA9SMobygd/EUWt1pV
qgGZc8hazFuwUJjGF7X58Aa/ZCPSMG0OeRmelqSf+mLBJG9Q4pSIaNDo28+oIiGu/DswhnfeVyEc
jKkxxq13CXa9ST/M5qnUCyemhpbtvdL/IoTb+kWX5qkoIKR3RYcdAKkbu2tgBIonHKk2lV073mjE
WUFq6VOJZzKw02TnWrt5Sx/sL8pwO4+N0LEv+H5u6jeinB1wE/9q6TLRN7jr/hs1uHi2TWKhGlF1
ggwquyGOByVQ/cJ/QzrzF224cLaeErEfW4jRq6DVb0JqCDVlX1wIG4eL2BY6vt9GD33vReYXiarj
okTw4A+aIF0OsSGJYt6rdeMNxXQsTMW97o77J8DrjvBhTJV2hqSD2Mk1HlWUNx3BsPMVCW70pjro
gAKBKTVTjLBk/p47JEmtpBLWbi3noBETb86M5+tK7cSA2+03OPdvVynRzRUimjS0G/NmMSNbiWdb
pexgF5s3i8dBQBQmszVZWLw0MW1JdRLj3M4PJkgswpkaLkMpxSEAJlZ0qswwbdY8Vf1oWu9B72SX
GoHPe+VAvywehwRTOOSVzlwUM2wQ18ZOFxSOeD/4o7dijglYO4/Xd2vf0hmpBQb1YRQ556xmG+dz
WbdwJjV81FLL1mPtOKY/r0vZ36pXKZzLVl0rGij1Bu+fPj/LeYUDYb20ehnUIGgplTdQI2AVX8Vx
7jtbRWfkWgMaQ9x0Bi+m5k3uLpqJshyMzNQx45DbpWTMNCuZQOSsRQ+r/Dw1F4sqmth11I0IDqsx
NQ8DKxhX9ChjDtBh/dvvc/uegc2trit8P879pjoPk/+GHd/8fm7HhTa11HHF90F+Nt5nAaZMz/I7
syIcZn8nVLYJhiiCLvfXCBCTksQx1iGmVyO7bz6Eys+UaiPfjzVMU2RjJhVT5VmfW6OOm74ExbR1
WH3N7wI5tUOfjX1sg8jN3qTSqzQOPxegcjV1C86E2dfCYC5iOwyJxB2pErdu7Vy31tBNAnoJksZJ
WJW9sz4wNgmvD+Jnqndx1/83K8jBZ1yXRtR3WMG2qm1rfozXh3r4brJ/DFTik1nWb5ecjSzOOZdh
EfR1hCw1RyF/hub/T6oKYtZjLb+bjKfrZk4J49xUkFdJqFqsY1R+l8DopplOIfgd3qWFCcRnlXNd
3L65v9oG57WNIkmlXEG33sQbg4SqktTu+rccCZsF5Fy3MYVWamK2WZnf94e5fVgM4oqwH/hsZHAI
3UjKVMvMpRh3sg6Sv/6regQXNWrK5RvruBKFRcQ28cmCKOunUOohrsO2lMNBFH2xutMVJHOHu6z4
uwXkO4JGOZKXQoQ0vfiZZaiFLu03EDVjivbrAr44+CZnDILO1RwtGJ4Qm7bRRDeh1fmSRpXvEo77
so8bMUqBY8hMQXivjs9LLbomJlDrwsdavxGSb9dte6+u7heVOJBYurIYxQzLxshhBTt25tVVj8Vk
6/bqvPQa3MuR3aFwxqXo3JibXsGMl67ljZp1sRoYHojVlKzeHsWHuh+cbkT9KHEDo3CX7wMK0bbQ
5RLu+J03eZKb+9FnMAoeB5edJYVEwMV+EPEPXPDF172K0bWDCrVEa35Y5tRtjDq4vmsEIvGEEaaY
NU0tQ4TSPbXNY2p8pINvSg0OLJJhqKuOnYht/ams3ufU9FBCB74rCGPUKtmIYHiRdCrrkxo9kLP8
dlVAMhS9p5KBgQq8Cmslak0CFSThlHc3M1UaSnyfv0gWmjooUgg/Bcme1t3W1GMI9X0uc7ik7aCp
Fb6fFIdeDarw6boZ7Togcq2yqlkSstPcwWZURmSCMxcXBOOjYj7N66XPMdmHAOa9ki5T2ojhjjZz
TLs1qjD3RFujr3mm3JfdcrTG5AackV69Cp6ytIdG1u/XRSZ8cf9qt5HNmYAuhUkrNFARfSXvp8Qx
PlSB5UjB5Df9S8Vc9EgREuyxLWz15YcioOWwaZJWBQAEq5/eD0F6l1z0p+go5XZqY8aN2x0w9uz6
Xu65EzgYDUvXFEsyDWZLGzCN6241xEqCrdeXZHD15lhRTUC7G7mVwX7DVkan1+ieQNw/OaKTHZpL
FICVGK8/b7kfbwVxAV4b46E+niHImJqv84znX8XCIOs4oR4D9k5aFBOiox6VMZifxZnHIkyZGoY4
Gf4zTSLz9J+slE25IOX4HtyvduwNX9MLRYm259gbsXxkVAhxBOJnJBwE9VuNGjDz8BZj+EctPhaq
it6sqhJqJUbtiDMCPPVnn76/LmQPPbZKcFcmZOkhh51zdfxgLJeufpbN40qO46bEKL8ana52HSal
Qpd6Bg12fIj10hbLTysVCVF7wjmQZSXmvOZINpnRccI8c+ruT+nBOU+LInitZqZWTaqbr49Tn3vt
9CWn4HYfCF73nv2OjZOKhjx1UcUSdG3sqYJoq5nsZ9L365tPrRZ3dKxLUYnRCilTV30vQPap1xlx
XaZEcMfGFHbSLLMNicr7KL+pzK/XVaA2hPP9sVtQ2MxefmahuOS4lUx1m9myEnogrH9LCLpxFj7a
0a3C6EsNHh+fZ99Af6PQOqqd3jLCxfhiELhGLB1PiGVIYaqo7Bm1T9bcK/Qi95bQ/Hl9/QhD49mw
tFBSlYEJKbVv8nLKmtqWSe5fYpNkzvulqltEsKqz0H1MUMiavYt9uUYiSLdZ0WfpCE+szq4hbI/S
jS3wxomEpjFMXPUQ/KbnUbu04qWiwgRKBPv7RkSG1GyNjlfUCPa9rSqPA0ZRxl1JhAXU+rG/b6TU
cpuAUAjrZ9a93ZW9G1blTZJ4hvXwd9bAAUIXzqI2o+vUlZpLoX5I6+8x1StOWTUHCHraqaLIdNHa
Qzv64er/nQocIFSDWkEFfH81jnh9iqMLBlhfF0HEG3wzTDXnfTsxcNZK02mVxZ6l0QGtqBuBjlkV
EiL8JXb/N26srlG1mmmU5D/XxquVz1V41yd/5ywKHwgs85S3Kra+zj/HyiEyj+387vq6Ec7CZ5x1
pYxmZYGI3FqDqTbsPJtu4/4NjV0om/jn7OSJsaLR7BOTZSSqMjDkw2IRFrabgdsK4Jy+zyaMWWbF
JwKbDwFmgEuPrnOQ4S5uilgTDDaEBVAGx/l/JFRmKLFUaSzeq9XiTu27UH9q8ARJvXNTtsYBwJjm
Qh9nkDRnndtUhb1qpV0Unw1qTA4BAzxH1pyLOHYyrGHXfrPK74MWXLe1XUUkWRJVVcdTk8EpooqN
GLUhEhNqfRaLAuSllV2bX5Lhx9/J4eCs0eKlyV6ysVZuz+Ntn110VbernkjD7vrORh8O1qxFGsVi
hT7IY7so4HT7PnTByuX9lTr8TIt4TLVcqVki0Qhq8ClYjdOun8OMIkkh1OHnWsz5EhoJe2kwdP2m
Q6tflIk3k5ITV6h9V31dNn6ghSiuZVdLsOfWlfwYyfLwGF16pEUFEMubt1TN026SUt7I4yKdZM7S
KiohTzhYmKDGnqDTr0oAClgnu6MqEqhF5OKbcjSKTMObjdvmfpjed/ON2lMh766fbhRiv2ETeqDX
qa0EDRuVH6ODZJdAAwehW+L0HqvlTTIndJTv142Q0ouDu7BYUhCCMb3QNWv9HJqnTqcglfkln7be
bhSHD/qChvAXSJ2M9NTLkp8o+k0tiM6S6l6P17w0at3rajEXvSaSgwq5XkzLFLCUaoFusfIiyrd9
6idRgLmronJW04oQSK0jhxkF4npZGGGM3XI3J3eTeSRnbBAi+LbZTs/mQU0hwmgu0nCvSScz/nR9
2SgRXP50TKJyqESIGOobMQkW3OopMj3CyC0u9sGkLsQLLBOvJ5In67MzCRHRoUhpwQHDvKhJO6jY
/Fk+q1Fq6+ZRH99fXykK7Sym58ZZ2zbUw9qEHnliR7esUI113oJ3Sr8TgtR707wgc+NFFtN6I1Ce
xmqQZGjVlPd5ilFjt31LxD7UwnFgABpFUStYxqVAAlFdantRH6yVIo0h4ICv5cnnNldzBjlTcytZ
T52ROVN4GupTljUYc0cEwvvBiaapogqaTPz367LVsTjmwoA8grkca8lWat1uNVebPxL2wOz2d8R5
lcOt3VBIq6xGWDv9ogesUiG6zKfiyE4j/D/vurR9J3oVxiFqj1ErlbKgUGmUK3dQh2ARZsIW/sXA
X2VwEBqKXdSuLUqu1Et4YfNpY1d3i4+zI/upt9yQk+conTgEVfM6F/ACjjRcZc/f6mPtR14SFIoz
sFnFLsrMPfevVpEvbK97Y07MARoKy61Q3AqVf/37hOnxU1eLNVnWIoFJiO25DQNptpxJO3TT9+ti
9r32n43ix60qeYzrigQ10HkY4dlZ+VZQ4512X4UYa+d/vYgvYc8zs+hClo2bNFu700+1n7rozfgq
PgroApA8ugR0/+1kI5LZywbvRiMzE5XtzpAOHzBhzGuj3pcx+KtIzaOSYyhTorimmoN/c/nLjeMw
I5uVAiySEN1IpyoLhhLvAZI9iM/XN26vPQiQ/rqqHGbgrXVRBPaqUYWeCXKe1NfdsMXQvsql2dQI
/+LZDlR0GCvIZ+G6oXlp6OVUxw71fQ4vUOrcj7OK7+vZTZqfiplI0VJmzuEDxvOVkTZiU+r63TQd
2u4hpVpeGWxewXCe2qCU4mFQZIhQxMguzJtCP0tW5MSWY/Y/ru89oQ3f4qCp0zrM7E5elffmjzR9
F1KPj5QELtDq6jpS6xmZM2FSfaUdAsxM9/pVJHyF2HaeyGAVqxj9LcyGZ8E2kWAK9bfF1phPosNI
FePlpNoggar3WSuyHKCVPCTt52T50IFN9Pp+7G/9qwwObbR2qsueXSYVoQJKP3UxngJbUGKDtUUn
8gv/crS+CmNbt1FoWhR5TCUoNPstzrnsXXEpHEzJOmX34AP5ZD1d121/i17FcTDTjkuTDyzdiIL3
8yKiySnKg+si9o3tVQQXkCRqvwzWChFxfVEwXsi6b3oiafov9/1XGRzATEtctAOadF01QLjtVs/6
p8Y10BsCWh3Fpl6c9ygLAM6v4ji8SdQVtxTWhMTaUBKQkXqCtz6EIEJ9uY23uhNfQK3mUlXhxFLy
D19Fr7VWwkrmauuLFd5M9ZMhHP5qt/jXLj0ydCV6qSQKP0jWJy09xDlh48ymfofSf1aPf+tC+6ko
lAYMImoUOxQemzR15+ZmororCNvmn7uyXorqgj3cR7OntH5XHv9uqThcCPu8SKIGu5GhwNnQAiCq
rcxEnSmz3GuLxeFBDJ8sDabEXN21+kVQT0J/FpqgCf04ppCOQh+ZgwNzQqIpnyFtOUn++MRGW9We
8W72wHTiLOQ0O8pvZQ4b8tBEcpjdlEd/WmxktkCtU3sSuBc8jJR2Scfdv4m9mh6HE8qqaI3Kihel
O+Vjf5QOWYBhyIPLOlPyZ4pghFSPwwlhVOa00SCuOw1efyx9BIyp3XqsZ826p3r8CHTg38NEqUhW
hW3eqntm9F2N3RC8itdtnvBd/hGs0NUp1WvICOvM7urzkJ2lyut64oa5q4oM9nFZMWW88XDJplUV
wzyKUaxnKTImdzhpi2RxRfjv/vZspHBhkBbpyBPLkJKf9RgDKdk9FqyNptMdkVLFpfL62lFKcbkn
pdTr1HoRN6aevjaPo6oca4V6PN7doo1WHCwtyLOPQsr6VooJ3Fvvreo+Sr4Yxdfr2lBimLabQMVY
5TXvJSxeizileIqsyG7FQ6JSiSfmI78B4EYdDpK6tEhjcUJKKKpv5/xOqhtnXT4v1tMwP+rrN1kn
kkLULnGQpJSZmmcvppdjInYuwptEGzkV//ryUWI4JKpNTEG0TNb2E3/R0qfI+BqnJJzvnoCbtePw
p04nTNzKIKTxZhAO4qHy0N+E5x4A1PhsTtX46a+04vPQQmdgGEWBzTJX6yikOLV65dxmb5jxBVj4
Bx4sDh7E3ojrVICYdfK75rK0RDxJbA6fiI6GLDVXA7YtD4lTzxESJ9/FmSITI3aHZ2esmmlsyhBa
FNnsKnHoiTWFo7+JUExLNEQFXV8gLJN4uDa6Yli6YV3dNCp8rOhh6igtfs//vMhQYLCKqIkqn7PN
ckmpOwGdDqM//AQ1o/Nkfm9jxxtc0NIe0Ir5pzbGyeM8J0NOczKtcXXn5R6v1n2kg/3vT88fTgbn
OEvYFGY8Tasr6CCu1m6HuXJnisrmNwT9RYjGj3Wu0Z4dtgmE5EWKMpzLhD7zcbzTqAPh96iOE8S5
i5ri3izKWDFL8cqj6kUn8T4s7e4bo3lGJOJS5Qu/+Q8nkDtY+9UEMQiaJ91mPc41kPuJZBf//fDm
ZHCnqTDKk1XJy/rfOaylG3n9ofYY80jkUyVs+370PxuHlf962A16W4r1BBufrcx+mRtDkdFSxsCW
dHOcxmucxoMJYxisD7L4sTKOmnHTmcSp83s5Pbdq7GdsxKjZ1CsgEF7xEN+0mNTAMuktSGiHGndX
05bdOgg9qr6VgAhN5M7UIVoXpc5gD5OzKg6o1cIAz4eg91MMPGA3o6054kEhrpnUnnE4gadEcFHM
WNFYjZ1kahwRPGt/eNxxq8nBBMiSxc7MYYPCojuq5vYgSdS199eFEHrw9e3aKA3KbDDba48gv7FV
1G5el8CW/5cQ61c1+Ar3RRNXLU6xUgkGYoXSu667W4qfcTs4KYjur8uitOGgQZhQTNsaMIWiO9eD
LVmP179PQA+fEEyFHBlBAbpkybEGvXJ90Uz370QwFTc+JJptP2oac9XpcxLZovFl/vPIjdsSDg7U
3BizZYFl9f76TRowRax0G0fwxlMVBYrT4+Hwz2+rnEwOGywDPOzFAEOLj/25OUUnkNG8XP1jL3eo
rhT2sWs2x0GCJpS6PrF96sqbeT63lgw+RH/RqVQ3dU7w7X1pZ3VINkEQGwBg4I5n3ALu3O4oo1Z8
Ca6bBnP4a1pxgGAJmGPVNWzbxNaOyguKX8Pu21geNfluQSVS++O6PEo7PiM4xV1e1An2bBG6Qy40
72JNuciD4Uax7HYdeE11M/okK+PPNTecbOgDTe8IpfddzpAVXcbc899IcUUr6eJ4xW8QRtssztqX
OqHKnxgq/L6uryI408yWcl7xYoF1Rf2Y7qAu9mR5KuZ4lV72qBEHx7/ES6/SONtUkzXCaCFIQ/2G
8lHzc1/w9LMxusXxhZvpHFKhILWE3FlV1NGk1RkkGuutUs62VTnzH0/DfXHvV6042xTMPlTBKgBk
jC9R+MMan6eqJU6SfXT/RwbfxDmtmrCqeNp2S/l9rJ2ahIBeamt49h8zT+XRZFuTKqj5rX2wmIGy
AN0f6LW0Wyfy50+EhxFbw5MBxZNSjAZTqXcNG9jogBLqa3QxGFW25GgO6Bm+ClTtNKknF93CrRW1
m9hCnmdX9Zogc/Ib7bKAH7IOtONKnJqkPO5MM/uii5IR8pL32a3sSYfCkW7DR9MW3dSbbqgiFWpR
2d83R6jcl11fddjGVrjk8DJL8+UuIozxX4LdV2vkUGMsKxNlN5AyGI4cxPfVA56GAvXY+SMKC7/M
nnqgJ47+/nL/q5/xJc/KguKOmIXYJkYVvExfu/SRPfk6HqMmai44uXEcchjgWQHlADYuPbeYu2be
t4f1IX5fHdGldJg/iZ8JdyCQ2OBQpOm7ppAYUjXexG77L5W15U80yfriTbhSW0iI4wuhK3CuyHPI
DMU1A91Br80DO70h7GC5M1EcuItelqpKOtrckTbhrFKxIsQkHWLTWvnRl99jqo5pN+bZfJ+zR4xo
rVZA8Opqi3QGtamTJen9HBoXcTGJighKFe4Ik2W8iDZMlbhv7Gg9tSCQuW4JlATO8DShN8DuygL5
6ntavV+oAQW7ELFZLM7QltK01lkdEFWYvZ3Mz0kChsSKCF3246dXKfzlahJWBQTZ0MJ8VoMwqP3i
ortg3ZH93EN5BLErhAHwF61SjpthyBCLFvPnWsEpD6K3wo+F419tzYvSG3RV2l6X1RVLl9Q/JDGY
c+L7+6CzWTXudDLN3mjCFKsmvusVzA6r/djv7RY1ETle7lijN/lyR5jbS4pho5MkTZ2EJkIsXWub
l7HCUcwYMzGxLHdar/yCO1EwHK6v437eYqMnDwiFlTY9W8j4OHiq098np/JrbxfH1RvulsNwQ5XD
E0bPk6uI0diHmQgtGzDulBgxgs624Y/LXtkBtdGKw4a6Qq3HOkKI0Db2HIF8FPS5vRxkEhW2Mzv4
LWzfSOIwosx1fYgqSIrPbLLES7Ypc/pT39qi//8ZsURZCQcagp50RRFjw9LCV5RAoF7j/8XyDRNz
82QJqXXO8iOpm9KRXUQ6r/nCTDDy9GN0nlCH2gfT15jAp317eBXH9N1YfadXZaHlAIyqSByp+pGF
T0JLnHqUDM7Io0KLo6TBJqn5iAGH/U2Ns0KKK+JdbR/7XlXhDj95KqJaZ/dwU/kU4hKHLGCp3ZYh
4bOUNpxx66kgdzOLT/rWrQATsfIJpcNvOvtedeHsOl+LMot06GLl4k2XCMFaq4Qe/4I9rzI4Ux6i
RlomAzIG1A4snnGIXfNoPqm2FQzH1pkOFBEcJZGPtYRaa7WIPROMvmSBiBr8Vakbgst1XOz8y+rl
XuJTuE5sF//QX+qjKkwsg9oUP/v6gHpl1NQ512GcksFizK0TtWu66BP0ysrb/rtQ3EsNYQ/7Nw2M
CP4vLJgcLDRGvC4z6jbdPvOFO8OvGtu47VFYUt9iui6Kwlil/9sSdhupHDrInahLFTPD4bSC1ZFd
2lBeUuPlTffrYJwoLZnv/A7nr1pySKHl1SKnLH6N0vxgjTOIcXK/F0cQc7WuvGhoPcL5300HCZxx
WjV6ddd/0wf05BqGt4j5IZxST6sk4rWWAmWTg5bSEsIIfUOI2z8yAmKMOsmQEVj8/PY/892phacM
isMY1UyTaCmAMWLTgjXsRsLMmDkhCr/2jjJG2w+GPFDP41Lyq9WKUotynrFfUZnpmZ1XS/51r6C+
z3lFiFTNHMkdvEIfQc8Z29ry6bqEvWXaasA5RVI2UjUakLBopp0Pqx3XNynVL7+7+VspnBPgRBZy
dL+trvQon4DIN8nJcozPzVl05QNKMIkTmVo2zgdyRE59x7ZFE6VbqZzdUGm96+vGTg/ezbYaceas
TdI8FCM0mozaHrUjiIYz4VKqQVfblfR8XRi1SZwtF8ksR1IKYeNya0a900i1N1FJePaLr2nEnZdt
PIzVumLRIk2JbDSyOkOIIRFq+IDSYwLtd/Mv2+XjDs6+jqMlVGF2cpA+GX4TKLfJU+RUPl2PuweI
G1F8l5A8KaKRJ0wvM3UStE8b7bkzvk31SYqJpDSxhBoHB/IqWl3cQ1SzHob5U6h7svK9n/64whh3
g61GHCqsiV4LywIxSvy5RjNIEmJUzPG6ybENuGINfMNQpfWJPEWQMaBDR6nFZ3GM7BlvFomFTqio
P4hqeC+By+O62N27/lY3DinWssoMq4JhzN/A684o1ywnOiqGqzmpNxyouxyFTBoHFe0EAu9qgJ54
9f6o+Kj+vGCM1LfZUf36XfRYfLiuH4FMGgcbZt+u4phCXDWkPwpTwkjteSCOWgKa+EahOUblNrjW
kI7LaidcjrJxI84B5lg52vA1o2oiCGzSONjQzTazlraFJzffpOKjGuNQN/+Y1OfF4sEdr4KfQsP4
kl/PWaPDNOPVBAAmdYIOftUTo8+jGjp6S3GZ7rvwqyRug3CgG5KUQFJXvRdqAEZ228+6K2TU9eRf
LP1VEgfqVWiZrbZAUo7I879zjZc761Kh51Qkq7j3De9VGrdNDahNM6OFtBAP7l06+spMMWLvW8Kr
CA7TVSGfegyZg92hNHd8qtELJx+uu49MqME/pSa9GMpGDxnWY/KgejUSzqoDEsNA8zNMhrZQqaL6
8kE5ld7gD3gZxNMPaigJlKJ+BYfzlhKtranhV8jqu1o6yfP762ru3vJAx/I/e+e7L8ZOaIAUEJDh
Aj5g9CurB9OfpNqJnmRftlGG7w7EzYGwfL4TA/dKQwgTXByQabWX4UEqFnuaHweKEepfIPdVOba6
m6teZtU16iagHOYoyy+jegVnQYH/N9zB8HCG5xdqcjO1Xxx8dNkcRooCiXl3kPp7JSNyaITl8x0Z
WlTFppCzS/l0U8re2J0XqoOXEsGhxaigSrSboEJh4CQsLia6zyrz6brdUevEg0SfY9iZBCHicpcb
7/SacF8K82QOIvIswvDpGgsVH9MCxfyslSSq7K6yJa8N8oA6bimBfLvFjFkkitAyoz6JpxbNHbFv
noWL7KN3gO5cYZclPmjCdG5Gma5qhsgXC+ttsoxVWLNXRcxO9lm5o35c33XnyBFtJIOIl4pdmNjK
4zxJA573o9hgvwwnef+fAdHJs5bZGBo2g+yXvbVTg6/3YGIrk/eloh3F3oSOhvhTFbxuTp1qesSg
DwKO9gLQrRzuIG76oZkFFXLEUwQ2BvNYnFU/PWnH6yZPqcP5VZXJY5tiiKC7YExptD5JVh5k6WRr
PTGkbs+Bt/pwvoX8xzzJYGQAmUAI/vfVRmuaZyYUOcdulmsrh3OxVqwwXnth8VjQM/5I0B2564P4
qAWsyz9yq5syoM7DXUh/FSrxVdJToaqYIopVZL2WzWk+lDer7s7O4ubedFB6J/t6fduuryYuDNwZ
AorH0WCeZoWjq8rzTTQ1bjhZwXUxhIdJInfVikpV0LWCmcdp+jm7KDO6M1HDcmi9+NAG62f6EY3S
jGHM5nScF7lv1RYSp9awe9WJldoZKaZZSggHHLHcSkk0wkjq8pNiXOREtTUqCUMaBfsRG00iuVbF
QYEQSfrvs1L9NVRcFWMWGAmsnDoScf/eO7+2Zshhxozh2nUfM4mFr3UPK5XHor7PgYWYL8ghJNib
BM2kZhroyo/r9kbtCwcSOqa85KgJQOJqvtVENyyfrIVIWZLbwgGEPsuFasxwncZbnOmLyvqN2OyL
HENRGFU7FVfunsEq2ls0xbAUtApyq6aNlTaMKQRq9uJgSniQBZ1vIjRv7v4flT3MI/kzeCuNW8Jk
KYxGs0ogQ2zX7ZGFzlUAGnzz9v9Hy7G3ZVt53HIuGcqy+xbypuiCeW0hnsxamXq7YD/6ilJ8GFNX
UpirWoWQWUKvtxbZQpK51o+w981RcyWqBobQie9IKsY61rqSiUM9B0Z32xr4pIa3ROWbleNZVGe0
nHWGjpWrVISA+nPZEPERpQYHpatWRZVmQQ1kuJ0C1F5Wl6Dd9uG6z+7mMrd6cGCa1mEnhDLEWJGr
+My8jefZCe9YbvuPh14iEbKVxVTeYKoRVnGcN5CVz49qc4ipRs6XSutrlsZB6JCL6zg0cNb2o/C4
oJ6CtZePNoYG++ZT7Y2egHLePMNwHCqI2IvEtqpxMIECOaFKZphDIVd2UT8MmJEzC/eN9IXYL0oQ
hxCRYCylwpyp/SiDFuKBtdfoR+0dRi6ipKg6M2bazKXYrykYVHigkBalSgroN5zywZF8BrztTVl4
DcoAI58qY9oNBDfryQ/l0MM5kSyBAZPhoBjHReT5HHmjvb7LKrt8P6Hzj34q3j1dtlK5wEyplX4w
FCxuHF4MMCnifVqyw6N4t6z3s7ccM7Jjm1pYlYvRGr0X86GCorMfBsxQ+4Me2yiPcEqUV6aCfd1+
CFRROVQZRFGqMgnizCqI5O+6FogdEceQq8hBSt4mKUisXmwF0/nQD1E4+nG5Y8ktkKW8qRVwu2kc
qrTIgGMAJTYtLBdb625k9dvQEHEHtWwcsHRhM6zFxMIOSSl0e5HyWgSbX9x+STD44Pnv9ojDEq02
FalLmYuXqVs0i9Ot/lAergshd4kDkixGLDpVkGJeVnStrIfMic6tJzky6L8st/Wvy6NWkAOQtLRA
NZbDKJT1Vsy/VIWfJU/XRewFuBtD4N/KshV3bkuDiBED2NhAuZSaaUp5K/9GFhVijj45LNr4kd2n
klN4FpuXq2LlTodUc65rRG0Sz65nRGU2ojMY9+GLGrAMUOVkjvioA+p7B/wRlDwGcFcOUP7hTNY7
OZWYvFn1/sO6mDlL7sQPYJIMqDsWYRIahxNyaSbgVYOwMDw3nS1W79qZgLvf5+X9GnLwL2QdRmmB
GBo2gUYU853oZTezz0YGMz4l64sWCIYboqujdqjeUEo5DjFkJRKkcYFyhfnYZcEyfYipAdyUvXM4
MfetrvUtQKkz7kuU5pCtvOzsuWYNHEREcaXGuQkdOo/1RCVe9Nx6i6+iND50yHwgO3p+l4ZZ1aBa
M1D6yB1N0RB362qx4M1dPMHOvLS0TcG2nA7kOX0Qmm8qDVNRhf8/iZwBikmOUQgrJJrhWR3PUp07
Q/buTS78KoQZyiboVYxVLVS8hyAVWDxMQRNEgSyhdAj1AngpQ/cc2dGw78SvEjnTG6vKWDGJC7ET
AjXJxbY1CCiyIzt+FYXyMEoaZ4ViJERogIS0MX+p01Ynx3J0W/8ouuMzdYNgp8Q1G+EsMiwqQQUZ
BG7jWcrGjM9hY6/CSdBSZ8EM8PL9GhGZT7ZY1yRy51Y2zpnVM6uslE/1fGfipd0CXys1D27fl/+3
ZzKfg1z7QlrWBlaSVN91PXYNVSI2ipLA9nFjh2KpYk53g31apW9hjhEWxttyJbIq40PgA/lt0PQy
FEquTAUAPTkWt+yKEPrzaS5eOEVxefWuu9auRhtxnPuOkiSIFQspwvWuDL2MqpLav4RsBHCu29eW
MBYZBOA0lDovRseam7uVY7rCc96f8/8j7Uqa67aZ7S9iFQlwALckL++gWZYVyRuWLcec55m//h0o
37NoiLmwlUWShSrs20B3o8fTpoMdSoAts47nGdtM3OorwqIG91VAARKEQBldsr1THG2/3FcH1rnR
19lrEODJc0+y0xT0GO2lwJwluDygUX7Tu/7CWsy9hK9NW7HiS1Bftc+zyR5xoMlR8zEJs1/29fH3
CsLbrtqKlqC4hLVa2xTgp/0fMpFx3/o8edsAfyKXdK1IDk8MVw0NGzvMAIwx5Jry+HMQSLRXJhJi
s2Y8txgU4Y5McIVxTbzFZekGnlo5FBiUAMGxMEwk60KVccX9g5XJCJUsquIIR5j291HyVypb3SL7
vvDiF8uiLl0PMZ+Ur202OKYuMd4yAvzvKwaspRqtpgABHNzO0mYPs5reeZnefB/exExEeA8BSJUG
uH4PGx4wtgHt+awNn3Tl6TwZbfPlW9ERTMIyJNbcoA0K6zmKB91t98HoqLsMCQPjmnxCFuaA9Ldv
PbQI4z6W3VoRF2wDNqs0cxjgHBU1PRYJuUyZecK43M5IZLsztkOeFS3BRkSEJEqFDTiepTk8MDUu
wp3iLvvltLj192ovmw+QyYhgJ6q4HetGBW9FtGfYG0Q/MPyysuViVNp3WOnW8cxZtNw2xE2057iW
PIT8SN75KG9HJkaly6i2ccmPLARkIpaQq+qPRfvahvfK6HVYJ3peFCUSL8akEZYgqSEDtbozva46
zUDJL4e9Xn4k57LiSrAOk01bs55xMehLYeRTbNz3yd15VmSPhBiC1jY2wycxIhz1FLfOP9Wk0cfi
3xAhodygyoRbDEcTK6op5Y9SijEGJFHbfeLZ2DGQfeXtw/KmDolwix2bQ5wA+tbAGZbhXVRel3++
IY3H16tLEiwDZWOQ2byABO+/fMQeqT32JqA5Puid0fsdIHmZ9AnmIVsSZTAQtXmWNV23gJIvrCZ0
Oos5ZivrDn3tVDunWIJtqAsryExu98xwAWxnxq7SvnUzFJxJG7t2qzuTnl4qWAzYxaWvxpObqv1f
S5ZETlkFx0EzXJsqe1UnV2jrx84A3XQJcNGWtroKE1mowt3RM79WBJBXRz2tohbCNTS2P3xPabqX
ziHJaAhRxNRQLe0G3Ded64uixR4E1X5otD/GrvxVrEzB88iC/3dG4zZ1jGh0SPall210k2m/iB7P
KsuwFp57t27mXf5aSo6P9p68Lv3+yITCSlNMwRchWoPOqwa3Y01G7ZBF+57EqQ+M02tN0SUPwiuG
9jlR4Ne4cnzsOG9NIwAx9Q4rw8JDeRp8JUP4Eu/YsfqhAX+29GqvJU5NOUKfV+xlABxc89//BAsY
ByY6T3SxySUsKdHGFIGzGenHuK73SWleJSFQcIfooITFs8SUb6aPyBs9QWQ0CoCngJcB9CuqOcoN
Qekm8XM3QEOyX99We9nk7L+IzxtF8YGqo3lCRgLPLhYCAkuf9+ehbVj7n+WTgftul2pXHAoSNOvt
/zwJA29HfV0gflJv4PmdlKPM89/2Nt9YE+QnydMwHbhmkNesc3CMj8qeHD6UAV5xJDi16HZR05Tf
WaxfYLWz0zc7pc5diWSoEkkU3ihzjusuD8FMvVDHyDFNMLSHtDZOOapFIxuctlELv6m1vb4EMoiY
TTXAqkZdMxhyjabwhLS2GWcofCAEyT4VqJtWf3fV41je6ZYk1tm0zG+ERGAkNSX9UKGhwwvU5xjF
2fivcZG0JGxL/IqGYP3zOhjN0AaN5SY6/tP2j+p6g3bN8nfKsTKWBJUO8kbRigTksstxh2DHD5EM
dhH3Vo75CdMny2NfoJb/wZzmik9Bs8MhBWi2zd/9q+x1wEu9zY/WCY2w0tGGTX9mRUpU6pbN8N3B
Y6+rLgNIUTc4Sf2SGgeJFvDDemePV4QElaZlWhW1mSDYfkHsdohPCToUXAwxXuZecC+z/jK2BM0u
aJ8qqQpqmTY5FjrlVWxaDAFwG8tifKlQCurNWNJY9ogTbHfBfr7GcOau2fVP9MT78TExd/4cNz3q
1TEK/qc5mGUz5hCNsDa/mAY2IaIV8DyJ7ShhRUOwGWOlR9gyDo5QtMIqBgdbpg4qdfRP7bHYVa59
lNZeJFyJg/l5MWpd3IAr5TACVvBAvcSLPPXZBJJ3dGDfYl/GpES3xbH8oV7qoUt5JFTejt1NWd81
sqltGQnBfKTlOGiFiWPMi4sAM3HaY0L8/3ZV4lj+grB7TPhVEUBx9Y8t7qo70C+TC5RgmERZ/WM7
DfgmGkwwF1OjD11DQC+K4QTYaFBJ74KH8iW9XNz+qB7YdfjtPIuyUxTsxpxFFg1ew3AUDbTRVwHn
Eg2Sx0sm8uKA/bKUsa7m4Eu9W/zlst0rLr1G01vvvc5WuLPsXZaxJVoNO2gDlQuHnT9n/WnQn5Jc
ksDYdthWlyXYCoBUj0HI0/gAfjq1aK2bTpqLDku3cGXw0ZsO24qUYDIMmmRzHoFUiSn4vNOdyPTj
5KKbkD1BASF1euyQOy8Y2+WRN5oiFH+bGIM181AczarLy+R9od6RoyXmT/2ThYb96mMdAyuKgv9R
qXE+mjxX10T1sSe3FhDOWkuSFJLYQhGaP2J9F2DeEO5idWurz/rHOm9WXIjeRd7ZWco1qgVeLK8o
Dd/s6wHDf9zFVqgj6+qQiLq4LDYFEI5OuGc4YiguW/yRhc5CJacm02BxQ6yRqcTuarz4yZE3WIwj
OiyKC+tOc8vvAM76S7q2Q/bw24KPoUZLaDFenmg83eCP1iHwLHdqgF/zO8hPUnkXTMas1KnF+L31
s5s+xl/D2B2OmReewn3aeMZy+AeERfZSSk9WMCNpm3V6r+P+lMIxTa84kt1yMT4DLTb4xOcpK1fW
7ikJWmzBmkR6EpaqBYozZc7QUJdpFyZNnHqKvFG9l9gRrrX/7pliywP+vkpWGEnfN1YMatEx2FP4
OtlFecTiw13oyVThvG4zMSmhWlYcqh03We1Dp91l4/N5XmTfF1yOWOvriPGr6tL4szW3d3Yi20xy
XpuZKliPvCuDqAnBgqbfE3aRVswd+x/n2eCac+5GBC+jqkhe9NxiaFNxnNih7XUADt1l9u48HYkK
MxEP02yaAv47mKGhF+x5Cg5ADcrn4IbuYs/2ZJDgUnqCyVjstAj7EvSCbEefdOyrYR5PH89uDdca
a7NlvbD8ws+dpGAz0DKtZZQ/JurduOPbx+K9ddV71M09OViIxFIwVbAUcUDsWNE4tX2/oxgqnw7G
PbpkXOukwzXUjuev77yZAIrQr4obAZssmjKcJmPNscl1QMkkXln2bjNFWGhiyBwOyWGKUJrGYjT6
zNlLf0xIaha+FTrA2vW6r8SbD/XhPHey03x171Z2qcb27rzjPlUIct2xvCvd8G/ry+jZ+2xX/P2h
QuRPt4C9yu6KnNG0SWZTkIuj+sE0w5tpkeqbxHi8sryiUQVZG9MQJ6h/UU8cVRP9pPspd+bbHAEE
H2zTRukAuyRoYa9/X1FNdMQQJn29N+DU+4A0/GLv1JskA7w6D9KTvXQfiIxR/vcVSdtIbDbW8A3G
k9I7HHDaOmQ+uV32huEk19k9GgqvJ5m2c9t7RttFcM3eyOewUMCoRdziSL3lkLWu5S4n5Y77BpVr
3v9HGRXsS6KGJEx5OmI+5bnHW3axJ3RP1T0Hro995cH8fJ6i7GAFE6NoUzcEBVgky77Mn/kAVyEh
IYmb2GsvxOrydCx7KmbOVEc8rR3gduxC/ZrYV4V5N5W3E8pv000u607iv/zM5YnoHAXBvGzHm0Xi
pn0sR+bYVuXVyS6270qtfxxrGZCkxKHEvtdfhZSagxpOPJwBHKJvxw7PbQ7YnqbdMeCiJwfyzbzu
PrJRRqeY8LcMw7I1KkhMpZMwTAZohoVQo4YBVXJnWnbnpeRfWHujIoiJGrdz3vOnoW+cwYthq2u0
zUV/dQZA7fn0TnSqRlcKiLTtf72RFV4kLI4cCwC0wlW+WHzlCRUgL3djl6NzqF4HjAbZsKGEoNj4
lZlGtBBuZ0h6oszXpPDR2/r2kyOx78sy9GwyAfjusS+Dx5BFCDzyYB4nd9rx7QD84TM/sitiJSLi
TFLIiiyKJ1weXL90OFTkZOkSU7nFlqGaFqWqyvR3Gz2WeS67qoiQr1h2rYr6buFgDYLEYeC3LWr0
mojg7bVFCnwsI+YhKbeM7Ai8XoTY0qQcD1DO0RFUitrY49ZVoDPN10p7l88Hu3zmeRezxcxw6gTJ
p3KRdBzKDlBQsDDEsHVV4wATBRDfwfeufsmWJ4kWb71n6wMU1MlinUGHGox1L03pqK4CG4XRmnt6
1+UeCgcAvCu/nae5pVArkmIZS29pFsQlSM6t3y1Xqiz7shXarL8v2Nwh60wgEOP7VTs6dXxIitgZ
m7tOBn659Zqs6XBfdvWGGa0eLVYKOgGbbpbaPoVp8dfYnNoC7eoDBkT16nj+5CQSIQJHY3aCaNoC
ipTk2Pl5Oda2VxmfzhPZjKDWfAmhYUjnNCt7UBn8tMbSKJ6p1b2xB1rGb6HS8HM6o1sW53p1jkSf
6sGgoKd+QUMgfbJ9zGMek3mHjdEYVJMW2WX0BJuhE4XNyDNC/tzZRQDsLMgqcajXf1ZNSk5TomDi
Jo9AXYg5A9oXKazYvuYRMH+wsh9JcjROv5PEkqmXYDY0LGGjDTeJlr1vh+OYSrodZeolWIwlSjN9
MMFQNV3bvVv2V1l6Mkvv/LlJlEssVzVl1hoML69nN9kOjlNsNo5SUL8Fxqz1tZe1cG56MyuhF4tV
SDSORm3j1OIfhu3wwvdwUV3QL6x3GMCfSh/t+HsZwoBM1ZhgQmhmpnmigeroqhBFhE13qTu46GbB
/slIUoGRWA+xkGWiYShsTBALytiZy69N0Tqj8eX8vUmkT6xeZYkVRLrGHy11coY8dgzZwN8mG0DU
MZnNODwWV7iVuRgxLxkU/Kbm5KiMlwxJxGp3nonNcNZY0RBMIGNpViQRr22jIOarSCLxSVD9OJ3U
Eo2j5kXoy9zMzVzEmqZgBouyT/uItwkYTnXJx+/LPQGo1AhkUWBpHGV5UimPghnMoiVISp7IHN2C
AIgpPeX7sPQ7wN/wMTJNccg32Xb5bTVbHazgR9XGbGI9H/zOeqfOcDcMQOse7R0fHTefdP8VAOog
ucxNe7+iKRhEzDHFRmjweHa/+ACcQtkbTSZPyj73s71sed+m/K+IidbRCNV8CiE5nX0sGl/7UDna
0KiJJclouzPF/DYS3rBUAxRsPNU/miOviGQX04nd8B6/0Jd1eWxr2xs5wUL1TW6Tpg2hz+QHGa7y
8S8zkTwoMhKCQi9xEVQNDxRsGqORJHIs9SqQbePm5/7OyVgdm6DRdq6PeTkqwM448rTicPgnUJC1
u3H5PUdGUOKh1y3gWuC4sMUROdLbRn1YdJV3vaWx5Ng2cyhrSRAUWKmCUCEKWCIzX+3pRx4Q63uH
exW/gWIhuyVBc60qIc1EQY3eLK97AhS37LB9V0cv5GuIet0e6PfzqrutTG/CJ2ju2GZqMi04zTwP
naz72so6dv/FCL5RENTVKJo6ThgojKecudFtBDyZ4TCc7KtpRs9b5xZ7WeOlhCkxxZ2UVtEFA0jG
demOADCK0t35Y/uXp+QnV2JaO2ysCHh3uKv/dyvKPb0PEy975BtmMmDA789TlAiHmNhO8gLDrTlU
WJ2PavM9pqajkY+Ew28aLCa2NbtpOhg/+J0W4GXr6yb7Ucdfz/Mhuxv+95VvMYT9jG5R0FAB+TTq
rUNlbe+b3vOKC8FAmFoeY1gcJ7Wo9YVtB97cGV4LhKwoVb3zzMguRbAPho76HhYiougKuxri8cNK
soz6/42IYBamQdH7pOfPEfukZ7qLjV7OHMnmjmX3IhgCg/aADohBpRsvou6aSp2vrQL1ypaK+ehk
KeosLXFWhf2KBRj5wWX2QwUER/ohTIIVLTELnfbmsswVaBlkuI9ybBeoZpTfjefzNyOzAmLueQrz
srcSHFqKPjIeeAbH4GA6wetAsxxkUyLZ7zChU93SyhbkcuRcRiXzgoF61dLtmS55+balwVJ11Sa2
bYsN1x1Rxo5wmVO7+7y4GT6y68fQfn5fTFBlA1vyqocPVxZ/EyxLTya0aUqyLBIexB20kTEs/ciT
VAPd5fZNLgOl2Fb+Nx4Ev63tCpYnE85I78dL0mFv6TRjEQh9+pCQvdERnLd4UjtzTsCHFnrpV3UH
PL5DqTgmD5upO13NB5muyjjjJ7uy0SxsDMD543Zo8Zx1IdD8j1p+f56tTRpUJ0S1bFt7V/ZOG0vL
Ve7sGPlzNbgG4lj0oZ+nsR38vxERHYEg0OYCa+ZnrypRQOEbovXboPXiIweCxMBHuZMQ3DRyK4JC
YjSudTVTcxBs8tCdAXeg17dmcml3n2eyq8YXkqhOQn6jHW5T2FeEBWGkE0R9qu0ZHv4ufiSYJvCA
PX3SrnsAitQY3uEeq8wVl9yh6C8M8VDVwD6csVEgdUh4aoDSk0hev82oYsWYIIuDXvVT0+NEc+3Z
nr8F5Lkddq2iuzY4Sj+xRuJnbfurK4Kc6ZXwl2zuuzoAQRuFr8y3XnSXx7OpO81uP/vcY5U/WLLr
ExyJviKkKBSc5GCk+4ZhK2L4kV5dQ9dg0C3dZIY4Yx8jB2bP1Jq9mJZOheEuG1sl00eJAmwysqIi
MMKUaVamCXKoHKxP6T139iOEMFj9mTmvyW1pD7yMouAeJYQOQxOCYms+kfCefmSB7vrcBMcoBOiq
bcecI3TL9jeZLmlwlv1+IT7CDtisHwYGk0EvleLa0D3JlfD34V3A/HYl4uz82AO6Kwtw8dqNCcyu
Q3uF5Pg3rNbmWajiLvTyb+cpbpqFFUHBCPZLkix6CI4A2uSlhjMSxU2pzNRyi3aOLcHiMVaOVU1A
RTlgYvqay5numZ+sPfTzYwW1FUvCG2woNXZv8TO0OehPWzvSMWmJGIhD9FbWYtsGAztYLeJo/dfm
Tx917CKwdVSvTLDBCBORwaK0aiYgkVV+vdyUHZC3DT8klnP+6kUuRCL87yvjOSoTgDzUovJHw0+a
i7KSKAtX5vWl//N9w1RR8MZqV11QFpsGSQLEotLHvl9nDk9Z/n1I7uzFnaf785yIQixQErVG1+JC
zbOw8ufkhGUAmnonhZ7bZsYGLrZqGEDXFJgplGEIzTStfFLcdt1O7Y9WgyFYJHzMh48w85OSGA9p
caD3cZlUfoWWP3RqRjedLCOydV4GRpQtghZ1uHT876ub17Oy0ZhSVz5tNEdtJnfJs4diaCR7Vvj7
IQrAmozwvlhJAUzAvK18ll+noRM0AB1sfZNKaizbZAxbRSM1NakI4UhpSyoFzRV+GQOXN3bMWnWH
MnMn+tf5m3nnonI5M9Q3Su80xixG2xwqv/ODO7Kr98wrn/Ijd9dCT9ZrKjpTIjHhkoo2UBRC+8pP
rM9mchFHfvZCzee6ecqjvRG8nOdtyxisWRPuKtDRUzfOoGYMbm5hXdz+v32f69dK5NJ6tOPUxPd7
8jBGnzNZGXtbpN+uRnj5yzHuYE3xfdRgifU4M0fpJAVD2REJJiDpMVrXhLh9xbqbw30uw2bZZsGm
OrUtSwfe3a9HVFQoVMdB9Y9WtgPQoWogHi2yTWYyMsJbHOldEAwNtNImWKyIHHmArqcf5297WyXf
WBGe4AiVuylXmspP2fVQOKj3+1l4XKzaPU9HxougkECr00qNwpCNzLPaWxOwSaokz7pl+A3o4v/f
Cv8JK8GtWaeVhsVZMadno9GO6HRqlfhzhmANiA+SN1N2cIIazkSfqWqCITO/sInTJ9/S3C9lQEPv
cmH/2JY3pgRtLLJSDRYTosYXwNADB0O23Spy8yPdRRhEaGS4vtu680ZQUM/E7vWm0XCKi3Wsuuso
2/03QRB0M0hiUw1tnBvTfdbeGOmJjBIsAAkLopOhjE1C0gYsMG1vNJc9PZxnQSJoIqYVQwac5gZY
UCm5gr1MnFhBe4dpvLTZGDrxUn3Inv28ExHWKqnSkKYhl+zua9RdTLPkXd48MA1gF3AwNKq+m6nq
jCUs+Pd77UrpP5uy2ZbNA/v5/XdbjOwkDZTYwPdnIAOWmHsf67skuR7K60DWfnOeFdSzfzUCdIqG
LA9gM8cIiBoLluEeWdpJ2wG4WXznMK04EkwzncKyb1NwFD7WP4J9v+e7HNDm6MQPHI5a1sa5aWyQ
MjbQOcLr54LSWDHV4ga5XT/Nvyu9m7PUVfLd0kvkbNNIv5ERUZoq1SzUuoexGbWbnv0Ysv2C1djn
lUfCiilcUKzObRSkYKWn/THvybW2PKWG5Q2qDMJRxo1wR+qIHIZalfA2q5elu26VL/mfJvRfrfPq
wITXU9erXOkLHFg3zm4TDX9pi/J8/rxkXHCBX71qUZ2WFipvlR9ZKtljjUjtKV1nYlj2v1Liv2RF
yWJ2PGgZosy8+9p9N8wHtdud50V298KbaS5mkWgVKHTdfqo8TdGc+AX6KhGxTRuwuhXhzTSNOgxJ
houv89DXirh00mB5Oc+K7FqEZ7IJaFwGFNdijxfUMj2z2eeKLEm2/fqvOBH0XilGjC1r4GQId8YN
760KMRWooC5mYD6JeHLISckViSUkoAIw1qegaAf6MRhKp2mU+zq7qYtBIgybJ0gp4jTL1il9hcdf
idtEy3IqJ7yiQ3AixX2kAYFL8lBvh4ErGuIt9SwvwhL6afXY1JyXJfFbnWJvgNEdG4MSHzW63on8
dgpK1zDGxVWGZ6XSJ0l8LeNVuEe1GPu2S/BcFImuHIfFmHfRgqzB2Crfz8vlpuxTE2s4LJOh1ZD/
ktWp9mMVA/AM+SiVFAemKVeVRiWu/L+c6hsNQY3HJe/qrIDst7t5x7H30yvzAaCRr0N6nQzVZlMi
VxwJ2lwWMa0z/vbN87F5jsYv4YsqqzDJaAhyonadYSQLTk2fr1jt2HnnDsvNgOGP87ez6QiteBHk
oJ7tWVcifnLt/BAM0UvbwgSGtTcj2ZYrf9rj8Po8vZETUTAUuwsQvr4mJw+LcbIaP5r25zmSnJwt
POcsnqfM6sBRWOkFtg1jaqsoul1FtBtqFBJiMskT8S+6mSodm5Dbm0+Dp+4KbCRSP/GV8rwjUgac
va20P8VcTO0CPVSJtA6nR+C16oVXz5o3ydBl3usrnzMimm6aJhRT9Fc7u8+jvh0yv+8uaXMfyFxv
2fcFJyiMdHPOBnzfVk6qfl/WsivhqvGrJwwGLMuiGOk2UXDmIr8yONHUFh0z4sw3UAu2njSv3ncH
PisQeS813xPeONrfHGBfdj0bwvArZUFpi1wFBESWZn5yWT7yaY8cC2hCApId8HFlI9BScoLu2kPX
k3AEo50HNLQTCj0X2vXsUyx//QCYEg5ydazvQiYrUu0J7U+ZP7rjrrrlgIp8TwY2eWPjMbaV+1LI
yPchza8UBU1Wg7rE6nocZ/i1OnIQtsHpHP2FowKhP1cK4P5eu34lJwgmhpHjPBtALksTt8Dq1/x7
FEr6bSR3pomAFAmA77sUu1SQPVFdbNjZWZaTuqNvnQD78s2W5B02WWJM1VFIYZSIulwveV7FRp75
Sqc+5hFgf8uvXSsDQNnUaJshe44mIkZFXAq9HWml5+Cpri7S7lT9eX4WF7P6vvC6a3OMPdRWkCJ5
ulcqL7QfqfJ4/tHYvpcVDcFo5GS0dasKuS6NO8AM+em+uBixvYcvYVsk85wbXvSvHAmGYkGGMxki
LgUvs9th2jLyFABbp8DT/R0YaCl3gqVoDSCH6C24G12+DyHdoYZ62/u8bx9l4b/+21mK3ThJXddT
xeUhfDT33AxGGIWoy/+ZQVkTsOwwxRbdONVmranB3OA3l5af+IW2yy5gBwESrh7sh1KKMcQtgfjC
AKMX8ScvtWEu99cXJtdsiyktS1+FxUTbSNNBiXsvv8398RBLznNLiXXVIMRgGENXxdx+P5GaVTPE
nwW7qUYCZKcNx/NXJiMhmL7CREQEpILUnwFunGiOmruslw1Kv3fMLKprDAGMZRFmEOHUlGiBz8Ht
a9Q+xXiIieaT+Etg/3Hq8Fcy3Fqtnn8togYJLHT02CMW6JbqVRjK2oE3RW7NCj/PFY2R2YHVmaCh
3agn+4lvSMO8/g9Udfmu8MCVeRab97M6OsECDoVpoX6Eo1Psq0xxk/J6XrzzIrDlNa1ZEgwgW4pw
aVuQMMu/s+m20/d98jkesS7okyVzMTfZgXemWVTV3qMqmEE9oGs3znFFmqdkn/OZHGy7cc5zJKMi
GNk0n+ckMiNQaU99+J0BmYkczpN410TGnSJ9xYlgWJk5woEewMng88Az4SA75rE7zT5HLpwvrMqR
1XZfzec768N0gmwAINeN18GwlfDNyZQwHetm/KFLdqZK3XFqdsl4DJbnIP1UKffLAtB8U+JKbMrH
iqogglmlFVbOQBWDhFdTbDnmCCOrtLdjRNzKSg8aW/68y4SfLtIGNjpAYP0Ei2H2k6KbFDSVAO3w
hXoqR9nk+ZbvsiYhWIsUVczUKsPcL5q7Or4MK5mEbL4Vto4BM7wKxBRhnya7NvWxLHLU/dme7MJT
ccDGaIevpfrz1TNcHA1V48krXUd1RrBL8ZClE3CYcl8D/pxZ7AIlccbu1MumOrdUy9A01JlV09Sx
C+1X+5cqWP7OWj3zm1R1mtQ1MUcCoJnzyrX1XqyIiIm/MGc0xYMIt3Js1eKCzY11TOIORW1iZR2W
r+rpKJuIfXUWROVaExVijjJWWKONFESb7D4OtJvFOpkFUFgG1YmywCl0ekoCO3MzVTnkaiSxwlvi
yN1owphhadgK9+vBDuEU0hYDFH6bARPswoglnqfs+4K4z5GRlF2KLQdlSglyB7WGfvzKcs/fnIyK
IIZBFVRJY1eZX0xN7hZ8BciUxEwiH5tCiP15po6YA2swhatarE7pzbrPfDaQ+1AZL7I09/JM1ifw
bk/6q1Lp2MuAJiEdSGOCsA9ZrJQ1chav+YRCR0IWQDmRrzumM15aV5jPAmhn6aeekTgyV3Obx5+0
KQdTWdl6IAr2Sw/YOD/WnrvkptFOSSTx/d4NEgv8UeEcSYzpR6R+YWWt4+J36ef8Pj0pu9Gv4/vk
a5YCXZKv95Gxtikkb8dKueFcsRYEpqYX85L5gUpzdyya3lnUQZLmfnUq3+kzHg9qAt7WNFTBrYk7
1cqUVkVKJsldO0j3sVl48XClRVgDS1Mns78q5kuQegTxd+nGQ7IrgwVxcnlaysgZp+/W5FTGgDE5
4mfkarEfB/35vLpsX/LbbxQdlS5WwhRbtfwqVtAd1MaOikLXUpu2RGM2LerqMARJNoaKIeGrwTXW
YD4Pbbirk0uC/c/n+dm+2Z/8iPFfOsWMTSVBDJ2c6myXJ5//2/cFgbWqZojnEefVkAl7xROHypYF
b96Igf5GeFgE7gH/+0o2CW0Xq7CRoxzMfk+N5KLuivssbyUXz8/7nXCuyAg+FWutBENlsGAqbfsD
M6rcacl1FN9MIXDla7xBqXY7jNKK9yu03jnCglZQY84mS4XKj26wHJP2OAG5/jWIGVwFeY/GKx+6
a0IcXYr/tH20NtN1C66xKY7SaQt6RtupyHwAut0vFXM6u37CSy+RQRkZ0bosVFGXEA9pb11Y6VNT
XlSKrHGAn9L7U3xjRXisrTBSx5nTiKsXhWZuE1w3CAHb8lAxqWMiY0h4uW3Nzg19KnluWcdVmdi/
hm1Pid8cmt1k+DPgQdxkl13J0vXvloK/Pg9o8/j/CxN0wWibGPV+cKnftY9X7Ae6F/b72M0BpbxD
8nc3X6S/gc4qY1dQDYzJDM1oQUyC6Uul+nl0r1V/3J0HZ3nFmKAEia4bCquRHLXjQvuMf42OUZaj
k4ctAyRUOLlaZsySeGDTNpqUMA7nZttMMMEqMfRkSXCaXWoce0vZJfGfgkC8XtgbCbHGZlX2nGGH
NiI1Zbmec+2iSqLQQVulpDdn21dG+kuDC2YxFAd+tZJtV7VWTHCAySXPKmoOWgLu82NyUA+yWsCm
OKxICU9kHVRdEY4Qh6Y5pdNeK3bdH+O3/XNub+wIV2PUURGiCADLdNP/4GnLAMNggNF8nL3Ojf94
dvmVnKVqBoERBFVBrwK9sZtW5yyxoz4cbfOikE3IbwrbioSgRIsdlIFewQ8f8vxg64DfiQdJWmDz
YlYkBBmokjSq5gRmqbWvx+Qq1iP0AUkaW/nlvrOzKxrC5SuWMel4jzM/r9vrqgcoZp65YWpf1V3y
ZcmxRWy2JGq6mdgxVjQFYUCbc6VqDHylP5IHw0cnvR/v6VX02Hv9A+zsXrpVhr8WZ7gUZzeWWcES
OvwfeJNLcuJwNMqOXo0vWuMsO/UB20p2592o7cAGNhCxpm0AL0l4v8J0jg1016HgFTtV46VolyCo
evG93T7zBtfClRLeP4hcLbJZ8nTFtvC8/QDhTevDikADOgTblA43tjF+N6uodo1UHSW2XkaJ/33l
0JUzbcgA/DOfxcQJsgtSDq60kXjTvV6dp6BuczcZyDm3mT8R83Zoiiumhp+Gxb4JlEkSYcv4EdSu
IW2QqkhR+Bntdmne3ZVDnjgslq2v3Q4OsdqOIIPFE0qCrw3LZWs994T1fdukToh/qmPlA3rezXu3
ZZ9LBaNMwEuKfVlhZ1vt30gLLtzQMBZ1M0ibuYIi+jJjgWY1YkUARg7/LnPKB9ZzErnJmH/M23qt
mxo61d6BKhc0S7BHAudbNw45hQf9dcx6Z7vDCTB23eKW3vS3cpSq5KbFfqMrGgHWTsMcMLgH46n/
QU7sBCsASN4Fazru+FitfMvupiStKAoX3I5ja3U846R2CsAZsG1Tqa3CI3SSTunzT4kWjpmEwNKg
BAS0iV+VsEtr1dB01AX1LnNYsm+U2wVtEfa1pbl5t8/7i67COkpfYua2OFyTFXTFCDuFJCSC7l/F
9+yuO2o4U8Q5d5lTPf6zW0AmulvXiGyDiew0vKN3Y2WBjpUTPXclYvOCzPtRkbQRbLFkMKx9NTm4
hiYiYU51gHJ4AMuNCNHJh8ums5z8TyFSuYMCbDRDI/iPSsXGvXAKEmKmyL7nZK8sX+vKy1oJH5uF
tDUNQSSaeADGZgEaeILYDGjAHoufer/KnAKznvC75G0zW0E3kvGU6RQbTDQx3YUUqBZONUO6q7H1
YzG2Jab9QidJFM1LC+pizfXXRddAeEmbnUQWtwRjTVywaVgTY3Rxav8fadfVIzfObH+RAGWRr5I6
Tk9Otl8Ee7xWjlT+9fdwFrstc3Sbn2cfvMDCsE4XWSwWK5yCb155rd9hBh/q1DZvuyncgE8KU1w+
VSS0RBQueQztylsjBOJwNDO/As9+sqVeG+DtxilhZVQRqxfGEk+407MgA78ogm7b+FfqYPwOly/e
YWzIeKSWy2t3Eoyq+UwwEfFC9CLooPcxxWcVzYa5j0zEaCuyN6PnepS4uav+4AJAfFSZNkYHFAib
bC04uCVYN8Kr5jYA+6E2ecHjuCnQ+yS7DdaV5V+hxEpGM63rzh6BGcy3k/PcJhKnaO2C5W8PpBt0
/DG4lVk4RSTvRoIQBqxIQH/GVG89mBvXnvQ7PRhv2hQZnbAe/ctHYFUoHUYFe4VSIbGGUSWBYtga
QPP5W558U6QKuOZH4/WLznEN4V5DDNdHeZqDnNXCi2TT+2BsQq1LunPATMEJ2+hBRjy7Ks8ZTozQ
653ZhY5i4xHc3NP8yvrzfmtYYQNeiI02ePhgwu1Vm3oH5hUEO0nymOnPlN5oicQqcSMr3stLCOF9
1SR9W7QcYgxmz9a/6qri1cYLJg1f3vr1Q7SQRXhUlWbfT44GoIjs+m1x0LYKH+OwS72WnVSQRsu7
B9ZuyrNsCDn+ruNOBHJWNJghDhh7EzJ6b7YuucP4Boirh1QdrnqU6KDAXXCg7CLKjVRTUrQo3dch
htsjrG6WvqMxVw9kK7jmQjnvhUcmtW1kCn8XR+vxftFBlb5Nw3ofKcpNGzpbfSwf+iJ0a2JsEtW5
6dhwNZXGNjFkhfZrmrKAFwc49HaDqTsVCp/IHGJYLcLjO3OovbaRpCnXdm2JI6ypiaGujZnSdAuT
/5c2mrpnOME2nwbp+2bt+C6RhAu5ndmgWTYWFFMPco8zBaOr2UUKptmAssprroONjAd2tRoP1cmo
3EBZI8KAwpHuaRUoLbXTbYNaw/om36TPpp+e6M7cV8+fKR1aggmHG7xNYxo6Voozt++6axNhY+f+
8rle3a2FPIJSFvZcak4EiFQhd9Gg4t2r30xKIn2VrZn2hSyi+mVZrulVDaAy8swj3TqtW+5McLVg
SIp5ijaFp/8pmxJ3gpeQgibqVMNQDBN7RdC90ipf25JsWS7xLiQLKI4QGZWmLrUZchXBdVQ16Ffw
zfrx8iatGt+lJIIj2HcYmaUyLsn1vFXehgfjNQBjE/NnMDY9FUe5L7hqGc96YfKzt/QverzzihSI
RkrcUvllRt+rPHJJ6+qlTDfWfBmUo/BuYc1ALIsv8QKrNrJppA0qGDlDZ1xhTAXUb24eK4ISNgOj
X/qXy+u5umemZRDUMqJKSaxNqlAEQpLJTLesvEu6u2a+rfr9n0MsH66CTFZRhJVjoiTPiBzdV+b4
WZmVZyOrZfWMa0Zw+VwVNoqqiaLnQ4ZXSfctt/7qP1N1svy+IEiBZjaEzZAoaGxwodeOcqJF9Xx5
sVazEUsQ4SkZtdQKGjCRIH6qephugAEAxV5FN0R8+5lsxBJKMOBoRCxUEgKq0E8BZkvrJv4MsXtZ
ovVdATWNjrgb+HYE06M2SHJPChyLejDcOOvdRsoVJ4MQbj9N7SlrKUqn62ZyKTPcknzibiD2WQjB
6oxNm0xGDAR1Tg7EDq8rhlqL3jz8t7USNNgiWa+qI2I8SWP4honIQWHsLkOsWbOlJIISB10XZjEm
HIJYCXG4qHIN7V5J7qwZBFUykg3Zvgi6bJtqqRoTVk2zQ2SeSKC7thGOm8sSyVAENS4NlJV3Bd+b
LnVTc6PNT/8NQPA9nCBwZjpAg0vlsc0e41oiAF9y0fVebongeOgY7x5lNbakH19D4wrcJ2785z37
uDTPCiy+75pCjwmGHmArtBDlQG5V/NRC7/I6rd7NSxDhqJuR40y2hYXqt8ldmB2mG3YdbauNcURe
v7qZsw3IyST6LNl9sf5KSzOnKBss3lzcmuG+6T7h1CxlEk4+UbrSKEp+JC3bG5TSJ2AkqBNZSG1V
DAcJLFOnqHq1BCUeWng16F+FEjtXZbhxIskl/M7O9kHJCMIVvBsSmQBBjlDvEA/nl2OeuarjD2yb
zi6yDujY6VHb6MLuR8wNwLX5Uj7xUrnCk4WTV18MZPEb+CIsvJvZmocJFP64oHe9P214/oVto4e/
i4hlDOGrp4q3aRCNEDAJCqeKIUhvsR7K6Bi/rP6mix4K5/Wywq9u2hlCPFSWovDR9IDQ0oeqe6Ch
JGO8WiMP6kMNDSc25tqIZX9W3WjmlEL5MKSyf+ytONo0YdC6o0p6lItlCAbQ5jvI32q3ID1Yg4ti
TLeXhVxdx8VvEKyfqmQGZSkshzls+uE0IH5uSMobV9dxASFsVWKgArpxAGHjPZ4Yllc6kpXkP/KD
9p8RxFo+Cm4kPdGA0GB0dpRZrlI+ZcW1M0/7br5Sk6fLa7YmEEXoTkUIGf8VJxLRMW5ZSqAYk3mf
1G+p/vzfvs/xFwcpyk1FC018Pyu2NkW5giQYxC9mcbmWv5/rxOL7TmGVCE/j+8Z8V/c/w9ozEn1f
toXkxljTLaraxMEUcAfNP8LGo4YoRXMNPFAWz/1L5jiK64wmLTGVIJHp8WqSZgEmFuJnreb0LYH1
iU7ztrjTrngfbo6AHR/TK89Irlo73hVkQQMsPOaERcy7IGw1i3c77XEymwPmsWxjD0S2nJNZXoiz
qnMLOMHZsqrQyBoEtrZtXrpJ9z2SDpLm1/cHrVggCHeUEjbTVHdASDDofqTBTp/bhyrs90URH61c
/RlOFAw0/UaryJXSmo+XlX5VKTVHQ5kHZtgScVpZFhBMXjVRl0AnNDQbUcrcKWOGX7RadZhMkPhd
xlvfQNyW6BrUbfKB8HQoozyoKHLKNsKRbqWVt4nTbiPze5kWOyPudlmCRtQm3E0DLtKK3qdd/qnf
gL4AdCQ7eKaLrTBq0etdpyF50oPa2wJJHW+wNd8Q0kOrumwC2KoKoTcA0SITGV8xVVr1kRWPJQRG
xcKpmVK/N6nED1ndRJwFeDgahhGLTKUOzbO2nHEIqRmj1jNvXgbWP6Ok5WGsZeXPq29pFD8jmA0K
XhgY0R9VIrupA0RukA/i54/XdiEiyg71bfzHc7F4iI1CJPwxTPNDf0WFIGnYxADDUGl3su7JnHpx
J8l1rRpMimwX5zBAf5RwBBtH0Z0+R3zIyuKdyn406FjrVEnYmlvdD+d8ASLc+AR5tInx9441POb9
i+LcTvVLxB7K/pDGqpvHu8sHbVUnUEeBVi8k1Bwx6GWTZrJYpOPZwKrkKoCb6LdoF/bwTP2ed4iO
XoZbX8MznGAo65KW6JJX8Zyr+qsieOuc8GrSZGGPNY+DjyL5RyhhpzLEtxp7mkGLq15n1ikZroJh
H2RfnfKvEK+hyyLxj33csTOYsGMFqN/IGEOkQn1tp2/hcMAbYkYt2vDlMtDK2oFLxVAJujYRnhRt
sNaYVhy0Ghwb9sCQjTS3liNR8Q/3NIirkFQFX7aqaUgPiaSJBR2Cym6Y5g/3rc8pAPNdH6G2zu0w
+7r0h30oLQ7nAaLl+r1DamDHtVUCnglbuKpjJxq7MNA033q073nNbPMaU5c88uKCaS+lAhUPmAgn
aKCTW7PdoH0P83RbmCX7wBka9D+uNv4bBgkagvZ+tPcK5k9HrXOVDOhNjonljQpB9XRnu7hCny4r
xYd3/zsQGnlBJEBMpIMEXUdLbVkkg6n5DaZ3fGsxNRptGOFG8Zi9n9Elym7TbbCRgK7u2QJU0Hml
mrsu7wGq7LuNseUT/PQn01WQfqJSJmrxgIkSCo5qauU5yRuAtUXiEzbsyTQ9TSnb1Er0HAbz9rJw
4kX8DmfoOnwOlO3pYlQe03SDHheo5pvBax0+aKXE717/Pk/DU9WyQbGP87Dw76tKzck4QRx7dLw0
x6wXPfEvi/DBe3qXAe3deIAjQYjr6neMqdMTY2xB7dSCJfi76WGsHa8zqTzkyP1m96dxIBFOUAei
R4zoDHCU/iidxA17yZ6Ipk8EEFSgrPQqtRsANOYD+ppoMbpjKDPkqxtzXjRxyLFTKWEycSlI+tiS
bS81rhIpxKnGQdTbelABAC4RsVz7WKCwybiJn/EUOqBMmh45C5J1kCiDTC5+mBcKV2hxlZk5YMct
e8FgI7/cKRv6ffSUXbaBYSp2f1wx9vd+UbhisHy4SoSAF3VqOLgFrB/nz9JODBV5xk7HYy/1Y7/e
XxaQW+wPF4h5BuPyL+RLCWrQ9Rjy5VnjEpTfgYp106ElkeiT5G2+frDgZppwbXVLF/kdlUTNhoRz
prV+o7ucuNr0QUvTbywU3mXXspq01ctqASccrKYe7L5pR82fUEDMdv0eHbUHfS87v6sruIARjleK
2mir45cVnnMIZh0VeqWzwa1tCa/KqiU/44ilyXFo5bNpAIdNo+dkXxT2fQx/ZuaXMpc0FkkWTkx8
pQYayKMJC6cera22T3fWzt7Kp1rJ9EEcsxeDE6kwOQWJvsNkGXhL7bFwkSp2oQ2e7IkoRROOVaeN
xtz2kKo70ltry3bxzn60Pzks6f0MLzZLOFY9Eod9X3OwFMOMDtkg2aJVs7T4vuD3ISOl1qnCj1I6
7o0J1IdzKzF9qwZ3AcH1fmEZEjNu44FbhhBcbN2MDuwq8cdSkqWQbotw25ZlVgToI4ay3fe+7hX+
7MZ/aTtlh0iMtExVJpNgEsYpLqdeBZiGMRlJ6lpq4SaRrPd13a1cLJ1gEhij2thmgAkwM/CNTxJM
4EF0mj8/IF/hs6fk+Dmv8owphvSNyio0qwHmuCVHPkqt34/3nAjTvJITqEnUT6zhtvMAJf38tp+T
7KiAfdNs7y/fS6s7hQp7FJEa1HDErI8CJqSIgfTGd9QX8j2e7iwZr4QMQTiimVaPoTo1eMuYP5vi
puqfJyZJD3yI47ybgYUU/DcszpBpDiksHKRoo7q+T00MaCGNrbppUmsvNTg5MLqLwJeoJgyRLzPz
NglNzWMdMyV+8/oxW/wS4TSjyz5X9Am/BO17DYrCIxShl1/4q8Py5FWfq3fiAk041C3eB6gDBrmJ
w9pHopeRrw4/NIVoXm2PkSSGsKqMCzDhUKv2TGlKANaHDd2zqGzctq0m/7JCrr/uFzDCoVaaslPq
HDCK6ucvusfpPtU70+8nb0LpLOq6NpcRVy/8fwExIOl35eltp+uUCltm1q07DJmbZRgozww3ca6Y
8/Uy2PqOOTqi/prBA4+/g7VxXzMbo69RN9t6tPtF6M+RqG4dyQiP/591PCMJHjVlGqmZk8GP2YCA
DgycJW7iFtHNd+fsL5kXKMUT7v2koKRkKiTjeAW6L8y76srx+o29nfbOIfxxeSHXjT+q0v5ZScGu
KPmcOEqVwqP+lfQupknvagySJT4dwdaq+uGX4llq/LkMH7x4pIje6bpAVSjoZmXnJNLNQvOjQ3vS
N3CsD2xLn50d6AH29DRKPPlVZTnDiXcNmTS9RUM4+lTBO5Ul2zC+CYqvzp/2R7xbzwWMoJNgMIzG
ggKmdNRtmL/NdeybQ+4mNvEJaa/7fJK4Vat3wgJR0E0yk64IghKBJ/sLi+4q9WDK5svL1k5Qx26O
zXLkW5UZD3n9kqe7ylTdXpbzWjWKC0kELdTNsmzKBjAtMu/sJjMlV5tspYSbrQ0yqxlGfL+fHon2
mNPDND1IThJf7QtabfClXNyekTJHxmxgN0jvm0fUhnuKpz2M9+RW2bU753AZTiaRcGfNtJiookGi
rtN9LbhmxPD7SrJs69ZhsS/iZVUxLTVnoDgoxL0mOxO82LkXvWq9Dzorv9gM+1xmAmW6IFiH0Bq7
LCdYR82gx3pUXauQURBLtFqsDNdAsVc2EyC6OCqeBlblm4z2h3aq9BNIyGz38l6tS+QgGWei9FcX
w95Gj2FraRfDwS7ZtVqgtc3RJBDr9wZyYv9gCNpn9F3eKjkw0hfUjxz+Zr+etuzEW1b/vIPub2N3
hhPUT83bijZRAv/dfigddJXKugTWXcCFQILqZbUTDCSAQMVp2ICE+Ji/91poXraXR0WkaKLSRaOj
dRhV4jdfep/HX9LdeN9ueNis2FX+ZX2QbZZYIjFg/2MrgWz8kuc8oP0reqh8cmtv4d0exq8SPH71
fDRN/+6WI1xN2fSPcvCCwXwz7qtN9KC7qitXjDW7ZKiIBqIOcmUegN7Hs0aiCO/w6TYYnrrhtacv
EnHW/IclBrfEC0vbglEZQccQy3fsNpwPG+4Klg+zUn0QUEjT9TKRhDvQCcNatxXAOWro9vamQISB
yQoTP3TC8hO1FEq4Aoeso4VhYuGGY3FqD/XOuaH5Pj6UhwxWth3c4ku9lzUXrVmmJahwL9qtqY9q
DNGgjbs0UU+j2Xwm1r7EECyTGZWmoRQQrEQffwJ+JlnTzerhXSIIxogyNbYMBoS/j1OMtja3B8E2
DwNG187TZfWTqYNgmNrSCgMrAxpJjwO7tfUT7e4vQ6y9pZYCCdaIJCqSPRMgLPRWWqjfSOa9Sq+7
GbXX0rf2mnFYgIk1e2SIrN7MoQOBjYZv/tbGhAEYdlRPyRvMJQr3HoJYHN0kcNIZpdGIn+lPFYqz
QsnKrW+Ow1NhFko5xUq31GLo+VFhx4cidmlwNdLHWdZjuyqDhpZkilJR9AwL6pY7qV6MOZ5ombOP
zOtM317e/VUZFt8XFCxFnaaF6hOk2JTUp9a9o9SunUneDvzUiVeCsQARVIzZ1qw3CTw7XX1K2s1g
Ta5CvHHY/SdZRE+rzGZ1GAlksayHFIPSVFDed5L7QLJeYpaV5UqmqDl3UmeMPeJMM4VXTRLFWnWF
UTHuIBUOQpIPLWNpMrYpSlggSes5p+hk75xtDTchwvSPxv07piJL1qxbtgWoYDuNOOnZaAI0OhDg
lTsHRKuDHyK5Vngyx3t9Hc8SCnpt2XGRFzPAquaQls8p2w/SEOPq1b0QSNBtZrZzjBoQGJtso+OR
FG+cG/Y1jZFWC1Frhzk73mUFlC6hoOgdqyeUHnKp4NmVNx142t5skMfCvMmLUSVLKNrSqizMXo9h
uFvzgSrXjV66gy05Uusn999tEk1o2zZBQ7lACrltKn8E846OSJsuefvxdfloIM4wgpOVxDMhQwkY
0G/um59Mfx2gdkXlNrCsXbSLpMw7q7qha8gKoObJQoXL725dYIOayehQkMQmdziGD3+nBYzrBBGp
TYZZwdLc9aolXyAKMiq9NTYa3rj+4DWnGgQQPNFG/OmnsVOO2UbxZXGIVc8fAct/ZRR8ybE322rE
0DQkK8kv7omPmOtDXX3LC64SjzWuY0iehjIh+d8vrlwtc5IhmgCJWihMeCycMXxo7XacJTiruq9b
qMJHutzURer6oU4jm00tPH/lUbd/gKPVUreSw7yuIv9iiOerDuZMVwPIkhzmU4ckOfOtXeCCIN97
/FVKKuTWF+4MJuhjpVrKQEYIFCSvGXksZc/A1YN8XrB3y7XYGL1Me60ekGfLwLg/lIE7FMOBBvlG
iRrZwvHo+4fTvMAS9K7Luo6OOrBoHFyFBs5SpV6NvbLJ8+kF/+vGqRG5VhXNnmTLZKsoqF/f2+Ns
6VjFwVNuyTdeH6xstIf4lB44EVz+KL00ZYhcURfryoyhZl0HxDbc2MduN+4xngQ5iS2ndCk8tk9h
Ln2JmBLtf+dQXoDGEVNYpfdY4EdlO25jjJDLfLqJT9bOOM4QtPCkmDJBhQsbzUxtN0XAtDH12jVA
O8k5SKN8M23pkXsImadKyjr+HwN2PhTCBZ4l+sxMlKb6Vuf+PYyq33fh+ynUXeUu8EZJlbRsYYX7
eyA1sowKAIn9BeT2Lgm///mwoffH9/l4iNUqBi3KIlABEjg3OtnEyH509kOjvF3WktU7dQEjWJQI
sdRmMLkpbk9T9GQVt4P52o6PUXRroQu5kw35le2WWLNigK+pnBQce/MbT6TyIjTbd0BTO/jl/8DB
KFFIcWaTnocUBVNYxr5DJwC9qpOHywu4mqJGSfQ/l4zOf8HimCmFggmaPRDse57TrFHsqB+cnbbh
cTMJ1rrmEcwr0SjVLbGyMqyHvNcVpNyzQ/X041vmkwP7CppnD56q2+7CrSwZt34hnAGFs9USR2ki
EylUuAmd26ivWd5+KabQzaOklt0IXNc+3ghnMOFcWY5RBzUH43V7s8/c+SrY8hRcsZMRIKyr/b9Q
H6otlYD2ZQCoahrBv1JZ6U5Pp2qTscn63nSZ4aOsr/JUtQlvy8aQOUCSfRRrMY1uSMxaxz7Sfjg4
ReubtulZmqwSl1vbDwtqaKj0RexTxQyf31UzibOgGxQc7iG02w2JMvIUZMmLXetq7ppB3LrJMGaS
e2f1xC1AuUotzgPNTMyUIgBFAc/RZrjXzfrL5XMggxBumcBKlBApGLisIC0pbtQ/JWN4t70LEQSt
r5SqmxQL22OQ+i4u0S3dUUkGeFUBwatpotMBvLTvZnKxSlpI4jItcVHq7fMUmfsO3fLKdVQeO2Jv
zZz5rJAYj3VlOCMKdqqOkiKnvE5sJgfMxB2068j52rcnRTaLb9VmLEQTtI7aTRaFbMBrsL43xhsW
HdMgc7Vx/xklOMsj6FmaDZVCOsD0SfWoFtE3I6eazFXkz62PJ+gMImiaZmltQDTuQ2FW4klxMx9k
kF6Tb7iBl1d0riv2GU5QvDzVrcSeIZPlvE3NF6ZKLqtVu7PYGtHCaiiVLyp8PzFcHCE3z+919fny
vqyHpUyw5HKTA25UAUQfVAWWBhci57HhU31rj/NM1r5x5K+ieGt8xh87A1pCnc9cqQlDtB3PvPIm
TDdZ+TLJ6DNXF24BIbhJxCK4J3roAesyt41ML35rkh+XF45v7gddW2BwXVyYhNAYKfiYsG6z9UPV
EWP1LOdrqJ2m1nJrVdYLt3pKF2jC8ysz+qoZKqAVWeJ3yGCy20B7yUpZKkS2coLZydBfi/p/vnLF
Tz08dG3tJtPu8sqtZ6oWwvAfsVi6IioSS+fvYmUPHt7gmZcFBAfVcPXHtEQklGyjI9IustJbmWyC
CZrNnlSO9a7p8Y363dqTQ3yy+YBu5Ck+x3b9fjUtJBUMEh0DFtcq3OdxSr2x5oTiz9KhU7IjbAl2
qA9mUsbvgRNQTB9MBIXKY+CHu9EzfkVXyN5Le2jXlR80S5gPq+vIlvy+g2RMphn1c8h2N+Ou0uaN
EfDBEtMruqH8MlFAXRdItGZ9986Qwu45KuaS9bySJC9+JpjBFL1iSONlxVw/ZGcIYbcKtR8bDLOE
v55/bX92Yb2h09GRveH4Vz4ajjOKsFv2MMVqoAAlYJmbZpMb5P4AMsi2/Jlp+/8mkWDcjUwZe2tA
nUo69I/plN9Wc9W7PVp4ZyYLlEtWT6QszggaNQxevlQGg0sxqJFY/jDr+1rG8bV67Zr/LqDIU4wh
43Gn8solM2p9HbNmUjXZXl63VQiLN+1gZpSGmuzf9bsa0SXZMbiUbU/dyMw9aSOADEEwtGHuJOCB
QnltZr9VxZ2SSo7L+st9IYJ4RLVCNXtev5ud+CDQeZ97CBJuNc/A3Cbqy/pNZPIIx5PoaYk4C1Zs
VO+i9NEIJZq8noZZyCMczrJnijqYAMhO2tbww6OJeg3O7805QWSZrHWTukATDmnvmBm3BtCxe/LL
fPeKlIfWNe6RkNHd+lFuUj8Mvnq/KxaQwlmNGbjX8Kbm9Uqcpr3cMbTeTT/5lmH2FcahNCB7Crzh
U1f+GdcW/DHw7VgKm/G41hvlOVBsgqkbxlWqzpPEvEpURKy5VklHZ5JBQD7VI9Z+9bK8+uoVsZBE
cMksOC5qpXIdnG4wJZg4z9FnitRBvPyPYbAFw2AZQ5cqBSBmk7nWOLpF8JRH1m7odyqVpA9kSmgL
NkIHM9FgoD3Sdx65i6TteWMu22JuDjSivY6las9V7MPVtJBOsBlBM9u5w82euQv3xr5BC6G2UaUt
hLJ9EmzF3NLcyR1onEF2RvfSxl4YSNZOpmuCtUgj8OgFFpZuSvNDA9otjc2SAoj/xyKBCg6d05RC
JX6/JApHq6yI12v322Ez+t0u2s678oAGE6ShZRZpXaAzmKDbRl+W2ghCYh/t9Eh2a9Nrnssmpqze
4CBG+UcgQbkH9OFGEwXGxMgVU/fMeQnJvBtaiS1f3/8zjqDXdlrURcdxgjLzkBCu7dRVbIkGcAv9
UZfPIIIuz7ZNUN0OkKKxMLVz8ooSlazZJhuCbcmSTW34l32G9cNzBhS0ugXp0lTo3C3ZtYf0SDcG
2kjlZBHvKcpLggmqPaAM3WEBBAsLtOlHaEV4Gsd8gydnkP8Vs5uYWa7TSZRdpn7CfVgqNZqBLID2
MeVpvs5PS0tW5izTC+EGnOMhjKsarTJoxnTH/CnGtKUmfftP2yQ2c/QRSKkMXhylThhfZYMelqT6
dmxUz8qZ25rjwzCN21ljEvWQrKDYQ1jGgElT4LJ0vE+T+Lnq8+1l0WSqIXJs1qqiRl2HBUybH2V+
k4NORLOP6MA7pBU6nU56cE1lQ/8kmyZS6EVofy+1Hpit+RZiSmdKW5dKa0BlKHx1FyGDNofHz2qs
XtPWB/RJXs9TfqTGIIkRyGD43y9gEmaCV4tXgmUBMqJ3Q/U0Go+XN0kGIZiJxmSI4jNA2Nqu1LZJ
eE0iSbRapmqChbBKHVR+JRZL6cZrzB66yprnzwhBMTmeYuQUEefflNOALe6AEKM/j6U3DG9xTcY2
ub5S/4KID8rSoNlsq1gpqy02XZFeKwh3NWB2/U+yiM/JMC8j9K5zu537ZlO6zNrp1v1ljPUdOYsi
3N4qQ6+mGQAjtb8Y7bMpmwojWyrh5s7VvmybFm/vaL4bq+OUfy2Uh8sirF9vZxGEE+gY8wiKO97y
Mim7MOi/hJhZ61lBerKsAOm/qDlGFIOtYl2WfpMtHhd+cSjTSS1Lmy+eTV+T9Ikaks2RLZ5wItN+
mticQDIrYp5SMr9R71td2V1ev/UHuQ1iX5T9OjbSwYIYiVl2FvfmW9QRxvsadYTq44hmWp6aoP6n
VGIBJ9zYkQYyAxAfYb+KmxmdDe1128ruG+7hfnBFFhjChU2qqkkDnuCu0Xd/NPx4g9q3EUng/2XU
1+o2ncHEdyo642ql17F+Wm+gcvo6GVMXPTfu5W2SoQhOfdwrYWdwUjNDn2+tZHANR73XGylfJD+R
F5bOFiwC2DiTWJ0hTZBfFQdnG4OFq3e8gbrl4X/jOZVJJtoIhLFCe4ZkY/SsRXiA/xV9qvB8sUWC
jVBKVImlGvTBib9FlseUb9Gn8tULCC7lwhjYSanmMQVECYWzvkjnlvDDfmlfBGMw6AoNtBzf79hD
XJ2IjiaaX+iR/ZSaUQyIwjRcnYp8D3UM2uGsxRO4nr1K+05tN8klBnv1AQTmsH8ghM2IrcBUR16f
0SizN3dXjbLVkyvdGDzT/kst9pfPzXqwYgEnbEzas3psVcAVKF8rXeWdszz31J/j5Olv+jbhdFWS
VOLqzbDAFDbLKqgaDAUwI+Mvlj1MnwoDL74vmGwSporSd/h+PM2ulYEutJIs2/qhPG+SYKULO2OZ
pQOhsvcU7fPFkbWeZGdWrbRjW5gcg/F0jtgtT4YQ4yoMwiOnumciv1t6JpgMtf+B5H9VnDOU+LjK
apoOUQ+oMUWN5hhidi4GgUsKy1d3fQEimGiamINaKw4ctv45RX2kjI6W7+oHE0DADYsp8yqoJgVN
brJs6FGiAxOg9F42vhj1D5N+LxovqB4vb80akgU2UJBQWDADYmERRh2HeREFup9XxFc07VSxGrVa
BlIn4T5OI0lIZM22LeGEOwc0yXVVgUPZNwrioXAlUr6M+V+TbJDramBsiSPcNCNG/EbchPsU03Bu
FFdzuWOg1Ft1a3nyMow1z3QJJxi6LkinBBwJuj/muDlBqp0OG1ubblqkh1CvXqa120S25OCuKeES
VFCSVHW0Op6wlg0J3BGmIZe1Vq6+5pcQgnUr8mw0ycTlCloEKZirJNeW4hlK4muzF9uTizj6pH6/
rJMyJRFs3jDpGcZoQbA6NL02+5bXjj+GAJYsoGzXBMtHiiRVmwS676itp7Jo1zjRwc6N/Vy8gp75
WzgOLkbJSW4M/lXxbC/XVPBY8QpjmOgFVC3I7xqwODiph8eF2zSG21Y3RiCRUrKa4hvWmhiGeWDc
ld+gN8qdI1KgSD/exbXtz43k2S9TGPElq/Rh0SQ1FEYLvhUdlq+ZvDB8bMq70vbbYd6EqrWfSkVy
wawZ/cWaUsGsREY0xxU/CsN0a9LQNUD5JRvUsFq3uwQRbEppkyjPA8jWdqUfNRQmM3K7tLjK32zr
REo3TNkOLSPp0Oz+04GggnlR4ypJ2xHiFfbBVDGvnKEJoHjo1Vgy+0K2joJJyQNt6BMGIFbcNV8n
407/TMPIchEFi1KlqOXGbBuc7eJGYcMhocZbEv1yTPapNaNUA50nmmjForJIzWigIM7qm+qTWuzG
UMMgo00jixC9p1jE42yjltvEGFdbx2Ty318Dk5XNoa1iWl020CcH3C/K7M9OvtHNeZfWG3PGEAf7
niBPl6Spr9avpZ67oRJ66BPzIuWoqKckuKF9vWlij4wSD3zVJ17+PMHGxZh2T2L+84ZmjF0nv561
71Uygx0s9Cvj5ITgL9JMN0YJlGJ4mVIeyv4Yyohl1vTKBlkS2AHAqvVhsDqdkGura9i8xHzoywPD
YKlquP/zQ7LEEDSrUwc6DyiC94cud9PQVSrbrcKtI6Ogfw9hf9zxszDCjquKNbUgHocKW8wbmsAf
yh+ofwKHl+Gr2nXTPKj6NmhUt9XRk1dW7lB917VfdjG5OTmlY+OqreK34zE0mNt8s9n3pGjwL9HM
CUbYlv6yCfPyydfZadJvUaTqzZVELdZuvuVaCVpROL3V5hlEMHf9idNhx4f/heBn1Q3D0F4NZZ1I
WX8gj05Cpx6ohTwXbb3qwHsFySmLPFRNbJod28smRqyq2QJOuAYYcTDTOQbc2L/a35nxpjPJRbN6
CSwlEi8BRwvSeQAE5keCt8ivNUygqZHWM74UQ+DWDTcz2s7p3sxGNvFzzeFbYgvXQKFqpT31GPeH
IYxWcVDp4fIJkm6XYP6TKc/yOoVwul25GL2BAYlP9VT4NHpInVNP7+aq9BhGZsdV6BFZvfmao7IU
TzjAedoPTkGAntSDW9Fns7C8wTi1snLzNQdsiSOcXyuBBzamWMZuKlyT+F35rCsbxUYPsjHiEq/d
y8sq00rhsOHFU8Q49QbSU9nWMk9DUO6pLVFMmW4IXiUbavCcJVi8proeY4xAkKSlJN8XS6Y1FUm2
iPLvW8x1SOgphcTrl2yLJbypzbJStdTBMmkkc4v5Jky8bagYrqVIHu8SPbMEK/F/pF3Zcty6rv0i
VVGkxldN3e1xe0js+EW1k51onmd9/V30OTeWae3mSfLiF1dpNUAQBEFgwVZ01rQFgEJWu4Z2Vyyt
v7KLjkmCYRmO4ComjPvqog4q04r0lOB6tqxenD7hFn/evmRLI7gFjChPQB4BnAHPeeVVPR3Pf1/m
FnTBLTRpo2kRgcKK2E14fS+2KMhMey3gQy/QteadB5QpTnQExRpGqwW8gTxGU+GneR2slg1+s9I/
j8S3+oej/O3AEB9ESFMqEYaTw+HNt4Xtg0JyUNy+vLBlxAASHyDWR1tlmCYJ921Zd08sXyGPVDa2
U6Y1wQNEYRQXQ8N36Aw6rvGiMmdfsW8o5hidV5pEFvEVJLTSJgZ/A7j6ks7Na3oK09RbrFZidvsw
lsGIQcBVIvbiFwWjZddiaJfZemv8OFlOJytvk0C83mY3mXw6tGbXcZdD2CNZEKLQIK4l3cb7u/On
GK8BxQYjysJhReEAvH97XLtLmvjnV2M/wsfMsf/q6XX3bgBmytpy5kKgC6Reb1rUbqLYIvyBKe5O
VMUOQSuF1fhmd7Mak0eX2MlUieuW6VH0dBiIxmgL01tWd+xuwKXcycoidk8HE1UDBib+4PVSOLTL
Yc01PcZOjYrvIxJsIzI2/RfCC6qGYy271e2+lBobOP5zNkqNkgzjcPoKYd6xPq2n9TK6nlAhjZcx
zheJTJFsvOHu7t0Airu3TPrSYABsp4c2DHRQKpPqS4J+jfPmIsER+1irujUGQks8lFo3TRewGj1X
hdstX8/D7DrWN3HEtDKS8I3agQzOSzuv1y/nEBOwL5PJ0XRZxaBsqSzhOEdIWucoe2Oe9aJ+Y7f/
GVOC3Nbikmcw5OCacV60XWPfiCYYe1cTI9I04EXr9fISoo1wPvwZgnCgJ+1YZlEDW2DFbZHdROF1
QiVeQ7Y+XMiNfS/6UkV6j+20tF9J5hea7ahGUJFD1ksy/jJ1CYd5nOcKZtMCKdfudc21kycjkwRA
+75B1wnVdQOz7gRhiqwsQckGCENbb4Y+c5oeOwejl8G8PumpU0YP5xdo16fb6MqwmI25SGJvht2O
FhtsLBBdX9rhc2dKzoz9WyYKekG2ajIDZDvvl0cL5yZaaAaAAy/ELw5dUJ3+U4IvqzbY3T8WoQbY
5iwLaCJWUoRFxdMZxjXvMlCP4al3hufqxLnzQleVXDL3HJBFbJ1goCOmutuCI68mfWiGHlnUvHrU
6F2vJh5e6Mfq0/klksEIDpyhWi+1wAzlFcnTVF3m3Y+QXlVW8GcogtemZquWLIEwSvgypp96THDN
F1zPf+cK+aY0BEPv7WEe1ggZbkijjA/TcGuu14qscOK8wtB09B7CTlVWhxi155Wz4Sf5BbFDv67+
ymXjR2Q4grtuMKmyIiNECW00dq6z07FLvQm9MJRcv/Ycz1Zngp+OamsKYxMCxWXkxmPnTOzHqkmu
KnuewMIAT4yyUwn98FCrzWlfYSwhQNq7JLofZMQCO0Ig9tUwHZIiwvvg2tAA2DAk13DLGp+iyDHi
l0k2zGFnQd5B8P9vjoI5jdnQD4AYphdaAkNdA6PD3Pq783tlx0sDx9J4IpDQD0O2omos4rbHwo/R
/VqNzlQF1sLcLn0pu7+MVJYQ2fNrPPlvmSplGsGo2vdypUpr9k2uIR/cJX4yvKTdTav7Q217I3E6
JGPVLnZ6jEKoaxDl5A6biX9e4t3F2/wCwdTjJcuaBJGxt2gDpv9F4LizMK9K8p7IfYxwh30np2Dn
RGUDbBMoefWFdpcNUnRtWzuZ5Wu5ctfOrtXLTEYmmBCgzE2lTXoC1drRfU28HuSekWyu+K65oO0R
bxME5b3i+40VUkxyAUebh3mRTm2dqH5D1aep/NLYRyq7CP6LsfxEE9Nbrb5GXb0CzXwYB7cFH3Nx
YNcI+Kfn7tQfhktVsmr7KnwDFKxTNYouV00A6hhZEY/uyAjqr5zzBriXucFYcapZJjFNVFwL51Ox
zoqJF0vYBnPDQ4HBH+Qv+mA8KIciiAKZTDtB5RZNfGmOQ/ySdYIl2lEVJOVF2VPXKEvHLA+R9DWW
b54PZv8mmvjSzLI2nOGZcY6YeFrglL/tMSwxpJ3znUdSyohX8rNzeMJm7oslXlgK4aYL87ZaXQre
T8VHH4WNYbOLl/vpdz5GTcoEx4/2c7jC9s5Ky1ijCnIScmjHoAsbJ7fu2x7td+pFN940GnUK8vW8
4exa50a5wgZX7coOGQHorNwWFCzEBUhTcol1ykD4/zcHTzbNCBCR5UFbyD8txnCC58uLR8kBLQMR
Tre4AfmBwc2krh/z/A4cKWP96c+UJUS00ZAmlVVBjiV7UqIvQ/pp0SUXAtnOEqJZa6nCHKM5qJeg
+Vc1P4d6YGMoUmSdIhmpskxhgstYVaWO5wRQkXKl5EGjficykpxd1/7TulAd+n7hwbuZtZmBNbHW
0unTIMVIJ3pVLIe0qkDb/e3Xl0fXVcPE9ea1yO092qwOiVWs2eplaVkeO4OprhaFNg7i7Pk80q67
RSmdZTEVLawfelLwqNSwqGQLxm0Sd/VU8JEhTY6kESeqiyX9cHsLZRGdj2rjTARi4UE3UFuv8wR9
D9Pg2Bj6YUfu0Pu/IZKlERRtGpapYY7oe+11SUxT1AwtSISN9nUJao80sFAwdcdT//IJXLsHsY25
2poG7nPtw813IJYxYtwwHOpVflr86dBdhyfbN67MQ+kjkJcx5O1Fv1s8wa3PZbeuqwY8MyEofZ8P
SKf6C4bDDePkntflXqC2hRI8+RyBiS+bAcVHeXeHHq3N8bGVMtXtWqENm1DxsIFxtuKjxqQpxEgb
unj6Lacp4DNf2WF5JdyOPFn64KNnMlXcS5DhtXTsMDEvOzRxhvlvw+iNfWI4xmjAI0WfchTAlHE0
BIs1SLT4ccHeAwquUGVGHdKlG704QpWFbuGtI6K+EqKAJqYyPmCZdIIz1HO2jizrMQwp+zHQO8x1
Dor43ugdHUV7561jh5IIgsFDodgbo7bx5/1OUxjGwVVRAk3mLsvd5vPq5Xhniw7Zqflmg4iVxzUP
sre2HWt5DyvoMyHFFI0xYFtv+MF7ggo3ccvcweBtMG/JODo+uv73aIJCS9WsJ0XBKT+O5GKsM9eO
qUfDIsjSzF0Udj+Zg+S5d8elcEzLwE5AnwMT04OgV2EJZkBxCScfx4Afe5an+3wSI3qxDzLK5Y9+
+T2cEHFQEid93OajNyefxuWelLfmKLlKS0USbMUejNJOC2B0fnjILhuwSKdP48XgpcfsVv+SPJ23
zY9ZjvciCTbSR6HZ4zI7enVxHXa+pkmOMtn3Bauol4w1PcH3KX2M1mdTOviAe/H3QfQ7AcTr3ViN
LG5L6Cs9EV8/Vu7oaLecuYU4iSczgF0P9WZvYiHDopVtlnMDWDFUqiyuFc7+ph1ZLLlC7uLYlGBO
EUXa+9VINvHzsBQGrfJm9IYReQ2ckbMKgq9vpDmcX/19HF0zcYXEW6yYSEEWraPoFx49E/1oRn05
gOK7Ghqnks0P2ts5CDWYhn4E9CiqghnYkUnw6l/DqlGYo2ZuVz32+fG8MDvPpaa6AaFC8DkVJlFC
BSDr4KjBdIj89nL6stwaD4OnulVQHgYice38d4vWt4UU7vpNN7JeqzkkSbLCa1nSPClMrSzQKeod
ddaqrZULkFGuldOGbL3NUkP99Vd7yK3iKZ3hUQGPxUKgE5lGvajLjKF3bcCG72p5KK3P53W7t401
FTQkmE9jIhcqeCWzJPEcxQQG2WSOulzbenAeYNdANgCCH9Ibaw4TgsF9dvJirD44Y50ukWDIhBCM
cGa6uaotgy+qv2XhcbB/YzdtlCRWT9SdHtM4pqOHIkIHiVc/nIwLS52CZaaSC7ZEFPFlxxgRrtk9
1DWyz9r4NCi//LTHTerneosNpPbYL4xM+H5THKr6aq5Sx5ANxpHJIATNHasxSGoAxoxiWaUA6973
P7IpkeFIX8w41FSsh5qMwUhVv8uySyZt1uG2/8EHbHTFTXvjrBNDKyemcJguWx2aKEGblWCPBhs8
AeBcybIrMsVxr74BLFtwi2QTNmOhE2cYnyoZI/Zu5LhdfmG7J9GKhJ+JpclPLMj89FZxvzWJw+f/
he6vV5Bzt62D5xGJAeTUBf2xEHczdZkQiZeX1nhCvIAqalleezeu2qIISsvSGEzUDCicUBxVLE7z
qXC/qRdoIgvsk4yucNedERvygLIHj72CbduENO1E19Fj7D7/NpafjdA7b9x0L97GI+tPCG4lGyug
Uz4TLV0gjJaOZELpz5CXp3WJbfuUTYbZuXRYs9rpUhNtM9Vgwill/WKlKPK0IyM51K0ao3ktUelw
sud4yC8X2q2Rbylq2F3Usxo+a+uA1qW0on0wD+ZKnAlJYCdHy+djHuLFSgtVTOwudZbNQa8VIawd
CaBATUiCiQ8K/Z14ZWuXwikRps2YUwbLBzmy24ITq8ejVvNsWJJQQrbDhJPCXuc2YTqWT0WNgV19
Q+HB+dXbN8c3pyHO2GTFuI4jtOfRF/2B06qmYF/LLyM+aup/yb7sWssGTwhUQOw7ZH0EJ2Vh7nmF
sc9F4lQsWHE/Q82L26p/doCYQkwSV6o+kBYrpRintT4SuPg2vD+vxN1NtpFJ2GSruiRjQrmXQj1c
q6F3UXf0RhLh7ZoCBRONjrQLYivBO7U2qmNDgqAhS59ALt7Juqb2o9YNgOiYjEYbSAYAVXVAWPyf
KcZoxOyc8WJ5Vg587JgiKfneqUKBz0XXBgHjvI5JxYLqEnVYLbbAwOvOty6G69BL3DACTzEqUQ6/
zi73HkzwVAuderxCA8yy6HW1okNpYJJV2jWFjTzCKsVhCA1GMLdyAQ1y6KAdGlPAZJuWG+2Hk36D
IizVmkcqiRsYXD+9cibGyJcyclBBnn76Xyjg+fc+4GFgFSbRY54jahHeu/g+0iOzXZGjCtGOlKyJ
a6/VtW0+q52s+WXXyt+QxNb6WrHbptOApCo5inGv1UoSG8sABP+zzERtZgs3zTn6226vJhm78u5F
bCOA4G+6xM6yqhgxHXnR/mGaFeBGdKD14IyTfYwi67k11AdwvEo20q7dbWCFfYReXz2OKw6rPuYp
Xut+WIakcXM3e4jSmf+3AiZsnwajuSfKMbTrNdAD3DW9zo3A6KJfL7k7+gzTZepJYusywYQNlfYY
KbwSGISpfk5owKyHUsZ2uvPuCr+wEUzYTpHdK8mU8ATz4JSdb99SV3XSwDhZ1CVBveAoZBglqUgz
2zJjFMLbEqevsa4ALsGODVpFPwLZ2PmzafdSsJFNiFSMwqiniW/doQ11R6EVf9wDdWduuAlV3Kn5
dXrD98oUfEWiqQudKwCy9GVVbscucSf9l+uu3mGI41JrDQkjNkBv4WjnrqUMPkgwT2G86r9jfSpG
0ZtgCwVnhOAtIrvTe/BkwNFah7I6xtH1Ukm21a6BbyAEh0HXebAsxGAeBQF3PB5QI+eaLDhvBbuG
tgER3EM5d7GR63zrDulhVBq/iSUO6F+uav+f/AH91/szYpyMssIoTARBYK7WUAYyOskVuwBVomd7
usSq95X2E0wsAzHMMgtjsL17GKboaPSSYF5EHMvyWfux6huKsPo66rDzpkI+K6/vqow6aIhEQUTS
36516+ajjPRp95T9mT6jIsNADVeHKYCAS6zuS57obs/IY03jzDMbWQghU6BgECZhc5k2uLRF7dcF
reso+WioJBaSmYTIKdBUoaXzeQYeOei3/SkP+qPyufdXTCm1TzIiEZlE/P+ba+hcgJt9bADG6D9G
dijayakWmZFztXwIhDZLJJwUqClWVKXn1+mHwR+vukPsjY75Yjh4j0cps+xk2t+2bwYonA+KiRyt
VgAuRPlbjwtT8u13/MIbgHA6lAOI7ZD3wOlQHprykz4+nv++bFEEp8B7+mazx/frFD1ciemUZXqK
NVnUfX7nYNr4+7Wv8XqM2iGsfYimYhDOmtrklSVy/F//RBz2oYA5Gap85jt0UR8nHb0AqdPKipd3
1/ztwNYEp5MpejcvOc7PEtSspIgDMOrLNib/xgczZoaJTL1lgLdCsKspi2NtoTgOZtq71P4nwQTO
8amh38Fg0eTPCyoUV19VTue1ty/ZG6pgbNlI4jJRgaqYn9Lyr36WHNb/Ese9AQjW1vWaObMFAJgs
rTsGOg1Sr8Y0x/AUf+28SH+dnR1JScv3L7E/1amL5teb0ah3POaPGeoEeedq5kbMRSecJ6/WO69F
XbTBjBpdPg8AmwzrYa6b2yqS0fbJIISQhA8YS5oQEFHxYKYPU/07Ic9GX9zLblx1SlS1qXN8n6YX
VHPm+rBIz55dT73B4DJuMCyj0tjAZbCuJ1/HCPrQMzz9ZfCMIEPlpnRy8K7OeBoDLSeoBBfp1EZL
C6lq41453cXV63yiNND+mhoPjd9ufKwPzWUhSW2p3K192MYbTOE0YqxgOamAqR2KmzqYj+NFc0JN
LOZn/MbO1Uwwz4BcBcef4JPakCxtYSJaKLP201RNpzaWVS7tJyI3GILRRbiJDHEBDOvFWlBJzIew
Ji7aMNfWmTGFvj7ICkX2l+xNKsEMp6qb0paHd1Zm3421dTmvn87rTSqUYIVDbSiUtDw3nj2gCHv1
Si8OTDe1XGO6JAGPGWTVvLtHLtiAUHFKmE5MQapcHTKNVRGC1vY0r15dXlay98t9h7fBEMTq4hAT
CNcYr+iF35+Ga8XPL/U77Rl1+geZPPtR5AZMCOxWuy81tMridh6wwHCrwwTOVZDsVd5ybJ462aCY
XavYwAmbSiuXcCUgruVkS86qPdP+d45Bw0QzHBypivah955JG0pWZXE4ePMcGBmuLb9R6aK9ff/V
a2w832wMdLZjZfBIqx50hteUdf0df7CBEP0BRQEK0aCjar0ulgvj15lAcL/ffF/wBcOoxJ1G8P0m
RKL7WpfF1bt7BA/TGjhFKOYWC3skG4vOaNYSO389pvl1Xv3T2t/Pb/1dM9pACFsEK1ApxgIIhf7I
aCwvIpDJIGwLczT7eW4rXEWUl1z/kYP5KyLeeSFkGMJewJzqukYdGA5qulySNTnpJboSlCk4D7On
KzRrahQVTQz1iUI4GmFQOaYeYIcv6cVUB3SVlefJAITIc43IElErQW3WFepflNZDZ7XfH8Pj9FyM
Tn0TXtbXMv7W1+Jo8XTeSiXs87Iq1m6NX2sC5/aU3fBB3BkmFmK+Vu3mnxfPOvKR95yk6rw6X+uL
ziB/qP+YzDHWLe6e/fqUfR6/KQEPhws/Rjfasb5svOQxTtzZR1tH8Hv1ujoYn1FhxUxKxZcqUinT
sKjYvYn+rFhfw+HrqlyaCXVSTZGE/HsGuoUSDNQwk67LG+4omhYc46ZDKrxfttImJ+4QPmr0TSTB
QueVZIrGReq92QPxG+/dGp3Os5y2Q4KrdGXWsysYugpBa62ivvrDu9hqrZRRAOpt7A/GcrST4iU3
bYn+djfGBob/f3NWaKNhD3EHS6F6MOvXdJTsPK7/D3rbfF9wUklRrniMx/fhhp0we8qUex0J4bj4
fN7kdwMtfQMkGILWJWQ2RgBp1/SOPYM+35n5/rYdiigrCWQRsWx9BINY6myI7ZALxnDLVB29u0rb
f/5QKMFtGXiNxXADGMEYJAm6wdRj5q6H/PPk1TeFVx5sSXqLf+/cagkeayGjbecqhIrB9juaeJhX
Djo51T3mF8MSrR/n5eM6+nc4Q7w2W0vWlGsNuEKJJ+Qf15n5odomyDwU2rFfaQ/qNBkZ9b6laIaB
Wm3N1qgpmCRaWjS1RbUuqNkc46AH2MpudAAr4hTk9/3Bxlx6ySbblXODKNgmq0Kk7+aC39iXy9oc
nGXSfLO5GjlxbSarBN21zA2aYJmRpndhbXL5NOUSRzVYsMG2/hsxrL4BESxz7GJsaB2BwVqUT6bW
ulU4fjpvHbty/NzRH++c8WqCxBfGX6oGCNow4dq0fet3XpLe/Aaaxt87QKWPs6ovgJInn9TxgrJv
Y/xwXpD9QGAjiRBtQlm5jSI8pMEvwsVJjuBCObSpq2NOaXrPBwZEwVI42qX8JN43dlUH5YZpaRbo
RN6LV1K1HNql4cVmSeMqzx04ym3fvJ5/ZH9xkvLfCaxBxYlqcd6oAx7+93gza0a6rC1EVWkB8vXZ
HdThsPTjr0/LMdH/hi5/jsLf5t4D1XE/j5iTjAymYR4SVngG2usl67Z76AMCDPkgyCdiSscyW0qr
pUYa7O/q79jt3PjBdK0HBQSqUB3qDw/nAXctfoMn+Akta7W8Idi5PabzRJgjoZZeOkt27r5JbFAE
zWlNHOUxyBG8NlgD4md+6Ok3mtd5nMhouPz1AT18oWwNMwbAAINX9vcLpYKKuY34+72WPNXkhqCe
upLdH/YV94YhRDEt2m/NieE5uBo+NexLsrQ4OCRBtQyD/38TKdEGFVmGDTnmFKy7WeGafe2l49fz
JrC/Otg3KkjINBAZCxt2ROmkNvHXYHbbJ44e5EGF7k79Wr3QL3iHpyy7sivWBk/wf+masBC1m3Dk
3fTVIO0DxDNx7v/GJCDYwQZIsIOSWm2u8LR1fJU+RscO+dhv6h3KXl0eyUhbznYD2w2cYBJW3/73
hUO7Xi7KU3YfYyJI3Tu9YzjZY/SlP8i6PPc1aaMzF2eVqTNhXyHObfWq5AISwyfgp9PN6rPdyx6J
dwVD0yrVUJOg20SwQ2MoQqXTcKs06RU1fZtKnNBubg/tGz8BBC9Ul9Zq9SEANHA1aa55jC6Wv8bc
0ZGrbJ7Om/uuzjZYos7WIV9CjG3xavuWZB4mtxeRJKaV6UuIVJK4mIs6A4QCah7rpm6C8yLs79iN
DMKRR0Ktawwb+hoTdT50pGyCXq1zZ6WDfkg1Vju5bao3S48QszB14jdG/dlu+zWwU/SwsFzG1riv
1LcAV9hpcMEkXzo4eCXlHIb+NDWudAbWvlrfQIT9NVqhno8E52/Rad/qUX8OtV52/soEETRLC9Ip
7QBBYIn8RYAnbTJXezQeamRPKNrq/oeISQIqkhcu1ljVJU+rhZ/m5/gRLBzokQ2yQ/xDeUnQ0vfM
R0UzSZudRJti+xvpaTRT5fWGYCeYNKlfIdn2exv755KJJIYqG9lUNZAsU3UFlWC5W+nsUA+VP4XZ
jzijfrY0FSrNuxt7aZ9QQN9JVlSmW8Ey1zkr0KKAvTjFs8NwxTNrp1Q+n9+QMl2KllklGJKzQEzV
POng/Jolr27cJ324tb5dfcQukWydaZ5hBrtXqcnltBz7+IUu7BLadWZZLYBMYYIvJmU7jdqMXWah
70lbn+uodRb6958pTHDCy0KrQTUBgtV3G4ypYbIgY7dydHNdtAQn3NtIZaA5FpFtUIB4mzrWBZ8I
0H2bf8x+duLFM/I+cK6ccwsluA/VWOreTGEIS/FdwwVrJF9AO+Ios+Q1m3/nDI5Yi5ZgzAVqdIDT
odZ7WSNMA2E3mu4VxuiXk+Vp9uzr5cMfLZpITQTO7zicOehk1G6RocdYdsPaVR9qGdBwgEzjh7kK
XdyDql9Bznw2Q0fL/8FI7IOpe6qsxXjXxjc4QgRa4lrfmgw4RvlXCsaj9tmSlVjutjaAu/OnLILj
AX/ZhKHbcDyj6mDIFHqyfdzmguiaPmq3UwIiAnrUT+dXSCaX4IcaOq9tqiMuaPrEzaajjelZmSlz
6vyXfzC+jWT8V2yuJRhlbw6xApT+mdPBlLf919HVD8y1gtZdHFm/xq7z28AJDklhaMBlPEOoq61D
6/tZuUrSvyPjuJSSXSVTn+CVpjafSJFCsClCd3tghBfZGJxfod2X5a1ZCG4pHmg4oKILyZ/KKU+v
jGzXpp837uoXXhTIilZ3T6aN8gSHxMP2vGrwzDUgZgrt8VZrZO0T+7mmNwyRhYDahdUpPdS28JLL
2FO+xW7u9ZeGZ//NDvOPxWOfeS2FLIKRLJdISJCHfTdSvlym1QVDAm4b1JRlnaxKRAYjOIt+Huii
xFixdnrq4NPV/FkbZHUhMhDBW8TgIiirDOtkZdhFBCS/mX1ThDKWmf1TcbNWgoewYt0YwwY6G1zt
AKfEgu5u+h4H2pfW1y8Uy+MPS0ziliQ7WBy0kI8lniQjaNCenwztgWQVCkuPlgqO88+S7SXxTbrg
LIjdskVrIZ8SO+UVJ81OUS2LSGZ2yxtwqx9lt37JBhPfkVurInPH6W0i5WYpv7Syk37/brxZMcFh
aPmS270JicZg8c1j6pk3yy0vKWtRti8JlvcvlhswwV0Q2+rsKQIYvY5PnFmRa8/+20A1FM8Eyaxe
ojzx0ZgUWq5WNZQH6nbQ5aDbtrk/bxAyBCG3ZXd5aw4NEMw2fWxQsd/HmuQ8lEEI/iGbBrZ2Oazb
WJJjinerKdX881JIvIMheAela7NK5+VIg9VZbqcZL/W4pn4+1L9z0Xhbf5E1ACxe1BgXrP/cUH/U
rgaCMW+oVCkuZvbwZzJxmTdRRGMuSmvbONb75toafbO4rDPJS/C+2hhSgCg3/jhqox/aOsRDCJxq
6KvarRldq4Ok8In7k4+x0E8IsfCp7hHuWx0gsoXd0BRFg2Q+rcw42XbjnVfYv0SUb1iCLbOs6pKJ
Z33WUkm8vKcPM0H35dyDR3b5y0prr5iWw6pkV3M4vhSr7SVNg16YWB/8BByi53+ORLmvgc5m/cLE
KMyecw8Rcl31X/TSb7I/VK5g9mZsR0vOGa6WYUVZ3Pd2LlHMHzvhKlGtTBa+xTeyjCDhMHDzwP09
/HtgN1H2slhfzqvrX1yrYRugZ0cNvMiD1llGGc4dXnamC0N38kcNMVJ2bXhJHpgX4yH0199J8OB9
4P8BhYODzaA+zwsAgu3NK+bWMdmdRCZucR+t/w1COC56ZkT9pOJGGLXN0bQwRCnu7WttrjBvLDeJ
U2BMRlUroZtVGAvYrY3TmZUr+RF7Fck6XszwZoZXsw9c4rQee2OY8N6o6CPSSYY3ovawWXt3JK0T
gltRHb+QwQ4iy5RB79rNBlqINqhtRR2xAT0PTl051l3cgdyxxGCD2jcinyJdHhT83PTPy7wbUG1w
hYtK1OZRMlt48kyr20a5Gjo3a109vjWJbJfvHm4bJMGISi0MC9gOXhia63b1LEVy5drfFhsAwYSU
3tTCWnmtJ2cBqsWCDO+CqZOceMfWdLRaN5O15O/fwd4wxQuLYax9q/YQCtNo5m/hwUYZ+/QlRB/K
FfiIMQbn/GrJZBQvKq26DEvaw0zoob/SMC2yRxnX6qru/zj6gkccH7blRj4hIjFIYjRtCp12/uyp
YAbsv35r/fKmCqYjuT8vnGQLiGQv6zgVJMqgy3pQPFId1mQ6sPX5PMi/aJCBsVVTwcn5+v+Ng25H
jNeI+PuCqTqooeGRKWra/T52tW+LV6GgUGoku77NeIMUzgStT/OxA7s/YtM5co2iv1uinDiRud63
GgGPSE2oayImS3swrBYrJgd+PS8131sfl/HtF3DVb4Tuw8YEjSuyvnOvOtRAp25yYGPl1zoaFF7a
KjgPt7+Sb3CCM0Mma9SyEgIz6zSZvmrf/FY3lr7RqeC3MKPJYE2GnGyumAe7iILR6CRH+b7DepNC
cFhNpKRseq2Bbo90eCQy/v591/v2fcFfFT0mfcQFRCjn6WtJlL+zsQkwUgv+XnuJlVzi6SWLItL6
zWWsTDavrAoJpi6nKtKiJmrU4m76cX71JcYmdp1bRRyumQq5yFg48Wx7oYpxEvHiz2qFMRNHtZP0
03NzOmPdVHBSmARWoYYI1h1FmCE9f8dUPG+iblt+Oi+YzHdQIYqMLb3uEDsjf/jAA4IDmJNQD92A
ROL6P+9qneRM218zlCMZzKbahwkdCt4AQGsNd48GnC69TtOnbJbEdrttWBgK9RND0B4IX0Z0y0Eo
fk3X/PAUnf4zSUlWYrB/67AwBYZQzqsnOvgxtwaqjTrP9uan6TMmqLgIb47sevC0YP0U+7KMyq5h
2JqJ9D8IxzWxlDtsijBPKxvXHLi9fIgcPbyyyAyuKxmR4L5pbKAEl9f0fTLHoYXQ8fhf07BO+kty
Kk6o4EVILuvY27WMDZ7g/5a6BBtyBNH0XvdmjLyZ2XDKLBk92g4MQ/uxbv9neqKYb6uNtM7ixEaS
qBvcJnII5rNosX9+X3FHJ+zfdyCC7oidm+gHMQevttAtl9LGtVASh4en2yzUKkebVcdGWQ8m0jrn
gWXSCUoc2IKMjmENYBcpImdJIwchA9rI/1SLwkkykjS32AycSX2s5k/daDuZjO1h5zRB84mKGyEo
AClYAN8f8UZhh6Cm1QfUtI6uGj6u6bFUbwftnqW/fi6+QxKWK2nMvjMXIA3NzRTfm+Px/KrsBdXv
AIRlCRHihmphDKgiU271QD0mhzZGPzIfiR66s+T02HNL7+CE1Sm6OiomE3CjEqhgAvLmqzqoDpo3
5S7GlbELEH1L+wJ3TW+zXMLhr4wZClszgJKMfLfmxFsqDH5MQd95XpkSHPF5V1lWtW4TLlxCfKO5
SfrhWDX+eZA977dVofieq8ZdVKKAboBnt+6SI7tUXNM1Hgw8Tc4HuV+XCSUcWajvwttxD7hY/6Z0
p0K9ouuTRCQZhnDWd2pUl03N95PqGHeY86GCbB49yk78Y71IrCOeodzIk6WxZbYvko4MmPZCEmQh
cI7EKDRUj4obBlXi8E6ryKskC7cTqmHdMBzD0HVwhooncog6TvA0IKdtazhBVL/S7q3ema3bgv1T
95KNtqdRELBhGhtDr9zHuYaJ2dpVjbPEwiQny3y25swltQRkdzdvUYTdHBlKXicWUKaLJH2NaOKA
fpnvML9z4E/lBYiwZO00e753iylsZnOyQHuUAbPox8siuS7ZcRhyn6B/x6hOEsPkxi2elm9gHyYd
Diwp9ZwfyXbpaBc17zM/TH9hHEGggsFMFkLtXII4a95/F+3D0EN1nsZ1KnB0pemnuvqcZhIL3DcK
HUvOYGwfxgM2aTsgqka7bzdckeGaZlem7HqwL4JNDYPa4DYQa7jLMMnmwcaWmoznfr0Ord9wsWBT
/fl9jr+5XJcRun46G+FLDJZT3EQTNItZstf+nVAW6/AGwvW4AcmreujKFuuw1FNg6FdIMYMJ9GaQ
0eTJcITD3dYL0JCtUFZRJo7ZnWp6THRQ3Y4yM+b+86MZvwkkHPJQUsKUCgIRDHBt/wIBFrgz9Tv7
8JrJCmRdpbt2RqmJkVwGyl3FyvQe843CGbNWvJL9Y2UetqvTRxKZZBjCsTSiNT7hLYkI84bvFctP
asK+0CqVxEcyGOFkKjPaqsP/kfZdO3IrPbdPJEA53Cp29+TgeCOMx7Zyznr6s2r29++Wy3JznzHg
CwMNiMMq1iKrSC7KbOXm6RrT43wxF9EGnJJx2O4WyZhMbsqILPH+/6vNgclnnCvWxx5f967iM0qL
8Ht9mB3Zx/vfN8G/jGy7KHoWx3P5zlLSrWnJxGFgW6a5inxs0N88ZY5cEEu4G7CoYOHH/EBJspBD
+VW1VmhaRcjg+IQrGWXiKKe6M93B765FlC3QT4C7qqFyGfhpMqzjTu8airFRdSBNWFNMwb2TFW/s
rwXjmhqssQt1Gznc6VW6GXM8LMiRzJdG/1SnFEnRru1tBHDrVlfdIIoSBMQYoKkYD+ryaZaJzPFe
ZYnC6rz/b7U4Fw5LrNd5hZDlVB+HoPqAx9IltQ1cAWobwyAa1E6HzvSO1sNfxHLmPnd5nw6MOkNK
v0ZZbhv6lTUSeS5i/fgkb6zEnQWuHebuHtcJg7cTzCn+dPkcEUbwVgaycRVZHs6JZcClpu1z1ge6
Hlz+/n6Idd4fPl9bLe1ilQsErJbN5gWBbfQpfE6u15PkTMfUs1zlCyFyF4o2IjnMW/pW79cW62be
5JgI6isH0w0PrTe4mer0iIyp+hVqETmnDtK3KFVn6CgYx2o9acLTZY0oQ+AQYWiTYqkXKDSEn1fx
oVa/IBP/nsBks2gcGqSgK5ulFTqEaxw7kaBk9tit36eQHBmzG5NuJHGwgFGjRlaMkKTcTR6qYE8i
AtLJBbl8kND5FGpvOHxokU/R6hj1Hria1cdvnVM5hdN9kQLZP7V24lMx8F7h1BYZ+LE74OWfJIlt
Voo5DkOQBVKwet6hIKMUQjP+jX5QUAvdSFjHJUW7jXVn6EQdy+79coOt/ON83lpFLOmQkB5ZK292
MyjoKTNtxVsO2TfqcZnSh4uI+rQw05z5PSt5VLrHfCL8OHGK+Af5ti/XqFagjTBdLeMxXO4baowu
pQL7fYOmq6SmbS8gqMvXp7W6HykV9kOR89nhH6nTMesVqYcO2hPmA8qIRZKvKC96qFpMW2LbUlEJ
SWrVOFxIkrnp5x6OrkuPeX8fKs5A1WlSPkLmEAHEbpGoMzuDI0Vi874DmWGBXlDrpv7ImiaZB7+M
qH8Qqauqjmkhus5Th5VIcZZxCrXkr+JJ/smqYoTbJACNhj971k/6De8PuHCWyNnGUuIhtCgBROJJ
+FwgdVJ76a0QpJhyrBFpmv09O4vi/cW4qhXmDKN0ODzJuhNOtW3mDeEw9m39LIQzjDaWVgy3wArm
WhsdY6mzTkol/ry8T5QmnGUko6YLk4FFS8YqyM3UTgeM3RZLyhxYSPDbBRPzkf/PHDgvYVWyNuES
i2zTa7r4bAA2q0BVvmaLzzwTWuC9y4qx1bkkkIsfDXO1BMyuYvFj6gzjUZVBmHCvofn0shxil/ge
v0hep0lm17Ik0l6MNHLKyqIog4hN4lv6mmLQ6oTVIrdKG9tTNTtVC7Yg2Xj+O104B5GMfThmbNql
bjVf51j1JH14+TsRzE42AB4qdT+bjKelSU9tfRd3ZKcntSHs940EUBDnY9NhsVJM5BWd9EvzNleg
P6lgd8eTo3gYqbkC7JBcsDU+27OU0ZC0jCOrmD4k7dUwo4Ck+I65RE5PhgzEQTI5VOhCy9SECbJA
P4bBCexJGrkRf3UUp3XK9/BaItj699yaHD6MEsi9TXDSukauPfddinrYnjLvPa7dX4Rw4NCnU56L
zCiUBpGQBaqCQfBEL8crVObEH834cUbRmOBSTTR/8PZn7TiQWMQlmUwdgvWbBJxqJYYP94cVE2wj
pz4JLhW6ss/9bieYqSxLCug0eTpms8pMwypndpVmE5X1Y3ZUUe7/rtc1hJUSsvuYssKTQhZVHPVd
s4IUUkBJleRXVobXduISuItJZyH83Vmo0kGrBAhpu9gLlSet/C7q3y+DxX58vBHCark2ZxmlK204
DiIqEm7wANqCfnk8NKXTubKfe8unv1w4/irNmllQyLQguqztOf0cyU7TEZHDfly0UYkDwEYztdSI
sW6GDH5nNp7ceJS/SLfSabqO0MeS3lBZrF1A3EjkABG0aWv0tojl/LSgcsogymKo7zNL2WyS3kZK
XpYSe4U6TtlVLhPV4uSScZBXxXIEemJYwXCaJpdZAcuylFd4+mwxJpxl/qgx4ZROHOwVzaIY+gyR
K/hfKi20E+ppn7RtDvSWdp2GqoQIhP33jFe8vFqD8mNoy65wzN/lojZGwCMdhhUW4ghpMbp+jOtB
eSzXW3F6UqJ3vXOcJfG35lxsZE3GIBpXKZxBvY9bJ02IQ0TsDn9tVjIzxZwBiJjEQyF9NNS//D4X
B4kixgTilRgPt+r3dTnKVOHwbmy6WSIOAypprkUEqFgikKnV/UHpC08cJDuj0pMESMvc0Y8sy1CH
DILM9rEGIZ762lH5Nup08jfmWTQwmaHBYk1O9lLAi9b+eoiCzi1CO0JMIpBPTtT283hQoz7JLKCV
ph80LZgGAtB2w7nN9nCHPzTVdsbDOvxnpTiK9aEzMidpjmZZ22BqJO4PFA68jcTcwmfctmllQBrI
VV020D4JXkWwX7egcqPeGkhhHAyERoeCUJN5OAzWkb0VFRTLdyWYXPa00ZCBHbFT/AQ2GXkWVV6g
W34tOqxPPnXb3s6cHLxJjR/58Y+/1VDhQoZ6bZNUCKHh5Exefc/GNhTO/CD60PAbSUaxG42fTUXh
kKJocrOb2eYJBz1gpJom8qaMypXtH235xHnmk+dyWA2KwrC1K68a0zOjx5XMM1IyOMwo1HCR1R4q
RUi62IuHobJglrQLJ3F0DNnEiY693HlHBaWiYgAFhsiiix6TD34NIiY8IBeigW0TxS9J+xHTv20h
J871PlRthHDAkYYtyk4NxN/oDxk8dN3i+bhwMqdu8RJmnCo/D6gc4P6J28jkwARUaMIYodccHEDl
MTrA0cNCMDjtv/GU7F+lNuK4qGKO5k41RqyjcJUeJ4zBrP2hsUPco7LjPDFePrCjpIHy/XKkvms0
G7Ecrsh9A4sRoKWZndThoS0DMaZqidhZ+u32dJbBd/egYXqV4hkyhIN6UtwGxcqoLHdFt8ZJowJA
QiG+tQdsUbnZY5waKNfREjLeScNLPxOB7W4YsFGIA49Z7U11USBDsl606kZGcFaA05Pi9dh1Zxsx
XLQx9GKtaWxvUrizYfLiyBOt2llU6daag8t2sAv4G1kceNTJasVqDPProxe5ekYl9OXvU8eJL4FW
0CGnJykEdJ6EIsDUl0F6esDV4ChexTcylaDZxfeNPhxiJNkC0tAZ4kwd039Yeddoo28CHvOaVcaY
jyIhkbI7Di6UURTTpMZmTeX9GttyVtgTlUTZfynfaMWBhBBlRhgmENKaAcvpjwfxaOmu8KB4wpEi
gqY04qAhygY1GVYsYYwCTdEvFLeSD5etghDB0w2U8rj0qToxXG8xMPluCFXHKgjvQQnhAgtjTWqh
Zh4qzJ6s6WMVvsjZw9/pwQGCKNZWHVrYl9n4kNT+2D3i/5dFUD6QpxxoJXW1JA1qTA7j8VdQRXuf
X/VeaIMIws0dqo6IQASeeaDqp8lcUoQsNZxeEz8m1LBIal/Y75v4WVP6phUKKFQln2LFjsvbrPCJ
RSMgVOdgYClmKW8Z6kQf62MV2exlsjzIKKlmvZ644d4ghQGCFSqapRaPQwNBk2sLvf+An+gmCk95
RlgD9X0OCPIUPAqSgO8rhb9mp55qPaS+z539btGWCS4eZz95lJPrRXCIjSFiAr5Kbc3NaehZRCfn
wGdGa4Lh1aut2s2xPmVk7QFhawaHAfUoaWYjQp8hf8rCyLbCWzUlQIBYM37IfB2pIM9gUUGsXBta
0DVEHEVEHXxitrfKKm5YGDV2p9G4SxKUG+QHkrGHUoP9vjmWI9pqQJoHMXX7MBlHlRwxT209d+71
eMgziZ1786sguYwEMAvynzVmH7+Nz6Te7ve3HuTdsijKusnn4EBAlI3poGLZ8tQRTH/VRlu3KKDZ
V+oshfMARjuitqqBFOkux22hQ3WL2jutxy7o00Fd7cvnZx/XzuK40NAso95YNYir487BtGp9ehEF
xS5BN1CW3mVZf7ianIVxFmFhXvQEFjucVdQYl24VgKMKLZuvYYyaF8bBKn+z3OwbIZUdyd9vDWep
nJkMEqpLK0VBCkFF2hk9or58VCOP8R7VAYXXf/CuZ2mco7BCZW7RwP8WL4YPrJS1ckxXT9w1UIL8
sfLTD++q6tHOIjkfoU+g7VtHiFQHAzfZxIlaauco2+fcRCPn3dwwq1wwuNpefoLF1h0Py711g8zS
7Kh+eUpvLCKo20/ObRTjnIeMSiWkFbBzVewId29lwb72aDjFdfuRNYFR2R/iMPDNWbohNHUYwT6j
sf40IJn6SVECfcnuLP2JMErxslHyHVqqXiu5rmBBJfOwarPbrfaCSZL6qwEmnHpG8QpyasnzZanE
LvIjoXW0V+ZNC6FWc1x6P1X9aCD2bFcEuqMVzJEVFf2NUXAD+lM4TXWq4iKrT4I9qk4VqbZEAcmu
A9sI4axxHqWpLQsISRUMHcilrxMomcYGN6XCoBr29u+bG2GcEY6dLqP6GMLWu+XEesyLwPCmV0b/
ghHNRDiza4FnYXzqRNJnNN9ksPhhOSTN92H8EjevrXkVC3+3T3wCRWz1KBw1aKWV0Mm4jUI1SAaq
oXc3BNiowzmzUO96sWBSmuFFCe3crAn3Re0OX3E4S2ALH9Hf4U4auFjDoPZZxUA0YBwZG6tB0fOQ
8jgXVqYdDu4CeWL4qetLP8nz2x70Q5Euup2BnhlVzO0azW2jmruh+tL3BWEi1JqyE7g5YSVYdEUp
Z+5MH21T+mnE77nmbjaN82C9hZqpSIaKQwfaPtzXrZdx/nAZiSglOJc1pukqdBlkCFq22rppTXY2
6oRxEFjE51WQralHNJzgvl78iMxrqXk1a++yHgQS8RNqpFmXR6GFiD4WgyIJXSGznAUkWXNMmh4L
xX6LY1BGqVvgnpBQ5PPrxhtjqi+i2CNU+8zaf2q8I+PF5uPsCEHuRT5VMrqrGpYHXA0G/vEIoTWV
jn7pFuKE2Vsm3YkrzVZr2bdkCvX2T9VGFocTYpYOMwiOsYzu5Elugiky8lEJ4kPmWy416HjX9lBm
g8mQoNmQ+GF4EuZclqjpRlShfy5jP5WOl23iDXN+26iNAA4jjLmd476AAOFKfzAxaABswJXdfh4/
C3edjd4m1zyWh67zitYdZAS+LSoYQvLpYD982vwdnMF0+pzkVYxHsckRQexxnOC6NA8UrSt4333Z
zcj5L9TSctBRGYI4hExiIiyf9LoBYRxVxrB7qC1TthRcwQyZH9WUROjbsnoTDZFppth5KX9rRVwt
xUX2L2/jrv1vBHFBhlmY4jLPaCMFte0YPozFVSrc1tnrZSm7K7aRwkUXep3W1dBAHVSbXFlyfW0J
EQGDl0VgBuSvuKFhXpg4alAkSx6W5ZNE5Qup73NPIg2qvJeC0YWk7Y08B0NDhCrU9zlwmNthxese
vi+vd/L0qaaeqPbR5989QOfzrwsEV1fOIDRh+ff0+Y3L3RUnDPBT/eSVDvFIcUzfjQPPBlFRcxXi
CtPpUcok4J6Rs6aPzwpIBagE9eXz8luro5SKoRyzhvGyazXbENpgrfoPayp9vmzIpFrc2S8zrVfN
DGqpAUpa7lgYpt+ZKADJ0OH/DoJwRd1sGRc/lP1Yz0kIrYxJvTHaxlHU6gHs10SsRS0ehwFYPD2N
2VbpEzKmi3mo0/hrHFNEl5SFcyAwRzHa2wSIGfurWA5mgfBIhBp8paayIikXhmgiX9XXKPIl40mP
iCbRy2ip8E2OTSiF2dxDBYzsc5Y8MMPZE3uvNj9eNjNiqd6scHN4rLY10wpF6ZiHkYBrfK1PVkI2
vO5GWmfrenOsGyGraoRGncG6TJTNetGhvSsC8YiJS+ylo/CF2iafjRiI/RYzbERyoBBVyoTLH0SO
n4vb5LCyom4b3dYKjs97W/Y24pjFbDRMQ82SZhXippOWOym4C94qa6Vgjh0zdxjxouBSiaDdgARJ
R3htcD9omEn3q1Twnegp0I9dpfvPOgoTqgAjaB801ObI4FJ9z4MtRmZLuqajfl1UOHGJ2etjouE5
p8me6sSLlO8LxbSzd7K2IjjQm0JpFeMEIoxwdcT2RTQxJQPpoctGv4utWzEc3MVDXPeY9oVY/LVr
bRO0cOBDOqp49PBkPGJSC7d3mLfiONhLCqFUBxniFDC0xjIeMM2XVg5USyAU2zvNW0Ec8Bm1jlvg
igcps37V29OieZcXjtgelQt9DM2qk2oCWvTmehjql2mM3VmimHSp7eGr+vu1mTTZxHqN/njNkuky
HF9os6663CHTHnvotFk0lYuH1qoa9Z7tDu5jsx8d1ufcT27EJ6nwGCMXSLK+/d0qcvFRMbRNLMZY
xTIKKsirbtuSmKtHLiGHf3G/xlNYMgtXnPKZVZzFruX0E8p7WN8H1Zy49862XUMOGoSp+x9j1bo2
TpcZGLr9pTFlW8g8K3qHy9rK4jCiqetBbnOoFpsfuuarSY0GIg6RyoGDAqYvfWywPajbq0U778w4
wIQi5dNlK6CWjAOFymiyxQDPqxsVHWiU/Dr0SutgYtjNKlKxJGXiHC5kaWZqmspw4WZ9K1ItnBE5
MOQp0aoakdZArCBfV6YjoohrFlSEGFYRga8vnQ+XF48AIr6YzEJHcaew5/5WeZQNt85+trNzWQSl
BAcL0ziOZlrAzCJ01EmonizIXDvhF3h6skKQ4lVM2bZ8lbOn5PYtI4N8+wggQmnCQX2yggrzV6lq
eUo19vsmWklmVdMkxnCYyz/rKcScntfLa7dHuop2rH9DBb6oTFPXRulYqCAHLBIqgjVojozHggr0
KFU4MBiErpLRGYa8T6p/MkzrRpapR/c/hFlnZThAYPSrlhJCRvYzT944ySpHeCNkqD+unnygcj4E
MmgcMqAfsC6UAmbR1PmtMdyFonhsO/Omi6sF44A64jZDbhaHDrkudlXG+Cg76TnMjmFxTBA59MqH
fLpe6tqWhtBtM+KCs5vY3ZgIX2KWyLXeFowJEH1oGUJ08QPzUZ2fMrr35Y1mhZqPRqAGP2+dDdhs
RxZXaMvt2qDHztMUn7B8wiB1DjYytURgyRyv1nrJbXbI8axsjs54QrHW6CmgsEudnMB3Akf4CjRt
jpIpYgHF2Ex2Pjf2ot83euePNaEdpRwHHII5qAIGY7F0mnUsEu0Yv6uBVBPZlGYdTMoqT2RmrLks
dAYoNXpf6fHIqoK+3nKED6gwGP9ThcG+TmeB3Iatkl422mLhyqF5c/qgtF8Ji9g/zmcBXLjXDJHQ
JSajwjnppzcWhfsumFnPBrsAD9eqzwpf1dTRngnJ+27/LJnbLkNZQ81grELak34SWRAYuuVVcuxk
u3+IvY4cJ/+HQ32WyMWBcaWGFfwmHqwXW47Rjgnqg6A9pD+VGKeaXb7pwnJSKOcD6nItk0jCDmax
Ywx291F1QNmEJhX5qW190f9Picu9goOtnXJOYVWyepoZsaOGM7fmd6t1qgzfjqYn0/KbpHPU8f7y
dlKGyrkFXRKEWE0Z2Yx1zNNjTNH77fKSbVXi/MA0aN2ijFjH6TR5AhIrguSM35BjBnEhGpp6p9fc
tLH/1kz557RF1mYJw9SZf61RMYUzEnmWo930LZgs/st9nK0U/zi0UZR/XKuachCSBgJNNCEkReO0
mnyfob4Z/Jo1+jlLG08g3l/tHv/QZqS10YMwFRGrNXR2JPVfI30g4PkPkcq/x49/aBOycmnmmh14
kNIkh0JDVW10Yzjsna0PhMkpKHKIfZd6lshBTDJVuiwxm5lHDDWZbsrla6G9h5Vvu18cqih1qReg
BAeClj/E0p0yP2m+XN6efRd61oPDkH5e1LyzoEeafGjbuya8k4u7VX26LOUP1/KzGA41lkROTXPC
BsnBP69OmdO41TFFxTN9DaMOtMQhxjQXtRkxm4t+TicmL/JW0zcx02HFk6TyI7vLybcu0gY5FOmj
DNNR3jJwT9YTCrHs7GTex5/kATODWDdEQ10BKPzni3ziNgzTlqkplLZ2N4JRH1WC80Gu7VWzG0Ts
YITAWI4jsZeEd+UT+paZz6GCwaNI0IzXy23qhq6KtFP0BXWQ2E1STUoeF6iIRfc/jkDhwOoVCm/+
ZnhrIPqVGz+8s7N1c+r4UiAQycjgvMOyNh44pxwd4yxmW7pd0PdZB+97dPn3YPB91Xj2tUCUDGEV
SH/mXHNYUZBN7BjhQfnG6qTOBxXZbkQnP4efBa7bLCDKnEL1sIkwEssljYRtygVXI3O4kqdCvqgj
Q+SnyUsOycnypsHGCGisIbj4CRSjFOTgRTcx4xcjVdhN7lCudyrpYCh1OESxYiNsCxaD1AO6jxVk
VQwMh2mulzfeccrkCefCVwNh6eJZZoTDy1qchmF20Dlmg1aLeCzdXTVJFhVDw9gsg+cBXrNFGBtG
f2hhBJ64Ro5SUbi/q8lZBN9VoYCUUCoqRIugdMxesgTDwP/h4omuWy8VvAWMXXTChlCMb64I0yIP
Q8aUKqFTJDnE9Y/LB4r6PodInSBpk8qo/cw+t3P9JESfLwvY9cqbZWOQuHmoitMs12FySJy0xQ9N
XF+U5iqDvLRanb+TxFTdSNKnodBNJilS5sg2Ijz8TrHoYaKPnbFaxL+TxgU02qoJGBgFRQqpwlAM
X0ruFOVmjYnGl90GAW2zfhz6lB1455YQXFPK2zC4bnUMH3bnJ451kyEhwC5lso1RbaS32jd4TTUU
TTMsiSegNiN1FIsC+etEVu3UOi1x7TTa4fIy7odT0lkKB0dTA1rvhdUT5Nd9ApIrNkqlbPHO0t4W
qHQzCKAg5XGxjTDrUd0MkNfFDpush0zeEQPVX2ev9Kard6UNz9rx2bZcNBqtziFNw1V6FkJ7lJ7n
QfE1aoIAsVl8vk2rZLHTGMP/3E7fwL5nM/49W1gqwgGz5fnNGW4U4vBimaNctkLIYf0q6MY8dD57
FSYHcVH6cLCB4UFxPlWQU3nhjR68PQc8gVDZR+28I1+L4K+k9uoPR+1fU1Q5AMk7vMItbOBN7Uqv
ZlDe6+DJEB4TZ/gcPdcvGKcSCM/UfBNqQTkcmavJmFBGA4A3Fhul1LYBcqUoC5roMRN9wwgdnWp2
o86AymGKbCzFONWQOTkItRm9igAiixoDOtzUAxMCAcy7rdXaxmi4mEYKxUg1OmacqmxX+U9Rv9XU
1zHxkxjbmQd99hNJb1vtib5x9t1LxsphS8gKCRdW5jcNL2L1c6lex+nHIGJMjvaeqG2jIYcqeYbS
q4EV/KnCtaUe0vYjAZPM3i+owufj1MjIpipiYeHJuKs1VATnvnqv3NTl/7IyxSdCImGYfH5OnZYi
nZN/jMRd3c4BD+Hsy2z47j9Pc7o7n+b1briu/DKgKpIpm9E4oElMXR8FAYexmtDDwFpM1mCNceft
QbVCHn32tUvLy8HN0gly27Dl1W+a3GY9hrGr3ErLWwvef5C3HxX9CzUaBzVRFqUzJh4iXpVswbpb
K1tnE7IDRBCOgHtMbpcv8wvLtlE3KAJY+bReKA3SULApLVVzHU5BpL+2BSVj/zp/Pg4aBzDNqoLP
jy3nDBT72HxkL5FVYD7jmoZnT3bToNeUOOwaBzJVmhiYHwuZxoKek/IRvg8zqb3M7Jy6fLp8OKjt
44ClwDhqNXw77s2sOmKGBy0jux6WD2Ylf78sitovDlmSUkjFnMUrWnWnlcdmvoqpPB4ztgvGz6fx
6qmSepXNGNRlzBgE/dqrabbuZTWIFfstbxerSxGnUAPvm5gKlNlLotpWc6WPwWVBlBfns3eNrJaq
sEJS5xnhiaWuK6e9Co+MmCDvfMlBLsGN7qisF7WIHIIkY9ShTxF4pcunWXpeyr8MlHnOCEls50hk
Nd9ItpZHFii/vQIubwUgNKsWM+FLRsHFJVGsRKrJav0j/Uoqb+opsRVztBvT78qgpyjmd81DlsF2
hXyyZvL992BD69RmZg1WIEhswFC2lq48XcnU68fuLm3ksN83d8QMJS26MqA5ySyRCckF6dEwSwr+
do/sRgi3dGbflF3BOqBKxrI9u6H2bc0I90wpwiGsWGEoGV7UETZKP8z6w0iOM9n1iDIGdWJep8Va
nn5dKTxBVcuYoYJhCQQJg4RrVICozyxGRDKOfufYNbeNOM7dg+/P0JYR+gwKGn9QLWHkft7VbolZ
41pxr7fEvXp//c7qcce1GJGjFlXU3eZTeQU+3UDLdPcyElEi2O8bWys7SZ7rBippebw4YjTdzBUq
xC4L2Y/lNwvHGVsoCVZdtdgn9WECd1sTREFyBDOCk6JGkIrk9y37vGqc1cVoic1mA8d0jEvbVO1Q
SWyTIs+khHCOPEEZu2bGrKSqSK9b6VmyEDxoPy6vGyWE8+BG0g11mkBIDsKP5DHO0YX2t4pwrrvR
V93UCthYojWfF318mnQZTZ3p4l3WZT9JdLYB/nJQrHOVgzYNF1e0QTI6vSLIS/Db4bb89E99voHh
dYSjJcybvx+gPbGJ9Bjm3eqprQpfMwpGKQEcJAyatvbjiuWLe+lTOJbP0UIxp+27nX/tma/eE9BZ
ZvUKdKgqrXXCXvuszYIrF6Vp55ZO2QMljQOEtovkdm2h0GQVjhWBC7MX3KxWDkrUOJdNgjBvPspP
RmWIBUYrIgi+Gh0apEdqoid6P0u4sToODFqtTQVBhjpiIJ4w5RvEJdGPNRg91VevaA+xf6nYyONw
AfdrRYKressRMjNXMNUrdo3b0E+uy9xm4+0jKjdO2SAHE9kgtKPMqqUM61RkgdETz5HU9zmIsLJC
zQxWoapNV1bz1K7EJhHf50N7fcA09FZibtWMZ2csp9KRS8KVsnX/LVI87wsf2nd1Uhoyc6VlGK6r
0w0oHDLbFYNmJuvKkqbquq3F+nDZwHfPkiLrGgb1GqJlcguH+tcs0SMQshYC2FjXr4I2eYPyQ27e
g3KKLpqWKooW4tNfnbhsGIYp6NigEFejtPghJv5lRXZP6kYAd4qKuVeLaIIAcfzQzUejTm1R+0sl
uJMTW31kWhZkRLX8aCnZQ7WG9mU1dg1towZ3UCytK7t1hohFuom0R8UgfBy1TNx+K6mmWFWD71cD
3mfipzLsnGwgyrN2jWpjyZzHaVCfNeQxLLkuOzfWfzat5YfmQbM+Xl6s/cetjSAu+tSFWu0mdg2J
j5KvevMBA7QxXuO9bHnaRhTbuE0UqjYS5kVWQM1e/RhWz/JAvLFSwQffwaaauVoqCxYNDf2T6bC3
s9CdFFvEIA9Gdq5+Mv+DN9i1h41a3LGRmzrrTRlqhbN1bAcbs1KvJIq4lRLCnRu1MXozMqFagpKl
anY1XE5ziSC8pYRwJycrpCYVSgiZ196RRmewQAbeEkIoy+aOD3pUIlllvB9y3TpDqh706cNYxZ9X
iwg8CEF8ljwDIUcpMicdysXkLIJpa0byfU0iG4Nzn4hjxM7jBc/DJ8dnXRTqkl20xWD4yQxP8PqT
+BmD6BmfM6EZFe/wHISgusuXBK8HoFpeP7NRNW/D4r6yOqz/MrGdsAv+SQRMy0mX1sz4UG0Syg9G
o9gaFX8w47q0ghw6aJIRFiYjMeuMJyEDeU50xGQEu4s/xIkVkKPUKeAzmNIbNMIzY69FOi6QE7Lm
jXylVaOTVLXdqaD1nZ00vO+aYBqCLiEIHnf90xkvDA4vtE6uRKHHahrao1Z9tN7lnzbf56BinPs0
mRlpYJl8CKMnBYz+9fR82d6ps8UhBa6S/+NBtBDGLcVTPt8peuHoq3tZDgODS0bBgUU6KrKiC1gr
fVLdQUIfcnxYUA6dNZgrU3mRcJ1bJGsVc3kXhPIj4xZDyKZEYAgVRG/d3qy/jb1kaI5o0y8Zf7BE
S5YMVUMcyc+DagyhFvMVASQbmMpK+nsbZXLH1llsqjDuD280/8riq6PrstDUms3qUXLQW3SBCZ7c
+bQ6uFOgx/tdL9HyWRr3cje2ZtlMOc5YkT1luVvgaF22jz+4/LMELk5qhX7NuhYSEOl3i209/VMI
ayDix00aL4QfXugO7P0TfBbKDGgDHWWi5OZSQejcWX4my/YMQs7Liu1D7lkE+xM2ItY8aTPFwj5p
g2WLKHzNRLvX/ctCGBL8Zujnm4vBIUU+oAlgRBrOjdGX1Y+HSXqwBEdAaDGGlIPcPVQbWRxiSFMk
KyJbs/BD7+onEH2iVnJ4Zcyi/4WqbxegNuI44DDnlJUusjM1N1d573Sy4PRZhLCQCGd2N+os6Dew
iEtjKiuARVGYJ8ns/LnJXtaesof9g7uRwx2lXG1lsUghJ/o4eOyBg80VNJ8U5JDoBmxKKe5UFVWX
L1aCzaqqyhmVax1MXINGrBypEneMQqsTwlSDFEnwWV498gzPLO3s2gqkG5r+irB2kztSUTGEk8Is
UOgtWwDVVpnasnjIjd5vm++XT9au39rsFhdcFMMq4mhBljqj3rm/soYXATUm0s/5a1x8kQVqyim1
YVxMUTc53vNZ0io2MSwRbCgZYsGFOMOUEA4uEDFVY8P2qyh+5MuT3C5OJDuXF46SwcEEfFMyhinO
bRihT7734sz0J6p75ndLMCVZBTsZuPNQh8mX6Ap5PkaI+iY4pNG2tMd89CMhc0fxqJJTUdi5/BVj
f5HF30LyNdbLSIespb1eFNRnCrGj99/aIrGN7iozP6SosMjmp5B8FCW05K8korDGcljXkxtfj6pn
dZ7iZ2h/TBwZ/JenPLd7EwWb2tu4IKqU7Pdt/FVrDkAEdRx0DEuY3NQMrPYLWt+dNiV6fn/3wr/K
4OBjrvO5qFLI6Pv2uhEgwRg/X7ZGagk5yKiacUxnkW0ebt1N5Yjix7RxBw2lY1SkS60Y+33r8Oc1
rZe0QdTS3ooyah9Uu9SJJ15KBocSZTabGNUIdVLhq/liwR32FFnWvgj0sKs6SNl+r9QVDUvUOg2b
kkfOqCd2unbe0AWX9+V3eGVbf5bCoUQco8lWTXQMFzqxLogk+KcF4v+fnY2JARUlhq+/lQP8uif5
pFeFYJkgOVE/SlHvqpMvJ+To7d97P3+Vwu0KuMFNseysyTUir1FvxvazliFH+1gk9+jqtZ4a5XB5
9fb36KwWs/qNqeWFjnS9wtTqtMOSog0nyu+VjgpZ2Cb8jnxnMdwm5ZpQRl0KvdQ1Guxi6W41yMmW
BE8IiiPJ+rVQmv5l1dhaXZLJhX2CmFpVbEA1s3yVs09C+tT0X7qQkLLz/vLLlvG3qFBM4VQGA6p1
L1p3rMQv+WAPUzDkgbgc9flmikq7bSNbx3Qq+f+f9+5X6VwoOPb6ukSo1XWj6auFguT4q6kTB2wn
NoMM3EZR26iYym9VMJO41JOiqcjeYy6fIzvWVeIJjmV5VjAH4oGqetzF8o04DmgVa+o0Q5BRXykK
eHSBZ9ZSYtN2sXwjggPYZpWt3JwhQpk+xYXhNt1J+H+sXVdv3Dq3/UUCSHW+qoxmXBLbiZ3EL0Kq
OtXrr79LzvlimdEZ5jgXCJCHAbS8yd246+g3/bHn5D87MS8Pb+XSjYAR7ACsWx2Ht5h+Wn9BUaPa
//c1ri8xBCHmKpnZkkDRggl05pfW52WRMMGunkDpp6qaVFV/q7vpagw0VhZAPNWE9zc8HFw6SR66
uxKL+QzYq4x+vd+CH3nbRERvoCUK8r7rLsrpViMXtv5wXi/s8tcziiiwhRomsUaBghcU+xhjCm5Q
KNEgYbHdA9ugCIKpINgcxxZQmvCxnE+1njpSyZRhCJ6VamSoveMhvDrl0C9BOx10mfDvKu4NGYJj
VaAx1EafFCRFsZxW8VmqOHX0caGJR1sTcXuJPdpXNhtAQfrjMc/sLgJgm3szmtnqi8jP3JI+DdBL
DrJCJdkRrr9vxJPPLeGYBj56WZk6c+vQ9nMr81BkDCeogG6cGzvuwQp5nlxE43AfZtKBjetV/2bs
NscmqIA5q0ihrnRM1MGmBT+7MCrf9oyA+laNQKVsLJvs3ASDbucYJ8ZWR6XMw6sEOZXcHH0jk00Q
ksEINjyNxqXlBDZ8IMuhNpRgGZUAw54lwirjOrHRmytVY9arTgiZbzmqS67RYuOqml+eMEo2kJm4
XftjagaDJ4kiATHYttQLJ0uojF4f1o/tOqU0sX5oNUEsm1/Oo6wFcddF3sAJlzUMdTISrBv1dLVJ
nJpUXj/QQ9InR9Qq+Gr1PbbpxdwZsrH++4z/TKZwe0vP62gZ4gkznqbMs6HJm3T5el6b73PILwwx
5paEem8WFWhTl0996yjL55JKzJIMQlDlaZnwpBlwW6b2URscNflS/veiMljw5xuyBU2uQI9H9tMN
heUDmgFPXUxf44iYFsFgaU2zfisZ0TI1icIFolQNlU+zR2yeDaT7S3fyFyshzyiirqsIwwQSoCTN
gZ80LP1U3AUDhg9TII/i7V/MM5ig9NJ4actpgfNrU/TX5mzwSIIxnov5Kn9xQ5UgQFmtopRVxRuT
hYe0O5blB2re6XPja7Lxg9IDFGTG0GlDDcSRvWG2gnbJ79DteogoOYWTHYyYgZmX1NXbyJ9zG2NY
oDvOy9O+avp1pmLRZmqaDSZ2r2zSfFjotzIPsJDLL+1by/7+d0iCWOXh1CV2BEp5d10W35o2oAkN
OuUhoZqEqF1GsYiOQcbEMhCKeGnl1aG1O1ZAgmn+yRperyQ2EILfMlkVCuYUWBDFzJywdGeGUF73
GhnegKx0brwViyizbnKAdNp8OyizQ8ohKNrxdP5mngZw/OZNbHAEKW7SqVGmEExgKcNXQkyPKYWT
8PeFnaI1cwgqtgRq9EMbwjtVja7NOr22Zu6SOvezKf+aR5WXcuxuo72vVBiTUhruMuZO3BDX0Gfv
/F8ru1xBC2CoIc/aDq6P2X5OLQzYeUwsSZp+3z/YHIigAPR0WJesAINMGFlC8ARe/YMJm+lOU1AF
r/JKN3CCEkhaQovBAL9yPTWcqGSHaJn9bo4/nj+6XWF/xhHdnmGJq2KoQFaZI9kyT8oNreJDNBOn
mhOsTtTCh/OAkrsSJ9u0ZNL0dH1O1G3usPQQ478qOZ4HkVElGNPGwPQIsvqmRsMcimW5yamc/KSM
D1r0dwIpTrIpOj1vbBNQfPigTOD0+mjkkvI/GfOJE2xQbo7FGhG4Qc3BfBOeRGv85RfzyZxT2R0J
SqYdO4Oo68uVzxgZnCcY61B3F501fz1/TTIcQcnoWNA8sQxkjfUhQQ+thXEOtqzifNcF3XC4oBz6
VlUz1gAkV6LCqQfqKUt4d54QGb8JysEq9XReQjA1IoBqdir5TUXusI+wVE0Ju61fOqOXxbE1pMvy
nC5Aooiox09hxqRCuHZyGtSk9H/J3doard6Ym6oftcWigPsPj+N9LkD5gqqjp4uIu1rHaRxGHlI8
hUgQ1lex9lgmMp9GhiEohMSwVKWZCeJjNWyz7iBK+roAmfVMh/byrIx4iW01Q0hxiFAyYd/abQ3Z
kWi2fUIsTbPxcERlpGAXwtm0kmQN9MUpx/KR2Ql5fc2MWuIu7bPZLxjRBxwHHutxAZiGj9/43AGu
cjMjPugq/das81CKPHiNDD1DCs7gMNOlHyuESZWW+9x6m3VBj9c3djUUsufcvrg+QwncoM9KGBYa
bgrR0jm8QrZ89ddamIdMtu9Vcl9iI49ZkU4zKKhKktDRyJWdDW4oC9HJQATP026itjUzDa+gKnO0
DLuBc8d4VS7Pxv0SnaiMiivtSIGOp67HoRX6GmrMMVr2VXRsIAR7YIUkM/oaEHp3X5Z3pXnsXhXF
3kAI1mDS+NIuNhSBMr8bOt0z1mZv2drH3fvYgAjmwF7aRs/Hn/w1gYcteURxPYrf7ACKFXQTy8Ys
Q+QrLOII7a7Ce5Si9+HainPrgmhqQMYE/bCtJWsG2TWijBJbXUevoxDtpW7L+r7QR47nQN81mpPY
duzY4yyxbbvHtgERxLLJMXBdN/Ec/PlGa/PP0vzCruRvIAQdHeVxhiJwHFuFWITmFMW3QfNfL5Mb
JEEmdZ7DM5yAhDdJnB3AA9K8t+y81t83xtko+qFLIkAgwfCTzRqZUpZBCBLJ2zabmIIrgaZsJ99A
kZQu6z6UYQgiWTZln5gleEtpA3Ny8jF12PLxvHGRYQgSqZvpU7MW+BeqmPY3szYioyAxmvtCohvU
1taeBbH1S8f4rtBcM2QTqgyVoT9ktD6cp0MCIW69tsMywk5Z0BBnc4NRdeboaNgbKSFkX0p+ESIu
vGZpGVrjCEIqtFGrGOimf1ljJsniNaPkXb1/Mc9QgsxjqrBekNXqJ0WgmUH/Bwms3deTRujqmWGH
KBFHc9oLbUKtRhD6ddnrPZK2cILMDHOV5mOWTMgu/ujy2yo51fkrTm0LIYhMwZWcpA0gVPsDSVJn
mo+m+ZcYgsjEEVXncAYGFFgyX6/vdFuW69tjtC0dgjebtYpimxZuhtEv7XzkNYbJNOC6Q2LJ1lc9
JXVFi7nBEp8yHep3NLsEFmKasXKPpkDX5KuP0c5X6nKjNhZ6PzKJJEl4QRPsZs6trFmm9RDhmcHH
TIcCu+MldnO9iXOUCTJkwXB2WMs7eRG9rWPmzAUiK22AXGZafIsLXQInuTRNsKF5HlqdOiLfApFV
GWp0vyKXME+Nn8mCbrLTE2xojxqNn2yeIDVr2OurTZqalWGsv2+MaMEHXrQEbPGXFm7LeoJGyLq0
0asIXGAXb6BI1fI2+XreLsioEBQCz9WpVTVQARuajk4SZ6+zoRo8QFPFImbLEtup5wkVlqxGICVB
x7E93rb1KX6NOdCoQTWdmhZetwIdo70sFkYdThitEHDje4hI+iJLsOzy7wZDUGwtSaZhsoCRp49R
5baofmR3rHZa+vn8pewZa01VER2ngMOqoJesNVg942yBXJbV1yl+L00Z7l765vuCeBjK0hvdALYq
MCYm7X2GdcFSj1kGIsjHumzXHDEUzhtY85kaV5mRf4kLWYBzV4VtSBEkJCzbpU/4qsKqsXHSsmsw
XJ1U7hhWCN5mDwn/UsxVME6xN1aKo7b0i60N92naBoZpHCxb86OO+9YcLmiIl1WIr+i/KdjNXydw
pa6OysxScEzdqx5nmpMt6pHnrd/MsjLJ3ezflmkE7iyqTMtGE5c61F51YpcRAr2G6ZHDOsRZlmXY
d402lAkGmFVVgmwj0OY1q6G6y2lN1z4Flu1j7MtKaGXUiWNnsXhq6NMQ94zanuq0ojEXSds/W40p
YV1xUlRpKOWg6gCzUHqVzd6A10v1mhfS5r7EDY9ZSY0otlch1A+GGSTK68IiWwhBjzQDK+KlAvvZ
Wnk/9e+UECO309w7r61kpyVoE0wRJ0YV5VC9T6VkiO9Igy8ShSjOrKBlruaoG5s8TLX4lobR5NjS
Oqh9WcW6eZuYyFGI3Rx9sdSGudbx1M34Jh6168YmbmJjCIu0Vnv/xH5Bic0chVZ2xVwgOL5wpOdS
y+VNGhhaK7mY/VN7hhF8yDFTmhBFFcjGtOzeGomn5/HxNXf/DCF4kFghNU3hemhV+thEN6jAdLA1
R+IL/4vwP6MIfBzHyMKYJc7L6Fzzwjo+qTbLXee2yQusZJcjsPNcW/NMQpC0RPdseDTjq2J+lXev
PhO0/g0b33HqIrWMamA0fewRuMII7s6veuttQATTmNWNSbQ1QxvXHxXV+ZOo2L71faZDsG9L1S91
HYGOicZOYR2y/Dsce0zZc5sMe1ZlrTqyqxFMXDwtsWanoIgsnzoNg1ni1wWVNLSDI6GkoWhdnBFv
pJqihwowEEts2z+q2NolYwMhkKEV9tSFHO+gf952a73Hq6LuWzoEAz0liTLFE5xuHeH9YnEUhcAL
kUjmrkf8TIlolaucG3hhgZKRjrdoSbtnzEStBjN/lE3K3T77dF7dyPAEjcYLs10IxWslh2HW7OM0
fOgXp23qU2stEtp2teeGNkG16X2nY+k3DpCi/cRJ1B5dv1yWLpOwgi5oNrM3+1lZDxAc/bO6SJNV
xu9DGJZBCDIwFll/3+gamlc5Cdc2DwR7lfSgIZ4gjcTu2k7tGUNQNco0R3oSr/oM767cvtaK6mCV
btLJAoz7xKxJJGbrGhFHiPCpIOo4QDo7PCoqw3IwYNNnOpOYtX33VnvGEYzAYs4AqBBaRlHv2rfy
s24CfSs/i3ZkdRO7enQDJ9yRWdZx2TCcH3jNNTC1xEDpCXnP+jdxml+PsqryfTF6pk64LjNv5zhZ
S08itI+WPWrxsw+5eqy4ffGqMhdtQ5pgIkp4oMWyJgJIaanvFDUNofbU5YKxopJ0cu5H6jZYgmJt
bJ0vUQyRTePmS9wnpyLUfQvr7fl4wJpCl+uPuVVe1pnMDdo9UB0BDsoMlCKIDwazmfUw66GX5jl5
axQuyoZG5mc0uaXj/XkVuCsBGyhBLSVwr7JChcawKwvPSQcBNVeRqaV9/t+gCHopr6t06RkIelHU
/s/zTl6Nu6trN3CCuLVTaGJe6QqnLSlWpfCaXS+Em6fzZyclS5CzQrNik+R4R7wg649r9WVkCXI2
1Vajx2vAk5lkfteVmfYmC6mkG1dKlCBhkRHpVYZhiLtZCvldSfEEKVPrmifqmhV5KmjEI/m4qSmT
4+3alg1vCI7MrGCe8RTjzlI69EESza5Vp34aqccoa2yJ4t+XLhgM5HwgyWJ3xdTTDGs/oEEsini/
6edj7UvTffva4hlEOECrrzuerM8/RI6RRQ7b2vHLg2wPlowU4dyqYewG3oIUtB4Yg9Pnn18XR9R/
ESI2UORzW+e9+dNXXhso1EdEQ8+LrOSsxBovLFEhcbsWyEUTQ/F87vRoiV3qQ64TV5UllP+FtZ8J
EpRr36sqJrzgzJDwe45q/dOuKq/VlREnaNkljm1M2AJxWvyIFxqsRs/8fI6QnZMco4QZxKElZYqx
w9HqN/Xk/ZLf1vWJyGpw9uX0+ewE3dq1OklmHWfHowIFwSx/pCN2bHaZg3EExWvogQ9IqK1aaC8W
HgJMn3mK+DkenkZ8smft2CbsDYZ7Bee5b/fYNjACP6Q0JRhnCpi6sJy+P1Vh6LZG6J1H2We7DYzA
B2TolqSqAYNg6uptZpdrMPXJLK0l4jJvc5cq7EDTUbyIhhuxBAhFRujW15A6/9t+A/QK/QIRTPqS
1FFTmQBZQxyd5if4b5IVZe2f3AZFYLo8zeualnjh/pOh39Q3/0nz3b/gmcymJjORmhH4bpxnK0w1
3JQVOx0C0dblOn+qRurUKzH47DWtkijT+gUn8J/BNVZEPeAqVDOa5jsd2/9CTTb1Z1dybaJTFIQR
TRfLT+y6ZCkbcIhL8phmumMZD3EyuqMRu69h9GcksQoFIfVOsSfQs9ehK2f0Xf26gRNuq231Jkpq
FAgvVtDbH7XQcFDw2llBUUk8S8kRMuGiqmbkS9EAqQxJVzl13VWZaw6x/s1G/DCOS9kY710Z3pAm
qAxaNrNhNjjJwfqs9ZjDnzmKtHtgPZ/f0lcbEEGG06bkBk3BGJWyoEv3MdNafyiu58ppfD4+0qlw
8vJHP38/zyYy2gShbtUqnm0K2piiX7UUm/HQKMyZLKwsg1nvdBMYqYwqwYog3JkOvmBj7MxwLcxX
VapsznDl0Q1KTRoezwZKOqvuui8CVI7EQ+W12me1/fF3xya4lUY2RozMoId182M9jm9oYl/0TfKX
MIJfOetLmOrrsdl5oGKR9qsrBn4dGiJXLw8t74eRJTo4ACmln8Vd0pTS7u0zVAtQ5HmhzAXd0HU9
p63Robujjg8kLg8j1l5VEv9h7wGoI+ymoVRb00yxKqHMsSYwURYEJKr3Yf+hfM2kiO33hSvH1JWh
YC2+n3M4CnZ3idnuQdrakpn7e2e1hRGuPLasXLcSXEeu3cHP17r76fE87+7pz2cES7zwzswwaM0G
IU35XtETp2KDa84HPZSEiM5fiEWEW6/mYpnTCJSkafRNyRimp8WyjtHddNWWGMEY0Mmu2s6c0Z3U
YyE1+WzXb8bus8Kvjb5A7PXYdJ+5VblSD/z8NcGUv5SaVu1YkmUgblb1m37p3bYtPxoYVH3+rvas
6pY8wSpk5pDmbQvyEFA2u0NWYLNn5DQIQlnll/NQsutaKd4oTy1PliGzVooQV4Pb6oRd+Ok8hOzQ
BCvADQyV4yM4z7DMw4QtAkoWHQrj83kUGSGCFVDUxZqQVoQEpcsptGtnSitJKYzsWgRdgC1TiTbn
IISXxqcKbpy9EJ/Q7lIZy4DEo4QLZBQJOkEdTZaRCnBlUX4z2uHdssgeebtKga4lXTq8Urz1Xt6+
2ndhmcYoUy/GZPGJZnhRTFBSuoz+yC2JZtjlgw2YILQRmpCLRUXpsoU+few0eq1Z0zcYgoBait4u
w5qKqaY0crIBLSQd+8ptCSfISBEEtO9iPrYpzs2IH6GukfiVRn52mW1DiSCYZWRgvVC7Xk3xrcXr
roxQy3la9GptxTwvOjJqBAFlhcFSi6xQf9w+JKNGkE5TXaLR1nD3NerhTLN0MOPEa+bunYaoiTMw
Wb+KDE8Q1SpJChYtIGlC5rctTMdivo75b8Uno5cYVtnpCWJqaxZbsHMGLFde66TzMUWuMWL//BXt
Pos3jP2UmNno6XDqpwrb+/4/Z+Bs4QTFkCB53kwd4PTaDIq5Plase6suD1GM4YpNcTxP3f4R6tiL
gx5TTHoVjrCaFEvBgkcYoRrti3Xmo5R4MWXzG/d54heKWBOEQf6JXurIyWVoNM3bgLMPs3Vf5b5l
SBIG+2r1GUk4vSzhOTZAAYkp9GCUnxC08xpMsJUGHVc2Fp+P0N3/OzhxvURXGGa2rANdsGbzK8k+
xE2PoBamCGWXY0YuO1lF3b+w4TOgoF/7BJuwM77KVbMJ3z5lrepDE9gytl+fIecIFBStvdi8yQdw
RpLWb5XQCqpFm117vlUa3UMtphMv2nU/YLj2Mk7eea6U8cvKtRuRM1hhlRiGh4iuOiO/dK2FM2Js
zmAF6Wt6h7b3KGjgaSDWWDEca5zOb2yevtE5lVAjkTEx71KoZlSEKVjl7x58WyoEpaurXRt1HS6r
RoAdHRVxCwdZNtJTRoegK8YWAa4Mx4VJv8NFWDyUmMRT2K3EJP4Lo9sqHpW2ahhi3Q2fpzYbegRm
0qvRV316RLApdn5Or83d8fY8q+0T9YwmKAylmRCFXOPFLPlUJ0HNMYH883kIKUWC+5WOlmpHOdj5
RWb2jweFykgSNIVmd5yh8P4/tQ5KaRLUQ5LNljYPOLe99jF5olRG0/r7RiMMGkoxoXOR8KuLt0WT
OkvevCOyqkIpVYI20DRU4BALVEWhT1zyXBrDMNL176kSfDN1iRM6j4BDYwepvlsoX5I2dshOTlAN
fWxrJM/BDZqdQZ9e6GHo27IsjwxEUA19nhKuzuu5jY8okvyTaZESCHH4QtNZepuV4ICGmL8imtIZ
OTIUQR2gHykclRCEIBSc5t/X2SuqrCNWhiGog2yoehIxYPx58nrfO/ml1cQs2JDkMaZ2A2JpPrbN
jWoOXjLcKsvHNk+czDieV3CrrP/uKjyjCbqAgsf0OQNaPEzBRO0bbsmqumRntv6+kX/edZmG3W5Q
06hdQMVnG/9BxefuzGrMcjBRImGYa5XES5S+iENMvAWPofrjuTIOPpbtUHcI5F7WrqOzART1DSa6
9vb6mtXjD4xcKepXNjgxz1Fk9aqAwwZK0DV6FkXxYIG2WVUcWhzHkfu97cTKa4axbQ9RUDiNTftu
JgCKjafRsWjyf9WE3y2GoG8KbShiZb0ohOnQgU+hOJnsbb7L1c8HJr779HzACDAdGJg237Q30h4y
2fcFVaMkPEviFN+vseBvafrv8ywtGlxVyW+SuaFBUDWMLiVnK8aLTqY/Tr5L2FmcJ5hgSUA5rEcW
o4K9RdAUO5Myc9061WIkx+G81tlVCRvaBK2TMhR/T1gk64U6vRx14nWlGeTFGJyH2VWlGxhBJ6RG
l7BkDTIkZutiahpkdCR+hBptYqxNVM55OBlXCBohIu1MLQMaAbndY4Gq87Rm/nkI2cEJmmBJKS81
vt6S8cXQf7RF6qGe+TzGvie1OTZBC/TYzxstJR4L8HnXaqNfw/F/Tg6W9uyt0nKO0wWN0HZzW9AM
eH31q40m0VxM5/iDNpp/oc4gNmbGEhVVOi8NRV4NeZOsAyf/8eh/FrUof1pCvX9jz3ACq+uqbtXq
uiZC0b+YJfIRmDIvndS1L7zPIAKjF0VnY8AinqlWV594NvtVr96rE/G76TOiuxLpXfn4t/vSbBub
7/DIw1a/lyc4GWVCkgip4yZrvYlfk/QDn4k3qLLeURmQIFAdpzlvKFK6iqI98hjzHKmVDNgdY9Yo
5GolkfZd8dVReWRQhgSsqAHn0VKw+Bh+ijFdLuR2oZLv73LC5vsCJwyqHat9s2bcS/MdmTGqiZT3
Y51658VXRoZwOwgmsD5d/Xmb6+/CVvNUrkoYgO5eDMq0CKWocsOUu5ccMNcI5VsJLmbKXRZ5yZvF
a93SVdz57YSlS3OEfgTDlT+69mlj2LuD8B2xxWFxI6kHLJvCFfVrADxLtdixNNkB7t/TLxDxtdIN
sdqF6zC1FMnrub4MjeX4qglnGAfwP0oM4QQZatj7cp0RGBWm7sbLVxU76LSolHULUcmRGYIbUSn2
kAwc1PwKYCzO6amI7wq+8R8Mgt89vnUPtkZVsm54fMkbI63acDZgovSn+l5ML5cW3+7r8A2GYKGy
gWYtOg7+X30jTLbX4QShw0d8kmFe5KypHdgumh6r4g6XZHU/Mv7pVatv9A3Qepmbp1KTxFOurIVN
i3KLDFlD3hvfz2uHXclF/yCF7JqqKdbUzWycmTXD+0mwAHi8zpfOiclbAw0b53H232PPQGJJHXpj
Q1VvTAzK9+yAeomP9WKfOsd09ENxsO/q43m8XQu4gRPkCZvgwOY66FLLm2V6YOVDPlyryVU3vD8P
tM97GyRBoOYx6kLsCZm8ijnNqcDKue5IvmGNqRVwfzximtyrAJllqIyhZscQBKpV68TGdh80MyKq
tSra5TILUA0JuOidrAZ3V12gIOh/YIJk2bbS49oAZkDBztFd1vjnydm/qGcAwdkrSooZOCYAEqw8
Lgsnqx1W3nT0sy7bbrfL6tBCts0QENDFKVlhPHWtbehofuL1EdMSxpxfTvlFMX49T9GuwrMxFIUw
irItsWKrxLDkoolCDLhQH3haO2l26qsP5zF2W8iwKO0XiMB1CZsIaSsFxFxgoIFLj/opO5kHcoyD
80jr+f/m3G2ABPdYLVUDA7pBjdHPrllfZvMRNVCO0l6W2lfWa4cplOT9ZOcnKD17MsNsWllOX7ij
FdeRnTmmIRn+ta+PNnStf8VGtZZsxGu2BAq+nj0Utasd+CHymRunJwsrZZpANhtkV5Q2iCt/bhGX
Nu9QjTJ5Uzm7RWIdzDHzzl/WLotvIATVsGDlVxK2uKysu1OMI8mCvLuZFlmXhgxGUAo0zbHoowUl
DcrLp/5hrq5HNXNI9e7vyBF0w5wmdZ0z4Fj2coinBzO54l3uqpOsXXdfiT8fnJjVZnU7dNh9OHnd
x+pkuvztdORH09Fc8l5eLS9FE4zT0hRFpHCgtRfLgd/QYxLobwdfcwvvD/atr6rgjASL6e0STYuK
GUFVpFf08DMJh+0oF+t298ST2Yv9p4Ct6cy0oUxhNl5yeYTHjKV08Yw1rNVJ9RdPu8q90CPv2CO9
KE/cr+7jIJGpw33Z+oUqzr5rEowpqdQII3AO2iF2+3vFx3ZbZ3H1Q3nIPPNNKyk13S+efKZTHHxX
GWpdFA3obH1oKpcfwlN4LE+5nxzMN+fFYF8FPxMn6Pp2Go1e0wGV6+ZFi4CVs5xqhA7C8vMQFyc7
0yTE7Z+mydCwhFG4WN708g5bA0bf7sGfaVJhQkbtFExiI/efIbCE/4MQVIimlqlGq1XgDtfsbXTk
h+E4OORb6ymBfhm9ZRKjsntfBiVoxzcx2U0XwzwK5mHXVWat3ad3VeI1rEdg/v2QH4YpdfiCjZ3Z
e01/j/3L5y9v19BsgdfD3qh9+N1LT2IAV187rzk177LAuqdY4bo6vqFfSqIKu57BFk8wbIx0ZtSs
eIaDTNE/62LNQxW0Ehd7z05vgQR71hlWyniznqj6wIxjqh2rVrb2UXp6AiuWdlcubAVp/TDg3nI5
oIaguNIusKfz2DuRRJHsWTaDWrZhmlgJi/fqy8sKm9ossfgbLlV70eiusWROZRyq7OE8U+wenUoR
MDOYZRpiGUk98ky1FagrWjUXfK6+Yo6Tr5ZEQs2uMjY2OIKUZVmTG9qQzF4SuxpOC3EZ6tQB6u/v
FQwgd1abk3nclfWD7Vq4LbBwjrGq93O0ADg9Ne81Lz6YJ8vNH+or1SNHU/a4XJlAtHAbNLG/Nw2b
hUbo6vQ4tQLdHvBQyT1LK1zD+mgWp/N3p+7Z0y2aYL3DTDVTJJdnr0lUFJTrlh171J5ChycpZpZY
kXatVblxTXli3KYphsiXSkI+JH0YXhpRFr1TK21A7eaCLUOajXl+th7TQO+09jKNZiTaipxHHrY2
6m8oJckni+a2REns8x+aA3WYaA2bQF+yuVHqS1pE4D/GP0Zh7JiNN+uNxBn9jQnQcY2oMKaNE4RQ
TVWs/imipOJo9iBu2zhm0L7hbxUfS4KNgHjTdXoh869FokQ44V7QzTtFaTwQVzcup8pr8hgvyfvz
ly/DEEyxUZlsaDRgVCzIx69N47bp7XmI3xS4SIfw4jLnDNNu8c8lF8Opve7ghw5+fIwv4msJksjJ
IpJgmjLKuVbxnrg9HpGq2wflteKiIN8pb+TPH1FIRbD1aDd2MM8sOkYawNT5ouh/RMtbvXkkU+Wr
sawqQ/RfRCjBMhl2a6tcARSbL7HDPiKyuWhS1l6J3RBjJotWtB34gL6N7owDPTK/+FheEa845EH9
H6VVJEfQ4l1W8FoxwBBV94F29yPGPVBZm8RTGHarQ0UQQSWgcpJWUYEz0wPElByrdWPP9JaLvHOi
IH9YPffxGP3IQs94f54N1y+fQRbj64hNcqInOEs1aE7asTtqT66RzF2RMIUYYZ+MocvGETBjeGOP
H+kgsQu/uSrCCYqR9XFEDfGwXpP9uBzoFVK+kKWhwSPEcFNf8aQLcWUUCYpC0+u14hFXNrrR3eJl
CKnqisNczDF3QofeKzeFzKGQQa6/b/h+1HtuqjMOMfphvBu86Fj46UH9NFzENp5aTcA8VfL4kagN
Q1AbXRybPDWBGEaxi2IfTx3cJD609qlIpEIgUe+GoDgSm2SFvQAsyZ+cZ+1yHN2Cu8VJ86F/g961
79hJk3GORA+LEV20JXCMRcNFKqprB7q/fLDuUPzb+eOVegz9IXXOS5yMTEGhpGNDyroHmZR/iqre
mSo8gdAt/XcogkaJqjaLumnVwvWntU3JCt/kJpOAyKTOFFpwsSmK1koJlBplXj9DoewNc02HuvZx
loZDJQIgBnftiSOXpULI63FwJo71srJZhZLLMVdm2YiY0hoJ5yEISrq71vB4/7lQJAZFemiC5jAS
o2D96pkZzogQTe4lFxlM/+QOD+UBRH05zwlURpOgNso5Nu1lNcg5c7qv/KT7NZLDveF2jtE4k686
lcvd1JXArmScsSzm+mdtjtIalM5YZpDJqlMdXXHlMKl3jXW75KeCDBjPozpTPDusuo3Ur+jc/Et4
QZtkZKr7CV0JbqYfojcrbya+7VXFSe+RrSm9+djJunNkjokpOCZVlrOpynHSrY8+i0t6tPz5K2Zy
HLJDe5Ty0epSnztgQZFU+mBkVgsKBzRcBNWhDNIv8XIih9LDbB2Zg/9b0OjJwq4BKbzO8XAR41Kz
Qm2uddPqr/Z+cqRH8xR8xaglb42c8kAWy9zl2g2cQB0xCotZxQhjRz7FyxWZ8IyRMcmuPmEIAthr
glz7LVza13hEWlgaq5ZBpJwUJok07Iv6M4AYGc1IMyACgb3r3UdsdfX7oAj4B3KaXCWYrvtLKunp
/C3O9vOOfhH0W1w0CgnVGfD+yU466OcDQ2CwzkFWoPO0FfQ39tvQJqjKIq3bOTSBpQf5jWU7OZrS
HKVxg+hk/Fh1CrvRTurddGE7bxqHOO/ywPpGJdZbcoPiEgQ17PsoX3CDFQbK59csk53oHhsyYpo6
MVSCod+CFiOR2i9sWm/wYAco4brJD8obfll+7D3qdi5iDtYNey/RXXtUbUEF3WViwc+YU4AOh+ho
HZu3WAbs5x9Mp08c89Bctx+ks7J2ddcWU9BdRZqOdRVy4jYePax71VELtcbw7UNzH7rwUc7TKCNR
EO/IpGo4qyCxZf5kfcqkk3l3ZW9LkOABGV1poQkBBOlBd/pZ9RB6UVB7/cf4WBwMqfbfM3gbQDGN
ZSkhBiQZJXHjK2I4FaoR0oN+aj+1XnuVHuVvehmFlhBz4VRBMRHBGa7B5uWq8IugH535Jv6MvdGe
ctL44a8uTUxmNWmpqO0MCs3pccoiJymP5wGkJAm+UVeMStRauDRyO/vUq93Qy99mruXWV/kxe2tL
3je7CnN7ZyubbpyUYrLzymagSKNOCBuKNWF36cNqQit5J+iqEUWNuQUTdAka30Oz0SroEm/0kXXx
lDfVpe7UJ8yV+SArHZAoLkvQIXVbQjN2YI6+Pgxd5PD4/0i7rua4jWb7i1CFMEiviItdLjNFyi8o
UbKRc8avv2eozyY4hHd8pQe/mFU6242enp4Op4OMO5DHzrbS+2YrEeM0lnAiQorUuZ20zcFoJmsd
TrnoL2DJSV+T/GZazrnIi+zoL7+kRsZ15MgtT7UKGzHOdFs1mP7vCjv0CLodV5v2DujBgZcm2XsI
bwVlnIlhTE1SUswcw/hDptsjOYlJ7QwzhiqllVMC5DljNqeegJV5Kgj0SkUkdnEcT+i09emalvz4
KxmujWxs/ygilEGXNYDVdWovq2anc1AYXy+fbM5HM5hoYQR1FmkVgAxd9UOUal9pNC9qh+skFXmZ
VR4W40SmYRayhsD04yD01avUy85YjJb82SOVG1rDbWsnjoldQO5lETknjqXPJEOdpXkKEeM4tMVO
OcxoK0aPtH8ZZjdFjdWf2IyE46cRNuZJVIToBbIIb0FedmieIp+2n9VnXtJuNy25RWK8o5KHq6Fl
HSzjZX5pr8TCUZzGD53EzpF2RWZNOq4uaO+dX3psbJEZV1kl2NQkDpBx9t4qj3hs5M80HBGOLR6r
uV1z00+7EclGrYzDFPom7UkNYcH//ShiXLpenf5gnoXWwtCNrbhCUPbO5W/Jw2T8Z9wnUyQ2wJzw
bhMSS+K9QKhf+uQrN0IxvnJq9X4GDxP8VqdaUvOsFbdhi3ZFrcarMZDF10XhcInsphu2n45xlTkw
l3ilekTctfw5H2pE5laZWzK6QYZDaiM4mk7cNN5u9PUuKVvvklR0MiYtYLMvg6t7CNPtQbFGG3v9
0Jg3HNQfv/XpWDb3UgnrTJuAFyZ2pLVYlMrdKcmxDnb5Uzd3ZYQFLfQZMLk0JJcMLzmXr7RIhIkc
XzwYhOc7eZiM7yTZkqU4CNS5aLmr+dCkEwZaoPU2tjKrPu1liHg8lTxQ+vdNFAZSpbBcKugylW1Z
/EK4GyF4RslOyXSZLKYqVeXfD+PEHSW7fU5rt3GQAkM6CJQVEufS25dLM4mBhb3o8mYCdGOs+yRc
6EXUPehpkP9KQdR8a5VQDBP9yMxRi8U5Fpdqhd607GFdTKwIW3XLSHkMhbsX6jvO2420+T5Gtswh
Xmi4B5YW2/EsNXmUxm8LL/qnzuiTs9rAMOqS4DVyUVoQ9az4Oqcpfc7y63S+CY3XSeXdorvB+AaM
CUj0Jam0BItiQMCKnniCt1pmy709HxH8e4LD7Qzay9ZtvtXby2ejw9bQwX29QrifvTSVr7RI+YIZ
DaYnt/Zl57Qbrm6EYw7UGCf6ZEYiDI98H4RrAX3w4o9VPmrK76qRuai73IwiQ4ZYDaYTV6dEt0n9
jEMVFFSJz5fF2o2wNmIxV/SgL32qyvhmw5we9TW1etlA6il2LsPsv0I3OFS9m28V6wZpGgKhxshp
O5fmQyrftEFgUGBViC/jcchLd+66CgW99ljkqSPdxNi+OU/ylNTIro7Zk27e1irvpbtr7womXkGR
ia4TNgBPTPBX5BWh9ocO5QOtMI8WeRD83I088rtozDUSGkQkayXT1ASyq3Zsr1bsqdCd4pY+b9xk
/xW/kY01d6KMc6wDbfYkr3Arn9SW+WTiQwlBrXLO1v6XelckY/HCsM6LXipwulFth/n93L1eNr9d
K99Iw1h5KBapuISQxmjFFzVTndgwUjvNxcq6DLTr1jdAjJm32LVjTPBKtqosd6mGbqpxfp5J5xYp
b9Bk/0W7wWIC0URu117OobX8qryKUD0wXbBeOejZcGKXd5h2o94NGHMvmpVZ6m0FMBqCgvfIn7wY
CTju+2jXpxMEndj6bmKanDGFqKuLvDFUeqYkND43flTZ2qP6NsBQV97lr7VrdxswxizEvm2qOgVY
FV5FwllKeWd21+42AIw51H1druIKgBLUusEYSKfq3J7qAs+fRbZoRj9y1NripVb2ve0GlzEN7I+F
vQ/ArSsruc7uO7uxDUe3o9Eqr0Xn/z+4+pa1IoQoaDPF4mz2KkZVHBsjRBwwKcndVVyeazSecs7W
vjLfMRiXJMnj0NEBMrs0bgbTLnTQHiW8zcH/orp3FMYAezGrVmEECtZzJdfJAa8et8bo6lnDa6v3
owdyf9kIeWIxRij11SJLMVS3rF/1zsmMHI3wh9/DYOxwjadljCZgjHjkTytWL6e2LDi/B8IY3aQX
JZ6L0JyxHFrxSilQiW54I/M8bTF+qMlTwSQZQMLsr5wEaC91M5L8niQy04MhR9jZMqBXFXPL8vyX
tqT6t8gYMB5LRF5Nf98F/WNu7GILIwFHYyVTpU2DrUvd3aKrv9IdYaJtF1tHMN+Ll9PH2CvMjKIq
J/ju6UiLNstTjtpXYq9vOa4Re9R/F5A5Q3K/FCRaARgVLm2OSNzkqRAsZXSKgL4LtfuZVyrat4t3
GZlTRMa/IYvyuoiPKfES7oW7+61UgjX3Eqr1nya/9TQWQ6FADKud+6v6R2NH7nKbt9bwAk4F9J0b
hTXypmN5mMyhSjS9iRqKqWeq35aljY04nFtw3+Vt5GLO1FRo6xAnwKid9XvxpQ0GP/YMp1xcGsqa
Aa+Osh+5vAOy52vRhbjD6AqCy8HSjoU7HwbQMd326AqWD6jhB5cd034wSydXNUmkqwKZ0FmZ9DnB
alnEl0Ed1B7yZ+7oUtasyOGd5/20yAaLOWxiNEVDWkC2HtO/TnTq0IfUYD3JUcOumhyhumGHT/xa
827cpKm0pK5jvTDrRwjoeKSmxzsOW+jJEdutj/0hMa3uinjygZdL3j1sGzD5o0MpmzWr0R6KwrbZ
W4p4PYrEWnhLA3kgzEeLqjbWZpqJ6egW+MLLIoJFsJyY4tNEyVvgshGF+VxjKoxdXQNl/Y4cZ2XR
nqbCXu/jL8IftM2oRvczyr4ci+TJRv++eQ23ArbaEpq5WNRTDqb47r6POAUv6vA+ZX42gjEOsdV6
pY00CEbSo4IBhTW3ViwN4Hb3089wCYcJLdShx9aYhtqCo+FyoU27mb/6s02jpeHAfZjuOsSNXIxD
zEFHX44D8GgZY4QTpo/u8KDmjnKkFfohtZXHy/5jX5W4OLEZxTQ+cUoIeptVC1Vlp3a2XDpqi8i9
/lFn/mWcfd+hSyZGS2QFG4MZXcazhrCZ+kUlkwMyE0td0tie9MwzQX+NjUB2TYqgLDLH7HQXw/+n
RgL1RGxiNF/wwBHxyvlB9CB/+ribH8QoO67rgkwSfhB9jQ132Z2J3O5qK3b4TA/GZbTdQ7EBY66h
ap3R/90CrJkTryHkJplMbx5rTrGb/uYLMrENtlNdlqIxACZvD+uKAtF6XwyBjoaS+WwW86+kNt6F
YvtrhVBIip6iiXnmYLtXbCVh+9dlxe3fpxsQxh83oPxalgbuBNNpwXKN1iZbPysoJNKyrPL1Mtru
acDyOhXpcV39RDuRSHUVJjrAGlS8pv7rYgS5+JQYvL7h/bBkA8R4MKkrlLSJqWfpfQNVk9TJzmWK
pbsebV9fDvqPKeJdB7vX6AaTOYGNDOJogXqzHHVuBWmOKKCFIVog5Zn7bvcnNPiPIpnDNUpCoRTI
D7w1LQu4eaTnGF+uRykKc9/n6ZmXw+EiMicsG5ZCFjR8OnJOH8sfmZs6ynWCjLnxgq5lbDw0ONb/
L5b5j4xst2adjlUj5pAxviJHzVZO8yGxtRv1mFqxGz9dtsx/QTN0E620YJ4ymZChE/Jk6PtEQpcC
DSujP+qT9vDzFteD7Pky2v45eAdjIod6GNKmzGLJTuF6u++jOduN8brmPA+yH73iZfO3VEywsJpT
NxUtpGodWg/o7PnUg3mAxpK87Ac1gM++8R2KOXLroJox+MCltyxf52e+gsQbP378F0N8x2GOGVbJ
rFNRQiRTttsrwers1AsfQy88yC+iQ9sfuInF3bhho0XmtIH9M9bkEZDTsb1KvtHTLbh4Atf26Mpv
kz7cEf3d0GgDyRy3sGgSUTChTZDteYvbPqSeARKHwal+IKK1h8Nlg9y/P/9WKsg/8HE3QaUSCVpo
ZpBQNZ4M3c3Cs8Yr8V1W4qfNQAUayMM1gc0bVahLrqDSZi1BFWQegckukCGjwmvSl/ana7NsVWFp
UsnOq6E/VYsyB4nBW362f8NsUJh7syplpWx6oAxH4WFBP0Dk1p3dHkIvvm+8CVlTToizf5Y3iIyH
mpNRlYb07SzTCdXaS46ht6CbPLvh0o7SQ/TpMG+wGAcltNMqKyOk61zDRxjpoyPf15BSN5zcar+E
yD/PT9OBe4nuOpENLuOvlnpaIpnKOHp90PmC++vzj+YGhvFVyoxNDFi7BnMPz5UYWROvv27/Otkg
MF5KavIIxGRQ4PhdkJC/H/zIzew+PSwefRi2vH6p3QO8wWNcVBzpcjrW1BzlRyV7bMenuuO0EvEg
GJc0zBW4NFRA6Mt0ymrDn7LG75qSE2Pvw4B0QjclUJWz/XR0c4ZcTPB8VV4k1lAlCK6Xw9IOnFmC
fTfxjsOYeDotqdQPwAnDh7G/jXrOHf8vJvAOwNiykaD5EA1l1JZLsP80/jSB4i+9pt8/5D40/8Uh
vcMxNt2knSaIVB40dIFJaaRRr6fcm2cj9/J7rPu64d6LvE/FGHk+GXW/NoBsXzSfrG5JnSBG9EHB
/Jfud8F0I79q979wU1FOkv+ZB2Po1RiNebwCM23OtekNejDHnPQHV5WMpc9masij8PblxL/GK3Sj
3GA475xeN7e9vZy4O4l2Xw7vMrHNchXlqUkkAdUpsFIRpDTHo3r8WeHjvox2Q88NFv0tm5texAqi
IqZYy53m14/VvYZUtGCLD9KRTuzj0x3EA+/1wDEUtnVuUkgu1SoUOhsHdbqKolOu8UiNOOeZMNdj
qte5kVL7n2wMv8rg2mpAuysHkEtGih09xgFXmbsN9yCuUZDa0dCVzRyAskzHPG9xj/QepbucD52n
oiO2tnlZ013hNkCM1aNfPImFCkBx/TXrjg1vD8V++mgDwJg8VnzHcIcAoNma1skD2hRQ2OVhRLMI
2vhFJIK5I5M0RvoUZbyDsiM6rbSCdmMEaA67V5z10FuSb/oRFPgfsus7pwzs7JqM/XkaMt0K87G0
etFCNTfpm3nFIFdxZwSqHx+003/A2gnfP2Ax3ytT404lArCIL1XWdC+ByqF2a5DX2pT1R8D+AN51
s3PGPkAyXzATFmQLkhDVzXMbxIObuaHTW5OnZugTXTFWvGZO+icvp7pjmFtU1nWNObZ9dh1Qe0xT
ptdVxDnWvH+fcVejWSrynOPfH9fYausfMWl4eRvOt2KdU4uSS2vG1C4eVg+M/oirDSez6y+rSyc1
ubH1jtV/UBnjqMTVTNIhpSp7WVzUDI7Rnz9n9MlV6aucKGfvLvuARhW88ff6NJRDrQMtvorQklA6
Fbo5oiB6XN3MSRxu1mZXm5IigfxeNPVP3HK92IoCyL5+pn01VETM+/rQoHg7BPFxsLDi6nI8sGsg
GzxGvmSV2zhGIGlPYtCj2tPVv3SwNghMHDdNcayS2EAu0etiO74ltmSlTn9qT1rrzvYQkOcckf1v
ysWEc1NdlzIJdaBOp0Tx1PDhst72qlfYCP3+oRh3OEtSXGU6AJbjBAZ05DTGQ3hFSerhgW9Fp/Wn
0+HXzMMwYBh0RzCWuH80xy6tai2LNUoW1F+1iRUewRbpSPfyYIPgw8o8bnC1ayDviOwlI2RlqSY9
5OydunXkv7p7xAU+xlyP4guoAIiNsvHhsm55kIzTqpRUrwQVLVTLELnDeBLbyP49BOpjNqc6D8sh
LqhQg3Hq+6uB1/Sz7zY2WmOcVJcPdSh2ADCQ7k0O60GwhT8H9ObTDrDIke8vy7N7eW3gmFPcgtfQ
lBbAjdPDMh0S0lmiwnlYcmViDnKl5cMaVbA97W5MrJ/srwjY/NU2wQDLbyLeCbWJaKoavI8hGThp
Hz+SOZdJV5lo6NQ1LMADHtGswhjdUfMua28vNfQBiXEWw9AsCERhcFhKYucJCpzGt1L4JuSLVbdf
1P66Q5aN1JGt8pbu7Jm6hOgX2RQTDKbsJEe1NiKJtRw6RSJUeOnSX+AvI1sARjQjm+RmmgpYhvlN
7M9r6XB0t2d6WwDGD3Z6gf0wEWZJe0zaEzfHG5ZQgkYUUq7Rs+cQXqGIpzImNlQ17CUuBkgUq9+j
+SXRfI5Ee1fwViLGx851VqxVRlVGw1w3ObbPnUMQer6NXp2Q77oMyNEgS1omdflYtQJsYBZHF7sn
TsIIPy7LnGc5R28saVmbz0RbY3younES7MpbhonjVfdqC1tjY2nLGiGR57qinyaYXNHNvQIM/Nc1
WNgWdEbXaCI5FLy0LnXVzCPoAybjaYto7PtZgvaMs2wLVoZXZIIWiNGlDPbcJDJPifTvm4sDSV0N
w7iQ0HhacgdrMylnWYq5WLvOLcnGDewMr1xUjkWyndlrOPRE0IE62ZJX3Q8YWo3+JJZ20wW9nxKL
e33RM3RJqYzXKEVNKWoBgGlAxx0SNztLXulIvZU8ZSMaGEd3uZrPiaOOQcNlfKUu4xI641JGlPaW
UgQ6fVFQ4gQaMLYnuuED2UDMQCK6ssszL7jinUPGsSjzMgsttd5QmLH1XNevwtWMQa5KeB5m7ym9
8TAq42EEXarDdQQS9TBjbMV4Lw0vtGsHo6RfL3uXvTzq9oCwTRepoIvlquOA/D0siGDEHfEFFbf2
1YCDxjkgbPVoGMCEVXcQrfdWT3Q73xAsHYXuImivwekXKF95DV08RCaWS/RKxVoyIHZiMAmHOeaJ
tJOl+qBAxsP0kbLEQw0ANc1e5iW+06L4MCWJ3VWF3cZzsAqCh8l2Z2lCHjbn5GuMvynrtTUzFdjL
HTkqTpFZUWPN4Gs/ZI8y3hjrZINz/PI35JwDliRo6szMbGdgDtlxVs/icj1ld5cheDeFxjiYqezA
xTHDKHsU1omNIjRoUUDBYlrN1eLQSSfzh8kjfNljAPjwJRnHYvbpWBZUMjTMHalja+z5GaPITmEn
9uC030DN6IaFxWXH5dko41pEXR41OQcwDZKiFvS4hQ/+hvaNXbO7ac/8bTu7Qe3GybBPxSFMEpRQ
gDnZkwvWDTc6IjDDFFn7xH0kchwa+0is5nxUmvJNPpAAPiq4grWb4jZDwzmX5IZzHNkx5Hmes46k
b1jocgctXXuqrigpHa+nhXMOWH6g3qyEtehho0l0jnKfEExori+/dxDYXQKqMZpRpkCa9UHzQU1v
dU9aaqEnW/JpONE/CYrFzbtzzFFnvEpeD3VcU3Nsnf6K2LlXS/aKwuT15IHWwKnABCNa3OL0XpJ8
e/x0qvBN8KRHayooChSaX82OYA0+Pfixl/jCmVbE2z/4G0t4kjJ+RtAUrClcANm1T514Oy+878ez
fMalZFXaYtwfqqQ5eIJhzfykIwOfuqXNqwLxZGGcyBgqE4lKqr7kXpYejJznlPcuGxld+gqRdVHH
HsSP36ethyiRWrwQ4iv5GB06H9fbQXiiD5/UNR3exb1rD1s8xh7KaqyqugFe0VpxZcnone8Q2spf
1/uusqpHJBVQyOCFl3tq3KIyJqE1g7bERYVqYfQt1TAp6lw+0uZO9Lr99xmLKMc50XPMY6F2QXeR
0EYuSmfMK2nteactDGMN+ajK1Yp+WrvRT1N1FxvOonEMggdBJd2c15SQcUhN2LY2Pk2yR9dpF+Lr
ZW1xMNh5FCJNSqdWEKMiXla509RaffjX72HQM7yRoxLVWlJrfHHVuAGbPzgYIl7cSz8q+2TZfI23
RQ8biEVKstkAfR1aZF/ydrYq8aSQ0cqjIBRGTnzGMWCZiUdrM0ZCjB7TKXqMiWgNscpBoEfgkjSM
I6iwolSeKW9d3t1pWW91bWNl819Iatq/92UYD9AmdSYtCYBqlAb6+XUWX0qdN5+2G/ZtPw5z4qOp
77SC+pm3FJVd32Tn9TpBfS/xBy9HDOji4XVIQpvwyP15ZsH4gilO0lUagJxoJ6QRS620BFSGq7ul
9S9rkmcUjDsQQ0WZZRE2Pg8nc71RwsPv/fuML8CMcaSGIiSZqlNEIAlnXpvjB9hu5Xisq7XGq98O
u1dhNJFOCeL+N08OSyjb6ZE2LRRENG91/diu//8WL7IxNEX+6GiaatUW0ErCYa7nJfPr4dugciiN
eHpiDn+j131IqNtPsMEITCuSep0Nv9AC+kEO5vxH09gZhgIQGSk06WrkEmpwrFVhzn0pC5EirbhZ
KH3HcJ2jqpr57al1J0e2yHPE3XvGOYgK4wLWcprkaoJEmaRdSUYgyZM3VV8n+TpfOG92nmzMmZdD
ScYqaUA1yRldNZYhvFw+irsZna2ZMWc9X2shXntoT9RtOuOLrrHeKg/hgDF5Gc39CqcIzrM55uy3
RVoQ0kGiAVs0kYi0NNmZzXuOVJzok22F0OD4DZMezp9b8EAkP9v1c4th0cgu/8CAr/B4GfEttrhw
zbEsNbFChEJPgag+RK9UkeXDeEr86iqx29fqCfceNsiNZ3TFu0ZkRa+X4TlaZfsm5mEAMclbmkU6
RMq1vJzWgRPAcUyR7enSZbOfl5qaYnRelOty5Vw6PEsk9Adswp5imFJRFwDQggOWvubGVxObSmSv
BL8g74rYzWhs7J4tliVhhiwbjRVpbpHWH4UVibDRNbzlMPOmv3mfh/EY/TIKMEgcsmlU3Kgx/HIp
3KnmptrpnXDJCFl3sczYjEgjx8GuE4u2jWW+5kyYxai8xOPOSPPgGN+h1WGfLDPgZH9CZp0yXGGJ
IabNe9+85U6b8wyQ8Rz6lHbROuBC7L9PbnVfOvlDdm4c1cfGi7cGzRuugBxItpqmLgPB+MKbPrsW
e9TQPE5AJV0fhMxKAvNOdP7DUA0nYGZra0Ym5FlNX0qjl9zTTrxFtdeD8YjmMQ05vggMBcNrnPq8
rjWesPRrb87fVBRCbdLqLrp3yuaB/Ap3OyIB2owkEyxfY9l05VZPwGCBnINiLf7sJYfurN6PoF2g
SYEMzV3cet7+NfCOyIiUj0Ie90ZK63m07Z+OhCd27w7obvkvbY37GnyHY+KpRBrWXjMzBAZl17lR
Za5+WhTczZ17ScutHunP2HwouQrzplkAIx7pYMZ4GDzEn77AzW7su613eejfN0DJ3I+jMQIoFm/b
ObOExa8FjtvnYTCusc3UNm/h+cFsaBfFN3V1tZAT4/A+C+MVJz0qU3mFGHLur8t9NXfW5dv3Xx6F
74piHGE4jYlcjBCC0pdrdu6YtYuVV+p9eciuJqwBES1QyxrXIvF5Ns4TjvGK/dR2s04AnRQHwbgm
Pectte+N/hHNpMa4tYGq64WhgfLU7qB3szWDAC2LXyOTt79yj7x56x5MJrNC5EWvjBzugea6qiOt
Y65HZAvveNkuqpLPt6RJ+48l0I8SRmXmEFcpoeeHcqDlN6ZLacnSI28kY19z/8Cwl4feZKM+0LKU
jmnB9K7Nb2TFVWre+2r/AL3DMGrDNOSiYnM3nI7+UmaS1c2NNelfORa+60llTTLgt9GybTA6Q4YI
PEo1upnSoHwEmeWNfj95NJWLdnTrP4QWHDzW7NS10JupjZGCmGQ/VefDrBcWuObsaVD8vAxvlhYR
vVhYQyR7maEeFUN5Ts3qF/pc5HexWZtcJH0yiASx8XgdzMhKuS3Pbxm2T9a4gWDuKGOaZqmrIGnn
Kt4a0NnSKNDdR9ntbLOwlD966Dg/mrdqIB8ib/46HLjEOrs2tPkNzMVlhoIYiiF+wypZ2IKpWViK
6tED2B+NB3Nx6RSA4PBKRzxU5h6TqqzqdBXKNVNPk577zprrXyGGIdsvSH/Exn+NU5hrYgf/2Lne
W3rAu8d3VK9HO7yhPViRZyoWrxN//0LYKJS51abQwFBqCtGoL8vc5klAoKMgFqc7oWRLfk79NAiv
uQErNZZLxsRcdeqgY+ym/R9udYzc0Uq//IwZS5vHeLfr4DZCMree1rXzmtIOx7Bb7Vl9Wbq7sA+S
lteVxfMFjO9J005I2gHWSW9Xc7SkU3L+PtuoMX4hr7n/e2apsPPX3bJMpZ4BLpd7l4iDXQjTtyUr
OImQ3Yv7H+2BbPGjYYIys5K1DNoz8tslvGl7XovtZVtQRMaxlGClmA3QYNviG+3GepADDTvt6Psh
+s2zrIiMB4nTJVnjgtpC9oBs6NghiTT/ljNWRMZfDPGQDBK1t0Z+ycRrSXngXHJU5f9+ehSR8RW1
VNSofwCATjwjZ/SHmIIH+CfXXT66l9Eunx7wG3/8/oI0dkk0ACzOm+8gCsIWgMzM7Gaoai8r5ZID
tztj8O4IFZFxDUJcDSgeAM889I6CBrzhz8gVbxvHxIYMFMt9+ibihVo8I2dcBFEz7FaOAYoFYnYM
ujSFd3fRb3LpmzHOAezrS5zLQGiWG8X0SvM5r+4vfykOBMvxngpzUQw09pmywDC+RO0d2CCsyxgc
Rb2lqzbX1DKJpbSAZ8Ke2+dCcbKZM7vFk4FxBtosqLFRwBkIEUh+crBGZvV3RRg4FQWq7Qtf463t
fyvGPINemMLQ0Lrz+8NPxl+eWfGMme0uqJMCBP8J1DV6xrHE/ocQG9nG5xoj/W/18XNzMgPu7cqT
jip5I10v6AbiY2oI9gjWh9juzsmf0bl4Ua/1P0y/RcNu9LB+Hb/OHncRBD2enzQLTl7VADMa/Cvj
YKOxzok2RpDYbN08Lw8TGOuNKPmKYYQvhTl+u2yPu/aygWN8rRSWGvhAALck50q9NeenavmVY7WB
YLQpImqvY3rPyphWl56awlt482K7H2wDwfjYeDBCRashhUJ6q0h9wwhKcmMUj6Z2pbdBytsps5/D
3gAyTlau4nTsqf0rA9KviKE9MaBjLbIHDkmPmxLdvbA2cIx7TYoqzbMScJQRVvfWk3ZVBbRhiN/8
xLM/xs9KVblEowhVFvpLO5yy6awoL2quWVHZ25dtb3c4iPJP/8/W2epNO43lkNDPJvr1GyO64Oou
uVltOhVv8heW07Nz4WyxtZusSRI8I4H3s7tx8PMHmihEUOsaJ+zj4kR+nLPFFmumUlnSNcJXm8PI
xeX4Wmi53RD0bnP0yDF/tmSjDcq0gmEA1ohnnQ1inBu6ejF+aF9Nl1iCX3kYNACL9FtrFC+M3r3R
Nh+R8SCKNvTiRA2m0po/8jlLrSomLkdCHgjjQ6JRR/qQSqjeTFhtVPmNipKRgVWg6VENRpQ8eFmd
/Y9H94uJoikpLDeZIpBEXXogFqoXzi9ZTzwFr57Lcu2L9Q7C6E5eRZAFE4AIetBVT2ThRAP73XLK
OwCjN01OtFACD/Lb+xR9coF0HT1VmNjFVGHlRd4QWcNh5JXB9t2jqkuiaVA2KPbNM5R50UbSQB/j
3Rfs9/YqW70u/zKPKBg5vHoGF42JeTqSxaVZAg3x7nd4RyxWICBMwtSkU9q8TsBd/7gRjbmfy6ZK
1JGKVhQYjidPrXLoI9lSteds/HHZOnZNUAPPhaSbpoGlKB/DkLmRVpDN92hYLv4ylNtCP8y/9DjR
dCLpuq5ooDD9CGGGpjIqyYQ3sJ5ZQ+loxeCqytfZbDi+ftfSN0DMDa0mqSJrAoCk+iUu11OdGHeX
tbVr64poUGN/4xNkvkxumEg7L8Jql+BdDUovco1HI9AcOteV32NjDUghV46L37OGLSZzgKMmy0AA
BUx8rOfZqI5Yn4xdaONtLMZnOZucyzLuWYQiYQuzip2HKmGzs0kVlXqSwdcaTeugddCOiwdN5jil
3Wt5g8LmZIvebIQuBkp6NbkqqBlMtCibNvbXodMGTBpzzbvA6AllL+YtIo1/NgF3jXh7qrAH8G17
DQ3ztR8R5vHAXAve0Jq3VW5fiyo8EwElicEOAyxJF/eTgDqUsty2xtdUO1W8Z9ieudMx/78hGJek
pW0NEmJAiDKGVBaTuFMX88pRPBDG4DGhuzZta0IORU9qLGaqhPyqkmYwvF42u70UxlYaxsqzUgor
7FRa7V7prKK106XwxflBCHP3MtBut4YiGSaW0RuSjMnpj4aARrV4LlacJ+LT1AU640M7u6KZi8jr
TM5p2hfrHYzxSWlcT43YAywpQ4uEX8bVlwoMwdecfNa+vb3jMH7cyNocBHvAqaQ7MQ4M/Uub/bis
uF0IRQOJqqyK5NOO9jUM51ZutNUe+7t8hjsyTqLCW7OxW7lTNiiMwqZiBMNCBpQeXN50U7SKLWf/
JZ3EE4fRmLjoIzE6AEUFOegzsQ3BkG1R1WqOCUj05fTJ8yjU3mSZyJ82yeJ/pX09w7R12dYfui/Z
Ib2hbMztIX0WnugWbPpfbAmOzonN6KG5hEz/vvF5Tdv1eLbi9CbJbKG9xjKjP3/BKAgS2yD1M5B4
o1reIChxXGk9OOVtOQnS4mwYN83Auf92P9QGgrGIBV1+RlqqsIisskSpseL6tuYlm/Zv9g0KYw56
kYQkbyiKg9KVk2P4ThasES2z9EayWltH0SxP3cvq278HN7DMqzuv1EkeQsBSfi4NvTny1ynFPlV6
C9Z+9Spx70HqsT/ZxAaRPvQ2X6yIQilJdSC2XnnVIrFW+JpikWDyVrSb65MlcIxw1/zfAdmUZy41
E5HoiZbz49pfo45gN1XQiOeRPIji/z/XpKsmqBawgE9SZZP5jFGRxGFTAGIo/kIyYarPNS9LvHOo
PkAwn6xNKn2cOkDU/TlRvsjcGdSdSOUDAPOFysU0lTQHADo8rrE+4Si40dX0QpORoZu9cizwsjif
SlRysoaS0AOtdzod661oqmk8TLfxN91Xj92jeOA9e/eGbDcCfipXRVXYp3IDSOWBphIGPy2tHlne
I1hvwaveV3hR6YpzWdAdN6KDy49oWCupmp8e26QPG6MtF8g5nYjwoESztfLmTfd0qUE0EZGFqevs
kDmKLgSzcPJsaxh/aeBv04wjxV41GGK8QzBRXznH66TFgGhqtErOIP9u/gC5vyvdY4Wc8BQF4HyC
t6rPTcWB3gllPiAzoWDayKTAOqnZRvtEaglFf9VMoqWOYOIP6x+XP9a+Ik1FMcHYroFX7KOTkkM9
0eNcAWeVHFlL/NRx84J7hwxco38jsHMdJTGwSmAFwnBcPd1rfMFebmiFAYs1nIrj5qnXYXwuVPcO
xrw9pkTMorwA2Ly07jC7cZtb0eyuo2BpemJf1h1r6KoEQkARWxhkrFNCfp9xgVmKzupM7wunTAVk
9hurXJVrc+DNrHyKo1kcxg+KSMAMcgsc8agdB98IxuPPSC33edUS1hxYKMYcojxtE3kBlKaNVq2+
hPXhss4+3cNvCDK2JBkKTq/+qYW7aCIDGYnCMQ/kLvQxlH4nIPsnf8cMFiikeJQen1wgi8cENUWP
jjJJAJ4UOdmXPrFWrMmJXB28DViojuv/vxBX7X8ygk1QBjZpqqpBTWdz92PPSd0M5lI4dCkIrn66
spN4Ln8I9FO+7E0+DOuKmqiilYo9wKactjmJ5P8j7bqW68aV7RexihEkX5l2Ug627BeW0zDnzK+/
C5pzRhSES4x9/OqqvdRgo7vRYXXuLagm0PVaJnpl6cREDcZWkXpwNJ7IwCEGLZphM957sfBnLLHZ
T7mny09giA3T0S2iL/sawl5hCERknSCiwLI3QthXY9PYyyINcu5ZcTssLxn+aW6fjGD3KfGXncBv
XRquZitledhH5ig/eE0RYFNwPFyZj1bblWXWkZV7A2xvnoAGN/T2EXja+A6C0cYUjAx2VQJCP4Bh
ZvWMS/pooQpKOzzAj/TQC5e6fmhVo+cJPZRt7EXD6ib2PE30K5R1kRTeGABS6l8k1ZGRH7ymLz4T
/K3zNSZub5pTc9WAaRXhcHpfhAcaAu0Lzz1eVUfMqCjIURLGoUKloiZv48LTl/5H2c2500yixlcR
BuM61bYiYZ5GuO3DuSLfh+ZxX4YPUQE9TZ0gW4d2StVESuj9DWgWq8uXaso8rNIevdmL0Tfcfk/B
p+XkXogtr9o5jL3hJ2hPBd6GZzmJbqqaYaloo1ENxt2M87jgwAZsMsLUxknzwHt6jQob2lPPdK+j
6a0/94Xl3fYtION3yjUnBYp6mVc3dpAlJuhuwkMTip7tvG+2hWF8zgp21ageAWNgyZzUfSuK4H+S
gzBWa7CsvjNjACzlHVjwm+a+aASmg3uxdZsaLWQhMSjB2I4Iafe2iVuqF3540P0YjDKIE3VHDkZ/
9QsMStzvS8VGia+aiFIChjJUBWlkRhNNE/tGBr2BVJPk5NKt1cmHSP4h9QJ7zPMwsPcwjAo4R0FR
yACpVYuBIYK9Z51v/tB9VGTc7JTc/TsPw9VypL5QSVZAsKWxDdhgKq7QobhkHu0b1F2wuV3Ck3FD
B/GKgKRCTg2ekmM/vWmqJjFULJhjLnTcFpWSA89s5wOK5U4iY8cEGQS3lw9jIdtvwjVBuvcw/dq3
amvp+FqxXLst0W9WKaoOWreKSrg8vcC7BSkiYiEUZll/8jHH9hZJzby2Vw+1QZzaVs528dc8nvYV
kHdvN0As5c84RVIlxRq+FLaj9mR+WIkoa8M9tTdZ2OS+Hme5KVc4tTjvXypJvhhzC6oaUaqGe2R4
SBoqwd39UDhT06FU5tkCjDQEuEe/ChSHe83+PkaWt39o1JhtHyj01hLLslQdZlzBMtv3eoAFT9Y6
mICixG/D65Knf8MNwv02NkrdyCBrcFeMOVrmvpGWBUogNz9I/GwQgTpzjQLZANAj3QS4g6xXZpcB
wH5EPRpOEBsejjOY+WaQvAk7x9g3JD01JJp0VJ8Re354aXVDYbdlDFs3ncN7I8A+jjHIL/Y1JZWM
URIUFZW44uFpB5ptvCXh65nzS3VJXbAFKfXyl8Wl68yK5wVtpU9/M7nMqUArPiRFIaApI42GoqYN
a8Rmd81xsNce+7S9wR18avdyD+suxyNY1BeHttC0WLf++7Ogr7A6AkPDIopivkY7m69YryGumLqk
MO1KUPjjSTnOhVP+NXl0YQER1Wh4xh19BDoMOz6l9sE2qXq8GkWHXE2eozpI07+KE52bCdyH5gHl
wYtwGza9T8x9MxVsi4YDs/AOk5nggrKAl1rZZwi4+xPyRKgjY/hU8Y0GAzAifibesw+03JatmVhS
DYVl0BRbSUmSQE87/z/b4o5Q00PllQdRGxnHZoGfCZtKUWpF/yL76TJ11tF6ir2WEibjskH7WX/X
Ml+SepFx5IU2QKJnhwXOusY+iyJZw2uW+v8ElL6u7VBOxxAEv7VPhzF6N/ZF2T2unqi03IorSJem
M1ZysdI6U62MnmN4oCVkuf1qY200nf3op3s7dUTRNcfTIKWmWzCWMDEW++UyzU4nK4qBSGpHRnuV
PvqzKlyVwDFkyIzSBeaazlkyW0V2q0pZBEM2rN0FA2CNa6X67Sh1BgTr0FExrNgbquTTOdJs6d6Q
sSYqBcXkba/a0eO+L+J+WWzzgNgY8MXXZaxcH4XtQtIEtubWOsc5jA7lBZ0XpxpB3lx4kmfdGEJ9
4l3JLSrjOtSpjmbTjgEWeXTdeXjK3Kpyiic8gQNRCpx3TbZgzKMpwZLstW4hYrj0h6T6joy4M9q1
k5Bv+4fJ8bgmcvogTsM+FhldK+8dIu3TJmUZopm4C7QudhpRA9GHgi011rgRsqngIY9cLSNKV0oa
lvRGcLVYpF4i0xOd1GA8TMK7wBMF7TXIW2GXuYGw+L0oUbnaw0AkxKqzp8dff79vnkpiw2Zpug3D
9aGjrG/LDFuocFaT/RiOj+Ugcqc0mmat/haASTUoUt42WU4BFpcWt1NvdKqSpvyIEzqlnx+kURQR
iTDp/298aTrUiqbVwCTLST1Tz4apQE+db+goSo1MbfR5X+N4JssmGibzLcwdfXCmUxM1U1LgMw3x
dDCSwKqKo1r+fpCPT2X+bRNRUWeUTm+SpYobAuOPOZCy+BWJniscKSwk3CwU7Q0L2zSYY5NtaYnL
NgK1tG4ezDG5WS2smwwNwTwaH8YG4clrhzJr30mCYDYZ0tLrlOskOi/z57563v8enGsDSf6BYF+u
RWMuerkAQmmujfBKkgSpc44pwxYEGUlzVYXXN5iTapICPWQaQW6rkp/jevaqHkvVMMHuLJLouHiy
YMiagJdWUc0PvWnVvPR1WpmlhwSDkymxk8YCaXg+HnPc2OqOTCviT5YC2x6NmuBFXHrqPcyMm53t
m8w17rELz4nP9klUCOApwAaOTQJhLrnOohFwnXEZZndqToqwZMjx7luR2Kpk2JNhGntg5FfWGaE0
1nFheyDIP5BV8EQUWvTmMTYOrxNTR/kJ2VQMjLy3N1VTy1WRZYgt5ekznhUPZp4c4eSdwZACKYy/
7Gs3R/u2cGzqPxusPCYR4LR1duL0Nm41x0YlRdRsx/lOtoJ/eJAgQLLY0E/XDGXOl7ryLMmPu0sY
+xkRtHDRlA57ckhBE0SYaGpGRvr9yelS02rEiirPQGMQsV3TNNy4eu7moEu8SHRwnKsEgf5BY82C
VZpKFGtAk9tf6fhpMFt3/8vwT+wNgAmWM9TBVWVKKmSwTmtyi2xPlz7tQ/Au6zshGIdaFGq01gRC
kOv/braz3c5bsfJQRTuVKBoXnRlj6tLFltWZwg3KNamvpSrYl0f0+/T/N746jgy5rAz8ftodw+Ri
6SLjxgdAWI1WLTwE2VgNZKC92dsxBDgrP7KHDsUBye9A6xxgByZWNkxHkTnghYf4RG+QVOs3Mmmz
rq0DgRoM81xdjY1GPLlYwFyRgr+qcZBp7BTHmkuwkSrjlD3aUSJdZqkWpsLpx2Gvl6bQLLiBNhCU
nd7/IXI6zWnTyFT2wackwpKLEfqAOCjjgZBA+OjmWF0kpd/wGN3sNBP02TPwpCM5o5ER6uJjh+91
c6qC/FAJJ9u5eMjUIGuioJrFdj7lciwj4iKVV9M6DCXfs33p0/SD9hZmwpwCz8zjhfYPGvNZ1XU0
m3YFmh7by8mS7225SU+LGhbgjOulQ4v1WL9/OZB9h+2FTQGfGnP5unWJFpIYlVcgTe0vSaQ5lt4I
3AnXomxRmCvYZHOR5Qnkko6YUgDtc+Gqd3TqTkGVPP/t3n48OZDJexOKGtHN7ZBIqWVZDri4K551
JNXK3llCxavk4j6uRUEtL38IODzzdR31wg+72lUs5dT7aYZztkE/hgUDQXSdocvRpTRr8a8/uwMb
POYO6LYESpJiqbzZsHzVABW5aZzz7kePZRWWvJ5DkJIs3fzU6oOP9YkHNepsZ19teAHCVmRGbSTs
al4MZaq8sME+Oru/yxIVHUvELh0DdCnePhr10ayRQYJIJYaGIqzN1mHX1O57xYa10w801Pq3M8s8
oYCBKNXGGAo+5nu1GfJG61UTQhENw+qZ6o3Frw5pSoxa7cvDy8XYKt2AS2z5dYTnPZKJ8e7RXMcK
fRzRUbptn8grNb4Jno5zdcI1OU2L4Ax5gcMWkjEtsp7buAmATIkfJjd67EXTp32xRBBMqJXWGKfC
XnV8JlCHK+2jLX+pa0HbK1cV8EZVLaTWUJNnvhF6e3pCMmBQAogSTDxTEB/FRQieKEjwKCj/Y4gL
OeX3H2gMUVbDotPKa+PosPTdsW6Nc6yLXnl807HBYa5yHg0Eba8Uh65Tw2oGI3KQs/LB7Hq0TyIm
MpFU7OFlOqYWK6DJ+ed4uZLlu0lEIci7Q2CuQB2KIPOPh/77gwM72NQ3KON5WdzYDly57faSUTjq
MtuPmmGMz/s6x4u9YOnRUoDFgQjyqcgbUz9GTV8splJ50ficjNdd9Cf+cfP7VN7N7zfyZI4xuPe9
uLle0Jms+vt/P981bgCYA8t1TKuWHQU4Db6KPcSSqz0YPnHiY+qnz22wjyc6L8YMqPGoRHgmQQUs
y+3GBRQ6ose3UCTGDpitNMbphG+CraUeJZkIMROWO/UnEtSH0J0Fkwz/Dx46DJFXgFtkB37XXK4H
fYU//LuAUB2s2mkkp8GkLJ20X47EFJwir/YD3X2DpMe8UYt8kKd6qdfKw+oHh6DxXpqlA8q9x7YZ
3djMD6pde0WBEt9cX495WYk8CDUMrEvc/gGM3ndoq8qNBn8ALeYtN81BiwPDXwLpnJ5Bl7WKWPW5
93ojMHMPErNTzaEF3qh3TjgHUwfG9vohmnuBn+J/zdeUsa7IGnJs749WWhOlyEZ8TeV28JNjDuIQ
+VT7r9QCoEUSrXLgm+A3PLazYaoI6YkCvFlx8sShzVYrVvumBfrlEPb/SS0P0SJNib/Kx7Y5lFpj
S/WMk2yT1G3nT0ZteUn4pSUCT8l9I26BGN/S5FGd9D0EA4/ZYXglIbXos0zYdcgraOPiQTuIBq69
DxX7KZfSbrap478Ov1Kswo299pi4+i26U/OjeE8xVe8P6r9BZM1YXzVFUgIxDP1kPKblISuP+5aS
G6ThXYuSGdLuNhoEGEWMNfDSDQjrOz34O6zHNO0LllveKve0Pyk/LId9SK5UhmIiTYqJOML2i7QS
EgwgBYMzy5RDvQaFmp0WIecE1wVsUBi9qLMJRXTw43vplXUYbhp8q8xVsclacQ0wj9kn0YNFJBYT
dlTrXPbDCsDaCB2l9uaycos/aCy0kS785+wYi9zY6bjMCUBs8t1ovqObY//bcA3g5vcZbegNrevU
Gr8/taZr9YOrWAN2nMrOKqob80LcrSSMqUUfqqmmObRAtcPBC+UoCAfjxYorPzfDGzMqQMgPIkaJ
pMG+iPzvhDyHjLomKuOM5W00aQ2xXRVHmAQjeQotpxt/7EPwL5XxDwabWZazWprsBkapftHPktO5
Myjkax8l4dW1EB6AlOfzPiRf3d8QmVB+rjQ5W2pIlZFgIkdFFMOLfp+5TraeL/MUQyJ7ucnj215k
FPgOanNkzPUJF3tdLeoQx6D6hO2oIMlIKmcJFCz0BNXOnwS8GzTmHk2Kvs5ZAveUqSdwWLumIooP
+WqGpwE6rTQ4KCbiVSPwi8QDngi1TBwbnKpp4/Sl8I1Nv+sHF4FS039hGBeB9pyxJjWi0FLxKCl8
dS35euSZyDkhCvX3lYz+2B4Yc3XSsMGcAoFMioVUE9o86fasga5AnjOXhJdO/m2mltck15t8FtPo
nLR6ieQC5JvOzScjUI6Wl12Ft5Q75Y9mQWBd/zlMtlAzNYZUmhbkG231rq7ClxJtcbr9vH+K/LB6
A8PcJSiG0WLlHWIjTNHSPGH4tJ4xQOv+i3Y4wSezmGtlKG1mrTPOj8iHFXUNZO2jc+EutROd7IPh
tt+WIHRox1PpikZr/p87/XaezC2ronw15B6CNn57RQPOzG199A5gxjASDvLwLdQbGL2Qm8fKuNZN
spq40hjwrZyuG7AlQbQGR3CpLcZpSYmRVuC2hkDhHQEHufwlE+28Eh4aYzgWZWrnMQbGmru01BAH
mas/woagm1AcYnJPjXbv0oLrx7Y0SZ9Gu8NKVU+Sus7RIv2LAdYzgd3gRhUbEEbhpSkv01VPYAuV
JlB7DYtN6tkhMd3ANkoP+9eLKxGaIw2MfmJ4jK1TDZVZZcbSoNoKDhr6SLVmUVWcqwYmWAtoays1
GO9VTTHwMB5JC+9hvGBGsrNuByGXBdewbzAYVUMbYZ6WGTCqGGxBdNtHe9F71zjQ9ELUO/uHRpXq
g2XfoDFKNw5TqM010Lq095oVfTH1OdN+GFIfjOGvfSzuB7JUNMggg4YOdcYkyVWU9XZfQuUmU/Wq
yOgDK5pFuQPuN0IXKTqPdR1NX0xA1KwjwVZWoHSxiingM3VVUyiIJfnPeDCnoIdNMTFpwXjEtdDy
NtNjmqCgPeNY+exloCLScVurQPJ+l7Hv1Ru+wbHMR2htbuuxwEWS80u5KgGyug62C7j7H4h3dHi1
KwpaqJEgY6uBBcGWoB48vV4p3ZLkk1JeRnE5iX5lVuO2IEzgYs0op6oGRAGNqHm7YuqsOpCT+TzG
7hK8dpcd9qXieUK8ONFmhLztx87QDIPnNQb3EbxMl3C9lrJr5amVXhT1OhoEuToRFHN3+77OFl0B
1GrnjrZc5YniFMZ30jw1SeMozdd9ybhaqCM1gUoLeNIwuP3eHq1LOyTpAjy02N4k2LYkufJpCJaA
bvmyT4a3j8cz51s4esE3nlYbB73se3jacLm28sfVtP0iw0tRYCdEMFRNNzD4WMsyErwI9NBw9C53
DPmbjGRIIWQhpEHkB13cnB/zvezRXruECqTmRxVjh8nXdn3RpiBEaDuoN5GuOqVwBp5nBrenyJjc
rBolZaKJKyy1Ga2bVjTPwr3FG6GYC4ZVp9gD9FqvVT9NhqeMhbOK5qVEn4gxfwn2JPRZCRmwTsQf
QydGzDLPX9M/eh1uDot9BmTy0oRhhi80uZSJdTjMiCWTk3SYr8X7IET3iX0H0HVbY64CrfzRVo4S
0G7bzJV+zefmav0XE++CY7SY+Gg1WnVCKQ72wnxWbZBJaU6ReJYuaBITaAT7FpA0pZHaAWK12q+2
+0tSDlZ6v28auNErxgBAhoBWEgNR5ftL26aJlHeghYQp0s+631ybN4gm1sPqxkf52Ir4IbmZli0e
c3RKpydZ0gBPm2/KEyXXrC/WCBcyG8i1LB5tzxG1cvGFpHlt1OLAlcGmkMba7kbkgqnXp7McK7i4
5jPWK6EIMzj5y/6Rcu3EGxibS2qGKCxlatyV8ktc/VAigVbwQj+Mof1XmNfX6sbMjnlXGEaK38/T
0Sm0cz1+aqxvcngbi/YmUGvwwczSGUEbFJgoDDDWwjIzubFSfKs3UnY6KCiaj+Cq+RvMh+7Eal0n
O+lwe7tT2Y+e1XnpIuqN536VDQij5/o0g8LEBEgT3vTVj8562v/q3CQBZq4xoUTbYVFjfn+RVD1T
tZXG/w1KXwooapNf2vXgEYwLJbIg+ucKs8Fi/J8aYlypGvBkUpsLuuc+F53xfV8c3jchBDMkiPfR
4cs20BXoKqpqacbck3wV69dyeDBrURRErzqrXlsMxhQkpMytqFhL+Ai6BTL30Pxx/fcWSCzXEdSd
uAJhpgpzcSCFQn7v/edZitVuNLMBWKI6jRpf0rVyWvAq7Z8b1xVh8s5GcxMqNB/G7whGRBt0PNHy
VnTEKpD7+WLfhMHg6eidkO5kU6AKIkD29tj6EDddiD7Sv4fVy6BxMRmHSr0aaH5yS35zrRt90WAa
WqXD6ojNWa4XU52lCqEKrA9CfwNM+HehdQgzgVviKfgGhSVsKmZjBM0qUOwku9h5dkYmW3BwPB++
hWAMwphPRW5NVJD+gAJQI0eOjDpQL1hswdO7LQyj5NMg5WaeVng8N/e59jWBbRsFhyWShHlNNIaV
jnMJSSwNCfj2dlaDtjw1ItokEQz9Zhu/syrpaM0FYLIWFPeqtw4gOUXZfbU+7d8h0ZHR/98AFZqB
khkFMlvPqB8VUMRmgq8ikoX+/wZikqa6MGP68dPnrjvH088BT9hGtESM56q3H58xOj0YOY0ebRbe
kmF1c/3JGN1Os50qPOu2QAm4gdUWi3k+FMmcxinVgjEg5/QlAf2HfKddg4kxmA8xenag4PvfiRtW
bSGZ+AA8GZI50sRQ/bKc6YybdTI75KnVIPftL39SoEGaEP3OdPviB0paqZbz2E5zmidMXNIMziAP
19Io2m3PdeRbHEY3Ol1L6iQsENyjVx00KiDcc0sDJCqQ8yAaM+YbujehGA0hQ9XFyYKRlsECtfPj
PAnUQvT7jFaUU9p2uo3fVyQ3Tu/rUKgE/Nv6JgGjBE22RJSQGFfpyvyxesM93R0HWlMDqqe5zW1W
OvZJ1NwsAGW7Y5bQCtPZhFjycoqLYKjuG9nb124RBOMfOrD4dekMCLV7ULFuoH8uCoEVEkEwvmFJ
lElbChwdFg1i7WsTJGrstiA52peEfmM2zsIDD2lvJMA/UhKPphyGNvV0Rqeh6qdETjxdlZp6mvTo
Yi73SlcLnkBc87pBZFwFCeNoqAc4Pa2qnSoKJlV1sHBgWjOBCeKe4AaI/v/GjutWg0JrCNG06SIX
x3DCHjRNWNPkXqINCmMR+iXtkXKCOI0eWPcqssaIsTwy+GWDF6vqxH7uinJ2fHuOZDgGxBAkf2jf
x2StIZkS3hPhc3uVHDMEkv2lwUaKA5bZeGgksW5EMTJfzjdIRh/nvs/JKuNZMcgnu/4cFgK1EP0+
E6iYSbnk6DLDORr9AW36B1kV9elxPe7m1BjN6w09stQOzzxlbp0iPofy02S+SLlyiJPj/rXiK/nb
aTG611ph19oloFpdui4NP5miX2H6UBui/QlcJTfB5IhWUkoGywCZklwSgt3DKCJEQQ3H1A+1l5oi
/8rXuA0Oo+Y66QvVorWR+cU6YBk1xvsJeAHt+xDjo7Ef3oisOLdDD/nvfyRjvN8yIN8+EiD2mGJS
vzVuZ3jFIcb8aABqPtolW9VedNtPAovIVcQNLrWYG7Oh5kMRg44NuJF81FJ0moWpQDtEEIxblKe+
7MAwgbtUpVekjb1uFKU0+E+/NzHYTFO4rqEpUTEmF8uig+E59hJ38KYrxLIo2Iv69IV4jEs0ajWZ
sy6BI7mdPYLSWfFcuD06qCOspl2Oxef9CybQ+9fwc/OVDJDmVb0JuLTL3NgYnLq5spPG30fhfijs
hpCRUQPTC5sATUdsuxrGsPRC8lIWxJUbRaBt/Dh5A8HY1aLI+iqfAPF3+jE5h950Z8COq0fjTvSV
RPIwRratjHXoFoDZZDyto+Lb058p3kYg+jdsvkyhxXkk1a8CYTkY2POX6Kg9ZCfK2DR8XydX+bL/
kXiqgLFStAfQ/U8fegTsSGnselZLTxsOtX4oQY5jBX8CgZIwiNHAl8vm75rEAOlIKJeocl+6yHTN
yW8yURMlz2fg3BRVR+suuhmZjxM14wTjAxBd+lxXx1w5F8b1SASiiFCYz1OhQS6JFqDY6k+zvu3k
S2V/y3NBJoinaFtZGLfUVaDOHQlQlvqTXD39UT1s+/tUyo2SxXWoaymGpL3EvunSi6pezUJSN65e
qSibYwYQvZjsnE45TnIKfugSj+bFX5AcPNR3r4z4wXAVjmgJyFCM+JOeYIuSgIBaGMV6djAEFGs6
6FuBZtWhk+uJp2qKQAP4cr1BMBrQ5a1dtRogluUrMe9M5TwbgpclF0IDMQc6NlSQjjDOICshXkUA
YWh/SdJLnp267Gn/SnIdDhrd/8FgDCfivKJdImSI1QOl6a4OMdoYf9IJmtIvD8V3dRW8J3jh4xaQ
uZ+jVU6mKUGoJpcK1zRi7XEYql8ZtsYe0nwmR5nk0f94kMy3qvI87lsLmPLyNTTupOouGgVXleuB
tnIxd9WcpVApqcp1fvOJFt3GyLG//mf71hfRNJfoFJmbW8ZF1jVU+1q8NTty01pPnfUrkxN0BQg6
N2gYxb5tQZgGBqdXamk2Hd1iniWcRiyaW9PuUKVJkNW2r8bSpcjCoKoHEDyXEggaW9EIPh8YzAJw
FjLIaZjQtZgyLcoTyLicXxcWXzqvO6nHQRBGck25jvFt3cCaCcIOwttThoWflKEm6opb8ElhMWCc
Kljx0w7Y/91/279w3DuN7mcDgAaOlQla19WcxwgrxL3Wmj11WH5l0eqoZvuyD8ON+603HDZ9YxWZ
qS8xcNA7jjgfTZMP0a+hdDHF4j3fIA1rnpSf+5gC0dj5JolUINQttNLLss/aAK6f6CoV9vXQq/pB
GzdyMfYKTeqDVVeQy1CvutY1ioe696OycOziYOqtR4xPCuoljwZWQRTXXf4H+aTtsTLWK8GoCckt
eEypGNAbauZOiIvoaL0hcC9crdzIyZgs2WotKRtxmE01BdYiO7VkfAtHyy00XfAIEB0pY7nAN65U
iaIgYrIfJ+1uXgTVdO6rd3tojLHKx7HUYhuHVnuYdHUJcjuFq9zUDgFJWyJevSwSiDEceGAPmK6F
QJjqW4P2rnErl26fAFfCtwgLccQbmPmI4GEG6yNm1NnSp1KOeT2BA8EzZW80vyijaDuICIB5Tita
qhmtDgCCqa0+chJLVEj5sLedlh0tMA6CgJeSm3/omMuH3MDrDGpwQDfR83y0rtLASQ7dD0r4W6KR
YzbcpfiTcGCDSgXfhKBNs9Yz8szYG2hYmJ3oXbP8qx5+tuDWa21/30BxD3GDxSh6M8czWGmBVRjT
c5LnXr2Klotyr+0GglF1yyyGutRxiFgl6YS6k1STHxLkWybBuXGN7QaI0fEhIaum1JAl1x6KxA2L
wSkawcUVYTBKl45SPME14t5WX6S6dczltph+dyMmq3aMQywaO1PbEYLIypdw9Kde5AkFX53tk2vM
zMK2CACo95Mv+8oxO+g/owljF9injI0K+o39u7uxGJnYZrm+T8mwNlTR+u/GjHkg8hCmArnoB/7g
CN8UgG2QSytLiSYNGAQlad1swGpeO1rqkfmrPgX/08Vhu+R0KzOmnCobKW9C05+k/03RLMYIzLox
NTP9RGbxZcQOgLQD2aFgvE2gzGzyoZfBDxu1wDDaODDT1jfgIBISCY6K/w7YfBfGAix5V0cGNTLp
FV2EFZ0lN0We/KRh+Cx1RWsbRMrNmAE5ljRbnYAWNT/q4mKKxlREp8aYgFYtQLY0w5713Vm1/Da2
HbMQ8rCLUBgb0IeFntUqtZoegm4arGYH7Vr6pjvmIX1A7OPanpiLh4aKOzeInRyYkyVNNHpLWy+7
UX3K3TZ9odTvRYBpwZ/7V4h+9j0w5i1vYzPJgo4m2OvmNqm/LtJXYn2J/0d1sJnouJIigqogUOzk
Kpe9LnnYl0Lwodi8SqWbUoHmrxLLacB9vHyV9NTVh8M+CLc9YBOJ2Kw5qMNcTy2gyOAMpaPCldt+
Xs9o77qIHn+C+2NTgTfhRzXpdbpQfz2pT0bzaA0Cq8P9fdRfZEuTVfKBL7rR7RQk4UjjWvKXaPyc
zu7+WXHVykJ2CBuf0F/Mehp1LNS5nvB4tZVf/eimoIkttXM8iz6JCIdRrKzI82jpkcWjwSGU+NHu
b0A2ZmNPe+1MJ1RLJWfq3LhxClH7HfcINyIyT66BTHHdF4AuM9nBFKAjGYLcDdeVbhAYfbPteuha
Gvka2I44G4dCClTimHoQSU/7n0skC6Nu7RI3sVVDlmjCJKOMzU61cHcVtSQfLM1GGsYBYfGCPDZU
GvlAe2vWo3yqMF8qO5GXC7SPnz3cYDHuJ6qyLG1KyNN6C/pLE3AY1Ucd77q/l6vax/3j42c1NniM
O8rWcbL1Cnjm0ruaHt9jrNFLWiy8t4erQZJdw6wDLNl4GLA8oKqjQ5/36I4YK2fQtEvUaKJX08cP
asooM8hY9YPUNp5/7+1HMSl5Jq0ob3broerPuWjjNMcWvgdgNKaOuqmfZQDkV7T9S7qhWyGxQhHF
R1F1+qNxfw/FKE5eRaFZF3nsNeRxzV+K6toO/9r/gKLjYvRllfNqapCN9ezubCU/kkmQqxSJwOiH
VHTTmKGJzeuVOAlsqTDcSWpMrDuREkEmSCQKE7NgPVGZxgo+TISlsdKMrWnCoia1bO9v8rsPwrbo
4gVBWizfgXL5c6Agl3FaL7o3n0nlGFiiYHuiVjnB8bE7wPpBUYlUA1DpVH/Omzs0oF6ReBbY29d5
4z3BGG8yx/3YSlSpDWfyJSfGnm4yOdhb7CWH/C+6tTj1sxp1IV1UfeBkOd6fKeNNwJ0iR7EEDUkT
B6nr1ft+m/jmTfEM3p3C+7J4aCP2BpEP4xjK97CMnVjURZNXHSdbV44WwP77+l35eXYpuRW55NdC
nmCR7jB2Q8ESxlpfIecYNBgT1DGVgx0cXnTQaneI/fn6T6gi3svI2I+Y5NKoaYAkmCtOE+zXBCux
iBGU/sie6jAWpF1HbN6hB9mi065w8Njy1FINyCIi9hB+MsaWhFVkSqMJJMx7e+QvHc0Y9kMxOZR3
Ur3YX36/AP/++BiDkspqAz47HF9SHdBcPlYXTRNdPHqxdk5Pp1Ofm3C3XZCZkFRcvOEc5Wi9xRRf
gK17P4pTfBRvZRGYSLbvIyzVdsZSFlj79WYajx057XuT1+6bPXEYOyIZ46hgO1IMCsXoWPjhKTk1
J/pcFFWxRZIwVsNs07WZCuhCnl71yVMeiSQRXFedsQ8tiLLy0AJA4xfgdMkDKXWNzml9DX0/c+Pg
/SvKvIpkYiyEJaV2mVU4vKk8hNJBEa1+EDgTnTEHYT1pdjFB17AHzwErs5Muz7lo2lYEwpiDsCAT
qkEAyZfPijk4Un0pROy2ooNiDME01GAHph/fyKeHrgJ9aqj4+5osgmDu/lqW2dr3gKjq7mInkxNn
5nEfglOFwVI2VHEx6G9RIhAGo9W1eDYSHNUSu6XqqHSf3yNSHorTYSw+PfZY+OCLGOA4gm1B2RDG
tOdKbwqAVunnMX9KQY6/Lxb9wIwJeAfA5FVKaelWc6RSKYehXp1uGbxRvu6VxQ9Bd7MPxjM479AY
g5PFiPfHGN8pWm7l+cmIHkBDGxDzp6LfpPJdFN1gN7wAk/7mnoSM7SFhI0W1DQn7YFleK7nJQX9E
Lwh9Bgg3qXMu1DsJ6QfdeIipm0A1ryfwEOjn1Y7yEmSi1QEiCPr/Gwgjs2LDlCBQ06ffjSV5wXDy
nJPb/XPjBArvBGHMT1Rpc1zmQLHQXBIfm+EUq+eubQUqIRKGMUBtLtmdFNOv09ybaPmorZdCtJ2J
k1N+d3U1xgJpyaCFFsFHoWOclFKlQnN8dJID2qMjBfsHJ5KIsROYZEnHPASYYp666aFVED4uluDY
RCKxkYiqhkiBUGvU+Iu7+OgucWJvvaEiJUEjsH0CkdhAJJ9LlNNTgK3plbL8yOVbvRddU44H3+qb
zpiGBVZhKCUcW+Pbt+hJUD8ZxzjA+PhLubpR6fbXIgJbgW1lWeuLKlqwxhGIeXdaqqtMFszzCr8R
YwvQF7zEOl656A1LbmS/BCHvhCWewXRV3UaPol5kXsD97gQZuyBV4yyZNeCwM/Qvulkt8dEdOjq1
nz1pflsJozqhgIyNiMkYJ7YU0wd2faID5bY/3Q0e5ZUPhbsphGiMqbBMWert6PU4sZ7BQzv0SXmg
uyJyX/L0h/1bLHL3OmMzyizLBtV6tRmDv/h0oIb2ktOSCgauLtNRRG0nMLgslUHYJKO2mAAk67c1
MrCCY3H0YXV6LXL3ZRMoPjuPbQ3g7l+oj5L/j7TvWpIbZ5p9IkbQm1vaNtM9Xu6GIWkleu/59CfR
2l/TwrZY35E2Ym80EawuoJAolMlKdnV1NBXKG2dndePK1XinwgzFNGKWaH6aXYQ1MVjb1l3lAJ6x
T/DE/1IdDjkSE0HNrIW0YlEPSVU4Y2F42yvGMHtLIc6HqDS5MwZ2SzGaieSQBGwAi7ijptVSG8MB
xjLKtbYwnJWU1RVqTLhYJkKT2yghS6IBLhVLVfmqwGY1896qIgQAMDn+QmkAns19h4JVMBJldh5I
REzxVggWI3HfJHInCRNnZAz8wxhTfXXm7EOSvSvnQ605uXGw+m9LF4g95k1SZZc376wrqdw1rKmC
Wo1WGLlx5qfyrlNckih8WwQI2351xOJ5EsO8hWJav596EPGqLyvqSLZNj9gwTeQO06AVqzIaUER6
XpyWje7AhBwDT1s81RH7Mp9I5r6bSPRz6cCk8Kteq47pfF0Bvcz8IdGkoCm/rON66AfKGG/aO0q+
MMhOUTCfmS3wlScbiWM5LAOAqG0P0fysju/+aO3eBHAX1DLMgpCt0AT9HpgSwiKkM0LABhpbWqek
BwzddGKuFOKuKEsw0kEPIS/dm4HsJV4qHE239y4tmI9quad4g26b4JuC3NlqlwGTcDucZrPRn7oI
7Nbd+EEU4kdiIW8i+pVi3GmqlRHTrlrIYRHn1e0cNs5L86yg9CJfIBynm2/SN2F87W2jN6HcoqjY
XbrPEaZsmN3LYj5K7ckYSDIUdnr+g+xXsrjTNS6a3hY9dqwy3UYoHf0hFCRHjJ403anjh0qxswUz
/KTPxIISG2dwZ2zuumlFQU3sCiXGhYdBc2gcAcwyTogRcJMrfJcR+7Wr94RY4sTxRYpTKnbDIkMs
mwLUOdkn86HfqXvG/VL4guaUqLEhRBKmY3CXWi9kLaguIXJykjNzpDBm+L1+Z8B06samUjC3vcSr
DeUwpR6yEe3WwBRlsMUL5UMRiPuiAn2mjGo1KkBz20+8ksdBTCbMa1uzE8gy+1PmVk7mTL7hzU6P
YtkaTVr2RIUeKePhYEa1zCSsGsiUJ4wy+7SunqASt/btO+AnsBgcsIzVVISoVokQ7TrEWe0I+mCH
2te+o8ZrURbJIYte1XMn5NBFSrzBCBKqQ4f4Pl++iJHQSTdiZj1KbjR36DGJQgp32yZObAdfRFJr
mdbgXQLPXRTsIj2HU2PnEyGEMjS+YHEsumwpSigSnpQPsiOVmJxtearde8pii27uLV86ovrmN77H
TyvgCxcXcdLCkaFUuk92y2vzLTut585l3dYY3p6fFjLRR6AFX8q46KvVzxPsDjlbzDvuHD21v6JF
Zp8faO5bUj8OLFZUBoiFcJFW73Un8foveo05YgwPxZ3RuxRnAjs2G9cNz/Y9olVriNg9akzPk/a8
CplX95ndofxHWh8ig0iyU+I4oMiGQiraGpYZK+/m2VGLIOt9MI9hJvGz2s329jkgMMNkv+bKnQOR
y1KqzB+eUK+FKse1PbbovGioWRjUkeYgI67UrooKLGIBH2R4rbIPf6UHX9iox00IQi98P8qP4GDy
jOwYglxcjl+25VBH2uKcj8VKcqtVIaj1e7c4o01ZcEw0D2J+SAFmmsyddgs1B5m6IPkaxy7W4z7U
IFQNqjOIwO+jw/QAJwRviRh554DQkQDH/5Q8VlnfiQbEVQqmi63tPNmdVOzHIex8KVJ1WxKKbK/q
XeVZYvilyfBPAkDAE/Q18/tWzu1FW77nSVztiZ9GeOt8neTUZi3KPfHTpkOPzQbJcX8cnaGys5fV
SxFUIp0TSiKHN3WkqlW14ITMvuT3td0F/S5d8JZjrKJj5eSO8g+hJAGoFuefSALiqvoKCJAv5Wzz
LvRXDCySkeX9H8YzEO70f6ILYraikxkKGtqXaQQr7D4zd7IYOdLkDx3oDAdwmtZn0MYS2ENBucWB
jwWSqrlgSyvsVp8RVrdHJJT2k8sCNZh1RXnSlF1zIAQOpHDOU/iZYxXfN+gf0BUBFEzvqlH1NP0f
+O5JoGiVnXetjRdnk72rZIBI3Kt/p7nFhyH6phtDtcIv6bz+Tkns8R60F07jiopTvVT+svtLm7L4
kATmzpjgKcXB+UHomLvVaxK0mL1Z+dFzQzkh23CPmea/XivtJDdyq0CaeFjezS8N6LtMt41walh3
MIhmpp3+tH1q2Ob955q2dPyHHlM2HPFXkYpV12NsWBEw0jx0mAA3H4QgPVD+1U0buhLDNL+6MNc1
bwehQWinReGsMep2NFvoQfm6rczN9buSwoGOrI5CaUVQZpDutWQvd8/b36e04BCmylMDKWp8v5o/
SbJTdROGG5PFfDeR5UoLzpUxE1QMoskZRbgo5NR247HG0EZW3VE7MeE1UQvGQUkpSe2khiaiOMo/
CsoSx5Z6wN2+hK+04dCjEfSpM2toIz2zSZ+lbzyFd/NBZr0Tz9QTfFsfnQeIrFgw+GOBsEn80Of7
qiAu0m0D0Hk4WOfKGGW8sdwxuquH2NayYxxRhQo3ncufK6bzKDDpWbzqMpRoikCdvCIybH20NUWi
4JTShjv7fV+XVi1Am+FQ72tf9Dok0gQvukOQ2p5eMGeI7rhl3/w93oDH+lcgQIh8zKQRQLA8jq7i
K6NTHIRzlLBIUFANtvqFaty4fV9erSeHCrmUR02cYT3lT6MrevFgx/eYM/KpfDKP6Bd6oIyQHZot
FTmUGKSi15AtjNxoHRx92o9pYxv5rg+dIhpthSQ2peyFw4thKqwIfOGRWxv7AQWj1ezoemxXM4Gu
7DtbenFgUcgKenlAWum203OoHOYU3FNFgM4HCSVb20BLieJAQx/yWpdaqFSK/lQHqhTIxedFftfC
ULYl3c7ZvFkHz9ulLtmqzCFEqcGPigk2hEYJ4l1+oCyROG+Xn3J1CZp6rqt4cEWu0tyPyf0UPWgD
Aei3H1pX6si/nq9VUNe0j7FJjN6qw5tnPUbfelu12ThSjIzSPpJpG0otDkYKq5umjqnF5gyHs2u9
RzLedPXLuMbVE0u7jxw6HknYyGUlrlYzBSljti7QdGq/CjNq3itv0BJbb99XClEhRFxi+qXb5FrW
kIdGKkKW/sh6K8J9b1snK2BMfPg3jzBJAkAulenX0poWrVojFjTeN4udnD+s7rgvLty3oxNKbnMX
2mc28I7KsVBQyY//CrNCEWcdN4J2H17YdkN38I2ARcFqh64DJ62VgxQ9WuulTbCu6X5BuVL1iCyB
V6IvSEJQQD1O76mEPYGVEgcsaJKQ0KAGgZV0SKtPfVI6rXhvIvGxvYeEIyJzCdNBqValDyEnBnuK
dpJXf/v7xJnjB3SpSo4x7WzhhuYpTxV3UntbEzJCC2K1ZB5MrAjZUBnmIA6vU+NrS+bqcmtXEjVB
jTI8mcOQcKkToc2gjxq0+8zTvoT7YXJkEPNhWrmXuAX1ICHQg2/HavQyCiN2w8z5dB+NCspDIifK
p30ol3upragsGFNg4/Lkyc0mRZEQy4OCmj26yU55X4GsEb1Ad4rH+u2oUgRmx7w4CWPV0OwJ0l0w
I/16DcjrKq+zBvVy1Lsj2rNjZRz0tJBbZn4thjOQtDKMvrUQirBMjFK7U6nxLTfa+AzpWgBnFxhp
G+lFj2XrUJk0PDUIXIPs1w13Fhu/iarW/JUqlrtgwNbacS6qFItjlJiQ2bvRE4JyOF2smNJLfdOd
nRmjRsNnbUFjFYtakoEztmRb0tnJvwL/SYmLyvghvdyDGgn6trvsTvZ7TPIlm3+oDWQIcCUtj8Q5
CmNs4HDQAwMTYpMTKLA7f/RA+GqXJ1N0qt02dN0869d7yo7mlcx6TbIYdFdwg+5rTHCVdqD4eeoQ
q1u9EqmPioiqUCpyd8xkSsY0MxuNamdRH+Lo27Y+t6D4Wh3uSpE7DKtLWdWKMR1ldDbrqE2NNXtb
CLVofKVAt+Be1tlBQFmlp74bgiYAJx7yr5hYHQNAKFeA0Iqn6Aolw1hqAfLKOMjkBl1aO1X48JdK
cfARLfW/BT/sdCtodUte1Rq+6oRJPcsuPkkUezilFQcnhWVMes6iXW3zIvTfO/Ghj/7ZVooSwaHH
LA2JUiQwtwKkiGz+oyvXwbYIwqIN9hOuDlBeLdWiMIuLsr0y38krUZVy0929MmmDQwV0LxcVSDpR
FnWqzlZio8nI6+2wcSt0EiT+Qhkbad08JOhLUc3MutVHVve1HgXnq35vIgwBjHeUj3+3fhwiJOs6
CmMLaXLd+sjaxLYVT7GzLYTUicMFOElmM7MwHnuJMb7M2UC+lc1hKNzlfegsT4RA4ubg8/+yUM5T
p0Ktzps8UIa7GujQj5PPOuxNJEIJQ6cU5IsB1KhOkDGHvB+9BpkXmyABYzekbFfAJHJsFGWX/ykM
yObaLAdIjPesNqvYJY/6S3wO7cKtvxn77fW85SFeHQK+IqDUmnic2P7JhdemtW2JwdKfq+xuoqgC
bz6DrkVxmJEkazUsGTCDMQHJHsuV5V/KHeodEPVFoMAGWce2cuTmcRiiGb2JBh6IHEHljcdl9w1Z
h9qWgujBxIzk/ETNM7jVT33tyvEFAXo0m9LCQIWZS/qxwEAuNs2FoT1I0u96uFPwjt1tPQmoNDlg
mafBHIr8cvl/68sHMfpLqOQrAVpdqdUSLSoXrViRcdTglOeXcIv1keq4IbeNAxXFmsJer6FP70dP
474J1thXL6CCufC4pQOKqpOSyJcIWEZkqCorUfxRWJr7hVO+VwKWVxWPodcRBF/EhvGFAkKcx6rJ
qmJ0CVMpUjucyIgfe3tveNh8WYBWqlmHcnE8uorRNqPWA1WtXfbWMaw0tFMuoKfJdmVo7SSjJWrN
bkYbr046n26TUrXvQmYujaf4YO331clO34HPEKnbjgpEU2vJ/n7lJ5St9m+svS1Pur6XNSq5Q/g6
PCeSFfZhIjBfR+1zWzQsNzYfDOv7Xx1hPq0/aVZslJfwtnBCb3hD9obfeppf7wmHEY2mpnP0ozSK
RYBxhL3odfBNGzf1vUW+R6hF47wPBXMxo5bVnFvGk1x+llGWQlIlkqeWw4kk1pJeZuXgP6h9Ul9Q
7qUzm2mdublqV1/E2N/epu2nuoFC11+tTR3EQjIUHKvRn7xutZODFtmZAxaE9MyKPrIMRR860Uy3
uZgQysU59K7Xh4HtXT8c0NkWiWcxIYK/zNn9LVxABPdIEU3LEgRW9hoqKppqwzYPyuZ7pyXuXy4g
9zhJ0kmaF/byZ0+8/MUaHMbJlJxazzKd6IGNI4fnE2xLpbTjMKLt+ykNMbLS1bJXRX0Y1OdITew/
ypz/PGNYRM7dkOcpWiMJYtZ+XZzBxLjrPCoWR4ljapYkM+3/7pcCim6kRDWw1P5qhxjTlFop6BoR
SmT8gOMuQ/eIvCPLvW67229yONhorVmIpBFyfri/nTOKMPfcTh4qP3+lIjWUVhxqpKAuAFMXQrGs
LwthmmDy2Z1BanX7znjTigOOejXR/zWxkK8G1o/prLxHx8WdcupQqhc5YmwLLkV1tu3+wji4HcOM
Vm2JWGy080Y00WFQ66E4RXhJMAiWd2Zhkw/O25v3b3wUIrnNEyZV6FFMhLjJK6Z4+UNQirbhSIfp
rvDLQNpvH7Lbi/omjdu8oYxNDAQASsWDZLfyeshzgTjHlAhu3zI1Ses5Akohn7JbxTYoLGqc1/bz
y4A6v56ssCzXqpiA8Om+3yMmcG4NhLBNmwVrii/zx+1FI5CJz5amaghRrFw+jL/BIbSl4U4WGV0Q
4ZMRK3fR+spLioRJ0AYW6YrFhzq5V2Zi84kr6nJVX30/S/JRSld8vzYPEVI0afFVFKmEOaUE+/uV
kCjCxaGzvFY5BuGwm3Qir0x9n8NvrSllYZrwfUP1igVEjtiJ7e2mUIDPeuarIphmARHzPcr79srO
nOxlDiwM0WIRDGEO6KFn7OBt3BU800kRtihMU4DhGD22VJ/l/KOp3LWGJ2p+mlBJrttr+BNaeYaT
dW7bSasArW0Kkq0wtRNyOiIlgnOHTK1axWKAiHpG+5qMsVZaQ7x4KRGcO5TMa6XFKpaslb6sih9S
JVa/cV3flolzg/Q5NMKc1VixcoL+gVFYCI74PLmR0zxHPuVB/sbu3uQxha+OjqAsGCAvXeSZrc16
+4ugGj0pWPziIT1YqN8hCRR/8w58E8qdJynTs6pWDASXAslX3CboDczZm1xMCffJdyC5pNwFO62h
lqLoEhB3N2GswhQ0DR68mN7TeywrGBr2Qr09b6Pem4LcBSsmfbvWsgYzSdwYo0bz9TAWTwRkUEK4
e9XCXL9MmaEXnH8H8UAv+pR9y1c3A2YsrvYufwwX13jZlkoJ5W5aOQyzoc9gL2HkR+OpBk288bgt
4jc37c/V4zlP8mEWlUnB6slBe6d60YEFAyUnQoysdKiUI3Gi/8N5okVFW6oQVkdHpX9I+0/b2rAF
2QBZnu9krHtDU0vs0ui3+wEOebIXAsx5J+5Zysp5lpM2btF732BjGgTcYyc7jLv8/f9RzFoP2ftt
tSjg4JnYwlkVtZXJ6zz9wFqqBGeOkL1aHd0v3MS1XCodTlxXKocaYCGvQqHCSi7SQZO/gsTbNhB5
abPzGJ71eSGuZMLSVQ42zCXVZmkFSI3R6Ejp46J/V2KZyJNQ1scBhVk2WVi0WMU213DfH6NBJ9Qg
DYODiT6erWxNICK/G90LZZ4jgG0EG8XQr/lCFRlR68YhxGCVszrLWLcBIxAEWfJUTOMJrcTbNkBC
DE9uUjaxUg4pxMwjGqnAZiZgOJsUCtS5ouRwTkXUl0WiD7A68xRjbLSdu+Bp9IR33QeWoNN3fSBM
9vpxWzlq0zTOz8BI3Si8SBUxjEN1LMnBZFhH/GrayC756SOVFGR2toFS/DTIaZ5V2WiwmlJ8Fyuf
o/6xGX21uZPJ5kHq8tc4j6OpEquVTYjqXdQCHbtT6PZ2fF727ekvTVFje3vl3OiTENYCmtLAKi/f
6WXtSHXkVDlVskgtHocUGCFtpl0NE9FiDKHV46AvOrS7JbskTz0xX3fbxsEO0NZecZghLlGYDikO
tIpRhCX8tc4Hx13QEWIow+dwA5FnywJBIm766mFB6411UgYiuEiJ4KCiFvtYLdgdsi4PYeKk6oeZ
bKe+Hd/+6Uzo3LNdwITYumXnt4FDLblYr9fkBEB3Qrt7RrCDeE//JhD8Jo/DC0WWoyZUoZN+EuGV
5W5zEp4yZz1juqqnOaI99bZODQciFlLn4AJt78KSS1AyL/yxeV8t79P467bVURe+zr1MwLxq1mLL
ZNyFj4YvHbWz4VXgqLnEQOJDV3tkoIot1oap6xxWjLmoN/mEAywexn3qhpOtPWmn5RL8Kyt/W0Nm
0FvCOLSY8ypeaoYWCSYEDRXGDQ4v/epV8mdDLu0KDS/b8oi7ny9qii3dbBBxvHiec3fOtffb32ew
s6EPX8RkKgpmbE3YMOT77HAJLOvYaN/N//+BQaxI8afB8wwnsbIug8VerOpsW93DjHF/1tO2JtR1
yNOZ5CWG0S8MKAbN1g9DANevMjwlsEDwU/ngMf4218TukDI52xMrCSMiCsgUH/VgfGnAZ5IFaxC9
6H7riEeSYIQAKr6uSRr6tTQKbJd0/2N4SOQhRfai2xi/hUCDTb1RqWcWX+ck1S2mEY/sdsQsT8OM
Pasxd5VmBd3S36WLgYpg1dilRrHXtTYYVCQ4M/mF2FnqEHCX2VqrooyxLex5tKBspwnCve7mR5R2
sQGED6GjEBIpgdy11q3a1Mns1E1yUEl+rBAFlwQUG9ydlkxKPmUs2tAO7/X+aZoG9CQZwfayEUeb
L3aaUj3DgE9s3bo+9919IkXIKn0JY+oQEMrwRU51MhtZk2OxZOVjvlpBpe1aoSFwl9gRvq6plcYF
M2ChTDseJvl5SP5WC+7mMiN5bayLx9ncx8NZK5/FkNh1Sgf29ytPs0qUQevYhkjpXaacJ4rDgPo+
dze1aGsbxwVWZYwPbenNKZFJpr7PDO7q969Zy5i/8PsRCsYe9BWB4JQh8ce8yzQ1l/H7q/o4p481
HC+q9JRSgTvY+aiuWtxChXz2y3VnUEtE4aXJnWxTFwp5YanVHylPNpwCodn7Szc8We1HLBhfeDQM
YmtpOduQ9mwhYbKEfpuQWQd520Xg642SqFgxUhoqsWiz7ki7cVceB9RMIu/4RL3GCP+KrzzCgBl5
rTIIK7THCo6jjl6u8qnRvRCMRmQjOQGRfK0Rxl/kVlMDuqzQV3WnKwZvSv1VWZxtKJZuq6VbhqqJ
SLjzVBi5PDZSLSIvWNjo2VkwKgXRN2TqSnsvOMtDhZsMxWK9DSoMTEwhvJTbWr4J54we8yAzXWIJ
6ykcXKvC/2vzeRSLA+aoUNZy2yTfZHH2jyEpjZ6wrhpZ+yCh7D7sPogUi9dvvK7/E4Lc9K9AFNZG
165MiHa/vGOxXzwL3y2wSA2l17lD5aa31w9Z3V/F6fIwzKhJgg+kwcfa5canRMjtcXohjOS2c/em
FjuIV/hajfEiZhLUYkwabABY8W08iuDjk9Bo0p6QZNkWeBsM3+RxV96Y9HjOXJrbuycTU7/jiXi6
kxvFfsGVRnltdrMlYuUuhSZOeh8+hLWdOGymGepNdMci1pBSibsC42UY17xEhrSdHlA2Jsq7v1sy
7goUxLGrW9Z3modDkGV4BvaVuy1i+wQZfN1Fm02VuPTM2qrzGCluqfhRahGQQK0TBwlzgqHVNQsP
NbPuCrH0rMbj07YeNyFPUkxVVzVFVBXeusa4VOcaOZOqCMzsOAzfhX4Xyalbg8syjCj/7XboQTJk
E08B3TT5U5qYHVpV9RW2durvdGdq7Ex3wG6WH4XT4s4BWvvQqvtHuyWLhmSqKJGRdA7vermVtRSM
Le6AXpZCdOPkOaWfmTdDHG9S+ChAZKrDFPeQ8sOrwHTVp2hvIUNUBmTv2U37u5LFoZ0yd5FUj5Cl
Bmy4Vn5ffbMwP+dpAr4WvokATmFTjQSUTA755rVLhVaFzCg9pMvTpDomOZP9Jopf6cXZYwnraOYB
Mupmj4FaCLva7fJkmtQcx5tHS1YlTVVw22sK58XWDVKFnQG7N5uHUrkfZiokdBtVryRwh7dKOqld
TUgQDxFaBPLYViI79P8tAtmbKAQiApaUTpyVm5q6RFoPr8yyXjVwdfQRlUijlOLzuXLUi/OkqkBW
VE51jDpV3WunEl0C0ilzh/chNb2O0InP6VrN3OWGCIG6eSyHb1NNtYbfRqS3feKzupjIEiudAQns
9osb9HJkjubF7/Kz5GUwQxsrSWWqb40DlKQroZyZjxWMQ01gHIyceTgjajOCOlMCoUsSmM8NY5Gp
3OZZPJJ1kezL/wklXklmC3512WvWAFheIJl1c7HkcjSD/pY1r2hOh9JIXyGs8lJNtyWRu+3RQxiW
8Xo5CCB5w8yT/+Pip9IcN++yK9W4a79TNKNKcggyIz3I9PUQpssuN5FzS/Ujhm3v68T4uH19UubJ
wcigGpo5NjCerA5WRNeUz9vfv/1SvdKJQ5GlKbJRlqCT8awfMq87jSCVWJ3FTXfy7k94Xa6tkgMQ
abWG0IwBIK3oz/23dToJw+O2QrfvkJ+4y+d646TRLJOhYlZ+6+bHMW5tkRoeRGwKP8si0WO1Eyds
yiB6oKcJ8cDZVuL2JfWmBH8RRjG6l1hNkDzdh6Xohus71QAIZkQoh4IJPpertWpRZjoEMbIFxY+d
4RTNduEInR3hxcECq2iWavAi/Vi72zpSlscnd1GPPk8pU/JY2KITHddjYHgGGLnrgOKwoDaMQ4io
VdMkA8Gpu+iaPcsgC6OyahQIaRw2DLnWmWr070oCho7qfvFllwZYShcOETQtFVG0D+Mry1Pc3wnV
61/uC4cIGJoZdoCdH14mKzJHKq3fdWAdy72ktKl6fdIOOFCY42gwVgUKscCS/Bp+VB9ab3VwW5S4
LaiiNMrD4JO8ViuUwhBCHBt2wsYWoMSv3bHMZGirR8y4JjOTxI7xFCN91A8oncWCMoJ99HI+yx+V
Fjei6LMR4vmrfk6pNz21qHyWN5PjOumEq02Mn6NAtxGW96cdeQNTGnLexlyBjhdPI7aFjKEbfem7
Ag8vZ3RYxHNBIntHrurtx9BPjOTzvU0uR5PQ/6shYwUXzsmdBe6u/+ExRPg0/FASszUsdN2zM3dX
at6IcT8g9B9s7ZP1iD4x3wKZq7t9Ctkp3vBp+N6cQkqMWBwgUZqPSYqSV0mzC1AXocVaA432tjDi
utE5SElrQTBaDUtZG/eL6iXRt8Q8WPJEiCGNkkMWaxL0omOIz0665SdgsQCvhMeK1pWJ9oEpq+SA
JQaXNpw0rGG6n2XEWpdvBcYaFXcszBp9SMGgQholYSj8C13A+Nx07iBSRr3N/IIXupOgxDb6+D9y
K1PyuFd6mZaGJTEwY2+L4VP1yUThylOLJcXojvEUPpGZYMIw+RS+pOipWrA3oIZLG/CJiQOg47da
R3/pD9We0Z9ZHwu8LY4UbQOxnXxif4wRdBuYm69K+8K4K9N/tk8B9X3296uHizWCIw9xMPb9nbDu
zb/0GvmkvaDLhSAL2KsI6XIjg19KRcSZQW+ABp+lj8xmGUILEubpPJZPghrb2fwoW7G9lPdK5Jsi
xd5GHWmDgw5Di4V4Zm5P47EBfMVuBoVW6ONqc9tXyo0jfHt+AIkZZp0wXeqjV1/qzykOGWVkBBTy
KXlx1MRikrGE9XLuEN4Y8vt+TFASQ0U6blsbalFERTUVi+/zHIu0LxtWpqJkfo2g5Bj8iTW/fZ/z
Ry29XSqzR1Jwyg7FWts1dVx+s/VvEritB1mrKsus0ZJd+qKXu+0XHbRfjH8r8skpRbf3/k0ad3es
altWIMbAFVzhqSI7MYYvmpc5IOVnxrqYHoDzzvYa/iZ08yaUu0HmapzG3sAiiod+3zgD2pqXAPM6
azQZrB7CoOuT9lF72ZZKWAbfPKjjHSGbBYRKqfEwT/peWKkSgdsUI/JPxfiWwXrCxL+KFWu07oIc
EwjbSqc6oY8sQjMPRjI+Jpg1yHpdqLgysY0Xo7oCWXBW6HnOUkGrclcp51jw6pp6wNy+ot6UY5fm
lQwdnVfNoAPI2bTM74afuknmlUcJJWCyCx7S5/TQ+IxDhcqwUspxN0g6oGu1YWWwfaoF8oTxyObk
ziAE2zYQ6uTxJKtiFPalxiykBJkrhp5GXn8sjyqqv0ovuyf7vlge9b/Xytt6clCClvR/e/8WnALJ
bgJ9Lx1UVJaTUUtqATlIaUA2mbJqMld4zh/yFzzWEzSmm+4ayJK7VCD/kI/J/Z+MMpauDgMHLdIs
K9PEijkFa78q+1Hzh/jj9pZRZ5oDknJZx3xhBYKR9WHoDqPwbvv7hMnzLKpq2eWJVEKFYl5tIX/M
0soe5veTtl8jKrd/+diGPfCUqrPQ11YeX8ADD3YAfxHkxxmj8WwYIkYwlO9+TNFuUfDLesSpeO9t
p/enPfJkq6aWi4nOGmEwUfGgek1g7jGO72vngjLMW3bNH3r1bwI5QBnyOGRDAVHe/mkxnfIl2WWf
BCc/1pqv5ba6m3bi0/Z+UkecZ10dFW2OFXZ9K/fMzc685tQflQBPpUf8DOKeI6yTp1yNxUZvOxH6
YWKZbeUgt9cSQsRvwi5va8iBSFdLWlizZsD66+Loh9qPffSACa+lLaMGAJcdYSXse1tGykGJIA9t
YrH8edqnXq7UTiFrpzAPnVoy/qSg7w0/ZA4/mq6ui5XR2CeWl4snfSIaiSk3hG++HpU+CZUFupiv
GBd6WE4SThpGyTyWOqa8If7gUtc0sXp8B3bT9ijAqmF+HXwCzPxzm+xjOftjrLvbhs7WZmObFP4B
201iqrOOs2LObasevbjLPZSjYLz76Icr3iwSFfMm4EPhguvjJInZzOov873sdHaX2YLHHumhLbvl
IT5QtWyU6fMlEHKaJZLGznLxXQ+Wzmbl4ZaT7NUWKbHUs1wytH7zHlXAaayjh0SW+adypMZ5Auqu
HyFc3XCEe8Nn81mToGvc4m5B7g+xJCr1d/MSupLKuT+luFZjw+ItpnnM8i+ZcjCyUyV+6/+MIOBK
EtP/ysObckvIZExJc5WkcaPhUSfrSG7a5ZUEDq6icO2klaX6CktzrPGfsD+U5rmKjxZaSKXn7UNA
bReHVWZnzWY6s7oO6y7s7qfxoPR/4oBc6cNjVFz8m4Ru8oPY7Pol2Fbhdi/TlQDOw4kUGdQa5cXk
WKYZnR275tKuh0j+QfFqcFKQ7uLNk/wmky9tT7U1zVdWLDBadv4Sg5DM/Bidqq/CJzZcOUOt+x/d
YlcSObhKlSwVzRQSy7v6pXtMMVSL9RhhqhagA2hJ3Cy3oeNKHodVa5zka8kqfkafEf5kHqsjZt0s
zb4A7KuU20FYIk/lKYnJGqOuABUesd275WVN2fTa+Wl9ZN0lyAA9U1n120nIKyU53FinLsq0Couq
BpIMXonSH0yv31mvot8jnCi4U42Jba0z7SgORUpdDkeWVO7TSy5IFe6U6VtaP8RUNftN3+pKOQ5I
+mFsKhgpIsLSwUh8jRpMRZoIBx7RaKhWmUGAdh8/YDJRkHwr34e72WFzTNBAqEb29lGnFo2DkknU
JyllMWdpOk7xvkMQ/49IdK4WjQOTLjakpgKiuKHmR8KTFb77KxX4innQNteKuOL7iXzq1MYe15eV
7AEg0IkvmM+nKepKdkn1Lhs0n2EsyXhklTDVPvci1ER720rdfjO8rRpfNG+OSqimEQQy5jNll5fo
gESlD/waO0Nx2EcK8286iYqq6rJs6aLOl05FoPqbTdZoUvWRP/SGm1nH1hRtNaQa+G8/Oa9EcTg4
lXOcwYH/kbRVc1vGjIHsBOKK59zPgnIXPjMt21OROZJq/w/zV5jF/cdPvfoBbLOvPI5iFfsyYmUl
bDPTrysigtL9im0tvOSgnEenfGct6NnNXGty/syxeltoDiDLOTTVmGkfW68jCJYxDNleBW8Z3plk
5T6lKAeJ1aAoZT0yWXPjiGu7XwXL61F2V6qho6WKL+hfq6aknjhsA7fWl4NJtOPo8lRB7Hzfu4zZ
PDlEr+l344B+xrNASLuNyW/ryUEm5vhKqsz67sLpEb2M419rw0Hk2plrorGiqnjPXu+MvtY417v8
XCI+QV7aNzPhV7bJoWUkRJOhsMSYhlgBy4RHnnJmadWcnE75m9vGMC1T1i3MFeVkzYrVZbNoCg6r
npC9xIvd+siKTtHpGsBAXrYx7TbE/BTHx8JjU8iEebEEp0ztJ03eS5mtlgSRMiWD8+nEVusnSzcE
p1NE2yxiW80HO5UXNxuoKqGbV6cOwk3ApahZfLmVJEhZJ3aqAPoCzzS9dPisdESzxU3bvhLBYcVU
1xaGsmDubF5/TOS7pKVumZvX2pUADiDCyNRTeYQO8b6+k53wgFGvjohu+0C8C7/8D0mYm+Z9JZCD
BgVxHE0JodEAenmGDK+WU8TuCvL8/0fadS3HrSvbL2IVCBIMrySHExQtWZbsF5bDNnPO/Pq7IO/j
oSGewT2yH/yiKq5poLvRQIcV7aR3Chma4BsSQ007QiDefFL9yp8OvKgEB6iXubL0kkwbBC+R2EXV
GRmg8hmvYMqDRf/pZPLIMAR7XYqqGXOCxYsodXLTH9D71SWSt7Ztr3DeIrGmah77MaAtR7nud/8S
LR+XPfcKKbjXZF5h+0FshSeaLA3i2Faxckp8TXJQomCg2c7wCvVD95OTKlQuXnckdz/JSooVVRjn
OWLcOmRcMBimx4iEunSZbK7Epi8yKWUWIfCwYt9oESgjCwyquHiBc/r2e1+/NAXe1Q2Jl9gU5owj
BsBRPVKQvgOH6aPbqE4Jyp9q8C477+03gRWKsE3g3tZqtJEobve9OPJakewO9+VdfL2c1Nc3gcyd
JKq46f5WkEKg2PW1GdczX8D5LurcSDYSYDvIXgEIgaDd501l5lAD68baU4yd5rdxTgKFEQTyBPSm
N1qhCd68TJduMnqIY00lqLXt5E4d8l1tmu5SqIcMCbJ6TryO9o5tG08YyiB71tlYT3Q/EPB5a6gC
p+LbpdVYSjFGQQnKCzeLHTs4cYqW4H56YO11Uru/qB3Z/76Lf6AKYmNYdJCHOUcdB+qaFqj07CQ7
XFbPDRv4A4T/fRXSz3hCzNkIEC0snKJ3Rq11JuN/9xp/gAiHV7KYbYeO39IDddih0AuXWNNjVcr4
BbZM7Q8c4dgKmL4EmgFhjC+8aZTzEJW6g6uRiYN59tQbcmCfs1Ei3Ya7+gNVOMFo0y+k0KzSs5XF
nZYHu2rcIvNmWb+lbKuEU6wyWafnGqSj7fWkXPXqp1iWoeWfEC4ga1HExiM9X9S4WADB7Myp+zur
ubbJw2I9DtkuALvT/OOy9m2dmX8ACs7RMqIgoxMAgy/myy9yt+JQNc4r9YDPwHYh2SzJIop9SKj0
VykGqpUeOBx2cwmGys66poWMLJtr2qWFFBxkEVRq1PeQqxifR+XFsNykfm7Zt0iT+CaJ8olTJXtG
LQMkwaBuih8shO55dsojdjTS+n9/8PpjpwRHEZdsQaUxgPL6u1nviHmMBsmNVCaL4CbyrmJTzh1e
kAQgvv5YJHg2767rWYLzemG6tDuCn2B1zXI1UZD/wRsRZ5FN3dnvj/qV7Ol6WyLTNDVcFFVb7Igt
Ft3O7AzEWhZLXK1wNFY4VnAyQ4kX3zqQsTu/gcSS20bX+qQMdZwVe/suPmRgLO9Ch9wNO8snV3oj
saJtP3GGE8020CI7NiEXRcUtn6in7vmMVtmj+Pa5e4YR4phlTIZh6gATxeaHnkxXk/aOaqU/Fk4w
1MXWUCHNsHBK/ZJh3IT6s3jH7eMPCOEcz1hhW+AKwqnUYm5j+X0hh0KV5Ei23dp5pQTrrJdwrI1M
KxEFhZjGEEPTXsJJ4q1l2yHYZ8F6XrvAt4P9ZLR0uuTT5eNgE8CwNMtGeoWqYmlrQBs1UXuj9JaE
IQeStqFTYxbqZZBNm1yBCMfoMs5T3xJIYYOALhyu5+HZYq2jV7vLOBJhxLwc3rxrUJiYpacWn1l7
ZaRPl7+/ecSc5RBHTU1K2gxaisWysp8JSC/M7msefW31QyvrFpJJIpghMayoDkogqVl53TSVl+u1
ZFNkEIIZpkHdZUwFhLLc1/F1LysGkH2f/30V5uJltSPBhE2fyubUjOrRyIh/eT82TXC1H4IJaoGt
6cUACHDbuwnCwW6e/a4l3t/BCEaYmWpnLjZWambgPh2uR2ixqklk2cpGmtjX/1iiSITXzCht63Qo
7+SDeGzvK06L51vLGz/rzvCJeKfcs4/B18uibWo0pkdQRvA2yMR51WhgTkOyADTrFW/SjxnZd8h6
JuXOij5ehtrUhxWUsIr90CVJsWCTjLR4xLzMqziV3UY29WEFIQQZ4ZL2cVsBIlI/zZOHZjRH2iIr
wxCuHj3txx43ccTr9XjMUalvFdaBSEdDbYfpK1kEnznRRB+HGDjVy695kmD58fIXXucOdtKDjGVK
sjti+/JMCiOzcx6k9/uuemyKh8u7L1k2sXW5tpYhxVFWen0WOpn50Ie5G5sSDhTZookjqSM2oaGT
2xDKCNBZfF2g2s/ctf50mniOzJd1y20HgeddEh/WqRHRCU1suMurIOks/HKffGua1wHzBK2HVCKg
bBX5Lq58qhHaepC1gAu669H6GlwZsqSEdAn5T1hB1JGC6q4QG2U+Bo1j+qhy9QIwUqC1BvX5+wkP
7t5l1ZAuouAZchLbfcQviFkG/oF2H3ixuzCHfl9Q94GWDknkzi30zVVktWeCl7CUBDRJA1fFID3E
qB4m2efU2Okd80LrWxJ/uiyebM8Eh9ENTWwZJeBUpXRbzM1JQ8dKJfcrGYjgLShtUZdmcT1MiTMo
bjA86roEQ7Ju4mO7ReLEfj0r6hhVBcphYA9LezXYuW+wI3tH4RiGT/0+mcTm5bHXO5ph4Txtvi+a
fRlLHJK6eaFaAQghFiWtakYqtI7sq2PysqBHOt1x1eOT3HJvROnPryf9QpqAkUELoReZGbNyA7uF
K8pt32lOYnyL+tExB8UxS/WgKelhrCRqvx1grAQWnAfOLLvAxQjPCY1j7HknEy8jKzDozfJaL27A
H8ctPHPD58sWwO33jcFZSNrqNsNTriW4lMKgtT2xqfJQxJ4Px9l4UnQvqSQkJlvJGRNcj79hBDdi
xs0cdhmPXhQfDSp8VO+CoSwJipLoBPdV+or3rgfjFabgS1olCc2qhWhdfaN3n3Xrw+Wl2zyWV98X
nAdlZWCzCt9v7K829k0ZPl4G2Ha+KwTBc2Rm3S6KOVTopuMv7JE/Fi5vqC298cCO0M3LeJuO6gwn
JoAKpTGGmYeY07J4dY0B5mN0wDhF/x0wNtWRQaA2McVzOa6KsCrTucJN7bHWby16bSoSB7JpxCsI
0Zy0MmsyCgjenaQdjGN65LUIshqcTQ1YwQjGo4GYjrKaG0/7oLRXSyjRsK2WPBOr9HupBLMZqapY
JrdOk0Y/7Qo0kjnKxHPmhHHnWZ3hjZiKhpFOR737OMWhXy8oIVNjV43TpxncoFlQSG6mmzqy+kWC
Udko80sTil9UGYEzBPluoKc6kU4F2F5ZW1PB5GGY+pucp9IrydRAFbXH/meFktPaDbzvfe/Ex/Qe
1+LP74qx7d+Aou6HYaGy2QJgWyfO3H3Wsk/v0fozgPBGiPxgW0YTALJ6+GxWnxU2/wiNdySkoTBn
FOHgnFJqpjE34QbJ2yL2WpqDOVESbHCte3NmrECEIzIZ66FZIrglisIYoj02beZEsxt3kozfdgJr
BSSYcWe1caIxSMOnnoIyotu14LExQ6dCKWt7TQenr3exnF+Or9IlAQW77qOsq4YCuMP3wQv2GtrX
2RdOioZSZ18aYvPluoQmGHlTT3YJLlxI6Te9y+lUQYTgzpg+hzao0m+fZU9+WxQ6f2iJYMR0qhOW
UMgX3PBuF945VFy99vjKecU2I9PVHgqnZJlojdnUkI5Z0ZPdg7QYjecYL4u8sZ5e9+0/gTmYDo1t
x9DTY5Ojgkxv8YuG+tBU9U90nR1idXJC1h8xcUUSd8k0WThgw6VckjjiG12gh0/7aRqKE2rwNorE
bW5f3X4vAxPnEscgyizmHEgzrdwlSzxwfCcYz1ipi/cttnYh7txdjNF/GJYRPbVa7v3v7kdVbRv+
VLVNDPaFEq6ujrSu9CFQO/i34D6pPNu6zSaJjFtHwxpC2GlwApvRWOKtMmg1tG3FrhKdwkKyYzIQ
YceaJqbIWEIOM9wX/Q9UambJt8tLtXX2nOV4M0LaYNWYLwMgLN1yxum2bSTH+mUZ3gyNzic7SAwL
AM14Zau7cfK7yv87GYRzILNLsHjb2AtlulLLT8UkqY/k6iL6rPUaiUeAMkdx3kGEfpyvLExBoM8x
WaBWj0a9+ztRhEPASMbB6GKIUtKPeYzZZn+ltqY4dKPp1DFQcnwfqUknQN3/dDdO78hHrZdLcPGo
hAtQKg+M0X5M0XytTTB2CcbmbUFFNY6hG7aGYlLBxIulqMc+rQHicp7SwpsOzSFDZ0GJhmtZf7wU
TbD2oNZnM2r+ReNTRCeE2brDUJyN9u7jZR3YtBiUvoHdHNHgm4HRQb5YlQ6ONM9Knvv01rJvMlMS
bMggBDWz+2LMhgIQKarsgvFYYcBhbkssf9O1rOTgP2LlhTGtBPOTFaSMyuJnS0d3sifn8kptnu3q
CkJQtaS27ayJIEdgeMYp302H4jBnLh++E+1kF6DNY03VTJVYzLJQcivoXNeo4ZxoONbGU9GjhXvc
8+qBpPHrI0ObVuhTWafuVmy2RhT0TlFVfbL4BUS9GzyMnjjkrnUdftRRVIqmE4nv2YoP1mDCaUO0
vsHQTYDlxQ81dbsOlfSBU1BZNcmmXjDTxE1Pw/EspnraPiBZwxAkFctzu9zPpsRdy74vKAWYmpja
Bfi+0r4w+1ma099cp9XvF9RASVnI7AXfH5oPffw9Yld6fSrVr5d1e1MKjIy3Dc20DV1M8Qa4cpqG
Di+qdi9NctBkaT6+m28OtdX3hUMzrOahy2O+StonHa9wxe04PsTWsm+Y11u3minRrm3rWQEKp2iE
ceAR0XCK0j2vG2334IOpXqlV+WNf8iQ1Hv7BSxLyFV75H5uEzWyHkJCPojMwk7Hca7cWMnE+9Ytd
sVdi7/KWSUV84/GMEXX6fM/QwxNicEvgabcgnAQrfe73B+mxJJNQ0PQIj05JT7iEN9qdcSr86ao5
6Ohv5ymS6CS7vPGff2lBBcVfkrZruxDizfEzrb+0yXUTSmx307ZWSiI4PKRm58rkSmKiJFWbEox7
vLaifdFJyr9l1iX4ukYLWK8YODiG6EHXHvpFogqSpRJfWEo0uUTzwjXBPPTxlTl61SC5HEiWSuyu
ZEFNRtvGUtWJ7fbmFepMBov4U/WeMin1vCdiV2UfpkGb8G03URw8Nta+XVoMCOrekVJcwwj+QZuC
DvTOgOkxt9raTWh4qptniYXKFk3wCZaaDHEYAITsy58kcrvr6DWai75pX8aX4DtmL7vK8T3vbWvR
BL9AG8z8nkdsVbmcFsxuk5Xubr4drQEERzAjCFJUvnbDd031qqOGiVipaz6hNG8Ge+u/ZPDu5cWU
6bjgDphVk9yuAUrB9DzqtwXKwmL122UQ2YYJDqFQyyTJAhhqP7WnfrLvtMFEg1rUPgdEl1jUdpi/
0nTBKxC1RfZygkQZmmn2JuazYtZAibS9vW9OmKoru8RcFu7tO4mGAYXzBP8dPNmqs5QO2RVgzE7d
OnO1PWvwJNYgsMxcmSffDpx/S8pEkpjAbNrQ4idVGrnWXkczcXMgKh/I7MX+e4ogz9rJiBBqNBT9
hCoBmNrbTtddWUXkJ10uUUfJ7jEiOJBJNZumL7Ca4aehd4N9j+O3cwrwPBxVjN+QXQcuHyGMCK6k
VBtbZyY008ZM8KROnUZGxyxDENyGNUTaNPF3jcb8plrPcrpnGYDgNjDGg6BMGSKgPandFccKkwJR
59U7w4w7FAbcORgmJlH6y16DibROVVyDmYPBF/bzl440LtgTy+YvMQSn0Smp1TY6NKElH1LzZcLT
Y6JJIhWZHIKvWOyqLHT+AKhbxGUxxkDYs5PX+vGy/5PElExsALZnYw4nfvoGTx3uuGghA7MuWxxO
PJj7wYM0qJQI9uo6VmGzQq25XyoAstTvBkcBIIaiWV583fys6SsjQowBbDJeeBms4CQ0TF8b2Mx9
YZU6s3k19E9ZJjn++Yn0NoC1iEbBwKxburBnrGjAisZPrCWpXBrdD0biLqkXmI9S2+IqdgFKLGMb
zMFKwhlQ4ZAc0Wm/y/Ir0C55Tab6TEP8ZPcy/8f92yVIIek25EOTZNzNDn6DVrljjRvWMHu6gyLR
3fKEAvT3Ofbf6/mmyq1dwqIrsWd9+U+fDI4Zu2MkidT/i1s/gwhuneCIpBEPpesdPWl+isoA69q8
QfWhH/oyLgbZtglOXQ/npk0VgDVDckjZ7CsT8TCx1Vmo7YYtQ+uw5UksnO/LpX3jlrEyuGLolWCw
gDm6+VcTzAHFVX6MDv+f5u5NI+O1L0TVddUUeT4zNa26OYhh24X9VCedgxHMB4u9p+dPtfFEZqgq
COjEkik7U0kQpCXsLENM090tyJlqzZfL67YlCyVUsymxVYuJMwGtvJqjPKjwgMH7NiY3Go8RkRwk
WwckJcyiFjEYmpGFEBfU0UNRlwVCXLBrW3eRLA7b/D7WRwMlj0mJGIbZqhK2Qx3hAK4PYZAhERg7
l1dp82pAVxCCXy3S1kiQq+JeQXlkfoZh9R6tHMxrcaBjB+uQ4mVCl5GKbUW2a1TBaOe46LI6BGpK
bgjqMpb6h2YcChlV6KYOrIQTzLVa6jGYU8AoilsOz9o/UvqpzUh5LYlgnSxE1UszAoITDAyP/F41
uYs7fkQ/qeys53sheoI1lhCP2ZiVVbUxsMJP/P2Ip+LrF05FlSMql+neZmSxRhOUWyVRqBcRnEGV
uQPml1c+bj3H8V53jBfwHkkD5q3Td40nRGWVESvMyCBdRFQ3bhYntL6aWu30qBSl76rAXqMJZ32o
ZxENQK+J+bHFkWI+Aq8f1m4SENbuXhmWZN2lElsWA7UuA71BYiDd3CfHNn9IKkkhikwTxcBsXJRh
7kFr4zHVMU49kg+DoyMVtSuhHdKC8q1ogqo2QwbdUAmomv88lVpwlZQx72LtvGjAFGq+fMVB3Qd3
xMtBLiwbsr1tyr/xxC7GIShV0LygLzNXQjcDhUKpuSN1L3vDbRU8gwghUk4MFEHHEEqtI9/oH3IT
43QGd8hjJ18kZ8dWKLFaQJEnJDMju1dKCBSjcEix90rwIbb/sa3EtZbE6YLDZdE2q07XeILLRaVA
wCLQ9OC5u/PS2P3VUQ3hZjAP9kfMBJFa9GZsRqkGxlc0OFmmmBGbdXvRwSZVvvLZRK4GSvTu9Gvw
nu3ZHyUSbgVKazTBgVhqWoSFAbToaO0rTKYJfHZqMJlGPsh+ezVXkgnqrxsIpEkALP1m8etbkGS5
llftplN+5PqPeqWdRLpNgzsjiv33c0iSTOEGoHMqOp49yF3bVVGKpfvDjdzCNw1uhSfYwpSAbDZu
4U76+lsYOrGVOaiGviyUDEMIPlJatX0bwgmH6see3dfJtT1I1m3TpFdiCGpfdnUb1z0gFBo7quIN
rHWX2G3MwyjrHd/08Cso/vdVoB4rRazWCrxHnyw3bTyD1D15uLxgm05jBcEXdAWh51GRKzWkieEF
x3DaLeTjgIEndPBp9aFOJJerzTBtBScEHDOa7qO8hw4obbA3q87JQuSZK79NPlyWa/vwWiEJwcYc
/UcwzqZsgiQnqXa1/ToJElNN2TseZ1aeQhc8RVsNmU65UuTNt8o6hA0611rJWbKt2waS2GBuR1GA
sFUI1RDhTjjvFesr0fYG7r9k+vSuZcPlAJSdlOniHGt9bpnR1jkeGWs8/hSI0FJXGTywvHnzlSxN
sS3RGUzQbzT6qnoYAQxPuCBCAYEzmkBmh1HZhAwZkLB0rC6isjEAlFuPeeNS4ynJdpKV23anZ2EE
1c6DYFqMHBhW6uAW+uuRm+dEJrjXnYbaVtlryKZ70AyTqRi2QXEr/dN26zQbWFZmuMzZX5fxS9V7
l0WSfF8MMPV4TtEoneJVs+qezCZ4SGeJuskQhCNBAWs8ZjsDwUDI0gexUzBZRcvmtpwX6TWiWDu4
EcVNbc0hbsYdw5DL1F32E7gnNQyCx+B0iZHKJOI/ZwXHMjzQBxPgKnKv2feZbALs9iVqJQ//ASsA
WnVFG0XYdAvyxFcYOwS+u/b7gOGT6LvcEcn5IMUTTKdjJqkwvh9KcIo/BYiC+HDqJHE5OynC8pv3
FKPRlXyCGbVhSdWI+wTMOu51sDF5jay8cvPMW0EIR0M2Gs0y8T0i9IPWHyfd1crUCTPXiq7y8PNl
I+K/980VewUmnAzJSCOz6ACmVLUHcqJksN1uOc6V5ASS4QjOoLUZGVCdAb2w0md9oocUQf/ckhOd
Fpmr24yLzzK9zg5e6WCaVfW4cB1M2l11zJHMMzDMxPt/dhpLLJgKTmKMxj5pGNf4p+xo+vmJN+91
jo0+HTf3/h8j4GSAQhAZa2k4dy22rHmxmMPzesOBPPb+0iA/ignfV7JQnNvQBR2hgtNYZmqhIh+A
IVJhSYs6/R+EyQxZBiI4jtBqK7qMABlPfKbncIjc13SzS+54xN/s7UKa9pV4Q5HmBoOPhto2gaml
VHnSplz5NHWhjOlGovpUcBnDWLVBwlEq0OB2gdNihDI48VpZACbzhVRwHM1ErSzKoIn57KL/i2fs
6328D8Od+cUGVzNKvPzL3mP7NXVlaoL7IFrZGTiH8YZ1Hdz8SjHT4zg6KcwN73Qc0yI7RfKUsLmi
OlEt08IoQpQe/nnIYCCHqbIEOVMd/RSZjuIA7UbXHybMUL8s36aCrIAE8RbTnqYqRUKY0es2yx1j
+n4ZYPsesEIQ/GIRNloy8aLg7HrCPEzVSTA+udtFeIY2jxIsybKJU3jSocEotIrXjuCRILxJPi7g
8gY95yktnTR2rLuYgn+GOBj99Hfr+KZ4kxkkwOhwHGm49+Iil0pyH5J9sgSXOIeoriURFIKOTzED
+2z/jmIset4mkQbDnFTSGQsADJ0gK3FUpru89i7vj2x7uJCrY6vN+qKveAHFzK7azi96DC0Lvga9
TKllOELIxKomHuGToAY8N8qOcUR2JNrX+l9uCv8dK3mKmWqDZWPT084nxZ2t/K0+C24g11lt4ZKO
c/6Y3jI/vSpd6157qMAVr7p8QjP8Ab2S1blsP/KtdEFwCpToeOuosX5Btucnfniqruyvc49Bjeou
9WV4su0SPERignEU5ENwdgHxgwqTz5diZ7PlMSseLyugxIrEIk3cDlNlHrFhVU2PBkXDJU0kjmDz
lD+vnVikqS11WYcKhKlBv/mRFtdj4F8WQoYguIJYiU1wKwIBRbnzdDTnQ6VILm2ydRLioQIZ2Lbi
QoTpc9X9jLOPl0WQaZgteIKywTv5omEj6D69tf3gmIIcjA/WhUr7sjyNbMEEd4CCBRrlFsBGVDGj
YGF4zir3LwUSXMFSL2MXalyHb/odf8pVdphDm6IOjRzaKyLZH9mhKqap52RM0LcBuMZbfD5PIz6R
e5Ay7aobmXXKVk9wBoOxDA3DRF+vRH0Oua1U3ZH2820HdiurEVxA2+R1pvK2HrQKND6fMhl49L5+
Gf1pRwaHSovStjVcM6iGMYoW6vb+dN1DUfaYbgDALr0mmJmZS45T2fcFfUiUIplyXmiX2yiT3SmV
pJ9r22eef79wMoR0CruWl7NPw+NMDnWHuqbySpFONuGW/uZmpJ9xhN1PlcWaGZcDz9GRyzPU1rE5
0I99745e7c+H3HyXA0Wjoo13NVN7VZXVoarheQVkxrBWa7rD/4Z9wtB7ibVu3p/1M4bgfopJL+Mp
QHdfcgwP+Qd7pzsmJxp1QQktieS380orLEHT8lFvG7vg8gwef5OMd/k+L32MM3c1N31Bh++N7Fl3
W/nO4gnKZ2OYTzf1EM9i+r3B+vsm/nF5BTcRUAGLxCplqJMRngQ6uyqyioe7FR5bkbFoZIP0N73O
CkA45HoMah4VHQA9+cBwtct+Ku+pWaJMwzQJ0LrokOVPF5CSTCMmb7VLtOscPW8GxsLRr5fXafug
O4OIVYFLnpOZ8lo2XFfrn/z5Lr/Rf5SlY++tQ7WXJfG52b8x1xWcsC9GtNR2gEQFBkRTXwk6Z7DR
fW3sUdbkWL1/WThu+5fAhD0yiRbElFcrR9ZTVx5a666z/THBWOro82LJONhkaEJMMpfK3KDkkG9X
4DRlvzcMG4RfybEi4TGcA8ca0s+XBdx0sqvVFNzENBk0bl/7FvHeulgf+uxrYb0Y+fEyjFRJBBeh
qhPYlluIRk7WT1ANHDuHfaiPCQL8+E6mItsvGiupBO/Qd5Zq5ryGkzdS626FJxTjXn0IDvYNZ1Mv
MCSjYRKPu23Ov22NCceVbZKiLgxg9stuGb9noK2cHv5yFYWjKiZxF2UjMLTaS2/xTr43d1mw43cW
csALykcJ3ubRuFpHwX9ME3gxZg3+w/iihLvkIwEteACWW4VdvbJGStNNm8ZtEBTGGjhPTHGYGd6U
QXVX4iwOwPc5P9Lyi4We/oruC+X7ZdlkSKKKTFoZlQQxX96gw95+pMsH9GTv6ubGlhVcbpr1SihB
M5QgHzoGenUP+WJnYLFjoKoTvRU4neFHdm0peabf1MQVnqAlRlxaVsl7efPqvmmeGblRZIOtt6PZ
FYagGRmZUcPMu3zYnQK+F++VphXW7IZH7SeGkFZ7WSZSIpV4sc0NqgZpxl0xBs8mhVvUmmOx98S0
Z7HEq22qE9wJ+aNkWd4u+j4JJeeJbN3EvkMS0oSaIAZ4fSq0TvwSZV03u9Ffdt0+uZGFZtuLpqOg
2OAVxeKkttAmCSrs+DZNV7XyoyW3Y/py2ZA24yQDM74Ys3UTefM/YwwzmWvLapBMS+PDkp5C2ZZs
i3D+vnAEZ0pelgnF94virhn23Xy0ZVTv26fTSgbh4M1J0yizAgzjC69RLXzrWO20D9OO16gGkoNC
iiacuV09RlGToQA7uo4zVD1ymiv9qGYeHxaV7WUTWaV4fIXX1w11XsI+BR577JGeVg+BZxVOteM1
o+SAYU6XFYKb/puYabWYgmeN8Ko/0QyF8sX1r7xW75unbt8fLsPI9E7wqiRCfbw6Y8+a8Vkv3aj6
cfn7/Ge+EcNU8Q/BP5+N8eeqTcWUNHmE8FzPf7DAmTH0OLD2oawXalOMM4zo1obEpnTWUPEfLzcA
M0vJLVr2fcE8FXCpjHWFi1LZfK/BpWDLZiDIAAT7nHKQ+NUzAFI6XylD6FX9ewb80NUaCeaZElIk
GsEaRcutinrMkDpjY0jUVrLf4nsdm4yhi7FU3mxkL23bfVKmxXTUzrjRrEl2DGw6tZVEgkm2RT2l
KQFYaHomphxgNKgHcscr84s6O/zdG7P/pINx1c2YB7NJ4KZ1qlMxRE2nEAmQkJuMB+6t6H5Co3iF
6v9wz+c5oKUaA/gPBD5BFpBv68gZWIhISJFNCpuQ1DSTLyVtHWN+uGysMgDBWHskKRaVV3TQ8j6p
qVPrsun3EgRxPjM6GArMYEGStDO+UetmWSSnwrZG/F4isb1onKPMGGNIoBKKzgHkmWMc2vvLy7Qd
fpw1QKQ71BRjKAkvIFPQb44u+pdfxLIoF1FP9h7sTnvZQ822WaHUTwPdBTXE9LzZV9ls6jgNrAwN
JuPRUHMvnJ4TW8a4IQPif1+dcuU0B3ZUwEnMyWMaxU6WqYexv59Ysru8iNs7dZZIOHiMGWwhSgwg
zRjBLht8qrPPncEknRHb+nZGEUxmHMe0JwTrRtUbc/gSYGzIZTH4B96cb5aqq7bOGX/FtjmaTFHF
eNI6z/9RjT3itkZ3G73x9OW+yWRPnttByAqOy7vanipGCqwCt8Pv7EHgBb5986sNSFYht7lFKzD+
9xWYrhpto3D32g43eXVTR06qSRKjUoEEfUM2/N8M7OSrfuSyq8in99XOBm1UTxyZB9103SuJBKUr
1dBOGR9u1pUVSISyPD7GGHw4oBAlKTOnDWrjpk4NXaIksoUUtLDWYkow/xPXFYwtzpPGtfv2dqpl
VDObtruSTnDfFSVjbXCYlugOLfZmPR+18hNbZEysm1b1HyCViEM8g3Iah2SBYlD6IQueR3V32ag2
5z1TjJVkTDfwFiS68Wih5agNuKW2u8mj6M9afNVTMVgv+6Qg92cceGOHrMF3M+JegdI/1X2OAxqk
PDNXXPN5avpxxKik5CS7gb8W4751GWfhhDhsMcHYqPK5JbVdPk1xsa+y4laxNH9S6v2M82QOop/9
DIIEKh1DxWW4hC34D62Ls6jhMz3pfmwcXl0WeeTzjLKoPX/Qk45S3za4s6yCCzF7m1ZVATzEnscB
TeFg0x0xPmC4pSEYkKnMQW5r5hlPcCfVPE5WNQJPL/7J6xd1ljwKSTVT8CBTm+pmxpWk3UU5Jolo
Xnrio7XiI5+lQ3qUK/OFbGWB03Yid6Wdgg8JDU2hGX9TIaf0kH54rav8gPFoYHOWGYJsEQU/UtTB
EEa8wkcl2W4w1UMURpIXom1X9XufxJa+tE/MhjZYxpQNTjd9n0FHXFwFsleP7UgN/REgvOb5W7ET
3MZEp2XgCS7lYHL2G/7YO4WO7jQ/8UyAktT3UDvSM6BG/nQiU0esiigIa+rcdoN0X+F9DbzzmEYv
u879l6Pzt2yaeCcdjJi1NmTTVFgyf/6wPPrIaYR416csAt1WijOa4B1HtvQ0qyEYZS8d+RDLGj+2
05+rlRPdYkf7rMhweg2cW+zmV5/bcLXk2K25xJwK1L3KmB62o7ezUII7VJuW2kmNJZyIjvL1bjzY
ZYFhGKgrdgLauaWq+kWmSzK928p/RhWc4tRWiTLwxwQNqZvsOogHp6pctZV0cMmUXxOc4ajrfd4m
WFHmWB8Wr/AStAVrt7VXH8FZdCej5fwvLuosl+AbZzM1jNp+VRHnV2VLtSPfX2NTTxbJbSenVuoi
+MOc2mmJhhHuiAOEB43/S2GCo+1iPaMHfgGX2YBURwXPmHd52KHQll/9lcdgz1fUOpLPNbquSj/6
EvqyalGZkYutn1Y+tHmjA3Hwo4/stYgZPMjdjg/GDKQM8duB6u8d1AWXsmDIWRJPQDP1ByM82eqH
RNYWI1F+kWk5VK2sKBkgFIxJLq8Wgvkf0U3wrja/s3rogjeJRtCDVVw9kuomzvbqkjlmJLv8yWQR
3Aem4mZxlMLAqJEkaAewnlvN3hca8ebyXUUIK4EEpwHWSCtoGJwG6hyU3DeXz9l0vBx2y3Zf8Bf1
3LM2zAExL3fN8i1n17G+vwwhOUV0wUUk2tyPEZ/MstCfYA6fpBNz+L6+DXDPGiy4BU2j4Fnnj5xJ
7EQfNV/DXOQBNDHIk5snPhZIlheQSSS4BBrWSO3GWLRiuR2UK6N9V6T0WyCxLiQM5xlhH76fV58M
7YW1GCpXu5UpKRSUiCFyH6LwhFWoGodZJq1r5Z+HQALAd/bNxtiqSU1dVQ0iFiKaZIrUIUPENzbs
RZ8zpwubnWqrhaMkP1QqG5iyKc8KTtCDsFP+LUczimfdTtGuKMkIbJ8FKwRh40HdTCYdZ/lrvFKe
6od6X3wLDsavYIUcwL3byRzO9nHwGxRX7z/Dy17FDadsAcp7pctTuWc7jE4Hpodg9ljIqjG2Q4gV
nnAg2KWKadMqj9N/TigfbZ32RtkNoaM8DTviJadRdoGTSijEmWRQC6vnpfJd5v6KapENv44+8agW
6XD3sj/adHkr+YRjIhiTqe5nyEeWY1o9teGVLWsZu6yJqjgMMm5HpF55BZwGAj39hshoxCSK+Kbb
fGyWsu95Eb5yMPYpprEgZLYXpwY9oPU6Df7/SLuy5bqNXftFrCLZHF857EHSlqzJsvzCsp2Y8zzz
6+9q+R6LajEbiXxSJy+7Qgjd6AU0GlgIO2cirJ9SSnAVRqFM6sgbNMziWRk/l/L9+X3ZfmRZbYzg
KOa2k/IateVonp28HUYOon+2dON968mlgwZa5xB69SVFfESZg4AasxTnMwCQz4VJnSnA9Ci0B/UE
Em5GDSvVBOCobUubZH73bcDdaT904a7rH4vqkVjBzVTPq5iXNNQqexv0IUZrvRQu73p/9lPUk0qu
/Yj4xB8PlBckFu7larAStoCzaagVGLkm76P6Qg1O5OB0Chlefl/JMDEBK5FUyEiO8+dql++lx8UN
HF78Ft5QrQDbl5nV8gnIMDH+Km5hl5IjL5uvXV4llmPkIMr0D+e3ilo8fthWiilqnwQ2B9nl3m59
Obwoi92fSeB/wUqC3aslK3nKMTL8RekcRb9eGHFkCbN+yZytZPQsS/OM59brPviiYi6vVUx7hRnH
Nmv88+pQogRwCCUlyfuJW8L4hIB76FqnCm8ZIw7qe2RFnxsmrdgGqn5R+WsKyyZlc800Flpu8yM5
9j6Yrm4TrzvIoSedjF3xNfCp4cnvHa4gkqu+WsVSD8zEqCFyuTFOPF81HeS/UGdi7pkfXfQONVyd
FCispdbJxTBNEChdKj94pQnnDrMff6WR6Lrjd45D0E9AWGXKtERRIU5rOyc1vkvUxKf3MCFIEOBV
zo0RlQ6R5fbuBC6yl7og28We4U3JrcgBQO8O71txYiepJSmF3VqS6bIZfFDaciG10SejnrzzJk/Z
olhIL09lYSQRFs4CUR1GGmJ2LNIPu8FJddfA+EEUr3aPVEsPsVtiM2kwdUxqQQfuqj3gT2POwKgm
NcoAxX5SvNhrQZTFlmucOgbW/Qrz0DFiRttpN6PH6fjq/x5jCnsmAG5gV6w0+bkevqgXvJSrOVQ/
LQTRCW/Sdv9w5wQUGRIMrJAyGKR2a1zIp+FY8+GNrtbty2OBpg71rvnv9wRBQwFGpsRoykyGVWL6
EUeRfK8e9ZN+K+/4itp/apwCiDSD0jWajQVV0Ozu2Q4nLZgrRz/1XwpEazh23UgsK3XuBCDpM6VS
IgYNrSAEUzhKDAHMy/fze0cJEbGkVdQ8lKCXrkpua8pgBGSe3qXOeTHU4RbL1yxzxORyMOy45c/W
cuMDqFhfBl+DL8ZEKVHiS89UApVvyZv7+FsLEWt0Bznvu5zBKi3UGS/z5Ayqm4LXR2U/5XBP6Pcu
FhWE8d9XXk23YyMqOI5g1JfHdphksOsO4VG/GPb/YjQWD83OqcZ/X0ljTR6USwDTMGSM99HwMAJy
J966lT40TnExHqi6qffBoqCfACiDHCxjtmAx1X30ScOssXYn3TYOpy2iMsLvYh8uyuRcD8xiJpi/
3ion1dIUBKZlul2RH6xvkSHvRhOT2Z/Pb9km8q/ECABS2SDBqUCh5cLrOEOKWnGK74mSIGBGUStV
12Css5uFl0yVnQrPWH+mgwARzDarcARBm6smF7Zxocv/NW4XtkJABzMy+rlBd6I72I9S/zluT+ZI
vDdvAtDrNojPiRVrMKs0h4i++NSg0iefHSkm7vLbHnglREjy6BKqLSSslptHbvv5Vy1b6sqN3+8s
hz80NBKxM+9rIN4uHRMAQWItCnAqbI3F0OKWtrM358n3ZrxuIlD/yeF83bf5pVYkp14fP4RGK30F
fFCk1O4tBuGtr+yYV+7TvXxvgAufF3KTL/fUFgrYIJcta4sB0qb065J+mbOdTY153455TWZpoAs3
DUWsQgO3HDg/GiDesCuvf/WF2afCCZwcww7/+/S0l817lSZo1KR6r7QDpJU+6POCfe7HXy0vtZ35
C3+lRScVWf3A7eEdpK8UFFCv6UAcJKsQ2YVeUjoFuCZiPHfL9YGPa04uqMD3H87Eq44C/gVhxxYW
4EzMlWvbDj8UCabvGLE3NY60Vw/SJ6rsgtxFARG1xhzYPMBLqi/UAOyQ7qXPHejiEj/b/+e0pLCJ
AjiOY4hnBTvACUwudWU/28QjN7mCAjoWnTLIZYoti5E6rlBpxN0wO/HeQRR7+FQ8874y541CYMx/
6xj5LVayWsjLWnx83pu9E+JQXxRe7KMyd3aH4tLcRweavXz7hP/PVjBA4a1kSYoMQy0guZ5vJHaj
oe29OJ53ZZQIAS9ZmEWaUcE0+lYFKeZlEin7uG4IWKakCMCYRqFkYQia5SbjpYpqpuEp/c+NGsIu
Cdhh5CFqnDh2tJnt8uKYmbpQbscVr7shQIVlyFU08OgvVjUHdR1OqPp/thkCNihxPk41CJldFeWq
OtLte3KQKKWEAAVzEqhKa+J0avZ0h6rRIzo9ic3eDiRf10kAgKauo0Xn5yVHSTmer80kdYu5+Bc9
IZQyAhLImarkSgKzskB/z+6k/8xI9damxEx3NepjlC3QJJoue+loaL5KvVtv39B+OyBVTHDnQVTM
SgcZ4wWmHF5nL7PYetCOKK7upuhuo9g1CW8Ajva3qNJ32WgqOC4uWqZ61LjkoIMoLu2v/w4+iaP/
guarO9OoVcZYa/B3rLiZhs+GdJFQbROEwb0s8UpEnPTLAho5HH1wghjBZR/upGJygrQgLHv7Orba
LAEC8GwqBUGGpZtnJACR0tzp1+2X6E7/F6MrqIUTwGAoM0sueaZlUXB396w8BD4TtwBq5UQ0GMbA
AC0jACe4yq6sxa/r40Q1uRKnVBHwQJ2SNCw5qo2pJ3enJP7xR6ipCCggNWHITFxdXTt+tMuLybpu
rdvzIggVRLbTQev1IeaOOLXvjfzKnNzz36fOpNilG85jFSzcsJab3l+uWvAhsGvp7/zIs2pV4v2h
OAECWiUos7HhwGl4vNS43AcPCi4SLjgz9+13qryNMGWR3LTKGzCp6Fi+png2jQvT7r06S6k15NHQ
P4fyqso3cQUDhd4PM+MvHHxqTnM/HeZpxwsYMjxLptHu/BJSFiEgQTO3ttTXUElWnhe7dGbr4c8E
CMc/19U5rXkacoxOffUwKYQC1J4IRx9TY8p6DLFaJejWR/ln2B5taX9eB9KshaM/9XKOYZIQkn4e
PPSfHyyPV0ztOR9G4LYEmlEqiUCglUNqhViyov2SdCjGRpv4QCABgZhi3mRo51jNOGIqyCQMz0p7
x2YkgP5sc8QKbDCWYuwO1wQVHm6qHEsQ/Rvp4/ndIZZLTJXknZTokwkhKPxbUlexP+lUKEicEibE
/b1eYJgaN2J0ajtjWzqN8uW8EsRtUGXCqQ/H/2nR+uwLCFDQd2L70mfOTQ7Ots6h3u+pVeO/r1DG
Cow8HnkAnUeqY9VuEH1NK6rAmoAyscBaieYsiDlgqphbz9O+wY5dqA5nB6Nekfg5P4Oa4jidstZT
ZMqgT1v4EXhQQUrmqMmD2t7F1jOxV9ytnJMlwIEZN8nQ8sNjnbIHTpxs+sX8MhuLU3pSgS5lfAIc
1Co8XMTzBHp3nIJPGZUc4//9GW3ECmrNVNW855faYbmOpSep+2TIYFaRC6f81BiPVUJUDRD6iDXU
bVQm5hBDn1j6NLM7nWq+o9BarKBuLZXVmgFTkPfa7S+aDemRe9DOxfRV/7wxEOdIrKPG2Dlmlgq0
0SwUdhwzTMigyGspEQI0sEVl1vISdkjySRufE8v205wk3uQgds4OBESwU0x+0fm+9Be9z4eFhn7w
l+kbTnvV7YuTQmTVKTMQAgMlbNuSVRBno0SJ3UjFt/MbQyGqWErNpqCIYx6vJ1cYC/XSyrczfTQH
jBh99dKDTlQikxIFXGjKLhlNfgeu/SxGhweaB3d55wUHc2/t5svAb0biJkctooANmA8VKIwH9Fp3
13Xf6oxQifi+WFxda6OitDxzMJWnHiQuA5W4JuIQsay6H4el7bnzHvF4jAEnbt/DACXzCNpFKuFK
yRJuC5GlJPXCEwZLujtVV9LN/1p+UD4UmgcNvYLIJBwo/N42C8vUMWgVo1YNQzhYaihNqopkhTvL
L26wdiVX+qaf8LDza54imerd3DYbFA6KCjYxWYxX0IfWjWEg44H3BK7R5tiD/6lNHIxyWi4Wl7/i
SH/pD8R5o4Ty31cRRWWUvRFFuH4NO1TfNMcWz0bJz/DC8rQbJNAOqPiWibvStkgNs+KRzgadOo8/
ViIx+PD/RRbjU1j3ThZRSm2Cov0qQbCZJK7+X4J14ggyPVnecBEffz37GdfU09Gmia7ECYHmGOpp
Z/VYwyB46tAMbBqy07enipobsxktreQIe1X3faKgShAmOft1epjkH/bwNc3uKgqFN33XSpBg+3US
SlKBccpuPp+K7u+82JXVRIDg9gFbCRFcSWh2GH8OLkY3Oeq71lW+S67mpVe9x+9nRujkFJJQWgmX
TrPFjbDm2zS66TfFMw9oHDzMz5pTfUNRgxPv/kXAvv1+s9JS8C5DOEmzJeFQJ0ccLje9NdzQz93i
oPVOjymVqVe49XdrIVaX0lVwMWXTToE0QNe0uwq0J1Zelzl1+SHMXkxQl2opBWzmMj6PvvUz4k+J
ew29nw67G3fRIfErqDZR3pNQTcxZl7KK9MECsU17IafHBIW/WfL3eVjckoGeBtPQgcUK/vUWoiqM
FdWkucVlvjFv5NJ4UBbNk7rR+zMxAnAoVqCbuQoxynhvmw9DdxWyw3kRW2C71kTADFVTZg2DM+BU
8tn+zFoz/8TU/uG8kM3l0g2GFVPBZSpeg815Dlqt4aUH7Z0+zk6UeTLJErt1LQXd2m8h/I9YuY1+
zNRlyUxcEC5eGN9vJT9zkmvmzweJ4NfZvIysZQnYBMK/fA4xlgbp75f2+vCieCp0xKAv/dqVU/p/
toACNHVJpspWAHkKGhnGHyz3tO7nB0TIFt5xZZsPXxdsLVzaOBhmGIId3lm9107XgUmkwLZt7VWE
YGtDa1sZ6u9Mt0q+TcqtkhKXj00zW6kgWEAdK4iPdByXxfyWJc5iPSkU0dvWtVpZiRA2HsmVYaxD
qJCBGV052CDf5KOpqN6ILU++FiPst6laZhKXEINLopOMnwrlmU1uJN9a6e35bd/cE7QmMlM2bEs1
hG1X26bP4Q3witjXTianTh99Py9hc1dWEoRdz5cR4WPSINNhfNcGcEKAYa0hfDclQ9h51g5aZo3Q
IjUggF0uGad5Jcx3y58pYL4DxSv6H3SRD3VZ9Aq0CRqinib2kPdUygu1tty2Op5fMO7yxSu7oum2
jSDfUmzxuUWbKyNi4PVwZUy7jQonGz7l5ue5L9xx/isMSiIU2LSAlTjBl8V6Z2dyCXG1gsFdTzZF
yLC5N6vvCxZW12WcLznAf7Sf+tEv7ZNMEfxQKggmFky5mssTVOiZclNGxlNnhcQqUVqIFiY3Zmvy
0r2w6n4swXLKhvkQYdr8+b3fFmNrTEWRq6yKxKGtOvWzFUPMLB/T4rHIHTWi8rd8wd/b128ZYtm1
kWZxw1q8SEuX/IW936cndhd9nxGSVftldKj2wu1z8ypPuM/lUmrpHU/iKlLu5OHDiKrybPHRJ/VH
ayfSIw/z3MRRh7Wzp+s+wgTLU5zuzot4z7+BogtFe9VFMGYGfuw45ZGMcWox7hrlCdNhyp1m9jRn
cRun9NIb2ysp2t9tA38VKxj4UmdhjEJr5Kb7b1N1L4+EXoTZ2YJ1I8/eZejQ5PVJkVN2u9r6KUUE
rFE6cDNZxWeSHPas4EW9pnksy6uWao/bvDCu90Zwmq0ejW0/Q8C0m33+bFx8T57kmxLdi+OBVQ7d
b0JZtnB5y7qmBbPni0Rl1+9nv3Uyj8+flWyMIMMIXzTWGLZHFd5vRgcrIxQub3YDFpiKG2Gi/SV1
9y04zc3im8o+dTJ1hzuPFUwsL9QKSbdVnYs6dkfM8r2zHuabfsdblKQjHhQwoo44YefXlInZH6XB
P/YAtAg/L7vaidwbNKG6IB3bZZ95rXLiJ3vqmem8+WNW9VvTtCSMDVAzaKk1V310MovMDZTH84pR
MgTkMKR+wrURMtLubur/RiHLQj3/UiIElDC0bLBfALCwDoFyH0R+yQjnQYngv68OsSnPtR3O8LRg
U7emL3m7LwrqckXZnAAUYbZMMegQsBv75mrxNHcCJrmWN2YuJ8icW5eiL9u+z/0+UZhr81atMU0r
OeMxynKPzD6fQoOiMwUc7pxTjPKH54GQyQJqVOk8RAkvxLeaFEX/haOHRKRKQCETJ6/P5RCB14Q/
lt32fvegHCQX2cfO5SU7Mxia6WO7uWm6ahlIieuWIdJD42aRg9zLQHD8mWemrU/ycxNiwBuuL5co
Gr+LP1K1q6wECqs4tXqZ2IOOKCa/SUanq7/X1MjqTWNfiRBxVkF/+jwh4Oc3iya8zktQ6aQ6hXgc
Xd7FY69iRHboIOvtXI8gRr3ldSj1PneXu/SoY3j0eElB3WaV4GrdRJLRSuljK2whTatA5Mgbn/Xr
AKMrMfg13lFvFsQKvqOMLotENTQIi6LHJv4WIbpoqGGMm0Wqa40EZEUPoR72JkMy7ktlHuI73kqb
fZ9ADQiv4YDKAqypVD/apgte7ZkAtVEKBtMkh2K5Yh9AtoghxGB0DO7M4u+WqrfZ9IiviS2x9w3j
ECTN5omtJfiqRF6hLc5Q+FK8/4CDWokRYdeYrRLjOJCdiXKnGvP92BtOOgSEuW+i30qMALWGFDVm
EUKMNN7L5jeLEWHmPxj47zygKgADy+pwlrmADv0XDOONq0N79csKqHKbzYauVR5QJNpUSy1QpAFb
o+6VHWctaHf1sdzR9kasmljZJQ1SEpUxBMXl30GtOEr8oW7clS5iWVc89ZUy8pwmpxZE38/O+GQ8
8FtN6KpOfBPtqQlRlE5C1DWoEhs6zG5xp+SKJV9Y95FY5dXSxPfSSsNIraaDQvl8U5kXYXCyKAIY
bkvvofu3rTHB1sbSrNOygIig+FyGD5Z1Y0pflPLKUq5K+/n8+SRggAneCCFKpQWgUXYLtXXK2C1Q
9KDkl2nxgeqAlR2IlUNSppdRjsnrLl4T95Jt35ZBvDuvCrHzYrEQuIqrZuLWPOk/DOVvq/L/7PuC
ZVlFmoaNiu+bIQy4Vp3IpoLUbc/2e+fFCiEMMY7z2IaI7Kr+3B3rfXM5zcfJnXw+fyP0LB80aAOV
HtoO7F5tWuMru4q/lzFtSsmA2MR2yty39iofmOnOfy18PjCQh2T6oxTlv68l6srS4daOjEe9q2JP
bkonHP86v1+kWoLvaaN0zjQZQuQ971zAvONH01fvXyb27qPHDzDK8TzOah1FLzTLWRuNENh4oy85
gLubcK9h6mS5Gw8UKx+1hAJKhHqmWmUDYVF8VwSXWgmUILwedaIEcBgyTPKsuAjduJulXUm1l1E7
JNYMWXGWzkUKAeFLsXSGKVfFJfcODGFqdaICRwLsxAqiktl1AqoS3JbRzpabkxOHu5n9TbZnUB5c
F6Ai64c8kVvohQ5UJCcxp/4ot5ETYyBoHXQey5VDLbk9NY2R0k+IWWNUNkwdT7hVReii1kAbfQc3
NiLW2r7Xvpq5LsBFBtoEteu5WdwPYKBgBzlxOmwasq/gVSI5/vlinXGHuoAV4WihFpw/JWCSk3Zh
gnW8ujRTh+05AQt9uyCMXhdQI85yach5xGInVyP6xazpx3lcIg6ueKmtckkKWu5yh9gPh2OBUYUU
oeamCJNpFl5ILAsX57fwanU604IRl5cM02jH/m4xRq9TP/I8thIiLNQyJ12HKVgwg2lypPoh6Ctf
osItDjHvNn8lRIDUHMWsaLuEEN7h0u67Q3oEYyHJRr29YIatyqgPM1Gg/3bBwCKO2e4Lbl5FchXV
fhUfjQ/d+81XEcKpaa0ptdsMqYWw+pzHh1z53JgfeapeiRC23RiyIpUDaBHMpzJ36vqLTjXzUwsl
bDqbwrjTC4ioipuq9jF3avqYXb0ulLDlDUvNqlcgwq5OVXZSllOufSSIXy2U4DunpAWfew8RRgT2
fQllKm4kKe4HzvlKiOA9s7TVjJ6nKXTtLteu5+ph7oj6+E3AfxUhRtVBzbK25Etl2oOHokqfjfMh
bQIvA8/CeW02YXElSnhvi7pCnUOU4rjl8nVWIkehOA+33cpKguA05SIcaj6NDK0Sg8dbJYKryZ09
jFbhtfjE5myHHitpwokP2VSzEAPpXFzg0A64HAZn2Y+7yf/VgkzV2lDLJ5x+ljb1EIIW0VXCfdw9
19TMc8oShKPfIPNrRRxd+gBpy/KUjpWTNJ3TxDGxcgQCaAICyE3YRypP9aWJ7S5Z587mwSoO562N
NAYBBJSmVoYBxbyucoP6eE67FoGfT21AG8orNRdqesV2vm9lDwIkWLNRpI0JtbqdtW8+Zajf7Z6i
n623+I3bGW7gU5kKaiEFfMiNAc/yE1Qs7BvZcFn8JA3H88tIiBDj67qTu7TpIcKO7hQMkKiP3Uhc
7Lcfr18XTgyqRysdmvRl4bwF5MI8x2O7qN3F24rm6Bf1Lqsdk9CLOE1ifB3lcTVmOvSyqt1Q/pDL
D70DrJQS0CEoOiOW8R7hxvPXNuwcOQa0Eu8pfH/fhza//ZwYRs+50WU6lwE2+jj4ay78RPkmdX5R
fFqWr8to7s4bA7VoAkRIWRK0KiJbN8t3mXayi7vz36eMTQCGOWNWU/GHjXg5lhNoNY8GleKhTqkY
O7cjin9jDnMqnqD4sFAMDQGzNKC793jJXPRIldlTjkIXgEEJo6CxueNTeFVm7qPchJlO9NTvomsD
oWgtOwPFOUktpQANkmqYYc+9hVXH/oRB91NveEqY/RmUi29EA1OXzkZRmLuoV21yGeWRY1NT7QlV
xJchNWbjMiDqdtMiO02hHTqTztC6k+//yPrER6EkT9pJfamjG7+2CxjwvlZUCwnllMSyxiaSpHy0
oEvr8yF62U4PHd1vYXndXkkc6lWN+7gzAGEIMUNR1PbUoyCYd2xVyncWXC3p/TShO5qaf0VAg3hf
bCzUOCUoC3d7dV/Gl5XxZxcTQ4AGtECUSEvAnqupuVvkq0qd7gL9T7UQYgZDSse6GCBFrlPHkPEq
OBJ+h5/1czsiYIERWbaOp0ekmLvIi8JLRb4csge8UO8H67KlHp2ooyOggJzrnR5yaVV8JXUXUx27
ZfJw/ti8UIWcUUmcHlfKIMbJuE03X2ZXdQ2MX07uc5cn4RoH0w+KA9srLvOrvZy4I9XTR6GrKVwr
0DBiYpwndGzBq6+AhDnw+OznxeW3/GRvUhl27rjPqStcMiTDGtMyhrrS5bTjjWfN9+Yg/a1c8BIG
vXKkjzhdtNXBkWsGinxF/XS51wqQtbi5+lzV3w1yKh//g98ptBIgKFQM6YTyOgioFGTHNL/Em0Hf
O8MFJ4QdL6ka8k2bBFkq6rNUmYHNHX/OKnHf5dOsjfyJekCJSVziHjgXXpEReLH93PoqRrRKZmMW
+dCp3CyUHR/Hl33XTzzfNx8KqrVnG9ZXwoQ9CkbcPIMYOjUeSCd4rQQf7pAfmTvs6fwisYKmsGEJ
yDmLUceGWclFg87O8TKljGITzlcKCdGrFibWbC8QUecYElrysUDEBlES+O8rM+iHRLGiCfujgnre
5GNEmqfzwEQtE/99JaEMpzhiKiSU1n1c3LcM720f6mNXVgsl+CV5tsOm4ynMbgeKQ961ORz659J2
+Ox51YsuMpKtdfu8/j5ApuCkmqG0UOv7AnjGheFiIKg3P1c+b0Bs9gPF7L0ZQqwUFByW2RrxggJg
vOwVrReDwG8u9rkdXcjoAAhk8mWAMgsBHfKsM5pewqYNtrPszF1/woyHS/XYe/mD7FW3EpnHIcxE
HBnQj4sypRIUnDHLFfFLeNdQYQWFD+K4gGSMRrvIIUM1vPTb4rXudJBaTLb0Z/TpyAeSj337mvO6
beKsgGxMq2S2sI76De/frJGgSkDkr3VuBmrdl1bVnnBUpJYCaMjtVIQLz4nySg1Qpu9qCdNCeU2u
fFA+LQSAbDv+lYoCglhRsugBV9G+r47j9XLJ3b7hKG50mWOWLDUkl5Qn4EkvK4EsY+AwXu89Pgtr
uExdNI3qXwefr6flSx95HlkpKGBLOkdSxRIoqCEZP3iL/BzW/nmM5J947/t/Y4klYIkK8J0MBYaJ
th8kFi9De3Hr9CtJCkkungAj4xBqSTZCl/lCdjU389IQxATTnXXD7X/SPKoGisAtsWOlMOMpCXj1
Xc76Y9IdpPo+UHPPiC1Hojo8iFUUO1f0vE40DKeBp8EwPcvrZtkLtUNm353fLAKpxCEBhVwqdoGO
OVcqbw2wNqIA3teoBAklRAgu+hY9Fwv3/Jl5GJP93BxmiwAKSoSAEzrIR1GfBhFT8ZzIXpP+nNm3
80tF2ZstgIMaKo2qc8QdL15i2pP2bHjT3a/cb46I44EQuOGVFWYzFf13vFNV5kqvoo220LUgjZmO
DkzQAnwNfQwuvkcI4KhP5pEy7i14V0wL1aW4F2i6LJrCjB/0RC5BoekpOxXl2u7ioWFqHx7bK1Q+
9I58SZU+bMq0FTT0msyQUYsubJtcjJU1VbHuzo0zeYo3jofAw0ruVW8xXGOXejE9WJh/VAAoFeM2
NVtluN1jXujbZdWyLEXqLNdc7TTtQHKDGb/xXrnl9R2o/iMLg7eUBGm7hddtw1SUd82UTQROyUEp
gVCZ2/vNkR0UL/UDL3an2Z89LpN8SNownTcyBVstpFzWsh4y+Q3W3IHNdmc99AgM8l1Uk1xsW276
jTjBUs3eGNpRhri6QacYr7SunmLXcCY/uvzQiKk30gQnFpdFGMcdpI1L4Rj9TcwoRg5uAoKJvJEg
+rBiNCttgYQEvc88/mZ7TmNHvVtvOBQGU0N6RrFwF395xVgdcFCLsH4sNd1tR+NY9U8GW7yUJV4b
ta7aDf55POF7Lipl64aGmXcAlXekOmkWVQvSd4iiOl+WbmOqv3oLINlagGB0VaJnmZlCQKk7nWfi
/oWpehgE4yiBP2J+6b/ghN/Afdz3GYOL0oAiYqZmQE1y2qeYxWw3qBDU/ASkg8EnPgqmyTANRnVk
J/SoDPWGb34jVPBnSEMoWq4Xhrvos5NpKAqrDa8PbDccYuf8nm2dLA00SKbJmZdAiCSAVZQZvTRl
AEMLL8JgILzUfX0fOKHboPKS9AEby6nJDPlCXTF4yb9wju0hCwtthmaji+AQd4rysU0dDlULHr0j
3ZkRkzaE795YTg1uh2kqWuBsWezgScJYn+ap091a7u7YNHmDlN+zTHPTVPHOL+e2KNRJIYbXEakJ
57qOkqgoy0F3k1K/lpf22g7rXZ023zVd3Z8XtbWUAPvfooToNM10RanaXne7/CouHtGfu0Q/zovY
SkhpWDGFWejUVWTxqaQJZ7s1ookHCEgQpQ4oN7FRNiYJJl+pu8oGJL6RJeSjehQiSdIyclmcDqLD
XI5f2dDzOm0tGxIo/IEHDA3vZt22s91rxjzrbm/e95OfVD80izhTW0YACXD9+J9liE0mTV0ZiORb
3a1UaacVP1XUXCplfZioEUsb8K6hj1S2gLiGZYn1W4s82QW6CHUUwtQVOumb3qtm+5HVdecVfdEc
gykgc9cbnv+NUAGEW3OsDVmvdFSvWi/kkRECKkWHKwZ7JBncbK0lA52GoSiqpuvvM695Ouc5pIGR
K3J0/WcZIx3aGqGjkmmjDf+lwSIwp0i2LcTFwuEN2BLOWcYPb3DTlw8p1eFAfV84sTx6q7Mc36/a
gzpd1+xw3rSp7wtQXhV62i4TEEHL7iP9S6x/AHFW6yPWXUl5kKJ1Bn+/DpdUV5ojtd8HqvF20yGt
pQg4oLetFdcKtAgeZzDztfvAs67i4+wxP95Rj41baLAWJnhaJPUNNRggLNLvOLu3lKEd5OH8tmxr
hMFKuIYYqq1qwr60qpXIgQH/w25GX/WVQ4qXYCfjBd94YLJaAn7+QR6nO7GAb7YlOFk1M0JWcvxB
Ha/yozry+XW22yuevONzc6ggc/OIwp+DSMfSQObCf18FmWnG3wYlqBe03yRUEdnPSVK7NSMzkhv3
Knz+VZBwPtvAjsqWn88OF0gJpKifeOScOcZNcYfQIbn4QMENJ6cBcSK4KVEgK5gi00YriVP4CkN5
jqLd9IHxb/i+pWMcH1PBUSQYRtbGvRUWWDm8jji27mvoRloomqWtsnwgJ+7beKTlk4iFZQO0sqhl
IcJyzKFunfgi3M8g16r2FPv/puGtJQkAN4VM0wJL4jf87GhdYCrqk76f/NCVHVyzj+eP1RbaGTKc
goY3dFxwBLWSSi3jxJQMN57umj5G6S+7Oy9hUx+QZqrIjFgGwgXhII1FVgyMxUjs7wZPxgD04VBc
Tm59RO/yjpqewf9e4fakrYUJx6iTIqnVWwgLbc+KHiLVM2rZncLbdqTCus2l05iB+BuuGrebtydW
swOttEM8HJhoZQgPPFegHcdPL88/TnMKdzmRFd66uUG5V4n8L1phBEje2jGcEjw5oUeIpwusY3j6
YWAOWr6zPY1kvqA0FHYu7yUtslrIa7z4mrPYlq7kV5cNyJoxIXgfogXzvK1sOZK1gsLu2WNhYEAv
BMqY4BUXrpL6ufl8XsYW0K5lCBY/F0m25DJk9NNNFhwnW/MmG0TKJuFAKF2EY6zxYea1xOW030sU
fo2dazBivagNEqAvilme9gtkqPNXpWgQzf08v1j/cHh/m5wYreA2r1kB16IDGGFegLc4kivf/+rs
o1gMN5cMMMHBHOzp4st9q5X6pOY4vHKneU1p7vt8+rsf66ePKLWSI3ikSp+ZkgwR55DhDDk1xseY
hdchy8eHn9jUiD9uUe8waSVOCI/qcJJZVkAt1k07PTa9NtAe9D71m67ex1NFwMSmUazECbhUDXVc
oJcQEKg0u26qTnJKDUKiNBKAqKtVqY9SiKjt+6k/dLrf65HX976W3J7fK0oZAYKkKtCsFwjSg5MR
3Fnpf+/mQG0NRqbL8O6gsha+b0SdUs1ziVNqGrmv9gN427XZ+sKyXiIuFptnybI1kLMaiIZ0WVi1
MUGq27Jrzts+u7NvuNOl9klDGr1ATG4QbncL5hCsKKql2cwwRcWSLJrruofRVWrslBhPMdyW6c5W
CDTdVGotR4DsRTPSRpFgCrryi/zeGxzzkd3y0UjgHfvIGq7FcctcucBBXdK8X0KcJThdzGJChkO+
4a0efMIq9fCxZXxrYQKEV0oedHkM3aLoLpO8uCIWbwvvbBWc4rKGiw3+/1aZXrfytOuhTNk/2u2l
bGWOSk0R2dRhJUMAnzyV9MxqICObU1R/Gk5A9SptSVgfIcECyq4srbQpgKbNKQh+qMPf5yFga5XW
3xe2PE3LarFafD/Kdl15GMfLRiEgcxvPXlFA2Oh6WKJ0kSFinG+Q8Bm0vcn2RlU5LdVmu6kM+DoN
QwPxMJJbb7c8rHUWhgaOpT2U3pSAqG+Svb6uieBjc09WYvjv/0fadS3HjSTbL0IEvHkF0EB300si
ZV4QEiXBe4+vv6eoXTVYgpB7qZeZiWAMsrMqXaU5uVKTNIrkvmRkWPABsZreMCWq6isCjM8VASPU
dGFJERdY41U1fp/n9xkF0/ny9vjDb65ocILVj4o8dTMCbPHcnaLT4MpO4YapL71jRjP/zlS+lZAu
e8OylVfMcRJXg7shWUC4sarUrrX24zLl56Io3H3JJjnk5E6vSz0XERG8FHNZn06D4BoLle8NtAfp
HrpKP8toI6wJcaeEkAsbs3AoARrKXi7lzTJdTfJgm9SmXEIC+eYqben1cA7BWqfFdq4mdp8RocH2
c+giH3xv1TIWY16NYGPwFDR6Rp6s2Oz9NboFwrgYKOufiPtixvIPiTQl1UTuW0aymDPY+SwDB6CD
Q5D98B0b/EudwUluRZdVwKkyz+YJrohxllvDmpxoyEFMNd+LmGukqqdbEQKWLhloXtBM5Lg4U4TC
s5Roc4/pMQ34DMm3VH1ellMynd5waGs6nC2yRq3OKwyhOMKR1caw5t2pXcP/VRujYLC2RNtADhgO
w9B0nbevmiwsgtRiJE4y8o+qHjrDODDAYuuwz9UmHQNoyAaDm/wjG1nJcmequQk6ZWV36FMcPg71
GxrOVeNChB/BKwaAh1uCoTtz5jLkqPAAnFrDnh56TBZ2fuYY3/e52ozm1hQ5Ac8GNQr6Hmw1XtY7
LOk5HaVbMXTZg09w1XcEPSZjvEKt6XEynjaDqYWo/oDerNkCEBN8A6BV8kmcPNZeUpFA5ltatabI
SX0R9lhKAtgDB92srfKcmU/7LG1/H6DcSOHqis6vV03iUVYN1dIdUbgfUXhWcqp2tC16vynw21Uj
KzRLswrwfNADu+hOuvm1Vn/sc7FpWw3jQoQThE6tzCToQWR0lMxh3RWs4ycaXd2OsGIncERiHH2z
SrqmyInCkGjxJDG2kmsGIoTll9eajyTo/zDAvWn5VsxxMlDLcjNPE0hpY+KF2aFHWBwrP4LF3T/F
zZsyUXNDoR4Fex6fvQnq3IywI85JzK9Bf93Xhpt3sr1PZJMZgHXocEtAa+W3xebJqFTLAou3FNbo
GKNma9NwUhttcOqgIm5pK1BGfeI3MSb9q7APG1xVCZsc0cghLR4KtFhpoDqNCsBpTCS7ppAQzmP7
BA0LobIuwRJykUqx9Bj3MiXdQZL/Qz2ZkEAUMOuoOb7lEH/T4fs4zXjs8JAGHcO80Vq3iu4E6TxR
65C2zat5IcNpVaUHYqAVOD4FqK6/lEoRnedfDfwzFUBsK/GKHKdSaSU3xoJ6Bjwvcx/L0cJs1gQY
aOZ7BTJg2WqhUyGC/70ti9crVVgmzCzrwL1kjeBs9iZ8FO/NzlnOQK71Ml9R3qRiF5KcQMI1m7qV
K2AxTdy5V228p0+CqDj/Jh9MTldyL6FZukFIiAm3ZXGXwJcnycmqp3Tw9ukQ8m4xZV/RwetwMlv0
UUGZP3fC5DTSsaUwhLYNxuXIuNdNbjQpFquAFykYr8TCrdAa26C2CSXeZ4ad/R/OfSUO3OtGkKPY
mgYoVRXnpi1K6WKngl79owRwJkKMW3NeQhjZvjAtbBarlE+Llqk/FWBhvgWSciXhWGD/+n6SZs5F
OWVnBwX+1UJpVnY4+QBIeJkwkyq7lg7757gvFBI/BzgjAY/HPM4xX45i8S4V74eeQGLYvCpLUpWX
PSLAxnjNVy2NZaVIOtx9/gPoenb4psSdsaLACUMxRY0izowCUp9sDCD+obu/1g4H76hdiJsibqlQ
fVW0FJPvHSpk7T/RObySk+FV2PVOmyynofT3r2bTH64IcfqazDMWPCSIJmVBs6vqzhj9wvIzSb8O
MRS2T2tTDFa0uDuqFr0DnABoLYLlDGrixMq11hMOd9tnrKhw91TJbZoJDd4cVmEb79mDLThF3+rM
0Xzdq5DSlQnR23aKK4qcAo961AdzCr6i68UbAFyJNm/U1hmM3//go5gP+sMoXajxuLWqmCemVIO/
8Gc6vzw3XjBHknOGeaUCq7nIsb1t3fotjArn9AtlGa2YyYheYmdffB0O/yaE/GbyJTDywGJv0TYy
vSKYDgXmEefUC3XzEFBteX8REFMRNcVEvwXv5PsqKPN8ZB63ObAHImrCDjabVpHD+iHY02AiajR/
kZALSXbCK68ozmWrtyZMPBA/9S/mw3BCjszV1CvDH08i0OP3FY2kxzRxRU/tGwWDgRoO9GWCOPGE
g3hfu8qZrW6rqBnibfm4cMfZkCWT5qq2wF2WlXbeWnZPDuozEftT6C8kONOxREKdGQUY0vr6cyE1
ALEc3iua+L5uDRutqT/idj6VgfxJM6fE1pqAyGRQLHJGRWmzpBlUsNiWxm2r1t8zPSMQcSgSnBWx
kLiosgksitqnwbpPKaDbbZfy3yNEzea1TMTRoBQSYyFSYltd7urCROfztSwTwk7R4axF0yiNEOEB
5mBN5CEIbwztPM4SChPvCSFnP5iXCTQk48GGGQr0r3CE+jYaCq2CIWxCST1jHSIruyvFYYrhpAtr
bg6Ay/kItPxvjSYmftEKIRFUb5qSdf2L2eqVnkntHE2qitoUHq2/wqncHyx3qhzlLAMlP/qRaQTN
LTFZk2R/X5G0xGIxpIiRNFonAMKqpRJuemuBKoaWLlU9znqYYiU18wwSndtqHmZ7nPpHdSU8MpDT
7qb4+WsZc0AtUN0SHAyMYHuHgiZCzIa95iyfsxkqgBqWWjUuZllOwxza4xQdldQiHM6WgbRgHtDi
a0hsSR93ipE4tmIB/4ClU6YfH5ej8a4ybJbVfRl8V11CVpl94mQV9FRVROsdcq48eA5wc5YsXUwT
effAnx+B9PFB8dlaowGN9CwsMQ+yP397A0zyK7Icm5Ys5EoQgayEUmCQnyPpoQ++7fPG7NIea/y1
JcOcK7lloheFvSeAIQDA/s6n+vzYZ/bIcE5Gi/sxMBeQGcYrLbia0jONu8fUdY8G52VGrO8VrQw0
olN1KlztI9pqDsVVd4iOqRckDgV5TvHEeZWwznUlT0CvzP1U8UP55/SWno1XIsC5lVqsE0tl1yOe
s/v0sHyznOynecdajoHa9JYk6Joc3wGVW5mqFOh4AUYZG7SsgRag3Wq+dMgeqIZj4vT4mawZOL/Y
6glSJkZXa0S9rfxToGYrmIbsiAQPWJJaMt6VIogInb+kD9FCeH2KCc6DFNWSK2aP7zfhuzB5CicA
ohDGjiLBGYF5kZXWtAzTUYurKLvp6xuVWha65QhfXTv7DSuv1JVhrTYZ2IAROGNCns0INccKK9va
U3IuVJt6IP/Fgv+2qAZnD4S20Za8h1yrNywTyeYDhtBuDoLf+IVPkqMOkTMNWlsWVcjkYPDQtOMK
sd36kSfdDk6O/zzpVyn2lzrUfC0lfZyBmOVqlGMsiHLi1pO623Ihwlry3jjrIMUNVm4PYKvzgJ/r
FZ5S+5gRcAVfukldzHW8AdxvLSh8VV0utaEuJRAUl/mq7U07iLSTYsz//yjpFRkuNqwWJDZ0ATKf
jo+G9bEO3H2nR4gDj1HSVMqoRBGkD7Us7EK3CyT1p/r7PpGNgOgVE5xtUEeWBmJMGM1ZqNxWHAGg
Dz9E5C8oXjj7oMaI9wBfCTL6UR5OXXouKFNNaSs/izKyudqa0WAPUryiMLmdOuZ7NuxsuaSyEn7c
5GyDnHTS0jOpHp3xgGepqwq2AahCNs+av++vtA/7F7UVMb+6Kc46jFOsNYOOmxIfyp9ANXB6H0mZ
w5ADimwBkhwmfKKz9YEEdJP3vZPJ2QchX7rKhA8EQPwSufKBLTpTFqxoj+8ZRYMECqZOlrMXhRXk
ZVdB7sPiysqczLqTPNb2o7sluvNGFzhHPtXMtNVktD5dvralit0cFMz2Nu7got/ZUc+ILNhOt9vy
Uw+4vBckUuDUvtu/Vib4O76fR6oIQinQEgzeOo38JOifs5ToYtoqN71ijF3vymumkRTL48i0QrPN
GwYuUz5EXgwLjBek8RAdG39+Q1f/K5qcUcnGoa0nFg2I82Esv+a932XEi4A6N86g1F0uqT27L7m4
KtPbMiLOjTBY/GrdTAtigMTi+4L6PEzPVnhTUvhFW8X8V8fEmZAIi3UnqQONQEfnSuWx0bloPiA1
js4sCieRMo/8bJZkTSLyx7iU5RnYYS4bUlA/T9Cn4Tb1KGNMXQ9nNOpiMYWcGQ1zuRPzz5n6/y+x
vzo6zkaI89IBTQDfV7Of4/yQTNeDHjhG8tRZP/YVdF8Q/khphaIcd0oMazQuJ0l6VJujSi0G3hqb
W3Ej87UrYApVWc7eT4qQXJWj6QP779CpPwMRkaAa/lAG1QZC5SlPqHIJu4e/mx+sLn9tHQps2UKU
gXOU5MVt8pusC9GM85P140jiZ7UnQMn2xQK4Ha/JtVoSW2MLcnN2LJf7iuwdoG6LMwtiLndzHoBA
5wXY53Uc/doxTwlaMHzrhuHTJF9CdBTb+zJCeA+AC73my9ALK9OYy+pCV0M9yPASD4Fu7gMHNbot
r2c3dNh6Mer69qM3WeQsSFNZKOxiJ72zKN/D2Q3iCVH8aZYolJC/xPBoasFcJ0ZBeOiORer1MZWZ
FjgstsIeKUxKs7zSr2IGpRHb1/ibHF9/kmJsGFSw2dwxxJ9GeScPhbNMDnFp23HGhQgXv2tKo83J
ACK/4kXg/93IJwzpuCxXVn+kAqntu7qQ41RtUPJGyuLAdCbza1k9TliqWndO3RKW8S92/kKH0zEl
042gDhhbKLYCh286Jt+0L92B4SVZLsUVJRkKp3Gj0AHt1wK5GTAr4qFmgPGnGC00ApohrdMbIJth
Ki/ccZpW5GNTo9HUdLTqJlXeo7rbl0S65C8h04UGp1WaOmnhxNKAlZtdl0+/OhhiR74Tvshe/rbV
0q+Y4kL7VJdlrSwhGmZjuvEoud143Bd2SqE4f1xm5jKNgKJwkvaTln0atdY2+g/7NNiv/NOXXI6N
88mpYvyXhozVa9ZhKZJTkfpL45bS131S1BXxE5exLFphyaRO9btTczdcmR8ajOU/sQ7czJ8fULGb
CN+1dYSA9cFcmqRjWTY/od8LhlykfY5I3cQuNvE+bjVXSYiwc1N711Q4K9EbfdznYQbtzdziJB8S
r0Jd67PohZXdoLGA8iBbHnlNj7MW/SQLY4LA0BkmzxLckJqwo06NMw+FvMhaIOD7UOpP0rCchyHx
VaOnjDkz1rzwrfng7YI1tUA0Bp14htUbUSJAg07rMqSY5PyW6HZNjDMQqBPrSriAmFXC2k2lW89E
0ow6Ns4iWG3bJFkACnl+qGc/63M7NQoqbGHCtHdonFWIM6kfugkiLSO/aWKDZ+rL79mcIIPXofBP
tvzf+tA48yCG2NTVZSCm1MDeMt2xrF0tdxP0s+8bB0Kk+eBhMKcAiRKoUKE9d/n3bDz92/f5uCEQ
jKZDIpph0zyIcXqDpQiEOBPXzzeroJQsLkuDs5LKB226qpXWbqg2PeI+eGSGYlISs0RHjCNUcN3F
YOcDciymP82EP6UIcSagFXpNb2ScV4Yhp07L7Wn61s2PBdlDRBHibADwc/t8TkBoRJYxUmy5+KDK
GFhXHvcFgEnqjtoo7HesUipGMln1MqO1IY5PRS9hgeXdnNr5eG4xkVZBmwziBClx4KzBEMPiDCGu
Ktcr22h8JV4cI6BGnbbegisF5bdiA6tdgkyAyix9NpfM6bpjb/3Up8YegvuR2tZIaSlnDkpBrnIj
BbUp/GpEH4fZ/6dL4iOEBaW7Oq8hDAKiEUu9taJrIfPy+EmarxSxOJK9L8Ql8XPKo1aOc1GAobJR
bDE7GGUG8EjC9myG26tLUrn4YBJKpZmY1raH7lpEnrJ+ZGlu46Y+FQdhtKnlsMQ18QuzFy23FPwD
9Kz3o/IuGg/710R9nzMOuRJapjDi+0F1XwZnRfb2v7+ZW8GrVdMBZCkhk8HJWROXUqvoIJAAV1A6
CodnDZiCqUfdzDYjv+nwCeSgiiJjwO4BZ2pre+ifYpMI4SkCnNspxC6XR0ZAT49V8SQOT/snRX2f
kyx9HAUxi/H9yDq17TmoCYWkvs9Fmp0cjqUU4vup9CDUh6Z53v/9f1GNyw2wH7Ayy0oVLnNkMFF6
lD6FR+U4HKUvrVvcsoWToUcOjmxHTxd6zCCs6Ml9HDUN63DDcrzlWT/nDLHVEaYDpjjwSKQWw2zt
AbRWksyPPcxWNoYFU0UztQcUvoE0A1BTJPI10Tc0W3LYIk+BfCFspqnXdDnv03dG05oB+MR2Btbq
zDbCDZnLGlnfljheE+NC0sEag7RivrUbC0dQvpTzx30x2TbTl1vj7IEiDlFqxCBQj91zKRTnOU+v
GpOK4IhTAxTsa+kI09oEtgDoWKnH0jDhIXVKHUijLLsEmNN9rggzBxzV1+TGYmikRgA5BsHc5J6p
vOtrz5In4DTYlfBlrFzjDYD7K4G0+OSx2VW5HOSgmYrtAdA2uZJ5IxX7/OVF/N8Ls/icsdq1dadk
sBuGcihOyKy6uWO0tirZaH9Hq/HbPN6FHmdGuriVq5k5DG1Re7tAx0Vs6YSt2reFFp8vlsR2WMQU
PC3YXDzdmhTaCCl9XIg6JRi6jdnVqL7idXfhYU5sBbDwLF3bJC4hfMx0/xkQX46MtxCRkurCBGph
7hen9Igrukmx3CRDdenXdmGq+5w6QM5M6GYetlqOA8x6fxYe2oDIw7Dz2eOIsxJNOmVtxZxVKT0o
0s9U/hhYAOGmBn7YweyQedHqlQtJlGREARiyNiiCY8zPEfa/5ZiHNkpf6lrCRhA8vcjMithQmbPR
jOCpkEI7689LZbq66ojKl31xIO7mRaFXdATNmNSE+Yskva61b2L9/i3ft5DdwwYCZEY5aRMF1F9S
CZG9joGbGsmEIaSi7O1s0oUEJ16pXEatmiZ4Cp3ZdrTS72aMYUkOQuxTSDVgbSYzAXTzmyFO2OIR
+Qq2I9Bp9GPzSUevcI0dc7V+bD9ZvmyzwtHb9Oc3SR5tO50BGmNMYLBTQjscP8rym+L6CwHOH2VA
Jp/KGAmsWizsrnqWqYnGv/iFCwUuXh1EQZTnFqe23HVYOKQcUz+7Gr1fyat/PS9mAVcyXS1yB8B3
nFfUd5+MWH6ntFQm9i82+8IQ06sVjSGc5FjOwFBn/QIJ87QDFigxhmjUrm3LcyHGBa/mVAdDF4Eh
MY7fY0/210DvUX7GloPsq2yEj/sqS14W54+UsUgmIQZv4+wsbJlC4QZ4tk65L3vZofBr4rH0l8fA
hT/OSOiminyjErOCpWbZDOU99dX33UE7K052CF0KlJPkkDMZpjp2dVTgQF/WXxXYpj5+bj3zPeMP
27aIA920sWwOFdiSlvgH7nuZ1GZdz3Acag8FzuX8JraoQGj7wbEiwl1aVOcFQEBBpPOi60y21Z8v
m6n88tP8aZjt5VDg5t7Up/IyYvsf1ribszohDyWWhpqwZBOhcwWoEwlNbo7+zPBcqJ7/7Ytbccld
XBqXlRGxoxyejTvF633hML3Lnlilb6an5qiL42z9PBVzg/5/OEfJDWZHwpgUMJksJwd6bP+CAPC/
aDvT5j/iDOCTGiJkxbT4ccSxipc2ympE6t11OJ0X6aFUiJEsigRnvfQu0RJTBom5vE2HD4l8Dqml
LJs2a8UF+wkrAxnUSzEELUhkmTdLsTNUuZtOn/r+nFMFRnbpewfGiX4rxsqcqyA1No0zisl7Qfq1
WKGSvo8lULMWdSJMFnWAnNwr2aKqkYX0cRfcCUWMvV/2JFEDen+R9oskcNKu1IZhdQGotJHzUtj2
0EA6h0CsYdHNeCyolynFFifwGaAohz7ESQ71qcbuw+F93BHB+j5TeGpzb21TmstwHNhtOaYPlO5D
c1VcsYEQ8Zg5VG/Ktp/+rxiCGhfaKHMpFUaNIxxC4HdUsPS6W1u2dJYOOdlIt+3IVtS4MMfQilrU
I/BWPf/q5whO2cfymWVfGoBbxR/f4qlX9LhIB2j+RRhaeCV0z5OnnxnsffRxfoY5BLQVNZy0nbZY
UeOshpZXhlZJOEtRNu228DOA67fJdVg5Q37SZK9XvncSNUss7Wo3bpAzJEpUzs3AVC18aiV/csdb
dEMiNSyf8h6bvoDK6tRwdx5Lp02fiQPeVQgQ50yLopdLFwI5CvgveWZ314KducEJz2Xr0bwbrzH9
7vbH8BtBdTNZuTpozrr0qZIKKtP72V88NoyYO4GXnhh0lOBSpd5tJ/cfIwMWOSNTV5iqVAvIbKJE
tpWGdpUe9vmhKHBWpRkDITKZVUnF06TezP9qUviXed9NvTQYOK8G3eAYT8UwgXqSfBXRXOhJb2kt
uVwO/zLP2yaPBKYFKQbn1C9G7Uj51/0DozTtxYaunaeitFNrgkYAhKPkg9x/mL4X5cdu9pXi1giP
iya4+yQJQX+xbCuKYWWUbafBkiTmMdavLeGQBYTPZNf8VzeNpCdnPsa+jS3URBEr6o+12TrSeK0A
e02/SSB0QXAuA0J7Cbl7CZlXPJlZnOUG5iHQwIphnCWzY+rhzNR/jyXOPIyCJSwLi6NasBBqXlEd
DFnEUidv/3YoOpxBqBB9mz2TuUZ9Mkys6zspWDghEq6ZkgHOEoRpWmdzAypm2tqFHDvNfIfOFnuf
FyoA4PEEs66S65CRkZqXHLFyhfUZx2kGHssCp0y9GQgp4MEF+7RqSr3CHYm5O0ZPikI4Yer7XIQR
CGEyLXjiOQ3yDrdW1hY3goYq0/6pEXcjM5exkmWxiJMg1djdIOuoDIkdircBtZGIEDMeeM+IxjZS
XjRUKJ2kP1h9gHG8d4H+hgEztvTj5YWDUgRnCSSpVYHQgCNb9GMWfxUarOzUCBpMJXZUkwdM0sU6
VkIWZmbKkyp8n6fEDYazrmCFt/CWXO2KHc4KAHU2rScm0KVaOVX+oGqB3ShnizKglAxwVsCMxWgy
Wc+KkX8WlMeiRevCWzZJWOu74YyAEVetsRhwBLPPQCtr3/zAtqwzQODCJ8uyFEtcaJCP4TymAagB
q4MV3oCCgzVlbvtpdBUnQS6G5ZuorAUhGnzPmVkYQGFMcY6smy6Jvsql10+T3Ubog5YIy00wyEMl
yVFgljmTjQljfzPeomon2XFqEeaBMEJ8D9qsZ3pZMSNnBOe6f5ip9RiU0eYb0AJLSGQtAh+NO7mC
zUY1BCe+Rgsvquc60RYvUzfEGQhDFJCSxopmZ54dobdZUCcd2aC1+aB58SF+NN32c+vKXnHGDMe9
cBKsw+Sw/lH1G712lYn8jilR2B2vbG+kNdWoxDhcq5IPJqowLcAzksDv5GOdX5cRdZnUo5XvWZMB
dS/WPQjOxW1duGPwPGmHrMG0r+6ZUXbuVDtUP1UDES9RssrZFzUbDHWpGkSdqnSVR/1JQIlQDyg4
mU1ZBXgs1oZijQdqm6+PcwlUJTNikJH1q66MHDkhD5B5wz9ubEWC85bj0mDNxQgSHQZE2TrZEMvN
VNvCXpLCf8uUA2AHfvPDPcK1QNXqJgSxpTm2pRfin6T6sW/sMcQphFkVQz3pkIjOkzzDK/0ltIsr
BvDGth/q78i8CXWCnMwLfTVjvzGY0m/6g+ahF8uJAgyKYAu8G53VhnChm6K3OkPOhbZ1HhgvEcHU
nYfybBrHaiCeHxQJTrrlvk7MycQR9p3sNAMmy/LOqZKUMPjblnLFCudAy7IusM4edMYz0qrAoUhv
io/Z1QTgi/JOoVpXKGXiHOg4ZlVrdbinCgvWrY9Z/PSGuPPCDQ/fYrbNmJkjM0XsWZABqPiw4F/7
RNjt/indmPjHNKWoGfzAWi5F8qSwfpgYu4Sn/kowB7TfnMhE8V/u5jch3vPn5SC05YJwo0FzlISx
2txXT8OZoQ6Ervxun6vtUrF6ocYZOlOf0PQwgVrU+TrGDFmhuMlt8U55ED1se3UKhwyotvX2QpP9
feWrrBCLwIoONAcYCkCuedBbLFtkfUzBgYQx3Ja+CzXO9IVqXU/agotju4uYrAsHIEJWEHaGcDAf
26vw4/6hUhQ5QxgJstGJEuK2Oj3JgKxVie9vp3BXl8YZPqmIEWezzs32wPCKMldDhIM84+yOp8bH
RkKZCHa2K3cripztE7Whl9QKh5h9mrwG4zAx9klG1UHyzU8MMw5ZccOmmlmoc+SsYbEsRqwUYFOU
zulwqqo3GfSLZHBWMM/EUR2AX+z01e2oX4/CeaIQfklt5myfqgwdqgns4E6aB6AE1Kijr5X9S7OW
twRHl1viW9SbIg6R/MaBAehCib1CfBioOXlK9viudBHl/TZgDDVuhX7xwo3c+Ca4nrBZvfOLRypw
oQwU358e1Kox6cxATXdJbKe3QMxyhmOsuiKK78io+4DDp2rv2274t2DwPepJJdazwdrPIsFLGydJ
jon2b+5E5WxEWfQMHRIkctkvktt6OshZb2tCSNChNJcHKOzUJRh0EefXn/uDZ55r3wOwTD3a6QkZ
AEf8Fj2m3/btH+EqVc5YFFkvjw3Tq3I+AcfwHKmRYxjZbRm+pTFsJe+cgWjUTh+lCLwBbv8olu1R
FUzv33jhbISO+Z+pr0EiBxBnJTux+FMvP/dUJZpUK85OoClDV4UGdKJT+lXxWB82muqmh/oENA3X
OpH4z9vR+m8Z/2PLTbzUQ2PgkkQ/vP3lFrOr9HpxVC9lE6/+/jluvxcvd6VxgYY0SG0UiKAn+wx9
B9UxrHO+Hg6mF51zCi+GXfxOsKZxEUY2qWWtmSCmtIdSuW2Hx7C/qbrMxhQupWCEl+LXjVTYBlvK
Jbx9dOoPSf5SCwMAY4Zcjdtfy27jGy6JWMgY2GOQMx/zWLSizCIA9JjY3Qkr+q4WP3tSvQTVpPJA
3N22rBgSSvnYkg4A0tcBW4RWj9liiV22X6IAclJ3nO8GR0L3L5alnciQbduAXOhxSmdN+hLJrLG0
PkSnkVXLnMgrvzDoUcwl/SqkomhGAUVtm/0LWU4HS1lRxEUB2RhLGebmLhTvDYWIpLal5b80/lhl
gNL7ArAB9kjuDkr0sakJk7jPwx9bC9KusWaNpcfb1lu6+7C6G9u3FBfVCwuccg1SjcafHsckx5aj
x5mTiMjD6hSyLnVSXNyuZ2qqaaxPwZo9jD9V1tO+VFMnxamQvvTtkAtgI2+w6+2Hatrm8LxP4i/O
93JU7DesXjqBEWZtx4oIbHX4fGt9Cw+dHZ8WZzxltzLS1Za7fN+nSR0b53yzUZnNSQdbenE1mj8G
6rH9l4DswhNnDAI1HhqVZRoHLxtszWt9U/AVwKUC0Owq+hF7xn36cZ+nv3jHC03OIMiqGMM7vhig
ma1g93JH/V67DEQt9aLHhZDwffsD+NzX16YoY9IOrGSqBgd9OFrLgzLZY/8WAcRK4pdNgDJAcF5T
ESqsj6rFCFSGRy32EvlDER2Jg9v0EysanDSYs1AOcggaloxOJjZqJTjAMTBumONNPbLDc9NTrOhx
wqHPSmUpLbpkraPqs6iidCwnvO5dtio49jR3n79NHV6R4+TC1MtIrkuwJ87HJPJL7VtPgapt6tOK
BCcLZlY3gZ6AowmZMes+IgMj9hv/cOUXAnz2KpIkK+tMEJD98aC5Wftrv4NfHAGy8xNQ6U6DLTcd
Rg6pHvRttVqR5mIyQerUqEPK0ZHuxMhhvVm5Pyq2gQSXI/i5pwGBkrixbfOxosl5j2gQrUpsQVN+
aGebtbuFB+NW+Krd9JatnEv0yI4WRZQxsnfGnC9po7IxK+zpgB2WvAhoU5loqy4DZmr8gMoTExJj
sL+vjH5dTLWZ5LhQaJ49Gn5DLV0gpN7gDEcgTrE0hjjCsX/M09OAToiRqheT98RZDss0emtg1qn6
pD+8dCVixXhfuw2mUWVcUn2k8HCoc+NsR2Xq/WJMOLdZ/tDrj0ZJQKBs52JWosdZi6mLG8z6gKUJ
rdIQvNw3r6tDd4g//C89HaR2cZZDKLD9ownBj/E+fld5wb3pdhUqPKweIpz6xNH/UfJ4nGIUDUIt
HpnkRQc8VHtg7+3bW+oITc5izF1at7UQ4gi9iXWaYzXWKT7lJyR/HEyhft4nRwg6D1gclukSNTEu
DIIeSidT/TbEBBIGIXQmZxmKRcFqwxEkhOYYo4+opPaoUwQ4a5BZqRCOJghoyo88fIfVl/92Rpwx
qM1GVnOs1HCq9jglD8bozh0RDlEscKYAHqou+wwsqCir5/cxteCZ/f871tnkFB/AMeWQS0zx229h
cOwn4IPchjFxUJRF43GHC8hSNVVMOz7F34DqhJ5F9HLkTmHYUgVUxeUgH98E7HQxOTxYRKZbGsrk
OLqkO+flo0jBOm2COKsXAjxKRFZnTaIP8AXqDYMZZvu4hdzWbpmZzg6o3gSH5pF04uxGdm6MBxle
DKsegwlsDd54QJiHGo4o2OJ9odnYqumULqYaS+wtFlxqtpGQFYsLH4IyFSSlwSVGkXgwgru4fFdF
3bEsT/tqtf10Wx0sZxhaKVnMsWNCjzhWxBQyKzCbbhABBKx6YkgFmUPl7wlFs3hboUhJmaigaUp+
n981JLYiEQfxIMRY3IDGIiaOiv3Sc2DHZ/nEpt4r/0059NX5cUYjrhehmAqQMqobsbxu9CuFUi7C
PfBpqSnMFaNUmUI3h3K+7wA2JlNiQDygLC5mSJVMag0WM6hYDWJ4y1H/UD5PGENngWr3pkr56tC4
kEHWsTbd6sCR3l4n/ffeeNiX6v0T0/i5llq3likH+r+zxF9U6TQ1ht2YRJi1L8QaP82C5da9mbEA
X9CeteK+oKp2RAyi8SgReZSOAvq8WPOCfu7el07uRE/5CTEcNhcaH/ZPjOKGMwNSNklixl4OQtAB
Mq21o4rwSxQF9vfVc8FKgjAt2XNBMx9H4zGk5pqp73MBghaMTVCysDrNz0V5OxeUirAj+LszgPS+
ZkApYlHLSlz4LGIUpLwd/fDcJ6hdZJktevlnGtOFEmMuYFAHGdUEnYlx+UGW0Mpc2QU1PbfvaDR+
5EScey1amCom5R0ecVF1WsQb9d9CH+z2en12KKaKc8ssfqjgDZ6iXy+fHFHFYFRCIVoSh8YPoGiC
YUxZClJNe27r+zwV7Zqq2BMxlsYPnqR5lWi5zgyYgWlA7Vl1UqyqTLE01cmvR7e+p4WBCIG0F3ux
UqAwaEW1ZJ6m/tn/TG+T+wiQwZjd/6m/B9RcYOsMp/hE5QgpM/Ty/FuTtaYYSx7AquwzX4qyCGr7
892v/j3qYKnL44wEcNuDeWE2Lyo+T/15SgN6UITkiLMUaO9o5J5hOIz5geEfCIfFN98j2HHePEKs
qaKK6WEZ6/M4y6rXfTDpDMi1TT8m0tdGuplU4uGyXXRc0eCObVmKcixfEBBc45kVHbMrBVOVsl2g
KLfvKLbtxYUd7vDUrpN0ID/hZdye8/QwqrU79K6Y1s4+HZInztxWpRwNFQPYzQt/ShK3Dj1TRJiF
lW/AGw9gCd/NgiOPM/H23xbBC4Oc0TVlgJNVI+jGoQcIP7uU7KwbCCLbD4sLES7cUrW+iWcVRP6P
tOtqjhtntr+IVSTB+MowSaNsybJfWF57zZwzf/09kL9r0RA9vet9nir2NNA4aHQ43WsvkXwjqY07
29eW9KX7wx6flXEI2JvPqixZnEIiO/OMdHhKisNw4ud3PCSmTwWStxvm3uSJ1TlW0EtqlvJO/WN9
w9tg46PiMlc9UN1ExE6JJTpKFLS90WER5/xKbp08WRwp+HbZDCkZwjus7WpcJRVk2OYhGA5meJ2F
RGiGEiEARCCDHjsbAUe4UG6NMN2BAWZfddRoZUqMgBFRH1VDyHk2jMXX9MZRdK+y/4hCeLX3/E+s
LgtZt2Sp5WzSxfKRMcvRI4p99zfo/fPoiFU35jwF+cz5SeU9Ivledjsc5Ds+6j3ftbJDFXEScKcJ
aFAZWi+NDAql6WNvebX21ZweLAwUu2xmv3Eo3rQSAMGKl3Ea+J0UlU6PUEMFurb0erpn9+Y9LxjN
XCroyPf7vTv7JlGAhc4qzSDi5Ek5A//usaKY84nvi4U3SyQnmPQOjdTweozuMvVPOiTfTE0stNEN
8FXnNnamL+60wu+N1DGpl/dvfK6fiyQW2EhxNKN+DUJeK0JiB4WAu8grFL86cForCYOEY8+WnPgv
wh62IxhvggVQaFW5sUKOOyPoXFwek7F9DF3Pj7yUNxuJy/a1A++CMegCOARFoimBCXHyCbKc0Jfc
lhOb+zMqH/kIe0Xe50fwIh6HT8FTtB/Bdc6foVTYizIaAT8iOWTTGOJ/pNP1ZN+MytPldaW+LzgV
BuaUj+2A71vF1ZK81NScnt8kQ972TcAL1ejntmwhgFdCgPVnFxwtj6fgOAVP6FGRNMKP0AXYCNLW
QqcoDjHTvk7zt7i6x3j3MD7L0/PlhaNgVxfgomzULmo4sb7FuwMLcAtlCMUiQMQNUtX21DOOQkSR
aU2OhzYt+UCHeV9+52ks6SY4ly+8qkTbcX6S/wiIYi8UCgUlKeVbl7Av9uI2wQOxhITxGaIvUUet
amdARO3aakDlpTjlU3NY7udd8UXFbL5kTz3eiDtfnGytgMvbargvW8jqvg6VUxLn3rCQXNH8n1+A
D0OAD/h7Zj5WXDOwZgIwbmeGosfJB/HoPr8iC9iIS1msKMk72dCbDGrN7dkI/y6Sl7Q/1h11KROH
yxDAom5ggx2fVhFL5yY729pt0t5kResoBclhR9mGgBssWuI+WLCCOebKeaobuenn3E3+KktHfpFR
XGmFZPk3ecQE9JBmBdNteFKlPwVIq/CtYx8x31D2MTYN8QS4HeSNyi+uS6Yi4EjdIZ+SzFhU6ZAa
KKtSDs3Vcl98770Ec7z7K6qmijgCYtlJViVdNHA3oQA7t/pYVDdm8h8va3HYdT/1fZ5zr1fvUH2k
IlvMHmSQsKGAgK49IqxSHHq9dLM16Jy+USoPlfpRsxunAxMPi50qo2oTKQsxBTcknQJtXgIEf7Tr
LPKGM/JuYBHObUf/HDwiwHBInsjkDQEmYl1JvzSyHvO38YjBWP/fMJo55j9qGCU1FDyOclFxX/PZ
F2hDm90fNHbLTXpWTmzPx1XjzqaiNQR8idOx43DUx4w7OaMru1zBxDMTF4+Y2pvQOM2JS/urOXds
eXf5BqIECyAzDLlR1twlr830MGfMCWdwGVXhHlEcwjunHCFTwJYiMAf0jUPJYSfd8pBUivoutldc
3hIU7qjoP+WfmAKusLkDXwb3YPvTjzr/dI/phRnG+75O2iNPBoFjYg1KV0xRZcpYyx850/iEGtHF
MYCbXJ5xQ4VViAtCrEhJM7VWC84LGyQfs+TQWd5/sg2xBoUtSJfFvEbOlv8OJD9XW6fPdinVZ0LZ
hViIknZyF1r8QS3v4wx1cf0+9NU76cm45Uxp44GKKJMCBd+kjKQ2CAoInHb5DY/Tg5Cqcr4amLP3
WvlHRQy2LxxTs3TQk9vvZpIWwbJMHa8ZMPTBaarAQ2tzEXbO5e36Td7+TQxH0VWkBSGjvtZn5IaU
Wwzp9JALwNzM4YBm3TNaaAEh0pEK/f4mJPsmU7gN2Bz0sc6g2vP8yoGY7/tdfez21MSG7SvuTY6w
ZWa9ZMlQQ7eI5fdLUTvaUHqDHTtqkl7V3XK4vJbbsPgmTrgCpsro0TkLcVYWOHb0IUGN/Iw5Xvof
ZaXf5PD/sdoyNTZQn5nyLdMSB8NCygoTBjLqdqHsTwB5LTX62C4hpXrpfe5I1tfGUX5UHrhPx7Ep
7RyKxYVaQQHsk8BokwrjvdDBWjq6cdLNxyLzqJO1DYFv6ydAPJi+QfOpQzPdPCXtA6Nji8TaiblD
xTJCxkzood5XR/DL3qqJY3j9S30OXdkJb7UbiSydok6ymEtsln5MtAxC9UfkN6xT6y5O4Ol+2mKk
quwBpD7NByrQ8pv78udivv6+MsauKvpG6XGWZ/0VhXn2ssEMY/BKo7drJxHVEqQ8ATu6pDeHRYKW
3U47LediZ9/Mt+Y1H67KRjJsS22kgCBVGMphyg0yDD7Wlp8aB4XtLqMGAVKv27paQMtM4jTmLQcj
CGe1oHQU7e/MDvepemeoBEJR6gjIsUSVvVgxLH+UP03Jw9AvzpQRHVuUDAE3KrOp8iSCPtn4GOh3
UfJx6QiqY+IAv9KLrpYsbbW4Gk2o0UQPSnLNKHJLSgUBILpE6QoN7oVbsa+GvmNZ7IStd3nbCR1E
Cjt9YMpg51yHcJ+UX+3o+b99nweGV2skxXVTZnyNOvXMCvA/+pe/T6yRSF6XmElhKfxulTHvBpET
LflsUBOrfhM2/wkuInndJKlxaHMlXlpfOzGvxFjR5q+h8sdP/BZifoRm6Ruqh57aGv77aulYVMua
puHQF8F1Ln+P/6yq7E0rvrSr708yS2yZ10hFHfq9H3SwwFKjgCmYVIWTrjA9TBdevTLdqqcGcdbA
Q5Pt9xl1ePRkUVKacOa1xMjbcMKKYagJGnrrveQaZ30ve2iv/UOmf/1t/QQvQbO1pLQjWIV00E6c
gsVGHQlnm04xX5tySShnVSSy0aMhAbc6x2e8srkftBzUo4kRdvOBOlOE4YlUNvFsNHHBK3OU5qPV
eHXy4fKZ3d4nQ7ZVxTJtUzcEYGO81KjllzWvPOMkxMUVP0ehm3shmYNRNm+2N2liyEw3DcUOFwR9
dGf0ZV8/tEgDVSC6ijC7wAWbwik6gAplTxFdbULTSq4Afb3RDm3BexSa6kORvSzq6Q+L+FYyhGdT
hXrdXOXjLUo/00B5+r9WQdllmWeCQA/G0RJPNUotwfNRyk5t6g4v62A+WuVDW3zKRspANqMRK7UE
6DOzcjQ0E2pVipfXLs/alXsMk8/csOchJYAH9RrcNPqVSAEN2xZDO+wMInvQDAWN7DTFw2WzpyQI
WCgvQaItORZuVD/U/aeOfCrxzX4Xi16pIMBfw+SEMd65VPsTBh8iWedFfymf9b3qyYeJKnqmjpUA
f002G4rOu5Zm9ZORfWGmlyKPAF4Fh2xdpwBDjIaZ5qIu6JHi0TeGOUzToeh3PLbIh7wjFjFU/83G
xWiYbspMsvixqvvU7+wQzey3ikR4wa9sxBf2S4yBZUljhmUCg5AOXQkmSsOtHkO/+jiFwKXZazDu
R35heKlFfuD3ZFMYYY9iiCyYpTRmr64ZcruLl/r53vS/gqh0j0k1x54mECNOtRgrUxcrT1UOxNGZ
14S0ezgDbrvjXcYJqAYp9vntUNnbebAEFKmitmQzjzHms/tzYuDiJBGKAVDChWSe9mdx1JVMAUbG
Ke3SvsGeyvdAY1c/hKexPzT+6BV+BC/EHveXUYXUUoCVtNV1EBZgVftT99KA6LYEfary+ZVAFeNO
qUg4/9wloxVAJo5TvV94n4CJCpWi9SYmu3bvtdQbkbJOAV7kFHkui9d39Tmm1FmPHblVxEUmNnnN
+bQMtYyFa33OZ4fHlSO5wXkAwRyGQzV7m+R/ISTa8q8ed1Gpqd3znoFsurL6Y4QJQxQVJWUOYo9X
JJksLWesm/Z5QLssO6A3PHH0a15mkO/qv6heflIgv5VWz4hIYaUclFCq8VA1G+PakfyaOcrrlEn0
aYfOn9HovB0ycYxRVCtBDNZt7gsvOxDpoYZJf+h3PL9l3lEdUdTlI7Z32XU/RTLvcxx24aHYhafU
tb/wzAj3vWuKA4kUJyBIkw5DsdhQrs48Tu0Yo3gpH7GDfNRLRRZAE+dMnCaMCUOxavB6+EHyVPUc
/tErdrVXAl5EmT6XLIAXbGAAoDR+bqmB29ShEoBi1rS4q7mvaHanWLuzkKQuiZJWck+EB0sdJkU0
qpDB6+YMkHz1o1v5g2/s5gMYFMnH3uWb0hAbvnJlRvG9DXkY8cy5y4Oj1LjwSyf3h9VNoyMT3imh
oyE2gKX1YgUT93l4nTNvSFUZ8rd8GlSxl2WX4hy5fI8YYjvYHClmqvIamyTE22/eq03kjaqbzS/E
/XjZKwYx9K/4FCqS1Q0t9GKPHYhE2SH4lpnOdJJ3/HkUlx4h77I9GrLgdaRdqBZzDHmN137nPDv2
g2l71aHzUffixoXDedq6hPBYt2NUP8+ZIc4yQldLq5cGzllyhDPJw+61a97YT3zedP06Jgpp3NxB
tuSyvpefAYbYRqakvWrN/BnQKscIWVaz/GRqoS/rkRNYny7L4kf5976HIQtYkgdDNLQY+IN5G990
1bGHz1Gww0iZWnuGu0Aoxs/0JWECrnRGxbJqhmLanu9id+ChnYZsuL2Mv9jAX80zGHLTyHilVJAc
Rv0uiY6X14w612ISqJdD1dD4BsE/5DVRIG6RP8VnDLfaS+j1/o/ShKCHGedWbfDq/x+lc+GpKsE9
Uh/5WWsSRyEsgli9V+VXzke2VINt8AG9cf49R02ZST7S1Mtm8Or+rCR0DVswP5Sfq/O0U33OVr7s
9T0cRAzMotJYBHa8VveshDEMaJRmCXslxbJjjIeUjZhP/0zsEbVogofRm/FYFZx+qUXfP1rG5Ova
5Qy3c+gbmObJC3ulD/9RpvBKMeuynoLh9TTx4Bvmg9f79hMI+/hTTMdLV03cqiCydJSiAl4saPRL
mQbrUML4qM7m3qoMl1CM2jIBJlJMiDcsBhnslk+vKHa8IsPwMNHtu/+jt5kazUcgrjjkaGhmVUo5
YizW0bQfmP1BxuCIrD4P9jdCOX5aL2CgmB1i+aKCZhyiTPDEILhY7vWb0kZ7MHcKqDIJ4iVhqAJ2
hPZcVSXn7Bp2Zf3aJNAdKl+/n1+MnXple2QtDXG2xeRR3/QNGziHV3SMv3DXQHLlY/bln/UCkOoJ
johpLHGXckek9rv4tVQUpG62l0WgAAf5xq7Yd9J/BP9345CKSNN0Tp7SIMYj+6kv+dUVfynlCA2Q
UxwJt1UcjBQyK7AX7voEmR/f2Ltkp93Nd+Gxjh0eq5PIEortckdDY7pp6Uy3mXDCEROMkph3TxWK
p4L1/mhCKHjpEzfP3BK3zoIrmyr63YaVN6HCkdfjpVvskpfyz+FxyOtDqKTe5ZO3jSpvIgSvYJlY
0scRRGjlXaVfNyjgmKhHzfZu/ZQhNjaW2qykE2+2iI4qb5OB9bcMJX/oFXBURzoGVObgNz7qm0Th
gKdMkY2JN12Mbj9jGDemKe6Mo4U2iAXEdbw4lR3nKzIOSOyXyEWujSNT5xRUv6Nr3Ms/BKd7C8/R
z4GjnnNMn6KqfimRwlkfIilPChlr25fPXXtj/1k78Zvhi0Tksaq0uRFCJ8vA0HseEtdBmYyQuO7S
uZHfQNfbxgkeQzCB4UaToE6tO9op9+sn1Bzi8jZuze+8OI/dtVR4mlpB0WFQ6iFLB4is5DtdPk2j
/59OmNgJGWOi+mRy5KjDY6Pe4ulplp8viyDtXQSKuUjTki9bnxysvb1DQ6+fIFg13Vd+VGOzQpc7
4f/Z4AX0sPpgNuIOcq3r7APz2CHxmoPVYQoi+BzgiCf7gIymbt+lP01E7I9MimXuFg6KGLtkob2p
dGPNif5iMI4T9xaq5L9toNgwacpxqYw5TgBrC99En6nR166lpS6xiQRMij2Tij2y8LUnrT9lxx9Z
i/FO2RuYCwyCCi8nKs0J5Bd5yevICCKTr6ORX7UzXIJzr+8vq8S3/71X97ZV/OitXhkYwNSNy+vs
eeijHP7/ZUtFeLbHK79hlC6gxoSRO/pQQBVUzaBBGzH27Dby5MQxUQnInaz5Cn30juyMV1Q2l1pF
AT00zAiRegWiw+W6MXxD+dgORIEZ/8SlVRRcj75npZbNEDF2UlF5oINJMfxplkbPyCN2X1q6Scyd
JCDRFCQmmplFmDULp0C5z6eTMRB28ZtQwU/DEJscOGMuWxhX6Ucnh7OAOq1DqwrPlVHuPrFFYk43
k6VAXjiPAx8Jy/KXIoIbXD1dNnVCiJjIDZNpGNSJa9Tj7dKVu0QbvVjvCD+b2Bkxk6vkrTY2HOiX
oPPNiu30WPcva0KYm5itlVuziSQuojIOQelO8HbVxQu6b5fFUFe9mKTt5+F/Lbi8XWn+YtQOn2tv
PFY1EkhI5zwsFH8/tXj89zUcSbKNdkEAuZyFOxMJFdt4uawUPxgXjqrFrWQlIVdU1RxfvelAh41N
TqcFThnWTgk2wrApncviKIUE8AF1jab0vOOrAdHhWDmxnhMSyF0SoGDoMRzLbrhLe4ofOJ8rgrwv
PCfFW/QycqzpdvWZgUESzFJNjYnR5bjJsnzmc0547ZT5Gg4dv0aHf9JPtr16b6KE1ZuSqdUMPg1J
Uc9V9WgqxAVLfV9Yujq1rC7hY8wwysEwnjRq0vFv9uZNAcHrK7tWDxmfPaPeW3sExA/Jjj0oOt5V
nLBR+URRkW8jw5s8wdvL2DKkZgJ5c4xitvaAkR87Vl3N9ofLZr2NpT/liIHkKF7krikwnUWyUuT7
2aGX7Q+pPBK33Htb02RVNgzVYBZmeKJI8NfTWjZ52hVB3GL21mu/B4aImD6/g6r9v84dCqK4U7sC
hpg1BQNNJEQ1g6MEyXnMC2ewqHFifMd/wR9BjPAalNmg1WMJMaMBUfPHElyv/QJg0L4r07ENCAt/
t1GCOH4CVlp1Oas0acAC9tpjbGCQ7HXAiE16Z3OCCAFRI2upjT6HRoV9K9dPs9S5mXVVdVRA/N1h
FeQIYFBjVG1VllyV5onZj/Lw7bJNv3OFhe+LYLDM6M8doUeYfpS0L9W866rGSSa08hn3XXhdUIEB
am8EcEC7z5QvBgQG3VlDFTmKW6zx62WlqM0RAMGwJiVuUf3k6tE+0Cs367/PVeLp1Hj69w7+r6sn
Fgov7TDnkgJBP1qbFcdEV9G95IOF60neqR4yZkgfj4fedFrqCiQWUpx+HScDG7uJK2ke8U6y42NH
Uf68cxsE9QR0COa0KDospQuq65OsRt+iuh2dKoj3itp8lMtqf3nfKJUEmNDapDBnBpWM5ZiVitvX
hwHlM5eFvL+eBK0EdLBCTSn1BFJmFNKeVJ9P1jR6P/qunGRPPeR/1QdC4rssApdoGjoGwViWLYth
4SZTBx2Da1tXUZzX0MC++FgkiEZg7tUpbF1C3OYyrsQJmDGAL1zX+LbVjbPsdBTma2hJR5vssdFR
QZHe1beYQkWVjL7vexO0FKDETJth7jRomRzTG4bHLtoPbrrTcuq90EWDpB/kZF/Y9maudBXgZDaG
UZbHtH2tYSu82EcrpvaBD/VJvdhbEudf920LWgrYYknZEpQGtMQ0ZSm5jiIiKk1snggpWVV3laHw
76fnrv/bWnasfLpsIJt3ytuaicihxslYRCpEVOCfrq81/T+qIMBGPmWFmg74PnjONdRiBNYhpMYT
bDtJlizLpmmo8JIErLB1rR2DIsNQTVRE62ckPXwrcniJgnzoKD6t94EB7LqiKZauq7Ziya8tFiuP
QqpABxIpFXYF0spT7NumU3xkOMDNvhzIWvytW3ktTrBqzIpXx3iCOG0P0i40W3HuCu3fEy4KWgm2
HHR9oJQGxOjjo2kfpLpzyvbxsrFtntCVLmIKFQnG0FLaht+Rhfq/rJ98BBuZU97xCm8q8vU+Jfar
VqL7rBpDnkkYmwPLqL9MmLiF3AByBI0DkkQVidvoJDGHIvzZOlNrLQWbL6ox7GpuIEp7banP6kRk
8gmLEDvw5mlopFmvWzfX21PaJadGqq7iBGjeWCclXXZGMX7NrICAii1PStF13YbVY0i8WCJsd2M4
oIMJk+bQFDtph35unEr2B6pQYXvT3gSJlcFS3Fl5KVkNqgj4pKPikXn1deCpRz6XYbgfniTC8X2f
m+BmspIovLIUeNaNEUDi7KonTrgw+sordwvD/FKU/YHB6yF/tIig6Ra8K6aKRyTG5DLUMP76NMH0
dTmTCkzQiZLCsdrbpIwcmxrWSAgR7xAryIvZTCBE6fdjeS6Da214vnysKRHC6tmKOVtFqGPI8PCi
gC1O/7ZQ3jUlQjhSNgYL90OrNa5efLZV0+kxzG6pdMpb2nLOVjvChIskm+e+RKNp4xpd6bJ4PtdR
40mxAaLq9HlcWOSANNJpQNBSBs0h1yvCIjaR480iGP99dbVUTTFIWY3NKqTrRT9VjHgMU9/ny7z6
fqelU5YF2KlsKvZjO59R5UqtIbVVgseZ2GkZlx3WsJxRte3IrubaiJEFnvypZy4YrXgzT+FS0Yvt
u2W1doLLOagL5nnm0G1028wp7hSH01llV+pLf0R5GsmYQq2lcC9Loz5J7Qh5LMwdHqFR05fL54qS
IODD1Nt6rS9YyURKnay8YybBJ7KJ6G9LJhY9LF055/0AFTrjr6LxO/k+6h+K6Q9ecqtDJVI5V3Fs
dK0KNULUTk/3iXybU8VLfK3FmNJahAAPk5GqtZLjakqL0i8k9V43OrddlBuFWRghq/RO0stUlnfz
Gl6tngAWQdwU6cygF6/u7Pfpnu15veC/Tg3xu2klRsCEJkat3sxviay6TpqTVD6XBrFDlB0IsDD1
qZwmOUTY4/S3JSnXgRE9Z2bpT5JMINC297xSR4CHuFXDcZBgc60/eHwqcnhqOLPRESVRx3/dbyGs
nYAJrFyWMtehWJB+bcObhoplUgsnYEBqLVFdx3xv2Pe4OPU9HtaY30IxB2yLQQ2gLjNZMWxBjcC2
q2DQIAaxU3+w0SuV7ZPqSjcIx/I3GGobOoY6azKYNn+9Hwp1maKyhEmjOeCBx5tjv/vL9Nmpe0i9
kCaO2b4r3uQJxjAHcVVKEeSNrrKLF6cC9ay9ONprUWV4N6EeJLoePl2GVVJLYTkNOLhTYbDGbcCi
pIToYcl2liffTrlXfeGkPP+6Ru7VDN/UFMykGG1FGRuomaiGKw/3jak5hE7USgp3hZEs9qRmOFZz
BCe2fFAcXvqnfsue0w+8Uj9zmaMT18f2/fRTLZFLIO6Ybi0V1Fq0p1G6HtP7y0pR3xf8Sjabk1po
2KestZ3Ess6pVhJXLGULIuMmM1DLVXDHsgUhtvYdnY++5fU71jgME0P+pEjzV1sQWTclvde6oeAC
OfHCefaH2+nKdrPnaHH4iJLAbXaXl3HzdaNiPImlGjbOtZiQX9jUM2tGeKRDof65vOn38Rf7RQH3
d7pvvdh4eG05JutRt7ZvLVa4lOtZ7lBSDLF28KUsPuUNcWu95tjEW38tQLiAwUYiVXAT4HnF8k2V
F77SBZh533duLul7qcl9vVZ2nTXmjhz969Hr2Me1cOFaTpQyqZMmRxQoMELk0cerqUpRBBirVO8N
tY4CKNdjJkmaATUVO3Ck5jxnT4SB8IW6tJACDE/gDNJi1G3Ak+mO1W10u5crsIUZr2Ne50M0+IRA
vvWXBAoIrGaVqjQt37n75my/2Lv4XvPml+F5vKX7SDbjCaqqMVC8IY1qaQI2skzVK3t+VQ8Udgwh
hR8tHsq+HTjPyj+oxd7cM4ax1xiNjsCCWGTRp/mS9AkeBYn9IUZ/UagTgL/lfKorAcKWdX1idkWD
xIWESdet5BVZ4jay19q3SbGzqnvTyomH3bZKGlLRUIfZYi1eUcaBhMcjbpg8u5sr+ZQk1Hie7Z1i
bzKEQ1XGmpYXFW/v/L7sXumB78Nr040yp/F5FCY6DRRzBylTOF7I/8RmP0Gvxks+pA/2rrxPbi1v
QCNCewyzP41KqsySDRXRNJWJUUnk6vq6bJHs0e6Nk+S0+7x20n3tKRHKYHl9aLKvqVbq7e17kymg
8VAvNhsKyKzVl7m+nsK/L59pvkzvjvRKJwGMk6VmY8jzrCpe30ZwM6uqk1Mkx5t5pfXKCQaSJlOV
tCO0QGFtUMFpTK9Ut0dwoXPSbDeWCOq+UiwfLitHLZ5gI2UjKfEoQSxbJqeRP2mRf1nAe14mfp2s
lk84zzrryyArsHxXjZeB1mc3Zo7i1W5wVG8ZGDvQitCedRAxkIWpm1isKZqNU81kQwzraoMpNekM
qIqOPZhPXpud7zQw9nb7bF8Sz7/NhXwTJoZ2hzjP6zFBiq4yjODb0qpW7i35wlSPWM+tSJ66EiT4
jk0aNGbLtRpPFngDwKp1iG440We8o6hLNy1fs5gJ10pGNkYwDmOUNL0wIWpIzkVRuMn4MCtPhD6b
V/RKiGAf6CLua0WGkABMFrwFV3IHx3rk1DivI0OJ9du8XnRktwxN13RE9X99CMZFH/VqhLRdcozR
mdId5h1Pb1EPo23wXckRXkZB3UwLyNzgmvLJCL6WObx7I3bnl/7M/HxXXAfUSdtcyZVIwRvQ537S
Fg0rmaDge3pMUZEmucmz5TTOFP4Dj5/vzDtg1FG9ZfEjjpzhr0uZ5KyVOm3h9U6V086oVH5U5bvI
pPTatHhT1eCV2iZYEgSLtyYrrmJDhUdgp16e6SdzCNwsk5ElCtwwia6bIPqgqIcxVj50k0LkebeR
eSVeuF8QY5NqK2K4066DazylOCnfR9vX/Rb9TNpOPUgeI96fmyU36kqmcOfE6MbsiwAqy/f67fIy
+8uZj0NXQLiPXJF56p5lz+B1mWRSdhPHTFu1NVXTkXIWzkeXInqixwq8/+qQ2tdB//fl8059XzgX
oxFqeFbg+4Wh7coqwmjyfz2zl5vjSgXBLtO5HOxMkwFb0ZWmfWtToipuM9K3EiBGl7vcUsIsgg4o
oD+pLmpA0Fi9PGAiji9fUVHSzQVDOS5DsBTRFLEmV8tYkg1WB2FNgixNaN7rI3XE9K2TvJIhYHAX
dHrQ1C2vpUE8vnlsdbCWU/WKmxEJdSVFMC07LKw+HyBFC+6UneSYH9P9sg8kzAfrnvlBokCYUkuw
tUKTs0TNIDBRn5PGj5ajzQh0oHZHsDUrHMtJr7E7aXKdd6ehJ8iH+Zq8w9i3NROrcbNsrmyFr1kQ
IE3SDGc1y5+V0bpiavUi6xPx+NqEdMsGT4ticFwXoBaznlotb1DGUKbhrlfCo1k8z4m+zwLZvYwD
lCQBVbW+QEnmAEmV3V0r1mepHHeMYVi49HxZ0KYR2ExmlqLhXSIyb6hBV9SajRUsExsN7kcrKZ1k
yIiF28aENzHiRpmMpdoywhC0++YYYUpW+lRcNTPG6dSYD9FR3RTb/sVKnrBToV3ZklJBHuudGdSZ
rVOg66pzjMf6jGTNP2gP3TT1lURxx8qhalgLiQpec0tQOwH1EN8sd1JXIoRrz0RroWqkXCkQxO65
wyQfqxnBGoxfISmxSGlc4VXOWF9qPRn4lhVnPtEj3yv7/pygzzX0qMKZTScCfc+gwpVl28JY5V9l
IdClBkPB+JUx+gP6rl/GvXLFX3eGk6F49gM4cXfaHyTdV0LFZk3WlUUX6PAiMH/AGeybhRrDvnW2
mMIMRE0sZmhiwVg1BOMyLDo8s+o+rc6sf2LSw78/vmsRAobnYWt1ywgRRXNMgl0bPjQG5W1xyxVB
di1D2By1x9WE4gHEcxUnvgkP6SnfZx9lGywp2BYwHBHYt3WSVvLEYrGkr6KOqZA3SNeycpa14+U1
28LW9fcFbGiXqemQ3MBIhm5f6t5sPteNX43E1bcJQWsxAiCMEyaQzLKG03pbHbs75ao0/e7ESTCj
K/mgowHUKyTnsmqbTsRaqAARWdqyOtWgW+eZDlMRSoj9OQERi4LhhLvsFJiORhZTEwYi8mswXTOi
uIHQ8VSBQPKV0zS7GlB47INz/Pbfd3bDg10ryc/dCplYFdhBEqKLZNg9AwcPE8g85t3s8QjQ6Bz+
EJ1+nmORv31JlWS0+SELnpJjE/nT2XDbvy1vuW8ZuOjywQ3d6ESNASXQQxX8wakrozFGpZ9rhjeY
9e0H+t9SUPiXDYY6awJ+LMEcLr0MIYt5aJOvVvvx8vc3L/71XgngsSzWCIt8tY1lx+Mx1aHfKVgw
XppNWgZhiWLRW1X8P+Kq95OneKC59fSHr/nR2qW76E/eOUxlNpjTZV3RxWhunSKUm2QmzD5yfxh9
uJ9OKOACLCJ/vSdWkh/ddzCMh45tWqZlo4fgV6ufRl1uFNX6UeUeXjW30o1yo6GhLnSHJ8Aw9TzY
NI03eWLIzjB7M1JyyKvBcWF2iOoaFG3e5kOerWQIUDywWTVTBhnyfXXuPuSnpjwax/jcPKP/CCG7
9iD/1d2Ai+uWLBvbNJWVaP77CkQa204jrYZoXs0dufm99cnEiMz6aFxlT/Vflzdv8yyvhAmw3Et5
3Q4KhDHzmEeRMwUfl4Saok4JERy2APNGLYsvZiff9QNGQp2MjLB5bmMXbNDmf2G1aEPOUhvpNgT7
kTDkpAnjDk0WZN3E9jW2Wi9+ha/kxMui5VkDObpj7EO0jwI4bBBWm7OD9hwYBoUclLELYCuH5hSa
PQTm2Q0zrmT2Bw/VtaGLOKubRYREPbBC/lTElZP3+0m9Cof7uXn8A1NjGlL+SPujgVTQpJz6/6ES
pmEbneWYxs5SvlyWse2vr4QI6oDiKmtGBNrd+Nk4JV8Vy0lP0S5/6b3uS3bodAw+DnckyTL/6++s
byVVQMAOdS6xGkCqdOBdxbxmI8ZkK7dzCiRJooPqGFcxoFcmPRz5smTxXpnidExrC5LnUwyykIDz
BMLyk9MfZWXYm45iX87YTtEkVZDEy0SSr+FpuRn82esfMZKepFnZfOOtpQkg2KpF1JgFpPFAHZDe
zfcGRmYwENG3f5ABWosSIFCzA9keGETFy33evZgqYfebXv1q4QT0S5XUGoMa31fq+6zPvTa+CjHx
tUh3hO1vQsVKkICBkmoFc2VCkLZPAjjY+oFzQ/Q9SBzVXbmLQgx6pVJNlEwBD+sgAzHxAJmsuE+1
b3X//bJS1PcF0DCMXgFFHr5fYlKG9hkcCM5lAdt+4GrVBMTo5KjSUgUSjHtOHl0jntDBd6k/cKJN
ymOnbEEACjzuqiRQISzWPlR279Ts7y5EoMQkbGHzxn1TSox069UYRIMMORPzE+Up7q9GMppObI0m
uEh5ExpqzEGv9blLG/vTVYO7kLfEwCW7tT2qOZtYPJEoLpGWZlIZXleh7dr6Gfy/TtZnTtQ9XTYJ
SjEBEJT/I+27eizXcW5/kQEHOb067Vi5K50Xo6Nzzv7131KdO71dKrd1bjUGg3lozF5FiqRoilxU
hRZMxhCs9a9E5Vou99u/vyoHOlpNUCKiIYd9qtE6uSvRpY2p+XCUXd83RUtUcjsZYjsUM070We21
wxfibzTGvhOhVcIhoQVbJ+ytMnTCW9pu1O+jcy8d/6WaLLGBhpelr4fwBTBj62Up96HYVzSuZmc/
SlxMHFla0Zx8P3SqufEaMILJ6MiYysbp0+h1W8urLnCBZ12gkBtlzHLInYaoDNagsm1NKygkTvzg
wbBeoPtVb46AybrHKttHSmONyWfqgZqhyaaq0YZralCLpNPAIsN4VoHR4ME2zO0Sm2O3lfWHw7pA
MHEWbHRdb4hUW3iDVpE/61eSXVuURZm7nJP6z4dsSVdVUVIlGT0KzN3e6qJEWhOGUb9gfvhtEifY
lW6G+jf9PuV9UK26sylrBkYrJMP40GzaSLXQNGi2o9NSRQ5DUDkBg7rQB4EWCKxAqjlVpQyEmhDN
UonRWK2slUfDn2urKdC62Nek8tJYCHi1vNVYgg99SVdUFQ/PjJORsSdZ4xc0CONLH/s9YqfAwnWX
1qfl28YJ7wtHOEgRxyJXrf4Cy1aoay1VB3kAbN6TV0loBwtTDdZk1IPDMUweEuNfjRjHjW/kSAR3
xk7+mmDZQn0SH+gMZG3JJyG2zAP3kYYHyhxoDCI3rQ0wL9s6qrGrD2BCdSI76C0dPXjCrjor9ude
PRXTVNH0RB39rSSx8PIqEEv0Z6ITKZTPeXj2u9gWNN7n5OqXygKEsZesqHM0XqHPdSgCEBCA1duX
sBhR0vAQmh9gr4HNOcDVL5QLIls0z1Tsak4riNV72pFSi/fHAuNvpc3L49cODfVX06APUXjYoP++
0J809ZlkpPBCaS5dpQ5tNZXcKuQVJlcb45Y4TDROWiUatJZ6+8u/c1aCKzzddyDLHW5bt/iCNzzs
Sax4myt44jERupmjfBQ6wPrmtd7dRUJtiZPJuweoZbOhbCkcky34MknnNgFK41KSjGKHgcXn77NN
JzZwfXNsYy16LdEYazRyLZlmAmtUb4JrM3hbIK58a59117yaXmJKdz9eDSdugZSjS7aCOEuJL+YD
ggqkfInPPRaPUBentxDW+PyirNQdJ+njQTJxrJiTYTQ1QObxayZXSPmvYpV7fGtX60KhJhO4OrnB
mP8MlOk4gAiu2KWlKw62fPNvF2/6H6hl18/QNDRJxpCWzhabk9LXxwj9B3Y76NgG6XXBvVTFVjx8
olBFJIRGHZ3zpvihytxpbSoPiMmkBv1Tdx/Mih3q/2hoeZlMn3ftrCrygsZaiIqWDa3woUhhj880
uhq337dY/FfaLd7J6LqMkEfjsarIBSRjIV1jilVr4k6tK1CS+K0zm61Lws5Oi4hT8lgtky2UydrJ
MEcz+JuhzPQ8uGZhgV9gFxwFO7KV2qq+iFbxMHBrBatJ5hKVKn0RocvR6M0pgIRlamfXxKXLb0D6
kx1EfH/w2ipXHW6hTpoWLsCqNJpqfcQJimq+L8fcy0nu9BLvS3vtQiUSmPAUyTR0lCLew+iJjx3a
KTRZVaD9TM9TfDtX1zo5DcHjdrRcF+iCxITmaJbUriFA0rX9MB6SCI9iNS8ir9v9BYSJyEKmDIbY
AmQCFaenOPGDcJ8/02Vait2EVnjk3dp/MMXfiBrNHxbn5GuRXgeUm4TsAshFp29bS3VHW/QCUDJW
D4IjIYJxEtg/2OIFlvG2MRDScKI8LMqNdlTwUivYeAE/aye0S9vbB7f64E4IOI00U0OtnV2o7JNe
xogAGlbi8/w92oc2WMa9EkuVZ1s9imd+F/OqqVwA2TnIEo29YaUgJhPjOq/caDgNsssRatVSFhiM
AtE2n3RGC6EGW3igYw8RNu9plg4qafe/NLWvPr0stMgORmYdyA00HULVzoRu3hQ7h+tTYo/YTYB1
GU7xjSMgvSs/pEILAZloNQWNLNcq8MTj8JUueUMrOFZ3WT6mIiNv5K4I4+ExASsHMVUYNcBDs8JB
dueTbkcH+iANngLuKiP6Yx+EQyO9bJiSaKpsd2rTIgzXE/3elyuvicdTYZa8O5SHwSTK4dgZejLT
sgXW8uXY/KENVrQLztlBcZObbp89z5yOIB4iE4zVwUgnOQYiqjKvcYpxuq73PmMWC80xYVjKMCwb
tcBQboiKnpJuV4KYSrA6b3ZTF101+oGDuHrFYORBIxgVxBs7Y4haHlQDnhxpUtdUtujirsHsO/ZO
1nh/yd3iRvqKvYOYxOHF5tUwsgCm6l6EZqyGVMUMO91sM36sm+dKvK1zjpetn9hFNvonLCBGZcb2
P+pkQv/Sxoe5ftxWHk8ExgbVzhyyXkGUqkRQbkQ3of/Qiy/bGOvxfaEnxuy6KRhmXaNC7CdbLd7G
pLKfjYcnwAMeYh75E6SraoM9KFheJZMPa+naLBLTthpxo/jfQuEZL7YckVb1dgFg22J9LFWT0SZG
RcI76iuCrW2UKFNb8a/e9bEUYDoNkqv/2IZdFwtt0zIdCzRZCv3UKMNSnmBwynRdTcdW4Nz6vN9n
fLcZx0loYvx+Lhx94btvvm7//eu1AV3Fm5SO3kr97Q5bmHMRprXeZTKlq6gja3Cna9owj5KOl9jE
ijJ7OkiujB2TXF651dtjgUxFXyCrhVz4QgLk2skPo9NY0l69H9B7VuMthjfbsGodCzD67wuwCP0I
RlZLtQ3y/ttRTn74pfrUZCG3DYcnFeO+ldFJgzRBqrfqH4jU6RhsdqBNWrnNa+/kScW4sZCESo06
Lrg/4p/YrjqHV0TiSbQayxeaYywwmKZQSXNobmjr1gHX+WkW0r2ulndqr2BYPxN4LQI8qZiMvpyy
IkpHSJUGu0C91ovbNL/fNnt6Ch+SiYtQbIkPbJ2tqlLby4bILoLAqrD+U1Hv/IDXacERhi02iHpl
kpr6V9ff99XO1F9iHgH9qjCGDFYbvENohK2oy0ImjNiTVtt6vdfnCEzT+1h9zVpOKFr/ALngsCV0
sVD6yQhhCWL2NGuv2nBQiufQvzbLs6p/LcD4Nk9W0X4mQ1qgMll7FAjDLCsiGFIUpzVPbfqZ+3zx
+9ShF5FBbZNYFmf8fuw/dtWdwSvMrBrA4veZXChUckGs0W9oD+j9K5LUGrB/KuTl4qteukBhg6mc
t32rUSmi1EmNYxT8CEJiycZrFPDWUVD/++A8Cywq8UJjRqNm/og3Knz/1gdK2kX3/7U7XhbJMWuV
iaTiYP6/kN1rWHgwTjsV1DyoNHl9mXDCAe+MmDiaxfU0mCIkSsdnedir/m36mQEGslAaE0bRrzFh
eIuGUVGw5vyQ4Mss879sh7XVJtAlChM65VivG6WHGZBd2Vv+UbICF9SLWLR5RfC2lvhW+hXrUZ9o
x3DBuylWDwzET+gJ0UUD32nv7WKaTW2IfFBsqflNjeI7CEn8ozF9pjdTFbHNQVbxOAms9zBdXIHy
HqUyOx4li0xoAMywpiSprG1drtnEEoY5sMjodN/PAROUiVP5P7tWtRTSOH+HwujMrMF9NrSI3SJ6
KqZx55d342hwRKHOzzrsQhS2YBVHaqBrhF4Qemb18k4Kf2xLsXo1LBGYIB2GUzOpGLOD3U14E1FP
hS2Ajz27BZffZxL9JRYTsAuxSMR2Alb7XfhOyZwlR7L8Q+V0hVV8ia3ESX/yCmIcY9CYIB6Fg9rK
NTBVPPmUX7vqKtH+2dYhtaetQ6KHuIiqM+JC3KAvwxYxie3faGNv5+VPRaBTEtyNbdwDY2J4N2Zt
rkpvB2YcxSta1x6PzWF8DLgcVmthYXleTByPejFPxAmO1HYKyntXcfbQoXMi+kSesIRhwkLUaeEs
zZBIw4Nt85xlnNectVtv+ftMPIgnE1+29Pf9K0pV2Z5o8ZX/ps49GSYi9EUU6kEBnNHrnijXtnjQ
biaH8pr9fy87x8ObCjZEGa/PqqKxdAeBP+mNYIKyeSiv4+7RiDgqW/Waxe8znir4nS6jb7q2o/4r
ye7r9j5TOV30q5WMpQyMZ1Z6YUJZZk2XIDvtGR/i+3GfniaPFj3bK745r7ZfLhEZR0VFtzPTAojy
TnigrfvYumyVKa1nofeI94m3GrsXOmQcVSgyoxcSoOVStAvz5pTG42E78qzljkuBGAc1RCQn+gQI
KU/L1lYak6S7NjTjc6UJemkFkSmcesFv5t02ME82xtQTIHU1AfBUXQvdV5/X8MmxP7YkZJZ1p2OH
NFo3EtENI92Jw/IwVTwxeDDM5adJjWrUMcSohq9D+CMVc8vXeX24nEN6s8rF9eCHVVoIFQUZKzds
DyPeQIswt3Syy6Yf2+fCM3G2KJRXRZY2GcAa918W98LObOnORJYvfGJr+lsYAmWoLBu0EYaJ3HQ9
WzXTY6IlE3Rw3LV7Ov5AyXKaZx6d7errHYLdbzQmjpeod1WBhCx1SLHoePpF+XMxkH3fYbV3PDjm
rvgv++5oGPpwuy9QGVPXpXiq0UIFnvpD21uyW+3kVx1XLnIWzSt3mWhxKSvXzfK3oGw7qZQLypBT
InQ6/tC/BBg3pi0jOrqMHLxVOqmrv/KiFQ+TdYV8luSMkkj3xtdB3OektHtuByH9kQ1dst2YcRwk
ZSpDMKys9LEZONsNeDoBbVkB/gPB2/YFejBbYOz9gq9QOaLU0aV/FecvaMl1w/xWN59Id8xMlPZG
XvlrPSpezo3++8LTkyIN2rqGO8zNiyb9HCpO1F1NNC+mSOgZLn8fa17MTqNnpAh23txJ+mvZemV2
yPwb2bzbVh/PIJi7pTZ67LUdAZYJZ18/hdONknCuLx4EEz6ayMjDVgVEWJZWad61jW5p3Do5x4EJ
EzbmPEW6HAJF3Ekvb+Rhou3vizONUuS+45LxUMVs2R0TMLBoY5SaEVagDs/YlYk2+BPe8Sx/5HZg
0SxsA4kt6w2K0oVJAySyq77ShDOyyU0LrkiachbP2/bAEYtdst3VaNaINIC19WDpymM1vnTyT/Vz
0/uLMM9u2Q7bMpFDCedlPKJVb6+e/IPmKLv8CU9czucI7JZwTJhoCykE2RTkygINm2Dv6vgBCTfn
O55a8tZJMZGhCKQBD5yIRSneUY0HZTrFWuTIpWgZBi/f4HgVu2u7wGN7Xs/AGqJ6Z/azY5qDG488
PiieSEx86KQ261saXv3hkXSP2nQszPs5Hi1S8BrPOR7M1o2meCDmQI8oPmcgQ0WDXOiYdnQOv05o
j+Nn7n/Ion4HcpUJGUlQCZoWAbAEMZ+PpXHdVfBILDjWtbznlkV44jEBo5jmIEhqaLL1/N34RdpH
O6y8oDvx0iPuSVd73PZkzjXFFpWqKm/xzAsHa43HKj9ji9Hf/T6TSsRlGA+ijN+XxS+i4SD95XgT
JxRpzNcpkep6UjIcD9b7nRWxwuKgLHhOjHSfa59p81h+YjF31FDkZpMOwOp9YouS8Kr51Zdtfa07
7OVjnrE20CpEpAlpzq4oO3y47eO6dpJCs7dh1qxaxwgMGsNMVA0M9kOEJFCc0BcgCJ/QS5Jj8aGr
3mtO6wq7ejfM3OGblQgBPIzCyCaYQfEl+j5dKROhEOawae06+WeWHvPkMTMe5eQ+4uVFa+1a75AY
DZZNDO7JFEiVa9yBm8fNdlikoGDnKF6ksbmKl1quDbrpOritNTrjg2o2PdJFJjbFQjklQd9ikNPY
RafUm9H+X1l0445xE+4TbxT26a6+4k1Gr7juO1wm6NaB3stiBNxaja9Srb8SBC4Z74p3vcNgjk0I
wNakteCRb8DQPzu5V4Bs2Br3LTZTCLtxJ1q5rcQWT7QVL3gHy5xhGuRyXPkQLdUFbxi0p1yWbtAH
+2PbC3gwTLA1xTGZuwnSxXV868e6DYZST9ZzbxuG/gxz4S+lYVOzBiOdY2YARjV6tysDq+6eovna
76+NSLSy0UtVThWVIxibnxVJb4LGDvqTAtEeq9RrQ7RXV7OzLRjHOtjsTDNUaZAJBMP1bwlYAZme
hkqxBXzGbQPx5GHysjkqSr+WAJSE+jnxUU2fqhsim7u/g6Eet/DkFs3/GMimByUmtqzelr1sm1XO
EYbjt2xOloc9CLTVtrXNidwjqOwz+RP79N5ZHBMaYtkUSq3A+ZvZ1CFBj28asCamQsNxoLW+o3dA
THzIlEJNRwUa0+7oejPaG0sTsh67AtFtiS3PqAruU5s3TbZWLwauSnd4YJ4Tp/L+pOYZd1cJLj4U
Yoxd/yXFHl/dFv7pHFovLm31lvd0RH/wow8bhLw9icrsMGehTIOgEhxandRPUzI6RSh7g/ZTzDu3
SRTe69hKGgj5LnBMViOD76VCI3VrzzdhZJWHEiM1yj0CFJpYhd1/eK+gP7glH+thbZXmaglA7S77
qmM5snybok18fKJMirwRiT8c30U8xtH8UsrloofZ9H4j3kX6iLJFVuj3SFZGfCBX+k8suhlux6on
tzL4Ch6EQR4f1C42ZGsOiX/fN5JwMxZl425HAN4x00C0jAB934qgzGhBMVbaRP2SYhO14VuGck5j
TiPOeky76IDx0dYIOyksoIOi9TTpQe7tsP+yLQ1Xz4ybyHVTdX4Dq6XFQ2Jnx9gZT8Futn2rucEG
+CtuOyBPgczNjSK6rws6EAs3Sq2xwNbDFt0lvqNi6sa0tQe62eEpxWYHHjvcWkn4nc8wt/ngd1Xc
j4DOU7y6iW7+2mKA1scALcYVWyxCvAcdHncpHU/H7MQWEdE3qgjUZB6mX7Q4m9loESKYg5awA6/y
+Lt8OTo2mW+qwm972Y8hKEFXYvUSlzdY+WwNpYzhAE4g4hgpO68VRphHEyhUqYagaHqdSWEJJe9G
XM8jfrsCu7W6CPAfkgJFNAennjQLHwoWyoG2ZnAKmet37wWJCTyamoJLs8NhTckzaW7Uirc3jicK
G0DyodHEEKJEIWbc1M6mu1toF64Pl8DS75trBfcTbqjDtqvzDoqJJrExG4FKVVj7V5J2pdaKZei8
c+Jpjwkn6Tj7SkujI+6no48+yGSOePUdHgYTQLC8S5GzCIJMx/qQ3fX7EeMG/1JCUMKn0ycqZMuo
YTJRQ6mHVBoThOGU3EvzfZscO7LfPpu1ZoAFhiKK728VQYrzGGsk8LGt9bbUEVcP6i+VgK1jJPb0
St2bdf6ga5pnFpmNTV0cJ17/JAaVsK4ZqLWAm+Q9PonbmfQTdArGnOJt2XhvtVaKmOGITuyaXGrG
1UNcADLpy0CCSFXp3daTwjGqAIP+95/R6QKCSVgIGX2S+IBoHRAk30bHEpaCrvO7cscjmlz1LbRY
gDQEh/Bhzb1Sq5lJMtRKUjwr+vsUw+HRblucdYVdIBirN/rZjycphzQJAqx+NNCmto2wGpiwYAmT
PNiMgSmB9zYQFf3Yt3EGBMVNi0OCHTCl+7SNsaqoBQaVcpE9VYNckKQERiAedPWfAGycMs+XVjPj
BQYTYNNECLAVPcXlh90alIbbx/g82MZANaZiPI7LJrR6Mgs8JrBWU2Kg+QV44i6NsDKt9PrnuLX8
c3AwsDKtH63Aa1+39cjDZOJsM+cxJimhxwbVOQyfH8WEuH8HwRhcOOYllmLA4KTpOh68qv7yd7/P
hNWw6gzSJPAZCXR98lel5fTZrRcwL+fCFq5Fo/RzQcO51I76vUeiZzjSbEUH+pJnYsOn81fyaEwI
lac0bpQOR5JOp1q5GROO61B9fPj+UlTsGwBNpSSxAwZg59fHcsB5JG1iZapkdUVuTclhGj0smGtw
lVcaj4Ju3V1B1YvVDZJJ2E5fIuj+aHQ1THvaJ8lp8I8qz304EGxyHITzPE2YOLHT6FGva6vtvhXl
p1IG5bccbD48tEmrZlSO6Q6rk+zpqrrKbM1pnPorJcAWDp/oj9BBO/w/xbFZcRQWYyaPFZI86TUx
3TKLLNJ95vNwgcHE66bsI4kUEKqvvhj9nS6/trxeS97h0DC0CNdTHWVhPiGdU+KzXz7W2sksHz/j
NhdN0T9hASERudY6WoyXg4da2hkGJ1Kuf30t1MSE5zxXyqqPqJo80IAEewWTWr6XEZd+4+L0r0xH
/bEtE09tbHRWpjITG8hE8sCKjHNXXpXp97/DYMIzVijU8VQBA7RJV7MhH6NKPQtRzrlNeaIwUTor
mqnyBWgv1NqHWNLPXYBSWsF7ZNyGQdXuvRXUSVLIcU4NjfZ13OaK15u/thVGbfVj/PyfoYHi7T1E
WweVKMaQBG+1N7Eu3mXS7G5DrKfxv20NXcQMxhALokwgRi945Ji5wbGJrULBxvbUjW54pRSe0pgA
kNdKn0RUab04WsZ4V9H/aR62ZeKpjQkBqF4KpKMGoIuzU4XYoFISexviDzf15WiooIsYkElVVGCm
Cf4ygRU+90bJbV4Hr7zOj4lnOjWPz4anOCYkDKVYJ6kEvCbMvWGWTsMoPglpyfvU5+mOiQNaEEkN
mv1bu7PLs/9L3WNh9iHYJecCvDL1rq64BPRcVTJhQU5kccDCPlyn5/owXNF3OM0an+gtl3LpQ3h6
ZIKDnoL6rzehx1im9Z/DHM5uY/BqCjyZ2PbeXCoKEtBwShcs9g90hoFYypE2PKRXf3dzq28uvrRF
PZIFLE3FF0r+Uw1Sq5GwIk3/xAiVjvWXBNSMIOYx2B6VPkCXWVviezvUG9SyNAudD2OnW6LYOtvO
tWqDCyTGIFRdK3ukP6gsdOd2OpOcUy+jvvIhrC5+n7GBDOTpalvg9/EEZ+X+TdKikzh5DrjtkqvG
dgH6kM5PQmrkNLbW7TGfnzTjRm15psYRhs3hRaxyzlMRGD25z8KDOnxv4kcp4p0+TxTmmpj0KGkl
6qQGGqAm9bpUeyupEk5Y5Zw8O8s0i3mpaxSlas56dztnvKya/pkbR6/RP2DhKoMezWViAEC7mj3V
owMS6UndKXbmDHueX64X7xfnT5W6QIsSJVaCGcGm9+bOTu5zB4tKrvMakaB+ApH9Kd6deO0868nj
ApS5KVShyWqZWje6kshR95qrGDz2mfm2Y1u1E08drM89XS5AmWtjAmlqkdCSOmWYp5RM/TcMfDcg
S5dAO1Xu8p1fuNtRgisoEyY6dRIbHQ9BKABKXu5Uu4bgvZRya2VO9xx54U75sg3JcwImcAREl0rw
jbe2YNyQ+BfmUCw1/MRQ9jLOsnRTaijPoRBAlabxTRS+y+YhGJ625eC4mc7kldMwDhWhD7GZ2blx
QLxB0rxtiPXy7MUiWIKp2I+TWKeXEtkZR/OknMZ9ZvcYK6gO3UODtlBO6Fi/cheAyntn88upBNk4
nG30JjdEQ6PvlKcETdAYDCm5cBxT0JlAEhVxqJsmxMvna0O4n/Njr/LGfHnHxISPWMNavngARhPe
+eQ+5DFh8zxIZ0KFpHTjINBoOBwps0r4Envtfrw3rPi+8vKdFvy12pg40XQjGmhbevXOnl/fGIKt
cDey0YP+GONVUwaLpqmhL+69IXTaNJGSFjLic/GkeMpecEtKgQr6Ftpe/akiGrnAMUrMJ8yVJCCb
tNPsHwUtBtnjtifR//+WOIzK2lSR5dDA8JupaJY/H6v5JUszEHc+b+PQcLmFw4TTvs2G3CfAIeJV
H76qqkvAM1wPd4HyRQj322D0j94CYyLpFGizKJZw1iIh9qBek/6UEmKpkS1pnE+adS/6fT7sUpck
7f0cfScoQhY7Pz9LwcO2KH/wogsAE03jvOv7PAWAdtX90nHpunTleOPhZXS28+saH4Sfehi92JzC
ZGPoGVGm+q0CibkSgjGj7FXLeeOrHD9SmIBaRmqojiHOqPyenssDcUNHsOUv8gMejNCTzusS59if
wkTUMUkEtKNCjUFw1dZu0mHgzX+ujDtF3Asyb9PAeoPrQoVMlIjLGYwJ2B1rZ1UpWebYjE5ghgXW
SJTodM3yJw2U5Y6Z+qmFpD2wm07+obTl6IaDnO4nScLjTF+VVhIEhtUTZeB4yKrbo3SObRNEkhTW
bI0gb7OUgDOsbkBUAW6E5tlPDMsMeea7mhIvgBjz1eYgNnVUTG3jSvLAlIjm/AQNWTRTDBze5N+q
My7AGMMtpmkWhgpglQD6hTzf1V3PqTGv++MCg7HbwBRzcPLMdHtZdA0Chn19qr91r+rOtzAi9awf
pNLaDgG8s2JMVx+qsNBFnJWq3Zfi44Qt9fH1ME0cmFUPWQjGmKwuZaIxKlCe74v7sCLHodOf25FY
WTraXaDaUha8bEvGVSZzu2mjNI76DEx517mym3r1N3CtOpOn2Fi08uzb0/02IhXiw82wEJK57hJZ
ErBkBbr0C9+K1AdBLlDQ4NbvaHV2C4bqevlpNuvSnLeQSyvk8lgLuvwc1vngjGmIoZjUmCxd7699
QUj2U5j9I0URrw39jcjrw5+wiECMatF2Mmmmj4AHRs87chRekLQ+BkfzOnwqUemnnzHlT9FqDnSP
B3dvCHXrLXRGz3XW+sYUAl3c0U7M+AZ7wfFIBzbRaa/NHMtddfuFqIy2E1WXRIE+aHRxcC5bwzH6
1t22mz/k/5drmEkpiIopqlShAf1X7lsEy8eDfxIbDFMqpRgvd3NubyOuev1FKHaImchlrzQEGkzl
s45lf7ImOJX8Lcl5HemrLkGQ3gFMof99b6ugcMcwBk2WwvnaJIfWfGiET3XTLDCYEEaCwJfUABh0
C0NxjLFvT7r3971LR8AnnfshsG4RF5mYWJaCGKNPM+ClKC9Px17ZbR/OH2ovFwDGu+qsF/KBpkj5
mTZxS1b60O+72Go8RbXMHbaN74uTojgcWHnVrS6wjFsVZhYWQ//m1JInObEHblv/TEfdxH36U+Xd
POvxeXFujGfNUqeQiH7spOCpDO3mic7vZ7b4o5+s3gV59L4pODKu2/1FRMbRQAXfZz01x3SsLD/A
ZdC+COMXMeNVA/+Qo/0PSWOf2NKuy7OghXDSQ3Sd3Gf7FAqNsbKsQJMXEhRHuG3vhn3Gc4btQ/xA
PqPoYivF9JmalhI0VLNa0Ee3R9GTEUcMXnDcdm+NfYFLG6kX/YZKWXdHLOdx40JyFXniBMjtY9NE
JooMKI/0gwqYOceqt+lHOWMxSGEnpsaxj1XXBhe2iFYCXcZeo/fhqsjFKK163OBE+ZIokpXLvDU4
q6IsEOj5LS7veoiTTJQGIBDR6s1vdSvbqfJa+BxD4EnCqEwJJ9+Ua0jSmwdffp6GkHMv8gShf8BC
kDQLRXlsAVCOpyF9qrDKvZNt3fy5HZVWLWyhL/rvC5hxktG7OANGy29FzWu0b2byGetaQFBJFxCV
1CYBRh7QFoy+9NysvEIbn7UqdgYl44R2njRMiA10sxF9Ko1Rf5+wuEcwHgIycy53+iMf0qOFPExc
lZQoi/oQIFOv24bRW2FxPWbPYx5ZEXfX6GoutgBjIqo/61kkaLDn6fgvaci8o8z4/X/Ymckxaba6
LBR9nwkq5Mom88ZQUm/qe47qOOfzobqcSWMgzpBmyK9l8aaMDuP4uG3Q69feRWNsdbmKNNQKqGe2
39vibWA+2+G5ofpu/jM4NEoLPz5V/F9AMsGgQcesEAWAjKabYPo6JaKV8jrtOfGArSrHhlAGZIDq
TOmnP3dWNN12eW8n3HSPZwb0DBfuGhpyMI0BPn9mCV+PVpihpT95WyEjB06LnqM3wrCUYxnrOfpC
h0yUCHQi1qYGHYqTLZiW6Cau4LbHfnDS68AW97x2k/VXiAUgEyuaIBRaQQNHeXjQv9MJMMNBi+tD
74pO4nVcRp51tf4u2siMI5dRJ7athtJDbd7kImbNeK1nfzD83wgKg1AoaaKmMjTYxPscNbkYNbka
PPnXrWXe0TbRdMcbJlhvEbp8krMfOrPRidEYQSralU7AYhcc2yMtAk573ozvetj9LR67BneQhOjf
YhRW0erx17TXQGzqDQn2TPa8y3c9Tl2wmCxClcJ4DFOIpaSyJ3TTgWDpgNnyXlk4NkGYuCGWhaI0
HVxt8q+L5mbm1p9Xs9XF8dA/YOHLOkYL51QEALn6d/ea70jXCQZVMxwQ95mNd0JM5Ch6SWyEGmjg
avVajM0ntuCqLh1SRcf1obiNLfIcPOgHblZOFfXxSr6cFxM8SqVJTJ3gvLDjWaOdam75rROsygGf
NIaPAk/irdTjHR0bPUiadRMtEuUGZmON0KuS2N2+yWgesSUUk2d0Ux1XkQ6hNOM5K34leEQc0GSl
m9eaf5gk3sw5TyImfHQ9kXo1oraiO8n00s8v2+L8IcL/PiSWFiDxVXFKGwCEB8mjjE3KFV6tMFMQ
uqnNe3r7Q3g38ZmhSgSsH8wBdUKupaWB8K5dvRWxMDHdeDpYMWKUevkLx9cjxgWOOaxh0EkfjYAr
xENm/jSnXenvtxW4ngFcIJgDMlWMvAUilagrsQyi9Mq0P5hhbBdqwbmNV6XRFEk0sAoHK0IYT67b
DGV/mrKXdWlpxpOY/DP1v7bFWbeHBQjjtOEYx4Y20KyptqajsaOPY+U3kBlSSjzfLTjq48nEGAS4
l4cMqQ22gWPvWVR9NYvIyqq/BGHMQOkwX9BLkKlozwLZ9cV1yhtRpcf8ISws1MaYASlKYyAxIOSu
tbrk1EXnINn1nWLV/akMPNL/+LuDYj8MlDbGbp+3jBqXPF1Abyhv8760cDWc9C8cuFU7vwjIfiSQ
oZrzYYKAcWHpN0grXF0EIXy9rzF54JQWre7EV6i2uNvAHANhPxyGYn5bMY6PR/GqiHSrlA4+yTif
9Wtc95iq++1a7JKpMmtEuaWPd9EvU3LSL+2BgEYi2bUBOCTo9tCidmgFK0Jln3tDr96TC3B6Byzy
ASGMUVqlD3qNm1zr6HErn9F9+pAdNG/a4yWRt7+G5+M6E0j8PGlBsgBpaX44jU7p+YfhlmYE8QSi
Bd7kInWvDd9gu1aKROs1owFcFQdPkRiGVu9jNCaQ974cPsRz5AYkDjnBcjXtWSiVCSzoycp9PIXR
h8tbvxrcZDrJ5EYKH82O9+6+ms8toJjwEqlzT3K6jurfvrbINUU0Tg0O+uiutPvhbtshuKfHhJo+
EvquosupNKSPhDbvOfo9pckwj/zFvesl3YtwBjM1MQqFavrU79uX3qFclYpu5d/6k3Rfu3qNPAF8
cPdT5/3lxcBSnVSTFGSEGg26S61RTq2y/m4OnKhGPWvDMg3miyIT2wwsswAJ9XgvRiKegSuHc1wc
QzSo9y+8u/UDXOcJvHuqrRHnFUuWipT4TsObrITIIgs2wa7P0s7tglMO5cRsgw0ssqbrRgLxZHIs
yf+Rdl3NcePM9hexigTzK9PMaJSTLb+wbNkmwZzTr78H8rceCqIHd70P65fZ4lEDjUajw+nqepZe
SnlxySDMzoqE5CwKMoUdss5AAkmvsbOJoziJl7udI2Ve9Q1d3l9hW9AHVXcOuT+/wKI95ByWgQ5U
niVALxjjXo9F7NSa8uNvMFDYgSEhqKbnK2tmpcIA3EzBPDjiqWRf9AJy++3lO32f26i0nweplmRc
cvZtWPjp+NiTa625y0IRIfC2B45JJ/+Iwu2USSazKDVANZ4SxG7qD/tCRh/+4jKSOLsQsiRt788J
kNufKJxSWW6xdrpq+Xk1XBvC4fCi5WO/r47YkqTVkjCZsqH2OhmJcbPcy+2PUG+Io9Hwr1pWV2vI
GXxpMOxxgFDgvNvL446q/iKaUc224aNlOq0aZ+Q1RU4ssBLhJaulu4mYl9ZAfJQdCW7J7azrSRQ+
VKSn0YhBF8Bhdxd7ohcK/omuBtRlEy/2SemNuTPvzp+nP9wqv8Xjw0YtQTGuyQ5UrTs6qt7Z2JWS
sRXOL+rVcjEinjn9QIDg9jyuYFV5tu+0bdBt3gN2sQ7J+KrlbhwKzNEfrueTaJy9Tyo9DDEdEDmo
oHisAoTejtRtX0t4c9XVIKppEEnEWY4mpHZhJ+x0oeSt6IhDMakL/PfOf1s43moMloq4B2Baea/o
d3XvDLLgshJZJo0zFGNDolxlm4PYwCWjMAo945IZJlSE/z84FUQrxxmN2iDRMqaAU6VjTmZXth6l
RBKsm8D48UzfdBmJ3k84XoP1ZHexo2sP5zdGuGqcoVCicMnsCmKMLuI3eLSEtzNizM/gYkJwD00y
lcg0iWwGHzKKwkyXFGYzdGfwUjQc2teRr9+j/thj5SfzHrdI9Om8nIKF5MljiEbxErSBGQFM+r7o
giJE0ffJ+yskLiaMQ6T4voKuyfyo9y/n/36RWeCZT8Y8yjotBAC7dw2X+szW6TvFB1GEN/03O6dz
VoEmspbNMZSiKhOw2xm7sC4dGFz/vFDbD7vfpo7nkKxpr2s1qOVdVf1O6mswM2Gmnq+omhN2Bjoa
RWu4vUm2bckaaqssviIijqcsBzs6vMwv0XV+DdaVw5I78q3xIO2yfeLHT7LAmm970CdEbiEnVbYx
ZgSIoYKe8Z1iFI6m3BaYvHh+JbeN0QmHs69F3urLnBF4MCESDi/ScjOLZl+KIDjzqttIgFbM3hXT
A+2e+zRBXP77eTG2M09gKf9nhzijKqcohtNHtkMot66WxctTUB+npp8o6EIs5JcotgNrmX9odhQM
mSFilBbtF+eZIRJfLTrFOuqN5dY0I44UkWPfWdegoBc47aIF5SyvPeUoIswh64SyKhpRJwlDF3Ai
F42Zno+u4O815VuTUXhnEfJ29/pojrmkFxKiC5S+VYtVu0nkUWwf6hMcVw2E6mEyGwyutHvdrTXM
fs1s+o3qTeiRManccTEmBy24tUBQwd69WdCVF0/IENYNeygMWaAv900z+HX0pcpk77ySCqzI2426
wskSI4tBb4Z9I25ZXJai8R4CvXjLCK++n2QZBWMsLL2ZoNKbfB/MY9UJdO8P18lplziDURe6PdEO
QjC//VfFW7TT/V8VhKGo4m1za0xVw0RgRVYVg1P1VK0Sw5qR9KLkYJPOAWmsU0+3ciGK9rIPfdD1
ExAf1G6WKgptlg5IDow20ziMiJH8P4hmN/dohcMp+dxmi1WzkGv3uTqw25j407FzkufFbQ/Eif3o
RsTdK4LkPIyuTMxiKJlo5UtIHlL9Pm8EzqAIQn3vxGhylnUjy+XZjRdGr0vqt63ATxJowoeClyKe
QDUKiBKBaaWN3bm4ydtHkousgUgW9vvqFBWqZCoSazxpzO8WfTaHpyFqBBZn+xSt1IBJuwKp21zW
ygF6PQQqXr/5ru2vGn/yM9TUZ0pgtYJrftP0rPC463HCDNjCIhAqVEu8tO1d3+SCaLQIgrsB46op
KjRUol5M9sfySS2FuRKRCnDGICx7qurMGKANYjfuyp2mOrLqxJ/YOBI2mz7TnClx1Af1+18Y7tPq
8aFoMBH189gCWFcvu+hFjX+c/75IHfiYc6nlYOKoATC6kyf7b3ze133ARtWFwokNAlPHx54xiSIz
NFako+0YYVS3HwMtwCyX/XmhBPrAh5/Nrip6mS2a1YWenNFL+LQCiO0ap9XGsL9hdYwKYpfhwHqO
Wj97JG7h5ZPTfGqDHhPwDKSNC0R2vp0Xa/vdu8Lk7EOlSNNCWAtX6zcHlv4MvQTmHOm6eN/szE44
elZgkCzOVmSjrVUyU/vICJr0LqfInAk6X0UQnHnQxkSeMD4cMkmjI6fPCtGcUhe4DiIQzkAYE/r8
MwaitncTKd02/DbloriHCISzEfGwWEnBkh7WIjk9XDi1fgYnlvfflIAn9rMqFMeSHnvCEplo4kNx
YoZsw+IaAasWTAVKJzhLPMVfVJcJWXJIZZv1JcnTPca3iiaSizA4NwFJKNWeWfWZMV2lyWVXfj2/
ZgLrzfcm5Xm1wKfH9wv9ZzFp7lBcl/Oz3smiu1UExBmFqiemTVlXZ+2HV6gjgVnIPMarVL9OLubG
Y6Au2q9EQUTmuJ1xIG2mmCtTVMb1/zzVLlACFd0nZHTsJ3NnoSsqE3F8ifaKMwmh2hZVz/aqsZ56
FAH3iqiDdPscYYQJUS1N0flxpkmFogQb9tuVQZIcFq5C94X0/bxGiDA4gyD1DaZvdcAwunta5E5W
/KSTSJBtbTgJwhmEqZbHJSugDWqzb9XR0TTih/ldYra789K8PYc/asBvJD6jMaWd1MglW7ILsJ47
y147oPkVlDaim1WwbnwOQxtK1SQSRArl3sktuqtzNJYneiAQSLB0fNJCttqSECbQFDSH/lPps9b+
5KHokLWTb0x0xpFP4170XNnW7dMycm8JY5Y0A90uzI/cq+1PuRdmIpklO7dRvIEIC0MqmFy6swTR
frxCbxNI1xZ3wEg70cNSYXfnOTTOMChpaMwkAloRYbg3S8TXboniiRoDe5NvlU80NN+RvTgW+wev
8rSSnJXoGQexkQAZ5KA/9SALhr2NqYtO57Pyb9qKDK9oXTkvollUGy310MsGYqKYCTWW+r2yWzAH
YtwTwXtQdAg447FoUoZWIgjXFz8L/SY1XmtD8KIRQXCmQ4+NcjQZhJ48pePBAsFDXn86f8gEGB9S
GkUqqZaCNZMazzKfI6TBW0FMnq3EGQXkMxiRBebzJoUYk/2USbte+tnr/tIek+yhX0TmVnB6+ZlY
clMsEZ0gT9x6uQ12cMTjz6/YH5z+32rNJzSUNpfMJgUEZdXdFeYt6bkzjk6V4BBbmESNtvTcaTTv
PK5IMs5q2HVOacbyKKl1tNvLXjuc/75IE9jvKwfCVua0s1Ayj8DGDwwYdzTZq0SUxyKToHMmIe0S
OapYiNCAZ7Qc6l30I0tc5YJ4qN0svb+qf8XYhf95ETwTpEp0ogwN4EjxMx8GJ2+vluT5/LoJ9YGz
BKGt1EPG3rO/I5J7jHPMjuoFSn/8CLlP1aHfzoOKlIEzDVpfhUtaQbAebSdIr8riylB2z304thZu
clT9KBbhK0MnjYSThOE6bvhk7BZP9ehF6FmqV39mNy+9yURTbDev+xUgp+BUjvJOkQBY537Rf077
xyS/iInIUd68JVYwnJ7X+ZKEwwiY0WXlw5lnHaq9gXGKHTqShPUem6dqhcYpfDImhRHpDI2VlLvN
Q/sjBslh/0qCzJc/Sbf2QdQFJYLkrsHMKKVuVtk6Loc8eTXlfa3uz6ufCIJT+Q4VEV1TwfFvlPu+
uBzoVSFilBZBcBpuYWBK1rH2gqT9lFXPReoV0+fzUmyf3NPm8HE1mzUVzDUw0MD41s7ae9Z3lHky
Wt/ZAxmm4aIMSLQ/m2fX1mSwoemqqvKzWDGvz+ppgQBOtQS2ejNMj+fF2jxHq+9zm5PIYxeqrHVx
7L8pSRLgTeCY6fUMwc4DiQThtqht1JRQ1uGn0NkfRkSPC+qfh9jUAvRKGcj0mYrJD3eVJiNaNPaW
tmPo85RgrpPlaAYVuY6bxm6Fwx3ToQ4jmzC3gZGKoJryKsLcoyObfDR8XX5ku1z0ytgM41myieJ7
RbMMS+MWL+zs3hpLjTmr4+yon7tDFki+9tCWTnqro8NU+BDYihCsEHlXzyZgCFMMlbnj3SH1wwNR
HfuLHDCCkUzEjLz16liDcXmmthvBUdQCbLE7Z7S8JgpdNb+repQtTHZwXku2FHENxkz+ynXRjG40
QraWiRzYy0FXBN/fzO6vAZj6rACqqaFNJAGgytzqwKjntQPGaciYeVPtRK3AImnY7yswMiiKsZhI
5U/RmPoausY8tSpygcqLUNjJW6FYRB8LG8OuXbl6XaZvhr47vydbJ3e9ZNyJsqk8ZsOM7xPtUUuO
ao6JEKkoV7bpT65RuLuuVeea5g1QWBwUpDJueoVxRCgAy4MosAVRatGZ5WfRSwWNlxl0tG9MsYZb
7toEDaVywOjaUL8su8Lh1lt2aS0fZyXkOrG7JoR8TYD2I2tXBfWVdVju1B3roY4vhGRbArXgicBr
dBV3ygDlUx6yAz2q+9KNrsA6b1+9lcVeJLtQlBsULStPw0Jm1CQYNoRsfTRTM1qg5jh/L+23WxhJ
lJ1kCK4VkZScwViiTqdxBES67GqMXM++nVd+0fc5e0ELJY6SHt+XrENr3VgiuhfB4eLJwZVab0fw
GTHrelOOj2l3YSz350UQQbDfV/ahXcqyiBroeitPKCjaE/sKsTjnPAgzAvwbY6XeBmckcgpay7wE
SDlLTjR4pqQ7uXRTan8RSVnjcGbCHtK5qW3gpOm+y64IuTREECJTZHBul0l1NWl0tuf7DpNwiqD5
RA5sIFYeWPd/1U+8logzDD2NC9BvQKLkoAbLY3oXesVx2aVveLomTAKKxOMLVArL1POF3bHdWxln
Eli3y13vMdK1zP2bhPdKOr7nkiB53yQypAvzo9JcqbnI5ggOKN9caTeULEMNaSzloh8eF9F0EtH3
OQMQmUUzmykEsNMby9y3vSCmttlHsF4h9gesjueAgr+202Gnm9e3plTUPy+fpGvdH9FVPsGKgj86
9JXD+fMqEos3CshmYMwlxJr1z1V7XYlyZwKvkW+YbFNzSglzGgpzrpFSQA0Hxsy3XpekPxMF1ZQ0
VHOBc/dRJkLwV9uGaqumYb/dTquVzCPdkNNUG0DzcjWSa1r759fsoyF9/31up9KuGLLIUge3zS5C
9VYvdnMsyGxvPGTfY3D70hlxGxMVGCPc0+ZWeWQ9aHoK9sDuGiShrmU6/95LfQ/Jme4wpxaqI7Fs
HSaDm9dNKvAfFWbB3t8N7wE4m001k6pqBIDkgIvBGyIvei4OjPa32Zdg1PBHEMr0AaYo+GkgeiyJ
lIIz5nKXhXGjsAXVu+95GV/OZiPQC+GmcSYcjB0qWiSB0XmzglKYIjAOyEa3gYLAYeQan+Iv2r9O
WmBNiW6pumXpqsG387VSZXVzhjWdrK9ZpDuq5OdUpIzMefqwcSsQTuG7WW8XUkAuMOoZFxg4tW9y
p7voPZb1sYTlRBvu43uhOOXPtHq0Z6aJ8SW7eFVMbwgvQ9TgaAHCr0I+2o826j0cp/h2KKdTxlSj
sLKgmoo7DD+YnNhuHGNWrke9EuzZtp6s1pM7CIZeFfpQA3AAx6PqMWpjKP7LLwnlvf0yizKUmyaL
2Ii4WGCplflpbqFFQb1i64PbNPsE3UHLoRW6S5snbIXBtGhldlMlTWmqYdd+VSBG/qi7llf55o61
BI9H+7IVxavYznxUzJNY3KVMLXOqwRUPRVmuTW2f9oMzld86EY3/RpsQ05ATDncAUjWsJTvCrGkW
YbahlIzxRbqPWd6azarEMSi7v+CpfY/KHYM46Wjfy1hQkPy25IEaAoMsWj1O72O10kvVZsdssp08
nS+m9lsGgiM9a0WW8eOr970onMZHVa2GlQ6o5BAZTnufeSUGii53RY0yy8S3ckcUkxVpPGfvNb2S
l76FatTyVYF8Sjx4FhE4T5sYKjFl0wJJvsrXkidzrthpag6uHGsumnxuMir9sOZUNGdrwzfE8p2A
eFc9srJEMRIAxZfswszAlY/uOM96zI7TheJilEXhtJ9EvAWbdnGFykX88jSacFFaMBogt86CJVNn
yQ9tWmZOZsp56U55Ec5u1mWUClZ243HCJLZ19M7CKQZP0HtjMsly0WQlTpy0XyAtCyCw2K0KbsDI
Ew3L2nRMVmDcvR32RV/jZ+zjBd2Ds3+PqVyosvn3s3vfycR3vyjmNLY6LL+bym7dP84oG0oEz+I/
aMrvdePn8S3KooECF3uWHBqEhKfjjxkdS6HLhmGxguafvexIl6T6G1NyWsG37VzZ/mLKZ2qD7NCl
8gsxb/uYYE514eSh5Z33vTdt1gqIs/hmWOphMQFoioddXhmOWdAv+P9dnbZ356G2T/dpKTmjr4eT
1hUGoMIczC73OsE059fzEJtX5koa9ieslg1E4UNHLWiEaexM21e0T+e/LxKBs/Cq3trhSCCCtewy
tXFz7RmkcoIt2b4dDVM2THDpazKf+FBGiSaaUo+g5WsOuRP3bnPQj7E3OBk9/HISpVtZdPdvymZj
0JWiqmjF42OMkh6PmJoAVHs8Rn3l6uVRykTdQmTz4lqhcE4NXZpKWmqMVA2f9JvawcxGL7o32Fhs
WOF0V35GAehPjNb8qriNg4ymcGjolsIrMuY6m2jQNMFp/V5FajsqpLIYR7c0Ms8ofC2MXVpF7hI/
n9eVTdOhyEhdqcRSDYC9R0LcvYOTM8PFcWX31yQ9+sOQj2HglGi/lg5tsW9FpnfT0K9ROUOfmKCs
z+plRKiY5enKXSKj8F29YLMg7MdWNIRxS2vWcNxyhoYpxSmFkDKbKeL+IjE1ZXe6NxzFJWCtLBJP
PZxf2q09XF9m3DGvYa+WqcAxjDXFrULVJ3PhDwseHNK/JxZ9d8fI3Ik3507vdeaSjNWtqXZOlA0Y
DvEX1ervYXhdGXBnTszeNx7usmt5cVjBerinB8lyB1RDR6LA8papPG2cwvPx19EAL67Fxk31Vdnf
lbMoFSQC4LwdIvfFEpZQxPBpRhWJsrf99Kpz9N14SXCyUXstQDyvigrPvZ+P8TygdmV0k3gI0tra
xRPxpCYTXM0bqU5C1ivHXZmzbIxgWQQOXHuQJwVxoB1Qs8mo4EZhTpptPP8iW4OxVV7daNaADl/N
wDYl5Z3Wzo9NZ34pRntvahM6+NPH8wdrE01RMDeZqAqsFieabXVWnlXT6CIC4msl5rj1CIT0XlPe
6kPvnQfbOsXKCowTLVzkOKMGLDFVXsDCNo+GO4KbR/1yHmbbIq5wOGthRyAMk3Xg/GMR88T7Ncu0
2Km3SLefx9tUwxUcZzFIqi0paQBn9m4YP8+YMBoLKrTYynxQCkVXTIXIOv7jjlZk5PowqPLoztVt
h1rKRqDi29+3DDwUTMvW+XeYLJVTmo/K6BbtPrQmp7VEr8nNkJSi/IbgX2DoT5amagBEfzGh2IIN
7zUua29xF7BeRJ7o6bW9KSc4bsXqxrbpIGHF4uxSmr6NmAaXfz2/70KRONdG7epkjnWIVHVo3nQY
o3d0Id/aqdNLAUERSRSILsI/6PZJLu7AVmCwnQqMzwBJucNiKF3noKfhFe6TH1+Ac/6TQEYmw0fN
O+FxZxZMbnO7TMDDfESf7rPAvJ7MoMNLkhm/hQoUUbim3NmVFbPocBBwdunhLbQNckHjdrrDuQqK
e7BE+v9RQO70msZoxirTS+a0aW7rUAyeek2urYAG9uN/BGPmeGXczVrVtIZAK1mEr0D5qB6BAnsC
W6N2DN0hEVgm4WpyvmFZqQg5qBBu+Dz6ekAvUtd8Mt/qFuR974iIebbx4NhoqqKjpUvl8JqozI0x
wU2pwkW7IKALtg594Va+visPodPtTIFjuGm4VoCcNzpMkTJQld2WmBi2qO5cTp5gzzYtyQmC7yEC
YXpREQLzPsNnQr0JDrkvucU++1le+rMnJiQQyMT3Ei3d3GSKDUBj7FHYV4DO614gkwiCs1xKRrMR
M0tgHRWPnbLanfb9VexRzO/EPPXEFzPbbkPqmmkrxDBUmTvYoAfQtTyF6iMi4FjpccFQ9fNSbW/U
CYE7yRhaEtWdzdxBctnUk9MZwWje/Q2GZcMEgbfD4CvAM6kxlBh8J25ZvxrjnRl+ykUtLtsmnpww
2EqujMRg0yTK4VC4JNkzd3PaL9f9q/SlvmQTwUSEvNuv1hUctzGpQkatC1uIFLtVj2QpuAVB5my7
6pdqdlr6RgAPhn5h0e/mfqlExVKamirzeo65RkafpFBCaiSu3KEVIQUxVfj9/I5t9ADCe1/BcLqe
RnGo59oASrQGbXnGJU2/SOaLgdL2bF/mh0J9JL0AUyQZd0mTPKnrOIdkYe2Q7iUpr+s+FNh2Zko/
XMwrsTgtmRLLLhBWwaNEecEYh0r+OleenEyuUaM4TEQEtOm6r9A4JanKZgJLChYxzMGCTa5L84ix
ya4ZC87XZmYPsRpDt2xbtxS+utmQYlLZGR4k9LnNnHBGuEg5stnzCVr0iIPJL4ijiDqF2bX7YS1X
oJzlUCNpHjFiCyY+PaQUV7KSoozs2eouh8ETqCPbl3NYnAuQ1U1FzBJYQ5DcErffDcfBXdz89uIJ
HOriIqVNXVzJxl/JlSVL9QS80U2/spk901G71Q7pZXpLsJhIBj/a+/MyikTkLmVK9dmm7ALrpWvN
eloGwfe33YyTTHzZtmrV4TRZkEnaM6cUCh8HxXEO8u+NK3ngG2n/Jv27Uku+YY/0qbSYKhDLifpJ
Nx+IVbqKpAiusA3ueRirlWScsZqQSNGoBhx7/9Yo74NDb9kP3xijInsq6V/rYHiKL6JAOOZVoCh8
D1+UgQcJo4JGV5tvCvLaDAhI2T/Oa4YIgzNa6lD1VRnDXWuW25DKnqJ7tJwEllGgfjwT4aSbbdsz
7dDhFBayW0lUgLBtLxDhZWNLDP1NP1c3tJzbtWYVQOim7lAYX0b7yhguWgtyGf++qo1phK0jeK2p
mPXBPWSLQdHpQnGYJARb77pXa3eFCTP7oNw1+zzEWMv+kAZ/k2hbg3JqqI60rnKzx8u2vgql73O7
H/99Me17ubg7spRSTZd13CgUN4oRPQ96kFb+eXX7w21yWjxO35a+tOloQA7lZtbxXs4xcguXSe6o
mB+B4czsQSIadbSt4ydM9vtKOXraVG1psbVr9y09zhE4oQWvnm2fbaUU3IWV5j216ZuDkTqdB0L8
1jkoTug1++yovXb+wlirjqLW0c081VotuLurTbSmU03sWTcFxi7do18eTdKu6cJRXJBGR3ssCExF
DYObvsdKWO4Gi+YiUSUZqDm9yqvXYYgccDf74BIXHGsREHdv1epM0TYDoCi8HcxXvf2RwTkUKf52
OPkkD09UU4EklY4DFGRIMO1XjgZMQm38Ec1ibRnuO+2pXBC4nHDArdm1okZQjCbQzw/ENZGKCvMY
UlbRVy36LpPnWtRB/4cL+vcZsDn7oXV4utIaIo66kz0yYgXpGr3g5pXxytqaYU5EF/T2q2m1qpw9
6eSO5hhLDavvgP7HRRW4h3wK+LoKH1Ff0QFkAnz04k4CcoalIHGCeVJ4By43nacG/U7yp8jpA2mH
LhtPFVwCAsXkiWzkwYiMusdyFjh44D52lIVchfrXcRIFgkXKwRkWe7Alq6FAytqrfNgb6SXVBRUW
IgjOiBhD2CRRj40ay+u0erKaw5KI6gNF28OZjLI0tZwwMbqgOqhedFHsF9dyiMMma4jKfoXaztmN
fGhrEs6QSLuTXocDvSDf2QiWtylIRxqI8La9j390z+YTeaDLN0ajgnBLZDkNKN7L8HtXJJiYddcn
wX+6Qe2PmYdqjtUJsoV1UGAp6x15iXYwU2xCOauHATuG/x8xOesx0GySwwQCyrvqELvNDfW1F+Ua
oG8z0bVSmF/edhlPS8oZj9CKYgsVnlD7ep9pnxPwIvxHmTiDEbJae8oMxj9ELNJ15ES7zifg+euP
9dE7D3jeZNh8uC2m2aybCSQqzKcpyh07u7OiAsOWPp/HYbr9Z0No8+ny2piMqV+Y7qNcu939Yi5s
hPxKgjNmy5zVMMssVtUMOmE9ZYdwVwT5rjIdNrqSjSrRX4RthqIF5EyIZKPOwcbQdbfyer+vXYJ6
wV2OmYj9S5+50lX6mOK1iRlggqS2SBU5Y1K3mNFpScCVjOimrYevkmWIIqXbl6WO8e5o7jBVwhcc
oREvnJUOj4r4wBooy50NnpbyEKHMWBLG+ba98BMa/1yf4wmrydCm2jPurDu1dMDGhUoV3S/Ka3OH
OMRfdSsgB/GPhPyD3SB4v6YLMGXTk+idoQq8KLb9H/R+9X3ORs1zRzFFCd8fMb5eyr/a5n4OY8cy
HBt1na11f/6Ybdr8FRxvoMZSSXTm8JM6ceCiu5VSOL36JNcvfbE/j7V5QRsGqxlFqN4k3IvTWojU
RUuCfHaDFpOXMtzFrWD1NsVZQXCrZ4Anis4ZIFBNlcJJJIanNWbo25Z0kYzzl6ku/y5ohEIH8LYY
sqrxxDdyaVvKXJdvD2mWql3AxO1Ux3Bv9E58z7xEISfgtuavMDkjosuo6zPbApoPBsLYzTCUo0Dh
tuTqXxjZCeqcRTOYt99oK0jOfoThmLdzD0gVE8ZYERoozmQM05G+Zs7bGLodY2Ia/+p+O8HyTdJy
PIXWTAA7gL6tCEIPfPEtAnGvBWhDmN8VPyWhQFE3tcg03/rrNPDxMEVevbSncuozqmPXhiH2U7va
VyGNnYpilPxk3arl5J4/GH9Y2xMg5x1jkpQymzrUVsdj+0v+/FYMhICCXXh90FOnvpUd8Y0gEpP9
vhKz0jO1a5Icea0siM0L2dY9M0SpNWncwS4FfsPm9bNaU05j+0HNI4Ud/jLG04kofhYpIl1hp/uD
7VxhcCqqFqiRHBG+gM8w+4YLXk7dbUBXjxlTF2bliCbfbd92mEKB1KBsyQpPc9pihHedRW94loWK
xWWfoHoLvKMdAhmOhE6683qyaUBXeGyNVxtGSC4bhgy9rOlyVS3zIVaqSzB3inxzZvQ/rCN6S5FP
1VGzw1e2hpgln7OhXWhq0C5iV3Gke7TvYLj7G/H2TsjPsrlvtqbYKAdRVYC+l8uMojrpKcOb88FZ
5GKXo/Bumu0dGlR3CJNe16Xuo5fhvjSelGpxMBykEijP5tqu/gbuCJJBnbS8wd+gxManxFKPedOY
btbP/vk93HT/VjjcoSMSlUEoAJyhtZ24vFJD3Qntp1ZE87x53lY43HmT7JjWUyehHF8PqTslbXzV
kbYXVe2yO/uDqqxguCNXYPj6GHYQh+BJxbxY3QdLmlsiWJGJrKQAi6/0qkAFaA5gLcPxXi7zi24/
oXmT1XaLaVfZn31GLL4pvqBFJckyoNAQe2BdsPmBAEaYI988aTaGAsNtMNFWw35fnWhMk+zzgcIq
KjfmQ3Xod/kOieQSbByMpj10RTHkbe074XEWJDfKzGgsiiooHT0A/aGqHhT4mVQWth5sb9YJiTvT
zVRLi24Cic3vYmGzZU8O5q7EKgrDx1uriNpF2ZR15Pw1PpYQhqYlGVqKNxyGutH9gq5U09Vu4JWg
4iTyhHEEER6zZ6td66fKjqoWeOrDgC5YNkRuvGVPxsVnUTrRQMGto7wWj1OSQu87xE8AFyo7q7np
EkEUcNP9WANwWoFaiZRm+JfV/pke66FkXWzlTrmfWREZa6I0X0ShTpFUnIKMuVHVWsUWkfxQ6V1l
uucN7R+kQrLH0IlmgW7g/S7VGHeqFXnMdqmjeBgWwa/a8fFVvYhA+9W4xZVINbaF+o3Jm6jZIh2x
ZJjDqLo3MDKAPguE2la9EwD3hkrV5H/XR904A6vUZFVjhmc/KTNGiCMyKHzwitaR5+8wUiktR3Yz
ZpfN5XTJGkTVHCGmMZhLmF/EKm7i3fLwHwXllN5OzTnOI+weuWMVhqyst/bYwFCMzkMsQdjtsmWv
UF/4j7bwM2eKLG4Mk93LLLLLaqMoqN3v7F0ZZDtZ1JS35WyswTjdt6YqzIcEwhXZzRQ/2ul1Vj79
xwXkHBpa1FqjtxDIuMoOv1r1jcc+SA9vI3g9Uc+ESPM5v0ZerDYnJkSyo13THIXTi0VLxvkzqPtr
0jGDOHYeVOWF2QZEFHrZrOhabwtnMZTOaMtmBgZzZthdvOzsnbb/uwq1FRBPhonpgkXbM2UztR81
ATX58igLpdnyqols2hrCcJap8LT+StzlmD+FG/ifYpb5ZUJBECqdcEeJWL42qM8JallPaNz+GKQ1
aoL8I8qBJk9C3hgjezCM+5gkiBBMLgmmHYVLiAKaTtqdV/Vt1ThBc9tWlRUIdDtAJzGaDa3JnaeH
TlRhsuU5gURUIUQ10MrAM4lKqlYYrcwSc6Q7jsXkljJ6ghSlcnDQBF0ZIixuLYduRolDjJi01l5q
5KjGIPdoH4b581+s20okbt2MEPmleoBIdXqc58gd6L5pKsE1vGkXTiC8qtetHlo9QsIogXto7GMt
evRvbv7q+9yFOMhLTZQc3x/GYzneTeA7lwjxz6/UZl3Eavf5OUpjZv8v75f+NJ38mVkH6dryfhie
aWAerYKedLTRWoK1E8nG3YGTvXQmWM5w80Zfjfiik3dpLMpoCnTNYvu38mXLblzahq1f5w1eyHIR
qBzc9xWeINm1dvNryk3oygJckWjs9xVsqw5ZljWADYtrlKKF1eiEpoidQSQb+30FUkt6RQuW22nl
CD2y6Beg0bXeJxdTrgqSz5uxoLWGcPefAro2khVvuUXjAqyldxacss5Hbhh1CcIZb5tpqzUcZyK0
PAN1ZMeO1c7YyT6eIN/bImi92cvQPtMhGS1aTCEkZy5Qoq4kE9ItLoFDYX8GR7DbfCpfp9ktDwOm
PoSFJzh1mz7Z6WzzBS15SxZtLqH/tomC8fSQ5Ad5LhxlDPLhU9FlTtFQRx0fcuG7fPPuXCFzVoW2
UmjJ7FSw8XMFGjOTb2ihvWTu4LhPZ8E5F9hIvqoF3aZNNvZA08rbqngeM5Fybi+kpYONSkNeji9+
VpsyLJMIub9FudS72zD3wnkCQeMtyGt6c7/cS1Li2n91v6iKjfpCRQcBAWe+In3q42GqEdbD/Fhd
OvZwCLJQkNbcPOMrEM5+xU2rpcOMpoZOn6PMmUMzu2r7MBq9LEzbe7ttukigl5vbtYLkbFdfy6St
JUCO0V2o3cckOK/329/X0bqA7glN5i+b1G7jIbahDoN0kabfZPXrf/s+ty9pl+fdRHGsMCjStbOf
vbU/D7BtKtSTBNymdF08qSUrk6EgpMHjo0UZE/KLi+kaD+wM2YcoFizaZvUbej5+rxq3K6O2JG0P
Luw3emI0FP4fade1HDeuRL+IVUxgeGWcGWXJsmW/sNaJOZNg+Pp7IO+1KIg72JX3wQ+rqjlsoNFo
dDjt0YP0qGIwoO29h9ptC8XdK0s6rHIhMetQ+UZ6bSMf9q4X4kYa7jqp1JoWlEljSoFF70ALRjXB
FbyrZsiAgsOCMO4xzsbJ60r1uMfxREzV8HJMMThibp/osOydT3A94n2mKkj98tEDidaSqs0RYnPF
zy43EHj8mixep4ps6J5DscXhlLrU1VEuV+BM+e0sP/bksFo/z6u1CILTaozoyKWZ2HDH1ttFym7J
gECtoQkUeQ8Fs1J+bwsXXESN71qD9QieURYHY9P7VK48dRaNldsP62xwuAUbpywZhrVBgHbt/KI2
vS6trkppdgrbCs0i/SCXjat21mVrNWG3Jod2Wi5meIgxib42lShgLNJGbnHlWZHbhkLswsicaL42
Jf/87okA2LpvnMG+B0uY2kDeXqKHNStueykVbN1uWl4Fh6luoDFMh/V+jVHmcEhMtnesaAkNRp7i
ZJ7lofnn9leeghzPC7VvaV8QeRepn5CpnWUgqnfYtaC+Qg368l0LGYdEFSqfdVEtMzM8fGZkIyJf
5Ztpg2o+i7hU4aTdRsqFvRzK/ENjfjwv2v45sHULFBkG+rY4C4iMuym3BGUVy4pwxXTXzaMzVnfn
QfbddvKCwvnRdo/henEKrTC+sFC+diG58lH6InusVVXkVopE4tQDrLpKp1cAW4mPK95puo86/XZe
IgEGXy8xUNOW+xwYczZ9w3jUb8mMPohyJV//DIe7PRp9NnIrQl1GoxvOaCofmqVwqJB93dhVt9/7
Y3DWsIvtwYoaaIFlPcw0rMjq5P3dWglcIhEMZwzXNc/WocSqFdYxjT7W06c49WWQE55fNJG68WTy
zbBWBJEk3FKnNTCD9RBdGhhtwfLqkrBFT6QK7O8bi0cMraxJirUjcXqSIvpXZjeXMbqwzgu1C2Oo
tmKxIghQ3r6GWYamtXK2dm2L1oaHPLlPyw/nIXa3ZwPB/r6RpBjzQsXIcdhurXH7/JPSWF6lnipJ
4LiKROFsDtWaxi5n4JTVRUPCJH+wR9FbjGnsGwO6kYWzOGNlj2qlsuWKnodssmm10kfp0b5bMRry
PQ1X6gaNMzmxjuKKVAaapjpt9F3CiAlTsDm7F+sLhCa/3pw+xnhSQwPEgAoA9CXJoitn/5LbIHC2
pibJMgyMUG4o3CpF+Vnijo9JkLpmiYuu8NNAZKlFMnFmZ+nKdNJTIM4Yt1ouzSGSp/eUTmy2hs/9
Z7MsRQXFuk3V7SpdyagatKLZyZTFa9sPxezONHe78XEV0n0za3ZGBTUm/eY4pcpozloB6TDupkKy
Kz51psPmKWIEk6+5g5BfU7ScnIkoLVktdKaFs9Q+wo781WX/fXoV8g/wtokuE7DL87VYKsGA3KTA
qg3DBc2eWvDymO9pAFUNcA7KMpwcTJN6vW5G2qf6yGL/mvrdUD9lQ3DezO1fD6i7Ug0QQRsKX3hV
zRmJ2hhCdB5jOkt96ATxBz85ZCfyWUi5t2uKXuD4k1vXaTTHST4/R7lKP8EYDfn7GExeBYq/ZfHO
S7frOZqGYSg2otY6z2KoDn2hFyvQzOmioj9y/VtpJsGaqnD5E/881q4h32BxRjaLikpu2hKpoHJM
/GoqF9UZ9aq/rNALK9i1XeW2ZNAyom1XtfjqtW5ZEsnKUBQ665eK3TpaIhqZtnv9bRC466+VS1o0
KvROijRnKNG7lzsLC6aJinxFonD3X2m0jWpJAELdq0Z1ULkKqzJ2dW4jC7czlmEWNbiYZnQI/Oqg
Uo8DxgtguJcbB8LRLSKBuOvPmqJssiPsDev4US5bN/FQPJwrqGpZPJbaR+lVJfDA90/xi4h8EUit
WxktwHzmZpeY5nmpXFDnW8voTkovFdaECiTkK9WiJjGGzmY2SUfjcRu5S5u45w+TUCDuNmzTOlFy
GRi9bz5pKAwyGocmwXBiLRbLgQpH1+5eUJsVZH/fXFBDZWP2V4wVrJ5QHckaSVDaLj/giPmDm/jv
qatFWc7/TzBf+1GiGK6tcsDFcRCbiddYl5oqSlTuB1w2KNwlOPYYntD2WMX4J6swyW7iH9L9CtaT
e5BaoxqpQ6fMV/HEL8GB4+e8YBoLGv3ZpcV4yNJD/mU4WJeWgnkltTddJKI4zq6Vt1GERyywr4PG
4PXWrXJsNvba4Hw1yDfQZvYIRV+dSUfH7HXVzfRKxFiza+xfIPnzFkedWisDIHXtQ92pupPm1QVp
Z9kTnAN2v7/xmzZA3P1fREqJOabQkwHcqqhpdLCH4B9jhLgiB3TX5Nsm3AxLsVBezlniIUZfQt7g
sqTdYcg+EMytnMlFR0XlyLvmY4PDmWO1ydAO1oHdJ2MjqG1HG4SVVbuHeQPBaUQUV9RUGkCsD4vL
MufR8Vd95sKsvnCkI/vit5v0e+Wei3w2tkOJm6WRMqycBF5a1yLJV5tOnoz/d0xrI3XStVUOcx7F
An9+XwtfcDnlmHKro8kMMeP81h7Qcx9VDoY9C2zxHgqjtIL7BEdK57mtMszqHbs+BRuThbcpyhpZ
F9p76kE1BU958IJiIj1f67LqhW3PzN9AT6mOBCiKHe67i/RSuqIFmJI6FzwxnuacP117mrgF5TSx
i9R1TQaAmr3kVYacOUkzPp3H2F09rBrBnHLTIHwedIijJZ/tBO5AF9iYJw8arYTYAkF2o8DaBoVz
17K4ajGTB5rAosDjFT3gdVVctE+r2zgt8scq7HAnAt2zTVtQzmCYSZ0tOlM/NWQTZ8sry1Mfymfb
JK4+2LtTNMboimYNqOLzg31zxqzRbGKd4J3S++RJ9+twahzzasFwzhr+QCYJhNvfthc4pjobuDVS
h0RZACfXox9NXdCUbQ0GOSQrzuvHbp3PMxmOCa4kGQUWr5ESyy6TDgTaKKtYQSbbhkV1TO/Y02i5
XQIWFS5yf2n892QUt7icyshyptkZu1miTP+mtdaDNdggXRPOwdqzxVscTkuWrBkRqwVO0vtWOIVJ
EH2Yvi1Ps89a6cSFjrtZ2S0gf6pBCjwUcYsrM2AMl3VYHcyQOftiPv5dA4J+JWiliVwO/zo31yjJ
iMYiAEp3Hy8S+quL5D18dZs0I+/e9ENtj/GCNCOt7+z5opJr16yv7UhEO7IrzCZtygXVJDmZwI4A
nFGXfbWUJieTyCq4THYDaxtp+MdD2jedpKhAeZ61DFN/hGdvrk6HiEN7I4FvRNT+/sY9tMFEK1vE
QP4cPbh8EEAmIwUvk4SevF5yJu1Tb98ZyT3tv6jpB8FZfmOkOChO9YqeFoOBsLc/BOqJEdTlupN9
7fz1IyvpXUWa8WbHGJxiwetV0cnzZpAXikZpaaH/EH1q97H2aYwE8rwxguz3UX2KZJiOOh6Tc6Ni
I6lLecTvL/kpnkNZ95s6eM+SvWDwxZpJZVhUAxujD3I4dEvkvlk6/fN0N/S13IiakQQS8QxkTdZZ
aB4D2lroU++Yepf9aNK0+rBkWvLzPaJhZpZlKAqBZWfbt7lDpLpIqdXOkx8h0UeCPqy+YmhjeSwO
jPqUfhbA7WrDBo67SJoZEwSacZn83kcfgQfa02s8g+KQ+hHYYpI7DXNxBAry9pnONGSDyV0iC8yi
UlGImC7PlGTzwfpgPmrhMxPIQVTw/9Z4cHDcXWLCyY5nEED6/2cemQcnuuwxCnAIq6vsStTmtasu
G/G48wz2+tjIMuD1cVDpV3ESxu2DYNve3I+cTNwhy1rcIQO6iH3lxggZaXd9lWNKZHYd44EuztC9
dRVf4/ER2EZW42jG9Cl/CatjfJGe1tKhoCEDfb3mF6fK7Q9U1OkqUE2Ne6i0qJUvEgxa8Qf1koKL
9z/7MpxMzC5vTlo+jIaGl9Dky8vVNDslSg5/nN+m3UvkRRP4zMky12tayUAw0ALdncr4PpYOUnNd
CQkZBTrHZ0pyQyepUTF9sI45OJj6oBkEpkIEwf6+Wa6lVkCcVgOiXL+kI7jMWKmcKPjEjv6rRzG3
J5xpaHNtIdXI9Cw71XmoyYVjK1dSL5BF3b1zNzvD2QSDrKlEUKzk66ES4IJ31fs5YPT31YN9bVzO
4MrqEAbVGKUZm9YteeUg8uFF38DZiSYhs6K3WFAw67BAG0uwyjdlDZYKNqlZ1PL31sXl1pazGWOd
KfISQebB00/DkY3/ay5IaATljYiVXoTFc8ZLVEanJihIca08r6q3HmR01bJan17QhCLQSz7SoOWS
ZKJ4YEKliluqDwm8QlVgbkUQnKUgfdpWM1hb/TR5Usr5MkY7fKII4jIC1deZyd+cL9VSkwbBQDQR
apdDfSqX207yLcTTztskkSnXeQcjS0kWLRCmw9B2Dbm7/Cr79I3d95gKfVW48dfzgLuLh6oLBAht
UJ0/h5s3clVjRhozGuFvLponacpTLil+WlP/z2A4y1G3VhGZ4KDzk9QbtBsLkWphU+uuPd+IwlmN
OsJs2oiJMqCjymMUTskDdfQP1UcC9g4FM6f7A7t+RfTcuzfhBpezFFkSD7ECxkBfz64nZLvGw/m1
29eJDQBnGsxkpWDSgGDsuK7P1YBp7dq+9MjmWC6H6NoQjXUXYarcyzGb1lTuwC/mjygxUj+ydl3z
PvlEvoyeEcgHOXNVQSHx26gJs4AvYvKVxH02UnUYAFk9pR/XoL9mI8dYz67NRocXAWFt+A+iUOjb
qeUcLGc+jEJKFpNJSgM0aSAtZcvuAH5EDAd57hSufOlIvBnzVqTvQmd711PcyMyZlYma5jSq2NrW
p0jW52jDBln+QWdz4MN/MZ9HoKv8+4VQs5oW8CX6y93g5fdNoFwkQT6hbMMOC1/6nJyEF9uu5dyI
yCzQxsJMjbkaHZhPob3VUfYZx3F8l6MN20Aucw5ZvKgJRXNzduUE84yio1xc0/k6DqnT0snMYUZr
5TSl14rhCs7km0Dp83X9AsDZ6ajW0l7uZSYVs9NZUEvodWP+9nKYRUHtXSO9kYZbQrPt9VQuAJan
bp5e143TjMfzAokgOANdlcskoZMJ/qNyt2o3g3WtRffnIfZtykYMzkBLcl3kZYFNYRHt3M8eECbK
Pg3wqGCcPTI5oMYXDdp6my/lNoqzzuCkUJqJXagItnnsLZZ5iFTJlat76VEOnrNu0kFESyFaTs5k
VzM18zHBjmFy4lAOaMk6aploeOl5EMIzrY5xt/bqABC18qY0VEyvFz5lmfV76/L/X88JT4oyWklk
K93KLlU8X7zMGz41/i8yj+kgCuUINgsBlte2wipj2mg9tNDIVvCzHS16VS6epvsoxxolpx01b/25
mJKXJ7iH5six6vaQmZrgdO+arN+KSmTOKhvlGmN0Gj6jWYMaOUCr99ou0LPWOX8izlspRDI5cbWm
tqiJxW2KAB1Aqi441ML15AyHbeoGmNmgIVnqVJfJrQ7a6drFsIZPkQLiuzZIfJG93/XCNmvHGRKq
JTqS84CU5ts8dvLEdGz51H7WGlErqUj9OXOSorSoi2UgrWRxMBYlIqAREc2jFoFw5qPWolxTW3bG
5HC2gqIL1vfFSzdLxhkLFIOtE/KozAOxQlYYUyHThzpK7Xlm3vr9vNL9w+vv95HmU9tlkxYNRnhB
6yLH6O61/sLIF69Swin/qg/hPHok+YhiMf88rmAlnz9r4wfoqB5JJxmGONJONuibaKj/Z7ayV7Ye
LAuvz1M+5GmvYYasPyzB2l8rouT8P8RGX5aOMwzoIGizBIMuffqNDcgDNeBn02e+U+UjdyOqedg3
D4YMq6tjNiX/dsZrDe2jKjZKlo9ldKhywdv8H8R5AeDWq+xmjeY2ANLE1U9gz3Yjby6POrizLTj5
g6iqZz/YCx8fHB+WZYGs7PUG6QtdR13BBpkPUWj8YHjycXZT3UVRWxC5s6CpYHcFN3jc6a1y8PyD
fG/yrdnT5DBuBFEB0e9zJ5fC5FhrAgM+r0FqHlPpXTv0IgCfSsk6ZCkJ817QAks9esxuLK/9Vh6J
qx7i/16vzs4PQW0tsS0dzDKcOHUbKWavtrAM8sdhvaHT5/MmYF/hwOpsaqD8NhWDOz96L7elgZ5n
eM2MWrMNdc2JDqgWZ8wXpSPyJ3ZNzgaObd/G5LQ9qyGzAGfTB+OvpkCbvyLaIfbJbxykDQb7hg1G
MozZCIIcHFJQKEiOHRReGfbT38MWMt0RJTB2dW4DyF2wxKbgf28gVCwXXqJK15NNfwj2aQ+DqBaa
5lDIjOIx7pwmiYR5FW3F9ikK5UcCW/dcOzliqrTmVl+Kx/qTAHJvHbeQ3FGtiZ4ZBi1ZwEG9Y/Vd
9BAF6m3vzX7tJXeiYk0mAb9tWzhO1XXSyHWZFdi2acKDX5OtFkS5C2asuEQz4sdpHWav0utyPQgE
3VNKoqP5kWiajOJ8zuiOZrlUKztk2REzhfz6kWRu89V0y0u8HhHisFGy9FiLiHNFqNzJ6+ZY6xtM
bfQN6dKID7b9ScgVypbszZJuBONO22Sv1ZSvgKgl7WDUudcOoL/vc6dYQK45VweiXqFwXlBmtquq
G1Tu/NktUdp66HHG9fs094ryQbBfu4q5AeDO2zSuNbVLAFRPIIZ8zgRQp9WeDzhCJv+dFgBGeKsf
3NlbeowgKTroR1wlTmWfchm5Q12khSKpuOOWtkldLyY2y3xgLYSYGuctt5h86sSucRAT4+0et80i
csdNplW/pOgV8pHncKT8A8GcZijFemzVx/P7xT78n7VQ4x/Fdj+rZpVgu9DgF0uXKqVOBEOS+Gvz
CCrg82C7Ds3LZuE8v7b+U200WapgGaMczN5/F5mXbvmE+V3k9G+IFM+vJMg9XiOaLQjoswyIY3wl
y0E6HaQM7+BPSiQs2N+LcW2F42wGElJjZdSAYuSrbJwWatpRd6UhTSTsQGeffW7bOOMRD3Kmqg22
TbtJr1lhheWll+VxRaW+uNth9wm0lYw3GkNO44qdMRbzLU91WFcuY9xmfQgNcQVKIpKNsyBtoTRa
W/y9jsplj6ttemInDdyhrmiI93l7qPEl38s6q1RnPo+2XLbEl8k7XN7t0nGGY1VjtFj22Ki6vhjT
W2X6z52tr+wf5gq+VnB8epYnoHDwk0tUrD9TdsaX5aWMRhukXQV7w5b+jNq9fQtb2rSC+MBPzINO
rvX5OqZ4mn4UaIDgJPFv34KoQ5MxDdAL5dCbtrPWYLeeI3cwymBu7tElerJqlIdiDKCSr0/n4QUq
8eyVb1zU2JDrxZIg5Dw/ZP19k/vnf/8ta+PrLXu2khsAFF9JeslWkQXDDRf0LGGCKqUoCA1MMSyR
oY892xM9jkRicSYjqhSM422AWsWhVV7mouiZ4CZ5Dq5tpFryxNY6pohR3jlJlvmzFF0P1lOXZm5O
L/pRCQTreP5S1p4zZBvEqMoUTSpwttDAq3bPU2jYQEhj9KmLpkM/Txyh4RWpJudulHMyd8ovd7Q7
agfpuqzc0VNcVoIdi7xQweX1PF92I+Bkj8rSMy+0b1bXHGCexq/WjDkH1HRWoghMCbPi5w43Z0nG
eVz6qQWaTC7kAjHQY2kcz2/Zrg6+PJR44hSqzJMW2XhGgMQrJbem8p6ju/l9zr8okPXtkwwPsSW+
GoqrVvSY3LV/m9/nvAkr7+QiIfj9Er0Mg9YQZ2wbt7UGtLx2ovKhfW9pg8Y5FGsV26i/BxpLJhhu
gRGItkuQTkgOXRi5q+BpsLv/GzjOQMzrWkgmBp37TfkZbaimetTUu/P7vy8SWq2JiXpkpBs5T8JS
9cQcloY9/9UTCQr0GFrf8YYMW0xvjW9MAU/drkgbOLafmwOErqRhKcD84afaU2v6NP7QmiKRWGr/
zbHZYHAWYY0VNaNljTvx2GG+HeY7H7RwuVQxF/MPF49Z4I00NXoIkgXzh3zQMYDe31cO+q123/jy
A0FLqHwoFf8PETmTMMimOlcWZKuefnWR1S7jzWAtofW/qOraPV4vS8mPFpuaos2pCbjGvpKaY6t/
auqfbfkeI7FB4YwEoVlRSj1QuikwK49U94JVO+/AviGkaifNTCz2etPD57A3gpDyd/15XlNyAg3N
n8HxRlWukpF0Ha5B6cCKrHMU1jjKPeMvUC8KVxY1Seyf4c3jlFu/juTdgDECTCnQGIQ+tcQzr3Uv
+yihJkJchLF7hn/DaXxpDU2KuEYtGZ7e0tVs3uWJnyQ/zi+hCIKTSFaHsc5zrGA8f1m+qChRTxbB
O0Dk9D0XcW4O70T7tAMBOdulxY3WgxY5YHXzyXX7bQmGFW8p+lhds95MUYpRsGGayt0jGAGE8akx
oPuf0EkwyM4XySf2fisOuRcHoktStJrcPaKTrtSrDn5EbF03utvId5ZwAOf+EWOEHZqsoeuIM7p9
nLS1lg+4GoP0mlE66ZjZNfvPgxGElE67Xov+AsbZ3cxKulRmYFJ9U9cBLd9l2DcAnJmdKnPVVRMq
/ivOn/qRhxZ1HfUxRsCKfRbRGRZIxJ+pqDcmJQb3rU96f9WONBFItGvIdVDQss5c0+ZHHCsgLY4n
gmt+iE4SuVG01Zm6D3n2nvYfssHh7nd1jGZFipgp1/9q2ltpFFzu+6r8IgenZvOsz1E7QQ6rCGnk
pP0p/Xbe9Oy7+C8InG5VeTJIY4ytt2UM5E0+j/Lgmnbsd43+gCDw43k0kTycotXDmI4tWy9dDuX4
Ia9utPqv8xD7qvW3QCBe4CohUzpHg8a2fp0fFrl1clDunUc4KwQQOGu9FrnZa8yHNK2wnE595LS2
dx7iH0zmixTM/mys9ZJQ9Px0wMDTcvDYbIX2Cz3UTxpxkkMJdltR7m33xCDDAmIggkQf4Wx0TAt1
rXoYzQLJvf46Tr00Oyj/fWwmCz1sYNjubeSyRjkbO8psM+ZHPr8p5oP+2UQ0z3KmG4z0EuT7dtV7
g8f2coNn0F6W8gzq3aERNQ97cOhImKcE+n7pXWqxgeJsQR3rU7WwFVTMcBm9OTtVosjNruZtIDhz
sOTropojjs+CHnZlxUgUEIhMgjfyvu6BJ1BG3h9DDvnC3tySMem5TlgJHqshQ9bSWyZncGjntEdG
NF8XInXfvU4NECMoICrHq4wTTGuzSiVlzK5TRmg6H6hjgmCeXaf/ov9qdxkZJZWp6Ib9ZtLn2KGC
p1VTCHiywvyAAZ8IlRvgZERE2alO4nTKbiKdJer/j8jpRokhgzrFXCO8pFlJOMqzH00UorTH6lRc
ibptReJxi9nYGa2THGCGcrX2F1KGZMPP99gnUwbrGjrwWC/C63PVllac6ive6oi1aQ9sAG4WpGFx
IY8gtmR5FFECeH8JN4ic5cDotdhaMLTYtx7Bkgx2IIzsvlDufj0ERWjsx968qTE8TMVkKAv8Xtw9
Fc85Mu1xBhMfOVQ9rCLKrb0tMjQL0/8IaNFw1l4vn15VZVk2Pep2us7NyibMaRq2RMi7tSeHgf5h
9F6D1OMN23dJ1NpAuwjrhl7RmXWDduhwumX1oKccIV7RJbIr1gaOu7WUrFXoimZvNAEe6+UxH1pn
FSUcdjEIu6TYvrwhHm3yQh60nmLpJH9ZnkBjb76nOQ/j435DcKd1jqO41AZAaMpt1TwMyxdLFxUD
71rZLQh3ShMUWEbpApAuMB9YKDfyqosK0y2lsARF2X8fW4ubd4vHOXpSHVPaMqGm0/P8uBOaNPBi
yWBiY+GLZfe0btG4A5RH8yLpCdDot571JTcBPSAJPz2Bm9+Tbt/TP7CB4ztq66iiFqGAG+Wrfrm1
RaH+faWzNcsCjwF4ZDiXDyNiV1WOBvx+c1vFl7mZOWoqKH4TYXCHx0wiZamwQ37bO+n4uVXdfBBE
WHfNAXkRgzM7eYlgGhi1qZ+jpVV57PMP77gWUI32e53YB2zcLdQN6OCjAUCHeN3A8hOo21fCJWAT
aiRPlA7cP0QGiMJlQGLiGXeIwCuoFairgjG4YkQj8Un/rH5X0G/PKtQwLTj9dF7A3T3a4HGHKG9B
8dfFwFObb2mcOrH1tRHdDbubtMHgjo5WUsw+N3LIxOJBF7Mk8O92fx88SIYFDw+qzOnyYpCszQh+
v4owallfg3ISNYOzT+SvT2MDwakyLdt+NmxA6KF1GsM8HIP+qB5EnXYiSTh1BnHFQpoVlc8t6nnH
Q5YIYmYiMThtzjNV02r2+3MAn362flimlyqZJ1s38RQqVLAxuw03BnuyYoiABseAe7o282ymC3KY
vnxKD1ZIweik6p567D01oKGMYLQr6i3eXcINJKcMbd9JQ7w21E/BXZZ8HFJhYzbbhDe6sEHgdEEz
oh5lehCq92fMRmCxJe2aNezJHrvn3pNE2q4hpxOWHeWxPsKzqsGvXDm5/NMQla3vdj4aqOTVwZKG
WT18oXe1VlpKpZWiJBDlKBArcYuAsduRO8akjIJAv3gUuaS7V6opm/B68A8a9HjJyqTUpUlnC8me
ZalPv8ZI2LPOQ6N0RHO39xRji8bpvpqXi9bIQFvyi04+Tp3gYb6r7FsAZmo3V4XSLUjsrABQGR21
6oMV/4PuxcchdkjIhg9noZC8hOkar4tbTM6xG9uimeKUYOPA0fqrVmU4MR7OEkT8f7xh3OXUDLLe
yYQtIZo3MRkELxYVRMsruMur8D1dzaaCJ7sFgiVF5Wl1RqXOSyU3Ka6MoxqdKL07f/Oxj32zdCAF
tPEfAXM3J0wsWdIiRSqEIZaT1n/Fk7NKoD3UL9tCVHawd8tiaNBvLO6WlRcrUzAEDlgFhr6ps0cV
8JaO0eG8SLvewxaH2f+NCppllaJtWmMnKgqfT1Tk/gp6D89jS1cRCYsIkfdTF6IjzWNDMkbLKjmJ
W8Zu6aYIddTe3Dq213jnZRQsJU/7MnRNLCUaRJyXn81wu+J9bq21ex5EKBZn42M7wXN2AUqGYdEs
qx55GPxlojCFHeT203vaNTcbx1PB6EVazAnbuJgExnjTgBeoek+z3xaDM4BRRqVSqYCh26DGT8rr
0kY9z/mF2zWyL4qucTaw1SJpKUtgrMOTUtcHyZoFOr67/xjCBW+CDQHkywttRSZZ1qZwkdJjR905
/jy3ghoHZjTfWIYNBHdaqwm5vYQAIsUUVpI6GD/iDuUPGgtEeY47ngPijmvBSHjzLKN+MsnrY4Pa
JOoucVMfrcJWMGS4pJgROXc5IUHdFyNxE7Rp3Q/xUN0RPKz6S2WozFNHKxp56PftUERtaeXoZIW0
Ko466ObPoU6LI4I/+eA2UwSKjdWeGlFblWBP+CJGI++VfsH8Qr9br/MMhdWHuRbsya5iEUJsYmI8
C6I/ry2b1WWkMxdp9FdZcS307qmlIrAs+/7IBoO7TKMyXY1yiJktUwJ4QF5SOeR+CqQQxUGmuDN8
9/Le4HE3kGbQYewQxUAsi3HIz4fqgnGrqg5yyMIAxp7rj8Dc7wXklFojxbRGBAvYyocm+rEaN0l0
S5f7cb5uwZOoiqzNvk684HG6XS9zomhop/bV+qdWo5WlfJjx2jhvbgQgfKHGWMOha0eAgKx4ar40
ylFtDIFJE2FwD4rEnqOqNICBqdk2CoXaNIhp+Vcnmd/+TBjuzmnlSFnjCDuk2IfSGpzSuKqaL+cx
9i82Ysuo7WSM3DyNkL0gTVSmCfVJ4vxKTWDA+XG91x/kgNEviUL3ux3g5gaQHeyNSzKnZqmNOdMD
vJyNxWVuY+SlrvpgXxnf9KBAdkLEOr5vLF6E5IxFQmJtwjw06hf2MRm/z6lolM/+DfECwFmKbmkq
O00AMOfUSW1/Nu4o2JExPF6gfP9gk16QOBvRNFIy4Daivq2iQ7ZBXUZ6tYZDh1eS6lXhn64cZyWs
MpHKvmG7lYd6ESSiOU67jQ9bdeDMQluVbYuueeahKoH6yDhu5KMdKlfxjSS4MvYP7u+l42vfqgFT
BQtmHGrZtYeP8odxEpxYgRoQ3jR0RW91BjZnGh6n2Wva0c2/mcqD4Mzu3xMvgnCGIVLI1A0mBGnx
Tlb91O++2mBz/DXTXBNxvexfFC9o2usDm/UyqaMJaCwWMIZlGB8lvMhFcRqRJSKcYcgyTc6lDIv3
q0QnQzxd//A8vYmxDhy0D3+4ipxRiKfFNJYIcs03g9cdK+Ap150Pyuh/UXcp0nPCWQhMcqgayqTT
w8WvvPSkH+Ub87motC8FRkKk6JyNGPq5HzXCdmw8xONVVfmDsBZApOqcYVDXoc3MZ62YwsbK/S47
jfGlIuaiEAFxBqKXVj2RKizc38MpQIMV/4ivjEt6kgMVuR3rnnwf31O+tTFL/LjJWEbykjLXL6/9
0QrJHAq0b6+mGe9/QzeJCvJe3lQo7aTrQ/z3qWK5I3pqj2DUc0X9FLt33waIMxaqNY2TbMKL0BBH
S26USXSORACcfYhstJKtkj0ibU0emN+aeekjii6f4g9SyGq0RUEuplpvXkkbidgHbTyIVu7seWF3
UjecMsON5btucLVWdRT5zo5+CDaKff45NM5MWO2w0KGLIB4SMJpX3kn+em9fsUKK8sH21PvzeLtn
dyMcZye6MUUXFnvX9BICXSFY5uzxeB5i39JuMDj7kNlDEhs1RNK/pB+7YwmONyVGU7TTX7ZB5RZi
p48p2blF5KxFnESktZl/NJ1URP7bEGMwBkx+cbQTkqVHibrnRRStImc0Kr2yc3AmITmbhDJcZ/Jo
qSIru++KvSwjbyMwT6GSjQHLmBzBSOi3ISYP9gHLzC0H87sovS04ZnyCNibxoowV0OwygKIrIrbK
XTu7kYazE1RF58O8stcGkYLULv2uqp0k1R/qQRBoFWwOXxrSVmM3TyUsemLfkBY8NfeaqIxs12ex
EMfFQD4DhCTcoc3buTcNZvSyoxaw9Fz/nJ4T9YvsrpmtabYCchIV7DevLZGJt6baKwgMdca3HnUn
4zFJnqRUkEjYXS/bsFSQlOjgQOG8Si3VZcNoIMykjU5HMC66pa6RCMMdu3Z1g8NpQBVr1ljMwNEe
MgyxY4QXyhfTNRxGFc468dn4RPswB4aAaHN/GV8E5JYxV+M5ox0UApPovTWqPXO0XDuvJifPzKfz
lmH/1G6k5G6PYrYnw2BxiJpxkGG0q5//yN342H1k6TqRV7u3dwhPqYamYVKCxc/VkMZxKFUVaEVW
eHmjuUZ/jGyBguw6lxsUPq069LWclShG8WuzuNf0xVuyAY/Pm6mJwlop/HzJnDUGjVZqunomaGoU
onP6WVoJnewC6IzQECy3znpoLpbAQmG96DkqWE6TU1HDLhutW7CcM42/Z5ide9CjESMWrFkOzuvJ
LpKiy+i/MtDPwZeIljmd9SxGUtdEVhcF1l17bc33f4bBSdNi0IAp1T1uKfNor16pXkqZdx5iN9xi
beTgzpbeUWPK7RYYATql2Ehc2am+Dg4baoTCPER41MyV/1Aw7oxhYEOEonQsHp1/wii22X2NAefn
Jdu7D7eCsQ3ceIF63MlxLkEwLbor1Y+9WvwhALNaG4DJXAxapRACMzxa6ZhlglIl5mXxPpGFukUT
RYuyLRucF7aSXjGKEjl2wwafBbFOCkL8igJSmkkgyS6jsKVZMsJuLFbOFxGlzVAlpMM9xdpc5TC5
JUF5SjxyL/2lPhjgXVSd4pQ/mJ55KQrw7G7TBprz/Mio6KDdAnShXtfpvUpE1ocp8Jtl3ABwrt7/
SPuy7bhxntsn0loSNd9qrCqXZ8exfaOVTtKa51lPfzad83cptFr82rmuZcEAwU0QBDbCFjWuugIB
80n2usfEEexceO/skUGwLVQWvz1vUydM+pUxSg7jktnHOSHSpa6hrmekVu+Gh/wAVnS/qezOXdzC
pQTC+o99b98sJjAUA6cI2jFoo9Tv3iguGTGHCnVn42kwregusiUr/zK/9p6pWig59Mw7HthuqolW
BhkVINSGjIPKctLUko4NkEXhq6iisbLizU7eOvmNlQjGO6raVCsNGOWq1bWgXk/kQELcDZ72jcdT
hHERzNQQtVSClGA66LoXKt/+6PtsYnGZ5TiLF3y/HZCSDWtbGxZ3X8S2oVDth5WQQb3JoF05FCle
Bg2shWylimkNi5NmT2L8mVcaQ73IYUGvU0majpDTmLdF7KEOTP8UQd1aBuNXqYrztCxNPKBgGB3t
ps1t8hq8j2NqfPWVNyx5c/U1ROcAPs1UdOYErHqzUpcWo7ni5m7R3uqSyyJAtiBoJYH+B6uTYgnD
QjcHSGhd8rfi0t6O3oseCle0+L0dPHUYT2jk3sTrCYSZ7VHUjz2Pn5r+/Qc81XBxwihJUQeDwO/K
1LEktbjX0mDcyeLRajK/m3hlIjwh1KIri4lxqydtoSNAML6U/Ws7XeUKp9h4O/JZKcKsu47qQzBJ
UBkezZKn7nKV+wYGOVGiI4wF9JOfmru/S3lqMY5QiVIiSCNsZ8bnwryXpafPFSAjX/jP+tD/YWW6
IVdnQ54gQ7mmZ0/r06r68NxhngTtmuPxO2xGKStxDCDkOVht5I5ascTRqmSHBS2mReWjFN1JJeEz
SLqSxkCDVscJyL2p80kPuvhlmFp7f4XeSw/23Js5cWqVtLlBICEwjLtmGPx8wFTMDOQvSXpUxOah
ye9ms3RKk1dFspl2MzDG0SB4Z9UIyyMVT4NQkQ6D+4Sr8Jm+3YWu6ZrfyG0NRiLB4SWMNm+6K3ls
FUYPGs00LSGPli/QtGwmWrUDKh1XPJjOkHCizM0jCsGsKdIRvh964KdEL4iIuXdu0V6PCMGa6WGU
S1vjPbJtbrKVHGaTzYs0ELkEADbEKbvXKvU12d/3Ep4IZo9VS1jEBoEqGp5OgtISlUMWPe/L2I7o
VnowO6uatTxdUujR0XiutSQrdPWH6aGZUTpM10h74G3m7av6SiazvyRV7ZvRgGKd92tIhBp5uq37
NGVJIu8PNWT2mhiLYhq8S8O1YzmnbuQUHfK+mkU7gOa/+gOPiGFz4UwQFihwQVSJMgtXGsUsyD3K
zaRQsfI4duupcMOwdvY144lhlq4pVXEROoiZ6vvOECx9Oka8clT6jQ9AtVKFWSoM+QYHlk6Q00nx
HK5Xx1bNwOg4+nHDO/I3kYLeQHXE4kjDsc2paZpEU9oj6qtdkP6D9Sb0ZV8C+WvqFDaPRHwTB9fS
GLeogqzOcwlHioTB6fRJubSDH5m1nCbUDYe3XHk0YmEtiTJAUAermDKqscOPE7VtomhCvElPTNmT
D8ngLfdgggV7y6K7+66xbcuVNMY31Eo1JgUMyG4MKhDRjU8m5g3YLQjMxCfxwHvd2/LEtW6Ml1Sp
GtdqC2nCeCXPD0Fz4I5N54lglmtYBDL2HUSU2ErKjWb66shpQ9nEJcwwFWE3dIagp+n3oKaIqzQV
6RLRo4rWKcc/xSMNaRp/4E3d3va/lTDmAFm6dBYkOqu3RhuKTBmPbe2VgPWdXqPDx4iTodi030oc
/X0VsC1TJ9V9D93E6kxGv4ydaH7Zd7otrEBKm3aJ4WJlvpt3JYLUidiZuQifU54S9Rb0spN0nISf
+1KoXT7so5UUJmgPpr4qpmam4LosVtkMvV0SnI77UlhzaUQ3CObYSsg7oK3XZFZHGRWxNTMR8ZBp
XutD7qAz7labeIXJPDHMqpRx1Up1s2BQYzCcxiZ9As28pwbG8c+0YdAgq8JZkRdoMwieOXpi+WTy
8ogfAolfFlNpdkjVROSlfneweR5IZRaQMZ7CbxIe7d557CrMnLCC28Vt7Nj7r3fqXyLRiqHIxDTQ
JPS7yCDuQ70QZ8GZzdYexNxPZV7D6/YCXUQwsFPgwbYrZVxCpfSc6W9N9XPO/uO2YbVgDDem4zD3
ObTIFzT1E89obo3kbZC5+Ve6M9Y7hxHEkgG1JlaujCFI7y3KV4ZA70b70bgEI4XHv3gPMhzLsU8X
NYiXE9TZC06VgYE8WW6SRntTh9ndd20WDlilGDgAubqIiTdQKphdI75bet4Fnq7wntWYQ2HKjQls
pxBQlRatv45P0W0l2KhMBtfpa3OY7Pqo/pzQQ4qqFiv9+mfqMThUyHI/RQgnHaK8yINfJeRTQPeP
g7NhSRaacdMrWKa+AT1jP9qTZlgdFx2olfasyCBQCpyuGhVicOf0m2Prw/lEm+ZBIjoiHFMUvH3D
fThfWcdgwAEv5WDgIbAcnarW38dvQ2gVf6fHX2zWQ+JKHJD90K7ISmSwAiOdzKzRoePUW/qtEKFd
McZlQ3Xle9Cet6BBt5ID7Umb/X1dqSp7xmUQZGpkdGISCB40cKuYjYUZvfZI5kNeJjftyL1RsQc9
oyjbXSUVuRphXiKA5FF9aW+mJ0pdQyprskcntDuflBalqeQ+eXD2OttkVWaTDk5W6BknwSGIRXfR
s/9YncuqxsBJ103BYNL9Vs03fWljvHbbcFaLA4zsu01sDMuQoGnEacSznl634VXFo43ZdAjM0ZBx
/UQYy7LGyFk3FPJUCY5WNXYbHsX4iyjfNBiIGnAe/TeVWUli8Gkki57IBSQZ+Y/o+7K8CrymN54E
+vsqqownwawqAxImwetMzK8657ybJ08EA05mlmEkR1/CXKo3RV4/XbXksL9F6Rb8sEVXdqIrttJC
K/Aq0HW1gOKH6KDHcOGiuaoJCn3nBHiB4reytvCix4n6N3fqSiwDSWUUilpQw3jBtHwzC93PVc0K
a/1W7LljETbDi5UsBoXqKa71iEBW+Dx5FOIDR3HMt1+MFLzr9P6SoUDid3uiSrsfcRPA1GLjZpgf
9eZhrngnP3tjf8eCfxRS2MfOONe0sc2wZqHmJeZr0d8bwG4UH9WuUIcYNHEXKkdh+aMdpbCDLJoI
hZ6hDs2K7K1BHN1Llpjc73vjh/QAqxoT1BiN0tddBiH0pkuLBsXRDs/INKJaZhr5h/G+b6B87Pfl
kkfNbNUB8ihTLjr5DyWdrUuPYkpF9195hd6100RUNeDihisc44kgkCHlNOWIqDFVVzkI0mngEdV8
yBUwMtgz0KhVZSFjJjhyfT+piz+S+1y+UeabJTI8Elx3xZdBooXB+yu3iSMX1dgjUJ2VoZE1qCbm
6ACtn1XUnBvNSRAeGjQ1p18NXgvwdhy1ksiciHXSGaCihsTwb9QgxbjXtbZxJE9mZdMGjMDlofHm
Kb8SyPimHIilGoH/xYlyr1NP5sDBRN73GV8MNTUIZhEKETOxO9RP5EXl7q/SJjqtVKC/r9DeFBNB
neoCq9QT21CsHlVvMq/knacHc2r1eKPPhhl61MtbKXjawIlTNi8+KyWYI2uchmqeFfp9VbbBhugG
wnOCmTp6KltFh5Jps7f2zbYNSyuRzHE1x2U19ROWfvCU0dHR4G66cWmFOV4i/hcm/A+vs+wuZpBC
TmSiCxUWipYkKegCzN34PreX3Gpc0xdOw3XxpeeWbHNWTmEOrzwD80ItwbKt2xzHa/oAh/FPlJpT
tkU8CZtOqXNMuxkIXCzLUqkIuhhkWY4QZ5ww8Um9Gbqv+lLei2LAEcQzqcLghZBWUSwuUG4+YZal
PbuRnYKLpvUwcfxMK7xQluRw/GbzdrnSjoGMnCztICVYxkwCx4mMzK3hjKhSDq3OVTxyCPDYuS9y
M8JeSWRAJJMXvFVQiXPSWCRazpE6WIvUOYYaWkuV/L0vjucxDKAsSlmWcgGjNrrhDktiaVPt7Yvg
YJbCwEmekSacCfbeBJsVvaUI133XcryDJ4TBlJ6UfVelMFuVnDvpiw6f4I3m3lwZQzQIrj26IsuM
iEWR4h7DIARHiJGq0X+gPNPq587vB8wKXcLS3Tfb9vm4ksdgliZH0xxTzIqO3Tm8ohSnKarVl79D
vFvxG+Y3PWEljkGsTm/rJgshLulzcFb1WWhFSq9xdtTmOl2ksAi1DH3bG1IK7G9TV0ZW1ciMw4yq
8X3j8cTQCHx1TqpBtEwB+i2daOlwT53gdLpVLby3lk3wW2nDQNIyhJOWVBDTK8p3OYpqC68/nYsK
CfEs9T3huMRmjLYSx6ARkjBm3i8JsEHV3aI/SPpTEqNp/rnVT+V8k3YcLOJZkcEiJZ2GPGngEgPC
ztofg+uKVz+7He6udKL/w2qliiASh6SETpTCJ3cjbywwmZOSws6H/9w39X4qr4QxUFQEoWjmKRSa
zbtlsEzZN/TDvudxthFbVRp1+pJmDfTRI/TUGfOd2NSc50SeCAYYArETKqOD1+XiUQwOJi/rx/s+
gwSLFKiTQTdP0IK9GYFmzJv0xXEstqIU9IhlMiCWdYwqswtQcWJgRvVfCbWYxWZbUJsuXuqA3i/M
xZvCyEkCwdlf6+2w8uJPKrP/C7XNSR7BUuajhKGetDJyup/sygJ1jVv/9YfSmO3fEVltjQTSkjMd
IVr78s1kLzYIqEB+9qk8yEo16iSrfRnWGIOlSNgqXeRW41kbrELw/1AhZu+TQOgwTQoKGdcgaoZC
pj2cdD9E30bIpRrl+Ryz95dYbkNphLBCeahlrxXeeh5ebm8cTJox8UZN9A9VzG0jThhPjlyc6kbt
OeGRAm1HIJfvMyokJJSUaMb3R2LcCegxjcvuGGOua1TKqF3gMj9SIPmQWzR0DXxxhiqJbNlCYxpl
U+jYpo2DaVF2hPnh2rF5RCcoKqys3sGzg4UJQeMBZRMuxze2z7qLbMb/jCzUh0JAPnPwojujRm4g
xJOHcpc8S7Ml2QkGz8TwEfRX2tGJ5/w8xRnHrNCKkKUxFA86sNibmJz3XKAvdZisET3YvFK5bc+8
qMosaymYpBPpEVi0SNVWlhLIVpRyNtu2b16EMNGrqeazVOrwHWXqfEUJ7SAKOOcSTw/mXJKKKCta
Gp6Ys/i1m9MvsYxri5x85iVl5ZXM8VTJSKhWCsQsaI9LnST+WiWcwGd7o/1jLIO5R/dK2GVBDRGh
+KoTlxjPauCOwlHnEwrSI2Jnj7G0j4IZkTCY4Oei36OeqrWDowh+dxG1OoXPy7nx9GLOq7aS57aV
ISySimMmYiB0Zt5KSmXloCrO68XZ38TUcfd0Yw6sJtNaHbPtgO/BWRosBXX2c3BdDs9/JoaBiqaM
cVTR3dqo0TEMU3uWyEu25OgF5WVJOS7O0rKVQy3OYUIRvsEr5CkNrkNexxdPBIMGZhVVYRNAmwIX
frExLGV+zgyOyThoYDBogO70VB5F6gj1KWm9iNsEsykApyAmgqBi6wPDbhjLqRpqeOLQ7tMHyg2b
2uKjcqu/mX6BASTj/fJj3wm2r8sriYxvlykGDWKMHQDu+hffTfxTAA87AiRKYWmElsRpcNxcqJVA
xrt1IU4NtW6RqDeOcnYdSncZj1CaZ0X6+yoIM6pGr6UGOrUlOfUYfyO3hbNvN54IquVKRELiZK4k
iCiV0BnF5hB1prsvgrs0jEuXfVUtmggZGNqu3dNZAjSVMT0kz/WRshFx03Y8pRj3rod5VMoWSyMc
srP8nXKwRV51mG+FN5RBXfEn1m0C68oXmKOvBBeDnqpwd2HW3EH+JjQ3pdJa4XDKDW/fmjxRzPGn
y7M+zyWMCU5uqzK9rkytoLjtUOepP+2L4i0ce0+T5wF0gArUmjUHA4Od0afjkcUKs4NByFZgIADv
0sbZVOylDeR5VWpG0E4HGWVfeZlcWtN42NeL4x7stc1Ih1HrG7gHSjDL8suscL6/ndS4uAM7i6sR
47hI0UOLIXwOpQwqv0i6VRzqY/8DUMTbXjx16O+rLRxMWTQnBtTRH+kMhfi+O5Cnxs2PMh14/yWw
54d9+/EWif6+EhgFyxx3OtRTcpfEzzlYYxUOuFJI+BA6rCzIQEamRD2GE9HzA6NqIxAUhJ3qFMtL
DX6QP1OGwQpNHsBBKUNSG2WHQArtKOkOYZc7fyaGQYhJHGMiL7CZFjUYafeUzo9mxyssoEfOntUY
bAgqoZkCA7qYkaWczMdfhHbicZac8lh74+FTqaLLMrEcQTJ4iEJtgFZpm1ld9CqM3/7IbGy7poAj
XaoHaFRKT4N2mvUvWsm5tvBQTmMiB3XuY1QeQwa5HjwS2ZQ0BVH4cQhQwVpixAEvDOfsH5YhCNOe
CxVtG0gblz8kFEmgztPg3GC2MUFRwcqCl0aUK/y+RfPKTDPcxpAjHM5JdaPxTqFtFf75Ptt8F/S1
EIgVvl9mJzL5huGbE2ddtiHgIoLJ4bdKKlZ518GZh8fpB+pIOswzNDjbkmOn9wzfCsriYJnAyAMh
Y3FlSq4pHvf991+OgosWTJQYC3onJjoMRfkbUI11Aq96fByd0qGTnD+FZRdhVNuVNoGQR7qSQZtO
eWj1syqcdd6q8AzGYH/SgO5PlKEPCIxuZmU5hELzqTUBkwdoL9DnpjOIXPVBT7oWNT1t4w3yYe7s
/TXZVuHyfQaKgzqealJgvxvC9IpGSLdP26d9EduZYfMig9l/laCHdUmLCyOwispOeOqs1jF9QD9a
zhKOQjxpbL6CtJVYDws0osRWFfLQ32W/PBI6xoQrbHvn/6MZm7DIupa0YgrNRNQvzOlNqH5PKo5C
nBUyGERukRWepxivuWn9LBTPY8WBFp4OzKYccqItVQp7Nea3oTs0s2AFvFId7qJQJVebMWqNSNEb
6sag/kUM6KOQmU7Skl0wAp5HTuUdTyVmX4ZlJuTLiDqMLHwQJyuIMqtcHjheTSH3Y3xxWXsmKutH
oepDFUKS/n2CI73GDbM9A82gJieKpttwTxgDA4mQ5GFSQlhohvZU3WbKMcy8UPX7wLRH1d/XjWc/
BhTQaF6rRYjVmos77aeR3y48Em2eBAYS2rILk3qBhEI03oRSdjJT+RabDWfv/Es4888isSTxMniG
lzaGnF/9oD3KZY0ngnZD2pWcXPNop7nymHNaimJV6SSsk/44OYotHcwbXO7t5EbxKNgRDpvev5yo
F/0YcKhLQQ2ahYLDM55x7MQZDvK1fMJt9Mi7jX6gU3h/Q7zAOFvvPidVUvYZ1U0Kf5ZqaelkvCuV
8kYiUWvX6NzRVeU5jgRXrjrvjzyS7RTUu1TRDQnr2HS1F0aYMDl/EUqFEzLQXbSzy9hB63LUiAJq
gBDIhYqdg9Ml+Dn36IoGTslf9xXiIaLJwEcVz+iCoJe66Ejf+8JTloCZEJOBwJGqOnrBUW07gLw4
CgMgsRiNda1BtTn/W1Mdo8BkL9VScs5VlXNYmQxyoOkiysoJYsxAfAqi4oaYb/uG40lgkCMr9VYM
IuoJwbVangweE9Y+MhG25h0jC+o+mbEuWog6OvUYF7dD8LivA08GgxJCZ0R9TlshyOyGyZ0ZXs8R
5/q7byb0Yf1+4IbDFItlBzPF9fMQXGXFH0UNRGSihkVCe3CBR0lHHcJHrSBOmizHRuTN/OVZiokb
DDHTEoNWVCaNK+VgTrTDlBMscDCbsC/VZhCMcV7CVOptu9jxIT4h53EsDFSKqnh9N3KLl6XiLQ6z
91OzVIRAgETcWC1RG+2Gx/6xj2SYsff78lcVbnIRLbk1ovlVin7oCR6Jp+yHBJI8SSw56MyTxux6
sTcxeoU6A+lnDy15UvIolpgpUl6NQ8wBMp7tmP3f1KVJYrr/c/2lNW9N3qsW50gFX+PvpmtEkgRz
AJfTMofmjAIn9Pvv9fnXFL99INhHZfCW/S5LnZZU7XGIOxhonFgI8Lw5ac9oR/1ZG7wTgKsYAwm6
akSaRPPy9Br2Tl12Ko/J+8AhXh6Rc7qR9z23ivfnRovJ0EAx5Zp2htKBC9oP2See9j88OHBA4r1p
fiVMTuLOxOQshPvNSxK/CvNtWR32F4p68L9HBphA9vtCycNCZOH9/iLlgR1WIaB7niy1To6C2nhq
3Pp18LQvk6cWgxLLMhVdTy+XsvJgIIkp5M5UcOoHNsFPFjH/3URiTFEVRrGEjJhPGMEp0sge3kdR
pfeIkc/9S/FNtsmBV+O45fFreYxSc4sOPSlByoSEnqGalm4+JphapvScyHhrwdZyGAAESfH/z2v0
yfi2VJU7RYLX6uQuqGq8hccgeZrc/fXaLMpfy2RgsJEmYwroa1QIWidPcSW0XlXvHEg9QVsyscar
xkMrDye9ueUna7EMIsqdQaQxhEkz4VrK7iXxOpW/7KvGEcG+fXXL0BYhfcOpp2998EOWQJ7AOYY5
jsE+di1Ei/SKotOomccEjHNxbNjjJDlD3XMWausIWRmMffKSauwslHPSms5zOKF9zNm3Fu/7TGyk
i308oHUAeyr7muDJhvBm9vIE0N9XgBfoWj6FJkXy+p4OcK9f/0wB6g6r7+OqFYQTjU/MSnfmEBVm
g8bpD+N5FIMDDWphijSH0076Qc1eFPT38ZhyeNjGUl2RANRx6Yh1Fg60X6V5TEGETF4Xn86+UERL
4tHicUBHZQCg1zBhc6brMqfEartvUmtLUwuGyDvDOEy8ueSbZDAyBuTqKi7WH2coj0ZfqnI/IFK5
rv9+P2S/olX2Z/RNQYPpCE45Ht3Dtt9dBDJ+Z5TJEiHQw6kePpXZ28ArNdsMG9YaMY6Hc6hXq4AK
8GvN+kWvio4t2e5QQxw6vLaSbcy56MM4YZ+BtK7QejwRtNdJH1m6YXfzS6r5+9tpW4wBLl8do4w/
TDMOjDSStWSGHxoHpfAHRbSnbzPhdZ9tUmPI4kUOE+BVJMNYyWCE+zUWbbRr7ex2uhJsJFpf1BN9
AI8d9bU+7Gu3GVeuxTJwp5RJ1lWUvYdgyl/9hrFuZ/O6eaY8gzVPx23YuKjIeGDadYYmDZCVkte6
RFUEcTJeaoYng3XCVhrEKsNy5f23uPqWl69ZxQm7eCIYx2sUXRPDBWqoxpc0zaw68tuek4rZupRR
l1N0XZQwfIoJC+pCE+KoBMLGMmhjZ+UurCRb0loLHOCO1n/mTX8ljg0RNBIFYTDiuU02/Hg4Koor
FjxPo57ERuFrGcx1KSVVVqC3DaUktwp8rfXTL+SoWMGj4uXgw+UVtW3C+cWCbJwQdaWQhDHE1eZX
gsmpYJMezc4atLuh/JEIE+dmu+kUkipR4ncMJWeJtvCWMBrgFMFLeHJQiZukJ5R57O/VbY0uIujv
q4O9wSBh0ItDRJlLbiC/1tJzqBwi7d5URSuX3X1pPIUYD2zypRLRNoXXEDTetp3XtbplxN6+kO0z
42I2lnArDzVhKBZIyc604qf0dZfyD1FCy881BsorYYwH6qB8nCIM03aCBi17YBNR5c+UkaxFMCge
ql2OAjqIEJW+O8TpgBCYTM/7Vts8klZ6MJg950O8yHRpJPJzUQ6GGNnT7C+88WMcfyMMXE9GpQlz
AzF1+jUz/LD82WE2FyqHLVNwCY/+hacU9ceVd6uBVGJOF45zvZBajMAOaqvNpBczU3V7iYK/9k24
HX6tbEj/nZU4YQqbCYR8OPfu89yJ7gQrw/OL8iipltRYNF0UcB98trcUzjgK6JrM1lz3DTgZgxip
jqGTLAMtlli4WOfkdrcDCekihdEsxRi8pDFo9vCtc+JDevoZPE05uERmjz5vJifpVeTc1//FmheZ
zIVdSlu1LWmH2oh5VzZ9PKvt5WsnglBV9TWvRsuNy6uN5VmTgUM1qMoUd0FsNdSNVvpbkRza5XHf
Tbad8qIXA4LiUBp1u6B3LDDnk0oMu5wy22i10JLllgPvHFnsa2eVGcHcpbSBHXOnpnixKlL5TTD/
mAvR3leLYzp2UBk6LtMmNKFWZPiF6OAg6Xg5bJ4IBgg1YxwjrYI2gvRcK48KZkYPnBiJJ4KBwRzU
G1oYQ4TYKY6YoON/qG0hf963FUW5j2HLPy7APl7m2TCQAqiOc/BKjK/0iLNfqQvtfZ9quQKiKczN
Is7hxqE6XOPEtUdZupK6Y9ebi6V1uEg1s12LhCOWpxaDEpkZZL02UOOZ9lKcFOPpz8zGIAJKk+Zq
yqCWnL8m+lut/r3//e38wAXm2MdKnLRTpFISDWOyBs/w6Xhlw5ke5DfMwAZn0h/CjclCgTSCXrmB
QiQlD3r2pe5ntxFKTmaFg94fWLtGRZBUkfLiZIpLC65RAgXO7a/x0fiOGs4Q10AE0JyNtH3Z+D8X
/8DipQZ6GQkmTDmDkd0KZsnrW8Eqx1ZCX6YE1gFeV+K+830g8NKDIjf6BgKlhmBk7wgCII3j3/to
qrBPnIEkJVHwjj9hYrfmjRC23jiApNrf98NNEAL9MfjYiYwZwQwIBanRFUOObFtKTnP5V6Hdk7rm
wPWmuVYy6O8riKhE0WxQaYvEyjL7Zafa/cKjNtk+wVcyGBiq8C6XFzP0AMNu/tydTa/0NUc7Lyfl
Ox07Vtn9Yd9yPK0YBCqFuBYF+hZY1sbJqMRTUk0cw21fL1ZaMShkDmToQ/oKQ0fLSE7mkQSTNUAw
j/hOe+C2+tLF/oDlK3FMSFLnSHfXPRZqvhd6azhXXu5r5/gMblPwQHifazKRVwIZUDLaQJvMFhGl
qHlB9Fx3R5U3xJ6zTGxhvG60Ncaq0qBVvInHr4rOeTrgbCC2Ll6SS33WI3w/7qqvNXkJSX9OB15w
xZPChCN5r+fBGCK52y8HST4qgsetvueJYJAAZGaFGNJqtXRxpegpyq2o5dSFbFZxrdZbY5AAFU5x
pulwMFmQzjppnSQN/FlYbDzi2lKUv0hxdMqF8Kkpa3d/u/L2kkb1X6NQJNVFp2OhOkfC+1jsDgfj
SfbpVjLvuA1bdEF2tpLGoIM46EMr0yqbxvnVTRyeYr9G84fhCcfP8OmtzcrARD9geiDOchy64l2X
vejVA8d2HGDQGGCYi0ACqRN8o3sZnOAkHXI7tnGm38p27oUOL1PEc0UGFvpxJopAeUaTpbEK08vN
6zb6zMPlBXrYUbZC3Jp5a0LGGIG6XgejY5e45cJjl9+O81ZymKRNG7dFE9PaN+GqzqzApw2Q2g/k
75YTpeIMHqZXzmJxEI+dXZvkQTX0CjZZkdmtmz2lhww1z8ZZfYueyyeCdgee/20/Pq+UZLAjRY+x
nlDuW/JG3/HpoHfTFZ6LAyVno9lRXu0p9YCd7aUzQCJUitJOtP5ZqUZP1r62knC1BJqPCOAkLeNJ
raPJEuWK4zTc1WRABHMQMV2Ehrezr9wvlCoT05Z99ToeMNw0Rwctr6NgMw5cWZbBEVWVpa6giubl
dwnvetpst+LdKH/bdxq6gffsySBIMYxZkVJg1gfJkoK3rD4FzUlME3vqzxmvdYUXrekMngTTMAqT
iM1XvIyn+pm+FiWoYO97K3pGFaoXetziaN6uYDBFW9Cq244QqT4uXuDHhwg8JoKNtFKPdG2Osnke
ivG0ZJtB1HDITHPB2vWn4hgfNCSVIq99HT3JLh1yFTq8djaOs7AdIeBpqZvoHWumRxlz1wjoLYX7
1rD2nYVjSrYpxKhH0uiU4q8tWktAej3k8TlxDgCDwRNh7CtpHIAnYNdy406xBHl2jFjlKMKLCQwG
RuooaOSWXor7BgN2h2N2K9iVm3zDvAwb2Gzv242HHmwCNagMRQJB4jsy/2oRRsIH5LRgtkF2U/Oi
k8GjY+StFYMfXZ9FikaL/ILiSinOxcK5P267nKqYkmrqssTOADFH0umdDjKnhkxOFILMtTWdvg3s
JOCOP92OQi6yaMy1iuAweLqJWkocFbwVg6V6rS/Yqtu4amSLAF/hyLsQbbvhRSDjhhFOFGWhGbpU
cOvoh7F4WcJLPfOUYlwwCcFxk4c0lyBZXYzWfnpYSw+D3f0tn1T7f+hSpxHHR6y/aMWcYVLQykOX
QaJxrZxUkH31o6Vf/2IGD0XOFuP5B+N/06xJgZEgVVsUmB4R+q0mWUKT2SFvQNm/3C0uarFHGKhC
M9WgdC1nYoNv5ESOtMWr8nlF+ttb6iKIObzUqtLzrIT9FvNQxE86pnHs48R2cGNgFLaqS5guyB5V
xEhFnQCVkiOG+HggNXm/pfCqIbe9+x8xbMK+zMSg6t5TnPpREw4BGBJjzoVve/UvIpjgF+OlSTDT
npYWfcmzckqF8UDE1FZBCLNvM54yDDY0DYmFnkoqIrDOY/zR0nZWWn/9MykMINTlJCc5zTQOUmTF
0u2kVZbRc1J/nOVnM/bIlcmoTsPyI6dl1dIRNUuW3N4EnQ/ok+e7gBc28AQygKDjxa3tKOM88X/x
FLRefex8/bhvvH85/i7ewGBBPUnjIrZQDDS9s402qkNwbK4UjOkcvqEA3eU5+PZGvchjECGZqi7E
CEikrYq7NPM15QdHoW0kvQhgkKCtinhp6ZNXYVoa5uxGt6k9msiV0ejhczeBizAGFaQZtGAVigqd
GK3eg1NUXwXNW2LODWd/H6lsB5LQlMFsmnA0fZi8SkdI1AUOiWSOmP2lUdnBG6XSoUCow7HQNCcw
umUp50ngXyK7/7OWyrYggQY4NvsAvtaOI8a6nWSl9Yr+Rg3vxbL2uvilMyqnnH8QwEXQcynSKdx8
PGMv4hmgQKQnZyM9I/Ln98GjdFIK/Lx96nx+1zlvzaixV3FRFBeLrghUWOOFtZeUd4Z82Hd13nqx
EIFSz3ihwDfh8lQfys/w0MrkYi8GGkRwF1QLPYtIcaMKV2n8JZ05ZW8c+FHZtqSsiYrIpE8q3ftz
W4K2kClEXQHmTP5PQ5B5NmPQgehF1Cf0mhRPt91wE8mv+2vC9XEGEVrBBMuMCgHKtQpqLTqORzw2
SDJZtGKV94DIUYdtTZqkYO4JfXEt4ocFI3J41+X9WEFl25FIHWldmOP7zfRoCKmtxGdBfdR0jtUo
6O/szHejrjaLhvtqndDJMcMMJjxy3aRfhfamqu70mXOObxoM48k1WcWsTIOtABcWwYgrSs4UL0dd
PUoZJxihy/tBk9X3Gf9K1bkjBW29EOoXI7xe8qcw/hJgkG0WWTMuRLwwYRNmVvIYdxsNsiiNAH1I
dtLJweh98VMMQPJFBvtaQ6YpRLECdApARCw5tR9f63ZwUH0Jgbx+5L0cc5aIfbzp0XDbGSPEaa2n
t3fBp+LFlTpMVGqUZmRolJkwByZnV2adIoPHe3Lf9OiVEOasMckgmCklgqm+h8/DS3W+Rjm+g8l2
tnw9C97ggpg69XjB1XZ2ayWW2na1kSax6fFcBLHdS3ijevpVqljjXXoeHdkOrsBG7KtP+4D3/0i7
suW4dV37RaoSKYkSXzV1t8fEGZ0XVbaTaJ5nff1ddO49btPazZucVCUvqRKaJAiAwMKC6rQkJ2Tl
mCwxFpDYW2G23JgqMhLVRspOiOWGIAoR2AXq2uuTxa978xeZwbL8V6/+s80TP+Vs86LS6afkuRPt
0GN6LqoCmU9sFxNN2pN5A/BouKpm0uyvzrI5BwQXE4+l3QPmuyD6gN3LOgw51gc8kourdon/mfo0
HJ2/CRiMF2nSXo5aO2h8ABxyiq8n8khGldbvuoszAdIOLpFdbPMmBBi5187G3dz/YKkWFEkVFNnX
tbfcpYEXxKxTo8DAas5Cmjdev1XHrGyDjCX+Ze38lwvxsmTJHs9sIDPR8Yuse+2p99C6fzR98946
CNhi88kGs8Jlifv34UWgZJA1u+Rm1uNEifVgOF8sFYvdvsH/z/flAWhFN3VREmNBDYDn7LsZ956p
mi65H8S8nKM87sweB7twhMUfimcmm+XafGd79rclAI/I418FMWfSJINMYmO2E0E4ybb70vk0TMHl
I1FtmWSL2zxFDZ3i+4ZmRwGp0PEwOgXxmtH457Ikhf4bQjnOLEjTlbRpGhwOsq9ullyz4ZbMfjU/
XBazvyCOiQYYNsYsmXcFCJQ1MwWnxuB8j8G/DorqyVFE5vuW6UWGtBRSppuF4jwuDknf5yYqXDHA
xWl9k7YnLX/67xYkFny2b+No6JXGIGzUbmrk+EnsZrnidbt/Ni8LkoyfbU+2E4t6PMEMlRyjEKvY
i/kpVb3KhEV5GwG+yJFs4DpvaKXJIEeLWKhNrg0kca93rr3cl0+Uni7v3L8YuBdxkoHLqnxsSQ5x
xod6dedfv0nS58f+KUHFxLn+S/5gw3gRKZk4UixpygQYPP5Fn/mKMVT6Icu8qcOzrUKTV60cLXn5
8JicAZlaojd0wirr/sa0vybjJ55/UU6X3NV5i5nEwgRfTLeXDMVY6Xztcgfwg852efU17WZ3Yddj
j5ayvwo20IiF8gwaNiHztcoDf7fNa2UJLMridz9aL/IjYJRcdIi7KUKNVGGa9pvy0NHPbGI7NuB9
rwVyVrbZRKiA08+BhiJ5fIUBOWGFwdiqZPz+q94xOFZnUcuQOQqTochjjZiw6J+qGzG4KA7E7Jcc
o07r/wej9Z49BK2jbjkMEpHAfr20Oe2jOu7Rn9ePhrs5IcG4dktZFBJuSL7Y51IkAwK2NdYNHFLm
2V9ukCf1ba/7hdKJqNKsx8VwL1/tvUjCtLjJTQuzFkx5vkiGbHNUWjiwqnqs16/xEl7+/u4pnQuQ
TDwmWJtdO0JA97TCzYv5sJrXft084lnIlarcvFKedEzAVQP33kGeGGbFPOM6DtLb1MtPWzAcMgz3
OPyXC5RODHxa/ZwtBI/j2/qXaAVLQvPdaiC9JFi1up8qTr7dE2OUG0Du6jbqxq/1sOmKJgEAHi/L
wt+yEx0VJ7ar52ffFxp65ib7ZqrrhKFJdKzaY7aEPdlCI35/edf2jKDJwOpGkR+B6kn+ixamUWWj
AfhnhZGKieV2U+mOhl8uDzn9dFnW7oIchDEMUwNhmySbNGmm1kYAwfsjHuEGHgX8SzQEfyZD5zYQ
72hHtgyKMT0ynGAcdVYPK83DihZPbVEfmjb7h3e6YtvkpchixP+fnU1Gszo2EiEmx2wSsFWMfPIt
ZUOP2JFzI/QshsD7GtQE+6s8msJqpwTzAlgedqm5BMZSvrPApXqoNs2roiYP0O+DAcFbV15Xa73+
zVYS5lAO8JNpWdIau3jWtahz8rDJ9SDrUOh3Jo9R1ZDn/TW+iJGvbVL2hq1BTHYSCdThWgDWhoPq
tr555fzeyxc5kqbP2ZZD+SAHr/2GuoIvofRyL7F94iXX2ZUKnC5HhrI8KVRrelZHRczzsCjt7DAa
q/mTG9Ps9Wn8cVtIelWOmnViafx4+QbIZulZLgjfmEX4DisE5w4rTc3IQ8LbO4Mv9wvg/v+dCMmV
zO1QkmQwIUJzgqSaw2FWgRZ2L9jZKiTlm+uJbN0GEeXE71lJvaHqY7fuVZQTQrve3DBqoEUemv6W
m8FYhmFIMXIvNMlVrH3O6c8qPWqGohYmW9nnM4GfADyH7LR2O0wrm4UVRTiZT01ztNvrZHiISm/S
Fc+encO3dFO3EUZQw6Fy2LfVGzq8uw5KPna+Ocx+Uqgarnd2DJqFmNmBTQJRgWTFsygd0IJK8hBk
YmGKwag5SPOMH3HjX1ayHQ04lyOjg+NymhNMVM5DDRjPpnNT6tHh138nQ3LhdblZ62avOP3kysq+
FjGgzqq2/h078GodkhuPzaa0pgj7NRZB4TzWM/AKjeU2eCcu82GqHi4v6Q0IB7pm4eJQNGFxvG3k
8LhDxd0ADQ3W1BYekAxB9pSmdqBNt3x9B0iujdrECLzRZbE7Gv5KqmTFzZZr9bRAalR9Lp7yRb9P
4hBpJS/Kqj+3Pq9ESYack6ZF4AVRjfNPVIdk+X55KXuKd76BkuGm3bQWsYHvx3Xn6d8x6tjtI1Xu
VGiWZHdeLUK6RSD9aKtGLKLjyD2PhxquKFtFj4+vrhvuXdmzFcl1w3VoIrMqtzy09Z9s9k27DdOv
JN8UOrDnYrEojMCgxCQwD9J10nRMGgY+MA9/PzorP/42HH/Pb+OZq8JyyudEEOehZQ7pY2oa0Hpp
C8GPB2qBlkRB6vTvKJ08e3UWLxraP9QHIYch/DGE0WP8+aFzFusV4zi0Qw6IBBl55NaDvbjxlsVu
W9FvlzXvzQY+i0J6gIGYmlBKJdVu+wE1HVAVBNpxFgPwDhXyvc9s1d3BmJX09bK3+C2OO1zg3PQ3
mcXOAZ635xC3lLdTcdX8KZLl+fuc2SDzwloMKp2QXttkXoY0CvIq2MpTlPh1El7esr0lIL0BhlNQ
IliMSztmpnaz6E4WBaztPiQ9ZnHSUoGg2xdhMNMgtvCtUiiyacUWo786CgAR/ZliIrpnaMnPv1mG
rducmCY1TSkXNbBxGeIZOxWx1ddsfkt71XNSNgLiMCDgPyLEMs/UeNXAADkhBg46wEBj/bTQzk+G
GzoplrJ3LW1kZcCMQTAzVwYRLKbWIHiDnIShk2A2bqcq/1STUeHndk/lTAx9vZyh0OcWT3AcfDYg
kTyckpz6lw9ldyXIMuHdZREbt/+1CN1oS4SHK0RY74atcJdvTk4Uzkz2m8+nwpDZ1xnneIhLV2SY
LRP6O2K6Dh/Hd1sxcK8ck9V2S7thzZWWGBaIaCtlKfJNghCCbRQiUQDlQG3bMmpcM+po4zB3AY/9
7lSFcRDfkgTjC6ogDf/CVDsm7g6MqNBwGU6LkLFYyxK3NEnAivmJpr6mKwzBM1b23KNiQUh0UqA8
CP6F+r0+rTV1+GaYRhRYmzGAysGJV+O7QTqOEbmYu3lTW5NxCzaaLnGb1dDr00hYduRJun0zh8H+
Xkb5aHnaCtBYoEWU/ipXs0ru9Lwlptch83kHVsrGut1sp7BQ7unzo7OYWVhZpnFjjpluuHlugXGh
AKLhK2h75g1EDCN/WuAuwY3NMnbIF63s3XZ0msGf5ir/UvFou9OtbGVeMW/Z4iaZHQNvbFfWVbWm
9nYYKHPSgCwNsDJNTuPEbdcU00ZqMPh8WRZLq71KR5TuVjUACG7qJGnn2VNn/KpSIB/8pGKLn8Z9
8qvU5/6m6WkRuf1Ul6anYaR1HGY6RUtkkc4/iL5UegBasqT0qrJzJjcZ5+QdAd/k1zyudAwG6QUS
tqE9i8J1TIZP06JnmIBnjuunauKg0BuSwvpipQn7sI4DXw7E7ub7fmy6sJtsdqqrvGt8y6wMPIWq
YvSnLI3uNafPbN+xYvPJts0587KMZWlo8SHt/bYc+qtmM1PfQK9yhRq9qKAXIEpGe1lUU9W7fefW
O3gJcoPhCS0I+17rEY2Xro2SJQoG9s9MZpfN1yVVhBR7jh5CmGFT3D/UIKRrv8J0Ghqbo2AKgS/3
i/v8oJ9GPzkOt9zXFaZyd0UUKSQEZTaehdLNmJOIbCA5j4Kmex+XDzHmZKuASW+yveL2OdxBdo/h
JY1elNe7ViwLGerI4sH2YQBttmhbr2cP851A3+hWQA41WXDZOu/v4ZlIyQP0TdvnDTiE/zdYGg8o
Weqn3hftjtbsqsC/O7vICZKWHIYMg1xtaYXTXG4OWKaxi7pxVVZ2MJbaKcqJwukY4uglOwY5qEfp
OkFA8/z/Z37aMDGvk6WwlSKcfQI7vDF4TrLY/0wkaomb96bZBTMpNjCdZUnyg01m9jglQxu7lMXR
zwmHVAEDnSdP6K2aYo9nxH6aWDbabhe3c+T1JF0nt5nt9jHX+0xD89ha3QxtbhoYbB9v37RmNipX
nyL2wY5p+z7fNnA0L5gjWvl91M+o+pmrww90ZXqJR0WrmWHbIVd5ikbuRG7K9PQ4tF3bvesTgEo9
pF+S9Yp32xYdL2vB2zAAFSCMxrIRxIIzT4aPJanWNlGOXxGth7kIG9XU2R0tI5AAe2Aiw4+HgHRT
8TIwVn0yylCUMYDpOtSZP4YLCGLWo/axV0GEdi6SkIf6D0InMJMaUkCbLWahbaZVhgXSoaKPdzka
3xhaWwWBxvxFVaZ5GxW+Fic9dnUA2uelwvLa8lCRu8hYfPKz3wb38jG9vTwQg2QEIg2AMeGiX5uH
api1sjNG7CI4sr1p6BM3Ksev05K1ivvzpkSOwxIPUNwhhpjjTUXDToDIQCxYhsnNEoqMsob6/wG0
jQFauTz7kWKStMLA7ivJmUxpF9exjnVzJmWoo5trBe7voFfe4I4+CbqDbhxVp/am21tepKSVzNTM
IW8g0HB1D9Ro3viphEDjoIcI7j0UBZRe5F8WaRmoRFi4bnI9IE713mpzqMp8RUKK6X2TO4b2AchG
EC2qJgjsKgyKyf8nTOjtmRXshnLY7A7CKpvpYZ42292wNeP12vXx6S9080yUdOMmRN/WzKEwUxdE
DWa/N/dlzRThqWo9kobw0ukmI8F6svWp7Fq3WWDJJ4Xuq4RIWmHE7aY1PbQiTkCmMH8vMn49klVx
l3dNxst+yQBhXbOyBm/lMizzw9JRdxo/jea9yL38zbk4tkMZXt6GnHcZO262SJGBu2C6xhSy/mCk
Cgn/co1eRAjvcqZlesJ1WupCROIiVt6+bn7vZn7ibw8I9BGdwcwja/Y3xwSyEFCPCdInOcK0y7x2
ymKD52weK9KBusrj/E+zpLAQSAKjqIE3F0JNOVyJxlSjgNnzwB7KyW3bGg1fdqHYwB2Fg/MFvh5v
fUSW8gu5XIckjqIERaCsDufk5zSDRNTIFPslTuF1RASPiHIuqLGQhEFa+/UpTRhkk2V1BVtAdNsv
TdCuTkBdKXoF9j2vSS2E/RRpEjlMNkFeTDfLKWDftjA/xlc8iGewEwDSB5ST9SP98hf6DcZHwzRN
x3Lk5k/HGgZj4FjWGL2rqtPsfG9Vw6n313QmQ/K79RAZWdvXZbi+H/BEPJnA5jho6ffIewowEDry
gv9uUVJQPmtx1wHgW4YpQFWO3bm0+VhQhTHdtUBnqzIkhaBT0nWdWNUa+5iF4G1tB/a0YGkUCdk9
zRNd9ToQC3gOUvFDzuxDVCdbu0w5XN5yBJiUFooywM79QVT08n3J9WjFEm2Jie/npL5FkufAQbZQ
OeufX9NXYiTnk8Z5YsUEYtb8Q2LfmkPrOtnHvzn4l6VIlxRswhpN80J4hSsy3i3ACqr6HXZ3CwN1
kUwGHtGRAXvIAPN42zL40O60Rf60nZRFx90DPxMh/v/swGNatm2+QsQ0X695QBoFEHB3Ccj1wYox
ZGLl6B4F7XWqsw4n0VQfinY7RGMWgKD9ePkwdpdxJkY68LwwS92cIGaYioDVi5fokX9ZhPiEbJRN
5nBTPIdhmsVKz3aqLaDXW2cWuOjRQ2Obn9aycw2LwpsZ99zUEreuZ0V1e+/en8uUrqNVpqh6TlYR
ajp1MZ+RT99IdTcnfxHgnIuRbmU5mo3TMqMIMXXyV+f8YKz/Uuf2e8P800GrIow/lySdkzPUPMs5
FrQWWxeUYzV7q9lY77oM3WOXz2tPJYA8Jbg68JKW7N2iDAR5qKUVIfKBdxiL6rVR9/2/EyEdT9LR
crPF8Ywzu0VXxB3NDcUq3lS3n3dMYFgwrooh/S+djZYCIzmMU4GXlhghPh37UDtMBzXT+67rxIPV
QNUEeXLEBa8VnGTpPKbZWoQWhmkIBK0xuIKsyD5UAf0yH/88vyQeyIBhon4vREpOjZlrNZYNgS7k
x8r5SOh7W0XEuL8mArgzKlnEtGQLSpu0Yw6GKoaY9mW+725s9DyVHv9OMc8sfOZ8Ci+rxO6j0TqT
KNTyzEwUGeJTlmJVkOgc7HC57iLw++QfI7fz1mOpiKl25aHciFQkMqgc2YbX8oyyRrI9g6trg8mn
HvM2F/MI72wgQNOwV9ijvTsFryMGbBiEMRltE5eZ2UwU3qIwE3dubptYsX177gKwTANYDpzYmyf3
nNGhabW4Du1hdgKQ3rbonor1oINqBn9+UhRiHGpzVIaQzJV2jjVjs8Z2FZL7yY+PBKTBT5u3BeyY
ho4iIBHfkpwHIAIwRUgUGxYSkq9lmZNeWFPdC/CGnoTbiglTDIdVThpAMdodGBCs91M/IbWhG5ki
ptupfCE9dCZcUskJDCLmCMrTcAEJWeUvx1Zz9fv6JCbvFoPCYAmbJ69UxPY2yqGAmT3fyDP9d2iL
qR6VAcrB9YOYQ+DM4do9mLkikNx7ydJzOdKiOO071nJaAXqR3omEUOvFi1t6T2IYdPZ+gIX8ixSN
CIlhigE2Qp5NeltQO7M7VLzQN7nQwzaQU6WvIeY3nS4r5s4dAHbAAJrNhK4QOQFrDmNJ7W2rQm6f
DFJ4BHW3VElsJX6sfE6oLTFi6ujOfOMeM6t2IsYhhR4EZ3Z8VR3rE8VwTIx/Vij/jtUAGeiLKMlN
5v1mZoSJBWlXdvVjY4perj0rTzENG94eeWRqyP18DJn8qEDfU5hoM/06JFMe5mudvwMWUL/jjrYi
QVht1Yoym57/sEfHRk0yBsapETPtwTzb5iBvmuxNEZXu/TCMmAQGwUTCAJ5Oct5jTPq85whLzcP8
uQEveXVkruPyq9JvsM2q5sy9mw7cMmyZCVgSSjaSvNgyinxjvEbu3giZVx+y2u8B9xVdMGmtuOk7
evpKmBTLpSQz2RIDkDYZN6n2VPCAcYW/2TGbr0RIJhrjRvIJxck6bM2vSeZO9uNshsbm8+1Ttn2j
tQq6uLskIIOQdeE6wnxp/5YyWzoCeuUw7m+6x0j/TInK6+hv7x1sx4sIadf0JcvspYAIfVtOGvsH
syQapwyqbvQ69tUeHqvstJmKo3r+4dJtR3kXgCTMULGpKWfgSO5EQ0wqRPi+4DhIUWRp/SrMb9ND
jyJsd0g+NX5xpSJI27n5yGDZsGK4Bm+D10SLV4Bi4iKM11MX37L8/WVTuVf7eCVA2s08T8bULCDA
ckX007vNCZSXh+jjyF00+qAY0avUfm9NAK6gTk4QtOpywFVZtHQyklehlX2b0K2vikv2dBAnBEwc
UDiYTyvpIEASdjw3gE63+u3KbuzqsHKFOuz4aGCuXkRIu9ZkecHoBBGbkbr5epXwL7Z+SlXMGnu3
F3kLDjtk7+AITaOb+35AZc88DCfMLjsITjl6VDU67K3GhMckAC3tgPqciI92hlaRsKgw5jk7zf0E
vEcT1I5C23ZOHkA1vCUN00G4KJdeIx0MpKmoQVWEHleT+0X6VaHPO175lQgpm2imqDtj9nIJryzI
vepDBK88eLoLCoU/98omOKq47qDkLt7kr0PSlGxWNjfYNmv6wJ1QbxW7te+MkPkBEQ06et68XEmV
4Y2/TcgloiOTMVfMxJ682beYq1aCvXeQiXeXKADgXeLIT5OJanGTYaxEWHW+AZpO9JuGfbh502fM
gVQ214hLKNnTc2kywJiNdWHXDaQZW5QmbjUvHh0bw3ygE81vKgCQK2AAIqrq9tpTwXPvIR1atiKf
xhgV3sO16CnfHi4roOL78my5wek7o1vhnWpyYPRu046Xv793Vy2HAGtk4MkPPNBrpVvXKDOHWq9D
tgb5dELJM2hzbyqG8LKcPSN6Lkes8+wV0rFBL0xzQ6taf1WWrpgx//OyhDdTZ5CYMc9FiJ9wJiLK
uijbQLX8XHZfg+1G71CatkK8/A/0foIXh/cZr5XAI2EC3qje2RaKLT6TCzaxxMhnyJ1+k1ckILFu
n4ZAD/8/vceqA5O8UQS6wbFpcWCG/s5Cu3/efGwTNwfE5fJ2UnHyl5Yl+aSY2r0WTWJZFv/VYmjx
kt8PP7baPtVN63f2FTgtAh3jsY3vY9F6pV54teaN1ac8uyH5u4qCQ1zDvEpBCJ97MflZloonp2or
pLs3srKIZwO/cOwHN8HLnZcHq3U1R6FZ+7qLrJRD0dT5Ji+xjHPUa6NThw35WT1WFcavVIqEr0LE
m0pcqht4+kGEPefe8KO3P5fJ98sHum+QOXojGAXUFwmj13patLlV5kXWwPtTz/SykD9U3F+eAbfz
cbUVN373dM7ESTc+6lm3mhTiCuPB+T7qjld2B1vV16ZclXTrl4LHhKFAG06h7q2B4LyajvENkikg
kGeK4sn+pThblFj02V0fu9ZixopF8SIJgXeL8U6t+Klr2P204j0E5A017qL4YVmvUOK9nrp/Kmtz
y6wCN3ZIKyeY4w1dhKPLqqdVd5dtduu/qB6gzf7loCUT4Zhzz1mLLdnYsbPQVG003jpe1aPiXij3
XjIRvT1oVmqkQqMER3ESJl/WH0Ow+kXATw5XWKRdF3+2LOm69+u49HWDvUdT1Bz9GmzTLzBQOm/d
lqla/8S33hi/F1my2wWO1c4yI29CtP+8N0nm47nmR9mIfkl0qbOFe6tmHtKsMxWGYNffnwkW8eiZ
ggFUxjKdi1tjH4v8Fod42QrsGpqz7wtndvZ9bW6GGoyUODKk59AESIBkKFR5OdUiJEvDxmSa2xR6
MWU3KaAZKqCE6nQk09LQyOpsDIIPeYwB3MXq8vxmqe/G4h/Daly8FtyIqYLnvTUxnVoWQDN4Y8pv
jTzpHEzLK5twfo9uj88ivRn57LQ99HD1gjuUqPAze0cFeA7wxUS8OuXepbKZqyrakGvRsm9LguEA
gxdPny+rw85OWjqoEDDMFS3+6Fx4rQ5JO1Bt7lgVDonf6RgO8C7hj2t8X6zFNUk+xElzuCxwL038
SqJkQfFQGLWSI2c7vx+DNYgw9vQk3lW2R76NaBdFmYQ/qp5Wu1KRczccZN1BRSPvZd7rWzmnpkhO
O4fla3zEaFfX8fswP1kHwxNjzf4iyYqE+39EysRppHaMzmHIu5tIf0fv8kWVZN2JO/G+QjqaIrMP
IhrplpG2pKuzIuEe/bTc+KFBA0131EdXxJ3qDs49Yw/QgGFYIGNAglpu12Fzx2s2IKc7+GWLsLo/
OL5xWxWu7sMKf1DNTBK+Q7LAEMfQ9IQKi8BWv9bMtmznHo1JEFcXT1PqeGTa3Jp0j2nq3Npr4SZ2
qrgM/7LE/5OJhONrmZSTpNM2yNSOS/h7tESfAdKaHHOML1JhdnfuNwPwChMXgV6gb2p3XT4bjUaR
t8qjd7buts1trjLEuys6kyE/i9GHRGKeVND7xmuAvcIIKN/4tlwJXiQ1rHDHQ5+v6DkBceZcnMFZ
rbTCinjxaC03JSY2z20SoEWJ9X/IZ4DHHsODHxBr0RFhyOAPbVh4yguIMqf1aDuGO0/kZiDNacs6
xAOTKngWfldWx3N5ktkyVzQVArNQhQuBwRIgtu46rgHpFndNpfv7x3a2OimC07Ip5ZjyjpDqRlRC
+wM72YF12IISNWRVKfRfpNnovsQoBgbU/2u175u87/jS/a48oW/m1tI984MoR67H7dFUNWmLrXq7
lS/ipBAko0UWR5g0GDbNx5p5KQaIbz9j7etlR7Pjr6EgL1Ik69gQZxnA4FaFdX6n2X6u5KwUH7i0
DCkIya25iiwGAfphBZkCnBj6F66TX9vV7+FVqjzDrrk4W5DkqqMBhs9aIc82M9f8ufLCRQ/DX2wa
AxZUxx8KftjXmlDDvvYsw9G0dXYiy/gQF314WcTuMs5ESOcS92nURTWW0YHsLrMPWvlzI4rEgEqG
dDR9A5J3ljcV0Jn3RfaxKT5UqcL+7IoQ+W0b7lf8fb1TejSUVoYxqSFpj3MO6PaJqQho3tSI0JfH
gftByI+GUhRrpOeV4EEXxa8VPNgkdL4XYcbD6MQ9chBQmTnyPxUPRTBfb4+Xj+iNQZAFS77XSvuV
GDpdQZzGuWsG2zX30IiFRgvnWh0ovSnKSuJkOP/QWfPmzBAXf046X7sHBANj2ZhfbEfR5aRmlJRt
gyxQOjxromU1DGJjMXaO/lLyOipXJN2jdLasudsgADymguYJAKASLHCVK4a+aVdgHA0uH5nseeUV
Sbeq7tbY2EZs4Ry1rk6aB4siz5o4bmv8XFVjqeXQTBYmXa98YnUMcmmclwZ8Z1W7ix7E6DZCW+/G
35WxIuny9rTAvwnWSlEpBehWJlhYx3xZM2dZfQMDDrqv/R8PhQWy+pUA6Z6VDa3JlOk4rQN8LWqW
iT8h6lv9O3r9p729sizpavU005Oh2bB3o3GnZ/zQD1rjdtnTZX14U+v5LQedF6InglAmRRAd2ZbW
tCAnOy2+5oIf8MiDOUyO9PqPR/rIsqT9SxI9GZcVsmaPfMUAOC+9Mh8HDLMjgfOPetLJc9B67nll
edIeVnTUKkBMV1/UmKdT/j49lKfkWj+2R8Uuint6QZLMADVzp5gYeV6Z7tV3ok6PWD0Q0ug/KnA5
3Vf0/5yZDGfKYn1gK4O0/PPyDu0Y3DPbu/jo2L5AjmAYhmuDV/+zg+mmn9mRePFH/PWmb2oDueMB
xJV4+SmSARvrkmtZjy2ePd0jGDnqFWAyn7wlQE8+PaqWLnvT5xMVhFGi59hB6PHam9YY+hIVGq44
q1JXtz/z+nOtYqXblQHThSZakFy8Ics08wqgJ1KufhNdxeWdje6QyWhdhcbIUeHzSrAKABnNHfoz
lpo1z7t69dHPNQAAYYICnhludMxH7zf5bazCP+wuDIkNMPqDe+JNi0ixNCQuWQ+C+aIHL7e7gF6r
KhQOZselMdHWCnAwygdAzEqXjheThgb0asUc0/VK+DTBH+wkrnWgfoc5V9PjX+wkRUM1mrvQrgvh
r3WiLfgGbv9u9dsAnWNWmF857+bMrToYlhh9tOs/rPMUMvduIHXA4WPiX8iVrGaRaChjjevq64c5
wYNZkJLk3gbe3YC5Ykg4e/jTdiWhMOciJeNpjkU3dA1ExtGXrj6a07VTny4vS7Uq6egKq7b7tISI
wXqYjYdZNflZ8X1TSpvMfMLsygR2C7m96y5d0RunAsi8SeBJ2yQTe631DCLL/PlkmpPwZ/VBz9z5
kd7/vlX8xmhc1dm8QTPJUiW7FDWrVlAHUkVkkAfx+0Z3rYfqiJmS0MDmp/ZjU7Ew791mUH84ADSB
dfUN11PcDymyrjNUULPcurEDGiN1oym5K3YP7UyOlNCY7LEcqT1BKXwSwmWDfEfzJu93w3jkGSfV
wlQCpbuVJsVK9RQLi/RTPFxl+d9YqPOdk25SlQsEu9i5LqxOIIa8Go4c9f/g91Bd3rjGj8v3Sk5k
CO1APlSwGKHx6w2nEF+WWR9NOMl6bu3uKkHA/yXK2MTctBkJ6JLTbHh/WeSuGUamHsJMQQllCvU5
S7FZeVu3dk83WCh2sEJyLLFCtB+CQVtgkv40iS2WCE0EdhV8RoipJHGN3tQc5LG636/vU/awmYpn
9N4WAoqLrCFHdy2Aia+X02jmtq3NhuWYs58b65F21a+16D0eDQorqBIl9PNs5/Q8iWqthahyeCDN
0UzuivlTE/26fEB71xevdYTcQHAzrOm1lMac2FyAa99viyCyWw/kZr3+/bKM3egMCHEEMmB8QGuG
ZNDruMbIHgOw29VbPdEwvl07/pN9MIL12lFcq90FvciSM8hQisFeV8gCd1JReZ1+KCr/8np2RQBc
z9D2yAhCmNd75qR4i9txDdxtdT/WoJq5m1UucO/w0ZwAi7rLNTZ3jcXbcdL9qHCBGPE0LXmnZX6z
OqqzEWGJ/GQ4lyS5jNlyjLEqIWnwdXE2XnTST/xQAPCtep4IXXojCsSJtiUQnbiir/dtqNMIwNRZ
9+lS+Wl1qOMjGuC8DFRfKi3YtTvIRgE7zHVgYOReNGuJRjJbWFYHdyGG2Ed+iprd+Mx1xH1bUdza
UwkYV10QwyG5Jrei5eAKnCyr1H0zP0bdfZd6qSqBqxIh2QOMcABgn0EEUvvXrFlvJ5verlOsWInw
OvIhna9E/Iwzs7NqYzRnNcRsqJoVVX0ToWU46VMXc8yDObfcQlM9CMS5XxIp3Sez0Eld62LzAPMl
x/xgPY+O/lOYr/AN5yuTTJ0+kardOsDluVa6/XaVs8kH20M5xIpHlTiJt+t5bopBs8+b4i0GK/a9
HmM9idZ9KcEGVbdd8OcmCBU40XcjRMjF2jbrKjDZ5dgynR+3zThE+s2g6oneP5cXIcJ0nKlCOtVd
WejF73NJr1KcCwvVo8l33cP5YiQTpKfmZlANTttpjBtkkd157e+WeHxcnDEw8vqDNTjXtJw+InsU
gAnQ1Yv8cHk/9+wtA/IXxgkxCuh6Xi+1IJjjOukdTDrRY7eInCsn7w/EaIO4SRSvtj0zCBJetGYx
aOQbOnAyx3m2dZDFOzRRVGx0O4TNfAUAbOR+aumKG737FjkTKGeF0hUPyJFBoH5Ap1sQtofSYzf6
/RpexZ5+LDzj4+Xd3DVVJsglURBA36D8+AGNdjPyTNd9O6vdFvlJoFzInyKDnq+zCWeCaUQcZMZS
+GzFKN0WaDH10/QL6jIRyjNRo7hmu0fFHAOdVw5Fp6ekFgPa9WajhRfRZ70ld1U0JJhbxZsYgPA2
c360ZlpPp8QYVWOr9gSL9lUOSgKwHspxbN6BDTNvEGJk04f+Ye4d184BjPtpNyoA12528lyUZH3j
NV8qZ4NZxEAW0QV56PBcZGEeqsbN7N2xc0FizWfmJC5qzdrAl+m3zVO/fIyZjYfI3fg/pF3Jct24
svwiRpAAxy3JM2mWB0n2hmGr3ZxHcP76l9C9bVEQ7sGzeuONI06qCoUCWKjKLHvF/pJF3xZHCAyY
Y3SlBpx0+DGiArPal55KNUB6v9iCCHcZXa87QnAk49r033ko37kxwV/GlTiiXamYY5PGA96w8PVm
4ttNrGZZi8sq04zWkETrr1XrvtARlQRniH2HlZesQFvL+S0sNxCf9BDEgBbwuyklsxjmbKVA5MMX
a1iE+UUJYrhhz1+Lq1+qC5s0OFD2R+cMha6SmDIqMnd5qeMM0NDZNVvHBOGuQ4iQtIfzhkmjYwMk
HDajUwxazvhhw/Kvi13vTDxD+R5aJj+Ag7qqgfdQZA7xm4eRqDcnB5eAurD2FbiQnfyCRq7i5Vh2
1cCor22BSxSC9OK8JoGyseNp2hpmNTSw7ojyrUm6LhsAYTN5E2lsnSXYTB3qw2PYn6bDfIyv4wP5
wp5sPzmik3DyVYOo0lUC+bYLNi5YJpYN1nbomLekSLxO2MXfhjLQ28/nF0i6pTYQQt4zusnqlgYQ
CRoVe7qbyGeHNeHIfA/6GeexZObYm3NEwHIrY5gMF18+bvpo4DPYu2bKeWweuO9unQ4iDSUefGCJ
zGJzTW3W8EO3e7Lv42O5S0IvWCEo+yIppyq0SC3aoPHA3CRzM6d64bqrHtLpkiUXZfo1Vk3LqSD4
/28g+mip0RgFg1rnchqPrn5HtdP5dZFtH873hqFvtCaiW/YtROYMGs5gxABLA1Z+6ryH878vv9p6
uAGh4oaXYLELF7OYFelIrId4dV52vOVmxDNO0J7AkhdOR+/LeTypyzZwQnID5f5QuQN2a5VegWXa
My8wK3ceQpYQ0ML52yKhAjbkSWplFiCwQVE3/NRHlq+NP9rp+TzOu/Gol/sddBaQPkFpaYrP6NGk
ReuQ4xjvw/xmCab75cK+GA7RyQ1rz88eyH6+rq5VTIOyiAAnuoP7+YvupBARrlW0VpbjrtxFfka/
U+/XebNkK7T9fSETeCDkG9wSvx8Tcu3Wzhw60UNlpapmHJUdwmWri8Z8NBPgTLmNpsbqAcfE43lT
VBDC0QBKcy8rh1YPweXq22t3Pw/1p/MQ0iAAlxzm/HTPRG+AEG0EN/DFafAJOg8+X38MGbx0Biy3
0776oYfWC5WqqsNQbtkrKv//TebJ7TK1MxNf1wQX/VzPD53eKLaRPA5eIYQ4sxvX9LIKhrl4/TS8
OWAkaFRNXyo7hGAbIbU7axwk6gqfoAnLYgozZNlguz5CmLWrN2iLDQQ2/ajAE+yC/3Nqg0FXZQMC
l4un2xZICLYhGmOttQDELyEGrqPgavECcN1jbmrofdV1VBl4wv0+rkH6QVD9CHttP4cREk8SOjfl
tRNMez0B9xMnl/5zhhie9LafFULJxWu7WG94aZm5j1p8FUOlo23i4/ldJb35bD4uua834T3p4wDd
Sv5xaX+KoiPEskOyzny0ZrBTBZY8QF4/ZIUNnBdMj7wGWdysf3ggoeFzlcUXGuf78zbJ99MrjrBl
03Uibr7CpiK6zr1f5ugvKsYgqSngxyYgUiTvVY3i2rTyuUe+s9ugHdFWYptBYT6CJ373AVs2QIIt
a8wavV0ANPZPa29iFu4G5LSKnSt1GB6w8C7HnzFEPQUQt2bGEAMEDQ1HEJ/dT/19bMUfMuU3iiU8
tWNBpqEbsCxkXS47E/lHyxI/9az78y6Tf66+miPSpddVtepuBaB2t4Jquz24pxQCEQs6yJqDdaeq
90travz977/us4Q9hFdNFmsO8Nbb6JqrwSAnfDM+ocGEHqaQgBiLHWvVWJA8Al9Bhc1kaaajRWmD
r6IsegKP2g7ysJY/jC20aFUyj9KzY2OgEIRln9prZgNr0eJgMNMLx6sO5xdNBcFDdJuHeqvrNRc+
1PJgAI/M8IHH2u0acXdufn+pvCVaW25C/9Mln5vsqTFOHmpp580w+Nnz7mzCFzhn9jDRSCUcgmzs
jc4YGMqdWnmT9d+Ndj60dR80em/6OoE4S+TtiFX4a5WGQ8n2bTMfOsvx9bZ70Az0oyY3bJqvXe9P
x7RfjhP8TTYYx7DL39Uvx4EWwzTAA/r9BFzj7zFXWC/NIxsIwcl9MfMSLSDoVIdj9ZQNQ+ARRaRI
A38DInjY9TQ2JgnqsNBKXN3TNI+BO39Ox7/Or6Q0IEH1SMHQBrkSsUk+SSptcgvYkug3qfncKtmG
pM7aAAhZg1ZgG9UbAIzP69O08/ZN5fPOcZDpXUF5tPTLsDp4ivq/HBSzJRAf9ax3bR/JMHZMn+C8
eEEn2pzuc7f7Yk3fzvtOjsL733gjEKjD3m42dNS2qUX5Qd/tXZhFklBLPnQLxLP7PyDCLRB6SQZK
XgD5D1sTbwPCteylYya9VX0K8r/43bbegAlXwALujBsDYAU7ptmlHqFN0biI0n2cq0ZnpfH9CiVO
FOArGGK9HqC05kuiXY5mgaeTG5uo6PsViySWI0yXjVNfAmcmV0af+At6IctP5wNBvol+r5EtxLiV
DrmOET7EOA7f/CnTFL8vP3o3zhJOwX52cTkv+HOxExQn4ylNA32X78bL9aBds/5i3vXBB+ZJX3Lp
BpbbvTlNOoemozHALv4FYgYvIx8nE18C1U5N3CA9UjZgfCG3YJpj9HMFG0cW/2Uz91CnUJuMs0Nf
RadGr3zbXhSijYpwt8VEHuVFggEhhLv1aZzycGm+a5Auc3/SSPl6Ims6wUMrhi6QZiUymmaclSge
6GG++JyminetYiz+Y1quLwsHAR0Pg5cEb65CZnKqpB+Mqsentt4g6p2/kgb8K7MBQbae+B8I/g2W
kKBcd0qsgiHBd+zo1L2fEVXHtnQLbxCErLTmXWxbHEEr+tLPHTwulN7t5HSP5y05jwPB0LcRmOkt
jSwNXkNDV3SBmQkrrNcITehdtQ5fzmPJUobroduRS3tgjFT46tXR+5FP0bKGdg/OkVvvI3WQ7e8L
KalPwOhmlGilawrPOhgY3tpbZatgyVU5TDAijcDlbxA4zKHPGbQSyV/FdPpzP4GbEy3zvCKqi10K
S6b1RVLiQluM5VGvweafqOpSsqXYQghZYKlWVkQGICKjvNVBgpe6dnDeCrmjXq0Q9qO9kiXuGL48
dcht63M4QEHLKVQPmCoUYScu85RCqQsopLZu01XzQSD7WKj0h6VJ0wM/EaQCdYgqC2cR5HpXsvIy
69ho4Zx8iwwcqtppjG5MlRqt/BN3gyUcQHnXmXY0cKxnkgQdhM4gmnViz83isxNGGr4q28mlaXqD
yH28OYVaaq/jzBGLq3UfX65HUANpXzmde3XIJkVYSO9AGzAh8gj9x5Vz/SWzrnX6yfulbGlSgQix
tywQqhw1WJQ0UDnVXXwOeVqzqxLrchxGxWEgb63YmCTEoJO0MYEkOvy33lX2bkTfWU/DPDnWpAz1
u2G4NEfF8KE07DeQwvHQlC30vnp8i+aMglnsS4SxaztX5GsFiDhA0WOtuog/YlDzmdSfrByDlNWP
81lCmoheDREbAvAyjI4XB4Y0hN7q5nBl40HrPIQiGEzhWCB1C6KZCGZU7WmGCe3nqL1O3f15FOl9
FYz0GJsBufR7UWSMREO8NqlWtDcuOzuAfgAeMSBmFtR4P69uqouSBaoXDNkKgfsNfVHoFXlPnekR
tPWbI9ruS1b51P6StFdp95HLjov7G6QDMP/xbtDVXZk3MgO940bxvanv6Eea8ra/L2wfsiRRQnq8
l4Or3SfGyUrXwFw+j/PT+RWSOmtjh7Bn3JZ/ToAwPdSjR5redsaXdVVAyKL51ZR3TC2rUZYVyFTR
lU6vVhONhYr+IOn87BZAuH04lbcmrQ5fjfvhgbdo5IF1aG64zoeKpOW8u6D39vZUgODfCjEwQBXD
empt7Vs055dtritaW2S700UzJgYToAMAibG3MNDEYjNpEMJaeuVCzVvX2qCJrMBxH84vv/SRfovE
/5LNMUecfumGCUjTRfGF1461oPfR8UyDbAcW1lABx+8EYl1hCyecQRrUFJYW14ZwvuXCv3jSDs2T
/nkOtEN3iPfeUYEnjz0HdMMO1GzAm/rWvHhIpgadDismIZPRn2wMx6aQNDMxl7h2ILjlJNfGR6an
XGS7f0D5H7Xxadk26YgefOxd48qK/GV+PG+V1CgkHcw8otr0TmR26ad56NMe8T4Wxq6PGtC2zap6
uwJEbJzFuNTYRRFbwzW7mr07aiiOBp5Y3kXC63eP2OU588mFskbiIQf3ArKruxScr/1BNa0sLVBv
vn90McArpmfgUua9fGO4dP4cYtDjnkAPqArjXXRlXfeFX99VpQ/Gy/ADC7WxUYj2aS6hl9sg82Um
+I4u+kkV3vxD9JwT3beRVk/obC4qGJed/qOi3UCEEs1qBxUVgjQaNpaIx0SJNrzVBVCuPbrlN2fc
nfeUNK++/r44uaStuI4sE37fI+t+cdtwirUTmsoUMHyx3/uLazvY6K15N1e+jiuznXlawygt6M+p
6+lfJS363s/dkVwteOBUPMPI/fYKKJwXHTW0WG8BaGRR0E/gGyrrDx1/oAP8xyghx1VDbcfgEcUR
vuDLqNq7p6HxWYhRx7C7Vg2SSL/EcOn5jcYt3iQ3lqVJU2tAM6+71I8O9Aga1W/drnqI7/i3kaqC
L53r3QIKZyGGSUhhOgCkdNddeftsjyaoDE1QKNWhmay6iPfG6Xw0So3E4Q7eXT40AzqTt0YuSVfo
sYeizPxsc54RpKfiMSVQRaAQpy+C9fN5QFmYeFwXzzFxn3yn8ar1bTKmS4pJxLr+5s70++qoVB2l
ftxiCKG4Zt7Q2zRZUcNd9x1mohEq5WE9lBhTSH2yhw7wXlMkeZ5/xP22xRRCs6sWjVRxBkyaHXNa
X7Zd/iNlSPSpsXNaNwnrWNV8LL3SoOWQT1tCawiFz7eLl6PB2nGn8qV7ewEZAdf0tnYTmhDDMlRL
AUhtBB0nqDkN9EeIjz8Oix2nLb0lXEl0BwqS+9W29lkzdb6ZdnfjvOCZq1SJ4/CT451jN6BC4qdW
QQm6asGz0/dlmMXt3Rq59zruOwGeyXeJVX3gRsq70HAnhT4VhmXfOrUz04aA6A6MHBhX82mKqZY5
IlpAUnpvRpp/fj/I1xCFPlx/IRbiiTOFbjcM+hy9BKse9Cewzl2mhxGsHNh/X1V3BOnu24AJKc1g
gzevC8Dc/JhWt/14PG+NNEIsdCZDYAFKDiKh6dh3NYYIuTHlty4u0F556JwsoMxE0XcHDjeF96T2
vOKJA3KdZYDouY15Y/yt5Xy25sN5e+SpZAMgfnCtzDFXBwbZX6eLDO1GeIKqD82x2VkFlwbEQ65q
flZ2QfA2kEL2QiNYXsUubPKWm2GCdsMNUclryrP+BkPIVsgmpdUVMAvcSHszyHfldGouux2oHPdZ
cvTCj0y2eGhP8F4egnDcvN1UrpOZdPZQHfEW82sa/ezs8sYFi+la09HXLFWzhtSHGzjBh6U2zDE4
5XGlL2jgDBg+jve1c38+OKSZyeG8PbjBW+80awmKbmMNMpiwWSEgTei+Xvp9bFenTM8Oq5so9pbU
Jtx8dKixOODyEfJSG6PBrsxxUus1NA2axI9Ssl9VvbgqFOEjQmNmzpJ5xhfX/FhrvzrzSz8q7hzS
TbsxRPhWKIts1ZHz1tAqk32mOQHU0hWnsbQmC/3J384STo1q6lu6UDiLFdk32/sWR+zImggTQPmp
puQXyaACNbbBsqjUy1XWCWdyVTduPU2wjg5B7FyxRdHnIbvYg9bD4aU4G7J8QhhoTjQ6UC/GeMk6
d0UAIdEy8QsjL/qgJnF2UUVG/efVZgO8WyDEcEEMDOLvt5u3sM0RdG4tNq/ztfUeOnLfxQqRecle
egMhbFi3R8Ue7ziwqrty6T2ltzH4vcy28fPcCM7vW9mR+wZMyH5dmlh2EiE7xMt/aL6DMqAdiMw8
vHmkt8rPFv57whXmDZ5w6lbNYEasg3HDxbxPoSDaXeZ9qH11fSPoD8UhV4W/ZBO/ARRipAEBPcKg
Q/pLWECaH0vrBksUnnej5Kx/AyJkilpLZnNwYRUt7M5vpuwTdHBOmqPfET2+Nt0kyIfH85Aqu4TM
gZe5tPQq2FVqxXcPyhZa7z2vUbL7dzBC8vBA2gyFP1iWaxCzuaT5o/GBi9gb5wlZwtaKnLEaltSa
dsmm/LYY3MN5K+RbCqz2kKDD5VL8ODD0fqgWBggcT1YXJFkBh9UpHfEVNOrtQ4qm48TXnBHvOueR
5cvk4v7MKYhQG3ybLwh+cTQ87K9Z8y7nyDkUM3lYTFOxjyWZFj58hRGWCUPavd1nuFNY5nM8nSr6
7d+ZIawRZoTwHdvj93NyT7QEIhunaVoUvvofyei3FaKmh+EVtK+jGtVBJyhveJOMPvnmbfc3n8Cd
LlWsaPJd+won5HKwRjkQ2OA3o4mhzcj57pj6XVM8N5Z7xJiP7yaDwo2SA2u7TCJ78zRXWu3W2E3d
bNzM3rqrcnvyveFnQxxFDUoReC86OZuKTRxrQwe5cKSkBKqpEQkXdlyjD7TxvTFISOdjbjMTgi84
qxIy7voYwxurXft2VvQXkZmrZiskdV2IJOPEt01Id4NoQYjzYXb0FMy2Y6hDmwKHSMB28Seu9FEe
kp/xKT/lX6aT7qeh6uB6v3JvgYUNUCPdOtkK4NL77GhPaxPvJiNwy1lxkshxXMK5PdG4JX4Cd16n
eTHRUbR2wCBBdt3w1Vtva9UT7ft8wc15hRHWDdQ9bUw1wIxxCTL+o+X+eX3yLQKPz038je3oWNoC
hGII+JNPeSgea15x6gP1DKPkI+4tmnAA66QlBnoAYM8zuUg/aT5vk02DiQaczzndq95J3u8uKPHh
Ggg2LFAgGWJbaRR1JRsIHUNW/u31x4j80orj+ZQrW6IthHANTMfCpqwHxGj0ny17gNio6tNQknC5
GZijh2CO5D1bcwdLc3OCIffQLnf/KZq14eigjAzFkL1qhFryKfIWT9i+BW21xVuMMRwgq3VpGd3V
kHY7rUoux9Ulfh+tP5YsPRhg0wrculEckrK9tbVW2MM9illVkgN98ozxSk/wltuzeef1duIPVKVJ
Lo1JdL576JOyJM+5kxej7FNZkId4sJ5TkFNqu4n69Hq94BQCdPJV+gPSiNkACpuggTBAmTjmGM5O
5jPjIeoVm1oa9RsA4TKjz0hOUPIYwwSqTlp3bWhjkKoe2yUP+wiSDYoQJG3RozEqht/sa/YQ4xMB
NExO4ICJaTnOqo4YuUl4dQSlseSpuJ6LdG1n8GJ1NL1f8tzP2/5UFbPiaqOCEfLt1LV1bLmAaXvq
s/7WTLRd77aKAJfMcMJ1BOVowwN/z7s3YhoT1jAG1yUFKD6quIpvXLM+VPGa+9a4tAEF0VkQNb15
NbaVdnppDC2rlYbOEM34Bkwe9dWFTPOI2/GUfMQJ6EfGVRgn+Dtpd9SRh6TqkinUhipY7VPT2SGh
P86nTb6J335gche8ggjRs5QFQ180QJzIPEBu9KJIzJ/NdMvsadeBGjvvsyC3VGMG8ky6gRVyyzBM
TkE4rJ6TGWIT5UW6gvyzrRdfq1FD9MD6nLHJX4nml8ta+omef0VfsKKlXZriXv8MsU/NaOICOqgx
JmtSph+amjg+icwx6DqG4V3wXv+7JRV71vDEPrMqTaewnxMnMIfmRMAstlvAmnd+WVUOFlvXaq/3
rKiCZfq8WwIStBfpTgvWeecc3GOyU32USjfsxpG8jrG5vpj63CT5CMPS6Xtm+IP+YP/5qBoilUKv
DjwZULwTmVWdpfbScdXG0DN/tu2DZ7FAU3FdSY+EDYaQd4oCj4/WAq9R7YK5t7GmOBHky7IB4H7c
+KksrUVbU8Q93mlfl2XGXMPJxRyqqrdCiSeccTnrk8Ht4TTgIbYD/ToLX8Lg/4en8p9w4hklFLnN
DnAtpEJI7+3GQXneqTCEjJV42TTlhO/ZE0piL18z+df10P8N5meM9bg3g+KYkCaJzZoJuYqUGqET
A+BiQtSs3lltGnTN5VgpyrPSPfSK4woDFRCAtFgNUvowa5+c0U/o91rFAfS+sPNmD4nlWN3U2Vzz
PaQ31Dejz5C0xTsKRArZPst+nk9BinVyydtQb9JmWccebsvtJwuzO4Px9TyAyl9izimNbDB0GFM6
/Z6W0JPEORl7f96oxn0Goj1cOCTtMLRZWNRa2LJGgbfVGawSZXjeEEkD8FsIwVVzlUdQSIOrxj2+
ZB8azIpHYfZz2JN9ceQs2Ozxz/mz3kIKzotTjCJbOayyuqc8D6n72RgUZknXB1otyJn8ciUG27RS
N2KmN4YOSfykPxbNM6WK4r8KQ/BcnrsamEGBUZaHuPoc67OvqZrwVBiCq2heOU1mo5ZBmONng2/Z
jV9ThbMkz8VYkI23+HbanAy4iXqjU8MSlEqKK/q8QnYm23tBrPkZBhH23afuoCIx4b/57vK3weSW
bzDpyqZW74A5De6+ocl16xgHRWzzFTiHIZxA2tjOUZ4Dg372bumeHpOw9yPDj/z/zxCm9Dq7sUg4
gAYWTWs6Ya2yU3dih/FIwRRc7lWdftIjYQMjnEFxX/dGhutxOAyl3zR+35EgxulaKcJbnhk2QMLZ
E1Vml7R8hch986V8+bzzdpiKIrfodId8h/fNC+vdv1syUbvdWxyo9hBYp99bxUsL1HjUHrBmfPyy
u1Z1LSic6Ql15Tp18BZkwcY6HR4zFgerYRzSxj12uYrTRH4fevWnJ+SLmLpjlPCCaPQ9ZnseIuVh
uU0hZxYksZ/vVfdilW1C7nCsMXdmjpc1124ZDunlyq6oiq9HmqGgb4TPRBfyBuKridOSotAHB1YR
0+9jAiqnsDYVO1maLDYgQszPhrHYGDRGDY+uN+Va7yPDUCVB7o53yWKDIYQ7Zpmh6rLy8sIT+5s3
6yahG2aPOQ0gUIKmQqYqTMoD4hVRfEMparOn0cxdd+08O2A+xu34pjwhCK/VBT3FOon0EU0Rm5nZ
A6xCxaCjv9yMHZz4r/PbV5oCNxYJIV40hhN7Gnw4GsmPSCPXhtlVga2D2iGd2b4uyTFNIcwb1cX+
PLLKPCHY42oA3bEB85qSBjG9JIsRKIXsFWFI+P9vziw07nlanyIMl+Yh1jChrch+0iuyAx5dKDQ5
EEcXjChz8G9YbTaFJUaZ13LfDQ9jjgGC3K/bP5+Pwpm/wRJsWfOh0tDsiasl/as1HhZVBUnqq83v
8wXb+GpghRN1CWwZjG9O90n5+/Ka7QaAp78NQG/XYGduYED+t3ngA6fuyah3LOQtwMtR+xI/no8w
aTrd4AnHexLFPXSfYBD40XfFc86KHV2PrXKSlh857/KQg8ZYRICkXRW99WUxV7gdM7O+0QtM+ozT
I2up31r2VUX1wCss6Lx7086e6C1R9o9LL00bfCHXWpARryIG/J4yv626ILas/VzfkzZwx/giTm2f
emPQa/3tGs0PmqbYBHI/v9ov5OFqGozVcIGfddnO1MfPc+Hc5JjfMz5UcXF1G19YRNIyixfBZSzH
CadKol8xOu6nQcXhKt3RroNGu5cyqvj4tOh9Yi5kxGVtvSXRVYQjMrmNzV94OD8fndL8x98voLaG
f0UeiWmoUZ/CWwmG1cvjqi+138XadyebFW/V0m29wRGio8Kr/9AkwBk1KCpqnY8OK0UAyCHwyAWB
GS5kI2QOr6o6Olh4G0mLz8S7oKoCv+r3hcRRJ6Wng5AYd77mzqufpz/XQkFmxePKP3+/mCgg4EDZ
jN9vhx9RHUzafZecPrLarxDCKqBJJloXE4+Bnp35Pdmlk+drKoUNeUi9gggbcS7TDor3ACnzzxq9
bavbulA0rSuWQpxhIwXYeke+FD16UdMiOkSRqnQrTSevqyHqgBKznLOEworF9XY6w6fLZKAwHflO
NP27wHWE2082tJY+WICyreWRaNq9B63F8wsvyycO9HvRbeBAR0wcl6wwnslyawXLKGkO+rxgTqPH
OFlJU78Z0iOdWXAeUOa+LSBfwc0pa5cm9EBiAK5GH2R94GVrMNKLRkVQIv3a3AIJu75OMAIYGQBK
iX3VF+t9MrpXpOv2hU12LotA4VbtMfR0MBu82kRDcYi96NTFy6eWOeQ0DKr2Dln4b/8gIU00WE2G
BxJY3j2BhcG1flqGoiQvhzDRD0FNC3QCwtcngzi81bdIpileZ400bOc8mPv9+RWU7TEHn2f/gAhR
2QxD4kwZ+i2gf576dlpABDwmqu5UFYpwde1yCyK3DrxF4lOtXfTpv3SVEIeNYWkeS+Gq3on8zvum
TeBc/tCz59ZXQhCyVNfIwpssWnu9YivUevXkWh8+8hS3hRFCK03G3mlSwMz9Uxofneah7z/wuriF
EA6hVl9ZFxVY9Uib/DG+GXBntLunOp8+lJFew0s4irDkPcQ1sTDejIEqC68UegCJ1j3qKJ2KXU32
ebk1SjiRpip1M22GUQSlryy2grT8e00OTfpYN2SH2blg+EijxgbypU1mk/+GJKuqmMG8eblkKIMx
RVxLP2O2AEIOyOJ+bXPe3vUfvfT0vkRHt/sZTdY7/RgFy6fz2UCRcl5qEht72sUrMosvV2VBXNx8
yNP5aNWlIigU2eDF6A3K0kJhKZmAkni3pROAgv+8FdLfNwzLxWiOZIYFbxZd1DHc3L0cA01uS8uw
VUa29OjbgAiRHZO6sDV+d6fOicQXWv5Lh2Zx8uW8KdIqEJIzlJkh/PJ+QGYiZWvoGUMh/AJDn9EB
2hh7968+CbxDc6F/QILSMbZwQu6p0txjVcXhujow+gZP2mCjfjpvlDTKNjYJ2Scl+eDmJUDi+Xu3
XLbE9iNVI798eV79JizPkHnFYKJ3Ec/LqW+lPyqjAjE55gOP522R47j8gDYx7Ci+/btNojtdiTDI
hx+ddUvaJfDii9RRxIHUZcRAfwEByxwKqW8vWlOU0rZZFxzT7e1MT5VxnY9/n7dEBSHcBEbPsSJm
zzhDKeS65qsmfzRV+Ux6Qd2YIdwDotZZPM8DhsmuxvHG9qrAW6/d5MrsVJxc8tS5weJZYpNl3HWo
Cogu47TeuQc7oJdJWF2iMrHjzy5xmP/8d+7j7t3ArXOTFQbYfcNJR6RNX5Dk/Go9nAdRGiXsz3LM
O2d6cSCKWjbIUHg37njBn1z0o/VNV5wH0uje+FDYqTrk7guWw6hV7wOzvcN7ZoCRhLz7fN4uFY6w
W5dyjl094xkbD7Jp8itnS2DXx548nsdRxZ9wRVgj1laYbkRWqL/Ysw4e/Nyf6tt4vPMKxSGk2E4i
fXy5pK5ZuXCd04VN82iXgTfcn7dG4TWRON61U6MqKaxpMNbhj5Xumyx7Ktv5wmhUzS3SM/U1EkTS
+IVkY99aMKcl9zWGrFXMiipbhMzAprhqGP/9YQC5eHoxD3uWD2E+qirPKiAhLTTUdc1hBRBLiE/B
0RZdlvRX1u7/3doI6SADU5898Z1TJONem/ZGHu+r9oEq+Wi5Y8SCsLNZGG7vNu9Qt8+WDGmuC93D
dAN1ERDStqF3reGC4N6oRm1UYS1khDpqPIMOgEuyAWLISEEe+tkVj8t8u5+zSUgHma0lidkAJF3r
B0TeritAWFD2oNmdpigw0F1Opj8f8MLVZ+NIITeQvHdWmmHFjKL22RBG9XWv0sZU7CKRLLubXVpM
PClY0XUzPWt/ztX2xgaxoDyzroyyimeE6fPoXaIT/3xUq/5+4Y7A0tyaCoaFWbp9wy5Zptg18uiy
KAWxoOu9U1tfc22N6gxfBin7lLY/CvKF5R/59CW/IcRPNtqiNQssmlgCLw/J9CmOy6C2U39I/50t
L93xm42ZdBBBHRb4imQXtov3mmflwKXCXeLnWkSh5zqOKKuAmaIsbtIEXCWqUQGeP97vxVd/CYl5
nkwXIsfwl+OcUnrsU1xwLjvjA6VeCNn9s/AvPUgbZ2U16zrQ2GFV2LGzLi0Vh4c8cF00q6OnHOOA
QtoC3WOcNdqAzb3ctM7Vqiqj/Y+L2SuAkLLyDJO7RQ2A5GodgvqG+QU65cYgTnZ8UirZqRpo5Wv/
Ciikq4aSbkb7LJ5a2FNi3zL69+oq2j4VTnvX9jm1dDRT2IRvU78zwWNYfD2fT+TB9dsIsREPEpeg
DpuRr7BXgkoLI+/TXN9ZsyK65F/RmNz97/KLHZ9O0qN3vwUO280vElz2nbPD+bUnxzg0FI9gipVx
xR1TscxjM9zWubd5vy+o6yeZgr1A2pQHYZTfFvG122yYOrejLK6x/JDwueLdIfFXZ/Ux8gX+OOJ3
ELlFEez8YsljnIKTiYJY6z1LQ0I6TesJvzrtrCcdZJNlwKygB62WDW11t/TXbx9CtGwKJUXdhM7l
WysNuwJHw4LHvuQU35iQeDaO5E77Wl/Z+Nwpgj+nucDxCW3zf+BEp5J51RbXglOL4XFNihtNVzlR
GhwbCP7/23XrF8dYDEDghGvzU9P2fql6IpXuqg0G//8NRpVOGOTo4LWqs3xWHLXGDV0PTTaKo1Rl
i5BUk7WzoBCM9zm63K0mhpJbn6w/z4eACkPMq7o1p4kGDHde9gu9rJvyWBFFmVWa6EwMW4HfScIq
UBe5ZbICDkNVyjfSx1X1WsST8btD9BVA/Bi0vYjV0QIreBmXHrXdsNcO5OiczjtLYYf4QZiytrAK
vvAWeYjsr6m3P//70sUAAwLqUKBHxdZ7G1iZm1EnbiNsR3QFeUGa136qhecx5FlmAyJsQlur0173
ANKE9oHuixCs04F+GgMuV1IomamkPtvACRvSjmcPEuKAM6YqSMlfla5YFPnhs0EQtuMCFV3c0YBQ
m/vq5IAB0blZbo0GnYOQ0lU2dqoMEnZl2uI1bDQBF1vaISL5qRtV87dyCNBzg4fDwdg0D/dNgumm
2PaGxAPEZP1Cq/ZJy+G883GgwBBbfXt9zIYOnBthlg4hiI/8xVMsjApBqKkaadaxMePrgoqQ72ol
NEmo4i7wPxb/t6vEtl7UTLqS8Dbp5ORoe/vihbTxxoleboX5XnUrVNkk7NBRd+zEGwCXJaDEtaz8
qh4GVa1GbpRNUe/2dEgci5yJLW0HTePPXtDA4TyUdQAmwc/0wOec1L2pVJp2bBSGUZoBUZNIpZDO
7kAzXvwecq3DNYPaoIDZV8Ngeft2NuqvDQpHUTA7KQG3qGGWv4yoR28NeNLcXyzJNG3PVi22fLOv
CvTP6kvZ+0ZRLN+9fHTnIF5o+lymbX5NzeQLBO/NDg/JdUT8pUoc4xTFy8AubdI4xzzXLWgKumvv
3HRdY4LMroCaG63m6XppZvbXiMdb886uS488a007X1FajU9aoUWKGol0pSGMh4Y7tB0STzgYW7aw
OLNt5K0m2dddu69VpR7p/DZX2PwHQtjm/8fal+1WjivLfpEASaSmV0lr9FS2y253vQg1StQ8T19/
g7Vvl2WaZ/Fs93looIECVjjFZDKZzIyIsjIxptjB6+Y+xtR7epeBGeTsHKpwOaYqAjXpIv8BI6Jo
T1WlluMybo8x/VXp9GlmrZ8YRBFWVDDCpudk6aTTAWPV4Ns89uWPdVSUZRXfDQS0b8NjHLv/f0a8
27WnbNfcROF6m504WfmkahO/7AZEFza8Bn3sem6wRiibDH4zeXfQf17CD8TizdrwP2IT7+PWtrLY
xEdzo+XMElRnWaq4XPBT6V2GtIEQjmEzm+di4uP7ZtqHsR7Y5FPlLH6a3LBZca2Vh68NlnAgz92Y
03gE1lQcwIAczkf9k2v40GfcpX4WqnpmVaYJBzL4b0hbjy6SPwdV2elRj/dO8lkjw86ZqWKl+J9+
6TMKUSFbJ1Y6CUzz1tFAJ8/oogFQexob82DUqjVTfkghQLgtFHFbG86nlT7LQTtHd/GOHfICNOaQ
N1emNorNK9buWNN2mlPAuqF/cKZ9BNVus1bEVcVqiWW71crjfGawqYCM3SGdpx9a0XnnzOr2bBwf
O6dRhAv5kuHiCQ0MkFeITXtNq8WxseJGmNLvE7uPDEiRz9c0ffrIHn6FEfZwbdN5mbnTa/qneb0Z
l8Pl35dXJGDDP3YIO9hAQzr01QBgPboHaFb51Y0WkC+27/pVmOyGK5XGE/+L3/v6K6CwjakbuWbd
4sMt03TtdiQcSlV0/R88/BVD2LtW4nqFUcIoTlPVn9i5P5L78jcVtZqLSGWQsHmRa8RL9BuMZeFM
9UA5FsE35LtP5hBKqGtClkR8H2g9I5qKDq1lv9uJDtlh2lPUwFTTm1KX3sAIB6Bn2rOVxoAphtUf
iY3cPfFjqDdYjuLmLm8M3UAJ51+kF2lLc6SiJA41w7cXH8rmIU9I9Tt2yrMjr76yj+XZG1hhNzHm
6iyvURWf1ujBcYwz9GMVJ6LUGzA2B0EaD+q3Iu10pK+FTTGmF0bRJ3N+KSdFUVT6+39OQZAYw1c2
h3qeJ1m0tAh000CuS8u8iaYPDTXyePBPTBAOiNiZtXyxsH3cG9vyyX6Ay+l3Bkb7d6avronLTfoD
J5KmlKRrMKWH+get18l3zfxbtybh5TinwhASyHyKEq/WsCxl07848/jixfmHctRXM4Tt40SlYSQ2
IMB1CY6hfW2nQdN86Jx7BRE2TlvbBJMaWJq0XYLxR9vH/lg9z/oNy/7dAUf5F906mgMNgcSDOdNa
3VTm2QbD/cS6oFaVJVTRWqQR9hgyEqODTf3eueMkaOzAroeQBEXIQtVVW0ph6HiQgsWIkIfatLCB
dKZNtcdIHxIPsjRG6N53t9l5Sv3hb/Ro+unR/AtOfjT9+pCoDlv+22IgB9Ub+JcQxKHeKHjhzKBY
bWHICs1NEFxZQHhe79Mwpj7lyho3fBy6PtAjC5Unoiy2b5EF5yxT5lVlFg+YQvTHF/uGnkm4HtfY
z6+SZ/3FO5s+uC5CFdeFLPXbwgruWntWktgUBtfl34txY1e177mKrS07HbcYgqOyZYwNa4BpmV0H
Bn1MwdnQRD+X4i+9+py7ehCviuNLFky2iELO1LNGSxZMjYbV9GBMTxU9/ffBavv7QorE5jkB/TV+
P2VfE9ScVAJd0lUxoHEGsnjsA1FoxbBbO6bU6UNKXX9KjglI7+OPNAW4ryBi1u+wJI4ikNaGGAc6
eFqQoSA4Od8vfympW29AhA0VWUM7geu/xyge/eExOu8wtp4GXd/YZ6LXsSLESxd+AyfsolqbWo22
HM5hd0nsPFWG6hSRWwRdDBuskJg4E8JTX+WRTiIXvjWkh7h4rDrDX5cYLB4fSFRc4xVISFujtI0a
xoEG3DB1946x3eW1kX+sVwAhi2BePRWWBQBmfAaXpE5UPWEKAPGhGxWNnI2F14Mb26j5FG1zpdGs
VA12SGEIdKts4kCoWCRDoH00jolr9eGiYVB30ZbAZXMWXv5Y0vcTUOr+QRGWY00xf5v1QOlDPYBW
QBCDQdUOoZJ2yndsbyteoqVBEyOyrkkstI6LbwGRRiZtWHgI+P20hfsR+B3bg6qIIi2qua844ntA
1sfN4LZwggRaadMBUvK78jb166AMVL2O0qi2gRJigZdrdmxBWjF08196RnxvwlOUUuZFhSKEgLxH
E3xv232Ye3e6F1jzl1rlCyoI4dDsh1nX4wiGmOyvluwq8lNF0qhC4C6/ye1Ivubos4cRfZPe2JGz
Q2KS+26rJKLiX+NdwkN4iYTzkEGL5y2QaUZlU8QU4lf1Da8zgQvzyvriYPlRtVML5knzqw2cYNeK
j2ZlNnK7tBluHe9bBHYt11sPC/1Vq/R4pGGBoq+fmlBK8kReh77Ql2HUYdrckqvUbgOzUulrSJdp
AyGY05v2uqAgAIgufQCZKLKoFp28Xng59ki/2gaG/xkbb9Azpy3dGjC18+Qumm83Pyv2pS68YG4e
/h2UkNl0TtSZRMNH63PdL9YX24391sH/xrZvfeSq7G7sEo5SO1kqdIojpLrridp/TZ4i+ZDG0M3v
CyFbX63BihN8t/L6t5LGscBjQa0U05RmBBsY4RxtjML1GGZKw3IunrT1TJAY9iM7e1k3KvIbaV1m
88lEEauJLB01Te7Ug9/ue5B54+EbHXEuC/McpGFWwNnjlLcTHgbehYlXE4kQujvda6xmhonD2by3
z8OhuslurJ15h6fwq+Womv+T7iu8gOOVDHdAnIBvHZ5phlvkPQ6lmn4vMYwRoRlKxUPxm+jnnU0b
EMHVnaqJinoBSPZcPUcH/exUfoIil32iaL0y98ntsB/C9nYKY6j+fqSnxN2gC76PGWgLeSpyo8Hb
kWin24o6hOoTCr5f911axg2ss3XokgYDBeM1PV4OFtLa9NYIwfMdvBy0qNn14XSfnobd9AylAWgX
l1f2Y/vcndKzdbqMqFo0sRQ11hDH9fiiGTFaDmkwh/rZDIwQAgdP9skF7eBt8gAKxRdwpQXxfvz7
Mr50qzu2ZVAduSbY59865tihYFEs2N+OUe6mqAojPQGhohsQXbnn+G+990+wUELqAFoEIrGBU0/V
kq+IXtEXFP/3xpE8VNfa4aNlV5BO/4ESsgCj62Za83X0Bjfwxqes+nL5u0lPsA2AcFCO2hQbboyM
Kc4n0Ot4n+qe/ZVBUsnAevrdWHy7jCc9+zd4QgAB+0sGHkIYZI5tsNLKz8r7f4cgRA99YJGTD7DI
sJGYDX8RpdijfAe/LooQIdwxa9Cix7PMg33QXjrf+lZBfGoMcIcOy51+rZaFVkEKQYONkEQZ+DLN
7tfRfqhMtLzaimRGtTRCzNCqhaGVBhjQXXnq8nEfZfHj5bWRFiw3/ixePHO9sNtEw9ZBZNo56HUr
8OGGF96X7IVKWVyFc4vd1hgeLFdwAyGprfxQb33zzHUS85BfDwvmg9MwuZ13/wf7Vuy/xpPTbE0l
Xy8L8oj5T8wNXf6SCocQe647Ez3XHr+HZM1zMtza3UszqFq5pBh4rHfB822Bvkfw88LII3gdYmoD
guzoFz3T3XokNx0YGofPCw7f5ais80qvPa7tmlDKQK+dqI84sYYk5YKSZHI97WgAdaNvxTVqbAFX
9VDdseWH1gZNiBXm5FBQXiYDLMRzTfLJDqr74UH/1a77YjdfjT4iyF39bDkvegh2jXivK4oJ8k/8
aq7wiWfXIIU14Q+Y8sjv1tV34uJQrKoGEGmWuLFTCB9JXhq6V6CMuN7h1PpN5uiBXHEOcJUMkJUe
LjunvHaxwRNCSRW3VmGCQxSN8+lnupuP5bE6WXwNQ6Uyi8JjxGppphWZlxjwGF7+gR5kAFr1nbXj
0ruQdf1I/frVMLFZglUrHbwa6zVmXyrzyqCKNEZezNoAcGs3N8qkdyNI1eLLmQe+39J9hnNl2RtB
i0adMnAVYUQa8zdw3HE2cLGxuF2SAK4Zer8HjaOKUVYagiFNboGiiRi6SBeg527rzDkGWzUQbJjR
cDISv1zuGlYHaBJVpL3crd4lZhswbu3GmmUd2mapAGaiNMefXsmBnyxK95Zupw0O39UbnLq1l0Yr
MA9K0IGW+/zaxZXJ7cFfz1xO+IPqARCy/vMdhUhldBmNzQiQRe6zB/7Uhwm7fQryQewqzBEp/EJ+
UHvQYSGgAgTBnZBPazFpXNvCrkpPyaff1adjcT2jySnZoe9gr4gXci95RRO8vmqdKJsioE0BXk2/
6oGLtgYcNllg+0kTJA9kh2ZC2Kl9vows9f+NmYL/l6nbT4sDYAii9y9mn7GrmBGVxqFsV2N4AApO
GPGE7ro4DpGNtZYXujWExmMLQnmHj2ShKX5+yLVd+qB/bpWlD8nB8gZRWD+GTafZNRCdNQvK6jSi
LFH0j5e/nizOg8rRhDrk79cwMcFaoENOh4QMIb2PDh2GlYoDn44qH9QZsMRF3kAJLqKhwSdPLDDj
t3UaTM7Bi28G+txiukRF9Me3khBF3iAJPqHXZtJ5qzmEMyt9alyl5RVrTlnvX/54shVyDPBggixa
x3OhsEI5OK/w1O02oeYcI435nrX3oh+XMSTuTbYYwkcbXLIOpm03YZMeZ/tGU3Uj8bxB/FQYIUdn
PFrVDVN84MnshXpdYTWhrs9PdaHtGmjEo6MwaCuWBonhBGWuh5dtkm6mLaiQzFCSZFNjAxRE7Kcq
9lPk8/XOscCJjlQ+jB9VSanMIcAjakKuGXPamGp6G+71ZnZIQkkTptOVmx9Z8bdu7bLy9BG7NjBC
iB/sJvEWDzDti4vtxAcnpr9XlL3QW1GCwzdRMcao7OJbbnOM6cvKejAoNiFh1GfZbrU/U4y1tFms
WDKpG24sE1aMVIZNI9eAqzfRp95dohujjJL//t5Ptqsk5Jxam2t9TmDNsh7b5rEqFO1jsgovAKDP
Bck1+l7gMltavaQJhbPfa3fpj9+JZrB8WgZ/eEEqgBWC4MmksEoaJSimQfGejS0mNjCSFZIDC95n
0SzL/Cr+YbMH+t8LTUPRbIMhRIk+r9IcoltNWKP/wxmWg90cBr1VpRRSL4BYAaQnHYqYIcTVXtcd
1ifYtw7e5ffmbvotgET9MseR0fpcC0vZssR/812A2mDyv2nj4klbO1nmYM2Mx/o6e+gQLKqABXhG
W0I8DoeqRlB5cLJtPGzZFM3NYh1y0XKINfaIuNadseeNQlnAO7KMgGdOaoEI6RbewAlL15pLPlgT
4DpK/RycRak3h5CwvU4g23Y5PsmX79UycfnSaQBjpoOzpIl3XqYHrZEobsOyM97ZWCOslh7TAU9P
gBhmdrXUX8diPlQrC2lbPEMOXVGIl6F5OhoCMc9lvR/qiytnIBARxVKR4t7M/jKnLKjncGjRuw1N
7f/+63mGjt41Czvt3QTZWmd5a9GkDWn0qatB9fN0+feljseDEgaJTOt9r0UVJ32slW0beoavPcbH
6j6CugumPHg6xlvyVHtL5g9bQDGos8R1KgOAoO/PfdNih57pj5etkkW/LYYQ05GGWWMMSl84ROnP
/bme4tBRPUfLHktArW2DcBbak++f2h3NjObGrdsQ5FhaDFYh3HfQTz19Gs8IFDqGVtleFSgkG5dn
fUic0UmC1zTBssiIhgHqHXC+rj85g+0bzfCzHacwslTS0woosUBSeCy15gbhfa305yp5XFiP0t0y
BZ7ZKkqGkvXaWiWWR4p0LcrOgVVaNtyWk3Ndd/GuGVTMRZK08w2MEPUGe1omN1lwkrA4/xYng3lO
Ibx9AKVaAhG1Ij1XE54lc2vKFPUfmYFIVkC0iZXTbbH5x7N6e7K1tgmjekAhY9DPLHbIjkalwvMl
uwtn5B8gsftncG0H3AxNg0ZD3Y9c51sCVYrLm0vqF4hGJsKRboLF6u3ZqDmYdc1iLNZs/PL02yY+
Yub0oKeqwWZZLQFCwq9AQljvo0nTEg3L5d7wov96tEN2mncRKlo4gYPLVsl2M0Wc5aEQoQODBG/N
GhxSVEmENIPcsTVYnjtorGeHYe9Zvvmy7oqwVIZCuYUQ/AGVPRJEFMzfYrp1YbmFhgSXPRdf42N3
0HZV6semP6IvWT+OquZgydFFdYgBYBwd/7niPDKpwXiB1jCcxf1XPf3UpXPgadeVFuT9BxjP30AJ
YX4pp86NNECx9Zjb537p/fg7Gi3/+/MRMBZ4ReGOmNURvqBVt0tPSgQpO/81RF+U/afyJcKLAlr2
bJOiYvF2iaIJ6hbolEDANa55hF/9JEy+pesRki+77GPxfQMnhKi6GbNBSwE38LFH+uDZh3FOz0V9
VLg7/yEhw+Vu8McuYRcPmj5oLqZiw5Lu0FLLW8XmIw3j9Po/B1e0+5eAwm6ePNeZzBiWFb/A5x8f
y3286yEpGfK3hOVKlWbIIu7WPsExcE5Z7RjBPmKiByT/NfVny1HYJAu2WwweKTe3hJXE65SbMIlZ
o+9YabB8QAQDbLnE/r1UOjgk3iKgMcHRWVZilarPGVcK6XxmKdhpZPHcoChP8AF5/V1BqTZqnYxN
ASuIDiaEu3L9ZkMPQysfLnsAD6Cix/G6FZyOcvJIIcBmHRhRaJM0YdKd9eiFE49rbrHL2d+MGDdm
2QWZUz9dxpSt0AZTLKBO82zoUZNiO+mnZPoS5y+Xf1/mZdvfF6JDtxZ9VuqwaaT1YaTmVauvt+BO
/PXvYISokERuo3k9YGpMh7KDY+9nqkjB5F7wZ3XEvtEYHMB50jLkRhk7uGu0NyL3oFdLWDm2f9ka
aUzdfjUhFGRWbUyRCXMmC48g5R5M3Z/HMznwaZz4TpUyS9cIlEXIlw0HBUChXOUZLHFKCh9gmBIz
ss+x3qLDV8VXJfW0DYpw3tEx8airAcXNHqfx0Rs/EGvQ+WrZFBK2aOLnVm5jjadptd4ggySze01z
dmjbn5eXRW7BK4IQzVjhQhHTBAJbyS2ETK8mV9E0JF8JXt7gGQ8kwN/akFt4sIlr5ARm9b1qvxv6
332p2Cly37JeMQTfwiwvyLxiYHRn+0ADG/1rmISZfAvd9vWhV+k2qEwSlsWKbG2cvA7F17kPLOZr
rAlSFSuW0ihhafLSc9augVFFgpO6/s0jo321bv5zVCeqiiVfh3eRevMNxR0DZQPM0wLOehx2PC11
kfLwHko9THdaqJqMkDve65IJW8fFNZNEJodb45+xZz5qYDS57NvS6LaxSDh7DHPOy3UBBK17P4t9
CyPQmRm6zv4yDv9T3305MP6B9o+3uZrCeVCs1KJlh+uXa7feWRumZed+dRISOHEEfn0T8mjBWKbP
l1GlH3Bz6RNQ6yEyDTIDddXjx9qOMz/XBkXVS4UhHEF1baxObgIjh1xeQtZrY/n876wQooNBTOJE
eIkP3Tj6yqJFD/KYKWKcNAfZfClu5SaKjpSkejsCoxrMZ4faPqva1p9y+gghjGNjtzQoHGuFIHCn
6KVRfT8hUDhWM3plikChG/cxev214+WvJw1EeGPglyGwTYlXO0uPZ7bGIwKRfezcXT7ftdWHTHiF
EPYptLMn0jeA8Mq7ufuVqnRpZLdTY2OCsEnNvJ0HWxvw+33+w7LNc9WQr17e+2SxrzNOonf5k0mD
AjrUkItCKRRUfW+doambOHETuDRDP+nQFqhMVz6pr3H1Ci4jyaqs1NhACZ+uGvQxbktAOY/TzgQj
KDRq0WWyBnFQ7L1QJQ2vxBM+5RzTqOkM4FEwA5ZhfmdOQRagjwsjQMz1o52qwV/q3n8M9ERWKmdq
LdKBxwujhzcmu05rRWC9vFaoML1dq3b21jgx8PuVvT5Wev1lXRIWlKW1r+Z6VTiG1BiEbwgxoyv8
3YtTjo4SZ6gr3FTK9meXe+5+Qnv/6bJPyEDwBI7rHYhiUUQWlsh1aOFOEZ5gICccsBzKZY3CDFlI
2CCIBdzYTQdXw/NwOEZZ6JYHLxrCxQwvmyHbtCgmUVxR8RjoiHkpyOEsO2Mom9H2ul73hrX4HuiG
4kTfrbqK6kNqEUVrEe+gJ5Bie+sFZNYraO4YyBRijGsaN1Wb7yZzd9kimauZGxC+cJszwqnL0tEz
lJRmdu15B6unYZP4rfvzMozKFv7vGxjTrVhhZiaeGNvdjHkO4zpVhgG5KQ6BuJNrGSiRvcVAJ1bk
QfkCyTA4/e7pueY1lyu2i8Iawkj39n48oPFB3ZfFkwExDULbwx9c/u8b26ihaVleApfWgXaHGRLM
1mZBRdDpzh9FVLUeQ2Wn4BfZlGVujNaz0ND2YEZD1p/c8fqtG35vSLAu/nDqD16oEhuSbuGNmYKn
zC6zyOBiCYup8M3xL001/a6yS/CRjoB3sWlhV6azu7j+kZTNcW4wGebtLjuj9IZhwkcI11wFJbIQ
jXA2aXXs5hh2RIIB8j3W0eLTDLZ2b1/HjJanxNMG9P0WS/5jzvWk/zL2eZqHzaQVdzR29Olqzeb+
SfFncQNFR8J7OARsESPxFiAc0U6PXWK1dhtqV2MemBgEP3BeWC8otL32Jb2Ngwz+q5prlq3rFlU4
rQnmtL0KM5rhEC9/QyJ0P4/pB6L/FkL83kluFKCEa8MkS1GejH0aHy5/O1lg3iC8K31NXZ/0FhAc
M/pE44DG3xfnqanZoVPxaMu+l4X5No83uEByXdh+zZAUSH6qLpw98wXJ2p3Zl4rylDSjQXkFma2H
7v53TxdQt03SfojgoNnZ+M6FyhO4gUP3IEkqTpwfWFU3ku6JLaTgBm0bo12DeXC+I/nOr8Gzz4J2
Qessb35Xts7yryT6OlfQRgKPFyhsw7dBM42bqeqLrENTZPHV2ud7bbfez0F6a+xSNM+qutOkD15b
PMG8vFjBFrKyDs320aF1js4L3bGdtouvy/56uEbr2JWqq1u2nS3MpaMCCmZ8XdSkdqB0Xi160oFl
/bHM71Ov9lOiaAaROuMGg8fUzdmTLeWSE7y1YjLtFFd3dXy8vK+kMdl1US2HSAI4doVl6iJisKrC
WDiFhm82F/5SJHuruq2UjX38dBYdwtwgCQs0lTN01RmQ8hPcIUwfQX7wxTkQTDyXquE0lVVCPCqT
bESqivi/DF8NXBeaIojzr0z/evnjyU9qaPTqeNOwwJjLPWSzOk5FTUczPCRXeVAdefl3OsS79lt/
1E9g3kAvxT7bW59MhVPIHM/0MIyEBzwXb+BChLLcuMrHEm00jve1Wc55fFMyRYFEGi6I7oF4AdOk
/HH8rWmpEYFWrU7bcNy7kJ9M92uEWRk+oZ6c5ylQjQDJVmwLJ/h5nFdz0q5YMbae5vZzOz9H5g9L
eReSHSNbmHfu3vXmXMGqarZ+Dll3ry0m+L+jep+ldVCn5HDZQ2QrBekM/kike2hkFvCakphjWSCn
SqNzzXDxOiXZ7jKELEJsIYR9ldVpNlsEt4h6qcKZFEGpGolUGSHsJid39LWc+D1F7/Zxy/zGBa15
psgh5ChoVsBkgIOZesGp0YLGelBu88enHwt6kMAfaen7y99K1qpPwZr9B4R/zM2GLWsvJ7mHbg/L
+E1hPh5jzY9PEzbqcnQ7xZVVesxv4bjNGzjSx/OEYRx04y5B84vXuvkxHw8B5i69Q47RLBU7qvQr
UnTu8zPDcsUOArzb9ARabfAGXFsx+OmnVeJbw9+Xv6MUxYIeqYXYh6dW4SaGADTYHcNzdAd9u87x
/HGudk1+/+9QhHtXahXJQLu5Cfvei3H/JiHp0iywkkLxkiN3C5wIFqQNUDwTm3LHfq3x7omv5kK+
6YCZqRvw+RV5YB244HJX7z5gmIO+N9RZcOqKh25vMpMUvInUbb+hQ7VhaG4yFWeTdIn4PdnF7Krn
/HbNjeu18RRruRfhrbgjkxcsczKcqzpzvky5vqreQGVgaHC0HGITXjwR/KGIzIYNqwktQrcLkuym
I6Y/ZAp3kB0RWxDBHRa91ststFo+QBfqq99GQZv/Kpjiw0k37RZHCESVZ/clxJBweD/ZxS57sI7g
L/nsZX6/m0J8ug+NKdEtohCVUjASJX0Hy7xqPg/eC9Po9QLFg8teJ2vdfwPDV3HjEuYS6ZmxQuVA
Ozp3kHP65eK1OgoxGbXwFlntUOyno/aBMju2FAa+UH9EW65weHSzyfQ0Mlr0Xdb+EN162GKX7ZI6
3yuCWBhsK6clmrVCvAFvUil9blASZv0H8mTEBxt9PdDBekdEVWFG1KtWVB9Xw0moDwrHOoxSt8x8
Z5z7h0pDzfCyWXzRxXyZGmhIRJiACoZY7ZrG0p67BBvYi/Zze2/Xtcof+Ia5hCBsKJNBuM7ukL12
u+GZN0z1nEf0IQ7+Vxw9su27tUfYVtaqV5kOOTZMmRseJ40PsjNoeq44rO0Xox/5M56qDqqLr8w9
trjC5prceCm9FrgpqtIdTkOIDAUD+XV5taRHyBZG2Fxu7OE0LgAzncvP9b64oWH63Jy4BmD212Us
njS+Wzc0Bzq4cqL/UWy/LWe9GIsKDqdZxU3vrkGE5qNa/5ZZ40NWrIqcSYEm9uDimhGXEMrCKbzc
ams442TM6+/FcMt6xTfkmeoFuzzhFGE1+iyyCkhpmgar+3mYoP7anGLE3eHXpFKblcZ5jGP98xlF
jZ4sbmrSD4Bzn/5DB1DhUcl5yjFBV6Gsq6qISP1/Ayf4f5sXU0nQMhYaS4ap75PZW3gbPqzsA5dD
aiIeYoQE5Jni0+nS0jWjo4v1GqzGr+zmqWf06MW1Ij79D9/vFUi4eIxZ0o8rH93UD9NO36HdFwVV
RBCMi+5zaBCrnpikH5DwOQF+PyCiHlBf1wWLKUqATZU9tyX/iNa0wwtKHCJ/+5B1FISa6J0maO8T
bm4JugvzjlfozAO75dZx3qj1HpQcx/qABpwfl/c0j0LvfB8DYWB1RsHs3SREOYAvnzUujJtWf7Vr
0Ooqwr00Dm6Kz0KAcvRSG6sFn69cP41raHs3qYp4UmrEBoKv4CbBGNxlXkE6hNt1jZPYejErxR1R
BrBJJsTJCr3MU3cskEzYQ7HrWi8cP8Aog+dzQpEoOajqifS50E9sBtojkx2q5zL15+GJZIqFkBrB
swiH39CQ/r/9SpETJX1qT22oo9yWrKUfEUWyIi+GbiD4n7BZCLeOQfxFRtS/zvWJz9+RWyvzUagE
hYzu86bE6Odl/5WWwhBK/1gluBfJyYSGEFhl1sGA57gjBfVfwmlIgo5wkiGDE9VloaZ835A59hZZ
8DpWNF7jrjOWLD2n617TPzsfM47T3OJ9jL5r9i2dSEeTJ75n/x1MF+M17/a2Q+8rq/zyl3MA19rR
XH310408ZcfjOV6xPAquLcFX2iYzK8iJIXvmE1l48DzPD1pQ3kXhcjeF2nn8Mh1VpTipf24wBeex
rZ4tg4uVzO0fg3OirqK0KP19XLQJITYup2Jia0WTObTj0oYEx1IGmm3FdNLvhF+Mpfwm/w+AkNdG
rpfnZYkLQX4ieyh7HumJv6noVyoKFJUlwupEGcmqwYYlLYpVeqr7tmruRJZ8bU0R1qJBk28850DI
wEOfQ0jMHndNfcydU1SqgoZsH6FxCAHJxAH0bsh6Hoy0xZRLG9bfpzMfDuEKnMlf2urP98tevwZh
YVhbweW4IfuEW1BhrYyqMvrIBujc1L5LOt9WPTyozBIWqZxoH+cjXlDc/rqnJxbdxali5kAFIawS
K+qGJhqMGOvPVXY7Wi+OatxAGgm2H4r/DZuQ3rikwisuzLAGH9J8IQl5wvV92WtPqIaE/aE8fKjP
C+2fv6tImPgXcyB7peWMV8M2TK/5qLpxxFxIQH082iCQq4fWZPn/Fk5IKJdU10b0neFZY87XYDS9
KYib+TAVZbjY5tG2o0NsLh/yQOR4FKN5GNATT/x5JNTBqEYXRpoeRCgqGavq8Vq+eBsMwbKhm/V0
ok2HxxSEpeSa3HH9zOSuPQ7fMe3qnN0jZoYUyZIsX+bJ6z+GCZUXsNQ6vekC1C27qwp0A0vkBZlp
hHX6Af05aoMb3eV9hzgkBefse6JNqJh1ocWeWHaojGvPCVuquNlIc4wtjHDSFyBMbnQTMN3Z/VLj
0Rz9P8fBCoYaFHVGwL3S+0SI7yhqWFLHxFUKTUAegeqKcBfIzTSN4njuwngprgfjkC1fdfBBpTqU
g+m+VjU6SRfOJQ4qqbjC4YL6dqtrXZFC7w5P52nionf3bmG3LTbE9JH6OmakeMMoGmVAAfkWxy2K
YUL5B5+zqveWGXrW/TCpuplksXELIrj+nEONMOqwvYb2uxXdF9T0QbH5gZR6CyK4Ol6OTNtEj2jY
DEPQxNT3ZsU5JVsTLAgxdQuNO3D2t9+qSuq+75K1C/Xq2Yr8yZl9s9hny8Pl41AFI3h423WDNqPu
F45xFJD+qmqxbbWvzvJyGUd27G7NEZYe3G2TuWgwh+TOPSXaTWwfLyNIC2JbCGHhW623Eo8t8C4L
1b56H520r82LhleveF8pUj65kzkO5okcz8SDx9vV0enqZiwxuhBqpb/6BL2uNa4qAQLGR7pQIc32
B0k46ilddDPHO2hI2pdeC3Xyo/3I9gddFfhaUMbBc5TgzG0/T469Ym1KogVa8s0jh5aU2J2Pl1dI
+tFecRz97Udb2oWVtAKOUd876xW/iZqqaUzuR2IqjmuTbmNAH4J24kuXl1tpSmqCyAlmT1c/gX6L
slsw/ATd/OMj5rxCCf5Wdvps2CV8oMaMCorl2ZoELlWcBNK7xdYgYXHINOZDQWDQlN+iRH8ET6oD
/t7GChy735vLEKQElYPJUkwxyRfrj3UisXgRJYVbxsAt+vprZJe30ZTejKPqviFt+9jYJ77kWVYd
mWw1O/CIGmDuqQ6psUOFDzSi03GGkYrvKY13r/5BhfSfH3OQrQcc5oumFVwchd9CJLBUXDn52l9w
QyrEh9rtV/Cywzdmuh7n4RGNW/sMOk/1CsGFCrKouWoKTGWYECeaPOs8b8B6oZ38iE3oJ3njJ+28
S4sxvOz4/KcuGSccTVZm2m02AqrDwEdEHhsM7v07BOFUMhoQOjkGVolFzYtpDp/mlCmMUPm3cCC5
65pHyYgVGpzqWSv6Z23o/bRTFeGlReutfwtRArsIqvIt4nf83D07ezSPn/JvK0ZXSGD8ZHvVIInK
LCFcpDldbK/AlytXKMl0eHpFUTGekt3lBZLCQEoGjWgY83rXh9akQ2YY0MEEQ1A4up9pdyDD8d9B
CD5galE5lTogyn6nzTQYq29O+XQZQ746GzsEL2iXKGpKNJ7hnmTsbTwQttXRvQbgodm3DRRefEP5
CirdPhtM0SOSQq8LG5gtWj9AfX1Y5sP6MAe8VpqF6U+L+Mo5W2mBFsPbfxZM9Is0SQovo7gw4TL/
m6557yD0Ob5x/59yYqv5s4pdROEl4kP56iY0nzDYFDrJE0kOY018fVGpgys+p1iix6wt7ZISlmFE
xxrh7Ih7l71EhSCcGYSkTt272FPW/yPty5bc1nlun0hVkqjxVqPtntJzd25USXaieZ719P9i75NY
Teszz3auctEVLQMEQRAEsJp9p930OedM2oxZjmvD5ueNcuqrtoaaAvGdkF91mVtjflcaYCi5gEdL
WZnBh5mskzoqyeaZbqoluCuwqVLhbglqztWFpy9qFiuQrIzUqBcAoix7odh1pXt+PXhmxXiGWKjL
MKcrHoo3ExIc053QcRJsm+c35tWgvAjZ95OCV0wty2epgNfOyVM11PaiuUX/kvSyrYt7bqny5tm9
QqMKXSksrJsgbgIExmpbW1n2VA+PefKQ8Sbv8WCYdRGioU8VApiUKFaQgWckODTD05xx7Hl7fY7K
Y9ZnlKoqmEOqvOJL31rm8j4vznkT4InC+O0UfRSqFgOiGF8zYiW1bsmVk/ScIHg7Ol2tDOOrzbLU
k4HaQX9YPMo5g7MOc2FFJ/f46UieUIyP1sogLFCah7gKU6NHtNlHy1Xf4iCS/fPa296gfxaIpQMR
Wz1C5TMMIcx2rfxYBC9/932mrkLu22GORwgyLZ4R7GceRQbHwE5oPjpRaMYcv7+N9pV5VRfe2PIa
ZjYx8CiLZgsMjsRkx897slPrECWGSIyQR1CzgFE8vzEbG+8FNPHXWGAffpaIFb+e19ymCaxQmaNG
rXo0NTXIYXTLazcMTlV9EVKMeeoueZzHBM4/4jEXFK3O1aHNAVRjLhL6juwxxQ1F4GWxNi1tBcN4
tpaEU6MG0GJS74LqXpaez+trO65ZAdBlXLnOsZ5IN48A6N7ab+EVJZkJb8Yfommph9IZd/oTbzTw
5mm9QqRLuELUI1XIWwmINWpORJROPA+NK8gDSpLd88LxTJBxctqABHGbUGMA92BS/pjbHQavn8fg
KpDxcDHazglo37CX3GqwaG996he6Vf5QPzplNBR1d9bMcUDbfnWlRMbVlUKooOcNSmzd4VpyEm8E
ad8OA3vdxlcSW344LyVHk2xJWVzJWhzTNROF7qkpv2Lc7fUUcefMbO5eJO2RsScm3jOZBTOFRlKn
bvw3yJau+5sssgQ79Os31Z8dYydaxU1y0/HC7M1gZQXLLGFXCLlcTQM2We7V4jc986L5QYyeDX3H
jSG2rB+jZvD0gllQBupEP1s/RlYPxjzEODqaH4P0q6x8aRH8trdmhVcjT10Qm2ZYQbHpQqKj1Smc
AYWXVF9yYtALNxixB04Tv0E3Mq/HaWvxMNsRjCkq3pQwUPKzZGBtyJZ5rhEaSy9lLluSNjqEHEpe
VfmWLa5xGP8Rp/NQdB+vZLhvtfF8EI0Ft/Tmggz1GoaxRfRYjSNa/ZGdbPdB/q0T3a7gxHmbtoD4
2NDp4C68+n3WmIiyv6CZAEHidyHCKZU7ihhhCvw3zeQ12G1q7YjFtuMuZBaLeAFWSA4jedVbbzae
zjsJ+nNP7I2gPgQwKHNld6+AZn+17jtoLMWQeeTsJGeY/9HEX420b/Ifg3ABobmC0rs/gMy+xdSm
KopEABbFe9zddRXHBDa9rIEzHv0loAs5qczMQSpYgM8YAT9qiJzg0PrFdxSU2+C8+lL5vFTX1lm/
RmPEMYQ4z8YIaLj2acO9zhsC/LEAJwu0EoexN7DEYB5hBoB/EyfFI2pG7MLrdsZj/UFW1t/Fjv7l
kjLQlVwa82whCmOvErXCWaWWltnIlhDcasldr3JyxpsmfhSP7XGSzFEVEe7jeaR+motvTf9gGi/n
TXwz37WWhYkvFZnM6E0FRvdjtukQUXCHJFZ6vdj05A3siRNGbx1NazwmzJz6bBn7GHim+pLV973y
Ouaekg4oDXifOw4YT4FMsBnVZlP3A8BKzJNQ+ru0r61B44DwNhX7MDtochV3KVXh2+CEO2mHN7Nv
6Z7OdhuveF3mm4fSyiaYwyLrx0nJQ4CpzQ60kGWD22d2nWe8lA1vb2nMcSFmc5pJ1JejhNNuAsyy
J8iHophSRwRDyYUw+aa5V175t97tVTPAeIVSa1qN/PkUmacpyOuuwRUb5cG1WFmY0+hqEy9NuHlY
4WT/DcNoslvqogkmCiP2llk+6Spo8bLETsSnweRss01PqGtob8doezBvMCKlDTyhGZdIvqvNU6aE
XqxInLN3s8IHlJ6wDdrRh/L0z2qLwqpopwo8ALIPBj7XQxuc11wpToY+z8aOrOCW19eyWQ2zhmT2
14AeNTANA7L6kWAsjEdfM8zbfrQUJ3rR7irkr7vnzOeNE9k0EAOzIkAChAnS7OyqdkznoKxRCxsk
rx2yIsFg9fLuvGPcXLEVBuMXs75fil7rG2c0H9vpthvd89/f9hoo7cfEaAk6PImbh44YRUSrle/D
W8oj1+3I1841Dwl6chvvPNq2xv6AsZHznGiVnjQo4p2Cg5G4aXU/drzSKKqRk8P4KJDO5EfmCVnk
kRbtVv9Ovw6+NFfyXn9WD9Uh9syn8xJtXlMxeeC3/nRmgcIxRtGICrjRHt3FkazSD/6BsxAfRw/t
M17Gf4Da9BgrSGaHIRqUw4iWQht6eB+Pla2gFjYZJss0BsymVC6K1lZ4zPbKmtiIiQy81qW+t/SR
b6pAqCk785X5Dy+NwbNInXFSdTcbWicBjmpUdGnmRPki+bQp03SUB8768cyFcb+KVGKUtAY0nC+/
KMGm7o5vYJV36AAiXkHL9m4+GgtzmCkgem8DAcYSFG5E9r1xf14a3v5iIl1pXIJSzyHMIqG4LNot
dWdJk3UehLtATLhbaR1uxyGk0G40EJP1aAgKrkF2KXuZC3Pfc+Dohj2zodmkcBlh5mqXQqjy3yG5
yNsmVuNqbyAB9nkUwJwVYrOrrSzr2qQCTIeTivEUddEKgV0GszdkTCBkLAA1QKFWExxV2VBbckZs
zfSy6AdHZdQDnKrsiMLYgRHpWhS1QMEgbuUgWJkTugNmolqoC/M+hhzxjpFtvR0RGZtQw2IgeCiC
TXxN9mpvU6pmlL++NW7yrX6iK6Xy7GJ75/6BZAuBDFJpaKWlgQZ4/9Ca/iW2jTvTl63IxbwC57xK
OfKx1UDyYoJiWwGY2qLa7ZpbVbm9c4/CUGFXydtwInWoz9AfWI0Ssjdzv+dxDvyPfXvEYM4NPZr0
FARNvx1r8WEU2iMYauFYS07g8j8OxiMa1ehKohRkF6Shlt4moYeSLQS0mttijk1Xdi+pirt/X9ip
Fr20am6VlfxcFZqlaeJ92/Eey3jKpX9f/RQpG3QjDWr8lIP6SNl5Iw8NZ/HBcHoTMaLuN4foECW8
PcHZhQpztMQ4qJeGMmIFXweHvtEJoJozHmmFDR23/bcmyriWohDKGZPYsQWzQxN80biOmKdGxquA
/V3qKgEAwpV6F/jGveSkGDkJSgE/HNArjNbry6h0cDlClI02XuWEAD6TavDaKAiAaSEMQULecDSQ
CnxEHzsukQ5dkhPHuUJjlizEVI2YlEDLpOs6P+QL6JSJJ448B72pyhUOs1bjNBhhpHZoo/NM9BLt
PwijRXsCDaFyB/IvzFpJfPHhAh+2AmXWb2wFLUlMgMrpD7W86sP3v/s+cwbUoaoMGBmCds5lT6I7
hedS6P8/szhs1U4iy1ltyPj+4P2m81Y8ece9Tm4eLEc9sYU7jaSViVgCB97+h+6VPnkIOqyNZJde
4c9cIsxNP7HCY3x/muemMtF1ASPVQXRTNHNUqMSjBeLJs+Dw+hC2r8srPOYcGNUu0JcIRt66xV52
My++JbimJ4783r+NDpjlZTS48bKw28fPCpY5EAI6sUYvIOZoz/bkRLYEyqXgWvfpkEdedHB6XhsY
yYTyaQzmVwk5KV0a0xq9fcLkBG1qFbWGrKjESbjxIBh50BydKWMSzk4j3KTFncHtXT51Ep9loH9f
HVuNCWdURgCIrntchAqvkWxRsEx7sacXXMHsCHTsdsvJ9m6s02dYxgc2WZeURQfY1u2uaWdR9l27
VqzRwX1vp3Gtn6dGxhXWgiarg4KVal3aChbsgycV7ew2HrlAoYshzeXuv7+ofZaQcYSGOZdGHgBS
no07sVPuekXyZs3w5bDhhUGnm/sTlix+XkSwh2MmVAVtKj4dNYpOtyuCPlI4E9rpFqDN8/m/euHP
gEz+oxP7OZoLCohsqSrPTqiF3nkIjmHKjMMqxaGtoiqaHbF7lhS7niarzThBGw+DcVLiKI3mQjfw
FLW2OspWM2IuXS7Z50Wh1vX5TPmsLWYTC7inRdEEGF1srC671/qnXP8uxxXmkHFK9z7OjXNYzH5e
ylkJphwrQxMbkpM5w3ftUfFyr7/itQFtbirayiaqyPVq7DU20kBZFMzJ7MTalRG+dP+9WwFqW32f
sYBEmJdFi/F91Ou4inSvTtp1FVoTKErOr8+mGayAGDMY2kXPaymeURca36eG6eR5eR1GCseiN96f
PgvE2EG21EYZJhCoeetdWoZc3wj2YItvCABBIs87DLfFMlDyis5G46SPcowRYIBRhm7S71N2o6aP
Da+UZdsEjhCMk0M3yTilJYi+GvO+HvxQ45wTvO8z0d7S9CmRMPbXyZq9QV77hfOQwFER6zhnoSkj
klSzU5Xv03StyddC8t8zm3TV/+iIHcAghY3e5iFkGO36hUZCpgvnTAspNU/cTTzm001ns4Jjds1Y
KWlpyhApEIfDlBl+RCLZCgrRa/RgcrpR5s7dpJ888TkrSGb/5HOTtWA9p4d54Be4Ponv1Q6lJDad
NlwnHG/KWzNmF6HJOsfNHmhhQ6wa3ep6hUdcnUcXwTE99mWuJwHKIjUsm6I7Wv4tK79d4nSOZsFE
QEqekFwtqFlMu6L72aV+CHbfv8Ngwp5CGjQRU/AhgxE+GZ3+mBel1yQ8Gg+eqhgvEOllEZQ5HE2z
mE5aTX4+9RzfyVt0xhEkuhmVkwEIUcSVRc4sYZxs0nCHNlJTPWPKhImkxrTBVIQCxiX7tCWm9tvO
AXMBal4bu7gRQ8vkxG4cwQgTSekCKKUrFYKV+vQSpijhICFe+ULefEMeDuMWAnkQ9RHJGyefdrL8
OndugqKl8+YmnV6eP7k69ll2RlOriPEcECbCC2m40+zYNRyUAN4iPYzZl5pD/NnD8/OEyYMCx0Q+
rubn1o5xDGMu52OpQZWDar7IhrAvM9WfmtJTzNpWQGPTyqbVmekVkQaO5Dzt0r+vblFRkRvKTFex
ih80+VGcH/v0klgVIw9FA8292glXTopOvbBrU0hn6m+NmLgd+YrpHRlHEup2TpS4gmHc0lQEUiyV
gMmLqyLurVrKnXB5SWpOgeOmz1jhMK6pT6Oq7kzEQmiYeGhRoIoLNPdyywNhHFOewH9HDYQRD7Jh
02e+Zde8NjibRidqbNGaLZT4nt8Em6awEozxVIuppfI8QTA57HZjnF+pzZJavRZzjsGP2OTMSrFl
vbOSSWDrowbhabMV73TJHiIrPUSPmtN7ix0tloonkeS+fG3vlFcB1/jzkm7Hs0dR2QmSFcZVk0Gl
8axHdzsqbx2Mq9Td3lE81FPdLpxkCEe17AjJOSJVmHfA05JXk+wiFDoRwnna3zYZUKorCqbwn7BE
gURw7uQ8mx2iPujFoYg5/v5/KO0IwHgpXarFpRZzVETrNuWvLe2cUoyi2/cJ4RJyYjknAOVJxPim
Qjd6qc8BWC/SL92YU0vr00vidOTAfmuN8RrjYGhpEUBr2bj4WZr7iTn5561tM65dQTAOo1r0BKUH
NAKYGk+Yult1GK40cdrjad1R5JJj3DytMa5jiVHZVErQWiz7TfWYys/nxdn2s0eNMW4ibQyhlUOI
041gMZd/CFN1lWSjjbPLOY+0nWs7ao4t4YzKKB/CHqKMtuTR6pHwkKK2otwXqL7hPeBs79E/crF1
nJ0URm2fQq6y9eTku2J6La9ciSuQ/Pm0NQdxETMNAkl3lN2k9dXQwpBhhyDdFXMJwngS0ZBxdbbL
bZSQuoNEkoIJlcZTiTYoiXcc8kAYrxDXepRhBjmc+eBH+r1s+guv/JVjcWxdHiWGNoMREM2kuVXw
PeqrGyUV9mPFqxnmCcN4AzB9hm0NKh0HlE+4hr6B5d7LFF5jMg+FcQjKpImhTiBPa96OAQZNl1dt
wqmk4HgBjfECYxGG4cfNZphvO+WrJHN8M9eUGTewBNgraUCFcEdXszMPs2gH3DeinbjL7Pj7eVfA
URlbGifleaTUqHZ1yvAtqX05A3Upr3NlGwNjg0WCcZMntIE6KYYgkk28vbTlW6WP3liYz6bJ82o8
GMYH9HmsgQwcMFl1I0yPsaxZVc/xnDwMZufrebRUYQgMMY58YfgaC6kjjv9csiZHfTE7v5+TNskL
ZGbK5DVDBiAWDrnOMWOeIPTvKxemhEmvBhUwjFRyizDZlYPpzRkvz013w2lEehSF2fdGWIDWqoW+
QtFu+xcjdyb9PRB/5cQ11L8Uidn9uiQUuklF0qXrynwf5HuF10S0vfmP4jCbX0qFNjJqQMjibh56
pzAFjoFtxjSqDJ5VooHWjB0tn+iDhLldSNaTpbGC8WZGgkEG30ElX+XBf2csxuX8CHZyX2j1Tok1
vEJIpuZNQuODtMQ35nwna/olwdMKiklqaIFUKUELuTRM/Rnr0UoW/4Jds0Jgtj+p0hSzjIAg5OVd
U4T+UOi/QKvOEWRz46xgWA9QR7FZS3iE6vTvKM6yxOhWKLzzomya2QqDcQBRG4dVKkOUMmg1d9DH
0e8XkXdd5EnCuAB5Tpd5bCBJZuzNyOvHx6XlvD3xIJjtrwuJgrJ/QBjx8r1d0muxbn3QB3PWZKPo
67MhM1t/FDpBQppuArFKeKuD3I7yw8a2ev8xk9K7pKL2MyDjCNolKxbMtMXrcdRYggLGZZJxhKK6
OXGdKyNg4oAZ/fyNSJ/hyfCI7FQSl04BvtuZEwBsxxt/cE6otsthDopGA86MSZqYVZ54yl7S7XBf
7qvDhbeBFRzjCNSqq2KDvrtHcW7ryZ2mxFZ7UQp1BcL4goWIyKWHVKb5K1m+59KXgFfWeN60TZHx
A4VcRIm4QA60gHiKMlpZutiGFFjnXcF5KzBFxhW0k1QiQMMOarIBhEu93Sqd3U1uF+zOA533ORgX
8jkgqM28j0vq16ZlfJ1acptwU6IbPTp014CmCu05GjqbmG0a9Oo4CoWB6pivxWApmYWXIYynF/fy
3eCWMrrdxR2mbj6dl2xbhUdUZq+KTZvWqODCk36eOLGOCRwPg5HYJONE7tsaPOIwGxaDkyPR6Gj8
GfoV2Zk8znr6O08dwp/vs5d2aS7kpizwfTUqEH+WyBOYziijcqvtdz0hV73ZckTaVh0SzAbqxjHk
hzGK1uzGfjYAmXQ31YjSvUOUvRq8GZXbW+mIQn/FKhZd+i6vxAEoknmQ4jsBdCaGd4kNHCEYyysR
5JSEYLdKxnM7PVXyrkrRlPvrPMp2Jg/j4n/rizE1IdDNAIH0hKob4U52w4Pp0qub4oUom7o03brC
Y0wuryZFW3TqhO6r62aPs/VKByKS2df/P1WxHHNgn8JMHawWXQzxRlCTy+NNVTVOHoML5OW8HjkG
wb6Aoa9JC4MFOGKyqxp/Rqd2zDEIHgRzQlSdWcJDAaJRf4Tpl6C6qfVLnmewZzD/wiAgEGNOiN4I
ZHUJ6XuGMP/oQdMTBNG3BNPGzyuLmu6JW1jBULe02j2lXuSYBEDDuEmyiDRbc3Jdk+8DGGAK+fE8
1qbWVlj072usola6cUJZDJF+Zv1rqbSWUD2cx9gO5lYg1ApXIHqaoAYrB0jeWJO3lBaaOtDMmdpJ
7qr3tPQ2ubmoamWFyfgHuRj0fsbDK6gNb83JTYl7XqjNs2H1fcYxmKOszpWO7+dC911Kg2+ywosX
6V4/ZweML9CIMcltAAjF7/bpIfZVX0E1yX/vVMIZ/lsSjPxmnsOXJhsbNcbqqORXqj+X9SXvBqvv
M/FhO9dirGTYNX26l9u7bno6vxJntwt+P7PxB2GOY7nA7w8mciuaCUjb0kejNnaVphyKLOTszrM7
BnCMExhinDuxTh+oCl8JQFLjqT3HtngSMQ6AVr8LhgiJ2nn2Fu2mqTrLiJ9Tc5+knKcwnjT076ut
CVZRpehoKWESyvvFjK1IWW7llHNr3DxmVibAOIA0mON+oB5tGJbFW+TwZV4mxRFKsJstmczLgvD0
x+z9sq/rIaKX1A78zagksgRU/yrq9RIQCxllTkC/rUIVfduIf1XCvoaUyWTIaYY3WmH28v5dCX2x
ej1v4tv6O0IwJp5qbY80EiAMqd/nD9HgRV0FBg9ekeS2UzviMLYdgMi7KgrY9tLem+L7tLydl2M7
nNKOAIxlw8gqWVggSO3mI9pVKi9xBguPLW1vL27nBy6v14O3OoyB98lSTMEExBw3XxGNi5Glhy/n
xeJhMOadyVOvqDFS7nV5G4hXY+d35SVFjCvFMSZNewSGnpZsLNFIbH0aS4y+lnYoQ+BYM8/UmHPN
CFSyxAkFkqApY18gcdh2bwEvS8EzNeZwi8s2FXMCHF39HoQHMnz7qzVhn0FaBFFpUeP79SRYlWCT
COPXMSXoPMrGVBF6eGLmhiajN0SXGTF64bf/nA+0E6XHCGBQPMmjJX9JcU9A+GF1P3PZTvyMNzBq
O89zxGaD9wzVXpiSD989ohArfiAoBBfs8T3Hm2/3k0fMte1T/wjKRvAGgqnWnAEmZJljtIELYkIr
y2uPGM0+rETOibG5pTBZhMigB5FPiFRCMoipKeAIHKevCQg7pNCaL7oxrDAYUy+Au5i01CQ3Huev
U9JagXLJjWEFwZhHq00YWU+rzrvJQyYpjp47YXfeBDc30h8IiQ3fWiU10GgDCNxOniRdex65A6jP
L4bEzieZ1aZo8EKOCLF8UrWbpPjFvb1tnwwrMZgjTszNeZxzGlalVrJvrk3wAYJbybSIb4INEAQn
HL1tOroVIHPW1Rnu/HT4JI7tyaqVx7HVna60Q56j21aeCd4W2kd2QqQCqrRwqkJpckwi3WrjPzBq
ewkUTtnU5vbUjyjMwTpMidgFjYinssHE+C6bFC+Z7Dbzc/zfaTPg8SgFFh72DflkMH6L67FICoU+
yv2TLFda+DwmD+dNektlmC0JdkZMFsIyMDeGqByTQp1GvDFK92P0NsSvGe9pcWv11xCMuaE/qy9y
eUJCYp7sYvAz7dDKEdgGn86LQjc4e4db4zBWJtbzosoZcMDO6A6YJhSC7lb3M73zhnAnTLM3yd55
yC1TWEMypiBG0ixPJiB1tXNnvUS8A2+NwZnCdRDyRhdt3u3XaHQtVxcIFOkTrYISwW4yuoKFfhd/
2emuYqVPqEy0x53K0SjPOOjKrgANERQtwgjAZroax5uke1CTl/Ma5EEwwRbu9tKUGNDgGKNYK/tp
mM/5JdtorTfm8FG0LFSlCmKUMei4PXW+SS+5qWoEcyuJroFni2U6DYq+I12kTU6FIlILJXUPk6a7
TcfLV2367jUQY3EEWVIjVgA0ePqPeLfsUnv8Qhs9Q7u+Cz3NPb88G33H6MpYCcbYXNdLpdDGOtYH
xW4K6s8Hw0OAAMagwabTAyKXjFbY2r1uLf+cx940jRU0Y33NFPVF2KqTEwtCjb7ZCIvXKVasFG9/
B8TYYAaaWkGli4fMSWeTMRQtNRlKawlz3gV2s58QNAAazg+C+VNs91IE4jIjLJE6pYGkbKOu/0rc
03bqij9shdrCiUNcYTGOtxlLXctSA8HyPkDjYmnJGPFCvud+d0gjd8roiDXuMB66KudAGS9cL3VI
epDAOZH0K0RUoTVWTK7TiXNJ48nG7AO0/Rlm20A2BZF/v5eSC5I163Vi7F5Mi2FRRnx/XG6U4SY2
9g3v8Ni276MpsPYdpIaeToAI5l3U7xU1waseJyjmqYkx7XnAeCmQBsFdJOJO7To/aXT3kt1zFIPx
rlWKXRLnsOgqwGjH9qpVfpCZk9fkbhsmuE9bQe8jFEFj3ML40eoZHoqd6BXoNue5PM6ysFe9qiwU
sdfh8XIhvhb69KqsAl9dTM6ta/NKubIw9paXiJmSFDK1YJ92+S1XsR/9onwAtGW/4N5gt8UCPzLI
xg0JTKfMWS6giwLjS1CzdtOPTv0tsjMncIxr8XE6GJj95FFO3Eua9pE7/w3K1kg1vRHLYwJQtOru
UtUJhb0oSfbScELyTeEQ9Ku0bRoEroyZV8s8tU0Fp1OWX7Lhn0LcNTz2js2dtIJgzFwB15uxUAiS
eaL5q+Q9f276zdX3mfVZMvjNqoOqymC0euG1NX+OMuZt8JIL23Z3BGJfwpNWCrAiuFQMXrdv7fgr
KO7fpQOaJW6iZx4jKGdh2IRt3ylkTiRIlYv3xeIV/T9Z7Z33P9u+YSUQe8xpVSMNMzBkn5bgTAiJ
Gtf00T7Nb9HhWIHGnG5abYI7FRcmR3vOrimHb+LoD+S2O8g/6Mxjdc/rNuEpkDnn6lbHuBINgEF2
kKRvWuiPPa/FimN6bCW71BtFpeXAaKLnabmuS9OtjOtlGmzOSlHtnMQGq5ViTrw61TAaitr4R2Oz
h4lekTcc8j0d0pP5zWihA/k8JE99jGNAKleY5QXOvM7IUx3roL7Nb9RM3J+H2b6aYaAsSAxUVTfY
Wo9Rm6XBzODMa7Rsy27pq7fkRrHswiJu7NnGRT3ioCX9A8ioEiXOplzOAFzukj2d5xjfiBi4qYOn
pPDr3V+Kx6ix6YZeC1qUShg3OH5B6zEkdvRKB6KEGItm5FZiZ5ygfNMoVcmgDxjgT2A9RzR3oWDQ
AG9qdoV+kEQFVMJ2lvFalDd39AqH8R5ts0ySngOn03ey/tIrvHN+0+hXAIzLQOVMpAQGTBAjPTBR
juyQsyaW8pTuGyuxxNeW10fIk4hxGZM2a/PQATBIr9TZ7Xkx5fYddCUR3XSrtABGPHTLQCOX4i3b
17cRplAFjuLUBFEEnfd6SUGitsJjbD3SwzzqZwg0S7t8QkNH5ur457yNb2vN0AmNIiSZpRMnUSxW
k4nc4SRh2GaJ4byTyPF/m85IQ7WjiRkimsLmdtUsHsFeJMP9yYeaSJaq3koip+hsU4wVBmPOehzm
2E8QQ1Uzb+i6AxF4re88CMagB8wOCLQYYoTTvWL4CXk9vxKbatJVOqEb6U289Hw2r7QKOzmg5hVK
7/pgE7AhSePT32Ew0VxfZ9FgVjCpFAOzs7eOHKqYsxI8MZiAzpDKse7p7btIro34R2zslJjjW6gm
Ts7To6bYaapDlCuRWgEi1kUrN1ypuiUFiJ1twitw5SExaeJOCZa6pudoPID9A2SfZvOdkHeSgqSF
99DHUdwJq7KakkiibUJ66PfVc0l+jmVzyW4Ho7eiYzOCyJT+hpULE8umlfsRQfDYjLdg977qat7B
sh0TrDAYt4W5MV08qcDovCS2JE92K9mN/fytcyc3f9euCh+Zpkvs+igXs3fiqkXvQw/MXLxplDsS
3DbcEam0SOnU6o4YzN5RIhBsSyEwSuUxiJ66yEnEB7SMBPFVteyLNrE67uPvps9Z6ZLZTIk662FC
CDaT+W0J3+WBk2DYtDnU6EoQSwLTEWPfkRYti6JinEcJt1M8qOkuH17OL81mAbe2wmBcs5Ekg1nQ
4UijLdqzi+GNnvLeC5bx1B2yW0TAN03icPm8eJIx3rppTRJ2BJIVWWFVi3itN71F0pQXIlINnVjF
Sjq6gqsdlZt5FNcIST8GfRZODnNwWweFlaBeLy/pVtQME7E2jmvMF2bMgej1lIpKg8L+pvs6RFey
NrnjbFySYzyifAxIWYkk5R3ulS1QxhnVWnOaPPWEx5WyvTx/JPm43K4w1Cmohn5pMX1JH91IhXPN
lX0yDf5546N78nR1jjCM7QlREZs5VViCN9+4eIz02UoD3a2KL8syXucm74LCk4sxO4wVb/t+AiAG
SseWWWFuaCw/zBKP2HvzYFqtEWN2pTZPekH1h4lzOykgBxIMv6Jev8UgDVceFk4It509MVHQL8mG
qZg642Cb3MjKekIvtuwXewUXvQVNH2Db1jwkcZ8vegJZoTGuNkWltVb3QJtzNxK/05dFXiuOtGUa
OmhfFALOBIId9XnjRn1bRIOCjRtdz3jjmfbZHjlJGy8ukVVckRsURWOE6RMldBp5mYfNqwQeQlB6
YuqAZsu8zRTI5ox+bfF+TnYF0je1HTjyftT3s0dnzPIGBW/ZpY73dEzwQx70hE2n0KMqNFFh4xDs
gFwg1hDbJi+FvHV3XYMwJ78hC20SpyOKOHKvDX4qeN8xdoZ8SQ/iGoaxxTGrNQl83/CCkdthRBTY
RIac++pMXQPrOtYojA0ubV6AGQHCQFcge4/sFNyJ/44Arm54BdK85WEcO9poxcnoIBL6p+bqq/SN
VF/Pe8LNdOFKHrZaLQrMqWzE/yfPsM/vA6ezOjfalXe8DqCtqGUNxUQVfTeNEhJDdJxr7xZx46az
fEHAt4ZgHHsDQkWlKQARC7OLSWdVZHjxzDkIN+0Zw3tEGcOydPSffXYRgxEkhhrB06VD6uLEcutQ
3Jtl6Ip9555fnk0DUMEmjVIUQz3lZ0L3gjFWMg4q9G4H0kEJYnQ7c+5Nm+uyAmGURip004pEpHVc
/X4Y1TtcYjgHBQ+CUVkcFIrZEMih6vqbFtQvc35/XlM8BPr3VeQwDqKCeVVAaFC0M+RmaOHixAkb
eBh0tVYYpB5MPLtJOMWF+fssTY+K+f3vpGBcZVmN1TzPkGIQJysvn0wePTnPoBgnuYgYoB/h8Ys2
r+lx5/bVIa01zi7c3iBHq2V9pFqkUZ4R6ElPd5EQWAtB0NjZcxTv/05fjIPsohnVewmQTBA7qfc6
r7iNoy425g1SMsTdAnUt9c1o/JxzO4+fzovAg2C8YmjKYICJAFESdOW+S2Bh0yL3PAbHcD/CuJXh
RhPoovsehjuQ8OeI3EvT8iaPbULggJVEXUNFMpumMpJFaWWUYzkzye+KQX5ul4UjxaamVhCMWakt
qOpKARBhedtOu6b4qfFm+vGkYOwJMwyERs8AMXYPWfswLs75heCIwKaosqwqzWzC0SEpPxTNntPS
qgfvPMZ2FHnUE3t7lzpFCwoTQoj3kb6rEJcH+2I3qVaGKYUII2PuECuO2tgcVV9pRTbqEKuV3nG3
MTEy97xMPL0x50eFEuAmFyHSULwTZVcthSXzwpPNyB/95KjdUETxhKZlQoeQkaEgyUnV8OuItj0B
vPDRkDpz9FVbjC+DxJtmxkNkvL3USVWHeyD8JGYoa6Pbls99eS82+zrwgunhvAo3nfJKPMbzxxic
tOR0mP48yI4o3eCRxw3LO5PHXL29VEc1Mru0jWpp1nV6SA6yPSVvuvHY/XcKMlBIr2Rhtqk6FVHX
hpBFEZ/67FFXE7s2OCa3ebddgbC+XwkxCLqnZ7FyT/k4aW1pfi2B4DlHaYjBCZC4aMwxUDaFitdg
nGQBJijepw//R9p1LUduK9EvYhVzeGWcGYVRXu2+sFYbmAnm9PX3QLZXFMQlfNcvrnLJ5pluNA6A
jpU/HOazoWEoEQGewSGi35DEr2Vij4QMdT2Z0kK6JkKUVj0tRzqXaKoc6Xbw/s1Tc9PhZ8DjZ2JO
p2KJBrOHxaKerTnHW1O6T4lNaQkuuBg5N9Jtcewv50vRFlyVk7i2bfVvoJS5ViffoExa0U4ANdN7
ObMtq7br3i4Fzj1k2+jfYOjfVzAYwWjGUtchpb+NvSGLwRnTRSeU3v4e3nSir3XIMEZnCNacZRCn
+aYHizucs5OFZouLZg+e4mXn/sDre8xTIEMbmtlKcVcDsTRftOV7ghYrRXxTdpw3CE+BDGvMhdno
PXVEmEv3YsxxsOTmadE/7euPh8LwhiBpnZlHQEFzWVtMgzK8KdvHfYxXXvjgIUAqqwRzMAw0en1v
C/HUoB1mjke7jEy2yi+C1q+PqV05PGff5vEBP5GGAQySZrJuX6la1AXPKlqZV9ri+CKmF+qSObUW
24V61kR/X7DNQx7BAJl6mGXMJHovVziRToCJ4y2qmV/GevKHojv8NwjGvNPIHJUhg+q00R+ywzRw
vr+psZUIjDGXVlGRguCeIlfVgrZolt1LKrHzPn8g0ZM06p6S8GTaZvYVKP1RK24oGhUBlhR6S54G
N8FQc/UoPPau6BZoJsWbmrJp4SswxsILdUjy3ASYUaFqf7IOrepg/DLnbOSYgsYU7ifxKFlDg3VC
t7/QzYW6cEjZRH+QrYvkoX8MTmM20lSZ4dw3kMXSklvJ7DGGcfb2DY63OJr8fnG6JTGnuoFFNM/L
c3TIvCKYv5eNXV8qaCBEDI7iNtnU1BAY0mgbnNdTeWULRiPrqd7Te2wr2U03O2EV25qhH5SZF3Dd
XqM3KObkm2ZjMYtXr440XNVz78i6yXEe0u3ygelMS7ZMNGKyMKrsvfIaqcg7dCUAnS4TbbDuFEvh
6aJuR6JxNv4kg8CwkP+EGYqmqpgM/5jmqEojbbc+WMUVtvLjbAzuaBBewH1TcSschoRisyqmOUdN
9dwljkG+GSKHhTb36AqAYaFoMrMh7QEgKHemdBFZZ7MO9u2aB8FwzpiFKAoH6dDmCnEwC0/NMpQX
mtp+2sfh6Yqhm4YMtVAqwJm6IXpsx46gsVhjcYhgc9e8KYzNm86UXNfUBQpDozTbRDPeYryokkMV
3v0nadiO81k44LRtKE4uHXBQeMUSc3zHH25wKrKdUO6iKBb+oUsKQzhtlDbj2KhIFrzPLxXakCZ3
s2A+Jz1aTNOk2dwpOItE7Wm9TVlI5uKd9b2CAWHy5OQd8hPD3taK0J6qywqVwfm3fRV+eFewYAzt
KGWIKqVGmZzqefr2V0pw5mgtxsWld3SGMi+CxVUoQwuNkKWjTgBoDm54RZ8VdFD0/B1PGfVeOdHy
AXXh0DhXSoYj9BDDwxIToNNZuI8O1Rmn4CfUER2tU+GXDnnZ1yq7zVil0hVeHRuj3vVTEgKuiK8E
8TbRgv3vc+Vh+EJvUzkdqRLFQDvTIX/WNeZIfdEC3c/80Ms4FvnhLcgKxPCGKFaYwzsCT7o3gIex
sa7+mjcpXTez3XzFql1wp0KypMiAss63ucvjkFAttl5ypwaiQwca68f8QrfpQOPoOfa4z2zOyrGP
gUwjRVRRQxGD5VsYKAfi6O78vfH+6qgkPFQuZykpgezsdtYXh3x4BNpQ0uBIZ1oWiwRbjIFLjkIw
Xf2LCgB6xO+hMdxSS5HRLxnkG/zhssRjJzwscJE0qITkzUP9EKpk14+hllS2ijkpX7GEM3XI5Bft
peLQSh3euvFMhSGVskb7qwI1AE6fH7LwKWselvLr/kLxLIOhkMaS1Lk1wcpS97z0jx2v+Tvv+wxn
VEleh3WNg0ZF0/e6vIya230B2FOZXQ6GMxLdKMJ5xnKEyNJamk/piJEw+ZGbKUZ/6J6JMVyRi1kq
wqM0ObFkuaRPaUFx7GaidRgmYkcNr8bkwwP+VTB4qQxcvPF+Z3OfSTSK2ayKk2MlX/rJU+CSNS/i
UbANwRMNP81D2+IFmrYZeAXKaHOyZCPWKwnTwM7l5fi1dRZb8AziIUJAC/uQHMnrY7l9cq4gGcWW
czFNEQFk8lNFrVAfpP5gG6UbyriKhDYtQhkNf99oNq3yF6bG9gypoNbZymD1i5adLQtv/FDiHM6b
e3cFwbxKQq1DifYCsVJTP5FMOcpGeZyN5o/OzBUOJeLVoTyFJDHHmOKgNtonCzoQpG50JXzJQlt0
Gye/4pUybDPgCpJhW4HEsYkZXpRt/2LA8tA8pWBb/qzrzd29gmLIdjFqoRJiLFS13A/tdWS53fAi
So/75vChoP79XvuQebz0kqBEGZRIVF95FmxaPSE4pWGXh/nbdJsdTZQMzYeBVwm1fQNZycfQL4KV
Y4GqA1wGZkf+El3TVB7qAa8zX73XbTpiynJ5o0t+s8uRWIseI0iZY2vLRrRCsOoFXKb08PJHh/pW
8ODzT7Dh5MSufeFG41VybC/kGyQjaKoshj7WgIwETLExblThezUazjhws9c27wI05/Vv4ZgTJ0rh
/B7QwMLJNCWyjVi9a9HL2hSW+7EByQi9r1aiVyWVpxnkomlS3syW3zDa2y9gSLQpy0FPDLqo3vxz
wuRvOv5K/T6caCOf/kU+hN6+/fKUy1BookSIU4lQLi5Cbq4oOBieI/Q3tv7fDP2/9skvydg0raTS
G62cANRbl514FHkNBHiWaTCsiRGbllBS1lwku4/RmOa1Vep06D/HhTe6emLL3P6f20z9JhTDoMuE
LK1iAKYwfMIgjLTu7JRbK0858cP14c0q2bDTECsSwTAS3MArJ3+gfWJiX3D00B/99I644yHiTUbe
PuPexGKoczLnMExUIEby51Q27bH/sW91W3ozRLgQJB2Ffh8j1X2dSmgCOzlzdBvrX7T4mets2zLs
NQTDGqreL0a+LJMjd32FKUvN6OchiV21kzW7n0WO22BLIss0kf0Fx54ls1XYZWc04Zhmk9MoiU2k
K124tbqXfa3RvcgagmVpuNApIF74LN+f10Yral2ddTjRUjR+DL+G6oUg3VloJlejjFK1Mnsh/j7k
liWsIRktRlNC6CBKXF2bQ5IfB8IxhE3CWwMwlGtiRi0cTQAIH3uPfMVIWSdG/mb+k1zSWgN+pgcX
kaHYGFVPhpX0WClcTJ3mAdvJNV3jUQkWJz3kt5Ef8y5aPC0yJCtliyGlFSBxMfZUJNwSRylsw8HT
yWlsch/5xsP/v25r62fUOhd6jiwpbDCrQNfjNvV6lTeXZVORawxGkZ3UlGqhAgOxWxddyQPzJnyI
Etz2I4wOjc7qXfh1X6pNjl9DMoqclLayRoJNPc6O1b+G4GPfcnrJVW4xDsSNPW57ha07gSHSmL8G
nz1yw5hNh1kmgigCUiXXUfNoaYtrSbgLxI4k3Ura/Zzdq/pdZPICLVs2s8ZlVhBz6YfcqIEr1Cdh
OUjS/1nOSM/j9feZ1UP/f7MbQtzEBfFHHd+XyN2reO2lPwSnWBBmvYxx6hqpAggdF03rzJfIVjHk
mN6Jq2Di3om3jsqVUCYT1pOaWBUXpJw7SV19KrXKG6r6kIyNY07kZTDml1ybbtuM+JWMDmhWdCaN
7Eg1L0q7eTdf/w7mLhLpY0lIgcXDBDkFXrPY0V7U0kE/HQdRU7d9qHE755rq1hm0RmVvI2qKItUW
qJ0bP8xPtPYC94TvKibNj5ftuXnEld3b35HU+tkjaQ3JvOfiTm1VjE7ChpwKeyZf5fSL3B26/vMf
wEiiTOtZTOlDRoIZ5XmnaxhpnovXVqK5ox7bufyp0e73cTY1uMJhNEgiROcWOjq9Fj71Xe5OyWEg
vNjztnWsUBiltVIy6F0C4qw9I/KK6z4ggeBNjVM/SziCqtvSMW54PR9k+ts/LNUKlRLO6rWfKH1J
dOzIv177KtoLVugiTUccWU7nLZjPUYp2daHacJ08lx51f/L6D25y2uonUPWvfwLGayIZZMD7Srpt
umOj8+aMb77GjRUCw9aDMvfjtAAhukbXUF901AB9ZLzlUF2MvmE6kpe5/K56PLNhuBoPRCRZoyOm
M4iNt6iNM+F9mvFClTwUhrG1pBXnNMYCziHaA8ZPOJRsReM5n3hrxFK2ksdKZEGD82i6mYHR3CUn
6L7pBFotEpt8YalDX2MWPXbzZRio3nQwHAyi92RkGBnH/Q29yU9v9sBmYMRSvyyNgq22aJJTRugj
1H2KTfI4jPOPfSSO3tg8DBlxkjDKIJQm3hDJrw3eJZKzf9m6PpmIWUIMLEyBolI0HqmD7hDnf58o
kc/jC95W0hi+sFQiTmoJo2697Do6lG79o3AQlzzT6asdzjF0KL2IXv6bFhmGEBMFLX5MaHEgn/sx
mDr/v32f4YdJWKwypCQYNU+acljGu/3vc22boYJRV5cSXlVsn9ihYUjaSCV9sgLNyfw/O/AlOk4H
ddPWh/w5LY86s2qwRLSBrJkjVIawgiP2Nn1YYCjRRXyKfF4LsG1D/wXKZhVHoih0UYMt1XaG3WG8
RhFxUgy2EPC6lTBhfquHMbraJZI2pHguJbNXCqOd8Shoi0pXr3WVIbmeyAkOiZy+Ac8COTXDY2vc
7lvCthC/HAIsyaVWOoraAoeAXH8jWJuletwH4MjAUpvUw+FlEgC0TWeT4qDD8aCrnKXggVBSWp3Y
ed1qQ1NCUaZQ2wkJimywCW9myybVrJaDpbZZkNEIuYMow7fiST4hHcHH1dUbb1p/9s3nyNEvIpd3
DeMtEP37SrQwlVAQTvUntbfaclQiztGz+T5eS0V1uwKIq6VZqgq6Q2M+pAO0du7GcJTHhjt42Y3y
2FyRF959nLdeDL/lqdn1sQShYuOb0Ce22dxO4Y99w9s6U9dyMRSHsGMWdiUwxvKmR1zD0m6HVrHj
mINDv8NeWNc4zH0nFARVHQXQgCmeNOVyGXBjbZ5q9I6pEl55Dg+LIYRitEiXUvddOCS+iVYDGrJq
5+IiMYKY13lyc43e3HhsMtgotLWUWPAGyYJHysuwQU0QZ9tuirOCYN6faaMKsTEAYgLzpK27zN+U
6c6ov0e8Xtybu2iFxBBEnWDAsILkHqdKHsPuIZO9fWP70M6AuhBWDkK2o8A4h7HeZ7j26FflUXKr
c21r33AsuCTQ3bp3zHN6rTzJhzyQvnOg6W//YIAr2RiGqLQszmsC2dRgfJLcxAtdzcsShNY6JLkZ
PDi2Dw8rKbWbFV+EbWWmk9ZSP7/uJop+JGZ/wszg2yYtn+uBOEKPds9LkzpowM/tJ8tbSIY5+qU0
WjmHsMr97Jjw5k22foxfksvxdRJpe5g+76uXZ6P07ytxBambRbmh2s1vkv6z0H2d5tNi/oh41e68
/cbwSCHOWhKJcDGLUjAPV0UUGLzu0puUuLIUhj7qYhKmZsLSyfNBiS6TQbTDAQdmwRvuvLtK+oeB
c9EUScMYQWnWfB+O95F62F+UXV3h+wxxFLNaR0IPQTpkqNQFQnU9RoCJvMErPBiGNQQ5M/Vupl7/
qXc0gcAPUriazmtttbsskIZxtIgdqkuMCNxBwtDJm2BKPomoTqt4NVo8cRii0IUYUYwW4pgqoo7J
gSixY2Tu/tLwlp7+iNV+maVyksYYwqRFc6OO6WGM2v8IwXAARu7MAqHBGGOI/TFpvdEag30pNp1f
v/gca8Jsezk2zV59teDSnk+q4eonDO1FC5LMyUdXCD0hQFmJzysroZv8t1wOWIYExqJSqoQa9pgH
ZS0dTfS+QRV2NiS2YAZG9rIvJs8iGEJo+27W8hb7tB/yBzFH7YJR31qL5e3DbN8x/yEedNdgHN4J
ZgJOLT2ixpP2LLY2BvZ1r2WeCao8H1BQ50bu0HHMhCPc6xt4ZYnd2FYolqZmYn2V8toucVdSJV4V
w2awZ2UpbIFnrUptGuuAUYMBia1weCDjI/SVoDgiqdcFt3If1JQQdqzk9SetJJOSisyT9QrZHDOv
vsquaLgiu0ntzLXckVfisukuwKgeBI4xA/zjnBH04YmJqtS4Pl1KfgFXWHiwAhlg/Hyo39jKGxYl
mJVwdVx3ujoDS7Nnh9yVfnq2PDqlxXk94i/02Nc4lkI/yejTxFRRRZaUrekYCW4womQhd2YOnzRs
6pJzXPG+z5wjo4KTdpnxfSGUrlPL8ow8+oMt9k4G5hDJxHiB2xwY6i1aQT8mXkfTdr/RBMPOiW+V
1DY4t/etsNk7SGalwkpL+wmOHVh+dOiD+tG4iy7xbwgaxaqt3OyTyMZ2fodG/76yi7zrzC5XgRYn
miNZD6lc2nr3aR+Et1LM0TJJYY55fwARxS8mGqynP/a/T4+NPUtjjhUlVYiiEnx/lk6LeiiSyO3S
m0p/7GKOzVHq3kNiTpKytZZZT3GSpMfuSBPGlUD21QOvNnbj7vJuVZgTBF0StSzLACMWP6PmWkaH
7iLt7VTlLMzWgbwGYudjxEWN3qwtNDeihiH8Wfp55mRXmFxJbHJUHNlOzoZgz9xkO45FsPMyxNGa
B+UfXPFJd1D1cqHeqEBdrqpg/MQrtOEBMmSBNhWlZiQQVLKCejiGBafIa8uN9U6TDFPMoqR3zatl
JPY42/qpD8KjcdelTuvntuznXoGddWFxk/05xq8wfNEvpmCpApi9Tg+zJNhjUboyuhaV2rXRcaR8
tYcd+1cYutDrCN6SEGocfDpBqkYEBwPZXNFrLuXa0Z3sRALk03iV18eu5BQuuZ8PJ/znr7NQEOOx
XJlrTHTt9n4UQy/DoulKTnfLXCARvPKnQ3dRarZqR981h9zz2trxTIlhGzQ6i6xaozqQb2blKeIN
WNy6+7wzJZZkwjhMO7o51FtDQZlPG1SfJt2Nr1/Tem9IZ/OSlDingMLwzThHdTpLsCElPDXVwZBO
dcVhTg4EW740TUOvzRmEkrNTuDwT8UZInvaPga3Sh7Xi2HIlKxcmNUlgCFLhD9VVI9xO2hGeDTu3
7rvhEhkS8F//5IBuXBvfgTLMkpcKpnHT/Tf4k9u3dh9kQWc33kjn8BTI0Fx4mS50/XfsXWWoJiy6
aiD04hMWwaAe5ay1a/EZM1KrarY73bL/o4QMw3RTPmOYDfCSJ322Y8w5uEpQaW6hLgs9WbPUJmde
6JZDamy3BlI3ah0TrKRuja7VtX6V/pTFFI1JUG+qLZyG0Vu343dryDCIbCxtpqpYw84dXDpIpw6K
RwvDGK0AObaf5MOfPDbeITIkMshKLaUNdIpcbw8To6VDfNZvarQdshWMf4zuMYF9fxl5G5BhlW5J
DVIIQOzFM0luUiUQue1neRgMj5BcN/JUhx5fswJ/GhiQEZ2s63q04X1zNaf8Eveufrcv2NY7aq1L
NtoWNopSYQXB/yf9RNv4opNN647uFMwHIeGokcfObOitU8cFTbggY9q4yV2MnNUQXePsxIkeZB9e
uTOvhw1HqWxyQVe0Td1bEG8Svs4jgvBwzOb/f8DynQoZSmkVMUFyI4wD2Rm2WD8Xjbe/SHQH7XAW
m1BQ55pZtB0AZkF8Rk8GRyyX2s6TzBtDwsHiKYz+ffWmqRKtnBMJWFNc2HF1GvW7uOIZHQ+EoYwq
rJVUjqjRxU51HIMkQzco1VVp+a8tYhPT/GVuny3qgt1TI0MbpDNKOaKbOD2Sa9qd56+CVcw05I7H
4gnI8AUmGC5zLEHAIbsLxQsi3ejTt32j2IbQUKmobI2xC6eqjPIO+RKhlKgXJIkmOzfA8HiR/N+9
vhFggYX/wmIDb5peSqrRwIOq2V3vJMjOSAKzQ+UShuWhcInncvwNKb3hMc50PS5NK9FphAOdrlo7
OWXIAP1rNigvW2f7QvoGxdxAorpFuxQaJYti8Z72jl46k3dCbhveGwZDEFGWGdZC07Ymv/5KDW8+
k2OHLJPc4RWgbFPFGxRz3UjHBBFmmihY6BfTdENkyTbmwe55RUM8tTE0EQ9VOXcmcJLiuk0ukdHO
uThxzNtiKCJKZzOPewDE6s9m/FbGV/ry8p92EFvsq2u1gilBWJZKuWxy3RHGKwkdRvZBfnPkva0I
QwW6rkxmWgJldPTGphmVg93ZWqCc0PLDEbjU8xsf2Bsgc4+oF1SJmtqrZ3uE83c5lOhyQLOaaLU8
ty513xAktqq3Qc74ItOYvP5l9JoHyU5fczVUjNY4iWhb3x94O5YjoMSG2kytS/N8AaR4MnBs4M6S
OeFBw/X9Gk+GC96TlYvHUESsZFWp0PzBOdAD+qJMfhSpW+OShG6ah07yORazTxcSG3wj2jiqVQk8
NaApzkWgXWF6HvxJlaNxPJi/efX9YywoKXt/3He9/PfyqUF31A60f0p2FC8b7jTk33jL3pAYxjC0
XOmIgVXTiGl3auzr4niJeUa+qi22nCB8VQlOM8Q4wApPmdAVtYyushZKnpIc/wPSB/b1vM8wGPnw
XvQMrSELrYOah/qI6Vq6hWBnxsHYp2M0SH6PoURtZwk0jqq2yG027vPmPmk/G7xZZ1zlMiTTk0oT
jBwkYz6ageK2AXGMu9C1HCOoH2Q7PiFa6O2rb/uV+baeDM30vab3owzRSCWj9jV0FfMbmuOfyqT3
hwWNJ/bhODwqsQG7OA+bpKE8mh6TQ38V31teedDBMuNRPKBFPq8XBGfpXu8oq4uwNqJX22vSeDZd
jfnPrrsecb2vxZd9uaiaPl5Kf6nxlXzWMGYZajGNd7ZC6ubidFVruVMKU2zPsuhJqXlCkzyUVC+8
OUUyT0DmVtJVfTLqOrV/vxpszW8qu3+iNXax38R2dJdc1JNNq6gHvM66r/WNnLjk3H2JviN6c+J1
qvqNG+FNEQwTqbGAHswJPY3d2ekuFX94bRHr0iDbcEczh3jEzjm6XjfVSvVNUf6dsF+U7bHro1PS
89LJOBzz6vheQWiLgvJFle7/4r7Jb9PqOucl+3E3BsMxVppHg1lBcRifbbg02ms5rdtejjIOjQJD
ULlnPueAes08W0llKW2odwWkGh1alSnZ5KpE9BXNiv2aU2zH2x4My+iNmYchgXD5MTrkfhY0mE/C
rwDjmILMZAMQEdXW0YhdaC3COWpzr+55fMnZbjLzpunqxJTgyKXHzYOVB/L3pD1a/XGfTTj29lrK
tFqZKlQEXaObKCQ/jfJ7j4QQwnvNbAoiybqMTrCaYSrMWUPCXCnmEG/b+Ng1blzR5id+c6i/GVc4
DB4Uh7jyRcSNHGyfcStcxhSmRIllrUGKgYbuVpLb3hroGu1onnSaFoyKp+GRrLN7Z1+j22/RN1jW
9z507RJmBvVVnBC1QaLBEpAjvUyXDndjUdV9OAxWWIyNYMJbQ3IVWI0rnwSME7zpa6QU2V1shzeq
O/slOmx9K26E2hHRKoW7szfNZ4Uvv7+uLEljmRmmDjlDVNhDL2P8+lkYCeco37w5rFCYg0dfjH5E
Li9NjR9tA5E9Ub1W5NJtm3OcPnGWj35sT6XMsWIlwhBmr1aD2h9yTcd5Eae5UIL4UN/zc+N5GqR/
X21A+Ig1MSugwSY27XhO7D790he8NIdNulppkG7RFUo6d397Nc3clXzJreGNQSvJxKmedJ+c05Nw
w2uLxtt+KnPMTETSGsyXo6+u9mt3tD6h9NIRj+YZffETu0RVsuFOnOcJT06GagZMvjYKWv5vaNCk
NdlIRuUY4zaEpYkSRux+nK7dLXDdygOh1SboLibHdlrz6iW2T2jpDYPZVkptVnMulAit3bdegyAr
GjWgFXTrltf/prpp2wbf4Jj9JYmmlmgm4LrmgaRPqhbZdcM5l7kyMfsqTQzECyPorTLJoejHn1NT
B0LU+fGMZ/JSPtZmfCwWcuh009XrwSlz3VUXK9jf35v3g5Vqmf2GAd9GUeuQlSb8tIgejj4N9HJD
Tptmgtl8CgYEGjj5mMNH6cUhl9uKhpzCYAxy9JGRrlsfARlcTBMXSbLP+4Jt34ffENnskjSMlEa1
ECqhQa7lmLvhsQjE43JCDWGQucYxedlH3DSbFSBz+Ij6rFVCBRHzgtjFHJjo90/+IE3aFFcgzFaI
BJKplQWQsb2MI7e1rnTL35dj+8ReYTD2rzatVFcmNAf/CZL1hkPmDJpdHEt0E0t56f+bBrgCY/aB
qFtDIoTYB10jf836ISCmaUd57y6V6UULHOT94FjhxBOSKurDuYayfjqmnU5pZ6gRYyq1ViAFbmGX
1n0Y9AHSNhpbR9C19PLgz9IqVnCM/RuFXhWFArhS8KtjdmgdEsg3xhdFe0WMPV57rW2v2y9EhXUs
FnUn52UOxepfSjozpMAoI8MjivPvZpRsW/8/+lRYp2JfxlojUSLJ6jsxudA7Tyi5SavbLPIGwli/
oAydXMoobBsd4SznNvXOJg76PxuBiBYs7acq4EW9eHIxm6E2J8UcQ0BaamuXKAzWNKdWj5wtt2+N
CutGTBZMlosoioK7OW1XIjjRZXGkDuDI5eXGbp89K9NgSD8qBk3uKFr3HN52R9x+joaD/jlaIHmp
Z17z2s9uXlhXeMx1q0GorVJl2IY5Jk6KdUMZr91M3pKhIIaXvc1bMOaeReY2nqsRO40kxxp5udPZ
THjkwbNDhjzAM9YsEghEMxfF15Kw6Id2Ld12nv5M51RL3EpVHiRDIGluhYqmALJM7Awz3NwS/TNQ
82FXuS3chs/qZXrintqchWN9hnlqlXVeAZSe2pU/w1mBLlm+qKAYP37qvkYORrNcYCYDr+E0ZxFZ
5yHt3la0E4Aj8XOd6XaVSR4JP3N2HQ+FoRMxltVQppw1+OQaQ3Vx1l0gvbo/pndGsHgIov+LhMFN
58/bZnjdnKu3R5OZuJbkFDR3GqTxWgbSN+Jr/VlzxAPP/cOTkDld4ybvRCkEWKkhMSx9FhfJybNv
+3rkgdC/rySK0myxzBQ7riOfx/CHkt9LvI7P23GWldYYCsn0MStSuqu1xLTD6CRlhS33ii2UjUP7
0BXJZY/JyOnDvmj0sx9vCbTBgSSrFjKf34uWqlO95A0O0bQxDxIaR/VocyqcZN7Qid+c1m9AjHzL
XCVtZABIOQ+qR09r8jjfyLmz5HbkFAgD7gu2fcnTMUpMNrfGj5MRZcdJihpnlGG4IrJnl0N4Ofu0
OxbPT7xpHysohi2RTUo0RU0o/Re2NPpljA0dPu0LtLlSKxCGH+O+L6u+B8ioZ7dJJbqioD4lITwU
6Py1D7XJim9QbK8vtNsJQ7RgxUU/PIWiIw2p12YXTY02SkTkYHHEYufETE1UFKERI/VhiOuLuEZH
sS6znjS0Pw+0tlH9fdG27XAlG0OJSN7A2PsYsoGd6K0YT6bP8n1xSWvj2k+87LLNQ22Fxlyu8rrv
anHEog3N1SQ+5sXLvji87zP0p6lTo2otvh9BW/pt0t7vf59j2WxfTKs01EzO8f05vR+yyyXW7Fb6
tI/BXRJqIit6La1JG7sKIDSvUXaQb3uF+VQBpi4gjMRbES4ac30aJwTOMxFo6pcevpbSR5tDj6Al
gds5ic9Lt9l+pa8sgOGGRYC3JZrpCv0Mr7rj+CU9T6lTHoQvNOOi/JLFNuEolLdoDFOoA3r7xyEg
dVQPRsk3df7UKBzD4Bgem/DVYFwQ3CDYtuYs2B0Ks0eRl6XMWyl25A4qFBV096crdfuXY/2vsFWD
Gj6B27OEi8YQgxZ3A+K3IAba8UfH5B3Bq+AFRpa5b7kLx2/JO53Y3guFGpttSmWbT+ZJuzCPSmAE
mIGD+ybvisRbKoYjUBTcFQu1QEN+irGNeV2Ued9nrhCkUTtTr/F90XxOh0fC46Dt76uSbpq6gmJH
1pwTEe9uiZpBdUOib0L4c59/tk+7X99nE5yNrhyLKMLCq4Q4KlIW9csiE+1ucKUk2IfaPuzeoBgP
WpwvtVUJECXOMeOlsexBiJCz62Z/lPupvwExxlzIRre0JWRCt+l7TGJ7LjTd7uqBI89v2O0Nhznf
GiXMiSECh16y2sanj6jIa15av+1B4H+eULaSjbFnBT2vS5UqUbhoY0d6llzklKHT4nBKkZXuaQ4N
NOyvG8cENcbExTxJUlMG5CjND0aXXIxZ5OxD/IYR0BFeNakPmX02iUSp9XiMEBh6Xnxk0F6Zbm4g
10rCrMGZF0ikp86Ha7/+BsbosNMUsYhVgMmxepCUS51cGtU9KorR1bi1TYv3EKX2tofHKNCMDD3P
B+ANfvwgexIK6ctDcdQw9Evg1uz9hsrfpGMuFKKSSFmY4XBSr3qPev27Aw4of/EKdKjkOZu2beMN
jNLL6vZSNFpYaxVEQwFBJ35Os6d9w9imp7fvsxeIJtYFLYcwjd5dSHgt6fqL2F308g8y+vtQ2xeH
NyiGaeVy1nspgyh1o9hp5xiKaaM5zj7ItnPuzfY+pFIoGpr7p0BpXOG8wM0TecZ14jQegQO+fOQN
Uqc/esf02LSK13pvkZqeRmRvEB5VRMytyBGmm6RzwuZUE16r1G2W/6VGNsciFcZCgL8Tb2qUHhnh
VxNdrSf5VCx3HE1y1ktm2DdF08rQbCAa+kjmp/paOliefFbPdWIv3nKFWYV25vNqfXm7S2a4QxEU
oawjoKaXepBhZm0UJEfafblx+MO2eLQoM8xhoGJfICXQdAwmjNPsGFr1s2mgi24Xe72sOBNq0qs+
v2kt7QKP/sO+jnkqZqgkVZJikamKLYwtychlj1EALa+yi0MhMkMhVZ71hWq9gvwYhcKOiud9KX5z
Tr+ZJEMiKRkr4ZV/tbPy3F/nKDHIHExBXJCPQ9OGLbfhxb24dsKwSdrImNasUTuJDL/RpmstoW6R
Dlm05Kkr8ms1afy2CC/CGaN1owQFxryaVY5i2RCpUeYtQStP3Omr1q0RGiIDZ4Y8xz7YUnsjTwaS
zEAoetkx1ATtMiJnSXhFqZxDgJ0MmmR9o7UEMKTVAxTZC0Nqd3CUd2Jpa7zpcDyZGFqp+iXOFUFA
OYJ1M+ZoBV45My/CsMmR6FSsojQJNQGs26eyhLpPdAg0YIJCXV9HS+cU2GLmn0WeVkjMVTjuo06o
K7BxfDRfWyLLR7RHcukrsuRW12wb/QqN0V0YlVKXhkCjmY/Vd+0Q+9NtNbrkSPzx0M7u/sbetIsV
HMPFsZBKA6GXg1LJAkl91GvJHuq7nKR2m573sTbNYoX1P9KurDlSnVn+IiIQO69AQ3fbbY/XWV6I
WdnEvvPrb8pzvmksc1p3fJ4d0emSSqWiVJXJ/r5KdNSykMFngS0r0Gsj9bGTzQ/qIopUbIHeXNcr
FC7gVoWcqUYNi8pf6PI9ZMfYq/boN2ACuJmPIZ/df7OKi71ZqhZzAwlct5Go3zf2jjTpoZEHUUeW
yC4uAlNq10VtYvU6z3SYoFime/G3+bt6ZK2C/TcoX102bPvmXK0kF3+jRdGLlB2xBtyO6CnCN9LO
qj3Z11mdS4DGNv/ttpl4RYCYh2ERbhnVvCRjG9kjKF+PRX2ctXu9FC3hJoZlKQo0Q8BtxGdyXQj3
S7NwROI4eHMN7obiFnPdn6OgRC8zBqDTHX0S8gGIULn4EZI8NIwOqKGeunRqHb3HG+8oWL/Nm2pl
Gxc3ihosh2UPlDS9RkKTtHcCb9j8AlsBcJGCQkorsiCkBKk36SettJ8xbttWnezUmWTVH7PZlXTN
dqa+G117nB8WNfukhnEtMHQz8KP1DEJOimkZvORWpMd5ni7W6GZG7trIyOd7THw7ltI577F4hcRZ
rMdmSBMow7vRs/TQQMJSwaD8XfGs+UNgH2yBd266Cai1IdwnE1Pm81SogtKExDgARXOyiq92eGOX
TwKLttfujMHFxikfMrOn2MPue79bUPZI7rJsBwVfl8QQKe4/QMTOHUZHERDTiHC5wy2TqLT7Erbh
m9qxIMkM7YKq81stEBi4GSRXi8gFSSNMdUUHKQUas+bZma4Lz0J12XRqzw7orq93tveu9pcVJBcl
GxJGhv2yb+joqfX+1HVPcyl8dRBYxmei1YA0tFqwde2O+KpH/egn6IsgMcCaEU04pqDALHBHPi9d
Kts2LQUrKS3TbtStQzpn90b38/KGsY1/E/XPi8enpf3Yani8wxGjSu9bUuO0OTmGo+TRKPmsqNS9
DLedXa2CGLN6lYLUWb7opcoc8ZnRIrEptqJz5FujdIag37eih1AhIHfi4mQBneqEbTOmXcHk449Q
OFrukM15ReZEvqgut7ltKwO5k5YvGWoGMnOTNtkTSrzQUPbZGIpi47Y7EoNxnWmyYnFeH85l1xQG
Uvzm0/wipgDCGRCypDesZiB+Bdv2kz9w/GtRoitpUcyAo/XduHhD/WnMn+lc4rb79R4XQfvMP5bx
j0ZR3Ea0YhepEszuvGNNgdbj4EqIH9GtcNJYsI42lxxkgxFP6GtgHxeMZDI56vfhHuxESFark+lF
Hy9bt+keK+PYv7Py/0Zq+mZgxZAyDR2KEdixsVzLFAzwiFC4izPq1aoyGQqToaiLylm661EXgGyX
AVe2cGdZkoqCNiM2Kr3uwaT+mQ2GRwEUn0dPdas7sTzhZoq1AuTOspnLA2ZJ4IRgwrirO3qtW9Lu
8v5sz0CsMLjzG6Vj01PIXEF/yrhboMsGKlDUWpRD/926ZaHeQIPI4TKoyC7u0hzCRS56HQvZ00NV
P5ShiGlh+/o/HykuWOhDljRZC6PCrPOm8lDrk9dMHhVRfQtc4k1HrzUkqRwlAIKswzWmmlqX7Id9
tcsVXCzI7osAmgiXF++yr7/p6iXt3KaFCki9+GxKrkLvbRGZzeX9UWUuRjQKnYmR4zgR66mw/WwR
BIXt1rE/TqfKXFQo7HIoyxI2KAF7fxv2rV8fuuCds0srIC4w2G1UK70OINX6Osg+vsUcTRNUGbav
3BUIFxfAXz6TnACkweRS9QFF3afqSjLd2a/94oQ2yf/mAFxUiJJ+6HNW7NJJ5LTjXkkw2zD+vAwi
9GwuLoxRac3ZAJTBp7hg9/Wp2+s79W7YGWCxo0+itpNtn/vzlaVzeFKo1m2SIlGKG/vGyuybUW/c
yzaJILiwY4ZhFdq6ObqL9EXXC2cSyWhuh52zDXzYIZlJZpaZY6zGl9v7Drwa9XLQRkGq/C+b8wfI
kF/fqnls5xMI+eECUJRkjOmhF3cOSDbBXoTmjw+iSfbtmHPG47oAZGReaikha17U/lrprc9hUc6O
XOrvim1nHC7w6E2dmIOGHZIwlU8TR8WTuYjhmDnS2y+AMwYXe1oLuo4oy4yorH9Npb2aXQ9j4jQo
hiu1SOf8X0LDGYyPP+OwSGnDNgpDBCwZZ0yQ7XXqgNLvncQ15/oB3xo7W9LQJpiNQItOHO+k70xA
GT3GR/YExRjg8XYt6kcXeQYXjJYUrPNpB0jVCj+olXGyrQqCuJrAMbafg1amceFhyWL0iI3AGcHp
192mHiaIj1CqdEMsZRWEO9GjoSBYGFywkGNqDsvE1lK/ChW/FbIUsh+45IdcsOgjsw5D5usRk/BT
3D6I/WzC+De5Sa7RfPdhPKTgOLGeqpOo9Ml++gK0yYWPNNNGvdbhlfIxPBZgIOj9+Tr3Re1wgpNm
clGjGEsUIFssoR5CGG7cD+Y3Rf9gNJh3WoLLoV3ghiYXOIbSlpqBlWFoep+Oz1X1M7E+X4bgg7tO
VHDzawpm/XRZNfgP0KlQ2lnvjcIrogA5nyNN30jhjdIkuKV4Uzgc/svTGstJUQq98HpNdprmgRAM
lIgeLQTG8N+c07BEIUkBQsmvLLvKRmkX1V6xpN7lReNPEW8Mty80GxvSoarvVcqH3L5N5PvLvy9a
LC6Y162WpqmN35fLD7r2JW8PfSJI7zYhbEJ0hakqavw7gW6GU6thzMdL6ns1J+4g3ehSsbtsx5uL
4mWhVihcuOlsFefCAmNA9Py7Acj4oJ96b4ZAtLz/29jGg3GhxywGWc0LDS4mn6h6m9WiL2W2resA
wwHwDTPxJBW01gCgBSqKDHkQpbtuB9FVzGGph6J4z5E5Lx7/zIKKVxxiQrfwJiX36goim8Q46GMl
gHmTdvFmcd5skVCWyhI4HRJ9w03AUW89aiiJGn58TE/ClluB6/HdMlo7ajIlcL2R6by+sCK4aLZI
XMOhN5ABQBvE/4OxY/PMrlaT/X1VsrFJRKaBocpB+AVar37yRL+pp9+Ee80pulUEHQn8TcgvK1uG
FSDNILaXyFjWRh/uyWg45ah5uO8hIh59A4fUTpuLvx1J5DG5vMWM7WJKZGYkpCWzxRlHv5W/Xj7U
ooXkchZ9UprBhoCGZ0eBot70ojZjUdBQuKCRtG0Ygzm68AbbYRsVg2m/OxqOfmQtpaKsYfPOWPkF
FzVGKmf2YOJQl+mDDZU9pQhC7bYqRNwSfHbCbQ3/8ND1aqvhua/wTHO/6N/kcHKW+RBbO7O4StLS
WSRDcLAFG8U/PYC+uamUCOsIikK3UjoPjMECiDcJLG8VFzsyqIHnVgNnwOT37Kq+eUUxNfejc0A3
4YyPFoKjkHxHsGOq+vpgJbQejTrHSsojuCsT325MV4udUX667OjbOEiMINKrm4SXbB3NuTazJkT8
paVjdmC3nRvHNJxM+B2whWTLkAKWCRgycCW/tigy5m5eIgkRsbii1dGs8JCoe/AI57JFbz0CbT5Q
BrMNS4HwHT/sMMeh1uh5g5NlomGbDHsJpcrLEBunl2FgQlgxbRUqEdzuWJi/K9W+ZZckuGc6J9pl
aAh4lv3Skw6z6ZSip5oNH3yNyEX2Ph/yOBmAONP5W1RmJp5GO8U1KkN2Btu4bSVb9ZIoGdxWVr6r
cnsltyT18tHo3DoeHzMSQwHw8jJsrrQNVXZZtzRdl7ngL8uhqfR2Caqk6jlLrlrVu/z7G5c2jF4B
MJda3S5Nb+dluFQwOoB3sraS8DDMnvVgBirYM7Jvs+BbZHuZV4hc3NfCsjA0EybFh8nTXBCr3Js7
pXMxOuOxnqp6P8qC8CJaRe4moJptGWkNI00bnZKZdjTUVuCvb5MRto4a+IR0HQxpfBtEN8QllewM
wSQcP8BxT7NZBbSPBKu3bYlpgYlNVRRElNfbRUxaZCAmQDIgZ4e0QIdTlgsWa9uSMwQXis1sNoux
AoQkN/u5prdq+5R3f/1iCc1yLNgZhjvf5ZAULZpGCw8X2Es3k5ecMEhnuhZIDOcH6SAJCIzeBkcN
Q9GWLmMcQ1c0fuwoXmpdKzo794wW7VqZ7ix5epVL3+JFJN7CPPh1fv8KiR9A0qSxsrMcSMryRXGT
eYBEaO9IZC8pteD8bhqFTy9NwxwVui65w5QMVFq0WAcLMolv4hjJoIreig7jr2n3eDlUvE08YNUK
ijtESlSaekw08EsqihO2hVNIuhPOVxnIepP8JBdQNiGCq3NzJVeY7H9aRSd0joXVMsA8TWr3WtU6
tlQ9oVknd/LoS2uAbe2yjW+eXphXrozkP836sdQb2wAgvZZdEF1CG4nxL4nZkTc3TkPzy0vj25v2
omoul7GW8EFW5fEevWLBkGmOETcHK6Gi976tE23jBmXNuSYcn3MSqdWnSOvCHErJ6qFazF2momlb
ET0gbMKYKsadAIbJPg4momM09wlCoAraQnqS9fu4FVQbNi8Pe4XBOWFeQnfZTIGBR+Ydnl1AO6Pv
CjSTMhkYybv7cdkfNnfJNGxi21g9DKK99j85hJ5vlkUFVHRkaOGaTlwmkEe6LiTB9SECYn9fObqR
jFQiU4yKU9VWxy5Ej4ojh/F4PbWjdZ2oUzQLXH3rJkHFRtV1G2qaoFV4jTgVkSw3BVaylhfHtuhN
SMO7y6u3mcOtMdj/sLIqta1WmkdY1XiQ7YEquIbeTvYKgxapg6hDatsgU0EXos5qUVysSKQKVZve
yr2+umrHKyoai91MlWzrD8BL7FhZozX5hAlfhHVy2+90n+zzgNxQx3JklKGKkygfFdjz0g68gkOa
kqsxnrJQtrmv5ZtWpPUttIe76KuwVXNaY8GM0+Ize0LP8PDeg4nLdBd5f6ua9hJaV8vHORzJqwyU
UbAHw7lPTdVXLquw2vVABJ69GYdsxHHbtBGreTUsUKomcyabCHfWzdB6+DpO/npO9sWYFQZ/XptG
SlMwEXr5L7SRueVxuaquogOrPM0HSNL6oobDbaNMXdVNhD/7ZTNX3gA+ElJCmhsXfbegY9nFS61b
TPv3HFj7jMId2DKMFbOoJJQJd9kNU67Qd0wais2xv0Nl9/cintG46LosVRd3EmwKwWEvoTskfpBH
Z64c9YsJUjvpYNl/3XHFY3Ibl+dRuSQ2MLUqc5YS96/hRfXD5XXcTFtWy8jdhHak5sMyYBnn9GAP
rUOiUzI1Tll5o1F5l7E2w8QKi7sR5awzobkLrGTypPZG60Wv6SLP4+IqBr2KioxYMesLa4CaT2CI
D5bcAUvN6DOSjQ5tf0+iqueGWRgjkm1MTmuM8of70Mn0JrTTHmYZIJnVE69dRCLxW7fTKwgu/nV9
QjXaAEJ36EFBtldDVzU6MU657iR67XujeArHe4XGhb8eM+fjNCKVYA3D+j48svp4ErDHzGmnXHcg
ikhP4dfLzrGRVrwC5c4zIXmHLx6YOBYBTT531cckf8xFsjpbN8krGO4gj3KiqLYJ21CJf1b9bBeh
iV161iDkWvro0vz7L7lXcNwZVi0UQLsUacXcxbXXFsbiDFH1q27o4qIuLiJ5+Jet0zQZDCiEGPyX
Y0RQAp/ZCRj8/KvuJ8ckMLyw9ahDHbQRo43Nfky+qY+X9+5fVvUPLP8ZWUQlbaYB9/Pgo3ztQT3Z
9H8LmDHCPqt1KmEZdttfzpDcqas12pdF/2IpxuzB8j55eMg5Qkxe+qneyT5eqK6W0dFEBZqNGIMd
PeNyR3HReyrVFLh43rCk7z16LFvBM4oIgjt/EdIp3WKmheF1RA4dBu/bQRQr2Y9wX/6v7ODO25zn
BallbFnns5SqDsIf1b72FhfKT0F7lX38jy7CHTw5irQwkV5cJAxyUNUnU9D6st9hBE2H2vqj1gqS
q3+Jmuet4g5fGqemLA1I43SHSUFg0hcSxgt0vUufnv52Wvt30DyDcRepZEtGF7FKSmlcDePgNfPJ
IqLHLnaBXdo07gaNaI08IMQiggzkG4rrH+aRXsf5kz61rYsK9+c0z76CB110vplTX8LlLtayja2q
GWFcjG/Z36wW4f73o7YEfunLriJwf74nbpDzuqlTgHXhaagD2b7thndkj2vvN7jooahtbUk5jpgc
/Pb+GBmJwyiXGgxzLJ8vW8TO0oXlM7iYIRu6klUE22bON4t6Siv/8u9v1YJemcNFDIskaj2ayPFr
XDiOrGbkIGdW5UShgW9A2S4dEnc3mh2mriLT/LaUJ0Vg47/8D6alqQbauzCIhkVYpf0VHhikQcW2
tTrpHTxR6F7etZkDQXgaGNLweUhpekulNPHkqIIYhlpEAj/d9pzzv8Adj7kr+xlf2/jEJcaumcLv
VLfcZpEE3iOC4U/DNC5zyOJzSq/78AdRj3r6TbCj2yfujyl8dS+NVNrIM9IhNJWZt4wrTroJZW84
DjtGI1mKRIS3ylVwoTMgdyIi2ZhsNF5h+/A99XskQnLHD/FzD2Ijw5f3hugm/Zf4fIbkjoVmTWHX
RrCRHUJGN71A3WmX3rBnM/VDaTqCNd2+8s543ClpOg2P0RH2rWsx8lmH8UM2pzsSVTui5648mo7B
hrB1cmypdZCk5kuVFPu6md8X4c7/CHf3FmMYLVkBw2l3HEvfsE+ZIejc2U6PzhDcdbvE6iC3NUun
La+voVZVo0nQPvRmIjgM27HtDMRdshhQS/PBwKIa7X2a3o3K7vKubR42kMibYIi18FzFGRLqGB4O
4w7lF/NgomN0OdSi5xYRBGdC3YEOzxh6THzWxol00HGK42AeFFGUZkfozTWwMoWLkJLeQZtKhil1
jWeBKMZon5J90jAY36BdwdTn+8xU9rmNz62JlUwGwcXKwt8lfC48LtKc07EGfqLqftTgVhjMbtfF
+eyMeXmcbd1Lxr9vUcPH5MpoLljmVTcPZg/QJfe7LHL0SvRmsOmBZwS+zzJXiUXVBAhNdduTa01U
fRS4B99iqYdlApVHuEelpWAEv7Ob+9EILnu5yAYuFNZpBIILCRi2PTtNnjjpIHiPEFnBBT9w8HSj
zKywpcdmeC7oXstFH2XMgd86mIbGEQPCf6iWvU4BrDpHC5g64r08HfIb2Q7BpFoPx1KpQiccpsqT
yk45XF657U9eSDz/D5QLpnMbNpYChmJU7jsMoms+Y/Zq3QWq3f1n+oumh/wABS5hw/ybgbuXjH8F
zEUmTDiXo7Ewv/hUYe4A/Qi5a6F84dKrl0IJ2FAcGohG7rYvamLhGjIwF0f4zpmkJiFZInS0sN5F
9lJRfXQ07/dTBXXrvagYvv1xvwLkfFPThpY0LGxop/nIvt3KYMqdZv97sjV5MN7z+bvC47xINbrR
jFMYaJEj6W5Iez9Zz5edZvswnNeQ85llXKZ5xpuSl5NPkvqFjrchPrIvYwjXjfOPvpqTvqUAkQMr
INcU2sPmk3Qi0INLfOrKgmUT4nHX2GIandmkLA562hEadG7s5fDF1lMgA5SehH7B9v3NaVeIbpl4
l8NbKhfZK7OuqjKH/2PapgWteh+kXuZGPYqETG3xXRfJGY4P850m64rawDwzvC3sm1hEprh9sFYA
XAactOHStRqaqgbfOIKF11ck9kUIZTs2mtL9DN3w52UX2XTDFSJ3svJSTkOVANGMIPxg3esUtchQ
RPG2nWevYLgDpTWWjMlJrBzGaCHAG/td6YV7JlkvHcb0nY64wuNO15g3ciKxKx8v37+aA6NK6Bwp
gwDQ7NW+eLp6+9MTwxyKiosHfTNcYqVVY1nQBfdOW9OT1Bt3UWrsVdDZqGgzkUnx2C7mHoTo+74a
hRrq7Fi9PQZoebN1lclHccccI9Bp18SYIKmuoYeLXnJmcex9h7o9e3RQPAgMfJuFcj3bvnOG5U67
hEmP2RpktGp+144vzOVu+ZS7oW84EtTGwYcYeaKXvZdv+De2Ip9CxybBOvPdlMZELFXNBmSQz9X1
DDGduMfofO5We+OhT7C9dDd/6wJQ+vnvOCkrYM6lKG1TpUkBDPpOV9d/FCEN8nd9B6xAuJ1MNA3V
ehUgXcO45tFPjgmnthndy7Zsn8cVDrd1JZTo2tpG4JzvOu/FW/zlXg3YA5V0eNe35gqMOxskVlJj
jnA2ugbclddL8YOmglrypiuuILjvCiuVq1aeWAamPOtF59pkP5uPlxdNhMFdNkUxajHVsDcjzrWn
Ns1dotPSb9Lsb+mwXtK6P9agdfh1Ett1yqCTEgtWD83VpFVOEYmIqLaN0VWVaGgXtvnqY5xbYPWK
l8IzwptyPMb5Xit3l9drOyaiJ/l/GNzdEvdhpxjWjKbFU3KvozmM3NmBthc72Pa9uULirhcyVGpp
h0BKDzVoBt3iYIKIW7rXflj4qsXreDo5omnVzU/ZFSYXD7qxMHtlAqaql6MT9rrfYj7XCTXtPgmN
oCK6P0df/uOSsm1dVTjjOZVsucK2NdlS3dlRC4KoJPo+y0N8iHumpyrjEFh6h0JvUVYOqXuh0vy2
61h4KH+5cHitx6SGtEzBsv92p34qoYzO+sqW+/YTU3uELrtj3YiO3hs2v98n4g8mP8dhQO3O1kPW
eH38LaBmym6NXgsImh0rYXRk7vL2jjmjcWmYOVZ46q5r1nQ9eL9faNUcI/H1IfclzxaKx27e32iD
/mdFeSIpcOyqsxICTzX3bZo5pPnWmVdopRd8DzCXvGQXd0yqOm4LqgFnUDzDOhmagClN4BkqdyRC
ZZ4mPGvAO+u7QQ/AI1YsgqLi5vf9aqm4A9BjoBXSlYDINeWUq9pVS4b7OO9ui0Tba5LmXT5wop3h
7kltLMpe0wEn4ylDmjqvN/dZdN30ItZsoYdzl+QcJrGiWkAqc3zIMCFtfOGSaZeDAn/eQ4PosmH/
kgGcfY67MeMsMspaBV71fXZZSzm6OZ6UBzuYArGCwHahYrVt3N2pxeOs0gRo9Q7jPNE+2w37LnLS
X5jk3MlXpjce8bkmyHIE7s5Lk6dGRSRKAJp0+Q5vTl4fyYKSFvu/L5wofsJAGyo9zCRAFNdhwLRU
W988KnuhnNfmh+55/TTuKrUwY63bGcOhrnbUUP+wMO41+vGN4it70dW2XdDS0DCuatAcMfge6BaD
PdZU4auwg5qpcpx3MT4qur1xWG7A/sC6h2cn8ibR1bK5YStYzidLNn9dWKzsMoCFTZn29mgL/H7z
QK8gOEdUiFInKiu7lPSXEh2q/qmEIqCIVGUzEP5BMfkEjuRKGEUK1g/yg56kpA+RnDimZAvqLSIY
7p5SZjwedR28wiABdAUcqQKT6afLgUKEwXmeJteSaTBXsKW76YfZPbeiVHS7arRaLe5aauUqTpUF
H+vznREs19kxdzPUCfaMHkjehzsior267GcmL8cqL4OtEza7prXXc3GNR4fLa3bZyd40witLkQwJ
GI+9Tv9uSfd2/KjKpygTte6KzOAup26Mw1CmMCOJT+18E/cCM7bvpNXGcHdSJXeDXrDDwqTJdD92
o2OBoo26S0BFfXnJtt0MYxdoEzZBccz+vkps1WyZZEzZIzXJvgz9TVvcSvK7PPkMwS1XWip1L8XY
layhJzqY+0HpAtOM/f9mCbdoSWUTfWowEVa1UniPVFkjO6mck09J1oDJ+zLY9jWOObr/rRsXMs1y
nLWeYN1AnPzSQyW58wfWlMlUwkSEj9t+fQbjgqda0bkZLIBhOszpW8eQDm1XO1YocDyBM/CcMnSe
jS6PsYQZ3RfqvpU/aKIGt+2z88cUnk+mss1YkVuY0hZX1nSsw+C/bQzPIlMMY60PGgDkYMT8A0SY
vQkVFrJjLMUiimLRgnERVKrTWYkrtjHWEyFPuXGvi2ZuRJ5mshVdndAZojVW3gCDXuc36jUbgEhc
PBOWjxDS9afPgvXb3iBbxhOeBaEEft7cUvtqSRacVkaEx0rheonPI/BVqEfZS3c2CuOpo/64jMrO
5pt0DqOB/wPlbJSoCmkqAzZi1tJrzXhnqbHTyK2nNfEut9V3hYozHBf0It3IJHuAjVJzF+eZm6F6
K2zYEy0kF/YqIkd2Z8MmG50e9ZfQENQktn3vbAQX7+KxTwbCNkoCHQApj7mROpR+u7wxmyBgvyZE
1TUL/PevnU8zSJt2LEUYNdSzR3Uf1UnQdOXhMszmWq1guGSH9ErZzBmroESnuTpRETnEpn+tfp87
p1VRktiK8fu2nd0m6QA9AssurrKiL6GRqo1OZmWioXjR0nE+bUQhBEgYNcBIghGfWowy9z1+vDKL
8+Oy73IN+4P6RYp+pdEZ5ytbfU+ui/G7l/kGHELu7tH1SI5JyB5YSIGL54exTM4gi/pTthfrDwp/
80hNYtRLOuHzYCkcFVx+C3kk0a/3eNkZhHPmQTYajFDClMWwj/bQBNQa35UXnJeLv36sIe+Rg8AQ
LYj2/V3qZy4GDD5JAdN9KQWnczuDX6Fxfh0vnRLZ4Gb2+iMb9muD0CP3tQcJuhf9UNHw4vYxOi8g
59L2PI7dMAMuUecjZBaOrW7ver18rKTps1kXk2A1RV7B+XecTCk44bBhmXI3y7UzSm7UCV4wCMvU
3tw9qzXk4rQ9ttWiRtix+GBj/r3Zo2OFkS52++kupU74kHyIr+YY42X/H6am7ch3XlIuiidhX9vL
ABPT5qRaN3opCBHbJfqVeVyi2oFyuqlmAEiFM/j1M5tgS+6sx56683fZVzwUuUTfeWzJLi0pFzOs
JcZdz9ySLhbiK3nCHO9toQynNlGCy2dadATeqIaXNR6HamAx1UXVxzMhRvAh3QBiHqe+jfxSMNYj
8El+5EsfurqyLaxnbH5PqqdCeey0WuD32znfedMs5fW1a4JxSh9bGMX0nCQHH4BfcsSR8jAf5r3I
IsFuWVwQkVo0nuUGLsc5/UjordwDEtQ1UyjqERMtHRc+RmVE40iNpcsNsLvPVzlI3ot3jV2tlo6L
GXk+9BJEQ1CbQR23jJG5Vo9UOSi1qKgvsoaLG5Mqd4nCnnKNYrjKovmjkQw+yXJB4X17d0AupILD
W9d5voJiShtTYfXiTNoV9E5anmj0QDVBFNw25ozCRYm06hK7N4CCyTLzB5Q72lM+VjUSI4PqAqzt
kHfG4qIDjYa8nWckRr2FmmZ8187vuxb/ILwpQCuRHJmsjaywHaa+VgbjCM4W6emfqf7Pyv3lKCRY
Pr4cPUIrNWpYYUtPvi7V0c4+GvbjZQiBH/CVaNPI2rEKYVMVW46WeUrUQjxs1yWC3dm+489rx0UD
1ILyCFiIpwNYCqvcMZIv6YzGC49OAtf+l7vpjMUFBEXKpDySgaUEJXWaa8VVvRaPmlHqLUfNj76P
H0W6rJvmGZjUtRUTxRueK2MZaa6WCk5trHW7yb6Txi+xpjnZEJiy4KbYLuOtsPgIQc1GVkqk54PP
GDRjv0531c4MSty5vaj8tXmqVmBcIpETa2hDBVfGXN5E6lWmP1/2P9HvcxHCUme1TVsYk5VXxHhs
e4HfbV/kKwO4sDBJI1qHWS93rzvJc/yh8qd9lzummxzyR0ZuI3xtYbfomzTljPjSR7GqrEyx0am9
AUToS4Dji4C9zTgw0SeMA/uSQKlLZN+Lt6zQqiRS7WaE50Fm4pDtyicUwGIHTojZ3HFPPiQi4nLB
jr0kGSvAKVPLVk0BmEbUWxrzkObv6s1arSAXLOJRWZaWvbfkybKzlMg11O5qyDL/su8JDu1LHFlZ
QuUyt3TmGmURxOgxoTuouJVasDxcxtl+Ll3ZwyUPkSaZit1hyeinwbeCW3wq7pOgVZ38ekFlN3ao
q/+4jCnaJS5IdFIq23oNyEU6UfK4iORNNq+mlUlcXKhyZZbKEGsXGVcg6bH075Io0LF/8dI54kKD
VDY5htZggt4FS+LPw0NJnHkUHCD2K5dQuPhQpQg/JEKAG5Zul+cP1DhGLXEkEJmKMuLtDqrzovEj
eEOM1oOwgEXzAiKEKAkUO/OqGS33s4rRbwVpmOHR2N5bIiESwXbxLf4hNZa2YQ11dnI9QNGMPMqV
4NoVeBwvFF6b6HMbWY9u1+uLV6X4fAmjRjTiJzizPO/x0A2kqitsV6zYN7Oh7JDhDk5vjndlXu2L
wfyPty0vEB42FVUo+4wx7hh1hXVgtKzFTQrFXf1w+cyKNokLE+XQxgW1EfYq/bsMKcT8ZxHvL0OI
kgeFiwt4ipGyjjWIz7M7XPfBcDXqbu+joR9yoI6I+ENwhHktcHMKa8tusHja9JWkt31y0+o/oyZ2
L1slWjg+UlR23eC7ibVTpK6howr7VdLuLmOwOPA6TpiEmOitBNW/QmS+I3yyIhKnsiq5cQxpOXoq
rBt7/jBmOyKjaW6+s5LHy4Bv1+41IGfU0hNLaWoAyvpVO3h2Bd0oUA7IQmlRdptesoyLgEMjYYt0
RYKa42Jj6oiRRdtQ/nSsBylAN8pJ2PQtQOTn8bMkU+y0hWn/PAZ5UI157NDNr6H7hT5lf//h9mop
+e5YWwFhL1GBRx6Qq1TX2T71LC9N3TmCljUosnzRxNHGOXsNyZLEVW7RZpoRoUlKctNDdWDkFKEP
eRxHRp+NiCttI714jcWWe4XVSfJYmhqwKKiChkdLO2bhTWZODm0+mvonzLUsfe6o4a8p3rX0p6Ht
exGf+UZp6fX/wG6H1f/Ql5LRGux/SK/N2+5A/W5Pf/XesgObmi9qyBCicZGyx7kgNHtBY7RMdaAd
mE6h7LFyuGh932YIr03jQiZNlt4a2cmn45Wa+3V+NS33kXrUBhN0e4JbVATG5VV63BRqqAAMJc3B
fC5q5APNLtY/jOi5rr5cDjEbHw+vTeNijKTMap5AMQ6qwgZrG2Rfkzj60G/6PoEJT9w5+DZSvwbk
Yg2U97RoJADU2nuz3slq4iR/P3TxCoN/9ImNSQpTCfFsKT7bC7oEv1IRfdbbXOc1BPfkYzXaQMBK
CzoDaNPbUKNKJMGVJgog/IvPUleTNjXMEUwvDPoAuos/KAomgeFXQSNqjBV5As+IafaRkeO1VoKm
W3Fg5HfmTehbD+AjRruqtRN+EsmXLx2+/YDks9SBzh8r6MrQbFXxPfSbK0WUgggXkosVeJOXiMbu
US3Ib/qAJXBMr0J3u6DdC87T20//137BhYoI2rA9aInYVfpC7+0NCPgB+g18eiyeROVBQYZgcrEC
euBLijwba7gcxiWwtS8dyk796F22SuTsXJBQxpFJj2MBVeVHSD7WIlEHQUwwuZjQd8ZQxwN+H3p4
RAHLyj0V9YoJTOBfc8Bmg9Ij25ewuq7SQ58+Xl4i0YXEP98YfTZYow0biutxN2BcbwaX4+3vujBU
UrX7y3iCW4J/yOk0OiYK25KmeizrL5gzCKOHOZcxPYIqmqiEJlo9Lr9o0iSeWx1o1lPaQxiM+Job
u+FB+aGGqDPpbiYczf0/0q5ruW1l2X4RqpDDKwACJEVKlqxg+wXlsI2cM77+rpHPNuExzN5XfmYV
mj3Ts6anw+pNmzDBEK1ZsmVgCMKv7kSBJvgaxMSYYap8yLRdN6X22LrXF3EjTozTCt56xTANNL/w
nS+i1Csz+NJxsZ/i2w5+r4TXw7fYWRgpoZsXtvAtJ56Tm0t5Eck3vsyWrhSzBpF1fyeYTvuGztxf
dOLnlURmImSaDgEsdR/uQbvuhH55YsOiBHLc/LbZr9ThvNxJQq1i2WGb2DCnArOBhwDilnvWozVi
MMab8HUljzMLq9PVepF1wSkbWz/2/rTX0HsMPBf83Et6UsFNhF3JY9u59moXPMlzCas5F9+E1DHM
yo1btzMsmzBF9sd/e4OtBHGX1KSmyIlMUKzzfrQolY7xEPqT80oi6VIVHpQZcvdUlKr9MKcmbCMo
8sXJk9iQ7CnOp7dAB+s7ALGECl5qlbuicPCiMk2i0H229i3sEW9LzzxZTrNjOyaQPMtbiq3lcXfV
EqS5Ig8CzH85DOHHUSfqmjctfi2Au6zMus6HpIaAeMbkht4vfZiF035gDAXRznAJu9jWRzEsQwct
gszzepc1yn5qA+I6T/IUt0YbuP6t90T39n3jZL7x7bq836NrhiTLP8XxqQu1ElQpqbBdUSWBQap1
q6xzBcV0+rj0hLD0r4sjtHt13VbHa0j7GENmIC6VzlP1MsYfr39/6xZZq8PBU9C0eWwJ+L5Y3vZd
iQHzaFciEJ1aMg6SQoy8xWhAyJBzfwpuOstfxq9642JGAAUS7O/yILFWhy3narnyIJStMgsRQVCc
+hnTY0CLGniRieuqc/6D8VHyOFDKwqXEQwqqzSgXASGAg6rGGxURE31f+FQGdfMFAv56WVE0E8zl
vBuImdJWESi4S9pd4A/vUWF9UB+HI+tCTT0RDG7edePY3rif8nifUB+jxugtyOvrm6Z+X6kfgnZn
KS9LS1X1M0z4fd8ukrjX4jJhLFae4RAn1uc0PhbhaGvTSTePWh7ZlijbhUEkNbYO1sqz4as7+llv
GiPFvaU1ox0voVPmj9dXj5LAAe20JHNTDuzmF8+deJ+qh+vf3zq6aw04nO1Cq82GBt8v5zsdFfdC
bbcdUYO6qQOI8jGYzILJ8TXpgtzFbVPAvuv6XTY8txPF5LGpxEoA+wOrAxs2WoieAQgIlce5fCq1
rwZK/64v1KaLspLBHdKk6aPOjCBDtUKnWzBwMrlLpONMtXVtGTHKWH8uFucyaD1qkbKWycFIMgnP
9W4X7WkOLGpP2KldLVkWynHXdRBjolbMAJFiOUVEiG0baUBNiaonGYNNfjsdnZJ0glaE6Hg3/QWx
ynQ8GE4do7RPQT8HehHM2b2+S1tqIWvwUyR3XMqsjBYwuoQg8fXk+F1rEDpt7Y4sMcokHe8ZpCd+
XbakbVWhXFKoVN3K9ae+OUSB7NSGHwuo82v3aF16i0IXgZw5YMhXYqCtPnSX8WZM/aImPMeto7NW
iLODbpoDPDqhkGneRsP3OLxpizdAzFoEtydThaLtqIEIQfonU54C+VtC0Rxvb/tllTgUy2Sxq0HM
GYIV7E5rbxmjw/Vt2IxurZTgPTa0oFWpZkCCel/eRiAtT89s6mz7+B/aiLceKWtZ3D1Wq+loJCJk
ZYdwH3UQlrQO2r5H+KO5F6Pw3WlJitXtJdQx8w1sneDG4/yrYFTquGtz+HB+XCO8wmKhWYBpppMj
Odb34Z6u4KFEst/XGCQXsWTUEBkKt1H3kGs+sWnbC3nRiTut8xzXsZlCgPKe0Yi3uEFtM4ZGo8sI
9eXQ7jr3usxNbwdtFv8uI3detbqbdbWASLPx+v4sRRjq/UnOPXGiZittP5FWorijKzRihHFBEMU6
y3KEksGGe2QB1wpzVN4SPJRXwrhDnEpTo4YS02s5BMa0b+rTYpHsCtSGcec4NEslyEIG3+7gLi4q
hpz4nwGFALKn7wW3fLm+Wdvg93OzeNcU4w+NGcTvoWtNt02L4tnPoUk8ZAl74AOWo6IJplpCBGi+
bcwHgPuA2Uelh3LgPPx4XR3KIvhw5YjxGCiUhjBhrx4j0OaHR1RRHMuDzKoo3nRzXBaPA4w2mGcj
Upkw87Pcu62JHgtUml5XidohDiLErEmQVoCQIDqXwUOCkcoacaVTIjiQUMxeCWcRIvLB1Zs7td7p
CmEEzGx/f5hcojMcoFelNah5H7DwHQvNYKSXzzL+ZApmy0ddB03YQ3MFqEsTmWYrw5k3z+POQPMs
Aq1Z62Rf1NcBYskOswZ0TLUlexA26OVYQOOiIWcMWd7WsSXj6SXfLyAk6Vym5wTuQMdo7WDPDnDn
F/9EtU1ljTejy2vRnInMgw4nSYPSGPWaOUNsA+idYY9xIr3gzR7jXDfcjuwU24Sqlcac2ZSG0gnR
yCJG7rhjjbbgIf/I1pkNIkh8ksqJqXHNhriLRS5DuclkBCUY9Vx3UPalasdPzX46mnaIuKndv4iE
77l5Mi6RAh5Ooii2JgzuRWWMeavLfgWnYyyJ07eNWSshnOUUhaYVi/p6NuYdWtOOCPk52TMLRgQ7
KmW9vYiXCAFnK0GipoY2QFglvzO7Rxlk8m/Aq5U2nFVoQmdIY8gEmJ/F1g7z3i6pbdleMkXUMa1B
x5g2fvbcGGlTgvFirAakfz3mzb73xv9NpyTP16ahr6RxhpfoBWZWizD0GjOlJBevOL+4MRyWcxP3
wiNFf7eJlStxnFdT9VO4dAB95L9YWqXbM1YG2vfcfpyu5HAOzbiorTXMkBMdmsNyYFyY7dfFCV4J
ODMy7LZpeStxnGczJVWvZArELfM7KTvL6RsiUfLl+/wcp2jM5LRTYBPFXN+KJiZFZsb+um1v0BsB
5FcyuGtsiKe0rxvokPWO9I5lUAQbBC3H5KX3mu/6yfJZfxsVsNxEoZVU7lIbBU2Ih4UZhHjI0vOM
6LzlEpoRNs7Tn1vKpIYzC/+Xu+prdVDc0lc/tm7r5QcGRFTrAqUSB0NaHBcDJnkjBKvPxyTTbKPR
z5Pw/++//XW/eDCqUqtOWQ7FFM918STKTlhQNsFW/7drScGgANbbBspKDr7FOc6NWEmYxx74+mc2
3U4/9B9kD+wWyNgQG7W9cBdp3MIVs5KmSo2XcZJ+EsO9NTxlFFn1RvE4W7WLDG7VAinAU1+KQzSD
PenjY1afl+ReW5wFTFF592FBqYlOlfVtg95FJoexwyR1ilpCLxn53Qp8aBJmXYFl50DYOTuh13aL
A9cwDxKMFIFuqq8fmZze693Glu3KIWVRlsEBbGj1tSwmsIx29+ogudYDJhG+3huNr1FJG7bz1zTj
8FVOi2ppcqygMnlDs+vn98TSEerwPQWtOUcJxrEydVg3WOJlLwvGDDP3Un2gRgUQ2vBtBElcJhGi
5qFbVHsjPSpUy8cfXIifBsc3EYxRZAj1BAGDN+5YvtNq0KDMiEGjY3R+AyvNL2eK7yZoQyOKWrZ4
muxY79kYzPKo3ESefBgab9lNfnGmoGI7Ync5x3xDgWzpwTD82DDGhJN4mFwVnhAWxkSJgGqXIICJ
pxKPGytRA2RZ3QbETjKePKJuj9n9dRvcfN6tNOJQYu4rULCBgdKVFGS1LNDf3OZl7ahda18XRJkf
BxNtVpizzqwjNm7U8rGjOkep1eKgQRvGBbwnUEQz79LpvjJvMyoiTIng8ABF6CBIQtOemy53hfKp
QimETrhchAi+xgjD1I2+qKCFkAynpVxcaS53tdoRLyTibuArjayoTzHEBpqwhFDrd3vQV+5FkryS
2HOF4d8qdtD0GQajFTiiWe8ryb1VEqu1/U6/WC+fBTTiPjB0GXpM3owHc+KZH83CqW5mTwIxpvhF
DhyqLIbaIabzSqeiCfWsbyFSz7+Jyo3ao9bin+tHhRLBfl+J6JpCt6zXm7sALyuYb0zlWdU+XRfy
h8fKT7hWuJM/ysKY4uPwe04YWMPKeAXHwoju8/JKFaONdFhl2yW+iOQwoDTHVBtk2EOTOShasjJn
wZjW0recZL4TX8MqlOtFmSAHC0VlTW2jMktXPGk+hwjhXF/HbQGGpmIED5gQ+GCsXIudpso4sXOX
2sNyLkci072N0BcB3CESily2FCYgiM9pfKjTrxMkhSlBn/uHu+0ih/O6BzUJ21B7dUYCf/RjTEKW
boUze5EPb4t0KRdh3CkagsHI4xgpSDZUGsE1H1kUFpM3bdEFo4WrfLy+S9QickcqRHilX1j6a87b
m1gXdopwq07pSY5mIoT9hxftRTXuXKngFQPqQVQKJ/iY7psCTeSDrdrFZ+NhQoGqtMvuAfCP1zX8
g/t1kcsfrlkrqjHA/s33P0LC8uhMod26LCxcSw41SuIPAHIRyB2tWlZRl5ViD0GEzN634S7+By2w
dstGf3Q+nS+ijhp3//Y6hoRGzEIl9XlSvSkmbkVqCfmhQiP45uri1UqOybvIkfYgDkI7vuAvZ4Fs
/dpG+Z/Lxw+S64IuDSSBnevhixJ+NNovRiw7hFGwTf/9CXMRwoFHr8d1mpsQwh5MCB4avaN5iCuX
Tu4st/NXyVF2YBGONBsVxjtCOPv4NeEcoki1oSNXCgNJDiWSidP+a+vWhxA3M72ahG1YHKD0VVCX
MUNJOUxKOw3k+0zL/L9UiEMRJdGluWmhUHYS8d4QvoAW22GuU/g1JuuXqfNlcUAypNGsBjrMPTnE
ezZOC2OEylO0z72CJWMJU2Gn9dpmcfDRm42pzWyzTPlxNj25eciVGyOUbJS+2HX9/vpSUsbPYUez
VNaiM+yQhXafypU9aIYzJbl7XQxlFRxiROLQdSjbQpXYmNmj8UUzKQ/0uo3/Ri/eWkahGKivYi5N
+MDSRMFhfgcuVjYsQET31XWFth33f8+zwZNvDiWabYIC4n5Uclm7bvcjN3RdzPXtMUQONtouaDLz
1fSq5F0flS9S3LhzNRHbQwCuIXII0YblMk7MIWSdZM2jtEeODTel5LTvKrrDS7xq4r9xjcd1PYQh
e+uOeLbXgmWrTWOjyGynR+27JvqghiCEGjt7bpf9360nBxzZnKAIgV0sk3QKG6cdbioqWrDZSYzy
7/85oobIwYUSqBnKXyFDe486hwEMcfEuGG2YyFG3u+fAznZ55VJh5z88wS5iOdyI9ag0FebJ6efi
gPfqo9HZwxfjVrWn5rW1Qx084dv15SSg0RA5+JDaVIwGBsQGcpSNXWBIB+sK12XHOLN3BEjRKezf
DnNe9OSgRBOlxjAkmCojYE/3P3KKrFcm2lEE7IQrbvxWGAYuCTXPoN6AfEiY23CPX1iHpRzZ9Lw8
4qy//pnVa9NUxaY02c3ZCHdTeyNWdwP1Tr8Owwjb4WCuRMx9OeYgVcbdIp3N8SajJt5T3+dgxDLn
qhQGfF/AYhntu2T+SBgcJYH9vtLAjJu5EFC/j2D64uWYJvs6UVZ3l8phCJx7QWhLiX1dKrUzHGpY
URsOogGhvXTWNHhuplOQLiIlhIMNo53KWLSwdq20z8yP83xTDt+u60FB02ulx2r1wA+c1DlL6LS7
eac+oYrECUBTIfmGL4JYIdph9chYLXEzv5K8roQWjSBpBnN9RZC/sCdm8DF1GOs7uvdIZ55CJImD
h8w0pFi12F4dhfcsNrzsUSXTwQ2QMSDMDj0yh06YJJ88iI0sF2L2GhL9fieizAHcaF/Cc+smD4yX
Fp2rJAcSO0d/9hENPoUwgAm+E1l1IJtFk+/Se5TSnfX3jFEHvdJeTFU+MNu7Jo/DDbmqJWuUsIXy
+BTo78IW00jS04BZjISBUopxACIIozgZbPfGo1C7TDd2nQReNWKwGRvQG1ASN30RVUR/LIb+obac
/b6yTkWP+xTDVuARtLUraJ8s0zGC09I8WvlNg7DfAAby+Mt1NTeXcyWTy7UrwzS3cszaAOrGCaT3
UeJFYEQF/9J1OZuQspLDbVuQDTWq9yEnT/ad6A7FbSN710Uwr+I3y1iJ4DZs0jC73mS9ierw2bT+
GYNjq/uJsScFUbpwwF9rVpxOMwTJxXMz+PUy2iKVg9k8yStl2H9Y2UIYpomBTCD4bPJjGD1k1PVL
6cBBfAzCPyFnGVqhuGuno2z6PVUWTYngvMCxDZR0lrBMRvwkzF8U+TEQn65v+XYSfbVMvNNnVUHb
s4C1EQWO1IqOLKMUL2t3qjqejLb/PFg52AYLPzdI728TIFayOXhHAr8N0NnCPDITjvWezVnUdqOn
HGXP9KId5VYTJsGzLGFolWEorH1vrJAxKzM/qrUHYj3ZMbxyhnhmpX6R4ikC5QV0Urz4JgHtj/UZ
z2QkbN+azbysoM6BwhzmuZ7WkJZZfqMcsmKXK8QriwAFnQMFpU66ShFhIGIwOIpxbrTenopvaXA/
xURQfvvlulKHw4VSESppEKFOh5kobM5zIeG2712wkp4tN33TTbgSx0GEVVRzJcdQTZ4/acHkGMuT
ku6idnQJo9h85qwEcVgxqpjtoDTQKzoEfr4v/SRwWsZ/CoLa/G0h5JU0DjYkq8yDXoeZ/8jflX7x
JThlN+xZVfhwJ+IXQj3iHOschrTF1OlouGMC2ZDA8pz6oc/Gm4muuK+/UGWVDBauHTEONszRHGbV
hH6YCb7TJbRstPGuWtBtrPSo+NH8qlvOixY8/52aPI1Sm+uRbJYwF9CPo/W89CXMWocrEzq5m52N
x/Av15Wf4RRWhtRnKtaVNVkE3xU4o8utDqh+JZMIO5sas0TdBgaHJ7gL8HAR2GE/Bj4rO6rdYRfY
Kl0BT+Ak38UkLMHUtjU2Ub9nFMTluboB/SvjLGOTEkppR2weJY+DFjNG0SVilj8iDepzgeLYAWkj
TJd05T0VayAuboMDltJSum5klWniuOvkuyl0euriJu4yg4MUtLmFsqxh/Yrw69LEN4I+UDk34ljz
bEp6qUpCHb4GZ+TjcJDs2onc4MTGI9RefEct2vaD9oJbBgcjY7VoVcFqqdiDVnETbyrdJbfZNrGJ
nFEKNk7rsaVyzdRmcXAyloPcdz1byfnWLL0gPon//3lvCM9cNOPbl9RQTc2SIXKfhXZRHobp00RS
ABLbxefMEWfVpoj1PYt++MxIK8Nds5duJ5AhmGBIo5yp7XiaqqpostVMU+XjDxpGkiMZBXkJ6rJH
PzigLM2rDw2eyZRpbPsgF1GcZaRCWsbBBFFjsWvGZ128EbNT295GAuHsbOeZV0pxxqDlgxnrDOPH
IxtogJJp/Rghi+4MO8b7pt6at+OX+mWiqiLZcf39TvupIR93KKYS478HyK3GG0N+KJcP/SwhsUj0
N20Hli/68cGGvNEtM2E5iObra4+AG92lta273ffAlsHXUjxR8xS2gzgrkdydEoRlgDkhEKmfdZ/N
TkJ3VY8U8LQLndRtX0aySHwb6y+LybmsSRIV2syAC3zzpW148dFypmP+qAFFkBl2iKuF2jvuasmm
MKvkAeLqnWGzUcLKS4SK6ts2QdbFtFlThAq20WFHzX8ml5a7Z8ZmKRZ0A7PrejgonZ3cSYYtfEah
FrJkVuG0oi19vK4tpSx37wgG6iEEVqk1SZMtxBUiw4a96Lf68uW6oD88Bi67yLmxVtzrWjhjWcV7
00/34X1VHmM0BMOptMMIk+S8vxTIocw4CkOtlRAYjvnJqIxPpqnbvakdhEJzByG7afreT2vR1/L0
Edknb+xHAn+2b/WLzhz8pJYxGxL7C21gghFUtJPQOlxXkxDBF0OCtDkdVR0bqE2eYXmh+qbk7eW8
82WQS9taQcYejOHnwZV30h6DQY/KkV3hAnn4ti/vnwvGF0OWeg0aCcaKEI6qa7TDLhvCnTKSceHt
y/Uih4OUUiokY2IlpKjrO807VnchLJh+JfjZbr7JzqRAAsMUDlT6borNjhVhRgc2XjXzjNx+vYhY
IaF4sxi762bxel1fuYEUDku6IVCSlMXLWNZYdlD36Q4v4zm5S339ZL6HD8Yy76EdUANVKEeCr5nU
ZFNXLQYpLUJNsRGcQZ28r2TNX2T1LAydm0+flbYoHKssnD5TCL4q6kBwOCMNetO3THwWfLbMl4Ji
V6G+z8FKlcR1MjC3trIOi/y5SaiMFiWAAw0RxCM/WgTmxZe0Y/C2aszLiebHPGW6PqQFu2ayPnGT
uPWqPiZQY1sHw0STpCLrhslZn6RFczXGItqSBeFxUcX7OawJfN92Ii8iuJtLbJcwMhWIqPTAjuN9
jFCILj1n1U2TURxElDqcTZWCvKCgRAIRrbif60PytnviogtvU7PZReMIXZpmZ7Z3/UTRqLDF+B0N
LgI4m4rEGKTbTECk4fkPbBV1r2ySs0hVyBIrxVcHCoky6WoJQa30OKbPafL5Oq5tXxA/FeELAkHf
NA6puKDsVjolOsKjsS0MxK39B1flIoRzceUZ6TuxxHbr5x9Dypt9eBjdwGYco9TVQGnEXUVBKdaY
VQdhYamcLPVJrbPd0jXu9XX7AypfdGIbt8qfyFKwjGihYyMJZlSUIze/D9CUw24BMhFAHE2LO/1D
MWa9oEMWK81A09EuO5l4KkgoBGSD0WwwUZXvGnQ72NTEd2oxeVAQ5iJXFyxmPj3hqadIHy2kza8v
JSWDA4NiMmdlYGAwVfdNeh/X9+RkINICOUCYNdyPVooV7I9syBaLnoRPgWf4tRcdqbEsBDhYHDjA
LY/qPGCmgQiNmj5r3XgKvwZauLu+cIRWpsjlc8epkCudQXbU7JUPywlDbsDGr1rn+pBhigJlDKQ8
Lpdb9lPXLRLkCZ3D4p9g023t9oNus7FogbMQEbbrZm/yBYHjWJiG3sIwZgkDYfqz1R70YNqp2kO/
ULmO6zhr8kWBWlGWszBDNbV/MMMHIaTKvK9bORg+f8WLpBE6DAOEAB110J2a2lWp7I1Os5UQDmup
gKE4t7Uxv5vkfi+lysdWzeysVb1hKfZzFhKYTP0d9vsKvsY+Uuqmxtp2xZ2Fcerth4gS8Ydgyr8Q
afLFgSaoVOZKw93SNnb/XSoxzjhDPTEyLKicewbF/S6+o97fpI1yaCIEozBXDP4ZwzTLQli77OYH
wXThN9QoWcpsOFzJ8kUqhRzSSs0bxCcxJaoaqO9zUJJoYq50Eaymsu4S2emtp+sQQpgBX/QnJoMQ
yczsNeETxlbZrbHHWNfrMv4QhvlpB69X6crWtDQzVEuGkLyxJ09Fv3a4C59ixJziR0YER3VsX8df
89VEVvLmotaNLIO8SMbgBrGx80jcSfWznBC7Q60e52oIZrNYBgP6uTtlsZcG52AiHH8CA1/P2EqX
ZtSzNOkgoo5lOzPOHViCNfXjvHxJBSL4+RpE/bNTa74mIFaydLxwh7GHMZsoofHi3G3BGYy0Bqa5
y++We6tyLNyXZYOZ1v+tn2L78GqSbGqqqGtguf0VlXJBzuJZxz/QEA6FneRna9d+VfzogWW9qFGY
m2u7ksZBsjbh4OoJpC2V6TRjaJs1EqbpXW29gGKCOASbAYuVMA5wM8nM1UrARqoI87KYq3oYjiwF
jHlHLpXsYLDw206uhHFumyKWZSOj0QcOI8t0DHsFPF3/gXtm8wCs5HBgO8qSkacm5HShK92Z96/9
sCCgERhXlv5jhGl2pvxhSioHumG1jMksMysJjnAY8+V2aanGRGq7OOBd1CKsjRAjLFjlNdDDTlwM
A9mLXukVPsUsvQlYl2XkC28MCJu1HMJiw+5uZCG3i8nGWG/C0aaOF198k0hLay2oZHQW9I2g9zbH
7AXpvtstoAOf928rhl2pxdZ4jSdLN2YBO80zhi/48b71TXd8l2KoGUDfcmWiPIYwC74Sp2Re91hj
jFOaf6+aF314qZevxClmHvWVg6VzkBEVgZ41CjM9mAViJMcAzGwyyjj03XVJlDLs99XaiYj3JAtz
Y6TkKTZOY3Gnv60Ze7U/HEokkah3/YAFSw7qjDzQAoNQbbQRWT4bjCYcqEaibY9wJZHDiypQ1SIp
IbFRnMFNKpudK2sXY6w3MkHtQT01PiWUwEK++gb+IKpPmdEXJ/BQ33Q3jIcrO1JOx3Z6fqUbhxih
lNRBrALg9SfQSvWZvbgtyAEit/1Y7QQkfR9YuQ+ZZiYM5beqm8EYSrWDetkHzQ6Qk40YyW7xRXWt
s3VmQ52FgyB6162TWFO+8qYd49gsXl8PnV+nu2R6n4B+f/g8KJ87A7T/y+BeF7jpB18Wly+8sdAw
ZbUStDS709ges/HvjhtfbpM3sZrr7HUW6zd1chOJh7n2r6tAoS8/wSwImlFbGBxOqKVA63Li4dmQ
2Kx5iE1EIi2DOUtXsIqvskHAQ4jUEIdNP7NO6f4fcFg6oJPv3fmUHA3MuSPuF8oUOTxpjK6cDOZ1
hNLsW5bimVp6wNQpwvjIheRQRB5Q8zUtUEy5Y8McpX3qqG50+98yaKQ0ztswJAFtOAVDSQTdDK/0
g1N4APWtk+yC3V/CPj/TounkYonYEsrLvij3xnxnxEQ+h9glvtim7FAbNbGjpNUHzbyvlr0+E4+W
7Rff5bjytTZmM0bgrsRxsgJP99kWxf80N32PYFF5wKSnL5Svwbb8iq3zDJ95XYxqNmOT5OQQqqaT
KyehO4OQromf/+4Ym9wbRclN9OuxW7N3Zid/wCPFZxOe88f/RD5GHGKTczgqKx+RYsduzcfyFjCL
DpHMFs6gV7C7J3p06XaF42rnmPWs/Q5J/l/0fEC3DatwbD0Lst5Kq7aSxKFFvqh5FylYxxnz4Rjv
bPbFOI8Y3lKBFl55vL5rlNFzkBGU4NBKWYy5Fk7zgvTWbWPtrosgjZ4DCm0xLSFgZzc55J+ZN5U6
KH8Fn6nuyWihfFt1y2oBOYdj0GOxbU0cMumuzsClU3iBi+bAzO1RTA9muncUmRulIZ+MWoRibiYW
kJV9tmXlfeT+GDom+O0dmM++XV9RYtP43FQPviitY0hV65WtJZpdLninlJJzXQyF8Bb3TmGTWTH9
FZbYeaWJhxErfm29AqW2oC60XKqjjXCe+FGFpjH3QyFCXHJQPAxUf32c/4fpC+xvX8FEnp1CG4cs
alGjCvsQ3jcgWhZ2i998Z489waUAmNor9vsKN8zJWhZRgLAm/KQtnxIVDTKH6/tE+IA8NYWgl2Lb
S1i30PyAyi57jIlHPyWAA4la/tdBsyw/mD7E41vG+8iaih5GBRkGja8uxGi7uLJYNLfMv0OGhcqt
hghJbutwEcHZciCiLmyaZtzuGNo9vrTj1+ub8IcnHIKDhoKuf9PkUWcUFnkSoUPwNDspJoiwqufB
br9OzuyW6FqkLOsPqPNTIo86lhRlWsTSCGDvqk6v8SzQNgvp6zWoYpoCiXPbJ+cikctzFa249IoM
ieKMPFePGXqmW+1bV/6wYNwP5ahvb9lFGrdlORK70siiyPp8V8SeZBAOH7tIf8eBy/c5h0Wb6iYS
WYpfNTEfokB01y/Gys3Kh+umsQ0BFzlMzxUESGHahRhphDB/daP3hyLdBwPhfFGqcCgzKFo1jiwq
Yg03s+YW+bem2MXx43VFKCns95UiU2zMbVBACpIiZXXKsu+64Iry/rqUP1w7l/Xi4GZoq1oLWGjf
wFAXls033frDjNE4yc5yqdwtZWScczJIYjYKLAeTKe483sRUGxypDYcLTV+GmAwPK3udtIouJyfH
XQDHGANJ3cKnYsDX9bH41PekNaFpsQKcPvueZq5sUlNpKAEcBmhDKkjJBH1yEBWK6teJqlG6flww
te9XK5MLSV7iEVY2KZFtqi/I/drTSJgyAZ4Wn9eWk8lIBR1qmPHhB18afJvErr4v3xVH36Plwv4r
s0Zk5le9QrVOq6HGznQfBsx3SI+xn3zvkOjIPXROvynm++8ZsvgxZlOZSHEUYRHF8GzqJynd59TU
r+toYPFZbHHSq6xkJ8dKtY9xi36RXneHZb6bC4tau+3X3kUdDhIqPTW6xMJuZQqqTFUnP043wWk4
Fs/TjmXLqauHOLUWz2nTZJFkNCEEYsgTuooKNzxKDx0CwHik31BndtPiMZbWUhQZ1Rwap51siJ1Q
ZRiqLmqepvpopC6pzdq295UMDueyCLQsfQQZwr44CLaCMQ/CDpwKcHvlfebkL4S1b+6YromgwxQl
U+f5kg0YB0a2aahknJ6E1hfHJ0M/huVdVE92aR2EsrBRM29n6J7tfLV/y9W+ks7dVBFeEXGsYwp0
JqB36h8BJIgBBp9Ob6qp001V12RDAw8s50Jg5qWRBSwKoRu3jZGAFXpxS50okdlE3JUQDjjKdumH
RUYWTFFCOzS+6K1zfbMoAZz3YIydmVotHhCN/M+kfEqoCMC2fV9WidsNHX21oZqxh11a2kHulrJs
j8WbMGK1TNwpqgVZXWbQQv/PwsGIshN2KBH6+soIRFo4pRR3oIo8TuMmgVJt9XUZHFnfafXz9X3Z
FGGg+AlNgJaG0d+/3hiVEC19COYBp1K/RWLplCoGpzfEum0LMcFgIFmY4mlxyzYW6mQKOnsYJZ8w
irApYrsdvOuKbKMPZpT/K4RbrM4IMgG5aaQgG1sp7hhFWHjMbspmn5iOiERh6lHprW0IX8nkHK9c
M3MBJOc4m6k9arZ6tDwWJSySvYXmi9irCcy5vpAYUfrrbqFGom5U9sKM4qdYREnSudL/bh0lnnFw
zMwg7mbI6IxXryVx47P5aKW2elefqge6ZJPYOYn3xoy4tMpJwyrG3xOQEFRYQ4TvvhrIoGWgBSB3
jdn0b4+yn7sm8X5ZOlTGXM+QJ/rMLZv2xc2P6Xb/IaYrE7I4YDX7sUOBIVZT9PPnEGn43BnsoQFh
bu7GZCRoE2VXmjH7Wb2e9Kot5YIdtKV8FNGPqlDTsQmLl3iPTG3lvjYFrN1Quw0byas7ta+74Xz7
YygCFYGgNOKgY9EtY2oaaFSamZvpmTtSoS1SJQ44gjbWs6KDCIsxQbGIQ+pon7LnESEVelA7dYQ5
yOjTOkGZFVMofSnmL9Z0JxTkO2DTM7rYAV9aGIHfKlMC7JIR2Z0rggKYtVzD8Ob/PQmp3Bm7Xq8c
Kb7MUEf6XZkKaIUEIQIdN7XxuV5KN32Tn2JiUp8lgSURPtGvBi7XQpPp3QCQl6W7aFxg4tru+kWy
aXErEUzV1RmKYrGrgqCHhcun3Hogh6Vvw91KAGfSeSOmlap3zImIn5nBDXv9sdqlB8vvfMwnJe4M
ZlC/bc1KHGfeUxPDqcyxZOprGVDsj56O6YLUA2O7BmMlhzNsKVSUvGghxypsDP9lg1djEOSjzziH
K/ZhcVhdC93izP7+FfX4GowpjKMxGrGaQYfYWv9uXDoQXINC6a5At0Sq+n9lHXz1hTU0YyCYEJcs
nircl1TR8TYaXZaRr7ZQcLsPJhNgokwdxsFiOcJzs5t2LJRD3oWbSLESx70udGWeGmXGrkWn8LZ5
xFBqVImr7hJhuxKUr1B4vgl/K3ncfajXjTKOFk5XnJnHUfuYSuLjpFOPeUoKBxO5qUWlZkDK3Npp
fGvETj4SeXZKBAcTS2TNiZIyJCreiehqUT6IDWFrFFLwLCeBGMV9xtBOYTcT81SyFz2y9fcDKEjF
fbunZp284vTvp0nTVQ2JN9Pk56vES1uMWoOLY1J3P3g6YkcKdmwS23/oadm8NcyLNM4YilBJrej/
SLuy3bhxJfpFAiSK2l619ObdjmMnL0JmkmjfqfXr76FnblphlObAAfIQwICqiyyeIms5ZY48kIhE
QnpdHknQ7AnIJY8YsuRgNLruERDVS2kRtq0eIRdM8LDxIhFePabhkKbqEFeqYPAxZnEh+BI43mB5
5ffm2D+pV7Joz7ZXOUvk98SVV+kjLcp1XhefjrFfJy998uUyMG3b41mAcJDH3EBn58BDf/ZzqBxU
zCVXZQXx2/t1liHsV5KreIy2kKHFtjvpAXUeu87A/54u6/IbEDwLEs4vySurz3lJWHmtYU7adJge
MEYDtpAgjtnuLkuTacX/vtoasxrqsuD1CaG2X+bH3v4SglVlrCWP4N+c5rNSgt+f6sLKCV+9pkUj
Buqa/cYr9uVBK/a8MKfcywK0MsUEz0+mqM0a3r9qLbdJ9xj1d3aWemMu6V2QiREcv8Os3Ol4XS5J
D0S7mlFCjQWM+veVUNs/FlC81dbgtEw1XuUJylYOTvyi7jyzILwDTEhTg3w7foXCszQBIxihStlO
UCuJdv143cSHVMeTm3plZ0tMQ3J2347DygILWqIu7C2vW+uBYiFUakV3mZH4lw1dJkaAiLSa45zx
nosuvlGb0VcwhTLWJVmB7fvYedkEjEgdM5+Wnhtdr7lG9LHKrkCy45n1jaKf4uyvyyptXm4dA5Er
TDLWHV2wPTIhJR4y+Ku4d1wQ7TvxPRu8KPmosMUto9hzOtkTeNPczyJFxgHDNhMcIzx11OlOte5r
igS86k/94bJmm5u1EiOYX4jgn25a0CzLTma1a7UTlVXFbvqklQjBJ9W2iVdvAU1slrsE3eet6V1W
4o1z+5dDtBIhmBzKo63F6SFiuYty3GdpwO+z1nPuF/sczYjXE4YlR16ZufmN8fWycJl6giXWCzg0
FZ4VrZd7Nf5WJ6+Xv79djrFSTvBSTI3Ttui5gNf5O/XIc3Kybk3NnVFTnJ/sq1I6AFoqUvBVCVHy
UisgcjzRh+SQnVrQKCFifw1mWrhHzI3MPU1GACaVKniujmAAXtRAqnPQ796KMp70R6sKJlAe8Rp3
87GSXdFk5i/4rgQjh2nGN89y9sX4oZmvqGwkzbZDXu2fAB5Zndpd0cA4R/oagkId1G2F36NVAUc6
IaMbVsytqbc0TyNZfGrJqPdkP0DkBGdVpBQGD+e2vv5KguVtFkp1rXmcfUyeHpYcCEOAlL5oltas
sKa2+TSDUEZ/kRwIDhgXTrshAIodx71hY8w2Wt/iD3wgbMpc+1p7sN7YZFPqX5a36WrO+yd2LKaO
HY2OBohss8FV47u28Mohdo3GwtX3qaeyAYp8fS6pJwDKqM+alvK4cReASxY9BLR266BHjel8aBX3
snLbd+CVdgK6LFrMamWEcTA/u6WIsob+9Dju+PQfjFH8dFnalmnoKrEJxpqg/VPswViqATOZYgc4
3b001iEZZP0JMgHC2mVa3sQdpqPz21TU3dVUYntbXnmtgLBaaZ7G1ljZeLiG7Uu72CDezW60aPzc
dUyKh9xriYawFiaicNmqw4IwOAyBPx3THQEBVAcmxhGjnNHyc630weX92YTgtUgBgh2CcWe5gfVT
YOB3vPZPc8NjfTVqPqeAyPAukgUDtiB4LVKA4H52Jpao0LJSDxG5sgdYuxP7lxXjv/vSUgoYTAoa
o10ceoXd44B5zmHQkZ1RXWUytJdoI7ZetODcpyY3wHL+SMBPXGCsS6xLtJFYudh7oUfq2IwjhOhq
fUOzL0kuGyy1LcEkpurYFgp8BAxXWrO3linEI3L4MvfHkR0u74fs+wKElxoq9bseQKDNeJI6CDFZ
RGbLG8fHIgjgE4tigCoiMLCJ1XNnmrU0HO22BpmucqfveMwxucFsmFOFkGMpn1u54ZZ+kifYmFbG
jg1K5xr0cYNvga9u+Cvaz68DIqr1vpQC98YSrsWJfKlmnWA4YQdxnHI8C6r9PLoZRIPstnVbb7yy
wUM7ytyFZFHF+uYxpBPRGkidT5gGBk4k7VDs6yD5gByJl0iLvzbO7U9KCnZSzUNTpBnEmVO7w80o
wrxyJwvdMXRZ9XzZJrfuST8JE14REa1rZdFhMK2/7BSXB+vYgfJmHGTZFaluG1Dxkzi+wSv77HOl
okUKcapy3elPGGA1aJKkzFag9ScZ/DesZMwK1cOQvdmkilwJnyLIKZE4676sw33rJvGTLMFdLbi3
xANKXsFyS0/RVXZCdh0ErLsh4DeXifmXt0tm/4Kr0sHEFzoaxGloQAtvEmmdGT+vgs/4SR8BP+I2
7vpQbfh5nvzusf/W3mlXlddelS+YKek1R+IS200fSq/5a5GG8SRoQgQ0YfmwsJof7y4wT3wEufm1
8Wfk1LJd6Mkm+EjWUmREHZOqDAmBKcbzVaHsZmd3ea82rk3rpRQJUWu7GJeIQzHqeCPFnWPfUY4S
W5ccJ5EHVbFaxHMJtsvUKYaLPqZ56DqJjGlSdqLE1AUGpRHW51CFT5jGPKfd240MDXQAebr8IdyK
HKgLJWlo8DPF/rYfeCtRdpN5yM2w7/yCbh3Vx/dslKGZug6Cll8S33MbD6QMu8ofIzgRY9x16n04
X+fviUXCIs6CBLCgzhhW4wBBIVU9hoEqJDypicTsfgNJZykCRmi9k9rlDCnzA0MsF7Pa0ORB7zBG
2kvkk9O2feNZmgAYS23mg/22eA/TDuQbV0pQpIG255Mjy5vuIPXG297xLFDACEOrekPli9gtpa9O
R91UkId87rXbUJdE32VLKSbAVdbRhRWsAsX3DDxEPQ6agrRb683wZfR623hkGyhDRY7sl/xglOcm
bqAjp9Y7aM59Iqvv2F648/e5/JVbbPPUjK0J30+tY1o/xL1rs5sm8vXsePk8bYPSWZDgf3srrAuw
TVeYfnzKhoC0r+n8elnEFrbqKlrONASnHZTu/qzLYvUxIkncxvPFC7NDrT4rzksXSjTZ2hIdLWGW
QwjqX8Wne6iTPmnIADGWX1DEoyUB/U0DWwsQ9qQgbWZoKQQwPzTcf5plCgdIp3kl5g7k0qvsRpzF
0gkBCZVmmQhHCAvnhM6M2p8Ke5MHb3xNge0PJnysFsipGrYMYSVMTCpNdW936lTjqGadW6HXrMSM
Q3q4bAqbewRUJbpGdFujgrUV6Arsw6yEWZPs2tGVjxjpJIHUrZOjr0QIuI1xNdZo5BAxq7OfLXfO
MLsdogNpDWajD5fV2fS1a2ECfIMe0aRKCmEK8Uq0qk+HOvSMm/QLJ/cPZc5WtnoCfNdOqxk0hT2M
5NTbd5qUI3fLP+g4OugkcPBPZHi25xRUSWZb+frT7HFnHvpg0fp73qFfd5/e6O85sStxwlbRVB8q
lgAYqvxQsX0cS6xtiy8dHaIqOl0d07R1MTDaFrFBjEnFAbrJvuQfKu4VMO3tKvOK6/iL7i2fm+sZ
dD+ynBU/mOLFHNIMUAryIKL4Bm2nou8qk2A0Ttz7enSVku81uvfGfTFdOaRyc+UdzRHQ9CxReIYq
TCn1uobEInuqnZ1tfUnsh8vGzq3rklLC49MyasdJCg2xAmU3oP/CrK/RkeErhY8m6E7mALcCfT9p
JKDtkCRqk1vQaPqbnoqgLt0oyLyO4y1PtsyHBsWVstvsJuKullHApzHMwmo2deiYe//MltFxTXfh
F3F5lpWAbSLVSphg/olS22RSsKBprXt2ftugYyPNgglt5W0qobHdRPeVLAGo4qH81yJjdXKT7Gpo
MaycvOOBszZCAZ8mJbXZxM0+CaujljV+Nlh3RdFIdmkTBg1L1VD8Sg1V7P4uc1Wz6hBVtWF2LJfD
LBvpub0vP74v9np3I4r+6w7fRzDd12nims63op29svl71p4vH6rtfTnLEsKYlhrmLFTnyieKdkI7
fk5VN3FyiU+UrNgv5BJGaPSqASm0/lqH91EbXNaCW+qv0HDWQoCGfOmoyiysWEwR/aKHaNa8vjll
meSOL9NDwIQ0auOqVqBHMd+ppmdPT5f1kO0G//vq1q2kJJmsEXqwAZNjinFPQnqdzlKYkekhnHwr
aaxxNvl6aX4fe//c7ZBFKXcL2GkDkBOi2E9aDL8NbuddEjBANSYrUnN4Q0Nz38qGdvWh/j6BiqPe
S4lhuMO5ZBICFrA8BwgYfCl3nIim2Q8uc9vc/YcgS+b+NhfUVBEPsFGsScWuzpoulqIOUC0DaWqB
RjGrjPzLtiETISgUMoU0zIEIFcRiUZLs1KmVNB++3bF/WbSVGsKFnxbljDUDgDZqH7ujrRxCUh8z
lgW20fgxi3elY+9KXK59RZP1cUoUFAlAO1BApE4E4Wy+HZqnUkaZtgmrpm7bmBVDNGRYfz5crEQC
pFdo5UfM8sLeAsnjt5aWfq3f9Ukh8RGbJ3klTDhhaqflQ6FBmNVOpypFiQZLj2ysvctGIRMjHCmF
RoU6Y8ie32kgnyW6G0WG13XmH2oj2J6hjgahqQm7KJmv29RnEaablvn+sjbbFnDeIcH8uprB4zZY
tKakh8mc7mxLNi5AsmBiHLdJZ9vqRgMLZtYoNPHNCL3JtuQesjUh0NLPuy9Gc/uwzHvUbwNfrzGp
qNw7LihiMAoNXFiIQLxm9pG/oB1flYQIJAsoRngN1ULQX4fcSf9a1bu6kpH3yAQIjnacUdtsTdih
QjVv1MTYp6rMpGUi+N9XPtBqjCLMbYiYJu16GpRd4QzPl+1MggTiGCu1aA0lz7BMLHk2x0Op3nfO
KcKTouwlbEqbF5OVIQgw0PdaPzQ5Do6upoeqGXdt3fpMM4+m8mdIoAtIoIf6WI0Vlk2rH1QnsK3n
Md1dXrbN9N/arAUYGCPbztF2jcPTuuop/dq5SVB46OlowRJmwIvLXij8g7/6ox+AIFaVagYmtmkt
NqoKb6PqVJlXEdqvc/O1Mh+WXBIN2A6mnDdLLCitSz3sa+4girr+NpaFPy+Ku9DWr+fmqnOiUzSM
XxHyv+rCaHbnqPx4eX0lli+WFGRmGEUZpgv6uhG7TnEVFxJ42I4grjTkl6bV2VrmcVqaGBLiawts
aLzFcnAnNA4ExX/osJSKE9BiKsiUFTXEjR44SjEuTjuYx3EXH+gVivokB0ByqKmAG03n0Ebh0ETH
z0OLFsvpI6FmQLt9IythkW0UdzKrZWzyohvGBueg6NBjDp5fR5qYkYkQgKO2aYzJ3tCmt7LDUisB
68PXPzM3ATGccq5LK+ci5iXDxOH0U1LIDjD/mRcOMBUQY6KJlZcWZEz1tK/z0u2V6bahnpPITJvb
0iVJwt1h0BKSsplDRcD8FKTuaPF2gvCgtW5yb4DZXdZnKVFNrBmtbKeKFYwl81s+/2f+0NPCt6p9
60SSy5fEFMRq0XxeWNyX0CzTPxTZrpeWtPFTf2HpxGpRyxiSDl0WcB1PPeroeNQ13JE7skNnvDQH
KDmmYkh0bmpWMu57k3neRdbk5oPlWzPdt0sVmMm7ovFnxDMEVGgbNe0rHUc1yl6W4aW27nJNxRDJ
vV1JHk8yexBAgTDMSsgzrKJR383sizPDRSDW1YYyEg8ZrBoCNkxjFA1WwmG1QG+gfsCr7KoNhu/W
yUDSNgwuw4TM64tv20RrizDjbpHsky/s2OzZS7I3Po+v4AZFlQwzJEAucfqGgBmdZsZdpEOebVHi
xWHvZnl1jPPEw5y+ezTOHFVG/vCMCejR8Yd1SbCktL4vlvuc7CSLKDljvzxuMR8zUXlgl7MA8DKj
yuNMpJxjKtrJ8hrbZwz8K4hFmKomMhXFTptOk4FbpzG+qMq9qeyX25Fg5rSsx2gbms6ChNNFiMFI
bvPrLaZb9OpVHL0n5o9U6v81EQ5VooLYBZkMvAjJqcXxVW4yhMNL8I7VnyrZsm2f4LMw4VzFTTkP
Dr+sK53mdhgr2N326N6UjkHjP/pXvD3LERxvvDiFliUW4sd64Tn1aVJGt+j8yxYn2xrhFGE6zJKh
SBW96s3DYL+wVPbG3YzmrbZGODKVPqSjPvDVUtETnV1FgXk0QAr3n1IVvwGh/68ZEQl3IiSHC7JA
GviCKxfdS3t2GDz7jnODpA+JdIAm//W/36NfGpPVxWpau3+TNxyXQ3sw9npQS8kaLpsCERl3ShRc
R1EMMQX0QgKXPTr98bIh/MZdnJdOuIWbfT0vwwQZ5s1b0c3B/qoeG1TdEj9GaEqC3lv0E4h9nMUJ
mNDpTUYiFVDaBSNaa1HO1oB6YvK+8JqizPflUQ+phgJKoEHD6Ga+WbwNAE0TgROoTyzgBOAaaB4l
J+syTBCReUeJS9bQHsdXmTMvjA9k1nxCvXB6vLxxMtsQYcIokYJUodWA1m6nZq4yB7gnXRZyGSaI
yH2Y9n1BighCYnakzTFiEpiQKSGgRFeBqi2zYA3ZcqBjEC33lnSq5GV3B3ZdnOXVc2yq9amo+UKF
mZt9XHZWjKrrJMj2YQzmAtUHRuRv84nsoJNc+mSm9xZTWMlW0doNuhXILjWfJ2yrfbLXb+LctfY8
rSF7T0m26+3nrMRNTp/ldYjl1LP2o+mEx5gtkgMsEyHAxZTmpBwzaNSS1q1Ri5M3skyQxCjeUu8r
LYY6xrXchIjZ9uf+kFBPl70HJYf0DaVWIrJIyYyCXxyiuUStKybMpK8FnLllzZL1krmmt2DwStQw
0qhNBuyJbXn0If/A6QQ4iYWVHpBKQ1xFxhWzfUH+gbBvVScrgU5T5qhcAQANevgUK/S5YfTGsJKn
AnrGQ+NZeBhchontaogzqoutInPPlMiwsJ4gsko+hqPPkT08MjcaXDvyZz9H65PM2qVSBfRw2ibV
lQ5SleZov/HR2YgkYD5XX4G4DZ2i3ruaM9f+65euEc0CCZ4OmUUbP4Kg7iVKZIV1EuMUy3NsGoVJ
xl/01ai/kIz6dcGeDRPNysMs2TjJUSP8XbKyldJIWpY20EYfr/T0Q41a215S2vGbuOkPeyQCYozW
Yjk2vwmanF7ZOKS7xAvNA38eyo1fAk+E/32lUJtmNC0U7lCczhtDsJEoEr8rw3QxUVgrSKARjunj
iV1zSF8eJ0z9xHwq9AJXh8sna3ODLBXjcmx0khki76eaLKj5GfAwXKY6wlTTcmcz53kp35X4WskR
DGFs6s4YbMjpHWQHOkyOKMO9k1gSNJSpI9jC3Fdtrtd4vHcZe1Bz7aWqEOrt+t2frZpgBdVcjW0W
80R1o18bqeNjZOrHKTL9y2I2jW21aFzblbHRPFeIPaBCSpt1f5w6bzAjiYjNh8ZKBMeKlYginvNh
yLEvZI/JfAeGhwanlJL5jE3IWYkRLpO0IbHeUm5m5eA2U43w+OfBuY6LdyW+V4LEd6eVL3HaYGdI
q5ysavaQwvneRbJ2VZmdCZ4BT9tCQ5QIIY7kOkYxcvoS1X92MsV6/nSpSK7p0KTPHM/EiUl7y8ss
2YJtO7nziolMdphupaYJR4Bhh/HMHg2SIPTbA3VnEIG4mT9fyYxBYtYitd3AWkZLAxJ1TAyYi0+Y
DP1H50YshW/mclDmFksXl/kJTHo7q/rrsgTJsRHnCBZLOjpVChWa9BTHodfZhbeof6da6Tc1UoTT
l8GQ+TmJzYmzBCcW5hnpIBMlU7PHjkXAOzzQ+n3vfJ6R1RqeHX95eo+eFLzQFmJ5KIr+GR7iOomH
1gCe0tL8bOjtc1Q1N3b4BQGzQ1uz5wK3zDQaJHVu2494dAX/K1Ysk0CIua70Hqom3/ugA18uxdR6
dlC+GTf23QI24PFF1tGyvbpnkUIlYu2MTch42LefmsCoHDe0p2BUeomD2rb9sxjBDxaKmmZJCTG6
5ZxCE7O9+1wiYts2zyIEH6iOCeaz8CzrHBHwwMydCw7Vg1Pfdb2OR8Lnuu9u6UglUmXrxxVfORJT
HyY158UzNn21ki+hxdwqkjBvbHuRs2b8N6xkWIQt5sTNQktVd8qv+5l5g3oXvYPfztJX5ic4xYn2
nT4TftK07rTUjRv29MZJJ7eksuebTCXBMYZmH4UZvxctZv7XZC6eZYWdy0BZb9Jxd/kwy7ZI8I2x
VmiRo0GWWSXulHxKKrCySgvXuQX/ErpcLZ4AGWmEtliF14Tx8cyLj9n1Hk/o8R67d/Y0r7ZKLJpg
gzqN6L3idZbhZz42zj7OdyMaNnBDl4/7k6ygWCIxaXU2Txwkprv2Vfs7S1BUgFvZlRE0fml7+uyG
LpUy0PF9ubCiVMCMASNdJ7q8vdeaQOkCqt8P2Qd1uKqH52KUZbIl+0cF+MgpazWHV00Yd/k951wE
uR7G4zIvPf0HXnT+tUu6CbARhqHaI40E2DARxq/B5Vd4cep1r/+wmYS3hSQiKAFgsQVLN+eMYJAI
trBTr0rSHxcmy2hLzjQV4GMM9S4EvQ4ecK3xyor2fu5MNOtm9DAQw718prdfi+fjRgUASXOnMSiP
oNo3fcALjdsDO/Hx2tkOIzyPfyhNgJDFQFuDo8E4Wv+fgaEYdwnOMd7r/B8C67K9EqCkSqgTOwwL
2e4YJrecLLztwc560vfOFKg7zpUpJUmQyBTrKvSszLSaA8qguWSPvCLn0EgBKzbm2HxJH8E96suu
dhKDEUssJuX/kDlFj+DP0BPNtbKjLZvcJlNNwBE9VWdqddg8huEuyseKvUqsQ6aHAB12a9NEdbB2
8x5T+8bWNU/VKQpQ2Z8DQ5bZ5Yxm/yVo9ptHzI+bgVhnYZj1lIf8WjWeiOWrgX5ADuYOzz6MvPJ5
L8E7Y+Hng2cIlxE1QUijmiHSxmTUEdtmDMHl9dz2NhZIfizDMog4LiXJ6sQeG7R7VOHoOsqpmyeX
5ZIUwrZRnIUIJxqTKueYKAMiJuQDs2/Hd3Ca4i51/r5whvWY4BFGJlzlx8/xgAjGh0rG1H95nXQx
OTs0SZbqBkTUdnSXMCdAAPraYrLKYJkY4YVQaQqmElKIyUBVjqKrWSNuWUvcr0yIcEZNKzIMJ0I/
utEYbl27S5G6Sn64bFiX91wXB59UAJyS2dhz03lS2mv0i1z+/qYSNqWgplINoooUHL1mhkWp4vsx
Uh6LsTe7xtWYpLZZJoQruXoMGNakof0AQhY8BgYS9ORrWOwuK7LtXVea8B+xEoLZbEYy5diO8Dl8
o/dghxotSh4FEbriy2r6tmFsJU64OTg6W5pQg058qsoOADojhZ3emR+6nYWx0ifuZ2WM5LJ1FC4Q
pkpK9MVzY1husvKx6YLUlnDk80/8cskDTRnvrQZXmUizXhe55oQjTs7AR2YZd2b+KdIY2F6vjPjj
5R3bNO2VKOH8hNnAaKdA1Ji9TOXXUTpjc7PuZCVA8HFzzRq7NbkuVXzNrHJXt2wXW8Vzg4ZPTWFP
alLuE3X+PM+YKdlHin9Zwc3twivNUjEIzrZENgnLYXPXm+jDqnPjg2KRUzLY37S8fddN7yxHDD/q
+qQYk40GNrIP97pf7VXmdz595a3Hc+TOj3+klhiFzNGoYAwaxBkT/T44CN4r8XHSOoklSlZPDD2q
TYNqFAYxdZi7i567pvWXRZ/+TBfBRCpaDrbGO8m0tgaBbOwqZeCUEk02DX21PwL8aRYzapP3nE7h
XcH2YRNcVmI7rbYSwJdyBX1KGaINeIah0X14QqPFcza6Jm5wejAeCln1PL9l/IIQK2EC8M1pTMOK
9zSTUQN1JrOaQ1MaRkAa2/CcgvZuw8Le05VeNstPZhEC/NkDPHpZcsllccwyZZ8tzU0ZppLllG2X
cM2iWrP0JWcPMMEJGmbVCW3cf4YMlnDTwnRuJ114f2uTHMrpsasPVi45pRItRPLMUs81ZqNS2u/6
Lxq9sgqJCnybL5iByJtZGc2osAEnx0zifQf2Yys+UuJrSBhJrJv7gUuS+N9X1m2ythpBJoh21n1N
3shssn0DOkFQ4dV4yjJZzl1iZraACU2SxknFYbvrrqPoJS87N5SFLWUy+O6tdLJDi6ZNDBtbegWk
/t/nQg3K9G/JyvFfemnl+K9YSen1eMaUB2hiPA1+cwt6Sa+8Mt38lrc2J9KYm0wpARmSaJ4oFMFG
OapnO68sX5A/fpEotS0FOXCTv7bgXQWlQpNkKqdu6E82Z89CX/o+3lE/tr35jpfyqQfnq2xYmkyo
gAlTX3WaoUDoZGJKs6m7ltEfi05WXL55+3LOugm4kGKOD2YmwCy68IWqo1sagWkeleWUZK+Xl3Eb
Hn5IEoOxeASTOguhUJtcU3Iq3zV20NLPuogB2HBpitDmedf4iIJyHu/Fhdxwx51zAmX7i8wtbSei
VvIEmFDyBJNabGg07KJHM3c7lFbZIEn0zCcVVI/zYblXdFdWxCpbRwEskjrq9TbEjiG29wm8PtfG
IuNM337ZrDQTwAJTaOym4k1kbYU4PWfzUrzomIMVqPXkk5Ykpi5GXctaK5o0wzpWZepmjt+CVHBO
JC/C31xZzvYnYAVh1RJq/BTPGOCEGROpH/ogjeNDX+UlDTKVBMgws06ZyYRNCourGnlzLXY79p5o
wGqTBIQo0x5zfycoZCXXQ7fXjddGNlxMpoaADpGFVJfGM9lT/KgYp4pct7J0rkSEGFJtMAyQKj1W
qlpuLMVvik+mIonqy8xZDKH2eq2FjgUZ2l0fJAftQI/aHuRTsOZ6LzufMlgQW9bA94JOZN5OQy1v
PvHC22Pl2b76ZD5l11PwX3qRt69GP2xbbFwrs+5fFG/Qvs3mem82j7OmPIE+eHcZxSX+Qoylgryr
zJ0Eyjk8sKKnmNt4GoZwt2SnSQZDMtPgf19dJjKyhMnyVn6UHxgiKyx6SHMZb9x2iez5GIkda0kY
KepSQCO2S1BMUO7AiG257MRHNtT77kXGgyC1RgEbkqqNS6XEuZ0QeUahxgCeeU+fMChF81BNepxn
//KeSVUUkCLrnFQxeGpczf8tBNdvEQGlcFM87zo+OJL3p8xKBNwYa1KSlOfRjLrJb6vU0T7Mmllk
rkbm52Wh6p2T1URSACAxF1MotY+WEfUoMYR29bembVxdf7A7GcnENm2eYxMKdn3VMFTBKMOoU7TO
Qdw9v05uZ8w2btE0xxt6zU+Ohwmc3+0Ks4rSk2yq9/YRP8sV3Bfo+qy2ahFaqltcaVLTtYu/KkfZ
JdZeYi3br5+zJME+UxTjOZnOCbFMP77njhKFzY/65/hW9QcQ4V4WJ9NLsE27L8bS5rRVUR65hXoi
uLE5/TXpJN7yN/7/rJZgk9OSh63G2cRGsNe9dTneLLfdNc8TapJqrO0r2g9RYtNHptpqQiu8HxsQ
Dk6PlazLZ9vSz98Xkg1w+qXCGN+hBiPl86CuKi8qXi9vjEwJ4XZLtFgx6AwhDggbPSsHzS7iVrIS
l9+g4VkX4To7JloEKjmsVTw+pY0fKqg+sW5aetNmyKZ2j4QdE0weY/qHevhwWUPZMvIVWPkXZrb9
TCq8HodGe8lnzAo0nZtqdN53/TirKECGE01WSnWoSPdoAbtKTqE/ftL38cH8ywFVt3tZK8mBEls+
nN7uS3CZ4bU6FO5Ac9AaHBuFuSG1JJKkeycgRdn0zB65Yl3AX8VJMBzKA89/FOAPkvmU7fzHGXnF
No8+TUyryyCtTNxs8aLONdFJZfvLbZ67AES6s18SaZ+HzEgE2CirPmwcTnvXlFd0OPbW0ZokWVaJ
CLGrY6kHZTRqiEC5vZ+lyY46g1+lsijjb64BP+xQbO1IJ7DBxgPkoEYUs6lw0TF1X/kG1icXr6JD
DWr/x8u2KNNMwJCyiAvMIwKGzNU9tVrXQL4gffgzGSKAOCmdEEDF5SZ1vBnHihaeoci8B9/mXwNb
57UTsCLOFDBRcpbIHuW1cwBWDa8x/Lg6GDcsmFFHwOxguYkDjEF+qAIZvbZsHfnfV0gVTnUa5Smc
f97eKP1HTdsn5MufLaN4v0jwRoomLGPmaFe5mb+MbEKTYiFxjTLMIAJmEMUKM4uH1NPraPE4RQQv
AOxRuLbDKHHpYHupPOF+kelWRqwQG2d/HgPqZQHKJdghdzXPTtz0RP/Q4gW4aCpFU2teltHgdj+H
idt3B2YFf7RXYgV0abFsoDWERA67C7Parx36UEV/ChgiVVycWUS3csiZ/l526acOFeUo19mx2S2O
BCWUqrTfYDt+/OOYiSRxesOmueGJRaV0h93/a/7IB3Kn7nD1fV/P6tmn/FKMUOizSjidLbinMKR9
8MzKv7xXEncszgDp0javU36/Me1bI7pmCnUxeN5FgaHEG0swQiSO61Olnmpe6DIv857k3QNGdNxp
72s7Wq2YgBN5GJcGA9ee3xmqq+qd20be5RXjUCpCLcoATMsGR7huiw0aZl02Q9sgWpPkzV1PR7cz
F0kwcGut1iIENMfje7b7CiIwQ/mzEi870Axd5YNsCvDmlWUtR8BtZewWK+SBJ1SK75zXDkPMCo+5
EwoHvSVIQa9SvQMa1hKF7VHKNDcYTyW241WVHOb5vsr+cPEEBO8xjHSxeZoc9PEesctAG6Mg0erj
ZTPYOjhrTQTgji3F7Ft+uTRYc0wTYzc235YUlIu6JnHuMkkCZrO+qTFGGWsG5iJcLUmJvqP0BqmE
u86ShZsklicmSUc8M/I4R/DHyMkxo43bkG6XvWsawmrxxFyp2g9RjCneuDAsuJd3JToI5t3l/ZFp
ItztIlLbGGXIV214QjELtW+K4c+QQMyLYqSwZfcETxkH00CNsTvavaxEWqaFgAQawTJZPJtiO+jk
qG8bm3pDJoFmCaKJoyM0lmuxxfO7UZN7ePCiZWT/Z5shHHsdBrtonFF6sA/xVLrZa9h9vyxi8yZF
VcxboegHJkRMr4FkF2UWRQHQjL3qowLaWB4Z6qM3Wp30JCs92z6VZ3GCfSmdUlR6BXHod/Fa9G4g
2LykoP+OJXgmEyQ8IECRYdRMz5FHGTEBA5nDsjL3ZLkvZKPUNwURNBBQqllUFQ8lrdVQtcsGGlV3
y/jVSF/KCFUlsv64TWtbiREWzq7VOI8GiEm+z571d4wmlGLfFiC6iW+nAFereykXAof8X1z2SqSw
hE1o1+bSQmT4efbs03JsYYKZrwSWVxybXZmj9YW4GIRmF66sZ2PzWUsxKhR5ahMTD0TKCUYqDI+n
NZZV2ZkPPGLJq8qHyEV+nn3sjpjO8p7TtpIouCaVoR6pbjBrhhTf7DEw2PMsIxzftBUdMWaCWW6O
JkIG+HU0THdVSr9dii9923qzidt2Y06+WrL3wOxKFv8tq9flyMLWabisKTauUQP3GdNpDxLw2KqM
BAM9ijyJjtC5SNTHHF3TmIpDRvY1uF3D49+97+zZXs6RsYnoK0nC5ky1lbcKP87OfG9mgWI/lZNk
wWQihAtDWmg6ag0gYjD+KvKT1aeIxu8kK7ZpAWc9xHRGW5B/hcy1139Xg9yfDtNj+T/Srmw5bhzZ
fhEjCBBc8EqyWFVaLcm2bL8w2stw33d+/T1wz4woiLcwVndHPymapzKRmQASmSdBGerZt+PvqpPB
nb9+VsDuRg/GbUR4+JIuE0w4iVYVXStGRB3jG2TaajyVzyfnxnoiR/LuGmOUg/8XUTK/bM54E67Q
JupiNQxoL6+58XRZqn1dvkBIR1ZWW6iv67CXJPVnI/F51YKM/nvrKJS3bxcvMJLpGXMV4YELME5+
rXV343hjDx8vS7L7jLHVlmR7ZCgJncT6TJ4ga4TTnvTz3+1OjcJpFaYgpxmKBq8YiwFxUPxNmqOm
K074+yeKl5WX8wtLDnUZDCsvGsYMjEhPvw8B3uVBZmf7kyJPKJT/Zo/agEnbYl81oEtjUFw44x2L
t15kFRhZPnvlRIJmjQN0CSlOFgp7kLMLyOt249xCgaKgeE5Kj40e4Y8KixA//JJgYhk34TuM08wh
FCjNYcScBWQmU798Ts4syL6o8+H72+1Gj0LoDdywpIzlDhYtrdwGG/txOI7XYdB9wa1WOxaYMa96
TtuHNA0MxsC/3JA5QzHTcOGZlcGv5kOOtmScaOL76WuJnrHWta9ALHWwFHfC/av7BlPSalbjWFjN
wMRAmOWKuxidcjiHPv3ZLi4NqkDz39U/yTaQkmaXFe9RZpai/T/ypwWRtw7G66V2iyUQitV8rggm
u2FxAyhH3qizeSoAa7Qy6taHKLlprB9Or8j5ipD0xkBNyzIZMTGCUqYRWu0oKycbqpx163vbhNcx
7257k9xnoCDo6QPrwbSs2KL3RXvBlLwdd7rKgTKhS+NnTz+RSQMS7hCKmoPdg+9GNOO1M5AIx6qh
h++xKvGT+TYltuuwFA15B0wVcxWeLr52SZGSTWJQKAiqMScZIwhH9DGWfupHv/g3vIWJ6lpfxWMi
PncJTrLHntV9ZQu4Ij8RpMpVM7pV35fML24tW2tSfD+putvEKB64sgNaBSFt/NXE4ioSO0yR9Rgo
NR0dXcVtobI0adMvdcw+4iMgpvSpGR6tEcSbCIlM4US7e8nG0qR9f7FjhhsWYKzqrmB38fQpUZZI
KrQlt/UU6JordBHaeRg4D2IwjKD7MUsfabHx8P7pVOxFLrm3x16zqcHoDsT25d7oP3SqNOL+IWMD
IEUCe2Ah7ywAaBhc8YRCXY+4IxpIvIhiv2qPuvJZXOGmcgKbNyQbiLge0Nv0zL8ILTo++2g/VOfy
kASqyiDVqom/bzbknDldZawIdfWc/DXVueWFrMgVsWcXBBVPXCeUW/jvNUhtl/XYLz20mMQnkHif
S5srIHZj6QuEfNysUq2pFg4I2oEr0jbje0yXe8jz7Mok61+pZikSJQqR5NNnjipGszRbvHjWd8x4
nDXF8XnXYzfySIa3LhitRQfIk4uBoPG5jNcDGVXlpioppB3IHLnV9xxS8OmpoE+TdVRsOuJnvtkF
NmJI5pVZeJSz0g4rf/pP8Wx7ENS1ohRcJY1KZ9KWU/ZJWnQddDbNzpPpULdtdRDlElVm+e3xjjKU
yyINRzAXVjctaXGSKkWnkmFbnpX7GSYH5L4BalTt0AWpGSw3YsK8ikTqjX1LkNJKkXKkVscAafTc
NbtTFbmDGbqOlbrjH1PMSljSoiW2NbKpAJZjdd7SfOrIU2ZG7vzHLAQSjrReebZmMWmAw+kvK/yX
gdGwsakKDMrFkg4KVUvwEDNaWKzMjUCxj5SECKkFeg57b/ZWtB3Wx9lQxKO31w5JOOnwEJlt0eq6
UOKn1m9RqRsdok/aXwzbBhJX938cxyU46SARJ+huDVtIWVX6jF4ITDNcjU73LvvzGw+TUKRAHuH9
dgVLM3ZB8JPq9oGBSmBSVcm+CUqvQd4cJCyCOr4BohTddy26z1TElG83dQlApBs3e964RlZut5AC
UwvHwDnaQRpk3iwo/g1ssd0fl/BJeFK46IY6xzMuTIE+iIL+5nb5YBwnX9CuTsrpPSrtSYEibJ16
IQu0F3VJ7aLD7fsaqnoc35xaJYGkAOEYOetiCgzDan6W3LjiUT35WUu8VVPVt6n8VyYndBpqtksk
HClzMavT/IEbvAvaHL9mQR97GObzP1xuFYZuS0FjqvthTFeADu1jnhxocTNm58u+pFooKUBYdd46
GNiIV6NsdC16Z3BFFkIFIIcETatqivEsnjE9h9HnhgfvEcAktm0YmBUt03klY6XVjVPbeJQ8Rs7N
3Ci+v7/lvXxfsjKe9/PaktL20Mto3xlNuHyK6aR9SvqO625uZ9qJJFqvuJTvBm5uUIhkWNQxZY4t
TTM4aOIr20NesT3VZ1T2ghqK3YPBWkz0xRwiRVD9XdH96pAEd9oiSpag8bVvUAphe+l5vhmOxZFg
fI5zHSkPSErZJJMgeqaZsQmk+b73RfIt9IsKpNaCEk0/rakScc+PtqJJG0az2rqm6VCmGeXnnup3
pqX7IDhS3G/3AtIGRu4DCzMrmmgFGAS9wxhqd8tqooilPTD78c+Nfosk7R1pqGNweggNjulN03+l
TJH13V8iPHKhm9BhhsUkjY1ZllVzzbE5gQQcHSJ1kKJuzuaH6cffE2gc1aa+ux/yF0hZe0mtZRrv
AInSXjG+Gs3qbvcjO4s5aeXR9C9rcNckNmiSBlfTmiyQj1gYI1C5tY4kMLlRzm/a96kNirTnDhRH
FVwIIZNNrjRaH2iUfjA7UMmt5OOcoaK9Nu/yqvqGC4PKn8UWK/uzozsWQVxk9ht2rSiOMtRtNbZH
b+PWt66KQ3hOn0H8OnvNub1Sc1Xumf8WUHJrO51DJ+kQiSu78/AoYUyzZ1qYY6yIyOI7lwSTbDOe
7QXc0RCstU9rO7uRsQYYp40CWQ/UNP0ft1iIYwahOuMU5XyWfBBcenMZcl6g49b5awG9m5l6a6Hw
5z1r3GJI1siokzsteh68dmjcsrnSOSacmM9/bvJbEMkY54pG4B0GiK05d0NZHdaquc87VQHs7oa/
0Zd09CvrFcOZKfSV98NdSWuQCBH3n0ki7clNNoVzVkISDTwWdWQfjZzCgSOFoalWRfx9c0LHzCOW
LRVg+vZca9eJ88mgT5cl2VUWxesPJ8y237bicXPIRqeDsho8LRxLVdX927dWYb2wWmJxDA7HDv9a
hrGuu9XU4ZTtjznoz/V9+AE9NcgbxhgoMikPEbtB5wVODuILOroNvQfc9NAdxOtP9al9rgu3P9CA
nsjk/XG25bV8cl80JrUUiVYAMCrvegxLNh4z5ZvFrh1shJIcR6NTGFoh9nXnU2EGLa7ugpjcvuOf
UEbeW+iVbI9q6thd09igSn6kr5bFhxySmfWtE51mW3UhVIkleRFm5PGlob/XaroyNJSqG350Zd1g
AmBbgH6Uoljd8S7buzC3N7F7I5TkUnOPUiFaA5NhHEMOcospEGPEVNVN+9e1DY7Yqzau24yGTrPs
t2zzD1H/gb3v++wtXxYf/Ax+6b3PSGwUOlkO8inUkRwtAhVgqWe67dX90XlY/fN3MSfNaILlx1fD
K4LhpCk6lHfXT1x7sC8R9qYeSbO6sSh7INrlPVvFZFyPFKpi310r3IBIm7pekqZdMPjeA1knEleV
u0anyyaxK4bQmWObJpZFMgkrnEkyjytCRsgPa/sQseyolcfLILtibEAke6iW0lpDAVIMuevYf9lU
4U2718QNgHR7KqI4NhwTADP40ISuqu4+1/A2rN2FrQJrXxiGIwmOdeRNLUEF8mWDEWDR9bbTTiFX
KGv39O+Ae4/pto6Do/za3UVlh7ZI7Er0CIqb2DNP0dX8aB4xb8tt7tXFl7sCcWYSVNWhgEUmgtUc
GyO2HJzo+v7QGD/o8v3y6u+a2Ob7khHbUWLSysD3VxQJJPkdDyNQrT1eBtkNbRsQKQAMMeUazQGS
nsWdtjh2QXNmJ/t8GWb3noQ8x7+VZcpssDXHAC2tA452EknD9VQjiIaoTv1fHjOUaNLJdC4aI405
Aql+JMF8zg7OmX7IbkQxR6O7qii6e7TfyCbttLz475aUd+7U3uVt7hr1Z5DC9NNTlSsCqFI4aYsd
BzMvjQmqjBN3DdqPHWYvz49a7QnaDBa5qmq0343L8vbHGZg6HGqAN1YuiZ1rxkAa5Vhe/SX7rP9L
TP2ovMxLQzzamA/oDwtKlI1RVRDfFXSLK4W/BJnYvhuBy25zWKeBOUj0yXJXZJI0X1VKvefNWzAp
FNoGnXiSAozQXzEWcFZNpNxz5y2A5M7mynnF0I3gNTP1x/5TDgqB3lKcVFRSSO5cOktetSFA5vm6
iT9lueLpdlcIE85qEdNAN4L0/cTsczx2Y0CYlht4FLojIELOUkVM2gWxkEakhOJsIpcsJ2Zd1FWt
4dWpHbycH0Hd79q1Iu21q6kNiLQcw8rr1hkjnHyMz2n1uZxUEU+44RuvsXUCZl1xRZJr57S+nVkr
zt/60XoQPCUhWszhMeNBBL3yV6G6VOz7C9I/6GihUJxcKmAnbbW2EW5+5ZcFfeZ1IKZExDBlOIx6
5t7uJY2jbIcQzi0TsK9Pq1HT9SsdEWTTG9GZHXt56a539nE6L9/f5Z0bLGm1FhprUzZCmRi06+bl
B6qq+t61uQ2AZNg65mdOJIUwBvnFtWtS/OpUnF67x/sXhdnyHqg1iWmP4taH5N2A9KQop2yOGSg1
fX47/a6+tVQJyl0z/69cMMfXi+SUYV9yG4ozch205T/L/B3Huq1Q0ua3gnC/ShYAoJ2urmewrVnu
5bPD5aWxZV70Oo7icoiAYJnBYHxYUTisKc6Oezv4Vgihxc3Fa0jylaciB57Ohh/PsRuhVyyNr4xu
8Fjtl+BGuSzTvq9u1kUIvUGsnLZv8xyI44/ldzM+Zvx9G8TI1APeLhTiqTQobaR5Sp2qxiuql63W
kRnZualab6hVjdBKA5cigtMaCEAaAhCnXnInnoYLbwDtmu3OD/ZR3MwNPKtqKl0KG34TaTe6lIID
HcxCWw341SLIJzt41PxoPxheDootFRm8UNUlLClO5CK91olUQIZrkjW7rJn81riKItU78a7jcttE
CxIuyabMfRp3Jm0SLccpr71tnM+Jilx11yY235eUZnfWYvAe35+qz0Z7i5dvr1lSxdKoQCRtGbNV
smECSDJ8mkDJNz7HkWKfVehJZjct6mEu8wyJ2zT75hg/mBNc9tTdBX/Rk9x82TdtEfEZ32c1v4+0
wqvL2dfC7gNGYvuXoRTakidKhV3SR1UGbc31xwTEx+yxsBWMN/tvOxtxpMsDGLKcqU8gTjXfOxjs
1Jhe1fxYqoNdRYcqrj0kAvpBsUYqwaTwauW0M7MQgjnsOh2P+fTNoIpl2j+NbAQTv2ETULUqKfWm
yxB7iCvIBNGSOxnu6IX3okZJZ4qQuh/AN3jCbjZ4SVxOdVlDkc2hvjGC7IBqMsFuqR3zQ4cnMsXB
XqVCKbQaJOwaEwQuXlbdjcapRG2mapfYS6DgYo7WM0yV5CamPL4WaSD/cSU2H8ozRalX4elou8AT
Nw1AZn9QjTlWIkpBKLGyvihsbBiEuNVn0VQVBwhCeYz+UTQcu1GAoQZ/7GSvhJRC0tqNrJpsrFtU
XM0TCJH9SlXOvbNWW4jfPrgxDY4uPtIxQJAlKEnvZtZhbFSlFjub3isQ6WCXmlmy5Bw+ZTS/n0nn
04qr/xd+pDcYsXe4rLSdIPgKjL62jBjEwE5sYZ2mtTlk+rU+HBftB8n//E72CkYKTtCVEWViz7PI
mdUPffl4WYy96PcKQApEXV4Aw8LKaPUYVA275nQ4LKXjmuVwZcXTYcHAOyd/JtGiMLudE+YrZCk8
xWVik1RsI4b+GcSBo967Wvc86Y3npKVXGH++lbyCk6KTPeXMGMTzbzHf66A8ST5yqoiAKpuQokW8
Ds1ozcJ3i6/NNGBf/Dwwy9Xq4PKiiTWRTlyvRJFjhBYa4zpAFDO/ibUPY6XKp+1c1AEgeqQdZKBx
cX5t3HwZpyGZEFpT7mLzYFeGv55QLl7G3uCH7nynn95xnX0FKdnhOM1xt9IU75v8PPexW/NWYW/7
q/MilGRvLM6YpVsQKsJ5u9Pv7fKHNn/Lc0WdnApG/H0T6sreNLU1AkyRpV9n/ZlU5X1uz+cuUZW+
iLj81gxsh6PL16aWfA6b8imMnRixoYln1yr+ijWMiDih8G8wzu1w05mqioC9HR6L9IIoBb2oj8uY
cMhGb0XBVx1oB/KYnCdc0eKD6l6hRJOssNGKth3EBp/fkIAe1hM9Y8IBGswyP/JVpwklmmSA5VRx
muhAm8CP9Hc6vj1MvkBT9xbsG8mLIiVbtEHWTyxTGAl5IPmNHmfusDxZy4/LgYLuRgqT4gGVMZug
gOm1MZrTNGVOWFpeH+sVaL5AG2ijvWAuWhaQxskwc7AZMjwMgXUEP8FmHR688CoRBppFmud5MfJP
pMrQVFhRvcJbuaYbHKRhVsxcZjvj4A5Og/+ztsISqS4j0T5Nld6ubpXwKveWKVlmtFIt9nCXJ0mo
momzLx5qRdGIi9oe+X1Lm+d6DPUC6XDQ9Fvd4g996l9W4f6BzDEYJ5SACEy+daZ4btQTStDJ9El7
Kj/GXuOJVH/OAsyLw2CFWoW4K9QGUIruhWFMcYN6aK9wpg9mGt6Ek+JQIazrTeDYIEgHvn7VSGnB
AL18ejIpmCNb3H0UpqeQQr6EGjq3amsChtZOmCAzu8MYXF6ZXSk4xo/j6dQgjhz+5tHsV9BtojQd
4a9CO4a2HDJVtf2uo25ApIjXpVatTx0WIyt/0cHXTMePrJORqTI2u4ehDY4U6zA52Qx7EzhOnbnj
+rhkV0bU+876IapPWaxqY1HpTqzeZpMyNQ3j3EE05nWghpyaoF1KX1emKXdtYCOUFOWWbNR6pKFA
jdsj0qWrO60KGxAnqjeWvEGQ4ttoI73LetjAami3BTIEfDX8rlx8B09KbsJUHZwqPOmEp7MwDmfU
2XoG5qi25Jlp37I56OqHiB4uW7dKd1IUsFgdghQaSKA/D90UE0NO1ajH/j9DkSIBz7S+qU3or7Ou
o/5rrXpLV7iPXEZWaNRsULyKx7c4uQKnpc/7pEJXeg8ej3dU+Zk6Bw2oSUS5gy7JErY167KFwdpQ
FUcqTEWO55M1h4qF2RfpvzDyVbZjGTWSAo0WWlljtOrDpF+HMIZQZQB7OETXUfEHina8+Emm1qZN
lSIzgYaOeH3owu6oF+Fxbe27nC1Pl61gd4/bYknGpndjmuglos9kus1nQYQb+9Y5vy5uiMf/pS7r
2gs/WzxpqQZOc9OqgJfqMVJ7SBuHPDDW/HhZLvEZOTpsYGSCw2q2MsMEeZWnX0WYtCKK1KxALc2e
q25hpLxDgTxeXouV0jCg1hxRMJ0p7hR7u8MWQdqF8Lop8oUQZFpPxXibrnfz9IthMumKW1I9KTKi
CsuTqQ4TDJtnNvgxvB4jo/r5M0u+t9UHZ/x1eXVUahN/3+xBHYl6RgoYQbGOpWszlAAPKzlfBnk7
AYeiwubFjeRKjSSLczROQnXpjb644RU52Y/91ZKjU9MK0isbrcTqWXAqDYq/b0RL0nJytAyi8e6K
Njc6Mshd4keqrNre69Ir4aQYoWkT7hGYFec5K72dV7zS2RiNHUUa6ul1bx5qP1vDz4PZ/CDpzzVJ
rqZovGeZfmj4H/OQSXqWQgh2qqRwcuh5YdFH00Y7CwmfIytVpCZURiNFDmOdceftAGOUkTeCgUxX
DbvbvQhuLIbrrxdvSlNtBQ2e5ZlPvS8ez7RD+jwF4h2yvFWlPVRLyKXgMRZUb1CXaXkx6nnw+hAU
5U31RfDgoznMr56HwqV/TMz7eq24FE5MnKcb3AFQvYTB3b3+mCBRb6tilmpTkas9oghuoPUiLJ7C
27/1uN5FZzEcQcxkUHq6+NUXoj2X4kk0d0VrGkKqL9GdeO+IA/NQVUjUF37ynuKoretxscVtXNzO
0hql+mLdQpAoZ5lnpJ8vhy7FJsmlIDJkXVqCFg92WN4P+hdegEVy/XIZQwSISzqTAgj4mMZ1ThCo
aHrKo29h8iHDrjJWoMbUP12GUokjBYghrVojqaAwxj/kxgEjJN08U7HbqkCk8FDa2E8ssRWLPK92
rmtUBCqqOxQ7CtgoXq+8ZYVanJRYF3asv2jkNzcW6nxATnMLctEkdA0PVw//HVXiG4PD9fw17LoY
g5MxiGYXX8FVlZDPuuZdXiKFy6Jm6jUGWUltGiUwhgJNH2VQ3To+R69gUIMydfwVekT1pn95wSy5
ksWYaT+h0xtHNP5hrK9idNOpqgz/n4DOxK0A/beoSn0tFSdJiHpeGPnM3f7cHZ0Pjt/WnjgM1scl
fE8rC1bqBU9y3HSd9KEWiYmqwdGi/1auIAwPVSW2+677giK57gCm4FCLIJUxsFvKazdMOz9kphf2
42fdmo6XbUP86LeR4gVOct9eC/OKluI+Gj63zQEzsD3MksptRdDb399fYCQHNmY26nyB7sKmd3MK
Wn/zz+s1t6sjX0mbyrJ5IlIf6/jMrSsn+lQqtz6FsuRmpiGO+lQX57+hda1D7/9uoPIKzzF8QRES
n0Qdzv+wBYrQc2GR5HGPle4MGhFboNOCd7i6MpZbK/2ZdfdV9JjFR4JJdBWoqy9bxv8TNf67ZvLE
x9pssryMoFHnkyiyLA5xYP3Ufy7wL/2UHuevl/F2TYTgps91MBJbMnV1ro9x2Okz9nnb/mI5zafJ
VtFmqSCkOOjEswaG8QkJ0u4Ly7+Gf8w2Jw5gBF2oOhePXjJNdJE1lh1pg+WNzW3TfElUNr4f8jYA
krcWtunEWQYB4sETHcMxZj3Ez+atmFxCr5VlEvv6epFH8tqVaSGsHfKQexJoLrm2Ixd0Lj1eC/+e
I1mEnnKSqkiJvjH2FxnlUVX5GIUDiIxwTfVnf/VzFEpYIKgkcDHDG4/DqU7eEwM3iNIWnAhC3XAG
ouacde2MndGcHpRcP7tb4gZFMj6tmw30HQjjqCJcIL0pm85zkgWXvWj/GLOBkTLO+pAXODJDGHDW
PPw9Vjl+7t3kZvn3FGJ6p7xaCQVdWjJhR5tD88K6se9ymKVzi4oxVzRNRLeic5CdVLMcFSYpd6PV
THPSpQZUk2CQmY45B+bjZQ2qEMQmsBEmT/BQaoIKyqujv3RkNXX74TKAcNI32kLBv2NxitkzcurC
0mrbaOcVTowsWRsdB/OqD1FeiWmpGEMwjgq4XbvbwEnyaHOPc22Mw181rW4+BXP500xOl0Xaq0lD
w9OLTNKppSwcissSZJoDEhRg8x6S69FDcdVhOhFdcVRXSSRFQas28nVGbghMFOBGynwnuQ571dRI
FYgU+4reZJldQSK89noVTnqV5i8qEqvdA8WL2uScRDGvXa8LEFaOC7rlDepyqv8qQOt3sBtbNU9l
Pzhs8KRIN8RpDTIuaK45rE9iSClGrwbW2T6MngHCd0zqVW8iu8FhgynFPTahU5ppwtzPJEDD+TE8
VWfq1p6al1+lTin24UE5pH0B8XTRQJ+6dfrFqR+03ldY+26I2Igk/r4JEVkZoaWpA05WHMuzDZms
s2hviOzT36z5ISopLmOqIIW5biDBJYicYAMthunzjFYk3fn4zwCkMJHEE5lAZoVlSlO0UGD+mvJA
qbIEKUgYIUZONAvU5oy+INibT+ENqgn0wPRQln24LI/KFqQgUda5qS0c8tQ67V1GFkxrnqsAI5dO
aPBR3bCFEV+I6VyKFmSd8Gw0AU0/jr4ZdF54Xh87X5TIDqfqXfEPzcXoYrdttKe9toVhbZw4tQFm
m5lrtD6e5P3QVJRd7se/FxDJxktKCq2yBAjiA56NcGxQMWSqICSbNrJ6Zn0Ge5jDW8v+zJeDyRQl
EcKk3q7LixSSVds5q8dqAETXGm6xHtcxdcPocchvQkvhQCppJOtOx0iji0iEcefYpw8ot61DxTa7
D+EQE83f4DmnUihFXQwYNkNckajllgMG7SQ+hv8dLjuOCkSyrjmp1yUdFtRfFOTU2UCpb7VJ4TD7
6/IiiWRdOQis9CIVx7jQKa5zI382yqlFg+UYtGi7dLM2Dy6LJfz9rSW8IAqxNwG0pFlodCZ0F+VO
cohXfjQ6nqMS0nGdHK+w7XSbNIorrUqVkvWlcWwl1QhM7tw6jYsHN6oqZFFBSFaXFGCzReQBhPGD
jz9Qs6W6BYqluKQ4KZBmVGuNSYMQmvZN139RQ2HU+5da+rIyUuzUu9BYHQcAbRZYv2k2NY9ZB/v2
74kEVPHouqsxg5ioLMMkBEdu7F0qI8tpgcAWhZhFkHWHKG2vWqdUWPi+WC848tkOFWxR18bAmbzh
QL0S3L+Fl1/zoxgyqimse3eRGOHoaLAsVI5KTls79RTpPMFzaBHExrc6/HXZe1Tfl/yVz1PYN2WK
00F/cOido3ry3F0UNGI4FBO2wKko/X5nddaEtBUuKUVduij2f2htnvt1q0qv7gpiU+DgzYgZuvgh
mzDQFoxiZEOMc9Tkl8a3ifz1DkVtvi+5/OLQVLNnfB8bQTF8NEHWcxlAfOCNO24AJIdfx4RZpABA
3TUuX4KpDb0FJSu5oyoi2n/D3EBJnp/POkX4itCd/g1TmsQzZnRoT87oab/MowMqBG640fNl8XY3
BjTdc4fZXGTbX69PH5q2VnaobE1RFlMYGNHL5sIltnXC/Dxw1UWKA8J+lnMDKO2pVpujtqxHrSkG
EljH5JQieQEqogcds5WRMVF3mOya+gZQMvUmzvuWZJDQLO7N0e3G53bwLytxP/ZsMCR3LVbQznMG
oTCFSrBKx4HzkeA8KqbKRE8q2ozdrXWDJvmUOVKWpQ0kiswcZZRByA3Mfz8w86rBnJKuVyyZykQk
F4vJkqC7AXB8WX2WX5n9rynRcWR4yEfV3iQW4623vZij5G2JRselK6DI9cfvc/3R8ZefGkqqRQIU
HlCqto1dXYo+WB1V3Tb+eW3/7doMEYsxYCHLGuJjTgJqHzkZ3UwvDZd1hp9oftzHqkTEbljcwEqu
biLqlnoOWGp+AduTV46jIm7tdiT97vD9t2TSNk8KuzZKBxCr4MTCvPk7riUBmHK+2nlYuG2auFOR
3cYlegrT2jxcdgnx9TcL+SKgXDPG5qq3LTDAIgsRnQS/yhSIegXVYWnf8zY4UvyqwzKh4QIcci8e
TcogPE9fh4D/Hq6kfbwslGLVHCl2RZrRDLSCdTpo0RaV+vN0/mcIUrDqUalgp8Ico/UwRajFRkfD
ZYTd/WyjMClU8bp0bLsDAon/mvnoF2Zxa+anongP4aqJExISgwz/YcTsa9eK+UxDhzUiM04CbDBB
ciyvG3/yqY/3LG95vCzY7uJwgzEMsGd4F5JUZ/Wzoy0F8shZPR3nqnikkYoxdNeoNxCS7pAQ0sqM
dZAFRp1dCaOOT+1RlXPf3bE2MJLi0A+SZAMFgw+xTkntOeSmU5Yo7D5xbjCkoE7qeEnDDK8jzcRQ
dUGGIfFirtVfy778iWxH6lkN+1JE3eilhgkiib7pFJa4nx3d/AYp9qYs4iwr8BvYMTqtgREQN/XZ
h8bHmddFQeY3dUWhSrVS3EXINVM6QrX1ZN6NfRuEuX5AY5h/2Rb3j3Ib0aTgmxYrL8gEnOGKHcWz
WiMm+PWueYw+mJ6OuhbVRL19yUAaiIYUhzpytakeZWamLTWe8dbAiT+Yljsbipvc7kEAfI7/gZDM
f+ZdE1EbDr1M35LyqrVL1+rQxrRcZznx3qXBFzDJCeqMp5FdAGzypgMaDaG/Vnct9MGXn/9+DJ24
YtVU8kk+0czlVJAckANbbZdo36MMI3FWFmhOb/kDbz5elnFvyaiui3sRRXZbLqHoZx1jpa0WB6vO
dDFMwdWqD7bRqNyM7mzFWxh5i7SXMA0HRK3eXwPBDDSf2Jm5/FgeokA5ZFEllPg1mwufZq5z2epA
Q1Nb7xd/CUDk63+uj+OVg5qu9ZN6gKUKUwr9NoaNkdyAt7VF0A3nuPVWVSpQ2LZ8ntkqUbL9OlzD
tOVYK4MHkX1eoq//zBYkc6/WJAbXDL6fzX7Wfw2TYCkV9ei7Z6WtDJJ9s5jEc4VxNKCx/Ps5IPPa
gx5EiEfq1sy9g/UWTAruTV/Fy1DBDhq9cc5tSm5YC2IyI4/OVe3oOHc4mjd1tvJpQLVSUoifba2r
mxrA+sMczD4Pkm8YI+ON/yKeCbIy7r+Dw9fcSirFes1c0jaPxZ5SVm5R94HJWrT+k89hzd2cmOep
1XxmvCfgb2DlYdJdPBlEnyFnPBzK8rTkwaiiet9RJWcWwzgtB5x83JRUyVkfG8mUO16Vn1v6satU
FikcU/KqVwCS6iLQdBihAKAPa2AGzbHwwhvmijhRBfFBtS3vnH23cLLKaqdtCcGkW6+L7nn8MQRv
XvRod7Vq7xIR9YJYcj9tXybTxCrgxOf23D9FV1PtchNseSh9P+J5+3LoUEklRdyhnBfCVqDpc3ka
5xWtop1fNs51g3P9Zai9EPJKg1KkJeXwb4sA5RIes6tj5pGjCCGYvaysDd8J66/A5JibJGOM3mrH
q+PHkd03/N40FbkNhYVbUthNqnhAghK6S4p/ze0jUTHMKRUmxdzSDoc2LwCwYraLGOPhnJd7EG/7
YmaNyr5V0kgx1zatoqpoBn8lV111A3aYy8uvWhApHowGS9rIhjANrUBoAZ7WybVHxcu7CkSKCazr
U1LmAEGbJt4l3Gz+EhuK3XbvfL41LXmIhT1mRUM1aKr3bcyBRjf60X4cMU3vCu9v/nJCNdp7KIle
YUrnsLwGAXvUQzCQQBK3uEMtiD+6oLBr/PC+O1PUeP6j5bKlwDAt/bwUKfxnWE5rctDme1vFCrt3
h3sllBQQ2g5H/1TY93zficE4gpovuR2+0icEvAlWDqql98wvegUqBYa+rIweg3MdTIl4INlt2t8k
7ygtfQUhBQYLw82qkUF3KApq7ac5fLy8NoqgLY8ySy3mrKNwpRXEBz1eyZeG+4xWHgu/XEba9yfb
xrwLauOYIZnd2NO8j8cKe+yQHpvie9gNvt2oKJX3Q88LimRrdQaimXQCyhC3Li9+No3qrKBCkC2N
9UtT1UDQj/m5PotSy8KjP8m3BZlF/cTQ4KW47/4/UeJFKMnOlnjQ13gVqgPZd4GMT4Grmtu7q0fQ
m9L+Cg/J8+XFEhH67cnhBVEyu6GKIoPkQIya0K9Je7+s8xPvcAfuSs9awMt9GU8porQ/4b12XXpa
Opirlp9nn3nk1PZueYr/Gvzm/D+l3FULKe1S4H7IS2xU0GqJmdrfqIqtRWXw0i5lJGGR95UwFO0p
j023WoOoUWU3VSDyLjUsThN2AGmpn1pXY3nMQkXZ0f+R9h3bcSuxtl/EtZjDlLG71cqWZHnC5cic
M7/+7pLvs3jKbeI+e3LOoJcJoQrYhUIBG3+IHX4ZA1+ZPQ9hLy4J9kZrwZqnetFpQDWNjGpwlkof
DlTrH6GTzCFF3ivxFC3QKYnu6+6mj3yLKv0mdeJwQqvKvC6ZgTcem3efeeFrecXGr+YeLkkUJR/b
6h13kjnMGI2hjhuTWbeonFKlvW1C6VGIlqdEsoKuTV2pCJ/2PYpaRA4zZn2aSyuEyAiNhkWBMgTN
a8OZ8FvCh34ryy7mDs/SWMZpvdaye0H397WgcIFnPJKFfBrzEmqAlOi8uoyup3DUIzjHfUxjxYRU
6hZNrRuHCoOi6kOWQqCYXemNZCeDHU6rs68WtWwcNExLGA1hDiGFeIi1U0hVB138viFhfBUGUeM9
kbO3Eu1qyhynppOuj+XSeWszefsaXHo/t8BB9UsEZ1+iAmZ08Ikj4PLVE7IrgeCIx+iII8kTD7lD
HUgXt2Ujjv2+SeeNYLrKxAxxStuf+hl1sMtV31HTFS/elzdCuEMot9BlYCkQYl4zvvcSY5eEzwby
k8IdVaZKrh9nZ1KoxXo6YP0k6W3W5mwLaAqwTQmnuu5nfo4ZkoSzkjI5s8tqUFwuPW4byym+k73c
F5z1ofXiG7Zn3VVBHBzUnnFnkwxWbgWvATg35q+N8mCgaTyhssqEpfPvu0nazkXEtmyorqI0GBUC
gAgd+O60JEkVuTegg8Ds7kFqnIGqa6BU4I+iQqk7M4UlWMJ1nbzk6su+q1Lf58BABi2kIkpQoSu6
61qa75qWKkNjxvrb+fbuOCYHBqAML7SWJZpQeeVoy80QHxoJ7BWqaRsUn9rlo3sjjIMCK9TQSGpi
vWQNPMhs6kQUlD9mAE+Ks5squibFcaAwFjPGpphYPtDQsoll80G8C315sJsjmy2tEJkgyklNDhhQ
RRCLKmj+nGqxmx+s1TR2LUzcsXNb+sGGslG5p0vTb7ZQbnKwMAuCXOgdMxBv8tAk6QoPlugk6GwN
0SfOGEIxk96XKAZXyi45eNDMeVLiGmJNkOLhb3hAnSNxzhJ2ydditooRq0PDQLa9L0XF1vHG295q
pjcagvtPXsYTfwwZisnkBC4A1vTPbT2NNgoPgn0Zl7Mc76bPM32IugWKCnZbl4PeLUHKzWY0p18i
wTbeekGXA/hFJKqpn1n4jnfzRaZt2NTIzkPqaPV2rdjiVB+W9NOodZR+DOr2JHE4IqtLmMQF9itH
YUN/Vtwq6PBM/ZWNDlkORe3943pyUBLlICuYGTTGeDGBr7FMcn01TcHgY+gBjH95AfcqdQ4TZwrP
BFIkGClrMcAP149FH0iZmxef9zUjfIufXFMVeWLE7KSPqtSWLUAxGQBeqNzYoobFocaySvkcKtCi
ibprI8NDbgXiUV3ws6i6iq2PSpdcxUPrIFlLpWCIOI3vuqmmZozTCAa5pik4C+6t8jaNVKcoX+U1
qIfncSlBSY5JYR0RDewv62/zbTBKWV0EATqPiWupp7p+2t82Avx/G2azCKZSZwn2rf844yGqw0PU
aL/VHeKl0o/8llCIbdKfHQ40e/h9E1aDkSYHYxEUWuVvvXhnzShxnI5Tf62qz51BFWHvG/5vc26K
PhraZsK+RdYIUm3HYIXrOgHEl3pSN4aJgsr/6tSvRaIj9YJN8hePebTSOg3mzsjIp8vU9CFyxzgI
GXutt9oO0jR7dGUUGaS+9TCCDALPUawLVpQP+zZCLSIXj8xiKSgTuwnFYeZqWmmbxWtNDf9kZ++e
XXBByJyJSRKxtzxWElX6GQBRxYAEqsKM8icOQ6weIww19uwVwWMxrcUWjP9/grH/GAMXZChW1Jdo
n8J1XrxOItMuZ+p0pCyAZ5DUuz6b4hE+JIKEBiVCYFv01W9WZoMqPmiD+DuVoiAl8gkyTE1VxwVK
1V+VW3ZqgR3EWW8QBHuaQ1euXyrh3S7iW4i8QYna6huxYwFielzR55+ccP6/se1QHOH78ZrxpvhG
kD4saT+KDP5QQJ6mH3LpZklFlJIf5fpl340I03tLPG1ElX3RpxZ7ecuEyU7QSNUvH/clEI76Fsxt
JBRT2TZpDglGcximQ1PcDuvDvghqvTgsMMJwFkeWhOm16yb8NN0udh49pFT9BWlwHBxk8txlFTtw
4+NPMvX8RetsFZUE7JESTI8UGwiBPxIPDEZYNtmaAFW7q1F/MoXYnszcbmbfkIM0udIliiOG1JFD
irEwe1B/Yi07b/Ekl0320j/k7I3lLaGlfdjfOuJeafBZdSVEUZIQwTzwPgnUwGCYx/agvt0qo9uG
SMUwQ9jBcz6lXptSDip0KJdIqj0Jnh7KtqFfmTERT1CHL9+qWi0gg6hZzqeW/ve2LN1kisO630qy
+41cQy61YYA/TS3ZpasAFyiK7ougmmztenAZFVjxpXaJPduPeY03fv6NS4PWthwGdjef5ts89av8
MU38tH6M80PVHKP+GFvU0wGBU3yGHSSItSK1EDnPj414lYXEjlGWwX7fqATKk3rRWbSEPDKIE/y0
+tpUryZVFU+J4RAE1/Bi1NjKSdl5qVU7qmrbkPyoLKg92r9Doo3tvwqBTGqZhRoKpcfx2D2BnSEQ
H9sfaIFyrSOZxCBNkIONyYyHKLOg2PoII2TPY4lnuhg1JqKLLPEpumoiBWAozEQ3+7UUFthodahX
edqteupQkRziNe4MSgDjWjpNbuUKR1P09i2fOMsULuKI0Qw1VWz74sRd60DS/ISank5YiMJdRTDx
OW/7DBCVj1elGkyiO2ePmJZk72tC+JPCQYZuKlOUs6eRSXOF9Docv+1/n0JAhf0Bmw3S1q5NBoaA
oxYdMHP6szg0N5LY+aqgfDfU5Cuad+zO0J9mTEkurYZIeVE7xX7fiO/iVlJTlq4UjccQ5YxWBN5C
whqoreIwQ1hXEU27kJFkj5jttIjP0RiEhk+sJLVVHGbgWasoC1aohGdLlgdtgthVbkbHCFpvxcj7
xNWO+yKJeErhsCPFDNZmZvGUpHydEieXEydp8Qz9UIoUCQYVbygccBQ4Kc2Y5RLE+8H7mcdW3TVY
wEzMbvrUpYGwC36Ax9CFmRWxzIJu3hTRt6W5rlUqdX3ZLlQdbYzGGynjf21P03tlxGTxn3fh1cXj
qWcUGEDji3fLN92WnBJ1p4tyXBZ3f9/+sJjvkjnwUMXBytO3ErOTel8fB1iK5aiu8YnBfuRT95Q/
OPm7PA5FxEbvVgkM2Xj9XLwCOYZFsLV71lIWn3qNcOk/YP67NA5S0lHQw1SBNPGk+Wi1/RR+kL+h
eurEUhopWg6VVypgvOx77yI5GBlGSarVAiL16Lodv1Xh6/6OMU/6PSB9/z4HIUaaGB0ecrCA6kOU
OqE+oH8HfLGfq/peN4hSzstu/S6MAxIMjNeMfISwHATZU6H52XozJj2Sok8WxXhK+QAHIY05gWmy
wsIVRWzraDAEq8k0WK4oVH91kr1rxQFIg7jw5xYtkT9KJ5Oq+2H/fmeL+LagpE/k2WJbVJ7bIxu3
oASsy5CqDiUsjSdX7UahKioJYuqO3ZGrnNj8y8D3a5l4ElVxVuM16rEhy3I7WM+Vcu7/ZsAeEiTv
Mjg40EBb0xps00c/jwLzxCY0d76AbirLXj1Gj64SNYGUVhwkrOn0vy0EExiqi/ouXS1nFlIKedgf
vmcDHAxoglGsWgzFJuOxVGK7scsptdvssbal4oCK4Xh8/bGPDJRmHDKsVbqIPUs9NvqdUNyY6u3a
EyZBmRyHB50Qm0ohQ0SvfpbjIPtXk+MxQJOHrJqwatZ8tTYvcZ3aWScT7k+dChrn/6NhtZPOSh/E
e93TA3beDmgHd0EmaT0t/nBMQZHgUk/9l/HNlEQJr/eWyo/l0VOU4UxTj4IIJbFX0+61EHMkD4vy
V3v0Sw6fVZXrfDGtuMNTp3jdmbcC9ZZ62Qbev8/daFa900XM7QMsSIcQ3aNtTs0Au7hSpmoZim6B
pZ7vO9dqFCOD3AoJpfyHpX1FvOBI01NC1XpdPNwwQ13VdPScm3yFiqKNkxz3C6tPiH0l/9h0h7S8
i9vn9i9IASzMzfsliQuyCsVsY3mcgdRL7dV6+qiIMpGup5ThgRRDkjK9hogw1m1N/Vimt2b8pGNm
2vC8DzMXd2ejDAeghjzVbW9CkmRdx6EvxjLeD0FdGjb+vwniIHTAxVnSIuxPIr7O1e1aHdUwd5Sa
nOZ50aI3GjGNNzc/VHAYUQSvQYtPs+DC5KN+DamINPS04DOaK1ltwL5qFyOEjUQOR5sq7ms9gUQ5
YC1F44ENB6f7Ry5H9xs5HJ4mcypgSBv2irEssng7ds2jdsOSpZhz5lNn6+WczkYeh6xl2qO6UYM8
lppluBo/Zk7ngm3bF44Uiw6lHV+kohhtbYXWhDP2xOaiYrCaM/izU6P5kM0qpS6CFyPvd+X4QhVj
bIoehHgIUNPvkdG4pnDbpjdpc53nmW3Kx30TuSxNA82bLpmSrHJLKaGVWBMKmAi6Cfxxehakyq6T
a7lvELW4+vxlX9xli/wljo9ZI1Asx6YFcU0+BXkIlo88c41y/oRxu36dZsd4+DKHZP8oQ77fwiTr
XSx3mIC1PJk7AWJHH8+lbno7gECCkQXh6WBNXcpkLnv6uzgOiBFcxCJGRgMlDddI7+X2cX8V/+AA
7wI4GIaN6G1svukj+QreQuLOGU9GkB7ik1LbHVXQQa0fB8aWqS2qtkIhNVAAW1UgggT+1J1ZS3h+
XZNEvhfD2s1+cZic13FomT3kTad8RBGhdFDvVLfHE77HKuyEbxSkXAxqNwI5bFYxga1uJiyoaj6G
ykspn5r6XxeRQ+OyGFQ0LEKGYgP/w2AIxqv0izm8DWiK3OJl30golXhQFsGpsyoQN8inMLlawpNB
NadRIjjwGPPRArcutsnqOr9Y5JvSqOxSNb/ta0KZO9+PLUTCaCQyVMG8RP00BBpYZ+C/qzfjxlsH
VO03gYl8W7ZcSEuUFFCr6b4KxVUh32vZdd9+KQZwLCr2PyrHgQXKKzphndk+nYpnxoGVXRsexteg
dwdzt6mxRgQ06RxyRM0w9DJbSk1P/aWSj4ymal+jy5HbL3DSObCIV/SSVh1ELCsY51X1kLemr0oY
zTdEhKjL4ei7KA4nUjHVJ1mDqKr/ls5uMX/s02PdPNXWj32dKJPg8GEJ1zZJRQiyknNdg9zer9XY
Xmp/iUJHXRbCKKhd4qAC/GFFGK6IAaoxOXSi9CoM5Zd9jQjf1Tl4KOI57ycG6bX41ajAINaAg0Ih
9ocSwgGEHKn60g4ibFv6gLuoAsooilOREMF3aIt5tY4LO9qb9SCY4Fw5dFRHNiWCix6ytVrjusNS
FdZNv7pifT1Rw7Xf0vs7EQrfgx0bcZZbKdSYpc4v5+8yJmatM7oZsi+5ch5S+T7Kf8hFaE9RYi/q
c6I8Vn3pFqbld9MhqW6K4tpQhkACs2QNtuZ5xAzMIrzKG8XrrMHRJsNp49deLdypzYN5FjFQHmmw
vvqYiec0y3y1T3wZ3bEdkke9YreR6IkR5bCEH/GNT6Yat00XYyknESWg7KFtfpmna6nBOOxTpAX/
ZOMGh0RjPi3DkENatx5Z5el6DOvDvggC7AxmO5tLnSUsia6w2/263kmTX47YoeRzKFPlL5QNcgAU
mmMklUyO0XxoopOq/BgyIqNzuYzsPQjiOS6jWIpgE5DBrlWYnvBkeMqp9MCKTGQR/nCl+oXbBgc+
ZrUu88quAb075LbiNoGFOxUm0ziim+FVniK8IAVyQNQ30xoLNbM7lABKGF5UBOodMrIOq5oMb8iO
cHZo77gz3/ZkpsZsWCoUjGXUHCSH3A9dTDuwUJHVowKQ0o84L/gcUxQV1Zyw9ZSU73X1vFLF5Jet
D+T2hmZJFm6K/7XyTJ7koYpHnEdop1evQ1TtUq8Zl9Ol1rsMbouWxSolKxwQHg92eWZzzSIvCQZM
Do5Ah2edMrd0MN2MLA+9vFW/5PJ1XvowpZWSQ7faNW7x9ARSXjAb43Ug6AO9sKka6z8Es+/yuNOk
E8oit0akE0QNHMAgInUR7uEpCuFsjnpk6i56GaDexTH1NwCFOp6lKi0s6zQkftk7c4uKKOmYNMR1
4zKyv8vhAkvD0sDSmGAZF8uL1I+9+qNRXzCByl/QBYw3ib+B3XdpHLK3+aoquQStYrO3+1BFb17j
CdJ9Oh/3BVFmydd3NY1qZmkBvfJz9rm5yU6Cpz3I3zo3+bA+ixiXE3o9RTZ8yd00UcYEEQ1P9bhd
/3fPhkRF40QGdy7jh3U+z9E1eTReQoytCO48kdDQHq0LrFBRzpH5JKvE0cu8lQfA7fe5CDaNSrlW
WF5JBXe3dEhQN8GSLdRV7aI3beVwyFSYZhirzJviIwN26VBNDm6Gjulnj6GjP+1bA7VqHEbpaohk
4Axp1vxYpo/0JEtCAJ9r7NOxXGa28+PXqnDlE6McSrzxEL9YhTedS48+Gy8BxGYF+XzjrBdthF5x
AES52CD5cPvqazf9CLu/qZTcCuKQSG8TaakaXGqmerEz6YdQE2EFpQkHQa1US9JaY3dq9Tk2TnN4
J/eHiBoTdzGW2OrBYc+cKeUqVViw6FnyYyfzQMbz2oOVXvKax78jMdqK48CgH8dpWkqYhPF29YzK
W4N64idV4tBgNLKwEJkMcznUR5ZQtLwhcqcKNUH/t5FgzP938IFvgNPQk2NOLfZKDptAb58H/Ywn
BDvTbpA7IG6hlFNxGIEaPjnqDGyYoT9keCQ3ycj5Ugyx3SMOF8JZlgswYaCm9cwqTDHH+YxuYPBI
tkHphIQ6F/uBf0kzQZz93+MhVKvWWktIY3G6JtvVaTx8VYLiCDZEFFMx3mDBJaVeqq3eSuXiFmNR
66EU4b45mkw6O73VPCNgbZ9UxLJvjdCPA4o20TQVs3OA6Wc9CE/KocD1QH4cXPTYucIdVSy2e9pC
HAcbc2JMXdNBXFUcNPkox26Xf9w/NygRHGTg1XZB2g0iFul+rg5xdVcvVHr5UgC23R8eJ4amQZYK
+xMfU9k2W5sRSLDRIKbbuaatOaatq57opl4ekFu26wBYQw5AML8XBJ3MxUYfdf7ueig7HMPFMT5k
t+kT1Zux69CQxgUXnaBbdVZgOZH3aJNbsMTub9dFVpvtWnKI0Yi1uA4Ks0DUQtqKrxysG7Tcd69s
voRsZ48d/kdUDO2eXlCKw5C0j6pOaSBzmj9FvRNaN4nysrZfCdUu7hQmlVkohwKJqcatXahLctKH
NWujwcj5tzaaHnyGsA5Gt19PNiHv4l5t5HFLOVntoksd5DXL/861NG4YzenT5K8Ogw/1gWpOuhwU
SpaiKKqiWiZfDS9mw2ylNWpgtMf4w3xWDoKH5/z0WbhnAkkdL3r3RhyHV3pnzrW04jIijeJJLHo/
bqSDVefB/lJeXsl3rTicysphMdQcWqXmYREOiX7c//5FA9yoweRvboqY7Qw2TQHfX1AZKeiRrahX
yQhq4ox886BEcViFIng502p21wedzsePoqM6w/V40FEQLFp4+XgCG6RPZZ2obeIwqlOQwVhUtn7G
grEmjaOOjjUQi3j58NqsIudfGKWyZih3Zv41u4ysI3bLFyWQHHDfBqEnPuxv2uVgYCOP8y8Bd9O5
YfLEe4Tux2OGVlPDkz7NTonZCBjd52MOFSX0YiywEcphVRFqc92iPAc9PGx2bIFiSu2U2rFHRaYX
D7V3Qb9VxVdtVIcdBElDe65j43soYByuCZIxMT3ohXKWJoJkirASftDVOqFGosmwnn0TBokagfE3
deeVcoGLYmRMhUOJHmrCeM6OWULZa5gB7avpKc0+xnhjjCmoZxHZbzH2Rgbn0GAO7WuFmcbkrH5/
VF6yIDsKp/6anvB7GXI3sjiPHuQy1ovpTdbbGAZM6BgPLH+seMJR+Ssn20jjXLleC6mxUkjrQHgo
ucjZoZ1APM4O+AFPoUdxDFGbxfk0uqtVsCIguulQKdp3MAvZbtQD4cnUdnGebLRxkovsEmE8jm5y
WMFjpAUKejL+D8E8JYtzYEMHs7HO8mf69eCx9LR8Fz4qDsJrl6pnunhs/dorMNH/91hRWm2VBZYY
XGXJEYwOLN1U6EuJ4K4mU6aq5swO4NYtcpSLgBDhGllj8Tghi8s6/MuAqrx+68j9s3PJ/CUlikxN
02bIxIMbI5bQY6e8Fvz2zOiaQZ2Bor7Ew6tG5M0/hiOalFzKCyituXigTMt5lSMs7LzeLPKLbH0g
DJISwH7fBAS6OfSD2UJAlL+ROyouI/NC8LYGrHSquxVcSua+p8n8GMhw7QwxLCHSUmQMGwKJbpPZ
IJ6lolK2Nnu7xwEIWkJDJTfYuRKhDbr250MdglGr9ZIP3bF3rGNPZaypxeQwpKzQUmhG8G4tOZvV
eVYoJ2BR5p5KPHwsmWX0AwxyOrGReCAP9IbXyUcT0iH05r85JTdOzeFHMptiLAzYp7L+UMm+hNJV
KXkm7G8fpGS+xHwtlSoXRmjUFd+12o1zpKPUoBYfheVLZgZz98kCd2oav+zLJXbqrbdsY/ZdZ4Zi
mUE3cz3E+XVoEDvFdnpno96O0s33cyUp0/XNrdTKXlN/rmNHyx6F8aw1KmHolC4cRshWZWoVQ6k6
96fxXlyIlCv1ffb7RpdWG1Mpi/D9cfFL81WbPvzbXnBhhYbO+mVmJhAbD5P6VTaJ7xN48xZdb/7+
RVr7XGR3gkr4MS13SX4f9pQZE44pcZ4/NFVSiiFkDKfeVXz2rqk9aNezx052/WF/wSjj4lAgmZRI
ykUYL4iP3LR7HLrbxPpc5J8EkaCsoLaegwAzHXojZOe6ZnwZ2y9l5u1rQoSUMv8wOySm2GUJc3/v
51xABQ8655/ENgamxn/Zl0eYwm8UHKFeRj3Tx+y+GGKOYcePefaPMpipbMxNWiW5WQTIKEU/wd13
whwbuXX2FbmcvXoHZ57NutClpl+Y0wiH8thiPOmJEfWlnRMNjn7LOMGFb38X5ek4sTE+QNd0zsjF
YQ7TQkM7kJL6ZXpMqRa+y9b2/n3Orpe5qJNORbPOkCPDnU32mJb+/rpRIjiD1sJCUqQeIozOS0Fh
rAh/9QIm/1KCr1XLJ0EKa6MBp1EZFNHJyoJ9Df7gMu8CuEBYAQ8EBkZgF1p3QGME0nuYHJJfVccc
D4dU0pdYL75kLVRbLRIj4NoYfU77u4raj8sO+a4Md3alyWApfQllJEYrBHZ+EMkcR3oK08VkxmZX
mJ4bp8yLbrAw/BlANmOk5HBTCL1dlU/g0BBNe7Belt4zBtMmtupyBPquHdN+I1VPjKwWFVhbqF6x
+daNE7vynfAd04V/PpX/TY2QtlGTC3lxB4slTcZyRmVQ66eIIqph7vF7WPOuEIcAVT3Uw6zg+2qg
gff0/7UjUxQQ7M/cE8MBQdbPhlYj5eo0eIl3U0M75Wr9QRqEUzdQdJKXk3mbNeMgoewzQ5cNZoK3
dYKLZe0nHhs9JipOfEB5tk91bxI+xdeNVZk1VTnbpL49GqYvjgRCED7FF4rpdTUuqwkE6sPVQRBq
R3NzVKLv+8ZNSeGOuT6ZK3BnwLZ1zH8Ko8OQfDKox35qb/hBpmmyqkIhYKkmhz3Ds0RrEtReCVI/
duOxDvs6kfI4mIiavNNBZ85qFsfEfhtJ4Wo3+ocBOYbcw4MQdaRSq8h+3yCE1Gi90a3YK9WKgmx9
nXLhth+od11KCgcLpd4UZspQfE7PdRNo2WmQPGLp2H7v+CxPmW2gAHmJI2xV8ixhDiza74F1x34C
6SejHaOQjlKJgwg1kqe1F7BwYnWno7ROxHW+JC4+pDnw0JCbTTwxaOj9nwNKKkcr7NpjrOPLlXGk
Ek6XkcFCHxyKwlRL5uSZpj5hWjDkKeKdId4bAmXflzfpl4DfiauaWRlmGEJ6Vk8GyHwMbwZdVYSk
YPJXk7k0+V0YF6iAsr2PRAvaNEXQCleq4DdU1T6xYDxfVbuMci1XiIJBzNYL53kmwmzq+3x4UphR
3VZYL7l/sNqHqCWg+vJB975EHN4Y7ZzO8luOGy2Zaf4pV/Aopj2k1D3rsre8y2G/b2AmNI1EiQps
hSE9j6Ydl+ADJACAEsFhTDdrybKMEBGKpwYTIKVniyLE/YM/vqvBhR8Y7DsW2ojt6Dztq+yxeScq
nnxXVlHuR+5fFY1sDJjDGL3PYnCTQ1yuYwzA7A7h11oiCvIpC+BcPl9SI5RXppL1qKqnxcLkkeJ6
GmIiFiW2h39kU1LLSCULJ1ssSk6u3cp4rY8zoryBEsJ5vNY2dT8NzF0mwS6ma610S42i3KGEcIFH
W1eGMDcwtFj5luufdP0g5YQef7hj/TI0lfN7aQ0tcGhCBktLMGopObUNb8Q0BgWtEiFFYE0YgcrB
gIA8dbYOTNz8SQZHwHisUCdXpnf7ZzS1cuz3DQoUlm7FUwm0NMsbFSPd6vucup0SgKlyKNAva1JF
zGXKAsMXGowqMKlDmRLBgcDUZGo4sCcR8Z7V4aU++Mvd5LrJMQstPqQYSNVR8RO1PxwQVJOYGEuG
/RFGlPplR8O4r8GNYQ5Euu1iIfrmyOQ79evSmKL+zYFGt/mxeKwwWEDe0pbuzccBrdgJa5AgDjnK
2vmGfYxAmuqUhTlIvsun/lidEk+7mU+jV3b235FNbZTkyabEUBO1hNmILN2Lw2grybd9OycV4iAi
X0S8iSuQkKDTOzuI6U3cfNTWc2P+EPQXa8mdYnpuFz+j0v7MEH4Pgn/hhsbhhrlUiy6rWMlaimzd
OFfpKZGvivgJVH9m+7ivJuHOGo8anZFUaQx3rte7FRVyyVnqiScgwtc0DjFMQZ9EjWHtCGJaVT/X
1fd9HS6XtryfsRoHGGuNoUUly2NqdsFIAOziHlkS/2fjlmlHzvp9OiBRty/2ol6KIhoG/qPIfGUy
5tGvqzRZhhMmL3r03FINqxcBY/N9DjDMYjWaJhKMtzL4dPiWm/eafBpKimiU0oOLHozOKNVZCNH2
OUGPrzLVXLn/fYV/18/SZarHEt8vyu9R/WmNjvv7cNlTfy0URmD990jKG13q5xwCMLfkbfSLw+Au
AD+2W6KMjySp3N8YcCP9V16sRgqeaiCvEc5rF0hF4bbKZOcT8f5HyeGAoBEWJYpFGIBaJLYkuB2o
gbX8pChEpELJYRu4OdINPbHKBI/Cjo5JrYr0pILTZdZctST0oQyBA4IxaQxTX7BuXXaQ4tuop04+
tiC/IefGEJiiG0XGVR0qM4KA1m0xY7J0zdfwrNrjM+rbHPQyvxKGxwxrTx4XRQxJnM89ypmdGrRj
R7AZ+SpGU4HhHjMVMl/5K/pQbaMfhwiyuMR13ENefp4x61Q6CI7wOcbwP9U27eRVPISOvBIoRxkH
hw76MsZxJUFmlT5KvTeHqi32CP7+zTb4J3wNMIs0PmwwGx7K9XqgLsmE7fFv9chmmqK1sqUD4VRx
V0fE30+B0NvvG9uLxyYecwsCOi8M5uN6MFY7PKAGEbG+VpOjpCl9OGyQzSkWI+ZLlXjdxHcaleW5
GBe8m9rb0+FGHTE1Uj1lh5vVq74k964WheeujP7RZd+C2Y2cqBEifWDmpdxals0GJQneJNn5YhsB
qzM3apuqhKWWjkMJCakSPHtCZJGfDOWjLD0RsMDwfwcW+Hd8YVCHLpKA203s/GxPNl35Q+dO7nSs
ySTm5YTGZqs4VKjTSYzLDPpIj5PDYAj1lJ2dnEfvbQHd6X5fv4vx6UYehwhSqul6OUFenD4N2l06
vaijp4vfy/wxCinuRWKz+Lf9ac5UEJJBmG5eycqzIPxN8uxdGf4xf6gsVMbJ+L6KWvY5vutbrxsq
V1ypaJECCH6gRm10gqGywyl8YtUdA5hl14fZkf3eoY2CWjYOHhJxacOCxY7l8hKGMd7AYmffCgiA
4CdoLGIrq2YJCXVcnfGKcwvSm3PWxFRwR5zpfFt1q66CpKRMjtt/ZMtmHtVva6DbWLgAZFhf9tW6
fHveGASHDkKfqEsqYpuSxZbv+zMG2Nug4zSQulEC61712/vEpR4iqO3iAomiSIRcVoC2A97B1LG2
hX/Ec36YhjEPSWWx0CHJDl10ysEDkxD3PMoiOFzIcSUWZAFKpM1HIcFUmteRCkYIEfzTQ9NnWjjW
ECGi2tNIbys9tMOVmixBuSrfFtRUOuv0w2KVaIoLFHSp5V/aApDaHEEcSfYVkvK4C4UOlZKxgLzo
ef7IqB6KIK7cFMkNTJ7LA7N0942cMDd+dIYxdGqEvn4EQ9XriEeDnLryM3vdOQH50Rm6WEpZ8xYY
lxjh0xZOIUlO1t2YyWu0Uh5LIITCjGYTQrQlxmToOrRpZz8/Gnh5z4ImPPQnNj0o85sXiUiBUsvH
QUTbrlLUjmz5rNuyPiU5lZ0kTliFg4O+HWMrZ8snYjqs4Q6GgwZ/hPvqKyvMss076aZzhaDw0yeK
J4E56d7OccFEZNWt2iQMbtGGJ5X2oC22loh2nNqFkTlGdC9SDBAXZzBsrjX8AA1REOZqSKCuHEg+
m/O4trjRSEiTlwFJmUGFS/wjRr/irg68hYYfWajOpjInwTTY2ZExRoaOSNyuCcxSuexEqCTTMrNw
MxcjO1m9DLW7ITW0+HIK7P3YUjkI6WdtHFaWxJE/aW8zViIv7+2ZHVtouQo0J/U6dHt/oLQjTJV/
5OiXri6jDnJT+EKCEtIXUQ6iOHUG4Wm0HvZxixLGHHPj6dIqZlHNLolCc80aG5FPFNFgvl4r5UNr
zPa+NCoU4Hm/S1mJtJAF1tHiRQ/In9sV+svHxVlPCK4rN/Zy59u+TMpYOGjRkL2wdHbytPX1XJ/M
8bH9qwecjaVw4JK2ipaaLNaQkVXqWzwRRffpQLxIUj6tcjhS6GlXhSEU6X12gqJIYLVHh11J4pPZ
ETt1GZB1TYJauA7o3AmQxb2qdm2E17zUNvsOPO0UVeUfUONdBLcxQjpbq9hBxFQ7b8wNwZw6TYp+
aMlZzqCuDMLP+6bAvvg7Er9L5PZJKFsttjJIrGXXLM9FiBMUGeCmJgJ5Sg63U5kih3JiQE5mDe7Y
n0JD9bQ2t/uYoqajJHEBIhLB0VKEQF6t9UwM9ktAHY3Ze83j/sL9IZz6tXJ89WypS6KuaDErMGQk
xNGpAgmxw5LBZVC90MRgl9OA7/I4hO/yUJnELmEPvekH2YtOUerKt0bA5OWpt68dYeu/FdNOdZyA
ZhLKDbqrdetVUlPvr5ejt3d9WMC1gdkpFSLMUYVFNIYRu32faPYcVbMdd8KNNka1PRYxFXNTarHf
NzLH2MxFZYFM3fQU605dvuwvG2F7PP1irYxGPPT4foh4t6yORh265uqa3fd9OX8AvvfFY3/IRhFd
sMy8SLE/mBnjvLEyvQ3ZZWlAqrSEAqX/Ie27muPWlW5/EasYQeKVaYajMApWsF9Y3g7MOfPX3wWd
72xREPfgbN/yi6tUxTUAGt2NDqt5Hka5KfU4XoCFysZXFu8ukPO4y+3huvKhpp50gf0VHRKnKoZi
GaJVZ4JR/6rRWqWKpEC4Ik5FdFM8JHkIhP51cXoMK0KDJJrtDLTFo7oMHeqC0/pkb3VZNTDWg6qq
hSQez3JsFKoeo2aidZbaMc+rX4a2jgrR8Wh4SWIbhq04JPkf0tciXE7cc7PQlpKS1unjGh2hP2Ev
bWsVvSNU3oRwq2O/YiOLkVVbfctQ0sA6FccY7aY6/Fx0+mHkHvm3fi4Hxgl+bJkZob3ZOnEz+iCj
cuu18axVRMD+STlxMJxZHEctQmsJ1iTJtxZmfYxktMFzZE/loSteL4vHp8cQh8XJ+9LPVY5KsRaz
05BBUm5p9gj1VEyPhX4O58eJCJIIn+4Xh8dJvzzNMoYsYAvp3KKr5DVbBOH2XQBdxnQZ1SCWyfPh
LOEUtenKxN0qj4ky+vGqCNawK9kbCG7PuhWJRM0ARDpdhYY71DeV6LEjWgW3TSrCwX1PAGHKtz29
zafj5WMXfJ/PRdV1XZSJie83zW1Dz8a/zxWxc37fIz4ZpU2JWpgWAIZTfs0mRvZX5JqNwkT3jdsJ
ViM4kDdvaaMEMqOQcWkAZmgPbfjUyLGjEEFE5LPe5lbEuQzrZLTmKgNkfqN1mo8oXUmc4VX2c2Tg
qytdaCl2ddtmD9khbpeFaelqUgFRPxQPLJhu3Exua6fQbBibK7ITuyJhmETG6BMiG/xTMEmTRO9V
aJ0JoRiwmjndTXy23CiY3NDuHpMzFenuXT23QeTUaY7EPwgeoQu05qjfTK09uwqeUZKjdfZDCTZB
DaVqmpOjNdRwL8v//mlusDkdC4bgeZUSA2rifnxLVaD2+qr2QMTkVX4p9mN2RXSDx+kMhUpRSWuG
d6oDyR4OuT83h+Wu90IU7+gvVW8bky2ajMm++uGBxWR2g8qpEVNbaVJ2QFXUNT9IYVi8TrK+3HRF
EvurLre13eqd7iZFYpS2YIs/vRk+gvPlcpq8mMtUAbx3Jw8uhy89ZNcUTMKRK/LaPscxOCzufdIm
RWSpOoS3QkrjpDqdk30DpfUJjT3gXQntFDIkZC8W3Bh+WuOsLWGfLADVHlGT47TnBNwrvd16mQpu
6wrzTqO/BHvKlMyFA+UL56oINLnRgD0d0WkBog2UdBaY/wHKeITRE1/UYKbsugfvAsTXzmnzf8/Q
sBuQk4MROsNshNGniNEyTsfyFt4keO2Go4587L9PGnHHynl3IXKjGimgIXTlFNKHVMSWIriVfFUd
zOyyLBG+Xxs/JDBsxGBjLdDvLDg1kaBwyqZk7MIxu/yTI//nweT1sg0uQj8L5rfyiV44NmjXeGxO
jlM4Zl5FSY3RSA59XCsbPZWH5DDGqMxmrIfSnSi9J7yBnKqpuiRU+xR46bV1yI7W7w7liWi4tZXF
U5zeiT3yQDzBxgquAz8MJ20y2RpqgBq2HjtsNtKMaPB6MA/1reH8DxPtdwGJSRUi6ybrPfpokoeo
HlCzhpOc/aE8MEAS9LVTXEd3bN6sOTnCjd0VHhOdTuDVUXSMsvwIOZXhkmNcK+7At2mB+chuZa9z
0timXqdeV0HlTkfRs3sfUzctk2IGgsY3qc3D2q/hEraO3P3M69tKebh8cLv3znz/PiecU9XPMZnw
/bQLwjGY+lPyr9k4mOrAJDeDUl2lCl/1APc2THrmpHfrce1/T+rT5SV8joJwAOwCbrwzzOrNW8qc
Th1yULrxGUxzmKqtwBlURMT8e+dBUH6LmJ5J0GXLxHKLlWK2qZ7PeA7QoF6Preg5sHce2+8z/M33
M5CT51TB9xPiK8uPsLshreBdtutxbTHYb9hgNJVU0yFhawClF0YnoLJvfshBT46uOnhcoo580ZI4
5zLFu9bUwgk6t3o2mkdCnnRRWnbPOG5XxN1MU0WraAbmZkhAG7Axyq33ZyMlIWlbHO620CrqlL7A
zvWvo8t0jhVQLwmQGQIHMKZ2Hy5LtmjnOB1nNkOOAQaAW+ran6TG11ENqaiSdxlGJBB8f3cxj5NS
MqFr0QeLrn/5V+pabm6jY2R+jjAZRLSwXRu12Ui+43uWe32UdBzY+mN0WVtn/hL6SEGfF1/z2PzK
NrVFrZeC3bQ4NaGsS54XJjCzdnB0kPEbIMFMBBGJz7nRjyLCN4DLCW0miaFEz+md7mhX0X3hRIfZ
qZ/R1HFka9Ns7afgBPc8/O1+cmqDlKFSLPTtAoyB/Ks6mM7s4NH22N6InvifMx5shRqBBjRUHRX2
nFSSnAxGvwArvU5umTtDAt3Vf4CnDxPLhY7F7qm9o/HxkbBdaaHMQBv97HZ2WUs9Ki5u+iMjPTae
MtAdCKVzV8lvMLk3zDiZUmvKwJxOqQpfewDBXOhLv3JbfWV5eyMo/kgnbyA54ZQmkKQ1AyCVx877
T1WO6cmBcVAR1AAhk+DKi3aVM2PzNFS5FY8tMhSaY4Lms/R1abQvS6VoGzmhTKK4quISIFJzP0QP
g2g8GTMc/BNsI4hvSmZjxzI1jxXa4PsY6vFzai27CmtfMRo76RtRhOQTHctHoecpuZpJTydJGiD0
ASPLCoMkaAL1ONnC3rY9x3a7Ks6WzUmbSM0ESej9/7DlSIUd+mB+Ql0FJPJKFPwR7SJn0wq5V1PC
VHGvXBeyV2gPM4gpRSWBIlnglIYegzEtUYGi1r/k9a6ej5dlbd+ivF8gvnaXqkqUjhmEIb5mLzvi
jKWdolshv6p/66+tXXryVS1qkhCsindtzXy25taCVMTSOR6fRmHwViAMfB0vGYuqLXpsG4bMuuu1
grRK5mDuFGQBOTdHRN4pUAs8Rxe653oVQwfQv5J+C9GcijE5jaBwU2Q++Freuc6yMGTyzRQ6y1ky
jqHlrgjyY+ZbgjwRuywXVARf0DuigUVSW0hFl1ZO3StBaRbBUFt216RXQ5WJrD9T05/wiIx0h6Yr
4JdnG7xRSRNVw6qsdLjvz+H926NUw8MbBQ66jwkHN6L81O55beA411qtMmWsag1qHDmjHPOsouhu
oq7gau0K4QaF00hGW1nhlAFFO6O85jo+Z3AuqkD1VRvkD+KZHqJVcRqJaIgEIYPKJAQcVKsdI7ZG
7synJJD99jb36ie0HolqiHYlBTwmqqYpOt7anEWs5wiVUDniCYtDz0jbj18awIK1HCPc3wYA+sz2
94c/c6c2wJyVHJuZ1lFC2BXHVAf2HLPc8Cih+Lt3JGEcb39vTcOgqmVZGq+xdNQ+qlqDmse+f836
s2w8kPTLH8nLOwbny7SDkhv1Agz5Xj2wycixqwedj4p2UBLFnqiK9DOzILPN5B2POzqjSZChK4BH
7iev/IkIwGN7hSaLxxVx0Sa2h94W5vL378Q7Jndqs2zOJDbwZFJYK9EbufMvkAdhooOr+/KRuqL+
P/bBz5rlHZDXLIoe1bUJQJlcpfWpE73S9x+Bm13kdMlcjNFaxQsege7srhhGCaJBNovSAl3/eFMe
lOCymIgWxGkVPbTK1USBrFMQV4lfOoSzLwMI5YLTI7JSSVNbY0XLgsCABb7JxpmP6Uv9W/mNGKET
uSJKduEmcm5OD8Yare5lnNLpbZT6MbsubQ1+22IfhSmB3R00ZRYYJLgAFgeWJ0thyQbA1h/6Cc4B
Y7e3e3t6tWyKqgtxo8+uq0gNBFxlTE4EoeZH61aPYTlkU9Y5xSK7Sle4VU/dTnPD+Ivg6Hav1waJ
E0bWZRaSEEjk24I2sxJ10wRPsPXEuLnE0+Z2teIGjpPFGi6WQgrGRRqtPum64xRPrhaLBi7t+z4b
HE4iy7oMs8zEsirl0Afl+a390LhPb4svlR/5SyG6AqJ95EQkqYeslzoGWKC5pPYrZP/D6345slJS
VjJo1YfLRyfYSr4eEr0K+rjOQNT1wpmNX1KCKVnWw2WQXcl/30eTe6AXda3o0wCQsT4P9Cx8WYoO
ii98lKUVy5AAUFIUuKNNAF3++pf+RFFnKR6Uy479k27fLIczYPXYlWEHuhYMIsjsarpZZQyLRDt5
cR6HM/rY3cu79+bGX8Jj27vxUsMxGuMwyjuHHl8nKCo0k8d20L40Bkq2SNB6o6d48clw4wDkLSfJ
jW+Un5d/w76m3KyZ0yUZ+uclc8WaQTgM+vQ3tvv4LxU+zzfGQT0daSJY9v4TcQPJKZUejULj2OOW
p+C6PrM3YvkYu0Pq9Yjr9N9h+f6HGSTshn3ea0tHxR/aTgjf/tQUkrWOddE5CSaBzM9mfTPqwbxi
KlNip7JsV6LOOBEgd7jzbGaYrAtAIwOR+4T4lVTZs4YeOdW04+n7nJza1PAEx7lvGt6XyR3nCCKg
oSyAykZZr5h9MvuLNxyKQ+Kg8h90qF77lDsi129f2byjcieKrE9RailQ2y4gzbem8CP16fLK2HZd
Oj/eNETgA4zAxusY1VfLPMyRf/n7/yCV72vgbELezlGhw3GA3xUaNgGVoosRHWz48vIDg2qe8d5x
zDuRA8t+9qVlcYZhjUNNnwuogD6KfRKmQVUq/tgMPhlnP5FTQXxTcFB8H5SUdrQ0ZqZxjL+GarUH
/WcyP1/eSREGZxT0SskbPQdGQ19BLUP0n23+r+kV2VOD/n1YfOeTbNWIilvAIJQMAciLdXdqR1Hv
wm4SwZQVTDWXVRPDabillIs60WhMOriRqKCxM2+9KjCJLPzCItBv7iR70ghHxu0JxRaWe7iZxaQu
iRRDVymBMr4snU8GbKf6G7l95/Jh7V2rLRRn8vSpi8gcQxercHpq5WuXCeJMe9KwBeDUIAWteTlT
rMVowGSEGDTmF86Ze3kVe1pvC8J+xMaQKtasqQbbsEkOGsX0QdLtUAz7WaU1uIy0m+TeQnGqzhox
4TlXIBKR6TKLzR4y0rccxRVsgNtlMNHhcDqvSBDFklNgVYPmGZH2EPah4Hh2H2fb9XBqD+3htW4x
jN4tgz7QdTvyMid/nj3DiV5rhwofZyKJ4FSeQuK2WzUgxvV9k3t0vS9Fc9kFEHyyqs6TSE9DyIPZ
BysetK11R/uvlw9HtHN8QW9fNDKJ3ySbxYRRHpqcwslGUgxJOPk6xZRdWRQCFK2LUwxdkydEbXBb
lzp3Iig9bR3sZPzXrXXQrhuZePMZN9eJWKMSJzJOaBkLO8sOS/GvqTg5BE4rGGlnIQ8BhASzYe22
Gu/SsL0qqNoLXl4CzfBm9TdL6aZEUzMJQF2XeZaOWfNd4ajD8jpL80EgECIsTjXUuqYWJdNC+gHN
HV50r5dOeYXxusjJyjbmf33RvkxHUZnyvkygytGAfUI3C3edQk2Zu4Rp8LADd4Fy22vgGxVVB+9b
pL9B+NekVBpljvkn0Hpd5CXaSZIUW4IMlqXbmF/+aB/fwTiru4DYZtUirCh5ZtUduV+lV8R9+Rr9
xHBdl979JpHdiZ7o+7r2HZS7Wqgzq9ErhhVmeXhdaKrfrLonWNheFMDE8+P/joovWmrjlhTWgIVR
zBVDD0Dph250iIL4e/zAmrVFCfR9gXzH425Z10zFJGfAa4Zy8MhEpzNF3dwJoyUn9GuHAo24K4lo
IlZ0U8PgSr68WYpSI2wmOGVZp11L6PKcleg0Z5XAZdl9sm63kf2OzZ2ejBU1JMyAlIorg2xJhxFW
HuRAOSRf4qM4NbC7LhmVfzLGIiOjxN0wo1/rJFLxMqjNc97Hdl6eilg0Cnn/rP4G4T3zoWtDEzVN
8Gjn1Z7SzC6kAyLNdp+p7mUxFCznEzcBmrSbsAVSHpd2M5z7Dpmx6uEyyP51el8Od52WNe3VFcTh
bDRXoT6ruShPxD7AP5zM90PhOQjikmjg9AYAAifFQcWM4OmX5M0PSmuH6HnzzeDygnbfh1tA7jKl
EYVMsgCCfs8mEmce+i7l1CaIRi0+oxFv4AMcRfEZ0WFxsj7TcpWVHPPSZeOKgt899i3y4/LKREfF
ma2piZc0C9nCwL2dpD9VkB1cRviHG/suDZwjO8ppP0wqNIN2HjyWjg3dH/SGICLPxgeICoRFC+Jc
WkvSZc3QgdYpSu+sWbjayzCJGFRFJ8NphSbFrHRZA0qcPIETuxye+vh4ed8EC/mkUNF5S1F2BTc2
vdbiryV5vPx9wRJ4PmW0x0rjbOD7hpTb+fxcZalj6op9GUW0Ck4VhGZihOaCjSqN1FaLBxoKigv2
PXEFDHQqWnoNWJ+PBkFqzNqYViD0r1ZmlwFFfB3jcWePEcoQH1Pkb0VT5HfVNcA0GAQZ0+e400e0
qA+7LkK0KEaMuD6W8VmmT1UjKGQQwPAPmSVt16xQ4VL2zasmnfIID4zs2hKVIu8e0ftq+KdMXGlL
rhCsZpq/a6DWaioqEIJ9FbCB4KQgn2JT0i0GcWp+kxPLJI128dq8qn7lh7eiNOquw7qB40Si1ge5
lnpsnDaUXtX/IPRhWio3bO7V6fkP5HsDxTZ3445YbdJWdYaVlc39aj5qIi9u95Zuvs+ZACuZirVQ
8f2+e1X0c1rd6f96sC57jm0gOBPQG0PRZi12S12PXX29pE/pn0QetxCcCVj1Ruu6WULhWXWHJ+VI
byvq//8dBKf3O7S8zUODjRozEII1vR8lg0Aji8SKu/Z4SmZJM2Gjmtjyx1r1V+TO7TVJ7QbzYNF+
/f3ykvYjkO8nw5fTZVk2DcOANcWB9iM8sCqtAoWVTnWtvi4uksuOGUS+qJFPIHJ8dQqheQM2C6Ba
kleVgz1XD6VoRpJAtfEldcOkVV0aAmNoUC2aDHdNHt1oIGBQEf2+vIv7yzHgoFk63iU8ZUYSt5g9
GeHB0I+HRjXsbDoQsAdcBnlrO/rkkarvKJz4ScaaQo0CRXvMA3B+re4KLgvJadwZDEjN4lcBiMB8
804UAdi3fxtkTiqJZvW9VAFZDb0yRliy9NPSLpzhq3QTgu/Mbr4mvijnwz56Ybl8s0JYFVqyMtCh
ag8t0fAfvbgp5QpCOZuprWiLM1lNQOpJ4E4KjpNvWgAL3yxjvhaCESmc/aa0a7mwB1H+bt8m/n2c
fJtCZoZIoLPj7JvTSK60ROC1iFbBWahVa+IIxKN4VRoPmnGw5hdt9AQiuX/H3tfAmaZYJ1PVhsDI
cjv7q/vN4pTtOfaHCTTV1mP/HB/LUySc3yXaOrb0jUWUuyY2kjfjK31TxsmhtaiBdB8BQQZiKaZF
+dZ80N/ksjFRpBPa2F3HyBlCKnC9dmsPTPUdg23uZhU6SBOKyATG5Ixu8aC43a/ohnU7FD/ik6i/
8B/8o3c0zj6moFyve4aGKcCYGaWhj6kevEoyvYnMRzVavb6tv2pm56z5curX0lXr8KWI2y+XZUa0
s5wWS0k/kLSAnW5Lw+mL6YBJg4L7K4Lg1BX4kJsSqh+NuOuLsgalqElg/2b9vZX8s0lR1rVSanw/
zmSnlK5U6ynNhdTO7H5+1n/vKHyUUmoGEELhwIzz2rr4fuOgtBkFPVPsSq2NwvCDkKeYOcmXMDkn
esjHdi4JMNMgOlYnVg0zwaxEKGwrHVFdm2gbOQXVLUqm9awltTFeJepb1pkKk+6iTWSisrljS0qH
Pu1Z22tgtu50mK/qY+tNla04yk2NultNQFry5rpc2kJON5XJoE7JDMRkkV/NfnalQvmCtll/TTvb
ssCcSde7aFa+x3J/0Mz4sNTJoZOaIDcl1xqorxHDDQfD7iL1ataTq45SZ01q9/I13A83aaqlq+it
NrU3fbHZGbNsc0y3gXsEPqX7ObHru9rH8Oy/On8YUDOmuh36nQNVYJTeHpSftmcDyx1INK+jNU64
/lUX3oQjddqw95Cq+WVGlWs0rZ9g9kBWaU44z39Qm2BuoLmTWWQEoqgO6GYZbFre5OnrKDQcu0K9
AeGUutSpa5OsAFHCm5h8Xwy0VkoPl89uV79tMDhVjqk0BaJDwJizb+nkF4ZoUvi+sdggcEraIk1U
TewxpR8ajFcCey51tHtmmyx0Ni5HUURt19fb4HEaW16mNUxXCGOOrqvSH4/aAWXx4hp8AQ7/2kGP
Dc0GJgL9axmoz9UJkcIvutc8Sc4P7WDA2wM1DKZtxyeIvmhXBcfGP3qUNS+ihYEnoXIOkVwdllAg
4vue+vtG8o+e1pCUPBqxkf1r9T17YB0V8mRH1703fm/8xI3OouiBSFb4XiI1SqMky+AtY0r19dus
DeeHeh7c1YOB9ERvkf1NREO+ZRID713OKg6pFStKi5RTL9MvWoIZKEX7fPl67V/hdwjOCCoVUesi
R8WihYRP9DuuryxRgbBoFZzpi+hcRhRsto5pYJiU0R47Gnl/soq/k2U8b4ZM2zZRLUBE6XzX1q3X
x6ACa0WdZApTBZ8V+t84fIx3QfOJVPWIjU5gyHBTcOOcdMe4WkGy2Nt0AZWe3T4vbopIQiQkBNrd
R11TDBl0HarOM3VYS512q4H3RyrdROSumQXWfPd9s/k+pwdNhc55SvH9Ks9cNQ5iDYHY1Uul2L18
WvvmeIPEacAWr6iBVrhFjL2NnpuH5rReZSjTlQeQzLIuhj8r8zffMXltuERx3w4WVqfM800hgc5l
WtxMJh5RZ0Ff7f5BEQOc+YwhkO+XG6OoTGd2p6r+YQ2vVuV4ef92v49hSzrREaDX+Y6FsFm7cp2Q
xiqUbx0i5mMo0t77z7UNBGfZUc1ollZSQS3cqCfWvpW/sLGrjBFiwcT3y+vZ95M2aJyN7wu1sgaC
BbGpXJKdnUigHVIQ3vwhkq5ZmAWCZjG+cLmoVKNuDBxNeR0ejKvx+GNw0VZyFIU2/2EDTUuxNPib
Kl/sWGmN0scDlqSjJ0L9FXkUHa7JT9btHLmieUy7Stx6B+OUeNaGyiAVOK3SUO2mxcwBZbabSVTJ
tKv9NjC8IjcqJNBGrEkbFHsl923yvZauwHTtSPWDpYmK6div/qRsQa1j6JpOqMHX4shypKqh3LAt
ZCNYWZ5Tvpt8zI850EARKL/9A3tH44tyDHmWkgJ9wuCPISc8FBzzwfxmIakKpldfVJWze4M3YJxh
n/XFCKlZI7guoc/oVh5+X75Ru67f5vucQDD9UyN6/x/pY9QxbNtUIZXLfkCdMkZHhHaIxifu+lUx
SbZA8MDKpZyy7+nddCie9ACTrUAMIv/QJI9F1UXtpXvbZ8nIUaoqsXTwZX186GYDxqiPGpZHyis0
HiiFKFolAODDsWamGmHeAkA5l8FEbFRP4QJLM9qe2exp66W+EcWs9u7wZk28rxepQz4tEiAr7QvR
XxY9stPy4bJY7Fn4LQYnFjTEHJI0AUbYtK7SftFQzbmmoyvnXy4DiRbDaQqqDAgbMfmLqttGu5qr
n6QTeP/7R4SmZhAvqmxowUcZoGqlVHPC4lK5T9QrUyQDe8rOkt+/z+3VYs19mq+IDjWS7CQ1sePl
rI6T3Zk3KVpAEhGvyO7TYgvI7ZkRdmttsuhN8rsMFFd6WY+sU5UMDquNByGMc/mMRBvI/r6JiZCm
UA01xAL17Je+3qbJr8vf38vubdfDZGTz/bYhVtkNWE9rPeXWr9ZY3GI8KWbQ/0k2dIvEOStwhWqp
kLASWS1BMv3QNaMzyH9dXs5urfoWhXNSShR5DckCFMOePOWaadURsaMJhCki/bbrEG2xOFc8kocV
I9yxdyn5MZMDLY45zFGlubF2yPHmiN2uEc5+3TMaW1BOq9ZSrdfNgAUyQtXwucvQequ5U4OZLckb
H+d8C2bgr61NMDT1j9IcG3Q+zlw2hGR5BfQ1sh7SsgsUYgpUxr5W+vtK86+3XovTch6xq6UW2YXm
p6R2Uu1RICcCuedpW8uynOukA4p+k18rihveswF46zHEzL3lh2mgbwyjDBh7pOBC72t3C96SioGO
oOz7eOESKtW1JTGhkU5d/DsF8UJpolxfElzsfcXxNw5fRlN2JdqoWUZgtL5l0o1lfBPsIFOtvONn
Ibv8fwvhC2jQOwY2FQUAE3gr+qB9DF3mPSteicGBIjX4D3r3HY1T9EmtwVUygcbYaBh1S5HZEp7z
gztca2BbFOYdmCK/tDz2941ijKZaNecVgBoAZ7ezK9SnApB1Lys34myY6Lw4RW+UZgIbxhZYj6iu
eNFaUYXDrh+4PTFO16/zf0VCBVmF7DWn4UZ5sVw5oPez1zvduT4QZJXty4Kyf9PeT47T+z3tkiXW
sLBlRrOxbcp1HljENI8FjTpqg9xcLhzMEpFFObdd38AghmZaOrUMwpmCSRoxhSe0EPfWCOaJK5j7
7o/LUaK3UnabFJngYu/GSywwjZrs3Uqoyt3sdq7qBJF2vE0aVz0hf8E0SvZkeuZhuZ5yRlsD/gCR
RyqSG26Vq2bmYHLH9nbk1lS+WtOPy8e3LzUKBlMTBVUVIKj5eBHGoS1HnVHed15SerOrXRt/xbjq
6rm3cBd68JZPxz98tbDxDdCRloFIGoebTnMK0mfEphkpSPtzukHVUYR+6c5tgvDV8mOP3slXhuCF
uSutKkUlv2yA4JcP36WNrNWkQ9DLbOLGqa3E6azkWSM/WxT2G8skgNvl1rY2eJwPUQ7p+n9liCDc
n7uj7kgvjcNUaRIsGCugPMPVdMOz7OovovruXUur43n2FmTBC+3jyU7JkMdo2MYOK79V9VCro20a
guzarrnbYHDrazOaUpNhzLiErXEkS+8002EdvwjEdNccbYA4cUlUfYjUBkDm4+ozWk/JUQ7xLfPK
E6FXvm+O3tH4OASJ13ZSeqCl5EjPY5C6IBJLbTkgmT97BUbm/UmWAa/o/x4WzztRkXopZ+b3qfWt
iodt7Qs2cFeRbAA4C0uWTjMGpi7ns6nYEbHZoCU0aLt97urn6ovqYrKTqKVBBMpZ2bFSU2Vi77c8
AFVABJbN6ZaRsmWOcl8FXeemJ1GZrAiS/X1j2JspkauOHZ2B54HszOrXyxspuFWfJnBNcyPPGb4v
pf6Q+eXqjZ0o6CbjN35yTjZnxdnUep6LKv7Ptqm5jVnytyNC8tnX/6EHZP9eUQwbREO4YvEDlSur
NWhewr6k1/Jv66RcjXb8VxZoznCWj6ICu3+4V+9o3C0GhW2nFhaT8vtWhQE1wWGbYTDWilV+acEr
JIo1sw9+3sm/AflJy4uizlKB3iC0u7NEYXZgad709EcpSbgh/91GftTyiE59cDMBZ3JI67M+OCvQ
vs2OXNnSgRWkidyufTF8B+SuM02o3g7ML6jNwJBdKp/kVKAyRBDc5W1WS2mtEYcVZo9Jf47pS6j8
SdXbdt+427rW+hLLLbtNyZPZPuSiLs99bfC+TWyNG23QaSmRpQTZ6aX+kRtnpfl5WRvsyhcyTDpK
cOFn8lmgXtHoWBjwJ9IgOSpXmMDrx0dZSMglguEUgpQXtFBZc/FyYizkkK23agWRGO/u1mY1nMeQ
zaDNeevNIKgXUCX5Js5DgVCxX/rpQlqmDm9TQQbI5A7cmNpoHECC7NRprfjoQ0FNWZLRUxR3xFOT
uhC47btCvMHjBIBWZtvOOgQgJg+YomOPLYbH9KJU3e75bFC487Famo8Z651pdMQkM7X+hoFrnlxM
wQoDYaBVNRuKoxGJGh9FuNyB9WFPmrQFrgy5qFHF0nrJXX8QeZL7YbfN+jg3T1tnKwsj4Ix+dcuq
ZWqvCXoQxYoV2/47i8oWNQ3LUsED/vHKGkomxSWrhV4tyyuVGDRclV2nxe94LZ0enF+FujogTHZT
EyEc0zxQ0h/zUj1r4XysJyGF/a6F3PweTmLTMS3HysDa2d1j/Mzy2ULVjmrHXuj8kRu4AePEdUYC
zoyZPgnHJ9W8nhSBv74rMJvvc4Larx1mttX4/ui3gXbsj5MvHVpx2dPu43yDwwumNSdSFzOcV7Vx
oivFZuPJ+1OV2ONvihFn+TE+pZiUHjqi/tLdJCIKqDVNQ24Kz1pOgLSpCucqgYpR763DHCQn5aG6
tlBmlXqY5SfQL7v1T1s0TjwquWvzlMXJyDf41YwJDxOir6gnn9cTY9TpD8K0Ntu8Tzp0s0BOSBZj
nQsrhkTOkTtSe/hdIqQEb57NiYqu8/U4aSgT0JwMnajC9e76phtwToLqFmMFJ9YblgasKwN96geo
Asz7+iMPZwPEidBM+3Iy2MZWqm435JaY4LDVBNFoobBwmm00rchK2BSc3s1VcOSyIYa9TfK3Kovo
j6aLQrOZSKVjeiSSth+VG4gGQiOGrXNIFduJNtmDiSFb5vNlr4SdAS8gVEbBA2gZ2JhKpgU2Xk9f
oyZUI3AXsuFHE/d2Ro+U/k5zwebtVh5vcPjRTEqbj7XCynmspxJFI/QVD3NnfmHMMZEXurXXXbe3
WWizepXUE4vInjbb4nO7GZdDodWsGUQ/jEFz6I/GgYAiVxSD24exZNOEm4dwFSfyq5yhMKIAjHk2
/OzUXi0skX8l8r52rSx05t84nMTnoSnHCiMu+m8QPLqPMOYK8e+rP1oSaMQVDdVYKpb1UUIIypeK
he2ckrhq/3UmZzMMrChY6q/GGjqJ0EPaffrRDSJ30XBQ+KsJxM5bPPId+eIgLG1UYruGkz02f4nK
cYSA3CXADN9qNhjg2+wmPwxgEUZwDoeMsP9If2pfLl86pug/XTrET/EP4UU08XzcUipXcmLSEFKy
5KeFjp4cN8FliF1jQ5ERNlBVjhc7X9DL4qmqMUpM+eq/2TVjKn9+6HzZb/zhJfNF7+ddbww1WoRq
mMeCgbvcLpI1qTTZinvwHIwtqGtKH014E7pC1gM5s9rlerYRdP8pWOie07WBpcwKbTRYbirlLFPA
GgNYUgmbU/q43K1OEywxaKiEVo35BJ8O732ZlNMkUjfHvRElwHtE7uQ5dyuHemhzxDxERBjFgLvC
ssHjnu+q3hI5UbC+JjuiRsyhaSJyTHa30FChs3CvAMV5CaNVN/KQm/ASzuiV669r2OrkBm3w9GBd
YR6Cd/nI2Oc+7SDC+ZYi4yKD6/7jiQ36lKMqm8LmVGAmu1O663wUhBNFEGxTN0KRYnZQUsiQfgzo
kzFu3ModNRsqR2+b1b68mj3/laKWCnkRPFIpX/YWDmEdxbXFivm+r3psy8mzrP6SrR99+aRQgbne
y8HgdpngYwQDJIjSub2TDNI3HSZKvOVCtOvhRpPt8OvytXOlQ+HnN0tvV4/DlajCYWc/Ua6IsXn4
B6XCayzVkNPQsgw4I9JLPoZ2XNyqyZfLG7kj6B8wOLUvyesslaoOsVhWO7O+t7NAKJha5eTuAwCn
oBZFsoqoIKiHnCPpMJkZtdeoTbw0J9VNEluhN2ay9u+FHaAo/UW9LKZV8cXFUmgObVIp2Ln8VC/U
WYr7eBENBNzT9h9QOL/DismoJjFQlDNMptMctNSpX+RAymwTbNFIy0V2VAuWtmc3P6BydqwoJCmW
Z6DqN73LHontX/+PtOtakhzHtV+kCHnzKpemsrzp6n5RtBtJlHeU+fp7WLO3U8XSJHdrdiP2pWPz
FEAAhEDgwHiITwO2D+BD8Yeo53PD097BcQYypNiVgjdOtNw1d0mzwyPVZB31Zp/Lxz75edkYt7L9
d2CcsYykIUo/A6zDSydbV6wS0NpPnh7mxyhQHy7Dbdv+HyvhLzEqR32ft9BkjHyj/tJoz5d/f+ty
XovD31q0xiu1XUIc+3nC9zzG6R6zZ+1Gvk0eIixQqW7HT20nfofJ3Vx4zsyqKIdQw/Fv4iMsMgna
gDXp/jdPcdsx6qxDLjT2SQZqtAQiDvgKLI1vM5HdDo8iAk1uR5EzDHe19G2+KMMAqabbJHUjbCrM
/TjQ77SHHK1WbvaEXYX+6No3y9fLyMziPoavMzCTf3Wn0dTEAmRmkawoY9gP2Dji9sZN3B1JcTTH
10rIHymySi6q1IM5TMkARGW5aWf0l4Hq47JMIjdzuBBi2wQE7B0gFrACguM+DuzalUx/AXURe+OZ
BA9mIpG4GGI7Y2YRGXi08/P6sRWloyIj5MJGMjfYNKvBOrT63sQm3oq4+SdGLFd+Zcpcxiu1BZhP
ZWBQI6DtlfOJhU74fdYfJDMiVD7HiJxRbeUFOhqWLMTV7xdKdOcMuuDst1V1huEcadQyMFpFgOkV
uf6RWUlx6olsPJNoUfeXzWwTCiuTTc3Bfy2HO3Vn7Gs1V2W4DdZ42E+DEZBPZJyWvYLgDj6eTEut
WkCUzvel92TrWU2Dy1Js37d/MGz+4OOkjFCwBMb/T6JOsSvfstVQjBu03DnUEyCyEP0h5qwQuY+d
XqVTbKBw6c33g3MToWSZYEPqWD+xhfblTrQRciu9hRbxDek4mJnDw8/7GNfUNXqMWDiQ9gmK5mDK
arxsp3wbftYveliEBHLGoSUYANs2jzMq08IqsqpdLc8KcygZb3PDV3UJF1lQANu+gFeScbeT0ttx
bcYgiqHhGMSxa3rjM+tuQDsYlqA89LvSU4nwkWDzslqhcj5WtjrR5wWStdOXuXm2NNmLnUNfnYxc
VITdjqxnd2ZKXimxy3N7MlnUyPJ8b5vxldRXh8vmKILg7qO4aMySGtChYf0k821NBZfD9g17FoG/
jGKw2img6kIriHxE4dpVyLXV/kylrxZN/WXaFyKeHRZ4PvjXKtRygalLTaeZmUQkxptjsNB7Yu9t
J3HLIsbeDFEA2TT0FRwXpFJ7VpyCGSEW07usd7b7Ta+wxTaMhrf1GNLBOVERBeI/3PF/1MrXfp20
oItcArUPZezAvGOTYUbQYBnIEQU9YXmBWcEFnfIxZDEXXZFtwKVq5RbF0SALVnOENH25bI2bOKpi
YDUCiLU+brFL0mpUG3xOpk3mgiUCxYXSdfrWs+vXy0jbgX8FxQUo0idyXpSAGrxEddkqqsjXHix0
+RvH5EoWUh4IAblolU6Z1So5ALtACTt32GEX9yHG7rzKz/CpIGrq3nTslXxcmBooxvnKFnBWXoSd
2lxh2aN/WYebnraC4MJT3Tvj3FNAyGYYK9STtft4ee3TQ1GULngXdpfhRBJxoSotZXDjsZJa3h6M
+Ks2fqaWsRKHC1XRwlig2AH1k+M2xh1x9kN0nHskz6JG2G3/XWFxQWqUi3oqOmCZ1+ZODYyrJNQ1
tw5gDWFeecJCskh3XJTSisiyKwLdoYqMPsDS1zD4G52olz6x8c5yZwnrJ8yeP8SMs4h885dO7ZHK
TMT4RT6SOxPzg1JgXJdsZ2oRgvtGFIk3L+YVIJfo1G0rg3EdgOo1mx7LgtYI1ICEKWZO9J916sUe
3SHX8UVtA6LT1LhY0sv2qM8jkLXb+jDfVOixzK/6FwNsxNJBhLZ54azE5OKIGusKyRaAJdNVR66q
6DozBJ4gguBih0UKxyjSN0+7TkZcKuWuoH9d9mZRPNS46FHScVRTZpKjV73gZS9I/PJLHWg7MJPt
7NgV6W07Wtkalu+AAAmsje+TKXNqEnWOWb0Vu3VdVa471yj6E+bGA2forttUC41P7XCw0Nf5B5Vz
9JpOtbbMQAUzht8fzCPb8MKKXuz1xmDbHMG0JXxQYab+0ffOqJy7N07eD5IOVGd6BGHZ0l5L2hen
unX0a6M7JeMvYxhctdxfPtLNXO8sK5+UTD2WbzQlUMmBHpZ9iwdh9AjtRK+n/+Buf6TjsxFFogaR
G+Bgb/E9Gv/Aidm7Susy9m9J2Amx9TC8PkKT825nsKa6KFFEZyvQGFF7dh3twd8VxKFwz6hIhZxz
z5QmE3WYuRwZKTxb/anfVQ9FQPBd071au+4wHzIfbBfaXSUKoNtuf9Yr5/aRSbtYbiEoDZ2f9pFd
SyRkMzaM9nqaQHwh+cavyzYjwuSiwNhLUtdIEDhizf35daX/qgshlarAH0wudegdUyqbAijjUQkZ
vVW5R3ME+/AVm8t2DnvWIhdnpNzGa66KXDk5ZS8LupGdMPfTxrV9/VH9uQT21bwfr4S8PMwKL7i8
yQWarqjt3mThjQIyC8gtm6cr8YUvg9mjE7ADiE6Niy+1jp0PcgNLqcmDqt3FnT83X/6VYfBDIEOm
OxVhR2ZLd9W8M5ZDtXyqRnEuYXHOFk1FidWGqMRMxa2e7Sz9qs6Dy1Jsx6o/1R7L4XzK1IZ8zgdg
sKwfbhyavwz4E6NQmK8mzRXAbSZdKzjOnbK+J7TUAQdyg5Cta8QwWVAHk6eCXi3fVYKILxSPc6xJ
69sx0hZY3U+2WqfbRb5ykx7GE9pThaUspqsPJr4SjvMsECdSMucQzmpfO6xSL3eXtcf+/x9//1yz
4pQHog1Sjaw2bxLd6yjycel1IZmvk++LcMpk019XZSROc1o3jInZoYw0H8cXzV/2tDxOHmqA4bhP
fxDyOUM8C8cpz9CaZNBn4DUgIMMbSx0yQp50YJCYqBIx/G0/n67k4+KRolq51LOXRVK5DmsjqcNi
F52Gr5O3/IXHTAzeifgw2PlcOj8uKs1Os6g6ezvNjFer9m2NuKN9f9lGtrOBs1x8XAI3mR5FzEgY
JY91xVZ6Vq9sMhtx1hK4s0AgfixNHaylVDIIhIHzXZZM+wbjy5kqWqArgmGmuiozqlOZKl0DkVT1
Ke3upq5CvUVgf9u++8f8+JUa2jT0+A8wlFQ6VKQ9xEPvXT6aLTEcCx3HNljHTJvv7szmVK8yBw0q
0/TYjLdKprpkPFzG2Kw5r0E4XcWjlhRZH2OgG410UY4yDt3Lt0No7OSwdRlrW/QgokoSCcbdU2DW
mjpVA6acYEJYjk+KNPtTNghk2zqitWjcVTX3qJtOHWCU8aZ3HstWQGog+n0m5srMjAK7LlOC35+d
GyO771pBUsIiCu/+67+fi6hRF9MmrvH7RaHXt9kUmZ5ujKbjJUlRpd5YyeqPhCpo00NvhzDFFB0S
F1/zPI8XKQa6+U09VjdWyNoDpcD0kxfYhq89f2q7vbUWmAuxNdptLHlhAsuH2r4HcaU2CXS6Rff4
DoOLqdgQaZHZAUZy0O/bkxwYX8jtQ+UZD+Mrpl2Ku/66xACD6EPojYvww2HaJqj9LHgyvtjfG4s9
UdWZTOBqt+xDiLU0D8/RbvyeoG9ECsBuU2FosYrgcvKVgxJdKHD0rU8GtIP9+QM4Rwf1VeRkObrC
ksPfnwz2qTqgtv7f1I82bQf96LZqYWZC41+Hy6qc2e5P5EyD157aJ0bjKnl09tMD6A18DPBOrnP3
iek8PNueUTl/t5cJLRcWui5t6aSqX0gisB2RVJy/Ox36OpQy6724f5i1m9y8KkwBxGYRaS0D5/PU
jJwZfYnoHHVzbJs19tW143VvdN+B7MZh+kVgFls5ooMPOAV7+wzb+tADPJrjTBb0GbMEe75R3Bz7
7kCbrrujz2jTU78JZTdLXOuXAHkzfK6QOYOsB9JO7QxkMIYe0qv61kCPkWf60nN3GlCNmNHEJZJ2
8whXmNzNU85YQuLYb5jJwdzJgQJW+l4GOUz3ClJ1FHLZi7WIZHFbx+jE1C0MUGAW7b3vkyZOo6jD
oVL9l92/xNZNM+hhMyhuX8z+ZbUyA/kQZ5w/WHyXmK7bI/wcrmdFy760l6eBat+V2D7mi/HXZajt
AzxDcSGtRjuwRiqIFdt+k94poh6WrYEQy1nJwllIl5kDNrC9hawxYMM0NMVkkuKi8H6Tf5FvMevi
2VeYSipclvSLL6TNz8H1X8DZi1SWFPRLiNryjvr5neaT0HmY7slNe0zu1YfL+hSiMYWvEop2UgZS
MDvRd2AR98ltUu1rjIcoQbtL66PoTtrML1bq5eIZDg+vQ6wZf5CyvVpqrt7rYTV37iLTgx1Zrq44
O4GIIvPk4pvTS4omLcAkJ/XYhl3QH6r7xEcBGXS0OjqwQWkZY+vmZ1or1gfJXHSl2sqoEiwlh2pb
3zTc4TsrRCa+/qsa0R1Tv2hBcswULxPFG2ahl7yRy2jw9GtMMVOx1NonKcd4oiztmzg+LkTfq4l8
b1LqtRmibtTdFcYzyDfvLmtc5KRc7AFty6LHzIeW/pUMz3km+P3LB6rw/Ua0BNdrq+L3S7QPY/yn
VabDFLNCveBq3BAE3UzoNcNKG2yn5J87mqmietGih76elUMTS66si1hNNmQBhGaqmLxnvEycQ+hR
1WYY2MJd2N1HA3WJ/rWrHwdD5AQbVvEOh3OC1onbvkkw3IDcndURYuyud22wXV2TG1jit89Y/ztA
zvqntF2WKQYgqvCty8pa7Q/1l/0EzALLUQrf+YotRPTrZdPbuGzBTIpmOhyWbX+guLK6CqucHaCO
8b1iP0311UIE1ieA4N9ki6Zol5bgPsdQghdH0W6xMASZCttTNi3jLApPyCGbBtWlATjJ4dVypVdc
BPgW6sF/5qupqwVg/guWx8vq28oF1/rjX2HNxYqGFv1G3hSyhv00oHv7iVF2sxp4dyXqHd50sJWM
3F2X1hatLAvHVea626XaTh2iw2WRRGrkLrioHGLJbCFRa6Zul/9wyBfFOWmiWiSLaVzUfac4zo+R
PpuaxWDYrB5GcDGW/jZtsL8szVZJ8B0O58cjKVMHQy+oz72whzR2p0R+u9dd213AxFV6wkcRdgYf
JbM0PPdiFkvlW6GxjdZBlxTykbJykQzld8NOCqTObWvsObKOPZ61w098VkHKMyZ3h8lyESumwXKg
9HVRkaN3ky9Q5Ma36TsI7pJSO6dNFIwW40VyAl8jPo6P+RVrJCp3IhVuRgwVY7Em3kmwEZezjbYj
ct1EiPFF2/oLwZm1GHSwJ/eySCIYzjTmOk9plMOZHNTUVPp1MAq/I40AZTtErKThAruTDC0hEqRh
rzHZHpUELwqHELSTSBlj/xOFO1tewXGmYERyTiwDLQ5LtyN16850V/a2SCj2R38wcjBAYxMC2uZk
fvZv0WIzr1ToLsaet9wtvrNyCVZ5BdqD/mhr4K5SMY4yup6oxWz70M7AXHhyMFM32OyaVBRQiplZ
UOc75AneZ0zjjMJZIOhiWjs1gNLRxe2j5zIxXbW9vwyyGWlXOuTsL2p6FNtNli2BQ2K4KdAuqqNz
aEgFh7V5aaxwOAMslD4dMYaIHrah8RU0U3aSoOFWZA2czRXGPLQLC7KpOd1qJj2MdVq4Szsd1Cb3
xx4DNpdVt/UZBis/HxAXjUD/pPayDMTlFiu+wEoRB1aAvauM9vS/eFgSWJ3OjWp0Vt8mi4qjkvby
kd0j9W2voAJT7vXBbcBXS4ISc9G7y1IKDITnWtdiJGwgtYSB6F3Y6McURSajwojeLAASWIiuwttX
X175UC5S9HZJtj8rcmVbD5cFEf0+l7YoqZL1zYjTskBeEpXP0/x8GYAZ2IVwpHNRIUmcxhgUAHTT
t1GWXJ1+VdrT0L/Ky5dqFjzhi6ThgsOAmkcUsbH/bCldA10WBRVw9ogQuMgwWegRGFnZTdHRPj7f
Tk5wWV8ie+ZCgl3H+WQlAJCqpwJL1+gVmb5fhviHe++Pi+pcUMhzQ7EUVsezMGCvBgs6pnQ3O/w9
NigmMheJxEWEwoR9mQ3gTHKU6LF0HvtF4CZbYy3rqMOTpVtk0geTfXxqAzik26fuOrtWD12Y/JW8
0MAOxyu1cLWnX5/SpIVXCd2CPvmlNuaMeWZK8h7sP0GGVXloB4tQjtHuZz34u6j2qXwSDwP/j8gF
hDiSJ3w1AtGy/iql7tpqyLNAqG0bP0NwMaFSkSSrJSCK2Z29eF8EjCa0d9XBNW9Zt67jF4IKkwiS
/fsqzFUZlgzXCyArOXDi247+vizTdrw+i8RMdPX7RIpsp1Hx+5mJx6Ex1JzRVeRDpAtaZUVycOGh
RszJYoRUTx1Oin2ji1pxt/oNYOdnQbjwEOX9kjoGBAGH8FsPRX90dqxtVLxmefsDbYXFhQl5LkZJ
TSCMeb2Eeo6Bqty375xAj31GFEO+5dfO0+Vz+ofs4SwfFyuGNpGoyRyq9/XEY3u2ZIL22PRJCfQr
cfqwHZr+wPHM/SkFNXVsAc7uw6V4NdJlv+hEkE0KjOLtTFfGZ6kTibMOerT0RDsWUWMeM90WNXtt
iqIpiqLjlUIGqdV7Ey+LkpRJWuCJVDUfNactXHS/7CRHJM327XEG4lte6lmXMTwCnbHWQukH5lZ8
+6Q/zqHqZ2Eju6JHNoFgfNuLoWWLXinAM9PJNVX27a43wYCtg4LUdfOcVoJxoVW2hr5yFGjQsZ8X
+iKJht9EgnBxFY14g1N2TJAud239PnO+m83Xyw4kwmAyrmxNUZoyGxiGlJ5a2e+Ve1005yM0APY3
rDAWHd2YNQWGJoHooMBEeXwNc7PBuOdifOQKD0qi/jHR0XBx1bCHVrKYnxam36J0E+eO4PCFUnGR
lRBqxHQExHIb32jhsIsO6l3j00Da6fv/4nGMnfaHxHhlbVx0XRq5xmsRrI2+ZjdWhehKQu0GNeXZ
cbuTGc77TAkuG8d2lrTC5GJEJ0tRoo3AHL1ol1k+27aLvj/H15/Qs+tXoIabbTf91EiMLZ+B+fVh
5ZhmSjJBuaMn3bIefeeGgm+sOrBGOVGv8OZlvwJj9bKVfSrloOUmSyZ6I7u11dRLq+yuidQ7IkkH
gUY3P29WWFzMGA3UWjpmNb0ve9jzAdqI0PGsa1Vzs5OMkJj62tfuy3Snfa3Hf2myNhdQOs1sjbEB
eH6yW/dvIn7tuss9/dZ546QhvX9ZXmYgF4zW5sJLGsvz1GJOxrOdQHL2dhaYQDYVlDdp55rykzR5
/w6RCzZD2VIDPOVAHEf0jMr5cBjJqPrF2MRXadciHjhO6srYQ+zb9vTtM+g6qBuxQggD81xQsJt8
XsCbj3Cq6890mIKonUK5jt0RvCBOZPlTU16RrAwvw25b8BmWiw1jXKFq07PMy05/aVV5Z5vD0UrJ
KTNlwcPgP8SEMxYXE3o7okSXIOKLtK9eoErWqWb72Qntx9ijoofmfxH9tu3oDyhftcE2Tk2tHYB2
nf5YOtnvVpcP4/zbpBO4D8qdUU67yRLF+O1b5IzKBYaqToYM7CFwVulItQNJBNFg+/I9/z4XDBrd
NIlKcWyLnP+K8unekbtjXBuVwPFFcnB+rzaaBepgaK+J70flV54ISWNECJyfk4HEVj9DEmdvghMc
c+y5j+KN6dMaVsG+AW0k5J+prTDuEJCIGJYhc66u65lOBhNiWRI+Nswfcu1fdqvt8zkDcFlE0TTE
sgmkyjTtRuuVQxXHuyIaBd77D6nEGYeLGopSSWaqIy6zrjAN3EWgX903/gjWLnmfg9boslhCPC5c
aNL4n4RMp75+1HzlS/8j7gLW4KNgetI5zA+XEbfj01lALmbMWYJxzRGKlMfFJeZt3JRuYl7RfBBE
/3+ITn+Q+A+0rKGYliygytGTvYUiS2p21I1C+ReqLa8xG1Z+1u4+98lxRuUCRZFUS1+yDFfBinmS
oMyr9PuYkP1lNW5/YZ8t/u1reJWp1HokoVsIOMNx+clIB4pd6/jxydix5kHnzrwREXILTu7NlFaI
uhKZ5sy6MGvllBA4c9pj6czRknYC0URAXASR7WHANwJE0x5BG4qHqAxJdY4OMCswG79swMnC3qFi
IX2owMnfWvZXEtYjmNiGCBJq7as9Bi1eVTQRFdF2eDzbBxN+hSEr1LB6DZEqnb5J7aNlvV7Wnuj3
uQCCQhWtsEwAiZ32uyHUTXVByBABcBFjtk3SYB8HHHjod9ps+dKQPf87GbgYYUwYCJxYmcDW29Dp
litZNwVSCI76rWt8dQw20SKbvgUHNL8Se8An6IuN6aLLgggsme/xnYlaNhX7nJCLYBzvdfUmso5m
J+jFEaFwuUNctb3eWOxumr4tRuImVulOyjFaPvdAdw46Kpc9tFWHbwaG1PuYe7BCNLpeTV7tZneo
IwqX/mxtbsWn3x9fUblAQGa9UXIDcLpdeE2S+rEy3zkVltoTcHUOhivlywEEuZ4R/b58cCLzYP++
Mo85LqW5qmHk+nJY7LBfDhr9VMZ3Fo4LBPpEVKNl5ZYu+lJOeCVW/ko7UTcE85SPH11nEC4azBlV
JMI+ni0Jz5vd1YjJ7+o2Hm7LYvHUMcTeZ9G1uxkfdEVX2XZFNLZzNjJEytwsWsUymBGroNhKA/VZ
wQw/Ji3yUPa7R1m8O53J8UHOFShnKTSxyKgpAE1ONCwP6Nr6jVUVYf2lCyPQW6PmnWK+Iw3TH5ft
ZDt/WgFzhpJHCh0S9lUrp4chUD36mIS2T2dPskByXR6dg2ieRKRfzm6qmiqtUkPUKn7t5hstEWQW
m9FkJRFnMkU+11g3jd+XbbLr2uopUvWDKcW7oRW1H22LotuGrbH9tB+ewq3FIOPYQJT2l0WO6igI
jOwq+mgV59/nAmOnNVISD/j9Rf3pFMRrCgdkGYr1dQTHQ9TVLp0TwWvUtvbOkJz1t7lKtCkDpKXg
Sx+91cWBLN9MTXBI2485qNb/v+o4g29ViuZmhjN6yqsaKPtsN9YuWycl79FRetnKN6PhCowzciWn
tKxapsfxUWp2dvKsfWLtOBZWn+XhrFo2h67FKk98Ncp+rnsWuTZFxWfR0XCGHVml0oEvETFCPWW5
L8kYy56uW1EPpMioufyImjmeabQaMNGtJD8Zov6RzZC+0hSXHJWloem9Ck0N2J1UY+3DmJ+S9oWQ
H0vyMJOn0RRtxdp+WTtDfnghx2I3a3EAqe7sY7dzbpwKc3N/F30Vze0KQdq0NRtry+gk0GTVAQ+9
xR0VNWvNSqQSSfKLc9vMIFUr0IM7flXuleP0FzazodAsKiFsZxsrUO7gsJ83p3mHgwOp/7U+oRSq
TL/ijtw0fjbFJ63+PWPd5mTQ8BPetcLlDrQgZgHKJ9hlPNVHxVSvnCV6mKj172D4Onoapw2SLcBI
MljH8WEVK4uvNYKq57atnKXhZ6dTMxk6i93EWrMfDdfcWWEaZLtuvmPjNGI2vE13W+FxMb7IilYu
U+bVI5mol8SVVnoEi85+Xj6lbZs0MUmmK2yY0+CAxgKXR66jVdZwx2DxGa+0VrjgCB3elo0zHnfj
V/GJwX3WMfsHlbtP0mhqBizmRm4fX2dqOFrPdS/4FNrU4AqCu0qmmIxyNQCiKGO3nG5N0QJKEQB3
fUjY4GyrCWqnmiWFvTKGyygLbqhts7NUDQsJNV1RbA7DGHQnljREjCZYQjlgvTTmryFkDGDo3xFU
GzfvQ8exNc1RdVvhV4irBSlLaUTHEJELDfvKR8XHmiZnn1qxaO/hdoK5sm/OAOR4MGIzQ1SiofZG
+2I8zF8XcAQwJnPyuxS9DG0e1gqPs4ZEV0lVLfCnubgyk2MzP172o03dGbaJlZDYyIFlm++/rCTZ
lCbHhjFIdHRnGWxGzg4T9oIbRITCSTGlWly0Br7fGlU+tJXiDXWxN5NZYHbbyjoLw1kddmGARCHG
B2odY1d26krS78va2sxZVtpi/776Du2qRlNT0ER46rxPa+xkGVx5OCrZj38Hw923g1Lnha1AXWWr
uHRA82OWubT6MtWOQGOig+Eu2b6uHTxKQaCuX66lqkKCjM3LxAguCyQ6GO5OxTvB0I8xBDKWU6X+
brC1+l8B8PWjPDP7RWGvHHKJfPhuGQWNP9sB7XzyfOlo0qcomwf24OSni/f3A636SGdX9klgfRV1
4G/Xk1d43PWG11BQD6cQqA+bv5bXvyvKoDBPT+YtPmQxHCei2RScEV9MslvaYrQLZ1QoOzP+1U5P
l4+ImdKHr7+VRAx/5TvKPAzmiCK1BwqXRH4w1APFBVdZT+A9GUQ1uH+I039CAT/CuPR0nqsJ+qta
V3pk7IyY5qexm7uj9jYUMlxpn+rbWknIRYdxLKtKkSBhR+enponvkiENhmHxLytS4LMqFx0yXG1a
xJr5pvq6r481CNTa3WWIbfNjlBU2lhih25Z7NqlkS6PyAMqd5DCjGSLxkgxzJ6nXN+C3bNH9n3uo
al4G3QyuK0zO5PuuwqpcDZi0vh+bm4T+VvvGpb1ol4Ky+cm2AuLuvDmOchP8hP8Zi/Pyx+rGuI12
GCF7iA/FSSqwPY81YnbYiXIlGjZnp/PBDVbgnBtoki3JrQVwS8LO3RTs76dRutfKnwIrEWmTWdHK
3dS2JEtsA6cdsd8XrZfgaArMzCNUEBrZH/xRoD8psc7F9lSt1RFLaRF6E9PFpxomuwWGsWnwq4yY
GwyZnUWxY5Z0E+OnrlzFy10sYgwUCGFw9l7W/X8oHLq+uB2M/JHGwo0UzH7fKwps8g7bYWgrpmzy
5bXUsAra5tKAGbURY6y5P2OGAoSBrEZErtWHy970USLAYP+Y6QALO5+585+7GLxwgz2A/+JrJP2M
zVZgYB9PBQCaqSmaIauKbHCpw9Ivfa8TiEOGY+9IbjwElNL/+egZiGNh+6NlOBiEe2/F1pKWybDE
1GuqIMbsFqjO5f73ZU1tBLv3IFzcNrGUTgVDKkooO8bZzWhnDZAcnkwstaxA9DxaeOEQJF4f3fM9
JhfE+7ImeqIDsxyv4uZZRaIXsUcV0cT25imhW0XFC4DGtsO/V2BKp7Gol5p6I82SQKtnsIRQpXPt
RjXDy3rchMKkIigDcGBY8fceKqZ9gfa8EnTxJZ5Pqu9t8zJ3j5cxPoZuqG2FwYlDSxBTEuxIwFaX
dN/s0t3fBH0iJuJN51nBMFdeBc/BwEdmMgPGXmq3jm5iYcK6kaC8l4S7hFCVbtMyAwTbmYZoEBqR
V/9QD3NYPjC2ISJ64BIiMqFXQtVZ5FRp84bIpuvYC34KUqXJc3b9ziCu6LVVpETOd5eyN5NWY0qk
oFYuMWqgJYIYJDIHznOxKkNFyx5MjhyMUGNFdwy4q8L3LJFlc85qpkWpVTIkqaKbdLxPpeu2FITr
j2nBe3Pgo6kEikspZ8rKm8CaUX2ctcztkuyUy4pfUP1w2ZE2+N/eA3LXdr80irk0UF0XgB/9BD5o
8oIB+gmrfDVP39e/y8ZtvvSGl1w7d6Lo9/FbgIFrOhioLAXbb3mFZhSNOYRFpXy+ijDemaj0IFdq
qBvkttHsYCgdwUvQP5i/CfoN8HAgqeXMUSrKfDTrloKkoDzkv0oUDPt9uWcCRxTP5aJG942GJybk
GZAzzqZNmghMKri7ggEVSrZIvv3ixKhR6m6VglasDModqi6j6IFg21zPwJx24yIplDEFcJdN7T6j
pvVCEsn4aQ7mHAjMiEVCPqlBNqOZBpjTsLSTC2M9GmjQ+NkDywAVLONBdh4McP1rRxN7LUW7vDdv
TVMDRwLWnYHJhQv/chWbeo2JBW/KzKBDF4cxOl5VSH5hiFr/NpW4guKuANBO0LHtASVnu0q+WhZX
l58vK08EwelOixqathog6gEP1FJ/rxBcBYm1uwyzGYdXknBxnzpoMdUoYOIqGJI7q/x++fdFYrB/
X90rqTXHBPckNDUfqvxmKbDpMf56GUMkA+dLsYUGtJmpqqsC08hcLJZ0LyOIpOCcxuwxj5SUQBi7
HsP7mkttPxUNFW4HodVZcGFe6kdsT7GAou+679ERdAHgg2wxf4zP6uLnvF8ET+7bekMh3gKXk4kO
kPdno2aOYo4tCwXKfZfclaIZ1n8Q6A8AP0I2yHNuFx0A5F2Ong5EACy88Zd77V4NsfFmJ2q32E7W
sR/wPxLxM2SWZKWJk70BLiGrw1myZ2PfDa4trKSwH7SDaAP9xkskAvkKkgsFXVkttC0ASQ6qp3vp
PRbP4PFMFW6O3njUeo/ERQS1jvIZu20hzXV7mg7lYfETr9pZwTJ71g6jEo/ldbO/bPjbMfWsUC48
ZFEaGTkzEcX+PjYD9m38MLvd0H/GEi18imoYrtbxifDeEjGzC1J0PYclLlnktXqZBhG1HcFT0Ka9
n1H4aYRpRkIY5UBRUcbuf0eZkGlmM06sELgrqEHTnWbXQFDAXwsi/mP8jJctDZxlFbg6x332Q/ov
6P83r1k8dcoOPuQ0fG2/155G8c2D6XR895xSUBCzOX8rsK5pwIhrxR0Gm0KiWIE15qbi2HypIloI
IiDaVb3uqO7YBmRQBB7A8jW/jdFpgXRQalcUqzYNcQXKu5mZY1v7BNDS+VqiujjSOyO5MRPB++o2
jK6DGAFEr6rMGaItpdYwom0LS+7/avOTlRiujjS4FNYuNt4M4M32H6S3uLK6GC2jLgsrA9K8m0L2
fdJelVidgx2xmLsXrgPdNJEVGmeYhpIadT1DErbNhrGDxkdGwfU3e5SISW/Tz1Zg3FlF6ImwRlJR
ry+vC3Q6NYaIu57dtx8SyxUCFwqXOetmwwLCPOqw8Ok2V9ugjB2/olNISvl/b5R4f1hcGJTUeHKS
GnjqrjwwJo2GoKnGdu0wudcfRJSAIv1x/lxMeRlXDtNfH8Q9lpQ8XQ7q29fkSn1cwpS3vSoXHQDY
O3Xpp1h67Y53rNxoYuSn9GbLdQSULdtB42zuXAY1FkNSDSmTaaFzMLUUtTPLaVx9lkTUKiL1cWlU
LslSPreAaqQMM94na3oV6I+Z1yXz46LEEhUd1ZkwrDzDls3ZvnaDVemgRsbgz04W3FvburNsfEXJ
Dkg3Od1peSyrxohQ0WKdER52pBpb4OrYG3RLVE3f1B3KqSAVQ6UO5dv3V0lqYXpdevv2lu7y/HXo
Hy+rbjO+rn6f4a+iXuP0XbyY0JyUl4FeZHt5GMLaidBuvAhSl+3sc4XFuVGrY/dmxIoYo8e6fRNv
2fdXujuHbPfhvP/fOfMQI1ZwnFNpFajjY4wT4e2rxtxo2JHSN0Fae1mB21ngCoYzhkqyk6WOYQz2
t8nX31gAQVP6pH1LD6zJr9yhya8XDQqKjo1zKQm1fFOmODZDMd0OTf09edSUgzq+XJZu09JXwnGO
ZfdK64wsrtfttVk8SOQg/e/LZt8dE98MoGd1S2IZEOoUqGMgd7fWctuJ8giBIHxHQKvnVY9PAySC
Gv5ntAps35yW1Msb+VNPLWedqdxtO6dljQ18QKkw36Ud4uZ6IIILQ3D8/Ov//5F2XcuR67r2i1Sl
SEmvit3tnMbjeVFN2Fs5Z339XbTvnpZpjVjH89xVWg0QBEEQWMDgvYIEI0zbTDTdDRRpsMouB22j
MaO1a44kZ98MOF6I7SURA0MzCc3cDsovDN2xUt7MoO3oa6U0xjfULaaSaHRpQDBRHV+Jam35l3b1
2srv8eC2rAHzWkBuhAcQsDUyZi2F8ZjIod7b8eyAUs7RUh/1zRylbcVEKxC28LeZ1U43CoAssk30
4Q6D05r0R7O4YztyXOvW+qyhmGhS7FXSGRWgQHQZn9JqLq1UEXik2ZuLtIZhLBvjMeSioDBvYQqy
0GA+pRlZOsLvRuUleTZzsuDtVIlhgvYU5+37w6kftWAqQaf/GiS/ulYX9D2tZitXKngNZcAa92Jo
ccd0bdvHGZg5Ooo0wjyCDsDZ8jMqBVsZD5Gguv/7plpLxxwcqOQKQmWg0o1ujUyzpv3vffeoDV3p
jzklFDnDO+MMhEZ2hfqiC3/tS7DlhtbfZ7bRYqqx1tDvjw26vO6F4ktfObXwdR9l27h/LwY7G6KK
Rb2gNWl2bbp9e1MkKecI396oZwBm95ASbVcyNbN6yjILvJaDYxrD81DEKIktkfS9HurGlDmom+GQ
rGimRlAoo4CpmLHuOscjlSG/WTcdFhl+S8oTeRA98NPCH3k17yFn06xXiIw9aGivnsEAgZqG0h/1
yO2rQ6ryroJcuRirGPJ8lqIGcmn6lNuG3ESuKdStZc76XU0QQqTtUjgRrBGzQPXIyrP+Lh7Ji9IX
/ZOWtBnvaXP7H0ng4FdNvCThKeu9phtcdspuMd/8VmRLF7k/J1Zs9w7xUg+PqfnzvslKmya1QqQ2
vQqrWxQzY5JxgJ0HJgI6ebT0k/IgFQfpnjpM2mUeFlajOspwmD/zoiSvwBm32dVNMakqwNPylgSl
o8gXVcW5gW9uyhUG4yHTaF5S0GqhnmRU/Sr0zEb09nW4aawrBGZ7REFfDCVm/NnpcG9kgiXkF7GQ
cnzw5s17rStmS2RxG5vSADnoILnuNvNCYoe1JeUo9jFer49xdsfjUt70m/RFVTQxuEFjwzcDvSpq
1UG0XrhEqczU6FdinYIz7p99FfJwGCuUiZrJSoWylSk2MITPivp/jKYGP11j7wNtXoIwDP23RIzJ
hUltRlH6Wi2FaQZHzFedTgt6+F6vdmJnaYlr2PNFxKF9/MPOPuOyZmioVTHW0CRNo0noKxlEq7no
XMluLPQCvUicvPi2UZ7xGKMs6qkqSAa8TEU305iGrqpMnlSpKk+j22uHIn+COkoJgyjee5AMRlsF
A2ItOlUHzRKe7GZe4KCoWHV6EJqUXuxoI3e+1ea+lmXUkRpgM5TZeSWBXOdoMMF+kGSn6//pcCDu
m8qmBlcAzIYbTdKpc0I1SCl6LsvOb8vjPgRPBkZ1o6JEdQ0+AnuKfHRT2YqSOPsI25HwWQp2xrqo
yMHQzIBofr5NcY28MbG0K9Mnh/FTmQyA/bcobFmY2mlo/5woWn5H8twyxZuk5TbLUM2zSbQ1ChPd
6/MQNRV1hXScAe3RSsdj/VSHJxQSu5KLcAFTa58zt7lahuNnUtRrcOaIngqlK0hHwTNXXRJHaUeX
s2abZ/JKi6w3zEF9pOJYQXexFd7T60SC4MNvElR41DF8fYPRzMJl6ER3vOoSjtGz1SzKWNZGo0I6
AVRi4xEVmpYYf6a8aq1CxheCG1TPDBrldBirkD5m8WgZI8YBZdeheBHIT3je4KiUs9EI4w31Qh4W
MwZiiDFjWWEbAY85iofAeIuKBGI9yqiLrQXTiWZHNXSOo930syurYJxFhqseKAqp4YWPddiDn+dH
Lal2FPOaETcfplfrwz6+a2Wu93EI+6MP05Edn1SUD4Jv8oLXG7J9b5ZN3Px03C4wJ/H92aGYabkQ
FXE+JW+iWOk341Zr7ORZfqAEhYWvXo+5lQwce9iOplbAzBZrUtBlmJ36BjwcEyecLAyJSp5DTO2k
L/6S7vbchmfqmD46rrO4dPetgm0lJouBQKfHY1B43R2lQ3iF2rjKpeF9dJI0jsVsbmZF1mRK9quh
TPc9nGDG04TePNhk+FXPviaCG2W8K+l2YLMCYZwxyC2Xrs4BstyMJ8o4HaH0pNBR8UcrNYJrXl3B
9tKtABmbmclgmqUCwMbpXcNXnOyhOyioo8IjFJz/KblCYfW+R+YpkrGWajLESRFEOKze7YLJ7jUU
8/OSSJtefyUXYxx6WJhJSAASIEA0kZ7QCr9HTyOuidbSBhzb2KCWQMplBcc44V7R+3Km60a33nCU
LgInRjEI5qNxD5VN37iCYrxvqYHTWEgAlZZ+HadWNH2mnn+VoWBbdUW0v4x9i42lgPQBVHNp4Afk
bt8Itq8Oq6QEU4gu5ISIo4x0AYq4nJRS1N6bkRcObgvivldfpRzNX1PFMb7tEG6Fy2zjdNQUMy4h
XPN1trtj68NRiXgoQk1y7iVP5i+OnJteaoXH7Oi5lRMtmiAnZaxdHDpKOfVVh/rj0ONdjLZt45xb
YnYzyadkrnSAVaKzyDdDwMsxbAaLK2mYvZsb6HkFlzrC+PFB0fykH5w8vWjEuyr+JzMS9y+Vx+xi
lNOkqv6WKzP8/54OMzwdwsPffaZudWX2CrOHu1msAoFaRp7/08EuxtSRpZ/kU+WFKxy2/KkGJSoY
GIBDcw90SGt6VfxQMZyPZqX6QyxyTH7b3/42CrZOKDIUMX21+ME45hgQleWHpOeB/OEgOaMwdp4W
FSZF13RfEeMxnsFmW0fPoJT4N61fBpL7WRv+KwStKxQL2hKD/psxiU6pxFdx8r/3XlJnfP4rzC5o
W9EIlQh/pTQu5+Ip/aqO81/qlNkHtTGKTSdR77X8UPov8RhbNY/5f3szm+BL0CUdJVCMoxcUOUmi
CKmANr1VNC+POTVWf3CFZwAmygbPEzZYgAQ4UhkeRjaeEvRSgoGdUo6kncVLf23b4RmOCbnzRiBj
Sh/GzBqzymrbMNBYLPNOYmpnH6JCjPF809qHEa9pXFVdiuqxV6FGP3RnZEvs3htcxZ0PBTclsC+V
xFa7y0mdEoMqcTxNjmA1D8K1ehuPduuJXmCJ1vyDzA6PEHYTVJUN2SDg+lHZi+WC5lgxjHA/0nI7
jXGChqNVSdWB4355MIxHDGozn5GqoleX+FDdLBco5PWQK336WRl2cy0fJMnjpdqoFXxYv5VojNX3
U5BkmOxJMc/jMMVD4HJk29xdKxzG+Fslx/RqDDp4la3+Vj51h6RyqRumI2YLYpuK1XymfgOz2n6v
G7MF0EE5zKUG4bL4KcLswwSd7u1x4DFgbF8jzjjsnTMQwbXSUfsIv6DhE1ej1A8vh9PoUCKE0OGt
2bYnWeExQVXy2pwpAI++EKPy9cJ0X2kQdL/GKKicF25z7FJnzhpFAq3QTKiNBJOTV9p9PoR2HPac
WrnNYGclFXOOBERqTTWAVJWCpPYsa8dlmP5tOtERteHWoI9Y5dT2zqcskyBNT4hqgDDn/UWzTNsm
6GXcpulAWO2QfxueM4SNlzT9izncIho3rIJXcLaZD1HPoMyBlrdCpjQpzswEVQtd5miGk3XBZ2bC
4mxWaQEGGixwqjGWUqZDnC6mRsNhytVd+mnixzYtkUYFywOmcncj56j+g3GeIRlrkQu9RTcKPLTq
z27ulmhIJZFF2brpNYPLPrV9F1yJyKwfKEi02CiBRwf2oKHspi1sFCDZ9PzJS461bN5zV2DMuiGV
X4XtjK3QpZdRfy3lV/nwOEeXU1BwTlYeEt2Uq3RLPahJVvQQa2ldQ/h3jpw4uK9VZG5rDtIf3Nd5
xZhzR2wmWVkMGEnrBj5Bb4X6EnUW6rcc2al8JbFQ2M7ZdDzpmGNHEEhepWBUtIOnAcd47w8/KCNW
/hqaGw/dF1p1Al7CTwVFq/VjjqEwVmIzpKIqsxePL8mMlgjTOO5LR43g45l61idz7ESCsvRxBuGU
XrbQCmhVTebvQ/B2GVtHL1Qj2Ke1V6tXvO4G4d2RONqd4OeeMlq8kobtXOdZb6+bcGWNTSHOwhID
7j8TgYvMn+IrjEw46T4aLryktFPRWn5x5OTo8lUPK+BULrsEARkFpkFz4iUSppk5OnxYc03HaBvI
YnBvV9Qt7qzg645Zo6o9SB6o2ywXLXb1YjwWZXTMSQdK1syJsts0QCNGp1hloDnNKEqcxlye1PT3
Ff7Ua+PSKsCXo1OoPEs9b44yD4DxLlIhKR1psZ5muNx0ahBbpqrw4gau1TCORZKHqu6jVyOlpw/Y
8ROb/NKvY9x+sIDtY4oBQmr9wHsI2o4kfm/A17qRlfpybYqTnF59FNnpxcyKs2MZ3I+dmw93S8Yp
U+eBMS5FDvse3Z4QUqqVwCkF5aUYxMLJI0NzVVIIh0lsm9MYysPP/b2xHZadpWTcjDmaS4UxvYgh
GtfAe6WqHaWIg8GxE7ZsOItaWVtqCDdpNyS7n8Fpsi/EBvHQuwiFLRkeZRLMwQwptNYvO9GOVL+u
3Rp543m8S+LbGLfJAZxLw3JRJF91bHdjiq2qy/Ecdpv0mdMWF4FBnP2/xdEtW10cT8P/O4ChcVJU
OwR4WMnv/w5Deb/JqzYIx2KE5H2r2SSUbWnqnWng+u5NZ6ahgUIGDxeu6sxZqxhoRpLEGFXsSP3S
JihKiS96CqIx3vvGZli7gmL2QgE2i7ZN0a5G0ocifhmqzsJz4hzz2gGoaX/wzyscxvTjrCvMcYZI
zdJYMZJsfXXVm8dau8qzyAr1g87LjW5uhDMim0UsoqYbxRaSTZEDYhmLtLxKxU2TWyEwoTrqI2dJ
oq1+QVM4NbooNKGy8jw47lsdZ4nYkdvzUM/qmAPGyG870x+Fn0N5XfC4srdjypU0jHF3appiqiVg
zMPgYBqfC59vvjaPBZb0JDj6r32xeNqj67dy+WpZkDoyYRFVc+jKQ7zcmgXnfrp901jJRP/DCkPq
yiIKKshEi4UKbzoo2km1RI/eaxYeGs/gmLNz6UuCZiuA5dXPRtGtOXjc19h2CLkSh/ELxlJg3GoI
BBrToejEl5XXd0i8IF9ltsJZIJ7dMa4BBCbNlDRYoEF2weJ7W0v3aUusUvzEGEicKCu5GOcQGNKy
VNOrvyuOgT/6yY3utl8nRByUpy++yezw+TO6JAqG09KqNTR0vzeNxiiDvBciqsvX3K5bPVcH2hDf
+IGd/thH27T1FRhj6+EkBUqUQEBwB8U4CPPqqIMHbB9kewevUBhr7yqlGUy6YJ2DN93L1IXjOwYe
QfesegAfBO+c2jT4FR5j8BUYhEO9AJ7ZovY8CJTpOsbsBd5K0ZX4cHSsYBir19JI1vIBMOJpdEMw
z5xyG2yA4g3N9zR+GnvcQhGZA8mYfpdPIh4KATnag1Nf975xxLY+CphsHTuEE45uv/TqGEeKbJak
o/j1vSkKvSyKVQnWJG0iw0tuxpndz6TwwV6JiUu9UTiBUjQ+Wil9I62vq2LAzOugi61MNGbEIFFt
LV30I9FiXli+6QLO/4y9s4ZFkOUR6o1tNTnVohvIz418aqOXfcPd3B0rFOYcNUyzGHLaRRX292r4
JQ6uGoE3ZYjq8IMRrTDoiq9OglHMSi2jlGuT7Bj9S9SqvlB/0YVDZab2XFyEETettrk9VpCMhzHz
MMhRFot+N80yfMmRDhlGDHyL/ckOfuJ91h2feabE0yTjZ/rYREJWTmGrzSWmfDvSYo9B7P3dcjFu
JjfMSVVou2osXoXT0Ziul/BhH2Lbla10x7iWQGgiU6ywXOQqe9S96IbSTRVfUJ4CpojQ4RLA8NaK
8TFD0KhjrQKPngYVhgt0hwEVxSh1f8tZBHbc8Nz1ppNZycg4GbOaZDHNoUea6e2vW19wwQk0vh1B
1xPvaYUnIuNlTLNqRgnknWADPGr5VxLc7a/Ztu3pKMlWZROjfhiz0IqkImGE76vtDyGe7ZG0Vssd
i81DYQyjiscqzGJQiIjJLZEkNL35RsLLr/JAGGtIw7JAZQhANP3YphdZ9VPi0U3RT3z0R2dtMYtf
oDxRUE1AtEtutYlXVs/pVFqGgKqynFdbvrn0mPggqyoqsLUPyTEDXTfBa1V2hyH1YjRYWRpznPim
gzUQSWG2mi4aLNdyJrbRQGZUcaoY5xKfOlCEEK/icqdti3KGYfx4IaDgu6UNRGL3jcjX3dTa+2a8
7XpWgjBuW+36AZyCVJA79URJaugCOcL3FIWa8wGVcbwM9yaJIdoKfquOyrw6m1qCyYQKQTuKdlMd
iQ1HcG/mVvCotK/RPX35eSA5AuHCjkqOM9/WJ95VCQhwMXiC8QqRtuBpkpbQC5DYmB+MlNdsuWnp
6NX4fwS23VfG+51QlECIg2dDqawZZBexdq8Hk2VGLc+p0tX5sK9M0VRQbKjqhE0kqmmPYh48DyJy
o40vktV1oCokVnxbeoJjuDwi7O3FWwEyG7nutEUJCnT4SDfzKUe+hhbQ1//Efp3ZyPJZlSVbyV1v
3X2unW2FzCxdniSVKdBdHaQHEuM+6/eqv78Z6J/f0SabTMzjtNbJCG32hU+CX6FxTf6px95pwcQ9
4oq7j7ZdInWWiM0sZiAKbUGtRF/lad6L2NJBHO35JUIVgEOLbavS+xTjEA4shRiyiXZ9tpk6ghzL
KGD3vV0Ea795Dg5vVwvjmjfk5Q8intGY82sZzVaUM1w7+1Pv0ubWRbSGix7q9OgA2km1kquJ45q3
8wamjmYYWZdVhe3zNCNxjoYCYaHsB3fxYTmk9nItnV5jqRverZCLxriz3GxaPD0hSzF4gR/Z89N0
gcnjfubmSPR5PO+56cBWsjFhR9cYbdoGQBuTPHbNMlXsUZMX3qnAg2HWTa6DUE+pUNGRnCJ7QHP/
UbkWjxPerUOMpbJMR+I9KNNvftx952VjwpA5XGKlpBnMbHmIwwxt2Kmtodw4D3kjZ7hrxnixPE1A
FZTBQvrGmm1QOl6lfpSgv6k9kufA5ZIRbsW+CvhPVVFGTYXO7nScA6nWifCaJsbcgNai9EFgQC4V
3/SlK8FR7z/hWdZ49P+sjlgh6LQ0j4HXYLKwRaua0Z3wY6ncxpU95URfzRseVfWW81xjMoFEUfXB
WNGTYUxObeFIWmyHypVphPayuGXFoxHastA1HLPtStz89K4CXFUfNN3rqu8cHW4drWsAZqcJc5XI
NWX+T2Krd4tb5ZDbP+uvuGJe4u3f41UbbwZiCuYMSLKEakWVbbnsyioPSxkj3N8mDbR+5KR2jSZP
2cMMeYd3km/r7wzHbIFAR34ARN84fEzKGoOnl+TLvgZ5CMyBLSeTHEUECPJwmegvvcY7QLfuLSuN
sd2XhhBqqiYCoJ1v+vBYqV6gHfdl2EyprzGYZE05D0E9SVgVWnzV+qmfgU5M8NEjaPP4CTj6Isym
BXOeaiwEUHFyHM0vRc15Htjyr2tRmA06asLSjlRdpf61UDuLGJGDmVVuu/zgKG3bFfy2LcLszbxA
sbUuUkm+KD9faeu94YfxAt4OL3gYXBQUZ6fGL+yJm4Ta3LSSBE2B+1VHJft7x1fMhlybbQEZZ0wY
BEO/Mz3PL4rfYoxw44cOL2O4uWYrPMY8hsBAvzvdRXkISsU7fTrsq5L3fcYm0qGtEzy1wfykUzxc
FbW3//1Nm5BUyhaqUtZQxiZqARnsOExxUIAuURCsqrzNR59IHGe6uVNXMIxBLOD2IpUIGNRU4UJe
2tkQO1L5GQNfoTAeWywXXYn1BLUA4eDHqejOhmKTeHTTufhLvVG9rg9YFJuGSQUoCUNG1OyYI05Z
NMPKKm79wbZJn5eICYv6qdG6IYLuaMCeH1Dd42BQno/R4xiaoB8VDrXB9jm00iJzMIiBrE1NDLz+
hKyq2/q5Ld23nnBFueEzO37et8BtCz+Lx5wSiiYMUjRBk11z1yIPPiq8dNDmJUT5LRFeF94vVh7I
lVougGhd7at0OV9RBgXpG+51x+E+jqwApBT7QnGU+KGsVe7mMB0UQCo99pQ1OcNj7wdOcWh/oq4P
CWtP55xU+3qURcZTmEqsTksPxNq0BfNCbB72Rdrfwhgy9l6JdYgijSSGT+8Dt6lOgX4sC44IXK0x
biIkoxYJ1NS1h+i2uQVdDm7DrTO5w3c60qfkOFeeSIy/kOo8mYIKcESKVS+SYnBd5DN4Qw2j4/iL
zRsHRp2C5sXU0I/Nvr8Oilih+x/LM9rxdeCD3NVFYwhtqv3S+Txb2PTqKzBGj3k1atNM9Tgmx264
7eXnIXgwVV6qa3tjrXAYBY5kmmVloDgn45S65VOZOGViNe6E5ho6NFY7Tr37CTtcYTKeN0cLWT3P
1EZMX59Sq1CQqvm6j/FRfxiCq0hwGWCCJuAHZGw9HbM2UFqcuuKLknVuY2h3pHmQe8IB2rD4d0hs
CNuQQmzFuIMJXtXfNY9OscpxxcgfacWq6cycBNdGOPsej4lXyBIb8VJDsgnJisKZDlHlShiEW3qF
r/EOyQ2jf4/G+KSGqO2ok1c0WmmfoFOoOghfaB/0fAgrjmVwlcm4qI6AS2mWADffdU6DS2/kBJf6
U+fSd/PA5lGff/S476VjdpmiZ7WSaoCrzMeCEAfEtv+zg3qPwOyvqpO6qqb6a9rjOH3thVM8c2J1
asrvky7vIZjtZDZ5PsgdINrAHfC4JCiOGddW2vuRGIIUGqXaCuck4emNCWgCTUNaUKB6A3VR/yUT
Qmt/+1K17MlkvN++CQlBVptgUwmtm4+PSyhZklD8rbUxTiJoS5Ko1EnUmAyISUGIKZR7FbNK6e3Q
PPLu6xvO9t1KsT1cTT0uYZIB7624K/I63Yo84gjpK128cFRFu+aSamy7QhWjCCWcWx/e0kalDgUt
GN+iT1rerld4LDZRlg3iPNp3nd3NVqsczMf9NfyDuGfgD7sr1k1M/ISfxyMDbfWWLqLCMl0MW7uh
UzUwfjHkbLdtwzxDMttNJFPTJBMg8wpD6SW0UDa8OGDbNM8QzHYbIx2HjgkIU/On/pe43Ksyp413
GwKkXZKkyPKHl8kOSTHMsZyQt9IuhwbEK8IDeCc/tcXOIIxnr2p5kitx7m2aSNDIC0FhUiHZ+zaw
vR5nEMafzySVZ7Bqozty9rrsq9JzNMX7PmNiciSmstxAiE5B0Vgo45mYd95SPXx0RWcRGJOK4kXK
6xSLkX4Z3elInyKGU32pgfgRBU/Ovr7+cACe0RjrAjcHZcCHQLTtEi0M7vTDuA3914vOlRFa0ss+
4LZzOOMxnryPwk7HUCfcchq3Eu8l8ghy44pwrvVcsRh/buSdWOJ1AK7gRnlAh7EjiRZKQTtEz4G1
fKv8+nlfLp5hMK49NMYwNgWs2pjext3LFPUcy36tJNuxC5bMtu5S1I/0EKkWX8KxtAqx8TH4zY7M
xI2GG4LANhj8iOfh6ILswTLhXyCHs5hUdNtWVwPxS1n2SPnYtn6QcGc+0d25h8W4CEFDEUYTAqs/
pd9j5E4FcO/4b8MsKh+l41ynxFk2NpllGsE4gVQTSRnVrorUxiAF3rrxhGJchtSkorTMgOi83hXd
1p4kO/ZpJ2Jokx+ocHP3LZGzw0zGf+ilMARRCSUGmlc0z5KGOzEqtcKaV9y/UZVJw4vfe9lkfEe/
xNVUaZBs8mYkTku/1y/7xGlHcE3RN7/UaX8k5WVsePsS/uGScAZmnAgZyVwVdHdLodNd0lFkxbPZ
WsNsLW5yKn/8tWEy7mQ0BAG1dpD0rd0EdPnzZXeIInv0ogO4yYTDyCv55i0j41DwgokM6AwZK+Uy
kVy/Vy6z/70BZL2AYJR9H/X20zQ3ggpTIVnqDBi1OBbcmHc/tjDZbu08kMJSW4Ah3YTXxglPYr52
nZXOz+BhdOilDg3bhMcq+1p28WdPYrKprVgyy0apgSpr2UU2qFarZ/6CApMKRANWQIbMGrKHAs5s
SZ/1YL4MBcXLh8rVg8Xq8a4bTP+MU20voey0wneiyKd9G953PEjyvFe9MOZGH6X4gzP4N0gonQY9
9v8OgnE8SFKMQdjCaGfVvK+kxSqXisOiu7m4qmqYiqibJmFbyupqGuHgEZtWanyN7ufHcewQp3a8
3moeDqOtYgrSwAggilQ8CqY36t+r8Livre3bw0oWRl1lL4d5VgKjcwaHEgKH1r16i5E2KFDq8A7E
u67wZKK/r94DEjL1ZEmgu7H6noaNV4uOoVU8qejx/GEjrKRifHSUJ6jVpEag+oHfX4Fsllw27gx6
tPFAWl6dPnUYe2iMYzamqWsSFTLJYJezlBqNztaoDvlBFurwQlUE/RA1IzlpoTE4RSdIVyKZm38/
tZKGAjpJTdE/1CtNhaHNolrDWh5QcHatOLWNphK/0FBCRJvJ9RfewKDtoxCsZf9BMmomRiINYgvI
5aFDaxg9ksIn8VZ8iI9vrA31RcvLWdBD56Oyz5iMsoVaKxNsPwSEIOWPh/5x1GtUZC+9L0qj39TG
Y1LWAyec2bbaMyhzEpokKkt9gaCyfJEFpZWNYHJQP3NVXGmTOfv0Sc3VWYdkyfJzNO+J6Qkpj91x
O695BmHj6XI0MQ5Qq+h+f2vkzhNHRRWd4sZe1zn7NknXYmetTCaKztQwXZoSaqsGH3OK0vayVp6N
uLCCPuAobzs6WgnGRNFNlmIupwTtyXf5l+6YuoKbXUTfF7ezY493geTYAxtAF2HVznEDLZp4qhpz
3xCtPCCfOclWEjGueUbGXRvpUonhg1b8NDLCsert++IKgXHGdaw3LY4tOGMUxcq0PlV9nd/dXiou
vXfnP/btgQvIOAxML8AsVgKDCEfH8FU3dMOnNgFBCb2g9jeVz2Wromfkngky7qIYk2WUM4jYODPq
fmM3t9UjZYSnDX2hM3EehXmGwTgKSdcqXdepo1hApa4eBHINkliOYXBtnfEUDagspHqAUAoUeCi8
yJNMp/cmN3NRKAraNs4+/kOU8P/+D5PJmZAZDFFx0kYATJG1vdE8ekdNfsigyHq90CVuUluiyUGl
xvDHpfs4Dr0JxaQ0VYB2izYglG1OaYZJhbPqDS3Is/dNc3fhAMa4DxP9WKWcYuGMIEJ7VGYn3Tex
7b19lP0NABhqrqvwZ+o7JZ4ryCQp0bFvZiSlUdvYqm5SCZ4wLqe4fRFn7SoVhcM8oy5Wiu66llcq
QT3HB81qkk40UdZR4M/8i6EnqtjTt4wodiYsXQZehH1BNz3/CoH1XRVaiqaePl0I9ZMxk9JSMOpo
NFDnmyMuSprPZChXeIwnizG/QNMELF9fgyLuMTce9+XhaYxxXCRow9yQ8H1lvIBclhD92gfYtL+V
AIyf6isjMswSCiu1rzUeeiTpsZ1/7mNshk4rDMY5lXmuGRjgAiVpF8rgJTix2vwKx6YtRM8q2FX2
4XgiMV7KlIdxCg3oLJycWLqI00uFVzbPWRb2VdgcKiXTogbnML3gZhVB62vJe73n2DLLXz4pCj5K
135OnlPzXwHdFEGEieW6MxMeCydPIMYN5WIWyHEPgZTYG0fc2SVekoCzKoTZ+/KYGpFGpaGtu/WT
PDbWEKT2Xy09W9eIxv2+SzqIoZlXw+C1yCdMhuDsg2w707M9s2SemFWu54VCRUHJaeFhOoXh5Jpd
Xr4R1IFMauAdE5tn0gqS8QNdjxTLqEOwMJdt0WhOYtE9RCPaQbOFl2nkrRTjEsy40Aew5cLuatuU
dCuvXQH0Thwl8iyOcQp1nkZpNwGFPoXQG1xleBWa2S4JxhTivnyhplcj7xK3HcGs9Mj4hjCfh1Gm
qPkMyorcnQ6gEpcfZDBwyA6/ZpwjJPskLPWxEM0h4Kbk0khBsMSr2+QBMDedsqnaKG7hWsXZ7+Nv
Wlvy1mkzpXHWGEvdmXZkIESm1gC6XDrbSLCR306Pr3Es7/jmicM4CSFXI0JagKWaZea3qfGyb3Uc
09Yp/ioM0jUtyAYNO7cu3C42rTK/mqIv+xg8G9Ppn1iBzIredTM97t7qQWvUZ+IV2aJdHeKBz5ZJ
dbITVOmMawgGLRzTlJqAb/jhBTiwdDfGi4B4KR8KxHsWt0aJh8g4iKUxslmRocW3nsbYLa9yv8I0
L1x6/f6Z1yzDMwrGU0RFPnYh1Wcgn4b2X3HhDfHgATBOYdJTWdJouiDTF+wi5SFMm8O+UXD8t8Fc
ZKZ81lNjgWETMO/3kSXPbhQ1LgqH/X0gTtDAtj1HsQby1BmydBE6dNXEjuQMafjTUnvZHB/3wf5g
6piwAtpuCcPPGfejzEbetCOq34fUq78IVoRnqeYwJAdKaRR7vJeh7e17hmOilLBEfWunIdcS19ch
HmP7+pBHPGawPxzvZxTGCY1Go5nTTEv6dVvvLfVE28GI08XH4IFgTr12bD/zPKGdERm3RCbdJEEB
uZBNbNp/q+Cf/XXaNvDz9xmP1Ed5IacLJCLxUU6u1dj9u+8zLijHKG1NwFRQkAfchMWNwGsK5607
43AEYxgVocP3K/1galeG+b1ROQkUnooYJ5Po3VjIIpYgC26y5QqJ1r9TEeNjpEYf8GqD7+vmTSIf
BC4JNbX9j8fA7zVmG2uWrhPwigmA6Lh4tFB10dHAOGNKinhAZQmP0H7boZ3hmJ3fVLkxNQGWZMxR
XmZcgPrHm8mNbkycAISzMAqz5yVRFvAADSB5cqKysQi3zZsnCrPfkzmN9IpaVxBH/gIqTCH9qS7N
YRx49bYcO1aYfZ6OizxMOdaoGS/68W6qvkgx51GIB0F/XwUfdaENswQmMRvNiokVGvrPUJbsFNMV
9+2Zh8Ns+VYSpk6jaW+0GoSV6KXCRVfwivF45wtLPFlpjRHVE5amRrRO3bB2LWPu8mtxoZ19/TuR
GBdgmpi1ElCRQuVOxPU0Ik7SP+5j8KyZcQOCoofggASGHvqZeqWNd/vfp//xoxcASScxdQ29hMz3
c7lJB7XD8V8WvypyVVS5EzQPlfCVxBY4rZx9tD+sz2849lVnLrKgqBvAte4EeoTMk/Dmj3ludCCJ
/otXlLWtvDMa43OCOsaAMJrkTnTdksfhcozE57+UiHE32hwJaDdAopQOhFZRoRc58q3i0wL10OGl
kbYfMimn6ttyse85hoZyL0UGGi0Zzt3cH3QPM13qr2jnB0+HeAi9+sKMePV622fFGZYqeuUkRm2M
lUwBbHQpnmjXrOCqj8tpQR4/dHgTQ7fd6xmM8Uhy2Y6RQjPcQlpa8yxgPKlkBfpd1/POQJ59MD4p
7MF6HbRUm5NgBWbhTkn8Kbd3FoaJRIK+TpPl9QI5HrIaCbn6uVAjb98IeXIwjig08FRfhtBYTxK7
wmMAVosjBw+C8ROpmVbjQK88RvU0koOu89jE9gE+TPUhvTjI/YS10DFBCuMJE1Rr/42WPszxIYms
CQnVUth6uAJbbcWTYfuM+2+xEWm83yb/R9qV9caNM9tfJEAbtbxq7W63dzux8yIkmUT7vuvX30PP
fGmFVsSbZAYYYGBA1UUWD8li1TlZSgS9F+BDM340BNDmgDdv5KxFng3m8DGE2SiIdCKK3k/0wuqh
58TLSPDmgv59tdwj9HPMhCbExVy3o0U7G038R3vnZaiYRd6FWRSnEUwk1VNAmpOpfEwjnnTGJpJo
kPMEPY4JQjcmaIc+HOJoQSJAwFP+MC9glgCdPrgeDMXdj63tO+DFFJvgb4xJazSNJu6gtAVJEE9/
mO8qlx49ZlwAudqom1O0ssdsbfSCg1Y9muNQa5A9HPXudd+jzThbGWBiORWEroKePF0tD/JkCyqI
r3gHKJ4TTCzr8Qx2YwU2xPx7LURWof/J4XblBBPIuZ6PSk9f9wrtS4ZHbkjryP33/YHiBBmb3NfQ
Wmqg2BsZ4tYb5dqKY9FK5lMz84TIeKNFf8hqVepjIhilAWcWM3fCuLyTF/K478v2+Ww1YMx2NYhT
g9sTnKGZusVJ3eFQHXDBQQNU6ElHjjUapO8OnytrzL7VlqmQtCY8osLk4LSxw5NxVk60xIfXAMCb
JQYK0iaONTDFY/AE7GGL8LroINBpaq/o2gPHLRq2O26xSXyV1AmRg7dB/JeZuQP7ffYmtwuZM5tX
yrFd9HAZRp3BgiJMiragvvUn4ZY+MHUiHpiQdG/QJ5l7RWlH1zySLE4wsln+IM9IbaLuwE4DcBiC
9RP6iH85jAw6VEElN0OBpj/VJ94i2AKErVHFdDV6xQM4tR2luy2/cGxyIpLN95eNOQy4E+H+OBam
3YrmY48CYAJ1y2qGEu+Sm3YX524qRK8oR0W5Zs27j28HKiG4isngc5OZjTEJ4lDSaP9w1p3K/EuE
N/y0e0S1+Z8N78UQAydjnBokVvt/C+ziK4j+gfPPvKYFToklXkk8de0NaRaUs2sXgwy25CTqCDLz
2PKPxEvd4E5VrCxw5Ar9CItNQBIpOJmfi5Ye/7a2zc+WGZwhYzsH3QxXteUQkLtl4tRZ/2L3v7jG
oAvqnBo1C2BAPGX/0GttOZ3ku/RI72TVs6Fbi+TtRyr9ye8x5odFNns3DSUyDhEsTkVhlUlpDd1k
ZclTVV2lSeHOUeTsG9wuyLxMn8KgTLfMWBNQnsH00ebN/JRD1o3yzeePf8Cc9dOEsTk8yJYS8ODB
VnBNu8NaFEbrLrmWEJvlbegIT/u+ydvL/jKaDNS0hSCFQYDQpJ2/Ejp/Q9eElHNk96o1HHQ3ow25
XizYBkVUR3B4ukXbcHr5AfTvq71dkus6aanDcnWjVb2VgFVx38df7BIXEwywBHUazNECH1u3Ogag
AFxS6GkVB/2eRukETm9Qttoco9tb4cUoAzKBoEodTvl4DMZ5ghKLltfGa2rjPOlnJ+FO4RxaecPI
QowQalHYwhzypRkIqJfyYd8hupD3lh2DJHOkTGJaD3QR0I12OCg+PRv1vCMEb3kzgBJncdfUJiYL
CpQ9Kl5zN3uEVORV4gROZwmfDCs6JFcTVTVx9j3krXNWdiaeArzWUtOqL8UWqlW8/I20Tvl/0Jps
XzJ+hAcrXC1GM0hgE8xXkXm6iLb36oMo8cq7uB7JPy+uqiBdXFHkUv30IXeDowQ2TwCzPV7xjkU0
wHbiQ2WABERLJjYDDF6DDskp9EnmFlVmJfJjVE1/ubhUBjSUMg50ge4BrdvmDhWBDa9VEN74OqTn
54MaWhOv02c7AXnZBViS9N6MNCGgp4YZ/2JBW/FkTVcpXg+gt7nYhifciTqYBznoxQsUBke6XBij
bIDZITub+mIp6TGfeaX525NnmLQfRzPeUafhNjKofYnDX6ieBvmzbPrdUtpx68fFHwh00B3uYouZ
u66ZqlAc3u4IE5iCWxullB1ouvVT6YWezIEtOjzvw/JijcH+tiWjXtFE+GTcJpqvSHh7S5/0RuSE
5Db+Xuww0xQurdD0tJxOQo86qL961BLsw9N2IFwsMAg/jUWJewHuHWN26vo7dJFDIIKXzeENF4Py
rVqGlCUS6Gv4SvCqiKMfzfd49fP/zhkG5dslQpqFEoCUbQRZXP2QNaETGqm7b2aD4nsdbO/o0kp1
DEtBhR2QR6HhZPhoPEnKUX1tErt1aCvwKfba9gqK8LMvzpwNZT8m3hGnacuYBgqNPbm/HYNDZnJv
Mtunt//FxDuiNGFCZcxCq8TnE+3VmA7BoTw2UHMNHV4a/Bd7ycUWA/Ck7QNNzOENPZkqznLQwbmE
4ilUy1yDOHB/4vaDXRYZkIgTZHhmWgKrlcNV+9YiWqAJJQuf/s4OAw+xRrrCoFWHUXjXaOgM1K5y
LvfHLy5Jl6FjwCEQgygKaDa2QQtehEuS9iq+UsoHWhnYXyFt9ndeMVDRdRH61AbYQ9PwoczVU4Ia
ZSKpnIp+3iQxYGHKRU2J4IBI05HET8p0HGPO/GyfOi8jx+AE7RTWFFpsndGb86n5T+aLS40r724T
8hvHxeoWkiXRkjX0MbhJIGso1Z8zQS9uDQF6TlmxfItE6MnENTiM+/kuhALIoZoDw8rLoPi7qXtb
hasfAkWoeOozOCwI13P/1BVOpDzuRwcHlt4yoSsTiiqHqH2jYwre7u5aHT7sf39/D5HfVsPq+1Mb
TFKX4vuN9qVObxT9NROPBjdLxom+t1vfykyTDOYgUTPqYlwRlCEGaXg9Nwtnp+J5wyBEPzRdHlAQ
z/QHKg04yU9jep/0vOphnjsMRqD/ppE0mkwnbbychqpSnFmOvstpHrn788ODI1Zow5ACVDrS0uHW
nV31ubQFWz62jmGJjopndG5qkTeEDE4okJWeMgqylUNvdGDeemw6S34tdIv2tcpOedt/6ROb8GT1
eIYZ9AgVQR6lhm6P+VeBGIexiq2FhLlTSjKvn4KDVKzeRpOrqACjSCWeOtxHUn9EPZl84N2Pt6/H
PwDxLZ+zivpAXMZZy+GS3Fd2PX9JQaAS61aWfQt0NIto3n6scLCC5VFIihEP7LRqZZpMr87b5zol
H/dNcAJfZs4VoYkiaZX2a8TZQQw+6VDE4xaPbJ6TdBmUMIYuaoTtD+oXIy0H+tyyaKa/CJ2TJM1V
OSbfm3axkB861WVhgU4SrYXaFVgsv+67uH12Wtmn289q1uSlb2tCs2zQaKDZk8CpVUfyoSWA06fN
fYbZnLWVOWZIzWXoR2WEu+O9fIpeW4smT6SbNLaiG81LPaiwcfbp7eezlUn6k1YedqQKw6CDh61L
9V+Q7vLja/oKXHrzFa9OZhvBVtYYUFblGaS+LU02OLhDvsllNgcZih6C3/mZz0UwOmDvbpEreww4
93NpShNl4yzOo0vLj6Yr+Z8OAilQfik9EFbwysV4M8ic4EKtSCNNh8GuLEFJ+H0sj5yQ3DzxrFxi
QNmI5DJY6DOWDhoy41vmCK5xbmaLvptBePzPiChW9hgszgQzCjMZU5aCA1GwBOuppjd/TYA8J+U2
EI65duI+EHK8ZB8kQ7GYxZayjtZu/x03wFPsN98Xe3FTJ/7DBOLFR/Y5sm60QYeaGn3VDe7B7uHP
kjff0ZcC8SBzR5QTI+xDZCFl/72XiT6orA2/Qu5+sGLBWvzkM61lzuw/kCPCfXrlIYMs2ZAjDxHA
QxkdNPTCSdzJnh3Zmq3C5ubQN/fvlTUGVJBxM4uIpi+plisFFYRMYFelQ5+UFTtHk5D5GriF6uwv
Drq6dpY725YU9kavkhmxWmeuXt4biWIZ5VM23qrh699ZYoBlaDIzkek6zyRoqinPo/IxED6p5sEc
eVdqXrgwkBKBjB5gAqdE8Sj038KZ92zNmy0GUTQlmMoCNXh2Y36uxhchMa2q+oaiZHt/zHi7qc5A
SZoLWpHX8KR11VN8oIqFeNA50nMkj32cM2hsM1LXQ7BQom/Si/QgZg89t7qQt3GyXUhdVCQgxcOo
qX53LEZPz62R0o5TVpRcsNuBK7u1eeC6rCqDOYx0SCOpIy2aKMXjOIAx8TjEnBYRngkGJsQuThad
3jBExcsar8Wz3nDYj4LNg/DKCwYbpqUwq5oSI8/zbRgfjFi2Y+2rEvta9zFM7veN8UKOVZozOzLh
XIkxg6YdXvOwW4ZW8Z/UHLL++9Z4o8eAgmmi77Kh24haXi2Qe03Pffq0b4I3egwYqPWw5DElfNbN
azL90wnnMT0E4ktgzladSc6+NZ5DDDJEST0tOq0tCdPTotzqk8Urctp+nVmFA4MJcYWqzY4eefVH
SqyVeYljHKPOUj5JpxDqfLlhGe7AexTiwANb1N+kSluUOUWi7KuYngXl4/7AbT9dX9xi6Zl6U2iC
wYBbQUqFu/5p7cTJ7c5C18q/OyBkTTklI5zNz2TgwcgJmWK6JY1RY4Goy5rxltYnz8V4qyl/RHWw
8o8BiqJVezNNMYDNcpOq6GI+jA3HHx7CmgxSBLHYjGMDG1FpVcfKk3EbeupOy4l2KpSSLXDqlHkD
SFfD6iokgbB9qmn9KGmOHd60pPulRdKXVHbQyRyo4AUgAxVpX/dqX8G3oI2dOYMoTNRwFi83Bhms
aBS1yxR65ptxCnurZLDj0tbd7pSjtT06QfWSVzHFAQyTAYxxKQKpognzVrwWkxso18sap5GUc1ox
GcAgdaXpGr2wpuZZH6Sj2jz1wWsz6t7+Et6fIY3lZYqEQDfeqPUNw6nU61T5vP/9/aHSWBpT0OqY
EqFInok3NcjBxPJYpV/2bWz7QKBDZqiqasrMWKnzsuTLIHR2n38f2sdi5L1tbnNI6z8ssEVdiyg0
qtjCQjBVTrKALXA8h8ZVox3y9tMcgxFs0Z2wetn36xehfTFL80arpRoNYkDiDmapyoZoR4olWeFJ
h3imbuBxsLHDP6t3WnnKwKsaE6lYCExW6P5WbyueCtov4O7iEwOps2IoeFiFgXaonvtBPVXDYsVi
ei0M2fM0IYOtxk6VaI4+hg5VmgJjWPt9f2C3F5cpE9mQKCUZAxnYP6phNqmTsqOielQooRo1HhQu
lex29F8MMUARdfFQtNSQNuHcTOZvalzZUSLz7jabdgwZJe26KUOOjyElIG1kkKKhiqeqeWUGyTE2
x4+k/iOKqZUZJh5JFAZLOsFMaSSzpxdCbAegXDgXZt74+1O0nUNb2WICccrDrq4G2GrdHpV/Kdr3
NKf1qOZHB5I/nkDV9lozNAjH6hpgUGHiUpPHuMySoEMqpoFsLGooVSc8U15Bw6I5NAMKRe6+j3T2
393jVyYprq2Wdx5OYWvKiA6x+N5KV4F5yrKzKHpVfG/Wn/ZtbV4RCNwSVdC1SQabNChBKqt3sd7Z
+q3wNT+U162nvoBZxOJzW24tr7Up+veVX6hnMWapNOCXcSMtXhqXbh/3Vjry6oK2wn5tiFnH6PLN
GzLCUB98jETIbAonUX/aH7itzWVtg1nCcpUXeiTDhq7P1ixSQnhn38JmqK9NMPtXjWegBtPW2cvt
vzxUgaMeg0N6lJHsDLncG/RzbNitzLFJg5CEZdhK8GjOhNZqA3SpNn1mUc7bXBvdpP0WNhISdTxm
ss0ltjbMwMdEBrMuU4Rg+FkDi/9BgsxvZ4VHoULGM/dqL3a47J0UJvacZWAkgeZ7HvVwtpHAF4oc
5H2HKpTme3lUXD5Z6HawaLoqaiLI09myyVbu8qVbYC1qr+PmEIecs/svQuVigHGnAeG11BtAxcGL
NQvCW8g5GnfGUfH1UwYlHS5PLc8jBhazNDMwhjCoGlBgiMvHPBk4dRrbcHHxif6EFVzMS4NqGgIT
wvAx6V0sOHAd3SfRt/1ltg0WFzP07yszJoRs9ZIu5KG+DoRj2xyNgHOX4w0WA3y63i9hRqdfSp6n
/tnkaYr8AsQvPjCAB+WIoGoDDBVtZqzA2joqVg3RRtrL2PGY6jYHDN24IPk0ZAMB/fOA9fWiRXEN
WMrLm8X0Zv0YBt7+nGyeBsnFBlvYArJCEQ2TsJGd8xvdWw7ja3cKbg2LeqRxuatptL5Dg5U5BoEy
vVTUmcCcrIchkn6VnYiyD4Hus5CpFk6jt9FQQhWG2MPcOqMuOV2Ft59Sdjh+c8b2bVxWwagXk9JJ
PX6ISKw8d5QX1ZYs4SG2+5csd+KnBezJMV/4fDNAV/4zqzkKkGWXB+q/b0Q2ZeFFm0+BQ5WGsnXt
ELnJNzDPc3zlDTqzvqUU/DJyBaOtq/nx4hKv9g0nPBroJz/Rng1eDS9dBXuzzKz0OgKjSQGJQjtf
CnSmeUrw0nTnpHAk+ZHjGz1Y75liVnyN83BZaAQXQ5DnNNpDV5yCHAtztPqst8YIGhVLY/XTB45d
XvwwQLAEYQDNgLcxnZz0KrqrvOA4VyhYSW4C2LXo8yH5Z98qzyhzFArBA96U4FdCmRkYyYJX0/g4
VA/7NrZ3uFWIMqijgaWwLAsYIVAEoFpGwT/Rl/KFtmzR2nld4SxFjlNsYYzR10PUUacaolkpeEyj
DBsrtz6fZ4ZBHi01QzGeMGFTfRg6d1peW/XIGToabDvByFbDdL04dXIBG51De3pAYJ+jTSQ4Bmda
TExs+RBGFhrteU932we7y5yxNTKLLBUi6n46u3ghj/ThNXHwNBRDOvvfhgfhrLUcVOEgmcyAChHE
JBgokinkQZqvpZEzmLz5on9fAfRUh7qc0OvSnB7NGoxIfpVzQp1ngsGOKQV9kCTCBW0+okZKNL4v
6sf9kOCZYGBCSgajiOhiktBFClEWqHOO/t+ZYEBBEyIBJA/wYso9FKciVTkTTi6UN9csJKT6IrV0
oAL1xRBfWsIjk6Uf2Fk4bHqvgL6oGrfUBw93/x/FcdzuSXnTjoIkAyEaiIKY6ZgEMwhFejGOjoaf
H6aD6uTAtdCukMnrOStkGw0uxpiJSdtcb2RqbAlUu6tdOT8n43OocRbKLwD7YoeZnaAcmjqnAZC1
Jw1rn4rGjK/ZbJNrKh6a3/KGkeMYe3+tp2wSdXrKXga7y1snIrodIyYM3rPq9ur54Rn79t3M4dia
dAT7VLEEARpm5GOs8aj0eQPIPniP4OStK5Mu0seuxJ0uRd2K+VkiKCKhZTKBLf4B+QbkZf8XhgZz
CgQTTmCAxBTnI+Jl/fe6cZX+L6PCYPA5AaV6gu4sbKsvMoipaE2h9EDc0cNN35k/8mpxtiHi4hID
13nQKnFf4mKU1dc9SBJl6Xkf5ngGGLCuAwndgzR3kVMK9weJx3jFC2oGGuQO53JCY80wUXBWgxVn
sE3xNck5V1SeHQYVylSKhZTegsvROBmd8lkH3/SSqE4tSi/7Q/aLy91lUhhk6EvS1bqGMcO70mfj
1PvdYblBSwJVCRcPCu+++lYY/h7Gf9hjn7uzoNN7OYFvyVm8Sc7m139fA3M7Hm3c7hzjRXREnIy5
pW500PYMM4e7opyNKqKTR99paLDnPs7itAtZewpR9gkBTjtx9dFWjsXX/UHmmaZbzuqcQgQV0jQE
puPMtAv5Lq+f0/isDZKl4n8K3rKmnux5ykBHVmtiotQwB02wN72f6So80xZ81OUf9j3jRCr7Li5n
gTKaEUwZ5ddOcYv+n1l7EEbO2YKHvqzs50RIvag0Qdh50DDVcSUOT4OVvyS6I9xTtbeR13fH2VZY
+c8hqitVb2GxUJqDFi5nXSmcDiou++O3nSy6wDz7yqXrii511DPVjx9oMWTlqi/g2HJGLp0ABx3Z
B/FSNVBC3gN+4xnNuUIiptCeqOV7jkebI6fqpg4CFiJq785P0MImDe3UUOgtAxccSoWEWm57FEAf
ZclfaSXrxGP02A6RlVm6BldrbFy0LIxo9xUqNJJjgCwymo+vlRYC9PXRuCp8LqDwHGWQs9STpWto
V090HKA6RWnLRmCYhmpWepGLXLSQV4I18LTGN6lgyMVV9mwll2aPhnwYlm6bs+gqJYjAa990A7Ad
vJj3Crhg0lvyatj7M7sZPyuzDICCX0MrcZRDzZ9x1UYPTcnJm/O+z6CkMoRDJVGdD0HprBpHKzXv
ecuNQt9P0GgqKrrTNVkTDWKYb1G0ipKQjHMYD+LgktvBEd3KazXbOMa27peO0jv/j/pjnkXq9cpi
WuvTlE/L4DZQ3qSkKIUBUhT6ZCkCT6zxUHMg+d1mw7hIw3ZlsACPIpFbuJjWHxrtmGgnmbjzcD0r
Z10KOTHxvuiCscYcuWYqLNKWdEDL/GumGt+bGUrkWnQ7TNedUTlttThTtth6xqsjf7f8GMvMYWzW
5hI1rxhYOVbtsFbvI1Hz5T+QrGfsMMAytZpWQWFrcKl06nyD2rlr0/4KCgwnReKSF6Dvbp+MNQZU
IJwni/MAr6LzgOcDuiNA2n2wy6N2KK55ZWbvltzP1ti8WppLejGMsDZrnjZ5gsCJRToHO8uN7TTT
l1QwU7QSuRHezDunKa5S8UXECTP67XpX6olOUGqC53M0ZzHREMvKMgflOLiS+dxop6V/iHlnnfcZ
NMYGGwmiabRDBhuTlz1JjnJFeY7ERxXVDgWaQUJv4ablN8Nh5RYTDim0c7IK3LFuf1JeKM284Yx3
xJfc7MTvPdmMhosxNhqqibTF3NAxRIJF9TPN2d9AeAPIhoOctHWltDBgpJbq42zq5nhCfNOi7DLL
sMwPhc+7dG7CxMopZleR9FpAI/EEgOr8qjzmzSGqfnfjeosL6ESroqgr7yR50UgQiD1FiDw+DWiW
73+3Ep75PoOxqbS0RpBLiLvgeiZ3xng1Lw/7U7M9ShcXmOUjNKJkBilcaPMTdBNAweloHa8A6v1h
l3GEXUBJnpehADjIG1TR5m7iNYcQTOlu6fALXOjH3mGPfnGJWToj0ZELiDBqcuHMENQiqhebXlg6
YW6J85e/Gj/2VhtEMepPIoyfoPt6cQgNv+C+K29jwQ+H2Druqq6DhGQYPcpeLl5Ph9BXkQ3FYbPE
O2yiu/subaPBxRyzcIyokyDMCXMEq7UgL1HFOzvwLNCj0+qkokq6mIc06KLzv9QMgq2YDnEHl/Zl
ZbWVf/x9MaWfQ5C9sIqjvLSVCJsisgASWOdR5h851SGhz6uQK0Z+nLOlc5YWe3ftSVoVBQ0NNT62
qaO3d/nAAQgayjuhzl5WgyRW21yFiQy8aiBceusbFw88T3jzxYCEOSTDINZYUYHsD9JJ5JVT80aK
hQej18MUtQbupAWQg7idQlynCGc6tkHIkKEBYBqS/E4VVS7jKdNidXDjDxOmH6kEV3yVQJubfeIN
2PaGh4uGSEzQtL0TbCon2WxEyNq62VnzF0g2xD202ilhQWhLIDt2El/jLNtf+HexyaxbUcziBsWz
OP/PVncmhwDPfAuxZgcvGi6P724zJMC1qkqmbJjvBDAyVc/SSpCxozdepxxH09sHofc9OXS9Xgyw
wCpoLWowOhiQbmc7PEC50LESFBE6raMgZYeCtD95KmWMMjddqJLEwghhU7f6Gn8wH2d3eKpuBTQr
FLrTfUZNt8+NlHeJNMYkM2tgKyymIFEGV6ts87Y5Qu3ZKT42IKFDP3qOiym91Vc+rwpjc8mthpeB
4EIyBTk0YRbq5k3gGJPXBg5nCjf3LVNGJgjVdrpKGNiIinZo5BSLoM+c5oy3p2+CjZenxR7PslP5
PDrS7ZBZ2WNgpK6HTMY/uLB51VGw2k/hZKd+5YZ3s0PoouuBjDrnDPg+/0QncGWVOW5ERSOEM42Z
CMmn3F2uzJvQ159pS2l0EnHkeNgf1s2Vd7HHUuYHoTzPegV7TeYR1Y8yDo5sRsbq+8wa0MhkqCad
tbS8E7L7qLzj0oHyxkxjgn5sKA92DxuTF/iUnrO5kp8yoCMt+zSfeFXCPJeYYNcWkkI/j5pDs2/0
VSWHKePMCs8EnbXVkaYshjwdKVwFRWzl6k035KDx+7w/9Twj9O8rI0siFlETYtF2ggcBYUn0cbDd
N8GLLubKMQf9f3AkS/eTejTD+/3v81xgMKFukripKNwZ6JFBH+wwuZLKORVt776rEGaAQIiaQasj
GCleinN11OzIsNJnzSHX5TEKrdxBN8k/+37xxo1BgRIvhIKuY/6n8WMIddiWdxd8/173hjOaJCnG
W80nM/l93rdhanaDW6NQT0TWeTpkH/EMSZ93Hnm5RK41Jg76YUGLW9DjXuhSMn7pMPxHkYKad4dH
kbIdFBfXmKAgSyUmI80/GP1zkCAPPH4eeeLoWx4RUQQ3POplVZmw/BqFrkxjL7R0/AYQv2hQTYj9
zqJVEJXPa/3nWmMQTu8DUOeJmK3kmLZW7xvHf/ch2ZKv+NUkGwP4k28MwC2TPAoy9U2ustJJWyH2
SLHUh6AivLv8tilNlSUdKbd37XyDUWZ1VQ24R6k9iPuSgyqlt/XcOb+9nuDRDzNs0U+QjWLQaYg/
mSCVHVdHo+KRbm3tQj/ZYHa6qEdpR1TAFfW+eCLn8j7388ShFdt4bySOcMd73t/ITPxkkA2KPOul
gY6dgBe46tz31zW5KcvbtjpM3MToBiL9ZIyJiaTuA3E0MIJLexLTL/HCOfhwAoEVWcxMKVTCAd8P
UUD4bRyuzG/7IfCLNXSJAfoLVtudlKEzVZRggfbd0Lqb1J/vptPoFG513fFe13j+MIiXB2oVjbjo
ulLyoNIOhHuNR27I9YgFOqOLQ92kUX1fgJOyhc5i7Sw46BMbGPSXS4jZBdu6H4nUwFg0J+7c1Z7x
+x3kpvJTjDG7XixF2QwlRPiznMb2oAzH/RDYjmFAtq7ruGiyj+TG0OlqoM2DO2Reo9wmBieGtycE
LZn4tGRq7/oKlxb8t7MJAwp6d2+MU356U9YQTas9ZqfQ470d0yBiEjao7VLwEGcookhYHnAB7RxJ
N+udKym44Y2mXQanVkbj8mLvj9xWNK8NMdHcLMGo9SoM5Ys1oCouS52U/HYRI6ZfBr8e3l10NLcq
TDiHQ5uhn1FCxZB61f1jSJKV5BYxOUfrrSBYW2HiWITCg6rWcufG4lErnkyFU3BHfyU7JwrS3BJB
k5FIDMYLPEyUZQ5xSLfOxeg412l3VsRgcue+SU5dpGDhtGPFWZxbW4Ei4TYKOnOTgDb9Z2wb5lA0
BSxRt9Ogftl6Gt7wx+o6UW775Y4MnFP31hCurTEbT18Ii1YlDaxF/mxe5xlHyWX7+6ZoEuRukRNi
hjCBWoW69BhCuUDPIhGcKuARj24FtCLLRJEUUxIxTz8PWNuYUavMcCFpR0tXDA/cBY5StBxE2PRk
ZYZZN2EuCbpkwExZohrSlJ1A5L3tbWHA2hNmsEaQ51WUvtyN0QBTdqqliPdEu8oUYv0+BigKkE1C
1YOsycyQVTWuikFaoGlvuWtDu5a+y7/dUwcEWJtghivBFp2aMUyo6YHkR/BH/J0LzFjFQjdWc4jv
p52XFs8ZOP/0130TW7fFn3xg8IU081zHOWyghBjkghHEaE2IgB1ECSVEs1M6wpHwFKo3Nx5FVSTK
h6eiRZM5nQmI8F4WYLQ99SCFpEWJE27Ddn3MPcFRORC6GXIrazTqVyeposjGXgrK3hWiM17B0OBm
6d+KnoMCm5i2ssLE26CmZdBSTBvb8xC7nyiPRKrjDSm7Adn3H2xw6wFkIk/VCjMtKeTo3UkoGktI
TwHUSfdjYxN0cMLB5mBIus4qYQrjpBvjkPVuY2TeYCrXalQdpHjh7ECb03Mxw6b0hiAIe01DMOTt
A6n9VDEtSbVSyJT+lTssk20ZGtoYhnBHKV8FDYSy2XOHYuZ9I/TM9247XTkj/xxryTSq0ICAEdlv
jr2f+hK0fmTumxRnajRmAU1NAVHaBmbIDFo1Y3KDq6JWOfWnPCPMuploF3neUGjQBRst+H6YVrbR
zX+Ccjh9yrqE/4DR5+chy9Ggkckg1XONzBUXq87BcvYnnqxMMJ6QXgwEHfcp7NDfYv1cSfd1xjlk
UCx+N/ErE8zyH+exFkMUmrqN+jBRtvsWdOSp1UnfGolTJ795dVdWtpjV31adHgVh1+N9bfHGG/Qh
HgGfaAp2iJ19Cm95pMGbgbCyx+xDcjwkYwSBT7cMBjskuWvmwVmOVHd/7fDMMFsRpKIbIQgxhKns
J0CzvrBMEAfsG9nee1bO0BW82g2WWSnVBBSByO1NDvgIvfAZrc3OG3kvV3t9Ew4uxgjt0V0ZM6F+
HZSgWgQcGKfW76BDGR3472ibELoyw5ynm1kQBbSK9u6gukFyR/QngVYWiTzOua1XVrKKPMLAWxgJ
EPSj/lBRmNidvoy1o70dE8DkXHLiYfM0iiybSpv0FJHtBZI6FU8KI70ltC+jBJEvzia6HQorAwws
hBO6BRYNBobaKY6qG7uCnaceLTR7owDmZOY343tljv59FQxEURtDFmBOr3FWPNfBqecxEG7G28oE
iwzjqMfRiHOBISPtURn5UzyYo6W10Onr1Tz2izp4iZRxciouLRJvuhiUwP0kmWIk3lxof5yjKrkq
UBPLWbx0vbxD2ZV/DESI2mDIMqQC3LJIPywlBD5aEjwnEwqdWtLdJILQH8ZWW3y1joWDLBoJZyfZ
xt7VL2Dgow4mQZWh9+UGk6V8le3CKX3xDrq5kg/Gdqd75r1V8yyytQCjnoKUHsLqrnCl4lChHEob
mku3lDwap3M+FTddwztjzBZcZXo04EgJD5evw1mwYjd9VtEXtXyg6nfcpwIKTXvWGEQR4yQrkKyn
cBz49FmnLFDcNbnQwPMLXhvW5iZ9mTz23gEqsnqeILvj5h248oJnLfHnOTn0uT3Xj5xQpceWPccY
cEGTCFFmvPOihnX5SisbSju1JUqQp3l45nV+u3OSXkZxekLtH/SyUJmC37NCl7A3IRQDoQR3kR1F
vyHfGl4/0jZ+/bDAFsrWfZKFI9gs3WW+Gz91xZ3ybX/MeAaYbUwTCyXG4QZX9llyEnSpjZ/MmZe2
2zaiGxIE+5AeYBNe7djUY57hNkjmG1V1JtVbRnffj18s2YsNBqbaJImJKOSY+8qWT4uD1CDKkYLW
+Vdcuz+UnCMhzylm8iNRwbOUAqeCxuvF2tJAnJW8cLzaBoYfXrFA1A2TqCw67gMoIfSoFlfzUT7S
hkmqxJV+3Le2eaQxLsaYWDD7pNfHHh6JxmMPpYqAWFnpKrzKhV+cAS52GPwRpqlQtJ5ectA1uDi1
HdwZjormqQyC8irnqru9RV6MMVedJVQygYwwNqE9HMWrAycHwQkDtsyzXmaZDHTQTO25eR2VxJp4
vQ28eaE/YQUzU9SFLa6F2IETQXJGM/bzMSstbQKnTKKlnJjjOcScZ0pDUIQSmQ43yO+Mz1Hy2HLf
QXlRzRxbIMvXQZ8ERybRL446+H/mux7aJKITuWgcdfejensDugQAAwwEzy150sCfBIx9vfqIkhav
KO1J+jAkH/ZN0U+9338uphhImNucTESFX1OnO3pu4wVpmAor1L/gsTXsv+9b23fMYLl6y2QytXqE
Y0RMfc04T9pTNk+2AS4J5bBvavsS8gMaDJa3t1OLxdRyeBYdaasQzl/H8ihbVAqeRx+zH3+GyKDD
JMTDEs5vbn1P+8GKurNUcJLu/0fadTXXjTPLX8QqAiRB8pXpBAXLsi2HF5ZWtplz5q+/DfnbFQVx
D+7apcdTxdYAgwEwmOm+vKLQyPN6RbV5DZXNEEFh6R/Z6jdG6usobkP6UDJulz3dEpUho5HlQ2wB
iFe18ERvrTrYAMHk0B6MVK5bI8MTQkU5dWsWppinJETRjglRaKilfSxsZwk0PwtkB2XZXAmxotOj
1Cxs7hb1jfWoLDfGj8sDKJsoIVJYY5hOdYkTXZq9YyhPrd+v36xUdkaVmSGEiG7sO4XFcDltdJrk
avoe/c4zLMqo/ncCwnFYcLh4VnLTQghPyXVU+dFaBakKXsDIuzxekmOQJTLoxZq1rlMNU3qUHCHV
4sWe7Scuc2jQH6KAnC7j7c0PapsYiIlURizxxafQbMUGWQX8bRoc0z7GlXKG4CD43ZzLQHtTtAUS
PC1sQtYsPMlrWDf995i9L2RrVYYgulpDhzgrwDg5FF43frSoz2QMv7LREvwMpLtFWTYwwtTui9kd
utRdkmAuP/3ZWAnOphoZw4kHMNHwiT0q3SOUWX4DQaM6JhwXIEz/a3dW4pJVcY6xmguX2j/wSqYo
T38GIWwDqWWDNjiN8Ui+onQT7HXx2ehkbzp7h0N9Y4ewD5jFPIBnHCBFeRVD0MuWjNPeFr39vnAh
TeNFsQorQXzsz71xqLTbubzF034Pze3Lw7W78LdQ3L03h8R+nswuWQDFuUA5Q0D7mX2voUDLK5zN
2llkWV3Z2AkrUh1Wkk0JfIBGrh2/W36j9tjYGiSsRwZeeGjLYG5G/aStvaNXp05aULJ3YtN1Rinj
SgGq+BCy1KaZp5bR+2WSNwoYy6K8c8I2pPNhxfuc3+HFrwr6ph2vTCMbfmeh8goQhE7TMHVhoVpt
r0WGPuAY0gUhrpCdHVSqBGP36PZcZvILRMyHI09tTwUUUnwriiFgvpygYOnGanc/ZezeUhloFFGm
FZudq7f5OzutJCnYfc98sdIQgoXWdiCYbmAlz/5r8Mz6c3nVo/aep3zN77ItSYonRA5mNzQfM+CV
X7IH3vwZ+ZlrZ8gWzmj/lHcm7S5yQ0NPtgbCB5MJszj2OluUNRp81t7bOhgImWcje2dkINOWbO8S
KJHYf1izOh5SpfcNJTCX68j+GZOPdPVsRZao313dL0aJxcshTSyrt2FUlvs9PRdDcDle7W6Fm+8L
k5QRrWcEIh0+s+/G76oVHrLsU1H8zgFV38AIAb4xVTNaIwQR23pk48c0/0BkJYP7lti2qaIqzDCe
m4Q2gXeqoxQNSSGytVV/ghb2gTXttd38hNKSf3nM9j2boXwDNW6Whlza6xiflfZizhSnyBJiddAG
Sr3MzQyQWf2iL48PiiTHJUUUNjBr0tqc8EIBnqrRkXlPg8INwRDMkzX5jeyYzDcp8QKNd6d/DOS/
b8Yyi+uCZSvgKhaM6ccwu65kSeLd6dpA8N83EGVrhAPOYYAwrsB1Rmq0+BF3Hd5fniuZJeLulaFs
vefVAtZ6HJKHdXlHexlP5e4a3ZgiHienoilJjdHS0xMxb6X85ftbxwZAiGylYndazIutOh80Zh6Y
sGqflw/zwN00h8sjdnlibDGdsUYsVOYQE2NEh3YO4vpMbTy6jN8vw1yeGFvMZBAwOBrjCJvaIjAa
6tAxoIPsNLYbp/8ZOBRtvHay0SxbNS9hC11uwp9QCXLKKne70jGnUXLElEySLeYyQo1kKuMOzVMM
nOlg0NBgPuGhajmWsvokKZoQEECEW3QhWoOe0Rh0k+0VjaOWw0+ZtQxNNldCODAWUmphAjBWuVr3
s6A4R3+97A4yrxPCgZWNtWJ2gJibBopXx3q+b6raoalE1UBmihAPhkktmyYFDlW/TWN4TozcXYzI
v2yNJF6jTfq14zVlguJpvmJzSD/zzOoaB7wJXHMzD4/SoSsbP5ldQojQjSruYgK7YpMFNrHdyFau
00hWvSxZUGJaYzVHmuTc7ZiOVuzoRkH/5l2uLp4CjtTLY7jrES/HVfFK0NQKkmgTjo+sCaYI/N8Z
dNYdNZTh7I7cBkdYSeY0R1VTA8debqHY5Azf207idDJT+L+w2euUGVTGeKGCc9vnGWoqS+QaaDKP
fqfud3PF0IVF1DIjTtUWOK2F2rsy8bIEs1RKGc152HxzPNgMmbCICmvQ4gjscAg+vPM5DqIUuVTe
njMds8+/5dobNGEtmbk+hs0KNDMkJ4XeDet6p1VSfWB+aLtglCEc6vJZD9NSxQtsFkPGpcZ7SISa
GGwXjacGhpv9Dk3Ir76D/10IBcczoOKsrQXssh6j+GH+FscPl1eQxLMNwe2KMLQTFo9wh/481Kgo
Kw+zbHJ2HxE3PmcIPpe0ZqJoJqxY3/0iWQ296ADxSrTSlQcZIaEUTfC8jhTjTKCx7UMmmpct8WMw
aGSzaxqgG9YrPl8ewf04bukqhXwb0VWxW2OZRwttSEjj5vykr6HgJTk0yWE+4woblId+kHb578eK
F0ThyILX8xINndg5ki530id9Ii6ljtX/+EPLBHdfI70D5elzgro+8ftEf2W7yic0REHOgd7KSjR2
N47NQArOTtA8WvV8IG3yY8qcsf9Zoha9Aymw3UhOYvxTbxfyywgKbh/lCQlNAqi6ubHyR8uUXClk
MyR4PGu1Qav4e1+VnoYMCl2d6ljsGwoEJDvg/vp9MURw9lbLlirnR+RG/1Iv10r2M09lSaH9UP6C
IQTXOQGHf8HdjR74TTY8RdeWA5dzYj90ZcuXf+zSzAiHlGZQFr3kr3BVYzoZ6MDRB1vWzlzP4Oe6
Ctdc4gn/snzBQGIRNKzpYhl/l5I2D3llcmQE2fhVHX7o5dP4vVhVvy9+1CO6r850eiDke5xKruz7
XvgPtFjaz8LRnnGCwcBWt1r/qZNRJ8m+L2Tz1qyYDavG92vzlEx+nUuq/fa9/OX/F+LQSsM07xi+
H6dOM0ML8Z1+bBNJUci+h7+ACEEot5spGgrU26Vr6VZ6eRjVbytTvMuxTjZU/PfN8WvM65iuvO9q
rt5l9o06Bpe/L7NCCDjgw17GCq0P/thCbfbTHN3MxeOfQQgxx7KzMld1QETlT1Y8FtpPxXy4DCGb
cCHaFFaesNzGKI0hzjzQnba7n2YSoQdSsjL2t4KXSRdCzmRbER7GYIuanef8UU/cBO0PHXsyVNnF
dY8ZiAvI/R0AxJxwsRbY43o4WIdeK56BZkjTnTjlDIFSr+qUPyAqNv9eUP0HVUwPL0ZI0vxXYecC
kdTE74/qiZdWt+j1lvEQ7XofJ+LSCcQN0a302rvtWe8Wy0QGN478mDgFO5q6ZAHtugZ0UaDAioZf
PDW+hohB8jRCnqL3K3Qn2DdpgxfNj6tMY2rPLwyVUJWqGujTNCGimXGbhVGLlzNCImcd7tbsJ8nO
/eyWMlff3Re2UEJwQwvuoiwT0tH9U/bAC1Q5I5w9I4PSneiRFf+diR0VqltAYQTXkkya1gFwWX2w
91BZ0m4vxG2/L4Q4tMfGMSpceAsOu6vR8LmW2fFyfNiHQFYYFU46mv2EzTvLlVJtn1viyJwfK7UK
b4qskbZZSGDESluzM5LGsHFGsG44fzaXbeiPn5unweNipOj8Pf2RWSJDbZmGdEKeEMnbNljGj7kh
2eL2vfqfYRPVv2qcfGOtxPenLHaqxIVautf3j6P9MIZPl03ZW6aG+gIlOBkqpFnRaUjOhKs7q9Qh
uIjpk48y7984mG6BBG/TIVqsZzGArPWUjw9qHiSyQ/a/LNEXY4RN1TCzIjQZMFLOl+GSzxCaPtXH
XzW3iuHKyt24+4pn061NfHA3hwQtMdVhVIGnRLjZLbEDMfLDkt0Ni/mltrE/2dWxbibv8pTtBW8D
Lb8gETahqi0y5ammbZNqxF7YDO9m5Xr8pqqSk8O+U7wgCLutXSrFqo0oDaOmVytulnzSPg22ZEuX
mSHEhmhRQ1XnIIt9N8zv+/WmaiTn0X9xiH8MEQ/Uk06KvNWAgeqTySVfeMN2ig62tPDVwApAfCSJ
DJKRE4trxkI1lUIFoNU96lB8II9qe6omyWFBMnQiI56h5RF0ObgHLEeEh3h6CmVXBRmEEBcGpjWK
VcMQpS19u3vflslxkBUT74IQYqCl3aBEFSvQ8miI605FGYqp+2Nx0ju/DyU70O6EbCCEJdqPkIfN
kX7GWTHI2882yp2y4gvtJDOyG7E3MMKBarDo1Hdahoht3xZ0clRjcZrpQNOj0Rbu5fUvM0lYnWG6
Qs/AwKjFuAevMRLE1DMfNVkmcHdT3ZgkrM88n7Xa5jDr8lln1k0WTpJtToIg0nYZpREpI8Wgad3Z
qoIxkyxGiXuJh0OF0wENA77PwsbJn4gKSdXMvzwZMhuEUyFLikavQNXlL6Q7683yrWyiw2UImRnC
UswWqCRWHSaiKBwWP7SzVylfLkPwuXyzkRHdRraD4hQtFicQGhm9tiI9BeYFw/w06e+T9FazbtPx
a0EfTKkeyK5JKA9Hpyq1UA3Bf99unAbp7CVren95zw42mhFdXg6hntrYRdEb3rvKT91RVly0O1Ub
UCEUREWW6tlQ9j6dkiCK83NqLJKlKYMQwkDRWl2UJLCLQqKgv7F7yaPQbpix0QkHFiWUrFjCmmz1
GHzr7dr7vX6/th6tdcfMjtNHeeUZdyrRI/DGgJiM3jjU1glOlw7z0tFy6HEJ/tX2XQyeCVFrLmTY
HrT0IDtL7e7VW0Q+thufWLqSlCgfwZ00cdDA5GXnVnVs9P/pQRbU/w8hCymi4IV6l+oMHoHRfOKs
0RpIsE3QLwZ4MfTAXBlQSbzbfYnYmih4YL4yNVKS50FN7/gdP/SGr0NQ3tOj7cleWfZ8cQsm+OKQ
6kscsb5Hmi+oQ9MFxanE2/dW8RZB2Ij0NmFGZfDxG11TPw/fe1VyRpROkeDwujZU0RjCiDlI7tHk
CL5rlEgYh/qeq/+FbiOrjN21yaC491gmsiPP/9DGC9t+YGlkhNAzH6/KwYnJWZdxnuy7wQZD8HRT
QXVYrwGDHvQz1+7J3Na3D1w7VpFqx+6FDAYlKzCvq2DgpIIbsHJRcp3OyGWV47uqXm6U4Xs39ydD
ITd4SZRsJLsTBkIt8JJwXizwb71excVitGafIEJxsmbtGjpIrpV4yicwz4IaKT6kqX9569pHBBsb
AzOSjhI+ATGtVVbhpoQ4AeLH9kN1ILdg+OGCFyVKnUrXTLzLiHsLCwmtfwCF6UuKqSu7yQItH1o6
6dGUSXjsuaAJ2TEVlKYWniCEnFZUZ0XXQe/Pb5Pr/Mlor3GxvGzBv4zZC4Rwaim7blFpyLn4bnTD
4e/xfP+lH2c3fcQr7O8x3G5tEiYJp/y6VScA9l9CHmu5oCZ5r6Ou6mS4clWXvSPyFk6YogxFIPbA
ABdmq6tRH9M0D4+EBZJx3HUFLC3cuS3bYiJDY2csxZzMC3bJSgvSsgqMtnX6dT4N0IFsED+MlN6P
o+VEoRpQipfLHJyxs+5TIuN62PWazb8i7C32CPWapcbCC9v7UT/2yrUp69PeOyWiRPofa4VQkkWp
HlcjIHLDSK/0KCt9mtfLYSnj7DwpTeEZfYf7lWKVHgiux8Pl0ebbiXgkASs201GqzXU5BB/qdFSq
kBTbTdbmDqiKk053bPa1mx4a61Tpkt7g3Si9hRN8KI3IaqUqtp4+wCMjl4ocj/FfkOT7qbnyFbI7
fSbjyRvNxPlOWPRxoRYUXgu0Pgd/Xe0yPXSGWlYavrswTBth0sbeBibT1+E5W6ldmyumUF1PqJib
UKWJCtpe1sW0t+lAyOFvmDc3u2xsUTOnIkQCQAEH41LHjqah1LBLPLliGB+cN55hIctsWoaNZCYf
3M2mHdJl7eZw7v3J5ZXOnVv86ALOdV7eyBI8u5ZtoIRl1lOIU2s5oGiBsiziNPEnDaR1aw3qqu+X
/X13rjZQwnJTGzVGiwmgkj5IintCDxo7GjJJ1N0QZmu49qFfBNozguPVUFZKYtvuobZGfC17LPVa
koXbR2BgLjVRkWXYgs/FVqUuXYaXIDPW75coDNKpkPQE764e+28IJtYfJ6yBaHiLOv4xOqjtu7D1
Glm68rIVTKw9VstlbCMKiFo5V/WNTvzLs72/J29sEPbkLEe6ZQSPOSjnSUC85qDgQtx4w3OrTehS
SXzb9a4NnBBNRz1XC7YArqtuFf2Y0Q9G/X0Esexls2Qzw4d1szTRej6sEKmHVdXdSB9J85RaD5ch
dpfkxhJh9U80W9usBMSsFE5dvxuS3AnpdxviSTJKF9mg8d831vB+r5BxP5vIx7oIshRiJLM3N7pk
1GQ4wtInKulIFGJRpmhBaPTsy7R+x0uamxSJJHEpQxLvcMWkzz2fnxo+XXwopsYdQGgvY/uUwQgx
oF1RqW3ogFHJuUuvQrN31NgpWvpnAyfWGqvQGMiKHjhrf05J5eZT488/llqWS5LYI0ZNBXuRFk/A
KXDOig4oGWMNVBclkVOGIoQEvdTzsODuFqoHMj3Q8MkA1UonG7RdUlsQKeCd3qTQPBPz8KOBlmO2
wt3awICqVHfgjed2CfUsLrq4HLsraTPCXlzYQnLTNyvJtuvOTqBQ4q+N4mVUc5uh9Dvltyp0tzjC
SlJol9R1DRx2s7S46fBTnNY5OKb/6q5ND9Ffl8PRbiDfQgpLqpnCKC4U3A+XAztwNdZBcbTQLa8a
KFlB5anyBlPi9rLRFJaXYTCm1T2sNJdbBQJr6bU5Hi+bJYEQj3RNT40+pbBqHZ1uOoPKoZAg7O2w
m3ET0/UhFGuMpIMRKdqgwzsi4zWXWSCsJquwhwVEDjgkgL0jy7y+ejKoJGElwxB21bhLaLfEWLGG
+jOJHL2e/AFJ7ctTsdvIsx0pYVM11X5N5hmWcI3P9l11mOlRd3iH7HJcE4lJe0FoC8ZN3qzUyIra
stQAZmi+jaLptnJIf01lxcWykRMCghatbJpmzH64IAP8EYfqqv1DS4RYUOZhlxcRJqeeW6f9uhDi
zOWhqSRRmy828TayHTBh/c/hSAmEAXswhTiMfbQrVC6PeEe/akkJqafYyX+nYXGLKC7/fikaMwbi
TL+PaFQrn6QSi5LFqauvvWAuEpK0Kjeq7w/6lJzM5eNlr95HMFVVM1HNxUxh6Sx1Sud8QTlSlJ9W
60PYS046z3v/m3kB7QXn/QO5ivh4ott5TZemhSOPV7F17qvEW1uUVR17FkTW10l9r8gmZtcmRmwT
2VdNf8O1seRFAR5g3Oqtwi/na1V2tdpdNJvvCyFtyCbbVngGnrXXQ/Q+ziGTbUjCsgxDmBcwQROz
K0ccdfQg7V1bvzKr4PLU7we0jR18HDcxJo2hPJPUwNBv5mC91iBg3oBh6bCi+rHqJZvlbkDbgAkB
bWp0xUgKgGUsMLE6C/2+waI0ZT0F+ziWZUA/FqoKoh4NU1Ozzjo+OaxzK8uDOoqTo85Xli/ezVRZ
qOVk6IjXUU0hGBS31szaFJmq5ZyHjhmsx9HRbpijBuajXClo1x82aEKgZnmr123ZIRKQs2GAEPS2
kVEl8Ai5XalQn7DxhmBDKIa/c4p07W3bjHEx2TgYZiEkYshRz5JjH35Kkv7RSAuvURfJw6po1C9E
PCGgUhGMNOIQVrYFypDQVDxaFt+wYsGKC33kaZWspTdTJeIIg7eitC+bM+D8om8Fp9jn5HrwOMVp
7spkBt9UMotowoaXG52iVQxo+iE86I+NW7nRTe3P0PkFtUx74NoRyFxdXsyi2/8C5YQaqE6DRwrx
why7LNRMTF5ZFcf6a6kqV117ILEsnO9P2QuOEDPCaFUUrX0eysVfT9SFiKsb80Yy0y1O8ZWKHLij
fbxsnAyU/74JVF1B4xaSL4pnTd84Y+RTJ6Nn4nPy1vdfzBI8JJvggXnCfV+5NpTzoHVezbBf3eXr
l8u2/IszvkAJ7jFN3ViEEUawtZ2/GXdL45eWMJ6/bUmSTmYZX/WbsevNfoiWFZaNuhKA2sY1iHJr
a5qbhCMooqh32Tw+/5cGUjgUjQXLp6zBVMUk+tGV1r0RzxJX349T/wygJRyKusFQaI46em+eNXcp
saZXVEvigqeaU5CuzKeh7PHxzVbJl5eumlAZYQax7Ofb52YUQd8VMlziQWTd2MG0jM5gvbPWzNHK
u3w+JuV9pvvWcptMweXh3PP8La6w3EjZjIW1Qq1JX971/d1sBLWMK3XPQXixCa6rkNykYuNkFeYk
wSkKglD9QV39pPnUxHeads4VWVZShiScm7I41Me54sagwJoUbqzfsO5ssvc0lyyy3WHb2CREw1TR
mtbqgRShTmf8ypRz+1+bOZ49YgMhzExlsVLJbECs/WHK7tb0sx3eX578vZi+nRkh7NG2qNHhAUcP
M1RNJZ7OTmH3vqAy794fLbDj4H0KQmciqdYcRz0aczTFY4UVVERBa4J6CtPud3wZ0rj/gxFptcIl
y8eOqQh8zeJOc+U0bHGs9eHyoEmMEbmziJFpypITxSOQNVLWv4yIOtMUSmKQDEVw5cmKyqReMWQt
6ZBmyu4igqvzLEts7EVTfTNkgh9jz2vo0sEYNMiayXstklya979vQtXGMMEhJHYkDUNXECOGGfka
LMNNNUqOC+Kl/HmR4OWaaQZX0RIrDgnyjR1dsBvoh/5EjsmBt1bVh/Rwec53j1z6BoevpG14HtFi
2fCVMrmqS11ebt7+RTVnvud60rz/m9yRRIbKJ1nc63RI6f2qo8b78WvU2Fq70GDYWil7VuZIA9Of
7rrcfW5xD6rjZSv3fM6gJgUbvMaIKb7Ea/aUGXM8R0jevq/qT0t6PdFPfwYhBLW1xDFraZcI1c3v
8uEujW8sXTJqu1YwXM9U1CpRKvK6pkODfi6rAgSJ3cbwhvr9+DvnRQg2/o0hvkcY6mIqYD+NUJVx
XbTuCqGGXDIZeytnCyE84MaNueokhRmsgBAd+bh2vxFhtgBChLGbRWWJBhvU+R1jTp4ebeM3AvIW
QvDfgbDJUrI68m0Tl1cDjLeG5UOny7vsVG9S8zwKoLIKEofom3krPWmRVjfytIz85ufo9Sf+xsqu
O7Bi4f0BS9P4Uzx+gNxEAzNc+ipfgQfq7af1mhwLV+mc7ARGQ/MA8sZj/V+lsEULhVNvNS3DENMC
k5V9Lo0vnaxv+U0WTQAQe+3IPFe4QQOgaqpDRSNvpPOHkNBPdCWuYoPJoyvv+3KgqM/5r0TCIrbg
6nCMeV4tDGdXJA5FNjVTW79fficuvDiJ2H3XDTpryAwLM0V5SMhynMfobFBZvpPvBGLMRvOWpYM8
FBlC03ztGygUR/MAWWKfdvd6d1c2Xp7/MOL/+MzPh8zSoAal4vDO3mgIG002qmWHLpFhWJFKCaj1
QJsvbH36zysLVRcUhauqTbDHikWLqHZtKqUwY1RLTT+5WLXiGz45WO9QSu2FtzJWiJ2V/BpPCErr
WtWamgFvDMCAunpgI0EF41I7qAlDqWlhOdKt/e0m+xpSCFJl1EcqGIFjdBeSgNO6FJPbBVzFqD5o
tSM71r+N64BDnT8XtGYU3c2v/UNtK32gixGjCfTM5i/SXoK329/r7wsnlTrNhzUdWOxn6Slen+rw
Lh1lPFkyGwQfb9Ikr5QJGOnyGeLVqoz3e+/7YOkACzBRDQrN79djVKTmUI4kjLiu56i+L2WEHDsp
ElT6vACIr57rjNlZEyV6Li42ryoX9/vT4uH5CE0qstqyvRnZggnhLY7gC4kJayDxPLKPyVMpraff
82Gc4i2LF3G+zUlb2qjRlsGeuHLSE2dvKW7YqT+vPxdPXtT4NsRh9BDfDHDFMDxQCSvGUtRqaJFi
8onxV0vx7pp75McwSmLP3rCBawmZAZR/Uxj12glyOrYZaqci36p+TBCDqCx3jv7rCzsODOiFMZAZ
RtLFeCMCQNoK7X2ox0Mn6TBBMsFEGjUM4QmdJu2O4sPyemcAFm4qaInUACvehWjXJmsDNEhh0drl
LMhcDslY0V7sxscMDe3/uTPl2TwLDfoUZYC4gwkzpY40j8mYxig+YwfVL5+lB8B7CoYsxVMkicDd
CduA8VW9ORURa53DmIOR5qNJ33Xz51HW/PKmpOWXQWh8wGyhjUPcj1AG1NYJGgz96AGspNiPxiv9
tHwNIaJ9ouhEiNA/8tflPXAvGFHrBVLYkjSkerIxB+Ssu6Q+KLINgQfLN24BTgi0ccAnsCu8Hja7
7SFXWMMFo/ETnc/KmDo4mTuGeZ1UhXfZlp00I3xwAyacXI14ndWl1SPfIKiaGQ7WycLjtaccct8+
Kf/5+P8aTFjBWmFDdXEAGG3vDerYxW0Y/6FBYit4sTTImurAAIHTuQ7m43poflMF59n3XsZObALP
oJmWRwUmKsuOmdlAeP6v0r6XTNBukNiACN5GIhSAKOCg95MHi7dw8CnqVXc+c5Ka/gcSHbLuNRmi
ECPKeLHyYgai+h4teurZOuggx7E8k3kF1lQWhP5lG3cX1MZE/vsmTgwtoXNGMGUT8PIusGYZKcV+
mNhA8FC1gVBiWiXpBIj4ZB00bz1OJAD1hXoyD5zTbqp9/X78etmsXVAUu4O1AxUBjOnCPh8mdADD
GInRW1k0SBJ17nrFRdTyB/OgeuUZaVZXAsm9QYwd6JlAAxh2FGKL8X1Fq96k1Pww6Y5edc+r4MCO
0nxs0XM2/OeEBKR1N1jCtBVrjetgAyzbPuTlkWQyR+Tjc8kYYdJUsyHtvOh8/H4J62mFwwulGTpT
Rxkd1N5mhY4Mm+kUfW1MrBrRujnLdDz7QW57cVDSpUIlDpc2yfzsrS08PusGKl9QJyKelIxysUu1
wHcndw3yj9RvsJzrY9w883VXn/97Bo+pOjHhCfizcXh+7fdpatIwKrXYV6sHtTja+ujoxkFi1J7T
bUHEG4YBoeWMg2gf0OMfaMfkhl2jgBANZv8Pms/dIdQJ1XGVZiY6516bFKVoaLOi/tnFm5voyKtY
E7f+aeWu3TqRWwQyR99dyPoGUvD0LM/0rKoBOdc3yW16t3p4gQ6Yt+IRdT3xerwkkC7lvai4BRWm
rtaR6C+VLkbgr0+Ks9xEZ64RFd9DKRuKs/IO0t1LkK5bBFkK7JCY0dcjO0/DbNY9zNTMvzKK8r8K
ijGGWw3AjauzZWVOOH4YXXXN3KKTrPZdc9HWQyAog1gp9vYk69qgqxXmKhOk/65aWV3r3h1F33xf
cNKKamk1jzDORNegU2nWfF1ExaciVX5oS5JIFjqfHDF0oaJFRQSGdMybSz2tyZrkVIU1q6fb3xXd
GebMubzu9kYMcQSneGKC30tsSrSjeViLcMD1gb6Py6uMSjYTnZ/93hhBTaKbBOI7qKV77Q/6qpiV
wjBkRTYm9DqP2372TWW0O68Is6p3uyFlKLbWi/ADo62aOvZCtfOqVhYS1HXcBXTM0w/ztFTrSSss
9qGuu6pwp6hVbsoO5MB3VaTGDZgh0DbgzGBGN9wQipmlZ5WFeYdEVJ8fQkttrkJFyfKgjAsb3Big
z1ydRRuN9Soe6tF0FET01DE7sqKroZxY6g61kd1kVZW6cZwklavXGmTWkjKt3BV9JO8M1PSn0H6Z
9ZuFrjR3wZlp1E5GS5q5qBtjZ2Cbuqvna8zcZmGd6oRcS/Y3TsTg4tA1FQk8A88sr4eY0HWp7bUo
/K69X5UzhEOcNJfE511f3GAI0atbFpQZdMCYyY9wOVh27uird9kXd9LF4P/bgAjRyipCu52GvPBr
er0mt31zM9VBAjLzKPk0xw/r8BjWny9jyuwSVjSjWaf1EexCU6WTa4Zrz24vuzHvLrKNXUJMLO0s
V9F1VKDWIj1UVvtYk1lSrry7zDYQwhVsiczOLDQMXW/9pWTMXQuvSt/T7qzV16SX5IllYMIVrESF
XRb1GLSpvI2LQCWGE+lPheZM7GMtu8lKBk+sm4EimLl0OSxr7A+Wdl9Xkgi1F9M3TicGqK6Egkvb
4Ptq9dRkh0HHka1wtcH/I0ezhCtYmUy9WaXc0RrNVbT6NEyVVzZMsgPu7r9bc4RgYJbrQLSZz43p
1pwcBb3lh+xQFwfzQD0cpSR2yaaH/765FFWNVkazBrwsRaKzrb0OybXLQyebIb6GNxBN0czGwpcP
cpWpl1gI1tZIHLUc3QxR9zIY9903+xX6qpHAQ4EBEx96Y1TUDSP6wnxLTa5GhXrhNLismr6nJhRd
08xF2wakakNJScNuDoWhmt0GHQboIsSETZWwqo3AeYiWhpN+tkEYilueeRj9/raVTpoUTQgXfRwr
Fo6Fhb+S/9HOG/flz9Gn/BAqmb49D8FhDOJ3eFQiSFG+nr5CR23L0JEczUC2E4OVW5MVC8oQhLWV
RFljt8qao3gae1+P86YTxTKCsD0Q0yRop8RzMEFe7bUZja4OmUnWwmcJVOb6FhrTUytjlNlz9Q3I
mxKAJhxx6lgAMkeRB8pIVAE1zQgx1Ka4KlHV7V32dr7ziN6OK5ANVyfUBFHJa6PKEg87yTIXvt6b
bgSNbvpzIacEwjhsaILLWPxbl7C47Ztl3CrjsEKIs/DbhfkrOjrnpf6oh8nxMszePFkEz2AWtkMk
qIUAOKr12tQ95gkSbq4xVYfRllER7kNwGUkQeVhv2uDLalniZlaxJZHJmxTL76U6OHuDZSHD/jeE
4NLIzYAnuSeFn2cVqB3utVZz2vn97wzVC4gwVOpcd5OqwA4kVI9oF0ArryxpJhsq/vtm0mOV4H3C
AgSdwHAytNq3KZfdcvcWzXasBCeeWkrykU8HTYovVqO6YZScCtCd2a2s13pvd7DQY2Dp8C9VfY6r
G3PCeWBzH2N9LiXeCCY8f3Tdp7WvPVxaXNvAnXpegkqXSQ/ueoOGrYH3bEDkQow9kTnZTAVsUSZO
qflruThlLFk4EhAx9kD3ZFghyofmI3qttR+gXBDLsnG7M/Vihzh8I6mnKg1hh0pHJ7XuGytyouqd
bksce/cUhKaCvwfs+ffNPBE9Vsc+hS35qbnlz+9r5OS580t8RL+VsW/s7qdbPGEl6XNZqEkMPH1x
tWBANslEmHMWT/PlhEW7a2pjnLCmKnUEg76JUcy1B7V+H8p4X/ad/GXwhPUU2nNIKR88O/ymWRBL
vprNT6HxoexzZ7GeIia5TsjsETaGTGORtnDvTuNHnPDVxr8c5mSOLVy/2FxWJLHw/X6xHRYVbtZ/
0KbDn4EIJyqtagojU/mg6cn7Ok4DfdA8bV68yzD8M+Im+kzzwm/6DBxmr+NpHoWpUqS4reQ6c9Xk
DrxKzlrekCZQGpys+lGSH9obO9tCMS9BThsu8X+kXVlznbjW/UVUMYjpVcCZfOx4imPnhUrSMZKY
BULAr/8Wfeu7scm5pjpd/eKHztlo2trae6+1VvbEDAqLqm2gDZtx1R2Rj+p9KDSDriopZSm3mrb+
7ghbjc+C5Cm8nIURwte9H5+onZT1flsgt90ApvM31+f1dFtHS5a7P0AUbt7/jUe6Vmkc/tVs3VeX
0rTvPmA14BJ03IUm+IDxR3bDD86VEU23+RkAuRiUGrHc7gK+sP3fWVxv/ybIW0PD4rDTCagsk+Do
R2CW/E87brNJ8rdlb3UcqomnDptksWAmhBmV6UYq4sKWeTee1UngY2l2mYHxmGBxmWNmnPute+SS
f4cN1MRwF6Ii56zGYCnNK+ZXRWJpQJ/qcBwjxDJ/1a4VQkwGQMDCdNVu6kM3wW2tqXSbJ94C7CW5
Yd9/fCQvjBevtl9HZLV+VlYbMrdwRIr5lmQ7UtS023LJF9YMA0ULNZATgfMbPLQtHD/rw65IWqc8
dbJ/KIz0nzswvGqIj//wUvut/0anszsEeV0kWTp+bmyfzsS+ZmxLf+HCbOEJBdwplg5J5/XKKT8Y
ZoCri2TK+tgr6AxC6lL9c6/1zshqC1Zqbso5g5G5jGynPnE76Svn8PG6Xwhm3hlZBWUVD1jvVdjn
QZMneXOlyikuuu9B/wfnybTxFkB/HzziOr1bmqM/Nk5ZJLX5KBqqzKf8x8cjubgmbyysnK5viMKo
U1iwgXAagQfWFe23OpUuRBVgbf81jOUj3oRkIiVmJRn21+gmTaBvbGKc7ToOJL/SwW7SXw3SbWzp
SwlltPMEhNho+8Mfq9RDAQLrSeGNmzjSLO972XgZim0AR4q2JJ870XVi57qln3CDuM8VZ4RFGXqT
/2Q/vnVXq/04gFOmSAe4qzEtaNN3iEUPZb+R+rvgI975xNV+DPvJEv6IVfTdH/1Yga5iw9Fd6qN9
a2HN62COnaFlj2EstXQPaJXg0U0I/Y8ocJrMD/98W1rQVAa5qY9us3XdGXyxGelr7BgvP6B0qP1D
5/xjKLeHSuUvEyvfXWQjS40KjsLyBSXMoQGSimWz1SF16YChtubZgBGA53bdYJYxw20FoLpJlaeC
ju7w0xf1D9tQ3z+esUsu6a0d+/0ZazVzeMpgx2Lod88OeXNTDT/bdAvlcdkOVgR07CjtrfscgB7C
82rEynRpFgV5rDo35m1cexvvuIvzhrY8kL+j3ypcN0dJ5RYhM3HtBfK7B03b6nbepGVdnma/RZxv
bKzmbKhI6DMHNvofpkvlGf14tN7nkTIWVkjkQ9mWV1p+8SOLq8eih/xXoDpQd84/hngBehhJXkTu
HqITd0WEkuLHm2JxLh+ZW3n3PNNeKBsMsDG+goyYkuJehd+kvKrSG9K/fmzs4s54M5srL1+1XRPY
oM5JfAD6PfsUQNuiGg2or28kzC96O+RzQf2wtMCsCaBElhVN1xZ4KKS3mt80fvTxQLZ+f7UtZg3y
U+XlcD7hA4MQyDT+88ZWy/JAW0HQr48/ViFs644irNol3sof5vowA99TJH8yhl8mVteOU07oHmvh
r3v3BwPYa+tKv3w8f/3+6sYZq7FgZgl3k7cdkqDWpH+wUfi3hsXEFnT14nq88dSr6RpHNJyUAlME
KqvrDPUXwCs2DsrF4bwxsZqueahBczljRQTY36T71WhyardfPl6Ty0+XN1ZWk8YCSDKkLcJG4zDE
ZuIfZprG1tf22Jz0YUt87OJx/GVsndNb2rqYEWLWPEPTbEKL3c1k3rb/VB0OTaxvr9F1Xk9mwYzm
CJgpEHoEj8raCG0uRx7/PSzgfXp/sRVmmPYFx072vk7RQjqYxhjGj2lngba9iPjGIl2ctjfmVnFj
61bhNC33G56X0Vicw/wnZJTo4G0AjS9vhjeGVl7GbEBzYS8xW3A970gC/k6D1s//6ScNH8GP/fHm
u7jD35hb3Tw9m+uuWZ7NjbL3hpF9Hqwsblm44Zu3zKxunBnMo2TKMH0uSFZ9FguBztViIzbYWqPl
I968J/zRGPKhgpHQuOvdjlbdDbqyqLuF8Ntco+VD3hiabALGJMijgjHJwhqNB+d6jhrqRizBrR3/
uxVaublWABNQuIux6nYwoqB6nLZ4wJaf+D0e+H+v7ZsrN8cqP23m5aGvaxnrKp6GO4/oSFhHe4uT
9FJe3LIQvOPlB0yh+VtDnq4KXbS8SNLrhU7TuBHfl+29oFnLPygDvbO1Wqcw6MZq0njsFeGYdL2I
jOC75w2Jr7aQape3xJthrVbJZMScWIVh9VCQXHTislOIh5AJoiS+azfe/5ed3xtrqwWDIJnJK7QC
QgBJw/ktYqLZdXYOr8nOPqRRuWHv4k37xtzqgmr4zKq2xzza89Eln7zm+PEW35q9tXqtoSa3ajhC
K+sTlFrQe8v3C6/VBPAnj/0/OVALmBXcA8DPrpulfWN0CPcRJ4rpNkBjr/Wz3oI5X3R3b0ys3F2O
+3WWS4ImHz57w9GZDh45fDxnWyZWzi4Qod9UIUw0obdrq+9B0aH0uEVRdNGlvhnI6gQxLed0WOI5
UtVRnt9U5URziFSy3cej+R87+teirM6PN7ZCoGcIKW9Fg6/BPj+InRGxLy3ar/9+cwVbAcTWBK7O
kEZmuNUFLLYg850oirV0kRWZoLoBUAPQACZUlab7j8d52WiIsonlAsCx7nzxWieUVo5Qr3VFhNIx
tXBBNeKvj61cXLVfJZO1BDUpG3T2Lvl25vaR6jCw/HuP1q+h2nixXHQMvwytz21JSqMcm6VwYCT1
cBzz/b8ayFrWwi/asSkN/H7tDSfX00kmX4sgjZgrNpzCZRf0ZiiruAvAVmAoBpjSf9/p9b65mqOA
9pGMqmjrYrq4Dd4YW0VdvleFw2DjTdyCZj4MEOFBwtD8k732xsjKCY1zKUrpYETSOLnNl0HdZ2Ij
4tpa/5UTkoVnQucReYuifUQqptni396ap5X7CQLGtTSxkefu0Msr3zrx4enjLbZlYuV4OuEKqw1g
gv998o8CHmfeaqvZOJD+ytdAQZ2nTQoj5nSQUDvL75z5xQPzwL8by+qedjRw7o7EiqcN8r2CyvzQ
k4d/ZWPdfOtlHIp/I4biFVAweRzs/WBvmNjYVescvVEMtkQzP3KJUxoNTEc8a5J/N4rVac9LGXLL
gomieWygsoyM0R9gpN4VPVdnXIxI6hKJM46mqnsj8KmbWidEUX/kuN486FdDMYeG+CLASxsrgexB
F0F5DnTei35NttvKHlw8LW+MrQY1zC6IopYDiVhAAPtlRc6WpPiWiZXbyt3CKz2GpRlAOuodiYxT
/vgHq/9mFMsnvHm/ebqwco5UYcL6Qxm8WtBADl//nYmV5wIYD6s/Y1X4fESQOVa39laQefnKejOM
levKJ93PjY1nmzg3UCyfQXvMzyUU0fI4i7e6ureWZeXCkG+tvXBp+9DmXRYmfvFa8t2/m7OV+9IT
H+p5KZ/OzusA9xXWoNVjf4DIfJuZWjMQVUDMgFUCVlBmboeH/EfobORwNqZqXduZVMiBcIWFEUSa
/jnvT/VWpXlZ2t9e7L+Wfk0yRAqcROVhNUjvUOGfeHPt1GdJnl3218eLYl26u5BMtzwwB5jkN900
DziF2hMKCw/s7xxDs2rfRTwxoiYBIx3eZ6CJO2yx5VyawrdGV04AKmYsbyQCC9V9L1FJah6drebG
rXGtnIA/hH3bBjDheN85u5NoGPFArLyV1P97KdZLBbj2gmkGCPI3zTQ0Ho+8XXb1sHN28490v4ST
zsPCyzEe3EShpgTisogomj4Y+xL0HNbGflwm64MvWLPQtHUJgMTy6HBRwOpu2NZMXl6s/45wXXgx
AG4j2d/RDUiiRie2Ry8qjT/IQbyZRmd1zWVV6BXDMo2LGrdm6NvJvny80y9viF/DWN1tPHC7vlui
pzAAR+U9R5s1L6Ktwv/WYqx2dt6MXmMv3WQk/aLC63aLP/tv7/LRaq/2tZqzspoWAzKewA5gJtYt
CHChiYJM5bLRxiYaEtRowRjQns3Y/MOz+2sel3l+c7sy6CsCDIh5LHUJStF4BubX+BNqJRTOf1lZ
XX4jY2MuPVjRJ++k9+OhB7+IOiPojbLNBrmtHb66/PwS/XEAeMBXAAumRhqiWdnYghIvP7JeOEIg
BQqoNBC+6+YGpCobmUkbeLDZDmLF0XkvR+vQBeUQW5Vzw+aC00nmYvfxvr9gF6IW6OYEuwOwr+Gq
tFECgthXHpKJFhRGXdBX1Nm9lD/sHpj+u649fGztws31ztrqHBdSF3KUsNbV8kHmZtRlftSGUDWy
xCEXYfyxuQuH+p251aEOlesZKoe5UCFRXx9kWOzJsE+7139nZ3Wsg0GWU90hRWqArdch33WHi9L/
6W4poV1wH+/Gszrdtd2mThdgPJX3QzV3ytiYr8u/H4CBD8lRgIlWvx84vDOawsgTAjroxiyuOu5s
mLi8A36ZWPmH1AoFM0HtkBgitRJgsa+4K1jsuOUeiPB2D5YYc8PkpUsY0/bL5spbFK2ZqnbI/uMt
vD1Sfvo1vR7/fi/xk5HwaNpNiJ6bgppFNCZ9VNz5f5DlfvcRKy9S1aHXtg1D1r425tNYkhduznNU
e2NIu4JjV0quHrQov/QTb6nBGdTnuOtHYIbaOhdo117C6ff+ZhGrsBYWGecCFfzgowPJcpgRhyKv
ojltvpbdVO2BvgcTZzCMO5LOLe7AjE1Prul3V1wADW1Kj1PPdJJx8PLdxEzjqKAdfJgL/dkC5v96
SMX4QDqZ6EwEUTkS6xPQ7u6TkxpOFQlfWow2PLSoP/n2schMaVEBfGUSMphAugcdoCxQkVlWdaL5
bF2rPLfizjX3XW/Z17qrr4hMU8jG67+UsshL41Q+zp3Ozo1uHgB3HehkjZwKVUE5Jc1tWhtOdzQl
F7BsjudUW85ed20QaWM4tSKbnmbUpL70zBQ5sqRFsGgUq8iGNDGdfddQEWjhQCtLwNbmyXKgQT7y
0zRUVoST30ZSd94JiOvwWowlHi5h9ll2Y0m1kueWefvC9UAkoMbPzGXsk66JcZSMtMd5tsv91IOS
VA6ACQnP+ESyyjqkdf1F+QLQgQ56WSTtctp5gUicWWRUzAMDmEnpCIKsNjXTikRGmtWwAtWbDJo+
R0UmFDWY/ir6IqBG2li7fGKMymKwdg0fsMs1poUP4iXw5zuFDn5Qk+1NTx1Jq2Ov5odmIWJwsMI+
Klht+Aks5HsT9YYrWU3XoYMu7ryLJ2FMtCbAoxnjrpwf/ZZf26ylRI57YLy+tn5HteuOi8LtjSLB
gPCwv5ecxV3TxlaubnNO7g3nlIrpnGMzIlMNvY9eZpEKwoeBubu8r545MSLHJ3cLWmOoy0dXm8fZ
1I8mHwxalPN9jT2lZR3plu8Lc74K/WfuV9e911MHJc2irE5Cm8+e35wKjgaBwEjMpvjBKvdqBjur
sp+LHtI3NfhP8tfWR9J3Yte9dWPP805O1m5Gv9w494fZyV7s/qlzrSvTmOLOJ3Fa/fTLAlvjBUwG
eyMsr333a2d41FF50kzGiczfQqQWBewKsBj2+rWpU6iTldGUPg7h9KWyv6uq3bMp3TlMYo0ZncIZ
8hZ97FrybLdhUk2vXe3uwRye0abRh07puFYduB2Mc4a/RSWocFLapuPL7ANVB1DYqPEbXB5SXx4L
nu9q9ckhYyx1akbEwiPEMY95D8W3NIwN3XyVTUlzL4jNDMI/muzMzIidzqV9MUaQs4mEHk9h1n8D
HVBANRmxIl7sISWLZ+onn9e7WWWMejOLTJ3uU7txY9IoEF1mYWR5zW0QHnVT7D0z34fCiRu0PdZ9
cGVWzSekFW6UPybSLantT7TXHVhi0H4pZTS22Id1t1eZ3HH3qcVTOmOmjvNy2vWtzZMAuxeo7+6m
bA1Fi6F/QjP5F0K+T8Uco3eeWvonm0ksc2Pn1sb3XofPdudGRBDqt0FC3CdlvuYgSQLyOYXvKBx9
zhqXkvFV1uMrV/NxbisQ/E/QYJ+TgIQTlfW0Ux35pHO0oLY6qadrvyeRPz14Qh+RWdy7yGPRfPLy
eLbA/wtBYU9YEkMKE1MS5E+eUyDWeS1QUxuSpvSikYtosJ4Fc8+Bj2Zd5u45P2Vh99K5N3M/pHTw
iz2va1rVEoQBXwQBdLpI2zvuZojsJ/jRGp7StSV1ZX7qcvbotPOhFgZU5XvzBPec4ITEAisapFCb
98qbNoQ2J8QZ0c6mxacUXlP6fZy2wJyAO4I2DD1JJVCMleWdmX07FAY2in9XCsBSVLNrvXHvmDck
D04O4rfOHCLZZqBAIcE3DvHUWs3RUPZ7jw9/9b2bhNAX9FyezGN3nvPuOjM5Dlmwq8r6nJL5DEpW
KidxHTjdldvzL5AcvVUWziZgvQ9TXX9HIw618/LI+XDT1eaxNvsXvxNgBjEOCpqjc8VO9aTx9sDj
w9fG0dPquZegLe76XQOxX8oZiAJT41F0Vk3HUDyAMeAUwhkLH9yLbXDV1Xc5xFdqq77XnYgqkLmg
sfAh78OoREN6NsizVl2UM8ljIKAOE5yhSdrYm7E1hyma4alkHt55zIrA15oA+fJZuWAVFew+T8HT
ls2gRRypN4BUwjH23lRHVvVa2fxHDtmoIPSiGjxkoTNAwUdE08IiN6QnwymuCqfedWaVDFUAxmA7
PJquHGk3gIFepd+NNv9sECgzKSdxS2dnjuRTmzkPwvYOBTrYJ3+C8oJ/kC0w5OPnDE1fuZ/uNW8P
9iAORCs4AJY0ubV3h29DUNCsmyJ/+JnOc1yPRhQKBXF5/1oERewPJDKnH33Zn6sx3zFT7iRA4nkF
ZqL+uQrnfVC1p9oCQssx7sXoXdeZivGEMqEyp5qaTr158MJvLoTT/LSNW86uBFeRLMlhzIobqfq4
NzWdIQBFSH+oEeoWmOU5hVqAPChwBvU6TxZ4v2TgVWvtY9fiXBndnaUHCsZVWrnFUcz6azsg2krT
PbwqhdDzjgX62Ct+zgIWsdx5dPwA0ZbsTxVcgpxI5BaHYXgd5nzndeHO8dnOZdXOc6B27xVxlZ1F
SRAYl7vJmz41bUlVXfrUEvwns40QFPfBnYW2fjYoBDzKrmhqkUiMOaeoOSe88naurV8c74tXfgnS
4kZUYD/0g2SezENFTo4LL9Q78160iqJX/V75XzMtblz1YhlqJ2wXqnYAkfqSDhBcBnO2pCwgi0s8
E0mOgxnY+0l5r30h0hMvpEvbwbtyZTrtiHS8T1UTjHsJXpi0rQI46MqHI+Kg9M1IcFMiVgIhl2CU
gXgHr3cCsAwQTIjm/EjJJqN9i+u2zQGr1k3+F8eepyRgLnWE+uJU9kFmLoC1jWEhqk3TZ0RSkgZt
cJ0GdXkO7I6ATkW2NOXDcDN4okr6WVeRVn2aFLXsoqk34I64LUFygNAYfkhF8Ov3RqrQio2zEDGj
YveIEP4qgozv/dSyqIHwnprc9I5G4Oo4dRkAeo6cEz3r27lrnZshn+oHWXEnYpk/HsU0WvuKC57k
0vRia/Tdc2lb6ugBki6Zxj/veL1vuax2DB1fieP7OgqbqkmAJJtoWUzog2jLqPEqGZNqQrhH+Cel
JieC08HBxVGJAxDeR2bRkJuAiSyk2qqdyIFmdgSpV0HBWuajES5ovw5pOX3nPGiuNNfujoxZeGfy
LrsOyko9WoNpxWazBIJLV8Et9ORVjqjKDg9Kh26cQx9IFEEeuT3ISEZr8PcLgjYpZIrLwNc8yfwq
o9wzwJnST1Cs7ElLZ3eagW0wyghkI90eGie4c4l9lVrD82jIIRasC2Jrzr+HflbFKsxa3AhpEdfW
AloYNPjHZjOAAE7FHyTqXFEaGlfz6LMoEMZNaZFPk2geQm1eWdD7iKq5PNR11ub4Z2KMWw2pBmEK
XLu9nx8dUak735vCWM6t2qdFeGZZhSyVU5FdZhpqX+jRjnifqkjXxkPvTZ9JPt6bk5tSUQ5XqZl+
9aZFR4DMYHojhDqj81o5OQAc6EKnRd5f20bA9oEaeypToSLfEbeZ513ZBr+ycuhgNWF1L/L6hZfu
fFCuXR2MAjQFcrCfhzbwcBkuh812PgkzlNSTXk2Ry1G7znVeArt6glBMEHnCmI+hlZnnsumquHA5
EqJdAQDnoPpbR1r9c1c5Viy6doh5FdSxpcNPvsnLGDyEVqTd7KHuKii/5ll5ag3bpLh0m33Qd90R
BTJGIT710mv3ae7xbCh1NUZCeHmUl56HILD1jqqdsqOpudqj0xy3u0m8vZPKDNeX/loH+r526iY2
+tJIJuIDA1WDvd1vrG8BjmCkJ/uHCqA125nlN0MMt44vJR4q/niNDIQFOUquTpnord3o4TqaNW4U
0Pepfda0z71IE4OhLmGgiTCuZtOhjHnpOVe2GfNMYDadediXfnHXjorvzN5ku9C3wLLku/IBr8w0
MlRxbzf8a+46uA2JLKgF6mJcADUkSi3jbuqkgZOAuBCEaqCYDo3HsPGMHXHEV1VYWN3AHPdhG4Q7
E2GLbBsnIbr/zq2c7YLcOPahuguUhxeSbdhRLppnlsOFppYa46HkwRfLRQanC0cjAY8dOrj0stD5
cQBQDZJfiu0bt/EiLwtkZBXdRLvWcGKU30WMYT4xsNpEOWHBbmCh2nlFV9O0MUcKfnYHWjR+ffBA
5Hrt1UMOAjkIo5qmy54B+PtqKi89FqPfnlMz5DtwtPhX48KbKKcGjeGdBldukVe7qvMOCJ7HnatG
TblgLxk3VeymWUOhg/LNyVL7KZc+OtwYehoswxVXlrAfm6AxI1XKPg7MoqdtwR+g8FDSbNG1lkYn
krLkS3QPUiUHf1HVy3BXL2/LsUBCED05UUosRKPNoKI2B8VeP7P7rpzgNvPAjCaoyVBd2OO1TIds
3/YTrmIzK5Naz6AL0Fn1BPmMe2AldzkTSDCU/r2e1SkPhBupKUjB6pTWsXTSpzpHuDeFwavP7O5s
dKnalykyM50gkbadKSqLEP97TmJolri0ksY+m5m8zSW5xoc2tJzBJIj7oaCtrbxoUvMLHyFD1Wr/
VbtBd8qM4RE9bgy3UUGOdQUuu7DRZ9Od/AOR7BiqoIuKWoU7i/e3ZGzgmlldUbY4W68rrnk+pFdt
z2XCvUzRsDCuIGki42G0zxLhA3XNlEfF3HxVlfNQ24hX/Cq/MW0yUUGwVtNU3hA9X5tBr4H6wQRW
deZRhF9eAqj9TRAqnO6a3LoNsJgMSUbkR9KHtGhVNA/OLQKzJs5tcmY+65A1AWnLANZW6hl4EOYV
cSmuFkQdUvJPY6ufIYDymg1VE7U9KDBaiShVD+rzoNUJBM3Xg0sQffNvWesf1OxUtGg1dvw8Pzt5
UUd9nudXlV0NVJvTqVWORcvOrg+GN0+xkTovbSP2hom9g3Q2aJ4HOPsKRY+DNSFegFDPEwQIy2jo
5ixxSrgNXHuaNngnUTcP7SMyktAh68g9m9gPH4HtUYpORr6pXlPtggKAqY7WwHXeVSwnN51hfPIz
wbGN8wdRmM1nYQ03eCL/VXvIU7Vuc86hf5nNCjZZd2og3xMFfe5GXgMmXtV54HjN3YD6QSkpeuZu
6pI08TQ1TjTUHjvAjw3UDMgP4vJF+rk8IPbrqCozcZUy/TOo/KeK+98G5szHNGhQgJ1fhM9l3OZZ
F5Uq83cjABc0s9tvqcRUgjl3OpqTaeM1UfzM09BCp4PX4xpKEf8Hz6RvQ5qG5l8V3g3drIFlsGod
UHA66rizQF3pMHFlQoMFmaXbUYx4I8+Wl1hpwyJLqBAsldWN2wzsZipMUPExg6qsQVujgrQk96F9
07v6RSJXE4+NR6iVliIiqcFAyerC9wfuZ0cVjxxgPypFII6uqW67fkRywzVPmQvnwIo8SExzYE+2
l0EAyWirq9kZ+p3lVSOdcrehpoksbks8J0oH+Vob4cHVU4UMVD1HHa6wqFVdsEvTeo4RLgZXBsgw
8aR0RyRv9CfUsCTSBYjll1daL7rHWg3jUVrBictgQEtbYF7xMP9SW2FHmV9i1AzhYDaUieEEN37V
/8hz55jmFTCpXV5SMkx51LL6pTBMRecg++433LgzMntKqqomx9IbH2d/Xk5ueajs4jhYC65o6FSs
S3nbTL5AcyqxY2goO9fGiIKt6tqnVlrmKYSyvWvNJGotHia6w40uzLqIpKsADXCQBWkLVe+IdmXc
YN5wUTQdBSiKJAhq4V19v4nTokRUiFfzPrTBFGNO+deeBcimVVguljkuMhnEvHKL0qNzx2+bUuOU
2Z0Vc6OzHrGo7lWf44QjxVxJylvlnw0JB16AiwD1j7ygfJaAKGTNba7gSwIHpEFgs7rBjWpHkxdC
/qatTdpxfCYIA7FRGGj7iwmSdwIsjg2pxo7awn0KGZSaKtsBMfKYyr2axAhf0OxB3GrflEEo7lLh
WRF4XIrXMdc/tZXfDRzcS6GXfdJmn0ZNlufRME0BZVmmdmw2+sdcN2UUdJO+zdMUn50GAe7itqBV
1g40k8NfYVhOifDxr8Zu8Bl44yb30TWK+xBvrifomP7oQmwjPpe3HZLmO/Argp6vmECFUsMRlV2m
zulc92cTXv7ObQwoK5KB9SCH8/55Mx5kPsAOFwJ+i+LamlBazcUi0STBxm5et1VDnZ+W9fBx0elC
1/R7G0s1502ptSATV6qFDfk8xAsICl6Ots9ztHTOQ+N1o4zyexn0vblVcciYO9P13daIXeNrneGu
OY918vGQfi8OvTexKg6NUrXaRg0q7idJw+oo7ANi3t7cz3yjK+L3yuB7S6uSEOsr5AZqzB2u28gL
X4kBPt/i2mJPH4/o8qQRzwas0yXIDr5fo9wpptqbMKIaL9Il/YPEpmvvPzZyedr+a8Q13xvpAlaU
bgkjpPZvOGtOPtLOyFjGwVxFSNtvrNL/2Hi/7K1qxnMg8t6RiLxxP5/TE8osEd+rnXxyIpFsN59d
0MVcFuuXvVXVWMq09WuC8VU/7H39jYAGiMWgbXKhWKHjDNW6bGdt1Os2Fm4telCA/0R6KWwy41rV
Z51964KXj5dty8Tq/II2UHdqMSHCvbauGvOId+jHJi4wXryfuuUb3viISuKB2RRYKrL3TiATPSKN
v7dB9d5tWLo8mMAE9hpdYvaa553YaZVOc43XmP0T75sByIbM+bYxmqVe/1HRcjVjRe1MneoM4GOL
SKPs8g1J79iIqit3zw7IKZBDt9GwcMlPvC2TrubPytIgKxxYNDo8KNFDkNP2hZifPx7Ypcl7a2Xl
9wD69KWfw8pk7Q3kzL4xZwPwsmVh5e+MyQ2VWCzM4w1EFST4QKattsQtG6sKNxgdrdQcUDiyFonK
Clok6j4XbONgWsvPfLQJVi5VZkXhBzWGghCgOC7OYPyee9Tf1Xs/EU/mzo2G6/kV2oG7rd1woen2
XdV83T7qoFpRFxaGOH7Sp3SPV+0eDPUkDvfTcVvDZmOk61ZSVlmNWbawJisTjrzKHznqGsMM9WwX
wXcPAnyn+/InW3HRw4Owx+866k0jddlpjkUcb7xvVXgr/zmsY5nDXxZW3nyeHakg/4BnOBoyyG2v
P+deRT8exQXatvdGVp0/teaT30J8LzbvZnQsRM5hPqTned8nyF+95CC+3ur4v+QpwMj1Xwe42v3/
R9qVNbetM8tfxCruyytXSZbXOLGTF1biJNz3nb/+Npx7IgpGhC9OncfUUXvAwWAwmOle8iRsCh0B
MFNQ7ek/zRZ55XfmgpP2kRhHu/8Wh3J/xZohSSADR5KPVbTre//y0rGcbvP7tItPmbkoYYI0T+x6
uyA0AQaqe50/T4+x8phVnNlw8udeMIf28S6yRq3FI4abgaVNw1tLeWelD2K4U7VvhXgDKlfnsn2s
KLW1j3K/FoOTWRfWOHXFm3j8XlgB3sc57sfDoLwvqjoITizA0Fo5gEiHJ6dJIBWrd9mUPyRGv31O
ps7D1kj1MELt0ZXv6z1eAXE4OYiLTrrYui0E8s4ASzCXoZBnHfn3TU5hmGurxmC5c+vqVjQ+yUOg
xn/Nw0TSlpNh1IEoTN2aKgjybrP2D7HW3KQ1Hqc74++70c5xqGOxhACPMYvAQdXYqcfONiCZoV+F
+rU6caYl/5A1n2yiAkQmpD1eb4DVPhu3hBR23GEofUQOq/qFnza2xjkped+JihRowx0HNNLjsCJ1
dBCmlK5RL4kTGnjpvOyJHCi6yTzO1VSMFdi2iNe5cV9jGonHecw8ezc+QTeaiz3EtHqycUffDAjb
2ITSlr++ilytqa17/2YSFScaCQ+jqUzgZKcUvxpf8SrKWTWuSVScSARDmtFIQbJzPPy6KFa5xTMh
fqoDPokJ5+BQqGChhnHcTOSAKqTraLlJp93lBeMcgAoVFqKBcKRMCEZoZMQQ5XolhxkqOIY96H+v
hIRta0pkHgXEBOjsPI9AQlhI7ZLh5pQYIFyvmmBRI9vCG+M7LNrAUFFIH3Jl1HNYhO6v1h6WZNrF
SXXTZavlVPPKWT/mHtqgUbGoX1cBwq5AK5trpb0S0bEs/CMEFYJi1L3MMgaEKh+m7raS3VrjFFbY
YW5jBhV1QN1WiDG0l1xhpwfJDv21DjoH/MkV3QxVKR5BCg/Pooofk1iqEIomt+ijcJshzTPd/mBd
T67kxShG8LR7mJnlxvfohnmr65RBsLCGndcf0QiJ4kfsqvvam1wVct5lwBvgId/9TYZ0WlCLCkQd
+jS1ZUGpKtHWY2ziXUMd7lD9dWLQ6Ixp6F52erYbmoohKbIIblkqJiG9nNQaLVKuhc7Z4iu6ZkPl
y2UIZiQyTxBUJEJzwxqWukUKH72z5ALYqHiXDCaEpaEnVwYrMG4y5xEiL+RprVITWazpWNNLsrxc
NoGxSiB7lcHVBspaSEtQvx+FeVcmi0zuuvuyfsHsezn8/fF9BkFt1hE9uRG+keBO4nUxPuqLX/ac
NIv8BOVaZxDUXp0SsHvgFRHpT9fYWYgegPiYJHc5iM7wJoHm3eDyqjG+ygYPPJ7nX0WdFGlZ0M/r
GpjHCJUZ87etexmCVfE6w6CKk5oQx4VKbIpuiET5vAt31d68Kp131MPPgKh9CXajZgozGFO2eIFv
v5R4T7GqjxxzyK+8/UQ44ixJkjRIzZwvmdBFkpoWmE1EC90nUuQXvP6Qfg3BTQHZQc7iMUINTDqB
UQeemllQU9Jh0tA4emi4ooYWyiW0i6Ry0Q/GQWN7wwmN2kNhBsm9JgbaOmEEQjb3RfL3Ij0mDIIw
uSaaSHJpth/0BYxFS5zBwpS0cDRG7/LnYYYBGY0ZKJZAN4VmdJHwnD3KBdlAqa3UH0BcDZW1yxCs
Aw50WScMys8gwtGtYwqM4bD6RI0cB+pqY07CIXmidserfLOy0jNA6gQohbDMhhmAZGZ1CqKDhGcY
F808YOnqKlfnscdyAYmjbC6Umhib5ohGUQBGO/S7XNVX+VWMSl7lLjs01nAWlJGontlHbakSzRmK
KJDA6ohEQdnOfQzcGDdzZKtYVbTMuHHkNLuRN53JNlTRQakOYXlNpam762rU+2XEqSR96N1oV/rm
fn6YHdnH5Bh3Zp+NBoYrFfS7sizTKjGVZKiLamG8RA3MQwnRk+ha+DH4RFp22SV/z2qDrXZCe43L
m48o9VlrtVEBTfEOL6+HVPBq3tgnc7dtIKjQviQghk7CPPJKcyfVT3p7Pcec9JUHQW02KwojIayw
Zrkxu3LdBArOwTYK/cs+SA7WN1F9Ywm1xWI9M/D+XhFB+Xav7Qq8nhmHPuANnTFhdMUiz4/IhehH
ma41rN5Q/h9G2fW7yVehc82b15fIwr8xZ4NDpSp636+SFr7iEK8urpWH5Cj6shsfGsO+vHTseLgB
o5KWER0QnbHUUHZ3JH+4ybzYXz7XqOu29vox8ufPl/GYp9QJjq6H5kooD4sK20Lzrg3RWZDzDGL6
3AaBcutBU9cmmmGQGvT7xlFEu6p8wyE3GLCQPabXfRBhloUHS3zszUfDs7Qh6rpuYObzPOqGQpEL
jYosvPEmT4LOCCqHXufrNilHWe7f0wgiPpCpUmj/gSic5ghPDanS6xXjF0L0tRr2UsTZUsxVxPC0
Cu5ZQvBPZRPFMmuD2SI4RNkhRG9m8qXkxR+2620wKD+vxHTsugoYBkTJmxvy8G15oY/p0aNso+GE
c1IxD6oNHO3pIjpxTUirelP7LUbbE3qOrIc0un+Hg59QdCopHwppUSaVLFyneNnaXykZbwKXYwjN
2z4NUj2Ctj3yiqbZdaW0FyUBjUY1urh5c/QcN9CpAK5NI/qsBkAhM0NfILRV84OIqd5/WzMqfi+a
1lsS+rM9bZBsNfnC9Wb2NWbzVaicaKhBnprWQFDwkACq5godfCWmDb6oIXLNFl1ZQwEp9bZz41z7
+/s5xvgwSUAkCqAzQ1uXo2d4LNPIazDOCqJlz8D06eUFZHvECYIyb23DDjMqgOikgxJ+7DGnKZZ2
JH29DMP2hhMM+fdNUqKHizxKImDS9Eua+k3yZaw5dX3m+bBZLGLpBqKXI9zQBEAk0n0Y+VXKe8vk
AVCBTcbwwlqbAFClz6SNMHn4tzWiglraC4Ii5vC0Ac2uU31nWJNdCpz+A54RVChLEhXdIQaMyLIA
kze6vP8HI6BbRAUxaFKAxSIiHxqXcRlFuPRZN79dxmCnOf99aoBQJ+aYKCPIOQAiB/Ve9QqoQnR4
+h9xPPOIYpiOS5oHRU3RLNxcz71KURoMPpkJEkSphzTSfW8VvtpxFo35UTYg5N83rmtZTZOYBVL2
urmfzaeed17yjKB2X6GaQ6jH5EoAaqDe3A1h5URcUR8S0ek8BtdvyVJVSKmY9B1fS4sJdLvir9tj
BlolvKp1Psk+l52k2NzrMWvVtnjUqtVLGeJODrxicUq4QXRQbtA572D0SnIwCWPzvYH10Ivyj4zc
CeOIlkZzuo4YN+kEBVUgzJodQOpjI5BdgTbK7o4ydOjKa/OB54HM66OEPhD03YG6CsJq594xYr54
aEmXn7g4YQANSz88hiUelsl11frMo5hjLis0BS0cO4qKxuNzOGEZxTGUZtTt1p2hBq3FObJZJw6S
w9+/T+2oPkE3btXj91sMqWsYTtCL3fqlj3h5NdsOyyQnJ3jT3ty5yiJtehV3fMHYm8Oukjl2sDYV
Xr5+/z4VrhtUpXuD1BAW3R0hQogGl5QTrHkQ1Jcv8tmqoQpHysK7GCPSz3rJ6fpgImgQrsNzOF7x
6Ac8a+iVdKlx91DLqxjz/pHyacga+x3xGu34v1Goo7lKtKmQYqB0nuILdn077tQPREbRBI8G57Ow
t4suShCjgCK4QV+nokZdFnCHoHfZJWJYmHJPneSVSroOCtHmvXsxV3ADR22XQszTVpAAN6ytj0nX
nSkh6HUqJ7thXnmISPt/ZlHbJlT6UoZeONztvkeTeemHru6qrhIsLqH/4115WBXoLRwVXE304tR4
b0FHS3WjgtjF6o+VcT+DezB+4XgH+cvfnBsby8gKb06/2TKSOiRQYiAfZE/aYTxHdbvn0SOFTjz2
80jsuGtJ+WOvRVYhRvBHzA5DFhg9DG77jVCxVXt9t1zxhAJ4LkIljhJmq8pIgIFLfZOkL9nyNIY8
BRFmtNssIhWNIOetdvECjEyC7NswOCbm0TgfiodBhaMKMpRT3wBj9tHL96qIeoeuy/pqdghlIobJ
/4f9zAGlO1py7b/Fy5UfY/6jnN6Re20cne5mSYsedSUT+0pO9514lUac3/9DPDIg6QMpcEWl6yG5
tKxQskMGqV+H1+ahC0pQurnhYOt+5kOo5DvnKzHTMP2ER3lCAQYSYSB4InpZDD85iPvOrQgfrR86
AyfaMl0bWIZhEW1gmqhsVfpMagWBdGYkKaEReoqiUNzNsa5zvI+NpFiSYom4R9J3YXNdLTXqULaa
jA8GnvvHj5wrKjMvMU4AxBE3YWhREoyIpQAIu8GJw0CSIaUs+lbBi+Q8S8i/b4DSEnPakgqumMEZ
PCF3IihthG69a9xsX39dvcKddrxwzuqWICIsv5ePCnlS2S1KTayzSrvzwnuUfZzYr3eh7MzO6vUB
CE85ns+zkwp7WdtiPiEHpCIdC9OTu4PccdyPHck3ZlHODjlNQ0vnVwy7MNwwIM1blqPhaLxd/PaG
X2NnxiOwK6HjyTDkN3K8dZ5UMkTj0AWSHdTJW1pOFZB58FqGpaPpWzUN+oaRWaEhDKaG7i0teixM
0Rtb9XtbxEdTbe5TVfYvhwu2Ob/hDOq+vmhRv4QDLjThcpt3R13k5H5MJziZY1BXdSXF4IGpE3NU
Wy6OGEcUeTks+1K2waBSsCGfQfIhAwOZeLk3/OiwgK3eIfN30aOC54jMnWzeMxtv4UhWs9nFyxqD
xrPFwmWJbuegLY7Wh8ufhnlyEIUSVdMsVdTpix+mu4YBr4qhW3xSQJLhN3hxHjE96yl4GUXTDmcz
sT4VmBENlO0VqE/RF6bVnLPOygAXa55uPYDfo+LJurJN2mBQ+xUjB7qqVsBI98ku88an/Cn+OTuY
BXCFfSh6l1eQZxGVsIA9sezqFmiN4I3dT6gnj8PjP0HQr1Jp3zVNp8khuh/BBzKnbqR7yjy+59Pg
QQX87mClgNb4ubPFo6QrXSiFrgXOH6EBoQy4EIefl015/cB0Io5Oqt8oxOU3Lt0k4yQmOWzpvHbf
giYJyUN4XG5l5BJ+6U079aZ3RefK+M4BZqUsW2DyHTfAyTApELsTQzc/xndEjUx5yAT0AEDXwEvv
ubITzMMQ5RRRh0Q9GnreXBGtVLVAhkkMBfHWTXLIv+mxHe1HT8PgJJ5E4iB/fpeNJ0wqSMVZrEDo
CJhqAP1fr/oIil/poXHJLacOYt5TMCs8yRr6IxVZUyz8d76khdlVoYDRetcSQGczl05hJe5lk8ju
eeMuGwjKXfRhSJFRpCgUjemhN4f7POv8on3p0hFDgdVhTYf9ZBTXl1FZ56OMh1IMLoEzB3Wxc8N6
7ANTi2HYsETuUoIV8znHUHk1g7CS04PAzC7wLAtdaMmAUPmb5sIlX/JGA5aCZ8Zxnx2S63CHMfkb
yWsDwzU4mSHzm23gqOCogZ4QTZ9YUEUGJYgE3iXOYc88KbcGUYsXdWCuWMCL5MaoxNwScrYhUHy0
pDiF0zwn2svkohUZpl3+Zuyw/9sySBicf7Q6BUVqEmfo9Dk0P0lnQuhqHigUZyS7Ca4ll+GYYd9Q
NM1AfQ7dmVTiafYSyEHAkegq8w1IcPryTvlxGYH9pU4I1Jcq0n6ZMVqErCatPoNF4tgLvNSWB0F9
qmRZC1klwz1l8hDGH1WeNCxnkejEr4vnIhOWApW/Za/+mMWDKXE+A7lSvIkPp89Ap376OFaY6SmR
lg3mVasbdj3igd7KvHLk9Ur/YafqeCKV0Aks028Pi1VAFWXEagk7M0iuGlAwgO7n5+j90qFdOKkZ
e/FOcOTjbQ4sDHuF3ToAzihue/AbSZ9anbN6zO9viQZSMQlnPs1Dj4g+VmEfo4wJvqoVgn8gurvs
xOxjcANBPuDGilKcwOUDblF3xl3UW7wpKG8JCTfSdCgu4EFj2fE01pk+YaEBCvV/NPfRjXct5pJB
XWdgcHypxEMpz8eiUMODvtbgmGwSbo8S80Nt8KgPlSZCVmFWOHQhaJgfh5+ri16RQP8+vIwxLr46
mrAM9131RXmDSv6qzcLOQlKAUAio4Q+htMnbFFFqkR9BAQn2Wjfz3/NmI1uGLoKWlHTd0LcsU2yt
GuSaoA1eD3otHvJu8C57C3slTxBU/oKhq17QFxDO6GJyq5Slo4za7QhCo8swbLc/wVB5SylJgliv
sGQA2YhwxaXo4JlBOQRowzNLUPH7WXWjSN4wXYU8VTN2MNp8DfrzD0ZRlAUG43t38kihBcdrgKIf
ystEDew95eXtx6e2cSWkq9iRJVuyHYhJh/QYtn9PKoFM6/RVqBN1zpZBQc4Vuu2iuNBiB5Uq/Fnn
zQzwPj51rIamimoEIUeQpXuhcpWal9CxABB1LIh+orSCxt/zjSmBpa2IX7+MZddH86A6uSs9Fdfg
rYL6MZ4g22teIs5yuC0kZZNc93k95bApS69F60Fubtfy4+U9wwzkWwwqVyj6UQc7P1m3e+EF1Gq5
WwRRMDt5A8Z8W7qug+5q/MwBJRuePt43oDTZjTYYcZP0ABUDM2jvkkPmgFNHvv314N9rnPOQZ6RG
xThLSboe42UoTxxH8Czh5bj2SVjtwTm/Jwl56Iic91fmTt7aSAU9tNPWUtMAswPH1lfy6ha7YDU2
8OC/onu7vuYRWzC9BfoMJqay8GBKiy7W5iCbuTajHKy+mOBDLOVHReXsAh4GZdSig58tloExN8+V
7ucgnC4n77J38DCoMA4R4WUciwVeX2Ci5Mn4GmXPlxHIVn3jfnhxQJEU7/t4vD7fyjH66cGHv+I+
LX3O5r0oQu/A+IbBEsI1eRmK7QYnLNrV5ygqGzVHfYIEdMnNXfOu3/U2GPmPpHDOe8JhRqkNHOXp
c5zLQy7ANKV4rktPSj79oz2UB0RLqoF7Evbo14OX7KRd4cyWC0ZlP8Xzp/XYFZwV5FlEuYPY9wkY
fGCR1adeVmqfZTnk1AV4EOTfNzkX4cEqwPUbulX3YwAFeQvqwsvLxspdIdHyn8dpxOc3CGA3nFKt
A8IoH6X5u9F/z/RbiIxw1oq9dU4w1HGezZBXmXGegwqhPXamJQahmYICHWSzl+3hAVGHYTsPoO3O
AVS1zQ7MwrZVmIdxEDmBmwdDHYBxGs5yNmLZuuSpHu7G9brk3WTIXn8TC2RNtNA+r5sK3cWirIsE
Rk5Em3Q/7tddu1t8MpLFu7yw48AGh/o0faaok94CRwyMW4i8QprJxoD4vvfINIc0cUcbmU69AaQ+
EfhsEQtGfKJxPVqYQeC5ANci6uPU4gqGyAFnQbonVcn5qa7QVPJrRnxAhEtt3vgB+xzf2EQF7qSV
GkESsIhk6uv1PvbRehg+x59mVELRMApqUM6O+oOVGDzE8J4IH6HCTzJiTByU3oC8D0GEi/vYL1l7
E9yVBwXlV55AL7PQhuP7NyIVjbpybUtoBhAjR1d1Yme9QluV7or78ic0gXGz7nEx4IVZZmOsomgq
eMQxt6TSsx1VYZFeA6wtmRhU3NhXv48HIyB9NKDLvRw+mAewYpp4mcLMikn3NSwDOCyKEW8SYt26
yurXOtR9kEqg4larT5exmAVEvH38BqP8dKhaMQLZHYII+KWPZkBEFE3XbL3/TWCZjYdeDQk1dHTF
0eVzzYyXMS4HUq1X/AIdxnMdtN7qgSkLk0B15F62jxkjN3CUu/Rm26G5vMeJH9tjB8L32EY7D+eD
sY3SZM0kI4+kHe/8AJMsQY+tBijlc3hd7xV33qmPUQKRagjZBTyJQaZNkKGWRbiHgifxc7RGqMJy
jBFawqZ1xOgwj0gF6/ecyRsQyi+MfBSmNgdItMTgqu01zamMrrQlKYay+/KezHmDRi/gIpjKJAJN
TPtj3Y+eMCs3hhVzvIEdPX7joOPvfOnAeg6dgoJY9ZOIdrx6u/ZQfASf8OooTn4gVc13FemVDSqV
dqKjWwJj+RS6SeH9ipGWk0Nm4dPo/U+PAiTqvjm1N3jyuZVrpeSdCuZi8twIYRN0wcQukQ/tfy5o
peYP1TPztw0edQro4pzoYOrHnaR/wN9p920QdXhACj9f3szsEw5P9hpuJXiloqkCUiuJ817CqS1C
5NXHdWTFlaEKcK6+vMoa/k+rSVbr7WqeQKncZAkbED9BewMnTr6XHcltQIei3JBMSL7iXVPZoUSX
TdKVbpFp4/NvFy3iOPcR6vgd6saQ0HARVK5WEGj9L+9i7GNtg0aFR/RZmEYzAE0el0DHsWmuI/a4
Jd215uBKlfQlbUw376OgEFanNxvOhmSGsg0++fdN5l/01QJeLWJt9gF6JnP5veDKyJPd9eb7bTCo
7xdNgxLiSRVH9+zHiSdB90nr3SKCRh3YufujKv7svkvW98u+SuLjW1QdqQpGNclEzbll+mK0tbwg
YRjWXdNeNasnhjGK8zsFqhgj7wRir+MJjdrxWty1q5YhwijyTyHxB/lny1PBJq5wySDKMYVai/RM
wCZXoNUFESTDubxgPBMoV1R1PNKqPUwoyhvZOM5Qy228yxDMOIUBk/++CeVtS5WqeWbBhEqRrlQI
nZhKezCS0m+gE3QZimcN5XTdqFhjNMGasrrt9cMo3BU8Mlp2NNyYQ+UBedRJE/RxSPGklBHmIc/2
JcOcvQjhDDz/lgEkezhmsRP+DSaVFiyjsPQ1pBxddCOgxQNizr52U70owa+Ravnh8jJy8ajEoLQ6
IZs6rGO6nzzZy31INKmPkx99bp3EFY4dr0jAdHMDxFAi2mHRD0Qt6hDLQwG9BkSLRUXzlKK/oAuS
k+2ww+4GhFrF1prbqlIMcpuAPqC3koEu9YPx6/rCre8yD7ANGrWGcoNeksSESfGeiKTPuxpkJ5Kj
IRPAFuDsMbZXntBUKsXSG0s34xFoQrNTD4C7Kp/UxxaNb7YE5pHM5Q+PMTfbBpKKtUqEFjFQkqDq
NnyshJu5e5B4I+TMFi7wYOkYVNRV4hrn8byHBoeUpuh4K+xnyN/5MQh3q8ByrGv9BXKnaLb4ziUU
YHu/Cc4PvLujbvXmUTdrIOaARzU8P6w+aVPMgpKUEYp95EAi866qXM5+Yy7lBpGKwuuqCRLaI3Bs
HXp38XSn9NG3/Zg4+q2C0b/aGZ64HsPEtBRT0mGmBh6P86VNGui2roOFZkLPDCQX8sDfUfvri1cG
ICjZXC1X8fW72Fzw1v8blYrQc1Qb/TQC1QCXdzMHIIxU1xfOcjK33gaEiiZmFKrKGmIzqNd6MD9K
V9Nn0Nbe46UaDvOe50rFMmQNTDiGKr160yaZiqvJmifh9Sq/uFD79KE9eDdB2PodRqkg/yJ87iCI
o59SoFUQYjqP4HjQc0Y80TwtCO1fe/s9vbNbMCqz0TNl7jIBFSYZmsbKTSruqvf0nGwhlHP/swY5
6WNVCSEYljqNiKO0eyxDy7+8bKyDZYtC7Sy5iEVztLBqWajszVD304InLsLaSFsIaiNJc5lL1ojN
21Q3DRRr0iOfo5aVTW8x6G0zjOVYL6+trOhruWmCfhd/gu4m7ifKewZNt1jU7pGLMS7mDvaI+aEI
H2rt6d8+CXUMC+mg6+ikQXKB6FKneHZca17CxIoAWxuow9cCQYNWghvA1b/8IsTCwQi5JFd6vdJp
JQeP4wI0V6g8ZrIQxYBL17sSI3/hXSZwIJhX1I1JND9oiqlFQYiAsd5m0Oa+6+5HpBR9C96t9Aoq
jt4/fSWaHRSdRpE4KfA4adG9OlIccPAElyGYB+3WJCoELLGegwAXGOK9ekifG3Rt5hCURcYC5cJd
6PF2KicYWFQwMPrcavIcSygPR3G9097DEbO1h4oEA1TyqhICeW66fIiNQ139QG/R5TXjeRodCCSz
GESIorhET9ca7ioTDwA1J2gy066tIVQIwIsGVBxJ2tW7z8KthfkxR7LHpxFPxPHqQChz3waTPdm8
BgX2B1JxvEkamBXpR/BxxOSxRp7wZiFHT85xzHeXl495B8Bzwn8Ib56+C8EQFvJaY16T3K4KiMYL
JD1cSNfzdiz7W52wqARZFldphcQumh9cyE6Raxv0bQVnBYfZinuA+S1xQ4f7VEM2DV0x2FpIHd2g
vW3axYKF0326r/cFXhZGW8bljfDzxR7vbkoc7hIctYelSotBE4dPloqtJ5vHrNFsvZfsChpvl78d
bzmp3QufnLR4wVGOskE4HWILSnD7yxB/iEinT0bt4FGam7aY8claV9cg/ZLfWp6RoYg7eqBECKLb
ipfW8T4XtaFXiOTpBrhQ8QYrvWi+cmU9GBj1Up9FNwV5I2+8/w/HyMlCamv309qkZQwLY4ilE6+s
cdWABn2Hbglyn+LuAs6e1qjjvpz1eMZOwEEi2fW+c76hdvGQOJNf7L8iefV5DWo8POroN5Q5rmu0
XLqx7q3ZYTW8yz7C+X2a1gw6hHMCRUdcLqDHolhPecuJGzwAKmz0gtmF84ovZOYxdFyfi5wzl0FW
/MKWpanMkg5NIXoBC4pFgw7xVTQfRMVrJ4Spfh/KnJDL2bY045CelwnUQoHWrddor+2qRzHhnFds
CPRKYLQFJfzX42xzBZuWdZlFMugVS5+SxRnkG6ni5SrsDPyEQbmxOXRGMlTAmJzVh3TlTt9nezzs
2CJXG4ztACcoyoPRmlxbpgGoQf486d8EHkcas1ikir8B6CE/Mc6hqIqWJTf5KXwwAxnHe+4L3npT
gNYOzAcocbzLCU6IlE+vONVrjdwny/AAodpsbaGiy+mY4niBTB18dYiyoiZg36TagylfTfOTWnPo
ZUhwfLtzTmZQh50l6lEBgns8ZCq4Teqxr2NKEjXNg9Erbh8WnEjA/lCYzbZ0EAsbmO3D37NxbCEV
18UkdSH53tTs4ZMK+hcBXJrGl9FTfoJQmKtExvS9DSJ1HIVzJMi9qhMLq2stkYJ2/Xo5frLP2A0E
dQJlU1MOtQ6I0RdeLJ9k/eWVcT161iH3Ep/X2MtMUDZw1MaVY1kZtAZrGPaFRyRwhQbVJ5A4zjzq
DaYDbpCofVsnRZrnK5BMabyupNWutPap1Lj0QxyL6NsmdJD1uiPXmOkA9V2xtRVkstqVue8P46H/
Cb0rUqcsHYFzbvC+HH0FFYoZJFSYb0EJaviZ7JrAdGtSL1SfyWxN7nCHTJnJ0WlF6Uto1dWow+oA
lHN0rhQ3NfqV629rkMhQ50QpljszznR/BXOYYH3TCAnI+YYTiyEdZxUzXoUcpJLX6e86RjYA5A/Y
7OgZ+ulGR4bIVgnsDoT8rIe6uzt7hHafd4dn33Y2aFT8iCp9snQinlkau3pPlKGSY5L7FjqoMLfB
ifG8taNCRxtNOtgFIdAy90GYBrXuvydwbKyhAsecYjJk6mBN+HF8ZTkXPMh0k7q86qNA+SRwANkG
aWCDscB1A6c4/1ZEbiatDAikpAOUoW+U5fmyQcx4oZx+nzqw1KEy1FrA78vJXskcefyQ8Q4sNoQJ
nWgThDbQRjw3QVK6xurNEVxU4n4t7+TYNt6hmQSChd8QNKFR2+jGoKug86tUH5LknbE3Ks45yLGC
5jSSzDbNjHYAhPW0xnYqj7Yw3l/+GMyPrYIUE+1kYESkm1wWWZ0ruYcZFl7xy7tQ5djA+31qd9SZ
HstWid/PZfjT3TpwCkPk/3+Tmmz+fmpz5K1RYYITztTjW9ijiWESyOhZpvwpeo/6hYx1QpTEq5z8
Zo68IhQEGJ0z3LIzHyxTcKK242mYMb75GQZ1bEOma8g0QzDcesmcOf2aDZprCJ8uf3QeCLU9WqFV
M0zFGm5aLseu+mkY032Zc674l0HeDIsbszBm+YjV0uvEHWZ3tO7Ans8pjjA+/2a5NLrxJVklMBco
WK45BV9ad1e2ii32jtJ9/pcV00QqZuUZ1OGnCsYsdeUM0r4cvvYLt++Xce7LhCIaShYK9FbpzdiC
17sFzZiBWrd53eLg6p8iwS4qtAvi1ddHjwWP/ZKxPc8Qqe0ppuVs5lZsunL9XVv2seFfXjey/ajt
efb71PYsZaFrtB4WqaDhz/J+pxV3kfayaFkwlfvLWEyH26wetXWkNq6jfgBWaN5oWYk20sQZLU4y
yFswausYZjcJYZSYbqNDYfw+LDnZBMcIep4fosQlXlZhRB19DeWnMH7IQs7GZOWz249CT/RbQ55K
bReZSChSjN9B1alAPRikH9X/9xDztB85i2ZQu2cSVlGwYgCuFppo0m6fZnXFiQSspO/MKiqHDVHe
W4wQKydrr12o/U68HVwZ8tV8JgyeQeTfN+ksGAp0oZCJqyn9A+Zt702ujAXPEci/byCyuhmrNsWa
tcJhkT+o3U5U/75ycLZi1OZfIz1c9RmbP5kxxQBtwdi0R50zfMmzg4oA4VoV6toDpOiPrfJFrd0+
CS5vfN7XoDY+FBegmII/3u3y9VvYmw+hwWvUYlmhK6qMcoSJuExfkHozVxuIPRpuPjR7tfpWiepH
HT1Alw3hoVBuJVilqoJuz3Bb9UXQH1phdAaDU8vhYZB/3/jVXPehBLo6w41DCFF54/BR1DkQrO+x
XSzKr+IIs2IT+GAxw/dNyx7H5se/LRPlUqjhJth7BtKXtnFRMnTiZHKa9PEyCvkr6aNrawXlVeko
Cej+hhXS2npR5Wl670+aZ4SciM8aEwBZ18m3qCPFqrWlgO6kgcm6fbmXPYxgB6Po5Lai2YTKitCL
vicinzB1ejTB0OoqS8GX6orx6OaQmMIsKceZL68fatTnjib1bTKIISBCpT7GyXcLHBqA/BCP7xC+
2ywgRlXOkcxwjeu0xgKuiXYEFfZBVXnFO/ITf3YGEMCeQ2SdWisGWa/0SN5P113mrAGoBlCNifCa
ednzJN7SUXFAT5uh7BWgVZqd2eNLDa9IXcGTH3PDzj+ZKHSJdulUT5dxL+9bne46XOW+EXsZ+6oa
hcJRpkmyc4mX5F6OPyBSO19J3ZzNsUNjmSuGN4vh5dku0d9xrm2dm4oPfV/W7Thj+Wbza/6yivft
zPFtZgq1haCCg9xMQ9jjhohapHroQSlWOKFfvWgBGekB7de/7lcqRsSLUvXVSvzP2CXC90R8uPzp
OR5Hq83NZTLUWk88bkoDA4lgFKI2t4JTVuO0I5O/9MJOek3jNufPOiZyHIVYORkEegN6TAe0c/Vc
DTWOL7++B29glLEwyxRng5tl+CSCZQ+lsP+3NaNiwqrHphSTNYPkuNvPwSQ+K23iqbxHJN63oaLB
WkRpmxbAGaynut8tkmyvs2tNnCyK9eqyDaOv59RmycRRgfROBRzpdvCgcOjHH/TP0OI4km775EP4
wB0/Irvkki9QsWBq21RYyUdq3Um/Su+UY2cTLhDN655XJ00c5ZP+HDk1ivq8Tk/eDqYfT2UjUydD
BnbX2t3y/7egeqeJwejpPinrT5xSGyfySVTMiKRBTOQOnh91eBBsn+q8d3seETAbxNBxOkBnBOXb
8/AqhUnc5AluJlWreFZoy5DsWqsP7/H8Ewh14FpxMdTFQGK4NrmraWejV7ff9O75Mgx7D59gqA2W
o6PBNMi5ju61u6wBYYzMQWC1hcDnTxDU3prCJm+tEstl7fJ9v8+hIIrUC4wgUGPAcPc7GibP4MjX
22yxsZbUsJ9hkdFZdqX4s6Ta4jtKrmcg1K4qqsYYa1JFqhfzOOrdXa3yup/+ECtO60YdsUtaC0Uf
AUPApPOzfiDC0DFeqLLKHlzhgC5GJ+FkJzzPprZPYkAfvCS3iq7Ur+cRzBDW6GSi5f6b01EnLXJJ
uUwaWJYku7z8UQj/6HJ0hUfC23khCcSOda8fCq9yBMccHeVe9o1P/L6gP1wvfn8qutqToqV9Ugr4
XHqsPhEXj6E40kf26Oi2+SzbiWu56/d/WkS64NPqhW6CZwzlUknzowzNAkb2jkLcZufS0ypZhgRs
IZXFef7QCV8GHrEmJ/gYVGSo0CoyoRUU15e0/mFV4XMociwgDvv29Dt9GCoYmCsEIqOBLJKWu6EA
mnhVv5KynSF+DIvOTTPv8kfhbCCDigtaqwpEoBQ3/06y5fgwZquz/h9p17EcN7JsvwgRQMFvYdvR
U6TEDUKUgfceX/9Oad6IYBHqutPazEYxncyqdMjKPKfgFJLbEVUBNSma2ICgZp/eljhI5RREE046
/zP7eQtKop8UWkXc9UcuDAnNZx8O8U0c+wxHonokZNQQiKRfXT/Mifvz5xmTrXwyHZ5u7INcOUhl
qwwqutl3dD+w9vXr8ZbiTdOCoeW9bdAYek41JstiBc0w+h6qjbLuqumnGSPicXTEx42dZK/nbWOz
xlwdI5NqQ2UaALAJzTSwFXYAuKxkAD4kLim/nBe0XXetJDF+FUtpMGC9F+GoxQIWncLUvqguxqvp
V+2Fsw1EWwlk3EwbgyocVRxjJD/l0s+a1+3iHR3jVkOTRc0c4vcDfXS12C7UzhviHbkABf+dHkzK
TQw1jdQFjpUhTBRD4QeicKXN5JIosTouJs2C5iFUQZb6qz9oJNcGVg55DxCbgWglgkmxjWni09mE
CWQNBi+bwsJk1GEcY+u8qXH8h90NTYfZkMIGB6b06D6TYw4W7cawsR9H+qfzojaTxZtGClN1V6Yy
oQsNjYL+a9h87i6YBFjfvcKEgjoKBKB6KShK6s4iqYXhCgsTf+eV4FyLwsSALKmkOBKhRF12n4z4
ADj/lyX5y5Ni3N/M1ETqQgiZyE9R+i5eMPnx7qQYb5dbo5YSvKA7YxZa80tH/8vDP+DdNuPxwFuT
6m7EbZR9flOFpbMsF6zsvFODcfZuzLROLmC7rfCczTd5Z19y14qKPC0Bf59F9VHVYViMGV+/df49
bD2DfCOZd14E9eIP6QvjQ9hexkDZh932VpgiWZBkfNzHg1em161Z24ny2M6g3L4PQ9HWed++m/ey
ksiErgkrpEECJnMnXfqvgKLG6295wWsWoJl/K8WErmIchjTIIaIjizd8jwvDzmWOi3AOjo1bjRYW
cZFBBmBGrDmMrEzfpbIHehJL18CJ7Eh5xgmVm67/phYbvzAGlpV5BYtupM7uletBzm1p5JEIbQbk
lRQmikVhVrbA+ofvV5FnDFekV7y4u270Y5vvzxsfTyEmloHQog+EGmeYdLXVypKVlCBCSV7/TgoT
zIZW79QkIOhlaq1tZp6+FABh57gqx6rZhXWpCqNgpn40dveBcMdFXeQdFRPN2rEkY0FNugX/x6zd
hrDsuL2k97W6eiaepVmEuoKG/VL7PJBPi/a54bXX6N95Jt4ojPcrAMCde7zSoM7TrBYr7/3jMN80
9afzd779EbBShQkBqiEPwEuHFceG3QFKuDuGkqM89CcKe5g+Bz/Oy+NcP7u513a6ZIJ2HSenXg/Z
g6I9nv99zrGxeMyxoKVBgejtLMF4lLpDXes3nbhPeUC/PDmM8wPbU5wKANo5TdGCjdjTgIyU1KU9
ciGYeCfG+H6xFCaZJirp22zH94IFHG17sEp0dH9tjpsObyiIpxv9i1ZtvaRuQba84I4aTKGJ5mSZ
lUfIz7x+OH9X2x9Pb7bHYtdqmjL0mG2kjycSgCETwOGI+9oZQfci7gxX/kvboHqv9QI5e10YsA1z
DF+nUtiPQ/GzWEZ/znivxbxLYwJEMehqI0a4tMA0rLiHL2E17/zpbfZbVofHBIhA1+d66XF4umxP
UmdlzW6cbDJ3thZgzlLyzovjacTEiXlMxzEacHhyvdMA3WJyjIFjdOxC3li2WpfqUKcYn7XwkPfY
fEjdXuPtn3KyNvuiEMlDg1IVcrKwt6I698TMOJQlNqHlfrFrmbcHyCl/2DU9MIRiLp3AEswwaq0a
YEXBuFhpKdj1mN+IISntJe52abNwLmzbPgwMYKogV/qAf9NmAtDHwbPiLKrhCvJk4ZXX0pZrI35R
66eLJv0o/9W/4pigMc1RkXcVzjUVTtm3KPLKjmPw2xbyJkF9775Z1vfdOEm6Y1SdZRh2kcWWMh5H
6S/l0L9jFSZGPSYY84acpAHE0+QoeWhLkm/2FxV1b/owMUJbxiY3qT5hnu+XMbLicDqGyXhRMfwm
hokTi5ALSQI6AUfFa0Ya3mEsPi9444r07D9WK29CmOggy6IqLRmiA2ley9ALysfR/LvjMhhsLKIs
QT0YOK5I+VZmRwVbEP3I8ZntIPdbDRadJ1SjJh9odTIN9V4K1WMTTJzr2I4/byKYwiHp8irH2zTq
3yK2yLxYRfe1ru+k5SVKOJOxnEsxmMqhyUpZkVNoY0h3QfxUVjeJsDufFbZfzt7c3mDcHrBUWpjk
kNG6LZrU2CYTbHEf/cws3ac8BKGT8r67/lA2vB0hEwhynJyRo4vsqNaVCKZ0fKXsrOwoerUnOJcM
fK7imsFEA7Ga/78OL4vbIrFmwGbwKMx598QEAl3VKkGnVhdlYOoMrQm0UEbN+WTZip7A65JFkLYC
oI9tkeRdHod6m5pOAEb21IrzWYrt2sSyoyfOS59ZDZ7zedNRW8ZuAGUZKUhRRQSB96G0V8C3oYDt
0pnnobaiSkmscESzL5WfatCudUrMXavccmEAcssgYZQw28o+pJWzNlVGGmDQ+Ft4/Ws3z1Hvs2Nc
WphmsulHzcCDWtq6v7VIxgeSpcaUbSrQgd3Q0lNbLO9UHuTJVjZfy2BOMpi0fsEgL/BkY1cznmvM
ZLWVvcxXOfqBrcYxlk2NVsbC5AxTEJVQi2Assr74YSlinWq6KcqY82S4eVcrMUzW0IxeFsQ8MZ0M
k/RWY7b0OWhR/PMx6rzlS+xwaKkplVQuUGZaZGdQJdeMoudckW/SRp850X374Ezg8GFL3VDYlRdS
gPLZmEITTPDodi3glMP+TqhbpnlRXjdAKwgyVQzGGCzYMW5jCEUdoiY8bGFGBjtDAjBOevX1/PFt
XhJYoyk0O3gTWepvTZ9UqesNAywpY3bsojxxjMVMnAukrNyWCbO9ONehmMFt6/a7vGS7MNU42ZDn
QUyUzXs8Lk0NJITxWNiRNOwVPX4EpOJtHf8oetUNmon3sbHZXVm7LeNIoZiHFMzfcIrO13xKAl4d
l2upsnX/f8Hb3jR18GSb6KKg6Gcbn7GOz2lhgU2Q8UVOT1gxt4b0IR14LAs8OUwR09fLJOpVBDmi
nxG3QBe3V3a5oHDcadP2VvowFYyeKIOWGNBH7bLvZtV/FcYv5+2Opwn9C1bFvjIUXYx2gAnC0Ss1
86alswD9l/UcMb8mTtkC2VhpwsTvkiQTJvAhJ1eylxA6WTmJ7CAnz4Bld+NCvxHS7iauRmzil6Z9
XsnNKm0tnfGuIpulMQlg++SF+JRjIfFyG1vXDdKIVe/p3n8h/OXdMf6WiqOO1TLYSF8ah1kRTlKs
cILGZnmhUIBXSQNvHktFjziOb5scoakX27soG2wUTwVoBqsGABS8Q9y2xd/C2JniMBXGWJ10w5nG
eq/X5asu8qppngjm3TXNwNApJdCnbttrtS+vxOnpvCVsm/ubEozj6mMXG2WBeKQG9SdVaz0Ak8c2
STNnNMYLHpfwiPvv7fwq41eupWHKSGsNHJig78X+irRuecmO5FoE470hGat6wVy0I+n+FFjZ+KKU
F2z/GKqoaaaE9IQ1nPcBAsCGgpT1cB2ZnOr5NuX1dzfvfPX7TIbICnUOhxC/3xTepB2HC9AMwfjz
9vczNVY0i0YVVShOB41Ypip7kvk5VUP3vF1taYE2lgo/1ExFYbdjDEFHhRLIOKWmeE707PMU8ggC
N4PYWgZju2obJEM9QYb2ku2Fz5JV24I73taZPXuBBUjzm543s8RT60P+KQy1nhXUDKBOJUA6rpfU
bsCcuT9/fFu1yVo1xo6F2YhDJYMckSjWUDmFfDOEX5MhtMK8d6Lwx3lx22oBWhnL/zrW/1mb7mVN
nRoJboM5/0YgzpBlnJTDE8GYdaJ0Q6QaBIEmVO2lj4/ZLHBsjqZMNqUC0uO3FoxlE0UBS3QCe+i1
5SSaql/H2SHReZXpH+zutxz2Adus5MEgHU5rPDR7zU6xu0QRTvXB6R26xz7ulgtojclKNbaOq2et
KCOsTDlLUnqpERzUpv9qFhHva3krHazlMC6VESMQZpB7Ot34UGtOIGpWmnhVf8EG01oM40ZzHGaZ
XOMEy+yglC/g3eTBUNO7PmMLCuNAMHIhT3RI6PNjlHvTHFt6e92ZD3nhVcZpuqR3u9aI2uYqtxXT
kgWhiYOrhREAUdNzMgOiU+7vzzsqx8QVpm4Te6NE1QQ7UKuroj+inrKD+fW8DJ4NMMFgKsdFEEao
EmnAcq++L1jOy2NwVfE+hnjKMCEhzKIUqz+4I12+r2tvBvRtPHM6CpvKEAI0NdWEy4uMjKATxilM
0XAicvzdiMlhLsrPKWBBwH1knT+3zbVGcyWLiT+LLCvBnKG+SWS7Og3fuhOm3/1mp75oD7oKkAsK
6h5fAm5FVmI/1qHg560iiM2V9hCR+DupF86nMucU2aU2c8iVoQFbNciLaquqdmJTW4Pst7zOzGaS
eDvBX1/PKy8Cd7ciz4CowRPV/DMX87soHy/JQ8TUTE2VDawQMSV1Aw47zE3Cg4Y4Hq3QHI9LfUmh
a65kMFG01jOl1FV4kIxVSaX8KqaD1Rs8DvrNtvdaDBNFSV32JCugSu3qvdXs5R2gHyVP8qNrGVSK
S+dw92I2XXalGRNWl6CIgTsEkRXwS0H5VnmJB9/ag21qtv5hJOHvsvGE0n9fWQUmZzVVTVAMyWa4
02QgVC9kNyu8h9lt43uzDCa2qopiFHkB48OMOEBaiRtNvK08nggmtEYt0Kg0WrGisVXeJUO5nIgw
cZLrphA01yVC+TgUFm07VpqwVIC47Rhp/xin/UHLeG2YzfJUF5HPQDOML21Wj7ChD4gTnsWir6Px
nC9+PjwjuabafRdzYs/Wgo8sgzuA8neqhsl+cAnS3JrK3BjOcTz0ruq1fm7rbu8tNrCbARaY2Q4n
kG+c4DuJTNKQ+1boqw4SyV3vKnZtZV63IzeU1BAj/PzFiw0Dl2WdmMAY1cDZwn4YC4qKVpBQo6Mq
/hBaN8OzS8T7cuHJoDqvnGhqiyJSkgqeG5/mlxz/4Y0N00tnSq53WjBuCrxwtQgmaIHplnp08v7J
NF+SWX5uu5HzDc5ThnFVvc+wLV5BGSO8MqTW0hd7Hr6dt4JNI1hdCmPj2IXRpCaHOvmMUbh9dkFv
591xMUbW1qPRLvS4FEKu+qh1R+GCTcl3IpiCpAZMQFCYVAVxP4l3+QXdFgB54TFUEuGYwPB/b1OV
kpmBNIQo4BrJUgCtqaCPPXES9kbt8U4Ic9eFaHTdrEFIDpbBoDyF8e04HfXl8/nr3jQpzHGreNnA
uxlh6gIQU2oSRiPgg+Vd9K3N7ruUE1Z4EpiqgJSRDrSgEnBEPbFba8iPC5q757XYNNqVFkxJYMxd
3NYiZIjFbTz7scDJLZuXsfp9JoqA1mXCt1uB91vxi0wA2bjrMem4P6/EVmEjg6eCYhCqCjAbGdeb
BOzpSxnuguh2RWmw8X2tPJYAOXAoNY7p6JyvhK1P+ncSGWfs0kIVF6ygOGljDd4MqfUh8m4HSwnB
EUAJFgL3vJJb0XKtI+ObUSPpRKxSfCyQ2NLM8CVWh9u5mnZZ8NDw9NsyvZUwdpYumedJaucMxh2L
1hg8EHVwcv3lv2sE0jEsfBIV/SI2T6dtJHVJNGvYRZqRyW5J4rdxYhfzy5LyagLqjWyuWcti7itJ
k1SMB8hSuvs6f42G51i4FUxPNQSrmxI/mj6F5qNJ5guC0Vouc2vFpIAmGiMFjqhVVlTYUndL9Ncu
9c8f5dZ9rcSwo02JQRojzSFm7L6GqhUELzJv7J4ngol3wKzT0yaFCF3+LiwOkZ5MHskpTwQT8NoR
TxdzARHZfK1J+1lNrL7hnNRmdYghFtRNRJTw7sNEvH6UZCE0Jg2clsCpcffhSwdOiuvOnZ3aaz5J
k88r4jfVUkHWRkwTgGlsdCpikmE6p9Gw11xZwgSljK91dneBBeiGjmYmhRJm5wZ0YawW9DRgAf0n
TBmZyqGOOEe3lSu0lQgmscoamcGpCxFFdF9UhzTkPPds5Yr179MIuKo4JaPNshYAfU6nDfdq6JcY
O5Vmgv0FjiJbj+o4CkmnEL+S9OGVW5qTRUrornzzmSJIt6BRE78vh2iXe9j95wD8bFz/O2GMVfcY
iQAYH+qROgms5BvIjayONy2+lQHfCWGsuq21VkkobgfxR0CySzvB7ns8zTZPOL9Db3Vf/rO5vZPH
5nWhRl8shbw2uO37m1j+EQ2c0oF3bvTfV+YA8tkpA/kg5hzTh1mzE/WzYXjntdiwuHdaMBadErwx
RxRc2JQ0C9QN8wJOhfFu6v+7c76Tw1j2CFYSfMZDjtF2VpNgkK0FjFl1QX8UYgDHCKgyAw+NjJhW
jLN/4IOAVSXLO9Hwa95o8+aloNBAIJOJJrHLV0Ephmpe0gre9Jrp3sysGrOA529lI84AdP9NBnMr
mHZvk6mCjEq5XxZg6tyf//3NW9dV9NNQuWPlk/GVpCqWQddj/L6xJ8p1JedWCPaEqO+d84K2D+tN
EOMkxtSQSRkStA6X7hi335oJY4T6978TwrhJ0LYAyE1RF47Zcyr9jBu35i0P/mrXMtUTbuRNEeZG
MIXZ6nVBZaC28PHMvMuOyZNkI7ZwyQp4h8YYcWAkcVsqER14Un6q4uuklE9m9+38oW3V7+80YurB
IEuXSVZhA7Wr3igv/zQmTXcZHONG8Sq/PUqcNLCddFaHyJSCZpzHk2JCZOvOLph2HP068OgHirjj
f6DQU/p4Y4apyaYhAheDqdbEQplMsQOWiiY+BqliN42vTqEjF1j/voCLUMFLrGwCo4ASijGKCWLR
1CLFVzKqb0H9tZkWS2wfzl/YplW8yWC3/vQly2ci4fCw+tIld2bvxA3nG2Ez7KxEsEc2ZXnTtzA8
qR0tQfa05NPf6cAUAmWOUZlRoQlt+DQ2t9N8s8wcEfSoP1z7SgcmtClKYegzyluwpNCyJvUpNXzj
84DqNq1rJYYJbHMeRAaI6BFBAVhYf8oNFeiVVjUm6KrxCAA2o/VKFrWMVRkQJcGgLgVk9QCUSfQr
YkbWCEBGwiUW5BkAE+VavRnMgsI/d/P1SJ7Tcn/+/reLNArkgZVELLQYjKNI1VSLjQGQgQjNVLQM
QGPjBSd8inRuvwdE2P3EizmbbvMmkaUIiowoKEKBgvq5kpeYVgGZCXrTYmXFsRV9RYeaPvxUnAzO
E8u40hAPzSiIECs2r1M0gtlmJ/NArnkyGG8apEIFdjNkjFi/m5rnOFT9lHeAPCGsP3VCJnQRIKIK
qdhj/cHuB3WHpplz3jI2LW91TYw/jVGOF/QYumRyCRCY4VgsPLScre9eBTi9IlBXMNyL5Pfej4om
NJI5Q0bAY/PgUK632q41YK2pLwCWFPwMhiCceLgdWwe4lsrkWQkIKqZRQGrffq/I45LvBNE7f3ib
iXUtg3ErkoiybFKeg/FgYEK6xAKRBCxiGY/nFzFDrY+R7YwFU1QumJMH4IVwtSxXxQWYHfh9Wpbq
eC8zCD3QVbgD20HZNx2ATqq6vorKu7AUOB8jfzgvE4FGxxMl5p/eiyj7pcmRzGFtJ8OXnWVnYhGc
YjenYL/lNT+2wrdmgMJDljAb+KFNjtCtmkoEoAMluE3Ulxj40PWjNvw4bwObZmbgSUEFBxHa8Yxx
U7gpI6fbg5N634mvRvIi9xdsKCoggSEEAuA+7N6vHA6GGAUjzEzcRfUr+D6b4tMFaqxEMDGtSzpz
lMsJKDR17JlY8F0qvxYuqHN0UaPDLWhJfWDtiRZFWbCeD5i9CUSZX2vCA0/Zqg7WAhifr4gWm3KJ
gyoT09bC2oqzIrIWU7GysLKTRf9LhRj/byesvKYKFEoFDGyNVj4GF+SzN40+UPdgyE2M5h4SKhlI
Gq+zYrc9x4I3vXItg8mZUm1EpO5xao0TzNhJpMMZ2kmebYo2nF2Cba4gwOD1yjS0j9Q6QtbNEwAP
kdmmfpfowVVX8Axty/XXIph6Ct++6mBW2Buuh7iygHB0Z9SBT2pjnzS8AYOtALCWxQSAYE76JA9m
gJCUftJ/zxYsg/38786J93YsP5p4JP2A35+SLla0Gc7ZJtUtxpV/DKHkCbL05byYzVNbiWFiwKgl
RaGV0CRvT0VvlclkS4KLB9VLbHolh8kChSIB8XmCnCGr7KkJd5GR2LlywUuSsj41trQZW10MNZya
EL8QubZqJQacRchRZjPkrJSh5rHKmsq8GCUB3Y3Tdf5CbGl+FadrCRlN5A3tbRraShJj1FKckgFr
9shnqWmXsXk1ySIWVIL9eSvYEIMwg/EVCltNPvTZtEyKBRUgII6IPazmITCvSO3+nQhGkyJcVFNP
etizCe7f/FaNR68WeUMePEUYxxSnDmsvFRSBEJXsksLXeO2pjer53Vkx+SYO4qqQpQ5QKdk+ka7w
HXD+oOj/z3xUv/t9Jr+MetuaaY+DSqQnLXUG8j2NDoH4Y+wx1JhwPtk4yrCNjmSIwKZFoAw2Ffyx
IadQ5/Vwtz4F1gqxEEdyDCZITYYMciUeulN2G4FPOHJ0Fyyu4ucW+PaApuXNE/EUY+JaLMcV1mAg
VAJ2RIbRjG7kPBjwJDARzRiVCZzZkBANzYl0rS3EvEd4jjWr9E9YxRl5KHpjGCAiACVs1UxWWAa+
iN2Y8xa3Ec7eXRD9M1ZiCsDJC7MEpwnL67jHazX4OscXkn4y+4ETOXkaMVFgKaVoCGIYt17eEPN7
oO+M7sd5bTYy2jttmBAAHFAgqRk4tG5pCntSFb/UBswwJOqpCGJO4NxwVl0B+TtGgABSoH7gJjab
ZDFiZIJixkNra1jFzmqdRfbEZnL/s17vRDEWXZYoY9qGZtDgKqp2TXk9FU9JxAMH2KoM38lh7Do0
s6mTFKSczhkcBY3j8E53NUv0wIB4dQF7r05pEgBSqen6h+dx0UxqOTNo8Y5JkxFHyF393bC4dxIY
H2qFWeyXGuoUdWEbqe4OEmhv+ujb+dvZPraVJvTvWDlR35dRiM0bfOegLUA/c1N7OJT7EATLocN7
gOUpxbhRVffzFORQKiDFTgqjezl8bBreltfWs8W7s2NcCc+IkqljLxaA2+SAWtpt/fAQX4V+uk92
A0A5PJ0TirjHyGTXdspHklHrw3cJjrH0Y196QU36CwlD4e2F08tncu07BZlcGxQkNcsMCuY5UJBP
lfxw3io2Iuv694n43iiqRZ5lvMqhHyU+RpqfSkcAIODb5KQFF/QL3oliPuhAuETaboL96UTwFh1Q
U1ngz9LzeYU4B0aYIBRO8IB4xIEV8w85eZ7yhZMgeAZAmPCDngeCT4cj65zRlZzMG46qO6FjCGwe
j4ccyFOH/vvKadGxmBo1gbBcqOyQhFeV2t6fP7Gt8ufdxTCBQWpTfOoMkJHsDfBNBHv9OhcscMzZ
o6M/UQIziOfRaGw1/99JZSMEAFjEZcFFZadF/gWUKdiD9WsHcHFzDG5ZPNflxCTCBItW0cYiMiEx
yP0ehYMwu7nEa/b8wTzoy5+uSJg+YMx86kUy9UGJYvLO8E1PQjdR9pPrwMqdkM8ER43tY3x4k8aY
OxGFeMrngkqbvG4v7citBLJxJ7ku0L9WrusLBmRxbW8CGesXJKUC+EEOi6ifNKAPCQVvlJSnEmvy
5hyAnwYqtaL/i+7QpcOrPdQDjYII3iWRM2f1B1N804lxALHpwxRPaChcvNnV7NAddrrb4i1achuf
T1TDlceYvpgvqRiUkLfcSJ5ml+jL20DJOA1fO5A59jvCU5BawTkrYSxfAJmVGZo40uVBIDYlKKx9
9T4XPFozCY7MqTm3He3tPJkU2cA1eimGfiaoKU2PgL1t9s8HrV/j5OdUYhIjMRcZyMqQ0TiaP52m
x+hb9j11BXea7V9s2I74LDq5JxywcOIlV7zlMY6O7EtiHehxPpbwA8FU7EI5KYFpdwHHF3hCmFgS
Vpk5AGGVdvGuQ90bs9ISdPf8SW5nmN+XZTIRZAKMfFTFUKRLXwLpqTSs87/P04EJGENadWMQ4qJS
cijaB/QMrb7/fl4Gz6NMJmZEZrL0SwQlltrBzDIFZAkP4r7KXfOTCIbn1Lvgy3cdB02q9ioxm+iu
ZeIIiXP5Y2jtOfuicSmeebnEZAJFguk2skS4/9K8Ni3F1p9TPz4t4ZXiJS6Q+Tim8IdK4M0WmDiR
iWSZDHpX4qG81o+AHnSVfWf587fFBp+WLyZ2yXms4F4dEyzUIh+7McdBginzJ/0siZG+CgxT0VsD
vipHR565M3GjE4V0EmkoTLv7YbpRJPu8KZ7/fZ3FRtN60E7JI34/UQAQa8hOLvPmjv/w1fPvNeks
NojUa31h9jiyNHeX0M2fFqe1ASKG1rXTGv7sESf1DM7BcYwRALjvLV5Mm3E2ZhjHfJhKC+RnnuBq
p+i63ZcAl044AZ76z5/ju84S6gZNp2WdiHMkWJ3HkovVlo+y2XJui2N9APhilJpGrF0UEDPao9s9
Ak/YjhzjpIOnVXvNbF7WoA57Tiuq9SpqRDESv0IrjUj+Xmd7aTyl5Zeu4qSNLRtU8SyDiVcJIE7s
AFoC2LUmpWe3aHst7KxW5EE3bZ7bSgTblu3msUjECIoE+VE50Gg7fhF7a4rwzfC/0TRxRTLJMFGj
uQAUPTLuTr0JGktyYjf1gckW2f8jndfWba2VZCy+SnQ5MVIo2TiSaaVfJ3Sb+qtuN911bgA2qj62
ZqfzdU75xLk+lcmY0oTWsFFAbB7eiPWjPHB+n0Zx1gjXajE2H4zd3JdhBSNs3am/Fgw/l05ddpDk
5/Ox8A9XBnItWUMLEmXfe3OPtVDEYEeGA/TSp3BXeIGDWcIYxIKCrxzNPa/w3IyMgGb6LZBJJmYj
NIM2QGB06l068Tcc0fZc/N6pLGLlN5mvPnJ0pEbw8TTfRDIJJZJJFQi0EKAjhvKu9ItXLFc7wxMl
CE14GHBbYXGlINuvSSax66QUChLJbye/7A4yb1982/x+K8Quci7YaYnEJcWo7OwW2R1JbzgnRh31
zImxLRrSFEMt0YyfnCR8iuDEjsl1A7wp/nTS1qS2vj4vxpemCDP7KYEs0dctycPDzkH8kgOfr7ni
DYFuJsi1LMav5CxcJqnA3bSuhpAY47u1y0Gj+U/ttPC4YrnymGSCZ/G5SxfI+6cP3uLD1byu3Hqv
7MYdz7V4hseUovGcTWSuYRXjUlgaucoIQIeDO45p0HbjOdNgAkZGIjz0Lv/vTK0fOd9GL9pR6orz
gnjaMHEiSIOm1qgbRZiL678P013DQ1fjiWDiQhsG9ZJRVQrVLTF8ldWAhb7/KzVYcstsiAuiZVBD
EO4CcTdqs6VdsKO+9iCW03JZWqUF+RP0UOyuOeqTtfBGV7eAf97JYBOtrtVa3UKG+SDaCgDBBLBn
Zk7kpLbq47OKjuKNR55J89ITC/ibJ4aWR90vh00eBatwahvAdH6wM/3BH595RscJrDITH/pOzIOO
fmlHy4OMJZuu5039cDWiRrmqL9tiUHqd5j/Rz5/CI117m4CgY4En7AQweU/hGCBPJSYqKPHcGsIv
42gftMZpU05A2K7AfuciFlcvDLHDayrQp6se02gXNcegPwhc+6NZ4EzYkZlwQGopTkYqhvjKQUVz
rNupLj60MWtGG44ppy7ihAaZCQ1NsXSdIEOcKeFtPrKCxAsKDsIH5+RYjL0gGMZUzqlKfW5JwU06
iJaBBeJx/n4+BvEEsWX58m8MqpebJCmtUb1NxC8KjyCMY2ksw6VqRHla0FJSWrxSd/OQ883Ecx2W
3bKNsA5fVBCgvPTu5Mgnadfs9Kv2W+fSNjD2/s+fG69WZRH2Bg2g8EKNcGC8SF7bgoUKZFdfFEuy
s53ga7vK5z2A8CoGdlsxl+PCSFOI1Cq72fd+4EygL9jVJ9kVj/q+Gzk68i6NCQ9qpoLkO0DRoCun
crrWhp/nz5D3+0y5UBRymS40/Mz9fYs9mIm7ucFLTSxr3AhqYGWIYRb4VnJE9KYwGtQdFQrYZRNv
Qse+8NWR+1bFNUcmRuh9qdXSBLm0MaE85W7kZUcNK8w3xCudcZeovFYI5zDZT/paGxqzECAxOoUa
uLIL9HeyY7DrHfVAHOWYcWfhefbIDl6JUiDGeQb7CK4kj2L9QUXYfweIqJiLvcbTjykyjD5e2kGF
sFo7RtON+JeFEvvZXlRlIukmfj+dnHo8ZJgdq/zz9s6Jtey4VSHXapLTgqUgTm+CGqN5EKSrOq15
tsBJiCyPXCb/W5DR3Ux0d9zmVb0udrPX4DO6ugKrynnFeHfDBIpRGPSkVnB2IiYJFbeSOF1m3u8z
gcIMw1DH5CUG1sOjkd0b4uv5v5/3nakyFUSXF8Qc6M2MdrzYKp591XsNzKx0oazwS97wIKeCUJno
0EiFIBX0+6VKTwkYUluvVP/79OC6JmcXezCmKsiRjtgqN86k3RXCPefIODbG7o9kmamY7UAFIIbi
wYZ2XsPBle5HjyZcEFnXf2cFLHNclMW9ao44taFFyGlqfza4w2k8rei/rypwIyddkzeQ0brYDAeP
EvpPdYJkMbk1gI0BWFV8O3+Q1HbPFK8atf2VRG1awAcgwrbV3o6nmzbdm0CznOLGCnlgsByzY0FV
xCFT5ogkmBYaP4H/wJqX6xz4Lef1+UPKNQ2M3QGYRmdR0VRg0ylRiUbvrwGb04jkVwKYfMIEFF7b
8DFIO0Xl4vCa87+AXj+e5JtgJgp1mZZPUgPBwVUAZM7cD7z4VtmBioOnItm6M0nTiYTJQiCZMlbS
Z6SosxkjoDl6bHh1QK/I105KZrcn1W583mPKdqJdyWNspFDI+M+Es4guhC3a6TFxBLecvHIPkB+f
96W7Xb2s5LHfoS2JhyDHrNd4WDz6QUUnKqS7f7b7A5c3wbGZF4msUmA1Q/mAKET5xZd0gVMnmWhF
ZWrP7UFTP4m8lfhtvVaCmDBPJuxThVqDBJzZ2Sn9qmBtNHRByFB77UlysQjHyfjbNknpJrGaRAi4
IN97N9DXw15KsTQUSo8tBqO6r6S1zOm1zb1uSq2y20/C/rwDbnr5SiTjBqoZaYU0YBUqMN1Kc2Pz
xuC9kvJEMPk4a9SiSyeImJJPZvdpJA5Xi22beDs45qryTi2KpMc08jQcE83t5MobiWsKf6sKk4rH
vF3AuUtViU9d7Zb6p46HdLntvm83wvb5OinoS9OELkjFTn+Pp97b1P5W4uEVONK8YLFZK62EMR/0
zRIJg1FBoag37Dg3dniNcs9b2B/86PflyDQ+rnJWTuqZqBWoJ+mjyehLz3XikMTqrAEPa42dPjS8
CpArkgm5cgA0i5iaXLQXHv6PtCtrjtzWub9IVdpFvmrtbu/22HHmRTXxzWjfd/3679D5Mi3TSvPG
t2beukrHAEEQBIED2dMOWVAfdLt8+YsRsToIRNx18bqMmnHMvkV3KWfiZm4plc7mWY/+hGwmmw8U
/6YFrIQtDb7QWggmFdYkDSdBP40UszKMtF5ZmTC65m2pQM9PapvtzRoJskq7+/aMY3HlwqOWlw21
4NcV84+O9LbxZ2f5lxUnguDML5vrkWis16NYvUV5wpjdWFRiKILgrI9aRtRqKSAyNdAs35yuil7Q
tiSC4KxNbtXJrA1ApNbzlDhR/CwlzmVF7e7TzVpwZ/pQGQ2JWN9ynPpyh1kJIgsWycB+32xSZOR1
Ko8wqql2qp94JT40TuHMj2XsdK8sN8qKI0XscPtpsY1Y3Okj0baw5BSo5Ka4zTD+VJ1s+T7/ufiR
o9rR05I6XymyNhAksIF8JmIFbqvmmD2lFqzIug39SjolIk3ur9T5+9xRJNeFFYYDvt9ED5r8EOaC
q9r+Qp2/zx1BRJ8qDI/D8VDTw6K4UuyXnYCbVADBp5MLTAaNE9bPQcrbjnqh9qjEAt+yf8qdl4Gf
LDAvRMLINmAspxrJyfGQXBM7ZAkHB3Mz7cu7RyQQ5wOs3mIv99BZVV1p01tf39Zf4ASEU/61LHxG
uaTJHOWs9Uoid4Z2WGIQUX7JzZwhOB/Q9KSXSiZFaPjF/Lqi7sAUJcZ3D7KNGJwb0IuEhkOLZYkH
FFYOQezXh9FZ3lQfeTpfxI8htAJu/4dZmsYW2yy9a9ngeXbQqBT06O7SvMSPBTtnP29jYlwFm+6I
2yYnXLQUZb+yLszwZrw2DuOhB0lk9Y3ZnLA+gPn8T9fLDRYnWSTHY0FMYHXgSK4wb6JGPYx22/n5
C3mTXfnKEATyu35nA8j5tUKJIlo0uBZVxWldj4mIO3Z3D22+z/m1wVCGvKwgkD48RtLj2Nx2X8pC
bSB419agWTIrAGEs9yZIIDBW+Qt+4Azwfv/aHHJdNcZtWkBHVnNjYnYXvV1TQfm9QE3vNriBqMwy
r0Zw2LgmWNEzvXvMa+Oq0afgsiRMFZ/NSwdFDgZ16Z/mNKdmGco9iwfSo+YPQREkR9XXD0Iz3vUH
5hmH8zlJX6tNomGDMp5vzUfZyQk9i5i/2viJL2q/3A8HNmjcBp2WhCztCKmWU2HayS0biF445aF5
jVdH8TI//lNUF8C2xSVFcvsUU/FkKV0AmZt/aG1to8z/0M+OjOH1kSjG2vcJZ2VyWzQtBmNAvTCi
XTCHotABJWuxi4rN136xVy9FD49IoyIz4TatVCSj3kRA/KtejVHixQcxJd5uLbmxWThu54ayvFpz
Bi1apZ0f2dSRGU+qkic/0e+Lr/vNUxkIsyUC2+R5v+NiSM2pZUt3jA7NQ+pSFJCUtyxlWDq6YF/v
u9dfa8d3epEYg/4i1mo4a9dd5puqd3lDs5X4bIcEtLIYvK59YmVW13asc9ADueVIbcm4Gc3XuHrp
sxsLY/Ii0Vsts+pLaEy1Gy9F9GFYI5b1qUZMT1Eeo/LHYCR2EYvI8PZTWuDA+lsu7m6kDCTuDEa1
kyHH37ZXGrHBgdOGTpcfiuR7J53CVhW4+f3rvwVyW0y2BY8HzwUcSVXSWDO8lgp2F19p3dXNkHTV
XS30VBzGdh8Mgs29ax8bSG6nKdM0lRMBJM26QO1SG4zhgvhldzNvILhNZoTzNPSMHGf02yPm+gQK
+C17Ib/lriWeYfht1UVTHoHhGk81eKvJdMNRUQU2P4J32UmUxpkygVgCzfE7q6vWJAsZSY4iu2Z5
F06CmHbPwxPMX9c1VAqDio2zwNUwLczSbKg7kSZoMRcDE4g9FEOs5nVh9IIapj1htmDs983G0loj
1nUNYGWduk1h3BaV6Oq0F2FsIbhDMs2XMdMmJk94Xwx3a3qS5cfLzkgkBXcoxpZllEZYU3dZMj+q
n5o0Edz/9hzQVgjuKFTzNI+ReIQQAzhtQ1umgz/EiJRFtOCi1ef25VTPOulnaKuxUifNvifabb44
CWuum4+XtSaSidufSza187gAKg7Vey3NnDyZvUy6CUW8krv+jaDfmHk4HUN4OO1pcWXEat5Sd37L
j9YrY7ChXvHae8nvrV0Hova3XR1u4DgdFpViRnoFOExeQfNbQCtvRlU/Ji0Mk39ZhyIoTofSrE6q
WgOqn3+btUNvXC3En9vrJP12GUikQz7JkdGWhqRlSP7qqx7a35z1tnFZnAk2WkfkvHevups14xMe
VlqBSTwF3gQGUnDoOfMhCXSbgns08UVRLVMTf75vwbjzfUVbn6JNHXVVs7qq5eIlNju7oz/aCBTF
k4kqR331aSTKs+wG8FtczteaYTJJFrMU+aHPfYTviMoK501+K1QXnAlIIYioBXY33dk2+cK6eZnj
Vk0gKQJrR1N/xFXC6JgjcOxcNphdn7gB4twuHdYl0pm9jKksO0q8lsEYgtLxMorQLJm8mwMkRRQY
a0yDoeXogQmKBhT6O0UfFEfFq4P0RhNtBJEGOWdiFInRLRMQ2zftiQR/DZDCgGbHeOx86YH1aiR+
8dtlOfdBKWiQQQWtUT4VozY1IVGGZcuHgMYK5iZfr3+2najucvesVM4wvDaNrI91CzAmSg/cpqeB
nnZjMPfT18zjjMRpsdYbFQOMmRaXJ9rmNq2eL2tsN3sFwtpfKuO8cJSu69C1kCU9NrdwjXjPKo7d
kfHWitzHPzirMxbnhjER05AjELKia2fw2C0czhEWyHgt/ou+HeaNPnurX2h8WobIltyrDG04yQ5K
PYL5asTzIMYUXoM0L7isx13Lw4gg1DtRQPL9kllNi05VKsQ2Ruho9SHWjmVe+03VC7byrsM4A/El
ltYMFkNpBdAkebX83DSCLbTvbDcA3OOZQcI2zw3EUMNJPeXf2K2bevJdi4a08rZy60BoFsx9f1oo
RmeGOhZMUeZb/JA6w5zgOIWRR159VD3FrgLTbahNnv4ilxDd8Xd1uAHkbH5qWy3pCwAu2WGab8ev
dEeSzfc5O89pZ9EmyjH3KB3tkgZFZNlS+0h6r2ieLtvdviiaDuJZ5OsMvtCpwSxDJNdBrSOl1xQN
IUokckG7hz7uOX8jcM6uNY1o0jUIo7fJFQXltGGNg72ovdOlq1Nakzsk9AoXZkEsv39mbYA53zdU
fZOPpKSu8jSgEK44obbvRnphNEmF3wlba/YNf4PHWYW1dlLTKxA0WzC45v8PyT+L10S1x9a2AnoS
V1WJlo+zFKmcqkqZsXxGe9Dlq4H6l81j3+WeheI5RiySNKamQYnTg4HnAlYDLt/Pp9nrwdkmqskQ
SMMTBcZrOIVDCrBOPqhWUIsYW3bP3Y0wXPyJchxlMkBoAtbQa/Kj725TQxCOKWyRP/uiX9bOE7mX
VasUVQsR0BBZ2ejWDlJQebJKt8RhpWfxS/vCuKXyQMQqIbL3TwQkhlKaSgFo82ZC47FySJ4TNJKR
O1bKqqS28L63e0CCXgqJQRW0jny1eWeUWRmaI2zj1LwwP58EpoL5nrKromPJEiRM9o3jjMZ+34Sg
Vb4afQNuNVQCv2mNX4jofUXf5yJpC6PuGpLi+xlB7XSaucksSNbum99ZAs4T0sasR8OYEERnT1IT
6NGPRjQ9TSQE5/Nm0s1jRbEkFUosSVBWAn/A/sTP5n0WgfNxcdPO3YpcsKtqtTMNj81Ye3F2VNXD
Zb+zf2iccTi/NvRS3Ew9FkNrvinkWZJfKuWuIneF0dl1qtqzqBRcIBhfar7ESJCWDdYmR8jfeKC8
s8fvNH+8LJbAAvh6czlWlBQpdVhAex0bNwUJpkYQSO5CYPSGQihFTo9vne90fD7LoTncee2x91AE
5BD9eFmO3fpocNT/QuE86bSms6TPQFke5JNb/AAHoVsEb407+P3P1VPt2PtS59gWk4WBGweQDIsC
xg9gjm8VmBw6tI690dpZXHaBD78SJm8E5LwNQqXFAEs2smbGW1m9aH9eVqBoldjvG1nieJi1ol4g
S42RJa683NNZYAj754GpWQaK2PHSwY82WruVahkdIMIxMW3WD0I95JnTl8lN0c8eOrWwbJ7F9p/c
wxmSjxYiS1u6MWPuIchudW8+zI8m+EmYOZiCrbS7YU0LN0+qq4wa96MG26rHYzODKmjyZBbpTRRq
3rrQQ2yJkjn/oMkzFuf1dBA2jiXzquaNHpATex+tr1qvusZJ7kf+V4hryUY0zvmNUVmtRQrbizD8
B3xDTdQ5gyE4Tvct8JdMvMMzqiGVJ2Yd6kQPc/U6YBqUtv64bOaCReL9HTJgtVETKK4FL3smmbZW
34cFuA7s/w2Hd0cDchwKW6A1XA9KZj4q9VVD8iAVdb/tPilv1sbknFA/6uUwR1ib9Hp+G19ZMdJ8
YHzWb8mRPrDKWlHH0P694mwOfHONUoeTMdRMiX7xor50NqJJJ3GKAaweLLQDG6Vgb4lsg/NO41Sa
hcQCOypVjix5Q0dtLROdIbvOAhVPqokZQdjEHEq3LuEK6ijmnxSfOYvwUB1Z1ZO42WU3LNpAMTvd
uFvJ0hslpCvCIvNKta6lVeRrmYF9cnwbAN4byaGcM1flRi+Dx0Lh/qA+Lb7m5J7YP+z7ow0a54+k
NK2NMARa+zp4ue5gEq+P0z7+Obimb1U4DoVGKBKQ80mVMbYSGjJwmc7Rto1nXie8Nq97b/Xqk+SK
qsaYui6ok282mOXSyGKMyXG7PLIlciDT1TAcq/lqEQ1eEFgGTy1SF+bU49UBgcxwnabHTnSB3t1K
56X61GVQD3qRTZBE7/7otNTG3BgyC7arSAbOJylD13epjGBijoOyvFJEfQui77PfN7sn1PuuzUuF
unWLgXunrHG/4L03OuIcwRAj+wlWKbibLnbTN0u7WbHsUSKA2c9lYMAaxqyZmom2t49y9F1WSfkC
PRmx3Xn9sX2K3cSZqL24FRLIohBSiMf21EZvMx5bFYmF4up33bDZbMnwGAUDtePb1QMhrcAJ7Zva
WTzODMJ2MOu1gXgqfZIGX0GdjiGo9RWKxJmCVU9qkirAiK/N4C8/t6KljpWJiblAd6MHomuWTBRF
JXz7Spf3KRnZI7miJXYXOQoeMPLS00WXzV2pcAaplM0fxowKzrnlw9zlYFAjrA04H9AJzB5eqYMa
Bitg85RFK7XrwDeA/NNCaSyVrhEADqe6wvhmllaLgvEUPk0wxS/enbaAnOkXipSGaRb99cy7eIyq
s3Cia9kvvekgykTtrdsWjLP7QsuqFQ81eAEgsXSbYBKyPURrjy6KIrb7nojmpTCj40+LLR5n+JpU
9HPcA8/sWocMuq/pi3PZRe2bCKY+mSY6ZXUYyse9PHSaLEkFJS6CZZ9dPhEV/Z4cWdkiTilB6npX
gRswLlxZjKoP8xHmUaO/SSrvVnow8BjUN8+Xpdo7ZjE88ZdQXNQigYx+rRooTsej0zy9SOvDIlFs
AdeaXi9D7TmnLRQXsjDSCHlooD99lGyp86axwmxq7zLI/r7aCMRtZCudG0VDAQX4bBaH0YdYhb3U
du+BwCu1Mzf00JJ+GXPX+M6Q/HtaK1dJkQ0QLI27O9A7fMOwBIHxiSC4zVv2y2Lh0Q6DtrOjrj+K
uaf2IvHN4hjchjWnPNZJyQDQl83G0K6H+sBcXy0sjxWYNp8zrsyVWoXGPJ+RYpjEYcnQx7FctV+h
FN+KxB1Ubd6AYA+9B26mLAFNUT2jPF5eeJFL4AlKQqs0MG4QKy8dwhs2HDILBmZrrCktckV3MpHi
OJ/QFCB1NhMI1FUvSmynQ+Z2jZeAAeGyWPsbFWWTbAwpKlU5Z1pOaZWsA942c+sP2fSTBByL0pcM
+ozBLQ7KYDVazAmq37JjYR0tUUn7vl87f5/JuAm86JiPnbLg+1HT5hhEPXTX/aSTl7UOn4eyXfw0
mR4uq20vMYCDjFADna8YdsWTsXdyoZVzksZenjvqSfcaR3psr3oUQ0g3jI84w+gNEYfDjmP4gMnZ
RBLpQ5OjV8lr+utFvlLiw2Whdmzhw/e58yEHHdlUS3HsaYtfkJdMvm/kH5chRCJw54KchrPWa0ns
FbrsSN3sjmixuAzxDxv1bA6cmtqoIeUYwqTJTX20/PWgu0jdOZGTYurUF9bEouoZjNPZ1BoqsVJm
e11v9+kjpr26l+XZUdkHBE5ledJUC4bqIZYjTeqMlXKMLePPyxj73uYsBXeQDmkVDdoYI6FWak6k
zI4ZHwY6uvE8CHyBaHV4OuGxKEhXFRkqEK7IdxYKp+6I8QzYOIzu/ytPzJvl4Z9HZhOFFYrB3Jv2
ImvIZgi2zG491BaAO0vrpZjlQgGAZQUYZnVgT79L66mvK1J1Iprufwh4fq0TT+IiaVa1TA3QjKfe
7ZGXIUfDU+8WH28wyPAXAvaiHYewNT2VmebGsZqNhGaknDluq3awZGmf22P07bLtCYXi3LdZmFZi
TAzlJ2u/RsbB6XzrgSIgYePjRdcVoQVy/kGXa1JLGJDNxj/Ac6e+5SVHxWHD6hNX1FzKdueny4pK
ZY1gBq/yaTZTVKYGWMZQgzBKhU1+NApmcS/3he4oxZ2kf8lVnME4Y1RUOQTbHBZqkr1KsjXReM9/
WKozABct9JUsFVUHgOinGkhPrICYDYFYc1dGa27mix4B9/3SGY8zwLYj4ZSnwFvG5yH2RxBbLPed
JlDbvpmfUTgDHEYQJ4PZBm9LJg7V39bvpBC4iV0ETdUttEmi0Isv95N6Xc4wSg1ewghtPXJWbQJ3
lmjcHdPGJ1sD9QdRNdxbFT7YHinqGdYcESqcnQKy+ywQ7NTdi8MGgFsORSl1HdVbxF1yF0frIfIy
p1Gw9ox4/ivPYuAVMcBAZCrkEw2RZAwz0Q1cHUrEv7p6iqwXmj9dlmjXvjYYnCuI6mVN8w4Yy1za
tYQJY4uTvbaihvbd5beQ2ELXr4LCO87A8gWrOK8wsJyiJld7kUz0mIsm1u7KgvEb7HlUR5EOtzcx
FjdPe0xpAcUIGMuyFwU9LWHvDda3f60zwoovqcZqL/Fg8/FQ0KsVqZEUtlwz6t3EKesntX7QvuDL
tjB8zoxoyYD3IixN3YwOJYWf0liw73d88wcIZu6b422ylFrqYkgy1w9t/NLQ21kPsqjyMcZzFdWC
7PnOD2icc9ZKS29VE2jKYIMtj+WH58N6q5ludj25yDueiGiU5+4tBSbHyIBUy9D48jSdDgORLLzs
RYutnugrG127/obE5037k9jjD8NJniT/sn3sCroF5byEkVSD0qkAxdSUCJWYtR+hGk56fi/eUEEJ
/oVTgmwBue2VEEOpJhmAVv47hnw24EFtYi8WFUPtBQ4fcDhvIYFKXW2YYEswg2Ku9KPn9XZwVR+x
lydiiNnxGR/AuItFqpEEZMYAiyV/xHgq+lv2FcKoDxhsg2w2QLtMWrkyxYHx9ycKqQ9gvQFxu3T6
rwp6mAPijqcPaJzjWKSVlJoGNLTlsEG2h9BVj2swoTMbNzNfZIfMzP4ZTufHYrUjEpDFDDirOayJ
PwhZCXZOw408Oj8Ty0BR1EzZCrG29uaEKcCGM701xxw59mQQ7Ko9aVSwbemEzZr51GxntkTO9VIn
bjxdpYodikiQmDnx2gIVkUkwc1qxPtXXmN2oLFoOd5vJ34y1tTGqwrbjVrMX67vAP+zpDQioJAV1
oorN+dHqrHpRo3JQYq/zND+5Wg+jrXzPf6iIIUZRL9ie2rZYnNPVk6lZCPjlPBUVUNbREJ1Su87O
YgGKDgMAmQu3TfWxUYulXWIPHuG1wOUlulG/6Qrqv9+noa62LBqHyrYJv1IWxflOoTryiat0mKwk
qUNkgfQgOWB4sjf573Uo/z5kJVsYztmlYx5P0QqYtnvVix+D+kKmt8uWsLs4G0k43dVG1OhtkyGH
hgL97hSW/6MInHszhlKXhwTf1+QXjBIx88eOCCD2mAU+qIlzaoaZhEmtQU3pkZ104yE64uLKuHwE
d/E9ZW0Tjlx4l0zjXGks4ajnhzY9TCKi3T2z2n6f4W/Ogrlfq1WZkPxryOQm7fXSHrX+dq4qRyV2
TH+m+sPl1d874LaAnOYsJc6mlCIVGErXWntF01MuqiHfPbHBTkNAh8g4WlUOo+n1wcCYBSjthnWQ
dUGL9RlcDH/+byY/MWfC78wNGl/GoppJMhRThC3jLh6bKdP+UWNMt+4XPu6Wv11W367n2aJxbrSi
igJKMaAhyY3qhuwUPbPpEcWRPUiYj6LjVKRLvrRFHfCSo/YwkDixZz8MQMuFYTmrYf/FykUcgXwi
bXIGXyQKXUcdeKWCy6bmsjxNecDEPxnDJr82qYJs9cltgDWl3dLU0GczuazkCTQ13xnHEMQLxAXH
QnVyQatC2ryeKcRjfPfUT33idm8YDcXaax3zWaBMpqxLpsl5c9I0q7W2EE4O/uozJ/emK98N7nIN
SkVPFpzxzLN+hqPqe90NroicZ9cQSwzNCM+bValdYGhhR+4t5VtYXKuZjIu2wAuzz12C4xy9hD7r
NWGOvsp/ttHvWXWvV9eV/lj1ok23F7sQNB3+LRjnUJIIE+SbGkgpihjZBY65e/bU/KWXBdjj31AK
H7+uRhsVEjtZpqJ9UkLjoa6EFDX7e+yMwfmQKEbmP6wZBkZ0z9fvbd7e+sDqRKLY/tqWRikWOLNN
HR3X3JZO19gKq7mOveXEDsvwWB8m8MY7od34+U0h6s7aPWE2cNyOLtcO/LsD4NLlXm0cy/wdNEaC
jbVrEBo1MPZUQ66cvwR0VW02kwKDiFqfZZOVK/OYtyA5L7GRRY2o+z5/g8aFs0PYZpFFsV5yIINs
HxUPIwLA/sRKstoTjgLvsnhMQ5821gaPW7ApSq2xjSFdYvpzEQyhQH37K3TWHrdCS0tAh9hBnnq9
zbPXqLrTpLfLIuy6oo0I7E/YxDVdF6+0zsrYG4v5NGAgeHw36rK9rr2drjdLI6jlEUnEOdq5BJtw
yexBXo5GFKjj1Vr+j4vCOddZK8M07ADRD0EPMiEq+L7Qyjh3uubNYKYDWxVqG3fF7YSad/Vbh1IE
nL3/TZp/N0+Fyj8ZgwkQtXwik04mzERu4ir2pNabc6d6YVUp0Uk94iaFYczlAmA2nFuUOdpdrTOu
xZFLZ9pcSFkO3NQ6JmvQkWe1Epg4W/BPW2gDwbnYRDMxajwCRFPe5vS4WLozfx/qp8tWLhKEcwzh
VPe4TcHKEzW5W9fqQU5NZzJF1SJ7UQsFNxz6zJD9hcfjbE8xs6jBC0DksUEZLJsYu9bj4Evgj4nu
lONloXa27gcwzg7psKwDHcLIa+IWbBmp04Syky7VczPoHqGr3dLZvwwpFJA74HvVmMJGJRFOxMmT
7M6OHjKnB0EOu86L/PlO3AIBQacBAiVZVd434sY3mbpRL/lgIUla3KcI4pUf0/TUTb4qGs2390z9
AYlztKSSc4nOQGJXE1TGHPSjAWL4+TkPRBURe1diinSsqVJNwShwnkptWeW+0Dss2xCnKGiMh2V4
7emsf0ty9L4pyhjFTpw12Usll/3d1Enz46R06b9veKKKDtVaGJ5hoOHko9+nNSYJ5SEi3jyTPVW5
WZclMCLBtttzlR9Q2L7crCBSMUinpUABG9716jKnZTz2dvRNczAW5KT8ftk82R/NOZMPcNzpEpp1
WRkF4ColCItHTRUkGfbtRMfG1lAWjVOTO/CJEWGotgXX3/vszhWdWJMOi2/LL41igzBnLG6FEjnr
15Zd8NQH84HduEJXuc0S7LUKY4tEye5dZ7JB41ZKMms0TdbsOpnMhzaJnKimfqOVdqGq9/WaBoVU
CG5Be8faBwn55ao6kugVtElBSHrdXjNu6QgzmpPr5Kb2jCB9FJPl7pwEHzA5D40XJrDm9YgOtHB1
6v+w80bJvMtmKMLgHLMixVUlsWtDPY8viyoFoJv/NoiTa8zaPpm7hgHXrIiKfGLJGVPDrLoZOBge
WV+3R4S7B+3GsBzM60IvXHyqRZSk+xv6DMnX9xZmoRQhgZmQ7+g7Jyf2SoGxYIxcZvVwyD2JKpSE
iFyAkC6YsTc3EFIOpp8sR4V6CjDkKifZBYWssCJqd+02AnKRwpyiX6bKYB95Z2BM2D3qTO0uf7hs
IPvH6AaF8yOJVcezkkGo+LgOKM1mm3t+REWZjElrdWAurgCQRWoXTIWfU0jbDOWtC9aN1TSv18j0
XRmB4vU3omYOkf7Y7xuPbyZNJGUjJFPTg6mjZ9fPRbwlu15+ozzObXSSVDfDu0WsKGA/KoogyNkN
OzQwDil4uMBAMM5FZDPBw5jF7ihVjkL5VruNh4feVK5mU3eGrHAur82+xs5wnLdo40IaZQo4Oj4N
3/PpuyV6md1X2BmBC9rIrOmlmeTweVaGR6s/ROWR/7BHfwF8KlpscrzMdQAwn9fIZQ1DqS85Yedm
FdKfFZrCRbGvQGl84SJVZNzzCiAaC8bRrP4Yf4s1QTQhwuBcwVoY89hXzA5QnK/V6DcYHbX+9xdi
RINn1XGeQGloF5UrQLR6ccj4Oy7dFfnjsoUJ1p+vU5RqNZn6Bcqq4LPD4vdlFewYkabY75tNP6Zl
vhZs/avhGWUoKrlp1eCyDEIb43Z9XUUJ7UtgjK8sOda8p9cZhxANWgRgX6kl3caSPBUYHSWtS0d4
zPA7WDhRJp05lmM9KP9fKC1M/u0u0jkgJ7x8Muo8oxZ42c80sfXTFLDK3waJ0/fJPmzqeSKwi/1j
aIPJeboht7oe4xbYaa7HaGQuMWFxfSx/SsHwTcxQu7+EGzje08kFqYYCcMtpWez+yNYw9NFNzxq1
izs8AgnidZFOOceXleAQzEJctazqjmAcgqj2XKRAnuGjjKmx9DEuHHirf9Xc9aAeZ0dxTJ8NxBR1
0O7usrP6eD6wTFLRxNMDDEGzTburqqxtcxAlvUUonNejY2fWuSThhk/v89qui6uocwV7efeE3UjC
OT1VW1earTCE1s3AEKA7022Csub6cK/dgD4JD/YoGbpVRO26bLm3QZAiYwCmjqu3hj4OMC1wbqoE
FeOaTBSv6UoRG7aZZFJpJ6s6VR6lGnrhYgJ2DkdNmr5zjaSJf8hRp1+1Zax+K1TJeEX3el54c1Jm
b5KmTK091Enzu04we8PWSKgvSJQlkXprmagssy8rjV+X9z8eqT/Mr8Nr7ac3o7W1VKMpstI3qWM3
6k/VEAWlLJL+pB42ARUoO7l6aY4b/M9LXwVbX4nHm85f8fbAXuuF3lWExVkZZoxPs1EAK5zfS/3i
0k5/Y0TLOh7chHcIERpnb4m21nPNJPPH95fZ8XDdgeq48IVy8R7nfZVwGdMUxtWh82WZBh3mpBui
0mfPlvV/lHd2kk6zc1s7sTKUTraF3MB8bM8wQdOOmlPgKWhU+3j6Lm3TpsMI6ZbTjBSLcohuWPIK
YId/b4IbIP7y17ZTWEkhTNAovxmjT7THuRFYOe8Z3mVBJTjFWxH63PmKzD4zOrTzxKWftZbdTA8y
fYzZaB6ERi+XhWHnKW/thM271BF/ob2P2cwmZpFqq0erKgpn19glyT0NX5c4yCWRO93xOUQjqoI2
aazNJ5aFzFhrOa8t5OZ7z5Aq2xp1pxrBQYZTj6Wjcxv124Jjb8dVEFSqIQMNBljQyXDmnmb9MJq0
RQwOvPnR+hGqd5eV9+ngwzp9gGD7YKO9epazVm2b1J/97JGNoyeu/KQFrFAXgcMqsAohHOe5+5Gs
OZ4rU2yryTOd3Ddu16D3/mKBF80u3kUDywLbwQpeLvnLRadqCg21OoW3MFnvYpA5yvfaY4UVy2EW
1eDtGCJhpF0EbO+miYzfR1Xqo1YZcp7lvpTYCpHsWT4Vb3kpSgHswxgm/ngUwH8acN2G5roqeZn7
Q/tHX9po6PCH0l6QLfqCaYAR4BcQZxoFGK6MCJG6/55qcBlBE6tkRdoSpiFiO94z9S0Yp7wu7Gi0
4DTx9aZ/NvLyeqHFTaOKJnntuHWsERjQGRm1iujh4xpNFZFaOU1yP2/QVkatP6KwFyTkP5EIsi2F
MAM7Fm0wICFgC7jZUkOUxW0lpblPY1vOcYvW3MSTnOVeftKfwieUUduLLc4z74hGZUWmMmxPQ1aF
06CF5Wp0c879BiyzeI4VDagVfZ8TCxMwUsRK+H5U/pYO/yFlKTC4HcOGAIiKiIHR7SpfLztVkYJO
8AmTDJY2sY24wEXNaoitRXjfA8Hoy2X7ZpcU7tygeIxSWWpeJ6bCnbZhp4V1XEAeKSxPg9wczInY
iyIdwTvk52Fxp5gif76rQtNAuYtCdetTm0ItGTMtVSnzc0VxCgwYH/LVvSzVzj6iCk4ME29tqD/h
h5XIixJO8xzmfitZx3K8B0311Vp/IYalODcQp6gWlGhxBxPVlhUxOMl9eXxudAyUIXYkvV6WZE9Z
Wwz2+2YbxXM+Dt1owZ6bt1Sp7EoXnX070eQHKbgdM4TpmKgFpIhAoIGOzASHn24Ffx0PonbMPXFU
WcOLMmrbP7+B4vVuyfJGg9tGj4gWDP+2bhZeB6EWCDxxzqmfXyProYmxPw0sSetnc6CZgt25+/eD
DxkuBqOwP72YrZpVxHhoL3yS3OhydNevsWg9mNXwOxIDFg28gmCyt8FXsVIi9aAtM3M/xhyE6lax
393mnRFoToEDW3QN//QI+K6yMx5fx1qj0HOAE8eZg8YGKuN8k+/Vv+suW1E2em9n4k0RLF1Exj++
VtDolo5kC3ZmkysHNW2PPTjip7QRrNNO4E1BKsVsANcWjW+dztDKQTJMLPdlkhAHIznmx7XqiodB
jdarGSScHsYi/tsKtHdNUtZ9hROPfOr7xDPISqQBvpRiKkJih+hMUrSny/5gV39nDP7SsqxloqQy
MLqiOTRd7lAj+laJToU99WloPZFlDQTwn3pLSTbiza9FEGd18qnsrMPsZJlPZDfUgsvy7J0/WB6D
yKqGAF9mu2Hj3+REL5ADwuAedVR+SkTPMAy8eGmJ/q0ou9mT0/KlXnpLcKXYi4npFpZzq7LRV1M7
AVZ/UHyW6ZLfM12tXfilI9xi7PrPb+ktGudirWiUscOAhhmjt8i4oAdGf6qOjGU/ckVP358oRZkZ
sts6pjZbhKWlPqq0Ua2xydQW5+s1q/7NUWss/Tn5GKpjM2LgWZCH2rNIoFgE5HS45/I7usl1JTYG
zKc0rMNoPtQSCEsEEHteV1fR5QzSa3Q38pWktCIZpqdhLhyeLWL11EsCI9yLuTCkz0CsQA10D3BB
EJUGw6pKdoXoLSdWHW1S3RLNPLL37419g8MXoJF1kJJ+mSCHQbz29yFG4350miIP5C60F8w43LXx
LRoX5efgMdExdQhS6X551DHUCRN1Zs94YC0KkSvMR+4aAo5EC34XuLzdqTQskryuMTFXcRuPPrEC
GRZMyEeCgoifI+63mf9vH2jfjX0Dym3kTJ80zSRl5o91bVN1cFLzXhPdl3ZVaWBXabKloxeaN5Bm
0ox+VaPMl0M2bMQrnpXb5JipeA7MGTeiYJbAnr1v4Hg7aZF3W8o4wcjX5S4v78N/y4vKlLb9PmcZ
qp5FWT+mma/kN/9H2nU1x40r3V/EKubwyjRBGkmWZDm8sJyWCQRz/PXfgXw/D4XhHVx5dx92y67i
mQYajUaH00btaf3hup5v/n5UzcOq4Z5HI/xbCzRJcqPojZSFRfWgJh8nEQXUlqaZGEplmjJu2wv3
vigUJZ5ogriJHjR92OLGlcPrImxB2KwmSrHxVEbs7q0IxSSpY5bTDI+U2JVNT28UV48E15AIhAsb
x2rq9JUOkHQujiAD/2RjUM7gtM/XZdnajrUs3IVAk9gkQwEYqd0X0aNsCiqfLsVQEXHEg9XCETHQ
qPh2rZZRkUqDBZhG6SFxwrIxXDAmvz9oBhTDxnRdMKsocB3foiAln3dZBRTUKbOUaRwYd0aAwqqj
DSohUa3whlvMxp7gWQzaUHSU2cxFWjkmWuXoUtS3KW7R7jDmr5FvDcNv8x9/weCJh/4bMOYlrcCm
JqbItwAMsjGqABaAbEd38BjZRvNRNDh4a8MsS0OAQXFQuckvZd+o3dClPcwZ/dlOh659VJT9e3VO
hX+v64j8AsbkOyUqLSoTxkoaNs2hIadJe/f5fPt97ujYi05H9BzhKtUfsyjyk+WZNAK9vnQLgIHk
kQnmEQSU+MCz3mp6bBowYx1BZm2oZurJTXYnzcOO5O/lNGQqsAZjh3ilApkWkbQw2BWTJ+WuThY7
AIOf4PVw6dej0FOBMuM/KsiSuZNaYpqEbFE7w/PYcpNhp2j3cp75leU5zq/rCrClY6x6FJ3S+BdZ
ibfyWHFW6Y4Gnyoti+qJ9MT2kmIZnpW+FDH6XNo3iIMmI9Nijy6bf0NUKR1IJcHxkMZFjU4OIRE5
EYwvCq6LdJHxxx7h6tRly9FAoXjxwGtpry2ggINSf/7NQCoF6kFGiykb+iR2A7bxXhl+VBQ1G3zk
vpx7aZxNA16ThsGcr/RpYBKWctdA01b5P3BrbKwkZGSUQr8BuVNF+6xVFWLCl5f9sT6V+rsdbSwg
2H0QasQ4P/zzVikKUlOjHYc8pOpP+1tPNHRH1P3L9W3aOLYIADvsRYJDe5FALGsUq+aqglVrjyZS
vnXlGb3fW1+uw2woOFIPGPCN0XqOg9K6t7LQyZB0mWp5qJb/SN3PUbrPc0HwbxsCzAmoiUW/GX+x
4tFcZMTEu4cg9lujiKb2rUWUjdoEwa7bpomnDx5Bb+UwMTPNVns5D1vTzcYf4MPKBGJsuM8I9a0g
ONumZFWT44rAUn39TZVeehIGTKHNp/TfX/PKTukajQm8sqSdpZQWjYA22Ifa/Oj8KgxBldvWMUGW
FTFfzD00cb+9RZgqCUTpGWybg6F/5UMlmru6uSWr73PHEKPXCJkI9l1BPP6bqj2Mw/uvT/DDsec6
8p7gQuPWqKriHCfIyMIM/3cipNJCSYubezTEmP77z4kKL8qxXuu6eQapgVpNPUUJvMN5ryVuDuqH
TuAbbq2XCiIT+DQo9TD5kgFlyukoE0AsmOyLVr9K3heZKJe/aY1VEMjbiBMgusIfFKUeZrVNnRSZ
QDZNm7I0sebWvvpjClhR6Ch711du89ysEblzk+ZGA5rWKA3Nk3QvBxqmdzsf55CVio83Io93S6mR
C0TQCLEoROc5/7pcMBem0E2Ip8ifq0k7NJEoabstELQOPjzGNBgXIQLWt0ZsOw3ZAHQ5YJNU5vvf
nAlRICqq1ZnX/DbshsY10Kagswoj6y/8gigvaSFh5DMiU0n0fbAd8pyk9mC7SL7nN2oTG/edqvRV
IEmd8k+29KPuwg1znioZ7zKvKLrRrRY0Me4TEylg184xTWkozaz1SDnGO0xNTE9pb8wu2po0NDYX
af6hH8vxsZDjXDnMCZJDrpTEjeR2zdQ/VJMho1w1tqs9RlEPg0e7TFncqS9TsD5FJhLzIPx1e7Mv
PmnR7BlUVjN3sur2PlJTDTjZSPxyGQ39HtSzaeFGcWs0niJNaeXnZhs14dKCqNhrJd2ePEoIWjgX
xywFmrmlKzqYiRxEF6GgvAHM80glpIb3TfPbtDq1ohjm1hW+/j5nAE0yWyNm8KLMpEHZupfLI0YU
BbroYhKJwV19utrTTI0Bo+a7CKGE4f2PIMTOVXBzIB6La4JzEaJuiqQ4tZiVfbbmxzkSuFMXLUfs
qlsDsBOwvupiFEJjezPmkB7HACV8Faa4suntsuLOjlsfzD2sR/AXdmkNy5mKtqzLYmgAa1se80oZ
M6SsBcWhQXldfC9mtmP7zZ9kw9AQm0VCDAQv3HWV4YVR1DgLrwUzapAHie945pO0Y2TsIi62La1Y
gzHlXC2qXUp4E0kAM+mdpQSWKYj6bF4kBqo2NeOVUZHP8GE+/TLQGQDRx/E/ZcrmMzPsrAAo20ki
vM3VszDRnBX/IGjGqWE96NMA68cKgLSQpR/yzmd1vTSgO/VxqAS38dbhNVZwnFI29VJEpMOzOdHc
Ikrcyqz8TvqZWUSgh5sbtQLi1DBpakWuEgA59nNkoRjxo0DP2fm/ULszAB+HlREzKy1MVwllHC7N
L3cp2CK90U9uZJSumHdqI7Crmxfkau0szrNMaKujS5KFHNBxraBiZh493TXdZE8+FN9FLD/bO4UX
DHxN0EzzeRVDiqeF2vACKZlvsVuxfFMZsBitwE5tb9QZh/396kRZytT2LdLmYdHfYiQAjQ/XN4op
8MU+MZcMUU68Lvnix27MEnWyuyLMi11Uhn2+uL1K72TUzsRNJcirMFvDgb0WFoGXz0SCmfeT2i6P
FiQsSZjJ/6RLoHSp2xvv12wkUODQsnc4PFv2G1YLpiu5LkcswE0auziMA3wYtNgJSrS2BNFNRDFQ
uYLyVIsDSSKqJTbFY3+YotRPmuxx6NGybdgiA7QNBAoBPMgNxNL4a7aJnWksUfCTLyfzFwpgq1hg
ckQInIKleVxJSh7hIjcq165+2qPiO6J2aREIt16gCkBdcgkQDHfF4JnQAZZodOzGidR087xU3N2j
9WVlNz2Wyo6cQK8s38KTqabjoS8WwaEUicPdCgYmcLWTBKhi0H2tfVJAU9yNgmqWrZOP8ig2Vwk3
N0iR3yoyOE0nSRsQcLSyr5Q+aLHAYG5/H0lb8FSj9pkvwaqMkbQjQehv6LxO2VWiqOzGIoFiGayF
rFYNmQDu95dOOXftWGM/mse+96Xmtnx/FRmK71YQ3HVJsTpqUQIi1WSX/JgjxUvbp+sGcvNeWYNw
V2VX6XlN2To1Pzrwq9EwA5sb2NWQDsZASdFTUrBqNivxX5kvcO/USaRCpEV7jPFWRY9e8v4Tj2tL
Q4IR3QJstttbiHiAhayXjoVIRjet7ppE9wzR5NlNTw27jvc+o9+8CMBKFtiK6gbZZe3e3I3fqJ/5
9OY/xVHNiQjrfzfV+fyu4vlFp6Qc0m7Bg2SejKBv6xurFRWjbO7NCoJTt9iO+qYgBHsTPw7lPlUT
19EF9RoiDE7bxp71VWTseYghHKhxaP1FVLKxvTVnOfgRxxHSV3PZQQ4V08CYRidPEh7MPnEx3CFI
w1JE7bOxNzDNlmayeC/UjnPNJBSNFYsWk3Ca7/Lep8lf+BXr7zMvfnVoSDM0uKTx/ZqgwuVGNx7H
VGCNN/bljQjcRdwmEwx1C7cimc1AA1UV6epbGTVX160NM4q8h7SWhK3kSpJxWpZmsXCz6EPv9sqH
RvLiug5Btd8KBNrSgjcScWZg6irJsWNUsjf+5C8+BlSEHaqrWp/RijgH0ejajdoq5C7QTCGziDyC
WJxmxwVp8lFxUFNToBCk3w37+WHynJ15zwah/y/TjTc9gjMi35PpzDmiwSW8tChv3QWzwfLFG/Jg
oOFfbNoKh1PvuQO3TeswbxBTZpufnYV2suoJXYJ5/ek60qYWrpA4RV+kZZ70yMbJzeIQ14MygEwv
f79jsN4oPtLYpO201KmFCFLyqGaB8RcVhG80gWccsoYYpYszpEDg7eX/KS/Sw+9MoEjvREvGqfkQ
T05m6pBGqdHo+S0dSr8kn//dtnCuZ6u1RtVNUICkOiU/1OmuygV39lZNxZtN4bypPFOMca5xeuT0
wAiHWHVYle3Ryhz+TWXY2w3iLjoMTzNMMmGDIv0ms44D/amJzM/mlbDSZM4azHkJPoUF2zIbyJgi
Pbe7viVbbttqwfBIe2tJkcJWxqLDgo1NyPrZp5vcs5vAfK0761GrLTg11/Xsgt8yKdsOc3jZBtWa
W/2UEVDsHAHGVtDyjVDc+XdMEi9lg1VLDvEdSM1BRUD3tYE4xxSwkJRz6/idiMtOJBl39clx3UlI
SeC1ozwT6lnNIyGCa08EwV17Oem0yCTM5JQfTNPNnceoEkBcvwxQM/RWHyJTG+SIKVzmOB548Xy8
DkGJeqyq93twb/aIMwZqZRfIEGG59A7Ee5HrdD9NEWebULs5c1CqMmkKAyc0uZ1CxoUkBUYgnX7z
dYveJNuuwp/DijTe27UzlQgGjl07y72KWop+V3qDu9yBgjL4X6Yyi7SBsw0d0uo95rGw3ELrzl/b
4ZPpCMyDAILvzi4qQ9MiCoi0Rn3aD1TAuJhlc90EsT248OUsnc2YwvPd0Lk9ahdFs9qcRQm0wmtp
kCjHBow4+o9F+Nhi5/4aFLdBTV04pUMRXxmP0QcjVPaMs3rxcKOGYvaJbdN9lovbnoIWo71kkKtR
X8bSM9Qv19ftvyj3HwC+UWMoF7PDrGlEDj4698x257v53vgw+x0e3H/xqMNxPYNxzttUD0nWUEgT
Z2A4WLxSbV1V1C8vWDJ+kHCnTpY0jGx/4tBSjrZogIPo+5yJNvUhAWkMVmxoP6fVh1lkPLePy3mR
GP7qWVLkcj+neJiGy/BJbt1Uz1xhZbXguPBjg9VG1kGBhI1o6d2o3NjFT7W8VSc8SQdZcDI37wI2
jUI2VNWS+boKRtUyFSbKXGzrbmkOddK5C/2VRI8CRd5cNsYdhLoKVobEWQBrHu0+11CEZnSevdN8
7UYK9GftFO2dnQ1mmH4vhS/XMUWQnCUYtJouxMTtM2dH85eh39ityAlhJ+LC2Kyk4s5/M6ZLsYyA
qBTJwywww97T5iYzvzuFR8zKTaqbMtbdTH9/6RBO/Z/V5ENjMno+LApi3bAiX7v+myUix9/UitX3
OUtg2HMyaRa+36BuXZP8nsTeMPg0/RsHYYXDjPnqMIEovJpqRBVDSpOwSFU3be1b+/19vPDhVyic
STCqfsDQKkjTpVKQTGgOGwx/St49phZ59Dc4vGlISDyYEnScDSmqMJ5B8uSnJlgQSQJ9oajibtPQ
YY40otaWjM1g6r9aO7VXFCMZ4cUt5ZdCfUGW6vrxEX2fc95Q6FcZXYbvE/sgZSdJ1H6x7UqtBOBM
gpoOKVI9cDzGDzMS2EWQhKZvnEw48Ox2E5GJbev0eb04c1AgIpH3MeCSWQ/Qj/G1mTFEY1Y8eYgE
RnX72l6JxtmFei4yC3O+8NLG2K2dHhQ7eqO1Lpu6hHI/33i+vlUiPD7FLEkTDirThal3KSr/MVHY
k16U3RSw2Xl/QR3EFP3PUl7kl8ksJUoBOErNxk3L9kaO1UOrHTsUZcWq9RldHl6Dcps8LY/jX+VO
1/Cc1YiTPKIpOnPDCPzJKHRSbmNROkWg/HxGSJJkvSMDJLSXe8n5VNPD9R3bvpvOK8jwV4eX9LNu
xszADtUUqnPh0rS+t1Audh3mtTbo8oLCxDTMGgOdCt/B7ESjRPUCitj46nHxqZ+EBqhp2OSYLjB/
GJ7sSr4iuaJBrNshTucMzAlodHVkY2o7VORz97lC3yAr1pUcT9lZaH9BwetOFrgY7PxeE5Wzh6D9
qdSkxF1CkiGsvmC+o9vGu2y671Cf4vjXF3Z7/87iccZxlIyhoQ3Ek8rx0Cr0pMyWN6SxAOa/HOwz
DmcjpyxdcMaA0wayx6pFnUfHA+Mm4w+9FxVybAkFTgLrP43nfLeaOreTmvVYwdEIhyJzaR7E7bub
EtGmvcLgzi6diVl2FBhyeafNp1QNrm/M5q2yBuAu+7izLNq1AHC0gPWrpihjA2HksjN2S9DtMEpV
cJQ392iNyKk6Rs72FP0eEGnnPEVHRlusP8e3jIaz2RWiKmX2NV7N12icmjOWtULXYTlQXfZ1tK0D
LJVgDUV6wCl32sZp1zJfHflkV/8Fag/XEnXcbu4TOm1k8ICBxuGiAGaxanMkeBOEDnsQ6Kgnyz5N
lmdilig2bmc9i3gv/wvi6wsXxckmnxbNK4egR3uGG8joeK3XS5JmmFHvFgftdVJD9+W6Mr621vCb
hR1hj+pXSM7nwNjKqTOkBTapdAdklhS39pw7lCxjBDoo3VFaC3Ej0AXETyzvM7qiJ72yZRVBK4P0
FlgsQLfGHYe6X0xUBAyIvKTwJD05lTBcUiqXHj2pKBnYOVY9HtC+CH7JqFBT0NQm0ktUk7h1aZ+3
oN9tJvP7rMdaoBpFObrTuEiKywg4Eleq0BiI4iiipgIPaksF0R+FHiJUTKDVjHuAkDbSE5WgR6os
EteqOy+KCzcuPl/fHxEKZ4yQoGuySQFK22Zowej90smfSu3jv0PhtmCoDANhUDyxZfk4FV6dvKRj
eB1iyyisl4szQaZRR8uYQxDSnYzucRgEWeVNG7cGYCu58ldoa5Z5WUMGxjUX37BJd+Xn3xbOeHg/
f5mKPqXz5nP2ZzHbLs1QiRWm1Q8n8ofmNhc1ZgsF4i7W1uzbMgLdfKg9dX681/aJbwTZC4sag/lX
4IYxd//CDKwE4swAqeypqR2AMXIcbe8ETcDuBlFDLluXazDsZ6w2qVoqJ5EqwJjys1096NJhVn4p
04frusZW5goKn0quctmOKIWuOTMe7MWQYvqSOrlLlgUkdXZa3QbXAbdPKShYWZEOaD05sRI0ISxy
A8C+/EHGMEJUMhcxjm/v0B8M/gEFnjkjgTcLf04BR98SPUZmdKdp8eLNxUNqDKhxaLxobg/XRdte
yzMsZ+YwSk9xShWwWvUhAsGKcdOmdzomSEoCoG0DcQbiLJ0Rt22hJvAj9aHEdJtl3zrC8AezY5eK
ccbg7FwXFWVZtsBQ7vMX1lsvBTE6jawTI5Ulu1JQkC4SibN5hV2TuWXGW+l29nTEGOrreyNQO76w
VVflbFJ7iJO2j5F1G5cI5/VfrmOIZOAsXTlNXV+ODGMJTGu3DIKjs5kltZzznnBmDuVzJgZhYZFK
DJvGW52WbnNgBSd0j1bqhrymgMVz1Ddz9GtczuLlSh4PsQLB4hkBEFb0btyVP8pDHUoHUSOJaKPY
2V6ZPWJTp5kjJmMUFKbXTmEiingIIPh4a6ObndSrEEeuy52txH7X1J8wZ+avrvE/u8V7PTlatZWx
BsyixF+6rnpMs8frCrftBJ8VwuYMQZtJdCoLQLQ2xjVF0a09L+4ixQ9DlHvFvPjamOxU+0aKx7s5
CqOh+o6Kz9a9/jNE68mZisHpUSdSY8tU9ZhgWN/yqxA9NEUqaHP2QbeLuOpmYOgEtaootHoovMFA
cFG+FZeJbLvZ551jAq90MLW1LNNSLGtUzAg7oFXrqaleVOubSt04KgXLJzAb/FiErGsbkI0AzXHu
9f7D2P0708qzlqQzXSaCCaWhQb5U5qmIvl3f/k2z9Fr9hm4OBeQenFnq2nYop2FkVwWbsa3sJY9Y
rnzQXTZKovHAKPwgeoxt6RyYHdBvjcA4mKA5zNKUu8YkEMqiX2xpnzafe+f5ulwiCM7q1UUs9YuN
Jni0Xh6TofBls/hURqKSh63tX0vCGTxwlpgyhssgBDDfz6U3GwIjsfl9kB+Y4MAE7xXPumLI9jyP
cwfjXeCkkJ1l1v71hdp0v0He8AeCM0MRlgrzngHBuOeLoNyNI6oo8sPov9buiLg92IrwrskajrM3
KckQzU0BF51YzUZx6sP84f1z1FgCaA3DFnZlBQqiSLFZIKZhWTv7lyUfh79omQWCrjF+EvAk8b6w
YXe9ARcOIbr+I1W+2cLw2fbes5gFjgl6ubhTUsythBriFkESHzOxfOIXH9lwQqXyFvT6dTuyM0T3
9+adZOOR//+Y3LEZaUwNlXH/sfJb3cuDydW/9BjXBlNw+h8CdluO6hqPOz94wJCCtMCbYH2YPrBU
dAR2SvYoi8P2L5K1KzidK7+rQZYxS2xJkV+n7Q0hu+uHaevZx8j0TbQX6CBM5+6eWC2sbiQwpmnz
vSn3neU3EboYBEd207atUDhXVRvUbHQ06PY0Iy74VZr86m8eKWtBON3LHdo7mgxBoja9UaePsqYK
8s2b2r0SgtM0U0qNyooQDZvGJ6kKylRgObcvthUAp1rxWEeZFk+sGE2pfXuHKCOywDnxXOmrHMbe
/zL0XbAzKqdf4EcyqVFg2dTCz6KbxPab9C8cgtXO8BRCCZXksq8AYTTTqejmwMpF5f7bVuC8dCp3
JYz9mGdLBIw2UNBfnPkmSJFYfFQJml3kzYKtEq0adyVoo5SbtQ1VSKVbC6ZGvomlf3dkVKaNq+sg
G2lV2CzEXQyqnziZq2SO1zuze/38C5Sab2vPE92KpBaSSPZuSEJJOK+et5caeIlwG4ASBVUGlwRC
WT0pjT7Xi9/4S8j4OFnw2vRBI4QJx9JBNOGYl4eH4ywNOGfniTiAi+pbZ9mPvSAFdZGb5AE4O1Mn
cZqq6PvykwMF0wBKRrsbvfN6TPZRguFUgbp3+Xl9j3ht+w1p2xpIUZAO4A9Q7VQGtXoHvSUYm0ft
fWH/Y9F/rmNsr9sZgztABUWNS5cBg8gPRfWhT8Pr3/8v63YG4I5MmQ6WVZgRWzfth+oVAfPbl7vW
Lw/WEXNOQ/2vdgrMF0hooeDggrEhmgGnIIHid370YQ4Sz2i9CRWdva95GoYk7ca9qHj9woS/btUK
k1M/U58lTZ+Aqe6SwS0flT0G72KE7HSsXmTUXSbHKOhFrcfso2sHlQflVHIZ01QeO4DG1U+wHLmL
eiidQ5SJZtWKcLgLcC5K05wL4MjDtyI+5EnrWcquVoQUBJs2Y7WK3EUoE20k+cyAdp2vhYk39/5w
Q/dyqAULWmB94b6xWOnFErI5JGBWgmfAvymTWFqWvlSxb6327OjVT3NsT05V70sCVoey+O5kGEg2
1D4epE9WZr83ZfW6hSt8bmkTKQHLja4sPl6ayImhAKZ5GfNnwRncNCR4MKPj/jV7yp3BtJqxqh1Q
qs/WffaQeLXHWEzUZ21XvTBKZjED0vaJWGEyw7O6x1IVtENGC0zzK9tLCmJR/SEF4WMwoPFXdlPq
1nthjGDTnK1Q2UqsUZ0WtTE1UIfQ+dzeUb88ZbLbh0NgYT5UMH9Hh8f++upuQoK8TtYxzPxy7Eue
jE6KfojFt9qDmX4d66fr32cqcKGiq+/zpsXAiKjawvcT5IPn/nYqjxrqLKTlpCrfexG/3IVH9aqR
pgniYVw5GKXE6YpskNGYEnPxpX11cG6WvX0wTg02rT80O+VLE16Xbnv1znCcmugWrSy5NyBd/WUy
brJawDQh+j6nEFnfT2Cnwffj6An8H+TdQ5r49eK2pyy10rFmADR+8mxhuim9cU6jb3gItPllcH21
LuKTPBpn8jG5sk1RAoblsiyM51Dor7nGkLoONeUg9RnwZ5ithEfWFM4xagVAknT9B2xakpV2cPbK
Qga2KCTgm6n8lJvkiBqCw9iKUhAiGO4iQKcrSRbDQu1ZIbtqSV1LAkmEQDUEIHx8fpDpRLUMsmCK
ByrdtIy4cydTbxrJe8lHuW3jY/SdRQZnqQGlqc0t1XQv1dVAGSq/kPUv13do87K2EO9RQU1gg6P8
rQWklarMxlzIfpp+IlqMMvLIQ7NrW74zQPEq0hmH7wBaOlDDmWhs8B2S38iVsU+T9zJsvELYMjiQ
wbHBePTeipLgz6qyILJfZpNrg1XHcJp3vu15CO705tQotWJMZZ+S+Gfb1Xc0kf7myKyk4I5shXnn
aTZlso9CmHAGgXOfpofJnAUwm4ZuBcOdzFSdwCmnQpJJ6tzSml1d1BK6eV4w1QNc6Bj8iifJ2+0o
LDslaF2Q/arv94qi1S6RZr+3rY/XNZgtyMWFt8LhroTISEuqNFT2M7BeT86BTo/agEKe/qBFgrtb
JBKnYTMGHhn2BA3Lko82uYna2u3fmxf5rWLnZeNUrNFtUAJZWLaoSn1UW7hDIerG2977MwSnYnGC
p6lpAyJrnqv+m6IIIjnb185qSzjlGhupHiYdAF1ouZOv+PHRfkYfFtjvRRn6bQfEtkCqrYDl9mL8
QZ0pVT7LmDBtnlgobLlJf9n+fF/eMoq6UnZFgNvqdsbjXsC5mcUWyI9kX5M0N1kw3eibEqtuW4BV
VaDZ2/t0huJOUNOrid1WlewvadCkh2YUVNlsq/P5+9zJSWsNvc0Jvj8nzocsBX+/Wt3SmgpiRyIY
7tRMsAQxzZkYyotkfaibg6WG122ACII7NGaFXJ+sY1NM+pAhkjfcjM3u30FwhwZdkrMyL9CzFPw9
aX1rG4PfFaLZESJBuJND27RU0ZAr+0oS1OlNl++NXrDrwhPDXfkgiirMpQXGeCQHI0Qzs2cE0wdG
6siCoMKprpuP5vMJ5Yu5lFxWyrnF5owV6G8QdQ2txzLDXOb5kBxFgT22QJe3wR+d5sn8qTp3hjVj
m4q2c21QKzvmr9J5rCWCyppwiAW0LoL9cjhrIIOFfkAcALqdR7uRPpFhCWpZNCPuIpX5+1I4S8VZ
gmEa0rqcIJV9GgP2alAfUq//IYcsk0lFARyRUJxdqKt0aEcDaET7B9PQ3AaENdbL9eMksG0O+w2r
l7fc2vZMRihF1mseXeabqS4ERkGkCpxRwLA2aYkp9oYYZPI6KgXtEnuVNP8sie1aFSaGZqImdNHS
cVaiS0qK2RjAtOSXNHZL7YewZ4797GsazpmIGCMCk9rCylmT4mf1/VzVfjZ+NHuBrysShTMTaZWr
tGFmQkZmIY9RwJP5tShJvwniMHp3NO2y4Rtv1SCiZYZJQvCoEE9L4SLKSzhI/1xXNQEG39+eRZhN
MDXMEV1COqQusUK5erqO8fp+udiVsyD8MNyiNSNKSrxvOmt+wPk5qEn2I0qaQ6zpvVspD1IbuQlx
dn0k6hbfNugrbM4IOaW2OPEC7OyQti4L1+UnZReB6KnzyNHxRaXG2+ZoBciZI6MAqbaqYtfA2B9E
IA5XUlcyXhwQPikgJq8/55FbF8WeyIfSENzDm+q/wuaMk5XlkuRkwE4weHSy95V5lKN4X7y3zubV
5K5wmFatDJSRx5ZRqniH2e13s/ooSVDOQVSjtmkFVyCciZKKuM6THqrZmtMjRvjsZ0VEBrcdWQUl
pIpJohYmaHMmqdeaLltkvI+U+wGRVQf8rG6+I7PXBWBgcJtT9Jh8FGVVNm3vCpQzUuNSKYldAbSN
ZMyG007aWIdLpDwptW163Szt4kZUQMkEuTyCZ0E5W9KZPclHDYvpxIGspJ7ahv1Y7U3VdSYRc/T2
E+csIJ8QJ0ZULPECASf9P+Ud6rPxofmGchL0HQqMy6YHtQJjf7/Sxa7C89piW2i4Y6B6rRcfKTgN
2OUvLJTZVsk/q3iRIs/aMpMVrKLhyh6w3Hpn3TmL26F1KGTdbdkpLw4CAZmFurJ1fAupOut5kxKA
mgQNdWqw3CyWW36eQ+MIHd2Lmhi2b4SzjJwNcfS2XuyRHbsocGwwvh6paPq6CIIzH02fq4TWgCiW
fYM0M1qbRLlS0U7xxqPsiiWRoBX1+DUbErcTdR2KZOAsR0SyvtFSAFT2rsme5yUkWXB950UycHYC
zXK6SixANNKCsYWkizHM4r2jsH+b8vN2c4bB6VQ5Bj867ub+WJPHMvlyXQiBsePnUjvgmgFjF4SY
itijD3ohuU3/Uc2/xl7fiehk/8vl+0cajTMGUY1KnGYEGqtrZeRD+U596n1oGkalCs2B4GRqnG9R
RWNpJAX0OPqlKOj7Zy2NEaLffvy8BCpmAFxfSoHKaZxnEcF9/h2aSuh9Ve1l5ONEQxNEENzhj7UM
U55kaEMxWp49ZF4v00OW5OG/k4T9jJXNHlJiT0vKXgLxtO/z3pPiZpe3/nUUwfnROBsAYh1JGZjh
VPXpvpVbv06S/XUI9okrtpmv1lTLzIojFRB2XoWmlHnWYL+MU/l5jJZP16FEW8NZg0E3wFkwQbUH
TBGL0tKNY18SjcjdWjKUGmmyjPlI+IdTMRAHdgapEwTwqBoUueo7i+q9X441BKdi1HbAQ1QCohyj
RwQ/gjQi3/N0cK/DbJqCNQ6nY3OVgMJpiBFZ8XripvtlbwX204jClSIUk5swM8krwhqN07VuGUtN
y5AyUDHRLsi65fuARrp9Ukm2m7SZHip4cB+GZPplYqKSQNYtLVyDc3dRVXSYlOcAvOu6J2VC6aPd
7mfVeS4MUQxOpCCcFmaZOY5ThFUdYrxpJnhARPt8fedEENyNlIC9aowdKEhmdjd1MT6XcRX8Kwie
dXqR28wpFixYnB/7KWjJ1+vf36zUwohEUDmghPtyusTSp3gTlai+6fza9uSg31Wf9IPBKD971LhV
O/1R1F6/vWx/IPlIYoqnDBKWKA6Lxm7H5ly1ViOwdpuO/UosPoCYTWOR6h0wqhHVmjIaMg/9cN9N
t31TuVFxsOXYNdoU3lZ4fUGZWl0er7Nw3E1b1xnmfLFqJmN5yuunGkdId45xhuae6Z9clI/dMrVr
MTkrqA+RklDC0KLjqN/R/GjQx+sCiXaL/f3qBozkvMVEX6wkWcr7qOnvokxkFURScAYwWyraSayO
Th4+NuOL06ItXeDciaTgrF5vdM5I21cpPhH7iU7P11dJJAJn2CJV7iZthrXp5rsu2s1t7RqSYCdE
GJxFU+dqAkkElqmutee2MJ4rWQ6KWTR3ULRUnFVbwBkyghZz8fu2ChFy2PfCgMn2NfD/hwR3+Fud
Ar1gm5smJNG62VNaFanrQzN/LN7L/M2eDOfjofHtSVqdSzphRaEyjV216t0F6YQi/Xf6iyn0b8UZ
ZpIZjorNb9KvA/IiaJaVRQGz65uPssW3GMowGNEQs+usGQ/1TLw2lh/LRVSzsrn5mHfOGOfZqFFO
j1HpZpFpQbwsUZTbKlV2rfly/aRs7v0KgdPixe5NTWmAkNWnpMJosNrFc9FSRQXBm4Z4hcOp8eA4
rwx7uDln1/6aHQo363esXSA+Lju0qYF8YP48BUgleL0gcy5YRP7S7nU0zloZRKS6dBq6+NhYAhdb
sIj8PEQ6TwPYM4FQNKU3ZSBhclqU80u7uRfN0hKso8kpd6yaaV5H8EA0fbi3jMLHDnpkUUN50EAE
nJ2sCYTD13VkU9nPe2dyyp6h2QKsbsBEwdOLTZWwMTD0Mp+ooJxJtIxsI1d3Wx+32jyYcOBQa/ls
UzvoFPsXaPZzX5ZETH/s5Fw4BiuZmMwrLG1Koh7sqdBHE61k+cFCmL1K9rp9H+n768sn2jIm9goq
AXOPmqgQqyX/1EXkVsZ9S0NbT9zFfsoWwSKKBONMRl1FuRHVECxK9xV8SJX6RpOGhOzH/MN1wbah
WNEtuhpRJ8KtIUZvG9kgQe11zfg/0q5suW5c136RqiRSE1817cFj7AxOXlRpp6N5nvX1dzF9uy3T
OpvdTuUxVXsZEACCILDg0uZMu8hhyRfW3M4yvtF9H36BEnSIJUwrePAhFUOK7BRl/5iqMh6MfTN/
wRA0xydE15k/ghQRtrZ+TJ5nJkkZZArjlrKxhAoTX2DmBMK6am4xHxm9GQhxSu00WR8vfxuZMEK8
na3cMGp0bnqTegBhczl+Itp7LuTaP/oSK3SjsqAQx6VJbDQ4sNjR6Z/GePotOcTCXLoM2OURA2Sq
bwv7u6U7pWyXkERVYjUO14MqTglsC5R9Hiu/Lip6N7o/fk8OIYaaLM/HZoAcMVk+KIXqDvb0va2I
dxlmv3qx+ShCDB0b1o4YKYUwnzk5W3Wj3vfn4YmvWldOPX3XyfBiAkIEsGds4MSicgQbhbqN6Zhd
55q2xAT2j4UXEMH3wTZgrsMIEDM9T31QJnhl61uvXmS9rjJDEAIAbaeuzLlB59rtWs5oEjzqZfub
KhNigB7myljyoNkj1Wpqw7WVG5VK6ggylQneT/ti0HVubVY430aKdrJytOp0YOpVekkUkECJQ9Jr
RHF06oBqYrx7gtC4c9ThoMeBxLD3nuvA//D3YaMLFXp4aaY2M6yAzoF+5rSD9VUGcs2Ad/nLXj0l
lqATIVAXFVZcJxAqtJcfCqoFeqx+jpVJ4q2S80AXggJ2T5OJpAjSeNYnSnc0CNZvjoex+TOSrQCU
SSTEhbw10E1BuUXEqmP2150e+yr5dPkjyeThf8TmfGsmsBCglQavKKV1N1b5GUvNDnO7umgtvzYw
SPZ7cEJg6OumQCcS1FfNXghy8Ch1lvJuGu9tVVa+lMVVcRHGUhWYCOZpFflgPfP+PubHi5N/5u19
1ml9R5uQhnE2izHs3KDi+iqjHMiqV/wKGymnjCmfut7OHCUsJM7Lv/rbLPgFR7AKLS5SY+F1kkkJ
06/EnqJrZKjTb6IIZhFlBWknigS4TfTSryZkcJRV0jc8mTCCOYAdvO91A9eULj0Wjv1BQddOdLb8
A01Oo8+Lp7KlMvtO9aI+4cCoC6RZQ8UvRkn/Qa2nPzSwxo7G78IIR0Y5NFGbzIAZzfU4pt9RpPVN
W/aV9q8pL8IIZ4Zhd5XeG7AFhhCuq4qjmZ+LMnLz/hmkyU6Z/paN62LVSe9HFWSmsIre/KOvzwP7
bslGmP6H1/4tE5hRXgck3U71ZB2Bwfkbc4+qTnTIf3JjUI/xp17W47l/Fr7ACcdGlswtKfkrWGn+
kQ9XRnZjW380slFSGYpwaixLPFYsgjmsJHKy3A/Hxg0b34o/Xw6vuzigcdVQLbMNS6xqgN0lYSZ/
7EiHyTHV6QDyLzdK0vtCe76MtOu5GyRBb9WkkkFRgFQXWXKVsr4MEjP8ehlEJo6gtrBXQ4rxDzTm
q19t229K202ezVEiym5I2IgiRFSmFs00KTCBWI3dsLwaE9NdaXBZFBmIGFDboeg7ri9Cazep/Bir
wHT7N0G4PjeHOdHHNFsGJKpV+KjVvlp/XHIJO63sk7yJn0NS2SPkoGxwwGh1sK0m6IzobjD/K2vI
r9rz5rsIMVRduhC3LXwXsOCQrABx3VR9+b2vIgRQpW0HrbYBoSnfWP5Rxx2/LQvJ9WG3L1V7EUQk
PG1IH2LTHHQ2nAefU2DMV6UKBrYp+MXOX7myhiWJc4o7I8qiHpS4BaCeHfXxapatE5EYsyU4f7YY
pR5rsDNVX85z93FK9YfMkOqN/8ybVGejN8H9FSxqtFI+ZTi5s8fb/RrsNQiD6lR55aE5/pYpWEIU
iOe0M3TuoJV91Y6Ko1bHOZeJJFOcEAU01ldNY/MPkz5ijHUpvoay9+7dnGCjNCEGtJqOcUYOAZIa
OyNOQ7/01Wd9vY3pVStjkZLJI0QDojBF0QqARfFTUl5Hhm+lvxedLSEKmDrWaWY9bK3tDCdLZ9eg
4KySJDb7WcdGa0IgIA2NO1JCkBA7Bu3aU3+E3VmhNyS8scxrrKJ0FvWsh04evofKYhMcxHFqtOT3
9hjjlmJ39uw2jT7hWR3vX6aSSx509qOCbfF/Jiq9gibXckpVdP+tXlrT2Muq8me7to+XvWjf+l4w
BD0WkaEU+gSMxTRcQ79rW8sh8+MQehoYSSbJYbRvfn+jGWI+il3jtJlK0FbExRiA5vx7aj5qSSbR
275xoLUD5WRgoGfn9bGqNUzJw2XGY+tddMsvku0fz4OXPlSenNx0V6QNluC+fWjVhr4CS+meyHhT
Rk9aFbzjG1HDNEDyQxn2RL4WJ+ePNmoL+tkO7+G9M02kA1Mxy7UbLc7W772mgnQnq9Ova9rJ+Pn2
z0IDmykNk/Mh6AJ4Faq23lkTmGPyMPK0rujwhhMXTmy3x7wb4oNKNTdn4OUOw2Zy1alrnJF+Rw/9
xyr+47Iidh1i87cI0atqTaWdVPwt9UAOem8FNpEg7H7NDYLgcma8RrUWAiFevkTV4ETJQ9HI1nDK
xBB8rmuicox0gMz5dTU/mrIWGa6GN8fwixDi3FA0wIwMbpKrfer0myb35/6eLt/YLHkH2w0eGyDh
6kd1LGdKKYCaEWzItHJmdfGUHCNX+gFVokg22SUzRnE/pk6VVIt0AGJbB99f07iFixZ/NjvGgVeJ
DGmViJv3G13ieR7sbppuaiIxbkmTxNDIgM6tvnCsxMHQl9d3Thr+edm0dw1vgyMYXsjCUsunEYQ+
9LrF6F0W3VrYEXYZRCaMaHjr0PdVAZA+jb2yv7fKHw0L1lrGoLDfi/YijXhGVhnFUowaFv4Xg20c
lBinB0UqBSNe/ptSiaQjBabaQUmGT1Qn1111FZk4K2un0WW54L71baTi6e/mtmbOtVrXNf9G2BRu
upy8Mv6ZO2hbxYIcw5NNue+GiU3YF6IdUxJKUJ/E18p0p82wghRzVpcNYteBOecIDBslCJExd7ZX
a7JnTurTY/tOyNCV9JDpYzDXk5vWf4aDrESucRN7408viOLVqtPpkMSITr+mdHCiOWmQ3DRudU4+
ZI3TXlXPS0Dd+UC+dKuXyHLtXS9DH8UvfmBsdOX/v/mCHcGDzdxQ8O2kttN1qrNqR0v21rlv/RsU
4chUytXUqIYsR1cP9QkTBz52XWKNxRk58ftmrLQNmmAmYVy0w0iA1jNsEyiD4mBe249/rYmUVUl3
A8gGS4hSSVradsdAI8fC8JQo1sdILT6QcV1ck4JL4rJxyj6WEK2w43fF7iSARdp8l6Wtm6C84OS6
7O1z97h8EUpk+FmyOooo51LTI732SNpft+Co9OqOPRth69Rhf7osmESLv+xnY4VabZXWOgLQnEvH
/E4JThasxx0kMLvxYyOXEK7qwcgt7BZHFkyzQ2Khd66TdRPtZ9oGsVH6YVRTRRa1VFmyvDcQe8lh
8jUwYode/mVAmaQI2Ek2ALPfub1B4xJvFDfTqW9tjlb5mub113VQ3MyFEwb6XfSDeKkPNqCHy99q
1whfUhzxSXQswQJiljzjqIiv0slJCyQaiiwllMEI32o21UhlFAdmSv7s6usGL1FT6F0WZf/82sgi
lGcYuNR6XQHI5GqB5iV+Gnq9wxdVqcfpqvsia0iUCSV8rlbHEqmlhe6yhqJVL3JyOh7HOHEvy7Vr
5xux+J+xsYosQ4N7EfIslCwHayrOWS17gN+VZHPyC5rT63KtyhEn/9yd+urck0MiW3q6GxQ2EIKy
4rorhtWCbWehnxleZ5Wuqbsp0SRRdfcA3uCI2lINtHrwHNAyZ6+tomM2JK6xqvcTCAaq8SosrBu1
byRutB8oNrDCmcimhjRaxe88ASfJjIOldiLF6f3Fy3126urDO4xigyecikMdq6A5g5hrHtT9vSGb
E9//XKZhUwPrYw2Rs20YURYMYyRnWj06Ns6lHotiB8RzKuvO2o96WMn4N5SguqFuzWTRcf0n36qf
4CC6igP1fmCOfre6JpipQnd+BzmMtkEUlFeUBKsQKRDTuXE6s3XW6XsNCpLLn2jfqV7kEpIJZq99
XgzwW1vFrPttjL54GTX7/zC7Fwwhh4gLloQGAwY7zkFybLB+1Oqcv9eOr9LpeolM4tV7WNp+xnAK
P9p9vq6hfazcCDoMWOtYHzTXwAI95r2rq/Lle4kcHuB2ZHnL613D/G2leAwj5VFqh7thdgMiHFFW
PS3MNDkI6+5Zbt50+n9d3/rrAclSVY0hnIMfWQizbRvpIbJ2XLbLxDGjTyyTRIXd+44FhkVMT5oa
iCVeHxWI4mCn7BAV4sl0zWFwx8b0KJqqBvUz1mSDQkASbbmnvLnubAAFpXVpnZM6Q9gLl+rTEOcu
zdvHZDjY5tn6cdmddr/PBkpQnl0aMQULLJIjjAebGjbFU0mT/65xbxCEI2pWjN7seN2q1pRgKojX
mt19jVb8y4LIYPj/b87zLm26iPG0oWCju1j3hZqd+mV8T/TZCCNE1QVnbRKbECZS7uvGN6zHvPn0
e4IIYVRtQqydjwChj6Bxau8Ma/Dm5M/fAxGi6NSvRV0m0FYHerca3QNajU70TLZbZ/e826hLCKQZ
mwel57kjuMvdWqeowJlHpdZdtEFKfEZiyOKwJJp226lmcNLeHq7DmuH5QzaZIIMQ4oBBlCbLYihN
m4wj5v3QkSWjPpNYsUiwZqCbjda8Vm2COymtu1u90J3Elr2C7hcbXj6M2MYWlz3mYn7ZcVWcBnUA
gZf6tWUVpvGWyVMJuV+Xr2vdXnf511F/Dw2WtkEXQkKeJZwyH1JW6dEOHyd02mvK8bKFS2KoyLhG
F2b3K08drT56zGgYFOr00I2GV5afpQxRPEpeCNhMDAtIuPOFq5Pv6WxPxTn01NN4rq5JAIYXKWuN
xK1EXn5iJamt9YDDU5ajol+vZWowJWj0DS4rcf/yZ1MLuyLQZ4SHsddRVSOpYSUlX4CR/yqd8zUl
Se8ZmWM6mstXlUzv2nOgbTAFZWZKUVtzDcz0hHuGH30btMC8XgIzWI469g2UruzKuevYG0Qh5Iap
mmttD8Rq+hQqn4tGRl2w69YbACHcEmPOZxTBEG6VL0Nkuc10KG1Z//quxW9AhGDbV101WzFArByN
xNOxoQ9J8tBX6A77eNksJOKIsRaVuxSk7kCqs/BqNosruvaf1Lj0/ysMKPaxaolRpvJHRCFMtGHa
6vkQD2A0fFasc7Fi2aotoTl/q7TXGIKB2/oSkRKHlNcbnRNhl2r8ZdUOWnVQkv/+vsyhLI0w21ax
aUL4PuNUVi1bIU7Tj6tDYQZ0iL0mY8y3V3pH66cEOwvAxHBY29QfjBYsVA2TvUdwlNehCkvusLNR
1WyycwXtI9KiYrRi+wvrZuakaXGMu3L6GRcojqUzm4O6ocWhwaJmB54o23n2NnS9hhece7FWXWvZ
DPiy9boG6+n0g4IpuAV0A//deraCCk5N4cXtqkFQVpSHVI+cZjX9ZJJVRt7GDi6QhfUW4AZ9e/sw
1kHRxx4CseR6RVvR8uWyGLsKw2y2RS08Jr65fIC2q51CA79f5OWjsjxmqunbXRwYtSRP3zUM7EFU
maUzZorXwamOizXv1f5X2C388TgEyqGXblTX9gWyLBwoOJ7Alv76SNF13DWHjvZe+7Q+M+qS8/hE
MW48HqevWDIw4i0OO91KbIy6rMjdD4UXq79xhUuVOpBRWXsdq+kxrYQnzZM2yZr291X4AiFcpkba
YBdebPTo+IK5pffIRK3+U1x1Dh5/I/alke6W5Mp6480boYQQWWZlklQg8PDy6/qaVyqSQ/sTD0Zu
4slecXaqIrB0guEH0Nzs5AJ9YdfDUsFASIuXzOEwOxlaXJEILImDlqmzjBxrp4T1GlCIFdSKm8mI
td4bn5bFKb7bZ74nLfQSN4p9+xmmI6XK2zWSjYxC0EgVK1+MDjLiIdoNGSdB8C6b4Q5B5WuphFxg
SuNu7AmkWtw5WIP4fj1F58xtvCmYvO7H4jzKFCkTSjh45lhtkySDUFNZGAcaVqe+bjvJYS0BEXMC
KxuzQu8QbjP1zirvh/o/d428UptIVFMWoVaGydJ7g2E7rNWcWtUDXfvSYx21tuioKkjixW6cejEF
8SpWjSFrixoCDeXiVErtYPlsG0+uYkgSg70UZONX4l2sTIx4iAZ8nnUqfYsYxw5xAu2PihYG9izJ
d2RezPh33NRJ1L5fUn2EHpPP9Il3KStu76SNCxKtf7FCTGYVQno15SRq5hBKpNno0MJt1kzymWQI
QpCw1HzQUOZGAgcquFJTDuVykHgsD9tvguzGEoSgUOuRitICIBQsFbrtfwyHyM9czDuD//czcWI/
lPiS9CMJMcKOapqMCzf21ukRXQ/0WByiU227i4dxYXls50Qyl0QUQoSitRYW5kFENalSP8ei1Tan
bp8UWKqFPJQ2zXycjMhRI+7gjezRXiLwm5GjbomnCQ8jvTc/I9TbZ5ilXzw1laMcxpskkJ1ll13u
zfSRqVZ6BN58yNI2RxLepsnHWQeZXHOzppK0aucKvQ1cukh6s47YLI5HQOQ76fWygD0XzCo+c+vs
nJcHflRHgawWdjl0oW/ltY/TvEix7QbaZA1o+rU2IFZ0xxLTWUdJlUX64YRwwhLDSkcC6bC6BYUP
7JjN3OJpCGaf+vLvtu/svKMOSz91S2TdKXWDdFh8hbMTOVUH1kRtOl129n3VvSAInpdXoKSJR9J7
5tSyqwHk9o6yJHdpiDUEKfYrXEaTySO4XcmSFK11+FCkaa2nXm1Stzd0XRbzJTAm9/5NzLctkhlZ
CqF4OKGu8QTluci379dzEuMtFRs4fZmLyTCFNN8cQmoMFGnOTFTNqTpQgg6DLFBKvpbIuaN2Fl3V
FSCsApfYXLtzUV0zrf5IQ9W7/Kn2Q8Y/hiFS7UymOs+DBSgVI11WOTpzdTIs1WU56GkWSbLDj8W3
4fgFjCt388FIA6aLIoJdTG3m2MVZWSJvWJ4vSyRTnnA20wTbp/MKEvUYuZjyL1QxnIF9UmQdiTJh
+N+xEUbValOpuOYSvM8pxiEO7zs1uCzLL1r3SxoTzug1XXJLy2DiaeI0WCPzlH6lx/ZL/Nl0UM2r
PoKTZvFaJ/sXOc7/iIG2itdBHU2R4o22sqalmpFYofprG4iCvJuuPC54VHFzBEHpWtb9fOQFT7jJ
krDp+qwBXnpdnuaPfF2p6fV+9OPfLUPft5MXOOE06fMBAxgl4Mxs+BiD1lWfszsyZ17YJofLn3HX
VNA2bYOPDiuKbSEeanGzdnkzocBsjANCcIWhNuO7CYZSSeDdeQDBqfyCJF5XsqjHRkMGJP3DXxfn
FgttHeri5iz9YLuhcIMlhMK2s3CPGIEVE9PXUa7XYlnxZt8GsdCZGJgJZhgKfu1kIYqYGdNbfuSf
ylMN2urC1b7ZkVecQGIRyK6U+x/qBU44JkfTrPuOAW5EXt9nD+NQOH355bI1SIUSzEHlBDOkAEqY
e+2p420YIPy1797bpspNAvvENQyt2IQI8bA17LBT5wFBd7mL2UdqggCVHgn5z20yr2GEcGirVVtm
ZgfvbbT6q41RQeyaCfVnRU1lDWi7hoeuBR1lPRMjTYLnVoOS5Tk2mIO27dYaP3Wy7jNuVG+C7ub3
hWMqW9Zuoi1+Pzcqz8aO7aWo0UTgMoJF4qol81ke1y7BCR8ot9p5XirAoWrsYUALxaDCNW7oufSn
o2zx3b6Fv1iD4FBpo9pNgdEHbxk+FcODUv/Rj5K8bPfzbAxOcKI8iZkK4mIEVtwkez11M1TSJC7E
f+ONznTNYpahg6ZSLC6M6TiGlo3yMYasXHSwQGczGopW9IHhnfc6xe11uJq/Zp9/0K8S6N075QZa
sI7aBAUVARErmveq74VfHfIrel5vFE9W2d2PExskwTB6lnd1YQEJ8cgrf0yf7FMJVqWH0CmC/GaV
CLZrGRs0wYHrBjyPMUbqvCw727pnk8Qx/jvDA4LEBkOwvkixad+vwNBiTHEopaNybuSHNpfkgLsm
uMERTNBQxqZN+XPMbDw3JtqHzfdkshsAIYTPjNlRGuOmnZvjQ2I9UmZ9nSdVZua7KdE/MIh1r48/
lnaR1XILSE8tO2B78FFxZzf+bjMncqc7+U10v4yL+yaWmmtY5CVycBRhY2lxihQdhDY35MznRRU3
cUfXdIrT4vFimuxKtW94L5A8Pm4S6bpf8VwZ8qpQeQvqzb4AY7d32Wn37eEFQjgxsoH1rcZfB00Q
AY/dQ9L6lwH2n382ehOiwqSgABny0kv4Z/QZO9SRqUSVS+51ZwTHrHmn+Sm6CkxJjVUmlxAhShoV
/1/Xz48DudYsmVj738bmw662DYJ4wc6XEosJNAs53hiM3jQj0DYuux2CAYtZ1xvrnDq1a50kuty3
+n9ARZ7Hoe9CCwsIuNUrzJlP65G5eLw+Kx+wmOUcBdI+l301vgAKmawWd72JJjt8vG/fTNh8cj6M
zhSYz6CiceSJs0SpIv9jxhKtCXPArd0cKKblGOsC5l5TEj1kMILRhw3WNY8VYBqt8dv5M8nRmN1K
WbB271FYOv7/JkIFy2+z3khyHSZCB6cC8/VP3c29OCD3YQBGAOKYT8QBDZL8eNzNAQyiqYZuYvGg
2C5kDBlW0oKAwKONhyt4HR3UAluKO9c+DUH/UzvHD/PnKTwvHnGy99VaN+jCEVPXQzg1KUKK1czf
U7QZttqse6Ua/gRHe3JkI/0ocQseB9/kPBtEwRcpq1cT5XNYKZ+kqzE2gOtx7KrPs0+8f3EU7KfB
f+sXnXKv4zJp0z5KJ3zYxnBC1KC84qEOIt/2hq/0JndyE/WHHvTZuSsr9O5fY/8R1RJptHKWlIva
Q1RyMM8YbDrU/uChoHcoXVnZYddLXpJ9kR6BUfRvqrGFMk7/wJKgVw99LAlo+4r8575iCpkViaKq
yQ0k+N3U3Sz0EVOKjqY9RGxydcy4XDYTbgVvreQFTEixqsLuwX4HedQzxeFdHJKTciDH7ngZRqY2
wfx7XF+zll9awC7qd+23uk6dFU8ql1H2U+DN1xFsXimLHpwikKb1sFHO5cdP7NnomsN5+kFGwilD
E+dxzT7FXsOQfyifZMfkmGOouXfCx/qz1rj9QaZDKZ5w7iwTCKYXG3jqOeuc4TAeG2/w1u8Ep2op
9SrJJxN5j5TOaGg2A60m12H/PJKPmf1w+XtJjE+cgEziuEtadMZ7Shj09tFSg7qsHG0xnBGvzVEc
HZJK4ly7Z/eLhYjMR1YVab3KANk3H+Lh2GCi5bJMO0thcWnZIHC9bvLTMjfVOMmgt/RUowg6H6NT
c8LmGk8W9mSiCHFCZ5OZaZSb3/hH3z/ohYRwRvb7Qmgo5zFDnRO/v2qaO5TUscricFlZklAn8h1V
Rovd2dyDSPljHA8q+wEi8KW/iobgMpDUd4TIkA9ZX65YvIQKgOUoT8NNf5Wc6Dk+8iYh2RpZiV2L
FA76YMLGVBgZyZg7kPRgWZ/KEeQXeuWN6XSYquTnuH64LKLEX8X5nJTGOs1NSKhgALaegmW5HYr3
1GpebNvmOcfGtvE/xFYXYMxG445x4eWp5IoisQhbMOoxyxVtWoFgJ09N+IUM/rSe6foto4vMUSX2
bQv2rWPlk20VgNINR7kLD7HhakdeXO288Hm1vfz4LxgH9kHRAGvpKrN1cdehvhpp3HCnXe+QX68Y
6OyQ/yoPY+GM7uzXGLCT0xzIQPn/bz5bGZu1CRIMfiyuweKXHqj9XcXX0bWGdQ/n8kAlUXbf3cC7
pVFe2bPFjExJEjs3dTxEWY9YXus3qAqst+i6wrFYuo2kuWDX8jdgglVW5jLOdoleStotT/aiBn2x
PNBcNgMugxEuSAQIedgCZgXfaBtfZ82HJny+7MRSxQmfCm0KQ8tqgLBHLQCL+FV5tbo2yjf68V/c
iWQi8f/fGIZC0lyDT+Osuk5WFEaN6+w8Ooa/xi62nbXOfEAbzEH5ze8l+His1kOGIUYcXE16UrFI
UNez67GUTUTu95xs7EJw8HVOoqTiumyf8lOPszj28L6Fa2Z5CypXuZtxO3uTS6M9GS29FtaNiOmM
3UTRRHr4NkY2TOevWpjuxCu6ygjqAtI6BM/3LuEJtrIWfYSlljaK82f0RsGpyyOaGl3VKV1Z0W33
RNuIJhhKFYE8jJmIIAX5QM2fqfJYVQE1r/rZTfMg+e/rOpFDbeAEC9GIObCc37LKpP3QNfVjMknz
NNnXEqxjBPVyRvnNB2/lltP/elh7nluHVy3lRZzdELyRSLgAxUw3414Fmr1gbAgjDrcNmWVJzq47
b0CEJCeyh8XMeOqpRF5c3fFOpDiwXHZjddfjT+PMt1cp0jx0389eYMV0ZyWzSVVcJMFiPbce779m
fnJanuIH/pIcn2XGuN8SvQEULkL90kRpOkCZw5kc1OxIXMXpbnjhuTWvdKwSgbP57wnMG0zhkNHW
uurYDMz4Oj8l6BhNDsbNinYKWIu0xi2xFvHJsiysmE41wMiqONnSOrlsDZPEVGwhdrAy6tqIP1qG
eRSY0VNFrUM1HiRK4356IUKJg3O5bXXVpEEOePKpU4/kc4Ont8w1rzEm4pooMN6y5l9U22T6E+LH
QvGqHI/ANYrUNTSfFLZzWbRd/dlY3scIMVFxEkwwz1TOcY52nrkzPlbNcpdhXyzaXyQJ934+sMER
zA4bHViLaIF6k+WN18OhcjMXAaTzkCs+yFNFmVhCjkPHDoW0hCcEdfRMF9OhUzc5U2R4l9W3+4E2
Ygnm1ySkU9GeCbGi2RkUJL+yDdYyBC7pJrVJsezL7DIorho9PTwrMoYomaZEEyuqtpgZft9ur8HX
rZsnMOa+R0mYQDaIirYqkT8xzdIBzWlQ0oRuGaZc00hyYOye6vYLgHAoRcNYj+YvgPqeLMuhalPH
SD/o2udQbR1moIo7SwqB/8OgXzCFM6olcTvMFEI1vn3QvMxXfMunH3TOeuXJdgfvnxQvEopHk8oa
W83sX2j5Ce2K9jk7M9+6GTzC+5x47JamZdwl3wQ9mzEEBT4QJ9Lb5IO6ZNiYjXsC/dmH5xFzu7jz
R7jlGSnK4DfGtDrjfM6U8Y7FkiLAbsDdYAtWmTGimqsN7KjWH6e4DJbktp0Hp8ykjQ272ecGSsif
8q7LSG5wqFstqFHn0h+rE58DiDzTv+wIu77GKKVod7YxgiBEpbZZilnr4GtaeKb6MTWfQhnv6264
2EAIAUmd5iQMdUC0cda6WWoQJ+2lJYfdz7NBEYJSP2En3VgABY9fLXWVwUGfv+p37owl7mNxqGKP
PEVImhRP9nAhE1CwDCUmxqKUgFbJ11T72LWSs343lmxEE8whqdu5xaQpTg47Cf2oUh+zIfdWM/Ti
dLplOuMUZtodyaj7e8YhBLEspZlpo6rrMfrcrJWfleupaX7TAoWolSyLaScchOoFyCIzh5h50CyS
i/F+cHxRIhHe0PDg08UDPxa1R/vbX4929dVsOLNfee9sTt+gCTmMavZkHnR4cFhGQZoQR+n/uPxt
9vtDNhBC+hJlHbEXAoGUI0w+vKmv65MK6uHwFF1jvnry+FOkrC1z39RNy0IXMlF1sRKaL2S1ogTl
11Uh930WXqPT0Lss2H5EeoEQ5NLnvtZGQ+ePq+wI8jEfhdH7hclYIGQwQuCLZrVLsLEM/RSp6swT
SF6tCR0vku6k/Qscru9/K0wIfq2qY6lJD5g0PKMZ5So8TffqHVby2XfJfX9QvMy5rL79OPgCKMTB
VLHRdL8CcFhvWP11RGsXuJWDMvpxGWf/ZXgjmRD1+qTOmMrHnTs//1jwpXx+9vGv9zJZgOUB7s2x
v4ESAmCj5GZkDIDKUX9X8QKe0MRRR82ZlisiWxcjM3Eh6MVszJqVf7HWPCjr0QjflaZtpBEC3lor
5myN3PKe4vs6wO3a53SXIcjz/0UPD/9zL+hO7ENPaZPG2QzdRXp1Y5Q39UwOdh2hmfrHEBatE7aP
lw1D4ljiHO2qU31dFohXhjdEC8j0GBoSr9r5REjb+TAEaDtAeivYQ5+tS62WkCk2MBeO3c0LalmX
pdhLb19hCGYw1FptFAo/L+6i71PucBZZvJ5h+h1LNTjrThTISJN2NPcKUjCMedb4qhpA5vHBnJ5o
5CbJx98TSzwGJ1ZEVVShcDudu5/9dT46xM/8/ljH7kTd+Ng8RkElsXjJ5xLHV9SY2eNc8pMqPLMh
qN6Rw271RoQTI9SGUU87/H6FLSGj+aOiittakgRi9+MQnZgq04gFqvDXl95Ys9qiLfvBUyoWqHnr
dEn60V5WScq1l6cQdYPzJqzGrE+VbvDsm+WnEWhH24tO8ffVL4ISnJoSc9i5abxCEzxpbuaizlZI
1YAr+1ydK9f22OixA2eVUoLLaDIVCi5F8sZas4mDYaehi1H79BDFqMKleXe6jLR3OL2SS3AlEk7x
ENuASq8532Xu8Q7QBQTQ6pUsJdrrSthiiU2S4QpqzUwHltboP+fKvok76qbjDyXh5WgjPaoq+GTL
EomtLFfa9Sximcy0sU7GEpvvCamSMmOYZMrmsPQNQ+sdQx3T9/gvmOEpsU1V18ROZK1ES2qP1zNP
X09pd6tSye/vJUkE+1j+ARAcmM6NkoK0cfAwSHyeUYpT/IU69KC5uLB9ioL1XmIe/AeFQ/EVoJD8
5Xrdx6j9QqJDeM788JQdmgmE3daB70yYZC0Su4a/kY9/xk3BjCiJVRU15EOnoqezOMBiJR9jfpLU
b9cawHiDvFzFP7ENs7Gi3GRZgdBRV27XGs76juQSVQ6Dj2UxrEvShWsN7rldbzTr4MW95TWgrFBy
P026q6ST0TjtpHyvkASTqOt2rNsVe4MpBWVoDLUlSNOrxClqTFu+6wNt5BLsobSbJM+sefDGxj5O
reLYiX1qktS/bHe7drCBEezATDHRxiKoj3WNQ+ijXX0cDEno2zWCDQb/Gza2Ztch9hAuUFxL5psu
ZK5Fa++yGHuzsK8+jnBGdWS00qWfgAEH0s8zccbenw7VwTxFJ/Zhib36Ni2c1MebmKRqL7ML4cCa
hsqw4pmLp3yzhoPVg5tw+jaza9pLerRkH0s4rZKxTpSWAYksGYJR/H+kXddy5LqS/CJG0AAk+Eqy
m90ttbzGvTDG0nvPr9/EzN0RBXEbdzXnZU6EIphdQKFgqipzbp00/FbLtDa37vG6ypDp0IlpIZAL
a6of6ykaVAMxHAlS98yrtltXufH1o5J5+r5zlWPkX57ALR/RNFUzVZ2iXFw8y7DSrnIKCV4vVub9
DOaNzmglPrI1T3ikVSFBpkK+U9wzxnEp9DAGBG8/a6f7qbnKswC8hHjGHGRnde5vYjjXqGbYaGki
Frao1z6PkFhHDI0fnnkGYWrgd4FPdsuhO6hH6zzs0D/VPxUlhH9l5TGb5wyNYvYMBgU0S8wj0Jna
RVbZuMtlwOX10XSHuM7vB4onQ9s28wVM8MhIGwslD5AMNpBL79S7Nh1cDTT1kiW25fhrm4SzE6ET
BOlHwBTJdZDcafaNpUkO05u3qxWGmDyY9IzTTwMDRd6fOJ9p9Kh/jj7CHnCRg929P8is2jxYryFF
J0F3BIkVQLLzgvIfZNLdYvamP4Q3R1ZIFoAUT9jBYjXB23oEp0yO5BfUdk7qI4gcUG40nf+Lxhm+
Q71ZAuDUA+8/yG3w7+slgCJMfTCsGEzOt/OpzD2ueV36lptoPo8h8V56ddg6Q2krRB5kVhtNmaIk
Z1RTrPD5gIpwrLfwnEVu8QsquxA0lDFxbHrlCk7Y1ybFWkpV5wZqv9rCK/KfsyxmbU/ZCkPY1xbc
SCAUDYzwA2q2Ar/3I9QsjhAw+s0FJ705bMbhFZ6wmRVdXtZWAbwWrD0EDaxa4qKMygvvqIvr3pke
iewEJ7VRCCKqEpg5qAlwW7F/11Exj+6mk+lAS/bwrmoLNASBLQCkfgZj4uYW2VTvB5CPeTmImHHc
riWb9PYIvnxfXGQ9SRRzwffrdh/Q62qQfH/b616+LyyrUEkVaixYxAZ6V3tWOZnW7jrZpMisEJaS
Yqm8fonvX8kpnn3ynvaGV9MgLB5QN5hRE2KY2HncgWgINaqGb/k8HRZK02Gb17n1pAvLSLHm0mgn
mFN5beOYJ66ron8O9s3O9tkV5IR3l48zskkSltGsYb8ybeAV7GtXtX43Iz7YqnsZRTZJwsKB4hKB
0B5QQv1zViROLZNEl5kh7LuLaRVKYQCg7tCDYihoLi/HJ4NGkjpwiSHii3BQQsBgMeAMplae+0b3
2/Tr5aHatMTCm5wFiWCca0VLdL0IcMPmMeZ26W6U5GMQ/f9JLvDu+xfijaKJ3lvEKhE6y9j8EljR
TcuGDuqKhnfZlG1nXgEJx4ZoGdXZaADEvvwRXU/96cH6MoB+LDr1zvJ4GU8ydKKUaBNrSz9lGDoD
N2yUzSep5udSSXQZihDWpthAWncCSqsWSCSjVr1ofTuWBM/N8ypEXVG1q+J0TAWUjNi1lRO8R0zF
bauBbJrcKrPiBKFMsmd7U1shCQF0DIq5yzQgLd+NfborXfNYHZpdfTSvxoOMrlFmFh/c1cEnawOI
eE4FwECDvlQfNfuRFteZLYk3m3O0skmIoiwbjL7KSzwWlJUzFt5Qxh7oVpzL/rZ5T1uhCLEztQMD
p2KMXDAfdXNweiCkyx2ooE32dBlKNm5CAM2jMGxKhnEbki95FDtEnZy58jpTcn+R4QjRp5sMCKMZ
MEnNIyej57LyDao6ihJKxm4zkL6M3RvWO9u2xwhaUR4z2V0RsxOzMokTSKZHvEazKA7mogQEQSE4
XRY/y7LzVI6+0dT7jPzrQhL57npkP+w8AN546q6Ng3ITI1P0vT6i+d5Lznq2u+wSEh8XOe+GYSZl
NwOuS66X2h+VfTMeLkNseoOtm9AnN8CiLvJWNW2pjCTkZF+qn6aeEY7Oou/L9NNlGG0LB2kAUH6h
q0On4kwFYa/NhglTYhx5/CJ3qx+mG++6qxQ1jK75Kbr57+qZN2PfGlg4ApuzGUDsLUNXNrFjRyP6
rlWNYzk3nhZXP/N0dOtI2S1xdEWh9hr0zbc6kDUbbs3j+jcIkX6JkHnQQhi/GBFXhpjNbwGV7Pib
O/EaRAjyIaoamMlD1XKLghcjcxnuTAla75v2Wt0XIMKTJaykk8rtXoX6ugqjOQ8wtqPbXBc23ufG
XeT2zwEuTfScfCWfOPeZ7LjOA6F4l18byl1thZpokZFR/o7fLjnuA54++oGhO6T+xFD/kMiU/GSe
K2wB4P9HbX6MuAzi7gPNz+lUu9OYO6OM+0UGJGwAg5FzCQKMZqhCx0A/xiBP1H4p5uPlpbgVltfD
J8T/kDRzF3F75qw6LnFyrVuy/mDZohP70+OWdIrBDxy6n94YXrLHtf079XVPPcA1JRunxCBLOIIa
TWW3OAPihVj5uNgfQxnJ//bqtZkKej8b5H6CA6QsCpOK8Jec5dCw/ZKeolAShWUQwtSb5UDUgr86
lHq7U4YvJoS9pXnEzXFCEtGwCcQsoAkorJtco0YRwb/sfG+OV/W78pT6CkBYmBakXLJ+wUBx/XgQ
C+2Zt9z/r2pjfbAkB5nt8LPCEyZmIdVY0QF4xuO8I+48OSjheTAd9ptHsvsAdwOdiyUTNtl8nV3b
KczW3Ob/edproRZZ6SgR0Q6pu/jqp/46RGV34csqu2VTJ6xZKLySfoxh6az5ynhNyPFyTNj0v5eR
FNdrWlUDM0p8H2p0dh+j9+KgvKODW9d10wY7k2kjmS3MVj+YZaSQGjawa53uDJmA+2b4XH1fmJWK
pWmSM3zfaD9p5ADuIlQX/GKNjK1oE8dAFsU2iG5TUY0+UKmalLRG2sb81KS2o7QdXiMOnfXhHXOy
whFWk0LtPE4JcPCyC+peurfAdmwM+f4yjMwcYVpok3dKkjUoWaVM3VuDaxcnvFjWBzQcv6OPWddX
JglTlI5WmdoNTMoh4mlpdeXUcX8oKiIpgNt0Z/R/Qy9UM/HGIpy3TLrUalEgszaxb+V0GvoHQxax
t7e4FQZfsqtTCBuHyJw0bssv3Ak5q3zpz58riIqgTCzZ5a3kqrMd7QwLEkc65Lh0IhiVzm3IcNnB
RN0OXuAX+9CZPtoPaHi85oUg6R7BrnBk+fLNoSQq+op1kxDcb16b2Q1Ut/sKqFhVTXsVLHeJLsl2
bXogQeEMtiaG7VXwwCHVmBVZPQzLyxPV3ET1lRz5BcgdXHb1zVyyvkIS/I9oMSjRQyCN7rLX0PHw
n8BdGm72wf5d3EKPlYzreDN4gywfZwcUrUDI7/UQIvcU9QEd4Y2oLTUbxWuYZAT5735zIl4hCKFi
UJIwHwkQ0jpzm+BW1660mzwqHJP+qEpJwPg/RvHFHnG+wipbSDpwzivOH6h+QIUQNIHmT/MeXbfO
gIok2RO2bAiFiRtBZstoCEh7fKzZzggkZ+LtLZ1qKsgkGYVGnLC4ehsX35bTNxfIjH8iJ94ZAw06
NzgEnU9PKg6uMpv4ML2ZtBWkEEBUkqus7RGktFyN6gOkMRPzMLXL8jVG723tRDQ3Hif8Ysn8bY4l
iuFUWMlrhIWxDPKynHI1x0N9EkKvmen3gaXIghW/Vb817gVECBtpWBTQxQQItq/vhrcciJceNVcF
w52cl3N7JP+CiQ9NUcQaPQ1S7Mjl7DTB5xbl7/byKbS/lsm9JIRIDBPfMZJEb6pRyTjzAWfJyJEm
x8Vgz/vb38WzhLeSF68UIgc4A6cq1bHHoKvkVi2Tm3H8ddmebWd4QRAihx60oRYvcMJ5LpqdBWrQ
e5CTgkz8PTAoPtE0VMapYp6zKFHxvhiAGWY0FV1lMr2G7c0Ryhz/C8CnbbUbZ0Vht1GJyD7szfvg
i+rr1KmOYDE5LH5rQ5V8B24WqGxIc9T8cvnW0V+AhcCR1GMYjRmAiZ/ccRG94cSfAznbgaykYHuu
/rq5mDbSE4VWkw03X/TIzarvpuxhZftMswoNQhNYWTXoHgW5h6feN9fJ5wzEHnQXR94I0SO8Ev+4
7BSbR4sVmnBvb0Kla9QgwZxFuauDrqT51qqSZJ7UJMEx2iAfM1Rx45g2O12Jc1q1Hw7qY4jNH0VI
8jcxmVGCP6TtkpBcxyRpzaEqjub4GBkSm2QQ3E9Wvq5NvZ4NCiCMwfDUInJQdrrTl4+XZ2ezdktf
TY8QfAo42xhYgBndwYuvOO1Efh1dcY4XWWfH/7H9/nVtKoShbMEi6hpEVQ1UQ2etPs87rtKUogQJ
jJ5PfO3KeUNl4yicYyISIbZacA1j/Agd5057YrJS0I2DGUQ0wEaME7uJ4CSM4VKGYTwPPd6ak9wN
Q90z9R1pT6iyilRXH1Lv8pxtWPQKThhG1EqWKqhYGq+jD0z/GJaf2/H7ZYgtt3iFIYxaMw1TBLm3
BhsgVw39QzKoOzPcQtbXthHwXkEJJ5W6z4M5UWBOSvfpcE9L2QPSxmZObCjxWij2hEaDWBhJyrLQ
2wpCuKMLZbDwUOwDr0P5tNt9wDuOtDt0a3rWcEIsCunAGpoBbmGzE4+7MoF6uLRglh+thB0JRkFv
Ak8tFjZb4eildizoIz1peKf34C3eb7kzlB8HR/WYOfGROZprPKdedoaI+O6yd2xbiBJTHYTsDLqo
r0PTrIQpU9EI5PXaSYM8unbdUv8yxJZT4Oz6F0JwitIsFTtSATElzwP2+fdUuWH8XgCE8aujWa9I
AgD9PjvS37TydJd9+JOekl0CJAMmFnrO2VK2fQkwO3ruFHdQ71XZ8/VWA87aIPHwxbqEkZRkDc5G
FWRjc3/x/2QsZXzom8ZoKrEQ8qiJdprXs58vcZGpBJrSCjsHFmSt7mqpeuvGeYvYKwxhDVnLktX9
BIzRxUHIM93wxK55X0rhy54+NkOdzcumMXygCRAvhZVN0AYTtY0XGe6flnhyxGGSt45Xvoxaii+N
N8t2BSbs6qWRkjjQEFdpDfp9e7yvE/3RqAaXjaU3ZplkGcng+FyuDhE59IMIzhCNx4oIpJ2oo8h1
tKw3xeOoIWkHHZnLy3bbC1f2CXsTuomSqAuaxstbEDKEE2j542E/JbM7s+GhjqNbrRw9GlV39SJV
YeGnrkuDy0djZW1CY01Jer5p3XOibk5mpECeiaASnXuObFVvnWe4v/z1HCFIBRC0Jw2fzDDfjWhs
16HLmPvajf4YaNBZ0HbVv2MKcUszqjHBQ12Dguq22A23y6G6it3WS27MyINCz1Wwk5HcbC/4v2aK
3bJDyNqiBZ2XR4obmrpjfN3rMr/ZXvAvGEJQaSBVEU0JzEqZy1ArORyijyl07EAVnj3Lrlgyg4To
kti9QUMCg0b7DnQbef6Z/ry8Dja3rxfP0LmnrjxxGKsGtXlYBkZzDqfHgPzbutaFMAKh0bJKNR6z
pu6xRKJSU7vvaTQ4qN52JiLrqZMNGP/7ypxOqTq7bQGHTtVdrx7pNO+rd5SWrleTLoSOqchVaLjC
BXLjCaf0UEYgI5sTITpwZfq84aGpaD/Z3T6U9RPJBkmIBoZaJLQh+L5FJy80DBdPOR7O6c5l15LB
CAFgMJq+y03uvDFaegNfIdB7biRFixIQsZs3RTd02QV8LgKUR1eOVnwI0+fLhmy95qwn3BDWfBwt
Zlm3AOEJ1hSsjuNOccYzZ6BrPRMpN7/cRzujkMQa7kdvdgkdT8m/K/JN8YElm3LozycYwGIs3CXf
12mL/izPeg/FBXpE/wKJ1blFs4yjleMQwxsbeOKINldIH+/rvfox3IfF4fJ4bs7ZCk4YTrXVSFTX
sGuJv+SQxgEBWSWr0d88T6wwhMhpaqmS5Bp8XOvn60VP/bhQ9woZzgWD8Djqy/7NJCGMtoVuVTQB
XJiFjpl8SKPnJXy8jLH1dvRqmoRYqsbdkJUlQMADUv3WVh6cfAQDIn86KnwZD4RsmvjfV7E0COaY
FCHggvRnDKvib/Eg8XCpSUIoTWuzSuMBGPNp8FRQWwyg7u33CggNQGwhSUttlaS9GkAhsFYTCNtZ
A8dTv4Av5nr0OQPncmPcTzuKx1jpsYs72YUFLKY2DNYRivWL94+98hictAM5BoVT4/2SVx41ssTe
9gVh5fRCxJ3Q39n03OnBGYOHxekQHCB+hsdfeSpg+0j5giUmOeiUVr3WIWawKZtdKw5+Fc0tQ9e3
MiWgL6ruUjRWpnHkK8PkNsjkOlVTgcKVkK+dSneSpbG5ZYLuABZC7M0UX04SxU4qOkb8TlkuLs+j
Do5aOeT35Ui9Ylfvev4m9gpSiDBpmIEigAKypdptEKjnqpKpuGxatRpjIVBOJi3amWKMQWSSQak7
dcMaPAGSsZN4qVhEHLRJGuj8CBhDv/B3X1vo99/tDGkkvipkKQqZUUKoJIqVaYQCTiG3pNn1/a/L
9kgivylEyTwoohpitFh0dVs77RJAFSTZWz31+iyHOG0WS5xPBijEydlGqZxpYZbCULmxq9gtY3o9
lHsUODta/I8RU9REspsZGR6G4TMHrzr+qWVEUEFVCcSs5M1astkSQiZNrcxeFhg3qvc26miH58uz
JTnjmMJZtK3RoWcX+L4x3YDBi4F3xUZP+PztMgyfgwuR2BQiI4uNvLIrjFrW207XETcu3CqW8JRI
xkqsWsvtYjaMCp5Hg+UhMqbnpZAlLmUhXiwu7aqSZGgmwH3qyNuil99M9yGY7uVs5jJzhADXLbHS
BfwasmiTk/aaU8skt2QbslgY1UWFOo41jwV49oAzLwew+2k3oEwv0eHKux2JJFnFJ/qCI4iqR0sY
LClpMX69jtuIeWVPYLBsd2z81OWa24Q/u6qQBNhN3zM0PNmhv860xL4qLSR51isDdsom8NBW49So
DM2ZVE9wc75WOPzvq/Na22cQx56AE9lOdBy87Ac/AiwPaIheTrYP3kwp/7zMNP73FWQZMtqWAyDr
/jkaTl2Vudr0/y+eI2jT+Dt8whGxH0NoBxnAiMu7aP4RL+DdmBLJHG2GoRWIEOaskCY0ykYYApVv
Ftx0SbhPe8eaPl2OQ5s4lCd4fisviuUa45jSHA8ujddooRN9r9mvovBnGYXvdpRYwQhLV53q2gIn
Im4K6Sm/Ib9Tl1MCJ8h2Te28a0dfoQk7uqLjrrXwV6ooyJwmeYzflwNZIQiuzZouGVgNexpe30z3
NZK/KBZCpYuXeumt7OC+6dYrOMGtydC2tsKfS3M7cZk1eIz6YyuJRNt3nxWK4NgsmqDMwx9IR7Sp
ELfwot/y5fzuA6WZ/WXHk5kkOPjYxinojDBHUAB3qJ46rLG9JZgk60hqlLCfs2BBtZMBo+rdwPC0
jRTmUb0l4e5P0ZosSyHFEzb2ZVEDY84RHcaT8hhCjELLHdOJbvojSDX2snzi9ob1MmfiFg+t36zX
oInskftl/0fNaXCH04JKMsgUS+m+ZQtZ3O4To8y1tId57FwdR5/Xv3DW1v9mu5eEJlHlMB8sayI5
TFPak8X2+lA59Gtpyl4FuQO82YBXIygEi3GEODsyLbAoxLqaQCMNbv3U0xGXGEH7ueR9UOYg4oav
oAyrwq0YwekaLYV/7jf0hpkHdc8Zl2W8J5uXgZV5QujISaLlc4FR7FjqNSgciW+m6cpAWziVFb5u
7veUgc6ImjZ6GIQlHbWaGqv8IsUy6wPkrP0+VXeXo8a2NS8Qwmqe1HGh+YSo0bfV14Tpjm1E5ya/
t7Jq3yylLHjwuX/rGy9w4mLObKo0+M+Lf/U7LlqaPcZ+AfKkHe/bs4+yB6HLI/hGqFebZ9aHM/BM
iM5BrNIpwuPlAZQhCDd4S+m7bNKBkEK4QkvPQyhrs9wM7JxkihjM1N9IbRVxZcRqkcKGDEppFO8+
UDgOd6a3VC65nfDUxImKO78/vMOyFa6wJTezUSbNAFyKHlIjj51Mtgtvjt0KQVhKYc+ytlKBUEEf
ME9KZ5S1GW2H8xWEsAWDDrsamwilCErk6MmBnAywMEEQcNoN0If+HSBkO9ZmmF1BCquW2flkKTUg
e17uPELrnqipP1jpx3laJMt3+5Fu9UYlBFuNlJOdVUrtsefmOnK7x+UQ7PNr7VQeKTo0gp1U7nBz
Ca8QBbfQYxvUbnWIDdICIxMKkmtHQdWcyx7Nfbq373p52x1fQ2+ixgpS8JM0LYwlsvEQN+P5CvIi
J65GFTiJk3pMcmbbdsmXZ0bBX9AxgtLuHtbZ+tjurKw0rvDkan6/vLS2800riwQfGdoxTMceFuEE
mnvM5+ca5Myvwmcw0Q+7ZTf5GbQqZWSN26HkxToh2nez3sdZzF80WeYXC9qKLXunQ67lsnmyQRSi
fF1okT0VgLHo90z7PJTu5e9vb/kvwyemszJFUSO2ACD4whroivZ+6o+VY2bu8svcz4fy22XA7XFD
6x2YEw0U1AkGabQa29KOuVdEzlx+VYpf9iAJt3zs3zr5X4zf5Syrm3aPvok+G4BRoQ4gC5G2vemX
m5T9Cpv7pJAd0jQZnLBvQaU8UKcMRXvBT/Ns3mehn13nD/nv/gLQPqBAbCyhD/jf6QdsjqdtGhbT
GchoxAalubTyQcsrjGd1jquHADd+tZO81W2G4RWGsJKpNsxDy+u24vELg4gdDgDGQhxjftfrzwpI
WMu0z7W+72BM2GagsvD6mjq1rK53c0mtQISVmxeg7mlSWLNEE9h98Xq29KbkHWarzwoN5y/TIri5
3pBWyw1YAsqM4Fl55Ac0ziLY1p7yDPKoXeNnbixZW9uL+QVVXMwgCtMzkgGVnPvf2eng2Ce/FYLr
vf1Z1tjMbXizzFZogt837dLVOuVoZOSCdo7d3vXRw6heacq8036O0dPl2CED1PGDVusa7J15qM8c
EFG+2Kd+s+OlRLInGhmMcBBIQEmexdyuhEEErtrl5dVynSdXDW5frLq3TEkMliwvyh12ZVbRhH1S
cYckZeto3fDZSOtfVJ1c5OQlUFIPEfb/XMltLephWwfmR5BAKjt0KJHH5kOxU47LXfD1/z1jFGoW
OlV1SB6+0dRhIVjOFAtV039mjB0Nn8+YrNpzY8ZewQiOERoBrRIGmKCIvTY5ZvTLZJzz6UojV0u7
N2L/sllbw/gKUHARtLxmTYWuKxSBaPvCy/bsR7vntYHqwbjTjpfRNkL8KzDBPwyakKynAEuqe1oc
q+AOTvlvEIJbpP0SLrYGiEi/zuM7K/ejd1CxvLJC2ETsOa5LwwAEbU+8jzb7pRCHFJLAuz1Wponr
nWqoTCwDsqAjoAdzUHs5Nik13enDx0XG7LSxgcCSvxhilG2tqYmtARgE1afTTRJKbJB9X4irg6KO
waDjIjLQHzba+TTj8R2zjX5tE8dXsDowvpxWASfItKyuNVwWx8kbUfGnJX6iSlPlfA0I2wOW/V8U
kYsxJrUeg0MMTy7oQA875kRaek1ARtxmiVcS6oDE222zaN9rrRfriseU8Cpt0sH5J2tF0R5WIl9v
8ktkV99PAXHSziXJp8sYGyH8la1CAJqDTpl01DQhZYXXwMxnJqpkuswJY9kTBp/8S6MqRJ7AVvKB
xpi7AYd1LtQ8qWAt4EpvoP2QlhzJ0ITQYydJm5EWdvEimd9Ez0cDetBcrVF2mtj0+pW7CCGoLBc8
uvNOB5PeGPpTbj1dniLZ94X4k4HlnvXc6W39OlN9PKNe/v72nrAyQDi89mbSz30OgP40n/gtNPeD
Q349e7z/TTZam3EOpG/gf9ds+41kj2XNCitBfOux9Kdl/GBa7s2yJKkMQxixvquzLOkx+ep8Owff
88QpFMnWtrluVmYIYxagPpwMISBodQ7KfYCKhho7kCrjGtyc/BWOcOZPtLHWygE4xfQYs69MVqW5
lXug2HD+zocQUnUltwqoi//JTy3Q05oOxhl55L1cckqGJZbxmiTuoROL663u8zb20u9scL1rboG6
xqKTuLVk5MRyXs2Ko6RgcDQlfGiaB5tIvi+1RgidRQrK0VSBNQHeUdBsEZ/QqJPu/zCty472Epc2
hOjJUvQEjTOmSbGedfazaPeFjKJz4zVg7QkGH9DV5lrHs6rV/EElzp0OiZoicJYFjYkK9KfYk5Y9
XA47svkRwibVxg5kwbAoHMZrky3PC5U2oW3u5C/ObQiBIEGZDqui1RTtIk/9YaBB8bTgImtLBZj5
sn+zya0AhbBgFUVmpfxFpY1dJfscp3cLrZyZuEr5fHn4ti7qr6ZLiAzBiFw84c+HEwQv0I1t+9Wo
u3T+aIzVjbGE3tfGbU5ZGjrUrpx+hP488jkKkeVztiMh0SzDtkEVKMpdFXrdaE2Li5mCnHM97uxQ
dxDU9cq/bLAMR3DP3CxxvVVw2RytcVc0o4uW5iR4tGJJ/bAMR/DLmQ6aYvbAaXpr/L6o1eyg+G/Y
D3OSX/dq0327bNfmyiZoLqQ2uoFBbPR62XWlNUAfvMT41ckOTGWoeymO6SLVsNtcCy84YvClvf0f
nBSEgqgrj/bBNaQhND99AnWUM1/JxD02B3IFKNwGCBvKMmxhWAId8MneG2XjEvAG9E+XB1CGI8Rh
UpdFVTfASXlVfu22quLm30Pz/jLM5tJemSNG4K6ZIfCFayBeWFzDmpxEOZdB6ZlzidW+vwy25RQo
hrKgGYWOZiZedCwF2gOou2q8svyRRpBT0p/i7uM/YYjXnGRKoQKeACPV7rv0NshvY00S47dSb1QD
PR78GoRooBF77dyLQkik5DquF3r9K4ssVw8GsJQpLinMs9LXXhxrhcPaaGcajTtUyilk9hMZdcl4
bm02q9/xxvlpm1mTit8xd4vqqNZ0g7ukpAhhyw/XGIK/t8hG6KpiwN9DvwwjaOJGcPvrOZJdUPmg
iZvMGkhw+HysugRpenS9lLeztY+1L9ANGBlOU/t4ukqR4b7sKLJZFA8fdtfbYaVq/IzI01TWt8gb
nMkddunn1Cvc96QX114jnkQCbc6znGAkjdtxF17Vfp94uoGWCnB9gT2FWrv0m8RE2eQJUb+ew4X1
yPJBZWZGSrO4ax28jR3nz3THboevHfKo/WH6fBlV5pX8R61OXIYFhqKsxESS5Kjoh8CWeP1mFHlZ
fSL5ZVsk+dDp+H4xp25k7EIVZ+1KAiLzRuEcMlW1atU2d475FqzXtzHkUmJU3SaBa6vEA2HxUMgo
NLaOqusVIISVgKLtq6CYLeXAm/Wo7hWg+1V2U/ifZpBoNzzo4MdCU8ju8pxtnrtW2ESgK4rbvikW
RCskotOH1hl/okWwdLsrAu+cQW/mdG6g7ewfl2ElriK2vkDyRlf6BVOZpzf5si9kpx6JqxAhpmSt
3WXWjFmcy5txQNZPuysSSTZOZoOwg9ZmaAZMgw2m+SnHmSBTDpcHSWYE/wGr9VSzKKdKBwCb3RJW
76h9E9qNzAEkoUJMXKKTJsiiCCg6OkRDdoV3wdoxj9p9eGe45Hq+Dj8FnVP5sqIz2fAJ0YJV1jCG
ORwvak9B6SbKP06PcHex4dVV1MCueKpwYEuys2YHkmAhs0EIFnNa6nFjwQaDZW6dMyfPatluxV31
zfaIswY1IOHIQPz72gtYU87dzDF4ioPT/aOg4mrYtUeecDOf3+Fy4PABYR4nHxFbTtA4Mdl1l7Re
arnF+H2sd1Mn2SU2vRo8TgQyDzZ9I2fYDpEy1w0gSjo4FjTBm/6b/a8gwsSoRWfEOFa0XkEfSnoX
VOcwfbo8VFsHaG1lhxC0tWY2oyUChBU9s/mUtLe/pZFjtEm86/gM1U6IMFsGv1W9dgFdi3UjCtBI
HXYPeXjq6/th8i9bs30oWmEIy7G3FMskaQaqi2Pgm+50sG6mB3q2fJ6QpE/vmiCLQkYYhK7wa+F0
OabGoDCmIBmQf1FL9q23OAF0+545WqEI20BuqpC4iUO4QVzuc6Y5Rhv+SlDVmAe6N+S25Mi86dor
OGGpIj0Y11oIuLC+rico6pTHNJY1zMpAeExa7QpTW+UTQ8mp1yl7QtGO/jRQyVVqM6yt7BD8rcpj
NU1x2QXBWuvXuuWrQ3C87G8yCMHd8oXQOMoBoXXL50UH9XwtYwiQQQgbwFxURtaAWcWrySO0ehzS
D95lI2RTIUQZK5xMoo6Yijj7ONofWHOvjZJr+va6XM2FEGZSmxZpXsGKaT+BqSnZh8jWPs17c68f
wBbnT4Zkw5EYJd6jU0UNm2ICYDjfL1bhdLR2UkOSPtucG6aBvwE8EZD+EObGLuK8DGaMnL4cpnpy
+lgqMLC5b64ghMlBsj6hmg0I3qmioTQAbJVH3qXf+OPBPlz2BO6ubzbpFZgwS0U6h2mdAyxaHhWy
t4cPJjs1MtLKbWd4gRG5guIxTGKdw7S7eWe62oElDjl2O85d3j23H2UVD3waLpilC1Faz1SalYTj
xXgFJahFDM+dvav7vRVKHH3bIyg4zxiyaDYTYo7VWHoc8O00Cp5N/acpu4VvujUDmR/K80zyRijO
KOsgQn1PC/n1+8L0Y+PnJKNC3DbhBYL/fRWZlTnWtdHENp0ayhW6dx01zyQlCdt+9gIhjNLIGFoX
J1hh6L+K+VdcPSHd4ETx98vuLBssMTpr42AXBSwpUf/Xjw8tpFQqVWKLDESIAcaIF+mF2xJHZxZ/
aKE7VLynjxWrHJoZGDMV/PuCB9fxopTdAA9OlM4J7OLcKbPXFP3u8oBtTv0KRjhomEWWGJUOGEKv
6vT7YklquHn8eLMQV98XThYVKbKiUvhCRDvQsiPxd5JdZdO1Hn1V0hSalF8u27OZDdRsyglXQUyh
ii+2s5qkA9Qb2z8FY950xX7E1/mRU4AQGTXVVsU/JukvmLjlTJk26w1f+/EMwg0vtXkXjWc9xEfb
8jJk1P+r1D3fAN6O6Quq4BrYfcqpCND3OarRuYZoRxYSL0ni05w258UcPmnSZqFtN3mBFNwkIJMe
zhogezAIWU/m8u3ytG0uqdVACm5Cm7BC4w4fSPVsGYd5uQvJew5uKwghyKHEOSYThQk6lN7G+D7P
ZUWEMiP431dhtAnr0kZpDXaC6YpkD1oNNR2JEbKpF+ObvqhWMQDCLGKHMa/sLZeWnxu1OoX05yTT
OZFNuxDpim7OmFZgWkI0aWuGEy6z828TLxx2TLskncVgUBzcxWPmaAPxWv3530CEQ844RmyuVIAU
zGeJHzcHs5BMzOW511ThNbJrkyKlNUaqL+6C8jo0v2VU8i4kgxCWfVE0c4PKt9ab+4dpfhiG526W
HT63zk2Qh6OgUNE0dAQILhylwUytUMUdDZTVSzq7Q2f6KKoHh36xb1uZpOaWf63hBHfWtcLuG7Kg
QGgY95E1ovRW1gG2NWprCMGFm4CqRVvDIr29ZuMhsR/7SnIe2DrbrCEEH6bBlI5dygdN/4D/BfWt
5YTh4hD76bIfb+43ayTBkcHpp0dGCSQKcufmqdqXZ662GA5OdcNVSKNz+I7AvEIUE3bNMJhzz/gM
zajYG6675GQosh4lyRyJJUK4rEHOeoZZi3W0Ip8Wd3N1uDx0Ek8zhA2sDqw6zFtAkAG60QtKe0NZ
OlA2O+KD55ipelFNwOCc+ePX/JCD+FVxoS9k/w9p37Vct840+0SsIkESJG+ZVlCysuQbltNmzplP
/zfkc7woiHvh27JvVV7NAQYDYDDTDRYN9NSGfiViLRQNHbN7tedYUWGl0ghMkt8rcmaXzUMoiUpL
RCDs7yuQIi+VODDgBJQcTespMPZRKzq3sR2eP9QQ0I7gXo0CjA8SsVU21VWcTOw5x/hhgHPCdOl9
fmnajIs9c6jgXLq9Zk9wnD/EUo8KWx1wndLY47yz1KsBcgOl/Jnyt7Vd3MlGrcxSn5ldZXhVh0dN
RC+66dgKJSZYUA2Ig3HxTQ/Csa87ZNlp9UvtHolII2bbq1cAXHSjSVZVZQ2A6sfkEyf3VLCiB65m
WyBvxvlWrOjzlg344AtMGp3ougblTW7M6BJA7ynGI5i2U9EcER7xFnY3XcyvsWPtIHbmGsfkjqV3
Xely+AQ5DURuZJloKMjGJYKLsYlGp6kbQE6ToZC8T35S+qjQlyr8dT4gbTrgCYbntujGoR2oCZhZ
l/GacJxD0x6ML/ln0gcrc3hOi5rOWabVwKHkVbbuZAvdz4Jn4M3woKILAHpSsvJBE1GPcpSEQc7F
reZr2n+dosnuekHebdsNVyDcUUENsmDUJzBLFEghHjUnv47wpGQe2h+wbfiGJ+a9aGltPjETDf5H
NOimflASLCzSQFJjxnZL91nkzp7qMlmS+kUNvNbXb/83ErjN4VyhciEdJW/KXOlAbZXbOs9tkvk6
uT/vfdvDuQLhQnrcINaC7hBFs48aRlO/iG6S79Nd+4O9mxQ7sOuKegs3HX6FyE1gaTSSUudA1Mzp
UM/6FR7Z7JRG91lWitpAN0vp1zPHRcUUNV14QkHUHXzzjWPXPGgH9SuTCpj3sigPsBmDV6ZxIXLI
KrMjKUzLpWdNeapEfLdbLer62hwuJoV6YylVBoBwRt2ebR4zaPJkLhPeI0zfyoWCOxr+A08SFGGK
/ISXqOg7CRpKE5AHP9yD2upWTrzoO3prHRU09rVs57IdP593TsEC4J/YJjPttTEG5gghvLq+Tgm0
MUxB0NpMSa/G1OROANmEJnITnVhISYM6CbEkcg0vPFBbwwNF4HwqSJ58xOT2NLnKqpEugBtBi0yX
yk516WoYREoLorHjgode6EUQ1hg7Eu1N5TnvnB6KvufnZ6tffe2OfMp70aa2hFLK72tIvNfb5+SH
7GUueM0f85cB9L7a81wd6sgOAkdI1L2Z4lvPHBdJgrGRrcIAfHKYLtuddJ2RfefNbuaN+24UXO5E
A8pFklGPQwKSIfTJNI9Retsmr1IsOIuKILjwUY9q2jQJICRQr8ygK1QpNJh35ydNBMKFEM2oijDV
4H9G8lVXXyJ5L3+mdRLKtAY1VQu5A742KjWqoakHHNuoea+GF1X/ban9z1hxguAW7RK01JrYNa6g
N4Wk7Of6WM+faTRd28Ev1TQzx4wCBAlPp45+tKof6IEdqp/hzsBCOpnDrVb0RcTVwpCm2mWMnLGX
7trX9gcjjKl2ovPM9jZ1QmMusrrGBTM10pilQszgGUxJrp70zvnp+Zd99wTBLc25QbtpjuL8/8ey
x7qYqv3k/GYYFz3ybbv0CYxbmkkgq0qzwN+U+cuAbGsyJbtxEu0TzKU+XEZWc8StzrFMqkVlKNpu
ulQwRd3e+Mp2iWZXP3+CWuKdQ3CrFFzbTYGrHloAS4+aOxh0foLYkJwxhu887lSjzrMQxkiSYVsG
iAnV69bKbHIfizr32VSfg9pIV0LKGqZExqNsuj1UACTlquhF3bn/spH/cQOdiwlFTVLQkQPo99ty
7AUPGq6nJqZI3meOKCP2L4exEx4XHoo6qptOAp58JE6Lg0O3T7+qd/MNa6FjFJljh+ySPYluQOx3
zw0oFyxaMukZ6TF3g2/9YOKmg22l9mSge3d2S3/c94Yg2gqHlosYtC4HZcQic5tuF9xKdoQyDsND
PX2uouqcuGK+csGa5rUg8bbVK3oCxLh8UszDmH2TiGANiCC4sDF3yljSChAK/VFav6T+TtgKw2LC
uaniYkYwGlKCOwh8HxT9Idq+IHtvz8m1bHa2pl5a4ScEONZxQ+fiRotkSiq3zCYlsiPzCkmLjL4U
ldPmh7+KIB+UCJoQZRUsyWlgOzT0xTaM62xG980dXj9E/ieIvTyBLymkJEYRDsAaTztaYDc1L7Nk
T23FIa50SCT7vHGi/Ytn54fSeFnHJQBbpLlUN0Ite/I8HWW/dOd9JoLb9kSDyNheFHApcLOmkUEL
SYUzWVSj2UF/LmjnF2bzOaP+wPBsVkFqmbVEANNBHx4dZ79zGMyq/0VYlX30R98/oXFxPx2GBSTz
QMsOwwEtbntW8hX7reBmKhi7t5lcHWbyuV4yWQbMolBUsPcOyJ53EYSfz3vE9oZ5soYP9u3UaPUE
GEmtbyMKcpjqNcoSHy2h1yoqis6jiYziQvySjloyZUCDfNeECuOg2sezJTikbR8DTyaxj1iNXEp6
qwbJPHt0q0A+N7iq6JQhQuBOgWaLniGdmZEYR9PYz5Zg7rePFicL+AgeSlajspy60TwMPbWD8tU0
rkgXCib/X8LBCYiL48gKGnjUB1D4BAYSMEaZX4bQzv5pL2u/2KUiydt/2W9PeFxA6I14ySTm1MFj
EtsLmCR37CnE8Brp8n/rZxf4N1+Yl6uRRXsWG4JetdvkyZQsZ4qOQxCjdlIwnALv5kua2q4u1AS3
d7cBc3kd9o6C5u/s+/klJDKIvPfueJmmtmAgZlzc08H0ZbXfJXVrT2Vja5KIo1rg6ryiX2LG4RLP
GD/LhOTarpgEEUHkEryk30iL3Bg7ADT+7LA+CmU/2cYdyPOOhSdfiMLq5skF3IrIVGm6ZvEavgSC
LmHM/EEqQqec9gVETrTXcKGOigbRuROs5E2XWMFxC0weFLMmLCsRqN2umQ2nRtNwgMKW804hguHW
1WANs9W9eXnzfU6+TDkYKg/nITZj0skSPlGap52SyRIsmTpQNiQ3VlDbFXXpKLiPbvr3CofbXivQ
Gy0pOzOA9MLXm51uBk5tHTsoF2qCG8f2qBloASWQhDDeXHO1UQwoaNKn1gRUcaEoXi75aL8/P2qb
ywcHHw0cvWCE5lO9VZuMysB6hGZ6PaT73Lz9u9/nooFk1bU2B/j9SPdIch0WgsaJ7e9Hsksmisaa
UN5HG7kalTyHbIs7zcle18cXyOAJlsimY9ETBLdEMj1sI8NkENO1MtiD9jXP/FKU6N+c6xUKt0Kk
qbVmkwJF0fbD/D0d/V64nQoGi99rrGBOs0oHRrns2uTSaD/jr3gDR/GAaerKh7Q0kvlZvqD0s2pr
UEm66XBVk+kzm9gKhE3XalGgSLsPaAaQ1PDH5LuWX5Wf6TEgKwjOqXDYHuc2Yf0f47dxvNdFTfib
cw2uV9THolCN8CWypC71rmcZrZomzlLta7lzhMLjAhC+NHaYZVVSIqy8tL0jRu5EqK7o6p/nl/fm
bnWyhGdmCzV5mpYarZK5/GqhPH5enDi9RF9mVT1JgyCWbEbeFRgXS0g1lqOu4eY75CiIrEw/km8z
tBeQwPRmkViTaPi4e0ee0CBXmWXj3NuJktm0umon4UvOZk5pZRNbsitv1pauCirWNN5kEDlnz9u5
0yZ2+6N3WYLTcuW78zO2faReITLDV4hUD5BUYtkXDbmrH/U3Y59fkS8GHt0gqxn6IpbtzZizguOW
a29V4wSlRhwwrOmmpcmBVuBI/UubuAXb9JXUlRUma/CjLypy3q3fo/Y7sZmmVi9AE3kGtx8UFCLP
NcvJ6UVlJ/RKkV9j1TtvkQiD2w1Swygr8MaxF9jLLvBV815Jd38DgUKY934QzXqA4xIgEjlyUDgv
t3hr6QV75/bz9Z/pV2XutBRPtSQPElCiQ3gdHBmxu/kQXtbu4jAGZQp5sP3f2cVFiTBVRmyk8AWN
ouqvJf1lJzWHVhKWOJz3bFXmIkSUxV0FMn7cTSOHfs2/SXZrx57k4B4X95BTMFEQICRdEIFy8aLL
ilyNC1gXHSbL/p1MMiBsn1+SF1QguJlDBI+jgoChylzAMDKp7iUNU/hbZpUpRmh2eWCyPKErkoDf
Tu6vHIaLF0Xa9W3OEqnyTv8xevJT5NS78spy1AxFFkg7QucgCoXliOf3FhCXvV8NBvLDuVkDNpsu
auOeFP90WgAdmKsmEY3n+ZAPitv3UGAikSOID2DPbOzmhYlwoIwKrSsQtTR27NlRxJcgnEEumlC6
5OnCyIdwzHdmD+vcKR3lmil+VDtRE4bAQ/lkpzSGcUYTgE1digkb59sgBlHHXy3ytwqF1SZmohMw
ylheOmzv0sahOZNC/7udUn0b1hUInTrdoIzfYvJnL3L6K8mxoOyBt9RbyxWd/0XDxkUTXF5raShg
kSov436Oisxr5fr7+WETgXDRA07QIr3AvNz4XkZHq/zn/O+f37ZQP/retSEYkVgmm/tC85T+Ii9v
lFFwzReZwMWHMpOXPukBoTZX+nxYiGDHYv//Q/b8FH/4CyVR1D4IWCAIjQGNqyAiP1r1Uy08+YmG
iosCeGWztJE519x9U+S7KQidQX3+u+ng1n0ZgDhNymCLUrKTSm7nemwbIo1RwYzwt0oljswhSmFJ
H9wT86aKBBv69oyArxvpCXBR61xoBlfqPEJmj90xhmMLFupg1sA9F94o7eP58dquNzVPUNykGGmH
0i1GaQT/ZcJS+W5Co8JPzZ7w1iodQoedJ4VJZ3Yiee9yyFtAagJJP8PUVIs7sczNMpVDhDe88Jvi
j7vgMN2FD4oDBVMvcP57nAGN3m8kQhWFzwHnpIzSUItnV9KT0C7y5co0O+/8OH70iPcYnEFlEJlh
qALDRDM2kalXGP+dy+I9BBcuSTTI9YgaRSjDlHZd3CXFBQ0FmT6RGezvq/jf53oLRUKG0Uhfjak6
Vkv6lyPFosQKYomyHO+dgFCD41Q9d6ngsMFWOO9a69nmomURaJFVm/j9xuh3Ml42pVbN0chOn/Ml
eDYi9VVqosUeJ9GVTDR23KKd1Fkx4xTA6VT+tEAW2cTqf079vXcBbrFOpqQv6FhB6UWohG5Gzdwu
CBWAfAw+70G4EBoXilSqFuxQJCSaghD00/OlpEsPtWYIsmcbLw3vsPhWr3CedZrKMGi5oSBROqDE
5EJ6opFt9m/VTpbbCmort93DshREHXCQ84mo0YLIUqgg8oCtEaJAVwPZm/P10PpJ8mVswd4hWlIb
x3tm4x9EPivVQ0KC9hIQkQyYbUaiCOZVO/I7W9Ht7kht4g+72Bc1IW4cgd/jcvdQ5KEjTV+Ayxi3
FbdGA03g05vfORbRsG46v4JkLmQKDagUcqt6gjrRpFaYyAJafs7Sdj+1rhFMHfuNDyubGMjcg9dQ
UXlC0ZJqob7oEYJT+73CS/Ukfak+wYGAUdMVZNZlU7cs/urXK1IRQSII4cN87LrroHqwRHx72zOz
wuBC1NghJT1MwKBfi0sQTqLGRPeqfyavY1ch5xM70wqMC0tBVOhSnANsGLIfQR9eZ8p/f+p6P2Zc
WNLCiASaBYguYzTQ+3b+IkeCnYl95ofJX5nBRaWmslKty5rZrXqy08PkdhrmXVomDxJIxAxJcc+P
2qavneA+XOkGAh0QAjgj8hTtSm/9NhXEWREEtz6LdgQ9LK1mF7zSl5o+fyn1p8YQhQERCncw0dW5
oonFxm25TmJfKq9nxfu7seIOJuihxDtb2mLJ6N3F1I5O2Ew7YxIdGjf3pdWUcGeTUO3QEThjvJYw
cGh5CVkoO0uILSGMnjdoI4X3zqH5S122tJFKFTj05Ct+e9fcRG5nj5bNqIOS2/Gi3esCf9s0jkVP
FQxPYPXh3LswodFhFTliWx7hxPKQ5q8KpFgm6dd50wQ4fDHuXLajQmXgJASE2fNOaVKvAYMdai/O
A2363ckgnfPuOUHKJ7MA1FboEVd+hnq/o6OInnhz21mhcN6dNG261Gkxu/2Iki8pOwZaIfBuFrw+
BJ4VBOfdhYzyGFXGNjoTvIQO16aeOCW5SOlsD6PhCAuZRAPHubkBuVrVyGCSorY2XsroVDuLiC11
M5riBZmCO0rW0ekOo1eHcFkyC6nsMTtRdavWV5H+1YBZQepA20TgCNtQOmDQnqFCzfo9lKYFY2xN
OBmYzXcZag/fDIO6kQlZgj4QQG16g3mC4vbVwWpVuQK9GC5h8/OsNccymD6zTlcQ3MDNyWKF0wRv
UMzBy5Kbef6ixehLTp7OLx+RKdyWmpagx4pamAKFIV8OH8xExI4lmhcu4gxgrKqtEJZYxuMS+J3y
OC6jTabnsRSm8Nka+bCGTqPGH4FjPcnkXIU1dZkTO2hS6FK0V3Gi3WeW6dUBWGus5CILv1tj51aT
YdgpUb+GrWgL2Vxbq+/ggpK1BGokGfDFqU6u8KbwTNWn3hIxkG7falYwXFSqmzo1mwEwLfQsCxcF
qehdd1m7WO4i2AbeJKBp2d6wVohckGrGtApzigGO/8kuWRonOCh33VG7p3Z/yNGkKQtu2aKR5KKU
AgqdkUbMRPhnXnxHFPZakUrB5ma1sooLHYlRD3mqAsTSEjvMLqpBslGarxmv5xebyBgubuTgATEl
ynBkYo/mZQRF9fy/VyLiTAE1B6ilWGAl1LkpKiU1qCd09bmRBBHXhxokHf2ngsYJgpuUMY8jhbLd
sM6DH1W36F4/Q5HlM4N1AuEmRUokWss57MiaGhrBF2lLdoR8Ow+yfUVajRY3JWOq5XnSAaU/BlfB
Tt0zBXUHxJ7QjJv3ZBEYtR1uT0ZxYT2vskJDGxl2jkBGnfX4BfIl+/MmiSC4iG6UVNHSGBClFL5U
UXk/jKJ7mAiCC+m13jVVryEKSLiHVfmMrgzBLWx7Rf4ZJ74TQwpIN6UhjEgaxe7UX21I/GrxQlE5
0vaKPOFwgdrsFCU0VDZYyiutLo2stdNZYMu2j1lQeLUMxTJkPsueGIsSEXbSgoxkc1D3LEinl8bu
N8OI6B6+HaNXcJwDlESjEZiC57c+RXCsopW+2U8Qo+pQ82I6or7ITWdYwXHOYEY16dMS1sWy9CjN
ys1YPJz36E1nOCHwzmBGVCoNHQhhk9l695JPimMgJ9N/4qKMKdJkXTFAS8mfII0lKiojWyYXlPTN
q6lfZqKc9Ja7sfZhgzGQWTgPvz+jTjNdFMtUJ7dMlF3Uo2SDWl5riAjbtgZsDcOdC2ieIKoFgDEg
xmHNqa2MX3EhzwZZEM5E9nB7TZo1gYHD+OTK0mVQXafaD2HbyJZ7rW1hf1/dIPpULsB4CYg5DPeV
rn3J++4TZ4w1BL/TDEGrVjkgihyccP8ooSMp9+ddeHNRrjG4fQaZzKyyImBUP8htczD2tRO5llO+
pDHysujuvxB1RIvmhttqllA2o5kAcQDJamW9Ntl92AnMEk0OF2rSNmuSKAGGgk6VqLiPQOlyfuA2
EfCGp6iyBdI+Po1uydHU6IYMKd7+siRPkUhOmH0hd2MgiMgqpNEUirXHzz3p2r5QosnNrEM2DG45
+UNyRQMfzzYKFYkjb9yFyFuOHhoLmkp48qekQD011XAApEZl68ngdLmjkWI3Qx9+ADf9+bHb8IB3
aNzS0Y1OlQNwWbgjkS66MDq0iWnL5X+vGjbfwXBDaCLXg05/vOOE0hfwxfeMg0Fw79jwgncQ3OrR
0zGKygzjltbNhZR2NuTevPODtREz30Fwy0UqI0DMsGKRf43ZccAwEUgiixIiW3e2dzjckqkU2lul
AZzWG8EWnvm5Qx8Y54zipb64JnXbLA0JEbCNIePG7TikbhmzJvO44NqgIIIpn7Lop6XV7vnh2/a1
Ew635cRythA02+Pm2d7l1FdwHQhEcVpkC7fbzGNFqVTAlry4UFkKSd4F+RVLkpy3ZdvbTrawv6+2
HCNG99Cc4ngb0hJqT93UK7dFbC3OeRjRkHHrpkZBhhyOMAdn0PsgR6Igkp1ZiwXWbMccwzRAOQc1
ZJ7zTceshF0fIq+o5k4KJjFQKOqLhia1a8v6ed6kDfoaFgv+gPHMbwG0d5HrYSEH/P6aw3IS1T4/
mPt5L+pO2xw+PM/JhmbpUODhFmxHpQGCalhIWtDj4l54bV9fyaFIS3rTGVYw3HotU6mQ0xmzJFtI
kmqKHrhmndyeH7dtEMjvqKicxSMG5wqWGkcNXsFnV8cbUCTLX7qg2J2H2HoexvyfMLgYOudzUOga
MMgtLjp+8VOxQ5TULrfaDY7TYNd0Y5S4/ndqKDjECpWbJUWLjaxit4NIzh9BrmTPUXDRZyI2h83Q
sILhZinu9TSfW2acfIuWBQLtqkCGmL2oa1Y0Udxlh5ryMg8E5ozKbqp3VHLPz5Lg9/nnwNkAX5JU
s8uUpRxVnEf0pBE4Ahtx/sSzmhG+vpN2aFnLTQTNcppQ3enS6WUZJbso3EHELyWYlbeL8SqQxkbS
WskMKGJFrUNC9RXywRdl1QSO3IjYYrdjz8kH+JY+Qow5NVSgJYfuUKDAbNmZtoqqZjTo7/9umtg0
rg1rzXle2FpS0Sedhsh/qaJOduZJ56aJCwmoHstxUYU1pozqG2gogESBPkK28iJp1K9I/N5a01Db
Tax94pl1vWTfAsnKuKVr26pgSzbrgthRitQhs/bYa1RQZiHydS40ZEHYdgbbvTNitLbZBccurz5z
cFz5BBcXZEIbTRowUf1MXL0qXT3SBOtp62qH8WJ1huzIAJX7986gStHQxyx4M9K2snZ0cMhip3WK
fDd4iifv2+f/LurJouoJkvO/RpIVkLJjinrzelQOuSzi1djeXE8AnPeNJWljMwRA0R6R3jXkV+jo
nV9DIghuP5KRCQl1FkqlBUmq8HtRV34motHa9rGTHZyPFSrBKmLxtC6MxF76ed9UorbyLUOIjNsj
dJShBMdTw02D0StxiRNCTy+K4amRD42oPU8EwZ+udUspTQkn0mGKO3uouotR6RjPd+ien5StiL22
hfPllCRaTTsATZrkZ2HR4IGMfolT9ZfViZi3RVicE7dpKQWBwrDmGnKmFyghs5PyZ6CLMpQiIM6Z
lSSf1aEBkIlbSW15URM7c7/Lg/9c326S9eBxHh11MWaGvVUF2ouqRw5pLFfKj9Gn7pBrIM6r0zyc
MmkBUJHHzypFBahcqLaiVh7Vl1tTSfwkpl9pieT83LommpHbHAJliah4ieHwe9T6O7jomupmrYYJ
Blar671ctXhttTx9IM5gObXo9rd5c16jcWcv1ZrIGNZAk3fkSLx6p961r/SNrXXeG+5/F0N8N5t8
BYuB3uKkZrfNpjEdAoK34mcuP59fblvhaWUSX7xC+mQaVXa5GE0cv+LFg1y74JYpcH6eQa7GadWS
wcDpTu3sGO3FFOi2qt4mInVrkSlc5BhoI88JW82J2d/GdNo1i2gdC6KgzgUMZUFnfCnBFF27CyZH
RwWTPnjnZ2QTA8pUaEmiskr5+qiwAGV7z26VdTnbkvma17ezJbjtbXvyCeSDa82oCi1YhX38hJ0b
ygYamPYkL7wc5jeq1+JRVJ236QUG2L5RiAwZAj4N1GbgQ1TmBon6pnGK5jmyRm+S7qxGUGhN2E7E
hwSwq1iEqooJMC40UdWYcCzVBze6bJ8UNHSodhTuGpzHIzd14N20hOrBYKPM7WV0WdeHJOz62HLF
9TdwYQn1CUYeJPgGVjtTWmAAL3fnvWTzMq1qloq8vUVUQrktpZJTraoUA/czOxrs9ineZz5rYYsf
NRudeQvq98CVaFuip8Rt00643BajSaSktQHc4WVyCfS4Ej9wLY/csPZGNpalIEJtPV6StaXchHZm
q+iFCcTxCDYtvwBrnPaz8Yif+5KrvJ4fV5F53MwleVmp0LzFsCI7pZH0pg0+UVDyzh5uF5FCQ2uM
jg5uoozPTa2A7SDK7Yiogri7eR1dDRyfCiOBOhTyDFugqlu6gSntJ7SC5/1il8uvbIxvOi10FFXd
ldWC1gdRm7vIRXlxhHJAHWEXggLN2qshROyrA4FkS4DkqSNbYBBVHbAp2lArFRi+FWrWdnNn1RB6
amBVxwDHifxLC65RFuwMYfQQRIJQLRxhbstZykE3Wh0W/k42tk54lA/lYdgVO8n/K8c0uK0nM9M4
pjGM6lIo+2lF+By1qBD+OxAuqDSKYehlDo+B6Kat5aHbUlH+SrScDS6ABGWZRg0FxuAzAVamdmI+
sOXc7drvomJjoQ9ywaPs1cEYdaCh/eDWgvSNfhF6fff/u8398aG8zz7RJo0q5lNwNrgoMimqWTQt
UBtF+a712pVq6QIn39zC1xhcGBmIGZiFDoeoZ3v0+n8YgV7kD047+5OXI5Uq2sG3DiYrQJ6Dq1Q0
qQwUAI514+Alx86Xxgvmp/MuyD774/b9Z3/hOavGScGtP8WS0qWvU3MVDYc4g4r66CTpvdI+CWtj
2FScw+OCRbRoap30mKq2jb5E3X1Uht4C+D5JbAP9wWCoP5y3cDNdsx5ILmpIYLGYkg6QEZhQma56
hYnDuaS6Gl3VgYqGQ/Yi0kjR5HHhQy6tRqdsXxvDxs7LyyrfGZnAMEHc5V+yG2lOaVpj7DJz12lP
Tb0rmh+LiNpEFEBMLoCMKdQGJwhxYkfp3s4Dw365+30eCP1ScKMWnAdMLn4MSp9mmQUw05CdnvwK
JEHJj8j/uFAxBLk19yUGTZ50r5Cf2/qhsC4WCFBm89dExN8o9D0uatRkTMiSA07bDZfUyW9j3Cs9
iJ3iJKx9z7xetiOBhaJIxddED2BPjgcLvsd09UjtgAjpqLn9y5TZnZP60S8RiY9g0njiqtmKlLZO
AAint7vmJh8/80qyWsJ8V7dhdboiBUBowxfDcqtQcIsRWcCFiDwfjEUb2JAN8bGou0u1FmkTM889
E/gsLiKQIB7LhTleackItqkzGrpP8uFYS9FhGBfRxYF98jk87myRyA3tmwYmDb7qg5ToOO27i86m
do2ybbid6BQoOpxZXJwIChl6bhMA5+NwCV7mY3zJiG2anfjEKYiu/J0zJ2MAZTNAZW0yRDsSoioa
rGWFvidaMgou75u+oVMcMCDTgn/cEma08UEC73BT6Us+XGki0XrB7/MvgPKYNX3PDhZNVNiLvssT
EbuSCIEvCdHNOU1CIMTd5SAf89oT7LCbOYDTEPHPfiTvddJKuH9L+8UnnrKHPr3Xu0w+QEIB6nm0
zclfgXFrlSykW8IE1rR65YTZYQxzRw4+s7euQPjV2qEffjEAAokCv0F2U0sGP4tLPxdVOm3wZODw
uoLiFmpcqa1qDYBKLtHanz10BwpOIfMQXBqP+WV7iFWsoU/QGL1H5VZrl3eQfkiBulhoTACTOiuE
7/3A/B+LlEWzxm3sRkHrCi8N2JDa2OmHEOLp0kGN9+d946297EPUWw0mt72rURJ0WQRPDFK7cxV/
OmjFRbhPPdYVH8Z2XaLI70JFruaTWagVNhcopLgdpLhBoMBNzl7mQ5UJrBOsY54choR9OeZQ3HIL
3Uh22STFdkjHVuD6IhQuWoSRmhYpBQrRoeWolHaa+OdniQ3Eh0k6XdcsbpK0HvK1PVtcUmk6XXtF
iQwhsesBshJTb9iKJTtpKRg7ESY3OUmAzv+MZbUMND8qaYGm20t1+hpWrplfLLppF9rreSs3x/GP
lR84AedumCISAdHSwOKZQ1+uFb0LbULoBG0/hFIFLb4Y6NXDfYJTimoxb2+Sy2VxSSo4RGwv2tPv
M/zV73d1GYYmc7gZfKfj9BjhzBwYn9pfTyBc/JPmdlmmDEaYXWd3WDqaJph7kRlcrGtSqW1lNkw1
edBKvw+/FaKZ2D7onxY/n2+v2iLOlR4Y4Tw5qIvNk90Apb9GMr1qkux49KRk38g3ZTE4ceEbjWqj
QfG8x4m2Epm7XIeatdT6jIU1U1e6YXo+TLI5gtANUvHhgalh5vei0hih6ZwXTrQfsp4AdbztXIrn
DYjn5bti3/vNjFL3EkrRn8rOrUabc8ywwr1X7+CYlXwpaz/N6v78SG4vrNOZj/NJdIoUQc92q7hJ
H60q9XQlEATB7Xv1ygbOKyurV/qqhMdAHMHMPfZiMuzJfSR5C1rRYiFtC4uqH6LuCo/bgcPaooU0
vOG1TqtMzqKjEOcpzA+0no5xJLoVCr2RC/NQkTeMjCXeu6U40LJzglL5msovjVpe5dLwEsqjX80a
xAwSw66zxbGiyYt7tC9JyQVECgV3PJGfvr1kraKZRpIm1cBEhxtRdkge2mvFTtwZD8rlIbsLHQLy
hfNetB13/ngRL6cgT8XcQuMPMaH6UsjfY+tQiyjhRYPMKyqEag8tVRZ36NdhhpSW4qZ4WDQcaFp1
HrLKxpHYlWMczlv2dtQ440w8K08DDQcz6GGatNdvGNFM5OoQ93U0HF0jN9wV/4zu4gUX8r7YGYdB
sLWKBpZbOvlkdUOcYSbnChK4i9eqkt+IEl8iEG699HJmVlYMEKqMit1X0AEFyZsJgjn7/GCKgLh1
YqKK9bebqDUeF2O3SG+H9BPNtetbBk9xhEduWgYN25+ywI5Ud9Z+GIEgam5nnk4hhifdSoYh1yIw
ELkkeItnkQtVt0d1R3+gIhRuKFpggjCtckfVSunCpYjghWnYHrJIAbGYqOFNFKZVbk9Nwe1WTwZs
ArMzK/QL3Dqxld0CcTzkUZ5FjMvbLyg6qwkHPaap8tX70YQ6U/BVw+2u5tmjI/gmbd3P8Orb7CtP
OQ7jo/o/PaL/y+z9QebfL9URTOZTFODudBX9rPxpT93Gm/3kDsJarnEQJYzYiftjCDnB8ZOXS8Ra
jLfUKHtLGfbqTsMbsyhU/csEnnC4CZxpLPcVe2JY7hMM5cu4K3f0wWyQoGCMZdC0O7+c/yUknwC5
81Cqos5kNjGOnXsBQkWCVNhgo+QDhUslaC+zY+EIW4CZEecGkzsQxUNsBhV7bwiI9DjqizOG1YGp
1xpj5QVheVGqgzOP8qtk9v6YyV5lzc55u7fD2Mls9vfV9lpAinPWZ4xzXiCV5UO0qBTJl4oguLhf
06idB2ZljdZtqhxU0npRnrp/ZwgX+NOxsujM3lVySIpN+lclvxjpr/MY206CkhkZ8h4GNfhmFqsP
w2iZJaSDvfwfesyRoJC/KMublzDu8RhU+8rP86Cbw7fC5DaasBqmPh7hmImUf6vN2QtK+ULSLNFB
izn4B2dc4bCVv/KEWF5w2uth23Qzoa1yz8IXgtdsy6pTXE+76kr0Vrodu06QGkfAL1XGPMRoEAKV
O93NXgHth3SnHSrP2pV+8Si6aW1uPCs4LnYV/0fadSzJrevQL1KVctgqdZqe6DD2RuWonLO+/h2O
73PLHLlxr72Y1VT1EUgQIBEOhA6+TsJKttV9Pp6knlDB7WD6CoAzWuhB0pdEgzzFzYysfXyUin3s
wBmgurykuscpaTiDpQRNL0gywIb0roj8KaEGepLbw75gpRHFIMWJlQEB9Ml+uG9BQt/tNa+8YRwF
6Hag3ofsiF7RQJWzRQaoRHqEvEd3rr9kkr+Yia2POzl+WyxUvzIpG2eUJr3No64Alnke300HRgdv
eJMjxvaPAi3Kb5KAnH2SkkRdkDaHcMeptJeb+Jg7y2OLGovQmZ9AQk8p46ZzWSkjZzcMNY6qSsTu
TXedG+xybziN95PDGFOEPyt7WIFxxmNKpWBOBhytMX0fjm8m6aEfvv+VHeSrMRvh/zsWjScRGZ3q
HJREqwu1SXyh7zLJIE3qsGadC1FuDeR5XQS+XeW77s/76BvV/E85FL7sN5MLZcqYGorHeG8tjAPk
FGOachI7GsLdoWu9sQ49VV7ElPvKQdM407HkVpvrGXarFM/deJtOoROW5yGjaHQoHM6ApJM4xN2A
5RTL0okypzffhWrujgYVtaCAOMsRdVK8lDMEUjoztfM0ccselbPhcowKlThY7KOvLR77lpVVjHNx
tELTwvOlvEWXqUT1QhH+nqehybpYnbQUi1aDdqoanKz4GlN6R8nA2YY+V8TGqICRxbt5OvWmf/2s
EpacnwUdyHUVLDL2A41P1WChTvSoiPNOiM7FRJ1Z5rWv7AdPO2Mp5izE7N7SevU7Fdf2Ym/sJHDn
CvRoFuKOxA+DroplnmMRckU3k2+xUcaYx3oIS1vPHGGXgB6Eap+mTBI/DjpJS1WtDIiXHOJ96xSF
PdhKAxOxOIpX7dr3TUIoOKGAOmcdTHNQhnkE4iAtfjXV9lQoviBT+e3tJ97FZ+hMSdcHqfn/bUnd
LZGLkVgsHiXd6ih6FVqfru7aNhK6psqsCUziu7fDWpeTWMU7RBMwDdp4N4q3sfy9Df5o+S4wnH2Y
g2qOsGO4BMaZW5gPobkz64F6rm6f4AsKd50oBm2cIhZMCz5mmS87kVOBKBa9CflNvPihgyT7H4z9
QvZZv2ByVkMylVyZWcGmhQnvnfApxJjRvHlz3XRsa98FhLtJhFFljBZLwNVRtteKc95gGKS++ysQ
vnqjkzVhzgWEoHI2dK7QHRMJ9fiPHr66BT4hSdHAg84dpCZA9lxXYC3i8EGO3oWo8NaJXN92eHyF
wR2iZZDnOWdhC/1s3UVfdSf0LG/MwFi0OPWh8MZ9alC6t21xL3Jx3jYbx3/eUek7cFf55Q4NdK0b
35e+dbAG5w+2Cv2akiqBWshUuUdbbeVdgIpaBIJUxKpVufbCdFDsXqTmNWy/3lZI3OsN7TiGHpQy
ks0S+N/QHIzO9OSd7DdO5FFP383ju8LiVKNMtR5DdIFlTro7NoknJRTB5Ka5W0FwmjEaQj3MGSBS
EAgUxq5JFydtHiTh8CcbpLOZMaYiynylVSeGkhqpCsLHs36AcwSh4fwAOllC67bF+QnDH1kzEHIF
VE3YHTmy00l2+tayy16zVe2PSjGNCxSnclEolZYgACqfXwLioad5UwbC1vrQ7UK/9v6o7ngFyGne
bMhC1IYALBTriHDcfiqSD6n57a826uWmsfK3ib60hVoi/Rr1+lOVyLslzcFqJlOKxyz0qwvZShpO
8RJ5xk7VkEbt35rlDS6zdpLe5WaHbXu/xPsoJtgDNl3GCpCzR23d9CB+B2DVoJQ1n+v9OHS5K8Yf
ri/gtrFdAXGuPZ+TXuwtZiGeJhf9ap9BCuWqtrFL71kjWehStCzUUnJeXsxUA8TPkEwqMtkVjaSx
u65X/VoBTeBk2A36K5O+/m6alf+XsnLOfkhzsZA6yKqfhczB1XMneMK71md5IcaBZRyMN9chqW1k
i7HST4zjlNKQHbsywgMcXeaL8qYoCYdJrOhLinQFUkWjqUcjxKqmk1G8VdBfHn5L5TN4TO02vUmH
iPBf25b+pzHhuSQHUKsj6wmpUA1tl7Jf6CphGdlOXDlvfIZ87CUjUBhCPCw2agVcrQdx9/DU6Kat
47mtiPvrG7W5hqZioIteAWU8H6crEiPXGwaovnSMDvv4oLLGJAJm+4GwwuGOW6VKWSYxnHmnIF3d
74Z92OGmgbIvb96X1L1mU/9WcNxhM5swH2MNqoGjVgpfBGHfUvxHm8qwguAOVdkqiWkyQ69j6Jh2
31IFsNsigELMFMGUqPAmPtBSvQPBLVSh+Cp8VurPA+WGKQTOuCszGuzaGYnV0nwKLRe3GDR3Exu/
6eoZEdo/UrBvWJ/RShm7rgBGEcw2eBp9I3SCpLUryu9ub8cFiFMwI9Vq2WBd0FJV2fJ8n+iEFWUq
8+poriThVAqxIjBFFdgPQ2icZT5Z8ldZt4OyOAUdYQW2AwUrLE63Ei0a8NqAbhUGmkgrP/SafY16
tXN5WD5ViIZohNvddocrRM5gTyhhyVOmbXKyn54Z5rRXQZq+Mx4WL0HlQOFQgT5ix3jzPTdSFAkD
IFsrcLREddT2T+z1RSjeXvdtnxgFK7kQUQCYK4/BQtDYUiLwlz25CLSGKZ2GkSuz8JHUhG3z/FOr
+QKmJNPqZBQBENcpWhO+15J0N+WlHQQYcY2RPJkGgk6qc4WSiv1/dWaLsYm1KMTGSGG0jyrz1HSj
d93tMAVeHyYV49kkUbJ0VTM0DePafoXQU2tJuzYDo0TzLJdncM1b6bMYv506PyfHlPB27geYht4R
DdXABh/piwRp0Yu+mJw2amy59JUmtWOZkOjVmeVROF1IZgydQBHq5HQuYxlNveRpOFngtWeNvpZg
U8/OV5X2DJCFcMC7AP44gy8oMswYEzYWVBG03hDb4+haqc8OrnnojqXiCJUzfG8+ia5o/4voKa8j
L+B4kYq6Jpo6Wn1+3cBSnio2XJSB57fSTeZOn5t97yaPuh95wqE/kUk3PlLBI3I2EYPOyrBBI43D
Ws8Xt3XKXXEyduW/GPq8pTDKSjhOOyVhaFWhMyCceG7L3jbEu2B6vH4CtrfvAsIX+3Rjb2bdBBDN
XnwVvBKlI4/OBL74p/IgocAo9cv3xgHMihQlMiEeT1MAwhXFFGWsZJW+zdHCkHaeaFIhYQqEOw4g
jTGDSAVIIk/20KAecrmZ58/EIhJKwYfltFhWw3R8UcPJnQ6SHRyW2/am9GOfIsqgBOKsYoaOj2xY
mFIMj1kj25F+Ow5fCXlYrIi3iyvNM9hHrEyvpKuCkUZYtdarIo81cplfi310O8p2sk/99vRfB+hy
p4onJ5iUdp5aAVIpUmOzUuCgJ64W/L2JR+AshSX2cpErQBjQ95EJrK1dlM9Z9VWiJli8usS8QIFs
B3EOUIujpufX1UuEMAjysl9eTLAKE7yclNA2nORdeQPyTX/cY+4bsWNMj1/t2AqTVwurmSJ4l8Xp
j5Mf7+td9f7L4kT7xol9sshsUz1WYJx6hGNgVYI8LFCPBD13Xup1nw0kSW8kp33T7bLdQhGas8+/
Jh53rdYqPVWHEIjqcFeGp4F6H1C/z2lHDapkoajw+0Y72mEHlhSKxGzz3K7WjPMbhSwnuYgArWMs
umOAY9xAl5NaUzXEr9L/vPJxTqOcElMH9wsK/xy8ph0ws4G5BzeAAsFG7btsp2570hRC/Yjl4ykq
lBm02QbYsxxVip4no3oDLmji3UNB8BFUHZO+uwFyddI7xfyo6rp9/QgRG2RynqLXYmVYBMgwJu/7
+KQtB7ny/g6CMwxq2ChpVo+swcE1+zft6BfC7joEtUzs/yvLLWJMqhxOWCa5z+yMjfEeiI3YvGEq
lqGCelvGJDw+fdLEQRTOdbs4wdvOZenqdNeCgxCUp4gn7k1vebou0qtKaKbSuDWDv0y2LNz1OJVW
RjM1lRE7U38fPdEbnkCZhtGS952dH4pHFFftysIOfSpPvqUQK1g+PZD0Y5wmRgdGL/EA6tCwfgio
+OTmWq4xOK0Oe7WKQgtrWWMmgOLGnmLAUXQeIy+OHoQ3JaGBzE7ydnSNxym5vqhtlSdYSksL7Ug7
S+pz3O7TmSqdfRVo4/bsRfCVHialUBiqisUrkUaO7e5m3IXoRlFUkORomEFMPkO2fNJaMk7x9UiY
ZjkAoJy57PkRfBALR8O9Gbl/ppcSSGCJK8XWWVtDMgVaySg0YownKhZTrhpQXmS21T1eV30KgXN7
jZJVVdwzBLwVm+kjGgmvA2y6i7UMnOPTpFqaBhUKmC8HQbJVFCCzVsE2c/KbpbGNjxhW9i+2izpb
nDdscaySTMBu6e1nSX+jtntT3hOiURrBmQ11wYy6XmcY877N7Nn70QUJCm3zxValPlUNTEjFh5LK
sjN7JcJ2aRo6zPPMNiPVDkC7dl0ytidXDvGreFKdlVnBDJNe4bYia0+1mO7SXnuOyvq7VGkP1+Eo
HeGzAUYwZamG7lxnDO7Z0WJNpMjPx2hstyVH9pW3sbun2B02b9ErzeRjTvXcqk1lQcqk2ctHy68d
wTHHHUiQPcmZ3kqoVPrb/eNsSCFGaa2GgJQwgN5Vs5khyru0WAgvTSkKZzlkFQR9QwtF6YSj0X+d
Rz9UDn+5a5ztyHpzGkwdGMpdeCvOThOjIbd1pn3yOe+R6vZYk01/ovKLhMmSOYOyFEIxqDM7A3Ph
pHHr6GQynYLgjEeot02uNIAYnUX5h3Rdd8W70Z99NGO5zflvFYMzJUFrDmCaAaKIOatjdduNstvU
hDshjjXfNJe1AXj+B4CkWvp9HGonVgSnHnZCiWQp1V5GaCDfMdd3gyUWEVQd17zctkT1fVDXZxBk
EmpI4XAXjrhUdaVn/qUz+l02zPtUQUXth+u6ToEwT7ByxGGtLLORYuUKlOougy+HnyyyE4NwJwpn
HOq2ky1BhiTqQxjcsk61dDc9Krsp3XefWPhPIPLKLxfMV3YehMAKhrmquslT8jUiOpD0pMCbXqgT
Z0mCu7qK9yUGaszFuMPMoMdUSt15TM5G9F9LDl/ubytsbt/QdY3BmzGwdbGwS0m21e4U9n/ylEAZ
1k8JuY2rZVWYFAMo/w9WT6duH/g/GvKUxP6jc4z0nqFKSJ9jLOeviqIYzSQXfY3rdlPmaE5FfLPC
c1wXqIruV5VfP9bvJ9Kr1gJLWAI9axYH2uhYNiv96n1h1zhguiecyaY5vAjFdxhIUq+oYwWoIDkk
7fe5/3b9dG2+GVa/z6lCYyRRUJlYNETpbFO3lTyxMStcp8ZpbJ7iFQ6nDNVSpgmoLnHA5sbXEsmW
0HaXgXT1ujjUcnHnWEvqKg0EiFPmxxhzBZP/mIzjd56JuTJGZSzO9aRVCL7Vlq/ViABTEmw/iFcr
xbn21qzkWo0gApv+nXvTKb0VbBa5x8XdsoVd7ieqzZ7i11du+1G3wuV8u7oUhdWbEE3qbf2IOvV7
AeUhk81oDGu/2IVUwIRSPd7TKwLII9haDmW+rzXtaCrSB2VGC1xITQHcTISoK+E426D1cZ72KbDU
j7ODx8Jjdbe8t0LbQmG85HROeWc+aw667j4Tq7rpWC7AuvirwqRJnrfFDODye3Xzo0pUPcRO8131
4fzdmmDW3I45rPC4mINSTYESM9Ok7spb3UlAXx748Q2LFle70I0p+dj3v3ZjP00h326gxYuqdwbk
y2LRi8tvnX4Mo7vB/GzMoOIaC28aczvLiNsUccz5lgMhRp1ql0BK9Dz37Z00E00ihLXiWw1kcOXO
qgyp4vKkWo9dgf4gwj1SEJwliWcQlEYTjrk2T3YgoKQcIwko606tE2dL+nQyKzGHHGn9LY8+DSPx
DKd+n7MZS5VF1lRDiHEAC1DKZhCaIbHX24ZJZh0Ykop+gpezvbK5fVpoQjbiboYKVF9xM7SuIuM9
ePNNcrTc4sv1E7u5Lys0zipJ+aI0agq0HvFVJT13/achIUSiMDhrNOZ9HPdMorg1QVV2Uwslpjck
hC8kUPiARd3US1bWOCSGMd+HleFlQXA7CdQEws2XzWXB+IBFIQlVGjGLUyIOgzxs06FMZWrsCIZW
pzK+2+GKFZr8qz1tOrAKCmzpUIhQ5l51UFwW0iq/IO4TPE0eJhu5/52K9MXtr1C52wvKpBYJ44wW
pwkrpy9rdITbfUR11LNvf2VLVyjc5WWposWU2IbVmWvuDH/ZJ6KdRY7+MkoaNMzvr6s6tXOcCZqr
qeuNFmt5DpZ9H98LGL5uHcnG4k0XuBKLM0JFpaWiHrxcaKoDuty9yJXvQVUMYo7cb99THIDbL6sV
HmeUDCOW5CrCMprn2Yscaa/cjr7uiyfqbr79DlghcbZiBNfUrOlAGhSht1WzPPTxt7QNPuhm5Olg
3lKixe/G5Ftk6g9dNBBeajuKtsLn7IgaRYOSs9vu6AQP1VdtjxDeSTsX37Uj+o9PiE+GhL/ftik4
Drr0MlebW1u0mE6F2eEaP/e5182aW2rCOTZ21xWTQuHWtZK0TMxApOyYiL0XU2En41uDuhNu+i68
Ev8vCrd4Izi1isjE87Qp7yL0uqNx8boUBADP0N31lYq+MUgxZOAj7T5FlXMdYPuydxGBp+RWFcWq
BhEiiDvpi+L3O/1+sIPIrt4xBonMUd5cByT2hSforurQVKOQXWYH8/1QCmcD3ZD6kD39HQxnbSOp
K5UlxsLF9X01vksxD7M1SE+ybZZ+7j9P1Z1bZlZrJVDS75juOLmR057Tt7pbGW553znVmbybs7v3
a/t+QeTsrQR2BdVsgcgo2zFayI3A9jT7iieeyNccJR1ndAerjXpTAZb6gMovb9lHoN38jiAaIusJ
EpIy8TDe9iUX2TjDUGSDmA8WVDETJaevHw1JdMPwFE1PkkxYB+pccdZBqyJdbNkyZjBwlfocDgQA
peacZWibeJh0DQACOCPCb536ZpCI2z9b/t+qggy+8V+vMfOES2aVAqLKBjvu3irZt1m8z4qMsEG/
cVH/7AuAuPdg34HNVc0BNICRZX4berkTO+CdY73gzUihUWLJv4o1VnOh6BHQELz3gx0GgPqxigZ0
5HVm1qZ9jI7DB+GGTCdd1XZIyVmMStBVo6mA2z1jxsM0+z94Ng0nMA7hfXpPN5tc1REgMiVdPUrM
0AoHU4K+t8JNmu1EfT9SJQpMza7pCGcuZDRsVZEMiOTwg7hb2rUHeU+1zVCScJbC0BMp6CasHUzu
cZ4/1uB4UCyytJZt/TVpeAPRdUI0D2zBjn2DABO6c07ZyeztCdQLkUcZQEoqzkhIpqlUYgA4ZXwK
URdYvlP+K3UkDpWJaQE/LhBQAd5MmFGlGwIg5uwJjP5NeNaoOMRVU4eJkpyZ6JIynWZ2ESqSt0l/
q9fEk4M4ry/WY6XFS13NWpbAoefacxP4QgX+RnGfk3wrbHOvbP7LE3+FM6diGaXs2tig1awYn8vy
JjdbOzV3lkZdu67firBonDGI5amuwgZgwl49Gn696/aD03hsDBCG99FF44Txebmlr4STpXGq1AZ6
oAo31UH1WKRW+tih9XJGq6fsRmT/LykiZxrAIBBkYwERk5vp+ceMKtVV734MqaK7z4nD9BKyXkk4
tGljJcy5WyhJ6KVDMKeOWO3/4taHbeMMhJyZ+aRmkEljLYntThN6dCgS8VFK4TmzoLaNEQ4zQKai
2FXtm2X8Ch5Ou4on97o05BZx1kFq5hadXEBirQSC3TqY+yE4qj260R40CydqAOJvAFFWj5Z6eMBX
JE1CFKkLC6c3X1AP8MIzHRueddaOjNVBO8gUW9NvAnMXRM4HaozAK6rw/IwObCBIfkQW8UbZsV6U
0M0//9GCXtA4nZ+r1AjSAfJh6EOeowwMrbi7ekQZjq2hveEfijkiTbvtgy+gnHPsdbGzCh2g2U24
73fmofGKW/o2wdTutX28wHC6PzZNh0m7bO8yxZptNOS0b7vY+BbORvlshlKc2UM4t3adICh5fV03
oTHUFTkDZGoNhdNTEcn1IVBRtlpgwqPXZkLoCHkw2rEm9vult85BOgYOQolP13G3wzSKJqNnSjEM
0eLM9FCOJobuzOx6MxxqMO6yik/dxwQFwrBsxwxXSJyeqtEkxnIAJPGhn70KHah+6gUf5rs0tuPB
Nhq7uRVtsN++IUTc9AwrYE5lm74p9UQAMFS2zEASknv5WXfDmwzlhDsdGRmqUnJTX1eInL6myYLs
eArEJkRuFQp3aMAlVOmgQtHB8pJgCrufNulRz6kwH1vEayrMWVbRSI06smAMRFQzLvlsl2Rp0OZy
ypdTwqlqgB6BNDFhUs2zhETAcqreD+i7QJUaSkDbPVmavO32fuLxuTs9SCOxGyDS4C/+8KX7wrz7
hBKG5aHsHdFndSHUBhLLyPcRZpaMBHODkGLQ+HL/ZtKI1MN2JvSyiHzCbqpnRSkxm9YxnkSHtbgt
px/pZcw79q1z944Nb47dmeqW/81L9LKa3Hkve10q2hSraU4ei26HKaq8tYVdkQY7OepEQILE4069
uGSY6BRAW4z6pWY48sNdDQqYw49C9j856qtl5Y56YqTpiIk3TFcaY8/cb74Tn1TJth6CLwq6FamZ
0ZRycic9kfQ4jJm7z1FBVpbfgqX0Oxi063JRKJxj6gd9EjHRCRE/6zYx35TjU0qyS1IYnOUIc7UW
Cnase3X+EqfxDQq+/HL8kxYQdbVDnPVQMzHNrQKijFlkY8SNEtR2RoVkN73pBYRvuCxAIy+FIUAS
wR9QRYGW7VFzrRotFPW9KBPPN+oGxndZmm1WGmIOuKl+yRhNe7CfGahpeLmDkXM7txMOl8sCn+sz
IgVJKm3CHV2yJwR4MDb8Ub6XFXf0kZ51UYpdeZV7XQW3L7YrUBZZWL8+RAxOW1rWWNM5KmqFE1cX
bMsLFE/bKV50jGr7j1rS1BUmZ6z6oRi1WgFmJYDTXf46Uq3cm3Z+BcBZp6gSJHXQAZBat435oaf6
6zcfOqvf5+yRbOpzO0z4/X5EiN6Ij7Ik2BXUvi3rt8QGsQ145fpXWJwpAo/EIOcmsLQnMFeUeOsk
bniOb9A2zu5zIUldQQFyVmmpjEA0Iqhhcpjc8FS4Ecpc4vilOAoz0b9el2/zTK/E4+wTCtdERTIg
Xo0YIzr8al+MTKT5uoPSdW6KfkKjHgjvRWFyxkpOAlRi9cA0q8yZ5EMr7kPpm9TFjlh/FqhoNKGM
r4qTC9MCmTvWUxYf8uU5HHfXV5CyG3xBsm6B0T8eAZB/7705syO0ooMK91EAidJz7yI5uw9EhwAl
tISf6TFhEhw0BWuYsMIru3a607KrMaw08kKXKtvbdGIXJeGHtE2zqcYZOwODmDpI+dqh+m2ICE0k
DjVfpdw2sxgKKZZRiN826l7vvLHwu2h/feEobeBMh6Qq8qhJEEVTHwv13Azu9d/ffqNcXpycucgQ
Z676AVJUcXPUu5up2BcW+tzf1MGnSPwUkmlyam84c6EEmFcRNBBI106z198qPtMGNtY9rc+z271Y
KXL25uZrZaURnNkI2kZIIxliYtyn/PLkBD99t580hIAwLfzJSmzqpbutH5cnNS9oUiVmGy+wGuVX
EZNZMTM1wqzm/s31DdxezwsMJ1kTj107zXhklsF9hJpCXHJKqhGVwuAMoN6m0WJkECXCJKasfTPq
4FMJPv+JIKaOeJkkaaCJ+fVmoZUJEtgGWgswI/U9giB3sqz6eDIQCv+bG8wFh1+weZDKEQ3IjvlW
s9lkeka62h0xd8fVWAu/d12s35jbCx63eE0vzfOAadOOW/QIBfa7yI+d4YgecRac+xfZlm2T8ROQ
fykbRqH2eQsBBfl7Me9N849M0uX3uSxmspSimBcQCK3EdiqeAu2RWLJtfbsgMGeyumRKeTOWGJSL
ZM4xrh02vCJwDVReSc5SObPP6ikCsp6CWjbulilKCTqqJPTpYLKy5syNYMtdkhPaR4Gw/68kK3QM
cRvZVUJRv5kjphIJz9fXjlo69v8VgNBUmmT1WDrwaIO2P6k/91ooOkGckUnEbZt62SXOdSTqCDJ1
ZsmFPRow2Ss78lWXjRhRjph/4JMVXhQgZyGSqsnkMoCF0O5KKAPG7uXoC5KftAc2VcrEREMiQUHZ
Cp2zFUaYCVZrArFt7OVLdN/vggMYUXUMCjqC8WMXOFSnM7V/nLWoEiTtwW0N94jGOztX06dkzD1Z
b5zrekKJxj+ORT0ts2jG7vVHU7NZ2qp0Uif5PjlsMmNK2kFCMP51PBriaOgzBBuFm0zxMvFhGQnu
383DpWnQSBM18DI/o16ejKjTdbipWi3sSXg/F8Th2nTpmqWImgkHhcD/r4crnS2jVwbUaJbj23o8
qf0HyUI4mUDZDpatYLiDJaq9ruQVa469q5DpYOStaeaMsHvNTqIIf7dbXFZo3KkKF0HXkh5CpY2d
HLQvLD2W+KarKq7xkT0HUt9ylYPwhlDAzQKsFS53tqJyaKxMhJTm2bIXV7JDLzyPfrSnqyq2lR3z
mg0DPFcychy/bpzWaLhzDAjkFs+zw3z+sJ9E5P+wxPAl2j1FsrTt9FeAnJ3H27RQGtR8O5lxKFAW
HWM2VpI4wlv5n7mMdFn0pnIaiqiCMMSyJD53NMRTr6UVy2/0pTelqo2WPz9aQGb2X0nDX2otLkiv
Jn/FS5ckIS7TYeFF4zczxGhvracM1OaLcYXCXTNUFc2MAnvEsU4DFhtHM/w52JcHTOq9o+putiPx
hmXBLVqGhtTbrxoS1oGqY9I7gnd+/GjYw7N4TB9bjFZF6+mDccZQkgxlWtmR6trdVk0LWmnpmLJu
Gdzxm7MKc4Bz0Lv3x/ATS2sKXrBvvOXI3kL0SOLt/NsKjzt2mSoZS6QBT9RO+W0T7tJ9ged/6mgP
WnmbYogHYoc07qb5X8Fyfm0xukZSDcAm5i7OPLV8M7eEt2Yr9SrydYHgqZGMtp76wEoQ15Dkd618
wFM2VdNd1il+Q/UoE+LwDcMVKj7CSgTW0E6+3n2ItdExmx1hIimJuHuwJVtFEEkY04yXQ48mMsZb
XtsvqXZwQhh4TXqyn2Nw4R8lvlZLyZ0GVJUPhW4CWJpvi/4+jwnJ2G5f2yrOPCKNVyTBCG0o5MUd
EDCskf79mIWR01UfJetJrAnAzavBSiDec6M0GwctZ5xgfjs8zNNXYqvYilyTiPPZdd3oYsaOlbwb
MT0wwzSc6tT6k8OuppYrE08kSh6mOatrvlKnc5Kp0L8I3SJJifkhtUYY4E1/sloyzlCk5gL/FkIH
uilvnTjX9zL0QNb1UxGILrF8m5eBFRhnHuZEUqJqwfItGN150xcqalYyEwMBAnXIbC339E6t/FjT
77SlVI7qrMR3s6ySnG6bTufyHXybgBjpSqOr7Dsyx7pjr/XAtZwBN3Ccs8jTDtflJraR7xkYQQ3R
mAXWGFyTdlHiryeyUoSh4rsE+rRXYoPZ3bZqwG5wa5WNG1nE9lEgnLkQ8rmU5gBiGMahFL6Z1p0p
fbq+UtuX4tXOsKVcaXwXGKBWLSBIdGDMOOCC3bc3bMI1PdqXEoczFko8ypbWAiqtvtTqUz+ehnhP
iEMpGmcv8qLMxoRZwOSGlWtJe+mWceOLbooBj1RJNiUQZy06SVz6nBkndfpomQ+WnrlKJtjXRaJA
OHvRBWFgdRVAQhYWwuRK9VmSiBfe9r16pQW8nZiMNCiZUZLuzF1/i9SWh5eK3aOnBzMXI8/CuIHr
Yv0GkvEua3C44F7+VfFUbRIkIY6Q8QRPgs+6uK1H41bzcNG2p9vKGcki8G2rcEHkdMOsajWT6hhG
KDwl3Y1GBVK2d+ry+7w6lFafYxAPfFU53mJczilthH1oGoQD+c3V9oLDaYQogZCry4GjZ554HA4J
emyKyhuOBlLF7DFLCUYtHKcdeSuPZpRg4cLxLtUfhZhIBLKFee3kfwrEU40YvSkIYgSBJu1zGze2
OFUggf8UF3dm+kCo3faF4oLFPX8yax7EMIIs80P6jnFPhN5gS7fpTXvzb4JrhE7ws0x7QwORIOZj
I10WuYP50Bd3okkVsGyXSFgXoThHUWeFrGGiCqvDZfVOkr3sEXtH1VHhFbs/c64XMM5jROqwhBna
eJ0hlc5tLPtC1hA2jxSIMw4Z6OfKial4cB49Vo+GPdoZu38GCrl/qROcYciFyRrQJwn9BhUJhh2D
qS1xTXdUMOu+ljGLGCPMCUfFjsw1ledsRZFJGDWqA7I036fLc6t9LrXOTto7dTxIiitab67LuK2H
aEiTEF8zjBebsnLzUqXmi6ZDQ6ykQhO7iM3LzlOaEo6EguF0o5tGQR8DwODRb2fFcwra6IAaObV9
g77IwilHMCx9k7e4pKv6aSkONQqHte4xEyTC0G6bpQsOpxYlOv4HOQOOMb3Xyn2otHbU38/ibS6E
lAqyhXmtDxcsTh9ktEBhZiv0oXm2dLR0/Oj4t3BHBrcTgncsJi4+XtcJah05P5LKetgsFTaLtTMq
4T0yiK4inaOQ0PXfxEYuwnH+IwymSFQSLCQb1zqep88m6qCXGSVcAaYWhX6b26VHstIQS8pTQ8hd
A56YBaiNO3vdPTpR/ebE5pmPbvY4/BuO79+YrZ+C8qVjnajU4ihjRdWHYBc5yn7Yoz3vCSPyYELy
99e37zdX9wsauwuvzrQ8xI3ZDOwc7JLARq3wXj5oO8mJQpuu2SVONk9mOeWVFWc1wLLkIxrBOkw6
ogaQEudN5oyHHAaDKSpYvWqo/VBK3HrIvCbZlelezyTCxVDycEYE2Y5impnyx4YtC5ijhCnwI0X6
/ptL7mWLOBPS502nRgJQpLsCddXLqXQ0L77pWTTQZvPiqH5KSuk5O4JJ4pq+pAAcUtGeht4exsN1
taMWjrMaCvJbdckOc2CmezMwvHTQYwwzpEwiYZ1eTWXR/49jqF+E0UdbjLOgs5YaFkuIw5eFmV3d
pJWJBcMUJcwR9IYAbx6JsoDbcZifesDXhpmh3tQp5rHjqKKibo8KmWNlhw5ryCCTq+zYX3ElfElY
bxTpaDEVGDH3EVyiaMiY9sU+SY/jTbdLzhKhEITK8VVh7EWFGhPgBdJOLR8yio6OOkR8RVhWVm0Z
TtA4eRfJruazsoXKAGdbcjuDLDV6oMdiU5Zc4cxD15qN1YcQqtRsdnLxOvXEe+mjhSu14FJ1/OzM
8FumYaqSYqBRSBdNzvKVlhEYo4gwqjXfztb3TB+9UD9KIBiqwPRjvLt+gjeFW8NxwomiMKTzjNf+
eDR3slfv0Mu503bghvs3E4629HGNxtnA2GjVYRQY2j9Ngvm3wVbRG1S6wj31OCFl4wygolRZNSdY
yjRCITWuUX68Q0HwF9H/0/TLWjbOGObG0MTyADRZQ5Dpf6RdV5PcNrP9RawiSDC9MkzanLSSXljW
yiKYc/z192B9raGx1OCzbD+qas52o9Fodjjd3eVgOijUz//xvIT4KbVyEqsFUNpg2fEkuPNoP/OS
LtoJbqVhxdYX8komMVc7hkjWYknUey7ogX1h799C2pN955w0F21JwWXpttzHGk74IHcUYocdhXmY
ne5G1ovpSJzv1kOyBhDCpKKqwqiaAJDFuWcXBy27CvPE72Qtn5t5mTWQ8BXekWqeQ36L54fO56s5
mc/n4EyXlxzlA8ub8d8aT/AaURHZo2NAML3b0xNfNNidijl45xo4/U7pag0m+Ayls2sDOxohnIYS
uDm7WNB22RB+cXWxmANLh1CGFrlt+0Q1Jp0z75iWZ6OZINkZt/O98uLss2B+lQm0FW0aGKv4fzQx
6dS02RBaAyZyUuV6sU4YzPZs9mLSF0s1JLGmTLIPBLfmWAzKBOWp++LIOc/IrYkOWZ7OKDwZK8Tm
59ZaMsHgQ22wyMi5Y9h1AS6yCumM0ov21s1ymrDhhG8NyH+jRryGFEzfKh2spOU0EXQwgjkxMax1
pSpVEBZaYCwyQ9l2GeejEwyfYoe7pc1Ay66r6+KeuInvYDUHn5BGkR1htXTn9GYMshZQMP9RK3U2
LNz8sdzEJ7soR72YobzvYFV97OoevYp2ssWeUrsRns5IIW079O920+hed0xP4b3jOWjW9LVr+Tee
TK/C2wmC84IuFT/F9lPVvI2ZJDsk+33htWQZrY2Gk70MUWq4ujod7baRBTfc1D7GUmfjEB7LKG9z
bdIBUgegyfmryfXNfAK1/v/U+PGeRriAJ7YFO06rW80IPJ7cIC4mkltvuMYqSTQV5AHYhYPRQBYH
RqJdN0gDH2WJDolWxWnahrIuHTnviJOoV8vynS7pbxQ7V8YvjtMydGTMlHOVOdkuik4EM7SyrU+y
Cyay3RaxpSJvCDW2geK41T0np5/vNOKabnucbpCBvRojmV/m1DKXzk5wJCREOxnhtsIwY0XBohjd
dNgqkZxkFZTNbsC1CgX/wYxcz2pu+g1mGLUgDsxpjywYmuM1t7spbiK/QjQsc8uyp8AUHEhm9OEY
ZnhSbSx3R79cdMqp3520O/qcH/kQdHSXfwNJjeQl59J81KuFRVfUtjVbTBZlQxxGs4IvttHLMZIE
5oPcm3I3OrZv2H2CCpVTuaFXSh6hXwREZ1jhOJUsZ/iDUCpV939NsRdoa4u8Csk3aZc2f0QviSgc
qI4HT1Nb/lVzwlrkIMModHg9nTh1ueLLiOdk+hSOERx3ihVmiCwNl0VXtLhzrEByZNte5Kw7wfcz
M2ntkfFa9g0r3eiRojCmeGPk7/UT51GzPUklTiaT8BhUECmyEgCGJUgcEIYl37AX8bJUXC+XDkl4
C0aUBkpa45ByvtsK9FKh5pMQnQdvl3H433oBR0wihTpre80BDpr3vT5WB7+OQOg4OkW7L9Vydp1J
Gd1clc4cSpQo5pVyE6Rteglgw509+iM8Kd84G/qARIIHU/Q76oIhU5Lw+cWHzk9bETNMizkis55z
cY/6rjyx3WLveKVCP/G2XwLWapmnlskpxJfEMoreToFY9SdneFsWV61eL5/hdrBFkHwxqKkRYvO/
YZVOZ2nb6lWPS+YcmmswVyJxYN30INTK0Toi8x+b120FJtzoPEvLZo4ANnS1m+qzF6HweFmgTZ2t
IIQbrXR1qxomdxrjqzK9LSM+cOQfvZt+cIUiXGPDIU5S1ECZHxIwg1UYlqfPyKUH/bGREodsRwkr
NOFCV2rWJIMDtK53w5fiyF/S3KuxfKV3/9q5onxXdpf1KDkqMR/CikiZG57jicFLlMaqu3SS+EqG
IKRAeqrFc94AAYuR3dT4Js2ly2xbbFcjlsqMuAXCX4QG+b65Uj6RBzR977I96/zLGtsOO87HJNIe
NZljdQMXqJ29vgGxjIWPedsPW/C3WWCr9v4q5Eu/l2SK5P++usJFriqRyv0wqCL4xAXDbnPjFu2O
LEMcyQ7qwfGlMdZWbh8JC83G0LDhGB84yUZqhyMN+f5xzni7XGE2+r31It6x/WXFcvP+8M6soAT5
kMVCn0cVwfxBdt+lbtZ9idjTNLzRtMTz8trJSrebD+gKUPCJip4OE20BWJHIbeY/mXrXa7fz9Omy
XL+412cdCu7QJpVe2DNw1Dxgz+jG9rLUs/3qQDFnsS+/NJ7aubLhhG0HeQYVHGQYYj09qXFw2XJb
pQ+KdlKLw2XBZBCCd7RrkhmLCQi7sVziPMdYMl0Wv/NZvTokwSnqfaiy2FFmr6x3NTJzXSTlNeKq
uGB44kduqsy9rnSA4Jy36qfIAb899mZ/51R/htfeJQ/lLmKudS/L0kkUKH7cmqyl+KKHYbTObbmc
qI6l0MPvPcY/DUH8vh2yyXaKGCA0f8om7PiwYknKatsxnRGE+EVT+nHQBuhvmm+j+JNaykIyGYDg
GchczoXNnZC2N1H1KPfObXUVok8edP1HdspfpcRh/E++ZBKCazDqwUm7hSttT5AA89NT7lVX/S4a
XE6Ikrykr//pLonfsssyKEqTA3AG78r8ubQPhS5pRJRZm+ARpkUZmMPdUEwe6uoavfnZJLmsMgjB
I5SlrqYxBcRi36Fm5Cxf+kqyMkFmC4I/mMBjCm5F7nTYSddv4lrWnid5FcQZ1zGP03l892r9C5u/
6+nnQX8IiYwCR6IqcbQ16ctxXgjkSNFXrZSBaQS0kGXLJcqyeHy7ChksM3LUucB5MOcwkydzYJIw
XAYgXv06aTB2gau/dB42Cix5LgGQqUm4+nlR0FwLoaaE/kjY6GbkMPc/Lt+9bf+PvkH+0Wc54gLd
2Frs3ubN2mrVuea8n60C1/ARe3Zy6eSsDEtQWFsOdUZ7nEhqXBUGZEFDRnWfONeNbOBy+2jOUgma
w0xbNSQUUoHl+p5OqGtV5m85rTMEP7yVeakOiazagjBhcaVa121zIOPvJFIwgvv32QixU4SRsslx
IMUQX1doWV1uqP1bJnaGEPyiEQ55H06Qok0ONA26/s9ylFiY7CwEv0gxp6TNDSC0+JiXj5Gs4Vb2
+4JTHPPQbMiMho7ZCdHrQ92YSWh0fxHE/tSSmAVKwxCMLvysCwfc77yzfAo9pUQRmHPVlbtSC5CC
8v7TzRQzQOpSj7FqAJRE5U6Z+pdmRPt3C/pelQWDMUioNUVngw8dopr41nE0y9QxuPFPe1Yq1cjD
uMdoa4lFBzTzWk25ycdQYnDiCyPAiKp0prhQpoivpBv/mJ3Ht7w+9KFEc4Sb1DqCEUGEz26rN+oo
SiCLfWPuNY+33Oae6WGmHPy1KkFCgXfpNZEXelTGKy0TUPunHieHDLWlQECSfomMb+gOc5eydzv0
Mv87+xCFFLwp1RhZZg1Cxovi2hmasr/P+vdY8xpZJ514w0QkwZv2kVbak8rVOfmDcaLay2VJJKYn
tmRNTdkNyLMWfjE8pdaOcL5J2e5vGYbgS8Gqb3TliGNp0us6/bakBz3887+JIfjSlnRtYhgQowIR
7XAfDq9D8ukyxId0z19HYWoGKHUwAi9O3ccNNmaRSCt8Pg+ieTwNorzPg+jBfCUjRd7W2RlMOPeC
JV38DrbUdwRLb5XhLWfJ4bJI28Z1BuF/xPodJRbWVMSQaKgfDJJ5oLuWXJQPWW1RacLZt7oWLU1O
Cp+PGhcVyrgYOwH5jc/p9JJAXXxZ7LntBM5CCabQGUs48IK4b9b3Q89cpZnAYH1bM9kRybQnPK6W
o0aaVUI0w7xp0gMrHi+fzofKm6g74VmozGXQ0g6SqKf4UIMMNvH41lleDVPpUVZNlYgjMhJEdd9n
GZiW/WlpXWto3SGbdxKJJGfzgYkAA06jhl3b/hU+2lEbHq7zIDxiJcR9iy3Y4zHB3IIh6xffFMzS
iWYRRNkftq001ZjWnaJyZ30s2SGfJfWwD4nZ93M6AxBh10oVonG7xjY1vz/1weJPx5adQn9AlmDa
YzdcydwM7a2yGGXbH61ghZe2G+Mm6doFrlu5q53vDZKJjobNuaqrJruIvtFoz/LHwfbVRLYpRaLS
9z9t5TgUVS0YGhgKP+8cL25A50tkNH4yCOGJLU1WOJYK6fphfq6LbF/ONLhsjjII/u8rKUxtVNRF
44bR90E6OX4Saf5lCH5FP0RDqzMSPKyS2WSpwNXmR3b+ZA3Jc4mN1YMKGmnGvL7qg7grntNy+nwZ
9kPULJqk4HbLpLfN3gau+pBdqx7xi12MkpiX/SiveatA+yqrX25e7ZWkgtsdtMQuwFkJ9zFehdou
TjKUdQJ7kBXg+O9c0qjgdbU+Ma2IzoiVe81vJ78AYyot9raNLXXR82U18t+6hCU4YEJLmk4WZGpT
x8vGwedj6V12KovvqvZNlxWeJfYozlaFFd8enMAeq/pBjbEQWUrWxQPgCwKJo1StldcFdfghfTZP
rVfcJf7gDh72q/2g/3oyXLBBMb0xVHzVDOFg4V1jnJRU4nc3Q6SzxYn9MPaAhaKhjt8f8x9l79v1
IZd1OW+HLysMwUWUszNqWY8j4W32+SPxwf7q29ddYO7s18j/17U2UWeCv1DLvkHnFGRSDrPHB/hr
L/9TPU7eEuhB7DvSV1+mRMFR5PbfAjLK3Jahn06tvTb6cvkiyVAE5xBlSW+V3NPmsbOPpxauj+2m
KJR4220YB/8RahiWyH6AmSMj10qr8Bft2gHvYREf9FGSB9726GcMQWE10vN9hM4JPzt2xwWs+X9R
fMqKkjJRBI01yayNJAbMbLqRkrtYjdLYsgaQTVkc3aIgYlPBJiaAYA8hhtzHCfpK45cFywhBUoMq
QONOPSi2UvQLYrU4Vu/tLlvD9q1a4Qo+fKwzZWl04E7E1zind+2F/py4VuXlR5DX7Ira/bc1r/eb
tcIUfHlWjXPaJsCM7MprMNppD/t8kmSrNj34GUT04AUNrYwZI9xFdT8Wd9JPjs3Hb/X7Qsi32EY9
zxV+f2AvhX7tGDe5Eru9gWub/laMt8Lib8kqOiqmIQYPOrA0Xdk7yH2FC5Ukizbf1xWEEOMtWltp
fYYzqfQ3Z3yd2G2EeUFwUbsO1vKYkpsrM7sPo7CV1eQjOEvxPVXedpVLDumN4xn7+jlxScnplCXy
bV7ilXz831cqrFUtJiTmdr4QjzqeNndeJMuQykAEhzRQeKSY4pxU9SaPnoziz9r4+t8urCY4CjKh
h6Ym3K5PvBtpujIem4N+kx+R+jgYXzrJcyG7RoJ/UBO1wwgp9DYq5dWQVjtVe5NItBkJrY5GcAds
aMIQu/uQKlR2/Sf6vlWgcw0VNNflLr2TeR9+CB8CrzOcmHq1a1Mf7QKmR/p9x76k8W1kBkSXzV9L
FCfmrcNZgQfPIVVMmp0zgqDJzCQ2veWCiKqahIK4Fp05wp2dlmqq+hamUKZPy/SZVW6DlzaPXxRZ
QmJLZ2skLuzq9oSqNk7ajJye2ijdzhnmp8Sa0RoZO4+MJe5lg9i6RWsw4aqa6OUq+gViDaWOMW9P
t5wg/dfFV/4IrVGEu5pYgzEOI0Tqne6ub78PqhVgU9j+siyyIxJu65jSRSU1ZGlY65nRrsKarEV7
bbrFTduny1ibX5prkYS7GqcMXFQ8Fd4G7Sf+ncn8eJ+hZYF4jVveKVKGBtlJCTc3rtPEMSNIZ0xm
gNYV10ZqLKpTiZ1vvhYrwcTunK6duygugZNlXv+p4nzhR3IbXdfXnGU428tif8mpiU05YKlVjKId
Cl+vQXFNlZfBHH5k5as+YMuoJfl22nIUa+GExz0xwdpl5QDLzShyZxMRJl5j/7JtSE5KnD7p4gFU
EDpArLDE5/Nt3zpu2h8vg7xn10TXuhZFcBMZszMlNIHCEJC3WFiQgn36fyFm3hRHI5qu2jox8f8/
/VHX2X2nlzmuVfVAo5Ni3zpDcFkYbrsfZNGoaZq2CtJusRBYGHbDw7vCp3s+Y5Xum4Cz1Mg867Yk
P2HE1yhMsqYIOYzWW27cwLnG1FP7WhJwbRrZWRrxNUqsps46DtMud0p7r5qSrp/tK7oCEKw4Ik64
TBkABmwUa732RglMvwnIid/Q/JuM5XlbbTZRNQvdGrZI2V4rjtmwKC18Jzyp9p86OOgbyb3cfPNQ
CP4bQvCm2qKWsZ0BIqpvJ/JtKia3jHsX89ySu7mZPSYrJMGNdgR1LqvKECp8Ql4L9A/RC2/MV8H9
oPjs907qb7mQhP/n3WElmgRCI+GvBF/AWe5HC2tM/qJSs4667spWE1xWpKMKl7VFv1muUQAS9G5W
5FZvK9/qdiSWHNgvbPAsmWCDBcOG8s4CUAW2dmyL2k9XitfuzLslANnxTtZeK5NLCL+iFtNRmgK4
efw6qKioMrdRgrqT9Oxt1p7O5uGoglfV8y4uKm6II9JQ4SdyiPdoFN2hnhZJGT83CyhrMH7xVpEe
jbKaRRqE6mePF4YIuKU4cbR6NFH5fMD8izsfZE5QenJiMJZnOutnoGp71fr/K0CP7Ae+arwsGEpP
dnZSRCEwy2vLijQVSu3erL92kCBWUl4yvoPaK25+q0K01qvgTcZm1uYwBJ75tfP1XY8Hhb22KL1y
snYZSchl7wh2+H8eIrbqzUtSA8yx3aJ6xVBYkv9x+XncfFB0YmDbNDLHmrjSop8iqiEfixCp+zyT
H30v6cPZdoorAMEk1MgwKRvxxPen2dN3eeA8ms+tz3diFh75clmaTYWtwARrUGqMvThoNEQMhv7e
w1TsNRlz4PY1XmEIFgD3UDV1zF9IcD+AIHo6sNduBkF0FvSvMnuTHY9gAXDCtqpm0J41Oa4GkUYy
HC/rbPsKnQUSu2TTkKZZYQGj8603Lcj8vHbtI/na+iBSOZShtJ1AIpTYL2ujwG/bDBqM0+NQHEJ6
uCzRZti/Ekh4P0qamKWZ4veL8C53rpX0T3R7zPMV7FzyRSOTRHg6TKVUpxQst76xNLU7IcjxiKXE
shPif/CHGHYlEP8zVs58BmGFlXGTyxqfB7HdVWe4mDhRd3yZseVT2QJFmVzC60HaKNEYhVxD9GgU
R3uRvIX8jlwSSHAKESHK2HG9hfGrUh6p9qSGX7vlq+6ga7d5vWwOEqdgCU6hGPQBEQsHMxIvVu8y
M/GGUCLRZhCxOiLBK4yhMZNcAQhTsCPUAZ9dGrl5eZer3y5LI3OolugSkipqYhNI0Yz1dTRgO/Oo
305ecsspRX7vgdX5UhlLMx1TZE1TmjmLad3gEw1sIsxLg+EK805B7y+Bdoh861kiHr8yH03jjCfY
eh5VZay1wOswjgdvtMs9+r3foW8UI7uZN3yR4PGo9RKeYOpd2YdtrALv7xa0ek+PKJlgi72sALVt
I2fRBKu3rJyGcVHjKdSM9tEylcZtDFu7LkITjOmmbKHiLxz7GU8w/KFISl3jeH8NU7Kd/R1bwz+j
x9st/fGgqLvLupTJJ9yB2qnaQi0rhCvNZ2XYLQbGIf5EX6d7GeYXN+Asl3ADUpt2SJ1DLrqfg/gq
Og1uV72vB+Q00qms5LDtDH/CieuOBpLQtOZqjMAbmD9OMqLKbWd4/n3huypVqDN2KtSWs/yu77iT
ahu3bsu7QlFrf0KdsnMmyVltv5FnUOGNtFJsIiI9zF7VnsvlecaCaP2KMjAP/JCclsQqqPBGdgOp
yaBDfWCBH3bKztzHB84E3xugGJ2YB1ow8HvEO1noJDN/KniStGxH7EWFXofdUIIsmxwUz9D3A2a+
weh3bOUrJLdFtdF5bqkqAjPhJKtlZAuNWvhK6yVE5bU17UCx0AcsCQi2X7QzjnB4RbHQxkpxeE6R
+JbxtYsabPt6kRzctic+owgHl8UgOiMYCvKV2k+w+nA41J/hjP3FwKir5lf7WnZk2zftjCicWJlq
JBop9FfHr0V07RQyW9x29mcAwdkXaYuSWwIA+4bs8sN0CHe8ed4+yHsJty/YGYrbyipmC4u5bkYb
HdqzQk696fip1oJjKQpDN0eYePmsZIoTPL3T0snKFO7p1ftmvqtMye//4qPnLI3g2ltspNRJCWkY
+TGjNygdPaP7I0xsd+ru8Inqgt98GYNGViXllvzxdT7jCq4+TCMDm46A26IPlIe+WFR+Gx+XIENb
q4yTeLvwov9EE7tOI6uZnaWBxbPGHwNrVz6g3Q6bthwGurbxf6Llkmn2/d9XdrL0xIGjgkmqDJtu
ySH0teO4Sx7/lyUPEv/0/rCusBiluql20GYaV1dVF++xpNCrEuW2zWv/skVKXNS7c15BRVlUzlYM
VQ5RoFunxLntZSxtMgjBW5jTaNN55l5wuMIkuT7fOGlwWYpfvCFnixAcBravGWnJfeAUBdVx3GNX
NFq5ArIvwNJQ7SN/fpQgSiz+naBrpbgkzFIbo3h/xdsmiujpPrrR9xQtPOajrN9eavGC4yhSFUvs
ueP4Gd1/U7zYW7Ddlh4qLwyk49gy+QRPwua67hIbGjWe1Aa0dwYsvnNZ7k+40/JNdjKTFxyIurQ1
Nfj1chRfZ8/KGDjKjsqalCSmKDYpKXqoxiwEyqjbblrudQ1tV6MklSYRRew0ZYMxVRm39zyMPDZc
DZGGp+Sbk8pGsWRWL7aZ5j0N63yCONVnJwJDLD4y78Yvw0n5Gj+bO3wYSWoZMvUJkYbdl6WaDcBb
xleVXI1ojJLtUpS8kGKjUjumnVFq/CGxhkMfR/cNy36rbnF+PjTRWRQ9Y20OjM7n220yzOkxP9qD
0WuPkUdfl9iD9JiEECOuGmvpudqS3jOQdfAVN38IfXoclqOyL07FXkah/otPr5/+UOxaKuYBjf3c
HwKSJz+Z3xzyzyYkHPacz/SyM5QdmuAr8qXo4pxBwDLMd06jeEzpg8sQsvdXrA+rhdUWQweJrNo3
T8UOW2a9SPfUXQ1yCJlAkissVonbuNKTtIeFkOZmyQqvAd1bFZ9aM5KJxa/MhcBJLBSTpshQPoDq
7Bd6okFWIKVrBWCfmnec9cK6H2T732SaFNnW6gSU0lkOTdL9cM0/FzJ3xAgSIgxPVhjZ7lA4XzUx
K1WVhCZ6zk0fM0Gt5inOYehidwaFUgNmEWT4zL529USiVklQLzL8L6VTJ7UK2GWwr1VauUM97srw
01BUuzmSxVDbiYGfl00cJGVDb0XqAoWS/qQqP1h6Mw1f0g7Rm8/qwr18ESR3TRecScRYVFc2IoFo
CaL4fkgk3oo7v0sGKUYapKSsJ1Cd2eiuNj402BJYp8+XhZCBCA6jbCeKvby4XwrLwZe9L5f7wfmP
30Liou2kH6PMziDJtJsD+sKJ3QZXR0IeL6NRSNAkxyImn3p16FPVgg30pHpsCvaoIrd8WWkyCCFr
UTISdosBiEQbvzlTs5sXWYpr81wosdEfY2FttylEYXlZjuZsIBXTYDMzo76pTm6eSBswJDBiJQsr
w9Q4HQFj39hYbIR3Az4gctsd74pgqcvXhconTLZRDdDHmtSmli5Yds/GsF94OpIt9y22zLWPTuJf
PiIZhGDXi2l16jwCIlM7EE944Kd2dW1/GWTTDtAh9bccwiGZZlY65QTtzXN+p9X2nwZlu8sQEjk+
WDO49uqQy9GD8lpxdqT5VslWq0rEoII5Vy11Kmz6Q5icnwbyRf29AvBZT5R/4ay+0HSzJG0+AqAD
dx8Nyn32qtxwejEWUNk4iUxhQmQMupzFYHD2vlneZ91VhsDOlDjm7W/AlTxcoSt5Ko2UVp8BQ3sg
nzWv9aIHJD1QT+qvUaDwFF+WUN9811aAXOgVYEsMLe54iSezRtDpnqboj3AGW3fmJkMcYJPMZaPb
jpNXeMLT1iwZxnJ4LgJD5b2n/WD4qraP+mPE0IYwPLBA1gcjOzXBI4D7K5pMrlGQnbmxdhhayw2d
/3iXBJ/gzEkzJz1AVOe1JIces8qD/h8xBJeg9TbJIx7SgU3Fi+dTpWHXbif5buLa+BAZnI9HXHCR
96WSKjxPn2gZft50jtNo3EW544Zs/uwUUnvYTEGsAAUPsSR257AQmjPuOOMn30H6Fj9zlnG5rW9H
qiswwVvMhUI0jGah+gyaURodleU+7+5U8Cua6IWfDNVridv91jwYobZFbFPTdKIKdywv1KxQGDqx
lAMvo6an4RBe0zveQZ49hEEr6UvdtvgznHDFLIuWKo0AF83BMuzq/tme3i5fY/4TH83kDCFcKsKS
GU8HICztE3MeHKRJk0cteb6MsimIoRG0CjsYyBAZScamys1cR8tVYd/pmIbOvxiyKTAZhOBv49kw
RocAYtFit8kfIgPDWbKIa/tLfSWIYACWatWNlUBdDQj1MWS7d1TQvfY+z9+0r/HrZbVtHo6BDdlg
anYcfLL806VnUZp1Zqnkfm36OsbHtfGpbZ4m+8dlmO3btMIRblOd5tFYZsBhR9XjixCs2w793MlJ
RnmyfUhngYSH16RNotVFDB9BsPjge+gwdyaSl5cf9AeLXgkjGEKTFe2YMQbH57wtyWuXSm7M9su+
AhBsoChsrIKxI7jvU3pL/BT79aYKGeze5+scssijlvtbNbwVpuAJmlyrQH+EEzL150wDEXX2WWID
m+57hSA4AqeKMzzokMpC5+wfBYbn+BJkZUCFRvNZINv7JdWi8NDO2J22FBmOie7R1O3VL81rn7i8
JYUXrsdvzejJKlGy6yS8u9iyx7Kkg4gsQwsAyEfm6jGGj23dsR6tH5i8TWXsjNvpG1xg9IBS3dbE
ZtMJBJb6zGDxyxuS5BhIzL5FJdJFNtJFg+FdPsTNN/8MJlbaRqbYWt5DpxUo+HX9SMLXpd5Re7c4
3y8jbV+yn2K9i70KNlkXpoZmQqyS3PXqVcJkLmnbU5wBBJdkO/U89DVEaYMx4AWb6GE4lNSNsKlw
9ksQtHnJy79dtPE+9bbSn+Ce5qEjKiMALdMjOoOZ45Hy5bLiZHIJ3kktxpag9oXKyfQ693cK0jbN
MLj/DUTwUGSxK1JEOJ2q+FI1T3nzuZB1eG1+baxUJTikKcpAO02hqiHskCB8mYeHoW3ApX0yqpu4
8i8LJLtGIgEAMZS5Uvg1Sq57lJBrVO+UG0wV/C+xJT/ljw/I2fQEz4TBa6TtOog279NPfFACLV5+
/TZ5dEcP8vq4zCIEr6ROyhIPOeAU5FarUEvcCJcWskqu7C887k+5xHJaR9UlpC2AnIO5Hz+12OyY
e29d8746Id05vmx1wvYn4tlIxNoarTQjxHYUfokn39pl/nCgRws9Zchfo099+a3Z2BWe6DRIk6Yt
+Jh807kt6I2KNkfZbL7ktEQul14J53KJAZEUd+l4sJ1TLSuqSQ9K8BEh6xyjWYAxvCV7duTLjJjf
gTbI7T+ru/JePcjiMimk4DHmUsOyqAaQo6ejWx1DVpNrfzEL7810rRM92O2VrGrDpfhwzUwMxWkG
sUxDbCDWsqwfKoaO2yEBOSqWQ+hl+DsV0BWEcJPzOdEMfD7h+0k9jvFVUQRpvZd4JlUihnB9c6Uq
+0qHGP04X9mGEmB6+blNvy5Ykz6UzrcqqQOjc3wszZTsDeG/fEGBIg+ew429qoAcZ33vkpkd2qrZ
2Tq7Us3aW8b4tgYp7MRk5UrJwYnceNnYZ+NSALdpnuP6oZTa/+Yds0xNNSnRscJIUCmrw6TSLNQb
Rs+5s3rEh+Rgg6ZOx5jLw4jJvySInwzJZ8NmcHgGFfMlpjlkY8rpYGu7D4j92pogOn4p0k8Se9mM
s1c4wjedlka9o3MKXeOJM1SQq9yzPPWtfB91kvZ9S1RpCB5Ri2kRozYKqQJ2z3ux61tyVb0iRdK8
725IgvFbfbgs4qZ9rCQUoqi47BPb4po006spezI1id1vBgOaY1KE1I6lfWAhXvKhWmioYb+VP2AE
L/PDY3fi3QDRTkYWt6U/DRxKKpIWhGjiJK0Rx2qmdXbup8zemdlwaOLmSWXt58sq2zK+NYzgqHqN
trXZWDkq2IfGPpmZ4hrz4GayIVCZOMLNIkqqaiEWSvslbI48seq6kq5y3AqfzrLg/sJtrT4NkK+y
szECxuiFewY+ZeexuTJ9niPBIMWr9nhZdZtP1xpPuFAG6c0BO09yfEjqO3zb7Rr7y/xlwpohXjsg
oF2YfSbrFd5MBK1RhYuVmlFoMo7K54SR+t4lKt5nPk/R7O1bWU7jsn3oqnCl6jaOwsI2c/APPWL3
bNtQN+8C23q4rMvL5gGurX8eXZ9jXo1xMxyN21K9qjv0rksurwyC//vKOpQu7WnHANGEp3h87rXr
VibFe1gpPozrs+HaXGHoeWJpE4G2xhpbDOkfEdXvcyx5tqb2ZNf1vnay14Y5+zYZvZqV98h8ePoS
7Uq92auOCtIW4imD8WNqwZKqVp/JTHzm2BI3KTUhIeMSFQ6IMyj+TE7Qlvnln4pnX1s3Awj05kNB
/ctnu+WV10oRXMww21Fd9lD8MO+0/samx//2+4JrifpuTscM0jSh2yWfDfb2738fhq+DBA67wU1x
pDZuHa3RLXhizbnFg+ZZNXUvI2yZ5hpBMJtUi7PaiB30TFY3VDmE8XVrSKLFrXu8hhCPvLKNLCIQ
Io/ZYzupYO/p78LaulNr4+myNFvnvYYSzlu1QUnljICq0GStPISmxFdsftytAYQDn6shwsIBAHAP
2H1vwTHefql950Hh862vsyyVti2QaVk6Wh5sWMI/b3XKhnY2IhgYqpl9hH1ghZRJh6tfdBy6eobg
f8LKcbTdHJWVQ5Fl/doH2fev/BPZCaYTz0kWLh+3/1+WQf5Ck2dYwSeqs1P0Zmnk/vy+TDYNsqfw
qN9kbn3Mgrlza0lpUAooWHrBSQzA65Ijm1Id8yB+6A7zF74jj/dDI3st+9STAgp2H7b2TOsIiv27
h7P0FM8KTJfPdxf7UuJaZaYi2L5Oi5RGI+TrmsBsv+T1JHEVUoEE4y/UHj1kCgSiNzVDzyZFESB7
JV+XU3vN9+XK4lCJRGKLR2WAlqTUgTcZx26knsGM4Hf8xU8jFGtNbLJ1NaxwvazmQCvDC7XGu4yw
7V/PCELIVHbhYpU6TsW0b824c9Nlp+gSryfDEJxEa4RlsZjQUw8Osby8jct8R8LHy4LIDkNwE7mi
hY6ZQJBCfaTMD3VJjLT9SpwVJfiD1rI4KTaEiECRGBZeVKGmZJ7q7s/LcsismAp+oOub2BhVbsUI
nfNTsuuu2tG1vBGx+nwwI7cbJRdHpjrBEZSmzvSsgerS7CpKSneJZNxHEh9Ohbvf6fMYxgNkssL/
I+27luNWem6fiFXM4ZZpgkYaZdm+YTlt5pz59Ge1fD6LanMP/i3f6EZVxKAbWI1GAwvhXkxLTy6M
F0mpntTB9HR5oWbVbIZxq0ODz1akagT+qAIqiTtW91DvxFvdnjE4OHVpBhrCNPgsRZqIqTQyHIiH
ctfOraN2xWGoZlvsFuKUIBZS4+5VwrKU+Swxd7Vu5/h6yq+EbPHb4i62KDpkticXzl0+SwEmE2sI
TGiV94ZjKL3fN+GuSEB2mpg3rS6hirygBrNR+8bzQ85KpgdjDv2SQ/NYHBR32U8hZsqA2bcAgsdU
ppAdCZeU5FAjDtuiBWMeDHO8whClnSZj1zAObgnPeV55XfJ9wnP4ZQ8n4FDjkAQs7VM2WQoKCCYv
AfGuNTlBRR2GlE1yKJKmva7HTEhaPRvaOY5PChvY9nxZFQqsNA46MmkcMPYD6xedyn+CXeWXjuV1
oc2mTc8HuqtgM820cmyNQ5J6ybVSYGd8xlLwIG3rrkZf9dszmnc+cjSCS020MFRLV/kWZzQ+S13G
sgmx5jfCVYURCFk+EUK2V3AlhTuAY0VQx7aDFAEPQKxCa0BPAcBedhk3bv7ykedUFEn91oo7jBtT
jtt6gLyoHBzNkB0JdVlj2niXLWPzTFmJ4RxrLGZ97tnNtpzPRvkSUsQ3m060+j7nRMIAEvdoQGRk
octjacH/fe5w/7isBCWEcyJdqqauRf7FneSTGD2PnRdT04g3AX2lB+dAahkWw9hBj6BqnEZ+6VE5
ZyloekjtluRToTaFc54KrwR6q0Kf8Sj5rJzXrGwRFLy5neFwBKPEdbCAp4Mw8U0oWqnIheVJ0cmD
yFZRRAtQOiHvNxzmZjd1lMMSgvhKizyRm1KtIShNDurwXVBQPD56HVkGwVzyj0PjTSG+zkKbItnK
NMhBX6cjejUupPJnxhqqXhUOVWREGMjribm6/qbdpAWzBQMZi1t1OXZih9pXlPaWh1av/Mv2Ti0g
hw2BblXgI4RiQfVcDLcFEE+XXSmiwkHCDl+zxyudwOnTGQpbQDZ6Zbq1qLvA5qm+2iAOHJZFXTKF
ZWZZGZOCmld2RGBszf7yclHYzTcwZ8JQZOHE9LjOn4MdCNJswckivKWzMQTjviSiv82awBV48xUX
fZfXS7RAoBl3z6Z+Ey6LG0zDw2Ao6DKJ0TFlnrQmO7ch1TlDmQYHHUuogwtuQWJJMM9qZqOR2uu1
XdjIBORScjiwqKShUQuWf5Xaozw+Wu1XZdxbxjOxc4QF8mUXc9ab1cSQsJn85ZOAIRKxF7hL6Ynf
Jy9EGx/NkkEcJnzdhR7VklEpEGlFrGvPi2V4MnlkUYpx4YQuWFGijpAizTeD+CSEH6h+XlkgX2ph
iW1vSQH2x4g8pY1sU9mXLUEwRkAe38A8GqiWK1jgVctHvUGODwF5FLyEGMU3hcqHDE7RVU3RddXg
+7VCSVCWRpuBr+Wzoh9lPbVT0IZGhOtu74shmpKiiorEd05NYqQVg7kgnTjv4+qkf+jhQpHeBHAO
OoV529S6xDK/M2rzYk+YXbQYuMm+uq5f4m+EA21VWKzFcX6qSaC9yEY89y5tHDhxHWpuK1nNTViZ
rV0mZbUfNSv0TFOYDqlVVq6pTiMRWGzjr6xgjIBsGpbJV7Dr2myMo4xFVc6x9MpQCVJlR6/3jWft
Mi/5QnXvkxLZNq9OLmmuqmwQIXE8MnInlLw9qeCMrjEWTdwbrkh4wia3rbLSkDvJZB1U0rkOedkp
2E0BBmCGXnjdfgcx0S+aOKlzix0Vc2xfw1diGUqv1TTnVp+ZtXb+rzRq6rCBhOFr+uSvpXExsCRE
RtWrkCbv2mcWliIJfRb9V2m+SRjN5gGD8asm7nSSKfMp1SkGhMQsraE0w1OtPwym9rUSzF28yARU
Mo/7I0xcSeKgWJCiOK1BLYncQul25l5sP4MyQ5CgnXpocUm+7JKbqLkSxwVvfT82HRTGjasxbDmr
PVPL92mj3VRT8FCnpft34jhP6GulxR0MCQboaeuan4ea36v3Qfg5ask5sJvoudKNc4MpG6O2rrCU
3SdGN85Kjx7lDtNMJedJtotdTGlH7R3nADN6qxW0+WDvFG1By0oQ2lVzHtv0nMfhlSoE+0GgeOoo
JTk3SMQq6eMOMgvxdpQldNNR99l/8es34+cOibSvl7gMsWn9cfEZfAlOsdd2v2jbKU+j9OGOCL3O
0jbuIEwsbtT4VqQGRGyDMeYpyJqsaLrOl/E3XQa76BGLKA+Dzwiqkfb/EexTMIJkx+Sa6lTY1OdN
HH+9nEZBkTvmz6CVuo+E5DkrqOfUTR9eieDSu6nYpzFekpByWlovKG9Bie2gsAmJgaMiv1x2YEod
Dp5yNDdNLXv+02a/EB+V/P7vvs/hUSYoSBCHLFWdPmjN/SwRQL4ZT6/Wium3OqOW2LJqbWSRaHk2
1F0U3NTF4e9U4GAHpQdVPjEVGkO+mzPx8/ghOjtlpQUHNFkjFELSYhcq+Z+iSm3L8C7rsFmKtZbA
wUqIgplKNuGGrK8LMwbYVMgIzC9D5XSe6ifHzBH/cus5mBHGwAiHmG19NWL0kvkwhunuslqbAL1a
Nw5calEM5CJgnpLuK+16GNG448XKTanfdx/h81itIH9ZrIYAE6DZ02JjHTPFDsq7gSpz2YxK3tTh
L4eYo24pYgp1gvmgoJlGaCFm30TPl1dtO32+ksM5fVNJ7M0actLIUY+Km/gBKmucwWMkl2SFAeGi
/GVx6PQM42KxcMsZoxnYreRuOiS+4ChfEMAOnoSaKrX3L+tICeVwAdVyAe6/UDG0XhKkt8vvCdVW
vb1bKgJIpNFR7sq51JhJ4NdKEWrpGoaCmE+VFe7i4nOmEuH/tipvcng/mgYtyjvIiYbalyfh1tBE
cElYhBhKHc6XRpCYVOoMMXL/1IcOJls4uLDVIkW2Rsjha+ODqUyzjKkzGE/NlLqzfKMK18XyEQoR
lKTpFlrCUZvGD3Kt0qnEMQ05Qf+khqganJxYX+z/amYG6uB1GWEH7p4iz/UrFOksIIUtOHVxm1X2
smS21v3nmoP3MjhTbhS9NqdYEJy5uA20T2H5tUXVwSDs/04VZoark3SMNC0HTwDcUv4xB6kz14+1
+fmyjI1j6L0uzDhWQnBRj+KxhRCwZaNLv97F1+oPVpwb2OCquR5tqSJ26E9zey+R89KhlAIjVyBR
Mnu8IQ/BfsGLa7e0N0NHvXGQ6nGuOnRdkKFMDcLOReupR4y5fG2rGlQ/fGTJAe0wEc0RfwZw7/Xj
3FYy0MNayLDAKovFT308xYnL7iwzsY4btwYmyAIlPngCDMz6fb91WhPVXS+ogtO59TN7ojRPum3a
sMQdzWK5qRVmVyqypWCGFI+tqWqlbRubgoO533JxjoX/HDZCmdX3uY2aVAkXZfZ9sT1V6rmN7nNq
/BGlArdemWlkqiRARIuahepFpgaq/nksvFOBx9FWDqOsLGFrYEKubVkQXRXF204fUhxwlCDuOpJr
KNebkcJzpvZaGxJ7qq6CriXMa9NN3zbElN9blxKq6miKhuCMy6FNn6ugtEc0IXYtAaaUMtx9RB9S
XZkHKDOWP5L8B8jKNWq69/bG65puYoCRiini71WRsjBXxCkMXS2676qdHLsfAVHpTQAHotbcig0m
loQIqApUP9RHELo4+kP1mg10GNV7QSEbpROHolITikNYQ+SIkQDZ/ZQQwcc2cq504hwScxvMYAqj
EI91X+qbHhXL3SuZYodGEadwqKzEtrm9LSHnnGk6do2SQpyW+sVws1QPeXFtUJawbWy/pfxREiYo
SqcmWDWz6V7fL6YMDUREJ+U2ML8tHV8NNiIEmscYUlgrL3qu/AGD1sIDa4lOrqn6XWqj+IIwNiVH
k5g0edec2KzWHGf4+LnxGMNG9WTeC8Q8dFI/zmWDUhwT3PIQY3mBZoueAvVm6bU1OvGSn1T9ALVp
zBVWIUqvalKWDlBQiJ7Eys/LylZjAoUI8+OLv/LBCuJ8gYy6yU+zlh0VaXCquXNzjcz2UbI4tDBN
a8lNGeFjdtBKm9XS6Ti4ZzRtlgn+MB631I1UO+sonKJWkgONQByrRC/gZNlBdiJ0OJa25OJJypvu
kq+L56D6g+JkJXCKLwzTx9RSGoZTneLlw0NtUqyhlE4ccDRWJmWLBAGF7JYyhjbYRkREdIQIfmhw
pWWTMgcQkQsvUnyejadyoJ4JiHXi59C2STJMqQIZQ7sPh0NOjW3dyMqy6OQ39Onced5g9l5iZBAg
7NVdd1D2bJBGeDAxppAxQ1BJBmrNOIwI62jCgzHTxziYmEZcpqJttlRZAgVFOocNdQOmBmAfxPjV
aXF1BwM1ftSu6BdeHNkUEQ+1SUzpFRIFY6T0aQfPNfGsGqDv7IUIJAho0DloQBpbzIwZAqrv2WH0
VGfcKS+hl7zIZ/ET6On3qZ9c55RUthfvX8TemwYHC0aIt3GtwSLOGHExnXKPPWbigQoTBQtPGG2q
QIdaRi60ULS4bNHbhfOxQv+uOV5pGjWhiRLBoUIaCGkcCYjFZ7Gw00ayB3K4PLFXPNVrb1Vgg7Og
hahdGc2uMx6n6laWvhImwYL5C5vDjyoUtGEKYszzfm0dY5nBCO1c7uKwrgOy5WDbn2QRRAKmqYBs
gnPbJbJwXRYgbfAnV3WUfXRGi8trc1VYfICpC4a3ksZ5rymFojSzw0FoDuZ4RPHc5cXbBKHV9zl/
BclUjUsyvq8bD2LhlQrsYH68LGPT0lYyOJedTN1U0g5nqjkdMD18rCnvZMD8hwGsBHDe2UiVmeol
BLAKEpRW76ybwJ8cRgsTuv99fOn7HeFcM1QTsahUAFC/HKbFDc2dPPiXF4zaFM41G1OSu0bGphSK
sdPyxU8lDESvqAcWYl/414FkqpYiSLBssvCcSAeTyiZQrsK/DST9HOUZnp3RGMiQWk7t2DNuWnDA
Ta3dXX8INN/MgJ+IUaB4p40G6MMwc/bn9j9XQr3bef5RIOvTxpJLbEuu3I3laTGJIGo7AFkpwDn7
opvY5IAp8L3DRA92ygx2lb/2JBSYpfTfqTXeK8Q5P+rp8zTPIU+dz3V7FubdX9mxzDl+EllDlM9Y
sLr+kcag45Mn2wopmqbNU2a1apz3m5Y5o+Lh1VsQ3u675b5rvwkU0xq5OZzf11E6jSGzLvWaZTD6
Xb1LnczuMpsRMMfkdHBKLQ4EtLJsK12DWnrw0MR+Od3M+qHTP3RTfVs9ftpFU0tlM7FrnXiM9ygl
/aweMlv8JDlsTGNH1SxSkMCPvBjzOWsXE6s4HzGZ2S8x69xERrZ7rc+iSn9JaVxED+7WFiQFUE7Y
NyeodzS8/MTar/8vjdcEnPId5UkVmWbD0kGpeBB73BtTauIvZYP8aAtJmCa5Y/d86SH+ysq28yf5
kW0Xa3yGpdz/lf/ysy0KSRAWuQR+iyZKe77Opq1UxPA4atE4iJjEATMSR2gUzQ8zY1chJydsZ39W
Fs7hQ4RUc72gR93Fw62L0iEnS53ckSv7+68nHPnbQp2s7JN/BiSKqoqmhsJWntOq0kIzAMU9MrYW
OjkehP44Dvsq1O1Qpp4mt2OFN1GcictCKk9tjkyTDLZ+McVCdmBcLRb/sin8yyq+yeHCXk2yFD0f
IWd0Ro/NTTJax7jB5NMMzylgWH0BI/jnyzKpVeSOQ6W18ipZsIoCKPst5KQl+U5sb3vwjlPzArbN
8E077iQMddyzpgGimuZOHl9CKqL7FyR6E8DZ+djVpjHWzCKQU2KZpfBoYqTa68wLj2Jk2D463oRx
Fq/PuNlZDR4MQA1mq9k+rDOvFP08tuzLO0SqxR2K6hCaccWsr8E0LdFrneCAClEw9r/yMBDxFymN
OxJTfUbrQwxp+nVxYoMm013R4KoX7ZudBR7Kv1POYpXkq1yGOuVG2jNxCyKyg4XDSj2I5xGkiWzu
I0mayDz1AmhY3JtVKQfLhOneEGdh5F7hRxgSFuwnZ/HMfexTiZp/OUt+G4nFAUeUl3mIwnc8kX03
dyUGsKC2Sj/lss2Yriqn+Enluwh3tjgEEUol0kIZAs1W8ZoSpZxF5sTTYM9j5aVZQiHWZs5GflOQ
gw+9t3KhESFP3WGOLBsBgrTAaFfehJohlO/AYohgisBii0ORdExCtWevjtmwq9NvLZhlpKfLRkmJ
4HAkDvPULAKIaOQfYXVq59s4IBaOedElO+TQQwn7ZGoyrFu+7NvwINYogvw0RnsZw3l6acGgK+r5
gsAri0ORJbSmZGAlCCpmn5WZN8lom6luOorOg7R5DkB0Y1ksI4GgwTd3IubWT7Z+EAFYi9ftcK/7
dnmzLlu8xXPXtVIkzL2MzdLL72LrW7Fk19ONUd4oA9WKcPkAA8Hge6wKhlopRxGiwNW8b+q6tFuj
ItQh8BfUv++F5EJZCq/7xDiadCfxx9FpfRCAuRhXcPXRVNv/PNjieeqsron7idWJRAcMB2dV35GL
NsEK3PiMFQctv5f367JzoTTqvX7hoAYwcJhHVx9wVRWzz6VGvHxSItj/V2dKaJZ1G3XYp1k+Rkrs
Tvk3s3u+rAZlCxxGtFYfFiA9w/Fv3Bftt4HiTqC+zwEE+ISDfCixLfGiuuZS7SxBcy+rcBmDLJFD
hHGqYL4JRAx+dyjY6zBK45MjlTGidoPHgzSUFtlkeNB7Dco3pskBjTBhVRu9ryzNopsG8pyiJf9B
6RKBPUhFvt3JLUfoYztfJqdRvyqTJwpOiskyC04mraPkbm/Tb7H8S76Sg6ZGYE8xuemq2dcGnSCX
N4kSwGGOHopWq00QoMp3QnGbyt7l7//LneNNAw5vRHUWhZD5P7tzNIf4qt3l1/Lt5Jj2fKhNO3PI
jMF20PAmkgtSkkodFo29PLORPIoPtnbXVGzDY9nk3BdupY9lr94EskVeAYLca0Os1NCxHRZbwJgK
Ef3J1vVUf+ii/SaHAx4974QKtDiCoyWnbE5tKfpxebe2felNAIc6XR3naZ1g5bL6Wl3AzdB8zwRC
xr8c4G9COOiRa31ULBaSJ6cGhQHonMl35mOoutlrV2H1ZaAqyTYKz995L/88r5qthjQ29Br7p655
DIZdLt1l1j60ntNMtNvkWzgcE3q+M+VdHDZlUx9KgwFsqr6X/7CyzAVMy9lL/ml0G1v5WZCkcNuY
+3tt+Td8jClOJFNia3vACBXcrX5xD1Bz1165Bf6ML9/kcLCRKBjtpSO1hKLM5hS+yEfDR8oicQUn
8Ec/Hez+UbbnPYX1lO3wz/u5mrVapUM/Rk9W3+GZ0A1Oyl18ixYWDFGXyFwnU+SSohyWRGBHqcwG
AlHY2oAYMfIx/q33R7e7QcvC4a/cj3/mL5Qaj7kVhEmisZvbr1amHpol9/9OCocikpaOSr9ASpsc
teEYYypWnH8oRHqzDw5I5KHKcXDB8DP5ZA5eoV1l48eu9m8yOBxZlPT/J+hYf0eDCCP8Gb1MDiO/
CM9UM8S/xM1v0rhopswKa0GdKEOtoLHRbXqd76rSrd360N31C1lZQh2cPDXAqApxMxYQiF68HUYT
X4Ved8UmZbDRcuWD4FIFEgR28C/9M0tBgh6ZVdiZR2DHNcOO7m+NnH/pj82lEJMApjHln7P82prO
JjWxcfPOxmiBTcMwNcvkrK822nluVB3nJArgu9yvVcuOO8lWo/sm+3bZm7ahcCWMM8MSfL3F2KCC
OP6n/mf5JBuu4qd49QNnYnDMalCRdU7sZ05JRFabZ/VKLmeQyyJFXVlBbjJa9mJVz5X2OS4aomJw
2+6RBNd0QxQl0eSOMHlKVWwYLjtpY7NufEbTilL/14Hju/obdWnYPDHfxPH5OiReEJAu0CrVBnvU
UnsaCWiiJHBHlzg0+oSmGkSH+k6OblqNaqOllozPyqlCLeFshIT5yM78chf43WuZKqN//Fi0u1ox
7oQq4lIwQgMbVA3KMRV+mkbaOWGj7Au98/qxTJzCqI5glr4xleG+tww76uWzpo/3hCOwSP6Po3L1
Q9jCr6JgZHYTK6nxQ8Qd67fDiJWjcp+9psetWyoRuWn9K2HcIWaJAGRBwxorwp0Q24V+h5kulxWi
DIVDEVZyaZYR9Amrm6m4CeuPOPBKBQ44BN3Q1JStV9HsW9Sh6YWt9LlzWQnSGDmYABeMOYEKD29L
iJgipzgn6L6NT2w2RvGkEQEMW5JLJsCDRaTlmZgC23vtSsY9HO0aMnpwqUpVQimJT8o1phjoRgg5
ig0ndlhTMUKNK/YSU+yi3eUlvKyUxKflQFjYmkOKfRrU7/X42FSYQdN8yf47mz3uKL/NAfxh791n
jkZRkiPoBHPrpm89VWF12WMkPhEX1tJUqRbU0NDXVHwto/uaquK77DESn3sL9EHTY+YxYnG1BFc1
Reu4fY9brRHn9UtQV3XO2qdqJC8lVAmKAt4CelfFrNWwJVyH2nfO/3MFM/NKluaz5hsx+mGFlt1n
j32t25ftazNaUQ0VlDCGYqk8iymSLz2IEbHx+ZB7iuy381lPf+LR3s5Mzb8sa4PSh1nZmzAODuqk
w0gP1r0VfEkeu4Oxl2xWoKTajQk6E0b2jqFvxJPKtlm8yeRQwSjSbswbyJQw4FA64eZxWSni+/yl
Ny5lPYiZTpV2P833XUa9WVICuJAhaId8UEP87hiRvz169U3lG4Ztuu136wvLKZnJxzqF3jaKv+lW
6RILIUtrdiHyplm/N9TjIhnPSEQSNkHYn84FEHqaS23NAghzeIqiyp77RyU9JmDpTKjrNLWQ7P+r
EMHssk6q2bOUEiBU2Seze9kStl32t6XxE0GMKJ37iZ0L4nxuFK/UZhvj1yqL4jfextI3ORw0iHks
BiVLYc3tidV1mTudIsCWmCf+eZa+yeDCgzKuS0FnurCRVs2P6jE7zF70CTkWLzy14OS3x1OU26kb
0NMZNvXTVPDS6TJiVf6Zt1gquUTpNCul2PfaTYY2Ms36eXmvti+4KyGcMeCVtTMKFsItZ/OasTcj
t5Lb+SeWGg6d7inb5YQjb5rfSiJ3fES5gVZi1oTZKKcwuO8p5pFtdF0J4OxCC/GqokpQKTrpRxYA
t8iJmYdqn5+MXbQX0RiXfru8jAw8/zCTlUjOTNo4DwOF6bSorR1m13F6rLICTxGpN2MmTqs6Fknz
SMnkDpFmnvtkYTun7n5VcKCyeZ/7ZLZvM/m20o07OJZiNJKCXaTYEHI8WmMxGxBut4cPsaniYPwt
C6Vm76Gpk5usLDKsY9vYi6+iuic7W57wpEqvN5h5XxrEuX95FWU+rgTBd6oWrPU4Go3B7mb5Z1eF
j4PeBbZlJmDWEwJU4kSzbJeDUBFnJmGqMh9uxuZQTX0H6aWXHaJbFUTCwg2KU4/5oXRZzkI4kKMH
L/ufzIeg+pSl4cxyCfIOwUdgw0MwJH1yqq8Kq0D7v1yPLyOZzIekOUZQ9SZ7vl/KxyDdJ823mOyL
3kTqlelwsKIkSpWHzEyzgwUu1+ZT8ogGBrt+0m6En/Fh9vNH2QXT0RPl+9vx8Eoyhzc9aut09Bfg
zpCAzd/KPKtsjoxBRctGNwqLT1kkHyXkAia19FQr3l/GHkpxDnswlFNqoxTiZ1AL5pkbCwdBctLA
FgVMKor9y9K2t9IwRVGzNFXjeweLflikuK/RIaIey751dPG+JycXbD/06iYyXZoExgk+hAiCJE10
JiUPbiR9pxi+rABOQ80uG9EO4kcl9AOqdHH7XWMlldtISwyFVjIhtfNnh9VlVLinm252FZxNkGSh
dvLyWrLv/XFqmJqM9idTB8c+Z7IhqDZA+JSFrhJct8vgS5qr5ae+ozoXNz1+JYfTSykiySzATOC2
ul1VjZ0nI6EJJYGzQUmuJyFGm52rlWdTuZf/OwsbzoWVBtxZh4FmaSrr+H7U74zqQTOIyxG1E9wZ
N0qgAJ1NfL83AqeUDiOqznM9wd3v5fKWbydNLMRzbGTen9yjjdUaXcD2QnuYSru4lfaCV+ylCMWJ
1VFwqVzQtk2v5MnvT1QZ47YEDHdkhe6/OmFeq/c0TwU/eeFZCTlTbBMgVgK5i0wNCmKwKUNgZ+1S
jMnWr5aYaO/ZtLaVCPb/1QVG68cYNzOsYTccteK4fKTaTJUQdMtwSuABZ81dlxWKHIqwtuQUm1di
eIw78Lbemt0HFFElTMxFHxqYBUwOAPRwNCPDHFEUW1QOMlz7XqmIRDv7rTzGrEVwvl9IWhXmHURM
2XCSheJliRpXn4aDPBpOWlAkdpv2rcqglwNHkAn2Hm77A6MyMEd0xt64sO94v+yVm/iwoBJWvxLI
+SxblrCWxlnCIjUzbG0CycCs7YuhcyM9JGI0SgS3Rx1avmM1hEKaFtoYSlpQTZ3kknFbVA5TLSs1
lDAeRi+8ArdSvLOuR0Sc7rivvicUTcJm1LleNc6+J6GrtGSCwOQUPbI3gtrpWie+rjEMOLCNn7Ef
/SRfSBjQ/GGIK8PgINwQR8sSMMgRraXpzeLmXnBIXlTb2g071FNRLxObQdlaRx7R86af6wTiLLBb
hNl3KzhP87dmuNfbcy3f6snj3J/A+3wZ3rfOkZVUPgmW9YE4LwJWtl12VnzqhciuhSeZwg1qB/ko
TBmbZBQ1yDG/oKd1n5zNyDFeR5yp5zpy69viLvSFx8vKUWvKZ8Ms9DfX8QKp/bE4TCcwMB/S0dZ2
jNtsIK2UMBg+I4aINtT6GDsoyE58L7mM99zyRBDz30X7jpzksXVurbeOg5Kp0et5sqBcLh8L/Tzo
V8VAPOMSUMJHtU00dU1jQoSm/uzw0FSgZJ/YImrROCzpy1DMMhFw3/l4k/EkcEOxwWmssegj4ywM
ab1kHI5UajaOYQt9yuXcqQchOTbhA6EQtS0cbExR3EahxKwAZYTtzYi+9F8XVunO0FCFIbuxr1G0
gZRQDjziNFq0KYPQRrxNhNKeI2/5UNHnavX4Sg8hVKMgYgYHduFjgCzRrNXE2bWZ3VvL4HLmYrSE
qihCkeWsHiVXuSp37JmhxMsjm3BS7KgGBOowM5iBrmKzQs7DoZ9hgP0xuGZlhYHbjrZ+/kUhQFXL
bIa3awW5cAOJjLSIFIj738iL+Lq4AnmYK6GsPdmlL4Q5biXD1vJ4lIi7UAkLhhL/YDInCkxG9vZl
7aqjmZOUFRTMG1zsYbbpDHZubF/tDe6MpjCkh0I7dTBl/jB5CusWvIoJFQmQMjgE0VNJqmoWwMnR
taEdy5GIeTd9SxVlXbHwtq7wWW1lytVIQ7sbyHow36wz7ULcS8nz5X3aVGIlhNsmA7XokTpCSImk
+ax8zz/yhoIn0N9acDszLkqvZ0xAbAZOFige+hEI56V04Dai6+KxLOcerHumWwsHaby7vEbURnDo
PZWi1E8Dvg9u/lC+DqbKFtIfl2Vsvp+s14mDb7ERhCzrIUS9Ns6SX/nhHas01jGX5lfPsLhHEYQb
eVQAuJXXXQvmINxcBEHJUiYYBFT1Tj/8ClOosoRtvPttCABTDu/GdBY7hZkzOG0VF+MUvHZ0OhDU
6X61ayvv8oJe3rQ/BlImjZl2swK15Nyrk1uxv1uQG/87GTyET43VjMxDK/mn3g62mTtyfrgs47Jx
YxzS+2WrQKVeaxHD7cU2krs8+nz5+9ux6mpfOARIRqksGolZN9gYioccW2LcMZ7h6CgRiEbK4sBg
aP7nqRJqYNlbTOQKC+qT2aO0TD1YbB8KK804XEiSpdaFBZrp1/GN6BW+ESJPBQY/u9qz/jvZzkB4
bXgUaya1ZRxeDEFrmWYFuXke2F1lHHol21/etW3rBte4BepUsHdz4UpWTBizwqxCjQ9JeDKa+4mi
PdvW4k0EZ9x51s1tAf4RN0+QDM1C2yTZ79gn/rjp4tn2f1pwtq2qWpAkKUTo178GRMXXvb+wtheX
5kreDvFW0jhD7wI5xVwxRCTzHRLlvrFPfKTI1UPvZjfo7XPmzqYarJmFXVKQs3el0bU406GgJD8b
i1u0eGeo7MD6wEOxutKMM/RUinVTxKwmtzB2gbmrK2I4E2VtnEHLZhUKGioV3F68bvQzcoH2En+/
bNH/cj68GQN3AIZI9g4Wu5CJu95T/MIVbsTPg1MfMg83CspHt+Ph1Zpxx14pGVE7sq0ZHVB0tCiR
x1vQdIVK3kOyT3RclsiIn7AG/h5TtGGlNwJERqfeSyq0v8dox7O1e2h5WjzRzr5UDpIw1Am/+Ui0
sg++hr2RNEOtZAgOutgZwx8jasyF/dzEdqUbHkYKqNOXIKbuhv+Cv793lL/hmAJcRZZgNo27oBMZ
b42JmzvNlXhIbvrHDtcqPOj8uGxGBGrxU+6iOh7MMYGqWfEZM8rtIPg7XzM4FBkkMevLAGd+sDhT
cpda1HnM7PwCZvBXGTCCCkreQoMGFxkFRLCohH3sPXZa5jvtPv9UmSh8k/faaFMkHoSf8zcaqej6
UWD51W6wfMVo3D6u9lXTe5f3iPI9g8OTWtDSuGogx/zSlTbaRXwht9l1e/hHcpTnZkfhMGUVHLaU
9aJZAltTxTxL3f9huhbl2hyaWKrSyYUAq0BTHmt/ib8g4+d8x6wd0HVK4HLNdnFnu8Q6bt6x3zCM
57bPpMYs0hxqyYNbHGSPTYvBo+zIJOJOT0gjTmueYcgqenkZSuxahGny/S70wKLvi35joyHLpaQR
O8YT3VtpKVWFAtWS5bZIzqNKvGNS3+dCD6XW4qFj0c0iNp5gVIeiMIntoUSw/68SPGIwhmbEYjSr
S6+yqr1eFMUh9oR5ygWw4N/FqlkOy44hu3jsDrEXPVQPDDKWwMFQpBENUc1uvJIDJ5Q9ipqQ8mK+
bakdirDp2ONI69XP0gnJxi+5E0QYVTR9LTHQmZxRwpzokrIcbBQRxr4jWcGI3BpQJYNPHWPE5T1l
egQAmxxYmFpS15oJMU2H2qq8tEvpU6WBkjm8w5OWoVGMRtQectgxqIPVmhrkKVniWDXCRMOXk122
eBgpQRgMYZN8v5LYJZalMZxqo2s9/pJQAwqIE4QnFIr6xmxLjIFzxfyfpva64akwCBUoEdy9BCuF
caUmVIh7TCOpHDPzCyElhFDRKJ98M4oOFdQWpKh3ooPyKKd04qfJKWzxJO77PeHGlE4cVFi6XMUq
Cyp6J33GJSHcVz6rnG39ZXYWVDwk3vztLw9FnjpoEqdMGRl2tK8NQ6P2lweGxV1LzCTSqpoZW2W9
9uKFXuoEBcizZJ/1GFL6UIvIwUOTl3pQg9jPDXPc85tdJH6eUiKDQfjqH7RBTTT3EbPvsvW1Xkcj
49MUNnYfHOqUwgUiprA4XBDK2igsJiutvyvdnVUmtgbWKoWieLwsB/Vq78+pvO2SJWe38LG5V+J7
K0P1oe6HVLfNZfQ2+frR4f+Rdl3NcePM9hexijm8ckhOUJYtS9YLy2FNgjmnX38PtLseLkxPf1d+
VtW0GmwcNBrd5zSa3vUmqiLJkb92pHte9qFfJy8jnC02ipa90vU6P3Xj6SpyHs3pjxIHW6zHjXXo
FBpPJdPuMVSCnlKxpr6GAAVakrIQxyraUJr+xrHk49BX7rAUbmOx42XYubxhbLGrroLcYKcucEVT
Py0jw+PdF2d+uWzj8oaxZQED6sleWD/Ahi1dN9Z+kR8T/WaWb3ODemj4zS2Xt0U7ioGWJGG/OCi7
9bHToWAV78K95k1fp4fi0+KXwXuID3T9pyWRwLZSTGmeU1gyp9ytDOm2tR9TSB1fXrrtSD5bEWp8
bZ2Z6QDpa88p7rT2S0Gd1b85484GhJN0sWy1xPQtvr/icUKCEKOWY+Qvb9fLcLcQ2PmbhPFsT/sv
0Ji90jgW3gX5B+qudbwJphj2dZf98jcLwrt409ffSdhLtukYVVLAYB9GkEgDwmnXJYVr27vo7BX/
+yrNV+ook9sMRprW0+oPuuSV76s5nE0Im2he5EJfVJjQZfN6KJcAFQKixLcZbGishQok9Lgg0/lf
L+KyN/oK0n/eWGe7IW3dTH5XSrUyIeTVlqkrk6TDhH7zdzkD1V7N/ZtFRz40ZFsMD6dfrgsrewIe
TGW5pGOM9EOTAjD38DvrcHCeWgfSExjB5KOD5MjA5h35p01DPEu1bljybOZpY8VceziY5Y063yXs
c5h/rrUvUpO6anloS+Yu4afLcLG9nVe2BbxQ5Pqf9+L6B1eJyLxyBwZgKJabQX33LghcGROwA7TT
Jev589qYhFDffXSmwjV7AgG3K4grKwJi6OYM6jr+CcdTcR0+WIHynGNwuv024pnA2CW8LZdi1Nw8
gFc2BdBQFDZOfQbPFBuJuPpiRk9FeQvRNfcPv5cAHGrWygnmWngHUu+XjyDr8aIn56k+lsgqyIL3
Jkyt3BIwZKqmIrZzWCu7LwyDoY46uFP2TPh0GUYMWYARpZDsrOz5BwN9Gr82HWPbdXYD3nQy/0d6
V34lDG6WwFZuCaBS9P9ucvtm9FV/OajH+PZ/a+LapE7RV7YEQImLOZPkEpGh3dVfWmeXBeHRvu58
ZTfcRvfKCY99kOGzyMSGWNS3xGd1whizbsYJ72/oPIzHgAebvYJHKmDobFFd9TkKqHdayqCAJHJs
yXENNS0vVV9Zd1q6dxDDrRbyDclWDmlg4O2aDL9vG4bfJtKhU2X/cmBQLgjIkU0x5jXfgBhqbktj
usxqiAON2FFv740rLyZd7eKu4OGQh1d5hw7dXn1ynGl/2RPKDP/7ygwLezlL+Ct2Md9qGEUuP5HU
HtRiidgQD06fcWwozEdrem2oihr1+wIqRPOo6DO/+o1NILHPs0W0i1I78625Zr1GqmznSgEHOk+B
XnLq50/2falj5L3z+XSufhX7khJQD2vUpxEAoZcXiUkh8jKpuBuHB7Xf2wVRGiJOI1Ewp51QZNVy
LF1ShbKb2Ki4l+izjA3nOEeOdznUqBRCVM/JlBbaAuBy9cLXN92CPUgQXue354TIo6RgiNUTtXNK
C8IceFxCeah5yWcvhIKkSo2lUzYEGBjGcSgTKN55DavTfdpOn3EZlTy9nn9cXjoixFX+91UE4tau
julbPlRemeGrlT9e/v23UZrfZ7OGKsBApChJZ6kI8XLGC1PuK1+jET3Ly9462Vf4OM9QN+YiI/9D
4wTP5S6ZFuBh0SIpjlQsIsTATlyNnNNdobWSC7bMB5XC1e0uofM5qwpwsSRS2CwS7NV+BQ5DyPbi
/eyNbFM+hOS1hMggVCGDUHS7S3sonIBHjl+Ch0MbWCf+pIXjj0r5qCgRAIMlQ9klvNdq+JZb/8gt
cSYgdKYZ8Vvfi+RNxLWbsCkWK4bRjIq0hn/1Iu9C1fQ1O/OJ4CQiRJTYSZNqdixedFMfRj8FaTZo
IE7JLSf1h0oRYY1//gvhqPF/ZrXVlngs0oWDFGMqZATt6rHtdRCclDd6j8yMqcQBTC2ggCGSzZxs
kmHPkvMnE2WYcaHmW38DvGiKtGwTU67iwAP8d5hcoerXeJPHtTp4p0R0zRUzi70UEJ9rGxXP1oQN
rURQP+/4eAUmaUGy1XyITuaRgcdC2VWnZs9wM6aI8iiTwp4OHeufJ//UuorbqzC97nXiO/0mCzi7
JexkHc2lOZvh1rhLBpc/2+i1ayi77pDx7cUTAdmNRjxNUlT4271lxtm0sLHTeAwnmQ/8pD26daPD
VHyHpK/bJYe2yd2eXRnKjZJbuzj2k/jDKPlJkhHp6G9g8+f/ILYXyV0fRykfdSqu/46gOIj2c6D5
7I5KfKh4FTuKSrlpw5rb4gJH3Ucub9256dE6Nbv4RNUaSGvCjm+cAkJXb30puCnjfRT3LmAmJuK6
PaptRNFhe7ufl1HY7lVdpLI6wLVMOg3SlR4eid3H31N+xa+zAf4PrPDLsauUlTXmBnjDbfuUo01k
r3rZw7v4SPRzUIqdRLNkpWk1AZXlyf+7v9KwXM66gD7y5EEjzhnyKwmokjFl0BPMYSAmTLSStxBr
6ECirwd8npXs3yMARewhMkx9WgoTn2kKqmPdBR0GxDGHXoBwxQzaD+pXzcEbIyVhQ1kVIEaVjMKq
+bxTn50Aoq7c3BgUsx7HikvxIWCJVSxxVPG+CgjyupIV6PppMHN3sW+t+CVq0p06Em9ahEWxj6g0
oate9fCKN1bkPh7OjuM1TaVLRcgvHUQWJpAavnr8msY1zuUEglTTrj+WH8JHaj5n+0HoHP9iD1Fo
Go05c1DmxajoCiIlb8VQ9Yq6325nJD93tC1ARjoV1ZTw8zQ1r6I0cZFgLcbTXH5m/fsaE1ZOCejR
l0o72jJstQaIf1SfnZTS42IBoZtE4DAnZ1mJkBdbjHRtrpSqevtolltgwsFvb5IP5ucUTDjpR/CK
v1a1S63o9lvRyk0RTPTOfiNH8+wbzqVkPYfH/sV2Q3fYxz46H4lrNhmaQn6Sq/9OQQ8vvI5Y79k+
vR78aJf59DgoccSIHUZJK5eFzE+AvL4fmmd1JvNJyoKAIbJU6oVUwsJ44jxsuj//hWf95jAH9XG4
XcyddE/mQESgiL1FRi+rtsKfeqdg9s0dO+U753a+RwaC8Tuu+76bH4mjlG+sC1ApthulvTShj/tv
QHlRkfCxU/UVc2yoWNhf6e9GRckvVMmR5kQqh2b5QT+Zf/EkHXrsL6HbnECv7/2hdwKsYKKobhLu
nfkwefFOU/3yxtrxjM6EjzGuqJRJ4iBwBHDRm3KsKk7hwJnSisA+jv8be9n2ffEnYIqtR2qXSCg1
/YPM1f38FOPpWXcnv/8uH943eXbGErEPKWMaSEUavhkghLhgPF77CnbcHafflb9SyEXtAgFI6nwa
l5ZfQqz6aKe+WdxFFIEo9ZWEJMR05KGWeW9sdo00a8/7IHtwzFGekNEugIjWTkMyco6G6UU/GQGX
sjX2zoOBWxQLKPi4jFi/CJclcVstmQ5jQ3uUx49q8vnybrr8XX5RKxv0ss4lC7+vxPsl/rxIfo6k
6rIN4tT6Ra2MVUvdhZyJYT4hwblu0STt3LY4twCBr+NBvSXs8VPw9/j3i1qZwSamSHzRuDpavDMO
0gFC0aiYyfd679bX9ccSsoP00/rl/fuLalmpFZGz8MXEiAAuZCYGZ/Sj7vJyxXxF7t/LFyZH7FMa
ovkfL/9W02UnnsdxNTbyxnT5PHHEbqU2Vao25jwNaOMvPlpB+jAclFfnqefTggdUWKn3y83M0ZRt
ywGFm2GKTXHRkgx6N6E4l8fxvlD0fdJq7gzluSV1dn1kUne0TQdX9viHXd090zlfei0CdOSNKzmu
hBmkXnfZvmlc8OApfuoVT1S9bntXrIwK51ifMSsaGIzOmOwyT+O+L6Hj2wbSA/hQ3BRMvv7lfbG5
11cGhWNsSeWlz95KuqYrmR8bwxupkTvqw/F/YbWQdmFWwyzjw4Vt9WWR65OuNdeSvOxi3uKRGwSy
bKLjyiMhHZah2hGqvFcgjW868yZuicCgVkw8tep/exFMaIENlnplV9ouzTqitrKJVys3hJNL0bW0
a1q4YZkHZfpRNtWuAflVllNITPkjHF1FHenLyOup6WR6knSlOffRTH2U7faUszviw3ymSkqY890E
uOB6r4k3HDQwrdx3rnaaPSVC9bs/GN8vR/d2oW9lVnieH8D0zuQFqxgf7T0kTiBob4GlhPORUkVF
Iu7eUoRVmOegxJNG3gbfWleldJim95CurVwRoGEahmJOBtTWC+OrPu+N9rZOrq3J7ajBh+3i8MqS
gAlK1jaGyZ9B8h+Dh6HLQ4Ybice4ric6ifjNEsXEI5XV8ID+5YBeWRVgIirKrFRqREjZp640mK7V
fDWm/dA9xrXk2gXRxUdB7dsqrL9X4oCHm3du8KlWnupGvn3PJ+vqo36QPKrmt4GClm7KMtIpFRyc
mgBLXY8X3NxpS89oT2zZJ/2t0UauMT0VIDy9HPUbkfgfUwJCSWVvOZMMU2OD1n5zOKSqRRQBKBMC
Ohl101ha15doe3mw9XttIb7OBij9xwUBlBqQvWsJCDO9KurdULtN+q/FvP+jZdJ5LrUKgMjOssZZ
utIDZ3ijfCwiYo0IH3QBe6SxywfomIFz2eECoodK/ljpRKq+dfFYL5QuZClhI1uqZsJI8RK+hoA4
KGJ6qbYb/P+FAIUIYl3AoLp08jZUsGS5Mu1ia6/kV6H2w5RvHel4+eOQjgkgVHZFmegMjqFCyFmX
oWZx6iw37XflsUBC+46B3v8spAA/jiXFZT7DtbH4YdoTFKr8TPpx2antiNAMFRy8EIQRO4fDKJ/a
qBhKb2CvRfMczZCKpJREN2AUfpxtCDszxRReEofYOcN027eda6b3w/hqWJUrd/44fLrs0dZr3n/M
CRtVLZw4Yg5ftoc53vEehCSw/D4NODsFv3gk++j5ss3Lq/hL43A29/Kk11hFqSquGjt+sCztqC+d
92dmhO1bWk6vpxnMQNGCRd9V1cs74lJKeSJs3gWaQK2SwoRi4UYBddlwep5mklyA70rhZF19I0Oc
w5F6Q2LpPALooDchQ1Op+CCBwW+CLAwvxlEF4u2z4d8INERi9tDWNCPn5pbM2FkSOEMkifg2lAlh
s/ZzWUS6goVjpa+xY2++6/g5uyAc1glrdEwq8BCz945+k2QnRg1H8Z+49FGEQ1ptWGWNNneB9d9x
Ch0SRb3Ju2KfRdq3y5FMrZYACfGQqZOsAxK09Iva1W60zMSdiwpkAQUMc5GrvoUFR/6hgijIfs4p
Ln7ChHiBUORiWRoIm3tWOX6ceuuGGfnTwioisigzwq5XTG1J4hSeSEbnW2oJxXEkvlVBpGiUGWHn
2047544BM7p8BCGpq4Jgh+qDIyLsLQFe5TeyPijjOMOGGtYuKLFsdltWD0UdvCe6QKivypal/tKP
M+cdxCqXBmaS6h76bcEQkpIW2xF8tiHsx6lNllKKYENr/FryZT/zcIF0uxzpeqae+KsJzQO9vX5n
o8IO7Rc252C+4SepA8bd7920uGn+oFL1kd+kOmdDwv5cqqTtLbtG/dH07Ica5C/Mtz0n23Mpvyh4
X6ZzNids1mZJlrjToXBrVeG+jZpgkcMg6SkOH+KbiT02IWugkT3AjFM9lOMRlACX4474PGJfTT9Y
Wi5n+Dx6HuMe9T01D6VyP76H9A2n58/lEql52GyVld7BTvPC5RsSD01J99Y+O1R7gygtUZEgUvKE
6jhKioo1G75FX+pbTnSqHqX5H6VZ6glrG4TOnvEvuAYIuY0zq4RnbJHcSOl8aKaXDXE0bH4mS9Yc
DM0qiqoJV4aGk6nHGRJEa/5gFcdxuOqa2z4hgmF75VZmBF+yrJAxyw4zE2byrjkdZOUbFkoWnDGR
fk7dvAitzPGlXS1dbFdx1arA1rIrv1UsCzKoPELRFqGoG6MagM2EaDzZtGjrCnj3dRMDtQIaqQaK
4qqD869h1+NwM3Qj5jRiz0on125/XN5am4FhW4ZlOZDykcUwTCtDb0BRjNt9sU+6ezbsco24322i
w2oBedisFlDrRjyZqfhe1VIczUG/MyczuOwFZUJYMabZfTXzq3E/HWrpRF5RN1dp5YIA25h+q0cM
tcAFVgYDSMuL2TnU5eJddoMyI8C1PIxJ3PAblqReG85VGJ4w7f4eE5qtgQFSd355WrF6yWQsnuFJ
eVdpxygLtIQoZ297cTYhJDx9h87qcplwGmAeS7+vW0/WCS+2v/fZhIA0ejo1i5Lh3hEm96nhN5RC
yFbF0NKtswH+D6xiVm1jYx5HGIhBAABOziKIvV5ypS8dRNLSoP26JAR4UqvG/76yqC1j3CwzVo0N
lVer06exigrI7bDPlwOAh+ovl5GVZ8JuXFRtGCt+ZetR6tXD29h5AOm2O/Vf0tqrWkrQg/pSws6s
s95IWhvmuunKya8kndgyvzkNzl9K2JqVvdSxLMFAEntGADY4MLVWP7ST7KkuIO09yfxq9YQdGhrh
YMQyoHmJ97lSu6axX8Lvl7/Q1gPKOvjE+0/VdMaspdijXcBu88d+LylQu4j29QuXdNNwy36qrxQC
pYn4e3teWcUfXlytsJgQf3Zxbw/HpLw17Xeh9M9P9fYpVyaaQZOMln+qQlUPrWQc9EUnvg8RbuJF
KMUMuV4X3Iv4UJVX6fvOsrML3P7KhWqe2iWq8fsxA+fM7Tx+uvztid35Fhqr33cSPtyd4feb6TnK
XvTkVEBVTwH5kcMecpOYOOV7/QIWiO8iOtLPLi0QaLZW7bIRPCSNp6bXWvjXZa+o2BJAwJjM0ADr
PQK6elCXFzxmhcafnQjirGNbFmPXWjAhses6PlghUb/j/+KlpRI2ftMWY2a0/MM7zZfCqG/Dob6y
euu66FkgpaX/RysmDjjKZYPJFxNbJQydmyjq9k1efDC15g/RUxxtzFumOaoGt+Q9Vwjg0hjdgT+c
Fj4LTGINiTAQRxtVZ5anqYFTUZYieTevKm3ea/b0Z/mHKiQH0lx2KOjyUNAfMd7YzqDVIcCSgBlx
rhGDT0hxHHiimuhiMjOvnah8YKtPe30KiKON5dCFUc1PATCdgvgepBV+fUzcakcNkhChrQoZQQ61
hirkGUE+v46y7s5h7M/LfTuOrmIRcU0gjjjEKKWpgrSLX22izAvnlzT+oqQ/skEmsily9YS0gI3d
hEYmBEGlMZctr3XxGI+n6qqp/jLYbbcrF6rOt72Mlsp5u9G5ZAoIITtGrJfagpsU2Hz8cACVcVfm
GFTQBozmZF33vWN2tX8PTvw0KlZessmpWmYgSMz5WPWnhT1bE3Gkbn+yswmhTCqbc+80tVyCO/gO
cq+diWZb+bGjLibbW+psRrg1jHGRz9CrQGTEQ1BH7ae8perwxBcS77r20NZFwXfthIbvNHZt29cS
DKYl10P/viLF2R0hUWjyqqrnBdHA2741r9yn4671+GxwsXc+Uu9k1OJx5F2lDepSVBFEh0qvLu+t
AQGvPF6OM8qAgBFsmYu6V/F1IDBoJnuJGi/bPhrOy8U/3coBVvelsfAMYWDqhzh1rmTU5OORSt+3
moQAqmc7AixYphambYOFmsPm2Cf1teo4bt7Yd13tQDdvOkroNDRH+1bNlH2kU/Ibv7lXnu0LINHj
7dmMC9jXMXbvctaSGLM+tePa0NNUD7pFigARKytOMfVRHRlMhcW27yDvi7J9vhvzlz8KD3GESZGU
onZshAd2lpN8lCiCSSL8xJklJzK7ztbw+zF7nOMnXTtc/v83F8mWLYgS49tomhB+mllHccjTLWd6
zlQZCrcBI1mweN7xSwq5MiLEXuj0ShmDK9qr551zx5tM+aRE/LXK3fRjHYAzgMi3NpF7ZVAItsGQ
8a5RwmA/FYdZb0Hoz3aLoX6sK2p4evMDnU2JDTZ6q1UZXqEQZba2zwZpX3dU++r2TX9lQziIQpZi
ayf4SAmkzjmpkXObJl7rOfvkMB/kPrgcE5unxcqccCB1M3KIwYJLoIDxO+mqi1QXB3tS/6XLGZGu
bMffz4qv2MttNUUhFx3gz4aqSIb6ouyErp2+Q5nH0s+FZbGRu7BZrCq8MtdD8cBWr+rGcIvm6fK6
bYfC2RdhL81QPO0LvpeaAWPIMdtpFSVIvf1pziaEnVRJdalA1wwNdlq6W+rT0lzZIXrTc7arqcYN
yh1hE7HO6OSY10WiBQ91trLXG+c9LQjnzyLWe8IIlO4JP/zG0ldDtAB7pBfbNaWVDWHzsDgtWR5h
yfi0DydFTwrwAJnfOzCIgA/9xjlqo0tVS0irwh6SzX4GUw88S0oXA4RgPqt3DmRLPMPPr6FAh3IW
C5bPlwOQ2ExiDQgjTZVShgjAvO7cNul3dR0Hifwelvn1bhKZrtpENqKR32W0GgxknFpw6Ny/xSXT
a2tvoPU4/wjSNXoEafsk+Rn/YpUo0VJFmwYs63zilK7RyZiu2Y5TreWedJ8ru5l64aXWVMj/9GhC
UpXDomm2fpVWe1OpfFPviHN4Oz9aPUfx3bjKA8EkN6phhldRHcpDGJfk9Kty5Y5ggkEvNwD4QzUS
95tt184vYPzvK5OYE5pnlZs0m2yXoiUrAf/m2FPDp9s4cjYjrKA8yqNpynhoi+thZ4A4X6uIA4uy
IABvwiLb6aH55yX6dVnfhO9LXlcfR4DdOcu0vmRYqerbjP4/LnbRVH6D+WqQC1R7PXcZdY+nfBLQ
t4si8Ec58CmzD0O1X0Yi4IjfF7PjcMj0yOBfhSm2W5VRIJM1NiK+xNw4h8iQjH531HHkh7HwTeWv
ZiLSBx47v2SWjiIr4PgHKojtx1bW1rqeoWcm6p8mzYOcl9fKgWFSD/xb4wKWvjIk4HnjoKgytNzQ
DDYLKIq6mad/zk+c58QG/QPkvzmijxT8bOd+K8McEVebNEbYpabKu4I+ZMcG453DIf4xQQKgDCSP
HK3jblxaTx41K2tzG8u6WnNrd9kADawWzE26N/dgE/hfBt+3O2tX3gkQVChqPWUTX9YMxyQ0jXBM
Wrmbv4yec1Ld1LM+kzfhzchf2RTwKDITxUl72OzQKco5SVnq2sfaGz1jN3sl6IDY18vn8nZNbmVS
AKgCksjmxGByADlJFUyH6Ojs1f+hokmGi4BUUqq2ba3BUuG44NRGR3m+z56hSuCjTEaOpG/u8JVf
Akjpg1Yl1gBrYNlyZRtDg7nsduHj5eUjNrkhzDCUSrOMS4/WMaM+QFyBhZNrmFcLhqz+/3YMQImq
2IphGroQjAobMJXDu+PVmrn5WLoRM3agZ45Moka25dDakBCBUx/PmiLDUGZ8K4rbrNuZy/1I5e9b
H2dtRQg6zVbNlOW8/ZIdnXaX2R+G4Xh5xTb379qGEG6dqcWWzhufsqXeyXh0LOsxMPJ0l9cWFEpD
v0qSz45a+xi6d5UZRB11dzI7zWX6TPwv1KIKsVhJhTzr6FTybOe5L380w1PuPNYmRS26lYGuPBaD
MY8wa5fqaLgBaX1a77Qg9ePA/A4dE0weeNKPZk89uRDf0RAuMEYlQ9uTwTEF0/3tnV5B0Zi4h21B
4topfiysYJ/pURwvFkzEnb2r9epgW9QwFeWFcI7pUGUu6wkmHNBop9PHmB1T4x3tY2s3hNNLBq5P
0Yhvkxbfden73AV55Ov9S0U1+lDrJSDFUA+Z1PCuq0ydj9MIOsriPaJ41toZASRsPIePJl8wfW9a
3oxqAjTotcf6W37svpQ4rg6URjv1iQTAmJqIRU4FwJCn0p8yxZuk0Vfinrh2UKBhCKDRZktaWbwt
js/vm5BARTnQuG38/IhZDVc+jM8UOxjlmYANqD5KzNBgUTGuNfVuKfYmG4nTg6+OmDqtvpcpnFJZ
gZkkHdV83rs4aNcS3kVjdC8wNHNP3y7DLuGOqPab16OTFyrCz7TQI26qLi5w/tAywiPKjIAKoLAe
lJBPc+rFbVo9hvWxoeZ9N6+961UTYKEohzCX+SFVG2g3a47zDad+ke8gtcYp4qPA9P9s7QSMMKYp
Sw0LTjl4eBhPyeCF2v6yiW100PmNF7cSRyzDhJGRKI3JD97oaNcvFTQtLxvYDrWzAcGHCmyBihKh
zmMUn9N02pnKpxo6WkaFFnHiZNiOgbMp/vfVyWCraWpofIYjVdqT7SSepaJnDpQ2xOlN2RHQrmTA
uzaCHRZ+wPu/Ww97ldV/uG4CwKVoLsk1vkUtZfGG7Glm+0H7nLBn8iSi3BEgrs/DpDA6VMjMRB7x
Lm5+NrO6CTKjIgng+A75FXfOX0jANsfU6kzng0+YrNvzqQrp1sGdrfd4u2a2k6lyDuGa2KBjtnNv
K3x4SIYKBmYqlM/D9K78+KdLYm+OHDWsrU1eX5QCE1MVeHVYrPtMJyYRiH0qduXMUGlNQQaOlsbw
tOivQ0/kitRKCdhmp3nSLfz3q/JjDYkXdGn5uUrdWggwEDtynGJg+rLAig0Tw3w9Ta92CYbIK40a
V6b84X9fYcEshSHEhvBZbKM6FRFqv7pyrYaafxndfpMfnD+/gAXMTBPdiPm6fTMUl1NaLIcm2VlP
8l3yafQ0kIx3VA/L5hUdY5z/grbYn5MZDR7wZBjNtatlSrwx9YfuqXD29tTtlirIyzucGgQgUSsq
wISlJFEso7SIvVTudDVgeJZKJmI9qTAXACLqm9pJuWejdF/pL21GNCD+5gz/uXQio/jYd7Gt4/Ls
zdbOuCuOmpcEtqd+rGJM6JsBzbq6fdU7GxRuREvOKtnmI8V59GAtX+X6oc9vJupStFlLMWRbcTR0
R2ggK/xvvEt6YmZqhFQhPiqB7k8QT+J1Pl6WQsWPCIXfrOLZmvpfa42cofsjgbXqhffd87Eoy49K
t/e4erPjSe9oFlx7J6JTEUdKy2s3rf3BTG6b+a6nFD+3v9PZJSFPAVHIovYmCjcJBI3Ag6SzT3Oe
7HL742XEoOwIwKTUGqhAGiydZiRuCyVJXDHlPEitd51LZ38EYJKKFL22DvyRrDtzTnam/hyVyje1
QwXxskfboH62JGQqs5Q4lcnrohnkyZbBDc3ruSl8fKG+++uyqc2nynUgCCDUTrHeSxa8Wu56Pzy1
+9jTZg89l984CcV4QFpp+8v3y1a3QensoABKTZGj1bzHJ5t1eTfGyZNWtEQ1YBtcf5oQ+UfnvNTt
ghddw96zm5MRPlLkKnxlfk29zhYEgEAWnta1Aicaq3mUEvXAetyRFhawLDyyOj8okuZdXjcKlETK
0Wg0m34p4NXfilqZFz1UV28SuvvsRvrDJRQwYlpkw+4WhIYT527R9btZ3bHx22WXiFAQSUabuhtR
ToER9P/v8rxHcZdoB6IsCPigZdacWh0saGH+zMr5xmkU/8+cEKAhjv91Yiz+ivVgyYh7GN8Pl0JN
AASZmYsVq3ChMscdJo2b6cM4PiTNlcPGnTTcGWx/2SECU0Vl43hIU8vOEdtyWT2bS75TQvtBWUAY
EybE2lEbVcACDLTW8VBxsMvrfNemLcqqajztErukHn8uL6Mm6jFmaAdMFxOm+u61i4NccUP1g4GO
2Gj6buV3+USRRlxeRk0kdLTKdGQLn6+PjGpXOz9q4LmkBjFFEr95YCiKqTqWZimmLqxhrDdFEvL3
yWlRvBRiEktSBW3THS3TOFbg1XtHdJzNiVXwASVw3M+QU7L8r6U9mJm20zHzKD/9mRkBYBvMtmoy
nz5Nmpcm3A/59zL6Ys5fL1vZPgFX3gip1xxKtRQxmMHLkroHs0N0G+75FLy0y19C8zD4qpcGFJ/u
JiqtrArgWqRRF8YTQkMdb5o2mKmm781ttfp9bn91XWN5pZYl/31lvo2zemewHSOHNYi4M/g/sTJS
aWnZsh6VVcwFf5Lm7NQCqdw+bg6x2R8V6Hhd/lbUogk4myVZG8ncKchta9ZtrfqXf3/zSF8tmoCz
GqjYcqj3oh6Zl59txziyIcp24Lra51V+HKrRWyRqM1EfSkjA4sxRjaGFza5S0V0QNsxVDCl2e9uh
4IgyJcAEyvv2MPDlKzS/j1LXrP04oSoShBGxEi7FSj+HnJovYa/R5DPptVcJ/KG2rFgCZ1mv51GM
NePM5OMbWUocxLLLGZ+4lq90b0dgmL8cHETwmQJOjBMWD7qRqB+m7JSOxZEtIZH4U2sngAKKebKM
7j3geKu4CbTcdCjajv5lPzaHAUBU8e9pYQrQgKxYN7O37BttdDlGbEMGxQg0P+BVqaVUBKlV4y6v
IELT9N50BoRDCOVj46RTW3a7XrTyRsCEhhXa5MwwIO/DB31XeMsh/Fg0btVguEDZlUG2t6hnBDIA
BaCQF6eUBgNGh0AD1XbiQXrDDz3pS+0VLvpK90riUdnLdnAYsglZbkWWRXqMmEklWGxtBEfR36D5
4soudFeNHSIGtzH9bEbAI1uXnDAMLWT9JaQy+2w3Oc92H/txFEQpcaWmXBIAqVHZ4kjQasPjtt8Y
p2Hy+oYodGxXVpSf/ogV65r1rc1mLFv+YwmswDiABNVT9tY+vQdLLnmuk/aErGWpmjxNHfiURNBZ
soLlkEFnDFwtGd46j2jl9EhRFg4Lv1wPVi4KyGTnktZPLVxMcYCceswzg8y276Gl03zhfUbG6C7v
qZ6vTApIFdtlN6sNvDS7xyW7qRKirLgNG+evJmBU04GcrkwcflQ1w2noVTuAUuLrZSQkwk8cNXUa
dcycDk5MiAPlVi4+KyTYUt9GgCdoSXZ9asOG/iDPbnesUdnrXDxwgjtyl1yBYcm77NTmnWP1ZQRo
wgXBypwBwaAofw31KZ8a15CPTHvP88bKjAAToRxJmQTiKG+QTll5Mluw+wWXPdmudqxsCPBQLKOd
yPz7OAeuRYXaVDB+VvaLD2HTO6pLgNq4YiE76UtdUmpYa31musV9FkiPtlcdWvQGWl90UhuECHFR
JlOW6jnMNdjTNDQTRY9STezR35xSPzeRJuDCoCZZ2poIhfm0BNFB8+rXHFJG8fPfCuyZAYZwchm3
N5WNZ33T1m1NVIgajLAxJwM7V32dd+FDjCbEOFAiV/ec1A3v+MBXfdA+Xg4Vyqiwy+RQHep0hNHU
vmXOLpnuCkqIljIh7CujAP4sFkzITb8zqgNTYnfJni/7sX34nhdP2FWjbMWZlsHIHJbHTgeVyxAG
BkiB6+nWptiEfpMInq0J+wsjAImstyHqIXrAH9oiHwrPpqec+EwmdeHd3l/q23uKYZuWeFnU6yTP
ktngiZp+0rwsQN/Po7NDnmZBv2M85CWBhJtfbGVQCApFGpzGkXS4NzzVyVWof1MowqTNPbwyIQRF
N/wfadfV5LbOLH8Rq5jDK6Oklbw52C8sR+ac+etvY32+s1pY5txjP+yTqjg7wKAxAGa6wyRvBB3b
YFj5vWV4VSoRXlwsPtfObHAxIUhpm1Upxk3+NPuopGdSefq++qrf6/aw7x8xWXbmU8x5lGdcbCRj
Gq/DCqvj8qFXPkkSlZcx8PklaXlziz8n6m0/i40AA1OLQrBklx1Mt3hR70cPwiO+ohBpLeEPf2Q0
s7KKG4XNlP6hVG6Hiriipb7PYW26CHnVqEBzU0+dbGocqSK2QzbiWwPGpVzzKBl90mHAWv3bCjL3
9iQIkq2q3+u1d1LdVxLi4pxYP/w5UQvXSG87NmTj41ztFwUiYwvxxnD5+HYWBuyfODsf1uVcS0oF
rwpkRxDBVtwYHXr7/Avq6LywgsLfdFVTJCOUZxwyxCWeDBuFGS0CY/VrjCbVlXR585U1xVB0BdSF
fBmLUodt1LGzjYyWLly/2YyxUfy4Bur16jHZVehhB3/01nFmlIvCYY2qTtJhdNQWqGGv4TMq7Jzt
Peo3U/bmGReIZYtNA0y5eAjdlQnk50HzcNIKWz/OB2i2PSBd20dftm0yjPs19t9MstV3FiW9ZqXp
miGT0erYW1kgWiecGbM29fLx0aLAic3/ljkuKCttia1qhblqUPF3NITFi/qDSfVaX47DN7e4OEzm
XkL1DuzooKOL1SnIEnMflX/S/6ydRQW3S6XDVISmhglDs40txHeGLvoJ2en3mw3+zRtuozJKK6lW
FvHti6zZ0gvjMI591ZUFH+LMTuxRrfHU8HF7lKlPqhmzqFib1BMl9KBK/VVqEDvVZSumKYI2UldU
k7OixnWFGhEBB6r61MynDs0aK4GClzePf03wj9V6NTW4XI5qd56el/yjSTHQXT5JQUr+Hx94aUxF
74dBq2Cga7FgGRIZXok5OkC+b1c8U6R6lzNLRZZVdHSKEmLr/Xqdm7VdmzmuARHs0mXdlVfFHj3B
kECirsUuh92ZLS7stCZdzRRktW58TGXbRAmD4Anfa2/xZ+AstBPcbSy6GA9n9rh46Npp6usBtOyG
ktprcYQugzObRERcnrE3K3x6VEkjlIImeIVWLiZ6EoKa0JVW3On8JNMZYiK9uBiDZwa5e6skH8MS
xPC1a0of1/5Rr3bbw0bNE39/rutCWjcjDIi30ecwqCEoqof+cs3qTKJrMDv2xEZFTJTO7VPCYkaT
rCLoK/G2rK4bObHrmQgGatTY72cbUy7iUc1k02Soya2lGo7aUW/xlBvs9zMTiTkvYZ7ARMtklQqv
Kmu7RkfI9vRc3PLOpp/bijKJvYKOiOrFmLxBuJm1yRO6LzHVPHO51PLMEAcNmqDlY6fAnbiPnLKV
g7g19n3VBYuWHOZedY1OdhMz2pm9+bTt4+XM5cw2BxXyLPWZasFJ85OOlyMgxd1yU0nu5C9ujiPo
ONhkxTQ1sBxcpI2UjiVbV8U82MPsRM1k1+LOjP/kQu7Nt18o0aQ2080irV2lN4+xXvuWbHih+kfn
KFXWUPePGx7IfL2PRmFsmqJUFaTO5ffCvJ7GP4nDs+9zGWzf12NWyDi0z3XqyZpfjt9GkCLgaYCI
BfahX3K8M0McOiiZmdRqCkMSCt9ee529+W7y413qQaWPssa+tmWNw4kJQd0WMc5Sk+EwUVZGgVQJ
tri3bsEhgG2R2oLZMtoyyKFG2qaoa5DgnjqAZ6l1+vQljY6N8LlV7rdHkv3rW5Y45Ej6uMtyDZYM
PH+ZQUOJ7VzEv7OJ4gAD7OmqUBn4/treFt11me+FKdh2gTLB4cJUjBITSUd9lbnTx9uk8OU/euo6
84KDgbUQFkE3sG6i8D4R7vLuSzjE9rYbxEzwECCkYpJkHdyIynovm0h/IKywbeLyLv7mB69JMYYQ
Tl5xYne73C33Bi7xBKc0bOF7tmeVyqGjPWxbJOaGF6dYwilCOw2bm7G8U+dir4Y42ppp427bIT3j
ACGJ9WXSVVwKRD+mQ/WZEZVFXuYYujujAog+vVxO8c6Gkk3n2cZey4mihCzqWnd2RTwgZ9/xMuQJ
QeGXjvRx2z1qGNnvZ8aMRhnKUIExHexASRzZGaTZ2pgKwcvXHmdOcWiw9rqe9yZz6iW6W111tiMv
eVROvac4w0PrmLDuUo8OVOBzECFL6lTmbNOQ18c+k+2IEoGjDHAAsU5To40iot5co70oip41ikT8
URPEAUQuG2KaCDCht19Ws7SX+blrnreDgAo5nvfFaE1rNWcMFBg3YhSWByUWcObMi5M9aKBsCj3C
IDFwfBdFbyZlmLNwGH3J78Gds+76q3an2ujkcYb7MqDinDLI5Q+Fqkh6aGEYax0tB8ujFY9/N1Em
hxNVZZVqUzCcqJ5C4UNcfRVzIpcj54l5ebZas1xJlobtqb1rohYxd7NA3v+s87ZciXgnvJihvi1Z
/sVOSFCtkIcwtjYv8pijcuZer2q7NajouxzimoW+WDz/KDIf4kY5Rygs/l/1eucAftrVtbzR6T35
hbV2jaobrsS2eDntV/+1y7/sTolgNUkHu9mP+IFdf5g36t5Y7c4f3OgjnrpOYUfZZJDza1b0ZpPL
ky1NFbWJBT6uSLXBET1pp92FeEwG/VuwOh/Q6m63jvhM3YmRznILIConw+gKdmt/KvfVHQYZOzRI
y+z6c+QUrkVewFwOnzdPufWAGp50KJnBtbZiu6naoynoVwbaHRkfzDaesAjZGlVuXbRzBjJ69t6m
NMmzbDSSY47iwVzFIBaGfTsw0uuo8JNRDbYN/yY7ePOS2z/FREA/RAPLciAvXr/PoYxSXkX7Yt+N
tuLQ76XEYvlFTTnM18iYATNTdJKjnbTuE5W4kqFilP1+hjK6rI5138OnRPoolhakEH5YrWILQ27r
EtXURI4gt4eic6CaCzZ3iXbFCqNyxCVo56zHKXcWX4KQKrn7sNDbChcOcFLDHIxxxMJfr7PPrICk
CPSHNZh81a/8+kQRaF3eeyxAqapais6L3xoZ3kuzAms+rT8W4UGlNEF/M4RvBrghLKI1DJdQQn2y
N3kgO7Olq/6qx/s5E0ipT3/Cbqupb+a44QstsUJzm8yynmu5vW6ru+1FdRk5/vd9g+/HWCDZOqLJ
ErmiMPjQkiglzRdWuhDgN9vpmyEOjHVJmFqLpW+q7k61Ux9xbkGT6iQdtUB0C78jFtbFtatBKVJS
ZUVGxeb7hQVx2HzU2OGbiYx082ltFc9In7ZH77JXZ1bY8J4t33VWhgahyDpUX1WJ70O3cdsfjJNQ
eKCUOS7vK9pr0bBliCqvcifo+RQ2K9bScNCDvgdJZer3uzVovkqHZb+YduJTaf1lD3VkbBa0pNHY
wgXgCEktJcTDBU5IKJ4z/CawvOYFTDFe60TXVIH3ZRcRhir062XF4umIpXgWByPEFZp4u/rVHUqw
oTSunFanO4pu6lkutVlfXABnBrkZFGopLo0FBmvc6S7VN2H82sXYsaeH7VC5CExndjigX/VOjuI8
g8BW+DwsNzOF7ZQfHC51lRaPawk/JGO39qWXq45WpHtLIADjckCcOcIFRNmIK5pZcYE7xP+ok1lO
ctSvF5fxL1IvPZeHTXklztdlmRdOqMVYKgetwM17dLUIt7r8eXtaLj+TGW8G2D9wtoKNdoojZNww
sIhJblfSbHhCFic3uViZYF5WWJfxAm6kqJC8uCo/WZasAlAE4h+5iFcmBNstWULc8ypCfS1Z1SJh
WGUxMEx/MPYR1Q1+cSzPTHAzV5iLXAs6u57OKzutUrvM3O3RJJzgC70XK43CukOQDynoOL+lre62
yvPf2eA2kgKMlUkXYqCidd9kYPC7WhL/70xw+XtolXJd6IiJQiztXP+ko6WvA5nCtpVf72kgg6gp
uiYpCvBO528ClijLp8mMTCc/Tl51V/qVg7uux+yY3rGS8chtrgriIf3X1cvZ5EZvmKJ2DUfYVAPJ
H1DNK38DN+Xrg+a0s6iXhF8ijrPGDaRkSEKXRYIBfeuDWp9kqun3F9Djvs+de4YlMapEgzejqNtF
+AEakwjqQ9V421NF+cF+PwOJttTzOFRhx5CP6NuBtjkF379ufJwrXL4iaomUxyJMpPv0hqm2gHsa
8gyjw1hRa2f4kjz3H7e9Im1ye19hSpLUrZiezoNG812DcyqsRgL0rtl967KrngWKVo8aSm4fLK1q
FlcFfgrRXVU+hk2w7dQvEMSNI7cPiuIgRzn4UJzCutFnV6nALVvut22QA8chqRL2ZWp1zAnRVSS7
8xaPVViEx3HZ6ddCwIos/vMbzHvH+AKVcpn7MWdoIffHtTqEuNw1iYAg5oYvUemaOm+TGGNXaS+i
+JTOBOKxYXl3FuRc4OCgrYxCtRj4GP1uyE5lDXIVE3zD413cfJrbY0WeeIlosDiAkJdRjOM4MZ0k
302ggVPkQzFQF03UsHHoUGSqMEQ13JJWP6xO5LsVgXIWBw2J1q6GFuP7sXZXqjtRM1xp3s8iletT
djg4yOVMSbIc018KuTPEJzEHK43oWN3g/t364U/p4xzrox7Bo+UWjCdBF7SSk5wm0OcFut8HiZuJ
NtkpTcUChwyVMg6WILHosw6J7grWszF6hGMsgrcinAOGoRhbYTZgw8y9HG/MiWd5ympLt4vPOtjJ
25Vte8jK329MNZoHtHiFvf5ldFk1hb4fIP72qhSM7ZCoiGIj9HvvDJ5LwUyTKhdBwOugu3yIDyjD
i7IPa1/YQ3ScTAottsPREDm0yBujmQ30JjpC/Fj1viIozqj4qfWdmLPtuIDU9vsxlFNNz0cZXq3/
cJ3ZhSPfrHeWhVZmxkdeBrNiU+0ylHccaMixkRR9hsWmKGvQVTdiXkJ5Ij1N0JPfdpDyj/1+lrxY
g9IuswX/ROkhnZ4a8aajRKyItNLg5X2aBfpI4gwbo2/lOBZKO8HTTsZtcsOetKit8NdD27uNxBC5
JALQ0SojQ1xomX2QjtIu7W10cEmeuFM+Un2W7GNbUc/hhh7ViqqUMCZU1630NHbBBDqPtPlhZF+2
Z4qKCQ49NAvv69hKTGdYnTS5EjPbKL6RWshEPPCaP0svS1O5wMqUQdjioGm3ZU2RqVE2uGNGqmml
bKqIbtG4kruPUeIqFOEKFQSvMXkW112voezPhI3JmaG/XbrjbrmWfTwK+grxPEfF9+ut8JmttlZr
pUpfbTHxiQxcdOYRyshBBREIivTp1/q89+H9mn6eWdMknD9FHTMkNUiKlBKtMuaDqtR2qQyanXWD
38XzTp5kWxVWouuXmjkOLXJ1avQ0QcY0JCdLfwiFw9JTDKbbCRMuFd8jktJAyBy11qaTiTtpOYUh
ccqlfODgoW1aQ21k7BxD/TVhJBuLj+W0vVZfe/03YIG/sOmA32vSwokFAtZ7CEzZiVc4P0lrDNZS
Ny54YWenKJN6TaXGj8OJXFnyZGR5umFeR+ZTNPmEb5eByAJ3smyYoshfNE9lWpnjbIHL4xryWcqL
7CDirzJHt/V9m7vJA7vgNj9QdUaX/Xozy+2JwpKCVGSB2VaObXl+iUVv27HLgfFmgAtuAQmurhcm
DNQPWuYIZWqLHREYlA0+uOMahbwlnFjE0zS/NLiHpbrCfnP+fPODC/Clja1iTOFHHeHlQT7IXhOY
bp7ikdm8x9EdBJnUe8pvIPDNJrcNRgMocnIZNpdb414/QB5rXxu4nxCC+ZT4//kd7xUC36xxIR62
1WAODawVpZsJwZr+18a699/nVSOlqkrXVWLerNK1lOPqH00fVU+WuBIhzesjiX2iJlD+NRzlXos8
pj0TeQYI6f3Jn9xpX/mRP1HwSqxelUucYxnLJ5/gm9IdisZvwsrRdJzpKRj69S2UG0QuczbrpcC7
P5xbI7dmFbWQTGtwA7dr0VtXenVjU2FBLC6VQ4hl0ZUkhwa200FGck79toWg3zja2zBBTRoHE+I6
DYoxwkpjOHqzS1MinaC84CCiBGWlAn4SfFy7UkI0Cr4I4W7bBSoGOISwEkuDwgtcqOtbJb8dcD8a
yQ7414mholzhUMHIJ8N6nRDLeFxwf63eJf+5Ko+LMg4K0kVPe2lElMnZTjB8o/DmkRgt9olf9/J/
0YZn0yszXas0FaPV+9BmRomCFAhBT6snsrR3yw6XFitGHupFw/YG7DyG+KGfnlrxc1l/BfBM1d5q
X8zqOpEet2OBmCONw4OurDRFWuGdMUsQivTqMAqa9v7vjHBY0ODKtSmhcexYamfrWWGH5i6hSoAu
H8Xe5olb/gPTa2kqGMFlg1Z81qwgwVXVnDgkNT2FbTxVghAWS28lGLTyRQ5+4vYIZBPQ66/9P945
ifWqcZAwrcssimx3taDDIRtXs/rSo+canVN/N00cLuhSN3UpA1BdvC0011g/JgOxtZJDx2FC2oSL
mvSwIeyiD8muCaLHqHdnvGSUKC80vjUFAUJUbqJxEGEIozwIBeKi8+bh9foBh5dH1bIZj0HpUOd0
yh7fGShKURy1LFFVg/FYuvNuQkMR4xPCEQ09TMN/ZnB7D4F8x4+uq7qQiRjRqv5gLjcKxWtAOsRB
xBLJVmiCI8kZDvk+2eUoKzFOA+qDW9YzTFxIkdY4rCgXpa4lNl3Nz1ZY9u6pHxWUUKHtzKcqPEhz
HGpAEW1C8wLMMc3a7rYKmtKJP7NoLINu11JKBgTc8pVHJh63lFSFuckCuxlYd2qIrgvEjkUZ4fBC
XOSob1nqNSbHGcJn/cnsCKggx43DCrNYTSucYEMMRlywZJ5+o5x+sjsOVxSV968cK1yMc6iRjbE0
LyzGoVHfu7Ij2NVrH3F0hOqD5Qxut0cxV0D1xBJbP1/f1EallTVsKZfyt177lljfo+QxlN1Okuxa
uxHE/6yB895PvkOoLUSrUgT4aUz3Be4vscJU0NSFbhpTj8pEkPCNQsrYxL3GfEvrfSU9LbHdp1+2
9xNi3+Jbg+YiizqdLWUJtf7aeFNbV8L0qMzBthlilvgyoGix4j5mKUyutJ6oafvcnCEiZHycjB+Z
Ll3N8uDMvUhYpXYyg0OOtZ+MVGP3Belx9TVf2kG3/GF0miPrs+p2lCIEaY9N6NnFn7IItRbWsIcD
1QBO1XVfZHYSTF+R9LKtLHSMh78bWA5H6qjE60eO+YvN62EGvwIImIfUjyQ7FzXbUr6SdHxszDZy
YINDFegq/HM6HaJbLd2FFBspFfQcjkhmqYwJWLod/POLtIu7yJZy4gBHRT2Xb1RxbKUCOyBO+Xcw
sxvzl6Xdr+RrIvtXN4aKLxDKcMXdQZMEoi73IvBwCLLv+l45LYOt2xIkyWtH2FsoNBgOZGkI2/C3
THMnFSMR00JjHuaWzY72MZpl8ZA5gEYkx7ZJvuhQ9vgEpCz+OaMsB1YavO501ziNHuOrKAMqASFC
hG8fSpc66aXXBFW7k9r7pP5Yl3fb64oywSFHXBVaIXUMOcKDlHhKkdgRRdxErCS+aWisxVST2drN
otNYPZvUNTq1JZscOMhSJ8VTDANom4/hwB16tJ0KvCWoHZxrp31i0wMR7BPVOU15xmGE2pWCOrON
S1fSQ9/qQUYS8lDZjcnhRDvMQxW1zMaJ8aNIV2pt54st+iwtlO+i578LCA4ypEaqxZYtqKx6qkNf
TEdbXImgY8Pyy6JFWbgJpiHJVPn3+ZgJpQgz3j1kpXBCFHCkTy2oJKTIN6wf2+5cvoI+s8Ut2KLU
FKFjJVDhI1S8272yi317tKsKyIT+ErIQmDTIHRo6FKJ3EXNuOqwvEY4osZsEy7Vy2xxltw5y588w
8MxFbg33YQ1amyVEhMyeiW6Z5iR4+dWs2d3r/k+dUy5Cxpk59vvZ5p+oRhJFI8wV2ZOUHuLcU9OX
7Vm7uG+dmeAWdD5Ogiol7GHMBOoFEDiycYFaKfttM5Qn3PINcyvE4yQ8kWJPtO6SyC2HvzTBrV4c
sUCRXcOEoC0gWbOnMXPI5izKD27NjkKcCQabkbY/xMudVEDGiHgtugxDb1PCv8briazOIasuCB97
VPDgWQXNwMNXxpuUuFQ1PbWIXt/Uz2IsVKZ6VCA25ZiPeoC2Tz874KTvCI+Dq/vFNbA8+KtQeHX/
zGCZZf0k52wIo6MZfpUyLyLr74iofs2qz2xYVtg3NZumbPXkNXXF7iDMgbAqxL3FxV3pbKo4POia
Rh6kDHb0+qspfUtlf3usLlc0nBngECBWojCL2WPRnBwN/aS2V0rnltVuCGNHifaqeCX80MgrQcot
DhSgHBipygCrhhzZy7CbKfa2y8eaM784PJDVXo3WGlGHM2K7L0ByG51QZdy5SGIB3aGDHH17KImV
yz/Oz1KjCY2CqSrX1lblD4r1QaHSc8oGhw5DiuQ8zOFVAsExfRG9ZYp9rcndv3KF76mIu2nsFobZ
TXmlL4Gp04RQRATwPJkQCdT7aoSJ2twPuPBIRkrJmliiMpctGJaxFK0KC1oq2k10200nC/TQ7aQS
E0/hqcylCWHTL+LcAE8bT/LRtu8nJ8Z8oUMQInSWu+25oSKb137N1Cntohh+sTeC0h0ey2flU++l
u/yQuKEz1oR71ExxCKFWYYM+PcR1XiVBvoY7aAETOys1VRwczN00L3mPAdQXNJI5S5TiBvM6Sx+2
h+7i2fYNE3i516VuEkOb4Qm41B6bGjWlUe51NW5ka9OzpvogLsrjtkliwcpczlCOsyLGKSZrWD6l
jVfouywmKmSp+eEwAeQ/YH7V4NUUn8YRWpg5dX3IvrCR4/NECoJVLGraw4lVsuxUaVz0pztZthzB
+W73EF0JxedZHP3toSOCgifKr6bRTHqGdXqj2DJU1dXQDld/pRSOqQXF8+ULcp2Oco8B7NBezRRd
BEfew1loCjENVpF6q2LAszWcPFzk8yqYrENJDfp9cYjd0dZuQxt5sVM6KmWNlWNvWWPhc5aplNIs
xSE7wzDRJGWXBfMBZGdg4/nLDFzhcKKx1AoKQzBkrMcyCe2hd/RpJfIhcrI4qMBrbJXUEKp5HbzE
U6EzwOiaiuP8OXPBn0TcupH2uDwiNXHkfG0na3OHtVtXge4mgt2DHuq1UDsPQoXIX6nA5zAjmbWs
NVngh+V3KzqCQ8xJGldtC3d7gRHAoXDAkU9Npg0sRdK6ndZcGT1BZ0NgH1/vZNVzYebsVlQwMjtF
Ci7JH5vsZdsJavPlq52mvhR1C2cmdmH0emvotztrRj/Cz9VL9SNQTrHFfbacCrHV2KEZdaT9ndAG
moHn1+rvEF3lAKIajXKMQ7jU6b46+0K0+8sx4zBBFXKzz0QsItYLw1BB8JQOjTBsyIY/fGJ423dV
DhmkWloyc4I/6omZ6wL1o657nfuP9ljqhJ8JB9kIbYCeyqGEjoYYvInC4uiP4FjL0eZqgrdlcGXI
xKHplJgwYsWqHEgUsx5NBltJbQzJ+sZL8QS7dsf0P/c6s3e8s4HkkGEQ4n4uQUDi9Oa1APLZqbSL
+OP22FEBzqFCO8/o3Ahho8juy34fhWixx4X8thECevjiJzNOY71l0BBqvpKDvWf8tm2AunXQuMeE
YipqIW0wJdbQOJngSWrQgpC8mlxzOElaaw8olVVvqtZycTlhy4uE2j7iooXyksOKvhAiXbOwzAbB
S4enjOJ1I8JO43Ai17XCWlk+O6N+bPBxX72az6v8l15wYCHNugC5Nlhp1yurCBTq+6/XTRuLlS97
mippUZsFUxV3y6dwBc1IowZmvPqp2XuiCFxf5fyunsBmNRC7BxHsfAmUYZRKNjMgtIrrWfHq8skc
qQyCssGBAwp8IZjGzmvaq+BJ4kUHwYkCg7V6sbrp2NM+yhRvC2WUQ4pmFWtDgjKNE7ZHafTjIrDI
jkoCZPkKqK6WBS0yMHhMDdHYRYf0i/CEPpEje80IP7cTARpULsaXQOUNSlCsEgala/W23Zd+EZS7
2htc8ZVHirq5JMaQr4BaJ/Qlr2z5zspdKj/m0q1IPXdRJjiEaFEsAS0DTFNuBnJ0SIzdQvXJESDE
06FLkS7oMrtoCaWHDqI7UvW4DbUECvF6MeEiTGbINj9F/oYGh0Kz3Dzez1VJTD/lCBvLs8zLUPVI
7FNMR5nc6bjliDSypo9tChtIpHNpgzipqaWzxGs6sPLLebfcrI5py3bq6Xfbo0ZtUDoHCzFkYsy2
hTvCVRc76oHpcI12rAbW4+IzTsR+cv4zs9f7/EHnUGFcRDEu2W1yWCnHTJqv4prSAaaigUsftClS
24HtFqUVCMtXMSltq/Lb4XZ7+NhnNmaKr2gaY21q1gJm2Bk697OgRf9xS1ZPs0nYMsNlEdOK9uNY
ghn0btj1uB/ye9GAyFN/1/xnApj3c8NXNXVjElshu8aRlKM8B0tz6jSiz+7y4/pb/siXNJldEdeT
iPjuDtAM1Qa73CtudEAlKSMZBfvs9MJoiC23InIIAuf4oiYpLQpZZ5lKKd5EqJGttH0s32+HBGWD
w4deS9oyZhcdinWdzYcaz0zUwewyfc7ZAHIAEU+yDEkV4HX2QxjsBcVSQyA4vR1DItyZn/AIDaZN
qlyQeqPhy5f0RMhAkobRG/32KHusUKXzDShJZa5GZStsx9mKeA4iKrSGixU7OS23wv1PzZi2sK1T
t4dSwhUFSNTp3eDgYooXa81+uib5ipv6Q4m0yLQZAMp31OGdMsdXNw15G0pahdM7K8tFU8cu3JU2
aKPAdlM6pEQNsWPxLMhaJ47p2iFaJmfCTVUJwSymAtu5o7d6Y5AHMzV7lEUunyiEgenvYPbMx+SJ
ia1EXnu13HRfWddw4kfkpd9vYlM3ZUmWNd3ga1mRsi/T3LGu6wApDGJT+sAkf1KvdCg1hcvO/WuK
x/x6bscI7ZNo+Je/LWbmhNT7AGWAQ3sBWlqCqaAPGTLEj9mK7XGldDR+gyBvTvAzBMK3oclhg3F5
spuJEPcS2l37jHtuW0zsPkDlDClcTnnGnRSXRWyNjPExLAf2QjXGduy2O+2Tbic36q4DlyiNWpRN
9vtZviZGvbyUrKO8fVEPtd89xq5UeYMv+uymW8AV9BeqfOZy8vE2uNwWMGTgYa0aNoFF5MiLgerg
/ksjDndrROQflzebN0vcRpBKxgi2T8RimQTieFUVvi4+bu9nv8kQ32xwGWJYaLqps0lLj/qhuw33
OKZ+KsE63Ds/fuDdfNscA/Zfgf/NGg/8YV+vuo6FLOhfkMYr8XXcubGWu2r4MGYCYY0KDg73FbGP
hyXD+BXhvVJ+mCj2NGJ+eKBX0MGn5CK8maG7g+sXCd1AtfW0PWSUEQ4v8gndELXAjGTHopq8aTnO
KUVJ85s969+JMTnE0POonowQViz5p4aMjy7yz/HT6IEC1vszeh/1zRwHFalZt2DYxhrST3qg+B2E
y5W7+XZw2eVwQjF7E3FgciDRjV2J2x7EAQgv3axJn3tjJJbq5Rz+zSE2i2c4VOgFiNNeERcSrbp+
NYDLSjYelcjRUMS1HRG/uaJ4M8bhwmTVvYlnZiCQ/wrvLnvdy690GyQhfh5QHSzU8HEQkYSp2Y2M
2a4cnSG/08nXlct3PG/+cKigZ6YFjVv4IwbiIcHVfX+luuK1FrBuBMv9w+KGN3scLqRjP1r6Ky78
WF9etd9d+Sbaa7eM6rq4JtWpiSXMM9z1slnlMyNrg8habvfHGndKkuUyCkTZZQ3lpQOa8rvtKKGM
crgRxxVUWCQYVS3rNHaCH1vjp1lU/+j97d+xtDjgqIReECZIizqSNBz1CGrwS+OV4A7c9oZKAXnC
u0pNBRRtM3dGaAOpyAFB98TI3Rn9GFWxSu2KFocYQzuIYsl2XjHQ7runGCoZsb/c6LJT7FllVxr0
1MUjNV8cghhKNJqKCJOr9XnucO0IEdVo+LY9jMRStjjkWLM4TY0ORuTiR1veCNTLOeUEBxVrWJjQ
PcMsjdFnHfpt+upHPakDRICtxeEFGN1TDRUpoImBqvzLgM1D3Zc/BsVuIQT0UwwW70ku2NV228NH
RiGHHLEqFhqKFrGTNH65RxnHQbzJJPdnFJK4sY2L4Kt5v6lkstrlawVrqeDLh2y37ow7cBZpnxZ0
q0ROfjD22/5tTx/UVd8b7Koy1IcB4VHrd/NyLIbGrhOqeY9YXCbPfzfHSptW4LjCOQG3Qz/rJnvo
ReFMLvtownF21HreDnswRb/3C1EfNoOMgFFw4RU/Njoh0E6NGw8XejlNEtvAhukhL28mkMWFX/9u
ajh4qKywlkQRJpoWN0G6N/SaG43ft40QmYXJ0911cr7GaALHTuVNuc0iLv8SJbZ6X0BItTyJd7SY
Ddsgfn8kMHnKO0mM8lVKEQ1qMLvFrnMg3Xqcwb5TXZcBdTfD8G3LGIccfd3HhjliFGvrNLTOrK62
3J7i4vP2OFLxxsFEGw+p0ukwU6LdMQSlLXHTSS0hvrheFZW8LwcY6DzthZEqhw8xFCjAy9XcgDrc
EY5C4m77RFwqgEL5/SJKrHCUOnbUVgNGHTGjqJ/xbNc78RqD+dqrQp0TiOl6PbWcZdWhUWBPtACA
s/LVypwoRTlHtauGJ8I1Amhfl8WZHTCoqmo6wo6wC0+sdiRmN2j+eljcgqnzOX9pj8OLqIqzoWsR
873L7uwydCFCNAp3MyoqR2gRLjJcOPBAx161igXsNbHDriRjPwnUwVNB7IBbNFt8Vj9QNKAUlLw+
E5yNaRJPiizUCNFiscElga6mdjcptoaXVNUXd7JhU8NKrLpXYrszi6bUjWPNbtZSzRPKgxURKE99
nwMP5PB1j2MeZk2UPoijcVVMM5HmEhuJxAGHYplzJrVwQV3FfVMmTjOshd2HFlGwSSwsvvZ+FXIt
C01mp5VkdzbHyhEGrQS1nx5fyXF393cBzxfi64M5FxbLm8rjeFRB67buLGc8KIvN1C9zhyoTJaaK
L8sfrSjSMnb40RWQ26iyk1D6GmwmNnYSvhxf6kRxXVgmPfrsASPEY0mz79E7vz1ylCPs97OYhuJ3
Fersimmy7qvi40xV6REBJ3PIAHbgf47e8+yHwi5WPsV0wkfAq8yi8cwJqxyl1IgwG62bP7D3F9Sa
Tg5DH80R7em5MYhlRI0adwxJRVMoYhZuWuGI8geZkuykRo1DgmhWMf0QZ3fqfqfHol3W/oKi+O2p
p9YohwXlkkySwpLWVPoBvrbK0HC1HYzi3x08ccZ8PzuVlmvxwihgVfRyT+iKGEBSXlJ9tYQ3fKF9
aIVzv8gYsuT/SLuO5rpxZvuLWEUCDOCW4SZdZdmSvWE5MufMX/8O5BmLA3EuvufZeOOq22qg2d3o
cE6d/Bi1eT+W9hk5+T0JRkl4ldy+OGpvYb3btiKIApRG3t8Pyvf/dDEiiGjXWxZbXjPWAC9c+9FK
CtfKf3aZxElLrIyK335Qsn7m335c3GFfziCVa/8ZlMrvSiwTB+qpYRhTNsHKSkt1rOWDlj0mzefL
B/YvIwF/F4mYyDcY17MxqxaEAFbKm2KHw3p2B9u3WjwtBj/A8EtXO+ZNI/uGZEcoOILAnOtJYzCF
dPqcjA4p8TzzLisnM2zBF3R2aimU51ap/aybd0kJPvQRQ4QSo5PEG3GO3qzyosxaHKF6ortiNxy0
fYt4YxwvayM5MHGcPpgztQWYLMIa/ZjPLwm5n4Ifl0VIiihMHKbXklYJQf7Hw8Hk6W7rBsfupKJ0
Xez/sPX/2/JEyNCF9LGy8ESnd+ufPLMfDrnt/OozyLdu+Bd5ISkQZ+rbuSTdEMMWzNyLiw9R/0ly
dEQiQHAJbRrRoB2hjqGBYBnPLy++BkN69lPFNJdyjEuJcb/uk17SiNvLKnSPqjlhGQEC+dpS9wT0
HDQbiF89pte6p52Sw3zVPiehU+1lg5HbONRvnkkcrx9A6EkVHsQ1zZnBC0huGq86247pLgdyxJJb
8iU6VPvQUyXZquwbEJxGbNN+WUroTKbPPWhnbctTZS94maUIXgNz6X1S8Qd83Odno1RO+vJNYiuS
rEsX8gcWphp4l7gxXqsnjmPBB4L1x8Vd/BxQ8jKkm8tFWSZO209LR8iicHHWY4VdnDL4PkS7JJj9
npkys5ToJg7eg2BxrssZx5dlbnBv70qQNyof85fstQU2XsmUk72gRajRYmYxGXhlNP85v7IDdldG
4Sk/wKXugUb3Kn0OI0kaI/H44uC9ksa0anmVuzC+Lf11zfvL34blxlBnr9ERrP9s7/u3rzQE55IC
neZXm7Qon2rA+1lfQHh32ShlRiK4k2kwljjindiuuW6Ko4FguRRflOlmkikj6Wgzceo+DztKrNca
yy584AlHAmpbj3fc1EN7pckWmGU5jiF4jbQ0YhS1cV165idn43ZBaONEsMV82Pd4G+YIbwhDkkeC
xFcZgh/RpiIwBv6RJ91BN22vyu7UJZNYosRZiTP4cxHkJARmrDsUn+LJXYgkrEmsQhy578yIFuC7
Q0OgTn1lOGX59ybV9j1c7yJ77Wyma4ZKDEuzbTAUCtc0mCBZVGmKCNrVnqHfDqPtVumhiHP/sqlv
3sxKkHAzjWmwReGmXmDQZemmc92iZcOK+8tiNr3ESozg5bFGhUEv3kzRzK9tcxWGP+scdC7p3uw+
puZVPv1Ri+9NoJghjmYVNnGJA5ybXZtcVcbOLA6Xddq0t5UIodJMm7LKEhsiSusuIYeYdJKvRiaA
p1mrrCZvMV5r8EOrzauKfo6bx8sKbBc/Vxrw+LUSQJNUB1IHNKBYx8nueMO/A8acccrRrVY8aUuN
/967NG0ljyu8klcCEUQzuLG1p/6VQL7Q3PA6dsMj31qZD7WMoHI7IK4kCp48n42677MMjucYHTmK
aosZZeMG7O5OcxO6/0NPXvJBifmgaSRWWVdcRzCrWYdkl7vKxzvdGXzsVO2ZH7gy2g6JrxA3Ltsi
jnJrhMRk1rxeHZwZmNLqbDutJSPX2A5Xq/MU3EWeBeEyZ7AYrh2GePfhdXUIz+Wx3s2HSDYZJxUn
uI1iijVtKvkX4JeZw3mtgNP6TPeLD16r6/6/fdBibmhXRoX6GJRbFJdhM1c267IZQN4OT0wH7UrN
iwpjRK6tEqedDqZ5zkDROzFfkZbLZJYvpoKVjbHCgUAYn1WaUz+/7q46B2sNXuhquoNHbOXIysCy
+xKTwWqMiqXm+eewQ9vtOt+Pn4zP8fHXwFc5e5f9l+RTEzPBhhZROhj8406GXZVpTmfPp7yVFeok
35e4k1mzOG/LCGJm1Gm1OnatrHCSGiPKVb+/rJH0APnfsvKQdU/1Igwgq/oFscDdRzmC5sUCM6N6
JaujSMKymA3yJS8UvWAkHBCDl2so9t7JQTYiIrsowWuEhdXlJIZWQ7hvh4PeHM0/eqmuvi3RU1Cz
SlsdmgztiwI8q2p6klyNJHiJ6Z89RX2eYsgQKZnL4QgTQLKmo/v3OGjoyWDuJacm7lyGoT5HGRdY
d51T9VeLjl5EJVnXl+UAppBklEpKrHHBwbWGY544OBhgxoG+ckhuQLh+0hJHRugnSWvELcxyZEZl
vk6thbui3+lMkmvKfp///+obmpIQmXrHPV+3s5PaDYfBu2wLMgn85lYSOi1SmsGEPWPNs2c/6z+a
2H4zZnH3cprLpZx4ILKm3RwdJsxJyEZMZCoID4yUlcEyc+NqAZtlgqnBmt3LhyS1LOGrb1iRVRSs
BhhXKM7dEZmXb6tulAG/k29Ft4dctmUk+2JEJ5AXA7N5cadUj3r4jRHH6p8uayURIS7eBMti96SA
Uv10y5RDo51Y+x8PTsSNV4ucRg1PWrtvs8sHfzlBQ3AArg9KYpEvLWHyh8qFtFxctwynXrf0CTrN
LkcIaZ3lqjjwxdvoJAs4MqMQ1y7bNs7LlhtF5/Htm3Kf7ue7ydVcnh33jmwL5rUzfEk3/h2sPlVl
icLetCAvD7pbU42Pdq5i25MeYpa4i1l6DS2v1Dj4kjLFy0d734TGoQ+1a60BY0oUu2XGAcZHx6px
Nlnl5jWWT7SpdUor9rJ62g9U9bTQ8C/bmfSgBB9jjl1QaBX+8BGXgl6KV+uOgm706AXO8qOQtlQk
WY4lZB6lTavZzGF0SXlk0Q2owBm5Tf5jLiWubyrhYoMPDVqZ1nzq4vQRO4i1E3bxlV50siPc9nHU
tKlmUWqowhFq3YhuFAfTGO/p7SuH0D29aTHcc505v6AviSwl/Zdre5MpHGOQVoQWnBE6e/kVTxPg
yUbP4ZFvHYY72Tbb9q29iRPcON63aqZZUNEobhX9HNiZw4Z9YsmOkmcB7z+jNzmCL5+UYO67Cl2O
6Nz7nFMoh1IUmw/p/7JIuZ1qvUkT/HiWgikcUKxwsthFfSW2M27MyFn2E3Do+OjZH4EWGb8FioOK
s6JlSpnzInZnebYeOeOyeNRu3VQ2k7HdVlyJEqpGZRiM7fJK/+uqLnEjNz4FO+5sq70M/FdiHK+P
jZXvS0jOiooz9IJ53WmW1AmTz7Tcj7pkl14mh1/nSo6e6xEZIth8qKtuiScEmYGX+xLI6MdkcgRf
noG4L9N5q6Hvkn1e3dl2e6itQymbn5f4jdcR05U+yQjYhpnjmqnTISJPuoz041/e5m/mxhVdCVBY
2RQJB0kdT6+LwlfGTZ04GXy7cmrcEJOxnawCv90iXdmd4ClGrSZ5zgHjsxdy6sFZURz5G0bxh9OM
hx871561V9F1kKYXkq9ZBAO29CJJaz6RG5UOinDn/AQEHohlmsMRFsKdjL7gX17Rb+cr+A+Gdmhf
1TD8+OPgATgeNT+4fR47GSfOlW66SQxGnFOMSlOPZr5Kv9yaBngaIiAxRjug0j5iNuFG9eRgHLI4
I44q9lVQGTZX0fzMH6PpKfTJk+kwJ3Q5H+yfZda/T1ScVDTNpQGOHDQsgtu4v16Kq2F4upzxyA5R
9CKz0o8NB74dCKh07zP6+N9+n8tffXTYiJmsIsXvK8qJxPvAkszd8hB4IUSKM4rqrJl9xFeUNTVy
R+Znytnq/Fx/aKtbU+YKeepySZjgQaxY73qdU9Wz7qEwPgAN4EirURL1ZUIEl1HNbZaYOT+xEa/o
al9ZgZtZ7uVrkQkRMosos8cY+OQYY6i+5fpjaHyzRklBQBI3iOAOMnUx0nKCiHJYUBg69yCtzFEt
tD7+J1XEEcV2LGjcczld+1JCBv0RKi+XRchChzigONdxXrMG3726TG4Wjg6s4DSmkzPZkxt3TewE
aezksxVi3NN8iEb1QGOMU4yxH+fVJ8lfs/1y/O0WxBnGhrBctwdorJ4Wr3VqN/J+JTNoBuwlsiRh
RJxnJGqnGiEPI+Se7TnWbX5tu42f3RBAKISezOPJgog416iaRZqzGSfdBiCOxiononQ0O1mGqJX5
oVd+vayg5EMQRxwboy4zjSKVL8KHoLrrAAU5xBIftb0d85YFiCOOWdOVmlbhEMErXwIVpcekmfoI
RittP3qaz6N/e5K2BWSqCY5kCnvWjARHSW/LLyAecPPr1CVP3ak823uKWpDxXcblJvnmqeBWhjYd
JoO/w+pycUuQoIAurvLJ9PPypUmcvjjvWFSZNfT8A5j1yjXjgxKc68lVgbKvL1emLVmokpyj2NQu
TW2pVI5fZ+Y/Lfoyh/tS1tSWiRCeJzkh9lRyhWjUgvLAT6LO6/o/2cZ+s0Jx3BFEBHYVc3jsWrtv
MeVoX3d/BA+7EiFkEyXAr/SI69HVxzq4KebCyWQyJDYmsqFrBiujReNqtOdc9XUA3tLUq8jzZRuT
5XoiZnCcdayL+ZPx70nUyEMlyMscPq4T7mTPH5kJcLVXiVJaKxMFdh1KZsbgWPot9HSSQfJmlGR7
YtO6ANcSMfg4/5w/juFDxWR9DZkAwQEEGHiuKl4ZUQ7K7fCUeaXbHAj1ea2xcVRnvrKL3eWLkh2c
kGdMVpAlA3/WJfT7DCJH+mAw77IImQMXe9RRV0804FGp0F4BBngHvgULwQmOB9ifHJ6xfo5lwVCi
mdi51uLFHHVQjLsLCw+d/sFWyw9oVR4kykmqTO961pMxzPT1XQzULrxqlgN9qA4sciygT0Qn2bik
xETEbnVYsK5OuFZzMAKUPXZo4Us0kiQtYou6SLC1YvB423jRk+qDfslnXgiuZd4SD3f6g0Qej6QX
3gVirzpI5iUOudvDfMY9T8k0h545i0PnJEDJmT20834o4Ky8LJdb9nuxlkZsTbc0Jlb1MYyvaQbf
nFBP3TE+NegemHhp/1kf+U0Mv9CVZ6JDoixg+8Gibf6BNlda/hyyp8ua/IuzfZPBP4W1DK0tFu3X
2H+wN916r35aHnhpJjtgQOmwfL8sb9sG38QJzjZnTNdrjpvUFJ9YljutIYm1UoWE5CuLsdWy8EOb
gbwHPM3U7w5JA1IAgFA8NKVbP7d/Bh6L2cW/7UFwvuDJGcaFL7ArB+TqmGrVbnhxKfUUaZ4uO0DB
6VqxFZeMQxoF6ZWxfOqpbEtPdoAiflZkde04covgO5R8DfoXgL75K/x6VPaokmgkQiW2ik2LhE+N
L7ZTf+TbIN1hyLwaUKFAE6xc68446q1z2Q7/5bnz+8pEaK2stgwS882dHB0moCXynmOK56WT3FA/
uZd5jO3c6U2ckJ/lPZnzga8Q99Nnoo/opl0T8j2oHyVqyQ6T///qc66MtAfyD/++/tph14ejeVdd
GWC35fMNSXmWzW3IRAoepOpBiLfwxT5QE3f0dqk+XNaJfzwXnO07WlgSmyOzoFJbl1/n5Ec2tW6c
L27bAEWTBT/qLPuzMPZ2W4IPKYKe1SYfMRxdbaeD1atoEVF4KpU4xWdgRMm+ge1M4E2g4EDIUkym
yXVk9dd5OjDjvshde/gWz24QgsVu/tzZQCkFDPkfgaS8uS4m+BNWqElNuD8JgQhQt05UM6+XdQAk
JiJCbbVN208GHxKd5+pEq+KkzDLwaZnbsoWXnNoEWQtHAsvPkA2oP3nJhDP2lLrP1wv+h5q05NJE
kC2js/9a0mz9GeRR9b4FORBK0nz/qb+aw//oskSwrdqYLTvh6/McP3TxUkhUfP2Rv4oUT5pabde6
fpukCLZVkjI0R+6Wg6y+XYrRiRhWnTGarVlmgmZ555bdcihAzZDE0b4D08Dlz156oYJfyUaizCrf
qmOgjvnV1YjdcccHOjlblrRvs51LvikspCakNouy5omDZgLcIQYrs7qcVRQ2wUs/H1NtaRxzsr1o
WE5FRwG/s9TnXMEbmGnXVT+jOkn3QRRcTcMs8Udc0wse0BbcERtjlCU4PifV/cS4Nlu/0iSllm0m
jjc/IKJ3TUNYFT1flOnp46z4hQXM5+mzrt+MyNKyCQmu6kWFtE0n+4YE92NrwV+4u2UEji0dsMx9
4pDHya2P+lW4y2VqXrZqWwTvCqZYj7rXevKe03D/jVnMM7U/Aj75faK2CNuVsmFo2xkOyWbHgd1o
g+QRctmpYob6n6E+qDMt6jiUy5Dt2uFpzO7/0wdoi/hc9mTE+cChDtS/8J2n0Al2psNnSfA2uJLV
MPld/7uZ26qQuzRK3OqUD0qa2Wmy/I7+UPMvSzruIiV0asujiSxoyI5QcDFK2vy1zForA7K/ymG9
rAJ92cBtEbtr7EOaFRyWwD7MSCZM7Lw7zZXhl8fSw3a9tPYskyf4iiSlDMyT8BXLbXMe9+WH6tDv
MLkCUI90l3+9bCKXHZOtCmlLhvUBw+RzJHZ5r9dObZ+ixr0sQhIGbFXwELDxJIj4Jr95XX5czu2+
1VH+QRp7B1oGTD465P8L8ACcLlW1LALyOGZaYg0DxUA7TaOoc3trPFO1Pc5s8YD2K3NF725KkCMY
35QHkxllkNN5ltPeFDvsCqLyA1JpMDRGkvrju5sShAnBzbSqSVu4sMz8aUdPSXPOZG3H9yFEkCGY
npEldWUOkJEcfw36kOMvOhNZb0ymjGB2JkHxJQR/jjtOXjR+17Iblkuc63uz48poKOMg7yaGJg4c
mGY2xNOcdCjxEIAhFI/sU7pvd8kX/opiuaN9l9j5pjloumETUzepLuav4ClPwgQAcsiREQn7/XTA
KsQ3Dr44H+VYz+/eo6/qAeWRmUTVmLgJMdixPTZ2DFjOuvaIcUeBxtT1Z2l9afOqtDc5wlWFWOcb
wwlyilm5Jb3hGgHbN7msvP6+Tsz1AY2KqoKJgBlibhxEpmYmFcVFvZjol2pe7A+dgzWj2tNm8KtO
+2aveKMsJ38XQF7FMkpNQwcPhzjbr08xNVint65eXDWUYhVNtsG8eVHkTYIQFNXKNJCVQoIdBS7F
mKoeDF4VnO1IQiCxeVMrQfz/V5WDaJm7IbMhKO+TT8ABP4wm6ppjur9s5zIxgiMyqrrWlxZiuu6Y
Bj9oelAiGdOCTIbgiFiQLXbIb6XNT1ZLnLw+DLWMk2pTCCZtuXcwDCpOWfS2NrMsILgY7acS7dtp
x/Sfl8/qfZGKm5dhMALeGaAniBO9ncUSsIhABt9XQjH9vnuuSq/yB5/DHduFpIn0LgETxAl3U2Kb
wIy5uHC6HcsfQ8P8NHvWFKzPKY+hrThTI5sl2/yAVhoKV1VFKep/CUTSBQcYdKUTU7w1L5/j5lWt
hAhOyM6HfAEITOuaxfc2+mHaGL/PW/+yEJkmQp5CU3Mpc0Vr3TmLPatlP9uckv+miDi3a8baWESW
2mKy50Ocf43Tz53+/AdqmAS+jADa2BTBcqZ2ogptoIZVfcrYp6mWFcs3z8m0QWBBiGVRcSRetUjb
jjU+TivfTdHOkDXbtyO3Zeq6qiF5017/f+XIugkRoswhQN+T0+yDXO003f/KgBsQ78iSke2PdCVP
8NBaaqfDqMC62DWKhZA2OPHZAhI0IF+l+Dub4QDRAAkJoSoT4WPsIAvysQk7d5oBT49H6/Bc2h+y
9E9y4DcxYtu1W2IFs3AQo5NPWfSpnp71MZYY8/ZFIcPWmWqbNtGEb38mWp4tDfaJonPyxJedAUCI
CafxRfXQ5/dkuwNb3k3TVMu2bQBMWGKKYJWJMfWx1bpkzzfVB7yLihs5NuT7kTV4UU3TCSI/s5B2
CIVII6V/RTj9mpfpil18P1wNLt2D2gqVq+qDDB980wLXEnlqubJ4MIbTeakMHOSRWyCorXYLatW8
eSIfFOPO8h+v9Ff1LBN9TxPpqjgnlvUKa9QCx1iFV8F8NJavenRnssELswKTIbIMa/vW3sRx377S
bSyZnheL2eJREV61ezAXYQuDHGTv5q0QoaFy+bdWQuizu0nP6ACt2OwDocYhijsEMoj8TSGE2yCj
BmFiHS+tlshW+wB5ibrXALFGYsfsJGnc5itMMwmltkE0OAqh0zQWahD0ecFfYb94UoeTsudPStmR
bZvdSpLg+Kw8oN2QQNLwooNQ7RVN2EZfcjd741MD7If/f2TSLLyOLF0nwKcT3AXFLBjp27JzLfsw
1tehrPy0eTvMZsSCd+VQNP+0tMFWRwA7zXjxpfqhHnH7iap7QVbIcBf55/juC1oJEtIRijWtOaAT
3kQYeQRsWwbaeuvz6FGXuz1pfNoKuERVNZgctsKo6I/seh7nrFw6F7D+OnhmnZoD1Lk9ivlue+5c
ciXnv5PJFDxSqs2JQQrIxGAaRk2cpJHWhbZOca2WYOe0LJt8SSAi+FDPgN3T/eA435HMBWahF+9k
7YEt61iLE4y9j0HHlVmwDqKjK9AG534urvs8lNRpZAfH/4yVu5vNBesj/LIs+4sRP0+lrJwmEyA4
Om2aGV1yCKCPGjnXX3S3dvO97uXzbsx2PGmJpTMLW0nL+uzEL0sP+yzRcHZDt6/nE1G+BbXf0OfL
/kF2Q8JnxQYj1MMEUkDTeZhL8ylqbXcZrd1lMZsHSCz4PdQb8I9wQwu1gInRdUiN1MKx8qspl5WM
ueWK/gG58W8JwhXlIRjRlQUSoiOZnV+b5J2KzAild1AvlZora1VsHp2OPAxBieqI6v+0unQ2zApr
qjCKYT9Wnwvbn+Ony8cmEyEoBX1o3AQJCpDzYzWj0HRbYAzisoxXIPZ3J6czQhnSSrzLBZ8QKmiP
znOOwqBbEHC05ocRm/GgCar301fz3HrhXZMeAz5BD7bWO1mGuWkaBjN0lKB46ifYOXqgmq53CIjW
TI5GjLmjpJIZx6bbW8kQrBwNWasoNMiY7zEvUx05kynzIqxx7n9x7EiOdNMYTY2HRZMYNhNMQ88a
LdBIxavUQ+9OZ8qlPYfnzjd37FnxZJBLm2fIq2mYqsPrU5zoo0U4g84HV5iA5rBQ78tB4gE3nZFl
I0UyUb1h4t7S0uU6nWs8beI8crrukY2naSmcaShl1viu14hMmawkCSZfDMFUBpbymroesLfp8n32
xcU6lhRxZvMttZYlmN5U13NWE/5g26dA7NllO9ufKrfy86N9wpoDlbZJNs8Rx4ceCWqumvicwgWO
ysAgMQ/sY9+YpUMR5EeqvBTqIClMbaaaZCWMW80qLE7L0o4sjLl6yV3uD8DgWtzAyT0sqOwDiYVs
vuDW0gSbz6xSjyIDqvUnTgRSp6BMHRzsGfE3VQJEX1v6ON10jysFBVvJaNqOABsDG3FUOFp1mjFg
UEnBbzho/Dv/uJIiWMlsGZOmtpDSaMVDbsenyM4e8YZwp6V9pFl8CPOPSjgrTt7J4NllCgp+KyRk
bGiOno0Z3i/YRsNf4DShDBNzsw9AbII+q0H4KIegYYN+OKBwIIYDttWn8n74aj/Md7X3Ov/pVrVj
KY7x/bKT3PJZFN86vLvOTNSd/mmdY2WZXcwDtprelcGexvvLv79p/hREUsyk6DG8g8e0MjJHo9Xw
uKa685fqlh0zeJLgZfhge9KZjK2rghCDEGqp2jsciTTpWWhFA1LdCnAs9lVwLCq/9hIACIKC4AMP
M4ErXWLeCjSUqNTWX92yiD9ekbDuqxaHOOxqTKNhDDTrHN2LvnQ/s5sSAwdEVnve/M7XInmsXXmV
IY7RrYwgkl2DXN013eoxPAEPMkLTDS/mXXv1/2ZAQUigyLAoSLOh5rsExSgItuER3fKl9Ns89Fg0
ybzX5kGuZAi+MmHoIqrstQAQHsbJjQAFisKa6Ux+5hMkj4k0f9z8AJBuodGH5AszL/88SETylBoz
7HPqXvT4PI87yQcgEyDcVFaRzM40CCCfEwqMDIr+HkB8bS/5+Qs1HnBhkkLKawNHdJZ0pRQ/55V1
dG1Ly66vO1cJtSB3jDFV9olSRMCoWzAcd6YlYxgGHer0Z6LEy0lRrMJwxnYGWYed9+b93Cx4jtJI
Vb5OodUCgkezrmJryID/GSsAjBjb7ikOZsV07EHpPBK2xalpouRxZmb4FAJm3R/KKLzVqj7bFyEw
i5wRaed9qJHAkmQrWx+9gaQIHozAd4ppEchrMYZNKvR+sAVVUd/qLESFF8k9btnmWooQ5pIJo/ms
g5TmBZgZu9w32K4ARa69n/bAPtGd8lkicSsJW0sUAoKZcIxwOJbXUV5UEEFrsNwDnAYOxXy4LIv/
lGgwa1FCiLPT2Rr0pkZnoz+pOQZAT6X+baS+3R8vC9qMB4ahq7pqUIaSGL/MlWnmmFqZ8rpFQ+t6
+sarfHhKWa71mX/hyWfZGsqmn1yLE27NiMCvOWOIF4Ng2NI19+PH9BD7AYpIuu7DVf4P5RapTOHe
imawSTNB5niiL8TXDuOnvsJ4re5w7Kxij9WUQuY5+QW9u8DVsQoX2JQ5Q5CHTOWQHa1vVYexU+3Q
HOIjb7iiIKh/Yy+FjwLJB1kxddN2VqKF7mEaF6gpZRDNtNIZFICU28xLDXDPWbexjHl7q6aOJpiF
XRuqq+jB/dN8FHvIZrUZUMKvr4fxBVUTJ5l6J5i/NcWVbp2WVvoW2nLga5HC0daqARMKR97rWXa6
4vNNI9tVfsy7ELoeGhBG2E+Sr0QmUzjTETbb5Vwmn89mH7nFhvv5lrdGMDqGMX76XSJx0729Hay4
sLyYS2pqEw522A0e5ht8dsfOA1gzC1/FQ0UWovh3985ekeUSOAK8M8VSFAieaTOWULA0dpp5osXH
FsGperys1WZksHTTMDHJbOnislvYtKlhZ+hahNWNmdzEym1TSuL7pkGuRPCbXPmzmKW01eLXl3J3
pFfpnu77I7n6kw6CsRIjuM1gHvvO1KDJjLmx+LZuni+f1Kb/WP2+4CdVgvxorKEGscvKUcCJbYHT
z9FsHbiixp3etI9lWRwvC90yAsps9LktWzdMcUo301kELjp4Dk3FlhuQqc0zNQcnB/7VZUGbUUdX
bYvgDWIZTJw+UGPTqNjAx2p8to9ceuieLbffkV23H7/KtrI3X3JraUJOGQ3YqWv5nEBjQy2nazia
uYti17n4Oe6otm/w/C+kqeyWta/FCpmmNdZRGvHpgYl9qbLzlP2oiOTG3mOi4RWgY8RCtQ3VxOSA
4JjUfjDjjKDxzZ9z1s76GnlYqj+zw/xV1rbYsg5DtalFGGqSOuMea/VlzWaShPMC60gVwynq557x
kQEjk6nEj+WdK3pLH0XQqwYIsXRYkGZxwDzeyweKpG/cU5e/o2Tl6k3HvhImnB+sMxrHDIlWE9wO
yaNWyspNsqSR11FWpxYFQdARnqbmVu+3VbbTSbCbOv0mWphXKsQJQ/VoVYvfJvVtnX24/KFt3tmb
euLoqaJFQZaNkB7Xi9vFFiaeUTahlavW0pRnM2KtZAnmPuqVpgAhpUWpy9zneCW6sY81PgcZQPMF
4wp7Gej8phdZZ8mCRXZDP+qKDomN5rH9uM/3EbK6u/mbigoiEjtTuuq56ZZXOgrRhTbKSGgMczFT
p+ixaZ8Dy9zPvHxPjtbn/Exe1G/tGQj7mJaQ1hI3P4xVTBByrdTorMqYEBOGl1/YbATwryPIdsFF
5sm+9veod/As6wgnpFlkRimqKSAt5YRID9MRxefb8Do4oi//OJbInbmaimeGjqyAs2m1FkZ5UADA
rJ04ODaWYamOGWqL9TyhODVaDx0gZU0rv4mn3Lv8hWze6EqWcKM9OCtJxqfZaaB/qIbR8PRwfgR7
84tihn6tpm5T2rl7Wehmjd1YSRXSh1Qv69Hi4b32c2DtmSBMzLzgjnzK+cfStY68ri87VP7/K0dU
KjHnFOcFW/4U6D5O/fd66o5KNUpOdCvs4dJstFxQyDTEpe/cAs1UzZAaqcMDMwynKn+y0pSc4LYQ
pqsqJv9UWwRBaUAw2k5Y6HDn5ZCPx0bbx6UkEPGbfxeHEOj+FiF8AGyaoyS3cGB9u5vNs61LBuM2
0xIMdv0WIMSegpGy6rkO+j4+6CUQwKyH4Dy54XeCdZTCBdxy//X/jUfCP+s3oeI4HpC5jKql0MoE
8OEQuFbxiLVd50/seyVFyLjQPTfrgA/9cdwd84t2iDCYYt+DIQH90uY6l2TL29/TSp4Qe0q90pFr
4iiVw7LjILs0dMCA/ghYF1RnbG+RzdJvFxVWEoXYMzHNNgd+ea0/nEGmFp70O8NPQceDUMehBkZX
9rDfjncrmYKvMs0gGe0ErStLc6aX5omzUncO6cA8wcd9qKRsKZUneKmaTUwZF+jYvXAeT+1g5I7y
sZoddVf446G2JZ5j00Wt9BNclN0HQLDhVqONlldFcMVgLDfSZVcV0uY3v58LX/e7Ea1lUOMw5rrt
kiPf34zv6UP/uhJcnTAM60u+iM3gvdJN8CZROecL5fbC4OgBEqHcpG58HsEYZZ/yndRUJP5RZHTL
Gz0BszBMRbvVTyZgB7D1DAdTHBrf2ndfSoDhx18vqygRaQqZLpkMow74iQ7W1zrCUnMwO2EmGWqS
CREcC0ZOKrXixxg0D5X6QMu7RXZVmyJsDSTGhD93Xt32KlAWNWihQoajY9YVbSMn7o5BJ51Y3owu
KymCrYPrGbQ7BeZklAPnTG7u+Myy7pi9M8NnpbvMlSF1b3/OGOW0CCG6hTfjPzOAbA6aYQyQdHS7
0dc8/gI2Hlo8uoGn5P1Jk9ZYCRMuqsfQo0J0fMsRrfa5pfpBM51aDJdcNrptz7+SI3j+PC5LYtQw
COMxwK5W4gVe9pwf+Zxq5aJlIkkK/uUQmaXCwWNcQXxwR/bcKY0BeRG8hgbkBC4vhjzugWVxbdsU
fwsTg3U4G62ZUAjr52uSfk3UJ0V7lBzgtiG+yRAuyjTLDCtpkBHPt+GXxQP77tf4ukzOFeda/d8G
v/lL5Z3ztd9kCpfG4uGvcN3R/i7LgaQdpo+JHX4estIdVNW/rKPsGMVY3S1TVKlQMRsf08JL+/ue
SkS8ZwfledVKJX7MK69hhbERWQ1ktP7kgW5yl+wQLVMXEGzZxwmLuClK/QDykL5Jt4KmCSBBxlAA
slC9+6fgcKhSc9aRbmdW+AUYpb2jEnJNJ6wIROnT5YPcTFnXwoSLq7tejcsRwlof84QgWHGBg/5g
HlvOu+qUO/Usf+Zv3d5apnB7FFQiqb7AbRX6w1TYTtBqztAZ7mXVZFKE+6troqYaf+7q5VU4h64x
OV0mHRPgf6to+CYfyMQQNWb7iPCEb7Ja6bIa5TqwE/nUi3Zq51XY6MDEtq8+mzedrCqz9XWvBQpp
h1IvYzXmoGMI2i+Gfpg6Ge7BpvmtNBIeMbUS9nU0Q6MiObeT31XPWXqM6ZfLtyNRQ8SH1o2Q4naw
U6HSp266DXrJW2zz9t+0ELGhgXYb/B9p17EcOa5svwgR9CS2dGVUJbVst2bDaEvvPb/+HajvnWJD
nMK7moVWiuCpBBKJRJqTHbj/8B5XdnRM7Th2P3jnrzaD53yOE4kmkg4pwl8d3kUYhHNPPHOx8y8z
hnhK+1lcTiESjDs84IHCM8wCpNkph7bPnVg3dwFmrl7fH6ZGV/Sa7+ShRSRFjQYYOXxYgtcGk32J
BG/GPAdF45Qiusut+2O9kEzqlbFdimQZFHaM9OmHVhV21D4s8y6V7odOFKrZ1jwUJcK4oxiMr02M
wjodO5ayQoeuTct+14eKd33xtiFYNdZbRRbfVVHCaI+qDlewKl5H5TYS1WNsH9HL9zmjrQ0tWNVM
0AEk1lednKWi94ZosqUwcq8Lws76Oy1QVdxDFMTmeHD/uS1pVuqkTlGSVIIwmBSHATz+6Z2musWY
2+qSOKYkYL7YVO8LIm8XwB9tyJUJxDQyNTjsQ4Sec31ykzmfBMJt330rLO6iVdMaakCAFZwDzJ5B
kIE4WWMHJ8MmkcPmsu0lYWvK5t6pUDuKtyPYHDhNH/NQkcoJe4d5PsrubfCILyVu9m1w2ICMCoV0
ERjVhX3Om7iYo6chSInL1+C2sqa13s4jqy4bhsWbg5DaaRnmXqBhmqyuDB/ayAsePxxOCYIkWGTg
qfMtaT9Nul//z4Mf4KEZKwhu/+Igz5P+TTs1X452cf4aaCLG0M2jjMYoi3WFYte4+z2aa/TkMTEQ
FXLrr9SPj2iP8uk986Qjb7wRhfM2jxyq5GRqon7nXQtJO8SUjiUeq435rZ0HWxoOHUUFz7i3qscs
O5BC1HS96ekaK0imOivjm0njoqkdIOvG/mv0+h15CPbmg3VCtR6GMc17jMjBHDj7um3ZfHgZqA/X
dRP+k8HXDswaStpyDbAoL2H0XpFffTaeWjA3Z3CdREGAzRtmhcY2eiVkFdDESDBew2FOtfppqo5T
pdqqdmwbIvA83ybAvDObKyzujIO2TBk0A1idzyhfy90SogQLxYhe4su5DS4pNp2mwMp2ppfa8BiR
XRoS0QJv+qarn8HtKx0wp3Xo8TOiQ/97YrT2yfQoisF2ihsdo7OwIXfTeq8QudNCm0rqxwWIFUrU
qZbbUfA5pa8Cxdk8kysUzgXGsPnWGBlvzAgWXw3D01NvumkLB2O+UQ3sI03YOLqoP1cEytnPtisH
WjDR2vSx7M9t7F6XatM+o4Sbym911XyKbAYxqzpJeK7o3Y70nxKoQ2gdifXzOsymeVnBcMeATENH
FJZyzA4xMvEaWJgwTBlkztdhNqPpxgqHOwK0XsJoZqGp5MBq7UOv6Gz5VrPrU2CDmP2vaFcJO7yY
vX9/7C5LyOl7gtGdRTwCM0BzPePcVCn4UJgJi46aKLS9WaixlpDT9bJTLZDPIh7WgnGTBWQjlHGh
8J614YWiqrx/MJamBkuJewFFKH+aryKe+2pZgKbdj6g8XPYUpAE5OJD/Pz2Z254RyBf+g8ZX8yj5
KKfaDLTRUb/kmZ18itAKGhyQhNHcJgOLKWZIiPtoRVK+rfnKSOe1bvYWO9kRtEZ1szvUce+tRw0a
Ki7i3r4RLkJyXrRZN1a0MCtNaR87szmG57AY+13Xt3+lWvEky4H5S3AstkwyivJQ3IN2awXFXdw2
qorVLYmEB+PXwR0Gu3AZCT5GPT1Jbv8Y+8ISg63zvgbkzmHQaB04WwA4w8OtnSF3ci97HG7CnZki
MM1SW8XPGZ3sjuQq+3EvahjZuhHW+NyZXLRMQjQS+MOwi7TMLtszIQKbtmls1iDcURzMbNSUBSAo
sffim9+BmKyzv9MM3gQr57aqnWAnmXbwxsZk5E6yKoF8iX/j4Z0SJKEOLhzDcNk81WkvP/SYhHRi
5jQ6S4J4xuaRXONx2irVSoVfAzzkllufkUV2EVrPjE+B3/boScn2mmWPe2F4fHsDL3Jy8YYKtRIz
ocAdvpA79BvbxV31rfWtuzcC9nvmuQjzGluGHI9NBTTrEqh6+PFWdZMFUZeCs4Ttp3yS9ymmnY4u
PSbH+gPvzTUUdyCHCiymagkotYhRXgQYJT0ZyuJdVxf2GV5b4OL+bVC5VQxIE0uaDFvTLI8RuiCD
RuTsbSIgiWGgMxY+BE+dtCwobdBlvCt18EYEvyo/33U2PZcHdt9WDv0kTNRsnQBjhci5YXjE6ks/
I8rBKKdRM+UHqs1aiciu2wW3Is7pt8q2d0u4guNuwLpEd4s8Q0DJxJVrokqLVTCF3s/BVh+GY+s2
nnQ3ORWmPtZ35kF5uL6D23fTBZ+vgulizRhTJm5xal8wvuQYol/Q0TOMCmWhgkI0Z3jr4K2Wlx99
EOapUqYS5M3LyAYp4kQ+W7og+bp1O6wxOKMyWhTZBsLW9NgcULO7nxgfDMzX9bV7G/p5Ze/4SlMD
I640XcbaDX64L9zFjViawSluzDN6xR/1xe7BcNKBGR0sjGB7Tr9d/wGCw2FxpzzJdb0aFsiZVE+W
eeokQZhAtFfs/yu/pRmHGpRYkC9o5h3e07uSEkey6qfrYmx6LCsV5C7TMkimkCiAKYs89sDoku6l
JQ3sFqS+tjLFi930mqhmRKQj3OUqk75WZgVr13oLmLFQNoKegp/GbCtwJcL71Ol02yx2y+LpCIhk
jmgqjGhtOTMTxVmDtwQiMBpNwMN8RoWoQ2JRAfu2hmiIBxvg7XjHckHN1hzMBlJWIcZ8jBiuILho
2N68PwIXAG7vAjkvejJBjGrS/EgfvWp8JtJLI5ohuq0jFxxuu+Ka1I3MzIbWfJus3p7U3DZQ3KqH
P9VJxJewvTcXMG5vxi7RMcwQYFH7ambaKS4SR7aW++tqv+nfscvzv5vDmf7WxBSBusbaMTlqtzkh
kOJabhx6eYzSJTyCUF0hCsRtawRYCHWdGtY7vpC4I9NIGpCSaPpNoh1MZfchqS4AvFGamjBGEWfn
hBg3+b19YQOqWAtD1dgD+hcOips/Ctv1th4gyCr/LRVnqTB7UhtIBdDWk33Wp6F+y8+a257QaznZ
aHs6XJdyW+0veJza67WGo5thFRf5pNcVUtk3DVKW5iC4nrc18YLDqX0YzlLd1DCNXXnXxL40PjbC
8k7R2nHa3s9dMFvMA+h1e3kMH94mEoz2sjMezV10Ix4XLhKK03tpKWdiTgCk4DupzHsrftY7wdW1
qeZsVBnVQLP4jsNFKuVSR+MTivytylmCeJ8a2f66DmyKgc+zBDl6kHjaliEZc11J0DYDF8ChUoYk
33OoiYh9NzVthcJpGo3iJltioMxoUm7oU1XM9kC9Znj6d9JwmmYWeUqGTkV+vD5n048AJASDwOCx
T7y7Kyh4AGUNaSLzzRVeuRNR2wRqlRlIvjaz05PbcdhPdezo2uvYfehdKTE+B3QL6xpfNqmQ0gjz
CQ8g61nbSU66Vz+HHmZdPo/fo6+Tx8pCMf/gf19Cc4XJHSRCsyGPJWDSerQxAcOsTZuInlxbWrcG
4Q5Pl2hp0qkAGUltGzFi/U1q5+PLdVE2w4ArGL5IsqHodiAGgzlaR7jQcGlHt3kjkSoFLoRAIj7k
0OWmWlZI46HfR7I7lLROKUZfu9cF2gRZRai4l2qtVkkv6wuatVL0Ci72ot5LnTD3s2VK189u9itW
Gt7lyRhhhjWLZuBB4Ed31ilAK/XvMmTLGz5U3b0G5KwDO03hkgEQZXClzYZm6zdBApYZpGIYcw86
IsXxzK1zvAblTMVEC71ONYCWk9JFOzDEkFulCdUfRjpohSPNVqfact/qs+CAbWsl2jVk9BEikfhW
ZLla37Zo01xhBEyxzl5cPkiRduh+Wbzcje5FkYCtKwRdTJquo19cfzfxMrHyBWkFlCTJ9K6aHmgo
4DUTfZ/9fyUMGYNxKSV8P+u8pfw89K/XVX7r5lj/fk4ZF9jWuojw/TKc7Lp7rfQvw+jVopKazQjC
GofTQaPIem0JUFMzZuhuQ/32WUdGxJLhwspeJeRE3WR7XeNx6qd1XYtKIRTVhLHsI4H1BJ5mz5Rb
xPOVBvUbxRg70mQ4SDmf1ToTPamE8nJmPq/rGu4F5GUhKTYoI3Ejd9n9jpcQ//ombtqtlRJy5l4n
fVSnrG+W1nuanfSB2Cny2ddB2C/mL+bVivIxIJQ+gbElgaYE3bNGT0Z0qzWdzaoLFenzEv24jrZp
Pi4i8RGgIZAxwtCCSGn9farvGnCzktFuyZMZCDw0wQnjB15K3YjeF3YC0v4hb76ok+AECzaHj//o
WRRJtQ5JFnKk1aNpusr/Pt0SgeL13nBWQirGRg57YASTHR3iW8QpMONvHp1gcCbQLOS+mQjZS0U6
zlMgFnNOftcZDm8l+Jlv6G98SpqPoYI/P8RYY2ooXJMlUB0rPBGWNlv1IjMFLOd4X/bDoQkMG30H
ezWsJ3vIx9sqMTzZDJ67RortUVs+tJOXH8BFDJMJc0rlET9gwvunuS2Kn/p0uK7228pygeA8EDSL
l3VhMAj1ByYH9tbXQkh2t+l/rNaRUxaN9HOjhkgVtxHr+fVArNePzuAkhq06kk0O0fkjMcj11nG3
jNyGWlq2qDts6Nec/mg/QlG9/j53u2TUhEQTlo2gnHrRFQdtVur85frebIZi1ijcnQI+x0q12F0f
vlRg2kqPkRucMJG391EqjC656HmURM7MtnW6KAR3j6iNYc7UBObgM1qoyF8iH3O8ETiWfEzvOc/7
Nhfo4GZN1FpO7johkmHVdfuGCapYVPR6kZs7848adfGg0tgZPhKnu1lUiyXQfb4/JB3yXLYYC7xW
3CagSa+/KLHgwS+CYMm3lTcVdkWV5xrsJLEOUqk7SuroVirYMxEIZyZmNerR1oXlk8OdEn9Si53Z
/ks5ODMh1XLbFRRyjPJ9YT0t/dek/uu6touk4KyEAYK11BiwGxJ8Ji3KnKz4oY3jR9YK9QCKCRIY
xeBLO5YsSEqJNUnms9ebn0CzFIjojjZP0AWCr+coQetMYtb5LPWxOxLTHeTR+8BarSA4taoC8BKr
mJ/p5OTWNO8r4k3hr+sQIik4pZqo3ucLI3oNhwkFXovXy/nuOsR2mn0lBqdV45wMrcaYCrRdBpoS
lHsq4IRj2WcLicXEuxfTsGyKZeCphglKjGKbaeHqQFbSoDQaa8EBLb49R7ljTCLOkm0IU0JjvYwQ
HO9JRqmuVqnKXh7O4BIbxTw7/cF6KhPMrR7d0h9vyl7gj4sguc0K4qEt0XUJf5xVb0/qWV8kgde6
eTyRvvyvVNxe9VpVGW9BhJIWbi4N93FSu1YhXD0RDhN1tUG9mfXz0GD1Wt2O36692rFeUbZjpxHU
QnI/TA6CYq+/pePUYsZYMcVKsIADOosYJRoiprGzOKwYKhF6J9sXHgJZuNgwXVXj2yD7ZqHDwK4F
7S9p1y6H30kW4kmP5BlPVIxXHbzmVjy5Y/vEmaB2xbhB/PHE6CZuu6EbECSpvhu7xU2+wPGzGxNx
Gf2o3CE1gj6aRdQcxpyhdw+5FSjnUnRDXEQBi3qyWNdjmJgg1hvJeJDltnGjThNl5f5heS9Scv7E
NNNaVVoAMlqnBa26iavhIBpH5al3K9QCF7tq2Jfwqz5ft2jsw1ckfUvNr5TXCpoyCBUAD/7vkS/L
jhVoiKjZN88I0i8gkgITHIZGcmekStsu6hGyroudPKcsIzxF36+L8g+qcgHhXNxp7vMsKwEyNvZy
Z6FCEAEb4xUZzuJmcVQnuMmOSWqLuDs3TdlKNs7n7Q2wtRkJYHMDjLkY+mqRSBDxf+sjeLdNYMiV
NaweRU38n+tn0IlMfYNLQO/l7rRkhtnZeaRFDyRWs2+yWoejrUjR8AmEs+lBo9rOShbUhZRBfGyo
3t1bfao99HVmnmRS6rGtLwWND/UgWacwTKXzHOSW5Kl6rCqYShiYmFyeImxn02SZP4VlLz8lY/Ut
QSaotbO6004yJtY9w+nBgNu2KPCoZg/40g4WPT/WDRmoHc2GlWD8X5/qdoP7/ylZtPTn9T3fWnus
iKliDKmhWXxZ01QlTaEPPWYyDPldlVY9+m211+sYW7q7xuCMgbWQBa1uwIiG0dYR89arF0teBG7e
ZmP7GoYzAVKmE5B2AYY9YzpXxlNmAZ0h4t6KbfjVbhS1iW0+1laIfLiKppaK0apd42jnCSQq6k3k
F98KzDaL9mhu96Ofopy5YCV5P2OUpUFCd12DcNixj/dBoe71WXTtC1SCD1bpY9aDihXr2Fn7SL2j
49N1ddi01etl4/yKqo/CIZQhxW9GdcNJ/OLzsEfrxIS0PCM6n7/1gTMJ1FCkIHyVEvoVu2CiEIzl
5vud7mfusI++oRX7hIo6jBUWlPaIFpKzOa0RjX0/A09JbxRUr+uorbi+lMwy8lZtvZKcwU67nIAN
e8BKdg9putPHzl2ymziu7UYR+Jubl4PF5s4hsYh5uzzRfq4EBHarZas3uYphG065C8/T/eIUt4VH
PjFONVmwZdv6fsHknFxVT4qmHIBZl7e4muxpuatrwQW+GWJcC8apIwoO9HDoATJhgCRyOWZoq7e1
W8Z29lD62TMRvBa21eIiFPv/ymOYwqXvQAAMzqPc76WbOhPcdaLvc2pXjzqppIB931TsbGwxJjAT
iLDl3q2XjNM7UwsKBfVCsOgVFko9BhMIPaJzJgnzimyH32v4ZbE438Aam0ExwH+NXs7fVeDhqXdZ
yW2MAZ+iEgeRunEX1Qie1zmwAEaXxo6bwlarT3L6cv3MboCAqA/VBypV4IzwHbhKTdK5YpEvozXO
tMTY+Um+K8p5dx1m67z+gcMHDAyQyRczcMr0mN/KboZWiOYm2OcnNFf2SMkyLkLRBbVlY/9A5U5s
DAZvPWWBKfUOZNrIwe0sxC7N+/ak+Qn6bj8w9ukPPO7w5ouJzksWsE+04hcJ7L6los60TZnA8Gu8
ce9isC2ng3O2qLMVIZi93PUeKDwwwk+/1c/gIAT7LnVFJfMbhwtqcYHjtLCpzEFWYriq3Vg7Y+nJ
Coba1k/qJNKQDUPxBxDnMKWdZE4Zi/vi3V2+GMcIKUQ2js58Jn/RXbYXp0y3dH8lGu8wKUMeZKTB
SvazvDdJ+EyrwO+HWpBEEQjGu0nwxEO9ohBMQo0SyjXhSQsQRIJwao5gyNJWjGKlHh4KFVz86Umb
RR6tCITTbVwUTYxhwNif4BOKn+2SpuCG/CqwE+wrnIVdawHvFY1zaoygEGbVY3Z1athQs5vmG3po
5y+LV/otmDDc65Aiudj/VxcghoCFVsiSQ9N8m6a3VfugVs/XIUQawF1QcYGKPCnEGbImxUXXopsv
gitwUwiKcDLazMBIyfMMtFYQ1UoAcuDQ7PSzVRm9q3QKWO4DQp0PCLOC4oRB10mjpxKg+sFN8oMm
8oC2RQElqPkWvOQ9u2yUMhIXKqgEyOLMqeJayi8jp/Z1KTbNGr2gcEdGL5smwXAetKOHD03j6Ubg
mil65KrP13GY1eL1WZEUzJmWWasqT8SQmBmh4YLVQqrnr9HMbQVcGn2JG09mNK7NeWnIz2Q0nq7D
bi3iCpbnYyBFFSZgxAU9HT2W6A5K/VY0iYfdM1ck4yf9zODSoEUMCEqgCGN3ptJ0WEh+KDXzAKfi
+7+TiNswtR+oGoc6mjrC3C6LyWnVU44xQNdRtkqprPXCMfu0sgaGGTRyMgEmOBdPiDgd1XP3gsox
pP9EhmfLKqyh2P9XUIocaTVhqjEq9zPZp7rAJoi+z3Rk9f2lC8yxbCGKkWhOI/W+3Hfu9eUSqRln
C5CSk82ZibBkzw1CKWR0JSFXMPMwrika5/AQPc7zPgLIkBe7rp1sRZtciqH3fWvZQYogalD51+Xa
dFfRt2tauoQ6WXR8/rl2LYhVkqAirL+uiNzZIzackZ/FZ/O8jMgJsyZT+Qd5EqAyHX4nKcbjUhV/
GPLGuUCamuRTHEgsHTWycby7QvbCA2syz7zIKy2BlJu26QLH5wl7qnboOZNxpA5gVTh2e4Qa/eQo
JDNlZ+aKWHyft4nLgiayApzTgG6wAiyPyDR80jDradiBgfzh+jJumXYMQvnvKr69sFd6r9Vo85ZG
iNUgw9ahKiyUdVBMEZuEoqK3zSO2guKsBYouZ63LAGXpblncZYFAFNH32f9Xoqihmatmju+H6DKm
qFpBT/X1xRIhcIquG9lMywF7g4iyh8GFt7naCbzTbZu6WiXOSkwYbtYmFaRgDB7sJGGM4J6ij3Lc
l951cTYvpRUUZyvSviZjqwNqCL+O+ZHSV6ocatQA96JS8G0ktPWz8e1gCuKQkgSEF1MKq9RFix1H
iW1Fz9Z8MxqmbUaC0N22Rl+wuDdYGEakGEw4KzI9Gv1DpFi2gZb+7vX64m3Fniy0BvwtE2d/0kZt
8iSHMnRoOQc56pHeqmckQRA/tm5F9e3/oBZ/o/HPr0RqirpSgFacZJ91MLd+e/pNnS4KBAg2i3+C
zV3cKGrALNDSfBqKEExf2TFskh3RZ7/VGvf6Qm5ei5d15GPWIx0r6825jLra7owdzUKbWP8ShLM9
mDkukSKFTHUZRXsds+IdeJrUNuM5EhTfbKUW1orBv8rkeQ7ryABWcK4O6HfdRUjg7rMb8rw4lV37
4+dURPcl2jLOMJEmHRpU7UEXJ3pbGtldRKuTVOS+kejuXIjo4bbtoIGpB5QNJ+PLMpqKdjFqFkAY
Vb3m5sESPdBE3+dsYFzFS4rkCHon42erlexYZI+2de4iAGePSDtIOcqVMRfTWG4N0nsUMhS57F9X
7W1TdIHhTFEXz1pd1YCJ6e2UIEtZ36fRXVL/SxjOEhVThbkwTJpZnWK7ifr7XBnvaIBo/ygqsxWs
HF+FN8/xoICaDSuX7Zf8Roe/JaLH23RhVcxmY04JiAu4s7o0eFS0C64lNUUmSenspnrU0701/CL5
Y4RUwvVNevPc3nlcKzymjSu/AX2YVK8MiISI5Es0dl6rj6+dUt73qP+jM6oBo/hnJRk7SxZSHm56
eyts7uBq0miMeETh4Lrg63JYoJfeYoLoW1E26EN+XJd1c/cw9E6yLMQ+FL6gJK0qEpoV7IQ56nsj
i/xoiJ0mI4Il3Ty/KxhO7w01N8lYwwKaGOOGVLrdiqjxt+9DDePUMMEPBa46pySMHnrquwB1tRQM
eeBqPJDWbt3JS27EzUrbd70uSzI+qxqqwqENCZHmXI56h9x0rnVsMYuiACHE7CJz5ovu381NWoFx
+hj2i1HqM8AUuTB+tbQxntRuxKjSsOoLYbvZ5l6t0DgNTAJQQXca0NC4CxobcFHuUgx4miLUU7H6
ovJb5V5Xws3zvULkrPvSdlmnRDEmSiXU0SXiyzNiId1wkyijU+bwdAsR7eC2kJqGeQDoDUAZ159H
vJUSVJfM0BarOwXyKRMxKG5/HwU+rCMVxJScws9F2iyWjhcwOq13epUf0krUfLiZylAwR+m/GJwM
C52VemAYzFSAVA3k/ybGi/+e49zuP5SEWuHx3Zvg7MikxABeOzup6ZI7DEWxE99yc+JPsz27jCCL
CCd/bWv/32LynZxJpmlKUoa9MxlwdkvjLjJGO8pbQbyHrdY7o39ZTUP5UyOWVJrUKQVMFqOUAPKE
1T0Ks+A2JfEp6I6RiF5gW+svcnEmpKyUtlJHAKrFXRg+ySNYo/PZJuRTLz3MRDQ5VrSMTGNXl1rU
qEXDpmM7WR9iroxeF3bQd79IVojyvJu+52olOQMy6HJMVQVIvYqK+XC242CvW5U9ZXuqClqyRVJx
pqMuSWCpMrCK6SYBYY70iZDddeu0eZQNWVU0g6LJXOMGh0wAqI0w7Z2yQ9g01w+N9SF/bQXBpXdj
pdUSlSa9k06YZE9+sR7vRX2NPtAGgKHkF1E4HU/NFpMUOuAE8SEtH9LytYkFj+3tm9FgA6DeKlQN
bkeyJo3HqIYxR4/3G59roCJpzJqV5735JGRR3Y41rvA4z92S4zzSB+ANfvU2lKQ/PzylDhj7mM/U
7GhifySpq6wgOeOuzGk7NwNO7qgUbjvv5Fr1Qn1vNqKHI9v3dzZpBcRZ+NAo4ikbIZuyQz2qW5+b
G9MpXlgBXNgJXLTNk2SykmYEbDWLcuuYlVTq0tLCgzj53EguLV903b1+krZvLBYVxnxdTX03bp0u
idk1PW5dNhiNVTFkCEGfWjd/ajAhJNJsRWAetrVxhchpY9FKBcGzAq+T+/RruG8xJdP0csVe0IBF
hGMj2dfe7dcKjVtDsJzKxZQBLdcnE/FAa3TkPImOrTWAepT0T4L13DRNKzxOETOQ7sxLCrwgRddw
iTZOjLkq7MEeQAn/xuYY++qHzPsKlFNKLZiQ9kdfm1PHFeJ22YjbpKqpLSWYxlnXu1kKDtfl3Lwp
YVE0CSzfsqFyN6U602EyZ9z+lZ5OBxkU356k19SvyqDEEzpW/KHqImeO29K5jrytsStotgOrWzMr
MkPJGHTjLt8Z7RtxlEPv5wfGDiAelLa5oSs47upUE4toPTXZOKL5ZqqWm5CIprBs+jkrCO5E5EGO
WT0TIJKDirjhsJffatxNwZ5t2+UVDncWxhT0M0YFHPXRxNia+/qWEVGxkX1E2i1gUO3voJyC22fz
AK5AuQNB0yFDByS2i6J5C6RyVeOrWkPsIDNktJ4j3vwv9YM7DGBrT6dYAuB/WprdaZ86y67zMOxx
H3xoipmloDkMlVDgHcEcnT/1MVIwghpN9SzG3GOKWeHnjv5gnqN9s8scUc3rtvVcoXH+wpTBR80J
jjpI0T1GRLjc6A8aqHALkM6LErqbF9AKjDvlbdYRA3MgYFeCR5rcx9qPuft1fbu2df+yetxpHupE
HjoDELnyGtIXMzgP2l2VYeAsnO9kPLaxdx1wWx8vgNx5RmV0FlQZAAcZ5CnyQWp1R+4e1Ek0qEUE
xP6/slNFp8tmr+O0RX12HLrihPZJN0OrQVw+XxdJtE3cuS7KRgEFAkSi1ZMZ3+nyqyWiJ9i2gpdV
407x0rD8IzMdSnwI0tu0FvhVIhG4Q2tNgV41TIRZ3mXY+Uo6m73ovfUPV8ffUvD54ZCUXS4RSMH6
CBkRJNirDx1oz+kOIwf9D1Qiry0DnyaeJzJq6MxAzr3dd+pdMT1d3/ctXtI/ADhjIKu9Gs8hTE9y
Gl/A4fxtQfWSoxxlt7NsM3Asd3IkH9xRMvWmn2gtwlNGYG4FG/e25CstV8FYJmULZMyavYHhynXQ
ocdGVKonUL+3dM4KBRzOkrwwlCn8pOs3jWglRVKw/6++HxgWxIixkCqSGem3sH5ShpfrmyWC4MwB
Zjf2QS8zEdq9OQ8ubdALqYv4yv/hjr+oOGcL6mkMtXHCQWLc0+1t5qe1jbl/HQiGBw+vFCf208AV
0XuLhOPMQ97Js9FEWD8yfR7DvV59r6hg/dgPf+fIX+4imbMQY1jlFHPdEFao76v6OIc/puSYmrum
FK6hQNv4nkMpapc4YS5fcG5O4V77udiBi7rde3R02tbn+UZEcy9YPp4wL8i7oFVyyFYaX/rq2aSP
sahrQQTBmYpOQwnYXANiWW774mGs7wPr9bqGv2UmrmwRH4Ev8sIKJfZeHTHmoXyZvYglS47D58GR
vgd3soPYKwYhiHo3RdvF/r86vKSgSz6wu2MIgyNZ8p2qpPvrookg2OquIJbJSqKqBUSja7dhQTwr
kwQk0+z8X1s8zj7oWZwUtIHSpeVLPz1Z7TEfDnL847ogIhTOPFQZVQh6mIEyl3aq3vaynco2aTVB
6EK0YJxBmAO1LRN2M6VFgJbH2WlkAZvgVpvb+vLjh7vNclooRsA0+i7FMzv1su+lQ7yWMZpifKXT
Qg/3+oH+O1Xg+0tmNFuriw5YS9edoQn36STKVIj8FH76Yyv3mNXDDpL5+PsQpZg8QxA9q76y8fEN
YhiCV5rAPPCTILWg7JpiAeLUHeWxtRv13pq+X9c9tudXNJyPGQwVilxj9pqwYlSPDD+D4q4rTynZ
Ycyc3XaBdx1uWwUtS0YbkI7h2dyF0Q1Jmi+gt3JK4mny5yoWXEiC7/MVyVoLrkk03WPJEIQYXmgv
cIm3a1SQSvqPAHw98mIsnZ7HiGkqfxk7jPe7Dz3iBAh0GP7g6TCloueeEJG7JPSEolOaJVyiUz3b
xpGRFTX78Fh5FkUyic0MFnHrbyvFRUjuiakMajI0ESDr7EcYvyzdxHz/KnyUjJ8g53av68S2+bug
sT1d2XEz0aw+bNmeDY99a9NQduve7pcPRW5XW8fdF0YvlSphecBx1Fx5epktDDCTfl0XRqSATNiV
MF3UVUHA0ut6B8as5jQHAg3cdrkuq8VdFopSmWXJ8lMYhLU34vxGYQUyYHW+0wp0wxqijinR7nCX
hkyzvJsJBMqmGyn/1ij7WvtJQlEbomjdOMOAg1sRNQHMoP6U8te+FhgegRh8GWCj91kSh1BpebyZ
AjdXYjuHkvUv17d/22T/vTt8CSCiC1XQxtiduHypp6cyLuxGtCOCpeLr/pp0tDST7YgVGQ4hoJrr
RNyNIjE4A1DQLjPiCWIk3S6JbnQNNGXpl3+3VNyxB1l3aUoJdqQMz115yMbFlpXP/w6DO/IdC8w1
PeQw6OeZPOTWs1wK8uH/4PJctpw78cToE3OamRw6pi7qNsa+sijGtI8+125lunQHbXAfhUmizaTX
xZxZnCEwigC1azVwtR0C1HehN77Gp8GzfOnmY3VJKyzOCJRhkaASFOtotQ9a9tqR/b/bJ+70m7mE
+F8OWVojdzDC04bb7Vih4C0kODiUy1BLhRx0OpMiU4ivzM3NNAg5/tjJeO9P/a0NlAs8g3wdo+ZY
FUb+wuZILnvDRW+9fjs5mWGzho5xdq+vnUgqzj8wpKiaLRXmIB3TW1A/OZYimqQtMAf8eOt50MEi
wyyOnGZHA5RG1Vy5S2gIJNmEoQpcQw3jMUyeiBSlv8GSqlg7upRuHxSOPisujURlVNtPYhTgWpqG
iXngdvjzjp40daFVCnHgsvsansMYeabapcNoJ9PT6IOXzSeHKvH0p+tbtf2GWCFztgKXQyE1M15g
jAUkekVaYve9+bU4v7ndRUWLm3feCo2zEHjrpXk+Aq3PC3/UjNdypL4cFGc6Df51ydin3qn9Cooz
EA20QxpwbWA6+bkNamdKE1sej4q8U4rDdajtaNoKizMWJE+ngqCSGtl+477+ytqmZLveYTZf/332
yx+gI/eoKJsrWEs+Sj1HYSTLIXSmsw5zclsvkdNYXpyJSC63TrMqKbpuvFFe8WeAJEo+1cmE00w9
Yn1GYkQQBNhMVq0ROHuhBpluhPHMlo+xXS37IXDCt6HM6H1HcZoITyQR50skc6cpQwS84ss82+Uv
RmkRetW3tLSjwtPB71oI5+xsVrmuhWQ/auWGR6YaN3UIUDU+KdZpDGKb1JPbmI+qctbRoUWqszJ/
r7pBJO7WBbBG5oxLm2ZTnzPkwQ9AAjzt6ezOn/oK08gCULKN+y4WFW9sQ+qUohkEo8v5hj6zxRI3
y4KCQ8bU4PTPqIV2ohfNn3aJF3iqwIptb+jfcPxRCJEa7JP/I+3KliO3leUXMYIkuL5y7UWtdaTR
zAtjNnPfd379TcjXbgqiCZ9xxAk/nInoVIGFQqFQlYl7sB1I/gDByHKMOYu4dRCgGfQvg9g3mlyH
FrMpAcGQcqhcK8mNiUboQvmdd5I1DrMVyqFudDlHA3uo5qMNscMZvPVSCWEUEJTtRy3eojG7YC57
c1AymLS0p3C8DDlv/G0rQK1toX/AyuOzYWiLIQXAdNc2Fm06rTFL2hzI4EwntA+BPqa61J95jwz/
EE6u34rx93rRi7bt4O+UYIrSWqGdfEALNG2+Uh7b/2omXYaVmamcKVWa4pO9NK86hsdu0bxuDweo
l2aODCK3OyovMx9SHu8ZzyWZs3RWu1yrQ+AOihlA0yiJrIlKD7WDHPr7rrJ1lhKUxiSMcIC1j63Y
q2NoqGnW4eU4SWxBzNA7dN8Zn/L2EnB5gjdnONZgjNvkRplHxYyyrB7UL1EaebOaxtZQBX6gJO4Q
ZW4VSCfw+P8Iwvph39DNRGzts0zWUM1EHLscPivi5fehre3l9W1w19Mc+W4KXIjQUgpG2kHEmxXY
XORViGGSiEVvtDkT4bYBlJ1mMK8Ny9FcXtX6vIw8LM7eZ5+uarwqkqQHViz7hXk/prx13LoKrtaR
faoylFxJVJMaE6V/zBIuoF16QQLtYdTWzqXckdXC60PFjjLtqIm/84y1hmfC6CINqhjQz6ibJ708
RNIn7tgKZ/uxe2KK0pAQGj5D8zbCrFaZPgcK57FnMztf28HshVgsh4rQYwe92KPiFUfdo237k26j
bS/8NDvKgTu1TteGTZzXmEz4DOSoUvUBn+5NxZSOpwqWejF9eiMIbiMeLzjPFZnwGbZmOkU1TBTa
+ki06CErDIezqznpiMyESnHsg1kiFIPetC2jATd06oZuZ82hk9/ohp1xp/95/sFEklAUpmii4TmL
0UAiiVaIISqp+cUxjf7M3tdiokYd67OsijBtPImo8mQOxEAupQ8Je/NZyey3s+c8h1b8x3zgTTJz
Ihb7xhUY0rzodAtMqdcJ3+Phc7d8baJTSDgVZo6PsA9d0WQqo2jAJdXWlWNQxsa/c5laOT37sDVJ
U4weLJgSmeA3BNfGjHKsuJwn+Wn/g20nRZQGmsiY3NOZ75UtozJDYhlBcJpsPffMsHHb9DkpeBoL
m5dSiLb/hcTWl6dan4qpA1Jyo5xaSz0sB/W2S+ygeBMDo5WfNrD730tLrrBMuamu4rwXW8C24kEO
QmvIDqH6dX8Rt+OiRKm0cbHRTHZqGc1Ss1zSG1z+RztbgV95eNO1u8puXNMPzvOB99a66eorQCZK
TUltglQYgFIB4e38pIKEWVDByHKTR184xm1GjhUWE63mqmqiNMeFOzFxk3GKI9pvPcFG0E/ADef8
ScuT+fH3fdzNTbaCZQJWuxQD7jiAHZpjkl2qxd//fZ5ZjOdXhpqQasISBoMOZanci8LJzbvJ3Yfh
mMFONU+xIA0lzf6zwc/jczhwnsB5v8/4dy+YcdOm+P0xeyqb16n0fuPvl9/kC0xDVN4y1NV1wmyG
wUxljBEXys+sO4sq78TYPAxXAMx3HqsKzxwanVN+JcSGYJnVP1OWfzI6/Q2KH1y+p80PvwJkPrxY
LI2SqzgJlY54ZHoRSHGQfodqDnMpVPWBLhub0ZJOkltdAAiILaT+Zfit3wc9kYIvIkFOjhq5+iza
rAedFve0efaiBD/L33Kr1e8zASaSJUxZp/j9fDn1wkmKeX0wm2ndCoCJKsWS5CI4LWmh988JHnBM
3hNf8aAYduSKCPPQGCfTwqzDPQ7mNK+DQ6d3is4qVEuFotB8mBO74eya7ROBEMWgqua69IFZnpSl
KNb02HFpkSt0e8FKvlfu4BJXOC6UwN3a36ibz2xkBcl8spmg6BSiLd2uYCPo463MyxW0AIK0sfUW
e3GnC4TsArv4sQ+8GYFWuMyX7IhAujiAqZFwqvtPccLJtrYzhxUA8/HqsKjA24GTQMBga300fPnt
AFIgtnUzElvCBRhDUdwLMM8uJk4oXakWIBvAAWR+W8of+vA7J8PVLHYKuoY236TRdZOhCNOBSyjn
iU5xLGAHnuuikRZphEdE7cXsbtX62/6X34ykKwvorlsFobLUwPElwYJC/U7KuzgZQKXIWaVtjGut
h8GYgkXQF4JbeqzMTilEXtWBO1gsOBuWB0P/fWXKkLYa+EAAo1eXpr7L+l+KlHB26PbnuJrCbNBY
1YZ6qlFJaoRvarzYmPKz9z/IP2yVKwSzF4tImBKEOYSdGZwL41srK7rwTBv63/mNZKt26mE6kpeO
0q3w4da3KsgxO1RaWtloGsAG7U27+KQ/VArytsbK2u9NfNFL3m2Ct5TM3jQhyamkDZZylj4t4rec
9567XbS9WsTeJZs0jFQU/eg9tkLCi3ZgUICE93S69F88xnC8j71QymPdF3P9hpa+DJJVQOQPWnu3
Y2IJOip8kys7yak+cLyFs4rsLVPRURE3Iehmiyead4Ge4zlGE7Q1OqqdQ55Kd2YeLQ318R1PYbsp
wcPZyGAtRl5UQybFaUQQGOuPDY9CjeOQhFq+2s7QXjE0NYBlg9eBmjv1R+9NG/R37hArL2GiRqcN
ErSiYE1f/2ikZ3V4VnnUgzzXYIKGNOpNF8bU0zH8KApfJyxaMnHiBs8RmLAB8sHWSGlkmpLIRVO/
q4GHd9/ZeBBMiJBrWYP+J5YqT+/r9jAonHsQb52YiNDgjq+oCkxoxqdSt3ucRbn8vG/DP2R1f4dX
lsFhGOMBKg0wQoTuQH4Ijolo9aCvt2hkTU6gRf2P5xL72m02SQbVaCDO8iUbZ6vtLRLFnM/Pi3YK
c8jWkSAVbQmUGITvva996U6DSztnIze58AZVNj0B9AAahk5BD8D2ykSgjm1mWnKCBpha/swSjids
W7MCoH/AavP3A25lwwKA+UR5+UM3R6JoWA0e+GJuJ/D2+9AKjY0BtZZGKU2CJhHDCcQkLmSePKOc
HbHonG6sCivMUDlR0wdNijhpC9dWJjy0ZaYqAy1vKQ+DE6OmZjiSnx/Vf6XjsLnHVqYyYaIqQG0y
zbT1ovSLGUmrcF/91gwGWYEwgcLUzNBM8eoFvawXPbsY89P+Jua5HxMops6M8o7g9zvhEtaXmNc8
tbtIJiar33ufEuCVPAIPtz1qZ732MbKklLw33l0bgMEUfeZgkIKM3ojGGdP3S3ciXurmfgyNTquC
/I5bosOH12dPF/7D0f3XhwEoEyQg8lOFoYzbhF495MWpjG9D6KHM9216E0PGmfOVNk/wFRp5v4w1
qnOZrAENta30Zkgb7UGN+ym3MkVqD/lQJkdVH5XukBu9/tiBk87tFrVM7DqNVWScQugWTVg8TGMu
P5LeDCtbX6YxusSZAKI/M06n74ERyW6TkdiZminH2BeU3190GbwJlhH3Mp7pMxEvXWZf5RP4PMfo
FGvabFXS1JwbIQ0uy6DUTq1XuXBoIBhkWnXW1rk1xTPox9DPkFvI87uv4yhqIJIpZR10GjGY7nMd
U6GWrk7jk1i2zSMk7mtwUQbT0FtSl5TfCjPsIaAuTtFTVufm5Oyv7ubIxN+bDN+SCRu52pbh8hYi
H9S7wIfQJYaKdVu9LCfIl9h859k+Olffk4kdRjQJQ1FhW9Ru+k31pENuBwf9YoBApfFDh5fb8nYh
E0UiQQedRwD36TJvlM5BdDMuPNbpf1hFXSXgKAKfGTvLFbWkTcHHiiwTAtUn5UTrEmFtLZWdx1Z9
pNpXvSXwQv725v8blb2aLKoCiRG0W2AlHQXDLsvBBKuj7oeogvDvJtsLeUVjQg1mkTRMDQJNkUII
fN1nGu4G0699f6Tu9jG0XEGY0CIGeDcKZICgU8smUWWZymBFyf0gHfeBNq2B2LOmm0RTQCz/PqqU
aliEpNZxWGP6aXkUukfl9x7JVxiM64VKMoSRBmPGU/ZJ9+jV8QfUGI7/rkq1nQGs4JjzrCiMvlIH
OKEEfXS4w/TdcKLMamYruy2dyuex42+63994YMd/v4TQUyZSO2MJh+ZTXT3LM8cXPv4+FHahyw3i
KKKL4CZ5//tVgQSg70R0m036QVSjYx4uX/a9YCMYvcdgnDpu0M1GFHBCpg0oPhX0IJa49yKPF3ws
md0fePRRH/3uPSDj4NVCMmipUBLK8VMUaP5Q3ii9fuCYxVs65syc2ySfuxlLR5unZTuC3G1eW21h
t6BNI2j6UkyHZ9k2pqYj/kmiAemy959rAddSJ2oLqvjkpuqfs4HTc0J35PvQQFfu+vvMyrW5buSm
PsMiBR2ITWjYeFJDoKjFoxymvi5xqs3bX+qKx6xhUmuliQN+tEG3IlpCb3ZuiFZrSwwqXi2EB0WX
dnVPaeppXqoSpo3qWdQwpH3mNlV+DKzvV4/+CSuIsOkGqM8AojdCuw2hgjqldr9k32MM++x7H88R
mJSi1jMJc/SAmnNnCV41nbdp6Zfe8wQmdk9tvQiDBoAWgozqAZXgs/CLXr3pcHHF06rm+R0TxTVI
4A6NDLRF/anNr3iltAbNi1IwNzb+/srx/ICJ4P0SEwmtK6NdVA9IU4tmcEgrchJqDsiH0Z4mXcCC
D3uk3g8hk5Bqj3HPFcXjfCN2uKcOInFSOpiC46+5oZr3pR/7gQw+F3oW8erOHJ8zmeCgYVYElxIY
lcunHB3sSfzjP30atlaRD3kTyTkACvMbivdWEj4oyad9DOpJO35tMmFgiJJ5lhKsWbRodozB3iL5
HCWdZZRfQRsbVu4+3MYbwbuYYDIxIRtkM0BxGxH1QTlVXvy1O5ALgWIrbUgG09gh9HhXx40k5T0m
ExyUuZNViWIOnnYiTuIts/PnY+h8oPLPnCXl+QUTKswWtLEIrgh7EAgVXuOBy23Nc3QmPJhkmuui
AsLs9whHmRd5yk/igw0Slxn5kfPJaM6z5yJMhEglFb1gNPQp0qdSgCh49yXMBjvAFBYGbqY0suov
QhQ6HNh9I9UPqV4qha1GjQRRk0vvbCZYoVWf9hvHXMrLbR9RQIQuYe4M/2OMFI2WNOr4tqSdE/gF
OFjmL1ScqHSEo3r8HduuaGxfTtX26SgZQMO9/+2Fxx2sTLfSG8GHAO+BcPA2w+8KjkmTKl0Ry2wC
3DB/HgPYpz8QBCyOUTQ5+eAnii6iXx1M8qrBbG00lQZCp6IY059otywquffGzz6x8OL3JnZeS7xg
snlMrhCZjT1oKhk6BYjJkSacGWggzTP6PW8HO7xXnkQvtBNXyXGZ+y3nXCEzezxapFKYdSBTNSMF
88TBUXEGW/YoJ1rJS603t8IKjd3vZZ3KCV3Zzgvf6F8Fd+5dBdkHzavTkmcd70sym4EIRmSoPfBa
l0ACKAE9Y3GoHZBveSLoIHlDKpzPyGYHtZJnmrYAzihvK/VSG3/MaDwFq4Wm/e8zrDgKQNwL7RJI
cHyQV6jzrIN0LshgoKl1EhvR1qDFERvm0/5eoAv0YSusYOgRscp8A71KlDyokO/Un4Luvp7vVDDK
i4YdgSH9MgwcB9nc3ys4ZueJWhtIpQSrpthRi1M3OSJP/Yf+xXsWMVtN7sYJdaga57Z+P1W3Na9b
ZDsAqwQqe9C+EAk7JBHlWr6oVUv3suQREJBOUD9He42M+Fsfgl/7H2jbnCsa3XGrD2SOWaUFM9Ak
NXoxtPpZWxR7H4KuyMcVu0LQTbaCKMZKNcsJEI1+WMafSqliXu5WNwhvt25Gh9XKMc7W6WNESgKg
7FV9I6AZzu0X1G9Rh0fvL8cq3sIxrqYsIyQ8KJgZZNaArt+seNxft3/wBJ0oaFwjxkdRCxK2GeiZ
kZLCE+iMPhHdyYbeolf48qPCYxLeKKTSmPA3Hht+8laLqwDVeRsKccQrPOG2vgRObM8/hhfZSZ3Q
M7iY9ON/dI4rJnMiq/IMCgURmO2pOMpu9RS6qS28gLLqiARAtHifbbvotDKScXh9EkGM3gGwV990
ZabDEHmx3TuUYS76Sr7wdDa2HeVqIeP+jdxmQldhIs4wb0XyuPzvnBTvvxrj9WlMxkTuYZA0QO5s
rF0yWRKvDZzni+x1pSzq0JjpHS+5oYPRw3mwRpSzZEu0Cvt/pzR8bxITYyd9aolCHRETtie1FF6L
WUerJk8+YePRGDiaqOs6dGN0UWWSlx4kSDKhS5cd48P8HDmmLZ00T/nOG5/a9AHoJ0h47ZFURWaC
hZzVSQNdcpxLdRpaPd4r/LQVRU52y0Nhli3EO5qZmkgf9Az8fPqx0XntwvTv/LBbV3YwC6bpWloo
OU1QvlL6/cILf5Ud2C1HbwI/KH3Y10cMZVr7gZCHymR9BlZvASUSDpDxrIWvAR7/RJEXbDcD0co0
JtVrR3SkBwo+0eDV3zCwi4fc8Z6q79CbSPIr8vdt4nwr9vmoqNRa7WkmKw12JvoFr9ea9/tMXA1L
8G8pGcxpyjtReoo1TkF4u35xXS+2ay2MyNjPAwygVW7RzZzFW5wcq7Y8aBZ4/N8up5/2F207Cq1A
mVg6GVkWEvrMPUY27R8X3PF+eZBOEl4vkY7/R59g+9e6sOjNVgOcQFzD173pkH1uMng7ukqc3Mv8
8WHfQN5XY+IESt5NC/IOlDvDc2I+JVwSKHq67WxgwoSIrAglyjMFt7szQAsoHWJfRc2J4Hr4m2F8
9bWYaFEksdZrKU4+rSusNLvJ0ie51jjBYfOGsQJhggPUVAQNzTc0XQad5ilGjyH1Bp66E+/LMOHB
LOO+blK4wpxUKuo9EWgEBpkX6TgobGeboPdx09dAyaLlIQ6aOxFC5fsuxttDbC8bDol5kCRgDN7s
EifyRkRwi9YdZ6TnFu9O+w94uqaYUPMjePF9n/4vKqiNFAEfSH2iQx8SJDeKw+jRBge+kB/134/+
fQWjC7y6a+hm3WsNmDXtRIFQpnHK2tjOOk/oORt1O1fGefeXVexOTcnYjjn17cvgZJ/oqKH5iHIx
WhCc/L70BGfijZZsO8cVktm7fbJMQqACsqx+GhhEXbjRYfsMvCIwG3Ym0pggOODQcDTwwGfedI4v
yffRgx7FBTKtPN+Qt8PRFZDZvKQSZjUeAEjrKzOuG+Ev4WvhICydBDc7d0gqGl9JwLsz2zS7ENDf
aXP2w2ZVd/UlmZ2dKkUiqQtcpkuRywalI6qvrTHhPueHylOm4GRrvwsRbyJ2O279ZTpu+u89tR20
KMhmmB5UQmq1oeZikNTqM8jRmHpjTeVkl2ns91P7tG/wdjZ1BWYyg6VeJlmiUVkyfDN9jcWzgHvW
PsY/ZAdXEPrhV/sQM1eDEMQAMUwXYlc3qhefwC+HDaLd1DfpG8uLHXKHhbZvd39/TENkgs2oh7pQ
0rRn6a3htTmq5+DYJtbYo/gq+J0vfFEe903d35UYMnxvKZRYiyGm4S1NPnfGhDGihrOYPE9hQo1S
YfKwKbGWsYRMlEwPuptqx0kSD9DfcgdsD1LmvFNiPxQYbGuaaeI2MYf0Az6Df/tYIL6ltvRVs2Qv
cwVHc/dXcTue0t4FVVFMGa8P75dxAgkWBoHRmrHcqU/o6kYzyNB7y+3sBWCYwNNKZmu84sPmYbHC
ZJx0WXIlEGdgqsEJ9DZ4z5ldWbaNgid4RePmh1NpBcR4JekWzFqoBIs5CJae3NTTYYTIRtgcTaXg
eMvm9l5hMf4oDqKcaxqMGsCDqwegmxPtsPu1/7l4IPTfV9u7H8zKiBcYJEriEU/adxEINGSNuPsw
27nDyhjmyJPltEqrBsZABJjO86M70k0ze8YYiXjI7N96sITauSwpMngf2E7CUCRVD8VIFNyMy5Cd
Ipl3f6Ze/NER/gZgb33KjHd5qKLRgkN4aO4iJ7VpJiRb+R2v5LAdCq/GsNNMQSWqFYk1vFb60T2q
DvUz5pjS4+iEdullk9WfeSMF2/WUFSSzoaBZk5NywvqJpwnqUtIhvGDu2m0uvGyc5gV768hsKHTr
gnwKisl2YYCIO1kscWzsZJFtNZLvh0iwEzk7cnxxM9CvjGM2liBolakL8PkOhHndz+kp8UB9+AsG
QsccuUmQWznHX7a32dVd2G0mLcOU1TBTMlIrbXprFL6NyjPHsO3odEVhNlmnR10pC0DpHMmDzJrk
zN+0Uwx2GAxM1450Cs2jDAldK3r4r9+RSTgjWZZHsKyOtjzPh7gZX1HBesJsmhc29XOlVraSmM6+
ubzPyKScaaejGhtiW0CTGrS6JfSi9gE2OB1RVdQhWa4TUzM+KG+WkZo2HSZ+MfjyJ7NifFMfE6v6
F/nO9gl2hWKMkdtRRckeUNNkOmJKvLERjtLUWYQ87Vu17SRXJCZL7kslqwWKFGud6gziINgD2rBA
cCVmbjT06OAUZB5l9WYSYkiY1kEPqv5BX3QuDT0G0y69HgR+UtjVU26jPd4nIMS3pRIL+ltluRUi
sxdUA7P7kH/FSb0cugwvsJyZkbey2IfItQJgPJ5UydwUFKDAXLDkVHfZXXU3Qbv5InmRbX4ea+vP
U0ECqQud/ars9nuKSdDq7REQ2naGtzxjXpN3Xmy60uoPY1ypLouu7Ur8YfF8jMHQQ7Jz398MIq/E
sUGmh+2xAmI8KY3jtp0LAEVH/U6E0HniDCC6t3H5AfNo86idMcJnJz6XDIKePjtLz2puiEWhLQb1
JigzQfmz9FMM2Q4ujl/0Wv3WE4Yp0dZpMEVjOPV9hhTEyzAnJU76on8lxbGang2N40vbxy00rAm2
Bl4xCONLhjC3wUhP+D8Hh+NTc8iPxK183q7YziVWSIxzqAs60SUdSK1LpenBkvaATogzVWTGhPIB
nSX70eYfAOljpExM8wP1tZpi0kjF/Jld3AT+ckQHta08aRbteYrgHbxXwc2D1rzCMdt+IlVXlhPg
hnypnDY3U6iDm4ZXB/qvfcs2t9kKiflmrYq2C8jF0TdW/afeR2gjWB7INJzjevH2oXhGMR8tl0mz
xA1CdpAo382meI3N8RyYOidKbx6oK4sYT48rks5JBItqHezBU9AQa56X9j96xNtmWF055joJK4F+
ItpoBC7M+GTcm7gJVLfzMfuK26G7v3pbH8oESbGI2yjRFZ1JMdtCmQmpsHrjeKePP6P+cdE+m+HL
PspmsrCGYbNKOVbkHIOryNLDw3iht+zyJjqkeOLnVrq2vtQaizrMagljc0jidKYmYQm1F+K19vgr
ckCE281v1REDnYyfOAZuJQ5rULrOK9BMN7IwHQAq+nVmQWPdDijRYuEIrvQoSmDCBXU4pcJtD9x2
Mep6bMRfYzObTdPyUakGXB+xsZ0qt4ej58m11WNOS8Qx21mdi1RivGvwf0yW/JmX3m7twDU+swMN
sxMLM4ftGV4/Irk91U1rJwm3Q3QrT1rjMFtQBed7VGbAodzG0MOqPHxVu4rs+pi541kWudnCBs2R
LK8gWR5BqUqLUovpZz0li6fgey5QSjbANnzqka0Ut+A4cQrF4i3p5smwBmYKRYsMAR70MSNP+aNz
6tveD5zsOzoAT4I/+LHH622nn2jHhVgRG8ygdII4wc6+h8h1XjhV9GBqN6T0p/R7lv3g7JatAsHa
OibqhGmPDgEaDmjGW6DhMH2mjyW03MF9T5B4tjGxpyuSrsKT459g6Vm2hcEiB+1IX4PMPzAJ6xWn
FvOT6NjjBFfOxmQ7ZEWtboymBTKtg/z1aJecuM6ylfKhkU5RVNRIVYN961KECrwgBfp9/7/Zp74I
roo7bfOigeGMl0JvlqtMkerPoIAJtjlmHypDoRV5CjjF747CZ9rKNP8IkLHTJhmZ2/2+HV7+hmOP
RDJUS1rFgKPxvLw1Zss4KW7pC99aLz+GgTXcpl4s2fs+ykNlNmBYKlKelUAtzNTK9ZsBygwDZ/yL
t5Jv/746NZphVDXZfFvJ8DCkuCNojvlVfsXUq5M917/zGLP6cG9BZwU3q9ViytRPFH+6oUQ1vdce
k1N/2F+67Q13/WDMhiNtBbIk6h9N9lVRnzr50EiFlQ13QnBnavf7YJsl9bVR9EOujDIKQRwCHWg9
Tr/JUf469Ca7efmTZt/8+R8hmcO+TwwZ24Ou49fOEV5BZmQHTujnPt59LA0SgN5vbvHrmjJnvKSK
USPQ9FNBP8P8i9I3q755aiw0aN/yUqjNpFCSCdgeiYpZSwasLtomFFscPmnmlriWLD9m8annidRQ
N/hw5qxQqButPpwYdko550CB9Lek3A3zp/3PxPt9JkyFQTD2i4TfX/IHHV3YPFW2bc+7GsAmB103
zx2hAMlxcMQXyQFxQ6lYuqv75X0eWOCEOQ+ds2/VdmawQmUCkzHkwqTrQKXZnuq1VvoV1wQbNT70
6swHnudtxsEVHD17Vl9pBi1nXxHAteTUmrVjFJdwDnjXHs63MpiEIFf6TJTpUjYOrRdlDsgkMxNs
760jezqe4w4plFR4fr6NakoG4oeMSXIGtaqzNNTpI9Jc+p2+YEyRN3W7+UJsSlcI+ieslk8I0zEI
Uf61i9KinDn5w3Q28FI7ooVicjG3+Gt4RhmKl8/xLGOCYhk3yRwWgI2zQ7E8xjPnQsf7fSYCklAR
85ReOWb9NiU3yfSw7+Wb16nVsjERKBib2mhj/H4VEdSW9FNcNLZWGpOTdfGd3PUjzwN5iEw0QnJV
qksCRHq5yN3sDtQamIUBVcnJdBFqoZV0TykvCE+RibeUTJiqoiCSSUg/Vfyrqc8aVwOPA8ByHIhJ
NP0ZB6ncPaj30HABolYQyR+TA57KHPOeFzN4Xs8OdwTmX6FdeZjt2U0PCRV1+wmC2LsKYZFWPuXH
fY/hWcnEqTKtY7mnEUSEXqEkHQKN45L/EHj/3sqs6MWQhLNa90CggReUt3b8EF8G2/STQwMZbV7B
aTs5vO4BmVq8Ch1aNmh9mr7hUYKFwil/CSjlmv7kj2eexvD2TRdMBKasSxrUpJmIoWeTaixZPtl5
juKnbMvLUbTR6vqQ+9rN0niJCE6RBtKZvBLy9roaOmKwCp1BjS1BDWAtMqugnvAw12eWjAEQVEFx
01WR3VBA7nzwhqsQ9Kfj2Qp96kRjWcaFIs3aJMgm5FJKcswfKXUF9K8tYbbjHE2i2SH2eFfBjfDy
DpMJL2KXalNrYnkx4npRNHuZvouxGzeRp/Em/LcW9B0WE1FI22XZIsK+4Kt2Mr7R5NREfjDHFnGz
E1+8ZyNFIFhHvAFIeMIy2Lb/dugNIy4EZODZZwV0V2LyvIzcXit6GDPpIsEgH5FFiTL5sV0LQ7do
UWGYaPt/krzxFimCbdrpcXr5d1REGzkwEcEaCOIeSZTxn/e7T5CLpOqyCLX/+Dk3bwrt1Vi8LHH3
o9bm0q1QmKglQGBwmRugJMYxhpBndzOEh30I6lkf1k3TINGAp1oTRd73hoiyoI5ia6AI0fl5fat2
T9r42ix3SXEiEY+latueKxjj5lkal2FsAqxJnyXxB8j1MNfJE/XjgTD+HQ/poISKjuRA/jUqT01y
KBpOtZ+zaGyHsjpEg64vsKOfY69RvoXxs9Kg7I+AXx/G6rj/iTYD0vUTsfUbtTdqVMRgUI+2AExS
C7w6A12RHR9gKTcT05izZoA52iV/kRtrfEHR1C5t5b45mJNF5y4bK4Eaov7Cl0DYjkeYE9cRHiRd
ZQVeI8noayXFIyE6PF4DvwW09qX35FcRD7+xU37eX82tg5OIKzwmOUXlFPzGAdotkAzYeow6ce7X
TvZtvKHTGrzOSK55zAZTxizqU4j0oEZc6mf0A1nTdxm5TlEgvxerf8NesLkDVhYy20xsY7WdEqwo
nlMmp12sjtC3DvGQu/WlOXRuNWBaE1Vcn3eOcReX2XySrNZKmwMazU+RS0/r7ty4yeKGGK7Q73nN
Vm/Z6QfXvZrKVv9yDOyGAm3bgZQ3uqPt6p4KBKe2fJc86W73h2SHVLbjXvFSL3S4/Hc0zO/BM8dA
PoVZKWRvvqvh6aq1Fyu+TKgXyweDJxxKg/0eFnMYLGHZY4QYWOmLcDcd45PmlLg1QpQ1cbML7/LL
+5Jvfr3KL7N0quKCOlHn0EJCgdeU4FOFRoHSUxNIN+zvyk2XRYOtjjdUaJWwReMh7+YQPJBIuvLz
mLrLfOxrdx9i26IrBusrKQi0tKTCaWqCyfN29JezaS8P0TcMcDr8IQx585BYwTG+kVZTEOc1TOrC
CAqNZjhJyW04F8nL0MlBaumT0UCEPi176TTJWQjBZ3RGHhu0lEKvyZCz6EHVlHywlW7Mf87o6F4s
uYpbqOEelrnEI1PzqBYp6VEhG/r8c9NkuWwTs4jvmnycv4X13DwnRjbdqkIU3TapMf5YlKrlzMBt
nk4rMxm3VMSqiHqa3unlHVkuSersfzbe7zNVmDrX9U5v8fttedbkz1HKqVVsXW2IuDKA/gErR5+z
qItzOUD7nZ+/TI5g1afl0BzmOw18oH+Shuhf/qO/v12RV6DBXC1gYYFzaNPXNPoZCncS95q9GZxW
hjEHXSzPcmDQ7LGmQ954E7HN3BKfTJ++iPAiP+8zMcccWB9bc85gkJQ8JsFnwuMB4P0+c6bNgzia
tQI3mLtHTYwslfxWXrBaLuboqlJd6sUGCNWP7hXNSpCTrM5m5konSqvS8BQ4OBGPrbuYvRwIcogF
S9PTUByF5KBL3n/aOmydJSyCeljo1qnV8ns0Y/Qj4M31Ux/6cChdF+1ttmnlx4o56ymZAQEKIGuU
U68ScjeVFc/oeDN7PCgmELRJlGTdgAUrzPlh1AoHwwRuopUP+cKDejsKPpqlSJJqyDqoWRlvjqs+
WKIGt0mh6KFZXBfIg8uvIQnO6H7+FAa9rWQYGi2E24BweYy29+0VnHF1UkaBUpQAz4qHMv8WSp/G
EEy0pjWIX4LpZ6B9MSW/M3hi9tvre4Vl/D+pCIJSgFtAp6dWA+p4A1QAHbGUSuAc9pv3DTxF4z0a
nUWElSgc8xkqTQMM7KKouIlINPtjZcxuvswGuryDHxkpJEyDSbot9mXs7O+KrYcZBPwrPF2Ilc8G
5dRV2vgW8GnTBg33hqPb8U30SLnqzSOXN4K65kd3uiIy7pTh9b0MZRicBy6oCJ9o0xHtvAwDaBuU
jnzmxf7taHkFZFyoVGopqCIABtFprC8d4SWjPADGWWIoaBR6gzUUHwwVvUQO7WA1nMAjfn1jlFbU
WspBP+5/ue2Q+bdVLE+aoMeKkFWwKpLQmiu7PYH49WT9NxAmbSshPTK1KUAyzS3Gm7SGdgKnZ3V7
p13tYFImUSNG1EkImgtx0Q6mdq9Nfl7C131D/iHfvcIwAVNaikpSc1hSu23uVtDxob0YeuZCt+zM
v8jzvg51mdW20goVR2gGqwLi6aYXNKf6N6SQMJJ03bqslF1OyBCDoJu63WwbJwhqPMc3iz07uTOf
ef2wdFfu7FqViROSlFZhQuPwnKBToPClLrZkAbXZu3nhxaTtmH/9VkyEkJe/Nqyi/z8FIFogQyi2
5v9H2pXtxo0k2y8iQCaXJF+5VpVKkiVblu0Xwltz33d+/T1Znh5RKU5lXzUwdwa4BioUyciIyFjO
wQykcCRwzx8pMsY5FQOz2Qo/eZR2OqqKJZZrkwV2gUzHHQFNAGeB5ySqLgf9gwjsfNfpbkVyhyn3
S7jIcomxC3dB46Czi2+Fkzjpd0y7o8sUufSTwPx3VprVrUTuSKcGDAZkgcTpxCwFE0FOcgSotnjJ
bO/jKZh2unQLKEZlOcvPoyg1wctwmVcrvNgHgnd0ro6lVwbDO1Z3AMH7IoxzHlqzJGkFDlwnnm8U
42sqSrR33cZWAOc2UqWPB7CkMW0UnwJpM/Z7MGYPLsNkFfY392Z/X+nDuQ2rNvLKMNCOkA6rzzak
9bv4LsKEk7gTsZd3bDVjHmzjofLBlMxeh2azz3YfsoBxfBIhTbxIDGfqzbBaABu8NJAY0sMfwi9Z
OHqxt0OCkzMBKKED3MPggZumWB+1uURC3HnF9xWrhsm3pMH02xBUtxRD4dWHEePaTvcsqrrtxa+t
YC67aNOon4sQgvW0QtkNvFP17WL8WmpBnNyLKFs5XJJBay2vJR1yivBc9Z4yPy6p8o5wv5Hxhvmy
bTANkeGRTPpHzGPa82p3i6jvwWyYjyRbIZyDCMMx7uWVPV3yT1UcDKFgRXKvo741BYNzCvHUZema
QUCLGTc2IBO75MPg2zBvONeH3JFEEkUqcV5iLeUBMMAXiazuijQ6SH5PQNn+Dlpu+D1S2NhKve7S
RTI5VzEO1pBbJmRm2c+m8NXq6frv79bqt9+JcxBrl3Sgd2UCMI3DbtT6g61ksQRD9RLhWoDAvg3O
USQpgH+VGLYn0xt9+pz0GKES3VWRDD4KqqVkzRpU6s1jFZ309FiLsPf2Y/uLIzI4f1DXXRx2JfQo
c6wq1UAw7EDhY3lYbDA/6qcK1VXhlPF+zP2v8+NXy8Z21EneMZlnQLC56zMALpjtMZTLVgTAv3uI
aF+jHoA1TJlvYcfUHPtCAdUhMVzaBmtyTGOBr9v1qRsRnC3k4F+q1RwihrCxG+OO0k9zF7qjZgku
0b4gXUXYUDDTxiMR5YOKqRETaXo2q3dmmjiNZXoS1iQqIsI83U8lVAK1NMY+zm/fr0rYAhAcPAXD
afWTQxNgYs/XA9ltHXF03/UOG2GcD1xITKsqQdgd6WEabifh42M3a94I4FzetMwdVvIgQP2IusFn
xU7RaBqdZLSBgwZcUFGN+JI3vgkbG4Gcv5PakW1CQGDnYfSF8aqhIuMlzuhpH7CYfoMhB3QuDTQA
GOm0r+uOkJ1GdKicR8wW8ASHOr5gDth1AAKerNAxMHY5e6afAOEJS/EiQJLd4puyUZu7Cuq6ZHQo
oLaVnStQFuqrZqvztxorNeloU/x/uv5xjA/Xnb9IU85RJmsdRnGIC6hGQVJ9yujD9d/f9SHA/7UU
jXHT8BNUUgVkEJnRpbbtbRE+9jMMNSLudSH7EWwjhTu7nKREq9MEKROiMtgN1ps+dMIzdQzFVuGJ
paMkQhwWKcYdnLJIUZlRiKw6e6ZfC8VerUeBWiyCvL0JL4fHRRhJiihNZxweG65jVB49PbU3TaAy
fAbJW4MmsRUPw+6dHWsfRcGGafBGuobpM1XVwQjAD/tMmTENwJMBzVT1aVaf4llzTOOYJ7+rSTjq
vOtkNrI4LyYlSU+1DLLi8/AX1oLwmkwcIwbOLLDiguFGpNtuONjI45waUcZW1pk8Wh+z9APRfWt9
UqTYu/4Fd41kI4ZzZZj80BQ1BRNLCcw2gP8sUg6uCEFo273CGyHsj9i87yS5AaxxDl26KrG15ilZ
GoGE/fulWVjHVollgQD0tYiMGlQqZYhIZkU5Jdlgutlax3aS9hi3iLuPpCfdQY6Hxg+T3nQW7Bk4
cy03dkS12paMRQQPtK/0f/8ifqG/JqDSmbBRjVI5SNYm61Ft5s/v+XgvIrjnS2NQGtMZIooOq1R6
aFvj4tKuc66LEWnCmX6folpjmhBTp4C6A6NoMojK1vu360UTztpDc1jbkhHULQ+9q/q1H7rls3lG
YoexhvCuEbySRBqxf98YpFF2a543EGfJ5wpUyVmcC+7Vvmt6UYgz+b7PaKpIOLN4wLjNUh9i8D9W
XfxLjuePxUrek6W+mD/lwgvQdGkY91Aoto5ZdR5HeP3lnOWi9TrRPeMbcEUCotE8hF5Wc/zDimd+
0tzo2ACU/TQcxdCm+4+YjWpciKnnaVoTHRI7b24x8JL7WUAGrwP0sdMGg+LET9fNnX2aN1FFB6Gc
jvFYsAxycbOu6yrMDRVniQZNVNsx6Knaj9dl7BrgRganlDVH4ANgMhJFAn8GdRWLCCxw/1NtZHAu
sQ7jpdcbyDCL5NAmC1qj6jmOqS8jNTRz88Ewvpu9fOiT+qhXup+ujSdPop7K3h6vqrz8GfxMZkTa
0jJTDRREAD10+2N9ZssM0QO4e0Cn09vpXV944T3r5Qv3eATHzE9opiaNB8XEEWij6q1dcaMlvcCV
kN1AvdGP8456pKqRETIZQXuM3MyeUDfHmp/LGAOUQ5n42nG5H1w2ht/eavBseBrYi4tnsSdKGvYf
dps/hvOjc5IXEcZL8M1zrzwyYtH6hj7RbwtGqTIhZdduQXUjjXOjctFNTTTi0zYVfUrRk3G6MXEo
SCszqfo25OthmdLfWiRaHhXJ5ZxrvQKgpxhw5DmJ7Ra5S3YrqY9J800jpzCp/Lhe3Ov3VXiwnIPF
qz0EPh4OtnUJ4ONQvQ1if36kQemlD53ApkT6cR4olUpa5yr0G+RjU3+j1VczW+2lO5bFvSF/kCLR
MtP/8BUGlkhANYDeE3ei4yQDoSHBlxwjFyNwzHQaJ3bXu7j1Fx/ddyEt3+7LAWvSf0vkDlTupUTS
MmY7umlL0+pEGCObA3nAxpEB+hDh9Ma+W38RyB2qNWI0pVch0LhF2xC9tdI2XX21W8+8ZwvH2jNw
9G9FLb197/AilXP0iw62sm7Gp4yL1K37Z2tWj13xpZZ+XjdQkXacs28bEvbjiChZJVgaab9rJD+p
Uhf8Kyn8pKZsdeU6mDhDsDEf19r6uUiD3RutaDmcuam3Ifi/p3bpTW3ys4lIeUJAEum0adM7a9NL
rtnOiQ0IRzy6itnAcTYWoIEbcpf3WXQw9bH2LGkCiVmMKU1jQUv4uur7oeTlT+LcvNLOMaaKkWEZ
WeaGkgkwilgRPWMEX/FyTTd6zxJJ9MZglwLDTdZvQjwjEZQ79vWwGGId2BSBy/U69Z37xox0DdTM
UVocFSwXxbkuSEbfaAGaX+zfooaJ1QG2l/ZaBHbsO7nPk9Vpyfe6oeg3OJNwofqNHhchFrrkoBez
ND60j1ZbJNYSAQvEZEc1JaLV0sui3isjZBIo0TQARcsUqBmv1Wj1XF4VVVuQeEqWrTnzLxmQiQPw
ArBBiK1jsEk0bnq3FACy6QN6nH5hvoZNtf+/Rzi5P4QzvXnUSDeM+uLoah3MfXGipBPEt91PttGV
swpzpsW6phChmPcGPTfpORQ54N0PBpgTEDUrGrb3OP+rytNqhpmxOJZ1r6tHsz9cv6BvY9jlmF4E
cK52MPNkCAsIAFz7l/6o3oQfMse6ZTsy4Y8SDBzvkYcxRB1tXsAN8ZfVsLpOWpeLfdRH1pSKvBlj
vN2Z7T9ax0qQFOzqh4lOk2HpoVjJE9k2vVFURq6s2A/8G9OIeuQnIiea8pEr2kVn34M3fxNQEmit
YJ1O5/sRvVpoWgv2S6ecnkvAWaZD5oIjQ8p+lGbjXz/LPfPbymK2s/F7ZK2AB7JC1rp8yFXbWr8S
XRC69sxvK4L9CRsRaB7qdatBhDrOt2XefpQs0YaqSAvO7yW5mnfLCBHmYLh6XlCbrNNpLUzBXpjo
y3A3iVhDkWa1tTrNchrtNYjCw0mfRVCYogPjrpO66k2cZNBG6k7gx11TUc1HpAaXsqhj0y4Y/FhB
rmZ9BJ4U8LPlr5HiM0481jgxI1u7I7eRL8x2r6uGPc7XthCVEplTCsnrzw5grZgFSW6XD+ptdQaE
ox8+YknI+zcG/qZSvQ7aMuUhJMrYpIk/RL0TdqKkSaQVFyYMkslRxiy895PJZSj1VVD+SHCU5/az
ita/9UtEkSESyYUNqhcUU0+wxHm+WYseUPXNe7zsy701eAYDqV3kspqg1XAaLvzCmBZzGMnpP2tW
vt06QRQxAetpIhqi+MPvK6s9WQAdT0GieluxUwRanU8Xtz2g7RUQvNmnM0MK+n+P0L4Wy2OvF9SY
w7Ux4G3lv6TcBysl8mrBWe76pxfV+K5vW1dgqKpwlIlCMaBfHyvssZv96F639bdvZU4XzhDzNhkq
GcihGPBDoMKq4fqY28qlGSrGRN4PixutOBvUUlKBhRLSpEP1F4PhN7+Gn9ZAfbigvz4bIrfFfu9N
XNzIY3diE0jyGKOuQBdcMeyMUoDmNY7kxM967jEdCQBghQxzu7dsI5ELXaMqZWpmQMPEao9kxnI2
1tyfrn80kQwudq1gl+sjHVrJ6iel/liVX67//ttxQs4ouKBlThgJTZmBX8jRQN/pxc+Z6rACynTI
RJBpypsSCieOi15TPXVAbceZjT/pvRbo/hSkLgNyTm57LE7Hh/52PLHUEEB7gkRtN65tPhcX18yq
KjUtwTWzqOGvsYu9WydcFMBHC5evBDear63OU0mHcIaWeXhqih9xfBubgpV6gWHw7yxDMfu+s6AN
Rf0dzHlWIYRTFong/UWMReGZQAvtNj3qX8AQjjG53o7/Ync49SRhKi0SyLmMpQ8JlSzY4tzcmtLD
Uh4Fxi7wERr7AzY+gmhLV3QyDi3VMMetefNNLNsLyABlH2Cyz/+gSyKSyPmILh31Diy98Ern6FHH
cHDoyr9yTMgpXn87HUT4w2+7Mq/vl8b5i05Z9L6eoSGojHqmpOqyPRNsKMWpM/hWYB6Kj6LtGcHN
0ngfoqvowbMEG2v0t1a+OBRDBcBU+1xP422bUkfwGZkSb109Bd0KqB4Uw+LkFU0yKV0rI0P15L+I
g91uL5zsJJid1SP2+KSBub4O9HdZD2jngLmAiRHypkQz1h1eD+rq1F8Wh0W0GGsA650eMOQx8UL0
fgTVNUzRAQvGNPgr3q5tXafsPaHdAgHkyEBr65v6wIbyC99yReSf+7azkcfd9y7s8jHVQ3asih9R
cJnZ+qNmt3+ShPoh8YdnKnrO7GclG6ncpa/oGHd1Cqk9RnEJKEGjk+TIR+TjAFtdRXR4wkPlXICW
JeU05jjU/GwGxItO8ABjZK8PwxkR78YC2pXwXcMqUm/sVTdVzbDMywLJa7cj5ZbSGbKEsdgTo+Se
D6Gf3zES5H/AZSaSxX/EQh+HPoxkvDbkv5KbFVyd0ZEG8qd/YKDst67pxX26SGP8ukoMqiglyI/g
TTuMh+KLEnqMPL1+etdjbXOM3KdTlrGTixbi6qUEh9THosK8iJoIvMtbekHmQjdiOJdtNHj/NiNO
UDrEHxhkXQF49fHMIF7MY3buvjKKDRPDRerX3s+d+CSqV+yGwc0fwPnwIgbL86DgDyDj92X6OEcC
DUW/z7lPQNes2OnE72vWXdsGsSYoZe/meJu/n8vx8r6jeWniO6VHRghfBErAWPT+/01V7kNxCV2b
UJLllJnf389q/U4ZMWxZfLpM1AsHLQX2zq+gK0phmKuMg2O8KwwzubwZMNnJELPAci/4Srs55Msp
8ktSoSkneQaKBMesE7dsgwzIFh0RCNk1BRR9gddpyOBZ5UxhWsOCsX+jZJWfEvLRmj4JQvXukW0E
cLYQTWulRjMEjH5yB++OIZHqJ1ZTQLaLnvyzQJq655A20jiLwGa60S8mMlYSKD/TDxckOqeZMAyo
+coTFhL8fyeQx6zN8qgCxwoL0UCzwfMsMM8tRiyPss/m6ufULkXtD8EXM7nuRyMvxRL2yLVU+lTL
3y0Rvpno97n4obWVnkQlNMLKo4301Taa4PqhiSSwj7hJwtV+zGoKiGmnzkbQvqu2Pgoytd2r82IG
JvsLNhLMpFFpCgRaJxqeTOtjIfVuLKK2EmnBRYmUqqFpspw3DzE/k+ePqJN/v35Q+6nRRg8uENAc
6V/GKrHA3vI0EOgYHwyXzd71AfoYh+vSdpPqjTDOFURFSOQWxS5nLO8H7aSbz2H7aZ4EPcj9/Gsj
hnMI64AFMt2EfQECI3bKD9mJETHIvuHTgM0ziN4mou/EuQR5HmOgZEJeU5zG6JaYAhfwFlGLRaEX
hSyuaD2VndSo5JI108EuRwxpYO7fC4+WM/1sjgxWsbejEUWo76hfYw9fYOyiE7U4jzAS9J7CFlby
N/uDQm3s+2tuBQK+5aB+bUQtNsH9etPxQhnxT0XbXMeDDDD6tVuOaiSCvRBqxnkKmfbTmLDn+h8C
qdyV7rCP7/Uennkg8hQB0YvU4tyGWuhlDmJBuD4ZLAjtXTmSe0PL3xeksNCgAaOVKBetN95JwyzY
KBmX9ChBi8M4holrfS++wKU7fZAHRBUgTr1dELmY6ItETjEzbmI1CiFRC8xT6Y+H8YK4ht6kIJ14
u1fJSeK8IrijuqhvEhnhnqGK/vAVm2EopH8xAlHtGYhyn657rf3r/aIa5yKHfCj7IoJAXf+Rmg/E
err++/s28fL7nFcs13Kpygy/r1hBSO5UbIsKXaJIB84lDnQqMnPA5yF4RenYWhpvgJ+Dl7fxH/Zp
EWPt/wgsL1pxTlFTaFelFTs1jH6OIEozJztz1AfzZwX4hLoUmIXgEPm8eVyxqdcSKBh231cQKmHr
es7elVX8VyU+Xda7YUhiHTKmIrFDjEoYP69bwv/wRi8SuMwotSYSWswUkFwC+wETJyH4RdQaqLkE
pYrIF2JAMP/25n1tvEhk/77xFLFlSSEtITH7vCzoh3YBe4r2LcqHNaiSxLDK7LtfE8g5ikxp4rkp
IDC37rFSADCjLnwMI0+xbvJktovxs+BMWXC8JpDzF6keKaPMKghA77NzzG2t6bd6eZS0DiSun63o
dmpQSHxXDkLBtIORJyJrfA49TGtTAtoQUh+0h/aIkVEU8tIF9231GE95I0itdi845lGIAUxu09S4
6zYb1UgBPCA7leUo7dlQBYMH+6b5IoAH+oljU5WqGQUm7dZIT2ZAgcVmeVNz1O5poKJSLyrFCCVy
ScdQkVAjPSTqH/FGUP0B9DfJOTtaD4uLoUrvXTURaloGwVOVEh5kPDSSYa0qfLI194e8sBO8rQS2
yFz5G1vciODcsJam/xGhfVPv5RO1Z7cAlzESuO91a0sPoe2AkSlYRfMBu97x0to2ZRX2wd0BZdXN
KVkuWY55iu4YK1qFmlNyVu9GUGXmXkiF8KG7yf5GJhc2wbk4asPAWjumV6C100d22J8q/dv1M90V
A/AOjaDyCUotPnpWTZMOE5Lv1iLBQC1bB41fqySHeny4Lmk3x7FkALVrDG2f8mNR6pyYQ19A1Gpd
PCVJsUu/eubNP6h77t3nrSzOTZbNmNI6hKz+p3wqf6kHyVsUO6nsBY2HwgUBSRoQURLHbhRvnluh
nJkkQ0mbknUD9HsGupmd6KMOOJbyJC4i7+qnYMiC6Bhre8NF3YIroa3kBa17erToQ5+8xwFbwFKC
sWsYReV3ewG3SkmZgxtPCxZv/NAE2gdsnGB1n/HQRr2Qv2XXXWHkVWZUDKr2hlh3zMIWBEwEbfRA
Bu4LOAoYjH9v1wXeEowdVlic3LvVgD7QAXYPpt03NLtdnA8RCJP+vF3kYPBY+I4vsHnSLRJ9NKhE
T919LVXI0lQEmTfsoxhBXXE/erx10cAhqE/OqSN/GB2GMAL8stqOfly/dftKvgjkLsJMlSLrTQhU
+oNE/bw/h5rAhex2payNUpzdd8OkJcPUwVZy1wywoX3QH5MHyZO+Q6xTgCL9iTxeV0t4kJx7BKwp
MmQVMnufYSzlvsUwnRjTNKi1b4vO0d3rEvdiz1ZJzlGaRZVnio6DNFArLxFAu+OcLzYmnmxzEO1M
s0D2xpNsTpQLdFYxKbPKhK3LbNchoAG8JSw9HaDY+UGJhNT2LDG+Jo9Pf6K0j9QY8uRgzC9obZXT
gm3+Vv5SP2JHW5Bt7b5uNofJF2VzM8VycYOvt+DaJYfcV6rT6PzB45JrTxjA99L0rTwuF0q0uZ7K
AvphBf1yzc2jXDpDiYE4NldQBk0lcKCX18yVI+UJRpM0l1ozgsjRXzyGWrDc5sfZRe4AbDojdanH
VtkGFd0JhmFg/RKixYmU5t4mbRm2NNNa1rZl5N6JBxouepeAbz4+tEF+q4u6qLtB6cVq+aKuZIRT
TAzEjHX8nSVA8fh8/QqKfp/zM1PSjfVs4fdjYDNharcaO0GGKZLAeZUIsOJqqTENMJGJJ2QZxv/O
jZicG7EksJO0C8wiLcoOy1SRCb4G1YiMB5KWZe432Hv/Wg3hEnvXD08QCEzOpUiFQRsq48pR6cbq
AbWeBTVtBee3l01u7xnnR6QwVoyVnZ9mOjW+jtzWwM783oaV4BgFH4ov6ZryWmpziGO0lNJDO+lA
NNHWheDA+KKtNQP6M1JwYEUPvvjYljIvL7+/46MAPEXBs8Kkb3hs9WkcjZlAjXnyR7nHmAMSU0Mw
h7bvbTdSmPffFCmGjoRyUuKrYEbM7+8Zh7T0jdFIxB5GxEWPpd3YtZHGuR2dojQQ9Rdp1fekCpTB
IV4DqEoNuZzbnxZfBb0DsmTmhUQJ1u5H0zSCHBKcC2+Yeue+a7MhwUcz4tPQj7alu3UunFDZtb4X
KZeXzuZAdRoNaWvBs6bHBHgm0p1a2COSD+MnGxnJb+mnSfR42o3QG5FcBBtUo1WaDIqxcMKQidFC
6G2K54V8QNo4ONcN83/YzH8P8vLvGxWbelyixoSKmF1E0MqROYJz02Dwe4fqh2goTnSgnM0kRq3W
RQ1pS+Eq4y9z/C1Qh/3Am2i8OT72B2zUSTolt7QUx9f6JaYKsV49PjQuK3nnjKK+9jRZcIK7+eJG
IrPUjcR5NicNDVqMpVurres3VfmYAYFcewTzlifQTmQcXNgyFqwl68rlY4WBfkh985d613r5Hdtd
qIWErCLVuBiWo4hL+wbiRh+vl0AfwMXAAPJijDESBQP/rFuYA10wDv6lolwQ64aYYN7/oigDhUw8
gqFCB+EG1V39g8iVCZzJZVJ68wkpIE+ziSVQmXEz0HOhYVgA5FHXddoNmS92wlfepW6A3dewzFqx
CXjopeKu0At7yET7IAJt+PI7qF6XFf+F6gRxZ/NTRdw8/3Fdl91OKzZK/3a/PHcCamTlHKHFhK6F
EShgjGzBtCNjYnA+qK3DqG1zrziza5e502ERks8yL3jlmvOMlU1PZppViKfl4LCKp+TJRwAnsYLn
e4tMG205p0IGVZpK9oohwXhmnFuyaudY2o1tbBralZ8Ho+7UkXv9kHf3AbaHzHmWhsipPOo4ZEZj
pAERJPwa+uwZM/wQtZH3n/ZY40UhEsSAb4ixh0VeQC+KA10VmwIGDejJKQaEysotD0Nlt3cy+MxE
Xd79K/EilLvl8ZBWk1SzLLL6Wal+ApCXqMQyXSFw0f8jyL0I4tLVIovHsZyhHRunxfC8P2lucnmG
Zn6lOO+Z30DN5+/D5F+9pQL6h7KBOKs91MZt1d3P8oEoucCjiNTimyex0YVWA/pIp/2ZH8NgQlEL
PakYkK/vrftbOkCoTWLKxOKpL+SkwItGmeAl65/W+I2IMLR2/dbm97ngVg5Wl0k9fr/pzkl2I7Xn
RQSitRvQDCAYomsBAiq+dTHqRToYg4Y0PF6j1islWj/JeTf+AAUM8a2oAURk0VmScEx+Ny2xLAYn
CgxF2eIsvabqNA0JSpAqDfJP1AfyHzaiitwZ8Ch0GFexsOq5IxKEopaJSUIdLHM8XkmmNWpNsaCP
SWf01ZzpN0B0v7B5WWK3vzHwJwgJe4U6IhPMVAM4QcN/uMTVSJdMNWK0heafKbm0oWLcsaKy5S8z
6rrokL7jVpNLm0E3KKrXPPGavkrGtA4FhlvP9bk/soWO8JB8Uh1wLwpnQPcu21Ya/xaQgB1m0RbS
Os84sYouWA5+FkcGyjTY0bPA95O3Ae6VNP40Y7I0RQVp5Fud2AZGRVJQ3U4KUlmGSSzq6e35/1fy
2N+zSYEioDfTPoU8FaMoD1gXwU5n4lQDAFuVgAYEhItCmczrckH8lUxmwRuZWlVFqZH/kamdlPvm
u2RjrwnUVejfmLgX1blDvFu99n1dzFfCuZieyL01GxTXgwDbq0L3dFBEGd+eflhyo7jwoA42+ZZb
S+ZVysIa4Q2wV10wHhhm//uGr8lWDudclLZeMPUGOSxPYAijjNhdw5uRFTxFqzc7LpSgjwL0Ehke
FG2p1x8tXOsybdjDOxweK+3D1Nl5nvsd+bwotWCPdCcgQJRhKOxDkTfwCp1qGOgvV/DWUWA0pj3F
KCyIQMZ37/VWCmcI6FP9R4rxxErGxSl0yZHcY0weVidq1u9kPK9U4k6PaCOiawuVqv4cAd7WNL9H
2acK+eQ7/AfRZUxU4P8wa835D8xbgG+xhU0o7NE2wPgm8NPXqAkvbuVj260UZat7HmsrkfMgTa2o
sz5CtSgHkQPbXs2flw+de3mypQB7u67hrnFsFOScxxT2mkriBtlI8RfIRd2uv2nk79dl7NvGRghn
G2uR96s04hT/zhvL59r7071Ig0KwFMt+jHeH2wPkbCNKa91KFBxgNj5l5VNN/OvaiE6My69Uq9Pb
VIMy8Vy5tHrOx9UOhSOwzLCuacH8x8ap12o0KZTgu3SeiZ3izhlvrCfGBbQcJEG9U6QQ5/eypjeL
ZYCodvFb9X6S/8qXdyzowMe93CPu5bB2Zl+FJg6tTp5IVYJq6OH6V9l75UGCCiQFcPUxaN7XB9ZO
VbaoGR5BcsCmheZDeVMdL3ssrtDX7eWEG1k8hEKNOUNismZ/jLcy9hhBLYQptvVBwZ43mlOuMMTv
OgXW60cXHDg5PObwEpmJ2ReXC7R43V3mmUfyqQcTLzmkv4W2t6veizQeT9hc4nlaa0j7M6TPdqRR
jXZzG7Pf/2QoUKAd5ZzsFKMRljMnGx9XH8RQmELUfqkB4C8OWLwT1dv3tYMztzApZ2FD6LWhjOhr
Sl2YsipEGBhO8WB8GCR7RFUsRYF9TcVbqDt3WQFAGVU1hahAKOV8bDfIY9pSBQEYq/lYsh0PayDn
aPUDMMUXhcYd9/dKGOdrpynRhq6DsJFEtqJ90UXIcbu4JRaoIygeYBR4q9znaozMmC2dwDxOIxZc
UVz3ZdTXW8x3/VkSWlJn/WUdhQ+V3XPEC4WaMvYTDD5nyqt+QL8Mz04240sclqDVB9lnvCyiyumO
T1TwzlQ1AHyjNcLH/Qk8DzFV8dCUw8FNwyeT1EEmu9d91k4W80oIF+qlqhzHFtBvzmjdq1jMHE5q
mzjKLBCzaxEbXTjza2g6VnEMMWnY23l832WCALIX318pwtncXAFhiUw4LeVeZXPEDFQ7QwUAW7Os
rC0y8Z0HwStxXISPW5BnjxLEjV3f/8pSM32iKanvtZJgxTtKNDuO5t+gGacAqZZEC4Z7b7xX4rkE
oFe6pcGgAnMgzeQmj0jd8doiv/BGLz7pTnNfOkIqdpE9ck5LayrFjChk5uRsPjAQOMavY7rx5Fq3
FoY6AfkLPFXnuoGKpHKZASa1p6Fjmubqryk75pFh99Hx38ng4nbcVlNuVJCxqud1+WH0J9X667oI
kX3yAa1RFWlIdchIQWHCoJItp/MLZAeMhEa0MbJ/aC81Ku5TNUSpFrPBqKGh+d300EAtSXBmewoR
ggfx3zGM+zCt0qlT1mR/kh0NK//kCCw4jHKlXiRMd3b8xyth3BeawB41RCmEUe1xlcGLtX66/n3Y
D7zJdV+04bFlWpDXq00NAemxRy7VH3pPCpDZBNfF7HyYrR58Za3HvrAZzynAjULytWgn9RjHACE3
5Fy0jbLj2F9J4hx7EqatMhZQaI1rJypWMD8Effo8iYamdouFhglPhoFTnQA78XUuk+n6rLVLtDjT
hcyg8NBscPQMrXUpaAPLtQ7//yMEnqusEh3FC4w/c/KonJe6YWEiSnd0/E9kfAs7wW3dO7ytDPbv
m5dPG9Gkr0b8uJyENqKWUU/e3HzWMIPz75ThLmqayTpJe3N2GnLTySAyigGhrvvXhexFCwDTypqB
+VUTVsEdWbTEYUM1CeqcVldBqACuiwWqQZQQ2EgJljOOdBJY+q5/oEDFlQEpC7PgTT3rK9PMCsrI
clBoveuwypCd2Vp/65SOCKds715thXHWPo+T2Rk9hDWgxV2CBoByjKHp+jmKhHBJDHZQhkqqICRX
XXV+jCtvmR+vi9jzc1s9uCxGU6rBzEqIMAc3o7o7gmDwugRmUbyjwysANxWvAFBAcZ5UrUM6d2sF
7Ns6amxZT9E2C0sNJJoEdhGqfw00GgXlkD3nupHJL9L0hZlmRVQuTn4E/ORNFuhBfJCFjKe73+dF
NZ17FEh4duhjDDFlF6RASI7VGyrE72Jh7e35UQsouKYJkl3u/Jo+MidgqwOqqIKPA01n3fv99KT2
35Xy0bJ6QfqzaxBAwP2POH7UYI2wRBJJEDfrxwkvteb5ujnsX9ONAP7Qcm0oCIUA9qBhuL4zqGLZ
MAibQxFVnIXSuHtahrXSqwqkjb7qW8DRQVfVk3+yUfrEr0S4eLuHp2lochIVmL78o9fUGkqSBtLq
/mSVhatGwkR85z2IJOhFBHdh0YrW1oUpFNI/4FW+fmfRC5hAHrynSrYVxvlxqzcWlOvZtyJead3o
eGQUAge0e4c2+nCRz2rUbtQTiDAMP+ruc9NNoq/XTW7XA21EsH/fBFet1eVyGCGiXWJ3aFJvVJZj
YxS3WqXYi6FFArctsgIuUa3BdgesRzDRARrXnlPrxlCjz9dV2o+wsAK0URBnVb4eoclxE+l6Axnp
SQPhXYp6VYYyjg0wDu0LKwFK4EoRCN39VpcaCFhPsQXJuaKlUsLMDFv4uy/54JgBw84xXXUF4mOf
25etCoRa0Ttw9zgxmoaChI4hWL4VFpXpoEYJVFUkf13OSRJcV2tXK8M00e1AKVXni6h91WTNQuPF
SVM96Ih5LNPWThsRmepuTHoRw9dPaaKutT6CJyg9jsfklCAmMWZxYe9+97g2cjj/2tWTRFpsIsK/
YgoCzVjwKzlKMGCuioCAdLkRVSYE56dyLjZFzG+6BgJnzTPHW7k9RKlgM3Y3BlKigoSQUILc//UN
NmvMcmdtujhZ+Exnyw6zz4Z1SmiQmrrTibBAdhXC4ANSFvAfvFlri2Wzjqcc/iKPAr1+JsRpNIHN
7T5iANdkoPeqMcvjvpLca7PRTPARcjBfKGJDV/daD9UkL3MtV9Tx2o+DG3ncRxr7haS1BEzH/Lxi
p6wJ2pvuJ6MtkjGBsDxev1FCaVziOmiZbE0tpLGtEsZH1f1mxXQgPLtZia3K6+JYiHiTIW1040Ki
OrZ1i0n8xYmjIv+QrmYcKG1uAkG4TR0KIAvvurx957sRyAxoE1CopFulwj4e/TiCTo9RbWXB8rX1
+s/stZEH6q/rEnfv9EYgFyR1iY6ywRA5k9wbp3M1CX5/1zdtfp+LkENo9guVcIKjHx1U5GMMaQvQ
vYfrauzhipCt1XP3OKuHydRD6DGdChP06bGjgGk8cbSjWdoogOSo5ZTBKNoJ373QG/W4uCWnVAHp
HNSblcVO9Olm7Z6yWYTWLpDCD/mUslwDVI5d6UG9kzPiSLqR2pWufLl+iiI5nOtYVUBkY6AO6Yz6
OZSOYXruasFimugCX/59Y+FZ0cd1nrAL/FN7+DO3qnuTZbM9NPE01r75WZoFxCgD+66c+dXD/5H2
ZcuN6zy3T6QqzRJvZUu2kzhDJ+npRpUetuZ51tOfxezvtNWMtvB3+tpVggECIEgCaxUI4MwAVig6
HJw8ZO5kToYz6EC9z/aAR97n2ewyPyHOOutqMhU0rDbud1Bb/B7IgGfEdU+J02+7BxJgBNYxyeVz
tnHgtMBJpSqZ9cSxkCfE8ZQXXRtKkDffca4+jDSWLkg/0fSAken6oMXOdCQPJav+shAqWLdN5qad
Ggg1pzujn915ugKTC1EbrmaohRAhsvNaiSObX1UwJT7mavpQjjpxqKf0EKJY06oZdz/wklSLnM4G
lsoIRmyqeF/dTEB5jLZAsB69Gb42g6bsC+zOu6nsfmTS1F7PoVp/itCA/2LkiexuB/N/uCADZgRo
GJitC1slmtFHtFpCKw4qy0dAtdvxoXW5Q0zHnurtWdfuIo0v4yKu58TWwFoNaY2B468dFE6HseG6
TwEs3bXetm5rPmHj3R6URDZoqsQW48mKNTbIKu7ICjh2tw/wWPR3EoSqJsEgV9AGkADktJ1q5y+F
0lDjnqsrtFRDWKEiHAI812jgLfd8DK7j1eu++1JhJJfDssnUSNDaCi2lCSskt0XUKpqCC7m62yUJ
3rONWauc1Bi/aEFfEjvyWkwtpfHfF/7QmZFsagUM6IefmvbGrCtHpzro17L7UgbXeCFjiuY8nLkM
M49m12d57VhN5SUgI8oN25P8MtoNbX7VjhbR9kDZUsh8ARj6lLLCyhm4ngVltVKaTp7/7KgpasqK
QvKLitZgfQYN6+xulq5irdt1VIm2emLgMEcKHucVNBUJ6S+VMZ+G5nTuhopn7qpD74TfoM8rAXx1
TaFWreqkakA6AtIGhk4F28WaoURNOQOmcj4AxH8EqDfZIreaIBYyBLuNfW7PxgzOHuWRdxRxSLsw
fqjR4sPZW8Oz3Thq4W6nDEovwYwxzkFyo0FmWuvNfZDXuXzdsxLv59PMwoGoMFY9EEdWoKTIwAwX
QYH00ghMlILQkLXo/5L3pfbVN466Ts5irtvyIkmIMmCvq34TcvdQnAbktJhfdPx9oO/Bw3HFcXrD
MyNaINZNeREpuEggN9WMbt9x14WJ6dhFdFDj5NTZzR+TQzJMPttMx4CApXNWxd8ziBpMMfbgpnX9
/L6w3cEnrhfe9tEJAgRHBNsh6Kq0unUrH52HHNpdPZk8xfNmJaqx7Y1PcGEoldCYrGPHF/kHwmku
urKDMNwWO73/MujffSl29Njb9vS3GeNVEDp50LCLwll8EOtYrw61XLRuB4q+M4+v7NBozvjAzsOe
d+Vj8mxbJF+I307igkRhP26irtUau2rdZL6zgTwrueZgumq2k8i3sXUrXpQTdmUzKsuiq6CcUV+Z
L8pwE01eqxAmfBNUgj7CZjzoXcn6HEvVyGBhD3uvlv544lIQwYNssTva1hj0dQuTWexsD1/C+DTX
z9urQmnBTbkQYclVkzQpRITavmT7cqJOi/LqsqMFFZ1jhmmKwzRKpqmzZnABVjc5uR/clIrv+Yrq
2f78QUeXXDAXZ3/Onlvj07Zub3LQq/l+iRYP3ZNl574+Y4Vwqq/021n5UhaE+SgRwnkbU2VJB+a1
1tX662p2KhCU5O62FusrdNFCiJu07GK9M3j+CY9s2A/UdSOlghAsVWqVUdvi+yHQ57v5Lgi7/Ty/
QwlmGrLBH/1RNQh2shXVt+tQ69xBubKzl3AgoNPWjLT8vmCkfJaCwa+VzsUjqJq9GAk5E7nmx0sJ
gplmO6szLYIGrL+2tSc9ujfm3On0+6ney5GXl2fWEUqtpbGlSCHDtH1mp1oHpWb/1CiK04bHVPsg
KX96dkaYLMVwB1mkgGloatWqoVky7tPiSg33KkVL/PacJMgQ0oyv6InSSWrnNu7kMg+P+yXQq02n
OdUHSXOoy5S1vWapklAU5HZdjv3ELTd5Zn1V9/8o8WdJvZYHRuxq1BoJ1UHeKH6UG1AMLXvOMH2O
c9fsA2ds//g4yy0IUmcUBjpeBkQCJhYWg6oPrHND9UZXPMB4baeZVZMtvi8okk7NgF3T7lwN1Siw
yfQwcdI6cLvQiRXD2Ra2Gq4LYUKhLaehOaQtlJEAvOlfqylRfRLfF3s8AkmaK63C943yOLY3Btlv
yPOVWMyg5RuTYjoegtD0/XvM6EOfVBGmv91hh8vBnXE9Hufb6pS6gFb74/7J15W/yBJiJ/KHrOzb
oHeD4XmqcqdInsfp8/aCrNaDS4WEiCm7vsjSHkLQR7RrMegK2HLLTf/hjXPtLruj3mVIgYK/+XKm
+m0Mgbz5wtzlQBWKDjk6HXPgxVmnP4YxFIwoeJxkZ1prqhBnRukxyEBKCAI6q01P23Zc20yZhUc7
vN2htBbrd3BEh41cGZ0rV4kz9p6uNc5gEPvCqhCbc4ahawqnb2Gt8mTIgtFCzkF2m4LjyG4NmdgT
1hP2QoawPK9XZ8PMt7vjvwB70+CYT+NDdqo8dpK0/bbdVgN2IU5YnlLDU4jRQdxoHdvm1giIMpQw
mYicYKRJGGYDvq/It0C6zsuPnfSuDM0Yf4cA+iiO9b/nhDEYqynSsPbRYLgm6HhRBhG7zaoaCxFC
mZOUWljagYlNIOudIv1m5dfj9LS9FKs72kKGUOjgfht1VAE17LLe6aan+h+K4TEYiIxDieEesag6
cCJgetnonds3Z7k/g4ehCG9Tkkp7dVtbaMMtuhDTji2rWApt8lbGbFpquDpYEvt6dLrO/tkGMpEA
KLWEZB22uTlWNeRpvuZY/guLB282HePPMdl4QlsoJiSBOW00zYpgP+1/rXLxXnIN99+RenICjjuW
sN+hIUnFrBFaiiy0r/1uxj7WZXMe4Xj+OZidGXQCgNa94mip9eyUB2raaCUdLMWZvBhfrNpgJuhk
yyFunD4Z+f1IzVhQ3xdCNZqLWWpjFDv2dJyTu7H/sB1D1PeFOJ2aqhiCEP9/jmW30uwdUykMuZVU
8JuJhDDt2iBtbRkipMre6dWNHupOPj9v60EJEYJU9mvcUtrwZrOXgEEWOl09epX55/vZb6oIMWrn
ObBGMr4a/TOATVn3bJpE/n/7usq032QIcTlUVd4EPcxVuJrihPfDIXDra+sZ95HTnuOkALnE2Tbe
Sir4TaQYoWHeFMYE40Xzqavup/g6QDthSfkytUbCTi3Pcm3HEjSL5NNU3BTNkY2E9SgRQvTX8hAa
VgoRvQ80S7sGE/HP/i/1EGeSMIBqDm1koXTKrn3bVdm5Hontk5tiI4uJc7W1kusZpqU7txwUJ9eP
mfrYxV+76hiGV0X0tL38hNEsIQcMQ9KXPc8BlnKjqa5kPw7+/u9ECDkAvft6EM/Qx2w/qMMT8x8n
ilF73YlN3EijrZN32P2eiadQNhhmX/jFyjEbnjLL2od4EO6rklib9ZR5ESS48cx81tUTvyGYhtvK
zp6ZPhEi1lfkIkJwY3MspgavprjoKO+H7hxEz6H/z/aKrHvYLxFiI6du6cHcNKgzdUXej8xr5QcN
iOnZXSm7Y0QU6YQ+4qUaAFPURma45YhrYBnbyS5pHsD6SaSxtaMA8hgYOXiPLWDnBReIfFkfUxWV
hoLGFCAvoK3XvBk8eZ+hj5ja+dd1uggT3aDrtRaMmdjW7MkZ7I9ge4r04/YirbvaRYbgB4qOt6nI
hkKz1u5LC7wwQEzZFkGoIcILlxZT8ylA7seoCarOb0NaOCH7uC2E0EM8cExy3vojrzUZyHJxpeKW
mUpkGG6Ktxnzl6lEGji5M80+MmAq/aB5/7/5Dxx37rYma7cBpozWBQCogZLCEs/NoYkr7qDFfQo7
4nnypTkAEJe9GA+6hyn6PfuiUc0uqwu0EMhtu6gwlSSY1HnAfUBofQvBomd+YwVxCUWJ4L8vRJiz
XNlqBp36YNoHgbWTkmTfNsVp23Y8/N4s0UITnsEXYiKblaPPot71H87NjjX7HjBe4eO2kPX6aSFF
SAIprh+Bbwdl8s8+YLysI9DgAeE4fLewRuoxeKReQlc9byFQSASqNBRTpkMt3hKfPkYH6yBdTUdq
CGh1f1uIEXKBH0y5nevwA7VRjoMWXutT7oLvApwMFOzAeiK9yBIvIaxJjn2mwoYpSASi43zUT9pB
ASVgss93lP1WkwPuJjUd5LToIxcUG/RsrksmIWt3B7V7CtjTtkesejdOfXjWU0HXJL67N7Hes6jk
5Zr0qU8GZyqbva9QQ1Nvu4J53b4QI7jBPCtNVIS4ya09dpfMruFxOkV9r3eOfdfdoGf8jr6cXNcN
Pf689dPUNe33kLLNQBrwjIVrFvuUpd9YehVTjy7rAaVfZIgJyGyatORle++F9xy9oHhm7nwoAPyH
hLevD1SOXXWIhUAhHYVxWwchV0oarxV2r8QEqhpfiTd5CJhqYGbC/cAbGE9DDqPM6uFwlpndjk3l
1P3OqtQdAHWPqvS1ojiGX4cbtwQKiS9Xm7qZZQj0f8Yn9Ed+51bELQjIvMDytpP30Y11ABcVIA2o
96VVWy50FbIhaD+julIhOq0fjPEuppgOV7PS4vuC1/tBYbM68ju3rdg+/qyET4mFcoga+H59Ad8y
oZAk5oJh4NuCHkxNDsBQd7Jxb9QfZKAA5c8dqgrcnTktNXCyGl4X7cTXmTKfWVFxT8ky7YZFjhRa
tz31wEAskTh/G/Xo/yiMV9VuzOyuiLzt/LeezRdaCOe7seot29chIH6dmomukl3p/ouhEZEOR0oT
UpI01Hk1t5DWXUXJVX3DIejBxDKfsXP9HzA0Kevx3xdFRVloSZsBJMTNZq0HQ2RoOkCD3G+bkPID
ISP5XQzy6xBC6ryVnFjCCKkfGycNvSF/J0jIFIlSpLiJgSBzcCPlY/bFSl/+ToKQEBQFVDltjjKi
LM/T12441NRD83qJvPA3ISdEOuurroESwfAKmhUDUWi+7a+sh9mVcYH1twEk5AajwHD5xAuIyvAs
82lIHrZNRuQ48Y5X7Qe8m5cwWdp/Gr6Wvu6MX6WQOCKvFscXo4mwVY1hR5NpQ4lO4Ujqh1H39337
EgMwziD0IbzZFPKBHxij71fQR9J/NMVT0h+6kPBjKguYQhZQEDIqUMBxTMLudmt5GFm/VrU9v/RX
r4P9uw5J6M3H9SsmbN806bdGaFe60eJORj5q2Y84c0aNaMNeTzQXEYLVcn9QGl3pkWjGApcm0n1u
Uz7wH5FzkSFYrR3GcWzbEbvpK9594ob74LkFFSzHhDG+UO/1/7FKF3lC8pSmsNeTDvI4XGB9nz20
RwxVRE545IX+RE2lrDveRZyQRnvJH7q2ggn10bFw/ZOb91P5uB2spE5CCh1LVkUmCJjdGgh3vNDC
SPm58VSv8CKPghZYTw0XjYRsmmj+PJg6NCpANWHmyW0Glsqy/W6mGvVou9bea8oLHxfS6swAG2XF
UMzSsMnlufmjKizJ0cGnfsQMyT9dmBUPc97Mbm90GCaR5eekqD9tm5daQiHXWn3aKj4PtKm89bXv
mu70FGUeIUK8kYrnoW6BK/Xa5aUCs1crdnn4fVsNIpjFCylFLya/58Hc1bvui/a+bfyXW4iXUZEW
V+Uw4vPzdFuomHvB1IZKODqlgpArujJKjCCHjNo6Bv6PQH3eNtH6hnTRQcgN6LrOW3RY4lgeyU5n
fh7r6xj3qYENZKf9tigqZpmQGPy4jXy7h1dV6PF+xSDUbqvvxoF3/Ft7i7juoiKJCSkit8su7TqY
jg8K5/v4Lv/mHydPceXjTDWTExmCCRmiqjQ9L0eo1vefzPYmTM5M/1xQF8XUziFiC6h9iBaFCSo1
QH0AXBBGa5D42A4D5JwL4/8AbEuFqZAJAD09TUMJ/yjbyksxotFkyXNWPHYZVGwxaNPkbl03x6LF
JjawxJn99hRG6blWSscPtA/bPrT9dwBw+vs5YGBFokkxDBDO9035zJQn6Y9BXvgNDzroLD4JCC5d
QePEnpN5bgZ4afqPbqG38WcfE1XgumteZIjPMmEP3J22mTpX5dfYGNNj9c73OG/6dMwoasFV31wI
E5oLuoFFMgYDUajnbjxEziBjTu8lb1Iivik5QulUGk2qyAOUMuSPc+ik07ch/BAkxOP8akJcaCMk
REyr9GZkQZs2OETtwS/dbQ+jvs9/X5w0a0k2K1PG9+MUVEDGdKuqKrH8q068UIH/vhDRNrVejwXq
MT8NHK05VtLXvCRkUIvBf1/IKEpZMTMTgTInhdMwN2xvq8ncga95t22v1Q1koYyQ+ZSimNU+nZEg
NFBnxKkLkhZPl7NDq4wPfkwlAGp5hPIo8PUw8FNey9r7uLg1s9O2Out2AxA6n1zUdPF9WcqM2Mx1
JHKVfQoCL2DFfgTEYcScbTnrZrvIEfSQ7bRI0b2PIjlkO5BkWtOHLEqdND6lJbERUioJCc2OMiAp
qlAJLS37vLtCMetYteUYhbet07pf/9JJzGrzWJS5ypNzZN5G4DzH+Vml3szX1/8iQ0hmelD4NYid
cWs8F/vemL6lU0hM2FFqCHksatGtryo12n+q1OnYDm9zTklN0fzHFnBRRMhjpaUWsTY3aCl7pVMO
vVABnANeX4A3GVCEipRKQlKLQFnRSzaEZfKX9DsIBMjijpLAf1/kG6McOFg21mWob+wX3T63VPsS
JUHIaOAmaJVwhA5S5ATdufoiD0SgvM4Jv7l+xp7/v+AXsT1wpRknuNPiPYyDyw+V6Q0/XCZudmCN
Y7jBSQWvzTCT/AGUbkI2mI28k+UaLufr10ro+Pa5sYmEs159L5QT0oDJMmZjtgZlwD+htuNDt/zJ
tKtO7FB4+UH6u2QgYgbrRdiMagBxaX3MTABf3clUFyhhNXFmNFHVkYUzrKZ2QIeKRwdddecyIW6E
iPSpC+kgtao2yQ1ICWp77+PyEdS1X4ps2AMw4uN2Al1//7iskQiwkVZ5P5ctoqg32+uxnr4qRe9o
OdpO4pdWn67iJnQM3ByaCbVcRF7VhQxRZcwHFiD2oz712viBfI1bP7osVBMSRKgq7RRo8Af1EB2B
d3v2bxQOxjcB3XI4DpmjUwmDB81GNOtCwjD0slJqBpXiaQwxpZLcKyUge1LTvFGa3nfiJnAlLT9s
ryHllEI9FAyj7WsKpI5x4USzkzR4Sq0ft4XwWN1STcwXSa7MWs5VAyC3ApxQfoiWyTYYShchZQCX
LArTDu6YSp4MBhXrhNy3rQkRXeLbG7MKTEbzbdBCG7ysPRmz5dbpaWLvqod/pXbx+U0NqtZseN2Q
asMOMDJdB3JCM3YUmxqSJtzOEPJFmRd+m49YG1l9YuPNoN62OKDH4I6f9yCzIMrvdWmA/8EQq4FJ
DyGs0JWG6YgaxxW1fQ4G1+qTfcZCR7FAO30ep4ZYrnWPuIgTY6oqJTTeoMSTc801wOlomYcwflfG
vQgRQqhKw2xE4kMuGm/T776V4iWm707bjkdpIoRQ2uKpFJeQ2HIBKCM9BN8jk3iAWXftixpC9JRT
WA0hP6oYgDlF0dLmHyfjPMnvehXhCFD/uoBYdquVBpSuEZqE4bP5UrAfE/W2vL45XCQIRXcxNm1d
dJDAbxDq64CCcKO+L4SMUgL7YQjwfTuQb5pYvh6Nv3RcsYUmHFUpyHhaxhzpx4T5H/ssf0Sb2vGv
vErjmi7KYJbPuC7jYop+UHdy1vbeoMm4UtWoCfb1A+RlTYTAT4z8f5fPgfzFfGHDTZj+Y73YMXHd
QoSJJgT8LM+KFM884MvWwTl1RCLLqRcjIlLEurscAGaTgDjWxbjiDo8aifY9Hp7r8V1b88VkQsi3
aRuPWQIxhfKEXmhcH0gUjRplLiHmNQVFdsvv2kDQVnUnC6yHxIIQsSLW1Vpgx1n6GouYe6qvu3cM
c+L685eRxKI6njNDrXssuFQwr9Lt01CMBxBmEOmXWHKxqg50OQXPLAyVRDs1vymw+9vVYYqo3ZgI
E7Gi7ju5SvFAzd832s+DKj0OLLtXxslJ28ibKpuC7yT2Y7GONs2gBLYm9IpnkN5XxrSTYrYbozoA
1Ca4WZIaU9mT5G6nnf+ori+rJmSDIq36JLOh5vAAtPVXCrOR7ccHIG7tXutrtt+WSDi6WFz3o9pI
Ks8LPhJC0gE1p/6QmBlxaKWkiJWALAFUEwWH60s/pCx25p92TzWyUB4iZIUG9z1DUUKTKZ4xVza5
iQSW6sL09FEB6SblkJSDCBmiw9BxYnLD2WriRSGmzK3B1ZPYyQ1wVfXRTp7S79trRcSaWGPXidTo
Wgwrduy2y1/qvNgZ0rEgm2OJ1RJr7DTsi0bPUPDkauhUcPjqcxAQfrd+b2YrNlD6QO76hqsPOAeB
rUwYMgH41i4KgT+plY7cN4GTa6Hi9BO23QTs8Ha6L0Nlr0sm8Q9W/WXxB3iCXmzxgMLOmdrjwluq
mYMS2AZVr4XNsfgSUCNb/FNvjnkLUUJUd5lR1pomo7hXjTstGW6z6s9hZflz10KGsMGHcanXWg4Z
jesfcrBhd4OjPjV7TpQ5He0/hrQTxAkRbbZ5bwNdlBfF12ixMouHRHW33X3VDRcaCQHt9+FUlgoW
KAUIG5xRcsN3VRILEUIQG0ll1FUBo7HmWCbnJLnRuqdtLYi1F9vRmqafItwGwc/no2w+KxSYD2El
sRNN78bMrBhUSJkFDEgWJPljJiuIo7GTrfdkoIu9xF40q9btOq4grJhw42Pu5k7fWy+5f9y2GaWT
9ntoJnNqSyFHXSrrU1sfYnZb6ETdQokQor82pUAF7SQ2WtV2DPsUpNPeToi1X90jFubif2KRYqY0
DGPwfeCNU64BJT07k1x/auvnrgQIuf8SYrvdNtz65bBtgO7cACGMLsLfdk2eKcirUGtnhjs+VKd+
CW5eu8T4xVI/EBv7fwjEA7sG0E7TFgf45VAN6tTCY3GI2RMuLzmAm6PfcYLS8mDOfylPDCdJjQxZ
4T1w/nMaOSZ4u7NDet2GXCDvGPMIg66H7y/9xPCqez9mNb9eGAHEm4B7BM3r84fpDqQJoBQbjuiO
mCg43vWd6SJTOEbrgWzVUQuZE7ajUXM79RN6S7X5oFHNW5QkIdDMeExNnVcUDL0EeB5T2Qcljx3t
JwuJKY5VO4JJygZBEejeRGhXuSrNSpr49oQHJdUGBtR02F6q1YheSBC2i3CW6jpkiOgwdljzE0MN
8vhtW8RqAbYQIWwX2oDBPiWAEq15TL9bs+awj5JP5Nj1M8BFisiGVfuRpMo9pEjHf0PKPkmNgz0W
qLuveO2UkxNqibw+QOlj5ZBBYInZWF+5buub3vBk+cO29QgXUAW3toK0qwNuPak8l+y67fbb3ycc
QBWcufS7hKU2HCAHZIU+XtXKQ+cTTrZuKvCUGQYYkMAF+XtGD9BXYFUlrrkzbX6sJPUcNemNPasa
GKCV99wQcE60/8ni/2Wxe+SmnvtGwR8TZXaseuVmZDm1X3CbvKlMFzJ4gljIiMBvUEcNZMx3aObj
MLR4S9ml12oHcjR0tqOf7z2LdFFKiFIQ89nKyF/hpqp1ePNrq+8HinyLWiUhTssu7Ac/KnE2G4D9
0+u30mTcDT0wWeTe2dZn3al/6SPuRzWILKMugD69dfTZBz/9OycQ959UGqwC1RzKu7m61uXWLWXq
cE5YSyzqiqm2pfr1hVf/PpZHDK07Jjt0FsUs+R+J7WIrIUCjOikTNYcurWcfVAwaxd+AMwXqCw5q
X11TjEDr+eAiji/dwrd9m3Orj/CCMjwM1sck9mqq+KZWX0gHdiz7JrIaUo7CyqtuMsNTlaXutotR
6yPkAauuTS3ieaCWzlN/wqu1EexY3hGeTJlLSAVyYtX5jFEg10q9KrxvfujU2x1lLSH2q0QFqxr3
ZXW+k6pvgf6ehp9LMjOFsC9C244tiRuKnUFi20z3JfVMRxhJBJPB/7dtc4QIOQcAg1aNIA5qn3VZ
eVe59Mt3RUQZNPoAwpDn5VD72M9nSf+7xRZBZKSmnxXGe6MUsBRE5X0BjGaVOmMR6y2CL6habco4
x2G92WPEzj0177k+xH1ZcEuIcLBI1lGewmWVR/MAyi8HFEs/2U7G9ZE73XAKXukJHQnb4UhpJcS8
NiiTJhcQ2rWJi1eCT2qcEw1MlJcJEV9VQO1XuJfVoOLIgtYBt7lJjt4Qe78I9zhMdcXaCYrU++Ef
y0u9QXKmO+XKBAtXufPhGoTl1u/8FuslJIB6ZnOStJDop+7sYcwMxDMtuKuA+SIfqUqD2m4sIR1g
7qVWy577+F10y4+m2e679XUGLkIGPilqOotYM1voaM9TkPiUKrdmfewG1zaPNvV8S4l483w75IWi
QMTYHrrgNCpfFMrzCOe21d/3zNzSCrnnrVh+7RXRfWwTnk19XygBMpX1XWBCBUvCmNBdK/3YDk5q
0W3+BxabvhKUetg3ENCHHe517GM5m/eZVt5NlX8A/+oxbuazD2C+1ngwKglsuWjTs5q/q9pECo4g
qn1Zfu1x1JND2oa3Ct4jtjWlnEHIEXGFjrmCx1LSPyv+vh7vDApjn1osoSLwB9U3Ip7phl53SpO5
zUwN96yLYLIJ1isQzciCP2h+puSMj6UY9UllV+a7pgDY5fuCO0ihDYb2Au1CWeNZMRae8Of1Vbh8
n/++cLeeFVoMFBHc7laeqjup/JDlp/cs9EWEsNB1bkaBlkIFwzpCRJ0d5vD4dyKEhbaNEpRFr4cy
+zZJP1pW6ajx07aM9ZvCxVIIyX+K5QjkINAjZ68HzfG6+WKiDRLDMonn7zRCHv/Pb0+2F7MJ2Z8p
/mikAcTNoGyTMGOiPs56uYtnRyu/bqtGOMFrN+jCCZRetlI0ZWOjKaQ9cCfqInITiiOdEiIk/95K
FL3FHByQjL+N+jmtPnY54QbUEr3+vlAkjpr/zazK/PG5O4T7+rq9qt3wA+dspSDZuONurNBrKl9I
s8GBXDLudTOmFCvEp57uK32n5d728lByhBzQqVU0FjM8wc7ve/m2wTuf3ilONUxEfcM/tKWQkAws
K7XM+vWsnpS7scjumBYQGwvlBUIyKLtZK2vuagWOH8zodppyjPMP2wYj/UDIB6ZdG02YvR7UQaXr
pp69H+4HTFzWB7aXiI7OdcSiS2JQhMQANgrJNDX4wXAVP/lX+i4Fs7jhyt+V3XCTgpvVdLf1o4wo
pIbCiOzQ56mB4XnEdMr4yqgIVyB8TrzD7YNUHyI+jivLV+bPvJtdzEX7f5sUxJtbK5iKPozQhGDm
12b+bEwABSYO1YRTi7e2QO8vJ59f2ljVWSm+s4b4PmUpoQJQalX3mYXFkBNUYsGu6B6U5samgBMp
MUISkNjU18CegZNNJ6U6B+A7yKxvk/3lr1xLbONtQT+QTBasVUxu3Huq5FV/zBTOX94v4aIKKcAM
q1kaC7gW3mswPxN9Vqn5GWrJhfBPZpCR+wy2Mu3WM5LomLUmER+rdboiqzqzdFCeayLGqOxLUq7Z
BaoawIxLTgi27mxn7dhhOKmOdMqIJLOm0lKc+nudBiUCf2hyiAvdwTz61Na5llKW3xe8OGsNOUUp
i5G5/jmWPQXgRoxqp6ZkCC5cmtKc+DHuM+Mgd6z8nPcxCPA+bzvwau5fasL/xWJXlrC7aMUITZQ7
//xvERCczQ6YJqmbkqmYWhfBmZU4N0GoAp2S2suLY5nvt9Whvi+4cteD2y8I8P12YJ7EACfoU1yt
1LII21eV65JvJfDkFBO65iQ5eaW5DUVkQUkR9qwwDYaw4lLM7mVK7oEJBZpKov4jZIgtqW3eFvMc
QkaMaTLNMHd9KX21yXcAYk3EztShUbpmLOBho+9F5ZOdUC7Mr1rEOmzhwmJPagXgRcCKQoDaphhH
cmXjysZ1VnLHMcfK5FCAE1j1iQxDZTSxQ9UIK022QLPolp/LG/ljcuXvS9d+1K6AY+oAOpXwbGqx
uJUXcapl/aiUKcT1cLvpq98wZ6BAuldLMzCUMw0T1IZtimCfeYVc0JcIn/RG8dq76qDf2zfSi3Xw
nf4Ae8aOTJyl1p3jl0QRTkYGbboh8TuutD4Z/nVOdf1R3xeOUfXcxCzlo6F19RQX9yXVOE59X9ho
dLko0ZeD709pv9cifWcW1KPtWinD4TB1pppgKBURUvMuLJSUUw4oWPkC+Io4PpXyroyIN4hVOQDP
MECoBahUWTCVnagFCydApOqBvgvZQWvRwBR8IAeCKTmCyaLeSLSstZGj2aktH8vkxg9xILSs3fZe
sB6husbJYzUbHErCZlB3sxnGjcUfu9t9fWpwvk128qnZz267e2eELsQJGwMLcmbbfJ389B/Ndgbz
m/KuvWchQtgVhrnI1IGTq5XsxQdwH0jq33XFpVxkiLvCkMyFX3E1GnbL8mMA/CIKano1ly1ECJ5m
GfqYayoWJsXzc/kYl55mfdxefG6JN3vCQoTgZKoFRF7Zggj5KjpGV8GB3zvRBDOUJkIdODdz22sV
FiTWfszdP5byVFBIT5Qbi6MJcRSUbQ3QMPT4tZFjeNFV9Jwf49QZ9qY3HbUvMpEIVnMa4Ip1cGwq
MhObXhR0wGVGpWM/ndwivpYGou6gvs8TxGIr6wLftlIF3zf7m3g++lQb5uraL/6/EPeBUkoW0zWM
vcXDZzsfwfvdJco+8HtrXzSz5CGdzi7LzRfQT9TOtuPxj79xPEtRFVB32dYbrMNMUaShS2WcDKrY
CcJj2H6I2w9adK/92Ba0XrkvJAku3nME/KiBpH+ZzbuDv1fvjQcOKDWRr2ura8YUG2FpKSCmEzIP
dugsmvKxdw3tpgmuTIu46CK+L9YBmRqzcbYH4OhPbK8PumeOOrEfiLGKElGzVeykjKFTFjQUv7ud
3AVpGdZD4unxo92fInZnxfvtNaFECJ4H5xrlTOoTT51OMS6Fh8eObPwXLfWvGjb6y5imGro4rWFJ
k2aDozbxGjf4MO7Dnebvw33rZED8nn+mD/RT5xtPE0UKnobSuur6qYXlDvo/GRp5fG+8ik7T3tiF
uPkmIkisD0RpQk6t/bFQSgvSQsVqnGAa9lVt35Sp9Q4qF1EWN/YiFfWsVXMLLapeosuH2IxAtxbv
jLF42vYL0oLccRZyOuDAp+3Q8EUre0d2ATDumScrcTiIR5Y7IRFOpEDB2fEKlvjgJku8+W4EjJ52
jA7BTevOLidb+VMYc9GKgtu3kenn+Qxh1XyOhqM9UmetVZ/HScCy8MCDMRMh+0SpXpqWjbgadvIO
jR8741t2iHbokN3N53KXnqnTlpjFXzW6CBTvc/W0iQ3Z7BJPljIvz7qbpow/dEGwi4tiV5nBM+Ef
vOJZ7hqiPKEiMlj5/0i7riXJcR37RYqQKP8qm5nlq7vavSimnbz3+vo9rN47pWRyk7d6I6YfJipC
SJAgCAIHB72dllBQqpzm2ASJV7rriBu+9hJfxODPPWA75Zjj3BnmYmwp9VLR7Gz2S62UXtzfzZ1o
27ju0IK7tTUDbV8GY/Uk07YatKd5MAXKlxnTWMrWkdzWSwl49bGWfhK7hSuCN1/ATl4X0zYsFJll
XMLsQyauRiMlakbFqkHpg6Wv9ntvxVrOhyzzBVtH3RG7dTZmGqLdxlIVXPvnR3tNU8zSlApqm2gI
hG3Gfg7b1BzKaRsLOW25J3snj4WkxUk/jEpV0pM9vb5q8nCr/c5f/AIUVHrqCfTjWYstq6aqIgVk
6+zA6L6V7E7T4bq6ETMEYtVtzegmj+uTIrWHacLQXTwXqxKeGlQjSYzKx6aHUgkkhn2rdjoeKNPx
+k/ieYP9L2IeWn0kK1M74waUADFrSjUYjPfSlVET2otgNrWXizguGyid5V/TuA6QIBcEwbyzsZPA
NncaplmbCb0RjPWuNoMk+2w1gq3j75wJk0SzISJe5vjFs5GV1QARZv0RVupEaO9srBtFlDjgq/Im
h7lrrKVtgS6E+7fXR2Xz9PUQiViwRCKYG8aOwIqfV/DHcW6HaPvw+ia/WaPYv25ZdFsvz/KbJoxl
yQuRtbyCJrGa3GloiyZp7qVW6zSj1bhVi54xfQhs4XgskXqMua1ZqmirjZ2q1sfuZ25+akTYSf6Z
+Vcz1txiwErQTooz0yKTjJ4xlCtE3p7vCN9EMHdYY6h213RYvHFOH+wSaZ1yCfUmdfq5d/vFdvrU
dMuh8EkO9lsTuSyMUVBnOby+h4K1ZHl8tGWr1qbEz5j72968LbXnKXq+LuLiSf7HPbypyoSo21La
6GfAfikPwDVCQzh9EA4W3p8sAykd0f79H27/TSTd4F0EiT6ayNQjqhZCoM1TgH21vB/10QqqF1H0
I9SPrvFO2LoaeELL0I+E1VH2lYPkIgvsjkg4oMnvWfkrh/6mG+NAUhC1ZboN47TjsNECSTSCQrh4
jPtYRkurJOB3gyGAHXZH9UDZl634NSiQPFGAJTJBxo10oz7024jlk/OTVH9eMVXhvTVb1gIZj0Hq
yGpUqpEWB0vzYQVpxXUbF1webKML6o6xGr/eT6OseCsijKFtnIVYmIlkyQJQgGDB2K4XEs+1ZCtY
sGlySXozZ4H+3oIas2Bs14ukKbO61hCxWS9j+pjrz0QEnRAdG3asxmJhkM/WwY7Xpz8JZ+s4fk1v
J5/24hbu9uH6FnF9uiIbMlosNYOweHuNgEKhlyo8KgskNG4U0Zhbvj47AYzPofAmzagRv6e/00/0
WVK7kqt8i4/lEQMVw787pgjaNQX5Wc1gK4UYDL1OeYo9GryhdqrHwqtdE90EjuzVgZgknWt1O3HM
OwhjyhUrkbBdmN6NKHLb7ixdcBnxPc9OBnNT6Po0rZIBGcuPyYsPdOicEs6BFA5InYj8DvflY++k
MRuWoSV2sOkCZtmLogQI0CXd7/XPpXFQNj+RvzfkTol/XzdD0TLSv+8ui04umnGgKtpLUEa3svo7
Fy4jN7bYKcbcEMOay6B3gWLWixWagXqTeCD1PNAxWc0pDUQJDb5KpmaamEmsglf2XCVrii01WqQs
SFKQIt8SzU2Fj2Pu6SWYq4s0LSir2XYMkif5kGZ4N/anFu3suNP1mzo0vD5YC3fxdVfMC8k/0DuZ
zMWUZNNqGjHejjX6MRQQ5ILGJtR9ao/kgKBaMO+bb4+Ys0UU4L2NC3oCvM1lSTKgY+tboeq1YRNh
uBkoWMGXX78X8vXq4XfCmOOM1o8qUywoV5TEr7RbkpBA2x5t450YcFYOc6Qx5y7dNLqIU/kQ1feL
3jibqKzMNcCdLsxBloipD1GOhYujz33h9/PnzvavH1uu/e1EMMd23MzMSheIGPvimUTJy5aKMrkc
76faqm6ZaJ02NesiEzPnVk96e06CZUTUNYaZhyFwXxeYN6ZTiiESl6sGcUAMYFgpTpXGzo3pZtSw
MzVNg9yyiu6kY+T4/ZCPiXSXKL1ZOum0SPdloZknI7HLJ6m36ydtmTBee0OG2wXNaK47DUYyms5C
08IOmEnWJzXSCtcaay2+R3tbhMlLWYPIcZjLD5j6QwJESTO6qMusORR6rIMvcoqfk2IejrlRY/6w
2rS2flgVs80O2Nb5u4F1eSLRZng6WJeOpQpDmkgnLWFspagcSyvdldhcg3SQ658qoIzf9awD4fi0
yqbXyn3zPR063a1rqf0nbufRq1NzeuytQvVATl4eyCDTJ54xy3eYPxSXzlhGaPEupRLTYpBm3DpB
BE8D6POHs4pBpiqcJfAJqmkzZ6LAXCzVWLYkqMmTbn2VyX3dfFwlV+/eTXmC3cWoWN2AEN20IfHc
N6dzGRvSClHFbfLYBNI9NG29eHIWvw7mQyWCX1CfyKqGMaTQz1I1ADCYZy2gMplZTRVsOHnp5xfV
floSQBabTwnlPv7y3kMJ5XbCGB+25KrdN2qeBLPd+1Yq+UMmygpdnnsqwoQylmzphGVwKQtZi6Nh
SgK9atyyXA7pMHnXtbg8h4CPyAjiQEhIVIMl/wAwspt1gmO/WWEan8wyzGLB1XKpxbkI9iZrjAl5
R4jQ5/F+0PODnQ+C2E2kBRMErBJRa9OEiEL3N/KCV5wtRN5fxjVUDRTzEL2jG0pnjDkGGGsEzWES
GHcrChtNsHxOXetDe6RDgSJXhITnOGQK7LE0FC/AN67pzEM4VYtEbYclCToPsBiv8pC38KuDHVKy
wfZw3Qw44ca5NGaTmry10pFK0z/Q4LcP0QR4swGKoQVwcAdh4p9rFDvtmB3LQEMqLS3kUSYV2Qcr
mlcE00F+VEMpLIMZjbUCFbk2gjq/DtQUeG7Yh6tlpa1K0PAXNNZxafwqO66i+cQiEYxLqMZYwt0C
EQu5jePM6fuj/F7COoXivZDep1Q98N8sxKwDz+XUbS02CkN0wiSutRCkKgJ6aO7u4H4wMOsbnMds
NcgiDbEJWN6C1VZu5C6766Rf1w2Ou1QQgPZCGSEn24apDVE/Lv2cBpqRuVl7An+Gm3cCt8BVw8Yj
FSulAxzDHFnVrIxkNhRwT9nt49gsd7P09boa/FO6E0F/wu5FRey2z6uepDg3QLCjkzny5GN+VHwK
LBWFzbxFU/DEwesKvprYzKGp4m3LMwvc00P0LRnowOYocq4rxFuyNxFwdIw+ZY56UC+nwSJ1+qGf
pu4hbfLOe78UNBYoBM5UNi7KHaVUd7a+kCwoyUmbbjCb9fr3uduyF8A8Qvukm3oUArNAVRDNVsiG
5O48OgYqfbRtqQuuy+NtDDBYgOEqyM1r7C06r7FVq5UBfWLH6GWQZSJUF1E4i4QwLtpeZXmKOwiZ
DSdWbVCBFRIRbD9fhoUklYIoymSPZZnM2jhHCvhYtMwxfk00vF4E8QB/c7Q3IczmrESriC1BSL26
xrfqSPwskNxYCjBixENCROAFRDoxF+maVQUo/GELVYIaxm09AZv3NyJ0xQSbCNIDF4ypS2/Weo0H
TbDO34aftf1sioYZ0TU5D201eP03CYyfSSp0zaqthmwrUm6RV+AlO3wT2xh/b3Zy6GLu/NkgAcNY
TyoOTuw1xxKsevr9cJqD+FH2xGlE7tbspDGW0KftgqcWpGEWfdNP3hS7o1361w+naOmY/bcTpUQP
NYRsZohZB0brYsTLisLPdTHcEAqYbFsBioIASsHcNuOUto2iyFkgT575QNzETUHYBWihvgHxld00
4d+ENMBMg98RzB0Ypsi8d2iImPWvll1/nH5WWyGGGHO1QqSBWxqQCcDNGcObOi3tGs1Kgvz36mLI
JwK1yRl/GHjDUa4OUTrvYj4PjW8QFcA5K6YJABFjgDEQ+sqQGQnqWX9ItpWQAq9iIRKKa+p7SYzx
gVlvXYcEktQPA0JezP4N5Qc6Laf+L/TiWTqGkiO/ohBwgLLtoJglINW9rSeBOdjO+C1vj1n967oB
8uwcYSFKDHiWonuPsYZ5bW2tSGQEbdNcJA4hcWgvTXuUcrvBrLDl03VxvEgBrg6kkSotA7DiljSx
lTTT0sDOja+KNfah0qr5XwTteyFMRF1CdKkqEGLaP4ps80jauI3RCW4k3ubspTAnNzLiIYo2NQ3k
9bAYJ6AiFBEQhisCrIQGBeYC7M6GblKpvYKdgjQ/mvqJmId2eCcWnJ4cOIH/iGBpbjRJUWyQqqdB
TE417CsXBG08+9p/n7EvkO6PXUv0FNBBs70Ztajz2pogM1Zp3R3+NwquGxhvyWxLtZH6w9Aei32E
9INlVaSu4qDLwX0fpUE/KZjHIL9fjCIj34lXjmFegsLaRKfvel3ypUL2kWv086YK9XIQiHntlWdu
cAXttIC6gTaSXMSIub5sZorm9qD4YmA+V+pTQsfjr+omP0ZOhzxr7HahsMxEDwgrlWZZKbxduxxe
VJd5ZzT1FAfracMYXOVgVS4d0awF8mH8nn+/vmUcE8FET4U6IXRtoJBwHj1MsR7DUcSA8eXa+BK1
8up3s7w+FkXXPqSq2QneqbzbAgEXXqgyLickZxiBdVxA50iTfLs9Kt2Xdf2ieao6e0P2ua6czPje
rZP7FzruRDJhOOa2kzmtVclvlN/ar3gdXPWX1v+NYrqOdkg0dRjUyZ6vJGj5S3mKbFhl/E+FZr64
9jE00zPMUO6PZLm1rG+5RASqcU6coqOSquCaMhHCMKtpSpa8NAqR/F77MuuPBkqRIifCuTUUnAD0
JWgWFLMYEYsNdtY6HuLAUnRigKJ+WMDNs1TG7+u7xFMFOGOZGDLMEBmG8/Xr0FmyDfYYB3bTzS9x
22VPddONTpyJks5cjWwLJXAklnC9M55drivZTDFbCW5K6w6DpK2Yd7UKfDsvWIGBI4+BbDDA1ey6
Yc5Vo9qDJPktSnK1gyqnb9+TY4Eaw3EJpa+i0PKivxS3yZlAxsyrZDBHxYoktDJtAR3UiRB9+ax5
9lN1rwGcGPaKK6Ih5m3aXklmKVHGxdyzETKtLsgQj41hLxpoyfNQOxFs80pLxna1U6zjFj/rzakA
ELYFA1kusgqBKmx9K6mScktVqGKUXmnezshLiwjhRKowsVE35VpZT1BFKgIyT86mlcgLeHai+9fP
Eu8NsLcF9mWD3uzZzFYoMwRbkB4KvAFsd7sfPQotiT3yfF0e70Tt94j+ffcGzbfcLCu6R0luenJM
PKtNBf6VWi97Le5F0O3biYirPlZnammF8YN0z6b8PU2eMddNrp5q8+N1dfhHSUFHkw4ufvmiLNVo
ctyCiTgOKKEGvfmtx8V0yi+jh17aQDoWmbcI9OOZn63oCGwAIdDQs32un2V1Rb7EBFni5X7KXdN+
JL3gsuC6pL0MZpuMxZa0pIcM7VtzS5NstGd3tPEw/JuWXeqP8K5RkPqGE0R8ca5R1qtknEq8bpBi
A0m9a/5TF8KGLbosjFkQPHQ13LcaxFy0IVf2Fs8z8t6z2xwNNP6YSTC5lJdyCZOTecwk57ptcPYJ
71wDeVAALy6LEt1MRjlJUbiyEnB8t7qDcEIr3/+IQo4A1yBKokgTEMat1lLSGtWCsihGH1v/yMVX
4euGc2L3Etj5iHUrSbBFSJhjIOT/UUUoXt4yAZyAOij+IT/AHFfM95JMgpkdQTx55fKl/ynFolG2
IhHU2+49Arr3kHhHObeU7+IcDfwfavWv9uFNC8aEMc5kziMNIhrZW+1T+9UiAnAm70xiI95EMLe2
0paD2o1YqBnhvhm0ofGxcCyA8nKvejdhPI7kmTDGriIU/MuaQBhmJjn5/NRL3yRh2ZXeYuyR1IAi
IHjC4O3ABsJ9lFtzuzVJUElBcwQwCbjGXnW61TFDgkSN6MXEM2UdYaOOJiFdxziMcztoppaYidVB
3hjW1W2qCYyAu0V7Acy1rdVyvdUGBAwBrXzmfvRo3GpOeyyBm7QFdw/PqlFAxiPCBD/HRS9wnTdr
hpHXSdDHdwDPTMu3an667sJ40QHZyWBDKr3M23SjqAvlAX3cwE1GXo3ap4c5LK9Y2veSx1Oz28tj
dsiOO13PFlhEBjjJDMOOWsf8ixaJcynMNlUGGndNDVqRcMY20ZgnvqsOg2+gIB7di3D13I2yLGRy
KcQAD5Zzs7PUqsth5cgPgvhOc8Y0LBXBXcOzbFgCagg2QX6QvQaUboz0NZfw9EIHWEp+CwclcwJS
PLf+FcDeAmtcp2sxQMBgRk5b384IbKZv/SAqhHEVsRUkh4lt4M3FrBXBqNw+qe0syKQ7MIatrS+w
aJnjc5Co+1cAs/cdHNtmEVppi4v7Va68OQdzqPaT9Lq3fav7+3EC64oI9s5RCwOmcVQxvoRc0hHM
nWbKqqRE/lzfbMvDKmKr5X9fQwYKNyiqlIy7NlFvXeVyifwU5tvNbq11gpCQYwDgcqAJIEvG8/7V
U+zuUAxcWbfaRmpEnoFS7YOhbA9JfGemgv4l+kuZO+FMDtV0J8eOt7ZFpCD5UZ4d6/FWVQZHtn7J
eRXa9v2U3WciHlkOPBYg951q9PzuRFalHculBpHKiK7fMZzQnurKDzIqlsDHmoKjyl1IFPnpi4Em
C5mtarI679dtk/xl+tA0J2UsDpJ6b8WKJ7B0TsBrAFqkIfeJOFRmuSJIKm3ZNM0QhP7byqvDIXKt
2+3pf1FGN4kpOFscP7cXyF4Wha6vc5NB4DR9sJaTUt50ov4r7uK96cQ+vS2prrOphIjNvtPtCvy1
Oh0MbxhfBYtH/cyFGe4EMW7CsCrJnFQIkkMl0FAqrQ5mGLu4kVxhWYx+60IWnCvGcQLIcoEGi61C
6QGllHwSWpg9W4dRsLmRA0y9OzsinAnvxYoBShRkggeeKrNcmYCgonFo7mnyZ/KIqzhFMHwuJSe/
pUJpczYASNdXk2cYOtBuNvLwgCDLzAGbE2MCdAqLmVaP1YQbPbVddT5eF8ILvpB0fJNCbWd3jJVl
0qqhgpTxBFKrI+2Wk4/oBMTcAXHTCtdp6EDroHghIy/ONsnIsaR3yjDAEhXMwwNVQLBmDhjuKGEj
2HoFYHf+ru3EMfbYS1abFDUV18yOjZe4JCeO0XXeUKWPFhLhffWibndDK3tpE4VyHI4W2CN10eDi
15Qna6x7vanX2a1yNsTtMvf4IfoH2iyhHoabh+aoeFlAifdyzLt2Nt862I/onhAcSuoZr4lmrga1
UdJ6wuBk3wTr3oAZHWrloCXFyerUS8A52OthXy8Cd801K4RViAtUCtdliQWMvouycjMjKPwHBYbe
q/sZszMqX2xWPP+2E8ayChSElJ0cQ5iqPjepj3DCsX/1peCo8M7jXgoTZLVF2fUD+AP83P7cjrdJ
+WshoeA08hwogHnIaKtgyAEi6NxO1FKfh2UpIn9KyXHJb5fseRqJk0eYkCobt1b+bdC/TtXmDLOo
isNTD4G2BfQZyMUuoBNLbsammYyR3/WtkxpwOZIjgXn4uoa8rdpLYU5kvRGijSqk5OWvHENv1sqT
JzeX/7kuhmt/eznMQmK6cAYudcjptUA7acBTvbLnATGMN/J6EGKTeaEk+JlQYEEZB8wdTCbDklsl
T4s+Al0fffJVONfkMfmerUDYYaoxsP2tyKnQT7IHey+SyWzMVqyWwIZgKeMvzZI5yvBiLbmb/4jy
TWSXvKhoL4s6mZ3/agerKYpyQCR+mn3MwgEsuVo9yktC54pujZOKqMj4O4gsIOhX4MEB7j0XWWwz
BlFLbeRrIZpRfOl5OAA59J8JbLlo+AbX/BFFqHgJoM5mMuIS4IpbTL6N/GK+IfNHhXzURUE61/bR
2GOAId6m2dtzjfJ20EaQWkTojXDnsnTKH3Xrb++d4YwPG8jX/iuFOWFVkdvylkNKqwfD+FPIGs7L
buD6hlcnGkziIhTv+9ZUqylBIedleEXExf7klDO2huLU40DE9MsNGtAYRZE8CoDRbKtwYq7zCGJX
lLQpv5DmJw/qfdE5yolmU2B7AtfBO1fUAxu2Qcu+7JiXtm7lbRzpbSJ/mmTPWo/lhr6mqnOSDPGl
9amX/kn176l8n8/I6oDZvMT41vJnKT9bvaDKybFKUD2qgJ2ChAjpPsZk1IrIaz2AELjVvhi/5OjH
RgKBuhzPdSaCsZclyfOkJhCRjCBuMqqDRECHo6a+mW8uIm83VcfQwhBcW3ualcXRtlstb8Hf+15+
UBguClBIZgMtgQE7bNkYDfsm/Rf5UZM7pnZcytWZpGeBupxMxl4KS46l2PUmEwIpA56rW/RjVU4r
6DyI2mI2cusafeKb8nGSBMED79ScyWV2UkddaIsKLLOM7BkdU4FH0uMWjt54lA+RG3/+f+rJbqsm
zRiEQOVVP9FDiIS0r2svw/BoFYBDgW8xWh1ifr0ulXN0zpRkbt3IyLJSlbC4dZ57PaqhXetY9j9j
7y1EoCDvZChIf6PJGYcVxPznzjTd5iRVSRoHWXeIcOFuR1UEk37FyjA3rIlXCjoDNVwIaJM5l6Eq
YBhX5hZlysQZvMWTMC4ncZZDHC4uOHJvzSfF1W5zLw5E8QTnqjiTTP++u28npR8xjBCSW0y4Vnqv
3hJ3q/zqvTNB6ZkDCgpBlwZ0icomWYmyms0gNXGgWGE73glZ2nnOBa1aAKsBcoWOR8YgKrmsB8Pc
4oAMD6R0O9GxEn2f/n23Tk2mEWlT8f0ZuKr0wWgEOEjR9xkLaFcjamuUQANNgWMsACuodMF9Q0On
CyMzgA0jBOTl6I0+VyEpl5RoDZhQIvuxW3/OYBBJjvAWztg+zSR3UAH0rp9SrlIgIwSGmdDuZiaY
i8ypQbd5Fweq/EjiZ0vU9MV7diNfrwLTCYwiEp+MgHxQtZVUWQzCSAJ2gAITMwD89jVgFR2zc1aP
5hZEZSpewAjkNxRSDKSiASk8X0haTcZ1Bdii9o1OhGoCdLU9L5jSMfwXo6F5a0hAsaDar90tbOlg
UMgK7hGKRsPNWKKG/F6aaXoywZCKK1/X0RXIFnijSo27WsfJtMjHIn0Yos9N9RePpDMZjJeZu25t
NLVGecKbPPDgUSrWQw8+BZDxCZMxdPlZOwdXBN60KF7SMSrn27OUWhFJYwmjWKTQKlK3yIeXPi1F
5KH0Ir0mh+7cziVgTmI9JjlAsvkn+vCLn2gOcr39b8Ya8A2dAkrwVsdmsVQb8WDXiykV8StZo+Fu
N8Xg6PfWxwlzol36zrRFzHv/h0h07gEzb4B4g17BO/WSRsuakoocT9KHAbzwyFSXjvxh8COHONm3
wp0Elzr/YNlIEqo4XtYFWkeLxiSTc5iiFIOzUT0gV4hyM+hYB7cKh9A8XndPXEPZiWMilzTb1khZ
IS4bfMv6nX9RB4FG3MO7k8CYIiLQrZl0mIgGH7XM2ykitXtdCZEIxgrJFEtklnC0tPhuTW+b0bv+
fW48SXY6MN6ub1pjTQk9uwF9kae+ccw+F6AmpSxn4w0RHCvRpjCuApNW4y4dIa5Sf2XmUyffjaso
W0s39uLkAthg2kCn0rju3LTzVN4wSAH30hBgHEVQeMuNdhwDOPAQ6RMR6oBu8hVpLEeYXiammhOY
mQy+qz8ZG2QPTdAxUIIPGPYg2DJeTAfc/n/UY3uTTLUsid4gpouNfn6yY2k5tZJZ1X47NvHHhRSK
aHAVxwgtA1wiKlpK0QrBku9PQBWX1RbZGMN4zGffJu+PjvB9G4hs0ADIJhtIzPU2lVGK76e5FrbT
EmazLDhHnEVDdRZhCqXzRx6IcXddn2boyoQIbRzdbiBOkc6uLR2mWaAL18tp9AUKKklUW9jU65Lq
K3hXgMPu/SisguUglQe8W9C23Ljm42wG1w8wZ2+g1Js4+vedH99ytW6NEeLs+SdG++rvJ/rRzr7P
+Idaj/TFMvD9uGoSrx223mtyFZR7nd1+uK4K1xftdWGcw5hPq5KvkDXRUnDpY+3IQfP+MC6iL9P+
Kqr+8dwRurpMylssIy/EuIqBAkbUSUFhR/49906BV5L+67pWHMsDOPVfEa+NFrsNstRNKfNRlnw4
Pjeaj0Yie4UaRoNADu/NvJfDJAaUwk4kIGCgimo4Sf4kSYqTJ37d+VJX/8VbQweIA+lBdMMhHD43
urSsI23IRrQzILk/KpNrpcPBMKUjQOAuCPv9nkSPcp+KoITctcQ4DkIJFOiD+lzuuiygQFvQRjFq
8ehgEHSoTEpg1QYG3C6R4CRzF9TC+0ZBowO6mJgFrfRFqdoYmYGy/aWi01RHEyi5j1WnSmr/uo1w
LV+3KdUakoXodGXcEzpS4hZsa8iF5k7culao+csN+dj4eK/P3n/Tu83zG3uJTNZfa7bFtGtAwYsy
SM1jrAmiL64fRHHWgMcFQM5Q6b25s/sOxbwxLxCnY24vJvTgHYV+0Hsj9qQQ0HYQvl1fQrr17DUM
Tg0wbKG3B5Q7jGlkphnV3YbKqKQ+oxtFLX9GIpQpd5dQQ6fkKsjqXiAmC73fLKNcKVp/CfIDmOOC
7ka5H3wtqB+Su1oAxuGqtBPHuPa0Ko3CMiFOHWZHIcMB8yCceooExsezBKBUDNA6g7cK8s43Kq5S
E64dDkpbVOuTVsoZWPDJJuzi5oVlQEcBiw3AD6bQM762NDDzSlngNMrfChAxm+yY/nRCL9mzCs52
Ubma+8BBCdJGpxJmXyFHca5Wh6J9o7WoV9f+TFl+gsUhszO81tFid3ixPdG8Tb7J70QyLw6pSevZ
GCBy+EG7OfKn7tD/mHwVJP/VnShPwbUOtCOj6RH+EL2p5/rRHraqWeHvUYdP6pOJyYV/Qb6AYOxf
EWw9HMRtmBWj0qurDEnurcptJdKCu2bo+SN4g6rYJDazp7ajJEVyHoPJv/yHhs/DgaAZ1d3A5D/f
iBBMfHGAAII0zUT9nrWKSU1GSZ4gzj4YoR4oh/huBN7nD0xFFF1wpaHEZegIBRHhsl0PhCyDUtD+
lOmH9USVK0NgNhNcJA/ES04Ak1x3gryjjOF4yFrRfluAmc5tQi3atEs7C21eSjk9VmWE6TTI/f2F
w9hLYcO0uAOcfzbRMTemHoCCnj2JqO65K4eYyUByEV3o4P4410Qx6rhOBsv2jTv7YTi2YP/BykUf
6Dju2Sk/X183njg8C2CEhE7LuEDwSlm7jibyBXAWdeGoAZ0jZfpL4ZXH2mvCSX3/Ru3lsYDeXBvI
IrcLalTrKa0fJPv5ukIcQ8D3XwGv8AyoRJ8vn42X4TpYuCqWsgEqdXbzZRO8qHi34ZkMxgwAeW4G
kEtFGPuGnh7KizwdyEdp8ihSgVKp5SLwJo1JmDv+TCITJS19BESYPEMrPXdW0+uXg1p/zohvmS/1
mgr2iONgz6QxEdI0dFXVDNCvwYTBcroj5UOpC6IkkUaMEwexUZ5LBeAlWtsVzpCqT92o3MsJZg9r
Y745mVqhcCzKIIi2jnXsY9ZvpKQYncHD9AGPsqnkbno7erQSHrmipA9XHsoS9BYG7eJF5d3KOi2W
JUBMkiPtNKnvZDzmFuT+/jyL+89S710/ALzN20ukB2QXfc6G3mayDRiGnOk3Sby62xgfKeDpuhiu
49jLYQ6aam9pXoyQo4VqkPvbTYQGTu3hT4cGwrbr4jjvHwv9Ojo49vBgBdXBuVZouE7baqmBrTIy
gKpCTKtxt1/r+PO6GJ73QIYJj1/URIG8Y85Zsi3DhvYjeKftkIwv9SLI0PG+j2SPhioK3o+IL87V
iAuUdrUI35eL05Aec1EnkOj75Pz7ZtfZXZ2V+H55Iw33Uh9cXx8ekgSFSPTxKxql9mXTBpMUJxlm
BEfADNOHTRluIWhBkOCJvVGw5VxdUFsDRB6lnAvWHj1ZeqUwEyA3lI8kC0dZ0M9K95L1qSotEaGN
FhxELPPdlCmtOQ34fmxlFViO5DC3x1sgVe5INDqyrr//nXaWS2Qu9tLuu0YabNuX9PrbqsyN04C5
1E+IXvjXd4ldOZTUKNYHQBD65AAW49wKhlzNWpt0qBKScKoOIDy+/n3Wxfz5vor5lsgcIcvMaKIN
k1437bBi4vGzBtpi+VEeBZtz4ThZGVTHnRuTLbOrU3lcvQgYKRpAxn7q0hl2wAKiRU8084S/ZCZM
W0ZsjPU7F2dtCbELawZRU1p6VQtuP01Ihy2SwRzOXpZno0d44qHg2f5ef//vtDA3yVzpRT+tx/xB
dMvyd+pNLWan5nqo7BjJRa+cVSCC7iww1WmNCKvM3uV/9upNCrNXqVnGslwssIe18cf6Rdlu2uap
0iuv78JGCv/G+t6kMRfPVlZJkXdYRlXanifNcFcl/q5koiBIEa0dE+XVGJGXyAO00r7pD9FT8VFz
0ViJ4HiN/dVLDiAXfXen6OtKgnJJQ14WWA+2KI6MbBfHBaxes+/b5KBlz9fX7uLWZgSw4Tem0i6Y
yAbXsJ76wpnQrWA/Y36cHtJZwhF6xkWxMjXqvZdlBTIHa8FcK/RhQGBy1E60e3hyzN5RQ7w8MZC5
FwXKF8kPVh5zyOZZHbdm7VdPGlzjhEz6jeRn3+EEQdPZPnbufDAFdzrXTt72jE33VWsE/hmFelsL
/30iy02Vfb++bXwRQC++Up9f9Kq3fdHWsl1gtm82OZbpTWAbzG1BRM51T2jo/48Qxt5Vc5BarS5h
Gg0I72W8ZUQlV5EazL2kY7g4KpdQY42T6aHXq/6k26Vy0xZWIrA7Nl78YwZvyjBPGDLb6qo3EKVF
zXJQpOkGiNvaM+f2EM+Lf317RCvHvGUSUIrhxZlDr3Q1HsquRhpi1UTPTsHqsU+XaprbYZahUpdY
GFDgyMOdln+7rgkbE70um47ENQUJX87OVJp57JMxAzBdXqfMjWVtecJD1zpE6th23lYa42MLZtKP
18VyVduJZQ5tahdyPxtYQEP/klu+onxtU0Hkyt2jnQjmJtyScqAQ/NWDP3LI0jm1LZDAdz07EfQn
7EKWLJNooyoWT+p8irKOfeNxiZ0+aD7hsnI7N/V0UZgkUouu7E4m5p0QJTHohr2OWAG7SOkgwvyk
h8Nz444YO5WI+EX4d8hOT8ZR2BPayucJMgdPdhXQOIG/HigDSoM8H4QdaNwLZCeNcRrjgolGVoyN
6/1XQpigilz9G+0ZpGlSIv/NWd6JYxzHJslyuaYQVwKTvoy/1ELgZvlHDH4OdGUcbsC6ttp67ND7
AWaWRbmv2sWR67u0BRFl7PzNsfpXFOsxLL2z4lGHR7dn1GnSzMGz15Pn0rsu5uJR+Oo1MMSINrej
15x9NY8o7yU2Eole563u6gPGdVCfzVD1k1N/EMii5/QintjJYvan6jNz3YYGgfrsDbf1b9oDiQ7A
m94KZ695LgORRK5v2glknHtcj3JcmPXqKQkyUx/N1tGaDwKluDb+JkOjkPvdKS7rRpXSEgs4NqiA
mkHmYXbK5mwh7QVPH/7qsbMTx8RkuhbJZQ+qWg+dZE6PwQVqnoucoWCfNMal5xPaRrMaKk2BFRpu
G5Zu8l0DbwzNY6uPohYXwS5pjHuf5qUYlw4qNQ2gExjMdKiF8/24vna3bIx/l7osnVYEl1BJqR3F
K/+HtCtbjhvXoV+kKu0SX7X07j1O7LyokniifaX2r7+HnklapjXNG0/1Y1f1aYAgQILAwQHz6a6l
bw1a4tpthEJZT5QtXxcLmSgDLzfvZ/w1fW6oUQnjG6oXxdjLJsVMWsFSiTA4sVq8syZ1yBwS66AP
nMHYa+PTZQsXYbDvFwZuq2PQIbOG27xxnOLPmbI3RY57PWOAwuVfuuLCkjI2M00KyBGdWhS/5X54
aL5gKBNocFCN+ywqsly3hjMcF5cCq+pwRoJI81y4dls7tPH/m9I4VxeQYEi7GgLZ1bUmgdKyBhd8
IogR69F8oTbOvxEdRVSZxkzMxdTFeFdv2yOqU/tDdJ/tosMkIvQQ6I2nFI47LbPrAFJp5fOgDE5J
RY2PqxH2LBE/sskMa1WLIiB06c5GJc6PdHyg9qeyEMSiVaPGQwke61DD966BpqhI1JCuGL1kvh1s
38SAqD+uJXkNrUhIM7pWkHTyxR11XIGGMWtHbxp9Rpsw79lcA1XzS1B0Vn9Mv8XDcXuoCujYRpgQ
5Kk55v2W01WSjniGUUTH1jXVoXKPtROgxh+yvfUHSWwlKqbPAWc7/JzAv41XtNC3/CxyTeIobuOg
J8jL3MsbavWggjnD6Khn005QcP4WNrMNGtVFOXpRbtTYsWhf9O2+Rl9Q3Y3hEbWz7V62M+tnovZ9
6leoC9EdTa/br9SsOu0D+xvs9xYqT3BRfdfaU1dmHGtVA/she2TcXQM5ivhPSUPZii5BOO9uTakF
6heAqN0p6V7qfiu3kcCHrG3pJQan1hClYrnCMPpmZxX7UESnzayOP/NZeNrXcSfFOwCfFSPQvUHN
egQtePFlstW9ikT9VOqO2ROBiawa5hmKz4+1w6xoEVIGXqI0DkEbpW34kYi4fVUe1FzaSPAhrvM1
b4GdYwChNI6eMoE/bZo9qadOaynHphDRL69DgakR9w3GfswtDZ11u4+MafTi6atFd2WytZXPQfqn
HIGvVoY3t18wnN9QWzpYCgWMtJtcxvqT/1Ude9c62LtiqwpaeldDlrVA40JvN3dxF2lAUyOJhPs0
Ve2vUdQn91U4ziV4rRVpk4ZdEj7Gdt6XLs20+FmneoWh87Qb6CYq7VgU11YtZ/Gn+Ght1pNtDPLo
kfouDO6H8JsuKnQVCs7F6qk3K6segRHt2UULRxwfM3V0T94Ufhw5ovbN1X19Fom/P4apXGhlBz0P
TenmUe5WnchwVrWGDnHUqcF20J7+1iN3RhyoWgMInALkQ3gfubWbbykGBZ1Gt7huMN3X2Iuqk0Sg
3N0Emc6h0gn2H1U/kf7zGDwI6cTWl2ohGBfh+iyKMLUNgr3WiLChN+GWboYfePf/P56vVrf5Ao3z
8qlhBKRlEhGCxo+k8wv6l6LO15kqqg0W6Y59vzjJl3hPqsIKSGGzaaudihSM6EIi1B3nTWpTSdAY
AYxkr2YOpiLuWoc+Dd5wYizA6RfBqYAt97vwgplxMpo8wJnLv2mPOi1jLR5g5pjDLPssn9Uc/85n
oYZX4LxWV+oMxhfF60qE9HoFsE7rHTn5oU+jk2u+XQjeaFf37gKH21iVWQZ1aPYj3mj9ydp1ohbV
tUM2ZjrrKDnWMIL+XRfdmFG9zunotWrrW0N8MI3ei4bMk7voZNR/yvH2GmDADYOidBS2vpvupqBR
0IisbvQaM0ACZjPgIWQwBAf61QyutUDhDC+vy6KdbRx/G7Rzqi5jxE91Z7xX7uwHgp5OPB6Jzjar
+2kBycUyHM3kWi0hGKWbrH6IYy8UDXERQXCRKa8mEtUpg8DLUXerqQdD/sOC7dflAeMESj5RtPiu
Xzkk6IieAlhbN3wNJr/qf1SFd3mbrkpxhjC4HNmUaVTHLOTRy+mptZ0o/tKICFpFENyesUepD+Ye
EHoXbOzBS2RNTJm6CgKOI4J6fZRn81cfYw7ssktjuOqosdzY1v/STNQ0pXkm6hlZcwE2RkPpoMvB
LYM/NusW1fNZJYNHrMHNcsXLEtHQxTVh0CqOrhQM3nhfao7kdR6XZYSTbPYczl/rsXflQeAxRRhc
tM4TVszchqNXN5+NETUFwYbUornSq7rCoCMC8inc5t9xJXWSEdgUq5IF4NPH83GhiSYvr8qho+II
xUzwmnztVwQGuU7K4DFn81ECYV//I5AEtxd2/uMjGZqMf0Nwqirmos5VFf4LDC1O8FkZPstN5umV
F3YvQ3DVi2rYRSJxh5ykAvfCgBoJDz3VTlltE4u6kui2tAqCKzJI8MAgovCl3XYjScS0mFPWQDCr
Vp4EyjM9HAW6W7WABQzn+4lZ0kE14SU1GjwnhfHUGrVz2YWJIDhfr4aNrrQdU5ec+SmaCkJdVADI
fPk7C1hIwfn6pqyjJksgRaGqGBLYOHpytK2tnpSOreGGoAsOT6LF4W4koCQwpQbJE68FN2Sbb1Q5
cptse1lvAhDe9Rc1CrYMk+0cffayKPNtLXvu5+IPO7RZEMMU+1+GZnDuv1HquJATLM+Qxw4IyB2i
4hmwF7gzgREY/B4Fywbaz6AxUBJupwmDXaVo/9/0xW3LGfmF3JQBUZv0djb6xzxEnyBSeQJ7Xk25
LzXGZF1cBowIiyJPDMj/m3ce02rBUjm66qYEobmo41xkB+z7BVypWkOXVoAjleb2VgdCrRJs7Z/+
m/Y4R4CJi+U8M6FIuwVnzZj7wsOzSBDOEcQ0SGKME4al2dcGZVRs4vYitsjvPAFmURqo0WRDLjhr
VpVi0s2JHdCf/uYPjTzLNe5MDG5glQiiN8XV3Co4aX/jcXY9S8Y0dSxTTX3GXIyRpc/BjjUwo65e
VHy+uocWWJyBm6Nuo6EOCccw6Vy7N1FL/SErWEBwpl3ZcjIOAXKOSrQt5G+y7rbkI+/zS5Vx9lxF
RhhoBZbICIoDyBScMSWxE/axwLGt3TmXOJxFF5KkqlILWfRRclpzK9HbqEkd2RRUD4lwOLMeSGkZ
DehX0bBkO3p6q1jXRv4zFT2KiGC4GBfOSYz8PlZ/qjWnzT51mu0X2kFKREcCERAX3JKaajOZASRh
HqWfpGHqklFLvIgYj5WtiN4DVq+fi3XiicxJaDTdEEF/r2UAuo9UmEuoM1/H4MhmG6lz4u+XnZ1A
xHfE5kVWlSheRGi1v2XFVaeazpS7PRXk+UQwnHOoihqc5hQwJEOGOFd+lJKyq+oEXKGPlwVSRFCc
b0DfEs1BNDx68t2Ub+3JnzAPZdw1odNHrnTVYcLonhGqS3/csPB6fji7DH6scdRU1KpTIBd49vLt
uVMPcgXKcYGAq44d9xQdPeZoceOfKPJ+DOJ2svDassludTcD5xTxi918YO3lZuiISnhXne0Cjwsk
QQUOU3208Q5YXI/qt1g0KVf0+5xtsNtl1+X4/bk95MMnO7+7rLDVYLtYFs7LZvmA+XwTlkWqJzcN
G9c2wl2nUMGhS2R37PvF4SQNIjlX2OrnZPBH26EScZXwau79y+KsH7oW8nBeNuwbtYptAFHwzeOt
BewC8Va51rZ0n2Lczyx4qxWpj/O2U19nac6ehLVEBT3JtNd16VT1yZfLYonUx/laija5wM5YvE1O
U/qd5NfG4PfCkHsZBsnEt6s0U0UaIhUwfVE5GF3jytSxKs0fI0HMFSwTuDTeIjWJiU7sEMvEBhwy
ulK7csyX1hleWw3pl0FEMyASjdtHRUQmvZYAqKAYpZqOpP2pFp9SOXAur9TqFfO3/RGehq4I1CbQ
mP1FfeFqGugJi3ssVzKPbtLdy4EgtShUJHcSS8egGsLk1d7HzA1YsQAaKbfEbemJ1cdVW5HHW32A
YCNtWMkV3px5+sWozhQtkXAFqIjTgI6nP1a72pOuWNNmKuw9emXMfX9U/w3H328tq48CjeIcqN4F
V8W+3WvH8WjkYImovRO5Sq5Rqee0V8ORHlNHNCXqX/R7RucMdZCQ5TdVoNuPdHLsLYFDMb069MgV
3SeHRMjuserwz9rlb8AlulxkJcTtJ0y/BPVTIspKMQd4SZ3cCWAiIPbQKnYT6XKnVvdmd9WWk1MU
XtbvLu8FkSicbVZxOjUZKg+RKpZDJ5vpXUw1QcBfxUAe1wT1I25XPHtIKtV1YsVwWbH6XPQJuDw+
XxZi1cOfAfhjZ1FlQa3bqHlo20MX38rkhormlYogOBuj4B+jOZOhxI29Q+Uz3jmsVuByBYoinAMc
Tb2t1Rogoy5/0svyKahFCVaRHJxpKVbW2SDVR/jIyg0mI3ppb3ht/MesSK9HycWScHaF1D2tNGTX
vfmm9VrMQQVb0VEHvwAjB5E8UWJFpDkm9uLsYmbqYOcW6qIyzTxM+bCneiaIGqvRaSER+34BMdSd
Mfeshkcfb1Tpeh4+5+Hg2aKxFaIF4g5HtE3DvMaoGE9DCXCvhSBLaK8U4yM5vIUw3JkoH6zRagyg
9ME39K04VP/IfWkBwJ2G5JooWR0xMeBWWgmdengrSpPHTv9PewZv4G+XZTJCK5Y67P0olfaTlN/S
ohX4r1V3/FsWUIq9hRg1qer1ARC2juRg7tL42GHK4lweJRGZ9XosW2BxLiAMI1sPKPRmX2k/2Nm4
35HHbqMcZh+DFTzRY/7lfaPwRyFtsqgRGRCtmB4C5bP+kUd2ZO7+cf3ogn+rukjJwtTMIU4wZUck
pHySpo/RTF0U3LlxI2K7XM/hLfA4P1BN4LczmTyMznj2Uj/fald/P3xLm8tBR6Q6zh+YfaFoPXPW
RpIe64Js5uH+IwiMIBIPk9q78WadGc5VHMBXT1G1H6h2nEsRRcF6xgZ9PL8wOEdgB8osBxKkYJSX
/Q3rcqgLFzTdruzJjjSgJCv4dlmsdQ93huRcQ5CNydCz62w6l1c1Rqy0pP+a9R/pNsQr9S/JeHLX
Xq0TGrHEkGqDRmInp6UzBd5lUdZjwhmD8wxZ2dC0sKG9tt1q+rchutXpnSFqnl23tDMK5xOyHKlp
0gOlVJ4T/SkWveuuNorb5wQJ/85uTlFmNhYSMs0P0uEAbYBEqXT1W+U6+Rzejt8wpMnVBNmGVSs4
Y/JNx61iZCltkTTBo6Jj0CNJHkbrIzf/BQbnfcLUKCo8vY2eVcfbpJZORO0ip8y758tm8G5KBDvt
oIJAQw00arPfcTZlwahpQ2oi2qEGUHuaMcLtqT8xJVbfY3dUMF4N3dvl/zEZZ+0uu0TmvFDaB7C/
AcgFxgo5pEErh6Gg5WGscVvQKAn9sEpnr8tMXXAeWlvAJTJ3UClIEyeqZEBm9WeXYZbKLpQeL+tV
BME5p7oB1WVDANErqhPOW/RjOYMoab22hzFfmBG9ahb8LH8ihlOV9BKGWIy125B9HFpOYlVOpwr5
M9hP8fe6JRRnj03Vx2Zawx7NqzD3zEOBPjm0w0c4HME8sh0SAf5lDa65jiUi0/Di0EqjahplCuGG
gLo66KZJKGLvXM01sOpXG10eiPD88UhFIEQpeIjWKOJbDiLJHev+e+3waA4f6/BYwnHeUKrAiIMk
GHyuHjhKPzjD2PjNIDi/rpoe9jR7UMdgDr4jtDBDkpsxUCimCbY9OFu6wo3+mBD81XEsYDgLl4ba
NilowL1Uec6nq7yUnBhjwYgZ7S4bgkgeLugWvTxXqQ3Ti+3QNawfY4vqV1B5XUZZ3UtncXTuMG6O
RkfNKECmmsz3kRT7JA5cjMjazUrygfgBCuNfC8QXIylxHs5KCChde7J6p8u+CQ9HAp3xHaBZ2IV1
jzJrT0PeHa8hbqMnrj2IknUipXEOKIsVLZc7FqWk7PukWIdJM7xxIFtD2PC1er0gGPXDBnKqaF3i
/EFTmlHc9Apy/D+bZvdPj78HKtd536OuO92IKvCFiFyAmqw+tFtTZYmArHylBmfeYSo25JE1WBfb
KvEvG+HadW0pIxeYzNAoY4shdlV0jzl7ko25KdShmH1qWj8uY607v4VC+Q0cNGSOGFg6vQoHyoR9
djTuRr/EU4YozbFqKgs0bhfXfRwFUws00lqeqRw7PNFk1bEQXUNXLZ/xYoFaHT3x/Lg9VEbbyaBo
OBA28K/yHpcdN6y9y7pbF+YMwkVD9GNV+Ux1REO9xtsPiNQcuauaLykJSzdIsofLcP+yVGc8zvbl
PLCy2IBQfbstfzKe7tC3PVs5McsXx6nV0LvQIWf4fZKnVE8g3hx+q9UX4dWaWda7w4QKem7sZfAk
8w6wL+QiM8iETEGOee/TXR3s5vlGzyuclFCRnz1dVt+6SZzhuLDbDzSVwdKNDJtZxk40qs6MMUxO
XIkGja4CIS5iro0MqkS+WjKIFbxdEBxZWHzXZAy87V1FBLLqIxYg3OKAKK2zaxUgM2bVOZOmOnbf
eZrylbbZjz40/A8obwHHuaSwlzLcE+HiSfzcgkMKjNb5B27VZAHBOaLIKq1sZo/QKGSmsyOpXzVR
tRzzLu8sbgHBeR9Jq7I2qHBNtEbTjyz93tSkkxYmx4pi9LqZwyrqo0Im97LyXjtKLuDyr0uTaU1Z
xk7odfpzULbxcBWmB3nsnYBuqflzLG9DEUHgurOAAYMTBGP/cAB8e3DWtTiYcNVD7Nf8yVVdcmRM
q+A+JNtxK+9ExWerm3kBx/lCGa0oTUPh2A06vEzztif5Rqoxr8NWP80GKj0CUfpqdQfgOQaD+VDJ
j+kSbwUMFZqqbYi7lRF91U2njPcD8ZOgd5t4J1g/5hrerd8CinMdGJlqgV+K3RR/6ZIdAUaESLSA
i48cqw5kAcctXRQkIZ0CXInn7BknQ2kWnwz/xTzO2uPWqw/Qni2F2Aq487wxD2tr78QirYbKhUhM
5MU1biZg4J3YYknkqkzRS1ZspvxUW3eXV0qkOc4rGp3UpGENzUXR45zd5eauFTleoeY4V5hiLGim
RcB4wwfwagw2LsCijbWuORAXg6ce7+D8Q7hk0YKYGaieiqZygvSzBcK+ST6FyuNl1a1Ge1Cw/oPD
+6gKk7+zyYjB6mMbG1udN0n0kf5cxvL6C4LfsfI890SBKCFxU3pTUUePBLfeVadggFcAdA2Yf/Sa
51ra2YAyJnBTgiCmJ06Aw9F4q5XXeXhNPsKBCdaE30hcuKqNebIlRvvVpure1ssN6O68SBLGjlXf
s8DhYpY81HDwFiSKf07uayXELvs+otJM32HKr/cBIziDvZZJLNSnV3KKYgSAZVnaOeFk/hh1IXnZ
6iZdgHBm0M+qEhcK+L1AGFrOO0ZijJH2aBF3ydWAYmKH1QYWbiCKwqsWvsDlvHjXJWhF7yEcyP3N
4zRslbrQ9nmQhV4dDd9QumO5+pSj8dkq7U0wVIWTGtJ90XyPox9hm3+kFwWzM2wMg7Bk0P1xPjGw
zUmOVCQAQr32875Cx/AkWM/V1xE2yABM0RhuhYmLb/3uiDFtKAnGrlYe9G153W3z7Si7xtWwsR3E
sl3+RTSXcHUHLhDZKixMqAjVMpclJNMqKUWu8wsxntBkNZR7IpozsGpHCyROf3Gk9XOaYj0TtT2G
WboBc/1eIpFAh6tms4DhYwo1MBOqhQo1tdslqN1uK+pf3nYiSbiQUnfDmM8mIGgeOmGomDupyUdf
xrAQ5zLS+uqAgAXHJlVXCee1wkZF03MGAi1SfGrTR2PAvSG76eqrqfn035A4v9WAImKSMpAaURq7
hja7Y4aROxPqTjrtUDSqYJVWio4tREfTRnAhaLfkS2jSRmt7Itct0jTFiQ3RwBX8xbiuEzD9D16D
uaLR10ZyRE9P75cOsOhYAjuYrr7ns1EqZVAa2269SM+vjNFAHs+4Rqe0YN1EMJwRBqkyDUYMmEC1
HbN2pSlzw05Q5/f+qPFWFs4MO7kZOvRmtR4BOedcOMpwqurUKUR0vSIczgglaR7yWgWORg+N+dXA
4Lusf56q7WULFOmMs0Bb6xp7DgksIpPBN3rQ0FaaP17GWMkOvtEZXwqOxwmFDgFk6TfBttuGh/YY
bNjIxWQ3HY29JFii987oLRwXO6MyAJGRBDvI7fJIx/lGi/6cr+YtBBcm1UozQc0BifIg7K6zedSJ
WxUkw7MwGmX8JstFhUkrr49vIbko1eD5EYNDAYlxbafys4y2f3oVeOqtRp14j6J613htF5j+vP3n
LTBT9yJYTQXa2UDe1Hqx/knv9iR7kKf7yxYisEJ+bGA7y105zoBojHtb+lFFV0kggBAZBecc0mBs
R1uFUVCN7Ie0PPWSiF9KaOecb5ANUJGhnrrFQaJ/YvMxQz91MRUp+SzjWbjY/vnr+tuV4XzELKGR
qa6weQ3Uc3R3pu0YkaCETLQyvH+wlXnWRqjNLkq3Cx7QSbshvaC6a9XXodLWxNyUFeKsYdRkRVGC
1jP73MlUN+3usnnX6A+XrYz917cZCqjrDMO7oTxpBksNAJPsg62263faVt+0W+FjyKrOFjic/1FI
oef1AJziCacUE0SpLKtUY7bdAU/ANmYfuiCIEbY2rlr4ApbzSUZjpT0NAdtkJzt6VJNPl9Un+n3O
AZVhYeejDWuTbOlKrptTEEreZYj1HbSQgf2Hha+RzWRA8zkwxhvIgYJSzLXbG36LGeSsoNT0/yMe
W8oFntZlXUpm6GwyvWKv+vNOfwark7I17qIdmq/2okkX78+WzAYx2Q6MGiucakWn5+okSzijtJVX
tt8DJKbBcusZpas1gnv+qh0il2BjQoONWbCcHRZ2mQaWBHdklXeysgtQG2Uq7kc0uADhrE6Ks9KU
FDiIJoQGrU1xE3jKtf6QfMPY+G3mimrZVn3FAo+zQmQ0EIx64JVmeRx63NFs8y4Pw20mJwJrFOmP
M8YZk13auIExFnq3nbLWUTVykKmIl5r9zDu3tJCIs8Fu6iNT6rBMo/5ioVXUyAWhb3VXweJs9IRj
Fs47EiS7C8xBr0xY+V358+9JcJIr/VU/1XtWrSQKS0I8Li6lGZWbeDZaL1O8EW1FbIJMuTVxgPB7
v8T7syglI0TkwpSaobFJlSDhGJ8K9N2gjckzG9+60u5eK7I8ETfbmhkuVMrTw9qdmqA/D4tWSJbu
YFAgZsJZqW+qteKYlSqIXMpa6FrCcVsZPJ+kyA3IVzxpN9ZNjfGbKHuNvHg73I6u/RRdD08zDoAN
yJ1FlQsryVxMnzqbj81tcTkykNkPAa499J59oNt2pz90Hkgn0J0qWsq1TbcE4/Y3epqGBKdrBOm0
Ng+ZGaTunMryBmNWXwSui/1vfuMtobj9HedtWDQYne7RyQUTFMwGpSxukW//LpIQVWmJJOP2eT7J
ZUwaJtnwYNagUngAa+tlkdYhwNeEILNCPzYXaCFVjbjzuqbxGhRgRJUbR4JBMv+y2c4o3FE6znUz
SmegkN28MTZ4qPND0M17s1t+Co7SPvz+36TijtWhJhemJAFPorWjWVeE3PbR00cwUAOhYXwfhjZx
ZteoNGmzIO3ACTC6ZtU+aF2+QXnC5jLMuu5QRofp1ARTdfkHObO27cqsEf8T3a9iR3XRI4j2+enG
Tjf/n29ctYkFIrd7c1hcOitARJ93af9sMP0w+nRZKhEEp7w2HbpkDgGRRiMKBr7m0X08/7iMse6F
0EkuGyAKfs/dptaDMhZy1KFnghF3jLviOB/Y6PXID9xGsE7rEhGwX4HICVUXnMlRJanVMIc5xJm+
mwr6OJD0FHXl/WWh1kI/yGh/w3CBMsGYvZgkGWQCf6T1abCfL//+2mnTQNWIhQkeGB3OZ88HLe1M
zDfrPCvYT6XsgdHHof3WSixXk0z3MtiqMAswzi1gpExVg/is8/CSrYAAPBRQRYqE4dakqxCIFAu/
n1V3oMXt9dnJiqPZO6pZCPyoSBRuXZp+pvkYM70lj1NwryuCdV81r4WquOMKJjmSPKf4fcnA/u8y
jBlA1cjcC6x45WUDkfuMw+d7+7oqpL4FjnIjo7whRWIZN9HYTffhs+F2D+Lw/S+QBlEwP3SFN9CW
A9b1n0C01i1OuGd70U1wypzkm3qjbgx32hneZbtb96mowfoFyVZzcYlL5ljtBhOQ5p2y0bx5l7p0
o2xHH6PvQM9eCtKL64t3hmPfL+BSilZX3QJcnN5K7Us7+BiiJTDA1fPeQiRuL2WaTKeSYejbcEe3
6XbY6JtGmKoQicJtqaGK+1FlkTVo8xupbg/SVGKslSgxv76dzhrjtpMVopc6ZzbR9wc5fhzSu8sW
sO4ZiKajUBh3a5U7HVs49yRhnKO0S2u+m13/RRtH9FKnkWtIOt1MWiYAXBfoDKi+NQHUGtjF3ALQ
TrdEP+jdz8sC/YtJnwG4iKpHSW4naGEBg3bnm4dxHx9S9GuV4OL1mE1/6DqDB9BfGuS2EKFTNnXM
IYX0tiefJHPzaM/CGR7sX787cC9QuJ1jhp1stBqkGtzBB88nKGHMfeswHrZ2G26I4KAqWiVuEzWl
ZelaArjSeE5C6TSZIjtghntJIG7/9HmtY0QD4ncDzvYmthxlTvHspF8bcrsjpn2UZ1mQkF2pk2M+
/bxU3GZqI0vJAoYZRc2j2lxL8nWtzRtZ+VL2+1A9aWUDZlDRwZXp6pKkXMTCk0qObm+gYlavRVWn
n3eKesyCF4Hhs51zAYfP0aaybrU4ekO607hhHeUYFDfea9v6k7pLtr3gfCSwEI1zHLM1aJmRAi2h
Twa5FTJprh9az4ulcY6iD8PAnCYA9Bs2cCzZpFsLJEjThk0VDaggagj8IN/kpOpVSLMRaN0UHwvU
7pbRTsm7L5VuOE0nGlMiQuN8hpz1sjLXQAsw5TGztrOKgwVVHCMYHaN4vGwYopXiXEcfdGFD2F6m
ab5Fkcq+0BWB9oSLxfmLOWymrjBh48bNGDvGRtnZHvUi02F5ldAT1dqsB9/fG5lvPhrVrm7VHCJN
5dEawbJ7NdQPl7W2LpKGGX4GWrYMmyfliKokDguWLQVDDHuQGnfDc+XH+9dZU97HEn9nOP68iZOm
ZlAZGVN99KvT7FEHFg/mQzfc1yfZSw4fyqksALkNrAWKqjYmALPSeqmi4IRcwa6cRBUhq8exBQy3
jYswn+zEYGosbrLOL9HoWdNT1Lp99Gks/irt0Bcs3Kq9LxC5A4BshRgFGgCx3Wi1pzzpLls85V5+
AD1cfIs5GkLK/9VgtoDk9rOBqomp1ABZjDE6AFJ5MnaDkUp/mVlb6O5QkBKF9En8eRw70Rl+1ZeA
bRpXBhPMsjIfSMdAyUMN64hXQKdVfGu+6smmBuG49ucl9IifCygufna6kbdpgSefVCm82Oq9qdt+
gOMFIAtdcu4qNMxkLGrIE9jXhbGNKsEdRGQenKsyVDvtYmb3Q/BFmfaS6E1C5Dj42T82qv9ydEMD
wJVu2n3tlq5xb2wVv74pXNHpU4jGrYkZWVMV6EAzHgafOV79JVDd0UUZ4ibbYubU5d21am0ahmiA
5UPHeC3O2tLBVG1dhQmoweDE+l0rjw6IH50Spd6GsrkMtr5UZzBONgwDUGrMK4TvSGwwLmTNrR7H
om64f9HgGYU7n01yplWEpeCUm84Pd8qu2fWHGQpkOXrReq1GrrP+3pEukAb1thlScW2QegoxDpWZ
u3oqqk0SaM7knLs9VKCHxmhYrzXvx+IlSf6YOIBtUsbJTWw2HYDbpCSsaTSUcHiGtVOLR8kEhc3+
8uKvX+QWGNxGtfrUsFMdSX/za5Kc9MPflHDJ5Nuhl+8VX9xFsK61s1SccVtSXJQFe0CRwZ0b6z8U
9UMGfQbgDJpOEtjTK6hNl69K67GQdpd1tm5d59/nTJl0+tQZ7C3PiOsSwWjonDlHnXEXzJ8/gLQI
BRxSGOX2QDGRyJvJt7nayUXoStLLRzBMeGSUF6OxjjPiQsGolnyEEU+ZfjcV1Y0do4vPFk2oYnb0
7t50tjP+3lSil26WCrxHyiihSeVD0pkeBUXefzVo/spUoVS6S3sAYbYXOPQZ6+AOBNpPyoHl22Lh
067AGvgbFEVXdourJzaQQd1Mxmy9z2X5fHmNBFuGvzdZuVUoJrPoujrGxbMWCxyNyAto7A8sUobB
FBJQfgHA/oruHqfbprVjo2LCMRoHHze8aQxBjBMZBOfcwIjSmn3EIKPU602/xiwSXfo2iKaLinTH
/sdCtEztLbNhurOVQ0OvB2N7eW3WY/Vvb8DfkppOCYZRYa+mzVNen0bzU2M8de1RiQSLJBKEc2tD
NSflwKqH2+AgKX5ORKGAXRIubVHO25hyFtdyDUlw19tG7vA4Hk2v8yqTlV375ZfLehPsG56koZCG
3tTZPg2Lv6J6p8AtkFRwChXYGF9gVE5hpHdsbfpSc6myC43vKR0cW/5+WRam+gua4ykaGl2ndIoh
SxLZTmE80kZxkvIl1G/awlepIMMmMAR+RrcW2uHUM81VpL+ZrcYvdTkW5BpEq8M5hClNbBmFtbhr
MSbz+SbGQSoUDWZeVduv8CYTwt0h86wxzb5jFh3LvqbHjjXgSpXi6lrjgv4lpgJzWFXcAo8TqlUi
XW4LhNPMiB103Lfm5rIdrJ9yFwicU8vUsLTymCGgysfazDvLL8E5///1Qq2u0QKM82xWk7YJwZg1
L08edBm0S2ibzUTtfuvvZQsU7riW1FqQzOwmV8v0kFrRJiDsXC05Y9g8JkP4Gdw1tl/Pw4OuRy4G
m13VlupX8s8wwIpe1q9IYt4FmvnQ0x7/xbIeK5BcNT4Vpa9FNsI5QXSlyGrKwlIxfqmVz2KWs1Uv
+0ufyCRw5DRdNndNN+K6ZVr/MDAHp/ZQ/SRbnCW3ov7qi+IAjTvd0SS2aUmhMYK8haq+zKKHQBEA
E3cRXu12smnNEiMkiQ82DQ5IGvqXV10EwbkJDRuKNBMgFBIeo8g+RKMsMCy2qu8c+GJR2F9YSBG1
2azlLLUko3sywSycIIWdk8hNq7py0qi/rcZW3RJFr5winCaB37ho11gl9v0CPu8KcD+0kDCWarQH
75LiJQoEUUOEwXmLvg6DOGB7p6olcI/g6ZEm2yH4cy5Clr06Xyc4e7CgIiWx2HUCD9x95Ohy7aQg
LpBK77JV/ItjOiNxZkEkCRn+GJd8xhk5XPV7VlM53Wp3FrJAzbY7an8+A5zJRhhVgbwyCDC0Z61X
ExTdEH3XynfFsCO54ElwPST+huCvSW2eS3Ff4SU6oV/KqXfL4qoYt1pyCqRj0QnaGtZN4gzGOYem
pmqCRniUQgSHmvVu3diNIOSK5OHMIRmiEo2KeMBv05MCoyPxjZzOjm3NTql9T2URuR2z4vcb+SwS
ZxRBG8m2QYHXS1cKeU7iADU46LoffIH1iQTjPEaolJjdwHQHn4FaV5z3NvFj9ZB4tie/5Cf7dTyU
9IxhRK2o91q0bOz7hbeo+rLoyGs5yXiV2qkT0mshpeiqz0WbNYar25hLy6dXSW5IBijUkIHMS7dp
pRdMqLy/rMJVMRYQXDCP1P+R9mXNddtMlL+IVdxBvnK7izbLtuTlheXYCQnuG7j9+jlQZnwpiLn4
Rk4lDylV8dxGNxqNRvdp6rC8hKdol+8sxiC/8eDqMtJ3GYhwnGdGQsYiAYidzB56/U9zjPnHhmxc
4PXlggd/rZJh7Yt6qACDuhu/sK0zm0zJPfO6JG/pn7UmdpcaCdSl+jD1nt5jRCQbJeegTA5hu3Zq
0XZNCpBVaaLc1O70cpAFcbtb9Lfe35A924S1E2hLeEcnBgqsOF/TVfvaxOTGift3ZYI3YMI2peNg
FMnA9b+cnSXxk/6LGdeSVZNJJGzIMcMrprlgsyhtedTWEddlym47rQiYvab+9W2zf8dAZa7BSQfQ
LC2gzVSpdZZDJOtTcbIiXu3u5t4Q8vorN5COteAqf+NRN3BC3JBPY91pBuD6ECyHL2OSkrsmVA6g
Bgo0SY5jdyURYRP0A2n4T3DfaTWAhY0tuGwU6WHKppNbfUfFrWf0neTs21/GDZRgGWuXu1lqASo9
9c8gwzooqF+a/3nhm5Y+pe9wGyN02KAJSkuGauqoBrT8H3APnBSvCDCN/Tg/ages7Mk8Yi2/XTeU
3Zh2Aykobmg6w8yNGXfRU3LMz/mhvE2P6rGVnPC7fmkDI9wPQVplDVoNyRzrZjHBFbWGTt3KjJ4r
/o0VblCEw8J1hhkkmBCmwnhUUKo3ERLu9G8Wdc+Gn3+l0buKHzaAwsExIVsNMnQA0vpmNL8T+yat
n64raD/resEQU2BqUxglOAEQQZz5PqZ3HUZQnXjjCsbjBNPRNt5zhmwAhYBvdpNsIC6EmgbqZ+Wd
On0hoySClW0sMRmW6JVdtwtA7DsW0iPfWPPLy2wWuoHsfitxGGIuDKPGl7rNsIRmjJhvKSKSkGPs
gHpmViWLJ1WX4DHGuCNT2kOwGAX+M56c0d7k57f1iWtLOcnamnbP4o2yBJeBdHyeKDlEy7q7dD2t
efiH5ic4iLgqmTbztRsjI9KfiqD0cz8rPNuzo+EuCSZZo77MC5qCryhNxUmIgxU0DxgqEaQYLBEH
y7fBq7zhh4pVjP1Zdmnbvydu1lFwHY61rOBDAugY0Y+2b3zBzKuwC4tnNNBG1ofiSdYBKlOc4Dqa
xnX6Zca6TlNIUFJkP15XnMTjiiRfWWfHyfrimspDa0eJ/mkwJE5dcnaII5yJPaNtsMOaZZiiVUXO
aYr6UxmR03VJZFtKHGHFbJKlYE+GQeQeetxuraPzDVY4eeanf+e7zbJnJ4lyRC4lulRu3/DjihmP
SXLOHEkEs68cA7RlDhqBdDHh5sQEN/hixcVpKEOrORqG5ZuNpHH6P3zsBUWI07O1j+0uB8rkN7fd
SfNanz7xcRntB3kRvhRNiMryqsMso0rFg7fHi+aqIAnJfXL7EracZAHnvke/iCZ42bytptq1+e6x
blCsvKQ/+zKyB4ma/sPyLjCCd9UMRvJewQpanzrqxQeQ4H9iqCUC3VWQHevIjv1UcoDsm94FUvC3
mHGDBugVy6go3w3Nd8hf79pNFwDBvcYpbXO9wNLVYIMkzKcos+Fd4Q9jaEeoHabR+86oC6LgW8sp
tvt+xCq2JVoe7/rlfcHEBUDwpesyTHRQIVJR+OhjCItPMQ7dCRzNLxMLZc29MrN4KW7f5FaqOXMz
pYeOFvXggBgjw6FYT56x+DZYMcqARrIb6n8cir9FfBkmtIHMae6m1oo1bH6ycA1Snz0lj+BLCYof
4CX0i8dEOmFXtqNf/r7BNFK2tBo6RILpPOLZLeKpU3qbUG95WVYqS8tJvOLLsm/wtKFw06wFHqkb
D8y5hP1wm+i6+Uu210scsMFA7wbJiQ4MZb6p1jtD1t4nk0HwGJVTjOhrwPfd9UOafjNQXNR9ui6C
1PwEF2HlsdUMBswdHd/qPys6UGofQyw+mw/qV05XITuAZTIJHoPF85q3FDLN7oPiRJP+3CTH6zJx
F/D25nYxb8FFNKTOptwBREluLAzjTJv7FeQO7c08P6ZrIrkoygQS/EUyV0Zr8QUs9bNa3ybZEzH/
8OgQ+TWtAeNtuh4SERSDKl571rw0yu9GfwoSjJU8yihZ9mVCTzHaZB0XxYCvk4suCk/p2k9Q0ug7
6U+dBnXz5bqS9vfObwiivoaYXAc1+DXiMMv+a1x+2v3n69//jyD8AiDcPLUijZ045zJEbQtmMHag
YIdwfavxyeGFF2zyeonlSdaNCEGS3hQkbkdgKtlTxn7ZVoja8OtyydZNiIyaYUqsccC6OeWZ9B91
8q5Q/7JsHH/j0/IpJdOoj2C2MGw0YDOvqf829R/XheBO5c0OJei+UNGaSDB+6DWIM+vlOibYM/b0
I0u/gci8Gx8UVXKl2D9zNjCCI6jXJo4TApjJrwvPiPKz+YHc2XgoaSN5WR7fFNeEEjaNmaER052g
GaZ9w/hmazgmRu3l8T+EBar9F9jcveuruGttaNjDEqoqGJQEUxjmHg/IvYFjvHkoU0Rdw6dCVty4
r6kLhmAO7QyiQGMwebaj9ew69fIijQpMFp5+XhfmP5R1QeLSbgwv00rHiFNIoz/aGMSG5NRBf8DK
ITMljyJlSyecelrDZrNr+NJNdWAoN5OZeU4rcUG7W3WjH8HKZ5WMVjlyEOcpLh8WGbmeTDeCeVco
b7IaosOFtkcy34xz5lHjVnclYsjWSrDreM0LNc4gBgJUs/b75s4yA4nyuTN+u3d+K1/kDlIqXUMH
DUTR2qN+RhCMrsAMVJiRxpsCw+toEr2IhCOjOdiJ9qL8+GEsUo/0sssy33nXxBHOgVpTJ2POsGum
8xRignyghNMH6q8+fzFJ72TUHPtB3MXSHMETkFYFogYVTUWwnI1o/vxvDTLt8WqyPskJvyU24fAl
3mzWwYh11Z4AqGAerFvc4THSW///R3TjBWMjFf8RGxBn0t3aJQCJMT816djRWmUZVskWcgQ/EOs0
r1kJCKP+nGqeqpSYh+JVsSQukCpIcAXm2netWQPHviM/uXNT/OrYLOjn+ZdPe5AlnfgHr1mg4Bty
u1DGfsCGYpjoV9cHpfyV2l/12FPi0/XdtH+b3KhJ8A8NL0XNFsjWn/XH5CN/aOL8PSVGZ97nJzvC
cL9765cEVOIw3rRVjnZRawVAuxkZZER2+pfOvO3qc5Gkh7X1WvVbgSGumozJctdgHKTaHBud8mCp
eW2T/dwZzOKJKWcA5Xz87CiFn5Iv2Xy4LuDuBtvgCB6kaN1RzWrgmNmXfjmURuo1mSQ+kmEIXqPR
snwA6TpuFfovqzuY7tlcJBCy5RL8hLVgdrzFIfL6lxFHhOIt/KGTKWVfEBNjLmzTARGSYIEJui+b
MYcxLCN68qrZw+0lzKz5XbvY+Y0jpmpaigfXdNKwi7/z2e7szjmBNQjcaOlx8OXEMRKxxDSNTXJX
zR3s4Sqmj1Pfnnq9Cctc9lyxr6OLVIKplclS4HoJGNT2fu9YDG7HAVM81mBw3pfs2qygaHJ6RkyN
a6oLWKjiYOTkO1Y4+/VpPBSHWqIx2QoK5jcXXYrqGygszs5lcbDUx1iWL5RB8L9vDilbyWIMkoaF
W+3XxI5o/XlV/1AK4ZCaGnNIigxS6JjhMoGByWz8XCbHfvy9UY14RDXZRAy0yIBMbI30sEX8zSJy
SNDoL2+X5MfPm+NpA8b/vlk1k+nptFCINLt3FsBqNLdOXhd/SNjXaZGxrMh0JPgHpMFnkmHaA1oL
blPT8OrsqZAmHLktXRFJzNE4Rkuo63Bv6j607p0uo5WVfV84edakSQs1wdapi5O6fijedxr8dgO6
6AboyoZVwyKVw4+kKLyhLzy6/nX9WJP4Gl3Y//psuAuZADK3bdS4B7P/ZhplQP7+Mxhh3zuzRpFr
5o7acjxiJWHX3rvWX2x+/jMcYfPri5bWjQEchvEKU/mpsr67eRLJjUu2boIL0BvQqfYcyJ2+KPWX
rgnaNXJkpFH7odxlW+qCD8AdgpKUw+iPvISnihLbB+HHNwwmeB78xUselF8yonuZ49EFX5BZ05Sg
+BCgOFX5VJ8aRQELw6tYDSJDGT2GFE5wBig/nposBZzT+JzznJcgsJ9DqEf8rUV24vGvXfEKYnV1
Nir6NDYw+KluImZ+Qjm/X8x+2/5V4b0vBov39K7I8fc+FrtRW6fQMGMefoipzqfOwnDtdA1VN4uu
m75sHcUu1CHLlUGzIZlynKN/i26q4xSpAT8vZMso8eBilR7KdvXE4qFQmx/bvPCYgYGBklu7DENw
GsnqYKAOVxUp1RtVxdhwc/6kg6/5+sJJ/Lg42IGmIFcfUYYelEnqN6bjlbLZMlLVCN5iKXNbeYm6
cSuvn/l8kRz1k3YB7oPBlycDZBIJXmPtG2N2+V2lMH/W7LbpZB1h+wAERN1gQkEbhABgaFanNF2P
xk3tLlsebC28rpL/WLALgOCCnLiazN7BkHN2dg6c8r7kdInn/y322bMzW+WzJ03MjceYkNexTwE2
Pi3p8JhTq1UAksvSnHxpa60MRJCIThgeQieAuOMXswqz+lmXNUntQzjg7Me1i0/ney1HM+A+RHKG
W1dneFP/nTlPZSq5P+6eSGC0+A0imPLULwMDxxUOh8MaaUF9xll+bG76QEMujVfBFYf8y3VrkMkl
6CfHw7hqo4w76LXPrnvIxtVDWfB1jL1jYSuWoJ5sRExvFBArueeVsvTA527oR9lj6+4j2BZHOOz0
EX1/owoc9ZE8GF9tFFM7J2P1Rp/VHs+tKr9k9ZG7y6dZuonpCrpNRObJvsATEohyUOW8zHgxOAwg
lFlkhS277O/2BkWMVu2FlN0MFHY2DxOKGIyje699SX1eI4mnEAYKRQNdsN0M+vdEVlywyzi4hRfi
2Jm4cUwnC4ffqP2cwe5WdXgjteaPlQ6a39Kl3qrXoa3lBzaN4XXbkS0w95abu5NCUrVLUoKQgvIB
kp4GdkN9kPTu7RroZn35j9iALA66jVIOYh54kKSELMI8pQM7/pkswvY2yyErUgvrmGSnDvxd5FRS
SaCyd3hsVSVs5zVO+nbgHPNrfDdXHxQZz5BMHcJWjpOlnnMdIuRoiE4G1Anlvq1L/IUMRNjHY4eq
3HEGiKoeZnafL5FqSiB2c9SbhRJD1Rw0YA1mNfEc9b98SYqfHIYzOowiXkct4wzenby3xRMutC5o
C6nGgEfjkBYe717PIsUvwT91a35Sf6K24YWsWFb+JFlLMXAty9hs4xFrOU7AXHRPzTBU1py866a9
G1Rs5RN8RJdlHXEIcMxHzPsItSPyXGc1ehFKWtPFN4p4z9iCCU6hXSp7rRnAuma5jdPmNqs0sP61
njXIOGRl68f/vnENWopGPRJDb1r65JoPevZdk738yCAEt5DqRVeOfLwGce9K55bSj0sTXlePxC2I
JQi2u6S2qgJiTg5OeSvNp+2IYLno1yAYamSajjgxcyprezCnqgnIYAWzNvgtIFYZxxF3LoLaX6EI
fmGawDBRLbhBaKPxoHb1IZ9+DG5/xOXse5/7DXu8vmrXpXLFrsOZrQ5xc+CBAMSraKDquqfIWm92
VLMRCmNqXhtYaWGacEyKhrPaV31Q4+3juhQyACF4ULR8MCYNACk+nRaJBz6g6wiydRL3fpP1KdOg
fWp+1Vt/zBNvkjHyv+T//1v5GJnwep3irEnHyQWIfuATjMCTcXSRr238/4GOkP/ga1hc4M2md4yl
mRouUPP13yRNHCQHTpsKnmpQXMmqfPmhfA1OcADo18yQVAdcslRHezqVxr3b2AfmHspJlh3ec9Sw
N4wf0QzTMXSxvbGOY3RENeDdcI/84OsPZgV2VkwIQE9/+iSrNt81PvSgmgRzVTRbTGUkir6mo5s1
gVIpD6mVH8GXIbHvXevbQAiGUZc9zSnLG4zVuXHmAOQ23vSOOjHOXk+wYBgU/YbmI8fQd3tVkIik
y0OZ/Jr1z9P88fom2ouyX2GI+3RezWRQeshxGm/5DOoEQz3t4/9Qnby/YhdphP1adDqyGBypRR07
eKlBg3oufXBRRe6hCJOHf2RBiFQ2QUdLv2rMokBM06TybNocBmY+pUS5m10jUizMfEzJfHJaM9SJ
LOGxEy28WlhhNzfFos4mB7dLmvm0nu71Rou9xdQ/kPrHdS3KllbYyvrEFDvuYSjE/NnqRdSZ3lLJ
WpRlAglBfkZscM6UmB84rB8ycICk3V9lFw7OP38mixDrM0XBnPIC61atHxzQjKhAegdFxivdCEe6
PvTMLWCNAUlKXy8/DlnsGcaXPxJEfMlGqJ+rfQuQZjazULUejbItH4zKkk1Bl2hffMNuSb1gGgAU
48zUT3IVQ1P7oKOLZBCODEbwFO2i9MwigGF576Vp4w0l9YxUdlTsHksachquDoJUQ6yLVsoytWxu
ZuryMKD/3QiMBu07g69n72gWhxn8hhLro+sBVbNIQuGYGHwHjyLxCdNSMa5yDLVQPca+8fk9FnHB
E4OuTOtp1wGvTnEj6j0t0VFEE1wH2btjvpJK0NPikDxRuZ7WBx608GnrI4YZdHh9+V+YMrkTfRNG
bBZRcOttbKhZ3DKEEfXfjeF4vfTxipepX0MQ3HjvKmPrTthIxlR/b/PupDrKFwUDUPSi8s2q9qjV
PI3meE4aW/JeIRNOcOJaxdhoGVhLkvwwuo+rjHBm36deLEJw3BqYW/VewfdtNwF101FjUQNGaOpI
9u4uDsoFLeQMDVQxCw4vZulSrDEOiEm57YdozWxfo2c2yKL+3c17wRF73y3ajS2qmLGjmkeLfE4t
hrmif7ep15sySqpdd7SBEjZTkVc97siAYkN2qPMEz1bL7ZjkkWQ77ZrABkfYTi5uGUtcNNhOP1vq
08TjAzCdoMWMBs3vf2WrJ+/NlKhL7H+fnDzLqQlMkvaNl2hJAy5i6s+4Q1V9e5BIyCV4s782Egr7
ay3Smhk10LqfeDl1MDuLhqCJVQ8grwMbiP3xOp5MOGFP5bTT49KBLQ6mEnXf6ta4sZtzwmQR+u69
fSMW/x2b6xTqKwY9HSFWuXy35iwwxydqk8DpXa8zzpOME2vfHlEYh6GHxNJEtjcndtoy1mCP1twh
+grbpQ8YKH2uL54MRRCqp2lFCdh1cGSFFR4cfrB39KFbrn6Rg2/xzbJpmEQ5YJQagmb3x4zGyOom
XYLrQuxvqQuEEOJ1dW3WFuPhV/wjqz8Q2ViHfc1fvi94u66IEwailCYYHdNvbOQF6s9KGq3ryUwY
EhGyB7T9DfQbT4z0tCxVclvleC56jo1jHJBQeRrCOeT7pz1eXz2JCYjhHh48UTzIoxbUda3DTZZ/
MWWJOxkEF3hjA8xODYegeQPMheEw32oYTC5rHNq3Ad6apOGKi4v6a4iS0Qqn1QQpstt6/JK8gxUW
vOeqaxuabWlvppCXBiqgZmvB9zHSzlMa81A25ns82QZDWKbYKFTU2M3IDE7TrzLRo6p8dlP2paik
Pnp3uTZQwnKpTYYpEUgQBcnzGCRHAzOC5kcbQ3WMw+ob4XKs3jGG/NUC8l+0sYGs7k2LKRCucX5Q
188M1W/oz3eYMs8IWBp4od5MCMc04bJobRjB4PyoXd/ORm+SvU3t2vIGQ3A2zaDpdMZjMKrJn5I5
SKYRqcK/rsvBHcqbE3SDITgcurgu2qCB4dLeVx2wQ2cYl6PaPx2N+kv5lNI6ypdScnBLJBMbevJs
trJ2weqB2NRLW+I5KfIY0XXR9q8TF9nETh4QBbuG3kI2+645mWH2kPvj2fHm0EKZSxLIfPdudLCB
E/aUtpbWOvGlTFd38tR6DGP8z7oayNksjicRbndb4Q2daKpj267Jl3hj5IxkS4axPFjC8/KP4qV+
+mDcz2DGP82hHjSHWfG0X9cxd7W2gRRO8FTHm32RICxhHfFM02MYwlva4XWQXYPcgAiH+LSaat9g
7ENA+gzzOOyB6sckxsTXgaXGsWuIMuL13NG9KbZ6jyzaKGun5np6syUsx7RU17IcInb9LImGVHCM
a6HTRmzxljDFGDrF19QzORhh+SBrC97P1G8ABZGd1dLQtAvAycIhjFQ9ptSrzHMPGAh7kKHtKnED
JjgVMiOVV/YAm2P3pqKWjxV9VqtWYp8yGMGvYDjQqhIDgZLZM3+xPVaUSGNKkoe7O+4ii9jmQ5au
tToNIM70vesfnTYNjdlTZZlmiSyucF/rmzy3MVUHLymYrMLQMMd+GFMhWTCZLNwqN/u5zdumYCZA
VDycEeqxhHgx/e6861DZrJlwHCs4qVyMf22CXLmdqG+on9vcv76Fd13TBkI8f7OuK1EhCUeYkUe7
tO6ptLlVBsFVtlmtwu7TfCgghbOERn6nK5LAeFflGy8k7JICMX5mKvBCZReR9gAON+ZE11dJBiHs
kERPZtYy7sCNb8w2/Zrdq6rMqrjreOPLLnKI1Fx4IekTdQUIVeJ7t4uPZatjfiyZvLgzf9W2IbHi
faFMohIVc+eNlyN5o5cV9NeJjWJmbJWQFR/zrzaTHEK7mgfzxP9DEIwrtoasrlIE+IhbTq7SH61c
JsT+k98GQ7CutFcyG9cUXFWPyb0VGUfzG0riAsN3ju8idrRc3phm4NUPHKqCd1E7u2Gtyx/pyY/c
9U3tl2u/SysXCMG3TBXrFFrDCtLsVk3OlYZ5LZINsx9sbcQQ/EpG5mxaOm7Oj6jXOvIO49W90ZCJ
Qeo2wEOp+p79g5ORoM7A0VEt+9oFWMmIfpERppYZmNCedZ6V6l7SjhJntmvRFxhxB81pXyTjAJiF
BGsa1ciasXmVgOwGPRsQwQZYbVts4UFP5Y5Bw06qfsfnjhhrOC9qUFVBpn+57n32j5vfqycS3a19
v/YsBqKlDaGD7irWkyDO/Wr8fB1od79uRBPswu1IvWZcTRUNJ/JcTjL65n3L2yAIHgFyJKaZAGF9
MB+dcxkmIUaopt561iO8zkbvymJs8ATvsE5MK1uHGx5GWIDvcKSmn06SVIlUKq7AjSedNJZOHXKb
wcC8/JmnNlswL2kksl+YCJfjKuv03Hd7G8GEOHRS2URLC57IeXK+m+cGZGO5n7uedjYjFcOkrxuG
zAKFI3Zam26NM1igYR+REko40afuZbJxcrKtJbgJLWeW4TRYR0PHs9V8E4M/fNAx8LtEg/YdwTtW
QiRPFhJIcdpj6ox5q3JXWBgfkXVfc5B70i9pEcYMSfeHuP/7+kru1XFb7kVxtuA+4lJTFKZyizzR
I4XiTkqIFqlh8fkeKKPpmLWn65gSt2gLR0qyqGWZ8VNLrTq/jyt/zHrPxtPqdRiJkdii94Bohsa9
x2ot3owHweRoO4O30OA6zm6ctFlBwYcsY7umcQ6cBe8IrXmuC3po2/Og3+u9xNfLVk5wHzANm2qo
nwal+D+K8bdVUC9XfvyZOILzWM1hqGsLGA4ITCrzdij/Kdq/VAy0az5dR5LanuA0HNUGu3ELqOzW
elgWrwM9axrZnzEf3vKUw3Co/PKv65iyFRQ8B7UYq0p+dhlZFKM2mDgBhra/y/IsVTNdHl2IfTiq
tdCBD+oL4rHFrfImU0yvjONjSlyJ7e27i0u+QTAIVcuawRxxlzEaE28KdO0oO5oFOEE8ewTngoVx
0jctLUfrnLd6zRIvsfVSUtHPDfzNRWFzZxMsZtYMdTZeroX1B9eqvDz7fF1p+zv5t5TiAA8jt8uy
b/i9E4dJ77nJQ8x8U5bzk4khmMZUktQuCK6erPhkmTe6Hv6ZFMJpUoKBnbhcV5m2ov31JmmjMpmP
bSF5vd81cT6ozMaAbzDWC36vw4DNbuhxAynWzmvn2WutMB8kmS4ZCF/MTYixFks7xC/HRl6BB9FY
MTFtjYrelGylXaVshBEMvHASo2krvpXMEcUjrTey4B1q2SAI1jvmsVZgoAGOCRe329w3MPqU2D6T
mdd+iLQBErzd4ORqO3PH2obOQQuKyLrHLFf0QHQHEpSyO5W+tyk3aII1L3mc9lUFK5iWl8GxYOM/
4A2gQwp78EGcIzmZZHoSjFvht4WFPztPK4bu3jaysuf9mPYijxgYuc2y0jkFQFN7eucNmIWbBSDC
u42TAJQsoZJ5MjYviY2LoZGqtYPl8gqBqjJ8YwQFWoFJDZLjVioYV+RmJ1nzWJSKAhQL1448sjlR
L1LG4A0vNUyt1oPuIO1U5y7gjcfeLKbgItzRptna8SqSzks/83b88bg80FP1rPCi1Mh4T8S3wRO8
RdOXc9W2kHEAqdeSntf6ZyqjeZdpS/AU8douacq4gWSqRxSfaTpS/O+5eNgW6qvRgYGyIkFZnZ2S
EgESEi5Z7TnM8JZeQ+IA1SpteN0t7YtzQRJUZM6T1tg49QJ1PTnTyaZPYy0jpN43gwuGoJaMoKys
5AW07KyBjhPvXPUBnJbDeQrUgH2qDu9gf7UwXfj38gk6UvXSqDG2AzqqHiwnquIPi+zNeN8RXSAE
d67isSDWdcjUGfkpMdITHXXJmbQft27EEDy5vVKlNEbopre8/J7PEar94UZvPO37/x1dlHmr5MDl
33y7ZS9yCf5cdbtBZyYw26o9qmrju7ZzsBYrpNmPykyj69YnW0XBnTt1uRTjgFVEF7lRPVPn2/Xv
/8dh+FscsSXQYpaqKLze2cQEoTws77R7esuC2NMxfWSQZWV3A8iLwkTmCmdwasfilc+6+sjyU2c/
1nrqLfPP61JJ9qzY/6dYMXhaee1zlfZ+bj3W6+yNtWzyiAxF8Axj3drWlAOF4QFc71RQfsDy8Eb2
Z8IIziHFq1VZWYBZtb8zw5uLv5nuX4eQWoHoD6o00dYJ5xDmwFUnI8hA3Y7sW9+jm7GO5BNkZUsn
OId1zkiq8YuZOX03irt5fjBkyTfJzhG7/wpEkxjRBoimvVO7B8c4StaMJ2SuOAJDcAQMNcHpyg8G
Hf3TVTQfV9TCdBhr3vh/6K7F+tkq0czU4fac0OE46Qd1scOc/LoukEQnYvGsmZjOMvcAMVnQjczr
wUfYy2biSrQikivGPaXtXEMrKwrdF516mMN2XQyJixEnRbnqoK9rDDFSvMRFk4IOATq52rl1UsMn
df+eiMpBqRIq0myL6IKDrggdXNNI24C0J6pHrfmxlwVtuxJdIEQXXQ0JZU1O20BF8A3Cy75xIyVP
2eyXOtOCGAVokoBkV0sbRCEXua4o7tEJhOrjL436mAwyf8Nd45u94+qOhp48E5yOgr+hbMwtK1Ww
dxp/DtQQnV/oElA1jImawzLIzrJE9X6osEEUPc7azLa9AHFlHm+2qA9dEyJSKDDfBhPsPBoMIHmU
RKm7W2oDKsQnbjGxFdU2bbBkn1zzRwaycGv6fN3ed+ORDYbghminlYNrQbDahhdVlo9NrN24kx2a
tEHRBpOobtc0NnCCvbuW0+iM8XXs7pTuFm3ofySO2BSz6LiH1RW+Xy33U3k/2OfM/dDSj3Ep60He
v/BdRCGClS9Fm9CuBlQfjrdVUN+VEwakTIET0Qfl1ryT1YTKbFCcHTDnM6UOhTkA53nGUBZ67v6y
A9uzztlRvSEfpC2Ikn0mlrmas1abI8auBkNUFp5zNo70b/u2C10L1DDpGfMyJNHxfiSxWVRuP9tb
dEkXpVRi2McDCy3MYlPCOCpvDZ83/8jkk9g+EdwImn/qtogBVmuPZvN3Pn4b5o9jgdwKlci164M3
Ygnuw6pxv2xXIE01RZmllzsW5p1/XGVdezIcwWPo8zhXKQGO03T+okeZ8rVYHwxpzfiOYXDuA8sy
LUz/eDOeQUPZKzNrExV6mmd8/XcCq4uXSXDd8jxY+vSOB1cAuq6rWjZKJMT+BFK3AxkqBwlyI/HM
9FhroA6yJY92O87pFYigpaHKNL2xbRwrbh8/GwpxDhmtqvC6i9rx6raKonG0kRsE/Ed8bTcmrmrl
uJgJdBQvd536YUG6cpJ1Mu3VE74CEfYRqRo3UTlIXR7MsxHUB+vesIP+Fux70nrCvV37Ck3YSJ3S
mXVRAc28y59fXn/wajxbLzlKOWPijpG/QhPUVFpoxe5roNmYAz71zxMfCW79ctPn64racQ/AsR1b
R4G39obJm9VqpzsozQlGSjFpC4+3eV8+my3KsM3y0UET8Z/h6a8NY1WMuY5dC962wAT1rKP3lY1S
RpKGS6J80DVZBTY/a4Uo6pV8giGSeqxqk5u7+TJNIz9MEd+8smrT/7DFyzoKtqhgxlyfd5DL1ZDv
7Q/5gTwV/4yhAXaxWfZavLuHN0oTTHGcRgXl0gAjVn6bzN0xAcvJdT3tUc69WjjBAK241sC1ioVT
MCM04HNX2SEOWOaxSPuHD8pVvSR4B6kOBoaquuuANw3UgELkpLr9OHcjQeIonp+72LxZWBowQ5Zi
2fVOFxixG2iNC1jhDEc7mL1XO2Fhfh1louzqaIMhRE5902FuGReFDuWDghl9ZfZNoiIZhLCX8mxx
KpdCjO4rC+Pzchd/WzPfDJqwxcxQdQ2mG1k0sRcQbjX08veNY++msWr0CWKNUd/6JFqPuT+c6WkK
2Amsmo8yytNdP7hZRmFf6QpoIgt+Jo71cEozPNha64ExNAi+56EBohnEMHHgg15TiCuq0er0rMQd
UnvgDTw9zN383ICVnTuM4vA+A7nACZcSdXErRnrAmc2zk4I9StI7v79yl+8LewlKqoY2xvddjPNA
vkItvin5uZLx8O0aoYEqWNvEv5ZoEC7Vp25AxiIY27t0hqWfrlv5rhib7wsGUCFWGvMB92w0wKZI
HX7W2+yrmqZHuyyi61C7bmEDJbhVhaDQXnNx90CBetg4uo/Sn2CdZYUxshXjEm+2EKiymUH+hTnU
8UdqSxQvE0O046LpaFxixdSO+pXmNXgOnGS0p/sH3maxBPOlpTnqmgqUjE+5D5NH8NW7d5jJjZx4
NUlOI5lIgi1PGUglHZ7eGbXbHLOE2q+57ObJP/EmULjIIxLXp4NDdaZAnjHib4zOacDQIHnf+K7y
eR8qqKmJ+4b2tksavU/7tg0oGaJZTb4jWJekB/ZVs8EQVTPlrlllwECNFw9Uk3DwhvSF9lhe1r27
PzdggmqMPlPrqgYYLlE3rAyszvns4EE4PV7fnPxHv9HPBUfUj96q1NazrkXpg+sPjN6rHQrIs9Jz
q/ipKF0fpYGSWqFdq+OzH22d4EYmFqdgnJS56kPdBoZzGO3zrB1YJfFuMgjBu+ljXC4xli/Q+iMp
hnCI75d+Dq8v3R7HJLoUNB3/IKoCl8Vrj6NrNF31HCkON/WKU3wYPtGzknjgtI/qW4xeQr3//yHt
O5rr1pVufxGrwExOGXZUlmXZmrAcmXPmr38Lvvc7oiCe3e/KHtgDV7F3A42FRofVxSl7ou7urWDO
G7mCgwIKIjCwJ5CbXaU38WE5WJ/YTywnpy0ATLQHMnm2uZ4rTUV3v2rRDxtCYgBKWCk+qMqnjhoR
se0ar4QIm6YHg5G0HRdSudWx5TPAUyd3paf0yB3jam+c6Vkh5GJy1VfXRhqmOh7aeBHO99Muv8H8
U3D8Gh4a6AwHvDF7cJMSR27b2VspKtxU1sxAVQPScfAmp9/0XXMr+aEGNrD22O2j+/EsfyUMlRvE
u0OOeZi2BoJzWdOFq6uuUEI/DDZ/rQV7DSzGJeav6HvZ186hR/mym1C8EibAZAcq2W7i7nOYncLh
kKiEO7H5tF59X0BGhKimOevw/d5ablhi+tWIQcLswTR1NzZyAkm24xOv4sSioyyyFSkbIc64NvYh
JpCjWpRTXI8ef4NWJLErP0oX9kqsOJrtmEl2AnmNt+z4cPrEizzliDJVcJLEt1SegFhNsRBbQ38z
s2aYRhjcNFPsFOVn29ipyTmP/veaRKDWP0Yo1mKni1GaCX9yTJ2fFlcKWrZb4mbZND1LkTU8sTXG
VAGmSiQrFalW8IBf6mO1zGc1/sBYVFCev4oQQErRkj42YxXmsByG8mQoV8FIORqbx9VC87Bso39Y
EylKUTIgSTObELC8NVAaIR/ivYZhpXxeu+QFhA+4xRUIjUCEyv0mwxRpx7KoYXHcMdQzyfJNEkSo
rlN8jJs9t2g+aKdhp8/ld2TNzzrapRwCmTYvllfhYs7FrAOQxtgQ3p/0DhPq0TTyKLkGJsFetRgv
8YkTjoJmktCZkipc3L2VJ1ZYQ2qrDKc4vwP9xKELHgndtq3xn4UVcy6ZvQDoBzBXRMfmGLmmgtmF
+X441TGCm4ozPYWP1GZueo2r5RQOgKQa5RzlMkRi5GyFwIEyOFWxH+IPHbRX1YRTEC3WJHUTFnDs
H5rlui8J1OUY/g4EV3oIl7KeSRUzUnz/P6VBw0HdS3vlQIUXqeUSLuIusUpmjxBjdIo7mme7OKij
5nXp/rIpUJYg3L9grZGmoIAcebpJlqu4+XT5+9RyCVeurgSGavHvY5azG+onhtrl8bz0kTPgrZIh
dq9SOLipEtiSdBVzgBGeEFRqbKNDHgVQG7bmDcvjvaVPBDhs7s5KhKBVkJdMBr8NYDAb3C67aqXf
dgYm/IxYve0rfiWIL+/KBTRDY45nfm0Y18WR+e2+Oyi3IJf5/8JbhVg5sdjFnopSykzcIKMb6M7i
oa1sB4oId3Rl1Z2u1EN35uU8FdIGfrjXeqe+6r6VaML6SMLUYK96ixUxVmUZkyLjl7R+sJ8eQ986
csmqW93P55qoRt/E3JUwfumtFrk1pgZJEexmnGnfjTkAMX/5WA9UvRK1mSKD3LIwWSkTrtTsaifQ
tnjpk5062TfmoRzHo+QRRqrx3V6p1RWlJWHqH0q3M/VerYrTWD/Yc3WfLtpCnIdtw9EtC5lMHDox
j4lTIGkjwwoO0ZNRPGSMcNC2Axwoo/g/AQIcJslktm3N0wTps9zfREHgjZHmTMuXsToF+llVbmT1
1HyAjx9m+CpWgJLFHPMlYhCbZo2nj9lBGjsnCgrizto2wFcxIpyEaTOVOcTo800yX6XdKaOIYrcf
kytVBCSJZGXuWgUZJF315R8Lr7Pwc9cuvMHNSzCylF54SwXYN8H/VaaYdSngvtVNB5ky7vzEPsXB
b7v7HKdXUdQ5cvcgUZc/sZB/zGhl8jFm40SKATsM9DvZfKyQTS8awtb/5RiDYAkbpsqWmOnOWYlZ
tDU8Gf4MYn7qx7WjOelRQz+qeUeVCGydYpkpJvoTdJMpIhI2c6zLhQ6VFu0hzCWnw6u8PyQjEUKm
xAgYqJtLEmu4kr1hvlPznTyEHid5JhOZmxGGtT6CH9iM0mwW0x9kj+7QZ+QFXnNgxxadRvnOCh2K
u2rLBtfyBBTEsLm6T/irqCstNysPbQq1dL/rfw0VwqTq14LqmdkCw7VEwUPsrGWaOg13drTs8vGU
Ugwu1PcFLAwr+Guhzn0C5b7FpAiqRpiDmujhrn+/AHqYqpEpqY0VS6bSy6VnJdn3Ep7fqLIIqYtj
E9jXwgTom8Y+teoMymQ2KhB5i0e4DwoHBdaYgUmGJ7lxXVJNAEG8DJjepZA236M5GYwKp3xfHVJM
rfrDqEDzQm4fKwOxLUsFm9k7QEIxtM0KvJetOPWW9r4oftZd7UkaUYn1L8fqVZBwfocUmGQ1EBSD
UUFDciZ146v6SnZ1N90FLtVptAW0KFP9Ry/hFMez1pmDPWLbjPTIX+OhZpy06dflx8O2pb9KEc7u
JLPSbPoB1ersTpnvSBrCTShfqyEc1dLGBKsyhBolOrpvJad1UHtj+uFVecy/pjuy3nbb/l4VEo5u
qQdZrFRQqPVnn82Ouav3kqs5GbIobuJn1x+JeK4VFM5yvuiGVlgQaNTfW7ly2pjqJqcsQTjAsdSq
8dBiCVH3ZScPoTU7JLPXhnVbiq5gaCRDnQgvg3nryqJhHLEopg/e8CO4H3KXOy9J55huiVr5XYnu
MDSpXra9jRQKl6mhIwwezPuInVKnam6nweClga/tTQdzKdx6jxSKpvrLPe+MZYfMpYYw/ouqr2IF
m9eCqutzDWLj0TNOBfjvg9jTHH0/fOYRp2wffCMU5SGlt6D4VlHhEKhhsBghswavbcBx0O7jJ5Tu
7XhNHTtQHuHGiXsrTNzJuQiZMkO96Kr3lyv5YPvKo77X3XwXetRIxo0A4ltpgvkvLWsybeDSkAPL
fd6NYu8bTM8kB05yfL20iMIxmHuGNZSwiPIjnxPU760jRiWAbRjDlcmpwKRewj3WasCtvoFe2VVz
rG6Do4aC/eZGIals3iPwmwUUIwL5NEgRaOIHj5UzagUVh5xB+97beCtBCHiafRxqlQFyKK2bDyYy
an29K7U7uX2QKPh9D1VvRQl3pN0bih30ECUnL3HwGRxEjt5/vXyaqAUTLkYzCo3FNGAHtjk7mv49
KghcopQQ8WEcYnmIoUQi/56MHx2mOxQqUTFMyRAQYV4WK6gkc/BMFBKpDOOHDaehXqTvXaO3uyEg
gQFiMLD0QZGlsXdV/VVtjGvIMe2Hv9sRAQMk1o6JnkNOO9mhk+jl506jRpK9f2S81UU4/YmiS3U/
Y9eLLvvRS93P0EQibph2Wa40niQzt52kfVpSZNeUtQk40ClhHAUqjmcsS5gg0TSqu1gyEXwhrEHk
iTMLSxqUHkKKRnfM5tOoIzxIdYxRF4Mu4IBdtG2BbB+k2HDFNLd1o93AiZ74UyDdkRcRpZUABl0T
VTJGfMGlsEDd3Y0ueqEOCFXvg1ZZnHTUHCNFjV6SXS8LIiVTfW6t/LoGO6oRK0dZbh4vmyk3kQsX
iFh6YkuSFHUR/z0afgsadPOvarjXa9XJmJvLT5elUdoLKCKzvKqiCgZbKqWT5Dv0ZMFeCagirFPn
P2IVjcGU4v9uqWx/08pPM3XqiKtDFxAkbCbTmCsYpqTl3sIiNzV3QSgd1PJnr//P8ZE3J1ysUzBZ
WutVhwUzOs3LzJ9q+nuwMi9ciAwrtTECkvR9J+tWDp0atIHWTerU1uS31MxbSoqAG5HeTTWiWyh6
HbWfiDp9W6yx8NSZajsl5LyrUEiG0J5qyIkxzCuQMBj6Z24/XTZlwsrEqoSow+xeWcLBKWcMyMMg
kVgl7Ji4qcRCBN3qgr7mPuuQD+4SOXmSuPl0tmP/sibUagm+Q6KnuaKV0KSVNccM9vqgoRh1f1kI
gTMGX87VocyaNgzHEMq0+pe8f0mSgxmDCvGb0d+MFSGL2hqu8EqW3SVMYyq2v1+Oau2TaQHq+wIA
DO3EzPzPtav/KOVfFkVkTH1fcB3kNKpVlaOk0n6P9C+a7F7ei+0NtxjuGQSS31VT9H1d6igLGbxu
OqPuxJT8SN79nQjhmpsnZSpHCdsNaicH5S2h9U2ZifzZvzxHXvUQDDeLJPAKV9AjWQbZrSbpSS7A
zhjqOyMJzjHIj6a+8llt75p0pCJf27fAq3DBoGe7Lmt7hvA6cif7Vmt44tJNPMmV0G5kemW2634v
qGqIvdD73/tKcC2oqOpBRYD+vkKF5UamNyUsREWGQw/A/7U4jKzK45v0zjd4lSKWonRSFkWWaeDy
uca0gD9VNzwLvPiNS1fdbBr9SpjgiMl606V2BmFd/UmWrpaJMPpNNF19X7DIqRr1xuzw/XQsfWb7
lvwzy3xN6pwPWP5KjmCU/ZgXyRJia1L9HJf7pH0An+ffiRBML8vNse1lqLJIL1nwVM+NY9jHyzKo
7RAwFK9iNWl4dMYenoPClxpqnbY979VCCSiamTLInCy89tiJfa7AtSXf23vV5QemJ9uJNk/rSpgA
qYnZjfBysWRa9isxcs/OXqoUlF7F7yUjYGnzpluJElwp0DyhciKFXr3Cjmr5qxsf++p3Hhxqnn9X
KDDfjtyt5AlOFetAAAdy98Gzrpcdj+ymaJxvPV5t3YAonApQEoYhTprpMpuFuQLDiNTflfxJD//O
uC0BB9QpGxaFq1O1XxJkHJfjND9dtu3N++91xSwBCkorZKXeQsQSxr81aT5bjX5jytLLZTEE4lgC
Egx5bKAwkq/U+Nypn42h8osQdI3ETURtiIAGxhzOesG9kay5Z/WXICbe4TJh0JYIBaZSZmMGAeOJ
nXSnQvvNLS/SWQ5q7pi+clv3Lielj/xkTw2voVBCDMFbs2zr4cKx7ocEDhzMXQ/9eB+NHgaqefOZ
sm7qNFkCUKA5f8DgSCir6E5XQmC/nxzJVdDdZP3pz6NZKakNFACj1BW1nxOIBA/g91BFsZVWHC6b
ImXxAkZwishl0LCKUTAgQ8fznpV0MmpzIG4/QhdxgAw8/NbuAhwtNr9MFZ6RFKsAoYk4OkZvin6Y
WiyWiQ6dcPAmBCLDlnh1ExZvCwDRD3OLsl8ICTCKdRpGkKI1jvprkq/CGUz43d/tji0ART8vUz5o
WDQ5MnfjfJoiMHX0xDHe3hnNZpplgtpcLE/UkSWWMGR58Obydxk/SSPhMPzLyXkVIJgxJlxbSoSk
nxe8wO3fyQdkGFWv8UcvdJkj3UVUrx6lkWDUmEqHNg4+32GeX/Jun1KNANum9o9CYhIiwreNRoZC
WXVbJffadI6Ch8vncvsJo1qqxixdfV/B1mRq3SSJzHU4FOM+VJ9zZDxyCxR5TeYu+bd+2OvTF0Lq
5sqBgRsZAYw7e1dKFLaGMk8R8prL43zCoD3mI6Tk2xh1lvd/Ap80Fe7mZbgSyX/S6k3eJHpgy7MG
kXp/3xnWL6Np97rSu0Vb/bqsHqUd39eVqDAYQ30YVUB4rDgNelJrioZ0o3wE76+VNoLvWuCworwH
CxgYHr8iol24L1GrijuJLh/ZtMOVMOFKijDJrMYoZ9ghSg/zENMDUzds/MuLtlGo91Yl4fharEFf
qsxXzfCmH9yT5IS7PXqUPyc3IVxJui+KlCmcYCXs+gzWiaCQH9wbp/FGP2R4QGNO4s74Yv9Kdx+7
3l/XUvRe24AV1YI+Zcw3NvaLN9zWe+XOvOYlvv0delapVSX2TvRmcyMqogq5YE97YafuWN4Hd7Y/
3g2n3jN/J8gIZ/uW4qgk7F90b7MYk+/iHjKHJXmJ6u6zqlIzfCgRwo1ltBmzApwyr+6+S/YzecA2
n2urbRLQIslBiLQk2CZJupetY9nv7PRrXka7ZKJixZQqfAdXaFEnGErLDIiau/pg1vlVYFKMnpQR
CGgRx6rRS9wIqrZC9cicPqfFsLP7ing68SP6Ll6zWjUBKEYVc4fHge9KHnzR8pCdEiO4mSqQWViW
eUxy+14yuh+XgYNSTsCNiqUmm1qsn40wRMQeK6NyWUU4F9QmCUAx9CNaKBV+jKYQqZDCiSWKXoLQ
Q/RcFclQSlmHiB7lBjXzOw1Oy+JfXiz+Oy/skOi9potpNSE3tiXO3Tk8tva1Hu/U+brKDpN91Qz3
l+VRSgmOrC3naaMyKJXl/Q0eireFjHfNEP66LIbYHtGBTerUsiSgjLdU44+4Yp81oyRse/sh+Grc
tgAJZhy3msHvp9bvP2uoqSkOgy+7SNKiBZCqX9vovH5zG9p8YVeo0MxFnYZcI/2WcwN2YKE/RJ7m
Gbeynzj1Y7wr3JIIHFGrKMBEoC9JbxY4vsNyl6JWSCGMYaPP5q1SAj7EhdXbbIZSieazwE9rJHj3
oys9/uHgxDAs9lO/LpMrrKtfOPm8s196UDBm/gejSKvdFFDDSNSs7Xv8lHQZr6yMnYeQYoQm91AA
DU1FuFfvIEPZK82OuTGYdkoXvtPVcsJg09BNvQJdRpePwuUTh0l6bw2nzCNUmNgQOhlZ4KhJeJ1h
5piz9BQpEyVIiJNZeqyHvYajzerUiZd9jQrIj5UuaZaBN6OJf0SarJGFZVF0CkDRCNzUOuP8OVOb
EkGD7ZrHVzF/Xkmr05Zn6JKW4KmDEKk68pLYAOSY3aHdKbfKj/QOpNdu4MrEnbL9IvlHN7FG2s7M
sgsV6Fal02Fgz7k+ecWouAo1IHb7ZbxST0DhPJ2sJeKrGGZOfMOr9AIw+g0nVJFyGgceN7tshNtI
8qqa+tYItWFA9CLl2zaFx8XqPan9+XcSBDRGG0raxwberYkOeg8kUUoqCUptj4DAdp9k6A2BBC15
1iy8Ue3M0dLCacKPVJ2tdkeA3aJJU0WvsVhDlnhhFeJ6jPZZRmzJv6DR654I4Lu01hSxGWKMJwxI
KH9X8272DQzCtrxKPzezP3sNQqjUi4cyBQFo1TmQ5JDbXtw+1Nkh/Vi+a7V8Asp2c5XKU4qzO6KW
J8iOPYoVBqpdmDAGkZMnGqeJYXIdruPpJi33U3FojcCx7V+XrXobU//ZI5G+ZswzqU0nLFaO0GUI
cmoEKHBNEgbHd/q9E/gqRYQD2bLrYYEyhZJeFYrstWCQzyZtZynKXTJmH7qRXsUJYDCYvRFOA5RS
WtVJ89OEqGk/7C6vHGXef3yPFYSDw3OoAgNSSn/IXPtW/8KbrELfdK3QA3EBH7BEk5dSGyaAhKpE
sZ1JWMqp0w+gEpWTcDdXXy/rRgkRAGIZuqC2Y1i4pUrnTHYkJA6V/EOR89dzpAj4gAzLYg4dVFny
+JQ0xn6aKG4JShEBC5SuN4NggCJ5E/tqw/ymax5Vm+pUpMQIiIC+qrBtTJiCwe4X/diA7p8aVUwc
IZGF30bYNAm4Tcecea4DT9vBKnetqjgBRSBBiRL8LDa2stbaEDVW6k7XwA+eoNK+T3aavTOmh8um
RrkK4rCUWp6WBNyRWDsAUOaED+mh3Jv+VLlxjG7ZzB8PZLcCx5sLeCRyxHRzXMW6DcuTb8fI5W+B
4Mh+zl/qK1R6kAS2mxeSrjBL4x6l/Y78cg76furxyrFycE/Ln2XKm6QECFYO/qNCTnnVimLdLIpf
qJ8u79Gmea8UEMx7MdrUtrnjnbLue9gkX5M0Vt2MSlJv2t2rGDFSKanmlLYy1insZV8u/SmanMm4
Y+jcX6ha9c3rdSVLsHFLGlFJbkElA3W/BhIPamad0LJVjB+5+laChKuvjOJwkWfsjREufqY6Sj06
lvxoNz8Wqieb0km49qZG0tMCU+e9GBMzUvVcLeU+Sr2QPV02B25O707PSiVujquLL0vlOLUVbm6F
7BsBcy25OHZ4coKcpbpeRv+yOMK6xWS8bKllOTYwizwY76PS2FdzTDgMlAjhvrOnpU8lCyLs5CmI
z+lAxDn4Abm0YsJN16FlKctarNiifG6kwyB7UvBdkQE9bNdV54mi0SMOrCUAQtBGeV6HsO4osZwJ
+bS0hWNHpIwpIQIqpGHbN2oNpXp4B3EDJnVlvyREqQeBCWKMMpDRD5AyvnJz587drmgzB8w2mvzL
Holg0XZu5tWuxVClyeZcyxesmrZHIGPxwLx66hxwbv1ujzxxEZNBN2IJxay70maSUvGyNruoHKU6
V0nrVBphfJQQARZGNF1KhQnjHurytm2tXZW2172ZHP7qmIrRSrDZ5NUQI6UfWO1928g/JHIWIrlD
XNUV8khmvMj6ws+p7Cx4TGK4Up96wRHpLMQZjoPhWOcUJW4EPBCAZwvwUHU2hjfxCzxCz0NpP0Km
yb6lQ+Hnfe1kH3qer+xQQItBk2SL8ZVMh/A0dvIhBzVvXlIPGOK6sAWQkHu1Yi0HJTW/lYvSSdEO
w5ZdFP6lYQg4UddFNtkSVk+P55tYs0/p/PsvTM9kYgRyKQrdSHkh7WAdMRRIphIlF68HfF9wFgJM
2Yt0AxpU2uLF2k1XaISFbZ9RDBJlpoIyZ00wbH3WZCkdsOVDcDvOXyLtk64Q1DfbSryKEIx4zueo
S2aIqKtfpfIro6ptKBUEq83BGz7mMr6vtTvVvEGVZE7xcFIiBIvF9DMpbECH4I3BzVI9mpjUVRDP
EUqEYKxhOtZ5UXBEVifPwCifUbF8Q6XGGBObIXb69XlupTYv+UyX+dAvlmtgqM9HDsU/+y22+Q3m
+N/6X9O+tRBDkgiT3X646a8CBM+2q3KWKBl0SGyn+sLnFcd+4LVfywzFDJwXlapOohZNuMikUllq
tYTAyD6M9fUo+5dXjNh7nctf3S6xwbSsCvH9tvgV2g/KvOuonqBtFTDyyDBsQzX/rOlKhJJqUsh4
vjpmBxYcdIpRhvq+qEIo6VkSIN7R249N8hjbu8tLtH1nvP5+voSr398Gg5WbJX5/aroZRqemhccw
+TguPuRbvsoRwAoJl25WJAQF9KFVd5Zc1W4RRy9mRZFqbCdZ+RCq/+6IAFtxH1aDxau0OE1CfOAs
IcuNvl/8FDQJZG3vtom9ShMQTE3aOihjrF921R2zXb7P76OdfNPvUNLpVi8zaAXMT3+3ZQKi6U3c
WGELBQO195vUcrq+9Ju+d63pIx2Vr0sphqxzEP7k6ELD+x2tLFH91W4Rc/tYVmElRbiMp6Fu45Ln
OBPVlYE8qI8GvZ8bHLLZGWaH117izUtS5BKWL078nrOmLwOeSY415s6y4ql17Eup5soUFd7mGTbw
gEZy37QsWbDIpkqbpOva0ZPhXLbSC4ZmXLaITSMEzZlqwGnBHwFH49KajCKtUVAedE7TPA/Fz1L7
dlnG5nKtZAhAFGlGF5YVZCxIYrHJ1TG3rk7dDxBKI8GP6l4TXpOt2mL+Ypb6MF5SLNactddRax6b
oNtlFfvIkoFYCjWr6FVXLOEQMSvrNLUeMZzRnJ+ZGbroHv5hz+PfiRFfu41SF12eTaOngRW07caX
Upkeq5JKz3ILeheOQHoEfywTU/gEC4uHzppsvjlDIztBZ+ybftfky7W9HDoqKLUly2CqgXJNHX/Z
gqwoWcpgyHIcy2J2upw5GqIfkfKpmY5N/gHnzcCgNVytDLYghnXLNioltYIxKEP1YLfjdQWYsweq
4GHzzljLEYw7KEdZaa1m9BjYqk3Mcq0OE7jg/xR9fyhGsBYmXLmGXuihpkCpMUNJTuQbc+RqzeP/
flwBCKBaVDCcCczpb+/1EaOqO20uRrR2tudgfsmGed9og1PExGNwC3sAayrKsHWZMz69FVQvSqxl
ejWi1qeo0NudlY4aFjsMGiGeO1sAZCDmzjQ8qDRVLP7vJFalI1tGT8qm02Ie2JxeqZPff6Q7Yy1H
uNGVUc3SGXORvWRMDklwWzbWlT4RQeTNVVspI6zaYk+GVk5/hDzKw25IHxnVVEesl1j6D/ZLzS5K
iFBtTCRedoMWuJK2UykPmJIjWJqqJ1qnL5BTLOY+lvpjjn43NW/PXU5VBW9Cz+uqiaO49cBYMNcK
opROfc6M7Ps4Bu4kpdfBmP1M7R+Xj9BmhTwQTkF3uW2DZFs4qHmG+n45lTGtrXK7q/KUeBY4Pt3B
VzyaNG3bIl6F8WVeOeJSgCZpRWLYruhFb71Zjhxb+8ALEuN5DFzjpiozkX41kaXF6HtceogSXc91
fZTi/31kpaWsRQhIOi8RArwRLjxJt3xb8bshccJmdPRiPzUvH9kgEz6Cblq49cSazbYbFFSQZfB7
bOc/M+isq+Tb7PE0PcV6s7U/FlwFtJogeWmLAZ0szQtrqjI8K6RvzfKQgsgiUVSX0Ih7auJFvpYi
WIEZKV1cK5DSeaMfHsYbdNKdQ8XhZJSgebu1PxECKbWE27yc6ySrRghs5jtJ/Sy1e6N1WbMLratu
vm0tPwHh63SjWVeWdA8+TrACE7tI/QIBb1U5hq1L+AWhcY6axzq4jQMiYM6N7v2qomhRw7xCWRUf
6Rn4seIsz1HYAeL8qLXP8/C/j8OzFEthDDEehpEbYpNEJuldPNopHmVoGgzO03KrS8RNuwW0axFC
eGYsiyjOWIzwrip/b/vf0jyiomzCi2x5Jqxi0wxX2vD/X4GRHZihPMkJrOILTBGsCdYxaZA40XYK
iBvBwfmRDVrJE1CjHEutyWrIY8nzgPmR/XdCIb427yxgJYAb4UqhNE/mBk1qvPLa/MGpcm133EUP
nBbyY0mg9UYJh7gzpwj+UoSYDW/eYp42T85IsR1tpk7WUoSTq8/NwGQDKqmPo88Llcrr+Hpwom8y
+AfwYN5RjGmbB3W1hsJBLWc1iMMcJl6Xn/sRfF7PFTVGfPOgrkQIblE1mEqYtDDxGjFHZZ59Lco+
cAeulk18kaHnp9P6FMtmtv44HMuKOKWbb4m1AMEfMgYzsYzgj6n9Z1/ipxjGJu3zne3JRDaV2BMx
3xhUfVHiygDsNA/5dKiS55h6KW+GhdcKCWAQpVKMMCeX8dTnfnVUvWRneNITHhdsp6BZkLpqCaAT
E49LZDYzkyEQvXVuUSVenujHkvP8HAlYIOxNbJGwqmbJKxN7VX1JUHeFsqHlOd1nZ/NFuld969km
A4aUbgI2xG0YWHWHQ5Qj7z1mfjdeyfL9QB0kCh3EV3oc2bIUplhDfpW79WfNzbxoF+/Vl/FL+kl1
uw8VRa3NRIAHTRq1PO6xloP1pGJ8QBL9JnaLMnYBHZYoKof8z63k4cmc3nCd0mvbn29xvO5lXzkX
eyo0cNlCkCp8e3FYCmqBUYODuHV5Wxe3ZAb8sk7mu3d6vEhNOeP7WXDqujMznyadwAhKBcFvKI1S
G2du5F2bnlW9uhpsKgBJiRAhIszqWI1hbS3zgxbDPwn/gDBnk/EfsLq/I6SKAiOAALZnjRM/gE/a
te5sd8IIIWe8woVH9tlSO8P/fyXSZkuEKUhYNtW+LaurrP7RfSQ3+XpkELh7KwLzpuXA4kDHerSu
LxjLmnaeHZc+cXD40ft37wcO6ls59cTkCYeTgwFGb10Zrnye4TLwGYSxq94Ht4GTHbL7kHw0UXYh
YEIuW3luT1jDUf002c9aRmSVqO8LiNC3SqhFKd4OSbZrQAG/7C+vHGEDYlNPV5pqJxd8g6zyLJvh
zpRnTgfnXRbD1//C/ohtPBgWMcUhtwMjqY5lXrt4pbtZYDpqD+q/nBoRRWklAIJcS4aK6e24X3Hp
lcxXpsK1qcQl4Ta8y4xOqg6fweaw48k77jNIvvKTk23zTHL5bBK5KsIU/iDI6rhGgxwqug5xqM+8
mcfkelQW9/I2USIERJhySVVaDF1FTcexUu47KihIfV+Ag9BShlDnnqPaab6B0tIhswmDpoBUzEWV
rNYxVQimZj4WR/kTH2Q0PVTgd3cDp0Bldhy5xsPlZaPMTQCBROqjOW/h8nT2dRVeJcUNmrgvi+Dn
/NIBEnAgkKxOybmtadXnsQTZySc1PCfNc6r9qIIbpfxyWdxms98KuMXEKMYttHHKfZ0kdngNqINR
b7vmXJw1x3I4mNZH5A4OJBUD9zYu6Ckmx+K5SHTMQYPc/5Ly82pGe6+RMxQJRBKTo0PUhaBHgJlo
LWYo1jd2dq0NZzYWfr98JxaTw80lpQTnIcjDSQ24C9QAKODX+Vbh/uCxBgQCnhTCGKkDIDb5sGXR
4oKDXz6788nE2AbV46eAVU79w76PznS7AHEAFAE3hqoalKqByHk5tvVTE16XZByPL9KlRRSwo8sk
VCCpkFHPbnHkA/KGg32j3kAndFzEhUPZIgFWYq/POC1KoHAwjJVDqHw264+EBf8JBZiKgBpVHjea
XcMClZl5GUucoW5AN0AklaitEYADabJYjXg0IGTMyyfmBtrkDfZM3BzUZSg2+wx9q3YdN4HOqzOH
M0vlbucEj4OPUSEOSFs+JlDFlHPEIpEzExRjgV4FzQLPKLoyM5f360o3KITJvMmtMZB8/E51/nMD
e2+A/wgUC+DyqUvUaQDKV6pymO3E7zBCNkHpYGlQIZztTXsVJUZY0gC9KxZEJcgxLHPkF+Z0m1qE
AW4b+KsUDlsrhwK0h7NWTJBiRv01eID9QqJ4W/4lVvQqQ4C+Ms+7Losgg93DBNHbn16zY3pcMPok
u6ZsgtohrvBKIVOZh6T8v9BDz25Vc2dFuVtSQ9ZIrQS8i5c4xuxAaCV1Lqg6eDcWZ+aKrT1nZWj2
VLyIsgcB+0Kj1M0g4Ttln7TqLoieopLwm6i14/flau0gIOrrHMcpzgMnH7/WKBWfJtcOKVZkyupE
2Juiehh06KLLhhMOt01LMe9SEkRkKPSc9dwMZrC0adVVr0cE+BD7IVLXa1GTKmMACYMlIXX+KMnp
vUG9mYgdEbnr53oCa6jC1UhOpXwsyh9M9y3lcNk5oaQIIGDZWhLHCYdRy9hJyuexeKraeKdI3mU5
1JIJQCBleZfW/CEL3ncnnj4lGL8tf+iu+wdsRPp6TZ7s0cwgY5hvMN45LUPXGKj8L3X4DeHwd1Yj
L0ENKeyU3fX74TCc2C5wOCWyfaSKPallE05+GmlLYYQwgkyV3Cl1E81yFoU4+5QQ4ew3lR1FTQeN
GiNxZukQ8PFE9ePfGYBw7hu5XXSJY1gyqp6SZ46C+UHF9P2yFOLsi8U6rELt4BBBlaI7JPZNQaUo
iaUS2dYR3EYyGSONvSZ90YJfSsacAAUAl5WghAjXvzUGrWYVEGKq6VWthyBUUG9KyyDEEEffFI6+
LJnp0PJbjBloiNS80Lr9f6Rd13LdurL8IlYxh1fGlZSDwwtLtrdJMOf09bch3+NFQdwLtrYfrSq1
Bhw0BoOZHqGIbcKTqOeZw2z9Co94MqFsOZruNN3UX0jDyZ7yEKhXrA4vfSyFpJ+xYEr7mQiyLRgu
2gk5y8UDoT9fgcjxqM2KCDMUuflnrrqTUVvf9M7kZPx4MMyOzyoS6+kAW8rOsIdyp1Z3EuFgcHYJ
294dR5OcEKDgczwoCNct3t2GB8Bs9lCX5qm1YITQHcshEHv/v+0Q5oiX6yGxDBUGoMDZw8yl47wo
Xyv902WUf7lK/z5Q2PbuerbCaChQVvE6kvMlPaRXy338vDi6rx+Jmzk17zWG8/XZKgtUlXVZRalY
Hcsgaxa3DuN9mVbeZcvo+ly4y7Dqk104mq1JaUw8oIHgigT5/rXka38Zhh4cl2CYnT+rdVdpKmBM
zbTb8huBjEVczfayPGWEF1huLp2qSiqdzElLrN/uT9L2Gkr5F/pEc2e+jNYPgdfluOnVKwTGq9Mu
H9AwKuIGWCfekuZ2OYmHD6zYCoJxbFS6ZpgIDAgRtUlkt0DiJtMwSHcnaxwX2BSDMc9QbBCL4Y3l
FLeAik+DP3rFrQIx6Pk22ivBAhH17ioLLE6wuR07qQaq2VTL1HU2UaTOJO26ZKQbipYO1LT26/S/
cani/eW13HaIMxjDpHFq5n3RDkhf6t+E9G6WZQxO+vHfMBinq4plQBk/MNDmZVeStG9NyzGS5/+G
wjje3ImDGClYtlB+1JKbGJL+WmI4l0G2vfu8XIzrkbjtIyhyILRBE4ea3Vs8LTf6V75jg/PHZ1NE
SlIppFYAkMm6LeFi3gi5h36Sk1WlL71Vn1DnxTmzOTYpTCSVDIamoHwSkOWdZV1n9dMH1kyTRElV
DXQKsPWZkTLoRBFmbFck4tM6gw5a8ZFLzQqCmrgKO5pUJKQKqQka/LeY7DjfiTXvpKOx3rtvs0Kh
e2mFMo21KMc5yFPYLb7mk8Nga56GSS8fnSKErpTfq8ZszATpLdKlE5gnxSzD/m5qPrJfVgDMrhx7
uU5UA5/FqveF7LTyj5hXc7AdG6wwmD0plUseqkgIojoNtRqTS3b5wbyVH9FKHOgYHovXEd47ExeT
2aK9oSS1HuMr9Y6cB5KveuF+vFW+Jhmku0o3v8m4Upnbx8T/7NTedarXs6QIkwn/i4mNdsPFLvCs
ngZLkJ8ar8rs9qR4826qPrJzNVXVRFXVFYXNfihZZo5dj3ZKqFs8JxFUx5OZA7F9Gq0w6KZYOf0s
mGJZ4U0SMhNusada6t1uuYd2jxbofhVonGho8zxawTHRUKRpJpKGgBPkyC6VI5TinYb0HBrfzsSv
YBjCyCQrnEoRSlH9QXugU8JLiMa2fv1Z9j+q7mau4BjmIDhlRbNCl2EtePWwUyFIG3LCBt7CMXyR
dsLY1woWjhTXYWaX5DbitbluQ6B3UVdlUUJb/ltXaObJMhIqJSwoeCz2o/ip0d2PnBW/Idjjb2zG
vpvoQk2RdFUl5mGZHy8j0HV4T+JnBOa009VeLRWcSai2eRKsPbFSF6q27cwT79rEQe+VLCuWiopw
hl4VsdCnuAcNRRMykprftUdrqT30zl62h3rqO3vwumOpKGrXTbY5blK1MtQJAoYST1bkpmwfLv/+
11qAdwDoozYxM0FWEFy//eqSVgz6NOMJbjygEtcJ79qfmt8GghfujKvwwZptyaP6w7xSjm0iXwEz
hwdEe1K56yKw2036LPlkp+xCCFeTfZNBbbZz+GV+mw6+QmQdvNPGslEoopTutZ4EjUhuYtJx2IcD
w96Y01Qr0CaMyvDKgtpBZavq9zGvecTNQ2EcPRJEMW4ioBC0t941+zGondLBDBHXuCpjTJ2iRMd7
Xdo+Cc9LyF6ahRJCZWIJ1M4PK2eIXdmRTnjRCuSHWPAk6ixgDm4F9PYxtcJlzg1djjFolNZEdC7y
Ahh+Hd4ang6hwdK39vVHuHYFxpwecmvV9dRgS9SSaqdDZ1tQ2pdEXl57c2uvYOgXXh29nZkkXS3C
Hev6WcJ9/UM5x9XvZ46MoY8ioaHP3mn4KVqCov0W8lqStw/aFQbDHkTqy1oL4Q/TDWQK9oVv3mbH
9vOv+i9U93OSdjynZzij0PNhyjTAxfOnsTotxc+EJ4jD+yoMSfQkHGttwMcvqqu5tbvq+TLhcn4/
25oQRYNajLTBp4YculJ/m3mPM5sn0/mTsHpoi9I0TYcjA09/GIA3nzT0eg3jPhY4oRyPwNm2hNZY
8jxr8THEu9mRncrPbgQQkG6TR/oUlLrxf/v67E1Tg+Z1PcwALIovOqTQjcqWxv9qFbP5yzqSzKUA
SB962mfBzhDqg1W/56ea2KJfun/AqpS9LpzBbIcC3tLHojbwydQr8kwbFCakobQUS2kF+lFweZI8
PBdhmKFup6K1euB1wiHRAsFyhvxh6Tifi+fpDDdkStyMBe1OmIQXOX6K8rvLO4lnBUMGeH4QGpOe
CcSI7sYJE+GvRzzVV532H4EYSiDxIqllAkNGyVrsTDLcRCaOhPl+NjE/ooJNlWZ+xWMm24sAfamG
JCZOBWsufuL6501z9VIJFid+uMykJtuSYA5oKDIrwEB8Vi7uZ+2+4vWM8yCYq6UAuWtoo9GdtFj7
HE2npoBAsuLNOOPBMKFBiK6/tJJgSVZg7FKn3pMCI2QMXpEA56hDtdXb43o058WUYso+n8XZGTFk
0ymgG65DSOsaeqAOfxQdzzL681WAUFkzNDoJEAUMz05kZ+ifNN6gH65ZDBcUkzWnVg0QRbK1zOn2
4lWGskLtq5j5v5qs/zqIVC2kCTEO1UKnLrTz2OoB6L1ooaISNNl/FjCgdbwn3oCkg+YtTjnYyW7e
WYptcqLydyEki8oYqihxMkRLPDud2/4kuwyl6uJNDuno3J13f8uwLBjDfVJnjJVhwkStcTOVOL3q
dZrbcCuJWA5kcRgOXJbFiuqJGgVJDjnbCzWwxOsq/Ocy174rhmaBWA5UigXq2wldPehvY4D8tDM1
J/u2iM7gYCKEjSSpYCeqmwgcpuJ9OLbewCjFwQpF2Kg8qEG0K/zYT50OY+zx5QTu2Gi6YuuzmDHU
YO5VzTiVEBUGmtrei2ihEe8m646gtjZvr8o6uLysnM/Hlh+gvrYuFdQgOhGmw9aSjJGJ15N8XFqe
aP+7ixtrFsOSihaGhoAufIc8Y/wZXcXIEzxNdKbcbnFbzLwidS2XfPpvBjKkqWejWcQF3KYvgqr5
FOW9vei3EEfgOQkbQr3aJ0NACK35GB3L5kmkZWzNJBcmB0MdhhMGXWI8o7LY6Um3aY15+0nhBYp0
C79zlBUiY1qtVPGiyBYQ/Wqfe8lNtxNv9b3l1S4VDxFRrt8fd63Bs5Q9FVhLmVOh6UwrJ0I4OeRn
dG0GsUPsyEudFPIbdy+oW/Qj3/rLthsWkqFOkgkYfmpQSMsrkl2fPF72ErpUl5aSYUt9NDuzoB+v
MHdDc2xGTiS6uc1Wn4phSaOWO6lp8Pcv83WGOET6YaS7vudx5PaXgQAcyrFl811MFWFYYqxVryeM
iOggRj7GSJx8hMrd4kgOOm+OueSRb5cXj4cqv40SylwYJqEDatZjXE/yvav+kaKHyxjvooRfHnA2
jaEPjA8LkdaKZqdxzWD2Wrt+MtFW2LuVHR5F7qiHbYc4wzF7q2uXVpoJ4LTkfjGvB5VjzybJy5Yl
yhDTMyS2RE7LtbhFJd7sLEuX20ou35mz8aLUradUmaeI2MYarz1g26bfmOwxNpQoZ9ctYM59Zqfk
qck8zkfiITBHlzyIVocxlzi67sbXJK4s2NJ1hzmKHn3LyQIiOX+bK/vlGGerGO/TM8lM5AmYev8y
hz+r+jnsOK3N27HH+WuxikYaZmiKVQ6MpYb3yd6ya465lwfEyYkd/uj9dj89oUKQe6jQP/49L52N
Y9xQN7N47lIAWzs9oMqf3S7c9e7s5lCV5w3A2o5zVmbSjb4K99vRwhQ06pSdH13T7hHlnhIHnW2S
cVV5N1lDwT8TqnsapNbegvVio9VWgvaovPm2WP4gKrax8B4weSDM+ilEUmJRz2YntVzztq4fG5FT
9bhNTCs72EUjRtmaA+wgeEPQHSt04wcDHeOhLT52kTPueH3WNNB95xOKjjGDEBZWLFYvLMYzsNkY
ND5ELEqH/0FiZidzLxDbTr/CYc7coYlMLdURsI2H8hmN3CcjQoK1DXLH8IyrJNmrxKbJKIlXefsu
r/e6pVfIzGlcV6TTxBF+CMm6z79ayCPIgjvFbvb7k/I0H/+6sY2FZA9oEzOLVBp0y3d6QMdfCmic
Uu7otOscIje8GyjvGzKXmRTS3XMsAC7ZN9A9ot+QBom86Ybb7v/bVdjG8sIiqpwq+IT1VEl2pBd3
nVLdk67mESTbMcosH9tannfD2OURgNSgxGjyYfd9caprfsPoZhx19oxXBlsxlNHoZr/UWDdreMj0
1kZzrCOKt0vx8pGTbAXEsFOF9IFY0XtRclJ/9tDohEtY1ybGKe8NevEbb8QdrzThX6jk/LkYtpJw
u43TGX4vBsiG+K0THVLHwmC47FrxioCn6rN5Wq9sZJgLgzeoCCVsXLqgzAIl58Q42+fJCoBhEJLP
fZ9Te9SgRTWjJx1jf3DSfTQ4HQY4citzOLvq9aV55R1RXNTFLMIgjPO+bZ8VP/diXzlB2Qcpgt7t
9+HnKRBdDEL+axkPdgMw/KF2SxoiaYpTQLT2OjlGmJCZ8wJtroMwtCFbSB9lJQzMTkXuILay4wcd
l706d6jGGN7I3cv7gEMgbAd6b6Rap9MzYFIQ6Iifpfp7Ne0uY2y6oaog1qYzAXSVCRqjojSiUDNx
Yi77SLVsrec1QG76xQqBCRFJGytdSxGSfYcDTPB6nJgdl223P88KhyEN1E+QUR1xy0v2pLUhlubn
GKKMZ9v4WgjkHUSMee1p21tsBclQRmoupgB93slJnwtcw2luCqLmI1bxoDmpzztQuCaynDFD9D6B
rqzTWHZX2vqhgoxx+EgwBka2Zb/E0zuvLHKT81cmMiwSRmFKwhqrmsW4KS2nRTtUkmBDV92+7Ihc
45i4I44kLdJjIFFZTOlUuHQG9nQ3IrlY34B/9xy8zeh+ZRlDGo3aQmtRgV8iznHp3KhwL+9bV3gd
Xsh7jOdtM4Y7eiMqtHnAlyPlj8h4nnjj1jazUWdj2M5ss0NVJKGLV8X3MrJBxY9hcGKpcQ1evS/H
IdgJJSN0MQRppnmv1jz1VhiYGOsEldQ9Ssf8y5+Is2gawxzloJmzUgIqEjVHbsqvi9R8uQzBs4Yh
jQhSKUIH+SJHMCY3TJ5BuO6suMXAy8DybGGoou8KvRU1AOXGMQ93ivyhm9DKAxhuCHtBNQhNcoVf
cQ7upB3kFJRrsi9P0IrEE0c2OpeXbvN0WgEyzDDWk7AMOvYPkQ+ZdiPXd716cxmCc3Sw/SyROapd
msCmZHxIhdgeR6R0I2LX6n1ffDUFx+I9Wm8nyldWMaygmGbfjQa1aoZWIM3rokhfO/S+FciusC80
lINH7sIJ4be9wxDRsyNryKYx9BBGmlBMBQxtjMQ2Ncgp855JX28b7y6u6m8I9jZCRg2zh2neWA4m
V7DTQ7cjeyFIDrxAetsvzkBMRCHmfZotLc3mjp9iKbMXwVO52Xe6Ly9Zw1CDXJtiXyUA0cl+vjMD
1Yu+YkD5sjfuFi+xK6flxEnbrni2iiGKQpjyTh/pAwOkeMavceOJ1o9acdv+Sof669+2Cr9GtKuv
xdBFO8oNKkLxtYSxdoZOd4Zh3o3VwmFY3rdiSEPJlUILR7DSstwKZeo008vM0/7hYTA8QWQSd3EI
UxZi1A7Et7/LE03NtPPHUherVWNCiEoZzTDXAPU6qMdF+yACssEmp5bYEjTJxl3OfY/heSJDGFGJ
JjKZUE/MPKl2MxTR107oyj+6eT/7kpfd9RxX5C0oSxaSPrUmRKGdfrmRlnupuh3Uv+y4YdyPvXk0
Qj+2Kg00l8lXlcMkfsGz5GVu/5d47/eOYnWuZkXvVIG6eO2RHBduPNr5GJL9s/s545JYcBVEOBzL
yl3NRREJqYkPJRRXNbmPNM4rE+/3MwwRZ1ZeWDQEI6pqW31uh+X+8pJxPjwra5WW+pIZHSzIatOJ
ykfVehlD9zIG75yQGUooJ9lMZQVmJHvzQNPsw4GKCUX+39a/sj7G8MIgQhLeXGBNPGXfxxTirlXL
u1NsZsbOhMAKWJXilOW9+WoMvXumgRLgyINMBe942I6/z87MsEBbxlalTQDSyNewehaSGxEjlJL8
QefJqPOcgNn9QhVjZgXdNg36QPTyXi8iR+VKfHCcme3UmGpVjWbqzJF8CIcrMeS48r9cnX8vGNuW
KDaJIKQh/frEnvxm3wfkqtqNtEMniD1eJoULx8QLdTZLXUvo97kZPcNfUGBZu8m16P7J1LHtFPrZ
7dhqhHYs0yb+tYfSxRPs1olvUmTBtManwXjslR23wInjgQr9oqv0GxGjONcaUDYkaB0Mi5Ome6tq
XLk+DNPnyxzBcw6GIiJLG9F9gG+nLNdQ5TJ4eQ6OiysMM2hFGklGiY81Jfeh9GmRdon8cNkErkMw
oULYK5qAIrX/zzYgWaR/yWy0fXtd0O94xykXjaEHKxMwlUXAio0Oqm5zZGNR4vs8ZDZGvvvNE28B
t/E0UZPQZG4ZCquhUIeqXFUNbjFUtUGC9uGwM65rlza1yzvCy/Btfi9MckMLHCr6DJWxLhkR76t0
LQ0Tvfrdse1qzIf65/IXox/9XcS/AmF4r6lkkncVQCr0ZrfjLhXQY/ql5Z3iHFvYRIoSTb2eU6Jo
xMbTm1upC22zap3Lxkh0SS5Yw2ZRunkYYj0HjHQzSa4eiB4NVeX98NiibIRyhaLZ1l1e2cWdwePe
zf17Xko2r6IiRBYkFUtZ/+xO0mPmh+533KqXw+wqmKCZ1DZP02P7Wr2CZIKjXFLrqLcAWZyiXe5F
d1aEZbX7L1oQonZw/hZ6U2LLPFyO07DDYZtIaJOaHstdZsW2OP7TlaU/Q5nFxm2O9015rkN/vmLg
IrXGPIthY5579EaaPFgIn1o/vOn9DGNIEi/66zlzr0HUal0Zqiy7OrJeDZyXq8zyMUoxGv3Lvspb
Q4YpC+jMzKgzxQXHyCGGV9mp6CmF5C0h75TmLSDDI+msK0Ulg7VC6bEREHo8p7J32Zh/YcbfXKUx
NNLVia6HKTwC7+n0Ab/5FgXLHdXf6L7yhx9z1o4VGFE1zNgR6EmWm64o7+TpSk9F2zTuLlvF2dA6
k3Ix4ybHwAnA9OWtggxIvrv8+3nbV2fCpylUi2FsAaBeLZYto9wXJY+0aBtPDw2uu6/9Pnzv3q6C
OLu3ztCGOMxmUUnwiM6VD/Nh9OQXOuIiPJkP6V79LHniLoPO+GVrqQu852YDxR04z1TpdTFW+5gI
ZaNGFl4Tf5V46HvaC5/6vCvDtrefYZitKykLUpoDXtNbjB37YWbq9LkdpLByC6MNR95NiH6hS0Yx
uxh9hnkR0vTfCKGGBZOE8ivNy+x6TwtG/1Yn9hcrnU1jNnKfx6rWSFjBaci8vM9cJdl1zW0+/XP5
S20H2toZiNnNhhQOehrRNTwMKsbWVD4dBU0SKODGmHrglG7lKF84oJuXyjMomxyxrFo1SyhCvAZz
9C6hItHzJ6PT/4WsfpvHpkhCiBFmAn3Xbr6bd1THIA/EPSayyj7knn1e08I2i5zRmE2umQMqFAeg
SYZw6qZoZ1rN/eW14/i8zOznpq5mVE0DQhs/peaxmgs70zm5K54Z9Oer7ZvqeVeUEXU+DErOxJfF
4pwhPCPoz1cAcqcXNXrOUKhn7Kv2ky4/K1xpFboQF7arzJDDPArFAuU1WgEzZ3aFakA6xkPvoctB
xwRWAel4DMGDZBmiQ99zWMOt23lX7MmOeKE7o9jMkaDt4klXaHzkLCSHaFn571aJ59miRJvto116
sDxaSydimvplp+NuI4YlMilRLKOCZcJODV7VDZwoKE8hbl8Cd+Q4xzvYzEkkDVGBFnmUz6WnQbsq
pVuL23rLIXM2eaJnctGj/4BWoigo0Zuf8ifxQbdQGdUF1u0ccVyDZxL9c1YOX0bm0GNQDopFu/us
3Gvls8BzeB4EQwxtmHZ6RIl8EppHReyf5b44dsnfNpAzBxObJBFbral76gmyrrT7LjGKnVXFqKy0
Rsu97HUc51aoxatFExRJ7RL6jdTgVZndkwLZ59fk8RaOIYps6uo6p2Rk5F/6eCfNV8u0v2wJ75Rl
pzLn0JKS0hSrFk728J0Oz5a+ha4e2/33GcPh6ofI5SWHuZhMCIHEhpI3Auwiz6jOILZ1pJOM0G4G
kQkablZBLjk8VN5iMkShVEtudNTRLY3YefNVwHuzYE0f2U463nohtCNBp5ExbTHNQlAo7Q3GfYo6
mqyBPjdH2H7TkhUGY4m8kG6IaZlyjxF0krov5Z8h76lg83JzxmClDJZcD4skBoYCCWAh0b0kHZ0y
fZAl7tnEg2IuOM0ikV5+jfM8Wuad+Jr5ZRCd1h1dzemu8GgeW7Y6uxBTEzjNT9unBz6VDqkfTTTZ
IgQDstAdsmy0TgidG+RIc8dKIJd2hFIA4vIaVbe/3BmO8Q41E///ySLKW7tR3DAfnLLiaGxuX+hW
RjH+UTcCJIxowQF5jgQIUQp2fqAdFaXqGXfdc4S05Lib7zlEwrGNvQ4X0yAiRQ3UeJ8RO8GL323l
D8f5Joq97GU6UNWa2OOFGdsvjWdj2euxkUyTIVeANb/mL+RI8zLy43CAcI4vfxqPvFEFdO3exW4r
OOa4TJcuTBNaADHgXYO2CCjBaw/ijrOamwHbCoc5M2O05cnLALMK64pqt9VO7BqLrXyFoBpmjpzE
HS9Bw9sLrLw8ihHyoaR5AAPzaGmPSuosAVQr/0gjcXvT/94JbJ+40s5VotOCTkFWn5ZMs3u1v1I7
yxWEgbPJeY7JnKKKPKMwR8ceT+feblM3ayO7Fr5c/mA8ECbAzktRLIwZfrE0+6Y7KvJd/6GG4pVL
MOQhmaQjAj2phRxKLPMhV9FvZrW2KHGbozavWSsohkGmVpinkr5xmVf9qyugM6VB28bihJ8blEOH
Hmk4BycHkm2hqzNZCAv6/q2nD3q0743vlz/QdrrpbBPb/C10hkhSGQDaTf/c3CKJC6mpxB9vxZvF
IbfNfXaIfF4+gWcVQxdiNDadiCjDKfTuax5VOynjaYXzIBim0LS+EBdaRzcK5VEIezsZFk71w7+c
KIZumYpuWjL71K6JRqwII6Ka3sGzo6kdI8w2OeqHPog8+TYe3bi6TiaXHwFvG3cGZnzelPNwsWik
iGSeXTfpbgl59MCDYH29NupK1gAhaYGmP+IViuPZry06784MQ5IUVHXJhi4yXygTltjUqgLtXngg
XKCvkDx0B8iboXCz5hXeUIe6hEWtXd1MxszMLM1Ez1znhncSCp8jPIc4yU/UldzLuyXxLu+qTRpf
mUZpcQWnzXmkYMIuHKNOMCniKA23ZnOXKi+XYbZvDCschsMtIcyLJcMSqoF+0EI8upMDeYpKe3SX
5+aueiqepo8w+gqSYXQxjwZJ72Ca0Ev2HELSlLy0CacIdvPYWIEw/t0tsZbUM0DqIrItdTfLzyTm
nH/bIdIKhPHwtNKnRO5eFw+pGI98/dXq2u4x+M0XfG6zEPXnCz7IVqMKHUQnBQtGURV01ckPw07e
41qO6yRO3yDn+PzmBj6bx3bIpYLWz3jXBZxxHcdXIa9QmfONXuOmlY/jN0cY2Yjli4VvphBB8xHx
Q1E4HBfn7NzXr7iCqdBprZEQZuhf40fabjLtLPpQTN9tq4AX7W0bBQkqXX6V1GB8IraUnCw52ncL
qXP6fLFJ9IIrH4/63rsCJJVlXRItS8boAoPhh3EalKUyVZQaPVd71emvysBy4udyr/v0xZR3n6N7
8q3nvYVjaCI1DbPOah2+Jj/66YixiU/iRHhGvV+7tygMM3RmNoRxr+HB7C5ER2vu4cHF0V1Irfyk
hahVEDq8FpONPfwWkyGK1CJIrxNYtmSO/tqdLFxXxwLzJl5UH1Lckc1by/fb6i0i4yF9oxRTSddS
UEtXVrF7lYWzc+kffeFzsWqqkpg0pobadUcXapuM+6wLhOi6kh6teLKNmXMv5nw2tm7GmpRyliX6
2dLn2nwp5GPccc6M98fhmzVjJVRJpI7dsACiLJ+J6JlT4vbEbSTuix9nX5n05yuyMOVOzFMRQOIB
Q+BohV3sWo71NH6nz0dF8LfyjCqyIyIUbzCK0pAgX8eEFZKcJ0OjKzBsearbyqmyIMsj968p8C0K
wxZ1W1dULB2xSu9QBoRU2bXq6ui4iyFEwrvKbzg4VJehxqfJpoHSdGYbK1MyC/0Uao4qIkOy3M4y
p/Fja9NCf0TD3ARZNE1AvP1K0AqOq0inCEFKHAOM3hyRhjmRR3QQulFs81h906QVID1jVm6RFopa
otVEc0hrHnSieXJF9pyPtOF6b4xiXK+DZIcSqsAIr4ZT9wCx/NeLIflBL4ZZwEvb8kyiP1+ZhLru
OSwEwI3pJyU5yLJz2Z4NDnpjDuNzhqm3KYpHNcdC03uZXBfRM8Zde1X+TURHrslziQ0SegPHnFDj
MEoC6QDXYDaRfrD85ibyqNwOnUqjOBNkJ11e1vHVzxiefQPKePowtEs8UT/ErDWMw1L81DNkW0RO
KbR1J/O1+8FpG1f9nJRB87y8NOixIdxypo0gHjMvV97JnGFTnlZj2OPPUB5y9A2ZjvyUYej2cJC/
t7JbXKdfuoBXiMEFZY6xYkRlRCQB1LhpX8LnDNpheDl+zq4Xr/TFI3+kIW/Xs4+EoSUreYK+a4S/
3Yle94jXHYtdvk92xI0ePkRjlqXKFohZ11lN4LFTpF7NYt2JdNXOtdbWTM4F4rXo4b3/nCEYWskw
OjVpGkAM39MX2VOOzam+RmOor7ujP3nwK1TeS4fqOnf5kepGTCehrFkRcYEW6QX6LQFMQ6Mt6O0A
iSbVHSSc3docbmQVpbba5GZj713mg60NuoZjnFSxSFVHMuAi07QlObWXCToABk+jddMv1ziMX+Zi
LYxTAhzjoTvJXn6gqnaDQ4LX4Rxf+cIoG0kcbb2QrF8WkZS2hmBoToFr888JQnq0hz6+JicqkrJ4
+nE+8tLzW+wNDS4dun2oV9bYuRNSmFbq3Fo4LIrQjhPdznl9+pvucUZgrSqrqpwqimCpsW2VV117
Fwuyk6Zfp8jinBUca9in+QW5oVk3gJVFva0LOyvkqSptBJDSar0UZqcteapIdQ0EWf9cTrsCUiix
L8UPH/BxjGbH9BlZ06GU9nZLhXGqlIsoaE6S9C4qUby+Q3ObwHsl39xKKxgmUpiKKNR7EulOHN8n
U2T3+vdkuvtvpjDhQTMZS6gvMKWrr5QZqvHHVuPkaLYiBEOGRhEusRZeCqiZqwhkVOqpTQn2jdBV
9mjVbgMZ3czLUn9SIEARxvZlkza9DA8SOCsNTAZiiwsyjCeY1Rk+oBSDjZDHrD9k0BmAiUHUaqyi
3MABlS7DFSnTWynOgjDrPneC4c0ZioBV4a/rtsA9K5sYEjf6WbEU9Jag3fpHqFwXLS+uor7EHlFr
AIa2B/TPtWUPgNarnyEp5Ejf8kC1Ow+349j+SCXQW4MY+u7mtJFICLykU2I7qqpTW/WHaao4hm3u
IV01JBn3FNxVmCvEIObLr/A3GSy7b3+M+oRJRI+XPW6TQ/G7UQII4WZRZYxBWy1Gf8TYqFUfBpnQ
2AJpgxjCbvnY3Hf9wqHRjacYLN4Zj+3DCKFOh4gFeK2XPEKNgcr+pU7lTT8bT7lOrqmkAfrkRY4T
UjPe+YhpGjrlPYzRZJxQbcs6lEwFo8swFZQcIhy1CkoteSHn5ifDIwn41dBRWcDwxWQWYVclErZX
r7t9dAMZex/Kk5c/2Xb8AC15qPvg0vxuNJ+WFKRDxEbvlsljs8fLCJYQbySnet/v/2Sq3fZXWyEy
VDvkjSVNMZZvdAq0j6bXiksOulueaAQo+igrgGQz7/q3GU3jSP1tJ7OabdTEZaoC1Xgw7+irtABB
XLIPb8Q/Umrc9JEVHMONmJbUytqEZV36GgOdfbEunbrzp+FplK81qfaaLLj8JTfpfoXIeGVs1RnG
0wFRWtSresxQ7NVwCoY29/cKgiFHGUFSLtIvh0K8r5aUo+VOypy8vEPQ7RrqwNnfvDVk6CROjTg0
elhkdIX4D4bJtm4idt/LmMR2i1z9Ho85WGADxGK1BXEvr+drnd+7bf4/a6V3E/2qHO1xbfLqpyL0
3hZfcnvMwbDNQ/NI5YcUN/EtDH8c0Mk/oJhC8QZndMc9yircfC+6Ir2C+6L9ByH4ZigBzVEM00TB
0bupf6apTQ30bhCtYACyiwdTRz5UPzKMGrAc/QFvt+Z3iOK+5KjPWR4uL8s2K52hmZgvSkbSCbOK
OLn4oqU3LcYALvOHXPmMQQ/pVaQ0TN04zgXMM7MxEBb0eLbfL1ux0VuHo2O1ggwJaVQboTZgxuBL
vui13mtxDB4VVNsI8L+OAnUufEGf1232L4R7No4hojFVrbmTYByNMDBOzSuDwUaTpxfdii6Kxf47
IsNFFRi+SxDE4/GEXEun8gBZd0e7WpzhGVeQwx8kiugHer91zjYyXGQ2cxYbDWwcD/FtcsLrhjva
YpC/0FoJ4drAbslvEz9Fe0n1bH4eAn5x6DZ5nP8EhquWaeyyucKfQOvGaVc/1e/8g7zQlqkmaFU0
UR9uvJuIGPVCElYhovrps/bZ8DN3sqkiWX0qb3MIVPy9ljLuv2c49poqqlKoR5oOli/joyEnx1RU
XMnQ7i/vjy2mX8Mw4WKaN+OcZbCqK1pnzjFMsoxtWb+N9c/DqPmXwbYoZQ3GUIo0NHKGCxg6FsSw
2C26Vvt5miKPscwSh9Q3itPerh9DLc2oSspU0HTJTRiUBzrzEwoJNooa/kAPaOtIXhvGkIwpF/qQ
ULA2ujKUnaH8/UvUG2dgqCTU5aWPMvz+Pn8w9K9T/lCMXy5/m02iXNvAkEdj5sNMSnyc8YBxYS+p
h5m2xwnKe/SsEZ5Q4iq67Q1x1dDhxWy85WNYBMMfpWYhMK8KU1tebqOU43g8AIYjpFwfWwwWoCHT
dWSdiuLT5cWja8PS4HrtmACm70NhUWkO0BonX54sr1M7iJKN9jhku8tQm8fKCksV356ZUHbD3DML
30mzx9munzG95gbqbpg8TOtKZxeFyFy1HN5uYoVB/4+0K2mu22a2v4hVHAAOW053sAbLkm3ZG1bs
xJznmb/+HSjv86Uh5CJWsnAWquK5DTQajR5Od8rSW8sCAVnD4HjHzOzkobjPbYEp4wwTph/2InJ2
oujiNCMovmZezzm6XXQXdevDk4aZoIObTm6D4UA6uFYNT3/G4JcwOcti5IISrF/MB0+JzjRGpyz2
ad3jVnHbg30iru2qN2Uo68CXistZj20cInMFwzdcFCM0Gy970ibX+W4iD6B/Wb8X7+z75EPzYTjY
4RTEni5lO5bYZcKZlz5HoZTChKXVl8U+xxjHbC1P1/VWcgQJZ17mZUmLdoWQetW78XCIeklgTwbA
GRFDVcsMvL8sSPVVpXe1LSvjEK8S4h3EQMT11ZTfZRydBkzwUIleD8zlpFhjoHQf37JMFxDOUimL
gdrMEt5MirvRPhWL5CYRr9Ll+5ylmnu6FkOO72/9qY/B5iMJmVz/Ph5Tv1ono1c3o8IUc6/bHsv2
dpWxXon9lf/9fo0fVdf11EiRp0ZsdXs/FLdj/4eq3Sz1wTY77/pO/IOhvUBxVsjJM1rmlL0cvpMz
m/1Yf5y/mChpZqTVbNqUjIletnacy9KPMcKCL+578Rjn72pL4uuJFdgxbGTFwM7CDzqxI4wDtQes
nVZk3ryWoENW/HX6fSpQZjp/wvCF2TDcfVem8Fztob8bMlyK63RbV4V/fX/Eq3WB4TxXhxUY1yNg
SLu6dAMdvOwekiFwCkC0ZBgaFsenxidCPpiylinJfvCjTKpeX2rM9IZJHKwy6HPM88vomIQxQniS
xZJBMVF3D+1FyxZ11qDLepM892WEqgX93DeDpD5L9Bbbbz37GTuYNe2UZJzZnrzMZpuOOUhFMXBL
4gOJ3a3L1nN3SYeSgSltAbPRDwPaAZX1K6kDY5akPf7B67ngcFdKM5tFVbLoS4bBfU+Jh1qAQD0N
Njqg2UBtWTGObJN420+jYVIqiBU3aGFrTqb6rpu//bdTw9l/RXOiPM6BoaUfHHJQE4kGCM+Mptua
aWiO/mpEvTo16Vo3Gw59bX4G2fsD0Vf3ugjCCK+9w+CUOXOmPHb6BdtyozzaZ+OYH+IDWFVOoCZE
q5rMFxRWM+zxOK3Wq02Z5gwylZ9us6fNr/wNtWYZlIFNd2OxnPq03ujuj8e35Fn2yJyiL0j5G+nC
VlOpPTo8T2XiErtzS+PTanyULKts6zhtb521UHUdYOat+YChDW4aMJoBch8/sSFHSSArM5IBcvqu
6aAGM2MAYhxBkPVIrVRmcF0osW+90xVO35NuWdtlW6m3npUQ3QDn5WSi67+7IZ7m9i1COAaUZ63d
sfTWE4Yr3cpudfFTQkNaR9cdQ9N5lwWTqu1u7JHeWc/2uUcDDMPsgfUvkh9CA7zD4q4szFgmrdKA
IB0dlc1NdTLcAQ0kVliB1Su6MW7n0CoQ92Q903LaS6H92oFz/ouVxTWGRgB81Opv+tSd6qn+WtSz
JMMptP47GO74b/W2EL0FjIJBGGv3x5R+HumfhvKXRHXE6nnZNybu7jJrOhWDRkumngfK5pyepnAO
ivfsGoh84jf38cPggoHubsHM0xqU4MURldwSBRaHZXbSciYgJeB5xjA3ZuyqUxuMAePGde5QFXqI
bvowPxlnEhZns3RlMxH+4excFoAzCHWi9A6mP2EBHvQzOOluogcWYY38+AAib8/MXOKOvvEDT/Fb
FZPJZfZBrMyOab+UqaHu5NcNiIdoq9QWdl4/sILlCa2zLVpQZIwgYrX9CfPKXx2YBaaASbTFrVJU
M3RPVf/xujbJQDhvddVUoybzjHs3RvxsPmo2aEAn/7+BcKe/bqsRlTqQpFu7GyfPD5a6HlJ7kLhf
/3ABX1aMO+jUaEvFYTiwaAfdQ7LsA3GZq6e7qzsfZRZUtnbcgV+2siZVAhtuLCiBpggYb13+yVxl
F70Mh/19d+AXkpPWmCAW0b+oyg+9f3Y6aYOL2Hpd1o47z4ljLw7KWvGoiH3zof3EBocnPgjhHumD
lWAyKOpsXXmWRCYbd5YdraE1pmwjOmKprqOidHhtfM1pZY9mtvWvIqHaRTzuTt/Q1Iz6R6yh8g73
bO0iURKyAto6dbs/0BkunfQjttIXQM5IDPnsJKMFwMz5llWJu8USbZcA8D0nm+3YMUiqcHKt72n/
bCtv8ph/CsAX7LQ54iWpwwQw21MUq8dYGsqQbD7fZbJuOmkwMxsHCIPBTbVxExRva9I6NKZDr/Ze
h4tDdKJajsHpmKXYdmIQXJhtrN4sxdd4OXdqaNiRN8ypZFfE0ZkdGKdoxjCiJsgC2Oyp6P1IvA2k
trgVT1XQYPaW3FsVLuIOkFO0pMcEtZxdE5b+FyZLVvZj2Zyu229hxYx9weBj+3Wf6zTVgIFEnEnd
iqL2ID3DdTuamu88sAC/cd4C+R3IVuvK1vHx/Xgc9E5TsZpDdZ/Th3LQXDM+kzXs6WlLvkvElCwl
4e6paM1qdWXPmsFvP6kBOkxRzEz8/KDhgifH7Ot4lPkSMkjuyqqyHFw+Bo7A2A1uO31pise1lcRW
ZRjcPdVMiZL1A/yldfqYmncWrJFOJCoiOWN8qL6LsjTbVGCoeuWT9N1aH9K69604JKUESnhT7ZSR
u6mo0ZUYR8/EqQsvS250NXY7TIh3ItlZlgnFGQ7VbGtittgc9P/+UD3Ta79qn0GA/F65RTProX3S
3dxvPg6KJJIg2zDOhnQYRkISHcetUsFlNYOEhmXtnq9ruwyEtxut3RElgnBTV5UoZ7LDbusK185k
dWH8flENcXW80NGfa1uqzocTB8Wca7VMQHdpEW/L9LBRm2Cq6z9L9TdfYDwSp+jZ3FVOT5TUX0r1
Xer4iVF6Ccz8agS/t3Z/A1HTpCqopV7NIxyaukr1Ks/8lajIWPjVhmjL77p9f4NgiCh8cND08+OW
8tGxVYwoSv2qbtyl9430cyNrh3zVS/ECounUAICNfzkVBwvlZhdKnPnbfcbGNx6aE8rK0AY8s1dU
okLR/80caaFOOKBHQ1U4tIN3LqKicrR5ijK/sdr3uLnfEWf2Ns1yYyKbfcP7SS8S7qA4o97mW2Vo
FaAKBTU4yMqQpQp/Xx1MlRoowVF1zXhZ5J2DbuYd7eLaBkQMunzlgQzktt6oxCqIBNmjcHYvHRDC
NihQqsb2SuOD00ruP94isJXaA3C60BpNrTQDABw7c83Z9BQMNpxk849EW29q1ETsQEfCgO9WBd1b
k5GUZr41b/dOq9z3RYLJKvqpMWXT7IUC7aA4OxpbSpZvhomIaIEGhLF3Z/O700pqUl9G8ux9lJdl
0xlFHjpesPncFa40OqVGZmR++oOxorDomXmb36Gu7lbx5rC4i9z6oN013zZ0RpKwDKmMckGoGbtf
wNm9OKEUbgt+wbCSMC7Tz2YluwuFS7mDYH/fqXi/zKgRb0jmRynY+NX3RmHd1YZ//RwJVWMHwmm4
FdddWygA0cs/Z+fRynJPd+6jXpILFsuCqlV04uGVZHM3X6Xg4eGkDqgaiwk8tQV9XgfdpUvz+bo4
7DuvFMPQLQdJeR1D87jzpGM07oTLI/MzVACOt6wC0Dl3B1mdhnD3dzCclpvdjH6Llh0o8r1yPne5
xO4I7whzB8Ctl643iqNqDKD1S7cBqXoWvl9nNzo1Adh/wvlJPkVWLBTYDDHuF//xvQd412p5aeLo
1vHkE013ySjxioXKZlwQeGVLzXiyJivzaTSBCepmiD43+jmWEV4IlW0HwymB1ay6taoQJJ6d+lAl
zew3NLntJNK8ygm+WKEdDqcFBogPqskBzsxiX+hDiTFGyn6hf1TkHdDs0nyt2pfF41SisfVCaQnQ
6GOc4pmrHUsEUzJMSPMW5A9kkTahNsDdQf+EQ1FzzsEtSzXhQaBlvm21Xx1lzV2Um8nUXALCN/N0
VUsrjQBkggG3vPoHOevQdNtX/tIw0h2TNRtpAZsIE+OlDNtiXVgGf3fEFnW0aoaJGGI4khjHpven
60ZIpH97BPYLdoa7UeM+NxscXs0Z3N6o3Sz9vKaldx1FdJjAXIQYAYHDar2E7HcokVqN0+IAJUvm
7132sZ+yMFHsA6W/O6KW6fkeiWnmDsluLbXudWheU9236jv0yl6X5FUQ+W8ANuGUmMgK8bcDOkxM
a4l05tuHoO8A20+AStOAfq27Y3ujBfKiPuEWaT8ReYpaYnV1V2xA1Mb2y9bdOr3zvZTVsr5K93Fy
8e31q9WNMc2h3oODmbEj0iWmP3TuvysZEOr1TiRul6LIsKe1gkcSl0YfdLoO2lY1/nF9q2QgnOOl
qqnalSVA1vr90H0wZTyVwn3Bq1VF8yoq3nlG1sUwcsO0RhCDxNrobrpquJFlvisnGX2QUJAdELda
zroqNrqX8Oyy7PdbrH9QR1nxk/B+QHPAT2H4xUpIZTcpMLpnRPiZVuM2+mxlZ+PM+PsmKfUmyxzx
VwTYaAjagwwCB4iz2WOqdcaqA7At0yMx1zDXq8y1suGYFOVxRPunlk2oGEDde6uGxJTSMQtX9fID
+E6FfLUGdbDxA5zBo4/VyzlWvCoK3CkAgRtGRUoqPYX6sgPkcmmRU5YpVWf4yChK76ZQMSa3qyUc
FmIQigvDwHWoO5w/sW7xPES2imhK1/pKf5w107Xtb9dPltgI4jH5PxTOmzDVKqo2AyhIcUbnv10+
B49OLwbdS1j78iIj9rtfq8sFkVMXM5nqvAGRlq/S6UeB5vQyI9RfmxQR52VCxfpmyMqomMr/MyQK
cX+9Sqq6L83YXtmRUMFWhzmirKUgN1Ba4hz+TSGV+BD+XFY0Jf6KqNAYr7MUQpZdOBC0fDUhu1s0
+1EFp6B8Ua8rC4ITv+Il2ZJu/QwJEzJ7JkZPJzoY4yWkqkwXri0jZ1liZyZNmbCLZTGDuk/DuPLN
rrtJZoxBD/JBxhkm9DVAn0IsPKxBQsrhrfM4doWy4Glgx0+9mYdJW94bbXpENsy9fg5kUMzE7J2N
qVq0psX60dr2tvI2wcFuh2dbRn0rVP6dSGwfdzhb1Go0IcDREUiMjad++EIbDJwbzmYh2S2hVdxB
MZF3UJG6WYaWYPWSep1OLRmXYGnNv66vm1DvdiCckcp13SxiC/LE1PiMdtmPWbe6Kkj+rsOIz9MO
hzNTSb0M4+wApw3izWNDU1AB84RGuxQPH/mjVCYWZ6NQwpBsuYW1s+byYz/Y5yiin4c5e4vLfpGK
z7aZvZVHM4MxCCZ+ZgRkWuW5zyVxK9ni8bm11ixjte7YOQoUDc96Rr0HpnRMN/lXVaRSPM4YqWVR
xLQBnv6whezJmB6s2xkvRjagQPZiFN9gu0XkrERDWmuKJ6iGdq8n3svgbkg3PlcFiEh1V07gLz5Y
JngXkOkghLftGJcBcqV1w8Okjj2MonHp6L9J3S8Q3ArW2WoYSgaIMvGGZ3JmDeC5Zy0B6xhGYEmC
JzTsFlxcdO2De51vjRnnblq3xgSBWoGJ0TeVcm9E1FUir5wPrSVxnkTLZ6OJwCGWTZBY4UxGhoYG
C1mB1Nf1uj2os94frCb9dn0FRfZ8D8LZCw3c7GSlVuqnSma4a2IeSII3kJKt9/YgK5ETWQtb0yAM
3GADbvCvlrY2h4K2yJv7hXajJUGVfp5lj1Xhou0g2N93xryLEZHNWsgzLJ8TzEilEg2QicD+vv8+
nUi1jfj+pHw1lcCaR3eRTSSVYXAXUjHmuZFu0LIyeyySQ1KurrMcru+7bJ045dLauSbTAgxwJAb5
VHmlI7HZ7Au8E7TfbE6zQJmZVN0EhFydidvNgxeNy7dlNoKiR+aY5m94BuzxuKuozNBIbFHg6fmP
KH6ojdJfMkkFkHBnGOMnQteURct/3f1owviEpoUC5+36ZOWd5aG3BcwsBMxK1/dHeC4NG7OZqQ5u
PL5CJ0+jYqtRNuuPdozBwmo/uLoFBpGxwunsjNi7Die8imzGXAGKIBNJaU4fIpifRFshmXHvoI8S
XCxe6uFm+Hf8B0Lts0wLSXAD8tncKRqbOFGrZoMhWB4169GRFYq+8JC/Uj4HFgapYkJ0PlieI4Ye
rU0NQ30q3o/oge3D9tTeV9KGaCESKA1g0UAhhmkG3MKh38BI9KZPwfnJYkjl/1fGyOsChff3Hok7
UBNZ0tHMgATOoROLw5LMbf3lPODtjpkxJ+PP6zohUnZH0xjBN648lSdHW0iTT4o9YJOS3lt038Rj
l7wleLkH4WxdE8VlXpZgUm7V22k9jYpEsWVCcNtj6yM4/gt8v+uKQNe/kLz3C2lCSKTPDqiTNQsn
VgO7G2cXhjQ3s1xN/YR+WNbbYQ6ub4UwVAnKJ2YIMBX+VVECLhxL7asVnQDB4ucdCnlZWzcmIWEm
/VHWtCUyBlSFNDZ4R0EKrXLHc7LjjcRdiTDfD/jBLAywHNX3CeumMjC6V+ZVCVYPhkBTTdCAmobN
u92YANEmxpihWEAdm0+GbaTvTUuReFOi4/MLCucqtnOSRjVaRX1wuYUpc7Y/2k9RuGJ2ZXLeZvd3
69gQXQYeIQ5i86j14YtVwDlYTUnfIwmufelRwTmY79JUErAR3LHAQAEnCi2ISvlaFRoXBZhVEdAD
uYtLoyVIN7RxpEfTQYxIxv0kVosdGmeAZtT9p2OB6G9dvszsZbEh+rX6wUJD8mYuMZwBlUAjCs4V
X0BXjGNGWlBMIaM2IHp46g/DMe/Pva8gw1ocNFmu/R8AsTFUNTS8+Xn3tIv6TcuwY8b9GGAu1yE9
pKfRx0MC80Zl2QfBBQ+YCxg7FDtHEl5qSWYb0k1NcpMOhZdq400XV+EwqBJfQni+dlDccXasdDGL
rcP5WuBwf5TytP7DwtkYA4F6xtdMhg0t9CilUEP7lrV/ZKgj1x4Y53WHsXCGpKRNYNGxcBcw7hzT
SE8muK84x6TxKLJdy1QHbXT4fYv7CwynDLEy0bmtAbPiXi+D6ISBaSeQd+BlLuWfYm4j5638gsXp
AkhBcyutgEUeFh+dBS5U8MMaakFxlpVGiM3gbvk4ZVhLu0EIj+UAdM8+sJwHObUx2NLQJhQ2h8KL
v0lWkq3UK+mIZjLnSEBB2Spq26YTohxocANhW+91PciJMYDM7VzyDo6t7D55VXH+YnoJLmLdocg+
8AVVJSnRhJINmY9xBuDWdO71l3lgtk+WO0YMycT8XRI2HpMzjvWIKYnlAOOxDn8k/WMKZo50lTxx
RG4AVYlNCSZ1wUfn/eYFNFOWE2HzrMct1APt2DWBek+RiFePVR1KNo6dpNcbd0HjfLPSSvIkcYA2
hOYBhGwYqZYetof2VAQYLiSRTWikqIayRGTknFc1Y30B/vh+rpHFydGhZw4hJb9f5IQWuAsCd8qy
vuqasqpwtlBaZyx/krQ4J7IMrNCsUwpXDflJi/Jpf33TQNdQwdbWFGP8UKmz2LE3N/X9/IbwEMS5
IHF2cEjVXim0BnWqqOB0JvOkFJIFE9uKHQRnAycD5WebjjtqfrCbF2vBBhoUq2t9ZSkvFH9411VO
rAQXmbgtQkl0OoGGGYYwG5/aTTnqGZVACK+PnUyc/cNjI6I5YXo2vyNL5vWg1V/L/D+icEdH0SNa
Njo2B9PZ3Syags7U3o3bm87MZbm4x40JPvukolgua72r6s+TJfm+TJk5m6asRYQuBnx/jNEvaJVe
rBiuUf4oDMltK/Rjd5vCvZ9WLVnbNsapUUZ6LBN6Hps7bM6ztYA3UxaYEl8PFzQ+DT4mxbyVTKz1
rK4Bm0ZTHsBN3Ln5zXxT+8i7YxBTcF2zJWrH88sreNQ5qwKFUEfLnTvHjwY3t768BQRUo6aNS+JV
Gac1rGAX3wrUHKX0KdpsPzOayEWNw/E6jvgeAsD/A/H1OUU2OklK8EAcfDbXGSQLw90EomBWN5HL
Hjli93KHxkXdEEaKwLcKNJIalbf2tvE8U9Aus1T9+61rTghwd34Kv/Ckpi3xJiUvvCk3o6MDNjTJ
yWaq+OpS3P0YzuxqQ2RsioIfs9r1x3aqvR6vZbfIDb+xt9Wna+/VbXE/rYXkrSfUIIThMNHIEXBP
W6qDaV0WHIyxfr/Nn2Jwk5fjj7ds7A6Es1txbKerauFoGHjQwTtktKRdFKghGP+k2RShedmBceZL
oUuhZQkkmqvV3ZrPk/O5RId6/fG6UMJLZQfDWbGxsKas3dizzvljy55MGee+7Puc8ZooxmWNE4xX
3n5P4w/JG7oc0FTzc+N5c1WlBigr2S1sW4+qHq798/X1EZ+vHQB3vrrCiJIkxwKhsqS5YQ/tyLe8
LQFZwr/pdJHicUdoi2ylIuydvRQe49lQgt5w6e0QaCy49H6RPBjFbgybiUAs1jTEp52WiKidouM5
oFqe8miE7H2FuFkVgkM1dbWgO0y/26/28hqwdFNVLVbuxRfKkSFamrWHuY+nj4kZdCiol5Fhi5dx
h8EtY0O1ErzFwDAe+4CR6wzvoskjmJvKSjIXWUuF0P7s4AwYxl3AArMXNXSPQA3jNQ8bzPzQp+mG
2E0o0Ub2nVcGdofD+YAV6Ar6lkAsNL+0PzrU1rMB97TBcLX2xMzQG7KSmHJ82Ssm+E6wUlvMvLLh
ESZKWborrVzq6LifrT+vSyYydxoblYFQHYK4fDxLcaKyRKw1ZTVHoVoYX8pp9BHtSdyu0v3rWCKb
tMfi7HhW6Z1Rd8CyMaig7hovsR6vI4juQVDkWCo4Fi2T8sEyPcnyaDJslvfoTtpxOHZBcpS3O4u0
TtMtaqHdgr3lOeOqddYaYQpp6q+ZHWbUcO1a8etFVgwqgeEr3fvOibpqwXplavzX0htelXT3TtxI
gtDCbTHQv4iCCNgj/nVoleU8dRpS+omTnFQ8DeiYSvwToVlA09VPDM4s9EMddYWNjemD6FD59SGD
RzIdGR1+FazHOHu6rgjCpdvhcXahVFe932bIZNuPjnFsovfNfLoOIV42Qoito2DX4cMe6NFTxkhD
giDSunBDxdnU9O51COGjABUdPzG4E9PZOZ4EJdIDszcHatCCtcf8s+hwL4E4x6vD8YipQBJMthW8
qUMyx0bilZiYTsItHVkKq6YLIhJ9FGzPjF8kzt3uXTR4kBFD7B5tyYteaIJAp62zhIT5qilhrBoQ
b9RYyG1+rDC5zr7rzBBus0QuoUrsYDgVRMeannVTytZye6YgYI+D7tgdp/Pd7JfhD+eLNOLHVurV
SqINAiXpSBS8alGI0miuMJIVhat+g0o3cB9ZH9Aqd59gFiBIlj+8oQwEV/xPPP4BFBn52Bcl8Jrk
YLfPk+mtumQVxYt4geC8MmdpinRiEIwHQRl/pEnl1qus91RsLnaScHulLh0dOvVl5SZf9xKvzt3h
3eCuoRGQwR0lT0fhUSY2GAcxoBXkppzP33Vai9FaUHl096TRscgkzp5w1aAELGGNzBFfY0+NfsXj
LYGzTN+t2bu6O9FY0lgmFOECwfvjWlZEK1gtWYgvTPKHspTUowoP6e773MZTZ86sFLzamOd5ttSw
U/2lHVxjkLwnZWJwG2/PCbKTBprpJ8M8oxH+Afk2SbmMWLlMNNEjc41g6KviiLFBfxVlogRbCDrG
0PmQHuKTdR4OcWg9XTc7oiCStgPj3nnWrDatzdLIZYdhnNGnejxVIMHY4tBQDtehmNfxytzsoNjf
dy5jMlClVkzIlZ1oCMcbfGfJMQ97yfqJt+h/y/e6HH9Bx1CiAWbAFKj1YaCSFRO+jC5L9qr6PkJN
CeY4Ysn6DjUlyHK9rz47H+mDGg7eehwOstMvUYhX5ffZHA+gC4BEyKo9sASGE4xh/mS8DJiS5dXE
B+myfNz1Ok6pk/c2wOwiAi/9wRqJv85hln66rg1im3PBYdu404bMjDq0ggMnzrPHUnOenOG7ncrm
ZMikYb9ih0KbgdYLMzud/udaxW4xxe7GBKsk9kemdeyH7IHMhJJ+BdAYm4dGX496OkrOj2zFuFuA
FOM0QRQc1eJHvxzN+qslTV4wM/nPZxQFEr+K0VgYCY8ecDzrTt0pe44DhK/BO5s+p6EsbSE9R5w9
QA+zY8w6lkw9mGg1Rm3JrfGB3vY+SOIQEiUyxnPJFr0Upe22aFxUxdLYuR3sU27dzDI+bbY2V9bu
Jf67+34bdXE5Mt+jSD8m/cPsdJjwepytzHXoZ13m6Yh975/mFOQmv26VYeapMneAm8Lu1A1e65WH
9Ut8Y98zdoD5s/VFl3GgyCTkbINT9xjGqsJPoPatNpyzSnM79akxn9MuWCZZlZswYA6Hx1ZtNusY
xdy/SljE7dwXLS7befVYOUEcNN/6UDsXmBUhM7Liw3XB4s5vWlptWdTAQquJl6VPZu4pph68xeZd
QLgTnKb1CG6UCMWBoHZVltUt9AddluKUScId4UlZnCVlkmTKbRZ/UaPbKvrruhz/cHQvgnBHtzZG
k8QpBCn7/FORqolXxh9GZTihrzuYpuyod3mQ1GjgouWDnQZpSd1ybT9c/xlCSS0QfRh43bIyv1/1
I9csYmN+HEKi23vqwNHP/rBkTovQaOwwuGtqyda0iDOo/Iq63rY/VbFs7oYMgUm5MxtpPGNac479
0vWHiH7LJsnNJFslTrPzuFAH0kMCUzs53TunOFbZW17Iu0Xi9DpxhrHTNmwEWnO/1VmMWcDbgJE9
f85bIrkExUZhh8WpdzHaSj4MWK4VIbQqVO4M1aMPC8I083F0/P+mYZyeLxGtc2UBmGJ+NBc3Rofn
G3ovwNnASlBASqG+6vcZ4/X/b/XRuWvzYG7e8mJB6T1qOBC8QODkV/Uap4hmEXsYqebyEX0LYatk
sXt9mcQe6g6E25SR5YoKDToW3Wph9oUxSA9ItIGussbsuFjak83utldX7Q6P35ecGsU0A2/2usR/
mYLKZsXrbncH5u/fnlzAEhMgpfjfGvKddIkSW7HOPJUlqj1VPRZp5cXD6foiCu3ADoR7wVYsxmmx
y3WqetgCxYtkJY2ybeKJKVkZcTTXgMg/sVmbxjFSXNtHP6V2ZmVsjayjQGh6diJxBrru+7HaEqxb
1pOALB7+52vpWyILOxDOQsd66ZAoglBGFN+jKPA+0mX6JtsazkT3WtLUSwU5HOWBYjhS/Mf1rRff
pzsZOBudWs7WKgZkoI9zwPpPSzSSOJhsGblIJsonaYrPD3VshFFRDsXXqmvKZFS9gZqHxh+DNah8
pXRBMhDQs3msDrXkRS52Ve0LHCeeTvO4XHqk/7fH+hNLfVToV0ekMQ70UHdR7ip7Wwgd1R0gZ/Q2
3bK3QkVc2mw+6Xag5M95e0o6D73RLpFdEuIraYfGWT9Vq5ZYY5X/0/e/hUs/Ol/7G5WRQxyva4pY
Ey8ryRm+vBkxYptAsKoIS/p+lU24+QdN/AnAP5KcIkZbN9MM0Dg2Jw19H6H5/oXfGoW8HeuxDevP
12USWQlU4cPRt1mtK5/2pfZIMalpLcBM2aBYSnct+ryMMuPHdIy/MvYo7Ejs3KwKNYZ5hTofcMkG
RvxJ2VwHo0AL8nhdGNEG7WE4kzc2RT4ZuAxB9gJSHDQYrG9xGEDnRBiTmqG/CtaaazUZGtpz/LW7
s830k1YPEnMklOGCwMdqR0ygSfMZCG31biLHRJG4i0Il24nA13U5ZqKb0woANkdpeOwPSTi/78P6
Rq3dOsSwWdkRFarYTiJu8+eVNGSgAOxqdFWm5ItW1p+7QpZGlMFwm681C63nFDBDfNiS+6kKWiq5
7aRrxzZvp8e0xdh5OwdG5rjkzErRYdPaDJM68if4P15xiCXnU9StR2ERDJVYYOB5/Q5PojWKNbXw
zbrEhAo1U70io39goFt5Uy8t68LIMPLFKZOga838ADYsM7x+rISui4nUObGRoUCXCWf4OvQELZnT
Y2kxq+Rl+nKM4Tami7EkQfGXLAgq4ipEVuwnHO/xlTSby3EZCl9vPMxfa8CwUnult01++1x9QoTA
ze/pqZdsrkh/9qicC5jmmm7qHVAN6zDGXlPdOVZwfSFlENxJQBFiVWw2IEwt+mC0YwIy0xQEK+Ub
UkpgGHB0lWKgtM2zNZtTTZy+hx3MzO+mgnziiGIE2TgG0TW/B+HOglmBbGDoF8wtS4rTVOqnYXMe
E9AlJYXlalPsg7bzx1vW7yIXW9/d8SvrdIvSBpDGHLuxYrqzEzqRrKtKZIFBVgliJmpoJng/f0XZ
lK1O9W0ufGqdBuPYp2/Rgsv3+Vt+BAktpsHg+0r9haB1qjN9e/t2faVEMsClBbsU64pET8mvMlTj
liirNee+trS3lYP9NzXvOoTQGNoELXSo3EVinncdxjRfFmtcc1RzNTesJtk+OWpQHS30q6Rh+62X
GQbR8dkDcseHjHG+ZBSAqbr60ezXSR9kb+AbpnsQbuXmAhEBc9pyfzUqf3Yqr926B6OUsXOJPKI9
DHd6SEWGod4AU4HKj5hehYKKxXzf6ZL7Q7hmNtLKJoXT8qrfMh/rXEWpUO6D+kGtPLM/K6nEoxBB
IHiCblhwuBL04P6qa01hr2PX1fCJclTCf08arxolYTSRrQEnpWPZjMLgVasNreOYbGzM55ZlXr48
ZMm9Mz+NduUt5XElXyWareIX8+7qHo7bnG1C9/wGW+3T8ktNzmN2F9mDi5RmS+96tEm18/u0kp0n
4TLuZGR/3xk3vV3BZTIAdK0O46S6mXGOJ2nREFPf16Jhl4gBOpNX3T40JUara9gsEObSZzZ5FgEJ
z7hFZDV/YpUnsjCEyBLB+fsJyB1axWiJEdkQa1qaoBrtAHM8A8l+yTC4M2uWJNbbBUJR3VMfzIMV
Ihjmq+lBf9zOYCcK1neNjMFMvF0XuTgdIfMU28rcFn5Z3fV9aOUoL5VV7svk4lSizNd16nVg5PFt
oX5czTe4PPu9YUZqp3IgukAKEBM4/EYF20Q+emlsn/S89q/vD3vwv9Y59P6poDtE0IO7UCejNhGf
HOE+arHrZJXbm51rdCnKaUJlkfGQiDfmJ9qrQqdt0AaDwMnq9JtICzUVhM2SQIAQQsfkNpMNI4VV
/XXdoi3uhmWCQO1khGVqHFYtC7VWymogPKw7HM6ydmi0HsYWngKoSzPkhMsgCQs7NL4uXnJEkVjm
YWzK9b0S3UuodPopGrdXORp+YsfB6pV94erkMW3APJ1/smwZkFC3L0Ams8E73VOmvMN0Ksim1x/i
6WDJbiXhlbH7PufOa41hJX08FX5lxdXNqoOZ0jU3sz02RF2P9WxoboGSAc+I0CF2fQ2FnhHY4jVq
o2oW5Z+cPZpRtNi0DRZR6YK4Rfq0gpW1fZq7JXi9wzpUfPLhOqZ43y6QnDnSLCcu1QUqmag/subJ
WW8aGqGlSBJNFO/aBYazSENt9PEYA0bRyK2SaUEfv6URYb94nFFSEifaAFP4Y6Q+zP3XBMMK1k0W
yJGtF3eEZ1DTDNuILQKZmddNdymoaXRc7Vld/ldt4E5xYSr9VLNXH2nD5ElHs3wRDsdFPRM26DJc
j+ivu64Mwgc75sHityMzi+w9p/xj93+kXddy3ToS/CJWMYN8ZTpBOVmyX1gO18wkmMPXb0N314eC
6AOv/KyqMxpg0BgOZrpDxJ+d5eioftWCAb3BdKcc2bRK6E6CRy6hNfXtUW5TGhXzCGvSvjyQYNkP
TnRp7FgJNvI+0se6do07W21NJmIpMAZaAGdqgkI1HDkT3e6bcb5aQO44IUch4TLAioop2GlRbuco
9wWbtInuKxvcWQqrcaS0ZzbuBo81AEtuit0BywDm/a/iq1kAEZu31soed7DkqW1qgwVFiIbZsj+q
oeZkYSDwSrRy3MHqaihpqARWppcB4sD1znbboJWc1rMcFuz5lbX8bbhzJ6wv6zFpZtjsvncee+AY
9ijK4SEvwNz/jah1exM6dEPToEaPqVW+82FRjA4zMMiaJiW5o3IdJN0kO+W4ZA6YvUQdCpu7plsE
1T+IC7xTeA61aFBG2uAeo+FO0+kFkYogsZTd+X0TmeHO8GxikLJNYKYIb0l/bVvXneju2F63kyfc
yQVx3GjWMkzIdng9JldjM11JHXF7QtzzzrzTOmRvxihL/Fo07viCia6JahWmpP18XF5YcQIv1dfx
s/Gl9yh4ZfVncpAF38Ei/7jz3JA27ucO2Tqy6N5RzK/jlN/YMrh/Qk1wDW++eq0dZP/LKnvKFLnO
hhEOKnWuOPrcuLVp3BgR+t0W9QvFmJaCGslYVEdJQfuMQgThsukrRMdBn4M3I9SA3trvJJDF9wRf
dZCRJBBlIuoYzKAhxpSdaC9Z5L37ejiZ4iWU52hppyqEqdEdPNRK0GuHXrQ9Y0WJfVH/8mbtGZ/F
/3OMcDfnqJfAffa52vrmsfTaq6T3pjvyqhOIAaWL6Fv+JHowFSwm4c7eECcTHQfYjJt9qD9o4+wo
6lVlfAwnQXcEhTAF3H98O4rW6aFt15TV8Ueof7IXWvDxLS4bKE2vRHnBJqSsrHGovKBoVksmcFLF
MGmkgfxtIl8H6ef5s87uk/fhcfKJi0TNQrd+OMIns7xOyZWWKo48XIANW+tEn+ObnxQnh/h3CWs2
7NZM4FA84QO2tayv1SCl7pTYV5Oug/CrtZ7Vj2jfQTDnl4M6F5Egu4HoHQWs1HZ+oabjY0xiUQa3
mYqsbHARqEo5TewGi2g8sG7g8sa+H0uXjQjI+/5b/U1Uyd2O+JNP3FWg2EW1hCl8iug/jSFfT12E
FpXWH3o5OB8eIkvcTYAnisW2cngWNy9Wtp9Rx6sNvxeRv29mPasF5LB/yDo0fhKYKXXVMW3puY7j
p7/zhHm6gnyrMCmoTWBCHhanIYkTj/iO7dxIWP7cRFzTBpcrYzXCq+NbS0tt0Fo3jAyIO/qKh7Xz
jPvGl3ZFQG4/QjNigyJCxZCTrRCeEJAMxaxlup0hK7idYscevqeixGMb1Fc2OCSKpM4ipgkbtT/6
OqgoIx/lW3KvXUMsVXEjN/W11BEGxSY0rcxy6yiRKAO1EmrvpLZTJ9EyzO73UfsjynBNo0dmDAZq
iyTR2I++w0P0oeBpzsR4DD+zbZYQp7BAs4gnamn5YrRd61SWVXhGXNCA5JZ6V8RxAxEckuxi9CoL
SopbtQ9wCGgEpLyYL5H58ptd6xCLxSO5t4AIZzeiu6CrPPI0+NTp3PjYPmfP58/FxjXzxiCHj1U0
1nFhk8yzo+qoRLcYD7yJetM5b2Ur43pjhoPIYpS7KakRQxBPcRdwwoUH+WDvSkYsJsCsDTB5Y4pD
x0JVKKZRsYREu0zSy3kQ/P5WT8EbAxwoVgVtQe0DA0zUkH0tKTvqgPtwJ+LuE3nCwWLaxMQqJxjq
rP5eov90ZSR46n7lRX4b7+heUlFqwwitDc5+brHqMJ11vKNRTJzto3stiN3Ej13q2b1DQGQFKuVh
r11Nxzlx9BfNN3w8hHcz9AO0T2K2/Y0oefvfcCtLIIi70C6lbJT9DmQ0x2UX3Uau7PyBft97eHlr
i1vcuNPUZElgazYcVkDIjv/VzwCX5f3gdmgEP3TY1I/UYN5a5q4itUuoXMU5FnkGIWL106r3XaG7
ghP3/hp6a4X5v7rwWr1SmzrDzqKnXUWzTRrkitt+x+ZJO+aVaBpzo4711iB3TRhWEU9aC4OjO/9k
daxyP7nGkRGKS54o6d+4lJg1sBaDvByEFHyROKnsvjFmuUKo/DvG3H7VwVrcOeaN8RNamXuxBONv
PDzZ5MJTJdVA2gE257spqK8ZkU1huMpOO+KNbJ+KOCqEPnIhuqCRZ8w12DOcCd9usRsdtYvY0x3T
aS/TCwz8ePL9+bB5Dzlvl5WLzVAzQtNGecYLWxpY+gweFlF5gf3Ee8g5rSIXmBRZWKc2MDHV+1S5
rrXRbe3AVEVZucgVLh7xCScvkwo7o4m+qxDkVmlg+xo0hW6Y1NTwVLqixHzjani7fFzO0mdRXxgK
bM7HV2JXkCCMoHUV06S8/5haG7J44S6ZKKh9mjCUp5dRdmFreBqEaFhiOnF7mwhpws6vJWba3oIJ
RFBqe26VCmJoI64HNjl8mG8G99m6mfw/oQp7n5a89Y/LF+YMAjMdXSrPau9p/lKol3otyHw2fdJA
eG5ZYHLHsPpbn9JyqGpTmoAgzW1ZRE6lfj1/ljaSOThxssA3oybSPNMmnStMiS6BjCnR0LMumQS2
GTS70BVV0AQO8a2phWktmZ7DoUKy981kXSRh6J13adsE4+WBDq2Knue3axYrckfQXgt4qDVHlv8x
G4GB36zZyQJ3aglZ0F4xMnQAEf2XEroH0TF8BC+LesP0Z8srUT16M9KgPmuiK8VGkyIHspCSyMBH
rwNkra/q5KoYbyxEogS/8epkhIPVRArlhpYaIuHO2s3X9CYO9Nv0J1hfIvSlR8EiYj3dBFldVWyT
6Kpt8lV2qamgH2CQyqvShzH3sVvdcihtQZKxGQ7oYUM/N+5hmYcFmoxdMypwq40mJ6O4pnTBId1e
uZUJDggqI+8GTUI8JD+7F9bLGt+gsqdQF2O7r4NzhQjERU5xKTGVoPiTTnBqsp50fNhGvSDp3s4j
Vj6x/2CVmiUVSdWU4hShMYFpiFTu4KiP5Ko+FEEUiOS3N68KkCyb6GN75Uh5a80apT4zVAR4NoIX
DK1ux7iR2ROW5WXZArUC+TFqPp/HCYYD7+74k02+6hy2CgbCSrPyOkoMF1xbl2lqELeDPIxDR9v2
xjzOnfM2Nw/yyiZ/R7VjAjUNo/IGM3Omzi2b3o3Up/NGBIvJF5vrso6yVoGR3hh9lVBHbZCOTdeK
6U51CKo8ASPvplPQRcY7gQnSHr7m3NQxjc0JmA4KHSeUb1o7d6JW0B+4GfErIxzm6t08LVoGI1MR
aNZ1rojeW0QGuKtWjYsWrJYjAh405kag/hN6lDiSX3v5dQSJIyfftR9oHMDte/KKrzfHY9ankHlk
yKHvWPcPm9tqv4/B6P2J0Ogm4q7MceFHaNSWSsF8jHtn7q6S6BDqGC4XvkMIFpOfhATjEb7m2W5V
kLWx5Ue5+wiqrzzhADCazEkmGLb0RgWaiztdEoSbaKV4+JMLay4U/H5pDb4SPsXaVwSIE0F38fxh
feX9fwdDK0+4u71OLCnN0dqIh0x6ybiupkAL/u0mQvtc7ypHxjdh3S8ChN9EiZVd7rqv6qitpA4e
1nnryOF1QZ7H8tKuv9kQmZbQnSrwk+3Iez/xZgt8t0DNx/lJjDLOaIZE03qilRMX0AFlHGydAypf
UHlg5uMoYgzZjsKTSc5FTPt2SmhjaRX1Ei9G+OwX+MQu9vc+4ZXNxFiJAuh7e20ZpJHzQeorb7mZ
KifZZ3fNXsFT4uylF7EvygI3LyzjZI2LyTw1G0nJsGP6dCOR4yTftdXetK5qURvJ5rqxxkdU7DGY
xL9HkaxsOtOEoSzJvBCzHuqi++eXbvPOWJngUqaot8yoLbA1TZdeZcN3Cc+hWEzRBonMcBuk9SRT
ugWepJdLwFpVjMiBGtZ96zGAhVbAvfJZ9ImzCR0r17htUsphLBYKm4Zlu4TubYzCKY/1LLiwNqPB
hC4e61MBUTL7+ypBi7VJK2VJxWfOJANmE6ebQRChpK6Vg4Vb6urdR3bsZI+7gId57FLo3FSeTYrn
KEG7xUwHp6OiO3F7y052uHtYn9VMgSDn61c1MfYhGooL++68L9tb9MuGxXWmZkkL6XQZ6fNQY6au
803wDiT1nSESzdzE2NMeWfx9O0AFtkOV0xvGC5Q45fZeM1C0HtA7YgR6JGpp2xgERzqxssedqoS2
JZQZ4Vf2c/AWz3RH3UGjlDe3/nhZeOPe9Jcf55dy++MHSQyeeqEXgOazt3HIeFCbJsKHQoSHNlDc
g6+RPQmB30fe/XvIRDi4GSErixys28swzCr73MLLWqsEBNWX8Od5r0QmuMNV6WO7WDmcGkrV7yRv
seVgFBUqhEvHHamyJkpUs2+sCS0a39ET0h0YN67uSeU10y344BWyWjrucA20HtTcRskqLcKdHE9+
XVsg9qFN6NKig9KFSOBZsJAqd9LaBj0AxQQXEzNowX3YuJXoYX7zkJ184vmLVXRpNArbqxq9ogS9
83niVMuXcppcOt5T0YfC5uW4MsedMTynD3FlwJzZmldGoQV5LRrh2YQnENbYKt7gUbTgYIPO1og5
OBsBrkjQ6bk19NA16SMRSalsb87JDudKk1XqkowWVi5tI2forhQ5uhvFmk0sqt6lSSt/uFu4VUii
kh520kvpO9K+wNIcAvbdPrBu6kemx0Y8+csPPId8qE6ysszdxbZt0qFjHqZWxuiFWpFi3nbwnZaQ
LfHqFm6luJfMiSDFxOejv1Stm5Dlvqhkx85Mt8ODk0OWv/WKA8B0rKIWI3+Vh6JT62RpUTqYGnfO
Q+B2nJ884yDQLDK6EBlLZ4ArZ0AXRRgKvrFEFjj40zBerFQsLKCy4zRa4RaZ4J7fDHAw+qogs4aC
F0/UnhfNIjddiBKPfo8pv6H5piyCbgiBCZ6kPbJpPssq9kKK7ushdSt6U3eiSRqREQ4QSD6pkj2w
DQd1MJ2cKgySv1wrgwOD0JBzKaolfMvYXzVtcdCsaMSC/tntquJpQ/ih5RolPjUssSHWFYYTgQTd
njz1nh4Uge2J4I1F6DvYWRnjDn9XG9rcGDBGU8tRix8jumOqzonROG7q+w+clpUtHgeGJTQVtkOp
fSiUIKGH878vigDuyJMEB7624UuTXJIMDIrPtagGKzLBHfhhDPOxjGAi7XadtbfU77ZI7W4741kt
E3fk8wEfnamKIMsvpZv+OvOLJ8mNZ6eHfqp6Ubeu5f/dunEJT1cleT7W2BdC9kv9YIB9qRMFNcth
zsQZP+dmYu6xNXUsXGFfS+ZxUD4V8QFqTOjAOhjKRd597eLePe/XJnaeFpIf/4nHXI2sGDbr4WbS
jhbdnf99QTCYHBrEYzoZyoiNmpoXWjxloA7SMtHCiYxweUFE5KksSmwOlJV3cqR4UYmGpbC81Wfq
56V+HHPTW7oQfZAaFP7QWtdH13pmPpdj5+mlKjjDm2nXak05vGiopi8W9Ji9YvqikaOBavYyeWiw
P7+0IhDkX/P6rhprI4Tb413yib1Ts8lB0Lz82Su1KFI45OitMJ5nEOt5xM4cXf7Hmn6c90e0bBxu
aFVNkr6CAav+Nn6hdHTV0JNECrsiNzjkAPFNmaYpArIrHg3zQqNP573Y/nZe7T6HFJk8hkRpsSvy
jl7K7v+aYm2Ma42eGcjPorH5jREWfK2fLPIPUPXSL0NPYJG+TIH1E70fN5IPcvjkErMdrvIJz0M7
69p+PO+o4NDx4w+6XmTL3GC7MrzsGjVx8ZI8qaKjzfDhDCbyb1AhJd3YZfCte+m8ZJ8HoQfakDvW
aJV4ooKAIDb4MixN8lbpW7hUGYOjSbVT/f/SmW+3iv0HqzS/AzlKA2ErwC1NHY1cx/JB+f+pg97a
YBu3trGgg8xcYGNA73BNv7TJE9gBPpLVr2KOQ4OlJE1ba1iqGk12Q4ZO9vjz+fgSZF18XTIdwUdT
tziodfoQaZXTp9+U1knw3jmLSpLCE8SBgjFOoV2znDU/MJZF+2byNG/Z031yaV/Zu+GapZXZt/MO
ipIYwiGFspghHMRGyXflob1nqjwMJfCI8doo4X2ohnLaM75a2eRRZhsJO0ta4eX2k2qEjm6Iig6C
Q8QXHRpVl1q1wVpG81NNvikiEmPR73MZhVQYUpex1N9OQPSVhM4Ufjq/MQJks7h0op1UteosrFMf
PqNntm6PleafNyFygsOBuckzJVPgxND2x8loDnYoIjEXpQe8sJRcD3ZWsoUyHopPrHmbCR9qBvqZ
/0T4ULRoHCCMmpVLEPfEovVPLX1STHQNHM4vGjsPZ+4Ci0sQDDNsSdghsvQdeBKga9sG0q4TdqK/
VprP2eHQYJrNJsNMPNJJ+1n5/i8lA0Lt2kouRw0z17LHmrRFp3O7n3J1PDk4yLWSLLKE/ZqTA4oM
o3k9gzVSeRzsf2R0QnTNdZqK+kh+g0Fol9F1GdUNXk1em0YQZ7PmFSMqnHDovk0UH1SF/iKrdNfX
UdCBNNDp4g71VijcpHmQgYdu6XPB3m4nf6f/g1vzPJQLqWT1L5lMn4vZs9vbmZiBsjTB+SDajtOT
IW6Vq27WYqNFU4s6VL5FL9LMdpfx63kj28f7lxG+Wq1RK7VCkJJ7i3FvZzEImh7OGxB4wdeqE3Bc
qTSGgUr+TMhVr2CWIRcUvUSxoXJIq3e9XWYdYmM2PYKu7BHDUJJrJj4b8AKd407ETPIbyDqtG4e8
OYheTLtBFDS5i1GF8vDax+zK9YExxZU7TRB120MY1skgh8NySrol0rCOVu4zQgoQwSZXcRNMLuoI
e1nItsEKbO+h5WSP7esqN6utSm+7BKVKaqMbjgLDrMv2ZfI/3KSz8o1D5DJr46VRsH1tarsWtKJj
mjmVdCUvH0sGT15xwNylqRwXGrbNBi3KUt4Wifd34c6hAzrbi4VUcCXXpMCIvkpxcRjy/Xkjwnjn
oKEYCq0F+z/yI8yO44qhQfjZ9qVPElJAff8HH27sAJ2JBr5n2hzqZJBquGXXB/1oB8O38JH6ceFV
h/BCLEm9nVH/2ia+Z3pBc7hEIQYLVOrwTh1O7jQBN8boM5qT0JfWW875FRXAoMYBiKxE0Vwn8G+y
Drp1lVBBBUSAgu8bf8s2lUrEnR7Ri64t/Fyp/aEQvc2IzHAgoWRDUYYKzGTpHhQKkfIHc3YM2c6F
Ag8MbZ3kKou98bgETGRpcEKgEAheXnumRV+6Ipc4bJgKtR1pDJeS/ikkHgXujf8/bxL7Dj2FG4cK
WiYtvcqu9EbDRE/sL93T1KA3OxNE2XbFxQZjHGZJTRN0bm9BdRnMqq90GGr95J7NW2Ksz8ufGWdS
dluDp3oWvaNsp4grk9z6JaXWj5WMFDEHr2zbk71RgmBST/wuIYGNMUz8R27SRd/6XH0oK8vRe5yC
XLooC83te11wj20etNW/wy310NXIvlOcbJkWB1UK940l7C/cjNCVDQ6DjWSJjIK948VogUr2NbQP
CBrTFwips6E3UTrMfu7dgViZ48BYNaWIJgM2NZ8uhiEwDah0hZGbg5/WaJGEPH4Aqk7m+FlkqwYn
EIZAcCDo9SI/hqGgy2rzwK1+n3t505WyriMbvx9NN+jXDqFPM4sYSQRRYHNwK0maGltIMTw5s4Jp
XnyiiRjXtjO0lR9chhaZdl93Bbal1FzzyG5Iye2DNnHUwAogEOH/3bZw0FuoZVkSCAl7UasFdmL6
4SIa1xbtDIcehjyEkV7hKDOYmkPgezlf6hid+ztPOMSQ06HTJILNaa2L0f66DIJsXXBe+Gkl3ZLN
zEKS5BHZdEwyoHPvKYm/5vO9Nj7RRND0K1o0DgyipkWbQsy8idGVYCS9A2X7yGltRVAAFsU0BwNz
nKnFwBLmSqnAB1sENBXVz8/78m68MF1MGxTo7NgMT2O6y+ebiAgSle3U8texeTdTqJVlnIDRgjX4
6jvbdmQ/87Od/GMY8Wbd7GxPVDg/v26WzGGBqhZWDNIFfGiY4W3dacdx+Xk+oEXLxiFBmqMoELE7
h+itM9uL21Knpw9/Z4Q7//Js04lOMKL1F5FxqxXPcfzp70xw5x/SpiEehGAijb6S/EqZvpjGRxpU
VrvPnf0w6602Av2QF9JreyqdbPp+3oft2tHKApcA1H2lKiHrT7KumkO/k67DfX2ob0pXNIsu2nXu
4M/jmNGR3TFlczWX1KHQsxByDG1+Ja+84Q59O2Hao2XZlX6nBJpX76RPxcGAjG4UiHTqzsOm9bqw
qw/yUlZbbcpRdKNV5EYG0L/4vLQYNTkS61LvRRR9CvvXf5/WWK8FiZW92Na0iMZwDawPOxBQFaBy
zKGOZ7vFpRp0u3y33Mr79pCi2jHvzkeJYO9e7/aVbbuQ/vswlCXPiXZB6fe2+UsTHCjUeptlKov0
KfliqA5rXqhq/7wbIjB9/R5Y+dFCrLJsTBihL0xwlM0U2q76MCETRfvUx14FT9HINya35VhrC0sN
h+mBSpfC5m5BTgWa6LffL3avzKrcA6shs3OvYnJf8ulF/BPzQr68t2RXsHwM+s+FIIcVsbJYVGGY
qu5mN9qDnHKPUH9VaEkCSTDTJ3SOA4yahEY2Lmz1ghAMIKCtAOXrYWoc1picBN2H2g1Xu8Vhh2KU
w5RaWMyMQF1gKB4riIufX0HBOeKru93Qd2U1szMspZ+0xrzJZv3J1ERtjaI454u89jio3cDqNYy0
hQTlg+R+Nx3FrQPKWEYEx0rkFZcxVEpOusSAV0vUQ0Fo8PDacJVOuQAhhF5xEJG36TLHObyy9/YD
O72xZ7tRBZ4PxsGa70QUSds13lNEqFwOUVFaZQn79Co+MXP2tf6wuIYLAUohtfb2QzImq6B9BLW+
d+oTfWuNVs/a61rDaf3Jywq8nTjsRGvX7YsctIWLGtIRU3LP52PyN16eLHNe6tCL7FsZj2OhWr90
WvpgRSG0dcbUie3lelbGXWNKl6k6Yk4u34HF/17wD2zfpERh1LM69AC4L9xZlhsc9IR6BZpwKwdz
bPQQXdTHxA+9IXKorxwbFAsw/e3gYArpSLYT3pN5LnxTM05DU44pPuN+WBCnqxrBCm+fj5MBLm71
Aax6uQr/pOImIddjXzuZqPtTZIPbRCMFr24a4c1ZLuht0Wgg7VMP4mGK34DyyRf2f6xu0Goshz6Z
2GJ5sx9+ih86DPcsrubSL9JnUcoo2hnuepMA/pGks4VTOxfNKFLxIAi97Rvt5A53o7XUqGOFWWgw
a+8wOqbMjQ7FI2ZBffEswG8Q7GSOu9LILNuJrMBc+QIKTLd18wdynTvTTxkv61EgWr/fHO2TPe5K
IzVmsaQSURHNkJJjr3DRE/Xnl8X/g8fvzSZU+5cx/k1iwohm09QwNgTFdb+bMFyR3ss4sqLPbrbt
79OQkyEOL+JsLCRjhKFutCEp6Zk/7FZz+viLIDhEDnHAMIUzXr47xPpi7QZyF9HrCWpqqMY4i3Yd
Lgei7uRJBIYMDM45x4FFXI1qOlOEiPolP1DQjDPpHP1xOP5LnyV6x2QBfs4chxuRqodUlrGWmJd3
qHabqpFXuJ15IY2788u5ZYnIsilbqm2BT4iLxbonk5TOuGYMXNsYPCylKxNEznp/jGbRx8RWhKxs
8TXZvpgHvLrgMu3tZHAGqYU8mfZdHhUHk2eP5/3aQt61LS4ai9IMk5E1X2R0uGjV5DDr2W6ZRbzA
W1i4NsMFY6rWHdg0sXxmdz/kkRMKdSdFFrjI69PFLkINaRxLGgdEngIWtQQKjJajfGV5YyGobG/C
4donLvhKqf/vcAzjgAV7v5uCBdYEc5u9qyBfUgvsbeUZa3Pc3TW2/YJpMyyhNUAV27xQaOe01dOy
uJW8S7r9+bjY+l4nkHvXdZWo8jv9nhg3vmJHEWXfZtBdyHZjwAp2IjDcDr+TGe5KQcnZVhYNTmnk
a41iHYRmkjE478rmO9naF+7s2lmTa2kDX1q/u1y8DImZevvd2KHVAfgOYiZBkfg3kfHLK36gARkh
XgooDKpXNHFAkg5CIx3Kzl7r9ZfVZ3kvwkGRi/w4AxpWWlTBsY6MKVGBi3YfJG7+idzN3rDr98ut
8ZHehNWq8hMOdSRnECFh8Zjtq/Raqm4z5en8zgmiw+TOdBpGmUZZdIS1U5BPpeE1sWivtsH2tFfc
Ke6iUGrGEjYYd/4IvkeIO+zZSTZQS1SO9SMUafxKExyvbbQieJ3AiCo0srjDnEp9PMesj0nN9lF/
s5gfeD4g8un3mderRHeKdNCCWhicl6xvqXUdi37/NyF+MsClnvrYVKGasJ6RgBGr/su3El4OLhO8
HZ9FH+mbD89rhzigsONy1OoGDmEOVd0Z39lzN8stxt6RcecfStQNLV8WJFHbAXjykkOOONfaXgnB
B6BFeI1tCm+pNV/tRdRxgmjgc88y0euZGjCTl26OOT7RIJ9ot/gOGC20aWUx/jvravQNfCcUbg0w
+rfLQvyGvfmdtdotvgGmntoFnKJwyJ6C7JoG037BaZrZiA5C8lbU1fEb+Pu1T3xDTKaDs6PpEY01
TiyelpjutCu5xUv7YpJDdnhVbxBkhILY0DjgkMIxoUTBmub24GegO6Nzd0+q5eUjGHhyjUOKMDV0
PAbDNW24GNXPip66uSkCQVEAcnCRR3VGFRm+tChVstpy4Vf/RDvQt9EcNLRgenGlg2jXRAvIQUip
hWCyZBACbchixkbtp/j7+cUTBiIHG1KVJHY7w7Ee7UVGoOy1e9Ye8zpGE4gc2r5KTlvFocXSallk
TMyYojvzFxlciWHrS5Ig8ERO8aRneQWakp5dHq0/Q3wgDajsJC4+SAJ5Xz+LshnBNvFkRnJUD20T
wyuz+2qiiSm3ikAvSvf8TomscB8IWd8nWqMzpG2Pg7Gjyp0qmhsUBDlPg25ps4XqNRzBhe9k8ZNk
BOd9EBngECFpO8jNERhowptp3kuZf/73RZcgL1xQk8LsJhbN+k55mbzyByMAU66V3eCbmEXDQ6F9
EH12bDoFzV2IeIJo9J1QIySNiaKN7EEd9DVHUirpRS4ZgrqByAi3cllimpAzhJFB/06LH7lo5Taj
a+UE+/sqHZJbJWtm1oaAERenjDVvTJtjaohUNERucDBakLbuYhtm9H6BxImbKCLaPoaJfMGDrBzh
MbMYsl5hrelg2PGs+aZA00tELtVWcSbr0/lwEy0ah53ypPR2ZMKW1SUXcnVh1HgbUWXvvBXRmnGg
SfsJGvM11sxAD3VWXVL98byBzTLirzXDFzQrlK02v+pHyCzJrBuXyW3QoNrRC+MLGxbOAmGeetYd
GOPqKUqpROqYsRDYWUfFS/zCzVySuok7Y2in2eHfEI0HbWd3/wsK2OSwMx3CIWqYg+PxlRTCiwPT
a4PGrw/sYd3eCxaU/d5vgxD2uM+yRIuHpKV4WGqCDnV0zYuOyn2Oh80SDPmiRoXt227lHVvx1fZh
8/7bCWX+O6rAdKs72Z1vqkOFHtda4J1oAzmoaOMxHCfWW110uVMND6rou3kzS1j5w4FEqA6NObYw
kOIxuCm+aHUSlNWusX/+5TZxWGHVU5TpFIYaxWNxH/nJTlag+SiDrV4WbpTILw4uujbX+oFhuGEf
lzRQrX8o0n5R8iPaHg4u9LDpoMaEWFek4tYsyVEzHv9u3fjWmCTWpDli6xYfrGN9x74ylZ10t/ip
n3gfyq5O0fAKXqvojsB9nbYs3MrxmYIZGgWwZRR4dBbIifx6wlY2dKhI91TFmjWNFPtZYgR2XaZ+
2gyCzJRt8RlgeAWqlaF5sPIC7Hq4MeYkoEt8bCL5eoTyZ1QYu9wYnYmUgk8XkW8sXlYm7UZRW4hF
4UIET/M4OUn52TR8QUQwQDvnF4cJNpqlZj2BkSGYfRN1h9DTD5BI89h3ZeiK5JpENxbfGJPopA1t
DeuYH8BoF2Q79cZyGoeNr9qCPhXR+nEgoXd2NEUMjTKM/VuoTOqFK4um/7cP7evjuK0Z77SWITZS
lUqL5L6Q91n5ZCSfBBu0fSOdDHA3YK5IpmQ2MND6SjA8pOwR6IgyPOSVpYPojt9espMx7vobNNuc
UahmH8uaY9Uu2PldcclG5BIX2NIc9sOcgMYTvXn/9nrhbfdSQz2X9XqJfPpNDnFyigtxyLGWhcm+
vwx6xS6Laa8ebNOrVEdBx0jmQerQOb9poqDg7sFeT7QqZEGRLZJTktbtRXMBoo3iYtsiKrihYcWj
WueXNHNzZTq0muhpUGSGu/giU2+SaMRORZ2Ez+M0culUferm/vB3C8ZdfZBv1uKmhjuVoT1T2bw0
u1rwFb59h/+KAp5RJYzSkFXccRtBSdnQn5T0oZIgST2KDqxgzXgSFZrJjSV3MNQftSwAp6u1I0hQ
LG+eAjl3F3fx/4To5DfJ5MlBDiiqYTZmq8VejenePNoXkW+70CyYjsWBXje7VpBMitzkoILSqAmn
HuY08HXr2W1P0Wz7EU4FFBpZ6xFDV8IhRYcpKMyKoCpgqJ+S+fpDY4BoVyAWOjQhTsBr6AylNM40
x22UtSG6jPSDnYKAHPqugqv8N5vzyxBfBldHudQTqMR6jRRYkHICk+sh/9mxlsmPyg+t/OKL4n1O
rUTPUEYz7PGr1EQQu6lz3YnkWfCKsI10J7+4oItjW+qHCIbG9t6AItzw9SPAcPp9LsrmEowg0PjF
utV3ZRKojaCNfxsVTr/PBVhFl3owWdlJa4unoqoOfag+KuZyWWWKwBSD5PeZ1skUO1CrdA5tZtPY
sRJams2Xdin7lmoBspdAj+MLEpmC8ynaGe4OWqwRdPARQntQf5L8n9jwzu/M9vk/ucPdQEsfmlam
wZ0ZIu5qfhxqDT0cgvASnhvuArIrTbUSVtgsmqCEeg6jQ0tnp/wpQwJNPJsmtMddRPVi2bPNXsXi
S+sL41+L/AFVtdfHHTHlsmCP+Gq3ktlSIxnwzqwqEBKD+nsR3Hq/SX5+bRNf4qaNvXQqU8+pZp+J
iJif5VviKgZUFKedDOESkQKf0CIHCYMyoj2XHanOM76Xtxi/8Ls9VEQgR/lJ9eZ9mQoi8TffFCcf
OZDIJ7kZSmYxP6Q/suOAdnTdGSHxiUqA4BBvP8edbgydbenqFOsazWlPAUgdu9qja/aexIRZCHGz
g4xu50Q4zyIKSr42no5VGU4h/FPtQvbDWlGdhradY5jEpy06IqnmL2HyY7FHN8Mw8tQXNyC+FoUS
q++dATCdQxSFhrKmLnAdxOSxWy5p5HRt81OX033Vo+I4ln7WGm4zfBv05QGSYYIuIeE6cJBTl5W8
UHarQVy41H2WV1U7y+uMixlo8AcVTxY45zzm0EeSx2XBpwPQp72sfzIaMUgwumqNErU/gOBDzOcg
9JEDoN4odH3uYbIi4MbLjvgcd8aX/Kvm/gnDk+iw8hTFY4deKJmFVlw58pG187Bg/g9pV9Yct9Fr
fxGruC+vJIecGY12S5b9wrLlmPu+89ff03I+i2rRgxs5yUtKVQOigQbQWA7E6zS2WT079v77wm8s
+ZYlmBxJlWSRn2nV9DlfFpaBWtrdghSX6eiWd94zMam8k9qKBCe1MCjaRWHZuhS1SqOo2Tajsr1s
lOtK3PXml/PUNm34ihonMBPYaApaKBHux45YPjQlEQFt+tnfvy/xKX4dGFLhyKY+a8zK3sjxXVVS
F5tZ5D8fmMQn9hN0cjd5CRLqrXzUvNYPLwe8U/pTiDIC1Ra3rXIrhjj/sHSpAXweUFuec90er5YL
46pDGs2J9kC1/Jo5FNbH9p1aUeT8g2BpYyGz2lUNmyG5yr7b65+6HUOWTi4pHOPz+oDOAhz2ykF0
vaK1ADWDPpQ/dJOlwR/PK9y2u1uxwwWSaM5YkpmJS34BtBn2rVceXtr9SIx8Svk4k59JWlVXrILV
ACoNGx/zY/URaMtXgyCJnFHvYx2zQyJI6LdB/W0pL2RqyoOUP2cQ5A7YYKiRsohkRI4zQwecetOj
ZiXvQ5fCUN2uZK/EwxkEY0wlc2YGgbUwZF8Kd7pQcszKLE5zlX8KkHAaL1IK9p/ikc/s99agT0II
quqY29p4mLG5awwRGqQAKn7UXan6MU9Hs9mLTfQx+2GiNiGybbR8i1KGLVfCKMAv17seTRvpDivl
rxjcVu71ewqKfPt+vRLj7leU6PPUAR7GtZKTOVxq6pG4Xts6/0qAu15WmopywN5pLOE6O5Mr75Y9
gBACdLh6rAWw8Cds1Szd83TZVXpvhF/JclcNM2bK2LECQ6jnjtR8ruOTMnwr8u/nyfxBUV7pcPcN
e7G7QmUAVV3tsvW0GGRzoshja54ZaAHZn0fJi7t80SLqoc6Ug7UpMRSkybDVT1oKXPfALnbBVZS4
E7U7e9ujvTLJ3UE0dwO6YgSTrH9dxTjPsFcPWI7rlZ51+Aj8oCH/Jsa/4tKuCvuYNS4Enek2cu/N
Yfsp7ufDeckRB8m/5IK+Ai4HU3xp9ETTLz+UUl6xwfllABqoEjY54RWVnOLxi5V8jtTP51kgrhbf
pqTNYTdjUyg8F9r6B7coLkxqcRJT3zPXiH+fRa00jjlLGLSN6Srdkym1njQ816NXJ7d/xw1nKOY+
NfOZvYfUsgP0ePbQL/d5PHz6OyqcXbDmoBULVgWsgFGa5XbZurO62H9HhDMKWS71S8SMQm/e14oX
lJfG4p8nQQmGswNtOUZVzuybWnuxdCgUbLA0/VR2Gmv6S26422+gR7eLY5CyzOukuJyty46qLb74
0zN6xj+cMmkZSpUhMSqN2zd3tekWKTBgjEMz7ZLgIrZuh5hofCduj8be56vIctaE0qpYJ3BfmReL
Ee/j1nDNsiFOb0tQQPWVDRNDzwbmY96SsbI6a+KhrVxJvFGlC7W4SsPDomtOET+fV4nNUGlNitNt
JZR1JVS7CnDGbAVjdj1cBD8CLz0EtnDE+81tL7B8iiC6ZUfXRDldXyQpNI0C/Mm3S+Rig0TrTxfa
1Xw97MwnbXE6p3og1YUiyml/kRSxCEglTPNdFyd0T9m1gyDUxYK10dO95GheUXGSxH6S19A1n9wt
CDCekRo1+DS/dm52M3kB3j5As7vojovDKp/qMwqumOaiYlGCV77WsSw1PG8FqSrdha7v1PHHf5eg
KRkq8gg6VtKjcMNpaGxEQhA0lTsfk0+BL+/iIwqgFyHgy66RtfDGi3Z2CZrsN7nTfEOTMb26fJEe
DkGvgeZy3WPMoPXNG+luuc0PKCHu1TsybNpItr2hx91CIdViw0wgvSpUbUxb2wYyf0Fmz+LB7Hdh
9nUQHBMpL2xCP8/pRhz6hjB3JyUz6rHNscZkcql4UXqNxKOt1ECZXYj2jA39fEOIu4fq1AmNWIJD
VfJDHbBDitsASGlEl4vqTFRzFcUWdwFnMa7FZYL8VJQrohHprf4hye/HieBqK75+wxZ37aZEXrIg
A1v6XAAo4nqaaicAYGR1MLBcCil/R0uwyOY4q05DMbnhIda0+W0AfRpiZY4OJtNiF6bf0d9ndUQC
nCLBOSEpT+TeEMHekIp2kNzkc2Ob1BuaIiK/vWzILyuTHoKPJrjUlGulO5nUQh+KBGdDkkgprIJ5
gTSWbTN8bMJLUdqdv0qULpic0VD1as6jCEREzW4OrT/sxesBK2Mkh6VWqRkN9mtnTBSPmWqNgSXn
Fk6tHB6a9JMx3BHsUAQ406CIRqO3zO7qhmP8Arwr0QKcNXbvAVarP7Ek1Af6DN7oNGcmKsCGAWcN
9igRvFa67MbT2BEvK0oXONsga3lUYYkLbC0qs0k62kNvHWSLCrJf4FJ4AbHN2abB3JbIr9Ho23yU
w1hk4c5Q2iE6neZbE+5r2YeXGCHzIq87BpGNNA32ETQYbaVqc1uMrj+Au1fWlMRlns1wnBp6NuLn
UX5cFKJKQ9HgLtZsKnk4z6ARBcMuDlNvLAegsFXeeWWkyHBXKzFDKRB7nGWISQEAL2IGeSkfztPY
ik9NRZQANGRgQETmkRHUITCEIYdi9IYTPhYHzWNh2zjaRmrrPSokGvaTYv/q7jzdjQh8TZYHSRDU
GqWTFmSH7KTW9pQfUvkxNQ9JT2EXbFqoFYcWZ86FcRg7DNRWrnE/oN5U+82F+APFHyB5ob0wpFKF
W154TY5TQFVQNTGvGbn8OpX9WkML4Cc9J3Rjm4ppGBoLDt+9YKTMjMvWqCp3lEw7uCzC5z4d7Kbv
7PNy2tJBRbYUS9IklD75vGcaR4uqWzkMrvQlVj9H6T4PiXBiy+SuSXBqHuu5PCcpSHR6ejCM3kZM
T5zWtg6gj0LGeB+erO/KP2GUp5MGYJMOvfTsiSAnNrzUCygCvSJpkyP0kVqWqkjIFXP2fFL7SM4a
KPdSVnY+fMaL67xU3klfVnUsvUfjuQp053cjHFUZy2Kbh7pjlZeRsmvF0Y6qq7D/z0uRXuiYmoop
Vcxw6Xyg14R1OIiR7izz1VJOdhP9+AgjvwnwHYum3pnCnMS6kzd3424cPwWNZA9wEOfJvBPIWz74
fkXdqq25y0EmqkwH5dLKnub5n/M02Fm88XwcDe7ej6aQ5k2Ks+rS0xQXTh7cp9E+6n+0oZ9L3zU9
Ikzo+9cvR5FzQ2HfL5kmgSukZ9goqY3JcOWKlX6y77DebKp+3sdu/r3SCP2jeOWurGRgxqZilMvJ
1G1xQXI9CNHbE+bzdaRK0j4ow4sySn4O1hQQsnxfXGVsm5oha9gsYKK+/jZy7oe+B/akpTms+KQD
Nb97AYIEUAzGYrDomDjmd2+4t+T4qlMUqbmYJIHmBOk90OL2cvV1iH5oy1fT/FJ1VGLhnV98oYZx
TUnGqIVmcKZjSOem7tnNrtMOLtm0e/k67L7H9eQttUmZRaYh73TWfKXGRYVCPgSzhL48x/yKoXun
dobvxm5ylJ8dhlEDh+qnkyjuONG1ZjQZLfCzoLHAOfGY8MLUjR/Uyn7uXdY0HEFv72XDNj6dv52b
FvOVU/7ZKE2NEAwypDgAIAl75feZMd0M8nApI7l5ntT74jWTIQqFiiJLhqK8hFyrPApgIg0tWqCg
8ehWaOjL/fFLwEIptKBg1TtBbVOGK2qM8xW1qWv6qFvAWXRgMKxAHQY4hHbL4utkZ7lU4LZ9/Vb0
OA3VOl3TY+ybcZrn4sRaw9iEVaw5rNmg8evPFEFmS97p6Ioep6NDHCa4FaBnahdx/6kJiWLouwiH
kxank5E114mY4fwAkKgNXmxeNzNBQt7U+1ceeOjVuJxHTF4zGUmSK5rz4yg8Jn1g2mV2I5vzQ1zX
sVMX+anTxGuzf44lfI6ZXS2C7gZSf9NEwWUo5J+VdPDk2rSnVtpjVMseyy63p0y2e205mMOpDvPa
TkoqM7hpAlefz0XQUYIdb0mHz9dKeSfUn+XuMosuawlLiv9JKfi097HaW4Hw+7uMPBPjF/su37I0
JDh1BHHXuqPLutHyirDvhPxlzovG6jzpBuB+HSH4apn2oAIaUaLC6E3zszpBpuSrS5qXkZGIpQmf
NZR+nB1MObIb7Lea89vz5oDihv19RUgVI2PSI3Cjztdy9m0enKHfnyfxBwFZiPslS5J0/o2/CKKY
zUaiO3i9IZyGr3JKBwvdfGnXXZLj0Sxuen//X6lxcZWut5k2W6AmXMhH86hAHcQvRWZHe7bdlIKF
2z6/V2qcNgz1aKpNkSKyGQUApd73Q+EMVL/bH2zoKxVOHVLJ0MxZB5V6Jx4Z/NK0V38wQJ/Q6S4F
l8QX2/YRr/Q4raiELJx1DfSSk+6zzL7giAfrYUZdZt5jXuee0JBtm/1Kj/dJYzdqaZlBQ7DaOcww
HsQQtIsLtcE9Zm4iu6TKTxRJzi0FE0xhoYGk3J5y6cJs3fM8Ub/PuaFFT3J96nCE2nhvqt9rqjVh
OzbCi/F/t4r3Q0GioGgHAobsZAfZiZzqOt2jjrY33cEpZRcbi9sDZow9qoxG6DyfiwnmPB5LC5R1
7SlIFltATxW1eWXbAP7mjk/CJGOeFbKEW1wgiyWau1Y/Lem9RDlzyjbxy4TaPNDzIAAvgxfuGVjE
YgEpC6VAuI72QiVR6ZnrO2OdLM5eAK4iL2J2s6reUbzeD1wQtL4OO2VX+UOyO6+EfwgtX4+RaenK
vOdaE2tiBXKyPwC7oXCDw3jDJmVj7z8jx7y44VdSnM3og34pZCy2xD6w75X4Raa24JGi4oxENott
HbEbq3WOcM0AiRMv9AGgpsGRNP4wUg9HwpPwfdlRqUtaLbDDu2VoUqhvuosfXc2Ik2OXgj+mLhVn
L5pOKfIiATETjkQocjfHJmOLSEQTRsnibIYxznrRqSCizV4+PaX1Z0Lfzh8ZwELe6tukhOUyMgKy
rzY2C8Ziv8MuZk/ELELyQKKFnHdUADt4S69NRnRaRqDXR87yVGEnDNYlF452qQDuE8iEok29n87L
Cb0gbykuiSqNswrD1Bf+aEW2GNjD9EQc45b1A1yzBWx9XRNFlZMTVi/M01wUSHPlvnGt+4s7Xyau
4MSCbVwajd09YuoYILdkWziTD2+eVoT5Fp6xlsdxAO6UI0QP4rKPh13eHoXFtWbbQNtJ2Bzr/sd5
ZrcOVBV1BWkexUSylXPEZaCpkVngQFv9qR92CHNsLfxLGtzlqow4Hiq0yTq9jArtJLsoCl8IlDPZ
ul1rTjip6UETCdizBOWfeztvMST33ztVYWRXJPiHYWVpmhhYSBpWAFd8Nn0FqWnTlTFFjWkfunxK
yIZfdjC0aZvKActRYvNyGO/7XnOD+e68Amwa9jVT3JWSwjbquxrnhl3IrCQceeZJvGaAvSx6kQ7n
yRFS4t9vVZgnQ1EiF1kZs81QlYvQ+TsK7AtWTlcLEgHRH/iZmhlXtnRaCkGUkgv7+4qCNUh5XJuM
B0m3s2bXaIEj9tSA9lasspYL53AtRTBLsQMV8dgd0l10jy0baWkbPkNfDcTd+VOjeOLsQJAnatLO
oKbVB2zClLEMm5yz2XJPwAvCuJWEfOm7Farj0FjhzKJKLQKsbHVQXCAx7ZGI/nV9AoKlzXfbmh53
gqakTUI1g165M/5dAvNsPehI7WFyzaNywcyKvTfer9xxJ2jmwZLOIqMmqnaWfp3j0k7ag6zsolmw
84xoe9m8SMg6azqDyH8Haqz3afargNFEpr0gsSTmxEXatgwrEtz5WVNWlUX8Uk8qnGrpHKWwFS1x
FMsLm6dM3HVJ56qLa0iQJ7XLlKTOnWdVI+PejaCu3HeuftT2qZ9d6PfLLtuFJKwbdZqcixpDBWBy
LVP/AavghNw2qsfzF4zkh/NPs6bXUogmYKfzXiBz/RSZ3/LAQomY7Hjc1v1X2fEtj0I5GHqigpp0
PbjdgS3SlQ/i/YyhChE5hI95kRU9LhQcZewgnkLQW6RHlj9Ai5krTPaiXeQHFVCpVOxJCIwHPV7E
aE5mGdoxRHeDca8J+/PiYrr97jav+OFeiqlQThU60GF921NZLPYkD9AJwKVIH7pligJsBQsVsnd4
TcCRH+pKQFVHsdv5xQObByDHTUBlyXbJA2Wm3s+LsyBmRY/z93kkd72QgDMDKy7wb+F5rGdqvpaO
zDB+sOahIvFomuh+sER+TqTVsfUrMDUNNzn4F8Ig9uNT/8RyxLFH2v1NP7Oix3EY9lY6JQLoYQvq
U45UVvm0OIEN9+kGd9QKaXZt3ynKihinKHk5BzIqgChVeR2iJ7a7Ido3gEc/r4/bYlvR4cIaYxyT
GvD2yOq/7GnLPP1G/QTQ45eFhF7mDwomi+3zRDeDghVN9vdVoKNmg9IEGMFxEuP7grbsMD/U2ULc
NGbH3x2gAcRbqCV6qPkCcRtJYS+FqBi1zV0WnazuHzy/bONbOVN9GJuieqXE14azFIO+SmRgK5vf
AOkt9xe/Psh7gwhxCYZeskKrU1NiPdPzDmRCYG75wSJ/75cc7dJmqRw7WQDExZA+fEBQhoaNOUiK
oAzN+UrU97o0KyCoMjsUy12THwVq6mfTIK5IcB6yiZIkAjKI5uSy5k3G1zgufENT7aIhs3TsyrzX
iFduOE9ZDFYHvQMprKKaHUW2o5dtL52dN+hJZA6sJa0iQZOvOPf5VMumCprisTmUuc0Ks51tabbk
Y1Eh8u6N6p6X2aYHez1Qvi6T1FJpJgbjMr8wyqueekBQv89ZwSIfkspKoBOj9ilMHyzqvb2Z3VRX
DHCWL5uXapkAkuUMlo2qCO5TOjrNji2YbUWblNCmVV+R4wyg1gB3K4/AT3AZX7Hclonp1xjr1xqk
Yiirvh0/rahxps8Ised4YcxJ1zOr+XiBa+ywQLJHQUTcI0tNFJ237fuKIBdst0sdFW0I9urGLk7A
E1GPDOu32PfxKbNZSnze61QDMClDznBEc5hMLVMStkcS2z9d86Des6HU0KNgCLYD4BWHnAWJ87no
ZfRbOl24qw6sxKR/qlMvPyhofBJhIIlOxW07/NuM8L2yRqEkUpaCt9B4KqbHtn3C4EghoMYaqLvz
d5lSF74oU+YtUEvZOepfx58v6nKwnPSkPgM3GbUMqsti2xibKnqOTAu4JZx2RlY9lBNWFDvBdC01
l4sJXAzsGFGoqeXNHITxSodTyiHNxhFBPWyI+gJ2FQPBLzYO+YEVaEyqf/EPp/hKjtNGM03mqchA
rs8Afm6zigmDpZPigw50KDYM/qF01IpBTifNcrDkogfFKG80OxyK1u6mb4RybFuuV7Y4f5YnStt1
LESUajf4ml6pwGcyXVXfM6g9GiSICf+9+/xNjs8it0OjYbAV5MRpsUvxZ2s+aGSPJkWEe+9lmJsd
VBZjW80Txk7taLzD9lfi4LZd2CsnnAvTWzkR5QGcZLGNgkZ3yDCR0H5JfuYnNC+g6c34UhI1Goov
3qmVPebBUX136uBGMfHkS+1uIAJE4vZqnCfLpSHM2hpnhzEPr4kkO1EiAKC1N0o97s4fIXWCjN1V
LIoFi/+qXiBdjvmXglqYQ11ZjbMQk5TMVqODl3aXfBJ3KVYBDXb7hSEb5J6RkGHAtlF/VQnORAh1
P4Vos4Z8psmpEyxirXedbOxa9TC3lEGiiHHWwdCDIAonEBPMcD9HxwQ9QEvhL8AvnQidoPSOsxFF
HQloo4LexeVz2t/NWDVR6O55ZaCExa/KCxM5i1EjBr4ndtqzJxB7+LOM6Ox2mBv5SLFOfTWu/J48
cerEoi1AzsK2S80d5xuzJkwEcWzv9uIJSb4UTEIN3oxDYANh2ykpRG3y3DijsKDxNlR7UNEvMem6
Zz1uuhseWA8s2/1LNd4Sl1bn7MNsSl2A1BPEpN2pyEXGxi2hCIRH0jmzUKhdi7ZsUDA6p2uBQfXL
JZXt0fDLG5nM1lFi4qyEUWKeTWSKJ4u3kup02c+K2jpDComzDHjbj8AwZZZhN+4wgY3Fk4HHcON1
L0XrmUzk3ymWONswGapkViNY0tAik/Q7E61n0kAQIZnizMKUI4QNWXySR844OwXC5ninuwn+D0lc
VB3/H4B/BGf8lIdi/i9/Yck4S+ul16PGgrcwcZFv6t1oj8b93KZi2j+8D36bdn7so0zVdJRnCLCc
HZYhZyX36LOC7hz2/iarUdsv/ldyXHCB1kszaUaQY0frmMfxMkJDi5XtNF92kWK4iD+fv3WEN+FB
AnpVVvPYgCwX7EWSogupNrBa9q5NvRalvfO0KBlyJkSdrESO2YXL23SHpLMtJfX1IpNNOpumykJf
qawq+E/jLKNV5GmtjHgmxz8XL95rn4vv5WiXzxPDc8CLNSs9yjpusrYiybE2C02XYMwNkXPux4jZ
jYPUu+dPj+KKfcIqagr0pO47lusSQ91umruuI56m2+/uFROcQazLpE4UAecWDC8LFKN7YwGCl93t
lp26F6nkCcUQZxuTAaemttD1EXt2RiuzrQ9ls1YMceawirFofS5xZEOk2rnS2rHsnBcKM3XvnjUr
CpwpzKtYHaUER4ZNXNg/YQN81RkntwcC0VLmp0G9qpOn8yS3kzKvNPmAKUiGXgD4MgLAwmbQZPWl
4cVHvIEPAXJeyDyJF2Sif9M3r2hyLysh0NuwzSGrRHEY3nNwqBJnOGZXmMDGYkiRwPBhgjlzrHwE
1SYBWhkqCC6Q/KL3xqU9zuGhibtT0nmpSjg0QhH5JcOTXIRq2IG5FnvJp/amKnaEyNjxnOOHfcHq
7hq1WDXVAH6Kk+Sx1RrDkWFRpm5IFlkJS8RHUWWHAqGFmoxTR0B0qy5iZdg10T8EQ5uvxZU+cKZC
j4d/E4Ph4+AuLt7ZdoCHsICbBkjUwG4cvFH7C6oLnZIUZzLGUE3jmiVAGwmkGhl7NggfRVHgTIba
52LVsuMbps9F/mMYiSiXEg9nMLC8rzXiGRzUQ+BqYXSjzrGdGbV3XkAEGT5cClspt7QYbCwi0IXU
Ag2JVmNHRkn5DMIwvIuPrDDqsBmAqdvL4y3yekAMZC7DTmIYkAW1JpTQPIN90OoqxU3XV5IJggZQ
y+ZT0H4p+m+z2hOGnTpALoaoFy2cZXaAI1b8tJOjhZiQUvd/JyXOLKhFUYQJc7hq/b2o7CT7OVA4
RYQ+G4zP1XEVmdljUzf4qJYb4LfkVOP/9mPg1RIYnCUA6nIlNSWM5+z/6oi2sI+09SD/l81YlGcg
6XEmYI7MRQw6MJT1TnLTYnAocp+Vr90uvfl/4TBTCs4ZhGquFrFkkR17wS0nhvwd+sIDKyiZIZlJ
opy7wduHoDS6gal3Bk8xHNhYVOoE+/YZ0bKj7MZ9QYXLhK/li4wKOuDGOoMAe2xX0A10SutIWZT7
oIiAQHhXkgV8QiX5GuPcqFKgsvjF7BJ/WCRb0WOqRsCu5xmHa3JWIlGx7EmIwZRgHYtDumf7wMab
7ihiUQUQ6QFHsjt/lQmzZHL2Qou1pAgzMGVgF1iCZVPdP2ZtuaZOtT9QhDibgWXWRit0IDSJkTMg
pWBmdoK+c2q2gpISZzisKldjgOzDNkm+KgFepS/t80e2/bZ+NR0mZzraOItGzQAr/ZGtuav9bs8u
soT8FV1UIQy6ydkNYGCEes8ceyefqthr1bskIdL01E3iTAVWPZT6skDp5LrDECgeNCiBYTDKnrXv
iuYhmUqdIKXmnLUoisDSGryAneEZuOB+7zNrIYYuq0yx0UaZiMsp88SXFIvcEuOWmSftegSGdeaF
t+YNPH58aA+ohTzknf2f0ZhYD86rlvBjX0YZ9GMhgkcLmK6Zkfll7mFVtHteGQl154e+zEbLlLoF
Y2P7vTevM40SFbM4ZywSP+UlYd1Z8mL1OhQtFXfZByc8SF8apdxxX1Fh0suGyHP0ODsxCpZVxhWU
sXruMkds7KdfizmQI272cWwzB2a5H6pUrYTFWQ1RKyvAjuMYe+k2qnelcShH77ykqAjA4sxG2uiB
MjBRibfqb6UP0AXsy1gsYx2oHCBhOfiZr7YqU6CF4STD4kow9mbwFa2X53mitI+zHFiGB6RZ1kai
BEeputcoy0SldvgpLxF71axQxJmpvoKGitLXf4QnAznFeY8U8Xlmts5LEzXLVBVTlES+xWGoFC0D
rCrSfDCDUujPKLPkZLWAoMJbojLVU9kKRNhzTJCXrS3XdoTc7OSkn/KT6sn79nN+TRWPNu3fijfe
GNVxUpTRDN6qp+EpaGwGeMLAK8zAa13WDRAkTr0/f54kUWZaVjF8IgKrssBgmCNfytgoPl7WaNNW
bevW8hHyYiUsNXi46ZnXbHLRzKJ3wzhUYNNqdqrPEvzhTgCC054B+8eeQLwiKVlytkoZI7OJsUXD
CcV9hzedcIw1//whUiTY31dn2KSWlSo1SNSdF+v7SnRGCiuTlBNnmEKssU/DAaem+uE+c+NbwdF2
8eHffMiluaMeQ1sBx1pMXEwz60mXAOILWbn5YhhutexWz79r6LNUPSl9PH+ApE5wNkpVYxgQYN+j
pxgmBD0Pc79v3WnH0CyNm0UkzDz7dt5/rXnjQhtJkboySV5UMDqFwVNr9pPTiNF1K1r7yXo6z915
9Xi3PmgEipiqQoCOupS2PoLFEXc8KdzzZDZ91ytX73YICZKWdj2aVX8DT+FZgr4EBjxVYY80Vd0h
hCbxo6mVULZDn0Bo7S7wlwhL5lInetSOWLjjBKFNDXxTx8jZjVyZerXL2DFO14ZxO8qn+EMJh/UR
csZC7iygygPZy1mupcz535ZQ7N2VAdTd+YVDtV1STHGmQ260Qi3Y026USrtYTiOGBFN5R2jGVny4
ZoszHq00RHHagi3WBsFCeWyH+aqzMM2hd+VtxRtrYpzhGJXOyucSxKzqk1UbThXGfxUEIAp4a2+N
XumlSYLimZ1hJ8CtBp40HgfnD42SDGcjjCgoEnMBkay/iIVDg8Vz9dfzJKgby/fnR6VQW1jgy9os
hqf6G3P4gBhtXiL37o5ulCNE8xLJrRyVHM9JIETQNqAKuercOVNGqBpxai82Y0Uhi4yqUZhllbKv
VrEvhod8+vGXp8YZgkg1auxaAo3sELdolc/QiB075nX+A+rsZiQsHLsdf/YW0otrXvGEze9mX9Wg
Z8iPgXZfT/dNussqIogglYEd7YrMqA1ZnzIyycmwF7f3wyP2zKNAKvjF8QMrAvD0XV3TlzfeilzX
F0AHxqyLk6eHebpqPpS9XxPg7ADgOaygTVn+gPl0rG1UrkQsAPpVJp8q4rqSx8cZhT4UMR6HYREE
SOkdm1MXnAqFUp9BnYgX+pVEqeFW3W3NH2cgpC43Q42penIAzuNj62et07ptDHfb+CMJZM60+owW
8qP4IUAsFysCucadXMDctnblMTBzFgG2vf3/aIvZ9BrAVRVFWVYkbOd7q5AmRm9Gscd8b+dNT+G+
97FDTdsVj6KLpWKfqXfBpuVYUePkF2FlTGPqoKYWoS3KF4veOnJOraDfVpMVGU5qiQqPKw0gE/8M
v1mKs2BXWu6Lh0Lyp525p/cZb1qP3wQVHqLEYE0CWQqCExr2LNWJgtLGOL2dYTEhYRjPCwwgz28F
JgvTmE4hSFn7MrOZnxeuMMMxvEA70mgN2wHgijX2PSsTIiSKZA0h0FBYAMhuePJZAzynabP5Bp3q
TSXJcXZ/moDFm1uYuC2eOpchO0ae7rbPExqj6VZOQlEUfolkbcSBJCw4TEymzEeGkxnu0PjWepBd
cVW6hU8FuCSDnAeoQkuMogAk5cv+ZzMwxCG32Wu3WNPWIPqkxvZIelxYWA54MGAEAbDDp37XHZS9
fohPi6OguBq7ZHpj04CttIUzJ/KklRHAMqGdgCYovBpYVNir6+U3sh2jV0H50G1QFBWbLQ3RBNrp
W+2sFyWyRpGNn8NgykgyxA8YwUVzZOVnzvDl/N3btF4rYizyWl0FbIiNW1EHMaF5MtSDbn0TyP69
TUuyosGpR7AEuhYxhhrFkRFXly8TU6xpUHeVr1GGUr+bH5j3+VCLjrYizWnKUC2h1bHhev1WwgbB
EMt+lFvDZ9j7KAjszp8lxSenKPNUT6PEUBgi86HtPBPZtz6uHDmlkomb4fCKK87liFkV5R2mV51B
O/TBtVxQI26bBnlFgHM2SyWMU1aDgHo5uOG+9dWbBktIf02dUw6Ufe27AOGVGL8DMSrTKe0NgBfX
eBENKHW1o5Mk95NV2Zli2ZhcPS8mJob39HQLSzRUhhLEe5te6DWT5ZUnK3pIjf4iaWOM12fWSdV0
e5kH5zy9bWm90uO8TRFIJVYKIM2sVzdd9UyuDaJ+n7MXhohBak3H78dFbKft9Wju/44BzkYUfdIB
EQEEDOWfWn/IU6owvaluqmIAcd9CxKZwFyfRsWxB0xAijtjzaQBtvdqjvdJhbXv0+2HT4mkq1s2K
ErAcVE788TSbWcOwsuM8sk1AfCQJUoXUDdp0GisqnNDTcRGBWQ+82HaneDkitQRLq7HYljl9YITd
LD1hfCi2OC0AChqaWhawpRaPxehXDaqt5LbvTVVbccVpQj0WS5gzIvnP4tQcPIAdAYOqLu3K/oYF
3EjWnde87ezxiiDjeuWekl4JmzwB5Ebw9dKw2ZIR0y2fzGvRrZzIDhxqypA6Rd5fhA1wvCrQa+e9
lD4I6I+2/lJQnLILxhJhypDpX3WTVfuqvBJSqiK9rX2GJivWy7ogzn6LRV8WqQpYZOse03hsDkZA
jlMN0YEGMHhfqGwSEW/zDmu/SfIpoXEJAi23QLJz5xHrYDIvQH5rdnq3uuv80J0N+7xubIvqlSB3
j8V+MgaBoVH0ZeOOWNgKyDpDIcIjdlDvfIUuWppl6ZIKyKi3+pcJnW4qGYQFEPi9AmCjX6u/yRBp
U2AA2sLDQ7Qk4yWoX+n5oFuh0ASdjvmG+hEwgheJh00q3XHEomNAWo977dP509u6ybqhIsoUgUol
8Yh1cxops9EgqK2F2taVG7UjLOCWeNYEOAMoDR3qPhLeWFV8MoRLqfghUOnUzafOmgZn8wohNtHE
Dhrol/qV88ZLX2jt1q2+sSJg5gfUY45ii7OARW8tDUB5gNaE3vymsgWsHZQr97xwKCLs7yttmBW5
DwxMYTkqkHary7CHhIj27k3Luj47ztIh1Z3FGlOAzuuRBgJqF2uTiRIHKG+Kz4BxloQGa6DUjrtP
YaEtSIOCanESgcSc7ibRrr5nF9njsAud7Bgd28g7f5ibr8U1p1y0LAVpOgKfkUEXSx4miC6t0MZe
SiDKfBz+Yk2PM76ZGYhRHzLE7NvZ0VAVnOzqs35iS+0xGP+h5+KKHI8fJhVq3i0MZRqpExFz+Ok/
eHojm4G3vmcCHoUIBje7Jtb0OLuLFTyy2bCLPToislCtE94GXnnIdtFOp/zYllNZ0+KMCFY5GMYc
4yhfOjS86QKbFg+APbfZY3ihnlWb1w479mCDVQ2gh5xyYuIWrzcV77cgPZbYsqdH3xRyHH9bHVdU
OHUU9A7dEineVu3xV3ta5C13yu2CwBAdeJS0thwLcKF+88QpowAjP+ooiCOgcYx7huTIuj6bHH3V
WGTEIOMpX8ZOiXeZABg2FdXEPyI/a5Epel30IUMtG0usSAbK0eUUTXYt+En6ATu5JsXZsDJWgl5i
0VrQazu1vI+lZm9UH+jDWBPhtGL8P9Kua0lunlc+kaqUw62k0YTNyV77RuWonLOe/jTH5/9GS8uC
a33li60aGCTYAkGg2+rydOrhTzvmzhAcZR/a0iGRZ6zh4tIIFxQ1uDjLOERQGNaXJL8z9HckS8vf
58NArZouLFhoF6mTQqFPn+w+or4p7OhvbD0/YNH2sqllDfYjG1A16PaQyLal1AXBAJqLQ8La2mld
uMQPWYyZOIl1Dpf0NLSN+EXCl7gRqKvp2vlZWuEQSLH8cTA6WNF8L/oyuiGklYQdVKP60y86dapk
RbnF5TSzXqHcqCDj7PJbC2MqyvfpPaP4S59YMC7SizICq3OVwid0wLnG3GKGI7J1nUgAV4EOBUxD
RIoM2We+ztJoej/EGjwRDvp+PM4HA30/6NfHrT54X2ZhWKaoypKmyxDdfOtUYPhj1qgzrjz6kQ0A
pueZZLDeV6+d+4tKk8qhGbzw4Q63QJwg4XnE4MsWFqTu0bqCFjRVfJZQqKih9Knv4oLqbl8Dh6Ud
Dhw09MsPGuvqK6UApDeJPVMj+ZQFDh50OfFV1cTiieaT0MtXQRQet7MwwgJf5GtHPygbtlZJuRdr
y07b9zQrL1aJr+tg+m6a55RZKPaNH0GuibzjUk5wYNDrfRLkFpZJ7d1z/9+DxbqVfTs4ih67cAQ0
0zz7zY0gUzk8SMJyTmoJNpkqnwr0kWIHmm7hoX/xd6TADGWNrcACGkaxz8pShzWWKzPWZ7Sxl7vh
zKsX7t/FRbvcM+6iY+VGrpZ4q3aq6dy0xBoqm8BlqXIGpsxpvx2E7KBsrSWXLwSGluspmCecvq8c
o3rQpsdCjmxfdfNsdlJFsrftUfHCpQ7zJFZSZMBeVnc/Or9+aUyKPoDAIJXDhjacp8Bi56oeMZh0
I6ThSREwsFuRXI9UaHAYMZRa0yUsEIWrX28CxqN4x6A13gVe7W2v3OrHYxEZPDVW1+q6lTPMC48+
2PuLfbDHy4DDxoNzhxq6J61xHw9lzjBALsO3X++zwa710UvcuUxsJvwRfCWcW/vGL51jS704ZZWf
9mWiwLnJ6d3mdrjxjxMEbV+tL7o9uDkG2nrB9inBTSIaeQaIEQWmZGBtj71wmvTraCYS5dVyzNIt
DjyarsUYYgC3eo89lKIZdrBx0+gd0WM+Wc/x4GyvJOUShx/1bMl9qWHfpuEhwBW7pt6KSJ84yJh7
RRwrCT6xx9jZTd0zERPIM5lsCsZuDtsOEceZv4LWueKr0cQio8t2LebH524/mQczb4mVk6gY5IDD
GoYB4r1Yujp1JE9FIb/8Kt5Le+WUgy8htgX3af607Ry5mByEtGI3VDP7unSnX1Sd4OjWdsbN7DDm
n0x8H1PNIiR5WgjJrGfcfBDzibhnCm3RSQns9Ap1aUZPC6kd4gtDrCpPpOUXGehcanbG9JcpObTQ
gsmi3fYyEjHC80CI0yDlhYgYiY2D5F+pFeP0O4YNOYq4dp1bLh6XekBH00oi1kk6lfg6l975xb7F
aWZEmRRNPBUcPJeWZc3QN/mFHtCwRXeTKNhgp1E9sC/a3WEkbnYs1jZyAb5MMZph3ErsvqDu22N0
ivbanhWVSLeIz6bOAQg0H6SgYHZwzhiXauFAdvOLaoe3qPjsyXoPFYBcymGI1djFPsw1mMzWndQV
+yOe1UuDybK77EXVvzVAQB4RpToCiXUOTkSMBihRC7si6EIapXJriZrJXjehWpIqiYoFzH371fRr
a5ANdOM4U/KUxPeRf9w+V3+IwIsBbqvMUkoCbWYGHlqXCewUTrQ3wEvGGkZorPhD1nGxx+2Vomez
kQiwFx/Z8Ih/tPJTagfPbAoRTxdUmxb7ud8j/mKO2yI5nWQJZLTIRme7HF/9aWe1oT1bT9pIoCDp
GQ/0TSaXYTCB2iXYsYtSsS+vKpbXQ6LBy/fUyM86IpoKJMDAqK7yfF2NrASJkLGvpjBAZfGDpcW2
L41uihYSIkbWj/PFFJfjjHMvyOqAOJ/2wS3rjBF2SHGsFzY2KBxTgbC3jlIXc1zMt+kYVlp2DhGm
WdAemGZBRpaJ14/WxQwX+aXR5+jLgFeV9VRmVxXFCLX6aGCKFwNcqCdKlvi5iIBoXdFhGpyML5sJ
JEFfkUihKF+4MPerQiy1CsGA5vdH2YACjkhJG68+npkyWlLOuqIK31nfF74ZpHWPjhgA3ZEJ9YIo
+6rF6U2ejRP4kG2y53H19EJ5RNcsWTRQ0n+LfoMy+aDJxgpqTyAicxobHH9f0+8huDBYmXWSQHHZ
OnHgBO/SPWGiJ/8zzc7E4rqSlIEg9T1Mq6WTPGoH/T7ER9NmWZt4AN9HS6X1f1jfi0Uu85hrJYNY
MMKevTGBJIApWP7oKgDI5BaYDFee49jdPtksLH5Dx4WT3MGOpHEMhw4mc/8k5Ic6+zSC8cN4kotP
A1WAXcWrhS3uVCtpqcVDiQUtyxtl+p6DalO4N7qeAI/VXGBhhjvVvS6HmS9gZq+YdrF6NOuDqBJI
T5ngznUXi43ms0+Y1aDZUfguV4dEJzK1VRvgLMSbElRTfxN5zBqxkCehgQ00hDc/dQlaca/bm38e
Qvht9y82+HJDo7Vgj+tho3UHVNlYT3h71d+jAI9B5j0oUjzZjk9ybpsQaj+if0Z+3P4frKLW4j/A
He80qII+wGI6ZvOomc8p1dJJLKLGneHcbzrI0rRALAidMYItb1I/b7tAmeAOLZQ4k67WO4xQSddB
eBqsu8wnDim1StwhZQ1GqWFgldTkdijuwuwfd4G5uEC6ssrjTp7x+4Y13lpFflcKE3XxZsuwFWrc
qQwmNcOoJmzoGBMGeWq0K/GGvg+utdqeIetU3lDfDmpjuENa5GmkCzn23jKOzXhK5VNOZXyUCe6j
Kw2o1ckanGrNg5HdhqUzCu+BmsUJ4XJKUx2LOpcRXob0HeWQsnyqde+fIpivFijibISxz7ZGvDE6
lPbVU6gQF6X1b9vFD75EMNaDrIg6jKDLubfna8kunPaqtY2Hfie6/c1fTDAQx4avGEjjrOlmhABI
Unua7O6LZFeO9RihS9Tud32Esup0IFVEVgOdNR7jMU5Sf9M9TMU4sALLYO9/jASNcXGr0AzHlA1u
obSXqyFo4LUR2q54rOLHJgz0FYV4LIGT8UHCz7cRKPe+bgfI2kKy5hAQMKma9Jt6kyhGdT4NBW7X
wi4qrmeq14D6ff4Y5VEqB+z3u/5FVm5lnzhDqwQ4Swe4QyTm4G7OVRho3VfLPnMVVXbxYuwGb3L7
W/nQHTCS956b+8Iqz6Y21VHtawKsipUThR/i7tP2tqxtvQU2GEth/ZO/iayYKSiPJ4ykO5N4kI3R
9rW9qhBft3MDK4/bSyMcbveqpaS5X+GOZKJ9tnPR+mKX9UdB2AnmR1Nw/AZj0NN7aupLqxx2y+Dd
1AeQxTjmDR540P+cOcbu15M2eFUcSolnPQAvK8kFoIIn2jHImDnDLUfo8Cmpvb1XbJm2lpGLQCU0
q0hkmValiBi2+DCqN1p+1UcP22ZWizmLheMzuhHjaEMJJmUUwkaXyV2MB5C17BuoQrHqikSIABMh
qHH5myBXvVyCMMuZq10qZzY0L0Z0ohJOsV/ZWDw+i+sTbewMlp80u+iR6SVqN9aecY3ke+pNbDUS
JNXUNYy+6SZ/3xStNCv7AuEeKz+1+DnKXghf5DVfFgbY3xe5Vt9DzSpOYMB4OpPlPyQOGK8juz4/
8b1rkgClw//84bJTqxL9QIhgDgo1bCIjgECSDxy0U0yZ4tY3osmaCorVssfSKFvkhY/qoJapqpXs
W8+uFcjzTvmVhbKH4FLtUKs1t6UtFqELWz4I6xvThK3upJ5KL7zDu70nYYjmbwiV14/XYjk5NByC
skvAwMTe+mpQXxc3gpMWuJ8zoVAwIpV2TX1E1gF4YZKDwtbs47xPsYMozl5HB+lKvmePOPkDlS+T
S8mhYK5VUVey2G92kmd5qVdfyU9M3KDcd1eUPAUDvN/O9MItDhCNrhssVuVzGvGYIAwT8ypPTkIX
2VPxHPgvsvFMnLzVoy0jf1Eg9CphJuNtpERlG8ZKnrFI6XYsMQvdWLT7zFbvunN9FsUVSjWPssnF
SyMEKSaTc7BZ+U+q+VMrvmw7tYq/C5+44BD6NFKKBr+fWE5hfvCLY0USXVA2uLCQ/KGPxBA20K2S
vuZHw4s963ZQ7CKG2Ht5i3oOOtsygkBz9cJgLVzjAkSopiEZRmxXH7jlNSv9jVfQIFDd8EN3plcL
aErLVXC+2OSJ5PQ8EEqxZjb/nwNDPYrfVZux7f5FlXsdTRbmuK/n1IaiBs5WRl80OaxzVECWU+4Y
08/fCMCvHjnMAyGHVzQTc9ZvD0DQTHUmtQnz7hep0N9N9bB4+O1kL8xwXzhVkgdQucJMK5wU/8qU
Imc27QaSm5r8XNVP2ydg9YQtrHEfOC3oS6MWYC1XnT650bT3ZDiL32f2F9+XUZrqTkuwR/p0I6EK
Zu3UdvdvLnDAlEShYJQZXAB1oS89KdPr9u+vHuCFCxwIBQ106vUJvy/M91r3XdZ27buu99bCBgdE
ehO2qFxjmc5NMKgjWqDtDdBExwTkRTtAr/LRUtxtx6iA5pBJbKvMVy04Vo+37XybYti0TH5GvqeM
t6HuhsXLtj2JebEV2hwmgTu9wQg1DIp7CcLkmSOBuCZ0Mc+/D3927uSmO+mkevHpXSMhi/Xlx11E
vyuNfMD6iqrHmhKQA9dO7wjaGSvyPUXDuA6/lw1VOLBQRHmsUzlG0IS2vhfA2xR9Tpxvwk11jYkl
EE5Q8/BElCocbChaEvXQSsEpKG79trdV0dWHd90rF15xaCFVXYxefRj5VfBOXcYTqv7XeUn1NVE+
ceCBqdq2lkvsmtQcKvW+aHdB8kDE5OrNcuES+z8sAaquYmtgMcm+WSwwakyR+265G0/jLgWzS+2p
D/rjtlUCdRUOUkQtFyM0gUOUpRJOQZh4wUCyJFM2OEhJi0xR/BiLx9JRNoDApq4gNnOo3PCx8sof
MwH16wnwYik5PJHMRh7yANFRu5Kn4/VtGDAyxx78wtNfEDKyYNtAE4VDExEvB7XRwEH/pb4GFUlr
h574Cdx419a+8DDXW33d3rXV7rcFivDt6FJbV6IawiJjJcXoKBplAqi1hR8bFy1pTv0SuMVHwuaq
l6oM6S0R9UM8H7+NT62eRzRgsJzqVXRUB2Kirv+s7LWTgita7lCs02ubaIiYh0ArmKmrqsqtKmTS
k1KuLTDkqkhzmIvsjKe1F90XLs1XuwaUmCqRRNBMKqoExoa3/qWjOeSxZmKw/Wf57XylP9W48dpi
5Ub3/X64Cn+kDrGmDHy5yHljkzt+0LZF5a9Bjbn3oshRdxX6hCV/xxpO831LzVquHERDVCRUQxQD
M9o8Xbma1MkvlVvTfJLyo+YTbwPU77O/LxAsRuqQ5zK04GLzqAuHODtsL9cKChsyGC9E2ZIQFvxE
jhz7BRh/Z8tJp8Spkn2Z+PaY7LeNrMCwgRcMywC/gKX/NhVjSK1RqO1gOUYoe0r+qUu/WL22y75t
m1n1BZQhqm5i9Abq9m/XKhAGX2tl0XK68XOW3FdB6Ugg3Nk2snYxMbBgsiljyAcKOtzH3zDmSil9
xXIs32P9o6lnfurR09mhf1RxWtCTvOPrD4uqIZmGpolwgPOrUzUhz+EXXjq+1bpsi4VxapT3cK7A
DijawTNlYtaV+6gEgV4NRSVZjnTHOLQYq5Xxou0VJ/MCl+rJWY2JhTHueyK2llCZDTPWX9XW3kRv
YCrc+yMRE2vnB7dIDXVfUdYhLvx27SABHbWj0llOP10Z42cpJ7ImtiY82ix/n0ebKZukyMTvt81g
JHuzq7JDEAnizxaRE7p5qUBUaor6mUhtVu3qaH8wdRl4ziN532bBiDZmy6kFKNqpz3qCZzRQ8vmt
PYhU2+/qwboY4wvnrYK5C0FtLUdRYluFyJN8yPwv2+dqNR4WNrhjpWZCZ1UVbJjSMwrm5YzR9d7p
KZ5ayhUukwaVSzpaJsxM6c88u8mzvT5R1Rn2G7/FxMIV9tVfYLbZlLOqNj3kpu+EDtyFpZfdQOS6
OzP90JI6lEvcJ0KRw6geQ4SCOh2zzFaMT0FPfIVWEwcwjv4v3DTuGMljmoQaszE4bOYhYfSBEUQE
WMNyfENesNgKba0gd6rKvqwztWbB8DlFI2yHLkfry/DKsk3IkjoDcZjWMV1nrHCQYxDV8912sWND
JhlpDN1VuBdV6C5rzoR+5lP0DHo6O/KolxTSIId+NaomYmXAoBXa0YdfM/imK9foLFahvW65lDrM
2jOvgTzhPxe5j4hplYHmm7AoanZ7jSvDCfz3tz7uQ0w/fDoURzRQkGxN7Fd/20gkGJj5B3+CxA8Y
RUMl9/KEo8DIcrIduLohPtLuOyKLWY/PhR3uDGAeMogUCXby1El+raeXOEPisckE7B+R0Kx+VRbm
uONQNWo9BAUSmrDC8Z6EvSUQHq3C4cICdwIy0ZiTJodDGUS5kufYvJ1RAGt/boPuehxayGVkxTQN
he88KRRMToOrE5+QD0y1ObyLbozGnh+UU4E3GwkShVS79OqHa2GRA2C1xShMhZwTmputnRm2Fb1o
PUZzoXEWhhQd0OoqLoxxSDzHsxlXpQn3oPzVfxIEJGjjsdPfwc5jyAs7XPhpSWLEHVtGZboX8V4z
PDUmkXeuhJyli6DvQtopWqLM1nUBUZlo+YZa1qaTVNdSPTiFr+yIYFjZmjcmOFAKw6aSuwwmVB1a
MYyMh90PfzWZi9/r3eT1H6Zn8YqcUGHfdg4l3hjmsKmTQqltchiOgRIJXg7FHLOWTBpRPNSU2PFa
zC+t8eVCNKiaQmI0JqhixRPr109u5O+Ro+2bI0PeKSB2buX7/MYel9mg4F+GggbvhvEujx6F7N4U
ierMCsy+McEdKrMMw1CuYQK6SJNiOl25L+Zd0T9r5Yc6+abG5C2I/eLGlv3WWuULpjxEFRYxBK9H
7mVgiuogvthd/81cDLWE3PnqA9XKBBXWMvFGmBJbNb7KPTU3TZwwhQd1XS2mNsUiGuZxzu9LCtIp
JzhI70MpDwcFv9+3e730NAwCop2CCDbKCQ4m+jQMxcaCkdjUr4x2em4Nwd3GCcoPDib8ybKCkp1W
pfb3fT26/QhSgFF1ts1QnnCgUKuR4EsTjqmBiiObSkKn4raFtaxheWz4kl+RR3khtwgr9abZMSSI
XgKQclVgrsrJOV7CH75uEBuhFvwC8PLWz+5i2dv2ZuVb98YZDgPSOpR6H+p56FvJHT37KI2ym0j3
CvWcRWw/zz6htoKc1wL2ZdAzRwynfdnJTjBNx213zi+uGwijsvVcfPAGdHZIWQ876XVwy9rc1Htt
12Pag7FVzY//6ytJvsqnYZfdUR8lyk3294X5FtbTSUdsmPLzLFxNmB/r+h/bPq7VnN/sGQcJeR2F
SdVhz4ynysDYUA4ZBP3amEBYgql/RjUALD9RfEJrZdk3ZnmQKIsgMgIsbVU0N3EsfMtl8dpXZDsN
rRu0gVyPQeKhzRAj5/4hKNKbXjMdrfCvS+EdAtxv/iscmExQ21NitszddFfNr3p9tGLi8kodPA5I
9EzzB7mDCdBQ2XlxlDQqNyOOHl8fmdMawpwTtjFRCjTNxODRutPbKz8kxl4IT/iOQowipXVVYd+i
MTjpcuCYGkXRRJngUAQSGRgmh3SpE+OF2uzRja5Sl20i2+PvhGWENwiJ5UPy3jyxOyHrWHy33M0y
ujQOQ+YsEgbUEkyn1QdHiB6C5PMQ7hSfuKwRWMFXRzTfqKuSZQ5mEdopeBB9bZcE1JgItTUcWEyB
rAgFeLfRT5pcNXHhRRWV1q0NPb1ZMA4Zaj1p1VhhZwUtssp1chsf8S9UWM3vPd7e1G+mXUGzHHK9
XuD5lLznWnPkG/McGgxlmcmoGeDbAgIKRtg1HgAL+BwLrvpIYC9x29E4WBgwy2nOzFVGJNlcsWBM
TqFr7SBQ6YyP4yk8yAfQI1NpJoW+/EiJqEKjsvFxxGoXz4y1zdrtNEzIe8JnZTrrjSQfLSJCqVSH
v+gbaDsVDHZDGBy9thmhOnprYfuBaRiJh556FyOOBD9fkqZWXsYqnOy7vaGfsvCljt4ha7aMFp27
3QtJpqg1yxAz/6MYfUv926YharnEmeMZKHQzjcKBuVEpnmjejVQ5mrqM8pwTRoGJ1zlkB662Wecl
U3vy8eg8eO0HGZwaVMsWGQgcihTTaMVFDYNj4DaDO+0UHLL4ow9KDY/16VKC76RBDlJAAFRMYQ+D
U3iurGZOb5eTnbPJNrwrUYob1I5xEDKWtQ7tJZiL21OpHDqqr4oKbA426ipLo46tn1mCdS97HaGh
Ew+ftsGJMMKzZnalLxsDy30Ty43lwhmyZyn+1+sPz48Yzq2MRI9hAiNzUXfzQVTs5ltqn+chbpTj
tlPUx8Xgcgu04hSChN1xSncOdsEt0z0qMcDbOWwYA4+NO/3Jv0vzXYNRVBdNAx4l3EOtK4cYhdQb
g1xjXaPprihesm4f94SXa31wQCUTAxIGHlJ/6wiYQwwx9FMBVPpZT16heUmEShp4m47y09A58aMR
H6waE2/ygR7RYNH3+6XpYpxLePROmcQsK/FtUb/F8b5QT8V0G6VfC/0wlXdm/317S9e/oRdzbL0X
lySjUMJq0HPsqPy9b50udKf4Pu5eTIoMdz3DvhjiUAu96WZq5lhUC2kpmL2marAV+WNHcmCtJ6cX
QxxapXPvy32KBRw9wbJldI+Yrl7v8AqOy1j+zlrkxRyHVvGky8UkwS/9ZvYw+Hkw3QDCgjKoI98p
dPImNln4LPYrLJo5nEJ4J4+frem6jT5q1ct2SPzhi/Y/l1ReJK6YoqAtZriUZFDEVtzkIXRrMGwh
bz0TveZ7ioRz/VRfLHIFVqFUC9USMtyi87sK8VfGthJ+2HZrO9JVXiB41HK/xMM6DlZan8YOundF
6bSYkw2S7JCF7yvjXVzigCoYUkEdNJibhpdWeqioB4vt86TyinBllIEiWcTBzUDgkeq7BuyXkf4Y
FBTjL7U3HELEY1BZaQNDrdeDLg9AeICKBShE9WvpoTgWYMhBhu1bRPGQMsvhxVQktRyHWD+pUXd1
Mtg+wkNKqQx0Pdm4bBOHFp2QtIrRw0wgPGnmra8SHxPKDQ4eWt8U0DnFwiD/3hlXIUs5lP12ZP/h
0nVxggOFUowxYzywbwbuIyCD96If4yMbo8LjC0njwr7xf/5Aoe/sLQLVhZbJMwPyMLKzDzWkCIWd
sdMm9Eb8lVIfZY/DBlOp4yKxYC8LHYx/S+c2WflZCs9jaXSGQUTEORteIGwt65Mf4mvlFONdZjhT
8GV7t4iIOKPv4vdB0CgFeYvfT6tPEni6K/V6tkZ72wjlBPv7woiY1qOvnD/r1XNT3iQU99Pq70OA
QGSNZprBX0bnzsQDOrsSNJCl0ud6B0a897iwMMHiYuECRl8GtUjOJvZV8RKqT9tLtH6tWRjgEDrt
22CYMxgoXzXbPOUY+7K+sC93gUuNQrzvrZ/RhTVuR1Buz9KMfbgzViZWDv2hyR2030y27NZgZCbg
k9ogDrUBCWUuszpMNvWvWiofLL17TyAvPOIQ2h90q40DmCigLlPgApBndpNSPOmrx2VhhQPotOjR
pqGzdG7C/brHeDn6WxXNIqKNMsPhdI3utWYc4Ywx3w7hfdt4UkPUfsmA42A6lFPok6hwhfGliTvJ
Hg8W3kPQDo9bO3VXowKOv4HKypCnLbNWZRDEZYKxPbSNwIipguDLn1ziNLHT8ttn4bJP/FV01s1k
6DQsICvGJbvqxnfTj3hOZqJD3UeKdZbYLv4iauqSZEnslqTIyT6sZiT2wr5SqO4Tast4EsI2iwar
ZI/kEShL9wZahYWdIu4MKLv00D8jB9oZqG2tIocSvp7FsW7AHpsKwQT2PngZwcUGqirW+x5QOt7U
MrK/LzDWn2u8GUkwFw7xTdiBDitN7/UqI4KDACODQwrFCsU+lmEm9sWbeBh3YlUTaepqdr8IPw4m
Sr0SQ3lAliD0T356ZUW5I/hPZf0aax+JSGcJztYecVAx1vGQqexgpcf8nr33dVBKCpyWrPRRy8bh
RYlxdaUS4JMuQpPA0foXwhOWOm14wlO44MFjCpUZ+zJNDnu69I8ppMK8cQc+zx9UDzzhDc89IRd1
IM8Kli2aj6PxMMXetjcsiLac4fIFVdT/v/lDaPdldbLC50D0suDTtpX1B99LoJlc1gB90XjUK6zZ
8JChznYaQCiLAZyP0bX2EN8qmAbN99ToFrV07O+LY1oOcev77BJRF5+Uyhv6/bZTBAzwQz4jiOur
UMLWGMZLMBxzaFBQApkUkpocBnSNbJYBK5P3FrQrQSTvhhJTpmOasMoufMglIh6oReMQIe8hQ5EU
MKjPN1Z7b1LxRi0aBwOpnummxVpPps5wZpCXKe1XrSSOKOUEBwGZagydyYpZ6HSxdeGho3p0qDSB
JwUIdQstOhos9N6wk0Fcp7ObPWtirvdRQ2SlxJpZ3F2uEcS2mwQYawP/qpBBWYz+pnF8h2oMlD3/
u51YHBTMcVCLAsu1LWF2hhnCGbX7TyeGHxprWysI4wgWUIarhqNcPiuUfM/6K+PCC+7UV5g+yRN2
q2+9+Ag1R/DMiJ8YlbRv1yClSB2ZaLOgzqjFtm+BM4kyYpQxRUiLDw1yRqb1pTx2nnUunVKVfCK0
LQ4Q5FjRBIVtUlg9z8rdTIkTkevHAYA6QYkmiOFN7aWTV6JQEXpV7Landpc86xEIliLXet6OC8op
DhSUSU3anAX4HFq7IJePUUoJGrL/9sZ3zuIgofCrVFbREu2IuHaZ/mhrYCqZcC8y91V53HZn/byC
eo/NXmFijrMlddBis8IIvT3tl3m+9c2fpUqs2Hq1WfrPBt/MKxh6GzRijCW7m04sCwk95TaCxHBx
RPubR3L3ryc9F3scBolZJeWCGuLolg67F4VesFc78EX9zfQE6R0HRVhSXZEwX4aEXvGqE6N6UxrQ
U5l2fJiu/B3NqLR+hbj4xyUoUOKYGr1gewYiIDAqHZTAFr78EkKIb5Tv2xGyHvAXa+zvC8iwUl2r
xRS7JxuvkfZtDoi8nlxADpMyXdLaWYY7LTraVYjLgljzwAaXmJpU4JED1pRDHCxNY97XkgJ7kHm1
bAa7sWsewQ6ouv0OJJef48/ULMofcPeyiBxS6YPYBGoKm/rnXypM7WF+GKGSwdRD35eHX4xxEAU+
cGMaOxjrgy99c1u9Q7MeH9/L73OYMSu6LwsVIiKqUOsWrjoM8aoULTGxS3zfb4ynHMxTwImw7E5B
65+qINxtRzaBfXy3b1Op/hwbMKG0aHsodlKODp9ydP/NCocPzRQ1faFgtabygxLdCcL9WBCJMHWE
+H5fIzBnqZOBeOyJsnhkHAWWUwU78MaCeH06JO8rPv4XAnzjb67lWjuOWLpu3in1VaYRlTR2Bn//
BF5+n8MErasSEK1j0Qb5QZA/CuGubWeIKB629+YPGcTFDocFltUUkA6BnWSyy2O376+O4Ol0HQnc
I3/T3LD+ab/Y43BAyYagx3MHirYZxtGTb8Z8DOOrRPqgqsQKUsHNgUA3mUGgsI9EICdeFLeOnli3
ZUkpXVDIxg85J3NkmL6P0OvCc4Vh/IjH+KfplYG3RXYEEnHBd/GKoyYOKvtWBF3pjv0+lgdPTV9m
68d2YKyvnmkZum5geNvi9mksE6mWoVPvyG3pVv0X3AJdpXv8NyPcFg0p9Ov6MMGp7V5S9a6qHnyK
6H8dRS9+cFAdK1ln1Q1717fu5vpRIZFn2wCUXN5mByo6kcXKxEKhd/eOyT8Ju1C0W1u3Gekca870
KTpVtiy/Y8P/fNJ4OgyzieQiM3GGzFB1dOUT9Kdc3Jor/ZCKThW96xxdrHHwnSRmHAclrPnD58x0
0+hjHFDwvZ6wXmxwCV2jaXEYtrDR4hKjgh/Wx6jvmR+W1Eyk9ov9fZHNBXJZ9FaPmGv6LyqYAmpq
Tnsd4S6+cMhtVfIgTed0cWxOme87LXoH9Pa16ZO7wX/+lxOkiRx8Z20RZ6WOhRuEypZVOxA+V5Ru
2x8Q7uIRhwVCV8WDYeAMCVf/05dqD93r5LKpc+rOvA08mshhQm+VvShW2B9z+By3h2BunYL6NPyh
wnnxiEOFcIyCYZBgJLzOpt38yihuY0/KbN2t3AxUPDvW2ESlpWtMsMgb/zPL9xX4UxX2KTNr6OFP
f0BNLS5BuaB/ysvqYPTo8I7Lyo779gNaQ3bbkUKE5blItoh7MBS206BiE2vlW4BZ40q1reEzmDh0
jPhtm1r/Rl3c5BBj6ENflSwEpT5bh1FRblIdT8GB6cnk0ykBhee8cOFV1SeY7wzhlVjcd8Ynq3qY
+s7NMtBlR14XUg/21CJy4CF1Zq4GDTZQno5GeyxApW6ltgzW/oKibSfOwTmEF54lc5InUcDOwbgb
QodRI6PpZV8Bsc4d8T8ZQTItKUvA45mhYWF2VKtAEGXsXT0ld22t3RnkcD3lGQcnUhNCPK7EnqWQ
24is0FWRnesSxbFFecIBiVXOQ2ewDCbKf9TNbdoSHy3q9zkMaYPOGgQDGyRKD0qFi0b19E/H6Nyp
vNiKKBeKLpqxFbKWObHspGrqlv21DyH1bUMUwPO8snNRylYwY6laF9Nn8k4C5Xyn2MLnATLJ5b4p
3G2DRATIHEDoIqSeVXbpqEXJaeOnvH+pBKIOTxxVmUspel+TI7/D9uRgPcaZtQcIjdasN01/7bSb
f3OIxcpiq6xJNYWJZWSgp9wnJWj0w/halqh5lT9cc/9DVp6KL1B9TNAGODqsds3KiJDIFI/zw6/+
ig7NKRSWkya5DEMxpUL32ffYOnTn8eMQLfCqPXhM84f+RlKhwYED6gRZljRYybx/EtDAGt4ZyWF7
s4jPk8wBQzPUSjmck81ptGuUDi3Q6TTjU5X9Y1RwCKEXkp9LJZbOED7riAs5tKv032zwpWWtGJoG
yqns9ex2mHeJ8LkNiJNEbAlPJNv28WxNAtwo5B4yJR9lq/pQp8Zue1cIOFU4TFD9oNZRTgNcG9Ip
zj+Hqkn1p7Gf2Lg38XQQaJ6Y9VSHCVl31RNrIjXxVFJZ0BIqUIanMlkCgRQOFLRuCM2IVQlV86lo
76ECJ5s/JOE664kvEYujLb/YBi7Qx+gRADg17H2TPS5k+8aDmOPhXcPml+yVp4wNxUir/QngE6Xg
g+rdSUtsbTj+Wxhw53/yiyoWWH1IGZ+S+jXR9tu/T33rFO70K5LSB0IOA+23sMczvXawHjtIvJ7m
nwq4dlvqLYsCUJ4kVleiNJLYFa0FJ20IthpQ+16BUR217xr9VRSHFnGO+LLxUBqhjjVEOQqKHdOj
WBLoSfnDF41jqesTKUW0sanb0MlDG0wkjzqGUB3fTnfDYTCI+Kb2TOWxIUBlF42YyBivJQwfBqfW
rsGV+ksi5F2DGpcw50vJQwBWzUmFsVyWWc9nI/3oKwqKWPaxcWT58nEjmugktHCWWpCBM51hO0fF
A7pFf5HSkzvG4YOSNJ0iSvCo/NbsSiBEsZ8+BfvkugKX0HCg9JqJ76vK/r6Ao64vZ/8MRz6UJ7uv
vX7qjMTupsjePsqrdhgtLBjjRMyycW41k1H2SicYuMu2tj+f5KiwY+G2otgGKDucP5WAsQxFCYB7
zWPauIN8G4xXnelte7NeHFi4wyEfSFFE8f9Iu67muJVe+YtYxRxemTZolZPtF5Yjc8789bdHOp9F
j+jFuTp+dZWwmMH0gBigO4xhxsLnkFp96YTClvu9IN024aGKvrdabNfT9/NWN9FiZZRDQ9UKWllj
7ya5nBzTSNgL6Pg6b2I7/FY2uDQIRA1GNpiwoX7Rd+GF8hzcdLhvHaaS0e3EwaeoQ9jGvztcbwb5
tuDFHAU1kRAYE/hQDOM2mb8EVFAQC8f3AiujtRhJCqcyENnkYLuvKOXTzfRh5QUHeujcFxNRhxdD
8VmMbsv5Zu72ebNPe6Inhlou7ktJb8swHCu4goFkV+saO2qhNBZSGqibWcrKHy4dMsE32xQa4js5
xPvM7/YaK7Pt/uvmc6igZqVYT+w5Rm6gah0eAv1QkuSp1O5zkBCWSy+NLYwkJ+ve3DWQOJ/20lWt
OIPHRpLqC0pNh9okDh2mMpICxo7gZBh/Gm56zI1HVB8Ci6hz54YDA11uxywJYKPKHFaGD48Whp2V
LxgXcWmqKcojDhbKJq2DJUM81KVn1Rd644bD03+DHr77V1cMKwtVeBT/6l8mBIZ91fsDxqpYg1lx
CQHo8xaJwOA7gDPRtIpIg8E8jJyOdS+VRILMQuvMJpkcLFS1JGIYBaHXqiJ6DDU3AcOVPJ/U9kM5
ytuB5duAwSxVqw3DBXknfTL8GuJG87V8/VoTMg4S4Ri1dBw+VJZR9zoqaiCLPg7F1UK2oFAGOGRI
yiytoLXKhqFYJQNiTV4Qu+npNRiyy/oifD4fDduJ62oJOZzQmsQSdXZqzUfWfq7su+dlhpZs9VTg
W6NIvPP2KA85kIiLOLQaCR5Oy1WkfomouQDiyJocQFTGaJR9jyNbGY/yhGLTnaYT2QJlgkMFZdHx
9TfBhSQ5BcJPsBHaVvf5/DJRGQnfEBw0bZXlKfzQIlu5L5+gS2InvvBKxQs1tB1VCth+cHoLBL4r
OOqqsZBedua7eds+9R67MgJ3uZN2luGG6HUVXOpDhjTKQYU1KWZURnBTgFTIjJY8V8ht62tmYwqG
je5nl/E3qHa7xOoSUcg3DutNo86ahS3U7MGVTqwP/mcGolTrmB0/+GCxWln2a1ZfG2k+NkGWwMmy
OynTKaYkAChvONSoYkVPMbhvOIW5V+Rro7g7v1xEwPM9wiMmbfRFx2oJ1aUQXYPto6LYPigTHCyI
gtUvLQPywjx06qGRb2OFqgqwWDpzLVkcNCxG2CSo6mMbmhcy+chFuetBRYpfupFHxRhxCfINwp2g
zF2dwKMxO4rWnZIcCsHvEoJXabs56ndsWXxvh5ko2aDk2Hsd8M2EUPHpDApZ1L0mUDxiFNynRhrP
bxU0of+M5j7Wh0hH3dAxqsts+RbMvtETFePzAQ2S5j9NDHk91/jQRMDJdh9fiebD+YBmCP0+EjQT
krWyYsl8lXWe1TLIY1Qb2uC5CPG0vU9j0bXCQ6304IW+FMePkZXJbyY5DMirRukL1kdkPsoznkrZ
VKF2JR4CCJ3cggbOHfcfmldameRgQbeqOQlY3T1I7+fyNqn886u4vUtvLnGZw5xVohII+Ptl8NyJ
tyF1ObAzf26XOEzoy1EJE1YGFfvw0Iq5nRrqCV2mnqGPrhXN9nl3/nIXvfnD4YPSJWVZRbDnTi/K
nNN+p1Z2DAq9nbVjVcOlcAqq9rp9mt6McslEFoUWKjcI9Ubo3E5QGed517vnXds2Al51yDIYhs4f
2dEo5NSMwNyhx4EtZ8cRtgpKnOgvKcubFe7USqaeakOBgmFyAkkEU6mSQMMz32S/mPxDt6OK/dvx
92aPKwpAq7AulRZeacV1VHupSBQd/pIavxngzuzSt10Us6YiHTzGB9lL/MA1dU+/ZkUhSE8SXzPU
LnHnte4tLZjYLkXxoxr6FRq3O3KTti/BN5+4Q1s3QiSJGYyolwVI4lt8YSiX6UF0m39BE0btEHeC
u1iQl1HAAqaoN0gnhcoatncIagsak8VQFYUzUM2dIU8LUDX+lRxeZ4uUOxDJvapVUHPhmxu0ssYB
RFyCVrPHSXKiTNinHeQBq6suJNKUTdRbGeEAQYW+l16XMDJmoT+bXoAGnlb4Ou2ixw+AgmJpTP/Y
kg2RC7dm7pJGYs0hYFipICoeXfcxgTvbkKBCx9NULQXyddwRDbMFo1/CAnRzX0XaS0zeQGvJY1yk
I8m2sLlBK3PcgR3jasiUTmQd79dqAL17wRM7qt1gM6hXRrh1q5kEm7hILBuubHSG9B8a3VgZ4I6o
Xmljhilt1t90U3f+VH+TIiLItg/OygZ3cHqhD4uaOdEfXwkVLA9tW8PR2BXYl2Ik7lZqY7iTM8qQ
hFQzuFQmsi0XJyW8DCg6fYn9kXf5wson7uR06pQ1VsPW7bsise86Vz6i5Rhdk9XFctu6ym3HZi3Y
1CZ1FW2n4W+2+SperA5BOKsI9OTA3reHi+o56mwNeuIvWfjMcof0Qz1KK6NcJi6mhSA3A4x2gi/K
/lBgNCpJiSyPdI271lsjn1UJcveOdh/cMkknwYm+ib3deeYLya56RRU/iBPGV/W6VgE7qAy/dAGE
DpF6mmvj8AHwWy0dhxRgrsnEbIZTS/mgKvdF8y2xns6bYMf0TDjy4/xlW4tT2cNEZO5k85T3D7m1
D42H81YoiOUn+usOPbNZDTMNRpGPki+5kl3uVHeW3BFzRXT3M+UXBx1LHyu4NdjuGFdD5JVd64C+
DwNA5x0jIIMv5AlQBJVS5tdYXMzxjVbs4so7b4KKMw4w6jabC6Vk14Xm18WjEtyd//vU3vBFvBoy
npIaw4D+RWxeZ5f2U7WrXch4n5KjcQgaori//RHzFtjvqngQ0Srnl3Boj8XB8MNb/QcUDW0L4383
6YmJooUfm7deGeUgwshl06hT+BkUracJtZer1BwO6RiXSqjdkKoZOtcZ4V1d4fPC8BOoKgWKW0CI
zRPwhTbb/Z6iOCJixOKAQsjVUsx6uNYan9LosQjviRihDHDpRI4v9KKR4VcbH5hTsdftW+iFXQFi
odyEAZ35QvsQ+lmoFqmYKYcMFqBrVZCMIjUuhWEG+pmHOL6JQl8jleTYfryHv982+EGCVplqIwph
o/VqVK9TL9/1I3pihicMzUDrcCK+nrYpNKAP8Y9T/PSAVpj5kDbAJRVvGZgoBwgiP6ugJsvecOmT
xoL6nINc0KM5OOuGEQ424OOU3MxllB0uiFQg5Wi51o/zcbINh2/eceGvlaGk12jgdRRjbxmfq8WR
pcfzJv6SFL7Z4GI977qwNkKsIFN51x3QXl1KV9IOWQVegvIPjaeu9osL/D6y5CXIYG0yDxOagrWQ
WLLti+rNHfb/qyiHXLYo1MOExpHsqpx61+yf9fJKzmrn/Lptn+A3O9yFKKsT5MdN2KmEYy/Vdq7l
9n+zwKXPWhZPki5j8zH6YOeBdSHkDVFyZT/yXDRzkKBlypSHC0xY2l1X7Gdw5veRLaRXfUUgHmGJ
nxlogka08hKWCrF2+nRyFMHTw89DvlsUwhSxM/zQQNbNMrppYarVLyT5muyw2eYof4thfkpgyhdD
KHIYSA4L8i6oa6U/w8sIz1fQZZdPlcN4+aG8+kP6fD4iSMscHrSZrgizgaBjLIaLW7gN+nvQV5s6
Ve7pNnoH0KgnCHbmGIRSMwUTMgcTXVQmo2bB6VcuCOjQe/pBddHg7wdXVK8McYj5cYI0UOu6MGFs
GC+E0h0Vy9ZU2wgpBuK/fOb8PsUyhxZJBgaNkN2JKgRMWkd6Hr7h/kgPmP5w2ut5r999bMpoFT0c
cEhJmk9TCgQMCi8zcq9fvjWV+t+wgx8lKCUhKy0WouOyC63dQtXgqDPGAYcSgxxpYNFQLoU9THeC
vDsf6sTNx48PRFOmikOPVYqCx0H4pJQ/VXKEhIgyfn7A1PJYHHLYKLWLor+wlMARkieIOhCbQUUZ
P0LQYoIpiSesVnRgqg3JNbotcihA9651TI79s3ajPZxfPmJ/+LcuJVdAk6UBKCBk2aWXJjWoSi0d
hwZiimemUYNHlfI9qnCLl26N6gv1OUi5wWULgmVoxsKuwGD2BP22z27PLxMVZdzxD6cSHcEsXZWj
yIHyoyejU07SCyKYqSz1XcVa1q0pZX6wzoMFzenhsdgb4J7FZ+HHiny/IY2fI2jxlhAlbOtfaUwT
d6p3+mmGPI24LwO3pyqjZHRzWKCJ6O0Rahyj8MncoS39NoOe6UvWr35XfXkfqbZKPdKwi+5M4sIP
E6DMG+VdBZtM6kp1Ml9N3HjH1LhlO/qihzbVO05tIT9dUMZKs3QscWVpMptwsxpn/M6eCIudRsnk
EHHPzxUUldwuAYPXJavtuHg0A0o7g4h8fpig7yNxjliSJM97a/BVMbRJoiACJPhZghDYKusMwzPz
MSj2o+CpwmSLpUjgK5FbqhxKRGNTBSH7gskxdVimz2oiunhGdiElmCytex4y/lLe+X2++CkCxRrj
JGlhTb4dXMbxlTqBjy9cT3RTF9/UhD3KOfb/q++ZSDMKLW2xURl6xmXlXq++CGloN5YXhSTlMnWs
uE+OKhQ0uSlgDKKxUJBL3GEv3nSoSPQHeZ/sJoLBY9M3vEHhM8ZUTPEl3V37lhUoWgkjsi/t01Du
Y+FmRMN6CCJcE5ye5/dtMxhXtjjXwIMsxPUM1yYwazb6IdRu9KF0u4QSB6Gc4uDQ0qNF12Y4Nc7X
wdjZUXqvVocERKWY+iYifzsrf/OK/6wqhXQpJh3Gyl8FutfbS8vDdMEvTHA5dHPTJiqtjHEvD/WY
9WFu4WYBu4s0zraAB5fzm7R9l6xMyH9Guzia/RDH2KXik3JdQf8mgZxgWbDOJuXIBNbkuw+9O6xM
ct9Uc9iYpiTCq9Q6pYvfTVT3urh1V60MsGVdRXlgaGVTFTAwOqIT75cL9WDsXtTpDudXj4g8/qsJ
k1RilNcD3iiHY2k8Vfl9W+wxbRdXhEubl8fKIy5tiswwUtIIuzRLt0LyKTPdZNqd94WMbObsetXS
wmzTGKumqKfWuh2LX0t0oyAUqvQwCge9sBPtk6EcY4PICako54BiLLOwXxocqWp8HsRHJSUAnfSM
AwhBQ9lcCV/iQfIFOwWBGmiZVLs+FMdxnz+fX0jCHf5DapJSzSxGFt6golS+iKjvnDdABAP/FRVm
ma4rGYIhAFGjVBykAdTCGTWstW3FUExTViTV4GVvBUWteivGrmiYapG/StVTS77xUza4g5pLaCwJ
YpyfMD1o5XHJ7rv4Q4mr8eYH+w2rsBZmoVikEjYGyYWwpxddp5eRCNaCEo9qwDfpZr77yP68WeQO
a96WVlpOsCgm+w6jnNaVRlUDtnOilVfcYa11MyyjBjb0S3XHXouDQ/goHnpft/V/w2X9l3vizSnu
kPaCXoTL1GNGR1TtoZ8dMfw0zCf0QUdQOdCuzOaTUH2ZB5D0YmQILB41cay204m3H8Ad4jbtkDlk
iMdO/xFLEtgp3cy6yiXyaY/deO++dN6Wlte7bcMEo6QSlrb1Ri8CB2u6K/YTGFgb1oxG3CDECeCl
hSBllaO1AMtq6omjxQ8iml3C2P9PAcmL2woza6fq4dFsukJ9ERlOWOzPm2Dxdm7RuDtd7aygHlvs
ThOAiWSESObPJbTsDio5QUSSXW9mzast4nADB7qQFgHS0p2PrOgl/F3ksMnoFrbklJhktijqMyL8
dA5GpsaQokCEybQ4mkjDMqgoTbE9ysRCUgHBgUena5U4CtgrpXIVOXYKy0mnhUjN/3Ij/j5MOgcf
UhXrYa8j7Jrv0aE7qV6q2tpVekofpqvoSNEMb9+Ib9Y47NAiPNzkEtYu0k568liSA9NUPHDYEC0g
GVM0uDP45ZUESeLIrfaDY9yyJ8nQpWp9FPryY8WNYkCNG5PM6NWZne7AdHKYvfmFCSckp5gp8OVH
jLVOSA2FoUSQ2sb1BGbo/Djti2f5gF76B/Mi9indZWLLeMmhqVGXQGVw34/ZrpQheaaa/w36+KbF
RbWKUpRZglFfdkoD+YJ7VaGe9Mit4qCiSQUIEjNgku7ZqJ+yNw+igvdxYWf6qZvtqMufWjgOJ2JF
7IKYXcyl+KWfdSeSqCY/Amp5faFZFSCWEMJCYAH5gn2ftE6v36aFaNcpkZoTaGRwOJEZ2pgvLJVp
02Mf/lhQUFKIkgRlggMHteriQgwADrVxIwaRPYMjM6eMbLe1vN0YBocQQzPXTTcjnq3CjtAAAqKN
y8WwAz8+oQ/ETW+yI6pk1O1OHVy+XzHL2zQYwBUIoCj63eLGF2zWT/PMewwqLQAny/3Q3NCbp/zc
sSRJYtqzvD2Kvbn6ssSOlH89f9lvl2ZXNriiQQMRlS7P4VaMwvodIy2pLkCeJPqak9LoR6A736eI
0ZsqnSdEiLhjkvOZb2qO4bVuflN4lWO5JsWqS4GGyYGGnnRm2HTwb/AXVOUw7+xNOT4ZF0f3U7/+
ZhFvvSzGz2RPfA/jbAq51UD7xpn6zMvT1FbNS2uuvSR1LemHnBJHjgX7OXNcjqG2rRSNA051k/lp
/1lpjunoJXhVF0BPVbkqqbtDJE8mByOdIZbLzAyaQW3XizcaJxROMLNOlEmovIbvZlRB7t32IYL/
f2/mwwVU2u3XR4OSSNUIIDY5TKkFGWStMnYN1XYlvolDW5pBKtje1VT5h/KL73CsmmzK0eX6+hYC
kQZfv9Hd4chahir0cxAFBgq23nU35mVtYVSUfQKlX2cIJdU7TXTkh9rVr1/F+WqKnZsIEV7FCD0W
YLlPYLJpNTeV9tLwVIKu0ZgfzmMXcd3wI8lCKlkB3rkBXWCdn8q91n+dKDEjygYHHwLmaNquQrir
0m4Oj7p8yhKirEEgBi9eJKtlmWUqTIjpc6seoqFw5OCurSwvl28ki6hokAHBIcZgTrOlse+F5br3
1F9MJiRyY2e00IHDel3pa4zIo3jWeWtU+zEfcZLLSL4QzfbXIrREKFAmuMxDnJey6RkqWcJRti5z
kmCOigMOIDQj1SxJxaoxldDChdTPPncGu3aXY3ElQpLJvEqfz4f3eZ/AEwXoX1W78jCQm1CDT0t1
EOSHRaQGobdr6//7lsMT0p8GghR9rvKAy3g+Dod6F/kdSmm6L15QJB3nFw9/lDOkgN20T+CJFGo7
KEM6Wtid5o7CHeKuN0WWfaxWDAKkiDKGdeACQSESYn0BIltL9r2reKkfOFQH7XmkM3kt+zKrq7Zl
X/iibh0AeiU6GavHEUqBakKNvVLhwBZ57ZxlxGgawm4t9aVlXEUjcQUSF5PJs86nrTlUuYiFE3f6
Lt0veJutvBwCoYw1/UOtrL/TTlPk0gjVEKZGHoAJaho5bR/tI0EjMjHSIQ4UDDFe5H7B7jAJK9ac
O83uBLV3ViqGfAP1IEva4zCiTdNFqFnGkll2AdW2aa+OR0ZLxG72XLTjb+cB4oW2++/JHx7a/gwJ
KNWMcpbDwWY4Wnpz7Fr5vsui46xfJVoFDuZfvS47IdRYhiq0M4ydGMniapbflb9q2dqd/znn7zGT
7ybPtD5IUgPxA0WWetgreHI3029htIsgYSBlC5HZEKDyshur87B0Wm72NVa7ly6nVAKx4y4RFaq6
dj4xNF8gZ2Wl1aTaLBU4pX9ZfNZ8NNZ25Ka71p08C0za4CHwA6ytU3rnV5MCs5d7fGW5N/6X2fcO
s4w7x+32hpchA4bOuy8Qp+X8h4T58tW9MiencRlbGRwtTt1B2usHKND4MnkVUOvJZR/yNE5tx76i
TWl2R/UYxonTVBeGsrOEDwGaqcqY3jdwOfNJ/Zy1eJEKWAvNqc1eSsvpbjj2MSYaGck1RV8ibS7h
mz0+sxf01lKyBHMp1adItpvDcoAowx2bcwjczi4VJ/la6Hb3FQIbbuZQOhSbK7uyzt3mstA1UcBG
s9rmW7B8KhcUS2svkwrXtL6fj83Na29lirvPh6yddT2Do3n5JATulB8C+WRR3NGbB3xlhbvNZ0Ov
UiuEQ7Pw3MqfVIxTSCORN26XP1ZG2K27Cvs4HXJZE2Ckexm3RkGicLqXTBgqshKBJptX+MoYd4UX
sTFbugFjYXExyI4lU96whX93IawMcKdLq8VE6CwYaFoPBK2gL2SSg3GD1nqoL18IRAZJ7RALydXi
AX4VcRhhTo6fi/I2gGqGKN2dj7VtHFz5xN3istWgo71AsPX4ek2PTM4s8mMMXVxEhcda9mOXOkrb
owIrm9xNbhRpW6c1HBOPqMtC0sIuj6WTOzFo5bIWzOKvSZHh5hpxqxEB+U55Km2sccw7uDuoid1O
O0U+Gdphzq8z0Zug49ClbhQcM4pDYTt5MQ2dSSDKlqlxeylLlp61CUbBWecrU86BDAHKEoy3IyQJ
kbaR8s0Yt6dzNPW1CGFtDIGwL4/mwgBraHSkJiG2E6SVU9w+ZkM9zSMb7TRTe4AIleJOF+mj6Q6O
aav+7DOOlZCmaGPI9P4Y/naPf3buzaELzRxmGYeDDnJwVUDDOtMOQ7pwn1yStentc/9mkMN+aG0P
RfACyE+yEzkockKIdsa3XOKhk+1AnMjNRO9tVfk3aBC8dOPExtvlHe7VpbTbq/gYXmpey2oICpiZ
BFc7IHLw3UBdstsQ+uYpdynEZW90asoYC+qDNjhhTUEotXfsB6wwrZ7zRQLdIs7BLxPdGPERjGc/
lB2mSp3EQ6b3oQ+h1WJyd0Ik4kMswTQw+PfvheVzqBK79dLFeC4YuTsBUzoSepXhUOkV+D7N7Pop
Z8+OL5T1+wksD9Kv+aHtcSQUiA/FH/vUW3nIIYsUL5U6VvCwL0Nbxh2xCNQdsRkVliQpMmjDTZlv
3pMxOjvIjP4gOrlgowZHDzI9cHMszqueCUVrs11EWxnkFrWPNTMp2PSL/hgdyqcXpTHX8oo9iJbZ
08m/IJvcDMyVSW4ZR02u9ZKZFPaMWamGi5oHwRYHYtOuhaG586ecWlIOottkMbTOQGfaUt3Gmj0N
xMPTZu6wcoeDZgniOlWWwJ268VPICwTHgvoAIFzgu/fGRC8GvYQJNb1Pu2s52J1fou07880HvntP
D4okMFn33utoUolRQsbTwwj/RxIoqJjjB6GmUFPbwYI70/c5A1ELpvkxuWFDRD0HRf5X0JTZya1M
HS0WVjx8GMgIDEvXNBOkRH/iYW8GRVQ0+GBroK4SlfYg2YvPZu4FR/0RFHarQPRCdBOPDsHNl96V
bV4W1dDTUEnZ26Q8uMr1K58YPBY/g6ujx6D/vytNkWa52zQywl7WdVTa4swW+n+IL02IiWhXaAz5
ZO3Mi2JHvfVuBtPaWXbHry4ejDiB+Yk5O/jQHUPauUPufurd/sTghCrJbkbT2hx3kdZW/89bfevN
4MBU9jHTJ59vVLwKtQ+Mamr+kOLH2iZ3tw6y1ZfSgoUd/GDHnr66vVjZrELGutN10Tl/Prc+U9fm
uKtVTgcpneoWWaYRgP7+FmKJ/pw7c0s84FB2uMvAktq00SLsXJ//TAboSKQQxXaF6Om8O+SWcTeA
kggCXuqxfI2bfx3AmZT+1DB5ZBu3TJVYuGlFEnQo17hbAHWVAC1rWMK8jT1dl2yrHH2zcheyt3cr
hV1vFoczg9ovmcHe6f/3IW6A1diZHPYBAiUQKu3a/M5a2eNz9KYRKr1WWSx+LyJ3OqW36Q4Sb52X
WM7HVJbW1jhI6esc/K+sM0Zc7ALdjZAXH6nbiP2NM0jNp+X5jDmulLXmlb8kIHT7KDjCT8gl6H50
DKjq6+Zn+dojDj8kK1LAJQ9r5mPnMtm60FMPmjfhi5Hl/xRd2Fa6sDbHQUeRo7ZdVwiPJPMLaExo
F/1EVEC30oW1CQ4u+jnQFNmAR7M6QFNwZ8gPxAEmYlzngCLp5Ckt0ZDiqLdsQoy9sGiX+QGdNkjg
qI9fasU4tEjb2pQ71lhb5pHdN19Q3bUNpbbP+0RZ4QCirfSsqRnGTsahERzFKu04rAgj1M5w2KC3
wwhsgCtBelNFl2FHAPhmvWe19XwTaF+r0P1oYUDe9U/NjbS3vDi2IZjpsW8IJumVfxMvaPZFwjG+
GdQcs9yoWFTLy1EPLklW6PdJhSoqBr69TN3QLAwKcitnBNBJNyajdczL8Iq1TDb78fuCb9kc2h9k
2eydO39a4wvgSjHixp1hzbrHG4IvRw5LYwQndqrk0DJZqgvq2eL9pcjZ5JB1FrRiykXYzE5MuEx7
FkJ0d+UntB9WT7PLGsjjyD8f9O/BjzPKDvoqV9OFShWyBUZZ8qS4eFk07GXH3kpFO7yeQ3umwP3d
1x9nkYNbyxiqOWJLq15mIKEt/PhxTiAv1nnRXtwHd/m38y6+O9ecPbbVKw8rUw+mgC1rHB+TwEOL
/JwS/DnvcgvOBIe3TWH0RTWwRcTsx/iguqpJVgCpiOQQN1IhPK7msGGa0VUWZLsxsohgYEfoj2uX
c4PD2UwKrLrvYCKEOIxpPBWNJ5lXUbtrlSeIHtop+aWwFQt4XkXjhmboqsk3dPdWaqGjscOzvAza
LtayKSZ2VOylHUuko6NRQKObgOD3H0Vwc22UC8AR6GhhwLRBA0y4X0BoidnS4MQG73K/Kh3Znm3L
pea338uncVa5MIzTqdNEDVb7tvfmFm/axUXQNPYi+gIEchTDFlpf7n7+/4N/7SsXmWKjBqaRwmoR
XiTxaOeiX6XUUN4miKytcLFZxlMZBsy3xs0eGFW2etOOEP41dugXuIxFm5p12DrTJjjFJVGDvp7O
c9gtIB2OGrFtHF0RbSOX7AmfXElMEfdvnbmVGb4rAYE5pkEHM03uJ5gzXMik40Vdkz9zaxMc6Fv9
ZChVjBMQ1eUY2RqYEm6NWl50u4znyNijJUeyMFZWyF/GJsbWtfMk/ZCsWMRjURQ1X8NZl3snSAxM
wE2SYvrAVt2OTfVLbEIWq2tLp45CKC8bSGZkw0gg8tsr862wWENtF6osPQxj0NW2OBqaNzcmqE8a
tQBBZZUZqitnYno5NXlWYhFGjHZCQgpMumILjVJXk5LOUfUwtEPFqvGcMynDL7Ol001iv1+uzhWG
l4EgV1qLjagbW9de6hj5LlTxFl39ko6qn+FxQLuZPp8/PH+J699hxncSTLUCEnMNZltvcoVP/S48
ppfVxYRGOTQuQCGQyt62LpJ1NHAHSVQGyRRKREOvu6xIhE7oXfjYGfZUgSWI9Wg0zrwfUDiiLLN7
/lwcctjf9CKS6xSuvuijsIfJcJddKDsZaxv6EZEEUAeLy7WLPtPKUmxwsKprUb0jmxypeOGSxWVo
QOhTwZtYdET21KFfNTHxZMxW5MyK8ZwLITrYpkiGjTrd6wMm06/6MrfLIfOUfHb/WyTyZHaS2YaB
wQBPPMb7UkP/THiawC4t29ltcznuOwr6/nJL/o59nt2uDQs1MllAdG56FeODZYeggCpmbtkxXsRK
PMlVu8A77yexbzJ3NS+imetBDqOhdVUlEvQRL1JKdI+ywV3EU2fNeagh9uIqscPKTxp0Sfy/Zc9f
bvu31WM/YgVYbTaIeK2FI718HIxbazkU1eP5tSJ3iAMLM5KsXma3k7gDsbp6ZJJd4Ph6iBEZ5UPh
DY//onT/rjTDOcbhhKiNZttkMJrW+aESCh8jwq6SjWjEC27b2XowhNYtl/Z26mMM+1CE5JubB9Ue
WVd0Q3pHXtsUQi1BVxecS+EnFbdhrEIhLSIJcDbR8M0Mf/ELlTIqWoUYGfwBD4ysY02/eVWCyS61
w/mNJHx6qe+tYqUfMUIx9jCGl79dJnS3nQA+2ToizGx+QZsrp5jTKztDXs1ZnWDrolN1mK/CY+tX
T+zpAXxFZL67eZOtjHEnGW/PMiS34NRcXcntF2h32pF0jeZ2578tHneaYwE6eVFcN44hXOeNaptQ
IQ4HlbCyeV+tvOGO8zxZGOatsXRtbthKZ+xrsb4778h2srGywR1nUSuiMcVAIMjhFjwqKPth39mz
Xx+YZsEHmuzYQV6Z4w6yNpeSqbQw10mhbSxXatnbeSLavXApRYZNOMcu9HeX5coad+FPRbZkqQhr
1XcoHZ1elBnc6jkz/WCPeSEnsYUXP9tvJvm9x0LtnG0uGShSQNXcw/aEZS3c+rE2vMER/fRz4kEb
+RmE4ue9JQ40nxl0kRhHcofYN6feLi0UHMTEL1Rq5JYISj4nWIa4q5KR7WB7P8pu2N+cd4PYMz4D
ECqzMMcBfz9R7jRjP3TPI+jheuVxDo4NVeOl0Im/+iOx0XtJxaJVn5gUaQE6W/FgXc5uB20iquuB
2iEeNXIj6WoIQTpCs+/jpwR9YQIFt9T2cJhRmqrayjNssDa0CNyEWbm3nA7BPoG0Q3AVzSHZCYl7
i+exnQYVEgALtmx0glvRy1wrt+WbwakP3S4wbKqF6f3T058gInMgogbdBOp1+MhKKfmx21uXEs6y
aBcOVR6ltoxDkEo0Qr0fYMpC4Tf9Vpr7nJqSJ2OQQwoTkg3mFGD50HFcHcDQ6lsegvDLB5XA/1w8
vqkjBlNOWSLLcOrccubI2kPb3FGXwj9/jNmPPgN/fGtH2yVBrutwSt4FYMYfUFwTdt0HnuGZOypq
MSAawULx9IuWmovlPLPUzImvhsFW3AWDZf3nzotv5lPmJT+pr8jtKxOUgZYqMg0rfmwyyqWkrxS4
Zl6aO8ktrnMHhLrGJXvoSP0MhJzEPbYZhCuDHG6Y4QSxbhU+asFXrfuVSJfm9P38dm0H4coGhxvK
WOhV3cGpV5LY1pnw1KFiVqLAh/j/mwSFbdrKGJd0ZPO0JBNbwca6VsMfKjXUTW4RhxCT0pepKmDF
WvBcsMs3f1Fm+Gdo3TTs9Buxfpt79FYbfFnfVZprSDKkXkPkatq99En2tIvQS51i30Ih558x4biz
SSVt4rvoZR1WVke96HrlpX7Sy4+mNe0TY7KbuYmcQcxRVjMc6GXaA1P3C/oTaCg9wu1N6F/tJIeP
sdAYi8l2klUIYm8SAfzSF6Z/ER1Vw26o7IOMUw4sg8DUBU2Dwfm2hVw0k1FWb/DW+FoxIp8Kzvun
8zOklRjEY/YCY7fVAdepK1zJ92i2BkN77Mt3/2k134lmGl1ZaMME5zq/ObH3bQspY3tqbJQNXPK1
cTND/b13Oj9Vmk2iZmgsQ2XUkPJT7g37CkqTLDFmHQjkEaHWkv2eVbBWTSpCHQH2Wk89MmYi80a6
YlNSzc68o5KSzTxo5RyHmWmTxW1hAgFmtOtKJy0l6nAExOi8lqGYCVEzssgfj4yJg5Hp6IfWH31h
J+8zhxJj2XynfcNMnZ8uHRU5iFKWdxvdy6NV6MWX04XgWJkLzR4mN+PEz+fjcTMVX60hh6LG1CpF
I2ENVUwAGze98NMwrlq8F+jldYT34fPWNhF0ZY2DkmAamkBkCxp0p0J8sGKnoya2N5MS01AUEf9M
TGr8GYFS3wWhVb8kjjGegLu9tmPRR/Xa/AWk3uywk7CKdCteAjlmhRyWoBZgxJKmu9ZlEGUdlpuQ
egjejMX/I+26ehzHme0vEqBM6VXRbrtznHkRJuwo56xffw/d+63VbI15dxYL7MsAPl1UsVgsVp0D
VWyIXcIoGaKkH/EgOmP2kTI0tnKrXyU/EgcZkIfOpcUFIblrPPBkkrc2lylLumES3K51lo48UXVi
zHqBsr1+SDF2onI6ibYcb/37zPpVmkjKqigbO6+Fw1T017FQe01v3o59coij3h0nLovklvtBmfSU
Q0oqTPu4hqDgUtVABma2rwuXqkdFnjA7CZiGkbdGOFZ98Tu6jOzLXr95mVnhsj0fQ6NNSaJjk9H5
mgIzz4tf76FXBR0XXh65GUPWWIz/C1mWzoEEG2ktDknKq7GX/BDqX5Xb7tvH4hqK15fN46wqS2VS
q0asitS6GkWJAO0dxrWePv83DMb7CcboZHEARln9yMf7sbyPNE4k3N5hugynVGVNwcH40TtiNZiS
2DidXSMaVhKntMcEfTLvoTd6znnHy1YlE3v5H0AmGi5VqktxjBAyEnC9xze0WT23g8HW9/0X85r4
9CHE/PnvJ6GQmq9xmW0A1jnSRbQeKPqdI+cO8SDg8DM8iplHp/Brbh8pXTn2orgCZPtIg4ykYktO
KyuBZCDx0ApEdfZyu3bCJ5QQwCUe3mqVNd5fdpvtnXdeYvY0MCAcYeY4DpD/UKXgwgn28fGdHkng
3IZ5/sP2lk5lXI1Fgs8p3Rr3MfrIEsdwoHSGaRcn9cgX7rJSp7+0rMymMJQlMNTzsiLZ+iLSIbre
Qb/TgXyZuYibh8JqOZmMi8yJjtZ0LOfyaHxV3qADhW1i2vlbWuIaSSnHeWojW8c5TiBZNhUEbEln
bOxUvYgyWk9L9uFhwX2V3jvEA7dIuGnZCoexTBy0qZhM4GR7+RfGjg/1dXSL8Q2LBC4lQUtqS+LF
6s3AucKk/75KIdrOhC77gPukWe/R4zDkh2rcX94APAjmFi6OcyJFtIxWy36j7EpjP/5rOnMaTVZW
MGFTKjJDDelrdW4uR03PraIJOLnCZrK1xmAi5RSFSTIoMKN1i6fex5F2v+B5KaEkAT63oYrnC0x8
FOOyLhuKlh0NPz5kj5UI4cz4SOdhG38uHWHPTRE29zLRdV1TZBH/Y45tUZjk0jRRpqOSb61V23GI
Y2CB4ky0a3y55A6Jbh4+K0Am/yJKNBbKjHyyHL+FyUsjP900YcxJDX7z4c5mMds3GdtiKdpTR5xW
WrIbu7HfZ4hQIoRqA/dfSy2cfPEMx+xieZa0OW8A11Yt6PvBPZW/Xd5QG8uGkqAhi6pJ/8+OWymR
3HejqCLtn24z6S42iFOVj0PEk/Ta8MEPOIw/JGmb9Mqg0V1lWHmk7ReTq4CwiaEg0dYNAk0ANh3u
FbHFBQa2zPc96izKbhas6qBawe37nFy7mzhMjFudBfhE/0CymbCYECL0HSDDGcLFaJFwULaqLJAW
3qpe4YKh1lYfeCfzRhBURRXE/iJBjU5mO8j7RJyFQBtRigyuW+M4FRH4ujmNuhvn1AcMZjsJhZmM
RjrR84O+Vxh7zafSa39y7fyAw2woMoZ6UtfAoW8/OqbYwUt3XWGgsvPHnfB02dk/cwMAa71yzH4a
TW0oawMrR1+OTSuypUNQgvXAtDWf+MlOPQyqNe54rz+8D8YejE1e13oH2F7B4DzIausfKeF8sK10
7YNtzNG4xKYq1wNAZD96osNANcahi52C/njKV2TzCuI8D2HOyXxJQ9LE+HLvBYPUV06FCd7Q4sa9
WkXvqqzpRNVE5Gofk4pMRpE/0mZkoVNtG3HtptnXYjqGqq0tb5UZciL85qc6w316akrNyVQGwBk0
fW8Lqwte+553U9o4HddGsadjXQRzbE5AedcoQKs6noJszOpcTT5ltdZ+XnZ8nlXMbp5rouJxY4Fv
hJDTq5yczNakci4nm+F3tXTMVm7UNJ67EkYNWrEfm8gNBF6HAg+C2b9iYlYJkQBRL7eNfhXx2Pu3
N9HKBmanziQR02gEAEQ0HdomFjgqGFF00Ed1doF65eXvsn1+aJpuIoobhmky3t30cqTVi4LIcDV5
mKOCBttfEEfbTTtCOeRsNGzPB57CzVYWA/f7GxVK4AyHnNEoXbAoMq3f0MpA7IbXUJvzol3lZzav
A33rzvoBjTn681KIZ5WiFZkd3aluiDHyAFcSX8N7BC9cbNWLPqAxrm5KA0F1CmjJkQrUtrVV+mgm
uBKu0594b99p+/oPCkYfIBnHbyv0O0kxIKPxKp7x8jHuDY2zuTZKDh8wGM/XC31umwEY8zRBVOI+
jV6iYkFeaCXkheOUm5F95R7MJmjhkHhnARZ9Vw2uKLcMCa3gCdLTN+k+fwptdYcmJIgF+p0nPlxG
30xIV+DMMaaEhh6FRKJvBoJL8ubRnFo7H2I3AXPcZSiencwJJmak6eoYUDqIsoYY0iDfi96Tq5t8
emwDROT28TLgb8LLeeMx9z4llsW0gxyDrfRW9DThYlQ8oqlWeKHXoliyYo+XenB3HxNhFExjDFMH
I6kCNmToLKqk+jcJ9I5jHt1bTAFn7aRsM2gtTQQM6DBPekxfaAtF5BF3ApGI2/0/2FG2D4N/FvNk
+arcMCPvHZYcaGYMSor6LeSlVDwAJpQo0lyEGQFAV4tWqxYQhhY5lQAeBBM6MH01RHoNiCbrr0TN
2JsKT/Jwe0OZkmzQU0ZhS4ajMQhkiHBFEfvnebHadrAwV5Xx3qk+z9PS3BqEyP/DYVZrrKcxWkSY
QnAd8bq9hnohmqpMdyI25d5SMCcp78YDhpx4FeDt9OYMzayilEgYqu1xitbB3ag5AZrvCi7fED2m
Pjv3GYSJwENbzNOs009FR99xaLYjeBjo9J2440oYnFoSL6ExMTiVin4mKb6a9r6aOVrUWtDZJpK9
HEBzZNNqOlKS5+BGdv4/ZL2/OUjP9jKBOO0y0KCDjhqnwOjKIIeLr/TEygI80w1u7QlfQpyuf5Z+
n0GZkDzEk2zE1IlCwXSlQLAkmSDyZ87lSLW97c4wTBxOhFQjUgCHKTEPpfrj+PLffp8JutOkJ8pS
4vflxW2DrwkGay4DbKcD/xjADq8T0sdl1wIg6fwCCkZpYcfmXqjfOsLpbeUsFVtsKM1MFnNqStLu
iqC0MKnAseU36ejZGCZylBFIlRa6fbNj+ZLual+9wzuwnd6JKMDzBmc44ZCVLSJLHZUR1StqW2S8
o6EgGtZe1ug7uZ1+Xf5KvLWj/746oZo2jI0uxiaW9IfRvCr/pGcMT5G4G6u0RkgUBqArE6LkNPOM
k530thxpWOp28pMxefledNQDt15DQ+mnuLRCZOKSOKR9EOki6niNNbzpV/VVsBd/Nm7wOLnjvvK5
DxmbYXcFyIShslICUWhwdaUdP3AOm+rvEL/2Cp9Hf3bKTy4Zx0QfEMnnXZ7CODzO4L0r9dMjZAPR
x8Tt0eItIxOAIPKdTW2KrAxDhE2J0iE6mURL3Q/2MCMVpPUa8vOyM24ekquFZGLSHC6tpNEaQD/f
ytJBzb8syutliE1/P0OwIvNNV5l6SNNbUX8NxMVr2mx/GWE7VqwgmMtkFU6JGAv4RK1bfosPYL1E
4YT2DuJVC97HU5PcjBYrOCY0oWdDFM0acKOMxtKqs3PNbdTXaHr+j3YxKUxaV1ODVj56Jc9vchck
vlbr4AkStHKFzX335GyqT0Lz5RCRLAZadgz8E9pVCSIL2sDBu4Bw3I5tdg6Fch46BZ5uVk+Fulja
7Hc6J4vevletPhMTJIqllCopgz3xy9RD0e9dpauCTtfwkuC9iVdl4Dk6EyiWahDRlAKjSPK1NyNr
zO4v+wPP75j4MEbGIksBAAo92mcGREzlY9P/qsHJcRloO21fLR0TFsCGtdSEXoLHq9kvepvShI7o
Pa4Tq3LnH1pjBRadqxotUJxcxuasIvv21OlKLOkdvppifuuM12Hm3O+3U9izbRoTLIagLOJIhG3D
5OkgkEAGTZs01CcojZJ72aOkjTzX4Pi7xkSMbokDYzptZJKCQfOuKEKrFJzLK8dzeFbdGUQIor6E
sAxkB67o5lfBaA27pPGUeyoVMO6knnO5px534WzU6Mdc5TJCUAySJOP4UOvU0rTrCZwIARoqlXiv
K5MVQkz1so28haT/vgJUawjvlSEOk3Z8DoOfo+4uvMF0ngMyYUMeIIcj0cOk1vIr2Vj2UcE96Xlm
MKHCzIayLzLqg6FDiVtwKX7AC2FfO703gVNctMw73Fd5L8c8WCaAmLUsTX0C2AZDi9J4Z0St3Qm/
Ln8irhsywYPIEcg0qIbz5FG1lfAqujVQMH9/CSJ3UvLffIJtvKpJLTSRig9WTSOCrnGvQDwNDeGc
tzTO4rElkykT0iijMTExMi+EAmhDfb4rONZsV//P8YntsIo1PauMEeZQznCqGUEkV9/XjiHh6Mfg
uKM/hN+5Q5dcWCbXMJJc1CKa5jZvi5fu4vvIkffRr86l7SCBnUOPlpcFcHaazkQPDaNi6WQAMgu+
jeF+qv9jtGD1naWgaAWNLmVk+JniKmpviaBF4Pg7zzGYgJHlYM/RTaBot/Kvygu/djvhZQLDNeZl
cIn8WmBQMeY9EvFAmQhSz+oiDDTWj5qXhldJeYh5NIg8CCZaiJ04ZdIMu4ziRhj+EoUrteW8efIg
mFAxzGK0BNQKVbgbx/uhvCmVb5c/DweCLYrg7TGM9BBWBPNtjhagMrZU4e0yBl3sC8cgWw7JW0VW
EopRDK+1fNU0D0uwR56BKkJkX4bi7BmW8gtdEamUS4CK6qdgftN1TvMK7/eZMKDUU00aevot1XUv
PDT57vLfz/sczJ4XlFobRwEZQ6c/zMnLAjm7jEuoxTOC/hGrLCE0NEXtFhiBp8yX9oHqGk73ys0o
YcIksCilccyVnONhMlEA2loozNJgFh3RAP+jfzFBhEpulgfxVrlaXvhMsvQHLzkdEwGUatTEvKX3
alJZmvigyjfzgEYZree43PZr0flEIkwgqIpOysYApnVvUM7YRZGVj6C/FtFIPR+KxL3sIbwEnZV1
ruSRTGYBuBpPjXh6fjPRQSXYtWLNGa70sgcaJ+7ljXflYVWdl77Kcrxw4t3vmj6JKY0/7LRrGbcB
NPKld42l7rrn4lnOLYXHasrZE6y6s64snRpp2BNmd5UKuxpEWTyBHo53GvLHHREVmbrIdFv35TcD
ndoNJ5DzfITVc1aHvmkVCpCB/wyFK8oKqKDjH0xHscfrl+a4vsEEkUUuAyVMAGZGvVNHbyP6+/Pl
tdQ5KR89fi5sMVbCWW3UWJ41ejz5dEITUnaY/W583i2KV78ymNgxV2Y1kRI4A57IMAb3Wnwn1/WR
cqFLhV05lzcYz92YwFFOYi1BtAv5OdmpwYPc7mVuywz1p0srx4SMAseuOiv4Qs1bcE0ffXNf3iPQ
Uy0YfiLJ8wcmjYCIkNG1ESzK6hLKr3Oa2GTSAztNIGA+CIJ/eQF5Nxy2wVPCVtJqesOhPBGKRyes
QO2nOvQ9U9+hi56XKW/3KJ5D8CfxZklKw5luL1TYVZ9WhoM7+S47yJUVvXbuO91nUnrc2M8JHOzc
0xBglleXYWrrgsLsJkWjDlTTQbxJySmFfTL8WfRHVVPU6dsx2/zUFiQcetrTkuzjXeYJN5DSCC0q
mRSgMGPeKXv9mfM5t531f5AS2/k0gfE5m2e8/tSu4dMWydTucmvC8zSmMHZcRp3t/XeGYwpQKYZL
hIrWMErjpqtu8bRpyTOn+LmdkZ4xmHi/FI0RihVMMufHTlGsZHqwQvHYjzxqp9/ErjMSkzCqdaaM
eUUrMmBABt+cG902oJamDf39q/l0+VPxlo4J/OWY0AZkmDU010XWemTMQc368zLIb7b32ST6V6zS
x1YhhSBHFAWdcNVdgYk1hP6HAd1ppdeUNu/9bHuPnfGY8D/meZ4KdAmj5knoX4ru6380iIn4bT9X
Qk7bpzpH8jD05yk3gQeyL4tOwmX2n5WZzvYwwT+Yjb7PaYU1rw6N9G3IH4U/mSLHI+cZgwn5SR6S
946w4i1+ASOWOx0U9JV8k3zt/n3ftrwrN8/V2U4mZZRHpRvpMoLWTnQLZ9gZfxMf85XxOK7ONjKV
RhKVZgenGKQj+HMD8UXizQDxIJggkaIdV6xp2qEnj1OHuanJynmv3b+pK/3zoU6bbbWZAsrTk/ew
o3Oao5Ghvb72u4N0M4FPXwQre+qhUYvHCfibbP6MygQKQc+IRGiMjQSPtqqYFjmces+cwVJlKPDF
0PfAefInmn/02Dp75mlBVgaPWihoIo1RtUur8BkunwSxY7KpNkt2Xf7RhfpsKRM8JiMWhLmApXX3
TGo8DbY+qhG8KyCN4p/zuTMKE0H0Sarz1ICrzPfiFaUCGKBA3KEFenFpgs/bapzjS2IiiFaMLVr8
ABfWx1I6ttI+TiY7Lt/ygpdwcILvSct39bmSFFLnhLYn9vVLhRAyKrxyBAeB5bPDLBXGE2nzcZ3d
tMuNlD9cDu+832fyCVkuVI3Q3wetvZXXb33H+fqcOMEy2dVa2anBgq8Rizs5XywzfzQ6HmsGzwom
jzDww5VMd+xU35vdi5lwKJq373L/eLBM8VffuZtqszJosKOTKVQW8J2whffSxzskWAXCXJGLJmtO
OPmNDEp+0xVe4v17hj7xpmu5cMz2D0pDXjq6/TtncOhrQfi12kFI64gj44FHIsf7RkwUyBuxUNUK
tuVl6qR9fSO1Bqf+yDsvZGbrR/oUBmIADPLYNE76UCBd6Q7ZAbRrIAswf0FP+5rHscNzcCaZCJJu
MQt6z58LdzIPCbG5SiEciE8jRHlmBAm9R1XLY148G2gQXb5fjgPbhTMiQwcC+nyioTCfpw+lThGW
ALXb2yK29CtwSnl9YuH6FO9pTtT49av8J8Fnhcl8rnwpRCMTgWkaX8LYDXgjDpsuR0yiqpoCFie2
tC7PAVHCCL8/QUS2fF1q3nvb5odZATBJkJ70i6yI6BEiBByTWv8gyb3VlsufHNMrGCa8VbXWafUI
GLVwehgxlX5eNRbHA+gf++mYXqEwQW5u6nyYW7paeHrN3dzPEzc/UUGMu/Iw8nT1No/pFRxd21VM
bUUU2csARgmzeJWZki8bg91orWS3MsY1JXBbcwzkuQMT7kZVEJZipsvoKx5ITq+771p5FfqaT+kn
9BoeXoyc4297XxkQtYPGiqIqp+LMyszeyAV9qWNQCZbXujZ/H/r4Tghly2zJtRAZVpU1OzHo3LY3
H0ih2iSTroQutjVz4b11b9q/+lOYLV5JtVoJcdLaSxpUfr406N0XU8Kr5tJl/ORHKxhmVyumommx
CotPRRgnvF8gzh1f91/0I13pxDUMDGnxaLq2L97gwIC6qCJJIkvHJIvGkuo6mhI0gfjDnQFBgBA6
GU2uWlXb+eJkHkHp8jBHmTWKo1XETWbnivHrspNtevXqr2AiwlBOck4pEO123geSL/V3GlraJ+zb
8edlJLqMn5Z5hcQEhaDGq4rUw9667SxJ/9r3olVHvl7vg8qZIsJx5M1Qt4KjzrXy47GvkyrOYVhX
fKl0w8vTZ0XgXSpPCfMlo5igEGV9LpcdUPRev4Zoqx1OYA+IrloSWyDzavAo3pqeShKng+hMK153
YfTaEyOx6vYq0MAyFqcHuWhtUQvdy+vNWwAmerTVoEyhKeDCu+yUebai+qbgduFvp2Qm5mpU3ATB
rcpkE02w5H0j6++ZZuqW18V39RZy6O68Mx6Up8smbd90z2hsUSLVA6MzU6Apj5L39Tuum54E4ljN
lX+QK9opCvotDib1k89f+B8D2dKEMIjVgtl1eub7czM6QZ07HKs2D7KVVcweTLMJ574ICCodc5Io
T6zAax3Vy73wUeKMM2wGHtR9Ff0kkkcIE1YXUmtaiYdvSnpKuZucaWfcxTal4dFfM5tXzt/ywzUc
E14bfYb2UI1TLAifWsFPm3tt5j0qbrrhGoRxwz42TWiTw6bOM29jDFAQNz2+K/4JXGl33gqyz6cl
pJIzYoLKI/yl3KpXJvjfqgS0K1Z5pD3Y7eufsHCqK/vYV9NQ6KI8lU4uMrs6pqAy0Zpv6bPEvMu/
cxlqaSxmnX4Nx3hkFoM/cJ7wzbLjCOGMHTQhMfRkgsXGMe9P7wRc1ZqtTbCGZI4HbTGXrGxhYeNQ
ZebMGQ7FTgeNH/aAxyNq29rUazD676vDQRdBVx9qACM1CKfx7KgHPFWXzbvdGoM5GpA3NXOQwyUb
hzwKtzLmx0DXhOcW1cpqVAM78LpzZ0V4H44J+tOU9kWtnPzknUheS2ztId0XDzKYlfSHP3rfWVvJ
BJOsUgoQAgFQm7xp8KTli9j/dTk+buVnawgmgIxqmoqRAmdEt5HafBXL+yX8xe3u5W5qJoTkSSVq
eP6jDyGQ07JRZN+RZ/oUdzpXPF7VlmMV+6ya6E0kySDysg29tIz4xpgmSwdLq0F4l76tFG+1fuxz
qhSEydKBcQ3z5G6e3OT1Tdt9kcnPUeIWaDjuxz6gKime4tqJrmFvoWtmthSPjmyGfjS7JUgBwbrm
X3YO3mdjed0TES+aC4VcblWf6gsnHoY09afemVzjkNzzSF84x5nJhA4xktpoPkXi8gUkTlL5I9M5
JzQPgokcfWQmdUtgkmI85xCWTp7H2OMsGyfcmkygMI1K1dUW7kef/WjhPgDrULinj36mw2Md4oRb
kwkSczLIikbXTNftZjxCb5BjDc/vmBBhdlUxKSVirQ5y/+autktbd8h1e6QieMKel9JsXWXWO4oJ
FQJ4TArQX+J4NL61wl+zfihjNFAlijWEr3H/wrGO1rR/fxob7JO9tCTqYI5YPmwpG+859rKT9/OJ
2ZMnk3D5SxkiU15v26oMDZqsEQOisZ1lyH/yQHBeO4PlLyfqMs3SSI9FGe9Vb4r8r7W5cRFZAzCJ
BNSXKrMIsFoF+W4UvZUJR9Ib1uVvcnmLGiITBaYWfC5xZNJXgltJmHDJ/J4aT5cxLp8QBstVrg26
lCY5DFEhornEX/AQZ+Xdq5J/u4zD++ZMKBjUnrQ5da9oOUjRq6nwvgjdDpf8l9n+srZkA4RGKYHV
TUTS/RI9C+a+qyFZlahWvzSunnOa2TbLWGsvYCICZhdA4BbDzao34z7cmR7Ktejxn0BzZrz9f3oq
eR7BxITKlIyppatY9895elP1z33PedXhnHUGe/0lhpi0QQ+M+cr8QRWQq13vGRAj1qgum8elsOTY
xN59A/S0RRM4zmz5mjy2L1SJq34WFStASff0wot6Qv/Km828nK8Yp7veKjnX1JSgAgkrw+Clbn5o
A5IiPJvr/UEJCWcfc3z/tOIrrKJrmkpLYaFpPE/9s/AnD64rNzy56er3MQ/cJHGH35fIrjeOTcEb
8Ns+xxVi6gr0fiV2uFTFzTAEkxUdXoSOuGpRARPKySHpFuXE+LPs5wzHxAp9kqWazJjnn5Qfsn43
R89xtb8cjrbD3hmCiRYp1ILFmcAiPdvHbW7nk1cGsIf7frDt3WcgJkRU4RAUJiVdoA2vOiVC/NLt
1L3mav7slE5znYsW7yK/7W9nTCZKCAUIgiINmKUElc9XFWr2l1ePA8BOlI6x2oW5RI1KOmtSPEl+
/G8ATIYQL/NY65R3o2mvp+nYZT8u//5vSjn/LBE7PjouvRl3KgB6Kt6soDqVvJrPrdPuU1QCTE7v
IMcJ2DHSoM3zKM+B1ma/agwhtq01JrxnXs4mZSdHa2UYUb8ByEkwmZJCyXfyXreym8ItuATbPBeg
Jq9ijmY0YdKAW9mOgtzpDN0f5OA/hh2NiQOlKhJVGhAHkv3fpKXQcdvle9pjF12PvDnp7Qzi7BNM
TDCmzhgqytFrNnuh8odItFvtxsz+6ttdF7/NHecGttmCLKE++ndY1djY0EapUlDekmCAutvpqH3N
rOAxtgWI+5hgHqL3ipa3rDxvZMKDuMxpGsiAbd36m+LspV31qv+c7mcoKM8W/qvc/xjR2YHSVE3N
sKbNsylYJKrJmozjGPE2wPb9jMhoxoLwiMYes2KXk9hsUDAV/WKvUPG1524X2wvk2IurMLJ4u/o3
xbczIN0j6z2gK31QLVhI0oPBj3jSwdjH9thb0pXoUKWf5Y5fF97eeGdQZuONmfS/TWHeSv2Nzq3c
8wCYXaeh1NaM9PljCl3KtQw1IV/92WiWCv0n2YmuMEa98LYC79sxey/O5dyQAiyl/jXbU0LQyBu/
dGhoBHuAa37hdcP9JnM/ryKz9eYmDkahosX1F/WX5GiHaRf66Id70n5RVYnALd3LJ87nVZWx1U0i
SQoIgsVP/XdDF8oYaZ1ssXoxoptE8S7//saJ9hGA2dVC1nddvkiTTXB5v5qvaY6mtXgfTJ8odRpv
R29cE4CH1x0Zi0hkEAd/dH6jCOQFN98JlefeRSUTeqKgoVtCy7zObkowSommwzHxs5N8hGQ8cwn7
2gzKE+RM57ihnlS9xmg9pQPV5j7/fhnv83nwEY7xybENiqRqAEef7KVdjP423cP0AsczuCvJ+GIc
RCAOpCsp+4snORgHfFSdxjX9yY+d9sCrK20cO9QuIpm4Laqfpa6IFht5PjUTqnKSR/OEFmQJOMi/
0zo0yqcOLlztIUmc5eflBaUu8fGK/hGYZjCreCk1Rmr2ZTthFHA3lLuiO/a1fxniN4t5No760Aoj
DnRDyXoYp359V+2NPP0pBcHdleIW1/l3wkntTtfTT0YRETcj0DoRhSXOFqrISGVpmE5izpgzdIuD
di16VNSk5THgblt3BmN73hJFE0ytB5jymB1PEoewrvc0DNF19rjjdh5sRq0VHpOHo1+llctinFDg
EDEjVXnB3QCqSekhP2Y3gy/sebS0my6yAmRcpBhlFO4qGKjWXtL6gvk6cOW8PifKcMMVBuMieU9M
OZGBUbs9JmwKB6HSn2/rvbobdw0vLtMo8ck/oJIgaZCENSWdicuZICuVlsAhT1KKNrjw6XM4dHzz
Ecw/vUPfcqfEmne81tJToeYCMjunLytmUI0ZkCm/cLxbDtWOvuUW/r+v52JBzyayHYVJV0VKbFQY
7+q/VIsV8mSQaVy/ZAjjFCROZb2WaxRAZ+U2xbFjK7n4MyTGr7xHoehyBNl0+ZUxjHck2WSOWoRV
y5HmSMQqxdL+bwj0L1iFqBDKJoFSAqFQd2X0o695jAYb2Q0+CIgeNVSFJKKxbatNLuZDVhb48vjc
UHOLXbSviHaNBiGL1tTUA0pd0pfLZm0dl5IEBTTZoGK3p9i1MitplKxRwXCBVubguh8EEFkp+0mf
9lLYBE6b1HeJ3l1L6FXjfLEt91gDM+upQv0pyUIAm5OXhJjIa6xUdAKd98S5FZvQpQc9ENMAjTyh
/74yEBqAajiE6QwxOcUC6cLdvIwPfctrM9lyQIXoqoKTSkSDHhNzlV5qKiGKZ3spqkdD072l6pzL
n2ozBVhjMDtKzUdosifA6GpHe9QxopmgJTG+nm9N1/xGafjnR0ivuhxYunfYjYzrLtqp8ZghqioT
C7vOlCupCxDdr4cfJz1zSJ0ZILfyJ1dD2s17t938Ymc8tk4V9FXfpZqJnQbBZy8UEmKF+Rgc0xLq
OJdt24QyIB9qoNfJME5NZSvnQN1USSpMFNvJeNAklJW+Cy3vgrvpGaaCrlndNKGuyXhGmcPLoxbd
uKM9oIULHOP34bP00FV268wOJeHQuaXfzU+2wmQ8ZRLmSCUUU/XpIH34FVJq4HLFYDbagx0CoUPt
D8IjLkpgvteRTsmsvBCR0kiZlXrEw52jSo+h8Sf7WJVUVAk0VVYlNmObJtRjcgGEG0P7pieZ1Yff
2r7l+MPWsb8CYTO1sIQuZNdh3ZQ8cRSxOpjqqyT6goxGzImDtVGIgPikBFUuAw/csso+faN7UE0x
djWCpi63EJ9uej/3B9zGKjTcGd580F3NmTh39i1vXIMy15a0MeUoUcvRXsjzUD0uE8cPNpNd1ZBN
DddlU8JN5WO8TZtZHZdqhCMc32WUo5Nm4GS/E7fKD5d38OYNeoXHNstU+TDJszrQlhIQblD58NgX
XjLQ6stHfmziwjG7WUiLsuoUmBc8L168a6/D62bGUKNkl2CpyP49P72MFFSUFAigIE6xXh8kZtIL
cTbaRV7eosDulsF0pc7gJEsk3vGyFQxXWKzzd+hIG8UOWJpkdUdKVRHb5AEyNfSyjkgF4t3Qa3gW
bl7F1rDMiqIDpEzDCLBU7sd4Sa9UNDBIrvQsOLwC0pbzr6GYsDjEJtKrGVCk2+nQIlM5T8u8FaRh
eXWcNHnSQtU5RahHFQ7t3Ht5ri01TDnX5U0zMBagmAaSGpVVh8bcBykNHIkgJPOz9qEOOGMPm7+P
E18mGBNEHkqj5MqMwSygFJ3Foy1Jgq2rgaXw+po3EVSVoPUWe/dT1lmIQTq00BKyW1Wzhci0W+7D
ytYRqK0g6J+wMqKeQl1NKISRIZum1JLd9/mneCu/oRxkhdznT55J1DdWeNqQaCDIBF6UDtZSghLx
r8uRbtO5dMkkJuK3YrLPUbWQK7Ee44RNlL/63mmhUhX3nNNhM7xpuqbiRoCbiMImK0vbh3WgtSP4
asKb6i79GvrVbA2uYieucMcjfNg26YzG7MdMEwtBbTpEt+K2QmIUP2d/dB6tLWL2JKQV5RJaNtSZ
IRDpLE7hRLfSTbgPQlBolZ7gcK/w9M9mE2ZNN3CsKzpU2dgjEFeEpBjFnmZfaJGW3WVn2uQrbvGo
0gl3vMrg1kVKQy0XZSyoxUNk5KPjDUEHxWUBBsqCK8fEqmQN3TSWuIycsMMBYp+DxswMWtCR4WuZ
3xZIDqFJJ1acvuS8dG1upLM9LL9oIkDiKO3oB6uv8vioosxyeSPRFOfT51kBMF6nGjpBcYwuWBvb
6AKLll3U76QavGrdfceVfuEtG+OAuWzmI571RzQgLl53rB9aO8IFKjzKt8I1nkowr2d+4b1ybS6i
IWtIw3T0vLHkqWE7k0IqkOYNRrjLsvhBirg1ss0Iu8JgDBubYUibFBg11Clpc23khH7r0cJ+jk5R
7mvT5rZa4bERvVUNIZ2BRzqbkgVPOzAwlabVO3TsILN5Y3ib0WmFR/99FdExvdQHhQ48U/ueQlEZ
T4Smbl/2RR4GdZ4VRp/2TWgSYEh9n1lqV7wsZfbUlTw1r43xKCSSK2OYM11rEiXSFwAJu5aqsY5+
ksIPh+qU29EJAO2uusLLGn8khmcjc+Ug06Ca1QBokIDSDD1058LOIjs+Bt5kv1+BlZ/9H4yNfDSZ
CYxtKUPArMf9qvmb7Sf7/r/SrXI3c4Lj9sl5XmC2bhsPjSQWGaxMTCyv4iy7+Fp8TI/E//80cmzG
sBUakzQPVYpEQQFaU4Cyfah2aZ5aprg4S9K9VEvmx0T8dtlVN292KxdiKVfNzGw6QQbm7L+rmlYY
W3kYPcFfrqkuZ8AB5MQwVoxGFCIZ9EbAM/qjpFdWPfz8I4tMVSeo2IkGewPX4raW6gbX/f5Ke6Rs
jfT5NfpFC1tIGrkSKtsb4QzHbARTb9LMRGqA+p07pKltCrupUjmn2/aqnUEYr4/I0ksyLWHUpTh4
jSq2R7GbY+fy0l02BSqZH+OWEsraMFJTWsWw/o+062quW+e1v0gzKlR7VdnVLXEcJ3nRpJxIVO/t
199F555YpvltnjjPe0ZrgwQBEAQWMDwlaG1/pZKiVqHndHVXxe1XQ1sZ+xMb42jqSl4PzACv/X7R
dw1glPg4rG9J7ZsbHM4I06FKZ8UFDi1DZfjhzN8vL5b45GwAOONrGbUaTRE7OYtfwwLOh7bwSswI
Ctns7eWc7qd3Ekihs9xA8rq2pslsN7gtRA/zrrvBo1wYX5VwMawyI5CRLwmVboPGKR3BGbINDaZ2
gTpo6ae2/jtV4K2rWVJrmCgAhuZ73oFyoKRBATo/PB783cLxz2KaHYHmpwRSesWimmbvBHjzA8ET
IjX1ICeuEUZRz0vHW9XViXS9MYGHZ5APDE9Hwy1y3xjNshwG701BzQaOC9r0cRwaMkMVh/Eh6Tsv
oyHpJLdIoXHYYDBt2Zzbfoq7uCsgEomuFrQQOdd9LdkmicLxrzotaawl7gDRKY3XFpWv9m8QghXK
aCBgANkF/wJcYY48MUcg1G3YYYqNARUAMdxlbROt1AaEV+toLunUPm0+kl3OddJ6qmwzhIEJ5p9h
PqZlIMvMd8G5yoSX0TJhhSOgCmGkh6Dkv6+OT2HJWcZ5yEwZf7liVSoG8PCKyScsdVAwjaCthi2l
jwOq0bLKG7ugz5xdZMpCLtHR2WDxCcuSrnGxOMDqMSHCYn3BmEpm4nWeXUDkM8KEZnyLxwVdhOgu
KBscqMQneNb/DxfchxZ5hP/C5it8EN7iMRu/OUdNatLMhucA2dz0s/2A/AVKTKe7Lojv6hvd+w/z
5EReY4vIWQfk6vpBq4Bo3z+VRh609znoMZMDm+8t7SGRoXF2Io+ydqUW1lM9oeELrWvx/orxQ9R7
efmUDIuLJaqsaqgzQjL2CsdmHRXXGYajVcdxX+4ViXWS7hwXUVjtbDraADTlrJq4DtSgTgUzcpd6
9Ko51iflc76X9caITOJ277ggg+jJEJsFMKMpGMfUI4t0FqXQXD0fboMLKiwjKfukB0QLkrVfW1b3
XvrNDMufbBxb7acPaylZTBkoF1tYJSpJFAWnvKzovhpqNBCn+9xpgsumWGi4HF03HFNFeptPqqMz
EGPF+hjlKtTx6AQWFmSlqbkDHZdvGa0ETWxLNnCc7nemFjlKrvy6nFo+DZUwuiLBGP7KZYyfL0vH
FO6VWd7Aceo/5bRX0gzSYaj3kUzlxzzvQofkuwrj0y5DCfVwA8XpPon12HVWKInZBrT+ksno3YT6
sPk+p+ddaqoGeHXw5NZ/KpXKo5i15bayygCxFKYFwjXbZG+ZL22vrqulOq5Acaezpd13skEEYhPh
uIzeiYBGio8virKm0dLbCJJQ8miwis4g89kDBUsY0F3u55/esi+/AV/FGsbYkM61EPlVYe2edV1y
XRcfoOfvcyumptGYOSUEKjWkk5DgtJ1DpXyJtNyfZbTH4t15xuI8o9GBPANxxpOts6vH7E1r5aLS
wELBAYIZTsfGrNEwBgPfT6rYt6bMb2Rd9kIt3iBwpjRXSacbE6xasR5blJ6izUw6ikXo8zYYnOWc
iKEoqQH/Wn4C6fDT4Ib0kRWdGGEmHWIltDDPYPx4U73Q42ZdALa2B5J9m8j3NAum8ftlJRZHsxsY
TsucrLKHIcPOjDtWBEpRS+5cjf7qowvmMJf+ZTjJLhFOz9LItpcsxi5NCS5oJvgwx9hzZJWYbK9f
GeeNTFzUlY5zHq0dkymKVW81NL/Ux69uY36anMFvLStI6nz/d5Jx/kerehD5dGy7mushzby0vanj
N7zkWK7pOihatVXcCF7aUANdyiqMK3swum012ytj2VOOWOmeEThfg5mLqI3IgVC313pzyK1zDfbD
t5QNoHaLaKASVfE6xO1PvKCyq5uAMpT7If7e/3nnp67ZKMA0iQFv84rurwShEiUWYoGhq/Y067+a
5ix50n/qVOF1zDZV1wRNpUM0l9uLHJVbRInxCjXvMstjsVseKLZXPFiYBcWIbKxzc9QDUFgX0qkd
olO0xeZ2yVQrNW8ZdlEsnp1VweB8n5LdZYUWWgbb1jDoGxUFoJzjLAMpDUcxZuPfOrsE5doF3hj0
XRnmb0rlomIQbKw2+Lc13kFUcWSlFdVxUcpjv/8BEtrApR8lEjG9erVnGxDORxj5uuhaConQrINJ
s5geAyaWvaMjPeR4LBvVTp4Eki3SJUjOZSTWZC6RArm0bPc0kHNHGUGPujP9ei97uRZ5cRszyDRs
m2Xj/fqlfdBJbmZ6jIikUEJVeWfL8seiiGT7fc7GZREyy2iBQiQ63TfZWdVv5im0085z+7dcvlBA
iqpttIOhmI9TvjY156ghMKeFfspizLaVDeMQrhWKR9H5YxFi8WSKQ79G88pkKYzJU5e7NosDyd6L
wgUU/fwLwVNIpEpdWxjzxMoW4FrRYWTYuyEAYTfIE827RtYYJtydDRy3ZAZM3mhD4XyMlp07y6sc
JVARx2cocK6JcrwsnWT9nqzHJpfiatVgxjNbP/S6oZZzoa7k7MgQeG126DApLRAS4tfVoy3LrAnr
Rbf7w/7ARoTEwUDUhKkA60kBkSGeb43H2aMEtQT2HjwfO9f0UyJRC6Hx3mwT5zjcOhloHQFVN/YZ
yGZp8U7v//m7zeEdhDI785oBw112dv/DjX5c/r7YN2yE4OJ5Z84zOtUAYNObWHMsyBWWOwtkGKzj
q6gka8Z24pUV3cBxhnutNcWlLuBKhwbzOip+GkdvuWdv1YEz1RmYPdSmA0jWX9Hia6+8v7xoEiH4
cQ2GgRrDjOD7rK7I+TlmMronkWahgBEW0zQMGDVOAEKSioypivStdjdm12l+sOx3l2UQ2ZgNBN9K
oHfDWBYMwqSr/j1RSY50dJ7O6iFDsd5dWi3obclNTJ66jCsUTUO/hGmC7eBVX0Fb980Q6wQHtf1C
497LcG3oZlk+TijdBoVTs47kdYHqUBgEVQ2Ie5rtKFizn92ceEtjSUQSmh8w7vyWidsuK3KjldpA
Y5TjyLbfVg8IR3x6rI4YdejXPrE96YBwUQi0AeWVsMhW3TV6tpAneqBhUnpJeYx29p7NBJyaPXk/
f768dUwM/uxuETm31Gu1miksjNQxH+N51qGsyeV/LCcLFaAfeODm7GrZWXGrsM3rv6871ond7aMA
NECxVyMV7tfer0H14WXphJYQj+mWbRMTva98Fam65mlLLI09bxYf0RuCtFP+aOzL9zECPFnrELPb
r9fyGYyZmI3HsmB259wEWDUHvfHergPLeuhkdYniw/aMwq1kQex+6VfErJWuHntcL0qre2cnxv4v
l47zUlXXd4PesOPmT6Ch7XzGsaDtmyPq4t9UTrzdJ85jxaveNFmEpeurRtuDVtg8Rr2ZSG7owjQ0
rue4wRD07MBlvdyhytKqDklKJNLyvQ62YtABhK4a2l/YkBENDMKRrMVG5Fa2iPpLRLu39TmesVtp
d1ppsMyPl7dJaBQ3EnFhWNNNbV+q2CVN/VkZn+vhY4Rr0jL69pv0DlUpjNtcd161PE1NuToo0R/9
LLlu2/shB3ulTOeE9u8Zg+9uiau6TjoFGPQnvZkDy++u6bXxpQvy9xUu65akzEJsHnTXxa0MjUmW
yakdqCNKTFRwRz8BeQ8rsSTlzr5296xNrSz9VWJshUfXgO5pBh6oVZ6OwqgWZO5Na/TH5R53bW/q
P+irJI4R6zi2yEX7DFwxX1CsdEle2VaMIMCDTMh7xKHidyg9ZDNs3eAtpbfOBo5TcKuNUAARI19o
2w968kWXkiUINXwDwGm4mSWtQxmAlYfJ6H2K9mVQ7Y0b8mE0vYGiVUfFS1zpy+64ws0iuKqbOjGd
V/1qcx0N1ehCN1rjvV7uzToLEbfLwgyhfUDVvKrpcFPItr20D5gtOCnLqox+rV3lRzaFlO5nNJpe
24yfAVfRNwqGKzWar4kGUC6yMbtmsnJiIItsF16fpOCNutccKrO1zJa+8oY2sdBsjb4AwucI5hhz
46huj4gson0BisY8QiZnAp/ccpD2Ywo3awPGaWG5mm7ZaQCjypVZn6oIJTLZW9LjaLpH5aSKIhkE
2i/3So+XKtM6aEQ+PfbDXV5Wvi69VwuDiGcQPi1htQ76ASZIYjq3XXy07K8YKbPKhseJ1+u3KDyf
paUtMPAFDG3lPmqRRxUkSc0vl12T2LpuROE2BYNmdDNWIUoOlqmdDeJRJ7CMYNrpO/0QB9njZTyZ
TJyhwA2nHVD7iilo2niY48mL6jRs0g+XUQSDTpAz2kjFRXlFsha4XjFVS1Dd+Ku+IkFwVPj26g0m
qiwsjzH02Z9BvOvLRuGKA+kNPFuFTZA50cZWFKbp6pfxOzllh8oHb8Lqre/ILVLbeOpypV20spXl
QkEzaUB9yo6yMd2rmIW7XqfJ4fKyytSes4O1Oxal2gOiwYyDed9WcRg3oTEp4WUcmSjcJdJWS+qU
BDiZ66KVVfc0hZxarfD/DoYzFTEaL+Olw/lSQStRgGMH/PbHRZp5kUjD3xd1K1P6LgLMqHxRl32j
/7O85eV2o+58yDxHWYcZZliwdbxPERKR1csiSVwkdPFwsXBKKKMzeerWPEOpodawntjyJkJjiDGt
odnfLvmVSiX8BDIoTpXHLC7KxkXPakJTX0O73wjrl6hhp3kKleaYWV34Kx8IKgmVIMLEGw2n1WoV
K7GtsBJ4lOwtN/FJPbJ6h/pBer8WxRGuipcg1WFkZ/z9OnPxqppEkKsPVH8NNC/d1d+sYDxVV+jV
3qHoa3yDim8RuZXU18ip1CjFM556a3R4ZVivUaoiAXlyd/wKblG4FWzSTi+nAXLlaM6NqQVTRw5D
+2OFirgElFmlcYii6Vw7poQ06+nwvIY28eSF0k683HL+JC+dqrJT9B33GOFwmsLpK9gvr53A3KOq
/GMdxv80gb1nJe01RlPKBrOIjjbaG3+jc24GY1haWrL29EKJ0d44LLdLgqFzSao8XDZVYs15BmJ/
ZONQqDsb4zBCTL39VtU7Sv65/H2ZIJye5L05l4UNQXqzDw0Fg5gpwXSAH5dRmN1+tVkaZm85SEDa
hB/tkaDngxgdbglKNxzUbO9kZVDUn53oDM/iDZkk0ypctA0cF9pU89q7GIaLazeYP4zpqE4S7RP5
Q7Qk/5aHU75Eq1CYaD1dqzJPB2FiVwckAW2VLKsqpNlx0SznEDSJmg5/BzbsvBnsgt1zXG/S9iT3
MNzId46qxsg0f6Lv+tfInFx6wxIGiFtozhlPyJdNSRONIC9sj04Utkfj0B8aF/xP5QxyUpmVFC/q
s6icV86LlMa5AlHd8bHLjzlah6t0N1gS5RByPGzk4luHMTK7HewKOPqevSrHp+hQHXWP9eHLijWE
1/0tFpfSakqaJO2ANaQf6Y256/boKkf/BtlhLIYvX0JhZcUWj9P8OJ2HoWyBR66N3J9Ac7bLQnRW
egbofnAZb730pkIZAgZC7OwPlw+5+NQhsaFaLkrV+PxJXhFtbhp4MsfyUdPXOZI4RNg26qIA7l8A
zlYpUz65lgaA6aSf6sjrWKWqP79fwECFJ0dyYGXoka/dLjLWRKGV3CBzfk5pe2epWiCTNdup1oT5
ntYpLVfv8goKzaSu26ZloQTH5LsjyLqURKvgtK2kbrza0HaZMh1dxqxJ1q+lY5+a2ZX5cOGx24Cy
bd14mGbMqtkp4MOVw8h4Fo7DPgns9/UZPWGY6Qm6BWReV2Qt318WVowLDgkwLWMeI58JG8cma/Ue
wpr1Oxc8ovTRWH13OPwdCncghrXD4IEVKAtePvyJ0K9TNB+UgSDZO+wvYwm1BMMN/pWI8woLWlsw
zhxYmZ36dbRb6snLtO9/B8JtVzqRFLX12K7YvXH7m2W+H0rJmonlcC0dHHw2S1S+1Iheg0aUzLup
thumSRI2BM2B7RpclkRoL/TfMHzHzOLivXCuWVCQPFT0xl1lmi2Rw+CMr5vYdMJwFRR1PMRfk7sO
BmM+Rx+iXUE9sG0E5V4+50t8hJ+F4vStB1lcUbN8KOq/fDs6pe5nA/0P9dyEBPqXaBKTITaKm1Xk
lE6JsgXVOEgol65X/KyvZrCIs7Z21vANthT7HajLwySMg1y2vOzLr4I60NWBKN1F1ZTKtd1qTuyg
XgrqjlfY1jMx4bQ+6x9mP/vACEkjXzbtUagvGzxuO9WmsBPaAC+avmjJh+L7G9Rx83lu5woMktTK
Dp9f8UQz9g/VursMIKyyd/EGjlHwmoG3a06AlqaxuxbriMKP5A7Tsc5qund+YGYSkv+9r3Z+vi9l
FTPCRdtgclIZZmzRKQOmNaKaqS4xH1tWvSs05HgvIU+lYK+oQns7mfIqJ6Mf41zF4F/X7xf9hz19
uLx8wtO8gWEnb+On+qmKFAdFGn5LSr+IyrumR6hhzu8uw4hDtg0OZ/0mtetIRIGTJU/MHtU1ZkGX
KQgSB4RPvV8/NLISHWHaEIUnuMqi6tbGxfKlbDOoPNukwdMTXP9+OM1o6GPkca6vNOenYXeBcuxl
VWhCU7UBZfu6WdDcNePGHpE7UtTEK0B90Z+a6j1JPXNSPDL/fNO6PsvIxVCRWqOAh+UQ9Wvjlr05
pAhLk0fiFUct/A9Moew0vTJPG/E4falVdSWUpWLzo/K9Rpt7dBiCyNOuUVYsMYXsr1+C4lTGjaaq
X9lKxtW5i9ADPJ4ytOpQ5TzmX9+0jBgCYCGZZOl8napdJKmmLvqICcLOXguafeHjCk1gRFizVneQ
0WkLDYj5jMd+32hJu1SjadvAW5W42XdlkR+mqZTVKIlX8BmFOwBqH7sZaK5xoHXMhjLOeburzSDq
XG+RUi7JsDi9t6eiKRMVWBhT5Wl9uas7jGtQ0g9dYge0sI9/uWOc4ptFM41EwQomRwdzguJTyxgX
4qMKwq9ybxwb2W1FtmW85ieKPVoRAAssZtvYXkckMolt8fN2cQpfKTqrksQSRuaZuj8zw9NkVFUS
IfjZ1fbarK3tQAgQn+9tSt8rdi55BJVIwdMk9848Ff0MCHW8dosWRb8fSkdi9pgyvTINFjKFyPrq
6ODifH5UN7EWFcyyax+iKawwG3GZdqr6cFnJhKJsYDg3rzdIVvUJYBb3zq2DWre9tJOx3oozQhbK
SBz0CBoq/8SqWJG9lPbC3BRjD+789Vvm9x6GsQb1w1v4+ECj+y8Y/9RqmImd9xXAmvWQto+Fe3Rk
FX1CHdtAcJvTuCQpHRMQigGOVicoW8kjqwyA2xaaodqjLGecE4LJMGO8z9NF1kwjw2Bh+sZAa65C
k7kCBtlT6oNdBaXYGaIV8qn/inTPf4j8xcr2vDPsH20QI1otlelg2Zz8ru2ig6rUO7MYvMsqLT45
NviVEZSjqYUzm1U8LXFfI3Jd6tzXs6PZ/8irxCtldYHigA+9tf8CceaS6mR2qwVA+RV9zwIFulfv
KfVUXJymsxNKB12Lw70NImc+wby0apPNRDsp7tPNCbxZgWpgFHAfTkGJhEumhe7h8oIKFYX1jKH7
DT1w/DseaZTGLRIoSr38k0Q3SUwlOyaWa4PAeVYzjsa6yIDQgYQPkwoPsRn05zZU9sVuOqen7D69
lg0YEarJBpNTE70zF5rEwDSjE10/DH3l1cW9ZsjeuoRKv8HhtCRvlZLa3TT6sxLU2fVc36jzt8sb
JIPg1GLKl6GMbEBMBcy3e5OpuyExZZskUQO+DN2tOzphOCK83uJHe9B8X6eP6AxgpEItZnGWD4vt
STkoJLtk8pZ2beJ0KQAaf4xv4kN2co6z7fWYYeipd8XRQsmJEiypL2V0Fq8pyFAQKmOCytPh39iq
dVWq2HCZShoFio6ohyT1t7qKJIb+f6j+Mw5nE4e5o9o4ASdqdhZeFWhI/wFbdXQYTy2ezNHTmITO
jYyGkmnEq+gC0wJY5xguBHwEY5mImosREcy4c04DaLU0jPHRD7IkqvjJZIOjv7T4mlHYmdsDx7l+
Ik08Zf731V+u+v2bvP4GifNmuasp1oyRjX7ZhUQ51OC5BPel5AyItfF52bjNamipogMaILFzX0zX
XXGrYECXrJhBfNCeUZhqblTP0jqra9hNzRjMAzXBF6LK6pfF2v0MwRncoo1ybVQhSNG/rycXxOwn
A6n6y2ZJpmSche3aOC71GnKgtwdXJ0+b8kPfWIGx7vPlUzuWflZmktBcHGpu9IAzt27XVvWYA7QL
WefDfMhTVG79qk8kN7KxYrKt4ixvA6eVlBnQVG1fpu9i2URsyT7xldOqMaxRPGCf0vZgm9dmZHpN
2UuyEEIhYOIs8JGAyZxvYXL6Ykojtk85SEgq40elBJcVQbwpzwi86+gJZqA/3ckS6tmec2JdIsm3
/OMaFm+lrkaR9L8C8U4jqfK0b9gtM8YrN6MtCmLUJiDXoX9Sg/yd7KIuWT9+oK/e0owOA+Ca/sqh
uacoPy6vnwyAs20KonRNZ/dNEvtt9omasou/OMO8WTH2DzYmRymd1iXs5t+DE2m6yd6Nj6kW6ves
R5tFlUl6lr36ClV7A8lZuTJpLSNmriGpY3+cF89gF903GboNCmfoRqU0y7zE3pCiO5cWqvWi4tA5
poRnT+zoNjicrbOtxkosDThdQ+y7pB8Mrxiq8nrqx/ysjFoP5bAybyqKGmnSNfEzpTmNCXH2l1VF
dNTYiE92AUbzA9q4X+5k01lpaSjIQtcg3cAw02IfX3VBerME/4ndjTlwLpB4AcfJjbIBPEfbkBvC
zZ+eOMJu60Pq+CrY5OTN9sx6X4LjrHuhmzSqFcDF1qdCxytpf0jIpwRTIx3zHMsMo8CBvRCOs+6a
WqhkTrCWjClYQw2LiW6iVjrDTnSR3OLwGYspda1VbYGTXLGSmW6fPbRn62rarSECpW/m8e905EmZ
N6c9Kpu8jjFuBsUe7j0aL/DqlyGpiTIPNoBWRpAgOOgvpONiwNSqSIyXLZSy2OccTet5vDMzmQUT
gGhbk88pRmyMKNlqoBhGeTuOnaejBpQ8Xl43sRlm48MwugKlVZzFyjrHSJ5CzGn+EqNnZH7TS5Xz
DMCdXavtJqNpYBJLsFs2dhKqxB8w1+vvxOCObLmAYTNbEFNoa+ZXmKhsDZLUkngznuXgNsPschIV
BeQwlVvMh/K05VQQ2Y4LTAEbI0vQCkXAa8PXcTZZbJO8dRAaRddtf4qH0sPz0xR/VcZvUh5VkVkF
moMJgSpYqV9NwxjU3Onp/PTQpvo6y2Ae3LD3qiP6XjDi6vIOCdfvGYyP+sANk1LVAthAtdDR48DW
51uraCTxOVMnzphuZeKLK5Ueo4TsCDC5m3ut/r0xwSfgfrNnmU9il/RLQLwFmDDKuOgBNO+YtYmO
fYV2keGKRRaKEVxePJE1fSEWFy1lRaMkExOLjWJKPrOqJPWzCsLRp4kOaSDLA8qWkYudWpWWg8ns
W6yZ+a4pp/Szg1ei3Wx3N61SFbIbjmw1OTNUWoulVBPwULjBHC5aKq5rkyXTd+6dLEsmU3yXs0mg
q8z1nq3mcFp3rFZD8de9iSkwqAQMZK5CHEZtNJ+zTRmd3RXvhqx0lLV1j2cVVzj/F5G9tPVVKhtn
p5Sprpo+g2zr7RD2x+wUP9h+V3nMyUdgPb2smIJTrWMSFUgXVfDxEb7MMeq7WB8LVPgM43tT/Tr2
V0ZiSI60wEVtfO2rWQB5XTeuzTw7Hs29GvVDsSo5XjIEbs2MtjI0JYKjXaYHc3iIW4mxkH2fi7ly
dWqylFVRKIN6SjXzR+4o92/YiE2IzNUf2fniRlHOApI8SArLn+jnGdnfyyCX5UBrIWziJsbSWnCk
gcsaVmF6aNMTlTG9CrVpIwRnU2ladmrp4vt9/oWUIFro/VFGPSUypRt1AtHUSyEGSslsmGyzcfjB
N/yODXJWQU6HwYTOQTmab/B8LwDZqm5XrelJ5gw4kXF5VvobS7sisuyabOE489m5zZATEwoWoeoo
0g7acmzrn3+2+eiA1PEqpGLSJ5p3LJ5YLVeQgernioYu5nPli3WVNNJxDGyDt071CQOcM7qOEWeg
8+NMZT3HuFWuLTAOvwxzfA3a31BF3zTd/WnX9BOYZbC3W2JqoN57uS/TbDaxisGiYZVbH/VUuUUf
3K4fTcm68XvDw3BKnY1TtFoUMEX7xV4qP/4+zn/aKviEgRZZlQWPqCriRMHA5lIZmSgkv4+V79ay
S8qvl7dfKMYGghOja2qMFu0B0bUgjy/XA1rhQkXO5cH+6isVcPD+iN4HjIbmE3dDkzW0dmvggBAK
s5B20+S517/ooMD5f1ko3qD9WrffYHwOz0rmrDEttjdl2CEzJLv8yL7P7QuoNc1qWvF90z7YxpdS
dnsTb8rz/+c2BTVCdO5sLFa13lr0PM3nXDlcXqJX4cuvNUJnGaaQYz+eam435msmmdIpGUlCvDzX
GNdY+YoPIpJpR3b93vzTxnWGZhgmyAEJGDFfkS+TFVW0SOkmYRfn2S6PkjxwoqUI29SJAolkot0x
GGOfAanYdOSXBmAwlbpsTYpTsx+v6rvGr3y6p1f1z+mJ6t7+oUmSFMx88bq9BWR/aLOU4zIm2orO
nrBrMswZ0n9o2ohLnn6DDP8ejVoS7RZpxxaO/b6B02lTEQxkpqFhKqlPDDsNu16dQtR0ysbMCKFM
PCyixpCxrnARTqzpjTqUWEqzOVTxSZ93k7O7vF0SCD6hZOdUcaIuoWGOUd3dXfM5Hf5wSOyT7j0L
waeQ0qnvjCYDAoJNr8tRljac6lGiA0Kl24BwRzZ2G9VcKoBE6U0OtsBBskyvLgC8FJxWO7WSr5YS
05C117JbfXxyfYICDkbM1Uisg1gaVF+ihoBNauccNl00JDIWqFij6kGp5V+y3vlwed9lEFxwXvVj
tRYMIoruBrpv/nRg1q/1ehaBU92aNvqCjm5QmBmhSz/YSliN0mIQtuivTr75G4Qv4FMs1NR0LkDI
3twVIf1iFN70OUOxr3owDW/4JtsYodlGYdq/O8OHBFq7tq1BnhDZcBkMtqoC9ZYNl5kOg4ziV7JH
DqfU2ggW4SQBGDVOXXlrjBI1syTLx+l0NA9OTLUCfk69naqvnf1xsa8tvK9cVjWhiUGmECUEDho5
+PqITiWF0RmwYr3yVXfH3HPr2Y9W4+NlGKE0Gxi2mhu7bLeYzYnKZdiZ7DzD95Q3U7LPbSlhD1v1
V0q3weHsf22pbWkumCPVtV58GPb0GuQbmJl0zEMadGdb0gcsWz0m9kas3LKbRCVYPV25WujHtTwT
Q0KJIFw528CIFh3tVmjIegmRRsa6OitsW6GdkuFGNVIv+5SgkeMNG7SB4UyO1ZZ00Q3AVOq7OPYY
Rc/6T6vdX0YRW+oNDGd5Eh3t8vmoJGEZh/WRzWl1gsXes7k+bNSOI3s3FJ7SZzyegmNJCy11eoil
lbdNcTvJetiECrD5PhftmnVnUyPH923rkNOdA95LmfeUKIDOGZo0LmylrdnOrIexv6vNzq/QwmAq
Eg0QLhWS/aDANlHdyyfil8KcnJhEeDgyQ7c5tzIKV7a1r47m5vucCSiHTIuHwk3gD+KDgbR7GxKU
fcm6yIU7soHhLECRGOboDk4SZu5j+1lxHqVMp+woXBKEO/Rpu/ajZgNBcYg/674ShYt2TzFcbMVo
7VZy/l+96T85641AnAFIsjYHfS/g2Mi0zpuuo6N+JB5jegT72J512l0+pEKF2wBypqDGOyb6I7BR
81qCQcENo29sikrk7i/jvEpL/ZLMcMDpqLvgN+AOz6qnazwliAuVg3qqP4AkPyhQTq66nhoUQSzN
8Is37hmPO0nOmGSq2+IkgQc0CqZ2qLzeniqvnZwVL9FTtjOHIfUKTZEN1RCHJs4zNOfNSWukpGMh
MNn3x/a2uK7P6+KbJzYOoJORmf8PlXlG447a7KAROWELa13nR5Bzo0dIPXrKNVtWV5rtF5+4ZzTu
xEV4CW3TBU5Q082PhjZ8dWkPKoWpKw4ShWEb9PrkPSNxJ6/VSUp1JlcTDqEaZhiRa95oGJD7RKHz
Ft++2TLu3PV56ZKJXY1GtMS1n3U2dtHYXZZIuHSuirdPFWMHCM/u4SQaJU4JdxjX2kGnP9SiO7Rj
L0F5RSLydNA2MNyJXpBgHFoLpl055FfJnRZkJ7SfHtpztzP39VcdZb/qtzcZ4g0o5+qbeZ7oPAGU
tpnX19mpbv/JrTR8ywpihghmhqgY7sIp32glDi6wONNG8sVIPN2JvVX6eCZK0OFWoeK92HUsk6cq
KBoyVNWgsQTdEqKDC6y0uF6yjrvkNJsS8yvSCRP+A/y34IBU+RSNS9VG6bQG/t69U8u9m/1Ee+bl
RRO5+i0EZx/o0qyNngAiTb4a5okmf/hExvTNdAyk+ixErarFbUplO7E7DyqLWfcpOarRKev+EoIz
BcsUudlMAEHxQtZ0npb9tBvJTrwq6mZyWKpqmCinBBcn35ZrjnNkD9VAQzSFf+o+aoFxpqeeFSDu
cI/17Y9/XmXDQ3JyUYPQLmsAqeb7uvu5OGDg7iXbL9KwrVicZRuTcV3yDBh19W7WW79RPg/EloAI
vTtaTWyk50E8/6pR1WicPmvnGXejvX0LCjfGKhJWnyyPMd3Ggf7+sk6zheF9wxaO02l008z12AJO
IVdJEa7O53Q5ZtK0hujobGE41SaKbY31CJiefLSbxzmV5U3Y4r+WA2RPaEhycCXngqIOLMu9MupQ
gHHwhvpHpGPc+GNtOt5K35D8g+exLJDf6eBv4Cw0XqQqQvKRpRd/zOmHRv+Z5N8u74rwwrfB4FOY
6ZqWcT8Bw7idQnO3ou4gvipA0o/GtJ3MUIuuGFswbu0MjbgDSNlYlEVR6EdR4MCyTbJoTqgDz+v2
JPPm1u86cwqWM5yfVL9qx101yEpDWDTI6wDsPwFLBCZIIcTG7xsAMqSJ0xl9FoLEtMT7AzrlD8Z7
J0EIlxzUA6YJS2IdkUTg8UMIDsfzmj0cucAIvLZjFmb5aVbfkT9ttIRVw8Q1G3qm4jH1VWk6fM0A
BaRpGJmf2vJOlw3IFFi07ff5R60Md1rNZN+32vf597b4ocWS2FOIAFYruAHQ170qGrTVZIrzNknD
ln5RymNPj6sTXD4rAgvGyFR+Q3CmP1YnOqgzIGr7of1sdp1nF0FJ/7TEme2FhlcmBwO4QTXF37qc
FSNRFXNIw/GTGrLBZG643LrgvVQCKYO7QJFfYOkvFXnpu1GjBrDYnT8L1/NcePkZlYQ+I5Vqzp3U
6whCtReI7B9tjk6ZaFE54ACFjDO+3lX7/sTI3Wo/DmSP6aL90myCugCMZcfkGA5qNdWMLAWBpY6r
z/FEd0WlBjhfjVc4kvYywfnEC6GlWy4qbJGo5bwOXu1gQguahct6JODezyRXceH38YYFJnCD0TNy
osSD3Q4gqkuR+/muY8JoNH3/c902NgDsD2y2BdSPedmNTRqmtRuY1GvSfdaC4KTeXcYRHVMMMcHL
LZsNA9b2lzhgsG2UsihTuOewNm9p1KB4VXbnEDk1NiYAA0t0HW/E/LVtBR3uEusFjhDmfhrgu8/m
PaoiQzbF3jCQT5DEUqLt2eJx97e+Kd2sX4CXIeA235EUnQ8e6IWNRWLlRCoNNieUx2KvjFcBb+8q
i7vmeDRNMNxmsR8LFeM/4afH/yPtypbcxpXlFzGCO4lXrpJavbu9vTDGHpv7vvPrb8K+Z0xBOMKx
JybCD9MRLBVQKACFrMx3t6eJaweNDVTAEjp1LAR7MetO3aYt8zWIBzhDv/hkzX2IvX8uF5FkN2+2
dNnC1GOyIO/AHnOarWvnZFUjT7r7qTybBJOFRwFaQQNU9g/Swt4ce+KZ1BL6KDXMzfXfo06crv42
l39HoiqdyK0fJafdkjIhedDLJXXrkL+fzmNoH7XF/5lbqxDH+ttTRmOMOZNg6LBxYGkBQcS+Q7Rl
Kil9I0delkh+DGaijDzi8chJUPdM0ocyf7ttj1fEotAr5cfZAamJuaXEQx4l9gAIRHFs3pku1MGV
YMClm1L6mh8k8JnpssBH7piC1BXiC7ps0DrTZfpI9RkVmJYAivveDiUHxPHP8rE89thBwJfp3faQ
swiAxMCxm7brqTL7XFmkpQ0J+zjxteGEPjdH7j/a5kmvP9w2w0mJwCjiMk7x9dpVSpzyqCSpXSR+
Wbwq1r00Ywuef/8mcWGD2efxQJGSZi4TX5FO2xhM6inVfj81XZhgtqhJs9be6mHCaqzHxTZBc2I7
UgF0GUm/3x4xTrq9MEX/vl9ZLagRLL1Cxb2PIIGLzD6ItIJ5t+MLG8yOjj69XotlzErrmw1ARoC3
B3rjQE81Rze8fDBfhLxH3EBAugWvI1IvVH4v3cJi69oizhO/i30rDXQUNBW7+/2tSkej/T9GmK1q
1OweBRUYmbqTnjyBV1RggLdq9gaYJTqPparmOgwsycuqtk6NJrxufmdvIn5DzmVSByYLl2PgJLWr
xhTciRb6IErfXX7Klf/srRc1vPPy6t4ME2zl2HYpqghoEqpjPdD78QtBU8A9sbrJMxrSnoexiKCa
ojT+70e5DXlYyNtAOhin2MtwGLUyw5UJ7J5Kf0TPZiZ6t+SG+N4A49laaX1KchiYguzJdNswd9en
/PyTqAz9SqMoe9NfzG5RNs5jOCrJuMWyx7Ic3fZWGRWxrzcQJYXwKSSKu0Pyvj3/7IgTdYzwPdwZ
ZII9zodqrkcYzM7FO9Vvw/jeHNCmTh+z1wNcFPUecDeovYts9KeSNqxYxT5UmH0guUFo2hwWlzaN
SN4fINywF+KcixUrQxWTOUxbW6nVVgpjRuIXWQv1NzeJhTc2XrbdW2H2jlYrCM4VZeyPbrUGNBOW
YfGl9dJjUXqbT7VofpfTDkF/4RgT+pIVL8oYwaRsQqA9caZZxGfHcwoFFbzoEIqzZi9sU97Ucdqn
sT+pZ7M6190fLN7992mW3G1R+jboiTTj+1HpR+rDJioI8Urf+t4As1lM5oxX0JYaeLMef7JRdocR
Ze8CxW+0IIMqXbDB84fshy4a2gDRPnDpUh33BRSxJMkj9aeNPFmroKqm8tIDTnZUeO2HASbQrEbN
lEKDgeErZU4sAnRnphXeYwuvdpUH67MR2l9lD6Je9xlEL9ujBrmeP8oZ+1/BxN6gm6ki0V8xBfGL
5qUn85P+ZKGlPIB8xF3ynFmCUOFmqb1FJg9rwCgpXRnH/gIAQRWUIUh3aFcyva+meGbPRC9YvC0a
PO3ol7CRiVGYu5zJygbh9qoidnK8/EV59amdDaexW7CoDuHvb2J7U8w6yPVljNSCrjMbIO0pDTa0
2942wR8/SM2puFwDNM3C89Vy0RLQ3UtecrQoamkM0dHwLdVc8yslOrY+Ca92dIDYjQyAiP9YZMuZ
cdUpSlrC4hIUhp/3ToU3R/B8urEKCtolrB5AIBGKHmx5IAUAmX+ZZVYgUONLJoFg36PVuiZxMpB3
Dej6/QHNWv4A9g5NIUi/4n1IBxsZk2FG6C91hgxrVnvsDS+XArUVTB03EMFSCSOqbVw9Dm+gftfr
DiaiMiwnNBand2mMKyuapm/HCDd37QwxYVgbEvDNaKjz+upbUR8U6+Pt73MdsVE5NyBNiQsjs+1X
USbXAzFx6Y0eEwij6qqbzsAjkL9v2+H6QdkdLZVY0NxkVq4SV8Y0whtvHZPNrYx49XIV+ia3rfBW
FGZWpfUEXErxznGZIKA8pyeGATND8BPHMeGthp5jKHmV/SDqRhPaYzL/lK6UXRn25JMRyKNH/Ccz
QcaljymQqYdkxCeBh5wJu/CQyfJ5rECOcMKE1XEmAaSV9F2JjpjS3A6xBaXRIAMJlfksr9nwsFVl
uTmkG/KwtcrUeFy2ts+CWG/Up0guIE9WpWr6qU3UFV3qctWIyEY46QY/lqCUiesAnXhmOtQ4TQc6
HfHkkTaBbOKnohVUsPlzoAKoZuPlAU1VzJw3KUbELGCk87YACBQ/ekId6f4nOWCiO8KNlk4qk0Tx
7PzLIDPpmyKVcp3B4Hxq31vBdmdDQPs0+aqXnFLF/YMz5YU5ZsZnrem3Koe50fDaJZBEmpCcpYmb
GmroNt6Gr4VjbXvMlDqG8J6iej30VbvX2yHLCwLA8FSUtHElvNLTijY1iod0xeWp9C37U1G8FuT7
bRPcGEAvJQHeCW1VsHMZaLGEFkj8g0NlEZqhFSh3kq93/vpU/IAzYuN5uW2R69TOIJOX12Wqy27R
Yt+Wj5t6jIEBFz1t8q5khkKBOsQyUChgV09vR7MhpcAzQy/jO70ELqsXHaDvgysg8WoRVzzXpZ05
5s45LCAoWvGo7msNtMWfFyRNEUqbl7zwCmkSA5w/12+dda9FMnTMce9rP5ZFKIMLa7UO8/Tt9uSI
zDCT0w6dWVkxzAzR4Ni6Y6loedW8TPl9qBAa7AwLhwwI8CnsNdZsM1RAbFxjtfagmyDfevvtZmRc
KC9MMLkmjgZ51QkmhUC3kJinFkXxzhJsm7yZVzWi4BEDko/op7pcPROQNk2KKpEvlY92FpL1YNQC
E9xg3tlgNVk0M5kq7Fyxj3KaFlDOjcFJz9bz4pceCCwF5rgR8MsjVqClkdGJOmcNAk3FS7fsTeXk
K4VvTu9vR5rQLWZ+IkVV62KDW8l59CPw1qXhdBq9FXhYHA4FXvEy9X4Mtct5qmswJTVgQ/PTuDkC
s/iAx3aBCbrI2b0NFxH6UosLrakxJrJyW4ZyaBFvVmjPh7l6aK3A6DRntg+DLtBhp9v/LWPU312t
wbIKWdIWFI0zEsrGU4734QrQlP5cN39QPYae9y+/6BLYmdItA7TyOvxqysCuzjF5vh0I3KnZfZ9J
OZE9SHKq9HQTdXTzPOoCsL5oXpiTVFkUVtsumHqZMlWjgg/ekxVPqXX3gVjvJVEfn8gdZi9IajzJ
GRN1J3tnIJyb8PeHC8996LAHFZ0BpdTL6WiahKRTD3w6rgShaW5BsxxvW+CuzL0JxoWlW4qihWy3
J4c/oer6sfFHT3PpyhS9uPHeFE0ZkE4VBX3Q5bI1JjmblkwrJUAQnMlDo6iT+nnr2Ef9qH22Qtot
Ov+umBa2BkDSbDwioJ8crwnMUs1tZa6rOI+8lrx2RrgYd1MiqGzxinUXNpgVmsqSlaUFbDTeCgk1
1whSMPTWmSN9nj1UtIL+MH8RpTnOdnRhlFmrGWnyIa1hVLGO9ha28wc7Eywn3oERNxIohkIyFzf4
H3/f54NqbbO8H2npRQl0fzmYmqN7xXeqOLAeos0x327HI2cBmzgCQ/bMVkEPxt5S9H4upMXYUJ2L
QOv4vplCy9R8U0cJhp6CCsG7KS/8L+wxG1OdgLsLrIG4J64O1ddEkcfZnvMjGAPdKhTtt7wKz4U5
JhibQo2aOVolr1ydKEQTFsAXzujl78ADFYr4VIXOMWEpy1A9GBCc3j8MV8SdOpCbQKH3FPkiTV6h
d0xEgp6WKIsCe/LkVUdc+Q7ROZYc7SR74moZJ/deDCWzlZCy6ixtocY2t5e+TrHwiZjeiJl998IC
k32VqhwpwgwXWKht5IcWug5xSLNUI2Td5oc98D60VHYN7lCa1txmakpPyLO2xg/dbHhJqtVOXql/
DeUhH5Tg9krjpQ8AcqFsBcJHNL8woaiscSqnG5Z2OaZ3pvFQKuRk5V9vG6GTwA7h3ggTgZNV9R1o
l3HGU++H4Zud4XSePuV57t62I3KGiTyrw93f1OHM2r/g4TsCrChvRVme5oJbzjARZ+glhNw6GMlX
EMb90PgL+0B/XD0DFK2iXMGLb0CPca2lRCFX9RqUrUBXMmLoCvsvafN0NXZujxk3uSPVGvgPYaCz
dXULz3CmvQ2omJymjz+fmKBTe19CnpZy3Ir2K2462tljq+pode9UcC1JAEzRqiMIDL3qToE+YhkQ
T5SMeCtqb4wpd63tXJcLjpse+mOemsU+k36LnHpZ3UZK3/K8Ctfx4+0B5c7Yr/Fk+auNUrLSMYVJ
yAw+zEp6SjpRcwJ/DA0DOzIUqem57fJEGKv5MJLBljyUCamGW+ybR+Wh9+RgPorFNLke/bLG3kbX
uZyJNFmI+LifDnlZGm9KRURUddx9QwPqEcc0Ax0XhEm0OBUOpI4I6p+rr58ozzgB/7NnnMw7cXct
3xrUKABSBQL7CsuLNjYTPcqG5G2K/pai8puhaxw/DNh44pjouwfHnB0Pnq6ozlSroizC21U001SA
8kc5EcRDlzPYb9NU1RIq05QiXHJMcKWoR8p/mgaiHi1+tKBcAeCyhR4gtpWtMvR1Qa8EBFN+8ihF
xxUMdx9HUHh2YX8nwisI7THpvkLzKcARGFr7Pn1JD+iXx/HGABOEKzvie77QHJP1TTtbcjSh0Q16
9tuXKshBpYROYnBq5o9CDQ7uYtgNJpP+lU42V5sWmNcVBKzdsfxBSzUUnvZsO/QhMrkXJTG6mtkd
R6erQgZXLl7kmYWRjcDTWFKOapBUQ0yqN7THom/tZ2tU55c4HcaPZalvaI5LM311TKuyRDgH7mqh
LRFoJ6SnBBbQbZXSmhc2foJ0qI7TEVNKvMWl3GjroRZtEbwh3htjTuM6buyxLFN/wTKreasIvsM7
juy/z6w9rVa1ZNDw/Xo9ZtmzUr9fc1evE8FphHvNxbkKk4byEK3nX67xLtvWCfguiksafboOoCA+
fkrPtBMC/AulUx+ib7c3H+5i2NtkwtMA8KoiC0qgy4jTSYm7Wj27y7NyorwexlH7+7Y97lDuXGRC
k+gL2OJxsfYlzf42rl0TWAleyhQSpYcRROUf/p05ut3vLqKKUuYr9OdRq5ZKx0qdwhwdBTilWVAP
oTNzteI0WuFF2QDs/8yxoZYj3DX7JPZV282XxklMT4rf3/aFDs0tG0yUo2pUKKQBHkRqVb9pTLdS
9A9ZOQfqBIWVecwFBz2RT0zU13Zj6SP1KYnDpXtd5xCvMv/SBpP5m0lb1cWGT7btbahdj9tLhcvt
Hwycjo4pGa9X6KBiYg4igaYydYDu1MYa6o3t5ZZ9NJvubOm9n6f6u9vm+LlvZ48JOrutSsWmiKif
3VPlPfALrUdhO/NhEDHBcXPfzhhzssuSLlGsHCMYAQyXbPLDmOufBA7Rmb6KvH9sXCmGd1vVK2SB
Q1QfDvtXaDeOSis6FtrPmrD8Inwt41Ef4G7xnzmz2Ipfr8qSMjYwidc5F4BJgFrKsH6TfPnY0Toj
zCqzU3657Sk3O+2sqky6aIdMSnScKCHn5kik+ziv3UFX2jMgU39w6t87yKyuyKigB6zDwSFaMZjJ
sZRExGrcBbzzhllcUwR8aGFFqMJtD2R6Xy4fhFSr/O0Dp2EdnSU2bUS7HDEwq1a6ViNJDIHykVKW
DAf13fz1BzH/Qd8EK5k/P7+s0b/v0nnWZpKi0KhIkvpM2t5NB7Aq5dFdhh6726HAHTzAGQGF+0Em
zMzPJptLk+XYOeJcOcwER7XVfLLU2P13Zpg5ki0wvEsltvyy+qKkrdNCnpWY3m0j3J1j5wszSWh8
tooqwvmliZxtzj3QR3pgYC633KkqObhtjGa3q2SxM8bMkTkp21aRDBGBaso0quAFes1zv8FDwYbW
nEnU/MOfKANwXTQ4gVeY2XotsL727YYRrKCB0xe+qn3tYoFP9Ddf+YSw09HTLQNNyARD2eURSUwA
+4amcar2pNQgr1ju8kKkCcEtrhgybl4g4SAAITOWKmMmRk/LN/q9NTp2CCz8MfnQ+PmxP9MKoqgn
nruA9waZANTXGMf0CNUpKtdA8T2SbwNkSskeiKcKniR547g3xgQitvombSwYW6y3af2Q1YorAbCo
tW+3Y1A4jEwQyoW6yNYKQ4M3dF7xRDmq0vv0XEEZySu9/FWkQMWLQhr0wCmgTccizLzNRjdA7xYF
lrH/Im0ver+6Kogzb7slMsLMVWpmSj6V2J7m3vSyJXaWrDonUSqqNdAfy4b73hlmmkZVq6ekhzO9
TzffymtdnDrdwaHomPJVBGAVucVMVit1w1ZlMLf1fj/dL+adZgqIEvgmoPtg4RHRvsKSKC2Uz4FH
xhFw2py5uZMaKKeK6hgiI8zpoZHixigW7LcQIgM+qvJym/YpqO7tKOA+G+K5/R9nmFhbJaWUAGQA
JO8jmklStDuCeRogDEcL0TADbRD0zYeiN1iRc0zsaT0uyKSn5xXFdJLZaefWzXLBRsXNDzvP6I/Y
7e/zqJZRa8EzMMJuIJ9yWlt530YRUDlZ8+5fDiMTdukMtM4cY7p6vzqqLqXs0Lw2hEBm4UWPFG6o
PaWC+6hoFJmrSFlXkWnW9EiWvUz1SYke1EUQ6vyMDm4DdE6jAHQlQoLHUUNbTFRfk/N/JGOS2tMh
wvk/FV/4uXZnj7nujKOUyUaC5ZuczXA2aWnS1x5St1Wh5FI/gl1TsAC4g7gzyFx5LMWM+3GDwU75
blvnuPqUi2rLt00QmdEoSUg5kXTGGPb10zb9LW0HY3r+k/jTAKIHBk3XVPbovMVZqwDTQgGI6omC
Ggovk9zSJSi/LG5yAM865IF9gVWahK5y+84qE/VEz2JFi2G182Z0os1hemru1sAM6tfYEwn2cita
QFeCtB48keiZZlOVPSrKPCBryOHgrT5S4mfrQYceYueUAd6KHkQIK+7EoeapaaATwX2fiQ1zwGWY
FDQ32m9Ffxd1frIJtkeBCZYooE9KKd+oiQKHGN3N1yfbEMwSTaZXk/TLix8Vhl0elIemrwcbET7k
uGmjhb4SHTRFFpi9Co8qUTPqsFCm36PuAJ0swVmFm8p3LjAzn6Vtt470QKRbjROhMLuR2K1n7Fa5
JDDFz3g7W9TZ3XBlaLNQTRurdSCAR4zhdAB7NMmdEhTiQFse+z+pKIHW5T9R9mOH3hlcxl5Sc2pQ
zw6SGUaU4mnz6/lzL4KK8VfQzhSzXhN087WrhnHs/cVD3xkuUo7xAM0st3kB7hYoyEHU4cPP6Dub
zC4VAWPcEZpgpbt09mzIotPjn/K5LaArilvIvSgriYKF2ULyYqh6aaXBopyG5qC0s5tNZ32rBTsH
tzS3nzgmPQy421HEl+QZhUs1RcGg/7F6L3tgNROyKAnyBMthDWgU+AlV2FKt18X4WrarG4mEQfg2
DDBEgHQOhDbMTJE2X+JyQy7CaaxM3+uNl4qA8iITzNyk61I0g0mDQf6Wxw4WNsQKg9u7ksgGMy3V
mk8SgNP0WHS2p6Mptw66FP8sTfwzWKyyQVagDJJnsKI+q6f40IfoYnCKwtn8zsXbo3/bp/+yilAw
ABklGKB06vQuSaQWkcdaxottdoYYjduHMTgozdf6CGVedxSy2/HH8Jc5JlFoWlVapYxwm/qTHp9q
+y+9EZxe/8vy+WWDCTcIYS1GpcFG60+eFuR4LVqe5QBsyPciTkDh8DFxtzbzUpX0wdu+3yiDNjDt
eFR5P6K3fAjHgyLiV6Mb0tWea0EZkOp5gWqN8a3V8noCQRNy0Ofuo36iGAnbwzPt4gLXEsaBSGGH
v2vtDDIOxr3cjNUIg7XhZGdcQdCDEr2zB5dixcSgDO6AgrYJYFaIH17Tdq+9MdpLLYEJSArSBx3W
zOOoQXLUmXyDvrQf/+QwBm1Y2ML2q1+1Pw7S3FlmA6ojbQMvPQYy8ZJc1CzK9Qv6a8AqEEAjrtrg
kP0SotZL5BmPkyf7BfBByRdK80vRChBvFdwbeetsb46ZNohtLFMRw1xiHWX5aOWJ04ieE3mnM8sA
elsBI4t8BbHKwFQ5paYZeav6aZOfZSLItzSfsrG++z4LqYqXMm6zGN+njZX5ifhG+APacbidAgVu
GExptptBgJba4Gy3or9mNXFWU3AU550b9n4wp9g8ydN4tmBA7YNlBFD/cYqDSBHJenLz3t4Oc5id
k57k1gY7K+X8ocehyVlAVgLAWy7klxKNGv37bt8Ak7ClZjkmJ9WkUCsRX3Vp/vXvZobZm5ZOBuNi
DRtkNd2kWc4FqcJ/Z4LZj/LRbtZ1pTEcfejBqbJkgmKyaJyYhJ1vudXKJR2none26ONCBKdF7ko3
gHDEyxZB2YQxUFX6gIY6nNkSBaffPnHxAHEAREswUNyNAD2I/9hhMoptjhnAbSQCbYASKO+2Q+6W
4J/zacFGPoDd8fbEiNxiDltS2a/bAsCFJyXnMnZI+TCIoAP8qfnHI/bomyxq0/QSTGzkPi2eNvnz
bRf4Of/XkLHwoiY2jKkrMDXFefFo/TM+UdZgKYxd8IC4osquaIpYMRelitXZHOHQ6o7fraANsy+U
LshwzYO43YXG1XV2/jV6TLaxV8UeugHO6WrpgnSzahIXkrx+lvuDkCydn0JxLAB0RbPQLnSZbchc
6Oa0JLhfKvmHLt6cpjdlZ1Y+bFYkCHRuVJgKgOO05xYsnJemknFpusIEM6A+fEnIqyw6CXADe/d9
JnEqlVS2AHAiKKItXKAB4RBpO8uLKoL4X08QaP7p3e2HHD3gWpeOWIMajboOxG4bf2/j58IOSlVx
SfagGyJ9J06kX9qiv2W/G6xqTtaVooOPoGXzt0NzQOd1oLi4RYSFKwW3V9b1GF6aY3JRk0vbqic9
KvCapw1/k9KrNxGP/XXIXdpgEpCVprZeS53kpdK5Sr1qXR0wb9iig5rAjMXUcK0q0XS8LeFAXxzW
9CsUR+UG/IaiXid6xrhcrRfeWMwhx6gJKcoEE0RJZSldGhTaXyiBORUxN979q+mxmAPPDAVzCfRl
eGbsNGfZXobqb6sRPCBcL9NLh5hlSsi6SChA4jK+nrfNXcbjbR+uD5+X32eWaa0U4BTe8H3S1Y/q
DJDvPLo4jnqxuj1msvakEOJPmSjq+IsWWFTZAoAbUL3LhWRB8WuY8wY43Cpz+vZNj166HlzdcaAV
i3vbRe4qorUk4KcBfmUxCXHWp2tmw0WtOyrAxChhawiSKdcdKP/ZUGjAS4/JLKKxmdWsbmZgtKWg
i//Kp3dk+qzHYb59ue0LNxyoyA2cgWI6ywpV5oXWbNDV9ey5PCuzFLa9qA2HbwKzArQyLLC8Msmy
xHONyPaaHp2CT7OovZefROm0/78BZtlYSUGmWq9oKcZENTM9lWHqSjkuvlQKpr4TAbC587+zx8Ra
NC55rS1wKFHPyubJzb2ke7enRWSCWUUSqS11NAo0P6h5TVy7mJZvmjH2DTgfChEXs8gY/ftuE+pa
bUumFeM3RY+9EkR5UJeClkqRCWZPzbJ03gx0cXpy+W1AB7aavrStYM2IbNA1tXOjaWIlnRpMSzu9
meTbKJ20XrAdcDcddLwSFGM11CIYE6MiRd2m5khumHe1LaCjMztbVbsdKKVvRwDdiq82np0pZqtO
BrMH6RNGzNyOsR1UJFRxkc+eq/WzlL+/bYtzAEbS3hlj0s00ydJWy/CLNjVqAT1yl656pA+H2ckQ
7BDcefpljC3U5ugwW8cqwwFBPs7S0dR9SRKY4KacnQlm1561yoysDINXV17SBbKI9lj0fSbjGFY6
p0aK709IaeWjXgsqH6IhYjIMbouQpUvw/TWK3VF7zTsgjIdaEGKiabeZLJOuszJFC8y035uj6ebP
ZRgdjFP7hKcnYeFDaI06vVufepFrdRTD2v+DfgHakvw+oAXmNBC9a3BgNBchbTMZB+8z61ZWsNb7
xZGinLJHySf+GGx4fId0XFiERHC0Es0akx2KJh+1bYLJRTqNyl0LmIkuyKP8vW4X2UxaMMcebT4F
khzlPwbL6NH2Otp7Q9X25kMsO/rv3/bxlKEAbWKDphzQAsYrEunGoo4zegqhfO7oev8Oacm7nYA4
6wkPKZRzBo126DpmbGyjlaryBoaRJa98Hd3hdquKgp1eCJiECnQnjocEcnFoW2LWVF92sk5aFVRa
q/ykZgngR1YwdVUIJSRPA869UiSnSO1XpZdFyGZe7MM4JdeCVoh6xa2XGDZw1JpGe3+2gKogoZcx
UE60KS0VEmpw4hAKf5AlhiwePaEynmqDtZSbbgMzGzmTUjgyNL6E0sR8lyiDBqC5gLiwjcKzuaqS
WltgCDbR15+jnykPzXNL3xsU4PdFCDVe5IMvFYT5QPmpiBQmRmIT/3tKZPCXvl88FVflyWl82nRm
/BhEEQyJ658iA79jmTiGmwazJ9ZW12elhSmj6ap+WRcAn4hrhMDSAE4mZF3iLQF07kIuEXw6WGjM
pBmlvDao26LTg/h5hV1f8AIm+j79+y77SnU0FVoPEhylrw+1WiROiuO6aJHRjY9dZHsvmBxPGtPM
5hGUTvMz3sOBb7aP0nuanaD0HYgYJEUuMSle77ADxy2MNXUUog/zQU2Idzsx8aMAXE6g+YT4G5bU
5bANTTvkcgP8uXSgC7cN5afO31wDTDjgqxFY4y1cwPeoPiPgqvYVvKkYiN7Sniy7Pw/xJ1t/0dcv
Aofo0YedIRWUErJM+ZaBo7p0CC8D8ai36HxQJ08/QTbzZP69GMD+YhmFwldynkd7azRedlE3DyD5
Apc42gWAR9MpkvVEuY6lN9uJnPEp9/6Hl1deot/bZFZS3uDpYCSwqejfFfVvY/lb3YJsqxxT6tHn
EeTk3SisenEDBekd8ETQ2qL6yaQn2Zin1cgJPKWdljraqPQjiEHuZQysOBtyxxVBYqgweC0JpMQF
nkca6BOAKP4sG/ldrpn+XG3h7WjhrTAQ74Ae1ATt+JVaJLHbJU/oTlKueKx8yKRvt7/PdWP3fWp/
Fx5SV86jUeP76vx5Uwu0CnxNRKTpfB8IRF0AKgHWk1nBbTmuWkQVI7a4BP1XMkShkiTEv+0JB8ll
EdWCEBhE2iFKyx6T8mSNsy6L0E9J2+j6B8piNQE/Aazn5q5eQVnL3ds2aUhdLWWigxoG4Gzal3A5
epHaz0tNOmj5koeq9TXQE6Tjg2m9jqL7CDe6gck1FfTgAEHFRnc1o29uzKHvgbZy8MRCy3FGE//i
9sfqOfJlwdsfLyz21phDbkbSLZKptViKXau6NxpQwYtIzkRGmLiItaHFrTeDxIdyryrBnL1JonIB
52UZvSJAqqLdAqRBiIrLGQKvqz4VI2KvVhucMS3PqMEkVZbfpSFHl4x0V2jZM5ohvb7P/TZtBNsx
L/TBFgNWEPQcKZi2S/NpOUC70Ib5WDmq/SlbBemBd8mCf78MMOvXlldNrTQYAFkMmNtKv6qc/JsN
hAalcR5fc6/9Aj6w22HPXWp7q8yo5hCJgIoPZo6+qNKG1Xo66O9Mh76aoJHecrZPlRCFKhpL5rBh
2nMXry1ctV6boxEY5yJIgu2BWjVctNqlwe/ja2jw/BpcZnnnVoK1P8DNmnzsjPsi/dhkAhLW/7Ku
f9lgVlqdbIlM6CLYRkd9pqqmC+i5lALUMVQ2T/T+JBpEZs2lrV4vDTUX9cGsPXSRoJAl+D5bWtr6
ps/7Gd+f5oeUhOkkOERzLyG7OWGZ6OgzK6g2EAUD+LJRMfFxkJggPW06mmu8zQfRqZ1GFZviqcYk
0E+4H2vsVU7O+q5La3oJkfL7VP4MioJAm/oHLSsEq4q3meB2j6dbXHZwqWOizSCFlJsZrsdp874m
fqQkeEaR3fhrmojO7VynQGNPFJNeUVVm/RIQTncx2WAq0187bXqLq9ntbbP3YnkVuMWPcGjc/lDH
M67kcoZ+1tWoA4P2FFBqpOVgvOie+kiRztKxFK1ZoTn1MuXaZWMZzQBzxqvef6E3oOnQQAzmOwo0
nhhM8KMd4SpAbPBb495AQAjDTFuk53lRDxjL7DgcgXh2J4deUTthKylv0iAUDOEcHV3TVw9FVZGV
9rZJOFUXkxMX75eucOLxeUsFKYm3hPd26O/YHQnJjOacUYedbHltIs+OBCV83ravy6CutLBWoV/I
7InzaPVDVmIF68o7Szt00Yfp91WJLYKuGDB1Q6AJqG1mTkZKPa7GyELz+Ca1YUn5up9v74FcL3Ym
mLwN1VYJMr4woet3k+Ta0x3Yum+b4Iby3g0mWXc1SXurhQ1QT/tS0vnDNAPnhS72vryb0saXVtlT
uyQgUuzMsubYk7BoR2eDDe/db2ATuqV2Y9Z0mK2fNWMFjRgeIGHoj6gelLfks4giQuQ0m+B7HOam
nJ7YZFq/oM0m6t9buJ2qB4oS/n15gotIsZlsMSxrAfg9xNhS2zxqRXZewVt5exoFkWIz8S5X0MMa
SsyiOX9eP5fTB030HM5dsb9ikX1FyJQedfYeQ1ZEJ606RiT8dx4w20VmxHMTpfCg1Sdn3D6mbeNo
Il08bnrbOcGknXIc41hGVdiP64cFWbTVnO3bVr3ddkU0VExmUPR1TKMJVnr1OWo+G63g+3RJXi0X
UFqYuIdCp4g9LkRlXTStgfu0HtLgzcMRrf5lIOKQ5bqhomRNq1QE1OCXOVpZSLLqlRljxjc3l2VH
mbTg9khxD/lgroIOMZguIU3B2EAZsUy2BfUU6VDUzvKR1lQSNELP5mHGs6R8SO5FlYIfZ5yr4ftl
kwU2mlXX4hIFmzTb/CSilvz8lHjLi/5KEYFtUIWz5Yj6hrnHyp2zLOARwqY1KNVgWA7jB1plNFE7
agARNYMcpwbR4xg3J2jogqAYFjCIMyvKikp1axKkHb3EvnGO04e6ELyF8RMpdlmqXIXtloUDKmln
V5OM5wFaDtHOrbsc5KcJ3RaohCROKzg18M2hSd0GXAbQPXYEbRNqQnaE8ot+P6UOFUkAhThkTqkK
4xBWpit8j6C5+SpYdhaZ3F3aS6HEKYSC21l96xJL87am+3sum9jpijism6l2+iaaziRfno21B8Jz
bR+zNp4Fj8VC35kUn09juw4VfC+/q6fuSDufluc8RecT9iyvFg01d0/eOU6zw+6EpmUSONcGBKt5
P/rxAfdgT31Snivnf2MV4SYb8IDi0Qeqr6iNX5qzm3FQ7FUCQkle3HbLPGXrBXskPS1dTSWwo0hm
6DS56mSRUq1p9AKkNllziNrckbTUNYuPNu5AeuKtsSE4WnHXHwqqeJ6jRq/OoHaCt8KWUkm0h3Ly
Vu3Fro638yfdSa5c2plgJgmV1ZFslD11iyF0UHzRlOdc+6q1TqGImo252QsCaAZqrFTFgT3vrvKo
Dd2M4fuZNisIN0oPlm+jNEKLCJroEs4r8ONVTrHxmotLDzt8ZZ1ItR2hajb148HaBt9uB0eVfCX/
aIzroV8+AKEXmJNgS+LN2t4sM6TrGmVGF4EmKJUmlwynpUPr0x8NpolyHa4noN26YvfsklhOTNCx
QSCLtuZmQe7GZxP9ToOb+dB88G/HCXefBac+AaAJj8VX5fEuq8zabCY8qyZuC1LWB8qVkaI5ro1x
TY4e0T4p1DTkjeTO5o9L7S6DpEo5q2UCSIEq3yuKn0b3q5Dllpc29jaYtBGP6dZULfzKUkdGVqTP
TmXmY2EjLFWnfIxiR0SAxLOJlj8qZoqa61VBXoJQjwXtD9Qaxuxh0aZTZwtinzdyewvMvQ88h5E5
ptSCdci282bITm99uh0SIi+Yk9eAPGMsmo6bPnRYS5s40vz7nEDoEfhnoK4IOMq1WKAKDTfq6mkY
XIV8GHRBjr3tBRAsl9tGp5o50ATwIpWjl4FsX1tLFZQS+CawbnAGxpGDpfhYrKysUAjA0lFO3ehM
w8vtieBP9q/vs3eS/yPtypYkxZHtF2EmdngFIoglM3Kt3F6wrMwqkFgFEgi+/h5q7nRF03GTmboP
YzZm1RaeEu6uI5f7OY3lpzrH75vmfftaj7fl2qjDRQumBc1HzyWouiw2SfSjN2L2DSCtPhbjJh+3
uNZ/vYiLm4SWDeisWCA1Wj6gd4Zw2p4ALegy9o09W5VZuXR440Hq3waWgwCaZYK3sJ9B+8GKhXbQ
o+yD495uRW0Wzr0o7M5/AjMFmMGguPL14i5CL7zTo/d4DnmyfIJruqb2hYZj9l9YqIu9PZlVLN14
Fpqz2hWgcoE4cx6D/W1vEf8591UiHdhDqra1rRPzd8zERv1OHPiLJ6GFgufmmVZ7rbB5yVPODS+S
Qjm2mkEzoLC8CdHAXzbBYKxs5vwTS8jy2wQaFP4esX6GlKHNJiwI3Xa4vJrxLAW62pNwySPP7Syc
PrcHPNdR2Emgg3zNHtH1FandcOu7EEGZb5bgwfiDB81zk4u7Akkq4ic+PltlfDpO0CZgWVhb1yXE
h4omyrMGWgL+MZVgV9XUK2duIEI2EkZQgRelBxWedUIARl/7/UVvgIo6+PkhAPSPAoBdo4dEMHTe
jHqc69tp2ud/9OSMNut/21hOMatkGOw+hw39Jj2JPT2AHfYh388Ef+Nx7Sn9ciBjuszVAZr/qbXC
Wr/ppUQH4qxphKvcbgZdM1BAi0okV8J4Ttz/8PRZ6crFAPjcTP53T3dGDMqB3A/bp0DaJW+oSYOc
VsEkVk6oiw+0QCKQCXN81OyXlydJOS+6HkDVusbTSrv3tzykB7Axx6DKnkJnq/h/kCwugspzswt/
90ld6WPCUb6/nskxwCTx3O8g84Jy1N08wymfh9VOrYs+ebbU+dp6BiqH1Bt6fcRSxcd8Lb0ptmWI
zsQ2qK/ACkl2Lvhu/iAKzizOiebMYjPSth5SWMTMy3EmaTYsbTsVf3JI/8LnumORWQL672Z0Hy04
VoG3kH48Tf6d232X41q15mJOnO8A/2tjca7UmkqswauwlFh7SOJ8o3/XsHvFT6uGTkMTFnG7tqzL
IXdmc3GkZETL8jSvZ9+cP1gXg+Nh49wkAXRmVntiL15Sf++iuTxdaO+mVMvhkm00u2QH3SZx9EER
A9WybfFjLaF8vaHmElmNWqEcW2JDdZff1aZ/aOzXr73vcpD9tX8mWQQZySSUEQaYsN1fur0ULE7D
q/lGKcgAZ6m+dFVE8+Jz4/kuLoLM4K5GNA/fjCfP/nTPprnxiCQHS4LfPwtUHo3DmqNcPNjO1rkI
M2nmmV5QfLnCYYFOHjTrKHseDMk2W5O/Wvtqi8Q8cbwVmw22tCjfMOAB/dt45aPNG/SP1A/pRsBV
DN39Q8ud85yUxigTjCX4H3pURFnUz2Rmzq/qWRWuCjpdXtJvg4tLhFNXuGwxGNS4aANL8lcUbFfO
s4t9Tmgn/WtVixRVoOxCIIyWYLRjBKVs9ku+5l8YeK154GKR/tzWIlU5VdnnJQoxEbmri8ANyvsu
4OEEruHQ3oiN6ALj5V8Ssvnz1x/vsiP+XuUiYXU25s91Q0DQkZdPlfa9bmLzPh+aXW+Uawn5Uo3r
bJXLWw2r8eA/cOyolep3rvHd68uD1QLSUSZPOZrNAP+B+lNQXK1da1eWuRx5rns8X7caljmi0aSr
48HoAkn0sCRtMK2h1vlrfREPy5HnVFnZ2I0wxouHQb2W/c6hb01zmobrsv7vhWznEu9fH3BZODSS
TCa5jU1ljRdC5izEyOBKKFyEdmcmFsmKoAHelBXWM0/ZZ0Z5J7Niq3PrOwNr19fuuBZ17iJbJXlb
U4/Aln2D5mr0wVU7fpX+Svxr17//47D+vXWLNJLzwYScHmwNh2afzYgObS3iCVzE4Tqx6KWcBRiO
Mig6jy3wMC4QDzrujZT3yFkW7u3lq7HGJXHx7Dy3sPhMmdeWuVv/SljTdq54FpEG5lIVzpC/wNV9
rfPtkl+cG1x8q06rlW1ILCkTsffDyyGK8+7+9xLxrn9uZPGRardPisKEEZI/WFNsYWpQ/2EW7yt+
NwOLZcyem1lkezUyquw525s3zZW91Xftzrybwhly/FkX5LmxRbr3JNU6EKnByceTM2y86lWuFfYv
JbxzE4u8DrrhWrc1mPDzPhRiMxTvHvIQFKL1NSL5ixeyeQzNxFA/5sCWuFCarW7nNsAMia24jyYj
wpUs9jfZE3uyD+bcSYpG8c3XX+yy8/02ukCKSYYRLt3CDcJ30h88hweiGhgYYtwye22o9HLs/ra1
iN0uww2jnhfI+mIjCjtKUy/+ejlrJhbBm9LJS7wECIA2tyPf62sNLWvbtYjV3m3nqSL8vj+pgHpX
hQ2iHhlVye7rdazZWYRrbqNz2vHmKwkYbXx/b+PVyqzToKlX0MTahi0CFmeejaMP378Tzj23nCPN
vv//lrKIUpJjXF22HTJ2Fxcy0Dp0j37m4g9eP86DZxGoimUUtQysg5Lrqd5T9g2zbF8vZP62/8xt
f7nv8mlKlF6hax2+fZZ/c0FUwLs9o2s3mouX0bOF/DrZzyoHSauX0qvmL7/F8bPRd/3xI73SD7Ng
oBv9SfXx3Noi/DM/bcbExZpyZ0tVTMBaYq18mRUP+7XgswWN3kDrjuL7Z9YUFWDS0uu1otnal1lE
PViDbZ3WWIXVFQHX7qfxbVw7CVYi8lf2Pl8GiBAMUuK75IMT+aCZHjMrGLu4qVbO0LX9WoS+iRL0
OMx3Woh+7qye7yft59eOvGZhEfPa1PAx1WABhOb7Me23xFyJ+Yv489yvFkFflmamkRofvdvwJxvC
3uk3KX+1Hzcxr6Ov1/N/xMw8HYsubuIuH5J6c5Izoz6+v/OvwcWNd2ue5AedhQjmor1a8enLzvCX
weUVLHNSgX49GCyVgnTdBt0PIWim3DWyisuO/dvO4j2C656mtzrgBycx66JEnYYs+P9t3vKaZbqy
6zgID6P2g77PffDerdiRB++hfJx169b6WteWtAABhdQZKcj8reqPpg8zDX0n/7221gx2f2/bIh9Q
p6pHZ8C2edVTl+3c6rbTV7bt4jLmWVx0/eJOt5x6S3KVcC0r4AH5s+IPw3QyxMrL0EUnw3uNBbY5
E/0X859wlnGagpNadiioDd33oj+MnghKb5/oa93cFzHumZ1FwvHdCUxvFJWtPtto4Ot0yI5QFRJx
sOkaY8Tlbfu9pkXqyUdLFrUBW4LfUevBL3/648vXDn3ZhA8SJsznQ/h64WBM6Ck3KQMSEN+5/9No
0fW3Ev6X74hgM/y3jYWDlW0JqJxkuOZQ5zkt0APegxfWt0LLJ0Glkg3VnKBvoGRjgxij88u7PhPI
EP6u7tYqFxfXi0lc3UebKN7rFzlipPakMZkjm/M7s7j2tDe3f/x6Sy96yJmJBUqoW+XlAqybkeU/
D+nWT2+4etAVCKe2Xxu66PLg6gI//kyevhzIVSixEtLiZJLiXUhoDelX5ViFZK2r7/KC/rKzhHIQ
RLc05cINqUoUdLzb/eQ/un3bhBPB8IrhTyvpYnaIf2DH3wtborqU2Rp3FBbWp9mx8GUk1VpGWtm7
X2Was3ShW9Ss8hoIuHKgG9I++cBDdomS5+pxOx/eXy1mEWF+akvbme8MyTftxgitkIf99+zXuwkY
N6ud9zBE6NxBq9+eriWrtY1cRJ6jqr7UGZIicZorvXGu86Fb+VaXA+q3c8z/fraRo/BtpZdYHhsg
Kd17UcX8cFTW5mtfX1vJIu3WeEyAdhJ8sC3qq7RAMyRdyYRrXr5ItiASxwXbxUJqMsbZ+GSLd5fX
oZFflWt83GuLWeA99ISNhTefVYlZiKCzvV2iybuvN2zN7RZXPEwTlx1PsGH1KOJCfCYNmGtsvXVD
jeVhXzl+QOskC7+2ehlc/g7dZed/SUvqJyN2cW6hbh67cAqQN8LRxOg+qlrrz5Ere7nsVy+4Kmwo
yiWR04RoFJ+i5tOEXkm7SWRgvYC0pw3Eat/lSvb4B89xkTaoCcLoZPyo7Cwo3CKa9Gu11pG+trhF
7gDH8P/6ZJbRA6d1aCtnhQjrYvzinJhRGVDgsuc4a0qR6fMrUMb6QPBDB3GgPxAuAcQ8M7JwePSK
sD4dAGNbvDc23qNe31J3hex6bSELh2cmKyedYSF9+u4aNJRiAxaJP8l2vxeyHKPrnDx1iAYjrrSj
Bi7mULJxtTVpoYvf/czMAqXkCYpmzIEZn76Nsg9IvtbPctmCCdoT/M8H+Pt72vY4g0rhCJAitiVo
oOZ3fHTRDEEXyStxavEW8QekbvCB3xYXGVyrBrPzkhKvYfax655SF7yi7bev08/FuDyz8Y8crggn
HKuCsagn94b+w4cId77GKru2ewt/lpbRd6Y7QzxbhZoL8SdnTdHqsjv/3q6FO3tjzT3ZY7uK9H7M
A5s9rNLPXwbmv7dr2Rkmy7QWNcMZ0W28WI8eeYhewWsZNUiac4/8Wlv3ypqWQhdG6UgBtTMw+Pvv
Whf2ya3934sRzJnmr22zF+Bb5rwDnfWME6wffbWfoHlA5FoWWHGz5UhWgXF70GbDiFaQo5u44WCM
MScE81JsTY5pzdbsimf4KjN7z0ot2MpNT+1pMV5XSvs2oCkiTBNz83X8XMRAZ7s3f8AzY6SnaI9y
4HQVuBBL83XuM6ZWmPXvol85dy4Xvc5sLfJBP6Cvz/XnWJXhrzEzUGa2P8eo/g+m+9ccb5EX9K63
MWYPWw2tnm2nDfFa8GEmP7/evTUri6yAvq8OpS3snqpeayfKapDtaJ9f21hzh0VaIJKB0jqFDTeV
kcqaTZvKAO3nj4Uw/uSx4/cHcsjfnaFtWFpNDUxN+ZvhfONipetvJYkuWyoZq/u+Uvj9tJaPTs4e
23Tlg1zcLDx7/8IeIFxaHKMJm+quw1suKF9j199xuWuMO+k9fv1JLn72MyuLlNNauZU2/oB9ql5N
O56807DG9Htxq85MLHCg9AVjDW7fs/AbY49utvt6CWu/P//7WdwPSrcGX8NGSXEv6p3JV0pAl7cI
M3q6YXkQll7En1EpBQZIlBidstmalhmkdbnLyz+CTZDR+reZRQC2uSmYQbEM3YuluuP9iseuLWMR
fMbIe30i+P0ZK9M2dLufvFlBZhc/hQOhEXeG5GTJ6SLL1u1UCag8WRB7sMl9uUpEe/mSdmZjjpuz
zy2SRiSiRBFbw4DFTX81c6vg1Sz2btTmP5FqWjW4+P4m4ZrVqLlq/uKmeHSYuaaSKxNqtxgrmQUg
/oTuxz9b4cITmKZqZvQwaAyQOJ2ORe9EBGqg/71gOuDGmZ2FR1Bumkow2Jm0ZFfkJLQn/UbrVzLx
2v6Zi1RcJkYjkxpmPBdkGvPuIYb4i3yZO8/Jrvy+xsy/4oXmInPWrddo3IMXUquKuqLc6cO4+Trn
YJhizoz/KI1hsN32iYkhv+UJoGiLImI9FzDbQhzNefJapSDuGNGbuLVH5UWpXueBzF10kdTjnd3V
UH5OsjtUPfvA8NQbZsedgIluvOKYO954JKWxNTbl1pB4cISK+EbnxHkiVZuCH50m27YeIZBI8xfL
Ig+mQc3PJmnzow7VosBJ2HXn6/cl2qlEUKVlejdp9C7Npb9twDAWQBE132s9e3dcmUBkqBqCjFsq
7Knq3jHoXUMlyq6+VWwqw3HMf4w1aTcVRs+CQWHmuhxq/8Zq+/5oZZDCHa2mxnqrLuzSYoi43/ON
EBZ7sbqaB67Dy2Cgwy0Yo51wlPJnRVPMbFvKBIlk74d1jVZN189OIFMcUMvJ/fvRJbtK7+wCMyu+
f8V1kAgnlXNfMyvWNT0SJbkbEnCUWtN7Z/EeTNTpW5PWj6Zm31G9CQeoaHEij2Cw5vsGsCmW3Mk2
mYZZfIfJR5oVP3PdL9DcQ/cWr2ObjaHu0LuxEgHkPEA/We7dqtyNrQqcfoy9utkmzhRoDYvoIG46
S3tNUNXfmUKcIB/+rNWYbWbsO5qTBgSP8yJG8VIlaorTQrqBm+WnWUYa/9Q70IHXjgb1gzzpRcAr
4+TKFtO8WXEQZheRSd1oNGsw0jU9ZQlG17gXOwZ6Ld1pz0YtNlrDCmrRvPn+1ITu0LgvVNrVQdcM
bzs4WejbOQnMJrOiigoRuH4ZlJrcuiMJygrqO77/MQJEeBltN8bUPfDWjnu9R2XVPlBfnZrEjJPS
aWPhQDWlKm/sagKbT5dPL71W6XlgdcDtQd7N0ypsuK20RG6GmSHMGVm7hdpgelCwioirR0gLyeno
enLXOQ0PPe58lBBj4Zq4G4Y6D8epzaO8z1+g0mlEKVNRz1o83mbaQznO+yjTkJYQmidWhhiS5btm
a/U1PipCxzdEKO32hpSuBe2s8qqp0QNsKB3ErnrZby2v5MGYj0No9loSSqeSEZ53KhTyrDLIifEE
ntYyrg31swF5U8AcOZy4baIeIh9d4d7lvv9mkf4h4U0Gokag7iyNuqoMi0QPlZPc9hwKZAl/0hsz
8pQfa6TZ2LKOBghA4O8XQZHpz7wkO7xyuIGBEVfDtXeconMX/NWg2XPeKokJeQf6xBbqML3zwJnz
ObQOCMjxLsccoQKZ4BdF3n4aoxd4cAkv14OqKL+DFfOYs/RDt+0N4vvAum+amQ0h6Dk/GJrvB4M+
mDaeWsspx1SKvEIExJ1dk4DQasM880fdTmVgD48VEkNomi2UeNO3qqQHizSn1nwRmbzpy+ETwp7v
nducZFm/ZnqKzXPlPneHF9RlN4J4D0Zj7TvolzvDeITYQmRZ8M1SvuTstU3To14kgUudJ9HRjcmy
53Jq4lZzftogDMvBK8fqLjQaCGhA16ZlTUx4dau6JATF2bEy7aBOxZXrs4MDLvxIFy5EfQr+06Dj
N+myk8vFQztJCAMyO0pqFdFs2jg5TUBJhjc4lWpxVnZHrSs+C7AHhanCntQSLJjcfffS9LpMG+TA
Yd/Yz5Op3zSZ0yL5kEOCWnrgQSetqop4gtKKoM1Dlomt2+r3k9GAZdXDdpNkYyZAIXmlhWL0vw8d
HpMazm+4n/DQcMW1jvnCcjDhnK0fMstgYWvmceobYUFAYdWDXog7UVnkt1qjhqCZsjIUVvGJzmtM
Kxu7zACPZiM3mse9QGtzyCiRE/eGO9Z0aF/WQl830kjPxKuhm6FjqL2yeEhG+TbW2S33OxqIVo98
Ue8rV8XGaEVmasa2Ypuh5ftRG+4EmylSGA25rPY1qQMnG44kVUHBure09z+GPA/aoQtbW8aZbW9n
cipNDq/Er4+2o208pYorL6n20JRyAw1bm+G90MXXlBWILdoy4FRP8Vyq44mlE9ux1J/SQROhMPRb
Oxs3nTu9WRBxK1z9WjbOnac377QnYet6O0gJHSTBaZiyn8NYHEfscI+R1yZ1Nq0pYwxKhbIer5Km
u66MKSw78N+N4CGVkHjAmYqgvMlIjYa67AnCyU+OOdx6tLmuOyXAIsWPeEJ+6n2VoVg5BAiaOeGD
sSWvN00qCoyXNGGiW9eVBQ0RppvPSWcRJLwJhL7UeEt0FrVT+mNqGNCTKyLhJc+MGuHUG3GBeJjy
1AzqnFwXtskCS+j7IqsVxvzYptPATlmXV3ZeXyWVez+VWhW0ox4k0nyznOoWU4rI6rW2c4biypnE
zuBJgFfhNJDj+Mgw+N+1xTu+40936HbKJte07bZoVdk0lg7S3Hbv+OXHaFjFJjO7veaVd23OjnKi
G+V6kar5TiozCz1ppkFp+m/OCAygied0ejSd/GGo7ftcN/eof+9dZ7ytW+uoKvtJm6wQjLZBVU8x
eNGtnS7da31yPkwMtabCjLjhvE11r8Kqrg6jkb0hOLJAuta7HJPvRlue/MR+SXNrm6VGHXDH2o3E
Rl+vd+pFuWk7rw8tYX5zUAKPWi4D05/gWVOSBUbifisadg1ywirktTilpvqm1+MRPTpFaILleyCF
ucWVM0pa/6Wz/I901E+0bDtEtrdHbf2GdkXctN6hLlEoTJ3PbnrrZ7BgkX2hrIOl21vZqLCtsq1C
Ak1ItWvg44FwnobJC4uC6IHQ84j5/LbsrEPS2jtT4+Ag8b/XXbmlkv0iyQMQ2iYoqSVdsi1y+Cr3
28BwND8wC34Lfvx7plB1kyw5qVyPC5WFyAhvFYOCAs3voH55ozPvJFs8U8vMe9VMcsWIFdcZOSYJ
xWmp/GdF3W3Zsx1S/HYSyDLZMFwXqb9JHfMDsz4WotADNZdgEtkIf41e6cei9PkOAGsHMpDQa6dH
0alXMhXI734djTg9XZpGmj8GZZnhdjB9G0e1LYw0TPCe3aZ9gMmQCHMwm86Um2LSbzO92TBTu036
Oi47lQeZDXSv6AMoj4/EHB97zdt21DiOGdK67KBJ2mU58pmCLEsKkuAs32qDduM25Tu4kiPSNVrg
m+3GtvU41axHg3h20Jj9s110IFno6xe9KaGbXNAd5OSOktUn5kx2kJnmUYFiOW3oFcYlnxNqHU2K
h2NLqj7Mufrp5s6VW+Nwb6pbkpbvWUkxPiPbPXFxptnKC1K32baKxWXSvjiVt03kdOhz46hy9sQH
/2203PdJT2OOd089r4+a5kFiTrDY7jR7Y5njiVQ58IgdJBSMENBUQZ9/kt2TkT4nen+djhQghoQU
y1EJORoeDVTdnzz8/XoOrG3WfhNMqfxshRcbBttlfn1VA4Ummrk1E1YGBsRj85Lcm6p68vr+tfDS
b6Yw46oAYhlSoLXcYtcMV0azHQMx1fcC1M9Ko7FHvG3qjd8HXt9II9l0dNrUVLYINHJ0jLoJyrzd
uFLSIEv9ndlQFM/0n4BYbkj77FQ6Ywje5QfHlxtJ8J/7ZlJHJGvtMClbCBZ2aQxEHjKiv06q3RSM
Q2SQ7UBR/zgMRZAIe6PAjq9NBNjV2pWZt7UnLJezk/T9R2EW+7wUH6QcbrmANmFjentl5vt8LANw
1+y5X58Sr4Z62DQduqztNlAc3ebptJlB6qDZb602HTKV33HyZnljwE3wObH8WuvIk9WO+55CcEg5
DsidanVvU//QlxDCSO3pQZP0Vq+zLS/ro2u3uwQqDCDYvLeEh1H6BpSDOHyGzaTrYT+KqDOz71ph
jLg5AZn13pvKphuqyItVONdZlwdux8BcbjxUDBRISborGxwc9dg+KE5xuDjGPHt0h5n9PdOL755h
hG5amWGuDyedy3xri2Zngcp44w8pQhepY1LWt7R1N8BA91lP31Ti4AVER3oq2+boleK6FzYLJgnE
z/CXga4ajXfZITMSEiRQWwPlgRH0GcPliF07tN4MvYilnh1NPwk7UT+6sniamhEuMOwk0fQ4Sc1T
4dE7CxK/daFuwb4V9mZZhFk3TUfPZ3cYoorGbNyPltprbevgpRRsfVLUkNWxPfxsTQC8KkyQtQ65
ISBpA/hu9IgwhcHsbnIOsjGLO5c2TdQ3dhrRsh+2wgBJJZmSast6TlB1m/+flaavECMKe8s4UK+H
rI2Vb7kvHolVXAndbyMTx2UIjsUTGupkrHFziEEMQh/bcjxYibmjrN1NXrpzGxm43AYaN1QPVcK+
2EuZjFtraNJwbI0yqDwgUoXDsfXKAg+m032WFBjz45+5+eL18liJ9o7YxU8cHVGruddSvQqwoQql
b+tkuqK0AfuIUQVlDS2hnlcoT2XjTjFbR3j0e6Jwufbt/pvW4xzA2Mkns6otYC5GaDPjFtdBuq3E
eK37dG9K/4cgD0JNaeiU3tY1ABV1LxnBwkvotmEYcfc7ZIXCHHmUdOgmcNoTtIBvKx13nSGjYTVS
bzsl5c4QXqQX4I5mPP2cBm3rG3kVAEHeFi0yd+V0QS3zjVk2aP4acOWjKQ1zJiInm3AUoUWmNYwd
La0X02rfkwbKl5a3Z2Z9aiGBqCqg6KKon0ddiy27vZ06/8CbCh8faZhRcswbE5JEhG0nYu3ybgwI
ae6Zbz9LQVRgK3TZzkBxcPWDX0rMPtpbMrVZYGpWfkxSO25t76fugLmJEhrqhY96h2YcQPr9mdnG
I7Fxt+T+a2qUmyyHApcnbRy55TaXLA30CZsklHNrGPVO+vWPLi9BBJXqAcvKW15QpHO/2JRcP/AW
1wCZFC+jKqJK+A+5NpQB5cXeMrXNWIK8w9codoV+k9zf6A3w/Gj1Icole0uU6FjB8YSjWwuort+m
eQnW/8r4aYv8lNfGPm14VAHzDZV4KIf5lqymN7QbIodpOIl773PybBQP7GwILPozFx76D/PABNyw
0jJSrdqkNmXhSF0WCj9BN6IxBF6tQsQcD5vEfbHyD52Y8TiMjzXO/mkoD03exprrHUinY9ndU+5N
+6rW9qL2nrus+s4oygIoRozCDWU/oIXfs3dKVLeYHThwz90qBQ01wGyajod2cPbIHTsMoJ+Q3zDm
Phw63eoCxfWA+1oAScmtpfgPmiVXdS02Va22iSueSp89KVzL/cS9LoD9iGXHWa9fuc4Tk9bJ0729
I4qNjwhWjbr2uL7jKLZgRCuW7JoTddRqbKfTJW8T61ig0m6XwLWZw0LgyDyomIHY8t249wBzK6A3
Yl17hDyaOCxEntvRNOSbiqCPyRvRupYTgcw82DzQDfcqsWaRhum1TM0nO6sPfe09tqb5Rmp1i/nz
B1L4McZ/IzrVgPrljwmSQ7kwYuLywHZHyB/oNOzt+jRmbuBn2bG0zTsPCmNGj6pWV8r7pvK1Q1sM
aquEedOOxRXms22sQ/8UdoZWPkt9ag61T2Wa3Ux5vcsQI3zKjgZI4Uzfi5mR34tJHRmuYOMkD3bb
HztWhSJTkUz8Y9vlcZl2qPOX4z0pMhoJ20CnrzqMbrKtphwdq353TAb+mkr7mvTmTem5bdAZzkYW
+Y4DN0jdRu5Mi8CeJnR54R470fadpBMNDdRYEaog8QQ5dMRKIsMBF/XOaqaDVaMKMFGtPGj2+D1l
Or0rZWfQrSJ2sx9Y8gZozLbCl/d8Fur1Ukd7BZGsvEXjZHuw1GACkpiH1tGPtpAoB+j2aVDlrWWn
edA4CtIjeJD5sNqBh4VI71ohQQqAfjEEQ2HHfEh2oF15ADPHe4F354bZG2aZSWzO02ijqoD3XMQr
jsPDkPUvuimfCG9OhhQ/PNnIXd/wFtdLlOX6MktDgHt2MBQG5QqQ8oGfBfT7KUQvDhnS3M7pBxVp
yjx5nv6AEiFDO2R3cHMFRQCj+HQq+j7aCOiih0Tk5B5ZXRxqYIrEB1wAaG+bW+IPLepaOGxDvUIT
YuuiHV/U4hY1rwJv8+URfSEHlY7uqXLMHl1pZamFlubgc7vNgUyoIdWq2xatTG5qC9wLKAlveiCT
e5bSV2FKb4drfBtx1mw4DpzBH4aNkTGFegrY3Xh+aHu0aCc4E0r3h+aMJ95SqBmo7K60P5Vf7s1M
37gQmbHH9KfbViejdx4bvzZ3LlFXuQTJPas+snT44el067uZHXQmo8fR6oBp+/w7cdIOtUPgPgXy
vWroQ61vmiMjAh2/ELuW31pBUGioQV8lK1RsbdymqOc/gCUHRM/KfcwHdkQhHwwT+rPeeh9GpuLS
BmOc7vRXmpOhYDYOsTXnUTuhoSgYHNhHsk8b0VyZRQJhIc9rd3ot6CZ3hBmmXgWKQ0XRa1dLgjuN
g1Lp/5D2ZUuS6si2X4QZSIDQK1PMGZFjVeYLljUJEINAzF9/FvuY3aqKnTfDus9Tm3V1p0JCcrnc
18CGnT3asXSsS97hDeJmj9kIg0XVP7tWD4kGa3pjSV3GaYI6e126j1Vqnkq3PLXNApFiGklRRplF
Xbzdl3sy8iEQrP4+DFMT2NW4Gerip8gL4U/j8pp0EP1pVqtBCAYuAPDqOUDRJVxq9T2BrC4uYhu3
G9PL0R0IHu49RGU1EkAUQPsC9wosNFqepXi/G+hzQE/o3rRmyI9h0ViikAT29OB1bR0MeR84TbbF
42jXQVUgwoqwuIE3F5iGuAoW7HIkFPmL1fN7XhYNPtBk+A0yt6FZThktMhStxuPMYXyH40YPY1Xv
XFI+wTDo2Ndfk3zcoeYVofiKkrmRoqpEi+/c9M5D2x5rs4oXmm1cBS1lFEiEl38VnQxqUVyyzDq1
eIy3wD1B4zXUYnqcDftIPbEfS5i6LexHPnnu+mOKoM0LFVRZcrQX5DMyGwDTdM0S6BLotZpWchnl
GNZr2d3lCjoUVQurSvo6ZHN6MlECKnEL4vFpBEhFYGvRhkuTcDwt2cUR/Fm7ZMA8iwXvfO7FqiXv
hpyjbCnOvDBjtJofjTY9LPV0ZxCo4UgvjWchccasn2xk38hiQIW0hu4uZBrOxYJ2xmTgT7o5C9AF
6qPSoj8mk+7xtDk4En5kdtXqkMzdc2rjYzZWou6p3TU7R+FnLVnjQVsbVSh4ZeDqJPLX1JGoEe62
zNVxUgZuNgMgihkEVVptoKl5Tt0KdftlYEEh4YCtm1AP5Ewn82C0SvpFggeAM1eRV8gHkPR2RqW2
vBh1iCKHCArYP4VlLeYTzdoZqUTlgY6MUiMQPCcYdG4Ho32wB3k3ajpHri70seqgLtvgEeJXiytC
l+U0aCrL8Vs63reKXTIh7h2SfMMhxVuwsyPw7tONBPQ1yL3ehjEG/oABhYkjHzo0CniK2kZOIt4s
ePfJsj+iiIy+O8rVW0Pk31Jk5f6gqkebDSRsezSCWjH9Iqw8FaoCQ+N7brTcb+xfjdD7IhWHhcK1
wNHFzmzxh2SRBnXrINfVjB1G0xz2lWy+dahwouwfeK6CroF0+qhOBzBZhQG1Gd5smso0N2ihF1Db
QM4hR7ntam6HtmHj+lEz8mzeidw3C1JH3tL9bG1sgbbYAzu2maiJx8pwmZxR+nxCdphpHnm2JJFb
ZKfMsyNTG3d4avj1aIVOW+9tT5+Z+0vaxmMzIHurjL2D1ptGBdfK58gkHQonkrNn1ymKL7zRy4ZR
Re+II9UdPH2YFeKKQLaY5WeL1N0xH1JxV3Ag9wvZ9dGkZrHhfYNeI81+cC5eKlOetDmjHTULtuN1
VkCceEaiLb0OR61BlVgVRoxcw91DHqQPM+5BwiaTRexWqBObGqQ1FM2TnZgmDZwpMnoEb3fe57gz
lz6LhbVEAmV6y6mjpp9hWgGf1yVHKSmHjBE+kX1C2ci31we+YRSPTu7cV6jSYVHOSz8cIASMtqAy
Xwr0WcPSGJ/7ARkvR8DEf+08VXocY2+syIbUeHeTdOOY+k7mC3J9espNfZoWq0W41M4hyxzARXo2
BE7RQZYyfW8r/WzWmRsNJQTmQcT2pnSIvJnGnk3i2kA9vW2HV1N6d6l0w2UBPQabhignSCGAP4hq
Z6bAcQukrUMbVoocx0qBM+ji2+NZA/e0E83rL6Ml3qSX7bN8yfwM33VqeObPufED22RjFca5adIL
uiSBtyAwaoPtshmJxYq4bybzyV3mqCm97Uz4mznqB4HLOnH0BirvG04rgccyD0SVbRz8IgSJPR+m
2O3Jd1ymUa86gKWdn23GfhUePtCyxheZLMjSqN+XUA7n7hgkkFX2OliAT/m2ROGoVR44vQoVsPJZ
V/qLGM3NUEH6PymWbVmRZ6s0U9+ycPe4p84rQmI1X/GiHzdoyj21Lr/TQ36X8ORU1PpQ2OnBrGak
Od94y09eR/BsAtWjm9+cbInlkIJs755T1kZex/YECgVJj/oIbsgo65bTYEto0nD3e6YEdJg9fuo7
FwRNWN9BqTXWvbdHyI2syX0ouQoNg27nrAoVs2RA5VgflCNnf1TGs20+6Ky6Q4fJ9ltL7OdlfNTc
vDMdWkdz7uxqAYSpOUGbSaGQa/Wpj+7DwZybg2qGzTAmuG5QrEWHjbwiY3fQC0KwJ1x3oXSqr/NA
8kjgLZt188bIrAVF1e6rzt2DYXcnZnP09tuNm9Zx20AIijqnUS/+iMJmy8i2GdUTXhk/+FivFmAe
D6Ty6qB26uZorJE/T+nPZNDzbuxFiR+PnDDJE7w09TtX6MvWTXHMUZGP8MIZIoYds0kGBh+6xhC7
pKv00ZXFESCF1K9p+0UnZSBo9jLOKL27zsGYURkjtEGdZ4bPFZ/Mb3PRp9sxBb1boxKDgconMjNU
SaDP5Q/a6u8yHESZ4K0GooH3wAwDIPCS3eN4fC3bad9nszg0Gll5AYQokKDpu51OW8NkOh4sMT5P
RoPGN0EDz3enAQFWN7GduvcGmWv8z9lOQcLOb/MB8hWsP/Oq3DkAt/vzlJT4tX2sXPK9Muo7lKhf
2yH/4mRYgGxBr7oCcRe9BVjINNhNAu9Xi0jiuziDCW5LN7Hva9fwNqaEOieee2+MVkOEktWvRLso
2bo4GShMoabUFjsy43qvVTsfBxthKWVYfGO00VYwy3Oqy8lvAHBcRHf28Lzql+EIxZSzFE4eqGU8
kGaafY/l+2nMnioHur7jnB4g5hPBLvWpyRYTb/v+lMtqC93ZF+V2cE6wW9RKR0wA2T3OJ+WvpES2
wdenmDnx0c97inhgAn9BernTGofdYxJKH2nGFHIiGyXbXuqNLZ0lXEo8OuXcVLFemiUgLpCAwpia
0OmXI0ZJN4kx/TIn0e6tPD/TGn6xTTJBncJJMDtczb6QavQtMR2rftSdb6RCQDHNSN/EglePZaoW
CeZSBX3aoOFAulXCn3sPZW/iiy2j/WQlZr6BHQp0UBCZgkrrNJqdbjz1VtmFhYcyEi+zczMMboWC
S14UviJsTbto7/PWQDhqluRUzroGoNSbowESODuBC/gy4mYMljSzIpQmdWA7tEWoGrvTWJjJJuUo
SiWywbOWZsOxAmYkQLus9b15/DblMHWAw+APiA3glOdImMqaGluadfcA4wwBgyXn96y3py9QT9en
zPIODJYomc+qblS+ZZfZJk9TpXySonTR1gBEJO5cBoNKs28obH3T1pLHbluWgWlOdcwVWgw0+VZ3
RR3g4xDfFqCTgvZU/qqlnW7QiKH3ylKTbyCEBAZZi3qkA0XAbJAspUbm15wpx7dd6PMuXIoYzqD1
ZWmsB5WZaNeiEMl9W5cn5JUzFHyNNhhGoz7jWZ8CRlSUF7p4cE2cChT6lhbXXd86w/pXX4uBvZK1
mDlLyrbKRHnA4Cp5/BxX9TGw+g9U1RUelaIIAjvxlQgTjy+rUVuRB8abPhbgp3tVeGO0FXr6LwyX
B0I0dpzrwrTgbyxhyryMeM0MWsemg7dMv8HCB/TETiuUMItvuoWsyLPPxrtC9rG+TDwgfVbOgnhA
Gr8Z61jU0IkmkCZNb0mDfYiD8xwT/nquaXvuigj9AymZcYOY6EgApI4Gg66Avatu4OA/xCj/McIV
FrNPAP9RI0ZIcxMv9mPVUD9TZ93dgOB+OA6M1ECP9wBUulZ9MJ0lKTwlwNMsNLKq81gQNJ8uN9ne
H2Jkf49zLfaQ1KpkxYJxlm4H2NlSIXd5/nzPfTwVTAMNS8ej12oCc2MtwPBkACeWPzt3lzkXCziD
zvz6+TAfz+T3MFc7zUiKurRmDNO336i9Fah+iHr3+Rgf7i/+e4wr/KjdwAAm7UCNd/ApKiBGBtP/
fIQbs7CvoKNdV6KAmmEWqgAkINv2eGTXt2QxbkzjmlUvGq+sOcc0LOSnkDd8aFC9+nwet4a4imqG
0zd4KWII4sx7qsV2qm75o32sKfb7a9hXMPupmG1kmBgDyKRo1RTlzJcBymPQPUZRKkReGMwP/7d5
rfP+I8LMkF/oXQffxwF7ID+X+fvnf//f3x8leRMKaa4H3x92rYthK5SDTJrwEDe/u8I/nJ2kNzDr
H+CT10EcDOEBG/svIxmnrrjSBRauC63YhesJME3/eK38L7r7lqDMv/fC38NdrRkKXQxbAWtmtOHc
n/R/bgr5999f1/SPb5JSI5HdemZWDJKswgy6Qtmto39z0a4iv+hmpMolFq1BpTeitf+/YsoyYEPY
vqxSPOmNu+bjvfD7M13d1VpXuQmjLQhxdNFkn1BAKugNGZZbn+YqaMLR0s6LdVJTj9TtPOU3/v6t
KVwFTO4oKov1iBbtFkiGVuK5FX5+Yj6eArRqPDiOUvs6mEniAP5NIRECsZpMPf0Xejvr7vr9968i
GQPhMp1S8J6y5MvUbdP8C+m2n0/h41X6PcRVIMv6dC1hgO82QK+qLqXfkLUu+v3zUT7QMv17Jlfn
cHCXFnBqzGSKUYRZaQksQM2y3tXQr2TheP/5eLdmtf77H8fSMdJEoyeH4Tw3dioUsbr0mALO/Pkw
H9Bi/57W9cFMaD7CUBTSCXDcU0/NXuz5HdlZG4DPUG71x203Bp+PeWtqVydzHJ1ajxxTs1xb1Num
wSMExltJ9iuTGvjY/2I0y4HqE+wt4Yx1NRrA5Vm5GmiGRSJDB9TlzuvOsrklyfThpP4Y5ioW8EoC
85LjrFaSP3tA82eaviXLz88n8+9sEF/rj1GuIsIC1iUBGhcJtLcV9btJI1u8N9Ytx5gbk7lm/o9U
odvWrfd0G47ooboot98ShL01xhXrRjo56qQFpuIAtur02h/BSmHown++Yh8GuN8rdm2WK7jyFsUx
lXY2X8GXvy+pfWM/3xriKgAtNSg/nokhmLBOhje9LMYtqZFbQ1wHH8mAVTexWH2X7/BQOw6JvDGL
j69oSEWR1V/dc65VElhTdqyx1r21W2IGYT46h+LINv9Yb3yzLu7z51/m44hK4NC4etY5YEr+HeIg
menC6cTj4YDotqniNK4O3d4+kxjV9dD+by7TP0a7uonAZCq8uuQ8FFKjn3EkswUGxI3d9uGmptRC
6omF/JcPn5EyGNAoTCnJ92gqe+yZ5eHny/bhEHDdsolj49a+5uMLNhdAEGC3eezRArKWnMdbG/qD
twHCzB9jXG23WWlVdWvMbMPkXj6U2+UL6v5QUAyHCHDD3He3/EJ//N8mtk78jxsPMLCmM9eg47E7
BnWB5Gslo8+HWGP93/UUzMtZs3bbpRQ+QX8PIWkOLRsL+gI5Gi1i76Q8QIezqhTakTfos+sSfTbU
1X3QADnTFhbgQo26aHUabk3lw23wx1SubgI0zFNVu5hKXwMC5beOQo/mRhnlxhzcq+c0L1plohiJ
bVCROKPJF4B///PkDfaRFhTbQWQi+M+/v4hnz2IiumNhAoRDlm4LOy68G5/ig6/+1xjXS2VK0nGm
WdjV56b+TqH+Akpzmp7qZvP5/vrgo/w50vWCLWhLeKXAbLrxkaBxKYHSuaWnta7I1cb6a4yrqFnJ
ebbmdYySDoBrbFx2bBIoCIp3A/TD+Zaq2kdR+q/xruJmi86qMmSPDBeYVthpN8/WA0hE036KQOzb
Avz5+Rre+Fru1W3KE5PbQ4H59VRH5hj12VHkkNLW8XzLV+XW57oKc6Xd2sk0Y2N41r3bvbI5Kvsb
R+iDhA2r58GTFRR3uD5dRZwaklOZ2WIImG9sKuA6yF2Z6aC6VQi/Nc7VOXLBbLDU0rCwNeURvRJQ
tBaogrF3LdSND/RBVPhrSlfHSTdUGLJoGaDXAk3A0ji3xX9uFYcq8e9l41eRJ5NOV1T1GhaW81Lv
J/ew/BfB7a8hrs5RSYpGNhTTsG2IKQPYbnvyRjj4/5yd//f1+fXZyYF9BKtuNREbvqtdCWNedgcw
yeoexS+32gU3Pgy/OjlzUxrgLGAPAK56b7hyq6jxf/v2/OrEmM3YG52DIfrBTe/suh5jUhS3JDE/
Ppe/l2399z8ygaLqKXHyf87lsPUyNGrt/t4BY+TzSPNRmvPXFrh6+05MNmnXYQvUZTTKfQdtiDpA
d+3HAjaVr6C7+I8rZnJj3FvTu4oJi+EBhFtiegvAjny49AKRdfn6+eQ+DqO/1/AqINjAkk8mwdwM
BayxtR2HUwWASjdF8Jz/fKhb++4qIFjMcRnEDTCUaR29rN0DiPH5CNbn4e3f1r9GBqVNF/tuJOAM
1SYo014K2QSOBA4gy0Itu4lBZ1SQIOkAAEjBspUJhPhB5wCNBXX6jEfGMtz4krd+1lUMSWq3TdM1
FAJzEmTzpqYPMNrzvPjz6X++wDAd+fs81NQxpPawYYqh389js6tVc2MmH3i0/RlxoVHx9xjp1PZe
xjAVlyIxAoDVVf5kfTGg6yRA4UoqMDIBNm3M9MbkPt+o3LwKKWXa2QMlmFyuwWgWlyw/uLUIqmI3
/hc1mj/OO79uDyTtBFrHet/P5j1Y+M1ai652n3+rmwu57pk/g1fv2na1HjzCm7dZmiEAc1uTl1sD
LH6Y+wVz59xRSI5JfatK8HlgQcHr76FdxDNFFgydARqc/GgltBluqLPcGuIqrMik7PJmXcJ8fARH
oOjeZX5jQ3zQ0/97K17Fk9RJezpqHPZ0t5rZ1xuyWx2q2gBQkBvbnhBz/R7/yqdR/+bwfafsX660
vSzkAFIVLoGxezFcukrFirBm3YMoAP9PCHluOIQ1Zj2eJisHHQVMtAzKA8B6F9+m8XUQ+rkB+lxb
YEWl+UNvQFrSzAowYNxA9mLfMYDvF3uj8/HOGdS2cMi2BUtlBgcX8JrvuWIPHODhxEmCdprfgUC6
9LX9QnMnBhT82eBo0bH0oErjR0IXsPUg8JKnUPeaIDEBqYE5ne4XnV0ogE8gVFaRAQUIgs6Bn7r6
GRrgkIeH4YHTzicb3vbwGLqDQDpIQEUdZXZ6wj8kvtU2G9MgL9AejvnUvSqWvqR29WAxUJdhQ0by
/osrsgOh1T1jqJ0s6jRDmqS185Ax4s+t97IswLnPQEX3wI8Je4tXV6ggFIQyb1h7wB8TFbpF/tp1
LkRrZJSw8SzzAXrsOVgCCj1uYwck/cmZUAlS5Ra1aTDM52OaQxYbyeZc1j7IOK9wfU59o0LXZf0H
IsAHeh27EdRqlJPbetOk5BnM8mdD4RGm6ZERr/AN6cR6VvtqzkM9XjgkEmYynNx+8rnZHcriJD0o
uSDa+bPDfW5DFjQDOw+POAXaQJkvO0LKZ+EIbI8Eio7gNJtM4koFZzQbAw3EUDe6kcNc8PHAqOVd
bNXsu9EUsQaa1pHtjrhn6RqQfR9CPA2ApCQnYRfQXXaLwAazdQAoeqp7oPtzyE+841GyipfUUovI
g8VDJ0FbwPCMNaDn4Wd4fTAUX9ZcwrPT2ACGW3tlnJQgPgL6yeW4KVy7gIVLDYJYetelLky4JSgO
YP32i19waAuAvDbBUabW/gBiE+in7wb+axOg4gxAaFZErBDhatvMQdGBKG++GXPzANxPNJj2Zc5S
YLQl1BjiRGURuhQimAztG/b0DAmxwJSQYgZYywKrITZKuV8BuVOS3KeG/jWwy5IN/kyf0dI9Mgko
UtqFrceRQqQxAz4g69l5gU27S/DUyPYjRJwnQA91X+5BRjMSQI5U2xygfOezHoT4RW4mZzdI6wvE
MUOW8NgtR7/QCghzFRt5HRZaB8Yy+/a0BGhPYf7WNnPVTiTtzgGMdFY27qGU3XEOzkDxPcmfEDwO
pl4CAKPgM9sAR0uXCC4PvhrPJh1RsNKAd22Hqg1oEpeefgWAMiB5ERVgSGXAC4628VK4VgCSWGxV
bw79h4YBKmAS1WBiTiDbOfNFDWVM5bSngOraOL05PGugThSl+hfNHHCWfxY1JGznNy/rNxygcyi8
7OfkBSg2cNW+kkmF3qqlM4JyrbNAuxzKDa4/N9nPQR7H0nkYwA0uwLjOJBJdPe5bG9QxLuNewJMP
vMF0Zthc/YOs2pecNRtK822F8MSgepKN6V0LAik2TZw3x6TcE6OJkqb6mhLvrbMBMZS1P9jVLvOc
YwUwJgfLvzVnsKDx2dK28hPa+gYDWGpCwxFqRji6T6JcYirSDYXqDW+t7VTTuLSHC7fOFZ3OU6Eu
C2GAktIAGt4b1Z8p3xSW5RMtoaa0+AzEeeYtEAPae9r9klly5zYgXKOgNKhjZmQx7MXuCRDOJhSy
a6jSMJR/tHOU0+SXZhWxrAnmEuEQzYchbR4K5oQFZI65LTccOgQda58GtncqmONi99PyvgKNArJr
PmAyGwJiamm/KXQxMvnFpgwkVNAT+AzI3zyBnAnpAhNkhHQJKnvcTPm3CeCaEapKQh2asvQpAZ6U
Uh8Q89C1FmDTXRjHvE7Arlbl1wTs7LFxQPasdjiaUvX7Tp4NlPscttJiVIKT/GOeLl5R7Qfsq8px
vpRlsmsWGxIJfMfN7dJ6vmyyiHlPtpueEBa8aHBAz2QuUM5w4KkhGZH2wHxa2Z0y66gfyH0H4YU1
7pCRPNY2UMrTq+0i4oJ73xvybrAuE35Wu6SBUc93xVT7FvOiMZWBpcag9drNoiD+gBupdLLQRoDs
Uv7cNfVrZ3l7q+7P0in9VHkPqesERfneg5LPqAzACdwRme8UkOV2Ut+DjgtE/LxxsGSMfQdJwi/A
usiqn3KtRCOjSkHWgDuuD+qcnr3Nih/22BjAxDzq+NECLYkryOfAGbR373JtAauVAIdMI5XWYWuN
UQYAZkXm2Ozcp8r8MSVnDS0aD4G9XvbUZMcMnywpQTS3oXEGMD2TCghjcJrncFLe1gKFqPHofcfF
24z41pAfIMrFkD+Dr5kXkqWEBUgdid7yIYq1aShc4iF60TnrbRC2kmzrxQxdaA5ReDz2RphT4I/t
PLATJzBM4oNQvhWeF/ZLvkmgXgQtqtAE1HHWYA5wvp/NNkj6HAouqAvqCj8KMhY2HBecO+GuQXtX
FEaksBdVV24dAoKzWW9zL4tcoHGnRMWze6izOoQkXZBX4JQswOOiGQOEP/KdB921L15pR4sWMbSm
QvgsbBOLbcty2bpyhkqSHQpiRWgvAWv+xkEignKF73n5ph4oiJzQNhjMBmy43dB8pca3QcqNSt9L
CuUtZoKD28XO+OYsD21e+nlunVRTRakNb2qrek5K9qKdYTvkY8QHEaYqPwzEuAMSHfjhClT5HpJL
37qiixavuF8Y2/ARXDbAgaeeoHUpgOMGGlz7GYHwt0yeZbad+3pPWzOAksBx8YwDa8uIYaFoB2sb
q+82c1KB4itBFgHDl9hAH/ciA71BgQ3GtgI4cw65CQ0wtTLswJrykNrNfTqW8MjBD+Ej0IfdRqGI
xbBNmjHfg1EbKQ0eKFdBbXSX3KUxqKi4sS4GZBxYB1EgnGAHwNxZf8tZCUkR66FeQHE0rSjzTtPU
7Lpk+cUM7w54bshCTEA8dGFFkr0J/HAqpmiwqlPRgRo8uxEKkiut+qlJdIi+x76xWeQ2D8vkbLG+
wdhYb7OTHaFbdupybOER0lqUXIT+ocbxh931OzgyAaxt+FU7vZM8iy1gtFEPBs9wjBdvQZfbDSer
ejDN7mHCbcrsLFAzv/DWO3TIdDgxhiB3Olj6iEBAc8tdYFs5t34yWD/n/jDVHtyrn8C1wCaFIXMn
NqS5QGfoNMmji5QQPxWGh6ExvBnsK3TUoiHnByXuoIMbMDxMJ/vH3LqQvQRbEnmKYTsH3qbgVFiX
ZRgeS/eXbZc/WEGeZW5Gis0/MlF9WYYfhgEyk0gvhj1sWyqexiHZL1NxcEUdLW7/nNvpS+U8tqsa
FDnBVvl7VRr+rKC9gjWQ8mnWVUwwXYOO53GeD2QGn6FAjbcRryvxfrLmt1mrB9taIHrgfEuwg0iD
/3u67KRpQhHECmlavrLhrtR6S9P1UioOctRHdGGD2vb8LvmVtfY2K8oInMytV9ihUtkDq6AyZZtB
SdLHld1hE3nvif51wVGnvfgp2Z4Wa8ZrOGCQF6Dbo08IGCzYHmdatZu24Y5PcJhyMKuQafkUpHCX
UfAEkyMTj4IBSc2sJ8vqDy2ptvBmgngS2iZzjR0hZkipuBFUVQPSQ54ibaOcXExpK1AjkTuR1og9
Ey+DpkKWbkpQapOFtaHCRy0hhbsgf+MpfW2lhY0NISwDaSSKSJscGras/QXxml1q1U+jyI/cMOJ2
znbacy8JqTZMtm9ddjJkDb25VaPKUntWPzI3DeeKxbrsIqeGpoCYHJCvcUJTZYO+sLoxSYj1LGeh
9COUcQKcjPuiyFWQQz6u521Qzs2xh/ZnWjr3Yu72BtapyE34hHG/bhjkMIsYHb2Nmfd7pefQVtNB
15ACSmT3ME/T2wTpGAt6jak2Qa/kyDObuC5MpFt9ZCL35MuPpS+DCeoNQz6AGZoj7GRPks6nyYSc
ivPegnAPgw2QVU3LH/GygRfabvLso1elXxM+QDSrhFoRdS8iWfDucqPUSb4oIJMgxtFhuxdRY9V3
MjUfmzF941b1q66J31EEY0iIgpIQeFAtM9vxWDlgrJIsfx0qebfUNPBs5ut8fgQAp8b1Kl61hZQa
+lIbYCu8M7O6EmxEyMK1reOLQZ0WPHJ1yu8rcMXLVB88pG4cpJtVg+915BTyDOIx7/mBkkT7ylz2
0sqbqKmTbUVAO1FlHzlQe2gsIxohJWPb9nteZL+SVfSw7gRo4A7SCeG+G+4QOVy8OjPbMZ48mlYZ
t8J8kA6Y7RnPI3eaN0kHBoNwKhCHVhKQGY5td8SHN58lKMGxbXtfbYEbRL0mwv6a2DrKWSdwa4Cs
4fRdGasejOMqQX5vzxfZL56flpBzKdU3M8k2SiebpMA20EsSgDmnAzC8gqmfvgvivifg9lAHWYKZ
HmdISo9Nus/LadNr1K47aDT4FmQtkUBY2y5vX/QiYmuAaHoL7Uizwiz63LroEqKRWIEdqG8J0kfr
yzKXX9rUAwvRgzZAIUiY9lAxcSCUEqF9MWyINo+406GIlwRo1kYoiUIgVkCHrElaUIasOynGU4bj
NXV6Mxl4+VFDQ42spfdmT8KCQQfAah+1C3YGjMKQbowXCArFQ8WR45jGeaLZiVjGY4vywQzwWTeo
B7iphtCa2blu/VJa/OKBw04ZUjDXVMih8R2aZQMzXBQ/Ou/syDGmhf065ORBiemtbMcnSIzBHHPc
aAjpNBl9SAwTrCW84DK141nzc4Baa0LtE/hUT1CjwR2voinrXttO/XBbjnRbHqDFKpYWMnZITSsi
Y5J3InC4aiNu9e2xFSnSZ00fIX9yEO3wve5AbKoKb59my6smWPORHHMlz9UEmtdsQsWinX92Nf6F
ggMODVYnUjVeTwajO2CgjkuK0rmm26kvH3lH42IZ9nTO/TatHsFKBl0LUj5uiqTLTXukBfSlg+pu
mVYXGw5IgegQAQXuEoh5DbI9O9oLm9J9Mib4q5pV8tx41YYvuMY7rIGzT5y+DyCcdcp1B4HPPt1P
uj5X/XxPvfIdQi+9n0qI+7STu2sp/0FgZwOJmWdwSVcmfRoqzzrx+b1pAeRLunnXGncNAT5JLiZu
bx6TBNrtfeH5kywONmHQti3wovKW/h65ybadTGST+VaAPpob/c40xeNUVN+GpL7ka/wbeQXlPvKe
V0Q8TyU0/hxxaob5a/aPhmFeoGBFm2OxyF+zPTwXFgoSTmqLw4yfCXKZ3PRd9SSNtgotsgz4g+MQ
Fd3YxmQAGmxAV44wYxUeAsPMAdMTJf+lhHhF/jjm9ve6bUNv0NsZJb2v5iS3eeWdLLqxjQIxc5XB
GWjgzCgd4Ij7SKu3dYsdj5REuu3WQXwhroz/h7TzWpLbWLr1EyEC3ty2QZvxwxm6GwRFA+89nv58
0DbTKmI3/jOULhgKhpCdVVlZWWnWUgyNWVKoJhidDTo521ZUS0jS3pSVNm10R/2ohQVgquqhUR+j
QP6ryBlAi7oDpRtSbdlwAwLd7VjrG81XbwHrZGJUY0ar2uokByvmv5yuvzWBO+oTJr3HrgSSNFOO
ipQdJqOLAOvvt2ppbmpw5KKA4CJmpniTNPohHO1dPJovFd6glfJtGeOlM0+bZ56JdTTlBZ61Tdom
t8zkTYzgg5Kdx9HXASiGnsVKbQK8yf9Stglk19lxBIbU1sZPqla8aFq+67wU/avmVbV5mPv1w+T7
r6Vvg4lHpkbnFc5EuAt64XdTxZ0q6l8FP77jBDSS7jptzohaDqipW3nzqBvRnfMUSzNsKT2DyXCO
c1BomTGWmAls2mPKyucOA+Fm7aZF6fYjiBEgwdXhV5lCjRn6d4D9bE3tWQFocIgrl+4wJgaBlIDi
yMru+zH7rE4/axkgNhWwBgn86ry9Veh4UEAs7HwQnZKXOblnGjVYnR3oQjWrxvOQx0UegjKh2wWW
rpDIqnxw6IACGP0zqBOuopqnifeQB+xYUd3U6nivWNGtafO4GK3qyelAv46y4XaIlJ1v1QSPoCaF
cNdPzcEE4MIHYClhjH9rBg3AjoxvG8bzSNp4m4fOnZWF56w33YHLHUypz9VQ3lQRwJeyvy/a8JnS
Dnjc39XoU85Z7KOv3QAw49gc/R6rCMPz1KQ3pI4OQZZvLWBkyRafa4fDoQ6PZs8+Sz/UKn7Qpq8G
QKem5J30vN8POYlJTd3rli0dWsfYtQC4cEd9nArmdGXG0ZNtlzL64dW3o/oRj7Op7bu4K6HJHj9K
PoAu+te4BcQlwqTsbtdot1FKxQ3Ey9FO9oUju1ofHKT+1BK7d+r4yUo7Rhkjk2x6wiSqk33P5Bnd
iKyc89mBiy1IwOAAm6734g8ygE+hxni0md1r04PKiQOzFlwbaw8qkGmCBWxElOenn6OjPJLrUxkA
Vtx0mvZN+Alg6Q0IFM8q8DVpOLg2WGJW8JQ7j0oL3QkoERKvbdkhpdmq42YIP8oR4L44AhtEpkn9
4nUd+VvZtVMFILu7ofWARYubDS+9rcUJTv30E4uxATjl0NHQCzD9U5SnTFn6d6Z5N/GAr0cdkHWP
TI598LuvoLXTwfo5Kq1ntYjuGSE96DnR8Ri6HcwyumXt6sEjsavtHdk7pol+7hP7TjMA7c02A+99
DbCtoCRvDxoTKOcvjgxmaAwktx0Aplc393LOLxynkGl8gIEZku9BlSi4jkkH1Xd6a98W/XNOhijV
c9CbUDxp2m9WJwGDijbjZwtsibLtd52tuZn9XBW/KpXtALWjppjDxOd3G2hzh2xRDwq+FIKD6jzx
kGBcL9oYucEsHTVIoEPUUT365aOqjmdST7vSksqNrt8OlXW2ynuCs4emujN9YH/Ko1d/LvRy4+PG
QpOTxARbBrhbYxTAjr1WdnkAhopWxnGbxqoLkgloKJ/sCJA4Ep153H/vpvGXSqLQkbun2GRWmVIk
gKvn2vylAjCRc5k2pupmTCwDEOJ6krmdwK9WQt9NNeobw74u/tIrrmvDp2k/yQBmCMqdCk48qI7n
IQMXrjYAlNT2QAE8x0DGMCz/OFmMd6btJ7v9ZTnVt2HG+u0d6Cut6Smy+hvA0J7HFDALZr03oVG8
dOBuqBIFkfBcab/y/t7mYVvpJCh99aSDLqHLTHh782iaF/wySMN3Tb/TgClSPWMfWh1Q67eK/Msn
NdbI42PtzeCE4PJkWGdapzsrGo66xMxRo289udyCB0Ti0yR7BWLEDMujmCeNm8ZRf031qxTpN30H
llRAIOQE52n6jOiwmv8fZZvb0TaN6o0Re3fh2OArw49Bdp/4MwPAozr+Yob/g+XdSjRD8LBwDQ9c
9D45SpJ06jVp29pf0jYC+ghQRWmrKh2xVbW105+9/ZRO9In2XJE2jrKzwY0it1WVu5ScwUD61cJX
giGw7+Vq17W0ABO6x1nuFqG5a20eNdVfwxyuJre9zqMprPdByMB327i1VRw66caLOpIzj74z8dgE
8bp8Za78qOXJXW2Dy/lFwtaa6ZNOaaPP7ZuAsDEDRLqN1ee28o99CqxRgvNR856h5fDO9rQ7MHB2
fTodejrrLM+80aP07Nv6tiLW10N1V/TBzjY+GIzONw4Fp2rHZNZJzV97gMVkcvitAzo8mqm8jXWt
3WRm9JDH3X0LglFBIKAqwHC3BTPR9b4zf5BR3BSkxiMzfcqT6TVgGAooghMIGTtQR28ybtU0gtYh
+BWV5kvNhLkJXJA/lp/0muR1UMImZU73YQJ6l0wcld7PpLVyBZh1Ze/0stwEtnKUTetzbvsuQMib
XKIjNaXfNSIdnzrK0adeY/W8ThgB3fW8NlQ5O/WGdG+U0qbvpYM2fQgl/6XFqgfvYz6Mrg0w5ZiA
8G3/1AFw0maic5/8tQSoTTJuQvt7UHElFt0Wf0qcXO5bC+A5756c+M9k+tA3NiAH+l+dEXxIivBI
SApYMsWHujxB1LK3s+rBCSwQKEJy3T75yZQGhFy/ySz5NrapjSi/6uknMLonhXdJjg2azgGwMFB4
9QfONZPm6i6maVBTfTdrvxcUQzzuvyYFOaVpXUUr3TKQT7UOIlHyQTeY5euG3WSqG3CNaC+xtxlJ
zglcmvk6n4GvwbEHZNktK/1HoshnzHovy18nEoAapB1DZ/OfWG5Ynwsr/hFmMXP7JAfsnoIlpBQT
yG1mSbRO2n2bO5IrNaQxJ+lRcaRTN3wFP2aLez9psQ51BMOX+kjJLXFts8QlGlu1789F9XPys3un
N4B17++mvtipAbcwY/t6S/Ru588OdS5f/wGw2RZwuJvOIP0QeD+8tvqZddqrnkd3jnlnqwNvHDyj
dN9Iyc6ugt1MfGGSu4m66UyguQHtaAap3VE/3g9sB29Imj7zfOc4yQc/iGho8H/lgAtpeUYpc1D3
IehJY6Cch6L4omS8JjJqFGcvDXm0ZttCbwB+ids91wWwj6HpPXRxBHBA1B7iJn1tlHIbOMm9LE3H
ToUs0eZeHssjJCQgaI7BXgOGmJzipm9quhviUxKPHJcm2NhZ+levzrjYof9Dy6IfyRidM0sHL5xs
92hJoMFJ9X40g37GtSKONkqymoQ+Ul/nPLjVbU1WsWijTRgC0evo4cZX1C8gwQ/wDUx72dM+yk5X
bFu53Y1SSlSryjQLcmWAJQFYoPUxnvJoWxvKfSlLj2ZO3bbkB8HgS5UUroTO+DKR8TRb/TS1xuem
BE9cgQwIsP/Zf/TEzwkPd5umh72TktlpgZoCVuZgNenXvraOAcF4AyNMxWbpA6moz70DC0Rjbapy
PBTAoPUVaG6RdrCq4aDZ8XZqKbo66ktcQveCKy4oHvPmeIQ4lKrOnMHLqDA1OfCsSkiRqimYwUmp
clv+8BMtuB2DcmvSW14ScfnR5GylwLR4AU4b4t29PPEwVrts4w8VMHCQmgBPl4I0xw3rp3nwqjT2
jV+GzzKcC7TyQRShYNDpbeC023Kojvk4YWQDwZ8cHHo13ZWSdwPasem2pfQAXYELcFIO4OgAio1z
F6nJvR9Fz6BbbmoPdJBqwCUCi63bZD6IzVJ8SJrHuFw1ug0aE9AauCTUFA5qg06KWHuBVejItVIz
WMALNuFa7cwvqj8Dn/T+EdDYXxkeL6b5BIjO/ivv8LvRs0LGbpMtf+6tIYI/oY5fsyIETEYvfmkl
mT2LmQiijmFsbhKeISWxccAUWMpUEF2+Kl+3qxc7kEjcZh9oEKeDI4Y3hbCy7F6nQd3Qk8Qq1P5n
P1tjiV1ubZlnaExNAeRT6KP0sqkM7ZjmgLoudinAmDxSN15P29zzStPT3IH2exPNmySh6akHTSZR
aIJjmJyX/LbelK/2juK/m++KV3u/Im1uq7smTehzmlJMsNSR1oCIS0s6QOc7Kk7d3nSLw7u6ahm0
+c8iCh1PU9caQy3NVRzHNfSvGYfkujqL3X0XAoR2J7VTKT9pCDB6gMyafR6vtIKumIHYTK2E+ThE
AR38jXJLjd8GnTmDR4tn/3VFFnvD3hRxhG5IyAkqs7dQxCdRr5Cj2oPyc13Ecm/YhYzZEC+66/Q+
iRVJRkbngnC3y3ZAx93mp2SfHST3uqy1ZRM6In1J+fe+VCORvhxFu9axYCrxaWIALr7/w9UT+iAj
syBO9tGMvoyZxOFGLjLKY2sQCYvtlhcLKPiEwSMIUGWMIeZqj5XxwfbH58xL7riWEu6UtVVcMwrB
M6hSqOtSg1pDfVfWHdWvu8Ja40JU5m3/zSOodPcxaGGomjgUZ3V9EtQDWukH/0gf8CvZRTf6NuMK
tMf/fxQL+hMvhAk7Bdg9gG7zWyHp7inXEsFdN7zFJbv4vrBFhaY5GDnf532nqQ/gzJXpioilYc9/
6CBsy6SpBBltz9WwH3b9t/hYb/MDQP3Z0Tjnrt650eG6UsvN9hdaCU6bbgLNmxS0AvKKHo3N+LXc
kqK/8U8UxJ+J13f9p7WbYm0lBd9dF6NuNhNmMdSfNe00eY+6sQIzsXieLtQSvLfngH+ahixkVh3p
aRizW9v4qy/O0bDixReviTdB4mxZ4tkSnQvo0gPV2B0Tc2VSae37gveOpxpgJo39ITySZNAHV1pt
10zub4LEC9ddyKXZRCkrpXwwOaXM++70E/xMNBLs1WN2N325bnFrCon+O7bbnvZ/i7LLwQtubW3l
DK0Ylym6gbQ3vSTh+5AW7ifacRuTImtbfriuxrIYmrlNA/J62RYMTDGjTCF5xr2QHkjMUyD0iuMf
iRADhKCoVUvvcwv419c0uY9gDgzWxq1W1BCDA9yz7Bna3xMchmtPBzDI3Nzc/5kiQnTgRWRHtQIh
WeKWtHXER6lf8WOLUQH78O/tEIeszNT0Pbuixz6j9tTdac2PUNvN4MXXNVkTIxiX12d11fVoMkhf
eSJtYMKDlctdhbBZ25b57y8OZdwZjhLXbL1t3qgqrUyAHK/NDKzpItw1rdnYmlmiCwwhm2q6r6Ej
BItj6lcOpLJ84t/2RrhiYJiTGjWebSzdw/xpn0ndsXRbELYT8hF76ZDs/Z39/I6tYiBNUQ3VtGic
/+cSjv0k+aGUUPIgrS01+9F77qFJi8tP1+UsbtWFHOEyk8fcCkYdObXzONr7lgYfrXu6LmPZSV8I
EbxNBKhjniTp7KSL2/JeO9onys/Ddvo1v6287bAy2bWilHirlWFYqgUoersQ7DwZ3ov96oldEyFc
bI4VxwFDDJi44Vb611HbJ/LKhPmihb+tmni1eSYdU16LFkxgbPTilY71rQpWNaWp6/uzpotwpzVj
F7ewGHFJA4AMlTxdW+AXkAS5LmZNH8H7BHLQO7aCPj38KJVHwoDuDu9bE67EHGvqzH9/4X1KPU86
zUYd6nBkaP1NT94xIJF+XZ35BP72OrjYHsEB5WlZpZqKmAJypoAWa9mUtmaxj6H/xLqvC1vTSXAH
pqbaWlLPx1T5bHo/jf7bSDX3uoy1Y2oKvqCFsSJvJoRIN+bBcLWbdAvl0i3Z6G26o314Rd6aToJX
cLQChqgAcYFNfZaeXcmD4/bHu5QCOGUe/zJskQ1eg/Gzk/uM8byzfZgBtkgmQu1Y78Yd/CZHMPxh
ib4uc1mxN5GCZaQRQLaghzHOpkC89EjvcaN8uC5i+VbS3mQIBlE1kTNCHshovqs/aW57sL+YO+1O
e5r5zMejcTJerktcNvc3gYJxjKQp6JVEYE27kwRiS/Rq+99NpTg0ysrrR1mW5Wi2rgNgrIjh0JT4
wVDqhEPzw7vsgJGkCbiiRP3Yfp6vW2A+YSiQfsEZd6TD67qiy7v3JlxwU4mUh1PUkt+saM6M6Iuo
6/RopfLuupjl7IL2Jmf+HRduaoT3rFfnkU7lA61wp8Ltjv2XFjDpJ2VfcG2tnDZl2f2+yROsUgEp
2qxL5NEbdAYKp3BLZk328TY8MZIwbblcjqq8cXbSiuUsLagigzWrOYYCHbT2T0X9ou11ReGqzANK
ycN3g7pgJD2/YzkVPk+LNuOWEDn+U0qstnma+UihD8w8p3vmfrbyKb7t9v+C0rsubjYC0flfSlP/
KS00MtmUG3yXHh9N7VF5z8Pm8vvCmg2QuXd1wfc7xiHUTzA7au073meXIgQ714IxLBuPBfPoqQSd
s93IzjsimDmAtTWqVySYBC0ynHqoGhChtsrBSj4PBYQp/s/BXrsdl0xb0QD6YQrSpiFBuEko7LR6
O+GbisHcJvWRegnzGZh09B5TfhOkCQgism/7MOTysEmVlzK4C+hmUo3DddNaUUYTDNnxaeFPLMKk
jM6GuIBLwH4I7GJThD+uC1o8lxfKiDasmroCBQwOofpraj7AerYZ+1/XZawpI1hAU1JNjXlj7DSL
+NWFI5ON2aTNO0K+CwPQBFvuZDWk/sea1Sk9OOU5B3zLdlY2f00XwWEzAOJV2TRvPiyUde1OaUr1
Eah9b2VjFq+GS3XmX3JxNVCEkgAaR5Ly4H+rTnNSK6Y5YsuM47Y4rMXli+ACiqEyX20qeGkRDTxs
rEEdTTxBcupOylHa090GGHxxt5auXbS4C0FCDKEnQdtpHYL8/CYMzsr0EIfuOwzuQoTgCmiwyWW5
xhJa2i7Nn4n1IlefvXGlYjTb02/u/02KCAkepQ041zaKqMGdEj2F2efrWqwslAigO3gQAgcDWig6
uQYaFT8YFUXjvt5el7No0oZj6how8NZvqNMZmCg1BXWuZpo145MRaDuD8cewWYFJXAroGOn4rxzh
fEpK4DOfEbAr9XPX3UtAzvs1bWUD8+2/rqu0WMy7lCUcU5/JDr+HjpQ4hymgz/E5vNM3/a5+rA71
yhW6uHymaXDxyKZmy4KxgfqXDGpEc3c+PkTNvUYz0bS3zRW/s7h4pkPwpNuyqohYs5WsmYltxw5t
bvc5XQF58DhMDwXDulP4/friLdrdhSjhgPKCpbclRlTf7oKZsJcWwdN1Ectr9qaNsGaAJ2Q2bV8O
U69AJWQ7p6I1QoLoeeURsXhE31QR0Wa7phg8G5rgnVID1MMM1tT/dV2TlcUSkUatJJdVz0+cnZVL
D0k43cngLHRmtfkzMcI1rQ2xNXY5ezIq0SFUw7PqM+zIcNB1MYv7YoFfSbJRl38DagV1Kx7SGG1U
2sFDGpJpvIsYQlP21+Us7suFnPl3XNxtnlPCS98jp+7re6UfDxZ87H8mYj5QFyIanb5Er0FEU9g/
bcO510Zzd13E4t5faCEclEaKKvj7Ujgyte+y8zGh5zJaY05ZzMcoRLSqxqSMTaLin3p0BnTUGqTO
vPHHLcM33Sk8+4ep2tAHKMPVkmzTlYB9OfK4EDnv3sXSmYkBI5Iyi9yNv2a43njbnK2DvEvO4WoC
aNkU3vSbF/lCGLx8YV9mgBY52jcluLPal/ds0tv3BVOzB70z/AhlMv15nlPpPgWr1YF5D36LBC4W
TLA1LY1A5JjR0LJb47vhMot39G+NO0L2o3qsj+Gn6yotn9I3lQS707UkiasZ56kGxQOi+sj5FNvH
qlkx79kJ/6YV9RPsyzIMOIn+uTNFaE++bORoFfHQAac1H2joZdYKOMCtDM5JrEIeRGLrunaLp+pN
rCE8r5oyK20pRGyi3uojmDoPSfGeyO1ChPC6ykpnggBhnsfyg3SjDrC+qd4fqiF67FKP9UlGjTg+
dca5tI6r9dvFmOBCDcE1wNxrJDJsLruuv5nZnsfhZaQ1uay+6N6KT1jbFMEl0PHa9yFsIaRpASIA
PkAKksexaP9wYwRnMIyTbVbzohX5nTfctMX5z2xLcAZ6nPZZLGVcCka3j2mhLIAxAQh7e13Mok+7
2BjBH6hmaQR+jn2Z1eMIndfapbByMkVo42BKgqCFuAdMDX1jmvcqxOzktbuHNlFdqIMM9enPFBJc
QeTFZjRO7AuU9YXyGrynQ0R5WzCxVsfXB8WvWTCo4bzxURkO13//ivmawoGXB6Xtum4+8D2zi1kP
JIbqq/4GiKU1RMU1UcK5jxLHrIeGvcm9btvSI65DfpoVz3+mkHD005rR6SFhQxQM2dCbXc+fTTuu
XAFrygjHfgyi0opnRwlp9sbxergqt1X4h5sjHPpg+I+nbJpzat/mxYP3HiTIS/sSzr3RjyQGY5Yr
Z+Y7Ko5a9ZyYn4Gm6+XX6xsz371XLk1TOPr5UMJwATzFrmkPNdhHmvPUtJQp2m+ecyjWgpvlUO3i
4AihAHxhNuh1bFCTbJl8d0E0fNTugo9c1q71uNYEsxyMXogT/UClVL0zol0Eir7LaN5d+nefnexm
lCvgRdxfX80V+7OEWMBSAhBievatdx4Hmu6ZZdS7lbTEirO2BN/QplOo5T5LqJVPSftqdcfrOqx9
X3AI+ILCqDV0GPRXp3x01tqG1r4vugJokPTa5Puj6WYxA5Qrv39xD0A0BaVF5V+x1b/yU/goSp6e
JbM5JsQTh2pYuS8XA9oLEcLx9NskKFLGmWfumXE4K6BhdF+HqlgRs6aJcDZbeyY8tBAz9tqnkfaq
uv8UOj+ub/eaEOFEhrIV9lkZEJSlXyIIUe1vxs8/kyAcwlHrU00OUMOOznm8c2AkllZWamVDxLa9
WGUsJxxQogqeI++lS36l/WPh/ZlliY17Hm+m2gzJzsgweIGq1dZg0rWb66u17LPejEtESk8mmfLD
NEs54LW8A2O/UKtarzMbTLKXdsHKdTZb0W83wIU84TzWeZTydkZeEsG/HoBE+nEclK0Zurn8bUW3
2TddkzX7hovHM6NiQP4qyIpO41beA3t6Kj/PEPDJIV/ZrEU3c6HWbPcXogrGKM1qtrrOcVtG67KV
76+cG0fwAWNV27nu8H1nyHe6+tXqQlcaVoSsKSF4gKAKAWiIEBLmANR1jAwDqxm7K7uyJsX+51KV
ic14x4SUeu8dhg/5obnxXMDcZsIjwPSelS/qSp5zefGg1dFUhwy+WF1nQksLHQ87yHrd7aYfbd0C
dBGvHKX5d/9ubW9SBGujGJUE+chNMHlfdelDbHrb3tyOhkcvjUHv4Mo6Li+jpWug4MHzJxbz88hm
FDPHCbVOfh9Uyi+wFFfWbdnPvYkQ7ubSLwrdThEB9cAmDxjIHTdyytzFik9YkyP4BOa5IZB1fHwQ
CFHdSWZMPZYAWXuXeb+pI2xQpOVUKQLUCeRqUwFnPynvyQM4bxIEL5CHMJU78+0WSvtkuDX6XTCs
vNHX1mr++wtHM6a2p3ukt3eTX2x1+SGTbGBewDFd2fs18xJ8geTDGJzNe9JKj6C4Ahhz3Q0sPtIv
lkrwArpn58zn8n3Y4cLqeyp/a/ODMpEyS58LWvfeM4unXMgTwoKu7GMllWYbU6WDPii3cQ6+Yb5R
/RVjXnY2/7UBsf8h1UwDaF4JDKH4k6K9GsqXKf3r+tqt7I3Y/tAH3eTpFrrYww6cDs3aX//+mgrC
uQ8dQypSOO2BB7+1K32j5186QLyuC1lSgrExTcF12cZvlGBD2oS6lfJYUhj8trKPgDZfF7BY5byU
IJiYquYQHNSE/tEpe9R209HZA/lM1e4oH6s1bs3Ft+alNMHAhiQdmm7ObEhHQ9mBl0yz2vgjDnbT
fo6j8ne4mgtxYk6oKmmLTxXEjX61Ubydx6D72LnXl3DpSrsUIjz+eimYzDhiBc15+OWG4flNkQOj
dxMB+SJ9vy5sxSDEXm6yAn6h9Wg0pdkhtEswdMeVRVPWFBJummL0cm2qkVFWGxn8D3WTnUBc2iS7
ucvPD4F2O3a/VFfdyZtsNUhcOleXyzmvwIXvnvTSgFSH5eTlDrb0jQrCvT+s7Nli2ytQTZZuKbT5
qWI3b+XT1qFNvNjlQ3g/ff974Mt19rRNDlvpoLxCHbZy0hZ3jj45INFNUzXEHjbF8yNFqomvggEY
ztb/KGnG63XjWFw6RTcVRyHCcsQUJfCHuhZq1CtN6VFSXqPivloj7lk+wRcyBLenRrZXpSUyOhd8
gX198Hbmi3YA9OpgndbO79I9rl4IEyzRjhrVbjKqo0YVPXKfn+CxdRmGPxdR8+n62q2JEsyulIBR
1SKMXgbwoJJgmPncdS2sFGsR8NKdfqnTvIkX9h3Qzy2DRuHQk1yd6kN8qJj8UY/vaZGCslB36Ji1
LJC1/ymmcTypcYweMfRFNI5bNN8AvLi+Zsun6EKIcHl4KtQFYzPw4KLB47YKNxjE1jslN+qD/aG+
lXfV4X16kT/UZM2g1VgwCSutJOD+wWQylTNgXn75Yucr0ePiDumGoTNIp5uqJYhQTaOXAEkkcvBu
tfYwDrdaeWejYgVUtxzsC2XFGy2e2wuBgu1BAkDyraxJLQOVmkBOEuWAhq249TUhgt1FvhFMYYxW
XgrirXlO6DjU9JVE6LIQ27HgEoTdSxc0MbTMy0IFTVKGG8HlGwCDb8P3BEX6mxBBE2WEmMG0EGLH
H0r7ocu3K2Y9b7D4SAWb5b9azL7i4ogWtQOYdtAR2n30y+1M/kuxEhjjDz1TA6kLf0K5sjnzafxN
Iq1zhmyrpqKJrVmexNQUbBw8vuvkh2k2h6opb1PmWBjj3UtdtbJNy1HfhTzh4FZGGgZ6Mpf/4VU3
t5FLEXB4+rtZ8zCsNQEs3xkX0oSoL0iaWDELpA3uv5iULfXEJOJuzjFpUEWEu+sbuGiFhqPapuU4
PGcEAwkn3fN6qgy7OKQVced53701ntPFKQjVMnWTfxzAngUZeavp/jTwgpn5qEk2h/fx0d+nYPBs
wkNzth8AA9tl27Wx7uW1tDX6q0wFSigxo6EnQ2krlmMTHm3mqAWEEW6Q4P5fiUhjZSUXM5+03f9X
nHDdm4ksS1aBmpQH93Du7DNl62ynLWQx2+6Vh+9aC/5i8HkhUHC+iqzGQEuin9NpN4b3pE30kUa5
Aq6bcohLB06UNT75/6GkSTQIFzpEW4J9dhCm9KXJU25OtgF1BoUQw//lTjvPHLKKsbVerhvo7AZ/
O+5Y578FirnxYWgrOHhIgSjBvrO+BO8aVpvN/z8ChDdJ4nmalc3J93477Pyb+Gw/yjC1fEk+wqPg
+g/GWnZq8chdCBTsxJALZ8rmPDxA37EML1a8A29txfEvb5RD7yqlJDgixWFmPwo7S3fIHupPCa+C
o3Kki+ixTLbzezV2gShd62lf3KkLiYKjtCNJmigy0M2oPI2ctmD/DktwNPyIodm05wluJC5A2S8n
NiovP85dC2tE3Msh2oUA4S4D2p0BXJkDnNxGL/5NeJa2obTpzr2rbLV96GqPwPte12nRFi5ECqGn
DJb0JIO+v5Oi5Kx41a4yrS8gVD79mRhha2g3A++tnTWTvjqpW/NOHP54+QTXENR+7ZsVriE4Zac5
uoXqbKfcJ8y5MR52s/78/R82/l+LEFNjA35EDzskKh+Sk3lmZsMFIeSY3qpus80Oa6Wm5c2yiDvI
hXBxCP7WUAHi8efyTzB98iOQb8cX+z055bmo8B8Z8yG7iKf6OtZH+IJ4M1b63tCYLE3Xhp3+h52/
yRAOUga2Rm9KfxdMxn32Iz5rsGKc9A+jO+5gG/gJAc7q5Tg7NdGN8wxxeIdAMwH+yT/1qhmqL1Xw
q/++N+ZJwepmeq5Besv247HT3nGsLqSJhkG4bWYQYdjzcNreDtNDNnR3I3it14/V0kP4UoxwdQAC
2CtGgxiC0m1Yf4fFY6ta3+u198hiJHMpaF7dS6tIohgoQwRNHwBQ/TsVqP4YtrOZjzfv8eOXwgQz
D+sRLPsMjqrEOyfGIe4O11dtEUDqUoBg4wG0SIPR/SsuS07T52EXbPOn+PCdEf7+87TPeDq+q7fl
Uqhg9H2q915aoZVT3MXho+6d7f4d7ZSXIoT7w+mopIzGbHXGc9x98NbMYMn/aOQoGBKk6Mjb+p9W
kDA6aufM28OQA/FOlmwn0EXbjyu7s/Siu5QiaAHGaiqDYmqTd+4gpTzVr96L8bV34xdl39xxuz9f
F7imlXAFVr02QHeu27sByjG/a3bQxd1EZb3/MzHCFRioUhpKLYunBPrG6MJNSVO/sTbMs3xSL/ZI
8HNNzUARABaYmXOeES39s/kChnT0MT1N+/eleC42S+zYKpI4IL0wL15zcMyzpZy993QKXIoQnJwh
tXHPM3H2pW4MZjiUYD//aGsswbtlWWRrlLnAGQ2KbdLeWwC+huXK/q/tjJiqkg0JKrERKdGteiYe
vnH25efRNbYRUELl8bpK8zb/dt29mYEluLhpVDWNSQh8KJVuX71p29tOP+T9J7icNlH82BoribhV
9eZjdnFFFGWBzAjnM2NuzMWpWjqEp7kxMTlUGYTqK3ffYvB1aReCn+jhVE7j2fQKbfuveVln37f7
ee5v7ruIfgIQf31RFwOXS5GCq3CCMY3tYjYUfwfplKvvh2P0SXsCa2Z0IYEE1qj5cl3mvGy/byRJ
YZtxTVWWBeuvPTlRIaGnwJPdDz8UKAjWuvEWJTimpRo0kug8bv65cY4ewQZW2DwB1O/eL3v6P1CZ
z1vxmxIXIoSt6pIsVTXHoraXAd3Rt9qmMhML1quZRqrYv2PFLoQJm1RlTl8FtUPKsZk2U+dsfC3c
TOOfLpvgzxOchld7LJs+wHYCJ9x4TLr3XE0XqgjOXIFRxut9ZDTRV50hQ0jpxrUx+sVzRAmKOXBL
teb80T/3P6hHBnt6hPgf271/nKtE1rbbTmfui22wX0NBXoy+LuUJrknXKqupCwmlXBAbHubMACmr
jbGH8e0k76DGddei/yX7uxQpmHiT+BQqK0TaEtzQd578MYzga/h03fDmHRetXKfS4ViWTBOAeFTD
bgwHBt1ZSAhMgtTtB7dr7kNobeSXUVuBO/sf2/YmTbi0rKYyIskxeAzezq6oPrCIltu64AXQmZ1D
NLC9rt6Sn7hUT7CTVC3oB/BN1Is96HV2lfykaz+vy1jeqDelBNuIB82XbBOl6HPYyGEC7c7JzGmr
Nb5eF7SmjGARUjONSuGzV2Ha9nu66n9JMAIBtWatHGFl6Sa+XDbB98VJW6mDzbIFp+RU3cJ4y6Tb
1o1c+0d2053N78ExBb3f9fZr+ed5sX63RwtwB8AEHcMUvEccp1WeyegYxLdteNu/B3aBh8B/vi/G
fj0UxmVR4jii4UZVbmWdPs5NuFbhW7x0L8UIN6BkxWHi9KhhbHgP5L80d+5Eac7hbQMZ094mmbhW
uJyviCsrJwaEeddLegH9Mny79laf4Bk4mPRA2t/StTVcrE1caiecqr5I1C7UEKW1G8lVDwkJpEO2
C1xnS9iewiTqztGMtFtrlF6xDjFClPqhrFUHuzTDu7o6au37HNSbeQhHzPR8Z1RVNJOfIPyifE42
c+ufpu2Ij5d23op7+h/3yps84aClMH6FdoG85OQfE1Ywe8i3hKMP0UeQy8jyBK/dKlz44irSb0uS
W1WpcwtKOpWn9rGszKN5+38lAMcvlOf2w9a6g1yePqm1yH7Rc83tMJaBrrIIE8LsuJyVLRJt+UzW
XqoI7Nfi3Pnu+M3+L2QId0s3TTD91BNH7kMq/R0TSPvpyTf2w/7/tHXL8iDMm9sE6IcRPJViTFJp
JCpv+4PzYLhz4rs75/QkJHt+w+7/kXZlu3HjSvSLBGihtlet3e3d8RL7RUicRPu+6+vvoTMzVrM1
zYkvMLi4QIA+LqpYLBarzjkf+jfPGPocCHINHWc1kx+2Ega22hSOT6YbIt8FM6qA5GIoHs/DbHrG
CobJD8uh7PtMxVFWNHcK3jZTjhmb78LgCPjHDmbRxq40qpHagVFK2wQVOkR0JM0NlhHUg3dC8MNo
/UyGdGzLcY/NBURIUmlPKDFYDgxTm8slI2HgzMtV1vpNvDcg5ze459dv089XKIwPzlDvJUsCAZRs
vharR7V6Mnlkq5t3VrLCYIJvWA6QvhGpJf7ixbvaj/0cIlG2YdF4AaXG/88k6jKrK/IClSzTiGGS
mOzL4SVbbuJP5TWEDgDgfxSQ4h1D1KOSdXWcQJpLu2jBuab+TAiHd2t71T4w2Il90McTqQzjAA+W
kkfs2A2c6gJ6qV6OJOZT7BQICn9bpDLHf9C0YzdWQCNXyxulTMz95BlcbzLgkOdymju2sw2IOMsg
TaTcWEx0EPSpLsFcBJOc5UbzFwfKnz9hXmVDUc8B8SXPKbYTeQDiVVETobdJN8LKK0ityXGlBLh/
Q0bhNcljdS8aDbZUnOH03MuaqN2VtWnOla2rAma/uqoSoR9mqsOtFGTDo1r05B4NkjOnhrQZwQz8
vASSKLR5MjuwAOGAaEb4w5buoCg3kckpV29bvgJgtt9g1GGXzQDoPPkw7DOPnjLDoXckNzng2sT5
tltZHTibNBRTJJzW7MlZt61cDdDxdCTpF5EOVXuhQRo72cvZ3fl9vrVwKKVIGlSVgcV+0TYsRhnv
JTjO5ps0BA+6+XQeYHPlVALeNhBR4T2L7SwRIZDTQ7MWqbfkVHtoprmCLf7oDsGX2Rl8NNNwItfm
0qkSykNgW0RfB+OjRtm0Mh610DyoP5bFbph+qMbz2B+ijpM1bkV9dQXEJHFFaERDBt1yJxb34bCv
VE/8zLVoDcHs8CYNZUgkAkKD8FqhKT609rzz32fTAdDzoyIAY73Yx0azJCjdmLgZjWJ7iCVjX0W/
ziNsfpAPBPaBsVDlpphokQv71pK/qemvFNKp6gT98YyTWG9+khUUE4AFsxtrMsGYuLhOMEXX5Zb6
qc++wmBCTdJDEnFCcHRUXHfCnaBeDNxji/6dbFKrrjCYaEOUAiSkiKNIMqt9jsrt4pd72arswuax
XHO+P0tNqc3joC4dXEwmz0Xp9xFnl/B+n9mOCRTS6imFKRL0buZbzJad9y7eJ2d2oUKC3Chz/H6i
7zX9knR+y5vE+JeD9uPYYzCEsM6q3sRB25nWe/ney4kjfJMOmNFE8lVelLtc5ISxLbvo2f73Ucts
fbEMjLbrUAfsyQORntv6QUD/0/m124zNaxAm8a8njEWUVLlvvkv2vy3T3ejX+2u5H3rS/jN4moE8
HHsdV03GrzUIrA+mSOupDu0Pjd3YF28nu7CozgJ0uV/O422u4QqO+uYqXUGfvyEnHQ7taLgV9C/L
z6EteUtItzu7VckKg/HvcVYWpQ1hUvhLtcan3h8ghW41LiYX7PxG560gD45xxTBNO0FdYJJ607tQ
NT7Mt/INeFbsBg86OifroT92zjbGB5NsVEQR8vaQGH+FmFQK9V0l/RLwdLl4MIwXJgVGbAMRNjXN
g9liHEhU3WiZ9r3Ba/HedvjV12LuHG3b9mI50TTubcCcmLJLfS12W+f3LcpwO153zfYN5B9EvIod
+2AnhX3TS1hD7fX3k0W3m28gLfJO+80tLG1F2w9vPKnrzxItTdClTCN7tEeX2NUXSELvpPvJTh/G
SzpNc36PbQfHlYHUY1ebLJp0ucvBeo7GMs2HrqydfZmhiwxJENSW3htdC/szYnRrM5k40qV6n4o5
FnWRL6XoueI5/vnAgVh1bFPXV1UwplhG0n8T0Jkc1Jjduecs3PmtLLP1OKUb8OxNADKqYISv0JCn
2yIay0CS4MTcdyWeSUzgSDo16Rv6lIXxWx0aknjvrhyORXTZ/z1eoCh3vGxJDXm9jAan7NL8Shl/
NAevBlZgqQiFfIGO83FDFpm4ITZdE7cGzZKE5iKXbqqhOrRSZIvVZJ23bHPxUMRUFUmVNJNNkpey
JjN4OlAfTvbwt+U1/lRPAvmAYLNkSYA48JAhdQ2uKvTCgC3pId1jlsGJ3MTmHsSbvrdCYxLlua5J
XBkoQKtfBoc+pOZ+Z3W/wD1mxR6vSW7zO63A6B+zihDVIOpSQ6vrUfooJhd1/GhGF3Lg/V/fiH0b
XmSzV8cEKFL9EFeXpLqSA04+sR3rVpYwcWFu0dAvLMDILhtcZZVdaVOhLTR83cpWcgi5FKQcx1Po
v6+WbipIXycCNcr4ltXuSBJrSDi1hu13HR2XfzBZULk9ZtvOaD7Q6QMtRgfLa9kfnIU2Gfrj4Opu
8wS6Bhv63/EX3smxeVZ9lFTYD2aokTGAGAQX9SyBDvozhLLPe8T2ab9CYD7XmMhV1jaIRxKSpXcv
t6uLGF39tFrPbxfY/FgrOOZjkaVe2qYHXF0+9e1rhs5Dg8dUzrWJieMpaJ3B5IY40b3R9tbej5zQ
F7+0DhpckbLznnC4eIxzTENgiLEEo5Qv7+mEV9vdc2oTS7LnB36THhePCeohGvzLoAZe5y0e3WLd
he6Ge80iXuMXdvqd4yM8L2QywqSsc5wXwKMjLbJdecmNdjvdh/sBevFY0szPeCw8dMlOjskPP2HZ
+eVEHmeQFeBqJxdOr3ypy4civKtCLxo4yRn9488hMWG+lJUZT40wLrs0DtJFc6H6EmRHeW/QrONL
IjE0vO8QAoE0DIkz36yVZ2M2kjhw42j0IegeCYO/VALnEGa/1G8UjJ/TAxhyAEzSV+pGBNLHwHSX
GVxv4mBXOu81cdMQlSr0GKok4sHtONw2pTAJNdQhXZzzcaPas3ajKZx2DroY62/yboaGRgc0JxO8
fTBRQmm7psnDxXTNtvVJNqdWJc8X8jzuliy7kvXMhnrvw3kv31o69EthcFYBU/eJgkaajqkSyHng
htmhbA8mcc7/PuvR1CYdTX+oVYOPWTSYT1NPpFb0JKVaVOBBNCc0G4YkR2NRhd6l+acqSpyTeNMg
xTBV1Maxhmx9XMn1LKvNyXSHQLvo4siZg4Kzd7YgDBArQPQU055wumNfkGuijlMHp16M0Z5BulFL
vHLl1rIZGlrUdUXUcZ9hIGp9yFRzKAW3BTnAElmK9qK21gCy9i77dv4LsTkY/UKGqag67MEllG34
auU0XPQxFdxkuW0w3CnsZfUtGh/Oo2ztH1ORUOrHmDauTaxBwjCONS5m7izeVe1e0b+UvIkI+hPM
9oHqhyjSdRPNk/f3PkaL5JKQwM0qFdWISxJDtCk33FF/TGZn7ka77H6et2pj7QAJsnGoRNHxWGbH
xmRYTLmUEd6WkHhd2UpOHtSXdZ+olqSGvEmZk3wM3+oIjzni9S7rgiJS4Hml4Czztb6QXRw8G7Hd
iJ2V598GqAiNS+m1Jkg1IyvE9ESA8dWwbOymGt3/z3omJk6FZFTpLAWu1BIvNBwVPIhJZNrtwHms
5S0zc4qMS4vW3hhma+iUmuyqf6pjhzt4wkNhXJSIeRLUBj5mOLuduqO8rUN1bYJp6fyybWyF9Udk
O86MOm7yYgFOql3QdoewtwiPJ2zTFlPD+y/VMNPfryur20FXV8O8yLPgyoPs5OWFFC6eUP6QwClx
3piTBg78uKxLhoQob+L/suGjmYPBaKZKQ1Gpd4eH/v2+OLjxy58nE+9QimGAMBAl4pMNjnfcuUrz
WrOFerTq7DqP8azNe/Y8KcsBBeNHOh6LTQ2dIewrYZEZTVlWQJk8xZN/Js6ANLN3BL/2ktQi95z1
YysjLByzpRtS12M/AA5cfk9pbNMGDgFJdFHb9QOa5nwePfGGgXg/lkRJ1NCwqeBkPj6+zLwqc9UE
IvFzqMC5VCpjlqx8b3jyM+5cnLsWm9VAh+EIjokSSqOiMYo0mt0tEfg5Bt3vF3AgRcpoRYp5KZr1
tZn1fxiaWFAmYsQVKTK0Y2n2IE6WOl8KwWXZ3BnNl/Nfj80EWBgmZAjTGBWhRj9edD8OL0Fw95nf
B5cO3kV08eSxPxOTPtCpc6TpHNpIT0cn7ZXeOY9ycrN6N4PKtBAodkPsijHDkCuJJFqq2a07oLO3
95fOGqwOneyF2/0cd7yXRTYCvuOZGNWgJoFRh3GJOBUmkgQFPLBT3KgUn0mj35U6rxbMg2GcAL2h
ZdZSmBjMM0HvBOGjrnI8gE3UWFOYpUsykZS6BIxpwPjM9KJBtTkKKksXGihQvZz/UNsGmQQ9hvha
ECY93rkQ7gZFQZXBICCoSmzr47clSO3zKOzZ8dukDxT5GEUf1TKVWqAIi2Tr4nWkvaYBNFt6nnr3
diQyP5BobFydUsFsTgMRgdS6owv9SydQUTObbPPQ+JJgcYc2tiwDKysCEpJ3dEUxH0vSpkADvYdm
B7otfOkWb8LUrOhmHrkNduayH1U8S9A2ZZ7Dn56SBm2lwTYW8bopn5BIpaCFHaZkxlvPFTlkb+D4
ccSbcq//jB2uldQL1nkw2M6PsGjQWq1qqsRGGYTAapxiH6OCq92qoEubrjDu9cenP4NFPXaFpQu6
GGspsEZ78cDeefhdSKhv/gPWydcDFsITRn9F/IeG/WOsLpVjKA/PhoN5Wmd2IzurnPm6tnM/Bj8M
Cne5NT0Wvvin2j50Pde4zHq2YAapW3EynLF+SrpfZrZbeG0dJ+cIA8Es49Km5tKWgJhaJxlfTYH7
vLnlFGsjmEO/ieYQ/cJYPLR408aRYC8/yL8JZyDZ/KfNte9LhiIGhMtlcPCzB8o0hnKgG4PhKBJY
B3dy5gXBnl+epl+c9XQoSv0Nw2bSYWwWmkwAg6EKlKYlK/HIC+bywj2lEx93Ao9S8STa4zvpMoZo
JV3Cf2xPXKqLszpV4OxLs84J468RASlMP0KxdV/z5D9oMGKNg04bGqxQEpLxNsu4e9KOWtVR6hlI
iVPaPsXXPP6UyMmZQk0iSHfpTYH2xR3DSIKggoioBB9MeKUXkd1Hlsq9JfBAmCOlzcu6UAOAxOZ1
1WqW1u36jnNJ3NpDa0OY8FA0wtCn7xjCbTtdd9y8eWsLoesGowmmDK9jLwa1iJOxEGM6A1XtTW+6
WPzeqcDJEvPPC7og7Mc3TNRJcNabOmhSjr+KmeuVLFMCM+rZsh3Z9eNgvdHx3OaKpwV6egyjRxg8
LCgzSRIOY/aVB5RAFYbTBUh248ZTONmNcavb6WVhSZi1DyX7fHrx/rcf20bviwS1QFxQ0VzKBLtQ
0qOqiWNQMf8qf0Ee0FN3whtucnaEAcoAMvIzWmQwQMkdrjn1EADLool5BVx/UPE8XtRcbiWpKQzI
IBetVS63eeCfN40HQP99dRoOc6tIUQeAeKrueyKjP573YrqRScAIRcKYDuV1PVG7LIxS17RSh/i5
eUupETCCBxb7q3iP+tMfc1/S7nFIoGOiRYeDyGzCKZVL0apEw4qJL3LqywOEFWXRPb9qp9cPQ5cx
so1bNx4IULFl0jJ1MkNUMlJK+fa79yvyUjvYDS7xqFSkeM/BO93IR3gyE1mrIZxL1QAeVY3OBAhr
lOa7bvS8qytX8Dhwp3sZU+k0Y0fbMULsu/krryhD6He1C+AamKeA0Y5mm537u7FNffgEmoFaJGar
IFUL3GMfNMNcQY40Q4S9f38EzP3FX+5ScBhkLmaS9+fhTnMyFKhR9HmHQw2IiVNQVqgKFZN/aNrV
bK39jmcYK+hqqw15T9EbqwgkjFYhi8H/YYk+k7JHtTwkVBxZkNBr2ftourSmCIN4nR17vH6pja0M
FBAWYJocdRJ2mCtJxL6upUkHO+/3SHMm3tTO5sLRwTeIV6OArDN30yXGUJAmjpCXbw+BfimqqRUE
TsITZD89ePF9kLKAZRCMKfr7uOHK98ApqqhNPuhOpX1XYi8O7zOF49+bK7WCoJauIGpZD5QwAURk
QvTyuYp2511s63jCQuFxAizWMursTNieIy3IUGhHVJ2RulZe6JooaFvC64TmxtTjnvObnwZhiHJm
aziBmXBUiX0a6jl8GpPb+VN+He5w/NrQlg8tHR0CDb1rpDieeHFpcyHR6IPhGfgdUszjhcRMR5Jr
GlxOMb8t5nMR8g7ezS20AmB8run7qdYIAMzdfKBU0MNuuZv+2kC8Ky/PGmYVl6KpdNyadKcjmBYP
PKJnn3G8D3PYMB6p2tg3dL3GsXIaZOKVzgs61LWYVEVBoQB1MTCKIAdngmm9jII0RUhVyB05pDta
Ka2d5SDZoQ1W3s8kKHgiU5CBUYJXkfWATGp0Q+oXwymCb4S8GbygtnXS4iqLp3jM3YJBlm0a0tSi
kLNG0nCnQD+mNf+kKRdt2Eh2+ZfQ4/nARvRBqQqkKAqCHC7uzEE7ar1eZ0mP0CDed8hQBjuqOG/m
G25GwAIE8nmV0CyF2TRGTEgmq4CQxei6bOor6AhYnADEw2D2zWJMrbIIwJC+TKU1XCq7wFmusydU
FWnrCUrmO+c85ObCraxiNk9Qat2c14ipw1Lsh/Fnl0a3hhJyNtCWO6wXj1Waj4S2bIUSO6h6M2/0
r62Vurnfv8imJdCp7/2fUj8inTzCY7aTKI9LoNJDLzMyqyOPdZrYCY9Bk34NZs/i0UZB9AZjMQ2m
x2EUTEOgNaFfS9C/RahsLPX3pnouTDc0vwn60/kPtXU4HaHRw2R1+oV5Xs8K/Py9kYwSmHQ7Ovv3
H9kBNiL4ERrj7WA4KiSdAI3yWpcHmvuXX/O9BNImfc9T7N50QmxaxD8cgwqrzzUKoaLVU6077Rw6
UuyZZWY3vOxhE4Q2UyiISfJJ/6xgtL2qdSG+FpRtm9qtm686TzmbfoMTj/jAYBtojXkRxhk8KRgB
ra0s8AYtA0m8O0cP552Brv4pDsIriE2JiaHGY18gAtSAaynQnCz8ZmT3mejIzVdV9qKWMzm1vXHR
hPs3EuN1k5bnc94Bab7rvob3xJasCerto4nG+u4/0B1t7qkVHuN3RU6ybkroCiailRk/+ui2xFp2
4q4Lf6A97fw6bm+qFRwTcDW1z9VMhXnSF/Euv1Yc2i/eZvbo0OFlXsF8ywVxocYYqol0/PSRrTG7
YOk1HIpDFdp9Ob9GurYTw8g9bxYPh27uVaioB1LMOTI8Z0yfpor4wfdImTgZyzaGSrCVJFU7ubZE
mRZWaQmMUP2aCve69ND/KX8mDeLgXkQJnl4o8Fh+bEaZd5khTpHuGNLdiFulUlpp/BkHR9UTSRfa
hVATYA9AoQgbuS1R5bgq0E697ARbB82aD3IjEKRndvb1/LfZOuLfG+8MXTVoeffYKHMWQQJZI9Yt
7VeTfM14h9Lmjl0DMC4t1oaKblIYJERWh/miwqMN4uWIebDsuvQKf/njcig+E20l/MsiZgWXJEmm
DKK0mK68xDSJleW8d5GtsLpCYPPvZUy6Sukq3Una2gmj/SjcBWlrg3f0/LfZDAdIwXEZw2GEXkLG
45RB0eJQzAF0Obq6V/upLe7zfUg5J7kjCZs7aAVGPWW1SxNF1dqwA1jeXvbgOS2fRoOTUPIg6L+v
IPJ4LEXSF4BQHuJehErgryzkjZdterRG22RU5PpIwY9BmggEZ5qeIFUgb0n5VnCbBrZyEfjXPwDM
QglqabSyAYDB0w6KEx6qYte4EHS3Ie9b2BFPyo1nELNqcthPejEATyyvi+JWk9zzbrb5VVb2MGfq
bFRkmcH96WQKMpHxaUnBDcCTQdm4UJL1ojFxJlEgrifK1Ajf8H/Hte6QWVTcInEDm/detRl2IDGh
UJkXdEWycXRZqkSGFor+XnukL+zNc2yjueO9tIo2Qk7Q2VrDFRxLqjJGKmTOZhFOhzmA5iatXT3i
RAMeBHOHSEZxKANx0Z10vjE7GU9Jh3Z+O+8KEr2Yspnc2g7mqM4zWSvbCHYke+NAH0up7jIGoBxu
bNtyiDUSs02FIilCKcMHmuq9eQNFl8OYWOprreBJm14iQm5/wNY+ArsjSmlgeMTxShd4FX2gSZvo
obholEZSKQ/c7I0eLKdr9/H7zD4CKTTJ0WWBmmkLksWrNvVF8743diT5HoEkMzQ/EU3h2ej4pa9Y
pwXvKNX0WJo0x0ShaUwmaxoTfww5O3fL7dYojEfgrtlK4TBrTgx9thq0C8GtGf+huCvNrNYYjC8g
oes0ZcDK6ep9JT1Es89x661PvwZgQrY0LWMwUQAFU0+TU963PhVYnOwInHbg5+NXtLYuDmtExtnk
TqtiM6HONr32Rm5P0csUaVYs3cfKE+GRomx+JMwbaDL6N40THrtGKqhWpa45/eQoxVP8pjScxJSH
wDh30lb5TPChnCWK552aE/UhNabcgaT5z/Mfa/NbrWxhTgqS5EtdQGcPtrxq0kXaPJz//U1LIFmi
0GRePWHgi+K2kQuBaGgoXCwMf4Bwy24M5zzIVoqorUCYXROo49CLgaw5TfLaN6+h2Nmk9pX25TzM
ZoaIVxrUNEW0Vp+UKqC4XUctuP4dobBodwueCFzhabKn91n6z5Sx1mjMNiKB2PUp5JQwWgKeNeNO
Sg69wHG0zZVbWUQ/3ypK5xFE56QSGPlyBSlZubsy9J1ZeJyF2/SCFQzjz/pYTEWMApaTmdBcxYib
o4dW8ENFKXAf7SjzRvxdvAjc87Cbvr1CZXw7MpccM2FAFQInlSGpxyvZbpuF4RyCCwNel5kkAR2Z
ylxO2KZ1n1lzuMsh3iQoz+et2PY6E56ArFHCSzxjRqoMQ7ig/8lJn8zM7kD9FTmxPSp2dv2fGrc3
rVrhMXfIvjNLSabLllwODsrQTvCi3HeH/AGquZbgRH52xavgbx3m2gqSuUWOdRvXaYYokexpcTP1
R4+WvHljgrylZHWTC41kapRhKcdDtUeTwU53JV/3RYde8XhsBJvu92EU2/LUj0Gs1AuMMufQqpq3
CH39HNfgQTCBr1IlM6h0fCoV1BfEje9yO+0cDSJO9JwNQqvdKQ8cTPqbbOK1+lYakz4ExTDEMboV
ndrNn36XotXXdxo68I/yYiD3i9EVWAUoreuTEqqYFI3eZBKv16FaAKUl8PWM/JsMx/fZ2mqjK208
xfhmw+ylWL/EtKfy8fwK8j4aEwwzJUorPDPhcKcd8D9V4cf53z8hCXhP8FaOxwSMIeqiWaNfSNgZ
vu6Fh+4CYFBTpGxRlR9diZys9YROmEVkQoZJJiNHzzP2FXpmQQqELoN9+Bj68w16yXBRn0VLvR24
c2o8V2TChtwEw1SCzNuRr+h4fQFOxCJBS4/o0fJdwZv/5UQp9p0RSidyMqeAo6TJ0g5ymLjfNj63
UW7rWojkEhrHKtrHCMviKSyiUEdgFXZk0FtTDs/FN32yG63PPNSiJxOdrSjiqWjjYfZyphfQqsIj
F+oEyg2l3wqc8Eq5Gr3fs/xcwlD6e2zswIEsyzgs4eLsvCmowpO41mIUdYlXobdm2Amt1XrJN/qe
APo3LrncVn6zAmS7W5W+KMhQp3hciibMcrlDDS4JkLDySOa24sYah8kEujGauozAsFj9Gkx3pHwY
dE7RY6slD1Pu/yyeyQR7IZgMIxZQ1MFoODi7y0e1sVvH9CkDXJW4nCCy+akw605pGdFEyQ7c6dXS
iEKK6iF42XrffKNkaYEz2OV0gSlM2grFQ9z6VhQKfV4oJJ4oz5Kk7bRZFajbV/vCqf3IThzBbUCh
CL7cBkli+ixecPtwtsLxGpYJx3Oupd0wA7Zr3fSeNoh2O+GRKsFqb5INSgv+OMNW3EIdATQCaBDV
TrRuBZJmarjg4YlaSnVxBjC4iF5jpeB65w1PbLgm+uNNLClaH/H2RP99dYLG/VDUTUmfPpfrCULf
0s8k2HGcZWMNQUpjovlLBAUu5NmPMcamNup2VCXoaxT75AUd8o7h5F/1V0omHx20e5l34mws4REi
sxlmovSjUQLR3E1go6aE+YG3HKDM/h/manjmMWGSiNVf5g3RfVPcJlx68o3NhgchRTQgfkFpY5mD
TJwDpehkRQKH3zzb5GDihgRen9AyM0eE6lXq8V4jtxIr+gZFZZKw5eCNx59sGIoyURsiOSMKj2Bx
wRXJ7hrLvKO09fxGxy08E83shNbO8NLG9vimup5COydRnZRMe0l2Wqm2lPFCHt/wVB7IpaWUO73V
rsqksIqM4y4be+AInPEWJWwHoehT1YklVN2DtLeVVrnWJ96T8oajmLKC9lEJu5vKjh4vamp05Vhn
seooyjjYOHkxbWvI1vndthEnj0CYZGsSl6FpeoDgWm3H5CXuCzvXQquv/fNAW6tG0OCCETb43gnf
yRgRkNyZgurk2S8VSmjxc9k6n4BAhzkaxdB2eTJqKKPEloNxBwlIVGJSVwgkVdgJRCcHQ5sknirP
phNSug4DuYeuS2w6sLSzKRhVjtsEhvwP7V0Ep597a36b3Hn/qSd/cw3HhMVQnfskLQpUWpuvWfdr
Kq+D/un8AnJNYly7b9Q5F2KY1EY2jk20rQ7IqHR0reKFjB82NiKVqaJJllK+4zhhL0jhPLfECFuc
ll+jh+aBRvrUH2yxR7dqY8fcXsVN+0CFAyQ8iUKwmjm+siaBzG7UaRiHIXj/W3YoK/ujQ8/K/4C2
tYGxeXEsoy0OVANMpJeKaIoEjL46EWTQPNq8mH0R7PByeS+2UD0P7qQFD5L+++p8nnuFTAlJ6d1J
tCmFPh1OWHbGQ2dl9MJW+NyLDA1DTBpOrxb/WMms6dL14GUq4DOSpL0N5b1hZI6ejLnVxqidI2id
99GtOLKGYzKsRJD0LgwBlw7EaScHuY87/jlDBDp51ihM7DWbqDcrGetIMhc8oBi3DZxpckVPdPgC
tVvJ+BEaE4QDLVRwcYKjzAcJGkulH16WaBWIIE/J8xDe12KSg6wUBwzjU59MW0eDbxB/0E23/WHw
mKG23nFXVkEF7tgXS3XE0E9OrWrAAIR4Qi2TrqvZIZboFW5qWNya3GZE+ccZwbhxjNlN6FHQTHw3
8Q7DjjsFPTgxFG3+lj7ilRq5NjIBU8sLOQnQweT0h/AaFylUU4kz3dG7PK0Ccu+89Pf+fbMhwTu2
DynYXwGa+IqXo/O1CGzjZnRoN069az7RkHH0CZlwEupaPCg1zJsU+bZPjJ1icusuvE/GxI8eC6g0
FEO7g6gJqEJTu4GKE/rmQNUocJ+Sz8cP1NqPV5D0GDtRFHjIVO/AECCENxEvAz8fhDEFcgwhhLiX
Dg0syuu3pLgdO/t8CPyXY+zvkItfOwbI5DjWpgUAQod5KdTU98WFKFmdS4cfTYenBMOzh4kZkQSG
qlKjXlBf9WDoNrxP2YMZKQz+4MLCFreLSCwFqa9oi38UWAStc8SJvo2OYmsXfL2ybQ/4QGP2rEKy
sK/HElkHaJ07BAhZtiJuJWB7p36gMDtVmoRWmAeKguIU7QYNYqQ2s1d78Y3+o+KS3/PwmK0qp22Q
tyLSQ6neZXiOoAWWcfTVq/6ycMcdzyf+JfJ92MdsWwxXyeBRwDfrnHdlRYeOtkGnzP6kGhGqwghF
H3jsvh0UQe9mrCeNfP1V4oWwrXFpc6W4G3iBj+cjzBbOIqXIpALWpSjb119SpKYK5xr5L7v4wyJm
FwvFkoJSEBhtY4U7kFDZpm2mVu/QsyPzuZ0UPA9htjEpWlmtNHhI5wwOAbV5aYPd39b9AlUVHtPq
dsz4xzi2vE3iYOiiBZ8rSJcrYVCuoJ1n/X9hQ2cO+1maEJkaLODgCS2UWKmcbbrH+LJi117k8lIn
nsuz4pSyWJdCLcMm+uCnOMr3qrPk/W/ZJHEXabZ8z7Fw+2z8WEUmiBSTHhGBBsbwF2Wjj2zpO6JI
hD4rAloFfqTnmshEkaGX5ByEBPBJ1HE00CZrt8q9uNd92sRePiOr51jIcUqdCSNyLgSjRJ1y8MBg
d1NDN3J8+V2ipS+OHK106uKn6dPHejJBRJMHsTBLrGdx2e3/Jn6Rdzwu6K1Hs3WwYie8Oq1WMINH
PfNNeusGC7wvDh1bQ60ol612n2F/cyMybymZeCIbiyHFA3UW9A/Y9AUr94lDyxGUgZ+b+tLddW4t
mXCi9YEqxyq+nOxHtzS1N/G8iUI3vWSCbPa8n3DiMTv1NYVjbIwa/NI0D4liBeplZLrnIXjxmC0q
NmrbjEOK9Zvgijleh017/kEHDRWMlZE/lrRnDjSDfs7VVb3RBqUIF7p+r4PToAEIrEAY65dvhCva
RMknrt9cQ1BJgCUQAwon2lhyt0Aw3Uhwgk7K3oiKyhqj3FbM+NtnFvIDiJ1dihc5KtAt8/sBlyBq
JchQiaNDCUK84E3zbx40KzDmEBiRDEc6BSsl6aUVokMW5bxvtY2BRcN7GaYT2DpVV6Ny2YY1sgE8
/FXl09DxMmAaeE42E/0sfyEwgSkWmwyxFwji63xQ32jlJvKwkw+tl9XYVJS2nt/pyLOLyXIEU8rk
uqd2UdlSp6qfznsC7/eZiATRRFEqVfy+ou1MwZ7FT7xi4gXgY9mYGITu+q7ORwDQ63e3l3bqNbkR
/P9CrrB9NH5gsRlNMyxpGAQID8YjnWQs8KqC3Qqq+v82vrZZqFnBMX4Npc+mnA2YZoyP6fBgpINV
lwct+yXx3hm2A98KiolEaH6WoMYFqOkrbbigE+PBTge3Or1/c9sENsMQZgYwhqUrICZiDJuaMBHL
EOuIquhQWvS5qLRjX/4RX+p38e3ghzeG23A2GA+UMRFTGHkY0FTREAYbro6BGXtIOW3+2wsJZi9Z
xRMprj/0r1iF9KXI20hudBVJr5W0f/UYgeqmPVAJUz4PFheQCRtJU+hF0AGQlrtoMx96VnYxhFZy
CK1wX/nolzkJUivzmHARCzmG92qgNamnoRco8QQItHv6e9MAbwxk84sZMiWpBps4UrbjtcThSEZx
UlWnDa8McqvIB0PenQ9PWyMTaA2gj1LgKMA4JeOK3VQubQ3uFtwp0W956HYZbl/RTtzxDin6HU5W
bgXEuJ+5oJKGXh/VqebJIslThP7lKPMnYX/eou1FAxkqJa4HMRETD1Uh7KugkFVnNtwq3is/65Z3
a928koAVnXbdGBjmZZwgSrR8LhaYQhUm6DlV+vkjVdCg4/fJHZdreNOkFR5zhkxhucQ6xau+aneG
Lzm6aEVQLrLQgAC5aPlS66zojlu+2fT1FSyzkrHYm+hcBazovw9zXgSX+V7BwBOf/JJjIdtHSsa8
TTRqYWZC/0SP3WiI3dlU3PO+sf3KYGqgfsQMzSkXnKCnxOiFkKZlVPskdcODuKeF+NjTPuMleOmV
DBE9xsYJd2hRpGKB50raC2b2Vv6NvF+ATLtsoWRPEXm9nVuLuAakqcgq9NaCFjWdjjSw77/leDqp
3maecOZWNrOGoH/CCiKQwqwbStikaok1NqOllZzr6QlXPr0TrCGYeK73kdJpGSA6Rzct1cswcUuc
8Gfyq3fAL+dlfnso+TKMW86+hmX2tFSlXRl0gJUziBq/K7ReT6pFpdsK/zPcYkdGMjs6A6FzJ8ox
KpU3wRW9pv7WEBQ9+sbMbQTjOQazkRe17NqRfrXkso9ssuxAF4iLcXeYGmsurVLBwEVnizsu8Ka7
gPSd9rxRxnIGWKzjWK8iQ8W3FG35KZGs+kq4nu7pQHhjVXcxvyV965ihwzGYXpKQhbCaMmYJ2ggI
cCBo1d/D0BpJYC2v3AatzRVdoTBbLaizrAwoShI9Dj8W7cVYHE6o2jpkNMxDocsM8qoay3oI3k9D
lHO4SE88+lCfgFyvmO0IrZ3/TTd4M7tfIzJGhUZSd3qJ4KiCi2IvgzgphLJ3mVhCisdKmerW+eeN
3F7GDxuZcFJNTW7kIrpV1PhSHT1Beol5asKbVoE8GrUoEFf+j7QrWY4bV4JfxAgCBLcryV61WrZl
2ReGrRlz33d+/UvIb9wUmtMYSzE+jSKYXUChUACqMuEXgg/Gpa+laW8hs+9AP5fhcY1MXrlhnWM5
xC229kGRFeHwWCGmOgtI8Zg09X4xdgp6wJRK35d/2bPmVG2+IX8HtSTdXltgOEGwl1pEpG9ChmgP
vdmMvGGma7YsvJplspl8cM4sWXxfdAnkuro/4PsxKrQ1VGi/vY8EdzInOwRHSKO+t4seOL80wtIt
QVUZyBbJBlHJHb9edrvVM8MSTthjUOYYmW0JuNIDn8wmxyVDsDPd4lDgilfW3ShFE7YWNSMByDPR
n2DdzFu+oYET+Ibd/eKgks2YzCOEnYX4uN8tI5g2TCrqD2svM33v8vDJnEJYUbSLUXJuwZ4UddNk
j66ELZ+nt6Qzi0kSeSqCbKBKzGAJgkNpOSG4AzTZ6YcfOs78WycIDTovpRSbqpMmrlkY2TxH49p0
eD35FH+Blu/Li9of653x1AY1oqBUgz4UCsHFs5bKIqPK0XvTxXtFO5S5ZGL43J5bc/q+cMSajFhL
yxrfV8jfuvEtnK4sfx9Cscts7tpJ0vW8HlgX1gixxwzTiYScF6d80l8ia+j1jnoYjzyZiKSVcquO
vYDjf1+knl1QQb93QFD1mWPSu4B+v+zVa3vRcnKEEETtUSvVhH8/AsNeyPYkhVwm+MIvw6weQbBz
8wpQlMSdNTujbZNGNpo2Xh7F9X2GWo92w1kKSlfa+LKW1C6xhDhHJ5qlCr987MH1MR6iY/c1TcE1
xW/zqeyGeG0AUa5OOEszmivFzMswmJ+NU40b25hs0nxL2OA1paS/VgYieMEAHY0R4s2IpejhDftd
BcaKRlZcspZDLi0RXMFuk5paE2oyqwaqs5C6gZLu6MT042VXkNkizE5SpWGvx6jEnK3vxrzpik9m
cngLhI1WJH6FdNYtPmvWkHcB3oyKfkLh0tZXNHDvyiheVkMBWrh/wwiBh2VMaeIB7zjNMfzEWe+V
jf3910USZy+WiR2vD9wJTog8dO4UvU1xk5mQwlG/K2HlRDIfWIuluBADtzU/vp+JVhndqPehiZGj
+haL2LE05mTjUwF/86PPtUzXc30IT3gv93SL8Jap0RRXBRw7PYzXxTG8y9w+cOYjklTsrT36P9zL
rrEWTxcGvsSpBaA+WmpYJQCcyFelfphk9aOrk7QwSPAJ3Y7QPtNikozKgp73phgSd0gkNKIyEMET
oPTaxhYPpl31Q7XAZvXZsCVnFNk4CRFHz0O/Yi0cYQjqb3qZ3aEEx7k8FTIr+N8XU9GqkRYPUL3y
CvpVV65YqjqJTGZYhiEEm2ZIiOXHmA5itU4eXE/6j0zdvs8OIdHV47QNW+7DbYinhfAr9We3tB8v
g/AfKiY50KQFORJEStDTKQyWXnUB0zKCysJ82GpGukPxJHR2/Yc6wXPuZaz1uT9hCYMWDJM5IbQi
PdQsdlOVU3WYukmmtbpaKsEVKkx0BoJBWnx1p3nU+GEGkhr1Q3zgVGnFhwBK3dPz4AWuj/I/2TPG
qjOAJx2KuKBcweXMa4cbVSsxKwVjOEbXRXqYu++2IQkvq6cedDT8gyFySo1ZFNEW91zIPbg6RbGr
29sSN5+8NsJKbnTv8lRJTBJ7fPMh68Y8hEmdigqdvhmum3z8nhRMsqOuuh/o87i4K3psxI4k0NRY
NMhw+Cn91pm0j235bOkbpZPArF0hQNb3N4xwjMtUa2gg9oylZHfXWYDODDAKD/aHoC82vjVv3zJ4
JzTBH2gwWG0fw6jCui3mndk8ZLL9dHUpnQwST3M96fXEKAGR+Xgvse6y/umyDf/icL+NEE9XE7pr
qxpMTZ71rXjkd6q8GtNMIaMOzu9tsZfArTvcCU7Y33pqR1nWY4amXb9VXaghbhsXvXbJjqD23X8y
vgw/pE8y/KNnwW8xisJ+ZzdGqc2cSoR0DrHBmVNuw2257+vtrxf4t1zQLdyQCptf1ttdg+wINUck
dKbOsysIylkSpcn13GdhlRjSzXwYArAWg3Zg3CrPDJ3R7X40XV4Dp+6rL7IWAtnUCWHdpHMJMVec
XIm2mXGr2oZOITtOrlE42MuhEzfDaao0v8DQ0Q/dJn8pAdpan7j2EPJ8MKSgNfmrLK5L14AQNlK1
SnqQHOMG4CpHAXR6BwnUrXbk5CVydTzZkhaiButHNVAagOVDfEON7p7aMoYImUFiHdWcDiWbMlwC
1U/8wQ4ni8ABefZ1cxg/yzuDJBZpwgVN4jOmoE0PaFV3G41f56iVlOtIXE8TokZkh1Nm20Cw6h+h
vWdJ4WSyV04ZhhAkWKtUGSjO+BUgKMIC8BKOmdPNUrKc1duF07LVhODQ2aQIK8hTeehs4jfroae4
YHv+VWspC30yo/jfFzmyplVmaXPPzuzbuTyq1QdD1oMhm30hLChhplCrA4Rvf+mnH1Up2TLWv2+i
OxzyTBCIE0wYhlahYYcUxS6+MvIzKGVPpzIAwYAmqwgdegAoe/suvufUC9Z9tNO+GXfhHl0xmiM7
RK7PyskkIcjl42j6tj3jJB77zmg8VFbgyPujZChCVIsSLc1invKn5KcR3QREcYdJpmq6nnGdTBGi
WYPumwS8D0jCk8bxNRTTa5bTxk9t1ji0/ijJHvgaPN/If6OJjdNUt1oljJAd81aOZBN/BDsBOKW5
JkANTQApoZAMT4hsBsVzZY/+Y1R999dIje5xTVc4jferVjlAKru7bKHEF0VyFc2MUrUMARjoPsR3
dOVDn3f0LSB4XiYWrxo94w/M7YZ1MafboS1ImVILWpVE5hd80ZzN1AKDG7oIPH5mgGBqxEz57fcc
DWZT65DRM2RFRas+voARgoM9Uh/00oBp6h9toLsdzs5a/dflSZGBCAFiTNIpqweA2OQ6CPeh/bF8
U8a4sEOICKrZF1HaAILUT0F8b5MPfSCJo+tJwQJDiAdml5j6pAAjmA+scAkYi/vvdfQjz6+S/th3
90a9iYPWnWXIsvETYkQ4RqSuZ/hbECFJNV0jt9w5eZ9Ti7VQY2MkEHYEiFIEz5lv/4wm5l72g3Wf
BicQaENskA8I0cAfpyKNghZnc6tHaeZzbaNcCHXdk729DLQ+YCegs3RH1+tG63BIgtJ2Fjv93yAm
dN6HwUPfYoEanV6PTQtjTOtOJVd5ckypxIzVYIZH9n/GS4gBKqSkhj4DRG4m15oFRan478tGyBD4
QC6M8MFbnWWg3fXm6GsMuon8++XvyyZCWPlFZRc4kOD71Pqiqgc9+UnyzfsghJVfR2U0dGCc8aj/
MYuefXtXsy9vgIDKA+TSUX15pk9s0d4KzXBEIWTvWv6h+8ugh8sI67HlBCHWbnBiIjLaA6/tZCCk
fVHw9XNnHjxjyxUshg9vAsQWZsAq6OkIwwZSxLmzUUeNc+LoKQ7uEDx2zxkZh4O8Omr19dHmt34W
WLJspKGv/azrdbWe+0YH+0f6CUT2V/rGeA7AKJi7sip3HgzFjXMJJSyaqlZGhbaAojt+Ouj3ZFcd
6F624fBgfwZDkU1D+Y/ZYAB7bdGY1XFOQlv3cvI49c9z9Nkad3nfOT6NQIgk2XtWjVqgCQGt0aqa
2D3KpekL+QB8cMupBKUvt2v5GlSVflslzBNKpVk8hcDRP44aGtmGm9ALduRbQOGHCTTsZAKkawFi
CSjM1lwpeVb7AFTr7TQep24XF5Io+nI3ejZVELKjBqS8QEAjuLpWTHqEejedi245xqb12E+0c6KU
2QY/xc7qHC4UhKZVSWBaXdM4U//GFfKFTlOzvlFQR1/yKzNOM5255ufx+AtO5pBroXyJJiQJ9ZQX
NcpWUPTo34X9575/pzligkDNvDbRw/YyjJtfVG3WdXRQ0fEw7aVXSnz9nE2abmooUQIj+FnjlzGb
oz75qKcfjvOWU/ymV9mhdjh1j6yfcnXkoBaDgkCwWUIe8PVS9svQLFk4gYir8VL1Rnqpvrp4oUsE
aW6GqkpRHBb1vVlvZTWqzFnTfWpiWnpjGhmOaYTTJtGSZhMPxX2bV8o2rJrKvRzp+RZ7NpAoQ0TD
D3otbDH0qondK0wBehF0W9TOOKWibmc18IZKVvR4PpAWWOh0MN/pkC8+E6QE+REbGO0wkNnX3vxY
y65+Vr+PPkDUTIFWEv+9niha9E0XxwWafIb2Ya4h8+Q3kn3xPB7BBA0UtygcBm0UFVaRobeNUQ09
+lJws1Bhf0pmt9MlNUyrduAmBukEVDUg5/vaDmuojaHw4XBGcZ/Qv2JZMd5KxIMVDPNtohsF1LMC
/8+omE1apkhYwusycl5uMPkbQe9Md8Nzchg39hE07a6yl/aM8I3otbe9Rha2xSYfoPymA7l/zrUX
4iGuvzso2x6t0OFGWup9HiaAh6JrqDSaqolDxeuhjObEgCA4QduNO4F1izjR0d9y4fsSpDyXF9Kq
ayygBO8z0A4DsRpEJFZfV3SrjrdSyY1VxzCRUeBxFzqKIn8krVHmNBKsVT/7ycLPCvvjMwtG6/R9
sZe7n8OysEvkRkOZOG3p+LwTWaZXtfIE8RpF8IEIgnz+nAIlf1JL17/hJd3jfrofU296GjfxS0Ot
jB515TUbqBaBfDVI3yDfyKdvcZSJc9ayjsLzWtthuybz1A3XJ2Wf9A9p8x85WVfa2Dgo/M5CXwXo
CIW8LEtJn5AWoDzZ5M0NAZTT/0tN3ZrzcZJZkG5iNzyjmrWyfJyjDiXrzXSX0Y91sw1k99Ar+Qro
gRcYgjFGBLqhjgGj9fRnvuXabvecHfQXNjQm61NaixRLNGHXbeMyUKIQjQYshdA915Kw0fsap6j5
1105h6PUOr72Fv4RxcgmwhltSvPzvLW3xU0Pzhz7pocqeLyRcbfzsCOGwaVxgjPWk+abdgPjhkrb
aI1HycdsIl4LRqJIMpAyKOGIbY5VqyF9wUVhnDz6xrS3dbNzaJLf9CytnGSM37B7LW0TQi4N06Bp
uCtSf1N3t9afv1e8dkMhzlpxkyW6hu8H0bHUt1Uq+f0r776vAYQ9vsxqQlgAT1CqA2eoRjet7VrE
0UpX3fJSfFmRiAxRfE4M/WQkaQB3aDZQGGk/cUoSdGFD6fqWE8gN+8SURPrVILyYJfFNUTNKYzR0
jKJ+l36aHnPwU89XNojGaQPmJr6mux9/nkjzgUXNp/XCKSr2wMb5RO2Qgq2Mxcxt05+9L/H1fxnI
3wji+4WS1ixtGBDUHW+Drna9Y103HppR0eOdSgXx1vbjhUGioLtlJEOjT5x+rZ9cC/tyUr8lZ15C
CEE3KgwQhuSAKLqH3P8SyVon1zeO04gJYZZleh4FEb5vzIfOuE6VTSbrNOEL8jzYnSCEyMrqItGz
EX1+vvUUT9eDuaspc6Ie1yE3OHHJPHst5VuOmBBbRxybhsKGRdYIESJOWYdHueHe3E2HaCtrH1+P
rifbhOjqp4z0vgmwKRh2fvk9CB9HCGPQn4FMMu5fNqgTlBBXazthQ5gAKso2vypsol1GvMZTdryS
SFbNLMUT4qwyUKZUPfC61MtBqhXhekK77b4Gn+YN3Xf7P8+el7MmBN08ZI3Zmpw8lh5L9VMOKR1l
dxni/KS7DD+myHqa9WkW5Zyb0cLZrQs+QD/P9eljHUmKKSRRCPnm61QiIC3IW7jDxwdy13qcDrRu
HX/bba0nrliiSCqVLq9htJALeDXq6a0Yde6Duk/zvZnszUH2iM/jwL8vYvOM3tQvqr7kq0rdBbdc
FiUDfet4NBzOaPEfuEguh1b0CLy2yWqt3kz4XlE+zVv1kd8/g65ji9u4/qX9zkaB22X3WEdEjg51
A1BpiNeAU4Ai4YATWfmdtglwSxGHPy8jrAeLE4KwolhlKEMTAkE39lZ3rbJ7Xw2cUPvUW39+q8N9
/QQlLCdS56o6cPI24rc39uxflfCKzpy3yaRK8qX1ZfUbSrz3m4rIygaohHtx9E3NPcv8bli7Qqan
ux6OCOGyzRBjZCJBOGnUNBlzLCosqQKNXQ2kDNAb2UHXlPd1yW5nV+dqAScE9qG0zVo1kJK1CtvZ
CSRU8UyIkgEy3fWyG2g+Ga/WFg6HsAtc67iMAT2I4BdgiilbMP1Pnp3dZW1356OAt7TAojF1V2UW
Hguz/9IGMiLNM38XUAUXKRMs8qKJJ69SxrvRKg4sqbzLDn8WmF5DiK7RDSAksYwAM1SqTlDkjhkd
g3qU7PhnDiigCOFWabShsRmGrzYbZ7Y0h2R/+8ZfQ0UkV6Uyc4Q4m4QkShJ0ynmW/WUMd7FfOcR/
vDxkklkRZddoQbOwU4DRkJ0V3pNY0pots4HjL465xaxVVhZj1nP/WCtXSXWj9X+6lb/MBwr4eXO7
fvb0NeQlSSYzxTA1P8zur8C/Y+xPG2wECGEmihEdqwHJJq8YPo/6XafeW4YkrK1PxMkKITFGvGtH
OgKC0OsyvZlTyXZzniUINggzQUjOwEkFAE5xhGh2aFFK3+9LvGNwqac6vkrJmyb/ZBN3jsXk102g
x0YOSC305haMDeHXhMriynmkFgwTQqdvhEqdKpj/wbV20UvFOzJwbafs8g+2l/x4y4I52cQD+dKm
SQ1p2cAmSKQQNBVX+eF9AEJ0RrdQTYkOc6rkqNKPfShJrdZX5MkAIQ5rZoxHiwQGFNm+0e/V8WNa
yG4/z3az11MiXjBMEN20aQQb7KZyaHAozdzxa4KGlG2m1d7lATu/ahXQhIAcqvWkWNwB1J165OS/
KoRtoTrx1XCIm6PRph3cVlYQJ0UVYoKdNknX8XGMD5wDcNynxG0GJ8d64pUEgeVM6MCRefv63v17
9sTHwcEf/CLJgMpXcXK0N5yKQpWWE0icRCxqTkERnRZKPnlBHjoUheY60pHh0zsnTogPZp37Y6DA
GE4A+NT95AyA/H1mSkHw8qsIVJZnnV9ECc4iRIusT4a04DFJPYKzzKncMHG72Mu/9BAaALOSZ4Mo
QHfnXLKZS+K7WODiM9IYcQTcIjtqycekeV+s1YSwodmISRT63l4wzk7l/xy1r42s60vmFULoGKog
QI8wMKz40NijowybWvty2SnWs6vfDi6+FdIibOYyBkau4Xkdkp9kvqnafe2HsrBxdnHz2hOYEDai
QMHLrgUk9Oc5WfmZ0LuRumr1rdW3dZI6OqI7SWZHld2xSYaRCZGjbv2xMPlW71tXkXlg+mbuJUtL
BiFkEzlud5O+AkRdOln/yaDOlDxdnihZAGTc4xc74dSwdooYMMrn+dmComh8Nzro1mbO9ASypr28
CkPmG0K8mNBay+wOiAU52sN9EJnOoANQk11XS/YvJgSJsjN63+Lhr8t8BxV9TmNcx3Pg1f51kUvS
V0lgEBXzFPhC1INK0QNRhG18oJ3semgdwMRjHTZdBqrG1/OEO4Yimyweyyu3e2Roh5hVh1+n9Jt2
9PjroLyFaH2mfmOKF+O0CNphTiHwUxS2y4xiO+XTpgiu/7yT6GURn4CERdxpRdKENYBsUm+SJD5o
WvuYar0kev9L9nzCEdZs2tbjQIICW9UheOCPkb1TbhKQJgZ4rkMdmidZXPx752f0E56wgKNBa1nY
wS7to/5LQvfADk2B2jBO4S4tb+K7wyU4YS3PqOb75fDhgeuEEYhQRA8E9Quhp98ad63h8JwGSuO2
J6N3lbmKsKiHblIa6mNkK5W6loU69g5snlUYbi4P6XpIPI2osKaLxgzUNgVO29pb1S+2EIbbm9Ek
2Yclq00spklaEpN0BIyqhg/pFF1VQ7q9bMl6dPrHEhAACAt6NutkngERNejCSFFogggVmIeCPlip
LMpfHjZNvFw2U9tmRQKw+hnEwlzAALSkkHPOUnc+QnPFqT8jN5Q93f1LmnayUVhvBgGZt+ojaHHp
bwWolesrjvG1vAIjwNbYQm8c+4ysWPeyL4L25PXITjF631gMY5X6MOqRm9M9bQ4grJIs78tOAqmj
1ziDPbJQJ8DJVe1DW+tXbSp7BSPrJ4XTCArrSlH0hBgNRtCAirkxu9b34QbPhQWUBdhHTqkAiXHV
UfeFR/gDyx/Xf/LAbKIWiqDwi55Vuba41Y7mCoeysa2vs1LfV/rny8tg1TMXCDymLfKPtNYrrWpx
taTmkVNDojL/OjPJYXl1ohYYwt4JlqWmbENgNJV+RO3cNZtktCcSCPHSkkR2Met9gjQquPXzr5Eh
MUEyTKKkFtXrrEZDNFZSvA+pi3Raj73LMyEzQVisAzqf54kfwMPiLjMfVVmJhOz7wrJMiMaCvIQJ
iU2uJjU5mK3kgm/9Euk00Qb/CQtnyuyuKkkICJQjFA5Es8CI3P8kLt/2/FtZeFtdmws0YW0yqGQq
1gC3KgYDj4LxhPzoW98yF/97Y0WJm5n9IwllrzSycRS2QJDt007VAVsr34fgAfnY+/yAb1yLQfSr
drbrFH4wdPRzBPF4apa790EIi74YYgWcozCharZtfTUoku1btlqEBe/PVkBZje9b1q0yP+Cml8n0
j8+7T16HRrG5Jhgrs7Yz+Frr5R3XMMPTEivRZfvS9ho0b8pdT94mqmNZ8RwXJsO0xNeUC4w1uxBP
Wei5n4+cSjryZMV0EvcW5bH6IASLLjewLtqDnj6NFohMq4h8sDXtsekUvJzkXwMt3bzLN0TqPbMa
C1opmLsyye+7utm3eiFxv/VzwGIshTjBcquaUwWmhdfFz18M2SRzCtuZXtg/Lakk/WqyZzLUkaJu
mpwLFZM6zOoS2/iINKsZVQePdkV6GzeYtiB4m6uc0MQIESp5q/Dbbc50G4IAuTjgGRz90Wi4qfBK
UKkOfbg8a+sr7gQpBI0K7QBm0wMyqmtQtRIv1KqN2ctqjf8lwkNAAj0cKKUXNZjnOe4KJfYhUYjn
Dpe69lUEXmfb3hSHcScv8Fw36wQnOEobVpU/ljbvkf4+p3d68z0fJCyQ686IBg4VqtloFxG39o6g
Fr0Alwa0ggYdxUc2SgcTV/k7nVC1wEvQZLenq0YtAIWNPi+DKK41ABbonpxD+9PY5zgT9unhsk+s
Ov0CR9jwtRqNIQoBDi0eR9zwKOE28hNvwKOVL2PoW3eMBZgwU0bh63lS49U4vObExNqVstFnvB9x
DgL9qy3ZI9dNYxpDQz4xzrS3CoqNHyUMo9erjyRzodGpB9/s/Dn0VefyIK5P1m8k8RGmR5ldY4RA
wvPodTnnd1Yd7Vo0Fb0PRriBoTQhfsiM0QuazmV4kPCfLfbzfRiC3wXV1MxVaY5eUv1gReBEae/O
8+4yyL84wmnABK/DI7LR6ilQGnQGoHujOgabxC2IxxfTGyMEFDH+7wniG0tfFsEchoBT568WyCHR
qGnLot66t6GCBSy7KPYQbyOs1Ogn8O3BpOjQhJAbsAK4nBOpOzoZEn9bPTwjDv2DJaRmTZBaZVEj
wLLa+jIQ1ekG42j13b42ZIQrMighSytqC4I9Hcyy6XNc3DR26tQoYN5IHIJP+NmtmA01IKgR2/Ss
6S8Gg81kGyiOyJ+gXcKLILMb/aF56jfhg+/I1SJ5pLmEJ+y+VRVUfgMKVM9mf+lp4Ogy5oZ1F19Y
xP1lkaF3tVKEuY/AypVfiJd6/VW95yWdLwS1kpvn1QC0ABMcAoQLGdESmFOm3wp2r1Y3U/Xl8hTJ
IARHULMSp9uIQ8Splw3HImZOkXy6DCKZFjFfpz3VFTCs4PjpG3uI9LjVNEg2PNnEiDl6GrHZamwY
Uns9xJRyL9wGnyuvOuRHxaOyunXJsIkJ+lQ0Ax35Pp5eG0fiVbv2anxwgoPlGHhMNm5BqycxUIYo
xNYRqVBblPzcFoOCCa2emjpt7ajYXJ4qwn3qwhIy+VwuHDwGlUc9TxjH/Dl5jCrked+ga7DpnTpw
WojmuV94twGe570/Jurnp7qTt4v6tWEzZLi0xJhGGVZuuwmmxE1kL7Cr8XwBIkSImgVGoKcYxgwg
NLF3NME/Zd9QMHOPb7k5WoAJwQJHnSznVG1eCN6S2Ii3YxHeF8WbXsYXMEKYKJpQV/sSU9art0H4
kMnGTLZ8hRgBgnGQWVCYMUF8RN0lspYGyffPuhhHq7R8HrUDg95EuMjt6vTjZbeWQQg5Vszi3pwC
THvcbor4sWjeF0ZFBVoNb6pBYmGIjHp6kZhoniqUPr/PCCEE5KAToQYvBayyXdxdzdX7thtLWPo0
D/V5yvF9VkzIEDcswWF5kqyJ9cubk7eK9HXlEFppzIsylQZS8APboKbV8Yl9sNkhaHc6aHdnZhxo
Pu4LWX3ruhswA33aFphfxOKf0W/xoMQtnKz0CuUJh4bIbqPX4/QJQhjEKDVJnvMrwpI8WslGy+9V
6Vsqz9bPY/QJg/+GRYw2YtaCkxFD2G6LAc2WbDPurWtWefYu88rPbzq0Qljmn1ETYmae5i2eUwGn
4pg1GoWnhygtUWRyOrLJEaKlYhGlrChg0nYzZXdG8pYC0YUZQpjslVEzKNpGvdII3XZujm0l41tZ
3zxPIyVESlTq6vHIK5vj0djoiVt1sVsrG/ScOR1aWMj3ywFh/f7iZJJY65OFlZ7FI5+Zb7XHjiWK
6HLfBSOAssPj1BeZ3tz65mmhORo6nyiAF6LonNhG002Icr3pOyU76KB5Nq9a/ak33hRPT0jCeTVR
y7IPayAl1kdf2RhxgVAhSXVWz0AgbfjHGiGc9v0UqBW3Ro++EdznR7FL1EMlqytb8QmqqpDpARMJ
GA1E4bDJ7ycCSR1sDSnZlHnlde2wi+xkdGwzcPtWv40rmUbv2uvvElTMuOMg1wOGt3lvvBtcf4cg
+634TAen8kAH6FYgDdkZt284VL4CFdyjnDJFCXgC19PAiePtVH0o42PUSZLvlQj7CkbwjWkwfcUM
YFuiXFe6N9v3nSwjkUEIrkFCMtQTH74sOdb9rZWqXkXyrWT1rgS8V4YIW0WYKGRseXo4302u6jJw
GM0/6n1bo0iFbJJttx//fId/hShsHKOtBlo1AzGsrAOpI88eTKeTPZjK7BL2i5TUY09aoHRG8YEk
4ZHNVJIKrUW+V5YImwWdfNvo+E7eenUEeU9IsG7oPfO4Znm29TNHVuEjcwlh99CtuTEJf9dCSu+U
w64rSwcvQpddQgYi7B9srE2FDNy1oQ6RsxQl0aOrDbJWhpXItxw8MeHWaa5GfYoJwouJ0xJnZDck
+RmYmWSWJI4gClKYuVpUAcWYNcND11fOKONKkMRWMe32w9ayO4Lxaur0tugotGStL7ofbMtGg1eo
zW2cB5I54nMgJF+vBk+IDbaV5wrjN0CmOTl5exPGOz/bKAaKhuMt0x5YVbxzGPkwL9K90g6qMeUt
Rr32OFY/9PzhstetpeSvTBLCQtsFegkteRzAZtBqaiR6KNNoHzfxD5p8qsBR6hsPhjoeQn34MET1
/jK8zEuEcNGTpEh9nYcLhm7iPvSgCCcJtTIIIVq0jKEYKcYIllQ7ssG6C6bxLbsSscCwCJFQZBXC
0o1G8FjlTBs9c/a/kOAbU7sdG6vD5bFadfgTiijvFChF2agxHT2trrww2Yb1IZ2fjaZygrx3ZllV
x0rCR9UFnLCj93bch0UIODv8VoaBq/rPbL5qu0M9SgxbnaEFEn3t40ZWZVUxghF57goPrz6ohDHf
N0MvW8piGUV5ybqRwhil2dEGwRsPb/PT5flZDQ4LM4SlGvvUaiFYgwHrcjeo3dHckfTOZz/yOnYg
KxVSSbnF2r3nqykS1m4dFJGWhvA73355la2O732VpS96SUQ1wcpkCiupCUNqWD7gQKvmqH3i1uku
rmSp+eo+yFWZ/o/Cl8FiqnIW6UGpYRiZ9qT3jjJ/t2V0v6t74AJCWK8ENzZWWrHRm6abgB4zZa/8
bdJPb3CHE4i40YKyuFa7CqOlDFHuGepUbbWC/QB9IHUI0n5nSPPBSWlWO51Wfb4Mvu4aC3Rh9Q7E
6Bq1Afo0Lh7sqfYfH+yleMIaLmZVmaIQQ7ooEMCz3H/FWw1OC/OEjbiuyGz7OZwknKE6Hrlh/6Ue
/9ao7g6jzFskDilejbUzTQaVm5a2u7zZpWxbNLt3TpewkrsMNxQzx8B09R5150O8Vdz/PHwyk4Rt
l6GLXIVcOLaS8FuvbVC2K389lWEI0SJvjLzq+SIrTWM7snmjjf7WCmQHT6nnCfHCGBW1qTLgDONG
xVEqQWmK5Y2QEDlYoLmVleau7sILzxNiB/jcmlIpAVew2NWnW6ptY9BstPtJMZxZkyQvkkEUW0Em
WttjzSeqGwunNbfxcF37f112vvW1pOsmiDtM9LkIvgdFba3DyynfRb5U9T0vD9BfXrnLcX8Z6V/m
6gQl+J2aKJFSmzPMMe9n+hfOHr2/jeL9NDqalrlh+mhVT1FwbQWDJI9eH8gTsuCNhYGKZ9oAuQDh
Y4r67XTXtrJiQRmI6Ipx2c16gZEs7Hzf0mkfV6aTx83mncMo+KAdFNZUchy8pV5rJuh3jHLvh9Y2
m2pXs/znoGo3iRnsq2beWnFy05fGO6dS1ObLaFKNoYrf8P+IpV9z0peXiGXt5fUeEicVtfmSaPZH
jSBHzKofuf0tUrZoiVerPTN2lwdXMociCyQ0jvqi1GHXSBXXGJ1wHN1SdgiXgQjbl11oeRNp0+jl
oeaS5nujTMhJFYmfyFCEhDRlZm2gMBubpLLtoBo2yjeudQgbLJ1QaWRnhMRNq+dVnmEfrgvFs1Dz
OHbDtd7kb1q9JxjBkqYDFUKXAoaHQVXdhsO13/59eeLXPeyEwU1d5J04FfYN6TBaVrpDt/00NG4N
Vrp822cySTLZqAlhMJmaPAPnDw48FgpFUw397sxFmfE7R02IeRpEpIxgxOaRMVyK7JpxK10tskET
Il4aFokW8PmvytpFtcrWTHdTPzix9TPTJSFHNmpC1MMrcdQ0DBOEG0ZcqMdOODebsJc0M0gsEkUm
w6i0O7ODRYV2o9BnnEDIpG/L6SaT6lmuQmk6hIfwMsCVB157XFhCy9VvBhT/gUGNnwgUbasF2yw7
SHdevkDOLq5OUGK0ViHa06s9oKaw9syaeZOiSI7Yq9YwcFRzWyxNfNsNCpZYZOqxfrrZmfGkq+3o
8FkNcmcAK8DltbrqCgssYQGpdaGiZKRDSp7XX5WO7NIYxAez/xaPW8BwkxchASeauW57mJTZV2r4
TW/ByCXjQV83BdUv6C1WDVMXtoIgHOyoNLEV+DlU9hJ3Qjkeil8uj9dauzkFifhvFCGApiOqWfVu
hKv9xKX5wbwKvcQddYduj7ETSVtiZUbxvy8GbtBqJVA7GKVxa+Zd5X+LTEkBNw8tZy69MEnwgdlW
aTz3wIhKbdO348e509ElPd/bweQUKtlYoezxfXUVLSAFf7BiVmcmNgqvN/KHeag/tkx/k2efJkoI
qFPU1Lo+ASIz+n0fat+t1NqniiGJcqsTpEOsjWGlakxsa/f7zGCxhXhQ4vxcJSAQn/ZW88fa17ZB
wYv/D4p4epkrNWtMhaMQ/Vb3/0falS3JbevQL1KVdlGvWrt7elavmRdVPI4lat+o7evvke+9bg1H
aSbjp1RlXDoNAgRBEDgAqzbRRJa9JjLemMEGg0t0kGpsNUvCHjV61zxZhxh9CYaFCZL/hHh618dt
wNTXdj1YPTyCBrA6fe7n0dGqFzp/TqrPZKICQ9i/K22wOMfAzFhLlgJbVuNaLuxwCsX3WpFonIfQ
pyEerXH1dc23HgO20bw7fmLWnzb7PdOzOd9ArbghSwOgeHxWbX+NfkXpFIF125xrmOWo1cocS6fk
f1g/U4iVIlDPrivYaIdzBXGrlJa0rKad0xNr2EG2FwHEvhQYHwAmfBXkbBxEm2N0/JDgyiotE3Na
WQ/YlLZu3gqaKvZFueBwLmdqyixlOXDGcXEq609cja+fPiJBuDinwFQYPY6gDiZph7a/pb12My6i
mOBvNswvOfhe4AIsHfa4yoENI7uT19+nmCa7/EwE4UYqGlchkIrvHxp7a1HAH4BwNDXCRe68MZud
Oiu+vmfx1nm+FgHtJE+lWVTGWKmzgauilTmEPZsNOGNFrIy7Z6lxAeE2TIPCO9zkTDjRPCkxIrUk
TmbpZWBjThDocMvKUeXiT0aHz78nHGficoU+H60D7qKdMTvPaZuAMpEn3VfURTjOvm0Wk440WEFr
TXN23oBAqxG5nL+xvgsKZ+S6ZLVRNQKF739ZRyDQ4H3W9wuO709KYytThgkr1w83rHNMcktffks3
POk8sxPbqhgQ2joKJet5ivM71oj6hgTK0bgTdTasoVniFSV6bsb7fxIoilTDV35mI+vSERT66zOZ
5YCl6nZ1DP84VSUSiTtJ4xRhKbKcOEnlMB0dmmROJfIK68Z4G/Vc1L/+hk2AHbd5YrUJREop+drH
aSAn7Tc83p3MUfIa9V2ZhIt/0Dj/oMq1YUsqjHsatdMUSS6RosOsiHqG1s+8kco0UZZnYSY4WgJe
S0XzhMZJDRg0dYFavJoeGTiXU1Hr566CQBiu6oZlguOD26oKVTqitki/pOqPzHzommOTCy4nAgi+
Bk8bxrFFSwPyIl3u2GmQ4D81Pbxjh17k4NteolxT6hq1GZ4dgelNwyi68U6eK1GEvW7BN1rZwHBb
lKq9Pug2YN63fXbDEQzhMWUDxN4Gz/XXZL2tZ+ujNtGkj4alHBY9C64v3L5HsHUVgwJVnCsyt32a
jpCqrxEqxHFRIxYZE7wbktm350527QVV23XNZLDngSOIZejUJZqNuiwjdwuQFwvivP3L+ebXcLvL
ssqsNzMssHRQb0fcYqqfvZPGrf5BDvp/MD9n1zo3gNyxa5EuKw1pDV2KcwG/W/6DvIZwjbljl/SJ
QReGNX5VnCCvL8LkkPiidzmRTNymrkqpVuL1acmyQjre93Jo5O+poLQtS1N1m6gqT5EwYzztmI3Y
1LRYH4L/ST59zwMqqBaGqyaoTf7ZobXx6+BgG+y8sFAWGn+by7NufTOYF1l/XLf/vS2mrC2Z4BZC
wo5P1ZlS1lCaxovXpud8PNui8ZJ7ulA0FW2fqmYaNp/TqpEhHKtaQskVORbxqckDYV+SCII7ZJke
aXWZQAQ0j0xagbHTRxsMb9fXabc4bivI+is26sj1KbVN5JRAGNsetYPkT6fmKDsUHXAibtq9Ex2z
zmxTV4iOOhrOfgeySBazIrQPLO3TUjKvGYZPbQ8S+7w4kumv65KtX+N9uoLBi2ij1xR4Ak4wrauK
gWY6qkAhWBcW4cr4LOax2jXnDQzn2TDqwqCRqqFS1+7RNPBZHw6q2gUDCEKvy7NbE7wViHNpSddU
Sk0hUHIuflKLVGEcRoEJD/pP2s93vRvq+i2ZrHX94CJ4bRmSRu0htpX/9gKvswqnG9vPHStcKZON
43XpdpdxA8adwEYzk2mkKrojYR+D3CNPjGmWuWdF76FOBEH2RS4u66QYUhY1OuRS0D2LQTLLIQ6n
JwMjjY4rd6JIMuE6cvvYVMp+oilEm4LZR6Nk0KeYa7VO1Z0PkRt1IjvZdX0b+TjDnylbZsuCfLnt
FPnPmUOYGObHvdd40b3mZ15+KzqaFJH+uG2QJRjh2UsArb/WZyuQG5QnO0mwWI7lGiH5GrvYeo+0
9uyP1w1HuLzctognw0qrBBvQrFj8wlAq7RaE9l8ttHI5CcvLMAczhNNPOia8qqWX6sMNWrbB/00q
0R7d9XAI7FUN54KJ+P71ltH0mZVVky6eqk/HSB7Ctqchapu/g1HatZtMEB3vavoCx4fgVV10eF3P
Fk+DMx1BcDpb78nQgd7g/xLxAXjd0VavZEiUo+K8b/ylLxyZPF7XoUgObvNjQEOhMgUgqeEX5jme
Bem/1eLfHAUbIbgdT/UpyaIqX7wK1C01Ch7UULFawb4TCbH+fXOQkhlkhoTQxSNx68jpTUeE6T8R
BLezZXjIsV+VYYF0/TEZcNEvPfSRpt7y2H5W/O6DeNq0aO24ja0svTEYyDl6ltE5NPvGmo+RiKVB
JBe3hbM4x9BncAR62vJlXh5m0eyM3X6xrRVzgfqMrkUJo+IXzGg0g7HKwlJrXCVmR+SdnXJUXLMy
boYIDWx12jqdjTKjqHkgVXXOrcZtalFL+9uJx3g22v4gzlFIzYgOTRCveSRz0mMJltRjcQCbbqAe
47P0HA9O/znC4Nnx8K8n2L9G5mt265TNY95Bn7R+aNI7Jbor/v1kVg6DixzMebQlPYNfGlGsCBZ9
N/b7Gx1kFZixF4qYIwTGwzfJTDZYvztjBRtL8sFSDDs0osUWpAj2UfB4ba/xq8Vf2dHy3OSFgTA5
1ZgUZjU8Cf6ZoIV3NcM3fgqDsmwDjRYaxs+9diF2m6ECyIYLYdYHYt9ZRQNGt7u0fTHyg1p/uO50
dzf2Bozb2BirAB63DiZojx9ipjtENl1aJ4J1249aNzDc3k7lPm1nvCl6GO6DBNHKkROq34dT63fn
0h8PIl5bkVjcVrdymqR6DrFK40mpTrp9X8eCHn8RBLd5Y7Mt4K0AkbGneTpNEhpPEbFeV89uKHFZ
N74VBry1PRvXdVuMxFmq0bc6zR1KMzRoG2rC00sg089r4ub0Gsxejm0Ug3jdIqMRPvWpiV77XBRO
7G6jjVTcSW9RENVNLWDUUvtcmO2TTQuBdnYj0Q0Ed9gbpPufJCM9GqWTT6UzPSsiihyRIOvfN+tV
Y4ixlVewgZY5C6qZRkFItJsxUzZirArbAKBSoVWNESsV5f7K3Ne4hWvWjvmxdzK894atKwljaZHN
cS5BHmjESguYfYnyYTl1Zhoix+uQ7lYu3nPh28jH+QWrSYmUrmd+og6RRzW5OqRRZzt1qZb3crtU
3vX9JPCtfNqpK3rTwpwurGc8PYBTMkWyWgm7cvyUlcQdzDbI2neMUkJ+65c//0nBvdEhjYa2HtaQ
MNG1ezWv3MJYpxGKNpVg7/L1fHTJliKyEkQ3yz3NQiRVZlGXvwiCO9FJZ0UEZIHw4oZ6kEkSJEzB
VM/Zv64kEQznHrrcKjGsdDUK8hJXQSyd5uiP6xD7GxdvrshB6QpO8tf7CtFCLGPED449poZspq5k
Z4K9K4LgfENPZ5QEJsXiFeofU/s0t+F1EfZXCSSzoNKzbMxbfi0CYtlFsaRq8Uz2SWk/kOSJCEO4
fRkuGJwm7DRREY7U8G/gyRr9lYQ4CaJgvrdu7ZAcxNShIkBOL128ZJORQ6goKtwht92MibrqRevG
6aWI4lkvekA0HXV19UaqKlevBcePCGT9+2bP1xrqJ5sBIJp5S6THWfXzXmDCuxB40QHnr60Q5KBf
Q1CGCXOShl1Skk+GeVLpeRoFkej+jemCwYcfWtHqEouAYdyXR4m56/By22eoSnaGzzKoY80nZJEE
weLu+bMB5QybdZPOrAGgTfvCJslpsruIDF6cf9KYSMDVnt7E2hsszsDxDKuyKoEfyM9sxvUrD5KA
nOeXOViHfElHEcHCfoZsA8gZuFWME/pnIdwUYDedVkoMECwG5I/ymxLGH9eJC5hIKr+HpEDZwHJG
L011T3CrxZ1Cvc3Nr/P0ntzK5vucvbejYiRDgeuXrs+hPLd+VTzXVBQN74dDGxg+NIlUQynTn1dK
VHj707G9/zmpwrEfk4N+Iz2I9LXrjzaAXHzSpqNUqWtOyqJPY/s1FhHJi77P3VPKZtQm9LrDwQ6h
1Z1b0RBf4YpxXiId8v9l7pZ7M5Qc3W9Cyc2d9PMCgsMCzzuiNkWBRHwYkswsMqoGO0qu87u8r8JF
FzXJvI3tLdVE7l7Hoaea6NB+7fmMErMcJ2b2Hm1QcZKFeDca+qdFOlw/YN/6oRWGmCDfxQsiGJRe
w8gzqRe8VaGMPC7cEd3643wa+8RTrMK14g/XwXYU9QqNLyFu8BKm0B5oSDGYrtx1LsqZS7dgkzt1
tacv4/fEjP2CYqyUgleYpPg690to65Zv6UKG97dafP1rOB8cM5wug45fo09+faSHDhNhEq/THF1x
lJMetKgyVP71q/NrTM4XT6ZUTfpEei+fbuTxsY6+DNL366ssUCnP7j7ndCxQ5oCJCpF1LFgRVFbn
Ymzv00yRicgFJ/RO1uO1ROsqb6KAQZIqexyxivQH82M0Dfprx67u6LpPHxRfPojc1duY4DUg54bB
nNhXnQ3ACqHTMEpO3H3VNcGhKQLhnLBZ1HhplwES6YNjm3+M2tlMguuKentPey0I53e7cY6MwYYt
FPrXZjkZ9RdJfdaTp0o/jIaIclIkEOdPhnhS+24B2NKjty8D6b9Uer1Jj9dl2nlkfy0U51DiJtba
iGDh7N5deexStKbkibvOhHhPmfsWDBz/r22PMQP8vQ2EauqAFZWrmLexbbt0uamEMx73HfL/PaXC
U+apkpTilR3bakQ1Mj0sB/04fEy9yrVd47FSHeKUmAoRK75gQVeP8Dp6g4xoUVdlzZTBkM5ZSUXM
uUDXB/YXCpKRU6zcwckkB4VoYKqmnvTxN/E4Q6GY8YhBtHqP+iXlJcYMaSVyl7DMndUhVrLTCE6g
nVfN1wJyFjPEc6XnEwTEvCEM3EuD+Fa5y8Gctj71t/++dfwVGl9XbmZTxOYIaIXsWu2NgvoF/T0+
/qIxvpqgGAxMq++M3pukZ7W+aY3aKRPBUbq7nTcY3DmiIAtrxD0w1PKh1Y/9fG+I6n7+RjGGYZga
BoUQvqwkrU026josofGZvxJxp95w6E/VsfTjIBE43N3DGF1zNrgV1zwSd2dYJBJlfYXtZSvn2jqN
sqChUfR97pjqWGRN4HrqPVbemPNXo/7Xl4PVri6/f1XY5hi09SSWSIHvmxks2R4/ozLBQWuw4M79
N0q54HAH06AmrC1S4AxZUB6tYO2QamuXnlcP24aiaod9O7vAcd4njW0EjiM8LPoyvyW2IT32VCsx
6r0rwuuOR6Qgzu/M2VTIzQDBksk6EqsJiB19uw6xepK3rvQiDOdpkA/DwOs86r2s0D2FDt+iXPph
R41njMO5y2pHzwA91QLTFugMBG2vbYM2hIBXFKLh8EBZTO71ODyy4+pQbU9k6Nc1Bkap12Byo2Qy
WgQBhcQ2VRw2v1jFbxk7yhtfY2RlvLTtauykvDP6I8kG16QiT33dIHD8vQaxZJYmcwxtpSAcLMB+
gFkdRFSoJ1otzi3UKsYZVA0kWRJMoPwzfomSj9eNbjdu+OUY0EH5Wgy7sak0r3bdMVzkkPZvpcVR
l/rAGI2d61jrHvl7A1dlzjksalSWlGLJhuhUYsJl3d+R2ouLP9XEkRdRclakIM43RA0zI2P1DaY1
2V6hpOWfZVqUAlsT7h7OMVisU2RbWhfQb4+ZTx/N0VGPSjh6ZpCcalE2Yf3V19aQcxJN3LJM6rGG
qgyagEoOmkYL204Po2FyjGQUDV8XrCKffsTjqjJoGfDWJH3yMNifr9uEwP74586k1kqSL1g+HYkE
S/XVvPTaxcf8Ofc60K4gqKZWwUSBBkc+7AGpiDQWNoAoy57QB+RMZXW8DrG7W0F8YKLGFcwEKqeb
XB3yvltj8AoMAYyW33ULRk6r9wRwFxi+HStPcZaPFu4wLPOk5iYtHCN/ui7J/mL9koTvx+r1GjOK
DKR39PnZbE+LaACgYKX4Tixat01ZrZkWqcG44Fr5xCrD6W3RtIT96x4myMloZrQNlZ+qpJSx2ulr
soGd6uMYZre1P/iRgwct71032A0U5wemBZOvqvUULRNfZR2u/oeMCUeg7SvmIhBnYqWUIFD8eVYH
A7KviYt2etut/eQOuQwn8dlBdAG6jvhmhvXUDKQka0pIJ+deUr0uY4LQatel/Vq5N4OrYQK6VAxw
MYnhK9pxJk1gmW5mPMfjInACu3YHkg0Q8Mvo+jK5045k9VCMvQonIOte1Dc3kfJQd6LH01UJb3z0
BoU753o2yCnVgaJiZmgdDAclVAP9IBoCsA9jKhjPZFmrPK+PbkupkhqEBCsM2A5QzaOEdtiH1vG6
L9hfswvMaiCbq4M2oZi4qgBTF0FTfZoKb8kEke8uhAF+CFm2iaXwNV3gwTE1VuIqN7dnyb4vZNNR
//1oYtyANhjc/jT6eC71ElfS1M68LO3Bw0/ec4nbQHCbM4s0Cdx2gGhVz0hv6/T3vs9PYagZK6iy
Jt0b8ybrajdnRBCh7W72iwT8g3ZXF1myLJBATz4MlXIsVFH8v59k30Cor82pncB11kXry8GPlDrV
Z8npMKjedlXTV++TA0qqwOgk2Pa7QcYGk9spw2SZUrGKNSY5mGiWQJnic4emBmWRD9d3i2gFud1i
5YWSSxhP6OmRMR8rGc6shzP6ch1FsGF4GkWjnjOay0CZoy/q0nna6E/vqER7tWN0zo1RapuxHuOQ
7kAZVeSTWzS1Y9WGQDkiWdbjYeNfaITe4naAcrL6wR7skLYfpib3fm/BuN3fz9k8DAVArCFQKqyZ
p8t/XodYP/HG62+MjNv9BUmUZVqgkwRvycmLVt9q7YeamGE6oLvTFJEA7Bsa5piZsoVwk7+4JXEe
T9YE7dR1j+ynNh8HkglIn3dPZrRi/x+DswCM32FML3D2R/MRO0fCNLiEHufocTFsgef5eZF4u3wX
LM4MSsLGuK8hj6qVh0KRG68tEtdmzEtZ7c029aIO05oy6lCSfriuun3/cMHmrMOqQT1QrxG1wqYz
Ot1DiH0/t5VnF++6I2yWlLMSjD1En8j6cmOpn8CC49TExyiGd22pX/Lwl7aK5eYS5zBFNTmARsgx
zVMvvVxfM4H98Rc3Pc2zMhtgG1WFKSwJsw56IYv6wfd9w0UQ7rAwEhKN8vr+G8mlY8zNuTA/lY1o
zrsIRXvtgRj6YzvUuyDpLvlzagSMGo7ei2J30YKtf9/4uWxKkBVfN6xpf2gk6qS1wAGJxFj/vgEg
ZVTPuQoALbpPEtuhjaeaoof//XzHxYB/VtdsUNKlkLu5hN6HIHsq/CpMkkB3Jj/H81KOx6f3XHY3
cJxbGBfFRk50XbXi1I9FWJSlO4G95box70yjxFmHhwRjZa5D6TNnAlm6kKpcHyz+1yjhdJ860x0O
U+rKxznQ3OlOxiwjK0WpL5jUr6Ove/6N69uAc5ZRKiAWjzRE2IoROVL9PFGM5NUeB+krZpqck8Wv
ZYFj39fiBpKzFbsdaCHPiLgH1EAVfhJosmv4LJj8tRXAFE373DXNDRx3kGhx0oO8H3Bjdkolw0do
nCmWYBlFIJyp1CZQtBw6bCNEeHZ6zvLkkJf0XRm/jTDcaVGWCWm0BOpqg/o8HZdDfVDvR2+txYvx
/67bhlBT3IGh9nndphbQepR6hmDl9rKwArfQp+q8+H0oulTueqmLcHxXUjSoYMuKcHeNjKAfz7Mu
ICsRfZ/L/8+ZQUkbwxKScQoGTXmsjUQAIbADvg9pbvsID5AQgbQME4BPEQauDZl3XS8iOTiHYUiq
1i6rRYPJA9vXiWtRG+NOa9orn8TPAkilgSk6hebXzPIcMr9H97zkWi4m3luu6Shuhcbl7Iuo40G0
fuvfNx5eNgpVj0vgLnOQ1h+yr7LomXA3VN4YGecOwB+EyHI1MhTtOyqpnSSPDzn7M3tRhhuMVfo9
x0A4xyAnKvgjKugKp66y5E78guEpAoydOt3X2uK8giVpRtL89wTBOBG3c5NAKZz0G7WdzgMpgZv4
1RdSHK6boWglOe8QTd0w9hlEY6hiIS2mkoHZwbWTPuwx4Ki0o94pc1OQhxAYCF8nV9YpFnM9r7Q8
oIoC2wfnwvfrggn2l835iamiSW82cOZK5srtfbx8u/59kQzqayO3khHZIgYZ9Om+iQNW1hiUIohd
BMrhiwZMouAZol99HS2dJW1c409z+pZ2P9h3ImIUF8mzrudm046yhYmI6zGhzpPmJIqcunXXnJVh
MPzrK7fulivRCs+pWaUtm8jqwadecQpVcSLzVHcPJnUK+vE6lEgozk8sZqnKdDU01vdOj6ENpnUq
TcF5vi8PWjiIvE4c4nNeBu0bkM1DHjKWjlo9WfRxyfzZPs3l8bo4+88R5gWKM7qysovE1mDUay3R
GjvTFKWIswcK1DBJvetoIrm4E0oaZ0OdTVwCwYJ6l1c6ehW/Itd9m+mdP7TsXVZxEY2zP7AI13KS
Am1SzrpyH1fnVg6Z0jpT8Z5rzmYRV6PZWPpUNEYHfjh4n2RA47R0X8WgkNB7gWfdrxzd4HDGx7JK
HvU1x9aB4bPqHBYWYe8Mftk5qlO74hekvwn1LmvInVOKoXdyk/w0Dy1APVMwl27ry8FauTcg5BNI
uL+7LnCr+9ospILBrSgTx9WqkcNKDQsCipL3xRIXDO58KuS+Vet1EUvVpcnnYXIr9vm6nQvE4Onm
06kulFbC/i3yQ9lHjtbfz9WX6xgiYzC44yhbFhN9klBNEvsmonCKUcGO/n25GyvHDFpYg6gUW2QN
/HAQRUfiL6Y/rSEK1xz5ZDm6s7gkqG+JLz9dl1C0ipy3qGRJTqoWqzgMmJbed06R3C1UcO1ct8zb
o+OXNRick9ArEP6MOqwhj70etZMg50ht26/U1n2HNJgxZBu2DnYHPj+uaXmjpb3GPKqqbotpB2CG
cjJN1Ayzu2gbGM5FxGgMQ22EyvBy+aOwHuJcd2TRu5UIg3MKmk1GiRgQJcvZt5aC9Klv7lF5JIhV
1qV/o5qNKJwzWJapktao3EPNMuI67RTbxnvCxg0E5wtKecbb8bBCWKnTjg9E/aGlQmqW1VCvCMK7
g7lVzU7Cc6Inh+t1uQrLL9NT64/eellKw+X7b1ka7xiatCJI0sAElr581Mz6KI31Y6YL66xFYnGh
Q9bpST6qEGsOS+auldaxn7mD5f53EHH66d/TN+A+c9EWz6tX5mq/9AyCDfSsNF+s8qYQzW/efwvc
YHD+QK4i9LeAcQhZqBikK8UzaO6jwArnMwZFeNYRpcmiTNS+JyeYFKDYCkZ0/fz75tRrMDu871Iw
HQ5Bf7YLtNP2Nwso6TBOBmegV4b1+0xyA8mJqfWsljCYBcxQLr2zvk5HerL9Hq7cDjGy4j1s4VDd
Bm91KVsRMzMhcQI8dbmVJFfKYmcRzfLd9RcbDM71VUWZJZhRwTyzzm9L2p+ZKirWEKqKc31SYS4I
+qEqjFuowQ/XICE7pO70FH1QfPUgfRfZ/H4aeCMV5wVLlpA+o0BsvfLcfK7ulHPT4uhdJ5jQ49Q6
zbn7OD13iYMRFv51T7J7OG6wOfcYSRGpqxErSmLVaaIfkZU7eXQXV6LE0u6JcgHi2wNrvbNZkkNI
2QZpVfetqitnHN/jFzcgXMBU2W3VSRgM6kn6cr9Iha8348d2tILriyYwQ5Vzi4tm0GZUsWj9Uvp1
r3t98q5YYiMJFxnJM03LbIVIU8nXlOVmoNYZnlMQsogkWf++2bTE7Pu8aQHT0tnvKZhMbNv7vcXi
/IKdT4Tg/R5+IVt8eR5cuxdNGxMYscq5hbS1ErA9QAo6MTePn2FetcIcc375PVE419BYWlRoKI72
Bpb4UUccKRfNKVg/8SaQ2Oid8wUzUtUN67FakYSJ8vLs9PUjOEV17S/W/fF70nBbf+4HS40INoua
HZvlIRe10Qpsi68YVWSKdPiC1ZJZ61p95RM7Fniv/bP8slx8ySge6pPakrBcg+0sebDYThSycMAA
CUdJ3NII1KAK6L2o13k/77rB5TxAjweeUoqBW3vV54U65R/GoThFxyioKkf7MX+oiBMHoklaq0au
GAdfexdXhaSBhox5U4aXH5A9zo12lhZ6O8+GH/VFMFjV3ZSQD9cNZbW5a7Cck0B+IFrmBoaSgVwz
zsNCPST2IbcxLCxGSZjguiY4KDTOXygEQ9aW9epBe+qO5Ibhyka6j9dFEoFwHgNV2DWpbIAQEP/R
QOvOhqhmXuCU+PJCsKEaWZNZoDcewtqUHEk6mOVnTbTLRDCcw8CI6JkYE2xCIRgjjqQ/lQ4T8RpN
8L61v5stXUZPPAra+VF+UU87NiUS8zR0npTGTZYI9L4vyC8A/gpFTTsvZ8NmXp6wG2qA0A8DV9WP
yiDqPNrX/QWICxKkMpMzI4UkRQVyPU89Rc/6Sfenm+gQp2c5Pc8eGEC8SHDUimA5l9HZE+j9oohh
zM1YHJIiOmSmFOhTLUrB/k0EexFQe32ol+DKUDMdSJ2fa2d6APODn//Ijiii1dzoJvFF3ef7fukC
yDmIsbQXRS0B2MvkKR/yIFVqv2xjv5unIJ1MV8VNgGVp8J5NfIHlPMVUzxJpm3jwJOU7QQENXlMM
07mOITB7Y7XaTYCkyVku5wkwFnkldFpu7eldl3lMn/jfzuKbmXvDQBaEYPWqTH0q7S7I9T4o8vHp
9yThHIUZ1UOdG4CRrM4h2lNFnq8DiAyciydQXZuCyQH7yjYz5HRTXzZaJ1I07zqMQCN8szJ4dKSC
5YBJtFy978v+pari9vh7IJyPaPK0H9QFIGhaPqIXLkiaWCDH7qmKKSDIpWkgWf/5EL+xLGKPuoSy
INzPq79q7RsbCr+bnKjUMObT8KrxXe/RGzxO/4xi/tpg4TxKxxvLOI7qD2MQrNp+OeUGgzMBadTL
uIuAIZ/SBxaS44vp5E/qgR2uq2f3rLjg8JdJvC/qjUUJAiF1cnL70ZpLh7EPdic49Pbjyw0QZwfE
MNQ8HQAkP9r3ujvfLQcJ7O1DjrmiaCUFCaOoanzXvDeI3DGhgXa/w/ggpNwYBgoYxxot09cXb/98
2EBw50M927JltYAY3fJYPsQ3qZd4tW8/Rs7wSANRsKyui/QmftzgrSJvLD1WQYmWrIto3KOCl4QG
uogi0zNPZRAd5QfpU547mIk2elR3W7Ae//6icidFUanaiAs0trM24JBQ8kO/jD+uL+uu+9tIyZ0U
KmuspSWQEs3UkoOXm9NQz39Msfn1Os7uDXGDw11C4wiDqgrUW3iK8tnU6i8Drf1lTMNRM+5MqxZ4
qX1zXCcEE3SUooXxte6mZAGV4nq0k651dfs2KwSnhgiAX7ZcUaehQNhnUO0vaZiDqBJFlvsJNswA
+b8Q3JKZfYG2YhsYCMFDJfHojXKIb/WPOgroIue/wV73UcWYYFF6bd8oLsic0400pnR4LsJ1vspd
PTlGSef2VMR/sG8SFxTO7fYNRpuq4PDwZncEmV2CmHadeRJ5D6HSBtVRgbv6R4/HAuXxNTkNS40k
W62jSEeX1LELs7xu7esCvfUdmFehWAQvw/yDwJJjzNi8KLh7RuDZaIlvd/YPTK056ll62zX9DZlE
Ldx/4x8vmKvUG39VtqWWWBUeCDCpKnHjm5/Uh0F2tkLZK0+SJwqf943kgsftsWJoCjYwXEan8n4Z
VCfNv3Tan9fXcV9TFwxumy1637XViHUs24+t8oga1d/7PrfFOrYQw27x/XEJq+7YK8H174vWiNtI
uDzlY0NkbGGtDllcnBtqvYydqO1QtEzcThqH1KZpDtVnyylqblvRW/Te9y1ZUXQLvsjA+KvXptU0
vZ6D7QUPd3qcOI2mOMaSCDzqqkp+y6xTexQb/K2oJ+NU0ZRKrQ3r+1ZKp5DmnV8tXYgyfT+WX/69
UrZInFJic6wkZX2tM8i3yQgLvAeaghfi3YKELQanEdUEm2qFbK6Hag7w0WFIglffzMEMvsw6FOWe
BEvH3y2SSVGtKQFY2p/MLGTkKMWu6EzYDSo3IvGkAIOZRtHSAEUNUTLudaEdO/pHZwzauzaMEVGi
7Oa3FGVyQWVZokksT6Cokn2ttRpTh1xminrRRYvHhZWMmsjEagAZoskzE9UrRmRVKgmjxP+6Ls7e
ebddQM5BI5uGqSSrM4vRI2ikT0Nx1KwarSdHmx2vQ+35nS0U55uTumS5RiBUG+OUw65FQr56kfTq
Hf55i7Mu7ubM0SYtiiN7weU5D0zpyHpBdm3f8fxyCibnFFCKvNTa6p8b1oKMQg6WfhAcAaKl4rxB
vdCEovp0rUtJ0UlyU8WlEytPv6cPzh1ENlXisQdIh3iUDs+y8ldZi25Iu5LASYNPAysm8yRfutan
ujTj5aLDiNb1MeE0ix59d/WxgeD0XS6yUpEKaVutkP1atxw6ie5dIik4lVuzpeYtA4Slfs+qwsmr
2cnj7+/Qx0YOTumaOsqkNZHFYOlxaEJlOSjvOfoR//3SBqfyapHiCpcbXKy605z703Kbv+cZdAPB
P1UZS43S7xkQcVJ4c4q6uljzry+UQOH8S1Wk0Tlbfr5/d5+k+b6YBIrYIZi21K0MnI8Ht16NekRo
Ij3rpyR1pC+R5BhP5aH14wfNXZ6be8nLwOcq2Pa7bv+iHv5RCk2F8thP2CxNbJ0NZQkbnZ1RoXSM
JC24voa7fn8Dta7xxknmTZM3ZFVTsdxq+dmezmUeOy09mLPAzexmsraruW6uDVTaJKBFKwE1t0Ga
3esd9WZUgVTjBzLe9SCprW9IJbjHiUyE8wmd2WoaetIhXnZosm/2+PH68om+zzmEJG4qk62P/ZVu
+CYIKaxS9a5D7IdrGxVx/sAuGCtbHTJUS3FqY8vDqeZ3S+uqZf3B0EanXHJXs7/2chVEjeRVce1c
/wkiKTl3gdGycqtoCLGLuj9MKsiuMQb4P6Rdx5Lcyq78IkbQmy1dm+nxTqMNQzo6Q+89v/5lSfeq
qRLVuG+00kIRnYMqVBaIAhKXIdhP/BZhn43kJTEiC0nBIGAv2+kBremN6oz9raReJf2tCN3dhWpI
JkzimwXiTC+jAI0j+PgJdsHUHXqdLPWjMDj6KDBnO59MYLResMv3mR+qtvGguvhU8ebHZpd/7amM
NAXJBYz5FDboMsQyFu21Yd2QL7DU77P/X53hQJeTqJXw+xGe9cy7oqJmbRI3LF/waxQNVCRYaUv1
KQv8IriJqbE1lAkcJZRamArfEbroNJsHVSMeQwnyVjlKKBTB0kRWlzhNvoBXjhCt6DtNebt8XjYz
Kis2VTlW6NAsVo8/yiVGb/ZSr9YdA42/bOqB+lV4o+6k7WWDoqOka9B44nugwqwdo8BCMipAefmh
wwBIR5rMj6TqDemMwvlXl4WSNjdAUcIbK3/XKM3c7Q/FFQB3CclWEcmlzJ6IHMlvLSdyEje+HpzF
KZ/GQzfZ7GOR2Cpq6TiPq/I40mqFLd21CR5gc6fEAxoo8CreObEfOFRDyB+c47yMnA+i+HDEhAok
zjs3hAQTBhXE1yO6M78oR9kV9+oDSTzbccQZkXPHRe4HbVpgY1++V1Pq9FHvaNZdoEbOElNFO9tH
7AzG3UdhW7Z4jscmBrOwQwXZvqwDCNXqV2EwUliXN0/lRVXFrh3rjNU/9mVoS+l1Ktxfdg8KgM9f
KUXXahMAwvA60r5Uzb+Xf//7TKzfr9b/rpbKq6jKstBZWYmtGXyMH1B2QW0z6fzGq14UB9rej9PN
jP7qQ45RzeaDQHTlbRP6GZ27kcSmbzE2A64YzHvQYT2+jlRnxR8ipDMGxxpzOsxGFeFJYMAzmOix
6ZjGzbLLn0p/3MsEv1P7xTHIIpS6gqdSnC0Fwz6t8U6K593lLaMgOMIolchS8UiJ9yhdapw00jCm
HmmSvwPhOALSB7GUslrFwlCvE2M+YvqedxmC2nuOFPSmHSR9wt63wR3EtofleqCUjSgIjgr0ZA6b
1MRSKdaXMtv1xmyb48tlM4jt4FV4rLFplCoERhxeh+PtaFA954QRvARPYWqVMBvYirJXvDFLISaE
geZxSew4BcPFo2LUybIMtXUXnUdo23orOsMJNYowKRTuwCtSu6AlDKvVVE9zdC9h0MlCjQGkdoT9
/yoMlSRpnCcDMZZYvHfSG3Kvf7fjzMbV7w+FHDbFBBssFAlnL5KhEltBURavvgNxuU7pIhwNJnov
epmLZ/uDiimUGUTvqdiNiAfQSferPciC5h26N1kEEjSIB5Z97gj/mo8ZUxvda4f49fL6EWEWVP1/
BRTwpGhpBswT9ua98A+LsgJXdbOX6Eb12UWjuZcRKY/geGBUxUDIM+xYZ+7z4lb/WHLx5xXDl8fM
M1yuUWDQXN9V8pNItpQTBvDPWIhgGiOOYEByqjWflVwHbrgbZkc6hnfjU+wWjvF3VzPfczHLiWCF
7AaIofc0JqI9JNdl8vSRjTEV2dBlwzD4lxkLc3CHtGG5g/C6kR8k8otxOxg8A3Csllt61OKRFp+k
UbxrB+W4WMHOajNHEnSCFrap7QzFUVuV9ZWWsv6vpa7RW5l5TVchJ1J5l5eMgmGusmKfQlXCYCgB
U0rXENVZhLukfL4Mwc7f7zHh2RL2J6wgZDOpa6HCG0weBDdmG943rfW1j8WdlZbOFAp7q079v4Pk
ghoxDE0xMOEI4hx8QenukyBgsIRkPGW58lJX5WNQVsR+bZ+ps5Uc7aUNnmlnCZB9lZ/iQEWvN1VM
QXkfR3RSvZhjxlr0gki3i/AGjbH2CHnNkexRppA4hhNyIyoEFcYE7UNWfIpbnNcwtMXqQ9wNKWId
g4AQYPLq5xA1TA2N5Wl7p/dMVJQNr/rTctO6bFTOvF9Gm9KGY3/6b954RuTfCowqnvKYpUzU7wLI
w77324OMJt/LHrh5rlYw3JdWO1uhBglOfGnFr8FL0zwUC3GtU4ZwXDSq5SRW7MNU3XUHaR/vRl/3
U5/S9qIM4XgIwr5RYYqMIFLTl4SreImcrqY+ELZjlNV6cTw0JPOChA9br3fj0dzh5XmffQ1LTIRS
vOhIGbXp3ys0jpJSjBkqogxGaQlGSS+W+WLGppMO8Wsjxh8hhhUWx0VDNi1thsy924xXUblPo7/0
NI54Ssz8awXWPacWsR30XyOMkBtTopKW8gKOehDUiQUEt7FgCgbLD5EjMNH1hJJUpGA43mnjcIxl
lgAZVPW6TnMvKLRT2i3u5cPJluQCB/APAFqvx2nKHqJaAylM46oPXqJed7PhIVMJ/QLilPK5/8Kq
xMRAHeFKb12A3vpf0o3KkYFlLqWcpLBoEfxU+pTkrZ2QkmjUsnFUMOVWXMTs0TsfIBca26qFJv/O
FoVj0BD1Dpsxw/nQqBwdpGmQyF0AKMG8roXXWVrsTDXR9/CcoVa8qZ8vO8QW/eiSqKPmysSsLvz7
a4xSCpiXoxhD5fazE3wuDip0luS3JPcgneGlj9R2bX2zrPH4EL9uqyIV8qnCc02eu5rfQlBAeqgt
ezouju5XO+1tpmYJb2zfL5j8lbQMmTS3sHEIrzLI76rpXZS9R+VjQVV9bcRCQLIg1oebQbcMjpLw
4pHECsSd8PF/7KddNBPnl/p9no3aVoa+NX6/EjK7bT4FKcHZ20t1NoBzB2uEumqbLBW0nPuboUx8
QVR2RtPbYPKjWVIPkhvX0Xq9eP1MeHYvxMwbTIzNjkuvLFAdpxxz6pVwg151CUNr2JZA/oV/x0m6
RCvyBcrYQVA9xcZ816WjE0D+6PJpomC41ZtxT/R9A5gk/twuO2n8HE3eZYjtA3Q2hW83DJY0TCYB
GEvoZqUtfRI96BLszVN40FRf9GU38shTywiOuzfW68frtkypbimyjBM03+OxA3MkI7+7GjCWuT9p
Dj0KdCuVAjzMMNYMTVZ+kx1R9cLqBXHEif00euOXFpmNbp86I+wD/dKAm+dqhcf+f/WlJqpW1gcZ
/NAqtGifGJjcIg/G//8NAkZZTGMJ0wXROfUrSBD2LBcw42MWKUELqhhZ8HjZObb974zAX4ZxLgRW
BwQpjm5nJT0JHb7QzZogCQqGectqtdpQyVNBAUkMpuqgYkfH10qfPPydLdyWFGIx96EkYksajAhS
0Q+/qH5r6u5lmO0LcLUrzNiVMVKDUUSygjUTUTBzp+wjt7NjxSleFoh0h49UES21dlxQ3Jdq0mU6
4PQ0sqfgi5F/a9Vvl22iMLhbSJMT1J612J/M2qXhv6l6mmvC0zbClF98mbuIMr1R51IARC/cYViE
nUB8qF78zLyVg0MRvF82iO317/Rz9muOV0cpNDTRAloSYSDjfhiKXPGXxdCIXN0278iKghyaKLIb
/FdnCJQxV1pFqtxawggs1lutfhucoLen2VYwff5DHV74+v+JaIi/Ippq08Ud2o7ROBljVrp8GOLa
u7x6W0Kav2BwxNMnUq3pATAwee9qmmq/zdUrpDlO9ZLfi+JgCwlE0iA8EseDU4QmwXubvgKJJUnR
DcX8rWE0SFJrbnq4PBpuQntuZvbQ9pDGil0JxduY4kM0Lf//vQQw+YzJ+acqCmaiM8wxfzeGb7W+
L829Kn0hVpbtzm+OuYLh/CXLDblJTNxTmj16hl8/Y7b9zvTxxEt8TW0GSmcgPmwu5yAM0wwnIDdM
1BqYGF/TjearOaHB25z8y2ZRYJy/JEVhpCa7Rhakq7vuyrAws1O4nRPCMTZ5amUUd12ZklqUi4Jb
dzHTXayI3lhO+9GUdpfN+UPI9JM++G6vKCujEGNEEP1do0TMyx7T3RDaeKO3O0f+GjjSgUqzbFp2
vlR4Pea+KTEOaGSX11A4enJIK80uasInSLu49dOEvFo0Dfuk2YOLD18FIqjBab6tZgivsi7f7Lmj
5g9t+sbKMu7ul/KsTvsOjthU006rbg0tcFBO5kQy4YTUEnL3PyRbRLVk93KQ7iEyrMVOQjU1bdP9
yhj2N6zufgHNlbqkwpjWYyrkbLKD5ekQGWbqO4JLlpOxDfmdLn6SPa9FgnkmmtgrMpgwg0Rb7iWu
4Eg37T+iX7KyEI/we3ZOL8Dxnwp5mxVm2IP356OEyXrTHjU8B9ZQSV9jm25xvsb4DwSMVQ2RuIBl
KhS02+lZlK6SzPRTgzjLFA7n8hgvL2LaEHAM67rufDM07Vn2EmpO7eZn8MoczssHXRQSKwSMFuG5
uLkf5INmto4IETBKEmDTz1dQnJ9LYVU3ioVNwgRUI/HL+iDlRLC2GT6tIDg3r4dsaeoE1ozVtyx/
b2PiqG6foxUA27XVORoCQZy7DDZoyBPg5VvCt9p0X9iirzkJJqRQ79DbQfsKkItwx1yeoLsDwOW2
xaCH9JjulOvJwYgPlPpRba6Uz3GxRBVoEN6ZASbOgq2bnzTxSeoNuwv/cpu4YGKQomAJmFGT8TWN
T2TyiPA0vklw0SAy2Db4fUtubXVQ7KyofGV6usw6FAoXPOSdJkn1ABQzPlj6sVS9Wt1fhqD8jW8L
nJYKtRYlMKTHGRcr5F0TX33T0etmt6f6rtlR4RdlFMcHqYphbgFzgaU9ROWxlt2GGldJ+bTOEcEy
TGVRhsBQd8WT5GYumji/tKhiL32QEFUvS3ACP9tVWdq06kVEKP0ovU9Sf4h6ahYutWgcKzRL2SaN
zAwqX+ZQ88Py0KZUwpIC4ZigNbMOA8jYxVMmB3M07KbvdlahOpddjuAAneOAdAxKM8wAk6mxLRfu
UL12/VeyQGXbmp+fLTLnZ4McZWLNvic647ld7Fp6lCnxqT98DZ4xOD8bxlbVEhY1QrGHhQVMGTnu
nQnciZFd7kfW7QzGDF7dDEkoCkPZI8RXe8WGwLDTm/t5bO1OIAKDLWXD9Rcfr6VZlXqSjxHMMmcH
Mi1Q54dl3Z49qRs7+VR9QWL0uLxdNm+r7PcXVM79EtkyG2RbcLVCrDjYVf5yhRLwzkt3wpfJkZwC
syrm0B6dxR+vyq8E+vYhPq8u55XlVIx1b2F1EQntLIzrsWsHX1KGp9qmHe3Fq3xxJcpkCpS7pqzO
qLs8xEILyGCeBlf2hNfYE5xgr+0ghIPBbw4VI7FV/D2Q/WknX7qQB7lo5jEgdStwGmv0hXY8LmW8
T4qvkBsi3+QpPO4OW7JSqXX2AdzV4kumKlfigJG7MZuGi5a6QHo0xNRZ0sJRE1QNN5XTTgVTDXPG
KLy2gnzf1PouRKb68n4TK8/PgYf4dwQFffxZs2B5WhXcilJHtPJ9L1K8tNQcA8naMoVxAAYS0ePP
IjlNQmsNPpZnN7GjY8qaKdzA6/yBEsP9wwV43mVm/oor0lK3cpHlx9msRAT1fiV5scP6uBqnUEEZ
xHISZMsLdsqhFE9tidMzFNNRFev9OIVvsTFSS8oOxKUl5e7BXLbapJhhV5jZnz5ZEQIW9spqPrWu
aXvtaOsn8dH4Xu5Rde5ll/lDqHReVI6gYrmvzAHzWrGooyd77KAqD0xNXfWb3WhThEitKcdIkaRJ
ZVrDVkvfd7InGs+VRLyQUxAc/yhB1k29CYv64t8ZhVqNZBfCv8Sybd73iiirlg7Jk9/ko9KE0Rz7
oqk+zU5zYHWireFF7zrUvkK8eIWu6YS3ORWVbTVD63jc+4nL+coIpfipChCWIRtbnLK73Kud4E3w
9JP1WfZz39qxwQz5K2EuO9W/uegKlvMSSSjUxWSwBgZUoSpW8ORv0mdtJ3mJVziZ85FOpl/s5Pyk
bDJVRuc6ghCrvpvkwgmN9nWuc8dYwjuNSvRQu8m5TDWjsTaI2G5Or4lZ2BWTw3SgwUwwyiZBn5eR
TzRarShL0vfX8+R5rK5l2bu8T4QdfFpRkfJcGytEG9L4KgyBvUjHJPNylUieU2bIvxJxmyWa1saA
SfQHEWXeVBXS5gleLRN3x5RG2Gapjt/P2k9h+K1vrnOqJX2b91YY3GVi6YssdexravANe0a3Uu1A
P22n2tGN4s1X0uHyzmxfXis8ZvPq8lJ6ZSwSlheVbntP8yXILRZX6eF77xepTEgtIMcSOC9Zk8k4
PRgImcY3oWQLMpFcpnyAY4SiCXQV7zbYo/pJK26G0Lm8YJQJHAEI1iBIBnPlue5OQ9Q/ySGGY4sv
l1E2r15F0U1NlzG/ROM8LRvMZooGA558YKVGyBLt2L1Hpfu3v6lMU8e3gChbKl/slk6o2co1vUYi
WXTYOEvhZjhaKHcLfcG/bNLWwsmiZqoSKn0kma8iUIZ+hhpu2LjN8Jh1XqMdk+oD2lUoUDhjcAQw
hWNpmW3UuFFpa7c/xudYDoY4iP7/8pG4tUtrOG6XhG7u0r6FSfLPymS2dpRGGnMp/pJbw3CUIIdC
KlsjYAIdWpqiPXXP6Ry6wXRsY+GQSRpxG2xywhqQ44SxboeiY4Dirn5vDqiawWCURcP474+mKddo
HCmoKPDD3AWgQUhtb8wYASnjectUX5bU8C774GaYssbi2EHEoBl5DoHVH8vRbU6CzdpBBxuI8z+T
B97zqh0+l4hiXHJFOdaI43jSpg644eyxWulyZ3iBH8Z2eVL9D9Wy/3IOuLghaXRRLRTAFfNkN286
8qYpJftBnGc+ZoC8DiYyZjhrQ/5W4Txn7xKlBb4NYaEzSFQ1BLScGXPTGl0gm2hHLO/RVrnoT+k/
hENsPTXJ4k8I/qlpwoh7uU8tEOA7ewhf8ABgRnZ+YNVhEqUKt32Qz2Dc53khmd0SxrAnbFNbx8xH
s7HL6XUZrkPzRqkIwt26CdemcWSYV61QZIFRu7W4hxZMKj8Ta0dsD39JCXoiYhIIzNGitrSRQH+A
INkxWSS0wsausGDT6tyPG/EF4zvcMstuICBvN5oA4arJqyPBJf4gZtHvRHleX44o0SNrSEmJzURG
9cgGeUr3TG8Wj7xe4FBCvZT17P9XgdOihWI4pbA+MFrkT3qna/JbMciIeGYzIFxvI0eP8yg2atEA
B5847JPuBxuLt9U7+64Kfd0jVpEyjONIIelLXRUAKD2G4jXyZA7LtQ52/SmObVPwJ0/7HxKu23ai
owhdlJaiK7zwsZ5aUpvqEg67Gw32j0jUPLFRmIrTHLGDlJ2bR38FyC0sRp/HRW3INd4tqqcc7SvL
bnHwbXJNvzJvLukKiltSaVEqMcXzEpQZP5d5bseap3aUo2x6/wqEu2NQQbkMugB7jMfR6+5Sb9jP
d3Vpo6XWN94kItaiTOK4WZmgqCdYMGnqkrsI5TwmpEinQr0nvHF7lyzEdJZuQJCYj7FGPdYyKKQg
Uf1j4LpwE5/qQ+ZlO/JbaKsqSpbOWBx/yAlmRxeBWkNNX/PjY+D+M6NDS9x/oAEIYf0Zh63tijoi
fKWGeQickqmdxkcpL504oNrN/nCizjCcg5tDMUNaGTDjEdVWboqyjdTRT5kNNQ8QB9UEve0RZzjO
yftySNVGU2rXwrjDBSm76r6ltGs277TVynE+Pud6aioNTAoK6G5nsz32xDHatELGB7GIemdF4jut
B6WbsgqFhyhTf2imlwRTwWJMlv2IV69Q+Lu5j6S4Mxd4QKU/xL3mQMPerYfAHdN5BwMfSw3P3H31
MJefBZ2aEEfZyJ2poGpCVZBFxCHFY2fca01qT3JN2Mi867fLeGUid5j6Ks2VHJOuXcyy8lvtxlie
ISHu6DEViG4H1ysk7jihk06eIM3DPmLNnY6PWAiXH1FsiFooyy2JLO6mB67AuEOlDoUqmhbATAvG
WJ1dGASzkvZwB6kVy9CMBTiHUB+E23FXOoIjQoc5d9nVm9L1Vmy/L20Vd6oGqDFYmQGbOld0wj1E
mfZ4jXPyQ7SXbeFALeHWeABdXq0hd3c0g9xb0gw8HZJXulPvalu4ZQQV+eHJuu7Zo27ph7fanUic
bmL3fnuQyy1R6tlFrHQo/cdwDDEfCb8nDhevO2oZ8Tx0Jbvr9X2oHKUptYXy4TJ/UGZw9GG2ctWK
jD6GGIk01CHjme8ywvblcd4jXmUUw/Z6tWMr1R/rd/ZAHODywIshulYRT0TPVNhJLRtHF/UkJhjj
wc6VBGkbzLb15HI8lJi7d9kwCocji0abzCbqYJduPNa63/W53ZKF69T+cCQxFtAbRyYXJ7hzUsNl
084Sd7DFQ5V7wmc867t0xQJlGMcaTSrKscqIKZSORuCKMRrtBuqhgALhmMKo5dQQFhiGqYRpV9pl
fh8kny7vELV4HDtkQRpOy4AdisIvZupKYkGc0M2s54p/+G5idVSKCPX+7DvxR31pfGL1pZEXQtXg
sjHEgvEJVmVE/9nMqFXVrhL1UAZHkZyvvRm2no8q30o8iNFQGQnD2KUPbAiUcV1DIKEgi2IoY7i4
oZKmIKgZbyvie5bf1hg7NoxEqowIG/g+4lnOq0hi8VeRPA/hW2s4SRXaOdXTxk7DhSuPVxKNcjUO
U3ZakGNy8S1Wdg9jWHuhBuXH6vmyD1BcqnJ0oNe50ZeM2zoXZabs02KwK691laP4ffIhVbxEGcdR
QSDXxpxGwIssuwluIQ2dG3tZdjTCMMofODaAEEikqCPYoM+8qHsPLWj1U4eVYAM+B5jH7WBFMfyh
7qQ9lII8cfmAquw6HOFzgIrQN+bQwAyp/rSkTlh/UqimAMKr+TJzJU5SsUjwbd6V8VMXiHcjGgKD
uvLLJD1c9rbvtXa/u7auaigk1lg65devS71ugk4dWF7jM6uEQXR1tF4jt9n3u8TV3dFHtfFkPycv
koNEjhO69atF9KNtO8bPP4HPDY/oxxomk5lr7IflAXr+ZU9EyRQEl0vVclWs0GkBnsDXppk/6NK/
MSkduR0Yn+3g4iy5iptCyGHHgsfRcN/uIldo7WI/+5KHOPxGJuK6LRV0uOIZkGPYXs/VShsBOOK4
lqH+IpmDjfZbdymhRhtqT6b1NCWmHWRUeSW1nuwcrnISmCXUlRBYwc0+9KDAyImtf+J6d9k3//Bp
c7aP/RUrFBPT2RqRpSSK0o5QnIK4Mt9pXmjsuxcmNlcTX2vkgnLU249JWSCBCio8sBYqluTTjnje
dD8wjOWXneM41wr/6491EOL1yguMzI6zU/Ohlva1i3Cki0oKWRJypFn06z5CNw5LzjYoF8WouCe0
evpUDeNmt9YakOOTTBvQbZRgCdPMDu41v/DF0a6uWn9xxpN4Kl3rEL5e9pPv4nJ/5jCN19UdmhJl
IjHOQa0h6c0Sf/N1Pdm59zl9kXzFXfaWo11DAtVJW7cdnMSOXfJxfPvq+a+zaiJHMaEgq2kawfBK
cplSsVu44bG5kioHXbXCDooPIM+MCBj/EJyeUTnOmZAFbxqZUUDmGYIPpSMp9zvhqq0+L8ltr+v2
MLxZOcHYlK0c8eh5AIVkAV5VmandqJ+izLu8pX8Igs52cQTT6qjVSicgRAcmw5t9f1RWrnWsZO5n
OypTuH3jnuE4psFIbbOWmde2UXadNtKxVbOvhjQ5qEElctSXqVMTOY7JhbQThwWW9fl71uzEubHN
gCAydsguHQiOXvQ4UgRJBEaGoX9WuG+Ktz68j5e7XjqoI+YwUdWK7AcvAXI0I6lVI7UxA4wLu0xf
rPYmlE9hWtgJXXBAeR9HMUuUzeGSAEx5zEc3eVJR9VTiXtB0t8Az17CzXJW4aglIXrY3lVS9ai34
h6Ldpv1TXVANHn9weMu0ZNM0LQz7/fWuqxT0TKYDamvE+9ZrDgpUVU13cNTbH8LuVNBP4nE7ppjT
NOgN8KxHVtwu7dXD/O0fJsvX7ISnnHDI7fU7W8dtmRkN0wLBEPhH8rmwrkqqcWX7UP38fb7pa5YS
fTB69vsQiynEzo7kY2+9fYiUzigcxbeRLM/aDJTB7071MfFN10gxGE5Hjgvl4k7w5TLgNiud8Xhy
L0p1MGvgTdW1HqGzJL8X0J9Zh5RK6B9u7TMSR+hWLjVhiaG4Lvgc0jcPGMiASX54/5ExTln1WQhE
Ra/bHHWG5Bi+amYZ6lIwTt0xqZ1uP/qsaI2MgNim/E5NZxyO2qNFyLUhB07nGvbitvZyFfisDr3Y
US91lEkctSu1hjQoq6FIDorfow6v94UdXa9DwXBU0Uh4Agq/r1w/XC3aKaziXap/DmUkqavKzqor
yOfal11xuxYKfT7/4Se+NUwpxjGUmO937ugJNrLvrt655ik+maCoBu0w1pvmCrFH4BLM8ZtWiVpo
yxwDF2fuMD9Hj+pd/2Z9HrzCm/dx61hPVCzAmO+Cw/BaJYIyzobAljct7nr5YBRXgfUtjLxusRvr
378zz+AoZSjTbug1gKFhQt8x90w/s9cUPbJ/fDYmNdkUuXlZQ6VEV/HKrmv8+JW8TfGOYeL+HPsH
s4/9NnRy88s4ahgN+HjZvk1eXkFxh9w0m1FXa9yb5dSjqMxZitLJs/vLIJsusgLhTvi4xGEmdgAR
rNtpui0ohQHKCO5YZ1pppeiQr925Vew6X+ww/awklNY9ZQV3qifBEsasQulCVV1r6X0o+pdXadMK
bDrqdzHh1hK5VdK6xRgmMUdFrfllwqh38V6tiR6gTcdaQXALlaOhCqnyDIWEhXEv5sMxyY3nWJxt
C0+5tUAVyG2u2AqOWzFRNKtAGmFR1z2lzX05fCRpZBiWpWuyDKUkxsOr9ENvDOWCKrzajfXWUbvC
VvVlv4RUadh2KGZpTCUZI9xRuvIrTjovadAXSeOq173HLg6m1s4+mCfv+xwV7wOOcIbjE5hxlJut
KqIUU00PLR7ypemQmS+XMdhO/8ahKwyO1qbJDMx8gUmmchSqCQ7wqnS3Rfd2GWbTAywT9egKBilD
T/TXlavbOusCa8bJlO+N7HoKiecF6ve5IDkrrC6fUqTG9SqxR3SCWlTugkLg9l43p7kKQ1jQKG4R
jbZgFUSKgEDgNZWmqK7HoIENi+LOwXVd7C/vwXaW7rwJfA1M1S+arrOEeMa6D5zltdvPt6ypCmLV
r9o3Ao0yh4uJjaCqVatkW3IdPQVHDMx05tEe35YbDfPfGwcV4RO1hNvh8cpELjxGw3qhjcIEPzsy
LW4LjSK2/Db3NmY4uBmkP5a3NCL4eju1swJlK7GinykAmUYTXKOI+utcErxZr3wd1TfhjAGUWrFb
dOldGtr9EginfqbksTbvixU8d1+oFe4jocJCC8ZhDF7k5W6OiONLQXD3hTwOzYQCCMSU7TFS91Zy
HLXdX/oLRxHK2GmBGMMMjQVYoqddaX69M10oj9yYn0SXVlQnDwTHGqGgdXrQwlui0+L/KE0VDxpr
LfZilwpOtpn2JwXyCvtJ0hZSYeD01c03w7hXm09lcd31xE5tNkwj+v8v0/KlMEGmiEauAUbJWFWx
G38ukEWFpoK06zD6q3Hyb42jf0WfCUFfhH18gUy+5KGRYB67aygvQ9576Id/RjHpKUoqotqH2je+
8dzUtEw0WQ0aCsK/K9QzKVZrx6Sk6BcAwvf5ipk6auO0GQCG1MhRWaC1EUdOkH4gNGbViYj0FUvT
+DLpIkQ+fs6QHo7M9KQG9V0uUynoLUPWENwhFpkikjDhyRUiDbbS/TsYs5NTeuFbrL8G4U5xI0lL
MeUA6fHJ24btrSBQakuUHdyprasJH88LIETxekInsNzXdttRr8fsD+UDo7Uh3H3fJ73aTDJQyl5v
jqK8fMOIyskOZjmyu9kybDMcJeIIbQaYK1D+gRXjUiyxm3GG9MwVHvMblGcdTLfTbK1Cg3zmmblN
0RJhJ9/D2wfakJoiIJvgWGNwnn5ldrdmmjt1R0TpFBIXEIDfcz2vGTOhWkb2rfluVh+7zrDL8f3y
XUI4If/dLCtLV4bM0+VW8dBm5waadxmB8EGLu/LNwQqHgvmgrg720lb2lAV2aP7zdyjsr1gFFo2p
WNmsAqUYJr9pjqos7yOMf7mMQq0WxwtqWbRqwUrnMrBP/23qRQKAWiyOE3pl/k+th4CTGgxeCzUc
mSrwpqzgWEEbpWw0RFiBadWdulNSwnvJs8kRwjjX4pINcN/slN7MEDkPDiMqNDFENnTa2/+hhXvr
QlVETTVVBXO2Lb5FYkCKQZzYF8cQjS95jeZGc3Ga0dybcfWeQqNAzAuEnO2hLCS7j4tTLASHSWyd
IAh3WZy6opy6l11lM75e/02c32ta3SVzMOJLGzX6iC9UD+lnH4q9z13zfY5dtqPm2FHLwB2CsdNb
NPIhSAs7xW6Tl2C+k6Jrk6oc2wwq1qZxx2DOMU1Ul2AaxqJ5yKY7UWQLjmqXBwwU/fqhZ501HHco
5jRpzHkBnHxf4gF+x5S+9UP7KT0UN2ziEtWnvX0+zt7En48GTZ2iMgAv2qfGYSIDT0bfv1+YZwDu
fCQ6Bib2IvaJqb9C58mWXge7s79XxT6TjwXsQ+4CGv+OJDdRHxYG0GoPX7OKw9rpUU6v2Olh8QLU
4e2oi5JYQH6mHcaEmEqYYcMK4dqMTzlVXbzNkj/XjxcRLKQ5rMMZFpXC3WicUFwVUCWlbAsuLRpb
1NV9EszTlGs1GCU5hHvliskPWEdxT1ZYUKZwLKEkXV21AUyZj8NJcetdeG9iEKSBqoBo3+z6r/oN
pVRD7Q7HEuasZ+BnQOatr2hInhADgCl60Dl6KPMobycZAGyGeJzbiZvvlBvrPrATOzft9gPvsCt6
0Dl6SCRjNEMFcGl5h2JCW5iJDw6CVvlnohK92YPKmLyrzH2c906TZjdBj1cpPXIv3xqUO3DMMPTD
hLnksCUR8WoiNfbS32OUy2UQaoP41yBxiqyhzICi9XZ4E6IsMncGuw1dVBIdmt1CyXVth7M/zyv/
ICRBqHmZWarJmG760hOMx9T0TPnUCN/+0jIucO7mccxHHUisV3KBEqfwgJ4N70cjlELEOcRBMjiO
UIQUXwQs6kiNKzl4ENKXy9ZQv8/+f8VBS6BUaVXBmCW7NZv7nJqpSjibwRFBZjQGCtuYGwjPWeV1
wU2uE3pEFARHBUNmjlpSAGKorhUIPocPGRVoURDc8Y+WAfpXDSCaLvLR+u5EQ+NU2de/2wsuJjA0
aErrLTigkfu9OZS39UQ1HG0bgsdoEUMAZIXPOXdmGpgl811Nfimk1C7NACUfVHPWNpmdUbgTEg3K
XGoVu9iEDqHwjZngqyzdhRHxzEBZwx0OIaq7SGY7LxfJLhSidwhlHNO8313eFwqGOyOFrP8faVfW
HDfOa3+RqiSS2l4ltXqxO7Zjx1leVIkzo33f9evvYWZuWqY1zW88fnWVToMEQBAEDpqy4aFA1++j
/tn8Q0oovm2FlwXjv2BlhQltMIGtxGUmN2/y5ovZy45LGYBgI0ZFw2TWIcLkU7/AIAAyYY5bhRLr
7qPqFG792QwO11dtk3IVrb0U5EqY4mWIFfJJrys0G/BcbhPX+sa7szI//YQbGjiZs19EeRXIIt8V
eVxQxZwNDRY8BvPCXfQf3SZ9sjeCd0yuRGEjZFI13WDgAni9W1oTpNbY94inip8Yout0g0Svtw/P
FYJgQBYJdRrjev7r8qNgcsOCqqLuxMd3zRgVLtmoTeVYoQlmNFUajYgNNPNR8zUPBNZu7naHMgFT
LWbA3pij857WhfUSCibVUQKDsvgSBs8MD9zB+JNM73GnK7EEoyqMOR0sFVesqj4n+j6V1btsuoXV
9wWbCqyIKF0Dd62mjzX7kKv3VPOvb81mULOCEM4dxVK0MZl4VFg/zRVFqXvihHq6n9JjJr3DcaV6
cx1ZgQnHT5tZKYYeYU9+VWF9A0v/Pr5NvjM/OUV47ZZonUzphCgU9HEtBjUALWZfe/uORpKaiu3c
yEUcMQBtRlWv6IjtN+/Inxi+g7IyDPYLneWBngrwT4F3yGrc6/slEepNEIqXRQ3D3NHj1J1m8qGc
JfXjEpUzBb/Q23FcqTr0wUoPpeZnyq6WBWx8l69ogRhwWlrTB2ArhNeuHtJlcBuduHYFStgJlSiY
FCarfdlO5K32SXAFJRrDSACmarRAh+D15cMhwtvhNHr8jTH0ZJ5HtkWCV5iWoIlyFXBJ+hQNzAWh
i8RoZZsk+IUpsoJW51e5iRlOY2oPOe28WJdW+KmSnRKcg5VmtUEG4CxR4djj7CSR7U7aU1/gReR+
SPYqxdHOPl9Xcel+CW4C3C19U5vQcbbXEEosKLhmTxlGCnEOF/1IJKGLbDUFPxGByysyTZhxgzaN
FgqZ9wVmwza762JJYMRRoxWKbVIMgcULgn5jZg+B/T2gklOd7/sVyxKpGaO2yVlnYr/i8KwtqQPm
Drdnd4opG8AoOTUswUuM46STWOWuFYVD1USPU9Y+jXgtq8zh3Cay1iWJRVlC+DA3YzMlDEvHupdK
QXdvHb4rlLz4CEvwEYEyFZUZAoLsBy/9qHmJF3nWT07X+tdQl/aHLI7cXERKbFRHqZxrRLAu0xw7
czBahOSZtiuS1s/s+yg8zhQ8+krpXde+TdVYgQk2xWwUkZMYYDrmLHfJ5ObJcptM8a7qc8kRJYMS
7CnTGjImsGDPyn92AeYKNk7+UskmJG2a02+BbLGzbDIjW80CoAz0JTP2pYJBo+HP64u2eVKtMIQw
vE8tPRwGLFrSaU5OWsx30X3SVHc9prbl1qGYekkW8LpO2KpgWJiRWGqErx01f8SavmcLSFbBcODU
1k+7Gt/1ErgSUDCsIjXTkGWw48zEpJwwO6FYSeL2Nm13BSEYVqKQiRpZh4tGerKie0WRWK5MD/j/
Vxfboomposz4vtYe8v5pRKVZLwkkryu0LfaFBXMxR5EFCBv1vxibhgtZrT9HsazOePtStlor0SOA
RV8xYmxHBD4LtlsOndNgniNxVEfOZSfbGMEj5EpoZmPDN2a+CzvV0WRDU2U7I/gBNZlsEhJYT7o4
Bs6GuDrl6qfrFrophE51y7SZqWli6bRazlMyTwYilAWlGkXlIDS5jsB/5ZszdYXAlWOlX7mF8dBJ
afKDgfd+/a+dI5uLtYIRtr6fSWFMNgQxwQSEtmMFBSDRvL8ui2y1hC235mhqUK2LF6fggxU9D7JU
73ZCZiWFsOWDXdGl0SBFYzsoCEPPhPYj8gI/PzYRaqY5XY5yK4vfJFKJHYCjAmb9ke9QYzc7pcEs
ruRd+ZiLXL8KQldKwJBoWvQKck3VdMIbwL5SLe/63mxHvSsMwfVbAbhFmhRi5H/G3/+fHrRPfbrX
XJ6U6WS1sxKV+/WDVkJZeD6pyw6ACFAwvWr2GEiG8/5dz/mmahqmpRngJuc/YwVT5wxjcDkJtZLf
ddq9NgZO2n9JtR/X129TmhWMYKd2quWJngMmANNf2VZuV91YieQNbfvKv0IRzBRJyExbGFC0Ow3U
5KDZN45B6/U+n3eKzMmdSR1TciXfjEJWmILVKkZIhlABZmZnPqXf9eiuVE5l9hTqGLkqu33J1lEw
4YbFeOYqgVbRWyU9x8qp0iUvThIIsc2h0KJ8QboYJNrtLZJPToQOpLGU3OreegWLWLZuWESjhFqq
sFOV3kYKZeHgDQuyJB9CRRLlvt2V198XdkXtFqWP2mjwzPYLBlQs400Irv3wa02Js+ifryv3RmTw
Gk3YFaNU41RpIA1n9oNfdfM/cBN39RPGxN7LEmcbbvwVmuhRgzTAX5gMIGIM9q0TO+HO3mkfmt3i
Euf7fMjcf98u8hpRiLQ7EmB6MthmvF6zbvSmPljv4PN7DSH41wI6pxoKIOryPrR2U3uryuaQSnRO
9KgdC0E9G0Anxmhy1KVztfhZogg8In8djryWgv+ElTe1jX5pygGKYJztO14DE3j6ju5N1LDz6fCy
qiWZRILzbhQSG5UNiTr952x/f0cNzGtxBK9d9SONmaX03qB8G/LCsUwQN8uoyN76m9cggiuoW0bj
ZcLO4xXCYeTRhL+h9p/Xd0a2UoI/SKw0jED4ycehH+P4hrDje75vI7uLQ4Zo4jHaJlMTxwZsshww
5jZGg6/lX0fgy/BWtS4Iwl4UY6qOY52Cc4BY98wAYzcddonZuNacfzIqGRPG9q5c4IRdGWbaV3kB
uBodXEsCrq6TIn0h3DaXC4iwK4vBgp5RrFp/Mu848VPgJT96/69pDZmrfry+hBvxAVe1C57gpxUM
JkTpLvCS2+rYOuWp3Gsflw8peAktfz6wj8vP64jbavcbUDxL83oqVHPBKsbFqSJPYS85q/mmX1EK
kfCsi61WHzQIRBNM2ADRamd8UaJTJ92pt7nmVyunC+45qOwRlLwwUgI2KYpa22Vv79lB3t4hk0jI
eWTxVLVVhRWz5uNi7AuEi8xCSbokapPB8I1bOWqtDewCTJ6QJx/9ZLgZ60O41C7NJKGBDEfw0NG0
ZHnRYYOGpfSC4KWfPMy6deNYklveuJ+83iD+Q1YCFToplKzEuhW3fEJbvjddui8cfu7EYOGS8cjK
FFtwDx2K7/QyA5xCDQy9BglXJfGo3BavqbbgGyKk+pOyAwLXOC5QeFQw9UdWHClxq7rgEvSwJl1M
+AYNjq3+YWBGNIL5fRnvWPR03RlIXKpYI9sbrA1Bhzl4YWQ4tboLitu5kKWtZYogFic0Bpq79QAC
GWdz8vksyelAjlkDr7rs1P+BwEsmluAawspgZc5NKQkLZ2oPQUCdwt5dX7t/CHp/e1JD8AtB3xQh
ouzBu+HDcvmkysh7sd3W50zJ6sH22n//fvzKot4M3A6WUSP8sGi8v8r8wh3mqmQ35K685bV+/SGW
ta5KvIUheIu2aY1o4BqyaOwTm5D1yzGPUylvSlvGmCuDEvwFyyiLu5abFxlObWX5Y8B2w4DCSZpL
9k6mIIKvMCo0SZgBFEQ3j6XuFctxkBWDy052sXzWMqNwyQpgaI/K49K76i7dBR6GXGH0T+zUt9ru
XQw5rzVE8B3jiBpkRQdoMB+qX4ZmPFmhV94qe1RVHyQWwO3oikMU6xniqNKaRMeONV8K1ItzlsyX
Zv7Lw/syNyLxvmIhAyuHSE06iMZyTICI/UUDL1/sDaY/drWvD59mGZWSREvE0ga8tJGQLUAkpMS8
CY+kg5NI9UQml+BGxshAU0kDox5PY47rs3mjdL/Ol8gbHAwKW07K7Orzjn2hbrKzPVmzpExRTSHw
oCPLLcaPtXbH+RYzvGP68X7Z72YPcxSO/35ayCsVFctvY1x6S2JC3gl5luabpnzIBplibkXxeAvT
dTyTqqou3quzuq/nGQ14XhQ7Xe/qL3zCIQiWHsZ2x7mX5Za3FX2sEYVFNMYhiQcViAk62JIGw9xl
1UMyBMETl1WY1WEPhGz+rBQ/6bS/bs2y7wvuN5u6Hgkj3NyT2kYHeofy6EkSEm4Z1HqRBLdLcp0a
YwaIhjxr9NDYj4bsTiqDEGI0XNx1lSRYpak5aOY5LO6iTlLcvRnPrMUQnGw32kpUBMAYfGt25+fI
TTz04J6y2q2P4P33ZXVwEqFE3g+raoc4xcuy1wb3bfVnYz1G8/f37L5u411cp6AtFPJpdm9j5Rps
zcJuY+toyJL6mwlJMBX9BhBiMo0qFct4qivOd7zwNsRc71TBbLHyiNeRPZMwAGx51TWc4FWrcGx7
VQeceooP2iHe50cNFXaynfkHXbiIJdj9nAWZPeV8a3aab7jxLnc54U/vGX7qBztF8ty/rQkXOP7/
1Z0qySnNegVwtNccPTsz9JorwfN1XZDuleAKSNzHhA1YvOBcDY7phyfrtv+i+tkhwaSESJJ4l8kk
eoWgxbygDmi5mXk0XL71ZvOHEcgY/bb922XpBM+AUyKsmwpLl/bf8qF2ikA2I0O6boJjwHzgYjYb
BAzRbYvRKfRQuqmLd1nM6/sfUq2SdRPLyk2tjPuBPyhMFKTd0y4Bn0zQSjZnMzpYGZLY/Y/CRCNN
CZZNBeUbiKZcHsVaT+oRhdjE60AXUriyUI/rlxhXrjFFX1HMemMwrn/5vaF/UavbCBmXWlZgJ5VN
cBKKbgU6hsIg2Te7JnpSI7d8yPcYIfWogyxcd+UD4DYvjWvRBH/RjkvejyVUZHSRI79VUVxqho65
M8/50TzxZ9to38jY1WReyhbcxsC0JNNyCMpR7WiH8QP7wO92leWFmJE5Ov/R2GzRg7CUKGEKMTvl
RLTbWvZwItMQwWdgFp2uBzySILgAm/mZzalLO6TNJJGkzMYEp6GnZBj0HHKEzLfVxjGHBd1DnsTf
ylAEv1H0gREHFVD4IZIdF8/AbGI8pYIIedhVfPz7wfwpwby+gm/K4YYGjyhj/OskcaqX6MjP5MRD
g3TlkMd4wCUuwfzUUNoMsy2rzYihYrwvERnyKtAP5SjrRwyIiRtxbLptN7vhIusq2/b2v2HepLmb
IqeBBhjdNO7NatphErps27auvzamBf4tipjqJil6/IYJGORhoS76mA/doX3BELNlByKxG9lFTbJy
YsLbplaDGTkZLsDTHbN3gXWnSgu4Ny9OmNGOIdK8k0hk4WvibkhqvEjgOaLf6T6oYe8GR/s2gVsm
943QeZdMKzzBvmYy2aPR5gilxxvK7tr6oZJVQ2wu2wpCMK45nZjd5hCJmsdA/1CxvaJ9uW5Mm8p2
gRDj8ziph6FSIEXQ3ia2r/WSp4Ft/70CEKLzihlzF6WQge37Zzt2cEf326+LG9+DBsobbzTJI862
QCi+MW0MXgWF+eswM1fA5NbwrF875k5dPczd7vqKcf/85oTn1T1/AwjnQzCUMY1SJAGSIAVdwl2p
Lkh3o5f1vmwer0Nt7/8FSjgqMD4LtGopZKH2ecwPyvxjimWRn2y9BDU2x0QPoxwYhrZnw430br4d
qazWS1DiZga1aar+ShJp/vyd52hCUFJrJw3cMuxGPgxasmpicJkrZM7aFoBdWp6aWuNB5nlG18j1
zZEsnBhdGl03mQ1/Qk5Y6PRoGkllF08ZghBLdtoUzy1/yy/mxyn7s+okOQ3Z94UYcurMtOhsLNSU
fEqWsynLD8q+z/+/uvE1WVM3toLva1F2ogH1Q1JIjJErzxVjFKPDidGahRHfhGNzbNGUpu0517ns
XUsmiWDzahRks8ITf51l+IaiOouySG792zewi52ILRKdbrRZHUAUTm3Oc5nDIdxPrrLnY6NlqvWr
Nf3awglmr9pqbym8xIKH1dk9AigfLIofR19xMecb/cQUk40sN7k1HduTXyYkTtQWnEIOzs0Q44Sh
2sntpHpG80Nh3zqzciIQE12306vuACN1+WP8SgvNfKxIwcsi2uAxK8Ht+TGXvhdvhlP/v3fAEA65
ciiIgl4WnAJesI++8AQRebQc6hYPimc/XRfoqjICTHALxZLSDscCikm0r1HZOKGsskO2YoJfKGdt
ZiPafT3LcIrmpovdiMq0fTtas01wfzEbXe0CRq3kVqE1iDua1Df2pq9/5hODl/3U+L9e2aVvMFyh
3yr8BVBwRumIYlZMZUcNo30Yq9I1jdwZ2wqzBj8PKDseJQ+e22t4geP/X2ldn026VieQb2qOSXZH
QBARPr5DDwjVDBsLqKJw+TWEkRZ5E6l2j5eCFtRpxGF57/03CEHVqqkw9bkGhJ596tLPeimJDjdV
mRiGqlu2YaMv7LUI1qhkmEGGkrgIfKqqjYsH2K2ui7DtVy8YYjjQqFaGSmbcFudT8vRXR+xLX8I2
k53iWe51tM1tX4GJe6L1OhkKgHWgfw6S+xqtGn3+cB1k8/67AhF2JbTZkClK0HsditgjG8T2th+W
7Z41++tAG+TPFrFXSIKVdv1kqcb4a+3+mkTXncojT7sUruw6tTH17jWWYKBNPuZpxosKc/VrVw0u
Tb4rvQ9eTRdl+kXxIR80J5HOO5CtpWCnFQsw3oZAA/VEdabwRzRNbsye4+Xj9aWUKYYQQZhp0DRT
CpxRv9H05zH+pA8SY5KJItwW8s7A5EAFEHHK0Ap7o8fMHZOPpWzCpMRobSF0QMIHD789N9poxBTE
zG+Nf9+D8loXBL+wgLFjCrnNauk3zXrsZAxE27fS34oN7pHXjicgjUYWDSZU7tjDnDl/PX/oO2RA
qNu5sS9zDJuLRsH4oFlob2DiYC0bkxZVlsKTVtaP1L4bicTxbG4+pcw0LcZ0iwh6zOogjnoN32eV
dliaM1FrJ7fvomaRAG1GbisgQZGjojEr27J6L++pE0bdQa/PTL9vBusmxovLdavZdkArNEGnaTnW
WpbxZev2FsIE/lpZMAxO+sXrf7iOtmmjKzBBsSemVVmKIRie3h2m2bOLm7T+/N8gBMUeItR3ZfxA
HcvnttyrRuA0si7R7UT9RQ6RJb2Y0USj2QBpXiZ/3HUozs289JPxZH4jX6IDORgfZZmqbe+9whQO
vihr8rmfsHbxHHpjCxb22kFhS9Od+9520uxuiYkzyOxYsmNvuNJNFD1HC1CnPvg69hhyOep3Ufbz
P22aSJLe2kaYRQZUPkNNXhwG55EsfqI2/nWYbae0WkPhBBzTxLC7ENLQx+DMyzQjj913DmgvwG0v
L9bczsys8ASfgUfmcYkCyNWfBtuJwCqGaaHTYb4nmmNXbnvsMMNQf7ou5bYj/O2oqOA/lDEw8qSF
ckZ2ulcU+0zpLHFRMq0QnAaJtBCpesilotyqXnZ28ZKpktyJDEPwFUM/KnWsAqNq9yNaMSW6wFfh
zW2FYhg2tTSLaSLJt5qm02Dzt7bSQCXt/NK2ulPbD1MseZTf3o0LjqByaDNO5oZXcBXzB8Xy80by
Bru9TJfviypWa21Z8ng4Ml8w01RV7+1REg3/g7u7YAgapZExUzVeWNB9Me+oH7n88bq5if6cXHtv
+Mmu/yENVnmI/WZ/mEoZssCE4LXhdfzQ2GZYxiibQve6hQr+5VAdJpfPJn/3uxOjJsZx4qpki8M1
ip6kjM4IuIyBuIP2uSCNb47vOfwuIOKhofWdHSoMIGHxqMR3TfigV5/eYforCGHRDFPrppafr2n9
syifZ+M9yrb6vnAvSssySClvsMrTaB9Wt10Te8byfF2IbXVjJsGcJ4qbt5inMwo77WxeuzC6qgsq
bcwfCUYndU1XOY/eeFQPJlAlgdCmna5ABXcTlVFHSw2gHQL68msvG3K++X1MAdZNU6PQMsFOrRET
3O20Rsqn+RiOvYubmMSjbd/DVxCCmWbovu5VXOxgMvWz7scnGzSvFU42lNFLsz0yeYQjICjivmks
gGnh90F9sA3JEbN9duqmTmy8vjImZvyafjJglyWetVKH3vFBLfU+xnhUJ/tTh9Op9oE7SV62+G9+
43NWkIJ6m0lsWWQGZD5PLo3vivi7Gt/2SeVqkcQZbAzawQVshUVf+zdrSqyxzbl4Z+t87rzq2O8T
TGL9WHxmYCC+547OPsok3DwtVqjCaaT2etAZFlBNpE3U0m3N2TEGiSJyPROWkeISxo1XtXRVvIm1
jQX/SRReZ144YLMMtdCZp5vqHfUXr3AEk23zpqwUEzix+pVq92RqHBpKZNlSw1cgwn0CzGgh+GcB
MnzhLCoBppLeN7pjnwkGqoyHXnXfUcZHNZtx6j3+yC5GJqi3rkJVCbBHw2diOHN5Tsr9dRe7oQav
IAQ1GDCHYexbG54i6JwaY9brzqkyCciWGhCNj1Tk+dM3Kfs5KqcYBy5qiozZ6aLeafvCBRmAU8uG
d2yJs0YS7LaPzbjWQH/lFeS5jw+j/X02JMJsHUqgH75II9jrUGTUNgYDuxKhGMx22C5+qPwIbzpo
ZA92qs/n1Ba6xAtueNlXqMJG6VOZGqMJ1IHepsm3VlZvv6nea7GEY6kddTNJJgDwYeRsr7qmvxys
2/RYHvm0r+r8jh7wVxJxrVml7dvWSnA/t9CJp5p36VR/MMxRslebi0aIioGezLBMar6GWOyyHnts
lmeyj6n+o5TNQdhUt9X3Bb9jNArL0kVH+dBYHJXQ2i9Z95Xo3/+9jZIViuB45lQFT1QJlFohulsv
zR9sVE9NUr5HxS44TEjURRihNJVoy8WUI3JWa3rT2LYktuI/VTwQVqIwISy1lx6HXQgIi5aYdnBr
tD/08rCkmNEdPCrasSska7d10adrRMEjqNpklD0D4njSfK7Sqbs8GI7l6KjAD1zZY++mqzORdoR/
sIgh5gaTSMOYmcQEB2hhPtVjuIvsxnRC+webln//7EUxMF3XNHCiQ8UFP0SMrOySMZ68CCUF9teR
/NmFspLQTQVfYQheB5vVtfEMjBydn93wx9SaKCT/4x36vQIRPE8c951qagCZyG08n2brUyibgrHt
3TDmCmxeYKOn4iUyqItiCupkQnMpb8LkXK0taHSfJtdyOMPOiJdJia5vqsIKUtA81uoZQe0kWjBB
l6mQ+6HCDDH7kL+D8AB6cBFN0IOOTn/vUczCB4wYdFWLeoY6Hq/v0va5t8IRdMEoolQtDcjD9uEh
88p9i4aWHHcx8sgHl6sHhA7viFJfySaoxrD0eqL3wJynb0P8PR2p14/P/1Ew4SAyUspvswDpT2nm
8PA7PJEE10wDtRnFzt6HrrwTbNuyLrsmHE2YAM+WjiukVT4P+nmOPo3k03XBNk+/1YYJp5OeB21b
F5BLVzJnnu/j1L8OIJNBOJiKLFp0+KAJpNF4B7mZlbPZP/0nCLF3dDQxgaFlXAHmwO/nwFVrxesw
yvo6zNaNea1oYtuobUQqxuRAFN0ZQTCnOdMNerQ9GxVBxV6WcZSsm9gxGhjTEBoDhNJsmMx827UY
3CU7iSS7L9JhZ3Y+hz2DRLFyz0o/UP59BujVinH8VfiWhuNYpSW+P7SnMQX13yloJQHJ9uF90WCx
CXROmkbJuIIZn8js8k5lFLy7GfMNxwalguKxjxI9kDhtU/AF2QDe+pr7gg6vOcztPNwpD/Ve/Roc
wiPvxk59zH6WHbOy48kUvEFDhtLqOsDSuyp2qJ8e8ACPMvvxXodC3qLB9l4W8G/rh0ktqiGzaoqZ
Tm1AjVVqBqPX0hNtbw1Zmot7lzehHmLuv78vJjnHaVEDlSqjZzDU8Gl+Yu3L7MM0/ehTMNy1km5L
iTTi0GAd5U0jaYE2R7i7WNaO2u946oDCXwQSznM0JBsstrBgNS1RPJeEHyJTf7BSLZMEDtvu4QIk
HOhJ1ARGGECWMrX8sqBHO57vevqucH8lj2DAbRwog2WEk5eMxY0W225cySibt3Jbr9aMi7pyEnkY
hpahAcN+BOMb4gXjOy/YY87s50/QO/C+5Y+2J0uccHO5pnuCFU9l2BNTxQp2qBUugmNRN45mVU7V
3BayCTWbu4X0lmZjdgueDATTBY9ZopMEpovsiY7TwnYXGcSmU1pBCAe5mXa0baYIscKgOKnlKUvm
sujjqL/Hpa9whPO8U9iAlingzFnohMa9hnvZLHuW37TU3yBvykHwmhOrrQKQhN6S+mjJZh9v7v3q
+8IVsxl1RQ8b7EeLK+bcp+jsvw9UDQmuW1VGjH997zWxPHQKoqJSYmCV4XliZ7U5jJOk0mjbhGxk
zjRcghDnC95gGlBvQjElzAs+zW50nx8i395hjpen/GE4gTPspx3aRo+ywtTtI2mFK7iHyi5SNdeA
qzuqOxzRtM4ce0fu6OwUiImC7+1Nubt++m4v50VU/v+1t0gzvU+KEoF4eZ+jvKb+UsheMLe17wIh
eIZ0UqqWIB/pzcP3dvg8zJJL+XbIslo2wR00QRgORpVPXoU572BypQdlh0mS+/B+9pr/odhp2zdc
BBJ8Q6QUMysy4KnlTWHfDOapzz4l7wrDV1IJnoGxkAWdCpS+/2Qu/lJ+NmPJym3GCxcIMfuEUegR
Mh3Qtzj5rM2PrX2XzidF+2pbLuskzztbikZVfA7DKXWkTwQfoZS1EUZ1Bt3GyL3Km627ovKv6/Lm
jWKNIYQLJAy6wtIQu/Kqf+ZG6NUMvNbn6eFi/45GWroGE5xE2nVBURAIFFY3HRjHpEMx+QfEE3UN
IHiDobRZ2Yzp5BW2U1EXvZgHtiv3xSFsjsOOeDFYDK4voGyPBGcwlXFZpyEQw3yvxu5k3wcy5p4t
Z0ChAQYk45y+glZH6FYowxIQyeIP4+0kY5fYFuH398XL6xAuih1XXM2CO4vAZA6s2l9fpX9QswuG
oMp4wtMwxARmY5yNPSduNY7sbkFlJXc2so57yYKJF1ew4it1YkKguvaj7mMrO09l3xfUuAFRaKOU
EKYikdsnpcNU7/p6ybaE/4LVEWPVOWYZRpCADp+1/KFEJJ/Un65jyKQQNDfGaygysZAiwM1Hj/2M
MckNQbrrwjHWZOrSDyhcAnnceGqO+S7yyX0MNlBOhf8+53JRMeFIy2rUMWgz5Cns/paV5V2Qywb/
bJ1iK0s0hVOstSPSVh22xSAn1XwcLAxeROO30RiSlZPtjWDy6tgqyciP59m4mZJHo5ScYhJBxGlM
ZqKlIGXEWkVaiw5fHV3YXj7Qu9b8eF3JJIosMvFEWoWHBguC0KL1xu5M8IxvydLm29KgaRTcswTv
z8LOT+M0sqS3R2/QE1D6+T1NnIScZybxYtvCXHCE7W9oALYai+MYJHH1ZsndslbALmbWj9eXbTM+
QwfPb5FEBSAYvhOgndxj33o8dLb7cBfuy5fW4xydoU8kzVeSFRSjml6PiJ7WSBqYSY4BBRWo/Vv9
DxAanPDicbwum2QVxce1kUxFNgTWiJuV4c4DZlY0nh28S+9+rx8jrx3obJpLlOUQaKrzQzd0bmhj
GHfFmq//TRjhKAAvtT6ZOa7wgTqUXj1P1NH0KPGt3JA8EW67hItEwpEAxjSjJzmWjSSEHIaweYJx
5Yfr4sj0QDgTtCEJbLXmajeEJzuNHiNS3S4zLvFMNspxE0pj6H1ApwMzxMQvGUFNHWAKmJeCzVuL
vmtmtjeij5X1fF2kzXVb4QjrVlRIswyKgafONvqo0vyhSTuJt97U6BWEsGp6FKhFhbIAbzRH5mD4
YeDUqR6fdYgtcUHclb0JcFdQfFVXgYExWhMNCLRg0GfHstxyUXbqNDkhdepQFnjKwPj/V2DVQnpr
4Co3geTHsbpwNzH9RKcKIcN0w5MX17eKO7Vrwgn+laUNhbYATymeLMtrZ38xTkn1GA25E78Ei0wF
ZfsmONkoUtG2NEPbbeR6wyV3LHTPZe3P61JJFFA8a+Oo0MbYgnbMcbOnS3yHppjddQjJRomnbJUa
Q5tr0PEYOUxks59p2x8W3PCdOVh8RC3uf8MTvCvTW6IGDfBAERJnN6Xyki1HYuwzUktMazuE1Cyq
IrPEEHsJF4eA0CJuEuyR+jD53TE9GZUTHlHID+Jt82sgEWwznYTyud9wgmRZQhUMn4YKsjMadT39
MH3WP4KzOngcQS6FCsd7acnUptajdJgRzlTIVEELrcak2YKDxDOtfZb8mGs0IisYGg//ey77D7ku
if22ZbwAivNNQCXdUZu/+OuPHXV4q3XmWffJj9E3bvNjcmikJODccN8Y9gpR2MTBUCaWmUCsKsVT
bQy/rtNTiTzkssy7QMGkkKw5XlfRTdteQQobWbdFazQ8SZyYh6w4jubR/vczGJHmXEEIZ/8whXPZ
8ofrZrHORVOdkyQB1VSTaBIjkMkiHGG0T9vKUCFL156M6chI6BAqOfllW8R/w8rXa5ibSlgPDD04
tdGhDFNHq166dD9234tYktjSNg//1dIJx1ibZrbWLli6zmMnzcs84+tfLDA6yDpyPzk3ruLJeIBk
yygcZyqtssYeIGIYfNZxhlnf+3p3Xes2HfFKLuEEa6y6VpQFENT8ZBMvyo9Lf2+yByJjMt88VFZA
gtOwxwlMxy28fTWQ/WjaPkiPJVq3fQchumZaePzC26uwXjP6mWyFFxtM/rzLkUabvxq3vKeFIJGv
3AaSAHd77S5wwtrlOmsXws1pzPcK2dFSce0mdpuIOoTI2ok3y4ToSjhhAftgGNsoQWqC7YkLQuVn
zq+S78Hi/MVw0Od2jh/TH9eVY1v/fgsoBgKYNqoZOS8SsXGhCw+6/YEq7/J6FwjB0c4phv+NFiD0
7DaovrHlhk0fr0sh2SZx+DFDXSQtMLcMxfIg5qhASBM+zOOLmvn6eyjZ4WEv4ggeFhPmlRAtOzw5
zcscMIJlZ3nDqT7mfui/pxJlDSZ4Wb3T1YLyIi6zOZvxsQv/494IHnbUDTazGQtXIpwNcegputfI
ziTZ7giOtZuLajYTnqEq7zN2mNr7MMIoo/CwZL3EP3ALeXuowzUwCxNI34xkShSWR1qGq28bLz+S
hmFiZ5i+5CS8SyzlaejYXR7UP0LzHaTYUIoLriCiPraYYVMBl2gPxRLttfjQFrL5dv/g/C4ogvPD
oFCUcVXw5M1L52VPzK3dHO8IUeZgNgWyl7Iy823ncMETvN+splVpGUhYxDX1x8raaxh0ZZih5ICS
wQhuDzFROtR88VKzuwO1yl1F9c4Zjef3OInf0oiElTXKZKOkhDQG0khRHp7LJjtWbHyIxu4Tad/R
qbhWCZG7sqbMCMIGUo32Zw1ZJeX/SLuO5biRZftFiIArmC1sd7NpRFIipQ2CQ0nw3uPr3ynq3Wmo
iEGNOCstFNGHWUhXWZkntf4ocbuMqWLtKDxLWZmO+pApE1Ca+lkWj0kXnsIK7z5c3aMd7HtAjNur
jblqKhNAS/2pmQa7lT5Vo2pPU2FF2LLYyFYhuguu/PsfjaMbhHGAaTYMkqwBNo6fhtgZsWem5Hax
0gi0Jxv9I1Z5poIJ5ligei7Sx7kCAynFIeityW3AIfMfjYowriJXg7Hp35LaWbJVVbHLUcWSmZJz
cNvJ2EXbGV9hNOqsy7RFqQ9uyPgt5m0h26JS+E2/GecwVCTU9Jl+GRNsj9nwMxmz72RS76TM8FSh
+azlhT1jfxw26nBuizzZGIch9AnYfKlpqUt5LYXCt7T4ACngWjp2b1MOeuVYUnF8shlmXp4ttC+8
5WSXHOVmO+uXJhBTIkDvGvmcGq6h+x9qZV0FJk3+XbXjOGqlZYAcdYFrPFYiWkNrcFSNE3TZNU2g
XyqymaralMNygsAKA/0Gw3FOZGR3YzP5phIdhXbgkALwTo9xDVHZBaBmAyxR7rPGz+ebbuKUXngQ
jGOIUjIpuQkINVIPcZxYWkzOWZ5zDpCjzxrjEkx9mjFPD5i4Ow+Yfck5zWmcIKExvqDo6nEp6MVM
nFMvLd1WErwqO83pf8RhXMIYLUqaL7DLJEpTN8vyyupgp/dSFYPhpYxEzrltF+IuaRfbhSDrgpSo
tL443XbPdLq59JWbprFEjy4J4fkEzjGyPQm9jBHWUYd4CHxeAAbx4iXoI0zR8/rWOPrAdtSHqAV2
Gg16I7GyR82WrMirrsSH7Gd+pmMVWPcrcI6So+lsewIJ0CzbJTjJLK7sGiUj0TjOvL5pHgiTQ2QB
UbspBUgvfypSycbg+xiOHEk2D0+RRYLFRKb2bjORligYvYLCOXNDUiuNZC8YeLOyPAz6/6uEoc7U
Je1NYHTdqR++it3Dftbzxmf9LiNZCcE4HpBcaFqKvZhgIdBO/U3hNUcshD/RrQJYltpbg4sZPGfu
rPmcO7NofShJWeEzHknO8xhzX7hp6MOD9hLIrwavtrd5KVwhMD7JEPCmJ74VfMtPKhgwxuYuU2Z0
HU8WXnj3j3NT71ZYjF+aSSvUYB7DLRddJal+NYMSe0rdD4AQE7t9NBGMK+zAPgiqzSjVJTxMBdcD
0jklvA65/e0S/VPfKcYKhRElNud6GSMZxLeWcCjO2qnwhgOWzLrNFXHJJ0qIW32uDxp3L87m91oB
MznXOJZD2osQTwIrfnrU8h5boTElfitHHM6iTeO6ILGplzySUewIkCJDtgQxfujClFfrlbeO0QAB
v4oMW3lHJFJGTV1N84I6gTu6GqpsgisfFV/1GnBJ5ZxEZVOgFRhjTMFoKpOpzqOTydN0iitFw44p
TeTkKlskdIqygmEsKhgDYRpiEQl5toR+ZIyWMHVXyZDcizkcoaB+CVr1Nsuiuy5PDDtKKmffAnhy
MrqZ1EJUVRP+AAVLG+yoaRQL2w44Ym4G4ZWUjB42dU6EKIJ2COZJ1rxs6C1zcePqaV8W3mmywV5V
sSO2i6EhtVsdqd9dfLSIWdW/WMbDOTc23JtLEQ3CBKgo/ZZIL1XGaaTh/T41hlW0iqQo0WthwmMv
9he1emplPALeTedw+Shs34TRgSU5a/BR8gI5cuqW9SuZMxvsZlbW8RR905uvwKi4K3HA9NoFUYrj
yoXBNqvTAJrkJeSoGe/MmAAcdBXKyBFsVg9Oen6DYiVHvzYd+UoK1ilg0EpeYhxZ69ZfFPmN2tP0
FityakcnVnSIbgp3PNMZyjbkpEjbUWQFzriKZeimAJV/5JLYHu6I6LCeP0dOg/kIbNPys3vVwQgB
9pGYzoeaulbIjI+Yx6wKpAnIhv4wG25M2Uw0uxBeOcfL+36Mm5gbIZ+HgX6/yEpnawF/Qe1XT8IL
iqXTJ+IjTPoYyOegcsIK+5oS66OcaylQ88Yy/Ao8oINlnMn15NL7CC9J41gd22GhElHSwICOgmZ+
h6QjlGqrqU569jBLnELFO2+omkQyQOItq7KKDkC2dtp2pO47bSG26k+OYNE9PJlFdQQ0Ysf9Q2S/
HAvFPBcZYxB3kgGoIgbThOqjxYbzmVjT+4WgEexHklQNM5y/O5Cy18B0kyrENrqls2LJ+KsPhbs+
kD/1Xe/HxeiBusrZl+rdVZUFZRyKiLlltUklYkfH9Ea181N5jYVavv5TPvQH3jPI9hleJGSci9l2
Yjp1kHAOnsroOI+8FhjWB7PSMA6E5OIsai0oVeIQ21L06kDS5Ay//CFduMjBeAtzmOa003Fog/Ea
TE9BxbkYvCtisnIwbiJRpEBqdZHYwbXi0YXzHbSatrPyng05B/Z24VsFLQUsppGyQJJKOS+tbCn9
ffjHNV9GGpZqP5mXYAABPxQ7PoqdF8YcN8BRK5m6v5UQk2w0WT/iq+tBaplNZymEl5gr+In1/eaX
CCZYhyTDAPEQ/f8VRJyFirB0hNhjA6ctWK2dfkox9FrK4BrJ3PiPqfBZQMYZFEU9ikmoQpOLyNKS
mzkbLCG/37d+NmllQRjjb7MiEYIAIDqcWad+LmkSFj2KvJEWNiKwOIzdVyQITExxgvbOBP2UkD4n
iuoks+6VjejqMpcscVurL1+LcQPzJA7o0YGfGSTQhlkyTSRqC8/hNiK86hWUEBhNM7yOOGqVe0rC
uIW2AeeIOQI2wjod/SrAzS2963xeJHrXlMYeJ+MdVA0FzajFcYJBYQADpL2cwVbmNFdma7VOjSev
xVK5AfDdMy8Dy66CiEK1mtFjSGxyO7rSYKWgbojBqDHVWEXV+H++MZAFZEJuJmKUa5Zg13nxvW1T
S25rS+ye921g03mAxhndaRoWgaiMbiqJ0FXLAleLpVd/DYX+Rex4gX1T/VcQjDpWoap0uG9A/etj
pt8b00lobobuvqp4AfZdq87bka2gGBUcSFGpaUmlwfVQ9rH7zCscIbH11hrAiwQr/5RoNi/j21T8
FSqjkK0q9w0aUondS6U1Nac5ulMSkCdislSa7Hz0q+G4/9U4iGziFxgNeoUbhBQ8IyrmVZCfxPSv
yMRbPfGnDDs2+j+s/vw6WM3QDDyKS+pbHrUKAMGQYqECjTGSeFMot0rFiWHb1qVcAJgII4xp1tcz
AIZX9ZR97f3S13DdwRaKECXVmLuOc1PvwcGMNmEwjelsRCvbdpLE0cSu2yyyjPDHSH7sf6JtAJBz
YT+N/r7grcxhneqyjuASggtH/jJOHIBNs9J03ZSwxFQDpfDvMVla1CKROw25C3lVs5sc1lRVftYk
VinwakgbEUWWJHrZwOXFRDPh71iFRLADax6InZT5Yksk69wB3Seu0TWzs39uG0EZUHghx/yKqGOf
7e9QCWnboJRGAlKc+zCOLSz/s6PpaBSdvQ+0LdMFiPF8oSEMS5rOxDbBM5dfz3VlCcNhH2PjG/0m
DHNu8xKKqiDj3PBwbQ3mNyn7KRiJrbSFVfMKtDx5GN8XYiHrXKnA0qIUo0Vy4GrD/I00Fcf3vNv+
Bl/wm1CMu9MyMZcxoktvnVoEQiEsRkKGoeEKShehYKtzfB5+xrktx1aJMWr9AyvAmT+BjcVzgb1P
cotvt6T6p9IIj11b3VdFxCnRyRxlZNc0imjjqYYIOKMd3wT+Y+p2V7fRY1da3Zly7sl3rRMVruik
TuNKNv3X6Q/pLS/CbDiT9ZGbjK2nih72Soy/IwwezPLY1T/+k56yzItJIutLIOKT6uZ13sSWXtzN
8V1XPgS8bXe8E6WSrgJJWUpSUyzQUqE9Ce11Jz1q/anmPWNxbIHd7Kg1ZhmIAeQx20M5HDUT9QOO
GUgbMViWQC6KPbGaiocRxn8oSmvWgtIjH7Tw0u0oDnZo4cmCFuukE1jQ0P0c2oMfexFefvY/16Z4
K2jGrehBb0xTiEOcl0MsPsf9ifDWe/IgGG8ioAcmk7oOSXb/QpqHTntOeMwim85xJQXjR8R6lsAr
igNs9M+yeDCFydbA2RyqLyWvE3nbZ12w2NerActWC0MGlniizqr9PFxhXiGxAid7Up3WUU4o62IF
fetqLiaDC7/506f8N5e1+guYbL4UwrGKWiqt+mPKr7GfwyoHzj2d89HYtqIqJeoUUAxplJ4kQfJB
if5XPtW8+sw2DlExRK0Y9OrwuxGr+vC2/xtGfGh/kmcVbl9wK9e4RS+0Ozu0IMDzgJt+Q75AMh5w
mhZFbQWIVlXHKDmXykPYPfM3um062hUMk4aWQo/1RzGyjyovLSl+Sib3I6Z7kYP1f4XQNSXNCCIF
q6/E3Otq4cdgjJ/3YXjHRb/gys2KC8GGxwDHpYuJp0eVpaHYmBZfzZC3IfUtz2Su/fCDF4kYP5h3
AygoIkg02s2x/9l/oeWh0NUwKPa6nFJQpAVOZxGfbjRVfoyiJX3dl1XmfTTGHcZyo0Q9jSmjLTzQ
NUTFbeTodnoMTuWn3NftxUb323OMiocCgvPkoB34TCJbpeTfzoHxmG1YJYqc0L/ipLyGh9bPbc0Z
Zkj9b4otWxem3+AY7zk2qTJUE+CUh8kbjtlt7Hdu7QzuL6IUnv1t1WTXeCz74VJ2aJ3PgZcdiac/
CfYr2g08+anlxLZ3r2C/HOXf+qQwzoVIQ7OQEUCd05xlu3DAkOnnbn0d+4MtfArt3Is94dxd85A5
Xo3dBxZKSqEMVI2MkLwM/XQ1TEljNQ3huACOurL8Z0gZ+ik3YZtacDdH35P8Q1HgcoCMi6nEtMmm
ih6goHn6ALMEh5KI6LpvdjwxGBfTKvnYFxpgVPLcC/dG+2n/97kaxziWLtaLIf2lceEhP3UHxY8O
dNov8TlI1DR3XBjLCqKpZd1jhSh0+7x4qJl68aG4La+Lp/w8uYo/O6WTTJZ0V/i8zY48nWOcRogU
K5k16IIhHib5M1ZoBdMrRzoeBuMp5FGY65Hqw2hX5wZv2l/ik+Z0bnuc7OqFHim/nZ7nDVmakEbr
o7jUqRI6+QvtAB0s1SpeQruy+cWcf0jv/lZ5dvR7qrMl0qkz7CMwCkrYOCM5tY2t5G6EvTMZbT1N
DjqlvcYdjaoQjwOSKy+Tn8hp1pYTlTc56s+jPx3oDaB5AbuMGzrcOifH9lQmTQGF9BCV1EdmMVpR
e/CxGaceC+zl2zpy0K73L5iy/uG+czljxq2Mk9BmaQNM8zDbga/hePUD1lc5Or6ubmMR4LkAmTCa
cXz5T1uxmZigMr5GDHSpzxVgd+JN2Bzk8rhvIxwTYavgS4cXmYbWt3ryXPVXYftcEl5co2b23smA
jIuAV1VGFe33lEyuo1qQaC1BuQ1vkmN11Hzsc8FipNxWj7EtRPbizthfrh74TzPb8l2wGX0xCw2D
E+A2tyspsorYN+PFbs3C2j/FzaRTAWcsHgk1SWQHJ6Ys60FYDBQpuK7Tq9K8L8JbSflIeFuhMOdY
9mnyqxNBV0OrVO6N9LORcFrmt2PPCoQ5MESELumFX50V5943jsI3wacEdLzdp5tasQJirEqIm3jO
UrwdJMfuqBxMNz3SdkdeiNv+NERHpZuYpspyY8t91IjSgoKInD5pZLb7+tOgeIpEOCqweadX/sZh
s0QdlCxSXgCnNno3VSUUPW8i866Xvo8yj5OFh8UkilMcaRmo+/BGvCBJNEUQYQzWpOJlLvGXmbdN
eNOEVpIxameCdUQODeQICm5S0hBZTfYgd5G9b0Jbj5uytIJhFA/rUUK8KQAm/EJZRZLn+lqwaSyJ
Dtm9cYW98BxEnlyMApKeOrESp6g0ppMODjbfIdnh+NfNeKWYMjphFQVPFtQKVtfRWVaTGPUeXEdn
tIs8qoGzf2zbQvzv9w12I/eUdL2shvh9LSR3ZeUpdWM3Zc7LE/fFQL/c72IoQagrDS0risQKC2xV
6O5an36evHEC05od6Zo/7rt90/v78AyWk9nE9HwtmkDtHBOruQ7pyXTLzO7cbLEQ6Z2Cuyxw01uo
cOFEp9ParLfAKofZBHshhhlIZQ91YRfJCXT01hL93P9umwd6AWLdxdKMkdJnACol/SZQlG/E4PEX
bjrYFQTzzcYS47HZBIioP+ryjdBLVmEUloS1m73cWMPoVtGXfam2v9gKk/EVMpaOBbHYItw+g1rY
Gf3aN5zuFN1Eh86eD7xLxHb6ixxJxSogIhssY7suxrmYkxLfC+WNxYmQmgVOUVgmyLD88Kyg9qIh
qCDx/kyc4H75yrs6b3/Hyx/AXGOy0YhIq+MPGMKrMTkbvEH+7aLASkLGgQxV1IE9DwB0VU/hJbfi
nXC9gIlaxUab6Eq8MlzxJBxz/Lv/LTclgwWA00RG3qZRz7PyXEOBlQLThE85SjjSXjoYMW+F2FYb
J9q/LhjUHFcY6tKYdUgx5lN1LE/B8TU/1+hqxwJazoPWZshcIdH/XyGlHRlBr90gZGp4ohOj2lLH
5FttogQeIe2dBue/nR6jF2awiHgshGT19DlbDuro7f/+9rVrJRCjF7kipKnUA6B5Lh4jO7bCb8r1
glYP8jlyeXZGv8O7DP4Cxg4flK2uDmUDsKz4JmhfhCTHkpvCT6Y/Hd19u+6A5APbdEXsiGXXnPdR
LnRJjaqAnC/fe8E4TNX4GGvkU12bmEYdX1NtOsuGyst6qV96L+AFl1GPXsYGw1jENQhMNyjyoTeb
8uPjZhJY4iN9yd3/etvnaRqqqekaoimT65QB/qNKELXj+HosvTSw3MTkTG3yMKh9rzR+7lVBgA2j
b1kp7GrGmHBo9dUtWJk/kkeRizCMo+iCqaTDobgeK6EVkYMe3OV/ujzsl15cMKiwK2HqIJzrWEAm
MGanPnhVJosUn/e/Cf0z36vABYJRAb0FmQlcBFTPfDZ6zMtVGRifOVe47QC5OizGLzTTovadDEFU
35zfFI1uBlKtmrh0IRF/2OutQ2VPLsZRLO2SqEuNz9O62AG53I6zFaCqHLqSbqW9DYoYKw5Qq8cd
zxEe98+U6tgONttlrMrlKFVUB6Wlc6MFzfOR6f43CCbLWSKyFBN9wDfqH2F8b44c18ATgclo4l5M
60Sk2m2CVO5B/POFUW+6raGPCX2IqqqzJZhOG+osN3BI2NZ6Vk/DY4aeTuJmLyAw/XQSuA+K74jl
WEBG07UBwT6hT2Q1BlFkCz0dDV5s8JRpHCs3j1xRtqj+27kzXvEuXdtxayUtYwCZavSFMeE8J48+
cvT+cPWqWdOXBKNsvIZZKsg79VthMaqPfFEShxYnGygnWbqSg6c6/ZLHqiX88awhc6ZsX2JYN/1C
MkCVRmtX4+JLy8dC/kUclsFH7AtRE+m7Q+vOBnb6vuXWBA+M+dcEb/gt77F7U/VXeIzqZ9hbJc4D
PpXqD7JFnxcjj4SoZkuNldzjOcoJb3vuLBiNfTsfjTCxUWmEUCkWoILx2KMP7MNf2vF1stFCe8o+
6xwPtf2Ii10lKgal0U7Ifrg5bkUxo24fr0Ve76o/F494dCImc9Jvpa1irahkl3f9rXbbHhs7OfFu
EFThWXllurtEp4O/7y65LZF67KKCvEk62HMmn4QaloABoDJajtOQ3Wd1e/xzn7mGZI54iY0Q5TIo
kjz+VZYvtJK0D7BZzFkjUNVaxesMvO9FXuF3By/V3lQH0wwBdoY56AP0zS9tZAnOkDj7sFsKu0Zl
MpGCvmZJI1BLNTnFk+pJcmXtQ2xlCWsIJhFJw2oUCE12BNK5jYSXWjL7ffynbKbUnaxhGBcdplEU
LrQ21ceylZAc+cF9aX7al2XTF69RGF+s1J1SyCaEycFSjPHA4VDDuTjxY2iLVuyZvMPjfR/GH0sm
ivEg/kQ6MEdnoV28tm44MtGf2LGmt/L2SvGSuJU1nb416H3xhILsuRRiW5mHozLKttikfhPgNmb8
6V4N5nu9XXRXsGGh6G2ASRdI9qQmN4Z8z/lUIkcuxhdHvT5OTYijU/3krvKmw3AyfeMKT8Ic0926
Nqx0gr2atEXXYEMUdUcRTdvO+dxYs/E9Ew77Em3F5jUO4yHkIGiSqgLOEL3EfeMbaN01y/5+zq9x
3dvH2pQJFJmKgt5q7d167UnS6rmoQUotT7flcB81TyjOS+HTPsqmI1+hMBIN9aCSuESlRk6l57BK
H8vOdMShcyWj9PLOvO1K3t7wzeReXmEyHi9MxqFue0jWvcon9SfqX07VIUKD1BwstLNHQ1Zhhw5x
9mXddIMrXMYNCvowYRIJsipjf6OWYHEqwuvajDkwm0qygmHc4BQYpJ0UiKdN3zLFtBPzVZUeRP1V
F0P/IxIZ2ByFln7ybqt4NCygBU1QIKqn3iqK64bkdvGBYRIssL+AMFYcDN0YmiGcrDyq2O8VOmky
uvtybDrAFQQT26cAmzUavfr1rIbd6H56lFz+sxpV5nd+dgXDKLs51n0bYgeKDaqIM5ai2OkscbKU
bau9HBar242eB42Ew5Kmq1bwJeVz2R+q5Mv+efFQGE2OwAsRzRoEaZJ7OTirqJd3imB1vMGlTYsB
54+IJXW6oivMgfWdKMtKBVXWxRbj1nmT2nottlekr+OP5CgrKObggmUhMd4u0J8ta24oVpY4FXYs
LByY7fRBAWWNJInYvMcW34sBjVALdXjJMfquutNBcybbeE4s9Klx49L2+V3AmFxFxmdqhQBCFepr
jeupEX/uk8d9XeBhMPnJkOR9jG4WDFeYf4XhbAnK44Slzfsgm9dvTEv+/7G925qaikbcTiIkkR7I
WykmccLaQtOOo99UWFGfuVltDdwmv+2cfIXLVEqKqZVCTQZucsTAij+72sty1R1UkHe13/sjf8ac
i8i4u77so0Wg7rt2e1d06dwo7o8dopN+Kr3Cbq8+Mh+wPlvG+w3JVFaRDsRF7cpjJgiYjjXT6hB3
Pa9Uvek4VsfJGHQB7q4yrqEsGPD8mqeak/bF/RC0EPEjfZOyYhi6jrkwTKoyeilIZpaMJTxhmp2m
5DGV7vdVcjPMXn6fLe83ulCGcoHy/pROV8sSYllDbS1JjSFLwYtS3mzYtpn9LQ7LL5RN2HURGwi1
xiwexabBBpvmWOeTty8V/QDvQpQKkhCMOmJrCNsqFglRLOoG/LmKtZNjG951Rc4rkWyKssJglMCM
xBj7qYEhRFauWW8N4N/Ca7zNxZjINsAR0NjpA2+f5mYVGdQnf4tG/6zVdWMm2H07Zqjgqb6BlzN6
H5hv6Qrh2stOfE6CTVVfwTExcqjTKivpDIm29PBTummrpeEr+nJTxMmP/a+2qYsrLCblE5teSGr6
ApQiLtbt52X4EcTf0imyScVr2+KeIxNUYvAajjpI7e0Gtab0ijZNzoml25oFU77O7IAXM3k6yVhy
WFVLHKMP2i4JgmRB/CieOWq/fYBEV01kFCgqM0530OdYyVs4i5r2cIu9XxnKtQ42Q0pwmZX+/uei
f/B7I7ugMQ5Xiss5rkyg0S4u2ogZHwVf5nIQvLWG7+EwhhY3fV7oNE0jt7Qq2KFUFx+kQ44hnOIu
deXTr8d/vEBpjvig++UjWvRRUp699E7GcOLgDi85pqn/dC/s28Uf5Ir/O23GEvPMrCWxg/xEiSwx
OlVEtKbxcf+Qt73MBYSxv6UdUaILACKXD8p8r2RHXeCY3eZTvLwShLG7Up9b8IvRD3mmxLXxab6j
daDENR3N3Rdns6F2jcWYXaAsiZaFCAAtsfQH4zRfYwn6LRYQu4YzevqJDpdKdnLI3PCh/GsffNsC
L2fJWOCwFFmjtFAkNN88CnLkhunCq3Nxvhf77IVkQ6jDCBhGPVwV42RVMpbCNKGzLwoPhknoajIE
CKT0k82Ko+p3ivEU17x60GZD6OpjsdP2pTzqbW5Sy0N9esqu4/7znD9E049kLiwBC/wSDHjzmk94
ojFuJTd0RSioxi8TLNr83tQv4Zxa++fHUYW36apVFE2NnNRdBRBzmm0yH0o0Du0jbIthSnjoB/Uv
YffAxHGowDcCAXP/4Ukpy9lGxIlv6rnlNQptC3OBYk5MGfJhqiJAdf2VUt5wKYP+wUFcAOgfsDot
ZZ4ytW6RJCbHGEMpdLyA+LIHyo0TL4vfDioXKHqsK6hkGmWz1SFLcqQsWDSo/JvW4H8I/xccxq+K
Yo+1YW95r6eesIDZBrM+GLcWe/nS+YXNMyX6c+9j2AWOcbF6SDpVKnGCmGVPp1vSNpYkPYbB677S
bT5pyWCTQy1LRSYlMjiFTPRCL3KUGh4kb0IbXgTBVLvy4F/Rb4+1Ek6O/Sx0YJWGRn5n7aYurv4A
xr9n/RIgU8QtLNe92Lg1g5/7Em6a1er3GR/eYDnksJgQMKxfo+6hwYY+6SNj4KtDZB8S5iQvygIZ
mk3Cc2Y8Fv25n2aOe9i2KU02sdWQkpmw0zu5pE76aKR0/Eo7KYcUF4fekZG4RC7vmXHzzFZQ8u82
JfamJAWYk7bH4idE6qrvE68avWm2KwjGBRFlUpsgS+itpEFHP8bMUX/Ovf8qCeOIhnJuVV2GJAlm
5hOUnuUfc/aB5ilZQ/+ZamjIFd7q7isPNGFFei03+PpVCvq16Srqv4ipaIU9px9o+8guOIylaJJS
Di3tX00wsisdYhyZ6iUn3hAED4YxmDASW22mZRHZ77Anm34ZSqfKg9m0+8upsXmPKtVDHEuAUZRz
qt7MvDoF7/eZhGdWOqUJB/y+Jt3O5heB23646aFXAjBGAmbHSphEfA4lqUa3KZXBxnxkdEDPyuCp
Cvay7zsy6onfRYQVHmMxYl+3gdhBoDELrUZDE2dwLVRPkXk2ks/7UNvBboXFmI1uqti8SYubmBQM
PpU30du2rvGORLbwRj/La3J8+9x70jFhXJVRbCwLZI5g9VUB94KtmfZj4ATn8dktj8TF5FyM2QHZ
SlEM5I0K8s6WCe7DLC8psn3kXsr3JHS6YXL72qva79ih6HDOlurFnqRMxCUmvHguUMUk2b2u17aZ
qa3d5fGXRdK8Kk5esXXwrszHe0LXn4qGbBlJ6+3/FTzrYHxJlhhkGTL8EZFWIlk/msmfLr96u+yu
VIhxI3HeR5lBS57zfLsYp1qkT8McKTgmyA5GFNWgpEpJj7L53qgvxZRYofhgCibvm20HxL9dLztt
HxZ9L7wBqX77Ijn5CQT10dNkFzelZ961B6yzOPAcJM8I2Ul7tSV1WtK40jnFETs13fQTudEsyVbs
+YhEmsP0vzk9sIpj7MS9PsxKjGBGC1x5bS9e8bakDxMgqT3Zpq/Y5nXzUjryE39Ud3M2Y43NOByx
S+KupM9Q80ltwMWZ5lZ7LVjhDaUmjDzNiY9TZhVudS9d58foIB/I8T9ZhMI4oGEoynih7w9gC0q6
K1067P/+FusiBlovOsT4mDrJ+rmir6DJsfG6c32KsCb6F+lH9dKhWYx/rNuvbitMxtdowyKXnQwj
JNbomig5p6fYRyHx8DPl8gNwXIrCuJQcW0zTlsbDQbqrxGvuNZ9n7IxDmYgxdU2B308L8OvWoXkE
6+1zBlK6ppNCjmfhGDw7mG8gzkYtzR7E7CEwzxp51SdOowkn5rD5fIVRsSY1AFEJ0RG3/cdxTN0m
zrB2oA6u44Q7QEMThPeBx8Tcn6GYGD5lMiKRBOhoJFBA1a812FiLV0Tt62CHj+1j7kTfeLn3toAX
PCZBajIpChNahg2H0jWFW3QaOASDp0LrmfWHqifaBYzJjga0gTYoaqBMGLjS8kNsR6tseByt/+CS
LyiMm8IVIF9CGtSiI0Iz9qRirpG46bmES8IRcvctbtvUBY9xSkE0KQGZIVWcV964GE4dZw8cv0Tt
Zk8tGL8EYqJCbWiu1zjhffG4nMcfxjG5NfA+j4wrsBq6oNoqTvJfmT/7HHCeTjIOKqikPgwHCKhL
1mxngUWbeFM/POo5Kg6UoYGXaW5b9uVIGTcF2u4ySnMgVvrijYNoyQOIN2oeb+Y/uN4LDuOuzErL
m2LEscp+daQND9kVJVii7wyhx6sWbb+e/63+70Z70T3WFQJV/zSz8FhvY2lOaQs2ZhC85oaSTZCv
vJyZYwzv5nyJjsV/2LhG8xPszQkxcZvbr7A5UJ/a3X3KvTFyARmHEg41Nh/NOFKCAU7jZ4UCXArW
KuWnbDX/ogS3b3yGyLiUsFf//74dd3/p023IK8lTTXtneDplNQBdsCqpjO63+lJP2oQAEGuPTfZT
Tq6k/GdQgLdytJLgy76lbQqzAmPUXgN/tVbkANOq5bpPMltTi/t9iE3LWkGwGi+XhmkQVNoQZqxR
/Zpm+Kf+ug/CkYNtwS/MvFRADAuzCrHxwhfC4/7vb19EL1KwgxNDno6jmgAAAy+zG1+1dmmbeO0N
HPEuA0OOahlwisnV9Lk/JCeed9p2Gyt4RscDYzLU2MjeDHkBY1kMo4pt8OLSEZt/Md+z2Su8wmOU
vFTQd5NE+GgJlvVJVuYMIJAaz53/oWxgBUQ/7KpKNmCVmaiPOFdTXQ6mFmZ2ZYxeWYx+GMijVSgL
78mGe5ZM9NSGqG5NAshFIbXVpzeTgtXtUXgTB1KF2+hodXGNXoFUvgq1/DD2kTuXKUeheArLhFdB
lgatbnHAQRVbTfEzr919jeUBMG4kEbHYHPPD0JhZuw5zzIHksf3fIBjnoSpqJs4ClJKIxZWgiscC
8yD7ENvOfaUfjPdoR5LMGV7Z7OjcIZgoB8FWbga498VNXMHhNeHTn9txvizVqWqqNZitoRu0/kyr
nL0XHcQDt/uG83U0JumW6rjotBFita7kjTetvVzltnHOcI0PLPJjPIic4XWeYIwDGSO8phBaV02O
lAMgx3uY7P2L/RKc6MUuTu6VbgGPIz3AT/IJTzen8Ppt4it/jh+xbsKKbwO7vzLPjdNyChW8I6X/
v/YkS1wolYwjLdCsBwaduzhQHY428jAY10HaflC0iLqO2/SF1j8XkOCqTnwmnxa3BrUi7xGbB8i4
iVRUq6mlgMGoWzoeqfI/XaT8VpC7GBi7SFkKytkYUvrBxsXKzbMunmosHk44OxC2ewBWOIyzGJsi
jYiKz0PfflMQEmYgn6DLtngVG55/Z1sdFSkW9IxKZOovU+wRM7Uio7d09RDF92Jwn3anVD/Femyp
YmBxNIS61fcOhE486oYuE7ZHe5bB3FfRa1MCNkTar0qJ3dGa4syVpfsyKN0DMJ7nHm9OddvuLriM
Zqqy8T/77kdLF1OrKhBXiNMK5yZ8zhKOsVG92xOT0cvMIGElUXfSl37+f6Rd2XLcthL9IlaRBDe8
cpsZzWi3LckvLC8x933n198D+cZDQ8wgkZOqPERVPNNA46ABdJ9O9iO0EefersdPguHcpq2zWdwu
FkuJEYwEXsNi+3hPIDytecu+OmLHdipvamwKYcLIg5pZ8Rx2gtkUoXM+K6vIIMliTCYTTmH6Yo0H
xUehvpgIhv19xVxQl1OjMgVMXFt+Ei0nldQe2lZUdibVz+mIVnv15JuzsLcfi+IuzCJ/nTVW1tRa
AaPMkzbbKjK2kq+NN3ihU1yVuLcQsdl21pb5azr5yy10OZILyuhsxPvR9G2E7gw7IErestMO+Yni
RlnzS189iTudCxaIxm2ArWJG4cACrj5/0ovQCYzHRK4hs/apmj7Q75f9dpu2z3Zy4XMUolmdNAGM
lrdBu7Oof/n7guWnMfyVxxRL32s9u/QMY8M28m+BdY0jlquMrSj+YsNyyUU4XjGWtBySnxn/aArk
sAQD6xHpddDXoe8rCVu5B8cqqWxo/cJi1koNbT3/0FiVrfYC6hI5AkcpqJ1IW+QBwwclfH2814an
pPOXAUm7yOKDkKVoCLfPUmdn4FgkkcqqrtgQpuoHJTppcWqPy2OOF3TF7edPC9iLvlz2j+2Ln9VI
8pSSFnOSDa/MxZ5KoDG6T9z0owat/vilc4pdKPIUgUvyJ3CSlYNcsfyAQN4R+UQhnTxC6ScVkZYI
h4ucrSgs25yRZarcy9KPMD4thh+IuoMKFrDOsYUCUS46S/DEGq0G2uG2NFXB3sLboUMbDpoBKvQ+
DSKjaefvS7hM+zLKCyl1I/Ldgg5SX/hqu8+syL3sCry78zicu5NwlqqlAk6XEyeYXrR4wCvJ0VpG
ezSup1B0vBbZxXl7Z1htsIRR5nbLXbqv1dqODc8ignCS0c6alnirOP+mZSZbjQqrVOtYBuhyqO+N
7sflkdvGQLEvGlwZFkp/f5+huofiQ1JZmKHlJtfvSPsw9YJ1uj1YZwiOx8uopZ1RmXh1ow00sify
yTSV41T9ldFUQHu8R/8csTMUR+QtZDFJTAAVKNfWcOxEdalvKIcH4By6CXBzLkUYruVxduYfGh6S
8p3UMq2PK9YsOL8V3R2JJohz7bbKaVwMbIJqhEpGby/pXhv+uuwFm1NkERR+W1DltSyObwqrnwNT
pineWKTPlnlXLtF+Gq1Hi1b+ZaQ3B5fXEVxBcaTTNE3bp1GApepr96wJAjtbGo+zi6oDX6Siszl4
KzDOu2OKNsJ4EExdCOnsR4n6OSo920YY8vEBBG8U5+Ioh5RMjRmlXUPp4sCuHsbKXm7MHZ7td6Vo
exCZxf6+ioyIrOs1FHxTV5qUm2LqnDoav00Qqrw8V4xf3vDPavQ4Z+/CQqHLDKsQHbWndIga21S7
yZHNpPE6cIlHyiC7IUGZ7wsSq/vL8G+yBl5HlRIUgOJIreD+/HczJfSFHBJ9gZmFHXwcXpMykHl8
nTzNik2vZb/wYvxFYPUmh6xQOaub1iJalcipW8UeyY+NKGGWLdg3o7r6Preg61ymI23w/XCqvahP
HWMu/opJ6aJy8SrJcoE5Ijhuq8oMiFMqDI5Wta0vX4esBQdfacZLlomOktuLe2Ubt2P1SNqhUwQw
edcy+TSoVu3JDTZjxo3i90yBbXyTN73qpGYMFews1SEJ9pIW2dqwn5PEQZtwQSjzJgf5pzcaKC41
IR8F6YPfvRGdx/W+JAAzq/u0PUr0YM6GM0hOFFwbJLGn7GoZNPc/K2TyuBy3JFrUVdWkIgroHhLp
FCYCRt4YREOWCSqzDJ2YssXNmYqmNChAxp5pRU3i9D0a10aV7EZ5uLcicoeH1/8eD6wBKbfAUJ9S
DoOFHa22HovwaESxQ4fMJuTpMn8weuAW2m84zPAVS2pjVVaTCZxKWvbYuf0+m2/0oXcvw2yw5G8w
3AKLplauIIsJJ0QRxs9s7vfkDMMNAGMq0HlAT1AUoP1uTaEkcztpBNl26b5BTpyxu2zGBu0ZMjZ/
qOtBZ9NSObLF6U3OzdxAmYOmOVBo8QuiCyC26OE3DG7m0cpNnkOGIe3ZvflybI7h6EyInAoPp4NE
QH2bDrAyiRuyTJWHAZKbcLTpdvqu4/BbpYIXB9GocZOft0MUI80nRXKP1yY3qikonGYj8saHFQ0y
2/gXeyBHOrkepFpUhJk7xa0TZSdaZI6ivkSi8sx/mJozEMcyKkHVElnizC1OU4xbMibsGtT7HvWF
pT/ulV4wN9sDd8bj3G2ewzFQVODp2jeSf89Eq5LN7aWB41yNjHqEaBcDp0QWkqqv5+pLEN2EyMQN
9Uy0NbBZeAsGBoXMAUU5ERc+x5mek6BIkNI451eldEOSxabArWblWzX29jyT29Lah9YtabqPi/Gc
Vu/yk/Mv4KLqBO3c4iTAL+hqtXq2isy0O6PFzxjbpbrTSl0kOrO9ts6AnGMmVYIKBjZ/WRk6Y1W7
oYKnm/+oKfrKecoZhHPKPIuTOo5hlbI0SBfPntHDRzB3235yhuD8EJcWSQM9psyNk9DP2kONc7YW
fMbzqJ2lAv7bXsxnLM4njQl+MmvMHD28bQrfWpp9iFNdkgmAREaxv692vqhqx17D3Zi7RB8nPEKh
hgANd4I0cSZTdPWyvZDPRnEMqE3UCpYszdxKzV4kbfpIiq+Xd6Z/4KYzBBehtFFLZAgoZG7SsHbt
UK4f7Ar9hO3Fw6FR2EpX4Nq8yofUTS3ESeESIbFsVb5GFbSriTIXRCAcZegdZD9oBJtqo3WG4Sqb
5h0aPgq8e3NyVI0Y4CW81vHKQ72qN6YsgQUDqK2G8jEU9TDf9LQVADf7el7ry4TETDdro9Mwt+iu
Uu1GC2qnbRI4c2347/GFFSDnC3IYm0oz4+ZtmPzwZnFbe9kH36vGn30FR23RyX57AE0k+GkmiJ0X
98d7Sp0bjFcL6apWHmtRXdub1I9XisMz6t8AHCd0ASlldWLL5xnpi0yihDXG1K/RXFT2O+cdzUJ4
RI4cJEQSeDoFYoqyWgpIDXJD1Fl2EhQhAJkK005Fg8g7Cc5S0xBmQKSPVP4YaPvLTrG5llZjyPlE
rOdGbFJMkkVKW7f8pX0oYsEGu+3ov+aJJwVTHy05t9ioJdQZg5tcPS3SsSWR3wehd9mezX3ibA+v
+6MnwzJKNbBwwDWvljHv9nWqq8dOzyaPzlXuXsbbumgx5BUgFz0MExKc6gGAQWpP35isxbRvJTsx
7cbTUfOW+mjtku1Et3Mi5ze5IEKPGytocuCSR/2W3RYELnXk2/TArgv+e0Y55/km89PVttjQvz2/
mApPCg07VQRlqgJPN5mnrhAyuWvjhc1cNSmukaIFT5MfBJMl8g6OMdohm2JzBoZ2vfghtF2WwIGE
641mm/eTV6IaK7ouRkeUW7V19f2bk3C80bVSgywTrGLrujuZvrJPFGd+qbzohjVMTP4iyF8QOSbb
Bd8E1ivH5JijmHDi7ZhjqjsLurvlLtiXaHuCAmOhbt52lEEUFTch+EcmnDN2kZZNzVBi1dnIVtT9
zGcG3vbI32l2JWRWHMFEsg++MW4FyLkjlI3DIK9zhIOPPy+NI5d68iPkSNFNVHJFKUObLLmC43yT
NoaE0cT8xXJ5vYTdkbTJYQkkwZxtuucKhnPPqK+kUJswjMiYSSAz1M53Q3FD3rUxr2A4b4yrZerj
HINX6YHhoduAYdN2+XZ5ikS2cO4XqBWphrLI3D7Ck1LY2Kl5qg2kjnSCRb3JGytruB1Mrkg/Gw0G
TZnv6ukgVd8vGyL4Pp8DI1Nr7ocZhkSVltgWkuHtVtjfZOuGFBejmgHRTsVSNZmLaa1ILvrUQmxG
rCxyhhkPB9WMbvbRDelUuwyrfZffldbolWbuFoGILdggvV1PZ3huF5tkxWwyHfDQCHi9eQ7/lcTW
9jo6w3A80c+QSNZ1Frnrz+B7pNpcB7kgovkHMsJjHEVbN9nk0/uyfB6IOmCx1j9YSliNVuG6l3z5
2ZpWuA+zkXk7cr/Q+OAmHTqIK3RAm68gGobNv7M7T4ZkTQVRZBHvbfqipuAKE8cSigZG+DGrPbIN
J20OFDxeRdGXTHmJJgGvbi7a1fe5RYsGl4tq1riPNRc8jIVICU/QBAfqSJHgeX47fFkhcauWWqWZ
VhKQBn/0VC+BLryc2LXbu4af+j3ENAXHuU3XOwPyyzhvCV64Cwxdnf+gpHGr5m6I3sN5KwxuEc8p
VCfLBI9+WducsgpvAfnJDK+XVjB6AjfgU9X0aTSyMYItaXpQ6ZX0X8UzX4O9lR3cMtVj6G3FPSan
pk/y5JhTYc9EsEy350OjqGEiFIqj3JbaBkmctiqO12F1MyrHcbkryOM7mFs7Q3DbKeR8DQ1PMZkr
Reoj2qkfmlFU4bC9YM4Q3ILMQ1qiERMgmlZ+oVNqy4QeJsvYEUn0JLM96Wcobm1KJXIzpARQE+Ri
RvJIykiwRLaZczVg3KLMkiyOmhi7gLwLTbc7sahRq3APCkIrkbxODpcniI3OG+484/H6R5mkJ/WY
AW+q831HJTsO8ZJxgzomX48F6S0Cf3vdgFfUifWSN3KN4TNS/ThISC6HommffrxskWCSXkd4hZKk
o1zFOlCStrydo9bWm/TTZYh/oE6LvewrRIdK3e+bgGYtNOssPDqOVyw7tsX+Rm7Mj73LUo8DZ3oR
4G3bdMZjf1/ZpMaNHFgsb0faz7s2ctgZd9krD2lpK/ejy66O3pFHAGkxvNcR1TI1lU8DTuiSNMYA
gsuJGdzrJQl2U0Az57Jlm4atULigJ0/7AKKDQGnb2CtpcwXpUu8yxPaSWmFwk9VnalxO7MG29YJd
4da74ivBcZMNW3SFVhuX4TbpaIXGTRVBPz7L0oFGk+IurpojGtk7Q6Edoq4RrKftwWP9UJGhqBoy
xxU5ehxkGrRacIh4qOjTJJQx2Ty/vjZcfQXgyaFAiyYaplhKoeWwiqTIn+/QFOrfVXdvWsPeb6Ex
byEJg9uNjDqDBkWMdEEzb90F11SDSIZJhMBtRtpoxUGsIjagleVEXe8MosTKTYZb2cDtRfGcxHrL
Uh6nOvKGDBnz07FBVcllF9s+qaxguH2on2hlVhSGNNRm6VqhVx2zH+z2RFy6LRo0zsmMpMLJJ4QP
NCBss1/s4n2PtyamXIFQNyQyuZkflbnNsiLANcnn2WENivJdZPkdBOsN1B4FIkmgTYtWcJwbSCSU
ehmZX25bttFOonGJTS9Rd5cnaZMHLJWl2+gK1fl8G2tayhhlTjgpZvHOyOypXzw5+SwVAgk7Ntdv
NvAVDrN2tTWMI4mVtEogYZF0kq0VLpbsqSuL2yqQnQ7K60Sv3MumvWlH8xqcUkqhPKkqCuGf9TXw
kRV1NMP2Z6LrV+qVu8xX3MwtHeOgfW9daZf7hSqUBNym8hUwZ2xAZ6in5QBGazxPcRNfCW1WaKp4
8n60Rdvu5mpeoXF+aYbqnKidlbnmQF0lTSa7GYgfjM0gWNCbHrkC4jwyU+KhsxQAWemxlq5MQ+Aj
W4YouBKEACXVkNDOHYomrTBo3xu4PxlvOkN1zDixFUtEryIUbi8PjMwI8kDHMjbK+2FsH6VgcBT5
PTkra2P47bxeqg7HCuQKKHf1cjdqgoh40wxFVqEJqeE//KMjdJfGZJRClOxPNx3KAOHLhX95AYkg
OP4uexo3syLhDhwPwMOhKDxZFzz4bIaoaNjyywyOt7MusmZJB8vVXoHOn9gl0utq334rT+xCOPBU
QSoR+x7PQ2c8XWYVNiseSuaoW6oaw2YmaCo66O5AvGxA/z+k3YaBn1b3mvX18jBuLZs1JO/WUasO
owLIrt+p1nVpCMZw+/tIKpQt5VUh9HeTogyHV51GuZvTeod2LlelPAuiRREEt/KVXAulUcUuMS/O
1N2l6YfLQ7TtaWcTuIAkofKULDJMUCY/wx1P9VjXT5chtjY6bAK/Rolz5gw6d0GUwYTxXsIrx+DL
wZUuCkXZ73zrXWcQzpv7uWG1lgCRG3+gHwz1x1T6hn6s0z+bEP4ucZ4ia2wDDFhc3fTaHRH1Gd58
h1oNF/86KqeJOUsGANB/DGLAbuipkp09aXb1Q3tGt5yddNJawf6yFSOsMTlmToe0M4IIo9f2+u0c
PsVtY2tGaS9j+qJl86Oii/x6c6deQ3IsPZjBiFJymKnuFJ81LlG/G6f0pEKQmh6gHXzZBzcjYkUx
FWKYVIYuDweH/1MEZg5GnXwGl7jj6Cg7dsST923pXkbb9vgzGFvUK6pLy9RsSQ1qTedDMbFMeF+K
iR2J7ks2H7bXVrHVvQIqpjg0zAxWsXDHcBI/L09qlNi4EEIHLlvx8tt+QLt3y88G77KN2wvubCNH
TGoAXe6aBckZugFAXKX6qBd347DTkvck+ayN5CiKpLM6d2w09QEpRHsyvYsCz5Zw/KTpVp9CVxSP
U1FhI9PwKhq+lkJV1m2iPaNwBJX0VjegySpC4Db9GA9kH5LkmWDj+6Np4a/Qu4aOSEHGYCndToHE
rvXJMm/TwiGKqH+ZwAH4+5+iqfF+EwIphoyooezS4oE0D3n5kheHyzZthyoqkoRVVOux/O3f3Vxr
86VrA7h54w44i+G5SEI+T3hgy1fdi3ufsvX5ZjNZ4XF0WJmBvHQL8EzNUXvZbotawEeb3rBC4OhI
XSDCro8YvKjR7WT+Vlk3minILhVhcCwkBwt6kRNEP/miIvPF9MrUQg5r5gpmh43GpdFiv2NFQrPV
SVqAOljXuO69EHJaVmJLnybnVZoGWTZ/OHQc8WhdUdeqhsnJmoNBbsJ+F/9XFRp2fMUl0y9/4xhH
T2u1MQzMjiGnfmsUN5kUCdapaHI40hnpGKRGgckJcGOyqItjJZpdD4J8HREKRzqSNRAlizA1xNw3
1odEPuSWgD2396DzYPF3gC1aT5GxwnwgJ8dRHSYnDuXFSHEy9DBgymap5AToqikIWQSm8W8FXV0v
xGwxgMp41MoTDe6yUnAq3g4a8NAv4wLfROcWbvhCaL4X6VLmLlr2FAfTT/x0F7Tuz6pHoUbz9jr6
hcZHlughN5hZAjQmk8KadSxPDQoUmCj7vBedxrYp7gzGUWpVq9LU6My08ShZft0LjkbbYex57EyO
Q4McjUYbtYCDX2uWwwouLBd6L7NTnrKbZD/v62P2fJmJtl3ibBNHqliwk5aqsKkfPo70U218E16U
bAbKK6s4Tg2qcU6qHhmKCmpHqt2wfJOmUzxeDeGHuBMsXhEWM3fFqwM6D4fWBHPkbLabdl/J98pw
owXEDdrrdlkEvMp48y2Nn0eP49UuCBVTf/WIl7r5bAT+MLhqUAqWrdAvOG4NJ5SCFgasqp4nn906
BC/prtqbn+Xn0WXHm1y0YWwfNVSW9mbi8pjwGRlzO6tSHGLS6N7Y6T6kXNzlQd8pEJ8LXeldxH4G
44i97mS5Ck3YF8tOhEd5Q7Yb68d7HP2MwfHSJMlmVc/AKLMrLfweNx+G7uUyxD/EXL8w+EASb8x4
/EdyhNtf9V52xwSlTaghm7ufOTqiSdrmozMcx0eyOSAVQANcq94H082Qepft2eaG8/c5OoKESaPW
Jb5fNfuqv5mKY5sJ4q1/cO0zBsc/UY7YZIwwLe0Ve6YocP2s5/aABqBMHbi4klzj4bJVItfmNYSo
FeEysgakxhq6OG0NKbvkK9mxKzx0D87fk6GDPqqWBRUF3cDLxe+cVPXzEit1jku88kCSx4DsWyp4
tNycqRUEx0NJG8RmbwAiUDR7RkHUUHfokiGSTGdr5A3drWB4HtJ7rTaZJb0ZtQ5t59NQdTe6EX+X
ZxDfKHljS13a/lcx89fYcoXL8YOUFRJprDR3M+0kVY9msZtD0dplznzJNo4fVM1K5TKDbdFBv2Wi
Z+HHb5OTsURmofarYLr48I/oaJ+XZtjnSX2vqY8x67xJPl92cxEGRw6YKavSlyx3Q8MnzTFSr5L4
02WITf45T8vrQltttuj+l7WtiiHT1Ouk+qSJwmSRCRw3aHqaN2WP70PE1cT5NT9OoSDkEpnAxSZj
V9AwAI6rSk+JfoxFVwvbkf5qjJiNqzEKajWmMWGue4ruUGmKGmrUqskHqLnumpvoAcG+UBJx85Zh
hcmxwQA59GBJ4F6jCrEv3bdaVP3pOPhH32vp+bIPiLA4SqiaTjeyAXPU5leK9anM9pY6O0a76+d3
8TbRiIKSK6rLfH4Qeg13hqIDyrpmqTrl9XhnIOEksXFZeCvaW7d3CU0z0L4TSbCKyRmWGnWfThU2
v+iEE/prZwOm1PdTk+Y/y1y/MtwKjWO4XIunKGJoODVpV5Sdmpw2seln2Yfgl7D6anvbXeFxbDcX
6KpHKPbAzl18EtuVPxxjR7q27PnEJPnpQZRQvLnSzogW95Q1qWpN5QEWjsPHsj6MIrW5TbJYfZ/j
u2EOiBGyUFxt6v2Qtjak5B1ZEQT828dbzBaEMVQLuUAcJy3JYDRZilt/zXxNGEOZ3EPfQ4wzOIqn
adOmFRjHTirySMuYPTFo+S4Z/LnZ/+fWp6+Ot4Lg+CkzaxWp0ch0KLuH3NhnohtPkQkcF7Vq3WUp
xffr8lgnx0S6K9P7yxT0D3OCSntVl1VMCzf1lUp1DXsqjg+RU6B0sdwpaJf0zFRnxSl8QjQuKlaT
pW21FmiR4lanFPKC4PMePdkUr7kWPdEJ0Th/k6KZ6BILuaDU6Kte5jdfl4cZHQjl/SDZlwdye67O
48i5Wx/pFH02YZlOX1r1Bl386lLUMkaEwfmbkadVYQ0IS/SW2nOBB+3PufTlsh2bVIPq5r/9gfO5
MFVo3k8Ysyx56Oe7VBbsRKLvc1tDnhr/39PD5XOUPsYi9Z1tdtaZ+J5msgZZHDsHw5BFKVv3yiOS
uw/ZCztJyi/W4+A1dv5NrBG77WZQZJQ1DWsI293vYQpaA1BJl1nCE+pkcqygYM/0hdGbxRX1Sdn0
ALCnJiMBViZ8Ylqi1BAXJIhOskS2h+iL0qbe/K6Ub2WFwvkAmm/9/5BHHhcFW6rmRbdRZxPkaOC1
NPtLFC9s+sQKjxtAfTANfWHn2Gikdg955jYU3KyKELgQYZGKMJwbIMjpY145sfbX5VWzHfGsTOC8
To6CIBwHAGRQ8GadNkxPulac0GngBaJwYPuu5IzG63Qh8SAwQqjEIT3LtnR7cllkHLnGIW1cCaLy
6l5UHiiE5PYJo6m0sAvgeYti1z9YkTsuG25SxV2uWG5d6Covl4eUOdmbM+XKRm6raKoWJXzsLryj
+zD80S9P3bjPRVlJggXFJw6SWY5Sk13V1fWnNLpq0qdYpJUv8g3KnHN1jIFkYlObbOhUlFA8UJZ6
UDiDo2I/Qvgdiytv2b52aei4faJo0RJt1gBY6zbRPGtGJ6zWCQ7TfYoCBPTeLnbCIFywwngRsrSw
irjKMV3a596jsa3YiZs7xbH6sUCdu3OkFyGkyEyONuJQD2k0ApI0nrVD2wgvML1wN6Ch36FxcJEi
fqgVuQvHI2bWmWnHLh+q+j7R9olZ4Q3t02XH397BVp7PcUlJjd6qKbbgfLbpI+vPne+MD4ODEh/W
s/bfFGtftgt38r+7aCrXyjhWzC71e5zvo8iwp9IR2MVW7D+75Zty1qrvk6ieAVI8d5pXHXIvvFpu
4tn/l+c0ER7HIHNkGX3XAm+G8Oou3hducIiemvLuJ56IIjdXAB4fWcU7En9e25KuljmkrIu5SDFt
aXXTJftc2AWOOdeb8UOlBgTr2E0oz1W6pDZNX6tI0sSjwuLnGZ7t2OsCRZNCW/vOmhv0J20/ftVH
2xJM3qaDrLA5DsMzhxIpOrD1itU6W6hqG1hyCYr/RUo+m8S/guLYS4n7iPaFgqzdmiC3/8ss3ebR
p7Y8XHZHkUVckNPr+iCPE4MBddmdhZfdpJAMv1E6Kog+tqGoSlUEbRbls53Nvsl7vIwj83X42JcI
2h7U+dtla7b3Z9Td/I3BObtm1KFWdMBonvVb9sxVOqmTRK+9ETI8O2kPlwEZub51xjMeI+eVt/cy
NUlENaScTRY9oGzqyxA3oU/zRLmCnq1hS6hDEEzZ9oUgVU3VUqEfRFSOGedu6pSyhttZmaciLK2d
SbaLr4MjPxdf0CjQmfehK3J9ESrfGRovU2NJLSTDE8XW0IDxtnDzXdB7g/7anMWN0GbYEclUb7LJ
2VS+SzSlZlksI0wdIsnTIv1BrQLRcG4S5AqD85kuLTXI1ABjBBW/VlOhLd1so5+rj1j8s/A8vrkO
Vnicz5TL3JO2B17tDe7soX/VHr0aOruInN6t0JF53I+5bb7rBWQFy3FXbZXDXDeAzZX7vHho9Qc9
2F9eDZuctYLgOKvW2oRW6GCJ2/Z9VRCnNWu3i0enEqWIiIaQYy2ljjpJRtWja8TWVRZ9jVPlCReg
72F78BSS31AaCC373xe3Wmhql7dIsZEkYi/1tdHfB4PoQWx7zM4gXCyVTGrTJiyfzyJYxCiMR7fd
abL1UKQ0vD1mZyCONaAg1ARtC6C0+qZJoa2ln+nwvrX0Nwhyz38fsrxesq6WAZKdBhfxL9l3Tyz2
bewmtYtr0ZFZuTx65psURSTDmhCHxvZ1Lzuag4eRxB6O1NM+NN7P8qMSHTP3qoD2Nw8zqkxkYiC1
Gbpx3BqmelJOUQYyZD3oWAZwupMQfeAtgV0Y1qKj7hYNruG4tUvMEhmulvnaGEJKn7tF8Ia15Rvr
73MLV1fyxmhmfD9Yin0Wma5CoutOad3L/LAVuq1huGVLY5pI6LYFX298JfvSF7t4xt2ABSnl0zII
7nRFY8at3rxSCitLAYbMX7uCapAleDEXAXArN9JGg9YVAKQWlw9jeNItSbCeRPPCrVnaSkmKygck
++rPCxrzyvfRuyoCVpPyJuNEtQa1TNgS+qx8a3AciXztUBKHla3GvqhJpMAiPn05aWN5bit4Wq7o
/qA2drwYR/QjEXiaCIbb04NGzuKZOTTeFJNccVrjMGki6haBcCRQdo1SFSPzsCbe61ZyCsLAGctQ
4GciGOaHqxhTs6S8CyLY0liHSb9KI68R8bbAlfka78w0a9w0AcLIfsTxZ3D15YW/FSavfYxb+DLU
9C1dw/cXufWzNHA6Qu9ypfdTqfe7TBbMvsgcbun3qjzLMwFcP3+elZMseigUmcOt/NakobqEmPg6
QMQ2+p2ESj4pdFLrQ6sJghCRLRwF4OUm0vG0DDEB69YwT6QUeNfWDrqaGr73FEKcqTdaZkv216R+
GhS6I+NDmj9f9gAB9fM9oIkUmFrBzix9FiE/itjB4rTkqY53BBqyQfxyGU6wZvgeVGY9JgWK2iE2
Qm9T446kj7qo4YZgYvhC8joNciW3UO9K2mfFuJrNP4wxdPYDVuu+LXvQfwIblsfixCRcg0OKugg0
vWDv+aJ7G5EfsBFdo01hptMaaFZ4TefTQtFAur7RUlEh3+Y7kYpudOyOCCnefMim1+oYKaaMEDFz
2KNK6Jk3MbXLw+t2I0oOZBzMH9DXaPxGgJ2tptOCG5vaZXdtCUSeJer0eGFhGvSudEDj9vf43tlA
bluoU1OZchWQvTHsF3l8NCFbJ5WdfxnmH2JQvKdaMhItFD5NvimTqQk7XEaRW8XP9+FV6miP5SF0
Ei/w6v1ltG1v/wXGZ8lbXV9lNQOL+wfN9CztHZdDqnz+PvewMkR6FQUWvCIM7pb03mRCRH9oAucK
DQq0Ko0AwpR8Nb4L3lOgvjaBm/eRan2osrunuGRtW+7zrLTzPwXhSCGak0nG6ysKKjsnKxRnyI6T
sMZsmz3Pk8FxQUhYt88Il4LGkgdPo57Vx6YiyJlSVVE9icivuMgg6jUFzTTYpCCsSZ+z8K/Lfisy
hQsFVINEdbDAb6fxaZiPS3FHQ8FBY5s5z6PFtr4Vc/YkMdMmBYQ6ucl0hdbktlHJr2IOl20RjRUX
Cph4Yk+1Ag62qH/15hdt+ENG4ROs1Kgf9EaCJcOz6sT7Fo9X8ccOF+rpd7ylCoQJRPzF59wkbatX
aNCFQ+1rXkrsyZBA3XVeYKu29tSLqoO3g7Zf02Rxy78iNGlGDXCQcttFwS0yVEztqugNtyOC4/Tm
NTTqr9BjDNVsJvof/e4SUtyFI7YdLCAo5zSHdsdepbVHPCd5mZddv+t6YAXHeaA16OhHV2HHsWZP
6iI76H9c9rxNF18BcJ43QrJvlhrYYw3hlax87lJ0jNKHBzWJP1xGEg0dfxwtCZWMwYQt1XPnvl7H
ulC/zEc7PwR49IuuLPk9+/XZOP5I2splmqLACCFCF53Urn9cZHQ8lyPB9iMYQ16ZEjK8odboI06+
1nKTBJB6ac2H0siu9VlASJucpxhQlZdRX4zOMb97X2b1cj9P4NRK8kmFUsf7qXxXcLrCYNauSG8x
g6BS0aEDwUfUHrpD5kueEdlq5shuW9livSuRUdySonUThnIPozJpcLuwfc7n2kaDL4F+6PYsnceO
W0pZleZZmwGmUPES1njEgMBnVaFJ6u6yo2/ao0KrVqEmdJl4ryuohASmEec6U4ls6GzZhvVljt5z
DFqBcJyXSVWgJBXOKGF9kyhfRsOLTYGzbW5KKwgu6iGx1ixLyewYj112b4ieZ0TjxPBXjlboUBdZ
ZHx/MD9q5qnvdr0wWY4Nw5tDwsoGbsEkYZknHYVCUvBRxctWvysdyUlm5BmgnbYwSUQ0YtzSUaYw
rmOKSSn7E7Vuyj/1LG6lKKMiqTNkcF05/14bbgsxykV0oSOaFW6ZaFUxNzlzLKs5dfp1g+oKxf+z
BcLtObRtAihDsGEqYttSjvpyXRLvjzD4y48FjbUITo+4JtRlu5RKMKaHg539Zyjc2SZP89roWqBo
2rFMUQv+xRSJdWxvm2cX5i88hjlTtHAARvzDvC0+oBkn3kGmB6hCsi544h6Z29HbCpBb9zGaiVs6
ti/o6DlNjNQqdnFcPHWzI92zOmNRDwzmtRfWKH8bgm6wSC/FUQQv7cU+MvHIbUReVkJTpmtwnDfc
y3MmtI/jhHiukj5lvFY8/xQ/RBMRj4k5/puOo9uXIqvR5Dihz+o8ynOMZlD7r1mFyAjPQ2+50vzk
SiQhKxpKjiDGKVAjVQVYWHV4lzvlqPYLja9D55uy4HZRwHU6xxNmnVRFzFzfyhYnHx6D6enyPAmI
SOdYYpritEyY6hxBlh+aX7ntfOz1dxTCqWh/rEKpz6CEL+SRBmsazBpZHov2UMid3SNb0RRcgGw7
3AqEGyrUPGWxljOZvv+rbUYuyW36pX3tFGIWgqh3c2ZWcNzAUTkJq0KFTZn6SWpuFJFevsge/jCp
JAbJJ3RFRJeLV5FaPXGW3F7uZz/6H2nXsVw3rkS/iFXMBLcMNylZWfaG5TDDnDO//h3I4xEFc27P
6K20UBXPbaDRaHQ4fUBPRY6UGWFnN/X6TSTxQVl3RV5VEUfsQX3Z38RgYtXblyw6Lcr9ebUjpRM8
K0nG3ItiwlvcnHz05E0er3jX7vrQDx9mTz/0h/OAm3q+kk0wt2XS9am6YLuM+jiPftFedipx4RIa
wfj/V55W0zZNvsRYvnB8LOznuiRE2KwgWh0jsWzfwjAIoy4AwB4xzzz6pIOzJPJS97n46WrRtxQl
kmBWrbBPR4th1RT9rime7Gn//+2KYElR7JskgQYtGKvrZYidoDv1ExUi29A1S+UzekGFYsgoOBD8
B/z+aFTMAIPvTt0l703SrqsG9UnM0XzpiFzKeaH4ory/ad/DCaqtNWkoo45OctPpCxtBv5KDZPHQ
29QI8Q2f5T2QoNMoB5CslEEu9Uvn5deRqziRxzykOOQdL6P4QKn0e0BBw1UL9MxhAMBhh4GPXrnv
DjxU64IBg8+32tc5sZQbKv8eUfAiOozyYHYUgYpncjBpHv0CoOk5TLlTf+9BvPFTSuXH+Q0kF1ZQ
e7mvk0ZvpcDV99mnyIXjmTjBMfk2oumr2efDjioO5JfFOZURz0Ey5F2RABCdt06t3prozNLyq7TJ
/E56UmH6o5GwJr8bxPcrK1yXg5nLkjIBUk1m+zLITckJS/SGOSibtAnL+NpNf04+4bJk07iksYwj
wcmWhqNy0I8WiEzkCyoLRymMGP5amKar2QIk/UrD7Dqe9ENZs/3InM+cj6i8mIiAx+8m8t06inGI
JCkHubEAaOu+rN73GREf2NwnjJq2EIliKhMb0aJ6AsGIYQdulX9meGXlmG5PknoTIOI7zgjLxZ7Q
fOTGVeoYKrqBZgf8V+eP1e/uBVbqTRIxhd20RjPNXOOM4EbPb4LhaGR/yNUJHWqE2di0wCskwQKX
+RiZbQFxFPukTm4COqAudvv05bxAm1u/ghHsr6TryQTej8C1w321XGUUM8KmVVh9XzC3aRWrM8vw
fX3PA7np/idBClVQS4kh2FglKWp9UbAvTfBVSu6X0T+/TNv370oO0ZwWaRemA1R4dAeP9xBNB9sf
XHufYbw8lWilVFkwpSCEbZdQAZhiTE5uqS/jjTRG9+dFokAE49mhxA+D0riCpW6kaM5Yg+ma6tKk
tFgwmm0ztHOQAGRA/DQIDlhDhx0KikKE2h5TqDk1E6sceeehW/ujz1nvhwv12HqcBxEF/0TWilg5
sYmhMpBGYqhmcYfo0crdoLwt/3uV5Ds7Ywqnv0EvOgv46Tez2JHBHYjUKJrezfqisC7ymlAFvtW/
XW1vym0KRiDtla5QEc13y6G9rmwEo1M1uqnH67FIrpf0x9S3VMkhYUhNwS6ocb3MZok1nJOj5jHz
UpI/65EXUXxdpGbwzVy9aPIGFrutAaTeLjveIwT2g+988ma6w+CA4/kzRaIJZsLQ6lrvW5zcpHc1
kB1Hu8GZbrW9ceL1OpTVI4yrKdgJNECFdjEDLQuZE86hVy9Og1hcgnLK4C5Kn6tqd15Aws6agtFI
4goTeyQgLtFdaF+xxfv/vi/Yi66t6gzDxqH3WtY5IHNGE0Re7s+DEEZJrGMZgllTZ4Ubpda3+l1Y
jd4kHbJFc8/jEHZCpBPv02ZY4gU4anjVyY2b2rvM/vM8BrEhItcjhhnFaPIHRq3tIvlxjqmACrVY
gm3AW2lWwx47ImWf++5bM6totjgVLclly1+wZ4yQOELZsKe8aHK+Kxg93LrZjVk51WHeJYgULR2h
Z9vPI1TqgNEDnic6Cd+bBavop7llEV4r983PEQw8CmE/9i/GScVDkOIm3LYMGFuBoWQamIfEhi1d
mRNNlgLbxSx2G8xg7T7dm52bX3ImZUhI+Y+byveG91urljJh+mcDvFa6LFR/jr8FJNnZpvKtMISg
RKsP9rDkKKVrokzJ7+JeWfo9iDMncKBPsnpnGtNseaxYBpSRSJH9I+4rLfMVFs6YAm4i3u2UZRJ+
tavCuItNlaJ0odZAuEUjfTBSGz1C6P7zo/YiYHvtvwe3cVGvlkA8Hq0RJGmImm+7rByteIpjSlP5
j/ztXKwQ+CasLrAIsRg2mVhkeW/uVV85oMTPy4+a+28a5qkdFY4FnKjWtDqsWK7naMsP3SIl5Nnc
E8xgwyhfBQsnNlSVFQKA8mBiT5pjVB6m5TBX/gds4gpCuKR4sWS8aICI02MsfWniT+e/v32WVwDC
LSXjTZMXLQf4yRTE+/ujb92JE5vm5GSlzT3BkCrMToD5UE1hT9LQSufWsGzXqMqXws6uRqsjVmzT
yPNZibYKmjJTbGUaWKiXmQQdY2noyOWF1sVObNwF/32iJU6LaZjoDJc5MY2wcEoMtv+AGyUGL8XW
LkfrqdZaZ5KPCtWHuMEd8A5LvOWbpmV5NwLrr9xD4KW6Fz3xCbrVPnOtSx5JOa8Ym7qNrmZTk5E7
s8UWitw0o15jHby/yXSNcD91hp9/KJiyAuF7ubIHZqOb1VgNgSunez7zrTIxxOf5vCDbGo5Qs4YZ
S2hwE9MoVdanQ8TQw8Ysl5dMRzvbrQxnfOGMUQEW7zze5sKt4ARDPY8BOqYbwEUdSssuyuYYSsTe
bJ6iFYRgqEP0UKvj1AKiuWX1S08R128eodX3Of5qW4Y8bJW4wPdrdXD0r4a+OIFyaXbE23NLDAUM
sGiRsxVmiX4Lg/3EOKQkcFv7WmPPekmVLW5dN2sAQb2WEl3QKPFFwObKRMiGuynKrfnXXEmyd3MT
DQOKFB3l65hmKXgQasC0QporxG280Zd95L558P+Gv9uz/Uz4/ZuBVT745heaoGao/SzZJAPNUpwW
Y1tkX3Fixw4d5Q7N3vIL6tY+NJIGbQ7gwOb2FReeSFZhsSCSEhw0sJZYjpReyezGyk5d8v38GdpS
wDWMoICz2mvLgP4NtywuMBXS6edTn4LD/r/3VEIc0ILausXJ+cXoR12OY6squI6GIX/SzR4XxpJT
O8VPo+j0KCDp1KDqKoZBCBeFvRj2MLWa7aKQJfKNnXYIQGEP2i1rv/jNHsT5hAXaPFdvgKK7XM3z
xJRRtV3NvhlT3+jvzu/OZvpgJZGYwEvsfowGDtCGu7a1EKG+HpNPljY4Ch48LfaKORlZxb95C0Lj
LRNvDlMHFcV7szTjsTsMFpRPv7Vv+PiW3I1BCeqX3/NjgWRCMfjWw3lRNxVxBSm4X2oxB1IYQhEx
Zwr3LGudYhyOmBH2fVmoeMTWxbEWT9ATJQOfWS1BT5S6u2/tMAR9SVe7IVOd80Jt68evdUTT0vt1
HGajy3N+uqyx/FK21lfWj+55iM036ZswYIt9j9GFS6LMMfYqj5DmZafuPvTBppr58VHf5bvgjqqn
2hgWys/ym1SCQcxnPI3hx0A79touP02YfMHT8SGqjm4nd/Y4K5f1ecYRbwhhN9cTPKsaM2UwwYge
p5KXQ2jV8M6s9iWQQ4fFRE5rUzNWAPwHrO7jeUzzlvUAMIsfre0uaDkMKH4eZStwqqxA+I9YgSjT
hHDbYEP9bnClzAj5ldi3di/hfOn3E+i+6psRBaR06G9bWVbQwj091hFrhhzytb72glF1J83aLXfK
nncGRn4N5iPKJlNbJpgSrS9jSUL7lqt/Qc8eEvXlH9mF/Sg9yjtuSewHaqjIpiFZiSgYkryNpGHi
Hnyrv6A/ONdsx5aPVvaVOHdcy3+7bAzFUGQDbbRQ+Pe72C5TbTAVgqm37Z88S4W7xltwBj1e50fl
yTeX8Q1NfJekYapl4LK13Sj9ssTPnUmcrG3NWAEIZiRheqoUXDMSUE5bO27yLZdTYYSYCBSTpECb
u7SCE2xI1y7lqPPVs5saNbq39nTH1B9h7J/fJWrZuMewPmqguNNyidmYm9w4FVK8ZIM6hcD/v0LQ
6hjJ0ASCyBj/OOkvxeSdF2HzVaXg3ctU3UbkUWzKaAY5LYwJtxUf18VzEZJvIFeNqAEfDtBSrjxf
kt/1+g1OMBF6WGvGxO+T/tS9BHte0g5v40u/48SH84Eqrdlevzc4wT6gx0Gv7BxwcdRd1oV9OSV/
EAu4adRXCyhYhC5AgqrkEikglG0c27EcaxeesmfrKgg9TmZHMzVTYgnWQUmsJgT7CzatTtGxHsHv
vT0v1iYCWHMV8PQiviMy0udGrOSDNcP3bL2qf6zml//v+xx/pdhMCwwl6fH9ros8XSp2pvX5Iwgg
MgcZL2Lqr6XNK4SwS6aiWhAQm+37SX7oqbJBrjq/aTJGIJkoj2amIgZWMjMZ1RqVue5U3YblZWN+
L+TPvXw9koNkuHH8DYnZeHegLRS8T4ISwzZPc8UjVAHmh75SuzaHLDkMvuYnt1T+blOdV2CCOke5
0g4ofkNkT7sLR9/OfyQJEfagIATtbfqsalXuBgXNXQ2CovJpbKkLh8BQBd8Yw6yVBWl++K2zk0Se
8sLrIziDjJScWoy0xi3q2V7+Ecn4DoEBDyFLkXthTOakXTrwiAzFTWZ+kVDhmVbUqNVNk82pMQwZ
tUv81fv+7GjZEqOkDHmi0Y2vZR81xVfMG79L++Jke+rd+WO0tZArMJHMuBjtguVRjOxqddVPbiV/
Xj4SaeNdqQYIAzA6WwxGqJKEHK6CSG8Laxba/mhettLjeTG27NkaQ7A3cdHpjW1AH0y77PfZiLpy
y4yo9qPNaI6qyqgmlnlNmRgjMLQozfUSMJnmZkcepZwOyXO/Y8f5U1k67SWvjE0S77xwm3v0hioG
ChQTTTYlR9VQypJMTzZe8KNJNBts9IJYqgpjZ5oQDuyOghlCGtSQDIa0Ep/3ovrxiV3mxx5cvpFP
XdvbKr7CEqxQwCpWswZY+Z/2Pe98y/fFAZGIGRWxaHLYn1+/LXdxLZlwoNpJiVgoAy1svgXMr1ju
y+0xHijOHEIsKMn7k8v6rutlnjcbwleG3eCYoQDRcGroxXzQCrf0z0u2dUm9SaaJz/ckGo26b/k6
GruJ3WKSiKMNV6b9PP73yfFr7UCy4b1oIcKNYdhAtKBT3XJUPKl2koKIiG0qOgwfxm8aMrqI+f9X
d3pi5UGJmlB4j0jTBtGTXT6VVOPo9iatQAQXdTQDliz8TdnPbvrEz/ByCC673B9eCW4o5du2GSs8
4VyhSaicOy6UBi56TChIkPSfUXK+Cy7ZPa/Fng9y7lBX1fZxXsEKRyxkLEXXA4zGeBp9PpBTu85B
0gIucPI5tml8V1Di+ZLRRhZyn2JqD2V4F1J5jm1ZUDEB3llUMWBSynu9kLXMSpdWfy0sf9C86SDf
c74GHnUon8+fqE0VXEEJ2qEsKsYom4AqdITpkVHRpatMJ7K5mwu2AhFUYo7nVOl6gMR9sq/s5ChP
rXNejs0oLC/Z+7Vmwv7nraUvWgOMn/NlMYdj13yLJfRvjB4ow7wgdEYqwqZsWVrYBjSrgcXcsMRA
vd3Y5QIuGtwhsVPXruQA9p55DUZXZD4DSxCfEEwTw2+esTWuYJ3qEDZ9tFRkQY8Tsjp8dm93oXFm
TObw3Gt0VT+bPrHC/KOi374GFcMDTZCWUQFho9JhV5wpi/dvS5MTXfMhEB8yJGs8wcfROzkG7wKE
NJEm69ANgOL51snAUCF7LgZAusYPQsKt1/waUTh3GHezMEUH4rTjAy5hJ4/mAydm4dED+2hUlNJS
gMLpm1St18YYS6resj37Gp/iq+jP8CH8xHYSh6OspErtoXASI60bB5sr7M/pMdMhvBrxuq9HF39+
nB4rt79QjtP33u0wtyEiaMK27MB6fYUzqoyplUkB1rcwDor5UGCSNrGDW+ZsjSCYZquNurrXgBBd
ZkeeWkWy87L2JqQdy53k3VKRRr5eZ86EGGk0EZEp8hLrKdWqr1YXTMJUZrThLF/nmrDUxOKJpY5V
nmCMdwKovLow50/dQGzOpqOgychGoCSBh88E3dCrVLdA0QxZDssOke5DcTG5KHr9V1VQ25bzDUxQ
hVTSlDGaLeTyMSt7zh157tyiv8ypTNnmXbqWStCIeY7NBNTFqEJ0epSto0kWjj6fcR7vqJ4CAgsu
3ft7u+7LIQ0yCJVcTp6KF/riWNfa3j41e9I6bp/kXwuIt/N7rERX1UxasFuZwns80a4YgjjMHV+4
Le4PlOXYPlhvcPznrFzVgpc6IvYIl0Q+RbFfV7c6NQmKghDulzy3dEQeARHlnzOMpWxBPEP1ymyf
1zcxhDtlaaop1XusmmIETvdDnvYR6nt06xBThZGkMgiXCYsHW1F45fg8u+apwNjGoTi13uxx5nlJ
3hGWj9IH4SoJ4HfboQnJUDZcHFUMTDI/KY1rf5H24HK5oKZMnD+/mPH5Xh8GLQ+Q9ISq20PtlouT
qdXOBidiQN3JlFyCoRiZpEcpInhulSEk/Tp6JzwFmIR5TI//xu2gtFCwFwhLgELVhmDWUDwgNfYt
V56bSfLPbxexfK+lDKvjZC5WU9gFlKMHP7Ndp66BwYS6yQd4U31V/Af/fkX9rfKverqCqvNFKUoD
AmXNgzyonhE/9vKFJg17mT0a7CogwwLbN9UbomArlqAOazvGliWXUu/wbF++l55Q/gMW3+vGLdzA
Db6eX08KUrAdiCvWtcUAGWdL55i93bhJSQ1xIYzH6xNktZJVVap2bGIlUxSXhO1ThyTMqB/7NHIG
iiqaUhDBekxpoy4g88VKYYzX6Jvh02I6efV8ftmIO994feCsROqMuIc7BRj9St83R+2Q7u3HyV1A
v4J3M6H0xNESA/+skgK5eD1acuTY6WNcT7uopgZwbL4E32581BC/N01Boad6wJcOBW9/8uQs89qX
COPB0124e+pdYgm30hlrOMFgNHWSLlrADW8EDkKu6+ZlAQKbEg406WEQ1lDMA5hhN1UGYg+4hsGg
paG3Xj/aqaPfR3d8/Pn/62X8VjyYs2ixc+D1p/JP3ic9HKJvtVc+wCske62onXt9vay0UUGdmly+
Go4jphr6+ZVyYD8KZIYwKAkJDq3zDO/87hFHWhXsRt1NsVbyZiu5iL0leaxAOzMMvVMqkzP3T+fB
CCOl8v+vxJvHsba0GouZgaADQ0jmh5gsM6dOtBg7sksr0lQdINIheuDVaPGV5UczhgfxmGxNlpdS
QnFDthKqZJVtdCXwGgzZ5WXM980FMu5V5OqO4vKqFebXFNUXBSp4H1o/RYsSYtvMLHIyFNTHlXd+
rwj7q4pGZAknkIVALM7dwwbdk8PeVQfjwHbngShRBPOhKkEnp3y/kvImkr8m4+3571OHSsymNHpc
1fmEtcJAKfnEPdHwpH6Kj9pJRxEw761uCJGItRPrMFnGJLmeIZIGQoxe3dUTZpPi+QXKVEK2zRsF
lbKygtJymYl9G0amaZrFAwodBjz3J04Ci9GkiDQv1+UlnytVPVKsXpv7hVlFGipmDVsVq+qqwTTL
XDdxMScoN24wWpCqJdiO7q0g+E9YHakCJOa5bgBCuTflfXHkQzyzZ7DM7SvmKi5vS5LIYb+UXILD
wdQoKKsaoL3aH3W93KVtuz+/XZt6sZKL/38ll24v1gLyHbyI5KM6neRccwPtEEbUwJDtp9cKSDAP
oRQHi14bPKPMW9UVh78YyiNPPXwsKrrCEgzFUqAc3ZiBpYNsqUFqrzsUB23/s7CNSiRSmyQYi8Qo
9CyQsIKleZFNNynFaUl8X6RFUcp2xtJBmKYI3Rodz6pCuEvbJ/bv4yPyoDRFNCgyD5FIk4KedLdu
W7ctiVAWJYbwALHg+jdzBRAmXbZN5RoFRbqwfc2+bbsuOA7ZKGXyrGInmr/4k9mxfvnVw0FtO4nG
BV6dHDxF9aRDH6TbosyM37J4CHuqAtJJFcODKDhq+QRTgGKTZQFbPExc+TQpzCn7P84bgk2va7V4
giFou4LVA6i23KRqa2eM8H5S55thQVZIya/jNib0gVI6wR5kdV0OpoTlS/TvTX9hTo1v91SNDgUi
GAKlb8J84BqBVZO1nTnWroak0/mVIzVBsABtnpm5wlF4mhODWZEUaZBNPYIl6ZC4w+fzcPxrv8UO
3jZKJPyRpkDuZgtJtW7exVHiaMnijuZFk7wsRelODfpFDHY4j8nX6RymENicU7BJFBYkbOXCq5T7
sfCk/ocqV/vG9lOKnIe4k0RC1z4JpCzO+MmSH0LrQpmrY8B2zUzVtBBnSiylCvp0xrECDmPuHH3S
grvzq0YcKZG31S71eIkMfL8MryQldgrNUdmfoK5w1A/1r4Fh7JcLZAj2IWsKvQtzroPu5C0eqIOR
BwwO9r7EA5uqS6Q03hCMRSHFRT+ARQcNFOyU+vGXQnba78pJQ0u/kTgmldQlzrEhGItoQcBx4dYv
b+/MyWmU0tGpFkMKQ7AVQw+Kjz7BBWWYRy11u+IprKjS5M24xGqXBEuhTo2pDDE/R37+ladzmotl
L7+oXuQrJHciz2ycObQiOVBdduAhNbFJSZZ4huqF0fe8uNZ0V4+/DZDTHg9FTqg8caTE5Hsbtv2Y
gsjJrYKrqXusqLpOSvNEhiCrbuMy6vHrG0/ZoeByn/5hIpXIOyfBq0q9pLctkY1+P9QTWKaY0JHQ
Oxv25gwHHBVHseH0UuS2+eDY+dfzpmJ73d6ABO9IV1JmpjaAjOguQMWlQRjwbeV++77gGhWFEiiS
tuAAlSCG8Ppl6NAgwTBp261qSaV4nDbXTcOIctB+oGNSF+yDFVgyxoDwCpZattxM1neTnlhepC1f
o2R5Ob92m7KtwATjkKU6eBUkgJnNXaYf1PzzrH1k+VYQgm1okrGaAwt5XqQCnFwuQO+4l6p8d16Q
zftihSJYh0FG90oqQ5C82SUmpul4bBkde7mKaNoZYtF+8yIqVQo7GxLFGJjVOOqJ16uYn4zWkR6L
P9OHf/eg3Q58vIkoEglKVdaBowIiYt4A5xbv95gTdq3HOMKIzu5G5J2984u62ReEiMMvXRS9iaKo
mSXZgLQ79PTr6OmP95i9N+DVziNh2ifQtpyHJPZR9CvUskjrecbaBmjmVvcR4m61nZ4QVU+SkCjj
Ik6a6GMos1bKA19Qo/isYdZBbkSePIKUXqZmu1FScY1avXdmrbCCHFF1d2YSJnT3apw7sSUvfhZ1
yKpXSnMjdTUVDN7SUx3Os47gCsq3xdev3sjofVkGxGd7HfPWUzdoVc2x54msq+YmULwu10iCjyvV
VhbOds/LcOwba6dcgGcCrPedz9348hvFjLRl8ddwgsUfQZeUBAYEa7TFRYHMrjEXQjc2T9saQ7D6
iVZHEwuBUft2xqda7fVP6jG+jK7NF97jmu0p/l1qu7jUKyVZFkyljmMgLvaMgP3osPY27wm5NjUR
UT7ZRgOSYYuNi3j+qAFoL7lj073ENuz9orjJaLgzOK1MmxEWZGuneH8S6j4VC735/OesZKqX0LSk
DHcz+Myq5i6cP1BxvP6+cLks6ZzEBu4XGIn70MBc0MJZtOfzJmnbCq6EEO4W07KlUpVG3GC2w4vd
o10rOcrgcSptbgbTbwNFxbXtq71himdXy7NEi4eJU5uhzRqGV5UvBrhqXPWSx4GivtnSvdU6imEs
THYIEaCFiKk6P3csfBzl4Q6MjrcfWUrUuTNFscE8IbYzojw30MoJvlTr10+8yCd1+93yV9s4Ogfc
83jbFv4NTvClhtlsu2oGnGGljlTfT/NRlU4tVRuzqeUrqQQtZ4YxZbkELcxL8y5oRm/uCqJ1abs0
d4UhaHrSoT+0LCBKjZ7xG1Bgdpec5dm4yr4OmCMeucnXydcPhfuxNQRph6Vg6pQsthrqzGRsZMhJ
KEiDKaozKLFngq+mJSzT9iK+4fD/r0xFGKCAJOIFzyFm3QWq1w4F4SNSCMItjFSlEWUtl0TyrOIi
omocqO8L2tYFkx5ZvNwWnSnjeOop271tFHC5/doKQc/CPs/ipoYb0foY3eojC+At1+lrrCxztR/n
z86mSViBCQoHRvE0CmJIo1adkxg3wdQ48ocC9CsQwbSyPodt5TXYClqN2Z8xqGHOS0HsiThOpO4q
pQ1hdVxZPSXKKVT989/ftjB/b4nIeqUOlpUZrwXIyLC3hldpvV8mN6pGtHdty/G3Jy4a6KJr0iTJ
cDra4SuvJCyoLr/tW+7N1xcHDarBFC4pGn9dda/sFK/mZJOecfWL/CymblVKIsHBiiMWVT2XyFZR
Ls4fUbGP4K/tBQdrr3rlPfq1CWXY3qy3ReQ/aWVimmgaoqgA5FBJXlyP/lja/jwgXB9QlAqUdIKt
WVCGZCsTVjPIszvW1yCMikgukS23G50aYIgCOx7mNgqnJ0CBbhdYcObU21/kAMqX8MibkuRD78x3
53V90yK8wYlFflozWCl6Rniv6W007Yamc+bieB5jc4tWGMJLoo+V0WgSbqPrsHNHcEIYhp05ib3E
rq7TxVX8e+LLZbWEryZ3pRJTHLVSlnF/uMe4ITSRHeab7IlP9qDbJqn1EzQeyfW+xihZZB/YTY4m
QyQfuoCqIaBABB0vumSeCxkgmTX4rZJ4UxmDqJgq+Nw2F6uNEhS8xwPJTvlGtaBPN93Yx6Azt91x
mmz0lngS5f/wN925jRIvVwMMmjaqSxCk5+Yp9tmxOvQYCtXszTuqWmb7pl1JJ9y0k1yoaR0BLUWQ
D3Vp6GR5lL5aKD7OTu1ztD+v9JuPzbUWCndtaEqYLpxiMYsO9RGaB0alnfrJwBhRPDLaY74LPYrI
idITwXYg+rgYWQAJa2Repb2SHOOO8OgoHRGr+/JGr7UoBMavwTmS7OoPpqO43V2FulnrI4wvYGQD
JSmKZ+AmCds2IFJayHwdNfbYoN9ooaYGbJr1FYCwUXbPohFzwREv7b1W+y6NVPzrHzTvTQRhX9AC
EavpqxOJiX58OtgYHFoPiXEHeY7RsSiyYEIi0UHirbQFnH6EbpbruvryIe7R1ZaIDtJUWVYyj1gx
u5E8KV5co7uLJyIMsKlpOtre0f6Olh4EGt7f7GY35QNY61CGUTjo9HrgNProEP5u3ijuvxnG+g+A
mNKtmophMjG7kc5SbYwq3uddBgOBmIAXXrWagxHQna+5pTceWOERVmLrun+dDP4XJjeRq7tKGuMx
aXgcovV5O1/sx1caiqgGFE1Ep/oi/nYeb8tCrOGENVWxq005AC4JroJyNxgvUvwRq77GEG4rI+hG
ybSBoV4Vl7y7GvST1cG4Mk71LmYORdm4ebrWeMKtpai2ligVtq31J8xkMQ4hfE7rSt6Vu/4b9XLe
OlprMOHKmsAziLGCEG6UJzdUIndJifWjtkiwd1aQSWrTQRzd/qS3O51lTkQNIN+MPIAGEvWIBrNR
Ui9YJLmfKm2JcLbm2wFdYNVO2Wle4kl3FmI3OabXfc981O99bPX+hhVbEVuMmtELo0NQJT0FhtfP
9x9R77fvC56mPLexVUmIWc+YGlCGz1O+gB/54TzIPyjcG4pwZsdQZakUAqXxzMjlBF7Mk280PKW9
xA890pPYthFveMKhTYa40EBjAf/5fj69FrhfjJ/bXXr8OdeG8iK2VfwNTji/UzSzMQoAN6r7sLg0
pLvz67et4G/fF85rUpgsVAroXsuuzRBpqEf9IyGIlXpbwimtlKKwWgU7NBpe0v0RI0Xy/8kgHNKS
pQH6zAGAHJOnWtOuHl/UjLoCqZUSPBM57Kqp4DsR1k+Ddpzb08iI6C0FIRgCU1eTtlYAUYHHZjJu
Fsb2NUv988tFqJTokOTpIJmIosAxLf5g2l0wENtBfV8496bUYTRJhu/r4R+ldllR41X+wTX4W2eZ
cOQttYnBvY9lkm/107gPPsmV04RO66Fq3JWd8bkw3PNLtrkxb4k+McuiD3OVh+Vr5uikgK13PAU5
AbG5aisIQb3Y0EqhngFCnSRHkg23R9jkvBQUhKBeuqkk8djgurTQdOzryGf6oTqRI8+JxdL5/1de
1BjnIwv4eVev8OZ/fdzBkdLvk+cUJEbmDX+/IpR/Xrbte+Bt/cSqjrjrJWmRsX4Jb+N3tc5J9/KN
6Uj7Zl8qLpVwJtZSF2wOqhhZZ4LJ2e3L6yF5oUnv+D0iPsfX6VFBH9SxS0OmY7P0Paot3GwnuZjI
sO8xmQZtad70+fz6bYWF1nCCbrCgCusq4OqH9uYluOkRsDPrW0aN7ObrckYssbRD7+akacABDKbV
S6Xed7LutOjIkVCS2hEqQWyRWM5h6Jw/vASUMko3aWgc5Zoq5idUXSzfCHIpmFgKCCm+G5G9GRZH
ocwdJQZXlNVxsq1cTgwuholqhvZaphh9qZMjVmmYNeZhGSMAOlSt8T5wyV3uxp2JCfe2R4015Xp0
bv8F4xDJIAiMFa5n6B5FjzsiTPWx2f/3sdyWulJnsQY0VOe01PmiJXPpLWUHGk/LqXuKgZw4NWLp
57RYgTKj2NTVmTtZD/rkpPpdIJeEJpNbJBgDUOxOdmPBGGDchy85yEViuo0B4v1/w0pBKZxgChoz
7VqbH9EivYyVp9ggiuu37+83Uy3Wfna6McYLB2gmjF7mTHq65pRXmEDT+o3DGzcp1hUSUvBJIq1X
pcYA5HKTMpR28YS/5SM2HPCeiHJnHynT8A97xt9zhqKgJVo4t2MdNMVSyCjglk8/pWSXxSHU/Rx9
RfGOajPbDHHqyhse39aVnWBKXy9BjFhg+Ke5r2dHP1W70Eet8Hycd2ijR8w4WAiPYrNxag0qHOeq
1ljU8moX6cD21q7cq8f6MnASn06Tb05rWGMJ7wg17kZOCcqv3Mxthqc5/jKVN9p0aVSfQJlpzT4j
68q2DfzbogrXvGXGvWQmwCztwdWaY2bFu456g20fuDcQ4XQXlpomHYYfum3/deyPvb0/f7dT3xcO
dGwZ3ZwGqGywki9xfNGEu/Pf37aCf/9+8UGhLHBeJwmaboR3zcOAMRYDgUAdJjHI2QyJjCwwlig2
LvhhAtPWg3ZVKx7v2qSpxIhtF18YwWAZYytDogID06P2GFaRP1DUMqRQgoVQiyoKigQojYbUGPpQ
QXwopZh7P3vTnu7SorZJMBBmpvVNxtUs7Zg3l/7Ux446Zb5cUJ0E/AH2+yX/phCCVeiW5a88ZvUS
Xv+kONCuoq8KwraxRzWfUWLx/6/sXqsWMSj1IFZYXqToD7QeVc9qickVFIhgB4I2V5uIG9e+/jYu
x0HfK+bnYfDOHyR+0M+tm2AIJnTSdhXPlerKw1Ic+2rftk6b5U7QXGUdIRKl44JVQPJ8DKUeYIqG
7p/kZpyuu4HAICyPSJ5s1FoRZYxbhvHZLp6iiXCMiG2xhWvdNrKpa1p8v8zupRDa9T0LU4yb8c/v
CyWGEHDATA+WygFgYusiVvFcGYjAz+arSEV/OIgWUO8lFp8EYxr1VYIwcx+w3Bn0/psVRa4mgaRZ
kZxEDykXbPOErgAFieSsmU2lB6C8H5BNuUalG9ICjYUQCj+jlHOyuYArOMHSzSaCGgu4kdyw+EOL
b0Hddn6DNnV59X2Ov7IBst5HXcTw/bL4pES+VjTO1BO6vHk4VxiCUVMGTEWNeMGoLj8k6Z2dSW5l
YSbn3lAeNDJNSUkkWLUFI73aMAJaFz+m6q4qEidqiJKnzdOzkkgwanM7tpj0BYzF+oqaQ2Y0TmZf
t8rX85uz7XyvcASzJulhZCRc2V5TeTxzqF2HEvJ4SFODl/N/pF1Xc904s/xFrCJBEiBfGU5UlvML
y5E5Z/7629Du9aFh+mA/+W2rtFZrgEEjcKbb9sIv1xFl6SZQW7o02pyNSIcgfR6apzneXf/9kskR
HzHSQgnnmC/XNBxgpfsjKfQbEkhrJCRhiA8YELbRU33k8/M8faAnfmehx1yBAzMs5Pbk0HaOVC+I
r8TftqDLXIkvGlaWpktqYugajzQOF1HNocvS+Nln3eU3M+m7nSxIgRpSVCeOOf9gyHtDjczhjii5
q7zT9tkdr8UOIyd/f336ZJD85yu2YBF0K3UNkCY7WOWnVCa8KUt4sd81sQhZzBIAxh6lQV4SOaRw
i7O5DzGG1fdBcV6lWgkFx//fQcQHj7Y0rK6dX4Zx8FS/dYOjfvvfGmy3sx8uYRa3T1TForiYZFai
UFwnsrbe9cxwc/u+DrzrcyQB+a0Urq7zusoAkjexV0JYIutu0te9RMBU5N9QXq63q0xoxmHpygwb
+2w6RYzegwpqXOqxV3b8mz98a1xZid9WbsBZDX0hMBvS8F8CGcZR1g9T2FRePnoLpBmgruM3Z+O5
RFvUB93tYDp0fSSliAIbhmlRp4tdAxFWIINjnfRDBFuyZAb/KieUPu1k/LsxeahepiaDjx2E6sWn
j8lMpo60VeUtJHSq2m+ghZ/KPHc3VrGlozKEwQIEvnxiKZKxROlkWFPlET05mYt6rC1Z6c7WDe0X
DGGysipBuXkDjGHHNeKTnfWmO3F1MZ4ay/P1ieLzIFDvL2DCPFXhXDSzDrCapPGpU7vGQZdK4+Bb
GhwHYc2H6vDMRyu4uYc58P/OiWtw8Q4f6gQfUDOAh0Z1ipbiEMzfroe3nYeXCRPv8H1jZATuz5XX
eMkbLrivuDRyjBe1bOhLPsisZTezcIUnnHFp1mX9ogEvYcdIdzLUMspePmQQwubVWKqapPg46OVV
cDNEhR8O6qkObQkZblwPfpkcvhTWNFX0sAohmBxFgV1tzewDvCFOlGSnmhpwVVFkxwBZXPznK8As
KYKUwgPYQyX8YU50KH/Ch3LuJXHJYIRDbpvPrdJQzBBtY7dW7gZohFiB5G4lW8SWcMwNh8EgUYZg
kpt/ZKrnj33tcWHdcpftVdW/nueyoATOCKZxmWgLuKk9legcno+VzGFVlg8CU6h9HhQ6hB29hrcL
gWND5dkaDnRKdnUrGb6NS8I698QrfDV3VB2jBTQL8Zj+x4zrb9k8J8Xb66Mmg9F+zbhKN/tO4SGp
6t6ovidN4E1QTlAldxG+Uq5wrC1wgt4tRY12FURD55NRZvu0lpU/SGhcdHMyc7WrS4KkDovOS7Cr
J4s3lunnfoFudLnkjmVF7xqT/O93kl/mSeCIlJIOGmYYQLPxWuMBHqjuELeS3N6cJaozU8NDBbVf
KH7FC1M/2sZsIDZ883yaIurjf3QGHRK9bSYxVZdBCfFEClGDhg9jXHxPrBPcQP3eetOwd9fzbnO1
riLiP19FFE95l4whhq1l9NCo3LiqPdlZKGG6rY8Xlr7C4eGucJa8VhPDGCpPH841OlvLzino5z7M
4QTyNYGAqBrcGuO368Ftb7krVIH6Uo1aE6swiN1u5k/MXuTRo+kbDkE9puIZkjmTDaZAfVVqNdFL
DvblQ53edWHjkOr99Zj4vP+2glchCdyXhr2NQiyEtFifzaSAibDk8UAShFhTzyJ71jMbM9UWnm2c
AuLkhuz5beOWDU9OQ6cMTUpME1Vyrdaox9DsKo9FML03cLUv981BPeqPKJTFx8FXPGBa8HtVdQNL
17TFrmASlupUthr2pAqlmHR2RpkF0da0rBGE/CZlWc0DA4JufbbCr3Gyuz7tW583YSinWrg7WyqF
y9GvC2guMoq3kLj2wnd6D9lOOJjvUCPrDi5t/fmGV+/LRm0rE1aQohAq+skscykBOVNo2sUflCZz
lfHpemCbA2czZuL2bqFDXCAgteuKKFKi2rPRWj+Oz9FrNEYwchcEYWqMFG0iRYIwINit34QH7RB4
mZON8GZlmTPdqQfZc+/mZOGrt2FbGk6msBn5dbIotqJSMbFIoxtrr3k5Dvs5HkCmx/JGOamHDA1u
zvVhlEIK3MNUUtR9CiIfcatAHTB/uFKPCwqmFh/vIFDylDlcbM3cOkghI1H2oZQKP5VbEXmymvpj
RHT3elQSCFGkoMqSDlQECNVoH6OiOHVEkQzc1llyFYX46WHWalzj+RXXKr6N+mMLc0Zq31OUlzTW
X0KRX7MiVzLUMvPTA02yOwtqh8PXXm0O1XK/yPoetpYuxRnFMgmFE6V41yz0lvYmCwqvmTjOPkP5
T9dLmmK2QbBokeQoNjKEBJjqqqN1HZdeaJ715nbCLp7Vb69nwNb0UE4M/2CIT8066aZeTaMS0qd4
k1VvmFk4tf15DO+6UgK1eVFaY4ln8FSrUCqFeGZ0u+q7Hl5IDXP6nbHj/XH2t+uRbeX2Gk3IhqlP
S5LpiKwecqcOPumhZPFIpkdUOjL1AlKAGgCM5dhpb+toT6r99Ri26l+sdRA8yNWxLhoNCBRnwOD2
WFxd37ppb7jUfebKaphk4fCfr6DiutZUO+DhmLk7mfvEtJxGpmgkzQFhs4g1KyftiBxI4b7hc/Hv
4Gh90/bBB25p9poddj18wj4xRelCpxkxzc2OteekelhkwiubZ+A1hrAxzFpbNnqIiFpYjhoopM1d
65uBr0/zTYNXPJmqg3QEBVYICmjlxQ1i6umLrw6a7v0qfznacSMfVSY/yf9+8UC8ik+spjPmftJN
vmpL69xVb9E2B6bDoVWDjjXdhURyg5bFJ6ooKmNTBXaF+OLZWT5YsHgIjlCUTSz3n8ZkmW6ChCdE
UcWQKEMWR4gv1GZPreAwhpqV68t4c2npGjMZUdnvBuMZtCiTJk4QEhTT03sr/Bzokq/HfN38Nksr
CCEL26Vo4jgEhBlBQam2/Gx+G+Vf+vx4PRQZjpB9KH9I1aIGTo8dL2AlsL5MVQJtnlyym0uQxHtS
nWZd3vZAonXn2C02pzcUNmYyR5HN6b8MnHhVGqMkgXwbpr9XQjcMLc9Gm9L1MZNBCDsRsamudA0g
ln7PsltTZn0lSS/RM2RJsirtBvx+hs8vunpXzQXKE56uByEDEXaiKZtHBRON7aFOjtaUu22MBv5K
+pAhGyz+d6y2oSCb0zROgZMctd1yzDzsD2+Yy3vOiVOiNmb/t8MnbEmhCff1gQBxmZ4Lurfrr71M
M1gWlLAPoSXK6BMtBYR922YPSvX9+uTwVXdl9YvmICSM57ynCKEc510TqG9YqTl1k/iDYvlolfHx
RjA5kKaTsM725rdaPQIdlH2atBFfpBVU58vP2P68wFMTJzZdc887SZpydz3U7SPRBVK8NasEr0AW
ZyCuocSPROngVyhV51cwRaY4Jcl60TmkCUNSJyaW1tw2XlOdpiX0mlbqEMUZ4Mr86QJDlO1IIdWE
mNCMMzs26pyZO9swCoZFzjn0ZOkomzax216rwmJAqwS63FE6DiHhT+by1Jxbj9uvNONtrTqyKkrZ
QIr0oVvdONpARClLOZ9m+20u06ndvKLTVWYI1KHXydSU8FrwmObw6wVv6U/9fF9+oPc9mkCW0ZUJ
Em1en1aQAnfUrZpCdgn5EQehO+enAJItXeLa+fu5ef7LxBdIhKoMbsAMWNbt6BtuemJP06k9ksMI
oX0JlipJSOE4QZU466MZQ5ng3tHv832LNhrjIFd0kjCjLhAIjpb5NGUISl32SXqQ9rlJThHiCwcJ
lpZlLQLJFT8ORscg5zwsnDaUPE1vH1svmSC+c3RDbmTdwgOp3Ppz5GpODm1EOMrUR/M/WJPJ4hIY
I501Y8oDwEXa+y55UxZvi/KZTLYkESTTI7qKmF2XIeWwcZktGllU3WGzpJhbQgyGQAyRFjdjrCCQ
ePycR4chfY9OuuvZLIMQeGHO6EiMHDkw68yH3pvTVLHfpLl/HUY2JQIXjKlKm4CfI9rSdgMWugXt
nLbX7yFqKolINi0CFRTLOLNhwqBVZegqOUytZEI8fyBTU7NRRaQx2xIGrWt0dYkIXriCehc8Kk7O
G/f8EPlcvhjYN274GrVPi+oXTGEE83JSOkNR8Kpm7cf+Hh+XHDa9tXWZHxMnld+32wuOMHyUznUT
B8BRUJpu5IujQ9tjUDy7Ie4SHliXwrFTJmT4h4PLBVXg1GlQ2ia2gAoBUN61PJ1HeJDpDqQdoPa2
yHrKt9PxAicwa1aToCQh4MIl/tqAXoM+CZ0mN9xksPbXU397hf3EEj/iKyaElrUZyWLWkY9+CQet
0sc6kFlbymCEB0SGD35lQhGSZe6m/Nhkp2KU0NEfjkaXUARiVWwVrqopMLTGT4jDDbq5rGFduLPm
8VNmJTXR3F7NF0gd6bq68qj6hMsuh8wixaeG6ZiDLuGmP2xPeEu0NRNi4uJjpZ4XYCL+lqzfV8dx
r9xVvnYKHEgrYR3LnhK3A7qACZxexUFTFj3n9P4tipUoPgpez7c/rKULgsBOVYpP6JOFRyJ4nHKR
lMDTQifKnPoIyxevfC+B2z4OXeAEYuqnIa8zfswzgwHuXUblF3N1qgfzdu6Lp0j7FMT5kar0eVCk
L6aywRTIqsV7EqUjQlUOnTd5wanfT+9zN72xnMCJv8obnmSAAk+BoXpK+MP50LT3Vlufa5pL+OIP
q+wyoAI55U0xWHr1ko7EQuWAdrD9xo/u5hK6Opkf72QnWklQ4ismWp/iSU/QwtMW56729Upy/ttm
258Bia+W6RzHMEnEoEVB5uT6ucJHhzDaN6+QKMYWecER6MlabGz7OQaOVA/leNZkL+bbW+Pl9wtc
VJtzrGYd4kib6j0spfOq9mKUa7JYQbVtfgrVfq/0uiQfNondMNFdq6mQtreEdEjjLolIaIN0Z2z5
KM+3RyeWcuAmimlCZlXFpzucbH7l2VA1h7brsUvlP9g9NyvTD/n36D371OPiW/g5PKA97XidOjbz
boXJf77idqomdaOaiIwaiVvpxq5QTdkjDN/2fjvOrDAEMtRrs10mGxjpqPuT2u7Qq+QSE/GFUGTX
+kM5DB+bpfuqstBhr1HKhdHpZVgFcsRZdIT0PIZ17G6M+WGSvfjIhlAkwCXNy0RHeBaN73tzfujA
wddnSZYZAuWpbd/g5R8Qel/4eHh+k9itbzfq7jUwMG6A1DuGTCQJbY71KeQnwAhvp0NV7uJ0+qyV
sjfUTS6CFez/wwgcEcRdBb9JwDTB4tbZqQnOVIH9WifJ7e1Ru+AI6wm1ecpIIPvuKfm93h5Y+bV+
ReMdBuoCISyfpK5gDNQBgkL72WE2cVpjUJ1SiSUZIBszYQ2hOCawowFjNunfWHWgNHVQzW0E/7ve
3y/xCGulaKZojA1OQWWJ/stbYqdeQCVsurlgKIGopQ2VElssZUqsuZwoZ9PBPuQR2tNkhLN5HLoA
iE+wlcJaphms8P5RqMv33Gtv2Ify7i2eQr9R2wpJPPHHZcPmCUjT19nl3WLNmdku90sinnKMbqVf
nTZzegUorB0lzRrDjiH9OamNY6qZUw7Qau9K2QF2M99WOMLaYT20TpMKOMZe35G3FbTTcaZzqYZ2
hcV36130WL5Xn17BP5DVhQSkQXViC0zKigbtNA1nUqg+VhA7TUsn1iShca78fcouICKXGmjPoSki
o6i2r5PUK1SvIwdm31kFBH0X2RPs9oxd8ISzgxV0+FyUAY/0hrfoX1qVnkpbVsa0feP4OXZw+P51
I1dzYlejgbHjArVw7kAf10PybvI7V14YuFnNS1dgQtpng2njSQxgKsRjXoy0Tqw41Nb9UqLHKgvh
wbeftN317OCz/+eJ01Uh9bO4w5kpx0DO1rPSfdCLD838pERw1JRdsrcJyjZRZUlU3F4EstVgNok6
kAyfdoPnyLyNiSTPZb9fYFlSRSSDXBbu6vWtRh9N2Zvl5u+H3bplwd8PrTDC4h2GxNZ1I8ejMv0A
PYgs9a7PxPbj2wqA/wGrUyM3eRznAADpD057+qF0m7Ole4M7eoGjOvF9YUgwt2OCBCQK75lliHrI
MwT655J/pG67z3P4mHezZIfdBsC5R7UMjTJRhTZsFbOJBky6nbth/nk2XlUwgJfKfwFEvdmlbNsw
NvH+alpvF+Ib5W3R37Qyp9Ttq+sKRlibU1iiyKNDctFPMPLZcVkVyJ18m1xlbxxgKiY5ZG1uFCs4
YVWSKWkWpeSfjtnBtncmd39V0Fn87nrKbbIoygBttPaZJvoqf824NjILmNxV+HzRd/sxC59GSpwG
Bsd/ByNsDpFNx8G2ANMnx2H6En9lnaT2XRaIsB2YZltHTK352rSdkL21rF1bj5Jc3qTKy2iJX5V6
lJnmQwWQmntb5CksvUYYirUTPJZwR57t5+vDtp10K0Ah6QLLtM2clVid+OiN8uNz7nZnwzMgP5nv
2Cj1fpWMouglU80Q3YpazFOQnowaDfqxm1aN5KQgAxFoNAtb0moLQEgFe/Lk61CjvrFaXkNsq6Hj
vLTiUrOISMIfdT1V2ydB6VizzD1xk9lWCDzOFUKCHFBGDQi1XZ5jfbifAtnn8+332xWGsKWFU5Mv
dYGMU0//Vj24VuFwAzuUCByKUTI1m6yzghPoIKqDrs5NhJSPKK5XvlvGshuTezq9Zqde4Qh8UBHd
XJoQYc2onx+PxiukyWBv9pPWxBLqIavUxdCwbmAEsC/i9mw23e762pQMlVhBTdo6UbWGE04aOhP5
0c/DTjW/plQqhsep/rcD2iUYUa9jXFhWlAyTMj92Hhf0CnQoZ6jfuOCfehhkH5Aky1OU6mC5PpJM
AVzSaQ4b0eaQnfVKohEjAxE4QLFJSPCejsqlYl8sX1ChmwTfrk/QNgS6ROCwZOum2JxUFkkL8yVA
EOu5qw4qKmys5ct1jG0KuGAIy1NP8D22MZEEQfJOGb3UenP99/9hA7gACAtSQQVuO6K8BQUZyq7z
YB8BXYd4X/zgNxC5ltv2BneBE9blUJIppTyph/KYxke87igLumrCNyyIJVQjGzphw7YmS8+iBJGN
0yc4yJkyGTzJ9ItKH1PCRkAgFNrcWOEJL5Sa7FFeBiHsziVV53IcEEK7OFX1PH2aK9kBYHvt/5yQ
l/1htceYeRQYtAKEwfDxOPenc8Ucg5uV8B1AOb7uIQRXgX9XzUtCrgC1MEHVRI9Vo2qPaggfc3Ym
oSmZe1lav1yEVihRZ+ZKlGNy5spV7lsHRSbnOXHq0Ftgi8K3tlTzry8l2WTxn68gq6hhTToDss3P
5uDk0TsqlZPkE/47U18GT6CDwY71Pixa5LS77IgL45BDde6g65Hey04G29vPBUogBnRpaHHBXsKJ
HMVyQutHatyPso1UQgiaQAgxSmTjgZ/VItLBHvPTZB2s7tZIem9mzP27GRIYgZgh1BD5Eb6070hy
TsPP2vB4HUJCOmJxuTIZzKoVQOSdOnqjnUMkZ9DeXgeRTI1YWp6UTa7P/Mym6Td2cWqzXZAfUJh7
HUW2hginjlVCjyZkwnWKqeH62tzIjR6pV/n/1fdRNnTCjq3RSGdWjKjU5X7Kv7VSdSsZAP/5Kp68
s9PK6PiG4EIUx23dch98i963H+iLlPJ4WHoJJfzhdP1zERGBE6Z4gZ6QwQkcxky80qk5oGj038P1
IKte4L/tCjsQgR3QI80SUwVaad1NyRsavQ1kel2S5UoEVliGcrGyhE/SfEvxYRMaG06H8seU3lay
1zxZmgvUwLBP1FDdx1nBRA3n9H7sb424OSXjQZLokj1Q/K4RZ9TKRxtB8fMvl31Nb9Xnlyuwp3gy
WSvJJInfOJI4YnbNT4119S62fsAwuXtVE+llixWLy+msxKlWI54sSL00Cp0iC3dDlkkIQrKexOLy
Nsoz6GogkjJ5F1meJbvDyQhIfA7tzSUpJk6mvZtnDr+YVMXRdscd90vpLXxVlwqDb+a3jbdji6Hi
2xIVwIwErgJVW2DoyA+WP+nVQW9L3849u5V+qtnMhBWWwEe9gTqjheLh0tjzL1ARGCmCVSZ1ugwV
OBCU5wqT76/n+sve8BtHrEAFRmL85tWlCBANwM39EORF8ibSoukuSkl2ToOUfGGUxB+rkYZvmWFo
uaMr+WDiK0jeVqHTFTRQDyyYSOSGMCm4jZk2fKwSRU29Rm/s+n2kDxaqorOmPWr6Qnf4WGU+XI9i
K/MY5NnwpKwTHWptvzJ5OpidXXcoulEi1SdE8bPpVRJqawxhdswlqJc0Awa3qISlNixTd/ot25v4
LlOrjiIDlMUkTAyckzRb4e2CePvX7QdVecXhh8Gl3TJQLwbLNuEukap5lM8qsq0tQ8fIenygg/WH
rMpxK6fXKMKZocnDsa0MvCrXmWd8opCR5EWOle3NvTO4ixsduALdJMmHzX0WX4YJUVEuoqI+4deE
yFuj7xjFd43xZN/Hh5p7qT1rJ+LxNSSrnNuO8SeY+DBjFG3CtBFLyLCUN1nY7SKTmI4eNrvrWa7J
gIQpYxY0tUmCqDpPde3QG2JH8zJvOJDnxXTKm/KIopJnWeOibDDF9xky1hVlDd62gtvZN/zgGMKI
IXCIw0s6ZaW3myS/mjqxgFSBWlsXWghyPsHt5lDuuW6rdlJ3XHNU/uVfNqbCsh60ocbNncOVd03y
po9vRqlf1dYmsg6J/w2rg+YQhUyxC2BAadKvy6cl6bwlgmzXfV4/S3JkkzY0hqIf04QcqCYcyEwa
Qqw84x+nnq294Ra75ZC6w6n3eHtIBCPB12X/BVA4lfW9FQ8lb3roi4cxdidyzKgk8bfn6AIhrGYd
4lYaHQEB2Req7TJ6XkqJBMbmZ3dGoDxATMKYJrYhZKDakJagw8aboZDZutZRvVf25c72SkltzuZX
9zWWcC43CztecFjiG315x72DphPMHyD8w46SbNg6ya6RhGwgS6pqZsdJ3re/6l54Sl32CR+P/rG6
/XYdbTP1VkMoZEJgJApETgG2mE/KdF/IvlZvpsHq9wtpQIYQBuy8+TRhcKjSPZ1YTiorXdlcqxcQ
scOA6m3RqAE2rGnp3Mo6qPb3ITRckj8qMqlASTyi6H9Ig9ZmKaD6MnGC4C5JA6ds99cnRZbYolKg
NZhVO/J9vsGt/Z/tAoYj3Cl8p8vSbes5apVuYuGrVkE9qK+BRfa8WJ5385mnBolduK/wyrTWUAJv
R+0YEbUFFIMR0XQaTT+QCWBK8tkWaLuvemzsIyCU8n5ua7Q1v7s+N3xBiGfvdQwCD+A2ls+LBoCK
UNgx1m5Jhg9mR3bpgANTV3WOlcue8WRBCYww6DoO6COSLko/NfFx7vzrMW2XlKwuFEJQzVIWRckP
KcNO+8CfJGFR7034YuVC5uWE19ejLKStdURXiEJIVqfFfRPj/DUNZ5xlY3pYqORqy/9ocabWEAK1
0Z518cRPCQ09FP0HW9GcIPJL2ZOULBKB4VTFatohAkzWnMw0cibb76TfQSQgokLybCr5XGsAsZLW
yVuHLKrfoR7weh7IUISz6kCh6tuFmBQ79JP+riv2OZVcLrZSeTUporkRVESjUuO1CkYBrsmNM6qK
/NdEoVMVQvpQXhObbWlg6zFJ8aRRKbtWhdXol1DmlbudWhcI4YbE2KxQ0gAizU6xkrphcIjbW7t6
1VdW+4Ij3JHzqe6syMJo5cqDEr2Jin0ne+zevClQm6mGijsf6qOE/C31SEEBOJo6Gu8f8f5oZz71
O147Ynu67JLH/+LfF+VPNPGDW6zNahlyKZoq3VGYti0HaLB1Tl851Q9l3+0L7NqvyuoLpJDVephP
jPH+rEX/NumLEww7mBtdz7ntHRu3VkYpLucQPPz1uhAyllNNR1y8Boe/s4ff2a0Bd7DMzb9cx9pa
pUzVbZgYmpapixa3TWPkejvgUUOdPvXdPZTGwWuSKm4ZhrAhpDars3QGRrwcpvHdlB50mbSSDEIY
MRUGM0Wp8/cfzQurt0bktbJa9C2yWY+UsAOUapbZEWryoIa1s9XPsS3T5tiMYXXwFADypmK9ws9O
MWS222n0LaO+y+Bnf33GN9cofynTUYKpQ4BUGKsYidXVIyn+za4EBVGO9ojOJLyNJPtZ1o28GdYK
TghrRAe02RVa4S0Uu0167tXJ6cfvfxmUQDxWOpvaEiCo5Kb32S7b4b3naO5VL8GNV9a6tpkKl5DE
Fr/YyJbMVBASzbJbu2zvaiZ7/Nu+IuoWYYRbbKjihyKrIiqaqtCPEGpvWtWtKtj2QRvmRze96+xz
tExu9iouWEEK65TMGqsb2yi8fvxcdHf5cpc376/P09Zex1YQQu7BLqQMi8WEHnEX+b1p7q0u2GtQ
6tSiV72DrKCEvNNKqAcvfADtA31Mn1ongcDT12xGIQOBDGRwp+yux7ad6JcZE1IwbuPEbBoAZsY3
tXiizYc6//BXEOKnIniRo7vaxPBBYH43ktEJ+shXDQlfb6f3z0DEr0XonKzQWQEUi5S3pLJ9NZWd
RV6+oIlb9yoRxE9FQTH1EHcDBtm374Ifuhf7loe26tJN30au+kPf4Wss7JNi13xc3LjCY6PRusZd
4z1bO27f9Jo7xPoPEk5HREGjDFVo4cUGTCI0ctPMIbo7VMkzk2xs+c9XL4FzmE79QABTWso50rLz
2Lymk20dCc/TFUQ+GFObLVjGcfktGA7M/DDLPI2232gvi0sXqCJJeruyUMntaffLzvjR4oySu8xP
iaO7Axw/peZa/BB8LV8E4iiCsZ20AYA5b+Juobj0NS4d1IR4uZecZC/eEpoSrY2gMFG3ysSzM6TO
QnAm0p8S/U3Rf/y79SxQhj7TZWAzpirNQ6eHghRUQpRE9tq4dUxeJYRYQ54tZRBFhEfzGH/mclUK
Sjm1fecre+yOz9H+r4ISr0wF+ronnDYLr2CHYtjl1l4ZDn8HIVyZgkQ3lqIHhB1D/x96ux28DuBe
Iznsb39vuaS5KErUGU2ldhVw4ndd7Mw+ddvb8HvsDg2a5wIHXRi3+b3sdCFbXKJQUZInkxpqQB1d
lr1ku/VQQTOt+Fw+5F62l21cEk4S7wDBMlsowQUnJcu0n43gocwXyYRtLihDY6qFWzTTxXdBeF4E
VqTzJsQF+6MZu0bxZk7ehqjAu54Z26fbFZJAsDRHO/IQIJgX7TIU2KQu7oP87YnX+E3SFNkcvBWe
wLakaHql4rt+7Y++6qc+GPfpKxRdnhLu+bfrJJTBie43IlzhCcyb2WWTBjbiC+vU6eldkH1UWOXU
+KZK3l8fy80DzQpK4Nw5hDB8ViO0HqrgxRGS/oH08/Amr68whFNay6DN0fJt17itbiA8fVD84mA+
zt5/qTWWzZVAt0ltT2ROEVDYf+nDz5XMuYb/+z/PDfr1ft15BzOvNXA6mG+pXSv9kk1nZu2UqXA0
+0OtvYMAmXt9iiTp/lsznd5lTYwP3fxA7RqnCqXag9Nk8ITiUue2RyTiI9dTwhA7N+dZbdRBxQgm
UKOPjcd0Tna9rKj1eoobqnAUQwW1bsUqYsqT99T60CdoQ8xLp7Ycq3snGb/NvfFn/hmqQBdaZhZW
s4CYkhv7uTu2sHKDctuJOi2+lsqr3aXzJdDF3KPoMDMRm3Kge+JrB/2u9cBNbuIrr1I5Y6vgBK6Y
h0Yr8o7nYxHv8UTi6P1406JTVTn+5TAKVDEN5ogKEyDNj7O7eK1Tu0ro1B/M/QyRHcVLJdR0fSUb
qkAbg1W3S8tbv5NpipxkMXft0rzmqL4aPYEtwt4I6zDizI7DWdAf0kpyz5IsJvH5soDgflhXnF/t
h0hzNBQTyQShr++7xstL4+ouoMSTUegT5qWa4Ydd7qNJ9ZAASfz1egJIluxL2q9w9JCoMG7BfND8
wSjq+6E7hZ03pOOuTGX0wOf2d5Y1NcPQDcNkoraJHXaKuTAdS8iaH4oA+hldn5/xWeuoWNppjEbP
XCyZF9r2QF5AhRNnGE+9VcOIwVu0d+oc+qrZ7ztya84frg/k9uHPuAAJ5EeKpbKbDleC8AcX4TLR
9hv6xlEzUZKMlXR8jVwVW+EJBDiWhWbQBoHNOXyS77VY8ki/neSXeATCYyUU5/ApCFec8i5Xvqn2
nsmqW6VjJvCcHdt9kxDEYDwOGLFsZz8ZD+1O3/NNEJruMlPJbfa5xCSwXdXjZFR3wEuNZxL53d+O
mcBuelbTbs7x+8dpcTQ8OU/qwW5zV5JqsqkRCC5NWBnDNp1f4nte8bJnxj57n+FqUz50+9hTvi0f
9TcSUH4GurJ6xd55DbdqpaiR37laFC6kKncI1RmgkzqPi0Mi4hbGcIjT4UFPqHcdXDJvTPh4g1T/
95F4aj809Rdb9hXiD7v7z8RgAkukoxFmUY2J49X96Xk5BL3feu1NAXFteGXL7gISUhJrk80wmcw2
AlwZjm5H92P3MWsaVy9lyicyID6wK3rPggLusPyTgT49J+XRjg95cN9Pkk1ENj0CVaRRGyt5hNTo
wvag1+wuI69R+FqxHROYIjTjRI8zPkFD5kSwn7EMSZupbKgEblB7TRviEAg2Cxwtuqn1O9Yzt6Qy
HSnJ6mUCSSS9BpU8lb8dJVDWsezpEKr1xyJMJGc7GY7IEqw2IUOBgBhcEZSvLDzNheQ7/kvj0BVS
ECsSArUoB2ojv0Z38BQncuHZk8HgzTxMjmG6X3nBWucWTwSP94tPoA4u66yXLV2xGlq3MrxZ9ZyX
IhdvPQvKaqcD3GBw8eASUPG9zFpOMq5i8UKb0YiZMKtGnVnjEOWgwv2WVpKRlSwpSzhNpNpoKHOP
ydPTfAfv5XNoyup1ZXEI3BAXWlsRnvCD+jDQk73cj/X+Om9vlhStlq1YmzklqmlGPAeh5TGg5Dn2
u3OLkjJs8FDm9Ss38BuZMIEsLoEqagKhTXydw0IuPqbxu6j4sUTvJHFJNkPR0LkOpnyJWmAsxlM4
n/rupiGfy6BzyLCL6MFMj62sRE8WlkAbuhrPVTNgKLOocrOB7iLsGKH6t9ktsIY6a0XQloBRxmSn
4720HwxIyshOrxK2FYs184glpOLJt4SGk4x3fas5Q39TvsYUlBkWegnQAwSHPCEcg9IYspf8wTkk
tpPM/ZNasEdJNmxPzU8Q8eveWDC1ohQUpD52wamkZ2j+eKFvu223T6jDtBP/2qFIte9kuMKxqCtI
qYz8a0eInoxmtt1a/060UnLc3J6qS3TC2WgomkWb+e4e2ZAag7axqjtTe9NEkmHcprwLjkB5edOH
/0fade3IjSvRLxJAZepVsbsnB9tjvwgOa+Wc9fX3cLx3R8ORm/B4Hxa7GECnq1gspqpzFFDrsU3R
VZRco5hSMEzsA28XqxcALuHledv3WQh3tU/PUsSghNa9zl/81cPDpC+iuN6vBHiJPZUN32bzpa1a
opcq8IbTCDq48FYOZk91tIPo1UsUB2wEN0ARRfmc9nxdRFbEwgEdXP64iHL5fs57cR+3QRpzLQZf
H4s2AyJLVm76alg6iRy5hkwd6O3cN930OOaxD7bXw/mx241BXdd0RTFA3sXTwVVKL2u5isKNtq1t
SVectAzk+S6S39MJaW6AOFcqtdHPdMZbB0qe+g635+47DAE3tqIpYNAyeA41A6tuXHYLu9m76cDI
kA6QaaFX4IMSzNq37YGKBno4BWLFaCYxVd5l7dyVmplaltM/za72HN8pVIsvNTytWA7eYM27+IDb
PlyaMh0mVkL0h6ZyP4BzZWcUGurH8APGYSyCtaSJG1pVYlux+bNb62/n0d7MAQ6Ni84GbTVra1Ew
f7IVGfrznb2ItjPPdf2vMggHwq3BQwxyXrmFSQ0ezOaAFmuV3WdmUYQHKUtKf1BzCczUSmXYebsa
nxbFmG25sfT5Y14QMHE3OqgZ0REore4gR+NToWvV5KRV3eq2BA4N4pqNuV4t9TT4hdomhQ0KseVB
0S312Ku9WuBkEi26bc3N0jih1ILOgQyzcUfHNjxOWLoh7QdWFtkZLM28tGi+fshX6ZNeN8W10vXh
ce2wzJJCM9AVnTNtkAT/ujbjtbuRYoMcUNuTfc4GlDFbLbUOsipH9LuizMtHE2vNVRU1ijtKM/WX
jGaelGARsuuE5oMj6cQMb4ehTuwshealn4/xujqF0ZUUK1MiDSd5pKG3xkvcOPPULR/6uWy8TB7B
7T433yCQU/VONeX16EDIHmSnXYqKcDXs5aCKQ1wXy6Z50bdT+Ag9GFP2ispc/b6v00PW1TlKkWYc
qNJOGaBhnZjVaYA4ya1OGuvQJY3xeZhmuXPqcVwfu3qQHvtsTu6bdq5+TijoPGRzkwbK0OUPU1Gk
givjN4sbFzncPqRW8LY5yAhPGdeeqXG3DH832/jrGdOqDdCksOluXYXVRRyhk79zrfHx/DR7e9x6
NgSVbZqKOkTQB79ea1To864V/uwYuUdOz10CgX6vzpBXK70yEAnz7PvtBY6bcXU5mVMLajsntY4K
WBC0P+UC5MzhxsWS+jwlHQiDWSV6Xa5BV6YutTJP4Lbzdsj8C6PSGrkxp8xtV8/Nfe56MI69budQ
ylEgSxdfifrD316uvjJN5pcaCCT2ymLCdRCToSiyTt3CGSYbW0X5ZPh1MBxEzbsiI7mdYh4WPaXI
VY6pfKQ6Ozr8I3Aj+8LbBPz/cIASwOvoywgKfYcGw0UC2de8KqgPK64YIKxmg8desISKzGF/32yr
tCycknKBOVMZhOuFLIvqe0QAbE3bAGRQTej0GQDqTZuAFaFDs/OQoubhcvXCC3L481o5LiS4JVku
xrQZV7gPHZ9y41nV91kS7NRENnH5QStHbUI/puVYQzCW1/38pxcjnAlcQlB1LYqxscCEle+K5kkW
ff9tDT8HwGeEVe3Bc4tBUcDl0AX9YXY+MVnhdzBoAklFNTCmpol0yrPO1UsOGVY2QTtFs5eptqvm
UU0ED/9747EF4Yc8AyOgVAKkqm+n4iaOBeOxt+/afp8b7wrnHxnLtOXQqbBjEGcq6o+pnu13TPwt
DDfscRbChTLMaJ+Gn0xvcDxMt1rjLlDlqINSyOX95qzIjQ0XBbPSlGHeAo8EC+SDcIHl0uNyk15H
DrHLQPQAIfAi/6JMjDxMCURAnLk7lOlDWtjEEmQbQSDwL8oNtkg0mgAhDU5vPlrqp/NDxAaaT82b
EeJfkrtELfqpQSCQhkIA9WEJD8WSOZYclKIqwrfXiq9H53np2yROSuacJipsoSil8hJcN6du7PZ2
GTvVJTvLqJ//uJ+Mg2Tu3UA2tBlGUsG8aLi3hp9lHtpglBesOPthgB52BXSTMuErMJesWWIr1JDc
cG00ri18ecrDn+cHahcE/SMQ7SME5ORcaHe6pinDChAVW1Gc2HP5czsdz2PsbhMh0/N/ED6gzdyK
VCoBpPk5uqbfXEnOfCqO8YHdtIgW6rflnmxwNmjcRRg8hYp09A04xhdyyn/ETupKTvoJIjCoYziy
+kHjPuzelZM2qNx2pwKRtFwNsFG/qa7ZZmS0Ozf83rLyQVf0krc7fTdg3M5HMSU0uK8wUavuFRA6
h4J1m60Db6bv5vtcfM9LY00zWyeW/murOYRcZPVjYvmCuNjNqxsYFpybaZSOemdEMws+PF0Tr/SL
D9TVHnuPvfhDgSZ/z4za4HHLX62V+lSzdcMyD7JyyGIvFbGH7o+MRnT0Tmom/nltkiTRJu5oYzmF
svR+tbby5TrKtfcuz5mahf5Cash8sa+pQ7TbjHrs3U40GJ91TozH8lDmeOYqPeuYilo9WB54GxEv
gJzr0FNB2hm3HY423C94WZtBQxCWtiLPtl6fEu1eykTUALtriPoCybmyLE1adczGrnas+k4bLk30
Umf5aM/pH9/0sZyB7KcYRFFQR8NNqILERAUJHmbvHKW2ZVWVXSa6YNR2Y2MDws2qrEfAdC1AVHo0
B79tRPNpN5lvALj5hGuddQEJL87HR1a9l7optZNgvV7v2Hk88eXPzafpjzsDOddxkTFPcbOaEkDz
gWh2sxAnUVXoSC2rwH278bCxjouHYpamYdVr3JoU9UM/pk6ufAdp4XXcoxsiEVHN7vtSUw3ZsgwF
DDyvJ3K2WP8GfAulSNxBVcNjlgtqE3dP5UDQNRm32Lih5UDCPlpU8BHgBvYjDcCEcmCFvw34Re1f
ZLbCQvfdENwAcqtUUSR0mKIS+zJ03TtaVz0OC70/n5x2PbfB4ObSAr0qTZ2BAUWSB2McIKAtX62F
kIRzd/WgOm47Ud4EynYuHtJ8pkunIh60q8VpcTqLXeOHcdl7bM/XXSgCs3Zdt4HjDh1VXcZgQ0AG
pPLjEGf2PAuevPY3shsEbi9WYrunxA0Moh+YUBYjp0uuClBNuQ32sfFpnBxRJfhuBKIA3DRVqHi8
1fFoof1K40RGTnogMbwIeRK/POCV1wwUSNdST1TttOfGLSDnxtnSjTgHJ55D8WqY3hWaYOuye2Tf
AnBejJLC0vNewUtDjrNa4YXoi763ascM2NavFhUYiPD4vizsn1ujy2FQfkkc2QX7i6NeL77s1Vei
7kaB7/gTwazkWVKVKtTCJ89cbqr2HafCjet4FQ/4zWhwLY4M2+g9Y2CpSeSEaktErCIiQ7gUUY9g
/NBCAFnDScHmsvt0PgW9fW3FoqQxPkQLHH1vOfwz1qgkgTDBYRNpCIoAfBKuBTIJETXX3r5oC8St
ftqo5OkwA0gJGJHpeBh8HGuCPy7E4Ozhcl1XxplES+yUy+SLokOY/n4WvRHupe2tJdzEzCKjldsa
lsj9ac3uxuFeGF+7GW6Lwc3NApI3CU1gxiiDkLfwYn827RqU9OmB+KrTQhJQdBzcD7X/IoE/e/ap
0U4Ti4So+RiFJ+mPa/Nfjwx/k9KlKxnVDt9H+bIGvXstdy2p/VCwZ620736cD2zBIPH3KrraznqL
tdCZCvM6W2pfysMfhZDtYffEvhkofj8sjX1LByhFOuuNmjvZde3HN9Pt3NrSnerkJxF5ssymCX+8
2OKxUdycBGMdva3SCC+qD3ns1kc2ZSfdadCCt7i/RMeNT5Ev6pncvSvY4jJ/b3CLsFXlgbKgvyGn
EAQDmpO7aJe/ta5I7MoeOmt9If8n22SdM5bLGekcl2nNZtrkZF81rwkMd/DzazADO+/oHuLik8sc
6NKkhcHAKuOpNoJRH+wyvSLLt/OBKYwYLn1oYZVDJgE4xpWBVIgWLK8/VZeqw2qdRAvhbxbdl1nN
JRIVdEvFZADNkp8JpJMPy2fpixSAF/YofxaYJgjON+T/5pLHUIp5zlqDx+onypsRAg3q1XqavQa0
1SlInUUVE2xg3kaJZWg61H/fUlbnkrZKU08sJ570xg7zyFVmPA6aM3oqpdU3CiIYwv1M+QLIzcFm
NqtOX1c82MWS5sxL2DlNW4icubdrxyHuP7O4GVeVuO1sW5jVPo1YA1iclIfWm8AB0ILYVBQp+wnz
BY6ba4leFw1yNLZMUdgdRmn8MCum4XYoufYEYbI/rV+guJlWZnFfNy2gpMPqM7LiwtE9+fRrBoiW
tV27ZEifQzcX0pv8VhBt2G02j3Bj0fvhcGcmzrLcnzdoNx42EMzeTW4chwEbAkh8OoP+1JoPVCS0
JjKB2wSuVaVX0NHGnib+oPZeV9xghM6bsJ8nNjZwMT2HdSPJC2ygV8aJPQxQ9zvKce57PHgLoHaH
fwPFzN26y4I6HeqvsISBVPCZNXM0bRVa8ZpPDvE/hWCvLvIeF9hGHaZTK8F7Svstl69jimIW0cW9
CIOL6EjLJEsf4L24ru0kC4h230e+wG+7YYYQBhca497mL1qonq4GiuCQXX3z++qCaPIfVAFrbnoN
EpIZL/l5oAmeQfdPvRtMLrTlek3SLgdm7yonBe3+M7GhkGhbX1AF95AHo/CUuBsdG0Qu2ImRdJEe
IzlUrc22N+MF/vP79C+nnuhYz5a/N2vHBo0L+zFuSTXGsK/J6mM2187aTadZ7Y45/l9XF8cqUKil
KN/Pj+VuvGxguSnQhGsxlQOMzEewyQxRUJvkNh5FNz/7EaOCUk+VQenIs8InKJWMVAXWJX1vd+AJ
NaPyXbMZRU3/YvBk8GEpK4mlwpR4gH4Wtr9uFqSf1AD9t7fQSXDPO253h7FB4+4BGwk2LQrQrDZ2
VQ3H4h9p26Np0DmPI/AcTwFPIBNR9Awnj69H5c4UFrHsh/mL27gwt4x+HeQQAJNDHPIxOxnH2Snt
xS1xJyc6e++H2wsYF+V6lKeZNiMF1koWzLp0XVjYiOWiKl2R07ioHrN4bOQJNiX1tTKfUAd5flBE
ZnCZHBSuJEkXhDMIOgY0Ek3fk+Xj30FwiTw0NaWae5hQId3VHyT5rtK/nIfYPwBsYpi+Xv9olaqT
WWKxkA7RR+NU+lXQpbZy0xz7IPIbwfL3mxT+MvjcCaBM13ZBkSkm6GWNHjMZktdrBC0KMD15hZ88
iKaoYJR4tsBxTcPYyuDCecq9nIATmxoXsZYLKmgEwca3xTfqRKqG5Z2s/MeMPyWSe36Y9s2AtApY
1aFHzusKrBbYjycZl0dtgmarS32220FQRblvwgsEFwhFVKtpoQJCbZ/04Z81Fwy96PvcyA8qMZdy
Zd9Xv1bqpTYJVrHfRPJ/BvDnvbzC227LAGY/vUVFvid5xuV6kgLlQO8N7/yACKzhn4CGrh27aQJY
Drl2/aIUpeTdYyTeo9F4aUBSh2+6m0q57oqefb/T3b73Cul+qO7GtbTJu2JrA8UlMhKnY0uZKWZ0
Lw+3WvsUT4I3kt2FcgPBJbK+tTLSjoBYza+k+LagmFypXV1Iri3yGhfDBu27GcXguDW0ruPkhnSx
XU8+6lickjydDwARFBfOoD3Io6lA+q+q2679stBjlQak80alsc8j7d92vXiP77MzumUc24RtnBZb
KwL25Lge8L5k2VAGHSENq6BaRVzauBvihozYkwk083jasLWO0GOTFqEzVjdh9Zj8OY8hu+PaALAf
sDl6RdOcFS3NQyevbOWEe/ibItCO1pcIXaYeOVBPfzzvyd0sSiHFhiRqovadC8OaKFMWh2noaPQh
Hbwowjv7nzMJM6s2IFwM9sY4aXGZhHiNIadSon6qJTeg2RLsCfdX0g0OF4B6naS1LgMnvZyf2CNG
6IID8lK6wkLqJr6IuXh3Cr/A8e9lRlOloLuKQ5xBBv0uLcdvGD7rmxSjfndZOvcdI2WBjxltTyij
48tqUZuQtl0p4Z4kR4PVqqLtSGoru0O7ynmg3SDfAHHJr+irFGxGIY6xZYjN6NdoVd+zNdgg8EEH
wmKiSBY7jT+SwVUNQSISWcDFWzFBlWXIYUGyqNdFGoFMXFjxtXs+sDDdNYoqGxAOvJ6pqBWZdLWI
Qmc69ZcKrr61I3ha8fTDSPaEdKO703SDxize5AXTjOeqYKFW5yiJ0UD36P5qxU1UR72jN7iZwf3C
H/dms3m7QWW/aoNa5HRRWlw34tDd2EbmdtloL1SQy/cH68WRXLih54ouFQEInk28LqlOTTO75yNa
5D0u3tD1VUSNBoiCbRYMp1xmZ+gFxEL72WfjLS7qJi1RmlHFBMW1GbsYibzym9o6gx/dooXoKr5q
heSSLMje3I5sILmEJ7clqZIJYdE+zT5LeDESXnKpByu00ctA1Por8CNPi0Hw6NmNMyysdL9oPphx
aEP+1Ds/WPtr+4tR/DVamVuSYrHRmu6MAO19DrrpD1DvnAINVEDsDlLV3Pf0+GxCnWe/SNosA0E9
TOvA2RWbxXEsRJItIu9xGWM1S73KJUDITf6D1sZHZKWPE1UEyVUUh5TLFZoZkmzV4b8+csuj6Ucn
+XqtvP9TjlIv/Hp+xFhgn4lCfmPOGkMhrYIoHJXY1jXFHuTGnuqrfL6bQCIiScF5vP1jzSZCuJRB
+sxYSQVPal90mx3Qn1/f9S9MZ7wOZFH5uiBD8awYZFH1BK9WUIXMytu4Wx7NohMFvQiDSx6zOmTS
EAOjYrtZVF07RQCeyTWQg6hwUAeGB1VRd8Z+EcPGj1z6SGtrpRAxCx0JAuoNHquZIFv6rfpeXIID
RgoyN3FFpP4CQ/mdu15HA3Z/zJnaPRgGdRGtA8vlZ4KR1zAbU01daY/v13po982JVI8WuNqnQJff
0fu6SRm8jlkJwmeptYA04s1WutNEhwGRp7h8QbS5yMYV0ypOL5vMrUPB28Hu9vVl9C2Gv1nde512
ydRitzxawVT5U33XojtDRNorsoJlxS1KUadDq8BLZPVKLSgKwR2NIKtaXC6QBrkd1w7fT5drebzN
0CDfi2jRRTHF7R9GS0uHEIqZOJXh9Si5UxJiyxleYtPSWR/OJzeRv7hEkCVjNPcp7Fnj+9y6rYVa
4oI9g8VNekOa2kVhy4Mp26gUQU1Z7Gq3JHJnrK35id7Lx7+x6E2PsJXRqS4sxLGl/oBusBEKNpDn
l583DcGhvMpZFmF0Svo1ab9HfWUTtbPn6MoIL0L1r+JN5hmHh3QtsGFl8az4pXLQRrsQSdgL8vKb
duASHJW1YjCME5MnjjLbuo+Cxl0dpjvR/5NeqSLe8PMhjh6t19NUycA/oLPjjFbertVxClMHmuy2
oYISBUUb5yPi/JyV+aOsUY66UmqIiLI7acXJBFAZCaJOsEnAfc1ri5I6XqqsAEjvGsGvJoLKka9Z
8Sy5+GMGzlcnJRwHX4NZaqF3+YQYnDX9dpVvxjwTxB2blr9f13AL8BpB7SlqMlQM0HJikgnjQQ66
oyLk3PmN23CjjvdraoHT9jVObw5NPc4VVp3L3o0OKnbeyeSswS8eBEKc86GwXy8HApP/43GB19BU
T5YVV2rT4tTf9YfyqHkgEXjsPkfHNXYmF0Lz2PuITtT77nyB5ZYlEnetBYVsJKWOfJZzyRso+cJo
QBcTmhRVD1YoWjtybArs3Q/9F1wuKmcrShstLLE9WW6p8tlCo4k1eed9ur+EvGBwwRjn1mgkOWxr
0IAdg4BEVOmwB6CzUh3DtBST8q2WCq4i2rxqcOykh7RMbTX8cd6CPS9tAPhSV0Wn5pjmAMCtZIEn
6+nLnys/YcZuIbiH6rGT+0pJ6pDdERnHMr7NS1QgjbqfTZLgql9kDbtK2myB6kTPad7Dmtha7tJV
bWzN+JqNiSBD7O3nthbxMzcvsjLPYVEhfyb5YcC5IW+dTiiRwL7DZ6ItDjdjJ9Kn0sw813nRPbuH
qhx0wd4ZNvErXyzfspuRtnjMvRv3aWahFF0MvMlhesGJF7r0cgK7WQ9alupwPvKEaNwEHafIqrMJ
g/VL6zB3Q1e9HnzWx4llV7BICSYS/4Y59oUujwbAdO0+xDIftg/nzRHFBLdqDErbtLUEAKW6KIsr
2t5UcWBkogVdZAfLtpshksuuiowRMKUO1gI1vI5NEaW/YBLxT5lSTJZYZZMIYgygZ3Y7qULjjeBB
VuAu/glzxHXo2FM2HtZwOyexa8nZ3QoR+TrW/fMjI3DZMwXtxmVJnWRKWQOKRFeD+t3sBKdTkb+4
bFAYSkPrEt9XUPBInXnNbU00WUQ2sL9vbFjLZJ0rZgNoL212OUzn9/QV6gRSoKhlNQwQYb2GAAmW
PigKtgfGl1+tcZJn1rgIHMGBWwd66Yg23/t+ewHkZkwuK1KjsBc40qCnP7uwqtxpks/nB18Ews2X
vopMpZ9gla7et8WVPmPfMYnU6fdH5z9L+NvaJA7LIZ4BsuIxsSAQ9DIEK47ADP6mdh6bumwtIPRL
a0OFwNGau2L99le+4m9mTbkxqswASNbpN3qZXsSt6quRKTiTiLzFzZd4lnJUNQIGDdp6cRuLHgtF
3+fmir6AsVWKsPGLhhvLBJGfYCx2C4Q3M4W/hZ3TaK7RrIqFC0S3D7rRS7YZZz9yAoVJRS5tUMt9
7sK6ujJX6XNlhlqAhorRPT9YuwkUr5PYXMmaYvFCdTo2+v2gsayTgbU/v5aKFJdwqHyFXsTfIXFT
aJzrVOqnFtEdVo5ZP1Kz8XVyWCrBdbpo3JjFmxyXaMlgWQryQbh4unWhiZYc0RziEpxVEVIOCYZt
So+ZeRmTQ1gcz7tq90VgGxpcTouIQTtCENuM9YepxjHONP0areDPJCKVYBUV4nFjE6p5Ua4FbDKu
Bo/pX2RX6afGNWymGU2vRXjs57/dkP6X6Pgr5TgOSV+CashpusFJQ3+QOpCpps7cBLN0DZpkR+DP
3Sh/WZT4O+ZUbpIpYWUgUuizS3PCJIYcJu3WoO19AXNFxJ6BXdH7234sgvyUoiUU3TQsljaxOC9r
M4UtDnbZGsTZkQqFvtlJ5K0nXwC4YE8js1qsGABljlph1a0CNbLpZXRZHRnrQvOu1P4Cx8V+XtdJ
b7C4jK0cbNl+O99IojLE3wTjCwgX/ClWqXUxAaIFyaG7Gg9RIM14SET9sysdqQfVD0F4iIaJC/9G
miKUjMOLI/onrpgKX3OHqmunsGw1GCC+0aIb/TzmLuRL3n12wiYyUn0yx0HtkPyrWwtvpqIOF9H3
2d8330/WoidDi+/3tW2Gl7PycP7374/SxgAutEEqHNKsRDo3wb2poO0E5cMHcpvILn2QgsKn9yKX
7SbeDSIX6+B9lurRhEmZdQ1BUrskx+Zdm8kNBhfgsyqRpEl7XJQMIMLInswut4lICF5kCBfgSpkY
+pJgzR0K63sffihqKbSHIXvPQrixhYvqeMqHOBzhrwlCj1J0Y3W+IAZ2s88LAn/Ei+q1K4scMaC3
3vPDtSc5emfnPxefbfZFbYmCmOYPe/MilWYjw29h8qmgP9VRsOwKxoU/4clRDh0/AnO6Vr1sYuhx
Vv3Tqip/CcNtXNe6rdEXAzPmvjkuJj2m5vJNl7On86Ozu+ZtBofLAHnSQL2cwhqrgLqn4Sb95w6v
LIVIdEeUCXih+aKtzFJNANTEjnEqvPlgtk6aoszJCljGlm/j1D1v2+4ltL4xjssFpVosOJIBMxyg
9hnbi0TYvhVtW3QAtXHnEDoexqL+ZCSLI0uVV+n/aEPlRmrk57rd5FSwmxfFDpc4NKucwQmLHxQ3
x7I13HoJYvyfwGwWGm+W+43ZXOboR3VOiIrvdicjSD+jAdmLgiV3fh2uc0fUh7l/RtkAcjmkVqBJ
n1QAVFDkoOCeP5PALfdLCtdY//KEwIj/N2uWBDbVrtEAFlX/LJk3LasrG7dpTwQ4gjzCy9OnQz3l
VY/E2M4PZfYznh7PD5MgFlSWNjd2JO2ADSHq8Bw9uu+mY0FvmlFQuyYygcshMm1ja1CQQ8hg2hUB
cX6fB+etYLF0JtZU9hM2VuDJr5yNDF7K1exByp0p8wyaBL0JbtWqPeXa8nAeUOQ29vcNoGVEEspA
4LY6uSwVb2wvYdd5CFGu4mXn59waaM2GHjpAKpSxWcWx8bjczM7qLQ8g5RMBsleJc17k8kIc1nM5
s+Sor/Ngr7123Whgv+pR9KS6s6Tb6KQF81t8h850e9GFtWWCJZoveW4bg4DxH/jkrjyql/Ih/YYi
r++4+QfZdyZKUII1h28NnzU1MScN7s1035p+0GpyE/3YWpp3fhxFONwMU+uomrUaOHH6hRr+aEXB
Gh1Rhfh3mYJ/W6VmW016DBzIK2nyJ009nLeDpc8z0aFxc8zsomzCXGZHnWfW7aMOQSoifiMWTC3+
HKovRCk7tlHLL9Fw4XSBdT0WNli3HVAf2FAOPs6yLZLY3X+ZeVk8NG6RjsZkqqUKm+nxaYI8ZBOs
g6+Dn5/tDQvZIffnnSkykptqXVGsrcKcGeboyzQHG+9Cdjm9p/xZlw20/xpoYlP4O1Q9LckklbBq
WQpPjrQDpFQE6/x+eL9AcOFddmHfxWwaqajmCGV/6A7DfNdkn8877DcD9ILDrSJGDhp21EGwa5/5
u3EagioAbRW2EZACSHwRkdT+mvWCxgX7kg2JMQxAsxI9SPr8WJWx+5cWcWvIOKw0CVkMTM7sMgk+
8NgF80nxWSOoqHv2+VX77fR9sYgL8FqqVVKw02IoNfYYXvTaT7kJxvTQL6exuGj6JyMX7Op/syN7
weSiPNPi3lQ7eFELVB+b7YssUI7GDaujxQXyeXeKRozbbqo0y4o8BFYt+VV0tIgg/e3P2BdbuN3l
kmcxlWb4b6VHLf+qzjbpBDWTu6VZm+nK3zWmvdaNhQkM5ctymt0QUQ6yxiO9NGS06+Ze+cEQQAq8
xl82WnIaNjQBIgTYqu5mfg81xtYiLjuQsJUgcIXvj7Fmm51TVqlNiWgmsbl/Jrb5zrlIVqaYEKD0
T+WxuIeeDQhMWm9dIDXP2HJEV6W/2Zr9Fwx8dWsCSaYOkQ1Af9a8XzxcazDlTv5R8XNvuhA98Aii
z+JyRdTNa1yw6A4Zt6/hqwP64EVKIaJg4FLEAGkfhRgMBE1Hy+0sIn0WGcGlg1ghMogIWLDNN7T2
h/apNQSrkQiCywLamBNZkWFCpaOakYJGpHDUWJAKRH7iUsE0dvNYs/vKafW6/sZsPpxPZYI8oPLC
N6VltJImw1HSQ3ZtfGRH5/JCz+x6eX6aJodZsodCkEAF2VrltW+mtW3VjJ1pGCkFq2mMThEq85jS
juh6VDCBwIXy+vxUr1m6dgQu/HVWb4IsQB9JMIKUNj6FXvJJ4FH2vd9nCJXXwGm7bILeMhsyEIGz
dt7CITdmoD+/pIjo8s7Hh8qXu+o4Hk0dBZgG0YsuspdVKOB7PuO9kUGZ8o6aBcvb6k06PqvgSF7x
BIE61sMEkrUr61HgQZFRXHKAvMsCVmTmQac8zpfmITxGgXazOqyEsriJhP2Bv9nxWbrFajPAF8ZN
s1JfdCqXKM1aTtX1EGRXKuszmtweg9Z8Ez687Rv4H9wbKptmmMOSlUspy02cdvYkCzqZ9nPTCwBX
FJhkpKvNAvYozfcCMixJ5itQHBOM036kv6BwMyvLC2wsG6BkH2W/vm2c2C0v6MOQ2BX2yfKP83Ai
p3G7ctUYSF+xgl5tPVjqVSOSdBb5jOFv7lnWIoXme4pBqcJbrSzsMC7tVkpETtufTi9OYz9jAxNa
CR5sCpixQmGB3bRY16aDh7xfZMjNQdSH8ZsM/wLIzaae5jWRWMGZcaWdikP3gd7iCW+ymapk5ku1
HT1Igmon0VBxq28d9UmZUFbpqLttcVFRwQlN9H1u6Y3apdemAd8f1wtJta5MWgouEkXBwCWE2hwh
2JcCIU8vw/kuLmM7f9996H8Dw/PXQKG6n1UdGMr4YSKdm+RO0YmaNQWu4tlrWtS3gvgWIJb0RQm/
JyJybxY9b1e7FyO4HFB1vdGoMaJrng2cy3NHsyAUMmELvoz05/kMIBgUg8sA5hBNzfpcCkiuQvkh
NfxJxLctguCSgGRS2ussCVhK+oXkVQeWytkHh5JwWRU5jssDBUhmqpSl6HD2kq+s/Dh1R7B+eJrt
WXear32L3DtRQQt7Kjg3WlwuCHFxkq4jQHvUe9Tggwp9/ZSCYkTEvSjyI5cBdFNPcokV0oZd7UJ1
ys2Vzwb58MfxYJk6ZAYsQ9dRS8LFXjzra2usPXUMBeIgxl1JrtbRO4+xM39eYXAx17ZZYsoyMGQj
tXPcDurCu3D2M7lBeQXBxVyo6qGZaYDQ7dFlip051JG0I2tUWQ4i/k2RPVzY0VwvSWYBrFZcnXyI
049/5y8+wpRGUboG3y/KE8acCNkJRN7iIquN1TGlOgCejw6X6iELzKsap28wo7iiO4u9w8OrseFW
mp7Wy0go0Ga/uDacBK+44FD0zLtfiszZt/Pe20kKr+D4ZWcZww7cUNTJ8CpCVF+fZ6wOjqIIjpXs
O2dCji+p7VaIn8xslNgFe+lnQesxLi1haO9sdrb28JfCI2nLcY6AM/rVx/6YnSSclp1f4jfkUDpl
7553oCC8+SJbKsuDWlXMMIk6MbGOidILfCeC4DLCkkR5n60dxdYgvkj7NJCWwjlvhSAMeOaD0cKV
fcqGJ1K6a0mvLjo06E7x4qWdZp+H2juKvxoiLiFEU6VPUf08ROzitAgs4jSX+TUaqQ9NLTBsjxPj
FRqXHpahA0PKMFCoZK1+dNEFkKgnP0aH2pDEvk1PeHz2O9F1g2jEuJQhD1COJuiHcHr9SNXbKH3P
SeiVWVyaSMKpMLIRZuXHVHMY+wAun+1Ig/Jt5qZC1RE2JuemL5cmkpT+u2L0nTeZl23nx8KpK8iz
/AVxTslaaywVdXiAdebLIQih4AiiWsZBVQa1YOKKMi1/PTwnYSrpLFXkx+iQQ3cug0JI76knxhfW
XaiPgrgXpCae9YDqE5THVUzjCSoDPfTaJEikBs0TbqFsYk+9rRDBVmLvJLaNEv7uuF1rs7LY2hte
YaH3ch9VHFjqw8MEhZL0ZECgNThvpSDy+cvjcTT7tjNgZNwf6HJL3tPW8sokLnvUfZKlZggA/YGx
8D9fH37qXII+s8wtHVGFtCxYuHiWBGVZJRM93uAYvCuo04IoxWnwahtedj67Hgo/FZfd9+y4QiYC
t9citXNBXub1rczMmAed5eVq/NCtp2q4iixc/NelICmzhHRmfltcOulaLCtrhHRCyGBP8THtr83e
tENy/z/Srmw5bh2HfpGqtFCU9KqlN9txYjuxkxdVVu37rq+fQ2cSq2ne5lxP3lKu0mmQAAiCwEGk
SzJFUrvjfEmEuuJqHiDT73xEt09DH1Vqv1l2FDTQe+aPy0p52XthXiKk32RASqK2pGCrqKTXhvrV
sv1Mdo27rCYOn1/WNbsaew1qSfYtoo5kP2H6k3wghChvuFF/h88tay2dl6kFjnMge/uUo2ymvlJu
NA8TIXZv4Ls9A+MCj2m1cktntobR2kS70qr3mSwHdtlfoGn7fGuyNZ9w1cXWRPn9bH+eLEk5oOz7
nLsYDRJh9FwLD5ifwuV9XUkSTxIX6/BkCUg+JDEqbWzP/jIFGnvoPuEN1ccUTs1jVJqRLwvZZSJx
wcUUW1FnVECkq3NIUVKZTrKxmzJt5tyBmU20WVLsSth+c9S7cSndlaxuZ6Yu5oV3/ddQbSWBmsxG
Oa9QtpidW3SQKq9vhtmfydM8+JfdgGTh+N74zJzWxp4hFbhpq+VpqCVxulgEiqnjFCkCne9JBi1E
U9AYTlSb3zXxIW+oaxDtTZ76BYTbGlqXi9loECINb6rh1m4dt2lOSXdt6vdvWa4XJG5HprSwCTEh
zhJHrhN/ILI7oWS9+Kr1PFYw3hp1gJ7VHtMxcY3Sp7GkmfcfThsHvLMU8yzR6nTuYKpIG8ukhAPo
ghU98DmI/sIfxGUU4ZgE91lGZ/IPDvoFj7tvFMWixRPzmaDkcPvrCUUOI0bkorOp91CJL7EaqXic
M2A1DtnK4q11QNDcHqtTvDPu6DW9ZW/1zmfZkSC2oRfxOPVTcuu/Zoo5bk9rnj905YfLaifWihcE
Tu3CIs/QdgeJYusbHY85Xiv03WUIiRD8TaPuQB/QZmzRwubTkta3RrdIzFQcuP2Vgr9ckK4mSTUA
AtmVIBw/VpG+I/ong0ieDWQKwN8qNFRPjFnZ2HgstTFxRnssPKRYb6prustuQRR3vLx0Mv3mrxQa
jZ1+imBP487YUa/CfA+X4KxjgzXjvWxSqEQZXl0nYqubyIhldErDWzJfx4T6MpJonFQmzkcYqw7i
XhUyZa7xnc0gD/38cXhizBXRW2j8EFS9aAbnINB09N9sTrHeTsVtKaMpk2ke5xEqNLG0ygBhSPUD
A4tblPjRO1tGkC++MLxIwfkBGnbovJ2AYiQf6/Q2Mk/j+H5dFVcnMg8uzgu8QHEOIUMNQlvGgFIO
f3pwYz9+tNDTkuzsf18z5lgUgxEsE/NwHZMLeTGfpxiiGQrXJnfGetO+gVrAAe8PoRYh1LR486FG
Uw/2DHPNm5vFuVtk8bRwXzbfZ65ve9WpoyJsOnwfA0s8Cy8Ii5P5Czo3ujYYZMxaQj+6AePsZiZ5
GM9Ojbt4c5zLo94Hl52NUJU33+dMpVEwWrUv8f2w+m5ZP9QZ5R+Zn1GZ/cvk4EzGKkYylgVwmsBe
vPx95zYem/cwnpQvi28fIukkEZlknPlEeafptYFt6oavRTR4Bbkrhne68eXyAsq0gTMdpVEjhyaA
Wbq7FJUFzfRRteZdj/xu9PkylNiJYkymihFeKgiutHPNy2mVxkMCy7ExG+VBcdlNiD6URYDmsx2G
vxz+TzzmNjaajmfsihQV3AJI93tMEWwxjxEFmJ3fHFH5dCur6hLriGVgdIFDdLwBnsO1w4AmTqtC
cL9UuWuN2q90kGVh/mEN/4IYXKJizNqCrgNT+I8UeQQ2zry+Sj+tAXN1sh4RARoohanqwNHhvkIp
Z77DPC1KDfqY52GFeqAdyLENcJKjrFQ+g/T1+p2DcbasYCLMGEXEAk3vL1v9tM6SgIv92PMM1vn3
ORvOFj1Tm9KwvDoq3VrxV9121TecReconN0OCwqdqhRSxNdDwOY7ZvvxBB7+5wmnsuBeJhKnckWK
SYOrjv3JdZSE7Om8C8fdZSuSQFicwi2pbaQahTyhck07kMRcERnrmWTjLc4vTEVb5BFbsil9VMf7
cpZcgV670rMt4d/kSyMq9D7ExrfVw9DiLglZCresP/5/K8UFBk1Y54WJKSAenW/jcG+iiC6mkmBe
Jgpbyo1Lm+Z46ZcUGKv5ral/ZOPjXPzKZSHIP9g9IRgApRq4FXOilFpvdXZJLQxaZkSVHSgx5w8D
hq/2zO73l9dNLNMLGCeTihiBVI5peb2y64ubZHnfVgHVJUGiWI9fUNjfNyunGLZKhxYojobhkWHv
Y2iWot1fFkUGwkTdgBgZOt2QErE8S/25KIFWtiCGCi5jyJaLc2O0GGzd6iCIHk5u3WPK2EM7fkxk
A1/ERvmyXpwfMxt1AG8tYLQ4+Wgq5pe5kL2BylaL816T1lO9jwCxtJkLPuY2P43a7vJqSTD4psp8
QG43CrEjUXddp7sq+bLIXL5kpfhOyrytna4GaRNLR7Tq515W1C/7PhfGxFo+GuOEZerJ9w5l8FN5
vLxGggwBHCQG34AJjnXqU24jUmJOms4WaQZRvY75JyDc8Yt9G7mx5ZunPFB8eifBFEr1gsmfK5NC
MhSB4ugiN2wyH5vwbAbKzaOBdwrFPwySw18mI3/IWCNOZZsdMvVT70+5S1HSNB5Sy40Sd8AMd/Uw
yMInsYgEeV4d6wqalXNvYILmFg0Y8KK1+R3Z6lrmpoW6bb18nzPRvKVRrucWdLu8UsejjiuWIomh
xSLYmmlpoBcDz9W5CEuSZnFtOpY3VImrV1/mTHKgyQA4jzlXjqEYLQDs7lp3PsWh5PVF6C2tFwG4
PVgtpdbNLITxhCcUrNTq3qGu9vOyMos34gWE2wjcP6NutCCEad+263W93kyrRA4ZBGei1FHtLDIA
oTapa2of1+bTKiv+FdTdMD/wVw7++YOukbquTI7I8n+P/rACG+T1z4npf58nPgfjor61XMJlws3D
q7TDXL3rZA3bkhV7jnE2Z3EVNmVkhRBGR7vL8tR0qC2U1a4y1/vqSrFZMC5OatQ8buIOGDbZMbb/
ak99em/GHlsy+Zh6cVy2wWPWtJGp6UrLSXBd83KCOv3i0HhR0F5l9l7Z9/uqd2X3C4l1PpdObfG0
drFWgj3qLZBRH8s8uGw4su9z1t8Q1KxhVhn2yOm8HLVJSS57DfsHx/+i1JwHMBJNQ72sDT0LA8N4
ZpOLAttvlF2JWYZISj/KNFumeZw7oOrqJKuKVbOHj+Py3Z6upKQigkflc+vh/MFK4smMcGfHyPre
J0qgZ67mxn6EInR3LpCRaj2986y3RQp/F5N/kGs1MzP6GYupHGo8JhydXRSQY5q7mB7u7NtTJq0w
kDjwV0xSYzFWdgQHrhZX2kPz0ShPyr9vL8ViQijH0Cz4P37eXBvTSklYrJvlGN85j77VWK6yyshs
hHqxgeGsN1KySq8TxAMLeeqyY52e6ubTZYMSe4gNBvsNG4slNFFrbYAo7dOIm1u56w8I4/oAV7d9
vpc11cgk4u23nRczZFe3xnzK4ysNvfWl85aTbyMRZ78jDWmY6cBwpsd8/a6mX9Lol2TV2Fnzyo9v
MDiLdRx1cFoDGM9jvUiAErhgxj49c6PJyBWEGr0B40w3o0RRpxJgSke9sfjpZEcr/plNsgl24s0B
u7ujEUoxUeBcFYpaVVs1ghsqsshtuu+dChr5VXIEykC4y4ntKMua4i3DG5D0mNyueVKTnWR32Cn6
endeBOFO2Tq18BobYsHIlyEoH3B9R1dfsgft3+Lnzw2zEkDhsW6/AHKGapepXsUxvFyGIRkee6Kv
9orqaV+cfbPLSleWAREegxs8zmh1naShwRaxd26U0a3mR4lAMgDOTvuiSIckA0CKQlaMdLsfHzT0
ACOpF/ndAwrD/KzZX8aUQXJmGyVhH9GUhXdx69raT+3fT+JgTvtlkzibpXTS5yRii4YqAPumiPzL
AojN9OX7nJlqZV+ZOoUAEa1xpHpmCIrJ60E2iewfPPZfHL7xtm6TpokK4Bi3mK7UHln3SH41+OVX
5rNlJ7hEKpNzCuVSzNPKnIJdfY/HE8HQgugrlaVEpEJxbqEDpaHZj9icLtAXF4M/AsNyQZs1oz+7
2DWaJ4u5mDq98hGOhrJKFY8vuDacO7tyCjVaoODKyzPbTYcbFe0xmDpixuWu62P3smoInd4GjFO9
JtKr0OkBZifHvD717c6JDpchhPu0geC0r7OKqUxqQGTmiD6yL0r5veue6l42I0giCt91E03l0M4r
cGbikeFYJf7w74u4YKgvovANNzGuSMSOkOnRl6NZ+3m8GwyJrcqk4NRNcUIFI/0gxVIueMf2bFXx
WiWSbLv4fryRhDuIHN3EXSiHJGVzpGA8XtFr41pzkB2ZVsva4mRCMQ+7CeXCKTJGs2BoJYgN0ltL
uV5Wae+3KPQxEPrivVLTNJMvZ8iiplWMCvG1cz8Fhg/mr7v0XeSlQen9+8p/k2yhOIFmB+V8NgHU
pO3H+pGsd5dtRrg/WwC2opsVG1J1nUE9i9eRBtNZWRhn+6T3CmyPeniLx9mCcWdqbChKOEcAa6er
rv6ap0+ath+GH2MsIQcWNBicrxvn28Kuz526AJKN5G/AqLJWl3wubzHH1GODE93imB5QE+uC5lP9
JgtOhBdoQ8O8Afwj4OPnjgxrnNBHrcesXnHxsq9qwKi6Mo/8TgzJb3xSQM6ap0SpYzJFKL77vY3R
aY1cEzUD7gS2s+VgvpfxOIi87VZEzrBJr9PCGoEYx4Fi3HZp5U7JrtPf8uKxxeEswJ51ktQTltLI
MEgRBAttjlaN3WUzEPmNLQhnBcRo+4lmEGZunpw4GK37kkogZOvF/r4xtDVL5jYpAJF0dyPm0xTw
t1m8n2QlI2w9+FN9Kwqn+Zh10OFBneGMH9nsyb6SuAwZAHeSk6y3ZtoBoDe/K+MXkMH9f3vBHeNZ
l4RWouL7WnOgibdo15E0wcXM4dUi6Q51KJ4wEUdy+60ZEXqPp4SVhCj3LVroi73xbvq++MtRzgwo
9rGGoRlsOB2rdTnfevRpN2OBgd6gXQcpa7fvDyhg70FcVKCRwZC8DghVeQPG2UvWrXFkWCkqeNpD
GN7Zy64wJe0fwlDV2GBwy1dORTGsiBo99cMQ2CfjkOzJ/YoaF/YOJXsSEhrOBowznKot27zUABbD
+rv0sW7uq+QjJZ8uq51UKM5wVBQRoqclR0Xk/MyqwBz2EPnrSUXNd/1RdhZK8Tg7cpoprswKcvW7
dZcdsoAVDFCMuWb1sURitFId5KyqB5VaM3RAw0ADNtC72WuWm/5Cm+S1emgkGQ7xcfR3z8jr3jDa
1GTAWo6NH4//fR1VvNLxye2IBHJxK4v82O8/t2hw65k2ekRUVcWjDnfiVsTBkKxo0p9b4Y2DE0zo
XZS3ir12fmzoF2jnKN4mVTxQnpuyaYRGTEwdXc7dt7xI3EQ2w+y1+VLNtmyTeQsWYXKmpavg6ZrI
qqHzPUIB41WtK1dohw8kyv46hD2H4YxqVps1VyfAqKfyPRusknjIDRUYq1LuS1lftWjRbNskKhyg
QVEcd75oIe3iKS4BVqp1MNV6oMoergTqTXGTAAZF5uc1bW1YDLXVqYOBbI25s65mFyMg0Y2unNq9
TNMEyk3BcK7ZhkmZvvH35pkulhHrYOP/TfTRea12V+2RtTk2O1J8KKX9KK89IGAccDnYoEixiM3Z
rpZgmvBYxIaXVeH15DS7NY2QYlE7N5tC3f33qrFF4/s4Mpid1S4RnLmvoRchCUiNXgQMqMF7f9TL
0F6fxJTVS7HpQSpey/mMq7NmBTq/INus7FirxXwgP+rWbRK3O7LW4+JRIp5AGQ2MiTUoitFR5M43
/yZFqjqKY2reVIO9gJ6IlwVsVFJGAnVn4gVSeusRKScgTdRcWzpYlSl3stBopGmbUA0PT7OvuBnY
R1o0i2tBdSu9ebBTg/ODRGMeBHZmwRw4WwMNca8a5aw/G8J045jomDtYo6thcHJ4P/mmV5UPqeNj
mOAufCcrGRF4L6JZhgXnAjU1eCbu3MgXY+4VHZS6uTuOum+NR6V/uLyFMhDOdy15taizHure2B1z
o3AVfZfq95cx2Ja8WkbEhqg9BJkgmgzPXVasgzhsHoCh6GC1tK9o/aWyke5pgh4vd5exhPJssJiJ
bG4G2mSa8Tw6OkhU7asxbA6LqewaS3bHEfktom1wuLMrqkc1Lilwok8FXsGR1Gb1Q+uHPHfzd2Xg
vJeNkxUJhqp1aps4LVljBidYTbOsq4jutfpPVW3cKPdMWWmfUKotCBdGTU6tZmkMkGWffQ1PLEdP
/AITwgx0Cic72fO+FI9zxuGU9c2M2m8UK4c3zy8DO0xdCwYfLNz/Q/2CwF2xyv8/a8jb85TFFJMs
AbeGp7K7wuyVy8onCEMp0VkWy8IuaWjOOd+kJq/UdJ3h7tv/uvvyG5JBz5ygmH4lMV3BSXYGxpmu
lhSkU1GU44216dqT71ila2WdS3PJFUW4bBupONUz2xmZdBVAyQImmkrdWbVsnovIRWwXjlM8kypW
2laAIAnGs+fXOe6PU+W3+p700jSq4JgkOtpAiGmYiDz4ujh1skLarrDdJmirZ/bW/lAvHogzkKbL
veTbZa0QLt8GjpOtyAorTXQblhurH8cxuSXdWzRhg8CZ0WTma1XNEAj7Mw/vx7p3tcxdVdlcTuEu
veDwxaxFp1hJkgCnJt8jNdDDxHXAxjVibmsl7TQROrwNGHdqWHk8DXYFMBYZspLQal9+U0o/LPGK
o+8YsTi5W0pJwkTskjaw3AFiDmuRLwp2K4lxt7N262GZ3Om9+cXcGwGmEr+XDU4SyklMB6UfDioc
+eIPB3mlgfa4Sbb1g23Pbo9qBhknjQyDqejmVHSQPl3wCKLj4eBmtndjd71QycKJYiV9Iwbn+qZ6
qdsVw2O9JV09kCPvM1D3qOOhniN/VIJR1ncrtKoNHuf9TFpXaTpDJMco/Dxs3KyVuD3ZonFuzzKj
anBCSDSB73u03TDXAzuRpc9kKJx3UNE32uOygnUbzKByrCBt7KtukjUfCcagUWLoGi4GFnyfxtdY
j06ZhIVp6ojTR78/Nvv41i49Hf1U7DZS7BI/vEO+uQouOz+ReBtYvsw6qYpqKVcK2OTRKF3KRlXL
WoSENrsF4VxF0hlqq0/PsrGZtOVuvLJ99X722nd4wfZlFis6eLdwnIsADdE4my1kCvXaS/vAqR8x
kMDTqt3ltROkYbZbxnuG1Fn1VGVbpqPTDkIdhh2rs5Rdc2TicM5B78YqpGiZ9NT815pd283kDspJ
dfzL0vzDLhEHbcW455v8sbs0WkJwJf/j0DXXUpFZaECMVfnkUTm+ISnIVP4FkDOtwdCq2F6wT6wV
rj/mCNEbjHhBcSxmRBykXGYij4S2bNbIY+FBk69Vz5o2ShwH0aVl3k3RXeJI1EH2fbaPGye+Ko2y
1hH2KQrXdyHRn0BlJnHiYmt9EYFzeXGPVOOQQuNMp24+qFOS/epW8qBNYKu9rA0yYbi9ycZ2Ggcd
wjiwHKpUniobayvWN1NnKoCHQ8JfO428LAdF1XF7vy4mn3H7zgcMkO73C7IF9T6+kQ35EcqEIk6V
EINizgUXhiVrR8c2BiB6igJ1jb+2uYzES7hBLxB8/atl1PpadoBol3cE6YDiKpY9Gf3Duv0Vg39v
TQ1jsZZC01E7k9wxSj7bj47JNVu15/D48bImSPE4d4rnCLxG1pCpCxhfR7pT35cHlnBkhB2pJwsc
NFGkYmzWkLu6O7a+kKSBfMkvugejxi8W5rHKeeXjslM8xdixWWeVPx2s5C1av4FmGrQx4QZFO1Xb
A7pYg1L9oBqSJkPhBRSqTpG0B5MQSonPAZaucIbIrv+sZbU335UsOwbyk3JPO1eydWxr+MzOFo6z
YrSdWJOatzrSm6M/X/+ujLSvC4yeVx9ldati4ZAO01kuzkS4fC7cHLeYgUcKhsZKRZIg/NH4f27X
6+c3yEaRY9fwAmIaSHKeo2kxXdUobZC1AoMjHhqLPUbAP63g+kQFuC9LvYgMG4esZusGMVRM3DhH
c0ID3PqotvHiZedUh3X42r1JObYYnKHNCTpFhrDUQdwMKgyPPdQSPzmaJ91ld6nL6ycKXqip4YmC
tZ+9Sg0r4ZIvdrMiriVTUC72l3S6R3SRZg1Ge0Sf7SoOEiK72os88BaU00cjmTorHwCqGyhZWo7l
ICkGlwFwKkjCLnJSbWEAw09rVp+yupEYlRgCA2zxKoJkKc95gHOM2kOi4q7WPVnF+1VWtyo0I4pK
sT8AXBxRz8jxjQMAlMO6YwwBiqdimqTqF77jy0gphN6d3V+g2yaKd/hW7r4Zlm7NZ6zYl3m3+jOo
J23fbHadP/mMzH1Z/MuKJ16/F0D2962PNRpnIhUAMbOkcu5iWbOG7PvMkjffr+axW4oG31801SVr
ewcXIrl5yiC4HTKawnKyeYII5V5zGldVZWlysXW+LBJ3TrRT0qWUvWyoJ4Pdlw7avjnq4BS+vBfs
M/z5sN18zh6XqNJRuwWY2ibXmjV5S2WGbldkvhGin2tIh/1lQOHK4fEaz8nI61Ge5NRY7XzUBtin
ZWH0cPPUyYbdyQA4H9otWdukCQCaJgkqZA1pLgnzhSfBRgTu3CmbxA7NCgiTProdHkBHxUXP6P+3
TkzMjRKHWRK1xszWSfuUGsdQtg9MQ19tPI5pjbD2j1dJrToCI3EyIqZLIoyRP6z1++bWnN6y2Zg+
YqJKQce1kjsz7T6pK5rCTEgfon+zV/aOZczHyysldmA2wg0N2TlWsHC+VLoSVg7oEnXMCiqH56n1
BYalZf2+OLLptMb7tZZsjihAxRvFX0TOaqwp0tvBBqLW5IFGwKwyuFb/qSMzhtL/1PXgsoTPAf2r
zdrgcYdakyrOohHg/Z48h2GXB/19dZoP+WPloLZK2WP25R5jf3+hmmbnXE8fLv8A8Yn08gP4IvC0
n9raHPAD7I9jjvlm9Y5Vzlb0YO7ZsFJb9tog1M4NHqc4eaHMc7T0CLacORiawVvs2i30fFcmMh0V
vVezB6c/m8lPXxhzvU8jDbKNLOpiUaviTQNKtvNDu5eetsz9XNhKm3MeoIYztcmBZLRhMV6QBNnN
hEzLF3Z7y3ay1JF05zg/0qRxnvULpGvSw3PFMy5QRRQ4N2yUYLaTySf0vpvF5M7exKzCOm4AF4Xv
Cv2HIuOqlCkG+/vGLVrLao95h++n2k+Mv3Odjvg0vKlnSZ5FiONQeC1kY19X2OhzbvYmu/LSMKD5
IaTHugo62WxosevawHCHVU6GIomS55s1qz5BZca+PrDnVWZVuTd+ltgx0y5e+6xnti4LpTUgKTxf
vmld5hhDjpCdyL36CFZRxbXeJZgNMz0p+3YfptKSfsHwDHA/obwLqGALQtLlHNLq0mEe1xQ3aisv
Ys9ITfQFN3aTDqnbaBFK5tLVWogbTvWs+LZZz9/iPkyyjzFtp+l9NGjxLyVRyuRQVob6I4vqjLrZ
uGaSHRf/UDzds7gERbIWp7qLkiwjnXGdxK/sWldFzYB6k4PlJDyg0qpmZNyV/z+07Av3ZIPLqXTU
ZIa5Vriig4ROG9wSLdPpLvnYRb5+y3jvyhvpgCBRBGNhWwiKVlChw5/LPaa52yU7MS3NVU994irf
k6scncDpr8F3soPu1l7pyYoJRLHmFpVTdmU1lD614PpsWnjO8Kkb9kWzeJ2zy5XYe4umU9zQTAP0
ZqrKHZlt0ts0B+sOskemiw6z1c+CGLNATAq2Crxb38gK5cRr+heQp8ZISKJUFFkyr4wLPEi5WT56
mSz9K3KvlqVRuCSMDzP4UGdqZxIZBXRlyg/D8KGuvkqWjVnjKweBNg4Ue7IEznNqbuNf48YEK1lY
4WITw0GwYWtWkC+u+lztITuchEvmmBT3LxjdK6LUcp2cDtPJcDaN9BhPza7Kux/ZKisyFS2ajXJM
AkYFVpPJRWvUiKOWZBXxZote9Xpyn0ayQTBCSTZOjlPtODGTulkSbH7Y34Rqfk0QUy9G+4Z4GruP
+kG8X2iEZ4RGpZs2qjN86VReFcr33pRU0wtjoS0AJ0ed1pWttRnkAGvD6Xcs1GKy2w3ZpScZ/aZ4
0V6k4Q6jiNQhqOUAZuXVKdHyk13YLsl7mStgP/qVTm9WjQuBRiPqO5OdQJM3BcTDdEQMV8jd35yi
stnGQqEMVD6ixsjWLH4YxZwMg4lWajw9TsEUfulnSCcxUpE+o+rwLwT7CRsbVXq7r3MdEMTyK+vT
an+SOAHhgm0AuBNpyFObxjEWDCeS/oHVz7OJPwt7CAQtqjRmFEZB4DKGDwB/lE34DJQN2i065zEO
hi89UtS5Tz+jQNufP7FzKPJl55AwJt7icQqRoEzPDkvg4R2NxcTzQcVpZ7naiYVdxmdVQggt1AmT
QEKQJxlo1TvfsCyr47RusJ6dvviRWrmLUdyA3lt2ERbu2waHk6vPmrXPTCgGU3Q2RyQ8soleDp6k
871sqpFYKDxgWASHhaNyt24b81OdNkMoWXbWbZH8Cpfioz39uKyKwpDBfAHhXHeRaFY0xQCJwkcr
fVBYdVF9YyIoMhX/MpRYCzdYXMSwRrlNQx3uKL5eEPtlQeUpXvzYByh13Du+jLWEbcYrr/QCx8cL
PYbKmSDLweGnn4zlRpc1Cci+z8XdeTFrjc2WLp6y7rFW0+bJCFvpRFimu5fE4E4MgzhLn68QQznY
+/6hA9+U4yEpYex/t2I2b7PezcJx1pTW9TT3DgSbc0+5D1FFX+zLqyHbLTtmvqspOT9EV0Ewuf9R
9GeipY27jbUlTqcFEs7Vg5XuikF1TeNhGH5d1j8ZDOfVC3Pt6wY8Nt6EvrmqRoZlxXNu2LvFKMn5
CpE2Fw5uAbUkD6scI089c3mvOMc0vFLLz0P2cFkeUY4MT4F/r1NMP7fLhpv5kGsIVXstjVD7VXtq
PLt4tr6iGehiG3IYIyrxgCKf9JxtZIeIhsakc8xOSZ3BoSPx4uphwi3R/qXLSpmEEAhVNQpHDtIc
bptIpbRRaA/EC+17q9iVKOfNyf3lpRN5PQePMShhAqc26l/PxejNAhRaGTCmKnM78E5m3+jce3ke
9NLR7iJlcAy8NqFfQ0W4wi1ZtKIEQ48d1PV2lacN71Wnd1dQOVpF6V+WSuSQtkicp9CqtdKzAkhV
d1djeOAkCYuEDnwLwC1b4nQoOQwBwF6fCcKIdAdmjAN1fztwIjnVBQxrFOVQuFiYNrQcwyXOt2no
kklLkGPByA96o57CfbmzIpf66ERt/OrIZpEOMjYOYeyC4iwLJItoecFF4Bw07oyliCkTkh5GcDBm
BzjcIApPY6Azgvfg8qYJ1WMDxx/AtoZhRGxNcVP7UYKZv1IykGOn8LeR5E1NKhp3AC+IaTEZCFhr
cZsjNWpcZXtt9HFj/13ZIstVygD5bgMyhUZYtgBUPzASa0aFZtwwEms2lVlW7CZyHHjQRYEnshF4
buW0ZcnMPqqqjHXV7CK0A9g3sWwmkdgCcHm3kWYBAl+jMFN7KowCw1xT1H3fM4nGQ+OcZo+95E4H
dfFloa3wxohuPdzeTRQNvhoA0OT6XFVKTbz+iVV2digBx9F/zZpDZOkCgQPBQxKjVDI1hO/802G8
Yvi8vuAeb5lBGF8XrcTtyr7POSjShOlat/h+PJiHNG5vna7fXTYnwaF4JgLnojqw7/X1jNXSRzOw
lsTNQ+1DNMSBOoM9t+v32frvqYjQ8r9ZNSb15hweiskq1AiQ8VJ6tvPDUh61eX9ZLIFum+pzUw0x
BCTAfWyUxE4Vw7PmFpNIlqGvfiotLT+0RSKbKyjE0k0bxyJFpxCf2DP0OXYmpSAeMphPbT8ekRE+
JE3rXhZJcAYzpoQ/MHx4rmEqGmnUkniOc7uEd4VxlwyuIWU4F8IgKQVaHbTdvWohXFpk28IQXkHL
EcPqD9Sa3Sj9WKyr38se1YQrt8Fivn6jCShKtddQZR6I1Igw72i4w/8k6/Y8oZC7EJis9fmPRNwB
NZVTnqolUFo/PZLVpSOYdsxds0eRYu8XeD38pOxVXOwdX3YZES4mCGjQNIRMH1K/5wKOJjqu4JDg
/tTVvJ6nxh1ab2rMyU2UprpZJ1WSLxN6jA0gt6IGpRFpKgCq9v08f1tkdzjRCWWia/evRNxidpQs
qloAwLgfUHs5gEyjeBr8FfXR0U5W4Sby5Wdo3GFvJONQqKj5RTdtf6w+hJg6yBh16jv1IGuWlGJx
hz0N0yKibK9ywwv3RcDmbYBqHS4EXTzKcRgknld0Nm6F4xu9ywh8gDYTDpSNv5M+luqxscu2a+9K
PPTKyliFysHGeaAxT8CbZaQdou7OJB5oXdTqxqg+XvZQYok2AJxnn6dx7C3FIGgzPZBTvVvd0F80
d9D8wWd8VuZRltz8B0jQyICXX8D0pHdLoyerBhdyM+8YE2Ho29cNNDI+1PvQk0UX4iV8geNO5LQt
nHTqAKeDf6K7I5knWUL2gVfOCsQGf+ThzmPNWsHu0gIgv64Rca4HKyBoD27d9k3ji3ASb8C4/Ypb
8I3HoKHzpiJy1ebQdZLrr9hdbBA4B9jGmNVOaiAQNseTTUxQjx2iZ/NkYnDoGyLaM3k479cnfTtk
IVMG7fM0HSInd1flp2SH2A5c2iHOA4ZxiEJV8NeiFZS5iXSntR6bFZkelGPuTSfz4TKgTOU4H4gb
l5ErCDy8eoh3Sms/xkkr2SZhELjZJc71TdVgZVYFiFJz8iDrrNQDT8O7fskWV29Lw3WmdF9lmn9Z
MuHp+ALLDwaD64tXowdsUUy7OrkzyY2to6Cofhjp42UosSKiegKV0o5t6zyHh5mRIUZpMVT9v08u
41Wy79A0zs4tGce0UDB09KB1DlXnKNk4P/ZpGxpKNoKeMkGDXlP+jLJvI/JOpP4QvuH9FSVmf6H4
NVRrS22cAQmmvIuve4qxpe3y7wuYzyC4hEyv1kqjxZDGRt3cNDdeL5uowbzAK5PCJdG0HZSzvyr8
1kqQroQUJlXADxnRuzJ8TGQNz0IzcsD/BeoY1OfzrWRaYebDiJ4fEKafyPxkOZ8kGib0CxsAzk5D
JStSNJDjWnM971j1f+yDahPDb6qjvVsOxWMk0WmZRJyWGXU7GEYEwHG+UsIrZ5XUn0i+z7dut3nB
QlqYTIRHanIDG5WsmHDbX1aMz/SVFahabAMC1D6o4IpPLep/ir2KByIURICRhg0IlGY9ZFJxJzge
ozo8iwO0iVqXhIdmkWyL0Pg3UnEn+DTm6LhqATAhH2veZB1mGqRXa3NMjfvLC8g2mDcbNEqojoqm
Exv52XM3gxgP1awE4daiPOoJjiLzAVmIdva78l2uPZmJJL/Ijs/XeOgeBSMLWs9ttrSb65oz9ahi
b+GvaQkmkdqn5Uel/DFnwWWxRN1WmOn0gsPJla55Ymf6irTKvb2nXvMFk528YZ/WoLgfEY5XuzoL
cgzfcP+Hp1+RUm7BuRiijjFaXW8gJAbz7pG1ijBUHQ+Xqd8/pr9yJYi8/yUSE8axW1imVZu1TdHA
EToTYMmHdHT7o3aw7nqX3neVS3bZLrrVJZspsgOUEaKPH8wjJvLG54Czs9ip8x/Srmu5blzZfhGr
SDC/MuyoZGX7heUI5py//i7IZywK4hB35Hmc7eJSA41Go8PqEcqTqz9LMKlJHwnBLAB4kvC+aPEk
NmHU41jJ/EkeQOSjU/0CbQQfqa2CxvwRhqcI1/WGEU7BVM3X+QWbahN6Fhq9Gi++6vfT4QOZ5jdw
nA0J27qvO8ROMD5N2qU1uCzAJBp1oqHX66r4KhVnSYoxtcjYAQb1iVK1j+it3t8LztrarbVcOf5M
T13ZR0wNmF9Ug9TkJXeJbrz0wGLO1KtFVn/thbNE5E631sQa7foXxN5TQNKBygP/d00A3YkqrVb9
viUad5wZI76tN0BjnaKhm5wCj9yoe7IjB6kUDh9aK9l8oxncMa4kta/6gcGd0D9OHLiAKPJTr8yr
6jt7A8c+tRxRy4zgKOuc59EaU9WB+AvuU3lVmveVfLutJKLvc6ZCalFCVGf4fiwneCp+zi1B/nft
ylxsEp/2iBGUaEwWtYrTwiHhozJ+eRhEFAzrt+Wf08SnIoqhhmscs63R8PasnqhNMZ/lxtK+peGp
VBq0X4vGmawunAruDBAj2kgPcNrQWeD76ia4AkkROh3orkUBMhEAt/N6huC9PANAD7KrgKr7tJ7d
D2w+elmRibVNGSRVb++JgRRj8HJPUKk5pDI50UnUE7xq5xYQ3DIFtmKBHA07k5al09Af+fgllH5t
i7H2xEVK9I8Y3EqxBuGkRfExJlIGqJYInYBcJlHqlDVGkKVPqch2r+/MKx53ZqJODSTk6+HDWGDg
i5w++khseSERf2ho0FiZWkCiqf1qNp42ggdoPuidH4smKq4b0dfF44+OVkmWFbDr1bzTv0eH6AQ/
7DQVzu8J0aIoDtOoN26mhhZWXOaoi0UpLiJhbzUuxuU61m2KxinzmRhXdX5ILaTNwx/bGvFuhxgM
iB4QDzDAN8nTzHRFCYqtuAHXvvms5I/E+rT9/ferxgFw72ZtkmLJbADQ+C/Fb7hZ0/PoMj4W2xO5
c+/OEAfGuSSWUU5REzEwfbhBi92TIkn3LXIMAqFEq8b5JEow1n2fAaebXniMqV8qbuQad/Iu96Od
dhZXR4og2e8L17jNUiUczLpF4munND/tVHK2hVpVuIUmcB6JXiiTVNWQSe5BGBbgjpaM45DX50Yv
BGwLIlk4a6po1YjBtZBlHMCoP7efWq38si3NOoSN4XCo9kUZJAcxSRLJaVq2SODdF9oFEY0+/xe9
fgXgzmdva9SMcwBMp/rY7aNP/dn0UaDDIvy26oiap4V4nOkuxkJtpAp49CvG3IFdrXfMB1CrYeCH
dBSVgItWj7PbKK7pJG0EWN6eifQ9AVPnX20Pn8Zt56KX7BIAhXFO59YJetF8FIEIL4muxXmJ465S
wxoINXk0huem/K9xoRdT82f/X/Zr8X1kbEuFRvi+Yh7G8bYVlTGtm7LX73MmJkDYXpNafD8Oricr
cUt6RxORHXv3CuGEYIu4EAJByJoW7JTELzSijEL/97j4DA26ohvtfWEWQ2PzqlElpaCTixMpbpKo
TsHahm7VCclFTF11zdtBdeIAnXWo7tmle1lES7i6jBqq/tHUDnoXPrpWJZh0SMO+RXHK4NpZ7Nj0
koiIzEUg/LWDwn+5nQCitbHTTTf9fI2x4gL7/D448rJ8r6Jwy6dkkp7IY9e6gXxCSCY/muj2Db35
SrNP0668Iof/XNnDIXLqYVtdOgwp5OqT+qSXFYZJF/81rP4CAVpq5ui87wdrkPoI5xgQaX6tBdQh
VACwvjd/AHhLE4yFPuV0wKo1u4bcNfMujB63jdm/KPYrBufjhJYchOYAIViFY32Tgkavyd3muTji
jeU230bVMT8iFopTELdCwOxdx9nUJHksU9zWNeaFhnsL7BCqqO1o1SNYYHBXjtGDdGJQmJeTyCUq
19Cucx2mDYZr6An9XBoZ/c9FUUwbTDywTEy1UhGVe2uPqBUQWuUtLISyt0nk9sMh6H5s79bqxbDA
4I5RK2M4iTpAqjYpdgk6Poguiumv6twCgjs3UWTIuVFAjMBwUgWJQ3pK2l/bYogw2O8L0x0lSaIG
MqxBb19WculhWIAf6B9x1Cw0PKADCC94vjgSXmCHPnXcD1ld1O5MKuWMaZf/OfHKdn2BwvlqoCTp
7LgBStTa7pTSQzGnRwWn1hl6yWu68BSNw9328r17CXOYnPvW2No4DG3VuiFBlFQyXIpqMimQv5ZT
vG+T4DgroahjYXXLFueJ86oyJEHsKIfmzaCDCG4V289ENHeryv0KwRNCzI0ygCgKEE1+lkEtbAqb
0ARC8OSAmG8I7tgSCIVyGp/z4+TnGNwx4WLFmDMF3ETUTX1J2By2LpiBmxzjLlSk+9+qe4AWSLtk
93hSnKP+UzmIXCFmo9+9t9HcxYplZTBqc2ahNwu7z4wcd/ge/O0O9UHEewyc2GEFO9u6t7qEIPVH
pSSaX9/xK+ayNqHjB34Q0lqOPsH7tb7mwY+/A+FM6YiZekmVAWRWb1vkjNqHRMR/sronCzm4JUuT
LM2IijNU2UXhJGVK3bGd/L+Tg/0RCzsHAjRdqTrIARVwtGSf67JTiZpi3kesmTlYiMKpl2KFtVrU
QKlCd/xunKoT/RRdmm50lHQHrpUDxlWhTq+/6QzDxAQwGXQ8fPYplZIgK4OMxUZYEU0BqrzpRkNp
HyOMxL3xkZX8g8anolp9nmlpo4+3NMzrGdN8skC6GOXp6zYMs2LvDtKrUO+yUEpmSIMMoarM2lFy
aUmfqugwlrXXxbuZ3CX6z23A9eP0Khen6USSe0vuATgjoCkpmI3xlBn7bYx/UZBXEE7XTXkGzyDb
KkaqPn0FYcZhPBg35cG8HH0YDcxiOogKaET6oXO6j5p3FdlJJtl1GDklWmKLfX1ArW6BEUnlpWjM
5+pCmjIBNTKCJpi5+/aojVZFx0qHCayb04S5T9FFIzIZ6+u4wOB8yjQBW0iKrKir3LHejgx5IfoQ
7LJncg06bbcAT1Jgu9ubJ5KLu3d7SafVMAIz7ZCFqvyMtL6wR38dBDOEUG+P//giZ6rPFUltWJAx
uEyV1I1rdwJl47YkqxYX06v+AeE8JYygaxqTmSndzrxEa8+aKao7WJfjjwvOj5WVULpvZCHzXXsv
Cg+DmbgxsQQ78r7M+K2jz2t2UU9DDM6l1lU7TM7GYPOd7jfPL7UuO2HcQSQS+31xhZhJUiU62xr5
hDGB3nigl2buPT1hFBhiZ7/s+zIXyLf6cnp9ALxLF9GadFMN8Zrqa3mXoAM399pcNJRUuIrcgQXv
Dk6agb2qwSLLJj3QU3qWd4yyVhQRXLdFC5G4g1siwV+pOvy+Aa/c2Qvd+YwJkg5G93nh6UMe0gKM
O7FSYae0Qd+Na2Q+HT61IPSLCkmwSeuH6Y+m86mjyArDTma+cpi6lXQ0rPvtwyraHj5hlNKe1k0F
LYiPyk5F2+OYH3r0fLFxGFN+2EZbvXYXjyhuf6y67JvRxCMK5LsyZtzVD6CLuTGLOXfSpEdpriLj
/8TS5SjJlgB7XTkW4Px+KRjVhu4VWNgLa88k7QYnuWAzFss9uVWO26KubtwrGl/tSYNencMOfqca
fS6sA1Eetr+/enoX3+fCOaUJvnia4PvtZN/LnXxorciRTYSoJTMUNTSJhOG8F5NgaGSaAiwmuR+r
6ZNkk+/b8rzEuN65ZAuB1LcGEPxeGPFJmaM+Y+Bc7ky2X7DW/Cujy12z2KeB6ZHiaRtVtIpM8IXV
nRSpHyQboMN0tKrCDbreKft4L6u1t40kUj+VM/BlkvWhVgKq8UcU06S4Gh3j+JshQvps/9iGE+0Y
dwm3UQ8idBXKXicXc/sQD/fb318PJy62izPralmEYWvDX4nRdnM9evNFjqypObMnNptYX+8xuflD
+YYFKGc/zHAO04k5ZjX6BZr4OxpKnMgQXVkipeAMRZ3NNCMdUFr1tmsc3fyM4bZ98l+r+t4Gd/ia
XUXOgzHXsUN6fj0b93YvMED/onCqjXoW3FIGX0c/pZXURyk8CvWaddcqh/qcnnVwNzKDJ6Q1Zfv9
/vj+QeNbpKa40EKdeX1G+UNTIsfIPC3a5/aTpooyGSLJeCqraOjzhAbAar8P6FVhncpW5Dce85Wm
Q/0hRwldyv9bSJuzfmCNTcGFi5OLyXCOiohvqJ/D+HGYP/S2WQBxJjCiM9E7CrmKtvhWGNPdhBFp
UqMIsoLr+v0qD7MdC6OnkwTZL5bZbpWfVXKe8uZQ2J/CoPAENoItzJZO8CYvxzBPSgDU+L/9Z/UW
Pm3rY/4C0mhDud/GW7d5r3JxNk+KtbBrMZ/ebcrHWv0SZYLwm+j7nMkLdKvK+xp6YDahLyn6yZaq
3bYIQtXmLFyXjaU195AhPM47cGcxJ0U+snAL8aZDPgjcy/V83ULlOFsXtk0atjLwuhP4IxmtJz0p
V2C+1vcsvhO4oh4pgYTIpr3VPjWJ4qxD1RCaL+ad7LOmf2SmMadKRVFKLRqozFTs31UQUfq3aKGp
THXJjlTU0eiiMDvlNqTVtTLRXrCU29qBNw2HVIIykrA3qazV6llKyqtoNong6ApXjzMRmWlJcciO
lHLdIzTB2vR66synEHzDgUtut9VRJBP7fWEpMi3M4pyV24C6ZvLtn6VhdP42xLYxMvm5So2Eokui
AqIMNHdus7Octrsx6Dy5BYHNNhY7PFvKwBmIlNIREVaGhZ4Vu8XsyRG98gruDrXqFN80K90lYD0W
aIbgkOEx93YZY0yrTS2m8nW7Z0+PCuRg0eBmiodT5rKDLbyzhJicIanKPiHZi5HHsNLpC1OVZF9j
cDOFQXEiT/T2Fq0tZ0gCJe1KpYKMxk9kTj2t8+f0rjYfx+6+aESTQARKw+fL58aMDF2CJTYw/y26
GmUvyr4WhXDIlED/Xx7PC/0vpDkjNbMeBriUMv+FzXBnQ1Hc4js92mBOj3ZCgt3tWxOZ87fa0hB5
SjDyrkVbC6K4PoiWj8pV7TM0cf+jyKDwKSUDT/JOZ6mLQncYayc9kR9D6Qw7ViOG3qEf20dwHc/W
UBLAaq0x6/utdPOUYtxsgVKH7pQefxswcq/uZ58cIJ3gOl21/gsw7sCHtt6FMgPrIy9pwSJWHnsM
4dwWaVVJFiDc6e5jrSVWDpBoupeC58EiIvuxmvZbIPBn2WqaJimBoO0x6M6Lvsy30pfeZ85uLPII
RNJw57gyUeXWm6ycpjx2+m3QCJ4921ti8df/DIVTywiyBLOrp4arRIcssgVbwv7Id4b+z4KBkPit
kmllacwaWzCwfexCNsuxU/blOBwQA7pVrOGoBBaq/A2Buq0b3QUud3QLeYrlKgLdWuPPz7IPTq/C
U65sZF8yj8gO9TAg8yPKh+Qc2mSJpvDhO9uIs36qgJhX+UXTIzEoiXq/14wtHCewRmMyOcp4OJfD
liPVGgyCW3OQz7PqTWVymWugIChFw1He87/gTbyEYsq5sLeoJ9f0GAR2iN7KbnAiMH7hjqggYksf
x0fqHpBW/YYwkIjdZjUKirYJHbzYRJYtm9N6OUY6AWXzL1HQZwxWOMk39F72Yth3ESvamm6+Qtn8
AUhMxOiwly3mflonkBmeo2NzrPeiTqNVXVzicGdA1VJjojpwpEPjMzov6megJG08aY8ixkvR/f9+
BO3L3v2zhDbv/1pBqcZair3rO0e/Zvz3aD9/SmUHvZFOch99JofwRD0RezazrvxRX4rJaefYSZNF
I8Caxlc1LzxiN85YPFT0pm4EhUZrpmsJxWlnFA15hgmnKO/IvTIwPN32A2HAXwTCfl8cgTTt0HjP
lrHRd6Wk+mlNnbgSMS2toiiKxoiaTdAMchfjCNagAomFl8JgK/mmx0e9EhS3r970aBq1wJsOwyTL
3M40MQm1gBWcNn5/oWA0CmqYLqw7TCLbUS/5tm0HV8PHSzRuc+YmLKpYBlp8BJ+s0zxEexSe++mH
0j4s76xhujyahnh2ggyDrjLzJccE4h/6AyOJzGi/LczaHYxVk8EUiulKlsZ5FKVGC2VMFaxcEbll
ol3ItvK8DbGa44YMoIKUMfcIHJScnrVNVBkF8ujyPvhi7TGOyMm+YIe8TPMzZO6jXYY580cBKvvq
u9O6QOV2SZarLG1VoIYX+h2bEUD9xNX97jurTxBXc6+q+QKOO0xxQFu9Vxhc6tqYSpB1Z6KLZtmv
GvQFCHeWSDoppVYDRJuis149tOP0q5OlQz5ObpnbZ7uNc9CidoKbf+3BtdxATkmGpJuVdGCyEVlz
aqL5xB6cIMs1B00loF/X7pJWu//LDeRc0aGfRjRmAjVzJnd4LBF6bZ3huTrinvFQ4ut+BA9klGhp
JCiO58s95DShYNYGHl5g4ZFVl4yHZoBDoF2ze8y8EcVgVxMb6J38g8hJONr6NKeUZU6oX1/YmGJR
nhPdfeljOTGXGwOrRJ3Wq3q6wOTcj94ex9QokHHoAnUfWin4zMryYVQ6gU1evSxfcd4NGKZxICvs
0Nf2qaeppw8/jaFywxqV+qL55gKZeD5lTe5n3eiBpVDrqKeVF2rzBSUikyKC4VzuxNQKW8sBI9Hb
FDU6+XUZCqyWCIIzlUMhxXkbYnfImDmhYbrVdI6U4i9VnXC2sUnUdMDxhR38Hh/jGxUpQm1wyI/a
V3/Vp+EsmoG76tcvlIGJvfA0EiIrU4QKcKS5IifTz1b/SZ9TR9fvts+waPk4+5jRSS0ytkMo9/TH
WnKRXtsnNPf/Doazh5aNNpouBUwh3djaUa6OiXK7DbF6Ly9WjDMNszTFtV3ANMhxvVdj89FKaoGP
ue5GLzB4U4CBm3YaY1cGV3nOI2fyo3Nysv2xdMPKTW5qNGt0B+1KEjT2C3aJr1eoxgDtGRLK+LoZ
DEgTyotH5AKK+fBXS6hyr5KqDqZKNrFLRvPNlu8nUe2eSAzOHIC/ZMADHMuHw+TMCDx26kOFetlt
KdhGv3NjwEaBjmRZ0Uy+jk6arVaSIsQfpax0utzvutiVEydVwV9r7Jsy87bx1qV6xeOOEBtKW8ch
8KJ+doqu86x5V3eCu33VHhiEscab8Dz5ojpam6MdEmgAQfVykiWOlZFdoh3kUXCMVqVZAHGGjiTt
TMwEOkDnLwb9Mav3QyyQRQTBfl/YtqmuYxB0Q5Zaj51hvO9o7hjDz+1dYX/nOy1YyMHtCq5SnVoz
QNpsV9m3Hfm6/f11V2QBwJk0JZJso2QLpV3mxxAsk93e+hzc1z4mvrvVfb3/SC+duQDkDFzUN1JY
MiNAqgudfKqCjxiZxfc545aPRWAm7Irrk+Fbqz9WpvpJ64P99roJ9oWvmTONaoiCGSiYdJU359D2
tr8vUC4+5qbVid0rClapSw7VeNKCyzoSLNR69OZ1pfgmsz6ZpoGynaiRvjFATSNhNIrmzS6rrOnA
d7UtkuDs87Mdm1CCiWEixW3oyfZFram+Hd4p4eM2jmjp2NYtzmUcV0ZTMxx5viSJX2aY4ifYnfUg
4mLpuLNfJ0MTorcNV8Bd9pjcNm7kHKXb9Jz/GnbKiTH2SsdwL+KsER1Wg7MGU9RhkLcF0ezOGfwI
M4BiL/0Gj/TCclgkMa8c0RAC0a5x9qEzJrMb0YropuGD1uxmjKQqy3OkCV4Nok3jrAKV0bmgMF3U
4kNAdnH5aAgpnVnWf8OWGpxlwCDxHp3k7My6vVfdRicNQ+uLG/lQ/eXJ4slEKjmo6nkCEroVCGgR
8p19hfLxR/VEdplHxZXdAtFMzuWRozK0bfYQihv5sW+0CzO33DrSkEYEhVIW7QfrBxqswDmaCwpW
Vt2U15Ngcs4QzeQCISxs3DTpfm/GvkFV3wq6XY95YoEtn822ELyVRMeA75+vEB6LW/bEbHeVDwoi
BJ4DTzvGyDkXKMRGSwhmnvvbVmU91IhhgGCmwmDDd7N7tKiK5EECKGLqyK/Ph/wwu6VD3cQTjyIV
onHLmmZKXxYl0GblJWWKCMFT5M6n7Kj4sf+fZ4OyuPpCNu71iZD6nI4j0ELMGCnvgmxXijy/dT15
XT7OKg80D2WbACJNYneIvk/ztdVdRsNdoVOnEI5HWM+2oJceHPcKyP74jFJI1VSRWZFTaZmgzM7V
9iClUdg48jw3qDpPMgcJum/4R4qvzHT0DFu77ZKCONt6s2o/F38HJ7cq9w2pWfuhHVw2/acGjMad
/sWcRUVIq4cCM5IIeHMhMYadvL32Mru1R0rgv5P9+IwU7i5H2UfpzFfNhbGbziR2iycRGcua1V5g
8nbOKoscPTrApP1DLuPIN7tcCnfbK8hWiDfboH0yNFBb6xivw91AZUAKW26xgkaILlGr9IJAFF4V
QXC3z0xpY0ysjLXM0BvVOHHfC9RAhMDtzkglcDcWQOjSBBOMIzwa0/7H9kKt6vxipfhy36KbGqkJ
G7i+O3WHl7WvUEe7YwYx3wtpktiyb2wLTyiSmLYd1KwYRx78vDlV4aEwrUPf5pilNgqM77qe/VEB
jbOGfRQY9HfRqux3IzhXEw9sJoIHt2CL+CmYGer0i2CGQDGN3Sbt/KyUBZflmjFYbhD7ExauqYVi
qUFmJGODIbvYrpM2p5jaEtKTauZ/qdR8p7heNJgDxyqY7QatoJ/KWDBcZM2iL4Vhwi6EaZSmjMoO
wuTFddjd5+2xpaFX6p3TpNfWLGIeXL0Sl3icHUj7rmxjpnDqdbCfj9JVsJtdsH34jIE3ECjD6k4p
yL+xQVWg4uBuRN0MhkSXUd0xN/2NGnY9SuibygGtuuLlti2KMK9b7wUepxm6VAazxKpJpr2BnL16
UFBpiSmzvx9jQeZ0T6Js+uqhWkCy3xf7p4bF1JESZR1T3ThRNzbuiCGfbV8JryZ2PN+ZigUSpykk
1v5XKoOEFaZYNJcY1qtiAqfstfvgSlivIhKMUxRpkgyad1jLRt0rSesrBlh5bX/b2K4rCGrLCMoR
kLHnNmyq4mCcG5TiRuiEipLHfLrW0ydTRLK9apSUVxhuk5K5s/uWkbTQJvAaoj3mgSUwSqtxAIso
oMLHOAQWb3yrCKk9EiUhL0n0CWN5MULUnT6jcchh1dnNWcRNuK7rr3h8ZaUeyjGBsX3Jt7Fq8Nmh
jn5FUIE++ig4+3+weK8q4AKRex7FWLQkYNxHv/kFwh29VGfnn7Fzaett68bqpi3guOsK06U6y8K+
ubbmTuYjJamzDbCq4QSWCVPmUF9hchpe1xMjwEKSwAxOiG4q5VXaf/oIhEUMWTWhHPztAadLpj0L
B5cWHuT5vkUzihIJFmr1EJFXEM4wVJaRgP+D+aw92NXbp0JWb0iHR9XwkdZ3GPI/4nArFis0G7UR
SFUVO3lleGG51xvR7N/1jX9F4fxIuR+HUmetfnOv3WtTvzNMTGXb3hgRBndayyZTdIs9KHS9PkRS
WznZoIsUTADCU2SMwZzlKXNX23Snhd+t9PkDQqh4qVjExqBQnvAjkScwgRj4fm4fByXzOuGGsw19
d+e8IvASBD2YKpoZW2GU3wnG4nWS4vTj5ICtC69cUTvf6oFcoHEGZsjaUmnZa7Obr6l6Jdv7UNRr
t7olCwjOqJQVokpJAIEk6UTtn4MukmH9+bBA4HyeLAmkwWLPBx3BRczlRhd9frZR4PT/6KIXScN+
XzgfYyzNvf3ibNfPmFaSx7nXtbdJVzghpg/o5kUwNV6NSd3RdQILqjpyJyLGFO0Zd7XqWjCnE3u8
NmXipWbkW3rjBON0/CtV5ykQAjLqZcKoeNsaLXCPnYjXb9WGLnaNs2xzHf3v7dpg4ap2J8HjkbK7
OJMEhkcExBk3hSJH2THDo7aguTqnYNyw+l9JKCqsFuFwBm5UJKVvGuCU2g+DHqLoUZZUJ7BFBB/r
D4rXleNzOGE6Z2OjAajyjU8sYiL5muppdzYezMNBK/xtRVgth7MWeJyRYMSYWsLwWOUxcRu32Ou3
ZuNMtY/eNJ/RfoaxX6TeNq5gPfk0T2gWOoYiQwE1ZCbsR7X9aTVeZgjrm5l52LC4fH4nCvXIRAQI
72dkETE44hI+fjLAy2JsJlhP2f3PEwwRtlwuKGdEIjme0T6DE5zRyyA+T6mAW1JgpAzOQsRGYJR1
jA0L66NeggpIlCcQmCA+n9NqlkQIEyCaHNCtfbJO9R14GI+lH9wpv2RvvPwYf/Zy0Th7EZDZ6lrm
2IHl2pFKw4lEZIlCRecshYR1i1K2bqniJVeMrMm8Mu7p0bhmfOe1G+G5Lkorr79iFqeLMxvVCCZQ
qgKUjfZgNf32jODn6KIR2JOO4KM1HrbPlWDz+OBnYCkBgscANKcrvdpr05VCD9sQIhPF53VI0Kd6
ykgGtT09DA+oS4x91EL+5kUzfRHRlkDh3yVzpr7X+hy6UZiyo0zgtUHYXCCSwBzxkRWzrzEhj8Va
5X3yFe+jq/QleQOvv0SDLmLWTj06qYsKyG3gVdkQHkeI3ER4nK/y1EuiwqXFg71LTqP8kIjm4q0r
4AKA0/qwyCsa1gBg5LcGeNEKl9Uda05z1M7pXhQyEsnD6XtkNZFcYgK4qw3TfuzzizIzBXu1quGv
EvGlnLHZmhm0APa1uCrrU1tc2aMAYrWm3lpgcJdiWUpJPBBg1LgUu6voRJCURUzvUpTjEiJxDrRs
zHrbqUAKLvtjel0fpl13xCytneiFxlb+3UW4EInzo9s+yWyV0ZvGL82HyR5hKNzuH7N4CxymIUsf
ejCmCZlXtnT1BePeby77Az1iQLE7V2gEE8m1bo0WgExfFoDNYA1zTQHY+PE9M+uSO7rJPUW5YPQx
UsilZjBDskCraUgTo3wRb/I1d9jTE92PiPhWu+ROxI0mOE2EuxVnqRtzm4GlNXgj0HzbK9V+2wAJ
l48zEIo1G13NLBAbrjV97fb9AaMyHPUX7uKzqDdLdHY589AGaZ9YKcDM8j6WQLtARldLnrdFYquy
oel8QSdiiTWF+wKa6iBDnaK676Po2Obki0yTg13LHzLhGJODwa0vrb1vNUJPiR2hvAcPVHBWpBgn
jSmk2wKtr9orAqdz4awk4xQgsJYat1NTIsbyRBNBZG21/NbSXkE4XWvMVB005h4Zl7I7e9PoFHtQ
QmVO0DmMomI6NAe7dERzu0SycepHWzlXE8YW1gTFVSMZnyUzu04qUSU7+8x7nXiVjlM8ZHClqWI8
XmpiIT4VgzxMem6nwh/jZNcbqVcPVHCyBJLxvEBRMiZkMgCZtLc24iIh/YRw5bZmrEdHXneNJwTq
kAPSK8bQ85vEDlTPaNi4lHeMWkGevG00kUTcXdWAVz7qWbBHjojThKAEkq+Tj5RjL/TQ5u6pfmpr
lTK2MCm8lfR92kTuJLeCM7v+GFisG3dLaaWSl7bGis1P1h7NWOj9t2UXPNnNjg0JGg5R455tEeWH
aAHZ74vLwzLQ3KIxWvOM4niBu3MInHYSmL9/seh/dN3mzEUa92E3sBrtKTpqp/nIUicpyrSpXx1T
P30QFeMJATnToRUmxo3DyUTlEyOKGA/BDmka+MylKy5CWr8TX6XjDEY6jXKNgQdYw/lkGp81YYm7
aJM4U4HCscAImGqodeV0GRhQ5X2qfOiR/Y8CajLfDB1HQ2JQFrc6KyApY3QQ4S5xu91NcaG+ULR/
qCpGs1BRRYhCVL7IvR80g2rIDbqZqu5JPbqGhFGPxbT7iI14heEOVjspGEnSA2ZIA2egmE07Jy4o
hUUHmNma9wb9FYc7SgEFl0bOUpABrqvowMJkxXfG3VHvxdwd6yrxCsadKAyWI13IFJxi9ndCj3p8
aYlKFv/lJfAKwp2iciYx6HwBIp/6Y/WQuWCev2ZTuUVcguyv3Vo67gTpyjwXFeOQIS1Itu4j+dyq
e3TMi7Zo9aSCrl830CwCB517RI2VFREq2/DDLkdPc9Od9bk8z/th95uIb4zFXbbrkOCrIzJGGeE9
/dbAskKMzCSArEf13KYzuPXjczWhui2JTlWeOlHVPYeT5A4F3Qet+XMogqNphkeVZN8/cBBQnvfP
n8IUeGHrQYQP570O4Nj0iPsM8Zk24Y9gSi3RMrML8d12LoC4CxOObq+2FoB+sx02CGs1g9N4eHEh
U67dijy2VfVZ4HEnXBvA1UzA7IRWyssEIeP4W5gew4+9Ixcw3AFHxV4vlRa20riMjy8kep7tWrmD
ygk8W21vFhQOseO1tYzcGa8GTSc509ZhPozJ5xLqmfRP2hw4YqJw0RJyR72oSl3TS3YyMB9cAY0n
sW/l5EGmpUg5mJZtScWdddvG9MgiwmZpe0aoNB8kV8ZoYcXXzrYXPW2r/PobgpEqYI6sYhObQ8tI
JNtdzI6f1/k7lky4p44ZuPmhAe0YZqKn++ocigobVq0z2vltm/EqGXxAXDWiqalQjOnG1oOah+CQ
dDP5QSDa6kIuQDj1qIPeKtVIYXmE5ErfsftGvpGPxYUC/iZVNAxiPWy3gOM0pIzHgHYG4FjWU/vF
Krs1wGGuvFfchSfzuC3eqt3EiA3MYlRVvGQ5uLQJkAXKZtw9kvxJo81jmNqHbQj2iXeauIDgdKO1
aajE8O7dSjM/14nmG2OxC7vYUafyZAmpo1aVYgHHeXFTk8V1iOGVbv8jkYhDtWNJBRZesGh8xZBU
ZnkfYzwi2huei6ZHJ7Gg/WRdC16FeHn9Le4QrR87Y2YI3Wnc6TtwHrqR6Xdo5mE+4nBWVG97k9Zd
+QUiOwYLRAuRT5tOQMyfWy/Y6wfrqP1QMIq834PlQFDjJdijF/EXYHIFWnK9BJjWoysjiJzRuiNC
UuMVmeDuotwek9h0w4CVeCtTDdLX1s4svChzJ0CTBPV7h9EBMWZRMfPGNhw4RlhXzEIqW8cgtpkA
bjiRk76rsGnyMTmC/QWT6kXX5PslXMgGMM7hyVuMAjUpwDTkRkLprOaBI3WCfRKKxGmFqfdVHkQm
C7GyJAKKElSnf6kCJQeCMjmBFoqE4jyaUm2COQkAZ+vJPkQrc5Q2riKabShCYcd7sU9d1uLKN4AS
UdRKIqqWT07QuNsH6r2NeLs/7I9YgAzVkEqKApC2uCbqlVWdPvB9DG8H0wkK4mR+3lc5KbUyjbhx
keapv0uj/iUI7en+70C47YeOjVnWAwSj6BxNvpJwVLcRVvdiIQa34+CJqS2rAkIopU5fjtDhi0YX
qLEIhNtwY6iVuDUB0k25pxLpth4iL8xFQZ7107IQhtvzKEVkSZmA0z6jgccFy8id5ZludkwP2bVo
Fseqgi3AOL8ko3Xc4f0FBUj7HY0qH9OAve3Nee+tsnCBbNoETyoLs4fe6nBVI2gVGFmHat/sQk0r
17AC19RSUKdo/32MOzhvl2Ccm0DHyFJlG2C1B2p9T3FGDG5OHVb9QneiYvPVxVtIxt0MkVYSOdUA
lqJZIHoqqeB0rmrc6/f5VKUxdPVAoGFuSYKnYSbfBwOJopAIXCvBBvGEMzqckE7TIcag7MP5W5uE
TmpglFL2EWO2EIezA0YhVZORQJw+eCn2MwU5CNFycVYAozbabgogR6aUtdNn9rkp9Ksy+ksYzg5k
U53p6MVnu34f6F6vIxtQPGyfmVXNYr1hhopoG+FHEISYGWIPfQlR0O02kk8REYWwBQh8eqHXtApz
qAogtDu9uWnkb9sSrMSjcBJfReBTC0NZN4oEZhm3IcZx/PF/pH1Zc9s40/UvYhUJgtstSZGSbFne
Yie5YWWZ4b7v/PXfgfO8EY1whPk8d6lyVY4abDQaje5z0uK2L741Gto8+tzVWuqG3YQG1uz1Ou6m
E6xgOSczG6nDQCRbOXkfgTMny+9CYVepaPE4T1P0apyMAIvXKfHdbDXOFNW763ZsHwMrQzg3q3VS
D3mM9WNzb9o+8fQvzQ1jr2VvaUT0NiOyiC3rKtFQ+ylVEM+wbC0Spqg0jGOpdL3gnij6ONxpM6dL
Ecxv65Z7nZLZ07RvyNP1hWMR/v1F8b3fcccNiFDVICSwJIAWeIYOKbW25+EOQ7ly7LZJ5F6HE34n
7sRRcGUwexl47U7xyA49U4XDmn4CG7qSN0EjCKKbwXrlFtyZg44fsyh7wBV54kxy55rkb1M79OQD
tFrrhVT/uIgQFcpSvxyQ6e7UPmRzc5CSzp7uVb4O8nxBCe26d6j8ZWQkFRkiHbsKTINhpNozuBU7
0cyqCISLDzVki4IywvqRKthVgXYTdorbQO5W4BYsBPyzG6o8iWcWWIFkTMwNTyPmjwovSZ3idUAZ
q/bQLJg6qmD1ru9gVebiRT+RDkuK1as6sis1ycUU405g1PbeQl2JEEuTdY3bWxDQjdJuYjEdkqbT
ofZ1zDeFu+q7hmbf9Cdrgmz3s2YTTFgJoNlN9M/1vEBz22wa25IoRY1TN7ZVjynXdDmq1IzLMPpL
xJ647SQXMG6T5Sh7EpW5frCcLPS8WSe9F3wutlRX7OH7tAsQJ09LBYik3avDCzHcqXrK6LGDgpdg
6bY947c1/KtGAy8MhxZLN3gzrt945JfsSrbV0+yFDqRv783HtBK4igiT22YYWeopaYAp534if6/z
jyRh9GITdwJ3ppqD6RXLN7aeUr12IPwXqW0LnEDnNtTcFw1E0wExB5PlDLhjekGdqq4Wla1gtTb6
CVisvZjDfsvq+M0Hgry1ARb9GlQOmx+c9spjXx909MWyfoL6Rn6oBamSyAW503gJVXMudLaG+uwv
UXIHShxoXIBVwxmmyk2q0BV4ogiR/X1lZteUJCIKEDNVuZuqxW+WDHxZqdOo46m1RjeQu79yOdq3
Ugf59OYcSJMfJMu9VPUF2JxDew4rt4tCwfpvH6qX5eeCC7TB20xmcU2lII0eXxb5OGuRXWqifl2R
T3GBJSn1Nhp1FsWaQ2U+59ouE10aN6q+73yJb+Ee83BE8avtQRWso8Fa2ad+6ry95zm5K25pZD/5
SiDju7kVM1mWrgZckETo6HGkGTQ5U2cXs1stbme4XbIIRhiEJnLRxZqxl4wWmOOxOmRfMlfaqafy
lrB4trfuRROQgq/Gd3dPdZxjABLu0YDwM5BxvhG3nERGsR99bSG5eDPmmtmRHCidx8rMb71YvfdL
v8pyW+M/HgsGF3OSoqqLhMAX6dcM1N+MLTM+mbdqizfS+ZbskeEJp9gFG83gQo6cKHFllLCRkOxm
GqfbvH/VktHLs/RwPdYIvpnJHRBFr0pyznaanj/1pLaXyQW/mWANBeaY3CcrWwIZVnbHRaetBwGI
zEkr3Dctw4+H//+h+XfbmqfOLIbQDNsOWDFIqgP02WqiGTX2a684oMl9HGOqc1WDsDHUpNKfcWI6
xSQck990ck3BjBOBsKJMOKfTi7SswhxZ6vB5cA28bsS+9Gn2ZBc9666QHE2ExlnUmmqfqoTd09GH
j1dXvN10N+GhPjAlcuv5usdt3wRXtnGnW1+HtSSzkgrLjgts4KCylbv4wDSB43OUuAK8zSvGCo87
tWatIPIyAk85z3+zFrDcAet9Y0MCDI9F443osWi7pLMC5E4vrZYCpQ9Q+YrTQxakOxrTz2rhJlP5
aM33kXFbhL6Bvs7rdm5usgsq348d9XrAGPeRSgb3UeANPcqThd9jCu86juj78RS7fdxIdakCiFHp
pfveT9zAHZwZktuIIfvraJup0Moq5rqrVCjutTjSM4BpoApTlh/Qhmm1R3mKbKkW3QA2Y+EKi4uF
IaouVsa2QYt+kX7cVW1mp6KCFfO2P6LHCoSLhWCaquQ+xYW3r37qtWQn+kNk3VXjOYv+KmLB7Ulk
ERdGmjQbFFlmPhEfDbT3FssBHLy7659og9MDIXdlEhc+oAKr6KEJFOVpwHNChLcYM7HDv1LHBFUl
nn/RHyUqxAm9kIsiM9XqLmERsrAgK1l5iTvYUAdmCnSlG59FqjqbQX9lIxdEximHOhErybXZIdGO
sy5oQtj+UtSEGCGbUeP7sdNJSSGUBrfQx/G2SvWdmrc3RtQ7gm+1HQwvOJz7taE8DaaG8z6N0Mxu
nSU7cqJzU7rZCPLXaF/5gSzC3D5eLpicFxoZScyW1ZKoeVcdmARctZ80vDzs2DCjuDdgOxJe8Dh/
HLV6qAgr8YxW51Hr5wwqlqS/DaXP1xdzOzZdcDgXLIwecZDVWrCfPbn/1lDcjPDPptgFH2AsYJvs
AsY5YBiCt30KsIhplN3ly3NULjdTLhJi374yrGC4s6sOKyOocY0EJfTsBD6I5B6kne7Gt+xpsDhp
HwpQ/2cVGrTfh/eht6DhOwMuCTFzY0vJSc6961/p+s5Cy9x7CD3N5kBlb0RZfRrMh448U9GL2nZM
v1jBHVJ1TyPTYpUjs4xxm7szq9u6iVzFcubiiyr9/G8GcceUMvQ0q5jbzW3jklg5Lu23pB4FUf36
JgLV0Ptlswa9lJMcKMp0J003+nCYjU9ZJqhXbofVy8pxoSFrW2tIBraFMAVSUH1fBqrAkM2L92+P
pjIXDQotJTTrAUF91tvFJjKjfeqJOgTeXpn/PNgvpnDRYDLHUYt1+JlW1/dTFh/TRLHLZLbTYN7V
hobHYtXPzJ8JmY8WQfJJkgfstIM6JEctDt3W7G8hynSDH/us6xDaq0VTsKKdwIUQRSn/lw0seesG
cb7LhsRPpNa/7p+iBedCSBtGuVTNWHC1JDspdooIU+smyJd6W8LstaxgUOHxOqTAjfgewbGbDB2K
yKg81IWfQl06rmv7OsQ/JBy/vy/fJRhNShWpHTBGpzhUP5kyUXwrodt2PkQ70Ujq9aMFvMPvd19u
JGmxMGcKi7sWDdktan5L7aAYYc+xSBJk883gskPezoRVjt1mYywTdrSMavyz0YP7bCr3NZ2dWhpQ
xk13c5qeAmu6U5LGRnOrwF8EbvmWXq7g1d7otZAdOVHoUym2jRDkfQIbRRjs7yuMBuzDut7BJ4Pm
scg9BdLPRSR4yxJEzLe27RVGn3XoEmQp4hD6rfy5GGe7VDu7Vr5d90SRLVygCUhV9zO7puCZ2O7i
bKcbEsYfREUbEQwXLSKZllqyYMlStJZHyy3SAtccBWeZIN+gChcs6DBMVCmBoinZl8kgTjkhJlGQ
2hkJNKyp0yyhp1EV75DlQVdqh0inpNEE8UP0M/gWonCe5rZn7/pGZPfgv5Ls/pP0GL02f1Mv98xQ
SK2/GbEMgmFmhfXw8xTVUOUbzbREjSAKznHwqOsf6cJb/f8Mf+WMakODsSrw/0vk59A+1dp3Nfz7
uh9uL9oKg9tUUT3mtS6hkUja9zsU6r3gYD6jVG+jKeIceoogV9zMslZw3EEOjYBwGia2ZJYSOn1c
/T1lo9fBN6Il8NRyelAG4+m6jZubwNAo5CXZ0AOfPJpaTgt1AOasPLRL6AzLWS9FSfdm4FiBcMG+
w5AVmBywoQMpdPTgLyPU7eJxIsLKjcgaLnOs+kgDZRisiV80daf7hgfdD6ctnPks/0juGJeDJORy
2EwHVtZxnhjp87CA0B5ns5S6SrWvyC7qQlvPzxnxm/xJ60SzWtt76/LROL9ss8ZMJraelA52ixF7
Q6Q9t3k8r2ziXFHKijSQWYUvmhs7Gu06/gFdKAT+p0ykaLL95rnC4sJ9TONFNdjtWYuG22GwXC1Q
T2CSRkYgtZi6kzEVNvp1cAqTZpe1k02byiVjgR9l2nnQCV6URYvLHQtp2tLOhNqkk9SnKDpbouqp
aGm5A2EcjDClEpaWqrLb2qoV77T6sY4egzIVFCYE24HPGqsBRPo6uoScIkRfOjrg8kVzs1rI/SFY
Mj5zhAzeIic9TCI+WOwtVFyys/GI1pYH8pmp1VoHoQgJCxl/XEYuTsPnj0tF6tlqYZrsz44KgZ/g
IN9T9PdmEF4VoYnWkQsrmZbIZJkApoKVdCbTfkK1uwtEskv/cN783td8okiNpVRqE+so3YxH/chI
7mM/AOsN8TBeIBRWEZnFhRFzUdqCGszTwQ3ZavelFUG2TPSaJAj+fNaIKXtV0lsYVSC/mmfDic3C
MZrqNdFLQYK6MTiIGtLKK7hQkigkmtIRWEpvwxNZ2bR0rMfxy3yOD8WL5A++bJt3otcs0UJyISOM
E2vKa8Bq9YNu/TQk6DIJEjgRBBc1aknKo3DAt8rCeVfi5W+a5r2qtO71dGCDCOTdCvJ5YkSLKjTZ
vhqdX33z2FcHVJy9wpe861gCk/h282mOli5g7zlN+1lJns0Gar9U5H2C0ES41GOJZqPQDXyaKP6S
67tgFLzWi/5/LjSMYU4bI4IReuyYyivUFezrqyTILnhR02Log1hnzwBmR7/n6bA3Wt2nynA74mIU
hhT3htiPwkpglygW8Q+0hEyVllY4lYmf3y0HiI+fzVs0+T2PaAmov4t6PrffWC5bl3AZx1yWKe06
fCg5c99q6HihXR6nh8lJ7hq00BZ+/np9ZTf9z8TNhMgYVlV56ZVwsIzakJHdR+pLPQ52A1qiIhWR
TYtQuNgw9ngK1tlQRdE8V81r0X1PQQ9z3ZLtj7UyhYsOS0ytumABqPo8O91B3QdfstfwxNois11F
bRH1w6bXX/B4LRZtqYalZruqnx4q+dAKteDYtvzjeF8BcDVtzdQSpaIAaI8QB4TEWOAau/GH4uDp
yxXVorYrXys0LkgUYZFOINVhQY9x10ZOfDTdzs4PeK/3RNOqm/nfCoyLGP0i5/loASx9MTKnGkzM
Q9Edbka7UuDgoq/E/r66IptUiuqCLaKe+gQCRsvn62635dro/cXlHuLtkFfgLMlVvaYJJZgZW+4K
JK+W9ZRrsXMdZGu51iCcEXU1kI5KAFnUxZt0A3q0hh0No1OiK1KJdfc63GYcWuMxo1eLFmcFarut
ysZuFwtzvr0fucZjhWlpqYEeWuPMtkgxXWQiF/qqjEhprcDEct732bFSM3vOvrXSSRdqZIug2N9X
1jVqPeeDCes06Tyrd31z6vCuTFzLFJ0f7GGL38HrdeTiHgSHonIwgERxfvR+7kMAA/y4dC9qoNhM
WdZIXPADiRhSc3CXAIkekfAhY9aO/+6q/zajeMUqPvAlGYYkqQ6s5dy53aH1aQJ9N7t4Cr8au+XY
HnKvVZyF2v1NJfJMtp2uYXMxsSe5qkw63CQ69JDHzDym9KHt4kO0Z8KEHxqfXq0rr0uVh51pYC4N
O8HS98YQOYMa4UZsiuwSeAovTWXFIRTfmPuz6BujT5Ue2GgJ7jsHwd7eOlXWFnGxJKFyW8sJ85QT
fWBbe7jJMMBfPoOW1xfRmQmiI68xsuTBmFQVwPryxzC/5sOr0X2/bpAIggschTKqbVMDQpdxDN8W
yWsRC65UgoBBuYBB83nS1I6CnILcNtWx2cvnpbGXaH/dErby13ybixaaNWlNBE47p5fRgapGnmGJ
LNk85SEDCbkhKqObh9cQzMyqnsoSfvaLfSDzUj+76V1G9WW5hiD+saX/w6ALGN98bQVxESoMzDBS
G+evVRxxWNmx8un6wm1+nxUOFxSsyDQg2Q6cVBp3nYXFo8SGckEZnFWRTSIsLk1C4agqSA+sZnqy
oA5vDKDhDfywHKAusbtul+hr8b3WudotrbwALLmlR8ubbjpQRYT3mKWzC0ckiLZZgzSRiBu4CkBI
hx9oQgCaNT3RGL01Yy2FesEJD6ypMzgEoaixUzdGX6993cat9VyDck4/RwUdKvB8oJ2c2MpEnSC6
HSlEdSUnhdjcdbAth1yDcadkXmBYdSYMzDxo8mPS3i3ZvbB5fWsfr1D4aSaN1lmUdEBRDagz6vSl
7Zfn64aIIDiPL5Os1coMEImK0r5au/EYCj6MCIJzdEUmMubHARGUi7E3VZrfRLNKBShb0Xu9Vlz6
bNY9WpEkxDwavC5opzLIg6o8/bfFYpau8j0T14qRFMAwo6OWHNr/fz16oq5tYDau/n8JjDhg38FK
adGnuHycp6c+cD9igqXIuirrus4XIrLImHStBERnPXS6l4jmZLY/w+X/5w7RUjPijDb4/2v1Oenu
w8AXinNvb/QLBPv7apVUEI2meaqDTyyPbLoc9fqkxIptSE9R8PP6am3GTVO+YHFBBYVVzeokhjXM
HgRg7lJD8wpkH4uS3VRBf4gTzVWGcie38UnTM3tsRP1bm1ny+jdwsaabUbLqSvyG9AVKoJlt+uTF
2Gv7cCftBgejQAoaMa2X5EH0trJZCFkh8z3ic4bbDV7P2e1t8mTH8JYb8xk/wFad6vgvKgdbOfka
jwtGeZPWCzTAwAkFRZ+3arPkqKjLHSZo/RW+4VaiWs92bPr9fVUuNo1DoA8VYwJS8TKHi7EdpM8C
FxIZxQWmDIRnEJ7B58tuoUX6jAZJp/6xHNVjsp/3/2ICSWQS+/tqeyhm26pWgI+WNaexK+GRogdo
wR5XuTDVREo99DIQGvVvjZ7jsLcN9e76sokwuDgyLrUULiNWbYHYg6rZYASth5/XMUQrxQWSotQa
kDTBDnNaTuVU31RZ4/03CC5+TN1MyKDCDBmNZjKSPFDRX0fYfKVZbxouPNSqYSVJBAjydXSyZ8lu
nRAtuOCIh8J9edAcZ953omRLFBj5q7sU9rHRo0cKVIiDS53WDlHko7aMqQ6xBJwg4lMuLuBBLa0n
GbtUt5C1qlDnK/xAeSWFPUWCrpHtxO53QOCv6XU5yGCJgV15/aLKpROD3F8v7EV3rn82kUlcVDBl
xUgWdtRLi+J0U+qa8bSTOoqmgMzL8kkAJ3B1XoI20q2orNg51pLMbWX1pihlgatvzjGtHPGPKzrE
ZyEAw6K3AY0yZfGCSfEyOfEsPa3QrLLso27wadmeqjl2ry/nZrhQNAt0a+juAqvg+6BXBmUwZSzo
FYOT5o/a5OQfGVw3VxDcUZFPWS4vBSCq6SZZHpv0UAvpGDY/0wqD84pSkovRbPGZZF9/CPfq3nQx
+4uayiGwM/AGQ2z8Q9n5CpL9pNVxkavtZOQ5IPvxsETPFJnUf/s03GlhGEuet2xHzfKpHPdLNTrQ
aBd8/+0rpwIKNwpeJwVs0u/NKJsqTusOjGtMMEVxMzdypdmtR0c6acfEbpzsZBWe8vMjtv1G5ROk
Uo4X2YT2kRNNN5Oyy5RjLNKK2naJCwTn2Y3eQbCpAES9nOfgh9R/uW6CaOX4FIhodajFJQDGYwDR
hfwUflIf685t3WnX2Mkuonb6KgunfJgr8yUd8/LB+OeOQVHGYqhYtCjQWcBIkKvXZj89LEfqYQAs
tD9CK7cG5BydJnqbZi0j5azvNGmwdV00LbUdhC6fivN0Uw/TOMzhg0PkdvWrpfjl8CL4WizKXFs2
dn6ttuuYzwGNO1jxS5463GUVZMNkjOg3Tv+9KQTnhtA7uBxJX9pQbwg+U3HLnvIK047c5FVWMDk3
upqTe8EjFE2IoB2VpUXXrOTSJvDrLnqcAzWaKSQRVFfKyj2pd0k0HxPdsmdF9DAm+nZc/KB5nWcy
qO6cOLuj9F6xdkn434IFnzKNdRLKUo9P17Wfh8hCewsGHERzB5v5y2Vb/ZEqZUka94w/dc72uE7Z
ani0rPsIvE8CRxTsXz5Rmq0ptVKdOSLelFWv983DYuGZd3GSPQi6HsPv1wEFcZB/12h7vFpScDlg
+zoVemp1CDRfRxD5Op8kqdagmKnBPpD7ltM6kVfIdnArFQiGTBsy9TKnTAW+vp1Krz4ZFzYWkO5E
FQtM7Y4RCcVQP3Lw5OXiIeqo3wnp4DczzxUcF0HAFmmViQS4xWi9saNnEO+4aRYdxrR36sawR734
FEI9y+9K6TjqubVX0/ymC5Tj3A8Y/KS71qJutohYeQWbnn8cKYzGSpoZrjsO6bcc/KaOrP+dFlAV
lwtHzTN/bjpReBN5FRdoyon0tLeQnEj77lbbB/edjWbqOyaSIxbFE4FxMUaCOKfWpIgx3eC0/Rew
qgo8WLD5eSHzTM1JrU34tIlm+EmdHocxc/XWcBcMBF3fLCIoLi0B/4NZNSPzok495jVIapZi3kmJ
/KMrSSb4TILgrJH3h94AKpxiqQBWzXeN+TzpN3FxuG4PW/srJw4vxBPUvZYn7NtEB/Oo7lHM89tD
chQ9Y4pijMZ8ZHV+K/moTuhKRRj7OrjxI3p73dRvkW150NzzgpvUtdzqQ538q9xH40JMpU5DNjXM
8zwmeVt4kUsVbwErUwNaGkbwgwva3dIKxqhEoY0XNJ/J2GeWAmsnkO+kUIFUDA8U5W8iz2FnE2Ex
hHnCH58RNwANjwrQb7W4dCXLYmLUjHm73TF2xXi31H4HE3XklLXi5N+ve812hXSFx8UPko6zQZm0
zS9yksQLy29DbqMODHaSeV/29zTyBJibYWSFyYWRmgxB12JW/e2qQ510lwxeg24NYDLiueJTHp9F
CrICQ8EC8d5vs7k1I8LOxgZn4+LSXfEEyV+UgrN99SDWE9veJ7+NhDjye7woh2B382thFfSjJ162
uNHiggkF47gN3NU6VDihRPXgzbC2guUiDVTetXZhsGqivZaSVB5lVXFJ07UOplBE1cHt/UF0YkJj
WDMpL5Iy1bMZpBOOH+tp3KG8vqcuPbPPmOxCV0TgL0Rjxq9iD20xHJepqGAwTtXxTtmHxu3g9G+e
Sqpd8yEqHTAS/TaP241JrPaSWrDT9SY4sctlBNaN8jNLprR/0YG/vTEucNxm7FJcGUIJ9pXFLjK/
BOSbYOdt5rwre7idZ3ZJrKfsiXmUJT+VShdKPrbWJcdUq/ZLpH9NC+p1Q/AFip3uFFK3biNb04qH
679DYCffDaHo0WioKAyABWG+o+BqoXEoOHE328BWn47nnyMZkUeFYbB6CoVmUHA/HJlYUOiJ+KQ2
T/fLqvJK4pZKs9TUAJWWug/6vikFJW5QCywSobBvu3J+Y0mGeCZAMcsb6NA48+IZmWRf/zKbWcTK
FO50l7VeblVWi4f8sasnJ0P9FsTfq+rOSkO7mU4WeboOKHIF7mAPTVU3FebySSLddiGxp7T9dB1C
tHB81OjjTjYG2DQEnjalttm81pEoURDZwUWK0prLSmOhSdovXnGPaOuCXdEbPdNmRQbxmKEoGBpc
sEApVzGyDmbJvvnA+uRMd+xtzWeZQuBMgmcF4X7iQsfQ9kYeZ4ADj2+4Z0S74/3kaEeCS6UwydzO
gn4HQpM7rDt5BMu4gtVsd+ywxoPQkR4YSfLgF75o+27X/S9Ob3JHdahHk5az92nq/+r2Nnaaz1ic
RJ29/5CEMJ5khVq6ydcMy4oYlcJqAG9JLGjnqHpXQzFIdegNypQQhxMWwLZ39AWS29FjvcSlzq4e
2aE7KPtmzzyk8j/CtWGSCwy3j8lEWlmeAZO2qT3TJzpYdiGJav3b2c0FhdvKY6KMVc3e0cjwLQrA
pySdwyXDi5p7PWRs7+YLDrebC1JUQ8EqGuG0Ky3wlBmCOLsdky4A3ObFGNLUtUyLiNTojfpSKnYh
GhET2cBt2KybF6mwYEPZQ/LTaH1lFH30f0hyf5vBVwQTyH3ShQKjc8fd28PtQ1g6Y+G0XyaHpYFI
c+/Hj5BbrHyNLxEqBS0b8nab1h+DcNinzWRP4YeK4ReP5uuDCom7wFRZNad9bFoMgYTfY0OQCAnc
gK8JRk2jzCnT2Vrqk1l9tVqvE6lsbUJQHZyasmKaOt84GS+RWrUGWr40a7Zz3AdMrXRpO3xkx6xg
mDeushNNKSWlUVn3WnlXxy+GJmin2A6dKwAuwCDDCoZ4AUDnQk/hRd2nJ8abbz7hNuXrKDg+Xg8B
onXjQk2oqsPQmMDL+2/ycIr0z7qyuw6xfYRr6DGFyCQxZN6R86RCIswKhvOxfVEhpUB/UhvNUDcN
eAlEU8vbK7hCY4fu6hOpo/y/JoTRSe/YtTvyoIOClmeME/vZqRRQXW0uICQ7TbgdegLffs4Kjixq
k9AF2zKUZTdM8J4d7TTiXV9CEQjvdo0ct0QCbWBUnhOwLNDB0UZBz/vmCboyhP2GlSGW1sbDQmHI
lJa2odxkxiEYVVsPQRPT/S1Lx1kkVr/dMacbmmLgYo3l4zISJe3zfEnRREYedOWogGrUw+dCRjmH
YC2U/AZTYsQmHmoXvoj5cfOMXWFzbpL2syZVTM9sGSebdIlfGMZ+asybNqSfrn89oZ3cnYbOqVWW
GnRkJw8DSDvzpXCV/bS4bDyIab3rN7pHGj90RR3e7AD/o8y2MpLzm1CVSJOWWOBQp7Swo35IZLvW
NenQYcThc4DOqr/NdIAu93WLN3FNhbByiYHRag5XKrUpw2gDJjNTaQ+GB0hIF4o7WsSNW3C8yCK+
we20fQXIOe8UFNScKwD+3yxjeCQY4CbuLMxuN/fiCoqLmGZkDnUXMdui3ai+jpEvbGFhy/PHZ1tB
cHkZ7rtNkraAmMKbZujtRUh2vTnwhw33+wtxmdmAIvNSQiUXTGT3jDEm82Jf13f1j/EHe6ROmdqm
4GYvxORSNThKgQYgYLK6Fiv6Bqq9+Avq6fI+cyQM2wtvWIKPxXfmW0s+6xbzi6m3dRAFKns098XH
2J8hdl+eGzSc/Iv+2M3YcllcvsupNTMwU3dv3li/yLsW/QW7HxM0kfoDuWn3oJr1xfSogj2ncwFt
LtqRpOyLVvkXydo306Mx+ZX1qoyCbG77hF2Zx4WzxTLCdumBBDEa06eOYgdfpBcWyEo3fxJHMdFH
5KJJiFgiEwt4Bv0ZN5mrTQ9y//N6xBJsOb7Cm0aUDCU7xlWD+HHb35GxExywIq/gAscYBGDfZAds
T57V4a+svSvH+1yUawu/Dhc82ONsnbGvo3/td/KLYicudIrOhR3fM575jzWfr7yBiyRaOfZJYgCP
DYc2GA6NXFI40suv2kL5itv+9U8ltJCLI3PYRcvMLBwwMGcbYP8cjR2aaHt02KO7xrQDR1gxFPgg
X8vturEIQ+aDVoAnnDrdm4b2EmvVd4FtAifh67m1ks8YX2Cny2eMZDiJG+sORKsZp/0Bzw22dGiP
sScMzduwuHcYhqrIBs9KUjRKJ4XsxKHQTKnOiZeitSH/JDlMnqCxSzeCgKhQJmlzUS2F8TEZpoFx
ei7llNQsTFTkYBb9acyPbfypC0Vv7SIMzj0ztAtZKatFmaVfZ4+DvNM/Iolprszg/DHOo6nMIqR3
TXEOw8NonWR6EPgFKwVyKYGhE4w8qpCrVSFX/H6p2haVtph2SG+git2fcmewzXO0l/eSYIRzq0/9
HRJnTSMVYzOQdvxfsSPfKfv8rzr534NX45DvodtJtrDfZeNDrXH5YmgtgwmwrvpfuNkXS7bLh/lr
5NHD5KhOXCAZQrJii+4BzJwrC8vfQabWqNNChbnUbw7pUdqNnuSTvShMbpwv76zjTufOmJsyMvD9
NGMfJy9xJ3hg2AqK7wC4Q1mbez2yEixfC85GtKsF7sTet3U72ufeuCeJ0wvisMgk9vfVhVFqxwyy
xzApDYvbqCGPc2MJLtciCOYzK4hMR9MrTWFUgpbT/EFvRamMyOm4MzmGVGqsSs3oqOcR/KD5Pt2p
iTPfj57lB7Z5g/YirxVGW/YtrvkcF/eWBQ15cgCfk/3OZW0eJdvOty1KFOzhTkQ5tZV4v/MNLngM
FimXGortYDUKfJJiY9Un+mVwdAyIQVMZ43n93hLEEdG+4sJImVs5xDphY07OzFRTLZ5UhUL+HJws
Jj2oKfxzrtpA4JUCXF7ZVyrKQs1M2MpOMsYLPnrLTryft4pa6zX9Q+A3nrQoYd7POkrqY+Y2r+TQ
Yq4+97LaFlW1BH5qceGjHxpFhYY8PGaKPZlG51bT7UxpROXHjUsErLIs2SKKqph8qa6AKnG5EPDM
aHag2c1h/BQRvEqZaKzsb5MQjFS5m7rQ8PwkejQSIXMWVkormdYM5IaGdWNnfdEFbmMt8h2og4Zz
NBfpjyCfRuJcP1m3Q8zFYi6K9VEUFYsG3Kr8XORHTUQfsH2equDa0hTTkMlb6WIVw3IzSg1JRYgx
T4rXxO5wTo/Lq57YloPRlGd1F36WG1/cmrPpMitcbkEXaKdLkgzcLvyaNl/j5JtMRd3YG2mjoa8w
uEOnCCOdWgQYZbaPomNtukWA9xFww1z/SFsvMO+AuK/UkQVEmwqA5CNYA/Jd4uVOZ6sPYEuFR877
4V8Uz7YeTN+BcqcPUZKINhliF2AxVBsfA8/Ag+m813fXzdv0/dUycqeQHuIVWGGfSo4Ua181+ejH
hVZBZ0eanEodCDQqcxH5yD84JjJvRdEZDTJ3KkiKkjd6hJgSfCIPxQEaxw/gu/Oqm66xtQfTxtT5
Q3gu99dtZf/rH2efekHlzgUydVaRhUCN9edUimyZJm5a1/bQ+/r8M+50ketsbvALIJ9XxorcJ2+H
bT07M+gdJXs+sRpzmjkQbrgD0f+N6E1AYCOfU0r5jO7+Eo6TGaCTxLR5Px1D2tpV/1UJnkzy6fqS
bp9FKxO5rZ5WUCs2WcoenAZ0U6a73J+/KD5TBw5dRXT/Fi0ot+mzflSjOGHbQoFKIlYxE5I+sR/8
h5OsjiEOgkidTkkyjnhUCW7lwdxNeWkrReJJaWCDtM5Z0MhlFnjd0SCd0GDUx7ZU2RcsK0P541es
tiXbtqvILVOziZoE2zL4pJ0rkJVgXC2ltta+cXq1vS1uCSEiTG5ThlrU9IOEebj++IuUr3bi0lG8
zoPG75t8cfhpeWT1gPE8nNpbdYeKgChB3f7ClyOL36OgxO1iHYbr5Ms4Qrzlu2BlN7/vZWV5vtWy
A3uGGQOARdbwpnwIsCFZAXF8xikiiDgCa/jaxqLJ/zs7wla6q5v0uUhQuLxukeAg5AlXQ9UwlHjE
ZysKEHgO0Dsv0Pw6QddAJ4IyougsfHOhlVtq1jhZYYv917kofzFhtllz40/yQT8vTnNn7hVqJ58+
FtN++wRhq7xCnQcl+n+kXVlz3Div/UWq0kJtr1pavdjtLY6dvKiSTKJ93/nr72Hy3WmF1jRnnKrk
yVU6DRIAQRDAaVobEkZj87mT8JrTKp5pguqLghdgxnMBHOr1Rd2+067UhDuAB9NYtIndzkLTNYLp
IwEF3biPbhLVST7IXi8s7xGpCn8QgzxYrtnSYrYjLQ8YZnBdos3LyUogzqO0dpxXaQSB8gO7nIC3
NyC7f3E5EcnBeZHYkhRdYwY8HBndV+nlsWNNjoSkHnVlz3jBlU804VOEyTsNfQmbOYSC6P1eHUZH
tkSlKlvvqOuAjG/j1aUY02rRI4OpmGqQzh8XBTOvjaNd1vs0i/CS+z00D1pEzjP6YHW6H+bv0fJU
5LozkO+j9nJ9M5n2XTkeeMJMwwjBbsXCw4Texfqe0tvWFJQjbgcSfxsd3/ML0uVyWEbso6nlu2XW
nChKAxkVBnHUeLNce1G0CCAF28jX7ukymcOIsgMo1M7KbJ1QWL+7vnD/EK9cxGK/YeVLItvQ+4xF
EPqTsmOtNdY9OeiB4oNfRPjsKBKIcyIgHDfbpGK20EzBaGgfM23+cV0gZrbXNIFzG8mYjzLm7CG/
0oaOFBkntex9TFjaGUPrjFYlSK2IFI/zImloy8YcQiKMjXFDMjl53gaZJSqSFsFwTmTKq2gqmCbY
IIPPi1vV/m72IsJPkYZzXiPR8h7ccJAlo761gMp08FOMqpEKR8sO4qdLQeDBV/IlLTgb7AGaNxx7
DBc/DrfJbTM50y587e6Xk6gdR6B7fDqlSKQ+aWJIV0pHtboZDMF5IvKIfPVeFyfDJNsACJ9JMHvs
LTYvnXE/o2VscVBQA9J7VpYd+r0uOp0FWs9X9SmGpGYKu+XojvItelT9fDf2TvvCWjMtx9r1X1RM
EIx29H0XkL/dB9//m05mP2tsVav2rzl/hTMRRHPbSnm5o3IGVstl2ss57qhZetDL22i567O7Ov9h
pIUzlPvrzuMf0gx/o/E06gVNyl+ZUhKMB8WJd4bHJsGK67K3tfECxHlCWVuQc2UXfql9yMxDFQn8
klASzg/2klnI1QKNMFXiynbkj2hdHpfybpYt3IGrgxX1h8TCBK8ues9LweoKzG1ZrqpdOGaQzTSe
qUWdUHq+vk3b3vCyeJw3HDX0PnQNABp9V0l7JdsnQkaZ7cvfBYNzhrjGhmmlY/1YY3sUOcXnwtV9
di9aDtYLeNpEJswK7N4eXH8D8snyoUPLdpFAqFTxwgfW2JZ/tUGsFFT3bSB6Att+hrjsEZ8yj5XK
TmL2DBEflF33mHuVyybr5rmD8nOvDpbI6USXpW2Hf5GQ/X0dakgzSWL2/jDhPi37Y4ahW5lLj/E+
UhxxuwrboWsLynZ4BTdQ3UrDEiK2EXpjtNgBX0k4f8j7x1BvnboM1Pblj/TS5mKpuo2TKicQMI3Q
L3WXF3sqBdch/iFeuywi5zjUtNOz3ARG6w25k+xBguoqQfiNlU9JnuhdcauYD2H+BY5zI8WQp33N
tNJCt3Og7SU/7Dz5zgRVcXyMKu+6dALD5luRlbSQrDoFGinPJtln3VEVkciyH3xNKzjfkRdtpGrM
d4TtTTcf5vK+GINh2F0XRKR7nPeYJUUaowooiSydtMi4J0pzig3Fm8P+Ls7KfTyDgmh4z4Sg1XaB
Uu93na/LuekpW8ARzeP2qflczI7lDbvRVz4W6Pi4FY0Y2Y56CN5STEVDzQo/wSxMGqql7K2I3rG5
xSDVrb1h2ieg/ED71Oyr3vwclodQdqRPotyYEJzTzqk3Co1YAGe98qhmv4UX+zplPnsj+zl85D7F
VApi7QpRWLKdsV/JzR1yU9MZ4VIDmqXNWL8Y6KEL10nc+BHs8pj02X39S318h1YRU7ZsGfQd6FL8
fXcXkAuqVQFMEqCx6mSjZ0zxW2HmZdvHrHA4Rw3S9YIa88/6BVYcWh2jo3Ye/e5QectJ+nBdqE2b
X4Fxbhoj8etuWQBmaagLNYO6+1hoX65jbGevViCcZy6zmGLIP0ByDPf0NS9Gwhi8XC65s0Cpgflt
aYZ39z8E5Vy1baRSpTLQcWdMyBjbBKx0/Yl4sEbq49EYPXGC0EsoKGcRGHZd0LaEinx8HfG8Ervp
XeSYPnsry55EJb1s1d740tWqcjbQzKlBMwoB+0TbFxiGrdatYBFFEJy7rkrDBnEsIDCI8VWx5oNp
mwJfrbJvXBODc9YDSdu5MZgYXnlQ0bdN9+Zjcyu5LeZ39U/ZKfdQt+mNbnxWE4fcJDupRrVGtUvR
B5QGQpcqsAg+EiRyzjoU8Hvkh3ln/ehQeWh5beSUuMzZx8Irn0XhINOKNyugy7qK/4aKmV2/OxZq
KVSRdbzxxN0+TR8b6/usnWbpPXupa7ahyJqM1iNOXUqQ4w35lCJtbT+ZxX0jeqra1JXV9zldScEX
qvQNGhyM6qMcfUung8CgNwPYFQC3TAvG69ZRmkBRdtl5CqqAeMoxhAP5N5OPtvfk79Xi32Vso6Uy
abFaIyrt8BSdLKioNTzFEN0UNy8eF6n4N5k6svNOowDCnfdG86pA/mR/YQ5D3leiAE+wRfzbjG3p
Sl0TrGA+Bstw23VPgi1ip8VbTb6sGn+ayJMhJyOEab30g+Ix2q70a3QwHEay0XwVRZObprpaOybv
6o5RpOpiJBLkofVDM35oq/Ms6qbcPo1XGNwxMg/h1EgNRGp+oC7Ob4IkSD9S1GEWSOiIupT+Ac3U
bFOWNcu0ODQpn8GlqueTqzwtLuM9G/fdp86jfu6jQVDgEZRN16tf0LjjCnTTGZ0NmGy/s5+yL79K
1ifdpef6hEQgTCvblX6CDhirda+ryvbWXaA5b9TkxTLGMoO2eieRXZRiO5rIZWwaMSo6NHT14tmR
H5GlgRZRytsIt43qPCiVQ+Uvsaa7bZw575BmBcQroll08tTFuHouZ0xCVpObQcTlu2m7KwhOM8Ka
jN1IADHqj6R5TUR11Zsbsvo+pwvpMMuNumCtGrVy8v5eCe+l3ru+TNv3WRQsGJatK7rOO7spi1VN
TmBM05FNyw8PBAk+zWX8KsJW9c3jYoXFhdFJv6B8DszRroXujxGciIVbnlDn8ohcrHCAxfbqXQTj
HN+ShMnYpQBTjZT2wSQ3c+KRNJG+tcNSCU5CZhtvvKxhon/YVnUNS/m725u6qLJqUsCNK2D9Uj0p
th3bitzYutFkXaDa24/sKzROMVRwclKlAprxAL4fdttq7+gp/JC+JDfNzXITfUvE6bjtzbuIyLmH
uWrzecnhBzvfClBH52DGpKOcWR9j8iTif9zevAsYF7ko8SSB8Q8SdvkPGeNioo9y4l/X/G2Ii35w
DiJvqiSvMugHntPN6qXFbH0RZ+a2g7hAcFqRVLZkdQQQeRyo0WMjonrZTlquDIpThFTBE4cS4rRF
+RgBOXXqhV6s+PSso0C88BI8jbnaX9fXbduD/701Fhfz0T6xpLwo8UpFZKdYgkp5GsCQZPafruNs
39xWWs6lbjq5NHVJhg6kmJqSe/ld7CWKxxLOpY+eARxQAiNmv/yaEXPZhGGoinxiGm6Gx7bOXFM5
0uhQRE9xdquEH01bNE5KsJR84XQHtrjEHpgdo+IZLUxTU6LmUIox1dCoRl1y2qEpX9+zrKaiYCoA
Jh684dXKLIrsVF4hur39xeNaBHGFuxx1WepkOCHRLUDc9BwrRM6YY6OaFzmHxmh3mJe1Y/EaG1CH
hj+vdEUD6jZtbgXGqWedSrkdhxBPk+/75WubCNR/U0ku3+ebdrt8GLQEfYU/U04lCOtmzBpX96I4
elv7VzicMuYo2UolDTgtEiXIk2AWfXtqoP6siB8TCASVFZsH2AqO7eEqbh+TsVxqBXAy1W8tEjtV
2Z5kE4Pa4nmPqQ7BdZ3YdL4rOO5w1mZzAr8MVKKwz1Q6ZarhVFIlUDyReXEgC67WmIwI85rRoKMH
tPgrxQj/+vN1UbZ3auWnmEauli6nbV5m9OfBON6wMszQUw+23yI92AfRk6hmX6SAHJxEJCQIW6aA
Ven1cnxS8uRza7zMZfLal7kDDovTXGWC5ovNtVxtGHeURa1i1UMG1EqWnDJSXUtv/LEgX7us9QUL
uq2L6Lg0wGYqv6EXq2PJqIiOi4j8cJuhStFF5cAp9CY0mKLUzgEjw30fYMQtKj+uI28LeQFmf1/t
pIVB8XYJGkXwYUk3Y39WsmlX0ftFEty0ttP0rKf0fxJysRTaMdo5DAEkp0fd6V/ZkANwF+xNN9zL
aIP+KO8Y3YS43mg7Ylghc75YGZTeaGogD0cjaCOW3/OjYyw7SeSnZ+QE3DKgn64v67axX6TlXPIi
W2ac6giDEvWYy61bNf5si/ZuOyi+SMbX3/U5GN2mFFpjPlHP+FmMqaZo4nLiBSU0s2+cwrNR+cbz
deG2z5u/heML7aoyjkjfYUGTckHSHK/husDBCJaPr7NbyiaRDQXLlyaf08EvstFVRAQeIik4V1nA
4ozZAoZcfZTaF20WvDcILEvjnJbSVE2sEWxO0T2G5JybhqdnH1VZxCggcB08q5iV90MZsttstLiN
/WNpFadRnKzRnGwUlVVvV5SsNI5zFy0GP4AXF1uvBgbGfVuHYdcwly+sEty+pK+QOH9RKe2omRKW
zwAnF3hO5pNy1ma/OKhefCxFtXXbJ9oKjnMSMQqYwCWAVWw9NgAbJ9qhB9mr4bCmDclTBP5BpHyc
f5iNJZcGG9IlxSlSn+JBROu5ncO7CMRX1oVUNVppwk6R25+DVvBSOB4H5PBYiYAwY8iM5c09YoXG
hW62OSQZAl7kuDKnlXY1uzDDIQWGl9bfFtyX/8WgC8Ea8rV2PSF9pEfALBPn530JY5J7R3nAFcYv
PMxJFj01iwA5jyGldMwTlhaN7S9tRNzSFt0btn0GSMxUDLXGXYVD6CiZ5lpH+KYZKR6crPg+iU3D
GRod6f8lEg3vF8FxLkoeUaMANhK4WbprzJsofm6NXVwIC0i2teMiFnP3qyADBOQdqUYsnLSffvSH
Bl3A5d54mnH9Sv38VvQk+Q+xxgWP81IdMYmWRljG2sMU8hy86nAgsWeeMblj1/6YKrREOuzq9y8G
1opk5fxWaVOi1xbCfOlUHnDzu9UKp0l/Dsjt0VWqfHpXxsW8CMt5LlbqEZbMUWq1/Rzl0l1DRYHG
tuJfIDhvpQxSX00l9m+StWCwNLSBWaIXqM11s4hlgRodoQVPRNbImClcmuxdDTM9sWkwZpQC4/IH
Y/4XDnjbP17w+Ngp0so8NQrgIZeNOl32wNrvO4wZ+DejurdPsxUa5x8njA2NaQU08wlJHK9xK7f8
yio38gdhynlzt1ZY3L3WCKNlijNgLYHZHY3j/MTGQtuusrilvls8jG7eC02OffTNAbAC5TxXClIy
q6FI3LP2e0bGI/nL3a/SlPca2QqNc1x1Qgw1LPAMYQ5OeSge2e5JoEmvC8w0RhLwnangFSLnwvq+
l205x6IWPxaXDaKWfEV2tVv2RhofK9GByoz22nJyHgxMC4vRSRBQTX/0odQ4vZn4Vh3hDhrdmrQ7
o7lNUJq5eRisJOQcV6TgOLVDQFLQqxSPc/hQJIgXyMv1y8N2pLXC4fzVOFIZLPBYyRnjJVmLM4Ya
fdGC8pGNfhO7x+3nxRUe57wSOi9amwAP5/aH/JUCtQvMwsmO5BNxMG8RZRytO1fvrpy8YPNBmF1I
vd2aWNMhfCHL69zvzekm1llyf8wOEj1VmHcZitz1dl3aCpb3NtJo2YxzHfNM0FlJd9EeNUA7DczX
hjd9A1Eq83Kggi09wd5u3ttWwJzrUUF4V6hM3soffOuHvZtu0zsLmdbZn26WD81d6Qo9D8uJXzEV
vu1BVvqZJjH21459rdk1xn2sfif9nUZe9fzYgMU5FpZLCMyT73jo5nEyC/aqR+/QGHOnImHzgQ1a
y9wXS3WX3ReUgwTDfhaN+xccknyhpVwoWjMz1z4cZ9sJgwLUQFHQH6dd9AHD3IVTkhRmHNcWl/ND
C8iK45QZqw41wgCSHTnq+4o4mJ5oOa1jPhtOiGlkKKo+F6IyNsE5xvOaLYuCkkCMKnYbf3Gn3FH9
zJ/39lk7lx8xn3WfxY55uK7AIv3lfJO0DFVi2RC3Ral4rD5r4UuRP1zH2M5HrYyEc0iVnqUU1HUw
ErJTXlmtWRXkstPDLYCh0fvFoSaqixLFOzzHGZGVdMlZcQBLrqM3yBtfMMnr2B1QO/pCBKnTTbWx
MWzWAIuT+oafB0aXTHYMB8SG/ih7NvQn3mc7UaizuV0rGE47CeapSEUCGFv5GGteln4G+Z1gt5iv
fGMBKwzuWFyaXJGiTBrRMlYvt2k4zs4w0tSt0im8RVgeH1Ml14NoLHsnxuhup45TcpybIrj+Qzat
YfU7ONWMZLUcBgm/Q1YeJlQZxe9R/dX3Oa3sJK3DSCP2/VF6Ho3yEHXW45jVAqsWbBk/t7El1ZQR
GTBm/mmUPbw5OjIVHEPbS6UrGG7OJqnwLbNGWY0xLXAjksq7JPyL0MfrW7Etw+X7DH91nR0akHU3
Ery/0VvUDfHe7Whm7g3iButNf48ilf+XhP2SFVKnluoyZZCEfM4PYTAEoWf71at5y2anT6dFoGPb
15QVHmdQE2n/Vw817n6VAWrn4ZVRsqFKWZTrEK0iZ1imLcdzwyoFUulzPKPY4bM0fbi+Udux5koe
zmjIJA8YDg0MzUnOP1tXzsYNeapufh1amelcB9yMC1Z4nBHZRVZpPas8nM3QIQ2ebaTRM8yjYZ9S
+X6e9tfhtp36BY+PL2sZDDI/x3m3nvZKEAzQR1YsgOKyIBKmv4RoXFgZSqohZWzHfhGu5ozl9VeK
FCXQIOXdXZdOoCB8fi9NkpaQGMrfyLcJEtudV5aCrAPT57fO3WKMP6wyQOYkWpS6rzU8eblW/nEw
FkdRXwY1xpubqG7uHyzrgsRFxnSOMGiJIIUysDFuhY+isw8YC3KGCxQ29m37vwsWdxdf8F5p1xqk
ynCdImdrebq+MW8VwdYJAf+kaqPQR8fa/e6W2rxN8plqYEnaWYGK4V9oSmechiyllvWOqL7hjVVx
cJxVFZUVp1oDuCZ/osttN+0166WVMc3pYyZqnnijdMBCUSAbxU40QvjbhKHP00IbtfPzoddel8q2
a7eUI1r4mAEvL75gJd9EFwwO1yJdU2wFc7840ajURmnWKp3PAqV8N58sjz7oAXO4aJoVgDEd+03b
fwfjz15N1nRKFLnze2wbwbZZSTCCL4cxbjaVJ6otemNcP+FAJGErmDqn8/F7M2hRoZlG56Nmy+0l
j2qyK8kHKfrP/ecMiGga2GY0oqBg+Xd1VGy0Q8lLBaD5lFpnWv1XR8R9n1P3BfzWIO3G91WpPejL
8rBESehGg5QLdmhT+fCERmQb9CXKz+NsddwnOgghmqTsfLu868LHqbldiIg1+41zYMKsMLjgpess
VU1iYKDa+k7HED31UyM5xo0ZRCBBjZ7QJRd+ESieCJPJvZJLiSSrLKoCNAN3RqDdZEf7HO6Sm+IG
ByRK8m2P/iVA3FT1lZRMN1eIdp3OqiIBEWkflBJ17vjybdqBuQRjs0UTmpl6vTGrFRanfm0Tk34x
gGUTdBXfz2XqhN3ooLdrsBOBKm6upKHZuD6yUnK+6Dbuy0WOphaqGA/00NthX7gEQ0JrgSa+fehl
aoJydRU46AgyeKGIhE/TBMOLFww38SxJiz7qBLXAjqHXJHfiOMGsqSmUQH4+j71xlyzZ8IohYobw
JfNNEIyfYhgygmCFgKmeb1O3cmvq+zTr/aHAKOUhwDSNh9ntcwQ67+y64QCZcq2UpwLRV9b2Se9n
Te8Q+9yS0KXybS6iStsydwON1SpM3SIbZYlypicSG01j3RXzHjkB8IkJQsQtjPU+cr6LLrZJwcUH
08OZYu07OXKUVHDbF2Fwh9iQ6JGpj2nnSyAA0B+o4dbqy3WDZp94Y2MXdeSPrjGeLW2ZIEZ6YJyT
7Z5N5MAZ6V+H2YxsVsvFj/s3i6aLLBmiIMhdQDjJZoIt99bwswTR9kRDmTfx2AlpyNBsHJFcqEat
JB5Mm+K5/JZ54xzPCvQsv8oeiIyFc6e3nMcajP19pdeqXsxpQQCWNeehe22Fc6S2TnxDY5RiGusI
4NOTSR6DWwyj8HC2TK2z4BlvCD7EmD1zKPe9H/0VueFJ3ptCZ7Xl7WFHqO8FOJvI/7tgRd7UCqbw
4enplj3NFLcJcqKsoqzypEMqqhXZ0sU1Gr+MRWEvlAJtkizVXyy0udtVUfrobSyPUYI/xIZU7Rot
Qi26EloCi357lWDuiWgoEkDcyFzu79KSuI2teGKrjKkk7GyLHuSDHcyBdBANh92y7BUUnzRUO1xn
lQxQy2A6Xfu5DV9UPJ1cN7pNtYRExFLRSvKmJXSezJngVonbhJk4Xax6TdUJjs1tOS4QvBfULDlL
ZkCExikd7qduPxBBbl4kBbcr+UyMWLEAoUw7rQhmUQ3s5vcvpyDfg0CmAmyQBIfSGFmHzrD2Ri/w
sQIEvuUYdHaRFGopEOL41NvZPrcEFdeb27A68LhtyFQtTcas6n2L3jbJt0Q66qrgbroJYcq6LMuI
Gd5U0EzwD2UyI1gYzUNhuL1+Uoh3XV+3nfYKgy3kyo9a6PaUqQyMrnbbHJMwzR0m4bp0OSw7xX9H
Wxcz+BUek3mFZyYDiu5a4NECfRo32etUCt5+3ybKOAguXi7BfJwQGXu/tE7zMXvEeyEe1JHRxnmE
Gp1oJxp1tKVspgGpTIzf1NEZ+btMo2bUS9dpMBdcDIuDSV/fsUlrAE7XSpADqaQGgPqTp5p1YNi3
o8/KA94xZgjLtwbjjD9WI71JZVzjf7EdmyAtYeGJqEV/S7kvMOif/33RdLCx4BUHyYleUR3rCyWm
S+2PgoW7vjM4Zn4HoWaVqpECWcLnyMJ87vmGjXmd9+V+IX5z828SVpvqtxaMi7hnS21SPfyZBkn2
uTd/pYVjlQ4b4MKKwtPnRjScR7SUXMgw0WmalhTqEZogcR1Dt7Jnv1Tr/fXVZGrMx62gUkJIopgG
rt2c6SpJoePqhJQLyTBvPKfKQcWzSmhQx+qtG6UQnaWbvmkNyBnynCfalGqI8WoEB9QrvflU7gk4
OyuvDEThwfa+rcTjrNjQ7bisLYhnlw5rpa0wMKPzwtLp/RgcobanCtIXm9u2AuSsesr7sW1KAOp2
YOWfim+K/Xh9xzbVf4XAmbKKHoWoSqCK8fw0JDfIBl//vkCCnxfvtTMPTVtSc6YRNn2y6V9ZnB/N
/D/zIjOHdJHiZwy5QinLuUrqESiJ+pB2j8N/fmLjvs8ZbETnMFMGfL9eaLbXlSQ72K384/pSMV29
Yjw/tW8lRG3oakzZ5ShGh7HS+zaoN2XM3X2XL1gtFneep7GkRoMOYbr6o1IdDfDtWvLzdVlE287+
vpLFGEmWpwtkGWfyw5wyjAqvW2caknfcxdcbz9n/IkkVMSmzf/kefLqOlp71WPCGy0zg2r5wVo90
+FirNtaLnXZd0O4nhD3q/j+/7nM6xtl6WkxR3s2AGZrMMdIgaV/Rm/pn28JZ+1iX/7t/x92eVqhd
z5xRE0S9mxc2FLUqeKhTWTkEd6KOky3PRoU9QUEWKoXYbCEZZLiaXwaiN7PN82YFxdnlRMy6Tqel
Q7fRF0X1S+NBJd9y477QBRHjpptcAXHn5yi3SjM3uOtGc7hryfKYVDR4x96sIDizxBSI0tATyNLX
TooXpjjel5L6Hne8AuHssk9hlY3K5MgjJ/+mkNTVxofrgojWirPJ0ETCFkvE3g98XEgq0ZzSTXtc
ycDZI4rd+25iCyUfk30GMl1Wd5seRdHnpjtewXD2WCyWUuU5EyNF43T+OW5BfTW/6K3gJr3pKlc4
nE1aYPKywM/X+cXsYdClo6P6Nfp2fUu2MCyw4Wk28so6xhb+7o7LLNSStCdIWdJzqe215W5JP1yH
2AyO2COOSXANZYT0v2O0vUIbPdFxrPhgnUFLEasPJB5BS1GP0EgUjG1p2RqOM/1YK+0MvwOabOzs
/mOifrkuz+b3Ecmifx4+DNfR38VJ9NJGIVSM7ddPi/2YCotPRACcmSzdomvg7WTrpe1AtbozPrWK
P7oj5kcWu9I14p36eF2mTTWwkKyU8dJrWzKnakudh1oVJZ1vtl45Z47yvZQEmrZlnJZtqrBCEIVq
fCRGLF1uIVnrq2PbOWVKWzdcKt1tInUJalWr/MXIameu5sELI8sS+J5NCVfwnFZgROUs2ZnR+v1f
JP+yxE46v75jDVcInCmNuZESOgKhim6l/mzVD5PIlDY1YwXB/r4KnjCrdaZSSNBebuL6OUvBYpD9
n0nBabfZyI1VxpBCKSO3yQKqoZxBVK8jkoPT8LGb+6nLzNbX5fHQd99rXfL+TIw3RwF4g5UK2tYM
z2mx6xfcy0RjpjbvmDZm96HJAgx6ssqB2HWXzLGstbhjGgFrPK7cwqWPNlohykA0FWJrzdZg3KkT
Uy1OC5uB2TRAS/DOzAQWumUiawTOCUwYLV9UChCGsQ+wR46CRg8n1fTn63sjkITvOCKx3SX2orb+
HD6DPtHRwLZ2HUEgCd+YbSWLKlchEKz41TIwzXTaFYpAChEG51D6KsvyuMVq4UXfkazqoI9+amvv
0OPVnvAlnFPcpFo1A0VuTYd8H6bMjUWxP1NT/hqzxmD7tfIqYJolEq2wWmTyaP8jyU6M5mKe3TAR
vT9sxgJrLLaqKyy1imnXgpnRL8AOdRw+qr7iVIHpLz1Y4d5blGDLpo5qDpTAEv60zmVaKuEMlymj
O7ZYzJ1WnzByWm2OSS+432zFhWsozqu1VqRjnjZ8TlGcZ9vLVM8AB1rdu+9R7otEnNdBvp22VgoY
Op87y1Ot3JFFDbFvJyrgzrmWhfM2RCtIkZhYth4zxlTG3rHDaICz/GQ4Eyrz0Tt9nwuJO9gJ+VYR
L5JxDqiwW91eGKjxOT1YxxKtj+GHTHdZGC/vVdMRtVYIdozPQaVJU4ajiaWs0Z4a1w76y6L61gzn
d/mjvwXjY5+ekv+dRmF2yCTNsUdfsr7/kVr8PKxWljWkWY0J4JAlrO8HRYcgh2oWnBBbMdxKK/jb
wlAa0mSz9UoPI7qXCd55WHpfRLm7mShY43AeqcFs3MhUoAjzt9HTd8o+7h3pe3EwduA4/e9z4n/X
9Z+2sFq5VqZ9Qy2gsfuJ4oHCNZDvv1GXTUkN3ezr9X3aPv0uusB5iSa0FyWuEWDZA6gRPqWV4Hqy
fS5dvs+5h9mY26LomR7kjlZhbnPmJbloepkIhHMPmdTIilYCZBgHVyLdKWoyNzdKgavbPpkusnAO
IY3HqaE6YBJyjFDRQP1y+G6xOiGRQIJd4QcMGwSEwaC2bf1l8dv+bNSCNJFgwfhRmzFOhoUu0LF2
+tEoCHjPiyp68xDJwEUkUqxPrcbOH1xMZzl3DOvDH6kuX17SWjZVFhtCFPUZyfRMD/7s+0zAlSHG
iKZnhZmGamOmuF4cqlFUi/sPMfvfKqWyjVph4Cmg1wYKGf6/3b24NZCKUDFZFwPPDtcFEu06Z+sW
KWmitEyr1A9q+E0u3FET5LmFAnH2noVdkyc5Fo0E4ZHuk9so9dgxrWAm+7RvQ8H9UHBk/pwfv1q/
udeUWqcQScmfk/phzF6RQHLs8vn6ym1aPitzJCoooEH5/vs2TVk4kDBHQgIkObpjRHdDW7+manlb
ZXXk0FmwUdsnzgqPs51Mz0NazMDrc5dN2WFkPHXsyrse81NEE043DVUxwVyB1gFwcnBubVZHSysK
bFnZHQmqOEVR9ubioZgSxdMYW23wx7Qk2WUIhj9kqMBKT+vJj6YvNJW+ZU17tMxG0DuyHdOv4Diz
NVs1zga9+ZXfYyODimf7MXFnHKDFzp4ckVVtq/wKkLPhWZFyooUAlPZWkO2j4+g0XnpuHRRoCFl/
NjdrBcbZsLosWmrnNRZTy8I9uujNEVR2ujIKYkShVJwhN4up9loGoPim96I9BrXsrL+yGxtJ0vxZ
1Eoikoo7wIuclLalYQmp9dxPn81RYFAiFeRUvJXjqhp0tArkieykvYuEYEDCz10NthFh88jmvUFD
AtGQMYEZpTS/O4tBQ49/1kHf0xs0Z2OaXhY0Xg5GWc1F8CMcC7/p1Vdw3NqpeR1ifHmPaDGTiV/T
+GurjOXJIGEj0AkREreKpTYtQ88EK+f7pnxW5odElFIUQPBXoF6Jx0RGRtYHzz3GljgVbkHCAX2b
2oZ3P/xj3WUGZ7CNJddD32LFDPm1s/bvKnZjH///73M2mqtSmSzNCA9UIGG13DSo7s7al3ccSZjL
o2g2ZlJhCNDvWtakyWCj7gI58mXXq/uQ+h1KbOtPNBG1v2wv1wWJO4zkTrGzsES1aaR/oHmDnqT4
PeHoShZmUatTnAyzTpGtgAct9UMt14d8TLylzHfXl0wkCPv7CqatKozBNgFTzy9RhjxFJ9iTzWhk
JQenWHS2srixsVJp/iUjmHxjuPl0skUNCiI5OP2q+tySkExGkV7euXM4BrYligmYKb/Jfawk4XwY
7cykpASSKOExVD80wydl8SM79nTTWxTq9tXz9b3ZNPwVIOfFwn7sVNDLYW+sr1b9Wetv7P9MRM0u
1isIzn1lSh4PhoRlS5PHYrytkkdVNAZdIAXvvuosSQt9BoRsDAezkdyI5Dsjiv0/Wiw+gYMBRKxx
BYuVj7ZTyOYuI4XXhMXhz2B4wzfNSp8MSCNNJ00PpPqbqgkelQWqzMeGvSWrdZFCz/KqdENMQhy+
/5kMnM2nRdg2cgsZmjLoxgMx96YkWCZmC29sBfR6qJZFt7LMv1ZqoPRKcnYskuVOzU7D9KVpXsPl
nOeiPvZN9bog8epVTXpZ0wVh0jy+oOjYUBKnF773sl29Ig6vXHg0zKy4Y/EzyqhBOsQmQSnUUQJU
6aIjVRT6bQeaK6E4LTPDqE0NA3gTQvWzuU+9wgWR5ezaAb0tA1Fvz6aPXsFxZ02iyY00o5/ID3sI
1e376oVYX9rBu653m4oNwjPNZKOqFb6DyJQHqqIpEBd70E2PD/H06c++z+n1HOfjaJhKi6ahwWGM
EY0oS7y5UCsJmDKuTssuLNE+FkKCyijcOu3Qfi851nBqclEXPnO8bzRuhcSdZ9Oc5EVmASlubu3+
ELWlMwwPo+nZxo2UfM+ENzYWG10D5E63ShmpgrdFJI5vjCOrqU9uv+El4UYVT2oS6QF3rlkYA41i
BkDVr/pTf4NaXDzKRgS8n3YQnzBmM9A/XNeMTXe0Wk222qt9S1owKqAlmz3InOriti2hfy92tQtT
QdHvtuVekCyu7r20ynkxC7yeGaHfRHjPCj9TvXOUSMXM/hu126vlsaE3RfYjTv6PtCtbjhtHgl/E
CF7g8cqzu3VasuTjhTH2zBC87/PrN6HZHVEQh1hrnuXodAGFQrFQlfnz2MjdSLiB5rJf6MkpCZnZ
8cKaZopjWU9Wajv/DoSLTEmqD3rF3ESSZRMSJtkFz0HEH2Tt4RjoPfcUS0025nBBKUL9ZYwjILVf
Bz8+aVfjl1qB0pZ1p7jotL8ZFGHhf/9NbYPJRZBYnQdSMz9h7wxM1kH5kTVQpO08vXJURz7FHrkf
RaQA++WZDSwXVvqZjmPVwFTraUFti3HnVLpHX1g35dNUecLTzhbv4LRbXHipZWllilN4c63d/DPF
62Hs2y7BuXhhkY4KR/RiJDj0PPOBZNjr1BlAtFNNDedCzQaH5tUoYj4WnQIuuKRkJrkW4wBWskul
63hw8kTQVCyIJnxxsB8w8r4uMIXo1M1ky4VUvWxfzXFQRoJTILCGH3RLoCW6rOzCiRflLlpiv8j7
2M3jRHB1vuchfnva+Ml1cDn3lZRg2eSQDWOAocxPM9c40y+zW5w1lzn/dCpQsj4JzrnAFXmZnXnW
NKtlEWV97L0orIPxi+SPDlj7vsYgBxLNTQv8kOetXqoWc/814PSMhoY8Pa+R9HhskmjTuCjSDGtj
pRYgeuPcNj9K5IzphwoQryGDZ1dYmoVGqw0MOpzi+UoWkcsIMh2bCxB5lCraVLLfr50++9qWt0p8
6eYfH1gpCwNHUIcmGKnlrqzKRhtLN+KpQppnp0YTg666hiwA2Q+vGxT17e2PREqLqMFQMKfls+Gf
+TSaTnxt3XVn9WSeRXI9uz62AeSuLhAyNDZljWBp4pvJuRUxJQgt4jxsmMAzsWqs5yiMbxcfJMbf
+1N+xdRXVK9/Ih9pm9nYw91PyNolrbAAZ4AwJItBISc5RfZ9Wj7Wr7dB4t0ul7Rh6PH2Nwb1WcF3
lnmbXw0ehXJxd6oEcXz/ut+gcTkvpKJkJWLPsa1HPzNKg8pNZYdgJNIOpQtM9SI/aZ1jnxc5B3dB
TbXRRCB0wov56jTGtZ0INms3+myM4nJddLxnTVVhCcvqW0pCc3hqRLygxxAYYH57oNYi0eyG+UMe
hwlK0cofFv18vEoCFyd8LTef0fTe5zCD0U11YRFOkzN9G4LJK336SboGPegx4vG+gCTnrVFTa9dK
SWAUyYNsPE0fadvFg81/Yx2RuaCQDqqhpSVz7e7Ukpu2uopE7W37Xx8WmybHPCOEe7iN0euinW17
wWt2yHLmDokkdJm08C9VsuLL8Yrtu8ErGhe963q0orVGcpLPQUZ/ps1ta4hOy/6z78YkblvMDh0N
Rcm+al7okZgGaowXN8yI3ojkfXfvvA0Ut0OkzWrJYsnWjCeWVnXrpHEicED1goYA0bpx0TvuplLP
2hl3q+5mw+f5e0U/UkLcWML+B5vv3XIuW3AcraiEmItHIeHWzOaH8rYNBheq0XkMFQS2++mZBJLi
Rt8k6MWCUwfzdZG7yI4p6jXaP6Gv/saF66Xuk6wxYFUcl66ujn4f5YJXFxZ8330XbYzigjOoDxWj
lAAhV4qfpJqTqncyHU9Fop6VnriyFYne5kXewMVrUPXRPIZMna9/ap5nzwwUJw30b5i/ueuuk2/Q
/vJW4RenAJQvU3RZrS9azewMe5AsU+jfgCFT/l0BXdXiVd50giyILPD7/fCEarBOQL0DdUtuA3Wr
KMqUJa3z/MLGmPhojtV85b+NxR/7yt3gcbupSOizU1t81Fg3mM9yMn/80caO/Z2Fj+k0xY5Ibmz/
1togcpupxSCaViksLHJn8Jl+DCpbIf2z95l+TPok+qreD4+vgHynvmHMlMY5TITjOhZJPSg3OtaY
uLHd/mwNLdRG5GzQdQ7k3jwt9qcPXAEbeO4KkObJitQe8GunOO0UpP3gqqKhwV1n3YBwV4BaLfM8
sG9TQ76ZooehP9uDf2yHyDX5Lv54WiQ76oDBGlaYar12O4NvEoLu/4dEB/OCd1FmYxB3AcjDPNoN
K23pYXvOLn9xjhdCznGhc7CF3VwDIDIikT0DBwLE9VlHyxSeLUy0TFXouRB9WP+D76NZCkzWBtr3
OLQky5elTZHgrI9qGH1idE+VC5LQGpIKUKEW9mjtu8UrHncBGbVtKzFrCFWaUz266fyQtOGxW+xk
BMhuTcwRIh9UZMIFLLKURRfDKh//xFkSzRmMk0SCWiRby36Hc4g3OHygygpTXghwqug+ycNxvk3Q
frr2UJQTtaDurNobKC5CGdFUDMsyovm4vJ1m18h/S6Pnf7VqvAhvYkqdFIP9ws+M23H4Y16/ZXJA
bN0/htlJB7aWGFzsAeFXoeoRFq3Fs0iWjU47PhwjCLbf4AIP6atGV8GU72v6c6uYTtmCau9HKpru
ERnC5Z1xW+iTLk+4NCyPlqdOEn3nsh84cC+DizeWJtdFrAKg9RSMq+aBKjkqJgP0QD8l3pw6wqIe
W5kjRC4WWDKhdJiByAZkWZ9c/GR81m6qM+N2EUZv0T6xv2/iXC/JvZ6Da5TlFYPlFTVmK+zAFk17
i/aJiwadMU4FGNNxR0xXII+cU8E+iX6fiwJUXdE7lyEpI1YYSedmCo7deff3FZCNKbqJ48ZzHq7p
sI4SyzTX+XG0Hm0R29huaNn8PrcNSbSCnajBd80Q3cbRw2pcNfG3YxNEENwWLJk2tEqJM68W3th3
zgDiCBGBpwiD24asqUuS9cCQ8z80FYSJXxr7/O/M4IJwJ2F+nEyA0OVL/nOxL5h2PkbYvVFe94Kn
Q2zsobUnE3thNOjzza6H4XNjjpC4dNXqyzGUYL0IF4cJRsJUaQVURkxfGdqwbRJHi0RDdXspGspA
f7sv4aLxZFlzj8EvROMe6oxMsZC1YdTg4LqALfki4nQRnBbCReWy65tlzbFHs5m7djR5vfCDVrRy
7L+wiVvzFNl9Z8OipnpuvxXKH4OIhFmEwP6+QcjzdYwsGQidddt+M83HNPOOd3/vnfbNtnCnvkga
1BtHQCxymH5mnDEszSwUD42eIGxHAh0LRVxFe8OFgbFSpDRJsTdx4UCmbDEFnzXsiL+7vsDRapsQ
D4AyDrf3erVEBcZC8eGYVbd10QUzhR8091VunOQV1e8+10LBOu5e0htMzhmqaqlti2E2+Yvu94tz
m4762XBszN1KnojsR2Qk5xt1v5KRygDsoQs4QURq/H3SH+f2mmaqO6siGsV/OL/QD9B0FQy4PGHx
HBV6oyZwlOmitw6bGRxP6u9W7L1U88JMJEz4D575CsgFDAjSSHimxX1tPbH3fBIMoEheH2ZXu0Cd
+f/4BNo/ba+AnNuk+tIPNGM3R2KHSlJ5RQkea11USd5fSfSrmNBBgBIDT9cS90U31ylK1S9cdoWf
etb9AIVA9mGXPYo+7HatAu+zZVmmrlj8c7fU4AAYBuhi6XQVra4J7qk0/fVHC8KK1hgAVxXIgfC+
SPuiySd0byrkbCmPtHBsVdSqv3slbjC4QFXKWo2HK/RVDsudnt1DtUDHEL3dOGCQ/FBQ3GBxAaod
4mnV2QCCHFqh5q0nVNdAdtQ5uqO4DWZkZRpUviCCsIv2XdTagHKJS253qWysAGVylYZLA0Nzpnu8
3oO9q00FaHteoUDEAjTWhk1wnt/eLEaGIvmYKZhK6ENLei7Xk0Iejw3aC1BbCO78TqAiqAsLEG2s
+0nzSZa8cfyk4TaWIFMvqPzulS/IFo07vFUegdEnBVqFcsmL8E3sgy9uQCfCixjDo6ifXLSCXMCX
oGndo8yMc7UoaCGZnZXabmy07vEqimDY3zcpQB+D3LtvADPXd1J2Y9V3wm7ff1g7A/I6jDvI5BWR
19wGaeCkwpSzEjB3z61AuS3OrTOG9ILvf1Fs30sAkAr+D5Ave85jYkxjBkCTPpjzXS7KavZixQsf
lmzYivxOFTAtlpxIJgj9MFjg5BVYt/wmejCim1T6/Xh7di1hzFv/ReKiEjUrOcUthagUdSfF/N6v
oo+N/d3BfQvaWgO9/nxt0xgNK24SNoJhO/bd6uGBwRtPUPruF7c6q5DEzCfB54cQk3NuQmZFizU0
gEP+EwNfECdwh29dsLqMjSD2RHKju06OYEQMAv4yg28txqWCDw4b3HgTzMqS61UJ417weS7C4E1a
+kTqCcjeNPV3mgaD3TujqAQgwuAOa9I14NcAAYtvSpavKPJ1qXcXtRueP+B0m+XinE5Py7zSB8BY
y11tBVp++sDv62D9RyecAtfmvm8XdWrGocVSRdH9WKSO/AFqH4JZYPgzFIKYCsbboKZ0ag8CSYL5
q/q5xxzw8NRSgQ27W7GB4G5TsiiFUaJ318+SL6l2rSqqM5WCY8LWmb+xFSwRnsQgUKbwFRl1aFOb
DNCdmuLWSebPk/YQ09+o9pHUZ4vD7bfc1YkhSbBFiXqnL0+r9Rjb/jj+Ztq/rJVoE+zMq0ncztBW
RYddDZNUwzHoffZTFT1u76a/WwhuZwaUfeMpBwT0YcF8Izm5V7ntVXXNOGhEpF77bvBqD+fKUTlP
JVYPmZwZuZLqKaR2kvS34/PCgxiqoWp4MVEVBb4s8/enFY+VHPVxDjmOH6nhR8vsjL+axnMY/JU5
rvE8ymmS+5jIeqr79Ar/mWtlicNjU/j7jIfh8sK0yWpM1cMUfT1X8ckSpdaCpdK4pNBSzXxZLfx+
VjV3o/SD1Nr10Mi/eDB5K7hk0NTaVlYaZsUUn636KkmkU2peDYPgSZzPM3gc7k5RWm2g3UixKTgu
UnSW0tRNx3ujmQOp+3m8MyIstrKbRBDTMH1VaLBpbBXHKMBTPV1PVEYTF7pcBHMQu7tkvPCVQqIQ
bJJvsWjZy0sSZTnIIW6siHi2fI6zyjs26N0H/svqbVC41ZtGyapbI81RUbBP00vnfOX2V3GohDnk
KrNAxCv7LvTwiNwaKkoEKvG+yP38mvEaYI7dHYL4vkWrYOmKPhBYaNneDjwYF7WbQpPQZwew9MzE
xCS/C8xLLiTLFe0VF7Etc7AHpclzv+geTFBJ6lfTr3Lk8ZZwETvP48WUJEBIkMMaPhl4TBUNZr5r
5uQxuEC9DJKpDh1WiyhOA2oBD3PAV0wUawgGzY3vmdxJ7iqCwoUAVud7Ibtcmdc2A2xlKjWEh/5M
zPVusRovae1gth4kRTsXVD2T9js+mK8GrXcWSkNClWCGBPfxidjfSnbeFEazwH+U06EelSGucj9S
vw0QZky9nAgilsLnLH+t8ysGF4BRqbGNtC4RGsf+Ie2SLwt4I+JT9DyXwSRXIEJY3ZgM4ZwUDlj/
zkY0+5km30pSvDpxJlLU2r1vkPX/z2Qu0iiDlXRSA5OhX+GnqhRO5a+O4vMWc2Gm1Zqk6DNAWPnq
Fks4l7dorjneuX+ILK92cJHF6KVYj2SALJ9A3YahOOoZ3kic2a8CyRO1OopWjQstpQ3m1RFsAr68
nEBUO05Px+aInISLKXIvj5gDxalYkXBa09mQQNoznwehRihf8+L3hossWTSrUT7DEHoGKdBpPtV+
9vn/01oUHS4uwGSYiEDuhiCWTvpNrqLuUJ7GKhIc4XdfzpxFfA+vqU29PtiwCGyYf1HroWnntvEm
T7oUXhyIXEFgFl+W15SxK7S0zv2mMZ0c76qraXmZJpLh+IdA+beDm1zcsOoaavQx7Mpzt/86eqpr
Yg6D3CbX4BZFTS+ExUKRAZFxXHRI1CojzQhQHQOYZeOpKLU1IlI0EQgXH7RyapSJ4OhqfeOBTsMb
wC0qT4vAM0Qw7O+b/E0zksICBUWOsaKTQv1I+tTP7vGxFYQFkwsLGp2hlhEBIm2LU67nHql/HCPs
JqGv4Zr/cFeLqKOShMBQWI9T91OebxWUovoGchb+MdK+LRaUv6Gthq9z7rjG+pTWVoTvHasN0upS
iHrD9i35+/f576l1VVY5oUg+x6l0G+1U9QHksR1p+G1SBKbs7jxazAzCnnzwIvl250dqyUVisxzD
uJq1wilR3lfPx8slwuACqVH0c28oyNhJdKNHP2PEa0PQ6ry7IxszuB1pjcZqagkQvfVUV8+2aIJj
99L5+/fRG/Z2mdrB7JbWQoAeWnM6V0SfnCTqeidF/hlKdmEIDuSxPe9GVOqyj1s6YluWTM7OQ0TS
q9mKRQOtIhQubk620kdlC5Q4011FjoOqMgTH/njv342mtKnaJGkOiCa6j7QLY/xOik/H/rUf/ze7
w+zchC+p1XT07wNkBIljj4GrFz1QkPiVf4LsOSBg8ROVPERLx+zeQM6lRpUkgkNo1p0defr8eGyT
aN24cCmZhtqMCX7fHueAtlc1BNqS6usxiMgI7vCbUwwNrhggqrlcNAzlEkvErys6ONzZt6rUqgiD
6MhXZbhfzKdF8iTDPzZEtFrc8S+MfOjaEigW6qi55OXIN+ZY9Iy3mxC+uhnPB2PUEY3LGG5mP06+
5sWX8irB93nql+6/PJkv7dcb92pB67lICjOoDZo5tEU3mGBbXj4ZNr/fKVarZCp+X8+8qXsgtW+Z
mSNngpPJ1v1dmWGzYlyOlEn2gjoKwrIe9mfllIRMI4vNW/6r7X8p5mysyeNRMReKjaHshebKhjB7
Kbhg9nPnjSncgUfBaVptA6bIn4xL4WefqDfGTvVVv5u8/CSdLdGbu2jtuAiwLl3V6TZbO3UYHM0A
OUtbe9Zc+RmFRkvXP1n2zwLvOMdryQ7k0ZZxMUEvFhA3ssAzdYO79D/s6hQn3xvzB5G+CI+U4Nwq
XHTI1brNW+bmZKzxoKP6E6FnaESej20SeTsXHuas6kDpBxhbivy2CDIMLYyQU2si7xho3x5iopeQ
sQTyVIdk7DHYNViZX2SRY466m3aZM0e/H6Psm/OKwnkGGhWbeZKBknWJp82j15rGyU5LTyo/klKb
r0icM9A16ooUIsh+3l7k5LkZH7Xqz3ooXbX80BF+ReI8QU/bRc6g3eQP63kBnnzTiT4T9z3bxqe0
rGLwgn+rVlUaoQ8pynxLJW5bn7ryerIypxwCVfWIFB5v0v7xfUVjd+8mJlVGXSV0ljI/snJvyuqf
loTaAZ75G126MSl9yuP5Pu3ND+UNr7BcmDKTmESYNM182bq1u/OCz5/l3y4k538ZVU0VvGyZX0a/
yfIf6+jaGSSV1Jtc+m4sH3LBV4M4F0TjEbEq6Gz6JjGu8nr22sxyEssOcqu6ysfo6Xjb2M+9D3+v
cJwfGmqRR80A27I46GbFjb8muLtazxgEh5jt/xEQF5MWY5LKTIJdjQ2F1e9jFRwbsh+K/jZE575Y
ktQYNaT3+P36Nqm/G81Nmgq25h2zy0s9yXzFYAnTxsdjMnZoyQRGOrjlGZ8QTvG0XrUn6QkDg47q
1aHmtki+RaOJgrXTue8WrdILJoWVIamcn4jdfynQrXi8fCIILnMZQS46a5RBaKWXTNZvZap/PYbY
3SHEGvQ02Rhb5WkIljEyZDNFGJ9KCdLSfT04sVZNjmGjDfIYateaDRS3YFO8dBpENbBRZHzoVvrc
TSKt3f0qs2XIMuvn1GyDc2hNaps0SmBOG6PJ+C8iw/RH+idTCaG+8Llsf/X+huNrmZOCOQRrwkFl
HYntHfpUPWSwBXqO6AUCuaHlSp6wz3g3qL/ayBc0GzsjmGwGqHInt86C780oZJRa+ZfpfsYsYu4b
j4gZcPrYy758ZA9fDeb2MG9IQaeXyCTfmMknQzsd/75oQTmPhxA9BAta7J/Ws0eXsbtORS1I+26I
8SAQw6q4gLlYns7xAi5dPEmTHsJZGK8RxDzR73PBewGNZtl3+P22b27MdjlJpmAT2NX2LmpbrxZw
Tm5SYq5tyR7vocIMFvhch4Z5e84/FL1fcfjoXaV9Y0MBAdVSLXHmFO95mmOJhp8Fy8Ur8mZ4O1T6
FinK3NxU5dOkC6gi/iEk/L1afJwudQqGMQmrlX+tWocNP7PJg0j2zFDDk6moJrPvwa9wnAcrrYnp
Z4rtTxuKDXrSjdGTuh/Hx0S0aOzvmzsvk1W9rVBqxOeKr45nqRb48G4Cstl5ZuTm91uIy5bmylop
aIemoNtFubK1P0HkcJkVQdfh/jftBot5+warnLs2jSosGLrEwPTEtFmj68Rd3dXvQ/P8y/IrL/nC
Bo87/5jiJlJaAq+30QXNFL4yF1RZjyxwJoGI6lbkDlw0SNS8123WziOhWyMJFvMsifRQRBBcOFgH
zPYbKfO45TadnNG+z1KBP+z6m63i+9TG8Ps7wdmitYhFB0QCKf8eSd+HVHBI2Sq8i2ib3+d8ILVj
uyklvDUkbXFnaFPr2Ln53NI/4rE/Y/gOdCVfj0/Q7qJtEDkvkLpKIn0NxDIunZk6df4HngT+HQa3
9wZ6rGUVhWew9C+OaYdxkXqNfj4G2W8S2ljCbb9WZGVJ2DuQcZOe6ef0npHbZqH8iPm01beuxMQE
bDcOdosvQTYy7cqStSVFeRzImbNCdYKQ0SlFdft3BA8vZ/XVNr4CqbZmRSsTtvXe6KGTy4vO5IbJ
kcSBSK5d4BB8MXIuV6Nec1S6opw6Xeymyuey9I73SoTB3Q02iejQKzDHRuyRzJ/FgCxBpNW+f1YN
DXNTjJqcbxWXrbGVJIq7QV2jBypVYStbAjv271QbOnuqZaC1n7+0C5Nkbc96LRviML7B2E/C6iej
72ZiRaIrde82woiCrBkoMBoYwHh7Q2SqmTSzLmd+0vcYZgKZXfpFLZ1pBduN6CNl9zhtwdjybq4j
ovZ1ORUKPog+Lcw4nU2feZXi3bPpszocHEF5eu80bQGZ02wAqdpDziEBYAq5PD0+Z53tNJpXiJQT
9/xii8PF2EiNZlLVzLDmZ6P/zEXs53vODQltA5LkmHQzeJ/Qm0kpGopdoovhLkPkrqPuacsoCKq7
vrfF4T5B1jSNlSKGHfl18RyflJMEdk1nwgcemLVd5dvxkRXCcc63dN1Upynglgsb/ZlPduVrIeta
KsMFnaV/HOOJVpFzv6FsdV2yVpR+GqnHiHH+PSkzfONJ3eAcI72EaT6MbxeSczypt+0qYZbFaXEe
oG8ZD2g2p/OtVpmf6yF1Bwp2fls7KYkq2MRdn0ebNARmIPn+Tj5h6otyrFZAY+SSKk6XrnhbcFeR
hJsAhr+o1obEUt3DJfV8vLLt8Y4m5g2RiselFjHn756uV4v4m4pikMK2SkChPVB2V8NIXZJVglCx
6xy2CiZZhZj4cuWSFvBbSIPcwDkso3N72bPqyZENUULBDtA7v7CJjWIQpm/Bbv42IGlRouWGDJQx
WHymQwfWli9srpPV0qxO4Ib7Nr2icWGJSmDLV5lNCBu+Rr9JUBsC86PA4Xa3x7ZREQLLkYzJt7c2
UZnKhWFrmb8qaWBO9plSEcS+Ia8Q3Mnt1U4uSQOIsUP3z1o7NAZnrS0SThDBcLsTF5TkVq3j009X
v+XkjyxRvqyVaFd2r0EmeoiGX1lmoxtvF0wyh1xZUvR8tV+ZFBxj2lS/6V7zk301L6fqyyxqNN7b
oi0i5wi2lHeaLQPRPhmh/MyG+CS3kZw1ZEQ+MpqoHF3Q67u3lltI7jwpZBmttGmQxsz1ZcCoSFSq
mDn/VQkXlsVuYbjvABt97hSFdtZH85hIYFx5nn514I2H4D4CMkzXjK2FxZuyC9Xusl8eyecAeKL2
Ui8so88BsN5hKO1UBvbt/KnzpPD/adl8eXLlQ9BmxXje7MEgqawzX+i9yVd98EW66oUEDag30FDp
9uizd6ZzHUreKpzs3At/W2z2900+1uXyYskVsCFLCL72IaTBct98haUBepNOx5fwXmq7BePikq3H
ZdotAOsw/YCgPhS6uzSniWTios7ebbjF4gJUB90lcGICa6mfVfN51MAo9n0YP9LGuYXhIkeWF5PZ
1+i3tdcMb/cVKocY/flVEiPeH7looXfZXOqsLX5ab1b9nKZf8krQhCCIDnxXYtJ2xTAnMETGF2Fl
+XV5S0X9FbtfuNvV4mKD1EazNWoMJFwDE8KR8pmErHYveR9p59lCcTFCVYspHlgj9ABq5vGmFzG9
HvsX3gjeHpxiKqZxZevVYnJYtpE+pu6CGuiv6oe93fp3T1Zpoa35arElg1wyhrsWU5DziwzhI8Bo
ZVYpAWCl5HMmt4GurB745VxTXgTVz2MfM3ginsmkllnpzI3nGYf/0qHemqwCkOOb1ZC5g9+oWVlp
A+xB3ebK6LWLUYgGcEV2cIdeUSpzWNjeM3GZbLirBtOzhDx/x6EZLJxvPayiSySVJVaLlYP+aq8E
/exZhnK2uLVetGpcclAr6LbVWK+4pUHmrdF91MMFWalo1bjDPyN/p7KMVVNRq4vK3zTls3ACc7e+
/nrsQZ3+dtHaISkag+2+kTnkzgpR0GD0y4r3V1pFnwqBu+1ahd4LBWqooJZSuQd5S8loIbG2vpo8
mB115Mgpf1UE4CUGbDC4I6rlWpV2rAsSp7MbT8MgJl0UmcFdzZXczYlhYP87s3bN6FrWfq8swQfd
bqTZmMGdTLUG+1GGbg8/Xm/m5CFewNpzk6j+cZKx7wIbGGbqJqUx2nJJWpZlyJ9YGsXIKog/utW1
7LHOCNEL9e7J2cBxx7SJqF1Rlox29W2sP8ySIGnarcmQDQB3NEltjGMsY9kUMPG2L1rp8Y3yqTqz
GUhR9VHkB/whNcxELtkoWbRWmBxoXJp2VxZJBLGA/cy7lHdjE3dMi7wGm0gCm3LrblX/XKYbkkQO
EmEn+YpxREfgEruh9BWOn+6IosgsCwaXnrtnM6jCwkWDp3nz1+ddKhpdELmgxgWFRY9JZZkICmpY
3P7Vl2F8Nm8YX4oMBb7ky7F9Ahfkp+jrRF/t1YJ5llZfZ0YUzvQjCKBiUU30HsmEH79ZC3OSdNbu
q5jhZIOm8fHYgt3yHHkF4HdoKa0mwl2H1MCV3fG8nuqTGbISjKiRiZ2Wd563AeK2Bq9tDToIWLxu
bkjld6sjTXdZ7I266BN/9yhtkPioPecrbXUgKXfJF/bcu3rmlxRzoNO97pS/NWf9JOrK3h3n3S4j
F8ajmq6yPuJdJ7/Ga6/X3OB5mTo6RDb+pwQQ/2iuhFIA7GePFpWL7OuySNHKLsH1jty9PDMH5RWA
8Sn08iEpunR3HX6ztFyIj5bEiPMeeDbGkY1Zd0aSikYPWAg6somL6yNBTG5rYID3Jiz8+aQ99A4b
41W+GygP9i7uyfvM6X9iKjw4Pg0iz+EjvtKik5A1hCfLXbk+KPGNWHRqNyRulpAL9NIwmrOswVO6
y+j15zyQ/CiAwIALKkVPxH0g2i8u3Lc0UWhEYJCanuQlrGJBErZ/R75awzfvrBTBXxsBIIf1GZP6
pygYvMhhhP8fmxTZHDL+7YfoWbxQFUunGR3yMT1Aw6HgxhIsGN/GoyUq1Gta2GNoWihl6XmyRC8i
AifTuVBBpXZErxAgRiMclnuZQgjs+diP97/3N9vCxQUbAqNo+gcGm+eewvgiPZWstO5QX8R/Kgp9
fCEffd+pQtg8Yn5dnuvP2nUDwYLMTa6Z7kN3Hbv6ldixWRA4CBI6FySqhvYpSHJwUvWvUIIq194h
1e0wC4ozuwVq04LOMmFPFSrP2llW4OCS+wzPme7oKSDDyNHH8cOClKkaVIGMUtqVyD/2TNtA8jXQ
hkSVYVgJ3njwWDW0xjPaC+9ivQ1p0QqO754rQs4dLxYgtANFH+eKKuY8B3WOIKmy3kpD5LTF4wS1
pmNnFIFwvmjSaFSNEiBWozmNAqKE0ptEffq7IASMdaZm6bLGPySkU5ZKcYpFM2fFqyYdxKfdpY1E
zyJ7e4PH579hOLeDlhp4MvIUbYSK/Gz1CnXLLvlkNxpxhpqK+oz3gtEWjbuOjDGtFcmO8XSqVlAU
TzPVzzK5cj+wP6hv4amPmBZod3HUNp9tY95LJkYP0BlA1aCANYN2HjNN4AW7tmxQOC+w4you1xUo
lWz/lvcYS7Fo2QYfMUVD9UGDQpzC1wT6NE4UsmLBCvQKJfmVpf8oBsFn4b4hrxjsft8uV6/kiTFK
qS91TUDRW25EhXdsxu5nDFpe/raD25IehW2ipbCjDdZgec49tFq546U4G4HqSB/KErZw3N5oBZUa
uwAcOGg6kECJhDZ3D+fGHPb3zZI1E0VfH55gwSnUOSQpHY3ajoYum+Nl2z2cGxjucOZzY69jyVbN
ejDywjHKb3F7QTfUhw7M6+5wx7IqMrLKI3CkQil8M5oe5XjEHum24PYRGcSlirFuqzmZ2L5YV0U/
Oor6TRpuJvVXxWxYmWu7/1yWSOqMdjqhmV8nYxAPVthkMkYxi/B4fwRuwH9qosk3s6sF5gyG7KYt
dY24cGVhO5/ggPI1ADVSzCFhhyddMIb/qNAPkLJZhgn5NU0mROdTgr60rEUqsVpzPHhNZDsRsXxZ
F4XlfTP+huHTgMxOx5pQdtWsJfjz8Da9fOQNbWMJ//7ZR30HxWhcmj2uTmShDWjLKE6oItIDFNnC
xUwddCj6uGDJItJLrq0t6Vnu7Y/0PVpIZ/AKbuompPHehplchxJtZSLRKO3RB6vEZVBuqd54x168
F5w1DOAhG0Q5RrX4Waa8JYTGk5Ghg+C/zVrQarhJri0ncpSn+mYV1TPY6nC57htAbvVWusbm1ACw
8S3iaIF2wjy2i9xj8dAHKbwNhAZyt0/bSyAYMQgzULurr2uQ5rHu9UKDktv/o0C2l2S/MZC5z+Z+
KHH/9DWFgen14rJXf+pZv0fB7Ja3KigB8zD+cryHOyWGN4DchaQpaY6uNACW11FYBkW4QjtRP4lS
hb2vY9DHyZptoa0URXbOI0dZ0qaJmDhgX3WIeGDnbLAPSnqw+kVAvom+HHaO2RaOnxMjUVGadGVm
yYYraZYj64Krb983Xi3ip8IsOxrkvINFCBgTdVlVnAbqvf5YXeNhyVVRZD3eqn1EKCZA7cK2oLXH
1Q3poGvLNGK0IT2jDRPtOs1DcrGuQQ0oB4x0u1YESeTex7OJMIJ0WAfhkcYnxHaarVNWlYi8Qf6Z
qZz36PtszuWldEUE7Huu/waLc/216+a0z4H1v7dGSfGt343PurO6mo+h0vEsPwhWdCeevMHkvL+a
8myu7Rzznr51ab6vp8K1Ppen3rcv6aUVjXftbeAbOC4tG6IICj09TIz/XNzZm1AowPANAVmAq7gj
6sGhqOq1c7zfIHIJmpKhtbWXYGB00567EHSRwXLdh0LXFC0kl59p7TzgHgIOozE1wZonnwePVVlQ
/Ao/0FeBrzMDKhEKa2Pk29MjGw81BASK/hiHfXohs+ig7VqzAeBcsRkXC6lTx1qQ0Y+OAec0SG4y
PHYZqN+IrNn3ClyeCItQstH5W7RU5xXMtjWG9z+VUD62f1BUrjHAogYYu6BOHtaewO1ZoOCuUROj
RX8jMvs3twzmZFo7mYDIjhor5UgP44VcKvRbiRL3nUD8Boq7QcekSoehBtSSX+L/kHZly3HjOvSL
VKV9edXa3W7vju3kRZU4M9r3jdLX30PnTizTijiTPHeV0ABBEASBczCe2fN02VyrlS7MWsljhXF3
qssPOm9KFhVd1p4QjEEecGfZ6H7ZsxwTMKQIPCyKDmnJI/w8sVWAhZdu7KP5xm0e8jvlFDki7qVc
J+GpyYSObmyXMAVTDuhkKf1B7muRPZ56Lz60QejInD7NreP63bIxcaNJwnmRRYirn+X2dWoP/dxO
WriviZbPC/40PHw0K8gWDAkYHeB/ee+Qca90rVQ3WMS+crpSsK36oIfXkzXYUwHib7zj7G+BLbcE
X66h6pahqx96NDKipzpJrNQLq6tJvapFztPN5vfBJ4COe0MyRZZQaTCURFtCpPkTuKjFT1V+u///
NxfIkgxL1k2gCEDQe4s1hpkWYBWkbi/5stc545PhqXZzLPz8L94pspkHWCglqhAHMnOWttaspMQw
QAb9WvtVndiJTvKRcm/OB97j6KblVqKYkyS26ratFiP1ivyUlNc976ja2sFrVRjDaUaYVaSDKqI1
2sUCoO0kdabr3Jmy3uMs0oYuiEyqpKgI7YAmZoNfqellmxYp3iSrRwm0pRpgAjz1qH0Zvcgxn2TR
7jh1bJ5I+vsqtNddrOR1BZGlejBzHzAm+zptFGLeqcQEwNyqe7xx5Shg9eadJcg3OIevMqE865bA
8fGN3MUUVVOlq4WtxB7zVihkmMQJk//DiP0gtebDiG05N+hj6XloAJQDKNfvTTZkphglRpSiUyIM
alyBQqS4gBT7F892W2f9O1mMd6fKGCZozUg9vGPcJYB7Lxzwy3Qu8Si6/PD0GxB5pkSv5uAukaEj
4+1VLyh1PYKrq5tQCwB5htV93neILRjGtQi2OhNmQzI0FUSQ5/YYO8On8Ij6LGoA9A4UuYrd8tPN
jQQGMnVZxWmhq3jbfL9kbSEa1jLBCyfNpmtmHperwbcC0RUPvOBHPZo5m97JYpbMkEejGUPI6syz
YRLHlL+ii4xzHm35+lohZp10gNiCRhvbNj2aJ+WQBUpgnf6F4TbSCBNWw7GkoMwpsi+uKRHlAocW
XqBee+1Lv7ocAWdq01kj/tzy5tZai2OiUVxXtYLjMaUQnQh/RWCIHkVMafzporLcfU/csuFaGBOa
ZCDIqUIIYfNpBOxgFGiBhCsV7wDZ8oe1GCYTCysAQmaZBBOGN0sleFqbYMi85TiEvLlSQN4EHjAt
rbIZRDrjec8qCD1yJT88ZZ6OEg1Arj3poB5H1J9EF9eDgAIR0tAB0ktOyX3rJEHI+PkH6B9cnSRi
3eiTbk6I9HJ0P8jDech5oYMngjkfG7J0oBCBjoMn+cMX89QFWYDOXMlBzunkxOaX9Hgi6e8rrWQg
UuMhASKN6EIJb9qRUxLnfZ9xwjIfmrZu8H0p/roQb+iP+06+VSaBR7wtC+N+SxYOcRtBQC342mAn
V2Ay9CyPJEfxhSCrqB1+bWbT5VcymXBbTVZuhdQXBcUT5nO+HM2cY7ctEcguVZB2Gor64f0d81pk
mMiMAAg8pxntl2J2rniw11uLsxbCLH4oEL0KUXL3ZM3v5etk4NSnt5Kj9feZxc9ncWgSfUHuKp+y
RXGSybf0g0CeOT6wFRvWchgfmMcqQrEMcuKjelK9Ksic1iuOGhYfWPGcSEQXlz3/1sKYxZ9agTTD
gsUfw2AeL9ThcugovThpeajBvOVhTtoktIZwzGgAt64W66bhcVdv7p21KswpK4NQUpQq2G3G7A+d
ZO9Bt7MEqj24qt8Gliv/lldbtKOEPsN8COIGqL7HboBXh9fLUNjkr3LgBAT6nz8uz5sIJkzPgL4P
ZQUi1IC+F9AsWQh+M3NADq7IeOlB/V5jbKdOY47GBbhB582e6jRBf6GfBzc+1Kiz8GZTN6PBmzCd
mWwSQe+TZxHOnrR+yMaHWPNR/d3fRJvOthJBU8zVQTAATDIsNIioir/l8Un7688+zyxLFA5JCM7C
1EtKV9QP43jY//7mrlz9ffbolHqC1wd8Xy/0AGhhcv9Za9Og+UymYF/SZlBbSWKC5mKUqiCMMFSC
kzmaPiX1cMiem4g7B7qV1K88jIXRrfuBCJIKlaLZlnwKA5I5kwSu8go15N+AiTLXwpgQOrVdSKQO
Ws2AXUQhb+wLm+cDPMsxkROIDpHayVRG8016CI3eVoBVyEt7eY7MRM0pVMs0DyElJ36RfpnVL/vr
z/s+s/Gr2NBIBe4LYPQuQKkULzW94DgzZ7uzr3VNnc1KSw2lz5f1d6u44q0ETwCz2aUxGgWxh4Ba
n+3wcQSMn8KjOtm87KxciuWjMciU9/UCIbgd0tdA6r/xDL6lf3W1ohv8Q9xXdINe6gHo8YrSuopf
YriQNk9xWPaRG31dXIBQ+YLTRnb3glFmnADcJ1yeRMbRQnQbdvABWicR7pNDg6GmzqelLHrLslzu
8CFPHuN4AqmaTuyovNvJ+zFENToNpuj+XYM4/dyOQWXmzEmTdJJzC+LEE+Xhi4CCQJ8defXNbVf8
uW5sY14O2uQ5EyDGSCsbvYx9e06Su/0tuxl48JCEcUDUaxWL/oeVb0xgfSFFoaae1TW20QaKdtKt
y6n8nexmJYaJocSI86g2FSxQnXjzeF111cMijZx76KbBVlKYKGoNIBPJTBnxTZbtvHcI8iiFB7DF
E8L49pCMpZwlsNjU+bF4OxJb5fHh8BaFceelELIwGqm1qhcw2ek52sExq8kTs1lipK+IPxb/A3+g
3A+mMZtQZfQT3ab7FLfD2cmOpk2pskNH+r7vbVtvESbqs6gnoVdAN3QmF5F6oya1Cpe2DvkxxCW+
PSAwBOjswBwHb9ZxM/FZCWPSEZAzKcU0QNiSd+4g3LQxQHkNdwCRbvhb2+hNL3YblalQTSaui4v8
HWOIltWAgMHPeCV1rv2YfYS7b4UXMMhp3WHG0dEF/bfEyRtH9Qs/9HijPdsWNES0ziOPx/PE++gA
cKmK1AtODmOu3BagRsZ1EZd2nx2b9GHfNXiimCy4lArAMfaoldXAgm6fwvJTIrvq+HfCo3DeTFLU
N50YF8QDszLiCQanYTxd9+1AHxG9fV22N5YGNCPZgJN96HYkJDfSLAYQkCXZhE7DB0nl4AzEm+h0
T5mieUfFZmkdvZV4AMEjpWSyZW6hUebKqNFipF8KjStc0wn82NfuiufybzGxUfdzBVc57uu5aUrs
YhPsYHgNYXsHkzKs06wDnGEk3CzpCbh/+9/fDLWGJEkoQCsK3l/fu5/aEGC0auipm4HzYABi8JRz
+5aoX304y1cymHC+NGozLi3av+goJyVuTa+zAIQFuEok99xl2kxUANul4SEZHAgGEydI3OYCyloU
H3wAVI90CN1IQE8PBcOPT6kTfdu34OYKreQx8aKx9KYASid6++sbzGaBQOXPvs+sUNuU6RJRfarq
76h7Hqc//D6zOqVhEHUx6Pfzw6hdJDyMn+2dujIQc9RiDFkJLcOk/S2Srzuojxa2+ll3f5R5GolP
2rvtcD9dwGSSx8yySq1SoRKd1MTQK6ojS0Cc7igfugteFwpn/dmqUjmCwGucIEzqj2V/Nnilkc2o
/WY+kyq7Sh9RsBrQ8g/zEf0olrhRGOemeS6bQIt4JTm61B82KvoY0PeEvOEDfYDUCklKFMRUsbha
uhu1ChI03FsAfmyOS85ri9403Js09p5ZjfVULjOk6ctBLviG432fOVnrLGvNyQAiXa3I9lTdGSNv
KHNzaVYaMEsjk8GYgDeDpbeu88bTuqtFNjHvd5YAc7YfBbZ30UoWc6bKcmOQPoQ2Fe7Mt6/oL19M
Vwni5JXrgJ/abTGL4Ln/pzcY1L4rx4usTDbbiHY/H5XYTT/T7sglsnPKWezGt3pla06GjGhfUZ5N
P4Tv0Rj7BjYdGicHSUbpabhm1OLR4mFo8fyDCdySgMRr0mHRPjYd0tZ+qvNeqzdvGSsTMrG7yDsz
zheIyNL7qLAFPBHVZbB0HPxwapOdfWswITws0FzdVBADmwn67bI4tcLpQeOJYIJ4J3UtYNYhQl6+
lNLXVLmUeGxN2yIwI4EJFlGWWeTmdFIyOSE0Tei/CijZCIVdcYckthf9TQjj1BidyPKRBh3pGiNF
hyHAWGkUiNfFGeeQF5/iy/HzvkP/Yh+9iWQ8umkqcSQK9Gpd2mccA+OfPGlPhQM059vZpz18xbWl
cOEdfxEy3gQzDh6iIF2JAwQPJ0MCljMtggkORQt2ew9iQS+wryrPuIy7S/PS4vEcyWQhPgsgTVy+
/dn3GT/XJWECWBi1pPZSqS9T5/zZ9xknL0JZnRQB/7+NrxTpdkkf97+//eRlgbwGbTKYgmezbbBX
mmFNQVLps834IB1yyTOc0att2U6/DAertnmNA9u76k0kY7NyzmbA/0JkWN5YxbNSP2o8HNHtkP0m
gjFbBIB0VW4hojQPMdiSx/ap6htfInZI7vYtuK+NwYLszWLai0kI5GTNuo4weaiPdvefS+xIpxAH
0OZm6JJlvN4DV+eepdSxkraa7pJsqJxJkJ+tIeeE04/gBIwQZm8uXWOKZUWFvMzgMU2uZN3O3cjT
XetyfIwXOz30wPfktfZ+WCpGLLNDx96qwizTdTcWbkmD6tdogd6md1JDP4Nm299fLarEu3OJkcb4
npIYw1QXVBoGKq3OncTIiXXNUUnKSY94khgXNMakJ/oMc0rm1xaOp1UHTRD9+j+zJ73XiC1Loyip
d2IOOe30KI6OPHHKq9t6YOrVMIA6/KFTeeqtDqzD+L6qzm6df4oiVAgRFcr/3Df1qsibIPl9clep
Mokj6ghlZTpzndvJrJwyg9eu8PEMYuQwaasmRiivRwYwjk7ZleKXoLBILqUr4sg+oJ16m5c+cgUy
B3xXt+gRbKAYci3lB8VNEVhfk2P6Nb+iFYDmsO/kHwuGjIrM+b4gw4viHhJbl7iLi3zyyUIHiACe
DutYcTqKeQ5Cf18Fp04C8l8Pngg3aV6W6igaj0S40RIeD8R2nHhzDyZOKLORLirBshXd11o+GGVj
q1Jra1lv96TmbN6PxyJjQSZOTFKyEEOEtN63Ilc+jWfa+Kt52Xmc0IyLMhEXpO8jvhgjk4kY4yAZ
fY+pI1cub1Q6lSjbmun35lPaXlXlebaONQ+1kecpbHNurSDozzJkWvflQ3UKb16yxK6OdFi2+8ZD
1+RpyE5RZ7KYG+0AqwL2dBmv5OgyjhvXkB90DGyb0LfrL4rmnrMbaG3lY8z/6TkWE1iyuNTHhtpV
PPVHilgNapQzRbn7z5XR9wtoMZGlT3LRsjIT6i1fCuFLnvGOaPqBPU2YSIKiWNekOBgRulL59SGA
Thsruavb9CkgcqUbju0+5M+MSkwkEbVwMcuE7oOXkYYu4yK+N4+6O56MQGocdJhy+8l4e89iAgqY
4SSxBtW9uzSgjFTBd9A/9faMIefpxkCFNj3xECV5WjKxpRvBnmLSEAbUNpSdLb8eJnffkh/SRMaQ
TEABt7RSp3hycWWhsdPmNOej3XAH96gr7zkIE0ImK0JvaA0PFA5ia/+YD+9BbATqtsIXXN70wC9y
xn+2lsQmv0Irtt3YQaveVwMzAP7Kyysl1F3nzz5YecllDAqY5Nuf2FJiByKrWbSmBjvazaorJbk2
Mz/rOYcaxwklkQkaUkeyopshY8AEQe4qL7SDghwMR/sSZr50AlArt4Ni30ckFnsa/UhjlVM37OXv
wFO1+/IiGjiK8WQwIYRYY9kmQFJye1P/NuWRJ4fTBaqSnKxxf0cBjvN9UmDNKjBeqLtn5FNkfOt5
iLO87zMxQgEUNKmpC5D4K97jpem/ti68264YOnz//5u0LWuV3riysrOJ8jUVbuLk73035voYExNm
EGwsCr0iNF6RHsNbAfctcliCJUSzrnKSvDb4s0gnsdjTFp7dYjwNIYAvfhOeBh55KCfZlV5TgFU2
mAzSKBGaemKAJMGBUfqhaznN89j+OKJ8Hs4mx6Ffu65WArVizi2thxGJ+U2fn2UlstXhr/2V4slg
gsFoCaosDFBK0O4qgKU0DyIPPo/j0K92XamhmF2eN3TDkNyXySnReHcCngD6+0qA3JI6pDRh7nBS
T8lFDoo4y+lPg088ElDkEN694GOV8f0eYqsWEXgwl2yGRMoZgjdxM6CFxnCyDa9xq8SeAZFSX2Ko
nFtT4K0XEx3SLDVzg0YHTQayrOzHfW6Pf7iVXtVfGTQG7k0lRVBPEr6o6UWcP+073cfXfcZ+THgw
1bmqcxqqyxfpJbtqj8C088yjfK/clo/ZA+0o4K0ZDWu/zh+AF//eSfDcbzZagvxB1XyTNJ4go2/r
PhcjN+WxM3GuHhJbuDCUwYzmAovUuqFmG35zWTgqzlrnR9sCry+I4/9sX10vx/nY0spPKAp2Uo3O
b1ZifiZDrxNbK4cQ1FkzCw0S0tYbUE4tjxyH2E//gbfyfnVEkMH+yHvCS8mvvyde6C5BfIUGUru6
j1zedY1nMSZigCCpq3RaEGzyp0F+FP473Ml7B5fpNl4ZrJKl2JIB6e9maE6t7PJo+KlvIQH30kch
qPx/gc/AMyETGQRZnEiPbhq3aW1hsOVbSpZZBNKdBdRfsFYk/53GlFGSySRQs8isIoaSct26InFA
k+MUPSe607/N7lsMSkqKhhEp8wMdsCGG4CxYJBzr49Nc+2F8oXV3qfEbSd1aCmM83ZzVLtchpa/t
RHIHHtc8TwvWVFaHtqMe309BVCSp4LnLzqH40Jd3nI205dlrRZjISnoymmYDQWoAgkU798dv5E74
1HuSU/nTQb5LeOOam7neWiQTWc1INUlnQKRiV7FDST8qtEvYsKU9YuA1+Qw26mBfzU0tZdp5SVup
EBzeb6/GmgFEssgozIEmKz333C6qrc2EoaV/BLC5HuiYMqCcQ8Ac/EAHi31hsRPnB6R6/olXX9n0
j5U8pn2iSfWxKqhCYZW4Sfd16J8bYXHa+b+Cc2DLrvVi0r0W3RmqjPY3d9Cf8+ql4JFrU8N/2K0r
PZg4Lg9KDQAyhbpfdFAu+kN1jg/8ctTmCbvWgwngRjiEoDuEnH+ajgRHP0/+cKSQMDNvU1Gr7GnF
RHMxERu1xquyGz0OXnJQDpTTRHzGlD/wbnivRhzffi1MrI6OPBdD0sfUhHptg6vcIdPn/d2zlUOu
jccEo04ckomiC7hD0120U+FWQuYmlfxnm/SVeG+lSAIG0TQTIEaprrP022xx1OAZigkC+qKGRhjB
UE11E2fPlcHZK5sXvpWd2DQuJ1qKqRYIyNPhsoiRM3alM+fzOW6+j0Z8HJZ7S5SujSZCl8l3zRzd
kHzfXypOXGBTO2XKYiuXYMM5PczJSTNK28IA7yTa+3K2gziiKQhG8CALOJD3ERUs2702hdBVvy0f
EnBw5qYNToIDauYLiN3TzB6+8V7LNxdwJZM5q/RWiEojUnHNAHFPfmumvH27GcVXAhgPKfHIak40
2vV458gf6MEUP4WHAvMAlNwk41mRoxDbClkuRZtR4CU8jH7q5sDg3Zs2veFNH7b7sUkaFOINukgC
+BWG0o2q7rpvclesOXtrM0SsJNGIuNq7QwKs0Qp1YzcXTurwuSz4CIs8YzFHhdHk/39FnvWLEZ0Z
us9x6c2ovdKB/oGVDtlYEykjSPLnE8rFaAPCJcw17ykN0HxYeNDmvB3Egs8XZdfESQWTCYf62H5u
nBAJEN0+Tmijhc9LP/EGOXkWpO6yUjAV5agbOrjbWIy2Mj1OdcULC5wdZDJhIcrqVJ1pWFiuCTq4
OmDA1gcUVoA6W0AnXgsfTyMmIqhC26pdA43K+T7u72rd2fcJ3veZgECqVE8KTNi4oZk6oyo6usYZ
GeVsHPbVcRBIBi4FWrOzPg3AbgvNQDd5cwTUDB/ykTfPZh8bU6Usm7mGmWT5QdTuBfXSqlN7SW/i
5oFEnH5Hjs3YN8Z4KMKRCBDWdwdDvpZSzkMcz2JMHNDDSTGkAd9PieYmxlWYa8Gg/UbRG2wA/xxv
FlVytVXEWVeNCMCyrh5diuFflez21dd93+IEZ3byUG2HpQ17iDDU6L4hAhg9pwB+ZhOxc/dFfUTI
oWn8Sh1m54dDW6M7HbLkQFM90VMuBDtKHNnRMQpLG5WhYChR9FgHfvHYO7E32TykRLr397yQiQ21
LEjDkOJPjMuNQWR7JAgT41EXA/k/E3sw+jJxodWksCJAn3SF5BMpLrvpaRSf923Kc0MmNFTmqAHy
Bxs3L1KnEO7aBXMsC0fIx0Hpd4qAFum9H07T0i8NbWmKvtL+nBjgqsolZnP84RvvHrGdvv50Epl9
S8yUOKulAusTH6uvKEIGliMFtBAgInbz7y37BpTZZ8Ua/XtjL0K1Hj4/zadJJnY0cPoE9n1OZt8R
AQ4NBBgFGR0YgO0hD+aptsXpuzZf11mw7xB0wX/t3jLLZDvEEypCDXzObHIHJDJ2Gn5pqrPSnaXm
U6QLjrR82pe4H0Fk9mWxT0ezxb5HwtLdickhVg7zchUWnFDISVRkltkWCIZjntBDsH4GVdONcaCV
yXa2xReK7A4g5iPhHCE812AiRT5ioH0e4YmlecyERzn7Msgc220+KbyFRFlkQsSURNIkLpDRFB6e
50BfcRU7INB0LU+7rPoTbYHLP/FK7zwnYaJGKYGoKaZBXw36IwWvG/z4IF/8Vr3rbSuz5SixLYd4
7Kgv6hdLex5qzlWX43nsS+NkaUSRIuzdBg04vWnX8XMPMiiLcPLJ7e2rKRJIglVRY1nCkpE0s9lh
+1bVYxefqiqyJeNWT2un6J72N9N22vImijkiK4Fo9SiiKklq+WiEy7nN8j/UhnHrum7JnFARkRA5
Qu22w6NRZ3ZueTKv04unDePdaRFVwFaD4SLlllQ3mfBbiTF4n/CsbZgfMMhqY/qnnmbmF21ce7nG
m3fbDgJvIpgUDDFAXTIRKhipaZP8cpjQdcVrnvjFofcmhf6LVaKHOcS2nGTsFJTq/gbiieSihexm
dHrNl5zc+91j700g42dNWfWLCm4zd6qvFADE5U8trw96O8i8iWD8TK+IMfUDRJRmdp0QsF7GykWW
lE9zRE4RWJy7Gsf6VBz3dxBvwRif65tOMscaYrv+DBritAwMidOy84uo/aYaEz/HuUm7gr67TI4e
SK/o3rEbS7io0ytmT4EQLZd83lfsF1nYT6lsYU/pVUlXUqrZK7lo5I2FXXvg5vDAJMEFd9q+Q79J
Y2r7o9mVTV/S5TunN5T+OH/KL4xL8RVjJcFc0p+tG/tYW6a4HyYF5GVFULVO3d11vHyct27se21s
mrleYVTWzc9p7Il/00nj8QJpGUhbXqYzpZjkt09uB8E3QzIRpJUSvevRjw3iQCfRz3nPSVN432di
R5ybQyjSR5ipfsmnyLba7/uOxxPAxAqlENu2Aa65KylnC/S5vOny7WcRQCb8P4zLTKRIx1bMYw3b
afQJ2A1AEwE2Ctr+36Ojj/dmtdnzrKykMQEiA6J9O8VQJz0CaMBOTi2ee3Qf5/ph3268qM4CM8Sp
oCqgOIbh7vXA8LULdPh4y6l/jByQynOBVjbTIWDLy5TbCxDzTFSqB3MKwW2MHdsdsyRza7SMz5Jr
8pibNyPsmxyNuQ02xQAeqxxysly4yuPpKg5Fx8oHb998m26nySoFy1LkD7SYZkH6qLd63J6l1C+X
OABio78vYlOTlQjGsyO9zYCINCCimle1Yuvhd9O6/TMRjG+L+hyrhQotyvQ8kM6p9MdK5dyNeGow
Hi0IRgIqVMhIqpum/oT+UYXXabDtyytTMc7V6oK6KNRUw+kHW3d0Mu70c3amfSFdb/OuKByd2Ipk
PZJMLdHi57bNZRbjuAGfNXeqhCeEOeMkrRwiUYfhovw0KTdqaC88MEaOF7N1yE7SUM83IUIVj810
IfDe/Dc3vaZZCvBKMP/CMhY0QylKeYnNOMUoXLQq3l6vRQxPJbxrw3aUXkmimq5yVJmYcyNRSd0p
B50V7XybrwltZEdZhldS50qjS7eSpoWdZGUx1ev/gDAVgHRCvzoiGz5yAWE2H13QKCYCK1U1PiAF
4ficMekDaeGl4tP+o8zJ7fKKgjP/ZkLwJox17SadgDUqj7TYfmkWd7Lo7oec7b26EsC4dQ3sz3SR
JvqAePlMwXQAnnGkiVvia5ysjYavD+WmlShq2NUy9XI2gRIcogy9sEs5DsLu1Jm3egYY94STdtMw
tieLKbnLyRIC3ZzKKtC+WiyHNpbtMrLcRpqvqhbNO2YlfP9DWzJeT4aqsyKJ+iFGzmSvQS+4AyK8
Z+VE024JeDUci257/sqkjOeXeT2PMV292h0xK6g7VdBeAIn0VSAvG9qMgCthzAkojUqf9iqEkfDY
VYNthrdp9m3fhpshaiWDOQKVCsScSgcZaqh9adTocqzH72ah3BYSTxRdjT0XYU7CLkvIEqVYrWzx
JAWjj5yKE3dxmGNwrITUUKm9aAu16qBRDbiTAzgRMcjJHfbaXxykQe83V5pKcWTNEDaX4CTypPRo
/HeMUFra/7k4GltuB8KOIXY9glEL5KX2pgNGqOahHHgF0tZDd+DNr/FUYuJFqAE8yKqxQFpz25Vf
uzEIf6dxf60REyZEIwO2VwOryeHjovlV87Tvzvs+prEV9lyOx0GnJ5Oap6dSm9H8JnISum0RSOQB
FWtqH2DkzFKJ5lCGiDw7p9Kpzbx9FX5xQrwJYPaJrGaWPtEUXg7al1fUDz+6DA+TXxxlcFPwCsHb
q/4mjtk1gJqcTSOesWsSsNvHAQCQoRrnkeUXe/OnFBaDHJQ2ltLPUCo+Tp7hL4fygvKkRA64lRxe
gsJRSWfOWBmcQKoCaCe03qJb+mUBO1QX2Zxlohv8Yzh704jZLYaSCnJXwG6jn95QNs/oaAXmgc9W
RxdgTxCzZ+amV6xKg+m6ZHKIaUfhtdAdiuhEmu8tcv7R52jGMx9zrOKmWnZDDs3U2smxXD2IiOiz
R28vNZBPF2+5rAPenWLTQ3QJwQENbpgfZZNlXCIjqR0KLJpPOfkyL3bVG/3+343qbqVGa2GMikWO
J7+IlKgutXd1f5qkZwkckXXOyYq4SlFTr1IwlNgjURmh1OSMrgzASdS0DioYZk0fKOyc7GQrMq2V
YvKFMtHTVIhz6hIKOBIKf255ry1b6YKuAPwGMECgqPuws7LIjKMhwRmOdxYhvKjJF1EDlwVvd235
/FoOs7nGcWlmY8hQndEPou6r9Se5uC6BlOAswp2ucEL6lsOvpTE7TFjqAdSaMFxYBKJwiMhFzUMB
5IlgHE4SizxKCogwcztVrsPRHnhTpNsiADUKOipQQrMVrUItKlHpI6yNWrpyVzsNASJtFHLCw6YY
UPBJEKSBqZzJGPtOV7RFipH4YGsClkg/GKm3H4F4IpgTsJgMoygIRGj6p/ilbe8A7bwvYdO/VkrQ
31f7MgRs6qh3KUIcHlklsGdPPh0g5Z2tm9vlpxjlQ5KI3FrtSigypfeqddXNoqfV5zx53Ndm314K
myfO5QBWMAVikgL4fv3FpId2xGtD2wyZK12YLWmCvL0vO2z9SngiskPkYyTeqN2BWHf72myOQgKh
9/8eprAdGWPfm5EgwpEjWb0ZezUATaydGegPVKXLtANsT0j8pSAvzZw6nTQ9DmPtGQSjFCC5Jtl4
BRAwf+jDw/7/4lmZ2cLWImWWMcBnuvJvPb0R6spRe17g4wmhv68c08rGUZs0LGVVoMezj4KkTh0l
7J19XTaPipWJqeOuxGR6Pc4lwWJ2Y3IA1vNRzyzOFuP5CxMn0OWpt1MDTQSMiRkCoL5q0M/6JgZ6
hlDlCOPpw0SMRRvaKNfhMpNJPlskui27l32L0S+wWdjaKZmIUeZlbIEgAifS+Dwr9712QXRHweOe
cNUbJWd5OHGDbc7ABFxoahNdnvasJkct9qTqqWs55W/OCrEtGkLVzlrSQqVIrx1zulTzr4l4o6RB
y4NL4+nDxA4D8cnMBejTNw+6cDSql0EFAvz3/SXi7J3Xi9XKqUeECjNt4XFt72hI+CPLToaE42k8
IUwUKJSsH0oNqgztC0FrRqzZssyJNNveDPxj2TAsQFgwQWAyujSqxwa9j73kCH3iKpHM8bDNlzYw
Hf+UwUSALu+GxCKQIcl/l4YHbklbEl0jeVBDC/NBD0Z7F/FISHh6MSGha2OjkNoa+ElmkHcXOeHY
bXtt3nRiooDVDZhFW6BTMX0BC1FN7vgsxFvXvrXdmDggzZmVTjFkzEb1aBj9tVDpThRinbLRlrTQ
nTrz2MfiRTgO/r5/c8zHAi73qTWIcQ/RZnc3Eafqn3/n+wbYz/BUgUZI5f2hkFialfZRh6RoPpH0
GCWcx/DNNkF0Rf8UwO6dTE2jSsN7S/aonzQ/OfUXXWqDorA4UorK6Hoy7OVmX6ltn3iTyeylfFhy
IZUg06yA39oYnqmDL1jjIcVsVm3WujH7KRG0GAEbxluAEYwxaXIhRbZy13qLEx8qwAlpPNg1nmbM
bhLGsqiLFhJjMjmLlLhz+5B2vKoqTwqzpxpDECajgRSNNFe1bN2nWucN4JH+s2VittVSz5NFMixT
Z91n6UvXS7YQcQdqts+hn86gMkXbmrSZYFRQJkVZQ7C7gDyZrkSh5f3RU9DMNR+aQ8nJHLaLAG9u
z1KEhG0+krKGbijfoIVCsrPLCDJpCwXQ8n6n0rZyRJU5a6thVJNMgo7DqcNkaRfIn2s4IS5rbuRz
H+doTPiQFoH2BC9zMoCf2RbtqRZ6pSpQ4CAvWeNkd8AmcOmUkhV6w5nii/8OkAjlWflHIBOk0mKO
wsyqEH+Xa0W9MNXjviNur9ZKABOkSDmbsaiiNDSFUVDmy60852eQQH9T8+wwSOQY9TmIXiwg//UT
MkDRrfvfeflZK8kEraWZurgwYFVpbm2rP06oyRqE916yuRtWmrIha7IS0VCgqXRfzHYC2jNQewBh
OtNAw7I4mjO4EUDreJdiroWZwLUkcjNnPbQDjAXATCi7G0WLHGf0y9GxNp7LbIawlZ5MCJPbtMl0
WuxrYuGvtCufUrF+AD0qLzXcbAJcLxsTxFSixUvfwzc77ZVzMfIKp9X+JWcdRyv2jtAtZWlYM5Kp
TnpQFleV/jJ5brh9E3+zHHtDUCojl5sEK9U+67dgkXQyT+nA0jN81gFC3p76v2i31O8V8FeGfPWg
VSav5qHejj1WLAdQuHlOgX+0RBz3p6u+E7nY2wKwe6Myod5v5jitS1uYL6UwKCLVHvXn/g998DU1
Wmk0WmJcjkgV3aiIbXm6K+rLiDtbyXMJJmyo3WTWcQohbX+qyTkvg0znWI0ngokZQxMtNclhNSO6
k4ZTpMS2FTmcELx5MV25HRMg0qypihbtoG4h1o7U1Pd9od1lifK5rfLrQcuOaVp5ZbE8WZp20cRR
jGoX6B+i/AD0d68VFNeMv8myFHD+F+ewY+EHynZe/kfalzXHjfNc/yJVSRS18FZSqxe39yxOblSZ
ONG+7/r172HyfWOZ1jSfOHORi+kqHYMEQBAEDggZILx+uzzx1tXcjfet33vJA+xASj8nW2vBnSx5
lxVVCuuzyI+W7XLaOqbsSraNgcmGKsjYwVotRAsT4tYMjOmwAvMzQ5NLC9bQsJPcmf/D47+gCIf2
oBToBghxc+l89VcMlN6H17NP/eFaPmJ785qEOQX/XyThAC9r0DaaGV7GytBHd6ktS4RuX2NWAIKZ
mTlpS43CzBDq/z687LPyCeOb+djr0PNk9X2yPRJsTg/L/3fl7Nh1G7pB9LX944HxqDQwVyIJFjdh
MhozLIg0aZiiaDpTUDuNzK63Pe7LxgjncN1moVm02JhaO5XDce6+2cl+qm0vNvdDIDuNt6ObFzTB
etSCDYY6QbOr+qgPDuaGOPZyp8uqWiSbIxI01ImtR+OAlSvQEEvvdNvV4neF9C+7I5I0oFG1SIsY
C4fe3CfdWzBnnTrLz9BNPXDNSbyvZN3EeVWcG6sz+C511T0uNU4coa/d/DwvMsY02coJTgHvrzQY
Y2yQVt3m7GfS+h2RdUrIMARfEKGqN5oYMJBJc7L+JjJsp2wlr7wyEP776myPYmKqaDtBJ7h61NhV
h8ukbHyPzIPagg+oE2Xqch4/jCdOh7VcVTtjz+snUm90ZCqwncxYKZzgDszQKks0FmDZNLC+/aKa
w72gHB3wDnDit/mz7CIpW0PBNyhz1Q0hT6tF9Dnv8U5e+ET7dvn83sawCXg7LWppuiCVOsRUCwjK
loOYumW2C5fJkRbgb58+LyCCINZUsHiIABKT/GRWtY+5oJLjVCaH4NlmO9TCqQQEtSrQ7aquHiNL
/OHyYm27gX/lEFMlS2arps4XS+vKrw3GUzmB3vzo+uh7nCh/J5CYIClIviR5AyxEcJp5n6kHpZeI
8x+H9os8QqBTplgzNQFGhx5BCLPPd8M/bKekjvJVA59K/YghBbvLayjZKCp4uHwI2zRPgVnZt4Vx
0MpPaeJfhpDKJXi4MOrj0AyQXKLXUYnMIz8e2tENfOvavuVv2uz5fbb6spRc7JW/M+yQDH0HsVTL
I8qR2a4ta/6QaZ/g7jS88A6NBakio3V6tIIhVdCUe4u+JztsvIgiuASi0DSPDIjC2HVDj2y5NmU8
jfwTb++ZLxCCQ2giBdPwFC5KBSJf44a1P2jYe0XqxPnzZWWQ6ZvgGIqQIDeWAEoxh11gqDsaK4e0
XGQ6x/X2gkhvmowskpg2b82YNEe/5efRdLA/dCf2VfUJhn3I6vlkSm4IBX3WEHbG8LvBhbPlodBb
29mgc/09hns+xJq7fLm8lpJtMwR/0Zu9MRH+btCOw+M0/7AqvXBCtb4uWsujRXC8DPcfuaN/1UQs
fwsVbTAH/jbSeYsfnPQr86jvqV/fyi9IEjUxBJfBjKicEx1Kn4TfmOLmke0w/fNleWQYgo/o+8xS
aMYxrH8G8zRMX2cqe06SqaHgJGIlVKshAAa9tm45eXrkM3BNIG1p+sk96E9ayTkl1UPBXSDvoZlK
i02yPy7fMd/DR1mkb/EcX+a0x/pWPudGto6C90iDXKlVDAH01OU60lEGkKCrQpLT4ft9yZwFt6Eu
WWQuNsrMw+jHkoE2TcKEK9Ntsfg3yzCfOOd9VtkZSURQ5uWjEx9HjzMI00WySfyvvSCNWKIYWizR
pwIrZhrlTZ4amHhpul2fHuN4PivW8Fjqya2ZyzrqJYtoCv5CyesyTHsOW15l5Q3Rdu8wKBPTXDln
sYHB6RB7dejqRVgGfFytp2Y/pufe+mbbkoXbVLUVgmBOmt2rVjkCwer2unldK52rM8W7LAb/yJvd
WYEIFkTCcrEKXqDfjY8jBk2S2ElAWvSuc30FI5iNYaVhZk2AGcJvGTsRJOQr2dSL7TsZ0tQ46wja
AcSBp5rV90s54qVN43mgfh8c9Zu5x+wdbVftjbt3pYFWcILbrjvNilQDl7IyObB6rw0YYidRsu2L
3wpD0LJaQRkVbSES7yLEIJfOyffNQdsrewxMikDYKaWU4nbxViFeFlHQOrQcEbx2ATE54mC/B7mO
O7nRA/V5buN9j6Mr+QT1C+t6qPISnig52ifL1w7hdXcybxfMjkVHjewevW1RL7IJWpiXYV7EPP5f
wn0QHAYL0/okvnXT7awEEnx3jQdtZeZFAHUEWjbbyyvJQb595r0giAkuxS4IJjdA7cyvy/dgX/nK
jbUjmmNdDzu+as9DInFEMsMS812haVnW2EOodjd5/NEp/IHpGzt2ysFyrz5c9kiSFRTzXXYys6rl
F6jO3qcRJroeLn+fb/IFBbfFS2Bl99YQILOR2IfAyv1pcJsucoq58AblkbyLWdqES8IUZga/JF6m
ly5QaVlD6SY/2BPqYAyz7fH33NAt7tPUjSTF8//hM14AuYWvTiaaTXNl8AtOu+One7xT3F+zUjxt
Rw6BK9uvTaKQtYDCgoZTp6X6CAEb5lioqShw5w1TJ/1hHg0UOgTO0DryUu7/sIMXMQX3G6DSIRtb
wI7uuCO74cxLHTBX/fMCWpnwe7WXDqbcjG8t0MSpBh5nTPH1lSZVsdgNb0v4OH03Tzlmu1k31QFd
WvfpHUUD4GVF3fRWKzhhHzPFKMZyRM/FtNwF08meb2zZXXhbV1YYwt5FOZ7+ew0Y9jVpHN3n/GZp
iFRmgPqv6qOcJ24z3lgBCrsWQ54kSfCGVlaNa3RX1D5W7U+WSlLA2y7LMqiFVxTdZpbgh41xTuau
Qn62+T67FYKBfG+era8EgwaLfSk5pvkp9calvICJLrljILrKY4CRDsY975TmJh4PPQoQqfXhslL8
x479K5joi2N1NJQ0B5b9sTlrnnUVn7CYZ/0nr9iT3023RQNdGMH4ZksX6dwSZsQxXlSghOqnpHdo
+0VnXjafTMmbyqbXt4lObco0A8ng107LTjqblj2ecgvVV1o8Zb/LK64ABMXT+nwoFwPGm1KfnHSv
3gcfGublR7e+i3aPspzcpp6v4ITAbTJQZdao0POOMTcMnT7HPJjSNZOny/ogWzchXDNpOiY9f5PO
q4d8+NAMlXsZYPO4XAkiRGiajV7HQMXGZOQ5WW7m6jxlsVOnH6b4iDz3ZbBNl7cC43/M6uiauqRQ
wplXMxRf4vJbYM9OKHt12LagFYjgGroibrOu5RI9TeBQIjvcFFAhZ2uY6cVpdKXZMu6o37iHF0CR
i0xNGAntCXs0utZ33mtrfuDlOp1Lr+TdqdvH8QpNyM0FAdP1GbOiPOWqR6so9soFK/qx2mGmpXOD
VxZfRlK+ecNfIQoHVZiOelmEWNA4uCs1y4nIpy7FkHdMzssxQCNy6qSWKMq2fwePFqibNB21QYJa
GiSo0X0ETOSaHnkUjDmrfKwP78nGTOrceYdiruAExcRpQu08AFyAcY09osXkmOmPlzG2FXMFIihm
RlKqThyk86tziKxq4NEPtYd3RTwbZK7xrqPkBU/UyzIJNaVMgDe6TezEh/iUulXutE+ovUXlrXGU
NmlvesUVoqCbMWsafVGgm4GuOkEKtsMer83nIJF4exmOqJEGMgFpBcmmljl5f7ban5hh6w65LLm1
6bBWAumvHRbrq1jtawAV1X3zpdO/mjLe1i0Hj8lKlmoTwpgujmXOaQz2FopOKiV6aKebmh4ua93W
Ab/+vnAudnFY2GaN79NGdxbteWk9ZchP01eifryMtLVWayT++8q5t72idnWPUCJVD5P1hfb7NH26
DCETRjgN+3nWgrCFMGMSOLripdanrLUwYt1h2cNlKNm+CA4ostUwCTvF8ODnnDSpd0Etc3IyaQSn
UynBMlQRFqyONfRPNlelZe/idtrlXYLEVi1JXcj2R3A/XcAsSmYsXk39BDWk6gfjPV3XLypAxf7b
eRhoQhosWmbfLsRjxafkPZ56DSG6mHYhet4GhqeBCQ/zOnyz9eh7GsLWIIJ/iag1KW2IpdLYbZ0/
1DLmgM3jbQ0g+BXSthNTe74XP5mzoEUh8ap/KIKG4UZ+ld7ylmswwQVktZmmKeHS0MkzjO99cCit
Za/JDjiur2IctMYRHICuZXqdoOYM/NOY3Jx6LP3RFqFL26uyPU7JP39joFTkQMe9NhjiHLrWmJk/
27Wn1Z13GUK2cIIPoKwPKUGJq6fF5yn3g+BhCO5m8+tllMt2SUXaczovCrNzLBtJjuCTdGaMNZ3+
ypuhe+K1b7bzVusLjkGnI2KbMLu/LMNlb0nF4niCRnjklfF9WzHcTGMHRKn+30EIhs/0gY1NAMPv
THodhNr1bDWS/ZYo8C+rXZ1gWaulWaYDgg2fFesfvTzhzdMdF4fkxd6cJLUQsjUTfECUREWHbi/D
y4PHYbmOZdR3Er36lWBbSUNIZWoxilU8tDOH0cdAdYxccqRshrQrk/91WVlhaApGAoQBZOi+F0cM
MTlQMAegWNJ2AhSQoFOBSvIIMs8pztazZmZlNfec0Zk9mif9EHkgUctwMeCvm4OsM1wqoeADxtRi
hYJJykgKzm6DAQGR951gAhWfniSnIt/Meq4XVIgJxrlqSqPFgoIW5SFG8mcArfVncjsiu5v67Fmi
8ZdDECqOVDaHZkmhiEgv5LFjML+rP5tj7boxkVWfSrRdvIx0XQhiVr5vNPlMyg+djJFAYrvimL0q
iOzFCLFwKbuJhs+ZlTh2E3l5/LFbdqP+nlqI1T6JDN11Z2BgqoqF053BuyZu5Ian4mrmvJIeblaX
XZ9M6UWu7gHcvGPPzWyiz1VyowS3dDgE4UcSW+7I/tHxVEhAExXvm0EiqGzb+O8rAzeWElU5PHZQ
S3R9jJ816asud3MXogZxznKSWITUCRCqp84L9gVu+pXtx+6vFkofRBbKB8lqyhCFW8SIdIUFz2t4
5vXgJXf9HmXQwdm4j+9KL9kxb5F1Dkv3T3Qiia2BYweI0ZEXQk4HPII6gUMc/ujau5flk22Z4ELy
Kia0xAAzDwT5p6QOvDSwnMsQkqNFpD6ykn4IGFpZPNMcDjOx3SgxTjSVFb5J4i9daB9uTcWsQGPK
4y/qpMEnrfpe2FdzKgletp0upitRii58yxJLWPSyTjsSmDjFkAFH+TXFy0/uKj+6A7n9TTUqe2va
3COiG7aKrLupiQsYdmZmRAbDtLQq9avMdPpq8i7v0bbSvWCIqzc0Q9nmITCmybfvORkaWGIP03yY
dgWmaJiSEHNTJ1ZwQnw2NQGlnQK42vDN4QPN/MR4T8S0giCvnVFQxbmmjbbhzfkp7PfTeJAs2aZn
WAHw31feLqK1kXclADq/OU9HcOL52kONYWzRodsbX2RaIFsyriUruLpYcCoqloEL0z8W+z7YldtE
jxKZ+KK88a8rmfgfsQIZKVQrXLAvnb+A56/fR7fBOTwSHxPLOmkrg0SxdcG32nFPrQG9Td6I6V5m
/ZQNf6vWgi/VyyxtDe4U6sbhT+6oK7/SF8wpV/bmIfZryUujbI8EbzoV+tzbDVTCIvUVnSp3TsxD
rukS65Gtm3BBsyJaJqTGuhnRtI+60Z80ZXdZEySSiB0GWoVZD6kNiEh/Lqd7vXwe5v3fQQg+oMLT
RKIzQAyR12gfmenEMkbb7YD8RZ9FvgVtQsG1zW00/DS7vCk08IJztes91cOT9rWMJ1O2aqJLAE3G
Mpl81bJzPIL/wG1nmUpvnnMrkbhyrExUqSaikAEndsUw9YxXd8fTvnMwINjpMBsj2BGH/ztKzj2u
Uxc8g/j2a1tLjTFLWMm0jpwprvbLSHcYuQsFAe2tjfeWcnajJpQoiUTVqeAiNAX9Oio/l7Lmqac3
VSgRS7ZjgoPIFsPSR26xansuK3+E5678d+g5VS1TValpMVOw1iSNQHDQGbilNeNzPX8kQ/6xCGUT
vTbV4gXFEsIfNmU9iDKBEiEFrSqPBc3def5cyAgiNhdshSNYbb5gWH2TAKc2VSepTsHS7OpYxk+3
ue0rFOHwrqZqLMKZS2OSAy2Z37JYYkgyCMFWR2orNUoADI9kj3V1PcgeQmUbwvFXdtoP3ULyBiLk
HbtVYKyYarOrE3YTkEiSWRH3BGzXKhgZGZqqLRsEsIISF6AVmBML90uValc1QY0ry57Y/PGyHosL
JqIIh1uit6WiRZxkL0lcZt2TXDZPXVwyEUG0FCPR81oFfZtptW6YXVVUdbTgRj41TgxzBCAx2jXJ
POmmhUonsHifec176ja7/Mj5MkLvj6toRTTBZDCfa04MHQvXgPqeD6hTHgKM1P5VtuuxD5d3aXsN
DZ2ZlkE0MNS9Vrt0Ao9SNuIRkuKtS6t3JM8dpbxjKDu5DLSpdIQQVDMycK2LtxK9D2pD5c8edraP
Cy+wbgtZxfOmxr1AiNuU13k3j/wFr+h3oXIqbf+yCNwu1mfar41ZfV/YmCCxAs3oER2WowLiX6/M
/tEwQS0iR6o8XYba3JYVlODQoiRTa3MClJ0nDuiJ0iDYT+otJla4l4Fkaybsf5dg+1seuLX5ozUf
++pPrz3iovE/YOXXoqhVsn6AJPNJ8zWUTik79a47dSgTqPYkdMzdZYHexHAiIFfEFWBXp/o8mABs
d/OOD57DwHAdBBU6rDW5r1WnkrW8yvSCb+YKMR0rRhqexp3y8Yhmys8xOGyDrPTxQO5Vg6yKmzvO
S2oouO9B1ZvM5gm7Of0c6oYTolupu9Pbb0nrjFX0lwoiuHE1U7XenCDcAIGyYfZRLylxDW/KjsQt
Exz5nIaN0XBq5c4PfpDInXecvAoByV39NDToUi8xd1h24G5rPtPwukfh+0RiTlvv4zFhCIwnsyoe
WTugFjiJc4n+bxvyC4qgG1NusKAksC89ONnxY6mdezNxgtaUrOG2Dr7gCEphJLXeTgWkaQj6AR07
05I9Bp02h3qufF3NCy9Pq1FGvb3t1F9QBeXI9KqrUK5oeJjyOBSHDqRqsufyN+Smv5RDJ4ZlmgQj
BUQmyyokU9EQKEeBhrPfsxnKY3EqXFmHx5uklogkuCqzGIJlsRBPLLc4QHD7sx7Yt/rJ2he7Yl/9
8euPCCc4KrPKWQ0qKf7axIcktPvhKvCh8OjEqPbB7k+nbItwgiZiws0wqREnu50L8NDtwvgrEp6X
ne+mTa32StDChFSdZnOy9wmefcmvTNn9TrxWikIICkc6VTFyfsQnrHPCQXWi/GuEJ+EEo7X5hIvw
wIr9ZZk2LXglk+CcwjLpwOELmeagxwSS67n4mBetFxH/Mg7/09+4dZ3xaQwmw6ggAWdqwNzcMbh1
WymPWvSgRic+Lrrsbopw3GOAz2W47a36F068AEZ1iTezGnDWXLuxchwqGWnPpnN4EcgSwqXWQrX2
lAIhaHt3Rr5TqR0rk/hXGYgQKI2NPudZDw9kYlxqnoB+dsp2w5/eYn+r3ctiCVEScvuk6bmf60M+
WCcrnEXtntUkkHTvyqQRPFCt4019zIBT10aKFGfrZHX9c8HE47/bfMH1UAYiHcZrqWajxQNLPylO
FspAtoTBwwcoWlRmq6g/fB0WWfo0LyHGTnh5+5BPH6uud1tDosUyDGHBEi215zQDBhv13KuyDOGJ
EXvjIONt2jKXtTDCimFePG31ENd/s7JuCOmuWPaHDxBcxwiqkTGKgxogbxPs34hIN+SI57x5PtJi
ZxZf/nzPV98Xb0dVqKZGzfD9pL5WuuekeLj8/e2t+Pfv1wVzVzIbneEZvq+mdxk5MPVo/TEPmLBG
umDt4TwlISwQyUztXHbnklyB8s5bmGw0Dj+nRF+8XitBdY2iq7suhyyRdVwWrylPFrubvurFx79b
M0F9K7LoTFUI1qw5J2i2G79mMqI2mSiC4k59oShdgCWbi6ty/odFO7NFM7ByF9gfLguzbSIvCiAE
GHGR2jWxIUyu23dBrvpmIs2NcCW6tDFc2vVVK1iydmm5keA2yZPZw4ntm99P3ZKIelMczVDxpsB0
SsX7Qdg1uPjwN0diPGWKpxTvyYiQFYCwXhoxkxHMdvyOD67G1NGbs6EeL+/J5m14DSIsmNqNPRtn
gIB0J/00xU53l/npdXVQM388Y+4qIs3LkJsKtxJLCNEiohW9UgKRdikSmJMzGD8iclK0+aosny5j
bV4O1uIJTjOczVDPEFF5YT+UOMMUpzbmUxvoRy2u7lgao6EEM42r6CEeGonxShREjKBqBur9UuVv
AcMyOmEVJk5Wyug2uXm+UfiX1RSDqKFKK22euJIYT2XxENLYGWpJkehWhEs0G7dgZAGJLd6wlm5S
f7+u6zEYPZuHPqpcikq79ufl3drEIRpD6hnjanCavjbeZigIq1I8SQ+14YygT+9adDzeWPY78ttg
hP0XRzglDAvdPUnMcexlX6vE1czypvhj6rZfhxElfLCHTZFGEHRPU9BMOeoICXqqulEFUooQ9x7/
8ppt7j/v/tYtw8LkadF+KZrobORuvSY4ZXiFTB9rWQy1uS0rCMFgTTWLA3MExBS17jycMXHOa1q/
kXFebOIwMM1pVNuYN6cucx6UCtarLO6I8hk5QSfWz3UjuYO+Yaj5tS8rHGH7I5JHSzABh58RObL1
xYHtf/Nr9pIzYnN3VlBCnDBMcdvlCaDosLRuoCc/GlTD7xSQN1xWgzdlRKJQ3BmtDr4kj0H4WwKp
3s2oSogdzMT1It/+EGXO+ATmFcNVD39MByCicvlXqBMK87SWP3oNmRtFqKDj1UuoS8wwzgtU6CX4
wd5z1TJslC2BasOyiWhVlTpaiCMo9awh67y4MKY9ckPpbmREVvW9mfBZYYmV5cghLMusAKvLXOWW
YjBmCUL0VHdVv8O4A2kz55a64M0bY/3gLVRb7L/OjaLN+qikXvmTnspddeZEV6Wbta7l5ucZGQaH
HGTE71vH1BpUMAfGtKi20gqgc+5gWKajJ39aN83VZA0hmAFrKzVmFBCo/n/gpIXMZdeqz22u2MvS
dNwdiSfiGkywBNQwK5RUWMQa9fPEvjKQ97ExNDw61smhN/cSw+MP4ZfgBBPQIDjT7YJiYn137D92
mN1L/er+f0g/yrSD+8+Vsakg5yx6BiQ+WmQAPYoX7sbEoY7mdqYTuigNumVSGh2ZeggHDCMFI6WB
vVPJPbFvG9kBtmlk6/0SjhcNjUFRyvVPv+XTgus9ARme7ahe6sWerKJmWxoGng0d9HuECmdynUSD
mmQ5hX8Kwa5VOiqVBBf/Ic+/ECJhIumR1whbQBQIONGIcOxu7SN9VGb3l0P0ZF5jUyS0iVJVN0zU
cwobVPcoO1gI1IKavUeG8WgsuntZyWUQwhbROlkCNgBiYPdheJVL66r4sr8xopUMwrakLSsHPE9Q
zLGx94afn4YjSn9y2zPdxAfThZNHXj04KXXjL/UXOfv+5jXI5AUPeD9QDQytem1bo4ZKu24cuG1p
vu7Fu3S/PPBWEs56FLjDl8sLumnKqEXTiK5S+mb+cRUPoEKPR/iocVdiSmwLIvb5PVcDC+GUzWNQ
TbWFRS1rVoYD6akXsW8JBjN2bDfksrfNzWhqhcKEQqEW/WPTEkIU45bXQ5bXijtXTnrkfeW99H7P
TwpRUSykC4lKiMGQB3u9T5HaTb2lLhSVFsEeRBvX5Jlda2D0mvku+fTh8j5t6gUfdoT/+G6JA3Ar
UC7prdFRT7uF/Xr9TeKnP+zz7Jt+C4pQXxYwbi/nClBQRJKFiVKm2DTDUfHOiebMWwPsCrUf+9LO
ji2ztqCAfB6ADaJs4ehC4wNqwQOclOPJRKx9k32IEDTmmHIxpCc+3yDZa8f3LOgKUzjErLgJMMAT
mOE3/vqepk64i/fLnr/h1qmbubIVlQkpaEyo5sugKwDs02cwujJQp10WaQuA2dRktqYTG3RAr1WS
GaVmJDQBQNu4Q/8xofd/ByCohJEvpolWfeggPaf20SwPl7+/qeRrCQRHsYxjYrYDJGg8XFS/NLYT
+SmGvzeWhyMLnEa2jNRIAsnEZm0tx7CTYoRMw9PgGeDmS/cY6eu0Z16FIW9t2/K3LxJi6PzrPcpy
Q1cUDRIq6D3Os+egmvYh/efyOspAhECaVAlIQTMOkteWV3bM1Q02uBijLumL2nQSa3GEeDrt56Xu
QiBZ6oRD8UsYUDcPnyrrFC+N01nnsfrSl99NGfGQTEJuCqsIlOmh3iyEKwo5K7YfFLdL6V9exF89
lKKHX8smOKW2z40w5FvVuxMGyGgeqeEi4Bmc6GbEjLLcT07Z/l0HC459TUf/MJJcoi9UQbEXZXOG
g+XeRASiHQLPPGLwhrvsUBMv5+3ZXsoXPMEP6qFmD3GHKJEauHQ5w7kFl07kD258zD6R79MOxdfS
C+aGq9JUVbMtW8VTkqULrsoAT3Oq57bu6dY+0K6MZXd58341Ugqb9wpAcFVhscTFrHOALsXAhc7M
x9JtraT4RsLE/hkbQZiew9wGM0MxkfipahowW6SdmuqelVnx7LIhm1PwmLPccvWpGc5N3fQPNq6o
OUZpVc1TG3bBp8SIQ3sPYiA7lBxQfN1FCYj9K6BBIEjEKzj+Dx1LrURWP0XStremW9J8nKoqdKOU
SF5zZViCw8gHI4zCAli0W5zIhBbQe3AYOKkmOaL4vl4SSvAXRoA3jGYCUJ9hhEiQYSaqb4aoDFO8
qn6+rANbrh2BkkpRxclDC/GKhcq6Be15fAXvbd61DCqW/Xy7BLthR1CmZUtbCba0mnD2GryKIjB8
cwEamZYaeLz0NC24w4hr126m/WWhNqxV03XwQeq4N6qojn7t+IZomEdTW3AJnr5q6uxYrHIMWYfZ
1s3xFYqgD31BZmWygDJ8n3/y+qLJIV9i4vDRWbEvc3lby6YbBiq8dRUOjwoyKbSeszEOUX5BTsty
TWTVsFvajUFjBphdLOR/xLjIQLk6GzsEXsYCovbK+DDGOkhX4xPVav/y9mwdiNoaS/A7ZqeTuqO4
PzLzUGHEZIiJAaN1ZPtsNx4UCdqWMqzBhHBpmKa6VhkSFtVyk4/3SXpUNFmO+jIGfOprhTN0daCB
AYG024n35Yx75HKfjR0myT4tyKtWaM2RJc62FAK6zVQD5DmYCS0oRFPOYIkKdd2rqlsjQcJMEmfK
vi+otxVWs67H+H4QN05sf2PjF4kabNwONQ1rY+JVDfddsUSiqDOMuK9wiPen8icnbou81LU7DAlQ
9hiO4rF3SLTCE0sm8iU047IDnqp9yZivL5KHt01fqhl4XyaYY2y8uaHNeYkaCRXBkHabHX8P3DV1
pEMWN37u3PmgyJJXW3u0BuRGvYrwhk6PU5S9IpuJ7o/GWUq8I6S74Bj4GQ5dvzxiAq70RVgGKoQl
bbkkk8bvH2z+nCyFk3SygHkTgVFk/AwUzr1hGgX9WJPFSoSW58wxwl37KXI1RJUoKM53KX+p+F+i
Le503py6aKTBBHlcD1G583otIZLCiknB5qnGhKtVlOfkW9lE/c+hS/TgQLtcu1HAxFJ+GOto+FOy
KiTdtbV/F8wtrbNkqTP497aYHVbdTku7K2gtCS22HNUaRQgtVJbZea0DBXRFhzmKnLwYjwqYWC6b
9tYGrmH47yu9DGAeU9Dww2q5DeqDnr7ngDcYHoUR8sHdCj6dNylHKCJGnRg5t+onc3BKQxLtbYpg
4mZhEIMytPq/FmFKdKst8gDvLGDNyKz5H3V6vrxIm3uxQhBOwWxqOo0qULg5QtNm9llFY1VYSWxJ
JoawUk1WBSQ1ANKXV8VyTWVhA18G0Wr0FyFEvuMpZUlY5txq6tEpUXSKIWGTjhywgjSpeX95xTYd
LMETg0VQ5q9pNl/SlV4lhY3Wpy5G+cTHvsFELRwZfogEGO3RVWCg+kWWrd8M8lB8gCsYnLqJQPk1
IrPZoo4Lo0DklCM9+l3o0Xz83+hhtzSCENs0CLFwLhLBnatBXGYoGqBe1hW1Z7Hliz3PyCw2SDhL
VpK7E3HfCKIG28arivaGS7JO8qBuU1gQudZvf8dgigvG4PqIaRL+e2KwNZrgD/KeTfHSc4fencfy
nLJv3fz0lxIJulEuk5LRET6n8TQ/wjGouOSOz2kCG9vuj6dVcHe9lkjYKk61rAcd0DS0DPLQBewP
vW/c/29PzVtWjH1Ctx2UXsdAE0ELczKnaVShFq+6yYI7KptgI/u+4CXGKqaRVTfQBlZedYp+yCdJ
FL4Z869EECkFSlaqul4Aovu1PeDuOS378E7fYUqdJCzaNKOX1RKvSuaiEmMsa2iC9sku9h0pHf2H
RNu2YldimKgTwnBexsThzIECfrmSFqi3j/izIW/FT7zhqjmECB3+J1e0KdUKUTi602Gxk6XFRZ2N
JZ/GqOIhiuWyOVpcb9/4hRWKYKlZvLCkroFS1p3Tkj3VRxfjX+PicHkBN3EsXdcQLRsarjGvNbqh
gxVrfQZPjnHG4KxyZm3xFVwDC8k5vn1mvCCJVSFmQaPZoMg38OEQvMwmGJ0OQbmyt/3K7a/epX0W
argMhsuZJg4tSRvUMLY5NIP2udNPboLu0lw213bTYJHYYBocuG2IfAx5R7reKBJeBlz2Ls4Ut5wy
2WPhFsj6bBci4nLs7XlMcbabyedOve8r7891YP19fkatTvMlXahSomDHG43KYbNfht+j8sZKJDBb
hqOb6FrQsA44PfnvKxg9Tqa6bwFTo+Y37ws3Vb1+/H5ZFhmIcB7MeWi3o8Uj3iZz1NhtwGpNYokT
3d6QF0mEmBT8orRgIyTp9eocY2hNlt9dFkOGIBw0cR33s8ovQWOln8uhvolK2UWHf0L0MOvtECzf
UshYqCNigdEYd1m3m9LrKT5jtnmBKwmVda1IBBLLO5QxnEG+gTA+zI0rdWAfirTdXV4zydaLEzDn
qNdpG0CgGi0xmERZq51LCknAJpNDsJVkpJgDUmNjqn43d/tckaWwZADC8WJac1ssyDJ7HVjGjsGp
QLnSr4iwRxqh9xDw7vt3nAErTRCHXYZ12HVLgYXTJ821bTAoD66lnVrZHUUmmuAASnWarSqAaLg7
7BBjn8P4PW3q6Gb91zQNwf6VeSBRbGN/tNQfdwY6W3ntYYYqhFN9Tg7po6wcQKZ1gi9Iy8RoKp4P
HvPI0eithfGTHZWUAspWTnAHWjfmfa3CevDOpx1QiNv7pGcSr7ZVDPtq7QSPwNRpGRXCRcEJrTio
Wt4Vfr7XEtAKgDvVHw/DuP8rmzWFa12dgZOn4KvXFp8wKjlXQ8f4cRmC7/gFPycyBVpBkGeWCY1Y
/o+0K1uOG1eWX8QIbiDBVy69SS1Ziy3ZLwzbM8N9J7h9/U1oznHTEE/jjsYx89QRTBVQKBSAqsxl
Yi5eClCOtTyFerkvNRJcx5INoShx2cxOlEIKDvc6nnpKGWSOCuSj/YG2QXzHD6vzYZFsFZtH45XL
W0LEIBXpddyHEX9pfC5unQSON36CaveAG295ua3EFy3++2obNzsND/UJjxZQTlZy6+xQmQLm9ppy
0AKAgiXcLwgW5WmvOYqDVHFpi+VmKGskCo3xWevGRjJhMiTBmJGGVa43PCmtzGl2U91uPCsuu0Nf
9tKSl01PRKkcaoOJihdRYX1VNEEzPp+otPyak0OvomwneYykvL2bqbZxARI328EcSzMacD2z/ORl
It0eGwgqoaEh8v8qE9n0iBWckJ8q1RgtuQW7IOId2z6aYIsZzOhdIQlQW5NlEpxUIPaGwiGRhazF
NSxylQltislnCuZ9yNgUstRuc+zWIEI8t8MmLftl4B2pHnFQh8rZbXs3/2tqUaHMn0NkC1hmlhDc
rbHWbC2bMVtIv5Ydc85FInHzzRnChYWt4UHRIeJ93ajnVKMtbs9qRYP6ijNkbmmU/keCH7pm8Mpn
g/NI1Ocu7JGY4DxGMcjgd7M7oQyVKx02hkvAebzjTEv5XvaYtDV6eGL+BSqs4MbqkmnIYFq7OKEL
ek7dtSfmhaohyfxkQPz3VdzTwylNh5DiIlo95+br9C2KJf69mZHjqGqi0I9YhsiHrUSxOoANCSXQ
oHkgS+yR0FXzx9QKvVQ/RR85u749/wMSi0ksdM1J3zQxg0FR/qQmPxbZ89Gm0/Hygr+/L17Ztix0
ql6HOZaVf4vmc0LaP6973GZAXSEIgWesonIOFyC00WMVeZECT/vTIpLbbpkdQspvzb2llohICGxP
VfOqlsfrVmw5FsqnbELxD3fOwrbQ6FqfIK7hQikxU1fN6hvi9L03JK33ASA8iUKHmdcviFQYthkV
jmKjk9hO6ZES7S9WqYML5fF/hyN2cOKeuzTVWcMRxkBDVX7I2S4cZC9oW3MPjr3/GiN2cDZxtVRm
AWMsiOD26t3YoOqc1u4kI0iVAQnTX6Zm7ZAcnd5pMTwUSu9PIE2aII7cT8G/mh9RLDsfUAHkxOjC
RrnlQTcnr6jLmyWWjdymv61GToiYpAAvXTJh5BLnhbR6kA3kIFVK31o06+nhf8QqWrbNoM/9CB/Q
GPm6WNUnpsgqiDcT3zUGn7kVRjZZqKucMDOF7RucJdkHmxFxU1SEvamlWbIFtBWgTUMzUJpjoI1O
LARcBqca1VTFbR/tPKV/NePUy60dmmJcgwbG9HrdHzZPE2s8ITNwmjG3QWYLH/+c4THa8Mhb95Lj
WY1f5m70iXhy6aHNmVsZKYQj3KQynGGQjoy41MajsRVKnkI3/e8CIL5AsL6w7XpeANAm3pR9TqwB
twE7ydjxZSke+0xol74VOBHUCvzuHF2dq/GoAoWLjqD7Ft6ReQh1ZG/t6n3/kZf2NZzgi6zscfLr
AJegnN2YJ6+S9RNvz8vFICExHa2JlmwAQpHSXVw1LipoDtcHbXNm0NZPUHeBWiDxrd3q4fKW2sG/
65+p7hnGKyGSmwwZhODSpmJpVV8AInWqQ21WXmlbh2b887ohm69cnPLpv5YITkwGu2/xSoOcmrnW
iafwyd75XB35gpG9TW+atDqW8N9XYcgYrWapGVZpa/Q3k9beDmR8cKpWclWyOf8rGMGk3q7yKp0A
U8z957TLn+fpI49Oq7OPeG50zAJnbRMQylh8TkCTBGLOY1joT40V+tdnSGKNeFkb06pVJgVJj2Gm
h4os913RS9IQGYSwcUMEcjRIDmu0sQyKyvDSSBJktmceSRs6xTjttpB/lknjdGrJwMZtzs8abb4l
NHKjspCMlQxGMKRGEULXlziSKk3jJ9auMX62oH3+yIRcbBHuXMAGqJEw7BGVlyNpnppG8v63aYQF
Hm/TRF8YqAp+XyUdKfUpDkEpNSi7vH2elR2bn66bIIMQYgtVlERTGCDmiN2ruCGIEueuwIH3Osym
X60sERZintY6y3hCGJqDOziflux4HWD7DuKCIAovRVE6D7hRwd6VuCx30bJ3KLzorD4htWGJW6Jt
r5RtYJLBEw+ftEUFdazDKrw6e3b63GtdYEcyNWk+Be925ZVlgisvRu5MI7eMkdEnznc1C8rqJQ4j
kITeZoVEc3Z7phzN5t2iaN/gNq8ic1i3TQmaCVBwKGdKv3eyBlzZ94VNP7azakaiiM1svOk1N2ue
rzvC5pxgx4ViIa4M0Y36+98fp62zZBEc2nbML5nSedrUBWFlSw64MhhhUtpGcSBjiqlfqmdrwSv2
HfkAnyCqxS6WCNElRqPoEiYYqW7+Fhk3g4HFaX4kr1xh8NlazTat9TCDNCuIg0qQP9hnq03R6C+Z
kk0HXoEILuWMqjm1I6akU40jSnC9uQNfVgii9K5xp8U1Ysn1/ubk8C5TruZN3vHXNSWdsn7A5Iwo
daWNu+Bdu5DRMUhAxIrsVh2TBV0pWPzqg9L6nXMi2eG6L/P4/m7lX+wQeeysfB7Gnh/W8LDts/pT
Bo2HYWeU6KGViTBsWUOwz6AGEVIP+Pe7I7S0q/S261E7Y1CX6g8ENwSz7OVg8/S5RhF2m4HoSjRU
QOkCbccb7ukf0ZE366iH5kb2LLwVadZgwp5T2EPRWCPy2bpbjvrQ3HSWTElTMmpiBWnYKQZdYtgT
ozsSXU4keWlySUUYD4iiE6zMEBOmIs0NDYyPiDRl7Sbh05w/qrgjqmQ6mnw4ruEIEU0rI61ubOD0
IF3KdS9hULjtXCN5IIsKkvwQ5eySTVsGKUQ4K7O1sJs5ZB/7TnQI49gLcQ9hnG1ldC0QxESpJP3c
IvhGH8UvR6dCxCtwlDbBb/JWn6+ezu2x2z8eIaJAXAtlVYUfPcmaXWROwn9fxdh4gbYSmuK4QBkI
xMnOVP+MmcRJNjFAEKATCmpYIr7+JVahNNQGRjsDY3KV8gulkmgkwxBGjuXmYCYqShNp+gSGyCl5
SWRE1Ju+vjJDGKosKuoqjQFRFO1TxvovqjY3qEXSzqUtezDdxAKzE5rt0IbyjsxEHSHRYCyo4rMz
/TuKfO+nwWndUbWCaawk6e/m0K2whLhnoPqxr1HF4w+of0wmwwVD6S0pZUVvm0kwWeEIIW9MB6oz
Gzbpe65wUN5XXuHpx87Xd3mg/vgAnxNSLDRAgUcKdOji41W4pKoRD4CzzJ3GPjVE4nHb+8UKQHC5
LCM5i7o3eygKlat9fmO5mve3oKSMhZ9Pwm8B0LF0HXc4Gp4ODVR3CtGoUIsY99bx4oe9/Yz52scT
O+SlcmLzdJ6NZlc4/1RgCVonv0EK9pkaiXMaR4ufmn9G+eSZ7KaP/rieRLx3CgFEWFQT7uCrpAJI
eM5jlPd0+8JDESnDja/9F4ixpLxp7xvrBUS+9FYRz2iMtmEUIznsbAMVMf0AVUbeWW+6beOx294C
R1zmp2cZA8e7NS0AC1nMMGt1l6PUx9etV5bd9dmZ2iCq/KdJs4AirGY6zYzoCwbU0k8Vu2d0PxU/
rk+azBBhIVdUjUlaK7PvkBYqaQelNXbl+KjKSpm5g13xefHUPFVDyzhJIVrG6oe+o7iPK4LrprxL
Yn8fLfFAVuX1VJYzd4bou2qezPRnxxqf6Du9l9HYvo8XApaQw4RqNFaOASzzYdnpwXJQUIagv3J1
JEXaxPr+qUFAEwJG0+IsqxKgJdqeX5jyfp7lITna7VuMqqHIJHNw2XwJAaNjVV3NJlwvnhPUZR1M
WeuYbLaEYFG2pRHTHgAdavLIAj5+9R7c1mkGijQj8667hrYdckFCiFostMKJ1T3zZGeNycIZHUrp
cTI8/QReR4+dLfAfhj7EkZdj34ByiesHq48ScD49733/F7h4cztkCouRwc+gk+q+kF1ycrzmNTu+
8cHt7OM/ZjR585YLnHAx0aesqEfFmf0oS7nGtLrTOyN2lVx2ypIMKhEWgdZWkc5qDCqO1/dh1Hh0
eOkS4vXpEujW4xx/lQwk/+C1gRTWwRTGXd+YAETxHm8zG25sT+ncDpQ+eZB+k9VgbMfGy0AKa0CL
ChB/RJg3azlH5oOTPre57hoyjljZMAorIW5KVVEcwEzh8ljP47FsQeu/1EgPQJJZdudwNvfXR3J7
dV8sE/ZNEtUhWGMwkIm93JVteFhKGSW2DELYIaENnTQshlUxTVwEfU+tW/e6FbL5EbbHCctKLXNA
5OTRyCG0UX2xVFxcyqK9zBRhjxz11pwzDThFZFM3XOi3sZJphvFJvuLaYq0tgySZ1emYEdCjH2qj
DGwjesjbyL8+ZP9j4/o182LBbQ9tSp0WsMU5zFhDKGA/zV8h7wG9n/FGFom2Y/wFTAgQ4WQjP+sB
tkx3fX5bz7PL4lu9O8Wj5JZUMkVima1Wk2G0SwyfYnbuVKb8yf/6yG0iQEESEpJ4uH73RBKV4wAZ
i2Txx3hs3LiOX5fOkWxTmw69whAc2rCNkpUDMDrnydA/QXjeHeN9Kgs4206wwhEcOsNELHHC84kv
2XdOylL/qA8hc8ELdY52/7iEku9HFzQx9aOzrccOA5qavpjdHwqLAjWRZMrbZ48ViLDpgWHLyJYu
xdAFgz9aruFPB9vTWnf4whmb7aPsECeZK13w7Thvc7ufMVdqFAZzfDLMGzV+zDuZotD713Jh+IRN
z64GkATEsGz06F73Yi86qZ+4PheOWJLrbOko8kWwOk+NpM1UowRWFbQ41R+52kR4m86utrf3nDZU
9jwvc0Vd2PwcUuMy2OTL6q3xsPOKs4PTm7PnHH3/VB/+7RS8chJh2wuZuUAGCObV2pf8Z98+hrJE
UxIldGHXq6xCz/IaCFaXHq08hFTyJAkSMgghSOQoHkuzGiM2RGjZVZ7q8flfRTqx5NHoK5spGdar
49yP+q4cHv/V98X3jHFZumW2YEBblHeRgtvY5a/rCDI/Ft8zlLEy0pnfC/R4MfWSA85nnno/7oZA
9Zv7D5DQ/b5GRY2eVoPGXB3DJIcEEZqZZEcISbAR1SoGFQ2z6gC3mlTNmxLN7edDwl5VU0LOs5mF
aCYhBNwuoKIXVuPYTMlMOA5RvlnDoev3qUycXQYhrEGymKB6xAkBstU/HfrctMfYerk+/Ztpx8oK
YRGmiUFCfQQEqGJcLQkM3TeirzQuvHGZJTmozBxhNUaZVWroKlv83M7cePzS618rWTnO9vl/ZZC4
XytmRdQ4x7S4LKgenRsN9w0g6kIBL5oe2A/yVfaUIBlCsTzcWGrcZCsZ1qh+25g38fzTjEzwr2iu
2ss2ne0htHnjDZSS8Gby+6Yz01BPnLe7tH1/29YuOOBPRuiZn3B5c9Ld1mvjQ36WXSlvLildQ4kq
nN1493yP+ndncvjEDU3tgskR/z862tlAFcd1b9w0bwUkJAot7uPz0eZAcRD3n8zQbZXjdYjNLWEF
IYygFtZOjosTvqbMM+x6HBzZI4YMgv++ygxiUg7U4PkVlNTI9NiPEhP4Onl3/lmZwEdx9X1Tt0pr
bhFBC0aCSp+8xZw9ZSxvJif+Nk/jjzJrJZAyDxAiUT6xfshmmETnY9kf875z6/zQTD+vT44MRohG
TlcsFUkA09lwtPm04HRCl11mSWq43utC8U1oNYRCKJraSenKkANBrKE72x1uRsidanqt+pA73kyf
0RUvce7t/G0FKoQmC8oDS6UAVLlRTwY6ekOf3GmLWxy51rVUdpp/7oqbiLlDEdISOiOA0/f0lJ24
MkV8kJdZS9asmD/kNI8dLcWCUpqDDioe+zOtX667hWzkxJyhag0lXjgGCi12pZ/fZ/v+ZCGi9/vu
5R9zC/3uG2ICkY5ssOeB53QEfbadGn4BZdPRNmVinpv7hm5S/kaHYnSxbSnFVaeekhlXglZxcpTy
xKK/orj94eA6CwpYklR4O8+7wInb1Gy1I7SHANcE4bf+CL1VP9mHO+ueXwgqR9kdwLZ1ENlwiGqC
H0dYyuhzc9rZUWe/1i0X2n8ugyKvmpb4f5eyf1of9zZlFzBhOevtRKMiARiZSq9Yeq8yJQFwO6Zf
EMS1i2qPUO+02We6Cs2wGPdoH9s2fkGI11qTpUys05fZL4cy0JjiskhSsy4xQrzQqrVsVNpKxx1T
vhzjvjxlsax3cjsaXIwQdvC6qyHBWWCcYvuQjYc2PRIpRTjfot8FNpD82EjzNOudcKymGCE4P+DJ
2V96EfDLbVTFe2HvFZWrQ5kpf5BxI2zuuCtEYUc3ehR4jCYQBxYOtyA1mTwjbRC5TVqgQi8Lv9eO
w/am8o+7DLhjr4CFrV63usg0W/hEFoOSx4mifUuaLkjbD71hrYCEDT5tC8uaoVyDqmby0tD4NLHE
vx7FN12DkyjbECQBD6dw7WR1zFo6Cteo6k+h+SkN7yxDdrW1mUCsMAT3i5dotheNYwTDDgqgXumn
fnjkVO75dwqRJNVV/OXrdcM2l9UKVEgpKxvyRRUB6JjdZGyvJZKsf/P7nI4FrJFg2BOZlPNCsTMb
Mo9+pN438aOSBtf//u0z0wpACJ9qSZtxdOBlRewlX5I704PuyM7xpocE9A8gH5OXI2w6wwpSiKdZ
rKi6DRY6f7APUXrjhMEySZK86xDvOJS7WFfiqodVk+Gc2jo/zc2007NR5nOb4eiXKZrImzxatOmd
HKbEtyxIDs2+GAJO0Ru6lc/b7OkiSSRlhglOrpGqU/sZ/hA37K6jatBlyeesleVBmzv4yi7BrdWm
MuMBbOd+m3wuoHljfyfpy6x5cy+7t+WT/S6gr5CE8Kr01WjlE88VmtmrFGVv1MqtSRaoBHTq3ghZ
kCU9mvEl26HMQD7Oq3NUqYwaKpkwjo0BDiRISyiJS4cnGp6WTMKGdH0JQ2Lid6gJkkUqjk94czF0
twAvaygrGtm++14NopBw2W1dZZTvUZWWNH7M4kdVU8GTMafnlIR3ffmiZcouUavUR1fz0a4/tIWs
/gAhiqDZUklZjllkOp5lexfCoRLH365hWkEIUSMM03GMQ0AMr/Xt4C9+6Rsv4TE5QwTvpCYu7gu8
9KH6cT0+bm4qJsWdi4GWn3dKz03fhqm1wE86nAfi/L7Kf7CIueMoezzddsgLkOAltTWEKKmEeaCY
8+Z4duPBwH1S/dwog09BbXbdru04coETPUaL7XnueQweX/Lxj6g9a8PxOsS2318gBJ9Al19XtAOG
zmCv7XK2o6d/933BIXSwA0xTiu/bKFdX9pGs8Wb7ooDwFOyN21Y8DHZG0kagRpx99cTfk5ZDeyiO
vDRe9v676WQrICEGMptoeTgBqFOCNBtd6Fh6qfJNnx+vj9hmrOWyD+jAAO2xuFt1c1nkGRlwVErB
mYCWeWOfQjNDZeYPivXrjmWV3ii67meqrOt80xlW0MK+NVdxpJnDyPOk7LvZNgdzDKksRKhbe8kK
RNi10FhKQWQIEK4Qx/Zczaw59vv/hx7n5r6/QhJmDATrNG0JkFp/8k0UU2Z/Zl4HqQGeZbKbSrKF
bDvIZeKE3So0hq4buGEzaECtJZiTym2UU5pKcGSzJAQh8F2E5TQCh6roy2VNyMA9SSVxQWaMEHr6
zlzysYUXVpURgKYvsMHTl7HGrWdJFrh9d7SaJiEEscUum7jl43aqdZc9chFfEuAQ9bcezSh7DpCZ
JoQkLUwNrZuAZ1XGbgj3eRq6RZZ6JfOvr2TJRL2FrlX64lhVE9cFgFpafLfK6j4nsivLzR3iMnZv
OccKwiq6CQX4gIiq/ktsKZ5pR4VrLj+vWyIZsrcpXMEUVc/aqsXhs50yT9E0LzGdU5jvWkvSkbF9
CbYySIgO0JwD874Fg8zzgqtEA2+dDl47+4CXMyq+LIWWTRH/fWUYzeayj/j4NVHdoM4m2S2L/uX6
4MkwhLigFVoezwaWElL1v6KoCRbaSSqGZG7A529lhk0HhzQ9IFS07vUJLs1/TtX+uhnbud1qaoSQ
kBo9WG9SOAF5Aut/912DIBr91Bdu9xMvHAFI16GMBeEb2UWlzDghPsyOgbKKGnPkqF/6P8Dm6fbR
QWIb39neHXBWtgkxIVJjZzAZMOJj+KAHDXjsmvHU+Lx0YzxQKUU1v0q5gieWETWZllHo2YKnEYqO
f9fBhDteB5PsZHnLpvtxvQaoKaO71xCmLZyVfOwi5C0RFOX0TL0pqw+dd1cQ4gwpKFenPDWajbyH
MEeJO2U0kGqL5V+fJ5ktwjTpbKo7uwVQ3Saj55Rz4pn987/CEEljMrYUtOAJpZEmpHdT6F08m6ki
k9Xe9GpOH4vXWgsqw0JUqLKe2KzEaXBeWsOrLctXUspcR3+9bo4MRwgNC2vSupmwaqdojwQ8jAOY
dh1ic3dYmSJ4GGEjyB5KnJ0hJOiZxo0+NV5unMZQkvhsR6AVkOBnRW1aGgiDUCNrBvTBRLrPKXen
x/owec4+znkr4s7xZZq4MvsEr0ttO0whbwOPgGFKc8qbxGfOXlo8wP/8d0HhYp6YL8R5R5cO5US+
PVSvrUlAiLQ8OeHXdIwMf6Bx0FVqcH3qthfULy8U84dC6QwjRwWlj4aFtoOAi+w0I3E/MXOAYvd/
7vhy3O3FpXJgI26NiB1LfFA2dkLeEOaaEtEMc4RW1b1VQpXGPCz1S+icqlQ51Knkxpe79PupAvEk
SmihByESqFU21q+pYqrA1Kc3nw3nkxKdxxocZJJotG3XBYhP4GpnhwJgVcQUQP1ws4DMtTxrKKRt
4x0W8iirpN+erAsY/30FVuZc5T3mtzdx5+nkbi53S2rJDoCbe611QREiUllVMdMJTFJiN/leQ39y
OBiL2wbNsbuXK7nKjBKiU5SoCWUqjEqqT1YWUHtvykhPtwPExSIhLpX1VLPYhEXLmHlJfhdFzM+p
T5gkzdv0OlwLWDYacKHgKTzQhIxBIZcfKMxYA/moamdgoeuRd5Wpp6O/gqqRTDZoc/Rsy1Q5jZpt
iqodRe5kabJgXVXlXavezVAFLIPrMUgCIYa90Ixbo4wweiZ9qsN9CjW0VJdsHZsYnJYWsoPExLPk
754dR3qbRilK6otxeNIZWomV5Ic6DBJTNsPpCkZw7YglvYNcHDuhc6fqd6VMBU32fcGXFbBezNCt
xlEicfTJ7cop/qGXWiw5hW3688oMwZ/tMm6KwQJMWw2eg/cSdqT6rU2ePjDxKxhhX51QggXqUcCk
zjFkD5AYLmQpg2TexW41MB4rQzYCgtAjU45ZHKj/mJqHvwBfrBD5xWjfqdnIB8uh94b6PZUVk22a
AOpZamCjQQ4vjFI665ataBQ5b2y6xGjB1Rl5pJfdy0lgxJEKS63JHD5SI/vMliB2XiZZ6cGm9zo2
SmmgPGy/4w4gqh3HIa+NLLRz3eyR4Fz3pzdmL3FXxijh/cGBQA4EOX9f5SNeE2tmYKhy8OEzzwbr
ee4ufhYUe+u2x+Vw7NWFn98RLw4cXyZus3mRBaleQ7ccFXpuYs8ujZwB9ca4ricuaKnvyt1wyG4V
nCB5Tyv1JMZuLdI1Gt9mV5u1QpWxGSygpXhoabkw3n1yDp8HbwRvQeXzd3TlD9lhcstL1qBCmqU6
WQmRIAP3JdnijaHiE3sMwuIjDx9rGCHrcYYoK4sCMFl/W5dH3T6OuaQiafNNfY0hOAue8UFGxDHY
iWt5Zadsj32Bvwvz3pD0c3OQ8ftuXm4Zmqlhl4b6NjiWfp+yrIWcOn7mkNrrG1t+YJy1fXynBWkQ
BrJzy9Z6W8MJYTxlTpgbFeCq5i5dfmSljN93GwAsFiYooyDtLQzhNOqFMjQAWOh3gmbCUPaeuOlu
2gVA2E8hvm5PC6+HatSzatyR5ZzRZ8k62rqKMVYYwqSQQslMOsAPxhPqUdD9Hh6MU4p3SuVDfehr
KGFCSubMWtHAnLGsd8zq9ksiK+HfduuVOcJ24YxGpEZ8yKZX3TNBiz/8sAPlHKK0BsLAUAWRdT1t
xqELoFjFGpvdMiYc0M4G1wlvpiF102qftpJ2DomziWWsRa9oZhoCJ9NU9GDWNyil3F33BZkpQkiN
WQfdT14AhYJJN7PvzOa1gKqplv/4dzhCFG2WaoAkO3CSMHqev0H/3Yt7ax+G7nUcPtfv9sPV1PAh
XW0R1tD0tc24v+XGbV3kpxQRW+lLr04dz1lKTwfLkpvHRnAd938Eul/r1hACQxRb2sx4AYxxr59Q
ynqivvk8nXho1Q/2Udb+sBkmdM6/bDvIKxxhPBmrVRVU40iLzeIha/P9knY3cShTTdiGAQMipARA
ni/2kmlmo2dhY+LKzrpp+7siu61k+eqmB6Lp7T8Q4mLS68FgiYJg1A2La+o3vFRWwwNIJ6ms4ZHm
nWescISTJOknpeoq4BADhBXNA5n2VbubnAcQmvpKKEGTWSWsq6xIUbBIgZZ3aMV81PUXNpyG8E+J
121GiJVRohsU5jigRhLu7v19qZ76dHQH2+U5Ed/UDSiRSi6CJD5hCEusKptFM2LuE5NzLDV+IMdZ
3La867bJYPjvq5U8TPbYIWggqmdqYM1zkJtdoBTSjvqtx3mckn/5H5/JFU7PunaqCuCop/DEG7OK
W96VFe1ktUgyg8RdVyNKYoPM2G/6W6OP3RotwOzr9UHj37jm5MJ2O+qs6VIeFkiK5lLjNop/DtqD
RY/dxwLQZdiETdegA+TFcliThufa+F70r/GH2plXUyO+SzC7VVvGU2+1BtdBvRt+RJ/z1p08zUNF
deZGu07yMr+5bPm9D7UhO6qLZa0ooSI6yTF+0TDv7cQlWXWw6D6W1SDJcIR5GtjUJ3MEnJE6AS0i
1NWjSrz4q2ufrjvEptOtDBKmiUTzAhlKglU0mZ+jyfbqkX7qhg/tE79gcCD9fRFlUZZlYGnHNaoV
VORHoXutVLCBh8x3vr3CEAJ4aVV5uejwuNrHZXd0MA6hv+zHV33X4nAry/E2I+sKTQjgBgtzqis8
LKT5OUTbgz0Wkgi3nTNwGQUIbuGK0xJCXBYN6siSFsf11oXUu36CvvIu88jgsx1Yf3y51Pu2O1wQ
hWBX0RGyDVWNPiLtT027m6LRK2Rc+tv5+MosIdA5RVJEatKAE+DEybW0w+Dqz9j9QN8an1Kvlyqv
b8/VxSphNZHOcGg1AZB2hms3hhtVx+vLSIYgLKOqWsY5zzBTSvuq9J/zzP9X3xdVfZLSsNO+w7wM
FlybPOpSOtPNM99lUkRJH31ZkrhmGCMjCqIDv6ipfk6xx5XjI99+vm7OtpvhdKxalkWhef57OGii
aVhUu4ebMY+FsEgPJkOShmxPyQWD/77at22q1NGysLe+XE2/Lz+2+xgXAGF1VoyNeqN0GLEnaAJA
qi70Ha8/ja9T0OySnazmY/subYUnrE2LWhXqlTFo0ejz65nwWIzuyNx5x0VVih9SOdfNZGEFKKxT
3R6s1LQAqO6dJ+qxYBrcDu3bsY9Cac0l+/w7r3FRfFnusL37XUZWWK9LZlQhTmmLz5bkGDfLTVjp
PQjO2ho7/RRc98X/EY4uaMLabaNlDG3UOPjaE6dMYvvQNxEiRm9CjlwG5X5AjiyJF/yb7/eqX5hi
5oKWLG1IGsSLlFCrcWlG7nHdDVH2VB+KoMGLlpvQ9BUES/MOFK/fr5ssGV/x0ayvFN0ZGCZWK2oX
WYxp47JP8Vj6eh1ncwmaoE2y8FqG/4QdmRMM66ZdYR7Vozqe+o90KBir7wt7cE7RVp7y78esOeMN
NXAc2R68GalWEEKk6kA6qY0ZAm9jNYZvkwbaPOOChtD8Q+eZFZIQr8akG6aohTETDd2J3E5g2WNM
EhQ3Z34FIsQs3BWpxVwABJlzoEXfECBdlv6wnI/cTK1whFiVZDpkaiMMW5R1GTTnHTCDSTdd2dy8
i0+g6aQzQJZ5cuvB09GJY0/76z68HXZXpgjBSB1JCjEuDBk/QqP53gtTN/NytzpyKZDq5TqcbIKE
YFSV3RRGCWxiCh7MqxTPWszr7NEjmSzubebLF8PER+aKNu3k9DAsvbX2yzE6Qbf7NPq4FPUSKcep
JBSIVTV2Q/FUPwEMJ/TSLcPmm5rJDtAyDCEc6GpqhDZK+SBr9FPLE9fWdtcnRwYgBIO6Wgbo3mJy
qrTD+yyZ+52usfLnR1CIpkN9GXo9olJkryo9qxdkYnl4NqsHXZNMPF8W7/YedCH/5/tiLlloSxaW
MfKWao4i3H2SwzxZXxP0rrlVPe3VefGuG/Q2udcQhX1AyyGe1hmwCNGGF7fwEjWQjuEWAhfwslfA
za11ZZ7gBUuqKRVl2FqHqfmpKrRwm2w8Gl11YJrth0zF1o4rXuiEfb5u5vbShewZhZgoPxn+nnDW
UA1SWTsiRCQV+gOWvR2itiZs/0yL6fk61PYUXqCEmGTTqLJBUQyCP708dBAbr17q/HNuF55W6u51
rPdCB3jNx8Hgl11CSGryOXKaagA7ke51gd66UKb3q317CHdj5Fe4Davu5a0q28H9F6qYIc1aT8fJ
BKpGrF3WdC6Zp+OSyto4JZMmpkKKPo2DnQLG0NGKt3ybGjyNh7twlNSPyMwRvLKrxtayDCSZmf5M
UCBepOhaklxOyTCE8GTF6KU0HWBUVeAAwPliJ7Lnx/+xHV7mhcfI1bGKknkoowwD9jehX45OddM3
3eaIc+KuOlz3PZlF/PcVWGnpFIIysKiAALNFXzU23yjdl+sg2weAi4OL0uaDXlTQRwOKclPe/k3N
YN/N95NXg62l8Mu97HwjM0uIFKgAzaKIIv/O50/U9nEjC5lm2W4oNUsIEqALCvu+RJDQ9+2tHuS7
5LMd5DfjLnShe/CUe+SP6wMpiUpiWc7oRMWU63CNsP45sVc9LD17Oec2er7A3nsda3sr/uWGYm1O
39REbWMYZ5Y3ON1TQ+J5stETa5iQvNp04SHW3EcHEM+gkiR9aSPUZE5BtYvue+KFkmOZZPxEvu2l
olqyELiFntITUZq7uG4KV0vxtjs0QadJ92UeEN7vy5dBFAPG0MbWSDFhOODuyK3mRsHgkmDc5XfD
3jkWL9fnTOL2RAwdQ2VH9ltI72o31qb7OIrcXJtkUycbRyFqjEU8JOhcQQ596gLiosPowPZJoHjR
Pn4ZPP7kqn1OT+n+unkyWL7VrIIVTgn2BKoVjOaSeXN9niAAY+4b+iPrnq4jyQaS/yUrJCVWUR+q
ckepZjfpYn+ebyMZgf/27fMlLBIhfuC7FYkKvgK+Ta90Tw7FXrsbPOu+OqpoJpbdb8mMEtKMmAt9
NiOMWoyfQ7uv7M9O5F0fN8lmL7IVqVmS06THDHXLIQbjjk68pvw/0q5rOW5d2X4Rq0gw4pVhkmYk
S5bk8MJyZARz/vq7oH22ZwRzD65lV/lJVezpgIUG0L16HyqDBJxkcoR8NzSijDgZLBcajstUz2T7
JFNdw3rTKfvX+rWEpILMxqRSFfooRuyWVubWMgkSp4i823YbT+nEL1HtOD/YeRWgvfKOmrPEMbJY
swRoMEetng2+0WuaCyLxve6nm27HRs/+bH3jzwK1LfGRLJERH1cWy7CrLuLLddMGc2B5RezSoN3M
Gz3IP9v766En2a8sARzsVhu0woI0tTsa+ru0lzC6yBwlQEKCgb59gsGlCO1Tnm5Y85FVkvRSpoKA
Bxi4mZSTxWMBr77boVEfmG3JhtTJ9BBRIJ5yR2kgJNWHu8H8TlIFvOWF7L1GgtXiGXhI/037m1I9
mIk7JrehNd5k3yoqsZpMkogFTdHVTgKFsonts8xGfpmb31k110c0rOMqSWEfr4eaLLJtARbAgKNb
M8/Dyp8Dfwhtt0pgHbMGBR/N1nwneydYdZmp8epNi2iY4fV6N2KsNPH0BbTTME1QH2O3xwUmLZ/e
otWFGGEFsckKRxAK4Bjau8b2pboXQ+XTEeQFeSA/evBo/i03uhAnLCgwW1lLNECc0zws6HnNc9wn
lfj/XtfuDefTde3WbWgaaHrUUaUtNk+pla7O8YRLC7tUfBUFYmjOCUNJfe+6SmchAsj2Y9YYBOxS
fpcOrl4dBvtrmH+aB69GmWIpqyZehQvMgP9XJSEscmZqmVHimgl1fO+nuXtY4h9/ZzQhIuwhy8JI
hQTM2jtqoJspOmtvWe3muhj+md8j4ayIEAm48GusJISYqds61aZuNUy5cGPy4boYWQgI8BqG2Mgx
3RFAkey771V8t8jIF9Z32QuXCOCq9pPedDY32P3s/XMRx5/eLXcKOi/ZyEokJBqJQ021BovI4e+H
CxrMSq/Vjr2MOpv/4iu+EWeaLnWWjUMFoxmR9Zmx/Mmp5yerUEDZWWDop5PuGZtrL57VN2UsZ1s6
AshSCxVu6gTlxkP4mb/+lmBlUJ7M7RQQN9lQ/6+iw9Ffg6yVWzoYuuC6ohldBpIxCwOph911Ies7
x4VSAkLo/aDZxcIRYoMWg5ee/35jghzm/zX2jJvomvMEhBgyPc6nHNK0u8GPdtqu2yXH0cf0LhhQ
di0sWcWOABaqOZGkxQBfMDkW2UatigdLi/xIU4uNUmhP1w0pi3wBMmJTi+P+xVuOtVGnBFW44/1S
28GfirF5Tw2Kii1Vw2OBYEB7YZnmtGbv22m5icv0vg/Hm1orJSnM70j+WoxgurZ2RiehEKNr9UbX
le2iyOZqrFwyv5YhWAyvEHYz1pDRbZz7+NO0z/3Sc/aduxyYgYBAAddeFhIvL1yvA/C1UAFyqcoq
qx+N3l+qEgS/6ilUwn0btz/onO5aMNLZPduZBeb51tH2uutkNhWg2MH5sLIxss7H3M69md+XZS7x
2u8x+Eo58YYsM2iWJwosWprlM4tCv5iig2PLZhpJFBHvyRaMR1eUEmIGM1j6zRTtrxtKpoaAs5lN
y5YyCzFOjlpcuX27z9nX6zJkOgjgqluKnRQDdMCMVZ+f1LNWknrJtOC/4OLGZraNKKQMElR1pzrP
WXbMZbXe6yJ4xmraJu75hRVUlqixTIt48KnyudFuqyb3atlwd7JuqbMQYcUUSj8VYwYh3ca4Vw+c
Q6zw4/dfmYXqRDUAF1u5pUFyVE7l4I7Ddtpi4uJdGMgui2S/Q1g+UxN1SoV7Pn+yVOKpFmaLx6Ek
KrjBfkeHf3U1xZpVJR2Hpo4TjJtadmx6GqdH29O73NO1P+7E5iv1LEg4ItKqZ3XZQJlU/zEahauh
SrFKf74lxs9ChHU0dvZoMieCxXDc1dB0QiXmuu4SUxUWUYP6Qaui0GK0PqbKcfxzqvHXVhKWkKE1
iVkwuMOZ7xJrR2X1NzJ38/V1uUSXYZ4HFb8fPVVu3W3s4ZtOP5DEH9P76664vlJRA/laUsJqZlEL
rsjbQzlXfpqBsw7vqtel/Mfudva4AAgqukvyvoNCZK5K19HDnZmND1p8G9Wbaor8rGyDLlMtzzFl
fb+yWBBgopswf87s4CurcD5pQ7k1Ddltu0yEgAAlhg/0WJ4D1Agca9dFku1T8n2xOiaKydjVA1Rg
bQOWG1xCJW/aE/goBTRnE0e8gKyz2QELcwZKWK0tfFNDuVfehp4yVZK7wXVVzoKEeJvtyArjKsXK
0ULTrQg4Wh3QRF0Pt/WgPgsRoi1essUawV7go6WAuNo0HdlYjW5cEP+6IP5rf4NlEJvaGphHNfJb
7bCpVCD+CXu/yB0MaEiDgvZB3hUB+/NxckCcC0ncrheIwAeqO9WAOqxee2RkP+PkNViSgrxV31zI
EFAnnPO8c0pgwWx8GubPoewWRmYtwfd4QKyTWsP3m+Q40Sd9uJ2wZgbZFiYTI3o/DQ3syRBD7Wwf
LpWr560bFqWbJn9Ov/LaKwK2gNGtqbQG/ifT5xQXMQl6DjtJd95qMF94RQCXAkknJRVktPGJkdpl
yyafKxlA8y33SiSLJS6mvoSjGsNo3bdl004ghkZ3Hlo7snan+tnGkFE1S2JNrHVBhUvdFDPkLS2m
aOzSSpLHcMtf04fre7FewrGytdTEeqkxbburXDYf2vl2GnSUs/pxIamoWd/fAJ6YzUCxX4rVxc4Y
FUrM87M2LG+tafbQ3e8mE/a6RSs9TUs2Zd3v9DC7H6Jkcx2E1k15li2oaqsVSyeebEdNf9cYzDPn
SiJiNR+5UE/Ip8ChwnI28iVFMOXbepxAoeuEX9AR3cju1tfD/ayNAHTgjxsjlFbhApW/Ixq3zP6a
SV8l1iHiLERAuiwZaFGXMBmvo00Hb3in7eLNcFA/GWhhKG6101C7dG9/v+4pmRn5z7oISryJWeg7
g9iyTby+ebbmj1EUtMaPfJbs57KYEDBQVRuFpQQOUxztGCvVJjFnSczLRAjYp2JQWmJk2GTHxBw9
EGV/xSxECfbJ/CRgX52wNp25wWh5IssdnX5qs+GXskp0iV/E/EovCnTc2xBjlc/5fEMzMKe2hzwP
9L6UAK3EamLtcdMaIFR2EN7mUp+W1vKtupVkPyvlQnxX+hXdLzerF2GGBjDMQTIgIz8mX/ovsZf6
1n65t09VjiKy9KA8ylpIJH56uey/kGhrTk+mAhJjjFdhn83snnW135qyxG7lUvi1aty8F4IUs0gM
o4WnOn8MDI9X/EXbFow6DDywf14a91qYgBJDHeWRwtN6fTKCevxUE81v5+frmCDBuxdSzQuNSs1W
ikGDkHpuR1frJt8cyu+hE0uiQhZ4AiIU+RiqBT+BTVb+KVFQu2i9Le++CDwBEpBApOakA3VGPE9l
MfMbvTx1y9N1i8k0EUChSe0+swDhfpoEXXo/yJhMJB4RyX91DG2J0hbfV/B27CTPSrqbmMTrkgUj
clEtQxX1+cgXjGb8nK1hg1mlHpniYNJkoydXXtpehbE4PXyqkjBJU3gl3ScPfMp25unb+sgpZ/4/
PFsSMCVCrpCnuZqlJs8Vxg/w0j6K9mo7H2l0P+iS7WFdFGaH8bki4BYRLqvUoc/5vwGdeN+sPnPz
6p2Z3Fvpgy6bhbQec2dJQo6lRlWDwnOG/C6aI9csCneihaxKViZEsFznsGkxShzC1a7xqrbBCGH/
+tJZD7uzGvwXXICN3VVdC44wwOfSuN24VVATFoXbWdZiz5fg79n3WY6AnKqK/pqCQZPK2tlFcghB
2EP15yWyXKeLA5Ij4KUPhuvr9iyUK3+hXMfaRY9K+Mg66XeW6VqHl/EVo2v4vFC2s0AaVXiy0XYy
qQKu5rkVl1ODGCTzDiNQG4xhkA1RkcWFAKtF1UcNU6EYjdXtnJF91I+S3UGmhYCpUTqXdmpDi7B6
LhvDHZR3IUZ/X4++FYJojkS/PCQ+wrNeC+uhhSJoBWhn16SutlGDLCi9zKsaV/1Wxj4qmv23sKy/
liwgRYkjUhGrCMjWqjwSfazHaSNRTmJC8RG+T5Bm6wNEYJhwVHv8GT4KnO/6CeTXjZt8J26F8Pvz
aRmvFRMwQ+0MqxwpHBeTY9fdZ/RZZz8M889Hz7wWIwJH2KokpvBcPT7F4buWBNetJzMe//vF2l2W
jkZDhu9noJ+uyU8Vrdyj5BZVJkPAhzSssglzGpEW99SvY91twGXSKbK7bgnGOgIgkJRMA4khhuTq
kamt38xlYHSLm2lvWrWYGoAaR8OwdLHLy2CsYTGKS/wGfYxxuOW1U6HsjnM9f7iQIsBPo2mRFiFJ
xXy+6AtvSYlR66Y8ZXuyeXkLl+xRq2h3IU6AoowORB/1cvDtDlOeUX1t6rLbLokI8bKrmNoiGhW4
yKxOUebn8VtO34bpaOAydpCaCNE82hOZ6x5QoKPXGNugS9K3XKNfSBBi2XHGxDIIJKBUC53gKp4d
ZVyi/+H3sxZCINMlyduOazEerHt1DjiicdcPYTD6aeuS3ZveUS60EiJtinq1K1tILJ3KpUoNykrJ
Prfu+bNOQnDZrZUtioFLi4r8bOwDirIke9zq6j+rIF4lKHaVDOYEFXBhtq/6g1XXfjIX8udvbovf
UqwLQcKO1qFot2zR/OYXymejTzyqHOLwUaPWrm1O1SB5JlzNtPEyhDFuFNMwxJpQy65se6aQllvL
RjOaYKAfUha6+ej4Id1c3wzWnXQWxv9+sRmk4GsH4QSEWcXPDNxg2ptOeBfaCOtTzcKxmfjqYU6i
flEI0zxc41dbgzX1++u6rG46F6KEhZor+hQbJvbnUTFGD0+QhmszBVfDf17giB36QpCwWutQr4jR
Q1BJVZxbFz6Soq4eI5A5SdDtP4Dh7B9hmdYkDjWwlOCcAlLcj9VLomNh5osbPxslTpVs8+cdC6+V
E5atEqbFwAxIrLsOI9X2bS3B0/Vl+0slMTOd2mSuQp7FM2K4jnrXgsCf0a9KuLseDuu1ZWc3iUWi
Q5mwRDN5bFu+lqPw9Z/ukmY3oKXF5yQ2ZBdJGQ/WweKsnnB8pWOGVoYI6uVLhqqiwvayqj6ZNboA
2s5rneE5orJx1ZJVLFaJpirGwZjISHwVzSzIHl1q+NeNKZMg4MTcO5o2aZBgDtOhLedjmY4SOF8V
YRILVfAWZ0AQUFa30F/cdw5K42Yck+sWe+3jdSVWAeJCguCaog8xHRVDAv3SQn+W/a6qQE8ySl52
V+H7QohwSujZmKoo88M7ZdQAGkq/RLdjZndB0/xQ3nRXciFMcAvewjCUYoBGJs2MAx7LPhvzGAbX
zba6YC+ECBDeOJh9oCcQohSf5hDDlY/6ctewb9elyNwvoLfpVEzrY9gN4P01sulhCWuJIjL/C7i9
UNbSDp3y8D8YreL3Dm5mpunTdT1kQgTEzlUGGugUQlS27cddHJ0iWUeWzCECRKtL2iURyC78FEu9
ywq31Jpd8i2bv15XReISsZS0plM1pRUedg0HdFRId4w631wXIbGWWEY6OyYrYwWqmEbshfN2sFS3
mCUZlcReYoN1ZNhNNHMhFOfCTV0WX+u0s4LIqG0PJdRvSq3P68UUEKDG/DxD44uSmDckvUmoZGOT
qSMs+pTUEYbl4vtNR5/mYj4MXb0jee1V0ZvqLS9U4e67SA8zPct1iyGYM7KNyo0ZS1SRgKXJVb34
PjUqlagckVu7worc5/ajkv8s7Bsw0ki2F5nVhMU/RFptFApUWVDPUyY7JaxdMz84fz45CvnThcmE
9d8XbdQ6DoItnm+XdFPHT5rzludg0+JFUDrFABFh/YctprbWGqyWJ09Jsbhj9+H6qly31S8B4slK
b4keEx0Ln03NRhnelXkKLoIvnfJwXc766j/LEbb8nlTo/J4hJx8/xMbecO5i2Zyg9Qz6bCzxhRbs
anVj2pBh3ZOf9qbcRqdlO4HwytqwOznHxzpmnlUSFv/QoWdjeimGMQ5t9Vjp76+bbP3F+UIfYfVX
aBfMZ145Nh7ywZ32SRBvmh16FmbQH2tBtbVubUm8SW0owIBWdWpmoiMXlCI5+aez1CP7Kkj2S7Cc
ko3s6kAWFwIssLJPFjuDvK6+n4sPKU4iTS6pWpLJEPBAWeJysSeO0tpjsmyZHrmYLX7dWTIZAhbg
7cpAbQB81TfJJmXFCUQEuyWe938nRsADDElTwMMIVYbhYOAGSX3XGp+vi1g/TJ3DTnypTcb+f0Ve
6hbTC99xQrx0U31V74Yg8owdZql6smO2ZCn99nDbdsQqNERBFm1U1HrKaCRXhiRxqP61VsXXWkqt
tllquCc+VkcUA2zGbf0Ub5KtiYeExWseUrfapj9k0S1bTuKz7dzlGQt1Hnpb48Db7Zx9/DVHNZSx
UXf1BypZvjI7CogxUNuwlw52zFP09OV10BTFRhIeMhkCQhhTlzolz0mMbbcv/Oy+20XHaL946Orz
s7t4u3y/LlGytIgAESoYHCw1gVJRecvJkXVcJjR/PmT3dYAIGBF2RjVWFFq11YPSbEbydF0JaSQI
AJGy0VDymgPdx3zPO/Y5x2763AUYz4enOdkL1rrRqGlS8NQ5mi3o0w5DjdMimqr6+a5Zjk5juqoM
KWQyBJVAhUeHPLNhs2VfsVPeHlNDsgfKRIh4V9KZYhYcGhOHD5Q9Iov01EFWNSsRIl5TaVGJow+F
ELIADMJPpPg0JR+v+18mQ8h/THRLJCOFrbLi3YJxxPqDlOxpPZX75XLxqbRFr7I1OFADhwQ34ryi
CciG8XAuUcXgsfPbJbl5FiQkPkuHuydqQBeniJPd2CaO5/RVv22T5L6LkuzOaazAnifzfVwOnTuX
SolrESXZwZt3kVlWJ6phHHfclfE2alIj6DqK0gwyaF+W0nocwVH+HIJmqXbBd1e5VjGi89oh6Okl
BDOWUrX01DqtN5PNflhhxQsuFBRfdDSt3THrrB0jxfcO/X7v9HFMvTgb41tCpi+VoaH2g2j6uLXV
JrtLbbXf4eCrnoaWfKrbJvWKChyWJrr0/TErDcl16Dpynu0moDO4IzMSt7BbOoyPmh7d25rsDU4W
ZvzvF6es1MTLEsgnej9UPznVTa0TdxiD66EsU0PAY6ez8l7N+ZqsO+ZnltV4KL9OJFvZf6QhZ2sJ
CIapV6DL5lFWHBX6wki57NC3hRLfj+ZW9btt/iM9yC7AZPYTIE3vqqLKMKXen4ubxdza6aGRTWWV
mU+ANFDWj8zscDoN+ydledCUv4NMqr4OgXpSFKMoYbehvlfBI2CTTzT6dj0E1ivzzxBABTjrHSdD
CSfslEzIZTr1NhrDrZ4unpISL4sNr4wWt2fxJgoLyele4iJKXutXJk5OkhnhF1ePSf00hwe2SGJP
JkIAOEKjJiQTtKv1wlVGgsPJE560rttQJkRAg2LKF/ALQ48qn48oXAxIVd4ZpSwFlYnhf79AhD5c
iD0uHHQIcRXi53brtTKfSHYEKkBC3BFlykIIGdvcI86xHz/ouHjVIq+tJOG9Xqx8EXoCLlTLUlTj
wv1/7DHHot3at52rHTC3FwQnMutJFisV8MBhVd2EPDVIuk1J71LZFCCZdwQwaGe7r0sd3yfpzkTh
Ld5/Zbxh/3GN8C+QErHLuXeapapjOCc+diDh0Hd25FY36ECePMfVwXDOPrSy9PN6LoI2hddRl3Vp
bTkEMjHD0qIYkag+xuWPKZNxvF23H1EFMBiGkvSEQU6p7vXkkU03fSZJd/4jcz/bT0ADC0NTLLy6
ceIK5Y6f4Zg3oNaXH3g4aYrsLLzCpc2PImd5AjCE3ewYGdfJLE9VeDfkJz1+GuOdZn9SdYZ1fGOW
hdvpbynkuhArAMXA1HEiOUBvIkfa3tjFzWjsr0Pe6mqyCPgLiGNbmFb8OipIQhhLChyyqhHQUDdl
jATVlg26WY2JCykCGDVLkbCKtw9mdfZcauomLmjt9ros9mTaCEDUKpijyzRs5Eb+rlDvZhkpi0wP
EXsGDEqtXx5MlDBI9I9Ob+4Sa3vdJTIhAgBpSaORxoQSefNx6j7Meuva0ZsaOs8eEV+XmoWOKZ0R
Wk16nMdT3ezGTJJbr6/SCxki4ozDRM0UXo/3k737Z76RiZXjjaULcjdwPJv+ddOtYtyFRAF7UL1n
OHbEnxnAJ9IkgVE+9eRo1g/XxUjCTHxjKuKsjsaZi8mPs/nQ1pIIkH2f//0iQcCrjEpndFj7RDc9
lbQ3SedIIFRmKWHdJzHNkoU/lNT9E8povCTBANbma6wx9y22sgx0jaOugL4EyYUuVOkIRlGhAWRW
3kXtwZY9kq2vlvP3BVtNLM6o5aDdp1XTA7M+tIPpR44l0YIDx2/nawzU+VcLwVxNr/6PgiXRHjM9
AntA5vaFsyd1UCSSZo/1dOpCmICWdUWNsWSo3atnDHBPdvoNDYbD9FP1kS7KNzeZBQXQ1HLjf0wo
w8chPLHcbY4jrsIopkUEUbszPvJNVX4dth7k1LFsRLFOxAKhMLVZOOnQMjXrW6sj266X1SjKRAhw
oGKclTXMENGDgAOEY7ul+PCW6D4rISQiGUbH6KAAQnR39i34Zt4pxdsW0FmEEOCwzJTYnOOhK+8s
/YE4m79TQQjtobTY2OX8+8mDlRxnWd3H+tI5/34hmjvLYZ3Dv++0X0K9Deh8U/TPpIy8xJL1/q0/
KlhnYUIsp5ppU5bDHx1udNz5ufUwWO9Ujm7rmw0yaz56nJzSlxHk1834H7vdWbSQG0RRo1psgp5j
42of/yGA7TcFGEy3Oiaj/v0CEvKEnBYRklLoWkYndd7OspHCktUj3lpEbTQ0ysKrzqbG9voiw0wk
ZZEAq0yIkCO0JO6XMoLVYjN2TfVgJ5IcWiZAwABqKkqtLBBgjhTVeThnlcF1z6/j5y/Hi1O/7X5W
1LyCnaI6czN056Xx6OVMoodMigADEUjB/6HGwTjNTZn5SqsH6pvons7LhwpY0KDmQWscGCvR6a5i
1C06JjlwrOphY5Q8mD6oZonzKqoBDk8nPLpo4T4twI60V2WlyKu5zVmEmNuif0crGFjG/Uw9Tfb3
Wb9FUYinom73DY6/kCPEbuNkKM/pIafIN0p4M0fbQlbNtI4qFzKE8I2LLiMhZtL6Yebad5w+Nt5M
zG03LRg3gm7b38ha3Ffx+kKisKVh8nYxkBAOGozvNfG6KNDpPSnu5vThuvlkbhIiuqPmVKa8lkJD
24CioRrU+DbSrxUGXl4XJAk5U4jq1JqthoJX2tfoKZy8cPiQGbvrItavxi+sJuxyejdRVAvxWPhm
bLWN4tKb1A/9/KbdIPXYDttMOptUZj9hr0OtPdj4VDiq1+5tDP0D1Zi6j8vNdc1kxhO3NWMYMq2F
lMi60ezHNkZO+JZikAvbCRtZYerUSEqcEztbOc1LhXcncFMQ2QXY6k5wFiMOojDrf8Ogmz7QBn3a
3nVLcUv8dka4+L4AB2WcJEvj4NRmYiiEqZyS5GbK7yNnS0DJNEafrkuTLFNxDIXa2Ioac+/T6UOB
mWeDhYv9YFi26vTtuiRJBIjjKBplHB2VP5Mr0QNBesumD5iJK1mjLyUs16wnoIFNQtZnCqS0ARjf
k90UuxNajd1wq/m5j17+rRkMQeiiKoRs2x5kxZbs3CVTVMAJ1pn/Myn5rB7wIwyv9eIN9dT32XH5
uQQ4BfmK5F1j/bB3ETUCcAxKaE41rw8h90wJun27zbYNMkhMfPOn22wje06T7SiWABs1K8a6HSHQ
OKWPavBP1UNyXLx6z7NU2XW9zKgCfjjMGRSNs3pN1k5pd4pxE6vB9QDl+HAtdAT80AzSD2kMjcLy
GU1BnoO+o9ps3XJ+mNvtUqZu2En6DNaxxLJ1qjm6qr6cQy5uNYpcnWjOqaiK6UYPb94yTgk3zvZZ
gGA2dWzSJH8hBEKRuc8pX43aBae6b/mgXitfyOOrQ+LTvWz/X7/svhAtmDPt51zNOUMaRpQe9J3y
oG2HQPew8DxTYsb14PilpVjXFoGwzlApLofU4ckM/d7a4UL1enD8R7yfZQiwrJV5U8ScFaQNxkDz
kyC6T06YqeMq22abvJdNWZdEhljWhrmG1O44C2dNimZf0jzCzRfqJq5rJTOckKQ5kdXZOWfsKZzd
1L8bKLjY3gT7Z7uJgDykTmwoEKGTHyilHqbPjuyme/0d7BxqhKt5sYxQRl3XLYNv+kP2rHrEs7z8
vYJ57uQjPfCe6zfdFl4IFNC2xWaWUF6PzOberZNTlgLiZcWtshVEBIiNWZSnHSfu4WVl1V3sY8Db
VguGU+TLqFRkgSDgBOZvm9bCGYZbU0UCfRsPT04k2aNkIS0CQlNofcuJbpqCeY3dB13cSeJ5nTHj
7BhdKJGI+tKoHH5NPHrz6LfP3eD12+Vr4nUBGzzwWg/PJipdFWnHoMSAugAPrMq1KOZUTh1GjMTN
XdjU/lBJLCgDIZ28DnRWlJNZ5y+BXuyt59SP/cRL9u2xcblSsk1XKk/AByXXS4cuWLw4Ni4bDHtw
s8+KZ7glcXWP+XIzrt+8XThQgItBVdt8HiBx3vLBhizQbsrSC3340a/36Y5heh2qlPel5PAgCU5d
gJBpmqpOnxE4LNI2oaEEaBXfXgdbmQgBNMwuiqv4Jf7Du4Jt6eT93fcFuMj1VGmmEio0bfN9mrW7
qZQxvK2nSL/AXBdgIrJGe2y4CsbWOfAUs9+0GB4rO8mtFyFdRIEAFXbaNyoo3XDbls/vnc72p97e
L1H82elApVFOW6tOj1EPoiSaSDZ6yUIWuS5IqNZNx29j2llBMfLWSVqvVB+uu0oG7WKf7ExDZ9IS
KPi/wfRu+ZRsy721mXdvItdwkFuCEs1ydEeI7LBvJ6clM/aqfNem74bmSaLLalxfCBDimtlNzEgJ
AWbTbsEV4JsdRlQpoBejtm+ksdcomE1qTvd2H20WXdmVUYLGUNXLw0myiled5+iWpmm6atnii2pD
aNMwHcOX2jpy7cH2wKOldI/XFZYJ4fa4yDaoNhhzrasQEo1eqH00Kt1bKkmEyITwv18IiZZqLMNc
w6P3bARVhHmyVnJjzLKuk3XfnQ0m+k4DIJkNDKZq+0S7STtJy4lMDQGTKFVas1Tw/aVHa1N/q5Yp
rs+e/84hAiqBHhRPTwsXMqeBvWh7jAu6YfkkOdjLbCWAkhEuQ9cz+J1iEEvjgH0gDTd/pYl4t4Sr
H8zpqyECxd6ByZTTMC8nLZO9pa2nSed1YgnZilaRLo4UyFG3w8flW7U3d+E7GmBPcoeXDrRyQz60
EmRdR/ULqUL2Epq9NtcpYro46tjZ2XY4kE23Vd6WzV4IEtIWakcFxn8gIJRu27B7ixzTTHLklJpQ
QIFhYHNeoMzcb3z6/h9u1fQu7vBQmCHZLIog3sUHanqy2hTJihInD6CmJ2l1G7ppxpEO38JlM9Gf
16Nw/TLpwn4CKjhRMoUzRzjj8+xxBitnHx2T/ex3YMCUVcXJFBIgwgTxU9FpEMb0xyY/DeRxqJ6u
KyRZuZYAEHFpFLkdI/Aa8wc17pisaFr2fQEZKEZBGAuBT7L4nkRfOhlDv+T74sTTXGnp2JkwkZIM
W+CQx/RegjzrZ+izz0VuUH5JFLIZMkZPeV9OPppSD9E23OVuqHuqXxzSz286RV+IFPCAjXFssh6J
Q0WbnelkgTrnQZrMMtX4d3672LuQI8DBQJUBg8HgHoxVqvYVaAabXXfoP/5DnfiXC9QWgMGmGNJA
Ykizc0wybPVd3OdeEw1veci9UIovq4sEwcH89zLr4C910Dfm0t0asX0okyq4vnRWVyfenDSqmkRz
THF1gsiqiWssnYENboUBsbUFYsZBQpEkkyIsUKvKp2GmXJnqWS2fTHII31RzeaGIsEZtmySJoxL0
f6ByJI1Q3dU4+0zR/85e4g5eFAOdJ+3FXmw5xAy3AWOrYDJ1lzH/umvWYfqskriLdyQraVtBlon6
LsUF57bHPBW3AUVQbGUHZI75vy2iC2HCYu2GEh3dKoRZxsGa7iuiBRqZAyuSsZ5yX18TJKzW1J57
ViwQZKjqxyIbA7XK95pW4OZfDcxK34TmuL1uyRXdLB2MyJbtaCj7FAlMwmig+mxEja9apRv2J52W
ru7Mnmr++aJ9JUgw4qw6TojRlY3Pyluju4vih3S8v67LWlS8kiHYr2NFYjOVK4MHZF7UblWuhpp2
Lcgw2TT7KhHHU0XBXRBnoPrSpqqGltTXOJQmkaHMlNa45udBWOBmvLvJjpj0d5BdC6xsg69ECciq
VqMJyl2n9h31vlkyl7yhO+iVAA5TF5iqxS/+gS42PWF6nEubb5WMh0GmBI/FSxnjYmjFCCWq9jDM
x7DdX3fICpRCB4wVpfy/JdZDDlXu1G2m1BgUfQxHUCp+WWTpFIfK311+FiFEcZF2FSbNhvBD3LrM
yrfJkARjWh3GJgcgfFAxINPNB/PPN4lXmgmRxuI+7KIamk3IgKrCcKd8divF9P7OgEKUJUXXKHhB
rv0cbEYOGTFtu3UX2Y63drX6Shsh1hZb13Km8Fh7n9zyAbqOP9+lP+cNwQ1nu5sfrmv1H7BwdpoQ
dx2qCvRigFrxPrvV/WVne8th8SIv8xPpbfh6kJ+FCVmD1htFQ2wIA4XS1owMztAkcRP/xLUgFFIG
G13Eid0jCLX4wTBuTfNQ9U9U34yL9FGBx/M1UULqQGOFpFkKbaryUbce+kzHu7CXWa2rDwFBf3H1
qWCBap2Kzr/utZW98DJIxNpJMylzvTB5LNrzvk11v0KbkJrcp0jQ9T7ZGP345zdoryQKNwNtwpZK
LyBxNEyvzJ4XsMrW0xsOz6+kCAiS6zmzChPOq/GYanga6Ghir8Y1f/xBO0R4I262xY83HDRfCRXw
IyvjNusbbIxL/EC7dxX7WQ/fr/tLAr5UwI6FdbaTw2R+Rt8ri18Vs6sZEuPJZAjAUdaUGk4FGRpy
yzrz26Jyw/8j7cqW49aR5RcxgiDB7ZVrd6u1WvKiF4Yt29z3nV9/E/KZIxrmNObKzx3B7AIKCaBQ
ldUKTkQiEI4t8rWr1hAy+ugZ8qDWHiTMafvh8lgJFjDf87ach77p8XKLQuPQ79XMmZrYS4bSRZfq
p1KaBPvi3gX3t+nnCCMr07SPDeAt98nHFtfA1wxIw5lP2SP6cjnTQRZwrmj1cryRh70UTSYQB+ls
4BG6x7HvPC636+xmhuDYt5f4tDHP4GtBuypv6qEH2OTgOR9Znb55bSJ0k0KBWnnsvdWxvpJ7aqNH
O9OXkgV0LNhfDL4udFollGhk8JjOSx+TQ+6PhyQofyJO5bXBIqrQu+yfBl8dWlRToUBUF2cB0noV
ytrqvEc8VrCc955pfhtUjjJqKwpjZK9jUJvWHVPlvjcMF5LPriSj3hrS8WsZuT0qxEo6Pc3Fp79Z
IYbMsUmx0rlrJ6BH02pX0b0mfY7LFVo8hipAYl/67zvcHwLsTZZbUzthOPPeq7NrQgWhc9F0cXQS
RimUYRV8Xy5iu6u/FvOH1RDwotADGeFsTtZWDpngmBkRH1fVYeXQGTTi0sZhOjzvilv+5hscn9Ra
s0plzFwQ1QB69VWn3yNRJ5O9kPlvIByFKIs+tR1UDt3Z10+lHx5JgPy6IBKqCu1lHm+RXv/JZvQW
ObMUws6jCq6NTGR5TZ0K8YT6NV1SsbPYRhhrsi+7uMjA1xW4gZ3XWF1CGT4++8VN4Y2HFQa+tkkQ
8f+uD2JrhKQ7yg8QzPrdPcx1iHqrMRpX+7D6mq88paVNv9SH1oOa+U1+QMcd9BMT1Y7te+UGljvq
mEpTDqqqN9Cd95l6dXTSH6uX7BzdyW4bCN9Y9q00FU3TZVRgmJzDVIpC2lHHNDaeBTuJq12tB+2G
PMsWqF9xlwN9MDvRLO7yB4R6/kHlz6mt1c49TeGmjZd9tYjdosBgPJRX5L4bHCmAwPmdKdpwRJjc
fCrjouRThIu0dtt9JW4TtJ/IQ+wWDlz4BXpl/joHAmdldP8HTW7M5OZySptM0lgAovexw/bH4ZpJ
fWXnBbWNFbJhRPk3jLEu4XHbT9bU3dhHGNaRPiz0VGReVD/ruFwvVS8YToHf/HlyXa1E62HabF0T
5Wlab8bocHn4RBPG/sJmqZdzpOhJCteUh4ds/jS/o8QAEY83J+Q2mVoikxzlzAnzD0vlp9bNIJI5
EI0St8WETTJFoQYOyelLat4n3WdDVKojguC2lUYJZ6lNMEpj8cWsrursZ5EI/JgNxCW34jii68vO
7NhEjMrPYbg1u6Al13Em2PMvT7fFH0gHq+/6iHmUtdwM1XnOBYR+2QrEHn93J22MkNxcYbqTIpCi
wdaH584cgnD4+Tdua/FHTXNWSJjosGOQpjtzxhtFnAvy+nYvCv96riVz67wlqpItCiYkaT6O850S
HpruJEdX6ARXJCI5hcsOZvGnypY0JUlmgE2abd6bQe1nT5ZXe52LxjtQekR+du6ImEw0WdzaN9Ml
HFYFg5gtt5qJ9xCapBQtfc3nWLcEu5EIi/2+4Rmjwn3ArOEY2uKPeouWP36iPDRF9leUackcGcg6
Qesldt6EIqMTpj+YaNacqwJr9gOFG+fgCKGau5DkBoaOPnevPYUiz3KWW92WfaYULIqSiJYtTw5l
bVrzCKtS7XstTXbaCxxQ4H/8QbOS6zTsJNgzrndh81RDKqaN3vPO8jZm/KkyRbGZVbGNM09QBha3
3iA9mvLTZWLYPzJvULjjQCPnJK1ktmw/lsf5zPoGQ8jumF+x9okltG4hsyCqPts/MG9AOa4YGmVK
S/beYinfw/ZFSe/nzsuT1C/lZz25nVVqN5N/2VLRlDGf2awoeF9YQYsUAf/kKFdIpjlFou7Yu4NJ
ZaJbRDPRW4N/aA6zNYw0ibL4xeQpHiruM9t0fwATHXLG6/LpvnnHeWSLyC0sM+qJ2TY4mS94XGzM
ypfV5h0Dt4XgFlNCrHpKVxgV1mczvipwyZkfLs/N3nrdQPAPzkOrJnWxAMLSDl2Y25EoprkPoBEo
V2lU1/niCjCoirAOzjxNuH6YdOgaToWASff2Pyq/QXCMbZnqbKg9INCnzdPwni0V9lQRzzAjB/0B
j83w+fKg7R2st4AcdafSaGaaialvl9rTjJe6zuxYRehRCSpRL4FdAt+CcX42lpY0TDO7eBI7ffxV
DdjbJvTZQODyAQGl739nHed15QAFgWZgM9ag+1N8hGxfRR9ItdiZkgu2J4F38AUXlTFJ1jiAGprm
JW6/LaF72RbR97lTnqlJXSrVmClJi77g9fyohstfQnA0rltyG+povQShrDSxs7V8bBZJ4OF7DLrx
AZVj7dywoK0aAiOh9eMgtbcaeDoR3uJEvqay4dwwdRVmUjiVmA79mp40nxzqT1AtMa61E8sJWb8I
C25F88MM3wDGoUytpmMkOlZetzRBpynvuK5sx45jhyTLopgwng5r1Svr5fNAZAxe7uS1SO2SfYq/
GW2hOF6IYmMsoUD5GtP7kbfy1aArn81wuU/HSrBwRB7BsUKqSUnThYBKq9quC3+lV3X7cnnxiMzh
iKBVKLptxiACuXso2nOd/6TS7ZAJ3uUFZMpXTHQkIW1OgWIN6i1JahvSmqdy0Oy6tF7iSfUvG8X+
9IU54ksnxhSCMqqCgdPo5MzzGfJ2LXV6rbapKjlGY1PRFrv7DLBxC8oxhNxbI/TH2Koy/kkgRFdP
pAf5vZP5ogP4bsRwi8ZxRVl3ad/pMLBnwdjySD0mAdHMPhSAvMQXNeQWrGDKUUbdZW2cZpi+NZXu
yVzfNNX/vwhA3xrEcQS6WFvNvAKBqC+hcTUUX+LmHcGGLQTHERHEoTrCsmoWPDD0WWQnohfR3ffD
LQTHDamprHRKYYVpee3Z8LOT5ERPymOR2NJ99CoYKjrsCziCchxR5Mj1bTJYtdLC1dXJzuX6hNJg
7/KKEsFwNFFBqhgZL3C4rlETW6utm16Sn7taeGFinnth6fKKOkkyD1B/BxC91p/byjYD6lWB5QyS
LyPvJfbeE0zbzBmf2NepIwozTcxZHV73id9bHxqR7pmA/fi+ZEsNYcKeAMKSf3byrZR+JuVdHV9r
ieB9S7BO+domxRg0fYoAFFvDOYzy06B8+ys/0DgmyOlQonIG7kbTT7rpWSFO36K69l1fI8SCUqwM
GSg+ZzUn8VyZZduyDInJ9MJWHEHd3fU2EBxbh5O2rknVte5UfS9pZsvVNUknJx3etYVvgDiiblCL
S/oKtizr7bh8I5ZXiAouRcPFTUlHJKk3DUCEfW4X4zVOj6soULt/aETvbVWjhk4MhVv/dJ5jLW/x
wi2fkkPjVI2dBPNDciQO05CuU/cdKfLotm0Rw1INvMTxoVtSpf0qT33rKkUgr48FwXZaCmKquyMH
xR8T9kAljO8pnnelRmtStW7SVc7YBHnU2lL08/KK2d+rNyjcvqPSWK3VCSjxGXp9IYKpRbDcpR+L
I0t7ENHZLgVs0LgtqKi02Fq7GqkIAwoo72rRCw3bT/7g5833uf1GTVL0Ol1ex8zvk6sxQ9rKI2QI
7DKy40SQabZ7jtuA/eF1eq1UM8AG7UrKH4npLNZD17l18yFubSVrnMtztUvUb3h83HGQKhrVGvDk
5g5tqxv6sDa+hYYq0nvK9KHx+q/v8eHHJdOQv8TGMW1d86QjLhi6012W2OtPduNPHVlw/BH54evv
m2tYa3R1pkTwjMEZPKjxOBGKd0bHCkpPckWkJETjiG8u8AjWmbBPvx48w2e66dSVrvGgDdX0dx2C
NoPJUeBajHks6QCbKoivHiAxvYie9fbPdhsMRibb4StbtHAvgUGD2Y2d4iv12AA2BKDQx8u96bCM
7mV/3I94bkA57tDjpRxyA6D5ecrt6gF+4luRjS6wZ9OyW7s91U4Y2aLetsLZ41hEbpZ1zSXgdt7i
NafGYW2+eo/6bRCJ6wMEnEU4TlFyK1zbFp45ncoj85UMqhWf4p+6HdpjMBwS9MoSpXCLMDlq0Whf
GloLC/uB2Gr+Y7Q8wdztnmTf5o5XHKrjekZnz9cx/JUtE2rOWPzbd2EcvUJAl4L9jE9fkdJ6UMqR
eQs5d/mhQNZnJQkwBOPGiw5laxJSmc2Vlp6T8VMkapO0+3ixIUa+aR5VTIqYBIygwXguvPAIZdub
PigdEWmILGG/bxZ0ii4BE3p/tagAbmySWHaev1x2gd1T5sYDOMpQFx0RvQwIJk6ZRLV7tCFVPbo+
XIbZqzPe7iV8j7wmN4oSjbVwAnyaX4iP1KwqSIKid40nA2JAdXAYQkd0QBMZx1FEERamqVaYp4jc
D+3Pvu3trr8viGAZiWA4boibaOjCBjBh1dlE/doZ3zR6iqUfgjEUeQPHB/IoxWitCRwlGF3FUV0t
A9ea7nrS7eTLCAlpXzSC+4fqN//gA+NIFGqrhbE7ue1yVMM4pYuD9E3nj5KH4ihEYyX/78zkNYhC
WRm1jNGe9sG4XXI7dnLXPFreGhghXiQrtw6oMPVLwIQqd9uKJtQmlzH8M5b8EvltySn/lOKo/Ywb
vQ31DeF5YHcyqa5qlkJlJMVyLwJtpiukz9hkSg+0cFbRxWH3nLj5PmfQoLe91rOzQIKSQ/UFLeYN
5RA2JmRM3tE9Q6cUchHIRqQaJOp+Z6mioVLb9rh4RaVHjJvscy4Fl31i90T/hsAfehU0Z1CkELPT
4IVLzlBl/YLSB2MwnHE4a+17An0bNG5q6qJJKoK+Sm5Wfw+zzI4q6P0ltXvZpn0H+HfU+LNu1xXo
BJgAJaR+XB3XXrSO2Az/cQ3amMEdb5UiH5epBADa8AaKRw6G1/mTy2J8iTDHb5cDN2DM2s1OZQ5D
XUwSZihBpQ1RY9SffmpRNzIrArN2h03Tdd1AjSvzt9+BEM0ZRtUqcXlMCpuUsT1Wgr1KhMBM3Zii
ZU2hdilWjpF+Sei5G94TAdtYwO9KsUwXi23qU/bBWu/l1b3sWGwE/pj3zfe57WiNyrZaLfz/MZWd
qH2CKrer64LUlP3j9waFW/RzWqmxjjZGzLtOhZd+CGs7/qYFrG+w8UUtnctG7W9Eum4ZmmyqhsIr
pUuplKXqQHAYdvXWZgXBOKguvnxrBAp2hDQYRK0mRJB8nHehM6pB8hXKKIfZZ7Ug2XXXuxQtDFhx
o1LY4xeBkbur6M1IPtA7NfmMzqUyOyVJt2GAw7F2zl00bQiaxC4e1xWtEzLXcsl7XHKDy20WDUnG
ccT7l2vET0P6kraCi/3uktp8n6MiYxnzRp8wkgnSe4w1cZcwFDzf7UJA/oAJ0Gqshwq3ajtVjUIT
Jkxdb1fjGEiGKDN33+c3GOw/bJghL+pRt1IFx3E4BHuWLtB6fj0xDUHx0UtkEEd066q2DWVg1eyt
GjqpfxM4G9vG/uCJjTUcz0lWW1ZyBYD8iP5giPj1uPgtZwphQtE9ZpeSTNkgJvY72eBvfVbe1YtE
NPh1epriU4Yi++nwHnM2GJwPt2WWzqMGjAZSbUd2K5OPywsrFqgDUdb+7jrdYHHO1qlE7msZWGty
rjs3H1M7lg+S8VFgE/vPf0yRiV57sqXoBuWzyVaiJv3aquz0PXiMgXDo9qXr0GailaLk1n2+26Bx
G0c/0MlQaqD1bosHND/B0+AQudGRpQGWQfapF/Hdrn0WkRVkp8ga0uV+X1BRVpTQ0prw9BDogeaj
MsjNv6Uf/4nhfBKMJpsVfjSxeyiQ1MM+glyY39EauanrooDDQ1Tdx63CT35oLHsJycLKQb2rRB7J
xusPPIjNEIp0QAWYv+PVo4KKPyvGneLI7muWP8Wv9Vz6EbI9xF1fK7qY8GQeiEZ2z0FxGsfrFMyE
iiB3xlAxlRqJM0QoluiYSD9lY0aB3/dJlBW2R1JbHM5l8oUO8UCBk0xfR8ufa5ESvsgQbgzDtLIG
aiEA3Vedq5uf8crv9c1Nm3x/j3O8jRif/jGpEoksE0DkFt2cNb8LJCe/ml4QOf0lOSKSMmBT8Id3
bAC5W4bSIZlOYlM0F6lLdUdOzkr8knbfxEk6IiiOGmdamIM5AEoz+g9d/VT1phPHq63leOapVVcw
lHtsrymaauq6asIFuXUWjR0UuBTU0JrPi8du79Fzf5U4nTt73SNLzLdc0WDuhuS2mMyPNlvzmq7Q
fuqBSe/bo3ow76iNXs+nwh9Eq3qXRTbWcUsryS29TCogqR/Ma9aCZrwyWgey+hryWmqEtGyhOM0u
JNVlGVFFYhmvxL0xrjGXf8qE1Q/Io3Gm6/WQfjKuRy++Sj3LFRXs7r4jIEn2Xzy26jd4mSrRemiR
dx4fyYtuQoc88UxXvUbjB8f8PDwqUPYQ+MzeToCyO2ycVFZhJTeqA6THpZHJAaRomszi60lAgsn9
tdOJjiO7rLUB41gry3IdavEAa9FmK1zumkEQgd49KW7N4WirM1Wl7CsgJIarn9CmCA0EpdxbPk9u
heJF5R2Nw3TMl2WYMspCdf4peu2pmbc0x1Ul903lZhLdWXdfeXTZMDW0dyBoUcnNj7qshtb2AJhx
G2kceqp9VlarPIZQvTgmaMUY9IHlivbQPebSEU7XNROBpT8a8vZW1tZUbpA0uX6Rx3tpcMqeuhZ1
1VVUw7vHWlsojkG6MR8HxB0bV5WeiTL5TXUIyXsK/rcg/DCSvieVAZBGqewRacxZQm1ZlJ2y635b
GM7B03hGnrGBYVtOOHl48Al3+MJE91t0/BPpQ+yeG7donLNLDSMSDWj52QwMfz3o02l0Zg8KKF78
Y0gd7VHAFnuEuEHkb+btoskTFGaREPVZwz259s0jgrXr/ejpfh3kjioA3PUN3ClVrC9klvBqVO0s
T12IJuVu2h3KKbXzxk9lAWeIMLhNujGKlExxxSogYidpFbuJqRuS2L08diIYNrRbbkfqn6TmGLqm
rJx01u25aQ5WXzvvgNHQrVtFaNigfAH3muZyH9ISaYaRFXSZfkD+moeg3ntg4Ako2UYcXeEvEBYy
okKrzVBuQ1Yb/cf1SraTTNRfZN/DsfGacAEZN1g2qJtBM/RZT+Ma1Snq7YTdaT30V0RGk3V0gkFq
EUUg8vvl4dvlvQ0gR0aFOmm10qlIee5Tu08MJ5QWz2p7J2y1QzTN9mW43R0fd6J/DeR5qSK6gX6H
yEZWHLwPsCdutuUnk2M867estd67mnWwkNC/mBxJJVG1aH2HQdWMp5jYVvUSilpH7xPhBoOjJhpK
xjCvsMtSnOiBevNV/K36nOe27qOZlLMK4miCaePfKaYxQp+YDHCSeRuVihsqyOOOv61zCgm2o2DO
dknwzTY+PScOF4NEJsDI7QqFxMyL3fqQnaGMA97N3xXz2EzX61Bv1oBSJktppICLNRBgdI5fU5SP
lkjFkmIt8feiLQ5HUEh5QLIdm7JaO8T6VaoJ5miXADfDxvA3duQG7SRoazBXj2xzgkpMZbeTd3ly
RCAcYeiJEnc6K2eDdtIhtOardE4O6SQ6yIpgeJroSDE2LWwpcP8opkfN/ND0gn1JNB8cNViVVFJl
hilzO/sSsYKmoiL6EbkyRwUQ9Ov7ks05DeLv6hldYxOvcKQf1REqQZlnHYWxLjYyl7yMI4ZlRCng
gkpJdosLKC6nThXksl0fBjyRqc740NzinnpnPV72CwFB8Ak3RaPo2cwIol7vqvTjSO4a+bMe55DB
y93LUALf4GOuNZWiWZvYnkVTu1ntTF/E5QR7IBDpwlu1KlNdMbjFqpdRQmPmHGk+2sl0beBRZswE
HigC4VbsiHAeoQ2qzszha4V7R/2oZsH/f7C2drC/sCGFdMIjWU+Q0m8lz2vvNdVjEv4lBLdWlWXt
y2jC1GtG0IdPSXKemnfUpG+t4JZqUiV6u86AWKqrRantxngR5wqLZoNbq721qmPGpnx9MT7rDlri
RTZ5WE9DglS41s7c+DkNRFKLIlBuuZpFxNrXwwWaXnfJelMO1O1E6ad7TLcZPlP+3QloZnVjY8Gy
ZfXM8CDMUBd9n4v4zRVynosORlhF+xTX+jUxRSfVPX7ZmsBdIsy1zU3cpCFQgR6TkuJ28fdMOpbl
j7Z7urxi2DTzBLpF4lZ+aljmWoVAKpVzrb2Yw7mErPoYfpLjwu61dzwgbtE4CkDjg3lWCni2hQ4O
1lP2jg6W+vb73PqX5XiZxhZTU+UfNOtOEb3J7x6wtwDc6i9lJaczGy7oMS8O/cnCollQaDhfrw57
M6eGrQgGTbBoTI4OSrMe8tSAUWl3moxPtJtsqgjcQORwHBusfW6QEeE0BDRO2mGmQZseLWoXsX/Z
3XavYNsB5BjAokY6N6zWHbpR4fWY2MTtnCIYUhu5fSOopxerkO29kG4weT0wJV/7VNcxab3LHnDw
enNSjv9b+aJgriyOG6QaLQW7BQ5eSkhSzF/MlNqdqEZSBMKxw9xPlkQjOIRiXJnhD9rUdtvLgsOc
gOUsjhhI/h9PH3rDHtPQNkW5J/vUg3AgmsIiNMinzqGUcM4IaqldvTv3xdcGOSDoGzEc9PK2JYIt
dbdoFul5/4JxY1aFoaH3DKx3J48Jw0en8mCgIKEMRMLw/8XHDWqpClIYEM79fQOqiUbyVldYIA3t
am4Sb7aNp9UJ7cpt0S3zPbcHtAv4Dxx/W42z3MAbFOBWCG7U0qM6Gk4zfby8cPd97g2Ec+xFp22F
rjIgIcP0tFL3mrTyV12Um7HPQ28w3DTNar0QMwFMZd3E5r0yfqPdqaGzLb9vq3hD4vzb1MpokFho
JhsfUuTEvqfDOPaiNwBur4uiJh/qAQBTtHoSuhbNyoEKFS9E88J+35x4IVs9jFmHAbPyys6Kb4iu
2XL++e8mn9v1TGuSi5rdstreM4cDKaCJcrwMsRvi2Q4Xt8vpSd+MyDCAEJNPT4jwHCDBzOpw8c5Y
CgXA9sntbW647c5Y0rVL2PkqoeWBZqVb1olz2SA2Jn8erN4gOBJQZrRh6tlRJ0HH0Flx9eTjgnzn
QdTiRWAKfxVNG4pHvhnjJjc3kXGYRbc2EZvxF9BMHqxZbmDIiuYxeIeQPRZ/g45H+bM6ll7img+X
R05kEccBYUjzsrZgUVKPV2rR2JYlamElmBy+8gMFXOiuyoJHXfFDQ5cadXEMcq2G3y9bInJqhZm6
WZ1rR6OUvJqyePXROLBeT/Gn5rMVTLeZL+pgxVzqgsvxUfRWtRq0TcYe1yGJctA/4eDjTNZqx1Du
y6ryEUk1bld/umyjaCg5biiVPglN5ucGfTEX1ZYX1SX5YRVlcwvHkiOIuTMSPWEkNPvtsYSgd3Sc
XNSlOYsdOqLMMJEPcgShKGabEajlul31PV6vJVG3pN2pwgOUjJQwTVX4d/JlgbrxBPFDV1bmhzkP
kcdhIMSMot1avZpQgaw32oHmj5fnanez2KByVhG5GdusAqpa3UrGo9kdJVEd7f40qSYlEF1Hg1ee
LhZ1DUOdpr+U01Y3g6QC3pdvG+RHRa5IyXv/PrZB47iirdc2q1M8HGlIqSAKO9d5koNHxMFNH4q7
8pQHs+AouTuIG0ju4KC0xJjqEpDR9KDSYNG+0+w9++0GgqONhKpQ6ZoBMSiP84KWBzelSD1418E3
ENy5oVPWvpM0TFOiPq7qrWII8niFM8Pxgt52y5pR2DB+rs8s59FE2xBbQ7YL8Qo/cZsrWVDvIXQ9
jiGqMqPNbMIm+X7yxiNrYrMG1v2v3uDCkqpd4tuMILeYFjoiNaWGgWhx4JtB88AyvNvDaGc5cqSa
I3tSJGgOLlASEE0cd64YpzVKZObx8nJQ9UANP1zmCNHE8aVihZKX/RoDoHdlZ3VVt0PaS+Ygd+N2
OUrH0BNV0OyfMN5Gkq8UG+ckb0qIxMFViM/q0+dvEvCMILtDi8/Tu9IqjA0eRxpTJce06tnMnVaf
PQMrx9GZXDTR+R96yAvchNdaK5RFrS0DTolXPqj63UV94VT6DyMWabsz7/5j99eRY0yR0awpfFos
GUspbGWpdiv9sTQeJzwXZOsZfYeTKbEv+8guBW6guLU9lmsxzLjguCgGsFvkmnenMhLQ7OtGccke
bjXLpJHaIgbIesvqnnJf9fE+isJFtsrWm86d3PIBCUtHVkvxvlx3k6KlJZLYLB0pWb8f3SYrjsZe
Zk8JeF9M4lORPifF/eVx3F1rWxCOQ+JqLsxSQSSHIP3qYw1xrfnQH6jbIHX1nj3Xo0bkeBlzb+62
kBx/6H2Njs7sFWax7rTY1fMviSK4+lyGILzWdpJ19RoyCUPkLtuU2npxTgcBDe6SxpsdhE+VC+sk
gw425id8QrSSFQq4uptfzU6Bx0b5EAeXh21vGW/hOM6o12nNyxE2yVD7m5OvZEVRmWK3g3sZRzR2
3OkilGQptZgolT4iEyY/92Vqh/nT34Fw5wtTIlKe6cy3pftMs0mo2Wsj2I13DdE0VMUiZx7lPJwh
1ZBo1mhiwFrysSe20Z5z3X+HGRsIzowxxXNCzSAWPJvLZWHn3csiakUssoP9vrnCZeh9viZs4vOs
OpUxJG2z6KWUrL+0haPUKlrjxGBMEPXn2rhHS5olefy74eIYTa56fUwUBD3kSbLDOXQapfeQdOVd
htnNMTU308KRmpnPVh9G8C6mnSzZnZ367Td6Zz3RW9mv/Omwfp+FuuRs/fG7xRaUo7WiS8p2qTB+
nYeCO6gShI94OQ2hUljiHDa86x1jg8fXGSR1GKY9i8HT5/xcg34iz3iQv7Se4qsfpaNIHXp/p3gb
VD5YviCr+henNt7grVCFSd3jD3LzxbShQip8MmGucGE0eYnJeYithLDRJOlor0pvR8mzopz72reU
TwJ3YURwCYsjCjLWVjmqcEtIVsWPqo+XaEe+60/LgCaxrCJUEVxNBCuacrQR6/U66z0ASRRoxbHS
vHQUbLL7u9NmujjWGPOl1xT2RvzLHVM/C9Yb3f6VaDjYkWAQRSZx7BEmatykjD2G6qpPGmixuO0g
oA/2jUvzxNFHL7d9qibAqBBdKkoPojPnTD9aevyXBMILTUbruJCUHVGQtmiz97rmK5QcvCTQRhel
wm4fJLfClnGiIeQIJH8trXlNTWiTA66SSM+E3Kkwzs2c68Io8inPxkC7TmcwZo2+NvLygSwiIcDd
e7AJwXDk0yDL/w9BO6MsJH3WgNF5KrtP+eFjechfGy7JB/M9NQuoNgQZWgaU7XhmavK8nAqW9IW+
JLbU5vYieu/cfbzbQnCHL21J6jjD5R4PagSSM9Ep9Lsz6xUrPvbvzs/GGo6NcqjASR3LvWmz57n/
morqW3fdbPN9jnyawUzilkUxSQo5kg4CW/qVUgtW0O5S3YCwP7E5s5S93o8Le4CsM8mT6X3ZNYeU
HKJcwKQiHI52zMqIpZDCmKVCtl8x25I2P8R1aJfC5+h9Rt3YxNEPsUpdzhv4gPahPmuvu8QLNOzQ
eAT99CShKOT+KWaDx51i6oKsa6rCNgW3i9KvnmbioQmd8qgFTHojzuwCeYbUFQmiiRyE4yF0cBnL
OQGuYd4u0YnGT3L/joSSzXLiOaiOI2KmFYYyIo9NBBnf+1DUjWZXKGqLwb0Xz0mmVjNzDZyPFLs/
K05/m/qF0x4i9NP72ikox1zQbWB615X6bd54BdxoXS25CQGM+vH0yNoURp6c2ioCBupPzenxAD84
l48wzPX+4PQNJMcZcTbkc6oBMjJSZ079efihzDeT+W01W0HkZZ/bN1gcfwxTnXZJBaz4GAYFwgWJ
k9vNkSXs5c4gQmOzdMkyjki0YaBpztBaSADikFsE4Xl5mT0NGlWhgLSEpnFskkF9qEliuGV8NAPG
8tBhdapj5NQQunlP0oRpWJB9tSglf4gdDRGEbpQSYGVq2vVwo+axnaVfLjvGfyGtf1H41AxVbTUU
s2L8so+T1z5CCBPdktT78EVDbn/kiiKp+9zxBsctOl2S/3mqzfuTkl6N0fU6CwRjdn3dxI3eYIK5
hsHRsEyGnI45thZ1vdHQFIcWnyDXi3d0SEE8CkZvdy/eYHEUvMoaZETZNlYsdnQznpmcrfbAJLpL
zV9eKzDxon4ZVITJ0e+wtpUF3WlGv6ufh4U/U1GF4j6ETlhVNTH/kD6CHiut0wUQZv4hX0oUOgk4
UATALSR5qde8Z6ktJpRyp9k3F0Em975fm28mcF5QGGNuNozd0VfhP01k8m9TDeWR5E4/RGjXKpiX
/QvwBpJzhn4Y/llKms2S+KDQ9228ku9KSHc2x8rPr1NRu3vRMHKuMBo6qgteM+/Vj+b0gYqSSXdP
T5ZOUTpFVPUPKSTSmGtasVAfWW6Q6VC2iZOgBi0ZBMS6ywpvOPx2r4SSRaOJRfvIGS2/J+MY1QJW
2IewoAljmBD04p+z19WckXoLiMW6KRSfLjeWdLi8MHe3B4uo0MHQUSco86WIbSNHS2ElTK1T9VmE
B3mJTB2AVesb36v3uDgoTjYNHe94f2i2RN1sWkUMgTIdjcstv7jOnFqDfxP0Vl0gmlyLPHxnDA0Z
pqHfNZpP6bwyVphMSwq6w9Nh/7XID1H1OGXvCJrDItwIKYVQC+Ef5+ve6ONVsTrWMjaxo0MJJZpi
cuRb5HXhQBafytS9PG07i+g3ROX3qwiZc2ItJhBpkrnN2jtFLWCGnR3pNwTu9KXIVqcoNRDmsjhE
2XHqb5cJfaKLDjqXAifcnaPN+DFrNxcrdGLKh6QIO9dCawqVrnZeBYuog80eCNPSUVFujWJlXgC/
hpKvVMcyzqsAsULXmm/HKrg8LQIM/pGXaIMmmS0w0LHNVqbrdJbQslRwz9ibeyKj8zPqigwVxYC/
j5YcS/JCC9Ihu+5a7/wcKn+XrdjjBGOLwG0KlpHIklICIT0rrFsA5Cbo7er8b9Lfe7ueQSgU/FE6
rFLI8fxuTzt3NEzDvEfuevPTXHTXCHsnyUNfm1S7CHEGX4hrtNNRbufrFN27FnX82GYi8YGdfeO3
v8E5YTS1RkKTskfb3+9mjyvN/AytfLulny6P7t7CQr0wONdAdvYfmTxFmqytPmS9G5OfWarYS/NR
Up8laXDNWERMuzZtsDiawC/pIBnAUu4XR/ULz5xwZcvOCG87+X3k3xtHUYrXXlQJe9Wbfdx0Lkk0
15oJzB4JZUxobA1MFCCwjFNRBGt3JWyguCmDnlpWFBZOKKFc/h9pV9abN45sf5EASdT6quVbvTu2
47wIHaejfd8o/fp76J6OZUYt3tgYDAYDA99JFYuHJbLq1EGPx51lCmUORRhsyy+4aRwMNYPyRYcJ
5NTDXL99fEm8aFeHXvGouKzQ3f6IiM47F3KZpl5aZUsrYCa926IODxN0IhT6aPdE22m7fGd7tiBS
RFZynGJlU9Rj5DE8aZxt+ZQKByuxVec+ed+ZxFFKPPSpQhoAdLvOm3ymk0ydV9VivCTFu1qQZ6wS
salBkcWwNQXtCe9XzaZ0iAMSdl6d3kfJdaLcUlGRnAiCsyhJtYrISoRynqZ38f/YRKpdHwrIfp2L
F5Zw6XJTkFYnEmAKXNJWu2hnu51v79l2GlGh+QFuegMzuB6/EYplYRbFoOL8bHWpk5G/gsZy5XHX
GR+JuAUU91EtxZ0UdBR2KeP0LeqmcxiIqkHXPm5MxbQghAvtDFvjK3dNM06CKZ8w9PonkyjVD4ln
YSbR/0qsi319qEV8sbqRLMXQTQO1mph98z7wQpr3FtUBOenVydSGk9WI5ChWD5AFBMd6Qy+TsJ4B
EYaQBDQmrytOnWT7BLNNMZxvOyJE9nD011RktqQUGQ2ukS60xHRoPwj2qgiCZ7s+qBK7m5HPkMck
ebI173MmcFyQTbIlyzL7fZQczYOropN9G2E90BZLwnEBrgbCrKdYEvVWOxFWnevavnyUvrF2uOmA
qTd324ir5LMA5FhhtMcZeo2wiZA7UzqBh5zqA+ox7Bv6f6EMH3GhnNOutBRgtI3pJNO5Rfrfk8O2
IduLD/2g9yA6ZngluvkK8n2AOaFot4gA+BSoanqogmFp5qitHEiB/ZCNH9s2bC+GJXN7PrHRsEQY
RIEBdEHp9APUzAQLvm6GLtuYpqbjhojzkxrbulQmFGakgyNN5x6qCB+xwtJVW7dsDf/zfiWIEQ5V
1cIKpaI7o/mBabbQehQtx3q2jy7r/8Hwn0hBihE8M3ndKvOrSrDlDSdl//p1ARmdZvcpq/giWJqN
VdCmgLPQ8l1R3EY30S4XzTxZj4A3o7gga4xp7CAD0noxFB4kSJpmodPmAlOEruPiLLSLuVM72BL+
1PasqjH0UzfYyb2j7krv/zFrQmQWC8pF7tsGUlEEBQBN9K5/Za8HyQ7R9/f4XH+ddhbExOrzfL+9
YOuB/uZK9m9aYA42BEBsHa4MOgzxSH82lSijWrNKRUooI8otAx/Q7xHqUpFpPIFsplv6ghpYV3OL
e6gDneltcD9eFKfpLBr3KoA0OSodiDFagdbDqOQ+so89biA6UcHAaqaIaxncfOOrUjN5EcLMrNBH
348ID8tFgyzKywenfulfpH2+C64Mf3ud1k16Q+OOvCqQS6Ob4UWj+FuZLjpddiL7cRtj9VxVFVXH
dT6UG5HHv1+qqrDSOJg67Cv2FXRdeJGXu8aFdm/vT41b7EVGsVSD/0pZ4rG/L4KPmjXBFGDMp8Nc
N3eEZr+S4vouvM1EQ/hWvbcwjMtJIpLYqT0AqGnoXld9WyP7yfzz62OIiUPuElX5uJvk5WcaFL0a
hQHv4ULFIY3pEs0himC/rrvsDYTjiGjsw3gMAELN8GAqN3JsXXato4oEvdZ4YWkMFwqSlddl37At
NDwU8ZP1kURk+fvc0pO0jyMlxe9b1lVLXU0XHOCr9yJLAG7JWzmPosaCo7LQNyAEyRTk0tBnjTu4
afe2d856fL2tCr87FW2wxxjWQHxkKGJPGnwp/r6NIVp5jkfVykiKSQdGjEfeHMpGFUZ1655qC74P
1ontLY555Zki1VttYsYkttNlLpPfmw/ZkzId7H25C3ei0YdrH1iLleL1LOVmyJRZwUppdeym+X00
/OiMyiHyZSoq9RGsk8UlDp2axX1pgAfktnMa2Yuth050FyLYORaXNgxpTo2GRXZp7DTzoRPNUhKu
D0cBWlxHVDGZERMOngoy9ak74yxVXN0Vh/Zq2OkyMU0F4ogKP8qiTiCenda42rHNa6U5SLJPmztd
JBW0mmyppoZpdTZeC36blyvVQyoNWBovR7LFjlOUYbmljcooFTdw4qBbjQQLXTFsRof5W3WhXXWD
YRR157V4p2oSZJGgCdEc69VQWIBw4TYMSqFbNUDU+bJT/SQUPJGLjOBCDeJGtJ1k/H4eGU5lfLPM
hzYT3Eish9vCCC7cmqIuosQGSLfTMq86jvvQV5/NFBPaa4hvi7bPKhss4JjNi5wgHmQ9VaoKcNpL
pl1E8jOlblWcdZFIB+Pk35KPBRB3Ak12UXblAKCBFm5jvkzzvrG+pMWzrP8Ie1HJE2PnLTTuONKh
eJ/2zIsSRS0rxCTRTWKVF0gTHF27Qi2Um2T+9oGxsqfQsIJURNc0DTrcPNslqU2LoJchXJ4689fm
WO3oeb6TTDQXGbvo1Dvx0zbi7/H+HpCLxyC2bVpGyogvP3KyaeuXRuhsQ6yE43sMLhznILVRujON
UNhgL7/5XsPzL+yDME0GbcamP24Dimzi4rEcMR2rboHXGH5uHqZC8Pu/8+t7e7gwhChFNRkVfh/v
U8lXc5h9U93bkirw2+/b6j0MF39lKsWpVsyIhcyxoieMK0N5tTMafidy2O+k9B6Jy4XGNpMCvUbU
QbowlM9Rg3F1ghRF5DMuFUq0SLdBfBingyJ+XTvKhe5Gk4eO9s95jdfcChtp7icLQKVqOXHo9Ep2
GmvNgRx72puH7UgThTYvu2Vh9gYkdLFG/YmNHcCAHXe60feyx6rsRL04gri2ubPJHrJeSWzEnTY8
kOmuNQRxLfp9jguGSsmiwcLvU+1A5wOJBfcKot9nf1+cExFyYbS2wlla/jeegpw23gmWg/0L31M2
C2TMxEQ3ADIEvvdPKUkhT9EAC677n6x6Gs1RvnpP3faCadeLejPX980bHGeQXrZzrXXjiEl/Fyq6
iFrLoeRm26b1jfOGwZGZOiY96t2AQcenKNjbA/Ifww9Rx7yNs1J3/t53HKs1ZSBLM6VgTduJbjS3
hjpekzvafXnBxK5tT6TCL/Iex29ob85jK8BizcGpMG6N3pVE78QiCJ7Ypia3qA2IVNuFOmpaLsZB
EHMiCI7YwqaQSVvAbQVKEqtR9XrZ09qf24uzfhT8CgK+6a9oqrzKzR4nqPlXLLt9KzsYTlZ5lSjD
+g9Ce0PibtH7CoMl8oGFdOTgkfPUXOf7pPQkqEyy0QjVn5dpvYs6vuEP7ydhQVuskN12x8Qy9nMt
CSJb5DyO1pRooEY5A6Kprg1IbiVPo+pLybk2CgGSIBb4Br+ZFAExEyDJYbir5Ok6G/VdMInuZ0Uw
7O8LHm37ONSzGWtkD/dJeUlRypuKFALWufotDjg2kMwupfQ14vSXQPPM7vt2RIt+n9v8ajn3ik1g
Q29OXk6inZSngp35H8n0mw3c7p+CMg5z3Pdi/mZVOmzUUuhbXyrfeMGL8P9jIAHzycbpwxdSDlM3
x8WE5Q9GcqzkYB+F1k4PRj9NRa2KAii+tNYa4ibPJbgP9VN7Nf1Cw8Qt4/Z60Ftve6GYkzaM4keK
TkHa5ZCMQkzTbwU0MumVhCmPGEFkPgj1G9Z3KobaGQRD/dDA/z6wQ6kgiqkhAYFA5y77UVjPVqic
1NS1UsPdNmvlspERzxuW+h4rmLNSsSR23EFDR/PRq3iRH3U0WIl1MtcX6w2KIyA6IygCjblQbX2q
xC5FDSxKEQLjy7ZR68TwBsQ23YIYZpJJ+A6HTXQ4h/0daf+eiWBTiZaI4x47nCmuhGDLVN4UwVHp
d0b0EPV3tZJ9iEzfjGFeXRijWqUcmAqMUa3hlFi91yqVH+uiRyHR4nBElCh9nRcSS3rpla7vg5m4
1XjZRS+fWxqOi5oUJRaBCmsStGMrT2Pg9LrgMUNkCZeJGBh0GMcxIHSzcFStRzXo9M3+GxPIBUD/
kSr+Whq+uyieEyMOUiTyA7RxclTeNWf7r2l02IS+0hsP5Xf6HPy17UCBda/7eREONoHErlFgnWbz
e1relWHlZmQnY3Lq53A4XqgyOY+TBAEeNt+b597U/Pnvdi5F9MN+5ndafXMhxwm1ojZWXS5cKEt7
6Lu8DkptTcf4ZJi/viMu3GdOTRYHJoKjJZWbxq5VDvtiPCrR47b7BBT0GjoLnKycoKJLYdecXJhd
4BfplUnDz3qPBcsCRVJSuWpnBAO51k7srUNCx578lQ2ugfCZ4AQUhjtHEWNpQ4uF3V+xtvYcc3Tj
E1RIewwXRCmIq6IrQ3n+c2GFd8eTwvGFWdF0al7vmMb7cPA6PCDZopY60VpxhGEPpRnqjJOqvHSC
5sqwLD+fU8GG+o807Feo80KxZhznWjvAfdKZvX68fpRfKWiLlfaZH+7+fETKO8/xrSZdIMvJxL5j
taF3jOHQlE9ZdpnqE/qNZf9T0a5yZGFZAZ0mdkZJ2os043XnRnjgChaJV4zN4sFuUTiHDYXavDE/
tCA+a/j5OTu4xEE18k6bGxYJ9FxMpRvW/ihk1vVM8i0OmKWLTavGSp2lI3NWZXvNvBuS2VXDH2Vb
Q+5/r9ajiCVYzcgGx6ocSxSkQOt+DcAyGB1duiyqU1Fet0nmUPte04529RKVd9ueZJ7awuS4ok4S
RJqM48MMz7P0VapErdGCBEzliKFr8BY6sXy8hLyzrFzW9p1STI5Gz6HolfeVZLaM4QiiM6wp7FPE
Hi4DygjPyngQ20VecQ4lJ77soCoje4Nv7QokzaL6zf+4ifgVLnwZ3GgOpQZV9n+SDAPjlUplh1Ku
HWsomDAPTdSAK9hofB1cEysd0gtEixYfA+ra+Q9Z1B/7mhhtOJRwfNHE1hjpOTBCQ/srH1D9arTn
ITB9q+nPWTxf1Gl6GWWz30dEcIqxYN+C5hKOqbTxAs0SdwwOcIzazfByr5mHXtREtlKR9I5/Cccl
TWJEg85uJ+Q9K1+s9+Hf1Xlwe0zFUp34PvBFwqQiy3he0c1M6QY4FY0AuFN2pRKDjasfNb5Tt/e2
6CQjHKEkg1YYoYKQTCeoEhS7BFUdroya2T112fzaIHfK7wJM9s27tW4coShxXstSAHdGR/YcOByK
A3s4Y90NluB+fkU74/3Scdwi53ZjNK/f+nsMJmDqhgW2u0YcMjvxUds1uDQxf3SXH7umfdvqHM+g
0qTLVHYZNCpIRCAYFMRO+ufdyO+M4+9QSdEOYTFi8frpOowOwXQViab2CcifVySqGqUfJeY/q1H2
UoYB1FomiEEBS/H3pXVfmhq+8BGC6VGH4JauoYvyZTvmRGZwVCFVTCWAfSvYqpO214bysP37orsX
/p4UxTB9UrBvOd0ZoSkHCdJfM1FEb2aiPatx7GA1kaqFHYzB7POL8EAO2nOWoPFY3hFfOirJByTR
3scZRxJ9HdmlEgBwsiHMHOs7S67dwvqADPR7HI4Y7DIjacmy9+ii+4rtqmCeUbRjwys63TEvDUfb
qQfxiFJRcHAcUQRR2ZYyYGX5SKWLVN9vB4cowDkuCDQ5jUrG5oFyirqfneFkgSBHE0Dwl6d2S+I2
YR8kaXLsg0djapyhE4mhiUC4u0z0PenQaoQdsXqS0tRtFYdkol6qVRA8dhoqxiRDMIBzlhxEcZZF
BvL2WfEUkp/DVD50Zu1tr8n6wWCbhGgEJbmQCcAhtUjdE6rjtnlQkTzsR994kPfx3bjP93jqviwv
5Ot/igylP+5/Q4AvQLmNNFk5vhojgM7q3yq5qz5yJaLJmorpk4asqjxbx5RAbJJaSDD172N9RaGv
W6XHvhTclq2lJ0sYLucbbLMvLQYD0T0vNs5D3O6k6lEKBTir1xRLII62w7Y0yhpFrbimaI7tnh4x
bexLnbmG808XrnynPA/P25EhMo6xxSIwTBUyJRXDVPvY67vrzMrdtNjJ6mEbZy3Ql7ZxARjITR1E
EpxYyTeTHTkhBJosgS0iDC7eShqUihQF2LETErwb3NOP1f22GSJ3cZwNbZFa1Su4i3bQd0v3KLbB
7HMHDaXONtBqFr50GEfTY5JlVhQCaTSgUfDvPG4kyM3kUlfd4f1rZwsWae1oWGJybNROeU8iCZiz
Xt9aBhR6ouph2y6BA3nqpqOpD3qCOEhV+Whozyj38apMcyE4vw0kCAb+2cvQ8lyOKWwxzPSg0Xin
6O1NJHrXF6Fw3DDp2WgaE0JOIndZfwqtv8bY3zZEsCh8MXCJxmG5U2CIPhT7UKdQy7QFx4PICo4E
DKUd1SkAhBxeZuVptB7qSFDSKrKC/RMWPKPk02RGLRyl69M3fKOUjmznn/QUt/+DYm5pFDOMpDxN
oYl3INHMLJGn+P1fx9AqDQGharkb6ceuQo/OKBDHFPmK2/o2rYmVtFgOVb6ck5Mlko8S/T63zbW4
yguTrQWJy8kZIOcflJPgU1Swz/k2+2bExD8lhQ1We2FNzxmaXjX7YCS325tDdGbyTaMG6uk6vQOO
cj94NnLo+lXDW7lTbcjWMt0F0xOV3AqCwOA2va3ExhyNEl6eG93BBN9QiVwt8LYtEyySwSUDMb4+
Ewjh4zCTfWk+9n+u9GrhxQ0t/KqK/8WYivcbsjWrQKJNSL2wmN28fbGaxJfIbS6a1bn6/bYA4t8a
s1Au+joAkPFNun9t2ttpR+U2e/wn6RTJb60vzi+7+GdGq7LLIDKxOPUUepXqyn3hqoaAzYRGcSEw
SGQa1AFG6Zix7ZFdv5f84jycqp+zP18y2YXtaGC8wl8iLZ3IRYMZFmHaxhH15DLGTe7RColD29Sh
43MQfdnGWo+8Nw+yvy+ousPnL2qJ4UFrtJ7ibD7WjagmRbRI7O8LiLFU+nzKwUA95h5LR605mtoH
yi6XHuMOA9MieTESQKS4kppbC/0MmTtmrduJpL1E/uLOBNOIwipBVz8mIN8W6X0romuRs7jjYIgg
K1ZV+H1b+taS59HArX0tyGtXL7aX7uLoIG/7Um9UgCRHpsFCMSPPxoWo5ImeP9YPhl/RxT8mpiZ7
DkPlkxdK7SE2010vFU/BjHYQ+8+1k95R3G8PiROZZBSpwqbmNo4f8o9Uji58xj8eolpDapUBIdYW
4w7qXQe7Nx0Id7rb+1Gw/vwDIgnwPV9qgImL89jjOuKiEhVTiRaF2/IV7UyaJqCXgOy+NdI5mfxJ
VNu9aoaiyBCrwX8hAPt+z5vKGCnhYOJarTj34UHSz5a23/YUC9LfWHIBwe0UO+8NoueAyLrI76av
k30PFbw6Psc69kz5TBMByaynHwtEbtskBZULiwARQ8mL43whPbHX8fASEiy2E9+oXnLbfhcpEK8S
zhso3yzajLTv6pp5MmhvVB0Jjt74n/Ik3x8aT1ZadewzjSp/69kFlb710p2VIw/pr7ppV4s6ctYP
1IVN3IE6tUOv0xmA08nay356irzmkF7oe/Zokbn507Z9Ihdy56k06nHbDYBDY+9ep+QYYvzZ5yC4
PZW1vSLPOSBIcC2Vj10iCHbBfrLY3xdnaKp3TR/biII66S7aoXO0mB4CtRSYsUoNi4XhzlGIEGLZ
J8AYhu6GKAYaJaeT/SJ52XbX+gm0AOL4oZiMkFozA2piqGTeWNlBIpeqnjhG4KkSmo5y7DLBpxb7
0Q3GsDjGkI02SIsaixTQb0l7FYyXZXw1Bg9GI2rPEEUcxxRlGxa9aeGmd9BUFPe9KJZgoURbiG+c
igO9GpsSDhy+/iM7MzgdGwbn/jPGUsRCArLlO6ekUOlMrYXrMPzMsYLaUVtH628jdGvF30b6JNeC
gF+PRE1XNEg2mRDWfR/wUtbJE2rOkdGN30Kyp5LiaJ2viqowV+sW0H1k6+ji1HXz1c+LjRUWZU37
ER2Vta/sVH8+mFcstZd3NSZQCev6hHAcT0zjoJSzDrhOtk9x0h2SPjjkfX2hFqjQtTFpSMUkIxhc
U0jpm/W+IkRU4rXOJW8mc66lsh3GU4V/g0W+4B7oWKbW3/pYBI5gjzNa/X27veFwZFKFfWJYPXCa
rwVxWdk2PWg/KuztWwz48uSnVtC1KDKMI5Uh16PCDABYGurlWKkX+aA4lZ3424aJYDgaqUgeNjqD
CcpzDqoyBiezRW246/H/5jyOQQwbZ6RS4TlllC5qy9fwYWtDWUV5+pQtfIKeRFGhdDb6L/u+mPdt
XGReijHdbiNZX7eRVilRVQi02VVbk/kkg7a0jjQJBtXFPtFPhiipWF2Vxe9zOcUs5UZd5BqSmPRb
Fe/05JQWgvNjdU0WEFweMUMCcUgtgoVHsXF3lCoMPEMblKjQc50kFjgcSRh9C3WljJmym3zDRb2s
r/vzSfbUQ+aaX7bXReQ39vcFAVZloHdWBDAJm6XEZ40sOcOfSxbi42xhEUcFXdZqkJQDSCAfxvis
aPfbRqw/oCwAuK1vDaEuZxmWJvxpXVaovCnRD6ljpuDkdL4C8ffx0ImGCa5HtMbkOGUIVPENRHHc
643Bypr1aSfVZ10UB4Lf519PtK7MNIl1K8/mMQ2PAxE8Qa6e6eqvfz//aCInvdoQ1qBsmg+1eaMY
iaMOl3U2OEqNnMj0JCPyttdpPdjeILlNiucTW29i0I1Rp05rFu6Y74r62+dAuG06UKKrgwq75OKq
klxDfhxFJw0Lp9+OtoXr2NItNo2pTLSRJixNXfxsxke7eyiDa7W/SUUvKSIgbndmaHvKg5rZog+X
qB/BuDkoEkHiLdihPveTq8PtUpRwZobFJAwGW3Mt8hwlt7j8FoCsZ64L33FbNRxo0CohYkC7fC0w
hwYfBi8Vh+YxdGUnvKaCz3ZRzHHHtZ0YVR+0wDOr8hpVbSdNbXySieoTRDDcgZ3khlZGrPI7yPZx
5WrWpfTnImuMRX/tHv6ZZbaGqYhmrI9u7fvoEapk3UeEH5YQXB1M1dmqUbOGEBVF2DJFJVTup9F5
pKIklHl9YwfxzyrK1NcWTeAuSHM4gfY9w6CM5JD4k+zQ7HmbEBQB0/HPK5Yy2qRmIWA9sKro+jK5
mXezx2aEGz8Gtz6qX7XSSc7VPnDJl23w9aThbdE4qqBB1Q55Cey0uJFrt+xal47+8BG1huXCcURR
qklcjyZjpOpqak9NKti2AiIyOG5oSBPaEVObII3iDLgAK6Mnnea+nccQRnI/5zOOIkqroKWqwRh5
0LNzWkjkqKrWVahgZqAuTZPgS4UtwVYscgwx1FlrNKy7S7OhOk3V8xSI3vVFUcCxQxurpIlYBM5l
sG/t1s3N9D7XcMcieCMVAPHKnGHRZFEewZa0aby6Z8MjMYvaPlFVkHIJnGZyTBGSNg3iFkBQoO7U
g6ILaFsQcCaXKmA0ZaVHbN/o+S7LUxcj35yku5YxFzAT3uyylOD3CMC8IAujifBtwgXcMKKdhrLi
tehi3mmP7V66I1dVg64x8qge2nMhGu61vkxvgFzITaiBN1TcknsD6fx5/LuwAleXj52ozGx9ld5w
uLjTuiT4RzCKBrYNrWCUFCl6aAv2qwCF/4oczbaoB2ZNF6u71pxcqVL8bUpYD4dfhvDPO1Ajj8yo
xArFQejm6eMsn+ysdYzcNSNB5K1/fxEFkxYwYwlPOByXYkrtgMnkOivi1074lNhrno6ZHx3SE/Ek
2dW8YQHGEWuWEzkYB4BN+lcopjmSlXmk2m17b/37aIHCBThVJFp0CT7ArG/RF1ZXnbudM99OLwUK
j5u97eUfuYtZAHIBPtphNNQ9zIqVk0wPM/02iqaJre6hBQQX23jm0bXYYJ/JVeWU+r0UGg6hB1P+
nCn8VWtqT6WpNsAZG+IoAerkUq8p7gQrxPjsNwp6s4a/YUUdbzK3zWvQ5VfjvtynKAXtHlUHObHw
XVYU4rw41QChPDrKQNMuW5/JvEU75Sq/gLiHF++sj+zdhWmMfRdfS9LYJ1LCvv6zuva6AP0+ko6O
ERP38E+yqA1OsJ9sxlULMMMgqKYhsKwHUaTTaUxLJ6ICi0Qg7O8LEAV67xmGs+HwC05R7ZPiJggE
USdcIo4YrGGAsKYBQ4zLeZeii9nEHdDssqnCsScalLJaM45y8X85jx/C1WLavTTFQMP8F/tK7914
diI39nMXcjLfyORn/cU/sSiCFvmSYwpFCtNBy+FLOl1pqT9Uj7pItmj18FgYxzGFpFl1gUvJ1xuB
LDhOw5eiKl008/X94/Y23jZG5WdMpH1UlpoNN1Zz7Y64t60wK2MWcMXqcfvLnN+kVWW1bHsZA0c9
uZOcpsiP6MYSHBgiCC77yqN+DHN2BI6ZjGEZbYYu3G4WpA3rVwELQzhi6FEomPbs7GtKPKjHB+WA
6YkH8xIFfr52loRRvr46ukJkzMwzdb66NmnKKjAqvGIl5IdSHiOkxqkuqBZbj7U3DI5/4iQyC+i8
wwQ8ZkrGXu8f0dfsxNpBKCS9vkhvUBwL6RhcrNHIBgtR08va1Lcxz2Y7ntchMHVKt21Lt/m0y5ZG
zZxY3gB9/NBRpOFKI6L3lPVz/A2Di7Uk6oYOw61wQVM8JxJe0C+IfZWIatHX1/4NhYs1Ek19phdA
6eIHIrmZ8myIil7Wsyy0qMiKbapMafn9sWDoGBSn9uzZF8Ml1Ec2nwn3jxdh40071ZMPyuiIGq9X
zXqD5JOTDEo+VZcBssJMTlNyu/hJUj6ilAbl6H/t4nOT0S7SHiKqqH1KDwo68cngVFQkBbpuiWWZ
xAalyfxwqyHL4i4hNfVa+TZRbuowd8sPpYzaGwZ3piamLg2RCYxMe+nq02w9RwW+iMIf27tm1RQd
rdk2xLbZf97HQWr0Sp6oJcVb2lWre5163WqHz0FwNJMOSH/bABB0jty+OhdYHQw4+xwIs3OR5kSh
mlmFBpA+flKaPXvwSkbBhQXbE7/lvQtfcUtioN9TqktgBJDYJsbRjt3ZOEiYDC03kWfVl5H8oUhb
QHIfQ2U6jkoUA9IqbmLzxoYin5x93XbderHYAoRLayCirOdjVFEPVffzvxqdCUaYGJGDAcgv6q65
kw8i9ZtVLl2g8gzUKUEVEZhWaS8jyr3BOPP0rQh+blu3eiz8gsGQ4PeBoWq1bOY2YNI+c/TyZRKF
twiAu10aUaIYTzG8146zQ1WfGtanYluTuVMnk2w7sfWCenl9YxeHXH00etEj/vqBsPATTwRtP801
26Wt7hgPbPbsfAgfsjO+vL9SP3FST9Scvx0A6O/iVmZMKnOu4TgdlUfoPXf0St2xwZEaZm1uB4Eg
xHFZ8h5rkmYJotfAqnC19Nhc2PiKTGRnujYvXweynlQv8kUfk+vcqpts1pFpmnwPSBKhAbhLAGpD
I4hKnhLajixK4tbD7w2EC44orodynrBuTRJexo3tZaNIGmC9BA4lR/8awsVGG+dyNHZspazMGaBB
HZpOn9yQ9qhas6vHbpfeG5aAbVez0wUoFx62kg24RIdhUXOrqFdh5kcFwrC5jRTB96vIhVxwmOnY
5VWGoxa5tpqdOtzUfSj83hzItsLidCK5lGkNhS2jO/rdcbiJfSYslvxFTq/SYnv9+OfzlPACt3Af
d3L0GIlG4w5GjfoZr2OqFOEifz/Kf22bJopx7uyQAkpbNQGMSXC45wVG2M1uh+fyz8FwhwVV+64o
BsA06qM9fR/KmzZ8/hQE/xwRqXMXIuIwaTg+juVF2xzoh66439aEf4hoDSNCSgcrUlv9kjezO1Xj
hxIhzExBfTXmq2EM0ftQm+Qhgk5OBh4vb4wUYivNZSQSxlmn0wUIRzp5QuagCnKc2j+le+lQHYk3
H7pDcZav42N2ZeCeVlRW/Pr99lv2tcDkSEhBz2+tM8Pm63mHs9CPb6uj4sU+hGQ86uKKwTP39gOF
ho12GJ+ESf8qSyzwOT4qQ5opfZhST1Kpg2L+I+4EPkJEJubiKZgBb9q86oJaFp3UaHBrnh679kIW
vUywzfi7CzHs3TQszSD8mLoxNKYu62LqFUXldPRJzb/L2bOGot/hQm4ExqwyA6D+BeOYwZpTKSQB
/DVk6lFPRwf1009dN/kf2LYLGI4Z1AmvEpGVoMtJ8jXlHpUGpagYW2AJL/DTQrZTS1RA4N0j6ltH
HvapSMxh9bR7M4PXjCCylGfRCAzbHjwl+6qFDzN0UMrHQlME6eRqIFtExRgY3UIxGzN3cRhl4Vyn
mokoS9KHxr7HE8GfrwgKlIkFqWVIiBBuow5tJaGVF1EWm85gfAlfZvp1G4GtKR/HSwRuK85SOHVK
iragoTG9sI/dcPhO+9kp0mPdY/Zi8zKLbn7WYmAJyTmNBOHQ2iZ6tpQhqxxzrm4zU8FcXpG+wlpS
vMThMgXDoHqMqXEwLXqQ5h2ZUbjZfp1MUbubyB4uPUBdvN00OXBSfPSN0t2MvvG4Fk06WovqpTUc
B6B0zoQ4FlAoeWmyL830XSkzl4zHDunIdkyIHMfxAOalzi1Ua3AB0DzmbelkmE81XVkfSbcXFvFc
YCbZiCG+CD3DviKEVVT/3LZjjaOXANz53ZYKho1MCDQL8YVHoUa9rjHUuDW82TgH9f02mmCBeNUv
Qk1clqFBx7P0ym0JOhdURzGe7fDYDz+2oVYjzlBVA7NEDRPPN+9pB+OfMFogZjsIHxFtt4shXFTL
Au5hO/83ZngD4ZO4bKjMsWE9qbUKScfKvKZBsP+UHXwSV8ixoo4DGkWT1rqYSu0QRGHk9ERUqbAa
0IatEDwBaMTmadqShinJJOQ7cR7gtulL33wNiWOJiqpXNdNw1wuRJ8uGKBLf/5iTNE3QTIX3k8lt
jrkfnqpD9FPdTcd0J7rzWY0B9FjiXlMzNYVvYcmDSlFU1r7Xlulfqax5jRkPTqkJPkpW99AChjsf
gslMC6ICRsPrLQlRrzLfydldppk+Kc/ZcPvnEWGYOoSyMFmCEN6quWjb3mhqvA2FxdNA9OdeUYlT
Jra/jbO2WZc4nFnjHLT1rFZYKVmZbnpS1U5TaZWn2hPZRwq5osJZjGv7aQnJFnSRK+hFUOmxAcgo
UpFX68FTV6mC4u61QF9isL8vMNQqwaeXBfdFPb00MqQ/Mg2cOvuihtFx24Mic5iHF1ASMdsWPeso
PUxQDDh31dOoiOReVzfU0h7u0FOHAF1aeYNHIqn+jsawgz79pFF7nZIkcbRQfhiD/BbTpFEgmFfH
Jg29bSPXw8SWLU1hPMu3rzSTQTSl6lHP8n+kXcly5biO/SJFaKKGrajhTh7Tdrpyo8jMqtQ8z/r6
PnS9Lsu0+rIr38YbR9wjgCAIgsDB/E15mse/Sg3FEt25tgRH1d5uNsx3IO4WGC7rGnUrgKLoVRpA
eKhdOkMUqOwWF2xRuHAym6NZUcoexQVoIWRFTilmnHavthnS0VPdTFgDIhKL22a6kZolunChvyz6
GlamhzLF41RnAiKofVt81x63tVKzi6wmHbGb59pFMbsXZ6JW3/2d9Q7B7SyjKPt6GrFAduj3tWst
spdXj5JMBDeKPX+7XSJuWyVGBSvEOzxSdZNjt7hbml+67piWFcVk7UpEriNaIG6DLaURJuOABSp7
kNwsNEaHhiqiAhHaHRev1JO8zpoOoVoXLgkV2LFPbmtP9StfckXc8oKV4t9GzVFNVmNlNofmxmy6
ZEODjNopFA10FqiOfx7NaoR7sgmcIoy+mVl7t2ZI4OaiZI1IHM4z4KGPGNMC3Q3NTyW69I3mgLzP
tn9d93Rvxa58uLcxPP71UkmbEQ+0EIc4A/heDUqcxdO9KpC+zxQTFJw2qE/osBN4WJF4nIdoS7PB
eKQOKacYEInsL8l4vyTgxXq+LqDAR9icj5DioW9HtoFRoXhEsH7pK1Ugy24ub6tDJuzmTMyXJlRL
GTpsPNaNFvtxR+X78GAGpZe5uK0dpScMRb4umHDlOJcxrVakRxpQR7894iJAdQSeGbWfs2N0/JuL
Xbr0f/zOYMWtsJzrkJUqC7MCsGr2ZdSPqn3TmYJw5v84///xujbnOEIdcQxaYtngPsrqFcfD/DDT
7AkzoISDIq97XpN/3cxIIlsWmjBdJa40J5JrGla9n+WS18eJS2Tr65qImgmv+xCTzzBXUqS3Sg75
MrTUh5HTSDdENNXoegyDVqePRjlPZV3YEdZplnMF1JIGfH1KR73xMxs1waEqIrzd3Wmo2Ya70BVc
uLhF6wlGOmR4bXeXNkPZ7F1ZB9ctfldr7wB8i2RhGkU1svE/JJceSqv218YIil4RpEFEMFz6IIYM
SSojqpCMg2L56uybot4ugaoItzY55kEthEHkg9NPP21VNAB+d/E3quIiPi2Xy1gtYWANqZ/WzrjL
l8rT2vyI95Ojkgg9IPvgT6fIBo8JvPGA3WL12ahAoNYFkZmXu/1XjFKj5in38sAWhH2iBWL/34DJ
eoPRlAyst29m6zCNX1vRPXH3eNrIw3n0ZpotM9egPy0p6CT/VTQ3INHVVcFlavdFBpPE/3fPEM6H
97Nk66BNYLzAVmCAa/Ck0s5Jvkm0mBzdUSih6gGcKS44xGl6qANROkFkiZw3b5qpwCB16HKcz030
aJWH63tWZIicUyBmHI0WmyFKlp6ukz/BBw3KX8nsJ72oAEOwaHzHJNHsep1rYEXEcpSR6lMwVREN
06frMgl0xhclaNrSLpkGnKn/kerfqvSP678vsG++W3JS7SJamZ8rTBT3NWXjpUn8CE4j/zqOSA7O
Sci1gUGYMoyvKsHaXD3ZokYU0YKwD9hsVDau1orYFGGiG06tf9O7UxgHfS8owt0trtjsIoNzCGq0
FJaaQGG9HwaM4W4N0OWJKRydwJp3a5i3SLxfyNo+ytnEZ/Ilx8yPLghdcqt/wbAkPz9Fvqi94a2X
6rNfJTYxFEW3UJT5UYN4hraafkFwoj4YeKsdaAi+gwH07qGf3pZvxdPT/eix8b/NWdTVsxsZoQ74
f8G5gzA3wR5ezAAvyvtU/7Oaj2ubOyjZG6WLpv8Gq6yxAeOORMUmJFIaFoap0R2ZMXEnvKRF5KzC
l3dm1td0ypl9aySqZMlAkg7ta3ucAtxKH8eT6sPbw9uKLnL7u/ldi9wm0K2MgHcFcZhkHTUEXWbm
meXz7+zkdwxuA5iWTBpTR74MDA+V06QmngcK0aPn/m5+B+FsX03KEbQb0NvYnWSDamlG28mrwfh+
XRje7NAxoaqmYZiqaZnohOLWh6QowwqjitB4VgN9ukEZE82i85Q/pPWLvT5dR/vkPHg4bn2SiUhl
ngAONe8n0OX7hQG2K3fJqNxT1DQ50mp7kqDrkNclD8otWJEURdSHJUCl6UEL+4MkLV/HSqWodqPX
BRRBcctmVppaTQqg5ubVns/jZDiVXIEBVrRun+ofeaG4YEZex8nqp4LQxlNP7Co83lfPJm3Q7vG9
p/1NThVB/MTvLR6RmdLmgEEzSVtXzFR0cOfa2V0zY9yZLcqfMgvYOow3FAtV6njgwR+bQ8lWc1xV
ZSAoVT6a/WWVDtdX6NOpwgNwQRIYA0gUZxOh1TCercg692FTOhrBKLW1GKjZNn4lL445KD8wzd4b
LP1GQUf5mosaQHb1+Y+kNn8XHrN0tcp+JBTJ9/uw189gAvDnNBXd73kX/FFgm7//KnOh62EFnPzY
fFdc7ZA8/+xc66fuF37iZj+u6/f6+tmfbsIGyMpB5oRQmjTZabBDna7h0gn2mWAVbZnzW/pSlUsb
AmZ5WF8ZG/aIBqfoCK5St0Kf5W/t681acX6rLcgaJwngTLUHg9e51F/N8suYCjzVpzQTv1acq9IJ
puFWOXD0YEEHleGMx/WcURyYT4ZDTqxDsbtgsvCPfztjhgfmHFdjy2AutgHcj4GiByYRRByf0tM8
AOevFDCuSQoodmgNVsXkUH4xveQyuANCR8Ytf90IRVuLcyKdnob2zJarrBeqxoXbNTYqPUU8fCIY
zpWUhhFK4DgkVDYmRyojB1V2lSF4rRWZ+tuZuvG74TokZj4ARblDBPDU0YpabnggwYS2UfFzEtPN
/+2AbZ74PUdknM8d4HTyZGlBCo4IsFfbj2nzJ2JXQfgh8BZvVrORrY2MWZExJpHGSxdUrQx+kMy7
bgu7R7KlEV0H1yXKTDlPYVa1XKI+hVC7axzMFiFqTudEdSRhR9++ObwjcU5iHKyozkyY+GB9Sdtg
WG4jVeT3WGTOr46m6MhTgDFFJyZncm1mm3WOR26q44YiP8+H3jGcJXHYBQzsfwK4Pd1t0HiGZHVS
O8kwceTXo4Zxp4NqOnK8asGkjyY1DPX79aXaU+AWjrsDqfaaTHMH4YzotapWp1BmZy1E7827odMW
hul4Y3RJukRNtkCq6WHAhKgSjHajgwcEj80DQpe+K7rJiuTiTFAxUU6a5g2LelH0W9RUsuH3RFOH
RCic+TWymuhdC+3lOXnJlu4wLOlt04jmp+76o6362Hds1Cc1ZptnFtRnRh7o0qiGoeM2bWO60tUz
0FtsCgJPISJ3OMWY46KhRg4b68QoNpRzERguRnWzZubUC6kiOIY/ZQLYYbUVkTusJGwwuWK7rAK1
Yax8De2S5nV70K2/Ou2mkRs6DF8x0tC1Z8mRpqMpV1QpTzKugVae0QbuRVFSt8G0llwWRch7Dnr7
cdzhhrICSx8LWJMJJueoLByQBIMQTekLx9Lvkk5wcu+56C0c53GUQernUIPy7abG5L7YUax/mWLm
tM0/Jnfzmsh5BIG68F6zTotiOEks6kzcDUA2cticc8GCNpLN1Db65PVv6hnp5u9OsekgWiOB0ngS
kEpqbSUGzRItwz9CzLP6tyXef6sMtSzsVFNtfrZwWWGYlbJCGJJ8X8YbC5uh+A1vjDGHOnIQNh60
iMYprAE9gZVKkk6H0XIHKbqprPAe1OIP153+njv+gMO542iU56UByygWRv3FFsamayCBqYAVy+R0
oKIk0Z4/+YDI+eMqnTJViWN2iGaPjDs5Clqv9zBM2I1PiSs6RXeM4QMc55hLPYtA0goBSVQ45TKA
Suc37ngfIDifvAzhCoEg0fjaYOApppNndLlb6fiiujlEEjGL7CVyPgByLnldhnUoZ8i00NHFq/Ed
7l9HHGpnofPfOdY0XVd0PIODTFzl883zUoB+2MI1ctGrv9Llr0YznHBJj7ExHjNMD8Qwbz/J2wdM
GQ2qDHM9qslJDSSLzeECC3avW6voazi5Q/QJLEOPTVHg3dW2fRklPZMhYEPeNZiNyNzxE09FTNYR
INNyt2RBFj5fF4K5bC6I/KBS7gTRiKZmw4zfl3XSGdRcbPthzcha+FGo6+5U1M2DFuu41OitaoJO
ti5HQbfNziGGT9BxcUfbBVqIuC04SHm2yg0MVp0bcJeXfU9jmXTPq2mAOb0FQUEkR7RE/5l3Xfa9
KzacmmKaxNJsFCpz7kaLhrJSzRzVDS5mLt8xotTCm8/1YTwot9ERbwsYh5yeYsGa7judDS4nsVmQ
Ys1zpAaHmNo/dZq740H+s3PlxAEpOJXc33NzG8RPfoc0eqgBUTqzOFc7hEf9WHulM1xybzlI/nXN
7i7pBo5tnU1ciOGyo54xARN58WvtMoD130B7ndK6cjZcWiJ6CGd77ZMZbwC5vZgserF2PQCbOTp2
6nKzmOCm1iQ/W2KRg2Vb7hPWxl45XaKSAxFowhysP3kq/OuSuvIf2dHwFdo6jDfKdGP7/0Fit283
OpsAjEmhBuh1Pqp1UdQKAzhThBIX8qp78Z3pIXvndEckomA1v5E6wcZ8h+PMFKM+rayvsT3U5qeh
3y7ZN6n69/HeBwhOl7VVLyRmElnGebAuxnpriiD2g4qNGJwxouhdUsMUYjS/kB18yP3QrQ+dO3oL
kibquQQd7XXr3/fZ73rjjBFEqulaZxkyGXrkRNOh7X9eB/jEI4aY74PauFNhRpCH2B8IbFi8drEC
yRmC/mzSDh4Efdktjb34uTpch2WK+mz473JxZ0WXWFM3mVgsZEBpW920uulo6yDQ3pu/vwbD3TIk
C3O/OgMwE53d/hjTFHVo2Sm5aZwO40OUC5vpvhZO6EbH4qh4KH7BrpPusx+To3m4B7nSpXwQc0iK
DInPvlUk73JDhSHpgVY5Ou1o6sZuQkmQ36YHnBXCHSiE5ALvOoxxjw8ByRJ+QAziLzbNLszR5Chx
DKmI+OETizNnWnwargBltGrMMK30Uo9O45m2Uz1q4NPIjp1PgtUrfMt2pADMMaBM/K34+H2vvnnA
zcGhLGhTiSKgJ1F97ogcWIUpuNELrPhN5RuIfgVTdFwydwCmkCUA981YCY4/kaN+K1zdYHRgB4lD
AxjEAdMtbjIRhm/pGJJQ3Cs3Ysa13dNvozXO4dS9mqOhATsma15GvXX6rEETyre8/bc9arxxcH7H
7tKobUMAgXrpaIHgSxv+7bBRHoJzMtZaadlswgIkMLuR9dwgqk6NL9c92af6Lx6F8zGqVGWJQd4c
aH2JDvJN6ltH2QMlMcWAp0B2p/vFb2/Tk/FoX6avovmDIgfO15dYut6ssQb8zouftLvw4e+aloyu
J+WBMZL+f3gI9m9q73byppWNWSqShbm+KlDzi/Y2kbLzk3sd405EOY/dW8V7OMZz+8ZtkWV9hXBs
9KPDEGSBBschLvHYPWg3MJzdh5VRqYqOh+95PLfFRR9F5Zz73nCDwBk8eG+Nak4gSOsqvhGoFKnN
c/HMPL9x1J3qGNEazPaaVwar5Fw30t1dvcHmdgKeDwrdXiGdEss0mSrHQN9VUx5C+/jfAfGbAXRt
06wAqNJK9CAXLg55Gobrt9augutQ+xvvXSg+wVfpo2EXeEOFQqPv7EhbfrHmh+5Zvy8P6YvqZ0dY
TTAdVEc9iM9wgU75zJ8RG1WBngFkMO2KTurkqNnoYzrT6eW6nJ8q6d8czEZOznDqtcUE0xFA5eU/
l4TJKc+Lr3iZP/1WwLkB4yxF7ixQCAxQqpSUThafNKMS2OJ+ILKB4GxES3SpaxbIw2iAJEdzk5NE
GXny7Cle7EW+6Mq6e0z/A/iJ/Cwqp2yRG8jUDL1jawcT6fd5fb2+TCIQLrwyiUIGnVmjTmRHtS6p
8dqKao3fDvtP8SwhqoIZe5pq6trHW1uZGbkejjg09Rv5VP6Zu6tjuR06AVk0NXt4yBcyzuzL9Q7J
Xau6SFZKRU6wk+znsvk61reN+nxdder+VnrHYN+wOUxKqK6aCmD0r+UT/DyKMNvEaW6LU3vMMbG1
d8bWCf3wS3NElYK7otCPpg7uJb+XTXn/EPahmw9pwUONQWr4EDkoj8oldUE67I4U9yAPgxmE+c79
Q+cdjtvZSWmZ8syurIb2NE3nWPOvK3Y/eNzYC7eb0ZAYW3kBgNlX/A4xf+iaeOaffCloA/KHqCNs
7zUEWbB3gbitnRZqu3Yps88gOpDz7EjUfGA3jMwt6W+Fd+9gfC9Ji6xiHkYA61L7PqwXt45HV51F
dEQiJfJjt8wQlBpEBk5+1HyZrm71EB4xBKc51qf4FFJRzS5T0pVNzneWJOmQWIUNI9SD8cIapwbf
PPXB76XAN/rjnEmVEKvRmf7SoxwMXvWoYG5dexhPNsUINsRY8lm0wZi9XRONcybZEM2mxvZXjPJF
0/6jLQNjeBoxA6D/3k6iG6DAdRHOrYB0O6vzCgIO0U1X4R1z+SIVj7+zxQxVxhxpQ7bxbvbRZUhJ
lPY5/kExqujCStexxW7BWURnLz4nfuhdx9s1jg0cp8Ein1KrZOO+2A5jxqEFUoCJJ4frMPsnzQaH
0x0mdQ+tluB9ZDhVLyigdTIc0j+Li4KUkJMiPyGK83cXawPIud5UnTEtC600yPMepPwh6R4mTSCU
CIJzt1moFPUAQn1qVZGjZ5ljSJmjVCKL2PXqG0k4p9uHdtxHzCLUwAg0Z6E9DjHMGy0Pvdcd21Mt
7H8UCca5XTsN/4No9w9zeRrIpU0EqY79qO1dKr5oR2+jQWngclEamR7ro4RhA+sPHXYutQ4rIBRb
xF69hKZvILmQSk11TYqYSUx4DWSAKdr4HMNd7rLn3tGCzq+OIZJX06F+rSca/RDsAXXPW23w2f83
0UCa2P0SVRAZN+uCEl85WO54IkH4iiyhMNDaDYIMQkBFrukmaCs+oiHnoi0hQ5vtzInbU6XdFj2S
PklCr8u1by3vQJxYUT0OZtqwF/jusWoerfm2FlXki2ThnCIhVdyZA1ZOkb7Z5KCvEW2sH3kqEmV/
q72LwnnDcI6ScNCBs47B0t908R/XVbX/rLdZFKbLjQnk7bokM3uYHX/qi6PS9ZidMG7z0fqZUMa1
mPkYbsQmsAjWSCQY5w2bxLJKlVVJ9NIdSQ8kFrjC/WzERjDeF85p0/UYGEGlQ4/B7U6CoWO3yEvQ
6WY+1F7fOtbgNJfBn8EuIi6l3Q+qNvick5xIauORDdY+ndQT21oSVZ9G6BThiBe5otorkc1zHjIy
ErktZejTbtB2PNBKReeLPDkCc9n3GP/YIx+S9qG+VmASYB6DBYp4jP1hU91hbBndDxEh8a5MpqrZ
YLdRUbTJLWHfGJgd18D4QTIRdHP1h1FnqAJJW4EtinC4pSpbK816TK6g9oRAvvd7xXTWRvB6t2vw
G2G4BerXyupHHZrr7UPTn4zfOvvff58/vpLM/M9Z0qKMsarrc19HxBn/9eSat2TNBofz4oMRxqZU
QVlgl6TdhM0Lfls9cZbJj+Pfcn+oOECrFTEwD4fzTqbGZqwRPB+jvNXR7exsaJPoSsw++FPIvsHg
PFE9G/EkL8wD4olapwg5zzqKg4djHwiDzt3ts8HiLLqKl75th7ebj4Jxn10wnkc6uFJQ+NNBlOna
N+t35XFmHTfDUhcNPGCCdKvV+3Nh06ENBB6BffI19XF2Xa+hGao5lqhMHAUdCsNN6Nq080cvCjpX
9cuT7cbIUf6X0vGeKAGpSKWySpgxus2bGI1wD5IhIrYUqJC/GVtVmyRFykC02CnH27hKnWT+67oK
mYauaJC/DvcrGcslfzMKFkhnQXJkE/DI8TrMvgP6xxz4gv6ibmMdfauoptaawKyVwIpVwaErsAXC
RStTrxJp6CFJAZbWcHps05NtnovuTlkFhSX7ufH3ncRffc0O1mwzpRkP/YVVP7K59KxcIQnMm/h2
zZ0VDNEqcmihJz/kVH+8rs3996HNB3Buo1QnHE41PmA5vVVCHUKfjRgYhWkMoaic08gx2kJderaP
f2k/+8tyMn7hpoAyqPQudFtkRY1LcpSC8oSX9bP44Ui0Bzg3koYYUUNQWUetpqKdelat77359b/U
JudForAb7NmGjN1yE6dBSX6VWuYM0fcY3ciR5g/NjZrbgmhGsCN4LoaptbIsYQ5yzb4104HI3wRS
iQC4szKv+go0zADQ7spj/cTud8sfyqnzV8rST9LxtzKG70bJszIscV0NhgbAJgdRR2pbvi0lKVXG
yb0u2u79ZwPE3X/ipR7DZoZR2JURYhh30vhTKycURQmdm3TZz+twIkWy/29uKd08ZlbUYLPNyxlD
AbRR4LiYDV9xwXyxLEpouqZI8ftxlLtLcqsat2AQonl6a47P7fh0XRrBjuInV1fjosYZ810mMYO6
VaiSxEGnr951GJHSeL8xS4ieKrZxF8tBItSJe12wg0SScL4B7AuYLjfB3lQwpMl265DuUpgC6gx1
N2qyVMPGnAPN/sR0mViqGvYGQuf4Ej6wIenSl8WL4e0teHvthlFLGM5031xYJbp8KH6I6Bj2EzWb
L2BfuLG/Ns76QSP4gtGvXsJAvgmDCPku1EGYNL2dTxUKGm1w0MluS8NHUdi4q+UNOrfZzBAXpJ51
BMdrhWmlx7rOnL4TzRwXoXB7rMx6eUlTxMGdYd23LcYC1dGfRVUK7kH7F2PLJqaCa6Sh83HI3DdJ
MbA+KDzZoOvezb71h7VGFBwfursEnQu56Na6G5ZsEDnJlHm0rdQGomY/y0XuJLgbL7i8rreNKBwW
QTElbwwlAu2cmcaA0rMvnXQoskOtPKfKTR6+/Mbm3sjEhR92NjWLJOONWVKGk2lVL2QJBTGWSBbe
fyxg2TZyNOPE3as+n3T7tteO1nIrSQJZ9nM1G2E4NxKpspTKCZAUzPzonxQndefCifHsO/jyEb0J
lFEFSkfzKfKV3+lw0vQNOhd7LLOSVmkNdAvb+m3C7Nuk4/SRvcCKnur348Z3ND7oGM0B9dCMyiMG
Nw9731DAA9QHkSuaELNfN7VB4qKPMlTDIWXr13l94lgnVI7cSLe9Yz5UR42yEkxGcSp6k9o9Sjeo
nKsMzdHQlBry9dXyamfzoVrRdJIaD1YxRpiLVZwHUzQEad91/eNSDM5BIkHa2VUJzKW/VPVzrNxY
oqmW+4nSjVycE+lajRhzCIzOq75PL6BUPazHCNOIR4rrhle59W2kOBH81/WNrogUyrmUdlGiJWLe
Kz4uv6TYeWPvtPDw3LzmZ/Kg+mNQ3uReTXNhH7PAA/CBytKval4asKDJ6LxaPs8Ew0NBDdDOaIOI
DVcgqbwXhW1UzDkcu8+qtgLPCEVcjhHqp1L3ZXKLfAlFo4KmYXocitb6SXAvFumXcz5aGaE7M4aQ
VZ5eLFIeljmi/Q+7TX+sqny4LiOzkk+B5kZEzteUetfL8wgR12i9lxDNakklMhgBBj8cIYnNvM4H
CISsSPYy/MKoKzo8Z88ZlZDr9tH5mgkrkHbvA+9yfZqWkEvVrBEcR2kyuKAFdshSOr18V5bfrytQ
sNVNzr2o2Sxp8goF6rF8sQuD1lnv1o2oR0YEw3kUu26yqE6Z7zRrqubr1yEaHzDYy7suzX7p20Zv
nFexDIxVwmMS6nFO4ak4ZWiobPDkxxpjRPkfkUjs/5vQpB6isi0nQFVgLJv0k4Q5lpkmEEhke1xY
skohCSXWTF+pSzBb8kXvM8F+FUFwXqLPFUNL2AE66hd9Omf/dtDnW4J7syScP8iyqpBsFb+fy18a
6xgWgoTzrr+xMe3DJCrR8azwcR1WVauSMoOKanRhztGtOfj2+G1In0vlTm6/XDewXWVtwLhFj8IV
LB4qwKz1mKjnRAqu//7uvt/8PrfeOQoazFbH76tFcTTKBG8ntRtHmWtmkcC09i8OtqGjudq2Ndwe
PiquakIQNXYoQBx9zS8ODaK0RHIYAXh6jk+DUxDnunDsBz856w0gJ9yadqPVlwAsYowbsx+1Khjk
9bfcNWaZwxJMSKVy9oyBvCjzZfXfeHyy2LWyvov9EcSqGGrSv0Q0c6evouT5bmyIglGZoAeeTQjj
RNM1UmHAOiqHcB0yTqhRPRSoUO3eqs/Rr+JZaOeMPVGT3J61bFE5Udck7wptAWoePTfqZWyCqD3J
45/Xl23XqW5huB3ckaIoRwkwBI1ANnLDMoYVshI9cQnHbli4xeIO9DAt5UlNmY380mNqPWi+fc7v
LLd3ZvAbajS5R6eJOwnHKu9t7A0uf8h3khTaWgkZa6kIqmFBxk+Uzd8zf/B5YKupYFnDxJ6P+61X
NBRitYCQyrvEvhjlH5FozNauQWwguGNWXhfbbGSkqEqp/ZpOnduM5ne5I8e1tgSeSiQN53ZLe8X0
Vx1Jt14FkSy57cP7Mhdg7NYQbVXGuajUzGIpMwGiRG4YaG7khSBC6R3ppffwyOcWFrshvArsfdcW
NlrkNnMJluK/O41G/9VGDUdMG/r4V342g8YvhbVYIjR+E/c5yRP2hqkWo+6bq6ZRpZ4m77pQIsvg
9rCEwEgeF1gGEpinobBcNNQfM2QYW0UWeWARFreHlSEziMrKKEMkANDUfsgiJ3cLutwbGHPigKiU
0UTZbiWiMtwLBTbmwnc2EaPv85mlnbXksVpvpubS1xXNwu91cp+KOvgFG+DtmWkT/1V2oqyWCo0W
Xe8smUcQ/0W2f33ZdguktyJxTsOQklWxdaCQO0YvGB6VQPZDJ2U8W1SUaxAsnMq5Dzs0Ekxphf6i
fDplsuakswEqyOmXYeUP/6VgnP/IkZ42Zg1YetB8Z7NHDDQpWj+R9naWg6g6ilkcH3kgEtDAL2to
ls4Xcxh1P6kSa+tN3wicQcobxAdxRR7bqtdguAwRHnAw6qsDzNrcaMa3KToXw7dM+jGLXjz2F+pd
Hs4qLFL0WsKOElvBtJEY7HuV6ss2KgT+LS85i963muNMgsyZ3EQqkMboe7msaL32muGXwBbYj1zT
G2cLMcZdKhlr7QxvGJNXXTosepqpHahu+S2nInMQqY87Vgotsgvk8rBOsRyggfW5ihsU3IKFCWOr
rsu2+9q8VSD7lo2bMBMrM1QCLD1QfMmRb9CUSxnTB0sjtLGTf8lQ73XMf8mo+aqll+GraFfvHzDv
xsIfMGQ1EMzgC4rxEmkv9fgbF0hCdIsQmegE4wk/SjhbS23YEtFpVC14rjHl1FXAty3Inu9KYeCF
Q8UVXkZzFIeyLHMzdgZ43pbRPpfx+BrOhog7ZH+1TFwjQfmL0YT8CZJWhmbiLszq8fInrM+XIjAp
y5+3IDhE4xSI+fDYHFF0bJ0jV8M9UGAv+zeJzRdw2tTRQy2rLb4AxWbuesm8/K4IdLd+kVCX8Dad
yYV/NP3rZrr7ZEA2sJxH6ZZCWYwBsLNv/yzd+otVO9EJTYqsCB0U6Szav1cPRuG0fn0jyqXsH3OM
VUlmJOA6P14hqjq8yK06NO5aAQq58LKf3BDPDhjJrOi2xkzlk7vZgHGy6sQIc3sEGDLQt4pt30u1
fde1opc5EQznOuvZIlYHDk06Ra+Ldq+ZrkFEFRG7ntN+I0/HL6Hh+OOuaEiV1E2L8GCi4UM80uyw
HlCV5pYr6+1jbD5UYCjM/j4r7x2R24fKmHV6ycIe1k8yfYs8Vq+q0P4R1dQHAZZIOs532pE1WbOC
5/AsB9cINiVNPLylHiZf97VncXvd/2GG78JxrlIhI3h72P0pe7GC7JycTLr8jHDlrAMxkfn+7Waz
eFxMXqSjZE9MlYhKLuyaUZyKoHcG1/yVvjXACRePWfa1xeMi866V8HI3AbHsrUd9ftFRthbq5FEp
7cA2WlobX810fRlbjKdKWk8aQ0Gybn9P/KNg3r/a1WhZKyvVSJsnRTss4U0qqlTfPSjetcrH5fJQ
lRlhpTQEEx7Wx7YQNLaIfp/zHla7SubMykASA5z3U+rl2YvA7kVa4jxHYWMEfcxKxDrPWEDzNARo
+b9vvfw2P8y/WFGE5AoPHpFcnCtJc9DR19obKIZNu4mH6eagXmEFccM92JcDjEi4LuduuLxZKc6V
hO3yn2pQy6jBZaDY1NLDe2OwvF4H1XjTiHyXwJ+8tRVvYjGcPfGkoI0R3rIAV8+hC4qb0nZbC713
JbqCpodSRKSw+z5NNkJyLkVWC7SRsU3evJENVH/FX99GBJaOKBu4e8nZIHHuRNbUpInZVbGtnhr5
zphvFP1bYh7n4svQ3yzJ0/XV249UNnicMyHzkmZT96bN9hKdlQurxxsP+pfsaXH7QHZiECGJIjTB
1tDYm+dmCZcxNlczxJEwKDfTfMrn50Q0gEcEwUVgRr/klixBj7XdO3J+anuVzqJXRXUPxZBVTL03
LAwDs7izrSsbq65ZKzeLeMafCx2+d5jnWATzI0G6BJW3DaLNEJVYzVE/2K7hhYXDWKGFFRR7u2L7
JZyFrosi5WYPeTFTUnWGR9bEntDhpxnE5/JB7GnUPU+zBeQMValKFdPFYTidV9yqL12QHhWf+KW/
okYFBNgPGu3xYBd69csazF5+WBBrd4L7xN5u2X4EZ70rSYghMf2zJm0QmL0FFeJqX4GsPOdIr/Q9
hilAuZ3xmrY/9CYQ7EIRAGetmZrjPYLxL1k3Mu7OHY1wXCDpBTYf9Ow/gENS4EUFhssTV8axpCeo
44dDG3+Yy48hOld2KTgZRBjMZDe7vIiqgoC0Ebu8ULxV/rFOhZdPgvBSBMI0uwGJwzlFXw5AzCyl
0/pqlXdWLqi1FGGw/28wxgGTvt/4DdTwqzE/RMbPVURbzRwFH9NtDNnmHEluNi0a82AAczOhmiPo
w5+z8RBFg3fd0vZO6y0O5yYqYikRqNxhyVXstFLk9p3fdbeN4TXNl+tQuy9OWyzOQ6A2RQkNtv6V
6TIGOAl3jNZ0Fzf3xK2Foh3EeQIrsZZBZ2DtMAdI5VzsUFT6d32NwJ750Qy0elrDkDFCVHpyXpUF
7XDwazrxIqs+CnS3F+O/687g5+zEiUUyiWXfO5CtojveC931kd2YWlYU9/U62nX7BuxHweZUWaY4
Btg4xu5ifm0Uw6swB+I6yvUVQtHyRxTMnq0ijeX1DfPczK8oahIAiMTgXIFsdErUsr64slccrQQX
cfPnlD1dl2L3drldGc4ZQIR8Dlmac6LtBaPRMbRQvted/LZkVv3nf4nG+wUykahjDTXaHUs1Ko7y
tT8kx/hQfxO/HIgUyDmHzOikXp0A1mXj/5B2Xc1148zyF7EKBPMr0wnK0ZZfWLblZc6Zv/425Pvt
oSD6YFf7pipVsc8Ag8YAmOlxq3Zy81FycyJKwd+MOddDyBFD0sm1LLEHQethQuJ6cWAvB3hod61d
8MA6p0IOyhUFhEJUjiHQk6sgU8Gs8/Lv6vfWaVJ0v2GkRF9Ue/CW57y348JGF4bzk7g9rJapEOhn
4OGY442i00ncsjKesnnOkpt6ftBFWkrb1HSC4OKHwag6XZkBgTdIJ48zZ8yIPQzfJklATNuL+ATE
UUXfTkh3NLHGyLzPO1ZALurGJRotjiaUHvKQDTuQqMtNMTwr8tXUCvZz5l8fN9uTERxRoDizqhd2
Mpe0yK4Nzwp+aPmhIYVdRhdGLNKjFVnE/r8KHzIzL8KqANw4U8iSDlfIULhVW5GA0If9VsNBxFQN
CpUwipY+JucEbR3NYWGFPS71yuvCz3cVxJ1ZO9XIE/X8/JB2xGNxfpBLoyRVA7DC74pf4Ekfl8xv
N70o2c1Q3CoaQ7Y411PG43Fe0c0BpHio1CFuMV9yot4ZSufNDXGssL2YG+1AAzS1t4jwtoEN2jlg
zlca3BFhp4Khk5I6yUKvS0LsdlKuQ9XwZU26ji+y5SpVKqQPzp3geMMva95qznPkmlTNqAO8MPfy
jPqW8E4lL6XofZp3UB6G22Sg9GZWKOjtnY744dg6Be4QB9F9Pc8cDMSi1CToByvTD7oF2lhrc7pY
naOR19nqj7FZ3f07nv2NoEMUATmEUNrhRkvNzAy8oXfIxvYl5cqofFMR3Hx+2P1/Y7ByK9UyweWc
Hw6ZiSgDPdMh12KzqydWjlF+nX3W62m8EF0GCeE471tG1cCbt9HhKrs61EyAzAtu2EMOgbSlSItp
e4ZOtnHjZzSROQ4BwJrkCQF01Qia/2yShkVPAJyfqbkaGhDa65wwf80pvc7rzFWTV33GtXzReSgA
eW2X4TA34zEgD7K23NE+dz/jJKffwMU4HV2iQonYiA7f2/JyppeaKHdeNI5ceDPUeqWGLTx9jtAX
Xpm+yFkniNg3uX49lFwwkzaVgpQqDGVywEObXdzkDvJX/ATqbcKrJcblPAWusPjrfkJIZM0msLID
yWzWpfsnmklDJBpxmjh5cIuM1mjcLlZBn0GNDKA15pM2QGBg+daK+sB/eLThlvFbceVqS+71og+U
HCBEsykyPZmqFRvBWnaZwirZl19ywZSJ7OKYQ5XMXp9CBgkdUst81FDMlaWCTigiEI4vzLAsFKMD
SFBdpMEvJbqipBOEsx9E4vjB43giMxK9GQ3GE65s2QTvCyj6yfDUC6M0SG3jXOwEEMETJXwI1hV/
8Q9pAXWOSqyrNtJtEqa2Kep6J/QLjh2qUFKajPEt07ypnWxwChftjxBJ1Qij0D/9Ga+KwjoRkWEc
YUwF6UySsFnLjtUIASZs9edZj494+Snj6KKLk0pte9jVV8lg69rSwwX1XYwnhSQoLqxmDu00ETXk
FHgjf80v66GmGC3s0uXHOP1ZVBDECQQev72pMPugn4Ze8/xLoVoF0JE1sOurV4gKY7tFnkfkKtf0
Z/iC96idaE9mLvCBDVd4XORrdUabVSmMUrTJhdaK3RY+CiV9CX3GYoFxm46xwuI4A69clVkEWoes
0mMbP2XF/Xm3ENnC0UVsGD30hTB2ffYQWcdOi510LiBUott5/+s81vbaWhnD0QaeQ/sFCf/Yst4E
rWXWEWKXf33R0XOj2uHUXbn/EZGLN2iQx/KEVxGokWhfp0sdL1t6YuuPC14Kle/YKZ/+dbIDs89a
GckRSD8Zej+ngCxKW4Gu2rLHQdxALgdqS48oh9yJxC22DkZrQI470jpbcknHFLZ1csiX2LEMFLUu
KAHJi8tsSb20GB6nOhMQynYAsjKUY5Rg7DrFlICbXPZejLoTehtd/+49JTo5bNLICYqnETxnh4WS
A6ruMxuVrGP5oo2PAl9hS+nMsla4sKPOhqYb2eGB7vrnJkDbu3I32OSmm+38sfCqJ1V0XSmYOYUj
kpYa1TxnzCzrS6gck/F5wOuheWGMvdPQVy0VLAe2mM9ZyJGJNoQJga4XiDJ7qJKHUFTCJfo++/8q
pgoD08SjAly/a/ZNH9qd+iCYIwFdKRyDpDJkW3I2YuQYvapOiv5V8S+kuFnIMpWRzzelSKiWXO0F
u9l5aJFtPJOUSzjrEog4b30SPw/10/nvi1yco4207walyzF2y1Q7am44KhlvUin7ch5GtGoVji2y
pcLpNcYIGh30Ym/z6LmH0KgJdVrlIS/8oNpZ5T7WR1+AKxo/ji0yKyriBr1DkABfPs+eYdrLBWq1
XaZIhcKMA+rubxvRvatggancveuIJo5jw3ZqtbxW2p1pQv7Xuomhealr3vcSLeXOW/lBkoUjf17L
NUmmtowTjO6IphTEg3+6eoXX8NjTj5AGZC0/3CSzm+94ogid0I8J2tWLouQPxVf8r+B4ZTTQ+Jqm
+BUwdEH3FNYdcLpIHXk3ft2N2IhS1L8UjiguEgVifJeCaGjMMbAwx+x+PZht4sXQFG9dafagmOqG
vkh3fnvRKIaioELQME3Oqdp2NoM0UDpoEX+l07GOCjtIBHdK2zcwkGXRLWpayPHmVmZJQinF6z/m
9Lj41KvR36f1c3Rt+Ud5mWxuPnL0CY1bn+gopMl4W2JozWV3YC0yluvg5k1x1o925/31DzN2QuMG
EOF5V8WMDVqPGi715H3xRXrWIL1BXPWCfJEEKjfbE/Y3Hq/ykZW4v24JrCuswRsm9ZBr8vVUtQKY
Dy89v1fACYffy7sh72dLBVvjFHfNghMTz1mOvI9381e1hB5ScpQO0dUochb24TPTxyuNjcRUtVEC
8Hw0j7KN7Ds0sVgcRNZC1cxtcjvZyO3mRFusBaU38BTzep6eRvrFTH524WiP4U4lyMQhAnbbpvAT
ILe9l4YRtgY7i1SRZBuTemtNxfN5h2Rr6dzwMf9ZRRB45qRVwRZ0n0fQI9pPNdrFhkcp22eiqdo8
EJ+WNV/q27VJZ0UU1tCFuBZ2dYm8BC00Wy+05mclilxEjs+RyFRVbTZR+EViDS4ePu0sgyqX+v38
8IlQOPIIpUKXoSzVIT/hpZG/t2Fvh7HoTK8L5ojjjCpqFipTNkfFX0H0amh3XX2bDORTAdff3sZX
8qKjsKqQACOWIgyPbugocLU/7NUnAI4j0mxWhkiGHYrcPSzlkHlma1w2pE52pKGBG2g63KEskshG
y/RqnwQB6yMcDXt9yXDr3xaZnZr6XZ9OOOCN02wHEQRa0DY7dcYyc7rhccRJ0VZqXXk6P8/bJ2md
oIAGhXAqlIPer5OmyVBCY5HeKb3kwDpmQ/bNzZ/QXNlC25USFd2TSC1sc72sILmgIqyUsjIKQI64
uu9+KFKMGzhfL1EUX1uuAq2D8zYK6I1XNJGaYlBiGevTmic0b7oOUk9VvlWdF6KKIK0xrsLYWLD3
8i09skUeTGuEy+H14c7wUYZ/Jd+ZN+w2WNztRUB1BsemTU3LsG9g35Rph14pfZNOCApNPEHnhttn
5Mf58RQsW4Oj1iVXlT6QYVwXZH4ro8OMOd2ki7o308Y7D7W5UZxc5S1ndsXicdBpZkHgKubsJcZj
3AiOgZs0t/o+M3X1fZUYVtXgBtOBFJ8t4UXCiL5KkYAfREZwjG3EepRIbImh7CdebjUquNnbnI+V
ERxXm1amtVaD7ze4Yw5HvINN9Z1WS7ZOE0E4JBovjrFztQ0GVQYUqZ7Tym/IS5t/PT/lQkbijlrz
ZHbVEgJD0gpHJtKLYea7ODdBTmH/ooXRr7aIAqcOZEjW072y6LiDW1qoIinBJaQiKoEPCn8QFx5V
RkjmqYCTTH50W90Wbr5T7rOLDH1n1X111f8QHX8Eo6xwCzqb4sgKKEYgLRLbwiXBzjIFji/wGf76
Iw+I0cQSIGQVTUbLCVX/GVqkzY/VMr0KJnSTDE/+qXCLLJvxVltHwGq9YCe7eNBxzcce+Ye5L73+
22Tkt3h9BcYttk5r20FXAVYk37LE14LRzv8ja/A3H+Mcjn3BFtyg50h6rVxZPtSpYB0IWEPhltqy
9EEeTQAhwUOVPsT/VoWJGyj+RsNC/8SpYMssaHw9eJUbQSXithOrBJLnioGLbG7VtGBTUx5k/P7s
GNPYTmW77T/FrCcMbqGU40ykrASGtfwFic5DpfWiJA32Mz+cI+Aw/zODmbnaIYaAqsXSAYJV31KH
VWRMOPsZOxmZE/O+FnC5aNS4tVISq09oCDiErLZRH+decfNM2El2e0merOJWCZqoSX0AYVMneOqg
owIZCZce9AdU6TjidOptrjmBcfvTOFhBWaoAk+LLRHI788vYHoLo8TzNbK+XEwq3XoKkzFEUQLHL
RnslPoSm4PtnrYC4GLctacvcjXoFKyIqOVlz1NvM67J9rwnytDajuf85HHC4gJzOWhX1bN0snepT
ely61taMIzpoHopedDTavsRdoTFHWbl3afZWPkds1NAgi7WbiW6CvbVj2qUi12bT/MeVBMM4QoAm
d5bmbAC7hu7Q7NTJ9ODH0DwHFnUtlPdlySAYStGUcfSQ0kgp8xqIZTTZEY1dWqLJifnYSLr9H5wP
tnEsQRvchZMWSHr/1A+HMRXEXSJL2P9X0xSmUy+VM74fI5FVPTTWbdZfEvKZQ//KGThWYGmR0LeH
M1DpMkZLNPkxzQR8KjKE4wJNT5uELIDIU9MPu9ImOR765H0qlJNl6+Scu3F8gM5UCDwUDBkjbvky
PqJzhWPs+kN0J7r8FCxZPil7sKolkWsYpafHVgrtENqGI70kOvR/EmEW6VnuViAb9t4XopnIZZAA
LTr0HnsZgG7efeOxcCq4F+kwCObr7Up75Xi5nElBP2IUJaLbMbkxS2Txt3tafTm/gD5Uxf4OR/6f
vmEVxw55UkSSYsGqQH6UqbtcT69KPO2VvPKWsnErudjnpukLUM/u7kDlGKKZ6P+PZZWh2FG6sdAq
2HJyy7auJo+l5wiLqkWzxzFFPud5QljIAvXOr82h3WlQi3UWOClrXX1sPnfZchpXjjlIquLeyQDe
pOkeCZWHqKqdljTeoqVf+zpES65BMKpnd2IMKkcjcQ8VVIuZ2Foele6yWJSBdDZIAgBHIugVENGG
bZHlBPEhVb5SBoptX9S2V2QHxyCKHKZ6ncIlzSk8Biy1qRddTQks4dMhEeyp7bDAkji50oP9JH1p
B1Gt1PbTzInWP2Q1tU0V5CzYm27MKyZuXTq5Izd4TmNd5cIbUXXMNmcYqoHyAVlWeOmWJs8nq27m
3lHoKyoV0FsEYv1PGfqXnl+92/NzwmFLbcVNUpP3ZSlPwMlKO4pu1G5/HuAP0dEJgSOlYcK1LiGw
BAmW+8igAxh+9kYzcZC2dT9PEtoOFJ4RB54lq0+yNQqKS4Q/gOOnaVTpgDIZHKKO5fV4NVyMfnsZ
OnQ/7kUZ239wk5OxHDNJRdyGiQJj+yM5hntljwpoBflGjJiaXb8fkv84fxw1TUo/LUSHcUF8lSde
kz0Lpk/kIBwR1eaY6noIiyLWOQ03D9/wrBvvtBkZHni6dptf+n35X32GI6cwtJa4LAA6Vk6FajRs
KF6dIUuMupH3ye3kNGkcRxWzoaARNsawcXtPK5FqxOR+BlwF29N17IpupgRLm39KaYaFBFMAuLjL
7D55HXBBpaaXfS3qCycC4oOcXEajoAijaGmvNfosF9btRCtbCu7P+4jART68DZgGrfoOOHl5belH
rRcE7ttv/hCw+n8y5F8CoiQ3pgDhOyYIKZ6QNmiwhlmP0uIudIVrmFHex6D3hMbxhUzmpZcyoI3O
6HUH2ZUv4p1qj+5w/Q86fIvQOMZIGn2qzRyD17m9+dbdON41s2M+jGg1Ex1VkY6oaLI4wjBVudIG
DdZRaG2Pd42o590fgtDT8HGEkVqToWmMbpNDvFcu0DbnCKl4OzmKzsIi9+ZIIuqJ2RAVQHL5lTT7
0PTa/DJWP3UFdzKHI4cUYV9R1ZgfRBn2UH+hxmGIDucXkGiL4pU0zYBMqckowUz/quYHDc09p4NK
Z2yRl2N11Qw3BPkRkeBov71bGcSSFdlULVwwvt/8p6q24qrEpXz2dXbeRGUvhn2xR5sqVzo2OxHR
brreCY7PG+0LHXJIA25L8Yzq5FTbUS0T7BzsF39YuysIjvLkKurKWoFFFsKZOj+0UWJr0RNJfhnG
dS2ZHvJ5BDvwdvnFCpOt8FUIFTVUbdQGmExwRX/uv9VO5Kq3rQ/JsWP4c95n30SJO9sZNStMLqhS
zKDsqA7M8PvkRk77bB7zwoVEyc7wtLu+P7bIkR33VFQxthlrr3A5bqxHM+woAe4iu7/70IbfqOZM
R/lo7Yg7qXbsWu68E6wPkedwJEmSvByjEbCDbx6NfZnawxcmPq/f6F/7xw6BFTQyz2OKIDmerEcJ
a4ONcEJuI+OYh7fnvy90G44nNUvTZ50CIH8uvcHtDi1afqsv9c/eNe1oP11lO0XURUpkFE+ZNAn7
ie3UVnkzIRZNkk8dK1cOwlGKPvbLbDQ4J+nLW4uFg1aiGq5sRIwpcET+5SWPF+R1TbBE3XUHJAFe
VxVa+Q5HFMxCRjSDauJ8X5fu+TkTgXLsoiUKrVR2FzoXv/qgdGXlwgh/nscQkbLK0YkOZWocZuEX
hgXpr6E7jqa0S5t0P1SVG/fZDvu3E5AILbp1h6RIve92gxaKXGU76DrNJJ8+qip6WWk5fseEjtOo
J3PfSjXYHVmzs15k0R0Lc/czzK0y112xqCVlSLmOsTl0+uhIylM73KWSrxuvhSj5S2gZxyZy2s2m
wUhs8Ae0a3rTuuj9MbYh5uuHviigFHkNxyR6MJVaYTK46SEkX5Pxe/OpuqHVXHFc0sd6kM4VBi9Q
M3ckN1H0snRPklLas+gyU0AhKkch7dxERVXBmqjfSdOz8LguGi2OQAjFDtOwJ1vTfIj0m5z+FbcP
55eYwAS+KTfRhilrEOQ7A70Mw4PxufPKaTr4htwWnmpbaQY56Vc4UPoQRByQd9q77A6gJrYlOB9t
DxlrOCNrJur5udk3uzIhqoI7trb4S+0PknVdx/75IfvDmjlhcNMuK7EU9amCjf/GeqgOyn7Yo8v4
5LDXzuQoLHEWmcR5wRyZRj3VgBt8SErY/e4m8SM/eKw8BKeXdG+8GI8CC7e94n8W4krqPQHV8jzF
FrulDwzEwqyqOunQr7X3Y3Z8adAYIHPiTx3RjRMot6M05ixX04ipy+jlNO2UcNeQJ40IdkuRadyW
QqBsn9MWKIvV27N+M4hUaLYPMCs7uHi0lTUlStnDcXIIdgjQcDn6v0TrXhDin3cNmTBjVxuFGocS
7TpAoeunb6Tf0jpwZEuUArOdsLSyiP2MFQykPspoMACjwd3bu9CTnHCn7HQ7sEs3ffgH9w5sjD7s
gJCKwYUv0VVT4cYwhhqSWhVwwCV0ra8V/F2C7sdF62rH5h6NKZ5Eq2xzy10BciPZWK1OQ/YEkC4H
Ml7F6JHSJIcyuiwGkYjQpgeuoLjRrIiuj5A1QVAjOXJ7nUSvgtXLXPjc4HGbrFGU4Zy+PYzjXIIe
orvpi+GxXgeZN/6IBA+wH2RG3x7aTFXXoGgPBVg+v2BRrDkpI9CTfNO5TG8n8evBo48DoqNyJ4c2
0/dl7Vj6L5rb+eyJMXbbffa0iMK07YE9/RJuaS9aI1O5h5vO4VWDgnE1F+a5iCB4vwwVfFQGROuN
HpMwhsQUdPvt9DZ30c/Tqffk/lOzia1MQfMDWdM5+jcUaqqZPCC6v2PH23x6a12BfCHP/BG6wual
287zN9yHG9kGchrpgusXJp2quOVuQbXkMT6geQTaApBPXcGxjfq3dXwbyiySaLEMsM5SkR1uBruY
joKrne05O0FwbmHm2ZRDCBdLO5ufF7W8C0xRuew2Q67M4PwCFS9VLk0wQ78Kr9Xn+AgBDatwJ2dx
mJh29mtMHCK6gBBNFTN8RcuNZM2SWsOwqoTeT+EX6Kv34+fkIM1nb0m2/HLeExltfKSV0zhyvJUN
kxarbBzjZd5l9U3aRm7TKyiSFOxqognj+Evql6S2egzmYB4i+akqBUtKZAgfI46lofYJDFGVwiUD
8pu75EtfK25faA/nx4wtznNjxoWKU5rSgbD7c1kNIa5szG4TjxfyMNrmYj32Zu3rcea2svDmedM3
EAOjERw1kCzJ2Rh2hRpQ9hZmoh2M4Se+6apufcleqcRdDTYnbAXGWbm0aSWVEQ4RsnWQlUMWCUZx
M8xZfZ+jQK1SpLFnD7NkuYFQly0bF1H/Ge8+YfCXKOHcFQsK5HDm1l5169hnXtL/qDTRTdem761g
uCBXCxRkn7B3KJy3kR8HdboQejg2hHsPLRRIXNaWIbiPEjf8ct4TRcAcC6K6UbHQyrF3atW0s/Cy
H0q3II6MXnfngbaPRysTOS7USbnkObvAJ9C8P1A8IJqv2QVBtI2W8JWw2FDgfPxlSRFGhaqzJVbq
F3Fy0dT+eXsEzscrt83EIsPADvlJ+TJpuwwXCUEncgs2Jh94wlIttKdB+gn2wvdUXuhNo0wlKC86
mDsDQuVdgHrs3ofQbbRPvNAvVPczZp0Qmb+sNg8dydRKxUhWna9SelVXGmpVXs9jbPvcCYMjoVqp
mpAuwDD1r+oSorHSBClsL5BjgTHbF8ir8eMYSJ7CjowZ2zLQaZZpqVjX2Y9gP3jlbeoW6KHUuK1w
09/2jJN5HC3FYzXTgm36zc/JL6+nyxalbqRzdVu3bNlLvOhbv/9UYfnJUj43MESnL3WqepySG82u
dV/NQii/C/JEttfU35a9HXFXzjF3UdkPESyDvi7UEqH40AlmTITA0dGSh7QIu46lXD2R6koOD+dd
j439mQX1drO8sqBFFFtj0bJEF3bp1O01BMzifnwfulq9nX5W08HsXOGEWpzGdYyR0q/yv+aj7Kf7
9Bh+C26rL6h1xuNhtk/uQ6d8iB9ER9aPQ4jEYMYWOvA1onKrq+yybpnYOXJsfizdbaUI4uaP7v3+
+9yaklKi6k2G77coS5cjxW2zb/FiOecnSoTCLaJaRVNFOQHKQp81GbX+u2YS+MLGMwIsQQtqlWgQ
YpX50pEsUNUaZWYIlJGV+dXcqWiOl/wooBI426qfHJFNIyD0TavQrFnTVQrRT/5QTDoN76AE7t1Z
hwh5n8XlkojSnT6yK6xaYXBLqFFpYRhti3h8tvZNPvhLlT0ruboPh3B/fpI2zjfvsbg9nSYx5LZl
2KNelc/9dzzGuAG6adal3SKmpJAKEQkrCSG5lTWPCNNB6+wgCp2EHHUyQHzUbemusadd5YwX6v1/
tJLN6moxl1qQ0S4HZPjce+oR+S4XuWN4xtXsN9fojCI0UuQm/Ca8pA1JIwBmSe/Gs0snFBSPP86b
xXjgPRW+nzuOJ1CMHTUSaRD51X1vmzP5FcrzYidmHtoQ2EAL1lCwpt8SZs9BctTRGLQ2IsrsulR+
FoO94OKidiQvwzEEwhNO7xtI6VlYtxm/E60LoedwlEJGfUqIhIXReqzPVOanv5jWRXoI7P6QMAFo
UeboRg7CuzHmd+UmLFO1nzHGo5Ned4+5J19ELihmj0hAO0Lqz7GY8NPycH5qBf7D79O5DCXgQoel
uT7YSvASVi8xFa0KtrbPTOZbvL9aFdlMJ1NXYBu9G732Gp0TXc2bjovTv8l3izJjBLTG79yGGdNU
UmBT00deG0w2DmYOIZdCveSPIcL7OeMIpomy2RhSOGlw1eARp7tQdtZR3J9n4z3gPQ7HKnUX5qma
wSBytCDmipIoP0S9n+lXu1rA05shwWlLeHPT1VTptO3kiPnDNPnt9L3C7cx/cziOS+hcNVNtAUCq
WnfIL4K8tDVRisu2FQoUuVUEOAZ/4zlXmlzWKWIqI3mqQ/QbSqxPmfE3An/JKRlNmmgE0WHSW35v
kQvNUO3JUtzzoyUwhL/c7LOilGKQrtPO35rue/+J3GDmWic76PsNi5V2pksBAOshiW1W/RHWTLSM
+qYf+6Ikw222MVRqQtcKiXLc5I8Zoo24wOQrmuZmKSQBFk+XSsHcbA/aCYXbO0qtJ62eAmUObpf0
HrXrot2JvV5+JLQTArc/TFY2T9rICK1uXF15GfQrK33Q1cvCuLPGg5GFtvXvj8Jspv7G5K+XsmEc
+nyGVWm6OEp6qU9Qd7GuE+qfd7mNk/B7IO6CidQQ06gZW2t2MDv5dcfep2W0Eqld6U6PPNb3LHoS
Ec8f9tyTfZwnVqUUqugkggARTVst0y4emn2U2fIxfdT94i52zevyE++S721lO9eK7pq6y+aUMWuQ
2v1fYWiXx8RlTVNGxSF+esu6qn5CRfU9KPPfFWiFwwRVZYBmB9ZKHG2EnwKf3CyoAWBphuj0JZhR
NmNn3JW/gNK0rM8Stuxar33OvfDY+hGOlHgFdURBt2DtqVw8Ct1x9ETLa4Qx2bUEgRlRVd7m901i
6njlNwx0834/dnNO5WIJYMrUXBn5YcgETyKbDLX6Pvf7taimFWUBfNuioXVs+IEa76KkFy0y5s0f
pmSFwzFhP5NcpQ1wrL1+rHx2GLKeFqd6k52XP3GWxCkY7cKxs1Odl8cZWq0Ppi7GVQnxZCQqjuXB
mL6ed7KtgWNzouMGEqrKfCAZIPXCktB9zQmK61S9nhp/Fm5WW4O2xuAoQirkSDMJMFgBreq0kKCL
3GrPepXGvuhZWmQQRw1yWmbZmDKwykTXwlJTkP5FTbvPref/NnQcH2QkT3B5CiTU8/txNTh50hyK
OhW8s29eYqyHj1s7RqoroRZFuFJ4e0OHsLdpS9f0MPrSLvctCIt/BlGTCQrusHMpEKR7v1qjaYZq
m4a+NoMPIVb2iISUnMbOD7jQcJFmfCGiuq1JWwNyHkKDMm9T1khHtxyUcJlPUnZ/frK2CGiNwLmF
NQZGEoxAIM2PMr7uFxEzsA/wzLAG4Lyhq9KhbDN4Q/y8+G/qjq8EU6QcqUv22kH0BrxtD5pIKgRt
ZajKhTLVLM2mOrF2HnQXS/tkEFwEb+7rmvw3gMZiqdVuB1n0KK9MAKg7xc89dA8PHDNCxsPkQcvt
UO6zyypxz0/SxgsSXkBWoJzjEaudcvRvhdoZqo6YiER+BeE6HykI6OAk6vcrGEKNc7pQhthZRNkQ
FtoRJeNXRP73GQiwhyKvx7QsE2dlzuuaNO/0SoU9wez18XNWP31mwFYAnNelVUCGggKggfgKe/5o
Lmb0/TPf1OuFJeCbI7ZC45io7qcpCQygTUv21Gj6viC6qD/rRukUxkwx0CoM7YsJpCHfO16FlLOu
ZQ1/okN3KPzIzR1l1x7E5/NN0lkBcWOntXNm6QOUmK34Xta+hVFvZ9HPz0zQCoQfMiiHzrPKnAxP
BNRL/FG7NZzo+q2dS38rSrPePAUgWwipQShiM02+ZN4c5nIMG0yRedU+a768R95879PXyTGR2Z26
yICxXhPRwmXh1QfyW6FyRzcVnTr1LgVqN12n0yMkLG0z2mWGKFN0cy9cm8fRHisTb9OeeeDPYMfU
q6171nzq9/N56Aplq7dCcE1F+zpiQs1Z5tWcs1CB2oEKRcQhc5pDjrgFEgsVanDxhr4TqX9sOuQJ
jG/o3CxkUfIZYFXq98OVZDlWIlCF+sMA/m2QxTEskqxSZa6B8fZkdYE8vWI/3v7e2Y2XDg0nBUHs
9npeWcXRbCeZTSqXQByP+jH3AiQTEz+wu51xOL/WNtlpBcQRh1XkpCUFgKj1MBqTrUGU878hcIwx
NvWixkwqOps0O9LUfYTjzHkIkQ9wfFFOUWzkAyAUVJj3cWfn9WOpfD8Psr25r4aKrefV5p6j4YnZ
heDY+TjhHg80Ydzrl/XX/HJxdH/eay/y63lIdjDiGAIKDpQioAAv4c/3iKbSD/EcQepzmBpcHN6X
/ROqDsbKdCRZ5OMbbPQOi5+mJKempAIruDJ3xENluXbBTmqzbFfPrBtIdTXVduiL8uQ25u4dLjd3
pkSCohkoHBA17Wqs2HF9l6Wim1hGcedGkpu7Xg6nYKmhEcyyzNG/2pMhjf4ParJF1nBHXdxZ6VG/
AIfsZqQDONZFdGM4kBSG5IE3uyHrh3sjIlyRcdxGMi01XnETTB3dMbodcDXPjBO9oG8927ybKm4f
iYYqMyQFU5Vdhost45WKOUi1hxIoFB4c008hZxJAyvj8Ktii3zXuB5kWfZCCYnybvN8vVAhu7ntf
R7JPs2svRN1XBauOF2whhkbboICZE94XJWwoSOuQLfVIm6PRC+hXaBtH9H1iDEplMtugHrELdoU/
/Oj2BopVrN34+A9SMBhnnFkJlOOU2bAgKiXDuuJS9lXH+FE6KV4Ye7c9JB75InQaZsA5PI5XsijP
5DEGnvzAEt77XeRDygf6TmgdLxTIYB/7CAa1F9y6WwjmOA8NUktqjJIgpDKPCj0moSDJ4w9L4G8A
/oAHbZ2my9HkzSF35g56Emg73VzQA5J+Jqeyvdp3pdtodM4vgG1qPoFy4YdVDGg5zKwiWX7Irfmh
DAtvHlBdGWmCzVoExbljPWuZWgaAMnGtH9XHOL6OrV0/COIbwTzxxxUk+S7JXMvw+v5oqOCSVhUY
ss2JpzHj3K4wtZllueH+3mg9VM74hZHuuijzgin9pqqNo9bJY56Z//5KFVR1guV2MwP9wvRqhmFV
8dJlupOGF1MuSqXb3mROINxmloWxiSc5LKm5eh66v5rsqOT3511u61LhnSHcRiYZlhqWFIaou9lj
VSq0cJRrlqKFfewiFak8i0zitrBy6CqNBIDro6tGu5qbO1MVBIlCkzhyQJvpypR6YLB7EuqwHIvI
JSjVoGjm9u+LXZX1+PENUpK57/qgBZjcfp3IYyHK2BOsIF7lSx2GJegMfH8oJc+i+i9Jt0QV+aIR
45ugLH1etQ3z5tYL72dPtuUvyRd2mQVxI195Oe9yAurRuY2pGeNkSAjApOkhn28T9SCRAx1/nkfZ
dDTNMnRoHOIOkG8CZIxolhkk4IVAvZCDR7RiLDXBLeBm/LCC4Hy508vMCJcF5IaGBwP6N1TjXwvF
i7mp2n29O2/P5qitwDinRlPOUUtC2NMt11V/q5ZXebuj+t15lE1vO6Hw3txEAe7TdaBUZnbXtMlx
GbtJwNgiDG6XGxd9LHEaxdZDrqThNZB/nLdBMPO8M1tpLhdzhu+T9j5tvg3V7SyS3hOZwLkwnUIV
ffMAkQW7RDk04cN5E7YX5Goe2A9YHUErBMJ6H8C1Gndw/4+069pxXEeiXyRAovKrkmW73Tm/CBOV
c9bX72HPvdMatq656NmHxS4G8OmiKrFYdWp227c2seJY7um0Gc+FbeemKzR6oiu0XG4aYxKApp0E
MKlhR3p8Mh9aR27QB1rdVDveRWbrii1JK0QmsnWCmZHBBCJ2bs5uZEvou7PiE6apnwOLXp6K0g5c
zqHSr/IhaVyBMqGOBIqQhTSno9cn9SLxcnvC1OXe3IGe0atGu+YF8K2Ovz/kZFwEKqhC2VfwdWVj
Cf5k4LK4OOVhOhZ+/Tw0lrwbMQYAibFszeE9W3O/K+MzsmpcBmWEwAtmUGkbTOTMqj1fzR695xcP
tc4xbY6TYhuIsEeeJApVJGPcB0Jky+Gd2vjKyOtl3DRxLNEx8QaHdTpvw7crhVXlBluSCvSKaNVx
Lm9izY0IxwS3ITQNo7sGuFXZ5mhd6aouIzPNxVU3GEHqusSW0nSfumho7ziMpcdlTdTYhCjBg3LQ
7Njtvscuba9FEzEKqddvlYQ7rslverAVLGPygqrEcTRDvNHWrVbDivjg2nTjGAa42HRPvOgXn6iD
S9IKkzH6QDb1SJuAKYjXmXpaDKc1TwEv8PMkY6w8GWZdinWgqKavZrts5KQvvN9nTLrugkLQVPy+
poyYDbpqq8X5hKOi/f0oRGum9GF2vCSRXqhhjYMK0a6BBjZcplFabyUneSwuS+yCJLxrwJa6ryHJ
nyEgigWzW8yKhgApdHXsiEfQSe5Q87kRMzv5gokrdCU7Mud+SD0Q65LXsEwg1ea6ygwCWKOqfaVs
b4JyOslB7GLn6atYygW2j/fXZtI+/OUR06+88iBpmEmxEdMj9hdPxeYowS38ZfeLgCWwdQ7/ypZj
XMvJmBuYqOexTABn1nuz2Y3m9x70lNx5ue2vqNFxDoWAHYxx+KbUD1VqAqZ67t3gzZ0YTv78ZGAd
Ze5lWCDKYyrdauOViP4bknX5clRW+TAB8ldXeW0b1/FFu0frhcPbm82Rjm28aPSRzFrWQEfT/Zi8
Bsc4359Xi+3P9C4MawVR3alFCITevEzVwpqCYx3PbtjxKj1b7z5/HBuj+MIkgJKHykK7fsJjctVg
FEt20zte3/hmErD+QIym4xFZHGsZH2i0F9nu9pknuCB7P/QxeEpySpZrnz9Erkowyp7PwYJuVSCC
2NvSlueQvrPGlh6e8vmxEy702J6117b6RMReC8qEl3zQy0CdASu3h0J4abqLgFfO2nZX7/rBxJas
FaVBVwCR7LUDtrns5V1/wX+r4yk6E2IMLTaKjh5gLZ6Ict33u4b7DERvWaznVeEo0CJj6ujjZj5S
WxriKC3FryJJeEwPg09pGSI/v+LR8WzeZlQN7Y2SKJlYqMq4pUSf5SIcaXB5Na8oJUMJdpAushcX
fQxcsmb6ET5I9o7Glm4zLR7UiKIF9deyfsQDV51fqelOL7iU71sfaiUYy+IFCv5ZSZAo2sl4nO3Z
BS30U+CkowUmavQz29pRwzgD7yKz5aXWqIyXUtpInqUFqItQouxppXhFwP/SWt5T4aaO4HUf/Y8m
MQnbLtGleLKcUuhhtp8uypvI6yw6L1rdCA6vx21bR1ZYjM4vBGschZyalgw+b9UPXWz+/a5Zopcc
qx0vbG0lceoKjdFIZZ6Fuoa3t5HQB/KlyMuvOb/PvmSpZoVFdvTkMBlwV83VtzqJOCkFD4Ipo4Ro
barzCVpQYgs8CTRPqgqH48l5GIymGVpnhqkBDPIKWjDa113cBQ6e3WVbOAk74ocO71GOpwgf3q2k
diqKN/N9W6IQ7Ct3AFUSZYAobJ7abRrwux4QegCrNHDKSILBKnynWD2KuV+GX1ReAOZBMI62m9sx
QQc2CsTFC6kfVOyxFh4534ljqIQJfeWoj/rQAoOyny9Oa+cP3YF4w05weLzCPHGYEEgyQ2y7DlDw
s7mnhPGw1yMzsszWGHiJBA+L8QkDqfsiloA1Y1GCgrtxrlimnfxE6kIrJuPXBD243KlFHirjG5Y5
ECudGtasHMrqFaPdIZ86lQPCEl03qhDKmU6tV/GkZwEDcInXHdvRCryQoLUFC89jmrBznAbPumTG
axTjEip1AFyartOOu0UHSfICciTRl194GftWwx06w35HEJlxIPVSCnNOb7KDR6sbsi8K2Jsw2eU9
pT7DPVa3gtzi9fltpWlrVCa5Xrp/v6A0HKcFRZVOsZThLokwRoxJW2XHZ7qignxIOlaCMo6ElHXT
lDUEla56N/YlX7ADL90v7v+TYfOUh/77ymuprQgLpOauYqymNSJXGFQ3MZf9ebfCg2G8ShBjMkJW
oSuJsuy0obCCCRz65DPFvPXXYjxKIGrqMtK8vdL9Sjtout9J3t9JwjiSZZ6DRHi7kSTqAUQIVpOq
h3jgMe3RAzmnBIznUIVMqycauoShtqTxR1E1tlmAspPHUrN5qVudGTs3l0dKoye0njAiNwtviRsf
UhsFjJ+iQ2lxeOwqPLehMG5DqAYMbEqQTJIsOtozfB2szjKu2gvwuHG3AHAUj+W3HmskpCPNnoY+
2A2ycq2niZN3T3+lFCx7tTm2WZrQy35t3onZbmgwLWf+neKxLEwy5kLjlNa3VHW2mtapcQVfuK9F
nDSNvcs1eoX8gkas0RbR0GEVXr6bMXqHPlJ79ksPY4a80Exd6BlVZ0fiqrhIy3kApLIbLqT78rXE
LGWH6ffZMWurOtWcj8WLJArjJUTaJg6SSdr4/lYS1Wz1a+imAjiTMejzkh0o6SOvPZeniIzfIEsj
z0kGUEHorMD8mUvXKEeeV0OuLTNeo0PTTyiLOEps9+ld2RtfM0+/FGW0YwYWsYYeQ0UcSE6+yF6R
Cy3s0R4GSIKx1NSdfDGxBlt6m8ZpBIuDxomN7C25JWYf9hpOccqwyaBCNZu2opWSg6z+/7jb8VSF
HV0ZpjyYW1pbk67EmwTMYXQUMd5Jl5ZyN7jihej/5XWSbXPCalWsqaZZVR8/1YUzVrzIwlFElUkv
higq0p5exCrZuAWrxXWam5fEqL6e/1QcR6LSP2OVWMiqkhshrYpPy2NUzajR8FpNqMWc8Rsqk1MU
tZSpfQtBNNT28QAMzr3GKkFAOrixUFsBj5Wcd3CM2yhHLZ6qAhKpExq00NjSNrYocelhOe5QZRxF
Obfl1NKDIzfhrTzYqUv94Xg99+A5Kb1h5vbzvxVfPp4k7X6kBE4mq3Nl1s9zYZbUA+e34il+24C2
3NLOrcaqsJuHrhbOdrwb82Z1V8XY7b+4rCrGmFdoZ+Ame+o75CfzVrqhs5ZY18erdP2Hb3wHYxQS
dcO+KDSAobevBP0AriyLn9rSK0gTL5XASm64g+xbGoPF9lhegRc4dJcyGjMkc9gKZkr749Nbc097
BQpPEbDQbtlFl9lt8VpwCUq2Esc1JqM+y5JMUtDmEFM+lJJqjcSp65MaSJywvWXfaxwm1Gh1YCSL
Admq7KqdjoF+c95/bOaJmkGwgkECydeHbfSFWGkacm36vdBGBlKj4Hvr9I5GO8YdHgf0pjQrMEYT
F13Up6GI4ee72sqR95QKL1Buha61PIz+pYKmT8IECNpKqNggXXHTU+vRhZ6Co92eP71teQwT7HWi
DC4RRh5tltpZUSK8m2DDYFbMVphxvg8PgRGnNKUhUAgQimKw22Sw+sY9L8OmxWrGuxCMg69nQyXC
AIjoorqgrUSGI102aHNf0AhuguH8PN6mta7gGGsVg7iPogxwYntRF7dKs18mTosGD4IxzmQJdKXC
2CX2FSWHXiPuIJv+WOfO30nC2KY0LHpQJYDJoutyuBm0O4U3LM/5/OytUVOmYWiDED2E+kOe7Tqw
cZ+XYbOva/X12XvigkpkgOYcnNWN+k32Ilss7RJTykGBGlNgjVeVCsoTDuhW8F2DUiNeZS3VGKuh
1MBIK2e2tUPh1LvJj/d4mUOXU8h9quCdIv1z1nCzMsRSDhmN+lotr0dlz5Fn2+n8NiH20hjlQxgo
NQD62cKgiFOeUKTT3x6UqpuGe7XaCj66qIngw9YJ9dp/yiPKUYPhfKG1iyF30tawRxDsFju9qzjR
ZzM6rJDYXgGCDA9MmWZrq9pQznaxXMzjbAl9hat3OpvN/bwo+ZPcl/NBLhs5smShEmV/UmVFtaWq
z3mlp80kav0XMXUNeI6iiOegfbs5x/69olgy+l4GvHSlezDvX3e7cL6o7OaB90K06SjX0IzWoouo
WloF0HQ9GU4/PHQoqmA6/Tnz8bBiWCDG4yjWlidbQzKaW/RhF6oFsIyHyaMs2+mthogmoHJkfBse
MQHtcceCtoxzjUmtaWUtcxHK5ai+nbAR2ZT6ofGlQ+F3Lt0AwO934MlI/32FV2ZplJU5ZJQzrx8H
ax52yvCDc5BbLmAtFBPkkk5Xey2HUOIhbS0F6f7gj5LVYi0fuFp94Vq75Y0/b95q15hMpDPEPkJk
pZg32oGmIveJMxxN0DoZiK3mITlwmU62ygRrSCbyGRht6JIRkJQKcH54u9KAVqW/ivm9qjwsxguF
SjSTgZoDwXCc7gf7waaVHfrsxzM9+mezN6eVWOwqVUKCtJpjqIimBV4wwfix7yi6EtQnffhSygvP
7XG0xWCcTNeLJOlMiNYeVKvaazbB8iMNLZ7GVfNluMw9vEtwt77wnK3B+Jcew4bVlFDHcikhEGfO
5Dd+eYFVC5boc8tzWzFrfaaMa+mFMkmEBWjKTn8GkbAfeLMn2chmXP5iBZ7bNhinMuYz2owxdvPW
PUUnfHI0J2RX2HDqlifFWezuS3SsUkfiBQyqhedUh/EuuVyTMacWgTekg+SnO0oz1PAv9zyVYRxM
2Ri5uQzAaRwJ+0zp66BwqznRJZaYWOgouf3UtX79ARn3EiXzknUlPmCCXg/8t9ehH8iwxj0mbzk5
+9tg7blTZPxKni9KoOPCi4XW5CB7+Ixfl6/Fd9XHPo59eFHuZRf07ZhDs4cdUoOZW6/bbL9bS8t4
m7EkY2H0kDa7oF0N8aE50s6W/2NNHSf+meKf8ahKwZ3RBW+yUnqvwpHenk703bynD6Dcnh36ex/P
1lQxXaFo8ocNJ3Uq1IkRUMkoQcxVjkprdGngdZdHe7mZ62OD4W8k5ivW2dB2cvNm8s2e/CC1hSnx
PXih0fcPw29GXPcmzsjVf3i1d1Dmww1aXmDm6k1NY19fnMHXnHgvZyiUV3Yufe7BfCUle2dKqlYe
lQmA6U/Jk5zFr7Cd0Z49zdOwZ4r3cs07VPYCpQuggZBSwIk786q+zBx0eJ2wxdhKbmU7gS/lGf52
vvT7QNm3tn7IqtigX7HEbXBUJKvvnjOFuyFsOz68wzDxgZCqiktqcHT2vUVh2aLZRHihHoxjdMMb
MeQeIxMgcNOp0GELOMwX0Y1kOXYA4rNRGzee6PpfflDiHSQTGtq8xrXQgKHn8o2SoDi/H3hrabej
z/shMlEBxEVJKw+QqpUOYrjvglNY3OrSjgg/B/2YxjMvc9lOyt4BmaBQYUi8L6jy0zsK+UGHEEZo
fvfKf1HcvIVKaFqXTJQPZZGRLQYJDjZr4m4oh7cJ6kWSbOfzsRNSnkybDnkFxMg0K8YUDguARnu2
J0d2crS+0iRaQvNrcuAFu21VXOExbrLsRSNTB+D1KMsj+dOfwkOMFhjpMb4mlmj9H06E/uSHGCBp
skHL9CLq2H/GHEVtiRAnbyKOaEYpPPlYoAbjDKghSPZl6dyB4aXamdfcZ+FNhVkhM3Y3hkMAIlMY
AWrYGL3G7fJAE0EZVJa8SLetMKZBZEPTTZH1lCDUWrIoBBdQG4CupintsBa9JoIDa3hceNtRR3rH
YnJprOlbRqUH8Qry9wvjkDmLpaKoqXjTid+TyEVjPl+kzioafICWXZhXsU+3A8in8VmhRXRP2nPu
stv28C4b88mU2CQRmYAm1NhDifKZh81UDrqz1ZsJ/dkil15mM7ddHSbjKKt56uuZihfPviS91MMj
RyIeAONKyhEriHIJAOnP5B5E3JS+RrArfzZRhJxQ5ph94Z6DuW1y76fIeJUmk7txXOg320+xlV0r
br3LbcPJALm4A+5cSNxTT7gf/U9F8NV5Mg4Gu1BmlAYArUQnMewsMbgP1U/UwDGMppkqfdjRdUa8
WQBx09ySztaDK1UBRR/W2me85If+yAe3tQJhBImlpRN6Sv9DmvioCLm/VCF63KP72NRuuohIFuej
bSYlK0AmmSzToqtT0EVgUblt7FQ/coqn4AIcORdgijjxGNg2VeQdjS07mPE4aUZKxetuW/NWSO9D
cxdEl6WWW5HJK/ZtGsEKjSk6mKMoxw09zKU+SdG92nEy8c10Z/X7jEvMgnjUTYGenfI9HBxzLKwm
51HK8UAYT5hKS5rmOQVpn80+spb5NTdezmsBD4Me5KpgqILCMI4CqHaLYdv6IRFPIe+hctujo1kS
46+qoZoG4/I6XZzmeZDwpvyKsOhKfj9a2XHA7mHJjQ5GY58XabtWuMJjPODQFtieUwCvy2zx5+LU
qPKihE72w6ElFh3+jr3klH7lwG6GkhUs4yVqkia13AO2eKbz5oUnBLZ6K+7pkuVuNy4Or7eee7CM
ywhmbRoVEx/vX0rc0NUwMEAn+nV+drNpUyv5GH+hCC3eK0Z6rN7iiVjbswQ2XXMsAI4O8NdHXnTe
VM53RLZ6AL6PVhUnIFbmN0GKcam+msKYoy70z/7gd1cgjKtoY7THCpQHrc3QatkIz0YogKq786Q+
dvtp9LG40o7miMdXyhOOcSGiScJsoEQwU32qRgnJ28+pFa3zSsn5Zuwcf750cphif5U959IuaMml
0Bq7v4NgPEgriqAypnR5QuN3xr2ccjoEeefEeA956oQqXXBOZMG+LzBoLVJviZ/Z/iLpKzVgnEbX
KkOvU7YpOX6NMPWQYlZ0eT5/VJvdQ2sQxkXI8qRPKfWE/YESgS++0jnlM0rF8IOl5J5H2zw4VQQe
aBwUmW2RwkB2W7YqJCoTfw69BFRnQcd5feZhsB8/CpehS4BhTL4SPbbFKZY5oXbbnYPYFzsNRQ0k
oayBGsVACOWFo15OclK82GE/LSbWjwVqbW/NV9muHDmzIvR7f3ALK1TGPPtFi/J5AupcfotkS62B
3pyW6vX8R9r0PisYJsbXU5BKBgFnSIKCZXpo/HQf+dGB+35G/9xz4jAfKhfrMsw04DROck+Qnht0
UDNFrbnalV/bzyTMK6kYm+2SWjVzJLR2m4ZWjt6XHBfUmfOFNn3bCoSx2B7Ls9Nawhdqp9dGfDAE
TmDYttYVAGOt45iOIZmpCrRepd+0reyqOdjUsLJueU6FPW7FTp6/YM27f14ptq3qXePZuN5G7azK
AF6UxBIqp5d+Eu54GU8jmHDelEW71D1AQM5Du5IjT73MjvGedneZjsZxFG+zhGcUkB35ErJ/VYJg
hTHa48ZL5Se9mhr7ZLbKPegMCHo38f9RpxkdylUneOQQubxmZc7ZfhgBM9NSiik/1rRUu2aYsGtb
2E9F6PzVJ2RHv5RUnduqAgw6lY1Qt4jgpPPteYzt/E/VNQkXU3TNsYTdrdDU6mJQWbDguLmiHP+G
YxS0ecMV/UV3OXibrysrPMYnSgKqTgY2mL7Rdfe77thZky0gueVdFrc/0rtgjFdU8Z+uH6hg01Ed
HmfhIA/3HGG29f8dg/GIDZk0paZGJmpOsVdcCePdtzodz6MWgNZv4ft5RPqDrAUYBAt7VBEF3g/0
+xEif9TM1AXHrhGBcPTl736f8Rr9NAhjN+L3dToS96oGf/n3Mw4DbKySoDSg/okjxQ/a6Ss2XXO8
xFbQXR0ROziuKLMUSiKNG/OVAhZdgVilfquXvEUSW/q1xmFSCt0Yy1GgXExx/2CCCS3AC1rLCR88
WRhj6QoyxjmN7EHsY2GliB1y+eXM7dGlpnBGqz4OjJepZFIaxhkppeRIfm7XCW2kQi8OrV7ybvNb
Ccv66Biz0Qw5kcNpoo33tL+V9gAoHp/AmcbWD2LJmqZopm5gdSDjAQzNjNvEGKEJ4s2Un/L8R6S/
qnJuBfUn9j7S3PI3FCNRPGT9QAZAjVN1C942RyPacYka57x5burcCob++6rSopXx3OgDDm7QW21X
5lXoLKpiHJe5SDlmtNldtxaJSY2MKUVv3QyROmd0BSt1gxfN+TUbMZxMLOg5L9pmir7GYzIlMdex
dRJkmXbxLZ+tYi/TJlQ8Nt6TO0oEgrrwIcV+II6Ymxa2OlHG4eWm0htTDtS0EPdljoJS1rpaL/pS
qd2fl5AHxfg+XS1UrYrx8Ywxt7r0WU/vI7CcpCmvg5yjJSwFKWJ8WOcZZBJTtydPS+p25Om8LDzt
0BjvNxI5b6YMwgSnwRFd2V+OxksIMv3lS2MjGfpMXHr/TCwjaVkkcRKlgCOyYgnai8LjAtnMg1bq
x3Lq6mNaKjJVd8zJYB9V6KJSEF8MLjicfXJLeAzL1CGc8U0a4zBkI8lIKQFOOymH1up3+QksCfvl
QF+M6NY67gDyppNfHSHjO+TCaMfKBGJ/KHMsIacjfSlKFI54ZXzTvOiwcL4ZTw0ZB4Ke/7IrFQDO
/YWwZFaXHxbj53k95B0j4zTKOJXFIQBGMR3j7Gs6P57/fZ4MjHuQ2+wfmzXl0W7H0a1G3TYVHpc8
D4ZxDWJU5FU5QYwBsz7oGu8mv64+wxqMzFpE5FWx5YKl/BT7chzUDAmLrkqO3Oe7ifQcvqNNOVYQ
zCc3oqolZQ4zjdSvxbgzxB9T7Z3/IvQnPhjOCoL54q0SK6pKQ+CCEdExXSzNwN0zv5sM0zmPRA/9
I5KsYisT0TCPxXwUTeiK1qDcr7L4lMkBGuoai6CNI7sLk5cGk/sC4aR79G8/g8jWqs1Ojfq2BqKW
K3aSKK4a9x5elx1dF3bBwtset+3EUdX7R0L27idq8VJgmolyi8jPMtaHLSDdCPd44AjRKZXZn1nm
KxkrQCafXbq5nk0qYHShHNTYAqcdhjN2mGG1hsxq9wZ94eU20POOlckDayyh1NQGFdPOASomqL+I
aHhtd1gfgrtnhyrgZYgHHX5n2HZOs5KX8fKpOYDZhwBZvVMSP059Bf21iac5bfIqfptcumw35jak
bceyFSw101WaWCKM1TO9+nbfysf8lrIWx7hxOZQt7nNtW+uPyhi9IJdJSmgFYVlC2RInXIQMvZUw
epLw7lyb5bQ1FmP9SVUmeEkHFqVp6m/pTWW+NrHoNS0s3tPYpjMDRYhGDIKd5GxGEGRFPkbFgHC8
fKmM6XqJMPAR8Gbj3i5XH4x+BcPoyKCkxZJlgBnfLl94LwKDQeEF+wBpSLA3H5Qrgr0LYME5aH5l
937xzG062nR1q7+BVRhpWSL17W9424uJcQXBDyorPLXP5d7wohsDteUIrbb909xZEud1ZtM+V+is
Ao39ojRBjxOIJa8e0Wg7VA7u115Qzehk0H+c9+u878rokDFMYbQkOHDdzECaTuxauEqUp0+A4K3B
NHQabQkTPPIBZEYCze9y1VPrpw6LR2LOsW2b+TsGWw4loT5XCs3oor3+nLv1g+mKdyBFd7Fi7ajM
nHC4eWwrNCbjxyJNNc8DHFvS+mV/ZaIqjy1v1vlj26R7N1YoTITo+3YIJ5mimNbYoBcIy+OOjV84
oRvci/vwvnyuL0AL6Qt8RpZNPVxhM3FCE80uTEKkFi2YKGeLGPaU23SbdODUTpDZ3eMyu/JucQ2f
X1Pmfk3GD+hG3AxpBPT4sdcdyvFJm0X1zNF3yyN/RRn9uQ9uB3yib7u5RYUd0k8KochNuYPXzlFN
uDeLL+e/5Gaetvp9JnMm46RXeHFFDJK/l9kxI6JltE9p+YlXIkqL+q8YjJ01cpcLswAY7HmSsDxu
MN26+pQt/4uhirSkvQqns9HIdVMBQ5hSuxsDv87LQ5E1+/Mntm1g7zCMgYWziD2vEdygZB56cqyk
xk5kmZNibud8vw8Mq53/FAbbkKo0TSFMOVtiA2Z0qmemW35DFb5B3tftuPkXtZv/VjVUrv+EVDOs
3x4CqgqOsVPoHNVReQFehCnN8YnLmMeDYwwpqwoSxyaF836txDVeMtTl3Q5+sdr12JDBHdrmfTr6
7ysNidtp0VsqIeWiJpgsjN2ms6rewyobt3DHI8ktrbX07+c1Zju/XH1MJnISjBnMywCVKRTUN8N5
HyaYUauHr3VdyZZZ6O4wgKOtjpZHU8G+SL3zukJzhah8ivr5hDHpv1UvJrjWvVLmJT2JEZ3hEjZs
hy529OFBhPKbZDte6rCdEK5OgHEzijykQkY/tnhQPRBz3+a2dFle0C/d8CjHt10mqJ7RD0GwPZr5
yk2KlwuNnnZUnxYRV5bPJQ3vAMznbLKxyIkOgLB0U/N2QddXxEsa6IEwxkgw2YSkFnMCosQynbV4
QKrCtPlV56K3oFfBxAIZuh9HeXnbHiOjwzfH+mFuU93G+f0BzYg3jG0AuuwWBdBWuhkk04+nxT9v
ERuG+AcEo36pWqVKZ9RgAkufuviqFw59xYk4W+MIf2AwKtcuiSqMEU5Qxr7Xi/YL3b0ToT16qGzN
Cr+raPjmVam30qI/MJkwp4nxJE4xMFWLRHTjwjPmLrzWqrFVEbSFjZVfFI+z02MN5ieuQWtolulM
E9RIx+4sPNaUndPVuH9E6YWS6zzF5GgHy3E2JqSM+h6frj9U++EKfU37KscjVL5HlLKLk3Y7vJxX
lq2U6w/RmFgo6IE6pTogw8fZpi9RwxGkjD/pY4PA3fPAUU32NapqWjHvZZxjgDGxsg6dWC6dBntC
PiOUhtdhBW2bMHI22pIwJ1Xy5oHpAAlanW5Nl/aPan6x43FNbwq1AqMfdRX40BFU1waBUIMueEaV
HbEwCc3SgXNeqI1kkmAm5rdMjOc1myGO9AgyNVOxCwo1wnbs1tWrCmtm67vzWNv2vQJj3JRsgAEh
zP45wABkKNNRux5g2wE23CdufMW1bqpnH3zyCpHxWkTQtJqAFBpVDTrhSmeVDSfw6K4yMGVxarRb
GSAOU0Meq2CVkMEO0weLObeGCa3vnqUIm4kzR0tAjpI9GggEDrEiV/zEgMUfkIyhxYkeBTMNOqb0
Mx+ujPLU67wWv20deReL0fuqjuRxpgyCYkbTTFd6EtxYcaJH4uWYZw+sYRc60Wn5fl5dti3gHZax
gKQjpVlQXsFiKVxlMi8Wab4v5vL+PAz9mY8q8g7DWMCiT10wC6BxU/v+1IzRczKJu/MQPEkYvdeD
rMUbJfRCMubEUTO9djAIVljR0qqcNJEnDaPwQVeriUKJY0GmNXtDIje7ZdQE97xAZNuuwKEGXyiq
hHW5oWxOhiZRtbubHHQ2OcFL8zVG41hrZZ5WWcNh9CK/Ownf9Zfph4BZZJPTX0jj8sfP9v4XMNoh
1iMZtBl/AWU7wMJqfzpQ0n/eJN9/2PQ7DqMeZVzKXUNZ+HuMZPZfFLfcpUi6xRJT3ZT1n1cx3NaV
dzxGV4ZlrAudEpKq4lM6vrTCVQlqyPOfjysUoyVJUfamvuDwxkP5SPdhT77a2I3bPSbICExn5rmp
/3D972IxqV1o9Ni9N0IszA1KbzWY7qhYs9eOVuNG/vKQXn0qvaI8f//oKJPZFYo+C2EN3y8tTybJ
7KrrraXnPDdv29tvELYjoOikJEkpiFz5TXG9BLxZqe1UCu/nBnj3VONDg/WojBHGdnB1ka4GZ7mI
D4Itv9JhcUpbyL3ibxq2oWMYiO7eEdmnuVavk0DK3kgtkeM8DC0m4Se0fIa29lV44bH4bJ7eOxr7
LNc2eiYVBdDw2Ow1eAA2koRzb+FBMLWfWgrHoQoRRYIKbWQYuc9KTj1uE8EUVZUQ9EIprAoIWt4E
pgaEsToW0mHmdVJveoTV7zMSdOGQGSFl0O5aP+1LS2wd5RODZni4fpeBSSOasMiLjJqnrrqpfpFi
QxtvfxlPDCaL0McmqENKkm1m3jjc4HFwCG45fo0exYegYMqmYRBVl/Ff+PdV0jxhaZQu08VRk4fN
rd9ombd/pvURwVF4hrmZFa2wGEeNCo9EMg1YivocT6e2Md2g2ocmL0Pfdp0rIMZZV1LUjNlEgU70
AavftQ8GvOYx8PUZ83KpIzgtbxX6doRYgTL+Om2mYGmw6ettFweqTZ5gN36NbI+2E5oOb/fHtnK8
fzjGV4d62NeKBLila1BUu560S03seGFv07mZKDEpBPS5kkkteaUepB5GXN+AQhvvdHD7hG5zrNx6
r+DR4xOMqYB4B2N0MYukJtRNKlKW3eV1CLK+1juv79sq+A7BqOCgJ6a2qICIjctOsYX2aUifRWHh
nNtmqrWShFFAlM/DECkDnYJRvX+bSon/mXhN0ESDjhARS9HZxrcixGx3HtK7WhPvDNR8QrE+pkvn
nD80+teyPoIQ7C/VRMWg68P+VIKqzY1C72ljU33TxC/mGFsLXtzU5UEZTU42vhm8CVHoolQogyQz
YDoZQgUbPmjRFsEbV0JM+7uVL76xTvCi6abRYiurqpu0gf1DH9JUTom+xKBq/sUInNJBor3ijI5s
l1cFRjbOnyQXj9G/NOuUSa2Bh1Y3GzOnziDZ6a5xJVu1s9QKvfzrXyIyqqhl4E/A5A+uN98GTPFK
PohDLOlGOsggcws9XjK+ReZG1ifKuEFBEPFynr6dqIjt2BKeLOF7h9Ixv2ho4gYrpZP90F/U66rg
qQ6Nhx/0dPUxGdVRpaTpRyH75YGXwRp36CFyRemNQ13+MT/p9393uOyrdzAp2dJklOkb+5coQTZW
WhkXvzrIzev6K+90t5z+6nDZYZ9EmTN9BLObHTQYBR9OoYJdzzxeoq3sDHmZTGS4Dxggk3ZoqI7M
AQ3Tea/cBXl7gW0xnBRzU44VBBNWMjJ1fRshQZsb9YB68q1iNrcSKR7Pfx9qTR8UYgXDBJQJ86mi
nMINk+lVbK6LQXHK4XriLuDg4TBWHTehGhs6jSqPzWAFh2lPmb6wM8pPcviSAm273QkD5ZxT3PYm
K/kY224WrOOSasg3okwNyqgb7cW4EF5n3D3IUypavL747c+m6dhPoOKuw8abNiC9GdL60iSHVjSF
lhFjhVvEo2X8D7necWhWsso6hkZvdTEGDqUXWxztB2W1lXdKieQt92LwrpzXk82EkYB46F/BGJWP
ClEgogBALGAiVrcHf5qd27EdPdJiXXKMPd7Y3raRvSMyFqDGWDTeFEDUJ2xf7EN3GjKHI9WmP8S7
Gr4WUYwPfT9TrYypKEMto9KizX7hQcO7626ww+vCRavfA6/0s2UHsohURFbAVkhk5hjzfNLNRohx
YRkjNyKhHVdoUFnSnVHUHOFoGGFNew3FnF8phF1XdQlkW56yGMyW2A1PZicwHur6ruOVzraedsFi
hrclFf7QNNkUaMrAloMBXVoVRxuYrYBjMriYPfRRelyKsW3RfmOxvNqJFKjwJzjF1qV84QldAHlZ
edNRxxPUvnHD74Y3GlaxU/fhE0dl6LF9PNZ3bObmnOZL1vQR/YK+BsvDcyK6cCnlh2EpHiUs5I0C
bLmU1cHq/yPty5bjxplmn4gRBAhut1x6k1qyNsv2DcPjhfu+8+lPQj7/iIL4NWY01x3B7AIKBaBQ
lSks9UqL1Gy0AUgiPyVXneUlgyRMbtpEQMxJIAKCaClEyd6MjLZQ4Sq1sbOt51qWCdgMV9oKgE/o
KlzpLAaTc4cjVvh58P5IchuRU/l8zJo9SFMeJbO0tbDXgMJBh+RLH8YRAP+cWrPdBI4v5nT+n8KG
jzysreCYUHNU2xC/TRQM4ExPjXbUZ79LZA9Bm35g4MjB9avBASc6XhIrIR2wlbU+6EdPXPW0RghW
0I7ipZ/q3XywbmS+994xdFxo4BRIeap4fRKGcWpQwF/nINbTdb9U7mv2XTJP3HnfrqY3AGKyjiAR
OUHoCSyID+QLf9PN92PixEf71N6iwnsvgXsfft/CCWMYU4j5QEkKhPDn7MgyB1EKjXKmP+5GaLbU
R+pkJ/lOtlEP8BZWWMKsK8KwjGEl+9b1OPKP4Izms2fe0AflrrpRj8o5OhQnqNfKFoLMYmHDKWsQ
YxWcGrH1w0MDyvZ9eFK/mi/ZV+uvGYXKiJKjI83Nv1+A3GTkfKltMNy8xZAyLJkVtUaLxxyeFqnx
wBGDaYz3+Uc+csySCMY/986PkGuESJNmaUxM0pVNr0AFHXCz8lzptwW9m/tPs30KZMRwG/scDFsh
CSfZ2upae0CFBRIXi/dNO3Rg9lf2Ed5tZN66ufhWSMIQhtWgoKMJXkOXR2Y9deGvy6uBL95LYyYE
5aSlyVJRjBmdbrNmT9niTO2xTkxHWyBYP0CjQv3rMuT7GPZ28IR40jVqhqYmDF4d3XXFAa+JYfz1
MsT2YnsdNvHGSVGWskRoacDbRuurbn4f8Tj5i9yYZ84qjHcBkF1Y/4ClXeKD4tUzx4kVoiMYz7qL
vQKkDHPnp+Ex1FGUXBquxEzJUGpCTGmNxoybCWaOJwNZmOw6+1ShNjQ8h6VT4iFxByUPT5Yrkbik
eHxtwwWiXQlcMp69Mv2rgt7EZbNkY8j/wOqgAI1Xo1y4gzRR7yTzrwFJSPXEliuqHS8jSf2ED/AK
SjHCNOwjQLVRd21q2qmYyfcmWHZFM15x1qnOTJBnZR6di2Onmru4VP0uj3aGHmGxNAcL/Jploe7m
xfj31RFv1okmBBk6E9oQi0fPWrsrTc0HZ9mRmsTJE+sU14HT67g+GK1fRZrH8ulqHp6jaDxEauCo
arqfYiYTMiSScCEeEiO16SetxnglR/U385Pb3PT7ne0rvukve94dlXvzQa8cG+qaLr2/PF0ydxeC
VRBkuhWn8Ly2+mxNp5Fek1Gyh0g9QohOZUhLRk3uESg6MHcZTqpcWZYeocDudd+5XIx9ZDfsLMtS
b9Dzv5lv8fxIOxqOSFzxsR2O9T7wfuh7XhQruzlJ5lDkEI7qdFKoARzjrjlqB/ZJ27fH/PY/7lwi
x/rUB92cRJgse/psDPtZunZ5cLuwdTHhVBMUcWPXyIHgErbs0HNyCM+cQwhaH5zoURJqZYMmxCR9
htxWwF0vOfKXsnTfQwND3uKxeVJ73bfEUl9qKopWo+0blamP38IscyLtLu5ldZtbI6cTPMUz08Jt
T4zgpTrUKFrWuTETLq88/Yu2Fbz8VyiilPr11n6xRhOGzio0BU8YQEvZV6251ZKntM93jRJ6U3i2
k9Qx42Mz+XVxbNWzqR7NsPIux42NbDtOnyuDhTBvoMe+Zgr+Qoyrp77TDlXgWT8bPNDxDbI+JL9C
JNxDeX8Sv/OJProGFmJ40UA31Ir58QopOiiIH8ies4L+A/7srbP2Gkk4KI4mSCVTPsrTLtjTpwUS
EfMX67rnjzR+sU9L2ZjKAIVgHLF8McYAgLU/eLw+S3u2jpwYlLjsepbWS200Xb6dQyEwBxVRYivH
UE4tanAHL45Pidk6Udn4qvaQdl/DMfNy+pPluaOFd0V+rKkfhE94Ps/mLwFJXRaXnhkd4/iWRhBi
a6VSbxueTlSToFxDJ7guv+yeq9NEXoCQpy5xz4o/s5O5K89Ix57Nb4NPPfWQoQZcWhjK76qCf60R
ReYkVFCOJTFebnbqb94MDiWSb/mR71JUVpewdet5AyZcnNM6VsFpBjDeKDI8xif9hgeN+uEfLJyN
EPUGi/++GkqzBxGFGgMrug5vwoN2FaC6NnycPaQyP0AOp78BE3aShmUk0QjAVLDqN+x3PU94tpVQ
Pm7t729QhDjY5BpKoQugUAvaV62Z4mSZl9qZ1Z19k5SJtsuHgrpzYcVe1c6RhzeLX5JAuLFoQRiH
KzmqsEz27il8JrUSFvy8ywsV+Etc5Gn3zCleUnC9lMmXx4B37rmCE2aRkMUqqwBrNkVRjtl4fTyD
3Stymul2ynBhTmZZp8dGwH1joDCVbI4zFnJEM7yeunM6XKPCxampC8FMJ8hvSeGpWri7PKzvzqWE
ISeHclUNtBPIPQihEDW4eWhQlnm6fa5TL6gPvSoJt+9GUoAQoh/Eo5JhngERjVdLd8evBbgcGUV+
CLpjyCR3j3fHkLdoYkaOFsnY1AbQmvA+M05LvzeLn5lssiQ2iVwWIbMSrQ80RO3uXlcOMT1N7XO7
TE5TXSmFZI7eV0wINgm+WFgZZZUNm8ABgksU5/7DJvkzZ357DVVGaQ+lxCnE92EyRWUa9cDLKOjs
QmfWofmuHy573vukumCVEFSITszZNjGG893sml94miPdowkHpXyooS+eZA9y24BMtTSwglgM72Vv
A7PRRmpNMxsdCGc1PSU837BDWqVyg9bnVQuFG7gSG9/tBdzGFaQwcyy15wZVcJlHHtLPwZ4zPaVu
BZndXen9g0TtuxgpwAkhxGrTyMoWCxZ+G1BQzKk4TFd54pIWuRfuZOn1TT9ZWSfMYEa6SYUeCTog
ip/x9NSQx6L+KRnBd8cEwST+H9a7aRJRRSEwqc9eSC8XlLcsppsfkYg9yfTr312VBDDhzNsuxdKp
KQyags5ZzNNgn5Q0h/q6fjWad6T6PLf/lhFOQBTOvrrWF/nUA3Fs7hv9x1QeOr1yVRnTgWymhDAf
DNQYLBujaCmf6g5FSdN5gQDc5bnaBDEIQxmZDbPE15YiDFAwC113jwwntf0aj/uxl7jDNgRWsA2t
PPIuT14p6LUucx2RCeecvLwn3ZM9HS+bwb32zc7PpwSskP+HITiBZUxxDUmfzNPag1FcM12yQ23G
IV21LDTYgwyIiOoS0VgH3WDiyG9TMHQ79IRsFGpJlXpH9ube4i9h/mWT3pc/wCYdp3u8+3JBGLE3
pTOqoaj1CTY9zG6wB3eypxKIJkPWyk2c6VfhStsbtjbiNaQQHNIu16YBrH0eXshcZfgETRili91K
uZfYtuUTayD++ypCKFZFWnUCUA5y9VtrT9GOAhZq7YzU5hfi/kPWo61Qu0YVvYSUbCHVgrh0+kOh
UwSorF5OHDC5q1X5k9TWXrJGFEJFGWlqOVLYaXzroRKWnhR/uRl3aKDey7cS2ewJASPCsxsuyQBL
zCdbv9UYXiJqv+kfL0+ebO6Es6Fato2SWYCBNh6O/U6hezZ5voyxvd4IGunx8IzqDpGOP8yWYQjR
MeANNfRLQZjwQrKiLY7ypELIYD7ItpFtq14BhV1/GscsrCos8AIlWgs7pF3tFLIwJQMR9noogych
o9gV7RkUbkGNZOVtlX2+PHZbsRCCoX8PnbCI+yZTyDACJOqKKzDlnLr0x2WEzcPtGkJYvrURFoNm
A4INXhTgSRtpkoP6qZn9+lpHMZgsh8yXiRjeQUYALgKT2sh3CC6nNYmexB0mh0bPoXrI8V6oa9+K
LnUSW0aCuD1Hf2OJl5FwzJmJFi8ccePnMf9U9U/qJMmIbi5UMAYSk1c5qOLL8WwW5qznFL6WZCcj
vJumZseiG9pJVuqmJ6xwhHinJDMbDAM4qId1QvYDlGsfcYQVghDflhbqUYQjpI2DBkY01fKiQAst
tiAkk0e4zblZwQkRrjEWHM4jwPXsi914prbvdcnWJJsbwdVMlc3RWAEC7ep98jlK7uj8MLWyR8ft
JfRqivhknINpX48Uknkt7vE97od47MPQjeMeD9Rf1YOsHFbiC+JLcd2CfzqZYdfSJfdgo/aUuJKc
i6U2CTE0HZpc7TXuDb+zfl/hJQtSUV6dXE/+P7o6yWwSwmlgkHieRuDhFMFL9ymqlKod39Or2Z9A
zFvtZRdSiQdq/C+tDi5GF5ksGzBtSfPFzF2tSp1cJgkiM0uMrrQJ1CYERjR/MtlvqI+6l5ftthEg
odXQLm6+qyWvmhk82gvOQVF5S7pf9c+IfcwVXiGEcRpruzYaAgh2x9XYkLwFLxoBS/c/urLziX63
P+BlieoQfmPvamotaM0Os46VtNxSZMK1Q+LZLrkrryE3jsofXXLb2Hb0Vzxx8c5Gy4whAR5uAzyz
w7Uvk+f6h3biPierKN+crhWakANZijoOY9pkXhCMThR9n1rTnaXaPe9Smfy6sUIRF6/ZFPUSwabo
yC8bwZGAq/ufvB1tuvcKSFi1U6azpB4BNKHvb8h+9TLRmc0QvgIQfK9G/1I6NgBoletl2bVF5cT5
rv/X2k3CgAnLNBjVJDdV7gQpUvnWeF/aeApObNAfylQ7N4eM4XZr8r7cd7xS4UQ1Vk515lXNl6T/
3cWSvN6mh62+LxwU0s4YwmGu8P0wcEfLZ0npFI0sJshQhMNCQY0xanOgsHrX/+ZPwdjxfCXcjV+g
Jkid2ENR4P5yqNtcqgaBSrOFNnBmiyWsVgqR05oV2O8ih6En8wZsdjuINPKX+xpdCx/ZIAxqq2hd
g8i2KlKAhUPZtG1XYlMfUWyZPg1l6WbTk8SqrYC3RhEmzI6aqDNLoBjn0fT6z8ZLIjY82oG/+Pxu
+aGsqAESSIJ8BDgBRb3rCHSQXVBhHMeTtefKC9Vh3PGLMw/osvKHrRWMOk4dLZQGcpUi9WSnhlGj
Dsh5mQMG0d63RHdQjlgtEu/gHifuG2sc4TwZ5EtMAxM4cZP6tF5cfRhPnZXvwpk4JCWy56KtxOga
Tzhcxk3dZFkPPPWueyGPAAdgWkLbssEbvf3z3zuJiWMk6lPxJmYh6glnlSzQBzsvUzgJsf/wOO4K
KKJqoAjbgcDqKLumbYQpE02vpg2tcIiiv9RFrA5H1WSRoWyn1FOjU2geB5m20fsnYbS7rgGE+RpS
o8ntekCz4vXyQkau3+df8hd5OUvWLUw2nPANmDBZaLYDhV8Pa1D8HjvV4PCm4SFxmTf4gUPRUNgf
0dy7075enjcJrvjI3tDZsKF9k3odNN+8UC3tX1Ni92edQi2y6ZpqdxlPNqpiriUt4tZeOgBysZ3x
HKEVNXhoj6BUc6VsjBuBC4NqQuXa4iyJYlIz7pcCi6BPPdJDD46/rdDEi/fgANiHbvglvI3/umwd
dwlhib8BFA4D6QQmGi0FYJRcK8ljOd0kUBRLDhY79iRzL4NtT92rdcKRoF3MsAMPE2p7lAmFTpYG
nY44Mly7LcHbEkiJBjfi1xvj+P9ZLbjEVIe55nh85nD6fVb91Lcrv3oon0CqeZ78zLf0vakcZNvc
pqXQWlZ1CwQrICF4izzZGrrbtDz1yvwXC29ra3Ls9HlsZNmYrf3bBK0tBM1M04KwMx+ClYmLtiAP
uGQYUtRSxQdyKJ6tB8tRvcQfD6V/ef620ZiFihpTVbGHC2apejpaYYQBjY7Rp5cClwUcUH80XshX
mfLwVpYTh5JXOOHMbUxtDYZBvOHz+ojF41yotsu5UP/II8pYcTYOYG/ghA2hC8eyTa0G7qIax8k0
wc2keiTtJatABiMsuclos0insEqpzx1kXTQdXGH3l2dqc6tZjZyw0jqrqNBT1qaozUocdHs75vj4
3xCEtTX0UzAyA1ZU5tmyjuokIf7aXEErCwTHDvSO1H0FC4h5bCqvgkDm2HpG9/u/mSFsmX0DOlrC
ADNk+tEI8k+syr3LEFsvVSYKHsHpZPBsgkhlX8YLEgpxlXrabTw7FioPEw+5ESydBo1iXCEucGXi
r5sO8IopXsGnJayzeMbhBgfhIwUrTpBEkmu+DEIIBlnbBuFswKy5uIKqg9odLo/b5jpZmSCsfrB6
DM0YwsMS9lMlV9n4pJS7yxCbu98KQljxpNWKorf4zJSVY9j3gXWdDBAYmU6WdTPJeItkaHxAV7Ea
ukLIxJAi9VINLAhDvrdT40qb6XnJP09luK/C+QPvsnA9/haB6mIk04VVNHfm3A0EY5iO4NHgd7vg
Wi88+8mE5Md8MO4zxbk8pJteYdkYVN4QqZkCYlGp1ZgnRuKZ6k2ufjL+taA2P+Ouvi8sWNR6NlZu
64m31IdgcbPippskAZr/xXdnIlwKKOR9MW6WME9hNDURjvGQwV0KFS9dae8lFm7iWZI4qXmrG7bE
Dd8XI3KjVohCuA4zWk1InSaeRvP9QEsvMpovEQn27VLu8noE+zot7iaj+c50Krl1bS6zFTYPxCuv
LE17qvrURo5O+xH1pwkFeoXs4LDpFCsMwSm6NMq0orESb2juovm2mfeXnU5mg+AUEw4roWXC6bJG
u9JBnpIGwZEa3Qccg6gaNQi1CIOrvR2qhDASZDmGSsvDyAmCWHUJZR7YWW/6HM3tdS5xjK1xI+jy
tU2kbjUq3nVsqwKeybiz38XGwZKV4vO5FT19/X3BoFSL5hZcd4mH7LCL9gRXJeXZSKoH3ZBlHbeC
3xpKiOZp3+dx8WKKnn/Xhuum1b1uGR9nPd63bXE/dvOXy06xeVrl+RiCI/hGBypIJJjdU8Tb6KgR
7891ClzfgW+esMLupClivlu8G01eyWur2OtNscawq41yLDLsucoBN2J996Ks/ROahK7qLed/kHSS
AQqBqkX9BGgcYWCnIc/eoX3I8oxH+lD3bntdoM8g+tcM/ghUXMqJEjB0WLp4lMEc1ozpuG4Y/bVB
r23ZhrwVelffF48tRUTjprDx/aS4repTju6BzrzS6kMjlWflDvd+tv42RXzxa3PSzizAFS26NvSX
9E/os8pBkdSfMxmRUT1tLubXsRPbQ6tQaTorxmwNePoDoW75dNnfZd/n3rIK5HSGPCFJYNBo524a
VqcolOX03+tlvJ1/8X0vrVqr7EvYwM7RYxq7vGgd3Fzgvqa7kKJuPUcnr6yTfCu6r52C/74yLBpT
yDGU/DLd/BXq2IKfDCaJ7FLDhF0QwRdhuINhIRglHxUHZDr7PvHBFHS296hiczu32iuSO45sxoRt
sS7qZixT7u30Og1/1oaEtXbzAr0eOWFfHPNpmXM+cuPJ1Fz6ueYUzo+gKnfKo7KgLUX6nrAdkl5X
lZAV7DLTDAnjq+pYHKGSeSifjE+dY57b43BWvkrJzDZ3sNdFJbZpWgVtEY0xhGyvgSgF8xaOx+aq
wYtJ1YLkGPx0GXOSp/LZ8P/TchMbN+nYhsjIwFLNfuqqz1nvXf6+xOvFjs0uSFEWOuL7ffkpra/V
+WaQMgRJZutd02bOSjs3MHq1b+ypa7jZQ3zuXthLeC3yIinskfkj4wtitZJBXJJmuQK8xuM66amP
BH947sAk2DjZXX8ldQ9JkBc7OI2lnQNzwSAW12QHOqJDd+IyBLxtKZTLRkrWMxOCSGeXc9irMC/9
/8m4+Jc6OupD70WHfFe57XOgSgKXzEuEEMKWIa5yDKs30ketPpnlT2JJohRfshc2SiYEkXiMrWp4
2ZOPvP4+3YPUbIecxX9cT0LkUGoQB+t8JRvL7bKcaby7vJ5kIV7UYeknOwpKC0Olg2H7ResITfJp
7fyY3OKGeqlne73spU4yPeKNoclHuy9etq6ld4nxTYuQ95ZmFCV+pwtn654onZYr3MsTdV/W6lWp
mc7l0duEYFwRxQb/GxXfbcsKbdKRFiIdlz0l9o1W3l/+/mYcX31fWDpzPpesmvH9YXxm7KHqWmcc
a6dTqMSQ7VvBCklYMbWVpZUJCR6Pc7VSaIXUbuQVeGDR/Hgnq03ZHjZwtFo2dOne9XZbQVxBTQ03
xjzOvcYO/Z7JOBK2R+4Vgv+FVUztrTmIewt361ANQT5hM5d0tQ+N4IPSqr8vz9JmKGCvWNzdV1hM
r/ShT2AOf1DRrrrDvGM7qDEcLsPIRk1whn5ebCO0ALM0h2X83E0fOhet7BB8ILF0tdNajNkCVUy0
MCFbdU+PqMBq8PTbYHNgEvfmMfJdDF0BCjE0DAKlXWoARrntBHG4M4vC1SftWDH0MSk4KJFO+kIr
AxUiKhjlE/4Wh6xI70LjG4qc2SP0jA5m5+Ru58xfZt2fftMf6LeDiLLsCex/LLS/nUU8mqXEDvAI
BvjR1WyHbx0xMp7OuFtQdQYiDRkbG708xuKBLMpzZiM1mOAw0/uqz9m8FHdBUzR4I3eyo/tmyg6X
of9b2eLxjASV3WkF0Nhe+QLOKchcWE5zLy/uliwG8Yy2dKaV5hmAlOieVoXTjrJW8k0E6FyhfoXo
KMoRskBNUJI5jAMEKZBWp2dDOjObu+AKgM/cKmzQqe+iJAFAsyM/wPHGK5u4PtPoVTfKmYClJvL/
Neswv6muMPnRd4XJorRUqwXDZsf3RfyYTB7LvlwOU5sPO2sMIfTqbUXTYAZGtxtsRwXDZo/ygCV0
tDsT9DuI+NKOz801DU41EKhbtqq94/QMpsmKhiT18uATl2DujCs7vZnrg5XtiiiWbJbbE/c3msjq
mRWNqQ050FqmOuqUuNOcO6r0nX7zGqJbFOonkFVEQ9fbuQo0ayjmAjDDbqAOZxiPdupX0Ci2ngJ+
Dov4snqtbcNeEYV4XOnMzoIs5ccZ1UdO65Sy4gjdzYPEQ/jSeRf3V5YJIZim8WIVkENDRQ6v/ken
5y64/cNuIiuu2L5cvWKJ8TYJNVKw5gVLJ3jtyf1oB19U0OyEEqoMVIb242XzJKMoRlyjje15tDBv
rOgOYdr6kCD01VDWk/s/1tnfsyXG2h4P2FWlYLaSY4w6jqhwqsULn6orro+jHixwW5Ue+frfjBMC
SF2DIdueATrlg2OVM0i9oMA8SbUDNs9vq2kTggirSWtTDTj8Tsxc/TBDulh1pvveW3ywc4OUdXIU
jzAvf75s4Xbcfx1WPr2rEFlNIY2CCcgGUVDPmjpWfncZgS/cC+4vXojrtK0Ug09c0D+lQ+aM4YPd
fhmDX1Vk7C5DbR83VuMoBJEoNaFly+er89Lana61Q7yvcOrBCbW4k7OUSPGEEBLNdRPi9ZvjaZzJ
s913V7FbZ8DjRfWaLHcimy0hlKSWkiTlCDy8ZnwhICxdkO2Pj3h2uldxeS3cjx3gXkdUvDCPXadD
vBQBJfzc+/quQEOv4SnfeC5UXhgsMU+8KQ/QcKzSFubN6rmFsHUrcUVJrBLvyBqZ9UkJ8P26/NGk
1639a5CVHcsghIhhN11O9QYQPZqep9bp8ucikbiBbJj476s1y8JW6waeUIhRqqpcZbnkNVi2i+hi
UFBBKLnwHWt0Y1zzHXO38IXkZwZkMEDFK2XlksQIXbjsZUtdjAXDJhKXgVOY004zyM9soL7BBuqR
KdtLAoXktCGWzBVWUA0DD0r8Etu6/S+mu8Guf6Gqa/bKsRn8y4iyORMiRZf0WpvGGNIo29HkZjZk
Fm3efFYLVQgNfR8PZs9DX/qZM/suVyYepvfRDe+2Ybkz31+2R+LnohKalulNbxLMGE0PgRI7jHpZ
8f0yxvb96tUmsdQQRRcQZ9cwaMV1eMhPw4HzIs3XcpI/WSA3hNtJHZoVKRMgLbejz9zCi26rq3E3
+Sp4wqTiPZK5MoQgoWipYQ180x1P2O4h3aPdLC4Xv+Ah/EPpx9UgCtFCjZS+SbhpDTFObY++hCVw
IS7nXZ4smUMIMUPvS5IMFDZpKUQ82ubajhMnjKVCRJLTtCGECjKreZDbwCkjMD5ouCVUz5UfPvJL
giwHJTmWGcJxgqiBZqYUQ6fHYKxD2qI6zvqVFUiyFrKhE2JDYdA4GvlFZLLPSm7uA/oJsO7l+ZEE
IPHSOA9mFvV8b82TPtv13RI5YdPKTmASU8TLIulpV6MlAF5gWb5WB4c0t44TnWR3Kkn8NrmXrLbA
wTSnMeErqPG62OE1z6n7o/ttQWcl8aHU6v+nwRPFHkBuGGhaBLjarpx8PAdW61xGkA2cEBLKMTPy
rsGeDn40qDKq4Y2tStxs05sN1J9CI8kwUZb+dszSICuUfozhAWnTOonS7Fmd3YZ6/pQb/dNlcza9
bYUlrFI91rOQNsAiY+SU03OpSzObmy6wghAWZ5FMSTUmgEjQ6FI9gjrVY58ML5khdo80/m0rC6Sy
8ROWaY1yWmsc8WiQDtCen45V07tRdoxyybbH//i7C9PKMGEnr3S7VFiBZ5BUHU5K/N2aph9x1/hJ
h+IUW1bouH2xfoV72YRXS4ng3mmFIcaxbRz+AAwt8wfFrb28fClMpods/6Fn8xWksHqNidrM5FM3
0it79ktZ3TgfoQsj+LLbr03KlQZPPPh+9qJiaENIgr9WygodNtfsygxxzaog1bIYJqqgKExHy1hv
/LAaWau7dIKEDTwpSVsyBTDTTvmheeRgfaVfrcjR9z2UMdLIaa+GD9UprUwTYkUXTgPTWvh6pRfH
xOp2TS1dwBvd1GC9BM+nZSEYMbFdEieGKh8UYKin4ZjdNgdOVIs32J0l6arddodXIGEAo3hRCwM0
5V5ZfkpI51jZfq52Zv+rr4/z8jDE1Lsc/bYjxSugMHog4LBV1uBwXJegVnvK9U9qAcacQnIG3w4U
rzBCkJ3K3qwtA3bpaN/WIr8PJieKH0cdIZdkH9mgVrMlhNs0sSJV7WFTo5zN4ac17Av9I/faFYQQ
YNWi7epwgT1BVbpFV5xyo9lfnpntJfs6ZEJsjQeV2i3PMtsJuDrN2i0qXDjz+b85gMVdfxWANFq3
QUFgSaqrTqXH7lw+jkj6Fqn7n+wRuR/VgNJ54vtslQzI/etepc77Mkp2/w2GX2hW9thorFf7GMMW
BNdJvuuMwml0ySrdzjq8Tr8lhNN2HnuTKbCFa1KiDMlTbuhXTl/NxagsbLmS89BmUycxLB3MfhbT
QIrx1qqxUsIpwbneU8jL06R534SQqOetxoCTZrC3DyyvcMIglu1MsqkBXPdjdpsjZ7FsDsnv4kUU
xPakbPw8rL3bBU2U6KKH1ELduOjrRUMzYgBPdwYvvTdeqAQMMGfadwGq4opz/XzZSzbD3iugeJIA
H0sRFfoCLwGplnIVVo+K4Vq2bNr4OF2w62VaV87YWrpRNLPK/SSYQZxCruJ9ea2CN9ltwJYvO/Zt
++XKLGHexqkIacxgFjtPUDVACtSfjWtwnO/KnXIcE1eVFXTJBlJYCVFsJXGewcJC2ZnzQ1jNbp+A
nSNxLk/YZjRcWSZsjOh66Re7Bo7Z6E4FKiKNOqP6kdixAhE2w1rpFrPSMHxF/FSiZaKNv8/1R8I6
+Ct0ik4nlNkIGMacNVmYwNWplbaO2eb3Zlp/xyup/5EBe8XhE7dyPWMaWmKkwLH67yw8WOR3I6MF
2pwT9NZSTjWjQ9z5LUQbosPH7hkyUZj1Kfa0yHZr5SP7k22gjUU3QW8kUnWqKM4NEoqOx7C1wF+9
15NzlQaOYUkyyZvG2DZIU7kEGBFb2SFS3WdhCTKCpGo9u2VHhalevOSS6d+M5CjOBl0j6Et0vIq/
HbQonqY5g5Khl9l175RQ4tF6G6zu5V9BF7igxRv8ce53EYMS66R3fwVSxbyt4L76ByIlXm7YZQj+
U+R3Y6cHj7t2gOil4hYZorsKOTewFD9e9kVzIwxSolF0FzFGDZEhT4N0Otr6eHi3Jn/QPjNl8TM8
0df2TuvvLmNt5kfXYILjR2UfsFkDWPALVQ4V+JymQ/KMPgmupIATu2SdbW1d6JTlfXfEQlOcEACn
ZWqCmMFvTK11Bhq7ySQZva07wRqB/4PVSlaMOaaRNf15TiaH5sCfkeXKPjJD+AJZwRR2RK3AgiGk
UI7Z0N5UkelenputzQK7u4ojjE1sPIy8hegMVtCixNQkoeK3yFyT4TDnbhJ/voyzaQp0LikqTqCv
Lbb9mGpeqLOCwFTFyjFX87tW+g4ugRA7f4KAjjqLDCyi7phUnxVZBmwrHL1ovKMIE9FP7ISdCqtn
am7hIhgn19Go7JMcXAJN+YFtFRrCaOVFIQsXJH87IwtRqFnOMKMJ953ypYaAq0zvcHPxryAE9zX0
mapTDIhMn3j3vdbcw5dHcp00kkvZ5pjhwgQZWt1gaF5/a4yWl3qAql/c0ivUDlaKW6mKYzeyI48M
RjCoMJSpXgyKxDH5XJinYjn3Mkq6Te9aWSKsRcikTDHE4zEt6bd0vllkCY3NhYibhK0je0UMkdon
yIyGU/Hj+8aPmI5OqP8Y6qc4fvzAOrSw0gnIs9BPK5hRB2paRAP2bqQx1MIbZeyem8O0+r4Q6kld
oF1CxU4W5OSQzOHn1JB19W8eqdE++7cN3L1XYVFbiqTEZ/lU7GqfnWK8wS6HGRKzmttDFcQZ9ubx
8rBtb2ErTCG70IRJrNoFxk1/4GLH/MVA/cnpD7nwpKyrZtMXVmDCgSRGYIBgAQer78zuJrtaitCx
ZQwf/2McLUtFnz1U4EWKGdy2mNWCmAtZb5sdy8ionUVTi53RJddpWihOF5EWuGw46c301JHkGObd
42zrnqYEsuqzbaNf/41wUaqGZMnHEgugLTWnpfYpVRc3GTWvyX5cnsxtH31FEoJSQKaqSCnsDvWH
2LjX7PvL3988HViv3+f4K/9MKjKwYMD30Yq6b+PQHxTMX5j0Xqwwby4HpwzmTzYbPvIMRFfAwuIm
5lgrC48hCjH30fyLhtNVFsnufdzVxRv0GkVY4lM1TGq3gPKi6rtjQPrCGVmBZovJPJZds1OVmZNG
Sw7psjkT1vyysMDWEpimpoprFtB2LmWPwzIHFJa4NSZZEQSA6ChzU6qcG2RElyHylHb0L3uIDEpY
4Ms06mkXwkOKdPwR6hAcCCY3Z+Q6HlrJwPGBuTBb4qkonRNz0htYpUMcAhuYUw5QvUzVXyok5Iip
SnxfMk9iT3QyWkbazYBb2sNS3FTK4fLIycwRokTfJkNtKfi+aQ1eXX0PqzMkoCY2OKku6/Hg37o0
dEKcyNRFmUtOUATC1tkNDwWYjzsH7C5cOEb5EOktDnx/x413rdFqM1iUj920A5gXntAS4Ol3IPXl
fUWyfqz/saW9wgnRYgT/P2Q44ITjSPzexLNGw7wla/ysXx716RzXYDfre3+xjIMeMH9uZQ2q0r8g
hJJCb8OEcr4schvc8V2VaQ5zONtB+yAvEOQGXZpPIYYEfUT7mZOB2fSnMsQOqT6Fw+6yf8owhCAS
THMf0AZbNy1v2uRm+X+kXdeS3Lqu/SJVUVl6Veg0OTm9qByVc9bX38XxOW6Zo924Z7b9OFVaDRAE
QRBYqO6DitjR1LmtCt5DAiN8z8sEUWAnowc28UrNGa5Mf3LbY3ZCszJVpU1sOrEuPAXPfVH1UFwW
zLWjlYh6Joa6YpAzW1p32w2MEpFQo5hcz5TcCAq+zaNjc82zpm3tDIi5+u9gIXLqJ+m+/Uamaon9
LhaJZ3YfdQm3Dwai/fBqOXBKbT4DGX7apbpLqFUUu3K0so+NUQPaVN0EDxJaWiZMe1y0HQZ9/yb3
p/pjKaUKcUkfwDvLJewmMw6m4gXR1Rh7l82fshT+E1ahjxqj4rdf+LqV7b6pTyxGSonJnpa6VvR8
GYs4RMXS8DlL1dzmCmzZ0Vg+6fmPor5SM4oamlwoLvNKpobfy8CLyqs9QVDqxg/5KfTj/XDiHIJF
Tw7Y3ZQLQzhUMK0rGIkkbO8ijyUWmiDUzKObvt+Z4wdNjZ0m+nFZfZvWcIYRc46FzkCCqgJGL7qn
rpAOeajMjj1Qd3NuVW+8rm1jWi9Ia2VQYv2tvqIbEqtOob7aYE7csV2nzP5lUV7fhi5hCOdIOUSF
2fBb7Ry7SnClGodGO2TlHZrp3Sh9iptnJavdy6Db+jvLJZiF1MID5zq/hWIy69BeMemLTqXzN6s3
lJXyhONEslmnpApABtnBVCxrnx84FX5euNHX/vp3GxA1FH5rwcB3pIEMHSOl0a7994KNVVcuhgkS
oiZl+6HMblWJKvfkP1tcrxWEGJSW9pIESoUrRCR/mEvfilJnYs9Red13h64g2AcIecSQVNJVVVNa
+IlZPhX6F4viSNkyhLUwQkjaqrE25xL0xYL4Olcqh6FZlSUREflSMEI0quiLOWQGYEa8pJugBld1
d8mIfB21MFyXK1+XpUhrYxwCQMAAlVgvaJF0rPBDlqHkz/Yik1iazaeXte640Cs8czEbdVkglNq/
EigFnuFlvxZMM5HIdmJKgYKTUNGgqqsWsBa5OTSJ6WUIbANGEgFR9iY4hjHRx6zSgVN9Dz9E6JdG
ceFOvx0rp8JoUuvwrtGk5lqLgpdojUKZzR7byVIe5iB0OuuqjQkiSEoq0SsUA+6qHaQy6u9K9DJR
V+JNNnAVtHg6ni118IIJaltqOKSE96W0fl274FBC9/X0Lemc771nfFI4HTG43D2qSntTrhWsoDuz
SLUwtFCc2/ePZnDPFu/yMbFt4isAQXGWgdZrpPPhHh74hLpsF99IX2Y86kke1ZO6eVyoGAdlozIO
jzkix0bOWQxZBg4q/U7/3TCfu8qxiNzeCxwU1n+kC0W29XeGFHZVw1k9Wg5ZVQwkAbGsOaxN1Xcc
tmvBBOMwQMO9BB2MQ5e+MDDCs881NVCYr8ObM2mlO8EQtEJXoT8UnyvNtaS5kfIz1z8u0fPUfw2l
u6LIHcIwtq4bfOIIyNqRd2HiQ0+UBWho5742u85vbTALVX50y5epQh0KFcVuLpMtY74mRv2Cx1V4
59NiTcIMEpZgJox0ozfVo6pQB9TmbR6viH8whIMwwnTLxYhkcHTujF+c101y1Vv5C8iZ0GKrdsTG
4kv+Zr1WaMJ5iJm+2RJKkKhpRsdqd5b1q1V/LIvbDM+XV2rz4LB1rBUDC+6b4UeNvoDLVZ04h2aL
worcM1TDNfuWsPHtJfoDIwZF1hynGitnsE+Ut3ptYMg5VYVJIQhGMGesasZoSTyEd04iy34cFsfL
utoMIM66EikKw6Sbk7yArrRJcpYFIx5RMptUeJsx7qYO1bPxSOyjreuSukIU7KCx0DSCzkwwkGqW
I8fPs/Ij1N2ZejPd9q2Y86HrTMU4X/F8ClH3yeoayrMLh+0jxZl9AxR/7HMwuNGH7HbYz1dUf/W2
5Z0xBZ80GDNrahM2vqTXU/LQFL71nlY8jSmY/cgw8B7PQH9HYC2yzpWUqZxfCBMj2rSQHdx1UVhP
EXNurZPGbIajAqc7ZjP+DSTrWpcpDN7BwvgXpXkxUv02mT9j0AHhGDYv7GskwQ/lwwxKdglIReyo
/Mbuhz/R/OBxHhf2MfGpx8GtbbXGEyywUptK1Srg6fPt1L004TvqoNbf5/irIDltJL0pZFiBhlQp
CHekObR3dTuMvJkEzMuE/jYXykIBmYaDAvwggtGBUb8yEwYq5Db/GVi+gfLwUfc7ifAUW7aNCp0/
MEJcFAx1ESsaaLgRjavtlSw/5FTMunVEaEhwg+YEM4LfjIpiiSEFRgB2FaZ90uRd0H+N0d0aP0j1
z8tebzN4XSMJURDL69lGDRx4XDytcRTwuIATbGfi1RazJmS33C1fK0x7oR6Kt3V4FlDYvPUUW7Ka
A5axfaffleGjpn+5LNqmca90KFhDhvZ9Y1S5DsE036As9z1mYKPwTlFs/vYhuIU0qnR15FTpRbZr
p1OVHvR3WRr4m8HHjmALKY2/90+iG7NuVw1opJrAizXZCcbQRXvwO85v8EP9F0bsXpwXloCYDzCB
lB5qtfbS8Pvltdg2sxWEoKwu0jFsJ+ugrE/qUzLvXkcjPin37fcCjWt42zv+TlZTF4tNI1jhCh51
GkrUYdYtUk91sA/tfqfYVP0LBSE40W5KNLmZoL1kBvVMkt9kJDX0RoCKwljFQPeopluY3CWIkQaF
KUchGpijI5+hUe6DHd+daIP6f3ROvxXobzBBIKlRKhD3AGxoj5b6GGfU8+Tbzf83AP8Bq2Oh0LO+
zBMA5IGf4JmEt+3rj9IH+UH5pO8Xn8/7q4nyeUoo/ptWmHJmgM8jYYGrI+kpF4mjU2ECuUiCK7Xt
ou8SE2L95gxp95IfX6fH32+u1JsPpUPBgQZt06IgCmC6cWzbXdc8quSAJQpD8KCB2iZzmwNDu8lK
J1MQk2C6rWch4+CYlVte8w6V/pATS7URBnH7gNPTNFRqv5mj0WHMcon5OoHbePKO928EnnL8b0dM
6C1E6nBbzDOcIGYvh1JRlCiYbqxv5tK4VnKXVx8vO0AKQ/DkbWSby8CawEWtSdx747Qra/8yxLaF
/xFDbL6KMH4nrTAg2C3bb7N6X2TE999GV3+tilihn7bGNKsLvh8FoEmeTxbbpdHX8X9nPP8bRnB1
wzIEvYw6aFdjDxWS6vNRq4iMILEYYsdVEuNe3OVYcKn1jRiE4LJTKe9ZcGRHDIaJWaoptmYsWat3
vQGMyAaBQvY1tg+Gcri84nyP/51IgKpWGILDQV1Wn9dqG7hVcm2Av4NhFGZ16pRbRr2Obvu2FZTg
bnRrVOTeAJTyUGGQ9vRxyR3lOUDH5bHAtLW8IETbNLYVnrAntXpQlXECXjEbPrj+4qDfJebVGBGm
QOEI+9LKZr3PMb7UxTSczolso3bjMpQ+jGoieUOtZrvLS0bgibxS8TLY4dhwX4M6QSu0PMlGE7Uk
zw8DdeJRaybSSs21ZrYt92uv7eAv0Q5jt2CMJlj98x3WLCcC4o0g7y97FHmmDERBQRT2r0ZyjdrW
ffORqV53UveLGziJU7nJzZg7ETV3aSPD8TewELEg9xFImGSGUWJ+/nUG/SkfMgb+P2R0d6WnfAzJ
obebzvZsn7oQwjRtH6BcELotiuS2mRe/bqnCwU0vtYLgf19FLGXZ96rFt4DCBs1p9bbGGKag9SYL
nLaXrZI0FW62KyyrWApFjiCOccNT/fW+77zYHV8HtMmJQ/VoUtoTvEkZookgLWAoU4/GRUU/FYwR
DoSCEBxI14XpEHPfmOu3MehyqNWhvi84DlYFcTH20NhY/mR25gzl//7C+JdRi1RTthbnEAIIw05F
FFTuy9EBjaCn8uFlVAHutl8CIzLuGMipvYZkawOYIsTkEMpd2C+lvJdsTPnG2HqVWJXt0A7zf1V0
1KBrTTx6w3iOx8VCaDc/zO4AosLAS93UBlWhsav2GFH99B7LXgEKG1WJJVUuC9hB83vOcb5n/TG+
Zjt+30S7c1B4lxE3NbkCFLYtKDhGdeJhWGYetXanqiOqPb0+pLLHm+5hhSNs2TodDTSYAieUn7Xs
g22PTtBTjPHcit9EGCsQYaN2TB3QCQPtvfLF7TsM9o4O6Y56yqR0JmzWQtaj0LYhyxA+ztGpX1Q3
y/yxMZzLa0PpTNi08VTMeYphC66Uh5j3VTuBfN1SlL4EiFieFLE2qUcewOZl4nSyE1udU7aEXVMg
Qj4FFSgSuKCwMAaGbrhFkze7NJV/LOFA1S1vH65nG7CFgBxzHGTUVAAq/aXtq2O/Hw5m61S5M51s
5KXHg/aoUZU8hEGIjZAhxu8OCr8uxcrDZD230X0wXfURtYc2A2iNtxurCtqoNcEeUPVV1vU0IIC2
uhjZCOW5Ms2XceieCls7TdHDZfPbPmbPeGL0Ny0gl7FT4AUmSNyqHZ+nPd6bN8UtvNF7BhLhBFnB
CUYyBqnRyxXgat/aB194HXi+nx7GDCe7sZsPPfkyzAOtt/7ij0LFCFCXJyVV6xGnIgp8NXBZcK6H
2DVAwsynY1FZZFKh/Pesji1QZkZDkEDC/mTfdcf0BBZ3X/v+mxGByiX+w044SyecJVUTG7GsAk2V
UfOT+/nL/Fn6YKYgjAqc0iv2o+l0ny/bDGGiIidpkehmX1fQaN5YV+k8XFl636OoTt+Hob5vxunH
Zbxtx3KWUThW+kjVytpGaDaqg2NOTxkeCWuKCGujtORvyxTOlbmN8AoeQJMjHhfQVR3ixX2oXLbT
sQ+ormrSSoTjJUqXYm64leSR23mcjJwnsebQm9DFDfp9/7IK/yHIOetQcCuqguRpaGDNNETTIUj6
poPh6V/G3zGOS+WvKPnESLGC88Yotd/a5D3qJYY/FKZjcK4szoNaU8lHwijFmgxJl/tyHgEYZ6cU
cxkWBhZP6WqpdKfuQuLQ3j4L/mhT5CjVjL7JOgtgKPvFmYphyHiTR7UTzIdAImxf5CfN82HI7Qy2
P1u1hbrO3nJ7OXaWiioZo4AERzJrfJqMCqBEOvXsakISnKodpbaYWFGFagm8JwyvrhipIbjifB9e
23uEVYdmd9ng+c+94PVFbtIcZOqBkmOFUCVn3EdKGHlhMPT7yyiU0Qk+Y8ziJdRkKC1bQFZkf+7G
L6z1LA2DiZt3RVdnkxMcRhEG/RIagOrh/XLpXq0CL6+9y/JQRiB4CSnLaynj8ozTXVY5tnoztwQE
5RnEl71hlGADfO9Ih2XH6axzt/LBE4m7T0wyBvEf/MYMdKahKAO1JrrYod1MA+qyFwgkx1n3MoLi
wrNa+yAv6bhT5uFz27AfgamDfxMV/ISkmyaoY96tgvYD/BeMQ8kMOTbzTnJbNNjYp6kiTHxzsVbf
Fywib60okTN8X04HHtS3Pd7EpZ+XLYISQrAIVPWC3rUCSBo8TdnPfHm8/P3tg8nAlF60aJvMEBs0
omIya63uJTd46V5nogceGnduO1/ZZX5ITgDbNr8znngVKuO6insDeKCs2hdesss6RwN3Ci+r00Ln
XU8HBuxKQ/snSt6ERZIKGXyeJZgom+pm7nYYo7VjxkhYwuYirUCERVrMcLCVGiCK/NlUP8Xa4fIi
bX5/tYv4cbgKaXs5T+NERdrHXO7R6KRRz0Tbi7ICELZKKYVhqvFUvlG5+S0fFRVhHhGioc7nORhZ
fc+pusITVmU2mh6paAhUyZMTpt+yLnVkiuKElEpYFl0O8wYZU5xBT69NqLvuAK7QycUckX22p4a6
U3CiZWe5Eocmz61j/JFX3Be74bDcxkd+zQnvKMY+vuQXHKst3ONSqVVxj+OOVZkfUrM5jQh/RsXr
G+LldfOIPS+VeNVXWzmaU75UcqvtjOBe6T7r3Xyl1H7QRv/OLMQr/mtDQyADS5FqJwaFcXWTpf7l
vbQdBK0E4ptttZnsSKoihT+3BDcWSNPrvfHDfhlg5/OhIV8hNi+/KzB+hqzAwDlYWjNfJgZij2yX
vij3811+PaEnZDyUHzUqZ7t9Jv05b23BUxRsrPSGh11aElyjjeIUy51rIqt1WYkUjOAv6tiQm8WE
DnvYhHTQ9GCPHuTjZRDC64mle3k+jZbeccsD80MxlTdZYv5LOQQPMVSaCkG4LaSncvqEhGxBBd2X
VWUwgf90XnIjN0JAsOhjF+7l8dqoni8ravsM/2Nlb6pRlViX5pabdAT+b7R17pXCDcCXd1M4vFxv
PMgjUcV52f0YTPnbrmM9ULImgl031UOafatiXw1B/DxR9BwUjpDMaaYq7foWB9Mk/ywkL7QfU9Tq
qBVRF0j4bjzQ/y2PHrJAsxLIM+w61B6BrQDnRHiv4H2SHkNx2aUaIvv8ooZhF/M6gKD7ahYoNcBt
eVJ6TPFqH6OQYmCmDFBwCQNq1tWAc/9Z800nXbHptpSIM4JUn+APsk5dEiWH+iZpZ5z4ANHUVTPf
bpzfg4QZQZBLmYUQP/RKmnc9l2lp/Sx7YMOVjnA1JoqAKBTBO1RzWUgYKggvp1/VjWsGus/6Xzqq
Qy7v38uOznhtCF4dEratp9EcAyfvvyrNnZa7/+77Qqww8qrXPsXqxJIf9M8qRVZN2POrdax+v2Ji
ukXf4vdHCkZiTadIzV3kL0C+F1f+vxNF9Aea3Sy2BFHMbGe3P2371+Xvb4uiWqaBUay8EeNvP5Aq
Zlvl/HI8mYemtZHn8WLwzVaLU9WEz9le9TOU4HKUamQz43d9q3lUlk99RjwWU9/nfmG1KpgNU0qZ
ju/X9pOafNKoTb+9O86/n/999X19TPqi55cSGT0KoB+RfwUlCl41sJsSklBIgneZaiW35wmLgiGE
rhk7dhc5Qf55Ihlc+Oq+DarPIgluBXzNC8bPAMh+6vngqMPgBIfJtdDGlu/oUV8bI9iR8kZU+19r
ExzMGBjRog5YotaffWSgd5Y34GHE5OkYsORYPkgaiKBq+zT4AynmheMJ4XzWAHJgv7TxaNbfJFKN
3J9cUKOYCq4CNR9aXkBlJMXTwMa9bX1LpMHtol0c57uAlY7+MpRXoF65vHv/QaHnlI+wfcc6bw3D
RLZEvaueI3f+mezQs/AAusbB1z8kJxwYd6g2uoy6vdHOoMJGHrVorOoOoIlS30aVfdc0xb+EEPZy
WedWPZeACMr7Lv4YUKV1lAjCXsbkYLWCawUZWb/X1Ecjpcq7eTz4xiTOGRLR7Jhl5mlotNJr0jE+
LAfl/rVuBSOK6FHbm058BSacd1Wv9d1oAczWHnVwKGKmQZmYPupMnDCId+9Y/RUYl3zlBllus7rV
AAaqbEdJ9GMRDkT6Z9P/rSAEq45U0KgmCyD04CTl13Pm57HlzLJ7WZLtKG6FIxhyHCPRiAICCW9U
+a8Kj5n8CS7o3MnX3WpPzdPctLkVmmDTs27WidQBjWGs4pLNoAR5uiwQhSBYdRiaJiagc71JN3V7
ak3iEkR9XziXLGNakrjA9ysGJTUx2nDes+9XOhIOpM7u9R4TqpBi1o9V91XOqEYVaqsIJ1AQ2KXO
Amx89C25tm26lX3fFL+k+bRQr9abJ89ZFvHdQdPCXJdryFIXpRsslVMYCUYifL685ttHwApG2PxK
X9dqEkKi/lTgnAn96qiiQUFy8Qgp77vZH5B7Ua6oAUjbd/AVruAHgqTVUiWFeNFxRGZ7eY5Ptm80
OMplFOdh7CSZRN2uPTAQPDC08JqgV/rb9ZgI7qLOwKmg7bsjr6soUD0C1rsGt37FA+jtRJRGb1v8
GVHYUZ0xdfrCj7ohyBwDfKqp9UCs3/ZJcYYQN5U86mbAndBrTORmO+MY7tMj8zB9653P5CsVChus
LTFVvkkhkBw+qtVnvf7WxbsxPmahF2mLExdumZws+24ZqEsZ//KbE5GPnjNkEBOaYq4z7QYlDc0R
dplcJ+a+Ho918CPIvjTWtZ58u6zUzWVbYfG/r86orGsTtMpPWDYMt5jy8DBJuncZYtsYVxiCMcp2
0EQV4/J40p3s8bflESNrFkTPOD1ebI9qCaKEEmyxHXK1nTUALp2rdTc11Su66a9WAgmGWJkyMuwJ
lKam10sJnj7jyCrihNo82VcYovktaRpr8SC5YZ25KGWLls7Rm++BRsVflLIEP1/E8zArGZQl3/V+
0ICfL/Yj8H9Op1Bx6mO5y/YycdPYDif+CGeJmc8+VfqqrKDA/mQ+NUc4p53mxbEze51LDyC/vJ/e
tN5OLeZ7tDJUaSyTOzd4P9DvNS12Ovahm7zJIO6kXGFvt69pKxYzMHBC5OFK1UIzWINnzAr5yKV9
bouXuf3EzK+peoznq7KjMvvbK3gGFM6XjAVRpE7wVGHudPFz+j5zP39fCDKnIC6nQMH3K+ObURZO
oSCPQ6TtKBn431d+qJ+bRipM/tbcm+4E1olp8S+7oe1Ne5ZC8EJLhn+hDilQpOwNRe4F7adOI/KC
/2DZZxTB9RQRRoc2AUd5mk+vlo2iTUSwk///GQVPySQ4oqTI4ooxoE3BnaKgeLg9pgr1IkstjeCJ
0jrvh0kDiG4eeuU2oOZQUt8XHFA9BPMSRlj6XPoYV88FNbuTUJLI6hr3/VLECb5fS75ihY5eo6P3
5V8Zl8jjCjpy1RxTYBiLfahmzQ0yCemE5XAZZjuUxN3kP75FpG6NpEYP5h44YYOmeHPHo9cah2jj
aHeW8/pQSVU9UyYtErgOUWPaUwhMHnbxUdLl6HLyYl4ruHymBvZQqyU4Aqkf2qHhRSBVrDwpleSg
eKJyZjMhvDRhdWLHpSKNwVS1wNHYwQofJYqMgVwqwRNYdjsWMje79Fd1Hez7fb4vDoHijjuuOunY
/ct9qgnOIE+gtorbhjYtziBPj0ZtEEE+KZTgC/ICx+gkwRc0u75x8luQC7jIbxiYHSv7zd5AGal/
2eQpexC8QzCpQT1w6yvBzWhP1bU8+HHT7y6jbN8NzxtLrLUfW7DuG9zJjS5zFw+u1JdMpwkREzvx
tbnvUAMX/Yyp1jZKoWLXZSWzrtX4uaeHXml6fFY7KCGustmXI5fPWAx374uO//gQseq+AtUJa2NA
LmrkDPOhtInwjlgy8aWknJao0XUA2NVDFezNGg3g1BMD5ZXElkpLq+tAzgHC52ByEjb9UfN6j3MM
2B71qEhJxP++ik4idQyUqIV1aMp+jL+r5ewYy/8+GAQp/5UJCg5DtceyqwYuEa9cjo6xjONEOskR
EaMQnk8X/ISNG5+Jpwys//wR03dmqmtvU1mWhqgejXu2IpYSD20LdsGlxIXC+IbZtE7QeC11a6Ew
BF0xUFlm+YQ5S2ZS7vq4OPTm5M115192C1wVb0L5lSiCqiq1tdgcQpRE/iXXN1n1ccpnfvW3FSL+
3bbnFZTgWfsiyOrZgkRo1+XNPsMh/xRiSt5rU23mssfLkm07nhWe4FcVTEobwgh4+a+udKpn3luZ
XWnGYXGRf/OLfaUTSeRNuzsjilk+uTKUSuNrFmkflORLqe8vi0TYhCmk9+JSMZOKS6Sly82YNDfN
AN7+rCPEoGCE2xbspxgnHTah55PlxskASntZPcrk8BQKSLh2ddPUaTMDEMvBrxXaTsm8hrqw8I1y
wcJNIdwau9g2lgVKS2cwE+s3utaDu/BzWBIJ8e2dZKGPF+31nAj0bw9atUZQNzZwGrxPGMtdhmqa
YHSW8meiPl22g21iAeuMJcjU6ssimcprntB2voy3mXdE8vOH7rde+JnX7bRXBpUt3zbuMyZfzPUJ
USxMnwvklq3kyJq7JSH8w/Y6nb8vOLyoLvIUzO/ImNjGS50MvjqrKC03Bwfkb95lBVKyCF5PDmSj
nhLIMk5f+jB1JKpZnfuyt0Z3FkbwdaDNBE3Q6+tIq3usdm0r3um5h8lfSvhYB4Q4/+Baz3CCq+uk
2tYKsAu648naK/5ysP0aJInMwwApsq1hc6HAS4xZvoaMmj7BC3VzbATRUMDQwSeYtQ9Fhb6GYZ+n
n96xSCscwQ0Fc8USEBFJ7rwcTPZSJu8K9VcAwo7VWVfqJgjf3WnCVVPlaVsUmYMI6z+xvpa4VKZ4
0/BWkPzvq000p2lWFD1kMqPi3lbb+2SmetG2z70VhrBRFz2LyoDrzUAjpu68XqJ31bcRIb6v7ZKT
9IOqx962vxWksHfNQM0CUwOkgrba5qge0n2TeSlYBXg/dFW4ly2DxBP2r1EVddtHwOt2wb65r93S
HT8nmaOeSjz9dBTe9qrpMsNLBbg0RdpBKcgNqyxqnLs4pyz10XpXo539B0AMHOI8UezUBEBf3BvR
TWt3mBJyuKy0zcMWYyIxHpbZKEsTdGZieOdszvxtsA/LGxsH7zGy7S+JFr+rQHqFJDg/NmpluRS4
SzAFGDPq8mPmBDV1CPLt+cbHrmAEpweC+WS0Bwg0n/Lb+gEzd/BmJXuth4oHFJhLsTdRhvAPhvdH
iWKmzbZntdX5wcvmg7V/zU75aeaaX5YTb6z43/locWE6iygm3bTCGJaEi1hgRpqtjV5G1SsRViGm
2yqpAX1mCYGM5RCimH28MmPiYKcgBDdrtlpn2MhxId/1UpkPaXeyB+I+/g8+77wugl/VKmViE29H
M25i0+OMXKWbu0hu6DoYufhsT+rNe9snnBEFL6tPsy4vMRSX6I+2+ZS8r2l6tfaCT+2DcpQGDWrD
quCJWz4g2/B12f9u1jC9kXh7plZJcA+RpElJnUCeun3UhqNZ3OfvakdbSST4haFMQZ+4YJHiUH4Y
wDWTKbHhFcpQUucD4RpEHos2U8K5jyDMgJA/c5WT5nMO+2I+xKCfLDnzwvNl70p5BjG9pvRprCwM
yzW61TUum176YDNXrdzfC5a+KwdxVqaYVmN1bE0WD2FNHBbquCu10Z0oo6D2lZhJa+MBfMg6FDlP
PjspboTxvCxxisMwg5yAX6Kj/WVFbtmhznRNRr+sgQHKgrcomGrGXQy5iuirhBJQ+dnqifQQBSE4
i9lKuk4GV7rbV9+5qY9fFGriJAXB/76K84w6rLImgxRlG/to43Gi8mcxETdOCkTwEGYSq3LCEDUY
4/CE0s/vknTb6uTlYmszrVdE9AxoAkgyLgvb976KCX6RFyPRP7n1sUPylno6p6QSvERoZBMr+V2m
a3VnwQt9svh4V/53VibEDnMdRplhwgSG4AszKxAO6m4Y+5dBti5KK8WJBKS5bLc26K+QgGpifyz9
bO4Obf5QxFSlHKEykYl0MO1cHioAySBNTBeUa7PwmxJ3RCEFX2gx4FrLI1zIWBAU4aIChsW2y6pb
Bf35bYjXcnVvtBTLxdb5ugYT/MCQt3kzKRysjXEDjNxiJGxg07mtIQQ/oE25bFgtN+yHDpPAwU/s
mm54NFCkkXvxjryYcf1c0h9fxpVT6MxOMeYOIoUfghv2od2n+/mu88N7Xt9FhY6U8QnOIbYMXSn4
rlXyH3rkgxsZI9o0pwgKwsop4xPcw9Au0xLyJnOzM0InLT72Y6S4aRYR3o5cLsEx2JO0ZGMP9XXd
Pv66eJir6yPP8QkvSQN4a95XpLu2D8FJmCxlQcs9kZL6vX3K+s+X/QNh4mLP9NwtqWbrcEKZ+kvV
E9Atf7gMsLk0YNzFvCXbtg3RL0wzEpV2pyJGzUtHRv9ImLmlQQSOm15BsTUUEprgShRjrRKV7Qbq
hBD4sAc12ktB6QTKddjvWPeeTjtMHPkvlBhjGWZY5Gpn8hcxzfQUXz5YnnI39nhtzu9QtLi/rL7N
mG6NJ2S6Cgklwv0E0Tpv9PkLXCW7vDeSj3ZqblJqbNBmWneNJzjYpVRDWQuA17vjw/DdmB3NlZ1y
r95WEa+A4LRhzR5Mtd/+paCCs50VDeSgTEdu92bZ8fxhcwBPuwspMcCK9IPbZnleRsHvqiEYB2UV
Yg67BVOPYx9tcyhT3tn+cuL1cX2zz24qqsqD79Y33ndlPPxXrbwvsv9DKVVATY78NpXue1A3NuSV
nRJO8LttbadZz4VLxxdU4cmx4hgTdeBv9vGvLUVwuuOs/WfT4bGO12ANH9HyPO54ei/5mX4kzGMz
AlypTvC8vdU1eThApujYebxCpgRFhvE8vV4Bwjty3zFiqQTHO7RqG2FyKfJtrxffwPuu7zkVB0Wz
SW1wsTMnrAZWFHyx+JxoxY9PyvAQQyp+mmTlNUVMRtiG2BumpmHAau4qI/kaufMgNN0knJ3Lq7V5
qpwXS6QHC5VuzBgH0e0FlKHLMQzU3WUIUm+Cv2jStkjUEo54dOPuOjzkvnXUWwddbpIv39BNTZTi
BI9hT3pfdzpkmpLgSg/U3lMzpC2zcSBcPt+dF5yE+LKfjVbFygCOME2O3yr1oFl7Waa0R0kjuAh7
tMOwbyHNsJt9fXDUQ/jSfl4e8mN/5K2WCmqMbiUKdTP6XNmF4DL6ijVsLjS+iTnjX7lvrpAw5Y1o
1m68MhqXsBHCaRiC0wjqIumHBarMYsfYt1/59C5stCdUh30wUMNCJcworQpOI7XHoc24kxqQEGn1
2yCyHPJeT2wuMVFvBpo8mjwCYeXtnOy19xQWrfy6+MLfZWmN4hIIUSEZW80YJ1BK3miQk0w2F0dV
ME7L0Ew07gjGMEzNCH5/mRNf9agu0lwV6UXTLTGwHgew5FHvXtuhzQpQsIY8RNa8KBGKju7gtbdB
7dRIJVkew5A6p7jt7xM/9FTViV4IM+Qx2psdvQIWzKKpez6b8xV49OOr5dAdNMfcZ4f5QA0Y2DSO
M5TCj7VVhBFlqpYNXMY6O5bmi0Q1zW+2megrADEenfE2JXGegTk58QdLvqEwQDz8iQzgay2dG3tU
bLjpEVeYQkya5BgpqJfATNlNvHwq8TpVV063fCLWiVKecKRgKCO4iVQoj1uk/YnTcKHE/FY33f9y
vGuUi9r0GCvRhFOl6ZoqUCZAqnL+kmbfW615DovmQEi26XhXMPxnrMwCBPPRwviqNd7kVT84NVaD
dNB/dtry+TIc37kX7F0RDpeuTqxoNrGza9Mt9MSpw1MQfCnT63T8cRmJWjHBhzSVnJaDArlCu253
VZ2iZNoOTeLcolAEx5HZIXbUABRbiZy6fFYpDvRtANTrYHCdrJkiS+MYj3VqRzinrA7sRA+q6b9H
TefvCwsS2HmgTTXO3XzyiuBqfFcZg66eAYR1MKvETip+sI+uqrr6jt+Ka2+2HctZ/MTPbqj4fHvf
nAGFJVFVczBr7lJNVBio9lFOXweVX1bbPzi7M4rguBlTszzGsGM3wRCTW/uqRHquYxjCaDnVbenl
dzZ5ShGCiQmZZUlM1uqA7McXS31apGvM/CbC8+39+Ucskbsuk5jWdRaU19eummAAzXBryB8jFLSb
7+IAXFmGSF8XB1FdyiPkya4HnPHpKXfjPb8lZiea2InYR2JPp5pjrmmVAExTHqLg42gRjoCv91vH
dlYcx1+5UXTwZQ2GNyMbl0k/a7N2tGV4nNB13hmYAKLhuAjjE1JUxHpRYgne25SiZswVwNr2scv3
VUoktfj2vySW4B56ewqy2MD3Gar/+/BBMnD0tceSGudM2Z3gJQojTqf/I+26muTGee0vUpWoSL0q
dZg8nmS/qBzWyjnr19/D2c9uDUdu7h1X7dNOWacBgiAIAgc5c0PxIrtDXO3RMujGaWRLy3Cc5lDw
xradoTh5JZ7ATqviRZ+Y7ak3ozcclr16nR80H6MMfRGZwmZrw9rOOVcR1VKdUnaQs0p507LHyGkw
l0Hyll3X+OYd/IVf7EQFzee9xbsWz9zSlj5kljHo31v5BfNpbeNDVZeYU41R7zoeI7Amb60+qtVA
UVijb1n+iKNH0xBd0zbtW8fXMbn1tZvzLYCuDmmnsUL80TF2i9tirk72DXFXaueX5pH1xlbx7rxr
39zJK0jO5EFrWJOayiy90+DVZdirOxjG/iMVGvoKhlNdZmZW0liQLKYVCoP+WcLDeTlEquPOwbpp
gzHKIceiPJXlQy5kpt30DSsJOLvuknmSTAMACa7QxwhTvOIrDKTdWR6mTdIHjDxwchcPcJnmnpdM
sEL8APus70clrqA6Ew9v+eJl/U9DD2xT3w3qEdWSQfJwHnA7o3QSlW8proesqjomKqtgVd1lT64N
mw10bZxQ+BK3uXNRXaDrmoH57/xRNU5g7lJ67NwRfEhNeqdIfrAIuu+2ndIKhFnP6rzS+qTQQgod
du7gyl+7m9jL8XqwzM7iRPvyJnajq1H0aiqSjDutdBAlT3kKycj0SbNCOwr9rLg/v1YiDG77zpmp
NuWEiLweHvv5IZGey0Lw0rwd/K2Ux+3dKCalnrIVGvzeKx5MTPilbuv3L2zcV4zQT9SEt31erRC5
zQyimTGPayAad6qPgY57+UY/wvzQayUKKdin3h35KyhuW7ehIidKAqgluLHknwTUTCDRAbHnJUZb
27OIVWTTTeER0CKaSlWVzzqPUjiC62/GeoV+Yz0rolGu23t3BcAuwCtLb0Fm3TUjAFj77Ot7TmV/
nxzm06WHen/e+oRoXKIgk4tRmROgNW7/M8YwkXinfepd5K12xe5jb1Ur2bhdPE/1KGUmeByWG/Zu
9JqWuG4TW/uk7yi6iKqd/kPUvsiM+519rDC5Tdyhxwe1CZAQNSrVdWOW/bHpk39ya2odK+rRnjyH
nchdsUU6B8rt6mkphjQuAVr+ZOnh+h8D70lyj4GR7DFEXEm7mYFcCcnt8CUnyqKzZVxuwq/hfYR8
D0hTbnvLZtz7kquKAlKRgNwGV+ICgQfTKk3tCZdjCDnt+88RfZ2yI64e2Dy8VwJyuxzl8I0GRjGG
d+zyl0y6pbVXixjKBZubT0hPyhgvGVu2pr5S5Ycq/MvtxmekqbWgPR4d0aBXtj7V16yJrjt2P9kQ
b/E7z7Y0GHZpakQhpsLpLNKrkcTagjte4aJv10gFtQqC7/NxTRBgIkZr4vtdcJzD41TuBM5pM9uM
jN7/BODDmK5dpCVvEMYEpvosLanfW+ohn+SdqiXHaH4aUupbpXKlStol7rP2efhtkzuhc45Y6vum
DlkQVcy3pN13SeS2zUOwiIipNyOAlZScC44qUluLATUOwbFTv06IovLhx3lZRBhsKVeHShlprSIH
wIAWD0V5p9T1YUj++TsQztMuCR0JYc8g2YtpHhrtpiGi/bPt505rwvnVEEOox6LCmuAZTP8eYggw
yied8BLHxwvqK3aiW88fzscTIOdYC6NBX1MBQPDfX7NKB+UWzQkO8djVmzrnFShE47yqrEWhoTHx
/h1wl+IheNn9Gm8nKg0V2TfnHga16vK2xnL1wXVF7TTy9DtTNNlGAMK3eJhjHDHKGSxY/tnSdyOt
nbTwSfT9vOYErohv7agXI0yNBLLUS+yrSXrI1USQWhJsIb63o5CtPAoknA1adiSg4pu/JNHT30nB
eYJpwkjtboGyWvkqQ5lLqnw9D7D9cHjyNRrnB9Ipmwoaww+0nvpSfzX9ehdekevp2F6SO3YbQFnI
RWsKPOl2CPZ7E/HcKWM5GRiEDrnS5sc8Hc35MJf7rMtsBSRl5yUUrRLnIKomyuI5BNQSHFEIVS17
PRSVTrJd+D64O4nD+YQmHaqMMJue0Pt8R4/FLYu3JK/1B092ZX+5MxB2/RdmMpGZc/6hD5MIFXss
PkkvA3qTDv557W1/38ToNpWiF9XiJFvGoW4LmuFJNLCu2jl47nDYnofYdggnCE6EvBymMdTQJmrO
t3iJ19rECRPfNAVb6Q+u9ITDebdE1kBHqkKU/kirf8eh+obbaT6bBT3vQRp6Xq7tDIXxCxDr//aI
TfNi0SoCwOWGSpfasfIZ521CjvpRumK5l/8y/2G7jHeFyj1iZ0aWSo3E1Nk5y3dGUBoeC9BlR3by
xMYFMWJUwSm1vcVOgnJxUZCFidQbKYxQ32eRZQ9g0kDzqECd7CvvN9kJhfOFOZ1GS5IhGKsWxWuL
F7j6tbpjJZvmQdTAcN7uCT+zg/ZNskQtwMJlRvIqvCF1JrB7kdbY31cRWGs2caMQQIBX3M1LUEgb
Hhn357V2fnMRmf19BVLQHm17JUDkGlVPeDYyMJAxeTT7h7/D4fyEHtc0iGXYutb1GH0+OaYy2BJ1
gqh0/w6JcxeZZFBMBgBSqsp2C86JqVS9EtOaNcH6CBwGkTmHoalK3S4JDJn0tnLHmh4jF5s5c9mx
GHmBd14wER4/qgPJiDLORkgm303+ctnuwkcU/XUNymnY+4qpCjQpsPHXlN3KNtDdW2oLM8DI0pym
6uzZEqhwA4HNH1AVTSEqMumcY0A5+0ziaS5c3doPZNfMgoN3Ywu9+T7nEkYzsWbSLZj0J7mW/FVK
LhLtA3mNNxhMxpWWjNlEyb0EGfp8px0tZC4Dvwo8faf42l7MPLt1arzB49xC3sqIwQPgVS8vL/E9
cVniZgfqERCZe40T+6Ix0yIlci6iWoyglQkTEG9Ry+IV0V1lRv554xZZAucfmjmxOrIApFyuwsqn
tSCjzf49dzi80RrnFSySR1LS4PvZfBtZh4Qe0+Fhihu7EfVsbnhUIOmwZkJN3eLJCpp5kMZRRgKl
Hg1X6i6SZG/lrS3nDx/R2G8cPvOU9UlZWQVwpurziJnfSizg59hekhMAFyj0eMfQYougb2keH5Q+
f9JC4cvxRr5mrSyTcwBF3C1EHYExSFfT3GLAN4hM55sQg+FRWDeAVZz4YfXQBD/PK2/rgeMNMOcZ
DG3MJUMCsLyb/P4J809ucOPECxtoJ9nMb3Dl/f9vg28QOT8xJWOKIxDrZWalnY77rkEri8j4RGvG
OYcgRF9827E1Gz9ZYWVjEN95xW07g5NRcM7AquhIzRJSoNHibjJSdxiMK6pG3nmYreegN9ri/EFP
o1zKJyYI2plAVhb52XP0xJglCuFYmq2D9Q0Y5xzmnJRzoQKsw2uX7KVe5AeX0xE3Mrw+iexAtERc
1CDFWT2MzA4m1W2UY/OBere1MO+6XsNBRwYXwgTmy2J9AvHR+aUR/H6+qY3qlarhWR/HQd97mTI5
aAsTrP62C7Ve+Y3waMZTpYxhlcbg1yrcgmpOH052RmY3a78Zi3telm1rPgFxC5+rkZqZrVq4NN0X
cgnq7jslTT9wMUGjH67ICHJ0xeRH7vW9XGhzLuNEmDGcoUfBRf19yO3lmP4AteA+EKVsNp3qCo/b
o2aaVE1uIupRdhXKcBgr7IKeOXafjATH6qYxrKC4bRoQU7LqCqIZY+7FqHxs2t0Hloiib0LGtAKT
8kF2GXXIMJQStst4obd38dLYnagGbFOKEwYfWBtoGcNYN2BgfpI+f+tGgZa27tzUXAFwRymt8DAw
RmEJB0N3UmwXvnFbjnbr6sfQqRwp8UQn66ZlU4MF1apsEJNbmCKrkbRbKE4bM7AHdIebwXUrHHm1
ceWGXCcUbv8MqEPItRoorUd81kKI9qN7xtxs+DhCZfu8KfxBjSc4znUaIBVdAglwrKSDgEK3SJ3m
YgARwrSTbSQuRKHvpiM6ycf7Ur1Ogh58k7g/1Lo9giq6B2dub16RYP8h0SxKFBkDdHU+4TlUZKlB
f4We6qfkVnNaJ7idf7BOV90pb6yDqB9kW7ATHOci9E7HvDwCOF1T7Ln5YuAiWYauLiqBZSvyLuy2
cL8zLWb/ryu6uhxNimmaGDJRusmBVQTmaPo0j92uF6hv09pXMGyDr2CGQTen3sT+0q2vVeUW1vOo
C6JhkSTsJ6wgLKJkXW7BR5h0vjPS/ZzcyvnnYTSdwLKcLjsG7f+ft4mC8Oy37rg1qvQkCCMdQsnj
F0m/0uqDRQXn33bks8Lg3EStkm4gGnIwbXoMdjkCH8uhxJa+NE+gAhU+jm062hUc5y9kqzdrmsAc
jBkE4iBzi/W/tATORfRL3gZFlICAjLTHYsn8IK8+1XUqOJVEiuN7jVTUBeKYhSTzEcN7UC9HLxew
aYcg8Y6FHdvbajMMiqGgClH4kGvK1cAyGwiVN9+b/KchGmzK1P5+l56+z93CUmWorVyFMHFOvChD
SqEa/Yj2Dpm1fTHlXkXJ5/MOb9MBWSdI7v6Vo1twkDWIJCPnmH5L2vu0dSlma56H+cM6nXA4z6AU
ehPHIbMHB+1nod3vjIOGzoz2YboSt9aLFopzEkWSheCcAZoeZN8w/PhgyLV/XqJtV3cSiPMK4zBK
CLjT0tW6obAD47ovZFSnNoL12TxrUVNNiGUpyGLwtBJG2aHKUA0KV7vL031zyI/DvrjA8afjvyO7
hona97ZMYoXIs0vMll4mqgx/J5FLGjpqv9hjYWuJIBjbWqM1DBeLTYUWjLEMwZLlSVr2lfxyfoFE
3+c2kzYpVFFAnOpWyaPRfR6tu/Pf3zKA9e/ndo4st5KkgjLc7ebK6wtykVmpvyiJex6GeX7eJ6xh
mJir8y60yjafMxZ3B1+16hFT5O2xvrLCA+6vgguSSCJu1yRji4pgFVBqthyUIvVNXPcwNlogkQiG
2zm5YdFiWhhM7GXjZaTbwuE8IhPmjlOjLQ0dlf6Ih42XPj7KJLQb8Plnf2lizJ+v1gbBlponLFgs
pVt53sXZ4/m13zZhVdd1almYZsWJMZYtOgpTFhVYkofS0quxqUWeWYTByVCpWVKUE8yY4MlxelEU
0WDz7bU4CcFFAqO2mBEFM5Kbg8DKVDNnWFA+EN5msaiCYPOQofJvKD4YsLqJzn0CfQ1+uE+97FOv
Oxoa+xU3OpLEnkT1X5tvAGtAzoeRSbX6GBwdrvmJ7nAj2WFatLqvvmEKqLc8odDIDcqj9eOvrELh
HFsgxWVdsBWLDMnPlfioTYNgiwrWTOF822QWeV8MkEvBo4MzpIaMJnxYRlBakx03scCVbvu407ox
G13towAT8CZKIZFOLuPSI4NiU7AYR+FdGWreee394UA9gXFerqdJHloRZEsOi8tG4NHEHlg/JQHP
T+q2z5Lo/U5ol5zHayRNMS0C+Wr0rtz2qHyzPPnGuuov2agwEQHE9o4G0xXePdB4xjfyWqOkj1Nr
4GCNBjttRjdXRsF73mbaHmRWvzE4iazJMLq6BIZ2lc72/DPYsbsyeMicUfLDW/0/FPRt2iQe+BWT
Ys6pyc+aAeXEQuQcOYBQvcvRNh5j3i6dYnsUUu5t1VpRuoLi7JGNw8V0NxMaPAwHo0Rfkzc9j8gT
+aMbOnrpGN9aFGS6gdeL2mK3zXOFzZnnHA2RriTAZpw/sRd+ia/kA3henPEg4xnTaAWROfveu/hi
hcet5GIlFl5moVYzutf1xpHD3q4KSYCy+Y6wVil3lOFtdhlLCwYz+cMlXpV2wd48JnbkgTRa4LxE
EnEn2piAVCuCC3PHtLWL2O1GyR5S77wb2dxkK7Vxp1pe5NSiKtQ21UeF7kPRVXB7h50AeEqmpY9G
1IxBChTLj5gWxQZxD3b0PBznEsSMDaZnigJ/geL4BplW18t4oYCUuy9t8DPILptAmIRnR8cZe+Np
mdLS7DrMCClcTAL8lDW5izB6V8nRrlBMbzbUm6hpLsJOd0HKbidFdwgkuJZSNO9HtMcN7ogrkZyw
jBDCtl77VD1oToIpEVfqc7yb/eJ+fukP5B/tObA+ZJyo0UMRIlFR3P/2qDPjZo6CEi8dkqE5nZXY
eYfnp+j5vHVur+QJhQsRxigLCqvQsJJ4rMnwxKHucuEgNVYW934lTyCcBvWEFq2sQZTowF4G892y
s3bscUOUVdz2/OiCsEzMBtAot9dUKQ/khbnjQfkRGp/KPnFIfYtRXQIntb2nf+PwtAdtX2BK4KDD
NDHYwMAATEWXBc+2AlF41gOzs2at72H9VXsg/bVVG3bWfYlT0egBkSicATSL2RuDDpzM3EnFRSWa
6yKSg1t7IxlnBTkdnBq92doYI9PZQT+HFwOof+wumsMPbZvT0jB5VxFiidI4I5AhT4Rpvo1u2kPR
2tr0/fy2EWmNbasVSraURVJ2kGoqmmNIpKs6nJ3zENtXBtbS868xW9x5y9i+S8wSxtYc3PBaQdRU
77pnyzG99vv8Yh1ROfShp266wuQO3zpMhlCPob2h2yGjODaCVM62uznJxJ24Rts0INiDTMrsFZIb
DY9ZJ0j7C/XGOYGq6jHRg+0c+mh++newgXHb7HvM97n6X93dj1oUjW0ahAI2DRRa4DznWQeI3Cfp
WCNHVcrZrsgXJzarD5Sj0BUEpztVb5IqxIwkN67ifb58JoO0KxNhHcfmEq1gOPUhmSwpuPew4y6M
nRqTskqHHtT7yRlRCGMrrozLqmgYgEB9fAzTWVMepxJALf2+N59y9VGwmUQA3GlaKWmCYw7KsyJw
6zHWhvqfdIfbHCvoJ568N0IbCbPzqAJV8hFMrah5b9XIX6HIufJCdZm9uc9bRwliESvFpps9rRof
pMT60Oq4hWHVGkxx0Q9I1ThtlNvTB/pXMEbtt6EbTNErz2c0WpxaJVupACQoV+Qj7ZNvAJhSVwC5
1S2xpWOlVGL/qtDNLqIn1m1RfIQD8Q0a52RD5CqKKIc4Wf0wj1dxUdqKqOxYZAacUx1rPQtN9gg+
Z5/0erfQT8v4cN7SRMvP+YZY7g0lVKA0LJ2tlbEdj1eh5Jd0cv8OiPMOZRkYYa28Ln/qWlMEMMUr
9X0smgAuUBpfLKlNbWcNC4DUVj4mSncsrQ4Ux9rfOVW+WTeK2jkPJSgO7WVuUQWHesndTBINiBS4
H75qssoqK09ZTQzY5O122LXLt/Prsp0NUMBLSUyNvVdw22bCvsmjCYLon3pP9xk1f3AZgpIaDMcg
ihTdALczVSs8buMUg2TpCVNc85KhUgBsmF54WTyB7huJKtFFfdu8T8JxOyiSpYE27GmjAz/fqDxr
JebUfJ0kUYpbYR96d1NZScXto7mjhJgx89ip0s43dImm4kA7XDyTltLmGOD/I4At4uDLrORJeYlx
L4PhWnEvlxdJn3agD0wGObpWwl5WkQ/FJGePWHHVOcEyV7MthXTBdU7CYEi7sjqlsBewW+yIFQ6H
ah5yZE6jTprcQGtLVAj3Y5Ie65pEstM1U6WIYszNmxl4knTwWYDRiB/1iXZKElBrxjvyGB6rPLsp
2vkhlisvzq2bTptuTL2/ilokFMZKgL25JVbQnMFiim6fVBWgZbmwm7qzcxHP36YLWSFwJioFVa3T
CQhppNh5dMy72pZEB+8myMpiOIeYB1mvqIQ5EBRHLNojiQ070QWFJZu6OoHwXfjwTUUT50gLL6F8
LxmZnSvdl/MORCAH34cfFKqlBax2hRiHeULc4Ke5fx5iWwrUt5kmMZjJvT3ZY8XsVJUlqhhVb5Gp
99YsCyD+4JZOGNya5y1UhRKmf5M1rMojdnq/PGAmDhgy+g/Fdycwzi3lAeYdqDXAOkm1SebPQeno
qXtea8zlvHdJJxDOJSmBnGY6S1KiW7i/DYJOslt0MrgZse6zNHkG//b8qZ8R653HJcxy3wGvtg8n
HSFFkQZ0Kl16BcJ8Nz5mLnI3qf2LyL70I88a7eZKx0VUlMnZNMcVOCd12fVtnsrYuxUhrrncV819
oxcCEUUg3N41NT0Yeg0gs3yHpJ7Z3BNR9lcAwdcj5mSORkVf8NAo3Y2l6Syj5oI0U+BLmVW/Wyrl
ZCOcIOhT0Ns2hY2UCP3adJcnoVtEL3EhimM2xfkNhPbht1t4btNcRQUdrMGUnbyX/QmzpmRjFGzj
854C1vwWhprIiA4ZIuagupWs2176UNT3S1/vutj6pmk0k+UJc1BIdtF1iknDcy9w2iJdqW+F6Cgm
hLQzQFLjoh/wLAoK4/35Pbq57ipy/5iwijkyfB4enf5GaynsbUEZnTS3JT31TMOOg4/oa4WjvBWF
oiJr0llwGajSTtcDZyp/6OPwke24QuEUlhMSZToG8brmpOxMJdoh7LkM42p3XmmvxeHvdssKh1nf
6obJplAmRsqkKZPPcQNeDMuQD3SwnGqK0CSBCFY2vcCcPpFIyFDIVHUOnFnNCrxNpVBbXoUkr3NI
4E3dwDevFD9H7YEocN60wZWo3HGojWqfmTK7RRWq01WGU/b1YVEVwX7dfrRb4XBnRTsPTRQPMMTm
9QGq3LWSLT1aOzZcGIoWLCAzhHM65A6HqrV6ZSiYezCd2Znc1s7vIjcFH4TH+uFDl4haRjcd0ko+
zsHGzIfXPRDH4+TiAN7Rz8hmL0dWCQDXsdcflk/nhWQaOyMjf/8tmkAJMhUrR6brObiuj2AZeI7T
x/MoArn462+CqYvqyOqSZHLogyt1EDgothLnpOAch07NcSExLEBWP3fxjWpiBCamGSS1M8z+EguW
SWDt/CTMvBqSBhwuWCXJi6bLnO5nS+AJtwPMkyXwNybLkIoxZBrrXAN93P6yZ12IfYxW3v/C7yUS
if195S4G2pmF2QNuiqp9ZIR+RcbL3BSNrBTBcH5Cr8M6nljJRFsn5AaFSsp+MLLZCYLq299ZHOcp
VCuqcnUEkrI8tM1ejWLBKSLaOJxziAolXqwRJjfR/DrUx0uagmEpK2wQBNooVRLYnGgHcZ5BT1Uj
jxrIE6khitVUuwQ55XmVCRaHjyGTIlCG7rWJBp1BSumgy8ARsmqLDJsvWR90lQ4IM7B5UHfNanQi
v9kvO9b8ke1aQVmQSCTOL/SqAsqtAYtUhSMSlpl2H2TF9Vx9ZGwLpaftSrmYAm/SyizR1+3axXZw
JLi+mF7yxEr92OQg0YEriMgoM5fVfl2sCAl45rar+NIa7En7Yqj32FgfMYnT9YhvWV+MWRtygrtZ
Fz9q4T5ovL7xzlvdpiQnCP4A0lJ5SLQal6PYHN0hvCBN6oXhRSWkWhIBccE+WKfrolggi/5JdhQH
qqN26XSgPzevMEP5EiNzUVR+3/jn5ds2+JWAnA3ibTVHfzwEtPB58GqbF6GXOloIMhAI7YtGp22a
/AqOs0SMfMBp2LLLpnJH428jOuVF4zFFIvF7WDNydABEMgo+W6865KDrpJfFjMpWxS/90Fc/C1S4
GYidZKKcCgspN1rw8Zdu8z38+m/lkelZjwkea9g8WNHm2g4zV3icDg0pJmYTQr4hhHysxxxjdWt3
8pBFFLKhby+YLoP0mj138WRw5lJFc2v06NuYbkbgtLVdCI1fBMJJFBVJWkvjgP6qKzw9FShnBZky
7qU70yFgNsASQrYPPntBrl+ycW4qNeWglylgJRodCuPKWAwvqAUv8dsb+wTCZF/5wrEzlqGYocCy
Ue3M/F7U1NXmZ0nEA7Z5BK+EYb9jhSMnemMWKYSZ1H8CekVl97yZb3+f6ioqitBdw3eDF30j1wHB
98Oh8psyu1aUWACxbQYnCE4EA43Uc8jWw4ifOzD3lQ+z4p2XQgTBBV6d1daKgtJKt27uE91TMchi
ERUTbYb7KEz5pSku9lI0qxi7GP5gUY3vkZpc4/J5O9RfqzGyqyXwo2T6S6m48KupqUlqE1Jl8WXR
eUrwpRNl+AXLz/eag4JmyMwejjsZn1V6p1UCLyr6Pn/+SUtPuhRKI9bXBYOBTNHU++0K0dOyvB4b
qw2CQed6kQRQ0uCrPhtkKMmO8VB5sh86sm3dTqMtLE8WmNvre+UKs9OVyqjYcVeRf4YwcDTJtCla
l88b9baL+W1wr5KvUIql0tqUoRQtvc+KZZfSF/CpXNeWKNcvWiUm7wqp67olz1/lCb4m7eX8lx7g
tQp19f2snFq8HrKjtL7Cm2MUXBsfYWyiKzPgPIAeaMYgKVAWK43TyA/jA9SSdA3Abf8Es0C1iG3/
WEERcjP50hjuzi+40Ja5DZ8t6KodQ7bhQ2/G5Av0Oe7Lnemllt1i1sHwVdwDvV0BbIDcBC8Cuqzw
eYW464q2i6rSDR7Da9UPrqJXNtB8Fz0rN9FX/dg5yrPoBWTTtA1dk1W851NMnHxrcDlVYr1WGhwJ
oB2SDX/ID+VUeTMGWwtUuhnFrZC4KE6tuyyjEZCUO3Tc7jMfTJOOugMn3mtvtIiiYdMzmIqCxgyw
bqk80UW34LQjZVm6qhpj2N7LLINaNRKUz25mAVYgnCn2c1+rXYUlS5LLYP4a55+L8K6QnZA+nNfe
5pG3AuLscS7TJZFSAGESVUCfzPiuHy2714/x8CjlX8+DCVTHZwJ0mswlAamgm0zPtXLRF58DTRC0
bd8hTgLxdwjMIyPd1DCMg17a7A6huaDxJSDZil3xyPhtkTBpw3zlFOTPiSiIMESSIEic9ReUn9o6
uUv1j7xto2/qFwbz7SvfmmjDovVTB8cnHUtpr3W7fBbY27aPWGFw50Op5KRNF8ih3sgOC+HDypeu
a5fx+DSOclEeMKMhsdUf5y2Cmde7BOsKlgscJ0wyqDIGmx3C18keo0+8Rjj3e/P0W8FwRwchZA5N
dhdKoq9EOdTCd/tNb7cC4ParGZK0aEsADN8Jtk9ma0gEsJz+kLms4U5xTRDviH27yPy47bv0Rhup
EXDlFGwQ8i3RM3fuDucXSWQcfLtpgTJ3tWarBN7R4nsJ3tZdvC9uJG9qnPkmxjY7qGww1YeYIEFJ
8svy+SaSKFX0Ro8B3EMuiEdLy1cqQTJPKB53gASY8QyybKBUL9XlApYf8tyZYMyz2bx7CMa4mD+3
R9GrjGDt+N7TUC8NIGNbF9WDbha2VF7MqaBgfbuubqVBzncEZj6NbY6bGbp/wDYIMvXUCfx/acBT
t7oScsYKdgJfyBeHEWhc2VXwlIeVRztOXLLD44k37tGf/KOf3fMmKtIl50cyuamSpGCo7LEaj58H
U/QWJPAhr7V3Ky8sKVEZJjqsJB2U2tem+bFtWiKyxc1gBsTmxFJMQtHX+tbXq21YdHXQsmAGbRNw
icPe9Ibj6LLJrtZBNNl12z5WeJx9RCPRQYYAPPNTcfg3ePoeH+pLkMTb6PsUxWqbcQ21EIcqmo4y
CM4Ry2HXpZRlwLrv1SXL09dOeBcfqwv5BtWF6hHl+Xvj3nr4WLZ0Bcw56Hmp0qpRADweF9whl73y
YICVpQPzZuaIZottWuMKjPPKQT+Rsc4IUsLJYwiypji5UdvP5y1etM84gRqNlFnEslN59RT3N1pE
7djyY+PuPMymKCv/wYlCi65CJQtgCqlDu6xfD5YdTfvzIAJZ+PrADtyoxawCBDMHnRFFpJHaO516
NAdRjYZgE/NlglM/L60Vw0/kykNd+UH3cl6S7fsdxnZSzP+mMhJub/cvUhVjEEw1qs5SW/pfB4Af
/DBRxhdYiEKHXSis4/vDJj6BcgdYKKlVlZq4AbFW6szPr+ZbjHh1Klv1ih2beOifl3JTiyshOSfV
ZmNtJS3Dm2+W6JmKiueFAnFeiWq6IqvsSkcffyXmM7yzHQZn8vQnlOwJIpxNK18JxP6+8u0GDcaJ
pMDTjW+TfF23ptsJGYAFrp0nOFLSoOsGE+e9FV/SxkaRuzPti72VuQZxWRdPI2wP2b4Nndw7T3E0
JAX4/xpgJpchxk/7jHBNcyUEiS4rdBf5923D+H166Zz1N9FQqMaI02Tu7pP4WTYExyPzNu+uCytx
OENX1MZqZBXfV1tih7JTT5fZeNHgxlok+aEFz3GbCSKobdM4icTZeiYrYdGyA3k0X7pawSQ5Rzc/
MMeLIkny69TXOXuPwW0BhnMsEyGp06ImR9qn6ZeWiopiRcJwdh7m0Qi2OuB05WepuzXb+z76yLm0
EoWLxNL5lyhDcGNOO2t+GrsRL0OiQhaRqXGRRChnIIlnpqbeEH844Jplg+B0vuk89jY+X6iH9m+1
xx25oOQ0dQkduq6KTKQdxJGTSqZmZ/rDeff6B/d3Mgfu0EWnRD+ArRvXnuP0Eu4LjHn4rl/ll2zT
RkLmVoEm+ebFRRlaUNUDTe4vi/ZyFOUWBEbHV3mO0WgtJMX3lTqxyfAk9d8iSRBBiDA4x0DnsV86
1GS4Y0Di42Bi1IwatPGFLPeBfX51NoOVk4HzrYpDRaUgoTC8gc42zY+pfitBsEhEfC7wdXynohyS
pRtyiKRVyw9VqzGfuy3uc6W5DNLMoYFx1Enrp5P6kYhvJR/nI0hWT4keA7dIk/tsri/UQLsAabUA
Zvsm8NvGDc5PmBqo/o0AMBTM1FNT2gQBZkzLfRCgHk37Oy9ucN6iyXVJ68CW5sbLvlO8CHw3HyqV
X+mN8w6mFmtqVkMgle7mYV92x7A4nDe9P0SXJ6VxjmFZulKuQmBEB0yVdkGTmDr0NnYyRoCc3I0X
yU4WlIGLMPlCmqGL0cTfA3M+6i/pK/Wo5bSudNd8DR3Wmyca3iTwR3xRZ9UqyZSylCo4LW2tqW1N
F1gDW4ozYQTfzohBtF2fMv/aHjXyRQnuNZk4Mnls9G/gfz+/Ztue6feNl8+d1dqI2qARHRTdTH5U
Ufy0SHHlLG0mwNneTyccLvSK60CNjQE4Id5bLG3f1rpdljfh90pUr7BdxnK63vK8bLNeVbQumEiv
c69aZ3gODzUSxKFvCKxPpD0u+gqyGJXSKDgHKWS4XzS8weJZjiSxQHnbPv2kPGaSq/g/lYpAXwLA
mFFhR/Fz0uxq4z7tBMWWfwjHTzicb+1jmoR5ycTBuI+viwtyAvBDJSMm8rFMhIggTaQ9zse2SzjJ
VAWcFh9G6qXtsRoFLmn7lDpJxDnWeQSdsxQDwkpxOeuOI242VV/bBA38aXcxkLswEoV+zJTfb98T
JudppYlM3TABc5wdViYWHDLwpMDcDwXuu6loNOR2OIY+FFBuE1Qc8TxzmEpbZJjpxfLDs8PCMYjm
SI+TM7toevBE/m/TGFdw3KoN0jyaUqfgAI5LX6sDpwwnj83a1LLRPe+ctg1yhcUtX46Eej7IyFQ1
fv0TbXKINNGHoCNRwWoIhcPVWRj2buVWcNzKdcM8pc0M0QbzUKAALkEBnGk6eWn/H2nf0Rw3z3T7
i1jFHLaME5QlW7I2LEfmnPnr74H8fp4xNGbfxy4vvFAVzzTQaDQ6nB49cFeSE8wuXiVneNx9WeiG
aEorxOtl66OYqQ+mQVwll6/HEwTPpVStoZahiAfK8XV8Ydn83B13Ip4hbQ72MvbIplaR0A+eWgnt
2HoqJlDHQQbf4bAOopubaqAveP8MQv1XlSNnAnKudZ5r4qLl2LMoy7THekmPRqGVT/+miBZn6It4
0UyZaYawW7+ymSWx39sghl/AQ4g4hbcNd9FqncnE2fs4zeNeyoCmphiRMmWj4eIp6eRivc8Xa3TK
WLsXFzQqa2JKhDAoa8K3ERt6tCApg+3r/dHNHthQeuZPVft4xwY2/1VI5kxUzprUslhiWgf0UwM3
sGhe1yWxlhcvmTMAzoSIpSBr8gJ54vq+TLLBTvSlsRP12/aWEUfZ4kxHazRrDuII1OaFQWPu1SbY
/j55kDlbIde1AJodAEyOHsiO7rDhIv1OteMb+Ln2siueCUS2Mn+2hu+6UYta7AedHWQUz+4XbwhS
N7lW3NgvMWIkQt4dmXeQHz7Pnwjg7S3Dc+J3dwcT0DQw8DP1f+3ddq/HDptB1T7XR6RZJ1f329fE
J1NNF6/tX4ryrmsVrPEiIwpklRkmaPTm3Xj4SaNHR8QpATlrMiV60WAqBM5YszdWf5pvYqpyc9sK
6/w8VlnuZL2VsHkorzYj3e5MpFfVF/WvWpvOVo2JeuaaJn2eZgITJZVB8ZQ6yjTYeUwYpe3DpfND
WQ1RKuuO2aRMO+alk2eEqlP7wU7CmRACmBnEUWdCdIdWsrPoQVDdbaWmRODsQxqFfVgZgOjQEz2J
jZ3XVI0M05qt88pZiKVMxMKYALHkaPZQD4qbYHwy5hhrtcP8lzqgjPd7/0wVVUk0MLBUkXUVTO6/
L9wAlhZTClWUWRiOGRh+6hZO3Nv5cfSquzag7sV3+/Q7HP9YjdShM2YDcF3hKdp1EgUdFcKnROJr
OuQEDLlDYrSOrh7xKGmTO2PGiK0E2So8FoQYs7YfgDpKVzE5fYaSj/Nl1AqEpNXCyH8PeWizUuL0
ua8dVF76ksPMbfgAfoqRHLz9zlhw68rboxanOLWwrugvvpd82ZuC8rEIOg1pQQmEx+qXrrcFcmY0
JS47M2fHThbmru5Utp3Vjww9LcZeou6Sd8eOk4z9hDOIxgQvTy5iRQ39dep2XfSf7yoOgPNfRGNO
QOXBAOAMYuaxsUtd/VP8pW7tAhNw5CucAqelGFKZtfjtqHOonMFqSqVVMoaah9dlF4jhYUqPMi6T
/KCu/5lnjwPjTJcx902OKdIgxETZUV20btE70vyybR8pXeAsiZCp06yOAFH6naEe2spT/3tz8e+C
8Hl8yxQkZGWwap1XfGana0Bc/IdxjUZ6tG91FMXwe1eaw+P9GHFWJjEGXg2GsNZmBSwpqu4S1ZVB
tvfZ9Mtr0mkjFF7hTIg1pp02LjhT0qMejHtQp7vmXtxLAauZKfw8EP7ztcNJyRmPOpekfJ6wcwNK
VzRf2oH40Wm91VEQfhXI8CthqxTOaNTCGqdCAjhr0HZ11TqZWTu5Aq00KG4gQicVznigdV8Y4gz7
F617C5PaxQhPvg/bek/dNwpnQFYz0mqxAch0kA9s+bSb7Gr0QIKNgkXKyaUWj7Mbi2m0C7iicV9H
/a5udbu1nlUNJC0ULzEpFmc0BGTs1jaBWK3iMP66EHkiuzRQs1gUTo46O42a7kDtFmdBQqWQ07bB
xT0jCyB9MNOHVfhGbNY7F+t3XVfF36+TUVg7sx8gVYP5jpJbHJLvMsZnSc5yVeFsgZ+OACSE4tsU
0LyUzUYDbe884VZ2smNxiOFjIZTS/rCCdCfuzAf8dRuVacHG7cK3ZoYYriZi9EHrVIljVa8NRBQF
Z9b9qn7eRnrPJswtKGc82jbU9PhN+9FHe1g+V4fGWfdNEAW9p+QH5vP8xVQyDpQzIUMfyqZYQr6w
fBgSMCUH21JdXD9JZDPJRBHdJZxQUa1mhiyYeB2jrnoKbaG+UccnS3joIsoRuGjuz6A4UUrw40ka
qBMdXcicrL2uQSq8LcxFDTxDYH8/86A08HfmUWlhsZbXOr2twcM3Ct+3MS7flGcgnBHM9JhN+oMY
KSvydKvvhTNMdo7BqYw8WJnslTpZFy3hGSLbwzOx+kSLe4xyhW0vv+j6Ma0fdbQ8K1TLJrV6nBls
M2sdBQZTJGgKKwu7rrxIb93t9aNQONPXmsWyNhZQzOGDHn6PxduEij8REHwcGVN1KyPVADHW93L7
WtY3FlXBTGkBHzmuQlQ/zg1U7WfiLvOaoP5iOaPTyTYir/uEClUTp8finCU1LrMy6wBYyNdm+1JT
ZOnUonGGwEzkdhHYoi1l0Cq7sQzGcb+99YStsXgD0EhplYaAaIo7Lb/O49uwQ4/UR1O73wYiDgwf
F16tcJy1HECW9SSJuR0VT6qJSrCKuPKoPeFMwdxp67gk2BN1tsX8oY2+bctx+co5nXyLO/mT0rbo
yQMAa9fFHChEbO3GqZwCRA5gkas/Kt6yEymW6ssO0RksZwksQ9LqnFkCOYjvGHWm5mkBSx/UaPyi
FJtE4yxCo8TMwr0dJQlCKrtFsL/OYCtuA5Bp/udELrtQf8lm8byFZTEXY7tANjRSFsZVoXmx+ry9
bdtqYfExYbUPjVBH9tYR153UPC46lShjZ/2d03MmA2cLQFUiGWixbR3N/jlLm8WyUP4aINEZKMSp
paThDEMuD1plMTBranxTHa9MTHP/twVjP+HsgjNQfgieeUAsoKebvw5ky/Z7oj9u15n1O0NoMsua
MZ8eLxdndBP0gqj7Be1xGFdJrNa26bH48C/GZcu1kTKg+rjON3LWeaJ0p1YU/SZxAVkiZxq6SejE
gdmezpsxTx0Zlofo2sAMQVb8rBY2pQaUYJxNKFWjstYEe7SCk7pq1Zeuf5qawgnB6UaY1fddZNxu
cRbBMqopU3PIxvRbBgFVeVupdhRomT0eWOtTG5ROq7r0FDf2KNo4We8YHhTwy9fMg1ze9ATtNDsj
YJ001Ot2+7q13gqDzhRyWdpkadmpEgonVQw7GnYtWOS2z9X7RNzvC/lmes9QpDoaq2pmC4kgzl5B
kYzg9CFMxc+YR34vuMLTNiZhLt709gyyLNpBU5h9tSY/VwNr/LT9fWrhOFtRaCyaOEEkdfosxLXd
hR90TPT7NxDOXGgoMpM6HUIMJkaPfplkZy2JWNS2M2S9nYGzdWoFeRiRqEcQMU0duN1+kb8OVebI
yWvREBcStWacrVhNdcoWlWH1uyRRwH93QK81sWaksnEWQtcKZZkk7Ix83bv9PvPm3pYMW7ueneaJ
zTXtvoQrBSoTB5YzFVP7f1dhhhoR563rzmsjWwkWsIVZrkHsGuGsWHxaB9zoq2UyZ0W6BVkBm2EW
+4ZTTm/MU2y647YiUovKp3hGNRyjSQdejkHhB8NHcf6x343OilSHBUK+0iH9MUJb+JrEMl3LvCvY
Pt5jGKjswO+8BQfbaqu3QL0SQaAeOpJC7SRhevke3lqLUzNfATs03+YFJdrTpz4/dMPO7K7r5C6P
P6voI95eXkpUzphUepREaLHFo6r9KsqPSvFNl6lqUsIg8l285jLrTcrCHm3+FEbBklA0DZQQ3Cuk
rhohbNidNWGasCd6IIp9Fhzxcb1ng5qau8JPr8m+CkoqzqQUVqWnrQLQ0Q9bKImMqofqQ3vUvGI/
7TXVLh2KNu89Df3vt5nMGRhD1uI6Y2dvchg9ILhCvDd5/dBNm2DwGeMvRvGidDHxqWQF4f7InJ2x
Fj2tZ3YjYJIsuGxsubiVhYNpDEQIizIwfOJHS1Haoa0A6v3/CZe65ZfWq2/6YPmilRQec983PB6+
jVOo5D5N0QvmiMGMlEjp91/ETwlGG8e76laPbMHfPnKE4vBJn1QLzREzcBBwnFVPjeXrySr+7Tmh
cC+Wqs4TE0E65DnjD1P5IA3EJUDoAp/W6XJrjXN2naplwFyQYRgw86Ox45zimyOONp/V0UYjWhAz
RVauPSzIrsupjwKHf1UBzoA0rZCHEYvLTA57gOe+ODkYluEWdylubeQDqTJgSizOeGhxpYr5WyS4
uRrlWyvb9wLlwl3WM1R8YPizKoFv7vcX36pkkpHXIYQywJ/1OU2Jcvo/HNRfAHw/aFIbaGaUBVjA
lwljlqQd+O1ALsBILoYjVb1yecVOYFx6NiuyzigGSLOIO8E6Coab/7NAzNU680hjeL1TJeDYVKg7
Z7Xgd+YeY6NQWZbDoP7nPuE3Y36SiDukvVIvs6BBIsu4TsLvdXHAQBjieif3iCnJmUit0UV5YgGk
wk2h+JmnT7aFhC8jQRX21NOH2iT29zO0bKyHSZygEXMUNMrjFAcL9QonJeLOat4mMWaoY5N6n2Ww
c18unR65BxYtM+7+M68Kt0ncQa0FwVjNim2ScBub90a2a8jsBrVq3K3ep2ZSz+wcVcLNPHycI38c
n/7mzjnpGmcL4lWvOuQ22OnZ40KoF+L7bBne36G/vs+3fQrStIqryDZ+RjeD8qEZnubqbpb2PfX+
uHz1nJA4O9A2iZYoEpDW2Vc1d0i+SkpQUoH6P7w6TjCcKZjTrMI0HOx76/68Ecw7w0MJd6D64i7H
aaKsAWGt+U7QRBYtDMMAYDxnh3pJfEmT99tKQOgZ3wQ6gMxv0plX0BgvyvCtSIKOGo5CScEZgHEt
1UJnvpSkIQC3ouLp+7YMFAB3+qWl13qB2bN5HD4JRuGg1PHTNgS1TNyRT8VSCTHVALUqdWoPaM8X
qjuRnFFIoXCH3pTNHOx1EEQN8jthN7rgScNLGrNC0i9oiIQjnzReGmyL9oco8EmtOTuw6oYlCwtk
U4x9ZB0j5Vk0d2v4yRo/G/N9aX6ul/9aDfy7AeU7Ps2w6FJBxXmNm52AezVNqcF9hErwLZ7KbIRt
KWMl0+E499/LqSPcQwqAswVmX/bZGEMEpU79MZy8tm6Jo/mHYPavjeGpmiJVHTBCEUKUV4uHpyQK
R5Lr8aCDrRxRHExS3BGawLyLDYvNz+5Icq2phgiAvT/hyZzjCRle1d7g/jRwK9WtSOi7wf5+5hoI
YqbEUvam7/1e24V3y+SUz6h3LvaNj9dqb6s3s2DLhJNKwXL2YtIkUdNUwObLMRquLf1oWQ/EUlL6
wRkMMy/DRWFxGx1tgzelb6E/xvOGFwzK3KUeeDdyJ/67BNhJXzjzofdhF9Ul2z4X7Yr77L6AE6Tb
ViB5y5EacErc7gZnNRAjKkMxwgHQs+ci/q5Ms1P1nmk+jRHlsLLfvaGWPKtnvYTosAshl2jd5Xpg
qK+VctVM92pz6PqI8o6JQ8ATLJlxOiYlE0wNoh2kmo9ZoLrpx+IOD85gHj0qtEioIz8kQMyHsig1
qEqZeE3xEJVOSJFsEZvF1zNJUtR1HUv0JS1CiMljl12ZIM3r1UOUUwUzf8hT/VJDfsRHtPRD3yfY
rs4Lg+la9tq96uQomzXAeewuL6tTenUQUfUtlHvGd9H2aoiZqQk2LvmxOP0VAmFOeJcEK5JWbxPM
Q2chTjnT8S3F5AyJYIh13+uQlKlKF4y7ye/2f0Eu+vt1aXK2pFuyBRToECxTniz1pVCpi+ayBhrg
UpZVA1PyOADDGBMcL1Qh6pgXtths+nsV6LXdfkEnyEfRl6/W73QR3x9ebSdYzl6FmGCdDyZgUwxI
1t9UBPNFQJonHGRyWgWJxhksMy30VGBo7cvgse0KXbm216C4Yrnh6e9O9S/h+JTImszhlOQoUWzQ
u6WKL32ZYnL6B+KaYW7Gew08oXAvnyicpCRLEaSqvHIvo9yqGb3GHdBhVweVaBtP23iXH1onOPZz
zi/sXJ7AQQyhdFS/FC9xsU/VwyB93kYh1JHPebToOv6JEopPke7H0ESy6+0P1uIkCrvAz0RpJEnJ
ZFaXuzj5vnjoSztFZ3rnKphBHfTBdMwdiTpnl52CEyYT/AxTyvM1NiVgNp5533xOdowsNX6uPeUg
usNj5JMeHYXIWahRWrOq7YDYeSO4J1Dk0aFeSsYbBnkBFSO2H2L6QcGUbkspOXPSY3KKZa4AHX2Q
Gbjp46AAb0YDm7BPU3dbWS47B6c15YxIJ3ZWvmgo6BbBQ1gUmAF3yNa7RX+Qh5tyIpwDSjM5GyLq
RpJMrNxD6q4xgNwuSl8cOgLkPf3Jm73/JRKf7FAhDkaLM9XUMAJzCNjk+ByT41FBSRKmEieaT3Sg
x9RAoy5ONLpYzdYz5A+i5q3Vf+7x50TiDIdVdUVZIArgiHie961hTwphCgk94NMbuaUUaacCoY8e
mvxmZpnZcW82L2OSOCP2alvt/vA4O20SZz+ycJ2loYQqzH6/75z1S/1FuelAZ4565+Oouhqh53+o
ejwBcsajFKseNR7YqehjXdkpJixIdv8FRSutPf8wbRmDpkOHeqIR9oPvbcn6VVYwbwp1ydNumW+E
MP7XdeSMhVWa4zwy3wNVlSH4o6ugcJDRFrK3/gjWZ7KW/vbesU9u2CeFMxnJqLTlxJRRL2/ycbKl
YhdJLWj27L9KuZ22jDMXqzh2o2kASFNit8q1fVZQicOL5xdxQEOXQXZs8U6vXmFSoJHBsy/S57p9
zHrwBnb7DI1B22t22X06A+JukjrBsOGMVdZNGCjLPMRwnwQqHpfIGbhUS9pFO3sGxinF3IjNUrCi
mUa+lWPDsUoMWBhFQiYKhdODSJNSdAIxlPBZ0F7D+Xn4z+SezO6dCcJpQIzIVi6w+nQJJrzRbXH5
mvU//m1r+Mr+ZRTSoWfVlezBVYOBPa52Pfq04h1MQu1RHbmX7ydZhWBgK9IVjUtSdaOWF20y4c64
XTxM+T0mwVfpwFxOip3rolE/Q+KMbAFiIjx+gNRnKar1ZLtDcqc+aDpKrucf8n8m8XvbrZNgnIld
cxDetNKI3bJ6r8qrYzno7iyEH7c37KJRPZOKO0ploWhDbAFGriK7tG660P83AO74SGYy1dkEAEMX
nKrIboo4ouprLhrRMyG4w1OHZpaN4cAqJMLAwpjfEvef1dnKUfDCHejGbtJDBCZiRg+9LR2lFNyZ
MgUQaQk5lKKcG5QofQ+Nnd59MqRPubyXyar/i87sSU4+i2WG1dTgH6sSfJuBKTxMNdoaHNnPPVAH
UtF4Qjd4LtN21dQI/RN4EzdPaX69hPvtxfuDHf+l47r8+xskqnQBzbcA+FlFXLrNBwENOozarL6m
goSXLewJjLMU45IaeRQCLKq/5zp6EQUEFaipnuy4vLvOz3aIMxJ1iALshemDaRyzAnnSu24MdKqg
jNoYzjb0S5fouQlRZKDMQU6ZussO5ZkYnFUwhT7JBQagBkZl91cgj98PNeK3mCz0mc0+oYq3SETO
TGRj0WiZAcT8Clxpe81PDkwVGtlmjd8R2dNCbRRnMqYuAkGvho1CNddOkacgCTXbwMjDSkwJz4vZ
gC2d4GyEOFdsiAag2BN0CLK3Ojh5RxbfEQrOZ7IKoyrLuAVO7Q6tzWjFMJkUZXhPo2Pa7EaMv+s3
1FOAWEc+udXmmVFGMkCjobeV/i4R/XA9hsiubtsKQuV5FtMsyvreWoHTpq+59ZR1T//2fc46SFEi
rXOH7+fx0eofymi3/X1Kwfl81qoVcYyyeJawD1soQhfEbhSoj+JL+jAH4o6cv0upA2ck4iQDSaqM
E6XnbvZx6K9YdU3z3fAk67FvMKYptTM3p4uTL++UYWIchG6pGHvyu1HHAMtMMssFJrCWG1seMIZV
nq/iRXUXZXSkKfGV1AIFTvFoWqM3Jgu6K1D6o8a7RpyD7VW/vAan38JdMGORqW2mzFgD6T5dUCuX
Xy2UW305eiefQDjVicMIweMVINGPNHZnV3W0L+PR8BL0LzmrN14n/t+9SU6QbA/OgndI//dRozLI
9Dkyj3rzIo9/kxc/k4pTny5lzegNtnHMfWv4IRVftrfmcgzhDIC7Y/oujxpzZgA4DcZuxvz6FQKh
FwGc9lDN8hoMGSlV6/2HB8Np6biLpirMRarYbqEsOmATItAavgbRnYLXPRx7QkjqMHDXTGt1oyJK
QGvd0R1BZ/Uy7zJH81h3T2inxv8Hwz2l89x1g/FiSa7mgJQwsnFaXxQjdWb5eVswQi4+LFjK4Bid
mAI2BVhwP6RkfdPle+XXNvGxQCOMwC8+ASC+MgMVDWZsflLusqnvPaoOJGf49hcUwm9vrhMoZy5k
oVBEnZkLo/gEBoQUNPRZ7W6vHLE9fGxQazpzmHVgJMurJn+2qruyetiG+INffZKDMw8NRqSLBtM6
OeivVK9AZD/ZWwHrDrZIT4qyf3wJNIaGhKnBDD6bYy9dSUcBNemOuLeu4x3eXbE9HFWiaoKUkDMe
RREm01RBwgb5VdYtqn9jyTrFqQ/0zIjLVUknU6VwNiNVl7jKI0hoqN9E2Zemqznd18ZrBy43ubif
5i/oULG3N5E6YZzlEDtV7qMVmLJwt8x+ulCmiV1L793Sk5JwdmIshEjDzYy78dW878GGHLrxc4i0
MbjT3OyRTP9cdoN/4fFsN0szm2jkAV56VdwYT6Bd9mN4+uxpMT9I95hvHWR70W/gqFKuMXHmVM4l
UfVKE01m8zXroCVenV13LXFdUvcKT3NT5H08icx2sPx7hfIomPkAszBtVP3u/0k1VM7hKNS6F6uM
qca6A4mKbFKyXFQNsJOaqqQqCjJkv7sXbdXVvcHiKR2IifAqx0MC5U/oLWP8KaEzE/EbdnzeaeIJ
jo8Zrl1fNoIEuD7CYEgtsSV0WQ7mbd7c1EVGnKvLG3WGxilD3tTK1DDhGGNDCeqEtbCN/5VlDKQD
QCzlO1KQrk1WcQGaiimiaA18HlBDhtFek2v68UGabJ1quLx4zhQ43qIEqmMMHvx987J81ZqZRUTF
w/+10SuocaGCQ5cfNGc4nIEyKlGcdQHvC/E1vMYd7UXeaKMEKsIhNlExR9FCXHYYzwA5rUTt/mAg
moiHRWYvoDczfAs8kggSDJUNskLQXyAyQSYlL9rhEyofcwuzsV/giaDAfpgPidlEdriIX//iQJ9h
cCoZ56aUWikwdOtR6T8PCvH4vGj/zr7P+TVGH/ZIvTOVKL4vwo8J88TKhGwPZV95f4x/KR5fIa6P
UZdVLNIbXrfIQhqiHU6Ouu9cFp7sLJ/qmb7sBJyJxbk5kajnGOj9UyFYjah0VFIMK2AjiI2PiOoQ
ZpfSeJ0t89mrq84xC11gT3jW3bi6r2BvPchQPNl9XI7k+/2iB3wmHefiJK26KhKLeIDKb7EXL9vN
pQ0OXk/z0s9swnf+YDQ2qID8bWX8g4E87SNnQITIEJaChX2VW/kHa5saDTTOgRmcsSx0lUvAUWrD
2ZG0F4ymWN7g1sSWPWlneaotDpCQkRZS/vflksCzdeXMSGMZqpIwu4XCFxUdnJL/VhHom0/RHnSk
yRMYwR10UBBRQOIM8tG51lR0qWHKKtXXcvSYtC/q+GN7KS/fo782jo/F9SaSbxYS2CDeeOhDd5SC
2ipR6HUlUFNxCKPIR+PqOJJjnSEJ693YXrU1pYOXr82TKOzvZ0ctG6CAGJWOWGaOqSeKG92XkqO6
+u3orR7IERuy4PzytWlKmi5aooXxmL8jJqiQK6QYEYgsfV7mT/PsZXqwCsc5fanTxO6pquzLS3jC
4463mg6iIMjs1aQEIkaXRo/byvCH6/IEwB3jVMvTSsogUOWtfv5Nd5Rn4abdRfvBDW05ttND4ooP
26CUUNxZlubYMiILQlmxGLSztZ9lqsbqD1b/JBd3fgdB0otogFwyGlMKDJToD6YNieBo01QL7Ae/
u9NUSQONhI6AJj+pw2DDM/JEgrGYKjtsh8+zVXldNwVNUb1kenYwptHZXsPLAp5hskU+0/28zaGL
ovgzhV5iaBJqDpfb4m3ez/oped6Gu2iXztA4vdfRe1D0M9Di6nbIH7TVsagJ0ZcvzjMMTtdF+B5G
LAADAxiuJHDchKi/LnczoqOMAsR62haJfW5r0zjNnyOrDPUBcGn2Wmq7Mm2cpHMXk2rsuRz5OJOL
U/eyLUJdXwEEj7R3tcpmdd5FsN5os2cEzOtORJuq3Lx4xs5AOf2vmh78qWzDxGxvdJ+7geo62F4+
medfG+NWHdMFAHP6oR8SWzCuuuVmjamOG+bVvt8mDWFkUTF1+E6/6/mYgH5fTPFinv4X3BuPPVqZ
C78Mqt22RvzhTJ2wOA9YaVWhiCvcvsPBDOb9Ch+jPxR75mKEN1SB4eUFPIFxl1ckmKERlRAszj6Y
yT2mm9oVShorskfvouuknoA4SzHVtRqNA4CMx9lFDd7RurGc6irdxZ51R0n1h1N8QuMtRWOapYaQ
l2O+Tp6EqEC/Kx+TgLnbymc2yX57zy4aJrQZyoqB6Axu5d/VI21UVexSxj1ugbp1/NE0tT3PRKiD
AOHZxGYtNUN0YAEkephBVjIFmuVty3HxvJ7keHO3z8z5Ei5q1RaQIxOQ5bquesKxvKzbZwCcbo8z
pilnDQDyKzQksTFjNygLYXUvihff4xxvy3N5ySwd5VYo8VNU9vdzefpInUVNxpK1aCcbP2mY0aII
P7ZB/iDUCYWdsTOUyBS6HIz3iJvcrxghIe0Mbz6MnoIDm7jkW4udyHemyDyhcTeGDjql3FyAxkLY
upN45l0WyLeDywJe3TPVI35ZJU5w3L1hVcmU6wPgZOlax+iPjFAJ6vvc0RmmSi9HCd9Xik9zfh/2
L9u7c9HAnZaLJ9ZY8rIQMVUJm9OgNkSX/DZSXKlbbqvVIrSNguIuiXQepFxuIYo5V4E4l2jEBPWx
2B8lkQqcSWzZN7RA4w5SGQpyZWXAsmLER2zzXpJAs6G46a1V2KhExwyCYq/3AUbQeQlJJPbWhbMF
z10bilJEINx4E9Vev6Jr0sXMZZb6qhwLjrt2bdzrimMcWBqHniJ12byfbSp3mXSSPkUF+GwdSWo9
pBDdUG/3rb6Aj6EUbKX7mmj5/RpXjygkPuQxrs0Gg3+jnOLSvuxVnf0QzsBIY9amSo0fIuxYkA8E
Gqpr3ZhXkx/akSM/px8WiryFODAaZ21GAWMLUFuK9PPiauVhmT7+24Hh7EvDasIqplmrsbrimPqs
QMbQ/GH5sg1ECcJZlqibpnxilkU1jkuY2EZBnpKLEJaC6WU6mIyMNz06s8x9m61zM+G6ERcHVfKq
k3nZ9ZTaIBT7mCNGhPplMsd40QqcYXK6OaO3EWRBuKatoWp9efaUasydBBP+jLWlyKMoATn9y2dt
laIJYMZ6k6Q3YUakO6jvc8qW5ZliRWzuVCmWjipjyqpIzWFm+vTOlJytF6dv1jSlVbFCBCGq7Anl
NlJaONNQ7fMh8uKBYgegJOK0bhqTNG9Y30QfP4AnU6yJFbscyziTh7vQMj0fNI3NodFkZ9Iw+0b1
wLP1UPSu+Jg8Cchso14ksP6GReyEyrdNxhiULOQKVjEstFtjltug6iXLDpVYsMuuk+3ts3vZAp/h
cXedmPdiKbOpRYPqs3unCjC1W+vs7kr3ZVv9kjtUx8ZlN+sMkrvyLJB8LfUIEcX75mMYsMkq4r5K
MIm0wIQ3ys8i9ORdM6Uk9rXBjnHYpHYoxXY8PxFreJGj8kwg9hPOrNMUCVU9MwgRD72fcxdlf0Rk
iLoyLl9TZ0icmdCscYrVDLs1GSB1DAOBvf4/6Hvrs3LfYMeKRyqNTe4WZzmKYSzLaIZwLAFh/igx
VnLwe0RE23v4I4TnRQrIGRFzliNpYONpSssev46uYFcH9KUGxmrPB+WQfAKX4257+ygF4QyJFC+h
otQ45xFqLLoQlQE5Gf+nNISzJX21/M825vv5qvRHTOYsb1CO41MF59R55ouk1B5esvSmIZgphZJm
aWemXvlcQTnq1/aaviaJ5eOLprq+jRI5h0rKwnMzPdZZsL09xDXMM0NWidaVBpuv02LsUiJMe3TE
eJLU+R2qOLehLjvjp+PF10nNrTJ0KZvMldmrP78YLjpq0YGKeeQBcsyBco1+7xvR7a/JxDa1ipwJ
yZKxzNHGy7opmdJb8EDj0jYikDLbyV7yULq9uplECcxM7cadzZdRJRqGCGUjdJ+Fw2Qv8SIkOdzF
Z7xxzRcyy0ftJWdLLGVNUUIFKRfA4T5z5dWJ8zfiA3TO9CDgQ5Z4Et3okboFCOeEr6ZKch0VH2xn
47nfg78K3SzarqvRTSVX93Uru9uaRG0nZ1P6agpbjc2FbCwvSa6k5Ov29yk7qXAGJZ07oVhaAMjB
6IKpyA33aLBDSQIimc49Gcok5OHrqHTdmqRVAZx+PXgY7InkmGe6ymt802EoH5ifH6ibgFAVvnxK
Ujs1rQUgdtF10lylSYnKo6tVlv7RAeJrqNrSlHuJAenXq9/csJev4DRu9PRztjwlF3Wf8oVUSr0a
mLSNM9D7bN5s5hUZlnJABVzly6FLUegxj2DjhKucYQnDqe7nHnCNeOibx1I55ArFeENhcF6JXFuY
1fG2hEVsV+qjVH+rLH9b4ykMznS0Vj/nysy2qZN2nVQ29jQV11GoE9cNpemcA5KO8RoljDBCEw6S
daw1qoqUAuBMQ5EhzzazkYzgfUtu6rvpRttVgeVkKCi6CivkFOVnysWhzAVPe7uUMygB2fUyOfHT
jAumvg337VG3lYPk1a95QAXuie3io3VJMS6Kysa7JimOsAgCLqM6JItOaAWxmBr3ejHVtc0bFTDt
eEjC27D8N9+Qj85N+lCvnYzvF9F1qb2K1LOcWibl95eDtEplX1XQNnP8EKv7IcxtneKsYQq1YQE0
zgJUi6zpEev2V+Tl1WpEf2rkA2o5HzD/4amtMfpDW7ztw0oYb42JffYgSte+MXUmlrzs0tJZtdKO
MF+Cagi4BINUoSgqOv5Tea3WxkkA4QV2R+gUp2wmB37vjSYpN4uqUyWclzTtDItX6DCci1Zm0bTR
2nf1dSYQ4fOLR/QcgFPlxDSTVOsBgHahH1Fn607khd9Ut1h8pCCQ1u0n56+S5Oeg/FNcxpie3gBo
5xlfQePLivZ7VwdzMEPU7gaKyo4Uk9N4dWoLXU2AKOcuK8RGcwW4p1BrEH+ckPnIULFHpeapreMO
wNLEchSx2eCz9nGaHytq8NalQ3y+iJy2z6qW6aWM72fqaOvp177PbXP4m3vjHIW7ANFVh2G+IhbO
KFGJqh7ggh3MGt56m4MP8/+zr44pHW87zkG523BowmrMdICqQY8RuJgTs2c9fCII4ClHhdol/l7U
lKbqFOR39K4IwB156OOcOGPURnFOs2nFmilU2Cip+JAP35XxoSEroQkMvnR3brQxNGNgaPW9Fn+a
lhsr/bhtXYmV4msYMHG2SFeWnorn6hH9jl67UCEtwrLyTfJlpnVpytIh/XSs16/19DXVfSHMiPfn
pVfZmXrx1btzO476EjFJctGrJ+solpqTaKkvm+leaH5sr9vF2Mg5HGcIQrNqxun/kXYdS5LjSvKL
aEZQ40qVorSu7gutJbXW/Pp1VO90slCcxG7Ns2dzabP0CiDgAEN4QPwGTZPk5i3JhgF5EUqG9yw8
kt+IeiZEvsARgxEVSkLRDeqY5pOcQCh7dItEUNEicgaOFpQ8TKexA8YS+EZwNCZBPFq4aBwFmCFu
JsKite0xN13pRrJTb9hLv5Icw406KIKKPtXfIrJnSMfgmGDpJnMJDJjEOkHiC3Uf7oOvy61yfKuZ
LWymkZgrNmozbRTI0R0rqJEkW/R3iHaPY4vAoKluMW9JTHzV9JatVxdVKqrnEqB8KNFFPc3QM4aN
+kHZVyRKvdGc412Wyrp/3v+3D7WqYRAxVbFp3E5Klgk1K/aYpe0x1e9opDlS4fWRSCTuX1zmBMRt
YDIpvTmyT5wOOvEaKhuK1mF6PKwzKb/p9+n384axnfjoMCc8bqeafjQsMwTeqfuESQ+IvqK2j9pf
GD41E2h9NcYMRp0uVO2CijQbNkMDinwC4J6ABSpMazUDQJh7xrE+hh71rAJTy5JrSBl9rptmjce9
/mRrSBTZAl4L3V0kuFQ3vtO+yA9kR3eYlnQjuuK3ff1kH/f2SwO9r5QKeHkx+k0t+UWBcvFBVPwk
guFoXqkmKZ1YxiJTLk26V8hlpn3qJXGyhP0Jqw+ctsg1K2IZn9C4mKSLoLhJZxHxiszgmJ1opLKk
ADRYe6PHSqyCyi6f3gK08itri1ASqAnawm8CtutnTpPC0YSiquPSR/h4+6NeiVrnvXrVeQZmPOgH
+XPP2tNKclyhlOaQViwk3Hqzl3xB6THGGCcvmp1cNzaykujpcc+zhYie+KFdVUNmQ8cIc0B2l7pf
H1n1WnhZHpp7RKb35k8BHjPhzILyKZkokqVIiWAimzKrYUCZeSM7JhSjOkxQZm3lwzXkopzPTRNd
nW8+NYMiwDErGJ/oqBU28Xyfb6xQ4KYCUuTTM8iRq6PMjAviF91QILAtakre7IRem8HRRtHosYZZ
ALiIw2+d4pkoGJ9x4xcXyfjYQrnWuOgtUfxq20lQgE+oZqABn+9o7NM6UQILnyPh6BrH3Evc8Ak9
SYOTfdOfWS3Up1TllBUidxKGGVfmwgrcDFRnQKpFcpSfwcPM6r6E6ZDNfqs1GHdl1lOBkRcBwCCx
ylR7hr3a4obGiA23fxE2pG46yck0/qOo0hWzTks8chCi+Y3Glj+dm5LTzI58w+ZThzfCU7752llh
cpepOVvmGDALjauJ2vNv6XW8ylztC9puMcjqecFz3KkLjCEQuo7IWu5a1SeiLBNznehQWg4TKoUQ
+yG4zC+L3G2RoQl9UXHn5l2xMpY7IlROFpToA9K0vgdh75jBtURFQwFFK8rsXl16kfnPLppD4ejR
faSp9hAMjqqLXpCiFeSu17LMosJie9ehMbvpI5vW3wSkvHnLrVaMu11z9o1ev316HppLNsxeuQ0e
BnzQpH7g0P15NNH2cFequhAtkQnsqUsEasgB4lyY3PrzPMj281GVKUYWWWjB5uMCNTL/vTIyJ3iw
jq0TH7sL82pxQqd+CIVyvJtbtALjnNyqc2UIWoDF7b2SevL0IrCGueyHW3MFwLk0UhadKRsASA71
M1LTkGYzHelrjmR4tQsc0QkSrh7n3bUa6oaOeiund1D87RhOXdvNnl3P4428F3VmbhPwyjzOxcd2
iEu1BSWWMwhY3ZdOvKNfMWrg/1ACJbSNc/ZwIqXesthy5/6RtLEgS4We5fGyBBmlgq0TuQbn7b1R
5Z3OgkcBLUYn75XSgWpX7QgcZPMEr1aQuy8nyPCrSQ6Y4Qe7MHuEkd3sRcUwsmZnlOJ6fREed2Uu
fdoUKjte2SUWEbWAA1SVkt+yj+TWvvkUBZ6s+xAXCNCqlDIKtOof7fDSiMr1Nylp9fv89ZjMbZB3
+H2CxKPUQxdKOSrTD8EebV4ZKxSOJaYoysziz5pVB9Nnwsl/9JSmY6jYsl+61VXmCMcQC7aKHxy1
JEQN1ATGsVHATILOOsi3k8OqI0JfVLEpWkmOOCRJjvtxAVjUHDALKxt+Wmpmn19IwZHiB0WFGaRm
c3akFuNeKjD1+hMtScpqn3iCSI3ICFl2qxxiv0WuLpNqu1wCgRnb2Z8VDkcNUS/F9TxgrXT7f2c1
O5Nsa6Ot4O5lfS85StVDAepWeAil4yqVTd0wEPt6/25phwxFcUr+J4lB9sg3+dFeFg5Y2fKDNQzn
B3i6W5jMC5iZWrY5JbaK5kxpqES8t+ULaxzu5rAyDUoCI3DwUVccqF88RH7qQJjesAdPh3Bp/11U
tCIyjXOPWpHkMmQrWBsXqRTZerFThuf/v4uvzeJco54kMsU1MOTorkO9/SCKNDBG4x8UawDuvqjr
MSRmBwBtl95XPlpmd6y3qzh+riZyDcVdFcXMIhoBW68odwMJLDd1/vnl2jxKJwyD75hVxiye5RIY
LKqgeK1hlygVBNP1fhu5i5crjuR+SqR3jcpdGwEGWUyB/LaI9LXfTfvYSS+RkHS7N8VckebkZhH+
Go8x/eqbQ61IMuvM8yDtfhdf6PvItdz55+K0h9Jn9cfzXqTz9iYW+u+OYsgcXyiLpCed/oZJ/HrG
16rp11dMayjeGQ0GniKO7eYPuLfeenlDN9qd31vl/BE3ZI5KMpqn+rDgL9DtcbZxgV1rHr4hod0a
XxYovUteIIvl5OhKpF9Z1fx8MSRQZRGFAkV/Bsc0eRXigGn4M3oDgz2GzJZHUdOICIJjFkKokmsD
IEKI2pS3dSsI1Ip+n2OVRYusqJ/x+01zF1VHaxH8/mbJ8NpBOVYZE3TzWkmBzxT2KtxhQvYeCSuv
2eevmT26oYMDimfHuBfWZDI3POemHMksstKU4ZtprnZEcbAXuc0L5PqhzF76CZTZRRfPeQI1+L5l
JanKQLcy7FXQ3Scj5hmFmWtp7b6S9dcGglgRUd0x7L1GolA6VwSMJ9hKvqd5UYM+bAxsJTGeRw0z
MkUNc5sxv9Vevn1GrcgmDjslSRkCqoeyg+z1u4JlG+WH/BA66pNY5PH8y8R4+4NWgGYqd2YaAzA7
YIYOetvTA3uZiBJXorvi7d9XOGmQmZHKrj7wiVfctkwxwsGL+DeGvnjoExC+wDf2ymLdlGwgi0Z1
mWOO2irw+FmMDmOvQ5vmPztDkPbeOnfvEDjiCPOOhJQAAWpD6IRJ0Oqg7qE97iUg7JuJRfdilPAq
qFQRBz8Ya3BH7x04xyoTSQlNDIAHVeOq+V2Acpivy5Gko+DMMSt4IDxbFcs0TUP7oEdQpUkQxWPQ
OfqYx46Vz+q+bsKfdRegHHqShELFW/u2wuOP+NRZmtbpUofrVvUNDEGk9/r9EOJpCZ1TfOYa1BXx
2Mbb0lpDci+KrGt6OlYwUSueQ9UPIceoEwFLizC4V8SkJl2jaDBLRiviqA2XKboghyAWfEVtucXa
FO7hMBtmEvYawq841Zd9ipqpMkCZcvRgTqNf5tr/P/XybuXYZq5OtZIuemxmWDlFvhmq50CoPbdB
+O8AuFOMrh7JQDK1c4bX2YNq5XfjdnBMhOtRrPp0/skjcPQ3AbWVLVmrkBZVer1jKAP64BNoz4KD
49A2FV3wObgVentnFnd6g9iI5oJhKTumKYLoQOJRp3eL+24XUPe8YSLX494HOUW5N4kBRoqbZfip
dcchFnChaO24h8CUl7kRs22iGsbpVI9jpDhWENiSUB9YYAxfARFZKR1QQocgubqLO9nugmdKHs4v
2KY1BJzHJFgU3CDvvXqOKiNP0qh30my8Hq3hVjON2u6SYj8MsWjCw9bNaNETGj9aeQiTfiYB0OLf
JkrCWJ5PS2zqQWZkpghQ1X62ixLvvImby7gC5SivH2YrCBuAJqq5G/XBn8t8r+Xp4TwMc60Pl8cK
hmM9Opm5kvWAkVPiFWXrK6N6bZoZBny2gYsT4Ckx/XIec/MCWWFyFBhpkYLBZcBsMVR8vs8LwYxv
0e9znFdOptqj4bB31KT9pvcghyZOP3OeVjaw7VtxUSgFslU3wIjCHalfSnqlQFrcFKzUliYkXI+J
apmKRj5o2uRdNidVDfoOvrL5DWh8U3zJyQJHfVOVVWQ78WaEcsQ12GwTPjrGCZkdwZWB6qI2FVTz
8Ml+SO9bBA1Q44HuOxMiI4kdeaKgwba7n+A4vp06pWoyBXDRYiC5/VjoSGovu/OOt00bJxCOZ6V5
JtoUAETrv1nlfSnHBwv1Faa0P4+z6YAKQROtYRJL5ieJU2NOpnGBcyxT4YyaDqWSxT8PsZWusegK
g3PyjgZEhwpgDxXWhlHSQ9PZy3XnaX52pIf4M12g7/A4hw+aMLFmZhPJkCc3K9Uei9HcBUv9MlZj
te9NhLDUWn1SQ/rLlPrJJgttkQIeS0dg+qZrKiZFSwcqLz7UKOJfRuT8wB/KjvhM7wvjHC9ZoI5l
/ag7CY769m6e4DivmdWp12VG/6TuDolBdqEmzFNtY5w8hjttPaEDRHWxutpVdlD9HjN49PtpH700
2NDcTzRbFDXbPHAr/+EOXCpRaR5a+M8QfMvMu0g+KNmdYKM234YrDG7lpiqi49LBKqnx9FcmeqC5
qbVDAYlPXZH84PY1vULjHgV6Y0ilrsKiFrVwxI090zhaLk4Epo1ENpswoVZ2J2LobWf8u3O8Rrwc
NFLa4oWANBKrFp/2ebLLX8uD4kYIsrcXgUh4aisCsT6JlHsZFERB6gpTOVGBsPi632IWLITbj0wE
P8W6ihqyBY7CC8WHhpEPRg04GROSsq58kGpt3wXS4byzbHLzaff4BIwWBPmoGfCVcL6h461MDDup
L0PR9EoRDEeb8lgY2WABptAmFDjXbq7eKqXsyqb59b8ZxBGmOpZtMyRYt8GApohF7Xa+XeanpBLW
Eols4slDMrWg7oHUuLOnNLaOZGZ6Jf9UHpZjBWWq3O8w9bgR6WGJHINjkDzUS2gIYimb6jHQ3CG4
zURD3EQQHIH0kMTWFaROHdV8aszjmA62WT6d3ycRBkcbCFvXBp2xenP+O1qgGhV/M0bRuPLzIIRP
xGRTMUFDBIZI9JBigk/e7WuzF12MbDk+vNn+niEic8yg1lWW5w1M+aeINPS0L+2Tfs1G7Y1QV0aI
+0q6NWRH1JnI9vocMvcZUUN1W8nZa0RqLGee7qQ+sRfV16sEIVhRhnhLkG7FgODe92/TkkpJmJlY
zcGHIgWbwfStiZEsZvWyqRMeWFAPSTUWjoo8PRHenecPHOFTL3UOfVOJHe3J2EfSU0cfg8yyZ1Fe
QuQ07N9XT/BJnwxLSlIQve5VyV00uEQWBL224xwrl+G4YwlpnKUKTGmgNKB5y966ZOqzFfKClsA9
z79x8O303pxm1PqoQqbFWSKjdxdSFodkmGX//HHe/mTCiFADwVAd/+fOM4t4dTOFRcbXxY+fjWMJ
lVa3gPjFeGuaTtCjGwjizl9EAfTt3fqLy9evdpIclDPU051kvLAwIMA8xI133jYRBHe+F32spdyC
Q6joGyz3oXK5iJR0/uV1cTKDO8l60HYkzjNwCOpuj8kj1HvtfFft69ZjrVyRFwiM2j5MJ0DuMNdx
oy9JgHXTNBT0YzQcwaRVrfes6vX86ok8w+Du/kgxJ6uJYZq2Q9WF4hRuesyvGsz3YxV8zRHPG8cS
6ypsv4JPBrJdXR3jYA5JibptsEUP1c7cg276Y/3KKpqLnUg3TeQh3HGeoefb9hOwmrZ2B+Og5Imb
5ALS2Cb70wcRd8JSw+izPmcHGWUztmKUj2nfHcwk/pLK8pM2izzkX751/wLyIcW6zus6aQGo7VRf
q216H1yySq3sGN0lv0SFLNuc+JbjQx2QSixuw0ZNrfKA0buyoz8Ur94FlwNCfVAtRr+YKYg0b+7Y
CozbsbrSm0SrAEbV5769ibXL+FP3yAqCI14CteIUu4OK7+5VMr8s3WU/xgIztg/XCoR7qmX63Mf0
7Qu2ql4abbaNQt1bGZr5aLfYRkB9CpmqqmP6PPEFqhZRhm55c1k4ZEmdahmcZgoFd8HmjbP6mzhH
jbWiMPMUhsvDk2S9GPVOwCjsBz48e04A/MefMiaqpWgAqF6NXRQzZdyd5ii/MldyqGOmtr6jo6s6
rAwl2Ylex5vMuULnrgMixYWisy8zbCeOwzhhdldNMAcqvh9aa3LPG7uNpkEGUUdUC/95T2NGN02L
VJlI+83IvgVfiHYxsx7Hh/Mw2xcQxuD8g8N5azRVTU9Gq8N4ENZtWO/iX8EjuTZ3rPSPJDaK5s4j
bp/AEyDnuS0ly6ARAErTdYNIgZ4+tKKQt9AqzhWbEtr784jVg4RzfD17xFa/W+5wpDpmQ6LiVCiV
sE2ap3Xk3yOY/xEvQQCzLAxBe2teOHQeQaU/3iYYr/yf1pBvKyCzVi1GhsiqjCR75AftcS4FidN/
YZi/+8TrDdA2yqmiMMeInHn3JrXqDnugaRhbZ9mQ3Ett6dDvRcdsq77MoquV5F4ofZ90XScBmKlb
KujNm0eUmCHoiMp/aZcd59YJTGFr+Ta3nMzlXivLnIV6EgE1OqBTY2cdVATOFGFF6jZHnmC4y24I
FRVlwyzwHhwb/Sruvf/mGRxtJHqvtdIMx5eLi04/FOOTWfrnIbYjf6sN4iijK0xaWgxj8vNr444V
c2N8MopcIZiWec3T2NkiMUYBG/L6A3NvdXppYncWNXfrVttj+N7eHJC4SIuf580TOQJHHco8dmU/
sRU8smhfulN3/5fSZNEq8t0EZRiPVI5hkoLJBgOKhjO0epP7yZm8KLflfX8hrBbbpl5LIUTXZIp0
xvs7RY+avrMWQGomxB7ZVxp0O6OHdNe60X2GZwMKnWJx2x/7hvlwbWuWzvo2FSSQOZ/P9LDLqwb5
9iidvTJe9m2mQTKnPhZBfB1Q9ZiH4WveSi61sstpIJcxjQW36abl+AN0XVMNlJ1znLKEqGQYdTxp
C0L9vtQgIofOylEXpEK3750VDsciqlVKZcdC8O3vCRXAiS9dG4cfbDTg9Es8lWqbo1dw3MqGihWW
WQw4dCwZb8rD6dfIVW6LxBl94xVSII5l2khfPp4/I9u33QqYoxkpK3VUa7Cn3s7A0GACvegCI4Nr
FssQqo9s3wgrNI5wtFmfmok9dmsvOygOk6+QrgO3s/PDfKkg1xAKS6CEFnLPlJTINW0UYGKayrHw
o4cucMhd/sg+I+f7QDRNZZsOVjZytGN1ifYniy4VaCFYLqMfJTIN8w1emYuDGbF3gSPfn9/FTVL9
C6nxUdKU6hZRRxyKHFMucvNFbr5SBAUsKgyZs+P1gQFWSBzxqHSsad1iMdFozLrdJNkOj+FV9dsq
ETCHZrszSJ95Zq4gGSmtwgB1kwQqKQAZIlMLdTNbXw5B+/LfVpCjFcXQpWhiIGNzGUW7uoccsnLb
9oKUKPPvc8vHsQrRCy1N2Gnr4uauwNXU0iWxsy5+kKXMzjL5cN4s9nvn8Dha0Y1BHxIVjiEtmMrW
qF5Ha/c8xDYh6yqrtpDJh8bYaZQD2WD1DgsazjXUMGrxfSjsdduMBemW9dZ+i25e7lBFESYumSh/
RpHt4i9uC68LLk0IqURe9Dnq/4vFS0pAmyBMTejFOEZnXUgDbvNZfi3nyimXxqet5WkzCpnS8UaH
KmKA8lRT7/x8Fglmb+/d6c/gjpo5SAshFf6MlCaOCiG6UP5MjaOhKLhHdYxxpxwbj7KRd2o849sq
RRVYFJilm1jS4H3CQVYoHP+SJNaLsl/wyFyWC22AtlSnOLlSCVx9O/q0wuFcBAOfCE4VrAkmhAs1
1N0YP5Wfoy/tml0uC0hp+33wF03nKVcyhsaMdaAZV9YdU5R4m7OQ+uoO0d5dtsNgo/PLuMnxK0DO
HfoGoXkU4uB7Q+4edBo99nhnRXLuR0Yk2DERFMe44ULDtAkBVYRfe+tXLHuLerUQeX/eok3mWFnE
cS7J0yUNI8A09aEidi3/ljQB326eoRUE+/fV3dFVVWkFbJfkWdqlJDhque6ct0Lgdx/K8dXZipQs
m/AWR5AV46x2NLnqfTb2cNxLkaDRbntrMKiNBVgNDFl8b5AWKHlWaTCohQiX8mLG96lS7ILAELD6
9sKdcNjfsVo4qVHKqehwaNUhDBytUkIHHQGiGK4IhSOgRYrLxVKBUizXsnqf6rvze7PtYScrOOrp
aRm1confN6XwYixMr6+pr+iilrLtJyYGXv6zKxz1QMymowUFDhPVY2NezHvlkXUoMSUpaOt8xipK
ML9K1nVIRr3fG4MUYZXGI/YmegpqW86+tKWITLd35oTB/n21/wbGMWFKIzBAb0hvZg/pk3Zb7TsP
bHrHpngLe/I3n0bGCZHzbNIhJpxXQJTLH+PiTVBiLZPBzjHnNaYi9haZx7n3kIRGFTYAy5C5utIa
JDpBQDvDlSDkjsqxBuVwoke6CJNzdivEJ/vcsm2r7pblSxV+ik5PC8g5uzRplRFH+P0RDcTms9y6
iSjrzfz4w3NytUecn3dzXRcj2m2dJi1HLzAj5ahWYeJERVPacldiRM+kEztNJXSuYqCXd97xtz8f
LWrqhCAK8UGTeiQjsUjQgy9eg8HF9zCaR5e9fo2SHWKbd+0hOfYXorTWJomcQHlxamK26BOSAVob
r1GImmjzQqeiNvrt98QKhbve5QLKzVUGlP6Ikow3iSpvuZt0tJ2z9FniGE+CxWQ08WEzV4jcLZ8G
YbGQGYgKRoq+DWLBONPrDiNAodeaMumS7wLEzROwQuSIa6DapPVyB1L533mzGAFvuUljWw+TV3jj
hQ4Rvk/dMStQjsmKosrTLhwQ/aYPy/AjTUSjzNg6fVjH06Hgx3fMk2bGkopzFz5DhuNiucAsbDS8
qM8J4hm94JBvLuEKjHMTYkUWHUuA0fhpSh6SUXTENr1iBcB5hdaoRWExlhqPi4/W7F28awuM7JD9
wsNAtkfyU+AUm8cLjUYmQf2xavC1V1Tu0PSi4EVDbopLfB2wsiQ2czupvM5mX3hq74pFBESonJnw
Q9MoLZgZ57tCcSi91Yl/3jLGtx/8YmUY5+1NNuRhxF7RMTDqdLimUnEs4+Qp7YPDEGtOsCyCVM/m
63AFyfl6Ns6tMgzg51hJ74IoQboYudTWLC7TsRG8rbbjXCswtsSrJ0I/z9CaN2BfRFzjjvWwJX7z
kkTOcGQMMu/HvSjuLdo17trOtQy6WAEgDczesh5RVl6KsmUiCO6WjmkRaToBhNz6XXqVx64QYvMM
rxaOu6iDMbWSN4/vVQsfwwsG5znnXU+EwN3T0jLP4cBczyqjWzzjLtSiF3i3YJ34ZtalJZlWhHjy
LuRyRmqlfGmC5/NWbN+Jp4V6+/JaeVgcUiuOJLhz61k7tGr4pNhr7EJkgUZ8ltqf0TbCVfGXjN4e
+ivEXKpnQhdYNWbun/l4Acb/Vb8nDzIj4nD45tWxguMoYqJNbVQUBv6TIGWt48qBzflGO7B3fjk3
H9grMI4cIECkJzqFU0i5DnnvpJoOGuqRXHk0Cicfyq9TXH4q9rPCZF60Xk/wUZDFMDDtL+swtZvQ
l+Vv5+3azp2sQHhWkCGZaAwwrEn95LJHOwH1E4jP55LdRFC1Q/b3rYtBVJe5fQQgDgNslaAh/71x
WVZqQYxojCNbkJJWdvXS+kvzJLBu80I2/6Lw2cVsVrJ5qIGiXQVXf9RE2y/RM+takPeBo4iin5tW
Yfi8SaHmb5m8ukBkSaYRWYwAv7IUjeFUN2xoV/R9OMo/Eihlky+fEPmy6AqS20C1bIehDGFiPnyr
x0cLChFmKUpdsB/5cB2vQDhib7ukxX4xTtRR8DygAiH0k2Wx5eDx/I5tku8KiKP3QpbquGc3SGX8
GIcr0gpocfv3DZXoxNRM2eTOsZGROKkQ63Qq6diUx2ISPDG3HeD0++zfV2dWKeoFk0Lw+01wM/df
ZozrFlX1iCC4DSetnFQ0B0SolXaDubtD80OKRFOFNh9g1skQbsebfK6MkaEMzUGrjb3SVOiAxzAw
8zFBOWQ82uc3fpuIVoDcziemPKttBUDUKslHikna+V3kyl9S4g/O4sgu5GpaB33knwotnL5xNG7L
mg46ThP7xklSP6LXiS4Io24HuFYA3IYpPUlbyr4VNYwo/BPtrpmuHLupil0peucJ8bita5PSkhYU
x+LmZ+27/Y7xeXdkHyHji1DNePMaXlnH7Zsxa/qSKexLGH2RbPQPFLeziwZ12yxHbMneeT/ZZqK/
UQx+gFc+F3MUpditBt3wYXAtV18rK9sVhuSeB9o+ZicgbtdS3VQlEBHCJcNOLRpbXbweQ/DOg2zT
0QmE26rA0CPLCABCUEEpt1+UT8yxwe1wAuB2Z2n7lhYDdmfIrH096P7cNhdDTA+RhtHnhbQ7b8/2
q3OFx13rJVnqqdJhkHZVXDKhlvC4JJDHxdguhz6Pe5E4rmCX+HrDuc2KSI3hDkMou9Uy7oJedTKq
C5J9ojPFlxrW4Tj3ZY11TCNHO0JjFbW2y73yYGLGS/OZeR7rXeOLDnOzREcpC9UhPJgV1z15Or9N
olXjns4LRq1MgYVVU+rvgWY36lcl8c9DCDybb3sIw2CSEwMmLNG9Fj0rueipJeAdPpkzzZi7h2IA
xnL1M6s0pV54yA8gBgdu9t/IwODIAOdU0aoaC1YZmM3rS8nDNOzPL5hoTzgqgDIZJmoQQIyloUFC
qZf2WqBfD/kiesyxX/r4mPvLCXwVoVFOoRVTnNG6+pFqmOIS3FKtsqn6pUxEyQIRFscHZAiWeezZ
uSkuonpPVNMuhm+ldSS5yKzNBcSIbAvBMEW1ZA7KGCrZpAkLJUZXevJad14+35/fo01rThD8d3un
5JOls/hemP1OK2cZfqNN0Cb1r5iogptBYA3/+Q41y6wfWQ6Jyr+VZTeaz1UoCL6KINgJW71VMdZb
rpoZHqc2e23cN2iBTgQZ123eXK0YxzRNvSiqNMKMNnPfxvh4GGGM3sinP7oJonO6HVdb4TFaWtmk
dooWlDXw6nzX/2a1nWxqC/1WUxtzpXY1hi8JMeWt87TCZOu8wpT7BWZqwDRy1XLyDKmbYKjJbbjo
4c6Q0sXuCf0S6yOqsDIZ44yyQdSEu/kqWv0JHD+VKQTvMpTsoqQstCvNwSmxtca1RsE9KMLhSCqp
E7OIVbiMlYd2Gv/CiXCK4jmoFYH7i4C4d0trRjKhb2yYLE6lzPbQxXaE+tj5+fyRFnoMRxuNmlqd
xLKZ0j6+Vjyyj6/mnzN0pi96FHIyFfpaF0SaN+/G027xnWWd0o6Q/wQkJc9aK9tz9nreKBEAl+jo
kOEuux4AGd0F1pUh0l8T8KDCMYel15VUsPdD37TXpWn6cYJW/7zf9UXotEMoaP0TENXbWL7VAVP7
rMX8YZijURyqndRch/1/hOB4Y5zmpSzZlgRx6s7yaFvBNyIK6Im2hSMKpDHGQl/Yvlt7tbztREmT
7XUyDKaXbijE5E5nWkQ0hPwke+xjSI/a7FI6eVljeue9azuTTE843OGsSK1p4HTg9DYk1wro56Oi
8FFJ3sTSC8OGgL4duqIL/l8ukxMud1SJiuSaRlsghujSYoMOJMdAs5bL2lrlF0tg5/Z2/YXjFdha
ooVRmsFMk1xK6WOuCAIDgu2yuFNKSJlPFNMvMCS6RsMi9QftIe5//bfNsrizKkEhKRwaWLHc1A1q
qiPne/JgHNSr+Yd5dw3BmOOnvslO7sELUeltmyo6c0Mqfc2k12R2ROJIopXjTiuGDfdJwCIcYRR4
DRmPdI49PRCV8m1Xp60sYX/HinjoUBbJjNITfGPMnsHGRXZ26/cuS/ET0RAjkbtxd3hdyb2WaVg2
Vf/dqfup+n7eE7ZJ++TOHDsMSDdKBnv2T0jR5CZKup5S+WqQiF1lP89DifaHIwhDTYx0QP+as0AX
USEYbB3aWi+4uUUgHBuEhqn3M9pMHBn75CpULmwrItYuoU3nnbdHsDV8x62ZJN0gMXu6oTvk4bSX
58E9DyHYHV5fSVow4QdisOC2qraNLylmnyTqLm0Me64E1vzLk+evJ/DiSkOTdWFWAwsFMph7EjnT
Xr8n10bgM4nuHMKSeSv6ENjMxJyOEt96hHspHg0JZJdnaEWFuJ+TuM1F+6PzAoyMnPcipTHRlrF/
Xx1ddcKc154FvoLJ7ZQb4QAZgfdR9u+r3ydlTRIsIT40xifSh3ZNrpVPpdNXa8YxQlSNlEzMw5vF
z/Kfoba3tE89RU+uwJHC2JiS2RuAoM2e6OiqEHwwiJaJYwKq191osit7qiG+1lX2YiaHMP6Ubulq
pTgukOpSjaYQZoxF7end78aUvVSUKz3vUkjwvd/yMEVRHWos8Z3XXebtTSVS99x631AZ/9Mh1Yz/
fshEWBGichme1a3HziU7ImwQp35k1UOiN/xWqPYdGuddakKSLivYt9xX86aByDtU+i9mYqNiaDdc
Wdefkcp7B8j52lRHQ4zaITwb/a6EXhjTkFPv5UP92rvEQ59BZ4uM3HC/d5Cc+8VaUNEqgo2S1LkZ
wSyE4ckQKV0w5+Liae9AOOcbcQ0ZGatx7Iz9WLgD/RVh5EL+Iy8RW5u+Kksk+DgWWMUXVSZ6HaP6
G1aFxS9rem3rq0KkS77h62ubdO5taprqqHYTW7hevsiH/FkOYv/8jSdYNp17mJrplIczC3L34INr
pUmD3JboKNe2pgb6RadI+ks3ZMFzHhf0qKZz4Z7/A7buwXdGcsGpGJMAspnlksbKCXb49reni/AJ
4SmyU3+z+RjZrhPpPogOuc5dTINOgkFmoFGJTpt+VzqpQ76yfmeWL/uMjMA7G7l7Cs1YENpiJ4Cq
HguIISPj5Q6GPXYzqjsKmw1PDpxJEFpk5+rMkeBlO5Ksqs2aHfXMgg6W/KM3L3Prt57sCzTrdf/1
PHDEskSRnrxVNhPrKZjuSDHZqhT9V2/huERJzNRqZKykkrk92sYVD/55Id+SXXSt+O2tdqEfzjuo
6JxzxJJmQ4wRxljFJbys5MeI7HtFqDMu2Co+g6bkNA0bdgxHRznOmV3IfnoX+dZj+YO9Bms/dbOr
1EWCSMJQo/9kIJ9Vi9/0hBUsqS7VR2IotpQXN1ZWCfiS3WRnvJFPpxE9MhDgAUxpBmix/ZbpN4mB
Wd6paCC0YMMMjlDyUKrlmV2pWnqsk++G5kiRIFAlurb5xFqryLQdc2BYT8Ul5vr5kR/u6BNrncu8
4kpUp7UV7AGBqGxWiqZCFpyzCdMYW63tUIU2xZfVJRMiSfxun7yMvV1Dz+y1sXNIu4g84y2V8nHP
TrAcTWLWR61WhBW/IcSopfPTUvYelSwvpMVdHvR+FUvXTTE/aaWoAJRsfIu9M5njzKXO8ynRWXlm
DWklFaK+Cg7HzwmNl3Z2/T+kXcdy3Eqy/SJEwJstXBt204qUqA1CFt57fP07Rc0TwRJu573UYmYx
iulkZmWdSqQ5CZh2Cqe31c9kJYHZ8pLSXEgWTnOfWRkEq59nJ7pt7dpJz/IHrEN1sz3683aXrx+z
4SVxHG5mQjVpJcsGiPonsJw6iVwTN2/7QryeIoeZ+azlcsfGV4PRbeIPJkb5qZLEP7zirzI4lMyH
tpHmGjKkm/PsxPt6N2sOa9g4sjRkdi6994xFwEF0pPAxtI0dOFx0pEQCNryKEKlZ4xXrTo+15V3Q
+CqCi45yc7FGjEXje7k9xZPXtK1dIn932QG2j+dVCHe3Q/An1RLIsp1B/d4i6Z3OV7n05e9kcBe5
H2qhLHL0J1YgMHXlKtTdRNd+FM1ENT796c6yIUmGpVoSqF0w5w53X32SW1amBHUCP54n7WaW57to
tLzLymyg71sZnMWMQpjmVoEM/Ty4zaFA4ru50rzGs3bDrjhTCwo2nPutPM56Q6ZoYaRCXntsPSYv
8nPwuqGfJv3egNcEdBgi4XmUGTn0M9psMXQMYGBw9brAhvMyKAi324iB32rF4dwEHkehMaBV5+uI
uzO/Lv0OH54gJXOxZUmhiukbr8lbgTzSKXnfNGy3OeMo7q/jo3qYsR25vKH4WP98Ot4K4gAvXBJV
KkMI6hfbTH8Y9Z0gxU42PuoxEWL/eXffSuJgT26y3spMSBqGYxgep2w/FPeEtxPa8IXKqpcSre1f
zik7VYd4P+60q/CIDW0H5S7+ILqlmxd2e0V+tRA+yFM0WYvQxWGbDI72IB9FD8Hhni3XnBpbemnd
lp6ND5d1ZeZ6+xa+MSdf0kwFvQOVISRGMwrBgvAc98tBkDN/jrVdVGsOOMFvNWH47xzdb+VygKLn
raJUHeSO8i5obxbxEMSEapvGlFUQXiGzhLZn7kKbbWHNmMMcWM/zop4FmQpJN11xJYC7zmFQYEtc
wk7rZvRi7PLbJw8CtpH2bi/jTjOcQpWbChEpqdydTubSskYtBjSW10l0PRQ/suxvNeOucwzWCKPW
IcN4aE6smwRUFbdoprUXJHtQ5sSaU5cqO1J6cRfbsPJKkplMgLCtNQ+lcSjy/WVvJ1yCzyDJnRIN
iQkZkzme9RiviF4RGX9KBBcjZUkmYZcdnGJIcjsrfi4xlUohDMUnkIa6ayJThhJF+0HoAlChu1lA
LUn589sR9/PVtzXufpZKEFVa/KKGahvZndHndgSs7VTiUdzE2pUgZs9V9BIpUpYNyOphH2zoiMKT
YD4EyX1YfcAADSGKOhpm2JWopIiXSWKnPyYfg+SpFR7f4V1g2LAUBMkmduW8/f1wGPokSSxQGWNt
YtRJO3Hs3L8TIb8VEYOQZ1qKgK3HOYv5KaU4HDaPfaUCd+yN2oA0foIKcXkNdmtXj75E6u1UE5ba
dOGVGO7QGyOc43SEGmV7n44HLbgNK8JSG0VsePBKBnfa1ijNg8JMNR/1o3XFOpe/gQn/SaW3uTKr
//GIrkRxD4GsdUNeZrAao/KIHO0q8vVDeGB8mNHn/17he6sXh/8qnK+tFuiV5kc9PglUCnwzIlgp
w2F/29dZn/ZQBsTt2OBqeaPPuC2oiHE7xF/J4fB+wno99Cyy89lN2KxT+LHX7cNz9jK/3Zwz0Bdc
vjvbHzGvEvlytjRrWZwwj+jc9JpldGoH44XhTjkq3lD/i84dws354nYqGMWgMb/oIi9PrhrNT6hO
0034XOnEAUIeFpEgmyY4zoLdNH4rtHs1DV3sncRGyJgy4CaAroRx6GAkVqGIEQwYnURnQqEuPwrX
vT+7M/4jYlEd5esS4YwWBxQhFrnUkggLFp9mBwt3EYv4paMnIARWdi3WeM9XgTdh1Lbb/QuCTabP
hXvNF7ujKhOtSob04NyggSj28p14g0UnjNcZLNLUsC11JSwOR/qsbgZxYYeJBoW8tYfberIx9x/a
yVN9mM6h7AShLd9fvhfsQl/SkgOUpjO6SWyhpdCNdp1dFdhcOzwvTWL3oPclq72UUTl8CeUIT2cM
J2qwJV1i1V5f8BirNLrZ/PkrxbNEvGgWBzNJIYt5OUHcIj8NqmKnGpZezMeKYg277Kl/cLsZBujv
VaaWeERF7cryNHCoJ0dKncuQgmzP2wBAaiKcVspcUr4L46c0vJ50ondhO03x+5qDsvetjEbqcznu
oMqvlX+Jj5QVylkOewbKrzURk1MacaBSgwhSy3VoNI1XlY5W2ptpJro9LoMkEvpvFWr7Lm0Cdjbz
9Nky0CneGCi2Pk7VrRET4T+lDfv3VYw5d8gbKBG0UfD93GW6J0mFC2YNKrq5HHJoIgcVWTsWSdtB
jojxw/Za2cu3QYSVoaxFD8UyEpouXyON3ydkyklRKag/ONYDlhgrfot6KkIDBX2Bsl/6AN/zcP4X
va+UPTm0iJuqH+X6xRcbEOXEx+Eq3AV7tpBEcX6R/+oUVxqBwxo/UsO6DKKMGbdzR6+7zSc78g0v
PmUmytWMsTb6YZbeZRS+/LZqL6m8leMMY6R1IwqSTj6iUj0KHvLg/mURRAAEQqy3zqlNSxgZ1Yte
0gtPj+kuu97/f1oAql2VlMcByTJWWbMEkIdmy5e+l0f5NvnJ8p2ynUZ2dJ53f6khByZZPqZpyN4y
7AcxQAvEYry0tpddfRBPjRP7ZJ3w8nOmvfjS6twMULTlIQvARkfyVfAQlWf9trN/dRSGkU3BJeUn
HMDoQt1aTQs/EfrbavGanhowpARwyKIIdRctvxQa3HSfpnb0UF1p5/KU3BegGJlDW39XNvD1xXmp
TK6M2M8xCNozKGVgv0pwXxlo8SGeGeJ7UJM4JDGwQToPWCBgFWhAYZuhUC/D99NO3Qu3VP8fEQ28
xLUrhZqqsfqkgrBfawQ6sKPrfuIZh8v+TqAjn6gW1caQ2hHuHvYZGmb9vq/tYfxLIRxq9DMYoeWX
1zNq7Er8qg2PS/TjsiKE0/Fp6Bw1WT1j9mrLKyX+0FNkBy+zMv8c5IIA8y30ZbOAXpkFlvr/bY2z
5saf89SzrsI9/vt+yO3WDb/LbqDtJtUub/AVVdmSYP/lZygmaN/+KVaN/2kp8aeou+5QOwpSxK7u
Bv7/OCQFO/942biUl3CQES3BKBos2zIVN2N3k5Y3KtVwSIQHMgcagqnORsx8RMoTp8cyIeMuU9Ae
8d8nuFnyw8SqQQt9opj1eWu7vpK0TpqBEnH7FSkkO5F2ffz8HnO9yuCAolUXvdVNyCiMfTCeu2Gx
I8Q8l4X8w9v4KoUhyAohsL8w6wYmpbNAScl2UEeSE0XYNT94tR8/IKqhVsltX7LfInm06A2jK6MB
IjVzN/VPE8X4Qf0+BxR1mWK5U4+nUO0+V/JRHwiQ2PRjlHJMDDQbmipzfixgeH/E6APqLfng1P3Z
atG2VRFBEiWE9+QGRIYqmGydOn0oNdc0b8AlePnsKRG8E8e6GqADBdWVrsbU6imNendKni4L2f6K
W1mLc2NRGIOo7iAlHl1EJljSg22tpZ2eGCEKAiHvsjxmlz8AdiWO82cTlMwFYA2Hg1HcTnbzcG+N
n0fZuSxm+968yuGJ9pdBnpSxqgYnsDwhwt4T1NFdLIjK7VwAhLKGaqpfaKMXDKizksk5dqaKoNRX
i8HJGOlCZ90wqvgI7DLqg5Xs9fFq8GQ39qlVjISfKFz4rBttnIY6TJrITz24rUBf0i73l+1JyeDf
xXYI5IyZM4kw0myNtrDsQ2p1H+EbCvfiRU2I5kAT9jP1ytYER0ITrj5ha7z+87I2G2xKb0+KqbtC
1UnJilpgJyXuUD6SHszPbGCydICuHycI7W3RZ2M370rLrDyEWWAlNx/nAWujcFSl0YKMOrdTcF0b
iJ0J/Ta/NlZyOOhQujpKMoVZMj5ksc1otsudhYKTK+igWy0x1kh5P/vJCxdb4XAEi/RacBlApD6n
fpPed81V1oSeJJ6V/85G/fb0OAyZcitJswBWTLGSJkL79Cw5cT/+JYTw5LtKI7aGIEKjzp++vTQX
uamD7Envzm7mYRczAY0UZqkcfphREg5WCL0qN5fumEeCLsqzBrfDbhDM8Mb+f2+hfmNJlYMOQc/y
KlCZP0rP+uTMoFkaxv1lZySgQ+WgI8ZSyTJh8DTiVmflIam+JVTjGSWDQ45G1gd1Yc6XSMYurk96
Ih/U8emyIuT5cKjRTJYEInlIUe+qE1hi90B28Esz8qYGu7mpDg7qaVY5tFADKxdmEGc6wSOrLKC7
zdUPwCaUMbDzmbrAm2HZK2aoHGY0ufA/7UDRZ1vzOa6IlqztNrOVBA4iTEUQS43p02qJg3E0W9CP
Tf49VZ2k/CALpSObB1MgmlQo1+DAQslidewHCFVM3R8Ht0oXp02onj1CCt8x0pixIOcR3sdYHWx9
PgaSbHfvWMP65rryY0cyJuInMYMuenLMTupRcVm5Ou/cZEY5NArtnGyCphTjEMJC1j1OSihW5M+Y
BnJAdWkrBjWCQEnhMCLBStR8EqBYh8FeOd3N2M6gZ3eX7y8lhAOJMpilAgsi4Qngxus1N82f8/++
Df7tCbG/YfXAa62cTT2DCEsFoYCMxI5a35ktJYaCBn6CqKijXIixBgEE+79IE7FW/IYBEZqufKrx
njIchwxyNFYYT4awUf0wKOj1Cz5ZFL8Xu/sXwgeNwwZJC7FNJ4ef4a5iNvUcT8ekcge1ciz5OZS9
y66wneV7hSKNQ4U2X7Bclj21IxgSDvkxR7EgMjHQw15Zyn5UuMkPESGn0uYxivwOFnmlNqtAd58q
TKcU4IMsrlrBF84LStNk7wQRBvIDRMKA1XNYuI2mKTBOD6iFu9PecvSb+Lv2snGYynITjsJPEsWV
IspNzFBw6m256m1J9Wf5PZ8iuqxLuoEcD3j9314xuQElcyVDiFw3jmLcT0nqCtGBcJDN13AlhQOL
VlBSLZHhIOB8MyR7+fQycAwS+ukuVJzour6V91TOfvsDciWUQw/MPOeG3jOvdEK0sLd+dZhOrKEg
3kVPBmZerpXi3/gJCyT+uHwruVygMegS1s6lMGmIthqUQ4w9cmbpMQB3zGjZ0vGla+NONsgqxfbN
WEnmoKWRu0IPWHDIWhlGvMyxI7c2VrV70UeE2ugs+5R/s+Yd1pHtLp/wpq+uJPOA08eDLiSQPMkn
Y/rWCmejJQKel0zZJbtyKFO2pqI3Zo3PsDMrpJW7KUfFZ3aXK4SnCONKfGKK14Y9uZGX7Woi8rns
wiY/kB+V6tC37L3LktapqtRWLcKGlATugyWfgKCFAQmVYXqGio4bRfUvHxNzgH82ock3Geihsgxj
A9dM2k9x8r3Cd7OMkZLWt6SHy5IuO4QpcriSo7clFWtIMvJndfSaUbCn+OmyjO13+7fXmXyLQWSk
uVRH8IjstKA/CLv9UkwnCiBLxHgivs4/EPKoE+IQJdDUYQxYnFB9Kp9ARAaaHpaQCvwWsIbOk9Sf
qJ2q1IlxYDI1SSXIIezYmDdFYouTryMpZUhnffxGaPcntSCirZU12Z+yira6VsnnmGWlWkXzVd0x
lF2lecI4gWXtOAi7YHioyz0hlEW8f3qkLmoyZgVkiX9U1cGwgl5Hajk7lU+/vgLR8N5g1z0Kxy4V
O2wf4Ks0Lv4eA7laygRPeBmdjeJWpnJu1O9zXm8EgZHFC7SZWE0weejJlhDKXuwvWB1SYuRD2rFU
fH+UBN/cVf6079BcM3sKmDvmPXVA2/f41WKcy3diNmPvO0v9Z0dd2PWZXyUEslIiOBc3wjKyggiH
Yk43+IaNm8NMRqjb1+hVDc63BbFtjJrFjPoZMerosFwyI+ts9uJBDV3jTvX3j6DrJAIfSjX+WTRS
vBgSrBdkoV0ux9GYbSshqN22O2f0V+W4h1FPgiTS2RkJYEJv9jryk4kf7zDdg2HLZT+7OfYykfkU
Qjd+3UWowBXNjoXDkivnuxeLIis6ox/JsqfZnt3Gxv5BUjBxxwzumZyCuhWFBtomS+qksm4HrUOA
EvuJC6Bk8DBh9nGgskvWSscKU+/ounJmA9te/s2qdUofDjMykPJpbQlheZPaZXjfty6hDoEZ/B6K
vMmaJrYgQVZ9sAlh325xBY7a+DChgtKc35X6enVHg4MMSw6sSushLh1zO9Af5YE6n+2X6rfDGxxi
mHWvmYoKCfGc7NrJhkRHzTpMgC1+K16n2o0+FbbW3182JOXxHIhUw7y0pQmxhnDXibcwKvpmiMOi
vIFDjFxB1buZIUOfA18HoUnYvWsiZ3U+HFxoiqVpGbNeoug2rpMtpN5lQ/0DIlmqCX5sC287J6JQ
5ZBtaUduF5t2IUHZY9kullcj288+zS3BNkM7I9xi+3h+C+WLlNYkdZOmQ2i1oILROJJYuAtFMvAP
X5WvUjj4KcoqDnv2kgzNPrxWZ1tEKTT0kGF7QNiioMXpgNhlR5UzKOU4SJLLJBJDJrbGUhwhdaoA
elILZbad71U3DoqEtB7aioVHuvCx1feL4l/2C+r32b+vghdZLvIErbm4QObOjL6H5afLv08Zif37
6vcTqRqDhj1JfYcmhTG2tfp7M+0uC6GU4MBnaCMjGVkhK6hC25Lu0pF6zyk1OJyJ2qoUjQafGcbD
INs6uikT3zwM+NiNdFtCUjI7ZjvqC3576kN/PXwOeTojF7OCVX2yQ7jPers8oqHe6dFpbD54+SG5
xupRR3hGV7ozUHSkFGAoHGDIpYQZO9Y3EXweZ1RYx/vmYbrSXekoYB7KE+2CnkwizMxXJOull8cS
DDrouA+/9Lmblrtf2SHtLo+8frCB7+p+fN8s8auh+cIklizIIqzNHvyvTXaS29ruA+KmMSf8M4L5
fZh8KVLvlXRcAuiGGoeTif4wJbYqgX5ToXYpbUoyZEtWdQszT/yoR5vOVTqzrExcY6xr6l1VuOqE
U1VQ5FGbx/VbEChR3l7uIhrayUqawZFQ1wq/genAsogHfjuRvZLBgfuAJ6QCQxXAPfeb4YOBrlVd
PC/zvVJe18OHJTuMGPdKn96BKCupHLYrSlGj2A8T6uoHtTaOi072FzPk/sMfViI4ZJcXoTLrsYVi
PlYx7xcUW7sE9dZfXehouFSJkYztXORKIof1alM0acaOS93NHpKQvnUd6Ces/gj2JRanVFicEj32
5bGh+De2/UTHglpd1w2Z39WiqvWYBy1UTduvrezLxXNF7d7d9vlXEezfV++MPAaCkNUQUaWlr43f
Amy4XKJzTW1f266Ro+8ObKOqqOn8AvkuU1ozZB0u8x16jaeTtu8+Iuw4NLPHFu6O+7h0L/vitvVe
JXLHJhVZGfUme3vqyh5q9B5H51Ckpum3M3crxdifsbZgFGSd2cPlWy/YtXZ1k6AYL9+wvvDxqvz4
dzpxx1UNnZIXLC1em1exFbmm9diYkXdZyLZPvBqOe7TBelsjsEb2TO18qffk4UONFE1HJMGp4+Ee
6QEcV5GiwG7F7A/VcZQwfhR19mVVtmPc1elwr7GBamhpqJCSHYxT505uuNf21nX7LD7kBxUkjv1V
/pWQSdiPf42zSKqLXoH9pAdB8cy7F/I3d/gK9sjwsEROdv2rL4TqDGfn8icy/j43/jVOlaVLGtZG
EcvPRflZQHtS5qmijqWKFHUkpSKH87KVRbLCnF6SQ7uPz7mwl9qvmUnEj8wHLmnEY72kNUogwpK6
OuxzcbCtqnHAaGe3+C5S5OchJCb9qNuscqChm9g+kxdQrPPlI2MuCY/hY7BnXMLRUXomPIW4AzzF
zJIJaKhmfRsRls7swH20FPay193pqO2a2ik/qKf6QXDV+8tyKbEcimR1lWWZBCUVPbKHASsjDewW
WgQCR7ZD4dfLx3cOWeEkaoX8cvlQ0XDSyRaw0+5XY5RoV4/GYaIsuh0dvN4BDlVQrrQUQYdItnpA
wnbw6qtyrdpoYcbmWsPFhPJlU1IAo3IAIwmq1AcLA8tdeR08SfvgO8bMj8ts94foGGDUPTtT50cJ
5buKlMWI80KE32DJ2XwEK/TLxqYduvT6xK480V90fOEUTknkt5n3X7iPfJ+RsPSNOrMntRI+1Mtt
YFLtUpTL8OQ0cTGYal9AQoB+iIPkCl/jY4rpYRTWD/lt6FQ7qkuaikx4qhqtRwezOb64jDjb06FG
fqd2ky/l4aUZwqdYujZvnyVKoqrpsmgo3PNqTsVslCxLKgYfU+1jr/xUqEmKbRhbyeCuQSDO6iKq
IKMTd+bO8NGTves809YcfH6C/O7yHdj0ipUw7gqMKShFMpYl1bR9vFyLFGUb8fv8exqEWTJpLZQJ
2uyD1BqfxUQlphYpEdzXUmNmQp8mUIHlKpJcAusiFcxTIrgnc2jmMZlCaFFNH2vpaV7cy6ew+SS/
ngLfTptWkxoZA34/TQNbCz9nc+NjfCIOKYhlf+gfILASxBRdBbxxO7ZZC759NA9N/oIRzxqlY+k+
P5i+fBURB0NpxS7TSpha5nEUZTiYzjrioZr1yBeioyW9K5O8Uop7EpdA6sMph5w4eAL/8FJQpAib
if6VAO7WD3MsanUIAVIsFVfK3En2aIqVpyNfZCeN0e6Wfv4UJflJD43cS43coJ4qygM5UFDbMsok
BQfX+dpNuC/cyBefiyv8SU5jY/rel+8vu+R2EmKlNIcMjTHPbc1gSLNHT3bQLrWXD+xzryCTfgSq
8k/igEx2aNWwbxicQunU6/dVRuVtthOLr/rw71+ZYyRjYkXxwb/qDYxFLYcC08BgF7UcaXcakEL3
xxN2F+DTj+SyIY6PfxoHNVT1JoJw7QaUzp9aO/aSmxxPVe82LUj1KqffE+e3ffuwBFEHiQEWv3Px
d27Uo5BibTT0bZe9+lN1MnfAfS8dlN1YtxtKIIv9zhKB9SqXgxiQRTRalzG5wrke9gNC8XdNWK9E
cMDSgN6/l5kINkXb7uLd6Ef7ipz92vwmW4nhcEXu6z4pGLHpolZePYQ7Kf1uGpEXW1/1Mrgjzmvb
RV7txoFMH2lVmzDa2w6+idn7I9rAvcDPbMaNkz4kZ+qT8x8CjVeJHKa0UgFuXwE8f9hPtPgx+pYG
W7of/eFJc6Ij1Qi5fclfpXF4ko6DMQXoAXeG6D7Cd3zwMawInydMyG+vi8xhCmum0CgqJzC7O7Ol
/aUILtioOgE7sWWmhVjcxl1zNNXCv+wJzOx/vtG/DcVvrwsqoUmknDlCcETGyDbHo5D9tBTfSq/7
gPgqIFCCX1ynS0mRDjr0Sbppr1cZGHwzW5HqfZVQhdHt74PX+2RyyNCB8nXsRchqPfk44ftc+1g6
4Y/g1GL9DoavBo9qtCJ8zuSAwkqDQcZWNuQgmthusy96cadWHy8f1/Y3yEotDiayXJdi0WBqzbZw
Iz4VGOAwPMzaYlDAzdkKCY+QSPk5BxWj0ZlahS0umFliU4D1oyF5wpO2s3ahM/3IziAvUL5flkn5
CYcVsWGKgdhCZGTutG4/SNgKmH8Wl6+XxVCacSDR61g4pbPrpWIlTSYdFYm4v4RH8DyAhmiOVsRY
seVyAeXofqm/1SUR925/4r96BM/9NxpD1ycShGQZfF24kUENk/ji6CQ34U70pQWc3zNNRcmw5wJw
8Dvu8qEeJTVGxBYdmoN2le/QwnjEp7cbu1Qy4YVs4ZIsLrqo9KgxFSZrQNMu1lwLNu4z+5gITtJd
9qWyZT+5eu8H/8q0HIagKyDM6w6m1c+9BwqNnTG7lde7AXIm6UP+lex0pIzKQUjVl0r4ctfCGdQx
L01YXoWQG33eEYlXhPvzJIBzr+VVjU1JaJEa7Db4PFArFykBHHIsuVq2BaPeDtJjW/p1T0AT+/9f
cgseJrQZDHIMJgLprjOOzfCjRruucLTimpBEacIhxSwmSipokCTJ7mJ8WJrPl5HoH75//v8Z/oPU
r49N0VTYJW5EdTfGwimeR6xVRK+S+Ukpw1sxkE9VDIKQchB8RZiIKIC4YX+w/cmd+D9Tinedu6CJ
xM9cFdxnu3w3YpUV2jDqQxp7rWlHj9T1voySf7AAdmUs6wtbVlDUN0F/6K3HlEpFUCI4AInESMhL
ASK07phoR1V2NSqQokRwWNHo2dQVAZw9zWR7FO4FTJbPClmmuuyJmsj+jFWaQ9AxyoBVbqwN8IVc
KnE1AxPstvI5P8S3rDwq4S2jkteUVC7qKJOhLjIVysnB7Tjuzfnhsv9TxuOQogmEMFDYQ1mJH/VY
saf0R/rfd7aj1f83mGsihxaSokbhqECHvk9tWf/WRcRrvxlyYmulyujMFc3ky2qxOEdmyuYWhL1y
MzQuY9vJd62vZC42OVlHNAG66cf/brm1TJaDW/nDpM2YcWM9clr0RYpvtAIjvAb1tciuBw+0ayHc
9UkTKRuLBkI6t8Z2WWwAEpxiz/j8XkJpl1r4uOUOa3ncXdKTbDT6CvKsSLVnaR/llrO8p7twLYS7
SXMsyZliQYg6l17XPBha5SjJ9787Hu7iCHHQ5jNrZrDaoyJ7FkgSegq7ty7nWhHu8mSF+b8eUHPy
1NkTPdQiPfB8dTv1YTqyfmd6IJU6Ie4yLWlVC+jhAWZ3n/T5Uyrd5j1R0qXU4t7c2pKSStMgQo7P
GcBUpxYnEQL4RKBoNX0SstqYUd4p1nPaUpH5VjS3Ohg+CRijsmMmbPIswgQJNlEO++7YKy+LKOlo
bvM7YC2NQwKln8N8LqHOclOcRk879Y+sh1/ayd9m7JGRP8YuldRh3nsBF/iCWDWWhhUxZgTGL6WL
n+dhbyqNhxDm8i3a/Opd68aOcoVyoRXKSSjDF9Kfs6P4v7KLhlOWmLjAFwc5b82uzCXFOGxY2rhI
+xDyIuOroO0qpPt0P5f8SSXgmzw1DiDkuTRyuYAkRfGWb8EdOoOwlTh39FOoesVPEY2gaBqj7Elc
X43pv7KnWg2GPjBYGo+p4UYfFleQ7fwucDs7wGTQDgs42IecRFxpyqwcaoyyoSkggULALghPQ2A4
mMz7uhjgT0qCK9mgCl3UBecQRE6SLIte2Fbk8CD20Uno31PRXDkmP5evgMA6NVjT/9R9mq0vSN1e
9nxCBX5UMJMjNAix5z2ovxVoNh1N4vUgPIEfuB+sKpwS1tmdtZ9gpUW7EqbDZR2YmS9cJn5pp7HE
WdCyOWlTFx01bmwj/4mNe1oX2+lkMe73cSGKaJRWHF5MWljLRQ2RbfAxS++bpnEaaivT9tFgOaGq
KpKsGdwd0rq0NioNSYnZekiru44i79sku0HZ/7cA7rZMTRimOvsuCs4Y73biY3BiO9XQnUIc0DaM
vwri7klmFegBZh+fpuKbyRPC1QDT8llmX/YDQgyfMBcE3Rx7Vg6u8x9VfD8NmtemYKEmzv4fwvDf
6vDbcbKurRl52a+CjfxYg/FScJbr4uf4sisr+txRy3IozbinN9SUNK1YekDPQztOUnsSj0b1pA3U
g7tZRVn5BJ9BT0phjHtWmQ2fOnQotrvwh/CYHhZP3lvuQsD1ZlYCS80MWUQnrmjxXWd1PHdizWjS
xPSgSHZlHnJ9tKV8ttPOKVLfzJ/n4NmIv112lM2btRLLzL16ncIQ9LkGeyakej6NgXg2Fao8sC1C
ldBfbJhYM8p/0UR91rey1ju1hPUeZrSXa43ww00Mkl5FcBhUZekyDQJEaMqTlp7F5bqhpmApEezf
V4bq0ipSrVTvMbt0i+ZzWzW/TqCqfM9pvOrBnYaaL3nVL9BjSD9P87lYiGBkUwkde4/xcS4qMr9o
YjAlaQF5D1xaOAXFD0FED9fw9bIOlAzuglrqoCmVFmEGfg69xLI+lhMqGXMcvsdWK104t0pCvUjm
DnKsSESuxDz0dUNkGTY9dyWCcytVAu1ZjYXzjiqr4Lbfp5pOKLEdk65EcG4ViIsxCzVEDP7spfvm
oOwFT/jSHdlmjsyrnOyM5v/LJ7QJodi0poOOh/ka9wblsYhbHwNCE6PySrXZV3rjLuPXQKqIIuT2
+/Aqih/ijiIlQYMLW2tngdUVIYljfES+Di+Rrd8wFo1GxcrNy+ptxkArmexTcXVT1SnQpbGGTHUX
7pU9o2lXfZmsymz6+UoM5+dFUGVazFY2RsnjpDyW8ReBos4kzcf5uBJHZp8zVbRWO+ljdaPX4V7P
GifRkpMuq26TG4+1HOwUzMQLomnHTXQ01J/h/J76grzSlrsKQ5zlZivhL5Emwx0StAvJFAEWZVDu
KuRNh4WzbAWiFOfO1F6ZynflPROoazU4gLU0uZSrHInJMJFt0xIOUau8B2NXluJi1QxbaSbBgggT
bBmy349XS+lf9vDt0GQlgwtXo2zWFoU1sLAWLtVJvfQx3rFie+4H9xQNPCmNwwtJ7JdKEnEwozN6
go1N7j9ydP+it3APklMqECLcgA9dh2oo1bhm+e87plvmKpJjGLb43HgSdnRJP5qdUDjgo/47m/Kh
bChoY7Wwav+o2SCZA7W27i7XCsq6jICXyohSRuWbQRqr6mZ9Yd5+M7ii1+6yBc0F+YntY6pbh2rS
2XzKXj2GD2arOUqGzMA7EwypV/aj28eTQ1iQksFhRINtr21bwSsxplGBAgWEl77gyJU9HdF/Eu0Z
7SoZNzOY/eOLd6UYhxqWpE6ZwMolAohJFGwcVBJHPkzIlgPyO5tqPKEg2eQQJMJWi64vcG7BecHG
gr20FxxlsTGzkZ+0o+J0u3k/Wu5l01KW5TDFHNvOkBooqerXU/c4NxFxdkRIYHKAYkl6IRpoGHKC
YkEiLtoFaXNs0tybpZjQZTvBuDoxDk66NJ6WmeH84I/IoPc7FB3g+hXWzpduWtgUX8j2x/2rQEt8
GxCkYLJFCzasl+vdN11QbHmevzQCBl8ULHPOF3fRMzcWI1sKxsfLB7c5prp6cPiOkVmSzBxbvfAa
nIPZ6U7il8hpd3VtY/b7xvxUB7ZwrI6RR+EL4TF8y4jWKWgJaBlmd/dNe1Wp1EzWZsJ9ZVQuNFma
LOhi9iiADGUXY+JXED2pYTR5frZTFMJpiEeBXxnZG6Yeyax9CIvMi8VyBHEvZAv1BLC/+QKW8Ksh
w0EIFimFTmyL4eKiM/oqPoP4+E73o2O/p7bZUkpxUJJ3mhXUGrvV3RcwI9gJZhGnsaS0osRw4DFJ
WMOjmRCTRmB8KEHx4GZA5nhXflPgkk86Bi6zHcUuSl1zi4MUwWqKUsogVt41B8tv7xlPZO/HH2Y3
/Ca4VPRIOTyHKkURK5LKGmDy4dSWNyTl7eXf13l6AFnRcI1VPKCpZqG5LPOLoCHCOkoE9+GCfT4p
lqRAhaE7Vu1tUxJZEur32VO6+jBSrL5N+hHurQw7XfDjhoh8ibcRGYa3AjQl07GeGTZi/KDBzxw0
YelOurcepWN+y/j2Usn7P9K+rEdunOf6FxmwZdmWb73V0l29Jp3lxpiZJN733b/+O+oHmK5SeUpv
8l0lQANmkaJIisuhxL7eVm5ThGg0J2vu0RvHtcwATphrusbfoVd+IQAYuVc9c58+lydZEnc7Wfev
8QNQ1CWjTQuc7YR3Q/Hx8tKrdrWFNY2Tx2copCMi/H7+t1UC7MAlMXOp0jXSoBZzRfzCjB7KbvHK
DA8+Detqo1IiUpmWCOYiH60wzlaQy5tTzL5pwx+MmH94RFPsDamW1FrVGSeWdffL4PVWsCieRCtu
OyfzatcjI4s6cK+bHsJj9cwnQRbsamte5cssJQoorniM8jIFRgRIrYbfo3k2zQ5dqsls+O34zHxX
yLOra6VkVhWu5urz8EsP1BPQaVNXe0FFJKgfeI/kojrWQTtIBCnjTjAZYaGRMOTPfrpLn5I7LOV5
NApndPjwruGW35vHKJBVLmU0BSuSjawtDR5ZrOSpNWonXXezkkgkyr3P9aWCGddt2FRbF7S8zDM1
NkJkQm10ctR4qUzfSQIwJPIwAzGEGr8kguSCukVP9IaraQF+QxkA7Wo9vq8GCwy/5iiGwCqROt9t
EX5wJzjDqFurqjbBnUV+qOhMCb8Ysg4sCQlx/hOeSrHHFQyV5H62g6LfxX8E602sf9kQm7y6tDCt
IgIbyp7lnu1Qt33MPpd3M3K+AGYG2oa0zULGlqDwpgq0WGMFScCvtcZjNt+lsmLmds73jC1BwdWs
U7KEs6W/jh4fEtc7V/Gh5cfsEDqRm37XU0fWhyBjjJv9MwvSl/0Yx4zLMrJey3J+CMflQY+i59uK
vu09Po6M/4wzMnpGldWqQaY19lG0W3JJo4/s+4IznGJidBGvYEzsqcxPgymbCP6PIOaDA8Ey1Dag
pdYGFFbAjHI0y7vw0/zSYlBbd9k+C/KTLIex7eA/KAq2IW4WFdjfuErJiP2AyfRslxh2Z4OTU9PJ
1FBm1GX0BOtQj0WXrAk41AEorbuj7VRvHDA/frXdiu9bwwZabfeOkBzIqqoSNRQbwdY+nKqYgtee
os0MwAg6s/zxDxPn/4pUbAdjbZGEGbdO/T/JA3F1L/Mj7KNXMmcJVK98jjzZcqb3VbM3LLw4CZr1
dqjXFj9FrdmF+vQ6dPbeyJdjmal+XxL0rMC/TNQZ4+dCmXe9bTi9ynBRSk+1p8dW1x+mdnxUG/JH
vs6mus2YBuBSwaZ1wzjGqYFfRkOkWaIkiNjgGdXyXMzL9yrD+jRd1uqyfU3/JSkGyGU45HYX4SVQ
qLWjMJcCH+62odmOiD4oCIZAGVMyDO9lRqDA5vMPo9hPymc7kRSTZGQEazBGlI5qjrtiNolPqqDT
X5YUaFwyjZUJTLABhV7TbiXc6lgnTNbOMmAn2ffFO2/28NY5DmTMS0dDH3s5Ld7tE/mPlPa/RyKG
wvbak8SoQYPjW1B/3av6Q+JOXoSFW9NdLBsWltIT3ss1MaYYWsaDU/4K61ADid9GbIvMAusga/7m
Arq+3h/MCZdozdacdDOYi82JOF2DUQ0rbTNM2hhfIraO2NRs3ullpDvtpA4SZZeyKoQMxtCa4TiA
evh98fn+c2xvOIQBdqcF9c58kRzk9vPpg1euTGdOvAZIW0h4UZpvouFAWfljeVcciBc/y/KU/5Em
+qAlBAxDZuQVtovyp/Ts8cxU7BkPfAiGBkUQebK1yZJ78J6vPWMtH+K+UGOwZo6Pdk/QginL1W97
uA+GBItRd2Ni6zx+6AovGr/15W6Sjdj8RwT5QUOwFmrTWbNdggbQPjxU5NzixXSrXftl0hz71L7p
/nKXypY+/Udk9EFVsCGkHVRFSyA7uuP0hlMcO8oDPSD5EiyHlTrRoxQ6SnJeRMzdp6NtKi0eg5Nb
HnhKdvgZHbNd4jKnQf0R/V+y56fsrhHBrODFiDww913KHq3dgX4HRD+v+Yp5S+ij/u32XZPxJ5qV
Pi/U9j1PX+zn+imTOWKJNoor0jPSV1bE/VdX/oxGFZvUfpSNZKJORkMwF3Y0LiirI75Q6K8s/Xsl
u1L5eVtMMjMhroke4poPOIIPsgNoiZ/4Q3QEejC6DPF+bpzwIZGh9MtORggw2qmknTlCDTrthIFl
09jdZkkSWRDBTuh2qISlCaktwJez1hdKHvL6Kcea2dt0uC244biIYCvMZtFJyT1/ZdyVJizeYvtJ
96zlqEAVcFuyjR4yuQlWoq4YmlS4/VNzfwSsrQzYQHY/RRx2TVNXVS/4wfjtPaCO/BgouofoYANq
IMLOV/+2/Pg53JCfLpgDbJ5q5pVnBMjUPw40xsBmUt4ZprI6Ra98QZZFthBYIkFxRTSD+EjH39C0
vEv011qXxLSyyyTCvlK00WcllyCHWcm9bnbNb2GA8S/k9JiGWE2Kviljif/9zO0mEU2WIQPFBR1t
9/En7rMSP3M1yw1fScA3eUiT9DKa3Gyd0Zwjm7Qljg8pt8VNXnjUZD6F9wAlPpYPfHpTNlwrc8u6
YDLmmaTYrYCDmwMMzvjFc/KZY2BMHnHI34pXAxtA1o8gY1KwImmrLFrIuyDXIcYiWFL4RjXIAAAl
Bl7cFk2UeKpwqXF6OkPVAcvuRuNkzsbr7ZsmCzBElPaeLSELeY5qOJo7dqS+Vu35nAyP6bveXe7Y
iyyylshPTGPmaKAjTIUVTkMAX2QrFopIMlYS+0sF+8HscqpSBUypwIXUJoBtLo+KVTj1+jhoiRPF
scRgXZ0WI1Tl6UWTWhZGZAUDHGvTWsWGrfuN+l3RPtusdiwi3VPBA5MLs/hOxaZofcV8L32fcj+7
XTrQZvW+CnU/Cf3FXXwKn8w8pQlU7GKPfZkVvtYNTo8RZjFQNC0R8YV10ZLFSU19FMo5wh39Kzsq
Lhr5PllYi4EoQL6CaFOQZySF66zPyki1qKH+XD6u+cnsd+u0v63yV+oHruCwdMA3a4YOOPNLG6Uj
h17EQIfyY3tnDvvBDm5//9pZXhIQnWU9pAra7hOKnVQjXgp8AUHslfslaIIkkO0w3BKYpunY+6cx
mwCc7JKbjE5YgjUV1KdjdCD9D7QgP+VUhgoooyIENErMKlY1oIJdKc6aBjHBaOIkEdz2wVhEZ5qp
q1REeVeTZLYtHXOBM71fo1NOJN+/9sH8YIhqWlTTTcZEH6yNg6LNRkb9zsdqK5fv71ye8Cx1eANg
/FnWxLnJj2GoOvKpBjHEd8BcNdgrkuC6VnEBNV6CiP51W9U2j+WMAv8FZwahX7GtOR1BYbCLdWeG
8PRWSwrHppFsBmjDGOi2zQDVaqCBXWdiV5Wl1lPK9EaFVv+v/zX25hCge+o/vP9o2k/YWCdLOF4X
/dklUeGploV1sxZJ+z+ixj1HTQSOEWbEhjtZBLihHZe0hHwPFmEMGBYErfBzff9eLvQyd/hn8Hi9
MAlko5VXMS4MuMk0Wzfxr2VeGde2nIaJzqvfhMgQLq8JedWwVgkouGP4cltNuNG89BtUs3Gf4J1U
ggkUwUYg5Zzp0RhqfqTl3mxZbrR0ThudEq3Y3aZ0rZCXlAQ7QfW+1KkKSlroTOZ9PnsplTQrX98q
SjgXtsWIiao8/wlnOp/p0wogDKb5of2kdK4xfr7NwoawLr7P/372fVK1erGGAAFDZ5BTavfmXzMm
OeNaNne0IaoLOsKhsHhSWD6BD/TGe+bPaWVuJ7MPG67oUljCeawRHNGSgUjjr4Hm6fvwoD90nnUc
d/mOSNRMdjKCYx2B5dpYKYdPGy3iZbQZsLYNQ7e3z2fj3pzLTcxOxX2WD3nF5ZYFynxnq063PMzF
zpBB4EsOSMxJpZ3F2oSCnYiqnmWe4mJFoC/xSRKZEcHAJYk9xO3Miaz7jPnJ+PsX8kJaglHrm2Se
MhXS0puDEjopkMxU7/aByJSMcB7PbkyfMmayFjxoOJFH/sysdpa/0mD0Sz8JZOlrmcgEA2CGGe06
fnHm7mAVd8ooUTDZ9wUDYPQm8gsNvp8ulhcW4Q7TtpJT31YtxtF6LIoBaOGmqCxfLG0yQSJNn4rJ
/pnW+r0yM0l4sMkJPCg1dAOTZ2LDDfrI82JpOuL39t5KDnkmWQi0+X2bEqAaAIXnChAoasZwSNGr
5CuK+mla6OfJJrKeZ34BBN8FW/9BQ7gg2VwZDIsFNL9Hf3CNfqjUCz2kpj0yOr10ueumcTmjJlwX
bbVRg+HUEvPr0L0lyi+Lfsvsn1kae7dvzZbs3pHvNc1m2BwmaHFvV3qHSW7iT2UdlNN4YK3m3ibB
FVUUnWbpeEubloEhfoFEZLS5GlFF8yey7ObYDkyy/Bqz8ThlMiiKTVIIznVCbYJISZDbYsWr1Q0G
7mTy3fzZY4Bh+KFMtXOboS2ZEYLgk+oqhkxEWI9oLapxaW3NrzA8UA9fyuy3O3bw0kVbsUYYZsLB
inAxaWcDAD1Gz6fV7jHe7uiAJE8kAcymvTwjcvU+pIuda9gH4veB9fi//dhd6eo73hRuvhDJJd2y
NefUhFxIEbFkMCxQG4BwrlSOiYGgQWIyt44fzzYDoazFkIYQY5lI761ygjIr2q9UfUmTg5m8LLOk
l/o618dPh0KVTY3wPhNBy9YpZxGNa+LzXuf3ZUIB/db13nhUA55cNJ5qrKSXHNem0p0R5X8/9240
QYN1A6KLcm/Hj00vuaWb58OXqumY+OEO4fL7a6omyAsXxO9mL4zf5hXxzMvte7N1PAYeG8CVNWzt
KmQGGk7WRRZu51Lc9T9mPBBRk8iTP1C0cyr8V5wJKi7UBb6TB2ZD6a9hvYtKAC7nySJxCVsHYuCK
6hY26lCLCQIjMM8xtnVqvtF6NT3psraN9whStJumCpdmcViIK7u5Uj2OWuigHwJMH7tXuhlJj9bK
jac10me2I6wkv7LWMD8XtHFiW99jdbHll73CXrWmA0YGEpAlSrPRiJW1ZjaUeDDnTdKguLA2mLky
ovIOUxrTuB9bjBr7v3/aSEXiHuKpZ+C+XJ6DbRuD0lGD+FE33mndussJSkIJqvyGrItuS3fPSQlH
Pk9l1VcocPmZ4pfmMS13tmxfxCYJS9OoihPHlRdOW+lTe1ZCcDPYr3b6FdKKZAMN/BPieTOER4D1
t5F2ErPFVmGDRNMTfw4jdQmKQVkjR8Ho04xV6xP5FaaAJj0yu6efbp/UhiYbSAAAjtTkumwJr7O4
X5dpjfmNYco9ErtepGYS67KR1cBRmwRuUzPwWBHlN2taoxnVhOD8NTSBLcz3yNtuGbumhh0NlVfv
fnutD5JE5xQFrhpURywgHMJLlw9M2yG+cYxRouMbWmEQZmKmwbbQOfXO9ZmtsVoaZ3WdwwZUz12C
nXx/zZmkYicjIdj9rMk6oysKzY+BplrvutiLteD2+W/Y5Qsu+E8446IbaDjPSoXmqeoNbafAxnWK
weml2yu29OxcWsI11TN1TDCOCfu/W78CuACbQo2X5Sk5jH68V/fdnSzmkBEULm0DxGUyJGCMLo9V
d5RWa68bPxnuKaIaBvOsGVepVTMe13YZy8UfjoO/evOhvGc7E7jg9MD3dud3S6C7AyB9drLi34Za
mBQZXcaIriOhJpwZFrmoaZhlWNY5PEXJE1hrVCkK7saj54KIcGA5+mHQQgAivae67+V2LznV/jsa
6UFaQuVhk2D/LqgJpxWvVZEmRY560mkOOOjS7LAf1NGPvB3M9hSJ1m8oxwU5wT5QdQ6xvQXMje2X
xvRZKYkPtuLrCwJCEM/spR7MBPyMAdvVQbXDmCyvCPMQ0fbi1Lt9iyUacdVenTT6HCXp4qfWKZ9X
135bapm9u56n5gr/oXZiczWtFUrjHER46Jvsk2ONehJvRJSBFmwF2ReUhAe3CkgfCugR6F6wBqqf
Bxjtu6t901l9F1AXfiGxsxJ1EEE2s3G12NCCs0U70fXJTv3bx7OlDtxP2KiY6qZti3k8c0S/6sSD
lPfOi0B5iYBZvB6RQfCUQ65I3qgb2kAQNxKUsAyG6FGwDyUQ7aYhZKCmNMuxKavcQw9G7k0D+mRu
c7YhuQtSgpUghWYqDVbr+WQ5LjB4sg3TW3HReXTH7caZeyqSVW8JMrh+lk1BEz7o5b7Mf+YGIIVk
NVP+UwUTxIeO/o1ZOatnpOK6h1XtQEpDqLBgwzM79emXqX2+LbGNehLSbTw+wSCpbVIRcKSm6dQV
Kujk9xwYCZlK13gwdilmTGTD0Zt6d05LuEixEtVsjHE8tuZothPuMNeyJ5+Y5qFghnK9LC+6JUOG
9fBIXwBTzBAn6cNpWVBS4DJUyvt2vVu78TUbviZMNkO/JUUdiSWN2qqJ+NUWFMNgTZMbPfKKna8F
OranNZPDU3Jogd2Xv43NjmsLkD50PeA9plExOo8mtasGwrMlxCsjw1F6JrmyG6VNkOBZJRTHIT+x
FFeuYzGTWiN++NM8sWfe8sobK9bZn9Fmy2HNZQ2vG2eFVBmDoaDM1KktuKim1ZoiipEwaSabxo5V
w0p5WbYO5FSOcVEc+tyIMkmWZsM0XVh24ZIZa9x3SQ7Hq9YvBCtSW+aFiyx24d5buMkXRAT712NS
IxtmmHOa+SFhDrAc0yFxUmCjokfKZjIMoQ0jdUFPMIJtqFuGsiSLHxnz51FJf0zsZNYG8On1h4zI
JtVk3AmhUmRWuqJRcBd2QdnEgMZwp/beyr+GKXPqwvIl9koSmhlCrGSWVA9XE/Tyr+z0v4kx2JAf
GGJ9h0jy/8RomfS9lUljWMkq9mCwfuxDrYc4szf2DjFi/pjd1TXc6jHx/iSWRvcCXvc6hdUS36bK
Qqd6jO3F17HFrPHjHuD7sp2pWw9g0zA1VbMxE66iAeTStdRWqJTolF588ty8GUG36/fx30OQPtAg
Pebu+u32kW045QtygtWvp2Ee4hzkFvWQr6ellFzire+bsO4w9DxVIWao10GraxZ20Ij2udeOqwxR
avv7GDhA45dKgIp6KS4Sxxn2e42Lb7b3prbvbFmfhYSAOLHUdtnQZyknUGjfy0mrnEr//XFfGHNc
fIbkAKbvNHEWrrWrXGsLOA11t7haYLpJ+5lERx0zpdygx6Ybl39Hnmw1JReOYPzQ3gCMRzzrUdYT
Gy3WviynLFMJXh4cVTLDLkXeWiRtzNswCzpFu5fBTANVCrF+uAJdaSb2jOLRMXyOgIfFPPVxQL2V
70hLd9K9TVxpRb4MWAUbLReEWiJ6ZR+VZlG0C/HbYPD1IPOVF+2B78zh4xmypd4bbgq+2ISK27oO
SQoXFlOyijIUIfY8DHcGLRzGjosla6/dcsA2srtILKKV6SqJHHdWY860Ro8rjfIgT2jpDJo67yuj
iB3scZbN4G7GGMi9ozSGVwiiMCFmsvPWxnZopERQimuQhyOY1WvvcgugVNbz6tN96cpobvJ4RpLf
xLOgekX9mthKqfm5TjMXsc+4B2gvdYa8V5/yuWvc3zZ9qGF8sCi4/lbBsRoKMmZRdBr1751sDn3L
lIOAASRdqqlo4BM0YymUJmu1FoeGnfY6IGDItwI9lu8bJ/gKuFL2dtxSRdQzNaD3IoWPdOOlBE01
RQNNCi2hNWt0RyuTJvMBWD+huyka0G13W4Ab5NDR9K/tfY+7zw5sIQBEf7e9ZeKrw14tXNpKXtsb
OnFBQnBPUZ7VaqMN3Ly/5WHmJyt0EKMA3ZfbrGy9fnQboS2S9hQBhbiF2waSNiLZSfVVbIkCDJU1
jdM9rDVw5IGKiAdlq3e1vstNZczcTB+LAteuz54mbBXUnZzvt3SNqsA2VckP40oi2DLE2xS9v5pt
ANteuIg1qm1RsY4Aml9c7H4OqIL9X6Yz3Hef0qMMB2/D2V0QE64g1pWoMUbBcQXbk64f1lxynBvf
xzI1+Btb5Zgqop8jVtaiJIrMblfuluFQy3qlN9TF0FCaAPw/TL8ufr+adb2tkYL1Yz56uwZ58XWZ
Y6cu+0ByLFzswrFc1EKEq1ab5lysK2oh1qv6i4dpzKu+zgbi3NZJnfJUy96VG6yhDZxhnRVqP+oV
cBZWcKJPOEY/q9q+DMmJGpmT2Ydck5wQ/90CXxdkBA1gUTxHdQ8yfRzelV1+3yeGU+QVAOfzOxp+
ui3GDX3AGxkNM/AxvJ4sRG8FUXGV4lT1m/V51E7Al7/9/Q0Lhe8j4W6bUAl0z18axHExcqrTQvXb
wQmVf7ofzShDCdpiAZ4QfpnicK4a2lu7a0LVhOEgyv2U+aySYGFtZS8oHhtw+sxgBKb9kofKGCZr
zQboNMBFkB9e74AmWrv/xxmKDb3mmVuLIlbDMIXYGqHGJLWQSdMQEiqvU35E6imwfX2XtCeO9iGf
oNgqX19QFN6MbIpYpKa4s9Ox9+Z7ii2HJPXSx2wfPiM55MRevS/fNGwnDprYyRd5eLp1tc55FrRw
rWiF5dT4BXSHPABQHUtvVtw4sPz+aD7yqHHqnYb9Pgo5dpUgmoOztlEYuspLAf6iRLolgogP/UHb
Jztjp/ntTvZI3roEDBRgcNFbdfUEizTF0lMTTWJLS1y1sxxDG1Al/Hb7qr2P14qWA8VhcMLbtjWx
zyFJ1KKpIwQf/dQZlmukBmudCTAm+3yt2Zc4LcLwSNtiHgLgPqr6Ey6OpnjlUI7UHWuDJC9sNbRf
iAG14t7spoa5CrZ3aK6NgoXikL62erfCQNTipPE8PGfDlP9Izc74puYdzZyE2m3sFQbrV89sqlYy
pLVx0TGCg7ok3ku4GWKqoVq0cTIbbHTL9E959prJcsoblhffh9NCZhknJTr6oV7sVavZ4jfkkzHt
MtUNI+oR9kMxJVZxmxO0vyGhpwFTTIhLG0W1V9LoPOeVecloYhWebHJZRkKI28wczBBKwMz0OQ2/
NLIGvg2dhrA+WBCM4lL0GiY88H34SqdimduuSxDO0+62UsvY4H8/i3DtsAuHfoCk0Mn1LcnCz8OS
ShzuJic6zDu6HQwk+QXjE08WlCrmiwLLJwo8Sjt30vHTbTa2XiImskm6AbOOFiQxSzK2VlNYy7og
1x7wxD4vOof79WUIcLt+yV/8m3KDu0WEBz9yZQuycVS02oLcsu7vsSFAqPr7NkcbJhsMfRAQnEZm
t3jURDh/i05ubxZOmf/SKbZ6SlEAN8/njJJwPkbYrHHUqdDkHivkX3IocyIJJiUkRPBparXDsqDZ
1V/TonHqycgdjUMMhn1LJc+J7YOxCHKLSOijw+ZSoZmRLdWCyoufqG6uHyr2fPtc/kPTPggIB0OB
eDoU04yM8+fBj/bFMTmF933kGGgXzYJCdWTl+U3hAfHURPIPFkHsGh5rM5vaQkMCs/ph1Hul/qdM
ZBX6jaAIVh+xnUoJbo8m6ECS1fqMnO2CWTLVXUynDOKAArkF+CLESTz7m6yvd+uYeD8fWlTRa4Vu
8stjmquiG/oiWny7fMyUXSMDC90SGgrMqBzCoxmYgRK+n9pT2sXoR9Hy9phQ4G9N2Fk1/IkXOCPz
HvqdmU/sJcmzQi/QamD8BACqU/xBfG+eExA8WVQ1w2IZnA8F++6zx6lI3XKROAEuDCGwwfYdBPgM
5hldnMKdyeZMnYCRAi4OvNtk3Os7LCrYyd7eWykI0EHeRsU7X0XIf3koq5ZbPXo1URp6G7FMTMNc
e+OxVyDt/R/C7vfc7jVXH9S4Cp6dja5gLpxx0am74RcW2n0z3foxrJFcAOBu4urHxYNuB92dLDu7
ZbrP2RR1O6+WpIshzlqPnKh4aLIKgAH7OZX0927doXM6/HecMWhW+TiYFehQ+IU0/2R1i8SYbp8Y
n5RFSltDiV5gBcnuYWqzmPeevC/ocOe9/kB5rQuT03+QrOftYzAIyNgjXBCIxTZ2TyIpit5c7Czi
ZaEp4K+FP1FD0MEqc4wUoAwlGtQIw4RjtVrTe7Wc43OvtU9erR2HaAsjh0gx4TYUAg0APF0P+MHr
zY29bcUYWSSTP2BSl4NMJkc7csynBJPO5cPgaW6Fzpeo8iSuasMIXtAVXFW8tFqyNqCbQwGVQP+q
eY0bHpbBsU7xXynuADZ1yNPcW6l1hgqi+V51gT8RDtKaqjpsNXWC1tCd/bU5lq+hl7i9rzFXc/n+
XP2HhNWNu3BBUrgLS1bpeUY5STTooUnqiSOdxJ75iUu3fc6fZW/OLYIAkkSEoaKspYqJFyRLpsZO
KXYBTWbQz7WXhsX+NlMbZpljVf5LQji+YtLsCGKekKkId9MuPAzBdN9LX8/X6zmQ2DmnI/hKuiJi
gnAn346dBStr7GA4RRHQeG13BsSY3biq037OXVlf8ta1OKMrwo5gUAqrEWrQ7VXFjcb1RGfzCbWm
gBFZR/lWE905j2LRuZtndDsZkCWcAQpm/IFgfkt21JlzgA2riHFCN/py+/y2QkV0pTILJQQ85DSx
cJZ3GtYxziFXSnt5SF46Bz3/QePFyhPvOJKvkd6UKJ4NSAWqNs8TX3qEap3qvA6z2Wf2cBj1+oGt
aLltE3/Mk99/YjMkz9CxRXnTjIg+sGSTNvZlu/o1Fkah28iO2twxMi17uS1EHntcenEDMSm6gGyU
jfEfcslSkYYTa/NR9evVcBoD6xPUxk9SZVep1qNSRjKbybH0btETYpSMFnrXD4PqV7PfhT+7Dnvt
Tqry3Zj2c5hht6bb6jIwD36Rb9HktubMkWO0VQXCCmgu2bGKDma5r4mzsk8U606nTuLTrw0XBIqS
JyabgI6DSeNLYsbcMRjoTvXX9tk0/85k/RAbWg8CaCExLGgFkj2C9VfmOMLgkY4WXxQFUej3sx0S
6w5zeHds7spmqf6DHgWYD2rU2lWSsZ5Du0x6U/UzdOLCuzp5kAIoosduNuKlRxm+yzY9REMYrkTp
+CqNpWRVr1YZw2k98wfgsAs96q27Ho0Mhad4si7CayeOSAU7PZDaBEjOVVlkplAPvQhXf0bt5Gvc
2TRHmngcAc2YWblscPBKO2xMcuFSAzKJoKgr9k63Rho3ITU64Cadku5Yy7pZrqXHCaBHAqgyMFJX
JWOYiQkdoTp2hnxeXCDWBpVrPSw/sgPvy7A9GXbmlfQEcoL5YHbTtWMKfmLlu1J7dh47g6ztd5OG
hfolZiH5BIxwo5pqHrEMUu38cnlif5nxXWq7v2kEORdnFAQuwhLV2p6CgjEcU7sGWF1QALmcTA5W
zkvsw/YJWUhrMT6vhgrJpYHQ6hRF/Rwi47mA8YAlSSf9YRiQ4Jj9fgczOPi3uduW378ExezQDKDy
FAaj89Nur0/3E/ajykjImBLdVRyyRFEaypkaveqlDood9cJXDpcInC5XhjQkpSecGOtDus466A18
CaAdpFikiA15M6paqpc6y16WJdq8uB+nJrYAR3Y/rpjQQQNw55sDOi5/O0X0roMfpyQ4qcyIdRat
4GhGNNo+pkG/Z5/Ip+Kg+/Vu7T3ZFIyMIa41Z05x1lelQSGGa8VBsf1eFn1ua53NGxDRMX01u77M
xthg33fn58qp0B+Q+8qVl9uKvc3CBwkhgF/DubXTdu18BUP4ceYwKd4+V6OLyOH9UD4oCHc17bow
M1VQgMF+4x1Mpof+wBZbmPgg4Syb95fIzOTB09mZZEZjk9iaQA7BHh0yzOJjblkGT71JBchg5vsY
JhMDCIuUoVbEUOWJfKP2y0B/rNbb7ZO5TmxwwZ3REN6LNWpdKQL2DrmG99fAEfACHa6n5vL1VZns
KX4VmAvkhAwbz6+XCSfXrCfErLX6ydKOzfj/y5WgcGnWxDRMIbn1UT2yI8+h4LH/Pxjx0P9tkFuB
KUH5sLcBBU+Ly5AuX+w02Str40vOifvOKwX/OCcRmmFJsqnrLHCk7DnCAH9B2Q+1Xz7IoUYkaicW
DWu1bsEN2Okxicm8zv6x0P1tdq4eM5cSE0FtZzuPMFgAbvS4cCsTA6yVE3G9+z7X32+TkmicWGxV
ck0jVgNuIoLlG5/S9q5SH0oYodtkZBwJXgFUmrHjkYmepy+NFWhGcei0Hka7xXC9IomDrltFBAHy
MzwzQC3arsrKgADtyGsP3a7YYUk8X7jJAeFk3fBSaoKRQA3B5H29nU92WlAH8x6Qfk7ooNon3Zyy
6SrQ/mKbGtDn4JEuGVubdcz1FN5O7/aJEhSytYRb3wdQi44mJDxZrjr7bUNRegXuwg/Tg1HcVWPw
+3qAETvA5/ERJLxYLn+/NY+kasIBsUfeOcnwVlQPWNXmmhZ2RMp2Xmyp9jkt4VjaadWaPoYXCq3X
VDkq4TfbYA6RiWxLtc/JCDa7LtV61EuwpGTY9YbnbPkrQ+16WGcULyWKvX08H+ITDPcM/Kw5GkeI
T7+z00MiKyPJeBFMtdkXXVtiv5Jf8+Gm5Yc2fc+r3ZocV/Z2WxH4LxUN9pnUxGkCY1lyYq/gxKAv
q3KYgDcdHSOiORbs9iDb6yqjJjy90FkFXGYb1HSGF7jG3nqdeLDiexqTQ8iOjRRYaTOyP2dQiOyr
sWDFPIPk5JLj//aQ8Dxzc4842LUPv/38h8U7JycYhobFfHYCJ9frnaOa6Br/25i922cmuVDv+fwz
qxoVbY+sDVhaAYDeAcZrddrxriB/3SYjUXKx7kKqCm0AKVhJsX6nsELHXGXuSEZCMA24rYCynUAi
MZ7zDDvIn2+zIJOUYBM6oNVWcYvvj1PjWOy5ImjYY0+xLblFMjqCPQjjwRwoVtX6pHxa029q8n3p
D0SXdF7KqAhWoRlYjX0+OPeB3SnDryx+a+sXWsjyI5uHQjDqrTFD54i/l76BDfZI9LHHoXTMS4jq
mGEv6THajOfR2W6YAF7GGKxYwm5yzHXSLMfBvBcqM3/cqwc+LJr72MR9uK0FmwwhhwqAcdtEi6Mg
t3RM5lHNqs5XlfuZOSWRaNm2jfkgIGbh0AbYaFYBAshY4bVw4LHH8M04za2j7FoghdqSbP5W7Is5
Igt5YbReM3FOqi+rNNNXiC8FTmj/aMZ+IxPadVWQW7IzGoJOJ1mvYQMCaKyP5EjdOmh2mKdwjGcC
aBDeASAbt9l0emcEhWMqQ8vGomcQxEKAIumdXA/67MRaDx3HkjB4Q35oAgPcN59gwhy7QKpAyyPQ
7bsWrZO7qH+cjYANssHaLa04JyJqRRdno5W3ILI864NTHwq/+Ww+9UfVduxdFZQ7U9JgwH+14Msv
CAoXF1ClS6PnfYtLFe31vYIuaY5AIiulbgoPw6DI5vBSqqh8kbVMGcmH1lf7v6h6KMzQqQfv9pXd
MHWIqj9oCMo3jqXZ2QpYifvYs2oPrbSOVcVOFEoIbTNjqhaBXYA14n8/86U5oSFJWNv60fCSj29j
/c+oy5qbtqwduPkgwrk9I9LUISoTVtW+93Pz1duq4dZ7QH8DdW/ZT3FwW3hbV/eCnuD22kZtp3wE
U/prj8adMsD+Y/ajLpAT5k0T0WvWO8an20S3T+yDR+HESrxVAcvatJiIcvpsDfT0NRpjhxqyE+Mf
utLyM2GKd5eQTq0WMFfVd0v4T2meyuqtQA5tOeAPkkBfwpWY6/5/pF3XcuQ4sv0iRtCbV5oykkpe
3Wq9MNoNPegBkl9/DzS7IwriLWxrXqUIZiWQSCTSnIObb3JjC8KaaWd5ezcrEdQBpHN/fvFkFiLm
u8tK75Vahxzthrda8emdygp6NEPo4XwpBVn5iP/koZEPSHbAdNGB2yaCxhBStFlT4XyR52kHYIja
15xDdU927pHymSHjS/oXpsmLW2X+H1BiNw0UPAK4/A0OTSfWLDJLI2hgnjtU2vlwcbt3SZDs7SuA
sETVTgkp87Vf55d466AjMMfUI6AiMRwrBOZGWmQ0XnAG+/ir0Vwk+VXVHM+L2PT4axnm+3NesaTs
Wp1ABkqpDi7MBV0KJyegETuqh4UF2Y/zEjeuTJBwvCkleC/HYlppAnE9alJ0HAPGO79Rl+sG5BKG
MknuzE0bXQsTvJgLkE0gNELY8Py3jcaPP4FscGEFBWamzysmXUrBhfX5oi+WiaUcdizSQqSOAr3x
wYMU8LK0e99L6iVbdyevn2EGwEY8YAt35zhiGj2tcVkncbsv9EszzYOCRW19U7rXZXtV95LLetMe
gcbyitpjfJgEUxpdQcCzdFHZ+J7xkv1UlWfJGnJzEzwlaE0A/KiifI+HlKjTTGqnZkMddT/Blzx1
xzmqovgYH2gVeSZIbziKzmeycKh8o9bO4ZssTEi/PwRKTWpaLmmNy869GPfF3jkpe9VvAvAXh+c1
3FJQQz8yupJwfX8YdSsXx6o8VtZR4tX+NCUXLLYlhrixTVg54CppAICGWQh2WChLhzGiuY6q6cV2
rrLsqWQSt7ElAj4J1RPgAX2c41ETndpeRuuo7e6X6mroMHYkeW9ti8CwBao0aGkUs8tV0qaJgy7K
yDSekTQg3X3tHc7vhUyE4PsUg1kGzVkdeTOGoMzyJTPSwOhlrB8yMfz/q1BqKJNuHk1oErdjoCro
P2sia5JMVvFNFQ+OjuHm/y6X4Okas+1KcALXwNbLjxWJj4ox+U3joKuo3udGIgkytsUBERGgGw78
gXBOjcTW48Hs62hJTN8Dv6EH1AbLeSbIzbZUAse8vYBvwoR82IyZUVBEwilo7qnVTwV9QK/zeVPY
iNBwyb6JEK5aIM7GXuNCxDCSR2YpaN9GRZ0CmTOJ/VK3j2gsj86L3NIKvUvoe8awMKYXBafTzQPQ
MheIpJMNRKGXNqmCefxzl+2uhIjBYOEuOtG4P11sGo2lW/ro0wvG5o+BoJH/XssR7EGFpdWjM+Io
TbcK28XplSujtdgyubUIwQoIDqkxFjitcaOa3wHTfNHVRfa7dJtHa2jLYKhSyW205auBqIxJRcx3
wI8KjpQaVqeXgCKLSgwSIjE0gJtSlSGRbdzicNWYieBzkWjEFbwDnFzi6VlTR0yZURZmys205HpA
qN5GeqlNB9rjuZ+aHYjuh1lig6+5ctFtALzd1RBIQNPXmGblm3RFrYmmdvV/5jL4TFtx5JMZn3iB
g3wLYR9myb2P6QsnVhXaLFod9c7D3P1UtdTPGkmycfNEvckQsxfJFNuLpyyQETMfzZU1fJMjq6Ns
PK/WioionL1hU5rqEKJqj4l+UvvW18f9IKtAbb033skRzD3NSm1YChXKRNazEYIG63EJom+g4Q3A
HCoLgTZNfbV0gv/TFdZNVgppmnmleQ+NIvGvW8Exh8EBJwlino9Ji4qmxGETlk1JwpOxIzsfgytP
mecrp/QAQGpLckFt2gKe9pgLh9FhQOv9pWuAIr5NS3iLOv46ToFV4F2vP5334JunB3hcOpqikNf8
ME5iEc9a6lojkTbVegF47RwjH9owJHMwoQU29tFPCdZkvZva7snx5iI5OGZr/kW0JZbVqbYUBucL
Wm5tPkojPhaLIlUXIKuRqHUfaH2gxYNnhuf13RThYhqBPzgQXQpraieZ2iRKT6LOfRr7Fx2TiG0h
iWO2ZYCYgL8CPg5wjSB3HUnekShxGt8uD01+KC3ZWm1dJRw+Bb2UYBb50CGKvI9bLgsUKdlDkZ4M
JFIL+yozfze1LG27dbDWooRjbFUxHVUD+liNUocOU39lZur45zdmWwh/U+DFhCyJcFFNSmrlNJmw
91T1gjzri0DVXBl6ytbWINLjs454/Hli3jGJadMO6kCimi1A67kcxu80lTwsNt3eWogQx1p2PzWu
CSFdmD+CuiQNFt/9hjTkTz5L16e+PIm/lSVAS4GLOx5TDfoHjhG9K2qdDFYDVxvv+8D5qkTzN2O/
oBfVUXxZlWLD+HDPOjhCeON+RFKdBicvyhbSGoYBjQQ15Amvaeq7SphoT39sGGjGAH4bwheeKxbc
uleWYJ2hHh5R9aVBbpmsE3/DJN59nxvmKnwwHaA5AHSlRtE/8yvN8vPmsqn/pRL8R6yEpJM1EYdA
CRTiI522IKI3JY/NjQP0Tg/B6sCUEY+xCT0Mdgko4rKVhOEbQcO77wsHtBumntUqvu91F44STFnr
e1mQV/fnt3vTktf7zZ85q6WyLKKapMVSkWfzjhf10tANmxQtwf9L3kSmlfCCIWrRL0UDaf10U+un
JPvSFi+O8fAZpYCHYqrgHOMNQO+VmlWrmVXXwdP2ZF4YVxzNxorId3TzB5/AJwWuFgdf+a8wwV9j
bAUgZjl2auyCVnvofw3Vd4k+m8uG6SkeOKBkLHprb45VFmfQRyuDDlg9mt/v05sCk3BakB7sn7ze
QQJZFmLLxFEvgsMB7cnHqQjdyDQAzVk1KgGRld8tyl/n1dp4QXPSOSBw2hjLBNT2+10CKXGhDKqB
51nW+emS3CCtMwYlXIRfmFbYzPGtqucyLIYtB7SSKrYL0w4C7E7HwTIj3U1Do/pRZ4/nNduUgcI1
dgvPtA/NwsYM1F+PIjZeQGsCbIwBzSv6JzpdObwrMOuRDcCkkeDkyt6NywJTP1ET703vpmj355XY
dA1rAdwqV66h6OoaTggCEkRUgKLEnGBodcFg+dlR2ct7XbesfC1PcHkx4SdggTy3zPzYCQtn2ulq
aCpUEvxsbs9q5QSfNzgd62zE4SBV7YOJLYGuT74z9H/+oHi3QYJ9p1nngeYGYjw0Z8aHTPMp2Z3f
o/OagO3s/RaBTwK9c8aMI1T6evrTAHmFIenZ3Tyl/yzWh7wdsB7ipPIgQimpz+J4XxhT2OpJYDrj
RQ9uYGWI03+1QWDZeq+W1dlJ6/AXc2XuCn2vTte5bLxxq492tTsfRtgQv+VU6aFXF8Z7I0yinqHy
ogVAfLtYZDMKskUUop5Uc6ipESiUgca5nC4W+6lXgCqr3y2/Eez/y+UTPINWNlme1JDW9e5V7pan
tm9DasvIKc+fV+AjCLtER2Mi/IHesgr4ObOfVd88dhxtGQzvpidCD4v5CqWGq1a4z5mRqsywSRON
adAYmF1qdgkGwVXnqO6GII2khTluYEKSC2XjN4GCAc5l3ZiNAYHzxd/kMMt+CuLXoez/4TXBY+oP
0pDj4DjNwFMX+5SZWbC4qnC9Y44pbC/63jcOw0Hbj2HjAZkAVIzfzruNrdwKmgsA0QhWWSQixO63
cmZpUWU2L19xoOb6VAX9t9LnbCcgQ/qlHc/L24okgBQE+Aw0ezsfOpGWLK1Sg5hIrZCw7C77Thbw
cQMQVxBJDPCyASmOw7i8N0Wl6KsRL1lcVdqeI23FR2AmM6SKMEoH9AxZZLT1IFuLEyx/iit1IjrE
2X0RVW76oDbufc1clOjK0M5USYZje7sMgBaCTgqXvTjM2U8JM02KEBNjLRfGjg+cVIH7yE1yup4P
UnafLYN00EiIQg1mLT8QoGjMi6m9KBUaNcpX9J0q8IL2eYj+noetoz83DwchjAq8UIBei7hIGkmq
WqFuhXH6W4/usk4Sjr1+QDSPlQARESnOUqfTBwhgwYLPB8OV9oy5HYyBZ0/2Ixt9UJxdcjy2DGjv
Rxl30dYljSwBOIWQOwLgHF/tVRzl5A0pSqXiOb/O7/IbMr30Mq7orQsGVTUDLHcu+tXEA90OnjF7
M/JTQKv1VYScY+oi7NzFS+nHy2mUsbts6+Q5HofG4VCy73WyUtcB/DolkYf2zOLRJN+odIxny2tw
xsP/yHjNpa7WLaZtY/QaaEK1vN5Z5nBYFlnOd3vZ3kQIF0vm0XpUgYUZuW2Drs+02eNPwI1oQmbR
+3TGGF4va57fujZfUSowp48xTzEpNhmV4+VViXwlaNYXxc+Ky4SlIaHh+VOFTsINr4g0FaD/MbuD
JmfBK6bF2CV9bVYIbVjSPlBUrb5NVqHfDZVKA+CcVM+N4mhtwBxl/jl3oLcJQE7Qqxd6Q7tdyXol
AfCx1VXHBs4X0Md93xAfgJxBP81KlKbjiL4ft3RzP+3t9qJgY/ZDHRpyMcemUwbaWBUkZJmm3phm
7mZXuUqs+IDHcq49LKwtHlnmVC9qOT6nRTHdwRvFF+5UF9czc0awedaK+SN3Cj1oTVKhu8PsrclX
1SFG8qtt1cm3iKZNfp22yRB2lbmMfk7G5Bm/3LVvS531x6quvN9gnl++di0hj0u6YMQN+dXFLxI2
xz4BExwAZpLKPmaj2jpBb7SKFQAIpvmWjjM5pIvbXMW5Xd6obdZN/mznRX2Yke3+0dpkcgO3BhdP
aKYLAfyCO1mA3TMrtHEWca22Oys36QOS8FMRmtSufmQmdZ50Jx1Uv/KoVYZ5Asz/WyAPqndlM6OA
XBsmXS4SI6etXxUMlfg4RoDuZ66XOwHqzoq+H6pcsQ9jpSVXXpswwLCmraEGVWPj8ekvjkr7/ahR
s9trxoyAguik/20gSOu/Zm46sWtTizMaVouqPbfEJdmdBijExzpL8iKo06Zpd5pL+nrHitigITMs
0gWaO9t9YKH/HDVGU09QICmBPd8ruu0EA630NOxYMvyFKKeuDtnQ0B/MrO3i0mksFSXCRs/rcLBr
56ZpMUrrd7Grtr6SpogYDSXpbpe2GB5cxplVqZeR3w1rmsZvTeuv0e5Z6GgToNH6ObH2RomeI2T7
qZI9aFbbD3etOuqHpbMqzR/IQPUdwDcxAZ6DL0kNQJ2kXQN+ixmHJcnd5lQ0tfXDpRmj+xItK+CL
bVoXzKpjQoNmLlkXdPNC5qAvS6r5xpx3ZZiwvuujbsBi7M1Fc05GY7SDP+lzD/xIjvdxZXspyEzz
liS/x8GZaUh7twRq9BL3QQKioy9m17PyAY3Zi3tq9DIdHxZPU5DwSEarD1pWNp1vjbp5n5aTqYZl
7VQ/gUxhtEj2Ogr4v+OucAJgrGVf3HwmX5K2w+KNeW98W/BUZ4GWKEy7BEU9Fs6KNdb7jdVP46Gc
daBxm5hDaQ7eUrk7u09gKbansNSvAWYDZJnCm1+gQfsEGClNks/c8rQ8if06S4jKt+BpY8dhWmJ4
VVTa812cKEHrOWFWjmhxye89p/WxZofzDvDj/YGXI+D7PZQ5dPBBCO7P0+McN8hrWHFtq7tKBsvD
77j3UQW+j4S8hWIeECnE+lmWY3B2SbQqUi8GjH1yHhfnQgfDxHk1Pt4XeJwCOhTIJMAoRh3l/VXb
YoKxcdWuijqlDCrYivtd08ejJYPElcnhy7m6bp1Kc5ipDlAHeCRmv5usOEAwkWaSzPnH4Bn64O4D
dgwqjx8sIa1Za9GmqSKLs361B4NcULMBFvVl4TyeX7qPUcp7UcIzbmGaVpIFotzxKaMnO31qLEmn
0ZYRrLURdge+YOoNpcaT48THEZITxwfUDzJ2XpkmwuYgZiD5qEKTJqd+Wj2muHizP2/9eb9cwoFx
YoBJ0aGtohSNRZl6mEgXGn+ef4UQvK05ryLaWESo+7qzzUHLsGCp/UPPAnBFWoUkc7m5WCsR3Bet
LFkv3TTDTHYV2cM9UDSqcd/kkm2XiRDi36VnmZkrEFGTvWnc4tboVMk52XJfbwsFsoP3WuA+nwkD
D0nUFFeGdUns4BOH459VMsSkiorwxzNqfJ9g7r9tL2dGgk5GsytTQjiBNmNN5hR8twf7obW6R2lL
hUyCcABNZ4kN5lbYifnGoLsyuTu/TB8vrrW9gqfm/TYUFJQnKCZWkQ7C6qs0NbSHiXj5LmlY+xhb
eNI5nQnwh8o7nhe8UdhGTg34yigjAO3UEdEcK7P0EPq4qNFHLNKjLIpD9m0AZlnsd756GQeTxKi3
bgAMDeAZgLIF0ihCAr5BT6PVTeiASXXvYu5AH6ilXxSS+rm0w3XLba5FCUeUuEsyGBqyr+qFtdOQ
7eJI1d1ehugs00g4pgY8Wm+50GhEXN16QWIq4fQiLdBJxIhtZIVF3bSxoY1LvlRL5BjNLp8eY/W7
xCI+PuhgEW8bJHaSAdaEk6ZPPG3HUezqvYEWWlDUIn/BZ6xyKgk9trzcWp5weqldLrMyQa+6wqtv
RmtcmIJ7/l9q9eEEF409dtikGtnd1wp0FZQeUJinCHNBB/LH5MtIfa61Ek50w9S5M4AvGiV4kdqe
2wZd+6Unyq/zem05prUY4TZlU9V4bIBaoJt+cWbV93T2x+2L0ASNVTyDq3Gy3fe+SQO6bFyq6KFt
zHtjvm/Ne0fWILBpAisRwmJ1FAQjmc1b0btdYefRmD+6eE9+YqlWQoSlQlbAa0c+HDCl4dJfE1Py
+JApwc/vKiDQ0gptSHyd8EQryJNL/U6RxBybu71SQfCdXaroedlAha7Or5eio75SWvfnl2n7RlgJ
Ebwmq2fPIwR6uE+88YjnuWkCKKVXaK1s9yBLVcnWTXCfIwMwkDlAnpZfOYkWMuVSl26+RIgrxDl6
hjG5OME56bIX9wsu28BefkgWTscGi0+11UERG0K8zEF3ZwYZ6dWy47xhSuBeWXsQYYbZn4Njcv/y
tksu/zEra5vVkkxTD1Oom6uqGnY2wN29T+To30sRzj6apkt9eG1uB2YlH39NgS/qPYGHNyojJZTh
x2/U4CDPtV3gullg73qtp660skm96KWD1vY0AyAzn95UouXeuZtDLk52cW8axUqasIZpo6RmlWMK
oUVDp3dpZcGkSOIrmQhhAVu7jYnBoNConhy6BBh5cofP3AErNQTvGRcjCOuRg42KQgNWqn6Jt3V4
3rY3I6mVCK7mal/mri3MPEc/PuvvU3fwgU0WLMVfZXE9GC+uGg7k6bzAjcr5e0sQvKmNJF29xC0k
AouTI8eDbPro7fldLQOQfM3xfzi4K+0Et8rSpRw9PlCRH/UgBUZ9sndA1zUfPuXqVoIE1zoyJV9Q
JUKzRtXdxGN338eKn8aNjLjutVfrnEaCT1V1ONXKhGWbNET26/SK1rPvDsoX8M8EyvcMNW3UBnYy
3ATZARaLYDXLFa+PsZT63t1rIX9OAFMOnTwc4nb5zFPibTnFiuVcjpVdw04il72omJ/t2YXu7QGR
vTtvjJuR90qO4CfIQuuOubih9CrzKR5J9DgpV44lCSA2Rsnf2bxIzEuUyR0dA/oA8+gqD6pLdd8c
zSjlLH0nYBkeaefrO/3gSauH3PDO2IsuuBCnV82cpjDMLtnPHi7HWgkd94uag25tRIVF4hWlZiL4
EySjPa/3YCbzHQu6I59tRYwxRHNY75Kd7BqTOGFd8CUeyVUPYD8YaTOKY9dnl3r9bZhks4cbBXRs
n4c0Kh+ZAmixcOjKoUlGZazRxKT55THeG4c0BI9QiQ5Kc2dfJjtZy/a2k/ReZ7RUPvUqOC6jUzpV
VRuEtIApqS6SiFgI1GLfiNgBdDnnTwH/2AcbWQkTnNc8Gk1tZFhFKx7C+K9mvh+nGqmQYxNLLrRt
81iJElayHjq90RuYo3LgQOMa6KmTq+GVUjyOZKeb2/YZvRwhNMwT9OmVGYRpk35oXO2g6hI/tWl/
b+o4QlkinSviNS0k1PlFDShk52H8Y9I8Hg6uRAguqtIxoI5MTh05mGBT671VLMEio92R2Zv4FGyp
3TS9B3tLjy7a2RYgTVXHJCjCBCQS561NtmaCRxpqJ9aLBWvm6phFL4N6CGYqY/nZdOyrVRPcUJyq
qApyITqaQScwLLgzKp0vKLiG57WRnB1H8EDKPJGG9dgeHcSXo3OoXWT6npXxBszdkowuPxvnzFnw
Cbmu9qnSY48wYF0MvxPHV5F8INpdmT2CQMLCuM953WQ7JfgF3aox6GFBYGP4BUSBaqwD6uF5IVLT
E1wCLQjx3BlSxotlxwFB9NviaARllO1kjm7zMnyzCvGt2KREQyMAHF1RXLTldV790gesm+ZjTkVX
O8nyyaQJziGZlKLRB+5+6GVchXUz+DT2Yx1xLzItfz4r985PiM/GDB0Tg8WdHamUu3kGfVatFb5W
qTvJfnGHc8YMXeHho6jgVuxdWPwQctSRMiz25GAjfBkQCMpa//6fq/efi9AVvIVGFKbUBqRxiHZO
4Wc/5j1ol7rvJa5CmqPUKDFIidWLDTbG0OT5pGEh+4n4DsCGUTdNZCDQErfhCm7DqPQqcQmMPs99
WxkwoHMsLX+u/NnUJf52yxUC1A+VXxDVgpJe2K9kdGenqRG81N6tg84urfVzJeoMSYy7tWxrMcJG
TRqGeV0Mp0ZehlTlTfGcmJI+Rv4F0fDQ34q5MnQjQRfhPLkmcleIpKFIUfiNcznSX+dNWyZAuGoV
sAhaioPMLsnoD6PAFIGi358XsbVKax2EzSgsLWZLgqbneEi1HSIU8ytV5r2VxzL04k1lgGoDfEoA
9mAIGqu5etgPAwWd8qDz8Ysg1aLEluzGpiZv3399eq++r9lE8wDHhYgB6PxLfLmUoH9j0vfuthqo
KWlozQUag3DpKS5lasfHqmdzp/+l+DxdsNy7o69xiOwOsNWfmVziHEJvMoV7jwzAnugMyGztXduc
ylqCTLl1May/L2yN0wAyFpTaMALnOmuubDUPDWM/NJdaT32teTpvclvnfyVNhJuvTGorrQJtarQI
LUC+asddr956rhTMcetmWEsSDijIwptK4alY6waEh2BuKE30vbOwu1COxi0hEscmWUYReR79BolB
U4jLUjMoGiDB77ziwXV/s+64TPvzq7gVfK11Ew7uUA20twFtg4dYlLqPafY1I/f5YAbW92xEmwtV
D+cFbp+vf4zQ4Adjdb4AAd1UugaBCvpLbTvQVAcI8b//nRD+I1ZCkjSdtIkjBTEnRI7FpL6TRedF
yHZJuOnAVdmqLYEeZZUENblg5MkEVLI9gyUgSMdPeaW3VRPcRaa7s17xVXPoZfctrk/ouDyvz2YV
BVBavANJBa+wWAxQdMUmpmnxp5Lxkz9hh8OUgH8VHXCAC+NpTHuRyNx0gqACAxCgjrFeQ9imJeu6
chl4Orsd0fbYX81u+nherU0vsRIhbJPeuXOvTsiElXoVopdRccZwngChfPx3coQNir2ZOFUMVUYG
KOMqHMwyHKydIut4kunDzXJl2TNr50HVoE9qZH4+RDQbokwJleTP4blxWawWTnDmFMQBoAnkC4cc
tnuyY8mrj+/th6jn7fsio6QXg0tKHfF9r+jDRU92A9UDe4glJiZZL3ECIBvqwU05nhLtL0rrxmAv
fRs1suMpMWST3yCrXfFM9G/HvLZF45PaHopBciVs5pdWu2EKblqrLGMA7DsvLvydpQaT+e5vshgv
1CUhr0wb/v+VNn1c9aT3sGbNWP4ykvQ+jmV5DNnuCyc/Vha7GheIGJ2wNq8H9aTad+dP5KYWnBbP
49jfnpjDcvScaYWFR7GRET8dn4ZJcpNtmtZKgLDpztizZOSQYKo+RsOv1imCnCDdTiWuRaaIsPcU
TbY5syFnmLUgRsInoXF0fq02t2Olirjj9Wx4PUehS4D6nl9S78HNn8+LkK2WsONls/Qq6I7gTzBd
0JPRZ8ulSb9oii458TJd+A9ZWW86mRVTJggiJo166+tsYQBNBmIvEyK4+9ma08FUsCcZ2LXw+iRz
HQzS7CW3oA8+crUtgrNP8qGncQlVZjt09w6Y6byoYGCEppERFbvPFPswI/XPiRFcfgnWznRaIM5q
nTCegU40hsyTBJx8Zc7oJOaqkratadxASNE3Yfcr0ZjfJLaf5b7xqbvyTR8xoknSErOcuAHAq2Rf
jfGVBfAWNe13QJKQKCUxbjFJ5cT1XOsjJPXD8KtusoOz6CeiAzBa7e7Pn6Ptq2ClleAOLIBx5RMH
cWw7377gDQ7UN07ZcQ75zK8Tnhcn2y7BMxh4ylcq18zFpEs5fc2q7y4ooNv2pNZfz4uSnCkxQZWO
2n+KiZP6W3VCvaj8yZY4B9lGCc6hsZKstTRYX4LxRqbcWjnbTS+VDOlic5PAOwtuVrQSY/CWL+vK
CdWJweaUn1w+BFHu6Fe18YEHkB2XqN55x9nZ/fnareUJnmKMtalIW+TdFOOnTfZG3vupF52XsWUK
axmCeyjGmA4OhzgkHVApPeWYKDZy9HiAu3j02IZEpc0HyUqeCEnSVYDzLnmXSPyUozg57utACebb
n2PYgi0YI0+fuM/X8oRnvtHSgloOUrLLtJvqg8MwB0RBfCNjbd26z9dyuNdf2UZXIPfLeGFgjpfi
ochzi8ONlZLl45Ys+tm1FMFNqBqyo+jARtTALgv1GZQAO9M46KiPn7eKrVO7liM4CIyp1UzpsEvz
9FJT12d27iPNJDm3Min8/6s1U0pMgRcKbG/sdtpwTTFNNklQwGUi+IKuRCzzxBLKW12K5VSzgzMf
4+xf7ongFdzUxuOtg4WphXONgVN1OA1ufD1+Jgu/3hPBG8xDb7sNr9A4XRqWFJQtDEBZqYKu9fya
0k+0266lCX4Bc5a9U/EKDa9JmvUVU7+Agf28lfFvfLBmHThvnHcEgIbC/jeYqrRLQO9EpmUfyp82
e47zKxc3hKV+A75rlUp02jw9K3mCMZQKtVg8Qx4xfyrsi47Jn5IdLNlLa9PmVmIEg+jqJNMS3qWm
ky8qmAqLxO8/kzBHSuefpROMoTe0sjMqyMi7g1kH0yDJ+sqWStj+xe5joKXh+2pVnpZUv6299lfa
FjtMlEoeppLlEnPzk53nPQCJYAXaN4YbNVPrkCaDxNeI/hklGOB/uCg7mrA0R5wAmliXYE5YK6Ik
ZYFhWIEqQ/sTb1JRgnADtF6aJWVpFNFo1H7R7tTqSvVu0mHnympL4oqJkoRbwBjIqJgJdHHLB828
1HUoJFku8WiKIoQLwGk8u1a5Mub+76yhhU5E+czKh5BKlCO4gNFN06YnkDOE4Dp/JLtinxxrVNT1
Q3mSNXPIbEA4/05sN06V6EVUWoesvTNlI5iy7wsHH/NSKW1SfJ/Zz2m1z4fdeX/5OsW7dpjiagmn
3tJZp9kZVssZfeVhOBZoyjPu+9yPD2O4gGhFHXwv/NPOJFGq4AuUIsGcZMP3yDs25NKSzS5LzFl0
AHlsJWRGm02UaXc9kI6S+5kG51dOJkKIAi1rcfO4hIiuTVFNTnYmSQJnkYmRGMCrta+ijSZ3MGZv
Qoy2XBNym86SaEb2feHg91ZG6WTi4Ftm7jN2Zw0/zq+TTAD//0oBtQfieU8hIE+jkhypbFr1Q4eE
YEvinHpSmX0LRHdsRGjvhyPAHU8xevnZzt6NN/L2LZk+wonvMiU3YoeLS69i46qX4gbyFT9zIkW0
yrjKF3SiQcCSgCFI8as74AZe00B9dp8Roe1laF0yQxY8AFXqMekmnEXVfMSkpq+mV+X47bwRSHy/
CFHkahjv6zvI4L7fOHgR8IXR7itT5cNTULAFsUlbn0b0vTmQ0zxz0shkCnmDDqBv7tp5V9yiqVNK
syiVKTgCMyNaXiSQaT2Qo0FRoU+iIrBO2h54YFfT6X8gseb3vmgiFvpiwcsF8B1V7G1AThFwA50J
p3AzhH9zwqs3SzC/zuPIMjtb9rESJvpShG1tlbnQL21PNL8psqdhef5z87A4YhbQl/jsrHAdDHar
jJQwbh4xGO6LPSclLC9kD/dNTd7EiP2wPQBNACdCi8izcl8HsNkYX4yxxNQ3/dFKGbGeUOuTYng1
pFCwUmHQJ8hDejBDHGAMJrAfn4lA1uKEGNEAHIsGgDOsXXGd2neJKcM65+f/g7E5wEByAGUG6k2h
i3jxXKCE2HMR9dndrP+Kl6Aa70rjIgMGsfenw6X8AFsrYcJhQpYoKxRLLdCCdG+nt1N+9PSH88a2
bQVv+ggLVme5QZ0K+uSg62u+TvF1Mcp66LYuibUawq2q9ppds3qBT7APDXorzeDf6SBcqjVwB9A+
h0u1bq8H96HKQlMGPSBbJv7/1b1NyTiDKHeCjwHzH7nKl6jpJY9nmQjhKk0bnNWpwSo1/cEjBwUj
subx/EJtvgbWOyEE0FlsDQA2xG5PSWheNLv6ZN0PDWa+lX21c3Jf5i23nmxrecJt6ngTEIQ66DTT
fG9Yp2zYg+8yXoaglI1lyIxM8Jpz0qUMsFmIRBYURu882fj6/+PJ/jkpH0owS5arvQEByZcCOHh7
oJvvimD+NQX0CzCzPxWJrNZOrMNYnctIaePwT+ax0L/WepR7v8/bg8TkxAIMsCr0pY9hDll/pXh7
QnIgmEkSHZJ9ERuEwSdesDKGGqCQVLujKss5yb4vHH4v1WaTZNiWQdl12Y4N0fk1kn2fr+Hq5Cdx
UXeawrfBPTrjbin/5feFY8+KCcBuBr5fkX0JWk9ZVlN25l3hzE94cHRjCwH5cdlx5A/gPDTR3/Cb
zm0taVCRHhPhyC+DPk4VwX70ABqxgAebhnZI8HzmxMrutWyUmC/Px/sYUFaAJNQNdKC+354uz1rC
ucpR1zP8WflqOzedSkAFK0Gu3kwNgJ/jH0HCPi12pzVqhUumjfLHOQIncWArPpKDINgsbtsdCdxK
StbBf/057YS9W1o9XUBphITKGNlsX1jg7L0/b9+bEbvlahgresVTEwuIWtzMacYjAOVg3iXX3LHx
FyPAWl7m0AqABCK5rrdNZCVRWMoyjVO0lyFIs0/Lcwe0s3S37LV9e8WLsfIHwuYirsQJi1gBhkf3
clgkA0UwhgKdg+V8kSwiD2E+bNRKhmD1Nunm2ONWb9yMgNfhbYDkkl5wIBoVC5h9lcjbfPOs5Am3
HasSK0koNo0FfOyiDeJjsqcBv8aV0JO4cNmGiTR++jDReV4gbb7DSCBqiq8DjwbIsbVIPcSBzCYl
OyZyOxuWVqp5jGhrUsBmfxOXu8y5O7+CMhFC3DtlhkoHrpJiRhb9WTzrzcN5CdyszpiEiOgHrip0
obSwcnV4ckx0oDwWXgKGGrRsYFjrvCyZNsIl6FC6lHTGgvVZ0Ga3KueX/8Ne2te3yJvFiQwRut27
fdNiwWIQOMBBdIfM2p/XYvOqXYkQ/IKZ1yztQVMW6WB4wsskoIMkxpZJEFwBRlsJgCmxJ65xMXbH
TlZwk+2D4AbyHCye7YTvZ/TKUUEV+Tj/H2nX0Vw30mt/EauYw5bxBgVLct6wHMbMOfPXv9PSm7l0
i774RrPyQmXiohsNoNHAOdK3/7ZI3MlPpk7VqxqLZEk3lv4gZN71719XQeOR4iQLUyntBE9mFu8w
bC/jWfKv6xL2NwEI3RrrMHwFLz2i92MpIpaQrHex+aRI/vXv72tw+T53tBNL0utVZRmIOB/ntTka
UfUjN4lh3z/EzYsYFhI2iWGqVGFpilADGCbR3ezKHgKZmziYRhF9FsmEfz0s+3wGGfApoNQNwJtz
9QAT8MurkLGSzXQWw59xfVf3X64v3r6v38jgVi+PweDUpAPL39ojEPbvBfDMax7L34Dt8EUkHid3
jWEjjlvFOm7iIqt7+OHuVI5+R9G27qe/GwHsB2y2qZnTMC066NP+UO5f+BeAbVwBf173M1+hxlD2
9cFEAHgfQUf0vLwbcWZd6+mat7AKtMsXdxY1eUJ9n1OnlNO+jjN8v1rvy+RYCO71/ae+zw7X5vdb
ayat+ozvp1bQJR/V7P31778a8GU2jB55UFZqgNp4RT8VVXiONJYOYRHIIapXBfJROcm2CGY9Cgxu
zxGYGPBlCEOa/IqhvkxDuVXFGnsB0vg5Sj1ZrYMRaOWESsxG+Ui/lcMdmRLjHwvSaJZBd54OWH6k
tIJXHnITgBCFO5ypltO9TdoK5A6NaqAoOM4Q2E7nJHMNnbjEUQvH5G+MAK8T/ZCy71fSrVn6eX8T
5UQ68Qq6htnBVgfO0MRKnCNdYzq4mPxvbYY6VQTSowYElOqYHEfg9dUBeJUJB0etHZdkCIoUxxkz
Cqv7vIpBqHmENVACuBwjEpqpb1oIkJ60wS6BQZiCYCNP4XOaYx8sgPN9041qu5hc3lHicXeWTchM
bwZcuqUDIHcd0PR4yjPlCymPWfRri0cQshiRCIaffjcQQBqNg6pkuH6cdHRYr4fRLoG6KboYwAxI
afvn6x9p/MxiN4hyKIWQ1njRNwYWFrs96wtFdoKaguVSeCvs1/Pa4R0JXKYYkrZwL/5du07QG6mv
SqS6C1gDTq05e2n3lI3vRf0AAFCMRlC5xN56biVy+5d1nRo3YGBDjUbyFbcKzPeaN58mV/HKYKR6
T3Zj/FYct30Yog9FbYS4+fPoMpAF05WCFbOZjPuPTlt2Y/BFnsHnlJVuJAIA6uGIbyYvOTRB4Whe
dfMfjHMrjcuSwjo0VAtwlnDHU+jVx8LDBICTmQGDAI09yhkzh/HKWiTRkhUQqINyiRM3qLVglUqF
JyfxQTMPEbhSwLSU/luEOeYvrY0YLshI8dSs6gIxqEMuxkcRWEpU//We52LEMhgRFzXL4mtplgny
hYKdMzU/9Np5IX3+3kEGgYius7NsAoX494PVipVgzFXM7IC5qS7oD31hJzfsLRDQ13czcd3bN7yN
QC6QiWFvVuEQ4SR/7W+YoetH4VuIHnYcrIWGTtqJmzA8YBoiw8FrNP9ya+SLlIErNMUefQtVIB5j
CJ4iAty7d2yF8C+QSrysM4ZRUq+VUItRvZmtobaipju4LKV9fsahWJUIzfhn3GUMpb7VoFlvHIXk
XqreVRXRe7O3WVDMkBRR0ySYOpcRhEPcJc0CGctpdEUPm+aa76WA1bSmM1Wn3lfoIoxLA5p8UQsh
NlIvb45xakfSzUyB0+84ht/04cJIXlhyo07QxzTvFBChRKWt/aXLRyLfYP6F8z+/ieFiRyUOYTdl
0KRsp++aoaQYcMXLlBofUIu/F1vxcQRjkyT2BzBjnbTmX0PAwDMBxxMMpbpiAY2Dv/IkDThfZ0VJ
4W9fkgHBWQOGF9U6EQnas7uoG2HciZ51M0erHLCDJe17Lix2OX3tpS9G/Uis6k5E/k0pzhhNa231
jNmHAvSC5LAedIRIlk9lAHmluhb2AjLGxAAlh94BydB4dHaxmcalrLUE5dzRzQ6pbwAl75w4xq3o
M08lWi6hH+tT4K0GhACGjBROA0M8p18/NlYaN2sCAEcGk43yMVA3KxSP35K9QcRFEnfSYuB41LEC
SZi8YqA91W15Nj4Ity/JTXOQiZvFnoUoYKIHQ6AIuni+Y6xLai1U5CXx8n449EtvCw24CFbDQ4vy
m0SBr8VAGxVgQLhFXFAPBZCtDua3Ci+nzSdL/aybtlgQR3zPVynmRQy3gsMcCouQAIshQ/LZ4t9F
+6ujuqt3gj/ImRnDjS5L4CPk05hWAJuGAPIioXlf10EdE0o8d0bxFqdqBrASgEADGBou+KvJpOX1
APrnTHqYoge9XhwrdEZ0vQ9BD8trjwbFp7K3cFuRnLPAiFkTAtAzQSVQeK+2P6JRK2wpovjr9pZu
K4Yzg6KeQytWoJlV3Q9G0OjB9cNKfZ/ff1O25rTG9/v4UY8Os0ilSZQALlIteTKpaz0l3uAMnuKX
7nyQUkd+17jijxlsANNBSgid9k7pds24qJV1DajG1DHx0uLL2p8WrQw6zTNiCu9qVzUdCNPMA6FH
kLvqiFlfqLUEE1DLc6veL9rhDXtz+T7P1iC0RpNrCb4/T75pHMlRhP1jsxHAnct67oY6GbBQbCay
OFUOa+btjv3tv537ZWFc3QjiLhj6OkchsoTEK6VfgIJxSg34L2C6GGoq0dvLWLaSOE/QwMtMADXH
nqBDuTjpx96zGc+RY1A+h1nRK5+z0YlZx6aQZXZ5rI9s9zvwjwSDNx6bu+qUeKbbufmd+Dk+xHfo
Iv5f7ryUkpxTUNZSEPKOifYkv/ASz7hTbhe0YS8HiWKE3r0TbFeU8xDZmgy6NsJI2HOw+lHBARY+
SichsxHU3emw/gQ23nXD3yvk/mYvnNNI47qttQYyGdEwkI8O67k+VMfu3XKgknXiEGucs6hqMNoB
7AaHzDoyPtKJxvGhtov3E0tjaWUFEWwF+3dsTmY+dUf9U0SWpamVezWia6XzYMzPuyU63Z1yyAIV
TDziDd0DTqwcj5In1GmtGTlEWUYgojtBJs7yrhu/HDCdcxpapDdxLMFpRHloy3JnF9gefQhy8ol7
93q4sXGd8xpLuqYxuBgRMcAi3N4zhgLzSXJQbndAtPv+v1m3znmOLOvQb7RAWnnDGh6KYA2sQHNq
yKKy/90sZbOGnKfQkqxuJZCdAgTpuFin5udYU81Le7eZ7dpx/kHOQB05hdimMLNBvdOiJhZ5iVOh
euBVwKii+j7JzeKcw5gLcqyvWD7zK4P1B2b1g+AMvvm5figd6opBGSHnHuYKlDZahgUEzNdgvIvX
W906xlQDKHWUOA8hIMVT4wVS4sS1mqe6ozaJUIMv7IB+NTX7GmtW/GKETE0Q1vYxO0CgaziDK7og
tsye9EfC0tnvvhIj+dJOYWRonSugF2OBiZ3sJPyIncZh5ysGFMdRB7KibMvf85N1HL8QwveuoRvD
NDj/YZidtGjPaeCRUZFLB/0IuF9PJp/MiEPGlx6LQVgHK0TO0RsoeauOqgJPh1zLXRvBWIAiWnhx
lHkAC3UpBGDcQIp4Wj5KbopOOuGv2lud+q6F7+jOAwmzyNzeq+3biOSMvx/bUO71lgUu0WG0FkOQ
upbX2wsqB/InaqiI0pA7BeFihiMmBBBQBF/JP6cG8RTyPJR0RR8+OJZAYNAltoSDhsczze+f+pvV
nYIq0F3toTqKrvm0eu1HUACj5ZoaLd+PzZfl5ANmuMjGaKUQXzTjGQ9fdlW8L9XhJgQrcTmjWDJa
KB+bs9uCtzldifMg7yasG/HceYitPJ9CJj4/YnjvrB2Ab2rjSVkFwfzyUTuYx/Cw+BFe9VJ7/IiM
wVecFAQflZ9guo96CGNe+tpecCF3MsSyanr8mgwY42CEyZ2hntxuaOypmz3CFezGqI3qXMRFr+so
TRmEdS+Dfqf+EB7+BmuTCDPb9bUbYVzMNUazqNQIpwYjpX5r6h8qGXy4UumaygdCL+KA6lzsFUfF
WoawSTwt858Z6fzy0+BXid24QMl2RDr47jrVjXJc8JXVXJjWCspp9uiuN4xWASTXcKqUM6BWkfM9
lqYp2bRANbNfbRGPsbDUMboNqXn8/XRioxHndaJpCuu0gW2Mfvke7JyguBkUW77P78AXhfo9ZYvE
nvGhuGmlNIwSyOsxtcaeIopA/IL0xY6c/jYPCqLfYrf+y8bJ/j9u8DHYVMw2jQfsmHrLiDBY+4jh
GQ64HcC/RSPfM+u+cq75qFtYhQbkI6jXJjdN6Vrt4zo7hNkTgYIPuJVcFtLIZMSti0YyP7tdT2Bh
tNwcr2+SF58Ww7beXxdKyeRciLKwVjLmr4bq3PWBRLHcUtHB4NxGkfRDIhnYp96VkK48181vXurm
ZC6xeyPd2ATnN9DPUZSdAmVy3HeGW9bzkB3jg3igH1Wo82XwHiNLq8EyoVeO247ixvfWt+g4O5LD
Lgc91X9AhBWDcxuqhE4H0GTgOq/+BOagnZYAJprwPAVKk4iIqMwzXDN1znMYKCyinRGyWK1Jwk07
OzKcDWqYlhDDD4cV6BHpqwhi0mN7VND9rwTxoSDBtigxzGY29SwLNHNizJIjZhPZCbiG/5M2+/Wk
i+3xg2FKHa+dUDB1EtuckYepXgMYsXlxAQn4mbF84ZmRaqQgvBI/KTZLuZklEoyw6/VbVdM+Tf1n
ZUqO133EvhS8D7H2M0aJ/PsS6mVTp0pbwUdIFbrxv+jl+3alOg/3poUs1bxI4Q5vjfZdSxIKmLgv
+cIBw/dw6iHmoKQH84l10kZu8em6Yn8IIheZ3CGWjCmSImBKIUiGeGp7kL0mGCZbeVgdkNyVdhlQ
w1e7a4l2ahFo/LJp8TMBlbbkslrUeETs/DAv7Ei8yyequEkJ4ZZyVEC3Bcgi2LyoO2LvG2bvl8oT
sXh7oUNDX4qlyuZzGP7dLBozK81OrVNkn4qvO6nfarfRrfJVtSUHXUOnMjrIsU8I3Ut5t0L5bH/t
ZNRtIfRliid3xzO6YQNcb4L0tjq8RZqhgk5UVoDUxFt+lWqprK5FCleo+dOHyKsPjOKTvcMKR1Wk
EoBd5TbiuH0LNWkBOkjJxMFXec0HyxlP2Q17T0p8kod5d/820jjjH7S8zMQC0iz9UEUnySLUYb+W
jyOYxv1n8biYlZdyMzdKBc5i40mfHSWVHO2vqKeu83vGvhXDhasob1cztyAGZBPr8BNIngoaHQlD
INaK76eMVSkdowZrFR/VIHksDtHXqLGTYABifeQkvVO+CRfE2iimcJFLSMfclGKmWOvrD+n72JHs
+RDd5L+aweluRFc8/FvaV/agpVl4bNYlUYW/5zx9pxaRIhcZTlf2S5IFZ1Iat63I1dzL07ZiODsf
GlDcijHE/N3QXp8ZvharSlOV4t2N22jEGXk4LbI4amnq6Y3iN/38KV0jYh5j1wA3Ijg7H2ZRUhoZ
2mhgaR4sx5S8Bm3MhAVSUjgzL7J1MFPg0sE34LkZg/T1eUEHxbll1AnIOv3pAFxjKlztprlgvNfN
Z64GUVF+d/JmIixt1OSsw8w8sUeytXWAaAtuA/BR5kFPPXLvhuStQLahm3xtWgu5MxasZvsDYC6Y
rGXPt0MN8kbZz73onqqE7+YdW4GczUfW39tnfsDV3+3s3DWPETrplEB4AOibnbgKUUrZ38vLovL2
H8alptcIK2NZ28vq9dWPSSCemciF5CxfazEHnXZYSNahIDsqquPtd+0OvtFCZWM5TIt73UT3Mu3t
QnLnQGi1uNEVdqpPyUE694eXu1dMdBCRinEnwWrNMNRTmOTLK2qOsXIT5X4VDGrMJKmKHrFZKisd
bQyyW+bRCgWIi0SnX1x18RuN2qvdwH85ZSrn6jOzU6p8gkHMg10fFTf8YjnghLuHRpgOeJuX/8f8
eBKJup3iapGhUS8nthC7S/4F5MDXjWHf715kcH5jEToUuUbIaPJT3nwfzC/Xv79bV9hYm8r5iVrJ
R2utEJGH2mFUwJEnOGjBMILyfwCs373dbaVxTkLqDQEwMFBnegCUzXvVQeJ5AEI+MN5/vAzdKO8J
BdkKvUqfNjbBOYk+0mtwd0Gk8vTcYYSGw/xTfZh8RhRovPvX/NQvsf+yY5y/yItFaGPm6UfUXJtT
FSzvlK/6cy4vHHtq6G//VJmSZIqaZKr8CEAkLs0iaChDAtVvSj6GilMZD9dXcN8ELyLYodsc3LoY
Mwz4IGKO0zmM36kUyPIfYuNFAGfj4pw2YzFDQC657L6/ns0ba0ZzvhCgxuqqj9f1IeVxJi8O3bJI
Itasd4X71Y0BDFY486OBfpX6A1Wo/oObvWjHmTzGGjQ5siBNAj4DG5AK3aR3VZQiS0SPEPtFpTjU
hnEWn5aDhtechN3tJH8+srtdFLQec+ssMUx80yFWlJLI2bwC7hY0v2IH02NyyP1jf14j24ztDhkV
CFSnQ0VeYPeP9WVZuSiZWLE+1Ezk3+yfaNl3Nbx3PtOXk0AUlIZcsKzRZht3Kta0Xs6T9DEaiFRm
10x0UdKQscu4mPMDHFKnG73as6gfTKxZDINKmdN8ZsPP6cn0ureESoyKWKidoHoCULnfT3UXAjxz
XLrUq1hvNBClwEoxAbPzedg6cg0CyIPZHO+Ft+L47YqaeGnKHp36rWTr35Q2DVTTL7pfhCXumcVW
DrdP+TjHch5DLYYBpDtoO3HL8w/dZm+2FqnVnve9SJNfTZf16bzUK7RqoVW++qkyOGZ1vK7Tnult
hXBJjaCUXb7GENKBCzv5qhSEP6S+z/n3Jhtj06iwZClwJc1PMcUyuRv0twpw/j0VW2uQOwiYAMfE
/PtBeRQ+ZhbuIiaI5JeD6ZFRn/3oP9sbum9/N29h0vM2rVrIrEHAxYa9gRriRGB7wiTev2fiYUF/
qyLn5ONKtAZrhYqN+DCqBxNTxSKVqlHGxrl1Yah6YRCgEu7Q9pTZcbHYEvV4Rgnh3EKlr9Iymg2y
dB13xdAWExFtuO51i6aEcM5A1hRAg0tYrVy47UHXAVjGnmo8Y9+4ZgCcI5gKNR3NFqfGCE8Yv7AL
jLRAVIMZSQXZGNW9wT53RRwPzpqC8AJNPhAn6bMXiz3uiUehaG0jfGfUsi2VxLvtdX8qP6f1m6Qs
leuo6PIB+yRpjlXZSoYyP2h+KCghYquec6mNHFGs0HfBDHtZjsvXCSV2Q/l03Rr+EPr+DkWviKGt
SbPkpMHa4ew8v1YIDh6gA9Z3VriCS2UrhL97dlcblZJZmYAMC3HpfB7n+7nyr+tDLRn7++b7aT6j
MLcwdaynJEXB9i9DnIgcj5LB+YLa7AH4o8MX6FV6zNf0qSt0v0i+XdeE8tz8QJMidmEqT9j9ZLHB
j/n3/dBUPP1+uImee1KpCh1l2Zxz6Holl7UByzea3/TqprXeicZhHYlLDSWFcw9imnVVLGIBozy2
e+UvS02dJTylb3lZ3ASG556zjTEkphUvOEOIQ41ijz8LuO5CIoyB0IWfn8J1umnUGbpoteXOqjM0
uafKNz01B757cdoqw2UKSE9zkGxD0IinRTbbPqEt2TMCxjVr1PZE7BHlGGQucRjXojfrFub3N7YE
KunvWL+65CEKum96ptrqxyUNppaCyJllQgNmIVlDY+NUTnlm7YyZ3xyuHy7CDfFvYlqs9rM8Q9g0
4OKS5h9FvSYWkPASMuclRm2MtZitX9x7QASav85TcF0JSgKXLohrOKUScxDK+KR/G5vv+UDkCuwL
VwLrc9vi5gDNcgRIdwk2V2QHI8U4Jbg79cpdMcOndSJxknZHnrYWwLmF2ZwkIe3hfGI9/hWp3Tka
fkoAUFF1w40jMw4qI/JBAfRVTB6vryR1uF49jRXogmng170K5Gx4sh8Ps+G8ZMh10Byi/xh1+Wex
VrdWQ2fGHgOcVfRyNAyb7xtXtxla6v/QIyBd30ieJb0fxLzJLcjLreeujugEQiBcAgpwwy2HhqyC
XL8JyvyLizAqU7aWMJwliD6qJ7Txorw9PxQ3k1uBjI56ICNOAk+Tvqo5JlyZo8+mrxYGUcTYlikA
BkoG+/vmLER5o6s6u0SvRqBHTiydJAo5gBLBuYx6jcu1YFYh6sASeaf8JYhEJYCSwLkMoBIU+cyO
2LQ6QAmYvw4WkRvv1rQ3p1jhUogkbCYYGjvFx5e7X3nobtL/CeiLPLacx1ATcV0lGQsmBy/QEeZR
v/m7d5iaRiPWjn9DiaxWSWsdwip0EKn6OeliN56O1z0RJYQd5I2V9ZOV6C2L8uv4KfzYDQ91Sfj0
fQmmKmuWAT6u56fEjYRWW8aulLA/PXu3+1q1jR1RaHKUDM6Qu64rG12DDBlNZPLB+JYnlJmxdOd1
aLqowVnyaraFlM4QkYBFepDv5fxutN4VqS+OZ/NbKn3rlI+h9tBQWPr7+d5FLmfeOkhHSsGA3EK+
1SV0xIeBEB4lqmS3n6BcxHCWnQKcWcZJxUHNDv18XyhEAvSHY/qPAD43FquxXUYRLhOoKze1jzfx
oEIwYDOx1Os0YQ18ipxgdFOZNYiqC18X/bFwDcociOWSueQ4NQqtQS8rqxDfmLE7UVAM1Pe5ZLiL
QqVTWYUB4y+LctdQZcY/ZNuX7WA/YHMqWb+AHg1QwHoaK5u1rJpuvmDkm7GPCT/rgAqZpES2axuJ
cj6Z8rBA4ksNn42bWeg918EJAY64gMrvKSPgXEJUgExVq7GCmTLaZuMA9wSDo+5bvOdlFTmnEIl1
b7UJdIqAv5RE9tjKTmP514X8IepcpHAuIBsG2TQ7qBJ9fIGzMl3c/Ri9Xg44K0MhlNpt7gB05t8e
m0fdQ89WFUtMK3YTK+5Yf2fhGB666o4TyjSosr2jyjSUjnxCvKi9qhU1ZEpPOaIdOEOADXEn5N5L
xmhSXDFszV65czyk6ujENECAxB0wXe5Bm62gJVLXgZhY2Gt6W6MvPMJkyZR/1vUv1/dw14tvxHHH
zaqq3uxYCccyb5v8bDGi3Mw2GuqUse9cU4s7ZH1RNGGRIWcoMaWaHsCGcl2P3VO10YM7VZZZa12b
Qo82Ckrxg1jaTUtF2t1cfiODO1SJhZMbRiwrfah+vTQzWc7SAEqBNTSHHlXNpXTijldSdfkojDAF
K/TNb1Zz7t90rd1oxAXXVm3LGnzjMO469uov2Tw6XTPZBrqZxx/XN2jfzV5k8RMCchXmmJJCTd+8
XX3DT/3+UIP4zbQ1QEpZxzfF2o04Ln/s6knHkxhUU5ejmNlidZtPHqESYdT8lMCatuvUsGcK/Ra+
wQw65zsje0sU58sXhrT4H42cHxDQTcEU2gRGPmWnTvyYfVYLIhvaNzlgBRvAQRTlV61LSqguYQpv
Jxd/gf4xBtGs2VOPzLsZK3NtwE5VgRTIWV3ZSmuoGjMqhZjs9BnureANX4Sv88fl2AZU7fMPhveP
OP5RRJCTwsoniMs/Nwt2ScVoqx2CgW0FAFOQnhNfIC6XuzO8jL3u/zXk30WGxKiSTscyTic2/T8F
Kl7Q/4rsIwKklySstw2dYNaNVvvC8UzVrvc38SKdywGLRjHaYp2YL6wdWbUBae5o6du84UUKF6gs
MZ3yJcSyzvf5gKYttJOexWP5qbGeMVfKD1SrIKUWF6pGTRKUoYJakfY5TgJT7ewhc4gjvVsf2uwc
+xGbZNAqtTXDTCfy58F5GVlp3H6xX+DsKZQISiMuaNVGlGpLjyVs6/dhAwBGX9Y+EgrtB63LNnFB
S5TbOh+MkeXT2R1DKma5bZMAOxgM1YfckY6EwN2MAs0josYSNUXlVhB5zVr2Kmx/9JuPoscID9vv
0YfGNe3QXt63TumEnvb+utTdlVRk8BGCAFMWXxEDmHWFIRk2vbIey9WV1tv+DawKFmDh/hHBnarU
iLOsiiBCbR/1bwbgTU3qbX3fVW1kcGdqxpT0KI0YEqg/a/cMuDfy2nN5UO+VE8NNelPxfyOOO1Fd
3sWmiLc7z9Q+9+YXfSB8xG58VADsiAKLgWEwzvYw4pjNhoYmxKw6x+nBXN3ru/6H9boI4DKkdTVy
vWYjNi2QYNnQUvah/qS6i89oedJbdA1cF7hvZhd5XOTCQwMuICI6e3PgHBteqHpySUTg/QvHZdH4
esQ452aY55AhPYGR0h9uTXd9ZNffMcArtHddIVIanyZpIDbKI6ygOromkMyrIHw/Gk52ZCmt/khO
IOy6I1iDiNuNDpIIziTSRJeEBUAvnnBmg94l6v1JsNyzUmWP1qg3XbY34jgDkeRiVlJFAMxB7Kl1
HizRjQEEh+uLuGvmGyGcVYSTonXrAJ2q+NTFnka9eLL//+ru9M/3XzHSJHEVt8aK74unFyim+ST7
6oECi9t13BsxnCmsoS4kRY+10qwUbWTAsq+qs2TVdleoX66vmETJ4pypIgyhkfdQ6ZkvQvS+gh/3
nNwazuKrgHB2hnu6+rbvLTYKct4VWHRD1U1QcH1KjwyJImUQP7/YqEHvxN6bovtGHDObTSoRSaYp
xw10NCOM9SwFIpOp2WlHzrNdtz/QCv0uSISBZ2IDvUrkYIYfDxQ85q7b22jCdnOjyTwUVZbmEACA
Y9YcE9mSzbqVe1uOcIGT8C4dPgo+YSPXXQXgK3+XWo6FrEtLzGykv2HE3dGp/V6eB6CG5KdGIlG0
qGXkfEUTRtpqMpaUKL2NxWNnEM2u1Pc5N7E23aS3zBdVZdAAtCOmIgchgL/o9LmolGMLBfQPKqa7
MOyP/EF161+gbzggASS9K+GY+GtOGE/GGM3QaPQZwsV4GHxWM6WuvfsNQBf7ew5iG/tbFysb1Qpy
jHsJs8nF1yzAIWIxg82Rq3c0ZeL+E/xGJOcrIvFvXyEH+qkAxvwLPHTk5g5h5oQr5BvB6qmyukjE
rlW/hPsEYEcsYf7EWDUVp/HTb91RPUw2VY+jnCH/+lUuvYDuR6xp8esF4Y9N5qGdYT6x3lR0w1KF
TcKJPIeEzSbqcVYX6gQ9e9nV9PdG40TpA7GWu7e3za5xLqMXon4CjOvLWKVxiE66jOYFySkx4F1q
1M6xWbErcVniHMYsje1Ym5DGRuRK1LNyNrwJHFcKXGP/YBuSqoFtTTT5Qd55EfFGwRIMs+psrbDO
w5IQY6/7iSBo1f6Wwfl4LZmFWmLOgyG7sFTaulPdNZhAqbAcWqpzkNKI2yjcR60oYilNttyX6n2q
BIQl7AYPTCOZEngoQE3Cnd85T0fwfFgMTGsGoDwbKxScEGS1bJoncqvv1+XtHuKNOKbvxrgNU55A
8mwC7qIsnaLpDrl8DEXYgkC1RrOVeWV0G0lcsJetyYqqEIqNidvXn/o8AamCJH0qBmqwe/fAbiRx
FjEOQpQKaYioHwXZHGQR+NCIzGLXDDYiODOYwYpTVC2UWafYHvMgCYkbKKUDd0THQUq0UoIAoLI2
6rvqp6i/yedsdODCuhAvVSWIWKbZD4MpWA+x5Ck4Nww0w6IGqgk741svxDQye12DPuJyTAp7nHrX
wvR2RJ3PfXdw0YovBKNNSu9DHVpNDmICptOSU4ixXCNQvJoEDyJ2iR9hHZdBi5IEsUirbrFRQ/kB
5JXXD+j+M/9GIc4hlHgZV5MBCrUuQ2vGMx6qlcqJYXGQ2Lns9vL6jGIMEqQIYMzmxyHregSn/MpO
DghBonNy0l3hwzPoF1wPlSfvL95FGHeVKmJhyYsMwsTkE2BoBkkHBB2Ruu5nYGyw8/814lYvjLJF
qWLsEAPzZtGh1E+JM3ohwIeXM0jPHIEy9X3fcBHJu9R60QqDnatRe8y7R7CRERZBLRz7+8ZnS1Vn
rVKMGIQx7fCWdZXHfnRbHxrXCpLj6qV25r4pkm/WkfOpZhPitZVtVpb8tJb7QqhsQitq2TiX2mQg
Y4wi7NToKz7QbB/m3u4Po9McpdvaSdzmE/XaQRoH52QjvCHPYwqR+Q07WrkPmufR1jwN5C0slZQj
m3oa3bt5GKKEgUFZB2o/X2TuO0zOFjXirRqMaBEBQeuzY3rLbP1WDLddi4UpVj2GmKh1Kozv9JFj
CRSQ/J4dboVwO9aGcxNaow7vl940yV3XHSIK9WDXnW9lcFvUDGWsxDVjUFme5yzRZVvbP7KjiIeo
7J6yckojLiQOc6ss5gCN0u7UfunyR4O6ErLfy3vYjT4860RjVWHbMkaYRRHR5NSe52R61JL4vWSY
TiwqAWarP18/WZRIrjw2DJ2lI/yC60Z6r/+lyaK9jLfjehsmvlzrxDEm7FvjnLq89soap9BvfH4f
HQGnxy671DJSdqFxfj02QlNWUuzUpAEUHQ+xd0C8iW3hls375o74eH0Nd13Fdt84py5jCq0vdQ31
2B/LKX33fLFGFe6mvAM+dGyHdzP12Lx3JdxK5Lx8Kc2WqbHTJQN/RkENyQC7CzC/GMRORN6q966E
W2mcw1AEqw5DGUYSl7JXTL29YmxI0KXz0HW2VeJCoKMIHYuOCsI6Ym2JU8djb9fWAKaXAjaT3yy/
DD9/Qj31Q/wRCFqOfMMKJbonfr0ukxLJuZUuFsch66FuXd+CXcFc3iWN999EcL7ESosI9WjsX2Q5
mlzYIYiSrZ/XZVDHQGfbukkF9FUb9IUZCUtvYkc5oKzpjqf8jlH/GO+vS9uL0Bsb4RG2jVzVhpyx
WLWFE6cPivx0/fvEpvCUFF2la2D/wqYI5jetOljN90J7w73NEMF3h8dD0TD5Do54rApjrZgI67bI
0HBFfP8PfuIfAXwps6xCcdZkrFF8w2h/OoAdye+sb4w+pg6ML+rjW4aBNxrxpUxzKqNQsHCxqtJT
/1MoDo3qXN+W/fhxUYlz6WUxGYvcYM0wNOlM6icJBKOWZ1mTVyR+XZWUO2Dfex0iL/I4127Niap3
LeQxDAL2Dh8DmgLt4Qx/w6fe2XbLidv14xx7Hnby0gnYsPSmTWzjx3rDMJzXh66yAUsUodWASjJI
kewcbA5tDko62WDOR0e36ZE1g2KCTQTv8+hF74AQ71MPZKRVct5d1qNpUQoYifwweM03XIoBU9Tb
lYJmYQZMHDpv6X7fLiuXG0qpYvQaS0CB6qgJ52wkLnb7vuJiJJwDr41UUkxWJmv7oEK8qEGYNBIQ
X/v+7iKD8+DyHKuZIkKHfLL8bFLOojYQZ2tfBHoV0LUGtEMevhlTCINVlPDf63SulWNZ/8fvc8uk
WPMggv8QOO9iEJmeTHKm7x/WiwLcGsVGJYO0GQIYHmB7D7YBx/igYBCB8V/LLaEOs9PXruEfaXwr
5jir+ZrXWC69/2B+K6yfpoIxLv+6v9s3rYsQLl8WKszczCP4FNPpieFEaOeBcql/cAEXGZxPVUq0
fww5FGEPUHgiRCOh4SU3DK4GDblO9v26Sn/IEy7yOJ+qN7WsAUkJtZaHxWFv8SPjHu7wIonZBLf6
dF0ctYKcT9ViTQMqFbRbhhtJ/FDmT3n5ll5BQ7xoxDnRSm1yQ2SZj2IGpvUYLv4yEd2Qf3CbFxmc
24xAM6ypzNzAaIIOzOROsDsHCG/e+hi17ugJJ5oDYnftGOkh8MhM9qbxe3CwjCFcrRzxSF4dw/DL
0pOG4/Xt2be+jQxeL33s14Ulcv3n/yctwDBC85nNrqK/xaXG7nadnInOGV2XgDfNl2SjUg6XSkT/
fCXdt8K7jqIlZD7mlVfYfJ87TOYaG0Wm4/sy8IoZJ9uEXozCf9udcyOHO0RzaFjVNEIOS7bZM3Xs
Mm4JRnNtHSWqurJ/ZjfiuFM0p53ZFQrEvRTEqocCznX4PN1AnLtS4qhF5OyuWTNRHNgmyXDktV8E
nd/gAZdMfnbte6MVZ3tqMTdjOUGOers8sx41AWMtBbRQaUtO72Rgw6GatyiZXDKih322TgZkDuBz
Ug27zz8OpLNgu3/NCrlQq62VDDJlCGHTWKqTeakreJan2s3RPJc088hu5N0sJBd5xzK2ZpWZh/bE
OAW6oD+IL+1o/0NL0O4rBNDiJHCdoMf+FTdz08i1UMQR7jVoQCqAQRX6/0falTXHjfPaX6Qqidpf
JXWru93e4sRO8qJKnIz2fdevv4fOd8cyrWnMJFM1T13RMUgQAEHgILxjToWiWKoBYtM8rbGEleyG
OG31QIp2gelmmMqQI7+duurXLHspZ6brNPj+i1u3BhSWEqTay9hIAGTlM6v2auRG7BNTf3bBB8Ly
biV18LKLCmNNxvRuce60JKWTlhsJNu1W3fN5XzwMX9z53NEpsq2UjqViXoHGTGaipPmtJ1FaSdds
rpCcxp0PoFL99lhBOSjDuHW8LJ2pFvLauom79VugIGhbDUy4yMWlhyC+a8vbhFq4bQibITtpqJoq
0vuhTTfn4RJsYa8f7UXy2xLtAW3uEvuzdYhRJWtp+N+0NLFgQdXSJpUUqPno1pnD6SYlMPpOpxFE
0/+m1G5T19eAgjlkaLiwAg2Av96nSt/8wO6qHS9lqXxewkjcm7Z88RpPMIXjiKG6pQq8rv44x+dS
9v5wBYXDOzY9pgZygfiwz/GaVy8YL8M+MQ4J7JnUI+Jma+VaIOHsDpKhLtYCvBktIyfOiFu68XV6
KH300z3Co7QOrfGbvnmFKo6ZynGBzysDqJjI8Bnk4P5ykx8DpAuinX0kk7Nbpn6NJtxIrGCSFtvk
mwbXwl7mBEpueOQkw+EtVVm9FQiswYRoCpWfdZ8PfEFPv7zKH0RTaxzBaoxJP0RLFKH84Hl2G2TK
uoP0s9tx0jJEAL9jeNdoQjCVTyDKSxmkSh+Rw37RkuKJ1+x211S2ZfOIwVChdkc3ZVWsah0xP8bU
xhwLaJ+b9GhQb2Lb38cMHF2VNeRYBG0wFE1TgxLfL5djN38IdP/yEd6ytbb++n1BAaxcnxI5x/cV
M0Tqf/LKFF4jpKaybt6ubAMOw4RZV9EA89ZtKEm1yBJXNM56i2bvr9oxQ5EsxiI6nEEn9IbfiXHX
iIJtsuZyGGoWRChC8ZX5etB9TQ6dpNv3WeiEbPcvkpmbm7USUjBPqW72bRUjtIjBofjXL/rO6so4
L9VLnz4P5alGJgJSTJLEk9KWaQcpjcnrND8fiJepTf14FUlsWepls+nlHCJp4bKTBqeY251Ufbus
hJR2iC2qaRiNfc73SkNtffRCQorR6K2Txo5m46YQvszpIGPPTVO7Ek6wSrrdpVIuAzacQYHPSdq0
Y+wq99MOXG00hcN7OFPGfwr4T20ZeTLhDOSlpBrROPMgfnb5c0Hsg9PHlcHiEe1ISgAeTLyNc9+i
Cfqflqi4kTqggVlTPjUoHMm87sn6iEkanGGdR6Ghh6IH3SM2kwIWTsEi500jFwvSnLf97KS5V0SY
ccG7xFJXWTDoau5O0gnXCZ+U+X1E90Zm8YUsts0siWTInBy7M39GfW6RuUERPopk6LvL+7PxFk2w
zWqJMlgpA9q4HBbpqtQ/hBmRld6IeN5iCPa5lkawItbAYJmXPqY3PPwI0YHSPyffkg/Jy1R1Ktu2
Eae+BRXOxSKDhF1OAFpj/s9+9MOd4S182gUfQlX5vdN9uawz1EpyK7d6JOmtocgjlAvvGh1blR0w
sN6xybGQFAr/fYVSmbMkdcaE8PtkIB8xefBE/nCFmPWcnqV7ay/dUe57I3Z8u5RCyI9bVNewCZKB
FZSbmGB0pEc+wUnb81dbqnThvTt4CyeYGBu1kPpcAa5Aq39RPrZUMpsCEKxKPg9RgykveEvvT1l4
rWiE9aD2SDAeUqtLVslt5CTXrj6Hno3RbuN/vhe9WSUxoI90sx3wzomHkpg5lnRfhkRBL7FK4qBY
PV76AhVTsAw9xqfiuS9ICcNAIQh2we6zytIsiDCyk1rcoIj7d06kqhvMNpDBEPMJFYoOlb5VEBeC
+EevvNDOMIbRvQzyD6fjFUU4HU0/Dp3UMgTqegLmn5tu+jFhjqmmHFF2yLQ7dfra2TsesBXUzWdb
0V6hhZMyl0VUy6kKGyfv6viuh+2h8hikeMJhydJAq+sMi6jd4yqHp9/qCnceDG/7N7RdG0EU1+pX
iYSjg/mLuB1XfMswPCP/0IKPlXPA8vwCZqleS2SmlZJPZB2y5EYOqg6IoMjwu4+KgwlMV/wGGX+m
B2dsbhhGxKFPW2Ho3Be8bTTa1lg1sDxzcqqWvWp86VLi2G5CYOgYhkuqqvluFF20pKZS5Ti2pX41
Tp5hfFrY/rLKUxCCxi8zMv2NCm2r7EMY/Zgyn9VPfwYhaLaax2ltTiMWCvN6u5/mN8X+cBlhO0BY
LZSg2KqptNPSDPyF8X8s5LvMdBpMFLFQ+SKdp/9eaQPdXgEKuo0unD7UbMhUnK1T8bF1ate6W24W
N3DKLzJmplKkAxs58DeIoo9omTEorQ5d4LWNw+10MF3JBBMLsjD7kXrqphZUdBjZCH5eewYau29K
1L72Pp8xMt/yeXC4H/j94fIOEmoojhbXo6Wc0wp4dmt7LYiH7Gmn9cTdcaN/+u0aCnGkNWTG2ErY
tXqnPr9QH3iBx+6Mc3JTI4HWgBM9c8Pvl0Ujd467zlWYZ+ZDO48xUJNjcAKxx63lhefohpMthBTV
wqYbftVLcdI4Cj0qTEgElqFf6RZIyY6EMNyPv7vFrQAEe1EG6lAoETaq3g2eus88/oow3/Jh5uGe
ilb5KboEJliOeV6qSVcgDYK7KLGd3nwM8i99zdlNLTSmxdRErm0PshJPMCSoic6XeoYhkQ4LaCTi
U4zxpsvLlfhftNZTiylYkXrUNGnMgcYfWQsvu42HXez+Kv+XE5dMQVHiidkZnfWhndfYvewMmkh5
px5ifzgpp/7MEwxUKz+hjGKuZtTjsOlKoJX2gzzsyoqwwtT3+fKuDlaqqokULFCPNjv0wcmkanHI
5RLsRRFrapIvcI64niFj0fq5j9G96RmMQwfJo7ozKHH47ytxxjIAhX2H5YojlMefo9Qjzi7/cy8c
J/H9r1hCDbRGAEjn3QtNToiAzHbV+/o8Dk5yCvdUUEvZPkswF0o1qqE9Yot+TbkNT8WhPIagrgs9
KktALZ9gLIq4iSODL183PRTFjUJ2PhGn1RJsgzWHsTWwF9tQnfnrnH4T+uY9Z94AScCfhX6WYBps
Xe91VmHhrMyxyyetcJbsA6EP799o37hDm/++UjhMYF3yWYVAyZH3KmI26pXuwy1dkWpALJ0txMrK
zJaiNCHNcptnaJnQryIvdmuVdxSAz50yPEQ0YQuGIU5ADjBrgIuqa715KNljQpWYblAdvF08wTaM
Q9UXZQN1g1f3f1Ed1McEg3Kp0Gj7HvXqk2zBLgxJXsVNCiSld6Y7XpfM3OYh9wu0iOH2hqqVPZUz
Jc6SzRd4pRnNpOrzPAByMCPDASnu1zJYfEL9CHNkC7ZBkluzwsAdrOC5ObNHxeEJWTvbTW71Mlms
6wgDSEklWAil7Keh47cEbfQq7TqeiZK9bbXT0CxlyehfFUsRMK7DKG2t4Wf2wY4+RtlxopSBghB0
IczLvLSrFuFXnzuZFjll9ClBhuLy1myjmHjMM1EvgmbSt9tfRb2UVBX8XpeXToUmwbZDezERSlIg
wiE1h0FK7AEgoXLUjLONOxPVKP8OQjVweeZ7ga4L0xaj4aVlgz0kuu4N1m0Cdqb8uCy7y0v1/nS+
YGgKRsjx8hBVUCq9r8vBVAzd4zkHZa+57FPu87qNxVUe2wc6atwW6hVQcEN6kxRGHgKwamdXia4S
VnhBsr8sFgUiuJ9QMeQlGrByaf/N1G4Z0uBs+q/H5e3KiV35UpYX4SSbujf2i1OG+17KHaMnUqvv
b7ICiqDL7WjPCSZv6F7wKWG4yeYYJ2h4yv3SONOu+xdRLzdbb6IsAVDQ63AxoqSF//aGHFM5mbJb
ZmY7eqo3bqdSE4vfmTQBTPBCDQh+RmZhDdXgqBpXKtXCTn1fsDf6bMaTLmH1JDzXdTeNRejAezcq
CMAVceVpVCMIFGWBAC8D01Hw1Dm8XWkm6ZCobRG9TW5W7YD3ec9GRFXXeKmqTnFUOLHx4/LRoZZM
MAiplSx4/waQkfpRuydHLxBHUxPOv2y3XTqBzsJrglO8nObiy0y98lEQwulnMqr1gwQQij1ejXHr
FGN4CmVq9hkBI7YjNxi40Hcx9l6BIwvMnVKiB2og3Ayx77pw/hlGb7YFyIE8TTlJ4JWoCmcMr2Qt
J3wmZWjE5mMzksdxTiDN9Fw+pof+Otyh9/JrY/1vUGpGso28C6Denh2xDblvwSGQThBtdNt59zII
uHD4/MUic7Kb8SM7UOEH5e10wR5YVqIUeQ0h+VgmPMY6w3cYuT2yWaiejnEPIp/Qua5dMKe6aCDM
rtdznevi7fBZdmeUoWkR3kpRiXYdfgVdQuQuf8mf2zPz2EEnlIef1UvggtHQ29JKG+6iAj3dD2Hl
DGruJa3h5CXbgwPWvWw6qAMhmI4iVEYV7KywUQumW55T8zZVD5ch3j/gvygNCmUVGwwQplggZkdh
OvWmonugQArA6q28XMV0H6Uf5VHHHqK4n8DcFusVUlhF2MK0RRcnxErOaXLVWr5Mpna3z8IrhrB0
SVWqrG6BET5WpWOcipeh2OwHClp20w2d29o2K694ghXu88XWk1YDHupXrPouZMxJlxuFGki67U1e
cQRTnOV9oeJlFQ5Y/2CXz11CMJjxv/O9hv/9fbFlOGrkvNdsVfeWgP0MI8kzw+lgsMqzhsFPk7ZC
37hN6AOlgy9Zo5XTt2xFK1CmyM80rwRqfesYnDG+7hY9QJzPlsqsbR5jXZFxBzAsVRang0h6O6Zz
gJCMFT+z/DoKMr/5yoeHKv+5cISfrhWSYB+LLkAF4wgkIx5dUPm6Ywb6mPi3POcKRjCKSp3kli0D
ZjK+J82tKt939ufLhmJTwTlznmpraA8VCz2HouiDKg0NryxumLTLYC465Ar73WWY7QBwhSOEy8uo
os4G9xmvme/wri8ND1n7lASDOxmu0f+Iih8tZSw27dEKUgiaEzPtzI6LZqLMLTi2gVPr1LWD/9nv
ztUKQ1CEKMGAmNCSEJjfTh4693wD7xZeeuSN5JlvxsQyUiLx31cnSuozeGYbcGXTuHlm7sYMI0Iw
mOTybm3DmLZq24puo2vlLYxh56FtlJnhjQ3aYQwnVNhvVEK8nKFXEEEjgt4c9SYGSBIcB+O+Cm7a
kSrGpQQRVEDr07pCtSUEYadYSTy9PndTRYSEmyCGopq8nhk87oJPMkzO/qViU+TleuG1htdDSGzI
5ildQQhuKEysscsWfnqizDNA9btcN73qpDpR3rMd3a6ABD+k23ZWSxJkqT5jS8B5w1mgFdT9oWmY
1xFT+VVi7cSXqq6qsySdOd74VIRXiWaBOGh/WZvfv05wTXsVSnygaovOyLMMILxdpNinvuLXx1+v
wP85pSZACUpdWF1eFRGgyv5Tmj9bku12cUco3PsHKwFFUOsoYNmglECJzvz5Ujmwu9rjs9hfCnz8
y8u36VVXqyeYODiOiBXo8/JSzI/W9du00R3re9/edRllTfnf/c6arqC4tqzMG8ZUYJD9FOASd2/j
hf6l3xCES/pX6xalRL76hWRnoxD5wVshqpZmd7kNxPm+xdWq2IMT+sh+NDuu7v0Vicf3/5KEgq2w
jQWVS9yAR2f7oTmqh8DTvKZxML/Piz3qXkOdLsFsxMjqY9wh0KyUOVIYeSHDnaYJiUCPghGMRhko
YVEugOk1TLpbfqpBerCjmNL6zRj5VTvEd6ykrFNb5jDKQ3FmbnujHnK3OZSf52c+/tAA/RFhdgnB
xPcsUAX1XacDUZLuh9zN46/NREhFQXCFWSngkhRTazFA1MFDlN6n5S09OIVaOMFcqJo5V1MUoZj6
dv6rvuFGvbtK3QxvgeeXKp/v6pfLNoOSSrAZUzik/HUBZjDYSfINCwuHLPOhMPjvq5ULY72S0xg+
UQ1st9Bzx5pSd0keL0tCrZ1gIHKrC1HVBkn6aceqjxNFLc3//QWDII78SLtulHtuyo30oa9wb5ad
VHUWkET+jhwaYjnLUA1ErG9Xa9bL3ionrFbZfojGH71O2IB/8EkWRgBZqolaSQGgxZwUZKgRaoEi
W3W5U8L0SbftQdTeuMmJ6gfmpuv9ur3CCftiNe0YNg2ixwW6lZVHw7AOcqQ5qeTVrerkQ7C7vID/
EBq9Igqmu4oDo5xHCGh8LR95Y7V1tDNf9TmBeuGjiIe6ZP5D3PKKKJjvMUu1WuIRcrubdwYe7qvA
HfCWzsmTs8S7LN+molvIFoHFFnWoYtVIYE5Z3vY2sozt90o6N/bv2NLV94UNK1mVs2nC9628dcL4
xzzVbhVTXEfbmcsVjLBLxtSUuSpzMXQnfuS8tbmvf9C8fj+W6OxnmDBO9WJuHuEVpLBNnVHVKOJA
DKGHIGJYPmvWX6w55NpvxZYrHMHNBpUtpVEKnEE755Nv9t/sJCPMxLaWv4KITpaPZFHa5CUgGp4t
H0zQravv0rMduZKP6R9e+HRZ77a1fIUoXDbDNA37gIsVHYN7tsv28hfp5wxuXPnQSYR4hJKLFSNW
NpZG/4IV3BbBXUL1+hCqYAuedph1tatjbs1Hr2YPg/aZKa6K0trLa0aJwX9fub4h15tF5WKEZbVP
zQyFk18vI2yb89WuCOZcrQoJF0GcI16IwufLGHfBnk+XYQc6cUctm2AbFHBZ130DeabxqZ/Bpz+4
ivYwVoSqUcsm2IYgjSZTQ8uzF7TnQdkVpU8sGt/ed05ptWiCJUgwjL2cBwCoD/W80072npOKJKOX
xw4KI//F0FNKJMEm1B3uZgOe8bxwOUaFa9sPhEj89P2zSJosFI/JI3xQwwHGl8cYXtfMQIxs7bNr
yqVfluVdOcqSsSCtQSTn5Yq+C4ryqmMadcNkm+LoYCsxZcMwxbe0ehmGWOH3PQk1AeiLmw7RU1e5
us/NjXSePxDLt60Rr3jCSY2MtLIw0FX3ur2sv5BL55wzInK7Had0CvdUDnzLgCvoVIGECtPBAiMo
eZs1gabFC5Id52kfH2qfh/qGI+9VPN0h7+9dlnBj0xSbMRO0Qxo6V8T2GKYtcaHXeGdiI+ZK36rU
EOZteVYAfEdXti6YJWuSNADgQjnu2hswZ8IhFX+VZ54S6A8zcYi5YRMU/o1AggnvMzYvmNCHd/fi
th2u9fZsUqwE1JoJSpGlyhD0BURqw/1sXxfUY8+WS30jg2C850yf6gKkEZ4iYexGhTcy2y0t/1dS
utlf1gBuYi4tmGC8szlPLCZD4Yb9cO5RO93v8ZRAFnZwvb0EI+i1UrGAKREWLZMbp1q+53niFdMp
sfxcJ5wfBSWYcUyxbEx14suHLoTylGZPsfqkTLfq9Ony0lG6JlhvVMSwUs+wdGH1rCzfbeth6Iji
+a2AGLqAsjV0/2sqeLXenp+p6do5WSb+CKcgp1b4wT2nJon2savqnyd4pflA1ZVuy/WKKSygtvTN
vBgzLs3lXWV+zDDN2SAqiigIYemaKZeyRoNYgVE5U38zpvtMu7+8Pdt68P9iqKLvG6ZhMm0dGHFk
Jo6as5tZC+6Y1bvgWdjp00Jl3zfioNVeqWJBphyOrGwbvm6uGu4iEHp8kJzMGw7DiVNSZG5Su3zH
4j01y2Er3nsDLZjZoZKVagoArd1z3sHaH5wFcyNCNwNZI5VXI9EEIyub4RiiLx6u/q9+N3zkDFid
Y4JbHLkCzuB0eR+37e3rPgr2du7k3gYnIHQlnByz/tIZ7e7PELi2rpxUUnWRhl42hBV5c4dmzlMn
D85liO014y9yPLnCp6S8xWgxIK6U++HlZvv/LzP5Z+7ZZcQulF/fthsrOEEhwApp93UBOHZt+GxX
nhaMha+utI/8cRMlR98Vom1vc5dWgIJO2BOzurIDYBerKLAtJs0bbZWaHbF5plcogi4UsyoFRgiU
Ouk8sLOPbMb4d38yPscdUXOxHbroMmPIp/AASdAKq9GapNJG/pj2ixC3dDH5JX2ZzZjt+gNFQbm5
gis8wROPUzVKUgk8Uz33eD2Jfsfmrr4vuBKrz6dZs3t+7XzWYye1f6TPl5V80wCuEATH0YyWKlUp
zlFVx/5iHebYx1u00yQjYRK2T9MKSfQfahZZtoG1inowF3I69vFOvtX96IN0qjDb+bJcW6UwCggX
/l8VxPqbSZltReGChd/y2s3BhOOhbcXrHO22eEyW3b9judx0kitUwWRY1VhoOSp7vcB+0o3nrkyc
IKZEI/bsZaVXtq9qWpCENgDBgJ4ZIbq+Hyck+FzVw5jEXf/c2n4UOiA2vKcujNviIZuN6enIa4v1
PoGqj+nC/bMZfaqtnT5fK6l/eeO2j5TJB3JbWEixPAZlPbZtTx3qptrjUBzsijhS24v3+n3Byjal
kSZBCXNkVbGntAfN1FzDvh2pesDNIB1Mcf8vh2Bca7PNEoUbVz7ohQfpim/7/4J5d9O8rnAE81pX
ethUOXA4VXvrtp/qU/i1c3jWGqWjfnODamxMiV1+XN6mfzjOr/IJprYrI9OWDJimCW3zMmpyU7zW
OZzBCxNRvPT7ZThKKwRDi56JImx6aIWphU5b4xW3146XIbZ1+1UgwdZKWVUHZguB0gwc3QvoDqLe
q2PKzVOSCAY3lOwkqLlJ75JzjMnpFFUnJYZgZkfTSgazhj504HPJ1b2EMsqFekMllFssMJ9te2a5
AhDQbx17mPJ+b546n8rzU0om1pgbYRjOMRo2vak9VUfO81UdpGmXnzk/VXSi9oZYO7HSfLZVOakD
wGVyvR/zwrPjYj/1A2HiKBjBNCxtvYQlV4G4mp0+uZLCxql7IhaiQAS70JRdFywaQJYeyYjRcILF
2Kk9NXWYguG/r3yR0aGDAd3BiB9QFxdbj6nSOClFdPIPzvzvs6kLx18x80ItTAiToG3uXHxcPDBL
3mvHVvF6b0FWCuWnPtX3TGqfYBHMOhibeIaWK6Dx+0XVkX2vkEYcfNQ37i6bH+pICXYBHYNDsfDo
39A+G9Ud3ric0rhT52u7r7zh57yE+8uA/xAsvy6qYClyeTLlnm9d/MgrKQsvvk/96dQ8YkF53vIj
gcc967t80qunMoTENsvAKLCECADRvolxPNadepM88oM8H+bQIUcAEZop5kmXjqldwwMJ6ar5rPnV
EVm5ffE0nORnFBaAJ5DulCd8sTjqaqmVbJAUQHas95FdP8z9fGWE9lEf8lsW54fLK0qEMoZoR+xW
qlR+KljXf8zV6WgV+d6Sk892mv3XrnnVQDT9t64YgjWx1MGK+giSWelTVT9YyZllny9LQ+2XYElq
FHdPjd3yCu/rsDjH9bHPj38GIZiRpQy6auYxS6CCkCY6ByEGfxREDotw8IZgNcCHqS46D1Vq6U5T
QTnmXRaC+r5gKIIsAkPWCCFkttcwYkYm7AK1D4JZaCcjapIJ39fNY9PfSPGxTYgUKWHrRMqluYy6
wOa2ruimfVc0jpnIblarjhTj6jJoO7VtPEOlOskIyUTupWWR5qblEV6hokOhOixt7Pbj4+Xt2U7j
vB4VkXGp6Oq57ni+AwxP525w+HhiCVUk7Nl6xouQH5OtXJsaYcggjuYF0YZ41a3RUN5V/KpR1B/Z
fGcEhMZtO8IVgHCrrcFlpvQVAPrT8vLCJbk8Vclzh3SqctOqrcCEC9rIgsBcZriJvvsW9re18V1H
CaVNyLSpCysUwXZmtR20lQGRGutWQ9NbpTtsIFRh0x2sMPi+rWKjIV9aBc2LPPMVOEqGOjPjzJS/
+qpyQmpgIIUlWM+OZUUTgl0MBfef1Vx2ojTEJIXAW0o3CVOH0HFq9fgeriSrUJo/mSlWbwp37V8v
jMpgq5ruo0d0ZC+uDsUIyaTypmLYlsoMzUTLkfjOOtkYmL5ESGFX6P/XwQWnODbL3Sr8SEjH9/5d
oLICEixslqVTzkKemU8ddL3h3rEc5DuwmH+W9zpIQahrx+berfAEixuGxTwpMfBwJSyDeTeXu1LG
cuq5q0zUezwhnBiFafXQ91XHM1Sfgnueh4s8lChmrnbLQzHpSHJeENsmxmHxoFlq3kG6npVOWng5
arYqUOLOv3OiX1dRDL4yow/6ieMs6rM2fQzMb1b7cFkz+IG9oBhiwJWUuaKWJtbOnvdBec3+My0b
j7JWIggGA2VMGNOgcsVDhpS3Tfy7McuUGIKtQLNRvWQaYBordYwhdYOBKh3nR0RYKSbjpFoGQwbs
HXkHW8ysSGYEc2UzXNndg1WGB/A3+InUfZxmedcPk/+f9+YNonBoVfQxaAomDHl1aRWOFStPQd66
lzG2rkxvQISTqveRYRhqwyvn+Gj50f81mpcPcFa/yWSXNIUnMnlUZT7LXQChpAKtt5xZ3bizd9ET
n/mD8dufqG6JDbsO+TDPjSmws+96mPMMfMYsgRfRNPT6YnZhN7tL/o1YxY2L4BsUwXsoadSjRQze
A92VHjdBqS8fux2fxRPvqafIrXgMaOAFsTDGSHnXo9pFjV7mRoXcQezMbnljgC6XvwOk5+qRl6fS
LFkb4e0bROEY68yalNKqeeqXH+PhwKfJ0fUZ25v1KphwjFHai2mJMWAWLXHk8grb6kxUEfGGrXgj
i7BXbRSZapJA481ul+CNWifSVNuG4lUI7htXkURvSWEX8d0ppqexbNwiOMpB7LTht6EInbohrMS2
NmDYma0pKEp+131bMkmTNW6YQOyQ3LV465d2811kuRlapAdfOh4owrntQ7yCFAJaCbfMrtawhIUN
ZnjVK/1ZcmbF6b3ooB2iXX01/vcrKJNXiDwGWC1qFNZJohcQcpkfigBDofaXT/Cm5q2+Lyh4mrZh
O9SQqMx/4IZTlJOjj7s/wxC0u867qpC5DGF1Z2BGXGAhhlZqKpLdCIfeLJWg3wx9G6Mc86W61TOX
0xtMh3QEMTnKR3vYWPMYP10WbPNEYVoWik0w6OfdsPJArXEHrVNYP/1KkVyVEZu/dVuDSH8DiNfB
srHQ8VYBgPnRR3O/HELfuLUcFeSQ8Z4crUKI81IZt9K1PrM7Sy6AVs4O79HornqQ9WHs9eRyNk/r
Q7Cjip22IW3LQJMprrti+285R5GmBxm8cOjX7a1hEDHytnq/fl8MJeyijjndgNd0V0l7jp/b/vF3
dOAVQYgjYH/qUuUInXWU8huV4ub5BzP3N4DY5ZunYw+zWkCE9lQczX0Jp1cd1K/DqX9eTsuOfqsh
Fk1s+V0SvLbrKRCN+nvwWPb3ckdYhH9Q7FehBEPaTckijS32XQJP41nDKE50CI5O0Ln5sUAWmSQC
omQS7GgS2ks/NXybkvNSHEPtuQp//IYm6KoKjjudvR8MrHeLnuZWghqj8ZsmfZUSInG7eVZW3xfs
WyFZcZQtMW5ffWLB2HSdy6aFUGf+kXfR/gpEcOKGEmMQ6wwh7HRwzFh2JViCXnGamUrhbRXaYqVe
10s4m0gMzX2rAqoLTpxlJzjq12ruy3teo0fFjttyGSZmYDLMx3jx7CvbJttFmEwMCpdqlSdnoTfj
ShFLmhO0CnG12FQ1/RWK7+MKSlrmtgQaHmMwOMbW3AmDvOPfSO1i8V5B+B+xAgkD2RrB0AAQDNow
vpnJtdkR5RV8q9+rwiuEoG9Nq/Rx1AFiNJTCAc0TavCbKnLtsrs26jw5MIbq/985Q6+YgvqZ+sKs
2eY60aiuHFpHzAX0/gxCULukK+K55GqXdDsmX/UUw+m2bVttjeARrGGUOO02VG1+4VIMjlm/bz0+
hiC7HkMnJ+wCBciE1zg7i5Y8qqHbNcZe81bHLgC35rBTd+nD8oViJiLUmwkZ5K4GUVVVAa0LECqm
Ths5bfvX5T3avHa9LiET3ENmRa2sN8BgBQjT6qGDn6h/TjEr3HZQcqcdYnVnLHKyN9vG+DMFYYKr
sKU5SUFqjvraGn24U3Joxi+Xxdu25H9rORMsRFi1+tBGOFlmfchnP2P+n31fMA4yRoU30oLlk8u7
wLruyL4Svv4XTAMTTIMxh4k8hwDgvA88l2H9kB8m91c3L1lvSGmcYBR6TfpfXJqq81O8TD/C2XYG
ixxswDf2klSCZSgSq9cb9H8gmcEnpKSn3NW8+Lj8qqwm423CJTHBTvSdWWt9h5CEhZqr1W5Ro7LD
upWpizKBI078SZUs6OwIYmnRE5K2WTPtiuWU9z8uKx0FI9iFEH0SBeZaImpc3FC/06xvy88opyo5
CF1QBctQ5XFkD9wyZLPiRWXnNhgH1s/Pl2WhUAQTEMlJU80vJnyqPrTF7MW5dFsoFLnOph0wZNC4
vYyYFANtTcMM9VpHoN1V121yNVF2YFOM1feFxcqTNo7mpsRLkgZmMqu6A72Bk4ft/vJqbadFVjjC
cs091Euz+RXFm8E+2br1T8vTHD7+OLvPXKpPnRJLMJ9m2KG7VgGczWKnGtwhbZ05ci4LRe0N/yNW
AVZag0M8jbF20XwTxo8y213+PiUEP06r75dFMwcd33sj+1mmxxTlUL3qXcbYPJKrfREM56LbOJAT
MOT5ukddVf+jKO86augDtVKC2cRZ+Z8kVru3i5uZekrZjm9WYgiGMu7ksg00iCEd+gidp7wnT3IV
w6uPgz/+TicAWMr/PpViF3/dDQ3oMZDHDGNk97qpzXaswHDLy3vzftCSigeVFYxgL2M9aLQ0B0zz
PKIkjZc0Befxrv7MM9qZo2Asl3ScZfcyLLFZYhN/hNZ3s5CwlnN8ZMkN5j/82fcFU6BkGewmzx0E
WrqXde1r15VPlyEocyMOe0Ano6VH/PyP9yMGk+dgqYh5Zp4z7PKOvLInDBxxjsRRD7WtjGkgw1Or
wVdQGdVsdMPnuiXy55tBL/hlZNs2VUxwFNQck9breOCPAMmRZ9+GAwaJ+Z3fHi4v37YG/A0jFvwy
VpeMSYDJg7vWuBuTD3/2fUGvUauKd+kM31eDa3UCeSRxcLjRehelvS6TWNkrlayfNRXfz6aHafkR
au1exUOQ/tmcP1+WZDv1toISlLlIMiOueiTHw0c0Vjn8fWs62G4eebOXe5V7oCpHt/cGI+N13msg
ixM8NQvdUK0ERcvZl1l9VqgU0j8YnVcAwetIgxk03QwA3Rl6N7rTQE8NjtfxS3pGg7OnIvH7MiyY
IirZ9navuIInMqcgYihpxIVhuTbSnYXg8LdejY1XCMENBTFLiqSEVciru6Z8DHX/sjZQIgjHUxqj
JJlLvjfFrioOdYQGXSJbvW1n/hZBjNTbKQzs3ERwm2gfAvCNNSYv+umrh8uSbMIABWQbTDHesRW1
WTZotgnPM+tXUutqCdpVf4aUOdtcLxgyjHqxdc0USclHK+zKcMLTsMoih+H2ocaOXBPuhgIR9Nky
jUlRG15hJmM8eWQ6k5ruw8Ik9n7zXK5kEdRX14dmSnnDW4iaGjuoUf71hwiC9oZmWMS2jHqU2WTX
aaQfl/bT5V3fdpsrIQQFTqPB1iqGDZEORYwBU8U+8Ion/rqjuNUH+UCSfrEtS/0KKNYnGeioHK2E
l/HcDh6nsA485Ub1OV0jOumJwIbQBLE2yZq0AONGsYB9891IrxoQZdWLd3kJtw/O3yot1iVJrJHM
voJAofKlb9zUt+rPUkT4Z0oQwen0Y/l/pF3Zbt24tvwiARQlkdKrpD16e4iTOMOLkHTSmudZX3+L
zrkdmdbZ7PgA/dCAgV0htbi4uIYqfSAUtpbVt830HbIPc6HwMwpzftUCPgxhVojZ2pmeM+umVb1r
xXF4dUWvPrxY4uptE1utFQSRMOaq/6SjVzbSfR2jJW6WaPejQxURgTgbr+AgJwUCYdPQQUL0Eo6m
iz0yMYSTY0azGqJn6ZIpq90ENL8G2bOuUSBuP0l+Q8pvhLwkRjmR576XX2K6GLd47HaCSrPwakWC
d9MiVmByRLWAGGts0IZe0Ytjfk2nT42ykUdY1ZU9lN8FmZU4URlgQeat/U74htJLPeNrfhFLCt9C
rkrJakmSkbdDE7QOx5IgBIMLKHWbOnX16HT9vG7a+QpF/H1lh7mRdCmIzLFx/NgZJ0tVvVZ9GMnO
E4vlDs9geENaIhf+NMfQFuG764vY9turVUh3XEQtiq5tnFaboZtQdOjW0KRsv8Cqo0f05x7eFIWu
AKXbLudBVzrioiD9Ny2/5ZaKgk21b9Jl1zqpPZDnSbNBd7lVoUfoZurf8vEdnTicC+0qmU4uHuwM
NAU6VrGclvJMNMVlsP1dHBMVTFQVTUe+cfKZmtHEFjxDz0LrEmNQfuy4rb+A03I+Bl7w7bohbFrz
Ck9ctytrtsG+MNCKYEHklnVfqunD9d9/7iZ55QNWANKhHPIyLkkHgPnsuKYXn9lJaF1WSiXr7YfV
Ckk6mNTIJiTtgDTsm5Pujj9zbzZc02VobaFu9I6fZv4ml73ClA5r1oW6ronPRc7Wvv4agZu935cn
HYDVQVeR52/fECs46dTmsZ5DeQyxgiiRiMERpF6rG472UqHcNSQqLyGKfNc+nnRoSZbzPBmxpS2K
gONdfC5uOIjZuo8qfaPNw7tamHR4kT4OAyaIA7LhoJepi0JZoxKr38aAEokDIjYDxEsvTb1JCAhu
BMlX5Nyy8ZSVD5OyhiVuTXnDdKKbqKKLziOZEia1IidrUzhv3h26y4jg1PHCee8cun/BuLvpLNZo
0uFlrZPAIkQP3LfqVGOgwxfqrr1fmxizrzBioezm2rrR14jSaa6HWqO2mBrufD96EAPXB+RnD5h6
8AtPFX1vnmg0wdmmjlYugpGOl19MG0KrM8QlJSgvmRfvGt2Lb8UKxYkmCP28QSXuteUQdWKDjhCa
kgj9pBU2M0mMcEJ6Jq3ujPp7q5LG3DzDIMfg+rNkgC2bCDgyetKCsh91jeAgeDwDP/vU79uTUHNQ
8SI8F85fGeQKTTIRQwcboCnCvOxSndBWCtpQ9DCmP2v0OKN/+zLt6h+Zu5zBIORWXuGpLGbr0K1X
K21nlHJWOCNMlNc7Mn1ukVpT9fxsfjEdzIqOaOHWmXSuSZ73ERraxMOjMqEuyA6NZX1WXGNin17v
4z8g8khiqxkcEtcAiS70LHJ28UF/x6ASAHosZRF3+2BTSqhuoa3IIZI7zOqc0kU8PprP/U6gwY/s
qp1zK1KExa3qoImfkxdnIOaAsgy1LVvOEPbWMBflOJr4SCDQgCoP2bWc+wH/nmTfkze8Ew3TBk8b
cpFQU5UsAtNFoInPIzSWpPmJ5Ox9laqi2y2jW0NIkUDItE6LS0CYDbvNm59haJ3yXqXJs/VwX6NI
3qnDFTO1OVrn8vR9jHA2jy9z81mPFfu16QXXONKlP8R53SUxVsONXfeZHfg+3mneDMMYwJ8NOgW4
XtWx3VybRamB7llGX5OIDmPJddFuRtBu1tS7JP5Q1h/4mz7UCkbyTloXRi3K1QjZIGGSUS/Qf4I1
/vrR3TSGFYZkb7qTDDUk6vGZlluSugN/P6uyuFupCWMFIdnb0JV6SzLsVts8Eu1THGJS+VtnWl4E
Utvrq9m8PtZYktXVQxMleYDlaMdfSjMYz9rP4JL9N7O2wnW+cgyrhUmmR/q+NnUdYLSlXqZB3ZKf
m/iT3fpV81jTvxtVLWHLl69XJwWcjj7lEy2wkzNpPT1NfVQ0/Os7qPpYkm8NWj5CpgIQXfyRDB/S
+qFZMq+YvtG4/B+hpJtp6CKoYEzYvrC7tMUT5jXRYelZ7XcOMdTrq1JYuXw/6TUrUsYAlelP7JvF
39cqUS3Fp5Gn4yOzAbn9s+H1IGh2SyTg/7clSM6g4/DYNMISWMkOuda+03EPuq2yCWOLLYaujExm
KasLyqu4ggWMnuCLAUFRfkg+7frQBwscir3aqbwJfl5f3PbuWWC45hYhoH99GcqiCMdJENimz9h8
tszyJp5UM5Xbhv0PhFzoMa2qszhqgP7UHwr6A1wf1MCoxfwpfUvK2rB+I0m5w1RfEpJGQCKoWhAM
GzoHPaRuq+JI+y/ODvkWg1MDmya5A7jUoq9bDYJM/uI8Vxe0nf5o3v9KUVmn698IT4tNf/cbT/IN
09KA9NIBntb2aFWfAiM65KmeFq4+GNNBz4fyC1RHnMRNQ23+iy1mULk21AYbvzHjVnNZkoKYJ6ua
8l7Xevs7m22au01vLw+066FxVvTTFyOl5GecL5QcjLzozw0h9S2jtE3duSfhlzkmdu+HOcsar+UJ
fc+KMPg7sOv0iaKza59FeZXvMgv9sp6hz33mjmbSg4uW9eHkWXrQ7rNOH8FQaxJkjKxoPqGOwfdF
lod3TqNpj1PpBKEbVNC2QdH7kTgVGKYm8n0IUCkEqZmTvkcImt2X2UjOQTeiJbuPp0A7zMzqq8NY
mdE5ibiteY4RgEfMMFqOtOvIskuIMYzWi8CeV+1oQ/R8n48cCn+ZTbvWTRKnOwRdwb7ZjU0fEwIu
MrdhpDj2RbJceDswv8KsLnHtXGtQEpuqMHEhiclBPdlzp/V5UZnc5fqQR260mHO2a6KGXcY8YbZX
ROGEBEWZjg/mXPfpHl8jBCt5uZSLl/VpZEODum9Gj+aBFh/tpGHGAeOFUwGqkSXtMArHS2Onp4EB
jrfJCt8lWmnSW22Our9ZxLWPsVHoH1kbGJdJb6a7qEAt1LdHdHh6te1kqrb/7RPgGCbDf5QiPn/p
NyI66U62IELKLuPO3C3Hzq125SnEg1v9vN+8RKDUKnipIeslSxIZ8VxRzN6avhH5UfIuoK7RKRiV
VRBSRBGMyRLzKjD9Uj8E+SNJLk3+eP0Ybx7i1Sokp4FuUdKYGlZBba+N7ypT0VKzHZCvACQvYdeR
UWcO1vCPAsOewiNYz0VPMBcc9Qcle8HWokzCKeaTLaSeX/XxmGTA0B6yBlP5gSDzxz5f37St77L6
fbmBZ+nNCfpg+P181NwwdC178mZLweujWIRM1zdHvMPITAVPYd0bxaHoFca1eVrWq5BOy4LXhNkR
rMI8dJikFUmOzoWUxB6sk8rp+6371tQhOmxRDgJoWZLd7IcKHKgAS+evZd/7sflXH2C8rfeIqva5
uXErKPH1Vll6J9RTuFxkUbLwMrY7kr7786+P1/8/96wUnVC2OLXGYNH9VO+cyNzhRXOMYpUwweb3
+Y3zir89y+ecRxiQQkJv8gXhbuCTB+PA9iArOKhGWLY2bQ0mRSl6XJeB2QDMKr/Yw01u7P6XTcOE
3suPYkJcPdHyEM0BaHbKBz+aejfXFO+9LSNDT6eF3j1Rc5JToHFJjTm10QAfoMfJ8RDYHRP6gdtP
19eymXEy8NS3sWOGDn6el4uxoBlRgYDZRH6rOIFKGnNs0N0ModAFShvkuApX1cmxmWJYIUpelJg9
FCSQTEadM/HC8dhVh7K+XQxFnXsbBil/B/EqCJ+loxNhnCweJpj2oH1t82PlPJTTp6FQ3Dnbls1/
w0j3mq7FVbzkgBH3NN+H58EVhaDGzd96T6/ApI8VWb2RgiLN9IvxPaKvWX8aVBROW/eBsYKQvk6V
TCAzEdtW6U9j9YBeZc9WqeaqMCSv01Vz1c4UGAv/GM2XJTnHtSJ5poCQZ91tHiVh1QMi6Q9W8Hn5
mhCFfW0e0N8bJc+3a3oYmRGBGfPhBmGgOxrtXh92GUvcsFXdbyJX9SofswKTXE6Y1oUT1lhOcFtR
34KkY3PU7+h7cUitGlQlrWJ1qv2TkmdwoFqu24iloqBzafPQhigrdZ+uOx8ViHDkq9vNzhAPjs8f
iQUgJXsX6e0uNo/XQTb9gG3gnrYQIbyiJq+r0oiNmpm+U0Z7Rm8jOiNXUrh9oXpFqpCk5dA4m2K0
CMDj9G635/dDe5wuguaF3JeDa4c7SLgLzRC19NO2F7LRlyDKIewVObphsxpEbzDG5GSf0aFwnB+G
ClpTkLxDWBqQ3fU93bT9FZxkjlac5FVmwDqCIPFKJz+CT/V7s6C7jPejV4STamvFD76y/xWgZI5Q
NNUjIxO31Kn/W3RHaF7yXfuYnoTy1KDSJtz+kL93U/qQ0VSVdjZjebw7m+291S9nJ4jcTHtL9Rvf
5p/PJg7I6gBoacjidsCy+uXU2k9BtNPGw/VPtf1oWWFIF5RtaiRzUPDEBbXsyS7dxWISsXJrXzvY
e7wm96nKv28HFStMYT+rdRlJuYw1GkTRGE48KJ95S+caDZTWskeh0FoGXvsWf79ClK4tngSQoB2x
ykG/sGKXNN8bVY1/01utIKRbi7ST3oXC6NEx40BktiGnIvhx/WspMOTXWFo1NExzYNjNfsxyF8nc
iT+9AWOVWZAGvO0y70dDMD/M+YJJ0btgMPyCvcW1r0CkGHwY2iQeWgHS567Zfqc09/mkiJFfDSAY
NvTMmIhc0RjOUMh8aWcWmAPnSARfUema7/I7MYAQokZm7Q5IbJE9vVQHVfgqfyIZU3IOCST/fgVI
yXSTlUc92DGV4sArdy5jSH5h1KyyyBKxrhNKFL8Yqknh6SBdA0MLRvwUt/2rAysDSk7CGLNw4OIm
ns+/NEazwh2OdoVYFgxlN3zYqRRDxIFce3QZUXIRZposRicsPUyjzzrklIvO/NEOw+1ije+CzvZM
0qjMRZjDNUzJSZgYXEa7ADBFj132ALEIP/nOLhaayAXv96SSthFruIYneQzLqppMRyjlWwTKOeze
iE/MOFblX6WK1FwY3RUkuTneYAkHqSvcXzntoPGmHFd5bZE4y4gsiI0GRcu25KG1KhybqBwTKB8c
+113qiHtkOXP3Hzlvr9p+f66j3q1HgFnMcMxqMWh8Sjt3JAuQ6ubUQGClXONpPDADJUxbELYxDQt
wk2haoktXd1RwVJNEyjYc+iBzmCMobsu9RCifQ8v/FD6YYLWa1Vx/ZXNi1WtICXXUWoYKZgWOwcR
xU0T3yz5Vzp+RfrZQ6S9M0ZVwfPV1Y/te4EnuZHMMDqbIzxDvhI5ZK/1ctPtOpck7vzQ7JI7wbCf
q1JKr5h4ZFTJl9AljrO+AGqQ+WL0MNobd5BTfArRXKzyIq+csbRCyYtEtNetKQVW6by3hp/W8lUv
FMQ1+qtTLGFIXoP2aP1NQcrlB1/rxqWRN4FMZlf407HdT5ZbcH+a/9OPoVYOEIb+4mBL4NJB6LXM
7qccCxS9reMBT81/J6iyvUg4ZdF2R5isrpSYvEyKCTidTzwKUwFrgVuwg5Ogc998frbkmeVWj/Sm
PzYqPfXX98/zMn/DSw8Kbg2mlWUaLBW9aFCKF3pV+iMun9tlh1Kmrwq8tw6/YegMCVxqgBNPOhlL
SKOqS+Bfmv5QTne5iilu8+gxLqbV0A1k23IB06qtKQCnZO7DZJi5t8FIJQKTKN8Rx60vom9S88vd
da+5efTWqJKpsjyJnQEjn7jGBZPKhKJRi7n2xI2U9/fWyYNwM5rviJA3lrn2Er0GOXDdFL5hf8yG
faWfCVfE9JvLWWNIy4n1Ss/tChjtLvlQ7csDmOrOePH9C3L5zeWA+ZOiyRXf7NlAV7dBNqBRqLFx
v5nzCelWrf8YqzK62xCOLSRg0dYqV3IaknZ15AAi1N+Rwh/iU6WfrhuAcK2yt+CUIRSGNiWFTtrL
O81yHFScMbYK+nXyiLflTd6Wz0Xi/Tim/nWsTRNfg0l+vrCtxYnjChbgdqFfndJjeHaIBx2cCclj
nNuzhm6RowJVzgSI2wUMJxaxwZCJ/Ljk8Zs2qHV0eYs7Dez8cFQJ+mgDtCIXu3ivJIuQ++B/oQme
N25xkMNKQQJdhtKoJrxdagcys3b0xTSzm5Gi5TqkcexG2nQgU+LPY+1aNFEUZzaDLm7+RpfihZhY
dgNNs9yf7sUD5wwdPzR6L8jKfxCDVCpVrS2nuIaTrKchvWaDqCb3o/oLmr2a9uv1b7d1l61/XzKY
fMBoFgK+/JnFvD10x3EfHas3xQRrGMlCApxuVBbEe5NRN0iLAxKkeaZqhdk8zbBCHcRbKJsw6YEL
z5hWeoioAFyGH4Op9Uhv7vUl3F3fs81vwmDRuKOgb8CkxdCCZbFpMzT/QpqkZwg0VGPi2+eY27gG
LcHuLRdKzKrTs1F89qxEtgZykRClxjBv7eOmasCEDXvYqZQNNi98HGDUeShogjAx8dJT8aWc03SA
M+zP7D9qA7iroKH7i+zbVkT7W19LCPVaoDkkwgO/hEujsiRpJmLSuXDJdAvKgDlXBYoKELkPq0r4
QFsB0u0xoYwk25nuasxxNbvu78H2xOxTe3RUqMIFyT5/tTRDMsSwarpxrIAaPjHruVUq8tHB9G45
s2dZmT9l/BAucY0nhWphlTlFkwCvqd9N+Y1VvulT4ZEpusThcyXLIGEFZeA4QEhvZDdlGO/KDFNw
msoiNp0rxjz+wZGCi2qAWKHeAsfmzxpu4Y4+1P5yri8mqtKqXds6ZRDgEXyhqOgyLhMdBmVQOhbq
OL59O+60z4LmLvUgSDB5tht69b1zMh+vu46tFTJLJ8QQb3ZEaNJOZmltlpFhgKGUPTNpPYfVXhbs
BCnqrGQ6Ej8nGSKzTBOM+uhVwUiXBFc0y5hF41yBWvgIvQUv6n+m4w0zSi8H78T1tW24xRdY0sdL
7aDsTTJVvpU8ond8HH9c//2NQApathZDLIWg6XXRaNKrBC1wlV/N9MjCyDVHbWehW61xVJzpm9u2
ghJLXUWeJMQjwmz1yqfkQ6/thi50e0jP6j9DU0V1trVrqIczHCoYIViFX0I1lsMgF2gg9swGL17a
/aiU0hIbLxsBgkKL6MzG4ZWVULp4Cquk1hEUWpNf0/2I4cu09+zpxoh+NK1qMHLjO4F6xIFSDDI4
EAsQznG1eWVesy5sRsChZ7Cl52AMvYLdNCre7I2dg+gFMs0WmnGwf5KTncFS22RBj3xU9eTwL0RV
rt46qy8AJK869OHMQwFQz8j3Cgprx4s+MRR4qZ/u/3QmGz6ci4YyKKGbIG6Rr8MsgF5NbSF076oP
BDLotXLYbeNWAoKYuMR7Cs8RyRn0AYGcctkWmFboRAbb3JUeen4qN4KyI7moM0GblmCjjiVeVwbG
PF9aQp33eKoGNSyB1dzLkWS16qLwstksPAzWKxLmG2bOyQpNOrS0noOe9NhAcyjRQ56GjxNJbsfK
RoCOyNB3GHFrThVebyPAACrHw85BLAO2t5drnK26TjuGTeUNdEbDfZTph8F4f931bZsiZDDEEwth
oSHFShOtaitv8eo2v+Z//0pc2D5BOAhTnP+YpOrZFH+jvVKyaUczognWFCXQie1qd2ldxYK2bFE3
dMd8HiY1bMkWR5B4oBa5AOIihuoEE2txox9Q/NonO8fX9tfxtiwRw4hIKhvQyzHljioyNQ6Ip2GJ
Q574Flrd7NCtMGPXIk14HWnzU62hpGuwTtGt0w2A6jBSCtqyg/UY7Cvc7+JLFX9aFhefSnfQkA+B
Cor/l/axqwbIIC9QP8YYEm7EetyHYT64lKSeFlu762vbeCy+AJOW1sxJki0TwIRMeoUmCv1Qn/5c
K0dek2TsS82bAIFm4ZMwewhzG3yzw1PR94rVvBo9EThUN01Bx0d1Kr93zMUow9wZkHD8HH5qd+WT
SF1APS7ZkdOwwwzwl7e5RCgboVGVWjq8n3SngLV5MAojrvwcDYpBGbpGATJA7Wev8oabq7MguQGL
d1CSledI6yRsOmeBduHoWX91p/TcHctD6lnvdC9x23sxkV4fr9vH1o28hhSncHXza8EcmNkcVRh6
+VzSp5SpWq62nO0aQLJ2HIIoGQ0AiMZIzY28+tbu/OaGPKSnwCWg8vQweaEqGW4e6TWsZPe9Fo2g
Cgas9T5/EuWT9MA/Tl6PlPGfc7MIq8QDSDR+QswJCfGXm1iO2ENdbCIxzsZyUrYvb+0h4zZlaFwn
eHdLe8jteACJhAkqQBMVULuv7iej/B7Ff0qyLtbBbNviYnwBjAHSOpyQIHhLLbRWWdo+iDHHMKua
freS0S8wpNNU5CzIqhIYghJDPN8w5ikGMP8VAceWdTOHwtHi6YYrRFrQBMZ4o2sdbJxxyYyjoWqO
3fownOC4YuabgR1Sipas1nYgKMlL9GRMbph4VcNd4+f1E7qNIabYheoQ5P5eGldn5NZctxApr/Lp
JuxHP07C21TPD9dhtlJJnOOrMzE0T/HwfIkzUojcLk0DIxbpjxYzfXhC1Rjpo3vwZ906yE9fR9xc
GMIJB5EzpmXkWsE4RWUKOYvK504Ky9Z3ubXstVylW7kVR+AK/AdGjjGbAbQD+VhBC4g9VEl/QfvR
xW6KO9r0H6+vaMvc1lDSFrbEyYOaDpVvlP3BSfldMWpfrkOIoy49DDkehnh34OGBGrhkDYWm1S2p
u8rXoU1dInduhuZnqwnuF8TM6KVVCXhtLgnpHRMzTRifkmncEkh36UNYVj40z1w9MN16VAWWCgiZ
tk2zg7y0naLyM+fQ07vaUlxBmwbwewnyozO184BEC5bgpKZrlNFptucL3gduX2vfrn+dTZM2mYPO
DjzcX1VVauSYp76pKz/A+DUcLfIqjUspVVT0tnfsN4x0uUG0UkunEUd1pD10PmavUQapmxAWaEgR
jmBaSq7YFLyLk4Jh09B3Oe01k41u1hUqkvrN/VqhiH/FKvrQ84oEzlxVfpqFH21D21VphAuuCRRR
zqYJrHCkg4lpTnDhxPguOf0wVceo/qRVsduHisP5iqxLXKAcqmk4KSI4lRMCSY+nZGovFfqHA2iX
5ofwJNii/3zSUAKSc+Q80gPL5kgSolRZuaPO94gM7sUj+rpBq1YkhzYti0s7iJDBC0l1mYJp19vx
zunKz0OQ3UZa9jnRJi8u2wOPFQ/oLdsQkqJQo3IMMGhIQU8QxeYSVymWyE9V9R5N0URZ6N+yizWG
dJAsEs/DQoChv7fuRceeaLNhD/bFfD/6pR+4JUhR+QfFnm49pNeokg9v4rxJzC6pkNSJPsRHUSWK
R4+85+CBqjyeuObyhqt2hSiLETVhqptLjnVadft1IWDgMQrPmFHYUyxty22sgaSASyexltsagOaD
ULJfjsgR9Psqd3uwczdYHXtkueJwbxsKKvUoHyIhK1fro8AMc33MK9+sndidhLS9QYNi5zTUVKxP
BSXsaeWvyqjA6HmHq2pqkMLe987fyzi8BQNvP84R84BnQYop04m2Rp7COrJC2yUUSh1zcjRaU5F6
2/xSKxjJ9Q4jS53SwZvF0PY2uFDC/XVT2Nyq1e+Lv6+2ap40XhsjXs2WZj10hnZXROQB8lF/OBIr
HKF4Kf//bklfBPGw1lOGZSRjeo5Z59WDrljJZmS8xpA8UawhOzVE+CLBx19sUt0x+rQg8RUd/83c
pfgnyyHeGk5ySjSME7vGPBzmLosDydrDmBqHIs08EqskH1UfSfJERtRGfVhgZZbxaGges74nVLF7
CjuTW2qRZR4i28ZqWHqe+VP3p1q8vwwASVw8u1ExkwuCszZlejfg9zvjY9Ce2PiGwrB4ev8DQF8a
csk7NgfCkLt9h0bMAs0jzmNzNF3nUO7j9yoSje1P8htOOv5GFGKYlQMuBV6PfufsIVX1KggLem1h
vzGks4/+B+IEGby01gSHOAzP4TSNbj5F72mpEzcjziXLVaXbbUP4DSo5BKttcZB6gII2+d6w5ycM
1KjUwlQYsjcoUpBHips1GD4myRF5wutO7b+4gt+LkFwBgToqY2lWgT39l7S6fbJjX+jTi4Gc+mb5
cR1w2xqgo+2I7kekfl4aXz+1cVEX4u1S3ifTj7j+4pgP/xOE/Pzq0YBVFQx3Wpq0tsvytjiHNsXY
/8A1hbP+L9v3z3Lkp5g5BQ7JBmAlp+qDIKSMa3f+0e1EqwCowTmIg64vbjMPaCOb8Z8NlJO3VdI4
czgB0U7BVFQJtWac3F2wt872DdLvfzrw+eyODFTOcHWj9C2ncI3OpGZFRITQH/qhdMPlLk31t4QI
KxDJzKecodazAKSrTsP8SBrIPk5vwQBzO5KaKAa+YrCbo3kMJh256Gw4z8U3q7rpCsVrefOiW0FI
nnVaKOhlTEAYeXOpWQOS4bJ1K0jwuVlovrtuCdtgTBSdQZz4qnUpboaizge4hjT4NGWf+fJRh2yM
rni0bKY3bVTI/gMjP8zCCOLwpgirRo4ObKEOjquCemIWojqo7ort87RCk8LtHh0PbVuLy/W2uSw+
86CN6Zkf0hP1i3exr2w32+jjRDcsyt26TkCjIvd7l8k49i0mwn2jiNn9kmt0cFmIVlmXpSnr39OZ
srssSKA2WBpl1rhdpNmLZ7e2Fp+uf88tz4h3ISSZTI7ODjknPrOgXTroWPlhEx9ZVt7yirynukqY
VgUjBWPVpA+LVQOGJp84P1cR1qQpHjDi0pCv4/VSJCefR/ZIxxYYM033kdODNys56RM7IVMOziyV
SvGm1aCKSwUnmAMWXXGLrkLz3hhCkrdDKSTlU9CUHgx/uoHQ9+i4i9eekqNadmRziStI6fJPSKHF
IBIo/Wgsffat4u/GQMds2l1XK7pjN4to4KrAITegZoDuiZerm7RMr2lRlxDeFSsrD85d8MOY/QGX
dOCi6f2BcJeossybdsJQPLEpCtZwMC9R2YTCTY+8CFrsboshdme24+XH6ya/uYm/MWQyhrLJ4zod
gWFnP9vyxjFOUT67rD0OhoKiaXM1HBtoQosIiSxpDw3C8gbSIKibJNMx0ILDAgHBqGgUZ1hsyivD
x1wa4ikHpSW55GDxEgFO16AWVDVfq6CwvaxemMujnvrD3MznIlguoWMcp3JROOqNFSJFZ4Oig+gU
3TXSFZrn8dIQViG/ExM3zs4ppoSn9NP1D7YRZ78AkbYxTas6zEuAOGBL/GwlOvfqmUFEMB6CS7TY
f80Bg7RXWqrYLDfjYAbWP7QhG6gZSvdCWdQLTBRhKga6PYfbh2lWjRZuGiNS1+gERpTzShVtjvVi
7uMWbwiUvuJy17qRceTapcoVX2rbXa2sRPpUtEa6DPp1OFq9uzzY4O9tb+OP9sW6je7IhR5VD5UN
0wBFCOo4qIEa9itV+qAwFiNqxDFrF9cIqo8BagVN1H24bhxb32gNI3lhq7I0mDdgIF+2Q6+wH+j1
43UI1UrE31eO3qnjzmyGFva3GOei07zRGSHCNCjKEZswmHZD0Iv0N5UVc52m7vvcJqWfTPU+czR3
WLgXT0/XF7PV+sudFYwULkK+Hdk3ChhQBM1ucVr81gvfad7gldGOILuo+aru5s1v5BC0iRELE25y
anHsnDGNRx2mgD4n82vLFJfV5s6tfl8ybae0K9bWWFKRlWdTK9BUP9f7vik+X9878TuvHO0KR3JE
Th2mU70Ax7L6A6mCfRYsn5J4OYdOmCkeDqo9kyImK+PIlsTYMz5ikONYhQpr27YDMCzi2jAMDBRJ
GZKhAKc2dGoQSxhe+bT4aI68Mx7ji/Fu/izm+h2fKq7D56hd2j8b7RBopIcB8ldiVuUg2LwDWvp6
mpHhEI28HQ9O2DSPjkbZJQwTkMV2IB/0utTRmNv1bOzdwdJttyDmiTXDEB+GINEMvw+7+QdfrOzA
nbn/QspkuoVejnNbGbVu7Vg6tngNB2QgLp9o+NA5MehSK97W6KyPupKdjHoqBi9b8C3dONBDUItF
dCS7wakbxcI37BMCC3j/iQgbM0VSVGOlvCwzjpDNLA8N3mdD7GlKifcNg1mDyE8ma2ySgpIJ5ZbB
rvZdN1Ev6qo3eI8XKNKVaNIu1WIdSyEH6FAeUejxm+MUujHEZixvuA3u+Bsyhy8gJYdVT3aeNSMg
R0/fi2mg3AtvB9AJiXSH2ko3PxZFkz2S4WiRk1t3w9wwmB3Ppd+Ar6N/6ANkjA5/7EcwevEbQrqz
wmCeuTHjU3H9KQjPYwDW1haSzI7Ch2z4K4TvDkEfEl7qyHe+vLhsPlSOAekjvwjQBDy4kXk7QYus
zffX17MVW7wAkpxVmxEzsEoAxbMrRn0TP/7IPlS76u/yJIY7cqXi0aa1r5YmHam+GM0aPT348XP/
ZHXnGOoUDUbgWeZpf3eL1x3UhAmbloFOWsuiaFPncjG/bLulJ+BUhhbfDxr9ZTv3WqtI7W0tCzMy
CJdESKjLc3yWOfVIVSKaGcp7bt5UlepLicMiu2AM1RsI1qF8AVmPlyaRpmFZhxFMb9iLJHx9KIdT
deSHEK2RaeQqOaW2Modiiv//AWW3FPM0GzGHUfrTXjSqTceFu9rTL4ZzdAX/qZQDEocv3griG65i
tRn2TcYIUe7s3KXDlzy8GVQ350bIvr7F5EwvhtpRmeW4mecgi11rsj0n0/YxHFQxJF8QIShu6i2b
gEnouoPsNbhBpCXl4VCVSwSHNOsEr+Fvuq1KUqoQhB9ZbRrLAhYThgVkAz8YJDxB1vZ43UVsnp3V
IiRXVDtjNI4NzEB37oM+9+zgW8lU9flNf6cLbj10+dFXsnhdnLcLQ4+S39t3OfEKjNmW8W7MU+/6
Yl4zPcHKkLz7B0hs6GrDYns0ssgBUOfbB3GKiu9FvNeMe3GUmufsSOc8QXgNkrrXoTf3cYUsGYPT
0p5aNoxBq2nsdY1tuDQhjVtpjaKgsWkUKyTJKIKSFEM2YY3zlMHU30GnUbGWrSzvi22UjMLOcyZo
xUUwUZ0YGtDti+AqFWQUKrIb1WqkG4pHvE/CEKF7FX+ZrR2tFc9r1e9LfpWkxRgMndit3PTTaPSj
lPjXP/11CPQVvzS6ghcssgtAxNFt7NxyVf50+/cRoOqQlgabgRTa2WOLPh4dycVkoPyWxjUIE4Jo
wev9+jq2TBiCPoivBJkSCOVfroM2oaU1GR4eE3mq2z3ib2/Jnq5jbEYkYj7OAt+JIGSTXjc5pJ2q
vkKKfbmfPgcH0ZCEs3mrnwXlZXFQmZcST2zuyiPMtePEtR7AlPNd/Bh5ma/tAlAKWI1boozwpqG5
FxedZNDtlFDa5bjoYuNLUv7IVWJCW74U3cQ2JjXAMviqJ3uxoq6eGIKdjJ9qB7WHwOvrDzE+luJL
bUYkKyBp51pTr6w+Q3bFuNfuBZkmOznfrEN0BLfPjWoaajscEbcD1oSErBz/xPH/kXZly5HiSvSL
iBA7vAJFVXlf23a/EG13NzuIffn6e9Rz7xSWGXTHjnnoB8dwKqVUSkplnmNHUVVIrG4ez4qMujZp
ndR28iOrnNcRTe8+Y98JkT8ANXra4gQEz9AuZ1++SM8sr/Ota9XNQBEi9MPV0cRrBLhIwFgGgdj3
ftilRYgLNBZXs7P26aHa94fiPL6Y0e9f72VRocDaUkYPFoE4NZoAPxAXFVErDVNnI4eQVa1rF+lb
WNN7s5ZF9dOr84aLv8bIoAjeJbj4WlGtSCGfRWHXX5Tt2kvjtztG2Z658dMn5myBxssYqZIyqckE
tNaTfZYgA1f3ofLab6w8YRbtg2tLTVGw1RK8CID4ggu8OapD1SlD5R1FJWHT3abVrZShuvbfZ8lQ
D3WCYa6zCFGWKU85VZDNrrJD2t9GjW/JPz4zcAoutzh+qUjLcu6XUW0qJBPvtqwthVUmaEz6lnkf
OUSPIoKh1aiLthENuXPkVvDve5OyuGZdyniNVq/J5DCFQgkdbM2zeSvtmbS3/LJt39oWifwl8mXo
Y9NAT/YeL89USYstRI+qH92ijj1IxvifgMCzG+6XhsEaYt5DdHOVwNdxuxjnq1y7S2PB99dX0gKA
eePCDfCi0SpZDQDpQI/yA+Puht72rrpgc1Qn3rY561O0gOM8YpKkCLclnFpqb9rRm3wX+aD7pTsZ
2rDZbUMcYQhceV1HodlpBLmdUZrUYTIaHPXIGVJgbnwb7/OjukuvRX3ra9FPQWYFno7M9gcJSTy5
6Qrykti5BhUmdeEZAoc/F4Uo+q0CoV0Fijgysuf8yYwqFuRKOgR1s6qQGs18JaVOaMaCO9qf+mU+
OcCIC+B3BrqX+M1jpjQIw8jAmUKqJJSq96rhs0r8PZiAY92dyxHMUqQB1fDc57XlxjlR2mOpT8Xo
VFoXpk6sK/plmkz9UbOTEKWdOWkfms7R0/sCt/HcbFNfTyURmdm6ly1+OTfnoVLHshXjl8v3xn72
qI/2SC8+1t+YIKG4gmN1QtDRAWle1MAgf/5+DUnmCMbxkd3CRnImN3SX29EPvZAFZVdsU/swH7Zh
4qSCDP0HNYy6R0dCJ2OpkrMa8nD9od4NF61YsnxtxUAFBech0FfoH8Qp6kiVkyFCXn46U5GjCY6s
u5n1W3TOdjRYi59LIC721Do6zwsJBiXWUU2fi1RwZ2X/Pz9gy6sFFzxVJEIbe8JCgcimyp4DOxc9
FUP/bduMj9OPqg8TqjoqGshQtcxtA70xgE9EryavKEuniatdbWhQ9Ix22zAsNL63hsFouAOzx2fQ
V7z3sgmss1YZmxM0HcC2nPtYdE6fNE781gnLcz/OzDss/sSToHxByS1jQrlHWzpZ91+a59SNO1e6
DB8gzHwQ0V6uD+Pf9vFtpaS2hrnIYF+RSNdNfI9c9e9ZnQQXDMEomtyxx7BbG2zSzLJY3g+N6qjU
cMo+8ZPqzewevjRlfCerZmihJc8wKbefBqym4qyBMopteXoq0pteHT12PQNhCk4jPFFaaBEaWak2
oeczAYmYExYXdXi7bc6aV+AwJ7Pgg/qwP2F3cVYIFK2v0hpVP3IQP8RV/hiKnm4/rliI/SwQ2C9Y
IKh6k09ZChGMmkSuEvp18S2Qf0ul4BFpbbCWMOzvCxiS6UMc4QDsadp50zi2ehmJniREY8XFNs0M
w65hEFl8kShuVQnmYuXg9n6o+JNUVlegeQHAgLz58S8yN1B2tZPb7xibm6hMUTRmH/bUQh2hETl5
uvWjymdnKK+n6mnbwVbKzN4bxcU4IpEwmXIYNd0Wx/xuuEIxAqjIpms9ctMHRhwC2RLBLiGYKb6N
KxuHvNclYAZBhffY2kmyaL9tl2DsFG6HkHuSVApbOBpUVhpl32u5K0xDi0C4yBaHutIUMyZIs6vn
cqqfoCnsSkb8RVu4w04XTHkzFBiucjqovZOMd5HoJC2IAgofBRQ8/5MIsUzRIZDmzwNU/1CPgpf5
7WkR4XBhYEQNAMQMgGPrr0H5Q7XBz6Wc26JCB9HEcKFAxlld6WeMWJ9fa+pDH0NPKLzfNkWEwUWD
ANx3phrDlBnUq/a5pu/GWFC2IFonXACApGrdth2cOFVe2uIYRV+MaHwyDrmq1LbZOLW+dgZOrn3g
jy67GNagaBHdCwXW8Hm4PI26rMhhTTJlL2Yx1A4q2f0vTQp/MGxxWM9yGwYl05U0Q1/yebI+BQHy
ErSxKBoaMt7vZPVUBHlFZmz79Vn707B+zaJbx/pA/Y3Aq750bUiroEZprwmi136wXUpEc7G+Dk8Q
XHiktFWGToURTb6HmG7XXjd64wzt7+3pYGuAP0BbjOjlr7HSuQA5tTWSRwMsCZXSqV9M5doycEeV
nakQvNH+w+Z8guKCZNl3WmoEsGg4k30FArkpqKdZJzJxxI9ZK9ddtmue0Lh4GaKYThsIDJMOLGcu
n9vueAtqbU/d/T8cYkLruLjZ4+gEsWTgkX2PNE7hBygamCFoWvpQKRekIdYj28k45jyLs1ofkKpO
WVSYLGsf57Hby7rfzf9W551xTi7HkAugc9QqUdLApp6CAB3lww16tY7bDigyhYugLSYJ3R0T9rX+
cbZH10zPG/L4NQwuIEyKVKBAFcNFJV+OvWy61gJvG0Lkb3z3aZtqVCY9MOT78rf+rLkVSkbpIYxA
w5eANFt0fFp5GX43OXzGyw5AZaJNmJzCdiwQriU+eVEv+117JX5JE3m3wYWJvKgC5A1g3eCCYBBM
aKUL0aZLe58xdbCveTdPSUpCSSP5wIbSbh2jBNfRay7ahgRxz+DCQ1prRYASCZzc48Q15u8d0qxm
ELpBg3b7XwLfYKOzEWT5Zqa2HpXWDGGQtk9uqI8Cnx5pMWfwsa3vs/2kCNaUYO8wuPAQUEmPwWyM
7cl8xLm96Y6S/kxEkhmClcsznY84J6Z5CauQsdrFvXneRa8NlNm3B080UVx8KEJpNsIKKNMU31ep
7Je02qut/isMUidURYQ3oqHjQkUTTLJR2dik5s68znLzUlOM87i/r2Tyqfv23zGcTyepRUsNXcUk
ke6HoQwOme9rURWlYIr49FE7FnYSRcBI4rSH4HUbOHFNzoeyFWSQBAciPoME2huw07JgNATlY5VD
nakUqfmJYhCfOEpCdU6LBJ6QT257MewT3/LUbMd6eskh25O7bccTjR0XIcD/PRt6AZP0MTnoAViy
1W4XgKF2G2Z15PA0ByI05JZt/hqcoOVwzlKWe0vvGfGo/Km8zgKAC93ZYOetzJJgVTA4tX5oiOFU
wcPXrODOdjreZ/Pa0JHZ0e+s8FszCRbL+uSDvE23bF3Gxsety7rSggws90hIpI59zwpoWQ5EC71x
17piuYPVyT/B8QWMlRV2ca+zQUuju2Lsd+NkPfWCy50IhDvid9Sa2znG1INB8nuQaudqPx3aXnST
EMFwDqDgEW7QmYdlQfR71LLn2up2k0m9bRdYjZyLIeNcoOhsadQTuECYRA4UKhxJfiDzeR0pAqDV
HQG0yiCpZC/1fBzIJxSW5ko8e6Nejw5Ovoch7ienrahb2e1lj6bubcvYFvNh+wY7MApG0JKs8cUH
SoT9u5HS2ZPHK7M96uCmmwz0Y+zj5rUWsdmsDuMCjJutWLVm02oAVtSTm+VQQpFs14xdIipEWB/G
k1XcfIFPsjEaPZm91rbdoLyhxj5LL2msuaro1VQ0gCwGLq4rUzAPadXCpr6FllZyPjaVoxkORU93
Fg5uTR+3J2z9ML4YRLYkFoCjpdpKUsC26Jg8sDSw5IJf8r5H81bq257owMp+/5aDcOetAfag6Rhw
ZlafhXrkSZmI70oEwWZzYZGWQL1plDGEFTla6h0VXcNWvQEF1Co0WVnpBvf9sWjlTq+xqKSSOkZ2
bjTXUfdDoj+DaPjMclpAcSe6JFbB/akCCvWHWEmK5Uy6fm02UNew7N/UmiannO63PWI1Bi4wue1D
Rltsh2YxOHtg+B0YjsJougL3kbsNsz6KUNKAaI1hfWgzlqOy15MEl1mKp5osBrtt59jJuV2mTqJ9
JvVonbA4p0MBWQplrRFHLivbD5X6ow2I4HF9fdROELxTKKrSdDMg+urZQgv/2M1Op37bHrP1rX1h
COcPZZ6gK2vEoE234Jc8Fr51nK6R3fZaN/ZFLzZCNM4TlIZImpkBjUlsyqhbSzzIiF4wiqXhIAoM
64HoZBufKMzLqTTGGGg9FAUNt9rn7nxVef1OAUlH5k5322MpmDCdO1EYTaIkZgQ4Ut5EZeTas6sH
sWD9ikC4HcqqW2jWUYCgU8YpYzcfUaY0HLctEawkvvVSrmc70plTGMXPKvg2pr+H5DukE0jy/DUg
bm8KwTk7x/OAk96MIgVFf2zk9pVage3qM3Ltge19Ag8UgmDnQXz40MKcBBIkPuweyQ30Ew9744c8
a46c7rNRYNjqNNkWSv801BoipL/fMaRcLszAwtMXejbBfR45Bp5BySzwuNXjygKFX7xRJsVkAIo8
XdXlrRbfNFLmYJf5jNMtcLhlG0dDHcK7Jy+27sMaWu5D6Bnjz+25WQ8OJxT+2VMqJ6lodaAkF8mN
6s0H+Wp0Z1fxlEPoBYLNQjB0/M2vkqwkyC3cZ2uUJtT5JemOQ3gnp61g6FaPDgujuPXayCBIJBWM
ovlt3u+DWrBLrLRJswvZ356mcCdJKSu0KClwWerOtFswksxeuusP9g/N0d4Uv9+HvkhLQODb/GOo
UaRVp7N3d7tQUUZAvIDaXmgOe4E/iIaO/Y7FqavqbL0vWzyIlbu62dEju3WCh6h1O5+8sQ7wwFW+
tqAUbltXRj1EoxlMs7rHdr5vWqiDpNd6SwResRpgF5PGhYcKx72qnmDagLRA2uEJQcmdUE+cqnxp
WsFZRTRfXJRAQghyExmMIqFvROdDc2iVp+25WrMHDCuo8vnTrs8TKLRtIjdjxqZqgtwOeZLz6cIG
01vUdr9mmvrbaKuRYgnHTRMKsxSJUMCxJgK2sRs3w83kswJh+UXUkrEWKZZg3FzV4GeXTFYq0UIk
M+4vStzY5iJ05liwlNfmaQnEzdM82Xpao9Iet4DbdHaq8cquBFFPBMEF8rDu6hDURkiwNmc66lnM
oyR6nV0fLlAeGCo6cz7QNpDEzOKiAERvn0njEy2flOo2iAQusBYbbHJCYX9fxAYQincmYW/AwfDa
zIVri54NRGZwwacb0clIa5ihB99V64xIOC82XqHcb7uyyA72MxZ22FHeqiV75JPo5ZTNjtGHglAj
MoRz33BEtX6sYqMrp+9GcqMpkTNIXqULHpiZc/K38OWE8M7bdPkwJTCk7bOdbnZOSC9pdtVCQFTX
vVhIri0aOM6T+7hLEENhltw52bHF5lC5AXWS39Jl/hBCLzz0B9FQrscdaL+gncNm/RUcaJIkOTWH
BpH0DJL2eGSO9yCa/y8rKGpgP+EbTF4bJbyQ6uA7LdoRpdDQb4ZvzE+VfWkEL9vf/wdzTgCc87U2
Dg9BVONYx9jhqJ/vyc/GS4/jbjp+RgIdbIkK6DJRqgtP4TseqxH73URbJFyhzyDreyVPXH0UuOGq
WzAFCwXbNF7ZuDtYE5kjBFBR35pC7E3LMydP6GF72FZj6AKCO9HlUaPItAfEKEfugEp+tUGvw/5r
INypbjJ0PdeYHd2goE+8cNs23MnClt3VfRu0bKyEG+osfHJ17CwjDlk5sCJdyAUIOJTHqOvcsTqX
RTVnq3FoAcUNWwStdbBWACpXzmrjzFDf8rdCFLVXpx+6k6yihmm5cgt0wNt1MJMAm4/x2pIHSFl/
YlpO3+ep+SQpVeUKUkAeuNr77jzW7qpGsCOsr8oFBufCaTCrSp9I7NnQkZ//6hlrz6oSAj3tPvZF
F6FVd17AcfOiZ7kENgmYFJrE6eQLU3mIteP2sK3P/d/T8idRs9jlwCamK5IBjBh5LFPxQvk8AJ9R
LuK/Eo4d848FUC6XcV9lGDumrKb78VnqzmiuQhfm/9Fks7rlLUaOOyJAnKUIMhNgFe74ITQPEmh1
BU7+Uwl/kGL0tsdwNZsFhdj/+fYfzoeFbYZlREOWYxCLi+zGPmcCobE7umPmMLpLJOsetgHZWvmw
o0MfCtSQBnD5G3LfEaj9UpN4NKts4mmRLu/iKA38VAkl61yWaP1QEaVRb4I8ACHriC/92v4JK36D
bhwNuy2EdpBK4c4uE1W1sZXxE8qUXBWg41DxLuwZWutMIQQqt8HWnWdhMLcSCt1u+iK2CG4VAUgz
8MKNprnzed/v1N10UES5KOaLW+PLhXhijAWSkzBOI52jxblrdgJFpHWXWVjEfsLCZboslRtLA8Rf
Imwg9zooD9h8XWZQtM+et0dwdTdB6AVlsAbaBP54FObZkKN+g3jVGHpq8zKMXtCZ/qRG6A6628Za
cQ0F4pD/w+LfiPPZqkk5YbJKY7gdLVREWVLkWBO0mGgmCF8Cu3g6czUgJG3GgIDTJNrRdpea30oz
dUqky0UyCqvReGEW54NWoYGjR8EQ1lW2m+vebSMFPbaiVyARDOd7oNXtQcAGGDt6hF58Yd3Pongl
guB8T5dQLxLEEtw7+91mlzPq43qRf68voZMTsN+w8G8Q782QvIcZfZKmKN5ID5nZXiLn7+XQ01at
zu1puksbBdQQd5jEPdKyWGbRFeieBZd30U9h/rr4KXmN5s46YRNnPXbxxShSTxP5OxcKSdSbBZgf
CTJTs5Mb/iChzy6+E9IuiqaNu8dJBo2KLoavy6F1zNTHRMr2Y/rFBcW2nsVg2XalBFMIkJi8JNSR
8mOnvkW2q4ikVrdnBWJ674FyO7OqvgJQjr66TI72Vify89UE7CkSmfyVY4boSY8cGwEXw7AzKtdw
Ez/8VR/0nXxm+UO1C30RX+lq+ekSkw8TRo/SYfjDf7eqck9NZ94Tn9E/TMTdDrWiQeSCBViQqkZi
szWNauzEZn5VDp/I57C+W/DgQAEMbMace/dah0dwyJ4iyVbv2rA5R9nMbtuMFc9+B8F5ttGTrFQD
nXiKmbimDXKJ1rVkwViJQDjProuJZnOBHVeJcVoKesfs9F1UfSIaLG3h652t3CqMCs/gXkOSl6Sx
cTqLd6OGF31J/fcM/OD8OE0NX+osN7UVRuwcKNFbNXih5S+iCVgFBaPGFzibShWVrH7fG0I06vco
EDAaX83+fR78nSGcH2ugKTAjcNJ46XysW+RwrwohfSH7Bneoe4fB1tIiss1aVHbSyCzBAzdWiwoZ
IcmFwirxwQD+K9kl+22vXlmcAPz7iMwnidShrpq4xzmIxPaBasplM8mCY9367JwguK1NJ0nfZwYc
wJYjh6qgYbQctT9s27F2+n5nCBcBpIRIdSv9GbnR64/Y3XaMK4X4YBd4FfXzCdG4YNAlk5wNFYYN
fA+9B+GO8xgVjaPhpQ9YuwcRHvvcR7c4DSEXFhpC27HpMYRVe2HWaBnIHBqUO+x61bDvhbzwbKw2
4PhWMq0MJAMELsQrmue4eG2Cg95ZnkTwDK0Klq7A//iOsk4e7dpoADXjGdypMgp1Su1e4BsiEG67
M8I+DFMLs6XtkQ9x0lvzPPFGpzh0nuqi4hBdEE/bkCJELlYoVqVNQcQmLHmSjZdAFbi7YE2pDH8R
J4q2kvC4AG/Py91ISneSrvO5dLeNYF615QbsRyxAplkeTCnBsDX1K1VuMrRCWZ6cPGcF5CSks4G8
buOJBo0LFKrUqGmHvn9v6n7o0ZMhavMRfZ8LES2yH1lZYlJyi7pKoOyltt9vm7ByzF5GIZWLC0qu
VrHBbhQVeLjbMLyK6+IO+9NOtqPdNpRokXIxIaDVMBIk3bzZeAxABmul7pA2Xg6sKPS2sQTupnHn
YDPt52nuYJZcl9dh9x10qo9KIzwKs89sONyHdHI+zDGabVARYN0DwSCXtfyYyS/z6KARtAeXokiI
SWQYFxkyI56DP5EhK9DUaIZ+nPR+ZIo4OkQwXDgYlDCVDBQeehP1dfN+ihy7efnaFHERwezI0IY1
Fk+AZ5juMpp3TSEIOqJdj6cja3SjjJC3IWD78HE/BpVOuIv3qONnPETKQXQ2Wcs/LVcTz6SpkbIO
jQB4NlIz39G7BjzJ1X4ieZJ9Y40jsajcRrB+NW79ZqaZKUMLRMm+tOSjVV5q+ptBBbuDyB24pYu7
Po3sAih1/EhS9IFeT4O/7Q4CQ/jaRZOUXTGzE8M4IoetZM4E4c4RVHWtIIkiCKp81WIZQ2VhAI2U
R83oGwnq61xLnW1b1oeLcZ7pBhS8+Jc/alSR1KJAFs1Wj0Z8lmSNYySfOoecMLjl00ClZhgVYCQ6
FL91RiL/vG0Fc52Pwe2EwKxc7KYq1DWg3wCEPLnvjGcDjEPKU1p4paogGoikfdbn/4TG/r5AQ+/Y
bAc10mdZuG+kg6zfom1skAQ2/cMKPcFwW2pgx3Or9ICp8QIMZsdd5JnufNt50l452N4sSjyuZS4Q
Ek6A3AKFLmQE0qhQBpVXecXo1oNDeSx2/08X+rpnn6C4VTqnmSLNEmxLK/OKNvp1KNuCE9Y/RNT/
YeCh7P00xZ1Wq3oKp+hDVKhRP/KzV81ra6jGZjtyLlICXD8znOC4t8Eht+NGizF6WphdjvYrNQ+V
dABHF9KO43Hb31c9UNbB6qbjafgDE39PaklVUwSGslKdpDlMUHLT7Std9EqxGh1OOPxlRa81hcoo
kmTrihQsF63OgmkSQXDDZtXR2E42jj92f1+/aMaxETXKrjvCwgruIFKEcS43IYM4yG+Mz7k/5Lrb
/mb68tMhkQQhdTUYyRYIqjXQ/KGP9b3fmXGia0oF3+5V9HuFb0P2yvLbsX6dlQ9TIxi/dVc4oXGL
NrJQzWxP8PKw/Iaz6VCDyEE+qIroeX11xeKeCCUmiP7A6d5bpVcknLIaaa0ol53GPjYhFYzbesBb
QHBxNY2tdhpQtA3legOXSfmg3ZizAwnL2Q0cSLgc5n9PmIr82QKRm6oBrUOkS2FUVpPrKR+u4/wT
1SLvILj5qc0+aCi4ib3IOlLrIUIS2Lzdjgb/MHBg7dHxtgfFNO4IXAZhU8sxbqwRLkZvxh6v6zjN
qXeGuTf3jN5LyLHAvvhhw1VOiNyWHjVJhroVZtUFOfurDqLx6Q7PsW7+fzDwryXyMYonPM777GI0
jZDCQjDBuuheczsQ/buaF10FDnGg5xcKlVZXA9MCkvNGW9JHiO0AMgsCh4a9N0SOon7mhLcA4Rww
B8WM0jUMJHylzZ08Pmy7hsgIzvsmIwyhfwgHR6Ehjl2hSx7wCreNsR4ZTnPD7eVjrTZ5l8GGcb5p
4HTy7kvf5y/IlUHCqEjxfbuAkMRTaL987fvcDhRowVSobIxG+2DRh2YUtGgL5kDjth8ls//7IGDI
e3QZuwEOBvhn24jV08fJkTQuBLRlGpWg/8UZG92xkvZN1qkDYR1n0txc229jrR8UF2Dc6idFUUDM
C2AKoXcd2juNrjokKJFtVHowrPRYSGgH6Ds30U23U0XkDQKH46/KFXp2qlaGQ8gD3aW5giLMVOBz
q7vqwkJu8bdRrBjSBAvtEfooduoYmuSrhqPkh+2xFM0bFwAgxl4MyNLi7biO3VryuvR1Ir9D/WcD
qqmvQXGxgLQtMSrmImFOjxnx6XTI7MZV59kxE8GT+/qZazGAXFDozAA1DDPsanbVN7JjfS/Ny+iy
Ornkl6iRX+AQ/IUcPNtxF7AIlBUZlEFQP2OLZHvW5wnawrKG0lW8ub0//sx2G8bgvsahTvtZWRdU
ew6bYyc7w/S6PUvrtpyAuGgh9XVsdZmCC3kdeFo1ulr673Vj2annBMHFCkbI1SYMotUHF/2/zjj8
DLPEtfLvmqiQmc3zx4PCCYsLFUVJjRS5Z+KpZuZPQao4XWVBFKQ5EMnaQU7MozbammtDEA/XY5QK
jjb0gIBsmSdAJuaQhy0DHmWHHll2q3dwWRp3oFU7iJpnV8PFCYynrLFt8IHZJY5Deqbv8waPSFbq
5N1z2n37hHcsgDg37LrR6q0IazhQbgv6lmaf2csX3+e8r5i1Um06fD/Tf835r6K82/79f6pwP/jD
AoDzPaqPhhEVGKkUGUby2E/nMZSvVMdsfrXStIvpsSQ/tjFXl+4CknPBIZhK1nWKdwMs2tDp68gN
9IskfEjs39tIIjdgJ4FFYqiJ0a9fK8y4+Cmycmgyhy6ND1UjeC0X4bC/L3DiNi6MegIOmA/dxHhr
K2h/VLqTBd+2DRJOF7c91ancaXqDsSu0HmWkUu0h8bCvGuUqNbqLycpeSqV26UR3RilawqvnpsW8
cfvVNFdUaQNYaVLp2E1geFCSg9JNx20b12EgKKWqyIFCVer9YEZ1psQjtJO9vr83iOQo6HA2CsG6
WvdBqGMxBVdUv3OegdZFvZskpCDKUHHAioE3LM1R5dJBJwG0mp8/YdIfAhOVqCDf5hbZIA21Gifs
UNE/tsmAa8tF+pmWYOjNMO6Xv0C4ZaW2easpCUIFOdN99TzywTAPSml5zxgDskuh2vmq0y/wuCE0
NFrFQwE8K7+JNHcydW/WrogiSFavn1wWONziQkukOaLBiJ1c2CtM5CvUme8q8CmxCq4k2X1trjj3
K8mkazW7fajmgMoq2R1H9QgWVedrMNxiCtUkCguW6Zj7p+StAEGBVe2/BsEd+dQuNxSVAkKRyyu1
bfZpUmBRZQ/bMAI/sLi0bgIK5iFnl48e+2xpBq7c/kK/uG+JGoHXkw4nT+AVe1RAQYUeSON16zH+
jXyv1u5wU+/GXQhureZJqKa5GowWkNz+q+mzrCZ/apTS+zRASY+0m0RlISIMLjpMUlVagQKzpin1
0xTSXsS6UaggBjGH+rDRLyzhwkNt5xExWN0YbaOLSHrJTHUXq61b2KofQGCnz0LR2YJ9cguSixBz
VNVBzV7tsyO04CDeQ/1wZ3hl5urIgkVnauulr9vOKILkgoVOGLNtzBLk1WNVebnoWVj0fS46kN6y
aMjOY3KzM+MHNbnZ/v0iX+DCghVUsQS+TwQ7uT9IKMAtjPEaVWXeNoxozXKhIcg6Yxw0wASZo+U/
jPiiLt1CWFsl8Dm+8UALAsUOoU8JeqHLLP9Bwx/oZUwmxNbyrvjU28jJwfnOg7mVcj0cYVOUd2dB
FDskUB06WYKhW71ALWC4iBC3lTFLNTyMVK8GSjCDoUAn8oURvypo0+oH+PcsgFx3OoMYMlOqsfhS
kbINNanOAVkGz9Ig7S2FCs5c/xBaTxCcVbaaEVQjYaa6s9G3n6G0tbM8cm/2HuM3Yrn+StTTs54l
x+PF/8zi4p48x3YBtWK2saMYHFrw9k479mAx+UOT6X6CJhPnIxuP6pBTJArf76jnNm5rfSZ7JDkj
2TmVercbRPJ/61P1N8if8/viJjCUlYVn7xQghl8FZ7KoZ3d94Z6+z903NbNuNRXksiCIDnZoo7js
e+U8TfULWna77RghMoVziSGbkqIaATVJN3Vy6ERMrCJTuOlHawmka3V83yS/8/TYtletRqETIVBK
XD3pn6b9j+cvZiSe64pmeoIRqw1U5MvGThkCp1WUvZa2zyPYJreHbT3mnWaI2/QMpF7TYoabyShG
qZtjJenOlCiOqmc4H3c7QxZsGSIDuS3PnoxoCkIAFtRyB+NqAPcjTcDGeJmIvG91d8Lrtqoq6D/W
ee49yxgkq2sYVH+Wq/ezdtuKdCpEENwGGMtJVhE8aXoqEjhHdNdcU9TjeVqraO72RK1fLBbWcJtg
azbhVKSAar1Ad9pjtbdQ0BEZ6BFlb2ai5uHVeTrB8efkYKRWqI+AS8bC7eR9T88kem+iPLPXBD64
unQXUFyUUDLLnqBegXkyp9tSBq+7Yb9tj55gniwuOphhkWlTAoiQpk6Ne2aQv8T1/TbIaohAO62G
hlZDRRn2+1QA1PoieYZcjZf2gZ9pmWO2s6NR6sj/XtIeKdgFEmeONHZpLwdAiob7LjqE5iukILeN
WR0xCL8how8NQIhZvzdmmpQgGwbUo4Cge8xjR2MUAqJr5drpRCYywWCBAvaDJPKkjnKiz4h2kXFn
TJdgMRrHwhlBqd1e6rPbfaa6b4HHF6TQsTE6tQNeL3kWzo9J6NsgqN8euTV3XoJwbhB3QxyblG2q
evtTkrRbOqgCiDXtKlUmaJtWLPjbB61lNTegUwFhBBCqqW/9hemjqdmzd1brpkcdGjbDeXLbHLbt
WnNvyLFB0MQCA8cHxeWwL8iY4qzi5UN+bGl10KzY1VD/Mk+faUxaQnGbRFyEQdOWyBsqdYvPy75O
Ieg5i+4V6zN1soi7HqVoqpnGARbZFZprbnIqoCxZ21xlxv2qmXj0gWTj+zVUBHMdWOWAIyMB3V3c
O8183rX5rjAvKzpeloaIxmbVoAUg+/vi9JB0SVzYBgDV8IckyU5d/Nj2gbWosLSI/X0BYLfQom0s
AIySr/Sak4cD6GZFT40iM7jpb1JaEdoBpQhzZ84jp0j3X7ODm3kEJFuxGAIdKzdJ6Y7axqEzRe/A
a5soNgPMPvLDiP9cKJDTMi1ya0aupKhBbuBkbeOU4BorJYg7iAqg1ufmBMZtCngV0XujIChyqZ8J
/dUbjRtFgi1OhMF5NFiF7HqMsGIoGtjD+TmWa8dKhaWk7DPvUzEIbNgONAO3etQZcKbMUSfV8iB3
nrJntavxLvDoofPN2+hADvqLLSix+EOwsYXHmQVeKNrONkFtbOSoz7pfIPMD6QiGOfkVFJz7y8IN
dqXomfujo7+3k1uvFaQhdWQdOtQlGbWj+pkXg4XACffjGRrx3Pg5exSR9YgguRWsZ3EimzOGtp+v
KF4bZ4FNH3eJ9yZxa3fsAhpB7rTz2uE8mM8C5V4FraiQJOKjI76H4RZwSVraaaHaecnwpEVHs74g
1b9P5TMMQ4XYGf77QHpRB+mstnh58RrqdmcFXoETP97HuGL6CvjORZ2E6yb9Dcenn4pujC2ornXe
bF9TeqyVB6MUJU5Ydvujo58wuIBEh5i0YweMKW3BFOhNxoVWX0SoKprPM713Bu2b0Qg8QmQXt5in
AOxQgYZhtHqcGWrk1prA0QbZ3w7p6459Mo1bw+o4mAO24g51ZD6xL0kp2MxXEkDv3MHmFqsdgvsE
W33nad8Hl9UBR771IH9nOin13jyKFur6QjrZwy1UJAIKNBxj2FqIfRuGQ8pLMqVu1Qleg0Xjxi3Y
vBpHO6TAKVKsoWNV7b42L9xKDaDFMYOQHv2cM9gT5MTLSOx+DYK7hYdNFKdaaHSeWSZuETzV+ds2
wMd9/P3Uc3dvzWpkRc5gQ4KgJt3nueXKoZsPb7aIJWZ7Nj7QWmhdTOQgxWyEeeMUXQ6dLsExfns5
fiC1mOrMUgILg9VKmttXT32nfh2EW/Plf0i7juW6dWX7RawimDll3EmSJTlPWA7XzAnM/Pq34POu
NwXzbFzLE09ctVsNdK8GO6zWm6goZahRtrVLoncgdwojUSVqp0lney2mzLl8CtZatWIuoiyuGjCH
nJ9W9Hv7BZg5RGSxopvh3F9XMY2/WhBG4rNNHhvpL++F8/cqlxNzkGBjev12VP1BSdE2/HzbjncS
5y9PjHN2Kx41NVqhxHCyH9B46ZIDPceXEUSXGnrrwO0kSPfdRjFT5rxfnqqi6CPE6bL5FpvnSg8p
2qhI+v22YiKj5hBAXsD/XrXQSwUJ6pIeKPlUR6Lgyczp34OnyafkaaY22BaCGzKflVN/7MLIa7Fu
FfMFrASQhaIIwP7oG/L47HwOehukYqGUlWixg7zwOZUlfyjTd2a1nhpVDvPaFHSaCA7yp8ttPvCK
Gq9gbQY6yH2K+XvqpBaGff+87vDCDH/mOjdSGuBPOTNfik3lbp0s32xkgamLFOGwYR7HJVdqKJJ3
X4somLrJ6UTkhyIZHCRgpqXNO+ZNa/dxaSqHLp+pSZ2/Mu2fqaDNWS2VKXVLBSFD/5T1z6WVOfUY
3JbxLx9ANmt1xD+/kfSUGmYsDcvCV0GwoLj1FhSER8kGCyEMwcu96m46dOdR9J23H1avUjmvjfUS
FWSUILCz4fPUB7pRuLT4yMr8kxz5AhX3vekqjIvhhMorQAIqYgbE11z6ID2vWFNSa07cOmnYBcY3
lCxBXOVFT1MpuMSdTjhm8b+k87Q+/RrTqc3MwYvaVg+moVY8GeztTmsntpdT/UObG+/BXZYh6VnF
vl3pregjdzeAIV2IKR8TwzUab609aaTGwMcmo9oovPycBdj05igfJ4/4uONQfys4chblfwOwjUTm
PxvT1ZQcaZUJgKmEXeGkh/SUhupd/0ML8iB5J6LOEunHxTa1yXV9XKDfbC7OpEq+sU7ubY1EIvho
hl4/YrK3bDmY7+25eVqix9sSdiFlc2ScSxRpaTergXi52G/qyovMB7nzbosQKcE5whSt+ZonUGIq
VrcrLGTCRUTKuyI21s59ZiK9QGN5hWN3hhrmRX0em0UAWbsHtRHBvTDRp6OBCQcilMVX7U9pFBp/
Pnnz0me5ENLlJvgGK/hsKd8tzSWqHuj0qnB7hQV2kBsPoWtZpi041TEKs4RrofnD2D/nSS7wfQH2
8dOXdj8ZbOJ0AEvv90FrQTVwSuPj2hZuLr2NrU+3DUx0NZwjmtXY0GTA1VDZcJWanLMSy+80+fB3
YjhnNIeZSrABuMrqZu2HtfCF1PciO+a8sbIKY8wSxAwVow60y87m+ue0NC+NjPPGBfNPjalAi3rG
hLSkn8amxlANvTOtwv+rA+PHDGgTqbTOoE1VzgfVrHxaLp86ScTlw673N9S/eia/HLcxjF4vCojp
26OO7IiuY7u56Rjzt9vqCC6H342rkbgG9TiMegV/hkktHwHuNXi/UYVDACIvHVF7JqI9jcUpE1Kj
MSD87ayucM9zvJVkHWZ0JQOLXRmDqcRZz1FghpWfCnf77B7XRhTnlcM0dpbEMqbJEsCSF8m7fR27
1775fc4d41qbaGUh/E4oFee6Z2NH32jfk1cQwcBjNoI4p6RKo1RYjT14hfaN5JcoOs7k06IInGU/
3bcRwzkmxrjAWdfjvCaXBGiDCMq70SHgzzCCJuwOs+BDeRc0r+L40rSyxHQ2OmiV4Au2Vd+W6uwp
0/vbd7RTN35xdioXmLUYtbu2glLZMT3A2g71CUm51lGOnWd8i5wxxLR3LADq3Wf+RjUuVJMomsox
hmpW+960K0ftDoR86pXPei+IPEL9OIfF4t94mnJ2ipf4fvby0mG8J5IbHZrCGS7kjm0PEZZxRAoy
19tE8c6YGo3U8OLq4+JiBf2D5qL2FjRnkNXEx+kjY289SJ6QKkJkM+z/N3KNNLHNMcNtylrzVrcM
Z52aJ4x4CVBQ5AoqBx1yZNMCY+B4zvkkUL06VN5Uh86bPAUEGJYff7htpSK1OCRZEjItFvtQQWUx
nDIa9CYKY0NyvC1GdGscjqR6ny0q6GmRasW+RXXylf7BQN08m528avzbwoRnyMEJaUBVQ1n1wKi+
ymiua4avEdQCG9ApXUE/YNkhXdiyNfOLghGzVBr91hIRLwhOlp+FlyJJM/IRBjMoJ8O8ROs9FS28
ZXrciGh89y9yZF2/JhBR2SDo6nxWs0gKb5yfWnpsQUj+5y14LyCNn4+3cmyk6tHV4xVd69Q/aeKc
lgquT2Ar/Hz80mexVc4QkupnYzzKoFlMuz7A17trV4LHuiBQ8+PI9Yrt3IRhdCXdDfWTNjwLTFHw
Wc7zgknTUmjoh0Mi4I4RpbA8ZnFWQ+zd+x8WwwpMTufAP1rGSo1qaKN2EiigbbdRO3/QRISYokPj
gH8B42ZtzcCMzDzWyYmagiKm6Pc5iDcnWafZCAi09dIhw0VIErj/fMI+DhlLPM3fmNQkLdcp+iFg
YRKGMruwWmbXNII8+fM2EeYvV0GcJoqSR6q1QNCwfC6jGIv8npZZlOBl2Pk7ClyFMKvYRCaVDHZL
K6aNoruRWhybKblkehli+ur7XOU+tbvwtlnvG9pVJBek6CpXI5Vh1RVtg0mLj6pavxupHtwWs9OH
+/L8uOiE14UaE1Zq6PUukMzy0Bt4M5nzxcD+KMeMh2MXjQdapp4xYuSvQDXaMARwJNKVC11yKpvj
xMr4DdBVQxoRBJZuIpq2FknhQlbU1I1ut7jEfn3Tr5ljtI+j/PGvjvM3mrXcLn+uSIeQj+gtptj2
hocTZp59cD0AjkRNFrfdzOI7siZVARFVhttbV/O7QvrzUkoHtXzTRZpzW7Pbp2fJHPDFeozvOhOS
VGN8WhM8P8HCuKaLQIxIIQ74qnXQpzqBGMle8aAHp2Cr926pLqsTCfsLRcI47GimckK0hUVgf49v
zpkfp7k/T8XbqhHRoO0D7n/d2eJHnvHt1ZQjC1JLMrlVZzpdJvBk0QUxZTcYlWttTxeWzE3RCzNK
4LGgqV8kr4tMV0U4vJjJXLXxz6qhGjsVeWuKehn/5Wl5lcCjAcXqBXvErUynNVi+FF7iLd8Nh2C/
cv1ge3/rQhws9EOCqX5WIqzKDhsnW/lUV5m/NpY/WYog7AruiC+BrsVggesRd5Qkkg+CRNee4mOP
GbbbvrpfF/8VFC2+7CkblhaPFuTo1NdOKtrwEObjuyHofQufxXUAah2BTJFqHD6UpbpKS4Nj1Jf7
Nnluxi+VqNx/OwpbPw1nY+GDOQ3dwhrYNJphlyrK4sWYITfzfgVRva2NBytTPcFJMrz598gPvpuX
XlWRxFRbG+89450SJm9sTD03h+KcvQfdfyDeWC0yfr48Oq19Mugsf5ocmwtb3VliFdbypkM/Q4H1
HI6ILEgAgfyuNkySJEgLw1IkqXbbJPqq1NOxk5OLYlPBWYquj0MO1AftNWMRRDcOSh0amMKYande
ekdX30aFoPIkAFzCoUg7d9OkUEhbVM0Zy/+oolFUkQAON6S6H3LKWpswmFU6tWVhdZMlWp8iEMJv
mpe1MR/tCeZQ5s2jgheLHfeCh6ZIBJdDW1t5tk1WedJLzFzUaAe1RJ+bAmzg+5+zvMhRp4cTSfpX
DaPhmeXUkQBaRWpwD4deUscoZ81T0zCeMakUNpoq+JLdr3pfYZXfJ0+jZJFL1pPJ+rirYD506KYG
Anmi2RTBq9ziE+lqUbaWyYxrin7uk0eO6qg9lxf7EfMqgVCcAOV+3yZvmj1WGOJx94xm3TddWLq2
W9ZOcq8FeBUF5HgbVgVQoHBQoKlWRQsb8gyrDzr107wWTp5d1iH25fKMAsVtcSLb4LBAiocoSZh6
STd/0aflrbmKpqR2TdxWdUPBgCZWUXJoUJB5tUqlG71aOY3kC0jx5/T9K7S4iuBT6kiiRDld29GL
xy9ZdbALQUfw7qVsfp8DArNJGrgQHb1q7p+x/vhNlFQoQlLQUWNdgVWa93auCGTuG/pGKPdsiFCQ
VFQNShUX84Gx3PYH5WHE1xIFpYjoqbcfXTfSOJCo1F5LFPmnNCNU/PTUnDG3Ujgs9ZucpEv64e+u
jBnm5sUS0WSsuh5WQc3IWcYPtuj8BGansv/fCDCGro/oAAGp1DpR68jtR9l+TYDYHBr3YWFkmjrZ
OQ5NVX5gu3cjCqQiHTgwALvPorVRA7vOnwftTCl2xBoCO9tFgI0OHAIUs160WoxzasqA6KciF5S7
9is1tmFjn7eBhApPc73q5QjWg2r05NAKx7ddaN6T+/6EXjBXccrnOEhC4ZjP/sFdZXJKDWUZG00O
mSD1W05N6iw+cm2B5WGmg/rRA/EpmIBVAXbvvhg3mnJIF0d5OWPEDCbXDW5K36Dgf8objxCB79zW
zuYJ67EiIaekg3YVeh3b+OPcFK5VCEK6SAiHeflkqW1VQgi0Oi5KciinOZhr0df/vwDPf6/K5rMn
SzQpqr5CTuO1i8NW2I+Hoga9B/jJ3TpohHNRIsU4pNOQCZBlGKUnjWetC+r0c2cHfw5uuBaQbLMR
cZj9S+xZpJnmhl1DhJE7aROYfSH4ptyNDlsRnIWnWgkKRhYdShoQKWiOrFpneHL8VF+0oAxMgW3v
wcRWHmfbdBjTSbegkj0n1kWOOsMvzNL4cfvg9jxoI4VvXLGkuu7rFR5UY0RJSoMJNNHqfyzRWmyB
MnzjCghlSG8QHJ7OOqzfZ6JoumdiWzW40G2CG3aNWVyo6EGKXGm5M0RYI1KBs2K1l2O1ZveR5MWJ
JFZAy/e372I3VYIihWXKCtGwPZwTsZhWRDOjB3A/Vsf+beFhQbMrP5PH0Ue5AtR9ojb4XSzYSmRK
b2K2VSQLMSZILC7pveKTg+12QXpcXYy/+7HXHm5ruG9tVwXZNW7ERXomza0JcVWeIetjS+uhJ9RL
K+lVznMVxP6QjSAMDRtSquP9qKzV4Bjd8jm3JPe2Mvs2d5XBYc60IsYTCTJG692QfCP2fWWJLIJh
Pp/y2d4PBzqGIa1jn+KtkBzXQPPbcMbK2sd/uphG/S8V4hAHKYNxKSIIs2ju5MOnEhX7VpQPFJwa
XyefV1COzStMYFWfqu6oRpMj3LzxL1j962r4SnlZZ9qaFczO1MaWXHXQ1MfeiLC/tosK3Q71sQCV
6Niln+VmWl1VHuP38lpNb0gbVxel1fJXPCBs0C5oCjEUA03iL+1xKeJ4Shv8QdLyhuphQk4dDW+b
474vb2RwGJiXplnWxk8od1iiNfOiI3mSj9ZDd5Sd1NME0427N7mRx6MVaL3Lidn/PJ/bOhjaO/lV
mEtAkoIEq6GZKmeRMk0xi8zwIuuOUX8Xl4IeYeaiv7nX9fd5Y7THWi5oNwIm1I9anTmqdCqLHvs+
v9O49G7fz/5x/dKFt8liNQxLSQYYPqj20uEuZ81o8afbQnbn9uyNRpwR9JFSa6kMKUtYHe1gPWhv
y2PsZn7lisB8NyAS04A00Mz8xpxLOmQuyh7PuirrldrBQlbls7XqiuDhtX9uVzEclE9pVUVVXYxe
C3YkZSndeVoOZSki5dk3hasY9v+biBHRKcksAjHI3mFHvOFg37ozaJObqo4tKjKLjo6DdXD7xQnt
IYxoKI5hPvE/IM0QnNu/4MFVI8554rFeBzPD/QynInV+ln+93F0erOfZr700EFGt716UAjsAH4sG
Zg4OD3IJvhS1+K6I296pelcHiXIqmmsSCeEeLEssRfGYQCm5/9qVSbBa/tyKepP348dGFfZXbIwB
4ydWNDLTbhvzXlG/aA11bQnfS2pyT+PCHzpT9UDhdC5ruXH13nhKcY+3XVmkKWf3mMGo6FThOEss
iNEbrxwr1xpEtDZCVTm717pyjRqL3dp72ZV99ua0UOG0HOkkH0TJXfY3/4a3m3Pl7L5ZNLoMCoTZ
0iO2DrCNg0vi2Wl4++h23WsjhrP8fh5JPcZ4qpMo+bGqkxely2uCn2yCKoxghYLMD99ikDxfyIjI
0VSyMzWPdvumf5Wtb2Rwp1VkXW1mKCF4pJadMeucpbrrRKyIu4UEeyOFOyx1QFNPb00wgDLMjcBI
3nbdt/q0tB+HqHf67Jwkgqi7a9lXiXzl2Ui6NjdV6BW1uaMVbwj20WjV8RU2cH2d8FsmsJUo0TAx
CqCozqr0cRBxO+wqcf19/sOZlItMyxa/P5DHuXik9CtNvr9ChasZ8zyBZbwOTYlEuKeM79bqPhch
jMAbeVK9cl2zRo8QhYyoOzSK12HAVp1nt8yebiuyG1sVDUv3MP5q/0ZbC0b9So+jDG4Pnop2tv2y
mA9yC0a1QXHlQtQe9C+YdpWnvIRv08B6Y0pyfMjcofUYX000cssLphfDBZAmxNBdU9ioxwU+9GuQ
Xmohrk+mh6UY3K6nl3YQsSSIxHChryg6pe/RKelZ/aUHX+04+1r2ePum9pHzenLsb9gEPmtUxijr
UrzprXdq/66aDrd/X6QDF9RKksg009nNLIcGM8HdaXpVKnBzG1xAk60ho1INFZLlWarfS3++FgDs
WZvf51C5rssEuyXx+/2IBqC086nZOD0mf26f1L8YsWljCaJKrN9Yiu2E1C262VHqeJ6D+FAFmLq9
rCfi/i9vt/0ooPySxmPyqqPwTgxIowD9MqtcvUsueKE6DXEs+YeCIb1en5+aQhCq9w3iKpf7MMY8
pqEt7NltVg1ozlu/QIZjagrBaYrEcIiApWR9miwQAwrjpLqvVt+e/lITDgV+vui1kt3XhCAKxsND
IyI2Z6b1+/PpelgcAmQ5GD/yEc9SMlYacZuprd/JutbhCyVel/OqjwNoa2lP3mZ9172ibIVyMtqn
sYxas3UOGqgUp4NSIuAtVv3elhMU32rBk3f/63Ujg4OHoU2INq+QYRKzc/Q5u5umxZnLxqmxp3XO
pENFVndOkrcR1cIBzxr3ttexx85vJ7z5AzjwGLHx0axHpMBksJCQQxpOAfHFO95FYjgMgbdPhdIi
Xa2FjOzE9qcAIwIYfbutza7Vg2NNsW3s0FF/fiFu0HxEhzhNmFPH0ZsE27XSSxO/xrE2IjiTHE3d
kMcUJqmDLld7Hruv4ySISbv1THsjg7M8oiYqSWbIoFR3MmyLytEC8B+r+JKAjTF29fQxz2Wn7M9t
8qXsbaeibiULWnqY5f1uGNej5Cyz1ueiiVV8uajT+K7QVEfpy4tsD4FC42+3b00kirPBCoYxt0yU
hf0IrQXK48rN20fxIrY9xrrtuXJWqC6zgo0j+EzSZHy/3E392VruVu37un7N54+dlGOl3ofburG/
/dYxch8bpOhnYrDao6EsnhIHFTHcdHirxs05ETbvMlC/IYxvWNNSfbWqBXaznJI3qreiRYogfsYu
JhWFPacCzRQukLVxM5CkhjBDmhx1OMnzaTLe2eiulvpSgFICC+F72Iq4sPMKOOWp6Rio5rccrBxJ
1XtK492+rv3n4DXgcJ43TLHclhRKFZnybMYkjMxXVVE2Dw/OscBcR7AgDSKq9NLXB8bNJS6j7B7Y
RgjnUqo6oRY0Awgz22n9KvHo6LBB0vmA6dXFtwq3cGQMRTShKCm2e4LXgPLbRlSamf8UoqoiyPp7
Ogk+c/ch/ldU1rjjW2WzqHtW6IpyT9cf7dqN07e3jWD/bbjRgTs9ea4pldmnrnxq71m3QJ467ZEx
4ytPt0WJtOEQiSakWbHhBNEkq5220A5NMoXDoAveGbvmsFGIQyFlzNIOdW884ePGNWuwba+utQZ0
+fhX6vDjhtWg63nX4jUR9V8iy6NFxxZi/50MDndQ1NKlbMSRjcDrVI/dRV8cq04ESLCfTb6eGT9s
2DTDbGcd5OTvNcvF6kTsSOiwK8ohP0BZ7ILa6S8VU4Hum8dLqS/5kqlMoP0hSz7J9oNiBX93dsx5
NyKWVK61gRk2Wc0xLMDIr3QkcrX+FQSEjKgaDSosV/jbJFY2Y0920hfYcjWYTmTOjpE+kfbzbW12
HpUvhHCWUCtFFukRBm4KEBCkpzhcAvV/2DC/46MvxLCouzm0SBolg9Zl72laMLehYoWtaKJ7J5a+
EMFdfZYsRt4VCGi6/jSNh5QQp6i8wXzs6g+3z2wHnl9I4iygAPMkyTMoIxlrWMbjScviP7fjFyK4
GJpClTlacPcZ9rA0p0G6e8XabfOFCC4IDGWXdWMELfo47FQsABUkbHfwEhVY7ESQLXCtE5ULAFYm
63GR2p1XFj/UxK9y4hrZJStFVG67prWRw8H/UC+xrSdR53VLX3+Me0NHH+HY9Q+91s7Pt29+XxZa
BFB1NU2dH4Kb9NRKWjPuPQycOkvsYsuM21CBS+59urDa9S8p3M1oBJX/TJY6r/gYv6cXBW+OGI2+
A0rNd90F/fNgeRCtAdqD6hdCuesiLeZnhghCtc+db5yGsHZzV/5OHrtjcSpC+3D7JHd9aKMjd2um
GZldnyU9KlTv6uRd9efbZmHdm9/nonWVGgloK2AVam2/y9svuTQEJqnD21oI7IFPgFnFgsomk6KQ
5dyv8lFbzkMq4D0XCeEgusCi28rucDMLdrFIRuYo5pcqmQXPm73U4fbEfv7/BqINMNEk4wTbXk7/
kIr0phNfzNACvU7+dRV40l7b2gtxHFyjSVqzSmZv00k5xWfMiblj5Kbu7EqhcWjc6aALt7Sw3+S+
7V7I5ICbmHMxoRYMap27NWjv0WsMKhrNoYXDdrSIRwp3g+vVCPlZuK4n9rD0zKdCioxNHqoha/oU
ZWyYr9xSi8OLdh4V0hW4uaah7yKpOK00dQ0DNNKadBjLJMxW8v624YtEcmiRmWWGZcI4ycmOQ2r3
btKCfDeWnPZnr4XkdGn2d4jBz8P1VF2SVMVhlo1bJQ/y+vW2Svvx6hfqEh4xJjxPtAK/n8eG004H
K/5mrw+yaK0uO5kbl/VbfoEWtVVpEGPSU94HBF/h7YoHeNa5pBbFRpFT8wkGPV9BehDDNFY0NJ5K
f0Zrz/KA5Td+HWR3r+hQ2foXn2JoaGYtLfNpsgTLdIo1gQnsfVS+EMCBRtlIyqqAf9fro5OJLS7D
0QLPeBqWxUGVfcyLO2NqCoBREKn4mTlT7pQEz9fOs6vHAuu+qdl6ty1PFHv5YblVs6ZJsiFieYzu
jBObmV3eZD8wJxxQ5HdfwTj/4hR5vDDWsZkGGIVhfDTQ+l4OTjwEt3USnRoHEJU1tPY0QKWuOpfZ
eUr927+/762mShRwRugW3zc0VlWnLwVel7b+LUoOs/FY492nWq9ge8ZZXeVwIQN0lppRZGbnJalP
jMdixoPl/W1V9uP7VQT7/03gjU1JNhdidZ6ONFZmPmkG6HL7498J4e68zG3QeC3QY6VJYFMpyAlF
Yl+U+xPpwl17Sqe4WwqIIbZ8l+XS3dTJ76mkCLQR3T4LT5sjA81o3GkxxGjV2SqeJPjMejJ0QfFq
N3wr6L+18NZnMyIvpZC1KVq7wcUoYGVSD/+Ebxpm4e2r2Y0IGzHct3E71lJCbJhykq5vwArwre6t
gKx14uRyiZ3Ag+zeFrh7SRuBHIquFlZ5ay0TKMnoKJX8sl6Pndq/Bjg3YjjX0dZel0a0hiOFZTmN
/ayIZp9EB8c5ziTVePb00CMbk8Uto/mcYzl5MWLKoo+PSyeqB+9i2kYhzodqPVfzboBCaUo/0345
mGYe3L4akQjOf3KjsGZQwiMSxIHaXUrRGKHo6jnHqZRh7pUBJh1Puh9blTer6cOA1Zi31dh/3W+O
intMybOmoj8eR7WaxwaLmhKvdJPMpf78Y7qwgXPsMBXJFOjGJ05XvdKSnEI3+s147L4kbuv2H+KQ
PNYX6VF1e3c5KE+39RSJ5BCijEAOprIoVDWqu9izIzXfaCxqtxQYBZ9FjdMin1YZimXqRS3P2eTf
1kL0+xwetIbeW1mE35/j0FTv1OzP2x5NVKf/i6M6k79B6zoFxVoy4fen6rw2h3V814hahPZzJhsZ
7KY2MlJQNFDCzqiwnd6LD+WhdWMsBC+oM7vNe/aQir3XEOpDM9OAYEXF1k/OXbustAt7znqvOw0+
G/6OvOUNK8uXoDUVkUXuX9NVGOe7NfteXihStVZ8VKazXgqMeTeobpThfDaZmkajMX4/18/xcicX
YNxBYz7JRcOkAkX4FsWGJc47HcnNPoVJP1T1l9v2vNcRsr0WvkexX7ISxHMQQFqPjVyyz3zbduVA
d7XzK0YuXwhTXlqesWjWIEcpUrXdobSfcu016Z/rtVicd2LdZlqNKZQZlf9kcsAWgUfmK8Hzl3FZ
nI9a9dBI9Qwp2uzLicuWjmSB5GbUkXKnrUEwoP6sgL+iYPPi9Di/rTudkKWFB1VWGOXhmH3oY8Ez
bv+ZcFWNC9tqtuiqBdprz7ZPrRFo2hsi106cP0SqIHO7Hw6ukjg4sBp1MOMRygzGOSq+RJqbvGJG
8cV5cSBQLdZIhwFO2s1elr3tDIEK+2/eqwocCFSKUoI5DL+vPmC0xWnbz+MQtvO91n2spk+TKLSx
P/e3bMjVuPkdi2jIirI4gdlhDMSz5d5vkqdIwnK9YnTNdnBtIV2kAHxsLmRjONpICgUSrXdzsHpm
QA6Sq/sG8iMOm5e1PVGqez8Js1GSQwhpisEmLsMsmtgHqyJ4OxjHAeb0k/v1f+gT208nbORxiFEY
atS1E+Qll8EHrfihhIJ4irkqspxpIGLg2rV6NsoFxjuDcce8BEDLmqV+LZFOUMijQmtH/zIYjwJE
Z3/yb3aykcH5MJnbSNVZ4QWtK0GD/IiZYJTa0RziVv5ymKrDKiDE2LUTrI+0wQsgY7aKO0Rdrkhf
L0ANyX4g2sdRtGpg/9Suv88B7kiapB5TXFKOTSMKSFzySfeyXhA8drFPRS+OZWiaIfORMMk6vYyy
pfPqkoJ14Lla7pcUI5Fgexf1Hu8f2FUUZ+WRbvVtYU6dF+nL2VLXQKWrc9sMRNpwd9LOkkQnc4YI
O3PHNFDVUFnvp/jengQx42e293eDu2rDXY8p57MZgYPNkw7LafnRtW5VBoiJXh5qz8YDxZbqp8rP
VmRSWU+LyPr2reMqnvMpLWlKM+1wb6t2SbOvSxLG4/fbhym6L86lzLiJa3uEhkUfTs15rkTYvvue
3NgeFw3VtLVlqkCHYkb+r3bHJBj72C+pEdzWZD8tvJHEBcUCqS0zWqAKY1opUFAankySuFgj7Ubd
nT1fVPq1HgXNnfuwvpHKhcrebIa1TZk13vXHJnGSQDuOp8JwatRn1zeiipngOPlQ2SR2NtMI/hW3
0UWdMQ6sdaeoKsJ5Kf+cVMa0rprxMbKfbWNodHae0SnpsTLo7Rwfbt+ZSBsOLZI2T4yVXVkTf0na
Q0JVZ7Vd4TfN7nNmowmHGNjlRPssgg3O4zO6VQ2pPOkoZ+YXRaV+t9rOMiUCkBK4Lr+WWCq1NEvZ
4dmqXDh1a7qV3X5c4uJ4+wQF/mtzEKFkFXIsDAw14xw3j8Jns+jo2A1uvqgTW+rxRYijy470WKGB
Tw3bIw0HgSGIxHAoYdhI4/YpxBDjkBZhU8duOz1axrsJo5ERarL9qwL7L2i1ObDoJmNRzQkC21E/
K4p2p0eivjeRCTCdN0dnK5lE2wJXQ/XojWKPDli77+pKlMe9bQGEJ5iysCpawUghbmixLitaUcR0
Jeww/j0MEp6eG6WPVrLZ7RjYTVcpblPNzqo1bta42npnLbnAeUTyOFioqJ7bRMLJgdjK6+jXefX0
inqD5NlYClJl71/hQ5qlqAYerwQr115eVG0V8ZgaUK+2L+P8YOStQJ/dF8tGAO9E6I2akdJFbYee
Zi1x5unHCMqIqXu7ihZ97McjnYC9Df1WGLXhsE5Jh3HRWwLD9tG97ifu6iQeuScnFS9kEcnGrolv
hDHb3Jh4Py1NJMcKqyEE8vSuol8Nzb19OftJ5I0M7nbAHTtpFnL8nnKHzt5/Ejmla4JI/ZDcG0Hj
xsJWir3Fq6alY2swxhnxFWxxrouhzNKmGnY8jkGJz1CMgUbH3rFQi7msLkESOXssQv0ompPaPU6D
2JasgRrD0DkUbJYMewwaHGekn+nqpfSYiva+75qioWvE0FRdlfkic0PLPq6yAaCUgbY0Ry+AJh+n
KXWk+hO2ggoMf98asaJWVzQZ3X82Z41UHvPFimH5zBpXD5WGAxhg0TDPuLtbwVts//iuwjhrBNPC
lNoD3kZqlYaURKEyZHfooxNY5O6jxdRNBSdoWITnSG0wEjAoZtchW9E5avWYY6FFabuZsOdgV5+r
IJ4pdQLd1ZynI54t6M8m2ParS4FZCbtDdgPIRgyXC8kGPR51cJJ74zfpG2v/7Q/q3fQNVVvQiTYh
+VQK7klwgCoH70Ra7GUFnygqARR9p+YZLvGWDIUzaoIovxtITJsYMgpNhsbTWcYDKY1VgflZwzu9
P0t6B1aCoFQVJ+kWpxA9Z/exaiOPe1VQQ47X1YYFdj7Lnaa+XAfKpwK7yEFiGZLxKNquK1KQAyqt
6U0p0RC6CnVyUbhJ+8xtWr/MkTibjsoQCRx631b+e6Cga3kJ+FKBRbtFhQOV+gPJT9Is+OIW/T5n
i8NYx5bW4fex2cTHYsxDXVQC990vEv26JJ0nscySeAQ7CmRkl/ljjnyfW3iSn3wYTxiRLhzYPOhG
RYxX++m4jVQOCcnaJpPcQKpJQKhTBTpmlSXHAHcmo1ZtE8f8RD7dDp37+HG9LA4PsRR5lpWWPduk
OMzs72NFDnos4nYXnif7MzaPgEqa1VmaoVkHjFeDBMeZSK7kNwdQb4OLG4MEWHkS2d5t7XYj2eZA
uUdVPWGzdG5BOwVUIJl1mvPE0ZKn0gjl5vm2KNFBcnEZKa0JW0yhYbuYfos2iTxr3Xp4xTybiW3k
/49WusyhR6THRhcx40e3VL6EhXFGO+VtTYRmyAFGWTZZ3LGnqPKI2d6fWWEF+QqWwcp8WxiS9x8A
V51+Jm02xmHEMVVj9pSfTizlnZ7YikLLUX/Siokm5oTSOPjo5BKk/CwZg+68KCz9OhwkR3seLv9H
2nU1x83r0F+kGRWqvapusb2uiZMXTZyi3rt+/T107s3KtL7ld50Zv3lGZ0GCAAgCB7KTesKeV7PD
sVavP2clnNoiZaxTzW+Wz21xygfOk/mmowRrPvg80UFhsAOi5xT0ILDBCGiaw/A8TqA7wsRMjsnd
PEcrEOYcYXLa1GUZQBbjmuROCz4xtM0fa44x2vaNKxzmEI2qjgnwDXD0yApSi5oKgg2K/US3pl9Q
P/AM8tIKmwd3hcmcqCgOiylIcXdAZaXVGTsypbbKe0zaBkGIIcvIl8ks9aqeiU01F3D6ROhObSDs
MkG8DTOJ43rpyXx3CQcNzv9gGGs+TknZor8RGSXpVyJZUr6Tc3chCYabXUmq4nM5hHhy0f+vtDtR
DK2eBQDGzYsauaALtyZed9u2hp+FYpQvbYVkNkusXT5+U5RdS74H8V3PK3vcPKerpWNUL9GH/2Zi
luI6Do9asbtsVXlSMGoWxsuQjhNWKouyg6l/LZeHRjS8vOQlEniCMNYbU51ICjpQpGS7A6m+5gbn
hY0jCEtq2QX/2/J+PnVybWs51C1/aIL7ywvGkYOtqUSVkWYmEgxnajqRduTy5HNUl50+mve5ro0Y
re0kZfyZpPnXWUwaW5ZizpnkrRcT1GWJUeT1iP1I+97Wwh9SFllJ1FhVzSOm4knEnP7GCPphoTsf
FeM+LOdPU7qklkF40THHyrDPuIWA4um6w85QehFwOoNehHjijuc5t+MQA6MzYZ1BbMumFLOq74p8
AY72NbyhFEW5n70UO3IS/NzDgChehcl2aLAClN9as14UhKozabhY2YGv7sAdaNPiekpoCePmXFbw
bad6Fo9RDLPJdXVYFnhuY9lpgmwJQ+PpmhXNE8ZEeZfBtk/TGYzRjcwoeh2TBaEb3bMiXGU8Tstt
3Tt/n3EEJEjlWquhe3MsWwjmrCwLrDTlObjtw3SGof9f+RuhnGszU7FDRfOc1keiPVXZw1JwTA9P
GMYXRGIgLWOBxRIGv2h/ZZkrmD8u7wcPgnEHcyKNWkj3o5NzR60PCmaNjNLLZZDt8raVQjO+IBSz
WAxp1jpSbJoVDV3B7sG7vi9RdajuL6NtimTKJtq5EI6iwOPt3pRplEVxo+G4ql7T/8SLTNVyihQ2
tfgMwbIiKkaeKm0HiDI95JiD2/6dCCyP9jSTZdZrfD+JnyQZI+AVzarGgeMRNu2MidmxBJlBCZUj
zBVEEOXAiBQDK/U6xpkWg3YH6TCjX1dweGZma1vWYIxRaxNNa4sUBdaBKlpF/jNIrgzRvbz1W8cS
d1ITbExERkqc/obVsdSEPonK5LWI29dQHqCWmif2z7rAo6PYUoA1EHP+E7nMpV4zke4UQ6uPO6uK
P9CMvkZgzr7QmCAAriBKXfgkv09BCCXKdk0q7/KSbUoC7j1TFiWUQ7FVQ0sSD6rY4doRqW7W3iQD
R47NbV99n+KvtkQRo1gDsSvddvAHBr4xpnbMO/KbLhoS/JGC2fg0DkhXTEAhvnHIvPCr7nYiOnNH
BwOU/TaxuWMCN1VthchoQKZ1qG0o6LopyIeFx4BMjlG7vclJQFNrxV6l1pIxejDrVdzgkkZfmw1X
lv1aa6ykr5yltVowT/fyr1T90JaBiUw3TVGV2RIsUTCluDAVPBqAkjkkYBqT9jWXboee9/eCnVEY
e5BkapvmDYGN20e3FSb7EWf2JFtF0W5h80Kq7d06gzExTtzMUi13AEsxMSeTX8TmpCR7gfAekai7
vCQUo+1VixqbuMDSJaC9B0uKFURXw1A51fCYknu9fLp8eLctuKxj1oKJRzK8Grw9XUK1oOgvotrx
MGP0deGl10NoIXBE03bsCI+X4bZtxR80tl8lCUo5NSoECyjgCFpY8YDX089DYDzSMPWFocaQxxTR
WHYbyu5lCTatkYIHJNBZoweTfXEeOpSQzRU8XtC+1KDDiKMrEn0gODBXGIwOLGTEG1UF34CXvTA4
hbyOqM01Wn2fsXVJYCJFAH4FB6OT7KhLDnIdcJIEvGVijFuqDT2iD0AYimITY/J7dU8kkZMy5KEw
pg2zksJWV7EZk7Gf5vsw8tWYYz03IVRJkVT0xMqIB9+ejxEhYhLgbRJMaLYu7/rBVgT/skptmpYV
BLNWUgoiT9ICwhyP5ihbs/IryB5LwoHZfLowVzjMajWC0IXZZKImm7jhvWC94OnCm7+EV5272NGu
fsw9Xkpy262uMJnbQS5IvRnIGkqKj/op8HsfXB7qfbHrPcHvfBND4jiKt42oYXqMgulQusI+WIeh
GIzNEqAh6tfwOnxs2g26VX+nneXiLnriVYVs7t4Zj323nnWt0wQFeJj04I+hbcgCMkmY6CB8RBNX
QIxlm2JMvg9EAIFFoercWbnXf15WxM2stbmCYDxqS8CMRSoByl5aIrjLHKv1KVtIjpswraN3eC+6
m2Wsa0TGrXZmMw2mCJ1EKVzV7WP18xAc9dztGh9NC1ah3ZL+02UpN0/0SkjGutbwP5qQYh2H9jlM
EiufHlIxsS6DbPvVFQpjN8ppCHNzorv1+wV02OmmPdiDSyuTyP3EefvfPtwrPMaIFEpohrEJPGHX
XLU3dDzFYE2NXbmDG1g5Shui66XiSLnpSHTJVHDc0CzOPgZMZRSEuordQ1lNsuzHwbu8itQivQuG
TJNI+CPwiIzFSisDXDI4YI4QP8nyo5nU1qRXoL121PTlMtSmKCsoxlDJY2QWwQioSbqNYQpjjijb
CrECYAKtSJLVQJsAoNYOpSVBWb2Ndo7+u+kPvuAoPIWgZ/XC2rEdh4aIUvpcVtFm5Gt3tJffcIRP
0gG1++j34VpdHhpjnIpJas0JE6gQi0t46Uq84mU+/ebV02/n+8t7xVtLg/6a1ZUwwgV9GiOspfEU
3uCV8KH6LN31jui0p9jj2iiOarDdiKbSa3VfAW20R5eyoSotJm233gKGXOUnJXQU/1ZAxkahDayT
kgabN3h/XnbH23KvuMW1Ulk860GNwyVdYYzVEjValCaAi43RTVHapRmnyaysmDdsZNP2ng+BwVgp
ozEbKRqgJilewAxvGL4tJaeQn6scjNEwYkmrRQHCkLvF0z3Kvyn8xKOoI7nRoeMaeqrZl9aOMRz6
LA/6kEM7WlfxWmt8QttHdURI9anzF+kvrQhbq9kqQdZ1v3Ux8CNbPQ4oMcwoy6wXRpbqcA4aZ7/Y
BgxB+Z/Rmu9AaWAXnvEJrbjO4leZNTudvdRW6PCa6zhWn23FSMduNjKNdDRxleV7EcX4oM/Udw2P
dZAnHWNGZKFZwpK6lwbZ0aFGWkS4DctnzhpyzAdbFVqnqryMIXR+tNNv1aNmL7vqWH7XrMDqT4Wd
PfHypBunGcypyF6ixxc0LmwOsy3btp5HVLy20p0U3czEiSfTCjrO5Wsr0n6DwxzmsBHBOqtHwHEl
T3Jwm0Ctw1XjGs+UObzf9dziTbohzFl7g8gc7SmbzbYXgIjyPxTYZiiwrXaTLaPANvQkTgp9680B
aJqMlCZmUUqv8q+8TE6WKNVNrKOM8eA0vxQnaCml3ZfjzlR4R21btjMaa/Ijs0c9FNB6G1NlUDyM
Dn632KH7HflHnr/e0Pw3otH/r0STtC410wRgVUtcPakspdHtUvxAX9AbGEZDmhKkeZ1KYcwOSe5d
GD11xcPl87Wt7ed1Y3RCa1o9MpK0dwTjKY1+znh+LNoGNKW8yhceEGvozTAd5Q7CLJPXiI5W53Yv
WSLhdXxu2Is3i8YEirLctp0SQaCgTK5Uaf4eDBUnP8sRhSXkm0pRHw1qIZbpdmwKC1RihfqYBql7
eW84asZS8S1VP6pgReydTPqVo3tBxujsmVPRxcNgjDhGTeshcjQ4pSoGrL60ZF+Z95fF2LqlrrdE
Zm6pGqZoVq0EDCH1Ulg5Ibkqi6tZ/pmnJ7l6ysK7aug5BoEnF2MPyqUdMjGEGoipeRfW8PFqf2cm
pX1ZNo62sfmteM4jIUGPhKMuqkNSAw1p3PkSdHnem+0/R1RmzECaVXOdUVGoo6D+L6Q5ZgKCjcKN
Pbx98egH6FG8BMjYhFLQK1XLMwBmD2OLtEV7QkSb4d5Yxm4+v/zdEjKGwUzlTp9NiDcTTEswrrWJ
k/nZCIjeqB9jEXKMjzXrFgC6NFlG8CtO8SzQ36Dr97IgHJVjU1mhLkaLngInlA7T4oXhPZrQLkPw
nKrCXBSFpMzkkOpCXJl4G4pwmZrRZ97ZOUEVq6jaBZqqFC3ANE/twZjz3WV8zlKy3RiT1laiSD1S
mpo2Ee6D6CbE8C5Js3rjy99BMUajyAKpVHVATWNtj7JnBsQqzRPGq4vJ3WUojj1XGFtRR3ooVNQG
msp3Qf40BcTJG+RJUOB/GWhbQ0wdiVW8FeHV/23cUIlJrUUzskyTvtcNr2125uD+HQRjz8s0Bhvc
gBzkkH9Zpgci/pQFjvvbuiLiQJ3FYLYmX0xcEjWIMR7iewKGWNPuKyvJLNMvvXGH4WCXZdrWejwi
aBguhcj83SsbJtN3eRvDmCOU1DFtOjvqPo2SwQbFwdrcojMU+8QmJVqSmAugSF+6mFPakRFkgZxL
9qbXWIEwetB1RTXPSgjdTp4idAjwCvN4C/aO/01MEjyDQgqZvkq2fu4H3jBbdKgfv7BkK+8NStU/
28M+6pVdI+djBjSMEOztGjx6tEkmO4IhBxfd+JZG/B+gu3iDyZzZRFJ6WUtxZtumQwDmJ6pqC7zX
q03DsBKMKssqzgedR4/qTFyYlvwkF61FpB918K1W/cv6vWlVVzCsg9fMYok6CmNmGOP0nOW/kka2
w84uVV54zNNv+ltWImGMX5bOJrAqBYN+l+cJyzfwOrO277YriRif3oZFbqQ1UDBTJ5LRiFt54Lq4
HW+lO+UwfeNPuttK4L/RB8bJz2NXykjhwzPlvpDZi6Nh6pJ4Kz9OB0NC9qpBEl/4W2uhMS1uYRfG
ap5Dzhw0z7V+28MTRgonfuFsmcZYiwYc1gGh1m/CloXyPkUdf6RwjDpdn3cx33nHNMZvpFOSqE0L
kySiOhlUPHV0O4q7sTmK6FEgoiUXvFINnliMF+liuY5RO4FwSQ3sTnaEMbV61PJcPlscU6sxdiJv
FzXT6Q7F89e8PbW9e/n721JoqHOEX0IVH3Oeorqr1aJCrDyR2JI1W8NVvU7+/4oGKPcZhDlOfdSm
i96h0LEKvvXRU6hxDNA/WPAzAHN6prlrG4lAiu5ZA3Mx5m7Z6LV5pRNHp9e+5zjZbbv6B469QGcI
I4tehDz18ITCg2CwReFg8OpA/sEKnWGYgxOn4zwZA2DMyKJkm/ouRt2rbuuYxILsa+zxUoebyiaL
oqLKGEANToC3xrUJoigoywJXmSXFDK4Ec6HbknPL2JZqBcJ4C4zrTSJzAoiwK8FYumv9yKl2XeB2
LvXv8677WDixgmSUHDQYZU7CsneiveHTRiztKt+HaMsDQapz+Txt0SkY4gqL0XUljfpWNyFee+gb
y/we4cUoclR64QXXX/3aAUubbrnvVNTevLOAK2DmDBR9kgdEBrD21LrZbe+b9+Jt+R1TdlH40L7w
8qObhuMMx74NhJJUg5cRa4qXYUteGk/ra7s1Oo594qgk+xogkEqdjRlS9eTQVTfc4RTboeZKDsZx
yEJbjn0COWrMAMrdYN969T6xMHHD/lBsvoJiPMastIpEIkCFZWy1nWgp4klrP/Dyu1ZAlo0pFslU
pfQQZ3vjF51/oX7V0IM672nP699qAWMxqiJIs64BmBpV9mTuyw7tLNUXzpmie3BBtU3GZBhojBeX
FAuXXdHnZZT0WMOh3GMQJQ4S9wTz0Bhr0S5TGiYl0JLY0l7H2ASOgSHfuH7kDp9MkqfhjMGQtFIf
U3pu5Qo0OWlpmTrnDG0nMFeKx5iGMk/1NqkBIR5kGyw5eDTUfZp8+wBh80r3NJYyIcQQDFEJ4LGW
4ClVfrTy02VN2HS8fwR510mF4eddVjbYmhxD9ZRPRfFDI/cNb4gxx4ZrLGuCPEiaJP52Ud3z4Mi2
YMXu0NralfYgP//2veYPk3Or5nhGNIq+db/JXBhBnEO66Cr+RO8cwV5aoOmDSxk1Mjv+fHk16eH8
52OFloe3eKqmC/MSA69sdGswU6urFK/hEpVvOybMxJRkRUJYwYiljGNvTjpyfoNkoRyq2OteeJBv
u4Ou2/me0q7w1HBbsDMiI1hcZ2UqzTRjmp/E0c2lTyNvosy2Jp4h6E9Y3UODQRE0QiGq+bYimqVK
aE4m4ECe3Y9s0hmIsX0K2LTSkj4MgpU4Dneq5BcTJ3ymFua9Hpwh3hm8WgAVNmQZ02Mk/EDWtWhv
lAItCfbQc+5pm9ZOAf09VQV0RDKmKDOaUolk5N4KBQnKB7n/eXm5tpN7ZwA2LqnGVqtVWpApX3fg
RVAxxGS5wfUGpKWRywu6ONKw0QlB6lVQE2Qru1E8dH18xCuRfVmgTV1eycPEJ6mo1dEyQB4tfZCm
q76+K3llOduGZ4XBnFBBGAdTJgYK7SLLfGj2PRJu4r7/rvp4W/8XvP7/sEmo6DPRra+ILPnX0qdj
MMxYt9YdwR1U+wp6rXABGPe0/VZ5vLyE27t0RmM8LBjvpjgEYYGToF20gK2bJm4r3PY2nTEYvdYW
JVzqEhjCUbvTLWWwUnexzBuztQabUiJJaBbg+lveQrIJnDKryWIWgBV9aleXXfAY+ulVCxKQecdN
eWxnqcCx+d99Y1M5+lJExiADbjkN3giuJwf2HI0qqCC4VpHRrr3ua+Hzaqw5a8vmdgoVkzPVEDmQ
qj1ohSvPt1rKOWWb5nwlGHMCojnMZ1VE+igbFWQpHnNMpGrGbyUvE8ITharqym0IGDmJQbpYQBov
m8aXVPqkFi+X1Z27S/RHrECScoyTOoYw4x01gXSw6WBZTYi5ILKHsnuH5wy5iIyTSsu4kdQFYrVu
4OtHvLJemy54qjEXpMQcEnOv7idOTom3kozTAgvTPIkiIMPweiJfa+EgfywBs9IKxnCMlVHGErje
kTcIkDeYdgmSzQ3aAic3o22BqJTk5bc5toptPjYKtCG2OiDFWLPktraEj8VjZ6nY5mN5lpFspuZQ
ecDcR8pHkPpqail+OliUwCqwZY7T3wwwVohMIks1cvB3UsSYGJZkHGLlsx5/njvXCPzuYxHGHxul
Mw5TGII+WWZof9DVJy0XjxFKMi+fsG3d02VJlWRdImzVRKM0wkxi+EuzOei1C8r8mhfC/oNlP2Mw
R6rXkUYqBFQndqFTYJ6UdBTs8YsRWe3V5M+7D5WEKWc45jiRoa4yEkGkIr1v89AeUr9Evf3lddu+
WBFRw4gT+gDLFkPG4jIlvYKOgfnVMhW4CIRP6k2bWJlFibIau6gt5fYDjWKgGT3DMla3krN57DUI
B5JAtJosVt4qdi8/XZZu8+iuUBizW0WRnOARByjpXtZ2Ao8/aFPrVt9nNKLoZlEKC3x/Qh1IX90L
RmVH0e6yEDwQRg8yrRwwGBAgeX2TDjtB3Bu8DDAPgrGqJcmrsJkpBJ6OTacxHlr9Q0nm1Vox4VgT
BBpqY4ER7entXdmBlfq27y2MYwMHCo4Pb/rn9hOEjj5Byl2mYjbIW6crDrncC6NEmxK67xViMckK
XdPWn4iE+uzMDT3Cq8ClluzdvW0FySgE6Vq87i6AzDKbmgg69CkfISMd+5R6hntZNTb1GyPgMVQM
5LaEHUA6TypYdisFVk/+1UIuXgy2qRer7zOnNFS1tItRTYWbDuY5HyPNyxKOCNtW1UDzLujL0CAo
MnqhJAraVDIRYdGEV100QuJBZf4xoTGL5iF47yk8uNfE3CoSi0Gei0QEdqhxmqvFaf05cfDcbxO0
VyfE4tEYbK7gWbrXXPcKTpULOOEI0vV4tFbAS4nijyngTbngSsV4WFXWmyYVIRWN9iRIZeyXGzrF
nE6ck3lwm2q3EooJzcdKC8SiBVrYeibIetuPPE+jUl6FRhPNZOvlh0CJulDp0ZQS741vcnRTfaiW
c4XAnNO8zuN0Tgc0AxqnSLJi9UXiTb3Z3HnQlsgaSKYUMDW/tT7jlNepbrS4V+hPRvIypbuMVxRB
f+U7a7OCYHY9SjqpjzRAZKKGGuvPWRtaIZonx0+XzcyWKKiSIqYBJkiRsC/S7SR3XScuiBEClEhV
thQTu+f141E3xgqzBmF8kB4vE8r+cVJG8W4YTSssrkSEv6Xp52R/WZ4t/V1DMSYHjH9jFqiQp5Gu
qvw6/0hws/o++xg95TGJMmPG9+fbGpzP2JbsI1XWawxGvaYaOfIoxRkUE9OWa9RvlJkNYmtOfMjZ
enaa+lQvcjEHdOu7b7l0rQUKvxpl88FvLQtjT7QctOmzjq03d9k+3KUHMbHK585FgbofihyJNlNr
CAbgL5HPN0C0//Zgxkupi0sz4YbgVggLKi90tf2EAa10Dlpg331E185ojKWJtbKfw2LE1a46NdKh
izhx1ZYNkES04iJlhwlhbCp/budAFjVIk8i/GsFeOlAAqoO1pB/ThDMQEwuIdRlpSNvRa/BeJJZJ
jvEHqDwMiQ5Tp+GaCmK+tzsTtVqHzmOEM1XmFcpOhSLInGB6e/dXGIzNNDDneklpI6d4GF3FqcEA
izSMRmdLog+8PPJaYzf3Z4XH6Ha5FFMWyOidi9TvQu2KxRVBzdXEpVnZPKgrHGZ7hNIsooh2Pery
VVYe8CiRG94HVPm1sRzFKOhkY8ymGCZdWQm4s6XidR7cSzxV3haBNq6/fp99J8g1uaqXAt/X8l9Z
/hhlqdMNj5dl+If9P4MwOib2s2yMJpr/IsyElh5rVII0uxicwzZ5RsXYPuM99fKkYhXOBG3hQADY
podoPIzjAzE5NmZbx84yMTqm6IU+VTogpP6AWVP2MH9TxmtU2l1eO54kjIqJ05hmsA+47U43anpK
ldjSq6fLGNz9oT9iFTALmERPZwgiDLgbX+mPQrfZLT4YZdx/U1+17XvOSs0WMgzKEIUlSuHQwUgH
1rTWcjSuZo8+xfPC2s2crLTCYm7yslioeiwCK9mTBnNdCq+09RvtUT7V+8GPnfZYXPNosjavBmtQ
Jq4S6zCrqhELSq8GaGL0qhfNAQfdXvPmXcUrwdy8dK/hGCOhYSx9I1WQMbrKYksp/zvfgL7Tq6r1
yjHjyPccpbl8AEy2yEGJI53E1DKhmuxQeMI9uW1VO3vojtqjZkl2YzX2CJqAmHPfpxr/Lmb9s6Em
SyNb622plhNw1eZ5MI8YynJZsMsnzmSrHkRjIq08YzFFDBnA4Ah7qENv+Nj18bxpJlvmEJp9WDWv
OL54oPV/5Ja+0FJqipBLhMFbNMaMVEsjpxG1wCQ6BL2ffeTtfC0MY0H0LDTGzsCmhGNugfuHZG6p
GZaB2STL0NtCyXGLHJMFQsy3JksqJ7HQY2S2ppP+QA4oTEfWZ7pX7+gEG35JKE/ZGStCQFNbixnk
Kwr0xnSpM7bExvvtN6gKJ1bmbRVjO7J2jBclBdSo3DXCc74kfwnAWItsnCWwW0AXhPlBF64mXkjB
EYDN9og6RvaGMgRAsblXSuSoyTOnRogHwQQUZEpQXxNABFPHi00Dc8N9PeRBMCFEAepbDCiEFChf
pRek3hfcObECL94vePYKT43PZcim33xv2kxNR2+UCZY1Vsu6bAqlBnHrJL1OPZt2KAhAT9Zv3g5x
F/DuF9tCngEZXetTvWyQz0QOOsEg09EqB17h/rY1PSMwygYWYaVoWoikSXdRdwu2SJU3GZ0DwT7+
Z81QTYIBIZLmTpEym5g7wfz1EafwRwz2xV8YDH0yVYhhRvfZ8oJe55x3aeGJwSgcxh+KeloDIpW/
KMaAVtBdoX/6OzGYoFWvlSrRI2Aki5eN37XAEoqnyxDblvK8UlTlVrGklmZB3SyAWEbJEpTc0otf
aBA3I16BL2+96P9XQNIcLbMsYNsx3xqNQpE9oYvabz1Md3pGoGdV13PC5STaBEX9nkSQJgUrBgOK
pkzULhiQzsh+zuV9oT4Twrst026jd1ZghUFXeCVYEsilWFN2G4KqW8qSH+4FH4SIFi823jz9KyDG
3CxSitFEVJimPejyU8zjPeQtFmNdlkTFKzRYNhxMDA2jXRW4geld1rbNp1RaUPm/DWHsCyZCReJM
CcUqZ7YlTKJSd4kTX8c2GFis+QpNa6iNXji6xxGMbREv1Dg0RxX5DHO5QaOIhVdibjfz9h3iLBnb
I97IRpDpCgXZqSfU5B8CJ/psXqsHWnPBLV3ZdD0rNMb6ROLYJROBLlB2AmJnHtKBuv2bLjJw88+X
t423gIwdqiqhIQWl2lK1HwLGvY3aL8WcrMsgEtWvCweJbQhXBbACDRVQgifNJzZxcTOijDKGU38X
cdvsXOUgOuQYepp7GZpzshQq/+oIz0KlB/FAE0P9aFXDk7n4lwF4C8jYiKYsE3Wh7FAS2F5xCYrc
of9yGYInA2Md4izLu0LE6iXkZ1CP1mg8/h0AYx4MIV9SvQfAMnv5cNf2nIsib40Y02AIYq+0PTYh
MPCC37Xe3Ce32sKbVsuBeTdApxHSdJkgxogHgd5wp7DBAwpnrXjW4N2MgTSIOiUDSuPRMVqFYyRO
DlJSEw0MIMLghqKc3X83TkfKBzmmAY/4tfz1u1ss+BHEToPutNDOvpp7iWNUt690ZxNEGKPQJnoM
3lqI2B/Eg+q1vvZF+2F+M68nl7ae9xHHd/A2ji7B6pBq1byUIYF+FNpLV3+J5pMuFRwbRM/h2gQR
UyIqXthNFYkEGUOf32J0Yhxmc1irdtL5qSbaIB+2RGO2Et6E2nfGjkViLEJY6EuwVJVqD15iCzvj
juZaFWc6Fkfzq+mnPh3BW7iR23LiFZ6IjJ2Y01nsxxHAteHk8UEOv+WCo5mcPOg7R8/Kx1gLXPjG
XpkBE1xLnmyndNbqIXtBc8MB7HhOaEduhmEonP1jdYRFZWxI0mLswtQDVdC124SkTlgodkwKjnR0
jS6oCZuFr9S0GsoMMHn5KQPH3xhac1RYCQosNfuy1X2XLGREYov1+1ZT+0QC1ms7rWzLbosq1XCv
OfCHdrZLuf2074wXC8kEF1K5yKpKdZP47adpHx6CHVrlDpjQiGb+/7cZgQVjzEg2B0LYgHTGjsvc
auvnBTT4f7mEjOUIhFI2ehnyzAdK5VT74VO6V8Ex/Lt6pnU1jivjriBjR8aiD/Wo/C/i6Jd+5dIp
DzS85TdovrPE7BIytkTvRmEZVaBJJ82nlhhk3o7k04mhnf0vmEfo/l9Sf8aEmMrcZsOMLSP+7CpX
0k66b591X0IVbnQdv1zePdazscKxhmQowqihS5lF35rqe8SrD+OYDJMxGUKfhzOJ8P04/6kRK9A+
NaZ7WYR3DyhvZUAR6Vu3otYmwZBfYBRX3T5FJ3fkoEtF8/LT/3uH+42k6Ipk6GiNYzl7QkEo+r7P
4VbIvVk+6w2MbM/x/DJd8vf7/weEZesxJrUnsQiQ1o1upwfK+ajZibePbBqsK9eolrZFCxYepL+Y
W0uZvMfj8pC4saM/cpZ2Wz3Ov4VJLSYF+EeCAb8lKS39JKJPFFNe7dSeDlIDvoGPtL4ya8zS/CTG
HIcDhSzIzzEZrFn9elmo10f8SwvM2MS6qHqxM+ku0mEAp9nu7d6tHnt/2E13iw2x9gGue5pF+8P+
RQEg1flL+IzBjIU5lLUW+ONBfwgai9g1eF1yEAwFjnhLGQ+SHfojfKz6gRvKUuHeg+vSa1rVMCTm
QKa9bCiJVKh2tDdPqiftBLdDdWh7pbxST3GrHbed+R88thIprokhaL8XO/BR7XDT2upLBDlbb3Db
x+4udiI/9srPnE2mh/6CnO8qOeohTJoYVjRqdoGv2YqXuvV1bqOsfADfgmobJ8yz2dOXOep3U06o
9A8+6iw34+VRUyp0Gnoc7NFePHpFqW1UlZ5oi3Xhcz0iT1pGpReMPOpGijZ45Q3NksVX7Z529fDo
CrhyMcobykUZyRX0J9nP7iuPBTpFWmdAqZS448m1bX7Oi8g4+oJMpWl0ECvG3DVtviW86+q7B/Hf
1uaMwDj3OZzKYQqhJmHuvjYh3+lu7oP2TbA7S4cTQULE6XnKwZOLcfHtIgjGUGARW5ccNHu8ptdX
015w6EsnPqXch/9tN3wWk3HzcxzMWUjDwEa5EuNjaD5pMqf3avvmc4ZgDAum8i5i1gECXC6WJCcW
ia/M6qeCcRqXjzZPBdmEo9qbKZlnrJ50WjzRVXbNkTLvE0+2Yo9bvbDtjv/IxWYes3FolEEBmnjX
u/NBeQh88xi6g5UdyUP6OHqzk9DHfe7E1m03cQZmLEibLWlsomADcSAl/M+RzTd9stP3f7mcjO2Q
pLHIx98nukJjBGqEPDweH6hlHJ5492OeUIz5KKQpEJQGQlXkexTeCFNiyfFTa1iDtoskPyKcuyRH
K9ncYyiMS62HNDYcC1fpj7McW3Fc2QuuQ5x15InGmJIiCpW8oMYKVZ1XGopAMsMS3NhWffLgF1Z2
T6flmCix0a9qjpT/cEc56wpjUJKkXfJ4AbaRYZJIAWK67HPjyp5wPTs4FQDlCMsxKApjUMpoLIqY
OhzjesJrU/tEBwrrkBXXWE920LPl866y/3BXPwtJN2CVojKLXM31GnuZW41DT37rmzc/ZcwUER15
B348TiT+jiKFcQ5sMhOmK8Z7MLWapWELbe60QXefJ4rVS6mnBBU4rMV9NWU348IblsbRWzbD2U+Y
0IpJBLCmSXYr6AUIHoS7ZR4KKzSa3eXN5GExhqYCm0AydDiTID36WVbijSxnXi+EP5WAN0uV52/Z
tKYphFWKEkuEDwqmUNNeG/0+QCOW4ejX2U3+WhKGzOBlAXkegzBWJ0Q+UhJ7oGqzXV3FqO8OHNWt
DPiM0vsXV3hOkM22jwSBQsJRBZ56otxEpZ/amKyHOQHhKztRxpOPh8eanl5sIlXHaSQgukvBV9XT
O3Dyic4SD24ILw/4WnN/IbgmjLnJ+7RVxxHy1e7iDd/NkxjZ0eOCCQXDLnpR/OkQPy7oqotRxyiC
le5fLDFVync/AXXaKKDHWDeJzSU3iS423YAau0afQRqyV1D7gtk03Xwsq8JqtNxuolNsvsTwaSUn
47AZvq2wmeWui1LWtbFBbI9R9wH5TDreFK3tO+oKgllhU5V7pcwAMXjtgZaFlofIwYO+TSOPyk33
0S/dp72x80tiB088h8KTkDHvpFgmMP0BPi4ekvRzzmOH3XZYK/kYWy5ooVL1M7Zv8qbYWq7Q9euS
/XwyHvQD2dWtzfUem3HcGZHNKmfT0MR6CETpYfIUaz7UrvJdtgsnPBhO74k/qtkKTslu3ikcP7Lp
K1fITBJlbmp9QJMUbN70MGjXRfbQdzx/vHkBXGEwNlxPlMQMAmxYpu9L2WvAOZrVh6D9D2nX1Rs5
zmx/kQAqi69KHZzjjP0iTFTOWb/+HnrvNy3T2uauF7vAPAymS0VWFSueuieANTHJ5DRYc6RpAp9f
ICYfR7drTL0TcDZX6LS1HmL9M0/Tii3OcLc6yuJkYGpQPSYB/OziOVUbuxWtP918Ald02BWuXAu9
mA1MsYIRLW/tCMnWSbK1YUcNQaueiA5nOdoRIZJmMTrkSslTW+5Vu6h9RRfM5DDzcMY6Us58IEep
AV4XdAi9VYyvtLtYpMGpyt0owmHZ9HpXJ8dZiqWNSK0xRU4Oy2WLypq60/ziKIobRAfH2YtusGZl
YQZJqwFHlj9JbephwYI9/Nuptjef7w8/gJV7LwmkbkgxL+CnAVo+bLuBP3pLMC6xXb9bUeFMwqSq
2JTUg0r31c2vGWLOcrEz3PhS36lHhreROSJUxm1d1bDO3KSmjkVQ7xmzgEs1p2OHSEhPL8es93Ss
fj/vZ20buhMJTluBrbEUygIScjBedH3iZlaIxdF67P43Opy2UqUAnkcDOkgW29Zwo+lIgYvy8Nuu
qnXihtPVosqXOmZmezwuP1jvWXchXwAV5Sp6Zo5c+UBfRI1Hojvi1LYqSy2iERjTAbw8qxfNaAqi
VBEFTl1proZwX0Chs77n1SOpvf92NZye9mleJhW7mqh6rKNjVl7rlf8ZEqaGhdumDNABTkN7TaKN
VaGLABtkHMXwzf5pGkRbLbbP6USEU1Aza1QdIwmINauf4/hFFqHFbAez1okA92DnWT0A6h8Emq9Y
NtI8supO7pie1XiGbf1gG75KYS5rW0FPRDkbgJqDnluMqDV52s46zte1UyIvHSMTiR3CNlZYfQmR
jz9/YdtPxIkqO+vV46r2arrMDaiy6EQF9h57IpS96InYrgOujpQzC4aZ5HrPei+0Xbw3LyJsU6VX
LI2V34hcuk3xoBoAL7DqFsOinKL2E3ZYmUWmO701XpZ6ujOzXKBJIhKcpqKvdhmoBRJdXNh1lto0
jQT2+m1s/oObsGKD09aqT4asy0EjOfTfigPAKJzogZWD8jc87O5Z9WLLbp5EddTt8IaapqUaVEEz
EHdVg6HF/RgjgGx+oHv4d3E5erKbHqcL00El37s03OWo+fIRGKdAyPtcEWxFnjPto5YpJMoRL4+O
dpRs6B6Mu46V54FdHTGDK/Bi34pqH8/5xC4nLjQxpimL3ugB2vAKMfOA3svYQzkXOMxIfgIN0PDL
Q+kWO+3+vPZtJz9WzHKCVFppIw8s+RFieqaw87HUD+08jZdBTNJv4dTUsx23bTw6GLPXvhpGXBVO
Z2q5ih0kpLwpp14XhSub7tzpm/gi7xRbfUigrk7pzcgDjR4LxJZ990Xe0bvFS9DhloqvnR3zmWvg
XSAyRWTKFFDNDtNl7GboWGGjLN1e3TFYnu635mfHUAzIuK3Kf65f5wwg6UlRaSzBpuHq4718wdZ+
xzC5iwPVAwK3EK56MxxcnS+nXyW2l0tmkDJTWF6nx2GfXzKTS8GzQLrYk3HuTDlVanv0/kgzznT6
OnoMbBIw3Gg3HzG6x1RXVE/eukJAPCsyNQzDxOv//i2R1aqosw6MVRkWLKTAZFcHu4++RaE/i2ZQ
Nr10tHkAC8DQAG7Az7kMRZulCjvF3gm/VQfJztz81w/N7i9717I7XF0hzFNsycqaJucXLEMLBzqF
SVbRxiyVmS8boejO2G+cuTOFM/vIFMhNMIIG2149Xi8X1Z7NqBp+c5V9iiH9JIq8u6bkaHXo0azr
TL3qoHnnkhaicIpJ8xl++BKdoQVqbk3QL1L87DrHzH7Lk+DMRCS4a5FLozdMHVzo8qU2Pw6IqUWR
p8hQq5xsh/XSznoNVVJ2bIaTZY0xMoi9A2i0FNagRU8wPw+QENIGZgSO0NqD1TjX1U38TLB6Q94b
t7WbPrKiJttEXz1rQOv8B9UVgRTypbk4ImpLmA/Vzv2NFaGtKdT3cdX52mDelDK5SHr9SknnZytK
3KCPXFoJW8dE38BZr0zKGLAJvmE+YqUYemiHvfUwon8WBSxH2LYusMoq5wY07ZSNE2v8oUO/z+Lg
WZXnQ6GGdwlQ9ZJg2IdkcNOe2okyCOR3O+G6UkPOC2ikfArDCDoyoqzr6j4DgG32yfPikMsEdXOR
od5uwV4R5IxMlsU4VwnGs/Xy62RHdhO6rRiINHV0PPGoUfjIYCPVIYwDNuONE2W+bEebuFYlZnEA
SAycfrTeXLHWI5acSi9ZPDCjZt/fENu8FbXHiEhzYSNtOyPqUtxwV6t3nRFfVUrlLl3ulpPhpL20
j0MVwVd7+G+vMD+gIHcDrJPG6PpswT1WAl1TB8sybbYkIBAO/omkiS/jyZKhS7KCI86fJ/d/BS7W
uabYbIGOsGGGndsZC88X8OopJEbKLDycVKe4lffmtY6OWO1C3O8rsPR87S6U676xmJJaHSC7A6w8
PUpBJVJHERXO8FSznBWo2f+lHYM/uSNC8cg1XGCeojGtfIl9YQVky3davcR81U6vtDgPmEYStBVq
u+6AtlI3AvYge/wpBsD+augUZR0Evr7GWR5qkABZfNxdsTR2nN52+YVOrvr863kdeOskPCcjnMEx
pyCjMXvQMEPlK1dsDFa/YUjGw759SS9ZMxcDlCBoh8j+9Rqft7TxyebwTbtVZKQFM3hOTRQ3JOnV
bGKoeG7+JWgyT4azLyoQk6OYtT4l+uiU0bHNb1oC3HBfNS5ouD9/oiJXlPNHzLqu8DiBJz0cb6iC
UYXm5TyFTZcHWDqEYnmKhlVz3J0NeToCIAFqQHbVQd9P+x+tS4EZz+ZURUZkS+VAhRoqIBEJAFnf
hw5q25RLyZq3u/quU58W5TFuH87zs3liMpBQAbigU4XvipHCqTPNEl0bPdE9OaauqogwmTdr78aK
BndkAMMAvv8AGhCA52DH0BhYw6fuZ0D96OwEzVtsO4yhuJknufX+E4A+TApXn8A/sHMma2U9MRP5
1GNBVr8LbuGqUhvhs5ftJP/8oW5mqdbkOKEvi4wAChRCPx+lm86HeruSXV9JGNOZb3o/ezb85Gge
yP15um+RCW9Q1nQ5n78J03CIWEcj9n0+TpfhNQsBC3+6MN5yRiHaX9NX69DhtNuDfsRxKKwXf99i
q1YB3Fjxak5mKs99EaeRGNDrzTLCFxWl5AWR7LQUsNJqZ0caMFAP2hjb589gM029PgMudRE3tVZ3
LLzXdsktyxBiZPhBB4h/fMtyc8mrKDW49VqsCXJaSuMhoDMFi1E0HdOKuPOsu+SxlAzBe7FtDv7o
qsa9wKTQ0sgKIFUYcKhsw0rhJ1p65nadtbjnT3HTLKjoMdJV06Kwc+8tz7RgGHIxJM2R0HmwXKbK
7X/7fU5Q26WPiqDB78fTt4o+xNVnHoLV93NiFyFHbI4Lfj9sv1uph/5bkZht+XfGigInZkAnhGM8
gwLQXtz0onZypztShAexL0rdb977ihQnYPDs5CAfQcooQ3up9nH0LSgEssVs8Ac9NYG4C1xMgDHw
OIUN/NUcqy8wZf+2Ki7fybv28A8qHuzgz9Dhe1qUfmrKcAxheV4B7sy6hCO/uQj2OXDxjrUfeYF3
XtI2D+/EGD8uqWKnfKO0IKiE81MyWI9Tnu1ppu7Ok9k0AisynECr2AaqAxUPEdww2QEq8CEhO22M
HMnSBBxtNnkaqENY2HUECHC+FDH1RTjJWEbsGFfdJXvK5F1yXwJ17FP+x4oQb3A6OuQjhVDkyqMk
P5Wz3w4CQ7Btrlc0uAxDpUgSiU3QsOCAuizVHO86T3oqMrt5RlvuDhP5AppbUcX6/NibtarutTmV
Z60DSSDQ6eQinw6zDnQWyHsqcH43o841Kc710WNjmUmJq1Jv0mtEuUeA7PnLkUW5yZG6kqBZZ1PY
T4fJZy5jEvdxwsglnW4r0zFJNXQCP50XdRFTfPKyzoxZHQtQiS6nr0OMYhSyzDvgXBUoR/Q3417U
CLKpXCu2OOXqDKyme7O1SVnZFLhHrR8VsW3Rl/OciY6PezXQCj/I2gjGBv170T3oWWTXg2gUeCul
thIJPotZs6GWsWVE/j+79L9NraIxic03fHVqjNuVmKfNHASRCUKjsiMkRGZABA62HQytSHAGAstf
u3CKQGI+zh7L/44v0/1ynF0G+ECFGUGRHHC2AkM0hj4xjrTM7b3uRwEgariS1On9usGAs76L9g3G
TEWZQZFccAajwwuCcJkZjPla1jFlRYFSWInwbjaf4NVhcrZCUcy5HbD8GMjkCI5/ZGgyB3Jl2WUe
7e8HJu+ieGEzAbGSRT4sqiMtMBVm4Dt3AA5oWzvUh9AD/9GOfJR4IwctFgUQLQuk5HoUGkWZFoEp
5v1MmUrd2AXguew1bKZVxgo7iKqvgaH+qJJQt3W4YALPTXDMfOIxsaQpGghITjO1zTp3iil3pSr1
5Kb3KLXcKhmvybw8nrctAm3k849jUg4kmnDUinKXyd9CUzAjvB1znsSHTzgWRdt38gAPJLoEpiUD
JA3c+WbYK7fSLwJENSCQfVF/So/Cyq1AK/n0Y4uCatux5yB+Xkpbrt2/cEvGl/FWvcMznlyjUeAm
FA52CrSSD4eA4KykPTvRnn4xAzummR2K8MlEt8ZZnKIwSb0w76SzWhuYOl6VizxHkRHls41FkS+Y
CMD5MSA8FXgUrK0qRPbPgtqJml9Fl8UZGT3srExiFlszW0dqHut5shO0QjfC2qCAEp9fTJIwlN8c
u9Yb3PqbfGC9VKwlsX2BUCyeicGreS/qHREYFJ0LXHWpRXsIwYWF9Y9W3Q0jVrkkl2GH4rRwKcJm
CEiJrrMlH8jScbSGKiqWcEC2sfXC+8qf9pUn3SmALgxdkZ3cNForUpwHRMwpDVIVifC/wrNuP/qs
xilsM9q8tBUdzgNKlSRUrRp0ph4rVN8WPRzHl2UvOfRb9GzesTKj9CIcd9pUsxVZ9vcrVyWW+rRW
WpxkFu+U4EoRSf2mVKx+n3OFZuyFU2dWuJVgJAKM1qtXiX6ZDd86dKl9ws6vSLETXrHSRVOs1+ym
DLM6Ngt2CWmiSbttU7+iwVmlvMrltuzBjrZDLQtYDLIv2WyAqrNVLFPbK/vQLS8iTyQe28eIXDFB
CURV+dx3omMbdcL6srQQgBrL4MbRrtKuaO6Gi8h73bTu9A8tPpQxjMlCGwZo1fGyqyzVl2KsPk5a
QSy4LXknMpwOSwHSIQ2bQ1PN5nIYg73ZiuKlbd09keB0V51TXRtZNanzDTRJMDxQNhUtupztSHp1
Ypzu1gUW6A4MJ6P16ufqFot7L4yD9qDuJFCTDuaLyCiJzo7TWvCF4VZ2dlXw1AO+QRgqbRvY08lx
atsEjRUWLThivQ4A0DxotowmS4yQ2aLxsbekyYfE1Or0OL0NGrPJiQW9BUTfZfpsHFl7s5nbEZB8
76UveW7XO+r9AIbSc/lzuC9v88DusRAvTR2R6G+2BRurb+H0e6GttWjsJkdotuK8tbgit8gGP0V4
FSI140IbrNilVcAKI3P3PUoACRDfl0RkE7eJmJoCpjTZ+DjbAxjZOEXLdkmm7q5Sa4JOhoWqo9tk
tNU/ZYFP1DiW6ibHGrQC1MhylLrLUN2ft/DbDhs9EeB8qLaJCrPKISrhs4Q144DX8vKv5h3AWYBc
L2pF31Iyk6D4h6ZjixCD52bImy6XYeuDLrtS8/ZirkUbC5Utu76mwTE0F6k2odMHvc0Iq9mKjcSd
bPk6cuJvDJgZIE6jzcAqxxLLTRFH7I195WRXujvsJDw0guPd8kFMgu2cFsB+LI1vKlNLrcrbBC4q
VZzJtY4aUsTFnq04DC8nD5Lq4yP2oirOloyuqXLGTJ87Sxozqjnt2Nt9mzuLcaGogunDTdFZU+Es
mhRRbG0EfDx2E4ffGOxB6Fk/gd3C1nlGd6K8hegkOZvWsXh6YNRUku6CnuzGqPCxfvU60EL/M7cm
Yz+twlZqwTl57/eoEzHjKILWAcr5kKDs+CrbcIkzrJp2zF2NRs3w4TMPEAap/9Dk+MvTWcqMIGKV
tzi2g2Xy40X6dp6xTf1TZA2LNrEOVTE5viK6xHEZgi9rXOw4RLk6e/5vFDguUjNtp0kCF3P5q9Tu
E1HLIPv3/MuGjch/OOBeEy1J5VrW8PvaMu9i/borjrOOfpPw5Twf28K9IsSZqkVHZ3UD1Fk4IBMy
+RlG68nhr2Xt1rUIpm/T3VmzxRktRYpRpGSPirID5lr2ItulY7nSE8EbTVxgyz1Eomz+tiywXgJT
wX5cPlsVLsMokxCWKXwGSR0QWYvNnO5FR0PS4lVHcepx09cHtT80Oe+xGAprmCXYJfWmfqYPpmw3
aDuJ/NgJUp/4JlDBGGYCmsl3569zm1lL1YlBsWSW3zFr9mFSLDmraEk3fXETG4LT3DS4gG77/9/n
14wgCac12I+H1lLl0qSwuQYGssOf55nYfNlWRDj3vusaTCimIAL7lC92m1DylPW1aXhAgJ8Oi0ny
ixJpVsEw88bZ6RYGVrFlWDbxH+eKE2xuT5RG0ZA+/doYhx6rFM7ztdXo/44C+4JVmGlVZqOXjEKb
A8I0Dm1Tf22CyynD5hHpapjvrfELlsfn5eAk9CLWr5r6trQadzIl9/ynbLX3vPsUzkKOxaiGvYZP
CZ6G0p69WGd1XUzRAjzT1ZhG+gRA/t2VpiAJWUY2/Azga4gaWTeuWoeNpgb+JzJ96x5fnUiuW3mg
EhlpNHxJfjun15ak2t3kjZ/ADQP8CiEyXjo85rw7q0mTDBcTKrk0s2OkvTMBZ7Ud7UkkRlsW9R0l
zqJWYzdGNctVA50c42axV3V2DJhHNhmTXYkQvLdOcM0XZ1GHSYK1oeALCpLtcklGkbKvG88sumEf
ADXBLcJWNI7DWOBeJ7Coamg00Yn1occNUClLU7CEnQoACLWt7Kh2ifVs9rknzwAOES/u2mbzRJF7
b5MSJfoow6ECp1y3taP+g3gZwvJqL92n6ETrSzv4MR+iu0/EWu9YZR+2ktBCr5OxYc9HLh/k9lpV
dpNoudqGUX1HghMYxBFS3o+4wmT8QiXoQWUvicBfYWJw7sY4MYEDEM3dDBozgP+75CaMryyEyGVs
9/mTLr+EQuiVDQ8GXBnYnomX0FT4iGAKxlFqY1DUMfeBkPzQewy5QfKmOwX7gpAIxbiJ+Xjerm2z
eSLKWdiyiemwsIAgLG+zwLfkwp2SG2SIQsnN+tArMkFlePPuZKIqOh5cHTbsvXh080KkIQHBfnyt
0YdvHJNMEbwbWzM0OjYR/SHCuRNT2xqBZSAkWObc1VpMofX2UByy5KkovlaxYff1dRNWtomtyK0S
OnRK7VZK7WIwnS57VpPeMYwXOVEcAEzbcyB4TLZSH+++j3s503KhfWHh+/rAqw5sqFe9XipHPWZ7
8dzFplytDoO74nrKWO8eiDXqb6M4FpgiHePeBY6Rc16WtpzVd2xxb2RDmsHUY6g+XmA0g7bOYg9f
BvtHeVC9xBaP0IpkibNxXT1qKWWmvKQPRH1Y8t+jyN3fJIE1yaqK3mSCVcrvxbWSrbIteoL2giqw
1XFyquWY1qKi+KaxXlHhGMHeY7muFrzqqpbYc/Kram/RuyVRrOkQYYRtkDIIUZHbxvI21vj4niEZ
+xdCJZpZlR8jNzNkIVsAd1N6ILiUgrBy4/QMDXAqFCuAdM3g++2kNqoiZcw15E4PAfFLiqZYQbKB
Se97O63A+zQxc8qeBOzKec9PF5UdpmxC2Gkkz5eDJiqqbMCNvCfA3Y2RkbGZqaSik2V2sAbW6SQM
hMQI9+kRfcUFZrRESe6PGvueJHdHbZQRszdA0kx6u7KOarVTpoe0kgV2aPPs3pohMUgLkpwZonMQ
68iNwvGSbuQUtviLwCAwO/vhclYEONODVepzXtEYiaAdqx0GB9MBdgCSaxVc43/fxwcWVsQ4SYhI
phlDA27k9L4P7pMQ8iDCf9u8mRUNThhqolYlus/QBRAZtj6iDKpE9pi99sJssuhuOBkAANWopBYo
FdHtOF4E08//eDecEzWjCQzD7yDQJtWT1bvpgvxjV4dXWdCWfoNo3G2/18/jXZumDwLaH+2Cjqyn
bFFgGWmWpnNXlZChsoA0wfpwrcZWkMO2Yw8g64cC4PWKnfp0wRC3SK0+Hul7qtzlxZWCjHnfQdzD
C9LfWfMPAVtMX96L+3sC3J2RUVVyqwSB0bF2spsBwo5es11/it/taiTVnPMEP0ojo6ersOaozVtv
WZWVqx01MZlJVMG8WtrvNP85BmF6KNu4P5CwUv3zxLbv7ESMk5dQqmOzXWoWwjwbGRpesi9qJMKQ
FhHhvO5Bn9KYJIhtu7SwU+VigL+dRMLpie2Lwq4IvEyK/gGksqADjWXCyLiyX922uyi/GnJ79APE
7saXMrkRZdW2GTtR5GVvnBRaM8ZmQ7rQtGqfLWgMUftPXdKJDCeBNLI6zYix9TcszcgeuiA9ak1w
jGNqCppwt2XvRIkTh0QapcBg4pCkSeN0hqw/p4tmOCZLjWKbTf78GfE70eMkQyVFXvY16Blm6Jj6
6PdIIY+k258ns9H2y3TqDx2+db+SMFIRBIyvQ3ov2S325kQ+dSbsJujuMyF+nkAu+Mb9RU+SbhhA
Tta9mj6bnU9jUanp4ysMlhTMsigUHcQfEOYma5JNo6RAJYVbrj3DLd/r1xqmrVVPI+KlbJssrchx
j/4QW7UR1CDHljQq3wpXvWQjtMX32TdKpMXKhxGFUff8vW00eb5nkn3VyhYWjVpEeDD/ohoDPUYB
Ovu4y7FkUz2Gh95VMASnHztn3mPuWhDUbgR076l/UO9+DMoKPE++7Ld2fVdeKYfyYPlNLTxg0fly
Oo7zxUbUnJ1vtLgD2RnybQB0jfPnuTF+8Z4jTr9bCQ+OnoFKcmixuWLYa/bgSbvuSggLsM0Pelwt
qmykNGO1ajSGJ4e8x+gteDXn1Ov2tcvgHmKZgaTv2bzkef5ERLkMgW7Mc6VhMa/Tl7Vsyxqx7KBC
F27baKJK/QbKFDvKE4PsNVqJZh0H3VikoMXq6NVB84oIBRUKy6K8IA0IqGvyJXtie5HETvFGCv09
cU4bkdrM1KgH8ezQHcgOSxId2Q7vOlt6qn6P7ngADoEXfj9/uh+zSu+JcsqYJ1lu5jGIkmN3iI/N
vvOiPREjyzEh/OBwrU6WU7smINNsKYEKP7I7sBE15HMKYB2Rl/zSQhW/9C07dKbJ7oHGfJ7FvzE4
p1vl1LC0jGKY2MEyM9fa+l53mTdhODKq+C1galEtkxp8BLEjD1PhopaJzQd4xTunoGmALKsegffe
/ApHzDWVvQJEcb3QvfOcbj+JK0rc04v3kJZy+cYpAd5+DLilyMWIj4tKi2IvT+Iqx0YmiQkQJSZm
9DS8W1yWMMzbTC0Ckx3u5KqBrX/JUfbssDkhdOqH7lrZi1qj/sbgnUhyFqEuNMNYkMiAGRrc8ELe
d3sGZZFhgvlT53mixNkDTS3pLBs6Yy66jUtPtoGj85NtrlOACf2reRKl5DcDHyRDZTTYmCg+cBc4
KLVeKjXexrBA6F3+bKffApY2XYwTBX67fS3r8dgwChV6a2gJt6l0wicGpJa/KOImwE3ZX5HjxGPR
qlAv2WOv7fSvirfsjSNrIEvc6ru8mzzz25CiPVnkY2y+GSuqnISYTZNOCnNs6PhlwEh3RQ7Kv4fM
guCvaHCyESRkmXvGWVn9SjPNraanuhXNPYsY4d4EY5aiuJrZ8YVfSzM7REZyGEtBdZjZvw+2ecUJ
9waQzCSDMuC04jn3FMRwUndvZddmY/mRuNzFzuUcNe4l6FsgUS8BqLVeeh3v59AJDqmDDnxHfZ6x
7+UThdj3F8WZ/yrOc8RAILgskTsqCEc0u5h3dXM3i1YAb3uXq6PkTP04JgC/tkCLOfDjtfpmmuZL
Nm4iSqIJTIXBmQoKnIyw6fGqGP2PKroygsfzlmL72TzxYrLBwZUzFKdzSloNsteg2Fvey5cSQqzX
Bf121/Ed21g2u/Xt4unfjNE3vosZ3H7NVh/A2Y4uNelgsnezRJP8blEcgDI5cIdeZSe6KNlOjH/f
wPVOVEzObljmggXrKa4vkmObkldTE4QfAn02OaNRmkEkpUz4tfqXWhyK6VuiPZy/NxEJzmTUQCid
jA7XpmKezEivc2m250wgHALh47vQKg3gVUEBPvL0ZzFcxpIoEhYR4KxEOHSxWQPDBXmfxWcFKto6
5v2AXgM8+0/Y0zkKA9ON1qb3t88ZCgv1lSqKIW+tR5wpsNNjfoU9Xpg2tyuQLdBOlTnlP9lmJ3iU
Tc5szCTU+1oHtwUgkb1ELp+VcARKplWNbpCb0W5WkV5LtVH2LPTvO23dPFUAyjgGAGu2z8uP6OQ5
u7IMszmE7F2r5cGOmzu5WgQURIptcZYlN4F4qkiQHtLYbPcVoqzgZ2f3bmDT52oXXItCAPbNZ94c
i7MkhCCrNqa4WTbzxVDs/uG4kuBtszj7kWthUBYh6DBYUONZ/t7tWfmpsRO7tmysuhWdJPvBc4xx
9mSkNF1GpodMTVL0OL0yzO7Rp0d1+ger/ASyYbG/Xz0JI52I0vcgt3SPsXUIpZfzsrfRu/VOBS3O
FdHz2EJtGgRYNIFq8TH6Sa7SY/dYvybucCEDs65/JP48YErWLv0Zg0WL4BsE9tPiLI+cNlZhMge5
magtxVhhAfSMJP59ntNtKjrSfJYmm+jjfX+SFOvYCUVDGNboEdsIfo1maKezIPO7fV0nIpxZGeqw
7EICIkP5KlfXmf6pp+b0+5ypQNRnJSWJUByyckevG1sGIExi1CIpFxwWP3uV5I2UJjkqx+1sA/cb
O8+O2mznXuKb1+jmxtjGYvfY+SkqQ207xn/444ElyjFVuygBf2X3fapqOzahx9VTkrtZ+u83YjHJ
P9HiTEfW92WmseL1OH6Lw2PZCKrvojPkLEXXhRVVFPAyyCmGUbEAMJ68Kn4+L9YCiePBJEjZJDqs
oIYlSlHg0pm0mMuTJIFAiKgwXldmKA+mWBlH8DLKYbbTsr48RKOxOOd5YYr+wbZqhqJrpqGyNvL3
VLTI7Cqs6sU845Tb4dzZKf2eVccRSY7zhLZzKCtKnJ4uqRYaOuNHA2wxbuihxGhXZs9f2ZZljJZ8
FwFZbvv2K4qc5s5Wr9NSxT0hC17a4QXUSb5Ed9NV+TpdhAfrB1povOo5wPz8Fcq7tS1Chtm8wtMH
8NPYQxilSjvhAyS0WWM9SJ3fnT/UTXlfEeCe/IDhD2ghO1PNn5snObyahVhBTCc/SMhKZ7mnAqtt
GlmXoLMAwyAOindHyUO1BgeKjuJYGJ2IzBEnkOWs1ZNlMuWqbhblwgoSJ4xAKG+dPh9FQrnNHMVy
QBSu9Q848cHUNLIxoOsATakMF6u8Cp+kXwDMYzsWnpT789f1Nz7hiRwTmJVOt6PWDEOCnhD9obsc
d+EdUFRcNqrTOQ22m4s8wm2dA1f/Y4+zIZkW01q1IB+6TW8W+BrY47LD6lcMiIxud909CZOJH4F2
mIU/UeSkRZvlZS4YRWN6TYfGjZsnfUYfB2BVDlX71KuGQ2NRmX6jZfs9VU5orGZolN4E1emr8ru/
k7FkNnbSQ3ob5ejeEE3BbGrdikfOkkW0Ucokxy2m8WTX8U+F3Gb5j/OisklDg1RaiHDUDzsF2nKW
1GCEkx1H2vW8RHujkryu0gQGZFtCVnSYgqwk0sJyoTiVod3h79HrDhEkZCA2w/olis123othFbZv
a0WTe6ULoFRgGBU03wIVFQBduTPds7UmanQUp8a2rfDpKDmlqwpA8qcqjrLtUxtvm7WImhg3mvIg
fyuOOD0z6KyX0gyjpT507mxgaYv+vQRW8oBBoWRBE8fwS4xAvW1NVlQ5XZOAM1XEgDDHOfaZTTzr
uSiwSlqz9Z0RudYX+iIyKH/zpJ7OklO0WJnjtC7AqLZTMYkF33QP3Ov7e8OdHJs95Knb799g8a+k
n+c1gr3WH96hFbec1nULtjdgodtfUqPurQMWZn9uPdT7u+S9BtqNRkdAhz4Ed4pX7/Rr5Qdx2Ry4
KBO3XeQ58cRnH5MuIIAVxA2yIs9waK+afX7AauwbESCjSFZMzlOY9XSQGxlcAbLLLxv2EDjGT3OX
7Mn3+eE/Kx2fZEQ/RqIvOTiryb5KH5X5+bw0sNs+Iw18jjEsBlQMMvx+3F7KxnNsWE5f9E5DDjq2
URfLf5V8k7MiNG+1OalwgMkhC2zjLm4RotUpILusR6tAWqe4TgDq4zAsUhN1SGTv3PMsi+wmn480
aVZhFwY+gRV251cAxHg/cvSytwAPExYUhBLDWZehL2cUf96si/Fbss09EBFc5TY9yF7O2iBE7Ale
PJMzLZIqN4C+BL2c3CxmjD8eclkEisBu6ZzYcEak7EdNrZkzq0uLrZLXJRG829sNDiuV5sxHi3FV
NKzCQjKVzm7hx7pAgnZv8aIqvnVBMHcg8kdEV8WnGicMkiakBc3OzWD4MeEeYEWA9Eq+Ll7px0IA
OcEp8plGdNj3edbiFCO0OeCOFks4asns0ZmL4pOMjVRioyor/ESXi98dZCCq0TuGg/APrLCIFueP
GCZWzCUj2EFLPTaMqRcDkJ7aQwd4eWF3kejo2N+v/K2WWJEB7L23/hekk9pdDcQ4cpj9+mc57DAd
ROzAEU1Vibw8PuNYpmMfFwWosopddds9JEigtq50F9i1zzYdGJ+KdE5qwCcYS6vATixmPaxXtmGB
fgEQu1N5BC2t5jfxGhmB8bA440GMUTEaJpENjTHtGnqKte9n0YI+0eVx1sMKYqurE+hZjOkoGt6F
ZLbP23hmVM+JPWc9pEwxO70DH1qEooza2TpGJKfvrSRMqguEnm8s7aq8kgNWpMsODMjK/MJy6vqu
uM/uWlGdS+C68e0zKoDGpmJ5U7Ac1fDUK50AwLWRPQHHxbgtrwzXABpH6GDPbFge/uPLQvkYRyMS
KWtcW13+zrOLQtsZmuhhET3OHzfOUW0KdagYtoq2aDiR9/nORMU/vR1eI0+U29o+0T9pOz5pG5Um
EM8oWEoOwfGvddoMgUyUG94u9Z8STCp3dGbQ50rF1Hh04uvuUOHK9hRBTX2bR7bIOG6r14kpzg4n
0tKWSgOmrOlbUe7rSITWyX7go3adCHDGV6WNWnYGCJg3Y+2wLYTKT9ZJbQHXD+g62MVwXpv/RihO
BLm4cDTCFg3cIMh6SbNbLIVA32rrlrdYSPgZBCsWuZyocR6bPumqDFQCNu8xepjUcad9sSd+AY9U
P5znTHRVnL0tLNkwWx1yMZtAH5CxqWcQWMK/caRO3HDGtm0wm96SN24I9r5YO6zR8N62f9qT0ysI
qtleRZGf/ze+1IksZ4E7bHhMRmYsRmfA0KiCKfXSKfYM/wgVzqNoEEMkIjwasKymndmxIF65Iw4a
xVHb/Cs9l4V2sxMBLgnuTePCwEKPy7ZLkSibs8auze8m0KXOS4aQIc5kLOMwTWGMlGp2oF+ZxM83
6HpyOie6E1+XiB/OZLQLGUyJKVhOgJMfNX4wi0zttmvxRyB4iF9FLlsZiKbQJy1CtyK6s/vMCXRB
5WpjD9475eUHR8upCBOrYylMv8Kq0hYA7xPmIhYHO8v7e1SY0IJOfCmz0YNe7AZRtelvUlgnNjnj
ofbk/0i7rt62lab9iwiwk3vLKsmWYzsuiW8IO4W9d/7671nlPRG95tHmy0GAXCQAR7M7Mzv1maUY
qW/TulTVxMcE42KGq/n5LSbgHGzmu+LGLdtB/G+a7HrflEhVndHbS/b1Tf46uzMSdMDhpb4pMLDp
ZGZ3RPOVLXJftu0iPPBj0feqYI6aHfzPxLDHAih0vdJG9BqwBsOtImBRT+rHNjYF2IMPYNQX8yrB
Zgl4JqnHF97tXpzVb2BURTGXiYwGfgNNhBpXsYU+QbpnXXoZHdUTH3aJRQSrvOI+6/TDHx/CM/OM
2qTEyOoKk3yIeAKfmFbxKTzS7W7jAzpVi+PfvYN4fWTdQNPvB7yRaFmULpV12oAf7wTsIcIIE6VX
fqWNMFzfdrMIsSLHyLLeEF2QKpCj5wrcJmfALF27549LbZqfFSHmGawx8BgOIwiV4s4kT5r0hWNM
eZwwj2AM6wOwDFxUglXUFcZeGre/BmgCv8lmUxdXrDDvXrIE/WSEYOVXU0rvt5UXfVuehRtMLPmm
JTpjYelvMqpUP7iP7mbYcybO5kHzFpN0OZal0RojxdwR3tAYRgHxY5igwU12hm4XL39QINv0o1eE
mfdQm/RgQC8rTamh/bNwcjSmYTMaLY/VjgAzNDrJblj8cVe7fCPEER82STqHrRSoVHz0EsCLFbrT
G58jQJth3opBRtMDdDM1aPahkT/d4UxRzsW94cMn/PxftZxNkS5VHLRVAnaCI1AWHWxn8tHH8qnF
TM+IKTcOZ5s2bMUZ61vT1d/tBGpoGP9OgcBjO96jGIfxlszW3cvUtgsfK2qMSWlEs0n1XyalA0JK
8qm6hT8aYgHVYJfXcmwhDYYwD7vOBMe0a5cXG227w6sfwJgaIrUkzunhtodiL7rty5z6+Y/lOfVV
K33AEqcJUrTnNyjzZJSxQINmpLVZgi7RvifSm9Hm1uWj3fSvVowxhgcFeKWOCxAQFGy+0F9iXQay
CQf3btutP1NhU6RqVcmlSVWtdY1v04C+quWKFt9nrOFE0Srm5885mvchSVr3Wmyg5+D0CKUH4j7r
Fp06+8597niUGDei6CcpmWfwRp87Ohs52c8Un2lEM+blu+KpgcmYEwypJ2pGp5JmBGQB5mgx5BLc
jscExrLHKhrdUQ7VPZ3qsZUf2ZHLKv3+B8dldY1UWlfpUyQc8yAZwCqNzozYklUAUP4ah5ZQ8ffI
LZck521ic6cCGigEkfousGr+7A6xk7q5rzqN+yusST2hhoPKdY55rDIWpybFmIlU4X8ForA2h9LH
vjsMSuue/MaLDLdfQh07T9Gs+RHuKy3zalIbiGu2xz6wHfX8pT/Zur0trGc6zA2K05TqUaP+Knm2
NxKKWJQlTLbdcd1cahM/SsuZFvNECLOiF6N8UkHRTm6BrAA8cQEOdpxahjvBz58fRtMiXJD2bZk5
E2bubhRbQQW0M8YT8sxZsGQngmqQp76WdxyF3H4Fz5SYZ6Epu07Ctjtq10Z3yr3IVt7U/XxEZwqN
o2YvRfhWvUQoyuNdfIQf9QdDvdu+4/lHMG9EMgs92gvxI5IYre6ClaCD9E7zyjvjihqGATvfLMHX
iL2omIPjaui2pgBZC4EFxXBjjJImjaah0BdktEXbRLjsD0izmXA8kCO6+wOC2175mSAjw2kx6Fnz
y/WgSOQp9jYKPgXI52bOt1/fMyVGgiFIZt9Rr7z7MrtYofGmtHaA3qbkpkd9akAe/Z57nDzuGOGd
dEB61spJa7q9cvVLjNBqccX1abaF98wdI7zAOEMnPEAqTyZOulZ2xCVHTNdiRrmyuRO1PDFhpDSY
pEjERjEaS8lYPmURNHBNp36ZxY6I3ehOxY98eURZ76ZEVqdUQJSOZauP8U57C/YEHX+iDD7rwpq4
zXAckizGb9GPA6kkkMQU+jUFMEjgEiCh4ovXCUp93HPdtrK/b/FUQ1i9ydmgJMirn1ic7fJ1uR7h
CmM3oWp1rkrztKnT4O+/LPppZ8KM39OoAir5VFAlLbK6BcmS7FmcuPv2th3UMxnGvJizkYTCryxN
9aD7i9P7ySdsMIObhUtMwB75yo2lOIp/quiuDrUtghHnSi/xrtmT2o3dTrSAXdg7yBRHVlP9webR
7TLx6kAZa5PmwN+cqSGVvtECwlJY9XxyORa7Rp9JWR9iBDeXXzAeo4y1iYLBjIIGNLF7xtLkYy2+
XSawnWVbccVYmYn0WIr1y5EaXUODGQVgImp0dEl3PNkd3orRGYQbtdxjOah3mTpPeBijMyl1FETU
xFXpY4up46q/TiJu/yFP5RkrI9XJ/5KZtPKTAKKEjvX5wEinErqkf9Ct8y+RwG+tOP3/SkDzsgII
IoAqYdiKvWxHX2DeMDkbutng0ZwNFnVIVr4PLNokbtb82hpHcGTqaK5+QBQsg5RQtaSW1UCPvYz7
zH3FV78ElvSoxXb5iftiUWn86FGeuWZMThfL2hLTRBUlGje2GlNhihzlpnMXV3FTb1gsQf+DdZj/
EsGeSTNmqEiXQlNSHPiIBR3FV9p6dmrimJ0qxHMZf+JGIJznWaY3sDphMzFrIMWAovJpdgW0/KMB
DB0JiAuQCvyDPhyOrsiM+RmyqB1ampIPXkprceoQxYDFyv36ZPXwdv3JNPS/JFbO58oYoLBQsgUb
3RGQ0KLwCSZ2R7u2gtvcbtzitXudJpufeuSJL2OVorlWpPDktLavpH+rucPFvNNkLI9R6QSQQid5
QWrTBNJWAWQ+D/hh8B9RLGvvlMf/zhZjiRJNKIHyBqqSONu1AUTS5Otli8o5OHZOzminUU+oGycM
N42468q/mSc0AEmLYIJC7DLyMCxtXyoZvh8LpmVg5i9unv+CgxUF5urzbpYDvUUSZekOY3kfZLxa
4uYRrQgwVz+PYt4JHQhQUwGQP7r/bEDVPCDAs2wOaOr3eK1R22q0oslcfGri0psENKllHL4Dk+dr
j8io9wQ/26UURuErXSt++STpRz+Y4zNR1tXFvodOlCkuj+qXNzTsmw6CP/AxwTbf1xUd5q0R0jxX
6n/AeIQvKJKeemGpKexe/qD3ll7QJb6YZyac1QTI65BB1a9vWr+7Sp/Mw/wY3NLShPgFvYmplewa
u/DJw+UT3fYBV6wyz0zXEEGLjJPsjC6Qa5GhMdEkU7zqno7thoGdc7rDOMLKeroVFoUYmPiCPgO8
OJ2fY5nnAG4GtCuWmHclnZtYNQVQyPbhrvo0WbTRTTiIO+70E48XxnY0uT4GQJ2kSmCifu+0izW/
5oCSxeZGO1rcrnD440jbrQMr/hh7IvcDoBIK8Bc80tL9IDqRBPySxCP3A2IwyU4VJ3UwpUpqq7C5
ocpmRm9FnrE2EWaYWhXAZCjuAjcl34WHb5Ndg/Idfzpw81Fb0WKsDGmlPGmp1zlgNbCaeuW0E0ve
VCDnFlnXdtHqAtlQECHzTSTflx0PtpljtljXta7yJaokXBhO7Joie40euveueCnd7cjnfFqnHoiV
A6ePQkqKFHRGu84ss7YrYHt5GhBGUtlq94krOFhj5HShzW9u4NyUzNiRWJTCThtAuy+vUPy3kwQ5
QI13VTzZZ31UWcmxjwdo7HZ2jW2V7nSF0hh6L6er/rhgYROdrRQdgoy9yQW+5D15rL9qYrlt0lHa
rSv/TPaz23w3APKE5vvGbbE5vrTGFssJw8+8mJnLNWNnJi0TsSgLEkpTPNpgkchp7bG2hh2N+dBQ
Q4GD4bY2Nx1cV17placfjL1pomQIxgg1ZaAnWWLcW4Vwf/kV4lFgTIo+tvnUo3HHzobRCrVbY3m9
TGC7Sw2dP6pMx37xqfexTQ0ssChRQEE8zG5k53e5D6uFgsA+4dYhtlXhTItyu1LDQI2nqZ9wXiZ2
zRmaNdVPpmlYlznaPjLsvTI1LANU2c6+VJuBARdn6E1vmsCVyFL4uhJk3mUq/yJ5ZzKMZ1JmHUk7
gtnX0caeFKCHIlLCIqwTBKMTPyyH4Sm/pRVV4Zb70Gx6YRgukVS0a2kAbH9/jq08L1Kvg0VgSXdO
3XoSSnHYkomi47Jr96hyuFyaVJY/eGIrmgy/WL08KFhMiXlmzUKTZrbXvNZv3ip3sGoUklQHeD6y
09+KV9xND5tOoIl+U1E1NOCnMGrWKVMh5TUaKZtvemRH6DeQ0DhFu2IW0NUtA/+ADjm6+ZxX593u
BlzRZhSQoKlSEEbQppA74dXoym7ilL75gIq5A7gkNzrwWoq3tISIQLXUFbqAlO3SV4MZmWsTtksM
7yTtoCJ6yO4uSy+PBKP0JK2MTlbQY9nK/pIei9BThP1lElvysuaC0XWtiCNjpmgqlVzYcvMoNPch
/AdN8SYuyiC18qxsrmlRdld2JdNNMZZr0DLRK9wJTkFyVye7Ygnty0xtOhJEQkOgKeu6JLEv3VgZ
/5tGp9OjUWXpdniYb7FQwDXc8BYwGqij7NUjv4vi5CZ84HFFmXnpFICgtvGMsYraHZz+VX8FTpIj
2uMrNtHQOjzyGlaJDbWmaVV+54bfT23T3EryVgixPgBGF/NEiVWNYiZHmLM7YripQYND16F1Emvb
m2MwS67ST0LrkGTpiCXmehR76LEuFI6Z37xzLHpFsRUFVZQ73995npNJ6yMTqMkB9hFoiWy6w6x1
djaqtSdIQvxw+eq3nhWsLMLePQBiS8hsvqcntHoXpaWClSmlP82OyltIuZnWXBNgFKbKZ13MaxCg
eYNlv+yAxyYgVwHTdl3ZoTM2HGHeNAJYJE1BFWTs5GJeESKObbPMGhLG6lOqzC4JZmcqpv9IhXk3
jLTREznWKfQLqvDKzSBVNvZIX76cTS+GrHhhbkdMi3IcF/AS7QeHDuSXaEhTHwj6+8jtX7h9BKsc
dQkoyJIs6YwqhnGV1Zj0xHtEjkbi9fq3y9xsiNq77zM6hr1gS5ZlMh6A7n5Ub0aNk9jbuHiC/S4E
WEeAIsOf96Icd+BJVujvRwfYfD21N2ofca59S5xBxFR0CfKFoJe5kSnMRBPbMmH/v/VAd8PCwV3g
BJ4W2bOTO/xBsK0JLQLoGrAFUHgN7L3naijQPYctG4jxSOBJymjVAdKWnWZraYXAHw1LWKZFUBzF
QobHsGjcy5e2+d7BgZZ12CT4SYw9KrqqK+FLwyfLQTtsqi8pYnRrNlqvHIVrJU1EjgXcuEYgopwp
MmJYyMqoquMIgwG0SDF+6vIf5tD+RyKMLKKruyNZASLpfOya+9w4Fi0nS8vjg3GxpC4u0QgFEnIS
fMm6Y1Yb+7Qsbv/ifrCcVcV2I2LKbJyDB6gb1KLHwI/aPdc9oOGlbF9pwiOQgQ66MvqXyW0+T7qu
SQqayOClM0xh+CfM8wIrh0RRu6vU6C6U62Op5lcVaf7/gM5rwWfBtcwZm8IW7Aey9aGz1JrstPJ7
ot1lWYNdci1Hr7fKne+oMa8GdhaosUhAjY71J19pN7UEcOCfIoLHAb7JVevACZEdRPzKo/KD3+yw
aVlWis4Oy/SSoiilgV8weflN9VV7i5xvNBRQnoYJIQDP2nPpMZZMLkkYYHUPnRGJvkunnSnTXe+I
6Jet/wAwhEuPcQSMYZbFtkYdTvUbikN0QAsb7R0rLLrqZqgt9f6yrG6lut/dKWO7mtkgWhaDQ3qn
1a1DW2djmhr27dwTuGPIW6/1O3qM5WqnIu3iChzSjk7p2rgK3V+Y4NV9/omb/KP3w3jO76gxJiww
QqmPFshL5wwo/mWfms8YLXTyff+wAA2f2/C89Xyv5ZNR/RS5xh6b4ZFRGR9l7Vk0v3Oui77Plxhi
XromDmoah9BRhsHpHiR0/oZHoHKjLlHYPPHncMNuEJAWMcMiJMhGWmGZxvjUGx3nidkwlev70RmL
EqWjEmnUoojoQhPHnbR8KolkpaXqcQ6OIwk6PdhVnKjoUZ9ltEd08DrZosWrZYcV4RgyU1wsXDrw
oqUTruuFm9IZ02EMhSQhLUsTo1iXcT3ldu7mx/vygGz99yhDu43uoXh17B8Sd77CFnrYNHVX2ZnN
S6JsPLLvDpkxKnoe60qP3cZ2p4VWFGJWw3wbMt25fMI8YWEMSYq0W4i5deS6tbtWv0/kv/Dz37HB
WI7RAEq8Qp08aqnoaon4jgDnq9zT2W6F4zJsJX/eUWMshyyGgKWi8jLSsfX2prWBKzYe0TdwpAge
U+Gg13XHNVjUQFySGsaAxGFVBVjQ8KuCHBX2APS0EvMFkTMB8xkLs8SH5LUC7GRi3IYOb8KHd4eM
dRHFOmoA34CiTwVxLRM7HX/+jZRgq5SJNAoCBOZY62rW2xrdy3ba/FAAGRWrxL5MYQtPDDd3JsEc
oTnJxtzGEsRdDi2jKi0lq9D74Q/aV3O+jrv7WgFUFs+SbT+kiJ1oRkKXsEf7vYHJ6rzSjABkqb5n
sYvEEFLA/mTL6B2yo+a0X9UUOdxu6vaKKqMUpBwzAESBRB3InjS/duViqTInn0c/8kEoV0SYSwvF
WMmxIAVeyfQ6ti9Se48+4Tjj4h3x6DA3F4JEMQmgE7xIXqe7b6l7OkPg48eW6g0+mexB/Ut0dUID
338ujxH8WSyyrDNxeXR6KHPSl0ZEgVy36r16hVUv3FlP+r0LJ8oCzyRTsoSQIqhBZnWDJTl0SCB8
iR8lwGTBe7bra+NAnvJPyJfyR5E5QsNC0ehYtJbMMqiP9Y9a0yyp+9a3vP3Zm7bkfKRsKtscKzXv
SlxmRu50sg9Vn6PnPALMAysvZMqTAlxoFpbEpQAG9xMTrewDpvQwaYHaHwow/KujLsmlq6M/a+VI
1EPcJajBYNw5iey4wwYJbFxVwodkkq0xQs4O0x7NXqVvvMxRdo5+EMbECH066dMM0r1sYmivdbLy
qm5115C5QOz08C5xydqVfNaaNsPtUSQE6i3VR/3WsAegAOjPhc9b/UctyCVyjIUhSTQWykQfHnmA
Z5aiWz8GeHmYPNZKZ+eV/OWy8PA0gLE0UYEii0Zwkp16XczYABPeqdPfrLRdWxXCWJWwKmWg/eMQ
gVX4hc4ETWhd2tHGG9WDKfuD+PiicMqiSFP4K+EcezOIovxEkTav5254J+6JXzrzM8/B3Y7k/lFw
0GJ8dyltS2z2wBlSf4y2jCbRaVydkqt+8LrctpMPK3KMA19FXQIQAJCj/Xzq03zMAOU8fK59Ykv+
6EjH+HPwOUI/WOyNbzzHiMssY2waJQ5T4DpQ6uoBnd52huWUTobm7nmPfaI8P5DK37/qA86WMTJy
IAyBQJ/1DP5LM0aWSe5J95aUoSMEfpN+u6wOl50X0GMsC6lEuQ1G6B+gtPwJQK+2IaG6q1pNZiHW
tMsIKnLg3elFLQRVxsikgqxNk4hDjdD1Rsy7Rn0QhYITYm5V689aCCqMbdGlaJRi+tbSnNG4WOKj
eUDVGJsEsO9zshdXHewW4wKfKhs+Ka/NaTuls5JbxtTIMylCOTqp5Dxbioet9HjqH2nWqg+s8Au/
h/ziwwiGGbPTk65I45MnKsZeVU43qlh+viwwF18ibIhl7EzS/WM/lxxd9wv6ahtsFpAgLoZ9mRJH
Rth+h6GKzCgTIZkTKAV5b6PtA1V/xb1MhnNmJ/1fGc5lKMpFpNalRXy3oHOIG5dsM0LbqbEbXsRE
1nvTnADIkwi0D01Uv8bZt1g4Fjmv/2WrGwuyfibC2I257JMGFR74lU/pa/2KDhVfwoPzDXiCR3Rj
KU80aOWN92yf3Zko5Xx1dpmQdmJEifZa4BX54vVtur98Pdv+8pkEYymWQO+6mUbjqm8C6o9OuBgH
mb+8dtsPOdNhbMVYD0QtCejETw3GBmkyVD8A3ts19+bnDsvp0HGcuNEdlrpeZpB7c4yZwNZ2mEIV
lAcPi6vs/kcf7rrCKoGfKGJHB9DTMc1rekZhc7vWeUwz9qJWM2E2ERmBNHygObZb+HrlIwFwI01S
UUzKHqhf6R8ALHOUgs0wdm1bj1oNpdCxfUR5TLAlr3rknCyPBuOnGJgOz0WakyWFNcN3GG4BvlT6
KQZbKtOe3P4h9zJ/+HqZ7LaF/C1JbL4xL8IwEuj0+wQD7RfNKNhlLnZ+E2sJepDRTHWZ3nbC6qz6
bL4xLpWpMoDsjLUakWwhP2aVL1puYe78sLi5R33O3OPOgnF0X2cMzlDV8pKa0H31bnRrgOEjUzUq
dMzim+5VtgA48DseUY68suVWQ0N1t6CjI6OcPi517TeSfKfV870maK5Uh5yS+b/4fuerZIwPuq3F
LqOWe/KCBoDnQMx8WGzjUDriFT/A3Hb9ztQYEyR0WqnSORKbYJ9NEN7L8c8yGny1PKSa10wcTBje
/bFmR2sADSFBagh6yc3gdV54p8e7Lca6TGUhqwsFZsHp+RhMPqGkFDbt0ZVcu/LrN4CHONr3y+rA
4YsF0wqFUhBUOokzIbpr8s9ZyCHAM9jsMgEy1fIc0PkigE7kzq/0A6ykF+wVX+zhVuqFld9iWm8f
P1/mjafqbBOHMOX/m3RVgcUCmMLa6iJf2QmhRewBoZANg10cx514zyG8HV7+lk22kB612rCUPe5y
tAuMkRjASzYd4666Tw5c8Gwaz30Mgc606A2vvIo5C0xNDSCZFNCChpfSM8YpgJKiuMnL30UiZ2KM
CxMUWlTDycC7H8T7NhGdvlC9WBu9ywfIk0rWkhh1FZsCHoVAu5JTX+cdGuepY7tlc1kzMadPy4+k
dQFSZPcdmu8FXh6Ko9LsEtM2jqq5E3E1yvRZKe6Syp+Cq1J2iob3dnNeUYMxHnP3jz82Bm7gj3D8
pJvMA1pOZMvA9C1s4vwC5rx8T/8SDxMkhBVRMQ22P66qcyk06HylfEd7ylKXxop6YjUAIG33yyOU
+u0yyW1OzxSpOqzEvW3EbqljmBNpTrPDJI1YsFhVtfRz6ozsVhB1079MkB7dR/06E2TikRBbIMyJ
ThHRVoN/phQ7nzcOti2SZzKMGodKbRKRYu8ZQrTvZ3KM6/K6VYPdf+OGUeBW1ZcJiJe/Evi/lnFL
buPzkl7bj/OZG0aBs3Ew64XOEy+YpYkzwyKaCsSN23x8lJQ7veBwxTs8qogroRDaJs7JAnLx9Jj2
LzM2iGYzp4Vou3lOP/PEuABdUiix8gs5bbpWrujKXIJFtqhN27z2dtb+aQihdVlV0XKKWOYDBGqW
9kHSKW1rK5FfD7uat8mc933meoBzJQaxhO8DxdPqyh/J/ztRduJAATaYKcuA02B3sWMMLs6UsEfx
+WlGgrX16xoYU3RVGPByX0VLuOV5u5s8nSmynsxiYoK9zkBxCQcrNL7LycNl1WGFjGGJdWRU04A/
TXBoif4mhddpJ6F1ktPnxxoblgZj3SR0rcTKACYSAA3TYT8ajvCxRD+46iwdxqilWhVIoQlegiOS
xG58iH3jxUTtsPEDm+sOsTabpUavbqWerWaYRSF0LVxAydMx9KYDWvQQuuLX0UO/lr1gkayXwDvj
Tvzx7owxd93SDlWDmRwYb620KD67ijXptqhYit8+YCbJrn4QtAnwPE/WAWQ5ZhRMzcw6U6gC03s0
roBwZGt35EC3p2i8Dgye4DPGTwuFaIhEnC4NLWV7eajRByF/RcOhIz5UfwBpxhNSxhCKtRKJY45D
FQ+alx+6HV3zhLkG97K+8aSG8WlEEi0dNpy0dhrcGBgKJX1uVbKfxxmHEPtYnS4LE5AozRgKcGgY
IVkKUxbEugEhUbDa6lUTbqPsWKU7Vb5XKs5eic3bWhFjJCOJgqnDkHlrdwl1zwD/Opmc13Bbu1c0
GImIAHuXjhWkr4UzaHjSbtgF163XuSj7+KHEy6hQY7H2kNjzY+Shz+NhDkawNHgLxuwyj9yER7pY
kHoW+j2vTWubPV1GfhaDJjqqj+/NSbFki9w1oBcc88WmM3ZSaE13ZoYR1uSQ2VwzQgXgA4OGRvCQ
0SkQtmXFzNMmIvkEDUsPap5bhuTP/Y/L0v7BlT6dIjqzCKD9EX6weW9d7qK+KUEk2ef344T4f7jK
ruhsi/LU2cWP6JE3GbzFliGLumxohoR0OKNgQTQbVZqg/TnNHHn0W4B4xTeXudrSYUwGAsWdAj6K
7MCBbqYaETO5tU3ynJCDNNaupDmLzG2J2ZLBFSG2wTutwiU2ehBSj8le8XosyiKNvfg9sPEBJRJa
PCSKD+1T9L5MJJpluLEoPLIdWmEcClWlq60tIy6g6YzpQNBMgV13+8tnuGGeZBDCDUHcNZB9L+65
lmQA2shbO8RmXOxRcUk8PBN1OJSovxRF/2VUSp5Ks0kFUJFNjHCZOjw4Cjz8nqYwye1iKglV6dmN
Dav6ZGIN8ORqgIhBO7DBS35tXJ9MMC6oqQpkRVEYiyVIcWAUS/3LYkVIrAP0H1Cv5id6e9Ej14Rs
yOU7eozJypLUGIleUf7q1/g+3uW72ta/au7SoFS9uHTlTpRy1xZuGP93ZBmNwyCrVhUByPbLaxV+
UROO+7hlRNYE2AUxWTiRIjNAAMk2zaOm0bwdkNtGZl23qht9x2/l/pDgo7Kyujt2mDyO0rjTCGhW
rdvsCy/yYoAqCLbh9k5X27QsHmPRKxd6dEtG13QZX3nIgD+IukgLLK7Jgcz8EBBfUHDg4ZGPULH1
6MgEik5EII2qH5wEQTMR5wR4dOKnZLCavYJNEQbCW3d2Mjf0eI0+2ze5osf4CYPemdoU4A2PfxbA
hsC6ZaxYwG4K5aXskdPBxnEuQBKXJqOFsVCoVSOApn6MX/P79JD6M9aNo/87e5qwHDLzi5jXrUwr
4Mzb+u5cGU2U5bFMEOyCZhU7gomNIllsZUppmb1Thm4ZPGrSNZqALtvUD8H8SWhXx8toYluURT3q
EB60uWNXxrTDkL4bWIPPRwDeVPozKbYHIBzHakgjcNgtN0l9mNsHDi+birAiwBTuJjHEgk3qD2nW
KQNs1UcT2HuGr7jCLS8D/KFPgzm5k6KsgjkMUMljpkFIzMfZDnxIpYd88yGG1aT4IdwW0M2nYcUd
8xQ1Yh+KJlWE7Dq9Nw2bIrcMu+VGA8qwl7njMw/GYcMtWkvkSUtWDApqqIdDAoKleCTzddt+CeK/
stMa/C4Tc/KSzvpFYi0oalHgfaUz8oiIHWJ6coK0fe+c0nHHSPt/l3pOF4ehbENBQglrjBh7qahh
JkkRaGbCYRIfIh4W3raJJKYpEhOIDB/GO2NNrxJJzaDKCETpwrzUlu4MHz34buj8jYFUAHehqKjv
6caH4fZMbYO+EsbWHg/lk+JJKbYhYZ7ZIXfCbGUudm5yN5pvaPI7koxNFkoMn08mSC7lp3zcZw3H
W97yKUHAQGijgKsP4+aTHvdzUIAAhXBLD80z7X5q9+VnXrKMmjfG6r4jxMiCEWH1aRqCUFgc8uqg
lrdTm9oqIAb1Yw8fyJTeLhupDaV6R5DR4qkbm66pQDCQG0ziNlIWWakwDoMVjYTjTfJo0WtcKbA5
9sVYRwOezvY6SG7l+q4rvcvsbDk97/hhnPKmrypTLUCjRYscgt7arn+oiVXsdECf0vYXID3PbxkX
AG/r4QLaJJQLqQoAbJjMw2U0g5nIC41F/eEaaHF7NP07xO98foV98xzPpNjme8Gcp1ol4DEMnnM0
bwf6fTW4lw/yw/gXrNKaH7bH3igXJWgoETpRANv0SfOQQLgPMRCiOFghigGD/isgsh6WH3TDcvhk
fEdMsm/3mLp0Ou5mu43X5t3PYRQjEgphLhPIqeyLwGDAYj3aRdWhUUOMreFu3nHft41QBBRVOg+s
yhK0/720tqbeRjOARO0Kk4q0TK28yRSmqHHN0FlO4FyVnRxHgyfClJUPNmBFmPG84iWMxiEX6ckr
npbakTcj7HEnPONLDygynlpuWs8VPUZygek2jEoGenHhh+OD0HMe1W1x/X2QbI+UmpVkXkp8fwxu
ZgOe46du2F+W1o1QfH1X7BimYKgkyzTclTgadtJfheJoJcunCWYsq25knVNyold/4YbY3ihsGm+T
ogdHRL+fhZ+9CWTI9r7PaysNVOcya9tvz/l62L6oSp/00VzA22jTJeqtb9yMWHXLB0jlyAHbCqUu
eiAqswQ5SH+Y4WuX8EbMeIJA/39l/xtJKRLRACf59FKOD/14NUScm+GRYDyBSV+wSBQVNCB9NVdl
WD7rurGr5fqVcym8s2KMg1Rr6KqSqMD5iye65SHxAsWKIhvTSDQiG3c6zJRmXSbL446xDKpU92E8
UO4wIdQl4nFAzJmbCeed5jHHGIR4VkmpV9QAYTJVuZdqTqp9K1RZqytbEtTEugIaEU5P+1xc43UB
mrXhpteav2D12h/gv21Ufd7RYwKxRDWVYqEqlFY/Av1BlQ9xP/h1WlljhRHOwA/yL6J2NSq7/3Rf
bJ8TEbBLc4hxkHJ5Uww3emRapb5whILzTrE9TancB90UIFvcS8csWxxjvsvFYyll/5EOlZqV9op1
oYWo1EB72+8L+UqqxIqmY8UFRNsKV3BbBpJXiqQRYDu+JySUGLobahAaPNMn8DqqzhoO+qkImvzQ
Ob799vGdqTEWwxD6JWtzylYTWuacwpuohmM+qU4StP5lefgXwT8TY8xGldR5MY0gRjdV0oKrcWO4
34AEiGyq8MAb+uGxxpgLLWi0xahATexfExTf5aFw8dJbGQ8FZ9tgnNliDEZgLnkXdCBkkmzfDPVO
7wPOC79t+n6TYAHjszmVzHwCCWF5LtDNLQ33MXZicO5nk4ohAttJNolhEOZ+mkATK7mDLnWe7qc3
FIY2cdJjdUUrqcHVH81jbnq2K5rMLYW5CdjnFjSFnQCPhS41fMOo4nF0NOCOWfxxh20pxJiJCPOD
EXbWWyriLhwjHWapdlGT+YKG4DfDJsf0QbMre77ioXBQBj54S4ZhKlhIZ6hQ6/f6PASTrNe0Xiyh
Hc6q06kvLE3MjQl3uUiTExdz7RZCKNpSZ1Q250q3jhezG4jKNBP1C4XRb32okjArkIQzPgvY90lr
8KfEO/x5JMAFbimBigjL7ZoeI0JTnaQ16kLQBenLXB9zzLPX/Rcxu4uB532Zt21p/X2wrE7IaqRr
U42DjetbkXzXCj8duDOg8gY/InCgRCJhOlFmm9UxFZz0kwJ+ate8i3c1VgllUAeK/YElqe5ljrYy
3QpiLUXWgL8mqWwDaCTNSdd1MqUGZNrsluqfYFdufo0JesXOaXadIyFbxgv7rAEkiNcLsAf0lFfv
WhVUmahGGjIGk1vle5F8/RuegLWHZiukwxBKvicwFWVA1AWmKyut/qfkJF/iA2Zoj+Q1fNBLq/TC
T+HfuNqA+PxNk/F4ikTOJLSAwcMqjkMXWZH4Mi88gNnNk1sRoaKzOjkjr9Q010EkSPdTcasad5dP
bku+10xQ1V59P2/aAvYBBycKvZOko5UqsVUj3v8LMoDswPymiDQsaw4h4EnY05JDnTUWUswHMquW
grGMy2Q2T2tFhjmtopcmgj4ySuZzVjVAC/p5mcCm44Tei9+MMOeVIWFThAtUla7Hld3ajx8BuhI9
0SEozClUHGXdvJ4VOcrw6nr0qtf0UgFDJTzrQN9Fk0ui+G+0c0WE0c4FONk9EFcQ8phOP1xFydPl
Q+MxwTwPQEYtEAfg+3NxE2o3mFdZEl4pjZ77xyfhfC/Mk9CSMckKykP4NDgh9rLmdugP2Fsse7Qy
w6uTnJq7L9FjPIqu7bVkFCEH8yHZjy6M9hENi/fZVeMau2Af29UTLWYYt8mpADzxknXbT+CZX+bB
VxUh69oJ/ApyDWBE7UUIKtvIRKftamcgBceD51whG03GptkA6wHkygFAevW8j8vKrSTZuywpVBIu
nCrbZmqmyrg0JcgEy7FWPo8tschwjAh3VeH28Z09Fua9CLO4Mece14c9cD8xw+kgCQvgq8rFxD6K
h+HJbVFuw8LiPYXbJ3mmzLwa0qjOVUhNVNjedhqWkz8Grc6xth/G2Wli+f9Iu7LluJEc+EWM4H28
8mp2q3VYlm3ZLwwfY973za/frPbuiCpxGx7Pw8bEhiM6hSIKhUIBmdsEifNOswRPcMa6+qz3ySME
5nHFY2f89xRP2T3m2bEpDhOSUIm4QUjM7d5+QLDeQy0A7VV8cq83Wp1XEaxjg1yZ3dzM/i1mgG5W
+8nyajAisHFR2RWD7mZ5vO47/yc0v2BzRqeqgKfmEtgNFH7ZS2nqRx/Wg3Go/AQjZcRRs59GQfUK
ZLJIp0DH/jo0r2udKmGGNTa/CPdoomHlqXNyxsT+me18Wm92d203gFyI08MqahO2OS6vBZCMYiVK
enxh9+oibXD4dYzNAsouwJEP0rPssdnw4TOTfGBk9r8hi7obujd4XChrxWQeJLaQ7XP/uTyqQIwq
R7pbvnfH1pG/UWTQl+LGGyd9AXwTzBojH/QUBupfMpwWstO8Y+oMsW9AOjx0l3vWeBg51bHFUxai
6oMIRuI/e2LarDMf7PJekuWowJ8x5fGTarVf1+ZnGHdESN3fFhtruZyoiiIzFMcatauTeOqPqIc8
xh91e/VyzyJfpnfj6gaMS4+spIIIbMLAishWNagfDkiKLC/tz9P84/qG3z0sNlhcbtSJ5pgPQoVb
Z3hfzYzRyZWkHwZ1Ju3mlBsYLjtaZCPu1gwmpUmJKdG/RqofhwLgAknT1kmYNQBQ11X4Fiaaltgr
BnoaIs0jPYELIFEmmlIbw+EupLwYfcAkghOdDZCglx+oDIlE48JIqFTlPLdA6/36qLjJCQTXqguV
LQRH9KTKRIZChS1+DFBr50mdGB4TQFhQVeoa23QbPCNKjn4jkMrDRDg2uRRiRB3Yigr22Q49Ov/6
QAEfbnqiuhUILze5fGEoNH2cVsDUUdzZkwh2/HT6JuttAL3z4PqOor6ZycUKVYY+dZwDrHXro+Gz
mKj/GHDMFP7yifxihOObXLBo2rzIKw1fTIhtHdMo8JLqdirhkpJmayc2oaIXNtk8Q60oFzcKI66M
+LLf8OqeYUCL1asycD1IuavbkoMCbpCn7kIlDMQ5x3fSp/NYLT3LjXp/9PUThgXc8HMY2/kdG0/t
vlGv65SdXFyJi8QaFRnxMQERt/mhsH5m8WGaPv6Jz6DvCZ1cGsv6uH0QyYWSFAlaxtIzxqkc5VPh
6FhHdiEu7mNqEZkHvjm7N2jcdmgrzKtA9Yol7qzfD/TXEJgMfdbvVx7+aO9h7AEMvIaK5xLOQZd6
Ar99jO0QWhDYBSNUfxcmk2sY3p+s4QaIc8lwEeY0Zp+qdeVTc4c82S+c+BuzKgcVFLWIu564geOO
NKtT4nRYALeAX5upYRQqmCxZaq4444fIJ8e0KEDOFRVzKvrMBKB6yB9wFnjWnYzJs8MCUur+UDu4
TP7LFeXOOrXq//vpEmR44UkKDE+6kLKz1hnqTrd/F9gsKHfWWRFcRWnZVvuY3MWfJTvy6pvBR0Pj
T9HF2BFJwrsfqTeIXNK8VrVgrAUQ2StXBtpfaLpOfv+R1W+FB4pqjjKQP+zmNY2mcgYceus9CaI6
GNHpb7TbGRUW0RUFZ7qhwtfu+fpiIX/wjQU4lkrt4jMtOjIyJlj+O9ed3VNog8OdeWWGUeR2uqyk
elIdPIaC2U5Fa5nk1I94jTqS24/FqDcxbIPIhRXRlDHvzhZTPIWnAXUj69ZkbM2nnBR/pxaRCyzG
qltDbQEqBRVH6WcHCUnKb3BisYhxzSQuoghNK0o92+CMcj5Z7Ra6xiH6sDu3LTCLWUHNNXrfEEU/
CpSLKpmSFUu5AlRTHiHvNDVBWxFxhFo/LoxoYYantAoQ//DOzf7Ua+vHBRAdoiNqz3BEjBnYyWP6
A7yxXvhDepQO3RljFlCKAckv9RZE+T4XRaxIxmR/Dti1lj1NzV2FZOdgx/8Vy/hGyigXzE5nEMtJ
P9X3Y5BjDr54kANyWxGHDN9NOZf/C8LL4tRn81ScigMyg9syt2UfpXNPc68fMsTq8ezFuRyOldXA
tKhX/EhOwMhBNipSRnGxop1So9AyYEj3k6dAjNaJvDXCVNPkrl9RpvxAucT+PeolOllcyGiHNoVW
OBC7E5txKEBr0n6KDp0Lnusg8gWiEYrYYTxf8RiOop6xXIQVJ36F+eFIV7Wob8XFim6c9WoaADOs
R6MKDIOIRdSBzFc+zXyQR+uylQZbP5V+CgFK6U64nT0mPUDdrol4YXHxIh9iqNsZMEewsvtYqf1l
MWxoAtxlek9cCokoyxMUjwMEFVYGZemJHQqzraZntSUHqffjBDJ7Ha3/yLa5UBSZYD0q4pLFiShg
Uy6Dr5363xhJ2rfnbyD+qTgs66ofUwAJ442svmuir0voXw8M7FR4G/NeILhLSqLmWVGGmFoN0yVH
N0Z87q1hsUO8jjrg4c5PslVIRFK/7xEvmFwas8i1NosVzErqQ4bmHVO67TJsWvQ1/3PjwOaK/gHZ
wnWPTwXzbkp0S4c/LOhQj5N7RfBk0VPnT2FG8M7tfaktEreMXZnmiyABaZwVV6x0VxKk05pTF/O9
ldvCcCuHgWzd1FLc8vJas/X1UFiVO8e3BsV+sBfpZLR5iCrukzJ4YuE1m7dcI2MDqiwXE09JIN2o
x8WXXbpgtBuJtjhcAM+sKBpCtE87yr3oCDZ09Y7oJ8GpC5Fr8oq8ezPYorGPuLGqacq2r1kZzAqE
ATrHMipv1W12aEGjqeEprcSjQZl6132QtJF90w0qRs+rWmFByYCgF+bw5pv6ZsQI4LPkiUHuUGx6
e6fH1kguDRSiclVUEUtaSU9VhxHY8d11g/YixhaAi+dtXIboOoY9mrH6OaLrmNc+nlx/5nXiWGlE
tTWRC8iFW6Zz0VnsPMzPq6+ij8ECYUBx1CBIbZH9WsTyXWjbN19L0dqwlgb4yNA6nflTyqn+3P1I
8ffW4qnYBjBsKTnLWdL0PA53ingIB6K+zL4AH9M3X0jmokSTZxh/YDccLf1qiF+jPhiXx6o9ttmd
3EzOdXegFowLFZ3Rm7EpAkxYLHcYhpusSx7+HQQXJcxJwte32DFYa5UPEY4a7L2KSmxU6sOwf998
ebmHPGRWw5BEL5ypmjwx9M2eEqHczVm3H4cLB72Btv2lZCE8v4xvgD63DRgLS6vbzKWje+ruudsA
soXkQoKUZHoeq7Csxkifl3lzoHmM6h+ltA4EHOz/1LrNKrtailMFOuwWXQXaXV4JVBwiciYwjXAn
ZIV3I1lnJeUJSkJfZygs1O/noPykefNpXuzhrHj1germ3nXODSi3E1RJblQtB2iGBKCpn/KVGDDZ
DYYbAM77M6Vr6449jCbQqBbyc21BYKBYD9XSoLefGJSgrOH3QVW1U9/Bdcr0Manu1dG/vs+oT8Tt
gL6OoklgrBRNfJugBtI/k/1VuwnMZr0474+TOF1M9ugqK6I9Gt+LBA7Ze7pCDJlR34Vz+Xk1tAwP
UPC2Eiq57UdZ0IKqf68J7+by6/VV2/sqmG9Gg7hl4T7A9wtqbaF1ZYLdZcjn2niXNsStc++rbH+f
8+E1zaUuKRH95OSYavfl/IWewNlbri0G58ZtrK+l1gBDs2vwxINe64P+mQ2Gm/KlBQeNkEF86gy7
+scU/6z/ZwvNObUG1jlpzQD9i3QOnSm1LQ1+X9jq+8UfjoyqB/T0Sm1X8h9cF7fQnL8rZTJljYq7
z1C8L/u/xNiDeLR93Tt2s5ctCOfxxlDLhcBS3MaD0gqY7QRnvTPeMbrA0JGJa8ju6bJF4/x+QjuM
YBYXtPbMej6lx/5mPIFEGdFV+UyyK1HOzyWD5cDIVtjXg3WaHQXDwTwqdz17VUPznbcEoDEjWYiY
x/P5zdZILiGcx7SNsxagv56zuw+m26U4QdmaapO9fr7+CYnNwb8aWqkxS4vOrshFfDDUPGhGiIAL
vSMVkMjqqFHrN3TY3I5402yTlaFcsM2o35Zn9iLE5MZ7O76zvvYe2DSC+JZshmMb/MqS8qNpsSWB
zb8GpnSvHzSf9aTiDntYwftduODKcq8vKeE2/GtlP6hQdUETrDMWt61101ck6xBlEBdWpn7uY5GV
TlhYWc/ZSZK8xg3v/9vS0UAj1bluE/nduHCyziJuzKwspNlNbrMR8dzFTHqg3KFd/VF22TCNSqT6
+xteAgMt5L1A48rPY5gJdkMqwjlnyV5q0JgbfjI7mQOpdqi2+aD08Cl9lH1DN5hcSMtEKSqhD4kH
vWcmpqbdsJOCSSQwIc/MDX5SS7vrLhtALqqNkSC31cA+ZgKZ5QnVcoF6PdktDmiKioEM0L0YKu+S
ahTWeEAHKwp7NlzeaeCOKjzzAR3ztYce1EcxoBoEdg/2DSLnonWuI4zVWEZlKo/o3TyERvjQWAPh
l3sp19Ywzi2LQhibXoRh5ay5zfh5KD7PRWgLvUkcdbtfCXSWFkhrNHgkH5azvAEvboZEqD6l6nOs
kJWA3U39gsDXQ+W8DcPBAsJywgStL9wJaMAp0MfK7g4hqDr/nUW8WFNu1bqgMrwx/yIsgUhNZO47
3cYgdtJt7pxJ2+RRZQBgaO1kBWcSjPIGzQnBTzJ7aZB8x6l9JOLU3vEJpVqZzW+BAognKlykxooS
NWF9KaxpdgUHXOuF9+zy+RuEbHvfbIvGBYu+n+Oi0i9ooqM20PBbA8PpvfKuvTN/Q29kb1fpEKzF
JAhScpEnXhl7MZzmPMbzLnTsynSwqzm7n5fUJVZx1y4T9D8iZBZUUWH/vvl0a6jWdd2ELdrH2exu
4mUH7Q5kIHYc1IfcmYkkZNesDRwXLKCQKYRCLrSOYZ2m9GbqD6HpEyZRGFykUOs01LMWGL2fg5wT
vviIu7qnoLENrYmR070XJlt9vI66FzVAj/P3OnL+MWpjhQcVgNZQ9xqfZHLejrKKOzyGUJxXIWNW
ueUR1Wy/QAEkc9KP0dPisoGb7oaSoGKRjs+mtjZxWXEaGtqosI/FnuIZe39yZJS+VGFn9/Df4nAR
15DqMZpn4MRn4f3wkXWGC155Y8TOAv7P32BO2A0dLx+L560s0mLNQL3TOunsl8qnPjzoGPhXzSAR
nwv1QZkDs/WFKLK1P5kp35jKs1dmAphI9BnbLRfvOuOjKn77AzeEjLcB6lY8eojcdh5irVXlNGIk
u8dB/tGGf13//d17IFQJ/gbgNnAa91Y7CFi6S1vSOffDB/HHr7EIaXKojImE4/Zy2umFoFmAA1GY
x4bMtEfoDB7Q4vUb5H87e1jXVZDkIRiCGJav7VlaIaaJOA3OYmKGTLntZKpJbgeBKaxbJh6lWJ7L
VQ918H6PUgaqYEl8P1cP5USE172T+BUA8/xNOJ/6Nu8qTDbgIrv68WclyG67yUZxEltJtvvGRg2C
ChOUUZzP1eUUdpHE+I9XPwINa0899O+EPhilI8Fg/IVvzsIqTed5LtiqDZCKSx4voyOYd6++C5kt
ObKrBvlBIFAJUL6LJo2UzlxHgLaFaBetZk+jk1FKIvtL97dlfANN1hmjMTF/6M3oHrmM1y+UhCZl
B+cRnRSHg5Qi4ujxcwFF6kT7WMaKTYQFyhDOB+ZcHIZ6giHmrX5CbvQpOUzfP03ucBQDwx3smSiM
Unjs3zd+rs2QBhUZnjV+ahNXrEmBWLYu3OG3dTq+S0bsqxScrUDAC/WBCV0h53PMc3WsQFYW/0HB
6xUanz7oy5AoMb5S5ym+4ub3hQOWeeUQB9X7yFcfa/f6B6O8gssm8rju9SVl6wciqfnQCaeGVIJn
3/zaCnLpA9SE9GFlK7ic6tHOgjWwkKHr96YN/bdbuhrD1ugaHpdGaKPRLgOOJ0esHqboCbRcdrfe
6DNRyN5LV/CtwKnAUnNJ5Sn0slHTl1U3ocRzXjwMXLGZDfMsfDGfu4fUG4KR8sX9j/UCyC1kGyW5
NQoAxACt3XefiuXB1P6AW+GVVdzqsetwkVsAGdXHXD+K+WhbM/HMtLtr8bpgIn3AISgzQze7FnWf
uVZjfKHefBz1Z0V5/wdevfl9bhdlo4oOmga/X3ajL6Wl063yAb18xNGwVzkC5+yLHdzukYQ6z9Bl
ibXy5VN7NIL6vnIEBxKtbvajcsfbyCcb3nedYIPJOYGYT6k5h8BUdbf5iqcNENCaD5aD54UB81bs
2fM32NZ39/AGlfOKdVHUsCnZHq4dk3V9fFM/G3dMvTS8aQ8ZqVxKeAhP/jKKYAU3K+AVpXEWYulh
qFYi9O2GiReTFC4H64awWYQEEFP2KUW/ZXlTZB/DqSGOROJ7Kdy5m4vWnGIOEytn3c2W36mPIsW/
T0Fwh+5UJlo1K4AIpc9Jd2+kR5LeYz/YbVaLfbDNll3QsFyoLNj17uozEeJD/J5VSZMnucDgQ+Qr
T9f3MOUBXIwQu7FQNXYyhXXlmZMWKCGlWENBcGFCwGyuBuIteEDaO2GlOFouu9et2Lu4bEMELzGh
GHOsxGzjpOf6aN1E4MaZ/OopAhcVvU33DMJdT7N0HdIdoHZ9/ZHWSNONiPkapF6c1WiCIh+fCIP2
IgFulLIk49xDKx0Xf9D1MGdDg0Wbn0fX8NG+9Gg51TPepN360N1E3/4lHhd5tERSiorFWPHd4vRH
pvUoas73DK8BKEGINlXE3NtMG/v4msC6TllsRFjDbj3q1aM6PK0gubpu1O53ellD/vavRk05rils
CiEu1ZetUzXvryPs7tetGVzYgfyYUYoMQr1lveRM+hki6U/ozIEwcv2BekTZC6ZbOM7zokrp9FEF
3FBKN/hgjgYatKWMbFGkGgh277ZbLLa6m1A0pvpgGuwEnCAz+qWEQkXq6p/zG+FL+RUlsN9oXKas
42JRncq9gmEedgd8gnaxOwvnNLvpSXLkXd8DpQU2L7aWyT/atFOoCEJsYP/KjQcFgsNQyn7aVsfr
zsG2DJ8gqxsYbgFBgg79nQIwrJ6nBeaRbSb5hhoL2V21DQy3aksXo9Gj1XHyZT9jGZWur2LvUC+j
u1tpA8LFcDGtFb1m6WqVH3QRspJkh+MepYu5XS4uy8NwldVpNZar+6meRHBkZH/1qSMfBx8vNUi4
EvSX9YfEXVOb1DDcjbYb87hoiwazThJKYGt2GKLwlXmR1weycGjxigdplNqXiO7E/e21geQC7oQq
Sx9nzFxM84sJirDRSXnMbclpUPlgbyrkGw7hKXxjewJyvqzCtQ3xMLe75GSq4PzAg31JjfsSG4yv
7MlFqGjSCqCh94X2xuyOE9WqtXviayKYlzXTgnYbr2+Gh+QwzkK4vXgyWpyQa7AodnZMdbtHDbuR
yC1AIfIdHXI7iGEfXb4YRkTdzAtBOKzew0kOlkv2yLC8mI8eG/v4fg49SZuq+IXGokd1QIX+iwjd
7yWQqYNy3zRJ0VCNRZn0rf5R3AtiKKjshqU913506k/GO8nRUPUdAqoYwjbyG8s2YFwskcN5NMQZ
YJlwnlHtE3UcnTU0n9dTN/64HoMvQm3XwLioUil5An1rgIHODpXmxa6f2ISZ4Ohn832EfpUKRDF4
RnJyh0qtd++tSN3+XlUuqtRaUcsKetxxAIg/6+N6ZqP8oy0eGQlDjHqTg/dnjzB4b+9tQbm4ogvF
KPe6gmPbmd30c/OOKfhIX9Asa9pMzzhx80OvOddRCVD+iX0cQ6MuDKyyPBa2OH7uO3QKT39dB6G8
lH9YN8bcNPOWfcvi5xJ9SoRP0XpqjGNuYZLgJh1ySBu8E4pPLTWNsXf6bdb08odtUqF0yRroOOBD
CuCSHn/0HdGiS3nKJc3cAAjJoCS5CcvSo2i4mq8E6mcmSzGiL9jJoUIm27FHJQ7UR+Pyk2xO1q5k
oB0Ic1s5tw0opOYpcdBRa8f+io1paO8Yo9CCP45WEJdH64/eYLYfhwsnEcTposQEQO/ObvgzdtAp
AM1j/O9JcVK7KW2F6vDYTfu3mFxUUc1BaVIRS2e8H/G5WOOb4bDGN9FNvdgjq1F7J/cWj4skpdr0
4RACb3I0y2YsJJI9B8q3wkFt8r0AOr9ZBckzRSRG7jgumIStkY0RW1v1YB60EY3/PVSLxp9AlGya
XIvwSH6MpkXT8jgxM5c28uTe8FYjvwF3JxGtiNXknwUlUDAWigyYfrnTyi8Q8LJ1PbUxYeFej1h7
N4DNZ+NHamoj1oqFBSxGTjCA4aH1BIj5UOQVxBaTuVshwn3RF8wbyxKMUMr5z/qRwQKIJ0FFt0T5
jSrv0PchCLvgCJo9QuHV1vDSaTiqrVZ24abvKFVUafcTbfC42GRaaRYmLfCWQ1K48YN8QJKMIZQx
UG6jxIZAhuxLt9hp3vUvtqfA9MpQLlwZYi+W9Qpg8GZ6gq07mDa5sQ7sFUo7ElisOPAmN9kYyUWu
JDfUch0uWJLfPaJV+Cg/MDnPyk1n+1/DcUGrFIYh6nrAxef8yNRD0WFyHsCIw3p1Kb72/RC5MY4L
WUuuYah1AVrnzS7TjV7AjWb3nuLgD/jS0WRbuwnzBpCLVXMldXKLfMvJj3g/BH1L7NbBr4SZYtja
zWAVaEajAohpIJ7oqrREvZ4NGclU/rEoAwuvh/F91R2jtv2DEhbk/P5G4l1ETLWsNoEkSZhLb091
SxzP+6nHBoHzil7AbA3kuJnDl7FXXqh9dNe8hwCNqyxozWUU7WSjyd6FW1NRf8Hki2RCmv11VmAq
udRjhAO/jfLsAyO5AqXwQfkifGGt43FmU0xX+xFlg8j5Y6Ul3SjPQIS4U/2sQzm9OYCFs5qgsKb6
6vMvVbecvjbuRWfUpiEHAVZwAyrIr01FO0U8ZhWAW5cxn0CopnDK0In+atzhwqk9Vz5VXd09uE08
FICGV2RdctyryxyNjbIUKw5u0DOAcbQ6JIdaDn6RnIqBKRJHKgnIFULTdKybtgRg5y2egv4/YbWZ
viHrsTWO1NVqL1HYmsedeIYwDXUpMPMEbwwzD8wKtkWSKL9F0UFMj0dMPD3KKDJwX07IpHZpuwUu
06hOiCwyVt9NNUkM8TZwvYbh9vjal5EiSYDJzyBTYJUM1W1z+zLERCquvk1JXoNxG68yxqKPZ4Cl
uI+uQRtoBzbkQx7gb8+21zjcdpvEZJTNhq3dyTwoLuv1b73iyDr9/6hd+DUaF/uLTsqNBB8LjL7a
8/KV9Z8mjnGL+VQA+n80l/oKkJej68t6CKsMDpieF6f7mqBf0zyuNwJSIkiurChXCq5ChGri0/Ej
g7NmFXXYw0i9T8B36I3yWc++p+oXXUdBAd29AtH1s7OpX1vJbeq5VyKzWoEovlOex4t9mpeNqJik
nuD+c7ah12jcps60SaigQYU0Vnmo49vZpDpJ3kbi1wBcUhkPydrmCgDQXeYtH0sIQxsXUkARHb2F
n9C0ecQu4GN/qkm1oVVALD6CxC5gkh0gIUxQiGHbgMq5iHjFE3ZbUzaEBgv6xeyO4U2fHXNK0ZuC
4MLHOq5FW7BYpVbp99VADbSZA3WMj0Rq/DY/eP2puPCRmsaqZpChwHECItGn1Mf9TMV44OLOd6iH
BHgEIBCJKMzXk9cQqo8FHMTpMM0Kotb4ffIhOs/e8ERzNVEbiy8lS1U6dyHbWPGxPDJyXVDMHLtn
A3xAIKd4IkwjFpMvJcdW2guyCLTptPoVuvMrx/B675dUE+2GO6k/Ph4kajBNAQ029F+/zngwnjLJ
pToz6yR016EyL9hN6o3OCKooiKymh+wbYeLuRnuB5NtHV2vMCsi8wET0zayX2nz9qfUu0rkP5Nzj
biDZoHHZVdpGUSWyw00IBm/4qgWgY6gDeItTPLHOoDUleccpSLYAmzJan8BlVhMGquZdPjxYun99
BXc39sYkLvhGdSxNkYLfn0V3LPB6MsX2NH2/DkJ5Bk+9Zplhk4ghUGTUk5hnSKmj3DUuGILdJTCO
5T/nGYErsj4N5N2aaPA3NW0ozFLpRoTE6CnGG71KCRrub+UNApe9NXD0VAcvN9jkMgN67ypUm6eH
YnCUE3hDA6pAwX7udc3gtUFcAO7msgQXMVawlSFe/0X9YbXfR5XINHaqIK9RuPBbSdmEGTAYNeBB
FAx5jHKjwxwsLmc+lSruet5mAbloISZ9OCkisKbly4zB8/6xNgl7CAg+OhTdsOhjAy+YpIOi5PY4
PAoUoQOFwcWEFa6W5D0wBvFgtQc9+SImVD72JpCDgloWDU2xRFXCf7kEJlnzVE7DMHbL58XRvjOC
7dhVH8wB7SaaA9Z57/p+Zc70ytk4PGbzJugIqMeWZh8l7mR9mhYbiu5uMjT2PN9OUFK7jvV2I3Fg
3EZCB7AoxwaM0zMbUj81BmmjdwI6EzEi3N7RdJpvPhiHx+2kLEnbtalgXJx9KPvIlsI7mQp4b1J2
DoPbR5CK6UZDFvCRDmxKk3H+sQIwtYXexlUOh9tDi7HiNaIDznrfQRlGCdC9hQckJneqgheUGsSn
8Pjrzwz6EqFPsXbJz8WpvkJHHS+bxp2IFzhPD+hec+Jb8VefRU2atldhX5mmThQdMV1r16N73QPf
hNbXi8gLcoOMz1LiGUYVhTdNQd/dqV0gih/+HQp30EqQmBTyCaZ0remG2SehM8BnENv1P1bd4Mzh
goWkpbMQopndXaA7KpyX8vgHhiDJMzRRUkGnygW8eBHXwarm2O2Vws0V0JLlQWSCuqNyrgPtfvwN
EJf6gDpemlqIjbqK8th1ttZ8qymI/eAjqYiqFrrlVT5lrfVCTUY0kbqs7N/dMbJxPKgx+SG80VPv
Nfvb5wWNP4/0RSkNeQEae01pnwagodMS4hq2fPMb1ZHdML6B476UsM5NVoUX46qPM3plqtvR7iHL
oNZ4Y2Y1usKP3NxRKSnc/S+HnhLwZcqayY9uiJomJBqoXF2hvlXTQyX4kxr8iXO8QHARti0zuYka
QKzQnp3fSdancX3+dxBccNVxhQdp4QhHb2/X4WOnuEZCEXK8Se/ZZkWzL+qM6EaR+VGNyeqXRmiZ
j79vBb/E/XMNwqeoslMTBPQhHtmSf14K5DC5AzcuZr2JR9h1UU26Tw7rSQcXDjVstesEG9O4c1YA
E3yK8jCW74dea47V3y9hRSQPFAbnBeqsDCD6AEYb+qIMkde/xJly5rcde5f1wpMFxpBEWbO4yK2H
ICzU9QXPSm7vVqC+A1GSCbqbTLZHiP6wOiN107wE0TcZmPyCyQXxtF5XJV2A2XngQcAxi8F6TLzY
VmbXIBqfPXbdrL614A7QoKwx+utELO2+Z778BWzpNzngGtXofTFFHO/Vu3D4vFaH67vrbYcWt6yc
G9Z9WcSKChOzj4PpaBi0TzzTRdqXHX89TZped8SbEJnF7CZnm7XlHHMdhCyPOgAvJ/OE19AbNv/3
GwSyLLxe+4acc4KDpptDkeGoEIpS0VpqOZlxLI6slb+mvtfbBz1uPblwBSH6UZgqfLD03OIyelC9
4lAHKZgTUQ4JP0GhFDcFqpdo/0j7ezF1UXztJmKb94bQwEjx3eCxx2V0xHjR5Xk59yKXesze3/D/
80qdf9+Sqij/9e3U6NbUj111lqK/CMdkecX//266yOUdlgiqnZX5hzy6wvvLm7JvunHoMVrj+EQl
1dc3GtRqX6+gPhlCPcmAQ1eK0d9NIbHRqCXjQgkekM1iYKFEXL2qiQ7JnNiRQvXWkI7AxYtIzaMo
mwDTwfcwD+HrD5NgS3ess5kVecoxIL4TW5hr34kLIJ1sdZOqrb+yqfxHgQKMauv3w1lEbMxvqSr7
/zkHMBuvmuAlBZ376w/VQxMtGQeJXeoUf/VXV7JZY+eCC1d1HB+XwHoiLNz3xBdE7tNVTdGocgVE
PCCzfrPkhIcmtPpflpTFEIcAZLv17ZK+AHIfcVCmIa7ni4nzmd1bW2/2QltGiY5A2vf6FyTu47Wx
tcxVA6TZZzpN1UEqA/2peGYtshW0aYwwKClp4f/joy+gXOQXY7UML1+wPF86uU+FU9+EAWsEaA/C
D6p9b/+geYHjDoCoqiMjL2GjjCoAIuOh9ppjfqJiMLWUXODHGJBc9ylg4jpylDy2Q80jvtb+Vvvb
Ev7dIhWmvNOYI7IXtCiQ0WdZ38xObYPElLWJECFr/1qmSJoFDVoDY5GcSbKhl+VoIJikR8iYeoyo
Rn9icn1yENHvJLte/4LGT8NabRKuMwv4lyY3+D0TLoJE60Ej6pG7DrEB4i5kYgHZIk3DhYz1BSp4
hGeZB00Vx9z4zS7ewHAHWN8odREymAmzA+aTIn2Y529h09pjXdqEZ+yGqA0WFxSFtdbjVgBWC7r6
Av0mgggWlMmNHAgxB3Hv/ks8LiRqEyTBcxN4tTtHHggFofUpOAOkwb3y8Tfym337NFFGTw26eHj1
E7SIhAsqIUiDIVMjQXB6Sj1GjcPyftCU/VF+A4bb/8FxIUOa40UqJHamCTn4CyN7kdE/WupUoKfM
4jaYUDb9JLTAGS/hdw2Sg3jPROsYM976nvho+xsM5QDZFDVd5J/D43E2G3NpccttK3S6DAq6R1XT
cMWuXU5Q3fhZamt/q6y9+DRlxQdpqQyK+WMvC0Jvr6LLkiZpMv9GbtZT2NZhhTEyyYYcFIhSmev4
mSPkYIPBRe5XhwqZNOwt9BaXO3LWZtTBxVYmbjlcCPtCVz2u71bwBE1HvHwR22PvKNiice5j1CAc
URag5cpfhvUQFoTfUKvIuc2AKw0ozGtoZYufBVxBUbIXQ8KG3VN6YwR/2HThFOaSgE+FRyjhnl1+
KwcieR36yobzeGAUbIR/Eh+JfyhXy2pt+gKI4W3xCK1WSKZmoKDRoFxHN4cQa8iT5+ZRUteWXqDc
jGK2qrxPhqcyJw6a3QN0u4ZcWC6tdIz0EhaZhsOYgiIvA/lllqBywMbkqOkjlq3xJ84WjovKqTJZ
a2XBJikWnWl+6ifNU6ajVVLzqKRhbHU3ZQkjs8y0mGDYpV2DXaqNu7mw0fP1kbUctn90rVZkw7BM
jOQr6HV/DahWyQC9xjRxq5+/2JUtD43oh+WHjsEqNpWHmzzVxrm3jWXlJV5yyfFYy5G2JH3sNlVq
j+AaT/0/8HhZRUXLhGWqylulWU1dLhEQRn/BsbYG4kOJutKvvk2TkrHYtWeDxrmHPLeR1KpdjOrO
QZc/aRQhzf7VbAPAeYVsJHqmS6gGi6f/XstM23wK/ea7gnl8DMgYdkeF9n2jNEXBMDkaRflSxFzM
ybikDYrc2mFpgkj+ev0b7e0pWdNQFdZBMGzxxKsgaswXtUZWmq2BVgUWiECaxhtKqtWcwuGcLU8S
odAG4LTpaBvWB12MbTnMbY26sO8FPhnvARLyAFlFA/3rnSSlJl5aeqRujfqcSrY+PS+yd33NKAgW
6DfRQVtVI64zQERiUExPVeJJ0T8lV2JlNl2zwLuOEoDI8xavqdFi0FKJXQnlGhS0V+rZYTfEySCC
MnVoTkuKwaUMZQNpzj5U4cyQezwOuDea5xbjbQ67pYbePyfIv1j0gsclDYo0IPwtOq6prGfcwBQw
aKwNC3NtoydD5Hclaez2zlvc4djTkAQeyEsGsPlMllWVaznCwu7UnlnRUIAi3qWYLgZZ6P5ZHWWD
x8WfsWmHKG6BJx8GT/RKP0TVhj3J5yfU7omzd3c/GRhMB0UMVpYfgl+VBvS7sobPN9+LpVdgKrb/
JuqEG+6HvA0M5+r6sAiCWZq/6m1gkGcDBuGTCurdNbdF93cqYLu7awPJHYVTrUGZogZkaUKCp/at
Gm1jVCzff/rYoHAfKzZKEKvGQJneFUjMn8NDfhAfRwx5srJDdBhPzZGV0ssCKtvMP6nul93AvvkD
2DJsvFPUWsNMZeyHNroLl7uQekDf/3SWoiqMixDzBdw6CmOW9+vIIq6r4VY53EkoBbTQqD2sHlN7
h2wKNQaza9MGklvUTl3GDsroqF2uxwZU6+1Ksefth60NBLdsU1sUkXkpx76fLi8BoJMVFbdzZT/3
pkAZjtdjPWUSd25NizXlQgKTquovTRZtdfj57wC4OGx25aD3/yHtypbrNnbtF7GqOZOvJDf3oFm2
ZSsvrNhOOM8zv/6uls/NZto0cY6cqlgPqiKEbmA1Gg0sNBAQjHeJ+hD2irMvYNOfVismAK+GARBm
aUNA0WIOCbK5suGMMhFGkPsi3NniqBnqir8vzOzY3PJLL7jlXFvzZ++/eV2mrFusEcq0pralCKkF
pjuLz/7sP4UH+V5DtBx/zx9/UGjvr+OWJeAkBqkKgrGf646HQpPasYSGqsTuRhXJ4yxy90VsruJK
hli6kU4gBisYIgvebY48kDvchMfJlY65nx0p5sOtI2QtTIiUGkUHP8YAYXkTeE0J0oh4csqGuWqQ
HQjFiMUTZz3PbE56nYeZRnzmtXeJ39xMz+E5yEB3GLoMDS1UFyAlUsC/MYqKReYVRHObOpaZOuTk
0+0cwtUkxILjLs/QPllAhPxQncFu4EnP4FXAyaE4nBmOOjJI8xDAT9Jntc9TrCJIszgXfvM58O0/
8jMfIBO4ExFikOoJ2Gc0TYS6H6jHq/70G7wLFSdgCHcyGWNJy+yu/PqbdiKg4WCoUilNEKncZaVj
PYGpCb22OTi7nFx1zQtKiXxGlMdsAeTaDwSAlIO0KecJ1TFtedOq6M9QnrT6t11bAMhxUcOi5gdJ
gzJuAy2pzVcbIyfGW+Vke+TWbRs/ikkURIGqJlb8KLEZWYOGWDS4G3Un613tYvs8PTPNJ+sD89Ep
8ZVKC/7CPK9CBXsBk6ox5hOEqg+LL3vVg3SvfJxcfjLHGHX4rnwau4oTbKXItKLF1Cbg1+xKkfM2
Zgi1HYqJiI0nzt/nfjIzsKo6mm3FEh3FUBcwTSLm7pDZlZzIDZ9s9J0wcHhJnvVMuAIPrX/Kdq2k
8S1eBYhmo0uTkkIaOGJ5yxBPI6M8gI/b4t6+UN5OyRPApcGDR81myEOE4HNW9uCxQksv5gyBjK/8
vK/dpn1iTjnoHjCmUBef3tTM7A0kvJB2kO909pRqRNi26dMY96Ngn0z0CAm2AXJGo1TRy+CZjfWM
2/R9U94Hvb+vBCVEAA67r23QrGXIg8fpTRB05y4ynCKnHpT53/qTIax0EZAjMsZYCUrogrtg6eip
jrZ2uXeGGW1dSnpWYt35Hb1ssdomTcykYC30SkBbbkyOUX/JLG9fxqYBrF5KBGsbwjQaLA1KafG5
LG9ZTHx/M7hZJVS5/JX3JKCW6TMLCdU3GjBf1nInql9aKn22bQLXvK2gxqgnUpvVWCr0WR9Y931q
QaU2asSGbC/WVYoArAZobeWhxWKhiUU373sqUUstluAtw1COjZWk8JakcHrcSbv8L0PuQLI1E5pQ
6yW4jGnEabCY2BakLUbDDabHJDrtW9amCFXGqcdsW2FixhTzEBQtXrBYjB1T3euk21A/7ov4uYMJ
KRdVtYDODDQIpkgIrCtTpldTC+vlAyZBJol3zd6zL+CR9N93rK6ECWsWxWEdgIPnP48RiJ3xFN2+
qsfpoLszBnbu67a9fFfVBLQZOnXQMdEXzRfyU8swE/dZSonl2wS0q0IiOy9m1sY6C6FQOD4VmDg/
P6qgmMpe8/ldpvCPLmIueExUSda4LkEeO9Z4arXRbfrX/QXbDntW6vCDdQU1LOinTBmgTmY77Qsn
c+cMgBM7jG8v3WpB7NB2XL4SKNxsaqVMh3KGWrLsqF9+DFDpTuWX8Yt9zD3Jo14uN+FhJU/AUmUe
1N5coGBU4bKtekbh6lp8GNV3pWxXfqUJcFqYJqunFpKkk3XkY+ByDI00QUDGmQWpCyJh6ZqAqskw
RkOkYRk7OXJLUHyk8kG3n/etYxO6V2snQKs56igGMyFEYacuPyrUfGzq+wI4TCwci6nF9wv9m44B
xUtC3I5I8xYAobe1SZlsSIjAj3tvgqc58ErdrTNQSRWcqOFdgaiGmUqqjXIY/Py3P9kT+NMwkxtn
6kP+ovrIAGOcFx9G/4JJUWRt8aYVrKSJ3hv28ojnVzhTe46HU22fS2owkMy2IriVDMFhFX0c87mA
Ru0hv6/8/Nj6/a12optxKGUET+2CuosUTFL0KswVV49NfIqC9xj0ShfBRYcgU7KhwXqZ8u2g37GB
OBw2wWb1fcErtcayioi/hI9jiA62s7nMXtU/Ly3R7rp5CK3kCI4Z2nFeyCn0iLT+GNs3S68fSvt1
1lqnpJyU2hbBSRXJUjtdwraM5nSWRvRVmNUxVmziYNjEgpVKgqdaFQahlXYUe431aZq/2ikBBcT3
dW7mq4MulXEM2AOWrLLPw3Iu0sM+Vv7MosXDKnCma7aNLqWfprVa0lTO4YI4NEYj2fzneOEpfvkU
3ukcAYKHFkXCDroZyTph7uQ/XbGugt8ceKWZ0oMSJIU1eMM307Eu8sny6sQZfd6RLnn/83jJNzV1
MLvh6Y5hsu+/17Ga88SwIuxTmX5ImmOUf9hfx01z06/fF8wt1tSBaQrMzZKfjPA0Ki8N9T696aUr
EYKplUHDzJH3bk+27ZrIz2l/6G3sJr33HlUsDNezUEViiwFBWFhDNrbYGKt47OKDUX6cGSFiEwh4
wZ5pGSA0E5+Ju6UGFNSoZlOUV0lyF/1ixbe69D39n2cr821fCeLutTKyMO4sLUEk6tn2pekduwuQ
lqZKlyhtBHhuZXno2ABtdLDax99mDJPRHiWTOUX8v5NTCAoJUJ1kSVmPDArJyPdhxjf6BozbHH1V
oB+6o6K17ah3tXyC14R1kyzzBGn6B8wQwRNTW7qDMz3NvnroU5c+TLcjn5VEwY+kuV3UtsBaJrfT
Gylu4oV36lHzeRaa2rhNj1oJEzwqb+0ibBSoN+o+027s8Xs6fahzqkJ1E+muYkQS3DoMcmuZIYbP
puMdEebsmUhh8p4jTBolieb5Gv2ErCt5QjAXx20uG7wOkROGL6CUGPwfPxMvdefv8lFBLjr5q7kj
s7X8y3uShcDOaOKyyUPs3o/iY3A2M5cXcPNqOo3i4iV2TyTJtTDKp8eMQZSs8u7+czleMGdhGp72
0XA777BaTQFC5jDMloJBzHh54128W+7zcwd/y5AR3pe1eYisRAlAYin/oJUROLPVOMbyyFIiCKOW
TUCQzmAmWrhhHd3k4xTRQV5mhl9URjwVULoI0DG1S6erPCUULnc1u7DJV1pqayjHEsCC9Vo84nWO
X105/ScarEHYJLsBJ8Unm6s32zBXZ4mYP2fTYEtFyg0hckGZ7GGGtFOiK1KpnO7v4vlT5ISFQ3Ua
bcdnV5sQW1hiq0vwHsilusyNT7VboqkJLwURnibUp+kwHI3OMTuMCN23RQr7xTFvUqTmdhzyDcSI
BcwKCg8VQ9cff4lkHtiTERISUQH3pB30ECe+GYssx1MFifJUHDR1Oo1y4RNaUTKEa2Fl1ZluRljO
7ht/EpSd8BD+lbr6UwBiyeoYfqB8mp8he0oJ8JGotlY14KFDb+Fwro/GW5cw3RlE6SVAR5ExM5w4
5s+WJ0tfQkY1yxP+rIqwMaWod+HQvoyfGTI3evXYkXyOxPkh5ngxMzPQpgFacI7RH1NLbGSieCca
Zd/UggnYIWdKkPc8tJHkZ838mi9f9y2N+r4QW2R5xDBMGt9fmrMxPLUhwX1JfF9M6OYthjcZCb6f
D5+i7EmWiIsnFYmJKaEhY11h8QUKPk0+5zoyAzf5qj205+RigM+cOPsofYTQodCjXB/5eTGzO90s
nHIMKUSjRAi+H9jjWIJyFdEsem4VdJ/Eh445sQTKFMsxQAyTfUr+50Ej/47XNf43rS4gRYW88cJX
sVOngxrIlyQKfnenBN8HYeecdDVkaHeTP92qIK3lbxV8cgU6hX5znwQckFmu1gG/gEztF8M4mOz0
W36jCXHDiC7KptHx/VI+o1jbQQEzoQGBZJrg+XrdjGVWAsms8Y6xm2T2eo0Y/0JZmuj89hiymocK
c/moBBEGUXzaXyXKO8W8EMpMA/D5YZmG0PtBB84SB08FI2qfOfeP/LovcFsjHRwpYCDXMUf+33bc
aGldRvx8kbT6zIr0xqBbFykZAgSU1iyzim9MD1ZTXvU8ocjq61yB9Yz7J5gGwpNNVbdSQgVQqKM4
mZMcQgPlOMcvS05d2bfN7bpy/A9YIQBGoGRt0UDAMH2wytu8fNBm4iz4xR3lKkNAgGQas7xfuIzg
IUoexuB7N323LPRAokquy91Q+5hLH9PEpiCVUk5AA4xss6pFh2A+5D35HrnpJThnfMO+MRShRpfC
JSNiviM/R1RXZQWEgI2Mi8Xvfdk5uPAALkW55ufopN2MDk34vB2SXKUJaNF35jjZvPESNV28ZyPy
wwF9wvgfJUEzha7b0eJVmgAcmtRlBsqTebT444179KMT0pXHfW/eLOUFL93/u/NPRa95MakKT8Ch
7+iQP/MHVNT/vRroE+vQbI1XAAJ0f3F7ukoUACTLqyYveCemjLlssYM0yOTkd5xBOFWd/MyzzNV/
k1DiFrhjLWIV7ChJTOkq3lZ4aF9kj30CefHoJK8/pkqZTyx25o/VeMo/7y8x4Rli4VqmFLVScVyB
24fSi1R/K6hDgDAWsRQ2szJZD95CpuWslxcl+liqR2u4k/uXRPkj6onEAaWRADJ1p5qDxG1miFAJ
xZCD7r/14F79vXUTEEUOtDaIO+4B7KSbfsXOukHAJaWIACA53oZ+gFY/xm4zp04YfK3Z19/TQ8AN
M4i1VOWwrxVHBWFmlIHKLCIWiwJ+W8CLorWzrMlg3T+GG6E88sLOb6Wmp/e0rl4hwxQr1LoiqcZU
hkLVcq+UvlwRCaPtF9t/MAkNcv8+KEuwkGSxBQHF7XKrnqRDBzRq7huSrXH/yDdFGqgoVjI28HtA
kWFQS2yhP3J8VxT7/2hnMiGqwFNNnMsxdJGj+6T5JuXP+9bFrefXqGYyIajI5ywI0wzfnwfTqWQ0
bdl/W/qDLF+M4WXACOl9cb8IN6/6CL7PGjtOJoPvzZf+IH1RT4EX3Eo6ZhnyUVNkHlkh1BNAwG6X
SWZcPetO9m2/PFY3nD4I4aCLR3CPUI6yBwEPpn6qqpIbHnci+RaTpvzgMXcHNGaiqf5JeqS6QMjl
FMAhbOzU1EK4bX2YXcxpTE/hJT6CnzR2xgeJPnz3QyZTbG2duwi0kDxk4lPX7Njh/KQdxiSF4Plx
mBO+M7vyj72Ij7ssm4Ze4lmvthp9u8x8rSeZTvYjM/MNG1eB9TyUshRzAo7OGw+ai8kVqhO/NdPm
PntfeuKqELfYlTAF4wii8C3QHWdXY6kbVwRk/CLhehUhYIbcpOHcVdAnU/ngeV8KndTt2BtrIhg5
IoxnDH8rSDHfwsSVVnVYGH3Cj/Swe47r20Tz6/e1RVxh/S0wXMmQy6UwBxUygk/9obJOfHKc9sow
7tLVZ4yWxXTnGA2nBGLtn/EYSvbv/eoCvETJFgwQz3tOMzxq6nNfEA97+6GlKY486wJrbg1+y7fQ
D6weaxA+x1rt2sqHfYAi8OltzvpqBa0mnuuCh0SzjmFEwfdIpVaLAiRZiCMaVpeqzkUkGPAhOeyT
fIM2vw/hY+3PrUviO4FH4otoFY/5otoQx7klMZz9EmCyH8fbwKn92CcvH8R58taZvF7BIQonS4O8
9iCD3g99FmfD48NEeBeJRISXxFXHFIeERgpD/SG/jWtPsp+esg9h7dR36MP72HrJMzhCXVB3UzoS
RiK+ho54PAw0jh5DemsMd7n5W9G/qXD5qyUM7GqIFa6UiUoN69SBXz8vv+wbOgWBihBmSFK5LA1/
7JIf6pf4lKLu2voYqq7xwKkmpXNYeoREatlEnLCC0EresjN+/zKd8RqPWEN5sI89GGrhDnfzcV/i
NjDxkaugR9CYJnpaqgedyZ/VyuUUgYkoOUlUodC2Tv+IEHOD+tAUZcSfHkzzU7p8yZTzvgrU94VA
PRiXQNUD3oBhnvLhTqGo0qjvC2dtY8a2rPMlSuwHptROq376PQWEk3YoYymxcghIl0OnxW6rZu6+
hF8A6nUPuI4rd5HDyMrUAWvEjovPC+qizgnPC0JYdsrc+Ou+OGrFBL/JmqhWMv5yauhfakiSGOGZ
3Cp/vm9c1RHcpDUxMF3VoM4MsprQdKUxdaYRBQqTl5bjocjvbeqW/ov74FWmEJaHdjuDnAcytWN9
X/jpUUYZUIGMIhXb/QJ2rpKEcHzESMgfkkYDlNvxiU+aHVVnDr0ZhU4YF+BQ4y6pDRNQwMwnJo+8
v8yaL5Pps+GvfYP4RWLgH5V+6tWPDVQl8yYp7a4/DOAoDe+yF9Xt8JJKnTwEoomjPLogCUuDPz8F
uQdGygz8MsPHfXUoEQIiKJKZ9NFbzYr+HEenKD8X0svviRAwwUyGZaxNLFianNPgRUchPNXTQW6K
AAp5PJRVxEGhsN+GMAXnMjnwCeLN0T5r1Hvndnh6NQEBFEyQUdYS9x9z8jMJpA2zk+me1L7uLxwB
DYYADXYQJ3HLxUTMn4pPI+rsldGppPsE9HS5O5KVCOQyCsCwDHIwmSqvHNa+4emb5TcVZmwbimtV
T432lA2n0L63DCLaJ1zWEEAitJVIMm3oabETGGry8ry/jr/IyV/3S8CE2A5YNXDrUB+s43jf35Xo
PcaE7fzWwujY3JeTI5n62L5D/yNTZGRsBtMOjAi+O32ZPD60Ga8Aj/k5wZsDZf2EnYhUjFmcjGHB
HWyZPhj6MS/AiX7uOpT+G18VFOhSKTJiv0Q2xkJiXRDqkCeNN1F7L1GkZ9QRbwqIkWq1Yi28AiO6
/cE91TDHQgGadDRuJM/8TpjH9h3mulUCeIxxIhsl10cxMRERA6Br55vyYfobIcyRPhM3Vw9RPpjK
0CquiXfbMc6buuS9wgvmvJu3QUdke6nvC97UyrVlLREi/Vo6hPUf1fD6nuVaKSB4U79EbRnyUqK8
cRbb4Ss23SiFX/0tHYuLjicgIuTbPKOuAsU7bY36f0xzhMACIz9jP+yO07vuDisRQuA9F22m2z1M
IFc/ju3opdZl7ijuom27XkkRDlsVzzxDzc9z3gvCqyrnR85Lr78NeqZeIgk7EK+tcxzoWcLLSTqk
gYrbICTsgPo+//0qDscIKHRMcDNAc4Y3atKpi+wzYWrc0X8KjlcLJhy0XaL8p/aOPVXn8Qjm+5tu
9nhREQ8ek+GwL49SSThwdSO1IsY704Puaz5+WFLCNbnr7akjHK9gKI2qgPM46OVT156WbHQU68XS
P839WdZq5/e0EYDACFMb/ek4zLNEdRNN9+0gP/2eCAEK0NzayRUPtsf2a28ea6p9jvIYsUY3GBp9
Zvz69ZbOdznTTO4WNz8uD5THEDgj1uUO9QJifRnClKV3IlRvt9KfLCLchhIiYEAdpHOW8fw9Q9VN
fVDUQyx5+7uyfeu6uo3IVJvKjRG1I2T0F+NioHIk8ZPAU77z+fXNsQsvFEKTEgUwwFB5tLnyHJn8
MHjDbesmnv5sfFhcXqsSetScrF/YBWYdyCb++WlWrTLqmalKaONtD5gKhxLK8DCjSguzIrpj3TnU
RWxTP4wT1cFQCQJg/Pg32EVKMrSV2vOIBHNFcgyLdDPcm+1PeuQW9x3qm8kAcisq0RSNMYwwVUDP
I4DFGMdNUQcN+h/fKJbiQ3wX+HzsRo7hWe9hjdIUE0P9VMMARasAtJI5qSrjjdc5Y16lnZJ8cXOV
sMsteF0LEeC1jpowCir0w5th8ygXxoOqU72pfFFEhF2LEBaty1Oj1pMB6ZrBOA7KqbeWUzKfl/BZ
74lbyy9s4rpmAr4G6LXuJQPqtAfTQlERf7oFlyhifbyLwCYKurho6zxcqyeY4TAMmm3EEDk+dWDj
74/hQXnEy4UPXiO89VA2uHXPXYkT3xolpWKYNABxQRo4uv3RjB6GcHQ1JPb2EYuwDPHBcZqDzGwX
uFfTX1j1ZKjn/e9TigigmylhV6G2Bt9Xbhf7uYu+dtFysDLKJLZ99h+TeDOZVUxkm2DpHQvI6TzW
OJylt/o8XcAQ7lonPiViX6uto2S9PQLoVlaapPrbqinVUbJfa+tPQ+0IIdTWCMgQmtZkRD1UaoMP
WXFTUw2rm1C+1kJABbwnVuqUwMg4zqHMES8T6TE42ccMdAz15/0l24rA1sIEfJA107T6HNrEymtY
fDfmozFUDhs/N9mRzLNS+yMAhK4ZocomCGPq4CTfLOVerl/29aFECIDASjlJMGEL+tgfWHhKysdA
JWI8wnfE29eUDBhF0kALcHJMWe7aeuu2RuRY6dNv6SI+JdYta1nHBbX2obFeq8pteypzR4G2+IJY
DGGTKwGEdL78LUQldOR9a7+AAPrA2Y4oD6WMW7yExXabYRgzxM2mW5wV2Hbk9Ymj/8FA6gdEOOwv
IameAAkYnQU2Jx4XlY0zu+iWBxO6ivYLR75Ix7dBUN/3JRLwIL4rgnO1CAs8YHpl+JTWT/Z7rmQr
h1UEdCiHMEczPRQKev1BiZazlvz5exoIkGCazVRqnDgniaObRW9v5Lg77ovYTEBqKsPgCPB4aYaY
0BoivFmh+hIpwD+Mp+wj58It3e7GuMVYDOkJVwBfIvaFO/5PgdBKomAIcogkUMC4xLc5agPGZimY
BEZNHdvcfrByy6oqQ0GxlSlPJPDujyB/kINLOrxaVEvtL1buKkA4ucOIqUGTQQBv0lxu9dJBtulk
T056nr3ObSYn9Mkisq3crbbSiodhq2N8jENdDjjDSa2/pbfCg/HYYBQYJtdWJHX6NkaspAlbNamV
FEecu4UdLfTalscfvbahm2AYKHVTozZMOM4VvZ2SSsd62uqtWfsSVZ65jUArbQSHraam6jEOA4hn
oH2GI97UOd1N4GsqBjjxEbzvugyut0vwYIvhhFIniNSO5T3mi33GhGvT6XlQfAxkchbuZuPwWp5w
ri9DVi9VCXnRbYsam/wCEqkOBAATOKSQoUTgUhzlV6pKmLSTn876vgL9CsR2/g87qW5az3J49hAD
/jwCsriN/wwg/zieWOqgSUHVmlza4HMCVf0m8YxHThBbn4tDoTnvSb6sFlUXMrAJDuXZTiBvWe61
4TxHz7lGFNoQtq8LWDLnQVd2Hd+37DYxbop3FV9pGD6i2YploQRF2KFZLydVzm08cV8GT/VTTFpS
XvWD4UiwC9DOft3fo83g7ypOvJ7Fg5Q0qWRhNKL1ULfOnL3G9bsCipUMYVsqM8/ZrEGlNvM4LUri
h6X7TQZPSfjKu1ne0zyMLASIh0F2a5sim1BnFd3cWji3RqtyarV1IoVIwm7GsysJgvdak1SW1QIJ
vVU6DNxvzDov42uC2ov97dk+u1aSBHMY2jaqpFTijOPzAZTHoAk98jJaGcUC7GTljhI6JRGtb577
V5mWwGo1Z2gcU23sl3bsUJsQH0dMAGXvO/dXYgSzGEozHKYSixikxYe61+7U5F2FPitTsAR31Uu9
m6oYy6c8DR5KGQ+RP7+yc+/xV31mOvu7telMK42EMz/uplTpAyycLj3Fy0HOv+t//Z4E4ZzHA7SS
BDLWDNkoUz3pxWNP7f72GbHSgmu5ilysVja6VoIWuG/IXzCH2+VE26F2YL7+3yQpNyF1JU847SOz
azDhZmXiQw0T7z2ki/5rE6dkCsd9wFqwjY1YR2lwdPVuil/294nyW0tAiDxSeIk9BGRoGjiMf0ZY
RMzL400zb3OCkkP7lYrLtuOm1UoKYJEqvMTUxM5Ft/zihmngno0Bvjym4IkQ6SOhJPeen873qzyx
T7GW5KGtK+xclfrVreJyJYdTwo4meDCji/GeVvqVN9sCYiyVmiazhkXlfZHskHKCgMA3HB6kRfU7
M/Yr/QT0mBMQdWQJ5DXfdIf9bfqZHySHESUY/Ud0ZsAxqEsetaICgoByurWqGisK33sbGoMBGnXh
8knnls8+U3d9ArDEHsW6avUC9Tp84OF3GUPVpPRSUK5AyRDgRMY52Xbc1Zb2YtdHOztq7+G2X9uF
gCDZMuRTHXE14s9lj27BvzXzmbB1jgg/2zpG6IFHW0dgJqihlRlTwgQ3LDBJomTUvJG/tC8GSCqU
x+Wpkg5gYnUlzK6mTGIbqa5yBd0UvJFnagi5BjuV44fkXWy2GoYD2qpsqRpizn/DfdDiiV8PcVEd
+jcmofKIV7CId4nzHmrbI+febWq0Eih4lY7XcdWIIRDpMwzFUE8g+flUHdrbxgHfh19/peLB7RNt
JVHwqkyy6kIqIBEVpNyrFgxtcdsMJQCzx3sM3jPLYb2kfAXWJ6gWqE3QQ95ioH/6Ph+pztJNn9It
NHzKqixjosO/BZiTYktqaMLg01PT3iTysdIosOWL8pPBr2QIJxhb2niRYtwMGjRwLV56KF3ttYNZ
cLQtjhQFKKWScHZFVhJUVQmVguKvaXhJpQvLnvZ9eNvw/lk1MQudTEmwzLiPekH41MlPPUX0QKgg
Jp+7vpMMo8awgMU8l9ZhxjMyeZeidBCcp8qUNrBb6ADe9tLhhIWYxPvcvw64ESwvxcE+Z1/2V22z
YUa7GoKYf66HcTYrBSKtT3N+4PO7SxesoHzevOUEjnaDnhkS9qi1FFyo0rIpyiUIneWPKqKK+ZQv
xCVuO0ZbKcb/hpWb5oFuNTkf7hD/vaDvKD8opRt4+n13CFpOIOGGvtG4+6vJ4fonr8K8HCbL6C6x
LUHmXKuToSfwqkL+e+yZM6tg1TUvkkW+UmyGEitJwsFhdP2woAkOc/rQEolR1PxJzBpczeEJJrqv
atMwV+IESErjtud9G3xm1H2mnorO3184Djd7CyfAEd7iC7UuENta6d/tcKuNiaMaz8vwd6Xpbh/n
zr647TNjpY+AR0OmRXKXQF73n9IJFYzLXu9FeIRF5wG5XZtwe5UnxtKKrYV9r2P9snN3zjzUj2ad
oz0sroGuithXHzHvel/FTRdbSRQOfj0IM9wYoGGQfFBCN5YjZyJPEf6RnW0TCT6qBo//TQA/5p02
vFyRIXoO0ZeOwML7PX2EU77D80I4hlhBffoQjWAMrB50eNi+kG3QWK2aAEwJW7S5tqGQNngYBuLq
JxRGya6UOk2Ghnu8AHrjKf68L5XaKgE1jJyVYcPzTcX0eVQ+6Ml5Sgg0JPzXFuCi1ExtMPjhGEZ3
vXxbvKc6Vlutm4APY22PKZjsAejpJQ7+CqKDShHYb99/VzIEjAC7eDsvIb//ok8W+Wb07Zv3A1IJ
qls9xT51H6V2RYAIKR/CZeRzeXM5fxia4BnhixP21HPInhid4b9/H1MM9bFhwP20Lv+aKtVJ7XPY
x4RdU0IEMBgVNdOlDLpgeIvXoP2b/RkMMiFkd4O4Ksq/VRnACJDNEVTpLz3YlvVT6VZf2ZnHlMZJ
8uzv+26zC+JcngAJS1JnacmNuvjS/afET3/u/eQeCOT3J0LaHoRzaQI05EFu5q0F7XgfMx9PN+NR
x5/xSp97Iy8opEIzatP471cBTGpKsdqp2LQRfczGpdWfx5a4BuzBAtdJgAXknutulqFTMd9MOcoj
wXtMLNveEcFFCMiAdk9bXvjJl6BTgzdjtomnodjAQM45+J34iwsTIKKU0Nhe69DHzB8UjLUc7+wF
IZGu/65WAjigOrdKSh6vNPbbtRqBi5fhhuvXfnSgkgRvDAC/OmahlviMg4t9ZFctpL2xbRyWmwHv
ez9St9VX6YXn45TWLQ58CKvu7W8gYYVi4V04siUqY8gO+9tC/lRh0PtETF0nrPDNz1eGPiVqj6sb
RNj6/Ngy4xumERNaUNj09vuVjDFncVbyJURLSnuYPMNtPwUeq1AZ2YJRPP9AbRqlFP/9SmAeSo0y
1xxy4+TWUtujBu6X/a3ZjVa4XQgIwaaxmg1+Ii4Pxbl+Vj+XbtK6WEMPjUlubjmRRrbaUKgrsntI
KeY6SIwrdjSd+aAcwIftqff60fDzB2oVyX0T4KPH0PgoUaAiho2Vf2pvpNGDg5mQPO1dXSSPOvZJ
/QQMqYeaDakBiUjSZh81vNCikbJyNEyRtXy6IIvyLwFJQM1nL3KE5cyU75Z8lOrM6VvK+vnJuwMg
Ym4kr60APUuIMPFGm2KmVfgkuYlyGv3RA2ocZ2o8wBsi7QkUAo5QynrV4u/cZRY6VuWnU+rEmGRj
1M6Q4rmpRDu0fEd2+RKLKdbuoe2fZUENsaZ51qzD0N52VLy22QH7/6EunE5MmAxd2SgWRyuU/mgX
FSMlZhQ8e/W5f2zo0h/i+BSpP1rNkmSLPzrK8lvb8nTqC1f6NBw4J6u1UIhCiRMQpQhMPVAnvm+N
Ez1WfuSrM7hoeJTDTo1G2CWBkWLpnpzUqYwmSCiXgwhLV87WOJ/3MZJ7654hCvgRGeZoDBrcS818
qb03ltfeduPsq7Wk7hKRA/2o9RPAw8y7fk4qrF9/mTFWGPm7i/Z99tWD9Ei97lCLJwBHiDS0GeXw
6S5lbmZylguNOJi33UlXVBMNNJaqCwF21c2zMdpIocmDG4bPQ+oo6rsK4o2rDK7m6pwM67wO8xky
2kN8rxziQ3gZnP6Vj33O/bR1981he9Gu0gT7ziwVtSMoV/diwx/D73ZCUfW/EUL9bHBXCUJIvcjm
oBvo60a8i/krLz86uxfQgp+t2xoZpuEldKPD+PV9pUWrhRQsfTINXUNxKbBPcfOXBR3l/GE/S1zz
Dx4goqXwcX8tuSZ7mgq2XqSqKY0yBmhLLcgIF1Qj2pPXpvMdqDe9fVG/CAOuqyoYe492ctRlQ1Z1
jbej5I0mkDesBW76eV8iYSgih0cyJGZtLtjGea4PeTl9LJaM4KqiRAhnpGKqU99znVLQhuKtLDvs
q0B4r8GDgpVnqW2nGkhH444yfK7Hcx3fzlTrB7UvhoAQcm32dtfB6BjajXixfIDpSiGu/DNnoD5Q
/NOUSnxJVyphbgQI8GMurqh8K2OeIU9OZRKGTW2MABKFoWha0WHvpYQ5y/Kq6cTO/CLG/MecRd4O
VcmUMeuwNdGZX4pReOBpH/mkLV4wpxCXfAqSDAEZ0qIJWMT1AUX9QUbFjzby0vKzjfFln/Nbhs6w
6IATeASdaUJEFNwxd0BCZO6oh1zBJBns2PA2x4KPAuUdmBTBBYFFYvelGtRxZaPnBPP57sA4qMa2
ExpnCQRW+z5FyBE5O9AjJukGg5y0Rz4YnO59dddYN0k/EIIISxcZO6QJM71njj/B1IN/EkWB06fy
Xf001yNDpOlIQ8OMBhVm2JtfWJ47ef9lCb7vr9gvLqn/2LrY2dA2ox4oM4SMF+1SVU7m5y64NQ9m
g+dFTjwef6DeCrbrr1eKCTgxKPU4F3ybFsmvzvx1LNQc46N5NxwCcF4mFwv/pj51WyWAwxSAoypk
ycT0dLANGl/S+LZajvtrSRmFEFuYS1Pl3YClBPGlo2QL8rh38/vSjhZaUBgqbDGJ8t8Ym0uSykqO
FjWydcZTr3jBSJx823pcRQgnkx1l1RCoEGEpzNFyrx2eSr0lPOgXIHuVIpxNocYqK8sgpfEGjO3i
/Nyc57c8l15xpHjzKJUEi4vyIjBU7q9lH9+wOvT1Of27zknORP5H/4ynV6UEE0N3WmGmMeS0eKvn
r1PpX9nn4MTvg82dkrjz877JbeP3VZ5gcnGmNp2+4IqWnHU/vaTH5QIOsAtV27+Nq1cxwhFVZ9FS
YCYtDsR0cOTpW1WfCgzxlAbiurHtoVc5Qsw62maRLBHkhPI5MT+y+dv+clFmIMSpxmBlRiLBQ2Xp
Usf3uu7rMXGcEyJEwotEjdtFimABdnsorAL8IGfwKhDOQwkRQCAbkEi3a6xTIV3G9kFVLgM1pPD/
SLuuHrl1ZvmLBEhUflWYtDk4vggOx8o569ff4vpcj8yVp7+zBvZtAdU02Sw2ye7q7cwT49dcvGo5
Z6LnOZRvf7pyfohPVuKEUDCovcWNP3G18fJDTWXREg4gCl+YWV5ILw6wqO8DiOw0bzoyn40SeABq
JP8eioroqi9yJ2muZ6q92R+i7jOIQAKtsWRzV8AF5D1rHPRChGB/u2NIJ7BPvMq/Plz26j/s4WdA
gQU0O4vsvoI7KI1vPUzecJ94kosauxjbOt5fU08i69D+cId4BhU4QVb7FI19uZWmFyb3OfvUDsdJ
hbJP91jr+y4pnU4h3skpvxf4YUDrVgNZZDhnmqdc+maHbjnOf7m2BI5Y1HpZ2AgMc77NtfsJHBEQ
E0aYITaoU+N+6A2eRyZpR8O86ybIpn+57BPEQhLrOkuT1cvAmZTNn5kER5eInYfavzX2eyBip6yM
kB6JmJ6nrua4iLdvqxwpijzFqXDflNZ5piNNCBfarm6iwgBcGYzI8VP2ca7t/m7MBHLIcpU3kAZE
EtxpMQpVh++XAYhtVExjtqdu6tkAgKZ9XnT0J+dCf5+DrHYv45BzIxDC1EkTNBIw+8sdP/cXu9LV
H5HPhGen+UCF85Q3C0TQGWpa1vyJBGUxWn2t56FjUgksf7jW/8U2Ymc6KBLnc6Fj6OaTsqt204EL
TDQoRv0fmI0ySGAAY8R7uAklMU9t/ArXhIrX76erCo1d3cB2pBM/FYVkE10+TBdCR7FeM0YWaJvw
wF6rd5PmBmjuNqi5Yw/XYVoQDkJYKNZqNpmUMIn7RzvkTrB8lHBg6SWCrAlvF6s1i0oy6p5fcGny
p7m6srtbZAq6jFIEoWAEYsiXuJoMnjwzNR4zPoXduzJOXD36cXlNEYSqC+RQZcUsLfxQNCdHJh1t
tvu77/MpW9+djblqdTjwe2mXOVJnONX09e8Q+ECuEPq2ssyFH7jiwhvjK+ltF86/lqgu8IC1TIU+
9NypivuwchO8UWnpdR4/XzaDCq90IQhgyVTVcQec6pv2U5QjPjWHpHEs5d8K/79kOF0gBCUOQiPj
6fEMj3rS+6X6XlZ/F5iKF9rD0qvR/DMD/31W3wV258iUrBzBMKIa9WhZIV59YYY1+VOyi9KHMXxU
2dXQPxBTRKxJ8W57ljtcXoxwte7bsitv7V2NZuCdk/HCFi6mhLqP43dic6WiYPGye0qMGuozMA85
JNOO4UkMrftqJJWrt8rsm6dun+2VI2EpZ5cLrG0ItGDMvVYPLynlH2e3OuLI7y2Kr3nGN25lsY8V
grr5By8BijxhQlRczWBlFFWuYf3QQ2LyNvcG3CvJ0NM1dNkSnH0sK3lRZlTBjdlBTR4WNOSmNMu3
l/AZQ8y3Nq1WNqHiAww3es6eeWqy5aUSmlXyjAfpvtX2xDzxE/Hvw2YyC5n/lq2ZhmyLztEZZVc0
6iy5Ly3bc0iQoGEz8twgG/SG2urfsQSfCAYpGvSSYyGRY3oss+fLxrx2gd+/L7gAKoNqO7Pw/cjO
VHBSpO7aGYUGf4cibBetNEx91gHFkOPDkEWnuV/eX4bYOEPCEqboTNdQj6EywdfCblmqtuold8w7
r5T+YcF9pWROPtaOhYPschMZnkVlVW5Ex7+hilc0elik4ZgCVTpAh91fPkgl2pYubogE8vCOFKUl
8bhvrjbeqDR1TRo6ye12wQPzUWC9n078XI6iRbLlwAYN/m6dcC6T9Kab8xlovGUbc8d9daxQGKw8
8BZCc+HQAfNrxvgdUYjA6gHqYpYNRAVn/mh0NPtxnp8IV9l0+rOrqMKiqhTGzMUCCNu3P3LJbyCO
MBxid2z9zPj3qcIk2P31Nva7YcJCQ9tgtjALjrIsBUQhb2Uc2aTe01Xq4ZRaCKq42NSmrSPukrjL
8ZTxENalmxu3kdm6avDUVH4fF05APTBtnKp+N1AI2bJinJUiwKBOCs7wXOFCcvE2x58c/wedJGoK
hcANqiuBYqAy3+Uas80xPQ0Jmrg53Yk/+wyPvPvLSKW6Ub4pMIwSy2qY5gPWejJ/7DCHfcmOtkRd
/BOmiTc6esUas+UDmVqyWzSdE5k7YgHwVfRqBzsvAPFGxygCZiO+kVy9c6ENcg1xShcNnt2AudV7
SGnt/9L7xQueNO/LomCwqSkrp5CftKJyTPbcps+EZdTgCfxhmxD1SXpYFrzrvOJZg/ZwiTfIRnc6
n0v4h95/r3f9ze81/otWjFwoXbUUKrwi1D9a08mSQ6ewic2NskogD5SrZ3GTAKNvvo0JznQpmczE
qfySSwisETNW2bMCCAUJxszXP9izFxx6rz1qBytxp0+XJ4pYS5rAFqXWZWmkwiHm6S5qHtR+cToq
n53/5NcmQQRX0ZDXZtgChqxXEKssRslFg+i9YiXX3WS6vLOSTmXP8S9dQhLYaGiapQ90IMl6l+wg
UT77ywCdT70ZJadSNZQLpKnmXB7CPzDu2T6Bjyy7DnpJAWrr/7w0RY47DwYKfz5o1Bvr5cF81ZcY
DdrTsRgAFve50483svKkKqdwIBJy+Ej9eSRfdSdu5KQNIxMw4/A4WZmvxtkptaHKkKr7ebA0B/DE
3dLG6xRfwf8/jq8aFdeS1Y3dCEzcPps/N6/4NKHJiKY6vHN6HTgyrulIqbrtVX3GFbgqLZmWBPAQ
RFe8ADFyla+p+61EHxrVRUHxlfxIOMz2GrdU28QfclcEN02qLpgDPCm644mv8eXA7rm/yF4KFXFp
dxlte4WfwQTvlCQpS6tRxupTIye1/FLaSSpx0/GHcPgXiJikI0E0fBl6BZHcw+g39+0+3Y8KqJ6n
V/VfGTWA2zN2hhOibz0wGZY54LSHReXCPMjmQuCBzsLHknnMw5WOb7y7PI7bC++MySd1tb/MqaQN
UYlx1KuHWfuUh4VTKrd1vb8MQ5kmOOOcpNOcMPhGUacNXhOMzpfilnpNeEnLf72+z9bwn7Gyxkwb
PRg7WMOrsSO336tPC7RDeGEJUx2ol3vT7eyZaNc1ejpEL22vozK3KUuFzTSq41qtNfwEpsZXQzde
p2pODOb2fnC2ks/p2spxzNNhAUTaxm4p+0H0PmTMMdvbMqPCRWKdiSJ5soratLCDT0Ytmns8N5Jf
W8RmTZkj8MY4tWYmvUBMma9HtlOguMM2ql0dfq0tw/s7TxSII2hTWV0SDJ6s3LTLvRIeLn//D6fa
X7MjyuJZqVwvagCAPsfRD6+ND9Itpukatbj9deDwdASqfJ6YJFGbB1lQY5ergNR7A7FI1oauVs7V
TTH31As+MVmiUp6lLxOeYDhHQWujt0w8EKJOcRjdzGiOwVgQCV7EarIE3uj1tMglDbyRGxLUpdEe
fBrdyxNGDZ7AGSprp2DWYFFiHRLrUxyhmcPTZYg/xFJnnxBIAWnActRHwMiuK7SnrZE1q+yL2wQq
AP89fwzhBtdoQosnRdPEvBSc7NLMbhjcb76bhvuq+rZE3y+bw5fIK5ZdQQgjZhlBkNQdIDS0okhP
3UFHwrF8aImVtDn3Kxhh0Cq5NcKAW9Kgr2L0LlD/s0br7yMl0Kg+KFmxcFcuo3EPMctdxyrv8kht
k8HKBr6c1lS9jAWiaKxM6109o8qrgjIccpMyx3yoByd0K7dwSSV4auAEQs2TMhjGFobxas7huXwY
Dku0i12keO2Yk6du/zX/Shi6GfytDBVoFb3NzQlFc5gs5EjymhEc+G9MnxeMFO+oVy7CQPEOI9YT
s0l5XJYE+yK4l8h+K5uccLZGvMHQrKSGnhpcLzuGh8FjLq/Oq676zM2PCuqjC/Tg0aiaOcoqIRQz
RtbqUg5Q9DqMw1Pb+MQcbXL3yiqBTMdRnafAwhxBbJKrrKQPWQPRfuNex6WygktlyXCTfwK0cCMl
l7dD6RU2N369EJQ+1ysb2Gw/+pqLe94rnIDgkCgouiNV1be9EVnHtqrp6PorDCWLO8W2+LsGb/QB
YfAdrht4Z3oDdbf1h5lSAdp2lzOcMLCzXSZjL0243ag/jpOb1h/D8S3nHfUMIYxfE6dK27awqNQq
V+vvhjjFsxeR1MqJ4TWxn0EExh2ybjRMA0fGLO293H4Ml9tR2cnTk9ZcKZTAHzVoAv3OHXJD5xgW
LdY7FkaO0mSuGpE3T3zsL9kkMHCSlqocGYDhRwFz1+9LDKFnPPUer0RVRyf9enmZ8d99CVBgX5sl
81L3AOy6ws+Ux0xpvD78qsXE9rUdVKxcQqBcWS7RPEBCbKQ7g1c+Fng64W9D3S2tWULY9PIosFq9
y5gnRavAwTVcz7TqswGVqSj7UCoURREL98XmFVCCY32pVBxoP/s8Uw9iuMrtBNU6TrqN7l6eq23K
/eXwL6y1glt0Pa+6BnPVj+/G4UOUEinW1PcFYsBNsRwbE//+1Oy6VL2O7ZQass334rMbvIQgKxuS
vAqsMYcb8A7rIPCd5QWRw/vvyYeFOt3+gcfPIyZQxGg1U5/w12k5Oby0Yz2wyomvm9mJbi1UkivE
jR01ggJLqGHLJHmCQ5TsFE6n7L9XwvAg8GyPQA9FlSWKzOlhDEZIcz2M4wdz8i572UYSwe8gAiUM
bWzFjE8RX6nJd/6m3znWU37kNUSomCMYiBozgRj0OMkNqwccPxgiryOZfLUzqSCM4ARRCiLUa6kL
S6B0i+6wGarHmbTPJAjSKZTsBLFViJVEk2WiYeYAJwi6dyb6euSPpny4PEfbsdEvPxAFH5LIjKuo
BYTcqhgttEo1fszIj2mlzoGEqnMZjTJI4AWtT3HRhu5Jrh5+Mapre/qsTw+XIaiVKgo+qFDqCMcC
89OfJhR54TFf8mcFd4mKj4K1f6gLWcodBGIoq6zVmhQLyZrxaGp0eBjub7VgF3UVQdrU4AmUUJZ2
FwYhDMvlhzS+Qb61Y1PlmdSSZQIvaEmuSEnK1xAXZudyMYlnqUgKm3ftc4NTG3WHQ86XQBKFPSxG
xfeiYafucnQgaHLcWCquio0v2o+Ee1CDKHIE1DLqlkcpZnOc2ls1OZKaYASEmLwSqkklmdwgrUkc
HLadaV6coiEfqigc4do8VwbbNkcsptHlR8/WlSo/TTx+x8u1TeRHLXSif4xHYn3xNfo6zrNMNE1V
bJQPCCOoyegfAqVgHliyU3xQr6qv1c+G0cyTD3XlU5cJ2xT1C1B8jShalAznEY5Q9VI4rT67VnJq
jBtV1/DY/d9VP/mWdQYTBtXWUnnOuf8bk5fWRyl0B0oIb3vezhA8FlwFLm2c6mY8AKLtrlFt4IzN
czlQEtjbe+EZRGDayEQj2Iph0JLoiyQ/KBNBRtT3+f9XRiS1oXW1DiPqAne7xriz5H532dMoCD6O
Kwh10fRpVmBCn0HMNrwpC4rtKASBUYsiyaypBkLTHJf4uaL64PyBTc+zILBpvtQL+hMCAAIfcuXy
nlLhaf5U2k56ndwuEN6gLg+pxSKwaaDYkzL3QIzlT+OCR9bIkef7PPajgWDS7Qfe1VIRiCCSoeiI
NFGkaLyH2Kv9TfPrG8vj7H039tC+DpE9F74xe05jiqYwm9m62LQ51ms9a22Lv88ru/Ex9aXQaT4o
oRMfo0O+KwzXLlyq6pHb8or0VqDCsFZdhvIWE6C850+MKt6ffb6p2ds+265whDHNRqks0BOMvyVP
KLnmPQzN2+VF65G6MN92zjOWeJuIfQqvJhZsSo757XD3klnmmg+Wo/hcplf9dHk5k3gCtS5hXVWJ
DDye9jg9Q+rkPnfHTyrSHvmZrbUI/tiOLFYGCkRramGGJmIYTButVB+G636P2g303HbZDpVCZCfS
TTZZwQmUq6O1Ua0MsK/E20B2M1L3mNzHLvigmBJlS9Dw6TSYk8s3YXMdgED6d+nksmwXmo13eba2
jdF102SGYdpit3Le4agPAoDJ9W0Ibe+BeuHaTqjUzggC+bbpWMZWGnD345miiTcgzaY9sgPl6JQp
AgmXcp0oaYZ5ybMPbfjFVgg/29zPNVtWVLSSN6A69Ps+NYRSFY8xhmrSrWtE5TdTyKCWZrzl7LSC
4WautkN7bpoC2SegICTUzKk/N6ODnO/L0/6HNXM2Rth0C3se+wLKuS4qo0+8F111hb0dqTM89qeO
0tvPRCubBB8IKqUYOj502ucmdsyPkNzyhgPr3HBAwjA2EGQWTpSiDv/o63V0NlHwh6ZNlSpkfCCL
72byaPeQmugdjXI7ciiFPUNq4lidMxhX/fs0tBzim84x9xa/jafSrTiZXbJK2DnYMlVI04dV6t3o
myjnqdCPdvT4Jkznk28uKV23LB2dgVVZ7MKY5WWJd7YQ/RaRFxHfm9ShcHNJnb8v3rs2Y4rWSxm+
n0inSEZZUnWbJm+K/nTUNOAQwxQ0YPx9QWkz69F4ScJ+VO4L5RRT/U42B8k28XXLRNtNJiylsJay
Km9svCulgZNLqlO8KQhfIQjLxwpCvU9nIJj1jZ48KcORYANOXa+cagUgDNGA7jpd0gHAuOEyW+0e
i+Z5eRh8FaKnprc8XcbbXJkrOHHFBKURxDbgWOFbqK5t5E+p4UNkyb2Ms7mTrnCEtRJCW7hMwyBw
K2XZdUHu1aPxKSue8qH2TVZ4Usq8y4iEZeKdQNNnVT12QByX1s8Xx5rLXapHjmo/Xgba3lbPtqlC
lFVPNcpgB+51lbprwnel3OxNO7+JteUxHpO9NEYPcp7cS1pEPMwQoyrKkZRGVk2FyWevuW7lYybh
tbU7JarplMHnWSZ8ZZMiVnZy111th0YbtXKVYUTLsXfa6FTKP7KMIlViCYslLWXNGn0cYVL3bfgY
7CtU6af7zIQoiZMfsQZuVNWhCukpTIE2FJMNLKuAWaNdUX7POuJlYXtfWo2cwBpqrHTo5QwA3naY
S3v1idP4KPrEmu6d8APhkJsb0wpO4BA9TPAymGOieItW/k6j5854P0MLer6yv1Ml7dunjBWcwCFL
hshL62Ed2jG5fMqGQz46KM/xeK5OdNNSERN3tAscqQpkkkxWXQYtny9/Kh0dOy+eBpzlFN4HTgLV
UOooSlkonts0Nhko5wJgcvx575d4uWtDNHLykVSwoyILwh/FnJAu0CLD5v7Ys4cwfMzGv9xkxCoW
bUJlVTbDQRqvizGAXMzR9IvG+Tllwe1CrQDKJIE79FlXkg61Tq50FZvIlEDLrr3py3fpEY39Jp9x
4U3/8jIg6Eo8vDE7aIogB6SuTxBGD/ah8T2cFvfvUATuqI1eajW+tIP5Zk5Rbv+Bni5iPWsCfQxK
XbaDzP0BTUp4PwokN0MI/aXB4xuaFuE69ryaxYKWwlZSpeNgVnjTI0miDfYSWQtPzY1AGWXfLbak
A6T2l4+yq7nFzn7EC4Gv75svSONH7/e3FQ2sDBNYI9Xzus1rOH3Wu82x2FlHKJHVHwefX4WY3vDp
smNQpCFql6CXlTzZmQTPuBk8xeNJE6kbvf//LpaUZOrWCrNlWUcSkmYppi2ssKZs5E43Q5x9ouZ9
WULrM+ypBnUUBv//KgKwyiSfQwtDCMl6Z4FMvrK8YdGurRCW02irnYzTKcSRS+XQL89zXzxnY+9d
nhs+1eIGskYRFlQlx0unKRirqDt1auYk1ZNkXMn9g1Ycy+nOQL3uZcAtf18DCjtyP8dFFpYAnJrE
T9mDXYW+HBOBKAUiLKp5lopFngBi1smtZiZ+0ut3eqzv/s4WYR0ZcVpLJuJ5F8pjV63UOlWNRgk2
dWeweVNxHjNL7DLVxWHWmQNcofXHzOHNlfO9vTg9GkBIp8zPbtR7qtDu8giiJeLv/m2orZpGBTdt
/GAgcC9xkg+pPDE+1392vlcZg0ag17LSwS6Gz5vBzVgiCTLWXJSha9XT5bm6vGAtsd0UMjPiNGXA
0vXHrMap/g2qFSZbz5JACWmZmJEUAiGYnPH08tzi4z52dMzP5TFDcKQeL5tEzRH//4qDcO9XRSWf
o9TCIcG+l+B9KtXlgRPApTkSCCI3hymyalilzJNjTld2c4VkAzfOP142ZvP1YT18AjHIbWvKGQcq
I4TOPA3NvDV6REQ8W4e6/KOsEghi0CKtQh5f4GqzUbryEt4uWbWTquheDUP/smWU5wksUTUGEoy5
56lTfRUZ5VWRZwSpbh6rVoMn3lnVKRpFKzJcAdez3UfpTkMrBgOyyb6M1wZ+W3LZpM0d3ZZV27Is
xmR0Of7d9fTZ0lBfCbeTDsENv0FP38n3MYptXhI8l8Qp3zSIZ0AeGK58XVbVkDdkwiDm5V1vmp4Z
yASbb8/TGUIIG1qzYd3ITIR7yQcWfLapC63t5Xr+vsAPUbZk0VAj0huL9zWUqSrsFVQPYsoGgRLU
1GSylQEjHSyvmsub1oj/ciYEQpjyLkezOUAk6IVqPWXVu7/0LYEIRksJjCXGVPeu2aNtDn85M7wW
TUXUE09IlYhypz8wz3liBDKwbGvu1IJz6McJ4SmXF1hC5BypfvJAiYxvE88ZSyADux0g/suPYrH9
Iahv27TwLDtwlDp/w2lstULFxJVoykNoNcGoNJycZbzWlYeIChIIbxNl7qdKYkFjY8V0CxRB5s6J
KWcj1oyocT/2UM3QJ1ihD091emwa05moKaGsENZ9EyIpPh6AYaqtkw9PU/smYjE1ppm2bumijJGx
FLWF91nceSkScj36pbyyq7Qj9oDtofqFIt7ydvOQ1yW/e120xMHaRKMcV+2Ia9btsTqDCLyfl2Gm
G9x9h+ZhtL6wjsjd5kvtdbRx/r5A81GhT/nM77NC+aDVT2pWOkP/rh5uNOV7IH+9zDTb4ecZTJh4
JrelZvCjt20cWXVbt7hBMyrHsHZp//0y1B82zDMWH9jV/tXqur50Js6L0XX8nnMaLnPdvn9pYJij
VJ9SntvmmTMe95YVXr/k5tji4sdNGojOIY6aE9RPGW5lvicso1yC/5IV0sjyKNB1WLYoDp6ZIADv
KU6IyHc69RD93Ze7bE8VxG4+NNjy2Txhj5inYqiNCqBxm/qF/Vij9Yma+v2YO/xcGfXfZzl4qhMq
DZYyVtgq6qZW8m7ix/75Rlv8lv24PJrUIha2h7mOl0Lmd/4s+6HP13at4rr/82WMP+x3vwZPvMOt
1UhCXSxA+tOyiyHdrt7W1yr6ftNvtcQSE+9vlVFWWMBJqdHQwQ3qzEXo9uW7iJ+T6w+X7SLmRrzK
lccqtvMFWHJnOj12pC4h2OkPYfZ55ATG6LNp6VkICCt1smtrP6KSDw8YFnp24UVmPpTUfTvhD+LN
7Yyi0r7j99/6WPnh7NpB6cwKJeGwicJfoi3DVhhakf6+hCM9LdM+iXjB91WJ/CTFs0PirMod9xWx
ryAEYh9KyG9KFg4ovHz5RdNjxwU9qL18e4ZWOOIMpYFtxRynVk5csqy8UW5j1Y2Pg1890j1jKLME
Wg91m+V9GCNjBdnI9b5BVTZ/yaIu8Ddde2WVwOahKSFfQIVV8uLK9vf/oWKPj//r+dEMWTOg6qmK
idUsD6rZ1HQs1G/6HZcERLbaXpoc+0HFnTBVK7rtcL/QxOB0sCAdFitAs8s7C48f9Y2hHi6zwSbz
sDOE4NPdEI51LRswKPjSzTF6l1bQTN5P3XUYUC+13KkuDJ4YpZZ6rI0DHzzUZxVH3nQWeano9gwZ
nvKI7KX9W7K47ZVxgpfXSWxL6IuNR4P5LhgOenFrGMTTIjVFgmdro94GMZRd3LrG1lrvAyS51uqX
y5O0HRatDBEcW5P7gjflwgli13kqOm4mXneortD1e5/50Yk66m1GRSs4IVZJsHUXkgW4PLwZrFOd
P47J9dxMzl+aJYQnywQ9HGMBzngaPH5fa0Jy/HHcmSeGFx3bG6l9YvuKeGWZEJhAsKNR0hbuzj4z
pFzgkrh1g2NxgLJc9GX0SrwqUi1MKQ8RYpWul7RUjwGZTxLqU2tnhELZQEUrBIqo7IJMuqiK0NfW
rfsvUam40fRuCd92w34ePlHMZZBZ2swTUFTecoxH57LkFB9SCHdNhqO70ck8Gj7hJQTnirIu9dSX
aVVzL3kRC2sdrDKv+5ncgeojAo0T3gWSElVdJuQWsZov6Oy6zL3pWsXbaZe4Sw5lreSkd95lPGre
BP6o8jLWAxlwjJV4E8EdBHsOKiLk+8N2/4vlLf4rVoePVFs0OY3gg9Jh+cjFu7qD9L7zef9K+YoK
LrY3+zOYwB5TVdpZx52E7Zujesj3yl5CMxNKWJMaOYE8enkoeykDTK6cjP4uM656jdgcCR60BLZI
5Gpc8owvXeVTW3hyCp2G1Is0ItdhO2w5D5jAENpYSgEbYImNzSNHPyVSpfEPG4glI/lZRTq9WJCR
4PNG2OAKitW76GigxiX2A29pXMTkvFfcfKBSUkhIYfDUsk8qJQCkccOLsTOESmjE0clu680g2vmg
S8Ta3faIs5HCOE5MXXqT37Ox5CnNDll+LPrHy8t1e6p+QYhnQitD2TL8G0+M6kOUfJgplQvq+0I4
NjXloMgZTJCMr330LbeIcGWzIMiG6si/jiCe/lijGKGp4RYvzpyMOfIPzeUKdOhWf0QxLM/mUf9B
2YV/edj+QEBnWCESg+ZpiRx82BUd+XEDDcO9zueyLjxxoyfiCmoQ+f9XbBdZUwO9U+55xlWEHKU6
pdKSKecWexCxCBd8egE/GHnFGELZU/QBx4AByvv8YJO46vPlESR8W8zoMRstSFr+6mLj5lV730Bi
NaCy4alxExh16IsRQSYw4nZnZI9ZQvAc6QUCJUxtjGShHgA/RdVbVBJMTnaFyy80q6Quv7bJ++xy
AhtIyLluogVgZvhOj3wGh4/tfUJp6hETIybtpEOQaijCQUjEYqf7Hir/hFQuCDVuYqMhZBJWs9Zg
0bLPwecXd8PJSQ5xcuJpcNRipSzi8dhq+RjgIPTlBZot/1DyXRk+suVNN0RnGtIFPlgg5dNIKdYP
Stj7HzyURKtHNzG9yedlX296gVnBCYxQ2nHbLVAdcI38Hy3NHZMSDNq+LFwh8EFdDdrQx3PNJrgB
i6xdXu+U8psmy36T+UMGWRrrLhsPc30M39CcHOkUK2Ah2pIyq1Uazqxx5MbvtdOL/LzfFjsUne3K
XXhHpVOQ3ijQxKyEZTVGmDuU7PUzFO+LXYINJMpxiz3s0x11q0OOrUAblV500sxfOrudtediESYa
en2Zdy8ViZSoKGmewBvqxCpotmNApx3PhS73i+loT7ycYj4Yt1NFbFbEahNbFuUKqlZDfle6RLLf
K4vDlvo2Js/aFIwQWOiZHBQGt2pOMWsx1OhTx6AaqhIbiNiwKNfMOckMxMt999jEgWPJb8vgOLu7
2IEmsZNutAfY0YXeTyXn4BoxJXd2LnFPSfxsv6Cs8ATmkBsUhPTIYHSzGqIGykNm+YGxq8tpp6of
rPEjjr1k2SU1jAKX6IlUdDJPVkqm4nlpkz2UTb2/CicMgTWCpMrqgHO8saCoL0JjObQO+CfS2PHv
cASukORExyENOPZU/IAgxVMcR1dWlBKRPzViAkMkDU7O6DGC99ZEf0b3ottoatw3WKIq6HtkKMxU
xGJbq9XHRZI1xC5l7ITWnWUdi3J3GWMzZFlhCLPCo+SCVcDoG9Xpy72azw6rb/CmcRln+xpsBSRM
i9EH0A9fAATBA15/wfnbgPjnHrnG34wdHgDekcqffEt/dbGywhTmKJdru4saFZkWP8Ycsv24O79b
bqXUGW0nu1X98YpavJtesUIUmDwpMsWWcL3isuUmH4+pRmXEECa9kMdq04/HItQ6DcNY+8hV01Ea
Cw0H9LdMchxx+TshNYiERS875QowYWMPtS4AZuMHvOgOxse/c4yXzXEFkBdZpA0TAJCcice74ogq
VTd3lUc9xSZo7nm8SQkqbG5N52l6OWutMKPZjk3ZAqY8H2a2n6pv439v94YgaQXBx3UFYedRF2cy
fK/QWydlUOWXvcsjx733gne/nLvXCJEtSV0HhIotXpj5U3xU58e0vx21b/p0uAy2PWIaHiF1y9A1
sZp9gej0iJcH5ICaXht/l5SHlBSnUfjqeG3RGUQYM2aac2hH2GmrzPVMZ/ZbJ/NCPwzhD50j3ZRH
XB8ceN5pvKMSJ7f9/Iwt7IBmP7Kp5Q9fhTrfF6Wxk/WO4MBtrj1DCFzbaPLcpwtilXFk3pTVTsBF
ietd2lDPXtRsCWTLpjBV7QlIytPsprcRFEPyffYBOQvaHS8Hw9H3ii1vCSvVs3kC20bG2IxFihGM
Qs1ptEMR1HjsfxsBnlEEhkUj8b6MVJhmH5ZdyFu0u12OQr6fxceZ23267Pjb11dns8RnjnjK2rrl
d8utHzxwPa16cgKvuCo/4uoKSnLQRDELdyIuLghfEZ89FEVakgrS4m7Y7pSxQoXTNZJUHbyxEObx
o/WFNSc+deRM16uYXzjH2s5Y3BiTlul35nilZ7MzRvva/idn14Pl9yYxssSKE589LDPUBoQ+iKs7
N53vZ43KptneK3+5iiXQiVS0c4BOmbyilT9A5Pu286LEza/ZLkGLGetWioiFR5kkkEgeJvKYmdhX
1OR6ST82lIoh9X2BQaJyjKY6wJANxj41DsHy9bI3ELxhCbzRh4lehhUI2ChiLxrcMqh8mRJA2D7u
rlaUQBQWJAvNyYQVypP+ZPHy6b12hLfxjHi6xJKEExhjCcdphNIlf4nirxD1Hq3Xdvoem8r/kFZF
jKDYIDVqbLlIuG2ydoUzb1tpTtcTC4eyyBZO1laPfifpDJDGyy1XhYrzcJDvptlBU1SHVjDis36B
ImxOIatAAw1YS5yf4BWB1N3Ntn2rqZ0fdKnXN5rfL9R7KOHkYpGgaowLGtnCun7+PNYfm5EIZajv
8/+vzDGClqFCAt+f0fC+aK8S7fnyKqIABBYwlhp1JTZ4RwlupiFxpPjbZQBqQgQaUNN4yRL+emcm
O6bsauOdBjk8fUGW52UgYhcSm7qlgx7NY4eh6qadXO4j83lhn1r53WUU0p8FQjC7Ls86jc/I3trr
6CmsHWvvp7pQvKMSMqjZEeggh7RVIM0YPFl5HkKoNQcPl83ZpgBL1SzdkFVLzKzs1HpmEVdHmeUj
TryOPOyW7MtljM2J0RTT0nRIyDBRaWeKoCBT8ULaLvRZuQ+jd5Fxn+/+CkQ8a6q1VFXTS25b9b66
zyHpp7LTVFuEk21689kW8YSZFlHZVAVyHJXpqak/9pMfK4tn6L4SvGXlr5AEIpMlLdHGGkiLcp3B
xyzi+9ux4gqARyQrahmTyK5KlRevQQ+Q72vV1eAqn/m7Iw+62eO8J58BNv15hcn/v8KM1HIuUguY
C2J948RvxpFChfSRx/zIUGEWIf0nJKaMNFSguGXO6inS4X/he7R79vhrJFdLSHl3th76UtzajmKj
7Vv5lakC7yVlE/UVCjndLHo3MC+W91/UuHSCEWGd7cxT4+vtrk+eLy8DaoCFoAjt2oNA7oEaxc19
VjZPQ9y7lyG2l7OOhfx/pF1Zc9RIs/1FitC+vGrtbru9gA2GFwUDg/Z916+/p8w3dFMI5Q3zNBNB
RKezKutUKivzHOi2i2DX+3UPczPO41UDAGbQy1gVXOJa6uXVt5ikHmVQ+ttdruITXscAPtNU/9XS
WC8QEULzB+pHCzIHvIf60fN8+8rn7I7QJ1TBwCIflhuNenXYXsaLZQ7klT5vypzNdITokhAMDTVZ
wd1fxu2L5Mo7DttjQaymZcIQQHk7eYqLxnb2cZgdmdBJjvueOgbi/mryL7FJhWiE/CM776xYkZwi
MICy1/g35UQXx/jn2NA08nko2XRDrYLm2FKVs6j2FB3V5s11ZYXDRylVMC/CCLAiHSTfS+dUSnUr
iCHREUKZ4VByaC0UFRl7x1JCm+Gzodr07Av7U3fiXGPReIWKVjnXTZmyBUNKYSClEI+6/YN8lp6l
IEJb49AwKSXo0cw4VJNRPbR4SLFDozjuxza1aBz2LXkimBXjcMnQ07lavmZGjiS+7BuRtoHo5yHV
OHgIhxrDBoyVab5HeflHt3l/aDRnfoyO7D5ZDuuDGtkUXT47mHvbxYGDNhZG3jAehdE3cYWNh8H/
/zTwbW6UhnRJZgyjCl/3hXxa2eD5k3H7Pczlh4lqbd/cpKvf56IOr3aqOpgZEgxr9owhiPLRaZTv
+5tEGeGibZCzsgxTGElHEKg0WXaWzPXWKAUC3dhe/7YnV85wEQfGvWrNUixW2BaeOL6bas0WoGyo
mnZVu3/nExd3Qj1ZiSrBp1L92kyeaea2SjW6bXdQXTnEBZlSGmEL0UQsXOdZ96yUFx7rm65xQSu6
IkGrA3JKaPtAXdnkbiRQb/ZDJ2IR1aZ/Vo3MbWfFTdJKsHtzLG3Ui961kXqoys9RpHsDBJjDVLMj
Zb5vEsznZV3QrG8aKrr8TTK71a6wsdMUYZ3Z36Sg/txY2Y3VRF6/GEQxjFpvXqcErB6iYIBdCNNs
+W2LhhvBi4Kw/J8YD+D/3X4QEQHLi5YI8dRneVsgPUwrWxQfxdXW4zswj3fmQpwN4gzK3BU2tWYN
0hS4lpmYfg5mkA0mGfEdSYAVr1gyDIuoKiZstOEEkry1jH0xq4P9NaMc4cCkMNJiTtjBy9sBLDm9
cTCLVXTiSaWkBzavlquo4+BEyuW5nSPsztQZThvdyNMphWBvUfr7HrFTvANbMgclibiMYmXBo0qT
oN4st/7Ymu8jQ/YESTmOkXxUJoV4laB845ClhuiE2YywOfaWLVtgnh9sof5KCrZTu8WhSRlDRVmp
EBI9HhRLy4/VwmmiT/sLSBjhx9WXWIG8UARnrNgN1YdaOq85cVIpE1wBs1njae11+LEqnR3itciK
0IlO4Y+8Hwk88+g01orUZYg4JYd8OFhqPeXc+avz/5tB2PbpldoM+gM6/2JjpWoEpbsKaCc+xcOp
HNDzR44vUUaYy1fQra/jVCtmiXnQxa4+WIPD1LwFL/QLTJ/6gwx6bP2GJpekzHJwFwt6CSoGmO2q
1B4mD+Nn9khVMigjXPKkymYziRGMTFFrj+EnUZKcafzwluC+7BL7I64W0BLl0sgi7JKcHFT5rkrc
nKrObn+FgjYAJHevkcAhXa1GgighH3MEsAh44xOEIZzaq2IMHWZ+RMpdbxdjruxxiKfPYxuZKexJ
97X5zJL2ykG1YoGqrnJazIA9mGfkgzm1XRzmxZaYz2GPlWxF3ZPG2ka3/Z0p50Rp5A9ZxGU1Oczr
xLgqTImFBfQhQAOKQUTL07z/2u9UApq2ofynOf4BJ8u0dGjY5lVFZw/9J9E8W8qjHL78VRzyTzjr
gvJtycy0ifBoCYsdzaM/rS1xMW3nEBdvOLyYx7Vaq4p5U30ronf6aO+7QcU6/1jTa6k2NToMxEfW
JV4F5q1u15jLy1xaGGA7wbt4wyFEBiGNQpwA6FkifdZT8XMXqkczjs5WHJ1aLX9LneJyriwOK+pO
zlZRgLmiyTHPG0yYlTKSw/4KEsfI4sBCLifN7FjSWqbdva5FTmk1n7Ui8/fNbPffXTnDgURrrQiG
HHbUwDzl0G9W3CYobyAExPQApmN8yg1v3yZ1lDiEADeZiGYimBQGy5aK8zjPjjC7LfUeSgU5hxBx
IkwYm0MM6kWMYbZnoSYWb98Rg2d5xJOnJKodDJTQHbKrLrbrbnIgQpXbXZ27+6u2ERCmpYiM8UGR
DJ2v0PZVPOPzUKzcMTxL+FpK0K+okTIr7MbmsuRfrHB7U6pJOy2VVLmtix15Kt35oH8bHREC1PW/
1pF6dKOc4rZICOMsTEM41erxUQsVTxZwRxXUC8FGJFx7xddjQV0Qy73J1g750Jg9LuLH/c3ZiIRf
DHCJq7WmsigvMKBqN2r73NXnWDll04d9K8RqaRxqNyvmjyG5UrlZ+WA2TiR/syjySMoEl9H1cV8p
nbxWbp9hrMu4WernuVmpu5stx06U8VXYVVsazCnBihj86JxPP0on3A3IgqiZbcoh9u9XiV2aF3Gt
WNiZOjwXS9Av98JM3AdbidYvu8+i48pGLsXVrLLwUh/BMPOuC2JfemfezhjBk+36sT1bRyoppiKa
g209K4o6zXFOmzpzgUx3aMx/+rto46Cgl5s6V2N41avDg97eKUXhmnp23LdCLh4HAZiHygB48KTz
FJ9pjyee+SAfJ19yarv0kC8EFuHZVu54vWH8pMtU5mPUsCifTho2TT8x8tIMyG03Rw3sH9TcELFb
PPlmO5i92qP84C6jYnepaaNhhlhGdvZ3jhQ/8KKMcyNENZbRPDNO8i6ITrjT8bTR3skHqk96K2v4
ZQE5mFiaNo2lFQvIGrX6p+LE5nYhsBnUXyIn9eh2c+IY62yFr46YGmVhmOkwaIbV7HYyOKjjxcSn
kzmRH9PUbnGQUVS5lpYSdus/pdT8HsKh3WSrdvQkObIrHMkWhK2E+ZcV5TAkm3NNFl5DEp8zkgt0
99pD7cm+eoj8ikgu2dHdCxYOPaq0EtdpQrCgEuKM+XkJT+hLt1XrMTSfh6wk8J7aPA5JpsoqsqnB
5kWa6Iz1IddqR6XUrykg4QmR2ihrmoXFZHxr3DOS/NgPoQ4RNXZ9yI7s2UhTScUB4uI3uJr5NNTR
CFkgXMmCJ/RPcnsXtosj1cT3GrGCPG+nYaajPLG0TEezb7ags/iUzl/2IWTbhsF0tAw8FPPrt6Zj
MzXjXLlrfhtXp1YJopIAe8IEv1rLKCdz1yGBCZeDZZxNK7cHiiPyDyfppx/8Wo2tPOdKCCPmmRUG
1kP5sfqfUkIaUMPw21hxMcalZGKYDGlbwFiSH2PrruuoYiVD0t+P6sUAh7RaE6lKl8FAj6eED6gc
gcgEX2nyUUqOBnoKEj8+78cB5RIHtd1QVaY1wGIcd/elJJ+qdnwTIFycYnFyheaZXrTGJMJECcG2
/IypkYZ69KFCjcPTuVR0rUxxMNvO1YqjGHvzQCzUHxDn4gYHo+Gi6k1cwY0GIwBsKBOVDqaLWtfB
6IT3OujyQKxNTZBTnnFouiaNWeU5Q9PsYyu4Zf69Jd/7t7OJi2dcUiZ1ndwVYKN2hUN0x2rkoTuV
TKfIYRyAWUfEAxFy/CxFFpZNLjAUbXQ/je9VimhyG6V/usPX4MHEImWWBHdm8XtWeqlQ2U38XFYE
glJucGCQZAZ0rie4UUCUBeJEFSlGydZ9Bw342YgwQYfqnLODM6a+hZZLpQVZysdaCjpTcSVcDmHi
78MBEW78tESqh6MuoybgmpmBEdACdd0Too+wwo7KnmMcImhhqyuCwC4fWbblVnba+X09tL4q63ZG
ca5TV4TJgUNqymmdhLDGKEFZP6aMLiDJQer/NvVL1lBn6jp0QPA/HILXLUgzEqnAWVpnu1ASGywM
+1u0GRVXFjjETjqpjNF6ie/PV5orvGeB5ko+UGxa259NmqSImLiDOb6DOSzNSWrrtHKN9+1t/sBI
Uwwv/85UiPoz3T61GXlX5rjjBG3Coh+qpHIl8WFtAnW9s+Zgf+VIl7jNEVXT0McRNjDF9SphYboy
6l0jhuGgunqI/iHssb/5tzi/8onbqkyzQC6ew17rI030Y6c4VY74afF1X/1IbhhljTtVbd5Najti
w8pb81TNIHk2n2qvw3Qa6nkYcV1cwj1qy7iDtYhRkkJSB4Wd03Cy3rMsPHs2vy0P2nkGnStjlg6p
+cLNj5mrJeVu4XoeuryrsaRpdS9irEKUTrLc2G33UKfHPCGKPdse4hRDpdXUf+uwN0tLsRYDHqK2
fFpLO+8SvxOIi2QboNg47Q8rfIv9GkWTXkE4wwW16wvjpCmCbAJdmeyDJu8fqjxBmmP1uqt8TO3S
wSormFtO6wujxRUczVO//hBpoybHiRV8/WOujCUiqFAFE8Ys9SgtBzXxC/lAxOF24F/WjzvWRqmb
Xa/BRudJPnho/BbgiOyFCVMLaPEj8pdNAL7aLu5Um3k3aoMJAO6qB6Wobcl8ntPTvL5D3+dafS2p
xyFp87q8Msgd7NjsK22KYDC+zW+jzo5BnZYF0W0uokhR2gvqjv2H0hOOJEkMGSvcEdcyaZxTC6bB
8qNZtgIMqwLLUcSAzeklJOcO+73fEROqcKohoz2T74HP6lAQG6kGhhnHaPbU4SkJjyrV78R2aM8K
l1RPjSirdQwrqbXYafbepGZAKANcRm3KZVLNBgwI8nepzdED8iZg+rlOfA49TbUJDQEYEIXbvDnp
YEigWNm2T+7FBAcTUanOnaXDhKG+Uyt/nT6n6Qfi5BLbzc8dN4sG4h4TNnrIoP8QJpA/gWXY7z4t
FerB0ER4wkcVpb6wfYlcXOMAQ521ZZaiBhmh9F0rzlVxkyxOgskR3YDcrajZ+25SXnKAkS3zXMUN
zMWW9rGxuo9dZ/m90gXtGLr7pqhN46DCKsJS1Ee2aeZ9YrmL+k58C/OXaens4Va3dNniOQihI6+D
7BPurPf5McFMdeqarnKO79gNshzI+4oF2m+n9coeW96rKySts9yalg5B4uun2p8PGO9xQ8zcZy5Z
6t5cvytbXHohh5OCkT74Vn2fPMFue8Cd4CQOPhgK2GT3Meaivf1N2y6wX1nl8EgZ1Rw0ufBQiO1G
86s7xnDcfoQo9230JARiaNNU/JSnHEQpQisqHYOoov9nmY6G/GRWR8Ivwgb/Ejvh2jLVCH4li61q
NnuqqFGkFe4Mp2/xfqCcmqc++NtN5OdkLHXWG3TLAhwfB69+ivHlUjio6BvPmKtyGHubNNkWUbTd
zAoue8g/14592zeSgsiZfZYI95C9xc6Rn2WUGQ66IGlZt6OABGexVHw3j1BCLuQviTHaszXhtTu/
MZX5rrQEIkY3MezKPQ7DNKGK21HGmg4a5sWs7kt6Q+rTU+HC/v3qoI9G0q1iBhsTyrign6iQ0xOM
Gq+59A6YaByYgJcpV7UU28RIvZNDfl8fXickz9SwlrR5yVytGAclvVhbcg9SS5QdlBfRQ41ddsGr
weTL6kPnzgbwBC8JiRc5wlEkhzM3ptKuUVrjMEVvG3XMEjhqgR+0HR5m7TZBdtyc5/oUGQfFwDW7
vOwf+M2058plDlOmSFwsc8QGFtkxLQIk+/u/TwEl/5S7qkUIzV2sqfi5vbX86V/wAp0bNzsq37GU
rvFAQTPhEf+WW6ZDqcYFPEInhi3pp2SmKH2JoOefckcU39fGgEsKygLKx6J56qavxLJtfiBd9oUn
L5SHsVjmATbayMO0EBt6mQ8QxqkxM3un+8uBEnKgnOLQohJ7UStrLFukv8STX1j3sh7sO0WZ4MAC
Cu1yLiswMaPYj3a2IZgTwsTW3M71GeLZCs1as3qLXSTsbRgiCnYXpJljedKj8Si74kE5djfR/RvU
V36xygFHagyS3Ak4uX35SchuwzR1yoVwjVo9Dh2MblzXvoJnKwaLqizom9bpqYcF4s7g3xjjeNLq
OkXYJePzOjGmqxUpsCtMhDPEIeUfGqt1MWVFZ9uUHGQMelLtN6+zUDuXBv/IGMuyaYwTHMmPRuz2
IGFy9CAMVjfFtwkQvb3pvo5lUIAEKlCc+ZlueqVcZCf86mpcCkUpZBaJsdZ8bcruIKUdla2x1GHP
Sy61kPQOHPMz4k4OGMdV6daZY7rGWYodPD2gQjqm3v4ZpvDc4HBiYbqOeoaF1QZ78Fa3eB3QyG+g
JfqdKZ7h+8/dN0ktJAcbhSrWzcQCP42+NNmDUf+7//vbz4QXrDW4BANvhLqysm9Lxc6Pqy+52mG1
ETSQEpTfg+YSYh7zW4i6ryGDL5uIULrX1RJe5SGUrWUQMYTfFskdv6PrPygdqqhHHGyDQ49MqEMj
V7BtYblAEdxjNDfKSiQTBEQZXDIhNEYzGQN8qobmEMd4AZvQr9ybbwIPjQlrGaL02zQwOmPWQRdK
+CI9ZYZjUoO622t1+X0uxMu6XiQF9VZ3iVWIvdrT/CLVXxvqq5wyw8V1lISGiDwFGBjLtllDIrOE
yPDJGJ6I+N7+Gr/4w8W3kYmq0Rrwh/X6K+56yG+q4w89BapfeLvwCb2z//aGuwnnte/NsoZT+ghQ
GgpXdkpQQY7o8VmD4nb9PuOj8rUOSWbv22B4Mc2F+Dgq+RpKcHM6VZNbHwsv9qFynKDPE6UHNIVF
FAH4NjJdLHLxPkkpCB4MVLGF6lMb6XasfNzfOrZav+P7TwP8xO8QyhBIzLCatbHYipz6RnjbaF8b
sXHk7u9OFT/1OxZlkscNbK3dizZ9jqn8hVgsfspXHhp8ayz4/aW/jcsHkerE2Qafy1pxd+HQFaqk
lNiM3jpnImNhyWdnfzsoF9i/X13pg2TGk8AiTFwid05Du5zdfQuUExwmLHGuWkoEJ4wIT1eyk0Lq
aZK9fSOUGxwe6CL6u9MBRrTuYJl3JfWsSf0+hwGDKGUQsWYHscfk0keNehSmfp876OGYyCMec/Bi
tHiC8TSYj/vrQ20Cd6yFRtdMFeR5rj7J4PG07Ni8KXLirtx+2b4gJT+uG1dqnIivq+QMXvrAmsYy
p/WiB9agSycApD3ucUAf08goTXgl3RuQZH9SQS4beQaIgQ+Sg7vBe1ve9vNA8mO8cxrX48iunR6T
MHWn2EL4fX+jtt+6rtaQO/P1NKmR3iCSm9h5JT3xDS+6tfCWrTm0ZigRFwqLy6vjX6DtWFwzOJQL
Sud0mlDYeW2e+jAjcGYb9k3VlHVVsXS+i0hYWhGDSwz2h8YWw28JKqFyeKOmH0VKDv4PYXGxxTk1
qHomWuxhDYVsDc2Lpc8am1W3uh2hr0KPn24f3os9HuFMiJ90MpLtvBZHe7RW8PyLb7rKLjY4gMvT
pqkF9kaVGN1pLdYzvjaJLWI/8fvNfDHBYZwCTQRFZ7fZmmnHdGoxUKa/NxRUHKCI9KYov9ji8K4J
m65UWE41OFMIOnzVmw+hX+E/r2FOnVvKNQ7+5lQ1k4lFRBZ+zMcHdJs39XnQiD2iAo8f2O0bvVcM
kaH4uYCsDzj+fZUJi3WgMmsD44GiKvrDl+vPZeRHd8NhBkHCgMiLvnRfDIT5UzWBgHry0w/NEWnJ
oaQUG/9Qur6Y5GoAGbj2CrWFj132XrH+6VPRTiovG495+AyeeW/VMFpODQ8QJ4wf7W2EVRKqFn4O
+Skub7qRiEfq9znEUMusFLGSKLBmt5p8Xw/EqMw2zF4WjUOIZtLEOWGLViiZP8+JvUIEQove758q
ygt2Cq7AXM2TphZTWJmk+0h7J01EEkHGN4cQbbaIUhzBQPg5fcKzhS9404MSFEfVzzGAoxDPJMSp
tTiQUKo0qnIZ5iphdPrh0RLfiTM0MzJ3f93+UC25bA8HD2LY/Q+NWAOA6ugOlOdDTBe1nmn3d+Vj
6eQB1VJNnN3fJnnBl5JN04Krd4IMOahmtUPumkf1afCb24593bXkm+R+GKLQ8GuA9H0dDoqOBW3A
B7vo+T0Sms+LJhE4SJnhIKJVzEzUYpixkuUWF+N7Ve7fNyoFRWxX/nxfGSKXKTVG2LW1iAUMK+te
zdUA8/+PcW3YfTjfzXJ6Elf0U0oVcU3unzJD5LAiNnp50TV4N6rfpPQkrwQWbVGLooz2XzQavNaO
2ujDKONydNOjeerOWaDeS04Llnh8LxMnjPKFQ4y+0rOu1bGEbSzYRg0Jv5jAJCoWOMjou6oopFdM
Kk5peTCFszgRb97bKbMhWZKpg4ZYVLnj22tzE4tt/FoyDkq3OyfB8GKiyCkeclINYdOhizG+m0Bo
GqsOF9RdDH14KJPxVsnUr61EDUVTTvHtA72itWkZwqlGs5vFY8yRsW+6aXmjBZIHjSLi0G6C7ZVf
3KGVKjli64gEU9YcSZrtvlR8o38nhm8aLzI0EFFplqSDQ/dXFFIk2SyEFc2z6iMblkpOyJkdJVih
h/r/ocH/w0pe7HHXiBgrxoRLA9MEuLX0D5D+PYoPnYvee9CDkHO325fJlXtcNI6zLIFDEO6Nlv1f
fzdkY8In4wxJQteaHGjGuG/bvp9O8mU1vZQyMy/hZI3W0+ZlhSJOF38pDKLjb7sYevGOL6nFoaoM
FpiOkbgnJt4jk4Nyo57YW+5qJ4H2ucCjkNdCi05+R1zSm1h1ZZkLUEXVonGdYbl3WVNU5+TvRXTT
eOviWFjZPsiDfjj+pVHujkHtDQxtIMEAa8AP8cUsGE8gamSU8HiL0o4zkSlS4cNT7SVTskAVgEXr
s3afv5Y0GIVSl/mNK/qvrKefqKfF7Svnam0Z6F1ljuKidno4wKgYMIHi+SAfWTm9xmgKJU+8nURe
2eLunAYDHSqmUxham4HudGdon3qYEECjeeWXgfRpfwu38fpyMDi00fRynlYJ5tI69iNTcKEN7RVR
7O6boVBG5lBm6qwm6QTgp/6581jNoQgqzZl89uWXnik6AeowcCBjRssiVz02rItPGYRHEwKk2ar8
lltdNomv5OU1OFDDBatWZO+t7BYFFdx3om2mT/L4dX/lCFcULintIC3Urjlc0bSAsbE0RAZCBRxf
tIvCVRL7Dgbar9EX9oYSQT9YG13dNk6FH/kyIe9LOcRhxjxIBbonsHZm29sL+D9H6t2B7e7e7rC/
4Oq4Koa+ivMEVEq626F1Wv2xMI9J9QVMv03x0g2Jvb9F27nBzzOkcPCQm0kEzW+sYJ2ljqw7qd45
UnWjkuoblCEOG+pECsOKTXtBGBm9DTn6GhKvP5R4ipe8BALtuj8+C+REPbVjHEZAiEESEhH+DeI5
NO4V4bC/ftTvc9gw6K0WGwV+f8oemvmml4kQ38Y4jNCLGhPEM7n9KQsQIsZ9WLoD3u7sAl+Pa5c9
S0r/Yd+PbVS42OG2pzfrVgMvIqC7KUd/qFRHmUQ3R/MYkgFQTTaDt2/wD+nGxSK3M6vVr12rwmJ+
W3ypXT1IDlOAeWdvqG35/gd/JnApcqlXX2pJuS0zu7jBQYbhZr1Py4cK5NmxTzjHfuP3Y3xxjgNx
S+2yQe1hAxihnn4IDMbv5QflXLdgJp69HOIHqdN/Vd4ggGBaxk/LfKFSjMYIEA/LpfmsjjctNR+3
HfCX3+cwXZvC2qojBOSM6aCwelLEN52oiwEuGSytUVRBM1m6Zac4efdP0VO1LvYLO5vDlxy7XrEw
MgELKmIud8NPyMFc45FxsUAJuyMQ9g+X1MUhDtKxVmUnNtgRAVqCP5TB9FvVZgPCmZ87VOWY2iAO
MeQ06QqBmUvR8JSdaupzhAhtnkpwEPux7BNkQ2E027KI5mJQtYct3nvQ83sTzVQJYLPP+CqgOZyo
WyHSoLZRopg2eUxhr7+ZfOtEDyRTC8fhgjZVZdM1CAslelfHaPikOnG32z2vXOFQoRuKTm9HbI1+
loPmwxK/ahQXgX40HD135K/V8f/z/b8PeBgb/zWnqJCzrNkKs3HxaUqcBYRD+V9dUyZffkwXvZrU
HGuXz+lLXS0vRqPcpWOdEoeJXUN/ProgP//VFSiIxwMI9hEM4E2Vu29JeDJEwRZ1goxjPxZMvgA5
YOzYamosmSV/MCY8CLefiRuCssD+/SrRmwxzngcGQnKgTm5XerKXQkhGtUcpMCaXDZG8tcL1HxRB
A+hXo9nUSvOiWaWbrIXhyGN4m+l97GRF/Ilwj10DexvF5RNzK6CTvYB7k4MeRWgHhkfj3EBZN3Gp
VprNlTRlGSKbCrjdNC4pn9AEjOY0ANLaHUS8bVZGSUTdNoRfmeA2a5hLSzN0mFAwY5Q/lJgRa1zt
0QoKdCIwQTli9SiXuH2yurrCasNe+2Ixjh5mEAoDTKEV39J9YKW25VItaZvAfuUkt2V6rYt5j05F
1zRiyW5XkKUXxkMKDaXZbPBxMDSuXptv+aK6Msqhe5fUSW+xmiuYic9N1d+jzZoobG3C35UJDtcV
NEHgkw2LWdTWfQJa1bJs33dW4uxv2uaX25UZDtzFtS30eYIZpsrWBWw+Kz7QDz1EaPATKkMeVW1S
YMFKCHkYz7rxtO8GsVr8QMo8FIowiIiCUf4wJ/6adfbyBu5/07osFT+S0i7i1HcL25FVgYJtfs6s
xE5yqjGFOrb8WMokrGGtFvhc12I7r2xWaGcYa1jO+igE7F1TIFaP2h3271eojgeRpTQVeDar7+rR
T2qihkicUZ0DhlUQCq1kH02F/FTFkT0PPW6LR1N8tiIIHFQEEFHucJAgin1VxykWEAzch1gWj7h6
iWOzXV27CgYOAUYh7puGcZiwGRhQTToR9M1y2woaFHCoboPtp9kraxwYiEI9WA37MJu/smnR0pU6
p78BG0Zuzw6j2JKVQ3P4uyPFIUNjxnVcaPBQbRLXHEXbSCN/CDNv38z2QODFN35MZSp1rdNiFny5
I57ExwrS2t56W6Ne2Uf2eOoXu/xQjXaKMeOIrv6y3Ou3K//KPPdlaMUYndMimO+8+aU/SgfMdjxr
gegWmJujCPsJmDK4RDBKo7qBUCMufeOYGX5ofsl6olBKBD/PtNTHRouGaSChBAF2SXzsEnd/wzaT
2asF48AiiRQJmRdKYk1sulZruPn6NS+Hj80QUR9R1N5wuFEX/YrXaIT94sgnjAl4sTvawrMQsCop
xX5A7Q2HGlEjjsZUYG/KVfdqvbdFqzgLMXXhUvvDAUeFjw5BXGGmCkHxK2FGU6ZKRRRc8IMoYZ+Y
Ssey9OkUPrK2mPGj/GmMIPbI+AFGcNQepW/7UUGtHocWQzhCSBwc0G5RdvbYvm+s+078+lc2eHYP
yDxa0cQu4DC3nKWLXSM7DNnLvpHt965LfPM8eeGoKak6wEp8VPGOYWOwOyic3p5bW7pbfEbzFXrk
gxcR6jzlhySkQjLICPXWbW+Z/MAK/e0Do+thg6gdFSJEFPLdr5IhqQVuYgR7eM5lrxOJBJkIB54w
b9DyUFJmLKK1PEDQ0unNyU2oYizlBAcPCrqSlTmEE8ms2JqCzs3+bSwbV9HAoUKXVk0nyHCkR020
mHQXfGJ2M5yF5N1g/jstN2PzOQLSVhQ/HwGzJocTKLnIVcQOVLSY72NZ9do4+yAvK6pj9fEvQ55L
L1Zt/V9m2+Ilu3/QvzOuLc0b2YQjuJE/x14eJP8QRtkH7s7Fa3KIIS//nbPme2c6soMx4nPohv66
2EtiK04fUDXA7VbRy2byVWZLTNtU7bCmUz7cZ5BFNpcBNZnVKyq5cpJkstNF9RvJcE1Td/f93Q5W
Tddl0LRJGt+nMDd6mvYjKKNCSwkqWT/FBVXk3j50FxNcdjHpkFiVR/auOPvlcJiS51X2972gTLBN
vfpSSKyk1EMRXmigpqw+N8VoSzkB89RKsX+/sjElfdGUCxsyUt8VpqfIRCWdBdbvgXdZJg42LH0u
wogRAv745M0CJXjthiZO1fYBvpjhkKOVckmKFCxVVlffRPThK0sfYFw66FTqrZ9hwZ5HHFYYU65b
iYwVG6U6iGqHDTZFyqMprX6XLN5+CFDbw4FFraJdol8QZWVu+KLR31QaFciUPzw0tPMw5SwCZDF7
rOX0wVLyG0NWXS2U7dTqiIAgPPqttyCJ+0gUYS6qvyUSxtiJFSMODd9QAPkdMBnF7LXVxLPD57G/
zWPizPyhaPAz2viegkzO6zhP4INmxyOEftDH1gVZkBxD47BC4wycdM5+HJAmOSwo1T6ZQg0Bbrxf
fUaYWDiGYz1P7opuQFrKjdolDhYas82a7JUOsr6fu9syJgpu1O9zsGCAz1KaWNuHKj8Nya0wuPvr
Rf0+hweSmOCdBto7rjV/nLpTLf7tfnAoICNB0DrWMxUary80lZNBaMBRHkePtYYNtv6879EfiiCX
oOOgQJ3zeNR1REB6zO4Yw6QB1l3J+UGZSaWspDUOFcpCV9rRgn/x7eCxr5rwmw5NqyNqPKfBJh9t
iFOrcu9PuSaKRt3BOaH8pNWnbm1tQSHSZCImeDLheM5BY9LDRt2/JDFAWyeCmnKCSwnGaBDjYYaB
rns3ja5onfWCSAmI61TlYADsXroh5TCBwcfjWrxouuhUUzCBgTG9idRvSU29SFKrxv79KkEAl58A
tipYrERtOC5ZjppyXxKXAhVuPJ+f2SRTLUiwEn6OvrAX3PEQf+zc5CFFfZxMTbc3yhIttNnrlsln
w+EyqJ3MRktGH9vkQX5bsDN8db6+qYGomE18ULoNhE0+HZ5DsN2kI2zmqm4L0achvc319wRGbN/l
Px3jJ8I0XV7NkqVBmj1813BTvPJZzjbYUs+9h6/Cb/h+86cDRcbxhyLIxTAX+pGwtlIVYZRADiZP
dtZjC212DC+EvhXgqk99ev6XWlDuKCxiak4FGzfWC/FfUUZnmPwstf8SK7od/hfHuPAXl0FsLHaR
pEc8wGqg9m0ctKw6xbHpwZpW+TQLOWWSOX514sYoriGFBZMgl3o396ojaOVh3y12V/yew1684q5H
YQbPDr62ESfpszGcB+FWHW6FELMGGr4GRyI5pxzi7sq+HYfYgvqnqxjPsfDSU99J7K/d84a7GWeh
F6BNhkgoSuhiKl/FzG2aFyMhdZqoZeMuRUmS5XRiE3CMuK+V7bJzWadvEqwBlCpOE3R1w5vVMz7E
J/VNl9d/O2bxDRrGZAlxpMFHA4rO0VmKiIjYP00W350h191YzQN+f1iPYOe21fGoGjGRNe0HAiSO
f43sFQRBrIQEDMJoVnUPrdT9sN7unjEvq8RhwqRaA9oQ4cXoK0fjPUaoXqVgk8B0EyfOQdQinGix
tf34s/iZsLIGTYdqAHXrQTtoHXiQobeO52SnhVTevofUCnLYgGcpYQkrOJjG7wz1c68QDxp/uIgv
K8ghQ7xWXYvHY4T4SY1fxcoZb1RauJObe+AWI/z5w3fNxR6PDYsaNtAYxavDqcptJvyS/KvcMd7S
6sh67ap/9hdwO4G62OOwQijEcY7YRZUeNf//SLuu5rhxZvuLWEUSYMArw0Qly5bTC8te28w589ff
A62/HS5ED+5KpcepYqsbndDoPs0hUhufP8HLUgzZOQmeosxsRespVGIeM8cYvuW1RNUlBJ6rb6sg
0Q4R6XoFBAivPRgA2OhesWwWT/D/iOp5bGRFoh5aLJLnqCoAidnP6bFgzFfJT5tIwsN1r8qeVXJF
Z2iXKGsKHInWZQAN6UvmsBTX2sq4i9TEG9v6PKSzRH4Sm33WyxXRQB2Ac8BtlhWDW1knzQKmcu7G
1usy24sU+UGuCBVLTVgegzvGvsXm3YD9d6H2mdj7Jr5vlc4JitHJmtSpwy8a2V9XdpmSCN5ipFpn
tbxUFVq7Kj3UMsgD2fcFZ9EEpDATnoKx5W6Oz/ryujfJi/AE72BE6dTguRhJ81F3I1c7YOM2x8HG
O010kr3By1RCcA11o9d2XPLoFN8q7blJ3tVx4WitbK+yJFlmmuAcdFNhJW25j0U7Ax+eY/EuQIBi
jcOHIDFzU7jSC72EO3FE0JqawWoibmX3HOa+S5HGpmhpQGOu07kW3uAbF++8khFjGa9iJX6u6kZZ
/kdWd/t9cq+4/S67Iy5v9BsdWaVMksiIqFykmAxt4lhHRmUfCEYvMy08taRzrpuWLHDpQqpBgPrC
cBFHxfnj6FN/OWDseMc3mP/dsi1zklzT/5zjMnEwMKviqqz5uHttAGbb3A/q2TTueuwzhIXIeJPY
tS74DUNnkY16E1dQi/r9t9aN/ZYiD+AjF0XudI/yJEoSmHXRl0zRVJq8DE33/P5vYx8v3eU7SxJs
pOcmuJSWTWHZTqDTeHXmdEdeSSWPy75H8t646qfAv64osoMTvMqi0ipJLeiJjgH7oP9gBb5qHvP0
MEibe3j6fE1HBL9SNaWGzu7nYxt9S3cwqoXdgCjbqTviF5MrS3IkgVss5adhmKZtB1EuM/VJxTxG
xlMUMqeZFtcwSkAxzG+7QYjVfUuzc77GGxGtAFv5Ny2TJMASNymW9pU0LKoQz/Ve1x5JfyzTuzT6
1stWZMguKkTwHjXww8dogDkXsUN/LUCTxBZqdPnf9CjoT3eljhhn4B3B+nFdG7dnfS9JnQj5ZeQ2
ui06CJCbmXHusKh29BqnwVC6zGVtehGmG4RSU7V1Q7C0PEmbnvC5t7i6K+IdI5IUbvuusiIgmJaB
6eyUMT4viBp1eNAO3SE4cBfVuHLwt23HsaImWNfY09+tWONp2aWH5cDQiW/sbcTsFL1ysoC9Gccu
5MQm3sogAXw+fyHpencx921VOYMq6RWVEdH+nZzWg4ZNM1jOjCVE39LoOE1+rjxd1ziJFoiNvHmL
5oowQmejWvhlfk+GD9e/L2NBsKSKVNoUZGAhZmetuyvzm7iXJDEyFvjvqxR+GLKRUC4lq7xngKDO
9m9jgbO4+r5itnFSNvh+aNsPqT35YV3sm36QhHUZG0KEJYU9hRZHwqD004g51O7LdTZk3xftPeyL
XG/w/Xwp90UbHQ0qW0MmIyFYPJZIa7TmE8KYyzS190X6xpMWbDxJZ2TrMVgIa+qNyuANcbO7LiWJ
vooduCyz4thewEIT3CvqSdPcNH2bVYtQ8S2bCyXhJhf37N6uc8BjG+dcn/zrnMg8othgW6qZElho
1UKaOPrD0cJlFjmi+hnDuU7kFz9lS3VkohNMHXfBIVFQtvZa9TC1d+rgmq/b43dxuyIavMZqAlxR
aEDn5d+oX+7Vh/Jm9DrMYcrHaaQSFCw/rNqcRFzfgq/8EhGfONY9B6fhMWXE9O8bT0xwARE6H6vU
hARVPNMYu8yLPOOReq3XHrNTtpc1Wm4fmMEAk0WAny3eI5qsK/Gui4Q0Sb4q9b7II8eWPWVsJmzs
QkNgqQwjU1UUiLDGjKk9uemE7RjGzmwkieH2TXZFSHBvSqAWc8Urh+R+2e103PiqMxDAAZSiOu/7
s+weu+3qLnwJrg7DR3gR5f1lZJorpzPn7zmTzh1v3hhWPAn+rjfKacCkM7dgNLLwLhbFr73u1+zx
hy3ZK6FEHcT7QkmBBmaWoFaWd2Z8F3U3pWyQazu/vXAkXhBqhGq89z5zxHGCAA5/1o/58RmuRxIs
ZOxw4a7CtpZaaRdxHI6ZASHA6+rvqQxwafOGteJG8HiqMQWjScFNuvSORXNnSXbGaLlReCDxk1Y9
SvwDz/de3CBX9LhSrlhC2fo3WFaEehvl9TYA3Rvo2FPPssujRL9FVJFwVmhZ8Qq5GkZuB8hFy/au
cyPxDETwDJUSqgA45+ECTRJK/zCSR5P8HPWn62RkaiD4BRoUSNX5BmLTMnbKku5I+xR3El2TeR8i
uANt7Bda8P2r9i3a5BsslAt981hjd5JaOgYAtsOdbNhTdkKCc8BcXNsnJUhGPXENy0Cno+QGJ6Eg
dv3oixYshOCE7Ijtra7ysvlthyP2/CxjkUw575eJu0c67032TZGBt0vUjApuoImHrE355t/efh/o
X2xtl9TYzaNI4o9EzcTOn66YW60xoGa5eTbqfRXeGsPhTZpM+XGtrL/RllqZ+PaHpnrH5u8hZuy0
N3LBuVyR0NTJsvMUJMb2JhiOeMlW7d11LmRKJZi9aVLaDXw3vbWcA+Oxls2Syw5CsPc5SfsonnEQ
DX007MPEkxrbuc7D9lzMxRFTwdyXRbGDagQT8wnXf9W1dvMTDN5TnubPaNiv7jjgnRThVyY6weIH
tMdRm4A1XhyiJ90HWqKH7INXRzU/32VPqbSOzs3jSsgRETUrdLXWtQma3WekIA3GotljhxKzX9xp
t+pBtlFYwqIIrDk3LZ3GCoLVlgctvg+CveTkZAQEd9DVwE1XeThIYufvYdXEA8bOeXIZBoobt3DJ
l+skJQopghtoJLHj/LnpS+vcpdmrmJDpw9f0n1wU0uBsrwyX1VmJ5yPIra3vYuNR6ntkiZsheIai
pIGhcLOq/QBD2MthmbFAne3HY3RirxqrXHEj+IghjjJTy+CGJqAnYHNEd9v3exb8fNvBCJ4isJou
VvnzaxDesvTzNJQ+MWX97jJ9EzxFGOhzO/JG5Db7VAWfAiIJCn+osv5zETEEp9DaQ5NR3greIaqd
8Ajr8HGlCoPDno5mQllHiIQfse6pFV2jpZwfA3uOzFM7yAyUS/2KwxHRC/TBWhY7Bz9I1fA+YfyV
3z2PlPto6iNu0DvRI/BOJr/w451slackVxCLoUOgjdG4gLlpsL6lRvXY1p3imOgJ6EkjYVTiFkRk
AwyJGrrJM8YS6e9A75M8cF7Xj3QxJFNwC+rUxMDBAUMkDM7Ebj4vsSLhQyYzwTFMA13qJQGJvizd
hH5Llu+qoTtT9v26tco8kLhpszWHWul5/dJOWvtRN/PJp5b28RmAx176g4482Gv50ioyY+liONff
4h7t/9f/jRf6r1PLtCzT0CiW8hji3C3qM2qQjCVzp9ooHMbMxCkyJjHqF7ohEBHq/oWKGcdSzRlw
HO+jVnf0fFcE0mfkF6GdU7E11bYo0V8uaZ/1ZlaiumBuy1Gscr98UlQXK1//hkXtO0dTnOvC2+Rr
RVHw6/OQUD0HEo/bdfulPtkNHzL8fJ0Gd6j/8h8CV9y/rCJhVE1xGEw4IGJhaY7RtztsIkJcb6mj
1rM7sdqJIplWvFROgSr/r1ZU+7rvzU4D1fmk7fgC+oU3yDmqI+8/3hYiNXQCMNyX2wgjHW9q48Sn
vou9Td7n4V0k6wh+Wfh8ZudCQ/AbeqwHNZ5tmFt5+QzUlWoXPDRnvXNnvPqrh+Au/XT91F5eoAWK
ghvJ7ClpsxQq33ha6OcfORRsudcfUFRrgJvqRgd6kBWsN20ZRvw/SQrqGBraMOB6iMDS2Lu51j5i
0/JXCV/bRnahIahjWabJFHTgaz7ZJ75Ih/4Ib+i9ceJwygGTeCf+tZfKf6EmqGGVBalu6qBmofMk
Ue618oS5aTcpfTZIOudkpIS8gxplgLQ2hYpYTyPzFbtwklhzrMLvsHLmuhQltMTmqC7uwikqwFZq
vzfrj2FfudMAjHMTmBT/NZH+tx6KDVGGnuQVCjkMYzs5e6gtM36KCvLjOj8SxROboAYzppkdgciY
Z25fVPfMmiThcpuEhdhPLEQhEbkhHdmytANEFhd+RXJH1zKJM5dR4Jq/cnnR0Ksl4xYbzpmX6kCJ
C6TbCDZpMFxqNaJbL7cRMF3PZ1JFzM1ugne6rx2CG+v2yxcsMfJ+hbv/XADH2WPvCpaV6EDXfgFD
l1JtWcpGwQB+eKzofkw/dDL0wy3nDZgWrHPVKXs5+c7CdMZrSMJcU/3QL86YKM6g/Pjv2rWmIRxM
jwmVOBhgmWVLnEK3nJ4+Xacg40Koe8+BxcalAhdxQnylyJGSBW6ryBYzvbzbPB/IRVpcPVYqNg2L
3bMYdPhAx4xBsMTLXf1o7XnyX0tqX1u6thYbZ3pFTDPT2DCXmLmDRdWbMopOVlFNkkKxjIgQckZl
JloQ4mzGDBtDz2G9f9vJcE+6YmIwuzKlPSS2dKgI91pk7MfWuLFzYAFep7TNiY3CMnAbXw7p6Usf
s1kDJ72l39apgbQqLb9dp/GyzvasAP8QEafyuoISLP+Co8TAHJ6wa3cCzP3R8u33i0vcxh2/z1Bv
CWfb2n0hKmTfnTG3Vsftpy8f5vYeHYFhJamsbyWplnohIZhoF+d9ZqogYdkOC3N36Af0M+ROb39Y
tKMuhb+UHJaIl6xnZVtbNtSiVHw7Q/kuTl8RDdYc8f9gpXgWAKO0MEM0oBVw9RWsxwyP15VBdiyC
fU5pntno8WKu0t2l1S2Qm3RTUqr7g8O5nItgnl0aVzYJIKfW1zBLiCFuQMw94w5Fp7hzZEDPUnqC
uU6WOdkDBU+tP/voB91V38ljjWEe/iBaJN51CUrJCemhWWTLlHO16zxtx8kNAdj7G6p2GZ3/jCLG
rVfTVU3TkIG86DCc2jLCiAOid2udF+vDoO+J/v46S5uKvSIhcFRFNCnpABKjkb4LWP3RGFqJO+Bn
LubUay6ERLfqg77WGEhoc41lcAfLfIdReGcsZaPc/ENXCImlNaJHAMWxQMjMgPVXef2ErT2pz5Zv
Bv2k9LkTyDqRNu95K97EYlvSWonNWn5CqOry3RtWtFN/TIA6wtPGwSJOI9sLt62DmkFRm7HUl00n
CBsLCl8Is93nweMtDbW2a3cDVkhU+3jxpJv8Nt3Gip5g0nkcNxbjJm2g3o+eml3wJXzKx2e9V4H9
W2tovKYy1JY/SPbCpmDZFCiirFdA9n+mZh7tm+w3hFnmDhLPJeNSsIM47PIh4FJNo/Yc1+XRSLGe
LrRek16shCnYAhZMlHZigauluq2whMgEDhwKK6+x6X9EJ/ahBOh/HrUZRACquAuK+ZsV9JL4u+02
LiSEED+bi7mUlJ8O1phgNNmdZI5ps6BhXUQldqrP/TLXeYgTKTI3fEwPfK9NMbvt6FAM9XAgOxo6
8afropNZl9i4nhDAvE4RGNM46DS3aBOv907m8P1N4U42kyVRO7FdPSbLYOQ8nQ3C7mHM61sGKHcM
yPvX2eLG8tIzXo6L/xur5KJcEGJGrnbUOIfRgdDbzH5vRQclkyWcZJOSbePGSSllYqKkxHY4Gqxi
bnQEUIKf7XJ3/lJ7i8tRsTI3/X6dsU35ITAahsp0zdIFe2IZmshsgFq7qnlmGjaWx24jL/RybX4h
vgsV0aCyUSuTRUXZlTeCjneJNznZuTwCzeVB1ja0GSxXpATD0hYbIyAN6qBR67fVLpkAWIv6minz
r5sGvKIjJNBtrA190kJww4j9SnOVHOzYHP7zfCNPYFZUuLas9G5Al+5o67xCjvDIoQQyzV/eQXK7
GGs/dGv3Jm0QralVsj4OdDCV9Y7W/1hMjPnLChAywQmmFBRWvwS8BG+G3T5dCgwCTYe3sSFEXLXC
fEtggETcPxWYCwUPkSm5R296hNXJ8N9XJ6NNBmUtr/JH7X5aIvQ+fcnUL9bwVA4/38aNEFkrDOOk
xQhuUtUl0b2eu+X8+DYSoheYW50B3x4Cqx7M/taw34e6xLFt2iUxVZOowCCyxbjQZySJqTHCXvTO
t4rBCcL4FIR7TdZTvJ34rChxBVydTKG3Rj0BD8NNf9F3z2vWMeQWHPLSmXz0qvn/+UGa2+iKnqDQ
ACRVNLzb4mprn/Xmc0IkN4xNF01NrIZnxNBQTf03P2a7sKydcbElU+Zrhr2jmKYr6u41tr8iI6hZ
G6JgW1hQMwXTjuOPJHyny1ZaberAioSgZo2Wd1bcg8RQLsehbe7DonjIRupUnQwXcTsPudASWwdR
klazgoIWve08PjAaeP3oYHv2kR7CnWzjwXaytSInhB2G6sagcyOddrxdINtNaMXlOMWoEoVu97M/
LxIHtPniZ61IChEI795VXCcgyWuTQGx1F2zCU4FOhcqkxKFKaQlxKJm1ydYr0Pq7LBH6rYIsEiUw
3Jma1zzSrhkTDJgYU9/0nBgacJxKbVwa+wqTeNVtN7ESn2C2dZPTpilBhSNSaR6uZV5xrvy/E63A
lR3XZthbkRNi0mjNbUb5g2aZYrekjWieT8frXpybz4ssa0VCcBRdjVGKQYGjqOzGXeAg7Db3i0Fz
M9Id7GzBbsaugN81DOc64e0q6Yqy4DuarO/HNABlXkWajhpmxxz6JTvzYdX0c7MPfDwzSNGgZSIV
3ElFMApHNVDtT8Y9wX6g3DVCZ/5SnDkweLpT0EonEbFMa8RuRMPI8mw2QfN579sufSpDbMO19gQd
1j2W2THvVbH5IluxITHArYOEC/S0wPNw53fJ+8p8m+s3BE+CCdm0rni+ZPSfA310wq5yZmkJWKKe
YhtiYeihHaMoAYPrjgRwCL+33+6vK6NEK8RGRGtBc2XN5TVjDaR+VxgSv8ut6IqViX2IKhYX0qnh
wiKPSXo/BNRRJrdMTnEiGdOTKpvgMwA5boZ6BlIhMhl6qnbYuHBoEg5URXdA5P4p8/My2QkeJK/6
tmTcjjO2r+IPkyLJM2XfF/zEkljTWHCGKv2GBoALbSW5klRkgk+waTMZGX+oH93pGToFuKt7WCsa
RfnEkgx1TRb3xZJpFE9A1megV3nLbvFw4fTynyGGvmePA73Oh+VV9yfKbNUE7I1KxP1ri9onNK2R
qxsGvZ3T8aiWsiLbH5KnCw1B8YKwTWt7AY3W51gwmRf6zUHb831H2Kcjefb8w5ldqAlaFylsqhMC
rRhP1Y2x4yA+A/64U+WwA7JH9m16wMm1bNswMXoo5Gq07Qwy8Tip7tXKrY68KWbJnbnHSg6+Ga24
lbG4qfcrioKDzbqcaIxHqo7+ZVE0hVWv6fKxVhSEBG1qWFayFhRKf/RVP/Vj6lBvcvl2lkzqJzav
JCtqnN/VFQvtlVnLTJxYHjx0nWs3tROPH1/hx1c0hPwsHdUswosk9Dx17eCY2h+uf39byVcEBCU3
aZHEBW9V6jzeh59hr324x5vec51SljjINEDQ8TIMBtPmXVi6eZ7nh0EGz8j/2RdRacWM4FmNwLZj
NEXjPVfBy1DzqAwP5aJ5g/HputRkfAj+NdIXlAnQmITSyjfFOEWaZGkml8MVPsT8KiVpZYUJ+Cho
63TDXyRCWeWpslxiy3D6ZX5AzKzoXBdYhg1e2CG4DfY9Zlu1O/bEl4k3e+bpEtYkRiNmWXUZDHbG
3VxhoNE62CVkcJZMdlOTKIKYZWF9oD0UFpgKnvi9F1uadhPzKh/RCN602mObBlakywbHJWohJl36
HCc1KcFblCjHcFJ9o/l1XfFk0hPcQZxhkZbCS8gJmvBZ9K3tMONvMclN5rnx7Zr+CU5Bo0EbLly/
Sx/YCw88VW33BECQgaceuzP9wAHR7B0feDJ36Q4vKLI3a5koBU/R9Kk21CX+gyn5mo1fWbl7myAF
T5FlmBLMeMayGN8LBXsjfgUy9CIZC4KTsAFF27EAZ0XLh8g4Udk2HpnlillXahHMvnECwy77kEPJ
A4/cZWc+iIxG9Z+y6o5E98RH6jgBUlFpQGSJmTp683VZvnTq5+vHIuVJyBFaW2mzmZ87nus4Ki3v
NOsLZK6Lu/i6V+1lIUniKcT5j6ju6iTlybiq7muyU4unBJ0/5rvrfMlkx3VllSpkpNaWlsvOKj8E
pVtaR9a+TaPFhZZFsSSx8XyxVG60wIviIxklblUmK/77igtULi20mkJWXXFf9l6smo7Re3n/423C
Emzf0LAgpuBvI41W3/Z5dywV/XPQhL+uk5HYpym4gGjQGG145TDJd6X1MZXV+mVnLth/haVtysLT
w7J6oKT2hvQOeGYSVy05EhEnJwo6OlncXszmsRh+Tvohbj3yn9GjeHH/kleJUDnD3KrRc9hpm9S3
QtsNU33X0tK9fiISiYlIOawoAi3lDzBMedfO+9n+2cry6ZeQcgIrwhWB1GFXJA0E1u2wyNY8Fbto
F3VOrDjzw+Q+Q9h4UY1mxtqSHNX2LXklRcEJjGOYGtkC0qxzgeZQAFqZTw4HuOaZXufzp23zTubf
ZDLlv69tdtImBdM+6OJg031l0G9l6E0G8952coJn6IiVmUoNKgVW0pHGM/A+Vw+760Rkui74hbqq
s2iJQURnAANuD+n0OW0+1/992TFXERO9DGh4Vw2qCoY7ZnpEi54/av/Fk0dyiFATpw45zQA4kr+c
bce8Cz0RpDoqFBI0Neh1O/XEH2nMwrVvkIADv1c/GA+y7hT+/7/I7kxs9MAAna1jgO7fKhE3Zjp2
/GWBtdY98M78SOmwhiXdxUpx1+nKWTWim6FOX5P5r8gKOhKag9mXvL5a19gy+4vqThURiY1xn32N
NUFFltY0iyDjR0daJwqOSh4e7GjftfeLvteYbHZPJkkhhMSTFaRKBXLFDb852cd+x07/jyWBPOu5
xpagkXWjakPJIDqKLDz1y9vkO/1A9vyZazwkif8KO7sclHj71HJlGFR++0zjzzkLMcuOzcPVeAxC
KqHENe0FX6g96Rj00Pk4xr81cWaAbyJGDfmRj2y6AYaodJ3Rttdd0RC8bohuZSvnLSpK4cSYZ6t2
4Qnd18QDoPlHvqe6/f6fN41yB4KOFUZNxrADTjiujOH2jq4mDLCwu0h/UtJPQyyZj3p2Ci9F9w+N
F4c0a2jPg40/91MOHA8Ce67oLjvJpvP+IMALJaFQWLd0zgjnZnTRjH2j+nztkPm++ogdlZ7i2dKQ
tZmYXcQnlggwFmQSEoBgEX6zw6deenHaNKcVAUHthoYUQ2v85ojXvALP8sMjcCf24U42RCzjRtA/
PR/nBk2hNvqWxx+xHn2060ZiRjIS3MzWMZ4M5tS0GJgqYu02boIvNNK86z5hu05oqxZRTYsYpiZ6
1i7W2iYybBTDJ896TlyST2TPTsmJeeEnCTWuUy+0G2MEJnBoLMJsgaNcnWieBJaN/j8+gRqehhPa
XN3KfQWCLDfWFSkhLOXFwuI5t21c0//qtVvsvfBM2QDd5gGtaAjCi5MlLcoRCjctD0p4L10JLPu+
EIeCAq8hwYTvq+0usu/GTuJtZN8XHFqlswZoQZBRhE2ebQBkrew1ncAXCYkTRhgFUWzKTwFACcpT
1vGlmp2eSd4SJXyIi79oGqttrUCt0lorfaPXAh8jWZ5EedXrysu4+1mZI1no0tkpeOGt7oBAPhs+
XnH+Hw0pm+FzJTTBj9lDpHelYUKtioA5ijpSN7QiB0MSn6+zJJMb/33FkaZXRgWXYLtZZByHTnks
eibxYZvJ/YoXweIDY46rjB/NaL0HErY9Nr6NToLu43VOtqPZio5g7lThOykJ6JD3fPYGF7Cj7Rl+
8VHDpgXuX9TH6xS5bV9xZUy0fYJ2shiQxRg1BODQ/DUOfi6ArLCqMykkjbLbx4SrC4bLNZ2IVW9K
wyk3IsSBucE4HpndZZLUsbZ7XOwLCUETAHgQzUGCSRUWOdNf3DcvDraJ+Xg2VO//vsMGfnm4LsI/
HNqFqqAcfVHoy6QghvIpDv46yhvCUVj5i+z5WiLrQbqQYzNFWPEpqEkVpzog+kOU8m+Wv3iVIN+r
R9rjXYw//sowBLcN+cKfoCPpQpO6SnFwoVk5gXFXDu9H4zXKwTDvQ+ERmCpucxyqulCmBDIESnps
H+JXjbxevi96cDXXwq7UEIOM4Ckmzbs8Lh1rmSTP5JuSWlERktHMbpXWmMFFOD7VVeGM86dE9oy8
aUYrGoL/ZmVG52QAJzF5p9o/i0Q2pLndSLiiIDhu2kcdgAfgE2b+8p6jyq24tHPVHRAY72UQudvW
s6Im2GyV4xUxU0EtAVxpix0KtRtgNyPadY7RoQLUGn2Ny1sRFMy1rptgbiscErP3kXFvzuWugfUk
99Wo+Nddw2bYWJES7DQu0HfM+OWkse8r9UEfNRe3Vb19TQK0IiMYaI6yJAs6HtKz/k5T4P+Igu7t
67zI9E7I4uqZTB2zwEs1nKbsfSJ7HZfZjpDFsSXqdZ1fe6rO/jlaNaYbi2Y6GlFiSKx0u6T1j7w0
cQ9jk9hpnGqQV0x3JnDq6n3wA+NIw4nvOR1+hp5sWFxKUXAMESXVRHiY1edjeIctXtDxwnJyZff3
S7byofKuHxcX14vAvuJRdBN9X4Ulumvw/BYeeiw25/fvV+zI4/eTFRnBV+Btqg2aCWRKdheQh2ne
X2fjutZp4lpGwrKZGBGMtVXiv/RMAU6uVkkC+HXN08RuLQPD3ONQg0ZjP824PgSRZ8pMVKoBgivo
9YnNE2Ct3TDwC7QzLU7kKYAtAkiNWx/zHWBkJGxJSQpuoY3TyZ5qWBTYenbk08H8UT5RL3yodwV1
pASvuztghv07ER9bO1Vjynn8iNdRVC44GANfPUlu6V/IYD31bB1lcHzbp2cxnBvVkT4IXJY1KuUL
BuTcHnX3brnry8gPZW2eW2poYyiGAtLNNDCl/m/O7I4NjQVcVbwtKrsZgJbpsvvvir6mIOjHMCjq
hCU8tms16Q9AuJ70MnsjCUFSbOpqM9NBwhx9snypVRkOrExKwvnPMe00NSc4/+U+jp7IJLmGb/m0
tYyEEDHV/Uwjg59CcsPaX1j2B1ypx9yaHFuPnHrch/aX66eyWViyVYqXCIqdsJjs+ffBY6vLshgj
LrE1uiwJli1MGOBANzG6LMeDTJW35Xchxn9fXWSTosqGUAF/jXUoEsAwStqiZd8XtLhN8z7oWjCj
jWez/ZIakjeULftfC0vQYeBUqHFU4PtWvhwNtX9sO90py9YrLdO7fjBbVr8mJejyNMSlNkUgFZcP
QEEgwY2WStIEGQlBm1WrbKIyx12csdvRdPPxfSm9OnL1EaP0mg1BoxnWymkAgYJJmh49PafaPrCa
097lYM3qIbptJTa0md3bGrwYpcTGQLFAsswGvQ7S51IpBlw8LEchvwd950MkAxPZlOGFmDhUPEZ2
puY9iFkD+domVevYGP9IFU0S6/hxv5Djio6QXw1spkoJft1oYkC3jbEBvZ3MB4B9fmoHFE8N8+d1
/dtU9RVBIb1alCLT8wwHZ9TvxuiB5GcWPDaFe52KTHyC98mBmtWoFqiQyG+7LzG7jzXZo+RmmrBS
CHGguMnCcERVEDqYOk2KhDg+1Hv6QAYPZRNjz9VQNha06Yg0jLPDpUK/xapT3nZ9H4cwrVwDlBHy
4OzzdcH9QcsvFATjDfrCJhkvpKl73qg1HUiD+VKe38+HWZUc03aUWPEj2FQcV50ZaPBGXejx5G46
1NQbrOctt7wtLNf86/xdFyARbzCsUFrsAAJ7Qfp+0u/DUZIqcPG8tKf/iQ/jwP+ORGaaDkbTIpNb
yPxOB1zDoGiGH6VYLmtotywvfdookjPbVvYLTcGk0m4IWNOCpwhDoGzpDiHL71hDvl0X3bblXsgI
NpXQyGoJ3lzcHF0uynjfa87IHg328W1k+AmuYrkd5nZojZyb+T1WerrBcDcFX6kquZXLhMZ/X5FR
gNpg95ybLLgdgnMT3o6ydTwyXeMCXZNQ/ycw23RJ+8sEfud1UUmMlahCMNd6IIREQCF2F835HQVd
YF7yBoJi/6ok6x9bJeIlhWIEk/QRJIbluE4/YmZm0CXFTIk/IGKPjh7GvytodM/Bi4YD85vZm/ji
XaSNU7y/LkDJCT2/xq9OqCqjKi4GsNSP7UEti1+RkZiSQ5LREDwCcM511iJ1dTUzOipx/DiosmrZ
HyLRP6b5LNYVH2lil3rDbSbAhZVvkYg8/UG7az0+ISO/IMtYEjzBUEbDXPI6ZzYCJ+a+br23HQun
v2LHZFYQDDwGDZ1bxne9rIVzW810wKbhNYWZqojX0MRWHqQd7GZ0m5vFA+D92fKXvxtvPskKtZue
ZkVM5GYEKrxCeN6oFJEXtUXtZlXzfsgt/7rYpGwJPq2IrAw9RaDUY0krnzWjRw29/AZmI9DQIYvd
XHFfhDpAm1uqjixIE6EbVF2ZTIUj1NrLfRqObtE/YJuqM7TIhg+UeGn81Ko3edVIDGpTniu6QobS
W/NcJgzD5pF9rMPDaB2CXhLFZSSEtMQOk5YSDBK4RPeC6bOi72pDcp3YtCEKjBVb5+964pyemlvt
FPEGdaM9TcZtXryGhdX3dcGG5hkzgj26vUp1whvl4KbE02T+czPbWRERHIGtVUYdcgQfw0gdhrXN
Q+jo9q8SO1hs/anrP1xX8M1jWZETLAlgu2pdYIjXDYd418/6TZxnp2jOZFFIRof/vvI/oZVHU8An
Gu2v1c34DQjfnu2lN+YReX3vRYd0B/h+GYaCjKiQLaQBKfK5hCwz5RSPH2h4jmXJ77aDWAlQyBdG
LQKoAG9VBuDzc3JfncfKIRxzyRsPBvGun9fms7K9oieYqqIGv0Ebsptllz0Qr1Dc6QCzescXzieV
O56jYyQppsgsSzDewmARUSmY1Kr7vnpX95JHo+1oe+FK7NEblrSqez710WC2ErDzvNsA8dbCjY9+
AuK4xN9J+BEn+aJRnYaODzSQ9sgyoM3p7yXHJKMg+Ap9Liy747OCrZ/Wbnxob/Uv5I4P52h+clpu
5XtuuDK/iB0rEQqOQwswDlTzgbd8xnyiVbhLpALXNr/LmSbJ8bhOXyPFmV8Z86wQPMDxmUG7Jo66
YNvH/Ry7of2xk7W3ycQouA1laCstfHYb830Yf01KiV+SfV/wEEVVGb3OPYRq7JrgHIaS7/9BsdGy
TjXAwZti9j21y2DmvEOYvR+/AXLHYUDLJQ2Kto0LvFJPNg24rQX/0BPTby3o5qTBaLerx40Tqueg
+pCyh6A9XtfvbbldyAgZ+BIgY0gjtArbXeyFmr5Tknl3ncQfPOuFhmBCMyPjoMSg0Xn2fvH40F71
SdvzzcLB3euqnzig3wf1fJArnZ70tqpQFMSY4z0fZej3gUePHFRg8jNfnurJBMh/X5EzVKyjqAuc
E0GXaHtmr8GetlfsCIZTcsg8m8MaZhjsT0e/KD9F1ifJCcmUTbCe0krmGX2OaJCI/4+062qO3Ga2
v4hVJMH4yjhRWSvvvrA2MufMX38P5O/uUBB3YMt+satcNUcNdjcaHU6fij1xaIFNMtEuDuogry4p
3xNdJOpkvDh5+2K/fCzm0k2ksmmUBsCUH5IW96rYi/35R3rCrnv0vmK77Hnh7Y36w9V7QWWuXjEh
PaaIcabRnr4FMs+MPMrYNTsGVswYN8IuO/MGpenN+t7VXjCZmzcta00sBDgo2adzE8Mrq4a847Fg
bg57rfSFXVgS5XMdSDJkwzAZmtcLJ3bVwK5etJN4K3oq3Vau2oH9IVrMNS7jSJRaCmJdAa4eHDTz
YeZtOeXYGbu4xCySaFZf+UoLFyysKY9AhqOJMnPr6rHWLybVCbx8K+Vs5HbLXSG/+Sq82LLM+Aqw
j4Dkj3I1UDI1za7BgWh9n7BgKDmovCw/z+uy1WWzzycVW8LpAE1+I9vwuvvxLnulwynO2sfivt/q
LTMepAmyoJcoK+YIjj9rdGm633DCvWZaCGZd0+Fl3DZbvNYKx7iOMUu1WqIXMmYasz1BbcaKXezo
uAO90GQvn7Ax6hvPurbfdBcpGceBxdGg5qFKjhYSawg+q2Pn1KIXhaml1U9ixOnd5n5Dxmn0LVEG
jV4ujRPXNs364ep0zQqD4TkeJR+qoFz0ky2syYmQiIkKOCnBYnnhjgQTJ17nuV52C7saiPlk0Gm1
1m321Qk7DtxlZzgxnj3kQOk3hP2/XuyKbqKVorB02Hk+pXFtQKrI9MzmxKfg4bgmNmNW6V1nitTS
gmcNHSqmFx8wwY+C615GaraygxteAxPnMmGra0adZLVCp4ZlyTfJvpoe5Qh1tuwwCb6BBAModHgf
jgZp7+8vU1FFpLlRXGPMzawaRSnpy5GGVQ1o3Iy98qiB7aqzY4+XP9t0xqpsGJqE7A9RGLBcjoUR
+xbhjBesJHG14DBIH4pKVxiMLddTWkavzJYjZV2wsYgQ210US3+lC+O9u7efDys0xpIXdDHUA73+
FdWit3Jto/21sHVEWOCEOaSR9V8h2ad42kmtOdKZ18GjG0VKP+usrHJjbDAlCK1iw5J4ibVth3UR
k32Pq+YQt2UBzM6jnS0pipbSQ+vQFvLszG0No3fyO51coTEPizIiURrRR1/+6/9T+33iZMd0T7sS
ZWxa5sWrm1awQmSihHE0S7mlHIPRXvIkB9vWv2GSnsbJmlf5NY99nqc2LL0OeErnQaFRSXb6Mjl0
8iC3u9e5sNQx+eJterKVeMxjI1jmsRVoPoBmb8CfbUvHYJ/b38mh39NnrvmhV/UKkAkb4gVL5aMQ
8tERO5ynPbzo7mRLoM6Vj5n/scfhCo9xLEQqpHaiuZXxQFdygCTJISF2FBBQ3IGt9IFHRcA1CMbL
5LMYxwlNy9bu8hcNiuTPA9pwiG0c+W6T9/kYJ1MludGRANKV4Bob7nVe89LmtWPQBh+sKdA0tisy
l7RwjMSZehRaSMv9+HWAlDd+u+n9VzDMmQkzGOamccJrdHzR9FNX/Cw+tGYUqxZ+i8IcVTOroWAM
EKXDXmeljB7kvLXHpt5lc+oKVXEcQaPbNL3Xm/pfMsaY8vqW1Lx9I9tB7OXPYPmMDJSPZqN6PdHJ
mZ5oaiR7gYfGU7S7yQ6Z332+/tTnnC3LaCQvohaoBgDDPLbqKrbEsXIzXnyyHeat5GI8c1tLc1Ut
+IT1Kyth5kUFloMrT3RciiAPE7lY/8TbzECdxbvrYAXKOuc27KWsBGjaxh46Xa3RuNWLxW4UTn3q
D58NY+6qockIhxg/KYP6Y24xRfs6q9v701EwnTzBTJ3uhzaStbgSBEvglQy25bugMs5SGTNss1CB
2hl+p99ryWLpyV2DpWrXdWTbaRkXIMZLJmE1SvoAIAVbEHd1HyxWpQc/FaIRq8tbc98WDSYpomFx
8ZFfTH3GKGZSh/thND/UImBiTQlq2gqapRlnoIei0IJGAZRFEVqF7pOU83LdNIjV7zOOQAqSotFK
GVzScu0WSr43jNnq+46jMhwYlpW+0QbsGc0hRtQfxGE31/dyx2nE5UEwGZhGjdVRROhup0pup9NO
nhu36zn+YzsiWekG8z3yACsPlE7EYwdL0A/lIfGS1jZBem83FvqlK9t0eLvqqLq9t+uLOjKfaAri
DgtN4bO03NEFkHNkD4vkJ8JPrZY5AR79qStQ7As4F8tsbEZAoSO/wJRlh+dUYjdVZeWTZKtC74Q6
RzM4Vs2+iMkIGqGMwNjK/pQot7157gpnMn9dt2keCuOQO6nS2y4EihH/KJPR0+TiHvkuKy8+NBBw
URD2NbzkUZNJNEhQI/hE1JQE3q3J+0hMGm3OJbnLAyAorySNpvvP+MQ37WklCP3/q8y+QsD6RdBX
ZLfSU6qD9RsLQHk2yzMnwvj0pJ6MeEyoX5CcCSF3fY932rf5LvpEfsnOzF8eQS/BaxrO+vYxVWYj
hlRF6hV7OqZmgPP9x9JgGaNsNf+AbeIPwcBv+2VdeNjIWdD1+F61KzzSdDu4VE4Caqi9U2NTfWX3
L7wJdN4VRhifIQq5Uis19H1CuuLvhHuPnYIunZ3GMq2X69a1GXhfVOWdd+8wb5p1kLCcb5c5tRTj
/r8BML49iYKia6nKL7JsGdNklQLH83G0XWEcRJZH+RKHUMQl+SIYO0IMK1Q5+UweBhOgzf2sNsmI
j6KKn0zTCyvFSqKP0KQbq2/BeAcTAfUcBdRsx6/pcqdW3gc+hYkWc92QsLH7XQTdd/UcUP8WmC9R
f6frH5kQWf0+8yGC2hgGhd52kXFryrgJ7tBr9d9EYL5DoJdC3Ob4DrX8WVXvFd6VtmkOKxGYTxBr
UaDEEX6/aM9J01lS/vW/CcC45pjMVSTSZ1Mg7on4tZx5SrSpqSsJGLestXqGlwMFWHaRMIGK3BEr
bjKcfsp3vniFwvhiAbQSuUqdlHLu3XDXgod6uVH9GQUTFKrd62e27RJXaEzkZmJsM9UyiuaXN9iZ
4nfWiK1IspU6IXf56Wa8sQJj/G9W9Glk4F1gt/lPsz8kZWY3pZvz8iuboeEFhuUCleowUrQQMFLx
WUhuE6lx5uwpaE4k/n79+OjpXPlWLB9oLpRzMMY4Pb26lXuUxLvY6mq4+vxsggV/bHgPn+3QYCUb
4whQ3AorWYFszevK5Ng19p0V7pE8woqbwOaxlP9BP36/tNgZLtDit1qb4QagtXjBau3yObUzJMQL
N3zk7U7b/nC/wdhAexCVOAgngEmR6ApJ76vpS6I31lTcFSlH87fd0QWLuTzTsBu0BCNDdpNPxy4A
uaXB49beLruvnpHMx1LzRipTFY8v2s0n24Uj7YB1TDD6j5XGs5M7MVL8zxOvzLvtqC6yMa58zIW5
1mvINkulpST7oU+dIP/ruu7/QRUvKIxDjwJNUGeqGsJx6S06jJR4gl3llnQvejJW630oBbg6Tir2
KvYG7YQ2J+DnQw+c2yf+MrkBj6CMd3KMi68WApq/ETKJUeCObeaolbTTio8wUBgrSRgfHypi1ywR
YPrq+1AdyFxY2cDp6tyIsDE/juZ1xVRAbioprCyloYuVrCq23lvhzYidu7ZmF4/xTzh7y5zRvVNX
VuVrD9f14v0RvoVlZMux1q+JBcAG8X6Ujkm6M4rddYj398hbCObSSpD5kYuZSla7s3if9UdwGVsz
4U2Zb6T03gIxF1YXBWqZYbOOrd3LsyW6rY0mKM90MWeco9WTTglw99G8d0xvMNkKXRWqMfhoKebz
5KUPCiBzX2ps7ZTuaS18ESxe2wQPkvGFpEhRFMwppNG7WtOczIZHa/b+pnwrFeMKFZD+NYIJiBIp
ZiFySRVjQ9qOmC9VuM9j3u76bSU0ZQPdM6r8jlBVADuyNLeaYs/Zclay5tgYI11gz4mZeTCMCxST
MBhROIKuzztZQwr2plT967q+cQPTk7uIQv+GldfTVA09eJmu2GoDOg/ahhc46mI1jSUia174PA6u
jRm5t4Cs32j1UclKAOqdLdxSr57aS+aI3j8hfd5WvYt0jLcQo7iRJ/TW2l087do09tPauX6A7xND
b8VhnIVCFiMUKILcJr6IjcnmXOK/nXK4r5reToqfabm/DrmpFpKsy9htC4Yxg7EnNY4zMUgVxU7V
41wfpaxxymbiyLXpBFcgjEXh2awMJAFIJv6qIniI4yx9Cnmnt61+KxgmlkhnsIPrPWC08+LpnoS5
r/wk4fKgzo9XSucdHGtPRj8K2khgtnn3PGXN7VBLOzPmDaJvKt1KJsakxKzvlqiDTEV5DqVTafIm
EHhyMCaURGXW1fTQ+vlWlB9T088Ezh24baYrIRjLydWxLEDhATOVLEqWjtFp9AKjyUE7Cg4v9NoO
JlZojBXhQpDimEpU/VWdpqfkR+EkTvStmpEhVDOrwy6h+htPHXjfibl+BanWFxJCHfrpi6rfVLza
IOczsVR9am+aEmwYzmd4CXMrjW8akfOZtq1Uk1SdKDL4NRgRinhEhp2em5yhgmQ4gnlcsl/IHFz3
ONuRivQbh40aplHKEy2Dl6tVS/HpFrvSzm0U5LLG6lxK753Z6tN1UKphb1+/8KwrTMbNTVG5YCCc
aqD+1WgDR+h/FBkQi1/FwJFvWxMu4jHObk6nQBFShA96K1kzZucM3raDbV24IDB+ruq7pB5ptFzM
d0Zth/FpKNzr58WDoEKubnJ1WZCkNQCRm3dkOjbmXS9w6ka8T0L/hBVE11RG2Yn4JKl0XxunfBps
IdoZ87kZOR+fq3GMj9Ow50KME2icgZpfYy1Oa4euYM+TJ6TwQ7gisO8yG63/doaM1zPNUkiXCKg5
qF2X9r5va0sYv34AhOAf3OAyyMUYo82bUBlQoECwCqONxhtD/9rUnMLs5pe6YLC+Zw7zeZAEYCy1
eNCwzm5pyaGOfpZmlVpJqX3ED63gGFs1SkVrlp6KlIeoWJWWtLhReygb3qtz01JXQIylhoqhRnoM
n6o36N5aHPJ9ccD9Y2MetPP12cJstU84Z7lpWCtMxnb7YCjHqYZwUvQclmjdWW74tHr0D3/n7QhW
hRDJUNHyymheSGJdEGuYlnhfwj9gHUpQ4cYtT8lD/8SnO9yQSVNNWTN0BaQr4AN7a8mBjsg4Bl+F
DSLruHuoxHvCpV/dEGmNwY6FjAOZy74FRjyLUSNZZpKKrdWHkj49oAmJdE5hqhM2QGMWbLa1oUtf
giaJX5pylLDjcxi1wKqXOflAXzElvKfrMESiq5h/eCu8PJviPIozsYUdupG6feZ1O/GRtgBihNnj
pR03VPYNGhPb1EQR6rCciB2SzxGep638fN2fbAXRbxCYjzmCxN8oF8jzurfkGB/Eft86IxrBC39I
HLnhvEs3nMsajy09xgZ2LfQS8ObkBdR1pRjZo2D3uTvxiPI4Z8dO5cdCMGdJuBB7qJ6kBVWd4fP1
s+MBMP5kFKR0zjWIkpFPofwJvLbXf3/LzlaqpjC+I1ZSbKs38ftF/lnGcj14fJXbWLhlaGsQKuTq
Wg7bvsp0FacUYP4Zc+ThQcYkAPkf9VpmT5xD28jNohPz4j1kxt1HEhaVzdR7YNuP50U2WhV91VUP
tLBe2Lw4ffMMRU0haFdSicFSFxZmHLfRkhGbLLoTS1ltRUtizwWPt2kjmNa0FQ5zjH0tpTlpgTPn
pS3oO7BOnDCt3gkfKLPAAaGjVUM62QQZMOOAslJcIiNKCMoeok1DG6mz0JuPhqbqZvDn4/Tvb7A3
eIwLInkXV0Eb43tV37Xh3CsPE69Pd/MjSYRgbQxdXsK2J5qh0vb4LMReFjHx8npMHVVLDEvQF94y
vk2bXUExoaE+oM9znqDfaAKs3ICIDcg0RE6kwZOH+URzMZiSnkEZlOYktXupe84m97pv4MnBfBXs
5000TNXgYkj3kXCKlf313+eJwFwLQyYNcx/h9zOwZMZnWfiS9v+6cQCKLBMNfDM0ZmHrdxmRBrEW
ARGPpu6Ww3wo1CT9JCM7xYkwN4UBT4RBJFzc2Pj01schAEs6sYbLafPS1wgKXiboHVKev950bdh7
ZGJFuqSJBttKBqpusx7LkWCaZPke+GQ3WbFP9zTX+wzXKa/PcPvuXuExTmeps0ANCPByHcMrdHI8
OPWeZil/KdgOz020bOocwWohFe8OUxaZ+6g2SYitnx1s5xElB8Ulx8hJbYwvjt8nt0Ev1vxt4TU2
bIcLImU21hBvsZ8u6Y1Mr2V8uiCPFAdUE/tpgWj65Im5KFnyUD9cV/ztj6j8RmRL9J2WB3HdDPiI
zuzSEkdpmy5lMaQE1ZnP403Y1M0VHHMddnqkL3EKuKbepyAV674OvHIbVW/meYCQ6yIRE6dUakMi
oYeaLGEt2lKoe93S7utuOrdGbhlah3YANBELmsjpn9q8FBVd08CdKOGtQGVfxRYkMBZ5GERiT2DV
DHqnlX/IwaHl1dw2j1CVcCdiC5WM3VdvYcy+QiWbyqekUXIb9L38qLbVsczTj+Sy4LQkRUTyHO8t
dqpQD8G5mygtLE7x5AMo7P34p/g52HWgH3M6G7VslzdbuFGqB+QKk3H1ZJTUQBOB2booLj9U2IaK
RXLnyR7c5IG2QGZ++o03ebT56VagjMuc1FQR2g6gckVcM3uS0E1aF55sPF83t0371hQQCxmGCDxG
RRRQlE5mVxNb6wLUPR7bxUuLk6QfRx4P2Kb3WiExNz+JJxlkY0DSx+M8+V3oXZdk23GsAJhb32iw
6ELRKqjh5MY3i4Pc972CMrZqNZ9kJ3WKM69FavvwDBkbDFRFeVdKJNLUiUXcYDoyOEhiYk1t5ZgY
CTVCqxx+XRdv+/guWMxdU9SjmusjsBp0zefaKUr31wG2z4/eK7ImwZLZKLCNg7htaWAL/t3X5QA7
clOhzeFMWaDlXX3krf3bvD/BeKcRZE3Ae8c+DoIgH7NuyRFKx3vaW5x4htMdigBjMSqqBoF7XcKt
z7WGY45Qic2501QEPC0ogRevHkPpW1n3zUMtkSqwBnTWN06bhxVnZGTr061xGRszyjSI5Bli6vKn
In4xeS0jfzhHEy4Yq3iVd2zaqhyEelJDsODLgHUHlKuwx06PaIc3nf+RlIguY/epiLW/ms5GBGoc
YiNpTt8jBEQK4lPb+tc/Ez0O9rrEM0SiekFgVIwdJ2pLJmmEHurIIU3NU4f81hB/4G2vE2xpBGsl
Iir2atQ1rEMtZkG2B+kkkJ2o7SZeG9m2HBcIxuGNhMzKSAAxBrXfFMRt49Itk4QTXG9q10oS5rii
cYgbNQ2RMdASW5IHrJ+wrn+QrfhlfVbMBVjFdajXDQRJ9rTp1NiPHm2L55Fl0PN4/90v58VceSjh
ZEkWQZByMsLFGukS9arQA2/RTfIwBNzYdvPkYDCEhkbiO9rIEeEKGLoKYouTo+a7mLevY6sOq+kr
ACbwU+c8qWfsokDM52gg1jdAKW33XitbgaXseO8DnjhMGFY0ktD2McSZqx/j5Gkm54LY/D6Y5KVD
jDgtli89NNMu0nIF+bz5ZllObZY4gX6fT5wHwKYYKxhG26La6FW8qQAT+KnhjzxioG1vuQJg9KxX
Zb0aOwBoX1TTCvzKM/bldyFzFI8+MHhclJv3KlZS/e/cVJYmvTbrJUtk4Im+ck+ZMLS75Bvm0W40
L/Uym/y4bq2bbmcFxzxoTHNWEwHmbA+LZI/p0exUdxhbjv+8rgywnrcxPwFj8RBQoYr5JktuxWVx
MGLSon/mujTc02O0esyrXimpOHS1MmX8Ku3qGyXfol+rfeFxRPBOj2rn6skUJFMryiGUvDKek/HL
GFj6B1rqtLU+0D9hBWEEkYrOekDEuEDj8GFU3etnxvs29P+vABCV9llZA0Budasdz7LcWmp9M/K2
1W9+G4ycI3QziCIaGiNJ1PVJOoQy/NttnsGSej/yEDOi4nt4XRTt5C/XJdv6Ouhb1TFLg+c01Out
ZEnfi/OsADCevuYhsdTuocW0xXWQP4h1QWF0oBVSPDNloCy3dGk9+r+xClC3zS/LKyOg6lzH4wnF
nOI8VrI8zYBryttGzi0TCWxeGZT+yezduj44ViWUgCA0gBWpjeCaQrlvsNzpuhibfnWNwQQicjYq
JCKQY/AI2MqKx27XOjRxQy0VrakcOJ5IzD3Rzk0UTgpEivZTi2mYwoucwUoVN3gcMfKA54M9c64m
+pPXTpG5OdRuysclkaAYpO4tvczvx3GQLVMwMNfRyvrTLMmT3aO8whOWKvYVZLZql6mCiDAPZzvf
l78o3XCwT0fsEhHOzQ2NxHilta0WDm31MdninaJ2pMFeB7jditIdYf1mbmfFrsktzaL9G4UvRh4v
F0c15JqUzKUiRUsoltjaa2vFXa0/kQE0tj/mILMKjWPjHJtjS3sJsrbZRIMMuSFWVO5zPDXE/gOV
GzRBge4ByXVoImMQBHXjGo2YMOzZi7qbsHP1nhOTbcqxgmCMIBGKcEGVAMlS+WSizSo5iKbHMbRN
3VthMFovxxWZlxoYvWr1LmX5KR4FV3VB1begzz3iZ9w4iKy2qykpkrYAYiQDkT5oTbdD41D2FYk/
R3A+8qRdfShW2TEwgLaGFHiEfKpAhVa0Bc+Aqeq+U+3LIbLjsnO89Aaq7nAdvVXtkUN0TDdprPY1
6BScnFPb2XbGKzx6xKsYoNIWtOaWwOvAzKTYrUW3MmToC6d9BbygaSvgWJ8fc2E2Y1Qs0gSwuo4d
jDNrfWFP8sHgjeBsuvyVUMxNmahqkSUG/EOq9W7cyn6l8DztpijIPBCiYVRfYVUh0Ksw0WOkzEfh
RUv8uZqxD2aPdxzHAW0HGSsgxteJbaxXZgSgv7k9KRWleEeryIqXHAJb5OSgpE3fusJjFAKTKnU3
G8Cjj3g1tZvIWr6REnsxJT/8gceJhXnV4CYJ7WX8UBeAsQJnFKQOYdAkAHhhPHfjD6m606Z/Tw2m
aQZBoQUNtSDaYTPZsxlnSVRBOTIIWN5Ht7k9Y6kcTlTENB3WcvYf6W0Ax4yoY+RGQ8mSOdJ2HA1J
ThBnm/Vekt1U+jSpnCtkU+NXEMzBKUqsafWrZQ23rfpQGZ+uO/fN+2P1+4xFGVnck5q6CXmsXUwX
WaV5bmJOOX5b11co1OhWzkiXc60dCxyUeAj8BYq3y2k8DVrSVxq8uLW5pVl69u/87QqSuXuzLo5F
g7p0qu6pu7zE50EHbVtyY3jVT+GU8pRhO2LCJhOJqDKSl+xkR6FnKkbCFooY+K3dP4+KAx7xzp2+
Jlbk5t/G/wzJ+JCkRRST0N4hxS/2i9Pc1mfts7JfbihtlryTDYz9XteXzWKYsZKS0XkxVLH/pAEk
LYYZKMra6RewB9mzN30NnyQ3uw9Rg+M2LW3r6eVwGTsI6yiQhB6wdNZYrm3JyZx0slO/dcBO6WqF
Nf2MuTMn27foSlrGPPo6ntu2A6x837t0CVBzjPcLyNZoFMI9222dvQjJmElVNaBFJkDLTvp3yv1n
uoqD1dy2eVBBmsqLenhnyphIIlThUukI8SPxZkYXQR/5ffiZoy/bDuwiExOgipIhzyCRozKNvwYn
3qWHZrdgkZIYW1/xdOElQTdzrmsFZaLVuOyGZqaHaKAUfACRnKPeZLpDn+7FM68AyJGO7dRWg6aT
1IpKt3hmfFtUD9ePbzMaueifyeTyZA2dWXWFTyRonVUp3TGL070Zio9N1HJumj846d9fymScSZu3
ATprIIv+iHS4J4EdO3hKT/0J4ZYTOzJHNJ6/ZIt/ZpgaZW4CL9qn4AV2U7fGqrVyRCsdjVIXDdRC
vFo+7zwZN6IGZV6Wr/YcNlYg+2Z3M6dflIzTd/GHs9RMzFebxNTY0Z4BleG61hGLtC4BlW7tox+8
T9wafb109EFKXIk3uLYt2m9IdsqnrkRzEUJceHF6EBo/r1XbnJ/mPrauq+S217jgMCqZGWFQDPSN
3hWDFRVYkFh+7oSOd89QbXt/f19gGG0MlPZ/Obi/2ZYzx7gL/QnbJTo/OXPnWrft+ILG3Gqt0NfC
glIhGscMn34v9UFJrO4wvu4/bl+UB16AwvtcjCbqUkIaksGy67qz+vQlLb/2zWwL4a/rn+sPZnYR
jbnCymXsygW9ZPbU7AxfdCOk0Ied+Ln1KsNOn5AoO0fP1zF5p0llX4V7ag7MEMUBJLiPjeqJHect
87pb4ZpysDeXsQxGQis4I4L9QHemzm1vRh9hpS/d9J6uWpNbuPJLY8W5LfiQ0Ra/BS7vG26aApqa
QaGgSLSJ4a2cRYcEuKIHyEngJQ9PbRWlG5gfesmvUJjTNGSjlacKKK0b+Jpd+sFTdgRXqQMejcPE
cyPbrmsFx5ytiY5tYUkFhDz+4Ihu5sU/5f3fDMvJfejxEhW8M2Tig7RMM5R3IZ3WEK+TMC4vhEcl
CN0PqORKKiYqaI1GjwUZMEVgkfKlqb9c//1Nc778PhsItPlYxkmHU4tMn5ifa+kR28XFgNc9vTVr
q6H6qpngUzORsme8r9S1ephhKuZ/zee4pEH9W2L7TnU0zwtW4MQdrs2KR1ezadErWMYbF1K6kGYA
7JyC3uKr2g+cW2XbTeHtLpsghcXcOPOBBGzmmGYdBzh50d3op9iIEPvhSb+PdpT9V9//e2JjpAsu
gOwXK8zJIE0aKeiNDKxlmK2u8LlsJDyx2ABO67RJURugkMdydqt9jkQ6WnZjN7Wxl8NHG9zPfndd
FTctaiUY863URDFSLY0VW0ixxaqv0aP7OA68otWmwq9QmBtTEBVtyPMQexCUxZfFM9Fyr+mfA95q
6W3N+60XJnNP9uIikWwEjqoHVooJ377xP3JeaG1WkfNDAyvj8Ea0NGDHZoLz6nz0JarSQQ8+8knA
9YDVroYoimydNM/VaZY6DT41PejZWc/9hkdLvOm3wWoLpTZ1URfZfXN6GZdakKAJ929m/NhNHhVs
5N117oLmPT1xlJBjs9Q1s7fwCpHdOKf3xaQY2C0MloGT1O1I5RtY0mJ+DsKbjLz8+4+0xmL8ntHn
Uq2ggGln+jcZRNkmChABb85787lPhwfQQ4d2Tuxff3uhjwjmQ1md/75qC4c+HgVbu6XbKEJP4UQx
W3a6BmNuvgIljtTEU9VORbtQznFmFwUvJ7plPWsMxqvGQhHUAp1go9ma9qEAk2p4Nk6jRxcmpLdm
YplP1z/Ull9YIRri2yMctFE0sx6IxXKTqLuox9Co/iDiX9dx6F/+Xvl+fyo22xanS5pjZommvoxD
66e+5KPd8ch74G868LU8jDdt8ygaJ4pDoy8QW3iSbiWGR19y9R1lvzUFv+VZFkc1DMa5lqaMhn06
OdkYfjjtm+I4yZywkgfB+NVAMLOkTAARFD/L7HsnnsWQExP9wSVdvhH9G1bvALPXOhVNlhDDGf56
PT2YE9af/P3Ar37yGgg3axzrj8WEyiH6AUqstMajytX87El2MycYrW4X262j+nC/lryrznxyQq6k
jOOIpL4BhymAOwcTczJWVGEp4a1igQLczm/HIy+PIW373svRMs4DO0nUoqbJ5sEDr2SCCMYpsHgR
/E8gaXVQ8iitqLUkt/PjW30vcXJFHLfCBmsYhG4IrjQcqHnTxqlVFN+uWzfP7NjoLDOmdmqpGwme
xUPxRLdGYx2EA96AX/RMP5YMXakOG6jNcUmSvsCBFsZOkPdJ6ym8dimOa2QTbFOl55lMTW5sT3p9
yM1fmIEowp/Xj45j2GxarQvaskqo0dGmlArF2Fp7ILyyEc/S2LCsmxeT1FgGjFeigppOvlPGPe3e
X+7/3sSZynb2nH8bnrn5Xer7rjh+k3EqWZWoQZDhFFXLRPLJLTxwnj2A8aNx233zpX9JObrIO1DG
qSjCoEoL/Wxd8tzV/tA9zGR3/Ztxj5PxH2QIUzSJ4jjBPX5PvKiyWlpZOVNTVu3il+m/TmdjtMS5
jsyxZJPxIwLpQZ4zAzhbHs3xtEh/Xf99XkhlMhHIWKWN1AkAmA/pQ4sUTWoTvz8FGJuKnZpzqXH8
MMp/b2+cbiaFYlLl70CBq3xqkVBObekL5fvvfIlf175+fFg38hZvjBY1HKib6stjD47y4YlzfPQH
/qztCttm20WFrFYQC37+7+TPgB5/f3Blp/IH1b6OxpOGCTswEByHcgWwKZvdWYgO4zhyNP26MaE1
/u2BiWo7g3UPEER/NjtM6X+Z4v8IwTiIeq6EclEAsSyNVWIjpTpklqr8pysQ84hvBSGibkQDvfGl
wQqMn2A24AS41OSvfXnGJWCh1pyOCr2QAhXMEGUZ2yJRZyusp+RMSjG1OgnPyf+mAYw7WKDPZUsD
T13IrLj42qvP1wE4/gATRG/PLaBPniXHuaGd+zvGKbHYeKzQzW36nT8elYfrcByNZp+oeWjIWDQL
tC69ncrjRDhvOJ44r9XIVYjbC5kWdjkOLP0UPYU7CY0N8r48FTciDJQ3v8aJipAUeXt4ahlL5mvQ
3rrtpylHJ17imDd0AZ5h9fuU/INpr8166iUwwnLNt5gK8poEq46pBxpdlN29orU1VKWjXX6Lxo3r
32sbDaQaUAz0lOtsE4/WtbGq0CJk51V70wv2y30JxvnIzWxeG/5mLpUSePw/FmPCHRgEzYR+u86h
b4XEq5GOswZM0mOo91nFaaLIz+vZ2AwCV6CMWUdZm5UGfU82vYGNEMdQv9PM21QYOSe5qfkrHMaS
iwar/boe9aWi3uXl55xwSpybjnz1+4wdS7Vk9CYIRWxT+Z6GeBPXXswj6+dgsCXNLhg1MzTpWc3H
ovY7vKgWTnC3HTFc5GAXkIK/W85r2s9C6ZfKg7RLa0s9a5aM/pkQmVqblzjlCcXaMCE0egVgId2V
2p1AnvSO8222/cRKKNZm1TLpDCrUiF7dvWLHLniF7oOn4SB6IdbIWvz307YnXGEyN7sUyolRja8H
2e2x6cRDw66MB3CIBuHQkX5cdxQc9VbpKa/8rjBMpjjQhkKCbd5pig3isXcdYfuJvRKIcQ/aUOg1
hrmoK9Lu6QrexNMfyufxnCCLgb6uT/qhdHJPEKzlMwea6sC7u38FzTgJo1IMLRJxlvGn4kSJRbTE
kr60r00sYWFx75XNKHOFxzgLrJRKwubv7irDj3GLYUYEHV2aJx/1PUc2nv4zjqNb9LJtZ+o4HqOn
xZn2rb1Y2mcT1MHgxPCCl5jbtMaB1JhXgRlPSdRKOM5+fFZnTHvfiTxXxdFHdslPl0+h0tBAo5Tu
s+yJGH9xjo0HwLgN/PWJHpXw54qv/yXIVoZ8yHctxPsQuZ9zeps8l7zHFP3qV7RQY7zIlIGt57VZ
pp9dHVSNhFI2Yvd65YZn1Q8rK/maP/3Du3nbAlRTRzlDliU26lCTPpWECLx75LE4lQ8EGrlg9xiy
rtFR3M0Rz9h5ePT4V/5EjtUiFyrgiT6ddpmQJs90JCont3SEvRA7nM/Jw2P8V/t/pH3Zjt04z+0T
GfAs+9bjnmoeUqkbI6l0PM+zn/4sVc6X7aicrb+r0RdpoACvTYmkKIpcjAvQm0jvrzUg5LVbBHKD
tWA4RukJe155/rb+nxeT8WTBXJIkR32+LQ6yI9c/1bQ8JsLAWUMeCuO0cmNWQtq4C2avXQj+jcWe
BI7z2DaCsyCsnxKXWpAXCFJ3r+N8FFrewUlV+qPKnwEY5zQU4GnoNQDQonxMz3Yw1AZcyeJDSQmk
am76hbNmLMumNEQtMRLgdct1o7+Wg4mWRt4T6l/Cgd9SsUUDKVFHVSyAgmQd1Htx6L2h+U7n6aU/
UPdvtxzXse05zoCMsxLB6jbIAQBN5U2QrvEcbRHJjSZUrBB70kyONXHU4r1caGW8Wj6EfZDTVax3
ieQXPUcteN+nf199v6tGuVsEKk75KAv+VPiXvQHv+4wz0CehD7IU31/ITo6Puc75PrXvC1otM/Y/
GGVWlB2+n2YPU+zFeW/Jxj4fAuuyHNQ6LuEwHgAg9SI3wEmS3hHS+jbI8cpYDwdMOjoNEiqWJGWv
deo/l2F5RsR4Ba1qg6yj4k3jMc3e6vpRTx8vQ/wlGDxrNOMYdH2WfrHOSjfPmjW89JlFvTY6dW2t
tYidxu9HRfePw33U2vZJmOslY4Q6OPSYHGNaF7FR6RAPQ9TbHY3O6BG8BC5qqDH4LTUsHuS2vpwR
GfNtDCnVCfWCaoIBPQ9Be1M0b/X0g7OmPMGY+CJMpLlAMgit9i/FifIipE/F96my873siDuUK3yG
GQHkOL9XkrHjYmkiIQkRpA1L5eqkvM8aDRXVJScptG0GZxjGnPOmNUlDk/loBDnEh9jXfMkVj7zU
/V9uXGccxqy7qO8TkSY6VQ1THlq/+o6JZa7m03an+IGnFH+5KZ/hGOvuZ3GQ9B5aYVxpL+lu2Q2I
j0JELTYd6GU6pcvRD54aMnY9ZubQ6CYAQwyRGCzJid35GhOPbOK2pQVmaURLjoqhhKCm4kBvX4jO
sjLmHsY6IkLqyVS/gZiIB7Nj66AR4/n/cHPm2AH71lktpSQFIsA6Z3TpIKlAsFJUwdOnn+p13Amf
qgo52wH71lm1ej8nKgDbxqO0NNOXBAT9qK42/fw2tKvUCj3e2JO/ZNt+Lyn7+jkXQZRFNAiltMM0
2xZ58lfaCGIe6PCgwI5O/3Ub2bfQqjBzRacWIh6mE51gqV1JuC+99yxzjP49lfzx8DvLxzgXzNdA
KzmBfMleQeg47FpPQE47dHgrueleFF02cBQomELA2CHaHE1MzOpw1YzCL1VruPEieotmOHOHGVCx
cI359Dtxqnjumn73g4DgcdbA+SVhdBbjrrtJr4eM0iCCXBUED+V15QW34VX0ZUIbn/kzczH0R7mN
v1w2xc3DXaWE1WDpkhU2dh2nRCRBicKvUD6M1dNU3coqpz1xW7AzBHPcGQKpygl8BzbaR23V+Klp
bt7WXiFqVsStJ9o09pU8zCrmDYxgFgCm3MgH2lEmgMVhOtAm1QR5Mt7Vbzv2X+ExaqlIi1T2C/hb
x4M625TsKPKm3EJlLUzBRAar8EvOltFPflSU83oy5x8GdFZKHGHLZn35IeVD5RpFOPuX9WLTClZy
MYdfNcvpOE4A+TXTvdtRTjJxxzv1eLJQ3VmF/pU6kkImgDHkx1Z47gMev+72sboShDnlunYyRkJX
S37tXgZHsLTdtNP3cWxF1wvqd3jlwduOeAXInG1dZjQxppvRSuvZnX6AXxd9huObjNRD/6XDqzym
ATmXN4uziuzw1iaTlrSdALmA4Wa6MbkDrzheQmFi5FKXYinosYjSzeSZCBVGPzzEV9O9mSJK0L3C
DyWbZ1s8UMZvYEAGPC31G9XsFTGtfk6H58sLtxkCnfeK5TvC6E7k1BUqlyzZy9B4ov5A6tYKlN6+
jLQdTa6g6B6uNL3rdHB00z1qXdEGSTCdLYnBkuW+dOYvvNiVt3SMi5jVoUPzH+RKZX9SdoV8iHjl
tdt6rimqruqGbGLY6Z8CGWFXTVqN84p2kOGV4FczqBRawnODmujMjW8aX9tfXsbNs2QFyhhX3i4k
lXvoRD27jbIbMfNKqZwsCyyDl2TZ9IBnKDarLSYFWfoaUBjD5WCEzyGtY2vs5lcz+WHUihco34uU
59u3z5MVKmNpRpJXbZoBNUGd48H00ldaYlOBsbW4BikkKvN4zmNbM1eQjJ0JQ6BHivS+kZMj01zp
TeoPCFZLZ+Rq5maDO4Kb/6kNm/VOsmzUUrqDoj/a5o35QpNlkRPbqmOAePdEW+bmXUmsy4rDlZKx
P7UehSgrYX/JaUCsOqGSAFccw8LrJwIr8f4y3KYBrqRkDJBEU6f1dE0X1VXLk9js1c+QtawXkjmh
BQKigI5qStQ8LtpR4IZSm6fKSgbmbEahVzEVA1ZMCZ3JCQ60lqSandYBFwEe8bND8sQba8fdJcap
tAV6efQA64bJir8cinqbJfb7Dd+KHYlXkrUdHqyEZByKnnfgTQFbpa3d6JGteaBfRdBd/FzsaDf9
M+8+5ZnPeIR5K8MzoBxJEQQc1DcSatYiuOPCUT7OxhHGh4gLrckJIRPqiK1Oe5FH77J2c1wjYTwG
nUwvLA3dpeCgCG+9uB+mYySWSEzu5v6QmZwb9eYxvVo0Jqgf0BqaxRXwKpw24z7LwVpqy597pFrB
MC4CoWJnYEAp7ZjXD5VX+sRGbnX/fn12K+fyGvI0jzAuAkF81BsjRTtRej1aS6ndv2EMElprP5sF
WQnHuIspn4si1LGGywOKYP3cpRMDjdNyhyc4DymeHUc8qgMfbikrPMZ7VKBEXeQFeNGpdztQjDXH
7qDQ5Jln8q9hmwmlFRrjN9Bk1hYBbBlJXJodiLyidMgVfe4r/CRxObLx9JFxGgNIzauqBZq5kw9x
a1Ve6IoJyETi/eSKTgaWltgz97y6BY5ds70/go70YNVBY8ryOk1uR5Fj1pxDi82EZwKygW0EsWpF
tNHiaAeh7CkRN/G4eUc/b5bBuI8UxFymMAFHvZPt2vLAhRE59M0bpDpH3g2TF6eyzT4j3smGmg7H
CX82LzqlWvS0EDzRGENNHxXwguKMFo9rhhOnGowrWaqkAScXQEUztMvlJp79RUvdoNvVPa+biaON
bJt8T7oyGui2BbkTqLeYrGtHwo9C+gx12yrgMBgPklZtFQQK9SDRU6nVVl/ekRgFQrzKXGqrFzyH
wXiOEpOSCC4wiDum1G4nKx++iO2bHLV21L+m5WdKcnURvamY4qIRNofZD8aESB+FH0ruzdP1aDxe
dhabRrX6PqMJWqu2UxDh+5lsq+Z93ToxbzbbtopjfBDGBmDALO4jf17FwOZvqAUlwhT9mDi/uqCH
7+Z1tVP89FGlM1Rih1e/sumNVqCMFVdjUQ5hq8Ku2tlKA+GtG6bvl9duOxxcYTAHfy4pQQ9uDQQa
ipvXmAaHy4KnO4N2FD06weJT0dkKj9ksoZnzIRaA1yfCdSJnuy6Yv5tC9JUj17ZSnDeM/n2VDKhl
oTRTAzjJqdhTJir16xRa0139Qtlf6XncJhjraHFg6ZZ8sKyVeIwFi20a5UaMLVN9zUvd3McoxEG0
Ke1L5o67iteXzd0/xpTnVNIx2BSA8wG0YiAgyr6kp1+kL4Etc/LM2xHVSjwmCBC7FsMoKJlfdDLQ
5YMHCRCnkVcddzzk3bhlb5s+fgXHRAG1PhYm5tSh0lQw0Xm+T4unXoowydThOimOvrC3hkDRBTmk
jONK4JP2th3sofj235SDvTXk+qAFBSWFTU7ViV6EYl+++T9zsW0GbOfFY68QEZqmW0T09LmK+qtp
F+xoIXqFjl9eSfj24hFZBPcApu6wc/gETOfrWkoippLrorKy5C7gVWZs+8LfEGwCtoziRV9o0WVM
jkr/9LnyRwzE/P8isPlXUerCKqHfl6sfRZlYov6pU/AMwDhzbUklMy8AQIynMH6KhU+lP1cSMJ4c
geWEpy8A0HEgoBekw/wQg8EzOKgA5DIO/8XznAViPHlcZcmUEhQ/kAeMQ3yukWQav+o92g9KJ/UG
Llv6tj6f8RiPrmE0OijgIR8tcEQl507cEz9Ebomvz9vdjKu1ZNx4GU1BqtCxc43Tv9fQSV/yq/z9
Rbs/kfc+bPrKoH5qaDVGEv1WQ8adZ5gw3uHBEL2vnU1JlqfdgPl6hUXpMBtfBXe5e9kpbYa2K0DG
oydD20uLgF2MhS/zdEjNyDK0/Ug45zHHQygfPLmM8iNKA6i30X0pCE7R6/dt3nCk4XgJlnY7Lpc8
x/hu2MDwknWngpcm+SCGijE74NzBy7VuUl68P6OK1uynXqw6JHCberZjMcLA9ybXLS3n9o9/uMIx
UIwmdEYn10XTg1hWRgcE1YSuOQYe8nQoqohcJbEabqruw/IxmIwyCCVRw0qBeJRyu78GfWduyYml
XeflO6MhGsKQnfzXp8c7Kh3bZqgI2NjYOiiRWIgDSCpC19vxq6wlllI/Xdbz7Z07gzDuV17SpA4F
gJSkspT2LtVPeJfihX/bC3hGYXxwODa1FoAqxJ7eRnd6pJM/U7AZFJlV7umu9Uee/X6s2mBWj3HD
85gkIt53W3s2R5ekT1H/NMzIKXhd/nMId7VYOvG/TowzmHSxV8H1IsyTEuZja2uabo3YLnnh5CM/
RpoMBGNpJKsyOTYhFl5D3/BeiNq6fxq3WGxyoFctwk8o8PaOMbhpHMmiKkDsm9QSsghCOZd1kIfA
mFcklBEIp4Aw9k+9dhukvEX7cEQyi8Z4WZkssqApUL9Re58KFXnGyXylHQAYceD+J2HYgLkJjKxP
VAhTdclVjwpLMeZlATnrxcbLyRy1ZkfXSwmuzHhHeOPteErGhshZXddiM2G9SOOSBzV3y2vFCfbz
rWBcyy+iA6ZO//KqcdwQO2g26iVdnk0gFuC2KNUvzXKj8Wahfyz1/VMNCF3XlXkqmTgNFXUJeDfW
rDk7VI86OujyJzrkXQZL0/OCiX7W8lo/fIZxmkFnnEOWo4BaoO68ccwbym7R7eTH0XtvR3TI4+X1
5KkI4yaMMR1bwaBg5jez2I8VJ27hqgjjFcJQVVEDjrVsXcEEL058oA493RtWcU87h3hm9TH0ZJaP
cRJdWoTxQM99mchfMeFh1yvJXa4tN7Ke3WeB8CjnnS0LKLkSWkscA7+kRRXp16Q3vULKLXUunHnU
eSfbdjjy+2QjjGsp6kHNUnp+YpRlcPh1oSx2RXHU3xp0Gwt73vvu5s6CJFLTDQkxAXunFNtZl6Ou
peeaa2TfOu6cjO2tPSOwV0qhy5NAJ037XoBVvoZu6Ifl+3Ag2Zl36r3077NDdG9XiNR/rwwzUUND
zDPIJN7pPobFPuTQper51wM5L9P2sROdQWNCnrqTCqwu5JNxYaIBZOCZuDBhjDB3Oga1gj/SXgwU
E/cUSTFMcg7BkKnEiTC0uR0MiItloeicXorREzYWPFPhaIhC/75aTXkwMX5XhnxEKbBZsatnI+eQ
23alqx1jnNmyVHqAqvsWZVm6Hy/W+71TsKpj7fTg7U8sFOE44y696Xxen+nmUbGCZlxbPw21QKgB
xPqLXHqK8RCTf5uTYLaNcW6CpEd6FkK60Kgba8SEPEsjdcZbRN5GMS7NzEGMOiaQpPGkzM4eVVRm
RY6BdIGaITFaOnw+Mx4k467Gcqm6qoZkVb+bl2ud1y37Mfvx59KxN80UExZNDHCjZ6zk0cJ+NNK4
8UnwaZqX9xDARWMcB16xa2OWgDZ4KWiip53ki2BATN6zebzy7O21w4BHmZjghWanpKqxVIdjTi+5
84NQXHe8cije9xl10BUdQRe9ROvRVdY/z/96zvj71px/P7P3Jow2bBYcVUN7pxQHQftyOeb4WEH2
B8CHcajqohalKkAAsJOi7SdzsofUB7OVb/rjnuajZF5p/tbpK4l0TiXRNXRRMW7IzGW9DWNcuAp4
8r3i0AZ+5bX4Se5+Zds+41rXeIzvGYYqMBHG4bbcVbeNUZ3yjKcFW+5tDcH4nrkS66QXATGDUQv/
ZNKN2EecsGXrXFqDMKpWo/Y5mQ2s2wKCham9ylF/XzyTTLYWk/dIzMNi1E4ALXSr0Kg7CLvxhixz
dB0rdXAVjl3mTAaaB8cm4A2X3bKllYDsLWyMw0TNEQPbyiiDT3Y+DDKPqZEHwfieompr0DYBospE
V2uLQ6QT77JFcXSBvYfNQRxmCs0nzOFkQdGtXvvRVZzbMQ+EiVHQTzLJYQQQNbjtW8Pqoqu64ykc
b7Ho31cxSRLPUxOPACnFvRE+keHu8krxvs84AkWuclgmvt+Aert6qMbHy9/fDIrXCsVYfh1EYzRn
AOi83m0eC2cB22mC/tDgBhV8KgJ93qBO3r4wjsAsp2hOWiDm8l05vXSFI8o7jlQ01GXj07VUjB/o
Cqk2xOH9Rjy6qk0nw3Q7YisHOgaUW7fN2yTGE/S5kTQlgUTyXSVb00nZdcc3OoBg9II30eHPnd8M
9VfysXVLJMwlQTGBmBTFtSal7iB0V3k0OWVZHqsh9nL5pZQxx1avr6PF4HSXc3aQrWoyxrCoZwGr
K8W9o4u7ou3tVny4vIdU8S5sIVvSNC9ClbYUZKikq7JNrkTS22GeOETndePT/bkExXiKpDTbYglx
JqGsyS7ao6q99KNomUth1SCgjvfF/IlAfL1/jNvQm6GOQuo2FrVxq7b8LnW8GIJzPLE1TMuixGIw
Yv2UHH2g8Tcxu+/7yGmDfZbwmk854QpbxxQmqaSGMxZw8ERb8TInuomvUjuzyCFzAzxo2Zd1gycb
40Lqse/zUcXy6cJoGdJVHh4wQdyW0ELAdSX0uPuoHHRKI8EwqQ8DvPVYTUw1xS13PtBnyPAQosOk
QSaI33G67UfOUIxWkHKZehDvA0rcl8nzxKU25cnCnCZjatYiGSGL2ICckz4YE7eLbIyeuec7qW0v
cZaGOVlSNddIHAKMKLG1VF8bvbKWguMleCCMJhBwt8cYXYV0HTQhIKem+KF/5taMd+bfGsAeJp2i
13MJQdI6wyCM0lq4N2bexjAnyKxHGmnozmt5dCQzxjiNI1o5YzfD0ykIh7w0x+zCIjqEreKF4dtl
c9p2tb8FZO+2RlItObh8EZODqkuvjn341nXfl2F/GWYzubJaSHZS7Vh2WRpgPiHcxGybvd3tI1s5
pv/E9uAGGEoOnljDCiw8YHnTyLkZbPv4s4xMcixqW0E06Qpj9vqp9Yej4psHmdt9ydFHlXrKVTzY
lqMuDvSWU0PbjXBvoHurV5zLC7kNQnCAEORJdZbDN8rR6F/RmE1SwJgu3lZEddRm4qzYX4KMMwyz
ZBgr3Q/qBBg6SEBxIk/9Wr4Q9DCJu5L3Jrzt0c9YzLphFjMuMgmwcsXIrSYwb9s4tzJdtsVauDP5
gzO2fe0ZkPG1rTkFTUjfG7NTgsE9KBhsjgryfT6t9pj3yaHf8eb38GSk27rSDXOJIiWaAJkET009
WSHZz6a/yF9I+e2ygvCEY1zvaGYLUsFAEqKncXrpZffy93kKyHhdTQqTaBLxfYIRYlmHtunAknhh
NQ+Ecbtllpf6IlEhFMXJMMZpRufX1PJK9HlrxbjeZpCWLqNXBU3B6HZJtkaBEx5x9p2l9O20Zm4a
GsmGg/m9gCOvCWYKG6knVPF1LIice+8mnCRq8HUGkmI6I1CSjFmhLXBBgzk4Gio5BPOoLpOlmNC8
z7xvSmcwNh/RSkk+N9Slk+m6iNGdHWa7iLN+m4qwwqCH58puuiA2+riAQGruK+K9qb9khLNmm0qw
gmBcXWQ2rRphfoPddJolRqoFiT5hMisExsHJSyjG6CgHAgo0tPp7K96aPKryzXN8hcH4NGUcxKAJ
gBGMN315LRcmSmdzpy55s894O0L/vtqRPB1IKHYACjsF0xqulWGxRvHtv60Y48RKvRpQgw8Qtfip
V69BeaNxyerpqn8I7lcrxjgyYZBA5EhtJa5DjwShI3SzveT6QZPrUyP034xhcGp9PlRlbuE59FZs
crdTRPeyqByTJYyrC5uxN3oBp18k49aEqqiw/lmDM6gXHHBhcMB4us74B6VYMqOqAKakp0q6k4bd
fxKGzU3MsVRhaC3WVE5Vuxt+GoYlxq/m3FtlxIvqOBrPZiKWJZlHYQQWUSOrTq/zRrWKJLIbTNq+
LNVm3dXK07H5CKXHgybqRLFs5Ckcd9N82zSYXCifTNkT6ztJ8TuVw9jPk47xGTEIv7SKZuXNqvsp
u0gG2pUmWsmc7C8LR/XrghmwvVU6JrJHagygtB29Ib/S82+x8jxF/9Tqj3bk5Uw53oPNTFSkWrR3
7xGIr8NyT6rZAsMHL3qlbb+XZGLcB7pbNXWmDjc7TWhyqX1kJPY6imp58122xVFMtAph3qSiMD6k
NvIMVbRKY5vjMYxvldHJJk66iAfB+AcZT2g65rw1aKL5kpmyPYivU8B7z9hOBYMn6X+CMI6hTo1u
MMEJZQu7xaOTAUbBkm8HcCWBDG4njRYvwtu+YZwR2YunRnQ9MkIsXWqhpJwOB7gJPATg6Nbl0Vxs
e73fwrF3z6YdGigdhKuqwRaa7hr8G7xumW17PWMwUUQKmhpjKCFOjT6gBVnDU6heh8luFF1dsUTz
yuzB/va1MB/gdPv2fmq/p/hFl22Z9yMYpyGVQ5SSGD9ijFGv1D3Ic2eP9Y3Kffr4yDuBZ1Ecj//T
F5UJN5aJoL+lAlLSg6aJtj9PpUMnu4an1smuFbux88gKrsMvlyXkqg01l1X4MUR1mYFurLGHeAnd
RE2Uo9RKqHxTVcOakQ1yqzLNbUXLUeQgEkz7kuXZGvSE58k2X4bXS8A4GbMsgTnil/Sa1aDpJrpB
i2BgF0c6bYLWrSrE5V2VOc5AZfwN0SoMHMZrLZx1Z8VRb0diYbVZwdEjnsEwPocMmOGTSoDRqqtM
vRF5hcw8MRhvo4dKkrc5tEcx9iiQtMx0H4xvlzWFIwM7jgEth9lYpsAoqze5+yrG7n/7PnszaXWh
HGqskaLac/QM0+OcYjwBGI9iCo0xCdRrZYor9T8yReMAcHaBpciTzVEW5gAAxfhFjVIr7f1a5TwX
fWym/dNRaIyjaIPB1GCxUKXhKDxQiuraJ/fLPbI7aG/4idMF4x14ZvIX90RU9G8oqkpEKvrKS4yx
Kpi1DNTRHhwJoNOxwjPnMcVgWTBVKjZQb3LREgT/M1pxBmacgp6PvVRXKryfNlyJUXA9qLyYY1sv
zhCMD9C1CaWfCTWexauze3XiGM5fot0zAGP9qjTpRAgAMBtKZgm66gpVcxMMqttW41FUh7sC89fq
QXFUbeFY1V8CkTM44xrM2pDVxIBSUnpRDPBxSiTndEe3BD/39JBLLbBtBL/x2AQNxh9LWE8IWy5X
4/jY5aDxCCueVJs5fumMwjiLRSxGhVBnRJna6WwOzBXVUUREqYMnbukpPeY/hr9nNMZzFH2pTRkB
Wn8on9trkPA4yfcMep/s9COfDGVzCWlDj6qLBkaJ0Z+zMralFCu9irFl4nQX5mCDJf48qPZlw6Ja
/UGmFQjjR2K9RXWPImEFZb/sK1uZMX+DPMWz5JlztbsMtu21VmhU5JVIQlmgOWQC2oj2Suq0Qpfk
llgguBnc8UYAc6mv3U5fL8NuWvYKlXEe+axXfTIAVYi9NIisuY44q8jbKsZ3lEVvtAWKC+1Z83Lh
h2EqjpA1+8tibFYwSis5GAeS9bWQmc376lEbjl3jtgIhcbtPvdAhPzhom9ouq7IB0jwZNYyMbWnF
YEh9CfWr3fha82pKOeVHaHuQ3MYvvzfeZbztTTrDMcYVkVYbZwFwam2bESa8JybnXP7L+p0hGINS
0ykhI/WBqj9B96oHwabuYnSMXXTgUQvx5KF/X6k6IbkJXnNsVjcep6h0FIMXTW4r3VkcxpjEqZlI
SEP2qroSFqcqn1PtM8fuSgcYy0nCqI7eo4xS7DENcDjGpL+/vO/bL5grDMZ2ginTqoTG3tSHo33I
X3JrRtfNbfxkLpgJ+D6k3Kme2mMdHDse8ypvmxibEua0kzTMK0Dm7ikmT8H4fFk83iYx524sJkk3
0Gizzg5T7ef1XUnu/hMEG5HHS15nHdWDUbjtYtPK4kNYP1zG2L4fnneJnZCGiSi1EdCrC50hn+7Q
KFDYxW72qDNYeE1rnEXTGF9AjLGYIpqbkfrxOItghhEFy6z0R45Q9DsfD7/fFsRG6kOSytI0A0e9
6pxwV3j6rXLVgRY0cQUu+9emUKgrUBFpyShDZsw1C5o6rcuAXu1BtiRWVro0VqhIHD+6HemtcBib
jaQRzO7EbNA/K9rmS2slnmDnL5S3qjlUPu/Oue1VV3iM/famoYmBDrziNMlgyV92xC1PU4aOJqjk
kcdZRX/+hz1bwTEGG8i11hAJcMY8O2Yr3Ey5ftcn+dfFED91ySI4/kTJwKMf21WNl7goFXsDxzqu
O/FR+ZKAQk19RHLVwH+NlTox5rAVzmW1pBJ8kBCdA5ou6QpeSBmXISpFm3QjUKvktcAE7b60QHsu
h7GrzAL+9+0y3OaCmqYBwgRR1zQ21xpFcZe2IqHR0VOkuIF2koOrglehuqkmiqIYRDUNXTLYafHl
oiUClhMPaa89nW/gCy4oQuI9nckc2DwSui2hVmjsNAUDQWYUaUCTh2+G0KBspMCl1C0VXvH4llWv
gZgoqYqmQsjRj2b33T1q0y1JGywx4149tjzVGobxiE1uGlU3QJ7By59j0DDKt+3Lr1AsdD7VmIOk
O5hAUAkjyhpj0rNaZVodQ6janVF7qIOWJHDEfb4v3IpLlryZ8FujMRYtj0MeLiFkozUxBQgtld4T
vlGKqeEuBUNINtodrz+HC8oYGRGioI8MgI726Nb3qNvby7fhSb9B3z+YfYUfn4o0VmKyTM3mlKit
FgBxkQJ/MBU/SYn97015DcEoYyPFrdb32DcVZLhF+NaoV0v9Q5xzjofaCprWOIw2GnmYtBpdPDSV
F+VdPfNI/DYPsTUCE6p3wxiVSgtJSrd3NS/zhl3oq85kq17uZX7OKYegCs26XEVFiywGakuo8mAW
jhSmGY89ZhonTe8Yau7kcuhL5niqm9glJc/Db96D13jMAs6g3sdxBTztwfDzXfQV5b2O7tCD5aY/
gbbGlxJuhe/2omroRhNBhS6LbFNak6vLEBEsaoC5eSA3UHaB04+YKfqLWi1NbV4py6YbxppqIuaF
aIQwjkQVKGmxVOOeHwmHUv2Zy9VOkEY3Kwdee9emTq6gGC9SR8ogSD3a++g1osasyPKf1A/99q13
JFfeEYxU4FGVbPr+FSTjQ4q6bTFQDZAoZKjmE5GuMpGjmPQTHxQTsy/RrqaC55+dhK225ljRUan2
DKpumLVh6z3ocDEbCHnyUybpfj+JjpaE7mVPstlCr6yA6c6urq9JlTZmZFLgg+6LmTXsx+vplOJB
KrajZ/VNWsBWJ+741Otbi0qjEILjB5k9Nu0wallthoXW2apcWh1aapXyVqufOOJR/8Gu6xqFMcCp
KcYZr5dA8YcX+i4b4IVt9FrQKMfOjhezbu3iGo3xZiGGvaS5puLbqWmLCg4cEPNapBCuuwnzNkzJ
BaGjLY3ZniPmllFoGsYDKbKhaYbIaKgUTIEgthCzeilni9xkj8RDRQw4zbrcr76JjrzjpdE3A70V
Jpv5JUU612IFzEx16Vyp0NWdaLb0G9GTHT4Z5mb+QNPxJIHBQArmuFOFWmnqlDakHOnips/iOzV6
5IVPMWijUzvcS4dotzz9Giwl319e3a1DYw3MmEi2lIIUUmC5uE26nRH8TKYbXbiJBN6T1abnXkMx
fnTI4yiQREA1HrqXv3X71MWNWMPwPxUDGJzosHDKZDbjI+qzZSQciWi+/6LVquphYgwSCLTwXuCY
VnMbH4Zdh1GhoFp28Xhp87plN80eQBqRoKYyW3Uk1GPXDYIJnzKGByNqD7qY7DpFcC/v2aZBrGAY
uwd5Vj/MZYA9E2/U6i5KOcfQ1oGnrb7PWHpahSJK37BsaMRb5sQqBV/s0DbGO3p4ctC/r7Yn6QSM
/1KwXIsx2iCNOMUtd0Dcpo8kqmKC8hCxkco4j1LrkiQoSGdj1CWGPktWnoIBO7Yx5MNVv/MZA7dV
4Dcem8fSp0JvegWOwzSarMIgsyHGpXTScaMCp9qUOZdVYWuriCoT+EUiY8I0owqKNgtzTbdKDtx4
uhvDH2K1r/ufl1G2hFqjsAoRCkXflEBJQL86zLFVCYMdkNfLKJvpuTUMow8grNFyvQEMvUNRoqJE
tCR/cKnH7bnPwFuaQTSQ92lElUz4iD+1r0+6JdZM7JSBmHWvImerJm6zo0/AjdX2eHmOeHVA9JPs
gU1oJZhEJBCksumDsJkkOQCJuB2a4SsRKr8tELXG5aGRdE81mi9j1V9pSYIsxktF8h1nfakyXIBn
8wmCUlUaIjGc4IE7/pRtVLe6hiMrrvyy0OiSd3BviktEWaVVaKrOJgvFISNNkmKFVR+3fXv5gp6X
4TC4ujfvjJljCZvXEUPBjUCSkHaSWUsX0rzVcP/pbfW1cyjvaXcTH/RH+RFEV6JXuOMxuip4daab
gcIKlbX3tgr7rgmBCp7OOLMKKBKd9iDVnnmX4EVGeLy8iVumuMZjtFYyljzUGuDNkXaI2r1mZH5Q
81I1W25ljcK4lTwpCQqngFLMqT12byWqxePqa2B8vSzNpsmvgRjP0qJGI6pKAHXSO5l66KZ2BIIE
MNWmHq87lKcibL2JMqlT07V08QI3ip/Uw6/NMjBqNtk1o0OLP+Ctka7hiLlleWsx6a6uTjqSFCic
UAGsSVaGNM17i2WzKxoLw/GC5v8QwdJzjbX1NSLd4RViFmhlrvdDb9dG8damAwiKUsXRo2knGold
haOfT14U6531H0VlorxOqMOsUwHcha7xPgKi22nqkT6BwQZ3xr8fcYEiorWkzJ25UaQuHyes7XLT
vRiH8SryltCq3OBBRlbW/Mq7B23GsWtAJqRIWnlOMd4Km6nvpLfFKRxI6sypV/2kY3yTAy8BQc+9
C3vJJt36Qs610qRqq36t0Hs+Zy+XN40u0SUAxqlEBAMo8w57NkbZ9WSaB1U0fSEhRy0sUitYhmdc
dDk2seXIkExBEodOAxff7+4rBV1iSQfVBw77oLyeyOOie1rsXxZra93WEIxmRIJC2i5EfCm3pzJ6
Ix3vaWUTAMk2BUVkooTBhX8amYgKT0k3FtTRIv9Kh6jntRX+Q9zpoM14Oars4LrmnXOb67bCZFzz
IpdNU+jAJLPhykb0/0i7rua4cWb7i1jFTPCVaYJysGTrhWV5beac+evvgbzroSDs4K6+Kr+pzDMN
NBqNDqcPcFVqZfxE35OxQWHschv2zRp1QNGq8qKb018o2xB5QzyjaNhwhDRZ1ZBRZM4RZv2uREPt
9VsdHiZ2UDKwG8unsev0TnSGuMt2AmN9n6E1rDiqAQaGz2r04vA5jvbn1Y3/3LRBA0VsG5rNZhxa
LU/iSYa/kx6sCuT3b+Qi4V45Nod4Pz1gKG7wGR5qFFbhiYtyHEVj2epVvQynLkKtr1zs8yRoysqZ
hBlm3tptQRiVUyd4AqEdDa75sgajB6KrbzSGlrlh6aSSPxzki15UF8KLS2wxGQUc0sZeDDhW7jj3
h04tHb2/MZLHUkf7mmSIAgW8npAtGj3oG2M0lXGopnDl3EhKojtJmlwE75y4Hh66Lg8aI0WkWS3s
Z13u4J3bJJZkwb3JW2OiIUGrKbqsIJH5/hd0aZjYJQFXxZL/tFWnw/QE/TOthlsMxh6moZR3IP4Y
XC0Gkbx6M5oXg6iakWcStxjMoUaJTaGFCzCQgHDV6EclC4ITgoViD3JfmBKRJQAYIJO0MRSXtLan
ZkSwHwI52MHyZZPWozJgP/JmueyW7CaZEgEE3x3VYfvwZNFBncXouDSFidx00wB6oBZMGB66md8I
3XSnb53iELkFKoZEbKC89TNVPI9MPEB1wnIEqOCwHeoJnRmS/UVLHusu0O1v5w2hCIKxF2jKtxuQ
1WLtwptJuUhBo62oz5/BMGwNUQ9Vw2yb9+dFzySjXgxgmPXt3F/X1UUvosDiqQAerf9AsC3MmmXn
SQNuOrwWnuP2Qpq98yJwg75bAMZ9CI2UpKTMBrf9Wn3XXdI4KChwDd94sV/CB9qSFrrLve1VN8Kn
OX+LwERHLCQKP9RLmNVcIBiNe6NaD9F1f6ljjl/mjm70GKdu+kT92P6L6A7mes6mekJlDFA2mCQr
ZJjZBvb0rj0MO1BC31SX4c3itWDFF+k6fwdPeIySFMVQFKGEl3kTD6aT6/19rYQCT4l7ijdCsb1q
eqnKSzJiKbvWqRMnulcSTO1OfAz2PcqdnzyuPsFoRNFjViAbm2LKJ6mIFBVrmXWIb2im0ws7W+k5
ZZ8FJpIuMpokbBt9b+/PGDgcirCgB2By1SN956Re4coPzWHcTXspEJwGau0+opmqLpu4QFSWrLxv
ShJZNR4ErTcjWH8ogwJTQbU7C2MzEX0Qzq3hLiC6wf7BY6SrlbxVUT3RuwP6qlv1RulEEtHze04i
5g0u69pU6iXeH2nUxD4q+Fxrra4SVXaWzDiseeUOjbLvzeiIkvhdZqaPgiXlb+BJRMapsAkZrBnc
wWh1xUiIAPya7oA2yt+zcj71LkbD6Z8FZU53NEXELNArinCfSVwaUKVw+RPlmiZoLfhM5+YWjznd
1Vp2Y5YDL2lSZ5xfMtkTrB/XCcVwF7Sb0pZT9oxNJJ3nYUSiBQHFyetVJz2QI0j89smljeaTy9Uv
ApoQFD9XqGp8VJ0TMnOFIi2X9ksJyzWgU7KSHsbeckEBv4pS89x7YCMh44JERtTIs0UlXIy9FCMg
nR81EcOrxtVDHdl/PPQNhL8ZPRyMViqqATs1Z5mOYeRy3KDBO1Se0kqpe6dYxhVh98q8Csf6eiGx
aV6YZllhOJA+F79Q1t/vUKeg3acYv5k4vRKZd1XY9IgkS3LyyyjkifhjHo2zI+kjrO9Qlf5qLMqL
Yefhd2k05F2D7jVJ7+Lb0Gwlr0dv9qEDWeFXs11V7bLrm7B2pSIzcsH1wLMyZOPj0b9vXhby2Kwd
BvQO7gzClRqb2dYCM8Pbwi3CBzuWZCg0AoIRJ8e68ZQRUa/wQXAU6OFlFXKLwtgyZZizSQe/nisv
++gpup5+te1B3tkPLXwHmqjOkZoPIxB2KSivE13kXM+B6CCiVtBzZeGBzSzjYEaFpsMdn475waJ9
HKg0ovMNZcSJbU9UD0w/91HaP3DsIyMLlbkdQsBp5uwN5HuCIb2S4pLxJo+DRX+t7FBga/h6ckJk
fEFlMU0wTQKxHBoHiWvH/u8D32mg9LSGNmNTTDANrUgVwlHx49vYrW/CA6aJu/aOkvI7/+uWsdNe
dRKn5tgBLlKO6nE8rPv6uQJ5HcgfW2fxaHhMlGDjH4XTIjKHrR1DU5NGQKq4ERbpPpN6J18/lRzZ
rCNz4FKpgY1TEY6desuZshyTNm6X5WIWjokU6QRz5rIJBd1DBqAZpQpv7nLkD2B/CSavdcLX8uVz
8xu2OsJY6izLYJGp4ldN6GlF+b1uengnqBKP28OkroLKsI8SInaqI1KmIwpsYCjh+2Od1HXVGzrC
jMaQ2F4916OTz1XjCIzXx/vnPQxzuHTLqiOVxmnTdHTGlriD/bUn3zL9Z5RozqoHI1hdrXByVvmQ
S7MAXiQkc+7kuFpUjOLp3bL6JmOsntw+C+T76Dq/l4+5xe3KkDEEA/LVP9LEoVmX+Xn5Nh6tu9Vv
j5JwzCcn0vkekDloqj1XulkAcEJXweKjxvrn+Fq+Yj5hcaBMyqsSJK8CIUXLyBy7biQFCVOqK44M
Xr7hp3QdXnaaMx9pdrfclbpHVsHWcdK77wVljuDaasbaUAUlVxj7ATJA+xqmRccQPDOQ961otuVH
AwY4A9WtYGhDuwYbQQahaB2DvB1hd7NzevKIbmcn1oTn4ePD5D0M46kby2TlLQEMHQhDJ5nkF/RV
kHnowPTOb9tHv+E9FHNxK+0sp1KEBVzyfr+MV5piOaUEL+zKrpClC3+dh+MqyWkB2VRZmeQaMWxI
RqyvJeJORXn43wAYUzJFqtzOM5Wn/DUPX3QRg6JIAMZYrNYcpTY9WU37o6W9JbpAAI4r9W5HTMZY
zEaZKRI9R1J1I/c3mnqZ5NcReQrrx1G/WzD+bAiWZFfYO60uBefpo1/1HptKv/GGkwTDSzCWA9uj
YcDS/CNJnqPmWrOCYj4M2ehmuADO7xcfEfXNKsHUmg8Na2Y+hk1OFKyntKCLtXNWs3CNKuiy53be
aUvhDJIu0Hn+Hp4wGaNRrehobXVg6v2lCUs47M/LRP//e++UruLp+8wljURBpeU1vt/SB8VaQ5x0
0HQnzfsvBCN23PNw/CN8gmOsRVlIOQahAk4CY45KvCYEy/Xy2ungZrEu5ETkfPNvl418dE83WiLZ
llZkifq7Zg812/dZ5lipq11LV9ax8MwxsA+i60UgJDsDLB0nUzcMCGlVmE27PLZQlXF9sRtQ6YR3
oHMR6CXf0v9ZVDZxZ0VJPKI3HTLaKCuudacqgsj+3Hk7oTDWhIxmtCYpVjKuV4xvDUfLSQa98kgC
P1Lq1slBO0Xp6eiTguMlJaIUL/eiAc2KJSMshKJYxtasNWiQOmmG63NJu6KKXRg0b6PHJU/YDCXC
YmzLpGYx6s1gW3TLk7QXS16cdAiy+Hs+P9bSrsoPYPbFFFuBjNyN3IjIuCUtiZZl7HDj6NVTFO9t
+biYu/MHkA9hE3Q2og/1Q7A+tVc7bsBG61rWbrJ903gl2d15CE4UGzaFnDCYQ24OWdZkBjDWm4k2
ioa0dOdB/6uxHWPXeFi/YHj97/XSAEV+RUd3HtJgbIA5HvJ8Wg2qHspTXTtNhN6l6K/zknGMsQm6
CUtTFXDemmz3QKooa2jq+ujWpj19r0ipY+aPVFiii4bvKp6slsboupVrmFI6U6vszZ6MmAjRHMrM
EO+zILwXJf751zhNfREio9aAfV7bCfpLMAcdPtzV4GsB5eyPduvOdFYfltoTbRVnGbW3TNvfcMzp
Qhn43/ZqJAe9+N6J3jBcHd+Iwxyj2ja0Tp9hqczyqV7/SpKXQRbRJNB78cO9ucFg7uVumdO1KoGx
ZiMy7OhzzW2UOH2VwAAm7KnlXigIG6PqnCA9yXbjraSy19rCgYqWEra1wTPzxs5QBIfJRpIlgx1X
8/+zpmOLToiMsU+TeI6bFu/MXHGIdUNEo9v59/IGgNHw2gpVfaC0gfWP8IpOkqx29oI43PRj/UX7
TYlfWYJrkkPWBROxwWT0DrnzNbFoIRJJomCxLiZDdqsx88se5fxT68xL6DS5ciyNySfqbdokbqLj
DaxcW4XqqU0mYNwUbSujp3maVRV6lHCjWmAOVEx3TpuLdal29XRX6YqnxMLiUbqsH9X2tK+M2lqp
pGHSFpY9vczAYaPsMb33Mbn8TVthHUTzVv/FspzwGPcy7sam6VQseflVu6kxcb5yC1e5X3fxNWyL
cLwl37Kc4Jibp6uXNpoywMn1da8jBSAq7hEBMO5kU2fhbFB5xvqu1FFMZDlm+oxUgxMVexn0paH5
VZoXvITkfdJFcKO9bHg6fzZFi8oWEzRaFKpqBb2RkUkFN75X/ESlc454ieJWSA8vIrpPvkH9s6zs
zGxSR6We0adWqSZON9+taecYqUAswdKy89q0mkxoRIZqaqiOiTqP/HeixnfHn6UPQ81ymxMa2VIw
Qnp8KMbgU/tiK7aMuMtHngoNTuNUDtgXqUKEh+ZI9YOB3uwEIR5043mhK8qG/Ysq/IFknxp5O0Xr
gr40qEKPmZG4D8b98i0BnW68r3ep6Wav54Xk26wTIBOzKOVCS7sVgL0U5IXuhN1Lb66OZaBu2Y6C
aC0Fq6qaXJN1QmSuInNa8hydwNALrXModYWSv8J4V1jWRhrBjNQ5KHZz2vgi7JPLsnqSZWhnbHiT
3Dj96g9V0PYYYd0OMPD3lZH6Wpu4+vIalcW1RHJ/BKfI+UXiq/LpJzOXm7RKWT/TRzX8eANWIOoF
sW7ugTw9FNiKpVZeB31dcFZGojoL4sCk33e4vc6LIUBh7Uzfx0kd0dBeLgezcdTUnRmLyp7p7n24
kE6SsKZlqufVzGdg/B55mwZW5S3fsgNlg5ZrXzj0ViQTo03rqoZ13MMIoBYZqQn5Fy21rtxs131r
s6M9eSlIbMS5EK5GbMRkNKKuQWNsl4ANiwVq+4N0h/N7JQKgf9/EOcA1MDQjlYssL830oA3e+e9r
3IO/kYAu7AYgtObRXmiwcpVBjmk/TPO9tSpub83gxPeW+cUe1f2c7c3iVq1u0f2f5Th0DSrOSO7Z
6ddpxZDCfgjgEHgr3GVF8ZtC9Ve58fXhOEYWMqKra+LZNsOeNDjroKJyljZ3TAVU+7/mPnEzBHC6
Q7Ten5dNJBq1QBvRSrjxCdg5ET/R7wv9Qa/8cvhq2j9rjBOohZwkIg1kXKIE9QFNTT1fzDd35Omu
mZ9l/ft5id56ys8dK8YRitCGLcctQJYJk4NXXy+QqA0vkJPqUf1U+VH32KcithWRZIxzJC9RVXQ0
Gpzk/kCeMowEBNuvQDKOwTDRg41eCJQaYo40A5KQZpVacxn/bsIFnTuoeMo9zdugZl1gZ3n3q6ma
MmoFLDTFYhDWe9UYiwK1oaA7p22H94WfBv0F0sCoaaT2KfRngTnkvCq3cOx1roE+3mpUwCHF6MCH
bUPiZeYvU7kMe0HtM8dgvINiLnLFGls0nQNKlfxmfEzlr4KN4jw1TBXNLJaNGguEZBiTF6dFoqBQ
hW7U5EtO4Te7ca972hGcSWhmEQUVeDGTd3iMBTTRHY05R+WImMny1kDTyk7mmg5mwcMn1kWTDLjr
txGPsYeRZI1rVEK8cvlL731VVHAn+j5jlNKpqUE4he/baxDGiSuHouPKRUCDv4rZ6Do4DRgJ0MMS
yUM+je5MDk1ROKGwKp3jupnqBoGRoVfjcS4jIBSq7uTGMYoejLZ31uRzVsHW0fFgqBxeD6TkMY4M
DQlv9SiUR5eWl6qPtDNfvjAF9wVv4TQZFQZgLOIQbPSSIU3D0I7ulGMQ/DEpBWFg/vcJ8jLgReRQ
P2R2qdhNMyLP5Kvj3Wh+4hWLlVIInSrAITJoUhsDDCIIQLkrh+sM3LmUBKXeG7vhgMq3CE+V89aA
czWgV92A/6AqCloGGF2Lh1hejdgc3V57yjHspVeuuuTbeQzusoGiBy0QBKwnbBRzxJRppbbIiMpY
DN74Vv/3ASmgH9x8n+Jv3AQtbrKKyPi+Hc/wcOT6Sc/C8qarjR/nBeGasi0Ss1p9qmblWgIpv1QC
FGDsDb/3NTdya1fsmvLC9WipB7EdLYgDqyPjkOhy0dT1YuOOu6o1185RhPG7Jcswvbz5m242EiZZ
6NXJuCjvYBkXxR4Hgtn2EDI99Adl3+7pOAu8WXfnF5OrFRvpmBs8bkETOEiQDq2jl6NWfZFG0exW
rnL/gbBkpvJIlsJR1VdAFOHzFAV9+txHwXkpRBDMbb20RTOgBweOgZGDFS32p3C+yHvRWD+uv3PS
BfAtvNfxKET5Z0xXq/N/s+KruofKay+7TVFjl/9E7/f/JhjjJeSzKS1WEyKlEn4f08diuhijX+ch
eE4Vsoaqqto6r/VgjsIuL+ja1X+tDcIUTwTF0GuZO1GVCewcdwGRgLJ1ONi0oJxZwNk2siXWUH4w
YZKzCp+nm3c6aIIoGUD5Jf65iPwQ3h1ryhox7bdaVtZDNapsDrUUfkK/PJBhdAoMCzMDKROVLwlw
WNfU6rJyRl8FbNJ6q/ZBh7OaPGqmkASDajJrFjbysMlsLQzndRyBQwMCupvj0egMgb3rd9OFLrjI
ec8kpPH+LN5bsfnGpJOkr7qcgi1x5Nu2l/aXSaE5QxwGBTxGNTK8bgTxpq0ezuskzyptgRm1n9EJ
E48EwGsP8oT9LGTqpR84t4zMZTXFKliBQwB0/vw2mKTAeIvax6vCq8AXKRoEz8utYCXRfm2ghB76
z1wiCorGp7bH2CtNcRbD6Z5UVPKhr3cHXmedTry1UGdKi8KE3Dv8pTwhM/fICh7ptUddvDvfyMcJ
TLoIg97Z1+TS2JkBeRVXB4gAmRsl6Uo7KiYAjhYmqN92rX9eN3i23lRkMAnBRTPQLvLeBtdGiOGP
SUFZka6baZ+BXWwSQHDN1BaDnvaN4lvJ0loxxeg9sqvA9log+YR2wd4HKfYOLIcin1mIyCiItmDa
ZSvlUJCb0dOCMohMV7vPDsMlrd6WSldI18VfR12x0HGGRiL2AUqMOW3R/ELf7tW17BcgCUbL2e3b
AGbNBRn3T21yjL/Obx4vsWmaiEf/g8oevFJrurHCwTNuqDJm/hp6Y+pOAWiRnLJx1Ofy6r+TOyvv
MBmNScJwkTAmDA5IeWFGuWvrX9v0qRL14nKaTN/jMFpjSPY6DSNwaNV/cU+5ptzkyvKjw+Shw/gB
fVPe5KSo0GmeBcvKtWebZWXUR2qKSZ2tt80kxxTZlCsdRR4Y10Oc6ZCDgY8MwXlI7oW3QWTsim3N
RZx22EhCQ7bT6CTWU2QfylpUbcS1Jxsgxp4YWmKoUwF7slp7q7vQkv15QegP/XAVnL7PNpXWNTGT
iUYSZOOiWcadbhyS9F4PQSshH0J9dx6N+3jZHACdcVWjOJIGYgOONlQfyyD2StnJf9l3eqDuq1dR
CkxwynXG4VKLfEVEGqvXKLtB/mqgGDQaYoGXyr/eFPAha7JJuxIZoWRzlAptwZO89Sj1H2U7m0Nv
SlEnQ19mmJ12V14ZSqCInur053/cvBMwI55dZNXcywD+zTkYu9UV8XrHxkSnJCCCmCB/71QQZ9qI
CMkWm1eKhrrpCqOnYibfI2owd+TS/gJWTdwKhoizkbt1JzQ2vyQt9dhK1UBHZc5OPN/oy49JlPQV
icQmmNIuH4qFitSBQkrDRCzwHl0oO6QaguVi/e9UI7CQG5GY7TJiNdTnBiKtMwrdVuPH2EgOWAN9
BYNvbCQ7BIrJPdsbPMaPnPIuzA0V0oG6TbfB3HgBthhVlvyxephGwd1GbewHXdyAMVdbW47onhwh
XLHutKJxGxR9k2+xKnoDcA3iBoe5zuq4jkbwCcAB6tD6PrTXfWkKbCJfFIzqBNeSBjJX5johZRpN
aw8jJaE/HA3kD9aQ72ej8O1YulGqyDtvFKkJ/7hyJzi6jRt3K1eXMDJoXF/faYG2l3wNw0eKQEg1
zH08qScc5ioBtWbVdxjFjqkILShx54u3gUGTp3rLfhbpOv/4/gFj75VMCau8WwCWNeOxIuEurWx3
qRLRC5eLA0Iig1a+gZuU0XF77OJ0rvGkTlVvVSoQFHwR5qH5GAS84jacRZj59xuU1qFST1KK2F7j
d81LX3oK5qKdVwIRBnN8TKPI5xBj7d3WOMzj7HdmjiEZ3WdQdFghnWBGns3yBlfDjEZzna5W+EOZ
/sqSEfnZTwSo0cH+B4Oxck2lVolMgLGS/TjctubzJ1Zq831mN8g6DH0i4/uVdVuhr9o4VGjFPo/B
NTIbDGY35DDvhnHFe0SVfmaluxb357/PdR8336fasDnyWZkjMGNDBit6lQnuN/Wlrx5NTWDIuNHb
7V4wPnk7dtaoLJAj/2o4bxV24H0pSjdqHOXudzebVTu5qLtMtHyMAR11UmFcB8QbJcnR7TslEXk+
dJM/2MzNAjI209QTLGEOwfRdtK9v1n37OqXOfGftDDf1i9VrLIFK8N+oG0jGfGoT+IwWBITeZoLS
2FN0Rw6Z24HkO/fLn8IXKl9EQwHLG4wb4q7vdcQmlTQZESwoTVlW95kPUvGL8BG30m59GZ4LwbHi
MKTSM/sHz2AC1X1BhmmgeL+nTcZu9BKBExn1ts+hf1793zgXP27fCYvxmOeUtFI34/mEqqGj/D07
WvcE4V10AISgMwQBva/vUYpwKD+nmQS1gnRGqMWa8tiQ01Cn2TMwCIQIiFrSp4K8sK9/IBjbYejV
ssw1IPIDbR6NjiEql9UHOlhD3g+yI4ySczUTlNyWTUkO5Q+5rQrpwDxd4RKNweRTL3YGNcKFsWvp
Wt6lV6vhnt8/nvkCoaah4QbBW4ANQpFCXVfQ5iG9nXwZhpsIxTw2KhiFZpjrn6NZBMEutKHJhM04
yGMUp4Y84r66pC8rE0FDI3KsN1L19ouI54WaJVYr0bqBBj6auv/Q/mIuFgnjEK/FMvZrE+23mvlo
DWDzUIMhKQTPKZ6N3IIxFswYMyRhY6iJZu3zIXLi7Mf5TeIv3kYcxoCMipouC9wvHOjRo5Vs4SHa
5XgdVkEUVKKrhuddbuRhHb5ezbQmTYHWy7fZmt/YY301TocFPkwxh44sXRVl70+TB85nTyApfy1t
DLIz6SFgixUMCSyi/drhofNCCdaVfeyFlzT+owYkwFi9fbw7j8jXlBMgc69OXTuovQbAZfjSo+FM
KXZz/GsyU2e1G8Fh+5d9PIHRH7NxFqwO1/hqA4ySv1Iy9dQjB8unr/zlQnQGeH6oBVbRf5aSUUtw
VSV1SQCWlQ/a8mr1gZQ8nV88bhSUyKjGMExUaamsz25lZO5thcbIg8WndVMlDFcKK0k5XVDZqe3J
tWhAL0+uLSZjlTOzyOWwAma93reYaKtfK5OgY4Nrh7cYjFfX1pKaxjowqOXPjsUXNBaNRxt3Gk3v
Ibr1KFhIeoJZg7UFZNQwmtSxS2QAyscEQ0bBZ5EqLqYeJj+TzG9fLZDk0PBT2zjT86DfmItnCX4C
7yC8tQuibsNSPxBXJW0q6YMOdYmTyrE1zWmsFxgdtyu+zpHQBaNPh4/yojnxbzT6981JwMCCQZol
yPt7LDuGjaGK1OveAlB6IWSW4ZmVrXDUQ9vALatupWEN4ZrV+F5pJfjac60WmBIRCP37BsQcML0V
dDl4CpDBqTpU6Yuy6CIERi2lzowNRQGCbRxSCySQVecLFFEEwShimOlkSWRApAfDW1zKqTdiIGHh
oPYN3Ogo9EyvRJaKiwnvGLycoMSW2X5LNULnNnxWnDYUO0Tf2ujhvFD0N39QttP339LDm40JB3No
axvfJ8shTFySqR5pr3IErs/jCOR488s3OHYrlQtI1+EIrNfFcNfkd+e/z70/4Kf9s1Bvf98AxLVa
risFoAVdeLgEBXJrNMbU7oa9sF2Ue0Y3aMyhAWFA3qDEAeJgDo7qll7j0m5sWmy37EVjw/kmd4NG
F3cj2xjNMzibIVt6sG+yayvIjvWeKA41fKlvfxOxjAgXkzlMWtuVKqGAdHCe6aaB+i0Mft9boS8y
8PRj51SQOVaghlrmNgeYHl7Who/nDHjnBGrOffdt1YNxL4YQL6LVAoh1o7omuNELl7K00Ipp0ZEV
bhfjXaR5mEpIjv/tyjxRok/Jp29a7diAG8wVbhfPK0VXLHjSwQloWey4s36dDLvLYJh+P2rRP3Ah
H34HPkRzYPnn+ATFbNawgErRtFA3SepLFRSCpBVFILiXrQH+KpR9Wor+1gy1UXZkse3MzmZc97vF
7b4vux4U6d0ObyK/9ZU7OoeiCmLhVAj+rqHEHeysYJvX2MSPPqGELcpx7eo7WownXaMaYL0OUVZv
gEtXTTHmR2ATubYXnrxqogRVRp3r+2M9R0o5hREyF90S7Yhk7KfYcKQucUEp8+W8eeSdMTgmlqrC
r0DtKaP+jTVNk1xA/ct4J0s/FsNPxBlCavTYg7wFYfQ+0nqVgDwfK4ge+vaRNhVhlOiPyWtuCy8K
RGaRKxNI+FDzDI5bTJ56v3xLUjWFOQMuLiPXQplmFR6V6dv5heM5nxhAh0OFKmGZsBUUldFIFaaK
I/kICvmuIZ41ptdzlT3UY7ErFO0mr5KH8jN1toj00wQQ6vUwavy9aAkah5JmwjMzje+H8L7P9sp4
OC8YV9+3GIybmRML3HDUzSxyp/n+uxFaPlgvAyWB9NRXURUqd7s2MjHblS9L3K06ZNKt6zX+3kVI
DH4i2mCbCKGA/QKzyNiUVjukdRXS4ox0eaZb85loxvb7jIK3qpzpE62zarogAe1in3xi3g9lNziJ
wNiEfkVCqaYvuCFGPCP9pu3xvOoNlE8m33JMvJALkb3lXR4bRDakYfTqiJG8b3avfMTNCC5QDFKi
lWPLHlfxea3jXR9bMEax47oY8rLFDskmSJZiR7dERZp8NfuzgGwxhJZVCInKQMjir0SenCG/kZXv
56UQYTCqPIN9MCe0rGq1v+RYI8MI5E4VLNW/HNCTJIzXp02DlGsWNkZ9mdyQ8kNgfGmX7JLD4pW+
fTCFI6hFu0Pl3ly9ZpbV6fQbsfeMm+KaTmpt97dL5M1+6UcPQs+Fhts/XBknddcZd8KK2lLLwFP5
FkzIbxKQIihu6sRHkcfO8yq2isdcgHYa/l1hpJa7Ntyv6xMaOZ3W+NaNP88rB+9Wt+FA2Ij92DDg
jIrbQzdj1hv6cPoIxXXEiPdGN13pJnhLcFHpn9ISzLlFnbVp4p5iBIuTVZJ7A7dgetDBGQwu3wx8
FvpDc0m5fHULtWifkG8DyBjBtE70Xhrh3Ybj4Fh4ytcvGMcci3iYuW8Q8DP9EYyxhMmCa3+ZgbPe
qLv2UGCkguU3X2ffcJNAlKvhqscJjDBpoaRR2yqiq2iov9K49hfymmDCddYdClG/N8d4wNnDrY5/
qGxlmWzGcrVtzI6c3EbWgkVr70Ip2+Eqfjy/Tbz4I7pZCJwXMELZMttvVKZmsVhJNlG2dRc8LtMu
Dmy3BBHDdFmhl0G8iLyE1ztI5jRnizFpiFgggnssO9+6UWJE5MHNseudMPLBVqDexNd0lr34jczZ
QDwMQcFPRdbh6b43XUZmF3E5pZNrGNJlb4e3mDHhmCZxVgzpcRZhszlPPfE6wYgokLFhaorMyEoq
5N4wEX1yQbvYuOTY7bKdelMTd/GoggotpfrRUsJ7x5hTWcdomw9pm7k1lCKObbzw8CxafNOtfmpX
oIdFFS/uaUHmmaejqomiLFQx0mG4zEWAACR6GheAGVKQ5K8dOYT183n95DjWCKWeIJj1i+sZg7BW
Kg9oO9D7dFEc6NBq0cHmXGkWfissMZ24AXa093pRS0s8qF00uyaqIrW5RAmrICDOsffvEJhrGvNQ
prZDiAYvBNUfG5Tkgh2giws3zL6cXzKuzm2FYbZFn2JMGOgBFb4MvhF0u2S33q3u6ue+JKSa5RoQ
dPHQhiEM/CZsP4OZojs6jUIogVNfmkeMqac22Ha7ykknz9pVmCMsLDmmtwfjEKCPAdVoqPu36XDf
9/sl9XKOwZ7W5NK6lLYBk9it2tyV2gji3ouk3H9iRTUAEU1XdFgP5pIZMWFOUsyJWiwlABUDRnrU
/u+RHmKeZ54ubsBYGvxZrVWjUgHWgFVhUZ6m3heIQ1fnw+qdxGHHbEVTSJYinqnNV4IK1PBv1P7y
HBSXmEGEHvC4985DUpVjEdE5TYglI/T0wdsJFatG2/EyudV8yKqfVVI6imiAOlfvDY3QhjJ0tX64
ypQRzKxyrNJUWn+pgGB5QXHPgY6XzRFurUQeDi9YiMZj0MEjnIwnP2s0CqWoeyXUflccI8l1F6Pe
uDjEF/FRFMTgnjIIpYFiQQanIssfbElLFhmxjMjMJeiLgv4VGmiA5xAzewPMzN7Fl5qIcZ+3Z0hK
ouAAS4oUKKP0kVSBRC9EhK2vr+LlKeyOpSl4iXO3DKzbKjIWsCHgwH9/jlsijXmsF6eDpf+VX8g3
zaH0c0wsEfikvLeShYQu+CJRnI7pSozZmMbEbLQK13/+tffq0aFuBwbXIltWu91B39u3ouQ4d+Mw
qxQeAKIooBhnjHEYYupgVjeTOxztG2qMCxrtIo80rExzoUmMKmSBnLyd22Iyl2ZtgU2m74E59gfM
OFKqazL8PH+guTuHAIpJnSnVRlHW+53rR7m0VAMYdbundQbzfrlFrmH5SifH/z+cRp7N2uCxJfBr
acdhqVKZvtp5oFwmRwnlZl3rDSo69WK/dLVPeDf0WINKEvE1k83Mq4tmoAoWiKt9kzb+WGdOZLyc
X0buTm0wGK8AxbpGNyvtBBqTY2rsou6r2X3mjBEkNZEbxNg54+1QbJ7rYUhrA6Uc0zXBFmc6RpAH
2W4aHKRYMahgJ92KpqVzj9kWkZFq7EZtJRSR1jS0t+vevJW+R+BOJOgkABGg9viJVcTp0gzDNhSM
qnmvi0WbQ+ylRB9s/W2unqvlItUEfihf3zcYzHvWTkGpkVbAoLkuTKTxqLGvKodmDsFcJ4Cjp4e9
L3GuaI+oRhSU1b+XSK3SdhpDdXBTLQ8PVl6bTmN3beU03VIGMNqYPldlrVdBdIyo6j9hQd5eELoK
lw5ZFvrM2OiMWqSESJ2MMTL5xQJCeiO71j5T5v0OhLHG7TqNet4ARI8eRtPT4UqNd+c1g7dt7zAY
VSylbFJKa8VgdLQj0bqv1LOvde+t7utG1FXA2TWC1wMmaytolf5QeziteWPWnYZdO0SoeUl2E9iP
WiFRA18o1JegDBDjWz7MHwZptAQa4oXOFJrwxEPn9+rZ7oxi2PLOTF3hHcaxvbgwT3iMNuhkDavh
N164o969+Q1sLvXeQtVV7K+pZ4Uij1sEyejGFHZWYuRvIv6GzNLr3/MyWjd6mDQhASvnffZORkZR
kMvOB0sHICiRHUuu/5KN7CIpiuus7h7OKyXH6L+Don/fHC5Fr5so6wCVNF86Urq5fVlKpvu/gTA+
QGL1ZqpZAMlVry4pV6hvKKKmKpEkjJkKsyGfkbHB3OHkqBpxkBrXfStqwRaBMJa3UeNZ10qALORy
sp7WyLUjUUKF/tAP9tZW8ezCPxO+6PstQW1LX3QJTm4iXUvNq5EGS7hv7L0SJYJ9oXp0Bollh0AT
WpuZLZBiDMtqdGcpREXXnPVCmfAfWVheiDIatRA1Y5j3OnoLWs6i/FLqiCig/H+kXdly3Liy/CJG
ENz5SrLJ7lZrlyzbLwyP7OG+7/z6m2ifGVEQTuMeOcJ+UkQnC6gqbFWZfDtwVYL8g3umD2+PtRJD
fgDSdL23+sbRRMmdffMKWaCvmp8eqxdRRYHCeQOAWbALnaXYxxiMrxmFIUtDjkyejJGRo/ZDMxO3
JnbfBbVkpLoXLiHU7Lue/NKnUY7dItZiqErYWfwlNPQ584yuzIK1K7W7MWrDv6rEMA6QkG2+SFGd
Z85smNKXyWgVEFvGcyOKeu5JwKZsWKCmw6GR7TcqJwVaqyFmni5F6yl2M2Rs9xUdIW7rtPfLPhN5
NW+ObE3WcImJngmZRVRTPdbQ8ounoflpDWtPm0Q9zFwE2APiAFyMEFZAPS+7pDFwFePKpSfnYLed
RPLpIgQm+uvVIrY5AmGB8pP1VJmf2IHbGwuYyF/NxVbCiK7ZQ2CTH6V1E6VEFCy89LIBYa909H6I
E5yAB3c05ALnlcS28x91OXTmTustRXJnUyUo/o37qDxAjSgrvFEpVfsUV1rfeBod550aNrUcVGWo
/C0ZdhvdTXrSBIVeWuDVzkAN619eQXj3GxaluoL3IO5kNuLUZZCVapmhx+isvnUkDl75rgY/3vfX
op0TZ5bfQTGzHPeguJdbZJMBRHH21WII+vD4W6aNLcw0d1NbqAa1BTfx0IloXOnBBOVhcyh8yRO9
IorQ2MOqRZt/6xZotDZXcii/Sw9OGbrrtA/CQjLuttOCnp6KNw3IcDGvUt04Z1WhYx8tg5nfk5xs
16APnQoSRJAIHSitjOKDzcDyw9fKrytX+AWczRMWgn/TAHuhmHd5Mi7nNHD8Trxslz0v9I7Dvh7x
DFfg0Pez29uJ97/75ztUZlsqV306RjQ10Dml1ZXVcxTQToD6WcSZSf2PXbW3BjLbUTkL9VwqAIXu
V5xS1Ickq52qgaAmWnDsWQ5KPT9cNo8TErAOvIYGlIQoTfr7LYk0TzEuJQCJ4AdfWhdYdfaHEMwe
EfE2LosOiK441t1DIaIL5rvFmwnMko3+WruOBjpBSusXuaR6WaucwnU6rLHZitIVb4OwHTAmh0zo
h14kFWi0AaAJ6PmclqfIwoYXXni/mxommdhqiw1DDKTBpXsf2mXWX+VXyROVnC/++iM/MJjoXrD5
VaeMDuKEWuXJG0pRUw1/dfp3mtinZqh9tHEEkREIRac+2J2hNXYckD1A3QNCr1gUtrz96WaeDCZs
k7YzU4vQ0TsTv5X+6hiHGU97E9jMDT/zK+LaT58YRNoPhTcIDSsaE0w2aspNslgDGgucGK155SiL
1nhuvG4gmGAqpCnRdQpBL4igzny0IPaFEoG76mSgEHXorjrUrAhOE9yx3IAyEUbGAf2GFLTW9yU6
y6JkR4pINGN0Rj5kP4sybKGxhXwgKM6muEskpcMeLFj9ZL/ulTv68qBCqSHxLIFJ3HHcgNG/b07H
bZ/kuUnBwtbPwggtoq+XfYE7ZhsAxhfULl0KTQOAovn5fBfhXsuoRJQPvDtQSybgUUQhMoEIOzMz
Eojr0pa0uNyCgqneO7Hf7/HOkZzOXcRXeBGdRPQPnDh+d9fFlBSRvE9J22MfUMgHHeX+2MdG8es4
WQ7ajwSzxLVPpY+heBHFaZItbJDlSGk0OcfmsKuO9pp5et0fjXBoIfWLh45VdtW2uUIlglPooOaG
0kpC6H0l1sv/eTqt7YcwA13MU540ZgbnXG7z5TSS+1YTXKFzXPIdBLOyWLmSdTmFSMYHu3uYakFt
AG9BeQfALCio80njWEE3TRx7xZlOCHzGjxOa3b0CISaqEhHYQ5glpZjmNLMJ4NRMDnKjc+tp8S7P
isg/zoeLTRivaw1+JAX+kf29QGsR9FbWN/KgPJ6vzKG6GDui9xrRKJ7/voHUo9wM+wzTRHtDNTfb
oa7obvCloPDza1GPLyeLbKfsbP8GrNLDLG1ajKGunqL2+1w8tstXwRjyAnrj2ucbhQ0GHjLjJumA
0aI2awRj6S77ngV25sR//SYHSB7VXQYu/1FUgCscSyZJGqUmpSDLoCkfpG6ULQMX526kurSwrg5E
HsnZX78bTWbxJAmpYmWFpQZuY5AYdVI6dnrbVl8WG52AsqAyVxQATM6Yp7lOWwrXKMEw3+Tp3eWZ
E/0+kzDilehQ94QnGtO3ZAxK9fHy7/Odz8KWjeCXPhQHGmNt5Q2dHfCIOqP5ra6gnDRrohxPFwxm
3bdAQ46FH3U9yodb0VlpEs1oaizF3+M7uqdWFy8c6Mq/W67y9FMp4w2OvRpNS1WBGmGFR6cv/Qnd
a/e0R598n13KABX+P941uNO0AWQWzCFvhs7QABifzEf6zBBlTpd6mkdc6K5cg0h3/5kG1O2YskS6
0lyY6PimmEMwk+dSF6xV/MjdGKW+3z+Ryc71mRpFsyDxICnzYKAtmGbByBPtq3mXmu/MoUO8SVGm
1CyZpANN/v5bnTD1UXre3XYoBa886VCD0O3nZecXzRqTmlbSpdYINjxXX5V2hzNm7ktSnjxdRuER
GcIyHW6Pyk3omTA5AnrPULoxG8SYHwaQxKoC5Vu5Lx2c+Z3E60Clib3vjaikUgjLpA68DCQ6+Dbo
9J35E50mML6Fp+VnvzOPlA5Gv6uuElE7HX9M34xlNiCRXXRTDyIH1wpvovLHCu1nwXByzhCb4VRZ
6vdsVvOso3Z1uzCI3e5a2mk/qXpVG9gHCIIL4KiXf0xdUFMBJQA6ZdiyGyVsjdqiuQRteid6QA+9
ASPqVme9rOKlEt218+OOViDY2BMbH4gvLaVqpoSuKfJ9fggDSMMe1gftdjhRFmmhOhfnagW1KW9o
dLg3cTeO1ZyOegI3qWHi+eJv9epHPMHJTnQYvHyl6zQkaUUcrNylZwPMpJehq1PjvFW1k8Itmue4
+lkOgjt57m5gg0G9dWOcSoYq1+lQTqH2OkuR7Glj8m1S+tYxo2z0K3t5TWTj/rLPcGNgg8rkFZLm
7WLXQE2Sa1U5yJ95AHo3Z8wmx8onucsSAKSH8TA3oPxeHzps8SOco6e9diUdZBFLhMhNmCQWz3Uk
NRU2IjhMW/EvvftlzvddJnoH/i/Oj7MuCnDoTTSzkqb51NptD5x/OsFt01nuFl86tgGMErk/f6re
4Bjvl9LYmqoccKp+sIanBDVgl32B7+VvAMy4JeA/HPQYU9VPj03zbMwvlegAwT8h0f6f/4wZk+mL
UJdAaUbn5ll3aOfKfGWBKNdpd/MXWoQ7frtsE/3mDylxg8fk+D6ZonSgeB24KNb6tgcbkVz9sLN9
1hLR1pHOwAcwjcrPQ2kcT7bMAHZRrE+0qB4vIPRuHjfYz6arnd9boltj9wnLNmDMSGpDVedJhmS4
4iktV4ZjP9QvLejL56nyQlF5G9c3NmjMONZWYU/QjMOprBidWd9bieaUa3DZJG7gvoGwbzpTlinY
ncKkqAFLeZ96Y4/TRKy79vR0GUlgDtuIJpVFWowKzKnNyKnn17p8zevnz2CAjMq0ZTCTspxUUSf3
a1ZTa5bZnWUtCIvqNJS5fxmGH1IQNPoHh8mwa9zaetkjbGka6m8bN672Jqj6Fw/y2bNLSleUifij
94bI+LkMRjYbek1Y9Q01kGzVj5vIx12OKJ64R7GNZYyL29EkJYaJEdSMEgQA5V5LJb9tj1U+HIy+
dQu7+Fmn+fd5xUN8pnyCkRW9D29mMj6Ph9UCFF+AR2visbDJUzRA369rRc+03MT+hsPeTE1NJ5Fa
wwSiU+CLvCs99JXUL41X/oioLAwi4TOCW1vT2IsqbSg01CAC0qiCPvYj2Q9FtEY86tF3GMx6BQZY
KdToRQ7VGImu0m/TdXGdBPb16iY/uzvoqAbCkib+0WwzlsxObSaj2as0GKg+zO9HaNV01sjJTme6
tD3CoRfxKwnigb2yMiVzNYoUjjIgbyXqVVl0zkz2gjgXRMN5vDcbxBY1/mlKTVuO/Qnn6CtITTpg
6t+LRb9EHsmklLLTlxQdgwOo1z2iH1Nh14rIFiaDdJD+kkfqf7RrpfYhYQavoMyfiRf/aXgxWSSv
i0QFPSZ1CdN2iDfHTvdcEtfw9KD/Md+0kVvJwlZg0RAyyUNJqq7IDPhEbRyqCeeTSkh6yN9u/Juf
zsVjG4cYemIPeP6g2w0DJLjQOvUhoemsbnVHiZ0uu5/AxxVmsxtqcobNFOwp6sQZl1MjZ24xfrkM
wt9Sa6jbUkFmiiYRJnyR8KeymHHHF5+MM9VMezUfV/SNFp70yST4BkancDN+Wpup4EgBmJY+hlmg
m4+dqEiEBsrHHeEbBB3VDQQuiZp5CAt4QX9YV1y06bjHNl1xvSjf3d6AmIjVw2WV8qFEQofmVjJo
vj2Hggcb6rGXbGFiVtLqWuqoLb9JgP4p9BZVRf2X/cybKUy8pmOORZn6AKXKSfa5H/2CNJ/b4EVZ
3udu9Ncf+hwTqShOBJkvdQPKV0Z76JKjfQPnxqXJ+GweLqNxw0hX0JAFfmBLYTeeS6dV1ZzQi8r0
ULaPM+5pRNTY3HnSITOho4UCwj9MpM4RGm3XkI4fkkIX9Pv/X0E+1+NQN6wTPPlCaZlxh1qqV2Nt
4A7QGTR/Gg2BZydh/XR5vPgZYQPDeEMbQr4oieHYVBuh9CCGhkr8RzsA43YAzYJGdInGH703sxhv
aMMskYkEs3o7d8CHjY45t2z+aqFpl9y1ee6Mlqh2mb9TerORZViw4jBOR9C/uGqzr/EIkHuSO+HU
82Py593gK2CwrV2RZpJg/tg6WRQ/jnoJ3iuw9IeQ+qnvc01E5yCaPIvZAq5LmayyAQwlOeTKzorV
IJE0p8quZoXssumFRL8M/X5Qn8Ow2l32HOp/H9LVZlCZpSRe5bAZzthoIO2+ZyO4Qj2r2UG3V3BO
4Sb5DRId6U2SX5Z+WuoKVlZN78zddaKWN3F2U33ufLwBYlaToi5JbqOC1o3KYMojb21yh3SlU6ki
SkpuGSzqzXVFNVHi/IEmXcYrb9pPI722m7HZRInUQ+dL9yo4AUMRLRHf/zdgzABOhbyWCsp6XFwz
PDel4RuzdlsO/mp4JNdOEYFQ97xCiLrYhavlWgQ1/nHrD0vlxaMxC6aT77Wbz2GGuWqtBY3v+Jz8
oLixO/wq3ARls4s33Ca+iOWfG4YbMGbhriZpLYoGYMno6dXsLIZwLqmnf4iEDQSTqcNVK5LVAkT0
ZdiFR3VfuK/ouUQjZIU6YFEpE/8ItoFjMvYUD2U2ohYYrqNXDqiZQHFC2QkhlOn2lJ/mQVSoej4h
X7KQSdqkajLcxgFSC0YcJ8Z95+tH40osJ8ldvt9sY7fc5lCX6qABKCMHJQn0zs+Ekh2C6WJ32sOk
p0tPx6/bdbgOyCGRJqtOcSKgM1FewptOsK8T2cQk6SmFDMkyAk/92oJ2TB4dNRXtsQRerlCbNyky
1+R0BScsPe+pr7OHa9993OFlihJxJn7/bAvdkIsITQSVGCCgQTspg1iCpnVJgGjM36sQiUKOBHmC
O24bBMbpGhPUBNAsR3mlgkSUthk4RyK9cIx4GK4ur2UCY1i3m9swmqwCUFWMdubpBfSEAmP4T7Bv
1rBeN9e9lE7UCzBD2GdVQTYeCNyh8SjJZx00nUsmh+BmGxT3ssA+fsrdoDM+mK1pjSdpoCvBiE4F
4oAW1l1uae9AGUj+n40m44w1ycD8EKHvYor387Jfom9/9vt0NjfOLq3KUOnUmCbs9lOSNm46Q9rz
MojA+9jiXjkZ8qXSqUssR73/NQw3dS+wg4bIh6y6mRRmabI7iC3HCyCK/qTMR9t8NnH/Ooa6t2aR
k3SGwCT+yY9qb6gGsfAoyUxMGua4KekHTMxx9XXwsxQuZDzBcoZimMzvhO11fLfbALIzFZU1SG4A
SA8XtMc3DPc6Wm4r8C1Jh1X7TIXUBo7O6cYxqtGcsWcBnGRfd8pjUe8v+wR/6d0AMDMGPgR7JCoA
aBCrNIivx9C1TrRnuQ4KhPA3criMyfVDSh8FLQcDXVPMadOEukNc0cKUcPBsfXVsw+3EfI/c+8IN
CpMfujIOO9ygofwldyklVhJoIHIAu1MKdqdGkI242XYDxrghHlnNsDNoBViiHNUs/IqH0c+suTYl
zgU1BSjvGE/oK61TZrCIo2r5erGU3WL8StHje3lqeIK84Fp8Q2HcoZEr8KUOOJjo6GWL9v3jetV9
X24gD7S3PM2ZKid0Gn8xj/ZBVKPPD60NNrPpRB3soKdQHMQuZoEkUbQL1RsT6z190rBTJxXRAnMP
EWj7BOWMBoE+sLO9D65VHsO0GVHhLsUo3Uz2qTe/JI1Dd+7zzriir2HyXigRTx2PzZFbVMYxLaNN
jWoB6m8h9dyrwUrwH51s5PxV9NTA880tHuObEESVIFgKvJbet3T+OlSCLMwL6C0CkxPL2iw7eQLC
WD+FEt5L7kbR9b8IgvH+sWnkIqJG2PHOTIhn1MdBrkTeT4fiw9RAJB1NujIEa9latjmzI1nLUN5F
i68oea9kOuGeSgL1gZQ6nbBFimvWBpDZcvY4gzQV5F3dpLzLC19HuZXe316Oae78bzCYTadhrZMy
2LRSrpOedUV7WYhIIvIyhM4WrUVgtpPKDhBy4mb19zQS+TDvZoaq1/+eGEisMpFqG9GirACIs4fM
euzD20V9QTW+b6zkE1s99GqggweXrZZlMBkw7PrQBmEZ8qwlu0o87sGiEFyeEe6uZYvBZDoJ2k9r
b8Gb6SZCfk49yMiDDx2aEKEDbvfYGYTJle9pb2YxnjZl89yrtJuHQkIX8J7eUKiBGbhktzixE7rJ
i8BK/qS9QTKOpzcRLilaQNJGflrbQl4ySEmau3oX/6Cky2Vg7Uoq7y4A5rvjv8BsW3Gkrq0hdwBe
CToq6MlxTF35zirx+klciovXu1rkoyJUxkcXo1bbuILj9BL85i4Z/haYRT3vY3Z6M4tZOCpbrqM8
B0C1G0D/6oLFAeVC4el3udD5tdrJfOH6IZhG9oENmoVmuswYTTlPnHhAKQVutKWvA4TLelUXLCWi
QaR/3+x3o3gkWkndVM39vIld+1NncCz5aKNH0TK4y5mVJCO4PzMrPIFqVu2o6j5Z70L7/vJUca3Y
YDA5ZCjnNS0oRrI0j50GVSNT2MUjwmByiIZ6pLVW8boqH8dDmbmxl7nKY6M6qN+Bj0/7eqTB9WeG
MVlEsrM6XBSASpZy3y/gc17y3WUIbqLajB2TNZZ1hpIurf607aMKMkDQycl68EcYbPkMavFJXtkw
o81ObQ7Sn/E6lV4vY3BPVhtHYx/VQEmhTVkJQ+qvK05WCUic3eja7qCi252QhK6VwllE/WTcYH0b
vfMeexM/fRblVk9L/LoiUMv7LjYdA1JuY947Ayj6LpvInyoLfbWgA8aZgcl4iarFo0LBlqnYGQU5
5jaOjm34ifMiXvf/hWHy3pj1Vb3GgKnb8irKx30W47V1EnUviqyhm8PN0HXJIpvVjBK1WCFu165f
NRCYd4UtOCr+F794M4dJcTlqPtWhpFO0s53KMdzVeZrB/rv7j5Jh6gpLaOkIfVg5NAVNUMRUdYt1
xSkxl3Sl/k6bJX6zu5k3NWTWUHN/Laoy5Z7jtA0aM1/DAPvORcFUhBhv4zsZgs6O8R8KwM+tTxs4
Zt6MPp9yncA4RUZhkGJ9IZL+q1w7dA5BwWZZBPmJG2EbOGb69NDW8tWkbjKvh6ojz3EC2eMQdxhQ
Myw6PRekXBEedduNWyblirqXDnhL9LLgITJEURrJnRrPu8PPT8TzxjRm2UILXZZldEmZu3RnNLNb
6cWrQsCHeRmH+/iy9RBq88amzgrTbNVgE90ZQoXyGAXLmQJQWBki8nxmwarIpGMXAJOkvXbUduuV
vlMD4tJWguhT1UEaTlCKKoNBwT5v+zdmTSrWlWk2eldPvo/2oR9DZ1oEu0D6wR9CeYPBuF+2lGbc
KsBoVhOHYQVXjtpOrpNTFq2l0w6DM/eW4ATJfdrdGsb4oIGWhVLu9N6dfeJPeNo1ZRSpr+5wkPej
iAObnyA3JjJuiKeZcJ4J0KR9CYJI3OkGqwkB5+IwnWi5X+gOov4Pfs7aYDIeSbQkNzsFmPTuqUAF
Ub+fI2QtC1lL3qOuXBABXL+kUgAo9EbPKFtK0RLYWC9mj6651V+9En1X4Wk8SihSiXxF0OvIXdk2
YPRjNn4p405+rkOrd6MqKC3JiaTbwhSppNNZ+eiYbxYxaZiY8MpYBYhsPqbyTQx+FHQY5MKrAK4x
9HROZGjPyyyJrYULwgRELIho6VoeD1L4GBPREs2dnQ0GkzX6OSdptQLjHwXAKrB3iasfz2fHvcAX
uBl+g8bseDtdLSPTApqOarLVoyxYOFs1wZLuIFyFJmLwUSa+FjnLvaiSjWaLD5P2Bs2+Ei4D9Ap0
mh5V9Yc0e3Eq8Dx+5tgAMFtEhbRQjqV7N935rUO97n9rKSZCATuRLYyXT9ZEcG0DqDZadpIqPRBl
ERQGC3yPfZNW8jY0pPOGF+Xa9dTfTNrqNaNoJ8q/H9qMGpPkV3lRo5zAI9RbKzD9dR8FxYSDneUo
nrxPg0FEDiJEZDL8kI2htkBtEHcLC8rgIVLqzY5y90o1PeOdsMCaJoNLfsekeKnr7GK1zwE2nzek
8z4L6p2F1wUQ23mi7hNubtqMJ5Pdi2itMxIDbl7AaDe/ovHEWZsrlTxeDmWRCzJ5o57yOI9q4JTy
3doE0SpITCL/YzKFMZNaRTJHLUmqH7Wm/yEp6s4AX8xlM/irIepADQMyLzh6Md4gz+Fg13nYuzaS
z+uC/pJ5n7/EsS99X3fKfhFJd/LtesNj3KGM+lKbI+Ct0eAk4a8wfw5FFJz81x6ooYD9D1zhUIN8
vwrGU5KXOS1yta6nXeyiYOBWesikffpCl3nd7W6lb7ImyBj8wNqgMlmpy/VhIbQEOj5Ad/U+OvaO
1ngGHJ3e0egHYYs69YEPobUBZNbhHj3qktLgFS090GfPfq8HsqcgaXzGRzY4TI7q8jHWqhKG0Ydj
HGL3beLPD7+38VniVy+X8bgusoFjXHKJ0hWEJzArxt1xAfJGtLGAoOzPQBg/rMO+LTMTNpnkLp1+
6ik4SOXcvQzCTUYbS5hkZA7WpE8d9QjzmSwxCmmD1vwqfaZfUdvAMLnISEkyGQlgIgN72qjcp6rm
Katwt85N5RscJidNoEY0TOrglMOTnvbnveSW+xVCIYWfXheCFPhfAsrQaJEpHm5ZjSF77bRppK/E
lL4w96276Nk4qN+LwxxIh0R2OlF5N/88Yv6LyLLSTkUehbUNxLw6y5PHeBisrvurxpN0PA3SPhP9
52UfoT7wMYjfIJlctWJTBhkbFC8QEB6DPCBtd5N16KZfCtT0/gyKSVDzFOnKssA6K868ITWdbDJ2
eEFpnSiMvrSqJFgj+YEMESwZ3HIm/r1Pw9UYhUUjob16nUHTMaxOq01OrYiKnfhR9gbDuH/RFM2U
9cj22VLcwmkeh0m56SbJy1COKUgb/PUS3Uf/2MTEAE7eYNhIz/0TKkrxm2vddJQnvE76dQCpa5F3
CIaQpbosozW1lQxwZvOk4yAXodLpk7nwX5vY4oiuIGtCbMyTNteercatC5b8gzZEf1/2P8FEsTSX
5Wo2UWLBmIk8aeWPPlIcKQ0KyEVexhFNEisNZUzNPBUjDEIGvo6G9joisper5C6SvyiycgO+zV0T
VV6nDEGtzk9tWApOQ/yl+W1ImSVTr/Q6XlaYOoIqZwjG/eA3B2X/uUsvUGhoBu4XoGTKrJVtspoV
HmaQkl9zbAKGQE1dKAPHUDALtFPymKaCHMJ1yA0gnePNBUPeS1orUZJDA0w1yRB06e0YNwIQfubf
oDCZoxijLiYTUKQ9rfUj+5q4ptt40RM9FSWdqwv2wXQ+PmThDSCTQ7rcSEdjBKCFftP+b2sKBT7J
HzfDRKEBZgsSYu/HDeLU/RrLKBtT7f04nbTopAh7qmn+/mjEGwb9hs3c1OoqJ4kJDOU+DIg3NU5/
ZXjhbUPbqZ9Fvscfsjc01hNy0qtmDzS7vF3HL70qWv5FQ8Y4gQSBQT0jAEhP9enc6netp257hS7J
4hC56U6fHFv9jHSSpeHN5p+ZYlwh7ZGmiggFKC3epdXnOrxJBkGpJz9BbTCYVaQr0iW2qWnzmSy5
CmYbhGTEVVGwgI2N/iRIiNydG6RsCWTeTAWya+89o50N0E+pqHZC14WfHcd9IzlhiYeaxaOUZFPh
JKLSDK57bCCps26c0UI1q71UeN5vSCANoVOB81JgFSXl/ODvGwhq9QYilWewrFqwKqoWZyy+GqBv
SRLFLdJTmhxroqOG6FVZhLxWXMfc4DKx3Ck9IakBXFlpdnT5MtG8m5W4JwLh4Ch/k7Id6S2nUWh7
/JrdzOqTEt+U0ctl+0WfwYT7LHdDnLX4jKa6QtGUnxeZs1qzYJRFKEyYS0VrqxWdx77dF+P1WKI8
0xSRrfET/mZImVhfCuinzz1smX3cTbq5bxeOBqllSDgZkBOT653oIoK7GdkgMmHembPezwkQk3xn
2A9Tp+O9TXEnSVQyKQoEJtYhhJjN1gCgWEcpz2ul/rjsBvxk8mYJWwNV22FR1xUA6BU2bY+Y90XQ
+bQLVvKMBwGaIJWwvFZRbk+9UQItXOLkOFVacyps+zvkJA7jqqye0rW72mi/taBgaRpV9sxatw8Q
ZTNBCRSqO8HnCNzTZNJMjCu4yJbxOdWu98yvVIk2CpJ7e/dKjrjq+bHsISoswBTMKFsmZSKxJVWE
kGi/Li7tog57L3our7JDvM987NL1byLBMYG3mkzKmaIFx6sEkNP4bNetY6N4OS5ellDEbC4aT/r3
TU41O6KGrYLx7MhhHVEs3dyowocd/lvBxmWZpBJrNjSZaFL5XRid7EIoY2i+sg9dSbCNOD9sXFgl
2FZ0eQQtICRjsBXP+r+LYqr3Rl12PhrUM9T5jiScnWis69PY26+kXJXjYJpP+ZjlTjTMsbtIxk3e
oWy8shZUb2ap/QQ1WslpM0t1ZG1t3RQ33PefcDH0GmNLj/p/Q1OZARpk3ZpnAxVFra/dh/fZfkDp
qHJAt0uDF+0WLIafWa+3iEwGrjRL1yN6kigJ8WIUqiuGSFWBm6mg30hF30Fu8EGKfW0lAzWGwKDk
A8t1dF+HbrpgN0cf2yK0MH5GtHELyCT5nkyLUan0HDE9ms0ajJB2BjWrKCHwgmYLw6T4FmqRdgrp
N7gz8enqlaVfbLffyV7rLsTVU0d+GP4S1gXyUvEGlmVEa8cZsrY6YKlo9XhbzE4IhY8VRYHrdf8c
3YqWTO712BaQ2UaWUbxUJR1OrDSLU92Yvv6y7ufCsR4nbwZ33t78ZI0vqpngNBDopmL071OSEaLB
saGEuktgPhZf0rvaBylVEFWOcotyfbd4FB1t+PP5hshEn133idE3QMzV6WWATJVHrGR07EIL/cuB
zkOCIMI/G3OTcVAUQGpzLCE5TXntrWoCyv4vuDb7FAqUbiHcS4jKavkZZRzp+gB74vUq6TSns7Hl
F0Y31x1lWVcMcMxCzpGZpxzyrEuhI2f14OdzbDR3R7v6qqgcGZOEddG7PHTc0iI0IPyLx8ySsox2
mVl4BZ4I0bwREejFdh36Zaymjtor1t4a4lsJOzsPBcBgJZyJ7V7+Bt70bZMmHZLNaqmicgql0jSh
tfa+r6s9Kfp9ri2/LsPQ3MsuYVsYZvWPlE6t4xYwrQTaEfvvKGwdguWyv8/XUWCSCIuZxdRYIzWj
nJhRQmKnbR7n5nXuZMszZ6TqRC5ExPpcwE14MwvPOutdoapwzlrFC0m761KIV6MUuNFvpbTbXR5J
3tZtm0uYeNNz8OmFM70CbyLPGNobIsc//wyCWQzKpJqjroA9RjW7U1v+quVadPQVmMFWNctV2y1E
AcYi34aEOK0kimYaPB9c7m1W2DrSakmHyTCAMBnfbBL5wxo7JHqwJiGlPt2hX0JidvBynzazHWJK
ivasqgBJvX2huyQ4y8LslVbg4NzXYR0VspqiQ3US5UXvg7bQ81RPZHg4LcIJ/zavKrdww70aWM50
at14l1+LqiC4eWIDyQSwNRtFWLaABJWJP4wWdiG1DdO0w2Xf46/QGyAmejMJ5HkplVmgtlF+EhTw
RU4ZYjgnr/HlK1RcxILVhRvAG0wmD5sDkbqpBKZqBTNkb1IINupXeR1oYSEIXxqeH3xF0ehjEjQe
oL/MTF0XDaYuw1fSxLOV3FHNv1LSO1LT4o2pg7aEKNC4FxMoFvwXkfFOCbKoStFTRHpztgsP4U/a
v+VNuDhb9qjrt4SEN9yAAEs70cA0gAWOSSBqTQrZamW6y6KiLZAs+p656BY8Vh5KqV4ueww3k7yB
sZkkDaNWhjYsHs8sb02ehvjbn/0+M2NEbUfJ7PD7iv2lwmWtcbr8+3zn+3ewzkeOzQocxwVogCf8
ft4dUvUHbqim+cbuvvfD6FxG4pJg6BCf0dEuCoVf9iA5t1azruBShvbMtFtxS5V6RupZnnzoXmWf
Sn8NL5nstKJOHG7y2OAya1YO4RSroMr3nXXKDLBhTgeyJKLMIUJhvK4C42tbgZziXORR7IogNo6j
ejA89bp0aJvRgjajfV88CEaV64DQzQNJOtFw8c44SJurYShTjqozIR3e23NIE8ipE50osQOu/sju
U0fdDSQT09DDWysyAhJv0eV9D0mLL3VY6aIlVGQZs84MZNDMtsWIhhM0Yp7G+vny0Il+n/594/pl
oa5NT/2x0jPFQfelY7ZYWS6DnGulPqTczWBRv9mgpCEuSKSYet/5bJvs4tvOPNUvAQrD5cN6LlRM
/OlKB8/oTdRR/lxVtEXkZ+HNRzBLTAN1xMwa8RH0ivNcC/JN0e4aZGHql5FxRAPvZbu54bBBZHal
iaxOKVnhI3rxbc6elOR5nAQhJ5o/Jq41qUwL8IzTiynN6WU5c8ywLAXzR8P20vQxYa2mqLjTqK/T
52Gc/gI9UHd18KkT89twsYUzazbUJnakmKBpt9j5Lq0ebMkQzInIDVg6kUIqrXwp/uOLEIf2DbBy
muCA+b1V7CphdQ4HElz9uHegPaSgaWcvXrOUWLg7PFfv447lkBy7yVWefr8/ls/mz/Xxst99XM/e
4zHhpkCCfZQU1NbrSozaNLA4j3iUSG9Jt4Ne5mWsjz7+HouJKqU260aVYNucgbY/0fF/dixdwGbC
ufUDDASDNBX1CeqH3kEzH9I802BSetCO+d0E3hkSGK9UDWnZ/++MeRTM0M+NiuRD/9tsSXNSFGia
URIwEZePRSLqkKFp+31EvUdgVo+umKw5qoBAScQNF3fXB/3m1XCkoA3iX6IWO+4cbeyhX7NJv2Oz
RMtQA23O/DI6qdZNloosol/8wSJTls89g2izYHIdXk/I2rS0n+N+cZOH2g8PrYmOGEqwlYAPe/8J
t9vAMXlPqvK+U0rA5fazrV2T9JCIxM25o7aBYLJeZ5GpK2dqETmMWrDYB6sVBA8/M5io5cBJEtU3
GhOphdLGsrEqmBnihJlTn7J96lteZYBSl25cwp35P+914XkbRCZek8bCezdygluH64Nq1/5ULrWz
qvXetsuTtIr6fD4uUO/xGL9AKylUrxTg2c19Uj1VoqcZ/ixBzBsKurLxoYnOHvUqjDu1d8eydpr6
5v9Iu67luJUl+UWIgDevsDPD4dCJoqgXhBxhGt4DX7/ZPHc1UAsHvcv7zIhJVnc5VFdlDWRxDJUT
AP/lnq4oTJoUK1qeNiNQsMjjqLiaaJvg47PFOwQNNJGMyNg/dnBXSEY16lGtzD5VoX7joZU+VwKv
e3kzSoB87X9PjtGEqM2kLM8BQETVjrpHbT7rrXKa8Aki8QbmtrXgisVoQbtY0aRa0HNNa21cmBMt
vK9s+u/+7YCuEIxHCFG4Tgi9IrFWbD16CAf6hnxpeOTXvGNj3MKMRAu8HcBZiumUZDHesEO8+hee
IA+HrMk5sZwjFjtypZSGkI8KhYsKmyyfhPQhQVTPSp6+bRoSmN3eRwwVXWXkMqylHPUOhroIS5AK
oZsQ9AFUmv8Bx32F0Wg/zioWjXqFT6cSmhAnz23tF6PsxorEsVeOLBrzPZgiDctQvcN4Zh7bMVry
e0yVpw/7kmzUyeDaVqIwQbxJ1GGJLIqi2fVsm4GKbNLyVHCRnfOzChIoNJfxmgw31W8FysTytCqm
usupJYmqr0v9W1HGXxpcU0QkL1MLzkDKpuGu4BjH11qYiE9zyBgpsjtV+a1MFE7qwINgHF1aC6k1
hoAw57uo+ippnEa5TQtaiUD/vtK4oQnHXgxFKDaagYjuT+LrVL2Y+Zd9deCJwbg4rA2cseoBYlT1
LQkfxY6TK/B0mvFvCgZ1TCnC79czvlpmNcjBqi5qw3FfDB4M4wYsqS6aOaIZif59CgMVfbILLwfh
HJXO+AAMRWLekkCUubxIYBhXCecuNnpD/jBNtldRMAfLCicgEEy4S6H8oKSC23aDqxfgqSRZ7Zhi
cSdPc5D0OXo5eBQaPAkZ14DH2rYFAT3y+/K+nCPw3/C63Tj3xLanp2NeLbkIhCSP7Gn6niEAJcF/
pQs6lXJlOaNldnpswXIU665TvkkiiOef/zsIKuYKwtJJG8nUOPEuJGmBZN3LvAyRauxficHV/lmG
tgJUxunSQ6OxHy0oQN1Nd5d33OoFLxzojAOYIisKF+oqlzu0cqGji5SOYdiaNznKSXZ10Ej4DY9F
bOMhimo69gHC38tYXM3aazN1WSMgP5AD5Uv4tTkWbvK16MAaVHwuj8u3DLWtpeLE1+0g9BuUTUqW
xpxUQwdoLzXDa0R68kUU4vgxLJa8dVFnWzo7SsOCty9t25VfcZm4Pi6t0qNGAB+ILH+uz+ixdvru
S8pzgtvme8VhzFfshgzEQcBJ83Q6CuhH8InYVZyixrYJX1GYUI7EfBF0eooqeYri01QS9Id9oK/o
DwWRGSNe5EQKRQ2yAAjl1VN0k9Hx3O+hjxZALDifPKwdP5S8jH+7YnNVTHaqJDH7JS8jUGTQxiIk
rG7yy3D++aq13Pz7R9zI9SiZGF+jDGURArAqLmxND0Lh62wd9jG2Tc1SRYw5m9gcxZJHR/Pc63OC
k5zuosxuM7s5i16LFxzrEvpl5tdn9GoFvMnZTV1cobL3l1jgPk7hvkyso9E/qeYrRyyqzH/5xxUA
44LplPg80Yjfn8D9XmFjauQNNqpFok8fC3mVm+3YvMJj7soa8eGk0bS5n53qSFez9djO+vYPGm89
Fs2K9oRjnHI9LbVhFhCuKSsQmaD/QHrpQpuYli8vP3QwI+2f5qZNr4RjsrTabNIOuz06p+weZdV0
rOhFUjhzYTyNYFx+umhq0xbQQ7PJj2mW3WIm090XgwPBZmjKJJSKRuAxhuIVpVA74TWncs6JTdAa
qQ5rIX73sOLzQOp7tZjPXcLrmdj2Qtf7YMcFsRhVIDW9/1YM9HdujCQoNOzKswdP9+MTr8f6nU9m
R+HYvKwX8jYPVZyc9jS5kpu52EoU3i/tDXUU2qMS0LKeMNya7Q2vmY13poynmEyxNVD3R9IrfbKw
XgwFg4TXHMLDoH9f5WtEmKcpT4CxmHeK6kz5z4T3ocPTPcY/6GAFrDMTJoSRFCN6TebP+7q9Xcxb
6QTjEyx1SqOcfnBiNeSxeioD3SUlZh0bu3Giu8wJf3EA6X+8pxOMU0jjQkxTETphfqUNNcq5AFu5
fm94rdse1RtsnbNBU80x4c0cbSUl4yXmwcQyWVoPS9PyTg/ny9DEfjFnh4Ykl0IBsSRHSpqu7EjJ
jpAM6DcXK2yTxwi1XX5ujuWD4CmtncaYv1kcOnNZ84bROdr41xxJKEqJRWNjZj6LujMpt3HNqZfz
whU7HEKUpmzCjJ4jKN+N1iHB/IoGwyPxzZI7GbOt+2g/wnydgoo2k+D2rR5FeQ23KMmfk+KO8LJB
3u/TXGBtvjlZ+kSkKYzuxcNPIeG9svMAmJy2bhIpM2hsErogGm5rPfiQll1PiP4DKwkaU7LqmbK9
dX52XFzdiU76EbR2aFjXD/NNzUn6tjXsCsf4u3aMusoccPtlPLlklA+5sNhoQXE5Yv09hogs3bri
ME5vGXN8opY4N30czwtR78Kqvm+L6EQs6ZNcNYmLZ9HPlVUFXTpyVJx3Z4w/DBNtqBT6hVCDno88
mO0TRziqtX97hqtwjP+bk86wBgV3RvlEKWPZdFMcKFWUcPzQU+fqHBmvFw2oJDbU1eqWN092aXxO
eXRbnONSmOqVWqWxlQn0qvKT1D2HEe/rmqNzCuMElAS9nWmF42qKh1h6LlJ0wwgcO9oOSb+vRGEc
AUjWrCIzIcQkn/vp2CuaHRNsfso49eONhrc/FFthHMISjlMqjwAa/Pin6tDIB9bf5LnyJm8+6jf5
0/yiHT9Uf7uqgcJ4iVknSzM2OMIof2mJL00csXg6wLiFSQXPT2xCzcSlDESrPy2xdeRYDQ+DcQnZ
MLYtoeWBCqyn4Hx02+c8IE4LEgjhlIENanzYR9wCBMW5+U5LIv/FA9E1SWHJtG0kle4T40zCj/y+
bKrvsx2yqjC2qceFYTaUxDJepBe80v3ESg7uXCVVXNbX4J/8XxB2ninTrYl0MYQo3/4zV+mOr8tp
8bDFHPsD9k9sy1LXYIyldkI797lBWwSaczb6xLxTeZq8+QWzxmAstUobva1p50vrDWfNL0A12r92
3uJ1wXjDq6Ns5sZrNMZctVTF8pd/+myG8xgsBwzEZC9SsLxpTnYKsXtO5JzhtoCoYb6PKYrowv0z
oldg69aLykKB6qlzFb8PQle59H4LeoYq4GXFmzq+AmNO0+z1VpxFgFnL5zr6LvNo4zY1YvX7zPnJ
hTSkfY7fNyQdFbfnLHvJVU5O8i8npskW2B9QKdEZQzJL6LgYwZAGDLpTDq3YVR6l9y/L8MJTwG2J
foOxaf1kZupiEoDVY/VIasqBM9yK8o99S9q+lysKowSRKQ+z2tGGKOlUmbfZwqXl2nQMWPoOmhts
6tHYtv+waspMM2FH2VnyVa8MspsO+1P+oXbm1U82vxrkFRqjZ3Mk6rUyQw+a0qa+OzzKP1Wwf9Eh
VV77/b/ow1U0RummqVq6dgKYGNAGW7BxPnWH4lCfFY88KZy4tH1TVzD691UCjgfxQUtanOMQB6J5
m/Oa/bf17fr79O+r3y+juJtDEfomCng9n1OUcwdb4K3toSbyV5hY3Q8TXIXSbE0lpyh1Iz9jIREe
7LVO/pW17XKMQbccdKBEEO0iVdpvsdZWvAmNrc/zlYKwLQohcNS8xDHqIojgaxFkQbUsf1NN9KwX
kjcto7tvYZvvUyAblzADKyvo8mAOVhJ6ysEhvLcrZEcVC3Yy08Ya8PvWLY+KU/r5E28X/bZmrjCZ
Yw4JMbt5BuboNLGr+W2g3qu2ETuyTx+muNW3TeVc4TGfMni6zrs5A56i/CJLICaXMvJVXbSF5FUM
L3qK/mismzTAAYXJe7m7V3iMQ1uJ9fqUmW+dREZ0QXNOh7agxe7ac9p7RQxu3OHX/nVuKvBKUiYG
SIow1/IIHMrbSU5JMIIRn8/byYFhR3sUYuUk7Kk45mXsPi/gBVNDsHX/GqwnpZuwuDN29gXj6cy7
a105AEkyJ1BRgt2VDnP0ERg87eKG7qmHMwXNwtP0ygHcNMXrUb7/QytAlZS59S7jeCqOcXewfPJQ
l47pKgHeDDCSU9V26atYpMClRd10dito1nNXY5jrKY53qW8n81ORP/UfoJSVlZVGvvuFlXi6Lhgk
nHCelAGzKbD4FnTh4c8KOwTDO90HuUnIaVXh2MD7Q9oKMU3kKcTSBkjVBHlxY5WnUMYl1ry5hO1s
dXV8jHvpQ02OEmrurdedVbDW4NNyQNPx6EYOqIGzWx4zNBeRdTBjrIQZPUw1AFfNXeQR7JhOL+jb
drBpwON9YPBOkvEmy4BFwgKh5ldcMJTvRmZtY0Q+UHl7IjiOk20jQOgLVUOAXFNi2tLQ2qhE2vt2
tq3rFtoUMDILPhImxRvbZUKvMSBq5YFEkd1rv+KBZ8s8ECbvIlgCXlc9UiFKCqOc60uLdRDdqcG2
nMbOPPll5j67bB4dxjvf50mlv0YtwXUjt1YDuQqVOMQKbVX/+oGTuyKwTrhq6ygyaEyp6ge9eTbj
x1HnNOFte90VBnM7qYZqCR7L8G71z1YBO3OHg+HRvb7J08e+wq45HmNFbTSmBF8xNNtv/NASjlkx
8z6SNq9lleExpqM3Q9lb2G7ljDNaECghWP8cuyDH+BJ/xlACxkb+W6mYkFz3GZkxVEIVXND9UJ4z
e7QUXkcm/b93Mle2gVbVNVFvYpxdGt414+cwHp10+Z4rv4Yqs3ONU+ja2PCL6LHSC8aghrgcE2wC
pXlGj4lzfJ5nAmruzYvhaEGNb/TsNN8UXlfblvuRSqus4QsX8xFgYWdnStSxmyp1XhC5sqPcH6SW
Y1fb3nwFwOiIpHRzvGQAoKWH6FD4pWO9DyQOmCuKvdDbt+NNlVzBMQqyWF1ddwvg5kjyCdj2mixx
9yE2/Z9mKXS+WDYMdqBECAd1qXL009XVj2hwSfLVijltS5sxaQXBBN1qiYSii/F8KmLAB2S/vaTb
YxSohr8vCg+HcRKxWUjyYOG0EvBWRfehCP5n+aj1HEfBg2F0oDHyxhAanBgqNray+KP4a9C/5Lwd
gtt3f70Y5u4lqZ1iXYc0qXlMl8eG992xXXG4XgvrF9penoUKhO2/HfhygzUgWDNfBbymmveA85cP
WmExwcKI8jHRFpxZGYo+AYGBkrhlEj2qemxroBxfzNyphNrtRYnTzP2eO+5BM/4okYtBagSICXZ1
ctGd7C57Td3Y7VCatFvZTW9QNKxs3rvSv8TH3/fHNn9hR0TblApwaRlW9hJPvtexShXvjh7eFwre
RxDHjjWqTqsUOlZBhhGV1I49EXNGjuEb36OT5Si3YFqfXRRjJ3u84TlcHir9+wq1bTtlmVKKOtbe
rIErGW9oS8IlP6WXtHeJjAuZp9BsOmra+m11VlDTHl6q1Okx8iYfFMQz3mnSz6g9PMaVGO1UiToN
JAMGII90Q07uqCLWk0gnyXnn4OCVd/4ltFz1hXEriTLOlIMDHwq3g4tVHqhqy1gge0tZ3pF6HHmZ
L8e/aIx/iec8HA3aq710llv39UU3E46n5GgH2xSmplmrhRpOUa7uw1DHJgov1D72TXf1LWxnGBbl
5YpFdWP6EgZ02bUAzu7FyX/KduVEH6AspPnN73tiG8S6QijG3ABcGt1UQ2pLXGa/zWPTLf2dnAIv
U8zNTJEuGWRGk0oYqc5MXtq49JX/P8MuxLiCsN6/E5skrDSAtPkbNtS2w02hcuI+NZK/jAibOyxs
+DHRmsIYUZMMsaFWVI4YzGH1ZFv9syi4c5N5ahF+RNdWYIz5ZCoxmpr2XeRZ56Zpfi8m6EIUeCq9
+TwN9qbfQjGXIwkDSUYDQum31tNwVlysRg7vi5fh1Ce2jhGuJoiejHteHWHTWq+wbAN9Tv8hLYV4
gio8DEp8AX3fcT994kEwMVrps1RZ6Ala6WMh3FczRx3oDeyog8wE4gorPxLsk4LhFK8NeS6JYsfd
24AXXQPsgFn8X4rDVMryUWvMSsdFCcLXcnhKOk6M4B0X/fsq9CUmuuTTCuJIonISVBRz6oGT0G46
gtWls9FVLGo1VSECqQnO6qYYz6nKKb1Rfd27FSayhnmYj7UFDCksD1lC7soBWVptBv1SOLOZOLoW
OnQf6L6ybadHK9kY56A3RmpgNRhKtH7vRQfikdrOXmh/I/F7kNG7+3ibSfsKjnEPArHmojQAh8qL
9bORqv4QReX0MIl4RrTzwqwf9wG3X0/AHIqBDAXEEDqDuMyVKhW0KzV6056UL4LdOmWgPMpGoAT/
YaHgfctt5xArTMY5gbLJyMUemPlsh0Hulc/WpU2x2K/6ZvrExVw475V0W0V/S8k+9loZsQpBhPrE
2HwXTm4WNXYY8mpNm+nYVS62bbPqUnGcqJIWklscMTWLGB+XoJ0Vfdkt7xJukN8OXVexGF+VCirR
5QjqMmeobA5iUIZfI8uOQcbci9/3NWXbL16xGEdVKrM+SnQCQCnvOn3GG1Cglp8ScIppE76VS47l
bVvCFY7xW6qS5ZmkUji5yLxGmohTSiQ8iNiX+BZqXEKqbfF+B0yWBrao8O5UajhKATRRpuYvSWVn
xVFsvUz8Ok2f9g+T51fYZrthaTIDzF70s4s+bNeB6c73mBP0xEPoiZzBiu2z/C0b23jXKIXcxzSk
teKtmRtYN5XYWDtt16HO8V/bdnZFYhRywL6uaWqBZCnkmOpoP+/n5jk1B05rJ+e22O67slhE0GbA
0maC92XLiabK7pXIboWjQrxJ+LF/XTyxGGWsMNnf9VSssm7cMPnRtQYm43/ug9Af+TvE/dZ49ku8
KWSd9FTjifZFMi4pzwe+v3XsATBStLHcCFoFgNFZfBXv5DGm+pNfIE334pcG07boNcZaEK/ERGeH
Cpi9L9/2IV7lo39fZSKRXDRtTZvaG+vOwsAX3s15g70cf6gxWYJZLkXf0GRq7M9K+kDkQJcv4fKC
+hRHmO16zdXXs/vblhLsYZKCw+zUPtDq2slF4lpEfSQyeN4yC9PZg12AdCTq0ksUphn48MtLUph3
em65aQhGuv3j5UVVjY3k0xB2PZ0Hnn7Ubw3G3WJX8OLv2efuM52E5NVUtk3wep1MEE9jVZTGBHBy
eUmnM5FLO9FAbB0fRHChmOmXffE41sF+pBt6HikzpfFAnVHElqO6etkH4OgO+32+mKOp6FQ9h2wA
twZBzfTQ9pdaf1b6132o9wXJO5bIfpzHSqaqPSULWbBVNnYSX3Oj8t6wsS7HAjF4Dn5pPLHcTZ6G
4So8vp3/2Sf6oVfYqw6zM11Ez8ZQafBvCJn6mCRPVinAOMf7MTQ40Xy7iruCYnxPZk15JFGJYRk0
NSqDtLPbVwvN8uN3Lhc/x9WwbOuTMKV5WUBZqh/mbUP74pwaJ4mKSxIIz4Nn+kUAWpH9W91+UlrJ
yHgf1ZzmBvtG8Y1inQa/OtO3OTCguVVugxZXt7F6QENhVXFw4C7vkY4nMlXvlXcVBKkcZ8o9YVrJ
uWvjIzKo79htzKtT0wi+o7oG48ULI+rMnvK0SBZezSQUHDtbCayHGescEt/k6Y3CgWPOdDJQ42xq
wMXH6ELxsFTVcsEd7mInLRoh8ErIuUWOo2Ef53Q1FsKF5rlGbKN0QtscCRhfpUuEFQHfsFMhsFyL
k87wMBnXLYiL1Iz06WlRmkd1bl5KSwo4cvFOkvHX5ZSSOiXU2LE2MDnQUnHrZ1DK0E69wuHaIEdR
TGachGjC0jd0GpHOl2W+8Di/JsfRfQ9Fjx9Y4oY64dX2WKbcAl/NSSwBbXzARjw4GAQ/p0ztHque
SrcIBH//ODk3ZlLpV+Y2Z7LRizXw1FbyrGi5RW/Gwz4EVe0dSzPpha4gQkOPUZXEhaGJ89ioEhY1
TCerVzxwLbv7UDxp6N9XUL2ErpiEQpEODBuyaZfD2z7Cv3zw/E4X2F3qcWP+x5AxnOpSegFsoHfm
O0qjKLi86bYteRSMe1gi+lZQP2acVKnGhSD3GM6R0vabmv6yejzg7Qu05W/XEIxjyoqiyLQMkzhW
hxXqJXa//araz/sYWxqwxmB8OgjFEiWiTHZ1R7xUOySRaRdib2u8yfvN3FGhJKQ6WFzBR8roGh7X
m7GNUD4jnxefviMRRz8rwYLvgdTrDx+7nysco2+m2RJjtnB4fXsuM6+dX/YPjisPowBKLWR5W0Me
/WtyEezYKZ+Jo9qgcv2/LYja1oarQIw21GFq1YkBvMq6I5UPJtJuPOzLRP0z6w7WV8QoA3aLZNj+
ji4cNeiOyoGgMVb1sxOPloMnCROKRrRxNF2IqzGMZ1H2de27qXLqZDxJmEikkc6KJ4LDsgp9sTOz
um/r2O6l+seQgjd2tM5G2PvgEP2Qyf6+JHaEShxR/VRbiNYUr6Z2XxRvDY9gZzPPXd0S2wyoYCBd
kijFri6PZ7QxB5L0RRlqz7TqQ4jN80s/eVmo4vvFkFy9Wzhlcs7tqUxYSuY0lnoKn8u3VngziHdN
x7m9bQjD0GVRNUUQ4/4ZK6IsbKo5phkZOSs11pLIJ+RnnKva9nxXEEYONc6quqZD/lWhR/i8xnIi
VP8nO0967VihBMgxrk2hwGUtYvkwVhCzycrQTq205FAN0HfYZevP2GgVKe6+BW9GpRUIc3JZK8vC
Qp2SYR5J8RyNnHDB+33m0MI+s4SIhiRTMe0pkuyxPO5LwDsmJkzoWplOek2PiRyj6TRkJ5FHHbwB
oaogqJZRv1PxjzLOoQtBbGMYWPplpMlnUxBPolT7pWVy7mIrQqxxWFJ2cHiBSUKjy8XAVC25eBW4
Fxwdi4YFtMNHrvVz/+S4eMzlR4XRiXMJvP5UvlWf+qB0aIxNjvoXhCQQIu/jbfjYP8RjdCEq5WyI
54pujqDRojuUIO5MTx8I5H/AMAoh5BPJixZS5c1nLT2Yo78vxoZK//H79O+rxNSQJMqNTMWofsYl
hl44akCDJhNU//h9qo2r34+xnKfXevx+o8o2lqbZvQG26qGzZeLI8ad9YTiqbTFJQlYNyVIQgBEh
+YFJwEskK3exaXCq/bwzYxIFEo25bOYNVicMsgf/6Tek5byR8yRhkoSm1NW+1yBJpClHYVlQ7k9u
ioZHT70RBf64HcYXDEYvJFoNScaTEt9gDXgjXEKew9lqlVihYML9Tx2ge/kGVYEwI76ubPMheaTV
IkznoNRw07yRT/X99Mx/u9u/JhRL/4SdG9A6ZxlMR8ujSwsWcbX/yJiaqppoNTYkg87UMuaJ5hmi
qjkwlLvFx0dXoB+N295dPOIKLq+auKkUKzAq8MqWpK4CtSBdGq1irEl96pY7ndu1TQ/lL3tdYTD2
mhLSZWoIgRo3+4SxkZNyawWYp3bmA7e5bvOCVliMuY6tKUgF9djCQbjrLwWaMYmDZ5LWbb7R6aks
6HmjJFuv8X9cGGO7TaaC2G2kF/Y0SC5lkStvq0Oj+tMpvKPrXJTj+LDvlbYjk6lZFlITEEiz3DyD
Kvd1QXfyZccSfRSf61so/iE/YnKzcbKHyOeeLA0+f9/iFZEJTnKfldoYU4t7oO3pfTAcytEeQV/a
BP2BV1zjCshYQb4UGRjAIaD4IJ5oN3welKkrBQKKz8TVXnk10m1DuIrHGILZmWae0aWNSfWWloVT
m7o992+ca6Nuae8QGVNoM7GQlhQoeSnbrTraCl51SXfK9WfNxPOTEZTKiajf9mF5sjFGYYAdxLJm
oFr5cD9k6SHByryl5H3A82AYOxAyOce7GQ2V1qUunxq0rrW8Sva2L7leExPEItLh9EKIUi+Js8Sz
XaiL3xP9l0mm175PgrloD3OrOGoZvQ6y4O2f5NYLImz9is9EN1HVmhxdBnR73nBsnuIn8EM8dqfe
H90Z1W00hfop7+t+My00LVVGgq3jO4fBjMM61bHlG2u32scuuYgTpK8eo9bNyh9peTOrH/jmhpC/
Adk0WxhGRZcnHPJUH2LFXaa72bQ5B7ntqK8Y9KJXgUfXqlqTqSW03uglC6o9iTfcRM+d3bvYmx3b
mI7mBbt/cSpXUMaHCSRsa4UuXi7ey83LYRRs43ZxdF++SW9Lj7fQmick48QEWdKNhDqVNPo+Nl9U
8olzivQH/vYnV4EYrxXKwyDqJgCsp+SynOnLjn6WMGkxnnN/5Hrlzcx7pRiM+0q6CMxgVB7SNm5q
GfaS/5LSn6oaO4PGM/XtgHOVjfFa3QzK3oR+DY2nCYuqpEMSmAlekTAO5Qv33DckjpVZjPdK4krM
BbofdlHOYnar1YcOxJzEOhRmBDK/U2pxggEPkHFl9dyGbZhT+QzpJsuKh8k0fWx78iZDsaskvJ0I
zCKcOUN0PFjGm3RtIhZWBFg6gZ2cGnCf0SEAnq3tqz6Wfv5p36KctIZIVSUXD5FxlkaOGBxb1thU
XJz0udPQIA8HspR28Zr5YeE0h/itdWmJtS258/Hbzt+yDAXdoxiwtRhzXuJINI0MT4rm8+RHh+4u
HI/VS3UYwE4supLmDqot3HMf5TaNfAXLGDk+p61MiQHb0TWd4OvMnqZDclt59CE+r1xevNl69lHV
FSBj5rpaY39cDcAyerC005KkHlYHOkOk2fkS2qaMHSbpN32I7TL9UizBR5zaCp4x/EVaJCspAN96
YVCeEq8SbXSLnQdP8hqM9tnkOwdxM3NZITK2TwwhM7ociGpgzrboEbBOR8/hJ/XJAjl/j8rCIbvl
9v5smsgKlXEAJM+TJib0Xv0K2QSeWy/6T40yIeDBQ7zpv5MXjpw8TWJsv+yapUNT/D+7EzvBCVMb
1bMvORhXUhutV4tb8o5204v/FlJn/UBGaFptYWR3PlVH2aOPVKDTOtNGgMLh9VNQzfgrHK7AmKQi
7rPO6KjmTPNPi3w3TW+OEmecBnf/ILduTsN2IrxeQ6K/2AMyGeTrsY48TI2eBnJUeTQZvN+nh7pK
jpqmrSTVoHme9qT3J0M47v//W/quqaoKNyYacGeMvqvj1KelCe4ZcTkq8V2keXLOgdhqXFTXGIx2
DxESn1YBRh47XWnPXuGWeD0uZucxx8Qimpa8+CJjyzA0j9gz96t8S9fX+Iyuq2IRx1E8Qkarm4Iy
qmN3TiOk600h/EjrpHgMs8zCwvkprWXPHKQMq9MGXfCNdNIytNsazUurtSmna4Rz9OyjRd81eA/M
8G9VqFbO3W0tfCu5aSG9P9YOVrKzjRW5OMtqo0J/wHHqm0H9ONd2Cn6Q6aDkdu02n/ujUtuJm4cf
KiitoRnVlTAJTkwN114kvT2YT2p4ZyWf99V3M0CtQZhALFg6EvkJhzj4wp3sRacBUqFj02nQpMWr
fFBF3TtMaqwrY6wNIY0KKpHRGG5k1K7ZdUE1TqdWngtbnWIvlj8woL02HrbxYiLxqE8CMIfydZju
lMrfP8FNB3N1ACYTYkEiXMgDNQ5z+io1Z2Nx9n+fp+WMgwkNqcGUA/5/UDtbyUGqnXl+3IfYLAGv
lYBxMFg8lheg/+sd6U50zFPtGTbIpzzBG9AVraF1Lz6kJ+OV10K7mQWucRnHopm5noHtqnf0B/kk
O5gDcEzQpytB74Y2LU4JR14yzTlO9oNcF6eplCpAhuF9spwa9CT3nEfoTY3QwfUtalgKrLEap/VF
q0lJDwjz0o6fdN7Ckq3QrK1+n9G4QZ/SAqvDe0dejkJ3Q1K8Q0Tf+4K3UpmHw2ieENU5GkmBY0WP
6FKZswWx5ZJrXznat+kVVvIw2teAPIj0InCWH+D2ccmpfB5ufgxYKoOOUa/B6+B80944vFmzzc+e
9Tmy2idncipoHXV9Cpp+mifakhUF0dEKMi+OHN5zxKbqXeVkVS/Tw9FE+xI++fVLmVx6kL3GvMYB
ju6xW7AJaTsBjEIok8x+lN0XEaf7YTterIRgglIqRu3UlxAiPpoByvNgLq7d/KjhDQJPKhzft+0g
VmhMdJqUypDlFI5JDfST4taBZfrWpboZsHlA9Zdb4qe/atPnKCSV4a8wtUJlwlQ3dUI3aJDxny3O
mduJdnSrBPEhv9NerU/7cLwro2qzCopyrEUEb1RwvgOlMbSqx6xJP1C2Xqk6+/SKPeWqWkrAyLE/
bHiT56eRx5DLE4PxFhrozds0B4ReBFZzQ4YPPOuuRWC8RJnKdbKE+P1kxJRY0bpD13v7N7GZ663u
nXEIJlK9PDUBMVY/ltIpmoOJJ/Fcke1Q4oTc/dP661tOmiNtECzYqaS9xd2jQHglv31no7M1nVzI
YxXERP9UOgy/cFPwfqmuakvOa+kfqludcz/bScTv09NFxjNgsVYxlzS5a1yQ45qB5ArfU3yoSI/R
cQHXCWZAxQM2Kn9g5l69KoYuMj4CvMBNOaeI6MJg2RlGsOWPDOz+AUFvc2Wis6yQTIwhWuvRj+Bg
AgVP4+WfZF+26bwuz+/tR16dpXQlXTjGrUy1Y770mVfKmo2yKV4M7X2F5ykJk0kUYYiFaDTCh9Jp
mc9NdVl4FTCeojNuYR57hZgLhTAbXxPzYBz1h30pOIFcFxnXoIaygKEMYAz6gdLAJKfwk2G9jw3J
7vAcubxz490P4yiUOLWS2cT99MUbqQJsvEJMfw6FL/uCca6H5QdUUisLqwly1cVJGQvbzG81820f
g3M/LCsrdk/Wek2jz6L9rDuMlSS8ShIPgfELUqkTXUS/jLMsN316Dnueq6P177/CtQEmOVm1TLS3
MqWqCNvUVWVpcf3FXSO6i/SmRfdpd1EFTCSqL5Z4G0ecBqDNRgV0lfzGZIQyNclKiQFM/Xb0MEsa
JCDK837MP0pQ5yFbuFN5zEObx7hCZNxcC44CC+2fqHbkn2LxIFTP+4qwqWyr36f4Kx+nx4Yglgl0
Gh2Ot5rcNLZhZkejbn/8dzj0/1jhNCRPlHkGTil6apTaZfPQxAbHsXHvh/FsvS5JmOIDyvBF+kKX
tubOCBKgxkHXpofV5Ke8dZSf+5JtNT+ra6VgfJ3aJ2aR1wCl+3AEW3eSU3XQArC1+7wFeJseaHVb
jMtrNNKaJeZdnU54xiRxboF3VQ+EkCPStlKgOGuqSLR19r3c1JpwNiWUnAczaLTnfn5RCOdreTPp
ovXffyDYr6IwsSSSFYCIlXM8n2V0GGnNjVZfBF1xOBdEbeRvT3HFYjzFoBl60QrAojNg73Rhqis9
DngH7e+JWzgLL6N89z17iIyfqLXaTMMYiN2PZHHKb8uA90g8iiw3utt45DjHrujGlWNmzj+krHBZ
rsAplG67jqvYjOvQST3EyYJ/Iiu/zsrbzKP23/5MW90h4zv6JYlCGoQdLBpd7snnBqTN2N9V2eFZ
JT6dN51v1Mf/Ie26muS2me0vYhXBBPCVYeLORq2k1QtLycw589ffA+l+XgpLD2yp/OLylNnbQKMb
6HCODNaB2/i1tRU8yVxoeZZxaFu9fDcpd2NbOBYo8cb3TR45QyKxUx7Tr0kTPEoyIj1Z8Z3k83zw
9z+A2eW0sNuXmdVaCk6k0KMqrXiJMngOv7Cf1JaX6It69+8geyUn3BYcSaLZbasFUCvFs822vKnc
T8YsOXgyIcJ9qbPqwQ4IoJTZEHtqPMZOPxg3Ri8dP7l+wKlYIqv6SrMqjlDenzrdBWn2jjctFgck
MSe/OcU72eVGsl1UfGeZJijWYo70zlOnYATZRbv6mfqsB1g5x+jsZTn062tJxWdWaw32xLjAFIMn
8fsuO6S/QQWCOPY/f4Hegl9DtDFVuLRZEFGhqGI/lzLyMJkKgruw1UGbegPf76e7SndM+6wN++uu
XiaC/766ZZh2GqgTJ6ho62/qtNfzfZC9+zMRgkNo8dxsNAoRBmhZxn3TfW5krZsyLQRfoLO5Tg0N
vqAgmW/28WVZMtDcysZfJf6big8oEqGX0mj4hpw4VVPuT61rvdRe4YA/5KVxCze5yLz3dlVzZWWC
U9D1RAsCvn65Y/6AwaovzbsaE9k7zh1t3VjACtAiTxscPsAcSDJi12MiFd9WuUorOuaQTsLoQGly
t9RSprdtb8SohfKQRVQRI6U3GpCGWNi+aRfscRv00311aHc9umrUQ3TRJBmY7TvhqzjBlfe2VYza
AHHVcjuFn/r8c2h/tdPfoMKGd3gVI+xbgZtcMPLWnQrMGcWNle16GdHEdpb5VYaIdhIueq+DzZcn
XCYPD3qgSJDb5cRHeDJXNjy/fcr+VkhEPolA0jmkXCGwvjltnDrLhNIulWUptsRYYJknnA+UWGIl
uS8wOAgsd7yD7+gd50MbztmXfgfmFW7pHBeAVv+ieL9l6Guxwg00S5Ta7heIBaHMT6oeDSW2UHOY
A1p7175vpGRsm6+vtUwhgJRLx/TETCHzZtlx1Iqh8uO94dmXyUVvLzD6o+Hw373xWqQQU7RB64Zl
hJo6+1JWn1vrMUxerovYtMq1DCGoRF1J+2CCjOjIYfumg+kvgI/gvcqFK8sxyfZNCC9zyeJIIxCW
2h9b+0LTr9e1kZmjEFuCqJ3r2MYetcp9iLTsoD/0MjIjmQzBI2U2GL+aOEdtPP6wcJKfFPiK6uJf
12RzpYAfTGwGGEd0E/4a6zsTRaJ5LmBt2ad8PIWNLNnDj4h49Udi+28BwlaQHFlly4SAznasE5+f
GF/azC2PHGLavtFk/ZgyhcStGfPWAqcKGmpOxic+BJNfwgt5tJ4U5BIatz9TyQORu+xrCgr7ZI89
K9UfK3jkjknxl3171A6t5IxuXpbXCymEDsx/du3CFetP/eyM7yMU/PM90KyI6aDT1KeJ8zupdMs0
dNNkVDWJOAJGBq0oUgM9uku/V8OTBhAE+041ZeByfEveruCrGMH9xNrQEtpCzAxAq/H9VKKOXbyM
SwTq3ea37P1VlmDvY9Qs/cK7ndVRAxHufJpaGcjwtgdfLZtg8vbSW0nGB0Oj40+S2uAldVGTr2Hz
6plJ2w03q0frfRJsPl9Ynwx8CpH2AMjiD6npQ+pzusP0pr5pbxon92JvSLzrvoOv1bV9Ey0fOHaZ
OkHs0NyZTeQa6SMABNw/EyKYPcBBl0AfIKTRbkdtdAg56nEvEbLpNCyiaSD6xT9iqq6wWiPTRvjz
qj0M+tEMj9eVkHxfzNPh9mIElYHvL+O5Gt8PmSS/Ivu+kJsbI9tui5nfGZbbLrvkMj6QzZ2moAgl
lOimLt7y7Hyq7D5Gk3s4gnp7drP6L5pIYuqmDisZwl2rMLKlwKgDAoUK6laN3tC0lVwjZWroMOjV
w3a2CADhbbjQsb6pgosxBEDH6fzre71FBGJYK0W4oispU8kaG3iNOI2T7dS55jXJZeoPI9vn4SdS
nHqAZpXP14XKFo9rvpLZBw2pAx4cgsVX7HPwG/AQv+gkuLShNGlT8CiOYYfH2c6dWddkNwXZ7ghe
LMKdbRoJZHSecVo8QIwWTo3aQ+fQfeCMd/Gu/SJLCG376tVmCT7MSHpwlSnYLH4t7W/TBwNh9BvH
+QscgL0Yjv4yynqC+WK98ZsrmYJLA7FUnrZ8ZITSb0r8rlL8OfKNKXD+yCZE3Op8sYOl+GGHzdFK
052ayQhgNgP3qyIiZnWYqSNN+NVH63CjC2enJpeg+Nwkxj6fU4k62xeglTTBQYBjqZ5oimUrbtip
uQeq1a46k0/LjNcYxpvP6uxdX0C+D1f2iQruwsxtjM3VEKjt2Uk/NOBG5mQssiq/xO6p4C9KlsWl
UiDCsTr18nA6agBJ0S0ZR5rERYjgi0ta6VmTcaurH5rwpTGfrq+W7ChRwUeADChSSQ9raP3Z13z9
wI6kc5g37uojMq5ev/wOcOXaLYkDBFFtqKVCoZNanq3hqBV3ifHhulrcAVwzAsFBYAaIRjGfJtbH
c1s928st6VoAF3UOMhVOEmnudXmybRKcw5iC+c3moXYg9yWjXqzo/nUJsoMk9v4XOouiig8PNx6H
r+FU6RVoDXlqDcwenvp4XZ5kBcXcTT6Hc2H9wElR31sXkx6q3mfht1kp3bJKJcsnEyY4iZGlNS0r
GGGspM8z6y8lXkhtP/upDh9hJJhyDH8jG7qK9yLWYjczhok8iKxGOIil3oVaI9FKYhRMcBFGGJGQ
8FdLrO3b+aNd/qEKwvVhzhkdgghGVwXjqWoBQkcjyRV1OwH06r7FXv/UrIK6DbBMfHyQ7jIveCnO
k6vsMSH8RVa1lfhUJtwlEjBpmQV3DF13LKk/9xjElNxXZHsiOIZZyfpS5+GVsEOjHwpZT6Ds+4Ij
UGqQIOsU66Vm+zH4nmihxKhkfkB8lZRBS5qeg3dExwx1WYKZuIw6IOj8kWVkt5Ok/1mikdhfrep6
1VncAizmheQmWz5edzSSTbeFsz+lYR1HXJ8YVAXgW6GHZd5fFyG58Yijt4WZzMbMD4rafMnUW6Dn
OEw96yMGwnVJ4JFuj3DoK73+/4DNoQma+5ZD7XvBrvb4vG1ROzLYL1kAtwUvMNEhIeCQgXIP1r76
pnvJrgg86k/sZ6K2dsrOkfIm6psBlhkqtUB+S0XyDKujgdrxt6v6AOxdt7pbzuqxt53yho+xFPtZ
5ky39/BvgSJ9RtCGVd5RCByMR131SiVyyHzs8lPSl851c9m0eCQUDB1o2ZoqDvMnfWyOY44c7pxN
D0wvd+MQShKeMhGCG6pxw7eQpgMUlNX4SYE3S2n617XYPFcrLQRPhMwIqMcyaLGw1DGU7232yUgk
vuEHU9qbe9bfQgC9CzNZvWBjvaVZakFIt+NJMwt8ur3idPec3USZHGAG8gnNTzPbSVvPNg1iJVrI
ntRKTA2rhGg+6I0pUTTAxA5v+yZnY0RrUX60wfL7vWaO8tJKwuL1tSViR4KWmHRZNMiOySXECEOY
3jSLjD1jO/auNORncLW4Ay0NOypQDyl9juWV+troxvvOT++NQ/1lkTWVXrdJogqey6CNvQDkmPfy
8QbPYpe2Tnqij+Sh9zAIlfloZJF1LcoWkv++UtEEd0xf11jIYKCOXRQuq1o3lfbLylQTHjkNiRSQ
QUHMD2Ryb/lQEb9DxOSVrPIpeki/qJ+un75tt7zaPG6+K82ayUDmkJtIdGyO2dcQM8vRe+Zw6vYQ
iPJydDnZUgouZUHndFzzyhPmoBb1UekeDVmRWiZCcCk2ngPLgIkXN9H9zLigVYHK2i8lp1psUqjt
RmmKBiLS2fKI8Zz3x9RGfbqJnST7cn2PJFYhNoIXSVbaCfhjgMen3qWd+qzKQUf57eWtgzQBVG9x
JmsRl3wEAKSlobbgmncgUf+Js93vgNaleSCK8WS5ne3rB3uVJ1i6npMS+PTqzwaM9NxeQr/5EN/U
x3zXfLdfZLOl20v4Kk6w8oK1caEmUK8YPmbaS9LLAoxs/USrrvq+UhboM1rqIaGBM5TlmanlCx3A
urME0zENAXe64EZAzVMzRPctVR6v24l0UQW715poTCoLWjYej3Looz6HfupWPsWdLvr0W6ml1z0U
U4BzHOdqyBeVGN9wBKLkGNgS97S9b4wSE7MjjIno7yZbSI1uUmjUfAgM3IslAVL2ff77yvtpUdKb
tUl4jvET6wZnqmV9xjIJQuQwzBZ0cQAydMv0PtNOMXm+vumy7wsHqQA1fMQqfL+ugXZ3P8tQOvj/
/9YxvO6AcHIChfVFOGGFdOUzixrXML+P3Ycl/sONEM4Pi1E7HUqokQzMNQdyHApZ8V6miXg6AoL5
7w4iSD06GpgW09JL48cFDDjXt2Q7Nvy9ZCKau55rYR3qWDKVeraOLkowcxbNDtDg7fh7zyr2Kky4
XubmPBWDDq2GHdmleGajxKD4xVnf8wntfYThF5l+2xXhlUzuDFenZg6asFADyGy8zlswaHdg34u7
4dDxfikGGqHxKXtI72SPOYmpG8I9kwIJGX0KENumB6V/X7OH6/vGbeyKqRuCMyiipSWWhe+HaqZ9
7WhJ3SgB+mLe6Z+MtuvvJ0qy25b1hixZIjFNQ3ASkTGkY4n0tssU6gGhzaHWix0eW1X6EOLmcE1H
wV2oRpcRpeW2CVSHn00e8R6Mqn58J2vA3r6FvVqm4DlskHYsNvdMzbJL0ofR8qmscvwPEe9VhuA2
ItJEEZ2hDsgP0ceZ7Aakmk1QvvOJVv04Sd4em/tkawTdKkyjmthS3pdAWiAEkDNN9mkcAMgx3ybz
cU5tiQfZtHSbN8aYmJ81LcFVNeacWTWPrIDldlhQ7Kck8K4bu0SEGLzDqYtA7s3vCuYxH1u0Slf+
70iwVQ01fVW3dWH/lSA1gZ7IjRo0Y4Zylwzv/kyAsPnWPNDQymFgakDeW3V700Wj7GRuGrH9qoSw
E0FYG2avQIkB1w8z6m/Q6uawepCsFf+MeCzRBMVsE5h7qiUWA+eRgiORizH2SC2ebH/cga1Qile4
+dpby+FWsfbcSC/SIsOScTn95JaX9MLBSC2v98Yb7WCTncxrb57RtUy+xCuZpDByfea6zQ+m85P9
sTtX5+70A3ZOXnTn0efaWgouzkyqYRh6yOOVQsMFRdolxEgQ50cbpVyTW8dorZxg5Hmnxs3MsKBE
qW47S/OWJtxfN/MtE1yLEMy8m0J4A+6yK+WkgfWtqm8rWR1SpoZg5gBwiE3WQ41sfq+rByk1y5bj
XOkgFgWXxTAzO4QOY3kucly/mO2lxuLr6On+o9US64HL1LEqAKCGu3THUfkrW/yil6H/y0xa5Fgb
qgYkHfwY8XFS/tBSFi/aDW7v6S7gsiIUBQ9/ppZw9yF2XxZj8MMI7oIg8VlBMK749bqQzTHZ9TYJ
7iEZp0ybOkgxncEbMKOVAnMHXQlOtf9ThQSvEEW2MWR8CfXxdmLvcv1++p22pbU2giMYCmb3tgFt
6HxbAMdzaJ4l6yU5NmIhsIprKzAqSMhugj0gS+8wOFD5hjP49T2fzVH7XeX9oUzBHcRlGXAGUX6D
4zCps+F0XwrA7pQxRoI0Jwld3XR/K1+zXkvBQTRtmWoz17RDVZ9ftGYM6j6OQIRN/IA6BBnfD9cV
lYREsX44mf3S1fzhWakxuOXSO6rohdNW06Gq59OgN14cjHiVzk/X5W6OXK1UFQuJ06wFCebsfsaP
sEHNqEBu/jH4Nrj2vrnNPc3etaoUt1vi5sX6Is2pAoYFHIho3Cv6nix+3knGkCTmKtYX24EhAcWX
dFZRUT5hTSVLx73Q29CLNy0xALOgGsJjtMxYvNilzpdu8pYjcVgJIu8WqPHjMS+cHhC3kv74zVk1
qr6KFN6iSVTrRhdDZHIkO/tMzvme3QT30xM6uLzm0O+S1hn26S6o0BbiSHHyZBrz31eXG6NJ2Vym
EM9pP3gkiP34Yt4aDi+jzqoje1RtFlvW+gouWgccYFpGEMhDj+oTJ78wDxlbXrXdy+5u2wbzuriC
kx6TWGFGwveTWoAXtQNlD2wk05WYzdajdK2T4KgzSw+AXAbTbzDiODwFx+LMFxD3tS9/qpFwXxum
UE3KHBoV9LEvHrUlltw//uFu8Lpmgn8eet3s54KvGa6fhGPmXTh9QuNzDpHimYwygdzCrx06wTVX
y9S2PVfJdEZfc1sn/5TueVsrJlK+y3K+MvszhUpqHoHHvuUmUaNvYLpp98OH8aVB62K+i0pX1kG7
7RT/XkxTcChpYxmtxk+3Vp6jKPJngDmPKZEt4fb19FUMX+LVKU6HKO0m+sMATd3NHyN0QzBvOnew
wwoZmR3+IyZdO0MSzCXnSxyBqZZ0yluuXq1UbjZ1t3nevLt+uGQryP+ElWqxHgFKqoKIcfwc4rZN
1btgeH9dxubyEVSO8MjXDYA2/ypjievGNmYA4NjxM+CoJw7mYn+0Ftl867bxrQQJZyspOVoRx1Dk
BY72sXaXc7znLUXRuXuW3VA3N2clTDhXGaBwgBEPYQudj1Mf+8QaJNFLsnDiYbJrNOIqHHGntc51
XzhA6nBr66JZspHFba/0qox4kALWs2XgYF8TEDUBTX1ilcPfK7yyrH0JfFmmbDNHTFcChSNVoG+E
oQsUiZOv2TuldHiDEQLVX7nm6Jcek9aYV9r1B6vwrtvipr2v5AoBOW/DbESLMzzGeAjAlWnpB2uU
PTK38ygrKcKpakJlUIoO2mkPE3iiDNz98VYyvPAdQ9LupQS8RCDrLJJpxn9fnWSr11B0biGTxoUD
yhAHs/Fuog6SaCyzSf77SozGSrPUCr5x1hc98TXjaQ4yp5a9YzQeKN6ErdUSCk5jqBPFBmgLv8jw
F0XsGy8Gpq1tjFRa3k8WhOiinkw38pOLDGFWtpaCIxnjUO0BRgLUzRRcYkbnlPZn0FNdN0XCv3JN
RcGDDIzaBUu5lex7nzfGFCB9vsz3A5Cufhy8s300XyLEUcUJWllQk+goTupPehjTaYKO5G76Gt3z
ZH/gGd+iD62HUqQPDg9fFq4lLlOc5BqCSoORQuGg/5yUjaM1kkehTCfBq1hWqOroFYNP1r7XU+kE
BqhR0U91feNkagg+pO3GAVU1SEmCuy55sidJc69MC8F7FHWf6So3/TbSHHs2XJI9DdnXP1OC/xGr
c1woSO+zGMiYefcpa29i+a1JcoItwVOUbU3VmQMUatVtGH+YjIPRqW7MUoBj7kP1c1m/KLkMbG9z
AG4VWCzBb9gki+pUx+KBtParQegTTYwDLtyPuW24VK0uxWR5VlTf1pVxvL6k/NNXzrMleI2GBaRY
OMKyMX6aq1vanJPFWUIDQ/TSK+mmjWg6UMp1ALyZPwL6avsUdcnCsRn5M2K4sdxyb4bOI162YDLi
gBTsNv7yO+BC6JC1Ic8Gg4EhuKuobgrgWiI9sKRB5XVWojhjAwDN64u4HTtfxYiXnhrMO9pQQ4yx
13cclekr8P/QhNl7k8/5vEzL966L3AxpK4nCK6Kfu6muBlzv8+ihay56Djid7FnPpz9VTXBPmPGN
84i3GCTHKN8ZboY3BEX+Q5kd+jB7aJ/dy7hntu3k700TnxC4k9OmbyFyHJ4XDM+ryWNdSOx+0x+u
1k/wV2rTFUFCsGO1tWPRvSlrrd82CV3XmQ4kQ2r9aN9dGXvZj0QB/zxyfV9NR/+6eJmXP886Z/HI
HAy0OtFpSSROfjM46wB7gaVrpi1iU1hUYZk6o2NrULtPWtztW+P9QvWdPg37wMpOCgkl1ePNZVxJ
FPylUSOLosZYxn45RMZd8Bsc6AZdfV/wjMrIprAmKOla+P6UADDH0+qn60dp09xWMgQXmM3GWKU8
+2ykjh55C7Df9d11EbJlEtxQOzRkMlJsTDOym0GrdtYs866bWhgqBihATgi4Bv3X2Lh0NtFDasLT
Ye58R4dwdIsyaTBtkTXedW1kooSzEyatQVhOUQVnuRvOe9v8WJKvvyNDB984kq7oSxD9W0DI0k6Q
URNgkO3VBvFQ4gK21XgVIXi2UF/0OuciWrV3ovwypJbTyIAcN3ce0wz/00PYltwMcrMfIWQObkl8
Z8ig3bfzBysBwmbk1UJ6onABJ710NJ+3/wNZKniabzh8VS/DHtmuJawE8mVdObY6CQ2g1+BNGHxS
gCzVOvoh9G3XvJBT/o4AfTbclYfrxrD91F/JFNxM0faKkrd8q3z+sMp2YekaR07ZoTnNdyt0ZBJl
2yb4nTrIbNpSCOzQZ+voCXuJJtmzfjOEr5QS/M6sJK1WaFjIsmIfzCx/MKzBY1F9tOJJ0or4xkos
DfCUID1DIosR8IcJZpiQIF1YiITP8HX2LXdM/eZQo0FCd1vijAfZBOubDRPlCVZJ48Ys0Iga+3rm
zu9bN/EUN3Oa2ZlRXmvc+SwrIoiLKQoUrHIG9RoBziNKFc0XZbwxwJ4RfS7/6/CJKEWwwzDPWB7E
XC30LWi3Rr9PdUnBSaaIYHlpWCWmhUuXnwUXhb5LilvVOBaFJEsn2reoiGB7LBnKLmBd7NPyXZre
mv2j5MTKBAgRT9GVJqED1Ch98844GahcdV+0xKHgUoHRPakfZCDVojsXVBLHFxJqd03HTS61n4Z6
H5Z3tazBbMusDcuyLQKwIsN+08TWd2XNMrO1Pe0BVZbwHKOtiezrEulakNTv6Evm/vd1XEsUe9oM
UuQxsJ5sj3u+1jHPYwmg7/S53XHeILVzasWVZYm3vMUvQoXgay1dlhcEQkcXNU+vxvFF2QBjlCh9
3v/XvBX27RdhQhjGyZ0inWtI5tJjyl9ph5oIQHslC8k93PqhK4oRPGBhjrSjQ2d7/Ul5+onRjt74
k33RXSB0ezLy1w1r/EUrwQHWVlkPQwhxBfkLhArDuDgFlRiHTIbg87Q+azUFg9teyp5U5bFJPrQy
h/fmGSMum+DxMjWZ1aSCDAo85Utx5AcZFpc49vP8EeU/dITIRtE3XMcvSyd4QHA5x8bMD1lJjiY5
gVz5D01BcH4lGsOyoYBO+hMQYJsjx6AzfXpRLvVR8+Ldf53U4WuI3loL8MnoIgAo1K83JjsdFSPK
TdvLTdUxx0/Tf8Uk/CGAarpOGW75mtggZg61lQ2LBYVaE33WlaPLeka39sRW4fooRqa4AxRUqNK2
LYM48JTqnRLtrEYylLvpWW2N6oSnhigR24OjcgqBeA4BVekYlDegOe2z7ZI9OE5xYzhFvuzGsHV6
bMoYOnmZ+pZtoK2sXCnnwfYq9hzb35PuZtE+XLe0TRHMRK4Ldy8QogsHVEXvLo0SiIi62jG+Z3xn
ZLx5MhnCAaWRGSmshAyt7hwyuJSADqn1rivypouOWxjyCX9rIpiwBqys2QghJcz3P0hvUPhSsj2n
z1YPsp3ZdDpracIBzWy9VfQM0vrKjf8qQD8Mkh1vsLzgafITkCABIvq/+1K8WvBK46/nt+3peRIS
NbYI81jzFf0UHk1RV5Z1723slQkJDJNfJhqwxV4iTTVyC3hqQPgxzwmaDcZzrEj02IrdyKyqqm7a
mo0BM+Gkjl1hp0tBmRe/Hzxzx7kD6o/81v3jYeZL7IIHZyGq/iJNCN5519tawQBPYVwGr+NU2H75
Fe8yZD0DX0ZFueUkTIACqJYOODtdF2dKTODwtHnWMk/LvOqY++U++xLeGHeLS1wkzM+KLFJsqbcW
KBwuTYtyqwD5iccpPExQPQ2O6ZPTv+Or5WdIXEuNIEdt6yrhuIG/+tga2LWdMmjMI83oFHE4faBz
11bOpMbV2ShoojnZ0P6OvXD/ZJsqQQARPXtqlEuc9RNaQ+6iI4d/5WTPYw8GtfJfhEJ+7X+jIxi4
dWQIkNQRsStmM5lS9K/CXtCs3+5TEJtFBzmvBd+XN2IopUxjKnAyREqz2QC9LClz22OZ7c72e8sK
HIUcg0jyWNu2SAanwSDNVsUhh6Hpq3mqaggCM9NPAwFl225xzX9FabzlQHQkxPgtAjYiZsUCDMM2
UZfZ3kRCJ48ulp16bJK8Dbl3FRdvLeTNmaZ93sQQkoeL3y23Bjl32h0JG0e3n4p0f92FbNwsUA6C
zTPNNJC4FKw+Ctuq1aPG9ixyAmRu8F+5GRC5TB1+3UI9QbWYWAGiI6p5U5fYHlL+zqB8jjKUqYkk
Db7pdXXb4H4dfaKamO0f0qFD+gFr9rNDLtnFlxG1fw4MpB7q3wlWBuYJLExSaQBfFaJxqzM4XgVx
ZNK/Ni+l+WWRdYNsGdpaghCBhwEz3mUUMC9vH5VhV8THapLEjq2NX4sQMgRliyu4USpw5oPpT2r9
WIIC87ptbWmBgGsgEMKtogT4q0ed7aZMadEG4Dy6zJ+a5KnoJRejLZ8N6hLVMJhFYcTCTgyqXqta
gERDm39fgGmUJ7jgK074VUel8TeUWYkStqQK03GxuKhafWCf6fApkD2MNpdrJUFYLpBU5FPCmsAr
rNnRDNOxE7Jfctn4uGTNxFliU80UjRUQoza5r46fifUwqA8JPLW2SLZny8ZW2yNeuKpuqIdswpoN
7cFOnhJZ18Om/8e1w+YMCybg4AXvVVZG2JOmhID4xgJ9UgysEU331AxpLtXTHHliYSu0rSVylVfp
936mcDRGFXghUvuheuzAaWPn+4VKjue2Mbxqxn9fyYk7y5grG5rR+CYm5wYiZARK27vzKkK4XfWK
HnZNAVV61HmTp1x2F5apIBzO0dbr1J6AyIUpRXBslKM/Nuyxmh6uH8zNHeEkJSjz4lKqCscmyJRm
jPQ58LL6XYw0TPV+tHeBvr8uZXOx0MKgoR4KVGkRubMa49kulwGehp6t+V4nkhLBVtRH7dCyVEoI
LhjCficF0VmWQgtdzz07S85prXpWqhyqKvKX4GZUf8vdrCQK25+xVAsrewy8fKwKx+6SfbeMT0Mq
SwxvBue1aoIdmAapaMdVizBPwVnE5zvL4aWjyA+90r++T9suYaWW4KfJMip1lkOt5IbTGxW7rnMa
EPEQt3Gah3CnPUoEij1L/IazVk+wvzRWx7kjU+CNaPybm0/28kxyr4+eh/BUjCnKSw+GDDV00xpf
lRQbXrKs0DRNhcyK3PQMVQTJWM9mjFh9X3jFYgC+KRe+iKQ2MSAFCkPlRFl5NItv1SQJrP+wYxbY
kXA/BJmq4MSnloy6wrTAW+6sveZWoJDJXXTJZ5g+y71wJ+tc3lbuVZ7gwudeq0DwpwbebA5OCNzi
dOwbp8zZM/B8LmMiu2L/g4I2IqFl4jEu5gTsJmsIHQwINGobpW6987QOVE019tDpeus2sEzqjFmd
7aKsaZ0pHr4UpHuXB1PoWHEAHkmJzfIlFd8Ypvn6F2m/RhdSlVVJMvxFo6u6GPDA9B3FRL2nfp38
f4VhuO3eXgUKe5wZqhJ2GMrxUlU9DnF6SaPca+3yRJvgpih1DP/J7tAykcI2q6QAHAKFyKl6Z+Vf
6bA4qooULcxq8NtOVpjfPpKvGgoOXLOyZDIbWHGqKk6qtQ5PYUm2bVMGzwAzS9cAuy64GkD+sTIP
YbndTovAeKgf8M65J3t7z+mymr3t/WdovB/e7VWk6GmWPC60poLIuHEm4mD1uLnUe+1+gGfIwKbK
ew5kKXuuyBv7XEkV/E++6KOijkvgNcx4ZrHxMV0M3wbTBfJ33hDON3UR70mvHq4v8KZnWIkVjkWG
2Rl9sSE2p2dSIV4Af9no7weM+aXa5+uyNm9HK1nCiQgyTVUaFVHRyNAmlPT157GZ9rEeu9flbNsM
mKzwOrbAhCFE3yzIVV21sIGGAV75Sxi+XP/+dni3XgUIAbdWEqMsIm747zWXNyjmbvGBB/jsEJ2i
/XVp24bxKkw4AbRYlEwjBG+kmwAQ990BrLo3jXSUXLJoPyYNVrfvqu6riWTQKZl2Znmvy+r/m77p
dc3ERFIf2qXR1fh+yG7H0Sfa+x6orkGsOo3qToMqcRybtkaRtAXyC5pPxOa0lCizpSW4LuAl7SjZ
x9HAzBuVtKBvlQ24Q/1bCl/U1aLhvt9MXYgr8vCRp755FIeXXfaLW93yQiW807fr1iDTS/C5C5sU
MqqQWJTvhm+tHaHFRaKVTIRwS2Yx+tSQFoYldH5Tfhi/mbokeSWTIBzQMWonYFbgrsWSgzpcguY0
NRLMuzcd7j+8+GprhDOaxHpSFAxacBSG+LCcgZ+P8d54JzufMmWE88mmdGDFAmWKGFmx8lB27zCR
c7y+7VvlsLWliXMoy5yHSlpCSrerjrq3gDiqBN4uh5WUXRY3PcHryon5eau0qlSJuCj22KmFM8gg
hzZdwUqAEHOAMG5FiY2tscrvXVqjtq86GKc0I9WpUTcyJA5UskGWEHbMmMycHQKPseBC4ndZsW//
K1aqYGyW4Acmk6kdI9Aoih6T5F1bvNiyyu520FmtGldz5WtayrqUw5egneQn6aTihjfoUwV2BB4M
khCq8UV5cx1ZSROcwKQHWVtG0Ei/m33FyTze/vi/f0vd6RHw33Rf7+YD7guX4qtxkFNEbm+chfQS
MEd58eZXjYF9P8yNiWSq2YBhNvkGHmrfzCXebtPaGdIPDOUoUAMLx1e1U1JEFEKqOP+mDpm5C+3K
/B0TfBUiwnCohZWHQwkhfRY5me6U5C/dkkS8bQNZCRGWK15I1GcjX647QDr7y2FwhhPdcydR7GUF
AcmyiUAbk0ITK9W6wAusJHX7dNbBOEbMP9VJOLvIayyVUuDs6k/p+2CPNnbw9PWZq4FNMfkuU2rT
4FYrKBxjVuR5UUxYwdY896lXWgd99CWOXCaD/746xoUxTEqrYOEGkPH6xgk1ZXRq3Ifo1Pc5HzVg
gp4x/S2JuLLtEo5zEUyxMS3QLKw75qppkntKzmQtbzxuv3Eaq/UT4npdLihaEug2h8UOUxqzkwXZ
xyQ1H1mX+2GkPVxfTJlWQozvsyYIUx1a6fluWI5DeLj+fdleCb5hnGPTQrsbQntPPVKkgLvvnCSY
JN5h+xr597q9AdZv7b4uC141wnOznMEPqYPxB2n9xrfuFp/z72bS9hO+4/+8V8i//mqHcx22ms4P
MBJfN2Zlut1oO7Oa1U4XyAgQtmXpJjMMJA6RuP5VVtJGGabweL6QzV+m2XanJX0gs+KUigwM4h/W
8lWWYBM2eEqLLMAjMwSei4OCxaEHQR2wAFEg8TM/28se7ttG/ypQMJIujnpbLaGcUh9a6obguFJ0
R/8+GrKpzU1zRBOPaRnYGiIiD6UKiWfkCHg97jhG75XCV21JTl4mQvCAxTJo8axDxDgf2edl+lJm
sr47frt7Y3grLQQHWOoYsyEh1uvnPab9P9KuqzdynNn+IgGisl4Vu9tpnMbeeREmKuesX38Pvbtj
meZtfuPF7sMABnS6yGKxSFadEyp4trYcNPaF4pI7/qaIp35bQQ+frLPJbGV0/zxiWI8rro8qcJv2
fxmOglqTWHiHw4tHuG6wNU0hqABg32aNaVDWAgKWXjzfxernbRKNHS8rM/BtxApEUp2tMjEUrV31
AjSmw3fzhlqTBLo/ncpLeoeZBqKSYq49Ozhm11jNRde0NkdaO5Lvstn+qOeffx5h9wYxkWFNsnXN
RhiUb1fFCL02lHv45yG4d9EGXpnQiKKhmJTN8HK5ShopRQ5Bb35BokGJ1waUSNDrdiNowlp2yicB
Js/Jd5hswtfGXR8rGzCzS6qk1Ya5q0OkREUulgaitIXr5Hs0JpbreA6WiUEtPNFSyQ30vemRNgh0
biysM+c6hWFrFupnCDQOmCmLU6Uw5AwhwkB52NR8Rz3F+cHjxSDU/f4GYCK4uSZ6nq04eszVdRFf
y9MFaT+QDu0hmJiNQpYxTWpANNN4PSxF6UgTNGXO2/Gub42eCnco7Jl9mhbDqBugTEF6Lft46vC2
2IkCqlHZhYXbXhTCvJy7/+1BGV+IpDjKkhTTg2KKm/Hz376XJe78bMHb10P9TX0Q2Ml39t8TZtC/
71Lavq4UUs8v7meFNtzPdtMjpXvCydQTCZ4L3I89zUPj2KiKCoNqlD+H7imZvgmsoQPE7k/7AaQ/
YGeNnKJBzlZpYnRDa8LR+hKabgld8O5KxKPGy4v2UMxW2KkyVP0MQC2aATbs7pQOpTtJ2td0K8P/
aBYTy7tC1vo1pjs7mGKoblghO/Fx9Kxgvej/VOmH9XwmRvSGVRipjknKlB+x4VnNDJKRj1RC7keP
iROZordNB8ZnWBSF25FqZBpe9pm+epc3aB8RFCm+PBuccwwmaFirWeYljUsJWkAhreBIPRgltGO2
vvAUSp5WIlNv7lDMkDmirfj/2cV+LzK2LWvqJUiCvpwbcSrFq7EZZLiTIddqBh4c4jfhH5PUMZPI
SgcrVjM1WU/HFxdOdFcBD9RliX6VPCj+nBv1BQ3lLLjlROsySNDeLrsKdzyxrnf0SZwWMYxh4tmu
cbkgax/c6kNZu7GDY1b5VGUjytuw9DY8DGTGo13EjrJexuunShdUFnAj1g6KWeVJNcWpLQNqlC7x
SCpbj+eXNne/NG3TJibqDt/VUw9ZUi6yjaxTXTpn/UL6xFls/wMYFnIM9JXLxruGogzsD+mwJgiK
7VUOEkvz8KEiYLzy/oZglrM+G0aemTBDK04ozXOgdpCq4KbtNaczoRMrUvHlZ022jB4MPEuhmpKZ
lx58H6s1FKiiqp3VjQ/qIQ/z2fmHhvFDl0sYvN9wTACObGC1GVLdTG9a39I3TJOy1RfZNH/kAXQP
xYTfJo07OdeQt3coMRggXQJG+vP+wH2P2EMwszXGw5qZCyBmV+sc+vSlHadfdK2KD3FcB9+NHBN4
1dywpxKlRl6s3OrdRVFfS6kgIeSnTa8YbHjdOnlowEGLk9Wz+awfElzA4N/QNJwniMynHjqD3PND
yA0LO0QmUauSnjRaC/eLt2M5Xcmpd/773ORi9302K9PqhSwxvq8keNavjqS9yesbM4ud8zgiO5jA
PaKCUCokOnJdGlp5g9Ln4nAeQjg79DfscrJqkGpzMl+8bf5F05f8lATDafkVObGLji2h7Mo71rmX
7Wg3ekxw6CJjU2s6erO7rs4C8ih1CiQXvJ83lEpnPeRPRTh8VV0IlYlSNe4pf4fNRIpqMrbZtmAt
AtP2TGtekkCenQJyRFKYf08D0Xss31XQakkM2o3GcjUkjbpl9oqiZdM+NY2zGQ9G52mKaBa5mTV6
Of+FYWZxKZpS1hVs8bSzXL0sPGzxvv2FykvbqsAr+fnSDoyZQAlSQ0OJLkIcvtQXrvU0XD/Riybi
y4fRESqU8paBKavQkUWVGTTWmJhbxOmkFBqql220LYf0+aV0y8yrDoVD0JujPVl3H3l53kMyMbgg
1Ur6qYGJibcqT/0PObs9v/B4kdckGqR6NAt9smw1u1KbxpiXKNqwjR4SWIsDvQFHgeTXeRju2KEN
F9XsCuhJ2CKvBOx9kpGgYCfR/S5/XuzP57/PdQaQ6v4LwJZ0DV0N2v0OAH+rnfZu2QSWN7n0jsT6
NhNXdCkssIhliu3Be4v2awCmg+nU8V0qbF+m4Zs9jexNYsK7MW7lOkco3KL+XfoJZEDdwSduHVRh
fRH9PD+CXEfYDSAT5Oc6bSB1DXtQWRgNf83mIR0FW7AIgg7pLsZvmdkUcgkIWVJf1I6UyHouavX+
v1lCf8YOBqo2it0WKKdCI5+zSMpdZ6/uXIlYDrnZ5X5+mCCOZgazH2MsnQ5aD/JVdDT9ybXwwFec
qrAVhVbR4DHRR6oLsxkXDN4LHSDV0CCu7V4+gWoe59H5wotEjxG8PWNvHxt8ujxHbygQVcl0tik0
x18bfF0XdZtzV5JGQMFHtcJUlmFO30jaRNTzBvTpN7F+0cyF4GTPNQWdbTah8pjvqAakucGdEmpe
vLL+3hhhOa6+Gt03ksgU7iTtcJglu0lUECMBDtWMar7E3+NBlIzx3W6HwSzUadt0cBIBgyrSU0Lg
dXY0KAoSyBhad+T4gcW0Q2PWLKjhisbOgaaTH4Pyy2habxKVAHMdYIfBLNh6LpKFUIt0idyPxnZc
iOL9NzOYtbqu8jLFYOr0zDGc8GwnWZBYEhX9i7yMWaJ6nWhrpgOkaI5DdBFr39PveTe7HzAFpAkG
1OLooDEohl7lOUR6MVroC12ety9KL7jO4NqxQ2AWvmkqaWM3QJjQNF7GRzm2HFlzRxEtFd+Vd0DM
sQ8XvbWWr4mEG6EZT3elH0Ex/EfjN19pi2stumHjrk50ttLeTR0dvMzItYVmapIe0aph6cJItOct
Xvx0ngVveCIYZviyLM9w7QAYu4Rq0+XUB+ty9wEf2FnCDNyUZqNUNoAY5bDKgo6cpg89qoH75d/R
Ylsqa3PEK+4ADBms3PGhCPCvT6230eu6MPJFgYZ732DaKqE9bzYyJyYKVLLdriSNJS87gmLCRRlV
Gk5uPjmUx3cSnR7oXL9LrnZoTEDoSJe1ag40eXNSPQJ7nYf3ZUdVbg0R3yg/N91hMX4XtZ0ykU6i
T4XmcwsSGnD82xAV0C0XQRvXKaIXFDr954xjPFDRY0NLmpehBFErLr3UkL5HiY6x3Li9s4vxwj5K
1HmgduXt9RD5cRSc93J+fHgFYOnXJDRqyMMKgM5DPTnYbmNfvx4DCZI3o5CYQ2DNi3/u0kYcXed+
7AEmk0PdHc1akIOIvs/kBos+Td1CsJ5MOb7vky5A/fpHIg/uOmmpo6qBzuRt5jvirTPRFpP2ZE2n
WNGP3SZBwnkT7ED8tfMKQy3djZRRTzmRJQPF3WVyt44SuNnr68TWcc+lnhRdJOjAH7hXOCYwLEsS
DUZsIz+Mv6rRc5UI6kO58Xo3akwo0Dp9nuXWwqXFbHhJNfjtrF3F+iA4aYvMYKJAHymtUsiYnCW9
rEYHJXPnV4vo+8yil7W11bSefh+dU4rYf7lZwW6YmNVukmFa1gXDhF6/9KDnkeanZVGERWVljjHk
wpoH3ryA4gyN6bTiRmfPBbkedxBieykjao5UIQpFHRfGpQkSpRDXLQewu/ulqB6VN4p7UMYZtrZM
0nYA6Np8jeOLRlQZz41pFr1oQakScji25Nke9VxC+Re82Ssmhz7ea8fioiig6aHi3moTbXTc3WcP
yMSdMjfLbuooYLAFit+Hyb11jA7SFT0wFI/505+74R6OiUG93KENUwJcMf+K88dx/HH++8IBpDO4
iz5zNPdtugJAvh1e6KHKsDmMzwqUtWxPeOymo8NupWjgBTknWs3wAseYM2tx3uQLHtWlA/p4fXLI
XeWhPBI/8W1PREbFdb4dGGOasiyxEesAk5OTNZwG6Xh+7Ljf10HMhF4zvIax3CVanSlNuaKMQ85P
Wn9jzoLvc1fs6/dV+e3UTIW0Npo24Mm1ubK1UOtPpohCQmCCyrypgEK16Cda6hVvvd+Wg2Mp2eH8
KImsYBZMVed1Z/SAKNLL5sdY32YiAQSREYxTSYOu6iWtzFVK1Rl76zJrLEHtBC9aW7upYFwpH/W+
TmkRTQGawCV34zh3DPtoV8H5wRKZQgdztxo7K69A3Y7BMlfzZqmNOzUXnd3pxvVuCaKy2FBQj6a9
YybKkz43ugimWO23bnw2o4tBvrXLxNEXL/1Q56e1Q2O20WYgIJAwgSabbpc6VKsSzEthsbrkV+xC
/uBD3vZqHbOtRq00NSkNMMr4tQUNefWjlwQlv/yQ+dsmvDsxk6SQdRpMbGrkfgpoj4V1VB4mF3m0
24SiwwffI/41CJRib8GWKLXMjlYP6tFV3J96xT/vcXzPfv0+szwVK8vXpsX36+1qVcJpRStmh0dw
ogrSXG4cMHTQr6ggzwMNy1tDusiarGKCa2vNp3j4S9H9QUTeyN+cdxjMMpX0taLqQ/TBbPVtUP2U
bhqmKNqi57X+4kOHbET+3zYxyxW7s7ypBDZZinHI2tKty+ixRjt4m33PlPgWdERuU5WHDiUms2L8
PD91ohFlkiuNbLnVyUDvlnut+KvoXCIL4hHf13cWMmn2knS9kdDCNONKO6UHcrA8ylVJSxVTrxWs
LN5JaD+cTLBY4hqXihRssm8U4ylvVNcgflReVMlHwsTOLCZMGOaw9X0JJBACSes3W3mwpOfzs8Nd
uK8Q7IVPo4LRX6Yls/FYOGN62Q4CG+hvfBfIdwBMZJi3ObdIhOmfZOg3StdWdaOgvTmdn2K88A/+
mPx13iJuqNgBMqGinZZBTmihZ5Jn8PiTEp9A2+SvImUHgV9rTKQwmr421hEjl4+P1XBRkNvhA4zm
oFn5vXA1JlCQzgQbs0kXLnnQJ3exQDzmnx8t0fxTK3dbeRSjMW7rYEWb/ljXC3UUHIBFwU5jln+c
tXoPPQUArI50TzmycShxitXfXBruIr8XnOy5LeL7UWOCAdFz2aroXrQlj/LizSTAjUXSPRDzRLrO
q5tTpAusFPkCExKaWpuGkY5iJM1OA93foneGIjw/VSIQJhrYBmoaZbptFPVfhX5lm71rKSLyFx4I
aGNx+Eaxg2ywTNNa3ajlVBuoi5KvVPXLhBZT5f68HTyX20MwHoE8SxrtDBDydqN1flF457/PNwFM
6SDlBpEq2xtkyVI6TxlY0snS+FoKocLWUebWOY9Cp5SNa6Bp/I3ChBlF33IlB7uqN+aHLP20ZI+T
Hkqt4VR16iQoLzsPx93i9nhMuLHA2IpuZ5VKKaANGMw1sW8c/5ZSmC9EJ2DREDKBB0S+ZN5aGGcm
frdUDhID2RDEaREG/fsu8jTrEPfrCoMSM3PUDbvb7Zw/nB81rquBSE/Byw/6E9mz76Q1eAFU4Gqm
dkfsT13tfuT7IOw1QcmvoGvmrQ2SmhnTTF2tSO+i+C4WEQ/yZ117BWDWioTKqsWkjP996Rsn2hiW
usWL+E2gUB1dgT28vRMSh7/tYUJn0tj62MYYLyRtN5G1XNQ6Tguxcoc7EkHI5ELRkmNTRymSyr78
kLlT1HHeQKUCYjaiXsokcfUm1ERaulw3Ax0bUeEByjtiTSPtRkvC7/AK8rMCB7YWTtPX814ggmBW
i6JXnVaVdLXYV/bwKcouK2EvMV3e78LNzgzG0yKC9RLRFZldrh26X3Mf/PmH8rK+pNKJ4h5B/vS8
DhvjeAOp1baasDqHYf1SSn4ejQHYkS4+RN4IGrDf88O4nN0lsYpqONuL0DkfzX6sIDksgw/MkAmK
Yx1lq6BvZrZO1YJAVl4ARCpvUKBN1qtSWHfOHbFXDPbdKktLfZgK5d8AXYD/vNdenq9St/pVH1V/
PoAXa737T6axL1jQvCkylFBAssMyj3iDdiNb9dqyE2RV3Ei6s47Z7rK521arxQjOvepExV+rqOqR
C4DWQ92EqhgesxgHl+LaXntLAn03dDSlWyn/dn6cRN9nHLqVikRfJXx/NoKyO0giDlp+qN4ZwDhy
KWULuAEBsJ7arxokBeQfvUdrRBt3fRIVInJDDq76bFUDhfs7pslVmcwyNpIX2szhRy7/akQ0riIE
JqipbW220YC+jV49NarsoKV/rZ8+MievVjBzPi1mOksxMIbtU7bmTqLdnwcQGcFMepJK61gXALDk
UJn+kuOvZvmR4L+bCWbaI+QFfzeHD61vl9fg0rY0wdrjppo7COZ0UacrSD4nTLaxXo2bOxS3eVY4
GVqdcayqF1FllgiOCZY6KkKh+kmbt03IzLS3+XSlFr4yJl6chIv18/wUcQ+I0Gj515VZhrqsmmzQ
QWKOyM3kKS6VYk8fxyD9RAkyxPos3JITG7q2OFejRf099WTfNnmixKjhTdwXGaogfkRKJQc6hNdE
61SExpYoo7wgI7oVQRwo0wfNyXDaLtzEstTIj2Q82pKWyAPqXsbl2Mx14pS51PdONZfD6pZxK7q0
oHPHpBHoA4AkiAq/hLYLTTN2SXfaYb3N2YhUpUNv1NJ4a5E6Wn2B/ptuqrFGEmhb//nm+waTiSRj
Ucttks/YofKgJlcj+C/lP6+BABGAJssa1ZRCp+Fbsxps7jqpByQR+rNhuIr9dRFVeXL2D4gyyGjc
RUOeqsvMOm+tVTbtTIZwUQz96mM8imo8RQDMKs+m1MarOhJipS3cuPtc2oVgIkQIzCiNyWSM6QiE
1hqPxWoc60zwACVAYHMgeba0KcuBIK25W1WZY4kyOd6C2s8Dm+9sm2bFxgoI6MhRyjyqImcMrozz
EGqq/PPBibN/AMzEKR8XSpB+IG/9CqehRV/JAlUWdfrSFdUnsMxXjiaLXh95yYOBHkIoRkHZDTpi
zNTM22oraWEhTHhbEOGgh8eaI2UJKoPYsx/OW8WdpVcwlsUi0hpLyloTRyJwtayHYQ3Pf5/HkLC3
xmaGDcdiEEF2ADByRyeOha7m7QJ1kdcQm2xedDs79N6J1L7oZv4utu3MYlJUtRiUslwxhutyM5Lj
2oLjEJfa9fzjvHkiHCaG6nLdlFoLnHJ9rLsvRj87K8Tl607wzsB1PuoMRJHRqcMycpjRskoQU4On
r0FhPtSKu4p6t0QQTMxZUVM+kYhCmN8k81ZfvqSLYLRoXHw3KzsrGM8Gr+mYRxIgsvmij9H3O3nr
9FTMt2r0pyEaujkoQlFR4qBAhQrCV29Xq5KRaWykAQB9HHRTGoyWqD2CHTAWgvUxYzVqxYQNSYTi
HdSUD8jz/3RWWBDGweR6VOZGgx2a9hxtbqt9zzPnvA+/Czh/Y2CzhA6aCh5dZjsbVAJxMDxf/FNl
mfvTk+n3Hm3aExPwsQHnBUyHgBbUyEyoTtFR3WUdVR1DO7HEqMWIpOaxigUJMvWhvY+x36crdvf9
0WjMsS86iF5XffJJj8jijLOyOaVigeW7LhIXyaAZDg10E4fa/sNDBovODOUo21VjkXbyQLLlJLnl
FOPmmFotmDJ2IbEwzFrNijhbGgkwaJufm5/qctfk96P9GLdP532D5+OQmESObOAFXH73lo/DhlLo
zeSVDQghsi6Anm6oqKJG5neJPzXIVCxQrCnAetcChG1omkE7NHrr7RLU1/phcVCycpyfV6/0Uk+0
l7/rNqZ46AOCcpdsQHKZFS/oll6TOwjc49l98QioUobeNU2HFmUnB/kgZX72KKxn5Ln+HpQJGDMq
r+QytihoFFqfySGpnOGQQMnD749dCEGK5KeouuQdpQm1FF1PGq41QbIK+LfrIS6apQK79fjyVtBf
G+72lNzgBRZbLzTLnNSjd4b5vZAe673n6DIOFUCGZqSBOX2Lm3c1kTMDb26oCvJAA1hc1LK7HZrD
HCjBrLhScliu00C08XM8CTcgFl57wPoNSjiWGb6MRkiAZRqEI1EyrrjmobofDuQUPdPLl8o1H84v
EE7wBB6GFoRtCmpV2SJVOSvSXE8NEFAnaAq2A8ij1Bjd+IG+aJpHRdCaw8Wz4LSQ4dRNBFFmXK0R
pw+tLhavKIL4UAUleMeGDu1f5cPmZydRiT93PJHwYp1rRFFUk3Faa5gtuVWn5Z/q0TaEkONLF4gK
hYTIXQSnhnc5vYrdmsqJqPgPskHsZoTUR29yu108lTjTZRMMT4aH6+Zn0KYK2/A5PkoQbuijOupx
cfHw1kfLvFpWbakWbxmeW/V60oOqvhP4B52Pt/uR/gaD2Y9S02yTmAAjudQQ22jxVRI0F7INHT/K
pBH55wHfB5m3eMwOJDdpvlYvePndVP5oKlHa81KgzFgEMQIUgoPq08CmwKRWVVNuSgH+MU/7skLK
HQwGE9h8cvD9O03Qunk4f4rua+iKVj6kbgJKFtIFf2zkm5/AOOVsNomx4WnXs7QgMW6qWOCFHMd4
831mkVUmWeZxxPcn+yvpwlqF6JoqWskcz3gDQmdyl6lEi7xZdQOQGXdPmeaaEJEq3dbTQ8spJ4yc
cC+gw3Ju5hh/lyejiAYtmcH4bYXLkdI9tV508/ceK4rEHEd8Yx7j+ODhzlUL4qKe3Ug3mjSdGlLM
zn/zA8bZF600k9UEhpFvKIB4rkkm8DRevKWSshB6BLso1NaZMYuRsbSqQl0hIBYa08hBcpNvg198
nTWXRvjzFvHi7Rs8ZtiWWktJ1gOvX/3ymt6AThfIxv/qn3EB4C2tI/IK7jyBZ9RCbS32FXZDUdVY
0icbY6hXkIu607Zv5y3irqXd9xk3761RmYwF3y/Gg0WelOawJZ/PQ/AHbYfBTFIqVXmVtBg0GmCh
63UxHaJLlIY7dBOWGudPH6iwSeF16nXMmEnKrJysCqFOoX+NpK+aqAFXNCeMXzcLXtZ0A2OWKkdd
35w2Mt3zQyZCYE4QhZRm80gRpOGUFFddIYpudAjexZqXtAEUonhtZXaJRE7lXFFybHLIw3BAnhen
uEkC0+/8NKQitobiaIemdgeRpqkImdkctLiK82kEcqHdbTVxVtw89dt1konGkJNbUzegqdHfNjLb
xFrZnRm3QFp1hxbitItDxa6TIArMO+Vm9OwW/Kw4BeIeKvzI/L1CM6sq6ates+MCHq9f1st9392f
/z7nhPTWNmZJaUY+DhoqjdD3MgWymx7Akgmatqf1x+AbQX2ftRAKFYRzfqh4NYpZVqqSaJOqYzw3
vXfIcN2CGGn5w+eBl6VrE4smZZSMhjkPlXWVqhMduEjRnKl4kLMvZSlIH95dejIgbB/MHE1Fsakw
JDkqJxvNqxUe/2m9zhqQ1rX7APfV4O0VVd7zU7NX49jmGClFjehgAXeGgoJTX3eX1SeUxW+e6tF9
6zvK0Ub8f+zcrHXlS+MgviYX2s4sv9QgnQ0hG/yGU3xtdc5w7MPhoNxsrnlKrmmuIaaP428AO8OZ
lTjoujUMNkDLz/3X6di6lFqyviQFyMP+F4Zk3jEF9Oy/3Uhl1l8htcmUpOXsyafiUwPK8cFZAzts
b/5crIc6E4rWiIyOXvt9wyAm1CSxrGCpq7GTrDdy751f67y9AGtBw2HyRdiaWeqoJ9K1VlKR0IP6
CcTt0MYULGwRAruwh3TLh1zDwtZKz6SyGKvggpzrASpux02qYY/DP7OupbHXIAhmI7e91+9pFK5d
y7PQxBAsvk6Lovzzg8ZNDHeA7PvW2OVyqhUAlKtrSsmdUbqpwhsSt7zUAnGfkBCQ2VEnNNtOeCam
C2sLKAczZFICKv7yvzg4b8ZUnPctw4YoI96h3h5OssoyJXWTcMIas59abd70qeyeH0ERBP377vyT
p2XdoMJw8SrcgxnkqY698wC87QQBnt56vVwHMS5BpHjDPcqCLKqLntuqcCIoNdvSKrCDCwMVVFy0
IRfQ2BunNdelvu7X2TOr7qTJsTOVMRRYRVzjfBiDPp9QqST2sqKtNBBwNzP4zIbLTA+L/lIdRPsW
nVU2aVNRJf0vBrNOrRjK83oLjDxxKaP55hEnC2zX6nz6qLoeRF0NhJes7RGZTLeI2hzy0RNSqFtc
+LzUYEBq0dwc0KgPIF1WPKqXsx42ARUZ1/l2ljL575wXbT9SSyP1QrNvChEHmej7rO8tUor0EHYN
MnFVVJ2n0QcywN3IsS+3i7XhPnKGBbZ9AjlXr/46v3r4U4O7MYJTofm+/D8fcGGPcjMccoi34iD6
uXVuiBMdjctmBWsq1lN5lD0xqwjX0elJm94coz6TcYl13cahID1wY2gt2pFDOiNMRcGBH07RFIBH
ACq0wdaJEMgsqpqOZSvR4gHNXw5xOJzGZzmoA0n44sD1Bxs7EzqvXxLPt8GuQ4TIugV7bLLlLilT
p96C8/PFHbYdAv0Fu3Bqb4VhtRLShKjpXKt1WgP3+5Mg1nGX6w6E/ogdSDuPrQHKO+yytpHjbVWH
3IUmgWsRkJUgUxcNGf0tO6xqLppGrTBkg/nNSh5TIkhKRAPG+JmUTzXJJyQlxUJQA3UskzpQf/63
SWHCjN6pnWrQ1GozttDYKic2p5u4Ebx5cn0ZWw/07VS89BCNMcVImsRWVxOXRugixYsjfRaYXPU0
9I5yKIStAXw8POBCjx256Tvtb5Vom5WYcAN07dy+HHm93IV08vI/kUPznE5DiRqacPEeYFuMI3Tj
2hG9RiBa60+2clzuliY4nJ8nbj6/x2BGsDK2fG5GTJQZBdWRsmRYnlmEa0DlY4TPj/QMxO6zezTG
LWqrlBcZKq84pxHw7lPpxdw17hWkjbZXC1Jjnp/vwZitqInkyO5qmNZB2oxMIARqvLk8CgaQZ9JL
Xw2tWsJzH00tdqs16bphiJqMvLggZSWMBmg1zAElGUkM9yNGoUJKRbeACTz2WjZvt2ZTbUv2ojV/
ssAOlsnb1y59/oBVlAOdZgpogWNfTxWtGWqr6ggmCtyrR3odK7nFBZWZje9FN+bcOxeQ66GOB3eL
BPcvb8dwwTqOkqkkHh7b9RucLCfQD1ReHabuOAOUipKLHvh4UdZWcIVlUMkp8L++xVT0LK0M0sug
fT0NVVikAu/jLV50+EETjvbQownu7fflAUfOZm1lL4YEyTp93rb7KO7d2fommCo6OOya2gGx1bWR
Wps2zhMy3myg3YH2KIQkiyAk/S8XDrw1ZVs4Zaq2bOMtjLFKGgpdXYpV9iqNeHa6BXUXu4kqEhXl
hqUdDstZj9derZN64Mzu5OWH/ioPB7AfgR3xSeR9nIlC2o83V1gEJmiTcYRKQpoV2YPsoWQCR6W5
9LfFaty8+KJnsieYLB6YolIpEBvLF6H9rVcoRg1eWUjdg1tw+j54m2e4eHwNJL/xUc4eP9BrouZK
GHc55xtskyh6RoUJ5o491ZpLq0NiGQQlPTroZD9FZ8bkrDeGQ2udUFz548/N1OhyNiwF3UbvdDsS
fUkmaTE3b/tOAs0vD61LO57n7+1l5Fw/Jn7xKHrO4V2E4J4Iy1m3KQ0c2zyDotsYKsKYsvFkXdEe
a8lvdbDam6HqV6F0OYjqxzhr4Q0gsz2XehWhBhKAcx472uYbcuKMqsBjOGEKtOGoTtNRbPGeHHLO
BzI2ibVBeiANm3E+LYmQ8JKPYUBlBbyq79nzuqZJ8m0CBpUtTA9taH0yXelx8jsUyiQncbEDjRJM
yIJRr4D0B+32zHkz1khZ7Q2UzsMxP3UHPaTphsgluHbRplRTBcWywVYugzmAzHOub143nroy7JpA
4OYiAJob7OyQ1ARVSD0AjC/L89+NGyiNTkP5xrAd2cu9/F60bfFSUA11PpoMymiIjrLvS0MSj4mk
YOz0e8pOSg7gvetc+b6GjJd0LAbvvI08JwdnlqxgK4MkHlvG3OiRLBsT4KLqc7oc7fKnsgkguCbt
MZhhjAZFG8oGGP+qMZVuYToLpRQHA2prOh8wCSHCRoBCqGDb+8dVRR+pYmxg0rqqes+sc2fKBLs/
zzPQlfYbg4kNdtOCQLxCANSUB3lQvS4XUWnxkiZU8YHKXUX9ICItkzQlWYWmx5k6ghSY3ylJKJRd
QuV+Ocm4OoKI9Pg0CkaOZxWqhXAxBQY/+AOzey251kB2QsPt2KyeVKW6qBc8np+fHc4OqdMSZkux
KO/VOyrP3kqHOh6IVzU3enHVpK0TLZ+L6APXinRrUvAAgOYG3Hi8XburvrTjklXE64xvxeBO3eim
46/ztvA8W9cJrnJkFNeiiJ3JLSS9Xu1+aImntp50YwfLwXiQPss3clD52Zc/ZSzAgwneezA1eA1A
UTw7PZ1pWhvkjnE2IORmLTZn0cHmNbbueas4IeENDPWSXdRTsnG0o1WTQShQNM5EyLPekENsNIJ7
EN6O/tISp+JlVEcOzSSbZUwvXRZZ9hSqb6seatdQHf3KcDQUNZZefC+SEuf5HvpcoNSC0xXNct9a
NnRTTlVWZa9Ezp4puIcF5YDSnuRGpGjP2QF1rFwsX6QQAGIco7baeIi2nOCu724xTsZ4GVWXWvq4
5rd29WOzBY7IWbhv4JhzN7gHNK0YAVcpv9TkaRNeZ1MiNWZHfwPAjBx6MZXUigFgx3L0V7Illdfn
VnKZz219EVvTtyqTUNNYTp+1sWnvyyVavvy5V6I+FPW+yHNxGcSs536c+2Rea+LFUutIywoWL7xG
FKKDMc/59zDUhXbOH9nrAuF0hI3ksv4cH/qwDJe773j/GlHeWwdFqELBSRAS+bP3ahrrLCRKV2Vr
iFePdx15MKrj+aHjbSWYvVcAxj3s2ErnZQJAdqmdrC/0FEmZFezcie6psngcaHfnIXkrbY/I+Is5
FJaJ6iXMVqv/VIziohw02TFTEvT6n0rG0bC4w2LPknMj9XlcwjptuzEriO4G520RuATbcmNGdpz0
Pb6/6heqeqNFp7oWXHQKPIAtRib6QsYNNT1eZgy+PaiP02YLZkRkBbO3j51RzUYKCM0ewS7pZInt
mCI9Xeqp78IEbpToCZgmsEzO0q8q1bug0x6h0HO8lLLnaDV88tPqPxLxdkjK23WqtUY8NDKulKS+
ccAJ6rTW7flp59ti4N4Kyk76u3cUWja+tTUGbDMOsXJRV0OQZcfB9tVNEXgYN4+wyG8s1oXHAmpY
hNBkBUVl/zBzXsXH9kgjjiTga+d6wg6MmaQJbNppO9NJiuXL1Vqv0dl8stVEkCKLYJgZypUWF8ER
YKQ1KNNP0uYSEe0vP7DtTGGcetYgEzg0wJhaTzup3nZYcTv7oIFzGm0YEJafD+m3824hMovJjvJW
VgeFmqXJByIXTt6HhYg9U4RB/77bhNTSkkalAkZLrrrsNlNCUn4kHOxGjgbwHUQ0WpVmaYAw9KC1
f1aoKZG/nh8pbg60g2C2NVzJ/bNElQo8cUqf6K7RtY9DJT0bvWodi9kK6rFQr+ruA6/gqF9GKTa9
/5XfESLpUZ61di7Jngr53+y2KAVOwI3Xu+8zTpDSvouowPf17lYu7+rsr/NDx7sf1S16JAd9A1pi
2KsNs5UlvTEA0PtWSAkjtoPyqTyuxyYUKXnzgw+9OqQRCGclZp6oopih2wUW0T9ybPrd+mk5zV6F
03kiUvl54bp4t0fs4JhkZCihvFQWiNy0W6z0s6Cf3cGJ/fin9HVxoQKHcowWuiXonoYWxqUtiH68
Oj4M7au5TGqSJGkTtxTfHsLmWHkPdWi75Ev6f6Rd13LcyLL8IkTAm1e4MRySIkWRWr0gtDLwHmiY
r7/ZOrtLsIkzda429MiISVWjurq7TObFeDDv0UIIrSkSk8e6KzbbAk+xslZK1NpY4l/ykVD7mC1I
W/HWEy5+TYWo/+I9/5gopg66ZVUTPG2QM0hddNsHUuwWfzKvPRVBXrkUV+zuZnhdUJsbvwklsalM
SG4CLa8ChSGL9Hx9M+xGw83vC0G+7tg0Vil+v0of0/6+dSDVSjxFKQhhP6vDYsXGDAgj8SXL8urx
XCC5fN0Oap2EqN5gdtuSO4BIjd+al1gmghLfONecTAjpWaN3bRrh9xv9GfzLrmSpHrNulu5zL4dM
JxqNdq9Hm68iRA00ZBRqofKvgqHAUXa7+UfePVgpFPWk1L2+cvx//s4yXeezuqgevstLFSCtT/QJ
r8/erkEINAyoWkryiyalh66bv10H279U4EXBZ7llCKIK3yl3skTJx1X2W+jQlb2ro+grBeMf9r1a
I2PZeA5qioSF+0HYggw6+jwNBx1CbzdRC1oRyJVqPODzwV30Wx6jcAZ9LBd/oNiyd93dgvoIjEMF
WNR+gIpkNJkSqm+gX8nZKcLWNX5nRyHFgqeZaumGSFDaynVhOimqbikmVp0baCvmv7VpNxBC3HFG
rYpYDwipdntU16bGH9QXwhl4cHnneo5h8UEpnosVgk/TmWot5zP6wb7pB34UG0cpUE8DhJV/twBr
2Bs8IRKtZZWr4zqhyrUmxz7WoeG1urgMBNft2o1FGxjBx81KXtSZAQZ7dcg+z9H367+/t2ORvDah
l2zJGKcU3DlNinpYc0f27a5wncSf0ZdvJweNegHsefIGR3w4ZUOXl6lkIVepXmYGjtXWaxvCB/bW
CrVwG50LyMObYkO0VlVz2xkJHoKRyTpXrhwbzdFqr3REENg1BmumIjuOkpaYslYYqBWlKlZ8JX1U
1TupvplN4vbD1110Z96m9zeEcEbEaySlbQ4IFjYooZaHPmxPAzntt/v5UWpUFLT0IgkqfH4NnO7L
AMpLv18rv5J6d53Wr1mWues4Es/MHShOXwTlQ50XvsW5l7RPGzRo1Bo0HX1l/GC3p1QN2ohA2fk0
aD8zwRUNphqQDQinnT4uqpktseY3ykVL/Nq8tBTr054hEGNAdhpV9fcD4kprTKoTRapvlb1vTsfG
jLwmuuspMs29tDvGm9GOo5hIv+OIe3vUKBGbcs3hQImbnHiXW3bvoEEBzZucIK45/EYHhqmglomZ
MhXtCaJf55mSlNDT03w0XLgWuBmWGW1Np8gKrwedvZP7DRBf4s1NNJlkrTAWAOHeW6mu3Hq8YQvN
tq6Uu53tlR/0C/jfTwQsT5gIm+oNrOAcTo8p01zhsJfmVB7j83IPuTh0ehQHKhG/64ebpRQeT/Gk
TpOO3ku/ZqWbVKHS5O5ESU3sBAl+NYB76CCbeNf4rzoDa6No0lC+5xlw+8S73ejBD74s4rIhRYhL
HaroiBOCH2bYBSXTVjC5qk+5Pbm947hD85x1F71qAuIb8cvANTDBNXLI+SRRCzD5PJx0kBQiM+0a
wRy03/v76U+FOP92zgxU6V5tE1xiVZxRmRbAJYV6mJFdiajbD4UgeEK9shVcrAsMmtixlawDYj7x
YNm7lL6xQgjjSqLIlWrPmr+gS4udpk8l2jnRHH8pHiaXGvIjDBL7/tk8Sg7IslFekRhkjJ/aZfYJ
J9jbPZuvIjY7DG3HSduwZsXFcu0zOGOO6SfwPYcaJFTiUAYZJ9nPsXOBxBqigRks/TaeL8IF0rAw
815AkhWpXeY3H1ov87tjjtRu7MlgqaH6R/fe/m/w+DJvYqCjznbtNIgQ2Wm+VBjgMz9aZ05Fh9OE
WM/95Xw1TdjAoHjItMqBaUo0gM7zTpNiT6ekP/fd4hVE2LgSJKRiXW40MDXFINr7I16JKxFlhbBV
k0xrJ8cBwCCXD7MlYYivzb5EeUO9YikgYcdC3U3XMm7JaKC83SUIdh3E7X+j8QFJQ7QO4zpkQHNY
2LRJm60dmHQQvZWnVj/Xdu5WTkDspN1w+goibtY26mW7UwEywKslN4FXJz6mw9E/nIZkhnKn+gyT
MBumqKYGuTTB0Uw0KltLhgPJulfCBl0W0dE5NGeo0RM3cGUnh/IGSfC21KliI42BlKRu8aSEcQkq
oqLxeQYA/Y2f0bLkzdkt6K5J0p5dR8dMIvIbGOxTRC2zrKvtAu8pDfyuuCUty2lU9MPvfLYNhlD6
GQar1yNJ/eumEvCPNrjpCeNoCH02RZWw6yQaWokx42ui50cIfRnT5Zq/qf35Gx+0L6A2B7WVQPaz
ICYVq3Z31wZMiHtDP1lmpiO2K+AlKDH5ltw3DVHR2D8QNyCCIw5OlvaaCpDsBFG7c42m+QG1JhOP
6AM9IL03qYYeqdcFFLxxLBU9ByOHhqSQFjo3BWi3fXbMXux7Pn3AJtzVq0Dyje/X3YT/7Lu70gZW
iIgox6R5bwO2bO867au2nGQWWDXVLL3v8K/WCfFwMPKlaBM447DMYTZGQbFSckK7bx2UgDDEirE7
5V0R12iqJlsxfO6nz+mjHhSh9Gg+pRcM4PHihvRUfbu+dLs2oe0MB76KnJHI8uXMSesso4X7eWt+
0fPsQx31RIyiIIRlg0K1UseTo6Hy3XroI/W13iYgdvcShqOh5SsrvAz19g6xDnkzoScKN3NpRHPt
EuiD8SjHLRGOdi3ZwAjuvfRKmRU1YKz0wtDNiKfh9a+xawdODE6Yh3yK2O9lz8ugKwMCUCWpTZhm
zU87qrMbXSnL4DrS3pOJn01/IYk5okGGxkfCgzcLOS/E38L0VMfzfkTY4AgBPMtbB0PrwMmRiDoj
v39C5wPUxtJDHwejXzzyQA7a9R/XzeM7/l1EgEIJWpIRy8F789YhFCRAmR4hIozKQ6kdrPalBgfp
+MiQ7v93SIJP2BLrpyLHK8Aa0S+QB9KYuXNyTGfHk9Lf2awbq4Q4tyZFrg8StypJPMWBfFtJvdd3
UxLoT8ccLm/mfle6kPqxslsEedDNDJcKTN5qEJ9NX75fOxcD1IF0Kik+zt3wvYHk227zAsiqYc2M
CpC1xLym9/XhNjFs12CEz1M4glOg8w+FRgYctX+Upp8L5pNsCLf1xPA+/5n3vgdKXXAtcQJFweUd
NbGmaNbh8rL0qZpUd86WZzRHE45HwahvV21EAbPOKsCsee2ajqdlkdvYxFtjN+JxeuC/bBFuRE3T
I72fACStkBPVS0+nsnu7F9gNgvDxk0FFFq4AQrKufl6qlWs12cOsmheF5Zhiye8X1hGlwL2Suqlu
QAVPSGNnzNC3iVzEg5p4S3NnhCgsfVoPQ35EzWxeQXWQ+5VHpQz2PfB1OYVg0RidjV5ydGQuS+U2
me5W1e2UNMdmJHxwN7yjx1C1LdBuvNPTGLvVUaUIYbdSs8+T/b3p08LVcoaqljl+GKMh9qxKOqfG
8PF6ONz1Shv8daihmCjVCSHKVNUJTeYALprpVOj6sVzbm66hMn67C7mBEe4UeMtJizJhIVnRfWJm
7c1qdcI7RHfNkpp4okwS3qeSkg6oPsEkxyzCqS5A/SO5EMrzrq/cvlO+2iRqrjiSnnUt+G39pfHm
kPfQWH9yIQUjSE8ZmtEC/gqh0i+EceKkK0Q1JK2bABpL83NvRuGq1Q+DVRL9ovv32o1xQrSKkjXW
FuiNgb1WCVU00ZQH3R/OnMIsORceFVX2Hz4bPCFwKQOmERK+AfhU0nDipFtGUD1r4OgB1Rbx6ahF
FGJYIUsl5sewiJVSPgyRciit+N6pKT49Cob/fXNOrkYxdRWHMVr7x9D03jK3d1NjEDGf/FZClHKS
HFy5/JwcfCWcn/CKO2m35UVBUBw+jTcWhccPxHcH5uZbCTFjzsulLVUeMzIoQg65ly7LQYrNoJOb
oJqmS6wVXj6UXh9XXzHDGlzfeLtn3AZeiCWKztJqlADfN3dgb1/s8PrvU59NiB9FslRSXSBWaU17
u8rpi8nYH305ExW//ZD/T+QVqe5UVTKiNsNXy3GC6Uz1YqV0q1H1JrVzDZDs25E7R8frtlG+ogmX
Hc0ejBEjJRrmojnxIldAdR5BoeAWd3VYHfIXAm/3Y/FUITJLmKsQs9Npq6HDmScLO3+uXZU/kD00
HKyH/ASOY7/4EfsrcaTtx5INprC9zczWqpTnDnmzs+pVPqh3/NbHgGMYh1Rxbt9AFKFtVO7RECp4
y2jJRYHmMVyGYzRRZudG++P6EhIAYiZUnRS8VmoAQCjbrfpHTT1cB9g7m/lsGcpxtoZuUCH0Fks2
O1lbIbHFDL9vI1xOIc0xdp7zW5FjCyV8mbTRV3lo8WXsW36qxGftTjtzHraKpFrZ28VbKCH4ovU4
mVMZUFX/IKc3ufkYZ0/XF2737bXFEAJvCh70VWG/HG1E5/4FjzzXPrFzeekhkX3irBPUJD6PrWLs
3UIKsbfPEgOS7IBM6wUsnJdCwnTU12K9X/qZeLDsOd4WSoizTTTYbFXhFznYLy3Js0xKj3nXGJSs
kJIGJf+7Hi7ksSDnpLfwvEaeTvM0X5o4+5aYNq5SnW2FETN1n/hm3JvfLeAGU7zYGBAdy7PuP7Vn
3N1alzNeJs9zgNPyR4VnGbGM+16yQRT2F8Y8qmnR8Mnkh6Tz19Tt3d5LQqhXdKFxmIPiSHdE/MoH
XTNT2GmmwUwzkwDKTCm01fVjoddfcj19GJc/jNE5WfkLavMeitaU+Pn+R8UZouP6jrYZwUOLRc3w
yMnwUfXJKwekr7vysiSuxV7Y7F3/mrsuis6Pv7EEF51UeV40GVij8bnLPo5UnnK32KltAITo3neZ
BhlvAPBecowk3oJD4WdyBH25Lz9et4XA0sT6zFxlstqqwMIY2PjsgA3Z8db+8h/2GiqOXF85NDC9
vZvWld73UpHjVIl0I/MGZYlRkIqzNfmN29TrCmJg9S2QaZYDq3TuDinIa/K7df6iK0R+YNfl8Gz+
Jf2GW4aww2ZHMs2h4V+pD2Xro5oH8/BTSlR3Taj04e6xsoES9lVayHOSjCkuh/JzpkGovrc8K6du
abtH8gZFOLwK1uGKKydI6g3e7LhVdPufSQbTV53bWHU1nDTe/8Zfuh85NtjCoSZJVdSsOrDHCfML
w1Pf2ZB/au/lKffUOfojX26s1faSgjCaslmIG8lYLY2c8ZVtGzfKarRhB3l5MAciHu96/sY+IWYo
Tp5r4wAcqQR3Q/KiU/yPFIAQM5B+66VUAgB3yOq+pFoFCW/XeTF786xMO3yR1cbv69MXQ74btNQ1
VYwsr7FfmkReirBFHBMyVKZDNgdYs566GgsjjPReD3vEhtKF+NCs0YL5JCAk+mMCdaPlNpKIU4Lw
LF0ID7UN9iKjgUfXxc8VpXZZ8pbSm0jNX/5h3525r56lC7HBsgqE7xE4nJUmPaeH/7DSUBoKu4kn
XmP/K9yJxZIKXLZyoWDJoi8mBJp+CeNYnEXQvG8TqGV3Ls88ka0L/EtcM08IDGmEDEmixUhgOy5v
24v8b9DW8Ba/DtOQqjHsPlS3RgrhYALFpCnHMHL4bD+kxxy9BJKnu7qDBgmubEb1kP6XuIe+aIgS
mKBPFU5EhrHLORrwzlLaynbn0WlDRekbt4+77zFubQjIxUnJwZFmYsepMSXJsu+lr/jCRoDK4NhH
Gk7kqMdbYnHcNPlko+RhrCRf076jvkIJG6JTirwBXR5qYHgdX9I786ccjFBvDvKAdxyoo6ssATuD
8JnTe4HM8XB9z+++0ME6889aCzul6MZRjiFz41co6Rw4heyC2c3ENcDUJx9z2f2dV7qGxy2KZBBX
ezcuEDGWq2mF1ii57Q5xWYcWyYK1GypfIcRJAeTCbKmfAFGzTyZY1PWf1xdtN1DipmtxJnsDa/c2
7GtrO2VLMiDz68gHuTCPWV8cUTgg0lK7briBET6N2SXznKw9gpg8PCZ9B/lXKCxFcpg2LRH69/c4
uurB1QOhOxDovTXJieRqkBmwOG8YxoQPCZiwvuv+gn5JkIcmIUVws49ooBcYFmpgTRGiytLGpdnl
IFlDL3+I8edDEiJ9eRl9PZSPhUfd6XePatDpgCZSAR+8GKklW3KUPl5RwbTU23jtbkCjZ7lK054Y
5iSLlnoP7frIBk8I0XHXMsuMZuRX6htbX7yxPzoxqd5CoQiLWOuzPNrOAk8PlrMSmuD2jINCQafS
GDI+t8TH4tGict3/d/fXxjbh3ragPLjWJVCN5kmb71ed8Ebq9wVnNJdcLewBv1/Kq+V2i1W46BeK
qdC3lzyHBNHfLiGybdrNWsVaBRiuuASyzbBb/NmbgzqcoGhJrNnuZjagT4t2e1A6/er22FwVi2LR
0KuJ/pS0i4OWz19gakGS1ecSWsvXPw9f/ne3gw2U4BRVpEojBlwRYVEqTSHIFjVubp20KlgxSbDE
xJNv3wdfLRO8IdLKAu3vfGdF3SnOUfMwVF+af0cojRNC/rOCgleMctUvrYMVlJIDFOsV9sf1Zdu/
zL0CiFXEtLQ4JxoMsbpgOg8X67gejTv5pH2ZwvUnxgK9xSX7XflZceVjvasixrWEaSBY1XZu/hw/
8sRlebAvObL0YKJG7PWum7kbCE1EXMRBECaIPRZF2jBQ3KDt1Ukvpf4yKpiNqO7yz22qEC6/6xgb
JOEaZWR4O0sxQqAVM3Tc2EVWgJR17PrCS8uKKse+DxomRJ7B9SVbmN3DMMvbE6zsFAW0VWAYKxYQ
HOdol9TG/7dBbyG4wZs9bMp5F6k1poWjeACJYux2zDxN1DgtZYhwckgV3EdF6x9oobswQp5mWNjx
ug/wrfLW6d4aIkQIbc3MSFmwVlKThKPMfnY2KPNME5T4mVtm4IYsWIM2/4GoV74Pgm9xhVAxgxpy
rXAr9Gdl8Mp0ukljO1hk89tqkD0B3Luu2SiEi9io8gz6lLDxOAYpmFCXyVWwm8sTbweVF8I3iK/2
602z8Y3SkCRH6uAbSlWc47i+qBk12ESs3q+s5QZCsvV80RNAVBbU4GbPzGCYcT/UFG8jZYuwcVsQ
Apo9+kX9YUIDil9KxMD4r1aWK9/m191wY8mAbCcKQrDEqlzDlX/qCHoZxuAtyCsfnMPgpfdc6ph+
OROO/6tAsAHOCgXZeHigP6vDl7iOz4M1gzUy/b4q7bEpl9sp7T5o3b9dUCFwOPpY5GkN2AzTM0Vi
uKtNHMKUb4hBQ9VYomlYUSfrD+C+tkBzqLE2MIeYuF1QSELsgOZiJI8MSOVYuijemPIQrD/G7PP1
EEXBCKFCaawSmpvgLZDBom09ZXHtt4mrp1J4Hef9IfUmJClCmJhTY4zHDOboQ5t5fTE9qOsInTeD
Iv4iNpV4uygHaIFkfFOxiSGbUFyqLv53toh3iVFOW8ylwZZ00u6yNjrJ7QK+BEP9eX3NKFOE+NDP
Uqz1OUzp2od+vqvb4Prv7397GxcUC62G7zr546Rp2n5RQRaancv8Qw6KIF39VBtUHm3/2/+DI+YJ
nHkeo6ZGW/1gnDT1XrEvSUWceDvPXO5frxhCLitTcr3KGWzhz1w+oix5zVH3IVSHZ64d9ES32P6n
eYUTP43KpgZEpXxS4KMd3ebs+fqn2ckXvbVHyH2Y4IHJmQMA/ZZzVvPcY3NEVREj0L+lifgWjZu7
idfLUlYaG36tXnSAcsVB/2BfmLeim7o5jMfhD8K690/Ct3hCoGaLWWZRAzz9oP2aPluZ3/sL6LF+
sYFeRyPc3OJ/3xiHu1APgS0s5TSULmJ2lj1Fy4ee8nLykwkRu42XqJP49AhvNAL/S2A9RiHPsyD/
RtZOKQcU4naVLVPSIuHjo4/wyUjL28kwCR+n1k0I2RCynhs9hz1l/Q1CQWkEtvTSj6AKev37EKaI
TF5tb2SlwcmRxzhMIFVISR7xpXh/C/pnr4ovMTaDKD0CM5EfVx/TwsGAD55HKUp8GBOozVNDEYLs
5NXfeLfI3mWY2sLaHt69nB3McSpH/QQxVy5uc/h3KycEiXoppFGJ4AT5fJyWcFCIzCgRuG0hLIzz
ggkVCBn6efRiaCk6s0/aeLpuA4UhhIK8M+JJxjiyL6+3c3XbQ+AxzZ+uY+w0Grz9IkIIUFc89MwG
IIbLo2mOSpVzi42Jq+9vJFzfYglhYI0zZssrsJJLoUJeRoPcgHxSP9aXNWjO1cEMrhtHubcQCVIt
YXXSg8J8rh9k3KimyI1ylLFjV8KtZAST03U8cjGFuKCVVqQlGQd0vhr6hyT1i/jSRt/lyof0hmtI
oCJRzxXVyEmECbErsDTrJsfYIc6M/rGZvqkLcYWgfl+4QURlnI+1hO+mVuv3NjZfVouY3iVc3REu
DY62xnXPyeZH60Pdfp7SYC6pU4iyQggJTIKUqYT5Q3+y7zTrLLXP178+ZQPH3xymEVsnSE9hlYYW
seBszncl5dC7JuBSiqKFDP0WceBzTKH22nP/mvQbM/66poQJ1O8LG6ZqiiwFNyHecJGvV0+6RiWG
KQBhg7B+XizMAuN90IdsSNyU/bj+EfYBDC7BZHGxLP6RNh/BtqXVyQYADOmnIX0CTfz139+Z2UcM
A7HQ3wBCvEzHQTNaFbmxwZc9FT3TWYiN7htHzrRRXkp0MiNLO7jJLQjCrmNTtgnhU6nx7MEMAc6c
or8tJzNA6ZqA2PXhjXWCA2RFmcgWg3Wj84IGjJq9xCZxMlMQggtYyAhXVcEvuP1jPR217EWmmvb5
N3h3rXm1QsyEMYl17ZQDojD/XKUn1fwGqaOufrz+OQhDxGRYYjaarfC1KuxP6GR2Y+eT5vz4dxhC
XIy7eZjaFpY4IOvy0K1QupbS2kHesZfrSDu1hzeOLWbErKFOtXEGVMpVi/Uzp5bCHPap9bOv/SnD
pG/sk40dhEuL2bBFzutZz7Fdl4P9BXRWwfpinwywYLpQaPbmH3FIseNSX43/fRMgwOE4dxHUev1q
6dykfFhRoVINolOKckAhSDSyXFgNDxKsCJn8DGqUGRRQE/U82L3fbPxcCAjabBTxyrMUFbSf3cWp
Ai1tPLBuTG7G8kPJoKiCKQyqU5v6aEKQWFnLzFmCdet4MLoblhN3a9IVhRDRGWXiFBEAsouZQDAS
l9JPuYchkaArf7WFdIdycKnDlfhoYnpMqZfRxEg1UNXvdRE4c+UXhuvYVPpy/zX8+tnEJJkNDR85
R00Y43Sg/Um57IeXetHo8hSGBOqk6zubr9aVaKgKMaSXU7mfQQHj29m5bz+x4utY+p39MFqd24Aa
Wmu/XAcktpgqXLRQiZVZCcZbf5Sf9NnLtC9RfbwOQbmIyn10s42RRk8xdw6jJs803OYJ5zBawr5B
qYU3cChBGVq/QWT7JkKKxEBxNWaxxFNBZnZeVlerPugK8a1I3xAiRzRLjdLxjzVoXnzUMPkYXXiq
RPP6D/QACbGTVSGAyFMTa3YFtKj8oVSSN0EynvhQ3LuueZ8QLOaoQR8UL7hxqmHd47pi+ocx/CUV
GVK93zvjFfhEULIFDT8EdEEn+NYtlmgFu1bB8Iluq9N64TUdycss9KJMcArQ2Tcu+ardXcQNpnCi
JIbTto4zIhx+K7Gx/hJNnRy3Vd3Ijf+nKtL+S3MDKvjJGDc62jZAqbucObXqfJTvjTPILv3Yp1gl
drfzBkpwErMsNb2MsaZJ9LWDBkU8HBl7uO4m1BoKXmJHPfi9C5hj9IE83NslUe/bje0bG4QTpSlL
a+16/H6RM1dJXEdv3MU+2v//cdQ3/ic29MhrtpgdJ1ROxs9FycvzhCF8sd9tJ5zZaEKBXu47kpml
HBxbr8EQXWq89IpODfbSRrd1c7+mREFv/7v/AyXeontdZmmSo/5VzIafFRX20eSb1RBc//QUjJBc
yNPJkqYJFqUFHjSfLN0trOfrEPve9WqJcAKmijba4H9CBWTKwgZdklVOsRPuB+7XDyNen80k6uzY
ghkmqhJG2EMwtvxsHICJFDdFqb7vzq8GCWEu1XIF/Pu8ZJidLTXo1txtzDDWvl5fN77rrjjbr0N4
c8iqYzNZGS+Sy/MxWf5chq9qcXBUC2pomZvCI67DUVbxv2/hpjJLxwVL6JT3BR4c/c9Sc0uKlo7y
NyGcrUls2rkClB6zM0Z9nLQJs/hExowyRYhndVx3SqXB4+IWrJuV5Epgq8Qsg0XliHcvdxu3EwKb
NpRr1nIJbRbyk4cd+dFKs+cS9ry7GztaUS4lYNa6cR3jYEFxC/Q7w3i87gLEThWvxtpolHHBCfAH
tfLA6R2Aqe3fedm767CTs0mxEaIXqNIV93EWY6b1thl7AoeKCOI1OBmh6Zzxs4Ar3Ux3EEL2MTDA
x0CW4zy51MOWWjohJqy1JC8SPxn6ynqaqvyxjKnLHLF1xAswhDHqzsrgBer6oMrjbV9iMEEvT9d9
gDjiVCEMoGV0NdYJKHJiukN5m6eXtfohT2GvEt5G2SOEAilNIjlegDQNaTgaktuy8tOqFEQwoGCE
YLC2OKuVDl+mlNhdrmRnOZ++lyY1or1f6H+NBSI5/aT045qp/PJx+U9hXPK6o/xxCHiBLfJW4n5A
hB6Rs0JpHc2eCpillPfm11ZvkQF7NFYvzT+rmJClJt3+y93+n0NPZKsYp1x30BiD2PBthGydE+Zn
PgQ0heY3SBS7Ej0FtPt2eV1QTbg3DGsnx4wfSNPZubdC5Zh7HeRYMG6pQjZKpRr4iCArTq7q85Ak
9cB3cPQiay9O9a1hfrlQQ3aUn2hCpDDzSc8H7idtsIJ4gT/J4tv1YLr9ieu/yI/X9/O+WTboJAwL
fefimEU6Q0enL3u4fzvwAzdOnnvnq9m8XIfZ32WvMMIuqyLo3tfDgDSH9CK1iefkL8VEJSwpW4Tj
doqmuC4mgMi19WxkI+QZkifWwAuTP6+b81+Oj3/sEWv/moORbK3Csq2j+2vg129k95vuquHwSGcC
iNUTOwH6fO77OQaaZh7l7EZbjmv9W2Hw1SBhN2VxotSS1KE4Ot8sys3YPZBHx64VOlS4bUPXIaHB
/765QUKM3awrE54dt7nbJqmXdblr1pR0yq4XbGD43zcwydqmlcNhcnARdpq3Fkg4xTfWRLSZUOYI
59OU103U8Ed+Dg2BqUDuH09KdDu6v+NqG3uEraMljtxnDDjScQ55o/KchPFJDnnuYnppqHv+fiTf
4Am7CBKay5S2yCg0n8Hv9St35wTJTxOKIDwExWFJZJSJhRSf5ZGh5DKIm3BUKT8s5lp27C0pkfPf
37CvVhnCQ9aaDKUDfzyvZQz+gjanLHTQ7W0diuNypLJOu7e9DZiwmbp2kTGAADAz/ziV97NJ3F6p
FdPeujhbEguc9Pj9rmGu3chgayg9s6RYPSkzhKMIty+7hRoHznSUfZKnJiPuKJQZ/O+bneo0uTUX
Mz68sXxAfsFqw34gLpH7qejNpxCiwcqiWdETHNszMvhedPh1ooa6bxSB6aKXyk/Olr/+hoYbUk0b
WCE4lHFXjpj+5onVJcAgaJDe6k+8bsbvJg1FX7d/adjACTFCxihoLknIcsoP0a0WlgG0C735Ub/n
Oo/TkUzwcwd7l3vY4AkxolTrWDEXmKf+1eWZ+PIHMBx6K5TQojtqJokI6ab81lHSYU2tUYOjQA3e
m/X1Y4KscQFOjwkzItfDLeHzolhdnpQ6NhYsQ3d8mAzTxWJLcB2CcHtTiA6lrrAirWCNiQg0nlrw
nRFeT62XEB+6bjS7Eu1pfs7qg5wOaPU3T730aVJS/7otlOeZQoyYDJktfQNjJFRqD8NFD8ofqFOs
eL2DDV/DKM1MnVD764frqm6A7+cdj/I4TknZyXhqNBoO+Beres4pndH948JCTlrFJByuKsL+ldam
62wN4mi4nvyibfDjH7qvu+yZb2Bq5n3Xog2asH1rU0l1qQEakrqe08x+YvZBsfTEx9qHgXKZjX+O
LWYIikXXWrmBep0RVWeMG/hy111KpAkIn9jdQyCp/RtHiLlqZM31KMGcCF0+rhLywlL9w76AQhZM
3qj+jUeqDLL73N1ACt9rrOW2GbpMQdIryAq8P0HIBMHg6KPU/8HmG6OknoP7jr9BFL5ZoRTSUNZY
TPUL+6af9SA66U89CjxIISXnyIv/vL6qu4uKuqypqyAQf8f912TYZgaDDPTK3IF9d2KqgWm/arVB
ELayk9n5ULAIoc/lzVOJl55VNADzPUw1AO964gaK/31z8qfQteyayEGKvDhr82PbPpXDj+vrtQeh
YrmA4qDqIpKEzEoSMQUdrb4EEu+iOUVx5Xa/k9bbggih3FL7OI9mgJRq/GBpuStl8ct1O/a+O5pR
HBviiYpmiD1zbEHuZsEfwVH0HNW3phpc/32+M8SjXIXIJNfB1gxDpP1MqippJzCn+d3Quj07pXXv
mkwPat2LqcT7HpYGtUELtHIg+BC/CZMdiFVMXD6zWTxn9Cb7WYHCV5lfYurCv3cE6pquQYkBCorY
M289LGpmyezGFtvF+NGB005ZRrB/gWz9N47aLY4Q6+whiiMVGu1+nf7ozMe5/RinVigZGfGZdp9l
WyAhwg16pY+dDKAJt1gTjY0aCpgQBrYOkdvhIVh4LdUPureFtpBCiHNQVRinBpB2fLs43wfHazOi
tExBCBfJpJkWR1uQdjCkh7EPk/F7VRArt7eBNlaImdCyN0bQBDd4AViPyvRJo15JhKeJmc86Qiuw
vWCV4sH07T6U0iFY8seIyofv3km2hgjBJqrGFpIfADIfhguETVGyiEDW+GCGzaHwSLoD/nNiYNjC
CZdIOx4dNcVFy09/Dn7+2ITsproZQeEP+k2aBnPvAN+iCYdPbeUDaADxlSLlgbUvlpK6iYrNeyut
fyBv7iaMapQjXE/jf9+cQXFcJkavwD7NSN2lPZbaD5Nyb8oqITroujTrHbYthLyYW/RZoMY/FwfE
K2PYSa0bLR/zgthRlDsKcSJhsjmVKiCRp57jC0Rwq+U8/w6bwvZzCaHBNMYqcvjixXXAurBl4fVT
ibJCiAtGKlvDXOH387W4mYbvWl4+jeBlTzHn+6+QRI6+LptsTCxjV6294arz7QqxD3s4dRPxXXan
qzZLJhL01ROTWsZDHQsZ1BjnYwzlR94UZJ2uW0Q4tsjTp7OVgeMbQMlwttWPlXkzUB1BxOcRefog
5YzmA4ZF04zFxSSEaxUHJh+z38lKb9dMjAqq3tSGDRzLOU+zH6dfJv1frpYQBrRiteQyx2rJve3r
5gcJUTxlxAQNFbt1vqCbYFMXkK6UULHyE5BPQ7bwxgk6ZIs/OlBtm46F4V13Aeq2oAtRYMkhXjnj
tQd1Os7IJz2W58RvbuoLxGZ4tzgU1qgkFOUTQkhgYyODYwUm1sqZdYc2OsIjCkZ8rt1XytYlhMig
a0qnzHwlJ/lcnLi6jITOpNP/1llBfTcxNy0t1miYKdBY6Hzj7HeOp5yru/+tb5DYuGKO2hm11FJL
fLSisr0+t9y0ga5lR5Fs7sNYFpitIMBtiSzyyD/pY6SimjTMdx0kTpcPJL8m/9bv7w6vEOK+1dMU
PeLIR3ZOKDHmdX+ohqeCM2YyvhVUMPovH+kVTdjC0oyhq5YXFyXV4xyFaeB4shYYBz4Frj5S2TX+
n79mnLCXm0rOkyGGcSmzTUzhyPf2CglXYgfvXr906KqCcc+GPrtQsHCcKu0NsOH8H2lXsl03rmu/
SGuppaSpmtO5i7vYzkQrcRL1EtU3X/82fd/NkWmVWNepSQ28on0AAiAJAhtvGWQdxAAGoqw7ut2x
3tsvsiBArdrEAo07W86NEli9gbmOSbELx5M072XRSPZVtS0guPOkiUE/mA6FE15Mv2jybRPvtjUm
EoGzubpTaGQa+H5Gei8Jr+fQdjDPQrAuIik4Wwv6uEmIDUXNIWbf3ffjw99JwRnX1EetRVNIYRj1
Ux796jLjoUJu9e9QuO0hw7EetIBASez0WKBlCTWDOxDM+38Hw20JXa41ypghoAXF71rRHTDbVIPg
4Xp121mYFbcfaC2RjUiFn+A5xnKquQqdkSgOndMdpSJOccHq84wgKpIKcTpi9XN6WTYYVrn/K4WZ
nNMPSj2hN4mtftg5CdiPzPyejK/bIAKNmZyvT0ksBUaMVSHjtKOaP4xgzEgOqvl7G0fgkDwNaiGh
Y21GewFiyksTnewAjU/z899hcE4fqu2g2DVkUfrxarQKJ8+SL7QXlQuK1p33esImdutYdyO5zNKr
NhScakSq4rw+mtWoUlUWVdTfMC2aN47yGVIE/ewofKUPGceknZnPR8qvkd6MNEW9j+D1TCQH5/AE
Ey6bSYMzRhk4KoJqZ+dPSJT/XfQyOZc3BtsMhwDaqim5z/IYI5FI+G3uP0Epyear/tmD+SofuSa1
UksAsurd2EeOrPzYNl+BK/KFPV0/SHJiQ19SeaUYvl4+5uk3WxNs7gLr5Xk9sgZDn3KWW+norhv2
5iRwQrZbfDgQLdTE7ex5QapUr6Cm3sw9YhV7daqum+Zq1EcP8wkENibSGefyaqw0tpxAmrkdf9Fc
2Zv5bQRLzkbtsL06zI4+yqXDBkA0zljc8ffFpa0vlcjoNCBVOqp16/hOCctTqp6qbDgWdYHONhQy
jYlAvvXV+oPK5yunTso7NcGVQ9NfbczV+7Ut1PpinT/PbTGN3lDSV/h8h9kyPXL+ZXNj0e5QqpEz
iHq9129rRLEwPxrkmxrhVCiPddWkBQz8rWMOZ8vHZje69XdMxNgngs1z1TDOWPzmnBvJoGdpDskq
DEAeW0cKnm2NnpRRWN6xukYLKE6JcU9qYrHAQFLHrDxrb+4SL3fnuxgD4jqn91Uv3YkezUTycft2
EUlTEafQpVoph3r8CWI6T9LRBxuKas5Ww/hCPM6hAyTF7KkCUqruQ9CSqZdJJ2iVEkFwXpzmplKS
IMPG3T536ezk9ZUcK4KNYtXWF3KwH7Fw4KqbQ6tRYRFZq/sWpm6UqnRQqtgFrT6K10Vzg9dTfAs8
toILvIEg1Ut66C2qDxCN0cBWQ+aF+l3YXUf2k1xTR/pMVwbKKf/rYvy+Xg5aQTsToFN0pdQ/StGj
ncjWuT09r5EvIBG+H6bNRaJ0R9381EPTQgQuSoxJPdSRjXWackwWSEH9+k2vPlGuuVATv5d3ZU6a
YYIYRv3cKo/leK+IbHq12GyJwYWFENGGDgrkGNHvQ2/6m9i3vOpVeux9NgKIlu6/qTUTLBC/vat6
206yCVS8LWRecdQxgCPyBooiHFyEejQYUGGsFWFyEWKuyBhM7NalSTujPNmieg5mVB+23rNF8Axe
ZTBhJJqF7/d4nBmL0M2a+xL/qy3qxJqfioxc5LoWFypqO9GV3IISQbvnyq3pkvE2oj/LRHZC3CTR
7BInTjcJzn+CKGhxAYPUpVRE7LxsgeLPjr4nuI71hqDMUqRLFiUXUamYbUUFNQ0sX0+Po2Ie8via
1ua1qVS3qhRezN1nCvGXfsCFDL1TIdfAxLK/TOpVUu3n/Fc7vGyfZEQ2yEUNpZpMO2dyKeYxNC+R
0Nz+/vriYOKhLIOS3tQ4vRmB3XUKu79WVAn8ocoeVLONXbmZWvfvkDh92XOoFx0IgD2pHhwU4jt4
QjY7/+9AOHVVJqnjJoQ4UVqf9O92h/sGagj+CoR/TQursA+MHCB5qB9s9OWYNQoPBaF8feH/LMyH
l7TSHAuLpUZlrX82ZwUhIU4/dZi0iIX0ka0ofNlNYmRtaefYxFv9rlMOY1m6NnE6UfZqXZQzDBcA
4qk0TbsCTDyp13aAeVB6I5BEBMGZsV70c6DMgGhy+muyyI8ECtte9fXnJujqv9riDDgzp7JNWmAw
XlRUH+/m3Am8+Mr0tX36hY0rlkRz6te98wzJmTNGSYJk2krhM4o6OCrVD4rRqk4TzLtt4QT64zvt
1TKzjLjGzsCokA6x0ef7rhQlmATSvN2jFjFapXEKjicoUGHNMWnZUY/Gmr6Xjc/Fmj96e3tMWSIR
azQGpjeNBI7SnUJj9LLosK0zkUG8VU8uUDBIte+tFPL0uwnTWS5Npz02+6R1mp1131dv/Lyk+ZQZ
mqoCeh4Nb1t8xtFSKnAPJwgM7a4oMfmM1cHbfoxTuDe7rExmSlzRSYW5z4eTygKTmc9CUjqmc122
MI+urA4E7cNZhzz3s2Embi8ifRBhMStaYGnS2JgRM8UoVO+D9AkVqE5jS5fTdG2LBtKsWuRCLi4y
EVKbdGihyyJIQZrom02OmkBBWw77CK88A/WZimmikNvgO8rVSDF7hF+872uvdnoT4LRFdNf4TFp9
CaO+15tpFKhHZmRwMcJ40p9M/bmTRX1nLMZ9kAXjo1Cey/7jKw6zMQc9n4FOk7D5oYCqN1d/KvZ1
puzy8FrLvm872NrqGAswbnUMDXm1LkJzdDZeBN0ht46WqNNbBMHtG93UW7mlAqIpvw7Jl9G6VzNB
EmAttC6l4LYNuxuaMmmhMlv5WlaPUv11W0urRdpLAG6T6FJDaXVGwJBdsmbaao+ReUf9vkMbDhsi
pj1s462rzMS0MrQ3ahr/ZpsNoS5ZJutTMQ+SeVuGF0koiKwiCM6Uu9Dsg75Ga0cyXRvBflB/gUtu
W4rVVdFA+I1iYMPSCfsJiyhTgNa4Rwk/znApcea2c+XqaRth9cXeWEBw5hsj1VNR1uRc+oOv7VK/
PxQXta/uSvQXivhYRPJwhhwYjaHhKQq3Ecxrki7q4hPH0aUwnBUPIPAvUtYIWrfwRSyJYMlFv58z
4nTS8jGkLLCo+8zadSLOT8H3+bzpPI5VOTHOFUW6wBOw8Hlg3QvPq82/aobGnIeKDrdgLGMqyjNw
lnbDI4zLb/fgrBHoS2Rd/ANnmqCBomdMGJWPHB8uIPt8HxyGZ3X3r4YQiPTH5UKqJjMblbWWYgAF
vQz2HeCKQ5PuiPMfLgLjp6gZhJnsh71G1zH9Qrc0BDgu0WR2emYmcwKTCDHY2kow3PraxNA4VYuc
sL7f9tZV+RZgXMgZJD2JoE8E0cn6NgSogppEL1TrS7bA4HQYYbZwIavAkL81PqvhYdRwtfHWMBmD
LXBbotVEHZrQ/+iPibwIcVlLBnumOARTlfzIBly6dfULenYdGsT35qD8wLj6xpFS2S0b665LUXRD
dCcHo1dg5le4QPV/+4u4oGsPUdabChSQ1s7g1pds5FH5K/iJJ+3oWnENt72KHj/Teb1UAxeGJS1F
XjcG6CCF+6kwfFOXLtIw8gXqZua4Za5cBGYjgcoRE2FwPewvcwR7/b461i4I2F0RTygLtltQXDAm
1VAnSRshmNUYPITkNRgG56ndJXL9UtI52yOvSJ0urzpBDueNZWkLmQvT4JMy0m6KISR19VPhYijN
N4KHoflgefbj7IJt0O8xb9FhhPpgwDxuK5mt1QY8f01tqD2ZxQz4gGZ3s2zvrKZx7Zx8QzAUiCqI
PvxlNSBSllc5lpOY9/mge10yuhS3LJTE2Ypw9CwLL1uCceEnTrIu1goWfli1pzc/NZIzX5t71og5
lJ7xsK3H9d3qHBve/r6IDbUUaImJm4hnYzBceGCV2jg1PrS+vgP7gZc/CfAEzvF2lV7gdRmI3KqO
OaE77xiraH3xOrsDyvxED6Srr7GGgYdYG2WyaCHk/LCPhjDoUzgHuksfMPh4r2I+F1yR9YjLIrbF
1ZPqAozzRMPuq7YkIbvb/ZRby9FAlTKHIr4cEQrndbUiDWrIRGoJ+urdtn+Ns+ftFWKbwQcDPAvC
5zSVrI1scA0hNKeHvH2JRJ0BqyIQ3bI1dKthKgknQmfNbZCxvc/qdWeUH2YML8dE4G0hVsODqZhs
OoGufiBfKWhYjDDt2Uvl41g/1coDxlkpsaDSZDUyYPaZrKClUP7Qmi0NQUg1Is0eRdyNmtDVG7C8
5k8yRemv6Pa4LtIZjNvEjSwzUDOFdUmUX4TIbpDMDhJbOAAJ9q/VPWUhFVvAhYcGhplHowKgNjhV
xDPVm05+JtFdJJ9Qq+FsL9T6Uci0CBolVcWy+Jog9J8YkcJWqpmwj/ynmhkDHdNLRh4hbrxate4F
HBdeI53kBtqNZ0/Sou/9GN/XsiwQSQTBHe7mwrQKbYBEsjVfmnp9nILbbaWtmoKFRk907BtoMOVc
KJwSTakIEFCa+6tJRmeS5Ccrk46mJBpuveqtZyi+I2C2ckXt0cvh1Tp5Hdra0/K0ASuqJnDYdTtY
AHFnfEW1zC7PAZRdDj7LXegv5euAdux0V/0YBW+Eq467AOOsoJYNC8zMALPG6UIeA9Rsgr5Na0F8
nhwmNd9vr9eqRSzgOIsg6E/TNBnr1dntTpaSC2PovG2INZMgMmrnMfLZQnaR2+uw0wy5HqIpoOgn
N9V2QfytMRMnHH9u4zDT4neHJQ63zUVmQaliAyc5tkflEO+Ht5FZor17bYGWMJyFa+Uca2bDmg7G
GyPfBX3naM1RkybfUARZuTULX0DxbCumYSSVOrF2ivl6CH6H+aWeCiBWjXuJwRn3UObsWQUYwVV4
bYC8L3ebxEmPUKNvvwjve2sRfAnHmXc+tlaJ51xc0Z0eJODWyUTOqQg8w4++gjZ519yoF4fhgIl0
D9vWsWboS2DO0Kt5sBqjwtN0MYKN09qP4/dtANFisR+w2JvioYqiSGeKVDBITc73ddaCB5YctmFE
cnBb4DAp8miVgMGsAi8vZD+uRA9T6xC2QcB1QPQPBBeZkthzztqSUHzmmPGDar1uy7DuQmcATlWt
1SRVWaLysckiJ4m+14GnjT+G4UnXHreRVhdFUW2QgGPxDT4PPNpKlKoyEl7BfIUJ1qO+i5PdNsSq
MAsIzqKj1LLGBL1HaELSMDT9SssnZ5a+VKo/6SJm2dVQusDijHjSC9rIjLe/QIssye9j9WKu8JAy
CaLCqtqIaZuqgYYnnd/F42awc1SL4yBs3kt4CRqeJ2O/rbZVUZA003V23lb4Mp+4TyJilAGurjT2
isqr1G6fPs+2qA5i9QEURId409IVGXw7XLweywIDAhUDsjzWl933CBMwcrd19Jvsq4Sra7yz/G3J
lFXRzoj8nDm5j5K5z4GoEo+WTq+5xmuwL7zES93sd4nca72TdyA880XQq567QOaCeVhpaTAxWUNJ
+ioFuMdOVNSxJMLg7L3F3BwjtIFRyF9UetuJZnus+tNCBs7GSUItpa3wfXusQduvugqGeyg/S6lH
m6S7vVQiWbhAFMgkSHOVID9d/tT0Z+sz5bsL27OZny32BNkKSFAQyBKh/TLuLnvEO72VvG0pRPbG
/r5AyegkRVFrwt4SZZ9U1MFOh0uE4QrpDleL85YCscVbQAU5lbIejV7eRBp3KHIM7+iOqf2s6MPX
ObZPSdE7UqPOzhg/bwspWirudEeR1597C6qcpC/W9KVIBV4r+j4XJrREVlK8TyHvXcZOmnzDMIdt
AVZXycZLsY63PAOb0XvVlXFVjj3+Dn42cGvq8pg5bZK85DQH01gpOIyIwDiTIJRaod3peNZLFb8s
flvdIUEBWFo/bQvFfvSHM/dCKM4eUjLSPGg0RPHA9oPZ7brIq8jdNohIGG7pk4DY0sgmWY/DfaXt
jPpSia5K5TMGsBCFMwCb1iAIYXOtMLP2KgUlsqTlgvfJ1dB2huAbStoxTPLRBERPBrexQ3eYncoe
r41fsvy4rbPV5ClZYHFbAY3ibCZslnR0Se2b/zzkoC/iNrKv5Z3hiqmR2Sq8NwVTBb8OWtltvOJq
PI9/0gw5Ln9F74X24KeGk8mPqDqiVebK/SkUjZb+6K7v0djfF4GobZSkJ1LZY2btSx4/VqLW/JV7
0XsAzl0rLdCarMxxSfFKDPPB9LHIM/1JcVj6OTlpmrO9YCKBOI811MGyjAx4pnkcyakTPcesfh+H
OQzEUU1QfnH2EOq00QMChaVT8qsrCHifJ1HG7GM0gM4WGNzRAFVmoHnDWdiz0D1gNm6knAL7uK2n
FcN+D8KdDzo9TvUpwbufarrKLjjRXb6nB/Xeuh/97ED3gSAurBwg3wNypqZoudKqEaTqTgXGLg2e
7Bco60/3zbPdvOUCxWfI9dXCYDbFlhVZ5g/gepUaY4R2YK8Orkh5NQXethY/hlQm05/v87mztpZr
DEOcem/As7VdganxdxPc9LoA5mPAew/DGR1m6hFFCQFjKL+N5inqv6aq4urV3hSVYQkUZnCmB27k
ogjGAfGgzvxRiv0hzQTCiCA4w2tyqY1lcGh4dpNcmQH6SapSsEGIloX9hEVUi6gU1kqEZQcEHvEw
vLEKLg0V76S6bgra9VfjtW6hXgZJOfBacFt3a6mSHuszTtUaqVxZSi/mKbos7dKbNd0zWWLdFFXw
rkfVBSi3lctjqcS5ClDzvvfiQ3wy/fwS7LToyQH9kmDB1kOFodimZukYdMzfMee6KixVx4oNruwi
je/EfoA7WOuYIPuJTiKy8VVrX8BxITxD8ietwS7lGcVNUvs9+daaDyHxzUT0xL0aaBdI3NqZjWEq
rdL1nlIdaed02muWCB6Q1sPeAoNbqtRsYoxxgC2mkavd/IdXVbM9cC3stSvWy1TvW1E/+ar9LzC5
M9iQpNaoxUwuKWlOJG46v0IuHNNzusxTNMsQbLqCFeNv6lMT1iX4wbFi1SEZFGfWHiNsXZXxcw5F
U2jXbf8snM0FQ+Qn+ppMb9aIzcvFUwUSEfTA3s/pXtSiulJYg9C7QOMColLbeL1ixkiuGO9vjnEF
ktubrvHGUknd9CZ9Uv/ntNF7TC5CJgkGwxYGJCzsqy71DOvJEHEnrAbhhVhchGzkILOyBitmZ7vS
vmush+2NUeBZ/I1dbdWgChOoTbMyJw6dTr2fh8dtDJFr2VygmDSj0doAICmS4Gw4elY44W17mG9b
n+wyP0b/vuAUwzznw+l8oTcuYthU1fKwAKR8ig/KIdwbMLtaaHYi9XFBI7DViCYs4oaxcZHNIQrw
O2foBtEhkFnvljhcoNBLPSswRAInzcc4c4ojK6GghxAVsrsWdxvRTrJtdZbM0d7rnQ27Y3Bajg3S
IWpRvVZ4cf66bRir4Q85VwvpasWU+WJCFWXrcje3IE2yr3rpylZ6R2vvWvptG2Z1kRYwXGigXdSW
kgaYIb3XMT68yZxAND5wVWMLDC4UZCgUCkgMQ8jI1RR5lujdalVVf+z5A4GxFHYJiuKZoSGlBt4J
O79u+8fY/qtwAOJn7kBWyEVvsHBTN8equJQkXwsO26vxD6cUVm6CyzPy1JyqEm1CHtKEcVV+FuOm
WezSfdkdG2/ySm846NdB4W1Dri6OcUZkf18cM/scRUkBO2YmdfZayNZuqsfPnGQXEMwGFxBxGek9
xpX2niR9C+XHoXotq8QPQwFFx6opL2C4SNr2cxRTFkkTSXNqFSMxSzd93dbWP2zcZ3VxsbOnJu2r
DrIo487C3JLwJL/YoyM92vvMD0JHNHpRJBQXRHuQZwR1BqFIGjml5FvoIG/+VnNcBAVrRic1Gq5m
WXPVd4/m6M6iuUzrp6s/euOfrwc6FFKms8UxR0TOe2NI3aAwnTw3HvRed7eXSaA1/qmPprGZzi3Q
9DJxdAnN6vJV3gmqM9a30bNIXDwwh0xXNSaSvm+P1Z6AlZ8dhEWnN5HmuJDQmXYdJwUWp1N7VNAM
TmrlbqXGt4F5UOy7bcUxc/q4l1oY4GHaBDXs3Lm0r6taiy0VlhDuw/KuIs/N2LpjddHbP01JEO1W
4zbB9QQF8zqS4JwvofxQsacJkuH+gqI0ufTrLmsdKy6uM1vEqL8eWv+7CxEkJt9Hoa4lozWb2Oms
bzjjY9pw5BWH+JL1O2R+dyE6JqxHigUeF44COwz0uASe4aCrjQGyp8aqdCbv3zQ8rMbxBRynzHCM
aktKAUfl2askxZFGUYf3qsEvILhYlPaZQeiEDVBqtW9WlR1Ibu0k1XzJjfg2DEOX0PwQUFEN9aoD
LGC56BSXgYYjFyTrahL5WYNLbhFo86Hp0heijRIcXEQ8salMHL64M16NflX0ZAOyLrtrg6buNBii
OzULDx9c7b9iAYPbeKtOrU2lhzaH2xbVL8UuOBZPFN1W9PQveivYL95C46xfqjSlSCOgmQZegmfb
1QKyI8R0Yxo52khuAoJGi2oYrma1Foi6GlQWknKeoCddbEQmsA01vTSayrXV/kpv5D2IFZ1Isi9k
6WE7jK3G/wUi5wyMUcHqLaxflskXSd27CZFvQ0uUpxcJxjmEaUU6SmkbJBrV1sfEDhBqtF+l8KHI
8sM0UTDHpYKN7R+iylv9CkEnIL+zpeEc1g27u9XevEMaCxUMsM7/nyhW7z6jxjMYt8MlhKppUgEM
rMW3cRbt1by4mNNEkH0UCsVtcVXRRBOdYSCVH+w1bzzgstjnDuqu/RL9BCH1t+USAnK+1/YJWokM
2Me079DpWOx0ZAWPLZxPPRjoO9pv461HsLMeOecDxzwJjAEXlLa6berOtc2TXT51Mob5GN+3oVa6
CZB3Mc9YnLPRStLKMAWWkUyVW+m6k/SBY8/2gxa0TxJYJmTTRo6rfc3m/DQblbf9A5jqPgYaG0Qz
REMvA0/P12CYKA0pfIKgs6AIR6cRVQutp0zMPxD80ylJtWKsZkAY95Or7ehu0p3wm/olOBgnFDqk
XngjGin0D2o9Y3IHI0uaI1NpgGldsTFM5g/rmKEPjt6pB1FR6XrwOkNxXlfWSRxPWc2u5AdJi92+
ZI8YzvYyMTPYWCaNc7lgHqe01SDPhPmoabrP0RLQoeYqFgQsEQ7naUNhNtRogZNKxrzTNWrt28Sc
faULcbtt6a9tsf7Bs8/K41wtC1ARlw5QXl479j05mRf9hXatUBddzB59FK2VEI9ztxlPkGoVMz1i
F28vjUOAl+HhdcB1XbyLC3zrQ6eQApLjcQSYOp2iwg+bz9ygWVkcOuU1FQwQMJrFRb1WzXmeK3wf
zTV4cvKHGEknWZBxWg2Gf0DwoPkeJAw1W5UmxN42spxh+mYqfjoprjJ9U1vBDW3VkxZQnNPOihSj
qhTyJHgaBvOR/NKJJlqtVEEhxi0wOG9NQApj2yEwesw5n6rbLL4m9FXvD3X1kOaaK6FVfxJWJLBf
/sF9F6ic+9pVYtKghRKphggIBk8fD1nUHTHoE5WEAh9eNTu0vmASmYX5jjz1gI6rdJabyHmoue62
leY0iYiraDVMLCA4N4rC0DYxxx0njRq0kyhccKcmCZ3Yng9xK+IEWb8KLtC442GeZkloqUCzDxPq
BhRPO4R+cMkeRDRffRIFiXX9walYlTOGeXOLVU6gpu2Z/rLqqoxeS+tWEPTYBz5awxmAC7JKpVFt
qGXI07oadt2j5jGOQ5o7GCNZHi1UQoiut+uudYbk4uykS3jxZpAJfDcP0J6N7shIREEp0hxnFgpJ
JPgeNBdmp5RezeVuW3PrsegsBWcIWlSYcxXgCbqwM4f2p9SQnbn4auuWYymCYLRu4mcs7rKAgdBD
1krA0qbkQIedPZAjaf1QFzy8rW9JNuI37ge6+YGGwMpqMzBmnNrVq+HExqSGPohPf7PXEPGW9FYa
8MH2Fmhc/BvUljbVwC53ZvW1lKdDMc3fQql8RIewnyY1ONPT4RtVyEXYtF/nvPPqTkcmOHA0C8PS
4ijdJUEk+an9ur22616++GW824VNiW5r6GHQd8EVq3obD+qxsh36WzuhtvMg8onVFV4Acm5IGUF0
x65Lk0of7Ml2EsXex5V1JRmhuy3cqvstoDj30wspb0cKqLTZTdhrphs9fvg7CM73KA2TOWLp9H54
IqFrgQVq+t9H7GLzXIjB+d8k2/04Y8q8V0zXSgO6vWtVOAuZGeCWgXJ+p1kxegFZqc5wmnes8T91
qW/uGfUr5vgIjtWrAWshEHeCsgM9p7SH0oIidizi64GAm2s1Yp0B3o4jiyNaINFe79hV0iyHBy0v
fJIVmCRW7TWSXA5KK3i6EcjDkwrIgdXGTcTkkXoXzYFuJQnOnOu3uYVEXABRyyihCcvVK/e17bDa
kvFAL1CdMN92aALDrCCM5PL/yrbfQsdCi13TGWnGnqYp5oXISe8M5csgKuAS6Y79fQEytqk+Byz+
TOb4aM7kEi8GAnMTxfq3yo8FRqpbRWSqwOgztz7mfr5X4/3o9njFddiDoSFyJ0Hgeet3WQCSsMhT
VMKyGGc5Qe5NQ+10zXF7edaNnKDfzADJq8Hz00dhS2U5w1YZ08ztosHVatXRC/DAhG6QCTyKueTH
+PAHjCdaCvNsqCf2OpkOSCWXXwLi5vmdPB9DuiuCwY9twXFtXYVnQO5W0unSPBQ2AAuKeUuHKGsc
TVTQJ8LgnCosMK9cDYFRBdk+Cr2gU/eYt7u9TOsGfhaE22AzGVQ+UcDeb+pm39ZkP+sinpH1LfUM
wflQXqIkvlEAkQ/Trv4ZjZdV1ru66GVjRV0asvwyY25SWdrqvasqZUICJQhZhlq6ilM0YdjW3i5E
tBhrse4dDrcXoR7GSgoa4SkDdXQP2aWyU936JtrZbiftojtWii+6fIhE43akYOjU1pZibBjFjT6e
KuNO/UR9x1Iqnoqj03KplIjUeYEt7YNGQt3t/876jFaI8wLx5MJNYJHRmKC43jyoMc4KO63YbVuz
shII3mFwPlNnTW7SBhiMLhdX6lv9NHuFF/qmP9+Wl5XqhK6MyaDZfi5cSYAuWCZ+dmcZsm4KDcuU
E4opQ7M7g9R61kWzF0QwnD8lszHkYQsZR3prVY4WPZiT4Miw4rLv1Mh+wmKHaIeIjoUGX8JboQPm
Td8KBg/vdfuwEM2jXQlA76DYT1lAKdYcEWpDGjLhqnFdU9HDhEgWLi6gM1kJAQKz2/WlYz83buUa
d4zf9bXzNFd1pKP6ZBxnwVVRtEpcmAjQEp2nPWBrMntq3e5mhXitcH7WWlL7nf742FAHtK0C4Mh7
VsuCQ+Q1uxlRHIxF5PMCkfgmgyCKWys0AKX0EwbbFbqu+Zpq4s2/j3vpuO3KIjBuh9UyS9HwIM4q
gchODhU/Zw3FVNR3tHbDXOqPbzQIWoy6JxmcNrEd+0Z10U+8k1ykXer6jUXR9kSsmWzlucPKO0Ru
y+37apjiGIhVeYGxuLb2paq+YPid2+SF0wa/t/UoMH+DixZ2ZKN9c4AeI/nVsC+66akfrwPl+zaK
aLXY3xdenGmx1Oc9AkYtF8e06hy1qa5IMXvbMGtV0O90x0WLqQtBCcmsYjil1/Rn4yoX4ID7jvQi
8+XanZ6sO/kTGax3oHwEmXR9Ih0WLO4fp/ymFx0pBCHQ4EJFmzeJBH5JmGA0+dQmXq+KXFcEwUUJ
0uiZllGsTxiHCtoVjdIj/SA6TK5dZZaa4ivEMGMRmYIWMK03+LrL2GfpYWTvNmCfFb3nCSybf0aP
47Eyy4jZwtg5cRSDrOFWylRH/kQZ7zupuENFEGdknlOsv55ZpzSL3CZUr7JgPHaZvts2cIEfES42
RF2joqkAUMX4NPZf++6uKQ7bECt0BuwcpoFDTDeIqvEDGIZiROs1C+PTLdkbO/Mi8eJH8jDedahQ
bd3iFHvkrn8RoDIlfYx6Z1TOc42x7NFOCsnmG0b+1+wDr05cE50nmj+BYE5wr1m5fr4TkvPZXB7A
HM/gVGQhstYNra8kv8mqr4k0CqDW1+wsGee+facZZKAptkXrpsRdM3/BTKpt7YkgOPe1qyIzwwAQ
pG2dMXqY5ZtCdN38h53wjxx8WoqUtB3mCiqTDvMzq3WT3OlLejntGJlw4Iu2wfWQdIbjNnhFIbUe
RQnyN+MFVVqQLomYLf4hHJ0hOMeVUgPbEAopMLVAPam+grThjEYJzUXlsrA7bT0cncE4143RUNBZ
MeTB9DW3pjdmGfpDcjeK6stFemN/X2y1aYSpYbWFZaqHi7q5SEV5NWZLG47Kp6OSSc+jlIWg5Mjc
tD0MO333LygzRfriAkIxSEqj4+Do2ZGjZC6aFibWh4t7dHCYDcc0HDBbuqknTvD+QwQkNmPrlFGL
zy1VTXJSpuyyW/kdCOAylJk77YF4oyvt6z0zDYr2xf99ujmLu2dUbuEstIhQWwo6r6m+BtVhFDEd
rxvG+fvcGUyrxiw3dHwfs/n2rUUO/RjuPxOHzhDcmqEIWMvmjN0LpfGoDt0hbXLX7EQwIkm44B32
SBlFTBKp3SfmLU0F+WrR97mILVfEKueGJTvyi9Tydeu4rSb27z+60FlNXLgmWt5UeYIdNi0Sh9a3
Bor+g+nUN9EXi9ylnyiRWBoWP4Avtk2FjXzsvA4zK2n+nFiyW+M8tC3Uur/+EYonHIgpBsZpKlA0
84dcD76knHrrMmlzdxvnH260ZyAuahtz2limCaBsntwxHw+KGuymPHUrjPmbRuVUW8OX2CrcUKpd
24oFuY/V+IfeU1XRTOQSedLYvLGMfCQZnktKsLO7UT8/DHaieHVO8hfZpNGuovOFpEmDH5AiEFVR
rG9aKuIEODfA1qVzPmZnOE+0ETYt47442rvqkcUl8szeupADFih79WCxAOM8bZgsu29KgGVS/kXr
w8jJaNm5eWjvBKu66nMLJM7ntGTqqZ0BSb2aTu1l4T3k++ml8YzTdfgvUqar1rqA41ywtMagtkrs
xgPKe3EbbW9UOUzARk89PakP28IJtMgnRkha1VGpQrZOeZjDwZPkl4Am3t+BcOelWKtTkxrsvGSD
7cy+N6nmEElUeCAShXM+Etk0BIkW0gXzlyjy47sc7VHmY/MMqxgnX3+dfbT270T3UxEstyNX/0fa
lS23rezaL2IV5+GVoyTLc5zYeWElTsJ5nvn1d7X3OVtKRyHOtVOVJ1URBhq9Go0GFqJ41XIdyqlr
aRsgCEtTZ9Ao5Qgf5HMh6D/I0jyBcgVO+Chgdco5eD8kFLH7+bf4QTy2QUf4xuWw+uSJGlP9LF5r
ERSK9czW7XV8tW5ZvTerYdAblw0zjj3qsYDwfI3DD8xORkNFByVrPLqGteUk5a2OofFmef8xh+Sw
w1yrEa8SEDSb41O6hF6jai+SoHrvEaOCJRFlBuin5FzDGs0mq2cQ6chZ5oIuSoKHKBTZ519W6SSF
uc7ZKs1JMRXormCXYtbJoexmG4+wD1rALj/W+2JBEBj+VynOKUKl0JeC3RnLKJj7G0smIhxSH84L
5ijLy0qH1ZZD8o3F8Vkw+Oth8RWnR2qYKpu5HFKfKcQ5QxHJ6lTJjF7pWXqdWzRn5f5s25ZzNPtg
/QWKd7d0KkrLy75+MiN3qMidjELyEHtLuFojr96Pe3aD0F2lA+NtaKFNC7OBndyhqinf7sJ/RHhn
6nLHS9FFIDwtESRoa+ymILPQJ83rrMXHpBG/zDANNpvcVcZM3bmf37PvTgEKf0+3RvSR9wpki0tp
h7OzRKWd5+/ZdWdCuNNmsSIlmWc46FR9FtlI76sy8t+xsc9EcEeNqKB8vZahRyqNL1KTOpUZPnZi
Smhy0UfOxHD4sWhVozQtxMyNZitt7/SaiaHoh3gkkJ7t2T984kwQByFJXQ+KAq5vNy9vjfUYJ6h3
GD9v2+xydHgmhAOOIhryVisgJD42CyYwFV64n0Wnc2WUBqZfqdOL0okZ9wwWxbpBR2LKjIcCmxDj
3Ysfg0nYjdSJw45Rmcxw7IEdYWZLKO3bDwG6vp0Ij3PPDH4/qhSHGolci2LSs4WqPynD3dTcp9NH
deIAoun61RhU7B/tcfYVX0FPQejrtyzBmvhUFE+4+NsAnbNVknNMB7YyGNDQQltMMQQnFnZQKyIb
cC9GUCf343uLmylJNdC/I2nzmKuO7LERPJ1fYa7yJxQ+uOkTXZF5WSQaAQ3k1jRcyX53QSvVhWlK
QNfWp1/NDNlC6nnnso+fBHDukIqrrK4TBMiSuDfBmp+9LmlJxZ4MZv5Eh5MUziFAIlwViQU6RTaq
TUJtdxUYKPhf/HiXYfiNTGSML5epSP/K45MCioJLiZZD3nQwr7VX1pw67jCYJFj8+hueygKq8YRY
Jz4/oKxg7B4Ttotbc7CzcfnaGou3DX9srTeMaHJHhjVHbTZHjJCwU7x+eRSUvT5qrqj+XCnCC8Ir
TO7Y6BINY9YF2A89tm2xl7WHSfy2rc3lIO1sjbgTo9DHdFIqyBB26CNkXXAIJjp0mGd7Y7HZu0j2
fVskpRX7/QwpwrjRDXmEAavsMIZ+34O0lrIcqRZ3aFT5bLQLM532KKBuHZ5n3uVXwlP+2XxNd/HB
+LStFOUVHEKUtTaPeQ15+foFVJslaNqt5WuX3y8Z1btLOTmHFZU2p2ljwcmH5nVaAlX9ta3Kxe+f
Losqtz55avznLUltW0cDl6PaeO+R8G/IzJ8VVmE0C4ZqIurKvk7mrW7a29+/6GGnyJg/ISYNfAmm
iu+3EYbBxtd1jyrWjsySsfjzDyQ4E8MhwdIbgzVpTA28UmB+chB/TxL0ybCBWwmVnbgcoZxJ48Cg
MMYIFduIGDBU48ECN5WFiIvBKHsnoC4XlAU5VJhlqVALC6FDk/9SslsrDxLt88cWiXOzaprUph2h
zwgmAXG242V2tCXYFnIxKjkzGgcDgmWp/YpST1C7pYo3F8Ni612cuHgDue+zWHe2xV3eOifH5lAg
EsMuzFuYTZyeJO1ZpRrOqWXhtr6qy3mjoqTLRWfObI9t5khmt7PW+PljenCBwqLVypwxNJPGOQAH
AgI5qnmOUIVvvo7DdEgVxoU8YXKBJaU3UljtM7J4/nIm/+QBCneJDFeo0ReQo99jWDeCxc7H9BEb
g8TIRPbleOdMFg8IXaRJKQu4/6n8DPfRU+iXO9N+Mf3SWXZt+TF/4zsCwZxvFHoM5RLrcYj8aaTq
pgmHVngcUM1ZNgcIiNfxpZrLvYRKu21fu3hynhmNw4FQkYdQZolreUXJIAbpSOaXqHsekC4cM3db
FqUOBwdmPPznKpkrkT13gZ5TR8/l6rAzdTgIkM24LvUVFmu82R8a9PjrDppPg+QoXGef4l3hJrcU
LwSlFgcL5tD2YqXDhGNofV6s5n5RqPowartyiFA3S4OZkxCRW8udELLm2mmt3bGWiSW6HLmdDMhX
gY/zrCYmu971flv9hyS9xa5d/O4oeeKOMh4zzsYpzpeEJ0U8xSt7FEqW0M/7XQZq0/LFaHJbCu9M
62XbAwk7qhxE1KYgo9WFaYcjb6oCtZfQDkdsKUoIFyrIVqn1KsuYCItflMdi9WVqLDq5TMwnz6L4
dqkUHEZQJE1s4ZFlq8295ilB+W1xZTv2yOwupRT7/UygIrbZMrOjfDjIGlh1HeNVdXKkWg2nUZwq
9xkzQxlQIzZIRTnMWDR9nmZMKGFN0YUUZDcYXw2Zur7DFVN8m9hHjdz5S2oXcTbmeSpo9eYOLXGR
rLZNLASvwdul+SrZY66QXTrvSkPJJ0GcO3a5lLflaqIKBQwrUS869fKkNo/bPv8XE56kcP4IApkR
4/ogpfcHT8Nwtti1HP3Ye2+Ztat30A0p4plSnGsKRrhWChO3WNlOV/ogDiuQHhpUkyapF+eSUyLJ
/ThjmdQZ7CeRYe3NsjtiSCqGr4zeKISeLqDSNZSvMcPESQcx6Pp+LwyWt23gy1vjZF/ORYd+StYi
x99hhGCGi1N7aWu7UXbbUkh1uaOtBMVwuw6w63+Z7wTHclovvnmjWiffYy+caqYkY5QxeOgVUefv
oWoxt+BWUntXmh41UP6W6hdCoQsXuN8kcHaL134Nq1zHY5sZ1EhjzzsRw3kZkKBUWCCaQNgJyZ0z
vwnjrDfW4lwrhta7aOwFXCmBMiE6iA1M1dbcBFT5VRNe1QnVe3LBN34Ty8UGyoBBEM0CK+rZoZhr
Wx+dXCY2OCWDCw6mrIs1IYEds/pn1Df2oGJiOJVMZCCxYT++wGERMFoizQwslp/cROCbBvW4IwWM
6L9AgR513yZ00jgILk1sVYx4w3IlX7PIbufMVqgMPSWDQ99MEFsxlWA3M9kX7U0SHtSVeJ6kRHDQ
K6kY/zC3EFF31+2Y2GPzTZgCYh+xv3NraTjArVsTuS8Ztpqc2cVIW7dyTDfcWQHbR1TN7qVEyLlH
88UMURpacRNDpXSfPSBd6WcOhsDqtuRUrrBvKXI+BgJbynEgIZtFs0QVlOuR0wnFW6Ux3aJ/bo3P
21akVorDB3R35KbK1MqtYJR3Q+4bFHnupRfy30zHgUFXrq2QZJDRuwbIL20JaxV5OgI3FeaLV1u2
WYXX+v8Pen8Ty+FDGrdKOzGcLdbrRXfE5NhTRBYXovhzEXzXh6rNYTQNWCXTupvGwWmHO63baW3i
hupPnepUJdaKb/uYk6ER+wLSwhKsZzp7fv8+gLlm2yMIz9M5eAgbEY0eGqTkagoKI8tuMX8vz6/S
mLrdXbq1/mY+DibWXB4WDM+EKAl8kIafuiGG4tmJs2CmpIICFOxkEmKJA17nYCMqjVySGDaBEDYQ
uipoZ2o4ObVQ7PezS4M+yYqRmTj92m6XmZ+VwlWow++yFiDRFFUV86gtznRDpo2m3Jq9O3RHcXlW
YqIW9C94dxLAmSmN5awyVgjo3RmTHTIP80wth3U0oSXiQdtvO91FdRRFRZcwhjn9wbtY133WJRYW
ZZGDOd0NVAU6g7E/4PT0fT7vB1s18lTh+6GMh+/dkmG+o6+GGaruiIDrUjoODZr/qsKn/rJKqxQz
heGEq9lPXzo78gRH+ioFg4taIN+MbCpoIIyncDt2GXQ9XDJIjPIdGh1FqgdHughzZypxzrbOdd5h
YmWPClYNA/gkt7ytnH7XinYw2vm3EABeR0DwH9QpeHEjnQnmnDCPszSKY+bluW5nwk5oM7taU/tD
zqdw23UUC7mMJsR4qHG2xfU50X9uC2AnzZb3cYd5gYYLa5jhfVYu+2tVB32Iy0uDcLJt3U5tXbHI
7G6l5r1RfsGd7avaxX1aQK8xPeZzakvi87ZelADuYMeGwpScHnqZy35SbyqqIYdafu4E7+YIFGcM
qkXpfk78IvpWlQTwECL4vN+0hkaWLxCBCSIY9JPWr0VNQOnFA/XkxHyqL9VWE5VYWAZZreyhFOxJ
/26g5Wse7z+0HHyWLyvnaRAEbNMsuxJzfywJaCOWm2d5KLpEz/MKiqT9QY8Oo7Tb/vsp6FS57V7V
NcgamcMixesuXmc3Qdvb9ZVyDToydj/OA0n0t4VSDsB+PzurB1WKjWWATBEVAXE62UvxtaJ67SnL
cQCwGJoMWi0IQXSYSwcp+qjluK2e19liRDmAcjpYt+yamqCHUT+OB2SJfHE3GQRkXrQaph6gjQxn
9h+kmhipvgrCKCG2NkPHWFZHrE2nqymm0It2OxPD2W2I9G5VLYipVi+SrsaMuN4zgPoDmM++z5lN
EvIJeQoF69Iecs2b1mdFDTqhsJVoH7byB43GweW8rOIIPgccA+1hWD0hvU4oxLz08GhKZxpxkFkO
aiWDDL9HsZWCh8fYjySfzd8pUR1QDcTeuZSbO5fGs0+Zk9pjAhQ0Uq+ZPNBUXMuKrXmDK3npwbgr
vrxjs560M7j0CHJXmliNWK91uRFG1mGGMSzvgeszGVw0Fa1lbloVZBj1rjANiNoZiWEbJlVRw5x3
w/n4XswolepGXWE8jMixy+ZWsUo7w0tkvBDnwmVcPVOJw1W9z0GYLENS57HX6MizbqwWeazRe+ut
uh0n+x0kML95Bger2mxklt7BD9FyGCT55AyhusccifdcVs804wAim8dGijSIGdVXJJ3sJjl2WodT
ViIEXQY8BSlhRQINLv/mLci40wkqBDXidbYcMFZdG162nftynkQ9yeCWqTcNTJZq4XnC1XLoPrN3
puxJe8ivlEBy2Eq114lPjfq8DLEnodxCzVKWTR2oK1xVCsayxTiSioA9Bjl/+vlJArdGctsISaUx
CQEbCdbveo81G1PdP2/1VVtyODCvjLJoEqaJ/hRez67uGK1r3OLy6mWgE943LjPkBGLLAY9aoNkn
y5cub+iTohy+p6uOmehM0S6Z76I5xCw69C8K084iKd+oVeNgXhSKxqwEZBiUMUaYZIig8+96j3BI
QgofHA+GJi3hwPIYz9ptjdGEGH/npl/WYMJrBerNvpDPrYQJ+Vg5aSRLyjtItHbJ5/Yo2J2jfI/9
dleCTEVykhfZTh7fdU867Ts+blYKTZTWFUKLYheFty3VHkGZkbs+11lcD2WEuLw0o59W2l9VYf66
vVTMtzd8n4+c51UIl3pmKgyFh5wuOMUekXEvEdOSEywoWRxilBauszp7IcOoWbXF9MjI7qzrVHlZ
S6pA/S8n179bim8JXvU8xi3zDTtYOLPulMKuXlEk4aQ7VkwlYq5pROAVtVwcjhRLZhWpCv2UQbiF
/x/0sQ62l+svgdNJLw4q1nSIl4q53BJ0wNwDXgG/IMFv2RhminuO+UDVmxDnFz+GPV/CRVkw6Met
6lcU8EXC14FqkSBE8E9l5bqmST5CJ0wvjLS7EQ1p1E4iXI9/Hst1SRtmBe4A14snO9LvsnBnaH44
f2w/8dxoYHCdZilmupS3Y7jYy3Joqqc+KtyQqlMg3I0fmokxw/oss60LEhrbCvE/IiJaSgL7/eyK
26qDVhcGk2AcEtntqHlj1MJzgDAIqBFemDPr7Y0s/Bibq0kmuYIZSG4gHN/c24fgYKhkLH3jvT0V
+PUXjP710Nbp1YH0Qr73UUpxKGDUpSzpNZRqPLG1xyP6mARbcBKnOLLerPaQ+TkaED+GPTwhmoQq
3mUxoWVs7NfQV+Nv28BDacXFDWGC0ZJWAa3ydp+ux174UjQUthHuxj+KRYLRAwhw3JlNaOONHiMD
ADhD6RZV75kigjF1fBjr1e5N2VG1X6pxh7IuR7Dm3bayFMryD2YYV5BnIgvI0j2jN5SurBvDUweb
vdqyC/FAXUcI8/JvZ1IqDm2EgcRuGz/044+yuorST9tKUdblgok+FXqhniCikG5N80mielio77Pf
z8BCbSdzLlJ8v6xaz0pauwRkbKtAnep/jGQprazNWnih+TT9Yk2P4y7/Iu6XVyEo/GVnuRRTP6UU
dwWZQN3TpCxk6ZRDmt1Xxtdtjah158AizmRtkNmDX6Z+6tfFDicJY2Coyi9KCy5okKaikJaUadEb
aLB9NDMiwXv50e8UCfPU5VOH/G7Etq5mTx4rqZh3LQJvVlKB9BGxPQl1+OTR3Mm1sbCDL5ePYqti
fCPFykgsC58uEtRVKASWHci7/Tgfk/a6p3LilC8bXLoo0ybNVNg5Mfrz4NR7VNy5SeXosb063b5A
MxBIB6hGGeKa9EfqqFRQHLJgkxrV/djvwWKOItEWEzsm4jyiLMjW8AwNOrC9Fwo7j/Tx2xy9pPG1
oTxu7x3mtRsHu8H+hDMREsKrdlqwSGXxUuh+apTIQRy16Uen/piWkFCIOhMMDgpCSbcKIcF6hV/R
pudLu36nup1r3Ytu6oUexYxNbSm+iVdoQm1Eng8n+pGxP7ICMumNXKNABoJ6Rie9kYMI1YinpWNA
J+zUIHvoHDZJqdy1HmOUa/z/YYIOG3i2tXxcRNFVlSWh+x/1khXuLdnkJ6bglhjSCLZ4Z+jSm0XD
Ka+svt5RfSjELuAbfdtINMOFBTMtRkSGXw3l2wjS7lj2tx2U2AN8WXTfLRrwHWKs6UqNX43S08T3
1MuphqTrGF9n/TH0CHz9K8heRDzfjC96+WnVXCFdCc+/DLcnGRxQ1WOiFaBm791k3TfxIcmpw+Oy
J5wEcJGJumatZMZQIpd/TsZxVB8EcHQkyTd5Ps7j1bpeKxKxNJROHDyZaWEpQgOd0G27JJ+nnMic
X05dnlTisGkp8kpcc3y/7Q9WdxWpfm2Cg0cr7Vb4LE6pbYree5ztJJGDp0pFDnNoYcQkzdzEPPbT
YC8T8exFmY0LV8pUM0VTXoBJieXNUnGQOioS/gvunRThkKhVymoeQphOvMcwCr+6rqJd7cUPCppp
LDzgEKfIX3D9JI/DobFMQRAiw3ASxqqy9gVU+3viXglmDEgX3He0MOB9419xPBWNUOlJ14Ywodbc
W+p1Kh9I6tvL8HYSwT12GUoP+j8VFoy13snXFRXUtT2knReH8n7b6yhRHDYITT5jjhweiAbzZuz2
cqTYGXrVgEgECF3G0pNOHEak5qIUMduwbXltlZ/7JdDiz9u6EM79dkSexxOdGov1CBEVGqSrbwJF
QkTZisOEsB5mTYrgaALY6ML6Jm8TD2HKSJWes03458F6MhX7O870wNGGAXAMr1fruky+l8gT9qhR
UT+PWe1um4wSxeFB066TIPRMVLOPRGdALVd57NKn8B1T2X7bNRwoqFVXllIF24mlFy8Pc+PMJrH8
F3XRRIyQlnU0NvBXmKKSDSSNEU5mS4SU2vUkPU7LzbJ8kfv3HNonSfz9pSvmsRQSSJp7tI8uj2o7
+236Hqg+E8KBgCmiUaUaYLEGw5bg14GQU62wl6HzTAa3+4twVZVKwO5PjyAhCgNgp9/b40HSUHST
e5FPJaMvF/6eSeRgoNOWecRQNVZcikee16qwc5T+Wt+S43po9tNt6qE7vyHWi5TKRQt5g3fookOo
qsU2kqGfdFS1mnt5b802e1yKnOrRcuWH7b1FSuXwIlnDEEMUYN35FpcODLTsMYbnAFI6FEoEEg4n
THcOHapS4nIhyJmJOfgwYkkWGnYexvswYE1Ga1Dt/3n3pOq4LyLumSgePopkjmq2EWrlR1a8mFQ5
NfV9DjX6dOotpcS6NdnOmI+FttteoouH0tnfz4UOepJJiVnh7++W27HeWctuTQgRhAr8VUWRi2pJ
NThB0tzkbDgb8f3LF7+TDvwlxYosedENCFgfQQPwzGoHKkcrbMNRb5VfjFCHGkJBwQZPSaRg7Fxo
hvCw+bZYwF2muCmaYqrUnl5FNMUmJGwQ68QTE0WNFY0zc2kLpI7Sbpoei3dMmDIxtu+/p4fJQURj
VfmQMjP2guXgsckRl9YWTIqGgnIHDhMUqZ/FOIJHG/1hSq5kg3jxuRx9n+nB7X7Bkk2j7BnA+tUv
Fg0XgbgfnmevYhO2ve39wz72R6RyJozb/4VulKPE7ixVdRWGP0brrkncjCyfo4zGwcAwF7EWZczF
15vQvO1Cd1sNcg9xOKBZqgHyJggoNHt8VQ/ModurEM08u9UJbfUo7KkcKLWJLHapPovyZCXr1aWD
zOkeSbYDayzLv6QGDiTTLvGyhcqpbS2J+MjiAoqhRgDbsEKmdu2dunmx1lcFfIqgyhVlYhAYZVCL
CywkZTBVKYObZ8hNHsv9W4fPXsegeZfVpRY+jtuPxUt8X0wZFv+5yeB1S9W8iHrdIjDI4gACTpg1
KlsvI3PM+XlcDkVLxCmEn1scOKxR34URC1MW8bkVPDV62fYASgUOG6qhVyLM30bC1fqmL7U9wuEk
QgfSrzlMWLLOmmR2psZHNqSe8Vom1/kVY+tUd5GrEstOAZ7FgQNm7ORWhGEq2EdV7DBXqwJdc9ab
0ZtGuw8M4sZMCuTAQm+juSpZCDtLqN9gUKG+gKBxPggB8g0vVMi8vW11kcOJMDLaqWbFolr8NCa+
VRwncBpXpjOT/eks+P47nOsihxBiESnl3ME/1kf9njWox4/aQ4mqveST4sX3JJUxJY9DCTlMzGit
oJp6rYJ4QtkJnuXFv3SbvQZa+4JyTfa9Lf24y0dqRWEktlg5/ZrxQrBBL6xOntG70/TQ25tNFzm8
UPs0bGIJxtSWu0p0SuuL8q789L/Hr85PtaobjAAWIugz1Delute1BzUkbEZpwUNGNBp5mEGEET2I
2V1f/jSoiy7l4BxgRFrW4B9Qz0wP1Rr0ZjDHL62i2mJO0UsR5xLKeX8/dPOmqUXDwqKwemgLfN2o
iPbYsIn+c4vK0DJQfnwEcnV+ssYytkbbNLBfp/qT6UlikFHVV9unhs4nJDNhKKSEeUEdP+TZtUAx
0hAu8HbfPAtUwgEjhkPmyCUIOltkwWfxflhfP2SnN9A9E9LEoRoNJqBATg9SXtqd8b1tiaiEUoTb
/u1kWKvBbpMRHoukJqjLOy1+/Jge3K5vG1WZ8WiER2ENFWOhGiyqkwiqvS2FOINQ/Pa7HzeVXBor
S9wg6+0r6KnXbiJMLWMVUaGjP31QGgcCQ6FivA7DaTZvdbppghFh6sPi6358UF609xBdnt3FdIlD
hFpDFb/GXu+NR4bT0k55yPaM7BtNtN62bts3GP2tAfbM7wDRlmWxaKWUPlerPZpf5jKYFndbCpGT
0d9mOJ+L0YcSfoE9ZO3YgJvqGgGDeju5sivuzI7wDgIQeLpTafivD5rSp0o6SlTWhwjx9Ld6/DNt
lLZYkZ9mTu5L/vSQeaEbBREyeCqGpk3f30XncDrmZC5MiIS6k7u3DEd4nQrPGWhYqJQ7ZTIOGgQx
UqSBZWnyOelts9BeBjxVbTsBJYP9fmY1azbbOmVPLVWBEhF534pUZEpJ4FDB6M1VnMAR5ebH8L74
1u+lneXdzQ9R7DEmu9zpqQZq0hU4aFjTdF0K5gqoFxv95EH15iv1UwLaCHCVVe6yo/rcKB05bFBV
TRWnCVac8MRnTegNp7pWmJU2okSZixHGRUxTmd2S+ukxmj9l6VHWCWZ0AnVk7gqh6k1SRazTTEm8
0nha8/soM23ZuN/2OEITnvugNsESnbawlYDh36iuWaVgGim0oYRwl4ayQvm3wE7udr2L4oNpHZaC
MBex5n/QHCxoT8pZkUTfi1fpGh3KlHJkSgQHAJkUC//k6ovlYCI4fFedxwnDeGLTcUmNIWb9rHEi
7PLa7kVw4k/fPrbe3P5vQaiHCwGEzM0u1x+09tjHxFJQG17hNvwkzOKiMhSL9yzx21yrd51gj87q
MIhRI1t7FxXEmem4Ha8PitEn7FaaJsckAi1bEK3+xwzHbfnGSKIpZQ7Wrdfo0mmrO2EOtkVcdjBV
xJA9PE5aCqeFbK1Ko7Gax8S66sO7SHnX2p++z6mgJFkixiMKOMfuEMY7NXkakndZ6SSCQy1wdI+W
wNo8ouKX0BwEDHpsx9ttM/0lsv1XCN951lipKeis1BWauKrTBYy7cT78wwFA0XWT0jjwylQlm5WI
8UwgslXRZcRGd//Tcvk+vmbEtSfduEAmNap26kKsUfgVcVMQ3yoPYwtW9QkTUmonfVoV+33dDGcy
OWCLwA+wYO4kzsvFMXBPeF1dNi9K3SutDSbszmcT2eqA7Odjuvx5ip50ZfvhLNppK1WxBFail0Ye
S8oxTmLVNfs3hqf3xvEncRz0WaU0ySurXw6nyFXqvVXs2Dy9lpoR9ZcMwkkQh3+iPreSlUOv8nn4
NVd2v+/sBN32jZsZO9kv3Pj+fSHPSSQHHX0sCiBuhW5FOLlNr+xiXSTQ6fIhfhLBoUdYIjadGWNa
qcmYKR86cf2rlyjStL8cHicxHIL049IoA9NEuDKv2SAnFMun9jDg0YPVGwxgE91t4wmhGN+aVjRR
m84Ms4pZsKPMsE3zdsUpsi2FAHe+O02X+gRzYqEXWn+j5KaiWj8oLTjgWKZGFXvWzoL511roluv1
RL1HsRXe2K98M1qmmV0pi1ABk9yusgK9T/pPIcEsNwuUfdNid8CPbaNR4MuPplT0Ms6aBCLFoD4m
KJA2vOQ4uYxfMyLZXSnf0ziESFGpLzYoqANp5OSpKABhRFaGkyPZXCHZTNmTWjIOJ+KxVnAcQ1yn
XSEosyf1pxFRfkcJ4ZBBnzUdNBzw7qa8MjOvE76W1PsKJYJDBqur5Cl5ox4EmWJXGqh3yq8SY/W2
nYGZY8v9OGSYrTVbRtapKIW5rdVeV99PkSPlRAqQEMN3qElyl3TxmxMUgZa86PKXxLweqUo0wmZ8
91kjCatktlj7qPKmMLLlOLDi122DvaV1NyzGd5wtK3tpYwvTFb8s/Veh3xXT1SqBCUNw8uqTlD0W
VADI3GlLJBdLoMd3VE0LIsvCF4cnkE75YXWr163d5J8I9VjktSWLix+qssGY1QoOMfSqG4rPtal6
da9fRVJ2XE3Ziwx5r6i6q8ujbehftqUTeM63qYVGPc7rAkXF4mClu4qs0qAEcOjQ6Ws8YoYTAP05
+xwGQxD76ff4y3oQ7nX0wek38vvubf8evToHFVkWDWhrhsT4qAaaX/qCZzidD9Jyt8C7B8VMSIG7
zuFGUvSWrDDmQDX35IPsSegnMxPX+MpoJGm4pTY2hx91GAujwRoLu/FptPxeaOx2tRPlg9cTvvRT
k4y6QOMXaw6WfNDZ+oKz3E2+6ss70GERjRWEl/BdbGZkqIaJ2QrgWd+H8lEmh0OzDbuxyfgWti5J
xkQ3IKDz/in+RGK/P/xTOc/ewtYf2/uKOoT59rVYslJMPIbAqUZtgOol91kQV66KudAsd2xoDtU6
STmiwYx8dhFBs6E1zwJEirMnPbNuYHbLa9W3iw99ESGwn29qs6okwaBaJm65VgVvAU9FST1aUDI4
9EgwLKReIzh73+yX0hPnm44yG+V6HFxobS41JqOZ6fI7LT+QvHjEfjU4eBijUkUVHMxUzK6Z/bJM
O8I4wI5KtBInlsHBQqIrixayKKwocJ+xVwzHC43dLDyUQrDt2oRCfJ2nNWhzMZe4QalFAormR6v7
qWdPBTXPhVCIr/bswcmnyzMUWptnWfm0LIWzimkgNl5HVSP9ZecAY1QZteYKX17Qh1Ei1R24C9Xr
+sjKM0JXP9a/MGrVF1wqUXHZp0/COJ+uu85a2wQ8hkl1l87oqI3tsaK4JC579UkI59V5uE6WDAob
1Cve1cJzRJ7rl73gJIBz6xpTiru1gQDxXg+yXXPIXcHr0C2G4SOSI9u51z9Z++jLtu9RtuO8vExN
I65NLFTUvo7VQW53VUQcRYQIvshgqucmHBmTu27dSelLP3xTss/bWhCLw9cZxJMpZ7kELVrhekTV
UUKUxlIqcJdoZR2VdNIYFaf6UOjoEMFFg6Iiu7j+qPKQRMnUZJ0/36yhsKqFXdRFyfDE5L6I5l05
YMz3RJayXAyQz0Rx59qqCnU+ixCVKw5rLiiC0Eddw+SyQl8qnXfRdmfC2O9nh6iiYS56xpiRRDT1
NXacfCmoMpaLyHYmggOANBv1eGIMj5Xm6+AIiVKvH5/q9VClVK03tUocDBhTN1gVqwMbW80No+ul
NW0RPV2TTKU4Lvr0mVIcHqQt2lQ1Ng1Fe9QDlnllXeBt7ZSIQlBYzHhtE4qbk5LJocFkNMoSsz73
1tpP+k5U99v7lLAef9JJaZ/P64qFsuKHpEW3byBOmGCeUGUGhEPwR91sWCOKpLFKgv6kPlXG51c9
c6j3LMKx+VaGbsriCQOJESCUva01uROFn+KaIAm53Al0cgO+f6FoFWvoekgJn8rjW623m65uexXt
UQJi61d1EH+l6qEvH99nQjmAWKy2DMcZQuVAdEQv97Mgv+rf4mwLdSjbTkHZkQOISUyEQmMsYzX4
WdPnKXaFgRBBWpFDiFmUpzphTwrLvfWoVXaMVhfjQf7RYq6Xvps9TGP339Xte2ZEDiomUy2HnhWy
p9atuIro/u6cVHj4mPE4lFCNrIrQ4oDkV9w52mgnQu7Ejb8thIAFk4OFJB/KLBexQiXqecd9866m
yJOl+H4GZUq7WH6DOn0XZd7UHRIq/0Q4Gd/BUGiaGedsG81jUBnfEtHVyqdtK12u1DpTg4sSoqqx
JJURrLA0MWOhrILyCjQ4/0MpC1vWP27fZ6K4dJqJgoNuYkA9hTUYXJ60ZK81d6J+GMRdSs3lYsu7
JYxDg14URS1hvQXpPtllh3anBYpH7xfCy/gWhmouar1jxfGJvC/zxyQn8liUC3AY0JadkMWMcW6V
j0r8SSwchRwvRRxwFrfn9RxF8BWjvmk0ewC5denKOuP2AXzmtvzcf2OFiEjrkp0FF9MxZw7B4UDY
NXGSFzDe3LglK65wYrcBL/2P9RDvwJt7TXLUUObkQAHlQWHSSlBVDJIC4166h+wQ7rUbcV8dBYON
LQFXTfJ9e49tCwX18+/BpFiLa2Oyg71Tprsw/dFnq6tp1Il0Odf0rzUNvptBGjJlHlgVqfh1+KUf
Slbr7ciKy8oUMe9qh8zMtl6XU/JnEjnsmISuF0wV1lTV6knqdccq/4+062iu3Ga2v4hVBANIbkHy
JklXWTOjDcsTzJwzf/07kD9bNERfPMsLezNVOrfBRqPj6WpX1DlTwJOfVAlWZXQ7Q2t3VmTJsC9f
PEsVjEmbVnra8Lq0hdWTaG/+ihyvFxy1pw67ym6x4mtfSNXn8kWxxBEHZ0ytxeQETp32s40ee4W4
zXwTY+GI5GBlwnGNWoUfsw5/1uRUW9RcLJbFZB+UaHHKHOwRBa0lQcQwN1/mqgcBc8w0fXSjGF1i
GES0i/vLv0X2UwQDhAVcVm/zCI8UymGg0Kks9i9DSN4gSxUMULco/6MD52Rs45nPqYAI3J+eRxZI
IhSZOILJUUsr6ZwKnxAhA9Prc9hJKm6yyy5YmEqJm4xygrykHVluzkwdr2Ly2+UTk4CI2Qn0Ii9d
yUMSMHGf7EF1nQAUobnskkkOS8xQ1MiURQm/3/EC4v7Qhq5V0k5EmSyCEUnaFIyFGg7MTg66fkjo
VSZbGnLZ8bDeLOfqOpGx7+aFc23XRnxbjKWX48unRnu/qDFr67bGFoxZcocvR3PWW1/NCrMcwIWG
Pm7YRvA3W19S6zlPr7vpQHrJBZWECZY4G5EtRasbFb5S7Y9+DdrWw3Jlnpdzfj34/XG5UcDkzz7F
y/du+olgFma7MxWNz5Y41j7qH6viZ6XvE9meH0lMZ4mTEfkyhHrOb5NyCF75dHfod4wSxqmOUFzz
Ll8rmb4LxiFOEiUG6zKMQ4g9mzZYlRJdArHdT7U6OME+dD0Yl5UEemE9mj/CQ7tX/OkBFyt7mZHJ
mg+mV/z4T1KJ4xFJaFV6zZctZPWNmd9JV/JIXkVxOoKW9RyYOr5RuID6ii2G5Y70NMgiFRmMYCcC
tWkGmgLGAAdDmv9IhucpubfmQXJxZV9IEzyLCR2NxWThvIx9ecaE7W3gqVgptreZcqp36Fu8GWWe
lMQGalwxV8bCnvq6NPmoutbtamVv0p0hW/Yig+D/voLQTWyRLfnx8WGwSXGDEhRbspWAMhDBKthk
sSubd30rjeW14+2kmW4YvlzWZ4ll1QRvoWlC20aDGFIvis4azFunC6vDh6zY24nEtm4bBGx+wsQZ
ctzikoYpt5tpCpFCn9C2p5Y3kbW7LMvmgVm26iAaxSiH+DJlFbKLbQI/biK/j9mhIk9pJSnhyyAE
3UKVzmipUfcYmv2pG4cA3OuzdHU5v3wfou2VHIJ2pUNuNIMNOZSDc8snjQOv9savutt9dtJ4BSZo
WdEUYVItAOvSnbb4pH9OeomZ3vzwKwhBx2wtw9R7hkMb2q9VfrRzyXeX/X3hpZkWdU67HiLM9jnC
cu3g8bJebd4Rx7ZU03ZQnRNtcq2BFs7Ui94LtfuqPBILm2CKlA1OfNvLmhw2FWyFJRpmEhZzMJW9
F9VwqNA5mT53geTOb57XCkOwybMSjDSrgaGSY2j5kfUZr3319zn+yjp2dVeEuYXzUunAQucFjLwK
tn1c/iiygxIuSWNZS1/GXAjncSweFPusRd8uQ8jOSbga2djOjTFAjnLyl/SklpKaIvdOPtzz1TmJ
96JJFh3TqhABXWLU65PYLebXKDnhBjblrVM9X5ZHdmTCPUm7mRiOjiPLjJa1+n6Or5M6lnwX2aEJ
LllVqzmZAggVRdq5cZQrHbugL8shOTdxMi3FiHcccjns4tyE15HyWzSnoFtCv/HwZGA0ypQo9GZU
oOFdIbpNbMfWBGWzx8pK0wIWZjwNnsLM68QbrvRz0jC+Y0uDpzknrizTtRVorUEF9ZvawLCqBGLC
JjBFe0j6msWjwcLmmFHnSGSFhE1fbQ0o6GMVzmU+Vfwp2C07DTWf6Sr8RR7GnY7mg+ZZ+SmtMnFL
I96ANaKgkaPR2MRZIOJ4sveUYhbCwdjFgZx0n/yiHYula7y3bPkaUVDPMB2VcraBaCmvypR7Zm+x
sDpFY8YMWQ/M1lVYYYl6GoVD3EcasDQMbFutxrRCVozeutJrCPJ3U5vQoshIA4jCORpDieHj15pI
zMZm3KgR07ZNi1Jqih3JWOlNSB3iSucJBtA1P0HfYkc9cs+rANVeNnWxeWwrOOEJzOwlN4id43q3
KUu161Kao99UuxWC8ABSR6N5k3EbBXL1GGGj7S2NazB+ldWDfjd+wvNdHyCXePUgxmVAoiIH3pyj
oY88ScdoN9PVawTBQKWT4WAABwgNKB04QWXumufYpaw9NvtMShPJTc+He6tplmkhF6NrYpFDwbtY
z+rcYyXp7GrxfYtpKc38Gct2IG+qwgpHsA+gVwh7dOHBPpi5q6GwWYzHy2/J5gVaIQj2oOr6QAur
Bb52YR+m3nZN9V5Xc0nYcFkOXSxahLFZEmJDDoKF56CLg1q7l+XYLB+gfY84OrVtMMILGoCZ8MEq
AkD0ecCaxtfahyDdz+b3Ca1KYXHM6p8Rlb2L/Cp+1IN3UOGJQg4/6NoJpweyfvuet8fyxQFp6Ku7
/89c4NbDv5ZReKC0yLTTfgCcBsKnYjcc+l191A6yPqxtnXiXStA6y0imJGu5VHR02xBcQu0hJf7l
DyYDERRPGYO+iRSAlAsWOtSnOTDcMN1dBtm8p7quwmjrpm2IVayFzMNMUyhFVXwro0er+T7p2Egm
8WM3tXuFIhjsdEmJSeup9wIY7NH6rqeSs3ojUvmgZysEwWCHaRgr1HizA6z1q5INPdrWwivQ/x6H
U/d7eu28qj/I77qbnKTLMTaVfAUuWG/UGWubNvhS3S66QwXw0J3+GPNNPQSbsnu86aDoFLsjkdek
lkhEbdKsS+dCQzEKCWgTJFP53rhbzqjmglwZ9Icl+r7Gg9a4siGP7a/4F7A4nBAa/RybEYCT6Us1
3Bm5pI9pU+HfBRPnEVRFjdHqpeIYl9o15v2EQqMp290lAxFUcV4Cp1FSCGG33T5Tf9h15Dv60+Vb
temYryQRtJF2egFKPQJrnvxG7XOeIZ2VDjsl/Nm0u6aUNM9uBx8rOFH/HForFYVMUe8OHjeytRtO
qO5jWRBls9e4OlgSpcuCtsOBFS4/65XXktakLAKuieppum4GBpLRWweb7Jx74uov4IR+lBle2cEK
z0ked1msDVAR1Gjj+KSN1yAdZVR5HJXxqjFMdvk7bntNKwmF92QoaR1NGT/Z44J5HF4+cFyKbms+
TlJ/kfHly5RTeFcSLbAG3YTeqBW9ScfS7fvpJtZriQmRwQgvizkpFadYwvMVdCyhN0P70EYSpZRg
iG2cVVZP5VIAIxytp0abvzbmcLILVbbJVYYjxDdRmFe6WUIjiBa5adoxAx0JfSQjDdt+J/+yfR8a
OXusb29niNOiM9Cy7/Nun/TXUyUTZ9tLe9c4sZfTaSd4sRaAtD0f3Mv3IajJNFa5stZDiTUXGanB
eILlxFwiqoDHZW+VsjyPzCzZ/NOtzANFGdjouT3PsYsv+jbuQS2wC/cGMxsEUg0LfxRSYohNB3B1
fIKBmMDCN4c9LuysD6w1bkh0nfU7k3xLe51VVePWhcTWyzRDNBFOjOaABueYKtdj/qJqv1rjegoO
ly2R7GsJlmGmhWJWGVDMAaQG1b1VSZg4t2P41ckJRqEfCxPmDl/LrL3umvNFF19MP7222fSbepDV
fiXXVmznJA3mpioTaFaoHJdyZGSYD0U+SQz45rEZOvYhmyb+E2eM5tQead3DM8ucQxN8MWXEbtun
tgIQ9C2dCnMZRgAYlTt85aS2oY8B6dzvr0232ctG82TyCMpm1Va4gOsHwaj5Y9JzNwp+Xdazze+y
kkfQs8SgGU1UAFThnqQ3ZnroTUkwsG0XVhiCpmlZ0i60AEaTufptgTUShktYuYdpIEy/D+9U5Fg+
5Tm8g4o9PJ0aWi1JECCE5Kgm90b3W+7AqIKr3B4c1uj7/3SOYi9PWY+2NaIAwXdQ9tWuCu4URWIS
tt2vlUiCKxvPRhnkGTCia3BlOYy3Nwxw/P2M6W9cif0X6fYP/jc/xFkrTMGz1dAQ12A6tPf02uME
XaFP74xH5XX0eHu87KNtWnMT+QpsxLJthDt/f0GGOSv7IR0QN+oqy0DZPN2O5Fio3whS+ZZ6orJC
4ab6vwOKWoLU9jCRcYQxBweKtl+a72ohMUkyCMFhIU5X6loKiGh8zHQUJb7MtX9Z+batEgib0Qei
UfyP/4bVy1tFibaEcw/tu+4GpvnxyfCwNVHdFb5ylA+Sb2viCk+wgj2ZGqeYOp5kZlDE+KE+xfcw
g1f59WLuQldl8jiYm7oPmrjCFEyhWZhKpBaQcQhsv2wbloNvKp0tVy2CbyiKSHzmTcu7ghMMYxcu
WQGmOPhlVXtjoUI9BLJWGBmEoO12ZgQ68jHImVan3PRr2bLiTU+F6g4oW1RV/9CX15OyK9MGJtAB
Cco4HQyKNCM9OrJZ5X9Qh3cgLuhK/QhJe9JhSx8o9VhXsubY7qeDeY4S7DjnY6rDs54wGZH9dqy2
Ek9Qejwo5tLzlLN+69zyhai5i2jgFiUIMP7Iu9ekeILSt3oSRzG3FfELX/jKawSxu5wWl+PJ9V2K
Jyg8Xcwhn2fIp91nuRsf6r19bFA2ullcYxf+cI7aw2UzsmmpVgcqqHzJq1N9h8/YZPZh0dqakTIi
rk1lQY8MSFD8sWqCdIohmRVW7lSdppCyVJalk4CIfXlh4UTTUgOk1Eo2L/t5npg5fmJ+BOvh/rxi
YiNIEUy6qs04sqwzz+kce1OKdhZD+4x3sYIRXv4GoZuh54Dpl5u4+o1015qssPLW67m2r4aDHiwU
unSqg1XSEklktT7DMJxFdbf1h+ugZulr/Ws/Mb5hRfWK++pU2+wwHqTpTdEKCrhiTTQog7FMHOCq
pw4b3LNH7BhyU6x7RRdq6Q3P9XciKVLIEIUXORprbc4KW3ebxcFHa66DWTbU+uFFFqUSvliR6KU+
q5AqOZJdd5t5+T51p4bxWZHQk86KiI+jCCe4aWrV0yiEZ+DqOmU2mjYT29PL0zjv7IlKHBqpbIK5
x+B2QOPI4l+Mnsxdfm+dMywpN3bBd3l5/kOmXxRNMPNmht0NMe6gi1HuF6Tk3PmlgBtqHSIvd+uv
C9btVffg5/kE6aQILVj8JiaOVVRQFPWUnzk7T/ps+W8J1nsQB0vu+KZWWhjyR+3RslRxoDKshmoy
GnxCVXuq7FdLk3GwiO7AmzTvAGIIbs4LFvnVAJjIeazv0+WkhudY2hsggxFul4JZ+KoHZzzsSH5e
vH5PDvFNB0pGtDsETEMHR8jbSSR3+kOQKUonXLiqnMcQTaCQLnNnV0UfR8yIF/v5vk4wwoPp+PYu
axlIgY7/7tUUgYWrpyVJMus6gPNB95cxv5tRTpsNWeZBoh7ivig1pk6Bfcu44c1NtvyYZhlP+Qd/
4w9BsPAD3UxowjYFf6PDRI2pLUAYUVTojsbvIIG4qfz0OHtJzuQb3/kr/+HBsd7xBHcjICEFoxfw
FNPPsW5mfg27nwXxk+YlVfZFKstPbivmO57gdWAXcafgDGCSU8evq5swvG5KFEzQfX5ZI96mMy5I
JtICzraxtNYApNaf/eKubPgSxZvlwdwrv4d3mmccYq9sXRnDgewLim05A+zKQNu3Lzj6mlugMjkx
noDFwDE4duiDRE5+lS/JKdw5p8SAecLlxCiiv6BaEuHpHnfpXXaSZa9Fb05QTircMseJqaJw61iC
kpCCKJd0jUudRfbp+E++JJLwtpkNafQGlCv4dJNXP7Ru+Go8OfvCH2oWejIq3jcn9BKc8LjZnU3m
foDx4KN5i0dYeeO4yvfaxbo2Nvj5XeEX+/ZKZ8bBkVeW+Q37iO6gNV7TTDCJC+hqmiqjhel0CItu
t6HzUz+zWYC2jdbNUvwGcJggGDjYCuKp7Jfsxdt0Wqx3eOF5tWs70QsC+GBcrhvQGqnkq4P5NFA8
m07tSZSVa8glYQXzNuiBYgzTm7CT1z8gulHcHwhZH8bHyoVLJrkc2wr7Lpxg3crIjrtQAVyo3KXg
U8uqs7rITJoMRDBpWAITUDoApBoxywmCZQsNqI5SuJKzkyiK6KOXJB3iEr3JUFOEvjGLM9+YmJ7f
RDsMxB2zkEUzCs5YsNVjMR+bD2PlX/4J28/fX8epi16F1S4VchmQ1FRPUZ3trCqWtGS9LX65oCHi
XoimcOJh7CY8sbf01N1he3n5C50WV9VVfFgO1kPjcztqgFMDGWvMAi9e8ksaDm2qqa05WMjtOBqa
t6DGq1xKnSb50uTqH28Htu9iG6CDvj3uXjf7XGWyS7h5sCs8weBRawnsJAZeMlyliR+Q75c/3KaK
rv4+//e1PL2tLAXaqN0lSJlp3vT0Z6PJalkyIQRLUiu1pUYVhBjNbyOWntrRV5jxfQaeeOJXwVnN
HZaRl6F+VtUzpgRg6/5lL8vb+7QSU7AuC9ZndXbKj7G87Y3HSnsiycvlk9z0X2xqEGywAnue+ARW
YdL3fQb1tAhCyfA5bb86YepKp422v9g7jqARuTL1JQ0GtHjrp0DBbqH8TqeSboEPKcM/zusdRFCL
skpLfSpGruZkZwZY2x559jVfntihY6s7RydpvnDT31ydn6Ak8eAYdVIBMjmGWMzNqFvvdbTGJp6C
HhakEV+ql4B1bn47gnz18rfbVtB3cQX1mLUsyxbshnCNFssEUNyw52x3GWLb+1vJJ7w4UTeYuAgw
kaM7oSmIe388Q6nusLSbjdKKruw4hbfHMRu9t7hF5vy/+qE7pEdjpx5kabztvBRGLEyNGNR2RMuf
E1oas8bVHrz+3uJ1Eet+EhYVzPYMZqAA4TovKbhLWfQqq1pvJx9W4NxdXFmvNteKRjUBPrqqSzPW
ukXB4qsWvXcZks2PxK3OZs3UL8joyLuftrXmXXThLWh69P7FOY44BvXfcs5SWdAsAxCuulN2MIYW
xOPvetoyTlC0YD3euIvvTKRVwlvZYPtbRvTDI7s6UeHiR02UJlEGmeBzmrvFW462xRezuMExecRq
FrdY3DFg/TXohJ7GY+aH0vXvUpUSLEGdY6d5z8XOjgEoNaeDdQh9DLac1R8gVjlEp1JFA04IKnQm
uaNcXy5JL9gBY6KGSjED7/JuH+wUOfagzObDNODwc2W+xPaD8a4+gkEo9JJONijb3LI6B+3C2u4W
O4PYUsh4UPmvviSVYAqqmSo0UwEU6vd5vU+iK73RmBnd68YXyQFuukeOrqGjXVORpBYOcFBJZhSD
zrOB6Hx8KUEv1CH3mN/VuxRBisxub+c6V3jCGSLVWQzKhPyRdTv7Lcs6EHjF0NLFr3uW3sq8sc23
dwUnnGQxT1SrM8Dli69qA1J1h96WBrmXD/HD8EFLlVIJDKCAK8zvjqkfPRp3jQ/WSo9+Hw//lov3
7a3/Syhd7DkHJ4zm1KCFctMKJqas3WRCx4Ipbd7c1PcVjmCsJ6dL6oyL1fqqi9UpZu1Hzn28B4My
d9yD6tQg/5jWp3AnW2q7bVJW2KKpdvR8bCmwg5sUWc/cb2+CAZ1BHaDbJ6wpOiQ3jZvc2w+XL8Rl
hdFFzqS4U9SxXoBbD9XOiJ4rNNwbZJbYrc0LvpJOMNqjlscJCYAygwISvKbRIyb33Sl29vPUemn2
7ymaRJ0RTHRXp2XXTTxscNjsU8RBkafp7AdlxJ2f4l3w8ClruZJRsCxlWWj6XENGY3iNWny56ldd
1qxG2vryJ5PYFF3cGh0QvdRIAhuWHaOfuT8dOpYxp4HrGfmZK1XNTUdtJZhgU3onSLBsF3Dch1m8
HehdrgqvdAO4T4tbH0O3cZGQpNIT/YdLgYqGoTqG+WECaSFJRQwssIPHnZ+DhiFF6FqLNxwGd/RC
t30kv3NKuCyVRrUf2mr/0J93aEF/rKib6iGC0MZ+gnvB10WYe9XDJPVe8jW3j/cdSdCbUUcqXuc3
n9c7rAGRTOhXtwS5PE4QZzDwmvzevGpX3b2cR3nTf8NMyJ8HLLxOo+r8ryhAS+VhCjOQKefny/Jt
QWgqnz1Rwaul6sLVT8epBUkQAltLyZ5pOoIzTVZE34xcNPxpB2vtNc14CxZXXjZGCnJHTXCEINdz
yXWLLmjjFhT+buZzN0yWdd2ymWs4QaQy7J0mzQFHwKgQ70h7Hcqilu1Te5dIUL/UammQ9TBfM4LN
+UmTmX3pkQlaZ5iROkUjAMBLlTGiMf0Qh8jYWq+IoSdMgMSeKuMrk52bqG11V2eOA8yyCpmRY9UV
apSajJJz6xVffx3BXHX5FKlpxL/OZLK8veqc19qevBGtZpc1WyLOW25+pXVNVPexQiBOhfEmDBCU
9pGEkQREIs1bOLQCyWmhz/YAkCW6CopjWXh5+PsAcujLsmyGVXCIVV3jV/XDkFhYwwJbbaC7w07f
2RRWqHTTfe4qv/wv9ZGrg7LPd4XbHyoXb8zTZXiubWIAsEIXJ8WSoLDqGrlM1Hj39vxQLbuENt6o
gJ6v/3UZavP1XGMJmeCpC9uqw0ZUWPbyXGHkszuhZsEShFCzNMmx/fn+OlZxo42KGZClrrhgzhe9
ugVFJMvqH3Yq81037QUYkKiFViJcIUHpnSp1clUBDpZURNhRpZReQPrBvXx2EhRxGSoo0JM47BU4
HmRCw9U5U2WhxTaC7qg6OnYsU6SaNFKl0ZeC4sVPcn0/2GpyzBoM6VyWY/Pm4pD+RBENUZQg1zUA
paMxi+pThzx9+3gZY1OlkWgFGQkEscXVC8kY11Gk44tEZX9WaHnbLOQxNZIvSlf+LNSg9S7jbVYf
sAfcwjZfrEfBK4g7trIUsaXolhFEhtt4NhawuMEp2PPBPuXcscY3TzzbVV8X5+zQgXs1cIu9LNjd
PNbVL9D+/gs0I1sqOoeGmxfVkbRXSpIdmkgyDbCpIRpfAQP2CEyn8x+xEtOJIkW19dhw7UVJmT1p
ByOzJPWAzW+nWRRN5Kajgk/n7xiFHehNMULPE4eVhnOv6f0NxoQ8PdPRATJKtFGGJmhjbbSI/QKO
NhfuYHZY0HQe2h8N+RYgkXVZSzY/Efq7CepDFFQLQpipaE3UBT2v8Ns2M4IMvOitZ6Ep+r/B8I+4
+ki52tV9jZKxayZICMbfEmw7jRPZjB0/mA+vBoVzCZW3DGoKRo8Yk94oGhLycWAz8KYNSLDaIXLW
JN5b0SGVk2JsHt87otiYQUej7MwSiMa+eIrc5nE5BE8ds8BaonwrfM5OLbtUm5UOLFH6U0qxKQMP
NkUIhHIKL/HnLeMBX+zaPWKvgOVehTNmslh2+5FcgQpXuR+qJO76nsd8ZDfcgZzou+FxwGGvYgR0
/wl1oWgj0E2opCq2juZLqSsKT9GbRfmgRJiTtPXHLG4lpmNbX/6CEavQ/RDkWMsHmKRG88zi+OOg
sjnF3JWDZdTOL3v+TH0dAxV/CibWHsog1bPEAaKejs/RkD8UND8FJSrg/+kAxcpzYcF/06sZrVCg
e0XDZqV9q4PP9P+thRFsRxrRZbZjCFPQQ35ozMNg7UJH8o3eBp0+Xmrb5n0dIFwU+9SWJegrSqB5
w+4tEXaKb3iaoTtjgFaidps9fxrITf7EEt6SxAybDpOYPPTm9byGmbv4pH4LUZtndKdewUFw492n
wscVqhDbxQsYjVv4Oa6VvZrzQ2lGrCmfLyvE5iu5whBeMMRZhVMYHeLHPvWrKT8jZSRpd/gHw/R+
esK7pY+j3S85MJKjcUqv+HYAkP/CGKJHmaWevB7xD1bpHVEw+EG/wG2L3r5Xfk5+cMTiCpPc7nir
fpdpx7at/xMMEzB/f8MWgw5RoQJsBv2NWX8JOsJU599Od/E807sKfuBTsZMqCJOJiwQ/VNHHXTDY
bm3LpnU3hbE0nZgm6OY+hHc1hq1UeDHQOfqjz16m9FSBY+Kyzm1/nncQMYprgtaoyR/XiexQ5NzX
z/EN2B1491vpfqZvVluhCf5ukZqo93KREvoznJ6s7MsQSnx4qUTCM5iXidINBjCMPdaDurxBMUWD
YnQoTqG0nW7zzq4EEuyrlsx01CjA1DFnszYyJ/35qS9kWjgaR0MFTLhAdUdqp+vwTqj30w40ZTd8
5o7L07ifbH/njF7/QxPf2xljObMTAm1G71HugiESZe/iS274WozkXPEqa/LcTBivEQWdwOYizHRj
psZNXyavfCh2ExLGiWu581dOINDcV67j6ceRuLJK//YFe5dV0JTQWey45t0MTWK6GSb6k9nwxrB5
+m9fUBeUJKpV7O5Dw/hbxb260w/2cXLraxwwUjS6pL4vE4pr7MqNp2qV5w68bFerVXQfWicUvm+d
PJCkiGUw/N9XMNHYxsPAZSL9qRsiVjXXpP+Xg1Zvdnali8Kjm09Z7NgFMGj9Q9dzZneHkEp8l005
MCyJHnBOmCbWKbUxSbXCxMMeJYEbKxMz0A3bS9nIt3O3KxxB1+qo7FJQU0DXvMBkRo1WndhP3cHN
0OUXM+j5PvAv692mbVpBCmq3UDNIxrHF+1E+VXPCJkMScm92ymgrBEHXHFKRKp6AMO2sr2bsN7vu
Gk9U7Eee5U9uqbHiNzQIxHvtoHjTt8viSY9UUEE7mDRLr4Fu7POHSkNPV1i6jtt6fE7dwnhe6X7K
v1gJLGikbUdzM+aA1C1QzdZ+TUKW1JI+Odl3E/zAJJ6TgKoAmTH/ifw0kXy2zfzmSgjBBwwLK4ss
7PFyO2dm6Edlca94afrbEr9c/kIyQYSXq8IWFTPsAWSj9q8ULUsTiT+7GR2+iyKO8uuRkWUlAQI2
nLNEfTambyTDMJx2VOmr2v26LI/EVryFQSubRwM10K0GdzjBTFj/YiznqpcotQxCMBNVY1C69LXu
9kvqK31wDHPFT0tZgU92d8Sc0hhqIN1dcHDJdXc93PLCMGinmfn7/68rifBP/SFCXH0owVL0NMMy
Bkz1uXlp3qcj6MapzqzKvNcS50CdbN/pwd7C8lQtbnbhgnS4Su/asr9RSucrNcKjlfRumaRer5in
pBzdy192O6pc/T7Blox52MwJNnrAltD0ABYKa1c9JjvHTUuWH8f+Kz8X506as+E2+NK5CAZFneaY
FNjt6dqvzfXk8dxvgKqGD6ImPgmrXsnmd7aLRitJBetSEPQhzNy68Imv2Y8fNL+y2cKine3xMfqT
Ci6H8jHbI8WCRQMyiTdtgqOhpVMHtaYjblMfjKol7ZviqT8D9dzLLMJ2hPsOIHKSaXNHsnJGhJs3
IInUNaz4TDxsthhY54c5OurzXYBmcZkCbX7IFazgxU42WnKoCVjeiNvGCDvABsN7xlxbY9rBASPH
ZZV925nyQXVWiKKpGDOnjZCHdku/R0NX+cIneGLfzFmxK137Z+ymYBUz0IPEKUHmg7JDJ5LkR2za
39Vv4KeysohVFGKw0IbUzXCylId29OzpBnP+bmOd8YyxyyJvPlwrNMGIlHpuRkjmAq1TPAsrnSn6
yVqS+I7s5do0VyskwRyQsGlbwl2L5Nj9j2LWOeU7WTi8bXZWOML176eEVkkKibCMEn2xLRK3xDMR
H0So77vOSWP5Y/n98iluPjErTMEAEDMqw4VjtsnoZoHuNxP1JsXZ/TcYwcvAXj+lxgJMWNTialqu
o+wxMyUxiEwfBP+i0worJha+kqPeJVWNRk1MG8dIqH7qVX4/MnGKmjRtjjWr3GYWv5vKU5kUrMwk
rozks4iLadNFp6CTAga2ZrAy3U9o6ps0yUfZ9thXkghGI0HhqurfvsqeK1zhIbi/U5/BuG8xy1/c
2Yt/ZK9jBC4f2ZpsydcSh5ysLF/Unrud7bDcaFnrJ8EMFmKwwlmywF7yyIj56FEz5tHk11dvT0n6
Lbdluftt/2l1joKBSKOIOt0f5n70m6fuic+y0CcTKxbTHuPuMolkz5rDT3dlaUNz6RZ74tfpvniy
95oPZhhPvaVomSJ++ajIiV+5Knx8X6hOUQ83bdTE/464EJL1mlLhe4HF8VDsCuIm3xsfU9pvNbO4
lbwl2xfgLzyxUcGsxyBRIri+aYw9KLM7JD8tEAt9xiq9gwjPNBkWvZ5qgBjOuVuuNeu5lA2/bek5
Zw03kIam2KQivIlYItkSnoJx04gYoOZyoBhpSlmuoXEBnR7d/WWRNhOeFAQStmGb6AUS2+MbE78k
iRXD1WaXE6JHO8vtv5LT5IMSafcZB26NJtj1ImpCI9RBU57pxZ3Zzz+yxKokqrB5vdYggu6FNaax
Fy6S9YiOf58cii9RBG9q9N5mow/StZz/gAhMOCyYtrME34JYBakNzTIQANj72Sdopspd+wnuG0uu
5kMticG3lJ1qDhjZ0fwDoi5BSSKzJVVp24Y7OHtV2ffZrp0+kUZYQ4gSDWavkgASBQlBy56Z5qiK
IIt6WftkggiGcEjyJBy4ttM0AB+/oaPd2Jl6t8K2P/8y1D8o+vuhCTaQttFMnRRY40n7HWOeV8uD
/Tj50SHfOZ6UXGTrEYGhMDXbQh/zh/JLbKnzmPTIDPP1IPpXTrwYeMuDc1O9LD5HNCTuzJYzvQIU
SzHqVAzl1MSmm5D0SOryOtG0e2y59syRvpZJdj0MzqeOFCN2Ola6WORDx9MSJE6Y0NJ07Zvq2CJq
QWsdA/vYrjrJaX22vGq6AhM0MrKx6HmeKtNdhitNPSrUD9IfJt6V0T5aTcF0W5IL3zTFK0BBOfMk
yYIxhnSBkfyyTM0PAusuTOPTnPeSCy2DEnSzbQgeaANQ6Ldj+HYTmdzQvCL64+VLsKmVK5EE7x3L
q8PZaYATB19r4yVJJXJsXzJTRZUOk6vqh5a0tCvbsUnwkZTommLKM/XTfRgcgsO8g28jZf/cPDcL
22OwqhH0n2/VoZVfo0ZzNM3orXSz5kmfNNaGD4t6qy7GJ+wUVvdpGD3g3eZiV0dlLnGDxd94UayH
ctpjUbF0kdvmG7LGEJzrtnecbJ6Bwdfv8DH++Fd1xWnk+ZCHc5wfLquCFE94RJyEVEaaA488aqf0
kN6DqPVJv5/80MVQPzLTkjPc0r21fML9rWlhW1bP8QyQ1t+o44tEIBmAcF/nsJ6yggBA24Ptjq84
2AdHcuY9TMsN5mT2/1Ui4dYqA3bA2yYAe30/0auwPFyWaFMgAz2JjqPaBppj/u5Dg1uxUNuBQiBb
7Z/QlhifnSIZQsmH4X9GdNXB0oduOrD9cAKlv8PQpUmKtA9NUB0/hdVzb16TWEo0tBUP4M9jHASz
Jw6Iev8OoiR2ZwUV3kMDoSOI0XizuWu9arsOlSvZwW2aoTWa4KhnWH/8f6Rd2XLjOLL9IkYQ3PnK
VZIly3Z5qaoXRq3c951ffw88d9oUxBGqu2Oi62EcwaMEEolELidlrcZlqA0ojUXRktss6NnPLNFL
B1va8dLQm0tooArVpDcUqHEupUNZjmQmcwY85bloPuEGHsLft5WBB8Eom2FUcSvWMHVy+rSExCLx
oSC8ovKtO9bAXS6jpBzuKitHrZJC0QrMCM5zzZe19iQ286nV9DcpxMtxbuxBUzFcT2xnjg5uqfoa
mJGuAjuwNjQypIuC4RFzZEDZJBk1J127oRfw0TXQYaBkQIOIjA3qyy7QFkGHD3Hujsqv8EBpUpIW
rQDNH3RTXwt1icZohRIPTbXg2WUPwtdJObXt/rZKbFTOXQIwqyabRMCTEAC0K3e8zz7FPr1nq698
72sjhHCJxbgOpG5aRRWANXmg3zguO20P/qUYI+1BFrFrdau/4wWpN1rygKkTEwWvqMsWWXU0gmhC
KVUA/3IkJcZ2GKm9CM2TrjX7RpJesgipjkAz7AGjgLRu5izvlke91klG4qFPM6MqoJNK+Yt0d434
LR2/YK51YO5Qje9x9vJaWVSYxY+jx7yMRcUYymDA0Zu8wB8e2lPkpHZ5pPwGgt/58/f8OweRagdr
99eI1BisnCcjLZJQnoGo4Mna2vljeND2/6noo510HR1OkFu8tytHTrZESCvnRdMzrGqpPKI+w1Iq
LvcU3ZgbgrHe2jxmZZSOgBi8yYl3hVO/tD5aLO+mA8jJrOyAyLwbnrktyDzRGA8u75s5q+kWIhh7
kPQnED1yPILNCOxqz9iXvy7GTUdKiEYpdwsnOXc7cp99p/Wymje80ECeeFjOfOrFDVtzoZ8yFX6l
LfMyyKjThnDSI22PpRe4+IVam+7Eu003ExtrKRnDacYm3DidUM2UvfFrda6Q2wit0ZO84I6W3Ceu
rDi8SbKb22fgoIEqAnc5GwkTskYKul7Fk33+PZv71ny+feC2bnB8+K/vMydcNTHMdZ7w/VR+jqbj
kh3IwNMP6rRfqf4KgznTcknyhtTAUHxEXZ0msijFOVoHzAMtF1O/iJyww22hTLZmVikxjWjJABgn
k5UNnmGATaB5u71yt3cGI5QvdU+RBF1O33fG2HUaClk5z9bt72P6i2KgHwGEKpffN80EFBQzhEDw
6VMSKI9qqji3Rdh8biGm+xcGI0OlV2WA3nZ6cmcX4d1D4phP/+mwAIHhLx531da+0K4wET306CVh
q01iWWnx/9N9aUJXDvYg2LUN9cdtobZuEBS/SSgk1qDWbDtOVCqKnolwe2ckbPt0p8fPJPpdmhLH
b9vanxUO+3iQW3E0yiinOO29qcvuGNWcasHNQlITSyIjWQHbw9q3cWzqsogLuj+TI4LX0viSOfHX
4q5974MNMagudcY3XmpmU7QVLGPqtCYOMiEEbCO7MAqC8Ov2Fm3abRNqDR0QZSQWGC8GY9zwJBta
Ktfoat/eqZXd2Znuk8f+71sf9PxjjBLRQcKLOc+MMEkhiWEZiIhLe8XetChHE6onHuhQ5OG+4XZz
XK8d4LBXNCCDB5bOiDblKXraRxWHaQh+pEtTn5Zw4tXfXh8kgMCu6Xi2SuRqUEpQ6q3ZZHiEL+1O
kP2scI2c42huymFiap+ME2niXrs0PyqR5BFl7Yi1BwUGDwjo3ezal9t6cH1UqRgfGPTvq+u7HnOx
rFsFTZRpQKwUs4NJh8Ee2eRWisFrBtxwUy7R2J0pZr1AcQkUwFUOAzj6Eyc9tS/jC6WXy0EPPRZW
YWd+mXKLLDech0ts5prtwgB3ew5JKU+g8YrZANC/N82R/Xrf+Y2GwqTq5e+XdlJQjRopjHZAIOBy
eedh0cCPBFCxOwZksCPlue94NPpbegKTjiJ+MG7j9cpcIeY4CZMQYVXnfuxtsZ+bB9IE8a/bmrLB
RY2Ak4ISKyARguvjUhajI0suNIn0Xow0HEF3CLpFRGuk5/k8IaM17qODWln5351mrKCei/aAK/gX
w9lZtkpMAjSauoVmln32XObiYzDPn6OA+zygy3TpIxmipJnoi9FgFjX2apyrXpm1Wicg05lfac4C
23Uv+H9STn996i6hmKVMpTww60AjoPQ9xpKfipUldPDHeNOTN1rBUXwOs4vxk3BfUVV9uWeaUmtx
SlWDlgKFu+acRJYKirr0lHj5L23fuPUeFUiIc/jqaKG8zWlqblPnVngFvKyKrqAgHqwS7MOrBEvY
gGe88t64SgvKanvYhT7lkyy4r4St04AeWVGioVETqnopco5h5aKy4LLpMq9qGmviktRt+GyauIZg
tk9OhEzNRUBQn02Dz0aKfbNbDhqIdXsRRE+29MQ5fNcOPCAR7wDBNo4DaicupWqXRhGMGCHy4Ud+
r9nqG4rxKiu2q1fpWP0yH3gxFvq9y8OgIX+MXmqEZg0ZS3mJF4RSr04iXCswJHiS3h8R8rD1mgdD
9e8KRkFIVkWJAa0fvYSJmzlu5wAwit/t5Z3gLgfBx8xIzk264e2AEAiDqwhWEKne9x1dXXOdLOVZ
kSDw2x5o3Dc+qPfxM6Wr4teibmm7JIHpAUPn0MV35RnMxmyadYJgIr3kpFdyJzyhFM5WD9FOEi2e
aNemBLGwFRpzgZcgfkc4DGgxhjq2k6OGrQcK7V75ytHAa/MIIPAgIGiNSCmO8uVWDX1XGmadaggk
FA+UWCncU7aU4pEfVNxQvjWUyry7jKKoibAkmh02qOcuaivWc8coeG4pD4axFFLdS1LbxThNnxav
fGrt0hbQOzO4lMCQdsJFLq+0dcM4XUjGWI5Iy1Nd6wFpxhjjp2MogGrf3ieeUIzHIbZmpjcx1m7Q
B7esYiuIVHinnJfXtpJ/aINKBV0dKHS5iXNNtWE59+5/qhiMo+zPTubyycmoW8hYiYtVY4wRyZam
0UXIRCIdhf1Sl1hll3XeXIAJvCFz+n3Skt79dwvJHCxTDcpckbBVwaA4SvBpQU9VMfAIT7kLybjE
ZSWqRppCtmRf7SuPUvh1YIeXLBFTIniZSZ5yMD5wq1ULvGCq8cY3Tb9r6tgxef11vM1i7ETcS5Uh
lRBo1udDbw5Wbx4UrbX6BrnW+NPtTeItHxsC0MqJiCPdpX4uX4ZU+jRr7d2kzF8ngTiFjIElZrhL
4dVaeo+keY6hlkFgzJxo1+axxq2CIB4N5FzVG5S9MkhEQHmDllhCczQG/7acmxu3AmA2DmlLECOK
yHgQjJw16+9jfap4bxWeEMzGaWkbZA3NqpT991b9oYcce7stA7xA0cCLk7D5ZAXMkWjvxFbVU4hO
HFcUI7utOAXPm9eh+gHCnNqmz7phVkO85jLzvp9Et2tRYarOjmgsHBu4qegrKObk5ppJzDGnBqJ8
ILFoDcWAF9ixNPKT0nLCUHR/ryzgCovZ/2po07Snal4TcQ/25RTEm+nnQMMgBHEf9f9yERlNGOQ+
CYISaOWS3cXKlzr6EZaGLRGNc1lt7tYqkcfsFklBR6lKJgjC4+ygDjWmKSyWTgRfCPe3D9Cmcq+Q
mM1SwYewqA2QSg3EmspgjbxBfZvqsEJgtqibRlIHMRBy5CSDLrMK2QULghWh7dyMecRlWx7tRQ6U
2SMymXlXy4CjXKz9Peb07mdvxjCR1FM5BW9b7x1gqfRVrEqo2WZ8irIXwNYb4lAZX2db9QqP9vWZ
L50rOrkHMizOXm0aClpRhXIQ8IUqzEpWeg3/ZYFo8Vj6KuKDcbdTB86J2ooHAQEioUQMxS1s8gCF
rArmiWSa3f0ITsS0Ap9Orjdt+RFtpaByd6GVPi+su/Ugv0BlHMB20Ek9xkCVHhsUI5mO/twfglOu
vUdFUWrlqIpn4CXevamu8YO4IrdKeDt9vpKc2c68hAdqxLmGR9d07H3BJT7q78FjweMJ2t7IjyVm
nMQSzWRiXUJYAXM5dNOTtcSOO44N2TzZK2noj1h5olNAN7KANGF9P44wi/5ty7Fd4bACYIyUOpQF
cmd0y04Iw2JA8BOdHRns5ZOc7FCG52c2d1j6tlCI52HQoK4ZGnO6zSA0A1OFUDqxqmN+T1s4c3/x
0TjaYmKZi75+W+eUdm/7UsZfoGypcAT3sAITnIapRYtHe0FiPz1SeuU/eSZTCa5utBUY8/hCy3Mt
tPq7EtL2gmHXey3isLycMWchWdrNORyTSZchUz98C6KXbuJo3//Qjo9FYw9TZ8qBGUIOFWwVDn0J
pWC6aZ3kPsswozX3wH7o3dbITWdgtXTMsRK1MkFeAJBBWse2HvX+nJuPmgLrZcQOMTHjuV8W7ktl
MwCwgmUOmtFUQpqMgBVnO3ugWxYe0Sq5uHSyBpdrnL7xr/TDBDMgrhyCW4e5BEDgMYYZfarMYK8E
fcuO+LRis+NO3dzUkBUQc9Tytq5jJQDQoIRWP90HKceb2ra3HwhsGnnqZ0o4AgR5JEtqlUSOXLEM
1WNYFaKHSH1nxWCYApGBlN7XSoCoQBvmHKXZvu9Wv4I5cBW49cURww/tybSKz7M9usMzJb3VjtVs
a1Zyb+z+gD59e3WRvZIoGYrGBt5SUTFFtcL5y/W7iTznxT/xFcCc9d/vM2cBtrMzwo6e7+kcxqMt
LQ1Gp7q3D9zmIUfig+oh3AVFY25trQ5UFIHDAaLJ0u4ZrdC+YIufaN8aiDPvDCiOdRvyet3QwoPG
K1QzwvO6oueUIqmg9AYSSIt0R0bAI/onLuQlBrN2tVCgbqcGBu1F6fbkTvupIoKTuNGB5/dcW3sK
JeMfTKPDA5BRPtLUmt4VNehU9sM+Ozc73Tc8VCNxtGHDU0WuCDNdUMyJbBHi/5fOgEQmXUsJclTq
GaN7ka2PPDSMV8hyTL5oYdA9z4vc2qcVIBuqbAupjEKaFEuOoyugSX7YkZ1gk68Z6O80r/JbXsic
J6PKrKWetHWsBYBUTp0je5jOdZfb0k+MS8Rtk/3ihSyvnbiLJWXTfnMpjZIuAG5RvuntQyi7bcwj
vt1wPSgIEqUGUXTsH3OLKu0MhmcxRm4IyVmaWcSEDlq8Rv3fwJV//v3DtUZjFF8KCzkQR6DFeEyb
v0n2/fb3/8cWfYjDXJU9FkyJMWvc7tFf6CivNeY/gl4kHCw8Kg6Vj7mavNDehn2/XELGTZXbzESB
IzBNzLu6173ylwCSJKwhqJruB1v3S4c/ZYi7ccy7WhhRNV1S1MGbXcRz0M1W3fUoyOv80CFfbq/r
O5H+pVMAGVcpaEb1m7BIm4imgoMTLZYCN9Rz5pl3NG6vHfsf9X78RId8hV595rd1XO2qKqJA3NTg
jqNAStRN9haQ9LBMohF5AdDbxHexW4IzL3sdnc5O0blX725Le7W2LB5zKIY5wQTKBXj9oTgiPXYX
+1WDPrqFuv8ub7bSJhwmOBFUwiNRTFQGrsKYk3pup8YOvgaPIcxY4NTONFuzkzsCl82YNStUOAz7
UFU88nHDsWnaRW66XiwGTDKqWkfRC1+OMZEniHmvN/qr1yrzHxwU9eOZr6kGmwEHt1YVJSVwGqd9
xanwu9340Lm9N7iUv2SQORf3VWCGAWRpHdqgCQIxByAtn6amLPtO/N6hd0HQ8sDY64cFYw5EmJly
YtQUrEKwblftFbc8aU6ceTVxzFO0E3eZzeVIo1+9sabsQejRzWPOKVAHj/wAnRgOvfhTRLAi9Sbu
1cDZQDb4ZPRR3ZYTwOrf6X3zEB90N8C0xAXFauEfRGg2VxSM7xihQDBFhq32jat46MMRcPN47sWH
YXzknGoeAPOwUcNFHzu6ZZ2T1/Z0pE97Y0Q9rmKhPehVnqzC576mqGm62rGVVIxfZCiRFIQzQNNX
wbToloGX6QRSMxD9/EE7/6aplP/CQxjj0g9LtTrKBSpkhWiFB9/Sql+mp3hf7hEfdebvPP/y9qIS
NpgXtEOU4Z/GXsCiIhufqphjjDfNlaygmpU2qqEW9FKgGPyyqVK0ja0qEeLHZ1I+BBonxf7e43C1
S3CSiYEaK0wlZEAGqavqrIcUDVJXNrovY9QiLc54bxza2h5rWy0tyc08mqUWMXr4UEbOeKQh3/FY
wFB7U4r1/ZNozbb4H7+Mrv8qyJbKPREngqtoEbxF9SO0+fzdl9y7KVsJz/hMqaDOcSoBQixfw/Ru
rPdZxHsebKrJCoPxkcoyNyptwAKjNKOxxMp+T7m+mW6AUbCzpfygVloLeVZ604StYBknqe0iTZyr
d1ji5W7pt6Pde3BXSmfepZYk2hwbw9suxsZkXR8VETVimHm3oGkYlZ2PkWPa5jfZH535uYGLxJvc
c1UfyG4gY2PCfpilkBrqRHEHR/jRgnW3u9PfxwYXhq2cZzhK/OKAbVvzsbosXWMu5lJTNNQt29MY
/nInPej2cAAbOB4P8kP6dntxOTrElglqWZAhWwUxq0hyS2FwlFHhOC08CGrNV6eNNLIsS9R6FoPf
DK9R9Ou2CFdvBWar3pd0BdAvpCYBOvLREr18Th5aS0LVH6hJ9JfGjVqrdKS3+Mz1ZznH4D3KskId
Y9DttmjnxEbFeKDUvqpb5jcCjdQ8kKF0Fpcgd3Mh0WxgohoQ3P5skXurTGmWJz3dqydNdczu++2F
5H2fOWd6bYxaFHVYx+EoSI+jwQvabS7ZSgDmTCWxiZy5CYD+oBxUj9xVb/pXGgeFmccbYOKEKq8e
WO+K8YHHhipRgrvoogY86rxG9vw7QX5xwKxsXOCpFf6K/RrDP8IIYa/Ibd/+bncKC8+6s+3Yl3IK
+AAjpAfld2uAqGfh5Tk4i6owx0vOpXIGtStcvANKYlFFiemq+qncV/e5k34ad7xY3qY1Xi0q/T0r
vReIkbSJBi00lWMv/BThQSgxbwYdRxUV+vcVSCfhdFUxhJK0u6X61GYcv5UnBP376vtmL6SD3uL7
4Es81tnsGZN2ALfR0786UQpzQ+td16lyAhi1+ax0p4x3NfLEYK5iMRa0MFPw/aI7pMmDoN2ZAcdV
3Lauq/1mrEI5hkacUKvTugJeX+iKBN39OXDmCo/3wMp21WP8icfLzROMsRShHnTakEEwowqcHGNs
2r72dPP1X20PG+4sBMwy60WgYEi3Fc8PQsYpqtl+Pn8sHhvdLAKpD2aqx2J+F2fOoo6gPDvJxR6Z
Sbuv9p34rAUvQvDztmDv8YYr3xvuPYIf+J/MehFBKxeF1OByKn9Te1c4w14/l66GumSyM13hJbmX
HNyOMeJp3R+MTNs+vx/4jOlr0y5SQupWNNpPcXobecyZVzmM/9jWDwDG6iHoiR5k+kSipAAoJEfc
2AocGXbWbawZ422czA7/ia+0WlTG8k1VKKYLfdBI4ikNnnReodJ2zGoFwFi9NCWpItEoUuP0iLh7
C2Lvy6PuS450J3DrGbZdTbyCVLQX6GgTYTapmZu0nyvwXYAcvqDhTtt4SNGJD65JxCLs+e4fvWtp
hIxgrhnt1ru0uopaxvIUISaXS/5I7iKNU7i4LdEKgLGHhGBSxZgDIIutAU3xNSZ9/kgxAgkT3HPn
D/K6m5fvCpAxjsH8X4mMk3KgG9YgjQxydXg0idvfGe7tc33Vcvau9is8xi4qRd4uZowtmw+jK7po
OfMa0UrB+bLYjVV7iQtqmx0vaUKluLImH6hsWWqk15EYd0BdTPTfh7MjtML3Ug0wmWbaa0N5VGYe
LcWmAVlBMrpZjIM0aRl9oqu7SXrUR55l5gEwBkSYmk4jMVRl8BrEGbtPtZ9Vbuv0CEo45TlCNNwe
iHV7/zZA6cA7dLyggQ7Bd0Yq9JCPfRGlHYghXwvjU8fj19jYKIkyJiKgr5Dr4ZwxIsbJ0CLlXlTF
W1DXrrSILibj+GIAuoTA8BSz4/ifWyLJGNVHaRRlBBiZI6eMzTwqStghVpU5QVjZ8cSLOFClZtRP
ouMAgaIaaC9klH4Q5Ya0hoo22z0lWc393qNNjrx0K/2l1zCgXEBWF/1yBmOdmqlMcrCTYLJOO1qq
9CAXILnHQL3Um3m8kxvuDRQAWd33NrYrzqtgNBoRzWWtnXXEDor0KUhCe5GET7fVbSuIgZpTGfOP
JRmlp2yims61lZaAtDZabcFXLCuDp1R6Zkdta9pLifKNBU6Qm3Xp62AUpt2HNdoCuulHjRnQVjfJ
o20uHeaUaNKbqS+8QZd0RdkVV94nyZqmKmI2Mf6+8sLDQsHMV21pbbPeDZGfGIslCw8Vdy7u1s6u
cagOr3BqlGcFw4BliNEJXAval1ExnWkR/UkSnVaKeNTHW9u7xqN/X+GVkZYkC1jNMALFT+pdjhq7
lHPVbR27NQSjrHIRKLmZAkLTajet0oeMKJ9va8/2qoEfC7UHyDSxxqqcw6GLGgVKKv8s5rs8lGwl
OITjfUtebiNtCoO+OVk3TBFkDsx6oWqDhKEuo9EwR0PMhNjekO1vQ2xZRvjhf0Gw66WLqMBSAQFW
6vhZqhvNMSpsvCB2805URzxuzEbyliloODu15ZRIiobCXwJ6J9QdMxayiMeolSfYleFz+drtWxTb
zKodoj11P9xXYOQSRO+2sJvnaoVIF2Otf0WXk5xasr4FyywojvpXTOcORw7Mll1eC8bY5WgYs7TC
dDxbFsPvxPjZxYtXTfGzEXSOmY62OooP7Zg6t4XbVJYP4digjhTP0zhR4dTprau/LwmnPpyzeApz
R09JYJZLQb+fB3t4PZZqYqKqUFitEP1LKMYHyYVJHhqCO6bUy/ugHp06i0/BqHjytPC0kH7rytaC
swKMPyJ4S1XmjIVRLQ2RCbHo5FtKvClr4IVrHRFF9o1idSVHOej3rvFQXIDeejB8s35BqmWVMdGe
QDn1wvnUDS8L7720aaDQwvlfCEbNdTUulVrX8GyJ9+lyUMzQSptnQTzmAoc6hycMo+nDOJdCmUMY
1TwL2qOkuBOP2ZgDwc5kGSNwzeoSIGIh9BUxdysZOoGZt7dPz6Z2f6wZ6xEsctyQUsOaCSNxBHDl
j5EBsrCmdtWad0dt7o8hwSlECQZYMRmVW+q40McC6q0l+yRBq1rzogRf51615r/LqoB3EWhrwcci
43UJ543xJPqujUGyDbH66STkO1V4EFBZfnvptnZIhVtmqMilgwCTUYJlrKQ6QA++jboZawie1XnC
ZL8vt0G21mwFwtZboM7LqCQCENxVlrG4Bcz32EdOkJ/ChqcMW6aUjkzHewQNd3iWXN4TGmrWexIj
DZyjjUgLX8jEKyjcUrc1Av0Fq5uo0My6kkMgNA4KYkDAZxm+4hbn0NVt1e8KtKU0pz8oH6O/nLU+
a1xG9eQyawq5A672NdvnT5SqXg5Rg6dZambRQYK80MbmLb9GpCuxkjTJMYl4qoCYHenoiWWX2vIJ
NUB2iHKq0OFVzXPxGK9iyuq6rCUoSuNlR9EGAeDZdIeD8EhpL+K/P+qCnrC1fIyxTYalC8UQkUzJ
H5wJEUW0cJyKO/T2IsvAa97kSsecNTNfMs1IsZrK4+jSuAoBm86D7tPujR7UIq7C5e69raqoz7zc
QBTKVOEiAHJqXAlu2Z6Gj+KT8Jq9LY9LBApVGkP6A4aF26cQFcWXwMFUkqygZ6T7QZvP1V2HKvbO
rVCq9idNW1tRxtVOgrrlEq8yFrk3aZoPUUaXVtyWdo7yb9MvvdDjdb/xVpUxMUTK24LIUFOt/ybF
nmn66fApDTn3M0dfQA14KVNfBrk+qYABJ9eAqhKywywzeuCJDV7Vt5A77Jy3aYyBCTElSJNKbJq0
7LsU/XYmL8+2lXi52CfGokiVnhtpDYjlHL7ONl5fdv41Qq9i9Sp8JTjl/OoDnlSMUZkbEFgbApZx
kvVzPGKKjqjvbl9wm7foX3cOSKQud2rUGqlu6QUXyoollt+M9iDnHL/6iubu0lihQfsSJBKDgYQD
li45kh+TI702qArIJzSdTYcIw2S94VF0sHffea1u9MP/+94x2LxLlZlh3UcADsZl/N5GBqpyyglj
idxhktHfXEam8rXK4J9o0jCdjDlQeuf2Am+fbwnTOBDwMfAPI/w89JE5hDUN63f7zDMeNFSQjF7+
/F6fw63U3npYgNrvv3As1a0gV0adUPOV7aOflPKh2BFwz2Is27mwee0Cmwq6AmNsJZGLRifgz7Dr
RXqphTqzi6RUOI7eps1agTAGcsn1Wu4jgJTxmzG6tao7AiaNVv8Wh7GN4gAvE3x+jT0mb3nwGoTg
dyjtoeIU4m2euJU4dE1XnskCDvRpniFOkPuK8oDsTstj5uJBMNYwi4pKlXtAFMY+Hb7E2fFfQzDW
UBZqWQuoFEpzjGQr7/eNad8+OTzlYqxflKhVrgsV9gPEc/pQnWKp4jnEvJVizJ8pzwgSBRBjMMD6
m6Ojh9xjkB2eYHeUdS60pbv4zHtb8hSasQhqqo5qrgM0LN2kwWhtPPlkrbI7gReq31xCGXRiBHln
5YpdGCXwai9RvztSd0Gz73mKxvs+s3yJiOEX6FmAsRnuSPuUJD9uq8D2zbESgFkqtJLXikENzPKj
fiXIHNrjiVaEd/m7M6F5WQwO6uQgf+EWlG0a0r+gr0iGwwXjlHLqKomPBRIdiBO6wU44oT/iD+oM
N1ViBcYY0iSb2nKYKNg02ab2KOuHWf5FFv/2et7eLxSuXdqeLOjESR0AY8xnIj7HKuf725fdSg7G
hqoEBWWyAYD5oJqYwUdbdopdM6KtBBNl/zZ79rtjsYKj8q5saYIOR019d2eV3u1V8bwkM8dB2lwy
EBwSnYBlFv9dQvTNkpUNhZiaRzk6F9XT7S3Z3PnV9xlDSrpGa/QGR1T8mkW5Xc6PQYlnFa8BhxrL
K09oBcMY00ET+iYfcbmFrWwtwXPbP6atak3Ra8ktgaPKeguLsQrlUCazXABLe0Rs0w0P0p56/uSE
EbjO7dXbquiRkF79a3sYAzEpJcarlcBqnMGpn+Rd6tPWvupJ2nFfwZsWQcWAEmTwMCxRZ5QbrAmj
qS4FLqRH7bHZ09tCfnofe92hV4TryW0v4wcco9ypnImtqgCuRsWzgtFC08446phliRY/j7OM9Kdf
b9kHFqPlKI8vi5xigfMMwU5a6gy6kH2lWoYAun1x197xSNypFtyCZBS/jBdRqEZAilloSeHZKI5t
hjZa6U0Vv/Qxp/h086JHkxYyWqDjMdg0glQLoTJMcCZKGQUamZtpldUZPG3cNhYfKIx9Xdp0UHPq
QiZ78nlyNLvwwsPiF79pa0rq9W+8CpRNQARYJTCcIqvMcoPFI70ec9RldME+qx4qgWP9Nq3T6vvM
UW5qIyMpLRESYQHl0HREYd+DqSkvF54KburDCoo5yUk4K6NKGyCFXevWr4KlvMQHDCOzht/GGdYD
926MKQy8ivvtd/0H7nvV8uoOARF1pg8icNUzitWRiQmtCL2JmlVYOqZZpx4/xrS9axjRiN4lEUlI
xhjHiI0EYU1FzY4TFFGY/kkqnw7qRJcwaFZNhUEIk7StIx1VopmsWZLstQ2xJMxzaz7dNhzbknzg
MPoxZWUOfm/gFM1J6F4KXkPbtv59fJ9RirzJZTp9DP5fhuEw0beh/yWroq3zztFWAaOEchz04OIq
0Qmbj+sG1WiiGddw42g+je3EbrAX7NqZwSOcHELuUNptV2mFyNq/UgRzfQvE1u2k9xgZrRsrMQ/c
KsFewCsa23alV3iMSuilZmA2FPAK05IzWzlUHmiG8IDrbMUaHRmR8dJD+lt7Mjk1SduX9Aqa0ZJu
LqMgCGAWc8OmMRB0dO7V2Y52tLM5/0fBxxUaozNxqMR6HEMnaWj8nabB0fY6hJS8EodZ5kS3Nm+W
Dzi2Gq8k6Psqe6wrCKgskYbCRWvsOSDb+mmC/hGMTap81WkcxVI/GhqWUIgsuFXN/wvWWUrtdC6x
xQFZFJ7Hs2mSP0DZ7FcqkWJBxgimEcOTSS1ZT4YYWk31VCJ6LLm3TQlPRHacfNvJoDp6j7/YBqZ4
orLsJT4N1oRQf2gHCBrzTP+m8VqJx9zWJml1XZSpT0AKJ85lW5U4urhpvlYIjMeYVX2YGjmuTn3s
d1U0nOVguW/C+LCA6eL28vGgqLCrawzudpaNNOE1Bw9FMtl1cUh0DDsoPt/G4W4TPQ8rILmry2YS
oImjnX9r0HybONoX3Z4iDA6bndIbd0lmczA33dPVOjK2MkMgnIwGMFFIDAIqyh9gOIojnJL75hte
S1zN56kGYyzTRBnLiEA1uuFQEb+KePWuvO1iTOIUq0M3S5AIBP33lIuXkk6QY+vTWWhi6oG2AHzv
OncOAW8lGeNYCph3HVA1oYX6GGLiLm+04Zd2fVWP846Xb9oyjihFRZko6Ibo+MNLZclz2nog5jgA
4bdlNO1cdgpzsjjqsbVbKxSWW67F2AWJ9ECJXwen26eHqnKFxULPH5r/JgwoGzqHV4OyeX+vQZmQ
jWYMeYT/qMeQ3tPhoqiTc9vP7+QkHu8K3bLEGsqUkUoDnf1Vr2E5jZ3ZKgCri8UuUzeWz/qCszD1
VqAujsIjZN/ctxUeq57o9VGbAHht6Y/aMZEPdfLI2bUtVVzLxOhGWOXVglQrPJCvlGoodzE5AtxG
9J5GytzjkfVtb9iHTGyl2oKK3FCmD87/70aID4L9gyD0atOmdl5qZOuAr6RjH5yI5emBhHo8O5Jf
SXoyyC8S2oX09u8WkW037LuuCpUaGyX5sz27hRO6HVI+8iEAx/e84+khdxHppq6tf1GYeVOVCId5
6NBDjwrs1U48S17mFi+8GCxvDZk7TSiStjEn7FhufCqbxMrbcxrndqH821Vk7rRSbVSzkKi6u+0r
cVKQ75i26pJHOgWz/c5jzKC3Bxv6WOsGc52Nihw2wQK4gPhh/DaB09ns7CT/NPW8KBLHcLAPQSMp
Jl1qAVW2yrKLp6i09Cgp0DqSvfStCLK5siq8bIkqm6OZW9EyTLUDrR3CSsh3MZoS5VLXVzGQhd3i
vff+jHbg6T6d3Cocw+8cuE1rsoJjdGWWBnTBUrjGwUXqxG4hYoIJvdeof2A66s/bgJsWcoXHqIyR
DelSp3QPFa9C5X4uu0K/v42xea+tMBg9ibSAtokBo8uFnSEovmH2nG3iicE4OkUUTiOK9RCxUt0p
uAsXL5o4vg4PgrlLgro0y46aqEa8r+LnJDtIA2czNgtO1srG3CXVEOqR8n5fuaItWPBFU1d3hwb9
h1TfpsTV3Nt7s20JPzaHrRBNS3mU2gJijWC7pJZw2ukuUsagQgPfFEcTNi0GMhCgDkIWD2yHl2Z3
0fu+kkXcJmYm3hk96DX1MLVSrdstuXgXaq//RLgVHqN5qioM5TwDjza2UbbeVrB0u9xHu+ig3ItP
t+E2NWSFxijhaLZjVXdAk6bzPPul4ImxcxuCt4CMEgparPQY3QyOotKf4mOa+rF8FHTP5FVB05W5
su0rWRhNrEMRAwIkABFyzEmBDMuXKMAQRJFH0s4BYh/no2AaiZEAqG+PnbIbyreucIz4+fa6bZqg
D3HYRzk44Ps0WYAy9+fa+K3XvJEyPAB6jawcCqFF4VZI16vP7s32+9hzVJn3feYaIkks6H2M70dq
aA0YGa7W/6CgQ1stEf0FKwmqCBzNeQmEMj2ks28Y54HHns05ICZz/Nu4nxHTotGfcdkHZnoX9uN+
nPuX25vNg2FPvR5k45DRzZae9XKPBjVrijkhER4Gc9azIIzDgB5EhXyJRKcoX0nFiTfytpw5603z
f6Rd2XLcuLL8IkaQIMHllWR3s1uLtVmW/cIY22Pu+86vvwnNjEWhcRtnNCdiXo4jOgWwUCjUkgnS
eCtEjGrO35JhdK1QYlPCQb7tJ+cOeYhXhGMPWMR0wlBnu1dR4EYPbnUI92Z3cpf4dWJb3m91cfPQ
E8s1xZZG1Ggjc5ThgAYItI2k+aMtyzXKQLiHbdauK01Y7mNU74rxxk4/N+F/MQKsgzv0Zbn2KMgB
ohoeqPLSknvd+XXZloV1nd/fCBjcwQ+7weontlcYK2N5YLQifK3ATJfmrrpX/cxPv1n+cpCgCuPt
f5wBUDlnkA0KSKnZxcmigiwgvxgjl6J63V7dlzvFV34+zjtECDeyQF/21di/b7xQtxhG1rICJ41A
5PmQI1SIJedKBsG5h75cS61nawMnqz8tiY/K476OG1eyh+x3/t8rFHvIuQhNabUx03B+h9P4Uh/J
Lt3r9S46sEH+8Cr9lrqZLx9SuOg1gMp5jSxSMnQbYXXdXGA213Y7WQ36YgwCBM5rDLFVqzrbv7b8
ZGc/lPV+ID4oxaU5WvZD5xtoUOhTmjrTG31vC4szFAvo/lgZmg04gpR0z7KJUull5m7OcSwHs5RQ
c7TOaFZHu1HIgA8FKg5PtWM/nj6n5R9aeauiLav8bNhH1bQkLxZxrG+9oXLOo+sw3hmaQE2PSIE5
YF3NMDgX37LZDhIk0kyO+Ei/4XGOxB6sqDFX4KnxmLodGdCQaJ0cs7vD37FL4uaxz+3vl8+A+Ki9
YXJupNadWiNoPPKyeXXVXnVN+0jjn5dBRPQVeJi/oXA+Q7WKtlNVoPRontkrrubi2ZSdYt/a5bFX
XGseQSJuTA9+8aH02AaaM1Fo41SpTgCtkedyit1ifFTjQ0s+wvBKTNgnWj4whwYJ4/dnoaymuQGX
AIAeDSSsnC/pK8OlYmHelz0NR1mKXfjp3gD5uLx2xswKIwAmDaoUBpIR9nQ3ZCSQfDwZDndN204U
ZRVBcmzc6/vYmz4Xf8Y+44vJb/OdgUYaMNTIElfCSu5mN3ly3tacnYlmWFzmQqvgCOpxrw6WPWO2
lNG1CQtNWyzu3E0RiaCfAaxuV9wSPLCh5/058yDBgKRO91geFMn99joOcObPNp+OP3VqRvqRdUFp
2q8uOpI0yJTnor6vtBsQNnjEiT05G4I4mNygcqewwyTrNKOTnhEeg55eC+Yg3huTGx3oIXRTt4nd
7kv2XTbQIrQfZBJMph0OCXHuYBiNMs9VDFgT2bhmX9RPdSyxUeGV+gbBzyKg+Lk4TQ+IotrN5W1n
SUoIst/njgAFW6bRsIz+YF4Z5EtdPUjOGLtKeIOwVKg9gBDDgIgwt0cKMnD1yC44Fs1FVzFMsPDm
e+cQXk2BrEVTmFF6QwNbOueqiriqTZbuXuYdOSVBcgr9LPfoDYWEVitVLxIZwBaO2z0HbNSrzc6y
Fj/0VZCTe7uRhcOXNxCduu+XFHY2FMIbLKnFkOJfRbL2SjuwIplzrCTmJoobLRVcnBo6mxHwcw7D
iagxQVcVCwpvrOV6LWZfb65ip/Ivm4V4495wODfRp2PplCyhqeXf2ha5xqRw+1g2ASky7u1qOLdg
0FpfjJylTec/6/JRJzIKAvZ9OePWVQ1DUbBtC/Iz3BU8WSq02hYAjOj9ee3URuXZgaxUj3KYtFFX
EEW9Q+OCekdv46RxgDZ5y+I2CkYr9cA89rGn/lDuV+gvsRB1co3b9vCR7i7YnsEEQCADftY9g2dz
Z89sqTqUW/6asdShWIF+K+1X5KkgRY86SZgqCPa3kHwYkI0rirYpIJFU8Sj9aek3YHzvVNNtDElv
q8BS3kFxB9kkZdliVgbZobkITJDcGKvxgdWgNQ6kT3jbqmeXRR31eGVMMWJu6KmRh3p4NsHVbd2B
vOXy2RI5QZAGIEODZDfG4HlGhDgsQ61SZ0aMoeJTxaCXjv3yyjpMR9D4SjyG4CQDzMGwPerq5IzK
am7SxZyMhTHdxK7Wm26IWfiudS+vSYLC81oaGGCjOkPRixiEzldplbuT/fUyiMgITKg/gjkA9TaH
f4ulUasoESTHPaXCIGpi/RkbucTOhOsgjgVDgIM1KXeE6ySa9Xlm9FUWGplSew/XMttuYcVUVpYS
rgYtIyCqYBV7noIoQkd/gn5tWAHBlAok4UgksWhRfgjyb28QnPsjYZ6NxQyI5bT6Mfo9zcldvs4n
tEKiwz70QK8ll2gXbuEGlNvCdJn/tu68+rSag2so/qR/5DNRCzegiVFb0LS9v3NLtRg6O8XCwuzR
bJzdmt32kUyJRPyB3kC4hVhWqcVsagnS2CeqnqJBNrom3qk3AHafbPJZ1aQn5VIAwCBXa3pjVUD6
fvnICCFs9M7jZrBs3ITvIUCxpY/NCEatEO8XSBo6jYsbUXL4RekKHYRdGtwL1N2c12fOZiFROpiL
1oEabIaIkRUku7Vwu/3gM/mU0JuC5MvlVQm/DG458P9BCNvkOW6TxB6XvIO3aefw07gmmGCtjpch
2MflIwc0lf+G4KK6cVmGOJ4BwRoLHAOvMbLeYVrFNztI/y29pIAsegnqWzwusJv6Ko8cAjz1sO4p
uN0TUF0kn3swHpt7NTALd5X02wpNY7NCtsmbjzZlY29mKhCT6mrtrlrzqq8kr00ZBPv3DYSBcvW6
FLALDVQojeW4NJndtikl9ic2BxuvF2iLQICJO6h9n0DDXgWpXzl6JPkOjXQJgHgdbwDcQSUhODSL
HgBpA/3magQ51w01JN9DtgruIbYmWZIUEa6egia2m3WJ4a2rEkkMTRSjQiXun73iR0EaJR/SRsUn
GbIOocBuqm9UEJC2BNJq9EtSyQIDcbCzAeQ8UGo6ESReAVi+pEc2UVYcyqv0lwMG/FKeUGHH5PzY
vi2PO7YdRfgA9mFwaC5uDVncOWjj/TTgFC0+A4QIZCxjjhe8yXB03zC5o9t2dq8oGayjd2565z7t
ruPFt7T9ZYck+3DccUVrpGWTGShDFtTrT8eBANH6aV3R+tN9rmR0oSI673eL4o5uPYOmeVqxkfFx
eKX9XU4sUm287FBSV/3qPPxYvcVvT+zR3qmu/pHb18Igmwq5OgNcD5zd6GCxT0gCCla7bKHL82tw
akmFTnhtbSE4Y6mUMg4pgzBu2PRhHqGlKvSjayb511oYZpM+0kTmuUXkTMWx0dKiZ0Bk2ej+Kfai
U3+FOgKId7TPyT6VzP6L/BbUIKG0h6FefE7OMbYrQfNEPOJeNoaDEy4PRM281FYkd6Vo7kbf4nD+
MTFXtcm6Cbq77NQVuzlYH2Iv91s4lNcLLIZWXO2FO1Mm4MacIn/et8ic0yyh8zqVGZBns/KHafhV
khTEP7k/zPlOU5VdTZxTr9fB5cMoShJvVoxL5/3NNoRxWg8OdpZY4G0COd9V3CPkqf8ADYl0Klfk
YCyQ96L76/U8cFYDp9w5UzPg+nFG39arPST/wA2peWOmHy4vTGwxb1CclyGYK8pzjPp4ZWEHyZgf
tAVsOb0huYVEZRns3xsO516yugwXdQFO+OfoM3ZILcCs1lfjLgzCx+RgPuqnyq8PZeorT5dXKLyQ
MDCI84DmAkZP+f7TdSlUnFsQKSGKQ8ZT8+s9U3ayI3/e/S8ER2IvQ03cDw7B//gm0aQ1Iq2xapjK
zbCbr/Wg8Ew/DFZPORAXEr7+5fUJv+AGjvuCzTqgwWVu4NTgvHvts6qFrqL8uAwitv8NCvf90rLq
+nLAoiqTzoFRG/UBE462h/8vctOSYrbDyRXXKXNkQkuwWoDaFx12qSX7S4TLZQqY4BTEO5DvQY/B
+EltzBh64BsvDyUaxV2jW9f9EoWlZGfFlrPB4u4LaBWBwmRp8SUP0073m0MZYuQOtwUTfD6ieVuy
ycJzv8Hjzr3FKiZLibWl1+E9BXVafxxu4r2qs4GxxU0foMzs4Yj+vIwr21LOgqAhWip5BNg4Vd28
T+4wl4Rnj4z8XOwDNsvjbQiRYTVXwFE0V3tR0di/XoUYMMHQAppMMbVguzqY1Jw7NfjQIdlAs53f
PExKddRqouJLmtNny6ncHsQK2ct/20bu8h3KrGxHhkG0Ux/6lXUMdck1xL7E2e23WQbnyqiaD6Gx
AmKoINlrxTulm73LqxDf7RsM7oYdq4lGA8VXop+YEg8mWyfXul0P5M7AB1JO6pVqwQzhPiU5nnPH
qZngz0bo8pqJU/m+zGZRzJ4oYexrj8OuRLC0uhbyCtSLc/Q8azh05Sy5/s79GofJHfHeKidKYwXs
pzfanlGLxVBZ+1Ydm73ylU4StLODxoFx53utp3wdDCwwW4PQup7VG7WUWIgMgjvLudXN4FQAhGIF
S/HHit6wRPJulUFwxzhuIqdTJ0DkGbpC91bkpfqXy0YohEB9EqzwGtJlfNUrB4ddlKh14lP1l7pi
Witzk1DyvpJhcDtlKatq1Ra6vsqcHun8PGT06ESxxKfLULjNohAGWM0JK4mT69J4dorFVZvd5d06
uzaYWW12i3NuyMLHqaU2iW+U2gENtU4POmzdj0yJbZ15Hw6Hc3C91dIoDrEW1Uo921xcXZrAZsft
nYPjIDgHV1dLPFQxljL+MKmL7MEp3ifeYuzW3f9UwZPhcc5OBaV0ZA/AU7oDKhhMwm8NyNemPyg3
ZE8CaXsZO+IXFsgP7A2Yr0j7CYDxNXXDA+SufWgZkyPofVztJt41/+0k8eGSMg/QBTCB14AZJsv9
pot3Ti05SueB0vvPxk/sKfGQJMoMlP41ts/3yAezQAkEJ1C1l2WDJWfK4NzogKjMfrXDAR2NS/WQ
zJVPo5+XD5UIBEUN1FIgXwXFCC4dMeV0WSf2oaY6dbGDmPTxpv7PyyCik7sF4W4f+NGcGEqb+OhF
fHEw3RW2xkmJ1p1uO8fLULL1cJtWrlNuRgvWo6ntbsYksd1DqM2gH/B32xVxXtUw0zinKla0lKlb
4ef7/mHqHi+vRbZtbK2baC4ltdmFJkAQTHhask8WyJvHx74sPrQaE0zslmngP949mFFfI2QF0DR+
rdThvnYmvyxkDw3xt/kNw896V3Zht00MmDa8sfunzvAM2Tv/vN6AIwpquX+WYnH23GVG0o4VnLem
QeGYzYMqD/UjQfOnj/Fr0JaAh2iRNXCfd59xqJyBJ2FZLVmBlRlK9KI4ziml5Gs9NL4axnismkdl
vLbqBRRxmXfZRkSX1Xa9nL3rZhQSurAQgsZ/xFm+NyoqOVJiM3zbUs7WIzpEtMixuGFY3TktICTW
4b/R7UL/8mLYtcffGtvFcAa/zIUdQ6wh8XVt9VdohkX6PokN14iusuGerJLzJds7tvDN+ertZGgy
p4Q7r5XB7ZUE3enx98tLkmFwwUTdDHbTaPg+ifIlNl6GRVKKYkfz0pZxkcQKrQZjNvD7KVjWs1P7
2tEJDgpJTCS8+rafhnMRZdxmjk7YOha3v673ym1vuUXpDb7tlihAKOX+8sZJnAU/o1liBqSLW2YL
/QkzR242Hqhs0IRt/oXN46vIgzG35mRjUWtNv5pthdmseZ+nFoaobKityJYksQWb8xKGMhNnpYDr
jcRts1+9jLNGtmecM0hVAiEc5vwq9UBp4q7O5JaW5F0kWwX7982pMUZj1SDHDA9Lnqf5ltT+5Q8v
/n0H8lWWjn5AnTsxi+p0UZbjBk/7xp31b4ls/Fe8S28A3JFB35wRViZ2Sa1/KMiwL8eil7hM4Rsf
D1BdAyW0Ts8EW8a8cEqM2US+Ffmtg+KBgUkY0ycaug091FmP2V4m9Cty0xaavNAoD7ZylIvffxfQ
EmHGZ6ARHkR0bxJ1V0GXRh1BdDkmsuWx3+IPzhaLs+QVg4YdWpkivwPfJCt9NopLbxwQXE5BJJs3
EBmEhUoZkqEIT6A79n5hfTSinygzIp+S5zD+jPTvZYMTf6wNAGcQoF5KsjLXsRqKLwX6zFOGAbpX
ah0W2Ye75V93yCBe2C6J86ZpEhKjqrGktUtXv7W70iNZvp7mAqPhH1kdRAHBnomZOmQa3m8fZAgK
UjZqhEcLKwuwvn9g2rrf+Qjy8MG0TpbhYp+fNw/oEdi6gQlgqlHODxFNN0cnxfLiI/3EhCZDP7zW
D9apB/+yzO7Pu8GwmVs0ziHNbWmsIH1FXFd7w46p4iT3euE6f+RucmfswRnq559lJU/R1bEF5UIV
azAivWkBWlh40ao+ze2dFd20Tuwuk6xPgxng2X5qqLGgaIyZMMLtJ7X1NG91dgLaWPVqEh+mXrvW
mvZxVoZdUfS3kEeXuGGRO0Hn029MblezNB/Ag4MjTmPLCWpHhYBloqXeFNbO02TN5HDZTkVeeYvH
bSjpzZTmlLmv8A6MlwP5WUkprtk+ne0jIdSCYjKUuwiP0YVozZ6VyFcPTFkoOtl+vftLY5i9C2Qj
NyLHBV3t33BcfDnapFOSHHDlYlf7Yq2zw1BjYOryxgmfPDYxVQ0qlprp8NpToQ0ZMpSn0GoLdshP
zP4bT/GYamANsQoNZZzykMuGs4SfawPKmcdQ5l2pDgBN4vCPTm9xCJTaDStDYhZCM9zgcJ+sqbK0
123sYaKB/GFvtAVWtneyVbKLsvVw3ypZIuTI2SYma+mbyzd9nD0K6XDJtxJ6xs1yuLssXqp+nPBI
9Bc0z+/0YISE/IggOrtjJMMyEkihAaLPBG3FGIq1+fzykPX10nchahhVdZrm4n5RE0krhgyCs4PW
yMiodKgy22HSuKmBSB3VG8kjRwximphCYLOqfGjT17Yy2ugZ87tycasWL475/vKHEZoZ1NvRu87E
7/gMyBQmNLJaBGtKM7lO+KlRdDdV7iJDEjkJzewNh0+BRLWBRwcBTtN81+pgzJFdnp4ur0X4VrNN
HeMhuC8QR3M3fpfaoW3F+OzGt/VHfMfKPRYGDHbKoYAulUwSQ/hxNmjM5DfvAexbgUYUoFWV44E1
6tiZssSrEMJCTzTGuTRwLnOnpo2MQjXmGU6gvGr0va0/X94x4VexcSNAqprx9HC/D330UOmgruf3
0UNaH0Po7cQf+fAbCC7GbNRsGeMeEFDIhWrMVUpZ17pkLkhoxRsQLqykdpn0PQFIZkffyJS7Sj18
ttvhNICX5z9tGd9vqbfZohOFbZmVPSa16Q5F/7LkiyQ2F315BK6wYQsjfAY/t6AacRnleodH1HxV
DF8n/fPlZYh2bPv73Gep1Xxpsxq/nzpg3Zue2gnk5fapk7basq3nQ48tEPdplnGJK/hjnMlDi7l+
RAKY65e3VAnfMq/9OBrEdDVMfLw/jTWZtGEhU+SzGZy/lAfIcTeiT608yEZwhB+H9f78jcVt3ugU
ZpNXK47l0gSp3p2SevUvfx/perh969HnllB1wYV53/tRMECUZETP+KHfsSZ8/U5m18JoyiEUIzKY
w0AjF/MVW3em1ZCUDxGHMlUKAumGZOc8DDdtUOauiTG3DJ2bu8uLFO/jGyQz0g3kko8lkl0mIHXF
M3L9UCitZB9FHm67Ks4s1jIjcYnKiB81KUSKP43hl5h+ubwM9htnJk4wkaVTpN/PqtldurQlxJEi
PzQS51brKTLwKbk15y67Sq0URAGgQJIEVMKt01FAx3gGmir4ezupDT21RqxrrJ+a/utgyRr6RE8G
LOgfAP7CnpVUpUmIp1f3awTTKRPF0R7603xiI4/dd/14eQ/F9q47KMRhD/Wz7BfJ56ope8RTLUqM
JowPonM+G7Fk5t4F/5q+DW9nKOH+huOOcIQh03ksANc4XdAuzbEtzIcitz/0md5guFNsDUsfailb
1dJemxStkZGMu0HY4rJZCl9yTutyMUcWiaqn7KEGtUh0QK7tL9LKwvrIgpDcwJwjnB8m3d4f2Rq0
owPmTCKfFL809FQTJBwuW4LQsjcI7N+3TsEplLRgKbbWOtnEH2LJBS62tA0A5+hCswzjMcQSWA5P
99cAsyzzg37SvXQX/5l75ufLCxLmaaDD93vPODdn9YreTSZWpA8uo2rFhE7mOju6m14mn/jtDbQT
pMPLQse3AeUc3xRZtJlrrDKub5r8ZIy1q6ayfJcoHbpdGXeKSquJs5AARL1nOrDZKfxJ71/Vxk6y
u0K4HsjgGOjz1U0MwL43C1TxJwvzC3Cy4MZzMQi5K2EnrloZO8nnErpzXEqgtwBDkMMH3VBQaxUo
qcPEv5FDcrv6OijO+yvLO2Buvrg29nhMPJoPElShv92gclsZV2pmFAb5Zyv1IPTj79o39dNfyWVL
Ri4pPGbomNYwRo+F8srqY5vbBP0JkW+GX2zzc0tkx4yIbsUNAGf1Y2xPNnos8EC+mX0F6tmVhzbD
1+sjP8gmFoXWYWIVGLylkD3jwLImLLO01RCR0RezcQv6fZwkNxT7ibNbfgPBHaiiJ4ujJPhAdnut
6qfCnl1dvTEMmf8T+6cNEGcJThXWS9JjLUrAxi/LPSoZEYjhDVc5GAF4WiV1rfPRIHYXbgC5owWW
dpC3D1hZ/bKAVYEBktrFOBDjgQM/PGj9SWAd0yNhfaGPsjKHOPJ8w+efVCSZB7LYr6afgK7kCX8C
aAnVr8WL8Um5n65BZx1cPm1i4/9tLq87srljOn1V4rwCohYNNyRP0WI0yOyfTYyc2QtkeTB7bqtU
4+lvnUaJmaIqKmGq5pk1vKKCLq04BR0uprRBZ60nzh3eYNeNHsmwBWePghregsQLo8nhSx/lMCsh
mSpccRPeDix2W2p32CdPr5wsX2T5XlHi5R0e+3s2+9lCp08b6zryUQUwD9Zeh0DDDwtjZVBIltPU
Cw77OzQuBklmfaEjLfF21dKgsxYI+EKkOZG1XYoO4jscPhIpp7XsR+Bomh8ehgOY4ZogR6++dTID
5Vj7jZSAXGCYgMTrC7qNLFvKOZk115tyjgDZ7WY/CVCkDYy7EaquoWtegSZuJ2WsEtw77xA5b1Pb
Ux2ndoE44boDv8lwwEvs2O1Xb8X0jOLLrnHxpkIx3sKoNwX5A/u4G1Mh6YyWoTFj7/TyaN/TvRYo
Xgi9Z+dVuOxfDwawaXJi66gLEwf3ObehUVuMY2rMitfS5Y5k1ZWqRFdLJiutCy4HqqFARXHccZ5f
V71Zld5OXTmaRAHfnvE4J6tbRU3iakXmj/Eoe5qJTvcWjLPLNB+NJEwBZiUoS62flrJ1J7AED2OQ
mMjmRD8SzTp0pVsbD7ksJSk6fIj80TiJ0qINbcL33y+LFbvp6jjyMXe8q5N6V4/JrrKljInCRSIr
jWwEXhqoqb/HSUgeLnPuYEdz3zz9JbSBdSZHFVw/mXTKSnTwUEOCph6E1NjS3sNRPVTIXEXwKV07
nswxA6lZv4Tu5XtHaCZoVMCD3cYMJz8DW5e1kicKkh1mb950tNpl2oBkgWlgdNu2ZKUqMRqyYbjc
webAp8Q6amGAMoOdpMXo0eYJd12vTO44/vsqBWKuNxzOhSgq+H2tDji984na+8iQ/L7QZ2wBOJsz
M7NZId6tgAqpN3ZGDa0tC0Jwxs8ovFGhdScf7BWaA8ZUiEUp6Gn4wotOK6ObQxvWt4RslGhdwKpQ
eB+wBtD4oLWfkRTx/R1JlyMQ6S3FiwYn95SF+s6UUsg3DR6pFQmY8NxuwLiPpC0Wk/A2sYfVTQuZ
5hH5XlkHkwyD+05pVFRjm+LMWlG1j/T8ISWojemGuru8cRIcPuOx0LZoQBeEe6O8a5tTov8k/5pQ
mt0bb9vFl5KMiiTFwLarM0JQ7dRF5aH7qL83bYzc/PvVoExJkT1kh0hlq93cHbFJ01DPWrz8siCx
rkN0TI3/vlgJNSkVI6ss4UX4x/NamOE45IBY7SOxn5Pw6fIShCeU4JfhOC3cgvw1O2l1Zg5kwK0A
XrYHTJVBWQq8nhTD4tZBAzfRR+51SMcyZ20g88o/XzOzntY0Rrq/rOnRWnq8yqbvaZpJFiaytC0M
c7Gbb1NXiVZlPWCo9qcxfCqdLwqV1K6EECjzsB4l6uAzvYcwZl0rIaiKhpoqdSfE6f3wEEk7QASv
EVAGoTjqIDhBAwgXB40Lafu2AQqjVx5QhsHT6sDUaWWJXJHnhLo11TQVwqRnTRkRqtg2Yi0k3Pt+
QWuQbc/KrkEDjCz3JApcdfbWtxnj1hnPZbuynrEJnYZ97jGOgmgXoW3ygd6QCvI56AAJGtnTXLS2
N8gzssvWUWtt1AGpo1fbbZNwdLVMJkUusgcd+wfyThXlmLM6DJ0VGxptKJh1mYveXLfQbjXr+fKB
lYHwdt2AjQ0laxgdWHfHpEaXceMOsgZ6oVvYroWzujgpiINOCXwj1JQMT/eTE8aBQY8B5b5TfJI+
ZsQf6G3vuEsOnHUQaFuwrMX046cVmdZ03wdK59LOrY69Z3/Hc9y/vJXSRXK3HumsuVILtsiX7plg
kUzocTw1I6ad0x1c4gdu8s2m8pWZxK5GhCfMQJLipcnUY6Sad2tnSDpDhI966AtDiFmF0et8sJpl
iUqaGBlC8i15Zu2h4DL22tpT98RPT7KWHVEZAzfHGxyXQyircbBJCbjRcVkSyj7q3/TDvAPLz41M
WFhk/sQkuo0zjLiY5xGmU7TWpQ63riYQWMk1TDo+aVSGIkps4RWPRLLtIDgAY+N7154s02RoA2Dm
T+bBcZMrVv/OrtFgdVr8dJf4MkSR/W8BOfs39LZcuxmAoCBc0yciU1MQ2voWgLP1qimUfhrg3VmV
TvfTffRZvWt3rIyhBvSnlF5YeG1h9yyV6WmfCbI1lb0MtYE2hbqHGDjZj+Z9bhRgf13ddT2mShBU
ibQSLnp6gi7yNyjb5c2lrw8mGKgngOqPxTO4Q8EnMrrJ4DFbTPwP5CLpFo3Z6gatqK1VqxugJUO1
I+XgVrV07FZo75sVce5eh2B8RQpgKEF+3azea3n/Wx9k16CdaP9QYYy4LoPLjlEGylk/43eNoxig
aHNxwXzhr7hipGGAyEKQjED7molnFMpD77cPLHvmYDYsQoNiynhcA+O4wEFhEkjCLiVazhaI28Ox
H1K9yAGkty+lQ7yqvaGOlF1NUFEDJdDbcrhNG1Y1broKKPGRudw5GE/qnoUz8ntEeJh11H+oTR0G
yWGVkzJodhxF/mDsu9Ztr619uodU5eI13e6vTZSl/4SbCHFFHc8ddErwDfItpOCynCC/aYzKQa+1
L6oz/ijnYnfZ9ISXib7B4Y5wlFKc4hI4y4mJxq/BeojuwKyGbZTNQDKfyuX5UXWyTERqmoZAlIvf
dbR+YIAOkfWQn7Lwblx/oibkF1C5W10a/bi8MGZkZ2CsbmEbeCuctYXZ01yjSQfrGmJK/WiMMz+M
8snTZ2JcF60qc07C77XB4y4UG3URvdeA13QP0RxE5LqcJd9KCGFoBhvCxu7xOmEGeJoRWCOhOM+t
G66eqT7XseT9KzZ1A0r0r/2alI9lilnvhgr1O896XCuXKXs6D/Y1mMPZDDt8xXdZc6jwQ20AuWiG
lIaSlCEAe+NPlGhc2j7E7fWoy7gKRTc+pk1+L4y9kja3x9JNg5lmoeIN03e1mvx5UQ+XTU5o3wbi
F4IEBbKW3JXPOsaKPoOXiAzbpcrVgkmdYs68ZLleul/dR3JIb2+s8z6+PCl1TU3hAFfSu6U+P+u5
EZipTLFJaHab5yNn2YqlNU4YASfSo8jN1tlyteR+WKWkhMyLnh1ZjJ0h3qTgc+dTiTYl8zQTABW/
6uvI9m2LiQrs/3oHqfq18cl04+CjA0LolniD5owQ5PV9Yias1tK6Rrs3bc/0uoN91/hQ/Nzrzu3i
9x5YCiUPFKFNbmA5mxyUpm4WDSs2k6Mx3pjSZ57w26HzDeUjbOhZ85s6pGtSsmTG+sNo8VjoULSK
bub75Eh+hC5x43vlSVbjFB7oN0z+1YVh8zqOTaTQUpq6ZfM0Fsd5LpFMl+U1RNEnSL7/WRw/yL+i
zXlwDACxsTUTmTRlpx6nVzGscNd9pJa0ReNMZIJvb0wNW9nvjZO6yxHrGsf6F6jsAscnH3LDm7Vx
lpHmTtxZVsOKjTNIkfXAujV8Jo6DYuMekdXxsusSu/0NHhcGkLokYW9jdWWOmoGxqz6Hfh3Qm/oZ
XYyIBRpJjCgzEma4G2+sG91CdAvfbgJFrfakR5OrN9/NenYlC5MZCftDNkAkayq1nLCwbmceZp+J
vIBW61Y7MR548wMZyq2NcHEi1GqGpmXV/Q7VI9wA4MwAUfd/tUTOIXexpmhKBNugn6BNjM4THd1C
ExxUjByK7I0ndlFvh4y71OYWAdPKEuL1cpVnpzSTXJoSD8UP8SvRGOoWwWKKcSj3RpffK2037ysT
+fHLpiBZCd/qoZh6seQKPo6h1idVrV2TmrJPw47l+RX2e7f4+X1ldZRIZcdICXr0Apf7dtxjUhiE
l8WefHe+fijqZBVLzL2AnYcvjFHoQoZJhpfj2h9TPVChO5B9v7xt52SFyLa/VkX/xuDMrQ3zchzC
Vzer4j2MjiM3ex59C0ztitdgpsed/PCl8pfgQ6HhZnWc7a1hFBkje/DbZu1ixhtt4/bOtL47g6z7
+Fymiy3SImjvQ57cQp/HezdhFWqUrgs+3HRSHuuj4nZec4jx7Qy3uc6e0Hv6v8jmCM1lg8o5p7xd
aEzYiwheN7pNgulb6s8B9jQ6LD5rKvlYCnaDyHmocsVrTxmBaH6bX1jGpjiA/vwmf3YO1JMXn8TP
yw0eZzxpFzUx9JPZK33dg7wsKIPiGHlM4vMj3XHvviFnLlnZL3NKgOU0R3aHRbs+QJWIfAKhpoWe
GaQG9rJg55wk8tVwUMdjGRV61uY96O3fF2e3UxzXelodl03VVPcR0vep5betS0/EHz9j5Epytwld
J7o+/oHm7mxT1Y1w6eA612Si+ylO15s5XL5AJ1F2CQgz3KhX/obijodT4GXVzIBiKnas2XGa3MYf
dyyZqX2VJTPZhzrzomjFQLaF9eXxnlpfm8yi7M5eTvZJC/orFtTJKeiE740NDAsdNqFBFNE+rU3Y
i6J1pZ+qTe2mRdkeY23u3aywMxC8yIaVhZlusD//XhsX2KGEveQ2OxDli4p+PLB+JDt4GXXf/Oh3
TO+Clp7MSIU33waTM5RZWVpFTYGprc3Xwp6QDqb7y7eEMJ7bQHAG0lZZqVGMmPtLQh7aevDpFB/0
dL4vjH9Nj89O3AaKc5qTooGpW0WmZVWqoMw0zx5l/UDCk7WB4LxkZCxKXTK/vFqGp5Y/CsXcZ40s
WBCGphsUzjfSFAPylPmr4bTukyDfo4nmSA9g4MdTU+b5ZTbAOUfVSUermLEkYhZeNX4hkST2lVk2
r4lm0dDUO3a1sLnC6Q94iRvFWw9K9kpZqwYj6Ab8y1Yn+U48T+5sq4k1toDM6Y8kuzWdT3b7kfj0
7SPxmqjxoII2vcdHUruHVt/pynX4sVf6BoPzCQjl27ZIsAwdAT1F44F6qtF6EO8dj4IRaG8HtVw1
T2x9KLeh6Y2pF3EG4TRrrOkLUh7kEN4zSu8ITJ9MZfl/kd9+ze2eu/TfaLxKWqY0abJaQKsWt/Qc
xMfM9SHacdtg9OL9GrkrdGevJ+hzLQEEiR1p+ll8VYOK/e8V89pJ1hwm2jJA64IciufXQb1jeAcR
iuvl5TZ0W8QHS0CgDi5xjSIjNcCeSdHyY6LDnHMmfT6FmO5AFdouriB0prQPEdldPgfCs7fF4FxJ
VrdhNqvA6HaYHfb0L4UXXte7AQMJZpCCUKf8IUEUmc8WkTcfsOzqLRpLEDDrL9HVit5k6C0uaChh
kfIHplboBo0ffMiqKFEUDWjzfAs9zin/P9Kuo7lupVf+IlYxhy3TCYqWZEn2huUk5pz561+P7nd9
jkY0cZ+88sJVB8IMpgfEAN13IlVOXQPIcxPc64Qlo28yYx0RpuYL481oUF0C6wZ0HROIEhqf+TGH
DIp3moAiPko6xaWCLMoCwXZoN3hAAodU6MSFHTg5UWf5Q2ScrHK3ZZCLRS/rsDr4U2mzJvLI7+pd
x4j0vdJvTK/fU29Xa/kbXinQ1ARGEUvj367aUMuiWcB3m7woh7F2ct1wK0ly5irbsQbRqdxJvWgT
Ebm6vuj2RhsBEtV3Gol6PaSiHAOp2bSiALUXN1XtLnB6Hwh6Ie9rlP73gegQZhk488imnpllB+Us
i9RbQcbT7estXl2y95LcUd3pyJR0XscCKHurB+/MHvt7zuyVkwQ+FeYmqMBZu/eC/Lizx+fJKyHn
TqUNa3nduXds0c+sSUAVPPIj2dKC42D58uyXxqVVfttexFWIPPOJ/f+ZlUJKyiIyYAU37S6cLHzk
Y5S6lN1tM+vOMJ00zE0DijnM0rQgQRkXcSka15OfQvVk6t2w7YgtIsy8S4SaPMlyBR9LlfJzlH1R
gzSQ4YT1/bY3q/Eug7/FwNQUVF24ewXPWY2sqAXaRwfleq7LuyaiGm5Xv/vQq6qgIwcTpZAcfLsx
+aIaY9JB2FQ8BjvoGvnon8KUAfq10LbsowV726V1ewrjV9EhVIOR0rf28JEyDmE+RK9tcGz+N/2l
wlx9GHaWmz9tW1uFqTNj3KUJ9vFMtroOPSs+G1rKQbhhYW6QqtGt7tOZGS7qxLAQSrxURCDx28fK
Uyx933Zj9fD8/n0wB71ds6lVslwu4UaARyTZb/NvRvKRUgMC7X/7gu6RtzasSgCVHHQh3bFs3BRK
waMyuYbaEgeU2H+8Ar61A44ts0sM2BGPmp96wa3QoAI3+9FFtSufOuo7b23gHN2jJ7+4+I6auUpq
NAcgJXx+XlwdqmTGdeyg78dndChUQZPaKhYqZzgnhOGkY84qcushvmi6BU+qi99FFNEBZYaDU21u
jCi3WkRE3/hGbGfQbWyRanwg7vDhAPUhWYYAJbd2k2bMYVjAihTcQNDGbgRPwrj+tpHVw3NmhFux
QLf6Wp+aCC8qt202QamOahKlLHCLZShjay0hc2O5zoyHTr3/Ow+4BAya5XVlCfj9sLptq68J9fur
m322Qhxk9pIuzmApBi3dcJmpO0k6GMJu2wXKBAeUWVfKQy/VkTtphyTTHSPP7KYt/3KrOZw04qzs
ZhGO9PIRwWvHw69tN4id5odhBA2fYvICA+XwbZmvRMHd/v3VD0zsxL8ngh+FGTtlWix27loPX7cv
spd6udPshW/FXtmlt9A8c8MbPbSpJJ9yjEPNOhubsEMHsjvON6l2qyn+tmOrCc2ZX9xJLyctHHIJ
fmXzZNeLPdejBy0Ae2ipQS8i0lTm6RlAyoLZav2CuyyX9kqvQr2xtmNKhZ6diHcZOyaIMHyBMUbM
Dr81IvYmXgmiDCc+6eX9OIyWCwXy4LAsU21LURldNUWZfOyuAUOZrkHHB6zV3CqmZaGVZrXgFEl4
QGMCK/VVa9fOsMe0ZjODsyDzjMSmekxWl/TMLLekmjSVadjDbFXXrmAeavxTt4ftCFl954Hyzm/n
2F9xtnH6nDRRJoi4SJG4PxvoIzQfVIgb+IoXkzzWq/F+ZoyDVDGtMECcwyU5O0rFXg2JMUpqyThI
VZIaz7gmfr/PolvIR01KfN9RnQmUEQ5U8fGcmmWNFeul44CuHLxYUSWN9XTqbKE4SJ3MMGT6vNDA
2rMKc71r9hVa0FmFmSYbIHaFh9cqqPIpyCRISip3deE2UIvZDrJVGGKjfwZyNlCVctuiplaTFHWM
5BAC0bEJ1SAxauyoQ7YmllTisbo9QAemTA7ZZJ6+qdHqESR5+LrC3qTqrTFB+uZh2591ExrmGHFs
8IDG4VBVzYMgB4BtKTia8YWS7rvE2zaxuidot/3XBHczpJJVqlWKK6+LPK2PbSOkNmW9wIQ+fzSm
orCF2Y23Jz9oDTNXdaCpfoURLNlpbeXCugYDX34pP0seCAyvNGLh1tP2k81XsZUztDHCuKojFJlY
DaRzJ7e5ZaMHeEa7WT5NaLZAM8IFVaVf363ffr4i4JlNUxd0eZHZ57b2PI97MxnsxHr8yHadbHDb
JXehVS4qPrez4JBLl7n+dfv3qc16bQM7d2JMlM7S4UT+En8LXpQ9vkovwFpo95HHHsghqeAQJtnf
/O62PdsrFqJnJpVE0bJah0+Db76SiOFDBOqhjFre3EdHLSaS1VWUAELgggXpAjq/39pLdBzaPMAn
5DzmNhKVunmW20M3EWZWXzTUMzvcJZSaOvQzSnzL9Ue8n6C3IY2PiR/g9RZld9E1ZnBBYgrGrzu7
l5xkz0ZIqSmm1ba98z+Cg8TM0OKsz/BHqDt0G4ELqHoyxQvVLQ+v/Th3Sky88q0CypnX3K1VTsoi
RWx1U/05mS+n4e4j4XJmgIOTKkSDscIqDXiW2kEY+ZA95c+TM7qlCyIZsuDEkq530Yl6MQQHRFNB
xelttGh63w7BNCJaUOBiNSDpDgy1w5ElY+O+3Le6u+3gKowg9YQUjoYODf4VQEtCKDoauCXR8htN
vil8bQWi5r+6R2cmuMhUFAWE/I2ML07h3lR/FOWH0qOTC1zQhaPaRpEMF6rqqmm8vKntJqN40FeP
8ZkTXKCBzLnp0RmC1KVCHKAlaqgvjBbV5y/b+/GHHOnkDRcBVS2kjdDBUPyC3p1gVx9LcOOXoRfd
selNajiK/d3vAu7kF18cjhYpQ8ceNqcqK9vsDQi73nbZvTF4WXQzBwRKUd7xL+RoZFDbHlrxOE61
6QzQ4Ba8ZVfk7j8N7dRzARF6/Gt5HDZdHPYwpwwFxC6UozxP++0No0xwn1FJYDVLp8NEDYHPoMXQ
kkAy8hHBZ7G/4ezOWjS1GAwFNoSL3hs9JNBsECF3LIiaMdXrzJbdCKIh1MMZ5Rt3d1W1mGcyCw7B
upnmS7UmWuYJ8LE4ZAiEZK6KCbFuRXedeqWHnkaVOCkXOHBgDEVTJ8BEPSt+M3e7oKQE7cig5rBB
C5slSRTYkG56L8SsMJ7cfiaPbEJJ3IedvR1w1KJxAKEKXTDJEqxp5XQsqtKes/6o49+/MQMmnbcx
F80QwIQSNK7ySXbLacIQ7+VABdi2L+9GbKA3IlZGDyORGtmddD0mlWNQRrZDQOWL+HkTKink6mEE
5Qyh/1xQlFfrXvwuNvCDhHnXQaLYnHGH4oHA/FIYF01INGet+3AywbLaMwTITb01KpGVGMqLSf+i
Lt+3d3v9Gjj9Podik6k1YN3H17+A74jGjOxS2Lf5lyG4BFOTQb2vUt6w/z/zRm6VMRfQ8MOamALl
1ujdbW/W89BToYHnICvMWZQyCwb0r4uPCmHr4BMDfe/zD3QUJXZ0pC4aBiPvr9HT+nFIhgJdp6oK
DLYD5keCXZa9CJnf9/ssoUZx2FZvmeIQrYjiJOxabFUUfa6M7xkYiKtd1z5nSWvPcmhLv6TyChSZ
YJYjEjmqqiZzQBdPXZnGLbzM0Z0E5hZIJLtGan+c2O2shMePL8Zm0qaJxvxUoEiq53aMqc/tOCHi
UOEwDlwuupCnMKFbom8mBZhbHrYtUJGocEWVLg97KLPAhHY/PbOUHkGf2Oq96I+XpYtAJJLh9aL/
KfQVDim6QbNG9C7hTt2nIDVRMTcoXEt3bMwoeephVWeKsr5JNZ68B0GwcYA+SDZV/Ise8LdnWsez
vdkPBWjKpvuhfxSCW3H8sb2Y7w/ZWxOca5KeTGGclIJTpKW9zPdDZNlJJzvp9FgOZCHpPT/BW2sc
JIqzMmelAmtyqDojWBqjCpd5baM320gXR5O+WKUzVrttH9+H5Fur7P/PoDHLINKmR7CqFFddcF1I
xBmmfp9t49nvd0ougbMOvy9hGlKTb8qOyIdXsqG3HnBQGIp12cgWCwRwp7AGLyZZZt78wyhLlXPe
Z8ZvjXFgGKtio4YLjMnzwWpdI37ILfR5325vChV4HO61UiZpIwuFOsYsThSDXLA65pVgL8b0OCwf
qJO/9YpL8fQiXmJDhVfRYX5hg03s7gLhB2tmpKs2hHd89TJrwaraj2zDlttJ8YbuV5xfFem9OPzc
XsYV0ek3fvE1y0WOJgsMWeC1PEh+hVmfZVcfuh06zglgXwcjdAKoaKFUMab/NsqXog+qoU8FZ2gV
5EtjYud5eJVNAZGWrcA78+i3Ib6PuAkWsCd3seDMn0Rn9iS8n1k5CL8HL7lj76sCAe/rx/dkj0PZ
KFDFsWpgb8ouRflXTzVxkQ5xGJvqej7MoOZxgs+v5YfKH57C3XS00CaJ/sxxPxOA9we8OLnE4eww
1MmQKwmC/bL3tFe9Ev2SjR38FxZjIjA0Dl7lKS3mMIAxBbpZilfKvwSBAMD143Tyh0NYE+RRprDA
hDzvp/KgF5epFNqWdhsaD8R5YkvzNhV8G30c1JpmNeGuR5jPu+wgeu0uukmd/Ll1QcmMKfDhy7Y9
avGY52d3R1PiDVsu4ZmUfK0hUz9+FahaHhXfHNIaVhNGQssOLph1Z/1zVHp/5wOHDJZZNyZqGugO
R72rqSQHZVEQAj5uW1l5EXqzMzqXWY6SEvRDCjOC4KaznR0MP/YCV+696ZP4A0RsqNagtdvZNkts
EE+WohrmJBUmNkjrHSF+iFvJnkB6+HdGOIRogsbq0xiujXlk9+pTETa2aRKhtnqvYw5ERGuCIWMI
9m2otaaR52BtQmQnT1bix/gqHYNdIH7e9mXlAQr7dGaHizctkFsxFuFM1e2sG8Fm8/i50+W2cmXe
W1BEyX3jsG1zdZPOTPIRGMvDrIJ6yAEd1RwltjR8iyhBRfYb74DhZIOfT1DKsSpNC4HQNaMtT25q
/TLBi40e//6xDC/M7P/f4vdmHfkSSNdUghJgnN2JpwnPuto3KVW/1+D42F47IixkLvY6zMxYCRo7
nCQxAQ9OLnaOFjvKSFxKbNu31o+7kwqQnhVGgbBI+rm/GsrcdFVhFK8XU7/pekX0g1IcvdLIKcK3
1cvjbOO4+2k0dcsQGgQH2mTcGeEXP6bWTVh+yammknWIOjPF4vQMzeMxlYNqwVoONRrEWP+PrNqB
q3n6fXQ9Xs6+4tBqf0Twy9yNNfRimOoG/NOTwJ7Sz21j+SFFe0BFPw8esllVmgTPZCgXspFyaSf7
6p4ivly9q84WkMMOcNsaQanDl1EfjvOc7hZStGs9HTuzwYGFkklTM5kIRPUqzmzGiBZ6+kGY7PRS
9ktfcNW77RNGbBBfEmnHal4EdpAjXYztWu4Xp6/31bIQn1TESebrIkMBqWI9gB19VH+qcXgHqqXd
Uky7SG29bZfWPztOi8iXRBolBwEhW8ToYGIF2WdHf5ngBv5LaOdb6sakVpq+glPTfNvPO0F80Kjs
cj1dPnOGQwijzDrIjCDqmucutiH8CWbSZWdlGK3D44Yj/78f2N8Au8KhhJgvUE8PYC4Bz3CFG19J
ie2hIo6DBDQ7QdK0YJ+fWn4V9Yk7WtZLI1AVWsoMBwqdbIFgtYIjcQY+4zo8yOohaSnSB8oKhwmi
hFZAlR2fItD9RJ/sIRD9Rl6Ie3DdjIYOATCuiQb/aj8N5tjKJaQGhk7byymGEtT+Uo+odq0/wM/J
Drc3aRnleLzHpFr1Y/LBpo9JTjZXGcv2f+MDWUeFkz1uk9JCADOAAb/M6KkL7BSi6VnhWfpHvqIx
l/fv8nG7VOqGqfao3ziN/CKoR93abSMOtT0caktp1pd1iGWLyi/G8t2QvpT//+Zxdi5/u8C/2wuY
XxwzHS5IOog+rhOqn4it9PsM6PT7XKFhbAQrNDX8/ig+1Ph8HX/q0/W8+ObHKg5nnnA5XVNHZTMZ
KK4xXaEJMQYJgvt4p+1kt/paOFTFkNgbfoRMiCY5ktjCtdKnKvzSz36vUU80bHG2Fo/D6MbUID1g
wiV1V18zzv74Mj8oTocuV0oO9Q9fMKeNYv6epXFp3udDULBYA+9sfBEfQfCogah9cYQja6Bbfsbf
t6N7Pe85WeRAQe+KJdQWrKC8YDReH24Ug5L6JHCAn7sbSksZdSalUoXaoyqmdiKKV5WYy+D7rqga
Hguwrd3i0EBf0qWd2QrOU3jM1GBvhbEnN/LnMVJ+mKV0VVS6Py/FwRqG62jQ3EWkurCYia0/gQMM
eS7GCdI1qLpJV5gBCCLdzqNfJV4bstGwJ0pVZHt5obD1NmYyRdLSnp0BS/45G5cYbuiE2u5Ap7kd
KeuJ+L+RYvJvQvGY/W9lK7wSliCEMz435p1R/Jqmy8DCfD4l9bh9uCFW9taxITDbqrawjpi9xrWR
OYMxHUrQkW77Ra0f93kIcW9QyqSImNp6MpcbAw/L1i9BKQgzlDccjFiFbnYqC8zKgIrc5IioI0Ym
8SBEGeHwQ63B0hmzWGiyy1S/bNt9/bFizikMOMBYEnWZpgEmgsZ0w/SQBOHOMMGX86Fr15LB7yWz
LnluWyq5VHttwnqlRWjXEJrSP3fG0/bWr4f0yQa3J1owhOgsgI1RxQyVYdxXKV4HpcUJm9lp50+h
MtmVFRI3yjrknqxymyRVUy8GzLOq/VSBy9EIfm67tR4FJwPcFg35FJaL0SDNHy/yedck+4nqYqNM
sIzj7KKKxlqbRgk+SPVBnOzcvAlMf9uLP3wcndzgoNwIi9GoR7Y786u0TOIirkESDO254j9oGa3b
M2RDhOSuCf0kLkuqFQWDPwa+XfSriVGdMAXWwI80n7UzRh7VyUTa4/ANsu/CoAuwNx71XbzHVJPb
+iy1SDyBbpVfzQHPvOPOkxLV2qCyZ8g2cqrL2at8IbTnq2nfQmI2sDsn+RrfoonBo77VVugPkd2e
WeZOGeTdOkMNYFm6h25ceq06kh35foxvDxNTXD9GV/sPUoKrEXpmlTtl0AFXO3XCJ2LR7JPGUyHC
+Nc7yB20pi6zclxwQ4WPk8/UUgQvelqOCxQqBJeS8aEc4o6cUg/TUNQwFgchhpL2k5o7aFomDh3L
Ft4lL2fLxh06s42baFSxbIIm2xjLP4iCsmtE2Q+q8boFNZqdqoXXJeoPXRwO28apEOUSJySiXSFX
8LAZUyeNMBVlWtDnvZFKROpEfDYSxvjamJqAuDcYYaxcRDfOLjStsEuoJ1qYzceX6rZnq5B/WlW+
QGagjwKdlzgCnXFX6z9yCiuJ2OCLYkO2gGQ0hjNdNR6UQr6d1PkhjQtigyg3OAxpOsh796zOF3XJ
tTRkfmkWD9srRXnCgYWpR1m6sP4FfZTdPPk5L8au0Wfn76xw4ABy77AoWWNOOXxeJCeTjkLq/p0J
DhsGDM7ICWuhCsofcZXbi3VfDkQ9b72kcxZXHCbkyhIzDWZ2hQg35TWEtnBHqminehW9omlQqQDg
0CHuglJLWJXcrB6n7qIavm8vGvX7HAKoUifMQoh9qYKbQTwq437794lDz4+R6rpi5FaJ37daobfl
WNpreI6RZv2qD+p9rDaEvZUmyzd3Hz+G2SWmPLfs4Ku72Zse4qPgQV8w+aZ44kVdEiFHrJ7KJRTq
KIAkzmRnR302tOMkUx/Xq6WQU7ip3PnvS3QV66xBazy+8rjvzEvlyEj96HyF2inm63mCmRkGqAux
U3Gd2WJ+ac4gn+kx1LKLApPYJQJz+Kk+eRmFqbJYVLd3VbVXOqiLUyU4dtzf36vQR0LrJPTVeHoo
ZRqVMU3hz6BEGCu+CPsHDf0xw8t2gP8hqfxthy8lpmnSzkMOO+0R4wuvovPiQdnh8ZHJiH8IRk/G
uIy5CqXBCNiF3cdPbedX8mDP1gPh0frunIxwUV2ZuV4L7MNZkx35K4sGr7VZ/4U12UprNy/1gU2X
mgS2rh+mk1ku1k1BCaOxgW+NcJML/kgxtFJucQFeCGk+G6zqX8YN6uI/EdlhRnxpktHA3XOW2I3g
vICRzm2zV4K+FKzqbYzrIXXRa+4Se0UtGnfphekkl7GJvep84V5Dl8xDjpHVweu8fzrAqNZAdt9s
nCq+tKgZStlbrPbfBupxhta7XoPdc9Hcronu0B7kYJaLiPk/fM6gTxAyMmiE5qnRBj2IhXlBU110
GT0Mg33zPfFRbvw5HU1bAjFf6SafNOKBdT1YTjbZOpyhoZHkTdcVsJlLql0JN3JTuyo1+rS+eScj
3OVrKQnUBQr0mYAC4X5Qq2shND6EtL9N8J1UU51Y42BGQPXqNkxuhfSY9sS5XQfakwkOk8LZCsNe
w1K1I7S1m6+iGNpB8ynribO1fkGd7HCwNPX1MEeQkXeC/Fik35cgBZlM4iCtxKvqh9Kiky0OixT0
BkZjFmJnwisxv1Go5oc/4MTJAAdGRiYZyOzhjHKTPTCCFcNrXiRHdF8b27xtlKBWjgOlfjT0SK8Q
Z2oAKcI8da1C8RXhtgp/lip1WtdTlpNnHCLVUdMv4wTPrPt/ZCXEW2nHKg6JVz9t+0WcH535fX5I
1SVM5w7BPZrgFhxqJxq/bFv4Q75/8obDgVQPM92sYaLpduoRyp9I98WfyUvxKPusB4KiF1x/kDJO
BjlMaMwxkTV0cSLjq3OX5RPprriQ7yWM9u2Yyk39BCaEbS+JdeQ1nswgHfJihk3M1beHegFbUh3l
EhGF1FryCk9CqNbaKOJQdf8TUc2dwK/d3mWDnoEjErhEQLjB4QWozZYB4lWAcHBbxoc0dnX5sL1w
lAkOJnLweRqBDBPKfK2n6Idu7aCiuvao3eGgQsNzuzSGOL0BiHI0c7w3zZiAVsoEDxBNPIzZiDM7
g9+iKFAHogoZFOAZHCyAa6ZTo4pt/vPgsj510MJiaNUDWTLIQC2i1kQdI4ODhmFWzLxQ4ZH5OTsU
D90hcmKvu5AfjAp8kFDB2sUSgXyr9yCUlcFF+4/03Fs0ykGtq8kxajVVBg70eKdq6NHr7vp694Gg
O7PDrWSXt8Ow5IiHGfOyy32NTmy9JZB1NbDPbHDL10thECkSbIwYy896O9e/T/3dth/reHBmhMNW
3WwVcE5iwaSbQnHM4/wZY3dO/8P41DwuCIueyIVIgxy2mpGmKFWETjZodQS7As2AuBLdMXMYBLEw
pLg7iGXkS54QJBHytkYUZtVVmrmz9v0D9CCod5wWkS906tXYK+MEn8BGZ8vSYx2729tEhDVf6bSq
oYDuIEJBLjBCNX5qkK1k90NHkBmsn9gzRzgszWZBQd8ws8PaTt36F0hIq4vBKb5JXnQ0Fzu+ob6m
qYBQOGjNxaEJjBCLV3t97kmlrTpIIiDUMILc6Cjhtg287dVkIfbu++nMSw5p07xdmpmFoKqhvWS8
0prMzhb0Kt+Oy2XZdJiJI16oV7H9zCIHF9rSFHHNTlmribZhPkm6v+3SesntzAIHFpEBHVZDQJQz
5RMZczSBCz22/FIHyoYUMTwDha0F5ECjGuUsnDKESdCaT7rQOuGgOSCWfdDn6FoNPuMGe972jzoA
HGpAQzfMVAMWTTRdp7i8oicZ05+m8pcngK+VSlYBwdkZhvTBVY9MTwOj1Q/Bfny2donNdBsptlzq
0PHVUlUao+j1C7T1EtleXMWV9oLzIwP7RnGtOeKeKlgQ0chXTHNlQKgk7JQv865KQr+uiJyM9IkD
Eqs0p1lh+ZJ+tYQeZI8XMI9Pe9UdAk+/UY5MlonSfGchvhGVPNMpKEW6LGCDV5Ok2xqmK4ranap7
LevchdLTIuKRL56KcmQt1gj/pgWJWt9hkgPir2Fv65SOKHF9qRx0QN1iWkoDB9uChWL0JVbSyv7y
VlY5+DDLfFkWlmukL5YEYoQKXQDqTylz0wPL08rvPZGoUW5xEKIvemoODPWj6UmqDlb2Enb325ix
nu6eMJEfoTX1WMusFE41z9C+/oe5ALmNBP0ffU8LOxDHih+k1dR8SUwBHyJFKNjQctn1JiXoTIQd
r7fTV/DWrLFqBfLaQviGtMNp60/CQNyQlCvcZ9vcCXFvsBFDSYlt0fiGl+ntvSG2n+9zGsY8EYUc
US1ph24+aDW25du2CepK5AdlIX8RyIuI7c8uq0N5HC4wAryTgeH0uw2VxGjM37MqSG6Jy5AP8Gd0
QAqmQYqGFSk0b4Tg+y1m3ncfK16dglvjcEEq814QYnj3z6tUeAz8wTNf5+uhE/2X28XBQzGitSpq
YazKv6DxKbKeJIq8lwo5DhBEvQSNZgQTsbSbo59JRKABFXFcBlHpday1LKRNQbJn6RApmjNTYU3d
e3ypN5INMBCZ8KKvHBSsndYpd1FnV/vlk7XDpWcLB2qennCMn5iNVRWBzgYlhUi1J/FySi0nGCOi
PEVZ4RDBgtKrtbC8aKk+Ga3Tz7dV5W8fWCICdOXtGcqsKQKvHkygpOjmVmfrFpGWUBbY/5+d0qxu
xCxitzaYlN0ZHJ/zQPhA5CA6hwNRrQxD8GphvDDlr1F5O6u3WRXbqiETZ5K4C3QOAFQ575KElSDE
JvRG9b6VW1+UPXP8UBnnhDR8hVeHQmvUZOwyQPNA5fxTgQ1uTTcubeur/oxHLnLCmNopDg06aQ4k
hb3KVEK6s5bkqMmUMgoV0RwgmDNI2xIBJgrj0IG2ofpRx0Q0ECb4mq44d2Py+mjW998qtHIvUeQs
Yfx3R5Mv6UZq1+JpAXePVj8r82OuhLZAnU0ql+ILuVphKJLKDif4oVl6yBg9MfVoM5Hj5Ej1GBLb
z1OFl6bYjCW7unPrKS3vTOvzNtRQ97XBIUG+ZEphvNJOJMf42vAzV/DMwVHvdelVNYAR1W6bpGKB
/f8Z9ihKNwgL4xwIy1ulv7aaS6W82zZBbhIHCbERm4U4YNmSS+VHvJcuTFe5Wo7zZecUpNwlAXV8
dTexJnHR2R4Zsm63y+es/LmMfi8/jho1rEBdqwYHB0OpTZPJbp/CsrUb4wf7mox87Vr8mTN9S5CH
kqPR5GJy+DAnoMvVWEo3HyVfcRd8vI5oipZt0f7rBMvkxlnMxWp7ld0bmfUtFr08+SqFfwdGvAR0
JkHUJFNhwpRRY9OeBhQb5pm4LNajXFfRR26BW5MfTWtiU5ytHi8MmpChBg95DKW8jtuU6Mlax4eT
Ge74ooU8KsoYn1phayD+Aq+TKOxeD++TCe68NjHS3XSGJ0XauqY87LRlsEMRat1N6SQBNS72B0SC
vKMp6UzWlHvB7zAOoo0G7DWKM7iLm+9TtM11dpRDXEK6in2KfX99DU8GuYwuFGSxEFjLgImGh06q
jqFmEDfT+hqeTHAZnTXJi6mK7GbqdkL2aTY+m5LfFZ4YaoQlyhkuIOLEULpRweol5mdT+NEuRFxT
nnDRUIzz0HYs4BrMMU3617j6GtdfFutbpxDPgH/4bD0tGgfimdBKADu4ol5ByeygXIS1Xey1T2w4
Pm0/lESejDG/z26lVFCsqUpYEMSHJrytQebSdZCXFl4+dDWdDHEI3kEwThMmeCWC5ylkse0s14wi
K/P6C+pzlYoGDrrzJJDqinWpGEZ6HxbGTTpT30PUeeVzu6zp+nZiz0ry185lqqGMnhUzguiifJUN
/VhK9HsB+SxPXIQ07AIsYBlficvtQtHzriK3hWkfqI5IICzi1ixA618CxlmcIDhh1Y2tBE8q2da4
ujMnK/xjXDyaVlsFyIJazW4hV7FDhd2Pd4ruTjMWjnFKjTa1dIRr/PNcmFaKVRtwrS9vtW4/So9t
QZzaVXw484sD0zKeiqUrYULtS280nhUFb41fVZDrpBS1ItuId2XuM1McqGazqgdaBlOGddMnn+rs
WKfXhrgzpkvJAgE+RZn7yrS0ZZDD1kTVLU1lvlltcmXomMsWhR9qUx4GYfYUub2u5k+JifL38JIY
4UW3aDdlqNgSRp1NtDGg1nfoy/wAWhGvzCy7Rov7NrgwRNz6AzlwNiqlMqQKQQXRzscibPdR0Yp2
j75ceZSIi2Y9LTxbfg6exR5amrKJ1VhuOrQGMW6e+ZYlhrlb7T70UnNmjIPncEAxqWFLH9c/W7T9
VpQ8zjqMnVngcFmtmlSzGJ9l/oJOsWfWoZE78q2yU0vUEnOf6q2i9oqDmVnRdUPS2V6Z422nK3Yx
yY5Yzm5QUkQm618NJ9/4t7xgLsNimWELJcXucgRvcepIX8FBhITK+ecxj7p5qPDgH/NERQyTNsJ6
Bp+TBxYeHUbhoQwOqiMoKFHxQSAb/5Jnmdo0LBmsVcY+bj4P1XVWEZkPgdj89MMsNU2mMofyYADd
1bEEp9L28V2n8TrbJw5gtKJUwkZHlCO59iW8foZQGb+AyI8b2BJa+CtHxwDs07ZVyi8ONKIhilW5
gF9t/000rzBWuP371NZwOGFkXdKPNX7fag6pcGcImE4j+qMl4irgX+3Krq3rpIWN8AXcpng4XvbS
vrnXcjt6ap9n9HtWznjR3lRO6PdUwyIZ6hx0VHi47oYC2ybvMN7qlTu8rfnl4b9NxlCucrjRl4NQ
FRrO8pCnF+r4oKo/xfEoLbVnivYkXUop0bLxB2TUDahZStAV4rvs9TYXM5UxoJSe+U/NK7oRb6uX
0ZXd1M+cx+14+cNynuxxy5kngyViyhQfSzeswDbtpWvdBrknupExw+JtW1uPzpMxbjkFqVXEgo2E
pQFIUP0iD+1sIq7l9S8Z618jEs/RgfS4XUzGVzXIL4aMl8rsXoCGZXdlZE9ScJEFT5VwO1IleGIh
JZ6yIwCDWWB08I1JzTQH1ryrX/aQ58kx5021L63fZycfucSvCjQtDXPsWjcn0CK/CLr6sGh+J99v
bxgRjpLIpX1mmMb1woYQS2Dwtfktgzxf7JiZo88+GvXYqD6BYOsIeXKNg+VZF0aUjOCaKT8sWYy+
s78LeUgqvv36NMOyGNT+dbKuOMjesg93zW8xTepqZufnfZZ4cocD5Dyvp74qEBbKUoK4I3Pa/Dh1
10JjQPUy8SXqDX37iEkil7vVdTxbAptLBI+pMxeuJCRuJj0TYbHa6X92xjjUKGOlEbJXuhifibtN
+yW0ta/GroDWmkgJJFARwaHGmInVAI4YtOqJ4TGZrb06tUQyQKzaKxHiWUEilsAVWTBy/7mFKsfw
qVv2vUp0BhBuvOLWmY0yEeMgYOCnqIsrF+aurhaf2Bd2HDei7RWkzmzUXaDpLRsaVW4WXwP/PbJQ
BxOJGJUCAb5PBTcFeq/wcWZvlKJpFFHQw3yWcdMd0mPgtl9CwF60T/2YagCkVpCDhkSZu1wbsIJp
fh+iXiDFRGpDGeCQQWo0oQ4Y9rThsxwVdkaJSFBxxqGB0fdK1TDakxxMPoEVHyMp8MvFIjB0vS7w
G3R4EmgM4qh5n8CMNRZOEz9Uy3UX+1n1WGif/jLiOCSI5jkOVCZaYYG+BaV9sOEu+9SRGw89w7Mv
ealPZRErkKqIoihZumhaKiR33+L3nOiJFrN2pGxRLszlBTnFITduslmzm2l4VmtK0WuNB/WNRW7b
GH27ILJPfXzXOeP0f6R9yZLcOM/tEylCouatxsysebJd3ig8ap5nPf09tP/ryqLTif6qFt29qGgh
AYKHIAgc7JL8yrAeEtS4Sp9NdmDsViHH0ZzwxVcyRSDXwR9pl5CJx+/fZLwdiuNgUl7EODr645tK
yV6JFNYy3ZgW/6J4n/oo1IbGHVBFSfgLj0wEhHolQwDzrM0Kq+ZV0Byhlj33lclln/iADvp968Q+
OBYmZksz3FSZyickxK1xlS3RjpmLX07oHtSWq95UwvPKndjdr8QJjylF3dfWqPO3Lr1xJAyUNVan
oajhCL8Qn8TBCmH2PX9Q05XO1+XKyyhOvVNB3ys9hKCvVWOFlby2p/uGqqUK14LYtzwZBUyfFn/C
1BGqGJkynADslowk5szrQLfscusvqu2mJLuQKLsJqCH1pZXVvPRTM132UwNZZu3mCGsD8BWh1rT/
OO/I45GSKeCG3C5tYs2QaSeOeRPf/5Zqu+bnEgWOwYAjmcrNnDqSsXggaGUy/sF09dfoWI/bVnSc
CH0K1E8aolvTXQ6Lr2MqSOxRya7TG+xFmLBwmzKW49biMl7pYJ2dC1z+8xhVR2Apw0g/vaa4fSh5
wiLG6PpMJZ4WkmTwEAy7TbuqJ28wZ69Lvp/fzKfyQ68MKS7eLBvMtqFbtDijjm3A8Ghg7dlt/W34
/WqAurq31Dy+ksotcBRR2WMxd8oCqWv1fQBRWAX+AI2Idv+xwV+WTQD6AsH7VHBuoeyy2itefcdn
N4BNC9xk1i6Fr3rnbXl6f7/IE0Afw+tRJcjfX1hVgHf3G0Y+ohjux3khlFZi4rW0x44Z3PN7bOjL
AZ1Ey26cnaRAUh4pjSGkOXFPJXuPl0tMvOIavmYal2nY/Y4piztaqq9F6g7jyO5GSca7OntcDcPd
FMVP23Q3KqVXG8a3XqUYaX49KP19tP6xspiWbap07RZOcD6Out9XzGOL7hebHBQm+zRnSiCD7FyK
P3Wq5RqLFOarvW+z1ClG/aYyUy9Z02/q8KFhTYgZFEr5w5SRtb6ZMrB+j+7y1dK/R+oEDi/DTazi
oh2QAkupnrNT6ZtXFhXwK4q1dFx5htTY7H3DSeuK7HnGIbdh4sEWJ7exXX5R2s6Lkj6wpsI/70WE
q4rtHLq9WFY7Qrxc/pggELMhF2qKJ0eOcwvFf8PRHpdBotH0NWTY9U2hfIjkvaYwp4+J2wyligBg
OCAyQ1ew62T5boI9kyeZanylThsxF5woljG2Ft/ZdzNmUCkI50zXusEEDGAjddpQdhNgS6m2rTFX
wBZmOzgW3omswYl1n0VEEpYynABXYzTbyszhsUAfQt4EWflzoTCYkCG2bax9qSkVh8S63Xq3mxq8
b+KROC4jAuxPxyB/UEFs3ugLW4li/nBrlzcsu5bk/fkNQyyKzgP+I2duZltXxl9H8oShkulznDYu
4gD2lpldx8AgNm+YW1tPGgeGGZVK8xfeK5S6OgrcC/B70ZPwKNf+q5HDrKp24+21fLxat1d3w4V5
tbmrx7Oe1Al52oqmbFiY26QwMXus2uVqyJIcweW+Daqf5T2a8TF0yD+/WKe97kWMsFh5PatNrbLI
jdebUvcivGAYRO6BEiHgN8hGJjkulQhtDr2TD0HZ6o6d7M7rcdqpX/Tgfz9yuqmXTa3socfc5uhL
wy5tCUtREriaRxKslQ2p2UMNJbGcMkaFzRC8TwfuEkcS2mbVe2uDBFW+TZP7PvLOf/8fDvxiJCGU
xENIVZkWjLTw3jr+TBc9bveaw5+ShivqiZ0ymADOSG1HWz9AWpf4c/IhUp7Oq0N9XwDleDGTVGnw
/Sm7HNl1q4fnv0/4rZgCbpJEamOG5UiVg2Ug6P5UvqG4Ewj2Z0HEDHCTYXpKvkIFSUmQmgNPXLtd
pMnqzLNyaVQD4cL/CIhf5Am7PcaUuEKfuMmCJeCZOR7+OWmYTw7qZpx1t5Kvs3x3/x3avIgUdv+2
SJGStRDJQTPGu3DiaV7no3oHj0V0REA4xa/w/GgPVW1fSVaHRZPsL0r9LaM4LCmn4H8/+n4xz5Fd
jvh+r04OuHh7BB5zSQDBP0LeF6MJSLDUnZItFYymO7NvY+b6tmN7M6xR2kN1K58GBbx5yZqsyLZu
CNtInVW1zW0tQp2n1YDqmx+jzc4svAn1gzmZjjh5YX8RJ2bgkroy9Al3P1D93pTpTVmHaqQ5uR2m
1OyQk0t1JElIvmV5MaSFrEZuqwVS40WyV7dvQtQjGcKG0idZSaIN2pSrW39YPH7DbDOvRbgbVIci
pGZI8YX/azcdyRN2U5k0QxeDz9sdwPRSrd805QcuQqZMxLungeJIDt9mR24+F40tYUQ5oo/aYSF/
0QMdi69hCKav+kjjkwmBk/v2SKCwr6YWs907HYuVdY/t9FF7yxsv6Hj+uLnIOcS2Qh6KBZbDbJwU
ZIwquA22ex3cnNrujdHbkTThpG07JuVNC2n91HzRZeU2idQwxsyGlKwEpNxcOGblxFgXzYTlBvY9
mp4X5XGjaq9OJzWO1BEworDaKNtUuEP0pN5EYek/ohDKtVGgjVHGqO4hCw5PI+CLRLERJYlaS9ZK
aDUaHt5TkLXMwzj2dd68uqsJdyecT2xJWZYyKmzufLJ8M1s3tnR/PpIgdq0loATmqMxLW+P7FUpl
F1dVLEeW0fT57bwYSg0BHPAqvmwGB6Nc3uvm9UgNgyQ8zRJAoUzKZkonqMHYo2X/GJP7JC+c8zpQ
MgQcSOspxuQA6BBp813MPiVGdJ1uP88L+Yc/q7Zq25aGLhdhezYYKGxJJi5X693k8UFZmZf/WG8w
CNXLMGqcLpA8vTQvAoVNuqxypsg8tI8Xr0yvScak02YzVVMHW6ChihUsWY/iC9RS4VTtfVXdW+Zu
k4hr/WkVXkQIMYkEXsA62Xgglz1t5UXWuMSi8F3w99n2IkBYlApUkf1g8NAK3FK7HI0M/QxKrsGP
nzGO0Y+oEg9KIWFNpio2K1mCvCX/3NaPEXV/+Mch+qKQgJq23pS2VMJivb913rRPD/KtnjsGHnqM
1BnCIiSLIQk/EO8sU2v2y8LvLEZ2aEZ/Ux6H2T+/TqcDuD9aiXcWVAZOaO2EVln5jMmMcvTdxOOm
Vu/n+U149iJJgM1WXXu54nd6adj1y8c1J5oluP3PONyv9TsKcliaNkYXwVjpcM/SqxTpa7XBhPHp
o2x86odPElXsQXmEeDvZ+nRthgrbFENu6l+M0JY3jo56t7lG0ITJU0mcbP+I7l9sKODpyIp66PiN
z7oCjZnXojhWCcv/WBxL6idgxDYYeVbpkNb2l1Zo/iLVKyu85+N1c/jwX6Yg8016bg0F0BisObbl
AhIVMA0XCViTb6Tls1L5JWpPkopqt6LECZiRSWMnqdwlU0x6M6YndYyctbmyNHeQamfVqbf9f5xU
L+snYIjRJHYnjRA4ctJ/zO5JDwOiLnBlurzAmc5yEggizjtnc2UaYwSBBUucufKneXRsKiVIOYo4
7SnR2mJteVag95Wg3LVu7dp+tTPQ9F4GlatRdqS0EqAkKjBkoFew1U35wxz/QE9ZRzWuUVuNCeFX
VS+13JqQwXXSfGW3Zo55NfkYvhnKpWMQOEzaUAjH5LZIWKlzeQc+/4hT7anXfNwAr16w6fGY/Pf/
tdWYbCmKje48QyRDGLRmiaoelwD5DvnV3xO65H39KQNBZxnEAcXbenLNjuQJ+k2FrTZTa0C/qv7O
lOqqXjPdSVhNRIMn4wCmMQSCKJCQxRfbfJ5xf1JMQGRXDBd8sHE4xTYBxCeFaBpiM1OD+cTXndiI
y3qbNyQKMPG31L/WKeEOJ611JEDIdgwryhTnbUUEiEKIunwY6s6VeyIGPOXjlm3rtilrqmagRwo+
cnRkJkZlzoNU1B5y+NVe8+O7yCsuQHPMAj51q/54PtY4oRTEoYPf0GRL+6uNv2TM0M1mAKl/woIG
HMF5NAa5nf3vl45XYgRPs+WmRe8exJh4ycaY0ovZMMMeLZrntfmH9V7U4eoeWU/B0R9bylh7U4BC
MM70bvuLayLc/TUQgqw2OhFRv9JLOI5nW85q3e5rry6/S+1VXndeUtZOFF/VyMRmg4cLI4rOUdaF
/1BvpqS2gq+ME8rc1QXaborX7TE6xosxvddSkPnl41CM+/PW5coI8PRKWeFoHjez0uq1Q86ywMjK
dXQy637M62BqCS7xU2fyK0nCmSwruh1h9EUNimDUALmVt100VtB79p2OosXqB4sdRoSqZzcCxrgL
vByFrlvMiuChaiE7ify9itHiFD+ft+CppMuLYpAiYEhXVIU9r/CXQfGaPeeOy92ycH8zx1HstycQ
8ZUw4UiWhrRmywxhahxfJXMSLiv1pE6JEE5ku40VyZIgQrGeWPGsURNeqO8LuDF2ZqYWPVwuS3Eq
5pObrt+JJaEWXoAMW4qyaCux8PyN2zoYeLHpNcfyWs8acY9U/e5Kf37L1fjV2gjAUdW5nMcLDLdh
06oPM9l/zz3pn5sVniZgg2Kv7YS2vdorUJY1gut7cuaAjxLqQmqU0HkcgiwBGHpNk0HTAlkdem18
nr3MPCRiVVcO3jj68pXtBHRYY3sehwG2i1FJVUYHewHHH3EuEo4nXvP7lFlaY0KGse4NFD3ZX867
HTt7ciA/LSDBqBTjZowQoIXqt/mDZWHYRXQ7XMg3amhhflHlo/7l2ri08G44hbi5tm95ETi2469l
PTos075Hhw/Hh2ILZFV3DElyzmtJecavCPtIRCQ1bO24GVOUZQPv4gPbryhqRkU92L7dhSi/4o52
xunF23+WtlKrg7DAq63Cs+rRSTEfqVjD2n5ALV5uUmENqZ8AHoMe1cyM4fmYsPfr7bWSnf4TzzV0
V+0FxUVMihNQYzWGxLI5VmmfVfSO1ocS00qmDm9GA54IqNovag8IEGKZcj8MMhYvqYJm/KlnKuEe
BPQqAm4sUlVvMbdejCErYOt0h2Wvv6HB6JWXC2ixzVbWlRO00KdDg+7XrCK2MmEm8T5vDnYf2xoE
bPl4VRXD5dJQ+4gwlHiZ1zugHeMAayf6pb1VF73RfhsUqpP9fNylY3Lx6/B5sSN5klvEXUim1rh+
RKhadbOA3W53xeYn15yjH6nI8yBBKSfEEPXaZqrE7ZfGd/H0mPdXy0w1KPMffgYYGF/DIxxKIylB
hgLAEH/4PQ8l8Zpd8kVGpzAmGXvnFSLNKKBCPVfJJqccFT6XF73Py0BqZKX3pe1IV8mOXdi3ZK7i
bHCOpROgQS1Tq2Z8L6lorrjjlfPIRProEc06p/lQ7yOHD1CyPWoPcxA4Z1kBJJSCGepQc7l9G2Ty
ZRpPwbCGUfPYUCwIlKMIcJHmRVVq/BJpAC5i89ZG/RbTqX4HajsLeKGORaePoH7zdOkQZ7hN+ee9
g/i+SIzEX5KtVuZaJLtSOuikrxORn0iCNBZ1A85LCOCRn+LwuQYDYr9xz3ZUW+Cpho1jcBXHlaib
lNSygr07fJp9yUHgZzn5VfaVE+XwguTux/gxJiugCUcQ+23WVpOGKoGG1pViO0Pq1Nf88os+wVtU
1WhBcSjQC/uGetFXugoYsq5xh5ER0HWt/Ig9pNUTS55b+el97sF1P0KqftB1PW0AwXb0xWjuDKrI
ktivqoATrB+WxTRgu0qy3QWVvP3Paa0c2doX0f15VfhOOQMN4htwqaZzH3FHLIcvdQcA7EZnmL7I
ZekM2ozI/YrZwXmRlGcIEGEMNrqj+P163W7qeT/nnzONSE5Q+1fAh8lOmbrxqCjmvMiXg058n1BB
bKnZ1qnKWxtWY13uG7M/6WgGiR7eZScxI6vadZnNPC7XrV02IZuSXKgqoQhhKLE3ppXGuLRafubW
17N1MVcTETicys8f78i/GIuGtp0asLHh6l4wJ+0dTmpledFurZ0Fj2E0Gf+JU9aWZdz9mGqhjVXk
7lSYaWgK352DPLjL/KEHSXLU3CgVwcVEyeHxzBEKKEldYA7UjK0zbU69hoUqY4iuZ477/9kPXukj
xF76YPbjxhNtaruPRm9YbqS3vNq8kiHg5riWeWeVkKE38+O0aBhauzxFtsyH2YZJtzit0QK359BI
UP2GwSdbN3vn1aTMKYCqIi9lp/Mz18awH0m+thLZyZCZtaiGsBM+/0pX/kOO1g0Mm03ZjxPuAnYf
MGXw+1ohdKFECAFXl9Z2s6RwjULpdrW6PqAuf3feXKfuma/UEGB00azVzAqowYNXfgNAncjkzpjb
tiKr7VCN9ycg75U4AVLlGoWJcg1xlRzgDjWYF4r5gVCJe7JwGB3L+Ksqdh7mRdLhAoiPs/0MvXqA
he1P6V4OKr8KpeC8RGKdRBpPxTKHOOZKxcV1m/jNG86hVwoJEMHqzkykmK8Rp3RKbgaKRppSQMQG
TO8bMsT23rbED0Wn7NEuTtiIWHiRnD0ZMltdQaTpldb1jBcSzBmQ3nD/f2UnYe930TLFZQYZfflz
Q6f0SNFQUXYS9vxcDlGbmBCwrBd5ezdSbfT8/z/nucKGn/Hk2UsdFrocn6QuZLGKO903yaLmslBy
hE3PUhBQxiv0iKTLvvnSKc8G89WUiAqoJRf2umJLZm/mgK8ubtzWvCjL3jMNKjIgpIjFrauWL2U9
cZutTvlh9pVLdReBRavWMJSMN2Lw0EC+P7/jT3GWHLuaWOXKWvCFTg2k6nH/yIr+ctZSd1LU0NSf
2ma8rubc6U3pMU81/7xowgfF+ldrGtphGrBXk6Hwt77xyOLBE/eGV7oJaKBI7P/QAClWwE2Y6VfW
Cs7X2o9KIiihlOF/PzpEu1npYqWBi6jbrWpeZ28ZcfFKFwESzFKdG0XBOoGvITDc9ABe4jvL0VD4
jFK4/70u4ZUwAR6kZNuGhW8rdKdX9W3OiKWnXF2AB1xHqphJWPoxAiVj7HTDEKoZsSSUEAEb4iFJ
jKLiFuMzC+Igauwg0t4pRIAGPGfHUcGXBfPM7/Ry9KquDrcuImLrU9eG4xWxhadeWc0wGVmDnMZr
apTZjGEJWhKQt26HzS/8OKBCAcJ6tvDWE0fLWmkrBHZj+1yu1sWoa2guWchGfn7mnzkqbCEm6DER
OatKCBoPySPvwLC8anWLX+2H626jcn+UXgImgCqqR28ExLUdWKDTYAG3aicRwShxLNkCGoCPeko2
DuUMhUqcZiGvNlfv6q/MCM+DKAFxNlf3CHcikw0T2BYQWadfW6lyzDoJLGVymwxkboysHSFgzhaA
QVtQsY5LMn/bdqQHPrQw8oqP8eUCLxzceUffXk8lpl95voAV0dRmi8agYV2GvD01xUhmCWTTfjw5
/5XPlbpM2AJ2lNOiSAOPj8DoMmFWyG9SF09fd7+fh8mBeUSobws4Um152wy8LKb6pEHNKuBVFslP
DSVUYLAhO2nO7wJNrBwBaZO0qCnELcqPbnBZ8aVLiT1AiRAApDFAKZGMOBF1dlnGhzo69CPxdHpa
hMFMS9UN5a+pAKxUlnhpWjwt5g+NdGHXtwULzu8vQoSY+S6nquqYiYRQX1/rzcd6DGONmOrLfelv
APyjhZj7tut2BtUjtBj6nc5sp84+5qoemutTV1/X1IF1ege/SBPgtuh6a4m4zXh1il1u7la75012
GvxeJAgIy3I11yIGCWWZOLFSOepgeHEZrORUmtPg9yJJgNmukLMiBo+fl+2HS3Dm/OTMIobXf2pT
x3ImX0an6nxBjvKlTMh95ghzZ7lZ55InCcfx3kifVM07b8B/oM+LXiLKtgsb5QYCpsDESCkoZXnx
PmldvP0Ftkc90VM+LiBsbSjDWkww44pmp+G5qcI2JXycVEkA1KZOR1DPQyVpxwdXLxe6/9+r1SkP
FMDULMzM7hIIy/T7dd4Pxc8WjXUaUX1HeJ+Y9F4Htlgt9/OkNz2WGR8WpQuq1vYjdCcu5pvuoH98
Qsx+t1uRNzX39bSvXckaXStffStrHcL3COcWM+CNbkVSZ0AOJwNYMOqpD6X7yVHDxcej7B1Nvkh4
n5gQb/WuS/MeAuv6ulQfzOpCGwjbEf4gkjUpbVZXDd+wKH3dJaxw60zfK1vizuXjefNRygjQUPdm
m2YWlJFSzJ1fJqdqNleJiaP1HzHRizMIAJFW8xRXHZ5Ckst02zM+CT5A0fC6awrU0eJZAdSLVIUA
pZqAEuiiXjDRF0asq+8x2+eD4ih5+D7zCSjBeyGLLIP5huWjoXla9jl/w6RDhJMvphOwYdi0dtK5
L0jdvpwQQsrX8kzVWBFHuljX3xh5F48R9FAtNXfbqC4duVbdfNPcPmn9JlbBf9RRXkGskEjhFEXa
UictpCb71S2vmV8hP/CcumbY3KsH1edeEb2h9ODYniKvk7Kq2lrWEDp1u8p6XMhJB6fvh38WTORz
ypixrSUHJCVG5YTDhzLxYQ7Fhhw445z5/nkfpI4qkdCpkZdNKdCZ7YEOzVNxIe0+Tk6Hcpg9Tshd
MROISxwj4nDudV5G1cqxlxs8bjf6bhiRCRvwLpgeJL0jhBFIKM7ltnK9sqoZukl4C5yiwMb9ekU2
QV4JQaeqLF75hQAXs7x2bc33GdIwqbfMoHUpC8kZxvRaBzEtZjR3Q7CpXVhG9eYV7dT6iBVVZ8Hf
ipLt0nnYR0ZeUb/r9EXrjzuJNzt1XvS14git32S34L3fRXvOlpzeVn7ixx41poAwuHivi9N4XDOb
O1PTeT3wRjNCubpcYuLgUc4LssQb3YySwd9V58pNuzqRcihTF2jj8iJq7WFMMZ3pod7zR6N3ho+6
ANpMndGinWOl+wn9bJWvse8l2SRDYZsA2/Y0Jnqaw47qQ7NH+tNnqPLbHHSDByUmZXuIiwLl+/uQ
QJyX3o/DPDFePaOFM6a4ojotDvMUFwtMFfaja8pXCB3Fh3r0tcn2UMCQhZbv5WpzZtRq9CXVZkmJ
Ya+vLxVTataaMKVmPdigO1luijZ4p+WEO2Bs9Y2xchnZpRHyC4zkLqBVAc07ahfV/XlplEI8pD26
j00z2HAzHkFizKbfs6slbfbbW7q0jwFNpJPX2r7QjJivzmXyaEKlyfmm36HZgo9M8KjCrVNdN6/E
8f1+pFRXFplmcQsOgRXaGJ0R7ewwxsgkurn3PHSYf7Xvmfba2FqDQyG7rOdLu/WT5caSqCsgX4Yz
eQ5DwAlMpLS3hQdFWgjCWPVTvssCkNAG6D3jr/TW14qsBqcCZZHGyu5Uo9UH7oepY3DaLN4sjQtU
Hk7uhMEnmD3dPryB4u546cRn+ywB5WDPhU6zvsP0FiTZSO51vknPGFN8qc+GbMYoVHjjFFgHBUlR
85o98HkaDQgkdOJwIcJZkUs+bpPENHS+cuXgMaRZtp+d3Fz0auODFNhTOqp2nIrBxK5izWZ6q/O7
tXX1KwPSh8NXth9VdykcHoUhd/8uDBFf9eOxUiqNp8VWPYiKL2bp9VSVJGVFDmNHOxrsymvW8QuU
ZvBX5M6RY9lVlGBqGqdcHxj1JEnAoshtNc7diMcNqBTNn/H0pax7ixokQ4kQgrx26DPWrhAh5ZmL
S2E/ZT6iufctjYgbc48BaJiZ4GWsDxrMKpL6S5JzkcBAU4gvui5Ws5XvWX25WPrJn5vnLhsck318
lzLiI3+3sgKjXaCM1HmLfjDG0C6Jt0ICZ8UX/bbQGyWVoUoSfdn00VGoccmUACGA6K1Yt6oUjiyP
cnVfWiz7UPTZz/cZSoggykJXE4lnxePZ8PT248oUr2/D80KIqNkUyaumUVmsmm/7LgCnnQVGuzpc
Z3BforWMH0rJIQOaEg5NShWQoF5nUL5MMODsyu7mzeH6c8G/y6vULUyv4kOaeaCeNv55dQknt/jf
jxDIksDUEPMAU58qX0JQoV0lcefkxf15OdSxawm4kG+13K0829t4tuJETw1IATCVRncHx7jpPkzX
Q0gduqRRBZho80GebJ40l3ZbcMPcFid9fSX55tOCgapobgP7xUoxiBCYbgmwIYEGPgJtCa98t10p
ezKGH0V+b0ml03dRuFHlTv8oA3i5vQplANZkJ/nEn6N4VAiihYP2fXxOL+UAau/ZPaOyO9RBLJYB
JHm2pCU/+mcwzXBu4Dicg98sM/SYBAJYxFKAdNvMrYq4dg2SZXrkxCNR2EIcWLaAKrMVgXyAB/Em
OOGn5WFsWw9zfs67PyWEq3m8zeJqUIYFQlr2mOZhgkxVSzWHUWkMAUL6Ra+2psC6FEOIwHb1MeAn
gAu2AVorVyTG6Hla1OoI6FEpo95qSOp4JcZp2WGjBOfNRqCTONJ0SNOym01cQ8q6cNH3GkrWdq0V
iotI8F0rZImUBvHSWdXYYYUk+efM7sxhc7SEOFtOm8s2FU0Fm/NfE1r7PM2VnHfLp0ZRuqDI652t
1NzzNqOECKA31FtqsZ7HRuPaPNdaOXlFGTfU1e20t73oIsCcBfoHpfxVDu9sQQoWPusZzGhuvk8f
Qfy663RCrdM76P/L+2s2KyYTWt3Cm6WkyYnbT8viWNvTeyz31xzWQS/TrRpQAZHWvmb49kS8Dp5f
GUUWgqS679O0b6FCMbbOMPxQ1DdB2YuN+JodoUzZaPaYl1h6MDPFV5o+gV6qW5rBSVOVmmxHrQdX
9kjWVtnaZuHh0SuX+LAxY2cbF0r9zhXhP+JISJ/WmGnMFz3Pd/r6Nc8fz6/4P86yF4sJAJbL6ETP
NmixxZ52+BXq3UaMs6b5XYgHM0re+V3z14zVal7KsrO4PMXhRHv8la7bST+0G/5yQRf1/CPselFQ
QIMiHlELzbuStbvFk5wefZTlFToMg8WP3eJAz/UiTSoAw1yDYWriHbwj2Mb0AG/FrnKPbhhO/eVR
IR6xpUR+CzNWu77lbYA1xnqUP0jiFsp+Ir+FtYBd2BghgHO1VUiqTBeGFwXKgbeF8jpb+TPhkpRK
Akr0jbJKGrdfF3Auhj60r4uvBchA+Wt7doj8/E33zz8uIpJbyNvarQZvfrVwyNrtwcDkz7rzz6t1
+iR/EcK1PtrJrQGi8JVD01rdjqA/V7/oGXOmidhgBCr9eoI6EpPqXSIPvIjNKHbp4Nn2Q57dndfk
HwH3iyoiZhhrb2QclLQQy+OWn/l7inonp6jHxwCbcPv+ToHC1SmypapK+LmRXNY/+eT6JJicNPYR
dftsl1xR3PGUEQXMWLOmTbsORuww9cnOW6ebDG9FgvadeglIITXN2C28556Fxp0aVMhoo47zi+bY
4RDOXymsoJBJZLhQsrhJ1ALyUMDpMTdx888ResrTRwssLsrzee2IbSxyXRgJaIta3jWcK2Gd3ibx
/vz3SW0EnFBnDAivJwiIrrZA9dQLyW9KFOUYAXrGn6mmkNO32j9OL3JWSvKaZY0JaRh1XTkdOOJW
Vjp6vzcruw5b0H8lRIRJeKHIdVFIkb3aPC22Wter4ZZDyCYipuQO9nfG/EUp/hOO0GKdZjC0jnB0
DQ9SyCfv+HOUTNILENgnclro5pw36gzbbWUSdOzDyGtlUKdQB+dd4qQ6DH29jOmK/tckqAksjBae
0LFG+wEc0t3uNz8RuY9OBjHMwARlxbbB8Sng0Swh65rMNfJwq9NdSk7hlU9ovpYfOt9yeOA0kMl/
SqQASRXGa49Dhotgm6Dyegxrd7iw/d6TP3Ei9twzqd11cs2OdOS2PnKNuZvkEQlmfu5rB0zU8gz3
9xicyJNvyz1DwPgfhtKc9PkXqWL9oDmlcBRe7LQqz9F6yOLZtczn815CaCZWDVbdOnZKDVMumIEN
4kVPaZTPc5J7eU3cdyhtBIRK0qysMW4bi4bqx7WrnGFjXpQRR/5JoD2yGXedo5WKxs6KGKuQWOx3
1fShaZ/O24v6Pv/70feLdCkaTYMnaOzOtv2WioxOA/mRAgIKjfU4rJOMBen92Wc+b2aoLrYDJ+cF
DTHxEnA6J3okjbvHkTppKRWKJkEaSm0CDClsgvIqelSux4AFdSCh2oXfQ97Azwo62T+QIQ57jGT2
f1V8OjMcBczNBcbhmUQGjPI3ASS0wqzVyoBqco6jcG8whzUP73MGARa2pdFqfYIzjPNTqX5vqDJO
QgWxSnBb+qavNg47ptuUF0WHjp23VL6+LIVYEritW1f2vDSi3/ylrtw48/XuAxjS3HeZSqwCtKXE
TLaKu3XZPnTd05RTtPzEzhTLADnl2qDIMJYUHeTxsR8JS1HfF3Z+W6Bsd2m4Br3iV00TjIVNxMDU
eot7X5liXecum1YHUAbY5kU0fnjfOggbfhmKjbEVIhr7xlgOU0MknYjzRBeiAb3WEinlxZhD2t8Y
8oXM7EOL+JDqF6BMJezuIlGXxW6w2h24ObNrDJXRyKsdteLC9i7HrsXcJdhKu1oPxWOCF6PYHxx2
Yz2s3n+auU5YT6wnQ++cLmUJrKc+FPsWLd6am/v2/XLflb4ZMufLuis/rvfnXYKr8Vfc+wIBYlWZ
zjZMXldwZKJJZq/s0vBXGVZAdrCdoPA6Rn1DCABmdA3YGYM5B2/y+AT7aC/v7bAOqvBNNdxHKglR
gGW0dpHzxw9dRyNg64+oPugqwm6ECxoCIOhS2g4Ld/XG2FD+h3rDZgrlZAnOLw/hhWJZ2azWco3o
Ey9SHYqbI8OJ+/cdY4aACaXRd+ZU8oVprrZ613bvi/zE8rG5b5Z5GfD9NPu4mIe5usn78LyRqLUQ
4AABU67XM9ai0DCoTUkOY2Ltl9kgzgAqOhPLxaxtTUxpxV5J9hgH93t6gukqOrow+SyDN7VUvPix
WCimxvUMTmWsfa3JjtR+1NBT0VN01KdTWEdSxEbMMVm2zICUwYs3N921oeRPh+GwIk277tedvj+/
WATgiNVi0dTjGS+DvAk9MEPnK2yvxeE6evMSqNLHhCKVIVBVrBVLMzlXa4vjeH69dYsv1a5p/wRF
FBHjEE4oloiBNHBa7QjOMdXz12ZSPtld7Zbye8Xwn3EUs9uaOTKbX0GK5Eue9K4OYm/q8YtaIgES
WFV0GPoLk83rVVQ4dofsbNU5sfatnn4Y8VVUDoTxTufWj7xQiBwsK0+39teJ7q2/btd85iuGVKI7
BZX3d6b3vkjFFCDDRt6iMnlw3cZdmGuPJeYNT/WPuiG8XaFsyf9+tF6TAmvGXNDvRGPvLptX3Ujg
nlLC5JrztqDvJuSc4oWbZd75vaZws5053cV6sqXQN7ZyCOH5aZT0oDfQ1/3OHz1QcF93brb8/gFu
/vW8ZOLcEqvMUAtgNMoCF5Lby3L9OBnU3ZXYbiI9zGZr3ajxin8Mlrm0HeaWfhkOpjM2jh6qqMxy
y68poRR3inPWFAKLcoxy2U6g1JAgua+aoFO41pdQNR4n06sTqvWHsiH/+5HrNGBD/n+kfVeP3DjT
9S8SIIqKt4rdPcmTPLZvBNtrK+esX/8d2s+7reFom5/HFwsv0IDOFFksFiuc0nMWzQjLq3y+S0R+
ksj0m5wtQRX+OFO2hs2vaEMD0pD1tnFBDQFSZExs/DtPgK8vC5NwCUGtgeSSfDIQO0uus1qg8Lv6
TmWUVBAD//AjDbulUtOmQaB4qD9KJLHD1ZlqyZ16LzEFntmuAm6gOCM5dJq0NKz0yaxVRzVn35oz
b5pXQSBj3+nY4HCWUVr1ee41KB2YYX0209S87r3JhcXAIC+Ry7Gr4RswziyGkkYbAiYSdxhbnySj
P03Hrvja5fmpSb8pIl9AtIaccczNqUe5K+DC4W7Iv65f6BIJbhYBBJ8Vnmsrz03W7J2Yj0l2hblr
q2jR9i+v86rxiWHwYpuDwR5u+XV9bD9n97FPHzC9jjit3X/J3OFKZImEkNxzysoQLEhZ9XbtVos9
u8mBHsaD9dWMUULJBnx0V8nLZZO+60htpOSsX26u6ESUsZK6Nn3Q2+dJUp1RR4jSENWTCKXjLB9a
2WXVYtHi5V4PWAUs47PqT/NpchW3vYlcEZ3RvincCMeZQktpwsyQgMgKGVUPaQzHwh2d3yKzb4sr
IwR26ldkdmPaTX0wl07BWpZkRYVtN/kg6P4p0+fOpK6EDr3LWycyIr/8hA2epqVmm7FK/NYFc5yb
eRIIcj/QQArKe9S9FgK83Ztrs5qcGYkjDPw12WpGzXep+baI6LJF3+fsBrhjGrlhdiOb8GAZa2/O
Cu/ykgnsBp8gznKpi8mvdgxwUSb5autREI+fL4PsR+DPC8Vnhvtpitc4hHHHdALMFEYC5mB+aK/W
h/jjiKIcOGgoy8HMrcuwItk449FGHUnHEtszj43dRY+d0dmq0LtgX3njLW1k4+2FZS3rTLFJhPwa
lALKoiA86I+y//8VPRPoBJ8jVorRUOYBQqGnQT2xcB3KrNtD642wjx4O9pX1JHI3RAvJft8cK73U
e7NmvRRD+NKbL0uMxNDh8l6JLBOfMZaKLLJy0Ma55K69zg7kajxMn+OvBDVH+f1wEDlpomXk3I2u
7/5Xm2/KN0Z2o0cCx33/+9TQdaLq5puBkBVIZGlqwKlt0kOTe13y8K71OgOwP2CzJ83a9gnN4WW2
n9BXgBbn8RvaCmztZ4qKnNIZ3mXqznCcCmAgnmGkv2JCXXmF8eB+KD0LJNo/SGcIztPU+2EyRpB/
uvP3+Kk9spmdvR2bjuoXbuQ3IoUTwXEaoBgz6l5L7NByr55YRn/8ljm6rX9iJU2i5Pq+U3GWjbsp
IpQIFlmJ3RpU2VmyQ2tGzhSeBhGl5D7hAD0DcVcGannDMJaxiGzA1m0MVj8WwaOHLEgR4biJVwdN
8Lofn1SRQu7f9f8i82/wtU2VsW6xnkoweMYn1mKauv23ERN5iUOdAuWXmGRyigWvrf+488+4XGBv
akOKqwUSS60no9lfuwqPfQSKcndESass5k4U7CX/JO/ylkqWBUGz7iEsLCeKn0dFtVWRCdm3umfB
uIslTEezXnLg9NPVLLkkfRlC9+/OHN/5VVpS1rU6MORT/VSAUkS+W53Q7p34VDq54I0isIn8O7xV
w9poMhwCSc8e4za+1RqBEoq2hjMhpM5ANSFBF+RI/5LIGDs5qH6cNz/n5PEvV44zH2WZhgYayPBM
uEcGC+9VzdMw/o05M5IrmuclVHLOfsQ9/V+MJCLWMZF0F4U6jpU2nqyDODYFr6smlV6mkDsMbpNt
hAZyNLTlInXZV0lDkRWiyMabccD5amahMcCPQ/SS5e0aJ0UhqK27OgoYczTribyr/Q09AzIjvrnl
4hCsyB2Los/66JlNZ2tT4enotm5rESfKvnaeobjjZkZgYAVHEVLfmIxOik8EllOgM+wTb13FMwT7
EzbSREs359WE5VOD8ZplPdPEz5zZWVzQWj9HpV19u4wo2i/2+wYQnEGRmTCZFPlmiU5S/V2vXy5D
iJaNO3IgcWooaKvxBpJvanqnvmMujCXT85px5yyMFTBkG2xb0NShKqe0v6WIf14WQrRO3PHK0Qdn
6S1AEguUMe0UYF50hok3wnPMrt9LGsBdz6mu1l3IKtHoYEuSP3xkNbnkKnYtbyJ2dmQj3qcYUevf
73GRF/cfXva/q8kX29BE7SISAT+njn4fsk5fR3Ky3iX3vw6waotG2QpOMF97k6FAKu4R6cBQLn/N
7wvyo5+8Vfr+jg1E4zJFaEY3VL4io401IyqXuXTl8Rl07fr6QV4EHv2ujlgKMQxDVmRL4bZuqIm0
TmpVQtHvpOm6lDwqSrbvrtUZ4g3NqjHngxwCoqL+FH5p/Ew90liQ3hXIwROt6nFURpEJEFW+KYqH
an6pU4HZ2ZfDQvBKVy08gTizYw2jXC39VLqh3jlZ7uYofZsGJD/9y7suwmG/b8zbSEw1XBLsek2v
G43Yg4HarvK+x1X4d0CcEQKHhDGqGA7oRvUVDWdHwzSKKiltC0OYLiPtmlPrvHScJcrqocaINLZ0
0Y02fyusz5e/v7/75+9zWhwVRq/pyog+2bm1OzQxovMlEU2hEYDwGf1Z7Yq1WgESI07c/9T1YMKr
47IggoXiqV8wuxDvUUzcQpUttZVcP5CsEuw629U3xvq8F29S+HkvS1EICKJe006zVzl3WlClkes2
EvnGu0xH6I9UTSw/1ZHaea3LepUnJI9bqFik26P6tVMfosUxh6ee3OcaKOcxsOE+1AWvp71VJLIG
m6NZBoY9c4+nQUIiKRv60p2UE1WDLhSc0D1NILJFNUMz2IgtTt3ihbZJHxJYNDnCWGnTiWUUKoUi
ruC9ndrA8ArXUNSwxQnFmC2ZPZeC6WHABWcqtadV7+nK3WJxSxamk7WAOwwnKHlOJ7uvvqu1IBm2
u2pYLqybqhHCdxvE8ppJYa1CHOOQZ5+q0elFs3V2PQGyweAMDXjyytSMsWTTKda81SV284ypo6e2
DGSXlWEXglIEISKnCyRXxyJjm8TKsDWfFeCAchR1HRjf0QbNi+jtIFhFvrOgGddCIwlWEf6W00ta
bsujsthd3JJ32KLNWvL9BRlIiSU1BhLoia9AInbq9few4m0hlNfmAbUputTogJgp6FK6H2YZ+5Uu
4n/aNQdnpeBZiAc9xpRqii3Klsrr1vJ5zSoBW/3enb0VhP0JmzvbSsiUFTIgSIjey77vHSqbOmr+
Wm9ZRGQKIhVgv2/AijhCpZKKszrlJNBa0yvBDjzGoouCnRX+otjKxPkhKeZgtYkGGMM8YjiSTfXB
ntuHFM90BUxdzeRcvvt2q20I0RXF0ohpaXz+H6+6Rc9NGe7uvdldk0+SeZS9zGMB0+ZTotimZU+K
TRZbixF6U2xxRGJ/ZS34dmAhMxDMfr2yczsbSjlB5Bls2BneSnVqr4nAq99f1zMIpytRO9WLqeP2
mMwXA3kAHWm96KHqPy3aTYQY3+VV3dfMMxqnLEMZkggtfljU8lbX7WJ8IutB1QQ37v5FT84wnLLI
uVT1JUheccaQL6p9lkRPkl+5mzJ4T+UBmA/+3Sbece1LqV3Z/Vv3J0K8rj9pqXd52fZtxhmCu0jy
lFhGLDN50JZrXKfCoT/MtL09XWcA7t6QldVsTQKAprXZrJXYnz6vgY5qVEz8cfWHy+IItIAPY6ey
VY9qB/uU1zdTFdCi9zC92s4H0RQZwQniS8fkKuuXeIZY03o3rIM7phhjlHy8LI0IhLs2TEWJyKrA
UKztIYwOah8InX22/Be2x+QswUjlUokbdmxOySE5ocYVPdryQUQkI5KEswV0SHGZ91guowOt6de5
AK+QqD1boMpvAtSEyFmkMbNa9M91Ml3RVXRViMTgTn/dyjqmREO9dDXz22HEpCwQLBD5cHnfRZJw
514D90CqdtiUNMTU5s9K4l/+vkgM7tBrUd2beYnvZ8qJFMdh8TMqEOHNQVRUw7QMTaOI68hE5VR3
Qa2KmbbEcrLBcDAKxs7n2annG6WP7T8UhkPiNDiXRq2QYyDR8YXEQZ4cx+LxMsRb55fD4NS3tlKt
lohiOQi1scF13ngw/1HtFdlNnJWb4psA740CcHhsAzeej5rp7YyHl+VY1Ct/zYsav0lO6Ddo7vGY
v60jgiHw8N8oBYfJ6bYV6daYoYHaaUrqm72fZZmvdqJi3zdvPaCAWNZiugHN4AmyaKQpQ91Ty1Hr
zJalHwSjH/TryjxR6ShYRKZir0wbgyIm0S1wzeFJzp2isJTlFRFTtmmsnChHOjMBUY4UKIfItZ4E
aEzN3qChtVzHg5yoCGW+3jLQGMm6VdSW83t0b+OYR8szsF2MtQ9cYCIV2ZVug8epJMbzUc3KgPeb
fzEDzwuG6joSEjmS+8ftCWwpN2CcPkYTScp8ApguF6ewMdy1Mx2ytL5ERaWQe6q/heLUUIq7WCsZ
VKQExXzb93/K0sCJwmkFtSKjlEa2bunjah4yzNKMRBG0XXuxFYIzsMoEzrS1B8gcucjlMWa7KjA8
/TpfbOuevdAHgb19m2Pk5OL8rGpMGr1dGtQD+kzbuyB2zScSKH4fYOaEyNveMxYbAfnX+ZLqcl+0
EFBOnNp4mlQnMf7yRL15l9PKiuQSGMOJRRxyf3zRj/O9EcQHFCI8y38aWX+9gPyNlSa1Ec3sABfr
nRZjIvqKRIco7vl2VC2HwpmJOtI63OzYJs081ubnOZpsqtqVdZMs11HxQ86cSMTZvHOiMEpB1qli
gf0C5vC1ZcrKDMMi2gpXcfUjKj63tSC1sqd6WwA+frc24TgmElYOXBdhUHgzar+ixB5cdlNZ7js2
6hUcF8Ib8rZU0d8AeTASNb01ey/XBGGOHfV+BcGM7+b+betYqkqm3nM62otuZwTeffenXhjCxZt9
4R/hhoRYShYBxEQM3Bg624y/DiI/jFka7lp6BcJdE0tjWGrGzF04fm3XxabdLQoANXobNU8GRtFc
vgV3vL5XaNw9kSeU0mnA1pTtIcXsnuqFznYn6noW7Q53RRSjVaKUAShLOLjg6LXLoQ805MQuC7N3
Vl9Jw10VMhpmhzksoQUruSZxe+hp1zmlLNmNoV2RLHb6CUNe5ipI8j+e0M4pB3eD0FGdKrCeQDmQ
5FWIHYcf4/6zQMAdH+KVgJxl6K1Om0umgSOY29Dx5VY3yofR6a4bNDwXL5fRBLvGP83rGQ9xsGfh
yhjupu6E7rxlfrgMsXfvbgV68ypHD0oOeiRMVuq836w7mSN9pIH8CaNdcQ+KWHLfhoNebxNfTZZY
GZzMBitY2IvDem0L58fkS0Er5oYWbBb/Ul9UjJBtmGxJjprA0o9d+lBe9R4LpKQ/RBHrt6WInGSc
4WiSrtfAGWc56XG+LrwmcsYDKjdIsLiYK3BUDjneP6ltifwYkZpwJqTKtSYzJRy60bITdKa45dHw
o1PeOUmw3I0e6GdZiaeII0pgud60fVlWkySg/HPUDmObJzT69oewuapqgXyCy5hnFce010VZNIiH
RLGDuQNONP65H/PqDHCWo9ZQIlLCd3LKIWjn617yItGlItojzm5Ik2FokQUhkEEz+h9KaU/9T8FR
FiwUPyx8zDE+A/NcsCGGk3zsPhp+54Rw/zBppfxITgTsnCL6BxEk51gYM9oc5ASQunyjJsAJ3+E2
b/eGJwfHaEXFWNihSnK301t7khy17wSXsGB3eH7wilrDbDFDgcpQB8PJFvIjlgWvqLc9Ia/NAz8d
vK9baiYKVKDzslvFUZ9Xf3VjFBS2V9F1+lUrYCWWQyMKu4q2iLMOJTVX1vlnOST7QttvceYJ1E5g
B/jh4OX6f07ZYjglJmavhypQP5cvoa+C9B/DeF3rg3StC2DZgbngpfFREdTxZkXPPA2p/aTSY6k/
1G2wJgQzJJ8yNbJDES2USEc4I6HPZDbUEetYVjcWbHlxMk2Rd7ETEXml7JyVyNE21Hbs/RbmnhkY
mAYeu6xW+W7E5CSPDYEScT5elgrEgq/d9gHU4UnHXAxrusr6u7G6ncd7gYJcluoNZ2FhNDnm/7GL
4p5UmGvM+pF7OzcdzEj1Mkw2FmXeRUIxv2DzFsmt1ZDKGIC65svpxwWN5MJQGbNsb/VPlVHOhwnk
iNm+xshaFK6hSYiFyhjpMnXnKxmjKUsvehQNBds/wWcoTvPKtJVLlJLDDVxvYtwfkSTQu10AVDir
pqkqqL7g1A7+rE4LirOUkUOjXNPxKNAAthhvFusMwDuy6agbozIBYDoh1vITVVin2GVcCeFn9Rhi
Vg0clNQzQ0dUjCmQjPdu62GNdElBzwKis+l6KFKBURd9n9O0rlBR+UDw/SR7WcqvqSl4Ve97y5uV
44IfcqrrvdIAgNFMsHSTBK4qIzD9RZhw2n8KbLCYsJtj06Qq7SQJWLMfBvH3xDNd+Zh+1O34IB+k
2lYeLquFaPHYMd7gpZM+FKSHVijVhzZ9rLTg8veZ2l7SOu7RO4PvrmkXyEOr2k4WRw81uy3Q04++
9MTWUrDi0Na5jMnO4iVM3iwkUhwpGjBZVZuUfSniQ2Te6ZpX1fdzcbgMtmvnNhvGGYZ6iDNzWgFW
J88zqopIZM8iD0+EwdmG3FjVsZyBkaggfjVLe0wPvUjNBSC855qEoCYvOmhCrGP2eN4estY81NYf
80kxD+y8XhbnrYaaMZhrBphkbTMnq827vExRkWUqAi3YdYk2QJxZIDHoSik7Sea4/ui1sg/adJ68
uDCiR1Dw6M+X9UB0cnn/dVbbCXNzmH11sq+sMKYC/3/1XbfLW/VguXNqCwCZW3BBzXlflpZUSw2m
eWrA2OVgysHOooNiW/TIFGkG+31jI2JZTcqCNZ2tVnWoCxihUrqjmvDtLhKIsxUJGBrVNgdO3Z1m
xWmXxW6sOzn1JHT6hJ8y6apuJvcvV5EzFpWJ2MtYA5SYQaMSu6gbFFC5yA5kUWAZHmqjvcb4c6Jl
7hhwZqNTQ4xDb9lpO4ZB6dKX2M2/UeQ9Cl+a7PDPR8hzeJwJsSyzXAx27FZYQsmrood5Fi0lO1H/
rZAq78f2Mlm6gj1EMV8PNIQoDTvq7oCwEiNwE+V998P3/57vN1XEeq9iEGaFjZvQFSbZ7BFnHn9z
Wi1XokKQ/WsSTdWq+atomTsCbZZWWVVANDM9qvE/tPx2WQ33r8nz9znVp1nWgP0Y3w9vcJav1CM7
yelJOGB9/2o843DaXoRTRdYSOPUn4250V7ezE2++ag/wy5zoOLTub7q90Pnz6Qq/NPAMzWl8S3Pd
iHJATw7uF+S1k8Zmvc/GibUdmQ9/XInL4XEaT1MV9Zc5NN6MjoVxjAuMM3q8vGv/YfP/lYnvbLIy
M0/64tcpHjzZ64LoyyQh2Mh86S6282ASsX8IIbn7s57ypMYgHRb87j6iPMCvv4FR8IpNhkM/XzCK
Kh/+w/s9y8jdo3o0dHHBYhcUM3zBCOJUAaZCsovmRvTIekup9nrPeKZhdahTuTaA1WGSmtMfi5OO
EXsGpn/HqDLN4XRTJ3yJf6yf37WRJmswNS3U9XHnohmWMlLYLZBft0di5354jJ6b1Bt8ZOr85E6b
/rTa/pekZ0DuNEhVbOZLAkClMey16p2hru0h+lu5uEOQVOZMdTNnjz5GvTMfUBmTYRakR5w5kI7a
P7qo1uw/FPRfyXhyF02flVnpANl41mD/plQwr43n4ddoouVFRC+07+ed8bgDkQ1qvPQz8Ebjm078
vPlW9Yc1/nhZQ/YvgDMKdwpkKTfnMMZ+LdpLEwaW/OdlTHCLz9/n3pjdPBdZvWSWY3SW3YWW25tg
8AwzgVMs3B0m58aXaxcoRGMCJ/zCGjGbm9D9PqMcwmbTHSLxLPV93/EsF3dxShHVMzXDus3EXXLc
0rmLaaRP5KT75jUNVg91Px9EHa+izeJu06lclESOoBJp/bRYiEP+cVvm69OrcOaCKqNlJAoAavJR
0T6UoZc2/mWF21s4zC0jcDhMU9YMDiJZUN0/KnPotBlSm12P4UDWMa4ERRB7/sAWhTNDjSWpEpHQ
clwo442hTH49VXdqCzaNAnks2QiqVnReRYJxJqnKe7VQNAhmlldFL9ua7qSm4LSyDeY90Y1YfKxL
ykeSjekUOvkYNcGchNBuon5py/VgSbkoxrGnbls0zgJ1ahSXfQY0SbmWzBepFGzS7hW8BeCMT1yW
a5glS+gg8fZ79uwI/gWwWLFZo6JLWCQNb4mg2CbVoRL1KJ9yWf0wdpN3Wbd3rdBWIM4KjaCPHGkG
gcJnUCuYgYW0cIHHcqGizhFTKxz6notwi8jZIQ214hm4skPHOqhoQUdBv5uBkLO4ZnloyRVlRgRK
zudl0zKJUekIuDD/qdXuLF0vg8CDEO0TZyBCEFhLpGYQ2bHvHpY/ngMAG7ddMc40rCjKQ5kPtDpS
Tlr1Us5uLFJs0THlTEFNM8MaU6jBsNyxSqI0UuALXRvzO6ozt7Lwsa2xrEGbUgEo1zowLBR2LUIQ
qTQf12rquBnnBtux5g71MVv+1sCsl8UFtyh4FTJfFFUXWG4+J5sRq5vQzIHtAYdeZT2q3V0d3dTj
R6LXqFLW7ctHVqBtfHQL9xMoWJlCd+R+nDNbN+4vAzB1vWCy+WjWFDZJL2cAyKw8CJcgXb9Zem0X
5mKXIsoDkTCcMZgIUWuTGYMiijN7HScwUOSTwKPbt9pEBW8DQSsy/aUxG1dLUixQi0lDiPjc8JHR
HOUIf98Rp/SmwySaArNrcDZgnEWVltkqugxWW60+5pavxs+Kery8Q7uFZViafwXils0sU9JWDTAM
FTpuxa4yt37ar4dlQrTO0p+pZLitJrukEYnHLMEb7dhAM0uyWUsadRo1Dazlud+HRTpFYZ79U7zB
4Yzq3IZNWxUQcX3sXVYUGt0XjoEBaOmt7KYnUWB/tx5hu6SckQ27aohTCrziZ0sd+Sfj1GO9eQPi
MIvk6+hSlhE8Fk2nEmkLZ3jJOK2UqIAdi894d8bVR/oug3FeSf4ZiGE4jZSkgIiswlli2SFEcMB2
T/EGgXO7cgmpX22FThSFhSVKwtwvjeHpstILVkrhXK+oQEVZPkGMKgL74PfQOHWi8UoiQ6FwHpcJ
fpelHSHIgtzYkZXI6W692L8n4Yii7IKTxFN5GrWa09X6ZZX6Y+ZlAQ1YvbNIs0Wbw9kKRZUkaZWx
bpP1aKSPiYgddPe62Gw+ZxDU1igitYF3soDl9dGsPqzz9TKNRWuXWqc4shwlwWVN2A04b84q/+iL
Yr3TBmZiGc+vjPlx1kPoz4wpEuUTRJB0FukdZxiMNFkUEmGbShnvoxG5S2pL0cfLIok2iTMDsknH
3FQgUaM8TZ1pG2stcBsEYvDkQrK0xovCxGjWObf7hthqPX1b9ca7LMmuJ3lWB8rZglkz1khmBq1Q
faN2tQUJehjP/sdlmF2nawPDWQOjiZQqywFTwYek5LYaj33oydWRZI/SIlC4/d0BrxR6syxN5ytn
1dRQLZKsodNHphY0kjT4GMYjeFuKQNjvm4tV70hdx60cOkmSfq6b+oZaouK3fR04y8F+30KoLUqB
Mshh5JM9Vx/qCFR3k2Cx3tKas+cKOaNwBkFSO7XNDPjDGJtrBhObXHqITZ/c0hNqgIPloN4qIq9k
Vx0U2bTwH1XBPPVaMqMKYyNTIZmZxA9SXtmxYthyFTlZZh4KzC4ND5f1b3cpz4B8vmGNMMLS6LFb
pFe9SV2DIfGEjTciEO4s0RQeiTIBRGkxkm3pnam0E03wet13JjeicEeplayMhivWrvOK2yEoAuOm
ObZO7TQCN0GwSXxOoej0EPMkIM6S/zC0yVGH0dblnz1KKcbKi5Zvl7do90Bt5OIOVN0szdCPgFsr
sAjPxFFX9zLCbo07MhX/p3Yad6C6Ni5IXAOizJ3lpJ4oGiCkW91NrpMRBAW/WfzedYo3oNz5ouMy
qxNbxqz+PiceoYWTp4L7aPdS32Cw3zeWItNIb9IVGFWUuWZuK/3n3BodqGAqCj3sQ6lUYbFVReUT
PokiFbTpYC7IiOSE1TmVJt+jVO1zsYyf9WH0BHvG1PnNA0Y54zEt3YgWp2amxTnDm29ZgS4bgkBu
5/TEasIzYU34/kNmg8eZJlRs6GWi44mr5G57LDzwtdeHDuNnuuPig53l8C6H7wzI+/udkevTFEHA
fAqy9VapBAZj12/dfJ+zSojmRzIJ4fDRuRscFIR6RYK+aMwBs4b4FIZTDh8jR59F/Y7GBJRl/p+m
8C+AfijGlhQQLCwCafjRrH4kin3sW9wzBPcAMEK8lDoVm1WZt5nhKOaNVfuXFZAdzwv6x7v9NSYD
ozuZeS5Utuf5pSotHyOWCXm8jLNr/qiqo4sbBD0aP3QhRnOWabCgR59mV0TRTnMu4k3dFWUDwd0c
dTuk5TgAIl4Jji+qkq4m5QfR37NiGxhuU5I+npAz6LDvldLDinfUMWp5ccM+m+2K9AI1E0nF3Rth
T9IhqQAn13oQK6GdK8oTSFNtwxAlfURQ3P3RjxGNjRa6QOonabnOYtnTamR+RueyLuy/mDZLyP6Q
jdFDb1JU6lKPu9BCyTnr7Y6Czu0948RmsgmLW3Zt7AaOuz5AY6rXKC9EDOyGdV53QRIk15h/jZ4O
yX3XfbgB4wx6ODckamTsF6GKXbaG3YEFXpRGEJ0mzoo3pUGyTMECWmpnZyUq70SZTNEe8S+0agZr
y2ICQg00P/OK5+gmccLHyWXlzXUpUgl2at7YofOy8Q81bVIjtHoDzsQeNbe5i4mRnvJ9ddjMLUu4
S4IFpJytIMWQWmHNbAXiyO1y0OfHyzouOEs8f0aclnqURpCnwjMXCMxvKTAeLQ3mfBYsnkgYzkTk
Sa7mkcmE0b6TBtU+1dfLwgiVgbMMaj5Kc0uBAKZoliSLvPqwBuvpd5JMFG3dvfY2usCZB9wga7Ww
4MCYXafJUY+9VMTFt+vmbSA4k1CbaVyjPwD1lCbGeqAlyUQ5QB8dZTDQSiInTyQPZxLiPlQbg53W
dUKVlPp57HVXHIYSaRxnE0yZhuE6MMNzV6peeK8gZBx5ErKn7eKAFemaTQOAdIJAgUg3eO6MOF/1
emFLGR/7a+qmvnZLb5Lj5FJvOcyiwNH+e/68czyNRqO1zdLrgFMDUG6Zk2v462G0e7ssXCv/3xzF
WTS9SQjLGQzVkBBX/qWTPvU7u0L4P3OMm9Erb2X074be+ncGhGe/rHJpXUqmNP1g2RLilwq50s3j
GInqxQXWQ+WsBxgNl1LNATRrqd0onT3pAhd9/9GhEk02LEVXFZ4QPZ70cixjqGb9afZZJLsAp70T
VXZxxMQbTDueRdyh+1qpqpZKQc+k6ApnsYw6LMnCEjbms2brJwTPfeVD80nxK19y6fGyfdw9ehsw
zmBhopdVGQPAlOYbhhtEzad2uVtE81F2N2qDwtmsaomlwWBBxsK6VTD2chFo3K6Z2nyfM1N1ORV0
YpmZEITiJjmmKFkNB4E7KxKCs1LNGi09nfFcq5bZYWxFsuL+1WbwjkusxEPS90AYo+pEZ3Ks5elT
Uy3oHVYFHWa7t8h5xXinZY4Wus4jVqwMw6PcOEO22smI+ZDKUyzKTQt2h/dYYjQ0jh3LCFrVvTba
VfWk/bi8cLsIoHAlmgl6LKpzL+mJqBoegzAEdZ3VQaI3YB01Kp+uicBfEQFxtnQo6ljJZpiDePig
Ppmh24roo0QI9PUDI5xTUDoRIKj5j6J2LOOW5AKjJoLgzCY15yJaWL6sVv5RMPdO+bJ0Ak3ePSub
DWF/wuaZBEqqTFp0SDHV34v4WbTfos9zVquU5HhqOkgQtt1tK7euhtEbf6dSnMkiYG+oZfZWnjAx
esYEie+FiIFi1/bq6PcAV52lqjq/SKGVdumqwjUNT3F0PYKJVzMwFK613yHKBodbLby68dxPNThx
9KHqwDGs4N6XBUq1f21tULgFWxStbZE6wGs/UMBg2gSWh87fo4rgbR2IUr67KrwB4wy+Ui+NLqUA
axaPaDdxGcyiXLwIgjP3qtHHVowGaUcbX2C1ZPrQqAJrsh/2PovB83WZE0FKlGJnwme1teunX2Mo
PVTx4X8wCwpUOU52966w5gaUM5bFqkwKSiVCR68/gMa7Ean1vs+0AeCMpCUrNGtXSNVhTjibHtuw
tpjeZiNK52dxIzvb7DcP8A0eZzKnZR6UUAfeUP+T1CdzOU6KT/vQDjEDeHq6fJh2Tc8GjP2+sWxL
lY0WRhlj9eRgrY6GIcjtCNTO4IxCEmXjCsIVeBn6U5o+abSyW6N5j3HbCMFbBG2KDKMAyKw+6PRK
Uipbmu4vL5TIIPDl3m2hqKExYaXi6/aaMTJJnnKcPrERhvmNaCKTaFs4g2C2k1yuAHQG5ZQZ13Eu
2BaBrea5DKImHAidsGJo5wFbquVG12tFvLYVJWD3S2fOe8MXeudxLNfFDCRwwv3mscowvsSmTv+u
gXgsx7xB44xBine9lnRAG06Dp/mYyoK6ckc+1h91P/OJKFjGjOaFo8qzdJl5W80DnvtOlZm+vqau
UoPJCkn0Jta9sSudhWbHmujB3+kiX3gwmVOykB5ihl9W6rB3XHZTHjDFM7+NHPkgqmQVHGJ+HGSY
x2WVhWwP08ypr2a6BGMuYsUTqDzPsr1EpMfsEag8Vb8nc1CLskRCTeSsBJlQ7ZT9ugHRJscmm8wv
mif7c5D4wlCMSBjOezCnuCSRzFbsnuUSs5OOluGnxDHvrKB38i/YufXv3CKTMxllaJY6smSADD+k
y7Ve33TvC0VvjhfnRAxFRMvSAAa7Csdjh47ezFEeraDyI7d5uazlAq3jS8ILs01aK8EaJtWPVrqK
McCiT0REe4ITzBeFL7lCh7UBCJp4bDXzFP3Y6I+R9qGxJmcoUjulgsMrEotzJ0aQP4LxGIjEPCTh
P6nspCIOZxEE50FUYR+1Y41tWo1gsLxW9XXRi0h0mvhq8CQamlVnXriBWYUfVBRPm09t7Mg+OvMD
UeJIcF1ZTOCNl1KnXTSGzIsoFgz28pToa0quZdm7rHCCQ8tTdC3lXE4LuxSN+cpqXoz+y+Xv72+L
aVkYeoWxV/xUrbqiBnjaFLgp3cmcPEu9IrHo2SLC4LRLippsKE1gqAt9AYeLJ0vxiU07WiXirA1i
whi+NpDKqZLh2KKEf27UKwV8iJFBfdDqC+Iy/+E1nWXmVHGU0UTbNOzv+bJ+YmUOoYuegZWxAOjo
2jVF/oZIfrbHG00BN4+ZDzXwEu2qmA+h9MUYD5e3kdnut5f+WST2J2wgkBABI3uIS39ab9roqpXx
BP1/pH3Xktw40+wTMYIWIG9pu3uMxmok3TBk6b3n05/E7Pm3ORDVWM23sXeK6JwqVBXAMlnYRZBG
/opFg5ex9k3yjMXdWXE8tEVdQZwlm25TC109MRWII9IYd1WNhIzGQgFRRkErfQIBiyL7l6XYD7Jn
KbirSYulMg8nQPQ+SwCHRyWQgv59Hc1gGvs//+Jup9rKLbKw15g2tM/5UHhqHgmC9x8+Bv/FeG2a
2xy+1PbNElJgxEdNcYtb44BhWXf5Tg30dfVO8r5hv7NQr3F4A4gtqVHVDgDMrNuhvUtGEbWy4Pxf
PXgDMBjgqOlXJhHaIo3kQUFNTG8FehPY8ataNyBSFsnposACMv2TEj7lRiV4/YgAOL9X24GkagoA
bbnLx5PeTwIAgQ2/5j42EgxWqMlEV/DFtDxm8pOkJegnuB9l3U4TcFhpnwf9f9QZ5/urFbdSa+Bg
dCI7cRrag2gNFPO73yIZeus0FPRZAzPnMBPFXmM9J3iMKvfYbky0mwijlsViD8nVYokeqCyQXEDj
s0OylIxlSSjQ6OM8nsqRcfuntklOjXB3y645nCXj14BmQ2vO+gzJ4ilYu+s1FRRP9u+1DQB3zw59
Uw4ahTBoZmbrulI3CQjG5WfkuBLhKKEQjrtGlalJzK6GPBEYa/tjE2RYmwsi/NVLvfJZNGC8X2Pd
SMd5U95g+yQZAFd/X1rb+MRWuscoJxtf2l8YezqKW4N2o9AGkbtUEzqkYaxAn0V0s9Drar7qI8FF
t/uI3EBw/kTnqiWNAYglgsOOsV1rpj2gOC/i9NgNFdQwCXYcs/oNc4RNqOjnel6MyUROTXlKMGwX
Kb455B7oZkrte4aVGdYkEG1fe2dE7oKdVxInkgrR2ua+mp+S6nMm3EOz71JnDC5YjJGB8dIUUjHu
KLb1Zv2W3YC2BOxRY5C56fMqGLARAPLtDC3u+Rh0eng1dJPd5YVNVkHHhAiByxZFLejMcnZQVnpt
kmOlepffPaLf54JEUxYG1RX8fp1ek/mg1T8v/77g2PnOhDkyslYfcexr/xQZhl0rXzS0W14G2X/y
nM2Zb0uQU4mWVgsU/YZ+YCm82EUT+4f1xNr2EjEhiUhrTOqN+2gWncO+hNZA0F18ZfOWEWoIoM0O
S3vGHiK2ZUk0zLUfG/41bp2LDTIhSqaxk5opxnKD3PiR09Je1FnwihCdGBca6KylclYAp+8UuyN3
NOldiglnwZExw/39qj2Lw8WD1JjCZVlxZIx5rbtVDvpdhyl3+To+EcFNKNIcFxZopxarbkGiGPMu
oMcjh7X3Rcezn2042yA/VhPho06p2XXbW69tb6Gr3U6f2GUbe6Js5x8u23+1Z3BhoUw0KZIGiDQO
tn56nQv/9r24nkHmEXui1IbAIgwuRsgVtt5aLcAwBnMzyeo37LzDSKaoF0PgVPyMTdMlchMyBbak
PWj6dBebovFLEQT7943fTnFcoT0akmRSY+voVW7rZ4Fds2fOBbvm52rMIjWR3wBE9HH1uwfFjjzt
wUDvF6owrvxNVFr8wzvobAlcWJjjJleiBVozHhdPd6ov0XPmONi75Y73dfBDZHkiW+Ciw1ipxWJm
gFMqCJT+oFgIWb+P2mXjS1xwoFKSYAAKKCXWy7qWTxWncIjbL3Zoj7eZO71g/Ybg4JgVXzo4LkoM
2oDZXBZfcxC2fzDBa5X6YFbrTjQwnFaYLxQokjAe040pVr2aVNkMEUmV2W3/RPHiK0StLSLr4Nt0
0jXN0HcEFFS9P8TgogNrzkkalet6Mp1FNmwzuovC8DDnKgjWY8eKusheRtWjixwIFCyI+IQLI/3c
NavUQMGdlzxMwXzQH5sjYwyzjqK+emaFF86ScN8iNa0Leaohtoq2NFM66OD/G2619Ti3An8XRBTC
RZQkpWVZsKAVN1ps66n6NUlEtDC7pmKqVLNYdYTwy7JAfV6VcsG+rLLHKP8+py9F/iQ4HBEGJ4eE
7+xpTiGHFYPpzKmRBo285LmXndnBWlxn+lA700F0M4tQ2b9vnCCGm5MhYR9xWDDVXZlmsFJPINlu
QN5ojw+Qg9SsGuY3nWjBTC/7DM5Xl7FxrFgwvv6MfJFQu8a3AeRC5DpJU2uyZoxBl+0lzWwNRhhJ
bi19aQtRMl0kHRcpyyLWupDVrpf75LZXbcvPXXJMwBQF6fKDONm3H1I24nFxsk3mvJZYJwNtjkn/
oSg9ubgaEr9fXtTlJizhBdGptF7G2AoM5TiKSC8F6uWr9YVlJsai4DxjVfJH9WNf3KhS6A1hbmeS
c9l4BPbJbx2AP2ZqYkFWhcTHKIrsXJbdTvp6GUWkUr5GPxRmnKqsnaZEy3N00NzG6V8U8IotbnqQ
7f9Q/N1jyVbOh8hX58GlWHaNBCXq/XilFY2tSI+FNWKfs6diH+Ngq+atMriX5WQx5LeovAHlYkyh
oX0xShkoOvEXbBcslPe89DcIXDxZDXDMygmiGFV+KuAlnYNQ/dmtL5flEFkgF1G6fqx0rYUcw/C1
qk45wSqw1KfhZC+ZKXiW7H67bCTigkmXJPXUsSzhTL7Jw01kui36k3oRl49IJC6MTNEgG+0EmFHT
n1Xa+aWSBfpK7bZbDspqCnp7RJbAxRCN1aZMFXDRrLtJBWqA8j2FzLPe+Mp82FFSNywjQOeXJMm8
RTpO5rtmjzYg3FfYAOLLadTht1F1N4wP8kKcPP922dgEquIp2mbZyLSogCBYj2QqV5Zov7fo97mn
0or19IXa4ChwY70kVXydS6LXmCi+8YV4SWnaVGMyzION/AyWDWCNeBGE2FFj0xizlf+l0UoQu/mC
PKY4044wG2vpcUkOC8nszvp8+XAE3smX4w0lapuYxRutRyPDc47WApUgCrzrGiIKVsqbRJP5MSay
LnVYMFqSxbS8SfYsafHqKrgsy35OwTyjcO9zCcP3plmATCM+lscEZO7tofUm5O9btMGJ8vf7p3MG
48wum6plSEw2EJ9Hdtw9juUvqfIvS7SPgUtaMQhSEjIXZQxJVnK9Rj2sxU4sM0vsKK1OayZq9max
8fdr7V8Yvt5aJuhPSGYQTkxY624QLKRpXyYpt/PR7/vEwSNXYA77qSbzjMjFHSwewQOsgmCNp58m
0J6EBytgmyFLR+S7Ah2+Gs3mhW7FyWKirIge8y50dUM7JCCubrNEcCH8wfjOInH2kEYVNrlQ4LCF
9bqjYKMABr2vWdsWiFUFzwSRUNxDRF3VPM5a6E8b1KAsFq+X5HvsphTc3fuh9SwT+zM2umtkCQ4d
AcYEs2Z9n4u+C5n9XjI87h1SK02m9wt0poyNszQ+WP3tdda9RZYcTLC7CpaAUNGWQJHuuAdJPEsr
yPggVGVh/Zt5VaSVXY2i8LD/HjmrjnuPLG1EzJj5lKF8lGSsbsYy+b70dAMbHUVUEPvVg407cXGi
gvcalLmTeTN5VWGnLrnrvhfH0M6+s8hnPP1Pcek3lpOm7UISoRGg7QO5uS6S52oUFKb2r1wLdwU1
NJQj+FbwSa0jcx4RX3HthTfkpIMzXXqYDEe7xyZs02ZbjmXRzqxd29iA8qc2N2mey3PopN1Jnt2s
vs96QewTQXBnRTqZjI0KuVo1savwUVNrJ42P7zggi+imhilUE6Nsbx0XTlVNiQU5yHqU6TVNj0Mp
gPjDAZ0xOOfFjS7p6YTbVr/RT7qXflauYjd+ib/KvoaKOTYMi3xq97GykYrz3CVVZ2UCCbhDs8qe
aWy3YPBv+vtONOG6H8w3SJwdxA1KfjGj5VqH13FapMAxaHUz/mIsRaGn3lw+rt1gYVmWYrHOeoPv
3KkjK2rSCF0oUXaa9WdFvlLIDV0iF6VvQUjfN78zFHdzSFWdJoUE11XTQ01PTXsoqCClswehyppm
GDr+N/mcQ4+yf0xZA3OalHY/4Uvsc9UKMPZMYYvBPfWsUaqIpANjCl+IfjdbL4nslkRQu2a+yN9P
WxTuTi9NkkwrG9yJwttVOoxmUMT3Gnsk1Z4Ji0gGQdT7HZAQi1CQfxnUxIpk7l1UV3Nhdp2ivS4z
y/0smPz/Qku6Y99vcTj1rZU6knaVNczZ6KcYO6qKm9rLniIQz0nu38/ZAIyicQvmwGjNOLelJEyj
qNU0rKB7bucPk6gDYFdpm9/nnDUc2tjsVRW/3/hp6414REzhHbYsqoXqaT/zpvAvu+vODN5bidhf
tHkXraWZlnkBxJidFCtfJl5/MJ90W2Mfg/+o8e/nF7egmPPnQJM6HNsEapySo9Kc5u4B3FICwdi5
vzV4YJhoU1N1qhGZ7562prwrYwUY2ocy8tpr7P31JdQa/eoag4XvWKnH4GDpuo6RVpQH3oqk9YYZ
GXTRkH5IbKmc7bQKyvGvHytvQPgWF9lqlaheMcITN094N9tRf7JGUWvkzm34FoXzXIlYoTQpQOk8
xWe8IHPqMJ4Or7QJyKv1wlYF3wC/XxpvETkf7jUFMw7YY+OkqIqVqttOqZ1Pg72uRyK87PcN49+T
4rtg5KmVY80CGD4JQXsSnYyb1QntCK0BuSOydJFk3B2lNHWf6DPMIp6u2uaEQpgdkW9dbdNWtCNn
35XPJsi/lOTWVGUrej03+l31jCvyuX1Jv7FFYoaTn6IPSioMiL9fkG9Pjns5ZXLTV1LKLFI69dqx
jW6yWXBziSC4mFuHXZdZLVRIaX8j6V+zXLqXtMa+HC/YQfweLs5WwUXeCQR0qaJDELyVSz2Y/p4+
462iuPhQl3lPNXY4ZvdgxS+yKQjkgr+f73ihYbbqVQ0tDdUPM76dEu+yfnbyHG8E4Ltc4slQWqOD
AIvzumbQKW76kwxWlunQHARY7DFy4TD4JpdWyZJaJXDRDqtkFLcJ+iv5s26voOZm5PmGiJtIpDzu
cTSE/dCvI5SXgwuyfh6Sz5cFEpiwwUUBXY26TG6hu6y81Tq3hgCjiGZEJAP7GzYXeUyxhWllbqKB
oadsg2pt/vpz760FcL5u1HRowgIIZpJ+G7Sbdcp+Req3y6oSicF5e4QdqsMyQFVdeJcrz6H1P/oJ
5+dD2BhdY0KIJr3Rje9Ufbz894uOmvPzRcNowevfn4R67a7WArOlVulpNBO93QRQfNeKWq1V3qnw
EpLFqG1/pCACjdKny/IwfVxwxd+aVuKqj0rmGj0mv/MwyJvjPNx2beN2w0kRzUoJTp9vSymoarVl
AzSCLJ1yTSuBCe+kl97YMN+Mkpupkco6dCZ/MR7Lo+UXPyfN1h9N8COyScRGlLNl531Jf0zijVsW
bZOOLXtt6EF0UA7/9xkk2ujMfO8SDOf9etdpVdxBcUv9fSU3c1b7SvWwhrFIgSIgLggkchGjOA6g
yZGd5JD75p3lyccGOwcXl6W9w9vq0IpYwQTPKMJFhRpvUslE5yP2jowulsAf2qrzWfuU2kYHk+SC
JMb+E9hSVIJmSkNRZE6dq6YOSdgAD7wA4LdHA07qJ06luJgPnNz2dbOi6Nty3zY3oJxqZXkqOm1G
6IuvB0/ztUN/RdzOX53VY3ynIhr1XcvcwHE6bYqpao0ZMtIcV5LsEutXl3zJMXiAGvCo+aUp6mbe
9e4NIhd748Zs82SEgJXxUk7XoS4qxuxGxA0AF3ylJkymln0fVdOHZjg2/bFs/rqWjQByhuALTKB1
0hWSsLQGZlPLa5qd9Enw4BWo6fUltgkZgx4ZmPplV+DsxdKnrhGdw64Pb2TgPrekoVCsomQnT46t
eqfh+qimYBINpO2nZjY42tvYR3HRTmUEnBHUiwWKzKpmy8fxhEKSKx3Fi2p3v+w2eFysZW+HZWVP
VAOMDYxFE/1P2CLrGCf9UN6koiDB/vzfYu4GjgsSfWImU1rBFP5ZLVX7FZgly6sMnd//ZbJz9ybe
wHHhQQ2jtK/Zqc3mh4WNB/V21KLx6yovDtggIAj0IhvhosMQjWjPzoFGipNSv/TlXVY6rfn3A8tv
3YkLCemSTJqF3VUgxztWUiCPPy8/X4Q2yIUE2qTIb02Qo3fH1zEk7GI6Ftdsx0/o/f2G8jfS8MUk
UBy0I6oimiP1V7lxUvurTrRmYz846EitYs2zhdTWW5+qtGrN5Bz3LzWf0/VGydzLCtsPoeff53xI
MgcVNXy8V0xid9NJrt1o8C9D7CUqqKyqiglmUVQm+FUNMkqlJFFVFayio2ueal97if31ofZWZ7o2
/eqD5YoyTDtqewPJ2Vk40AlZLU111CpYwtMYCZL4r0fLBYM3AJydLVGphIYEmTpvdnUvuS8+YkOa
W/rjAXNIDTbJHPITKqZuHwwH8zl5uazTnWPbwvOWZ/am2YHDVXXy+bE2vpjkQRPNazCP/01CHes1
8J9KiMpJiLkxMAbnUGEcGUcrxYmhPT0c5hvSlqdk1QSGuPccorJOVLZ4gOgWv6Ayhh1WWg+8yZnd
FTxqjBOZemykK/ciXxfkIHc1uIHjDB9PL4pJHl11sk5Djs4F0ZmtiLoEdqLqG5nYH7G52se0KhR1
AEjaYHOS9SWzetuofuiisLdr7hthuLsiD5tFWfEt6szqz17/0IXPl81tLxv0RhDuerDQT5FTPJNf
c8TEwSrM3pY/sHJpGeiiUrbQFDjvnepeqZYVasP09OwvXud0P023+d57qzcG8pVoyEqkPs7U17HG
GzgG3mh8X8Gpq6WC6sSusRkatvFabFUNzz9rgqE/Xgjc1VruyORlxndSifxn5zVEZczpyxquCsyW
80ekzpEa5Sl7DY0uvNZZD5Kn21gW4yV+JxBoLzgo6O1C2RcTzBbPJhVXSqHJSqw5SrlKpZPRNS3B
sGgosmvSGjRMaxbq31V9nUWP2V1TBCGBBW2CXRzqfOtTbS9bsY7tlHhlLh5W6/kJypsOYzGvA0m0
r2tnvycBGw8xZdUyVRXNHG/RJmsshjaScZEE7bGKPnQYdR/Rmzdj731fujqWT/crKD9FDQN7JrnF
5VxgGUMpq5QZUsrXZXaS1k8Cj94zly0AZ/MzEiNYvgmAzquPbIo2dftDeZB9zBRciZq+RGrkBwfS
xJIHogONGafssck8fXLorX7svtOgtSvsqsBYWZ56AjF3Hu3b8+Mr+vNSFH1PF1yUaKtMvPGlPUhf
ZdCslYhcse5ah/cAwlw0E4wZisZXZegS97FegvVq9GGf8jPGCQ7NJ4L3QBso4AsLLuPt2skGjov8
Mu2ntAXloRN2ahOjQljT6aBIem0IgHaPUJV11ZIp0nIWvygjjPplSuRQRY5kcVa3dFHwdBOMXhte
+Wtg20autM/K8e/F24Iy8TcXqLUYCkHzsuoUtKpteTC/kEK3L2PsRhQV0YyoaF8ghGe9X6sG5M2r
oaJ0LEOy7JQ862jTkk6FTwXyMK/iH1UqmposExzIYOnmwslgWmMGEiJmHYyWcTwM4EcQV6f3PoPo
FocLH5Fe58WSAIetOmVsDOademSrTvsgctWHywrcs0G87lk4xpJL7beXW0XjVu3wOMgsN65uiSZg
CRP9PmcE86DPssIeu3rnh/JPy/p5+e9nSv/tUFTdYmP8aFbmX7pZQyUqV3BZQtfrkFxV9CPJR8zF
Ja5cCwLS3ktAPWPxpPf9FK55OzFSPOPBNCV31NF5MYimfXZNens/c9Gdlkq9JAT3c4fM4nhUDqYr
/TQCDT1gwztS3lRRTA1kQCqVYXZvfbSTkwajmBauSMMPqxe5dMcRga64SdEWMfXOUvQCJe4+ELeQ
7HLbhIXZaOYabHR47/rRA7YnBg3WQv5gHAZslwk99qJ7hPkLbyJbQO4zXCoHRcK2UHzCWjclebBA
wk2fWlrbUufPiohza9d9FbiUSnUZLzqTO74u6SNdw5YvJ71mXKSlH50kL//VHBGRPhvuZfPf1+YZ
jZ/XwTWWpfkMtOgri+sg7cQOKaxlcyLH/FYG74npG+F4Ts0wT6Kin5hw60upLw+j1T1dlmgvYGwR
OPMg3dBXpskE6nwtu29Gwbej6Hz4iKcV9ZT1aCtBeFV8DB755lFO7X8q1umpnwTJub36BBgh/7UH
fohHG6c4zDFu+lqFYc+n8G49ZI5u119ZcaIMom+XNbgXEreALIxtHCxs6SyhOQ2ZLWy7XK7S/nZA
uUxfbWkVEcjsRcQtFPeCwWhNNSkUh2XRo2VdtZJnipg7/3BeuHMtTTcNtCe+Facms9SXLa7DzHQw
43kowM8+RN7oKfhoQI/ky2Xt7dof22dDERBli79QBlWaQYDMsjO9F65XhaheJfh9/hKpidzn+CbB
293CJlAjOkha9447XTmLwH+xUjJHKJsCItauE/WxMgR3+v4NtQHgfBSF2VUqBgBM6C+BJHZyqg/s
hqoD0ajg/vFvsLjojc0Wk7Uyfclgl+iPHZY1zPfFtcJ6vYO/X/mHL0ZMihmI28Qy+FpiZpSY5h9A
HNZHV7lyX4+iOsSuw4A6DL9N0CLPp4THnMpFp+KTZvbDAGmykyQ7muWut9URCxTc/Bkde9m30BIF
od/nlplgZ1xmlZuYwFaxyTQEbpqNfhq3D5QqQUjxSMqmYygrHkmHmyztr5Re+J5h1vDb/WvJhk5M
iuwgv6hbD63czEM80ePr2WcnyFKDxv0/myGFnXXMHi6g8c1VxmJ1dY6OYMf40A4Oqop+4VgOSBB/
zR56zwMRscuuP5+l43utslnCZ1cMvC59UUP0k/YibxPoj++wwg6ftC/RO+t0p+iWkXRVjo7tBIuL
ypwr0t++OIy6DJEWtFhctM3argjrScJhDUFpfs4rQWzajx3WGYC7MmJ0xWZlh9dYB1KzV7YM/TOW
lGFnmCvdiTIx7Md+N4YzGPfJJpuF1OE2xCebhh0l48e2+KEbD3Ki2Jcvjd0rdyMU98kWDiqoTCzg
0Gr2qYaKVUs724qLoNLm564UJQz38Daf1vyznUR6Y2FJGT6tYx3xw1+Sb9Z4KJSPmbDTYU+FWyhm
nZvIkYVypXU5oKRDloOgq/YjL3rWjwnir43MnZN6aWN3V1Ev0Olu6WmLzEX+oqgyZSiBrCHvxBLJ
jG4fSYuA4LsEAwroAOptRTAKsWf/W1AuUKpho61dw8wzfSGtaafSr8umsncDbAE4ByPRonZNAYC4
PrDGAV31QJLhXgYRScE5mWpYaaIv+Maqib48S3lXPeIIBS8lkWVwzjWPM9rmQGfmlFPt6YMcmMnw
VGTKS1ev/mV5dl8BW61xDmZO2ppiTyO0ltgUVqgdQnDR1L8WN/f+A0+h6JC4bzg91jIpjABXf0pM
xwx0FLRG21jt9Bs2soIhJvyGhPXf95Igh3VO0nGTFsqwgAopBahp1I4u9Y6Rf//f1Mi/DIe6ysqk
xpERw2ZjFvkj9bT7xR+e2OorUfQVaJHfptdFakIqhiY32M58X3Tu1Am+5va+7bcpGS5/oVNzCuli
wl0tdOtjbaeUx7Zst+PVGrW4i0X5kl2RNikgLhpWekjKvIRIC+nBWRA51DKDqlZE77VdB97g8LEv
17R+YTjlJ/lLeaQ+2mPMYwR6f3dwscwHHz6i6drdD9WtLrnQh7qNRKUMupytG2by62Et7MZN8KbJ
3eJoINKHniTybJFG2b9v7pe6pNUySkiqqV9y8IDesxn21JUcDV8V6CH0CaoL7xklxrjbRr9cgOxJ
FnZVAf0WxJ7Gm1o+mrHg3bZ7R28guPCYx11nTRUgovQxr2tk02SbtL1bN+Yptv5+T9ZbgbgA2ZhS
nvZMjU19l9CPunnsh6fL0UNkk1xQjNi4KJILECg/ZeN9aQh8eTeXtTkUfmRKxz5Jq14BAH7/9jiA
CHuobS13KQo+WGDrao+iUqhAJL4e2U2FuhorTF6uWjeTCSajg8tK27+5zmagcxEjnKJemkMUeQb2
3q1RNlB/rPcDqo+FL+6dEeqQDxzlqFhWBYmmE9ttuB7QCq4/Rdf/6HCitvxwWcDdV8BGPi5q5FKM
eT5UnUD9Li/X2AgahIRkR43U4KlaDMENJogWfIVO7ZM0VSaIZ2FguRiyg5SaJbhwKsEzUITDxYep
SnpwUgGnyQOl+9k0NwPS1Jc1JzI+LkD0vUEMeYDmlKVxsB3azTXRZgORGFxUKAy56/IEMUjTfxXL
qcZ9X3+9LMU+hIluG8O0TJ0fs9W72lzQHwZN9df6cqp6tCAKHkYiCE6KuERgMDPWXTSC8lNKsfDm
sc5EhIf7x3EWhAtvVp6revyKkk5Oo5K7NcsOl3X1hyv2/zAMfphWmdPhn+SfHPRu+tQ8sOJO58oW
Spaym3qWsHP8DwHhDMm9kIx8LMY1YspDzkn/pbks+RwNWFZfuZmvFvYgMOs/RLwzIhfxpJVOioXb
11lO4M/w5kNvZ9fNUUWyG1Qh/yua9vb9MJaWuaBnVEWjut15BLQ+82EGofxgV0dsvDiKEpK7ZqIh
opkGa+vkV+HqJASPC1ruMJwv+1FeBqP0LivZQHDBB2t1R32OAQGKmFTFasXmlKPBQ31SPyinvLMN
ZzlYAh8TicUFIyMLKyOkwFzb4xSdkswXmD47Bz4Vg2Wt/+qNc2K5WHIJ8YM14yCH5RjfJI+4jTv5
3RFtli/Fy2U89nOX4DhvHsuiamWKpNlc3RRlZM/K19x6pLNtPItSJLvh6SwZv/xkXtBMYo6ACrNT
XB2yIWj042VpRBCcE2M6XkqkCaczVXdkPHTrnTYLumJfpyEuaIxybosWi6ynEsRQA5blKYLoaAWM
Zlg0/7SbAtyYAp8Ejw3ZMtMeSPkxM10WkaIAXxmJjtnnxF9E3CP7IVCDq8qYDwK/AKe9HJkQycga
FMSuOi86oCLrUa8/ESQdseXAF9Vk9w/rDMcpMoqkJDKXGm3s9LmynLr4MYt2we176xmCC3pNRuM8
LyFROV/l2jHVRN7K/sbfjeEMwP6AzVcZqryj3kUAyI/lHet1iT+iPu+AUxWs0yKFiaRhCt2Ayf0Q
rnECsKb8UZcfk++XnYeFrkuycOF0IAW6n9nxy22F8YtqtewkjLsbQ0pvzCX6XCnd7F6G3L/oNybH
hdM+W8H+1gCzx0YVya59kLLZUdDbNW56ULPdia6lPzjV+cS4+EpLow5zCVanBuzjHfvx/OrIKEES
V5QEEZ0XF1tLKV4WQgGlj89V/CyJ+uL2taeDtAU0T2hT5ZdXJVjCp5ZdwQYxMdvm40IHcdBdN3qG
R1FlREJguBEu/N11W8YVo6LFCzxCnFS6ms4qkUq03WTHolrtqT2mU+1cNgwBCP+JO0hy2ZUqVgCM
2OOj38bt9/gd+6uQCjgLwn/UZrGWz6sOQXLMJi5e4cV+dKNjk2sfWHeiiul+cN2gcdGuIv2ChVlA
m/0B66tY6397sL6y1v/Crxtbfbiswf1exg0gF/v6Ng7jRn0FhHGgf8iCZz1XQeFIzyP2eNSB1bvW
k6jzZd/BNrhcSOyLSBmtGUc3o/2vfawC6oUDq4CgGZWIFqoJ0biYWJZZSKQWUo5+dsvcufaMAEsc
AjFVpfAIuQBZUquqSAesyVGxLfQhObAlZFFipwRfJRi+cipBC7rIDbjwKGmzgpl76LKnx6F1JvPD
8A7ygDdewMXDxMiM1NAgVD1djfgOEZYk9krqWzfj4kVMcymiPWRozedO/yKrp1E+YWnoOn2UetMN
6YmogmfgfknsbIN8cRsMNXqhGhBKD6oSvaGJFwYxGApjN8G+gS677p06WCJb4HLsgfTbDbqB5R5Q
zZpUwyi/GsjgoQbjrFfqkUViDCccBFj7poEGbFPXVJPyLRjSbC6Nibke3JwNddujdoiepY/0S/4x
earg3Cn6tsZ35Un0MyjnATOyjnMUtjCWGTvxmsc1QptWJuKt+YOjnWE4s2/jXrXUBLKN6P4wW5v6
68HCwdWsXQ9sSkIW2j+EkTMi5wUg8G2rZIVguhywansV1CD5c62gPYnrPUL5OJfIrCyMlgpoHexy
xirDwqErWutMrJ9R7eSD8M7ezzWcD44f8R77ctTyCYhscx1axNBRw6aI2YiAeAp/992zAePcQJ3U
lagyjk+tP5rjY//3FLHs4v73sF6F3byDwdrTJEoKYQYlmIujuvhyHVx2L4F3vZ7gBgJ7UgyJjOyE
6ru0+EGJnReiC5pdwL9Hi7MY3EVJk8IcpBoY5vP4iYClLsVSuS61yWN1fB30eU/qYqM27qrEeDxJ
+w54VXYYh4+NiB1RpDMuOGSN0qogscJwlvm1D58q9afRPF8+FpHn8GO2el+SLJ1hWmCmRn4k86rn
/rAG2VEK2oB+FrE2iUTiwsKsGxFZY2Zp5U95jpx59arxx2WZRN7CBQO9QzWnmYGhZrer4Vf9u8pF
53Pn52jDXspzpQVA/yl5QCXPS07GrZXZNFDd/sa6ewc96xv/5Ltu0DZk5akCQ5hOmBtGnRKdMDdo
RUTwjk/veyL960Uq967uUpDqjViO5CgS3hZ+SWq7Td9T5dhokHtKF4QWTaVDg3V7XOJTir07Sl2K
Xg/sL70QD1QuHgzLWGgqC2uYCEUNArdQcQNChNeVj2yyShZ9nzKHvATIBYRsJCspFAAO05eGfGoV
za7XL4qIJp8Z8CUYLi6surLKo4UTSvUU/OEvSojOSr/A8Eli2VL0qZ2eLnuUwGv5AaSxMdFpkEGu
zHqR40OiYQpPeFwCt1X50IAv7zJVEInk/IWWPyZRNBVd2XyDNa0ttvQcauu8CTOguQ/LHnzTVjz5
oHyu3cs6E9gC325tFoNiZSy3VLY31XjUwpesu51igY2LULiXQUinVCHM4syqdRT5QYt0kHH4ivp4
WRrRPcG31KSFQtFUAHGyXwtG7dENEvQH9MP16IZvMR42fxYACsyBnxxsunEqCua8+s2A3CnbEGs+
LT+UYPRYUV5/yD9dRhQYucb+oM0LxZzxiW2YAEwV9a4x4yuk0T5IhfADWxCVNC5I9MNcLF0EO2dj
IK+Es97ywQiYFebOLAi0wnPjYsWsSkMfspfx+EkZ/v86NSOyO5911/ynxzjz09+iE/aeaLJmovea
zwL1VkVIHeLztEZ00rJnNX5etaO13izZfd/5lw9t10o2YEzZm0PTG9NQpQwZwTT/Incfhvw9vTSb
3+cuqqkgeLWyjKMWS95UPYeZl0uYclJPjfztsij7+aUNFmeAa2+qpUqANX6n9Jg+/bOlWL+bPg/f
rfsp9iKHLXYRXVq7KsQQo4YTU3FgnD2uRrLUkpXDHsn3DKQjogUA+3JtADgTZFX6ptSQVJUD5RPJ
bQKSgRoj1eGh/pj9QEvtQb+1jqL6LPuk/c0MN6jcJ2/XLV2FsUk8ni1w+siuRR9J55amr+sfLx+c
SIHcxdWRhC4jk29qb8PkS5nngiC/G5k2onAP2rxeF7UpmAJxY4WzOw+VJy/CBc+7n09nGD7HE+Na
T1pQNCABUh7RktSBJgGb0pT/R9p1LMmNK9svYgRBzy1tVbU3apkNQ9JIBL23X/8OuudOUWjewpu+
i1lMKKJOJ5jITKQ5+biCta9SHQzbfyj9sYHk3BeI2CSrqfCRCiSxkq/achtPoiSSQBH4KYZUTsop
wSZul/anQr3TJL9RsCc7vS6nh8uKsJ/02IjDWQu1yrLMrF7TVeCIvepASZuDkJZeKQdRqUIkFWcs
KqJVaVEAKk++V/WnFNQSY1AhFV19FwglUG9+P/IylUWqxkBafy6uHjDu/PJH/rn1iYvg5iHCoojn
y5AiRM5gxNFQDxG7UJ0SYhFsL+xz2HXBm+/E2warUib91eS9TmKCzP6zeWM4jDg4Fi6P2S8qbdA4
+1AW6ERemThjjIvFJgkkbJ5yLIrN88YrWzqKTKJ5L3ZzLpg/nbMZqmmnzSK/XubRwzTeKUKmVj01
QXYnUkWRgec5Zmk911PRAKv2+tcDLU6wHMfR7bzumiXgajf2RH0W++E8ZuVMDJCjA+w18tm4/iqO
u9zW0aorh+vP+MDi0el+dvNb3ZUPwirnvnE8o3H3TWuUxlolzLaqg0N+RmGByshyT1/636y8FQci
lrj/ojVnQM4tLwvGNCkbxu892c0OONCv5VXEAu4VLDLDof+ZiUaw9v3MGZK7d1rfmHTAZXfVdfXs
5QqzRF7zIa4TZfPduMtXEUxNVSoEG7E5tX1KPQxB66gxIV/jYPeu9riEl83Jfgy8QeQuoGLGJEne
EKWfKmoX8Q36e1l2mN1463EpBA6b7MbAoFImMhpUTYUnkKmaJM8yipPUHtQj4yevg/VH9Jf6WB66
gLV/tLgT8kGdhGNEu99wg8xM3+ZWdAV2w64pkE1kb6THVakcMgjeZiIMzs2NmBFQ7BIeVWarF9DI
R33S/nsKVcxBn0+Qu2+owqcVHYBBpFONnrqluBk0gZHc9aEbDO6KxWRqKoORXzW27RtoCJpvazuw
NOMqVQR1x31rtcHi7lYcjZU0pJBHd9aARfbSreFpjg2auuRDNHXbw+OuWKnPTb3MABsTyykRfuDx
okp/Xb5WotPjbhWmefLIaACSqr/i/FfcB5jCiiPkH0RrC0T6xvky0i29pU5AAp3lEP1uumNmP18W
Zt/cnr8PT2dRz0pfTzl8WJI7sxedOrdyLawJ9qeA3Vb1VxKIHl774eIGk4t+tbqujFWH/uXXNaYO
omN/GjzmL6lPBaou0j9+K60y9kmrppAvvU5uZV/FrtD5VBwReXulK5q/Yh/kXfDBJq7BTqfqGP7+
0wgtRKkbpUAKID32qKNKfoxyQn760BDFGYZ/sJQ6Fg4qrNJOQVDTn5qPbIGBEfpHDn7EuqVjifQ3
5FCf2uvkqrmR7/MFaf5XAghfFVyo//KNznCc7W5NrQIdH4vZYkav5kfHanJan35nSzX/HyHGbkyz
EY+z44SWerYMEE9bjjWG8hqXemPhRGb4NiUS+aJeln2/eJaQs+otTaRMX/HFzPix0p6q6bMCkhC5
cRaCznehG943HGc4zsBbtLXlVsOBajcydVlzaXaTe7MjsZ4F6isY2BOv/9q3i2dQztIPIGSp2hqg
pgIij3pxJNl06iVUs86RNIErFuoMZ+obFnhHBtDYDmB8QjQHJccV/awtdsuK7vXueYKsi1gEzDIq
P6PfZeasyyXAGuUUZz+axFdFK+j2BdpgcMdXW22mUAsYGGqPHlavc+NT/IvMPpu8RsjUewLLLxKK
O8EanmVsUuhkjNRUmByoSw7zVeZaPV5nbCsSBUeFuEFiF9YGBZkMiigwdnPGPx2tNafJANvSs+Yn
JmgaYKXp6IyuBY0N3p5NQqeze+k3uJyRGeaktM1lQiByR4LskD1opSs/QVPZO+3GMJ2PPdRsFau7
ZRvcVDwvVVr1RaNmMyTFgOXfWc32qqTu7Fde+iB8jjIJ3nmfMx7vyiup0smSAI/cvVUOJJfcqnhf
sFTjh67EBoz7jLYeR4vOthCZJHYGy1PGB1KLqjy7kYLK2AZVC+MtGl8MKWiCQn0GZaHEe9tS116N
bD6ReSKRSLvvJXBQYjMniIhUcBH96b6NfpWtyI4R3z/0Xn/Mg/GqvZJeep9dQC12REy6u8HXBpBv
pulWsHt1WAiK5hDUl4zQDFiOpKZBF3R4v6DApB9Froi5Gl5Ltpjch6utaYoTxpwRz5pnyO1zu8Si
RgFmqy5hcHetBXeK2aMtFnEQCKSOrHBmoFnOiU89cj82tslgyiG5E31AkWicX29IHYMBF8dpYKDG
nuorK5Kcy1Zzz3ptT49z5LFdaWjkAERWdE6l34+N6kRUSGm3Z6y2MOzP2L5m5RSrNArAJMvfDCD1
Z6sMcodRh4IIQXUmYdCwZz62mJwD6mLZljJGRNMHFBxtCBqqUL6PYi+6k0HMLuo73IuVt3Cc+4np
ao1UAlx6ZC3nb+Se4nyx6INxrzUMj5WLnkMV1ekqHry0uzbH42WdENkNwtkNsDcrelWzr/VbC8vn
KYw8202us+SNZEc4zyOQie/DmahG5moBntmd6hGUiidF9PQU3GDeS5MIm3e1EhB9T5wm+quvXmzd
KyXB0Ykk4QxFYSjVZNfs68Tf8+xuAeP7areCOyvQNIU3CxP4L5sKsqzYxG31QWFKWA5yK+umV+b3
Wtc4xBR0yInk4syEtaaUpkwj+u5L1KC1VfGs/uWy2gms3TuaviW35DTB2VVY+xSBgrVdw8sIIv+k
cCYhTiSzsBmEcaOcohM0wbU8HQQmo48HdBALh2f33kkbo8A33KjpkuUrBeCaWkdlbW8tUJfbCuYv
jfwwy0toTrJASNExcgZCKtOe2A0gyyLI6V0u6iESicQZh8xMyNCrUAWq/p6rQz49gdM+6ZqgUj2F
igqLuzWJzQny7Tdz1ZiWNDAr/vdKl1wPtXvNS64dLCBwM7ynza9DeRBoisBh8Tw3shVndGW8lB0G
YLKrEg3yhZtfaei1yH17Eq6IF3w1vi3HmElmjIyFlSTf6+hzLpqAF9g/PvBE3aWJ4glaMRmRa2DF
hjL4WuEWop5KkRzs3zeOXorLSGpUfC4zu87sm0a0WXX3WbnVB2apNgAYMhmTmvk/7Qb0v2gnMh8X
VgNYXQOBBOgpLiuCSB7OYmA0fLCyHN/FTIkzYhYzFTUF7L8JzlG6ygUOdZ6sJjbPsz6iv1c3XMlH
trhhEVa/9s24hQFWA8UZrIn48/CSPpd1qQdUXgR9cczQ9CULEuT7B3aG4MxPW7YmzUbkQiXrbgJ9
8fTp8gd5fUO8j8XPAJz9Sbsi6+kAgPTIEkHjgU0Zs/hbF/jy/SvzDxC/tYCkKWJi5ss15Art7guK
C241X2k0uCyR4MT4GhO4rMsFiQu80poXwz6VIq8nkoOLSSpCTcMcIEfUFwizf6f27GagE2qWx8uC
MO258GUsLi5py3lFcwuAsi532gibxE9z5uvm0yJcR7CryLoiq8h6mqBN5KwAXRfLkinMTPStPpZY
68022cdg9gPDWovnbREMSSDMve9+qQ0qZwwySca0bwpU8ExVy2tql7G6LXdZ5RSJo54YsOhd8dq5
/+5YN6jcpaV13OmE8SdW/uDLPjr7wZTjDzexjwVt6o10o/rpifR3mEN/vvxBRafM3eVJ6uVSMiAv
7b4UOpp5KZbjiN7We1Nw6kY87j4rcjUkMzvU9JhhbFACOTPIf9BEKarEC6Thqwwgtf5bZzr56zz9
FRVf4+nl8oHte6ezMHyhYUCpOOp1fKvJZdTgaEiBLX9rrbU9UU/obiS2AeMu9jppnVRl7OTk1WvK
EMPpHsmesAss7R9X0bZeoWzc9Tb1Nk5TCtnS674Cp0gJ3nPVRG6Vab19FK3oElw2fo12PsjrTEdI
R8zsOBJ6g9VhAucu0gjOimBbZSWtEciN0ux6Mq9NclrVp8saIYLgTIa0ShqZGEQyf9Lp3bLeGqNI
6UQYnIEAYXGdVDJOqv8CLmjkHiJvjp0EBD2vX8arURkUpZ9FmJxpmOsoobQAJtZfO1KZuXYRO73o
rbGfidioOGccSGXOC4kB859W/+yTGjvg3vCNoA1RQxDJJdJyvgeqjvqqXw18sPy6POoYr8QSutPk
sZZdZI7cy9qx6zF1HYsdDfD7Iyv8ZzymrqMxdCwtJhWpZ0iPcvOQLF/K9UAbEcfMfxHsjMXu2yZw
rqua1lUM7ywdrNo1TixFJR9nlr1XwGEiyl3uG6czHHe3IuSCLfv15YsslYLOUxVzGvNJwUa3/kqy
fl0+SHaN3vvIMxp3zWZqKUVuQrgczOfDeldDK2UFjXmidUH7en8G4u5aZXcTyZlVmpZDUfmm9iUS
par2Dd8Zgrta69roU8Lylo16UslpSoLLZ/VfLtUZgLtUrdy3VhcBQH1aTmwREQtilKfsCE34IImr
elZyPrsnWbLRtsw8gbfbsdWXGjti6vl/u0l8fq+nVoYNTyz2VNRwNX9WUu7S1pUX4hFhfpSVFC5o
Gz9ZR9esmVQN1xbFxigEP/yN4U05ZoZBF+YJt6cxN34JjTMSE5FIkbIoTEUZTA86NhPtT19Yx4eY
emiXIGD7tTgzMcxxZ2kUsk1QDbZGEAQZbkt8zTGcxRsf25A2zlgLPLHIOvHJv6TNiakngO2DOkFw
wfpa1JvBK29R3Adz5+UrILjFfB6wUtWMfQGk5RrdkUARi7aFXtSHv3+PLSxl1MHfpfHvOrkdzaSt
WbdT/MNC/30kyrW8v8iazJpyQHqmmzbaLXkbq46dTDJQ8XW/0wIt3WwxQu+UL8bP4TpGW6LIpr//
ShwgZ2bNRo0StQSxtPawoua8HliRu37BrcMigX/vsTg0ztZSo+ynoQNa7yXgf2bi+UNg6w6rAIsX
F7zPDnN4nOG1cq3DY+tVujawNX+8Ri+XZ7ordXsLoxM9OgiER/rOljBQbOxULA0fUOHntquiBXHe
vKB3APQKNZiK1rAC02ENAYUH+k7tOSxOwNUkXT1YwGJcByv2wsU+NrkqzzVCHOW1T2E6yKL1O+9c
MwfKeZuxGwfMPAO0sGt3XTWMiLzkpub0iirwAe8u3J9IvKNZaAMCt2bGUWIMeY4mp8gECIID5L2M
HWn9YNqQBVfS1Vdy7Dr5lBPR/ur9i832rWiaZoFvjjP5TWNhiYwu93hGsj3maJ15yMLMzdFmWgVR
4Qij3n0tPANyVl/PC63oGGB53R8bdOogkxIOR3B/BaK2jt2vZGJ5DYjqFVBzca/WuUWEbWhj78ry
EUumHWkWOhN2PH94TKYIpqmZimpg1yLfqDI3BvbFrKTHskotZPtisD44xajk4LEcceSrz5fdyf73
stiuNlVTwTjDWSqtq4ie22gASq8xGVegOSDx6yv7ZrZc+boP61A0FLdviTeI3FUuGiINUar1aL4v
bpnZwEorzzylMBylKzIce2pvYmYWW/4UUCvyfqaI+1y3Vrt3I+uzPjoD+LKGLvzAGW5BON+irV2n
KDlAWMWFusWJPmVhfsWaVdpwgJl6vAy4p4dbPO6bLYqVSD0KtO6q+x29j8iny78vOjTuC9VRFqXz
+Hpot5judro1qOZ/W5aFor+OzegW62/lQ4wqNkpVqtDgVlrHVP4xMjpMwWuBHQN/l0DKrJhENghW
THNiFE3SxNrUD25K0dimoPXKhn3obqypcWdDMOW8d2ZbMM5XRHK81tMyDG5rHqXel63ffSeYR9j1
8mcMwjMoF1bSy2sLgYxv6fiaxqJeJzmaV1wzF28ggBJmS4SgXJOSmilNE1UAtQ/ZS/FSPncoPVMv
c/FsyL+vvrhP5H0gD90AwzDRWOOX+m7rnYRHnlYp9QASZSuEDwkpdYxjEnYeNiWhaioF1dNwuKzz
u4bQQrhrgskbfW78akSsPJn7KGoGV8FQBLIM4JFMA8tbiDPFaPxUQBgt8idCTM53GbKRWdGAVV26
GZpPVqhg74TpF7mL3lO26kK8sWtXTTdSsn/fpFKatV3rVAKiXRLpLjb60iUWne/qNvvXFO+vX/F8
oJxVNEoJLH4GoDTlGYugHTMS9iTuecvtN+MMYVYYawW2JUAYXvbyRv253C93RuOxYrfkEcEt378N
m/PjbIpmpaoqjUAkT6wvsQs13L/nt7qN9BWLSY6X1VL0vTizMrVol+km4MVN5qiam9g5VoP4l0HY
j7wzlNj8R7CaDyGAwV1xTc0y0NSUMJSsR/DQY50hen8Poh7LPbdlbWC48Gka06ojGmBq6bTGX9Xs
5bIY78vRTOM2AFzsOZYp2N4jAIy524JqB7yzNwZxZrB1SMIaq0ga7u7SWRsn3QLYgNpSryINJXKR
u5GShcWFCFxU7NLl2WKGfJDIaFWAOK2BHpAD3sgnPYyRPpE8UVy2q2lnML5bZVpVsD+sAKuk+7w+
FOrv6N+TSL1+oH8E4ltTyrgYsBIWGD22ezPuxuxG9zHlf0wxTSoqmu27kY1EnL5lsrXWdgaL3vmz
p3avCShQe6IAhI6YZ1Z3x6T1UVTa2o06NqicEvYDnTI0ueHGZtXsmMniJ9WsOPlQgYbH9FJNtLtB
pCY8a0xqmbQnKRDLawmNj8htxGHZOsURqa9D/UvktZjdfm8tzh+RcyGxsehKasE7rzLYv8x7zUID
y3jKchFl5P4NOwNxDsSWlaUoZMgVzWhEBLvQFairRTaDKcElaTgXUhflrGAHCVzwXJlXmWaWAQaQ
J+wPlioHyxWel4L27jx2v7DxmvhZklV4/lEsc1giAdGLSF7Ot2AWw0aUij+lpZrTNJPTtaHAQu46
zI1ycu4kTZW2xFT+4CatU7WOcRoeMWUYJvh/tKKw4QRRvnLft/zzEXnS5yWXsUDRgLaw7tVWv5/n
1BsVM5yH1S9srIDuTKeRBKOGgpPUOIc2G4ZhNybsTIEtlPI4Brq1uIKj3LeXtoVduTKe6/zul6QZ
aLfIHa4BuhmoqyvO8NBgQa99Exdu8tdcoLNeRkAuKrzthyBIDvwHmFMTDBtmCthUobHUIbEnwcFh
j0AaSI+ZO+tX62srh3m8LO7uiaLZBi9pHTkovgkv60dVHhsoTqWGMib/I9E93LUqGwD2B2wC07y3
x0QqAaA+YQKqcEqvaJwE044NCFuxWhYPxdB4zD+J8ke7+rnB5azZbM3LtBQshGSrOUD9jGHHw/+j
FUZ0gJwxG1R1smMCnEUL3nhBsYkm9Vp/wHQJSBQZP4X51+WPtqsqNlhVDfYfZrw40EJr4rk0kBZO
Y185Bex5ET0vd+DdenvQCFPCTPd4a7oF5KzppFkKkSRQRDDCgc4nASbZHOmxVg7mDcsNZ95whcUD
fkxdYXCxd8I2VpG8DieZNp/h7MvBnuMM2Mnv9pp46ZfkZBzXkKBDunzM/fTbv27zQDSzBeTii5Wm
c0spAOvuIR4fuvnX5c+3F0lsf5+LJJJmRJvHhN9XQHuENow+O5jLt0x5xKPRuwy1Z8xsVUeWRJOx
6IZPO5JoiWJTgaIUtA2lSvPtJLqZu86/DLOvkGccfi5O7dNOLxKUfbSb9MjqtzRQH9H4pt6op8pb
DtJzKWrD3lcL9EIaqkU0zJP9aVgMOY9JpBWDO89PpXW7ioiL33d1MjXAwgYNc+Y6+Ms4C2J3CipZ
zNms02e5+21Zrhb9nPTPE7HcdjrMWuUkdSH4YPsnuUHlrva0Dnar9kDtTuX1et3dSC6aPBnVk4qU
DHM7nYjFaldJNpDcSWZt3NKpw4uHLrfT4EnyM4kPlxVEBMH5trWt5KJnUk1l/5XUyifNnr2JtgI9
3L1ZG0m4MCgBlbxZGdAJKXmsqk+25WU0GLOTNIX/kzz8o6qmXUkSE0Cl+lOnvjSC/1B2LmPsxv8b
BeRfVWOvqrU84NDS6wmPnMzvD8WXt+Sz7YnGaXav0/no+G5/5J6jaLABlg+hrdytqaAJ+79Ig3Fk
ZP8QVfHJiEFKkXGMcjzig+Y7+LODzB3A7ekSt8SyiVoXxHF7cYeNgeD/wHFG3EgixjuOLzSaYE/O
n832sZbv0kzQK7p7bDoshPya7Oaf8okxd7mcIwxuWuztrntnGoPLarB7dc4IvKph4r8zOg0IVVRd
dSZ5lvvUSxVRTVQEw4XWUb+2lpwBps315yxtvURawJ0wL4KAc9/AbeThPkyizn9HnOZTax7efEXv
mIZXJU75HdUwVItWQXpvXzibrWxUUL7k99u1jd1HeLYjwa7MxwwvPY1KD3NLBOvGdnXOQpEUL0ad
oBT2p0sy5zEaQNSHMyxGzL53vixnx3VsvTxeny5rxf51OmPxc81mGRt06NMBj1aSOlZeHCqrPJBC
ux60ObB65RqF4dNA4oD2WMewKId81AR3eudYDVlBFcY2dVV/tyYT/QOLNlclogsso5NWzRnSQO0F
b769ZPofKJzvULHwGtuUGQrogaMQVYOgAnPCCwbksApReYw/Xz7afalMW0PURKAw3Fdco6427ChH
j0ffOH07uQv1S/rX/wTC3+o4s2sraQuU+pRfxnRc2x+SiBdqRxtxbv/IwbsPMi20yxfIYaelY5vf
0ubnQr/1kcC178VJf+BwF3oeplGemSgjHkCshbP22WJMrOgSON0dW/sHEBc3m6rVmbYOgUjnNc1R
yx4uf5O9O/UHAPsDNm9VMspabi2QBLOYD29diPVV/fu1DwXLyQVou+IgblXZ3BOIBjlx1Lm0JGtF
vZwtFjHA0CHPYXkFsjrEeYlnYL1j6nykjcMgsqqDaEXBrk/+MRUPWbOYWoaM0EP1mxVWovsKG5Ke
yAms9Tf0k2gF505E9gcepxxK309Lm+GbxcWvKg+X6HHCZD0p/WGMnMsHuqfvW9G486yWslVJDyia
frMkUElEqmOj0bc1BEB7H44ZPSSIbFt718sxqFjnnWlQE6logqlJH63Jer4sy54N2kDw76lBQ1sH
UnqwQTDuUtKB7Bo+0hYW2gSi2JzXH2kVlVkOnBH7v0pvvZIewdnSOyM4W1In/zZVnihxKILkNGJM
Byu3mGjD8tDJt3oicEqv7WlcrgI5ETx4ddlU1XedL9M4Rn3dQcXTIwk0t31KHoqQfmZFZrBpohmW
4IJFbiuI0/bKEn/gcn5qbnss7amBa3xaTlGo/mSDUaygDkpg/WH25WsxnwrzRe9lVS0N8poE66o5
i6XNa2+Y0HmW5VIP6MhCcaANP2J5CUE/hwkab9vka+iYFUiidqyg8QN1tebZaKnIGrLb+V6SMwRT
m43trZs4M42BQVyxIVr1AD9ySFzGD1144r7RXbu0kYg7OGNNxsXMavQdYlCuwW5lST+iIudo6FrN
R9G6EPbpLwnHTNdGuGkheozdpr2rk78Yi8D8WzOOc31akUNYdNGA8K4f234uJvwGbjHNoksKnKUc
LvS1YlqExnWioGL6/2oYZVf2nXigfcFziy2P5iOmONX71JKghcyTFahTFTpY0CxnvGXZT3sU6cru
x0M6ECuIwTZl8EnrROljXdVSNH9lzoT5Q3R20OfVAwUUJuKnr9FB1wL1RK9aNNZdtssiZE5LqYQt
Q0QBskFXdyTKqUuw6U83Tg3FCImm//tmKpDnnwXltLRCiwCoegFH5MRps6cR5OyWSDn31QUxiIJu
OhO9nVzAO2t0qPUY1bAJIyROciCHwo0CHcyUmDASc1PuOgBNw5gsxosMhD9/amc1kh5VBwg1FpM/
Gak/dYXgvbcPYSmyjI3mOuH37SXt3NFhhYde8BhLx0dQOX4kBkDW+z8I3I1eUwyUv8bvNmIAKTNc
KbUEQuw+fHCn/sHgDkrChgEzsyBFH6xfqlv0unmj6cRHOcjux3A4JJ8/oNwbPM6B6SQGH1IBKxWV
i2MUmVO3j1L5e6DXkyjU3o3VNlCcyuUjITGxIVod/2hGkD5UX5d+duzy02WRBIrAv5JXGRsQUxaq
aXGQmcdeerz8++wCvrN8YDNTUUGzVQzN/anL2rhYdZ1Dl3Vq+6AwxJnZWN5qSk+Xcfbv6AaIMzwx
zXXNoAneiz/XgO0yzZuwtDDfUwXTwX6eZIGNFQnGWZ5MrZq4LyCY1KFpPS+cBMlHEcnqrjXdCMVd
ojpS8kzvAJLXDyb2m6kYV9KfxxjjlMPz5QPcVYQNFHeXok6PdNLi/KouiNq7uRfU+IUfiLs8qV1l
dZsDoGND+CBhng/6LVvaWAXJk2jVnUga7vokfYOVbQRg8prq4bLqX7HlXsimvuvWz2f2jm1Cwjoa
3QYK47lhImF56Ahek+aIFrx70VDZvsYhZsdLGCygfG2fUiNupZa9TO1bQqmndd6QEYHZFoEwkTeR
UdU0TV0MsAdpc7zLpmfd/tC9OUvBGYRl0qQmYgFCqjpyxhZu+xS0z5eVWSQFZwzmLC6mlD3itSVs
5ttE/1b+vIywq2CWjW21eFZgfTh3M8vGVmPdQni8qJWjIq1dSaJn2i6ErWAWAvENuCc5Hc6bPqt6
5gI6P7ldvdJLvexTfdVjoKREg2z5SfSI2Q3Cz4D8m9qgSjKBqgWAxRTUZntnNYnXDamr94XidCX1
omEV1dZ2Hd0GlHtgx43WanMKn1rHj7Pyw7ZjN449ImyZ3TWlGxxOseeSqHLHUlexfGPhiaujMae6
7+xDnsveZd14z3+loe/eRj8mFnAhp65zpo7MvTnVlMn0c8YAwetoifHV8Aavei6u5QHZA7ZxrKsE
wPsf8IzLaQxSd8rSLsAdmt6pB3QdgBe1KEB0krnGcmcLD3U/AjtLyk/ez/2g5F2Ka2BSpwSReh1Q
T3Lja7wZGcFsGYqSI7s3ewPIqcuUYyd1w56lsfq8SImTDVjkIKhS7LuqDQinK6gbVLJSsLcv7Loa
dG50rA8/4akwvNsIrrlIIM4eJq1RpyPqYu5S3Q8yWLGmz/MkqpTumxJw7sgqGmoN/v1pzj0o7cwW
IPQk96e2FDzDdk8MzD7ERKCHNyef/8C2uWVIm/5tSpF4GDNBcoI5wgLRl7C/lZ0JH1Ru0Zi4GycV
T6muWRLEIXezJzllULOtrNnrmISUuB9L72wB2UfcAC7NMmpjPKDCUl1V5WMpcu2792gLwLkTBF8r
HaeOnV9sOKzjeXTU29ofPPtU3YlHWPcUYovHRXso2sS9lQDPTk218QZdSq5jq6tFKec97d7icJYQ
i69J05Q4OFN+XIyDnAa2+pFX4BaDs3p1mxYNup9617qRXfjJYJWxOqL5yfhG5l/IY4oaa3bt+z+I
tsyPI+nySJNowOnpDh2d4juz8ORgm45xbT4QN6rQtJcFeiqe+dz/bthnpajoV8Jd+1MRB9BYVF3W
sJiA3qteFZYwTkH6MmF1RevWofp1/shDXpHPkJyqjJFNFV1BrmxI+zVYwbRyk81WJ7Ig+3f6DMNp
yjAWi7GskEx+eCMOL1xbZpnh6oixeCd6jIX1JeYr3puRMySnOAWJq5RRx0A5pYeBSIey9VWihp1O
D5JWh/U8nRoy3yR2ij6M2PA+ECZsTtaU//yYK0qTjTwBnxFPtV4bjEEUDmHl1j+iw/BFCQqvFQZ5
e3HQFpRzoG2Dvu9YA2jR/MySl6X/Ooy3unYvEG734qPMj1FoAqYD3uPoctVMvYbPGdX3Y3Wy6U0/
h4LzY2743fc7Y/Al4qEsC0PP4QYmN31WfKxfeFRqpzywiw+udBHnn0Akvly8pnayFArgsuE7aK6c
kpx68/P/KBMXetTR3I6t/CoTto2/5MjXKsfZRbHpqg6F5HiiE+SCj2iS5GEk+EoUPYnVKTqCU8tb
0L+dgDZJNGezN6UEyqR/dIIf15jJGI0Tu+LSoUdYVXpR6swP7DUTPwkZ+HbtyQaMc9mxPaaaMbGv
RaEfcu6w1e0Um/GiDEuFWCQnWlO3F31vxeNsc2lQZKMRebvt8lRGv+PhR5KvjhXXrlmGRDwxL/p4
nGGem0izpgESLiAcANsWy35iiLICER86xgVtXCLl58zzWOnwd+zbFTU+mvI9jW5HEd/trnPbfDLO
Hk/2ZI4VxnzdCqqOLD4zH5evlwCBn8koaFZp6oyfxTKrCgvwko+04mx0gM/RZHKedirTgewlfWZh
XIFa8aqDHZE9+OjNh2qqCmIR3QBvAmre3A0upL7pplJBOiVxkPoGwV/k0d6xvtrf9ZCVqJUfbeqJ
0mv78b5iKtiuh5KIzldEVr0jrDkDpvdUYlnSfDXGzno7u5PH9oO3peC77cfHZzzeVU7jpBGSAq/3
wCjIaGUsbw17kLxl9znUXSgg873vfMsGkHOTnZxNyBcAUAnf9k2uIWOsxV0+XlbJ3Yu1AeIMfmx2
+lIbAKrUrwp2/Hb1MTOfL2Ps+vwNBqckupVYVlIAw5wwJ598j6fPWZy4CqqDkjAnsHvHNmDs3zdv
pWRMEMa1ALPbL9n8TLSvl4XZbSNQNgCcZZ+KisRUB0CJ5/+t4g7g0sAkanaj3EVPBMt7NMsxv4pm
eIUqyJn3Kq5HuWQqiBG5pxWt7azG8KPWnd7P7vuw6IQbn0SfjTPwmpY2mp3YcCjgT2zZVBCag5bb
Nr1phCw5ohttcgZeUhq9StmN7oPse3LA8g2Pfta/sUwVBcWmc/kjirSeM/W9sYzZKAONyL/1yAHV
kLOYgjSOQBH57LyZtaU2vtoom95WU/IZvJ7+ZTFESsGTeYx2I1mLDTkoiK3tK1ZerzEItyJgY6PK
onVOAo2wOGOBTggjanQT2a/5m12Nrhp547IEYxeYiehZzfT5ggXkmaHlVVqGsodoMojydMd6kH30
Px2gFpGfXdc5mOWYPYyFqxkFumFxBgQpJi3uSwBrpL62MrQuxKtvF6N3+duJzpIzI+XcyogFANN3
84nidi0gP2/Ddq38eRIY+X09QebN0IjOCqHcVVasZmgU0Azj3Z6DUOOAPjJ3PKm6o6MLowgiX/5I
vLYB5K6zPmFvQMnof1RCnUG6hyVxyunx8hEKxeKucUa6qK4noMyNx5YmpkF8o/zVLlg+jQXliAQK
0dTiXnc8Qp1/TpIP4XJw+luq/HqSEcXMd3KSMPwT34+IPYYj2jE84Wzf7k1Q0UEmEzxm0TD3p0fT
G81ctJrdut/ltfqFPSSwnTQO58cuQHHxy1vQU4rWPO0q6AaWczjWvFpmnQM2GjUvtZ8LJJRk7W5o
v0gixpL/cqpnEXn9pFYlm6OBCCH2Bn/11ucONHoQj7rGTzASe+iSDwXKw4zVOwOzkY9XUTLR3Iwh
Xz8UL7Zqu+aoOG1qYKVV7sgWiB6M9lRUyakqKk8yipsxFg3a75qazZ/A6e8sY65rSdkR2/cDyIKr
2qmFcz27aaYzCN9ioZdG38UNU59sCse894upPFQFDTOQnRZS5Rap7VdyHZKmc+pCyJLAorsL5/z6
LN8EZJMZj5o64NuyBTpvZBrGNRsOZU+SyFVEb6Bdv7uRl3NSk2nqOQbRWaOinmGHF1v6LYEsJJhP
yxfWWorqm8i+CnTp1VBtZJxRpG3TCWcMZzX8Jq/FUsuLwLJ/y6jIRJVSwdV8vU4bOPRFxoWF9XKu
BOpiI3qJjdbJddlJkrCMRZykAvPzGg9vwFRJL5amw3n2Y3qQBt0ph+SmpLPfElFmW3AfXhPfGyhj
Wma6MLmSuAVDOCJOSXO7JXUuX33R8XHWptf1CaRxgJnNT7l8i+1AI9bzpLa36ALmMBESZ2MGVS9N
y8TZDbPuF+2VrX63UyuY889mIcpg7z4Z8RhW0c+PhgC+1cnIM0lKKAKKaLmJsXq2tCUnkz5L8/+R
dmW7cevK9osESNT8qqnV7TmxEzsvQkbN86yvv4tOdizTPM27ve/BBQ4QnF4uqlgsFqvWujTn0mnm
p1K+HUVJLj9ygxda0fG8h95K5m6naj2GpQ0dLULDgYrQ0r1mpZ5ykL48D5kEo2P45z8fd4PvIJkE
bamgT1vbgBzN1WvWIWyXOTwPwXXEHQT9950jrmq0opaC75Z1UmiYZdiZut9korFskSXMEStV5ihJ
OZ0wUTO3yaEDO4ieRkWWML6+EGsaSQ2IuCAXRJsu1RjkDmMruOzwb8W7FWM8HYT75WDkWLF+df/w
gelIjMqj9LV8fkGJbyy/E+1kkXXMAVpWzzOxsM7WUwcd6k5V+1XzcN4Z+Gnmi20sSWw1tEY2N7Bt
uaFjGKVfHrLPxcXiSgcIwAWiGSCBUewIUFFDJUFtYFQmXbXZt1pzR6H+A/fA2pnEHJJ5TCK9V7GH
to8riP1HzOzJt8YNbZqQhBks380tjFxi4BdNzEwxS9OWMSmRhrioiTuSKjvZcn/+E/GX7AWBMaeY
CltaFyCsmBRopWMu32aWKMDy1+wFhA11wzaAy5qGOimgVcf0BI7YPFDv+mN3AHXg5/M28Z959Rc8
Js6NuRpnQwmjyEF5pBNoSpghp4BKh+EgTVVc4iR+cZhEif//8PcXYLrau+inblZPKrqXoyv70QQo
eHXcBcRF6CtEu/mVKKALAZk4mGtJvcwWVrYHgXb6lUqZ2/783b6SAx0v2RixOr+0IndhgmK+kDZd
ImqgHnR972yglup/ncfgG2UooFlFD5ZCNCY24VSspjkFwW/nmQU0VtQwATE4GVGwAwOTVz0IH7i4
GcALIqtWJJldUZERxfh40oejVhbGUdPkZXMqfdNAp6lmqIxHljysbidXS+u30dZojk1yEUkTN2fc
/SXMjk+taC0WerCl+mPcfNugdNVLVzOq9IJF5gNhuF+1QJkPttnXrlonpDaqFp7TePMdudNOtAiQ
H6LKAatA70FlGbNJGSa+BLj8pX7BZY67NTO0tqyBSw50prY8RGF7zLAfRQ+J3NgJDvJ/DGS8iFKr
pDXmd1ypO3ZVqOcHgSXcvfACwB5uqtTba5oDwMgd60t6LTkJRl2LyLMuN9PD7QX8T/2F6MbER4UI
Abi2Ma/GEiQtXVvZsy3hwjREnrY1TqmBsagVhGz+4r2gMN6RY9pUWyqw3lTF6JiV6ifFKkh8RIYw
jqAkzaZLJSDQz+esKcRZCweZnMDPRSisFzRVYalU1kDarrPoPl8u9OSnwBG4W8lUsI8sTTVAF/B6
KxF9VKdCgiXdYpyUpQ/ktrww0sVy0Gm8ekmmPc6JfWErcoB5uce82UC/uaqDF6Ex3BmnLXIXTUa1
bzMy7/zfxjNfVTGHjf8nlJ799Z+mJtpiEGT6bkueJDS5l/Gh3ESHAvcqs0dhvKXDXU1KDKDMbltg
bk2jPJkPtjv4auH85pQTlRNFhjHeIytmYxFpwVtS/5h310ZmoSFdtMN5BZi9XYzzdG0tjasFkM4z
DtZpSBzUfFz7S/wDXJXokRWNKfF23Q6P7eNuozIiuYR11PUSQ3HHAdzv5/2Be7aC0sUm6H9XkFAy
n2ress0ulxHh47AFGlpvIGvYXWj35TEL17BVfFGKQteILWLtAZkPBXWvspEIBVyuJlNyyjr2Jvkr
sb6Y5icp0TwIjIqM5DqHrkGjjqBqr1j033dp2KKRNZJmfDfNdCd0+QcFWvAlt4z91nbmgJZ9q4MJ
oSwBMA8X3O1/AwGDGzdlUWRxAkbAanKU9iTJkmOImmhFIMyW1sb8D0iHsrKVH6T8V1YI3pD4GKiv
mJC6oUS+rxew2PopkxZEtHX9QlCqB13Iln9/hysSWsT5DcJ6ey/lJViMACIf+l/EcglURaXr9aYG
RfyxO0El7Xgekbe9iEWbLkxDp81tr60aSzonkYBYRqrBRdEqYYNRlvMQ3IXbQTDeXqLcY+tyCv7j
wfKGZUZ4Kr6a1ZwKcOjvsLtqbwrzgSBjXCiFTDlytiPJv5XD5VQfDTIjctxL6As+b5Vg4dhhAX3U
oihXgZY2P2T5V/IOqinK4Ceb2KxoTGGb0NGpii6rDvtGS5uLahsx+2zkoqjA/zQvINTIXVDAc2s3
WSpABuk0R6FlhlopcDD+W/zOEPo37DA2zRitVodL04bQ0q8PUvWHB2yGvLT2rnizg2NCgR4lcaRk
MGkjnoXmobXHgOan93z7l2VjNo3Zdlql0ZjWyqFtQIEUA2z/DYHZM1ZjzmTKgTDZV4Z+u4gyZroK
b/fKiwXMXpHUspRmmssaKuSDbfCZNRiSu+3jp/N28Ct5fz8HhpuZr08SczZMAHXeFhQ/6lN5SH3L
Q6fklXKi5BUQE9JF+jv8vfmPdSBufA1arkrS9TSKxn3mTMvNLInM4mVBL7uTyOQ1grxVf+K0FP6W
xFsg83CB5oWvKGp41nVpCoIbb6eqMkhoMJ+HlJo1aQBNqZLFMImo0MOr8g9b0juJJNLP4K2cqhjg
CtLRhgeBdsYusoKYQ8IbeEmQHXTTR23JRakx1xRiWM8MJjJSrtcYbdXJNmaS6FOpj5YTtxkux1yU
YnHDjrpDYb5QvFZjPnQbsvzEXQ+0iByfkm9Dh3G1/48ICF0YdkPt4ZhyXm+mRUwqGEX6NJDk3ElW
6SIrZTDFy26si7QehOaxkdtOF/ARwTwqKkBLXM1F52+u7FEhPNHFgn+Z2S0mE8Olqrcae4R12uG5
m+opPzSRS7sUoLwXJIabHNpS4PFCE5lIXjVNFkc5QCnPCJz+oMjPrRiQgTia9yKKPZFXMp7fqoq+
ygXQqqUOTZLcFXbrSKX283xA5G6w3UqygV1Zs65P8N0K9VIdYqdJf5wH4EX2vSMykd3ahhWODzua
ISTpp63y5fRCGkr3PIxgudjqYNtNhRz3dLmGu2KxXYIbdIvL9HkU7mrtrurM6dE00iSVBJe/HOLO
ZTk6Rf3hPALhRfLd/ZJ9Tohw9dNnek+fgvQacxc56PSNO/CvnuwP8RfLk670k3VRubbX3qOjAlT3
+K+i+wv/CrozlI1WG7EWler6WVeYlHDbQ/zQZSDnRF9a4c9h9dgLt5fIcCZitRY0EK0MkNpBDaab
+CQ/oaxrQpcET/+B7eWigV5uLrBfaiZmZZPRxuYERAjUGM5ySXmjoemlgAdvDqSDdpkHUuMQ0f2e
G5p3a8sEr1gui2mOqKGrH+m3rV17ebegI+CmiQS7m/MdCcFNCm1VBGQ3UIxlzjYMfqWZZWNGA6UE
Kt7dfcYUD3hiIQMlh+iIrv/1xO1rQDZImprUQ8didjviVXYalHZgzYN3fpO83eyvQZjYOK6tYhQE
VjUacao1OYwIyOCOPo/ydrO/RmFCo5JmEargMCUZ/RR7HZw0gqDFOcdeQ7DB0dZjuzEBoTuTt13S
t9eycufRWUA8VgfFYcic8d+Tq7wCZVt3rXK0NVMH6JA9Fc1nFQ3WkcjHOc97r0GYpErviBENCz4R
FS+ks5TdRdP4w2fj3oDzVX4Wu6Pt6T9Ez0SCj8Y28eb1NFVFhh6+Vbmr5Lt5EziFwPXYxl1SlGOl
Vli8UcrDNZWP+tx8kK3s43nf48Og6URRbBn874yHx0uukjmPF+gYkjt9i4MGkiBKfTiPwl+sFxTG
w2ULBE8JqnDuZobK8DOZBNcSkRWMe9e9VaOdB1Y0reltYMKcoRzcbY/nreCMvlFf+2sG27Vq9Hps
rRrMkJFXUzWK4oIeG2g5FGaeXIswdWlSZVgVn+Z1PFX7vEqeI49Vpd6YunLWX4IV9j1OtkNhgmjc
dqbaxdg86bw5o9m6o+rnnSBS84PPDoXxMb0w5crOgSJd/B4KTrwR6nOQTaXMa+tn2xPVzkWrx/hb
F6moK6lA3BTDiZckHOrv6MJ9j1fv7GK8DuSeptrjAc7ViwAT8o7VdP86DYTDvSCwTaczuoyUygaC
PMpZHoDbCd9paBJrFn0jGiZfX+MoEqaoMRqNkiXb9hZHpC6MGOGmP43+cFRAse3Y6DkiULXohdeq
tykY0DByr9mKgjFm9ia8Sr0aL3qC1p8e7W462t0Sz/ixNo65+CUmH+eQdKIjUITJZJpGVCUQsAFm
nbj5V6SVtPlkC+fZidrQPhhh/FHUYMoPGDs76d+0KwGO9dKnuZou7tigncsMqCLngOkzcJBAmdg/
H564Tr8Do0F4B6Zbk7QSuqhWHraWfjnIjxXRBT7PT/R2KExgyqYhaywbKGUWGjCpPcizW86OdTNO
lLwAsVAUpehufeObO0gmSjUFIdmCJ1Q3J3oQx62fjw74551GDkv7ai4lkatQVzgHyASsUlti28wB
SEf6qaL0DJVMSJPQsp11rd+f/27cw3FnHhOswDlbzq2CwyvKw0K7inURZ5vI85k4ZUOaqpdbfLLi
mSkYdeFrc3OgLGnj8EL580qosiAwib0kK3papvYERL18MtJvaStwdc6NigYQVbN0GQKqkNl97etz
bxpLlmeLOz1Gd7JLZZrqn/Mt3pu95evvhq73eaGBV0To5YDOk3EKrVrrWUtx+CtIaU9q0qKsPw0/
o9z8ZPYR5rZ71YA+/LBOoqouNeatO74gMw4yQgGrrXo4iBlfN9V1vp768WCi4UonF0Z13c65d94j
+ZHkBZBZXRsMmZNlwVR1u7WiNliNm6wQ9ce9rdfQT/gXhL0dxGAKsYsUVikphM03t5mLUI7QCxEL
tjPPGUGzgiln20IDGVvoIKscZ+joRjJgPc2t34zH86vFdcY9AHOyJJZaW3ltglbWNZ3p2OIKkleX
w+l3c2Hj2sdECYTNYTyvABcx5pnAhwavZPxRiewFNG8GsirpCi57a2anFSwrJXQ69dVdmjtDDQWG
8gLJHpJxxLJPKssaANn7s0/j4hRa95iMfw6M0r0qWFhqAev3ezjGDSc8bMapoePdNLsBq28grY42
3k954UQQpjpvG9dJXlaT7d9aLVLFyQLThsRbyWfjHa3C0GTZATD31GbGi3MvwRj50NAuBNorXF0M
KxjW6Oi7KFqJ7GF8UrPiTRoS2FNLq1/N3a/aXO7OLxmnTk1NoqMS0DKFtCKTCkSxYkqbhOz0T3YT
n9TVy1ZHPaABOniX2BEAKTM7QaMAVKypf+4yHKsYQT0v41hpsg5crSq0btBTsa19KNndBG7irRDE
Dv7eRmMC5HQA/UYEoZBImdQrQiFGPu9lV8MzLro5DnOgwOlRMJQ8Uasif1lfINlWiG0up22QaSoO
AUIqmDGCTwB9KiomMfUfteAo5cV6DSoZloz+QcQJJowQE+8ps50vbmrWDxvChpxKx9Wy/nWDHz7d
DoYJHVpOUqU3AGO3sCYroKODSUDBJuYGjB0IEzBwaM/tmheoaSnSocUbg7Q5hTL6ytj+yjdR6YS7
xV7Q2EaINMmLyUypSSiPp7IERiFRm4IIggkaM3xyBCcyMl9rNm6SzVD8ylCEEoB8GHSqExONMG90
DxD3FgXMfygCfc+O0d3m0RYp261CS3HkAC8qB1H1jOt1eG2FeoVqgE+a8TqjVRpFo2UnUvlKkTqL
5sTygyA+cY+rHQjjc+iBzOSG7t3xFF11ELtPvMoKCsulNiW++mSm3nlI+otvTqwdIuOA6GEdwZIN
s7r1dq39iPRON/6au9aJ9ENdFMF5OMEqsvWoHr1NsZUBrpowoq1rVe0ZinEaMvvrfwNi/LDK1ky1
af1usEIdQTbZTp1QpYXrhS+LpzFH1gxpzcamWaemXBnrdUb+42oxp8cs20kb1VgtG092A+Y9osZr
bU3gAtw7P3Q6/3FtjZq5O6SyfouNcoYZtEhoBvUBta74OPktTkSMQJ//MNza2h6NusgObR1LnIcd
jJpPVMkpuiXScThBC/sD1LxcvE2bYklS6sVnvFxj7uNxSnrQpQOTqrEoUGOZgySUw/fUM/amMTGi
tfvZ7ghgrNgdUNNdlPvFzPzzC8hzOnR8oFWbagxDRuH1+i2xItv6RBZ3iDDrCQKaohAgcD/RHoJZ
rtnQZtSBADG7i2eVXgOfSF31gGuP4tZB9xMSYqK0hf4m+4kgCIFuTcpgjDe512YVkp7VGKfBqf6J
dmBrh8Ur44Bqlphu9NHormI392LQw51fTW51CDK8EAVUMBND2Gxi7dcR/YEzSg1QfHEr+7BcUrke
8EqQU/JB9sRD3PQDvbGUivIh/6SUEswHlKBOUuL9Z8EU8rchemrsj7MmiH68tIL2HkGBWpXlNyPB
5rjJjaRIi2sMSDrNcI2+p5aPbQ6agX/PeQ6m6R0WEz1WfdA2y4pQMayvZ6tz+uXzQETdBbwNvAdh
1gyBFtwsEQxSl6ROHBCDYTasTIpMv2nqLP9VSo+KgZr5HdQ+e1FX7PPFlP1iJnYVNMVMCzLwzL7u
SoxRGatG89vFoyzDsa+pTnSJIuJyN4K4kL5HVt+HJ7KKoiUvI9hDMxnBYi5ttba4hGEWEHLiGWjW
lA9YhhOdb8LghaDyxgsuezgmHTAbRUF/ISwtpkdSGY0jJ/rkCLYc3cpvlhOPRIZhEBw7bIPcllpo
4TdVHJuH1S/9JawyqBL9Jm4RUrhxLdqBMWe0vGTzkqkAKyvfsH5K9q/z1oh+nzmjpapDN1mOFdOJ
D7Y8D1qjwXkEnu/TN7V/lov+BbsDs5lUAxKez8tFaVqncEQHxnD49+3leETZwTBbbG30Ar19gFlk
rzCfkkn03UUrxZwq9rpkkZEAQJavclxCNltI10c/5jnPYjZqO88g8Kcfu/OUQPXweHFUPkzQKqPE
rEIyMV7uvF8xZm+OSyPFZg60cTKusqKF+O9yq2j39bKdMiIhjRKlzyJXYLanQeoUJOtAzC6Hoxqa
13OgBcVJ+ArEO6J2lrGveKrU2W1O1xH/wWGsOFodGE+mb38tkAHQF7a0uHpPf8welMkA9FyXF4ka
Z0gfRgmEehXUA5Zv5zeTwAmfSxm7zbS2I5r1W4AUyu2kPy6LoGrAzSdMgt4pSzchUM/eE8FtXtjK
iNLqcjN4NMG1r3EGrzdUFHcNI3/7cd4gbvEFF0MTF2ENJRE2najrrjUqBQGIIHunmZoEVeEOw2vQ
lDtA2LMSWMhdwR0es41Tu0cZfAKehMHRHjSO6iAIeFzv2yEwu7jvm2RBtoYqalw5U2tARDlQpOP5
dROZwWxeU1IjvbMAEpneIHeuBj3h8wjcNHr/ZZjdWkt2r5OOrlTlUImK2E8fltjJQUJ8R4IKI/UF
kvhQgMrNGF5Wj927SmvVtTzDw5PL3qd6jelVmnnbnQxE8PN2rkignuvy++SM8YhN69YYvTL0umA6
xDXc8Wfpmm59rL3hyj6OgvyB9+V0iBmCABb/p7EvaWscySC2Qv4cGdeGkceOasW1AIPngmAPRwe/
SXQUwZnDMB87ZJj0kqWpljMudzX1RNGYGl0X9rTSTVqJRoYuv6HHQJ9MFkHpGrWXqbVCqV5yL9HU
4Yhnu8mfq+3pvGfwbXqBo4fnLvRlxaBvaQybDOR1pA8WrXFzW7B3RTYx6dBM6s2OF9gk49m598pF
8YzetS1RnZEb9nRUEyH8oeFJjmVZKLe6HEpbWzAP46jfaaCdwkmmeeTqEC85ibtwecc9rmxQGTGI
bEJo5/X6bb2stBAHxxOxUzuP4OyhxNef1TA6aj+yX+qJtlXZt0l20AWh6n/Y+heZfeqpVkVujc3E
ld+b/eqpPZDbNaCjEdXp/3ET5+4vGIkBVAU9aKz0cLRu9ZpXA0WrP+XXtGFCclvPBier6mZ+cyVM
N6jnsRvBgGQzphrRkftmgA4D2CNRG9zBqTwvnTtTruWP9MGion01/37sjBAUFS0czhYkUVmJAHNS
k06pR1xYi96p20BeczzlCr4ZbxF3IKxGQDEYLYksgCx1kzrg38idpRv98zuad83fgzAZU9nWqbot
AFEzaC1t/mITtwE7cVtfTdGH81hcg+gkPkhN0N/F5jVxjBesLu9p/TsFsUnfWY5kr4f/BsIcyuoY
k2ElHe14kvB8pEPvF+/jH8+DcM8rY2cKs5FzomylncCUzsM0IAS5FDwflAdoAm7HBSNHafCuKpMB
KTWUD1QdSrxMSpNIUbYs27SArxdaJh5ucdBT024MKLmWHljTBAPQXBP393jm/DIgYb8UGlKPKVAD
uqPApUeOxmV97NDyZN/GorIuzz32gEwOoBtNpC4F6hR2D2kkIwK/AG5GAn/nBkIclbShhaD716R/
xe4IM5pxzXT6RkyrIaqH2YvpSEebdMSlVnFTYVWSW6rYATLrmK2rUqwxALUspESzVGWsKPFaTLzy
5l038B0Ys4allm7yIGMN+81v5Hur+Xze8Xln8371GCfMqgbzl7T/YtFXZzQeNbxIr9p32/LO43B9
YWcHs4t7c8UBqsGOPMWIWx85UEc+jyCyhNnB8hRFapfDkqgFAbsrzV+k9rIfBLuIrgd7LO3Wi+33
iYxVUdON1t6aJtfAVtNWDtpyULnA0zu60BYj+dCBxEGQe3LfY/a4TFiXazkfVuoH+o0CkguILV3U
R1SiXUlY/qYL9dZEU6aJFPhf2Fx6sEaodUsYvO/sEpIhOKUk41eGmWNnLLsIesOJO8abo0a5Jrgd
8Rf3LzJ7TVkjO26sHMiWtjzZm/3Z6Naf1pR8701yo3ZEE6wq3ylf8JhFbZQKZfcS16J08+P+psoE
ziL6fZrj7EITUQdM7jWwR1YtFxI9ZVQKnJ7GmjPf6jnm7xCGPJKkIYUF5RDM8Q81Doz88fy+EhlB
/30HseXELrceRmCGT4WcmKWLki/+yaS+fAcmohaYEx3XFBADSnRg2glK93dHFuXLjVzRpUeIxwTV
TYtSc1yARynm0CcAocgmrEJsYpRHYk84wiYEZKJsmYxq3tGq4BAsj3HYHyS/sT3NsRwjWEM85MqC
zEzkF0y4Bd2aWQwaLMTg72OG5+GKFMeS6AIHF4QK9vqjtBLJ+wkw2mFAZ0JKO4rQXSy8DPCP3L8O
wl52en1oQSEHHJq6QHw22CpUvOWAls8sEv4nh2dfHcEWbXR5BzB59rMkINn9+d/newOSZh2SrLSU
wLi7LjXtZIwK8qIELGvdpY0CXXUB9Y7k0zOJqFCqgdv/RdP0fxAZh1/zCa3GBC3u0cOIzK9ztJPq
xaf1CZp24HKc0O3mgk9MSPbJPZPRGGND65PeGpmbvzkmU11J8PsmeWiLCznLwCBz1HrRzZ/r7jsc
Jkb1tbwoHa2qaduxno9L8XGtBF7BzzN3GMxXswtF0Qz6qCOFdGRfgbzVdiiP4KTEE7SI/0BkEPPB
+rhB5pwBrLau5R4s2w+aIjhsRRBMTGpjy+6bERAD+TkZG+ZHrhYhWy738NgtGhOH4og2NFMHSC71
GwzkXEQefaBYf6xBBBq19MYSHSYiRCYNJLFi9aMMs9TWuhzLSnO0fnx41w7+69dsPCo7QvppgFny
F9yyjUMeZoF2xAmCNmlMxayhyB8EVrExKYtxPoLNAP4wfJMt9ASW3wQm0VzkTSbx8qUIk6sspvXn
RRGEtt2lStVV7gfDiz5Kh+5ge8IzmGsR5h4ILdah4MLgkWKeo2lEut7qznxKjpQvfINQr2Mv/m+O
D1EnDj/u7iCZaJTrip5oM3Jo+bB8p0ydiYd7wqf8kgSY0r8Q4nGXdIdHl2CXOVV6F4P5FHh/aLC3
i/ywKs4YtODOtW9FeKIVZQJU0o3xstnwEW18WI3CV5dJEDL4MXBnEROWkn4rzJ7eQpaAvtLXhyHE
UOfN+nwQT6IeC5FBTIQa8jXuKD+/20jLY9T0oWJOgocr7gG1M4iJTyZqt03cAwKNKn3yq4TAfN3e
q63o+Uq4ckxY0pWmVlP0ULmtT99DwBHh1m50uQZG0Bze1Xxt/jUL7T6vPa+zpKmtGpg1nwaPfqno
mHzWHKo1WVwJ9enO+7n6pnejXK1qpndi6MamjuyrIa0ND7+e61hCSSbBNkZN4bVxylxWk0n9fD38
Gd17ApewhqEpgnlE4zr+JgiN5/1QlZm4oa5ZnMctQhU21fO4pQM6P901Ol/3e4gdTwf7KPXeeVQR
KP33XfAYlTrWJRo8qlQOp1F6UGpN4PzcDGDnJUzA6PpUATstFjLtLa+RdNyBH9EP4pw3RITCxAyl
RT1GpYa0RuER3O/0b2Bk/28YTKRYtDKVlhwYWv+hJR/j6GaaBYul0FDw5oDcrRYTKmoC8el8AEaN
QtlF9EA9oUDrFZ7xv7V0slKmzy+3kFo7zkJ+CNEWY8LHkBpoV7UA3j/zQ6R+/JBfbm4SNrgfi0Y5
+V8McyL0NcTE6cy4XteWbRHjflINtQm1NY2A17cxFihfzyoRdJdxwQwLHYmQEcccNePnRgL952zF
XNucPkIC+KKJbGexhPrMdI+++Xo7GMbXM7vR6taiLRjBcEmHvvAa7etXI4hdOsQMKTjvkNxzZQfH
OD1I4CRLosN0VbxeY/DN6zTjIZnRUjBmggWkvn3OMsb3rVo3q6jD/JK94A4ekWBM2hSjiIuva4uX
EvLlvGn8+LuzjdkIajGY6tDSgak/3GWr5IB8yJsgdd1djWEjaprghsIdIOOPtTqT0SgpoHK1JTdp
cX/eIsHvs+9yDbEzZdLxsabEs+WHRnQLEjgDK9aNlyWtq224OBReLkFo/VNe01tzbnw9mgSBkC7F
G2dANyoYYcG5obLvmF05dRmEGX8XZJQwPegH6uAivTTupn2BYVdMUjWpTCPALJ3Xj08a8Qzj7h0f
BQULGw3Y6GEymA3bJZAJk8Dt5aq9n8RPiuijcD/67veZHWpgiEjCsAat/ToraC8UoYAVf6PsIJid
uSbmpK30VFoC40TLmpIPqhV39GjYjr1ckKdw3WwHx+zLup+sbUkB18qQOpO6WwMTcQ609MJUr0Qn
EtcD9L9nBDsbD/mISl7q5zPC9DIl9armNheNm3JDG9zVxuMyMWT2mr2pU2ONBa7Zlv4Iym2nip+s
7VczPvWCw10ExDwEWLmkta1F61Rzhtn7Wf01aKMS1KV50Upd7Ev9NgjSIq7/GYqiasRCWwU7sgFV
jnLrVsxHdt1jlH6TRR3CXJN2v8/4d1xpzQARXTwYaXi00c1N82Icvx/RmDyGcRpjuJr08+H8puV6
xS5SM+uoriOYjnVEapLEjp7daSCd0EQJJf8utUOhydIuNZ5To0KfJeJ1XR6oyAflXZkhgtn79mE6
VA+iaMf/VC8pCpP/Q1BPKRICvDXJPjWzhmcQWcBcw1243d5ljri0NVCjpdFONh8jeXYM80uvCT4O
f91eQFjh8jxWSgUDRL8rmFQyespczYluKLddH6r3532BF44wt4PyNmZOqNjs66+Eh3pLK3LwhUMk
263JXdTfkIL4pvTjPA7v66CKhFK6aYEOiWW06NZWyrRkRm07uVKKX7MoCPGO1P3vM2G1UyENWlM7
6JxYBT2ZEf3V3UFE3ct94d3jMC7QRUWs1RbsQB7iUeGV+kr3f3PsiByaezLtsNhX7KVpLVTsp3+u
E7GvqOiZAJMVcgWIJ2TekgnCHc/B94iMN2xjFg0QOIWDa49gRJea3OlEPQZcB9+DMIFhAamyhbiA
i/rk0esZAjeGqB06twh+Z8gjnPc8roe/eB5LbmfXa7LJNeCQDjv29mFMPeikO7ZI/lrggawItYbO
NBKPdO0gmdrTmtuRTioKWwp5d6T98tFvuIurZZPUNvqD8CLwfQVlEOV2sHvQBLSXtEiFwSJBsipa
P+aI6sZRR80ZePVEPllqfCUVnw0t/aoN6sP5LyWIERY9LHeWgZ+FbJD1ROQjCQTnKmcTKuuKFo8J
E/3WoAxHt6+Jfjvbie5AXwVlFWgDlof+8v8zMyhaPiZgxFurzVMPxLVNoeh4UuLZyZfclSdBhBXt
K5bLwWy3pTYkhAtJ7vzCBKV4OqYXRVp7ltK77ZgF3Qy29npx8mr9OhuGb5m9cL6fhgj2brNzT7YH
te+0Mi6pvZRRgjZ6daaDsVpHwSNwJ+L1ee41OYfGxJJMxWwf+v8xVnNMQ/ViCOeABJmTnYTlU5Fd
THpBMBE3Qj739306OkHDowrj4+/W/KgRJQEiNLpVdltBb1TdRMxCZWJdnG2cfGvKTkMKjomx1Q6g
FHa6pQjLtrpsofehpo0gaAqdiYkyeWTPGoY5YO7q/p6AyF20gqsHymeQB6IgzZ242LsNE2XsNFYy
SYfzUtLY4Z6+WtiuMv0RsagOuYwB2HeddrYFJlJDVUy2gpbrcZZH84aazHShkYO5Dk4W/3pPTPuL
wd7Apqo2rNEGRpGOl2Zqu5M+fzoPQcPi2z3wAsEc2kM/2VkRAcKKi+tljcNoiE7N0rtmnYb2Jgt8
UwTHbLlFikYjntClsFSN00WBbZhurF5q0+00CoTB+QfCi2XMnkM3qW6udPGaEvJJylg6sTnrAi/g
n9svIMxWs7OpIP0GECX6kmiXpe0VWiipV7mVO/EW9NXx/OfiHwgveMzOmue4UHML6ydvziYXjgXi
DpDWZavobeJ/7OEXJGZPydYSq4UGpKr3jVMDIvDUXQs3R6s05SQR7WHR16KOs4tZ25CZo0IdI7Mf
umFzMlU0Sy5CYE7vlUjp7w2rVr3XRCPGNt9xw7PIy5Ixp3Uyb52qlrBhxmml4KB8kAuBU/OvECpI
xCizn6w8twHt1snAEMM4opCFNim793X0qGi3UCM7FraLPjr/Hd62A2N8wKyVppNp62GuBWPnYiLq
WhYR61OPfROAdhjMh5fNsTdHE61YdYVBhotewZS/wAzul99BMF8+niUVRz0gLMnXqstGxC8mMoH5
7nPdzZ0y4PdjzQjVYvSmYWqhatNdn/8crB0GAcEBuu0VUIspBlLN13ukKqVhbqDH4hl6UIHzSBME
lzd3RhaAMaSJzSKeIIHuDd4EjQM66WQdbRQQ2mN1igPR5O8bggUGj20GThPNhlxbI3nzKf+quVCd
Qu9fD5oF8wN6n2vw9Rk1nl6rg3CG+014Y6GZcw90LvE80rUsE1dDeMvQkBpNMBUP6EFyJ/Jywad7
/nN22zap+nRrZ8DNSrisXiSiThX9PnPYpYuCx90Ov18lXxfwK6aCLcS6OLtcFH/392sqBBhbjbpe
d0lGT1uuCxERoMj72NC2RotRtAm8T7pQbmjaCPaZg/ql83/nyaL3O5FJTHDLm34zUx0mNdahXu5M
61qxP53fsCIIJrap7VykMgGEnIVqHZbzx1gTPA0KV40JChNKB4m+YQ+1fgm+STBFJGAsV69mtCBR
MW1RC5IQkAkSZifP7bzBKHKnFC4d3It99Fg9NJQhkjbGiVID0V5l3wjWupiU3gQiboW1Q+nstRRM
PfUxojzOrdOI1DRENrK9eJCD0OdiAaLukBMdxlhC+WggNlA2InEPrcBP2Ma8Am83ZYlOa68YQgOJ
TzN+UBNRq5UIhAkRSlPZa2cBpDFDs79dSm8WKgnS39gf5kyYYF/6bdP4c4Dkv2i7uIpe0OoCN7/l
RDsnmsMiMkoQ9wg1eheXhnWRdWuAUYn6kww3Vfn5/A4W+h4TJfTqn1WTQCJOfJCIubqvH+hYjpiV
SmQNEy+iZoy01IA1w3Ixp5eR4p+3RvT7TKwwMZJeFzEirI6mtPQibgVvbPR//+bzWxgn0kBIASpS
5lC19TzSQVwkeRv5JNufNCXskWuXOJX6k7Z9O28M1593YMxVckVPSdbb+HGb/NTHa0tNHXu+P4/B
//w7EGbTFLOqbkUOENrf7imXSli60lfpKnrsTmso4hGmofPc+tHvt/Nmc8is0ciwfr9nLShfHTRl
xb2DXD/YWcXsmlRu/o+0K+uO22aWv4jncCf4ynVmNNJotWW98NiyzX3f+etvQf5uhoKYQaLkIS/J
mVKD3Q2g0V0FOjYlQyp47l3Z7iordM37wJu9HCn1kDqBm//Lu9FbZlhBMnFUL3JEFgELuSQvdXLT
kidScryP5xBM9Bjt0pC2AUSECj3ec2w9AG1N+JPjErzFY4Iob9WylCbAJNCDwO37QDdAdIdF3yWb
qlFPgjV842Bu5tXV6jF7bgNJnaLM4Rh0OGZ5pNNTg5XSA7LqlSfpG7dgyTGSrTzhLKkFuP/DyCPt
LkU31WQ1V4s/l1YAEXEqoDnfXzaS8/k0JnlIVQgG9wU2anir6m9T5ajpx8sQPKuYlCEPw4iBCEDI
9WtoZtbC40ThATDpYiwCaYw1+EbXlruke9WW0rtsAm+V6F+wShF9QAhYBWBCVdXg/1bscpks0jxc
RuHlPY3JEEvZ90ShK5V0kyN34IKSwTqZyl6byLYpdfdLNTlmk7pR118tZLTEvuOE8/btEGqqeFRR
VYwuMU6vR4ExtvR2KPrGiTYB4JyJNoDAUy2Qxtnh7R9qSN7L6eY3PMOyl9KwNk0QewG2rW4L0Q9k
9/La0jT0Icmvfp/xcwIKw7JAq4uj6fdR2FlF/jx3mSuljtTxqkW0CfwSFuPwoT5OS5viQDFWP6X2
NAdHrbjSR19F92zVWZHsLeT3ZfM2HXRlHhMCCziaG0MrcbEenoT0qQu+tgknU/BWkIkBbZZkuWwA
sdT7SUdfuHnoR69LdoXC2bW2LwIra5g4qKOx1Q3hDcqp9opTPGBTrqz21fSJ19ggyv16efk+PEq9
bZQrRGajbMp5FnsV7qH6xW3h5b5xbRzkXfGvma1ZIGa7lDC3KBcJfKOXDoFxlItT96l0uLKF2Sol
tUm1uAdELV5n3Y1Y7TiLxXM2JkX0CaQK0gIAxXP3POFuSGtIX3XHzBzprj7SrpfAljlRxQFlr6MG
btxTQvNSND7ECNziZo6dy4ZxchB7/1SnkWh5A4ii3ZHoquZV+ni/z+SFHjm3jGgOMqVjFjpqyTuw
0B+4kHjeNF1X25QRCc1sdACYTKvb07bI5Mfi9xllB/NCL+He2HkfhckJKdj3kpiWQegTIG2tSZwU
6sDueKvjlBTauZPUVjNa/+07Mekh7UMzbQqgVua+WPYFjwn8Q7mfCVKZyQZpKRE84gIg2tOK2LRr
PeXQvGnccslqeE7BJIR5rHNFo9E62teSB+2xw14AtT5EW9AylHFHEHhwTHJozU7EiDRMa1qniU6R
ysmk279PhdhNcBehYvP+pNRV2pznM85ik+mryY924Gx022ck8wzAfJuxVBc5VwBQhWhFQlnqCk/u
sa01OCIPaP7lEeDR3/sYU2c85vtko1kFJACeRDIrro41+AWKxUIFhOPV27F0BmK+TBMKEZ40cPgb
A5CbVU66SHbwqdvaavWY1G0MbT4qMXbWsvWC9puCqlfLqY1yPIC9xJAonofl7TotDH7UP3RSzjuj
0sPahW/CXloIXKyKM1gxeH+YZ/vEGj3Dp1yp3JYDuiQMmCGK4PY2zD/6h+89ely6SctjBChtU2z9
1Fd82qbIGy2kn/cSDF3WVe6GlHw+CDQweyNBa75NQB8Qqrdltav0nc5rkt7w6ndGMWE6YN4KHLow
yoQS6hBY1ZBYrf4j13mfamNLegfEhKtex80y0i1Jw2UCMuI+eG2vR4duDfxK3oeWFCTud2hMsFYF
mO0j+q30p3h2B1DCUl5i08VaGoMzg0Pj3+sQ/MEkeCEEDQOBZuX7D1d2YUsyelgF3b6VvGppZKma
e3nH28p6BhpHdUUBKTr+xVxfoqExGzNYIlfY9e7i5O5wNUPODjPxHl5uOBf2jUyEQiLkfg2V9tCz
Yp91U0nQQ9MAVt7p3+t+3ywcezadHVP+kOiDHLjIlixlMA4RtTIid5TRJZTEqgeqrNKW1cxug+Zq
ROrDaenfJ1iYdQalrrqKMDlBl3Y/ARSiMkHxGL/q/3bk7s0VVgjMLQwXaspeD4SWPMyyH6InUuB1
621G7gqDyRNVH2pKKgPDkFWIKNTqz3Ge3TSQHoTWnDhL9sYz8yErrdCYPFFGMQrXMdCUE8THdUud
8fZU4X4032qVPUG1ZHymT4W0OSWweS0EPFuZ5AGN41CcS6D3Cd7Dv6fCa1T8CmKPE1wb28k7x2Cy
hpYHcj+bgKlST/fjXewSxzDRIv5Peps3tsd3YMw2X/dlssiCDtfv7vPiNJT2ZWt4a8akowly502p
4/clJYeox3M4qF6VHYT8/j/hsNs8aHalGYy6kTsZqp1E/hz03qA5Cs8HtooB6wVjN/sRswmzkhO4
YL0Lb2SIeSa42LTfpsyhO7EMmu/LlnGSk8bkiUXS5niGILmb6aBSKaTdXI+eEsRHVQgdIuIuIIvO
ZUjOR2OV64w5TPq0xWKWHS7T89UcplYxvWjz3WWczcxORHBighuEMjq/T4GjPhd1V8I52mXay/pt
YZS3Ibb/yyjbn2wFw/h4oVVGnc3YQCrBU14pSTVtDcXMnKnj/bh0Cu7c5GZUrRAZr4+MjrSKoSC3
6+NdrE83g85pA+IsHTvZEaLA3OW9Grm5+TAPbpV81XlMSBwjWCVSAeEE/j9AjMFXcb6dUs532TzJ
nheJMI5dTEOdaC1+f0H12lBvFf0JtSIrGb6goGPnFQRIZE422rpKg13sL49jRzkSs65LWcCHMR8W
JwI5R+DoR8Mv3JlLC8P7QnR5V/t7J8ppHgTwOkpUZGPq8Jdc9QdZGDn7xWawrkyif8cKp2+VVq5z
LGOSHE2cxdDu3RKrrR4uR9G2OSpYP0AWIH9gRReFuUvHEGkoVp/175ARznkHor+J0zMEtXRtyaIr
Yvt2Irrr0dUI9jw8s8fH3hGd3DMdXu/Pln9L0BKAzC49h7GTmdVEKr3N4QvB7JbCXhj2/37FJBGc
vwqo5KHoyxySK1MslrDAIbkF1S8KT8O4a3nT05sncQkaTAr4UVS0BjIgURCIcmgWCFJbtGUbT5F3
gv1K757p6TNdPwa0N00Ii5p44GenzuWxA182KeFqxz99EJGnO5StW/dSL7jhPRdvefYKjp0+TwWh
Hqq+wgI23jgfsuqhFg4qqCk/8Z3OVrFj+2oF0uYoBUyVe2H52BNItfOeEHimMLmuN8cc/VLASI6L
F0PYLKyt7Kt0Q5tIUrykGmCthxYFbz5hExas3RithrKaqDA3gD6TIykqa+wSw1OFaZ0WD8bC9Yyi
6OUl3Axd0OIhmHBBo3DvQ7fp80AzYgC1buAXTntNeeMLzNK0e/kqeVI4E2VbyWgFx064JnGN8ogJ
RwT3W9CAmU09lSgZXDZqMz+cbTKY0IqRc4O4wTfLWmeBKJLAm62nxxv2NoOJWTCvGJIom+zxZ5Br
cy4HxG6L431XfTMDNNlqgje9TBIne7/1TX7AMhSQsIGA3ARlxPsPNGdd0KVdjmNrj/7A3IUxwaO8
h7ykn7loZtvjHcvmNe1tGkhEkOnoIiQm2VrEGIAsMtcmZNj4a2nVtqzZ8uSlvIeSrRMyCmKYWYRp
SOfMMZJIYaaDjx5ePoGhLPP6yVsWZyGiV7a7nsekvXmGWMMxx0m8anSBWiKvY5CEsssFe6juQFrP
xDFi3IH75bIbbqf4lXlMbIm92XZpA7zmuf1dQewi8ppdMYMHa9wj7bocOOoJHzzlDMe+bGlJVBVp
BjjyNLz+6cCVbubeSveqhwTp/Vvef1qlWC0nu02ORb+gnkm3SeEI1Sep5JyUN3Pgyh4m9cqk60Ev
Ae8Qk4M22IHUWotuDd23y+u2mS1MtExBncbAhs8EWBpUlRZJA6pUDcSc/VzZXf79bbdbATDnSSFp
cQ2bRtwpkgNBF2KNO8xcY37wn5QFpM1VW6Exp8oU/q3NA8xJf8fZm4IRpGETq//WewQksqD0RPMj
FL6dy1ZuJvYVLP2zVkfAUszVOlQB20HXpz6GjVj4QUaGwNXqNuEOkm8mKBPnJlkTUTBlfU8Ix2bM
TBFndMkKDLsaLF2D2n3hBPvlxngZnzvDqct/SJq7besZnHFMRSiMZY4lnAmK0I5DKy6eEh45wxYG
5kRAtwVJeJr6369nLIakmmgwB+13Ub8KogTU9ZwEtYkBUlxFpsNIKLS8x5DHGAIXOb5Z233H5T1B
e3bEU3/Yii5ZM1EnEMGh/oFgeB7GKR2EJHZbdToFYEmzDCniHdK2Mt8ahIkwyFz1qiamsVvP0OqA
+i1GQmhbe9F4E0Qf6Gj8ZW/nWUVXduXtWh0MWqNnsTvr3mB4Io8ybHPrWFvEhFM3EjVBQ27sJvs5
Q9N8fFCdLAODXQjRjJ575d188FjjMe4WFP2EmygMUq91v3lswX2Z250lvkLQBU8s6CT7jyvI7MVJ
0EM2PQUgmd1mPNYtzydoELK74doiZvMFIVCKgw1WUDkZpz+sDOoDZXZqbHpqv+wPm5F09nJ26zWq
Ia8lnX6u8jEHB2UO9SDedruJAaFIQ8KB05DZqk6JrpUWToGDIPEDwY9DP679y2Zs7R0gFfwLgkls
URS0Uq6iVGCOD4Fuk1mypV+qztlwt517BUPDeRU9tQoShCEATOs2+1K0KWeLBKk7HFNAzcAlp+dZ
xWSHJRe1fCQoirZ4WIsq9JkXliD6KY/QiWsXmxW6pQ1aDXYJO+U13GUQNxslqwPrXned+SbnXMHz
ByZFNGXYFHUBfwiSQ1buCfk+K5wneN7KMVmh6/VekytAxOZgy8qhaKEh+pxVhXXZ797qDx+CdeUR
TDbQhx50/h2AKr0RO3fJUWB0GwxM9jdhmQcC9DnaNLLHROgRYvmM/6WT099zpKcExGZNn1q1IYRg
bx7A+n09TirlRekTnID6FNQiVx3YtuIrdcI+sZPyWHmOlS67zlU9AbnAoKfX0IVVQ6su8vIxHQYn
TwfUZCCa5ZJsGV9FqecVaXmfj8lPoEvs4qIMcPcRjvOLpoGKy7u8qhwElhRE1aowm2iY5cP3qUDT
d2CJJq8Gw3ERlvOjrIWlEHWAgN/frTsnNv02vlmm75dt4cWWyaSmKca4KcZnac4YXRGMYsFed7Bo
6KAwHV79irdyTIIS6yJW0wRGicpgiVNuCWCk6Tpe88TmKeLs9SaTmHJBKSu1Akwt+xp5UD8z0AUp
07/yuUntXCXaNAgEo4aMI2qMdCKYttU1nUWc6MufHpeSJyjGWzgmJ6XDQsyZApqDRUa/DH2V9zbO
WzQmJ41NbbY63Qa16SEgp1r4zMEEhIZUM09D+xnz+1XfVX1E31Ursm+UvVFxonKzoCOvAJhcN8iY
mg4GANBpkPmaji6r1nKIbkTnYFMVu/Hucuxsh+jZIibTzAUUABv6kjtDrNGUnRJZcSp+GiGvR4eG
xccs/hcQewqCsudST1ALd6O9fkivyqcYBGkTlS5J3PFrzx+s2WiQh3+fAZkLzIzrhNIrb0upQy9l
2mludoMOVa7i1uateo3EpB+li3NBm3GG0E45WlSjwaYNQalfPg+u+pz/hDyBVdi8PMTzFbYRd0jC
BJKyiKfJC/w0x7gScYLCatzoXnKjQwKy+hqkz5wQ+Jtke15XJjHpiZ6QVMW6tu7kSA762K8Db7Cp
9k1h8+gBt+8ehiIbJl4n5A9Em2LfiqJAH+bnO+Mk/yZ307H1A4xBB8aeCj8U19z3EPq5PnjqCpLJ
U3gNE7q2flvXt/EoLGtxpb3144Ek5cfl+NtezhUak1KCQdHjhTYCgDjHgZqVE7od1JHeCrh7HlfB
ZkVfXqEx+SUw0iwrGyTIziv2xW1kt37oZj86y/AVlN0tLi8ibzGZ/FLHU6c1tJNo/B/ddGq3Xr6n
8z18oVv6Yxe+HHuoaasglDraLqJJsYWh0ViSrCz2jLSyNEg85q+lmluc77e55ZxXlD3jpOjR7Qva
VaHVDu1aglbDD/04HIIHVNRAWyjdCrzb62YqXUHSNV/t3EpL2qx6+4iv07Nsyy4k6e/zDErJi5u5
ER7b/f9oJP2LVog44KrpTHvOOif/PuwlSCioDjlJvmRDmdkN3IazEfJWlUkyQZhEZkmTTDEm14sw
XEmN4f5Ho5gDUNRnQaLWMEq9TvZUbjpwTBONA+jDsRNLRYpxW97j0OYZaPXpmNwS6fVUBHQhF2M/
xJ7Q/ewXXgcGL2eaTErJTQXKKyJA2tFJ7/F47GJYAqRFx+g7gZK2uINEnrTnrCYn0E0ms0RBKFZj
hjwWvEw4Tkq74euAfmnB7x9wu+BtQrwQYNLK2ORQsomAJvrh98CHZDdm0cFCR6zOzk+h9x/NU1lN
Fj2ezLKj5rWH1qVMsoETFfveS+7RZbJLJI7/cxI1jprvI86s82YBJTg9LgW+9IjltDorlC3lQJOK
4fBkUrYdU8cbB4FQqcE+dMhRWdWKHuLqJD7m6ExcvoW1w3GR7Y92xmCCushSvUVMx672MDjhTtpF
DhqQ7mgNpPLzH1wn2XbJMx4T4M2URroUAm+mXIW9X9pUMAocmDeUPYWXJLc3nzMaE9pZnYwgYQBa
tv/Twk+f1sQdD+ZvDgxnHCa6QeQpDpkCHBBmY3B2lx5oMbab3fHY4YrAE4nkOQYT10YU1UZVxrFb
YeTeRJWgugsUTi84XZqP+/bZJCaaF1x4hFAS8AiGq3SuYF5EehQHu204O+f2rvIXjk6vDKttbIqX
eWkK2CLKjwn5JpucyxTv95mgLZUyHNsCn6YMr+PUjUPO389ZJ53Z+CtBGCuRBqmWeY2e4kHGN5TK
1gZOaY9nB7PdJ6WuZmqEdZLGzDUIDvaaZHGSwWZwElHSJAKhYol9pNMKjDRoJsXIbBovkfNqvOig
I6NOzCvBbz6zyis0ZuXmuReqLsJLk+or3vCQeMTRUjx+01mNRnU4tm0muhUas35dlg9iWwNNfNHe
XllDV99rbzMpVIueax0Pj37PlV+nINcKhQJ4s/bWBjKIFqqiD9EXSiKRHOR7nXeO2d6fViYyuTVq
hkBOBHw+6HvkOIJS9hzVKo/qM30S+geX7M3r/AqQSa+pFPaRKgJQ7XEfG66mKLKl7lYUDkbgJ2hj
TbEn1xPvU/JgmWwbacEijBQ2nF+C6UcW3saqaDXfolqxxKSyVeU14z3mbB/gVrYyOVdRjUnr6OJG
oOigfT3lr8hZ7ildMuYPr4vrz/Qdr8ODScCd2vX1QoMxzX9hRKaOnkZeO8/2vnU2iu37K0Z1UDoF
GILiUgFbSFQ6youKyg9eYT/BHEw7UFY2sQ2AYR3pTSgDb77rnBqRYKdu6gc7xe97hEXmgvVwdznw
6Xf5sI+hNZQYBM2nKmGWsQ1HOdIJyvapdhUpjlo/meNx0Z+J/mJ+amRBPoOxl91FhF6MEQDMfCA+
Vd8crMVvoL5JNW3Hq0+9ya7gmL1NaqCHM+r0SSJ/mHG31nikvn/jIH+tHlvFr7WwxWAJEEC560kO
jqKOctO4VMGU3Jfu5U/FRWNyNBqSw0rUgCb6+qF9KX2jxRwV2r1kSMCZP/WWt+FtJ+mzeUySBmu3
GnTUOaIj2lHG770/7LRr5U6CnjP1Rucz7ZRrB2FSdK1IhQSBeXSigE6IDI/RspsVXn7c3MZNNG9g
jk/GkzqzjIEk5alcN7FL5cQoZ+0MhnevPEa76CD8NDkHxe2vtoJjFlHNhUVN1Rpwsz0f1MPoT7vA
I7XzD+nHeeYxa5jVMpRdVJin+qMrQWs+oCQ1pz8vSzxOje2K7so6Zo8jvVJGYtEB7W4oLcmTXXTL
388JLrYCBnVtGaoRHfcJnNrwIWuBcxhU56CeNdlOn6BdxEZqS/QnkNPws5dvoobn+9vLeIag/311
QBFRhi+EFBDB0/RKq2QgJbPF3qqPCwgIeFekzTS8MojxybbSKojnAa0EM3gNse/xJV5C2xQiq8l2
ncCpjlGfu7R+jE9GhRIIiLXYLXpIfIyxpY7dnpOtNpPHyiTGD9NUHE1wxseo29LcmEHX3gqvuzeW
sMY3vhmPHEDeF2Nc0SwESSim/BzXgp1dpaAdzR3T4ZXceSvIHLKkZVyGUqQeqOWOas7HPmo4W/PW
1QlsUwb6svGQ8EFaT0hw8YsCQNTo8zDNfQ/h6rK+bnldMlskP4YiSSihQL5LVdnm/NkYqskMKixc
IL7E7WLHJYQdC20vDb3XC6UtCYJlhPKV2lQ/L3+0Lb9fQzOO2BnFDIJpJMc8W0Srnp/kIdolaH/s
0uTbUEl+SXijV5uQMkbSMQ8jo5GP+XL1EIC4oIK1o3iH3c1Z+lujie2Uigu+TD3nfr2VqRRMbUOX
StQNU2SiIB6maigNdFJF5pPWXOXTFVcJhv7BbDCDgh2zN1S2EE8l7zOVUShFWFO/7+JjLbr6ONim
3iOkf82pbl/+Xpu72RqM+WCl3OZzXQIsOooHegnOwDXhi8+0bqR13La6zeVTJNy2VQ20a+xAvESl
0NIEH2vQEnRL+2b5ZZI4cbYVythJ/sJgMn0ul206mDQZNvt22Ms8h9u0AX8+/E01CQT43n8fQVNi
3I3wMGCY13VoZdqVwet83XzPVTDzQiU4McLKNtNNYiKrEn05Fnbd89hY0aNgUcJ0wR4qG4JKIKMC
k7i551Ezbtt2xmXWrhXSUJ0p7pjuFfKt6+6l6DNtJWvbmPVroq41SERtE29iPbFIxKkdbTv1avUY
p57bBG30KiYk/38oSt6Pb93llF6ZR5xDb1QfwnUFxmQEM5DzcIzoG87/eFPGN3k33oli82S2XjZm
O2yjqhXNEMu2nIqj+Fut3hgKwoPugBtbyjHGT++w3KmNrV14DcukV/B0hr1awDzlRKmqF/BxTLZ2
wOupl9k8ilrul6PJfnVK61FB6kPa3dKg6FDgAtaOkGha8MQngvk7/Ho5+23uyKtPx1yWu64XJDJT
NCG3ivo6Me5AmNFVnJrpZqVqtYbsPTnXyjCgs4Dwx0i26DvfsCtfh9lWDpTSXLqdeBFAY+iCU7JP
wjIZDK1bgNg5I/hV8aSv26rTuSDgtcoHdBLyrkWcxMHenGMxgb7i21ISzAPYunkwCv/y1+IEGnvP
awI1T1INNqk+OeBW4vZ0CPBzrxvrr8Vmj7mfZ2xUeEZ86vBGlB+6XQCScbxs0ykl3rDwplU6pstw
88E/bMFmjs2qbFXEVyYtXiqBJDknp5bEfiaHd1pQOi1p9pkmcjbJbZ8847I+WSxjMTfx22vi9Eyn
zYarwFvuekf2aD/9p/rdlRUeU7zRQQiW1W8dA/DI9qZF6UFF3U316hOfzGzTG1dgzDaWl0s2DiV6
THIVL1OBdkhL7JeG4l32yLdmuw9htsJhtrJSy8O57VFQSY6DN2fYpkmM3jIFYz5tYqWx1WJkRdzT
BjP+ECT3EzKOapJYCpYWn3A5lZjfe6Owtae7Hj1f5VtLxGVrNxeV4Dwi4VQKiRjmC1Z6YiRijJmm
uL1PGztX7gXeNM7m0XcFwXw3SEKBDCAFREjCRxX0xrP6TcigNJvpdh6PzmWDNovciilKYKxC0QGi
R+93G8NQE4yuIvaiY/hFP/RoRFrQTPurc8FZbmd3yfVnmuLXiMz+JpS9aWb0sBCL10typy37jlvE
3Mz9K6uYXS2VUm3A9ApyP9gxQa+d7noky9bDMWF25n8w2bnpGH8BmmxjghnPUYO6KQY789CqQtU2
8AzT/eJ8LOpeH2LNxKGbQM1bk1k99yDuI7PTKPWJ3x2pfMvih7eyVdmCw21f2Tz0rLCYs1bRBWGj
y8Cq3fhGBDH0sIu+tg5tMAydknMK2V6+s2GMFwpQyCuUCWBScmxHyN8INngfrcvLR3PBx9WDwJOK
MimmtZlMlUlSGaoFyDww5ibPvlw/Xv79zaOUef59Jhe1uTg0KIvimFhci6XpEhnTYMWXDDvnvwdS
DUzryYqmoVbIrFZQ1FUTBxHcQPRz3Vm6GBW1gwEiocs4W19ljcNEKsok0gLWeMqOlFoD3hfl1tI4
Pr31UdYYTKRiOc1RV4ExLvKTAk1ymzQxz5DNLHdGkdjwXAxDCxUCFPUObOtotyTfTBAZ26NTuMkh
dLTHhsdwsOUNa0hmq4h0DYXeBJAzecATgBUpu6X+LWd3l7/R5p1ojUPjeHVdKBohFZWJLqA9uuj4
shJHM6y4RDMw5V5MnbCwZMPKeS9Rm1vvGpgJp0keCdRO6Zr6s5u7kReV9BHgpHvzLqqtObE/c8BW
iUwM0NigYMMGcCgKcRcFaui2WmDXYmIPSvWFyDUnGW1+uRUME8f6aIbxAJ/EUPte68mXAZkoJ+CB
TXhcYJsBRqBuipYkkL+w7WVlgsH2KjZDN1puwvAwLfuBp6m8GV8rCMY9pilVojwEhEn8Nu+tkPAm
w7aNQFbFU69oQkDvvQPKeaSqvYLlAnlRGFozphLNgNfpsGkGJWVF1RHWsDVHyI5IYpfBjKX3awj3
fGbUS139PrPbRWZYaqlKlynw2smu6/28OJ+J1BUGk7bNNJLzrBdCV3lAOSuo/lLubV+tZn7jIOT3
w21+nRUok8NjOR0jIQ5CV8s13dfV/rnr4va4zAUv4fGQGD8QZ22QO4iauHX8VehtIb+Re//yEm55
gSai5AhmKTgBWzo1jEEPF0EP3YE8LeJdxas58n6fCZYatLxFNJLQrZTwVyjmd9kQ258wAZRVmPjC
Me4Dp5RMSmIMEsh8lNZRi5OocSZ8tpKXtvp9xgQiZuAHpYRLBti3LLnTZeQuDJ9q1zGXr3Hri6+x
mB1An1DCVAiwam3YNYt8UPCYuEi8DlLqOOy5DQuFjw4KBA0L9z7BiCBAWNS4pL3944+oD3ei+nuM
BsESdE+agy95Pu3izOCIEGz6wgqVCRxiaP0c9yD10UYxxEyy8IyznXXZGehf/tEy8IvhQQz0C+x5
Pqr0JVdCCVnN9KvkoYQ4JjlVqYV3Mg7S1qfCLL2igywNlMIsu1hXmFNcKAkt2D8102sSPqfT62Vj
tjxvBcF2Fs1Lp6jYbjA0h3cNMXXqfnalGO+w4vfLQBxb2JYitTPGWptgi4Tu/cUh+ani7Zqb74dr
Y5gwMpVqTCW6Xu1UOfEoeWkmW7rYP7eTBkJ1xeoivK+pqV933PcoGjasV+g63lUgRKvjmsL4e2e0
mb6MMT1YhTvtqrQHSz0R3MZFEMNk9ifkeKj7yYQQheCtlDmomgVJ8kIZcIDMD/18oyQcjqDNz7X6
fWYpjUQfZGjHU2bfXSm6mryr5P1lj9h0vRUEk4h6I1ggRA4IaXgoYztIF0slu5Jbmt/8MgYB3TLe
vEzCykgm4SIVYjHSuVDaD5j7o2BVhjWAHblwCz8WLZnLULWJCVJIHXp/Gvi3mG01yZSwngvYlsRW
+L157H0NQutQ5xQ0a3ETd/5qcFZz8wVCP0Oy/KdSliuClgFyOXXgVS88ss+uFP9PVZTXdbB5N1uj
Mf5HEjHvg7rDxzuJuf8mFYw3vhoaZRHWVbNx/eSyTXNNZJwS25bU5TJAxbtsr3g9hhmjr427uIP/
DzqD6a99iOjVgjL+KTa4pC0J0JoMh77cTbzmKsSEU77/R+9VHJchdGtbXQknUVj0vgCcfp2h7WDf
+qab/DauNZ/2+QQ3vLjY2irXX5BmgBWeVgYhlJ6BJ0vXWvoQ8ho6uS7CnM472CKLOQCCl+AOstkg
4ox9yV8OqH7hwS/zeW2dPIuYFKz3YrQkFLAMf03iPp9/fCJhrRyCOVwkY2pW/YwIIzl6AGYQFPVW
C+W1hnOI2cy9KxwmeSxVUqNHtkdsiZKdh7GV9rWVzl/+kzXsO0o6TUuXzUAx0hfSvPQRKg7DzSRz
NpLNUgeVUDV0HbvVhynkSpGUfihb+jIagx0c98xniDGf5D0oRJzxWErYH7ld/VtLuAZlfC+s6yjs
J4BOvTXbxZ4cVFAbJw+CPd5Kdxjt+5bd8QRCeJiM+2Xorej0AJeEWTgKzXUg/g7yT3jG2izGA4lQ
Tnj8AkTQP6V1QQe5s+blsl9sZtk1CON+UCCq8iDH2g1e/B1PGOAtrZ3ku2JTgifeSDxn0VgvzDFa
IoZzg9vINNnd6Gkoi+K6e9kkHgizWaXmoGnVCIvm/IYIsmVK13nJ47fggTCbk0TA2DgqAEnGqz5E
QfQw1+5/s4PZkXpS/+8aWou+1u7B4Q4K5cfLGJtpe/X5WfKUmvTZNGb4InSoHlVXUMNXP/LUa53Z
oSSHwb2q+BzMrb1vjUnXdrUXpRWkMXoBmJ03OKJbOMMPfd9ZIGhDs1B4ip4u4/E+FZMdpKTTljAE
XBb6WfWVEIur+c2DYJJBk0iyDpJ97EXVT0NqcOs4yiKvIYkHwqSDZMxRvxHhckb0pMQno+VrY28W
jNefhskG5WiA4LAGRpBaPVgrTK+AusN0P5povc+9+itvF+cgfhgXNqo+D5sYXwdksr74hdKPxDaR
0K8bYEI59iAOetkdqAnsQe9s4od54UwcUrmn7jB4tJEQFwSMXvNbqzcH6aBChK44zcBDAju2l8WK
tIQySiLRnqCPe9otfrmnqnWf6yNYQzHJSC2bSuwlFHlU8S7VLEm8I6l9edX+Zp84m8NkI6nGidWk
FZ4ZJEiL09rQfPYxqQfS3+I6+dTOdwZjTsdopx7nhBqkQSqqFneS3toLT5rlb1zvjEIDbpWHcpR7
QnkCSqK81XlzX66s+ZR9CXCRxyHcFe8vLyLNNB9d7wzIZKIWSgilnANQiYiVg2ATMnnZ8hINu8s4
25nijMOko14pWoEkSEdJdScMVkQeUt5U6tbpe+1yTDIS6zhqJB3c3UP1KOenQORE6d9sTGcbmExU
I6pIGsDfMPUKrTAXbaUnOr6NTNQ7VIxx3PGqLDwfZ8tjofT/67Y8dM+U+jlxTLub8Uj3T4ZROV/p
Q41sTpW8DGFhmB0a7UVvrnuVE0f0K1xwOIVJDNqytBBsgsMN822Jhx8i7NWisoL6Wp+Ok8HVp+I4
OPv6N8dpVNTUJPIimRYthFAmgb5GS9/sQDH9hLZCm5//OM6oMOkikdCwMkcwEyqaveCXPedWQ+Pl
0jIyiUIs8nnWJJhl6PuwiMCWA8WeU5vNDkk5KYIHxaYIEhV5Tc/8qjI6ZNmZxS6XZKvon7gvKdvu
TjQZmy4ai+Q3tbF1/svkzCyg6uWOVEaMthWFT3TOrj1SGTuVY9mmu5/RWFozNPIBTcoQ0A00qx86
ca9WD5fz3ubirSCYk78mdWYiy4DI69s8hgppIlvp8LNqXVHlta5u+hwWDUVG7PAY6Hi/ebSG3EYQ
D0MB5yXbQ75TRvtNd2XaePlqFlsDLw6WkOOHPEzGzwO9mudlAaYoFlaq/5Ciz2wcK6MYR0e6aPIp
xgIGCmZkIZdHX3CmTzx/GSsQxsUHk0Cgkdbts1aySO/oMsZYW2uKef3MNLt9CNsVELMNVtWsBpMJ
IO00upCmxRj1a4PNnXY58h7AeJ+G2Q+rNO/KqAZWUN+O0pWQvV527e3DiolhGyydDK5xxrejuSFj
VSJYlYfgmkZrea3eqvvpUICqb/7BLflupnJQyaGGY+ryh4bfFN6dEh3H5NZ1tOfp/6l8lPsAYsgy
6KYOv+94MwqbKeKMyZYH2kkxEynE7aNdrqPGNVOwLxWcNLRlF4FWEN4G8FQpsozwQypijihF2bDv
MNzeYExlGlxJqI5JyDuGbfkE1D8IiNNBgwmi+/cp4v9Iu7LlunFd+0WqkqiJepW0R2/Pbsf2iyrt
JJrnWV9/F5N7Yplmb3Y7qVReXBEMEgRAEFhrqqoU7IIIS5pxZyQXkyrzQczH8Aa+FsCfpDZQ2kiF
gOSgo4MXY/vhMfYs15mRwLKOQ2mlTaYSd6Q6e8qc2oFEdYdZn6fMLz2Msu3GJzb7QC7AK+uft3uR
SaxV5M5VYQeRrvy82pgXTnvhaM+LzE+IRYDNCY0rgATnG/ZVquRWzi7vQXAqgkNpvJYyjjJhWfQn
Y9T/y2Drugq1aTgsVln8vHTq2yBGdZIBnUx3/bY+5JXL+jX15/jvz6zdm2Kc/Q1g4NP1HEKd6tLU
9xZO1Hg4L0KYpoNADJxHNl5CP3RbL9MIdq4BD6HNNv/B7rkhINSUwm/QMk/24z7bSdE8hVa/Esnc
/motHadf2nKGq23Qos9uovUu99hrG6PfDe5knlDoMJhq6AAwDfQ2vBen922xBCZi4hyU2yJR9i3K
Y0aS3BJj3J1fTaElvoni7x+TPaqzxUQl7TGkF2N90HsZLgCLEx98xkoGF0d0cyI1KDGQ9B2Th+Co
7emDleHwpjBB6Zi+KAKDEeZ/a8ffP8Ky0RSD5Xy/gCoSn9602wkIqGTv/Lk0LiXLhqLGH0jTr+lu
3A0XtmcCd/GXK5TFKmH7wVo37khbJIlDQiEtuLSOxmbaA/r0GMAFyro4RVntWhB3jM0kLIxeQdNG
nrVu3lxRPXGJvq/KKz2SpGZC977aLy6gFFVdOjHTqdUuW5CFygYnZAbOhY85aPRmZMbnlNcABQyV
60QGVik5rjoXMOJMN+aU9QQhJmtu0TaBu9D80Vyi0CdmUrnnj6zwErXeHc49FEFUpAa7cwzb/CsD
l7E3mUtfmdF9DrZ1JczgYNmihTYmYaaQFebzlM4eCVtv7mKfsbsqw13bJ1u8W/7nGIxGdhNjJiC3
Q1ecwTncIu/iOU4mx9eotUX5IKoCf4klpYqPpvdeCHd487q2MaAxO35iUKTnofUw9dHdf96s90K4
MxunhWVWAKj0jWlDAQWEYOUNjcdYM3Q0h8jGlAXR8b087uim2TjGZc/kXS5P/WPrZn4ERGatQpI2
+9kGVXzJXgnuCRBpawYjPVT1D0R3oRJPOZoLHX+5jhlxVb6ZLtQCKmIYe8LA1bwvbckZ+HiqmUiK
AXDGLWvwlNA2+vwGdRwcfzLmwqVJb3l2dDAcW3L9/YnT/T52QRDu96wNzwRpGrecNNO6YZp6hA5b
j8tjrxMgsYfI9jdqnUavGF3Nb4N6bL/0QxeipgH+96sENQHQwZKWfjOBOYmm4TbPQs9u5iIHGWTW
fXGyJJv8WbXaZLso8/TSglIgwTBAEUUuRvSWJz1OtOVqiC1k2ect8qNvf68R53DrpQXIdNc5fgSm
LdBOu3gYdZv+a5Fthk5WUxXu02r5OO9rkNQuFbV1/H5A81X9EpWPVvpwXiGBP4RG7J4KMkKbgFb0
fbqkohXUTBTT8cOv44b5Q8fLfrAmGmQ1O9lUqlAjdmFUTRPjfvxlDt2eS6IUmuMH+bhbSmUbt+pF
3haSsCgTw8UUq8BAFwBDHF9PX6z6pY7RPDHKerOFK4cpA4Mx6KF9mr8udgN18jHFykUn9sJS3kb3
8a5oXBMT8+q+lZFMCB6owFWGuh+lhg0EOH5Q0tAqBc2tAHLWrxkgVXysLsIH9u6vfOLd/70oLoI4
bW/PehU4fkX8RN/T4JjoEucgih9rbbj4ETaMoAhji35VPSvzvu83EsP+mDi/14GLHaiGFJmtQAAb
4gGwkG+HAIpWdh2YU2SgQh+TmPeymEGurjgpAJQBnghZmKDZDQVKs0W+H5rOX7JWdiFga8871fXC
cS5oJkrWxC1kqTsWEhlK2ORVYJtI/cKT5bLCiAg6PrRn/sRV4W9TFJSoEUGNy5+20c38Uu8sFLF6
jCzqm/K6+gtjXp8JiCuJ/KWqnqsh1iOL7RsqPgCHAMyAAxyFC8vVPIoHCSmqlshdaCyLVg2C88w3
w6c6pbGtQsekeLbpNtBfu0GSLclEcB4pnugwmAD+8XPyDLRoL7P8Uft63uJlMjhP3lc5qJ9AzetP
leKHzdduCH0l+f4nQkx+6s+q2jwcGur4ZXog+k3Q+El8c16EKMa+bYfJT3AZi0KMELQZvgNq+Fo7
tMpraP3dlWDXuT0vSexSf+88cuX35xZJkO7oE0TRy4WhkOBOmAMJ7N+0UonDxUoW5/Bmrag1JWFq
oTPs8tdrZerptvfZsXq4pJU4zv3VWmKnBKHY78AOadPjHFbe7BzOL6DQ762EMJNc+T2rpKOZUZxV
Ems7JU8PeV9fkZy6aVNIiqfCeLESxbm9cnJI1ZjQh9SJm0d3RSZzPB8BcdmKOaZjofgLCmhOGZDY
hVGbqHA8aHZzMEqU3Dupl5e9a5ehC9z4urzOhufzKyhW600op1Zoh1MWECZU+dKlrUvmu08IIJZh
UR1QKbhivN+iyuknncQzO7D37fDQWJJlE3odQyUaAZ0qwOG47wO4OKqyHrnWsK3aHXjQ7Gl3XgOZ
BLaEKyPLlyB2cryG+ipSfeVHmL00pSSoCl3OSglu6/uxGhjwFy5hiu5aXeE6+U2nHTTlpC9P57Vh
XvhD+MbQEIZuEcU/jIZoXd2WTkugjWLcWKP5A7hsPlkaN+4tt4vJdqyf58qQrKHQzFZSOUfXWF1F
8daK3LE7Rumt3UtOp8YC2Dm1ODNItSGL2liHWtrwozZqt9SGfZ6Dga01dqjCpm5Ld5jEJcDlugiU
CQzGZBtq/aasp62Vg6E5Ln372/m1Fm/r21pzlkOiYF4wcuL4DU19IPtWwPvQLNRPS3fpBve8MLGD
X60xZ0SAjuucIscSoKuZjVxEW3Izf7MwvA38LE+VnGuxOFyvgQQN7OkPxKjznPRTX3agdincnjXj
2dtkCyxLY8sguxiTxnn9hMeQDTOBIU7XPkBAL1pQWEYSB35GD2Xz0mj75BNgZHDBbzL4B8V01sYO
0AsBcj8bQxaAD/S1vyv0EaVeDdQbQMQSbSPLcSWK8aBW6jzYQcYUoxh/7a/IeB9XkgupsMqD5xtM
GxkmRfMGs9SVD5tnZcxHA4Tg/XE+mk8Rg876K078X72M5iidQBNLpLic4h3EMT/MwYcTLtv50FIk
7taRYDwm9+YKPbuLx5gBUvAheuftQ2iQBl5N2ZOcYaOc8F7HOgN6eI/hfmzeL5RrQGUW+xF8781O
Hz1ZLUGooWFaeFqnDGiHv5qMcZ459lKA1/G0oDVU24NR0B+QTs2geo+3MjMR6/cmj7+YRIRGZcbk
pT9soK1hTMJ/JRhg8EswH3xuNQFj4Oh448R0BudNpqIqQ30B8Gjjs2teto0vGZEzYz2oL6S4/Mw9
8+4b49+/pXFpiFGkgTMMkFb5+ehXB9bWSw76ZfJo73pg+8hOuigeGbaO5B5gJKh8cneVQY3zsU4g
D9cJdzT/LmTXSFFmiqKMRTUTGGCocL03xqXSy76NIyg0114f3jed5aPYbimScC5yHnhlRCkLJVz6
4e7oOE1Y9UWFY4bmmEw/DSPxWxmlrSiOrYVwt8cl0iwSpCVYBVTaFVujJrrqFkRxxl3eJcmF1drN
o1nrgyQtEh4xC6kd64nGyeaf2ssCxMROOlK/287HIsTs7E8uMa9uDvaxBiiJ7PFWZBdrgVzEtnoF
97ESAkmMuUHwidugof2En1rL4E7WUsadEjIZY+XRnbFhc0f2S3xQt4w8SYZ0KTJEHCyACjGIJCAZ
vTfEnixBooD+0Q+NJ0p9ZUxdU9vZhWyrWAbHn2CMWBqEIkLjL5eAta3V2Gh6hFZHBq++7M2rCS35
mE70Qikvi1ipN2HcNoUhrhtaB2GaNfgO/do42yEHtqYuwygRHa+1VtxedZqRpRGebf2ueYrppsZr
Vp594givZXC+D7uTZwFOlm/3u1y7B556+t/pmTAOzl530Hxo6R86i7qhdgIja+CNpi9W+VBSiU2L
lgkOSGVALhhp5kMhAGnqIWcqpITi/nJKu97XTUnFViTEhE91dA0vOh/ux7THEKLe1dR3opdpcAkA
FUwZma5MBrcXql2RqJmZDOpoaPBJUDGz82xTdrYtyVeEokyCxUI6hjcq7sBQoM4TjD5SPwkWz56+
qI2xqZzNeWcj8mfmSgh3UOpGowHIs3BQyun76Fi3EfnvEGzoc1mJYHquUsvJ6RFnY4iI6odGOdmy
sQth8Fl9n9uSmE5zMI9gzhuT4GtD0SjU40mqLi9DdbqJLbo9v2LCmAMEFIfBagCLmi//FXmo9jGL
qMmhrL0YeZ2zMS+dy+IRqf9x3MsmrcV28CaPOdbV+tUxiSKNwOSWdEuTi8y6aGQVDLZEvG9eq8SZ
mg0eZdo6EJHXuhtGxxbUwsZmbA/nl06mCWdsSm43nRZDTKdFYFTc2UPvBrnk2AgtGjwAhoEiGV4N
+X6kILbTJMqQuRXHafwLIKifUGL1fW47qB3V41ji+1NQO9sGtu+muT5cqH0mkSSqxCAi4z4G2Hgd
/77f+ISSaCIdDs5/RNgWRWYT1TfAgQDgFHncezl94IxOA/hdf2jB64J8A1AMYLNWAbn0kx/qMzmU
6QDNDTj/jg1Mt/fysk4ZQ6tExmG0zb0ZGK7uDJKlEz4LrWVwpoZZ8hadvwbymcjNcRliWHVVtQm2
+al/SDaxPyWuFH1aaHorxbiFXGrLqdUJiqm7dnYBQ8qyt3ADe8986zp9AHTHUTY2LvJ+eBfCRcJW
4ZD4sQG1icrIdhx4B2sfpPe0vX4tnPvmvzda4YrH6oF4FCcf+bUs0lujltu47Q1e7RyrxXUiSXu9
yDtYMHQ26Q+j56/nPVgTagUAg76io3m/up4S4AnJEhGh915L4a4qRVf0RG1n7NGtdctwTvLdfBOe
skfG/BD6siqYTCnuDKdd0AeIUBT4QXdd9xSZYDWQPBKJrG6VW/HXflPBVcEOF8QjzdqYaDjWW9lb
tUiLtQjOp5rLSJsUZT7fGb7kyY1KvpH6/rxbFVYv1jI4v2qgF0y1Uw13yA6IC2ilOqo3jM1b3f6b
YqFs0Tgf1NdW3asOFm0BnHN7kco2Rfhyt1aHc0Am4CO6MoUAPd12J8C/+LABZatui40ipa+QLh7n
efKl04pMh7Qw37HFY4VWs3WbCNUm7SdrsWS32PrwGcNaPS7pqoMY8EsxdouC/vGRPRaWnuItjZf8
mFFQU/e9rLwls0HunlobgZWqBWxwNiuXBj/M+BAo/nm1ZDI45xC0tWKADgk7VXwjpdcUN3qx+TMR
nEPIJ9WhTYudwqBSCiyzl0L9hB9dbQ3f06mYVmwoOjxcU1R72xyfYszeK0P77bwiopzRJiquOShh
fcSlXoKCorESYkL1Nlm2I+AtVWC0yB6GZGI4Q0P3XluoKhyoYVz0+tYeXw1wqKN25v6ZOpx5lcMS
RkYMdVLlJu2vu2HeFeMtsVLJ/sv04UzMHHNjNhK2O5rlGtEetTk3TE+ljA1LaMqr7eHsrDE6YGmy
OJf3fw3f7LZ1l1ESeMReByUb7D/eDFBXf5/IxU2At3tQifh6jRowSxypX79Gjz+JMKUlWaFGK2nc
ykXRiFoi6ge+TTtXid0Ot4dcRnIk9tsrKdy6hRh0X4oQOhm75dTcR37qTZ7m9TeqdDxcGIPAfwJY
SUy7AMjo/fJNwEwcIhVbpJOT2t/GtiQJFpra6vtcCFJLjOw3NVRJsvlkt/u4Mq80cxuQ/fmjI96Y
Nz3Yz1cXVDtowO7Ggk+TnjS6TYtnLf37vIh/2JY3GZwbmNCT3tASa0V2v1j4ggf9ktHXA8tB1oIv
04cz64iAbC202NHJQrcYPK25o/QgUUi2+Zw1K6jwRkaFRSOZD1jgAbhFAMsJDsEenGd5tp02nYf5
cP+8WJlJcNZNi0qjUwDVjACYYKDDcWo3azGFtDkvR7KE/Gw2qWivmCMzCQdndfGbsXep7NVBsoT8
BGsHHPLIYRlBnN43AwYJJH1e/+DffhsdD/3oZH0yFA5Wy7zvN2y0Kd4ljwUe1BhTzH+HsmKInG/C
OG+gxWgrT2osmR4CloL4hRV4rRR1RZi3raRwPqFcnKbKmNkZFnrK2Dta4uceu3CxVPHTmfZKIucd
OqWPzJ4FosHeF+2VPchOkkwl3jWExoh24J+25iYPrBuTOe321bxlSJLVTla+EMxevt8pzj/oeWqp
oG7F3aF3i4Pml8fsPtwNRw3sYI03A4Bf3twgs3XOXdRGV2dlC1tvZrQaNJqby0ZKhRLwMq4CfBZ1
BP401Uky1TFLgPLxr2S+DjvvvEtgq/LhxrD6Pne/0wvdKssZiVw65cfhmxV8W8iMItqXVJEkwEIn
t5LEnaSl1bO2YikjQYYQZS+OOW5C07PV7XmNhE5uJYc7S23X9Sa6g7Biy+Vcu9ZwodefyUpXIrjD
E4eRXuodRARJ66bplQOGz+lFiqAm2xvuCMW5kQHxkInBlpTm0QquqircFOShlpmZ+PSsVOJOTz5k
yqwOKPMYgb7D/JRnZmRDEQLtathUNAh8NVcOuda5KTW+JhTjb2T+YS/Ntrbprl3uz2+i2Mmvfh/u
ZEUgOJnmEroXjou+qwJ8UskWFMnTv2xTElagWAvK/w4aF4ODNtfBPooF6LYR4D+BvJDvlEcglHUb
1vyfXMqgVCUnmy8QhQ6Iu0GNiweS7L5uj1ElOdmyJeSBh+xBWZZUgQDTHfxf9Orop6MuA1wrdhh9
Or9lMn04T9KqY9WZHRaQKOVNZ5YXXSOJ/JKTzT+9mc1QGWYPX5jRr5PqN3jnH8nmvBbilPbNDniQ
ISUzFUcLIYRgToLN+wbb8sDGPAtPllvIbE7n/IheW1axMJdYRh65ZZxp07660C8Z5e3sG58hE0SM
XCnHeRTVdDSMoUE5C43rjJxeAUObvsML2QZvc5ILiFg9CspgNHahf42fEav1fDEzlrFXrzT72R2U
bNEZ7bjjq7ljjPG9RKIwxFBLQ71dQ5cBX6uOhnrJMmvA1ao297qq/W332nYy+gOZIknjhNAWV6I4
/5QB4xSjGRCVtqch9Rp0g3wuhVrJ4FxSXlY2WtfRGWded8Rl24UU9GhdO7eMwi++l11DhCf4TZ7F
Ot1XN0YMHS1A4YA8O63u0Yp/N5qSfl/JBvGzaBZImHKlx6q1/V8gnts6dPDapfAGWdMBW5oPac1K
Fc4Z6Uk/1lMCQWQXAK1i2IcHsu12Mnx20YpRojvoYNfVj1w4GjqXUf+0bUyqzm7tZG7+et4dicwM
BTsVE5bojaQ887JjRamZNSqGRulc7EwzjiAGpMsgMv+E+15L4lbMaerAGBzNRsPzKcFLYyI5MEJv
sBbA5X+FjkaWvIIq+nUxwJrBmeqlipsB7nZDTvOFcpIR6goj4Fok276VQSvh2DdWDp3y2WURXdlg
nNPw4wOjzou+y5ovhZsFmnQHg20mZk64HEoZEktRx8n2IxJj1gQh/XWS8qexZeItm66EcI4H6Otp
RxQIYc/PKaa+6QEdl7v6VGzirf7w3+HcbGstjvNByagXEyjtwXbcZm5AvTg0XMxVn7dy8Ua9KcUX
JlplNthTpo24ZEEtbW/fvS5ef2K8zrIeUpEPWmnE36iUvAjMMJ9tf2lr16yOaCjddCbyzG/nlRL6
hpVO3IEqzGBpyh4rN1oXVXFlSDteZAK4A2WpStqYBgQge6CgsCLu4he4ZSse2ouVZK9uGe+q7J4t
k8p+vjpT5lIu6MJdsHzdoa9u8/Hx/LJJDhE/Hj2GQWqVzBQy8o0+avm36eW8AOH+2zikeDlHfzvf
nNor6B22+xg5UPfV+l5NdwUBKdP2vBCRFmgjZi2VQMnXeOIYNepCU2kC2yf2/WTGrlmUXveZVrS1
EM4VTF1cFfYMIbmj3rbV10LHaFD8fF4Tod9eS+E8AF6T0hDZnY2OcicEB0m+CQ7Kd4NBN7McLrjS
DuclijZoJZB/KWusKOrVAAKjothlkbU3FuLnqvYtsz81fONoOgveYDOj/BjaQMFMC7IrG71PSFAZ
fHOwjU/KCzs7QEXfnNdMaBUradzZsdU4rfsFmlXxyQLetvNF/35eguh0OrBqG+NJVP3Qv57MdV3G
JgOZqF9j406XeWqhBm/f17gUUbV7YqcOvt9N21C/JfVT2nxmkQhrmyEYBkH/03sHkxlhoxOzxdFR
j3q4U9GUVgf+Z5bpTQYzwZUTSyozL+oZapjTRaLdLrLOPfE2vH2fywTMDvMLpMP3nelLDNbPQDae
KeykQrHCQG8YZk8/4L/0saLkdISbbJAIDBkGWX72zFzHB8AGLZts01/IPL/YE6xkcuZr9UYX2B1k
pj/wMIJX+H0ElJvqB2jFld2wC6Vs9MKq1FpLzhaWOcLrUgOJaN3aZJFfPJg/ZZavy47N9WfLv5jr
F24e6FQtTMnhEdDk1JxZQ3wX17ZflM96cSWFTxb6t9X3OaXiPA7NjuD7ivoYh+Cpyr262/Tp03kb
l4n5YONAPGwHiGmbzIWcfKxcrbxqP9N5iYz393Jxtj4rvUInE3KqZds0Fy3xzVjSQi62PLCiOZhp
QnL9Ye4nqXNwwJkICSdWJ/nV1tJVHhtsYgjushDEtoBPsp1fcxdAYcU5fu8fbGXR4SF0uDn0AQBt
mlaz18jAHQQbZGMAzUS3Mvw1gsx7IVmqLONEexwnXXXHcRNreD9oD42Mgl2gjI1UBPcSDUNT6BR8
LweNJ1lRNiF7wpr2RmbgKVPdT7MiedcWimGt1xoYQSlmS9+LIThODShm0ChY7yvNNcrLJN2dN2mW
anDbgkeQNxF8Sk2jLkgijNIN0R2JrmsA5RHAl5ABe5S55bCrPuHI30nkcmytJKHe2lBqmraa4cWq
pKQpsmwIQA1BRxeniSfs96uWmVmg5KzLN37sN6zEg9rIs3nJZnHnPW5dX86voFQelzMOKZ7JiJPC
GO5N7Wc2p1wFW0wWzZ55ZA+NsiqgwJu+U5BLHyNDM0saozGbqpeV+jx2Mt/ANv2jUfxeQT5dTHIl
ipIJGvVHCwXb+jL14oO9Y3zbcmAbth0fhAGaz0KCSnWHdwx0ypZMj1Ei61rTz4zWNZRD1i9uEfS+
00qqZaIgD/IFzcH8F3Uc+Ir3xpHmPSoKQIT2jZew9oan9Cu74Q2gGNHa088UVTqiJTrFP8eNDBto
Wx/wzmmOpnO7Qnf7VI9uEmOAKnP1QnKOZUK4CNvnqh4lbLyF9l+jZBv1XzUqKTeJnOtaD87p2chS
h3mEqygqYH9k7gyYNc14SqM/VIWLsiG6okE7BFXmqYAHwqBe76av5w+t6AitdWFGucpW20aveoDq
w8KrGwBDtbI3D+F2gB0AFwZMaKFw9f77o47RqTBXUKlo7+y4d0sr92dZ25NQiZUQzncvWTgVSo/L
qlpoezIVt7o6bD+xTisRnLPORn22ywB6KOhFbOZD2e3/TABnt0NutctUIpLSODlNSr2xR939MxGc
3eZxEmBeD8vkpLlnVfqFNdeSoyF0K5j6+73fnM1qS0YjLcY6affd669mExR8Y799Ym3J0bG8kPEF
ijffAqAArioAC+QseLBB6K6kuPhSrdmag3Wgn7k2or32TQQX2Mq4MPMpwsLV5Bjbp6Q7qZ0kWMu0
4NzxHDoNnTDL7QcMR/JiMb6c33vxOfyfCvD3789hprb2oE74vtbWfjUWADrR/MmKNufFCNUA4zmu
1xpA//lnVGdoUo1kCJhJ+ZxoxzT2z39f6HpX32fyV+5qGapkCIMEKU2lb6Nk3kQMd8npt1UsO5DC
FVuJ4k7LFFA9pDFqeT3mOLLLZLk2O4k2woxJM22CcR6AKKp8XqsradpnFgxLu9fDn6AKbBKrB4Yn
MH9eo3101J7PL6BYpKVaoEXCtUrnrzukKXVn6nFAzdofwFCEdjD0PiQ/8t77NW0uvdqLkigA2f1P
os2ZHm1iq61NSEzRcAaCQNY1nHpGB3klksI/lseFHCPQ9MJcIC86/Up7A787jls86gOCQ/YuIzR4
dPEB0QGDTCCDeG+Qpj3C32kWsmnNvE7y5LmcZVYiNMSVCM6l5oum1mYDES09USVxMUKX/3eydRu0
fABUVBGkARrBrVnfaL0FakCsWXckSeY6ycGsJMVx4VKtZHBROgVHZN6oBlKBjgChNtDuKi08nDdv
4VqtZHBhukMPAuof0GNpDqZ+wORsIBucF3VxvFsrzgcpdlH1DH3DV2xM3mDc76jdOdnG3hmnWToK
LF40kJHDl5og8eXiQkL6tBhr+G0Tj2Mp3v4qGfW40KXavyXwZVcUCBQjRbc6SkbfBwO1nPRitobN
Un49vzWihzis25sgzsYizErGdglVlD1DhmI0sctu3v47uFjJuv38ZVaBoqRpW9TsZYFGl/V8Fc2S
igQL+fxlba0MZ2hRmQTN0mDVzOZQgoQj9LohcSm9Dh1cbST3ULFVv60cZ3GpHsdqMEKZubgxgKyK
USXZ8IjMCjg/RkChqbcZRCSL5TW5vm3jja2/hqbkTsOysXPrxjmzxNKGxahgBJ2eX/ZRujXLfj9P
h4K2z+os6xsTLhzVGDoEaDQ/jKuEo21ENQt2c/ZdN671+bJYJAqJA+pKBpcchjUB6bsJjaJT5zMW
dkC3bGp/QVvwv2kaFxr2ShznEIiTjQMg5PCcPR+iwtOd+/PHVPx91hCCMW0M1LMNXB0cuyv7TlER
bdK4cdGD7Cqh5KYj3pQ3CdyC9YFVtMYA/1k5jhdGw0EBioODoHNeEaFF/+xs+aUIt1CaUowJWVhk
Lh/D6i4lGAsP/VI2rSbRxuSymxljV3RSoM2g1Vd94xn5c0VyibeRbAoPj9/YyhxYLYSY1p4Me/Qe
nV8r2fe50BzaWlcMNb4fLMSrGrDo5t3mvIh/OCe/t50fW6+KupnQsmejltZv4n0GUmDjYdmxiZ4K
+MmT5EIl2X7+pSUBAlc2M5WoeuzVDQHcYoRmLUfW2yTbf/bz1XmJ0nJWIAyOs+qPTZRdxplXt0Ri
zEK3+WbMJuc2x9ghy0CweLOeXTTAfl2CzFNreixo9JLMjcQeZEpxTqBJ66jtB4gbiue22vZm4qYy
AELZBnFuoAlzVe1YGmUhpXHaWzX+O+xGt58ezxueTA7nBwrDUNp5ghwg+YAE8yacLY+2nl0Wkj0S
Jzhvm8T3OI5BZ9J6xKoZwU1zijDcRQ/DMVEv/105VaIYX1pbZoJ++hLiYlP1VKf2xvopaA9LJOsL
kwnivEOcVPGY4e3MV4riSz5Xuxz2bWfRnRo5f+boLC6tsrRkjtBOgUpLedHON5qs71WmCnOEq9Ma
gy2jMyqs2dJp7mDsx+5yBBWDTSRRVHKA+Hcxx4yWpWR3tii4rjL06FCPll/OG7bEaVtM15UulmL1
9cQOaR5cKfMhViVOQPh9MLIBgF7HFZbvD+0NTbM1BqszLi8p+TEpkjxA9n3OrGZjzIYxxfeTItjN
TjO70zzK+uBlQjiDmtoq6PMEb2BUmx/0It6b46dqUqt1Yr/Cah9irRyC1kbNCxnZhNb3wHTxrBIE
T+e3WxxAV3K4SBMMhhWEFOtlXWqv9Njv0t2yo/fmbtnkINv9VGVjJY4zrzbQO5RWIW4wHvvgqyol
D2FL/+EqsBLABZlRLcEtqGHdlH14pbxaXuJ3+1Lz81N5YCRDVeFJVlB4KlcSuZAzV6ExRApUqp6C
neWVqW9v4tOwUUFdN+5/za58YhTHRheNajKgJRV1vvfW0ZlBMloEMrVmr5KrWPZ9sU6/v8/nn6Fe
5HbCvk/iL7Z207PoljycXzjxIXqTwd3crYW0Q9/hEAXBdE2c7jKZns9LkGnB+YIudMC2WkKCY3UX
kV1tgVJ3H1afYOFZbwafg9JqRAegiteuIPuRWZvZSl1SfcqtvS0W5w5wkY1VI8CG2PSviV6ZMvA7
cZrxZlEm5weY3y+x65jsmd0mBtJVgRmE5bYHM4nHcH9loxvivQGQLEErCUqD3DlVNGW0ygiFcI18
a56J9l3WWPgPGr1J4M6lEc4axgNQ1Se7Gv1Ee5SGNsstWr8YTnPgyTpwhEkAQ8b9f4W4I9l3c9NF
NRSyyTdruMsVxysbEPjuztv0Pzjs33L4znOrzbK8p5Aztcdf816o7A/H+dW+rQ/IqP1PzCjBvN8E
cue0S0g1WhMENk2fb0HOtEmXxVfw7r7Jw7/Oayf2CW+yuBNra+Fi1WYEMJiR/KU0g5u0iexuJZPB
BW9bBSmi2cIudAM9gcVNq/vnlfhZ3PwYg9604A5rWSd4fxkRg5qq3rYKMIVDxbXGcmPkOEyK+Z0Y
ZecOo/JiJaMrES5TjzvIoTIAUcnGdgGtx7lffMtLb4f9fDNhrnx6LP1x78ieZ8Ux901fLqirSmuE
aNrCil5PPnqONuX3eDd56UOyB6Omv0gu4TINedfR101oEYhLnL8aep9U2/NLyP7/ue3jHAcNckfv
TBgIetA2XburAUlkhXftfJ/bt38minMaGNys0zmHKAuE9nZSuLFzl+Q/Guspl9VIRQ6XTQ+AQAEo
SwDPfZ8yjCDXnXsUY/2qIPcA6f97DF9MaXovWru1FM4UwC6SxE0GKYkZfOmTGTUFNbwtnPQ2NZqH
Mh0lM/qihlugR72pxRlDQRstA1MYUvHU7doNOTogz8Qo/RNKfylxR6Ao/Ju2KpG3X4vlbKQsYwul
c+ZEKuOunkKvnL4NWnxNgLpy3kSYCfDWSADuDi3ZWB0/ImqQohnSqgLQYLe1DNULzMYtgOkSPzjJ
VaWEXpx/Bt3DXsvktOsSPRz0EDJHzwJOju6Hx+UuPNkvzq7YjHvwu57XUWibmqOhwQMkB9aHEZrU
6NSmR5tKDZT8TLlOUxUoBZJjLRPCmaZS2JPes4yjLzD9uKWNX04STyjyTOhu/60HZ4xJHi4TyaFH
06qPQYX2TlvGYCDTgtuafgqDIS8RIbtoU2rgldyP+eHPdoNzSiUsA+UtaFHUIcYqH1V98cNBBpQm
jJKrxeLhBEw9aac0hyZpcJPbXlreOPpjGO1D+nUcRndOt7HzcF4zyf7wAAMFDdTYdvByMySGG0w1
yHgkHZCS7dG5BAZkknYcZ1Cqmg3MtOXNDdC32dQeuTuvikwQl8XoU4skxoGgvjsV+j4I71LZBU0m
gq3mqgRhN2CCKAa2QcrJWbYBvSzUzXkthG6UEBNcO44JhgxOizkKy8S0IGJJXvDu5IBV1Ml/OKGs
SU0mh1MlL4q+yVOc/Xwp3K54WspNVv5oqSScC+8cZKUPW9L1khGln0mHsBCdjKPu61/SHTnYYEIA
jWS1Kwz//PKJox/4KoDMiy4sdFm8l1eHVZN3GetR3PWRxwbHSy/38qf6NT+NPuuOzjzZJI8wxK9k
ciY+DFpmgr8CI+Q1CJUDh944YeWO+qRtgEKNJrbPlFexpr+V5IxkmEtHm2Io2be950wXpWV42vi1
sz7jvVdyOCPJFjNKCeuKqHr9IjbKU9BOnwnmKxGcfRhhHOhzABHJIdixG3a7ZVgtsil/sbm/rRgX
6pzQmnLU8fHcamP+vhjK61AFYYJZjFs9krFss2X5kKCsdOKCXjpbS9em0GmwNpaytYrPhKPV9/+P
tOtqrhtnlr+IVcwkXhlPVLScXlhre82cM3/9bUj386Eg+mAtv22tq05rgMFgOJjpZm68Ik+iRY5x
HZXKlyWQHTJ+SXXeM8tmliWjHqQRSIoYrLDE3MxDKHYAwX9ZgXITiw36LkLLFDzQZKTqZw1R/Prh
3QyvF0j2/ktAAK+YUAlHG74Tx3dC7lQ1pznqN/Hol1nshafGcpM2AzDaw+DRmk7kFcf4RPXWC26P
HM8gNjDM0RQVMwJDQD4Zyi4NXRBmXF+zzeqHvFo0JhYIOWTUS9qGNyLa5SBFx4DGnWpJtuJCQP64
/LiOxzOJCQmDMMVaTX2vLY6DshtUj7znwWJtERMSRkwHqYYGCF2oPnVR9YQ2Bs4J2j6hFy9gwoHa
adnSzICYlFMIP+7ljuPLPAQmBphdX5ZCQ7elvDOH+yXeXd+HzQ7w9SqxQSBsR82UYAI+gvzsDswY
N+pefGwdyZat4mu/473083aeSYJJHHTFKMAi9JhCKHfpvvVV86NIe87evD2iii5DjhlTdVSiBdXD
11d4r1ViWI+99txYGu5avzvOiqWAbkjcZT7kBTgrSU/hq3DN4DGn1Ji6sYghHO+A1I42Gk67FnQS
lnSIduLOuOM10r89sQwec2LLoAxqUYR9Ter1rn5Id5RTKaM6oP+RKfLN1jGIzKFVwI1cZzIsnIvE
0v8JtMhR+vJv15E9ty1pypIARfVnl0YiVH6fMhQcFLfw2z8X83o2CvIdhizr6KJi/LHUkxwcvzWM
Ooyu6GaefhefqD5542c+r5b9thv1NRqrT6mmeqcbFA3SYZTlK/K6Y0so7817BDcZMOYEQKwPHRs1
wOrCD/r7Ai+P6Z/KkjMQjNM3cdMrUVdpTpqq9gSywCRf7KX448dtBobxdXPsNChgAiaG55nzoRR4
gfY34eKXHxDGuYXK7MQyw2K17uguDqX6rXaDLaPrndzxxAV/g0anPWVRhDYjE9dHU6/bvsDkoKg9
8xFlsddZ/We9tOhLA3F00eaEJ7rZb8PTBZEJ9L0ezmWSAnEiFo2GgWPYYFxaXNniP0K9ubbofqGP
Eyxy0PFEce117J0wAYzqa4L96h/i/EvHZTanG/7GGoUO+UBIVgGt3GsA2ZA1U+hKWPN9cF740Ay3
90yr3lNa5j+fUng26ILHeEeto9JqmLnmlM/egXzPyb5V4IOkb/n5p+t7tb16FzBm9ZakVvVwAZjY
PRjih5r3CM37fSZtKc2g70wZvx+1u0TZEV6df/OeWG0O49zL2GT1IEKRM132WXMYw39mXjsaD4Lx
5sxIaiWlS9STm6iPrXCwx/jD9W3YvmHx5QLlPQIZMfbbpc9NLSUZ9eKfs72UIADPnNLG+A3SMacD
IdX73OyCyH66kLkK4mIG4nhYUB2uUeSgmRilLQ6dPxbsoD6N00kJ67aUR9s+kfUZQdUomkNT1FYV
ZF+DdOGlmJuJkWqiFCVC3PqN7B9EVpp41J4jq+Tlbuk3u/FOB2kQ/bTQeeVPuvNvIsMKjXFuAWME
6FgHmtHpsTUH0hlMNbdtIuyqfLLDcrCVsX/keArPRMbjE+jvLLUJ0H5+VgQN3dSeJat1XoamdPc6
3qb3r2xkvF+Ie7wz6YBbNMHOs96Vhs6KGpOXim3iYMAd3GWQhRRZTiTVQIo+QNzV6UJH+iyjRXLZ
fR/s0M3t8nOHUWqn4zJ3bl+NYCaFBBi0yd+QYUiRkCdCoKnPtHbjOXIGa7A1P7CgX7ITOGd800I8
jEBvGhoZ4H96fY+kdS3qaTOrzjjvOuGc1Hjs4rWA8DBoOF7VLs1RD0gcS6qTNl6P26p9MCX3HQ6B
CU7skUwV25hMrx5kU4gxFOskYOXq0T13mnkjJxJNhN8crBUGk+r1c5xWcg9n0KzRpb5A1USmI1Ss
bw23a5DDojELWWz/TX+ouF9Xmxf+Cp3ZqDAZmw491SqaTkZXcjJcwOqP7pl5LPVCL/12fUG3E/UV
HrNpbTssbVsDz5ChdqW67Vlwdcxg/ifBPd7SUg9aeUiLEdzSmADWhMWNNsmHuom9JgT7eqGfxXDC
WJT0oWt5/QXbjnnxGjZUSnOldOhLdtrqY1o8KO23XuE829BluuY0TGAsyy6S0H+sOqJ4bqcbg1fk
oX/itd9nIqE0k7QOQdyDCcLPYembvVuVPzre2yDPCuYbccI0+aQIOF6lcliKj4H55bq3cTaC/SrM
0hxVfvr7c/MQ6x46w0XVfgcEhHcxCyQqVEr6tYuVSh2NWj6qGLC4HwdHb2o0VHPy1u1DcwFhuxsJ
1DgMcQRIcZpdxSn9uoA4z2IXtIbIS1+207MVGhP0xrDVozwFmvRIB5UrL5ys6mg8jZ76mXakprzu
ZGnL20DShEqBpm4oILZ1DBprM0Ti3Nuz3aWn9qb1IyfwwsGKYrsdLKWxXiYkedZuuQgVdtRB3wSm
SjYX7aZCm/Iw1RylTW6KNPuwYKyk13ijRZuLivFoJISSbBB8vL32E7MLYzJ3NMPF3A+llY2cBjzk
Ez6EcdcfS06byaZZKzgmBMVlEslZBbhGuNXB4RZkngxRvOu+v71vYDlAORD0SsgpXhuVdkKh501B
x3KdbK8eZnf8Kbov/Dni9zj0Z4cKkfxxKyZyGOhkmuBZBy80/us1LJGrLFK1CuML812m/jRBtK+2
7yjArDGYBSQQxEtIBM61IP5E+pslfTTG/fXl2/T6lRnM6g0iHt7DCmYos+LMamAVyX6K9sr4p9Mk
z8uFAw0WbRHP1swVb9TDgGdC7NIUeE39qCS8Gs9WGEeS9wuAvdMNoxyXKocboNdX+hDxKDF5v8/s
d5+I5dyKKc5Ouq+bXcX7PNw8LKu/n9lroY+nqkwy+hggHPLSsI1w9DORJ7HGM4PZ7x6yvemwwIxS
/tCGD3yO500AgmBGCLjocB5fn4u6ars26rAPL7rJwoPy4C/3VMWNUp0pP5Qf1x2Yh8dkrq0Yg160
hWNVWmGnmbYXVZ5qCr0+2TxEW5nE+G7Y6GOV6TApmMzHEgotibo8Su1y7MJ2H5uzjf/vFprweN2y
7XC9wqWmrzJHbW7ldlyAO9qijaqltXyCMgDS4sqafFC4ccI1byUZD8/qeSkxiocxTTx21RokTEeH
YxHdDHYldRx/sNaCmegNBVWmF8Oi1PA+fLCD3jE8FDtqjfafug3f9nkg5qzRGNdYyjSF3nEMSpdb
4zbeURnY8N8BtAolvmdoa4mxl77w+mw3P3HXqIy3pDWZ29YAqnpW/ZeJgMDT7ukIeuzwbqGtPdNB
NYwis4nuVDZzSNA1OhYNPW3hWVbvEt5XxKYPrgDYohWm0hXQ3MMpRjTmeybtlfGVB2UG+Z7o0TIZ
z6Lt9buYxL6+j1D3kpIcJiX77kSpmis33weWbFFtFl7mxUVjfMSsQmESTKDJ970ru1QqZfE1X3Rk
i68y95vV1MGaaYCA7Q1BVm2kekglw506cJ/5TX35TnckHxI3tJjUYPj6PScOUP9DZL6hhiyKR6EB
ouw3J8VZdqoDIRgUHSs75hYdt5KJ5xlFCGpuqNKqRasMcYOED2oWEGe5jRfJ1srGkuIfHLO2bkvK
YmdALg3VJJbcKiwyeez6Dn7/NZPxyEIV5mXFku5BLlRC+gjvHk5mh984sPR2fBO/VrD0OK4iMrrO
pwHjV7hsnM4ZBTwp9n6N4b8a16k1nsoPoS1alc+Tmd9e14u1TGReBr2Q0xhc2ZXhL4mdi6iWBZ/v
rxu3GUpAYo9yOK7tNwRYkQG2pqnvMcNcf2yWsyrY139/2/lXAMxRE1qtKKQIAMJxPtAto9xT0o3i
v/Tc8QLJpj14PQKNpyKC8p3JdJJZnXAokDznkws6uljlZM6832dOVlWIfREQbEooJIol6ktkyerI
UyzedHR825gEB0p5wwbVTZnULDo8bqw/avpiGS2I9XjP8pumrECYnSGB8f87s4inVDjoPWf2hGcE
cyXKSR+3Ej02tTb7Y6A40KV0a63neRj9O98cz5Ud1M7V8Yw1BTKNmJXFZTVgpKa1yn9zW7XKvbmb
j+95aNM1Ff2CqoGWM/ZjOlrmWm8pf3hYe0uyD3kdfNvpywqA+SIgOaljqNRi1Vy0L0R2sydebUc4
NOP34mdxI+O+4EkXbHrCCpM5NJI2600hAhP8zNYca242vqerAIUOPDwoRFPfTOFqJfq2IhnrJg5P
iblYsf7DHD5yYs2mHYhjKlikifxmUDIIq9kACwi4jT4Lj1QTKH1qjssNrXSA9PSYHXjzfpsuvgJk
okFfEpKSHIC9eZN8J+HtMLocmza9ewXBVPlqGaTEIcRWnfDj4rUP8QGTJt4IQoPnB0TeBM3b5jGa
PVOWMIgzKOCuZtzPWIypHGq4QuMMTvAT4drTTxH46M60W2feSXd9aF03cXMRCYS2oOtGU2gmTuTK
1PWxIuhOFxy05igt+7bYXYfYTPjoiYXwtw5mJfY1Re7rQU7pV057yPbNXtl1Owmfp8/pucdNL7f8
cI3GRNYuaKJALrCIkze7ur3PPHOfniZbsW8aP3SMD9et48ExC5hEtSC1BMbV3QM6LyOT84m4tUFr
cyj+KsCGdVIXVQxzzOZk6scs+1nylGp5EPTfVxARHENsECQgL3CSoQSqPszcp0+6DOw9sTaDce3Y
bOu2osWo1g18Be9Ngo1XyDOlxa0w5MzritzMfNZ4TFSVtSjEzCrw6GevYKV4JtfcdI/kGGl4yKWL
2MpSDQ1jYWB4khSZfQ4wii4nGt2ldMitQQTP7AP4FeL4qUl4cXZzJS9Q7KOAKgdNqwTYrcELfG03
7cLEWXz5VvAzjLzheU3kxYjtxVxBMgWmkYTBUkAz0Zl6jOrSYe7EM1zla/+ZkqbyC700cr9xFl3F
MzkoWjFQyOAlvdRCqSrEVSKDLX3f6XbbPuT5AlFSGQLH366f4O34tIJjIkYWpsNszICrHKrdSbm5
xrvJpi2LxMk555k6+jXbmHhR9tWQFirA6hHk6aBpPItyYNWTcMyn/l2+srKMCR4KKjGzGeJTVHmU
PNWuTGvaEXv2VK+4L1z+1zbPOCaSqBAkKKcGxqWQCm9Qnx+l2ypOHX3846EEXJXGyjL6l6xilhkp
WggCVRRVNQ+zmlYV7YTsgeMYm0cNz/zgLkG7DYqar0HGJJayIQOIsDNup1N6ENzuEMYoZb1QMyic
u2QzEK/wmIymqHShqERcxmJV2looOTrZlcJnjlX09LzxwBUKk9QIeY1SYwEUmrLLdmSHh2qXg3Sm
8nkc/psJNbh1/7eCLClYAj5NY26ApfqKR3WUwnOTW/qHwZ7QKAkGmrt6Z/AoiTav5BUoEz5qY5nE
tgYoaXfZfJvxHsk526Qz8aIs0rYMa7iFnB20orGH0A5DLj8C/ZUr28SSgS2zUMqpBCtal042IxW8
E++6g+jRvu2S+xbLM4oJFQak4QSBHl3zKWrdAszYsQvu+sGW/CqzXspXeO2zOc7IOWIsVVgmFb06
LLBS6OwefcLgjfuXuOmIwYKetp5CVtu9DskzlIkcQQpxjqCEoWpxgzpFlfuQTfg7CCZu9IaWgTQf
Ro3TbVG7ooKWQI4VPB9nQkWLPiuhKmBFSWq/0WN7An3H31nBxIk0HGZxHmHFDOUNkn4Y4AwQhLGu
o2xeGZfDyvKjS1kPSqIUKFr0LckKH2ycll5PHil5Q6h0Sd4eKNUEOzVGcEy2iVqsmgSvRrgMUzXZ
p3r+I8hUa+rzQ5+Wj00kHYSecHZpMy3EJ8//IBlfM0ihjkWJh4ku8pt5V+i+In9Q2+Pccso9m5+O
UPD6hcS4HBgK27anSDXe4l8auKUHbbHkW9B049MRUtDcHHv7IrlgMj449D1YLSJgatbLRVKeq52B
CeJ5x9M64trHOGPXkEJZKJb6tXehj+rHbuobbgum4eKBitnywgT9wSvewr7C6EklxYTAW+iLEoYE
fcmPdrnXctLB7Wj0aw3ZpxcQlmUxdI/Q05DaoXo3mG7MpWzfPmIXDOa+6kTSZqIOUzrHsLTSqu5M
kBvT4oKjS1Z96uzqPglRROfVgzfdH/prsglCMLgmcxGjmUiQFJp+LsnDWJ7CZlcEztR9Nxce3fH2
J8oKirFx6pqBVNQ/Wje/0dFYDg6tB2QZNs3UyP5dX/0rOCaLh2tI9WIi/BLBnuNjH325HhW59rDX
sahW6EgAQPzxfwMZxRFyeZbo5B7/UXPTDVf20H9fpdN52phKHmOn9OCma49VcDNpnBDFg2BiYRNm
dYE+Bcp46yXNEZPR0fCBs2qbOdPKDCYKhqE6F6JGVw3kcNDTnXbZEWECFLSZGz/yOCK3s9sVHBMA
xabOko5uknqvnucH2teaPMb/LqFloEtvdgqIJXGnlzdv/hUoGwmrLCzSCesIaucsdqTg098tInsj
17GyJClNLdT75kSvEmJjtOkf2ofHdzxOiDCYEFEMg1aWAcAqsEMO7iAcWsmr9MESFZ7UA8cBDSZE
4O1IUoYIUDq5KxcrE+91LiERZ3PedPjnRYmWP2xOBN4ExWmfBFcKkcuaVnfTofooP3DbBTg+bzCR
IkpQvzBmCnkaXcEqnORx2KnW6NR3DfdZdPsevnifwQSKMmnUdk6wiMKuBgEBmhOmY/FJWqzW6x3d
S73sX+3HXzokEznatoumRQFmix5K80Bn7TQXegZ2ZwsO787a8BJFlIlE6Z1kKNowxytLjT4M00V3
8uJYCw/pfJORj39u0BqD/SoOKrVpxw4YkL7EBM+yU3LL/ACmPbDBiyCBda/jbZyxV3DMGZuKZImH
GHC9VFotNkklliE4YWZaLeSGr4NtJBuvwJhT1pZlQ7BduhOJkzUkhS0udyQ5LtGfXyeKqBBVxoPg
hrSeEWWZFBuT7mSDLylftQpih5xe0E1ToDoGqXkdU+/st+kky10tybOOatbZkJ96I7VN8iVJvl1f
sa02bwVPc5KBeS6MSLCdFTPIL9qpl3RHsdAQg4LMcpT3L0w83Dx6I2d/hcVEiyFXCiPNgAXZ1epk
eMtOu+lUz/Bp+Ufwrlu2EQ1fgTHBIlWGURZGgAWgkYnusv7PpyFe/T7dwFXWMgxhPDWBSAs9n+Pl
LuU9jGxVhl8BMPkE5jmgCUQBon10R4fZU7/Dne5SbeTsrD5cX67fwGGYV1eh5YdBwtf2VIO8GEMG
n355uir9fEQGOzqN1djBzcAjm9rengsc6wuRFshVN8Dv5vpGXTRfIxWnvrMZTbULBOMBuhhiYGXp
Uf9bvubDrkk/yen99VXjQTBOkEp5WLYyrKhzUAiltSUHt2PA+Uzjbg3jCVljBgtaKFCavZ8PDb4/
zX3+GbMYbuH+h/HozZ3Bq5uK/pMNmbpSGpCMqwiioi8IeOahcHA8vEmAXf0juA3whMXjUthcxwsm
m/b1OpqLM4JoJ0FnXLmVQi/kqcVwzGKTvQnaPTlyFUCkp6p+1MTP73CFlQnM3TPkk6SO6N0BraHg
yKHxqSXf+rni6FFtXgsrFOaUUloDcTJxSlH0tQ35H1Icy+huing36dY3IEaJf3kBm9kFizlgaBXL
hZoOGiXpm6nhLv5iv0izt5x5AZ4DMGe1KeNaDlGwR3fN3Sh5RDyP76h2vLKIOasxveaWBBaZjWcU
uzHzat5cJc8K5qBKuTgIqQKIBZS+yRlfEo2wv+5mPAdgPvuKTozNip7OXhad0fypKYe23ps9J8PZ
zgtW+8+konFaK4GxAKfCtxflxHJMtKEfipvkyP+s5KybKb6+e9TGIKVA87Z6OSvKLpRPJU9FeDuI
XgxiG0GWruhlgTp0PmMI1PDoC4N0Y0KBBEXD2OP1cNL1YUp4a28zmXAgiKIWpKh8OYGsj/Q5MrCW
orqvp/STNMZ2kC1ONuMx1BSs6w7yG0N1AlFMdPK80cWEqmAiC/jCcLRHqvYk7WKUD/P9iyYat+OF
Bpy3dl7QmFM1NiCdUpuAvhThkY2+FH2pjgvwdG/etUc0fP2lecwZy+KG6A2BeeOh/Tjs40MkWrGt
ZnjUo3xtUeJcB9w+cBcDmQOXgydJTDoYSLSdVB7irLQ66bEQHq7DcLeNOXBJhwH6IgaOUki5W/UQ
Hte1prTbWc4tMatbSx6WxhKy/F4naWpVJUnPNVEiS+xikRNlti/LX0azypTzglBZCFjkXLjTCmdZ
3OvW8n6f+SqkhB8ahhN1BzzYdgupu5z3DvubC+xiAnMAJYwPlnUAiPEedlC13ZhSXhOrmPGtK0N3
hFe150Iyl7NUTHEnl4A0z8pnWryqjkJqtV/oNBQdYo15Qi4c33wumKy+QaKwXsBhSbdJ94oEpCZB
ahvtQxb9vL5dXMuY61mWOk2IMfrpyF91f3HSY3pI7e9mhhy0AUUPrw6y6R50thl0JpgcMpigIgSy
lOFtFmchOJjKncnrteX9PhND2nJMmm7G75tRdtPG0iGeeD0iNCy8iYsrE5iwkaQmXlcWQARND6YS
N4lvG0nzhPJE9F3M49TedIQVGhM8pLwq0Lmr4Vtx+iEttRM1qTVIuRUV77teLlDsXR3NoPMwSxgm
3w/Os2CInTTg7pVccRdweXQ5O8Xe2hKyqXGCoCC+4g9F4wu8meXtPGdlDhMmjJkYXQ19J+S5gzO7
rT0d51vRK9DnwKtIbGY5GExAcc/cUHpuGrmtpQmbhMnSc0WavTQ0TiOV3vXDyoNhLGq7MVaMAWc1
SxJ7+GHgsw3CiNcxtkqxaBK+2MKGOkKCZcH3I+r0hmXeU1HJyAFvTY1W1/8y+LYdgVaA1FFWoU6o
iV4tlQ6388WftHRE7Oxn79Bh79QLbJ5f8BaRCXhhIipVAuozJ5h3ZukVy76M/3KfmCAXhvmQQIML
nlf8KHOrlCJLkjkY9DfeRqHLNjGBrgiFIgAE7j/T1+ZTkH9BnWocOZzQW29Rr7yBCXaSlknRGAMG
Ki52/jBgGMsDJ50rPPWnaKeelqf4kTe+ytshJuQJqtlgBByYPUbMF6UE23XjgW+L4+l0hd6uIFgi
wBOxoQLeG7NWox0Ku4Scyyg/VdKXlHiR9LEgPN7r7RTQ+IXFZl2p0tSViiKtM1e2QUBRVjiRg5ZJ
wftvI1PbS3jBY7KweQmXBYS06H+S/0VfiiXpFond65FiO4BfMJhoFAuFIIS0kSdrzpBKXHhJF88G
JhD1miw1Ou23i4JDI1kCcZf38GjAvS82MLFnCoVeFExqwwnMcfTO0/fGef5s4NJLPeIYnPPEWzNq
8yrWRbGeTBHExpyIPNXx09xyfJrraEzoiTRSz+kAACl0AnRUhy5xk0+QNLSGf/7Dux3d4ytniKXs
mI2JqEUPvx6+z/YLX2WXWz06gXOneHoHoRqyRlXE84xIZbSZ1ZOKOKtLw8DLyVjsjEZ7bPPELkNe
E9z2jbTCYRYRuvByLaNPGP3NU4imRbqMOaj3LRSy/xsHLBeSCecpKOShu4QrY7QXL32gkjOVa97O
mF7OPT6p4LafrExk4johwwBVIeAFT50T7gpMs4iP9NJFR4PH62jYPMkrMCagL9HQYhYcYEbvD/m+
wbgttxtp8wXqgsHOL8zyFI9zBoyc9mhQpnfVwYzTS+mARwy7eYxXYEx4DYoxaBb6EV2Wd0XjCuW/
10MrZ8E0JrTWk5iKDf3c1IwnVbeL9kHhmcDzAJbHpUqjEq2YsGE8SJ6M12J5D0o6i5JYCtx5ct6C
MXE20XOzKWlGJOetFZk3VcYpa2wfIIKRZ13StoR1yVDHZMKjIISw8o/mYT5nToC8dQLFFV70+V1o
myatAJk9qkpZLI1IAWBxrECREjrXfWB7g1YAzP2XQZx+aGoA1DmGmyjHhunEUKJGOYxmxu+6bldw
zBZJCVTllkpG1iXejsVpGJ1W5+gxbOasKwgmfrfNkuWkB4SxlE6eSVZiBNagT/eayQs5vN1hQrg2
6XOiK4Ai46dEPfdckcPNm29lCxOwIQMTLkYLgMahon+tTXKrA5XoeEK89niNgbyVY8L1VPVtIICG
xRnF+6j8nCvONO+TiXOINjPilU1MnJaNUuqTEB4nkNt6qSxlqBwdgRQV7jrxOO5N3fdN6nABY9n0
GrHAzHWOBRwP0CdVPAWEHeapdsgZBOhOdeYRaHCMI0zMzkxBmAIBeFn3GArfh8gKjacw2CeJ4f6l
aUxoMIeCZHIKKPMMdgQQ/tMPaN0KPieWaIUOb8B387ZYrSQTKKoB8zCdCueoxJsk/Wy2rhFwh/U2
79cVCBsezNGowStKexbo3EjpZwkG8qnwiLAveFMqPIuYQDFWmtp1IsDkHr3mqR8norWk/vVtot58
zQGZENGNWpXrtD8GI/87Oj2soBX7vTnyauWYSFH1o6hGKU5V931wur10DBzwo36nXs6/aLerXis0
NlIkoqCECapeg0fTuggPrmBcRxrkFWel53k6JwoSJmLMYG+Ze7yDORCzQI0Nr0ROjrc3gr4ffrf+
9ZhuiMxb4hDVVSVPAFs0N1L9QuZ0Y1z3OkNkIoQ5tyPUJvH76vi1NDwhvCUC55GfB8FEBnUZe2Ue
qAmtU5Bjkls5j8uVbvDv3Rr1T/z7+hMTL00YSAFEJpyl3jGaW1G4yeTBUusPEW9mjZN2odXsNVoR
VdIY0iuDjpNpp+y5rLHcdO7idr6gWLyizfWL0BCZyFBMUY1yGqzTaldAXS1MbypQXKvZ/fXgwDWM
iQ5qmJuxWgBI2C1Ij6VdeK4dqm9Cde2h/MA5STzHYIJEoGtdpxp01+JTp/nVDGFD+7pJPAgmMmRa
PRcTtcjMDpXpZZpn8JrxuavGxIMFE1fmrAEjxkPn83ezvs8FC7f6VzrdKu5C0forq9jKWhCkel+A
/8JpF7spJ2sUjh2vKZTjdM8xd3WkhKoadH0BRq639oiLHBq0c/SQvIMiSEFxQ8VksQzCf3bcPxsM
szV7HCa9f1Kqg9I+NLxLbzuG/oJgP5OrcBa6MAdErh3b8FAv3vXt+I0HXACYILoU0yTXIgAGj3w3
wDFHbOEp3b+UOTNb5ATU5/19G+4ueExE1XD7lD3B3kTgAKkwCkyTcMEvPZ6oINcyJrAOdTe1S0Nf
4vYypptxudZ2tyOpRcsm/R3/i2z7KebiDxoTXE1xzkBQ+RxcR3COxG7+b7cT9x1OkrzrP9VH3jsW
zzuY6NoKy/8DkumxSR8LnoPzfp8JqmEqx6lJP2mX4KBKXqdzvG87x784AxNFu3jqhLjB78uiLwqP
EwTZFd8oP5Ydr4mKbvY1t2OCaTH3WQnNJtpKafqSoxzNuwIJJK2fFPeZ/64mupUnMHE1hIP3dQfD
Ugi49qkfzjdhxEl/OJvDjg8Y6C3KWhoaBvNbW9zGDeeK4/0+ExlEMiHuxdSG6qOa3MjCe9q2iWEq
pkhM8Ksxm9+YoV5nI/qyRHGvyDvVeE8j4+r3mS0Xp5RgMIv+vnCCQBMxbvK/hWC2WR+UjAQKPklG
NC40X8PgdsgfOAGaBsS3nvtrmWQmizaHMZNrFWaoPjRYnfo8HBtwSfYO/fjRNE7S8Zsq1gWO2XVz
6LKme65cgPoWehTWchRAffvSmqftrxu3nftewJjLoE6FYA5pilPH+2j+1JmPYgg2ybuw21XDl+tY
XMuY+0Cu5ESq6Wc3+mhnqwMjVLcTQGtPDlSri8fnth3aLqbR07XKQQpNIklZ0W1D55jRfJPUs1yf
ldRfeJKF2+f0gsRcAkKplESl54jg4XBR96HBG87/zVV6gWDuAVHtB1IIgOi80dW82geDB6g3KYNM
A6kasru+VTyLmMiQqEKa9CF2SkbH2xCUdzHhTcDwIJjgME6hpi0aLApl6Fyfx+TvghtLD2wgaetq
eoym5nNUHebmfd87v7aEHUw3qmbMQY8P/8oc+imfh5a0C35UbpM7ktvfVnxG2+079ALJhAYl1bWw
kQHZecWeEiQFTnUsdpNNJ+IzO/923Qt+k05d8JjoMNVqaHYSepE7r5ytxaPygQn00I/auW8wZRgd
An5+ygm37BRWNJCgKwlAB3AuS9AKM0JLO0sH+jGUf+MlcPTgXAnuChMljF4f5DZDAOx7xKWgtGMC
Aijp1OgSZ4qNd4YVJkxoS2+YXUUP1f0Avh/iBXcg7wLjMiVDi9zy0/Xdoz93zTImZORdLwctfZ5Q
dAyIQsW7qRNLETk5EA+FiRRivYR1W8CoFoxWma/U9lA+/Z0hTKQoFPTfZwYiRTRojmQsVt/V+BIn
1nUYzn2hMKlEWeYoCpewZI4/NdrtqD+VkauB0kLlOAJnyVQmn8DshVgrPewZBtUV0mCvqxgpItxH
eY5BKhMt5AkyMijQofJjkcjSD+AuehQeYh9sQqfMaj5SwubUtDKbd6Z4nq4ycWMUSYPPFlioflXv
Kdn3tEOTQ/Rx9GigIg7vAuYFKpXJLCp5aUSNvi31B/J4pgxX+9BKbbBqQMrNfpcOKOoOvwKjykSN
RpK6GMqKqNp031QBTIPK43Vn5FpEnWiVvdRyqQUdDfWtO0MXLMF3OloP7mJbt6Jd4pq5pfC+0Dg3
ssoEDK1RKpC9YdeEwlLRWYipDCeC9HIcW3WJhaQMg7xXR66dTPwY68HIY2pn7Z5Fm452ql800MlE
u+wwWve86gfv7DGxZNEmsWxqwJmTM8mG1cZOPAScSMIDYSJJrwtplS5YyBEtoLVuKTqoKHkvPpyL
601dyuxnIRlgiZLfFpUlE5Bd5L5ofuA4IscYjYkinVZOrTDDmOCr9D24J6UV2bSMo4KL6j64Db/Q
VgHe0zpdoSt3F9vO0ffxaKbQ/HLEA20xa3YvPdVcWjz6x1/DYeLGlMZ1mmhYRDx4QxWq8OTElVCL
pwQKw+BylpJzwNjqVK9Nk4JeDCQA59YFdz9Np7LIIm64r3vQJ2Vu6PFoKXjbR/99FUfaSpQbKG9h
JfOfsVJbOvR7/jZP1JjIAf2efChoOBSOAiggEfDxBr6HCnPl9gmIjWQnOpQG55TxVpOJHP2kkUil
mYdh7hXzpntP77gEdVxDhfikDoWR1ysXNVKca7T0lmahlcSu3EpW+R6iEsylXVCYpctLqVvUlu7P
vKc8AHQUrzGs+DRjoAQN5JRag/cktBl016DM0lWioS45fcgd7aL36Vuu4Bo2GljG7z2+XcRdZsef
rjv/lh+uIZnAq0eCpOVoQ3KavnDTIQUjaX9fBvn+OsxmjWGNw8TeSWjrquiA07qTQ/U0tQdaqqGf
ycThCt5s+eAKjW3JUArMf4z09kpO44yeI4iGQtY1QLb1WJ+0A0LjmTcPtBUa15BMPAa1d1IZz2+u
2LgWAhw0qeKPoW7mcGscJocbQpCVFQtMi04TyHhbpI2GXbmLHVg0o+L6JP09NhSv8ZhQXPa9miQ0
hVNuxQUvEzntxLWTZRd8xyngEujwlpHu7CouaiTWhvq5YQJFPfoKIvnEH7gw3GVkooi2DHO61DAr
O2UfNMxqUL7teE98hQo/gXH77/yfMPGkrFSSgxibvsKaPm1SFCFJTVlD0//QO7GVg6z3jIkj+pxW
OWngI7WkWnK4NzF3l7e7ideJxDvVhIkeg97lrUh7aWa0XqK5GK2+CFTPVvG7g+iPXfNEJoSIJE5G
nWZWkfJDbL153C3SfTvuWwXCSPiO5uzYVg5yWUSwjbz2RHMe8zKkMYSqxqn/hnjFtKrFRvuJ3+fW
eM+Bo+fo99aZbM9G/3+kXdlu5bay/SIBEilR0qukPXme2u30i9Dd6Yia5/Hr76L7JpZpnc1zHAQI
ghjQ2kUWi8UaVjG9D/UIS8mujZ+i7jfEIMzpodlNu2zXfVH1fp+3+44umRGauI2NOQDweezLZEo9
vlzETCHT+Q1z5AIOppsZ2GGwgimfH3pnlxlPwxD77lx42vA9+cTU3NWVDar59xvWpinifuIN0S1p
4HRu0Ft0r9il8xeLI1dtdKzC7E2R18iuyhqpU+PooGwWjDfi+VfsEjDMqwKyqp2SLIdmJF0zCX+n
Ir94FHTW5aIKgamkkuxFbC1FGgoaH4tyv8BYW40p7J9KCMlQ1MjV/E6eFFkbNPNj1eS73FEEcFRi
SAYiRTW7RUXNxhAdKvPaHRTfV5g7Ry7RiAzN7Huh0NmViPOKzUdByL2FgI2a+U9xRTlysUYas5lj
Mq+oK02fhU8xoFnbDCa/fur8+aiKDim26FX41c1rd6+5BcDFeRdwLRja2Of5Z4IZK6v6KvQKpUTt
qtGDtAxmTvdNP92BZA2Brz09FM/Cw011z1RVVij04tXtXmFmSZibbQzMyPGpgT77HNMunAA9ayh/
+Zu5+zO1rGtBxXKvQOc6RY5mwrE1ysozfzm1BQIBhTlSCSaZBjTWx8MiHpFJ5Rxbk58c699eg3Iy
ugiLph8jlGHykyDZSVG7T57G1/xWrBqYqzxgkpmwQo01rXiwhl/IQYxaFKOlkhnNL//NGI3NnlA4
XYaIGNoEgcP3e1QY0eAuBAmGbj8E4477KOS/zeFPR0/h6wTQKFA17W6LuMKUREydJMz6pRMPIWPP
fQr+1exSPIQQgD0pA7Cb3jvmr1MK+6GDpu+9hJ1hpNpcTaK4fwR7fLpD0gbQQQG2zf5SFcX7D8K9
wUkKyeqSz1kNOPMgamiNSx5EmCszgZGJHCdln/+mi7aSTto/zNPqK9cAnJhGi5Q8iAHD/YzGeEyi
PSpu/k3zuMKS9s1OS7i6phDtujqRHf2q+Vq5A/0/ggEgfn2075ydarjj5vleYUoXGlh5+KANQj4H
LWDXLf2iEEr4sB+cThMlepaNseFEdjoLSrspynAAyP+/ttp9fUow1lQ1i2z7MmPUgMOMEYfofHyv
iHZUhjXPG2FGln11io+iO74NGB6R/02b1uZuvcHJN7UzNM1gxC0so/lgVbc2Mb1aGSMS2vxh9VYg
Qj1XJp4juGYTIdN8b16Y4NSOIq/FNDwNpIQJiG3FLKUDvVNV2G5WxmOC5N9rKd/URTdajaVBuA4J
btGxM6GW7jcfhFLtNw3ICkt6/tO4r0MzBZZzXYHsuD3Eh+QZofPPMygYzIULbaEr1pBTHUVmd0bk
1OI9md6IKJF2Q07z7e84UfJLaR43H10rPMmAtLVNJ20ReKByrvbFo2i0M+6dR9FtWYl3nuLAbZ7o
FaBkRQT9TjRMUJkB9SIiqzLBHDdfxQRtmMhLzKd6UiBu2sgVonTwKjeitCcQsd51AcWNE10kX0tM
s4n3XOEfi9X6eB7+2T059dHHPW7aBMLpQ2IfrRQNrDRJfsZx9q3VO9AEJJ+YtA5aWGoSF5NIiSV7
k6QsaBaXqEnIrRs7vYjrR8Xqbar/CkDs5+qIz0ZrF3Dj4Do+D2h5EZVR7HGB0QeBiDrWtmmOV2jS
bc3JmC1RCLQWT+QIY17qUwRKu2V+HrSrit3wKvHM9ut5GTdVcgUq3dlFNPKxmQCa2/sE5TK5Qiu2
Tf8KQDpkqbEYuRkBQL9YYk9M606+Fug/IF6yGw7qIVvbbt0KUDpktFs0G9M2RYJ9Fj3UouA4HH12
Cvf8+7SrEf4FPyjW8vxCbqr/ClY6aWXDI6oJGukiuSqmFjRovwZyEes/HEsRWFFsmVz5GC6aq4cx
VnSJHqpm15tcIYpqz+QJc5lVplpGR7x0T8PgiUEBsZ9flSf4jQgyZ75qcu3mfW2DnQt239Y/jMCM
0xFcbg0iEPXYHZYFnc/VE7z2z4n1BiOO++o4kyl3aZSK/GWoz1ddaSW7dkjiQ5tGVxmC6l6rTX9i
YWO/4DpymzG/d0BO5Peza54WQ1PVtvyHdX77QdL1OlJQvnY6dAZExoFzwf0kmLzsMj8tGP81H1VZ
x20HfbXOkj3DbGBk2SnwKIgX6b4/dMflXoxiEPksZdB783pdoUn2jJRpNbccy208/uZmKH3XZ1ei
rUGokYoJYPtYvC2mZMmGPB9SqwBcUlwPy5GPT+cPuOr7kiGbajszaY7XqVFPR/AJHXHZ7c9DbKcA
V0sm2a62NQo2iVx0jeeh8ID4bVyjZEbQXJOgfnRPk8pubbqxK0jJbuUhAj8xRpYH+fi9Ra3HsMvK
X1GoWDzFCZdTcnNZ9GXbYXNc+2TUh864iCpFXbvqNMmd0UOCAb664FMf9vWzIODCa+1RMBsKmoH2
qNI3lUiSNanqxNT5q74lmBRA9hqKBuiiEEqxO/IAYoz56AZdVLlH2dcFvIlRsBR/RenLeb1TiSJU
f2UYKS9rvXo9qdMNifw+vhpUrKgqCPH3FQSbm2jMRP1oXcYBc/yoqgN78s/LoVQByQYUbmfESYzl
6jK/C5agvxG5X7BnmPv/Lx9RRSFUcklWAUVF2cgjIC4Tmumsm7SxPCdTOVHbzsU/tk3OtMVtHQ2a
OKTOt8shyJ5AM/BKFlrtPOMiH/Ag+2+GfSgsntwVPdIoajAsUjSpvnD6vW4/5cj8LZUr59jMSGtc
VzA4s6g5TE52M4/j8bxGnBfBlUMclKVNVIiaRwx0WDpfLxX17AqL7cqZtIS48biIAzrsy2eRFEiv
wWb8rd8vPttXB7C9qeyO4hZ35cQapoahn1hcEiKGmO/669JP/f6F7LtD4ZNI4TWpVlCyDeG8mHMj
6mJZZ3tJSz2iJPs6b+RcOa22zO0c16InpOvQhSZYqojmLQ86SihGNFMYPvk034Txz83n6pKxiFqH
5HqKdWTJMXd2vLwp6b9UP9k6ZKFNC+HYFrS+jLvkxiGfIrpciyH5DEtsY9AvBl4iLdWdKvCGT0dw
7F635StpFFiwdkRljsTV9uGpv1o5yWcYWB8uuqAOF5Tay2kBIIgU98NODDdkqqtDYdXdD+G82lwW
cwBc5PZBnj130/xX3fQeT6cj1X7Elon/hfdJER7iLD1Mtr5vTENxDs4bekxAen+BTW5d26lggGfT
jqZ+WN6zUnHZqyAkj2JoQ0yByyFnUj3Vk29Pt0Ya/Ct7+LrUq2uYNk48dOIJ1ILHvgpc8nT++x+i
k9RF/J+hDBuhXpPpjvSkaWLDgUEcKaKTotc32+sJyM9/D2WIVU3zH0yhjCYbp9FOSZcDrUaZV46Z
jRguN96J8V5iqqeuK/wL8bm13stwkhOT2bGZxxngeL632VOyKPwwcW7OfV+ySHVFx5iHAw00Si6b
rnoJreK+r/XaazCRytIL9LIZHqbgtArlVi6kZKg4LRYzLSHZ77xUusO22ajm4Uf9yK9VOVlZ0eV1
lEyWRROHNPZEgyIz0MwGLlG7ux1MQ6GMquWUzBTjMa+yFkJVyOcx4ltL45fkavqVl9znLPVq5Xwv
hWTyO4cNWsH4BEhaeHno7hlCULxVRTJUKJItKkjDaFgBBQ+QvcvrL23nXOvGrHJuVDiSQQIhBZ+K
FvvErsULXlBb5dOhOtZBfhK1a+FDGyprUhWHTH7yUC0bl7iGcHEB+e4S1Xw5lVCSzZgYKfVCh1Ah
akMr0+vLI1N1eW3LwCzQaFPHNGUGDMvWZ21yIIPl/DDpn87/Osbl9wH65/tyrL2Yh2TQKGTIXRTT
oJGhutOiVGUUZL9MRpHUjNhDN7N8gTI/RjfFE0OHgRV58519DYaAW8cjgTAOjSoi8R+M0Zt0ktoN
aTeVWjyDHA4DAMXEDrtBstDxGAZ2IP5hnM7fWYrN+sAgyYwZVOHYLMd55C2ano0f5wG2Ne5NHknj
zNkdG2fEbjVp7rHJvDUtI4haVUu8/EiUt0v8jPXdPusdXQzIwa1dHU5eFKdeOV6ivC/KVeVCKtWQ
bqqhaJzUCqEaRdL6uQkyoXD5omeupzVjcH71DBWWdDcxYykNPYRczQumn4uOkPqi9vm+8wrjsPvv
Wsm2t8x1MWrOIDjFEmbft204osMxGNFim1BEE6bcSxJVycu26r3BSBdhN86dyzlgFuOKwcAShUe5
vXRv35duwHFG9iXCLJNgYD8McCdj0oPLvKr4cn6LFGLIGQk2DKBGyABThbcV+mdVs+kVuyHnI/Jx
5Jj8h++z9iqPfkXOl6kuFNZuUwZUwqIOglIb7uv70zMunE9pDQyzz6/AxHNfDKpq+s0DuoKQ7Jpl
0SifR0DkLuOdNzaare1zY7B+5Lgu7mbSgUqd2wgkfWJ7UOOko4zZxmgHSQtoDoLAMcUBqjHPkt0T
U2FAN7fn7fuy0+OmlTPgXQHncbmtk8VLX/JReSnI2YRX67YCkfbHHkPa1iVARh/F5igdFMVh7V4U
F4nmVdWlsHlyVnDSXg1g2u9CIZMOxlrQUHKks2uy4yzZnd+cbSAbs7BcDJJhlmRphrkBy6UGoCVF
mT4qD2I9IPQ5HUzF42X7aea8IUnGptCmsajBzYJMrA2WgvTabj1wML0O/iGqp5JKLFnnOGgIpxE6
N5Y3OpKIkXMbVX+4tQpnW/f+EUpm+0nsLs+5C6E0czdrht+m/mBYigOkApF0j5d6ljcNhDH4g1lY
fpEeMBpDAbLt9rztD5NULpoXDZ1tQCH3Yixajd6etkBfSn4iYKFkqoHf2wbvbeWkl3qOvi8zZALO
uF+qw6AaSqBaNIG/ckc4my1MMML3m2w2dkPdljsy9eDGyApVY6pKFPFTVlBtnPPMFMo2p0feIo/b
E9XmyMUZv83P22oJfV9BMDLqParxsFp6748U3ckgH/KKyFwQhiJeZvP9HPEBRRv6H+ZUfz9vJDZv
DgRG0V6AW0InkoCD0S5dlrZ4E4V3bofDZAVhfEV0rwlVE7uEFfgQg1hBSYIOreNMJO3wPKr9EkNZ
RnLDyROpuO/Whqc27Jt7t8KT7B+NOClaBtGQXP3JMBAo6zPVS2ZTFVcYkuWrraGvOhMypZEXk8e8
9xyieCtvQ5i6YbkYj07lV2uXZ6HT2uDnJmMV1EPtT9FLmdyfV4MPkVChhRb6QDF1DDeFRaXFKkwW
Ec3OCbIN7i2oZkANHx2m+787KcnDebwtoSwwkMFn0DFz+YMX3Nl6i7oHEB1kV73xKwI9iqoITwUh
bQ3TwxQplIggsrUr8FRpJm/6jHu6FkO6i1K7o0PZQYylDA9GugRsVA1T2zqgKwjZAy6GPo8xqsYI
yiz2rPAi6U2/cb8OkT+qYgubSsB0cNQizGrrKFx/b4roYhJNywcSsC/jhRgbWB7MO/3En+uT6FWn
n/DuQDBhI7elE8rkAWekI+DimTQSOMmjrt3V2rewUzxTNq8+xhzHpQ4VQWPpLuK2XiR6Aozyr8X1
RMeuqBXpjaC/snx1G+2Wc8Jsy8YZgotnMWkFk9rohtquENgYv+rRRZHv3PCOpIo0yZZlW6HII6Pz
nltDzAoQvCTjc7i4T8SKFHN4tk4Pcwijtk3hQcqZs7yaR9voQKMf66CIxAvVvqyISrdVINKNoLNs
HMmcwkInR24edeOqNxXWc3NDVnJIdi2DwbScARChezM6V92SeZ27i+NRcY1vHdP1eknWpk6t2R0m
4Azpt7gPkunWNL9amIyOgaW787Zz6x5dQ0k61nXzZIcTdn9uH/LlgJs0zRav4aeyvJ3nTxjqFdiH
DJlr57SrAGbqL6b9PWLXTqtKBG8f0rdNkjNgrsGd0KUAaXfdlUjtNEf90cJs4uqgZibYPDwrMPLe
yKVwhZuhAZi++LV+2XUKjVN9X7I4nWuPVRXh+/XixX3iG9n/XIwiLuv1poifsHIZpyGOEl7jcHag
TCO7+hBf04fsUlBGVgc98lTlfZuHCN6HCR8B/5bvhbQkjmZmJVwQ9y5b9ob+pdHuTNWU+m01eIOR
dS2GFnRLDZiU++YFCAEuwqu+9/IrBjYHNfPc1kaB/Z2gd9M2ERiVNipBDLrT6wSryJLbVq99s2cK
Xdi8UdcY0k6hhKedk1SYBbFTPkMdZu5Xx8F3Dw4avlWDAVUiCYO7UoyuY27MYsBR+6fjFnfE6hX2
YEsV1gJJJruZB2bqGRAs7X7GXOao86zktJDH8zZOBSOZbTI0nWVx7E1f+zOo3yZn8sPE8NxaVUy6
dQetBZIMd6RF9TiVMWL01U8NTi9hXqkiVVJhSBabGskYmjmkmWs/xLtq0Thyrc//aslkR5GxtjZN
BztThNcGHo9ds0fIYnH++ncwUsQC1BbjbPaQJY9PWuj1IdLj057aXHHLba6ZaHS1LAK2dznRxfWG
FUWOfSGm45vsNFRX3Jz9TwjzBiJnuyY+x3nocMR4yC8DU2jKxgvD70xXReMVwsikWlaIsRlOgkUz
Cz3I8j/D1PBopyp3UqFIN5uZRyx2XEjTuIlHquwwMAzls0uFa7h5NleLJtlNVuSDE+rYmSF6WNy9
4WL6nnUDDi/v/OZsGrMVjmQ7l9qNSlpAHNLSq4FFTyX++zyEShSxoit7aRsDQRsJPju5FywN0ukF
LQ+ZagbI9r6g39IwXctl8mN3npdyynNc14XZfAVfwcXA3UMUqgpGt9frDUayZEM38GWwYADy2I/A
SVSkmWJHNgO9tvEGIRmyUUun0k0zOGoXIlvWHrLOI48opEOHfagqHdnyc1dgskHLUiMrY/E6cMfC
d6s86EpUudneWH1r290S/zyvC4pdktM0Zc6GIhRwlR609jNzvCr5cR5i08NZiySd0FG3WEgLrB99
DL8JziO+t3fDDG8As2AC1fta7IYccFujSQcVs1Qxhd2FREhF3hpJEeQ1O45Td2gQyayzFlRtdXhJ
0uV4XkzVxkkHt0xBlGKWwGVGcmhDNAR27aHMhhseTfd1E/o5ixSXn3JlpZNsltFcLTlWNnoWc1Yx
rvMOeVXxihDFsmxWGA6VsgjDsjIcJggRUqeDiLl2w/prN7xhqgkKiuNMJBeIMjDUoo4Utqkf0ZAb
8nGv9Vyh9JsgRDcpNU0U18kVCnGoGzVGWsDPStNgpMsRk2J257VBBSH+vlqqyEwal5gCQi8Ps5Nf
a46KI21T4VZSSJs/Gw5IgkpAVKVzTHh+Y8zkmEbxPs2QFhpD454ao8K139SAFaakAagSpRHiyVA4
O/Fd92TCTmWqzNrm/bQCkXSgGB27dV+dLTAU6zk9hKV9S+o/qn5W7JJKHLHEq12yUQlbsRCXukG8
Iin86CW1VRfUVowESfB/lE26PRpSaGEnpOm444WY2kpvqfvVLg7Jp27cNyQ5d5daS67NBNJog6dP
KCj7CZfb/1d6zSRH2GmSOLXEW4tXjs/0X7am4LRRbImctYszqwJhIgDSvvSHPNvnw7SPskLhzinO
J5NuCQ2t6g5LALNo9fNkg3cqU3mMKgjJBMym1c6jsJZLvjejZ6dX9pWKi/PDVbfacLGWK/U1BSNY
R4HgJOkzq77XUXZNJxCgLxV6qovpYpi1C+j3ziqTa0rnYMpVxeSq7ZIMwtwYjraE0O6hPWpd7KFT
NzK/ndc5hT1gkj3QwcfCjRYYZnqcrfGW2QdePVDTUuiE4qQyyRpkUxU1bY3zUxeY23uhpWAjSe9E
SrL747xE2xESBF8sWAb0GclMMgPTZt6NjGDIZHcSxVfZvvTNEyZTz/saIZIsCRSIm7qyQpQ2yu7T
XiMmEOsGLOnFvvvq9LtmZ76EXrkHz5rKV9j2TVaA0q7FZdy2JSg9XulkBAlweLJ3IFDcl3stUHU8
b/voKzRp7/Rs1kTLCwFXDt2nu/K6/2O5EGNI56OpctG3RWNi2wziMlvOd+QTj+bY6klQvMz+b4c2
OrQvguZCzVy26c/a4HpAOsIwHFuyVFVbRqjWIyTo6M8sfqCjX1qll4zfLDCKhX3Qjs/nVWXzSK8A
JbuFnqSe44onAXzlXZRdjqXjV6qYnQpEMl1dMjoLUmEksMgVLy9AN2GS43k5Nu3vSg5J44smz7S0
NEHLnF5xzMyLFN/fVoMVgKThmMqUj3EIGUSBiY1xNU6g31oHPUh2bqBqU9s0giswScEzBIbMzgZY
07n7Jk72YdZ8ycbi1Jtfzq+bSuEkh6XqOFi+cqybfkHRDzccjQM6zA+qwXkKgRxRIbK6vLQQ8/my
CGpWmQ+ZjuGqFy1/aCyFO6FQAjnbWvaWXmJ2FgHd/3JC2fBV7xCFS6QSRHreRvFEsp5jvUgxTNoJ
j4v8FPYaK/12jBtUffRtMnjn92jb3tmYZ2a6mGrG5OSElnXo+HAMqEMgJtagi+Vo3NiYr1sdVNOz
Nq/FNyg5QZEYGk9R+Qr5UvCoJmXAue7bFKygNn/Wkbg4L9q2ZfhHslfJV3pRk8qmFgfcvFwzunez
nV0rOAxVENKOjSCWtjDyByYVbOdWe+xrDWNXFOlqcSA/OGd4EYOBCWWI8Ebe63fsTGYdjRHS1Vbo
FYPfNtFhdE6O/cQbf+hPn1i1FZpk7OK4dDUdQ9oxAH5flWyfgeaWqV6cm+u2ApEMXtQicpiUAGHa
6PWM7+LwMBiqpPK2c7SCkUxdos9xm2mA0bT0MSqNL3RK/UqPke5FlRYGgAfLwJFjLrvn0nYvhsi5
R0ncLUJnijqKbXldA+k/VDEjqPR+C0mYaxhlBBfGGi4dbVc4j9pnigFs5w1CumxrksxR3gMCdate
zlzPSIiXq/LZm1bQJZaDkhBTeJzvBZlSY0wWwyVBxMvlmM1FvOOJ9nBeBTftxApEOlUYkjRHEUZS
YsDUnYUNs+8d8rOZThOGdpxH2tyXFZK0L9yxFqahZTLQ+EPIrmh4p6nGMalWTNoXOGKJE8+ooGHz
7eDetSqy0c1LYyWCZB1gG+auMfH9WL93ap85f8ULMjH78wulkkKyCnM2NRooMuGoRgfS3JLpMy+m
lRSSQbDmxmTpgI1IhgLFz9NcBy2S/7Ra9AM6JS4WlGmcl2hbyZiO/BdDEZ2cIBu7sohSkbgsysjn
1RREepB3h3i+jMNSoWabFtz9B0vOk828oq3TingKIhDzRWZ+4913ENUk5IqRWOFFKASTk2VFmJlJ
MQvBmuOQXRvNZbqAXo5bnpF9P7+GWw4e2iYcF8VnuJ/kmR9pahZZ2gjdS+bnPA+/oPPY6yN27EJ9
b/HmYrS+RLWqKmBL49eoki4arNGW1gGqU9Mdgf3mqf2t7x+zrlQYos0LBCQUlBKYVgsVvu/NXc1C
opkD1rJ6yf8Sg1oS9Dbohmcc9D38TeUgn61jtsaTjIWmD3nqLsCLxtyLKIaZqmYDbCO44AiwIdaH
bhqatuNULeJ5u3xryptRC86rxJZFRW8lYkk2uHs/tLTYXQgisRbXUNIeW/sqTb9FSu5EYf9lh2iF
Ibe12B2CHmEMDBeUcdiUaAeagwls77/JNlXEnptL9iaSTF9kGXy2qghwIRy9mC77LO4VZ1YFISRe
uaqzjqFR9iAk6i/ocqqIwnxvHhkimoyYY6JeVLokyqgdMIoBjxcjvCU53sl3uX0/qhoXtiwPKsNc
WFSUBdlySFfLwMTe1TiYOTd9BivazTfgljrYqO6erU94xagRJaipskwdDHXvl6zmSZ8PTUiDzL2N
nUsXdN48v8+0r4Ne+jMeFZ/Qa2ai0gmpHhsToN/DZX3bJlZmIZveXxX9r0i7HqtJcU1snp03DPl9
NJZ1CR5+YMR26Cc9pq3pHlfFSzZVDW8Jg8EXNS35NdGXDCXXCdItJjNuKXHu2qhWrJUKQjLQbQ7m
kxl5jGBmyNjbncPBHp8b/eMntsSBs2kS1PUz+QZHVK3O5zgyA9e5TZpdHX+xVLWim5EZ+Lo2yg7w
D5VvOMutkEU3NMFjMYC2qghKP/fptXvIdsVBZWg2938FJq2b1kd6paUAK9rZtxCVw0jDgzZru8+s
25tM4hivjI02YYRKqOPklCEK6cA1WHVeS5/PgyhXTnp78SZkGdUgTMsR2SxAGe8ECxis/3+2lGqA
/abOrdZOOp9dWmTWEgNu0ZO925aHwlaxQiq2R752TIx4Dl0L6xYapRePp97+UlWKi2DThL6JId81
VAuXmqbCqk3MN+abOg3MdvDMkvpaq0jBfqDIEnWwK+V2pVtnIXFF0DCFc3o/7X/X9ls3xsOM0CMJ
0r37p4plX7FJci8OXZx21BZsktZedNOVNio0W6V0rvgBK9UuR95kmFYgOikFKXZ3iaGmeN9jGmeJ
6VG66sJTySM0ZgXXFKZjzgRwMUn/AmXa97j7ev4YqXROMgnulNSTLexP5l7TeOfE35pqfx7i9Vr5
4E6tdE6yB407VI45AiNfdqn9FLFLfrXQqwTVfPqIOND3fFb1fYmf/QHytQrb0DGXRy4Wysnidg4p
zaDkxGvHY2Xn++in4ai44DcfKCscScOTYhpYhSFfAQFhup/RxHOL4qJ08z2noM4rJq81mq8WKxTO
yeYxXuHK74ZymRJq1GbQ5gfL2KVl4kVt5evOj3z48/z2bergCkpSeSdsW6tYIKKx3BjOjasaw7n1
dsXbB47j762SdHyOs2aoQ4hSRQenuKJ65mnxKXL/iKxLHn0iTrYGk9R9zogzhC30gs6G3/yZN7Vn
aoq92X7UrSSS9D1tSaGPOVas3rV/iSq8+At6k2d/3oskX/7V/kRsYy2UdBNiSjpF5RbwFlByLN1u
im87q/Lc8ldqfKZSdo0lXYNuz3VXT8TBisGX4j4PeQSSEcUKbhkl8YgwdRTcuYivvjd7mWHmUzjm
UIkyvQyz/MgcTPpQBjK2NHsNI62bU2e6HXLA1Bxtw507/+CRSrtVokjrZRt9YkMZsDegjbNeuuQl
r5/OH1AFxIdiGofG3dQWcFPtFHxACMtQL0zvz4NsGZzVWslPr1HjZlNVkCNNWy9prrvkntQjeLMv
LP58HkqxLXJdjW0ndWknkMdqXsba8fr+13mArcthLYtkPFEkS/SQQ4dNXA5zuwffWoBQfW4pjI1K
EPH31e3dWVEUtgZwSHYxOTf/O++x8K/WggjNWAHURcr0tsBKJZhKVn8DXdKO3mt4PFDMo7ODWjnG
YqsXfg0omc9ySi3QpouVO2R3BaZ0mrf1qfFnz1HkvbYuhTWQZAGmPnWGSUhWlz8HHam1h167ywbN
w5hcz50O5xVi02KjSxxRK/RXO0QOX+hOxo00akzQnQ2BcOzCYHoQw1V/z6lVzUvaPrFvcNIyNnZv
9E3emkE02M8Weg3cXueeEarkUuFIq5igY72vG4g1kP7QYjCCa3QPg61IXG86xa4OAkIEgJBAlL1u
VjgGRglCnCHaCRbX8kBvuovpwr0Xy6eaYLl9qt7QpFMFmqs8t/LODOLmJ4vveq5QPdX3pUPVpFNm
91VvBg695+R+tBTKtm193n6/tPmzm2rgKsX3MSe7qQKifTMNf24uFSot9lb2gNebIu29SeIUFdfY
FNSTh99EbMHciea26X45hIb3ShIbYSCGFvyvE/B+W6U3AaVrNTWraEJ/GK48EFZk3dFuYr9XhYFV
qyjdqygmZEvmQrW5Pnklu+nyxU/0Xalax/PLyGSm6igyiZMtEKbjiMvYP5owYNbsWb3tW7aKrmn7
vP69chiY9d6ep0lu5FTDns157DXmVRSCwJztz2uGCkR6skQdH5YmExK1L2hPDotb0ipU/D/Y0zdB
pBvWSnhllRMwTEzIEjO/2Mn0JrRRGDsx9UuV7T9/ZDFf9v26VcS2usHBupXaXed+7R3FkiksHJO7
7WurhctbQx4dHOwgWk72mPXVYPy2DYnifbj7d1skmQhbGys75oCj4SE1MfsHwxC1n/8OQ7IPqU6a
KLWAQeZjkj+N9Jcygq7SNMkQUM2pIldsCxv4je20nmVE90nxfF4QsRj/2dB9qC9ik5HnuNfg/hbU
z8oTQhhT9ajHf5yHUQgjx871uUII14LZHuwf+bhLzZ+p/nAe4sMAo/eWk8kFRdZk54OmA0PMNXQ9
7teH5qvzhDLpV7YuVNsWSaCaQK0STLIHyEzndi7OalH+YcS3FJToruLxoIKQzEFeDmwuKnE+ux9U
u+TGoXD+nROCVr73NqCMMdCqNYHRXkQ3ItY4HMlT/mIj0qgfoXvnt0olkfj7yvM2iyEG2RgWjWNn
clAigAvVyTr/PIpCtV/5MVcoWj21diJcnTEint0ejcX0eHahq0hlFfZTboDsMKEDHcnC5WFfs+wY
qRRbtVqSIbAwmD60M+xNBy6M8aQ5jwv9V14bMyR/wNAc0uigegrm2f3ZxslTzv46vxmqS0Dud4zM
NEfYDVI0gd54ghQZRCVXZen9dzyEikWTQ5iTVqA8kwKuoj91XfMqXQ9GrripVSDS4e+cQbc1IVOF
6SWJcRNbeaAcAq5cOen8h0M4I8cl9v+lH4PXZM1ev3N6zxVzmM2j6omgkkqyBSPrXTtOoQxwDPzK
oCDDTXZ1qgr+qmDE31fHs2FtRJYSx4ZnxQ3GxB6s3NhRZffcZvz8zZVnRJiJFQ6PSpcyFzhs3tn9
fZ0eePxAXDRjpD8rPiJy9ajbqlrhTfLdNarkIExmO6caESYO8yT219pLj1fxqbpcDjEPxkBQMtvK
y0hhiYhkKcCjlltFB1BDu0iaH/RTKam1VJKdGJY65ZZ4epMDudCaQEyLAptoEPbQRO2iu0/3Ku9U
oSZUBFVW25dELmsZx/bZ9SnOdlVxOalK7lUnjEovB8PtQb8sjAW51y9EyDk9FJfzz9+WSdW3rNgk
KhmNBuMqNIcBDA1cDzSt9mGvyvC/2uszXp3MC6YZfEnCQdhz7rPDkPv8JSu84bIOBswE5xggGf1R
fW9PBEOLC1/F1yu04By6ZEDKZe56MxInu6tPnI+7JG5Oetqf3Ci7qWawLy7ZZdKrhsYo7nsqGZQO
9RiZ0WJhe3MOtCgHe8cAetNLniuiAyqVlCxKtCQjHhkAso2/5viXYQ2ezVQembDq5xZRMiBp16Ap
WsQB+FW/a28wIMmPffNR7B+6dfaqEXoftRLjR1D9TExqORZ4g94fs3EQbH+EoqfFuV6Mazocz9//
H9fs/felS4xWdpVmMwjPh7j1De2yBGOlQRQbs3GQBYqFASqoCUT9nISi9W0TtrmtB8z2SeMtQQaS
P9sHWYy+76D3KuO0vWpveJKmD7lth2XNIBVFw8ltrprN91Gl38sjqfTStH3cjpCn6esTSb8yK7/O
qruqVnRebuyOKWgxTfB4mzpKA9/vftkNJC8iB4Pf9CfKUdPwR6VKxv8fZ9/ZWzmubPuLBIgSlb4q
7ORsd9s9/UXoqJyzfv1b9Nw71qZ5N589B5g5gAGtXWRVkaywSgbBnU3aWJmxQi00CNq3lXWvqA/U
kFRMvPc7qM7aSMGdTgv2yWodQKTHEcOVoj0jWVukAwwFm7KFodyJVObmmi0FYPQ1/yfSlv2kNB7q
Qh/bsjtethqBfp1BcQeTkw2I2s+AyvqfVvnbJsFnvm8xplJqYUAUp19tEqLrKHJW34jVyYvHAv/K
ZNUE4p1/A+Hc5VDkyWJ24epjSrnb/mPqv5r6ww9KtvNvEJz+RlnRhArT37X+MmlPYNQZyo87MIoE
h4mxBiB0RfnsuYmoY1WqNMJWmC3KmnPdderE72pZFZNQhzcwnEdJ0t4hk01XcJljvI9yZ86nZLkt
NG9AfGbKvCmWGI1wdzaAnAro6tiHmWms/jQNP6x43Me6fa8Vy4dfmNihDQynBFpY18Nqm/DI+few
/ZY1wSc0efN9TgOoNmtmVkAMbfZHcspklwtBUJYJQFWKkkbDsClnimNGqggNeivKEtZv0YFgpo/y
3Pmrh5bGw2d49M/huPO4iMEsYyuAG5bjaDyOIRrXVtfuJCemYPdBQAaOWmqCH8Xgn8lJMRSlGoHa
V1vGb2OrXpFhTlxbkTGNC/oYQa64AeLkQXB+bmwrgRMo715nFZ76k4JRzQ9r0EuTXAIPfQbG2Wpq
dHE+WSncpoY5RVkwmh0G9HqFrPOYKdX5He1cKM5YVSutS7PG6lEl9HLrKaPgOB8WBDiIW06yiYUy
NM5SZ6eO7daAVGNUe5MSNOa1g9y79aMyJRFHdhZfkosz1mymeT9nkAulCpVzr9WBOT00BFG0wg91
iQMSWdbZbnGmayj2PGVVDtdwVJ8ZadT66HztEHusELJVruvS+7CrOMPjbiKmuupxB1JZFHHmmF7Z
HOoh9y9DyBSQu4kwS+sTysxKV11tGkGXYblL781U9kwQGrBOdIxK1S0dbX/nx1KnkEU3phIn3xOy
ra3LeK1TX/HWx2jwyme6a/HA+3ihKPT+DZQvtc3rtdfIhBV0apxQinNFJ8lxIVaKDQTnbtF02uNK
ArmKvxaIrfVD7A+Ti1Ef/w7LDL1BVp4hWUm+3NYY42pMSyCaoFwYTkb1a+g/fofAulELfR5sPBJf
mWWnTuMUaQ0LjplHH7Q/qayaTSSFruoU7WyvJeScMVVW4aA1E37WQkiyMaz7tC6OuZLK9I65UN5F
bHE4IyJxXasKAY4+uHTPgpJREO2tG+thDjCl3v94Ug+91Ru5OD3PsznDKKt4RZ2jfWOiQX2sOgwL
TmJZWFL0htwi8YHqatDDyYngZsFIP/r9kRxsX3lWblAn6qdfP+PUN3LxBzCCW0WnN5Cr7Rw3r+5I
MQZT8t15tjIZhY+goPxsDTXuDCbZ3FtND8l6f/mreUiQfTVuEy9/tk6am+3CWyLTEvbFC1qi8Qcx
wZlVGNCSqPH0nY6VNALjoTgufgFymI83aJzLxx3HkwoTThD68su+uaJt5GoNoR6KmWXPDfahS2Jx
J7GeKmYyrBCrdXaxdqpVya1M9n3u/E3NUgvnlm1U4RndbfnxpOX5QnFOorDSWOs7HE9lXLqL8rvF
6TT2srZaiSvio9G4dM0KjbFKxpI8jGbmNWNOvNywZG3iotN2a0Ocb1Cr1Ux1B0BmWXmYwfLPMJCf
jq16hbSAV2ZDfDi6LtOmIDOwnKcpoMF6KMgufjER/jYw2JOGOGvDPx+/TGzE46PTaGzTSMeMaJ5v
x6X0rGZ29aUKYlljv2Qd+RhgO2RWmvewny4/WeFVCvKH9U+NqS+X5ZFoNx+cLqa8bZsS2j2ZuwRd
/bJBpeLvmw66XMFGiwLo8yuR0UxGrK3s9rreUuVBkz0FhctEVIz0UMEV+45VckybmKI6Fad4dTdp
36vlvtX30tFFMhQm5SbvYUZVgd4SZfEt/be1PBLjW9F7+vCJG4m+kYVbKzR2TLQdgULXu7UOHPXG
IbvL2y10AxsIJuhGkGKah7ycsVyDc6/nD9Taq7VECuGObyA4f5YabW04GSDiefHGSt/hv8FlKWTb
wd13xrq1w0SFbRTFnyg/kClxB2sM7MaUWIdsuThn1qg2HSwFsljDrT4HNHT14ctlWdhvfXd8vS0X
X/I+aUZLVgeb3szVTU7JrgKPKBnTY9rmqNGqAz2RcStLpOIL4GNLK5KYLV+dfi+1HxZGh6j1y2Wx
2C6/F0sHW4SKclqLv0qNVVQk9gA/qaFjcsjtnVIl/jo/albozuPxMphYoDcw7i4Vt2u/gBwO918H
LSkmNGJdrpxQxq4ng+EuUMpqRVafACbKntJwXyJqLnuUCI1HA0kycTB+3uart5ch0TSHhYDY0JDp
KpG5S6EIm+9z9p8Vk+OEOfu+dr1EJ836SmVkwuJTmf161Aeg15xXL63CdJq4htGUjvtaQ32jBPSo
fUlzl5UwxScLiicxVKFH2GByGqDGUVKVE6yozjof1ChaMrqk+DOs/mVNE+yPpWNiFU4zg5jvcjPR
QkJSzHMHZrO7uH5aZU1doqc2AChBExnGEbxLAnR6vRTjAoBl339jlJHxjjwWuWe6tsvyJ6MuWTmB
RpwBchph0hQjFloAWnjK/UAy2Msj2e6IMAxMPnEoGtBZL8T5qVMXjl32g9H7UzdemVGO/tzoGKKA
4OObs4XhREnKIorqAjCJEmT9XV9LmtNEYqBg1sAtxrBxm+FOtnEaNIyt03t/KFMXPA1jhn5ZRRIQ
EwVnEZt38Lw2dAHpwOrYTmc2kMJ8mJ5jTHEx7xNv8vVneWhWpM1bKG7B8nxpDAwDBOV38tVs72gt
sRZBFahpoQdFBeEAjjiddwVVbTazbbdoZH8lCE3vbJT4XKES3GMTr9GxmN9YRyktKTN27uyxQNmJ
4mmDgEKPJ97K4oyQpGt6X3enQPPQSIi3bu9Wx/L/IwEpcndAwyQ7FUJa76aHTGk7UbNrez9z129L
UPqvJeL31F290DWvlHtZmkDoIzaIPEUS+L7yqGyBqO1Hn/jgB/TDa1Ra+K/h+ytZgFHgW7GKuoPJ
KEjiv7vCE9qvKhhKevhVJU8DJS5mNRiVaMAMz7lC94XWdnYtOdKFQuIIAZEQrvamyd+LOnPWmrlN
YGytuwSmlwTJTflC0aAeuuMtCGYfLzsP4T5uAbkgZ2RUWkRyAJbhyd6DvmiHJt4kiL4YJz1IXTYf
7BMxEgxDVamGlC/mBfIVEpZT91nkKCjZol31qEVO+JTWMxJ+6u/Lwom2EDiGZuN/FHeLcwcMjsI2
jEH96pPGcKsuc2sEGZxhZ1jfLgMJrn0sf/UfEPM4m/eF061G3HVwkU79xRzvDMVwMySYydcylFUU
i2KDZ1jcqZIZHZq1BmDpT/SBlUm/DtPGACfGCLyzJX5Z5Py3knG+MjOiOc8tLKHWwK3UOyf7M+v7
y6sn9P1bEO6ECUNMs0gIRMqWV77o2O8PoKdmUdw4kEVxRd5/C8a9ota8LNtEhURpRt2pn1xbdlsS
rhle/gSTPnVC3lWyrFmuKnTt/XAJovi3Xt9P1j+SJWOqyzt7Fl34XwxOinwelSozlx6lWWPiJod8
pwT54jFHYe7Ug3M/yxBFx8sW0TnX8YKUUWsXkArVpCzWXqA+cRrAIc7qSHF9kpiU2DG9SciXuNSZ
bo12BrzhfybhRH/UfzIH50vtVhiqTR9V2UByoRlvIDlfaKZET9qBiWiD78b2u+privdbortzVUou
oGJPvwFj673xGWleJoMSq71vxW6PkmrjUO1NH4zBBI633g9u9FOiM0LN3yBy7jCpMeW2ptCZLlgC
9QdxGSsayE+0O5bQSoPSK2QTqWWQnGOsMBQ6q22sKI2PyrC6RSuLVYj3DNcd8P2p7P5zvoxLkjRZ
G869HxWLOyR/0TngDUPj6tQdp08E3S3Muf0PjBNn7BO9rMGm6TvmYah+DNaHaRPMs+9zvn3o0HJX
LRDGXA5hhsGjT6aMFE18fmxk4Dw6WadyrCrIoBzMfXJITqO7Pv7LJB7tmoNE58Re423FONeeGeAC
GCagtf4SUAwenTvMHhh2rK45N72PFzafLyDnFlNwIkXqADhT22frffmJ1ObZBnFO0MyQdlFqpm3l
77I6JtrfSTZjTnhpedsfnqvc7hsT1V8QYRp0zLe4nYzfZfKSzIvEAYlPqf92hn8uhDMtwroETlze
kRBUDY+N9EnCHOa7U8pwUMsLvj/7HRcw5mpr6jyVMP89u8yi6VJFy+UYsI6uRuZrBF0W2PwNGudR
o5EatTrgxh7ezNeM2inHaaicit0nItZnQJzP0dQIjNvocvAd5RS21LXiY7JKvLXQc26E4VyNqQ6J
ahFg2No/K7hgBu3HZdNkqvpub1BxZRk2Iago4yxzbMZ40iIAlNVdr4L2yH7qKeZsufr0faxWdwUb
0WVE8ZG3geSsUwVJQtGZBTuAwj1TB+u2vup2C4hSWXgMhKYSQLbjl2TkzLXXzLobLABCJ14BJ7JL
vH/1r+i8RZYFFNqUrSKMaakYH8xXwswZwsuWEyIWp+yadN+SfS9LZQjPuzcIvu5FH5Cpd8CA5BPn
h7acGusaFFYu0U54kQeXl08iDc80N65OuVaUSTNfOfGuUO9jIskyyyA4k1VyRV+R1WBhuNNaXOmN
N8y/LkshNKS3FzVf8DJlYOVoygQ60AZOeiCfE+G/F7vBKbVdzEqXJfi+nVEvKn+049dB+eeyDOLL
8EYITpExqK4O6wogHYZk+Jo37aNThrFL3uyxV9L8R04CIbooMD0DCye1CMJK3G14Ucx47PoBB5E3
g3yCDdWJ9rOn7RixpeyoEOzSGRinCE409utSAqzBoD/zaystFpIBcD4b1LZq1zNpDCvfkUE/zh1G
0Zo5xiZOnrFOrmpZV3Ee7VB362rh+lDXyneQpv1Z1+nrx3cTeVvCiFYIxbnI7WakN5hVbGA3yVPy
POToEcmC+dDtZsOdvjn7gtUc7i5jCm4VgLQNMOmZmvqO0zXGoMowA40nBmq04++sN7unmoUo5rCP
H5o5XCUaK8RDyMW0NDTzOK9HweZ102e0M+ncIsZKei+MLZesqq9Nz2ova+QW6yl9DdXBQt6RvKIO
ZpmbCHFPA7VSbDwJ2ir9cGftSxA7SC+0rLOCO1KQ3fsPjY9CLkW34vKGS4bWR8GSHOPOdvFKj65T
O4yf9bJdgjiz8dLBYEHMjpA9UUVn6Bk+Z5W2OjCmW2xkB6ae/ssAR2B/0Qje4elBPcSNKy1KFIWz
zyA52wRxQqRMTHcMNz+G+87TGrfaU8OzgtkDCZ8b/jRtadOlyOedwXIWq6XdMJEc+9r7qsf8T4NQ
V7SnLkGEOT+V+088Hs4AuSuXXXZN1YyQ01buoyhoTf+yDQoOO8R0MRkDmTSYBJ8cVhazMGvbQKIG
1WA2uGeG1HadrpBcs4SezsLlg6hgc0KJJzR4Y3qpqswrLU28gdaDktzZkSQfJDTtzffZ3zffD5W0
o32M77camAOnm1FH72HkleHj5eUSG/YGiLuh5lrW9RioC591nILwhBr6w/z47wGU3MnC/eJVA3+Y
BnJyFUwg51IVqrlYRUqwOXbtGmbtRtK0EFPYd67DeoPg7GhBFZXjVIg8mjfqabzWD0hg7BokMJoj
C3TKePzFrmKDxxlQgYbKBg8wuKqbBeO10OXrOwGav4/syoDJBBK9E4Vx8cbTCVJ1GoLtGnesOfFa
OL1O2WsPI+tBIqY4HovisvxTaUjQhPv1BvauCC4L7SQdETOm0U1p3zbj7rL2Cb/vgA8fxPEoZObJ
47Wy0AytxWap1uLsskkpDmU4/74MIvZxGxTOljCvdTCWGChG7BpPZJcd6l3u91fxz0L31gC9AZkr
c3NC+3V0Ay8UxlTP1761ddeBeAtuyGwHr1pPjYopQM5XXWa/4hV8w2F/3/gJ0E2mumIApwrt+2Zq
/6RN+pmbFNycjsCfg+oRfjpikmmRViks8VK6KQrz8cxzXoc9RIqbL66D/o3kTnaXEgm2AbXYFWEj
mBUqQ9Wm2LQ2x/yZ5I6OsrFUMgTOGWlOOKZxA4RquCbd9SSbCCQ01a0InCty4mUq7f5VhNehkmxo
SZN7/07HkDkG0bm3BeP8kOY4aeckAIudzDUxsNzO3GaRnEoCtgvGP/yfKlicuuXtWnUmE6n/1fwt
2ajTh8ZTvPJK34+BGvuoXfDlPANC2YjFKiPQ8I2ir3NdaGmWJVoZD2BSOJSDa9o35eBfdhLsE/yx
QTBdBiNAbYJYDbd8uZJ0VY9ZFoihR4lbNf+0s3lCIPwlmssvTV9/N8b+2cqt4DKsULINLLeea2NN
bb5kg7/QbxE9RfRxkbFoCmIZNqEYm4BRMBZBz//54i1J2xJnsnt/NsD7Z7soklO1W2t4DFdZlzF7
hb9bxA0U52jDtrSzqANU2x5r0P/ZqMQxW9ewb2n8uNhfLq+dyMVieoamYcqJivpfbsswnqyk1YAw
cUo7t53+Fvk1BkfF8/EyjHD9UGoGJIfikcG5iTAqwWqnI7ti9o9Vkrmk0dwpelznB4zKkqiD8DaB
J+t/YJzLUOnajgREisg7YxWP3b4ASehC3OKIgXIHWLUsmCY8HLeI3Cr2UT1nQ4j7i3JYd68zT3+X
h/Lw+tJxI785DDJIoc5vZOR0vjOHZM5ZApAYB4pRcml+rInMuYuV420hOa03X8lJCcQy1YclPySE
uErmG7K2PJksnMZHhdZUiQVZYiU8NlHk9mQ4rrGseYgtyTvD2iwZd0lP0XDbFYTpoHlld3tdNpdI
+H0LTLuqRtCyyN/DQn1Cfyu7NOf13Rrex7KuYOH3EarFhBhmrHyUy8B0sGVmW66Hc34Y23i+qwtl
8i5bqvh0sh0L7o6gK46vCUiqWslpgvCTeeM8xWjG9JEMu4t9E2TfGEsVja6yb/fRkyZpYhRqAcJM
hoqibetdYeVKs1hDkQMSVvWzGT/1g+WqpoQlW+iGHJxOqBK0jXe0BM0SqgtIT1G+oUYPJEVuOXcW
t6x+lqQ9JLGsd0Ms0hscZ6S5pmcJVRAXaJOvS4bS1ydH5uyEJrqRiDPReAmXxCYtlELrdk4cLODk
r6MvIAe7rBaiUwk6p6JWEFwx7xr6ER0cVCftcc+zM33XjprdumlEO98I0xn07NEpTcr6JUVc0r2M
LFpEjVITg/kcHFN8kGBSMHSyGWBWJdhJlzJoUduJIauXQYQv+C0K54PiNJ3WltXajL9s5F+mm2pv
BCDqmoPIY9NjLsOJTFkzUEMMS3ZAqMYdh0nRjbWDrfLHfk/Wq8iQLZpwuzYA3BEISyJ9X8JzWwXK
ktMHUuwLHTXxtyR6cRRZZYNICbficMffmBSKEqoQx6oejCToVMOl6q1CXi6vmlATNkJx5tTnhhEr
PWDC/O88/OmjGyLLmos2BnXjBCFvzQA5EndG9CUa+anTd/5s38R2dXSKTnL7FwkBykgNvhUFqe/c
azE4mU3zqmMEexhF6WfWSceF8vJKicQAdx/o5VEYSt75OZDp6XOpl52fmFe0eDRiiR8VCoHGbE17
pZHlb43VSmuSpl3nlyA7HDTbm6L6EHV0/2ExGFM+KpxRufueRWSadZCTgTzYN+35qC/LfuhlY+pE
l8UzDM5SpqVb1H7WgXFj78vfHeq5wbfM+ABYL0S9L2qJqxGYpoMgDWYUoVoXXe2cimV1nCRjy4Qa
l12OGaOtRT1FT0CJOZ7SVdnrq4QzQmCeZ4jsF22iAHWN91ocQ8Syp4Fa7olWeN1cenrx+In9QkcJ
jggUlVv8K0mfzXBMMhWi1b+y5Fe6SF4RArV22HTE//0+56QHo9Bp05DWz5uHtPnZyqxfoNbga9RR
aIBnivOO3yWuQ5rZOAf8qMt+FEq6y8GNhDqAj1snYBADwBADxIP4bLVTI7+HI71Ft0Xugj0sXiR3
OJEceMuBncxAzcS73q7OXBPLSXWkw23q6Z0WzA65anWJExCdmSiof4PhTCftx74rOw0p8afZV9zO
i4LkK0t6xFfFzpLsvUwm7oxZNavPF4eB0cQtwWgQm24n40QTKRiB08Ttk+Iez1dFKEvcapOFhTPL
q2E80kRi++LvgzCaMYIgtcnZvoECckywWJFuc+4i5UhlvSmiRcLJgrg2KE4oGjrOLb2ytFTtzBSJ
8OypN46T/TVLd5dtXOgwtxhMxo03SVMjC3Mlwz39eUFEjuUG4p8NqJ1WFGZOV8Yn9h0jMU2d4o6p
IXZwDof30DSXMUrwdecuTe6m/hSnktIOUTkWDmQLEXQNxZkWH5sNU9VZVQPLtpzs04CrX+Zlx+HY
o/fl8uKJ9h+OEUavqQ4sk9ufhbYduNcANGMUfFPrXlWZEtuXQXDbQ5YZWQAG0Tp3dhbk+ctlEcT7
j8k1eB9Cy9CscL4hc5GrJIqw/5O37pzKZekTcOi2uCoboDIZXmSvKFFWFwcl6g/w/DAp5Wejpm2T
rESBSHQf34d/rUO6o0c0KrGcTXU0D8m0i3xZtEAs5xsqnz6nc6M6OZidcTH4l9hEAaVoclw93fv/
mSshOqQ3QhrcspbZlCpxCTg6H4bhIU8OunPTaBIHJAqnb9fS4Hy2laoqogevuzf7atB586G8QvIB
DRmxpERYFBU7w+K1vQ5HNl2LFQB0z1qQBO2Led0GJU4IzdV+Osj2SXST/XouxHOGyCk/BQ9XRRgi
ylP+bSzr3QKtBtWx2mVPhoywhe3JJTjmjjeuUM1wC7bZYmoP/45yQiUdiO3vNL/d17IkqdC3b/SR
u/zUa9NlRgPZLOfrbJ1M45FkEoGEvmMDwR1PpDG7hNSQB1eeWL8Ll0fJ/sgAuJuojW9PIXNOTQA+
ENSGkasVzPY9+o4r5CVcxZexKwvNCq2guoUmd1ARcjrYRUNi4GmKdl3MECwWP6O3Ya4GZfpTIppQ
9ZBOxo0eJcS4PZzrQqzArgrUDPkTmtNo0OzpFxMdIBVmz0Y72Yh1oVQbMG4d6ybpwjYcOj9SskOv
1Z7d/K66eYdhSP5luYRat0FyzsWKhjkr6xpIBuq9autokuy6XRGCuQwjvEuiEOR/lg8xwHMcXWlo
Pi9YPm0Py4WvCP3pXt/HqBRCsu/joUZnC8b52hjjF9fYAlhYZRilcSJgD23a/WWRhCuHfDyqKNgI
ef4uBs7bSpnRa+f3MyYP2AerTPyslZ3GIrXT0b6L4ZUo1cHT5XzdzHodK9VWEbDYkV3+C5q96w/5
s7LPBne6CiWXC5HebdE4vbMi20jHEmhG3u1jb0DbyqD91qRTTUV+Qsdcd7yNCDrT+PqMNbTCflgR
1ax9sPSh7pCAm3o8xH8Rf/4yXffecpC1ekog+SqNNs/xhp5rXM3aBFSKSqwEazp+nDna2cjFkxNl
XVv3VsgKAIt5bxetO1IFRflR9/Wy7gnNaQvE1GZzMpXlnBt2AyDmjTQQL41uhzpDHaxLpSfTCuEF
DRlLlDSizRpkfZyTjfNqUTob22Xf1MeOPQRPps8egmvgtUhmR9K5b0yt+ZOXaug6pggKoz6NU/us
buqKGEhbtuyFO+zB+uR1LTokFa93/lxeTBkWp/QGamCtqV9QbzUObjMXbuRgxG4ZuWp/mpxP+Nut
YJy/1WPbqdEfBg1pvmnZMW6v1OXlsjzi7XpbPJ6zbymdqjdZ3w74mPtv9ZFNUbRu14fwOnfVneE5
p3Yvu71IFpGvKGycMk4dhW0YjZ9BUmqvyCP15WnR2wNpqWQVhVfPzTLy5H2JbtRDwrqr6m/lMSnc
3EeV5CG/yq7V3XhLD9FO+XJ5VUXufovI2QAecr22GEAsyqssPmThqZ0OlyFE3pca6KVBBAwJOj7q
uo62gQFaKPyL+h9T/5Om9kEzT2GfyA5j9lvfWRdqHZAQ0VFBzN9llKqM8CRGmgzp5R25ZoGdbA+O
C8wFKAP1Rfl4SNyhGzjOwJJWaeKuBlxpBnF3Zdv7Nfl1eemET/wtBmdXJNOHPLGBkR9nP/aSU33I
jnoQn2Rl10JFRxcCTnyDJcy4uwX428tIa5B5QbWDVwyJFy3f6tZy83HwIvufy2IJlY4FEyjile/Z
bsKuRZ15A6sqndxNncOC03JtPrM9GxBue6a1WNJOR2J2Wks3xOpFratOu8uSCC3W0HVGQYfiqHdp
Pg3l4jGZYsRg9tYToYF5qkGtY2H5dmXuslaOSXrmiwxqi8n+vjkl9Xiswj5KUJOn/8KcvXGcPWM6
KL3ENVCBOW1hmMpsYBzUMaZzBNHS+NEqT5R6l9dOJga3QRrGv1fajO/X5DqsfpN+dfPsmMlSwMJz
A9dM07RMDA/AOOhzOcyuNpfZRA548m5swzV2Oep0mVuYT4zYvQJJqexqIVw6C3dokPrommkxA9gs
3UKsUm1A8+8T7bkjz9JKZ5G1olYN5B549lr45/z7vbIusZ3ALYRp/Yfm4KlT9Pq6SLpdNSX7cVb3
l7dKhsdtVYOpMZ09AU9VH4bmnli3c3mkyMWQJZJohTDUg6SZRVAmDjYkyq2dnRd6ZrZom0Q6llVB
MfYNTONlxD6fYt9AQPMNjDOleM3jBKPJoIP1Q1nsVOTq809MnsK4mg0It1uOYamKuqJJcjolJvQP
YwWC4puxX39obrn/+Ly6czRuryLdyqZIZSKBRIIere7arCQpFKF6bwTiLcoeDNKGEMiMUU5Bvkzh
7rK+Cc+9zZLxUcyq7+K2KCHEWuZIZ5q5Zw3lo6KWO/BY7cFL/jO0zH3UqXGQg8/wMrrQMb2Jx8c0
TVOZFsIadzH48wR1H6yg7ouAZtJ+XdEzeCsm996Z8tRSLKbr9g0ZPDZV3Qn078qNss8P6pXsMiuq
kdoqIh9VIqj2SxrW8qw+wLiUKxu13Omu/Blda3fqLxVdwq0XSRluZMvJtGnjDCf0K+djiYauvkCc
hMxerIOVMq0xhUaycaJ7xXY5OdeRIEM24KGPy2x4nxg+JddEVissg+AcBs1wwdRiCDPVv0Btu8aa
S2WtmsIY/lYOzmGoUW/RMMGjXh/cMPaq29LH8KF9/Hf8O1w39/JnjtigbdT/URPccPxLOJySVi9Z
A5oS3tjzbSibDi37PqcCzMuvFcH32+hRnQ5983zZYv+PFXsTgNt5U8nNDv30TLNHn/5F6zvKIX5Z
C7IeeaD4n6hpfOXex4UZKdd3mWplzYxUryaEZ/Vl39rk1Cif6GU7g+Bcw4w0lj3YIyxmnT0EFLwx
O2oyliPRvqAaBsVJuPNj5g17UW1MUwmbUVUTVPVMiWcOD4b+cnlfRNay/T63711j2PWY4vvtsDf0
OzKBQFNSJSKMGW0xuK1v6qTUWx0YKkKwxi4LlCB90fd0p2Fij6zaU3iZRAcbKEhB6QDaSe7oy0ga
5iQC2jNjTfq3StvxwFh3PSNsVO0cn0qivqK71waRj/Ct1EaQz0BRVJTvUapkTn7fgL4xP4S99pkX
9BaLewUSvcCtXAMWDMmrfw+YkUld5SZ+ZMnDZCejvBKr33+LyXORJ8ZQalmNU4Gu3wwb1PEytyDK
dLG2EaKiQRpxAU4eG5zROh0ICr4gwNG4Kva9Swd3uDa8di9zCkIntEXjTJbYc5LmIcLM6TG+r3cV
wNpgBSVl6rLU62dyRKCHdFCwZGnv2U/VUgHrXozVI+ahqL0EfM5G5IX102UbFoq1xeGOvLmKC02N
wX9bxV59LILolIde/DJ6q8eYyboXOa2IyG+gX0VjGSlKCW9l1myMiTFCtOVk/QLlv1ftQwzE3FfH
/rb1QBU2HcJAdk8XgoIclyEazrvMh7LG4WjGUP5xzIN1fenC3F1S2eWSXb/5IJW1QeFcItr0nEwJ
sZptVY5elwBkMMfMq9L2WCnN10atAzrIppmKLM3C2Y7gGMgCIOC5o08Qn0MiJoETIScaeWjJ+YyS
YCANMHSU0PFtWiGJc9tJIpjyTX7N2OvCY7JHg6CJ0d/t3vFlNW9ircQMl1ca2PekuVMaZsNaQqL+
2+gzej7V8Ey/DuJbxn20WK4sQiZUDwP0zOgRAxMl/y4ti8SJbbtGcWqv4873XZ1f2kSSyf4/pEIR
H1QQwbHXv28OZL3v2jZ1WhzI3hSASH2XzK+VAN31vM+e8htZkQqz3XfaaCML5zgOqBT5+HZhtIu9
qsiTqqUdvRQlGkpdvcDPcEGKXT+ucT/KJnMJ13EDyXnJIZ3zf1OzpL7BlEW1Oy2fSYoxshMbl2g2
JJY7pDEVKS8co0F2McagsTEKek3WvSySYgPBn8oox7QzsBCjVhEtqk2YBzYtfC2y9pftSnT4o+Vb
Rb0tSrzeNUknqoOSyAxKNyll6WWx+bz2ph0Y6F4NOnP80WlaJIF87yrA1IKp76j1w/8Bfdm5q6j0
tO5I5Ay+lV5P4WM3Su4z71fu/Pvc5qhTPOlZju+j2pYOvl6lbiKrF5LIwHM4OfbQjXEcDn7R/Wqr
+8mUrJFEBr4UNurVPq0KyND1oJOMy0CxYa5RFVzefZkYnKmEakGVAcLgREJQPgOxX2j7lyEEAeyz
7eCfAIu2rlXLMNA5cK+4LVqmnCA65j8WH7HrKwe57MuIMqHY3zcuLiPOMisrAEMN/bwhja4qkkp0
TIbB9m+DMaNwuETn64B5mgR8RKm35tIQFXsbnbvO84XjrkVNVNECLRDYnF30qPvRqbxCAa7LZgRh
BvVR1uMteHmc4zFXsZEpM9bZiinw1If0aO7LLxjt5WEIhulb35vr6ot5NR2klU8yITlnMESg4lEW
gDZB8/f1WAdBDNmbd4w6QfFlVzDZvnG+IaujdGkUwLUz3cVOFCA35l1WP8ERu11HUEOcr6OpZzRd
MuiGDgohLzqwSmDtC2MJcfbpVb2XjQ9/f8Se43FXrxJ0dXo5Aq9qdx29qkA4kWcvmikrrpIKxnmL
GkwkGqYPQo7S7QJ6oqC8orUL4om9tuv31v3HI83nkjHl2WikXlRjiQIK8MMX/1StZ7en1pLUOL+/
LZ9DcM6ijmdjbkdAJFNytWiQZoz3Wh9fl0WJ0UzJPtFkswEv6yCabM6lWs1CzVp2/tnKtVWfZlUS
sJDpA+c3tLYAkUKDs6kznYOTPqfT5C3GerdEspr3y6eUo3IeA1yQQ0RmSDKuaIFt7uyVeEr4fNme
ZCCch2ijKl7xphn8oYhcA8xRyXft4zVp51rAuQUQxFWrNWPJ1oEGTnRtYkQonWVTuSUeFuxO5zsf
5dNituxUn7zy2P0wPeKCD+vrL6RXW5B+Z37iL59g0IRsjCXGQo+qhYfMOSjq1ePFYO4ova6PxjUb
8qA+Kd8xmAOkPrSVeD+2Uu8OrQ0at1sJqGnCMYI9UTXb4RLmrshImUNgl4HTPRrzYfr4SPVz+fi9
y6sqRo0r1L38HTXXrXO1tpLTni3RBaH4wiBMzV0VIzJBpFFUt5nztWn8KvI1CzNlw8i/rO6CcOOZ
PPyLqSdtbMY6wDoDI2tZsv//kfadPXIjO9e/qADl8FWpu2d68jh+ERzWyjnr17+nvO+zLZe1zb1j
4AJ7AQPNIUWyWEXynCg9AHblbwoiXXV6csj091esX0UKiR2olKWV6hAZAVYDIquD9V3342f+iEX2
iPiPXTOmkNSTxWja0IYwQO7em8F6jA7rzeRhnRjuTz1hkdYU8rtuy1Yij/COZvHHM6gWAtNvMN7l
K4GFs5h6otvN7Rf3F5eylzpXdRAgooZK1UBvi9MwUewHuyfWRoSQ3qc6tZWYcftJmJOMY88aoQ87
LuEEwKTPQ/Pyhw4pJJCk0wtAwEPgnOONcziEnunLhwITYwD9JTHPdk+vjXpCAgEUpJqsCyxYgnq4
A1Ne9GRko6tZx+tq7R4rGzlC2pCiVp6lColK4ZOLqGy172NG5A1ChniHB3VpWLEMMuzxQ2PAfn+p
GVG/UCKE4q8FbkSTqjCXrDFAP2PqhHVO0+nErNN+7Xcxl/iSnmZqrdcMcqYb7ab9lHqxJxdO43Wt
p2D4bTp2FGkdEUrinLhVtS06LzCeDP/m+KPV+uO6CxBpXRVyg5mXk7EAMcbL83NSRoFpvU7YLcot
p+mJDRxKGf4ZN5UsJt+qrJugTKypD3o63a81c65rQ3mCkBfMwoyyoYeIJGL31Yqn37o45ob+h2KE
bFCYSsMKS8dtY/qSNjdjHjp6SME0ULoISSCSlGRSuC7ykmGa/smq7uyWeAqlPomQAFZlXCI1hIy+
PsZdkL+BEe+XU1WkP5HDKu21HALSc/aFj14UYAfRHoqT5BUeO/3vI2G/ihMyAbKZVi8WItSQTql8
Y1EMjIS9NKFIKOq2tsYYvz/r6bEuc1fNqeKREiGUBkacJlliQ0QMIsTsqxF/+qMQ0bj8TRRqcs7a
teMqFNNzllY3jYJ31ZaECuJ1/JUSR3zJz+LVMvUBX77z40dec0gP9kFxYp9aJSRqAU2I+Rp4chHG
dxEnseaU2kPa3alASljt93X83GWv181HfR4h9I2sLMycf56e3QzzPYlCtH8/uhwymhD2Q1PllVVB
QPsx+aJ/5O9PcaA8Tp/GG8PJO5AGTbdUi5iqEMUt2qSaBxNjUpzqLzoC38bNAMnenbUAHU9PPv2R
CcWxM0s1uj4rIazovmbFp56CPSISpzhZpk9JIq8rfn9N85u4aByJ5QDvps4aokgTt2VjSc3Mihdp
2ADxpnn1S/NHoo1+MzDvusEoSUJKWOVKtbsZkjLWgLoyGECPCSgly366LocynJAasslmxVKgFigb
rETeR4M/pX8ogv8Jm+yjjq01ag2C1e7Tu2iqXOAB3thjS1iMKtV0ISmA4w713wSTjc2pPPEblv5s
eeshzIIFJ0/iUQ+QlO2EvIB3h3DSe/6NOtOdOj0YasXXS4VQjH+CK1lVpGnA9IOGh06I0fMgH+5z
g6jWqd8XCoJqKAet4k+BSnU/pIfEJm4cxO8b4utPWCjglMbfb/TGZyARPy8DSS1IlLQigJYSqSAX
MSAj5lsV7uD35+U93zwrDvmt+qTrjqX5fNuNZpug1BPqAyns0l62EEFT4Q3JrUyhURBeZgiZYMyq
vu14p8BMzSe0moPMjh5yiSqjqPAxuJ6bMK1GXAytBCZMT/UZvoyybfqUndnBuB2O5ol6VafMJmSF
xQKFscVT6SQVPotAC9LN3h/lNkNICCB36kO75Bd4pcpxOQwdOWn9JSwoRjwiWRtCIlDx0JhMvEAo
1e99cj9ad3a+unMUXNeHEiOUCao6GE3DO4p5NjrFkDkRUKI0aUavj3hK3xkT/6WoFlc75ixdVWws
o+RRYoB5nbCmwv8fxt5TXBiz/C7MRyenNisJVxfhqSsslA9ZhQ/W6v1LpWPMoC5OeUI1mXddT8Pc
mo2NYk0Vp7XBJBgWJovARpN8kEovaSiyvd0PtREghJKSlvWQZykGZis1mIsR7H6P0YwRGr0ibqX7
UbsRJYRR0g2lvGjJCFSSHMjRfAOnvC2PQBTyiyB9R2UJynRc802SGFYJ+wlg1wGzpFS7LRt/mIxC
eadkCNFU60M8LgwyinVGdW8bqqOM5F2Fp83fTtWN4YRg0nAfMtIYhtMHx8zRrtRvY768JHuK7cg+
CEkO5GgVPwquyRRO2lS3cO+uoNmILdSf6ypufqsf2I3iJCQLCWFG8dhd2dK0WgJhmNlxO71xZoXK
4dxGV/QRT925nKYkkmFDOUpu5nT6lKp260xJ5YBH5jxN5gMrJe96Ety/LGkasMyA/6T8NiLeLrHe
r00+eix24gIz/LLHX+WSQ3TWD0iMwxncAzfk8/1ubtqIFY75OVGNhikZxB4BX2O5behwrvfQG93W
9OYfyaMKcqm3xcJFWeHwb61ISnUNUoFE5ujpa919v25OSi3uRZuAzuOS1ZGBT2iGRlAZpZvIszOY
xBXgZ7Ptd0+56CGkKQ1+kCcz9FAOUhs0hacGZVC5/a10Ug94S20Ux0QU1C6Nc78/iLP5ckLOalif
rRGwG9B9LL5IfubHXvmhC3BXdCO3v8Ng+fN1m5LaChnM0uXKjLSfEic//44lk89xgKlNAPpbTn0P
ZgevO06SQ11I9s+di5WFnBbiVbzuCoRGYdzWGgAJltbRMhcswNcVpJxGyGPLyjKjK/E1Y/a5yk4p
LqaL7l+XQegi9hBKc1LtuIYMu7cdU38u7Gcj7VzUv9fl7KfJf2wmQnA0SqVM0ohvZSvFu27E/jy5
j0t5oNhEaKfWsgsUbZ72lL82z7k3OwwoVFi+A/IVhmrxpki8t5AihcQxgAfODm2oJd0ACcPJg/Fr
3Dv10fzMd/bZCXzJKpFKKEsKqURVVVT0CbSMgDw9vJ/al+tfitRJSCLTLOOFhydDBQPQQYoXxvCk
+23rqIf5R3dK/8NDI6WTkDsGG9wBOff0ZFbPSzsHZfWHwSQi9siRpZaRii9l5FOQhvYr06p3Rl8R
fr57Q75kQVXIDWOYVLFWQkyCzTo1+dKbgd4lPgaS+4nYYt1/WtzIEvLDBOiXOrUgq/U4WnwJsA3j
sfb1m/EQBfbrdbcgFBPbDUuV6FE54ARLF9XLjMdUVZx2fZ/KmrPI9p9ZURz3N2e7lUILRdWcaIAG
jtRHsNm/syyA5464jBVG417Xbr/E+ic9id0Hs2zMQg3hgCsuXKblWU3QYpil8rGf4vSld10adXJp
QtqY0gmkswPEqS+r8pf1pLkxwD4K1zibd3n1OAzIWHxigQYNoj6jkD1YUplGWUFyOQzHRZ1PSTO4
actuakMFVSGJaUJEttirkFgCLjsLblP9SAGGhKEkcO7w+Vz854m/F9LgBcSxKXYt1GlR9T6GioZZ
OzFG7jBkqltUx5pSTCg+wrUee4sh+LTPiPTinvdh6qPygivhj9WXUGORtfH+vebipEJumYy8NiUV
thw/crA2GaMt6oGjS/HtLOoKurNsjbeJS3YRGxdjM1tRO/GAT8+y6gLiDOU/c2s+FeKuN7jl/J+P
vm2q5iJabGPUUZskQLzDCdQG4UEF3IB61/vrAhCF3H/jA/NGnNDanAomA4UM4qz1LsdriPyKldXr
EU/4pNjRqLpCKc0I3jJZ2VOq2W43qR5TqB0fIo2JTy6W3qiYSIIYFj7o3W1bfmKgjrXv1gTYMWNM
1KdECOhCLgkVQF1MMqRV2Q3wNHrqIY6qRHShEgmtFPis/MP0gf3Q3MtO5QJW1MPFlzOCZ0HoS8Sd
glJJKESyErvl8gyVmuxkKkejJ+ZpqGu1CEW9hLExZzEELO7iAsZ3fqzeR0fORa/fdZzRT39HDz3t
e99PbjDOpSXia5eFbue1xQavHgcbDwfRtyiJbyeFqrG4dX6/fv4jR1xb0VcEbiPjxQ+dGidUwJCs
OnP1I2bH69H0L+fnRZAQsUqVogc1Q5B2N2CM8a5OHPObdVN6QFTzpQcl8rGq/d/6EIQtbZ6kNzf5
YV7ruipgS2wk+l2juOli3co5ZUpKjFAhZB3WTKweGhq9et+qhrua7D2LOiKEd9BqeJa/WFKIYYBy
VzqOf8ye/iQAHY/g4wSDtwa+ruvfjBej13xDiOW6aqa+lyEICOpO1IXnCQ/3EXbBumICojy70xLz
kOHqeV0sqaAQ0U1elPHUo5TMqlvFer8W/mK8MBCDFVXlxM27XL5t5ENpv78ulwoFoTyYMTOM52J8
P0AU3BbVYdZDVxlyP6PANihHEYoCLZWWNZxh12wZsF2A1wjrXRi+XteGEiLcNCyker1quBD2IZU/
NOD1VRZqKms/9/6fK4Kp8dfI0sqCxUUFkw2407KJvWtWCmDl+lcBYv+vIiqzqiQ2QI+i176uY/jc
N7eZCeL6kRosoJQR0oSy9mVaM0iSk/xmND9P6UwdJTwF/HtEyZKQIlYM3U/WBHtZoFDpH3OvcK3z
EMT3w7lCWU3OcV93AlAy/mq8oeqXNksgL2Wa4Sj1+GleklvMVFE5idvmmmJCqjBCS8KSNgSpuNCC
KfgnL7G7tgGnJX7rC/7F74QMMfbViHVUfKrUjJ1Oi7G+TjHq7F/VOcMRZ7ewf2OgKHnrmoXIQkrx
1xw7SXis4HaRiZXYdx2sGVkPa3xMshdLIqy56/IbyUJ+sCJNAtoLJEtg7rC6TywJ1vUuralFkF3v
2MgRUkQS1phzaiDH7k+su++sYx/+uJ6Fdu+uFxFiq8VC53yoJ4iYzFtrXB21eTGMU8TuOu3ddUn7
p8ZGlJAoZqkdwtKGKOAJgal6BatkhcHK/wKDsZspNqKETKHJcRgXI0QZsv4wDMBorall7/325UaG
kCrQRW6jtEBEaaZrv+Svmp8GthudcZMzn1a/PwxUhbabnDYShWRRt3YJyA9IlA6ZfOCwG+Fpechz
Z1zAWMHZzKlXecqOQtaoTatqihX31W5aXsPlVTKjT9e9gpIgJApsr47KXEKCDPbPpk9dbVq96yKo
RCHOOADQuYtH7uNjsPiqJx/rryMosWS0ma37/53SHsXf5iMJuWGZciDF9VAojmt3UL+pCvVESZlM
yAqSPkxs1qBOrGInzQy62UnBXt548T04dnV3vmPkvNj+y8VFLXG+QSmTvutlCFUOYHvDrNht6lle
F8hP4HnGtbF5VRx+ebz+6YhEawopQ5pkkAPwfnprHNmke10GkPuwd5pCI1I6kWpNIWOgu21Uqsk9
vU1PkzR5tbq8FppJiKF8UaTNSRJdSyp+4EuHv+l1M7cLliD6+d5EPfpQSnFP2tyrMmXMzW6G+QbT
euwadihspMSpJKbwqK8kZAlAiS3xsELMmJ3zJXaa6aYuX6KBgqIiHN8UckVn6rlccx9MpNmV0bmb
qdViHjq/VUkbLxduGHYJnr6RB++q6qVTmzWCSmrZcV6yMljKdTpZVfGtHVnqZrNcEYmKsqOQOkIN
DWytgHTlbmWBXAPq712iE3dG0gOF9KG3SZmChgrn1oHf7kFABKz5710QguulPqQRcWoRSlnCDWSd
apAitHD4ZCwepC4oG3YT96rDEsILiUrGEnLFAnCoMex/PjPd2GEgWcBvnR3DBHpr+Hw9Le2/OF38
xBKyhV6pYzzX+FJLDfwNH7i3Pm81WLEztg4gA36MPjcmlQ6JeLaEkiOT9Hxu+WO1kb7M+p1UP0nU
ysj+59IloCgZnNtLiGVWzunShzWKtMgdbUzO+TjD7PzrdQPuK3KRIkTyoGJcTpMaxNn0ITTcufgR
U6/DlCJCKE+1Anq6BCJYXTsm+J6r+XYob6Q3tdX0iypC0C7rLLOQQY7ayphxf6nSe7xJO2p1z/TH
61bbz38XUULkVrU+RlILUb05v5jYyg7n/51ukVcv/4gQRxeMLm/looOIcrlt5+cSj+okfgiP+N+T
7EWGEKi6UpWlLUNGelq9zuH49Wi4+PWBgnz6l1R3kSSEaRQ3SR5ySdPTGiTH8oG50SE7NSfdfSOm
x8Z0QnAmTVw2pQ1hRg30Ivtcq6OTgvYifAPP668fSTjW5WUwuy5pET0Pixse0CXztBP6cYf/dpcn
IkkVUgJ4c6dK16HYUi5Oqz9U0wdLPU/N2w6my9cSkgLo8pJk5mqxo3UXHUu+Rn8YPmIa9K0LEJuv
JaQHLN31dmtw1zBu7fF9yh7n7E1JzgLpBKhRwZMsOkQPbuamhT6z9ZA2Xtp/yQpiR3U/j15ECJ6Q
4DQA5TA3WT8f9ER2WGHeJyw9XU88+3ddTvWsA0FNA9f3r4WkaZlRLcU4FdjROGRHGRw8pouuLKDy
gQFK3zZ4YP6WIjbyhMDNYpY20lDwKQxU5MALxGtBGMiHtgGSUhIo1EPLfqbYCBS+lQzy13UNS9yp
/j/CgekXZ45wAPBrsg28W6lshAlfTQ2lUVIkCJtH1Yt1EBh/XK2XXvmESvP6h9s9MTaShNANjdmc
mAE7LmXsqPqTphOesZsbNgKEmM07dEFtDQLi+KyVn2LLj+1DuRCpYdfNN1KEYAVF88riCVIiMN8t
eDFPbpXky3VT7TdGN0KEgzzT5GLMMPEOnFvgn9gxevPrsT0uuVs6cedMpy4GxGhDvThTn0g41Fcj
A6q9xMWqLjK6Nx044Hvj5fdT5ajum4c5LpqKd/kBAT4ZEURWkfmukJrjXKSxM4+VS5iUR82VMBav
73PVlKtuYKgzex+/RjxtHG0MD6o32WOEE5gqj/kXuiZOyBq5pKZN2iCu8rh71To8m6JPYKyh21WY
flvVe0ltiZGVff+3TBv8CjYwaQXPjPXQHFM2oFw23UQLOvteXz+VEhHG+/5/kSK4piSzpQbVJB7J
pN7FYJhuf1ijj9c/1r4fXmQIftgkSmE3K2TY0UGyHqKOcPTrlgL/7a9HSKyEZoynKzx8ZD/MxMnr
DzW/3RIHIv8rf3eB/9NCFZtRnTZNoa7iQJQjzclN3P/q92MkOzVozorF4fsyJiNy4HXLASfzV82G
aJiWPIS7gVzDVB506gZN/b5wNqWmNczWgt+PlBtQgTkhRb20f501Llbjf8HmnWhVs0SbUnyb+dvg
hwDodRM/7x3pUQPtpxaUn9c7ukX0Lwn3IlU4nAo8o9jlCL3SM+dc7+Ofx7ztpu/t2pWCJmCnqPav
e/l+E2KjqnBg6Us2W3MGN5em7EOcrY2TT+N7FqveUsUf9VZnjmYYPua3nVXSHicrpVqy/1JMXfQW
coZit2ZX5SNeRFJUU2aQ+JbXg84VLXtPC4ogvP/fWclwYdgoLeSPaB2zdK5h6bV+bdeva3XfNB+u
G/Z6isJ+2q8uNM3h1K48EarldFqYEhgGSraIum0TWUSEY6uUOkeDFmLG5F1inVfpVTGPuv3jujJE
xP10ok08jMMoV7oKewHBsDBPObVNRRjrZzW6+f2UlYM1yXDCUvs2lk6lfWuphi93oiuJ8KcTbkS0
7cw0M4EIXV8P9XdLaZyCYUtl/GIVxMlBaSNkj1wvmgrMOLAWyFva6DAuINAaiVqCEsL/faNPFzeR
FikQkgPnT2J+2YAOO/Guf/d/uQb8E5o/uyAbKbk1DRMG9ZEdnuqzGqhHvleX5s7q/5c1N1KckAla
c4hZLkEp7IMtAOrCldczTvqdesN7U9S0EGVCIQtkcg3E7xbSyrlxVUzqTEDqMeTWuW5EKniETFA1
WSaXGsT04PfAK/oIcNPrEghFRGw/Ox+NJSnxlbB2radPQ3RoMsKn97eILylThPSzU6UBEx1SgFw3
QZUd1eFxSt+l2WtZfp9XxyxuawoIhDCcSPTZFCWzqpin0BWHTpEOLlO079dNR6QFRaglIkWpqp5/
nFFWnK58idXCkfTJrZgnzc/XZVHurXCFN9FkRHW5JhoUys8conA+So8A9p7dycMazyOJcEIdrOLb
dR6teB/v8M06H1ADx8RP3oHrzMV4XNAe9MlhAaHg7v0GWBlAk8f/DENMSmMzNGOJk1x6wqjuST4W
bu+oTytGTv/Ls8iug2zECbWLEWfoZGcQl+dF5JlVNzlhkhDV7H6FtJEiJCVw2oM5iSuVq39Te/iZ
W2Om4aC7GZmTSGlCUhpDuwU41YQWZe5pNyqu3PUxj90lALZqQEE97pecG92E3KS2MzgPVHhkW8Eb
tcpVy87NWsubMSPSjYs7ywMWtNozcPNKJ23qwLLPsjQesdFLOQ/xNcVbeGHIcYO+Af4WbFRrfgcY
I/k+ORsouYdTe8gPK9E+2E2bwPAHFTmKQXAg/BqOejxLoa3jEW/optYxa7SuZCly7IxSbV+ziyAh
7rOmBOg0f1vV9OQlYcmjvFKd7f1Y3ygjhN6Q1ks58qf99hswNVvMwsQeHiVtV8ldvEAB3TCmsIAp
tYTws6PSYrPFH1vNZ7n8UVJVIamTEHmsCq2pXfiDsew0HNb175Ei9W7NPRM6gerSv57BKJcQoi8O
mTRPEiQ2yYdVwbQU6hBqo2H/GNh8KiHoQskqkgijjV6LF66zfuyPw6fRhZ/7/RM9skSoJO7UJXO4
prYOlSzrQ166ZfGX+tcfGU1cpMu1fmAtb/RMeeJEhWMan+aOyA7c8L+V7xebibtzoxIPZd1DizUr
D1U6O/ZyUvMPhnxrWLnTYvXkuk6Eb4vLcz3D81Yc4ei0zPm9WU/HVmoIX6P8QITyG7V5ymYGnfiq
lRk0B6x3u9o33ZUcmgiLUoi7yab2kPAOJK1coda+s7W/suFNndLNFxKyAdPT0hobCAgH5kTSXVwm
XkyhK+6WaxshQkZIEwBq2gM32TI7S/8sZx+z6LkwvpVUp4CSJGYC02bKmHF17MnTrPFzkg9+kaL5
Fkd4/4an/5nDCUlBS1lYgwwZh9FYOHKVORnF90IkAnHhrS9mLZcqaLSMuo9pXW9pjzb1NkflbBG9
z7bquFQnJAPMOesvfxMsKI9GGag/5wvllMTHpvRSfvXsVI5bKQrhE3piOTnzclCZk3hNRPiIS285
i6pGtpGzU3n6kDPrSW0yIsVRevA/YROhxZQWeRFDj7zVj3n4JR2ME1OfrrvZv9SX/9Qi4rpbVbfK
sPBeACfPkj2sJeB+bR+qID9Q1wEe8VdytgjilxtV1TU1FFqmsXHCJn4EvKszpxgHsGvpr+uK7X8g
8BGAEFsyNPGhm8WZOc1cr6jBlQox1CTE99nPCBcJgp/FaicZU4haeQzNU5x+thWfoTdQ8PeX7nhd
m33TXWQJpWml160RmdBGnqOvymq+Von2o07jV72hMKr/5Q5wkSX4HSsqcFxZkGUqLms8/gKbBsyV
Wl/LQV/4B5OY5kUoD4aNsycNKw1bgjEzPejLY50dgfl63Yb78XQRwW28EZEpir0k/MXPVOMfSaa+
slXvQVY4EI0cyvOEM8lma68O/FavsPB+7dKbrngTYPXGWsJhtHZlmOsLVCnm/nuvJ08sVL+Cv/z5
usX+JXlfTCYcQnPc21nL+x7aXWs7/BaWYuGnwUsBRJ8qTPAZK3Hu7T8sXXQTX7DDLFHlkT9kSj16
DVUG3kDwUWUrIOAVFqhYKCmjxC3mFF3o79f13fUQjPRpkqVjNfs3ZDypWazMxurvGEbHPCudpFxP
Q/juupT9btJFjHixTfsqLIBxjHcsp0xgVfOjHagfKoxesdqdfStx0MQ/ysTtdjeFbKQKIyrqnJnq
WkMqxrh9C0kRBDG+qd4lFC48YUVxUlxJu0UeAWnhRQDSjYcbpY19xvzrRqSECAnRWspK1nMIqZf7
tPbqFKxN3nUR+0fjxmJCIpRQIzcpgztMruQqHC3jRjnxSTx2oibxdnPGRhRXd5ObIm3IscgMdeK2
Sx1dSh4ySSNMtp/YN0LEBCjpkaqhseaZshN9abCb4GF/D9hqReuhkMXEwX+A6KI0E7JhroGytZog
dI6e08Sb1Lddny3dNg1LsVRZBNkBcYgW6SW/Pn/kPQIObhqd2Z3kcXRyauFnPyVupAmpF7BL81hj
e+/nrgynTB8xeNVg0kv2WwxsKES/ft/PL8oJGTjsQXVUhxBX5cqzVn1NwvAkKQ3l6rsPtRetxEeB
tGjljKUQox0WH2zFvvZY3ian2a+85Sg9U8y6hFbiC4GW6Yus1dyIWuIYeuPI0uC0JFwKr8B+Kzg3
WgkVGlhXyq63IKbz10BzMz/01Psh4D3k/EDtNf2LZ9hgXsaqqIwxzV9jOGWWoS8jhs95Jc2RkcLT
eKzBZa2hVZ8fJGKcfz+wLuKEaA6lMmE/QZ/M5V5jR0atelC/LwTuWk3lWHCgDXuOQVYXO2FH3D32
veCigRBKSZFGdjnDYFnzfukrZ5SPVk+cejIPkN994CJECCBFB3rN+vdXmb38kymDpN0MipvIB0cO
IEidLHTYTbo6qZN5k/OmN2WQR/9/pxCrmazRMfeqQ8fKfokAR1h+sin+x/2D/SJCONibus4nmSN1
xoCRqgbVieLjAIZsM4nd6yci8cF+PmBtTql+mlQQTULSjO3hgR0VTXHetmCxsZhwsteLJlthhFPX
QC8s1Y4L+6yXh3g8XdeFcO+fh+VGF3DA6/nKoEsEUFEtUN40iLFRQ8gGdl4MibEgfIBa708q+iQg
tm++LxExYEfpIaSBWpOmqv8J8lPdsvKmaN60TblRRMgDiym3hcnRBvWXvvOT/jye+xdQjqEEv+2z
G7BkYq/2Te/uG6FCajD6utKjEELXKnKBZCHhGXT9fN0DqIT9M3VsXECWyloP0S8ET2t9rguXo/Za
XvONo/aOz/+hl0d8K7EvP3dtVmsdtIoTB6jlcsB7vsvj8jAF+RfOlWh79p+5h9imV9pp6voBIocJ
TyA21nv+LI7EprxaZuGgcYjDtU2ftSXyS2vOqTvhfnnyT4oTu/JLLaV9XeBLKU/GobvPPTQmnztP
dtv7/zJ3Qn0n/u8bx9DW3BgqnlFTs3PqrgcH3YHwvf3S5KKRkB4KpmZpzgE1xwDrwpxJqT/KB0V1
lzM64wEFrEZkbkXIEmM84bOk+Ep986SMJ2O5L2oiUVAihDyRd7mUKxyEMl1Kl9lBO9UeeThQX0bI
C3oFavc0hdlSWb6v5RXMqSVRcVNpQREqho7JmJ2SoEjn8xfRHGs2FpCgp4ATAg9Hqm4kjm9xo6yb
QluzODiXmQdM/hJLTjc9WsmRcDgihH7DwsW+SKqZEGODoBWz5sNhPBqefEheo0csqdCcmJRAofhO
5KJPU44+nZ9nFRjsZcD8LlCf0i9KUHn0uCzhf2L3vuvNODcLKCgpGlDf78CszDSiYt1v0V3OJZFe
r7HStTR4caJhYY7T0PA1GNnlqF800eeuZ9iGYgF90bYU8ZbUo4lqdT1aJ1mHaq5+0NFk6tmHoSRS
+K7lNnKEL5XmedZ1Cq5JUX7somOs3CQU6cRu3G5EiEWdrFprI+OOHufRoVWjJzbnBK8FJUJI2sky
p3g34QMPS/kKjo67RX9/PYZ4cvntKrFRgttxcyyMTCk0ja/+SkWY+kuufUOieKdX8zmvJ9kJTfAR
SV+vy9zPRhuhYuZuYobuGYSGOc5wb26xAoOL7Em9k7FLy+FhDhRF+T7S3UamkMoXdWBjKEHm5GKY
A9Pu5sPs8dEj8z46sTvlo46Sz36kRqT3H9w2coXsbmSytBZ8kbKXGteYD5jDdGLtYYX7t8rnKnmF
LZxMP7GBiGsqAoSUP1qV2uoTIoBZXyTjcYiepYIQQbin2G1V00RLIz5cNEl30Xg3xkQQE84p9lkB
HpS0vc5VUEc/7W+K7DAaTyMQpkrtMDCix0Gkpt+gRbUhaRosKHia0UReHEmFk8yrgTtb90Vjlnc9
CCjbCdmj0uwxxzAaEqF5ayTnXAmu//7+57dNcIkrqmGIs/lRxLpi5Iu1RtJ7ZiY7lZU5o0XYjJAi
PgV0UsImlcEDtOo+nVKnV4OweNMxb/+jys8Q2+QoS8ryouNjHekZeYrD5waZu95zeMUqGG6pli6l
k3B0RGkJPvQUlhvSl773Wf8uImfO933topLw9ddpHDX55yRboD9EoAAcXSl3kts8MJ/7Gys9ay1g
NzUMYZCvvTuOZymGauPEl7CjLN47NIbxXNMYQT2WdV/CqflkhBS/1I4FfxHB/4TNBzNiKVmKYQKv
Ju4CzUuSnQtGMQlRMvi/b2S09qSvbQ8ZTRp+MY0K90+ldNQica/H0V6H4RdlhMMqLlQjLRYsoKqO
mrv5K6dvKQ4rTo3lY3fmJCra83WR1BcSjqp0wNShxs1XAE48tlanV1LiYrPjf78oJZxKSZVm2jzM
ALJdmk/TZLjZUnvdYD0b9cfryuz1Pi0FaH1YfNcs4GAL55CmqKGNGh10fT8RCNHIOCmAPqrdN8wT
QJBpqhjL1k3ZEjyiqIup6LuYc3Y+59J9Vsd+pDqJMTiERjwBCDXTL4IEj1hY0cu2HoGQ5aX3OKoi
xywoPvLGQhJQWu2V579IE7xBqidFbuIEwLIHPrbQHLRHgJPOWJbj8BkjhZe763wbKwqewbClrgKs
Ckxq2edCkZ3JflN22EgQHGJScTTFXKFGumurm6w7dlZw/RPtJoeLCBE/WW37xpAZXMHuGiA6MafJ
Azl5f10IYSlbeKOupVk1dAV6GNNRNr2CusLslcnbLy8iJLfSKA9zDi06f8GlPfGZnxw07+/VBoDY
Eecsd6Tf3NqSZcNWsNisi+NfcZTIJXgwYDQlcZi9OnoWOVH6rk1ugPtLBNHuF9oIE44IzLPldWdC
mFzdhaaXs49op17/PvuRs5EhJIRMr5NOl/GBuP20dxwvTzpNXugYt9PXN4AioFV7sZ6QFFRWyCBc
59ar72btlBlfu961KOSAXZ/bSBGSQZEtRh2ZPHZy316P0vCWwNn8vhD9emKMSoStYNzMfujyV0tW
nBC14/UPQykhJADchuJFjjMoIZ+m5V6eicON8C0R3rRa8qkoO/4pjONSB0v9OlAJZr8quBhKBEdh
65ouCZchHerz9J5Tq7W3YZCc1JvVz2+igIpOSil+KG3qHX1sm7nOIRDsPm6feFIruVr3+kdfRuRu
jVIMI+gVvsxYPGXhIVGJFLOf0jZm466x0UKeASMuNdAiPk1A5WwOzK2+YdXS5WfZ4EQfruvDg+5K
ShN3tQxjzJdUQ7jELKiqg1xhayS5y1TimYYSI8R+wiyz0xjEhP2Xvrtj0YOEneuZuG2TPicE/7Aq
EQBoISb/2PyIjv1LcWedY84hAlouJ30yIofiwaA0E/JBLfUaSATxvVbjWOR+pD2G6rlqiVskkRDE
GTW5qod1UCBlyG/m4V1I/f7edNo2OYvTacZaWE1hwHKdzwmegHp8UPzGDb3hU/SaP/dufSe9ZVsJ
QjVD0hVNVf8faV+2WzfSc/tEAkqzdCtpa0+eYjuJkxshzqB5nvX0Z5W7/1ip7Ba/Y6OBoAED4mYV
uYrFIhdt8ZkqtuykqxuEiWnkDj5v7AnR9C/9lD8w/3/hIruMEK/yBIRY6gB0JxbktWDWMzAEA6Sc
b3gQgU4I42VFRkudOADDKrLZXDosZKg8xgPICB+jknjd+w+M+C1DDN4SbNRc5Qh7Jr/BgNj8Oriy
BhBP8Zk140Fr3OL7NkpwI/4bJV4FioGcmgdtz6PFAGwh6lB7A0P1tsacKT5hBpknUe/0l3fqVaCw
U8PQ6/qIbh8vRwmKau8N9a6wnraVuuxTrzKEDAPGe3VzkkAGeol0zLHXiNzcRR1sWTNNGbW0hjh/
JcknDBe1cVQYIIgzJNMJQxBj7reVoIQI8KOitzeoFQhZpJM+XtW5Hw2HbRGXzW2liBCNTCBcT+Qu
x5nXO8oH3swR7iSXW5xv72t/PlCYejkufZUoxifmMGdDavH4Z9fv+IBP68iOnAak29u45W3rd9EO
VsIE426WzI4VA8KsYj+wx9R63P4+qY1gzKqq2ak5QEC743zo0wFDibFyYIb+H4bXEwYhBih1MKK/
XMZmFeODjslF+vMSEoZNKsRXdBWjZGzoo6bOYNnXeDUCgZWFN19vcmePFw5KVC6QUon/fSVOltq6
ZlxcMBWOVTzM5YexpSZ8U1YgRCjV0gIPNGySHKHFuToZ2k/CDHjw8ReI2hZ2G+9epioSH9qsTc1g
wBk+f5AeojvMpEZRjezEO3tnfpWuVTSY+QnGHL+hGMRSkV1CzZuBV1CRjKsop0xeZqnzsn5va9fm
SJjDpQho/X0BghK1VfpkwvcN63M1PygmhglimmH5cXv9LlkBElfIk1lAVCZShNeY7q2WWYVR8sUX
Wb+KjcQxp7eospIhGHakRVMiT5CRp/DO4KzquymUnSYiIOGyLoasaZbOMJ5HgByziGZFNduXBI+V
nnP9+yTdby/XJXtW1VcRAugklc2Y0kJEgBO0Du6NjIhCOOqL5rwWIB6femPnAxeQHINTi7qC/Co6
NHuKII1bz5YYYUuyudPaVoWYpfySSedBNdDd9yXTmdMXmsPI8SnU1vC/r8BmMBpZs+sGKSQkYzEQ
1MsP9b461Blasy1H3SVfpceaItq8BA3rtRTApy6trLMaCB3lkyq5toYayOS+SW13pC6wF09zVQMH
nGHaSDmb/LesFDSCYO6VvMS+XTVX8zeMhtkNjvLIwl155AQBSedtW+JFQ1kJFPCBSW1mDXaNZMPS
uWaLYxbTFYfbYHhYDMvprIckJ8p/L+7hSiL/RSsV2yRMwinBchbGs949aZLtFpW/rRUhQyRwRwel
henVkFH2pjO0vTsHjtIS1d6UEAEnRgUdgHkMPJKXZheikbZJdmHyZVuTi/j9uloia7tSDIldajAI
U/mRdccBM0ZLffemxNnK7kSW9rAaBwV9oLjCpg9F52btFXtLoKBqhqbjkUPRdHECrGS3yiKpENHE
H/UAAzC/yckbLuJrEYKnynKR2EbMkRtNXJg5KJWzs70dF/dcx0mn4WUaBeTCntdzisZiE0qM+hN4
5pP2+S2USshSvYoQzgazBV9+y/3DsNCJiwGKKZWZp5QQDgeDGSj1KSEhQUl6jfk/LHKN5mF7pS5V
+f+hh3A22FIcsoX74FhhxGWRu7xur3u23cHN8YSW7dqnbhdg9kuM8caWuy394gG7WkS+BCuQqUd5
MTIbwjEJ42tURvdq+2NbArWIgq3VVaxPHT8VwuGjrLhd/quiptRdzPusTUE4DZbZGOy8gAwk/kB/
k95ITuvy4bvJL+NxOtn75fp/IBziBvbXob5aO+FI0OJOapsRUpX98tQd6328D2Nn2IFXAcNyqHKF
i/cV1cB/iqHJhiq+e/ZNoE9LCISDszZHDPnFZNf0CmN+OR+VT6W1LuLpSpqwbXmYF2nLpdWd6vQd
OsQfwcrjRCbFvEMJEvZuXhIZs/9w1cu1CtQ7srNk5i8lxqPuYBPGTokSNqzSBjC55gVew9vk6wiG
wUIpP6po3UFGjQgXLlr9avmEw9vSClWbW2iVKuqNHetOatQ3CFneArOvYsQcWqfqUq9bECOlyV05
mztJjisHk8vep474BhpEbSmhYAa3PuNJNXtHYl+LlsiuX8x7rwxcfAct66wd7RBxAoq+Pim7GC1v
BvKo3S46aIfY04/UtIqL4GfgQokIUtdM8SW0abWkngOej66a7BDmZuhHSO1v499lvzWZzjTdslUk
VP+EWD2Q1DCXcfGPjsHeRteE/dFyeCY/9hGO77alXbS7lTDhUJSTpDMGC8I6OXQSdtVJIRiyD+8T
IpyLsz23ddRByIBzUVc/luE3ubrflnHRV1eK8L1bHUxT3Q2zrcKyx/yHaX+bwT2q1p9U9S2PlCry
GBrTDVXGPIc/5VRdKucg94ANGOd8OBa1v63H5ZvKqwDRRaepiZFoggBekAoeLj7uoDmY10aDCQSp
3z5TdSuXV+63RqKvpqzWpkmDr2rJZ5s9NMlpsBO37X+9RTELncsaDFuzxafRuFUyKSirDooZ+/rG
9sNTbDtljHGF/AYm3+lUMcFFf11JFIw7ihSjMeQSEpVT318vFZEMuLhyq+8Ldr1MtTF2Gr5vtc92
9blr7vPC74If2wt30UVXUgTLrphpdwuqrznNcd7dysVZD9/wMo7s3O+t4T9h5Tx6miltoUORMH0w
hkdTP4dveSFai+BruRIhBQMGVsnQIorv7eC8VN/D4ef2Ql12nZUaQmgQLkrfxwpkcBZFPvQ9BX+j
y+O5AuV4ljtQ6VNqa4QAYdYL1arQk+iBhHhJwBoZe630hmmE1nrlBMQpjGzGIfFixY/g+y+Hz+1I
+SbhKeJD6GIwbel6+ObwMhUz8nXTkdz8Sd9zCpziY3so3xQwvm6WOA+ClVGbFn3TYY4y3ghwZ2pv
FLlz9fg7YRX8vPwr7F4JElAAU5U1HVXvmORRIHnKPAwKL+LPjfVYW8eqRVHOfoxyXAgzb1swt7Yt
uQI6SGh/lNUOcgft3uq/yBFSDceo/qHaFIs8tXsCQhhjb2oxd9+oxbTe78byvK0J5VimgA9SJfVN
n8Cxxg+K7vBhs+HJ8PTUkb5y3wp9qp6JcCxxuiPmWyxlpUKgjbtY99O2gExP20oR4C1mBFEuag9G
AJOXMUN0SR7b/Da3PyYBBUqUHAEjprbIDMkq+LHHqRL4PbN77p6n++jbDO5jlAnf4O36TXHdyugF
0LD0AORj3Pj65RYMQKipvK9x2d1eQsLuxGxgAhLkqq6xS3E5nEv9MdbiD9sSKMsT80J5YNkmW7BL
2VPFJ9xW4OcyjorqqafxKnTZgSqyJrZLzAuOjKW4N2Ph1NRftONQm44iu8VIHR2Xw3xblhWmqQqy
UsIO2Y1Vhb2BxcNMuAp6hSjiDCVnBmUHyFXcN1BoWOqrOLH1splSW09rwG2TMidWv8sFAXcXjWEl
QLi2DF2Plp8GAhYlB5hrYP9/S5SykiAA+dJZut4g0Efu6d4yvaG9Mcl5yhe3fyVDAG11sqxyriAD
HGDmA0e62rW8JnGDQ4zciexKpw50zMG3bTunFo//fRUd2VGdFkuExRsR48fnhapJvoinK7VEAI8N
RUcPU+dJtQZeA/TWjfGtZFA1OpQafHVXagx6GlWVhNUz9V0QncflfnuZKKcR+Y/spQJNqAk9tH14
GD8mfvaZPYRH5nMglQqfEHcxdFgtm4DdTS0tShlCHK8UVlFp3YIDyR128i46TdSLEWV6AiAoWaUl
DT/zshaMkZ+SsNpHEzLhFoHa/Dt/xSWvSon8RzMq95JS526EKob4hKlm4Fev9lSDAmFy4mtvnWnx
0M4tghJtN9h+UH01o4RQ5XIKaKWLAAlVEPy7Qdpe9e3PKOfGtKLJ0XCo77hRzM8hRS9A2LjIjhyi
+3BQNW7jperWbPFCam7VxcBxpZQABqXc46WHH6tWr3l2itdDEBINhdvYbj782DZxwujExyNNr9Mu
0mDh8fS1QeYsN/z4e6hSb1SUSgIwjArru4Lbdp22zoDeAUxttBGOqwtGcREgQW2QcAs0exV9gQFk
Fc2Dne7CiEAFaskEUChKZbCXBEtmlsZDi1RJMstPpq77sx1427tDqSJAQiAZ2lBM8KGhvjbNG3Ka
GKGK2KhbI0iUzI5bGpqNB0xzja+YlDlp8ritByVHiA1MSw3MWsGSlYF6MCbmmMt0BOeWYxkSAQnE
kondurlUSBNeQ6FSk9+qy3yraR0hgjqFxDywYfUMc40gAxW8L8T8nr1b7vMnTiWMWQP77cWjNOJ/
Xx2qct4wC//gEJqSU9HEZ6szKI14WLNxJojMyKac12HGDzrpjNCHzx7yUf3xb3EbRg242ypdDutf
IU6kRzYjo8TjBuTJD//Mg4n84hn3yW7HCeuse4p4hBQogII9o4VhzGDp020CZokrjIhAszBn3fpk
7zMePBAocfmNcaWiABP6XIJkMILE8WTtdb/8ECSO5Wk/ut3sga3xa31re9OX7XWlTEXAi2wANzSm
MwPN+9gtMdnJpEqUCU8Wa1TrSB+koIGESMF7wbQ3I4Ssrdu9pTx1dV0Rk8WSKtVJzNOFinEepCdt
/LS9UkR0Yih/OlVqsr6ZJ+5UGUhbK7c0ri1GBPWU0YlVqWqZJsy2uBDMIMp35d5kbnEewHvLK0YV
FI7utrUi9t8QoGIcx3JKLW5zrT8WH5Plafv71O4L1wi7wLRCrcT3B+mrqngK+6VjtBI5l5FAI4P/
jBXiLfIS1QG/DRmpI2eAWNz6wcWsPJqZN+2UtxHqrG/HhggPUdFELc+xT+NDGn0f+31LNZtQFifg
gYrGag2PuvCcrrjvDP1DizEURakT0EqJESAgrrRq6EKEDPnsyW3oyOlZowo5CTMTs8VxNpd2NkKV
on2aGIqGCR0IMxNTw22D2nROZ+p1ebIz8nofTuOhazAbsyzel1MwBRyI2nhWO44DYXA31LvZ6pxA
pnCAW8/fp6um6+DmN9BHK1hXasxWOA7IKWnX4Ef81Lq1K7nVeXDGu8HNnPyYHNghug6ft731sim8
ihUsztAjZmKYOaKu8i5Ua8wwPeZUmT8lQzA3O67sMmGQIcm/pA4DpNi1pR7fo4cpTgsuAl2bG/4A
UqZHLQLXseyyxCBs7j/A+v9WyxSHKBhLBu5HnqcNPlZXwb7H45HmmddoN9rlQBzqGknKEywvzQJp
SIt/88KGm3mRl7o6KHSlPS8Hsg/bi8g3+79tEESwf2LqHLaxpEZIpJZ14+XVgMmczU5HQ9OQ557S
aPft1N9viyRVFI6jOmZViYkxnacrAHFQiJ3B+AbS1sm1HPukHWzEDs47ZXKDXZ0daiuNbaTl3NcM
5ATAkA1Pa78otwxMbPMBxUnbArcdALUhf8qrQrmz5hnGiUr9w1Jaj3HUO0FO4dRlyH21TgFCcE2f
ZuXFOpdbY3xYSn9bDXKvBLBY+txuFzBYvGTW1MN4Xe71Xa3+3/y0fUZd1GTKIgXoMK1Gt40M1oFb
wAtjte4Xx+xOAzpOBwwxmXtn9MC+Ba42H9XGhL7Ktj+IDEXziMjMsqGvdO53zZG/FY93E4Y1cmen
aIuJ3ROZimS8AqRyAyMxrdax8bweNSFR/X35zPxtIC931pXdo7KwSccJq9lPtzN4ZPt5x/LrNBqJ
hSPs/cWOVnKSQgo0M4cqM7s2QLPUHJqIOJOp1RJgw8hQmqlzW2fyY8rOSvBOFUSI0GMzSyV8P+sO
dn4IFM8MCLSlVklAhTyrI3vmu2GyO4l901rPjIkN3w4qzBdiu9VGRGWWK7UJA1ZL7V6t80etD914
fMaw6l1jUscHd8aN4+PFmVfSlqpv8ISObWeN4aVxf2R6ftSH7milFlhWU1dixl6Tm/22m1JWLWAE
ijkGqVygZJs+tNGhnBNPlXaG9KZ6Rfu394hsxUXSMwPVq1DP+pwuTtmCoT0ldCHMWqzra9OYRRUm
7nqsUn1c0k91JRNBDGETIkFxHJpyGqgwO1TDnVNUdXYGc+0odttW26Xk/BpKnBBT9CEm4c4RNApj
BeM2f/bmWQvQ1J58Jl8XCUMQxwfLdlRKpcF91jz2iMhSycmHm+ptueNXOxCgYawsKzNSvkf9fajd
2wNBuEutmIALA94OpInjggKSFrNxpEB3guVZZ79GKmq+SLCFqr5/bx2mwn/LymXlpGjyKYYuxZIc
OhT05BGoynCSMmt2LXSUhb3lpNHgVEVDqElFE4oQTZSKlVmTDj3xuI3yXz5NKTwVh/BqzPB8pmCY
kultIwWprgAVelOM2VRB5HyavNaRD9qRVwJXJNsvge3iS/pQaooRGFhXe74x+09VsU9jorSZEiHk
y4teUZrpBSqmW9vypdo3QwIqKBE8PlpZR7MUqh5wS686CRykGM803zKqroyAPJGnOAqsVi8S7MmS
5Zgyr+4ykMlu7zulhxAsqJ2atGoDEUboBtpzHyBj+LgtgtKC/4TVUsUGGDRGblkxpisq0V1P8cpT
OgioUBR5ERX8cJXDvW2fS2Ske8IjKREiGDS9rOAtCQfpch1Pu9RMnYJ6/f+Pd5HfiKMKXr9gbN8/
gVW7C/aFF56mBIO+Wn/21R065KnneUonweNteWQWKBGR6qo/9frs9PNVrRCBnEwcPOJr+Wh3Fut1
RCCdP7vJD9VLT6XLL+pdBD4D3huLZ/rrhbpWUmIFBJitIR0TBWIt+TFSkNAdZUebkA6dCBwgjFsc
Lqznhp0oNRbRavy2vZVkonWQOPHE53K8j8bJ/I/z3EZF6tZJ60XoHQ0xqbKmSi6pVRPAAGX5tdKD
rQ60s3dG+txVo9vZrl2Nu21EICxPfDWvcWtNhx5yzGlCiXF8npTW0ZYf21Iof9IEXMjqpMQksBfb
W3y24+3myw3ax3xOCEIRJlA6CQgxdVlllC+ZvHhw0v5qClOvGQl3ojZIQIg8wqU/XbBwcrRvxtlh
NbrEbkKECNtLR8kRoKEqrIppPPXZt5VnwuxSbXSzct9En7YFEasmvqDLGP3ddfwuuSSlExaL00ff
yEkQl4WYtq2oFmMg1fnzALKHuMgDXqragh08UXZDnTpV+SYgeBUiGFuHPsK07nm4GIbXcpE9TvPw
ThGCiemq1astL67TEjt2xmF6LhMKAi7jzasagoWZQ8M62cBaafMhbiJn6BdQJ9yNKlj/3lT/ar/K
EqxsxmTGKZAgSxo+m0vqaMHxLdb1W4D40GLGsjVZDAuG7nFbBkPCqVv27xMhHDToJG6lzMa25ygA
Wvw+RVFGS+w7Yb/iIwur4tGweZmJUcdu1o9uzxonfwvzlPq6GyJVyjSNmTkU2A1T28nJU/2liAli
AsK2TOF4SYdSVaYYemTgv1SbD701OV12DOXIacMv79sXweflwizjIYY2XbePx+NoX8cZERNeBslX
6xI8XhrqIrS4iGn4bMRu0wfgad8bVOqa2n3B65c6bpd6hJi8CAYnG82rLowmR7JsYnv+49b5qpDg
+0GVh2k0Q1JylJ5UL/FtV/2afGK+gsz/jMcp4jQjBQoAEBlGI7UcADBUdHBicKakbpM7SYau7tJj
XCZVGPEfQcFvJcWi+7Zd7KpIYYSJ7GknXpSKtvXG0R54WSp9r74cH76KE/ChqIw+UAKOD8FDYz2M
OoE/L7nvvzOLrwKEi6hUgDW743UyvIRzvk4wgKhoHHMv48qA+O1dXiXScYyhboV2hg2ryvHIBsvJ
s/aWwfC3xfxHXeqrUgJS8OkUY69ADl6h2P6fYdKSa3jj3cILUxUv2iXEQhLeLLb7gxkxkKQGIllx
12un0v6JIZbVWzh0VyBrCZgRK2VVJrz+R5K+lmiKyAc3DIgrA2VyAmAYKJvSVd6Mlhtnacaxanzd
3h4CkSwBJ5oFXdsFd1s5+thJ7hJ9zjtCh/9IR71agAAN1QxL03hPVoaR0LgyuwM6IrLbHnW8c5F4
S4oxRyjPyKjJG4QZiO3DyjCaIR778Sww+eB1G5PCqwe/mKj8EYVDYtvwyAxtUU1u4vBbXjCoFyd2
Wziz1+1NnFfUgnIc2MAJsdvfGlir4l0Flscfk/9hYwxlTwdQNHv0+hPuRBihyFunq1mLWQjcRmIv
qK41nXjkos4OW4CIMDCiZZFgIOMHPsoZ5WGucRe7KShcQN2CCoB32bwtxBN6qAdG1WP5TMwR6a6N
5Co3PrxPhIAN0VLMJQo7gUD5j3G4QsWlkxdP75MhYEMcyJOscWDtZMlVLC+pAq8KH94n5C98kM26
wuRrb/qhqHcBc+yIClUoaxbgoRj7qgp4L1N05OVt5T47Y8CfoziVG3pUq+023sliAQ3G2CpSqEIf
aWkcHTfiRPeGidiZbeCRxfoZlkeJBUoW7AyC+ySQMwd8wI5aLLI758the4f4Nv83GMhMCBqKVLIz
/iDJO17T+kEO78v8WYLBVTNh1JQk9c+7d5pVrKx4ZaBiMN+MHRmVR40MftblXiqJc4nABJkJmJDM
NdIj/PLa9Q4GtR45qQkqxXJnOPFXE5qTiLIMARWG0gqXpIJAi53mr4v5kA/+9k5RZiGAwlwaSZjx
iGuors3iaKECqJscGQ+s23K28RpMmX/u04yhRvXIcySZ8VywR/3n9ueJ405mAiagwdq22xbf/93G
68d7TDHFqKnQl4/b0qhtEdAhVKR+QN0jt4PCNTInArfAvLxvZ8QKmKxsdVbwEutE/Q7DrrrW6ZKj
LBG6XNoYlJ1rfESAaoHx/M+NCarZ1G29563cmjtYvdsXFRHVX/QbjWmWgVZasFiI2NPlmH3RziMA
W3asr9xvOKW62jpS6vB5OMWeImu+tENriQIADWwxWlsZsEP1Lm5P8fdFoY4IvjAixmmyzvnUQZ5r
M8E3UWodxqhUQRj8Kzs2x36Pk+4wnMYnXiD4tkESa3GCoxpZneIKAXE2+uFnlHvV9aMGFP//t+y1
FMFNy9CIaj1FSjvrTu1wjeG8ATV14RJir0UInmqXctPMORRJ5psKyaYgLp08/JZVfqEqu211Lhr3
ao8ERwULXy01LWQFyzGdnuzgfvv7F83s9fuij0oo60oC/nrS4YHBbHeVFri1QYSilBDhis8w6D43
cQ33xuKsJHutPppU6zaxTi/ounpCrcAb2aUM67Qs9blN2LlmFKkfse0vGLESMTVT2MkVtJBT/aoz
q7uueJBykL6YgdsHIbHxF8+DlZW9ZABW4hjuwEUVQtzgB/sc9OasB1c7OjvQAWb2O4p6jBvtBhi8
dButxCl93WYzf9AIk2NdfSzVo4Y+vbpwJu2spERikNotAQokOdBz0FbASesPQ/FJp7j1KYMTQGAJ
QWiTTFi7Qv2Zjgc9GB1degv503qDBBjAm62iq9zkMIZLl09tR9TfUUoIrq9pU2d3M77fJfGJKdFt
khS+KlP5MWIvxMo0lNkl1oz50t6g79L+gyJ/3EYYvpcbhiVWpfWYMj4UQYoIMGA+3vz81EJxtpGn
TmqPRMRB6SIcmoWkL4OZQRdWu2VwXyWf3qeLEGrMidyzosaWaJWBwbOjlxS5V07KfkTJ2LYoYvfF
ejRlzptKMiBqQDtS8LMc/Y4q2aB2hv+EtctLoAjUuQE31QepOwf1oZGva6rZilKE/4qVFEseltZW
ISUpv1ToykZvafleGxP8vTCseil4JDMmB81GRfenynia7F/bW0Ktl+DwEatDvMjBkuX8yzTcWHWA
ucqxE1NQTFmx4PjJki7Z1MGKMZ+uaM4z9SxD7IhYX5ZZY1uboEZH+9bJGnaBuVdif3upqNNLFY58
qeqrVu0go/o+uuVN5Q+HCoTIJaLlEsV5JVVuT+kkeL5p9//GskUYn7Rc95WOnayFotAgTknxrjHq
CUjMSpySKAu6SWdzXxjfQsVw60J2rQUEuIZJXD0oxbixrNxnNuWsDhK+kPF9y0anXK4mg6AZvFiD
tDrKVP4jVkLyYAnBJw+LG5H5XK74ULnAi68zx3Cqb42DMVUuyiq/bNsIYeaqAAyjJJeL9RLaoqxc
OkrD4/b3qZUTQAF04mbfYzKrJw9uLz/UPZ7q3ylCQIQxGHN9TLE5UVk5bcsc3D7r4vA+PQQ4QNxc
STEPlhb5Ct0WI0NSXyPugvwbG4e0WIRWjZG+LNwAygktKsltmfeOngROkzqT5OcYmNf9fJdWIntL
mgdqZfPC+5gdLOtTpp/LeiLuggRgi6VnaDnqZYnfOLvUz+NTj8ow2XBHmypxo+QIYUGlT4M2qtBl
iXG+ac3RQCOaNmFWGVVDQ9i0JqABiINLcP5BkmZixOyNqvtS977YXCw9a8eA5Rg2g1qgznS7Jd+z
JiUwjTodxLqzIUgDq0ugRrsbMWA287U7w1P3y64DMVn+edvSLr6UrdBNE4BATjF3PFhgBmb5YTZQ
of5LAZfPAHIYPGuH03eMGIzeeVnUBGRowjmSGS8d7fIvaePmsekYQ+3Uy7VFBfCUTQj4UGVymYUa
1CuZqwZPKK7pFGIJCRFiEVqrDksV8aSKXh276Dbuz/FEnEGED+lCwBCNbcDamFu2dGVNnpFNbolx
wE2m+9vmwHd7A+pE/pZiREJs4Nd43dyXQeum02Pfzq6qXGdUM8bFDsSV5Yk8LvU8mEvA3XWOxr0e
ogFXmnclWGKbKvGk0XACM94nqbyblsBd8BAol/q+Be6i2thNkvY8TL07LOZpqof99jJQXqELUJIW
dsnwoII3G/sab1w9GiKNyVPy86AdrSBzW6Q6x7d0c68XhBvaKtAI1HauFb74BsYblR8V5WpIn7cV
4797a3+5oa1E6Es0aTHPm5jW3oif++HT9vcp++F/X30/awzbyhW4m9GkO3n4FU9Pc4KKoyeV6vEj
gk1dwJBRr/Sy5cdXad4E2lOGIxkza7XSQa8G639sq0W5uIAiaaUslsbLtPPslOgVf0Nh5ed3yRC5
XTo1TseKK1TPsw/i7J02KQdmVMRLPqGKSO0y6x3ooLiY2P5soQy8ZnfdRLgPYWUivcuSZdmo1bCy
vroyl13AdttLRX1fCCm6OgzNceRZE7U6VQ2mqr6phHnliyKXSxgHdhnzVrHUvpmswkH7ICozzw2a
e7d1uchUtJYkeP1SJn3c8+hyecBImeJo+vEuve5yR/6qPaRH3kPVH9j9O6UKQKB0lpX03Axm8Nxz
XlxcalSHFW7yufXGl5mKVnOmaJko4xPgocfN10w4wrWG30d3ie4MVJUogQuGgAsTK1koJ7ANFtlu
HNww5dzbP+ZgcRt2MLpf2+vIl2kDT8UZyYHVgxOzxDKy7l6Pb2MTbPrLE9Opiy5h8X+VIvfRNI89
Fk5nd/V4Huv3eZTI+TKbw2JPPIYZdT8ZPpX24/Y6Xf79lsEsRVGZIlYHJ9ISlTFvRVNML5cfqre9
1Lx+n8tfnTts1NpQVVCRoNWBp2sYxB5jiEJAsSZctt9XMYKvJklt5DNnnJfNPSrbk+lWoqggqJUS
HLMexlCZeRKllz5H01eDmpJ1+bVWftVB8MF4kSZT1yBAuw4/vfDnoVB3uWm/10eMEvepRlhKH8Ef
tTkANQdnLEjD6xKcgNR6XfbAV3WEo3lkkxKxDN/n/PJW7uUmqsLTQ1m+6Znutxyx8LewMV7M4k1H
BqZTocRYXtySejslzEuk215YlSsT5+SYsxaco9eTja7KkOK+voyQr5oI2UCtLYci5H3jbYWONuvR
6D9Jauz0lu1q1rd8/r7t+pTBiVW/ejRbpVlD3nKroTpA9ZaDeiN/DY+csJEmrycMzhKgoE5q0OSN
WER19nX1uqH6LKlNEjAgb00p7HkTVTl9baMPg1Q7ZUMY23/kAF73SECBdERj7ch5bdj+HxeNZFdz
sm+8kzN/VoisxsWCae0VEywBE0Aq+G8bovK18epP/8QDgzPNnubwXYoxA3m3bRaE34pVwEpvSPli
YxmtttyZi1+bwV7TfjCVmnNK7ZcAEHKsM9MwIchudpN9CKeHhdKFEPFX1a/axUGeQ0TG7qK4dtTQ
JbOphFmLBb+LaZtVyWG7tm/q7kuWEklOyuTECl9tyno55iQcjTd5i5d5wTHws5ftz/ZvmUm1Mjix
vncA461eWNDGYCctPevBXUoVh1C4I5b4FoMajnMHGf/wP0a+8oUda2/YJYfoVJ4LAucoI+B/X4Ug
RaHpbOa4EC5HW9mp9l2lEHe3izagYGSBJtuYgiamhU1Zjpg6IbYNB7CkgFikat6SaFpJEM6GAJwB
kV5AwtyoOwwOd4vm2a7vzIR4vqc0EW5wcl6FejRg7O/coZ68y/ZZ1hAXK0oE//t6P6QxRSESRNjj
udburLc0vGmrpRL2m0W63i8RlipVHoPhWJtHmZpwddGkViKEU2CZ4lHK9BgWjFm/ppXuguZDXn/e
BmJKiID9tYQH1W7EOk1dcY5qPEInuu6o6kCU8l4E/JUyQiA4t9GErg+slx6afhNg5ObwS2nrYxRJ
79x5EfGXhg1pC0mN4oblx1h5UxndqypixjezJc2MTCyZobHBHaO5duW8xXBw6r5MrJmY91Vi9A0E
Ga6XYRYf5iDz1ETyM0s+Tx1VxUmJEjzf7odOkywsGpo8vkps2YXIlYPk6uM8UGSPomdqtiLLliwz
G5Sc+F9hf4a+zOGaseaa9fChK/OjxOr9tlHzT6zv5YIIsW5n4WDcJ4nmzqfwoB6so7qX9tmJmrLw
V/JGlCMk5uucj7FmUKXx1Cf2Sb/Cmj1I96nbesyXEV5/Us6Uw15ePg2jplHRi7JbQWamzH1Y95Lq
pnl2iJl9pc6M8FXxivCPWq8iBGOoddOeMHZKdU3T2GEC2j600O/RPeiFP7SHNK+97e366y3gH4EY
Do9qS9nCfMI/wdrqOjQY2aHmji5zl6vslrmRiz77xI9dfW/4mMEgeao77CWPogIV8U8QLTqzDMJK
YxkhusaEBzN7xOnrh8q3bQVfuL/+NsjfCoqebPRZVWcmpCB34MeHDInXffpTPki72F3c2ePtJ4mT
+7yiPfaN++wnFaSKDi7qKexpEWR53/NfEMkYuGaZsSs18YdUyweMXqcahS7b6Ku6wvmeSgo8fIyg
bvNl0G7NhTnbC/pXuCqqw3/B6nhXUcGoST0kjHwkGsqz79BKuLe/Kv6wL/ZUFoMyEv73lbSSTUWm
pZC24I1cXmLHlEZkAojoi5LCt3AlZY6t0UwCbJH5/0i7rua4kV77i1jFHF6ZOaPRKMvyC8uWZeac
+evvaXnvim5xp3f9vVpVPoMmGkAjHPDRK5YOwAaXd1qbuYyzY30dyuUbiMxFzCTKVhrMV/nD+tBg
LZphCYfkyvDmr9m5YwSue4KJWNqrGkj+wXhQ6lCuq9C3ow4+0xGbLjKsKntLFRY35p6Cb0EojUBB
uVyG1pCsLnck8EFo65kbT7Fxxzg9ljCULoTcFGpZA2FI6jy/iS3EZXbk9L5q6uYS6M+RzaJX2/tg
W9EoxYinYpV4FG6sGdvXxlux+6/NIOQ2bQEojWiiuhb5HAB8nx8XBXQdXW8t+eOyNozUBvmfaEO4
RaLCwKitxzXkCNLwXVVuEsFVVqvQHb1h0TF+egDSQlFOxUhHtQHLnmQppupld+RDxTb/UgSirX/n
mHN+lz8SqGJ+v71pUvFNUUD/4vVaGd/i7pGheJcV/NOczdDxi5ZlAGhtssuwxAs9ORQeWV0ng6w3
suTngTdZC1B2fbOIZYYi2bktKHSPcj7HItc0Cu6VM2MfsuJ2VhjkLlZP3OSAbc3mHmUjL7tnIu/q
iiHwKq+JKBzT256zXO24rtSAvDgRKJ6cWUdEIFzXT5qlYTdqfKyvw2N+e2SN637q+XtXnQ9kOqNj
VA1f9zKQkYGzENqDY6SaMAwoBmiRsWZPwkJwIQrYSsREpqO7rlV5iQcy2QXb/qgKs9Gd4WtjZd58
O9l6ZcK0henZCFg0yfsfeiM0FSEMaTwuYwJovUanY+bHP2JLMLPMVM5toB0rT7hLv62lo3aYhWQR
KOxa1Q045SI0Cf38LQGX+Ydp9dA9GnWMNCcLgnIQoAcf61gHBPpn8Mhtra54VPXWZlzTvbeHuJGE
8g+ROpfaTL5g5/RXfWKLb1Vmx/eqrZqCNd52D8NVXFvzI1nso55Y57gbGG3hKV9Ry0VW1Svge3fC
ZW289pnQlsV+etAC1l7Ld57jT+Z8IyztOHSpGWUiLIlrhdEcz1OD3cWj1TwWFja7IqzlHzoOXc3F
d8Y575rDDTTlScpBaLhuBHRrh153l7vYAn2NIf5AdcVjZEtmZpfW+sJAJZfgksCUU6lGnpPyBU6l
qq6nOuEPKy+pbjzkjZ2nYnecIh4UexUez+kQCVehICaB1B5mlse+rGXGJ2+jlOVgdJB+rvVvaBX2
y1ELqkaz8eK+z/T5dkhFtMMOLkP+XS/396kb9LDnGLV6aaDAa+XBeqWITq6bIaoEqwWLdRq9pfXY
E/T/oGWIG0VVk1Vsy6RcqwYPEQvvLij0evTf/JAfG0+3s2D+RioUsjuUsJNmxHwdvmcKPn/vD2jq
Oilz3YP1QJXwMo0fqrv2HB07sGumIN3o/RxyVw/IAaVO7sn+v5B8/7g/4Kn7Ndc1mLUEwBMlHx+m
U2rrN7/YCuTYTNz48T9vB/vl+z4gqXul53gfyhog0Q3gyE/c9wr7UkiA0fwgsS3r/f0PBusDj7pR
KtZ0NRi1JSfMW811ex9iFYeKkx2v01umZ993An+j0fMdcpJGGq/IxDond2uBzhcwf7xInmCh5RWK
NEaggGDKuB/JfKBSXh1c0EUpqjjT+dxejYHxPTqioXt+Vm80a3GxFV02sy/p1z91qx/AlE8XDGle
MAKOj4kNTtF9Cs4qVrfX+67kC1eEnvtYm2yUpv9XGLAyf28mx+As7IqZZnOQTcEkW3zzIyyFWUdm
/9jAPEc3uq+DnCI268EWGlN7ad+YvpBxeyTy982DOl6mSZ1CHPvoRn4umC1nhVghW8IRrye0t7aP
CfMZ8A8R3MeRU8aKRz81J6fQZ8XEBUISDVtRNTNyorfXBB+7SLAC2GJHjrspJhEMfH8ZSXpkhC+K
qjVi4BJKIM0fGnN2udfYas9oKHsUQGPxLrhwyjIrPwkH3VU7a/Av+wfWiVP2amq7uFnJia8x74IK
8lxX0dfLEPt+/0NOyj6p8ZwLJXEGavXU8268PCXqlcEZ5mWY/efj5jwpu7RM///6aN08kLBBbvQH
LOzBhiDFymzDXhk1MdYHpOdMDHAzNkPxbggFN67NVDKTFeztqytaJaiPsTQxscQfggKP1yXOcJ9q
LolxZuZiXxJsX7jRdKGxnqZYLEYccR70QXEb271pDrbqjie2i9sPZP7+nPQcSr/0PcbsgRVrP5pu
MEG3rrZPrbg62XJUBrfv+mfGlyUv8UviUW+NqhH1uCBKKnvFXedV4A1EZ3lQnbWAgcTQVXokJS4G
sYs5IOVBeACZ2vxQ6thDmR81DwE5SItt/Vid2YfKUl56UGXmJ1WVEwDPr4MTHvIzzL9kDl/QVQ+a
o+wslRZDVIZjpcdWgBUPrQzHWl5NDo9dFGTP2rVwzZ0me7xVC8s4iD7Lwu8pD3IS2OADl63LNDev
GKtGnjQi+ZJ90J16nxCSkYfOZeH2rNoWhgoCQQXNRWkPGF2Fp4rOFasrb9eHbhEouymJciRxHRCi
b2AjG+0wshqve4xmR+PN9AsGIpz8YbpefRF7FYqb8VR66NK9mYtr0Yz0g+Bk4AQ0WXnH3fqWJOiK
rGPwQ9Vp157VSh5qAj5q8aSB01PyY1u9ImYI/4SBJIw+GjZ7N9X+V/1Apdx2vw6dmEUwCWTPvOys
x/pGuVr9CAzcMuwQ/v1KPi5+E5tGwAzV9vR4KzLlvrssLbTQkEjMUF3LTn3ub7jnyos7lBdKJH84
OPHK5/4g9b9FpTQM6r1oS4lTTUTPaO+z8DHsWB0++1r8cayUjvF8HHZ4X5HQd3WXzpy8xClg+yZ3
so0nvKBKi3WaLEjKV4ccin0r+CStCYkrDosWpYzlpvce5NuTI8q0ifH0OaxToYZU5PkwPxS3JO+A
oNMSr/pHZsGXBOq069ig0T46i3h9bYlAyjn0UKK0stPgZje9N5mssyOf4xIU9WYABaLQpSIEA7mb
OcDwiFoQzU956ZcFSzUYh0g7YUnOGvRpQizwqYD+1Y0OmiObGDHjbRJhsCjxGGpBryWYJ3mK9AJw
SX0dFdc6iKIuG+xPvLbkEbv9TpQJyQajzBUeh0cimOVEtjtifaXbnNmB96fuSRqLshgJH3XGkPyl
gfrPyQuD3hzcKgCjs1X8C0SGiaJdbVpIo4bGIAhXn7ViMkFfZaoDIxxlgVDWolBa8JIQa4EGHTPH
sK6oV9hw9nT5Q+0FSNvvRBmIqExCSSYoRXYvy7cJWY5khGY88az4hKVzlJ0Y0RCSGBkOjWQq0bwf
zvCwOpasT3Zd2lJj8j67uYDlQOnuArWaZfIWJK5M+1JgaTdnc3eG1Tt4RURWdk593K9HlunYzals
jpVuNxBX7BXqlneVxBNUNJGsOnZ2/dQF4XfDZtGx7T55t3DEvGxscDMOupYSh50GIwgScjyWVt9A
WXS0CN0yHHV8iGzWmgmiGxcMJD1AWsIMj0UDIRdjHTkvLCT9Wgk5fNVJUh6GUUwW20j7crVjNGqx
2C4Y+kSPiE5Dm2BMH+hNy5nj/K1QWJ3L+8cK14+OT1WRFHq6aOz4ECxXUJ7yyjDBo4FUlfFMKvWk
0tzcEIVtmQu29nXnA5WeNVK7MY/SBqiEa3G6FoD4OlsCql79Iyuw3k2vShswysmFhjbX4Agijgev
Bqd0Vxe9lLcCAk0Dy5mXL9rPKhiC1Jl88U5lub09F6uKvAF+RCQMxPe880ZvldyQW0nhoUG3ZTAH
im7m58iTePNX7WKxU19763Qz/von3ThbZMruCZW2cgZBjqKHGTR5HfZs8s1TPzNqXrtfcwtEmb2o
GCJZlgFEwqPpG+Ga6cFcgs0vh3+R+9oLjzZodN+d3IetVhM0GQX30p39+ElHDIGtrnbF6CkR95IU
WyxKdbJWqvp8EX7lqcuXxopul2uQcVjRwXAGOzQx1gS1FU2rsLHAPLOTe+b7aM99qbIu8yIWw/AC
PU07z2LJL+P8K8FYn1WMUfZ+7JL+v/oJ99bhXnKLvWZ5z/ZsYSl7WwuGUAsrYKOnwemD6hC7+kP3
Sp5Gs8ebkx89X3bTe8HAFpDKmEBTi1irAShWN9XqSfVrNP5BvLGFoCK2shGEaIgA0YwS1lO4lf4Y
8q+XxXhvLaVdxhaECtVSXY35tZqIzmTfRmxa8sdzdBhOyM6eRqtLTOUgIz1ix1/TQ/ed5Zb33rWq
oqA6ZiiSqtOb6NWwS6PSGHE7pm9iEpvfU9nN0bgBYhRhODcsIkEWHGVjmj5ViqqDsClKddKRJEcq
OA1WmwYLhrIwY84Nk7gOJNTGDo5T4hWowMYHVpCxq4J/H96nguc0iVhnvuLw+uXYD29de2hklrFk
YVAmZeDCeVyid/UgU9GxFXpo9zuumqnfaI+D3T2Mj+0YMJRy15BtJKNuM0c61zIBknUOml/tDnFp
DLLZ99ErO2e+YXed3gaOusuFriZrwwNuwJu8yHqzRugtfBeyg2qw5pZZB0pd6qxclBgdAiRISjFr
+FI3P/L4x/94ftSllrgiFrIWXy36Ob7OdnVXu/EZlDmtOyNFxSbz333wfdxjTH7+Hu6CcnKZDWJF
SF1gAkHXm3A9W+OTaJLqN5gC/jtVOHljbiGp11jT1YvYLLhkTXY/aodEP4v/mROAxqDsRSaj9zSq
IVa1mOVD7XKptUgoeIwOb7cWF2CztVV688v/+Pko+5GseiLxHHRE9hQ3c4oTr1jqVQW40iuepZfk
T3zZh/5/YvWtpzRpdOBxcmQW3A9Ffqjrx8tCMfSeXjlfhFWHVzo+F8Y3jppcn7qivdEN40985kYU
ynJMorKUGtEKocYymPxVX5GQYs3u7/aFbXTvvdawiZLlXq7qkNwvxRx+Vp3ZWYm5NGZsF1aI7aKL
LTwVP1qL95UXVqJo96pp2DAgw2NiUJPeq8N1TarIWiRZ9ZfloB5KN3szviG4MtEEguwzMFnWeC+E
1UReUTRZUZVPTYfzEIL/scyRdvPkQ+3Ox9BvgghY7DTYnpZsoOguw1nBsoG6BlQToyLMVWYoIXod
IvOyMu4mIbY4lFvrjU7FyirgFLmpuKUdI9Vrx278XXt/SfK27Me6wwyOifbRwdYWltZO7B1LE7Ug
F7sN0qvmST9kBykysbtotNgP1/3T1GTRADW8+KlJiJt1rauNFuYrvI6wXKrrwQqkM85yL+DHMu+/
QSjTr4hIN1dLh0723F3Kb53hCMKJ01m7DVmyUOZeHbsiVYgsY3olp69Rd1v9V95xYu23klDWXhHT
uB9DQCzt69ArljR/Qy6FcVy7AfcWhTLuc8Y3Rq8BpXMWh8fa46B/kPzslP8c7NUpwHcaPazEr1h6
ZGZ/YOk34HSvj57pZYw8JkkuHorxrIaHWGK8QndzNFsM6m5pedsLEjlG/hZjIbEl+dJVbnNYUjxb
osvd4gFKZpdYl2vvBbiFpe6W3rd6tgzQw7Y99OqxZ3Fe7haQtwBUlMiDorFZIgJg1wG8i/I9vjdQ
Jk99kGBiRonZN8OSiA4V9XAtsEscXoa/icK7Jny4bAVZ/z+5chsvNnX6AtZTCKRl5yI8Lyxi4t18
xPbEKNOgSbHKc0Tb8quvXzl4ycoCc+Nh8LS7OTJbJ7lRUDNN8bqMbNURXtRr1lQ9S0TaamCl0bSC
WthaOIeLz1N+e/kImUpB2QwpEkttJErRu4IrWwNmD7JHxVEOqOyhGZHZ4sswgxJlPYZkHPJwAp58
uzhoRhesAp2IZNVicwX+1ffys/DjspCMQ6QrfHkaFxHI/vEZl+tKvVkbRtJx14NIvI6MrqbzBj0L
JerYjyELPQzGmJkJf0Szu4wmWqVnVTx2BdkAkb9vFL7qxHqtOQiSVl+N8LlNGAe1W2PTNgDUjWpz
rsi6FNGnnpm6J9nRbOXPvdlcSU4aYSLk8nfZt7QbOOp+TVmihDM5ONmbO5/UXsMgtWM7sQYbfDmL
iIiQP7KjtH05ZUHQJNEwVJ5O26yFPDbtmhLgPsCw1412rZxGR3UXP2SxFuxq/AaLumEDPzTS1Gf4
aA0HCijFUhrVyytmfZT4h0+x2QaHullzyvN5GQMHN8uS8OyKHDCvkPk/sMwWf9ZIov2N92kJmtjX
zVSMOEPFxJrjb79o7goPXYma1VzxV11pRsz2q92rtgGlfHMqKgNf9QCt1TdxrdADi7xKL12lZWkz
lJOY1n8+z08r0YopFuaCf9eRNuhM6aj5lYxBCNIZz2PbdmLCaFpYZmiBNuAy9mWVEXjKU6sSl68d
B+jWEK5SXTnM9YpQq/UvwxCNuCQhZU7Gop7leCaaGUR+52Xe5HIeO4rff/FtPhplVaJ2iDmhAU7/
Jb4hC3Z73hSDIqjs4p4s6MO1YASp5JdfkowyLPnCg6J6wAGO/B2n2VzCeKXvu82NSJRfXpEGi6MO
IrX24mBkwlZS9KjM6CRtwe04fGe+mlkqQVmRakhHTYsgEY/bna1mB0cd1iZZjGwcqnsScCcuC5UF
SpkUzViKUhIAutSitXLdSVI5Rx+W4LIeshSEzt9gcVo3aETfEx35WckP7fJ7edRjs0dc0HrzhEiE
FW4zZPuUz0nGdtFrYHYgLud+VoOjJE+X5SLf5IIWvhfyNu665tu2jrkE8Sn3Pckyt6xvOPFezs5x
8a1qny+DfSI4fn/9fagkndMRm64ccyIQabGT/NGfD7UZWaLfsB5Ie9ntjeV//5wbuYqh57icfK70
aoT6F5jB1W1Uq2yM7fj5iVUmYFzm91zIBi6M0K5SSLhriyGcQZp9JfQVq0xw2XkK75HKBiPK6yjk
RmCMCIMLJ3UbDh1nq0WIpTq/f2F8K9YJUuZjGZW8zcgJjm47migQgDtCRj2iCkoHO6gimzkJykKk
7EevpHKlGkTdHekLDJY7m2th5mghif3W41JTeWDIuOuqFWza0wQDuT661aEzDLEt+opE3e4IKiKH
lFL1QLPE11w1QQAivq82ZjeRMIDpbodeyTWtHgAsdr1ZJQeM0Vl1bRXM2tKuYn5ISFOs1g2n9Nhm
igrtF0xynckSERm0H8phuRLN2Mkt1ldkAVIpAgSN+jzENaKftjxlhR4ksuAyPtuuomyEIn/f3AQ9
VIS0kCFU58itGXqGW526F9Kesn6Ds/ZY1mTXDm/wiMwbvKrXhkLJgDfG0lvY4g0Yai8YyPQYcrHO
jvyODc6adi3UAjhTa86jCaYMLLUxX2PwflrlHfle0/c/8jEb2YimbjC7keexRhXpUn4uzLIwTGEc
rDIZLIZsu9Zrg0OZE1lduAF9C6QjpBSRDxb8DPwB64IIlYQFLLFYF4yyJYaYNik2bcOvtcOhb3DJ
UGZPhuHa6HP7smisr0ZFINEAw89NkGzUflR8a4oZIwGy264Edtz/N1M0C+yQa+HSJhAGNGavq535
uV0h1ddhHlS1sUDFgptzCMEEGRCSHi6Lt9vLoylkk6ug6hpoWn7XkKkbQAgzNcRpS+5cmoWnXI8W
Iegcntmjku/EDp8ikg0cZUDkcI17dBISRRntRkVb8OoS75NiQYFZO8pikiC2fRKcwl6OjZ+eWK0F
+5Hz5idQ9qU0hCkrOEgMuuKDaJHnQIhtKIon2vMb+yXAxCMatrmDYg7eK9L8ZsUJUhqqldWubkcB
XPtd6dTW0Fms67Efzm5EpExNNEzxagiABBm6Xd8MuZe6hgMKPt5tzVbDnYzscWIYgf2b8qFJlK2J
pUEZqpZoUvImNuf6j3oatqpKGRkMHw0TSGWI7gjudNdZhKVEalG2I6W0xF5ZM2ssiSgzE495EcUl
JJp7Xx5Ohfzt8uUjP/jSZaBsi1qkMgIx/P9VpvnFdIrVW467apqzUCrOZSjWPaebhhOpgCQZDg+c
yRibQLFu9mUUSsjUasnWwH2H8Lcy0M3CtSDGQvJ+dK+6J9j8m4R9PDGaBEW39wa2R9h34h94lF3p
miwcCqLxc1ObTTFYIcm0rgwV3z9FVdB00t6pgjPl97u8iqlezSv8qeiNFfxc57W+dLvCXvZW5jIH
y4kp+qQgGzhKAXNhlkNeABxcg+yIaB7Cq7uBiezBFPaLwI5Zq95V+g0mpZRRgoV7hfhXhVU+DU7k
Z4fshPneAtW1d3Zt/0908wOSfn1Lic6lo/Iu5mi/VzlOBkZFyFskcVlVqB35RF1H5V9UdFAA0Q5v
mIVhaBRU/7Xpvm2eY1YugZwP9c1++/8pTeQ1+JeEdBd85LRkt2By2+y9tn/DodyYsqpKW/DA4bRv
ovE88tfG/NRg9jSvzLlB8vOsymfGh9oxWKJuiFhfrkiyIWm0+oP7oxp1XcS7u3wQ/uJ0jhz1Ibua
bBGELCTc45jzc0TNPx3pBpa6BqWydhqGvkQMsqHb65AnT20XxFmDvVuP2jLZl6XcMSW/CUlfgG7I
elEFGledpzG0FgwbrDLLkuyq4YdMdNQHAnuDmydDtMLT8lMDpQ5nSatpgPEVk3ORxZvLkUu8y5Kx
MKlYz2jXKk4NSCZHoBBaUBxnFSx3AvPt2emU8gMhFJscUi3GTQqPbNT2VH3JWIsT9tqHwEckokka
SmgodAvP2Mlt1+aQpHfbgJRtZKfxMI58o7/kz2Qoq/XyR0VBLw+ryX7vem+RqSgnXeVBKycNZ5g8
jwti1gSLNO/XxpGwmXhoGmyES8zLn21PIbeQ1K0bdNAvNRVR/+JZznKzibxa/M87g5C9++1IqUum
DGJczgtQ1rK55nLd4svRitXab6Leb+PwZuSWx3QqzSXCBpx8CuRp9UM18aW+sUUMMzOkfh+UoG/9
VmzqHip8OKtl+v6NBTd8aqwCHDmV1x5JWiw0l/vENW7Y7CZ7Pn57EHQHVTMs2GxLcCereUp8wU8e
M5QDBUs4xQdWBXLvwmyEpCn4sznpQzEEWDV9TZOXMrsdYkeZHy5r0N7F36JQ11IaxVaMV6Coyn02
eFzLoM9gaChdf17zide09+toeGV+ShRH6Bm+hyUC+fvmFRXnTaMrIxGBq81ZnpxF7v8gDvntyxMx
NxhQcr5cyvcvTwaHsKqwMWWQLpdOfDAC5iuN9e0pUwIeyVBPZ8CRPiZdNRMUTJOTiJdhaOpu7JMJ
l+lZvbusC6xvRVmTsBqx5l4C6hp6lXDERtOWpQ57T97fDpKyJSnXIU5ugdHaI/Y+FA4XIqPxa+9H
FpvhNatOxNIOylZURV51XQTAZmzu66YzeeYSsL2S/UYolWZHi0dxEJYMGKS80Z/RpmLJ59gX/ejM
Emevu/I3LMpTC71RrctEPpLwzsupPIeT2R8FDECqYM2qVxP0RguTo5J8+382uSpP2YlEGnVV6gA7
8uBQSs51dqNK1xJqYvWfMKn+JiIVvyYDV05RA6zOAdWeWZ/B5yzftI5gKeBrxNol5vD7Zc1XecqE
INri9QbbxKx2dfVeNmXlUUkYnThMLaFsSBTNEnZgv4u1OMNt+JJ57+k0OwPPKCOe2+uE/O0MKQvS
lSvfr0RNQOyZm4lfuqHNrTAkhbXe9Y4M0kK0QGoPopk67DLHXubyN3jKlDQRqB9qIitq0NYCe4mx
ltXuR3QBTy6eAqisRzapnxa9OX0XUpuVur987bEJ7neDHU1NpyoJOezcr4zWTEeZEYWwECjDonTN
2HPEJagYH9VBCfjlsjVmRBsq/fZVMpGPS4PEk7fSF/IO0B+KK93kDqLJMV3O7g0QJUHW0XUkY1rs
9/NaVpGLW4ND0jN1B0SSKybVhMfLEu2leEXjA4SOn2I+yrUmxsOU7MiZrpGm80mqznDKIyHxTK+H
gIz+kl47rIZ7CTvGJxN3v9nmB1DGUyzCeuQb/ADFnBz9K9rIXM4cPNT+7NrhbiOcLFollOsG5eLK
5gLMUmI5rsPidyeH+cmYbn4GZUzVLAKlt4TDxn/u1W7hrdgXMXqscee9HjacN8YKZAwBStgD+ftH
FcQxTCtSWCW8wvFoYb03pihcXkIiXQATAdZiEhZL1t3bt3QSjzFVsDgjHUZZuhLrWJVeDkmcPNsk
WgoDHvvXMJ8asHaW7B7lBoqyc/La6lhpCiiSU8G8hje4MvKILHu6ez02MNRJcus0rakIGG79sbaT
NYSDtfRvl+/HbtS3AaFsViWr0oRaP2TRHjXjITNWa+LspBUZ14B1ZtRdz9JMVLgCOJIcKJxXGVas
5FbYHfTkKOtfo56V/yc//JO+fwhGd8YXbboWDYe3/zCdY+h8GJlr+kMVfVm30im4fIos7ZOoS97K
YruqDcQjVkZCrSx6U68Wl0yJDqxw7F2VL4lGXeU1JLvFiP6NbvkgW7hfHtxsZIJSD7mHyopOrbPY
CiqdBsg/yIRgeuBw41rWPoL9yHpzyFTU1IggfusX/BKyUU220CiCuYBfyVKkZu9Z2Y79QFSSMLaE
3USEuPB341I13KAqcwxmrsEkfeehPaVO5woWSVEhiWTyZu7NjOa2/Xv4AUoFakJfDAaXwYCvyp0q
X5fVD4P7wdAfFgb5++atB95UUcxWCBYHlY/J7TsQ0sBsFtjuBLu52Oj79Vn5/P0r+SEXZcbWFjtL
il+p4dAbwDw2uE3QMz0CSzTKjM1Tjg0+aGawmi430+WtSmpLFR8ZB0h0/vOd+BCGsmOcWM1NwuEj
qY9pgnUpYNL35drkHsHRed16LE3cFwohi4hmHl2gl2fnXaIg60a8nK5ao/6wroPVlUzGQX5Xqg8Y
Si3aOJ3rsgFMHLQBIZsQPMMjLaIsUtNdeWRJQwFCFuVPc/th2U9RR1rzxCm+ViVwgUYaArJ2sS9/
p113s8GhPxPaojhpAE64ZFEgyU1zk8rcZLZSGoGCCYyul/F25VJ4VUJTO8grJMpgpNFkLA3iFWso
39paNZXZ1PnHP8EABbzIg2SHp/nCBbWNiliHEVyKxExjb1Gv1pqVdSW35JN+Kx8glM0fQP8zDMRP
R9lhyYNxfhrjs9h/KcfCuizO/htgA0Wd2dhoZSrxgOoc3COMe4VBeSSjXpULJ8ryZrvh8QaNsq51
LndcqSAuVcbrZT4OCSNTt68BHwdH/r6xrG1bpu1oQBqQx4eLV603E2soiQVBGdK2SOGVYoiQ8F8n
7Wpob/PqjvFRyKFf+v6UFY1iLs6rhIhB6OtUq/g6HvsIPZmGl+OjYK0127uzPg11WfNMKLiRhFDj
ax0UPCG98jRLIuS8wEQnlT08M7nZdw8TtxWMPWg71SRKUEIRXIJZhMTx4YLHGlbbYf6FsNsZJ8zh
IBHJ+6zc566gG0xK0HWahaYkxYZ+Bs39Wh6MlcXlw4Kg4t+1bA01V/H9cjXgQ1+eYoalI7/xk4J8
yEAPdQljJ1YgXBKtWX6dxcWUpZ/ZHGjiQ5344vx6WR33X9UbNCre5XOkIcYBaO/OFkXyDIRS3HV8
IzvdKfOqyoxuVJf0IFzriZk70zOrtsc4UJrPcTAidRk0/IIiE/CcGF21Lv8oe7aRkrKEBQZf9TTG
Ryuv2qC/J31wWIZpdzfsoRCWOOTvGzNldBKnryOgwgRNZwOOM324/M1YCJQhnBQpaacGB4bNl5jr
jrH15jIA4+bSnI3zWM3pXBITtapWruNFIqkmyOkYMEzdoyyEnMa5uJLbSh4dovNOx4dFUfVN5owg
/rIHe7FzJzmnd6JdIXcVsFzWvofc6AVlLzhNDTMM3kP7r4bc7AMsOQRPhPgK/md0BLOs0/6rZwNH
2Y6oFFZjjfDlOsd47bERSw3e0/3m+JOQf+Hlc+ZZ9U6GOaEbtBZZ1vqZ6GM5lp7OVQd1SJxJQTKF
445JnQVdPjHmKHZDnA8x6SatuBWQT+qITVlv0uhaAn9vw8/miNNFd9NlXWVcBkX8/bpFacstCilB
DvGX3riWVcYAxW6cu5GFshyjVKmYX4csi3ha0gdOelSrh7L5dlmK/ff3BoayGiI/d6h9A4Z0VhJe
pbQ00RqFivTqIPNlV98ZgMSuX/AyCmVE8maum5XEuimYsKZHQpu/HshiEfGZ2fpFvsElLCqs4tCX
G3MkuSCgaW+4a/Darx3jdgHXOrtjj6UQlFEJhSxK+BUnKbWGa4gG3ArvMw5vN4bbfC3KbIgg3q5r
DQKRJNGvXX3qC6EqJKF13DArTPtZqQ0gZTiGKGtbcJ5j//gJGX0rOYQBBCPcZeytM4yvpZKn7MaB
jfIyJ3oK4cITmZRe/cyKggq0MoRdmfX83m03I4PKf0WJNCuhgDesnIVAI4vbYCdAUi152U3hsvLZ
u0mSDRBlKFpOa6scy0Sh8KDf93p/Qq6XzfLPMLcqZS8WrmjLjlzkNpnsIS/tKCsCLUlA2Nn+lMMq
N7GWi3WZWZ+Msh5JmyGHT55GGg6xtLGu18uusCTCjlGeYwb2LDTKdDRjkkU6yVpWP0eb9Kpit6PV
ggAV3Jls9hCWaVQp6zFqUV+vIz5c4xDTiF4dy8CCGEyIKofS+TcD4Ps2H8kNw9AVReApAUc+HPUu
RApqOlRP2heSi52PCYYBE6xyLEZ46n/DsLRvuD5QKTnXOg3HUkV6TeX9YXxYWRwILKkowxgbbaIM
JH3Xy3dGieWbYC/LU6sa7i9bRxYOZRyluZGwDRynV6adNU23Tbug8G6Xxd1lHNZ50TZxEqOBmyDP
IB1WcGF2DDn2o+C/vwddQR30XptnDf9/E+beqFSWALrmkbkKmAVDPcBiNQvHvgSMoL5G+o2B7SMK
s+ltPyL7kIVc6Y1Nb7KlaQYCoqsIPeWgrBJTlgO5HM1odC9/l3+4sB9glAlcpblcZVInrRarTzAT
oFohZ4o1chxVa3MesRIKk71p3/B+oFI2cJXDpZHI58qvZnsMom/disWzzW1yMCx5gNXFNIfwCPKN
yKrOrAofQxffA//N+Uor95fF4PTJ0sGiJE+MJyxLTWjroBmVWsbIt64tWEvj1laK7qhVCuPjsQSh
jMSYN8XKkbpMWP/gph/y+vY/KgdlHVaOE6dcBgAJnUJs7CMPIFLbkt0VW3LZzG4svaDMBPpP0bdA
zJ58O9tgSAWhF1aiu4SNBcV6b7laHkQwsYSW4V8WdfeLadj2g8V1IJyXKUnlFgRsK6k2YWTAF9La
0aTQHTrO+t9gKPkmLYoitMmKlqh+qfKnUpHNLv+TR9CHKPQbsu+kWp56BDV60mIe8lTygcQuCjIO
jH42lsgXZiIavS21xOY9/jsnPPQNi0Bj1xJuRKEsoVLJiWGU+CpLvDp1YsvJ6zh97aQ3TmGVLHbv
0gaKsoPZrKIMQr5MKmnnsO8DtWYuftvV7g0GZfWqUKmlQQUGf9s5kzOoZnFI7fqo3a53RcDbv5jT
SYaXlcxgfS3y943JS+Q2HDLS8zNx1yp21wulOY0/Lus26wQpo6dkeWTMJG0XCac2PKoRY5MR6/+n
rF1aogyJblnIMD3WSiA1b5d//37CZ/N5KBswL0XFpyUOaXTFw2zHVvp/pF1Xc91Ir/xFrGIOr0wn
SrKSZfmFZXtt5pz562/P2futjkc0sWuXH111IAwxPRgM0H2nglMFWs5ufkhf6/T3mDohrfgP7mgc
IBRzXzUGuvKdQH7Ny9iBkojdFORoNvH9+WtinU2GXsRwbW7s2dPO6KOX/dyJQcGb7MGAsFfPEG+k
Dtq1ip0iyhbe0VUTYxo8wZUmlGBK6hZ2jWNvw8FhAJeKxsp1/2IpSWvc95OEOUyEBtY6cx+Md/vc
Vu66JkQjT4nOej8foBc6+Ak1HL523//JS+4bDqoV5fUEu6MjN5gHzPxRsPFeI3kZxElGUr1j5WNe
2XtHeQVBPLVupIu90cst5zMUxOzw+wD5MIjwgfVhb4000dbK9vvJKpf65loVLRlbXf0mO0D7BZ0S
wWu1ZzMR4hkXFDoZoPzk0H9Io1buhBnFUAvcXqLHuvcsww5A8YIYOsvQKKm/bmPAyoHzk5PcKVA0
mhlpFkwm7dGyDrp5jmV3aR5DZba3La3VUn4yxdb7CpJTTah0vcJ6zkcLPBDFXXNiGoPdDSktxv5o
rqL3kyW2zleWBlXAHc+EU4wiLWbMArt4x3SQJUyez6R0IrEPJZ7FvMU0c1QEbBHRPjFPoLjAUNYj
G2jo7nt0CHrbK7kaJgrTsVHRb/BOShASyNUcTmie1ZTvYgwaCOmDar3+mQ3uYwWWFY3GABuydTuX
57C5n35nsl2BpPs/fnCfKRqXyMqZDVAEIMp3hR/52uz2fnvIffMBGstEMrr+oa4scid2nUKdrRV0
PF76Ctibl9MEu4+SA3oADHDKFAUhaY87wTG5s2RSCg8H2GvRoa6BH6r/Vt12YLcnxWZXAevKO+44
aDJFA7E9SlF59Jib+04jGtRWseLq9znYF9UQPAdgQoa+rP4ypngssQZdgyhLIHl9XaH5XW4prjzC
J/65eYrVWggj+GSIt0n1sRqIuwP1+xzIY+At1Sy03DhNggE7yANm05/tVv4BWUuGODbZE5DUeG1x
LPZi8Ly9V9fyuOuNxIsAKmYk1HUCJ/Ifs8NKrDj+nbFzm8jpPpZ+9gySvE9kuBEwxCvyTlVXGiIL
B0H5KxPdPnwYogPh2ernURW01SimYrwjs7IkscPAKzZs82lwGVkim3YVPi9ehk4UivBsfbu+WeMZ
rNq0E9EhBGsDdISfVC886pU9SoyDySvd6vtvXFIUKCf+zzueyGqKik6NDdjLB9Snw86e9Qejo94g
V78Txh5URdEM7R3XjZkmjRiz1xlhvl3mcyXdl+nT9nda/0xvJrjERcvm2WolCwlh/b0Pbibrv9+E
sFBvv89lKVqdK5XGpvcE7bsxH7SZ+PsZ7r9LGK5+n/l3lTBkkGUQM9azACU8J8IQVgHVLblw9IDs
KlhptfzJFfa1rkyNcq3m8WWpHDTv1bf6ESp/2LCJxKYzdq1r2tOX+cDuC9HOQpfu9pdam5v4yT53
BII8Yc4FTMo4wl496kAL6Qw5dLQ9TU76pPxg72gj2fjEToat9eXOQUGUmiZg68smGXq8/ygQCf+t
5paffOMOwKof/v9uKSwv8fRYD8QBSLnBHYBZJwvFYmDtWJ7XopNZwWwL/Ui3VqK+9oMvaOltEpgd
e9XvAEPsTQlkEwc0nPiXyZ2EvOqshr8uMmYQjWk+cH7lwlSMSiIhM0+OeeNYYmlHjd2OxC4mzPBP
Fnj3RutyBjMpxjr1CSq8+V4KI7uo/vtgtgIRuf/5c7m/Xu0xwygCzUwUPLLPxs4StGM5aPukt7zt
vbQKrFdmONST2qxVTEvE0590o4I+MqtO5UD121FGeOhrlDYPQyyaOh2ayK+kQ0ax6lLfhUO/UqyT
BAGAfoHipOeG07WjU0Zf1VD1txds9Zi4WjAO++ZxtIK8l2XH0nL0WrYK+OXkVne3rbx3xxRl3cLT
qA6lT/2yu66+/lKKaSn3huRU9X1gngfxde48Zf60bWXlOvuzGW7VJshg5sEMM6KSO2k4uFHvCV1r
T5JqxyMecjRP7l7H6pWwS7nHLWIRqBgIqGAXpIMHNvW2fNVR/fBat4NsFiQRoKNl0+yzq2Yt3DdR
dMSjAc89kpjjMA0CzArKWU6+1XXuJMn32ZyIOxplh/3/1dcb1RYyVqEpOWWn2BlKkGOwL5eXcQmo
egTbnj8fSqaoSFBCUpheqchP8mVdNzdhAUvCHv194JiaXsCy8WjeKd68H8gZC7ZRt8xxjkHDKuiD
8PLdBtfwy9CZ9oPlMsInUPx7pmGLkb8dK++xAx5aiqzqOmiLTL4I2qWROYmpJmEkxi9B/h1ou7B6
+TMb3AVqLuKiGkpVcmb5aWke4lZ01KTxto28B46fHeGQ1qyDsJMSGIm6HgqCYNbRzZKa5FtbLVVS
cJtgkpKizm2stE7qojNkyRnGl7T+PMlHQdht+8ESED4Grk1wMdDVTWYIkyI5unEb6H5nPGcRXt7y
D0nyI6Sap1f4EE3x2hqXdUXGouvGCGvIJOSj6kh24isPOXhdhsox7yQPPEHU4A1plMvBtKo1Yuw4
kLtCZszEBHD4WXCyU3yOvkhecjQOBpFVkBb57KVvNKuQ8d3kHZs4hlIupvMCdFBPHstmk9q2nmKq
lLQWkVdry18VjSHvhTiEm0EJNqTsB2JzO1SIaOTvhrHUF+0gwaveuhUrJBehHyT32zbWnTBk9BGh
aIn74c9Ym/RS2xY5nBAGuxe+xWFFYCxvQBPxfC1amNBWFdC28QascezR14aZ4lB+NfLbQCZw4d2N
nTfA/oCr08KaikgumQHjccA0NhviMBzjHl1EUDf4r9d13hgHEMZcd3mK5nZHzn4M6IDNw9KXY41Y
Mxau1xhxsSLJBpoORR2zXhygRuXUGyrYNJx8XGw9O014ONceR022Zdk11U+SRUTa6ke6MsiBayEE
pm5qcAuFAruVzYOQUlMp7240vFNcpIWWldRiAqcat4QwH+ilML0L8tnqo+h2O1pBgfKJiws1Eqcp
G5DHds1N0v8lxNQQwjvU4T3igqGI6jy2VIyTL5lj7hizu/kBGiwV9LJnt/Cmm2onEEjH8HorMrjT
A0KLql4zk3J27OdPDWRzKm8AgXZDHFPr2+oqJLiTQ6pFMZQWWLIkm1EPmK/qq+FFHxmlY9/Z0fM2
DpH2uENDqASz02V8LnlnfRrRsQkB7gnZrAgGh//aYsF/OO64gBpbZzIRTrw8PzZCbA/m1zTsnVKO
MFf3sO0Y+yIbX4y/8c7g4RfTGOtYFEV4WxjtdEwMQ7TR2q47XVr3RMJHhD1/8R3LuMPTLNYxNk8D
2CJy4sB49/LLLd7lQ17h7VRGRSswEgV1Vx0Y/0BTuoOjHGU3Og6UHA8VFvxNrheGSK4XuDM6ooMM
3VmA76iU+ixDpxiyqbXjICOrBEx2RSzmjX1nvE4LdWFkwL0VDBximG0L7tIa3vzN3VDujAUz96bN
nKlIygQ+1eS/FAcWkxSLmTLBmnjEC6hvQsvl/2c3akdw5AMI+BcM/Oe+gGgJ3O24p9aSw480LiWj
EWB8Cmyxh4ozOiy3LVD4e+HKvIrEOYJCoMkgo/W6M4uNUQVVWGcn7NlVtss7wc2oRaW2MwcdbTzJ
eSEgRBbJ3IvhfKt2836Kmt0yzd62f8QKXkiortwLMSYaZi07MMXbIr4rso/bv0/trcv025WBKAqT
XkvhS+tN7t/kOc1pOTKEt1zpsG2NyGlkLsXou/Aisjle6r94xAGTDSucUuwCxPe56Epe+wTmzGIZ
sGiK/JcSe3X4bSk/6OHrtjPvKj/c1rowMV2ZKUwxE1v9AoLdob/p9qy1oD8kR+pBigoCDjFCK4uj
LGeGqo/T9KAaR8ITlnZtQJLMgUQwClofsfOphZLWJ9WLP0+JI91mMxwSoF9noQBNZJtUKihz2BCD
PHUYWG6Bl0OpRCMIGiReBaf9pu0mNqXxL+rp1Dpy6UUIDo1sZMei8jjjHGETE8ld4LZ+8oVRnsRu
/kIsLGWRR4pZz1AahJMlXnfOf9OEmAlS3sEbvvSHDMSaAbGwLBg2viVPRDSLYiw1IZwsyrtMP0qN
L1Z/GC88/dCoinkjscjvPpk5mNll3LgEr/EKzTeOjAueGsCinOKAoxQMsWlVOLU0nypYmz7P1FlF
nST8JdVcoroVLdjILNu8Kb9cqNh3lujU7hJdNEGKG6qVgtoFCgugKwwJJ7GSchkryQRI8vvxwtO2
PGRf2DR79J2cs6UWkoMSQQx7PTZgTzNu8IyQhH6fEQkOZYIDk17Uq0HpGfqOj8vyUFrP07Qj9hX7
3ltBzoGHGS1iJKT4VuIx3Kvfwa/nZExJiK1a/0JeWylzHHBU1VyLWgBzyp14ZLNkUPZkPMyYVDn9
i/4/yhyHGmYFgd6kwQqyWbL4IsyaO9IDUwSAeB21lgT486011TxX8SVJE04VeAdA+4OZXtVVMPna
/ZtRB8oeV9hAFV6wBhGL2bgX7jKMOCgQ3dFt1Rf3oUvdvYhw5PtuZgVlqYgliAaqrNpntTkIEjFJ
vprWQExBw8A4SHkM5vHVJhatsJExFceureYxPUIXDBzs8r4lzKx6cmWGw4pFSPO61nJEYZw8Dflo
p5r2UqQtge6UGfb/V94UklqiQQ5mKhEpQGM+6fVgKw3F+7OapF15w8FEJKehXtRYtHA4h/roNtpd
WFl+Ly/EgbiOsVeWOLCI5rK1YhGWOle4mw6ZPxi25pXnZJ/7KDnt+v9KZnBJDK8McnCh1bEalh1W
MJfvBz12TAn6XOLtFD6WU2pLhb+NhqtJxpU5Di50s5X0yszgH5rcdfVr8F+Hdzh/eLUGWSvaOm/g
z4T+u8iCCpgjGuRNbvVe/OaGyeFCW4WZLAxwAyqkrNgEwvv9iAZoaGFlN1QNd/20v7LGZRRNOJpV
myMocBSiwwstZRO4PMRD0HgGupHFvQJd+Zc/+lAmhxOjNqhLLLN1bA6h/KhTA1AEDpkcQEyhZrSW
ihWsy29tvs8ijFRkkj0KINk0n7PqOf667dD67fFqFTmsWGor6ZSQhR6ozlkKz5huF5DGobHVpyhl
CWAyOcSoozRolh7GeuGD0H1MGmjiHv7QIQ4rhLKY4ok5pEP7R/PTI8hyjylGlFLQ0VNZLQGBJocT
oiJnegFCDQds3ai438dNhfHdD7JGHPGUHQ4ggkrpGkFH3HXpYFcaOk/3eVzYg0wcUET88dzHhpQv
Zl5iT6m74Cjtuz3r68c5uCc+0moG8RZ1vGwEio9BPgvp3zUL1WEC8vGNgQwi2oNP64ZiIWHf/F2y
eWWOgwo9VCOQSGL52jl0FflLU6V2Jh6i6pyL9h+6xkGENrZBpbIlrD1GKo5b4+OEYuc3A/p83XeK
bYJCQYtDjFEV8naYmGugoRd1G4wuYFSNkZv9MHaM+izHliadJOLR4lBjSBcVRS3EfXY2j3KN52g1
sZv999RCIXSC5nR0rJKd8krpt1JwZXEIopSLbgbsiNF6O7xlLKTpLkMjwV19AH+sK71uf01qP3Bg
EuRG3EozVvfvPkHzgM5vMJ6S+4EF4FaAcjiiREuazejdc+rI6UGimENKQ3AMqP6iXVn4QMEWlVBZ
HJ7MRgnh+viyz8O99nXZD6d0p92kh/GM4pdo05Nf6zveMtHsiNZldDP8nJNCLqo26rAenai02x/q
cdxFaGEYHGN2mEBJ6P/erQgv4v+zyG16UHsXtTpVeAbYlz+sT4z7F0Miy23vyr5+ap51YnL+F7H5
ZpDb+VVZQK02hYvzMb2VwK0UucETA9Dqnn78YhHxPmLejHH7fqlENOuw9ZSXGzW77TOojmKOaD6k
3c0Slt72Plg/uN+scfs9DaUwtBRYa2dPqB+HFo8NxKVlHVLeTHA7O26rNMllfK6i8wo5tvUKZa/Z
KcIff+YKt6U7fRDzQoIdJXpo8aKhGW7SUM3hlDPcfjbLoWo7FUaMADrJlumPmX7bV7qnL2TXzDp2
vC0ct5eteRkqIcG3YQWo8rjse8HW7tFE44r7ZbRFKszXs/x/7PE9zYrWVoYRwTf2lsd6zs2DtqsP
UK8gy+bEMvKT+tPSWnphwZScf2gxH5fJT8W070dSzY5AJ57dLe5ms2sNGJrv6wYqt6q37LOv2Sn5
iHFNN/YjYliJcoyDiqwU0j410PjWQ7I4yu7l8pRGyCB1Im8k9q3GoUSUKvnSxoiNRH2o9MUuMYhK
qiVRAcGBQzVmwyiyr9S4hs2Gz+OjfGBPu6h/Ev78It15Cz62sFeljbhNmmYIsHDmTXWoMK+c70wF
174Ub6Le/MTaDKLE+w3EUFDV0mTVMt411UfoV0wmBn6dci7Kyc67vUGK5K2fHm9W+A6DKp/HakxQ
5eqr72WPRmTlbghPyyy6seI26ZPUnLV0J/aBLVVUr99qmFzZ5g7nvJxKw2zRSdHW30K1tuvoIRKp
FrL117YrK9yBXNaNivkcrCP+eUyYrrlcLxJSlI5F9buz8coQt7sEsQH3ZQJ39PGm0n1RpaJwFXKv
DHDbKk1MJbdGGGg+gXoI9aj4psA4OR7a/oVYPBkZ3P4y09bSWgXWonMDYWDkvJFfnCTNjj+EDs1U
v54cXnnH7bEistJJaFg0QNct3de7BVpWfuex1/j5ZN5SRRUq+rgTmXXSWjMDKRN8/2OY2GJ9b5Hv
NJQV7ki2zKoslQJeGZKtfWPDSzm0GMWDHHqLU34QbcbNM1BBv5qmXa0ldzh35hBk6CtgQP85T0/1
INhBEjugUvHrdlear9tQtd7W82aP7zZQdCmUA/YExp5VrBMjPWLtIdVD859lGi41xStTHGgEqi6E
Fes2HKbCm3XH0DDBIFELSEUj33EQBEHb5y08YvJAYuFBp+G03Bs3hW4j2fWNV6o5jwgUvvegrmbJ
6ir4pXXHbj53Eqj4iPGzd8pj/NpxAFIb8lCB4RuJzb3wGP3F3rEjV3uIPdOtUTD9/+YN+bb2U9dy
qWz+3Zgxb55DlCyBCHhxOdF8c5c+9Lvws/Gw7MxH9mCEkvpj6GtPRGQSoMx3KBhBU8Zjhe9YfQo+
L77s5ffh5+40fxA0WwNbpT/ugy/bNqkvyQFLuSSJ2VoAFq0RQTMeNh2ao9MS1RGDGgqhvOPQBUyV
eRSwIwd3FjuMTXugdL+pY0DmoCTQZjEeDHjDKj2FG3tQ75V2g6d41a4Hbtrbi0fZ49sQrK6s5pYd
cpWbX3RkQVkNMlN2yNEd2QRO8v0IeocDFRwtoyNk+bSTtKyxA7Ro24oCiQxdMR4FLQM7ZtS9bHvJ
QmAjVVC4nKSqmkHSGIhF4XTSgnJn6gmI1BrQqmrHJAiJvJ8IE75DoRQEsQhZ43lX3pnlc63/R+0K
bmPzzQjJos9yy2Ikbb7ltegMul9KJAUikf4oHHxYlVVlLUOv0ZF88L/4kTvY8p3sZ16xozrO3s05
8z5x6YghC6resyNN3ck/0r2GQy18LvaNN7rLx8ouPOuVLletXtDeDjdeVGKIE02qJxaPgY+EofyY
PrAmWdPFHLkBkt172W/YiB7Z1Eyd4AqHJBglGHU9wCdkhNnaKXC/5ecAZJLVjkyJVm+9V05yiKLl
Qgexc6xs4wY73UEf6wz5rwXaWI1TPEc3+vP2Zlu/vb0Z5BsVQiVtgybEqoq7wZ09xiAcYMwD1aT7
0BFBvC8Q7xlU9sCXHROIEnV6BBezHk+SrAZYIXLqxB59Juyph7bubTtJbHG+WyFNVUMfB/iopsgr
M6iZ9p+2LZBOcfebaqoxMMuWUd2NnoSTYMAQRo0hDNVPjpmzENkKcYzy9CBigIY7zOPjqxmVbZoe
Wu7tIv3TL8WBSpdEaVUr+FKtp/g6agiF5BgOu3WAXvqIA5sqglNu8bhS9ZKkssQSXF0Hc8zOcVse
w8Ak6ppk0HNZSIVO8SEQsKErF5MDhxJC2fv4OJwMZ8ZtrrQbW9xTVPhs524cazwnaBA3sTiZ+GSg
ZXLEPLe7FgIr9W07Hq1R82rRl/qn7aiklpMDkzKohNpiR08TPyeJv4iveU6cnoQJvvIYGr0YSTNM
mIofRKew3WF+dNsLKuvhS45GYqkBSiD/y7ISX7vNTioa01iaRTf3ExDMFx6jRhWHvMaHimY/2OVe
uVNuazBKYZpAdOUXICIxekSFo8aBB/r58ygVYLHIMHaOxgmv+doVe+mBvVSIezlwyq/Uuz9plIHm
VdlOmeextxasKmQY1Z1wx+RWo9RJDQ/h6Xd4oXSLXU5BCpGn8NoTnSROqpbC1c6XcOMHgbwrPSg7
cLIeqh3VtUtGDocnamiZXWnCx8FnE4yMi0VO7Na3jowjTKbyc2ozcLCSiIIRDmxgspFrxzQa2zA1
fNOFugZQEcrlIx0o8TCaCTvC3txFaBCZ9oaDWLkoaIJdydnegERCzrOKSkI/6CVD5QGXqHaabaEC
kXak2IVkQdblsG3tFzdh3dAlWQapksGtIgRDwVsXop6M4Qm/gjaqfmRSFJajVbg12uwNpX6RqSeU
9TV9s8qvqTLMTcvK/+M9uL0O464NodvpGB6evm4hXZ+kNiUYup6WvJnk4FmvK7mNYhTpJ1m2WzWw
05lAlvUz5x8LfI+ZKcxD0eh4U87GDulqF+0DCZ0IwnLQA+tJrbtDBcKQstb97W+4vhHe7HJ1KKmx
srGWYFdrR3sKQldbjlH5vG3kF7eQNyvcRVFfpiSNNHyy2ktv+4+iV92VjuCJH7T75EFz2rvKyRyD
OFOJj8a3m1mg0KiVBq41Q/Uo9dKdYFCxSK0eh8yRoEvRbLENIN1YJtA5yu1x/kqsHuUI+yuu8D82
+rwxQU3jBJ/Zs81yQrWrtUEYbHwekOFlnnVYxt220XUkeftiHB5rOp4aRhk2I+NZ0u7a4aTJfhSc
ApP4Sr942HizxIFIVIij1XbYW+PQO4Mlnqd09OeitQU99cDn54Co0uuNzk+rnnDyF6fOm20OSpQm
rIQ+QIcKnovO4H1205veHzzZl8FrS6WVVLBwIAJKkHFUGFpGvWmdhUlrjgajNICQNUVqTpjiO9HM
eEp6hXW8VVVlz0tlW1ZlDxOR7hFxyfehpRhgarMCDglyfRsqkb80FDsN5QgHHHmtdNrCWohatEjn
LYavR/0mVWJ3O9opM1xaZ+nGAPlNRHthPis99lZ2VDviIviLNO6fYOObzcDbovYo4iIB/zy4iq/s
42flIRxs9H7b7PoeOMvjtlu/KIe8mWR+XyFHncrQZW9gkuk2aadyh8kGPGjIZ8yv77dtMUB4f2l6
M8UBxixlTaQsWMJsOs15hjLuh1y4z1ICDKkvxaGFEgpzaxUwI2qQKhHvDFBeZzWR+1KBzcPCkA96
oiKw5+EcRA9d8oe/zyHBVLZzocX4/Rgs3n1v2S0V0ASymaL485fPh3xSRdajhsczj0nVsTeSYm/s
2E2MGtDc/igmz9WhV0lfjSHCTMkSrylyVwad1NIbRK6y/VlAO/azT5E81rPC5kzm7jxPn6Tk43YI
k4vGwYBkWHqrZPCDvZYtbuoJDzE2DPR3UZpVKDxgn+DXOwYcRT+7M08V+P9Ttjkxkc6qGpCMObBb
JNX3sb01TV4pS1a61lIYUZQWt06n70AnZs/agyp5xPpRHnEYkExGF4Y6DInNuRU9s/9eWF9ijG1b
e1NSnKoI/dkigoKAVVPkEGEM5iQPFRjtncmyJb9CQV3wpgdpJx1BFOmHPjUPtxru0EuGfgM6WiSV
/f8VqvbjMC4Wa6MpxU91fpf3NqhMbWItWTC/i44rI9xagsesidQE0SHuioPhx0fzjDdbl1WXBfLe
uBohV8a4NRRHaQAzEozp2R7w6gTix0V91CrN+UOvOGTV9TyaNPaxovPks94P4zY8sEFC9ixGFhVW
AePKLQ5nzUxd8EJ1KUeNkJkq/MQfvrIjEGwTTnUvuL91T3wzyNfYyrBMkpCdt4l8XoRTrxK3RCLy
+PpaOoRyWbGu3F5+ypYHfb5N06ftT0SsGV9TE8M8VSNWwpNQ3q/nF/m36pBXa8SBbCoo3ZQW8KEa
TwMUMtPHluLJWwfyKxsctGaqOpXmhDBTd+E+9eL7SrSZ8qewy44timfUPYLdkjc267taWRKMRs/q
A4IEfeJ2Z7qap+NJT8PDEzW6RcUABwx5JKWWKcKWnj7O+oehe2g7Ij8h14/DgxiVnbkSYEO6Ywdh
Cx715oVtmxGSBJRazKUnZGv1OFDAk88slsggLi9pjAa6v9V/sNsYmvidPvUnqNWw9qnoWL5oEUg9
C8irUKUzalk5rEBBsNf1BSGjGbvOwB3jofut5um3qOR5KIUpCdGTCz+T/jhbD3IMjZjD9u5dPw2v
bHD1nDLQxSxgSJ6VEP1Y3HFX74Rb+a9pxiKafvK5G21qYnb9Se3KKJeYxeWwqL2MtVMemaKEsocI
53D4e0I8d8fOrv8U2nkF12yYkqod4CeYLNCslR4j33IaNKPNbmInduzqD9srS+CizkFKnnRGlzNo
X8yvmfylyr9t/z4RfzztZh+ngjWxNQzC8BxX8800LDemTt1CKTMcepQm6ozZZRahiGw9+WBZL6Hx
edsVCj50Dj7ULuomtAwiCEElgXZwtpOD2O08YQe28xvq+kHGHwcghlCWYcMGBmrIFSqXd3H1EJ4H
jFKJp8wJv277R60hBxVyOQ+DyvBKXG7y4iHD4wvJT0+kfwZ3f5vTJAwqdhXR7rrzcFhOqdO6Enjp
G4fGPiL940k2laHPpYl9r0rfF4rd9oMtmK5JxR77DBs4b3AwEfZSUgQ9Uguhqew6/TCZz+h8BC9h
sCBOUD79o8/E0xLMS2PFCzvEQnQsKO2PSnmdpMdtG1ToGRwslFatV9IF0w9MqioDR33z1bhcGvFw
Vdi/9e6uGqJu4d4hmvyUeG/VVZR2Gmv3PSctDsvssGREfLPt+f47vdngvlOZi20nzrARN9K+DaK7
YpmcsAjdNNX2mVFQ2RP7vXf2NBH/JAnzZiq3n9KiNEqcH+ylsffM2dbOTA529KcfaGf+zQRKU6AA
wihZdYlDp1lW8Xw0KmjzWjI7t+KPTTzbidA+EaGxChOaoYDJUNc1kMvC7atrYpkqVifNOpLQ+/Ij
2G288ibdNQlOKf0Thuv9wsFNi0pj1t/krqxyAD/qvWKCuRw3rNiOnpq/lH2OaJx+6E/sHX7xhpvg
gRosXT0br2xyK9qMbWqYMTyN6uI0xoEvWZRO6+WrvA+St9XkMB69m1Wg5Qae4PDy/s3cMXHYbsGM
YHfMvhQPTK4jdHL0lFEruopaV85x0TkkqjapMpybS/GsdfonSWgd3QpxSYY8c2M4cpv5ROgQC/qu
fi+1cwBqbla9m5DHQfqCHaFdeGHdaSCnNu6pp6z1N7o3P/lqviIWQ7lMsMnKUfUDSlJo2guPkKHe
X+aDlo/sNlMl7ravxC6xOLApoAQTZix2QCgI0YDnVvtGK2uvHnBXvnF3zjyGwlrKjIxt6bRil9h1
9QMZv5cqbWtvO0QuJPu4V/teTlpFNHsYW+7E2daP8w8Do1bNS+os9yHIflDrgDgl3fxIBCo/Vr5g
nmCWDOyQUcIcV2d6EIz0rH586sL8RqqyzsH80H/V5bj0l16tLAc3UPvTpnqA0ah8bc2PgnVrKdSD
/+rt+soGBy+qZgUVSEORTsrjS9SAx39Kfcv8bAaZUya62ynKrpvrc29JZ7krKLrL9TP+yj4HPfUi
RNPQw8fkkN6q6DJiYyHSEUpFaLukAYfa/BzgpJjYiCIWrIX6vZCOqUigy+bv6yL/NGClwhjKC35f
Tg9DeoP2AmIDrJ7nUGSUoN4DXS++ScpUszmqo4Ddcyc/U50JdKTmbZbfayDPSYJbjCeB4yMaXqSa
UtdcRZMr09zeM6IZ2u61hTO3hrrh0notGkIGlSJcZ5/g3WF0ZYY72tu8ncpQhxmhuFuU/dDeI5+w
u+Clam5r5bkgVVYov7htpnToOksxNeeoM0QbJ1dx++f8Wf1LuVmOya1wLO+S78Zf299xFU+unOS2
3RANppqksNlX3+I6s7P21GK0vNa8ojnLqkHhJgPhrUXltpliCIYWLiYb65kNqNwVvuB1tvBZzxzw
U6DFjbw3rgLLlYfcTivn2BzGEB6W2uWeOkiO6bau6Kd/0fSbxCfkqz+y0cRLMsE9U9rpxbkSvJgi
QFp/731zSOeqP0UVdOM0wIa4s+7Yk1KZuOF59lknVqW62/HxC2sqEnZRUmVIgvx80M2RWXbSpLKM
Qd+x9+Vhn57rQ3H/u2mt/maLSxO6MI1r3YAtRmI2Z7bsVY+Jq36QP6Aj+En7COEJi0z91j/Zm1Eu
bRgGJehjEUaLbt+HMQS7/AJ34z9cRg6z+sicqzqBFUaIjd5tL2HF6t5lZI6YeNy2to5cby5xyFWo
TV2ivo9s9qjgqWzYT0fGcEtxslBmOLyKrAyjETHMMKU7dBpD6W4BFRJVOiZDkMeo1AQHV43UoMp6
SJwgXY6mG62SjlDKcWQtHJxKAg2YlOv7MsluhTh+3V5P9nHeg9bbenKgFXcDCEwzOLoEx6W7HRTi
sCY95DAqnARJS1V4eCl1grQ3Plan/CC7qU+1PRDhzs+stQKQQ5VgKpi1uyTVvV5Oz/FMziSxvbqx
Zvy4mpSHaTSz+gLKPiw68p18mJwS0JF58X+XM72kqG/QwU+p9cI4LVXHQr76AOLNQ5E+F8UHITwl
g+oYzZdci504Bdde5cvR03Z4EPuAH1lL+z6rAgZbk//3Phj9aJ/61HZbT1GvfOQwRCpTtPYrWFL1
Pr2NMXWO0wXaRkz6J3f/xcsq9Qk5GBGg7iaGBfxS7+ULIyxGb93ki4LyJK1iQnrHoUmrWKOcK6jY
JAcFNBn+shec8NCYTgsxeHGfOfPD9mdjP7gVoRysdEKdZ0rMNl16NJDpNLqBdvvGTfuYwGPKEocf
Fjqm9E7HQmYj5kL1pnS0EWKkquUKzUBdpNYzrH/ASuGwpFZ1FZscxtgQbOukRzlxY4ysQaXKA8u5
O1BaYhf5gY2F5GfWjLIV5brEQs7HwWV1jPy5OZmvQ47zLX3SoEsVeDMeBQqnoYaKCTTjh9fGsZUm
eYGzhnBsZYwtWIdQIaXNiSXlB9bUfqplk23w7ICHX6eubS3y2csXe7BMC3tSXUoFeP155W2zq1xa
YuF5BSyXWNTBlw1X85mKUP8pHjD0MtwUO6oARtrjwCVZFg0CgfCx8xdfQltUFLgsQemhXWuGNtW3
TW13vr+mKkpdzUvYk+6gRsPEzCLXdHML1a/2YJ5iP/D+aLurHL5MSC2DiiVFoHm1sxIQI6rovcdH
nQKiZ5Z0joOWSe30uGFJc2XZrJu7dKDlfSi+Drjk6CeRZIuktgEHMHkTq1LPdmAQeIt+1LtjTzG6
rGKYIUmyaOmSpWqcS1bfKY0iiuD7xcRteujMxU6GxMYbAvGd1hfvyhLnzLxgEgMs9SwSm3M32IZf
7zTPDN3R/T/Srmw5bhzZfhEjSBAkyFcuxarSbsmW7RdG293mvu/8+nsgx21RELswrZ6ZjpmIidCp
BBOJRCLzHLAmYpZZ2tmxe9BtEIWQaUeGEoYjEIczly9Yr0y0YWkuH19ODh9q7XgFE6+I9gqiTaas
iM+V7Xb6c1VUjmbImsP39/MGRri3deVQxcwCjH5nPfAmLPMbRXNM+0fkkuOHHqw2YHyBN9XQsIun
yUiwgPlyiLKrCjdEWd/hbg6+gRDi4VIb4wBdT8QLEjtoQ3bz9o/LAWK/rWIDIYTAuCtBXBy+LNm0
+PnTODr8ppYF49lSDkrrFPfkKBsxl+wrsSWgqOw2UzqA2lbmYPyijArIdD2n0Ke7bN4+owqjhgGB
VAPK3YKXq0vXJQbFCxw0YA9QI4HKrHoT3yVuca1+5bQmIOb9VhG0qhOHS7LLjph9S//GF28es74k
StEAvwRv82SRU5SGvlKjTF7SRaantRsRX40Vrx9sXfVBszQkBov+feryk92bN3kpu2nvD7ZscATP
b6thLNMVRtEycqbkMFT3Mb0JETiK0YmNk8p+LLOsALq/F15XUtgL6sCMueegYY5JODwxQj3xsrP8
QxB+hRD2glkrlZGqgOCSSeNJc+YrPolKvuooh9sn40mCx9fpXQ65WUf+PTcRRJ1bszMpvte4PJb2
Q17faMNZ6ZirZM9KGiwZSlv3NLyRtunvv6VukIW8QGkbutR8Mcn3eHCLLwsGb9O79kgbT/luBxHS
V/kzzv770QZVOE4zNV51cwaq9lievoaBfpydyCnwaOR0YF/l415y0Q3+Ry8tsnCyRia0yhSdm2o9
TvkxhoC7tQbJ8gy6T5kDyT6oEG1Gu1GVgWPhk4I1PXYjPPePbvU/FXkloUW8gaRJAnbgFmBLD9HN
4odS5xie/qsbv1x2U8nGE68bRr22SdgDZ6CPZhT0MnV6SdQSLxpcyNPUuB32+tNAxZN9VYvevWyD
bGuLNwvUEJS8t3GSpifeMP1CEHnd84kh6HkMV7JKkMwmIZJ0sRY1IYFN89B44RQoeuX0eSAxSuJu
4nVinipi9NULCjJu3auCuLsCd/IDDjn0lJqydHjfKmbbxH5JiIV4ZbBs7MdwRllc/6ul0EI1riDr
KdlEMhAhNMWFlfdjtuBwsVx1+JYUh96SePR+6ZG9GiIEItvUwz6qYQgqdYfxBMFaP7rh6hDpg6yQ
u797XqGE8NNpeVUYIPF0jfgPNfw+Sd8kZQBCzIms2Rq1BAD6XfOFl+Jir8HEONJeLvUXV2htkN0d
LkMS8Z01TWM2qzmWr4ZIsk2vouF02bMv+8A7ieSkhjptNANA0X7VjdeYRzP7fBniHyLC/38YIs5c
qaRFG6I5oVkqd5SfscueITYQGEHBmWVyP7r72B3oFVBIYDRDL3WTA64UDXVJ5tbGfDJiWZeGbO2E
0JNFa501NtYutDrXUpNTrlKvCZODZP32g8+rOfx3bJIXu7dYF43AGQ/g50yO6xF3BlSdwUmFUqln
ySK4DE+IC3M5ZmnVAA9cNXe4Ht/Y0LIK7yDgcYASqARN5uFCgFhyCHc33Li0+xolZwzqSqLcP2Rg
r8snxAWtBn9lzF08PTW3YQylvfUYXs9nFrS3hWfxVQxksegfEvdXUCFWjDrNw5HHCvzb7+/XK+u6
OmFu8rO0bM+/xvus62+kl1+y8Q54RtJZoHfhxaAZ3fo8FeKDD2nvgKM2dic8AtZQgvjQFO3fkZ28
RP4NrhpTG6+32GQzriJNfo93XGfqZNfK/Zzy1TruqxsUklvdwmpYp/W2Z5ezo6n3NYSTmjB1FJDH
X95qkh39Esk2aOZixmNL4SrmGh6mWsHMO/0D73OSoCvx+ZdKwQYGijUZ3hYBQ8tfOq7KIXu4bIds
1YSIkaxU7dcFABiiNR+jJMyfwyqqn+16sHAJ0FdyTkJGJIFKtnpC3DAXjehWCdRqVpxFwWTR4kyp
pIwiWzshXlhMadeuAsg8TU+jHQWEylpRZXYIAcNY07iaFPgcmrZOY9+c69kM0DsmWa5dSyxqmdQy
GLHFdz0yQZB26lDFrYpnVt0vlcTL9gtOGwD+AzZuBsXvKgwnJK0ZOLIhLkXc9g79w8j1nOKa52CZ
dA5rd+k2kILjKeZgTKTHK9sIvVGMvjeqk2Ke977sSkv2ErV3TBFDNyyq61TVxcCnJqpR2Trem7Bd
Ax73GpTBwxfDakyIXN5Ru4u5RRMKnrqGLkhCebj7qn/lNWPLm88DZmkN3OH5PK1sPGlvKbeAQuSL
ijUbDALAXjed3j6QTHXYEkjM4qmQeHpsUYRUic3gER0qoPy+R2O2u/FD6NCrB3po0TgMLrLLiHvH
1RZQcMommnQaKQBcVRPtz0dbvzP73J+1SJJYvAcCKy3+oxmWaduqKpzAuNvUi6JVncvsI8HkeLjE
TjF81sbjZYPef6c3OKIbajZYnaYVOIQ8Kd1VtdwO+ufLEPumwBINvs7b199uZN0a2aKNTee20+MS
n6zRjYinyG7SOzV9bskrjBD3Ihx6poE2WXf9yckEmoDco+XGpaCHSz4gR/wWTPg8RVbGS6wATBtj
H2N4vpWPB5Z3/uWlkxklkmIt6pLaHRggwQQKqtHhU/iX3flRF7rRXOLRun6g+YNhfjaoJJV4H93f
2CcO2WRt3IWV3kKRu6m9tAhPkZp8ldjG1+jt5gUGUw2LWRozUO576xeRmYaqWi0dLgYQkboq/PRg
eskJhLm3JhgMOWXicqU8GU9y/oL9dd1gc5/dHC6DlYVlUQKbBLzjLD+Qb+XVbwLU+EZGgLpTRuCW
UpXoDENLmpiYgSt9XNcZaOrslyfia1ftFe1Rf1nRdCBLqXc/HeafmYE2SGJagmuijS5sQ4YZ76IC
J4MR9p1vWZbpXf56u3HjFUWczyCdMpN+6fHeXxEvpeEPNtIrKh3W3Dm4sHQbHOHgwrBXH4GPqHMn
qOEtDid+nI/mdQOa2hbKoAStL6YvW0KZccLhFWt11S8aQCmFd0ZBxhq3zE6XV3DfKzamCYdXMYHU
rOqxhPGpxcPqfNRvqhNaJrzh+O8HAU0dpDSYLjMsoqni+3Rb0k5tjRFrR4wjJnduSqt6iNX4T4lJ
e6EeNC42ZYZh2JQIW9o0mUKrkX8t3BuVxMkP/VXxOf6xIGdDw158Jp/AQ/1tkHVOy3CF7ZzX1RqW
JsJVaY+f1hHT0J352Co6vhrzJTa+zzn4Wr7aKBxn6FAyR5NjzUUZQNTsMCbDOVz0o7qASNMqSydJ
c6gIES9nOIRKvA2x4QxaNwlX++7W2P4Q4cALtb4JWYMfoj0Ovo5ZNzzH1j9sVw+Uhw6NhNGjrDK1
Uwt7a7sQWyq1a4w5w/dVAz7rCeb2w/Kth2ZjB1aE6FA8X17rvVC2sVB8FC1bwwzLGHC1/Tnqzovs
DiNbQvEhtJqqhOotlpAE6jn+swEvIyr+N4uBvFj5FWkojss6bfZiy9YmIbaAJG4O7QyQJpQJogSz
xt3DqB0uL9w+iKVbukFsVDmE0ILxMUg240nbzSj4hqCFwM6ZJUkRuJ+Lx7eFcVXNNlTd1MRO+4ix
NAPHFvZ6DfrdBUvpDPw0N1KoxtU6wQUtN62PGKZhetOgOFBh3NtzW1Wt0sTLQucqmPgYb+LmSy+d
NNkNJoRohCGAaURsOshzyvp+BkbvZbfTefBtvrXOhat/mn7yhLKBvolsEkMGyv//TUJS9dWQ9Rgj
dVPo8rZt6/B5S3s6pvanD7jGxjohfJHRXvuyAxDIU1hyN6fPuaxrYzdM2ASTdhj7NXUwRL01Ri8R
jNclbPE+brzwUVVQ8q5Ov0f3ZTfN3U28RRMOHSNRwOw9v6B1X4jfBKfRWVWM/K5uCgFbukhSn53n
aRi1MU/4VrrOVisbATgeqj9WDw/FoM10f84xGklf+n+96llenNjNWW2IyGFReSr57krYYkScqYBV
z5blconBxJ1dowB5YuZx9anLjrLTucrN/BtPvBp2SpRocQW82uM8KiAROlegptHrxh2PKhRzQYSj
j6gdVNDGlqVgO3Xvt+hC4tfE08go/6oziM1tEAGftVsWYBzexHfVXQKCk8irZInETuCkqkHwCVG4
1/CR33ouy0jZj2qMoDZ7pX6XMzeRUsTvJBBvMIQTYF6UvCYmx3iRP0H+VzoU7f+48LhgTHjUJDR7
O6EFqh9cvtqwdaaKSZlK84xlZgkcNvoKbQ5G39+ubDiNplz1Z+fIfgMm7I2sJHaIuxUPnr/14JOz
cmtDmZvLgpQgHPuArhG2w8Y8IaBNPWYtyxQVjGjyeIMiZEhu2efkWj2Q69j/QN3uLZyQdWW2YeS1
/WIgUlynQN7eH6lTncYgupO1Du6csW9sE467qbPMOQJZpqtOzNET8FaaGIQvKldXbEcxRgm52l7g
Bp5t4D5ONVxZBbxBy5Y263Os5ZfFze81SNawwlk/cdJMk0vcydre9oLaFlEscNAa15VlAGLrceKa
zEdFOQo6Lz62gY5nIFlQ45tLyFre4AkbvDDLqqQjRM3br4P/+xU8vG7Q7+fzBLY9XI6hu7sB1XHU
eZG0aOLgjTFgRLYwos7t8ntafGP2LEnC9sIkVTcIQqZXo5UvQjMr7uF+BQ7/O74D5mP8PLYQ91IP
FXp0Q/cD18k3oML5PsQQDWYxQKu8DaYmP6VR41ShdPJr92OhCmrZ1LLBjiIYZ9nZquAdsnPtRw2K
bxH4QccFsURzoWp+Gj/QloW9vcET7EpjNUmGGnht7iL1C/iUTaI4fKQTZx1k6iXeuHvabPCEzIXo
ebaqHfAqC1S+Re10cVCWsk0tW0UhJJtTYo4RCnrgJmOPL9rwyGWbn8oDauTSp+N9j3/9ZEI0HisW
F70Ck1b9yxL+VJefl3fUXtXkzTcS4q8xZsxWG1gzfyWuxuk57nvMv5oHXlyQYPFw9y5YbL6PEA4b
M10xXgms6cFA41SBQlp16L4j+3lUObPh7M6Gl7efCT1GIJX1P0JL+sYjxRwszMMUhL/c2uKu1a+r
lRxmjJIqsmaq3civQV8eYV81bFWkiorVaC0VHYXmlCsM1Yf5ij5x/sbIjf3ISx5l2eXeybbFE7Za
oi7WCOURXBfLOz1/mLsHMnyzrcXTLWmM5GFC/IxbLGGbsbbO86YB1mR6vPzaUPSS9k4LATikXAVy
Z2mhZG9nbyGFPaeW6Phfed1+KHxlcFSXuMNN5Wauzly7dsdf4F/1l2MuY+rY235bXGH7xenQLL0B
XOgXg18iPCVmeLy8K2SmCRtQI/ZSkR4QEMStfTMl6OQZx9xTiSV7kt/NDjRVtxgjDNdIsaU0pYmt
qFBvRYnUCuxDdO7RAGycI3Tjy9uO99fuFYzH0c0V3GwTJV1LXm1Seqey/0yY7BWWJxfvHfEVQTjP
1KZOu75D7Sc9hecSo+fUWSCIiRuWK5VM2v9Mr1jCBsvKNdQNKOFAa8GdWie+Jy4i11XiRmDDejR/
rj7niJRx4O/mI9svJuy1phwgPwh1GrdbUAKGjNE5IuCl1IP4mPrTs34uMeAsO0f5brq0rsJu61Or
thIO2hcJ7orYbz39nMSxD0JT77L3y5xE2GBDaxWayiuG+fyotI9DJjlzZH9f2F1F0fd5lPL1U5Uz
s8xjaMh61vbqF2B+e3UN4VgzwNwyU+7ore4mt8Q1XdWHFkNA78ovdqB+paBdiDzlcHnlJA4pMkMn
STGkawTUIn028puOfKHl6TIEX5z3fsB0JNq8s+IlnGx28LxmiaHzx+ypvGLlaZ7xRGTczPOncHqu
p8q5jLb/qV7RhN3MzNwoqAK0GcNJYWc7Vfp0GUFmD/8FG3sm2nR9XAEhIwpqPpVfWyAELrrHMcyO
lUaCdEmfL0Puf6VXo4T9yzRdC3vEDXcARf5gfbWz3jOp5Dv9Q7bxiiJs2DzvM5vaQIla66Do9cls
9cMYNjdFA7qWNfVYjkkoDby2U49JqOZ2jdfTDCqoy8b+Q7R6/R3CbqarmS5ziWf8ih7YoxXw6mH0
gKQfj+wjrhkR5nnkSZ1sjYU9nuuj2TPK1zhqgygzjwScckpCvMvW7UZFTWXQUEApG9XYt97TpZTo
Je9R6NnnpnhuRzAXJYW7mrZkI+zaswES7NHMOFvRpQA3bVZ3JHEAGS80cBaSALIftzY4QtwqDM1M
jBI482HydQ9Mo1flXX9kD/ExPytoZsJgHqSsL6/ifg7yiipWKMJJiXTWAxX1pRBUvpFvg8YOhIBc
eFA+hiRZTLHzQo0jRoYKcKUNyrpjVt7ZWXDZJBkEeesYDR2Xos/gGB1klyiXeL5W6Z+XMbhzvQvF
m1UTguOi57FprTADfRYootr21ZL0rjEWZ4xz/lkltX8ZT2aTECrbsGzRRwCbxvppjCPi09U2vHQo
iv+4ePyHbGIy8ulu1rkT1u2piU4EXaImSgOXrdm95Wqb5RMCZGioSd2vSLLTxrru9OZXkjV3kQ6W
A2Z/qePyu1JYlaPjKrEa7TPeSf+jlfzzbqykK4VuYoPlnJTrrjj3UesMqyQ+7bsI1UDGqmrEEPt/
aAZ5ug69HW5WmN/NbgEBMvXD2PiidL1Dy1Vi0t57BnpvXvGENR0VxTANDXjr3fiT3+a5AB+oKryy
d3CReeJawcTpP9v3kawzW2aqsJzlEmp2wrtY5s44xnocZKXxjS5/rUZ/Y4SyrvO9F7E3lgoBGTXc
uWQrLE0Tp/ti5Q7+F/gjohOqgvq5vs3RWCUT8+Eb7N2Gf+kt0VCsI6LWIIbPU7XLsS8U2kI545ay
bx/ZExsEYYvbcziPUCzll0F+s8DQfupE14PHy1hMJlK/e3huwIRtbq3h0mQ5vliJRruVlQ6mZZxk
Ptj5p8tm7QauDZDglUbLwr7g9zTSMUedTp32xepkF8/dCsgGRPA/K89HvWsAYqBVxDh0AdJIX0N3
5OIV/wOLw/5JvcETHHDQkoi13KjiV/aF05dEPrsl9/Xz8FMJioPxrfBiXyZNLFtJIT2oO3VmL+nB
1PzU22cSU0ddM1lkliyl2Pi2rlM5JDO8ML9WDjOGk6tzdtOfxwXp4sfETjDZ/bqUIilxZ6e5PrTc
EdPvte7U7Y9KlQTi/YVjv6c1TVVssxl0Qw1pjzeRLr6pi1NtHuzy8BEvf4UQnl0Y+s/wXIVnHjQt
OcoEguN70kgCvMwMIa2JSW1aXQUz4rbFbWk6DZ11BJG77NKwHxpebRFSmzgdYzujsKWaloOZRP5o
MK+k5rlHYx0Do5uOSbAyGq7bgnxeYiSn4+LH8+rrqfa9mchVZ8tkPHfPF5TIXuZt8QWF0Ajt6KJM
J9woTLs6dUl1DIsKI7c3U9Q+rDV9uPwxZWj8Q2ySA43SPjV1/jFNUCyUWnOTmsVp0aLHYm1uEnV1
L+PtXxc35gkxsiHLRCoVgPxRObNd/ujKoObSUZf3PsgJiHl8en+Yva6nEC8no8zmrsUjr4Igso6P
6IVw5up5MVJHre8ijDRftlDmukK8VJsumWMovrphrV8vdXTfrP1V3VbPl2Fengve2YXyiGmoIHBC
d8fbL2eqoEdVLPgJ789MjtqRnrhse3sje7jeNUin6DnFkwIkBgSHHJmlFBV/SG6G6zn9Gs2HVJVJ
NO1G4g2G4IYMjMBVaXI3pJ84j1R4Mh8VHxzj4MQ7VAcGFZwPOeIGUnBEpTf01q4ASYPyHhTAaFlv
5qDGoBjGFJdjkhz0Py9/MtlCCp7YD2wtS5bxgv5jbqCc/8MyZQGNf/X3XvH6sQTv6/KUNetvq6wz
5EgOINo/h4988DJ0Z0k3iswg4ZSGtFo2rXwv53a8PLfNYp8TRorIqWlqf2DxCEarVEvXNN7t/9bd
jYZieLbA4i1z+CmPv1tW8xlkx8G//0RbFMGifJisbs1x7pD1s9bMDh3B02bKelX5jhE/0gZFZMbq
5madogIoS2ccjFSDQLRs08oghEO6WheqQP2TT4Mf5/XbMKeSMLcPQPEvYqGDU+zexGs3rQ0NAKVO
DwpTD2DG8i9/jL3ITfS/IcRcRjdHKGRwG/KB/bAQU12KvhmvwSxa5AyMnqDrZjyoaiwJrbtJgW5h
wkNFS6wmnsD21DGj0xDBE9uj5XUOCRwwijVEsoL71agNjhD0aloSfeYnBQ3sr/wcTNzlgOaBA6el
YqfLi7l/8G7QhHi3jFNqQi6Lo2WfNMhKZaM/Hn9TM5MrxXBBcncZcs9FcEdH951tg0lPnF4ps1KP
oHKLZoXW+lQZ1ikmsun23Qj0CiFm8O1UUEZ5bYVSwyVD7Rbki2HKSjg7mn5I3Dcwwm5C5wrtWAmY
5lf0SfWr7zVKlD7zuYig6oH64En1yFF5wtsfLmKrj4Z9aQO99Efw0L9J1WqtTwuq4Ue0lYMklE8I
JIfp5rewoKmhKw+nfzBdDQ7YLcDfHyynDGy5rP5vn1VsSJ9Mm0Umw++YW9DtIVvUoLJ12XN2dyA1
NNWyTTC4iTMuyWikusHnMgZoY4yV7YSa9s0Ox3MdWZIEeL88h8FnSm3dNonYUllPY50q5Usepbrd
bc6fcu+6k3pEw7Yk59jdEJaJGWEUpyzyrjGjWcOVjWbrgozKYie9l4yR7C7b5u9z/I2H4KDqbGVm
rUvbQ6PVjlJC00P/lFWRJF+TGSJErnhsEgVEvygO6eCAC9OrBMMJH3ABG6MFxLAxlSB2SKuRbVA8
rsCW/C9qXkE2xcnn1cnIH/8JR+zKiWNMWuUG6lxEfyLg+Jzm57bKnTqRtSPvrtmrQS9+uPk4eWVO
S1LDoCk/LXgP0B8vG7IbCjd/XwgPsxGnKSYqYEg73Romu57aGkRruZzG5L0wNqLhBokn8xtLFjUd
M6hbtG6vprdJOAdKYz5Tml3NOfOWMg/yIT2RWv2ppvavy0buLSIhaGwydTRT6S8xcgNdFbNWtGjs
cJX8YKzgOUJHxGWEvWXcIgh7qGsJZOr4MUko+h98tAgvNaikjfDHPBDjx2WwnequDbFyTeWDAERD
5Hy7lFOd5WXILIzWD86ANs+f/AU/PVj39ZXVnPjVJ/L0bxLQ9yZyUJyIGOiAYo44FGOSql/DDoTA
ja9EeAcrUDknJwtNJRC1LO5bd3FCv/x5GfU9KDieCWaDeUO+9W6UNZvXCgI6eIVQ0s/pcJump0Km
1LkX/jYQYjKg0iGbIwMQdtRCizE6LxVIHeMREmBlIdltu+nUFkxICZg1pCTkz83j1xm0fzg28Pjh
xr/wmDj7ul8GnYyJjd893t0aXldQvPCjRWvIE94RAXr86AQSgSUJ0CHhdoqePRTQg0B0MSxnLvT6
eu5J9dflD7gLv7mAia4ajSGYDJCNQ9DJNermlDDDTdN0dfqmOYb6j6lkf9jaPHqXcXe3/OYWICz0
RMDWrWDMyaXdj679Ws4f2fCbvy/ETZV2M6kTXjFNbzKiOVX+lGm5JKHZEfyD+29Q9LcbfUmpXVcN
UKBm4yoYQstrT3nOD/kz19a2H8wDpptwQx99WdKxu/E2yEJAK2dWDAMvpSogoFVDw2PxjJm+SnJe
77vH62WN/4xNZK7z1tYVfnNOTyDXC8yXYpR6JbvX7l6atgvJg8AGJ9Mqq1lVuAP0C1aX058o7hpE
IcizMEckbUeT4glujwJsZ+j8EsrbFnVvPdZXHQi6e7Cllq7Uut2PheNNMxEmMZYmuEm5EDZA1gXO
CPUc6hbn9YeBcgqkhvtg+tGCrDg6mP7lDbb75TaYgoPkYTnPSQpM9cyleaOAE/IsUur2/YhJLQ3n
p4XEXmQQtIlSzl2G/ufOXw/EBQ8+OCKyE2ee5X3JtSRu7DYEkQ2eEDgYilBN8XucIvqj+UPzEp+3
CmNAZMRwH38tW47SZmH+gd4F6Q2oEE0gOjmFjBvJHhd6oGcdYzeQ8jacLnftwIJaigxy//O9Lqvg
MomZQw6mBmJ6SsAE2R9/U1/IXHPXM9GVg+QL87rvJmk7UJ91NEzhJeFjhiAcD9fNIFXY2A32GxRh
dzc5i1JIG+F14MDuFh+5kJf9Zd8mrn5u7omDIf0/P+D8hqGaaFuwDFOkvprCqa0WXlYk0PwagvGo
B3YAdtjjZZj9MAKCKGgKqISqquCMbcmW0miwyegDxlkxelm50efej49g0vRkfU67hbMNmOCEeM+K
1H4B2GDVg2frZu1Exqxf5QWJIRtSVJ8SXUXyR9f2dNnO3RRsgyw4Y9m3ilq1PH7hRVr9NBvnvMdI
xyQjBt/1Rsgz6AQzPkQ3+abYnAJmTyDwrQHHrp6KyR8awwmVr5dtIXyZ3u5li6kWxnOpjolLIlYh
wpiWbalPGs5sBtlaTusVW059X3rxgbmQfIFHwlWgaoDBA949xmJHKmS79yNM+CbchjP2izeEZozz
2OqL1bWRVILvN4d0bqc49IkF2bdCqr30fgOi5IIIjfuBibquuLD2Wtt1n1XEVZobpTxVxb+fYLLR
uENREdSZgeuHsMMLiEJEix7jgT3HuxX1s+/g9HQIOm5BmB37JHIuf8X3Br3FE89vojWYvAFekqR/
pmZ1laq65AB974xvIfh23DhjWynDMkyAKLpPxPb74lco66/aiR/AMECSgHdhE27Jf8MGI8rDcM7V
XHNN5sZPnDonwvOYPnp20Lv9jSxe7ZrEDBvFD9228F9v4Uw1YgoZAEfW72sTpPqTnUpqSLsmocaO
/WviOmjowpdRMbgKqQRVxUtwPkICkWdyo0t/cro3Pul42Q/2LNqiCR8Jo9RjG09Aq5Lntff76ecU
SoLfTleaDWLJV4uEqBRhuAvPv8DgHOBuS7z5hQ/eTwLrsTrln6yDvTgDQapaY9Relujzv/42XNnY
r7hkY+LLQNOWEHsH6LNX2RwOyOO4ilISTAfNV+UqhfzvCDhwQCSMKFyYCMDCUbbgXayK2wQad8jj
uLBp7JFvUTC7SjDeDFcygaidD2fB68FCZGqW+Y5wy2opxmLDfnZX6KFM9N7O3CX/fNk59nwRxyAX
+AUHCm96e+vvDV65yk6HyG/vwR9P6Cs8cg04FhCv/ix7tNgJSRjeZzgmEWmR5gtgVpepKciGwYaZ
DKmXD/UxN6roIDFp5zOhysPQv2eqNmemfGvSOlhmmecoLQHnD4iwOcZz7HFlgsmLC7wOSFke3p9U
vKz0CsjN3oQoVBuhR94DsAK3V+HT8+8Mn0xXvJsqk/L28fgg+OEbPCFGka6yipUrhDNNcU1M3Rrd
lV4/Nix06lXmINypL4EJx1Y995NC+TcDA1tA3AmZYnewgxa96rJ9vPMiYSNNRCRRQblP3ilO6x0m
spto7d3y2jjcJecoKMC3cgaVaHDZR/YccQskfLGGYObEsJfeTcEoVIA1uWklCFJbhI8Uz5Cts0NA
qOmRe8R8rMBM7o1+MbrFQfrIuWsRqDF0yp+k0Rnz1gdB5hKmBZ4m4PSjV3wq/E/xIQenlVs99ZDl
k32qXThQQmOc3TJsDNS8hdNbrUS/TDm4qXWqsh9Z93j5A+3GJWabjOm4OSC0C8vHckQG084HN0+g
SszDehawm/rL4qWYUJbyre/ZYxFKeMKJbFPM/ibQC2vQGBncOMELCFSk26eXrBcagEV//s2rICN+
3cXE9zJtolrmu0extFrI0I7F4OqJjjnU+pCnMmLU3WW0Nhj8N2xCU5ZStmocIz5xzQw+e9r6vPDw
v8g/yQwSvtmYNnETzgBLUmjBKjgdmexxbKe2Ydtbg4RwNOOKnhETGNXkzYf2pOASgif99orc5Za7
VE58LO4ir3m+7I/8z4pR0MJLODrScVd+9yg3hok15xHcMe0aJ7aOEWmcIf1eDpKHTL5EF3DERzkM
nOhZUqQDxgl+NcPPhC3Omv512ZbdtxcLlLxoyMXEAq7mb53C6NLF1OoGI7WG0+MZhAsz0jkAYwlE
wlQPPeJm6sqobXedwyQq3B2nJSp8b0EbyCur64IdBsp4KE9Ofr2Mkpi7t3i2TvFyimsW6DYE/7MY
qA7CqetdvXoI55vc+DrPR8na7SUXNgZPkVfYICcVJ5vQbYm3FrUBHS/eAhzzvKANIXNThlALVoOg
DmRVrl2jNoA8+djsYM2e0UrZtNBuKw/KyI5ZdTPksrGSvY+ztUoM5xXtcqWCVXY+4h96jcYAycfZ
20FbCCESmVPdmhODHTj9XRMeHqqtr1pON3y5/IlkCyZ4gZJUdjWEsEUzfSvE3XRwRqXyLoPs1HTh
xpvPIsShMcr0ZVBhTmo7ID//936wc8l5AyjsH6sbMWWRcz9YzENSXkcFlFzUbwyiYlCfa5TSYbYi
sVK2lMLVMYMS+0hWYFJ2O3VOFd9rMl4LmVsIsQhCmVBu0bhZc3Y3D8+gAbpu578izLJe/mK7tpho
oORVSMMSLzop+htLBs4HN56f6fQtbg/98u0yBF8OMXgjf/1/CPEZtmqhitGZgNC0yKHh41QVTtQZ
zlqcWXgwiX8Zbt8iLlyAlwViiilSlmgtHXXtJdzF1U1UfvtguENDoAYaZlwTbeHzrLqVWno28LRy
0AJONTUewZZ3A/LzBbpB/0Mm9r7HAhvrb0S0vb6Nd2VeQN9a6eFzQRjELu/uXs/xMT7HknkivmHe
fS3cEXlRGgyZ4m1+nJcpsdMJRaR5dobZG5KfyXI/QQLHevrAh9ogCSE80dO8gTpM7yrr6q19dT2y
7lulJzI1hl2H2OAIUXzJ9EZH7yj8D0zFzLMw51sFJi4dLbKIwL4xzlw/SHaXeoeKb4Q2Dg3NyTbo
CsRTF4/hbRINELGbbDT3TDgWk+6qrmVdRDIYIeBOPdpfig4w7VC6y/DDzhcnG2UNj+/zyxdrdM7M
aqIFT7zYpP2oWWjJ73HdnXxyRmuI0z82buiZTwuqSmv0P9Sv9k17xRSPxqgdx9kAptVf5x1xwv40
yAYPdzGQvqLxBWywCBlvt5VSj0PUESxfRsZjMlUurMyg76xKjnnt3TnFF3ADJDj7TGjN6okDxa71
oKBy5c+H7FY9q7590JwqyFyqOWZ4jp6gSBvILsIyO8U9MOGuSjAZ7lrR6hvF996+z+bm354lgo3C
B2NZpioT120sisR2mgGVTYhLR75mhd//ZejgSGC210HkC75gsfoNdeemqzt0M+ZLi0FAJ0xyp6r+
bSQUQISt1detNawJQKi5PsZTcRPW03NO+6PdzXdpnUng3udOmmngHYSamJmGOIhIiGRO49Qu1Rp7
yrE+MRAijSBEmlGeSx2u4iJ7FHzvEm/hBI9Mw0kb9AlwoXqeyEFbjlPjX/5M/IO/OUsEiwSv06yE
REQBRLR+J9EnNniX/77MBNHhknnAUw7+PrzFGzsPQlKuEj1cBpEZwX/E5qaxJDZkt0wV13blPtae
iIzYRmaE4GZxlY0JHC32xllz4/6UNYo3y5qaZEYIaXJSNc3YEA6SfEaDZv1fF0lIiQldwzblzqSu
yeSjI7Rw59z+8d++hJB1xcu6RGMEkEF51q1bqriX/75sB4o0RkWEwfCix6fmo9S887IL9MJpvv6e
Qx+eK9mTl+SzGMLxA4XTstFCALZeHHv6YYBwZ3tcmVuiYx/cy8vx/0i7suW4dV37RaoSNetVUw/u
9hgnTl5UzqR5nvX1d9G5Oy3Tinji7MrT7iotAwRAEgQWqqv5O0dK6tgbXqkyjt8PcxKHMdTYgPAZ
BaZ43LjSvs+T3ZzQu7DjFYrwZGSCgFakfd01gAuTx6Y8S7yUMsd/VIq/8M88AD0rSUnoaGF6m0hg
Iq4SlxBe+RB1wy2tMWEAZ6rKqBOIIctuIp4xEghNSLxZXjxZmFgw+TEIvFqATBWoaIzDmJVexOMR
5IEwsQDVH4pYRAAJtKeCXIk4bUy8tkMeBhMPhCCbxGGCYQv70Yv2Muh/8T69iz9V4GX0LeUU3vGG
4PLsjIkOVaYH5hjCDrrppvWdnHD2Z45IbJPeJKWZUmVQWzbeVBjPrjyBNfkdrondX0R1Bx6P3rwE
yqLQjuU44V3uRW1kn9n5fvDQTASqqr9+AcfuvABj2+kGPE/jagSwXP5RVLmVN19bg8dX8ubyz4Aw
ES422naKM4BU5LOkXzXDCQcq1e/t1r+e//7O9VoiJrJVYPBLpGTEEgmqZUaWhDRQXXCO8m9P8q9B
mHiW162Q0/IOR+kiN1ANOyIy+MSm9n4clMZKh3thru4UJeQYx5r9LZeLiXOZWGcpEsTQZNlaAiaT
haY1/30il1kv+lcsomkap1GAWRWhM1dgXJdRI9lbqW5Rutj4ZRQB78lsddNdysXEvC7Tw7KcYSHK
WUHNXe75jnwtgbGHcr8ETvJp28d4amSiXxPJZDJUwLXB/VwdEzmwYo1zkOBhMNFPUduhJ5ii6cS4
nqgjUoTjp7y63xZkbUNa6o2Jd1PV9LNAT0OkQiqjcVBD5ajy55RHwk8Vwm58mJoA3nikM/BMwShs
jCQku9IeOMJsS+lXWaisNHWU+Bh0nG1jLYQvoRi9BUM2mWnU4aiAwZKZ0VqJethW2rrzggUfhVMK
2u4YY2uDycymCCuTHujjab2n2Qtx/9fD0V+86ALD6AzVlKUpEghSxo9S8SHiXazevlUxAIymMkxm
E1oMj3YEHFOPGYjrUG6mfUfvgCXs1MfSTnfccyMN1W8N4SIUY3BGNZUzeslwEdpRSgbMRsD91NyB
H/tdd1NV+g2lM9lOsSNDmRWwuWCarVm7UfAoouQJx03Xze2CwuxNZTdLUdwDxag9yfhYFhwPXQ8D
l+8z29EoDoU66fh+3zypRmel4j4bf2wb9Epmjm5HFxBmO+qKIh4TESD5t8r9FbEFV5+cYrBoNzLl
Tp8K56+LsF7bHzsFqM38HrOugBrNB193DXIq37eZXwSj2l3sRC1B7cFowMS1Oj40huTmgumKKY9c
8G0tACMKExKiJG6yoYJZt/8/pQJJTUcFgX7mpbuMc+PjmQQTGFoJ05Y76kNZN1tlv0vqye7ed1K4
aI4JDrUhxuiVposTHXvxmJZ4VHzcNrv1TeECwcSC0J/NYRAhhxD3lmxghCj4RLJD7x9THqMlB4rl
6FTyolCGDtJoBphBK+U0STgNJ4qTGIE9Zz7nmMUJCuxLtoquNW0aIJnemlabfY9mb1t1PIMzmLCQ
VRibLM8w7Cm06dOR4Pai3XmDQ9zwiFMy5/2DY3IseV/YJYqQDtCfmLu6fC4NB8SE/ygSczZtRVL1
pQSMrPZoDPIPeI0YML4T5BWYveLo37cBeYvExAZJSYhSahRPvUplS+455r16TJBRxEWL36W3tZJ6
IZZ5HEFnx2ifHNu9cKYNeRUnGqwe4RYwjNqiKUI+OEfmJx766DjlXRdYgJ1nayowMsUplLZ4j+ZQ
qSthyCXqq9jnPTkx26lTIJmA41WZnzWwqLxjbRYIjHmD1dpMxY4ipJ7S3xnJh+3vr9qzjI4jEWXo
5puaNLQVtpmso1G5y50iex6nY8obq8KBYI8fOdFyDG8BRKwHFpKZThN+ERrxXYr6LYjOHD86Empo
rPIDJzUOoJUxeImxVSe5KEpnFqKL26mSqKIMjN5ojdYrMt5a053kzZFwAcEcPrJeC3QSBkiYDnJo
TUGXW5k5o3MdGYxwdCa9dsagO2wbwKpcdNATqqVRbMT2CaRTKhhdBa9pQcYkVF//vmCKnggWAMz+
GeRjFc0mpDJyPKYGeKtrnoh+uy3F+jawQGG20DatDHGOKcq5dzBv1cFp91E/o2h+F3g8/kyOzhTm
QG1OuZimI5yyScCrp+BOr/G2NR4EY84N+J8qU4E83TF7pvtaoNkGVGj9yp4HhqV+5rWqrt+DLkpU
GBuvAxnVCgJA+8TTzvI32pUFugQn9V1S2hUm5ea7Yr+9cqtRe4HJGH0wNz0RXqI2mpP0/KnrzpKx
i2H72zg8hdLfFwdgJcJwuEmCnaM74FZt46NgPv0bArONNn06+HEO7RXJfu4/dj3Hxlfj6EJTVJML
CZAm04OyhgSE/Ixrl/QIDepuWwbeajAn6i42lakgwJi06Yg3wNbHiaA5KtyOK95yMFFBl8tREnQo
Kz5pd9k9Xk0s31FQN1yBLp5yPjm8GkdeiGArUpOYxJM6Qzb5pnPHA00HVyq64wyLMjvNrbOtSs5y
sc9fRkK6QJYhYamhgaJ3Bw0t0R3HJjjrxT55mak5iAE9gODmaif1x0HYkzlwwpJjFzxhmMgwjUGb
qCV0F5jX0ng0hiuBN4n5D+uDzicJJEuYrMX4j68mGHHYxIg+XnHd7fyDjLF8lGg8cgbr74vxX7al
CxrjTZrYqJWYAc2vPHJTn2iJQIwB3ffqZFenAD2nOGhzTGJ9tS6YjHcZoYqWgziBB6eFVYutlWGE
cYzBaOHHbdtb964LEONdvtBPuR+k2NSLG1H0ooAjCO/7zG6bDlXYIoaGzihqD1VT3BRz8654/VsE
tkh9CESxCXOIkJLrDM/svIkxq5cSsJ/pGlrFaMPY62iKKkQUctdG4CgvFYcJ+vn+lyl/q0u+gGFW
QpjlsRkneizVNfDv6sbtFIMQVRcMWzTf46QLLGZV1MkIFLOBSMHwWKHwau51G3PBOAtD/+I3p1QN
JBpoJpHoaPHXilMadSrUksY1WXmM9Y9RNFqhGtsgCNop6uzJvJTFauzB4V1BX6T2tkUxT3vSB5MO
Dou2tJBecsLqSoPXbLsMD4Wa/GJ3RXQuq9bXArzf5c9Gop4wUdkjgnTYhll/oFlIw6hvLrIgLOL/
7M4mX4vepR1bxG0epq++HYTvuRgtAJlAV4q5pvUE6uvSox5/6CZOrHnxxLcGcVkfxpPauCGFRs3O
0K4rwUsFZwBTbXpsp5Mf+xhbqNr5wFHjagBaCMW4VRwXRRBGEEpX74foh67wjovru9ECgXEmLVTG
NpSB4IPPB0mYrLLAWW4reLpDJ/0d7ymFY34Sc6Wo5QjFcRXMb8b11QyQktub8ddt2+NhMHeKVOiG
ua6BURt3fb4PtVudN/KQp7YX1oeFG/k9yMmGAmprncGlpDB+aX1Dd7Hb7rSAv4tTtWzYHstYl+mx
2kQVbC8+5LeUYMQ8Z+CNiBzulEB6wtlCYuIDmn7SJEKSFMVFmLBr04tRdtZdOu9Z/PSubD36fmgP
M+pc2bRpXoqiD+Y6tJilR9BAo5jAU7isWes+dAGhEi+WqstyzS8aM3BUfycMsSXHESf0/CE0XCCY
y10zxLFsRFBafvJ3OR65yK47Uf5dXns0TxZmddI4RnmpCFnivLBG8cPITTDQP/Xt+l9EYeJ23pNW
rggQQHrnvBD8/kA1m+5SVnhxP5Uub0P6w05xQWQCd5GSosbLAGbKfsRIcy/3kkcQBOGIaiuedqWi
Ich9T3y4ADKBXK3SvqvoaqWpaJNaQst3CqLG2tmG4VoFE7xLJdOlAkEORy9/hxhxLK/UneHxufX/
EI0uEjFBXOmFUQsyIEl3OYjTyFViSx+SA52waR54IZxjg2xnzqiPRJxGgPXCc0N+StLjtt7oH7th
gex8k9Aco8YQ8P34QHkh+n3tNof279vW6cXoEntYIkQN0whyDAgDTNMdoyLbRxmvZo4a0pYkTFgw
A1WLJhkQYfm50U9hcFdPMcaifyjlT9s6W9/yfhuAycQFUB2Ls1zh+E2GK93wpOYYD/ttCN6ys4FB
qbvJp7FaTPa6sst8b/v7PCM2mTjQ+f5UVgrcUtlVuSu58168rRx0IZf3SMg98i6pvMVhosAsyIZf
d1icDN4/NleasWsxEFExd2TklSvRP/2NIejoOAA/K4aQsv26SJBIpaQgrRCKrauqrlQg5T1UGI3I
eRtaV+ICiYk5KNdWcyFEosQ/+7sZt25Pu61L+1f0VmNH/mseb+pGoDsB7xloWUHAA9EXu6uWRVUc
0Ly66YMiYfyqlhyup9V1AtETuoTRiayzROGV3Mx9OeBtAEMQXal+FlrQ/EwiRt3ND8Zs2ttWuOpI
CzTGkfxainvMLEPyrG9ySysDZ+y7Z6MsOTir3rTAYbxp1AeRxD6kqsprpTiNCscQeN9nnImkWimB
jAZphZ5YOkn3ZsgraeRBMA4UYLwQKpZaPONgQFnykSCjub0Wq16z0BFjy8RAqVIyAcDMkKfSDKua
y53YHf3+4zbQW34RasQLJGb/DNHjgCEK0FaWoRrm10TPijiiB+IebhM6/bPfBIPfYAbblFllpNWN
BGBVvB+x9WDsu+aY5U1WEww85BTHbXvPm5dbMnZ1WZsAE2twSU2pO/jHot+TCddYnbdg6w8rC9GY
o7bckBD1N0CLC5Ah0LJMPFQ5g2yJD79K5nqBezfa9lhDZAKQMSu1rs3A1EZhVzaBVYDzZuJVx6wf
5haiMYFB8meSgFIV5TFTblXDXiChFQsfhPymAEW0/pzMuSuO/6xRJk5kjVCaMtVoBjrtHUZUwhvs
+GdqSR5St4LzrhrEhZhM3Ijn/zwhaSN7HHNLzp1tZ+OtFxM2Gsxgk6MQEhXCSVSvcUS2Iv1uG2M7
NIEn9vWm1OYkI1MKjKG4lvJTPrrb31+9s2iU8APNmeA51JgUQ9EgM6wPCE3kBmcG1UuO4FP0spN/
M7sxXg95afw1N17iMY6FZ1glCWn1T6Y8ETWywj62tPzeFzV7VniZz7UVWoIxHkVmbYInQ7gCBPyF
pzYnjcdCzlUg404+XtvQ0ogVSiarfjHrdm+cshScur9amEIuKyz9s9m4uxSLcaW8BmmBoQAyHK5y
BPliB+bzuxZDcs6iF4NTl9fDtBoOl4iMM5G0z2KzgyKVL52LPuRd5Ap25Qhn+Si/eC/vnLla17lE
ZJyrTQ2cW6idVBhffkMZwulgl3LfoY4UxzPMs02ciMs1trZRL1EZd+sTUQrnAZolRtp8a2VTuMrz
UPwBckZDtdFrHnL8b91CVRPRHi36qsy4g6ENcZ0IJZ4DffO7EWtOOQ+91fmyt+3n6253wWE8QYp6
H8+pFc6ePtGQJpi+N0T6SIiATh6zAItgmv/16E0cRVCk9NJcringN30durLaMCNiwmaGgHwZWwOE
ViS2pPbDtmTrGrwEMObEM6HpqWpiGlASFF9+MNqdz3uz5UCw9VCzmqhF1wKiKW7H/huK83teUQ/P
3tlqqFGvinygoUp9EG3wme58cKujkMMqU4vYdBSk4ERf/0l1bIUUBlINXVYD0yi/Ce11mhzz8bAN
sbZ/LRyKJXDv/EJLzJy6sZhbKmVtizncWDwEJv6SUokwORkI83QLITpeUwYvwOvUOhb3Qgxbj0Fe
RbV0Dq5nBzMZUYegWOA5lu3/peyBZ21MrA1LdIBoBvCK/rkY9miz1IX9v60KE1yjOO/A3wiITDrm
ybkpOKu+LsLvaMMyemaTPCgBvemWMrYIVbgZ4uFbH8YcmLezmF9CzG8ctoVPSru00xpEz8YFI7SK
/mGMcTv7H4Kzvzd34ZVoZRJ4qDlnstXUhCZeYJkzE6Zj9KKSAhYkMreYY+G0VWnXeXHM5fmH2paf
fLw9NTjEo3rTyrvgkIqCu72Cb7l1GdEZs+80FbvRCBUPtrBPTypx6gik3Imb7eTr0ZbtKPVGOzvg
FHfkJZw4yyvT3xceIclzRhSkSpC7/xyoVhwdNK7X0Y3v7RnnomPGCyIwgykDTSsoO+JlLtm3e+mh
Q414vUtt9fu2NnkCMf5gCAiEegKBwtr/PAw3g2r+FAXf2Ubh2g1zuoiSuhcrvwDM4Rf3p3aabcMC
+RTmPfAO2tQAthTI7IuJnKtF1lKZhp3on5WcE0P+EBd/rxBbUzmTFnxtCVZI+tJ7BugCKWG1mR+D
g+jJKOUveIicVVIYt8NwSxSNCpCoMB/GYrSmyBVDzm7Cw2DOY02D9xRfg2ujG9Aao2cQO3sVr4R7
/ZR50RxzMlKk0Mh7am4kE91SS64qWX0q+lSxMOWLZ3RUKxt2oFA7WTirSnoygLKNOlJ6i+7SQ3/U
sHO1O+Hwj3GBLTSJaiERVJ3GRUn6GGMsoz6rXtUVnDwqx7IVJjRkpY77VgGJwEPjx7eF+I6OkUV4
V5hoENRjKogmvj8KyFDUCSY8xehS+kcUJhhUKm6nKZViCBJHJDs85YES7q/p/l9vE2wJJcHNrZMM
oJh9bhPjWOgjx8A4Nwu2arLM8l4tDCy6LDceKOzdtMpOphjbgTSB8+KdCYvfzsMWUA6RHuMhHBIZ
Z4wEwtsKpmJfj8df7UOdJX/gBO31y/YFj4kIaawqZZgizGW11YG8CvRp9Cba13aDh/gdnY1d8agJ
OBbOPkUUkTDFHfXZrLhWgseZRwDM+z79fRkTFK0N0xTf77rnML8eeWUEvO8zB4RID9Va9PF9Wf7R
TbcJb8LEag7zcrdEG8RrAdIS43MxWgA5zFD7Uo+6M7aYS70fFHT/+rrtx/MhCvpTORHerrceu/+7
1Rom47adnwux0OPoTBm16W0AZXv+rYnhE70dzzbM3x32bWxVmfUuQ7wgMxv6kGgkbXMYIuWgw8A0
Tys8TNdwiQ1aMwyF3pHv24jrq/gf4JsBVfk0Ku0QUCVPndWoX0veKLttXaIj/PUqSgmaJnQKgFEv
V2Lq4j3B7YzHIeDUXP/h4HWRhPFhEYMgJKGG6sD+79JhISNa33tbxDzJyNM4gZ2LxmzvY9z7clEB
TaYcEorrY/gnZmypu/4jdl1uszhvmejvC2f2MXu2zQXAjcGVLJwEnbPd/iE1cdEe482DAurNmKYJ
kOHMT7LX+xYmP9uKjA5rzUKDaHOgCfyZt2rrkfeCy+zzExFLRSheVq132gNx8gf8DfZoE7u/r9/B
EfgqX8Vy5cdi15gDTbXLIp5eAgxQQraKx1ywfr68yMSEjwqlxWFLA5cgu1J0lsrzwCs/4EEwcUKM
0lmMqPlVKDsJj1X8FXNeOMGI47kv8Xlhc5hf06RKBjFImFsiUvgBZgTHoWL7wV9THb5alZcHzwVS
PIWlrNNHMVG9qgV06njB6G3HOY7CXvx5AVGgG1kD7RTO/Fm0m9DDgKOSOQsclf0hh/576V9+X8C0
4YByBpq1JzfCw68XRZCvlHvK9NKe6bDG953HL4iM44poAcnaHIKROnRD805JUHAQPW9rjxN+XnI0
C7G61pfEmYafwtTdwehvxkjebUPwIhBbdSI22Tx29I3FOGfXLxMYnGSXWi2KOWm7SegiJeBsY64f
ay+6Yxw1nURBVEKIhbJ6q83PJPhsVrqViQ86yDa3sf5wlb6AMS5bBrrWjbTGgXIwkFPqJed63x5b
t7yXrny3jjmAHItna5fNfgrVKaIWX6CCy037R7G1t2XiRAiJ2dvzSEtErYdITXGdDN9E6XNdGU6Y
cpaJByO93vwk08CIE/qq3GOASlA9i0FstcUPOZw4KuOYOVu33GLCbyrRzUgZnUY4EOF+W1+8JaH4
CzcqZLzzjrRwo1S/Bm0KpuYeBAkcIagdvc0F/LYzlhs8MsRsqn2A5AE5a4U9yYY1VB+rVtqBQXTG
y3zdRpwVWnUkPG2ZmEuIMetsu/KIuv9SynA/7NujUV1Nya0vZCDG3ekDp0Jk1RYWSIzLVkqbT5ME
JGwVenJTSA9EuTN5fNo8FMZXw3mWKlFHEg+tnbYaXPVz4+aY2SdzMlHr+8VFHDa/VsV1iJUEkPJF
uWueBSsFh2CwA1EljFs+Fo5wKHkN7atWvsBkvFYazEghDc1QtoMlggHdrx+27ZyHwDhsL6EEr52A
UGPIHalTS+ax4nIVx5y/e72TxcmkdlDaqPzH87iqW2KM06p5F9g41H2Kf/Deq1fdd6E4xn0zvYpp
pRqqFfvMUrOzXH+dU97FYvVAvABh9nOhC/JcoiC9V31EZm0XFV7j9XgLx+CRGxkNAd+3F2t9410g
UmdYRiUftWRFC8TpTr1BdcMxOvZfpdgSP3fe5EiOMTvG/Xuq2jEE8b+IwebfZmlou4q+iZdG9Vlr
6/tSD71el5xt4VYtEUN7ZEwINFXCdq9qaht2Ak3z5f6NSH5o7yK01hYAjPL0IooqogNA2Q0oc0Kq
CtwzX+hzrmoXdBrRflug1eiuiLIiotcPZHVMZFJFWmvuS8gajXJ7Vfiaf4r1MrLz1veiqR9dPYlC
q5djY48p77y9ZT0nc4Fn7wRBJMpV2sm0QXx0FDqi4fbX6OX39NpoCyAmSE0SyDZAro4IrOEhVu7d
ZjqJEif8rlrHAoSJU5LUoDKphjRd5YXltSFxFms9S7AAYKJU3BaqDoIS6lroLTaOwzn5ke+zk4JG
4/9hHOFqgFrAUXkXnjzmLen1HPJM2ZWYHFrwb0kRR2fr4WIBwgQotC0ORVQBZPQk7FF4j/UPaChz
Oi+9pk8O/TX/ksNVJONmqKDuzdhXcKXe906wT9z+Sr5OTvpRwdhqgVONvHqaWUhIf1+osYwwIblE
kZATCtOTUvWJq9eVO/mTaY+tQCyhHHm9F7yVY441SqJjItwASDU6qeMpJDul2m1HjtWy4aVLMaEj
EGVkDRSCnEFolyh2Ddz8k34272inFC9MceR5c/nIo0KeQewB/prJVvzAqsnktQaP3ZATDdkLSK3l
c5ykNByh+YbOCRy8EKVxvGDEC3ts/2StN3JsUotQyo9C5WbCbhhRp/5hLD/J492MVwqVkxijC/7m
FH+xQfYqkvUpiXIaaIkwXoc42Ajz5MVZfhPpGUbW+N6QEc7FYf2GusBkwoeAyaNjNcDJCKg4QGe9
16/JvfDYu6j5xkjd4BPHIGl43ZKRiSRROZZ+kEHG4Th7ujfvTdfMX6ZB0HPvMDkcvNWj1UI+JoiM
SQf6fgOraPRoPaPzJ2akiBuPYDL9SQH3Ga/37MXMtyRkIklhzkY+0FhJ0/manYAePDolZ0osip43
tOO6g1Meh72ke7WT2oL3jxIzYcWoQAFV+S/49YlgjjoY123xJkc9duYJDuEYLWc/ZUuCykZqzVCF
gsfosQ/pcNpHjkAck2GLgXp4e6lRk2kd+YkWxYIi8TA4GLWL5DTvvM8RR2bPIF2ctW0DML0+y/lV
WvKWh35gwzzYwtAcV5iuRKWAIz/MHuXqNQ7qbCUHWgCD3gOO7jgxmR2OXJimn6X0tCOUw7xvSXec
rrOwETBSKRvtNMTkx6YUMaWhnxrLDMRvU4//3xDMFg59HF/GaHpsfPRKcP4uTqiTmbBTaamUKTSI
h6fONW+q5/gp+TJapj0fy49g/PWKm96VML6KV/G8rhA6uxxU9GgIY7xTFUFzNRCqEMzajIk11IM1
cxd5PepcUBgfnPpoznARoibbo0WZ+mB0bvGoYu6oDxa8qLpuVBc8ZpsvpqJIMxF44t3LEd2KMapc
uwn34p77CsaR7Q1v6VBnYzZqdMdQjnWJ7IVgo3g7OYxudUuLuCLeo8S6T/6Wju3Bl1AwnuQgnnf6
cl/nu7o/bFsj7/s0AC3OflqjY97OCJvI5MLqMWRR45g7D4C5Egj1GIhVCJUF5KANR13jxOA/7OIX
DTHuNOaDkLc1NBT8NO4oJYL81Ti0mPCOJ4jMqwh3IDTHjQz6+0JlxZzJnW5AZflYuqEuWTpYr9qY
95DMUxyze4t9E2jDDLnUarJbs3YKKXe3F59+4m08vqiOCQhB2aViIQBiEAUryp8lVIFH2aHwP2/j
8ERhQkLeBuqgpnDRQjwo6b3KOzy+XRFdxqxLSdFNEckJljFw6qZK9Sfdt8ded9BOZxE0xcR/LcRr
EMaQEzENSrkzfDser5ToWvv7+uLX32fsWK9108+x+dhDExzqZLDqJnOj7m57KVZulq9hGOtV5RB9
Y1RXjSvait0gXPqO6hYHOpmI16/GWxjGhqMgMjuw2/h2GtyT3FL051DiHCre7qav5WFsuK3rbJLw
XmLrSmyl8U0muFV+mlVnbL4avGpNrvYYS4bbxyXxIVCMvTvCFUy6lRtQ5hObqq/lpa5Xgttr6ZjN
reoyFazFkK45ioqnHGWHMmEOldNiRp6X06mkvITs+prpmgGmZJEobMZNQDN8Nsuyb2vnGc1/lMwa
dB/Dt9SaUYGdOcnN9+/bNrmKKGOqpmmoGDXNnkuUrk6qdNZ826hanEsefdQqKOO3bZC3MQiaXIAw
K9fLbRQ0vgqx4sNsfBKn++3v84RgVqrX2ghNOxAiMB8MgrJ18OUIu20Mjgzs8UOvyliTc1hfGDw3
8jeNuP/2feYCgDGxWpgp0FGPdzsrEPvSNhTeAZGjKJYqnXRCrwk1hBjDRzWxK23/Dgq6V2vN0qPX
6qDrVQsIFUz2o+CYim/7PINajwUXizKYgN1Ec1lNPVAIATdXifySaQs/KozPKLzAe1coXaBRtS5O
HTEKopoQ25wdV6S66aR8tvNCJEeiTg//ZgVM0O7rrElMFUhKKyNHLB2i/mkbYSWnShdIRyczQszb
0bOJKUfNOIp0ExJMyz9qmq199j3a6ikc0VRV3kWO7/KKvtYt74LKLJgeqHk/GAS24GPcTftzErwh
4mxH1M1fH6leS8YsUxsWjR8IM5YJw2ia3f9K6Li+MSw0yCySWGCMqZpAlqK2fs1uwbXORiHHF7ot
5Dve+9V66Lnojtlmmx4z4FsTK9b7mkWSYdfOsbNtFbzlYSL0FFQ9iOEAkUeqLU9g4B1w+B3/vg75
9QoxgVoiqPGKS8CUmoThvJqlVbw6kZXX2lcYbDpYLGtVGGVgBL6b/FSOiktfDCBWHtr6nebVduBw
B0/Sq9qG6bHJ4aQFmQWGpCOweuDpcuarCNmiwcOAJ0fcEx6zDFdG5ubolwXmUheQUX6YVATADCXk
mS2jEvVJf6kgB5M2b9QKF5Q5hAeBbIL1HqD1U5Wis384R67hkF35szn9OpzwkiZcSCZqRL2RGxGh
aymcShD04s7vDp8TsBKpuPhTlmgcwtx/cgW2piU1BGPsqI1KcWON2i7CEFxR3m+D/GED++3TEhND
pkQdIoxGxen8hOTwlX9oUX0meSo6QPnJRfqxLetkAoiCmro8pYFxbrr91Db7xki9ptatvOec9Dhx
RGLiiJb2UjhNEKtRnrLMMnCarHnT4HjSMEGkHIvBHypgxEnsTH5mC5HyMIrCXowUTgKFKmZDcWwK
uAIJbjRTt9ZlcxeNtRXXX8b8RihyJ47++iXwVdxiM8BhVsyokIdYxZBZsu7WyWkMCifzD6rCy9u8
zdu9xmLihxCnSVYn1PpqzMaW0RmuOKXvZi/ZYN6L1qpNgMJSk3XFlDEoBUpenJ4ktMKMxQTry0P/
ajRAulDGBqaMl5zb0+o2ecFh5/BKjT9kcQUcVX4OZ5fkz9s+y/s+E/98TK1uSTVhGy4PokqZB35s
A6wfzRYSMOGuz6MoCiRIIN1lz9qEC2AE9pQWt025tNEfTt+NzMP4eRuWsz4q/X2xPmUb+U2nQK6i
i3ejGdnxFN2MucYJeTz1MRFvns1xMAoIV+ilJaNQq+C90K5660J9TJgTm1ZCoANCJfcouH/Ki9BW
8IrZPlUgN91W2soLN1xoAcZEukFMSZNM0NpsWnQ6B176PsQ/Z/DcZh631pu3RIwLaaOflnkDsLA5
ojKgKO8C3rmJozxNfG0FozRPUyTixFfW8X0V+l5lTndh6lso2LJmPXS39cexBpYmqKcHmNnAWqFY
qko8UbK3v79+SL+sj8aEuHLKqlyLAICBPf3pV6pNPIjfssPkpDR3wxFodVda4DHRIRHmyOxr4PlR
4JHoeZrqvUL/PXAEowvxZk9aADFBApywvllQK6cNYzRCoMcAlQjlO2hAX1m4xsSFKaA9sTGMDnNE
rcK4KTKPIwrVyZYoTEjwsyCR/Jr60I22o1RRPsqurdLtX2bVavdcCmee1TERotAzZW5TahRIiIJ6
tvQKu7fEzh0IHsmQSPSGvS5yxOQ4r8ZEijaOcIaleszBPWpi35AkCxNoOLpcF83AHFZdkkG7xYhm
pHWVBPSCnWNM3FlElQNtJqQndKPaozHNKc9/3w5CDeQCyQg29WKUqZWEiK7h/R1TyIsveXrgyEX9
9K2NXECY0CdooRDqM0DEXedOLuXN06/VM33QzM/cIobVg9FFJPby2JBGzTUYpd1NqFuSnWKH/rD0
/9NKXLRV2TAIGHXsJihf2NesMfWjUGiRICvcMHq5xvVfox0yzCo4xctdwbt+r986FoCMw/VxBpfW
kV+mk6Hp+zA1/+6b5LWYkcUbdLx+nFmgMSYJrh5kFDSIFyvgjqTK1N2isnA1ttTdaGCrpIE4+Lpt
MauOsEBlrFKQkgg8JkDNuufO/yK8K1Wy+D5jkIqv60Zd4vtR8tAkO0V/rHl7CUcElkc6ywVVqwUs
U9mm3/MJxG+S+GFbS7zFYbmkkyLxlblApjF/qh0aCQNXUm3jg/k4gW0DzmXP6HzhHZtWTxkX5bHU
0lKVmm09QbIwyJHK+qCE15n5XA+uyZuhydMhsx+PBZlCxQeSqFlz+6jonzkK5AHQ3xfH5iJADaVM
YAdCaI3f6NDo0EMdyXQY7ZcTxkFzFd5IHOqfb4LhQn3MlpwKGF8lUfVlUucKsu3PqmVkst0lT9vS
8YRjAoVUa5h2oAJIEvfjeKO8o7IXe8dCEiY2+JKOoSQytNcce6+XLOLgwfVoYFRwr1rjhDnL5a7b
v6P29TUsExyGvhz1eIRcM54O1eJGlzvXrzk3+dUNfyEbEyECYzT7xIBsYnallo7WP/gG50yxtT66
iP9eG18sNGYTJYAoKF1tKttlcHi/BVAE5j0KDEajnzeIDyX5mZcPUW//2/eZ8/mcFujL0CGBkpef
ZkP7Wck81ogtb6EiMCFg8GU1rqkRqxg93OWlRSQ7zSKrSyprW5j128b/LzmFYoJBLEb5OKXQVovx
IE/aTkczjXKY9B2thKl3JndgOM8AmEig5MhGTQaVrc6vqqD39IATAnjaY0LAUE1tOk1YoCC/DWMr
7r6jXo/wnlW5mmMCQTTNRS7R7ZRyPmno8hDs/GrezTYtFVdvp932SvH0xgSAbk60HmRj2PaKILWV
JGts0GBwzIEHwgQAv0Fls0/372g6dmBDJrXBQVjfR2FwREODgMwSusBdM10TaAKPELvsj1KW7cHE
LpOr2v++rbE/rNAFi0q72OhaKVXkgj53TbvZo6Xvma27jTd5ohODZ4x7Kl7XnqGJuqYoms6+pWh+
k4ZJDTxpdMXjy6AdWiZzXag2mFp/DcAmvN2cLsnbnfUCyoQjhb4byj1AB1v8P9Kua7luXNl+EauY
wyvJHZVlWbL9wpITMwnm8PV3Qedcbxqm2XM0bzOlqr3cjcYC2Ohe7c2+4uLL6T7Zj+4plVxk30w3
cPnXYeK4du1R70fre+2CLjCVpU8ayqfx2dEk1d3o3OWT+S22ziz8Rqzl6veNcQES1pLZedYVESIT
jBgcukP6A+Ul++AOigGk/sV6imwBJnDUWMu93GYAk/or/Zwfy0N4KJSzjFeOlNQmoFwo0FXaB3Vg
a3ChEwQ72/b4IAmGuQj99B5eNA3UuxmOqumGQFhdqxbyFEhYqyH2jK5xbYz8luXaM1NKKIUv+x9B
uYASyKqARkriOIBSH5Kn+Mj18IZ73eXSVNlZ8qnPw1VSWcAJtBUHYaqMOuAg3V5b50Q+VI7XJR9T
jGbZjsPVLX5BEpONqS1NOgtDyVPG/WydbUrtkfp94fKSK+EU2RUsMbUnq7nWKdWV9Q/phQECXVhs
Vs2wA4B+01kQ5dGOObot+glPeNku3FPiEas3SuR1DAVNFLIiTvoIO01hUhrgLDb2Rnfb6Y+BTTAg
BSEwgznGCLcEEAG69htrcJt28pT4x/bCr4YYpqHYlqFotiGmfdPYUMx5jiVcKiKXmXeBfSNPL+30
qASVtw21SggLKHGJwkFKnQxQ5XxSmD8Hn+rZraoP2yjrp+MChu/hxenoTGZhzClgzBsIptYn/hJQ
Qhaq8jvfdnk5SENWQq7ywgJTWCslquY+diK8pH2b0Nt57eyjfXywvgQdhMzRur2nmGE9OC7Lxv++
MNLQI1RfZonkzdKDXeyC9mmmhh+QjhQIPGnkue0cONKJMCEjOECj1bVPs7zTefEjusLK0t9eO8oq
gcmrcJYM9FRLXp18jNk1/ttlCvEtuMpEi6USKDzOGz2VJmAw3XQL9i2gkuiUEQJpN4ZV4ZaOWCjR
6FvMz2OBqXTf/pWjRL3yohqyzIxghAKBoQltsepnRs3zpNZfFCyPlUipZZWD3HWTa33TvczvjxJk
WZGfrM/sQE0MJLhIVCuPdKijmzM8N1Y3bXHszH2gYWJFiE+Dj9v+Wz8uLlEgqpYP2lwHvYXzTroa
nbdEb3CSvw+fStSwyEcqL0/CCfzAnFxv7RrbVTpqn/i9ASnXuxlDA8EN5EhrIgBFOXOIUFltP8K2
Mkp9O8yOVfaIxBjxuE+Gh0APUh8FpiQBBslk24AyNX/cSL2idvscnY3/ZBzRevnRYtkEgpCcpm1V
flrZN7Hp5o/luTyYJ+NL02EUB7/EOobXvedqZDkqrpaYTO2IfY1GNAUWtKNBGM1T2J67+V2XyguA
WNNizJ0u5xoA8DqO5pbTcKg8dAXeTh108DDYdkcJR/9l6X6ZJFa2hAkET5MeblQPXO20PHTFdQ9l
yxCdlFHl6rJHiayufs0tbBTOfknJnEnqYWOErDZ+33Ae+vZjlV3rCbKz41VI5prWd8HFRuEaUNuS
KiUqttyUtr7Z4qGjLPdaphHRQcEIOxvCwVOhY8CH18+RJ3fXZa/4XUxcBdcXzOaKKbqpGKqohhrF
05RILW63+U/nA/9MDPziZZwwgYa/MxceNTdi9ZBc4AmHZIO5fFHDb9PBiPnKEfMcqlNt9TK4QBBO
yb7otaptwR56a/qRdcjjHErMmVtkX99D9b+QoNby+1WpDANljE3co2UMHJ1P4UP32cQX21usP7zr
oWgBJnznpHYU2VkPxzXsuY5PmeMR1qzmCxYAwkZSlErNjQYAlurxyUDom+/25nV5YpiN4lK9ZETg
oUz9d+exNkgVKeaBN7kTilqfJLfwoz07GsaVvK8grkoVp5GQwo6q87KvegORgRoEXkrLtSriQ/NN
/zb5/QEzUAmXru7ghUf53xdX6UjpE63pceuwusrtUXffQvaU+j6lQITDEs0Dga6nMMpO7X3tqG7Y
WXeDMhO2rF80FsaIB2QSVFpmcpyPk2eeu0PpxYfs57h7O0d228FIGSWwBBqbmxxXdnxzm+pN14xe
UEzXLKSMWoeBGLShI69qimUv+hBFeZLjtIKe1N6wal+OOr+NS8J3qzA43qFgZ6OKQnxfCaXWwVM1
usuc8YOdvxrtdf+/j77FYxfKCjRH02RLEZXylCYfu0ZDW1SToQzXuAvDx6a4eceiLDCERSkSvRs0
jBFHJWnoZequNXq3CZ7+HYjA3oNtYcyqxd+ixsqLq9tKmvGQQ6j9rX4OXCwR5fGGVpYjjTeRlcYn
hkIkzBaq07PODrVJXMHWl/7XuohzJ5BQt82pB1Ji3WG+hZaebIzK23bZ6pG6sEYgbqueoikp+bqE
92pwHnJi3deTuwsAgarrXCrkRMOayJinwi91xbE88bFS4TsEqX+LY3HihGrGZdAksMW21ZvANFD0
Lb1rN16WhC/ZgpX7xrK6woQ1UdL5iXFKJt1XFQJk9Va6cJnAyrU61BpqgfCQcm5P6bm+4nPI60NF
pBzWWXmBI7ByIkV91vC1r6ZjgVYo5I13aXXSXenAC24kIpypjSNQgFY0eSNnPJyVyCvyfef8lOpH
Rz0bxeN2UK/e4haGCTwQlWbn5DwQWPjKkn1lPOrDwaDqlggUcQCF2RpqknIisKUdk6/G/gydRLcc
iIq9tWhQIBZoGaB/AxOwfw85tS27OFFxUUyK0o1GJFZC3U3ar6H1JW4eJePRZqdt961xwhJRiD9j
HrVaDYGI22JXnTqdiO81Xlv+vhB31VCwJIbyi5fjNtrdFsNHsuOcMkGMNSu3AsZgQmhJV9BP8Btc
bra9tLb8SyuEIEsszCCOJEBIUObV+0c2fCn612L6uA1DLP+bDNiCcVCG19pKBRg7gfx9emXHp8nZ
VcoHOXyVg49t8h5WWNj1RugLwD4qbMPgHyZThA4JLzzyN4veU63j5LdoOqJyxmu0sMQTTqABe6gc
CuBVzde5G916+FKqfqc+2vPXbVcSK/Z2xV9YFjhdNc0KkAzokdvqQzyUvm6f7Ji4hqwS69IkHp0L
oLro0HPHn5WC1O1ql8+oSvb1UVXc4nnelXuL2LDEhnqr4VvgFZ2UpLjwostZfY7LR0f5bGgftn1H
bChRbR0KMaNe24CISigaVFD4LN/V67Z0m8ALqq0qrcIjwU7dtzo59CpigicyQPytgvomXneaaSmK
ikcJW8y1YnZuVbMSi5TF17Z8E0tfEuqzeN1pFwghDjJrtI1xAMRcftaKe4V67ltNPCryBYDbuFh4
uWgTFuQAwIygAg2CGj6CEWcyJvDZLpcclu4xU2A7EtZ30QVTOB2UvpIVxj+veusYtN+TwTVU5o1U
np/ynRAMVSX3fcj3UIthzfl8T86PouwQjoiYsZzVDaINM5b2ELx2pbZ8UyEYHaqYaPUSvFwn4ayA
au7YMgXGZBnKxTHIaS95seNaB972S6b1Nay6WA6wQBMlKKATWqcsAZp0ZSkun/hXHtjVjJQZbnb/
RN9rncJ/hYQogNXOjtEYEgcsbxL7oLLvHSTZDJa43XvSIkvbhNOC2VaOWz33pP4ohdcOS12ZGpO3
mutZgnAHL7ZVxWxWhDybNT2ga2v6qXuFLz1mVxP+By3vfv2uHpolosAUvEqTJRYPxiA5lhnEKWLH
3963q5XcSwyBLLS4lkOTnxLBRxxKPCyivfxZueXy5DiVfP5JRsYi30VbsSiwRT+rdVAx7srzsMOc
oGN/qrzSy77aHwIwFFqmISfjMq8gJcAIArEFAumDCKV1nN9tS3fTSsOjJFnOSWEIHNKmlZ4VI1za
+vMnLpbYHsOz/TQ+YDoW9BKT0jOetleRQhSYJA2SRG74Odxl52Y4F4z4SFtlRQWaQpZqoMFIzDk0
Uj+HTsQFUyLZS+uPpfVtgIqSRSk28336R1wscIR9bDdOPWQmcDo8Lk073cM8vQPqpNDQMl2RUbh6
1i/QhA2tWgNEVqFL/nYhS4/hMT+PEIiWdtqNlO+kwefTXGKf1CJcS4srC1y+mgsiyeZczrMYyTsV
TWTdIT80++r0z8J9fXsvsITtrWLcRdlz2aux45dOJFueu4N9qkNIX1kR3uy4pMW7ZLAtSN5cIkbY
4elYz3FhwMYAud36rcIp9VA9/Z+vBWopqZUUd7VpRkpmwMoSUzCi9E6RKlduj9ubjAIRtvUQ9VJc
cVd20zHOXuoOIkjElX11Hy+8Juzjto7KOZnwDaw3lqvkGBKR7LeNIBDE9ISszXKZc+mjCMUYc3cr
G9SMT/5v/HMPawbKJVVTRib89+hOp1RGDwMYto1eZe1gzYE7DOc4fh31xi+KQ1gftk1avWcovwDF
b2Enk0erkOA0pkYephCW4204H1IM9KjIJvF1912whCezPIsy4AFrKnxWHEP5cduW9UvGwhiBAbsu
bBWLG1P7IwY6FvvEx2L1bnbVxS6vY4qoN6z1sL6YJLBgA12FuWuBKIGEzB9lKruR8YEwiwIRKC8N
p7rVMhxQ6oEf+A3ehPWneOckHubZ+pNv77MHk6p0o0D53xc822NyTMUigMrsvgk/pMHZGkhNYCoi
BKJrzFEuC562iq4LNEVCnLdvvMAP9u3PAZkRdNqHvkJ9bVGWCXxna52DkRPYYz0mJ6FKcV8okzsw
6kty/di/hIbAeIk6pVkww7Y2RiFd8owR296YfgizByI81k/EC5DAGVZRlrbEgZrp+Nb+clO8SNmu
vFb3KvTct9EIvhC7dC197hOnQ1gYNgRTfS36OGN0m24h4f19G4nwn9iL4EBa0EK/PZK0MYZ8ds9q
uB/xwlVRAqTrqaULa4iq/yMbYxQ3Aci4MyFZNR57tz+XJ8Nj/2DCJ4kmMMbITCNToXkKpbTwWJ7j
h/BH8qKg6caEwoipE8u1/pm8ME7gjp6VzJBMwEHWEvOTlKNx6zwEbu7T1WjEZv5DvanDLdpRADVb
qVsXiYuitO2QIHauqNxklxgKNvG8vVNXfoP8Qhlfx9nn94BYKPVW8N4BXc7fiU9Lx2joHeilZ2gu
yOoR0sANHgqos2rdWxcYgR4KJ5EULWtRjBC5+XP1rGMMK1cSq/Hhlr09F0HLgnj3WN9SF0yBKTQM
f82kCpiB/FT113ade5iT4M3Ku+rOFOUXkpgvkeq8rlgMJ0Yn5ZO6y/b2ST5xKVXZN68k8pt4PTAu
cMLNokOzRirVMMwwnDMEGvYoAbsubapA8C8XjAuOcMHI01CZhxI4yXXvQzUD6nYRplW7nT/v1GPo
Q3NrOxj/QhcXRIEuFLOZzEEGYgpBHTQ6I0Qw19Qdz5Db9IuP1LcAiSfwBdodklpJsHDznX7gw0EC
Xz5BDgt6AcgXe9vWUcvG/764Yxh9h+lXjLuzN0O3MtVPmTn5hkwlFYi4t/nfFziVPE3QLgdOpztH
vfCb3nbHttg37XseZBWVPypCWsJCi9LvSFxpYqqlHrsaNYhyH5yTtHOzrLiWMIwxSVNKZn7Vgws8
wbJUkpW4HYCnYlq08ipNO0a9Xq0S1QJC4EMVV+rYmADBLGkf95hXHlHvButJ9wWGQIZtXtToqQYG
nik0ns9l+/xgPqlPOcZpof2vOMf7iCijoOwSyDDVytHQSmDGtt/hrZl6yyaWRvxYjGe9HJOR+w26
/N1PRb7p+u/b+2edjy5+MwTes3Ozi9tsQEFxjeedApI6UAPXbkeUiyIR+BDv//eBT8hMLAAFAuyz
vEszGUZFTupO3We5Vdwc1/ZtuyjXiaQH1Z5ZKWFWrjxYU4qB9Y85e9nGWL8ZLUwRmE6zjBgfix36
oaa3toDyMA0QQBp36nV9oCKcsoj/fcFAQzr3WdjDb8PwJY++d+xhTojDnQwGgQtqlllM6oARfOGH
U3MYr3oXLbTDXoGoSHeUqYeD9fzYwoUCNZgQYjPUmlvljW96WBHy0JEfe42fnzRPddkhb4nYoLjC
ELhiMiJzMPi+DT6OsSu5FnS4Um/GTDCM2kWf8jn0qXYVgioMgSpGxcHgTAWQfeup1Re7qgmjuKP+
SPtcHCk2ZaIDTwkaGweUrpydHCrNuMFIx4TdDlZBQBG2iG2AUH5rDSOGLROkY+O7Xt4R+4pvzi1b
1N9DvWKd1BoVd9YnZe/sR+jxDt2JzwrgHXnJeKDSPpTzBLZowy7THQ7IptssvG3V19j+qUn3mdr4
hG2U8/jfF9tYasK6UZHK9Ay39+2fXMZJ2qnfe0+64VoT2Y/8K4FIeVMgDkNO+qZlQLS/8OFp2pVz
y9jO2nU+6tduMtObqCsnZaNAI6Gqx5nDz2IWZK7V3Dbye/qJFoeIKdCGorU9U3IgJKdhp/jxDuNh
r7jy1owHHsefCWIkuFcUgZPyTgqVBnCp9FJLo6fq38168LYXintlK+oFiihrjZkzPxizhrnp/GlU
TqHzOMqUdgsR7GI/oN5gln1f49TSguGq7tRdkqvHIelvB4WFLmKTCMB152n4cMf7lYFK5t8jfoJW
JGsGBrbF3Nt4ujeke7WntJUoEGFb9XHZ5eVYoWlObVyleupry5uo7qv1uL5YIuwkfep1q7Nhia4+
xc05owYXUUYI+6aUUnVIJvw+q07GdFVI14l22A6yv5x9FxuEnZPqpmNVDTDkB/uhRsMEFPl26uDG
savgxpd/CH01Jw6M9U9C1UK5pAKVeFksRWCKrc6JgcOp2hUnBNw+8OfH8pq/xiI7TJDDuhcvYMLp
0ZjanOY8RVHGJwg4zW2IlPCXbTeuR8IFQ4hpZwqTpEBrjWeF8UmbWz/Mht02BGWGGNFRmGeNBYgi
YV7ppD5UVqP3yGGg0urXwvB/xOI0Up24LWQFvsriL0WyT1LFi/t7fGxu20K5SwjsrojrppBhi2Me
U/PWkT5s/z6/sP1JnRczhKA2LKcNtAFmaIm1L3R08efZGY0me8wk/FRhiaJ4pN7K+RJvYQqXyKSu
psTkiRwuRZofcQQFPjtCfs9DnqNwu5f4ZdtIyonC+SCHspRl/IaXGaeqO1QjsUhEwIm6hVIdh+NY
4lzQ60d5QBkrGgbfVchwiTdRt7DuB0zIDRAIMV6Ii+wL3vBs9pDrP7dd9ZcPmV8BISoV1jUKKcYZ
ONM5f+YlIBFehEBxHcRX0n34zgvCBU/gg0AP+7hG0yU0/W6K9E7DS7sEZcF/aZVACYU+tG3OE758
SCy/OeJD6WDgIsdvjuDt9xApeo8wGM4xVF2Ufp8kSdMHnomak2ulu68wXbN91y66YIgpDie1MeXQ
wnd6v/9/k0zfvv6PSdmBGmSzfvwt8IR0h6oU85ioI7IPim/fFJjsyz839Se13pmYddvivcYh9tXq
vW4BKZxHuTxFDpNhIqanulLgxqPbyocyI44kCkYIwSkr5c7gMOZ0J6t7Pe5dtTn26UxE4SpNLMwR
g7Aejbrs+Yqp1yypULLttpTkwiqfLzCEYymSZKlXMZ4SHxD1a24ZbqsVs5v1mdcZ7V4Pczd1qPlD
lP/43xdHoVkynakNMCMM1PYzKfairnoxDbz7V4P5sL2VKTDhwFKmfsRQN4AZJjukY/LghJ+UuoDm
aORtI1HLJRxTha6MUdwj4INi2Nth6c22cpU7gf/vYITDyW5Lo5hjGJQN6iEJ04NkJ16Mj8ttmNUz
8BIYYpYjKxzZdhissR1Izz4b7HH79yl+EHMb0jANjGUAqPBYcjB5OSa+z+XPxk76UqFvWvJNApJY
IFHqXgo0jeUtWJZZpzI6GSgU6zWCybn3/7irLNwmcAOKLtMBE7xgVfO1Sp6a+DS3J91+buXPc5e5
Y7nfdiOFJ3BEWnVxMEXwos7sl8DUTroZ7SBbcTLiH1Fu7ie58iZJJ2KQ2FRi7y9rmVM2JqzEkJdR
3ve1lxvfG7bbtm39Y2bhTIEolFzW2s7Agum9X746qBCy/ewlxBhlSOOxA/WeRoW8QBVzHY2FXfCI
xOezVoECw8/bFvFf2IoOgSK60JqknJOR056a/gOrHqzu3oLEV99RbUWk8wSewAAWdYwZsJpdcGi8
bF/IqISsrrlicLAbqEzUeor+slhisgPi83WlcO/Jh//oujqY3erzMVvsYMv/jp1EEaRKj+Y6Qe2d
Z9peoN9bEkEV69fahTXq72dUoyrM0bg1aG/+T4LePKUozy0xFuOf1GNQyyW240hl2kXpW/DteEFw
4YdnHa2ofOZtcTBO23H41q60EYiWQBtFlKeygysnchMyCtN16Mm2L9pjvXMeUIjkyi46Bo8KhcrJ
bwtVuGzUmiH3ztsL2E8Wuy1PiezVe/VDu9P4a0B0JmexUYgCg1hRgicyfukdv0HdBl8ntj/fjmeu
8cSbGCgLiRNGLEcpcwwmQp0clNLGH6r0kMaHtBzd7bWjMAQO6c2xLi0bpNgFymPaGnt1dp6ighKF
JsjQEuhDY3WnDdAGxLj4k62+ZPqHf2WGWHTi9MlUFtWEx3DtwMpvWnZOBmr+H+EqMRmWVo2eJBZc
FeQfZEnxle4xMOLdtiGEo/6YFavUc9uocJSanmX7B6lOQTGDOCm2StBFV80AwBva/m3TIPth3fCi
N7p5inKZQAx20jtMDRDBQfZhxqUy1K5TI/bf4zIdJVuyiWukOIMlLqpcDiFR4o3sKY/vK41YkvVj
9vL7whYxgswZmwK/71ivjnM366jRKp5lq3HnkVDDWF/9C5SwTVS1Got8QBiP4SGJ/sFn+/qC/AIQ
azhrxZHxfA9bpgfprsEcbxSe1VfBNe9wRL35XXSVkq2hhFFiNadRS7qR5sBUw5uw+lSQ9XT89Pzz
ILgYJZyufTGjmCMGAE7XCS3WXAyUXVkP1amFWhz1nk+Zww+JxfdmaFesMVqgDcm51PZq9bQdzkS4
qRx/+fuaqiWBgz1joKCjZLNXdQ+6ijlJ9Tctfs/7mHbxHA+XBZbUMDNlGWyxes8qzol6mBjBzJS7
hDMzcIphmGpAMH7tHozjJCnHf+cx4aZtmMVUyzzAkNkoomepr1wWItGKKi/yuZ7aQAIZSNBfiYcU
O9SyT3H+qkm7UX3ZNoeCEEjACSHt4QSAsLOf6Afu5c8yRZl/uZD+WnhRjtCcikFL0XfstXsDzU0m
KlAj39kZO95EC9FPQgaBMEkTsneRMhrKxGmHYYZeeDKds+zs/5XXNIEEAsccLLUCRF0+oc4vSo6B
RiQE+dpu8Iwm7HyM0BlNLcPC9NqPvjyOge5m0x2Gk/bhoywRLiOXSOCBuSulHFXP+Fy96Xb5Y/RW
Ity6/YReMN56RlVkrm9UJI0NWVcxplzgAkNK/vuMwBTlth/ZlTJR8xP+cvm4YAhkUBZj1QQVnioG
z/pm7cOz9MNElR8X9RyO1Nw5yiCBFuIxi+YpBRjTnlXnpqRmN1K/L1CB3fVyx/i7P2Y6fZ+ZHLmy
NBF5du6QP0Pu4jCBC8y8DQ2dJ4C68r42n+ex2jXNS6MROWhqYcQ3pBbN0qZWwJbkFB+dr+EOEvR+
9Kgi0gqPGvtAOE58TEojNa8bnjkLpF1SnlODcNpfts4vr4mvSDEOaLXSeZid+STy8oCrAWrh/qN9
SvdGr7PbBU7gBa2Ne0Xl1XetfSzG66k+jZSoHBEHDnfp4qAO9HzKmckhdPlpsnW3CadDpIbnmZn+
e4j0Yo3AA46TOi1r8Vhlzn21i2bntgoDiJEONpHcpNwmkEFnqlkaaQCa7TsUf0SS4SbU9OD1y9TF
GJEDislUEx5qmX2Kulsrvx6lqwpz2uXp27bbyKAT6ECpkxyzBN64zYTWD4owOwmj3Lxu3++ak3rE
9BuyYOsvabKLfQI/BFmj2IyDJteQTfLSc3rTu8pZOidnqv5325WqKLE6BnVmpROWK3T6n0U1+6xK
d3KS+YqFFuli8rb9uU0S6h9KjaY2SCXfw3n3ONt7JyZqwLln/s6sqizcF6J+qsIqwe9j4tJBSyGv
m6Z+y1Iv7vA2K33O28GVc+vw76wSqGLideEap4oiLV6q2roz4k//DkFgCmtIjUDnBat5Lt8OXfyS
qey4DbFNRqqooebkUW8VvLzdsE56fGbpB7k/SNSMqm16UGWBHtKsC+virfwROpqldjWFj2l32raE
CjKBHiZLk2pbhSVB+7UEK1jUB/1f3qX+f4OqssAK0LltcokX7fV7Zc8LHvuj9qhjSkXgQobpA11F
RZkkMEJvBwMa5QBYmvtZu9Prl22X8X/wxr4Ru8a1pEv03sLvQ63tQ1hUuw7DdXXW7i0VM3Ks1E9j
6uWGghS+HhQ1txwcQYi3MtrVzHEjZfbDtN4rnXpXBCb0xZtP21YSbK6+XZgWB26Ww5FSy808lRlG
jWtHPiGtR643u1X96FwetwGJaH/79yzwWBPPOfSykfmpzkH2arPzmL9uQ6wfFroCUVoZA8wMcXyZ
1mrd3FW4TPYYKPam8Bzt/1OcPRwlc7eNtkoSCzCBhzAh0bHiCGB637kOu5E73xgKt0o/buOsOm6B
w/++cFzSy6lhSsCxpes4vzITjH+hdjGFIVBRYjaxoibAmOwPhXFK1eeOEmNYv4Ev7BCoyClsU+lm
BID8YHyy9s0N4u2IKxHqnqAk9K5mtQUa33ILr/WzlATd2xVch7/sszxC0aTZhfprPRA5Tcp5AiFF
dRQVaoTv2LT8IUvfmYmHw4EabbXOsxeDxAIDs3BaW7axX+tv455Pr4sf9Pv5tvdyDPvI98kN5UEi
vsWCgxFfMbbOy06a4jDIH7vprAYZbnjUq8Mbof5BuAvLhItKnvZZLU88wG/4FS//Et7In6JjdJae
tnfS6smxABLuJno6DqaqAGjoPzL5wZz97d+nPCYwQmB3dRAZ+H298kyvQ8Os9py2P7ZBKJITiwns
wNaToAZK7Q87tB/7rHUtDBKUDurRogZDrB8TC58JzBAYnd5M/OVzvrMfZh8zr/Am2KEN4KTtiofQ
p7T6ic0k9k/IfWpUOn+BzDGo3Hqua09FmfS2C9cxLAdZIIyCVG1hw8b2LOeRhJL80Mz8PPmhxPY+
nQICZT3afqGIGYekTuo0YTVYDp1VWW/7fUDJcHDK/HPnXCCEe0OlqXWiFCgmLU3mKd3PPjvH3Y0i
3Zfk7NG/0PcFS9ilqpyYY1XCaa3f+/EVBqruvhkHZdfehHuqF51YIHEuXW9WRm3kwNIwOSlMnqMy
QaPx1+0oIC0StmvGMgzybbBAioIBa7yeytkVV2ynnXkpLiW6+hcCvziQG708kfKwRscT4Pq9Ub4N
Ggp37ZV9zXbFq+YhDXWgmxipGBR2b9UljTKbcGSA0k5/euY1QXHlOrvpriox8zT8hqGCT9t+pRZP
OOeHrpkwjw99HGZj+mp0jqfWKybi45YCEY73zg7jVKpgWCVdM1y/4oc+es+FFeM4/8sSjsASfJZR
Zs6AaJyXxLhTkhdGvbTxn/j7/v1jqIscQlVUqwERt/kOV4e8uFLmx6A+a/1rGr+2/Wl7abbDQRNT
Dr2R286UIQTtKsXb7jWrn7cBVk5ANFM5mG6hO5DJFZk1bKdhymMV1Tj9x248lWV/sHNkHjBOaxto
Zf2XQCK5FqqdJnUNoCjBC2/wNPTYvdRZtOIuR8FMMYjVmab5h7ihk6MCJzDx1jJGh7a4akPi4kj9
vkCpbW0OmcPw+7Zju07eenab7d/hp4UJwpXH0tW2iwZAKEN1UvThBo37R6voib2yuu4LGG7pgtuc
opl7eTYB0+g7U5XcsklvZtM5Qlf2sG3Rypn326KINBplZqaPRuHn8ujJ8TGRH0oj9/v0EHTf/x0U
t3phFavCssW43sLXULTiOlFw7uXpaoRY05xZt1WdEF5cDeqFFwXmnDGfukly4PH5uOh8a5WTiTr2
baPWbnS/OVCgznJqWWjZWCv94HxKd9VN5Kv32pdhnz9Bqvs0UEKylFUCjxpmb3ZoIC38YSwPGHB8
VY7RzsoNItKJzST2a9jo7IWyKpwnKW3uRrlWu2PV7QjnEcaIohShUUpqxFG0u9JNb5tb3p/fezME
NDFZPtpB043KM1CQAkuEGj76cFMB5GTudDvaZ7mySwpqUCqxr8TcSRyGqYTxFNhXObL7IQ7VOigP
VWI95Ey5MWftfz/Bl2FoCJRhRWUw9AnwIvtVcfYs+UBKWlKe439f7F/JMEaVxRyitW8C2/J1CVKu
dUg8ZK+c4r9ZItBEowV5qWngWCkt7ruw8djgnOexPU+2tJ+U4q6J5aPm1MTpsXahBK5paJauy/of
epqjCs6NYgukewcRbWhOVwfrcXwMjj3UhOVjczVSSYj1PfYLUUyN5qVTVBVkG3wlne/tNP5ozwqx
jbmzhCvR0qi3r9/FmlWhLKOsFxCa9Wipr6l00prEVStKXIgyRdhVHZunaqptsJKMge5obZCp+QTr
0XdxlnD09plkQWUNlpQJSgDGs6yAIqh+JMoMYRcpiW71UE8s/GyS06M1JcmJNc3HbdajLBH2UZsM
yRBGADHLzFPj2s30btdnxOWUQhG20ZRVTlJH8NeYhDdWO+4kh13n9jv6gX4LMOGQNY2iHoIKxrCk
AMVdKcNrbBy2HUYFsXDE9rUeTlIMDDkIvbDUvXhUD016bYwE0F8O80uQCYcrRuMURpg5hR8/z3vJ
zXfxGZKwLkZQomPeLzyq52P9lPiFJ5ZXYnjEnDANlo2o2oKYuYoXkQzHhfFjbI3bgA0DcV0hAlys
rcwLuYMsE6IiS/tDp+g3NsZsbq8W5URRJDNDvaOed8BIB1/ZM0xqrF9iD3XWz5PPzoVH9Zrw5d/g
OFVgBtPRLSvmzDBphhcOr2aUeHXg5+ZXNTioLVECuaZktIx4sd6yUGcpnRSs2XTWPml3NcY2ooJU
2gXHEi1kKCL9J81BxG4WBTPVKQ8iuedbIHmJLa9QHsp6t71uVGgIhCGpbZD0HSAK6SZAgZpC/P5f
DljHgdadgiyA2J4g1XLaBg3/ePrQ+vWpQ9VtD23TF572gpjLSfpO5dzXvXZBFIhDs5vBDmcgBixw
nWD0Wm30NKPytz23zk8XGIE12jZ2jMrS4Lks8bT0UxYXXj5GoMPv20CEPWLXghJWuYRRWti93eAm
6ZOGwzYcn7dB1uPglzVi20IyBpI1RHCaPjC/i+J9KqtEKFB2CLeFxhocY8ZASr+blOPcKXtpsjDI
MyOudKvEgKui7Gi2rfyhsFjbyn8/ldq4wxTwzmAo7Wts0Gv5yepk17FZ77YzJQG2Gg4LWGEjWYzp
Onv7pDaiwLW19CbJGtkdghbfahNB6Ot0tEDjR8zihtdOkMWW/o+0K1mOW1eWX8QIDiAIbkn2qJZk
SZ43DHniPM/8+pfQvc9NQzzEPfLGG0d0qgqFBFioykJTrpdewgu6inmj0XCbfSBe+Us1ML3ppYNL
EvHrHL9AFXbWPCtBa+ZADX7ll+ROQWNAgDnvFQZ574u9fXrTV9sCT9hiWhgPPipVcq/v052Zf+zM
7+EoiUrJuomfvJPaZlnO2SIJ513U3dNxdAgJnFI5bu+wtf43W7taI372GmWg9VMDa8ILOeOyHJ/a
i3UsDrabdKijtL+qe9QM7GT50dWdvYAVth1lM7FrFbDMbH9MqRE6WpBJnCjDEA7jXu/R/qLgI3Eu
by3fG3xJrabs9/n/L8J96lMrbhiow+7sfdJW+6GXHfDcDa/uEws3cfZaQIRJVHejAjcN7kspBz/c
lZ/DnquoIb/vbQfDKhcu0AS2yO0uGH0NUZcGPrrddiEum9T8tQ0i85pAEkaVqwxzlHGvTdO7GEUD
ShA/bUPI7BAYgQW4OvQtFr4NnmlxUaD7orCPf4chsICaNmmaBcDobf9TD/VXatJvaalJzg2JKWJt
gBKmvqXq8NZYvYd+r6NiaPJkSMWy+FZ4HWeUEcyvxmDkF45dxJmSD2HXT3Pu8REU/OXZP1H03I4u
BsCeUzf7tO289Ri4wgk7p2jCxhiKEaTj39fsrkx2f/f73KsLc4wq0e2+gjlFcNtE78w3PCDZ0BTT
cZLjE/yVthitkdqvGX7fyO5jpCPDzvdYIVn6tVfMP1AEjqy0VE3zREWIof6OokDW9/ST/SLZyO5k
HQergbYwSSDLhPhmqjUaXKZ2zqgazpwfDGpLrgirC79AERY+RYZJpyFMUsfbzr+PY0ldNiePV3G8
+H1h4VUrxxj7GL/flI1j4jYPhWFWn2b6qexViS0yjwlsGYfKwGYbQ2Gsoj2VnfqoGtBtsdLa3Q5m
GY5AmK1tlUluI9hKXACmAAWl5gC9rMzbhpGGm8CaSZRAwy4EDn1QUYSEzYnXA+uBD4tCH4XkZJMF
gkCfZqo0BVHgvLQ7x/NJ+v76D9YYFgTNVV4LIgCQKdR1vx/4WwgqID+Fe3apbAc19Lv2MBwH2YVN
hife2JhVsTRsgVejiAKDKvlEDhQc8NcD3Yl3xpft1VoPit/mide2yGjjHL3vOOLoB0Lw4J9+U3Bw
b4PwCH69m64gAgFNU5ikdQabjOJ9U71rDcvposwxldM2zvqutTTT0JlBXnVBh3XWh2qGYMC8xT2J
yVOiG6d+rGKn6nw0kkqrctcNuwIKoR6GTW36M86ftqscPUrOcepfMKv3JjRkWa71hbpCCXGIPpeo
rnRAxcHwaET9fdOG+1k6rW/9K4j8xhHTd2nXTXFEgNPsph11Y4yuCD8RRF98nDBY1JcV5PK1fx0b
VzyhQGnOZj+zVKwZL8hNdsHZdrPPI4bLcbnkXOZFSYSIebxONYq5iTlabAHO6m8ayjIoMo1f0JMA
qfDGlNXHrTIUhqwzWzchjSH2FDZ2R6Y2Q4KjmIuDNfp7ksisWieNBYZwhOSKr2NKFj+uaqfheu4v
pUoYJ4B+r/8ldbceJQtA4SxRe92uMxWnfLObUdKfeoVb31zHwZLH7Y29GvwLOGGf2XNL/UaDfWUa
5E4UNg+Vb1aOKtVRkHpS2GZlZUNMbYBhUQqVGmPfHZLDfDd8JvvMC94yT8DWrnaJNSq2EY0anYE2
IGekH2fjMOf7bddJwk9sNDR6raUhDw2mTG6hF948BZKLxXq+ZmGGwO9apg09g1SRV+3sp/aC582n
NHSYpzzT+/EXn+ykxdIvf0lMiBWAmV6SpkwBqvdILJjHLFB3E/267b1VvlhYxr27+AAoh9ZMex+b
N7M/DV2CJ60PYZreZtq7mEhuMjJ7+P8voEarTTu1wEKNNHHG+VOPcZSQCti2Zx0EF1sTRSTaq/aH
Iql8ovPqq9Z/bovjzErHNyXfG+sRd8UQfFYp3Zj5PdIZRZY6ufGgyopuZACCp3qmZ/mQAmAoIqfQ
f6ay/MXLE/KrQ8m8miDwKYWMDqq+gJBe+GvP+CLP7jsYouzJXnpkxghMirQMyQaeaMc95TR1BZRl
39JXAZq5miPQZ2mkyuBPwNAPfFZ4cUjwdGUf+LDk3JX10K/eiRZgAoNGpq2NdQkwFTPQkuihhk6M
fqH+++1IlvhNTGigYy2OasJT+s23MHlCadz2768/7VztEJsbrCgmXR4AoN0HdxaErvQvynNSOO1u
8op9eggPiazfk6/DRtiJcoom02mEEVSggBqJzFrTbu2B3XTT4Eam/6RTHLSBTJVKwghU+F4nWj3O
Gn+36P3gOIaGiwb+h96SvSfJYPhyLtjNblGLFxc8JZh96Xvck38WqkSaQhJ4YtdDQlGHmRjgtiFp
v+R9/E41+3ua2ndJXEk+NGRQAj+UqU6yoIU1eTU4RogJaPTSNswbZLLJ6+fP750r9jqU3agNUwog
W81qx0rqHYo1d7qBxpFebQ9j1EnCXratBKoYDXVK7Bh5QmMqvEmbdmYm+8SVRblAEL4VWHU/wqao
RXl7dQ6r93na3GSGN3au0T9s72OJB0URxZopqKk3Ed8WhfxuVtm/SEvYjU6n59nPg0uK7ylvG3I9
1i1C+ZQP2xYLEkzMB2VdgwRIR+ZL60OQNyXf4lxaaaiu0sUVR7h2xfVUQZMSOHnUFBh+0e7m0drb
M9kFkXKjqoXlzLN2lwe0dZRJ9iQos1IgDkZsGjGURnm5/awFN3WMQQL9z21P/sN1/GqiQBvFrFkp
rXHJ45Kb+PbdTwbmDQ4ebz9N3VpWvba+r69w3OYFSymR4UdqDrjc+FkrNxmD0Axz1PxNN6QrjEAf
qdLOMVGwcIkSPcVTeJtksivM+j6+QgjXCmKVcz+lgFBo9sxIf5+nurO9OOs76wohUEWgaH0R8o8y
zVIuxTjspqR3UIToKEH5Tiua3TaczCKBNqKK6cTmn5xzigqBxrip4kFSpikJaVERKgsma2IFINLa
vCtacp6z9M40ZNoBqzAUYs9IKjL2qrlsHknL6hIwSXtJlJ9RhS4ICQWtOusKIX5Yomukm9sIEEN4
yor7UKZ9L/t9IWsTBHk5qQS/b+bdWWc4BP32Ld/8CxMEdiuseu6YieO8hiiBlriaMjg6228HlWQp
xI/ICU0qgc4Qw72JEtLklJLMzU3JY4LMWfz/F6zSzUM3lx0sqch7u/7WdZIvx/Wr6sJV3MoFQJmS
tO1jnHGdm1/C9ybmlkLx6Ybca+fJi3fhWcb9q1t/ASgQWF2gKcpXYdGUa4feGB0MIdsZzEuQBi17
yfO4bI1EKhuKLJ5DWFf5d0Z5bqYn8qZC3IU9ApV1XayTgIezVjaHIsJFWM9Np6ayd3iZKQKH0aSw
MUEEfjNj1VHng69RJ+rewmK/jXnVMpZrcTJRCyCW8hWaIfl0H8k6bLbteNUlRkhnBYXNcxXlbQTi
x7/Vbntnrh7FCyuE7W/Qtg/0BhCWsZuKA80zZ0ZpmGXJ+sS4z199dC2AhHsMVMnrqOM5uMpn1DEZ
jZyMdcyZ49QNM3K2kzZxzAnDRPFssW2jzI0CMUAQ2LZLi7sxuiizN0VfW5lsw/ZONUSdmj5vqmji
p2bcPVhZgFtw5s2F5iK2z2abSb4eZAYJvBCTdoxUnl7Kh0+G9sjS3ql1SXhvsykExf8kO5TWWQUL
gBE2Z9N39PL93y2KwAUoIaJFMsJjSq85tKmcLjxUsldy2bIIRFC3o1Hh2QMZmdh30vZzkuysbjqG
paukshcWfhZvBLjYkjG2wdRXPDurnqNj6vWf5kfrtt8xyA2msjmAkgB4SawtTiKLFKqR6FgcXDmd
wfSyqXbsSXJ9loEI1FAEFOXKOUBG5JWIV+X3ETltB4EkyMQ6lkKrDXSqAqIewuLeqMz0aBSprMNk
/Rnlyj0vB/vCXehQHVJfw9Ikk1P9wsc2ko1167SOme3MM1chlQXe+hfVApI7dwFZtFoUTjzypsO8
j47VwbwjTr8z3HgXebJc4HoidYEmEIKqT33v8/w5LWxMab6J289WXDhh2YOBvtPkrtPpzvfno40K
qO0llEWJwBPDgBSN3QLaGO+mYVdpH1l1+DsIgSpC1UZ9UAEIFXdTGrlV3Dth+nd8pwlUYSlR2hs2
YgR90xhvHuyL4g2TaWztukrim28RtgTVr4gJexxOY+Tf5uGb8krUsuhLnwHeH/4MOwiFhhEqenHR
nkdnbj8EoWQt/uESfEUQQs3A2wnJigJ3uPvgLjiqaKvZoeMXk0AQ3LrjN27kyXpd1mPsiinEGCkV
KFW3wCyynyO9DZvIHbsv20HGf+M1fV8xhCBj3VjYGseoGxtWPE4xsjn24AQsdkLZjDGZQUKw9bj+
lGkJMFv5GuWdM+vIMUoCehUDaQMuGUM0S0ys0zidewNPOF4eXwx67rVzJRMOXr08Wky1LJUwVdMF
M2ajNGlVVjhe2xSKpKGH13HXZ9MD5iu+hWauUGLOgKZqV1NaAor6bhI0mJKW7RPpE/+q05hmaoaq
a8itCZE2ZYVfpF2D1wj7XjFOLLtvZRNaVp22gBACLYkm3idRo/49GNxc/9CAzYr5hjaSz+H1Q2EB
JKxOY05NmGWwJcGcqrPhxR6UQLrdsOcjRNQ3XbJ/o5miZmcb1SmdEqAZhDpd8s3If9pKILnJr94X
FiBCPgTia/1s9AAZyXyOwxEqB6qE4LYjwBTFOrUa+7ExsDxTZz+wevACIz5aliw5tX5BWJgifA/R
rhiMgcKU7pxDCHk+Zq56Mg+Gm+3lBLp+A1qgcccuriMmMfPGsIBmPQ274rE5kC/Du+D0nxmKYLm3
zK+BsDexCbNtkzLxlQhN1hErTDAc/Tq56Xuu+h7dzg/k+7zjFR5vavJYwAmnkokqeCWtAReazwMq
Lyo18exQwqjr0ccM4FBMuxRF2XUlmhqSgO6yydxblnLjD63kzv0PYXHFEBaKlSpTfMJPhiNFJWRz
8DGVFF11XMJTqsO+TkVXML4XFlExY8pWYZQg1YClp3RK0eRkJfumnh+7EMnG7QNWBiYsEfS3aM0I
wFj2FOk3ZULdOnrKCuUtH8fsapRA4WSKuyS1gBMN9b7ovhq0uOks2UVrnSauKAKLQz5z0GgEmqiH
dEez/rMZVO/ngT1sO00aDwKJW1bis0QHDn+Z6b6GHjv5R/tQ7LOn7ijr8pEYRfhL2CIehqgxSGzA
dfP8Ls1uB+2jWX/dNujlkvvqnnVdHiJQeAv903LEBCUUMbWe8l3fmd6ID6QU874rjMcrcEhhpFaN
yQP/07QyTqtb8MJH7QCZe0Wh2MPkoO0z1Gi0x+BiHJiDiYPHzpHVXUqCnggsbwxz2icWh+tnaPY/
MutjVH0xZcMbZTACa2hdaKJSH06NMJJPjb5HwWPVnOxRqhDJ3bPlPoExrFavwnpGOA7uf2bx4ogn
p8ZTDtk+xKDX3Xa0yOwSOAOTx1ujVeG+0vxmhY+Wws5lfTemgbeNIwt8gTOmhuaNr3MiNEnj5NEc
OU3tq5CQVcq/oyciEoeNFvfChkl4LY+cSJlPtLIe2uxNuePFPhOIY671sikr4CRVsFfSYB+mJ7t7
v+037peNcBCr6LN+MjDKAyA65iFF5d0Ylk40vVPJj2D8sQ3FQ/gVFK4UOsb7GQYVFdPUBF2HqhnD
nnlHskvev0EFB9Lsms4YJcwSM7hJ2pM8biLckMLnkJwSZCXj7PHf2wANcxMABiDEUYn22E9jQPFJ
lpqPabf3Tcl2WQtj+EdV0eKkm0Tk1qCEFBzms2O7DId2eqyMiy3N469tySWGQKCqoo9NaSPDkJmZ
m5SP2CKOmX6ifeO8xVlXYwTqzOMh6tGlDqqJjip57KOP278vM4QH3OKwS5VMr2t+ZexJ6OimjeUO
Hb/d2Wh93kaSLQv//wVS3BlRHWhA6tT0/dSVLhvH23ksTtswaztkuTICWdZUqWmVAMYcLY/aaAea
R28bgpOGuAmXEAJPDmalZhFffF7hCBWG/Xwwz+Qoe/eUOUzgyEktQ6wOLCHsTrO+jsjVpm/6lsR2
JwaFxprBVIEgfVPFU3eEzdhApTU0nDBpJRG8enlbQLx6Eqjyoo3MFB9Bt+yAgtBb4vHRMLpTQ51M
JtW6uvxXe8Q3gRBHM/UhBAN1t2kftc2xqGRDldbofmmPsPe1Ek0daHPEpbe8ze1TlKdoO/ylqee0
UCS+Ww2BhTXC7i+GIqmNFKtjBZcREqZ5dqNYoSScVz+LdV2HbBfYmKGx/s+dOdDCMtMSbVnjPR98
1R3Gm/Lb8MW+bU71YfiUySJilXMWeHwNF0ygJyYLzKrDZ2qmOuEQQJAsfx5iy8NMueP2VpVBCaQT
GBPpe+j8o47naxVQHAkXpcudMXjLl9DShwLtJKWfqlByQnK2nJDIfIc+y11ffniLNTbVIGjKz09h
s9Z2g+GxGhwXFKjzQ22w/2g1z3T6tA2z2mKhQ4z6vzjihaYkbQN1hZbfb0dv9iBNgU/w/kieBq/G
ru0/2J6shGw10heQwgeROjZjqHLTZhQWWk/j6JqyxIUMQti3NSn6NuxglaoeYvtYd6Fjhr+2XbdK
PwszhK009aY1YogO7mdN6mTK90k2SHDVCAN3PJ3qNlFfzV6da3siKTrmsuyXPfyI0UWpvKU5BHmd
3xjCwaPOSFkqMTBMW38wSetkXf7YRj+3XbW6NRcoQjATv4viUkd3XK60eLHLoC9kYpD6IzPeUNKz
MEd8cKIKG5ogAZAZFhc/IB5t0cBTSWv4efy8uhZcDRIrcYuoq/WYG9SkXn6y9vG+/pTfzJP7ouji
FZI8nCQSxO7CPjehpcuwSrP2kz5b1l1nH7ZXSIYgBnONIpSSwKCW/GD9Ma6+a7LvjdWzdOEz4SgI
my5M7RoQpI5c278l4ccKhUTqu0T2yL56aVsgcWMXh05kQTl5tkHQuX872xiKerKaz4WCshvzlgQH
Zbb2295bpYIFoHAiUC1krcV3UaGdlHEXyXLnstXhrl0YNCXhmI8hXBejS9Fud2Y8u938+HdGCFSQ
Q1ibNZxuoNDlEhruNVsmTiizQ+CBRqNTGlBAqFA8Ccb3LY3xQCPhZQmI+HCmN1iMqAWIZuhOg4aG
md6EsvInGYhwhgUV3DUwrEjZxDtLRQ849F3zOJFcClcfnxeEJk5eDbTY1EYVxnSmQw/8fE4SJ/qQ
3ygfpu9QPsA0NUeXvKNJNqqY9ac5MzO9g22FWTpjoqIRpXR6vEIS41f3NsZGfoBRFW/aYhfzWMaN
nxEV6X+j2Ve2eSrt7mRXskLMdZuuMMIOZX1LIp2XrQ+oH0q70PWjS299N+rEUVNZu9V6cFzBhO06
5i3zMdQcGV9IleT93m4sdN+lkthYJ50rirBfkV9tTMZbzo36czz80vvP23wgs0LYrGpgBGbPpUrU
6b4svZY9mfGbzrXfJojV5JjJ1cVBDxNqjAnUd0P/KZQ9PkusENuUcXuGNjxX2qn65yDZ5ePXKpZc
OnjsvL4MXK3gl4UFO0OitmwYj62ibZ1B/xi32CmPwSRrIvkHMrgCCYe0OZtZEvOi8hoSKOXJPAa7
/kYrduzp5RnhpN/GxPurIBBno3YTWuQL3goUmt1DElHPmuyjiaqybZj1E/tqGV/FhQtJZsalZQBm
ap+N6ZI1N3N1qox9o9/1Qe20wWkbj++NrSUT6MCajRSTFjVcqKYEA0q8ovqMCvNE/2XNu9r4tA0m
C0GBDoI6Gc2Bawq1aX1W9ARy/vGlyjSJD2UwAh/06BlrWp37ME682fjQqPWuUGUnksxzAiuE6FxN
8wwopf21z/DpVsEgpN1d3+pb1A7NXqSM7t84kLyqtGiSIfI7rJbWNPfJFLt+gkcENkgS4ttnBD64
/gxCIwgUpgZYJwbxS8N3OuWSqKYTmioCMJKs1jZ7oxHzT7AsNDXMd4AfEzxgzVnkQKFr22vbtERU
gS1GP1TGkgIhm0fFCfTMyZXogtJpDOhFscA22HbwQRP+T3P0McuK0ASTz8Mnot9mKDim9dM2hoT/
iPhikVV0LCr+BZHUTjU5/gOX0owxOmnCkFzb4UKQ5UH2IidbKIEq4K4Wwh1w46gb91B7PQRV/7Bt
mAxCIAjDxiBows8oxkpsqMiL1G/bCLLlEbmhyTQ0xyK0Z8ysUZrA1S37nAY/t1HW07/G/9M4tGT/
jIKkntCy1QPGftL2EJi6wbzkB+pwhanEe4vClH4FE3PNSI72fmnBa3WT7pTW9oIxuc+tv+MeMcms
W+hJ0vnyK8p8yE31ro5Gz8+V/bbrJJv1xbOLA7DL7UatKEJbsX0HotwO1KbcNL0J3vZ19HuJxASw
2bVRbvJIqFp6W6n+eTSy85DIypPWQxo9ysREraQljvRoWG+QskIyNjNNF1VspxwjZbddth7TVwiB
clI/m0o7wVd+jD4+PficTZVbyYS+/yGkryj8r1gsTJ2ldqv4yPJND5OLgpRDdkBu/hcv6lKkZb/r
UXAF4/+/ACNMNxvVhtcis3dY/jwis8jsvRlJvvBkqyMQTqCx0KfcqK7EpI6HYv6+vTTrzwzG1RCB
byheFtv5ZW0617qn53KfHSrFMR6CHmXTmFZzrmXVVjKbBO5BRUiXTQXCYdIf7PliYXSHxChJwInK
IOEQ6VUUYXX6PTvru3hPDUf9ggk8Lt2XB+V9eA686XEbVIYp3EmsGO9aKFrD1QcVBtqNT7+x/uM2
hMRxojgIyTRt6geYpdAjDX5Mst5E2e8L95CwIWpj8oXp7ORYKMWelbWkUVXmJf4nLPYNWuumceSp
eOgp3kAV8Ab9dW7rJ2/6XP0d1WKJpx4rBYZk8cyS/nG0Hgzszg4vC9vLsf4ic907VCCBYagxWafF
evgf2CELnO5QQFR5+NKfB685EciUYWZx+nkbVcI8oh4IZtnXcTIDdKq/tfaxo5ODuSFGLpFSkS2U
wAsG+m3VOUcsWOxDjmf04Fl5Swe5vnCfwANsYtmsMMSCOqLMXL1TMpkYscRXovKHbZOs9SeEQRmo
btddmu40KYnH9A/bayJxliXsfYXlQzTyNHaohe6U3IRW7LblfhtEsjst/c+tY8amHQ8GjFHs6V2W
5gdtfIsS0GJFxCKgYJ4aK6ewo4J8OzRcb/tRO6qhbJK9bONYAgtoowXFds6VbXuYfhH3RWb/MD9q
h9ryZtfkg06lU2lk/uOLuKAe0xjytM2xceIKbRpheCyyWbJEfFO8Tlb8ph2Lx+MCAn05k9nxN3vT
ip2WZM7Yf6oCFyotuz54siDRsh0Sq3gvJWemqaKtSoi7OlRiO2Xwo9FYXl7vdPVjSvd6dFM2l55I
PupWg3wBJsRfOo+d3vAUYJMF+9jW3JEFD5omkxKUwQiHkN6VcRxXCHNL+xjOF0V9aGYJt63SwsIS
IfyGvBirhNNCVv2Ye3zUk9nR6s7RpBVp69erBZQQdFCOT4w8gtPUMztPHzAbBuI1EJN2a6e4Tw9v
6UZD2RBqEP8TEEIAlrTqrCTAN1A3leekDp0xsh+qVJbAWr9rL3CEa6mRmmyIE+7Bj/7BONp30cU6
+A4vi26Osbsd5VInCmdRntE4qBL+ZRc6VuBxAbtgZ7sW9ci9uv9f1E1lQSgcTW1b1X7dwL7W+Dn6
X2zoB2et5I4iM0t8/ppI56slZ1voteL+ML+kSMipd61pF6AZN/8gUxpczZtdl80Q+GJWo0YlI8zy
wx7JpkNEL2GsO2zeU/15e9Fesa2ObyAVmvbo38FzJBP2WMk6ooax6bsomMEwHPTzZNIhpZxx/qBb
AUPYXJVRNCpe3H0XAjS45mvoUyJe8J7HoeLJolBmkLC1fL8YG8hp+m7KTkH0UZW9TfCQ2jJG2FJK
XfVFqeD39UN9Mo7sZByUg/7v6xcFnwl7CWqpXTQbxHfDtnKmqXdH42w3kneWV9tHABG2T9QVISTW
AGImyv1Y+CeVsl2IapLtGHvF43/CiI9SfqF0dtXDZcF8O3efwuabnZ2hb7uNIlkY8V0qqQaDlhD5
difSPlJaHYo+uKOK5QWEumNGLiildCq7er8NKzNOOG51s1Iw/gmwkFXKwshJ2nAXJ7u0/teVky9e
pBYGROi2AQWtPy8tTYLBu3Ok+m7JUsfKGhTLfQjjY2O0u0Y2ImvdqN9YYg3bVM1qUxrAirJf49g4
jY7m7P5xjL9tO299s15xBKKr8m6okxY4Or2Zoovd77Z///UB+KfTTGF1aF8HeTMCIDylqCqajzjX
verioxAv2suo59U1TwATrkS4D+XdSDnY9GSn+q6jjhFhEI2BKvfwOSWSnNOrU0KA485d3GLbvsV1
kgFOYd/92HSyMnVnv3Mx1mOvx7K+nXWuuC6VQOJziEbg2Z991y4e8u6oTblTkeP2cq1iaCqvblUN
jYr1eeYcoaEVyn5uXt4m9k2Pd6JZ9kK+6rUFhkCsma/VWcuAERDmEOgeW63l9MaxIj/CRrZnV/eR
Zqm2bZgqM8SkbTrgPqToJcBo7wRG5UG7yokDt01kEpPrrrsiCcEwWej67KAZjdhDvfvD5J+lE+5f
X4R4wC2sEUIgiFgX1has0R+GHb4GD3bm+JfgUhUO2gm94RjGuzcEBL50LQgDMHw6Cdt3LCNIKuQ5
bifNtzk/lTkmk0rOwHWKWGAIu7YflYpkcYFinEP2OA2euYdhk8ezkF3j9R+s07ZNq5y3wBNWqiAT
JhpEsEmjj1HzeZIV5sh+X1ilNM582mMgt6uayntrYO86tKJtm7AeCQsbeNwvqAeZQTMgCbchxHth
2bpUS13mz09lGThVP+0Haj+GulIfNXO6q+3qxxi2bpJLy0b54ry6jS3+EOE21vmBNlYpjE0v2d1w
l2GOleJGbr+jukOOqSvrkFjdZgs8gT0U3y6VPOYBOZ0C00ns21xWzG3IFlA46HHsjmXTAiMYemJ8
oWWQh5ChG9vk3sBxqZ67sghKCBnHfnNnzHQe3Loqu4cmr4vgPhoSu4FU/BwhyYlOy8ckmdQZFx98
aZrURs5oKGnmWlnWDw6mecTWBO3vqkYWtLLHwqHDoHzAsynrnDIrkvnYdEX0ZchRaOgomgrpFLOl
N62fBuTJik3iBrpZVK7V9ODTsiqayNGiLJNUEqz7HceCpVs6ZmkK64wWLzQ7laC33L4P43vIlBvB
v+6b5/TGj57/Yghr24/mbJkNMPQD5vns033ozUgWQ+si21vv/vV0WAFNWGUUINMZeXzfbQOMtL8p
wsdelXy5rp4+V4PE55UonnptpLXvzoTt0LxyzDHrgZZntfPfRgi/fScqxUQJiX2awRp6m5/ouTvU
3+pjdDHxbYRCtFja1bu+R654wsFQUD1pUBKIy/BcPypWdBnDT9scJ4k4UW291SjhMh6470zlDo0j
nj1BdJCVvkycVwYknAfj3GAupoKwU+PiR0DGm1yLnlBxv/87e/ifsaBsvQBLvtgzWrd1HrpzfxtL
JerXD1ODoNhB11VVE1Vak6yxLCuAMcY91yzTjvknVPB97jxjVx5a2QPiqusWaILrijEM84mC/Ufo
x6OuxE0qJXfMNjhs+251Iy1wBN/1dU+KuMXFZ8prr8nx8KqjjPcpnbxtnNWoXuAIx2oRDyFDwt13
2XzE26Q9SK4enFNenZaL3xdYFK+t4xgS+Gs6t6fmwHMXHbrUYom71q8HCxyBSQ2M5q3DDlFAbq0n
/8BHHCVubDnGgXNpfKtJ7OK/t2WXwKWFrahhUcNvVZaa90GbHpC0C5w8ge5WgM44ow4OXSshiO3F
QrT/uaESiLv5FjfSMpOnmWEgVhJJjiQZhPB5XE/QAM0KQDCjh6Jy6hg//ybg0Lv+pw3jYKHlhgec
nzyV7TPLj9u/v7pBCTGZpRHMehN9ZBS+b3RNhq8S65hat1oBlXb6sI2xzjkLEMFLWmu3XY5BNji3
w3flvjhErn5vH0x84Q+OrKyIb5FXobYAEzyWd76RMQNgkTV4jKI/iSmXrOh3aWW4TJNJ3r6u0OPX
hAWe8HUyQbQuiWmKi89npd4Nu/ZUnbPb/Kb5bJducWlOuJtIdpPUoTwsF0dFHkfaRDhmA0DN0xz/
VB6JwzuxFE92D1rl1oWBr7hV6/PQBxjek96bJttrCsqT0wQpu3kniZTVr4UFlsCvWTL4ddvxxcOw
S7xOxF5/rG/wAQvVmPhYSysdX4/aFlZPIFymsRb6tLjKD65yr++iXXZr127rzC7BqK3Bid0Eg4rM
H9t2rtLGwkyBfv3Yh/xcAjPNVnOs+jHqJLwk29YC306RVTUKAUBnB25XvsPDgpeR57+yQqxGtFpS
6XEKkCSPnL6+mOZ+G0ASeWIhYkuQ/M5yRF6MfF3XtV+HAZnOMvJoI0ueSVbkZcctdlToJz3EwADV
andNWjiJrORIZotAEzlST7Su+IqU30f0FVgu1Z8iVD5uu0yy8C9stbBDH8s8qzj7xeUtZGL94oEm
7jaEjH1eihIWGL4ZszlhwIj4eMQOrdNhfjRu7QMfM2n9SGRZW9naCKTgG3VXzjwMDPZszF9iWa39
S9Zy48gQs5qB3ldWwul0euBflrpLXXZuoGbHPP+oHZRb9ln3pqNMP3j1UnRlAU1ggXyOMKt8Amw1
3VcESRj07Rk/DRLszHF2GN7StxdOFhsCKaA/kJnmjHXT87sOxTvBY1lIYkMS5WIzcl9FjLYKTApi
+2DNxM0GuisD66hg5vu2NTIo4VKhVCyIDB7pgUacuvgyDO9n1FOUsqyD5D4hNiInSIQTTNj13Rpf
MjtKwsgNab2zTJ9dGko+EBpJTkFJvOsCVXQ2aecxBGJFoN0Ikfl4nP4Sgv8Jiy3cB2lDaIBjL7Lv
1GFH7Q/bi7P+gXGNbVGj2DLalAYNAqGtj/z7oj+2k0ec6qJ7+U6/yV3Zi7wUUWAJ0/fR1G8CccAb
9n+0NiGMvZv2qpf8D6/Yks2kCxcH3S8HZPT/j7TrWK5cR5ZfxAiCoN3SHaMjb9psGG3pvefXv4R6
5ooN8RLzujfaKIJ1CigkCmWyIA5TepyhcnXEWcvsSbCMzIh3kEnhIGKa4phOvxy9+gurKDaeyxPr
LAhvRfziIoU4dOhTrR5z5nqFqeUs/VklC+i+3X2F2Ed29OErNao810aDQVBXhFi5uzlMbJp1DkUj
iPw8dX6LV+G+yPc1cr+7eHytRhkYIw1CyEQLX2TZxenVzXPUyp5vA4LabJZrlP7/wyg5sdw7pJQI
7QYdYmmjeFY3+50UCU7xJgSC9lSzMACJ1YhwpzgORgvtboEDqm40vtWYeElCanrqFC5OV84iKp1N
E1nJ41AD/FlEKVXIi8vlWp1nb1TIRSqE9zFbmndWspLDfscKnWSCUmCtT1issvcYr77lDWdGPc72
SeRdiJTicGPG8jbzhIMMorsjVUBvo413RiBKlLG12dOJwwsjm4aAdFi7Fh1phAS2kWn3+5YuEsGB
xRCM45gzEeYYenjxOhYVxKtFa8VhRE4HECambK0Kb2nvYsUhsr+vxCZCvO09T0+aoHyn6pizZ4D3
gZJHo77XwZxixXaAMAtJTb/qBaC0/YRfyeRcidRKo0Rnag0+9ZtPqSd5+pPy2LvRsX+MfcsVumLb
786VSA4dWnnMioxgr8LIke+Hj9SPnNiTnMZyWz95+W8NoPKwv7qCDeSpSq0FufUZdLMOCnGcdjbA
iWccIhEZgMAQVfb/1flNtThFIz2kkORZajJbODJt+wmyWj4OIXSNqpkUYcdab/YscNGod/Ir0XVy
1h9EVDQidTiEaDur7TMmLK1Lx4o7sAMItuXV1d9BB5VDh7SPlVKjWDGJqM9p3bnzaBz1WrptaHop
NILSBHoAYZ5LrdYhwXMbpO4cyqcmVTzVSFDiW6l2UNXXqKA/7JvM6zN+77dxsGIleqKGFdQP88UZ
5IcyeNDy701zQ/JLLt9q04GWoo4QkZ1yQNPD/02nAeuhpNWPJa1vawNtaEhhC3QT3DR8GZW0lGk+
xdCtccEz72Zu4Kqn+MSC4JYr4ksXKKVxMNOkvaVkIYTRybzUoeKaCYiezUoEZyKl2P9Xx0+qSF+b
MxZPlcF/jJ7Uo1zZxrP1efIKb/4qKpUWeCF8CQ1YSrOSjLitgxBxwfR+jmXbmFwpFBHriU69xuGK
PmZJpLODWFFnurDAw3COvvQuo5GOPJFezK537F7jMKaXiBJmFbNBSXqJFS+SVMdK/AKsMKGcP8+D
4KCJ1pGDGSlUksZQoF1hfqnHZ4t4UqQ6cybwErYfSm/YyWfqw9hC9WANvcqfg9vfIMvkzrctMoDE
S33tk6gtVmT1HHyEpG0iQ4e4rKhsqfW09sekCMKdQsvg8KJRshpNPVg7gLOjoA2mvE4RxZV96sV+
JCh1EGwUn7UHWXuBmaPMMDTZyQLMsm8mP2yeZhE9lWir+KS9kpAkrxZI6lwW54+9sIRWui0daj91
gxvRPcSumR2T5/si+6iSOmmEvMR8DofEXurrqp8PQ/BotiKIF9yqfPreTIJQHpgrYoVfiuQ4i1qI
tu0Ooyk0WafyO2qLvLQ6DVN14SJUsceGLUjK7I6ZqHZ+W403MRzYEm3K0HmOSMoSPeMhWxtf968o
0fe5N17ZWOZYy/i+Nl1R+ZOkC8Jo2/722+/nMNWkIPsFrzwwravcxrjP2wc5+A5SZqcvP+n0qAcf
9xXaFIjKUd2QMbSIUM7VGVsSBuBDhI2FaPHEOxVUgr3dWB+q4IoxAKjx077AzeO6EsgBUD/TgQwq
sCEuqZ9LNxNml2uoGpwE+L1pcCCYVXXTsDCQmFNsMDuMv+wG4GpFL1WlO2NTX5vJHz3CV2I4dZow
QcRRhRg5fVTRL58ezexPAG4lgkPToh/MTC8gQmEN7GaDvvzRNyf9ziib0/7mbCO3CRY0xdSogcKx
352VwiiVLpJneL5XvfdrFkpxlZ7+t8kQm1u0EsZdsVE4BKmUyHjoheW5bsnniJQvppII1m8TRldi
OEsgLYgGKEEldpZ8hg2E4VnTCrtZPifWz/3lEynEGYMczHEdFlCISO6QftQjFyPU7H0Zwi3izKFD
pCJSDagTsvYqtIzdF1+/0Xt6hjd5pIK+9u07723xeJc8a5SRzgMMgpXAxN7yNb4mN/llcRRXPmpP
4FTeV0+whLxX3lsjBSRhCavitqLPffxs0ce/E8HfEV3cE6JApcD8QLtzHXwusuPfieCuCbktSsMC
t4lTkcjuG2ehn+Phj7ys1dZwdwXNdSReKwiZz6MHZDgyYpDRj47qEe35orcZ+8nvnJGVNA4ZEpNI
WTcxQ7jv3AwJOK9AGkG/jNQpn0JHPgbe/hqKDF3j4KEy666OLBi6dFx81gZXXbXoog4d1o4pirdv
XuwI2yL1LhMVwxx+B76gRS8FHrkojTOONbmadcF1tB3VWgngrM40hlICjw+CdT8JokuK5ko3xRUb
gxPYtW+UiKWKDq9IJ84Ke7PrFmmByJZ8kiXdTqLvgi3aNoq3VeNM0DLyph96SCCPndugRK50Zoyp
uZt94qE85EEVpg/YMr03wzeJnBmajZmkrc508ogfXpGrjni/5MnHNPa1p7/UkDNCWqiB3rA1jE7s
8V4eiOyQ0G5dTKlzUjf6MYqKGv/F7t9U5O4ryyinUQthitFp8WWPjWkyn6xrNkIwdJUHgYKiBeXu
LL1Vx7KJoKCZ2go4HVmAIvuATMzoyiAzE51qkU1yt5dO+s6UmLhYv0rL56wSONBsP3bs413v5JzE
GPWJ7w+Ydl4bszNazzTq7HIQBN9FgjjAQIQlLodXwEgTt6hORtS5KhrJAoGc17KaPY044CCdqQZD
BXNgMGj49SG4lBfMLMRIP1HyRWR6fDly1VtLLmeQpeknVTkkU+oY6MsrLiOmXRuYqy1Re/isD7Pd
xAIvbfPiZ4ML0bCgYOgQd7CNMB6qrunhr8unukADRnhloC9eYO2b5reSwh1nlYKTsu8hJbnI58mV
PXCmPisn9XZ0kyuWz9IEHrVILe4wN0GUS/ECgbS8jbTbXLlk6TeBUpsovFKKO8JoOEkUs+3w6L2V
z8Gh8M07NDGwqjnF7w5m4oiKOtkhfWeSK4HcITaGJlNSptR8Do94lKIuOkI5YPsnXtSbGP4szzk1
klpCS0HXnAx6mho/FxG1b1v8SgZ3jE1MAqvSCKpEl18PHskxPOuaOt3/kITe9qZX0rizrHY1Rgvq
kKY9Lv7whHlXruE1DSJjspv7mSMJri/BRvHnWQ6jzmjBUohUGsjB4a/1/v/SfL+dlFjpxY7dKsYN
4rMcFDSwwAQD1sb++1AdW+WYgRR4gmuY3JpERxDa2bd7wdGyOMTI47pKywGLOWkPJCF2Np8SUc+w
0D44wOjNWl9CBhjMPliro3FDDosDkl7YhyjGLdKIA4vWalRaJxCm5Ic+vYmTi1Y87C+aAAAtDisk
qyTzxBatj6675qoeBE3Wou9z0JCOpRlVBiwhJId0uLZEbFGCDXnXRqA3RjiETAC7DtmGJLGvXzpP
dks3Su1JE1iZUCCHECTVY61ssWLm8+R3p8KPPbDtV5mNtBQqmXTBAm7ZAJV1laoIyWHmCSeOxjl6
mlifGwYxmSieijwiIl/cTHdT2cI8PF1VVcXkN0mnkdHLLDZWLjYyKDYx82OfNq5SEidIOjeeKp/M
st+H+ZUOrgswdh5Kc7oJMt0JB/OCbjJ/3y633KnVT+KxXpONZdQa+G1zMCDendix+VNTSjuaBX7G
pj+1lsQtcJcFRDMXKN9RjBrqX6f9poq9eIod+6ITvYn4a2kc4ptLoapSBWkg0xhcoGMEvmDJm29V
0AW75hUGRQpWcusEriUyb2GFxfLQ5mmWQeIc3Jj1Sft/0xGjkmr9fQ7rQ5nUJjq8ULQwPujJZZqe
9i1h8wCAVheVPmhkN/gsSzQkWquNARBKhu9yqLuDUf7JEq1EcJsyFYvc1S1EaMrwrBv59VKLPM3N
XViJ4HbByJV5NmcmglyU8ViE9/urtFlHh3EV/ywTtw2j2mmpHkCAymZWO8mtcdNiasoTe5kWXnqL
NonK1kQTobahYyWWu3QTucoDDXy0joVaPWTpGQF26AVug5FKz8uZhWdwM95N1N7Xd8uTWavL8GNl
1RrJg0kaoC6JEzBUXxdBaGvDoewGuwNi9MGXQcT2swlJK1W52zjLZVkNCESa5k3fn2hyS7vLJOLm
F0nhLuRI7aM4KyAlla9r7WxO9631JbLc/eXbxqGVMhzkk2Qec1pYcC0+t151QtuXIznSiwrXkyWa
RS2NbG34F8Jqu94xVI5szmMIM0nBjK7NqX2nlhXaOA6RkCxQgBc8SaXWtqksoXHOCeSnGsFwTPRJ
m8P+8m3LwH0sawRHTuFWj86LMWQz1KHFbZHddvnPlj7vi9j0M6jyjwy+GHcZ2loLMYke0yDQx8Go
4KrONi/afX0qzqFPRJH9bcN7k8fdg22SVpitEkpgGevc6G48JG783F5HrvEwnRV/PDWOpQpd3O1z
/CaVg17FqtBNr0HLKh1dS0VSO+ycUJKeqkjxJBo/DmF90TA0b391t+3xTSwHx3W35FPPTlm0EEfu
QWpN78rmekbdcy0ig9qG/jdZHDKn3ajFBMbvVMYpSA5VetrX5V8w+E0Ah8EhNXL0b0aSk5wYS+7T
V3+xQw8DW+0wdyavc/Lb4iCq6BeZC/v/CoDnrg6DQcXG1Z3uSuptLWW2Xl4L66UER41PSMtdidEo
JnYq7r6U3ddmkOyl8/dXUCSDw9xA6VpLqrBDOsZeZPpti9hnIDID9pH3EPi2SxxmgFImbxsFQijY
4c0C7dXji94faf8lIZ+H/tO+Sps1iyv44Ct1+wqVIgnF/pDHGYM0u6f6HnM9yofCn47JV+lzewqd
4UeQosvXehLIZod2R1V+CPasm6CU6KFq49YwQtAYpAdyyL6wtLEkTNUILFHlICRswResN5AmaWhX
CPzQOPXxgxYdBVoxANzTisMMhcYkVhbImSyb5TYkL7uSP/6qbvuT9NN69zjMkNvYzHt2uqroMtQv
nYj2WoBJfF6ftuFQph1OVUWnR7OyvCgR3ZGbQaC1DhxC0JzMczhCh065aINid3Jnk+JnFx6H6cMy
HpvsscDMb8EuiTRjyL/CJU1S9KRB8Qq4ExQMVcN8hBKNgnXhTCiUsKNjcs4cIupP/Rfv+5/DrXII
MvY5WPFnZoPHHBTFTyraEyNfdYvZLhWbIHoo2+J50//ixb2J5TAlAllyLIMeGXc2tezhteiyuCov
w+s4iNgVuXGbWcvVnvLp/3GhSgDGLzzGzr0XHFKPdHb02F2BzBX9pXXlFo4oCSG4qt9VAESq1MYK
ROrLKTJfqDWiL/sZnAVO2j0KjEcAXDzdYZxMphwxn0uzRy84F2jpih3dTu+ysyVsbdmOPLx5eHxp
7hgmdYQnBWIBPSIPhd9dtaE7oZWGtbNmo7OvnOCS48tzG1Me6cIOBnr+kupUZoNdKaIFFAlh/1+d
viTpFaNvoNJ8NhQH4D+5mFN01L8bi92dWS2w9pz6oiSiSCqHNFI9B1qQQrVW8uLhusFfTRAmEsAK
X5ZLqpTqYQ/LyKznrIFHbohKFdlZ3bleNA5CLK3Oxrlj+4PeoLZJ3UmfXQk1Dt1dlZ3H5EYNBDED
0cni0EMPjTnCiDE8ylTZLqyjYoZ2GPauwbhY6r8zP74s14grDEx7fc5Yj6n0PQoe0+nbX1k4HynC
0J+hMC3oMwSdbbSPrcJqHH7sCxG9y/gq3DHIpKxWXjG3uoTH9BwfyP3iUIyUEscLBU4jX4abRyDk
aSIIy5RLhCGh6vQhny4NQsGWF+YCN1h0i+mc12HRpWzR24GqoV9HN3Iy30qc+IAKY1t7Sf3CoZ9E
+C6UymEGCjbNpEghtfmG9Lw33hC7QBWMS28mx7Tr1m0cwKLAPxZABj/TJE0CeULNF2sWOOnNbak6
pBc4jILjxU8wyfJUbzUJ5lgWqpNk3ytrcK1ad0ppuplmUZucAKB0Dj4CsAckxAB8YASItGR2rIsI
CkTehs7jhTT2dOmxUfJ5uFC3RuR6sMdvi/NKB+xK3/dPmmD93sWM1LFKzAwaaf1oh7Fhm/q3uPaM
/DbUT/uiBIvHx4ysNIkmJWdIqDz1hS9r3v73BdbGzzTJltpULQXWZtWjPUWHAO3o3SgQIngH8VNN
6tasR0PFei3KZUo/9tSX+4+N8IoXrRX7/+qKpwmVm4mtFdVyjM3WMeiQMTcp1yHS8nM3+fIS2IsU
H8dSus8QuVEmekK9sjPLRARYdP/ONNi6r36LFTVpukhY17Kxg8/5DYWvgeIe8J1o6MJgdEv51/2d
FB2Cd7NPUkOXdBYmyzInuNbP83XkKyBMuMSnGiRjqILF835fpmjF2UFZaTlUY0RT5hlo8UMQX7WZ
iMJXJIDDjrKdais0sKXz/eQvrvo6YgBdaSpKRmQ38aprTRRtFInksCQE1bclxdBJbr9VY4nMhGk3
43iFsqkjrSa7rgYbFVVeAxIUQ5EPSZ37lC6upov8LtH9Y3JEdIBjLRta/JQk/VwXF12qD3r4LAfX
Uf2oma4Sf53zD1kKt/KxLj5m8k/lT3i7V68qvti0bIpA0yT8AlNzZWuySeubaSFwwERvN5M9flZm
tLQhmErYDTERe46c6gQIv9YrO7xEL+gsuesO45Xochf4LyY7wCuZSmyWel3DsirlZ2BdSP0hR8Bf
Kw6LMuJq//BXB4UfxmFZRZ0XLJicaT8oeZIUQe2dwGj5mrQibLpCZqnIIUeNHzDHlL7sayC4KEzu
JUMwljlMmM/QhpPdYsYvqUHCbBYCRBHaPAcpmqnL0viay3puvRRvXLS3TzaCgShp/TY5xGFkUaFw
IJZoATmgSRo50WIAtoNU7j3afbzsNp5s8zs5oDTIn6904gjZ+AR3BF/c0CVBhugMzJ4FQlk8KPLp
TXWcUAyXebErRDaBPL5yIZI0OlgLvKTkNLnDXe2En3PWFvjN9Lsf/VHUwLm5pOigM9HHZqiqxe1k
UIZZIwUmQhapdOzz4FDWIkoxkQhu17LQKoKmgggzqA/ougWDhSW4yTftfqUFdx10EbrXgwYiMMjZ
pukn9HE5eiioBd6+u/+RgqzR72hUYZqpYk5Iemrdf/gLUVgyU9xzRYayew1dC50kOmqb9rASyuXV
5BivbGIxoY/VaXxAXNC1vlj3M+qT5KvMEVWo7a+kxlOSNnQ202SAuCU8dN0dzd06FvgLIhEcqGsg
+4dOEDEmKnq1KrtUW7seRW7Ppj+7Wjhmlqu7I1XGLB1N2EQrh65VofqpdCty6uKXP8DclRym7koO
RlNFZjJCnSIt7XZyy0S2FcnZFyJShv1/JaRXmrjsKIRQuP5ZfzYwK23KHqM/CuyvlOHgYFY6GlLV
gEec21lxN4raNUV7z2FBVPR1rzI9suoaZBdldW8l7v5S7cMNplb8vlS0S7RKNaBCUX5qp5s28fe/
L1CBJ8aU1VKJX+GM0MVXo7PV53aZizwfkRTu2GdZOC2BBC36aXIivGCnWj9E0/HvdOF8uknDBMal
wBmJlcNcXGbN0yTB23g7TE0pGMlVlDqY/JDZsW9LyWSlNq2X5E5/E59TRz7lJzC5iylft8/JmzDu
nCRK20U1S/dW2kNi3saV35tf4k6g07aJvUnhTsmSGdWAUVC4buJTbnlK/LC/LaLvc6ckN5tOwudR
XjAcNPUgieb+bqf8V3vCnRHVSBcd4xwQUIjsTLGj7xESTk2L0R2Tk7U2vdbObHfCW1Ha/1/u0H+W
jo/KaGFOx5EFzhi5sf7Swp1Knd7X7fI7m2ZafthfSYE98JGZpe2nXq/gMerFS158neZTId0ghbgv
RWTjfICmJtKI1AhgLbk0F9Wrr5XELkG6ER2Vq06UiRFYBx+oUdRWG5CyQMmyfFfWz3r4WaCNSAD7
/+qykWcZTPVMm+rj7DQoUQZvTuF0ud14ps1GgyfPrQjvtuPibybJx2JkKdVokkIrGUQ27G15aK6W
0mOtIIkX+oqgLpodoXfpkpU4DiiWpim7BAWPjpkcpdjvux8WpbY1LHZSHdpJcKC3H0wrcTxitKmV
GOzplzd2pNjKz8hJvciNr/GW+DmX8B6nm9j/69PGAUkcqKGJKcIAqs+THxxyT3rIHevL+FH1FXT1
xl/3LUdkOBysjOgPUeScWWZ/ngJPGwXnbPtS/Ac8+FBLWJIqqSp8f5S8IriaFbctBW3QIhHcvWsV
QPaOHS4yUreMe9yMoR1grMX+SonEKL8fscFsUNrAIrpqots1ql1160xI9Ude49t6cZ42CXJpliMW
0JA+d4Gvtuc6+oacnUCZ7dDQm3XzgZMaBBDL2MDM0sixbhcXjUj+iBBH5HSeimdyhQxMKGrtFyEG
H06RA8zhNtkRBu3QR8VLfARVDTs/Ecw6qT8YT/s7JlSSQwx0ojSj0kLJ7ltxyhIbtG1e6gxn7R5D
y5zlWZy9Y6Cwg1EmBxpxLesBSaCgibqnHkHi1icVtbvyeykJQlMie+SAYqgkECGzqtdqQIbQg4uL
WTuCo/XKD72nDwcPtAvNsGCh//HcnCKnvZ6O6rn7nrnRLbnRbwP7lftWcqyDehHXEIvshY+sNGVa
hZT5AvJ5UezKD07f1Mf8qQHhbvUsLHVhZ2tHWX4eKkHtbUwjrGjj9x71MfTeTQ/mRcesvgz3mWiO
g8ix4mf15YX1n2x87cngA3BUhx4DV/OS2pndDmV6wl4UBoV7GnLokg3/tZmIXsbuuaCoI8pNB6lJ
DdU1k+xbuL7TD6y5av8oCozV4vyTcixJ2bNroMVmNlNkB+1HtSICVBNcZnw/4KgYTayyGrdouoqn
syx6R4p8AosDlAUD/Iw0ZgLQu3Ne3Na20FjuBJh9mHwxGps1ZYsZcUU4xkf8En3odInp1YB2jPot
qFFs6Qal2ajAygsbA7WFNViipeTQBZS/6KJnt92y1HY/XdWz8ApiF+aeMXLYgil8FerAgc4L0v+v
s0Ukp7jSUjQksDyeqK1OsHkYgIffs/KRF6slHWFPwPkejZwfUeqAA16VLnkYMbGOXKNKyamEwcD9
hbRkzjuJlFqVrRRa5jNY48yz8lzDXuhNeul7RzoknuTWgptBACwWHxEsxz4tDfZ+b15fA+0BfQSd
YeugDTBt6s1XmTAvu3/ALZlDlkXV8jh97cH4kV0SVEMyh0KW7AEvkHyw+5NsV45oS0VCOVQZSVWV
C3t0g+8voXaog+bL3wcu0faxn7Aymtxq1R5tzdi+5WSoJ80Q7JVIBQ5RqqHIp7CCeQSqX5CHdgLx
jKCQTSSC80nqyBjRscVE5HCBhvoUS71vhaI3Lvul74+zQTVTpRpRePLzbDC1zMxj5Kyt60X5CpIP
2wye80n9o6vkTQ636cWk0zHQkG2ph9yecn+ihk2y7/vbvr1mb0K4bTeyGEy+FEIojRwtuEI/qiPX
H/5OCLf3ctgMdAKJsGMUaEStHtr6o1b/+DsZ3OYHTapJhsxyYeiaG1LwFbLxJi/7QrYLv8EW99+9
526LsOuiWRqhSXIKzq9e9mE5M0IIEdWnaF+4O8M0i8mKqgQOJzL37TlAPYbsCZRhULVjyHwfBeny
dqojyFA/a3Z3yc+RGzxp3nKuT//LOK9/iUT9s3h874S0VHFVBjg4o9PFNghJfEwC/hq9WGflOIoc
se2tQss3lUHxZ1h8SRcN9TlvCnhhpfGx1g5oU3J09SmWryz941Sfh/wwWPmfHNk3mXwEMS6kumgj
GGFMMUFct6viJaNP+9u2CdQrGdw9O+vyHJms7qDovDq+0kUcjJuWt/o+9/wnIKZWauRdnYb+LKaX
enqsyMd9FUQiuDs0NROJ1qxtLNU+kvAGEUpbCk9/J4NDTz2wIiVgpS+EfifaMU4/K8FhX8T2q00j
GBlPkZdCr8LvdyY1x2XudQY0YOgiCAsO9hTamGoKRuPoLG7FYBj27sCu5PE4GsSWBMoJPFKdwTXA
zoDO1geUoClP9AzyEdv6NNvWd+R7NFFP8uaOrSRz6LqM/VxLETQ1KZLYKNqY6Y+YpH/yrFlJ4dC1
HDMzZPXuztSew+RFqY77GybSggNV1VLTKWbfT8iP2nIitMSFf7lSfAqu06YqpwtkNNMj6W4C8qIJ
G+A2HxRv6/QKtCtfbbaqvKIxKym4lkFLxILg1VXw+OstLQLSTXdnJYzDA1kbBq2MICxFcDidj/pQ
uons1fXj/uZsO/MrQRwqDPEgUSOAjWVw5n+NhtVPBUZFs6gEJusKjGETRzUwL4DiQaUyn6roVcus
5Q6HqR5iJ1tQkD2JijK29+lNBIdBlm7GRqdABH007xH28NoD4iyds5yJB0pRkeltw8ObOA6OhjpT
InWCuEL/qralY+mfuu5Ba0EVYwhU2z5Jb6I4JJrkRlYUjNlG5eunXHaM5Jr2AhH/Yg9vMjjMiSyj
irQQ7rx6Xb7IL/SI/hE7e6lefjFWiWJGInvgwEeihaTLLN9caN4wfLOC7wL7Zs/u9+j9pg+HPkao
jMqoY3va+RhVt0Ew2LKe2gX9pNaPC3kq8rNc/dmh+kcon5bIE1JQvYdWrYeSrVPrDF8tBwN6DqWb
3mbXwlQZW6UdJfl6T7kmYRESKBk8a6W9NKfwWKFnW/KkL+pt+Cn8jpgfAXMGBokJG+4FO8hXgQZq
k9dSDl2T8UrJrozyp2AHGQLtKcchVDwoTThhdCbiG8GhtZtbRNkPKUINYOL3Mfbyw748kT7s/yuY
75Z+HjpW72TGp1S/Kdun/e9vp9rfIJDPUoAWoRniBAs2fWswTtO80waboEq68NND71fg/lq83C0O
eiu46EVnmy8GnZWhtTJWdzcajnkAEbsbnKbclr6kFwloL52Exe0CLOYTFnUzttIYwDDTl7C12Wyv
9AA4MUCzS8EKMhoCFQUIaXJwkspLPpZsbSXMK56/mupxbu/+ZP9AiwMHVCOWyZcTZbEe0UrFjRk8
6/cDKB4rLGSMoZRHoiG4SJ3sHLt0tPs/0e1NLu/jNFoeWDqTm863coqhoV4mfJxu7tdKBvfM6dMo
GpMeMpqPo4ke0vaQH+bv0mcUF35KfRH/4rZBrsSxn7M6a20xm0PCYgbqZ/NA3Dy1tdxmDbLEYfIS
MVJupihWEjkwGdu+aCQQtjvDx+TO8MNz8MSk1d+rg+hq246rr2RxSFK3GU3IBFnVt3h0GeVK4usn
NG1JnxU/dCrHckU2sgleK5GcM9JWmty3Ifxg0vXHBDUn5iJiu98WoZqqriiaSfi5B4U6J6Zi4YiR
zDeTl1BEKblpFCqlmq4ZOGGYEvC7USy5OckgKkR9q+IoiOq+AlXk5qOtGU58Qi7w+EeGuJbJ4UaZ
NqZOEwVuyMc58BjrPUjUHMPygFMg4nudDL4PI1tItZbI+SVSrk3gFYCWumzeTXN76kjrDaqwGWXr
RKvUkGWiGzq1+NcyacOxaiP2uiOvrD/Lh9whNxT18fJFPgptXiSOc1HTWh1MCz3ov4ZF5154RiwA
qdwJPeixEEDYIvGugabqFqqsqUV03u8xjEzSUZ3Miia0+yhBPWES3rblXNnykLjEmO2k/KB0w2l/
7zav8LVcDrdyC3FC8DNjaqHCePfQ2zx76MM8GB41HDQwMsJVFhoQJ+u2Tt9aModfMNSFVDE0zulZ
aTwiIiXZ+r5lUqoQjYC7kXCHb1YXdbYm2XSq4Fxl17Jo2PEmKK4FcCdtKUYQaCsQUDc2m/ZZuPBC
3OY4EnCeR0dcMrKtufv7tXXW1jK5s9andTIHsWKCjicabq0gRLLFKgo8AiJRQm6jpEFnsVZLtjRw
Tavv3OFFjfM2z6gTpOCvw8zUQ+0grAfvR0KFwXCcbxlpAf0yx0jnTteRFxNnX9uNJf79J3A2gnpX
jHOhKXXqn0AyRzsux9RRQY4GvhIF05GRXz7si3xvNb9LZP9f3eNmbo1tyCRO1SddeVEWwQa+P+e/
f5+71iSzLVWa4/vDK0Eq85NZ+F9UovHeTn4Xw4FXhGzSSFqIaVrNVuKXXEXRS/O4v1Yb99vvUrgj
lqnTHLULpIyO7CDJj67nULXNiFG+KshNZ4dx8vZlsk/+jpO/i+QOHYgmYmUC44Rjlo0TdOCBXj7V
tVu0pqsnT/uyNuKzvwvjThsNwVDSzQmMIXTTL3jXuKFnugH1LIwxi4VMgKL15Kt4AqutU0qgHHjt
rFuWGo5x6RgOqHIY80nqiwhKhRI5L3lZdCMymDnCPRl/VuB2dVNvOC6HJT2PLrvoRPeqwDL5Wh6t
6DFPaWYSu+e2/q6De6icBbli0cbxZN5zlGSxOkGIfs2YjwkL/ZzTExuoXhyEMYv3nsJvZsLX7Ehp
NFSaCTNpXMKmULj6J91tXcYoHzyIAEq4ZRyCFGotRxRzah3lYB6YTZZOjh7rBkaJh+/dX8vjoETv
BwPnHNqZz4z2Pfdib5Ts+pt0T1GMGHiB8HH//mXz+3rysFI3pB3YeiYXgmk26bkfHcYkzsZ6wBn6
k0MOD90kGrxYhfcTeqvp0bQPaSzCxSapsvU0rlkLZHEQMQ5vW+ZKGodfeStltIkhbUHLpQ4aJfNu
vmUNl/9LGdvmWVsJ4/BLJ3FuZiMT1iSeFnmSJtmk+rG/gAIhr27E6sasUfiYmUuMxDxSwPnDpPly
80fn+U0Rnuk7LcZSXzQoUll2+8KAkdWndjPikAyIRRi1eUmvxHFOsaZOU9ZbUEk9sK7Y4UgO0qE7
tCK1mPvy7jJbyeHcm2kYSW/1UAvc0KAHpnAg0QHppBe8oQ7FQcSctw0dK3mcc4PofhV2BvRipq68
QLMryYkyG0Vyh+YgiYvjNpLoOMqGwsZaw4+0eB4vbWjqXC0sxen85pRjXk6IVy8KVJ0/ePf+LonT
rcwDpZJrE5K+jV7ynfkirLe47TGAoDvgsnb2zX7j5fS7QA6H9dwyC40JZJO80V/8OgMQZdpIzZw6
b3bJdXPoj0ojkrt526yWlMPjrE4KJUG/LishOVSI+3R2+rqokYf2Y5E0tmzvTHQljcPigIB+qIix
gcph9BRMWKpaFA7Y1XHEHA40r6ToRbZFo6Q2IWUllANJaqizBO5KxSGKYvf/R9p19datM9tfJIDq
4qvKbu6OE8d5EVIcdVG9/fq76NwTy7S+TRwf5DHAXh5ymoYza8bDqP8kjqRje6Ob5O39Cc6xMrOy
zRlAbHT1c6r5wssv2JEh55H1GUrksYSGygpFVr2eADWVT5pxbdErUkh61zZd1uuRiQRfZp4nFeX3
lB75podsP+5A03+QfVdI1EFk+NLUuZ8qilrBGJ9q57hI9y3IAASXaBdOVoF8QUMu1Y++vuNLB9If
hurzzeZ4JTxKrFh2NYLbSK0q7gc0AP3zCYNmTAMb4Patj1LqLv4W+eotJf55VK6/Z4xKHBtdxtSJ
Q27CKjZLG82tk/DGD8/M70P9ZyTrWth2+yvdEDwGKefEnPilafvySIIsKPbRlXZ8yTr26fPHMkYb
1T5slMUCBDFaF6yMwqqJdM+8GXz+GpT61lH7lF5zwvt8L51e2cwXV3hCuE5rsyaoDiJDzfGuhneo
Y2m61e/e5wmqI+P62tZQFOqQLjqWJZJmOGO8tKzEaRojpgb770zWnL+pkig88+I3FnGLfIqZ2ism
2lA1Lwofq/62APF22EmT7M0wskIRfGye5ulItBeHwVdGJgF2Gt82Ad95BOb7+/MKv3lmKzDB11qO
btFC4Q4Q7SzmVW9Jfn/jyBwTxUQNXGHEwYskDG6Vg8ZdU85lgvrTgM2rIMcDrWYh8RQbIryBEI1I
n2sniQFhgD0H/DZJ+PCvz8jBrRr4R3SssxE8n1Kzrs5QjUNb0XQwq+66G7LDeYitrw+UrE3Yum1Q
lEWFezCafuzVnhBUn2YUelU/OjUXIITca356kqW3/McEL0cJyvWaYVqWbptC1JtLp234qyNCUgKe
6wQhia+6/EjmRzXsSddsaAAh4tBHGcGIlBbLJjF/OjY7PiGxHMoLDQ0ClUd2nK5H6uI2rIeiUk9M
9HwZmimGWzLRmWYVOHmGHefqQb0cm2v35omBnjb70T1J7m1D+Sh6jLBv1VEpJg4F5Yvtrp2saFS9
OO7Uh8xBH/TJnNLmooxI9tQYQ4ctQNPUp7u+TqPHnhZoKl/m3PkSKtmEpr5MHafTWDbM2ZXZUH9g
XtF68wcKaWJUJKXep/gD+a7Rgj85LaCOUT0+r7g8yYh9tjQLL0E8f7MsCif51txD26pCShTVU/LC
8CdW5R4mOTAykjDLT+f6xtCa0Wdt7FxidMyUjFdvOBtcugEvY2PxDsiF3qKbDauSkYWqp2FGIHAa
ehsuffOrUZPsTnLv3OZFE1pDCYKSZUhHO6dIRYLwzsRCy2xvPaj7IeCGZN0ziX/YVDMDO+DxAOUY
2C35VrK4aLXQyiLNG5L7ZL6uZbzn2yf39/fFvR2jWcULWlBxbyE2IiTEnSy3TCRf1dwW3p2ZidgJ
3cC7rjjblmdRXatjqnlk0QqvyfPTYkQgcW9td2Gdf/6GNk/MxAp4auHzFl28b0+saTWWODYkchan
8vTQyF09pfvzIBsDWbCuFYpQpa1SjTVGk+CFrtu/ZFQ+vvsC6iXNQd/zMiP1ZVxJMsG4A1xFVKfR
QjVGy5mXhk3sKlry046T3Xm5ZBhCxDMKxTHKLkZWwFJ9XyvN06Q4soEr7nneqYOFWKeC8MVCPHor
SFd3up0NjuplzrWmXiU29ZvyNp3uEiPxzsuzqd5gXMSLP8E7rvhATVk5hjNBUNCyQzWmWJfhh7Ke
nY1PB2qsMIRIoOVk0EMHGNF4id3ALhkjr0y/sPpHC7JCPBd/RCRkHfB2Gso3gl+fbVZXSc8tNlMM
L6IGdrSzOUcFeJYVNrZP7xVKSEinLmts9FCiX8a+6PPvdAK5rcSfbroG+xVC8G9qVuppngEC6+zH
xFuGCatTvC6+PX9o23f0F+bdXExZ4dBS6HUa01HfjZFjtvtRS4h51DqalUGfx1F7gR5YansFG7tY
4pU2jxIL6A3V0CwbhTdB5+cOQYPZ0PniOWuIVy0uqR7PC7mNYdq2bRCCTcQCxqL1fWMzhKa58Ivk
Vrfc0ZSVaLayLMP5iyE2n2LbbGEYDTCm3nVQ65oOmGQj+HBV9sUOPu/+vEhb1UpqYPG8qqPEhG9X
wc8uBh77EjPTvPxYX/MdsPq+ugZ3uS/LWbcP7xVI8K56Ni3LoiFGte1lZ5/SKgkWOw3Oi7PlXuH3
bKKq8H+m2J2p2npqFQvU0GbmtTJPx6h5OI+wJYapEVW3Vd15X91V0r4eMVGieQzdx0lQFs+LrOFh
y2TXEFzIdRxSoxZZICDasHYj5XFUVZeFVzSTHNZWkQTf9Lpp6yqYvN4VLZZiyNqSIKvrMDpu/GGw
2dvgjPqja7KdYluXg5aKvyYqONa4LDO9LRCWjPkba76m/57xGinD6vdFb9qkOYkIXIC5ZB5aqsG1
doqnz02YSCKE9OAEXcaWsLStSxyc9Xk2X+bTo5N6rdWgEeVcqeOByCLFtk7gyxLf+tZGBYYW6Rjq
0Amkqm5lJl5q7BzlpMqGFCQ44nN8n09MsS3gVHTxanJIiHJssotsSCVnuKUMJnoJ/l8gkU9DI60+
YVgB9UBlCtAb9slI4uN5U/0f1/SKIVyTSvra1ENgjKfomn+PZ8/Gk525Mz7KyQFvP8uTBJH/oph5
raUS0ruy01U9mYEYDv4/fYjYP0l61BvKYD4MsvkV2TEKvoJ0it2ZDnLWGTxv1DjlqqTILgPg/nDt
jMiIZits3PHY5NPwsu0kX5ab9Zn1kXGNXAHUneJkOcGRKRra2vliQ8VjP+0r3v0BCi2Jz5OJI/ig
vJ67bOEXlEMPSvbIZBey1b+FpJHgY5lYfCOkgNA0Y8PqJufV/DEYbgqsWBsO+PRz2wI9hXiQPsqe
breedQCpO44KVh8dtZm3R4iO4cVsp0LDnqLBjy74U4i+R0ruagcpf/Kmhq+whOsqVatxkgLi0YO1
769hU3hCMvfE5w+Osqc4flbvzAmj4ypsGM3KYn0wbHSWZRhK9ZL8kLMHS4lcA80zZo73pA98QiPX
/wslGJJSEGUeBqQnjdEZx6btdV+3bf1G12qMXjfKXuIpNhVxhSfcWVIvQ1aZEK3x7R4L5Pp9gZWr
tPT1b/qJcxiNF4runweVHadwd7NtsEgpYMtOfgot2++w3pv+Wqqd9DQ308r1cQpWMC6VGrf8831S
u8CkexJ/06bSnaYL3RxRr/LAQuKWssxJJqCQAWRLT9uyxyVOlB1ats+H2Q3J4icYVpEVx/kFvdNN
A1uE0C6PfPBdObSfErvtkDgvxZM5X9jgz5htifPd+qpCjd/A1CN07V1yThxmNHWkq17amO6MhMYA
waZ2oZXolXOuWSkJmJsimTAztKOpGprO3/oRdBSHGDHHh7bT7OL6sTbuCar+53Vw2z+uQISgjEH8
pWaDiW/e331Q3r40LbCdHUx36onvywCb54fUYgUpRGXWxRREb4CswhtUdbIMjWra9xH745tBlgHw
33qnFisswY9kqZWEbAaW+UndWXhiD2+7w8/5a+imLsiFf0lOc9Mdr+AENwJOlaxgE+D6U3OpfcnR
TpP/MDBNj42i8m7NTae1QhMcCO1ry5ywBNmz6KcClFYKVhJIBNo8PwtrlB3QrxM8obzVQaxIMsAq
DR3EmKcz+OE33pufBDRIF6QEBAoiC5+bQuHRFmwE1HHwZfUWsXc0o0iYgXpP89WygoocJCLJAASv
tLQxnYcCVlx+7VS/PPLBpfhHhWBtur1v7bJd7knz601bXklF30qVFnmXFglAHeOisvaW+oUNu/OC
8Z94p+qvEGLNpwzTqjYnQHSz6jWaGrRU3ysMvslAxuPUvoImXo0NwXlYyXGKFQsrjwqmcAditD9K
80Kd/PO/v52RruQSPZSZkWjpuVw+HxDM/eFQXfCP4jzoL2TdkZJ7MgTflOYV2ktaaF+8xGA13scp
FmiFEqvidnnupviRrnLsHEvq0CwGEF3r9zorPM1Cx3qsL67W1bIZdNn9CBZcmJHNjBDHFx//vLLr
kXvZ73q0s+DB9ZC5leTCNqP+6r4ErxSnUWHOI6Sb1OcUO3+zKzr6YXy9pJIip+yuBE9RqgzPKlzh
w3qnMW9s0cKiyWa+ZCCCt+gTmkzYDgbDTfPbpiNfw2GnEhnKdhheHZrgHxQlozY1AEPuZtR+6r2h
uAr1coQOE5Pm+lN5lcvGaySaIb6OO2m3NFULyy2KyB2LJ/35vOVupkuvMom7YcNsVLMohSLQ/Ml2
DgwJ54DnsO65js39oHwwVv2NHOJ+WFbq5eKU0Afzhni8yWg4KN+7AM7QTe+o30pqw9uagXBEbDQz
qERQPwNv5XaXob6lJubRqXu3LOqbKpaZkwxGUEC7M8ZOr3FLQ+S4DmbJGlSD5v35q9oEscFcovGH
HYyjvvVISkzSmDEVWq4/hcW0X5SD3fUSx7Ct5CsU4cTyqquLuQNKnmB8snzSH0M/8fhTsqEhH6vA
UC/tkd3MyFaYwvEpetNaWKakvnTXoYbrsc92YLlgQUf9h0m+WjctagUmWLGes6JSuIAJDcLpOtcf
z1/Tdix8BRBNduh0rXQSAICH8091xkFY98ENhtf4VNrXtqkWaGbSCD520EvH/38dqHJSlGBJQeg1
WzdcHHxcncq8kIRDGYqgfK3TVtZcA2UE9+VsfbWUMCiVw/mj27yalSiC7vV6o8QNPzkj/z2Ml1SV
WNC2cq8ABEXDdrNWixx4H4wrllgNthv3IA1BV4ibY3L2u7Ujh9ybJCFQJpWocC0vb2mQqopLV22f
dZlj2C7avoolapxBWmdqeiDEyo5Pj6MB5MoC8fGYgwOIj8N8oL+X4qXoH50To8ai54o9zThHgqhE
i1sWydyQRN/EODGxTu3QuMETyj/fhGAg3leHLogPhZ/4eJ1Hx+157duuCa6kEvJKh2bmNAw4xrF6
2e03HRy/yL32skQFstlJ0MhWgrlC42qzslszifteKSDhNDVBNJ809UGvg7qN/UHb1+qlbu3SD731
rTAFX9GBXY0aEaJ90nY9NolrtNAPlj6BUVYi3eY36QpJ8BdOrOiMVZBuqf+p6gfp49C80OE3+/yz
zMpkti0WkbUlzrFPFYjNz2lXPeS/Sj8JtNtlb82YQWj29lH2HbI12/HGDAR3MiUMg9YFFAZCYio+
f+CEF+Flnbr9z/J7v9N2XFdzT9bYJvEopuBR7Gjq7EmFqHH7lRVPfSizPgmAOIlgMHvJaQaA/JK6
mKM6YEern3npF+OrChab/iCrAXF1ePe19aouYmVQQ6NeUfLcJqwTitWlrYsllMcmJHx/qaw1W+Jb
xOkEjDcNbTtDOq251xavwZNxWEpCmcwni3vHjXBaMvSE8goG7XkmhfZ2DKV3XhO0l85u/FheszpC
wZ+QLupZYeMIDfS3O6GOkr8kc5JdkuA91NCq9HYBQl7Vfr3cOHa9K9qvofpd4jw288GVKILzwIdW
SiPuPJocjpj3iQ5unnr5b7LT0Dkr5YniecU57RPyDh3sVzoZgbcYz7YZBSQ8NY6fdaGrlvcfks1x
0Oys8i4CQbbSxEtazz+ACIYGMcqHLSHoqC+OoBE/qE+ljEV625Jf4QTRsBYyVkNe0yq0h8r4qtWy
lGpTKbDZjIIbB/wPIiNJbrB40CwCY/qGlggMXXI69rRzo/3kTUHnpSfMKEo/GTbFWqFyDVoFT2Op
8Y6IddgeGcxAU8qdqUqUXYYgJAO2stgT4TnVkn5L+odMtvuA++h3OreSQDDXBe9cYASCBDm467JT
sv/zfSBrIdr+GqGmjfcJSzeIOFqJZbgD+oggh3JYdi+poWcGxZHP2MjJWjZbUNFL+xdNkCqu0X++
GFA3UPtgpgdLLffRZ/N+fJpv9BPv8jCo/++ZisGHs8IU3BJWxMRF2cJ642XXTPd0eDhvspvhgoJt
B/SGtvaOIaaIGe0isPF4XXdaRgMbfn+jUuudB9lWt1cQIZUAnavWRSHaY/T269R9V2QMPrLfF1KG
VtF6rcBwuxdFV4t1N8p6tjf1zCKwdLxloM4itpElZUqKPkHTJK19UnnZNc+FKBa0ncguvZCvOdxU
tTWg4EgHS0sq5aVLnPjaXW8jzfzDSUQ9hi3ofKYD2073soexrYNcwwoONdexTkwl6B4pEuNHH+sP
rRbLuHBlGIIy9GzAHGiBs9TyyI2Si9D+SHaylkJQB4LQxDc9QN0+TViP/aXasT318DRFKMouzI8D
2ZPRlhWtEMUuKSVvx6KgQBz1Avky9ithyaK1O29F/PBFp7oGEV5jaz2dlGbGwRWjRVximjeFE12M
rPWwBexoUktSuJdclMhSkleRFYPZHh20FZjnnKuxkAi0FV3XAglRSHPC3s4aAJgL+LYHwzr1Zo6J
JQ2tJLQIzp+eTBr+/6ugShyl6Vqudnpyb5rYHPMff5+ryOr326GoCXoM+dzI5wblRaWXvP1vxdT1
aQkuIWxCW10qCDCARqBHS0+/422Zsoae7XPi/fWYtkAzg6BldhMXdecgIDhpHPnaGD330fzp/F1s
m8srhpDgNI2RZCV5wViuQAl/sOvqcZxmSdjZ/EzBTlq0SBo6MjhxTDUhVRGRCXfC0wNOV4o1DT5I
qsHVxRMEmWfbbHJZ4YluwJ6xWdDmjboVY/XVFCbzCQzjsTtGYxj0Mbr+WNfWbqmAMjWrk+FYpG0h
yVk3z/ZVZrGP0hqtxo5VyNx1ph+CMCZv91b2EV1Uqe2gVI+wKDaYddqSDuBnR/6YfM9YCjf+e9CO
cZW4WrnTUTKLn85rzP+4yldEQfst0oJhsQVi+JnvLOVMpuBfuO0CsOvu+gvpTPymGawkFCLhWKcN
aXLu/NCVQkA7zr5FgR3UzHVuELrQiUhkVejtLEOzLLRgY5ZAF+sEjTFHtODPYZ3PqcQwyH3MvNoH
z/Qu2skk3BRQRxsdJjhB+ynOuWF2zKoJNjp7ZX239L9SS1Zw5N77Xbh6BRDHwmJmF6Uy4HUqveyY
2+HKQr/2G+zbgPmB6ecD1NUWtVaAgucqWpoqvQ3Aal6quwKNiVDPPvn9EU1cwQjOSy1Q3LT52KtB
9pwFlqGLCIyH1mV9HH8pp4/Vo9dyCWGyzJKJ1QMAWwKSQ/IUsuN5kTZdxkoiITRWUd01yYj0mTLQ
2DmXdv/dyT7/Nwz+N6zCIx3B2ThTXE6t3znoNcj6YKi+ncfY9r8rQQQnUXTOnBM+89N0B3PpvNy6
7+OfijH7U3FRWAENv6mynV/qZlxegQqeQpuWzswaXE9/GkDWwRkwo+cOi/Z867bdcQK56pQGd1nl
U0mCtu0wVtBCKq3nma1UDS6O76A0dy+sdfd/GlPyvSrRks2C8FoP+UGsrrBdhspIDKBx5qQ4da3f
isu34lm/Bm/0swGM9PgSsl1pWJV4ErGvqE1AdwhGJ9RD/qyrxkxS5M69y1/Wsdz8jh61jxSyVrKK
PUVNow2gYIGs9qfCAtN5Dqpn69KMPU74kz/LRNxM7V8v0hB8SlcnVl0xwLHsVCx7NaFeNXkt+ykt
aW3bum6CYcFGBUYkCrAx0L1MDWLMZLTuZFbuUvhO9ZEcBBWef0AEvUQpTckXHshsmrtV+6kfHzuZ
8m8LAo8PbgWMoov8MWkdqorKzS6tr8Lk2rEPhaz8tx0iXyEEd1Kh+JJVvLFMYXe2ta8x+ClxWNua
/Yog+g42133JIMS8tzmhM75U0fSNajBf2NLt82dZN4JMJOFm0gQkJGHLnZWpPRjFYzipPyQy8TD7
Lu4bRKeYPEfjsC6EK61PLb0skdwPuzFwTqj+Xel7Y2ddYMGxJ8HaFGeFJUSuacL6tZGbaZc6V02s
71lmjy5opA9mPQRYmLufRzC59NlNVthXOtPAhZbuSgX8XaX0VXfzMld/jBDikoU0vVMgRW0DW/f0
y+SE6XTmDs0LcWm1Z50r3QrMHcO5wxZUdGmKZtFjXr7bIfnmrFfJvsH6rJe0WDnKSLxk5y3oa6+X
ep0XgNPDq0K/NuwPdDRZqyMU1DPX7YXqqFZisvs7+KpN9S6vP/9HnRHC2GIntFQTXJP5Kbqur/VD
d2EcyU0T9Ng4hueKC/3pvyGK8SvTM3vKKiDWwRig64xDqpwJxuOc0WkQBrI31M334tVBivFrQg9Q
NFQ4yOUm+s75oEJfu61//sMg2l/I5gQ3+wss9EujFw31UfBlv80O6qhBm1iXIi3ed0fymXM4qljR
NF3JORy3XD9asw1TJfhCs8XvpHjBQnqw4RBP08a7ebJ37WAeGokqbiaT4KG3sPiQYDOCyDdTz0gC
Fqx8AHXPcMlpG6sgvue0jbKKy+bRrZEEq6rKQke/OZD4SjpOIR3H7p99zfGdKcniuHaLDmONJVhY
101qOXKs/Ngd8xuK1xLeGCR7mZHB8P9f5YrGGFHL4jCc96i8SfbFMT1UUt4jCYxYcMmrMetz8wWm
O2Z33aE4jkc5zGaivTo1sagygEj8z6mlR6S+Xo9aAPX4m1b0M/FlMZpf97srAm0cJztBM6RIUDVo
kz7Exoy0w9T2UT+SU1m0sVvbRHkwZvLFxuOdLBHZMimHb78BWYKKVW5C0B5jVqULASZDU3biGtiE
w98bopP1oExuj9cHny8rz2UBfCtmUhXjnoaqo4/PFgI469hsRHTgMVOhrhbUmHobby2XQStz7J6W
Feo3b3INKLgpbJ9QsG8BgPQT5/Ks9yo+mBzX9Lq9/MVw61TXYEJ0zrAxbxgTgEXkLtX9WMde6488
5a4xBOfRtAmaPUxgmI1egfDJijL0tNYLlfjDd6Ef/ZcgQFFBceU4Fjjm3lp0nmIYskjN3iuUgFaw
gYxKlJC7njd6/xZBbPTDGgl96A2jxysewyPKErlt6GBN4r7qDHcJl2NhyxrQ312QACmUjCbFKDPI
2nsO7QOLZhfzTP3JkLV+8ns+JxnP4lbecCoxxDEtgMktNSgi8LORBXYVYJXWIrEoyTWJL+J5ZZmD
MQNqqqfoPnbwdNOZY3xzPqWRoQhmS/R2QgUYKHNhB2Niuq3y9TzCe0MVrkYw1I5ZWqXxM0sveVkl
wxz4ZLsvbWe78VH/19VKAU4wVRA4UNS5AceZjAs8FczYSP4L/DgeD4+E+dJlarIzFAx31jCkkqlA
HL0/ZBtzuqfXied8WjxnN18so4t+gvOnKtN3IfrnzpTHegwjDns/07VdiqEB2lQSHZShCK6Cso70
FT/LTAkMGge0+9bEsj23718EXm4Mi5yIjgcI7aUutzIqZSpMhzC1R69RedRAdxh9LtTdgG5+3lgf
p9Jlp9ti/QUUSd4dBakv2gZ7jyq7ubupWxq043g4f0PbWvEKIngklrdzVFoAiTXnwSoRB3XzX5Or
vj05TXBH9lQmjplruB/7NlaKgFg3Q1wH/00QHvlX12OC1awpWwhSjXkw1N11VcpCn0wFNMENKQyZ
g6IDA1SeQQEVaH6QERvnFnAuoif2dmQS+5HdDleRlVCEprWhUACOU7EDF6VvGorME8kwBE80WbWT
Ig73+JDitJrh0dGvwazJa6zaJec3N3W37ySom7oNjiGQlOrQKLHBJbPNZMSzFHR7fNaNixrfxOPP
DyjECkKQK6kjtepKeAUWnwYkEEVoSW7nXeLM9XqFIHjURTVRdkqAgHH1yrExD3pgwx0xr6Zskri4
91+HApbgSbMZbWeM+7g4Z64S75n2hDVirlo33mhiZvjCLgPLujt/hNsKv5JQ9Ky2CVI1A9dk7Nvv
fE9HjKXVy33r89UMViotsEnU4t331ZyFoVJAyrDN3S4Z3a7cL8YniVTc37xLj16lEr+uKFptF0yZ
9S/jECq6RpX78BdKdy+sPH0lcUyyQxT7WjBnNraLg0PkPK0xJh2t2/CX7fHJa3IoOldGIykFFFwh
zYolzCwA9iaIPfgWPWIH4eV0wpDCFzBvYLhJpp78J98dqQUmZUtDIxBq/W8d1eTMvdkjDENRJl/3
2T5Mbm3P3vOlwfTJKA/04fwlbtoe+NUdLI+huk0F646HGQ0dBgCL/Dh2n3t0xzI9sKPfViIxAv5L
70RbIQmixdgMX9shkBbne0vxfG27eu1JV6lvumGb4vAwkggqS8HUcvD90SHjMJMe+ia+TvZ6Yduf
zx/bpoG9ooiP5GZfLqgDLL1nsftK1W7C1N4voaytT4YiJBUWWyL0okAW0zk2BCuJw8syjCSfbzIQ
IatQzEVfhgUgcxhhDSZm0Ngtc2QrUbe/C1YnJhjTCE7kzjRxYn9WFYGzPUKiPr5skOt/EJlUm3oN
1nZKVN4rIb6XYfcHYeaCjLnEMLTJbrJo3s2m5hbkMpJSHW+q9gpMCCp5otjt2Fl/PkL0y3xXgO/v
GZ89BtbT8Gn5/Bkf9+OFrOK0eXUrXEHXO0PRc6eDkH22BHmo3tFcc6kl62DbNKm/MJSQt06pJFVW
Y4kR0jX1R6MeOtnvbzvaFYCg52ik7rRahRydr9wgPO7inX1vPHQBHxOkt1knUflt5aAOnCwoOpE6
vRVojExkUhMCl2n+KtNsP7GfrdG5C7QwNGWDPe9r+jzlQJHuHzR+vKvkM2z6IWl7oNmf/vQCO7qL
NbpopugCtLXu6DFjPl51P+ChVqhcd1aoVjxlbYFg4jnlrWI/OM7e+vfjRIJkQvCYrC4eW564kb39
iTd32ZHL18DeoMTqsR1eEGSrsbc1/vUshSCihlSzC57YNO2hUphbYFtp+PzfTk6w5hgLm+t8wskt
sZ+WlpfTizBk//F6BNNVEyyfDysIktHrPJw8NOkSKcj7F4q3FyS+YHVGhm173As2WC6CBAaL1HZ8
bp4vF2lkbNXbbuLv3YhvVyzNJ6dvuTbMNy29j6Pj+XuRGZLYbYGyejt1OgCwf/SSr/0Ih0OfuiZo
xBu3vkl8y9j/68F84QQFV5HHJG57BTmg2h4n60mXht/37TkCguAe9Hjsh3YBAsa/J3xl3bd3SZBd
pY/ajXODLkm/Sbz6JpI+V0hMSRzRRw11mqucOwh2bU6Xi3YyB0lRZDvovzohkR2ijIsFTQvA4MS0
sCTf4J/5E7YhFjt9dGXx8H8EklcVFNwDsTorGiKO95On7CWY5o2jGfAVeHw3luy1TOWu4F1Ou5JP
cBWmHiEDrYAXHzs8vKCHbBc94xXQOeGt+DB49bG+bbw0c5XUlW5o54nZOXDBhSTabDgsgzlo6Gfk
BNPhwUKLJqfDiHay/G07xfl7smKRn9Ck0TTu6vM8viz7MPGZ4UQ3uj5Tl7Glk2iOxJeIs/yj0bRZ
nnPZtCSwEqySzXqJO5HovzjMnzODxD23u8wuPNbdLIT4VmRK/LxMEMF/zOU4YyUzBIkxco5t78v9
eafIL/mMEpiC91gsJ5yoid9v+24/VqE7pUvihkjlO6e7zKPciyPl2eiT3D8PLFMIfryr/CKcqt5J
eVkotK+z/JFgcqZwQO65Ow8jc/qmkGNgqjxTJn5NzdeKvbRaIblOrgw/wVwQ3hqn5xFLn86Dyi5N
cCN6HCddNcOs+3bX2pe6bAuL7OwEtxFSrC0eR/x+1qNyp4KtyTBvtbL2E6JJJkZlWi44CTPpywQt
//hQHZmrhbWXTk9NL1OGbccLvkk8RWvgNRIZJxt7WPqEZ5vYdrszPGTwfvlogCyXZ/DxZynJweYN
rfC4b1xpXzUwSzE53vSTt9yXuwmTVZU73xg3QxB5xE1iN5JVoDbPcgUq2HJXUsWyG4BmSuMaWCnf
fcqipw+oHsV2ILRLWRq6+t4KZofNEE01hVpUB3DXu1RvJYa7fXR/EcSlInQi4FFgIT5+ovsFKbTK
JC5p22RfZbDFzzknTHIWA2HBDj3NQ6nOG35UAdmFWHxPXPl7/XaesUIU1IE0LTHHCaf2skHSWx5b
vCb9KA9DYO3mgyOrur/sVX7ndVd4gibYBLsJzAF4Sgym5sVnJ3ZFA77YJtnno794vO2CgnHjEMm+
Xf+Hqb3eH7/flep3Y4Y1WyNOl/0GSTTI0LHxOZjuw0/xgRMFyfaZbn9DrGQVHH1RpfhUaYDXBtk1
/ziPPk93/NOcHGbbPa/9UjDB24d2HfU9xcHyGi9YV3dd6qGJwOMfLK0sXdy259eTFNx8yRRDjQnA
nPHK7H/FRe7WMnZh/hvnNEVw9XGInqBeAcYSadVObdvlkNLpSW+mxYsyq3HbWdcl4WtTRXg7EDr6
0GLiiF9iaDAMSzYhZlZfRwxd9fvYV2a/xFYDviu5fNZk1bYtn7IGFOwvMvIqzyleJgs8eo66b9Ln
84qxdVVrAMHg0lRfZpVLpKqz6xSl32qTa9TG8b/BCLZljl0CMiLAGNWtBgWs7yomGf7YUoi1JII5
OYbTTCmXpMubzI1HlrnLYpeurShYe0u7786oyGZdZKcnWBUztAW9Y7geNb10cizUKXaOIRnikckl
GBP4DIfBGSFXWWcwqE9J+LsDa/dQfVaG/gNJzfoMBaMaixwbNAZgkexUOXqQKA8xHpDP64LUioRQ
TGgzLiZ2BSGoqBgPAmkERkAfyY2917GWkeouFhdKIHlkFL3FSrB3X1mVkVVgv4JvT+sAb9ZuHs8Y
sF58OmV+iJVPMQWfHmvoBWZR9+YyyYSWaIr43dXbY5eTGX8AeoOqCgz95XUOazsvJr+ec1IK3gJU
jpVWYOciuAjR2K/puyGklavbyRETKF/6PIncQiESu5NJJniQELNIrOPfEW0Uu6p+lU938/zjvGAy
DMF9RFRR1Il/ter2UYuOfdhhMEjWy7CZXq2VhP8VqwRAUSOz1ni/3egR76XvGHwMJwUTp3xhKFpo
JEPDm0EZTN4Ui5IsTq8nGEKZzWaYNTi6wrQfGHZ+hV7MSot5aqg13zP0vezrNDvFfTbnbqFO8GNg
dAvsuui/nj/gbSfz9y95ed1fiT5aSdGN3D9XBYrMpI6BZDyBqloJoUwl5ijYVEspdrk+vtfXV1Qh
n1XM0bAKnavOn6TEX2wXrwUvzSrx5389IIV64Oq0X3LdlYzDMlZFy5Wonm8q6wTaECLbbvs/XNur
RIIx2GrmZCV3oOYn8yY6lDvluovcHAt1lP1wFe2kM4iyIxQso2gY2oX5FzXfbGJ4LaYs8TiLTwJO
nVUf/puWCAbihFo3Ed6XoJW/KYrq5nA7hj9Z03kzAu15LP6Hn9MNIbTm2LJKG/59bZP7xriKB0cC
sO1TbN2gaGTXsE/urbUjI+mwbuulH+s6KxS3mQ4GnuLOS/Get+ZF6V5RhIjap00FngOg5Oj7xwA7
quq2axv7OcUbJmeSzk8GiGvAxyDbsyOTT3AuYzuPCOZAngfigdLc78sa7mWWxJytkouFtXH/f4zi
Oj67tsemGAFjNcMhdabbLOkPIF71plj2LLbtpF6hBHfRakaYs4S36eVfKgdrvTWXqLXbRJFrhtNO
cnPbKcMrGre8lbtQacu0nvcILMw6Ofp0Q2NiXbdNp98WPelwlCzBI3hau4qqD8dujjHsyzpFFiRk
UgsuZYhLJbS4nrYYloqxg45gkTIC0+f4d+uD/sFNkTT1ByU8aPfnj2BTgzTO7uRgGOEd17BWJjXW
b+K8FSTODal+aQn1Z/lLzaapr3AEU9dyaixYWwccHcp6Z8hKudteeQUgmHqysFEJOwA0eEvgRbSF
+R02S6Bs4uZ3/0fadSzXbSzRL0IVctgi3HyZKYraoCRLQs4ZX//OkLYJDuHbz/TGC6vqHvagu6en
w2m0G30q2lsAclZfpWGsdgkA/fAcmJbbY/w9jVPCg61mZ1D8/vsDcSaujkk8qyFumwr3p4RAOnMa
5ldeV2zXlFQUHh9Fp4iPQ1CXvd7XbME5VJGx9L5QXT/2/5rNkPnON/E+xMwCor6Iva4QM8/dr4bs
nSEUj69U4ApI9T5g8cfs1d2vSqR6sikAznZbRTBbrDFGRJluO+XJGqgd64SJ8lUKSc/8vO1xRKa4
qytsSumOs0nxCK+6eIyuo5PN1C0s6HvvCY1CykC0hKu47bbiEDu61Nid8pjPMXGXrEtjgLqALWVG
69x7IGzpHgxpMvH81I9pH2JSftOHPz/j1N4wOGHCUU3bdgZGkeyH4GeZe1X/6zLE+kNCfsNgarG4
OjQ57mKpA4ZxjcB9dodz8ciqlqOngeYF2zZbcvBvtf8WlI/oyzPA7vSBtzBOowmlDwQwrxN5807d
TxuW3TM9QrpVdWAdjeD/xIQa3xrdVkbWqGODkObE9s9LO7ZPCcWBR3T4oN/CZcSPZo3l55S7W1WP
BTB3T+ixEuRyBeD66wj2qhzcAHLuSLXTbJio9RZUaYrdU4HU6gW8gOVvjzrDeK1c4/E53aAY14CR
rdPPXXuIoz8uHy0lIHdt1Cn2ntc9BJTnvRSV22TAELtMGBlTvg+B9UIc7tIIpsaqQImMU5TsfrxL
BcLAiN/nW6T1bBhEccbvz9PRwkreuado8tbv8zcR+P5oWWvq3mSKMNy2LmsgRhrWma8YBe3/Q2a4
/k5f4HF+KQ9UMe0ZnmZjRhIbK4JDsGXZqmhDjSOTsnH+KTb7qMeSPpRID41X75WdcWd54l7Zhrv0
EG9nYs6BxGOfc+GrErNJlRZtdE42gcYz20WJXf+Y79Lfpl08FBu05VBhJaUgzAoWiH4dm8iiA9ES
nKj8JoufquToi+/FOQp/bOuix4bKlzEYxZ1383jyT7ptokyGWYvxMD5fNtz1yEhVTcVAFzRbGf1e
JqFtJkwMA7FMX3e0Hobn7GvtveyJ3lNUZeuvygUc99HSWS2zcYZLql0s63UmT3HHHU7z3LNRHwfU
IlsSc9UNahre3ew/HyjuQjWa6zmeWMuR6Ah26BS/+mPo+rkjP6fH19mE1Knjo/aTONxVt4hAUDJU
UF18oIFryzGJ5GjAS3Y7b7QNuoB/Kb7jn+bDcKqd0tEGG2lOqkFt/RZfwHJW36m9JqZGz9KBI7KB
qQsqoq25r9zBDZz+USBXzb9oyQfXvEDktKgJ06zUVAiK/qPhVDZFV9hVJ3QPrVEg7YlZuE2Qp+E5
ltLhHBklevSwaj3JndyoFS+U0JBVoOO1HXRbbPLZnadHX0u+ykGPTb61Z/ZCfNXHFuoIoGVMb0ar
Dym2xdXgwJItDAnoiq4b3O0S1RbSAQq60Tv5mGnjUY43XYiUd9x4hFawy/DDYYHfDlR9WIIo8rU4
LCzIIkFF6PtX33su2pLklT/Caivvs72MFbHGc3Yc8P/GA7U+ZNWJLdA55VDloS+mDK/y2qqY1eeD
nc+Dtrss5KqMC4Xg7DwJLAnfHwohmNe+8EvS5YMUf9WzMw7Fk8huk5dBxw9nusDjXLOI6oEWjsBj
xBvIJqLBIFLtDVaQbvxnwTEfhs3kFq68ux2eBM3RbsLtZYFXjxW5cE0B36r1gYQRqjlkhVYitpRd
q0U9wf99GWDdU78h8AMmsxlpYZrgmzWevwWhg2fcJSc26lRu/X+/DIi9YLGoE4uaVB1kEpw19G1U
1MkAMNV04rRCbwvVjb5+f/8NgZmM9zePPmpaNM4v8igbFSOfHRomB7v2WCBebltpE/0gjnD1JlhA
cnk4tCb6IeIh9tQAZQpS3PK4zfp9BA5uEVzSkWk3P4QH60EWHf2OwGYu8KOG/nWiksjZXW/WlYnF
Nq8ayqhhgm+Z04IeAzkIJ99SfFKr+ggHI7PyjK7ypGoyCNWmrssRkQter3wLqKci9ftcpNJj2ilL
Kvx+X52l/o8w/vKZ81oIwD1eDCM24lLIWCMt2zU575Kzuu8PNZgCWQdPZdiXASmBuCdMlLSdHqQQ
qJBvJfVrpxAecVX3FvJwFhUk7VzGScFaS9w4ldwgDty52M71N6lIP+OM3rD4hi4N7yQ57pksVbCJ
g8IdrNq9fFzsz/2gzgsIzpQ0aR4FYwCEug12r2vpWf8PtcFrPTuwwOHMJu8atU5H4LDsAKOxKXev
2QHKga/e/4YGDioFPu8D2V3V+zlGV2GfU4CVfqWrS5Ojq45KdUWs69kbDvv3xSOi1XtM/5i4KMbs
q5a5Uv9w+cNQv8/dhFU0xm0WQg7Jf9SFP/SGZBha9WSLk+JMPwgCWZwsSNBuzG1xJ+36HzV66TF2
y1o7lZiM4FfD6AUg5wrM2TSQJQJgMp5VI9rqwy+xpHYPUyCc/SuFIItyDpAhPKdm5KmxZmsd8XHW
L72FKLwXyJt26FJ8HayC8MYTi1MEx8BCxHtjy1ak62TuadXvmIhpFQVrnDS+fbSSZ0P2rQ6pyQNr
vIy8FpdOfIU6cuRMG7ZfpazsBixKsZdJ3ufc6hs874rawDISZQB8aU6qbSDwV9KJoilZjTZNHQRb
iqRZ4BV8b1NlL0zxWOBVOWt3Ipb6yHW1Vfp0m+heGF3J5JmuWsAb3ochqgZUZWGEr9h4CubOpaMY
ey2KomwTvPiEJx2VeVjXG/S6YHgEwyWKyFn1JGn1nIc4RkZqo7joKq3sIbaNPye3+pikJF71I4v3
EPek03W0vQ0d3kNJvm3a3o7xpLvsqVYtboHA/oKFJ5wiPYmQNceLq8az7i6tNhK1+GL9KbzA4M5N
B7VMIvnAQJsbNk7G11H403xIX3g8k42cnvWQ5GOn5OL8I7jB9FKocHKSfJOj4xj8xgk5RUKBcD4x
mbqySg2AmOK5sOQ9giXXKKleBgqFc4pNbOmxikZ+Zy7LrZV2iasmI9RbDKiS4DrS26OYUzc1VrRy
Zo/iIjkW6k02bJLk62V9W08+LZ6+nMIpkZia4SCymAXs3hiPikVbHpwYbs9lO8CwTQYl6d4bqUT8
6lQYo7T/68nPpF+ouhAFWS2bQK48tiiu2EZnY3LFAe0nwFYOjG87/VX9mJQ9SrrW7rLg66b8hs4p
ZC53jaJIQB/KjTn1ePlTbFTrieaFgJw6Yv3kqIwKIKLUsPsJyyrCCMsyIieSbnrUHdCT7FhgjtI1
FxOhhCP5hw9rodiP/bTYHsb5fz2VdCmvYOXmGR0j+LQ44Mqenyxw7YBOz/FFG90OVMS4/iK3/obl
e89yNQ31KMSE5uDMrIrtFFvjqnnd5fJsOpc/4voVsEDjIm6xSXQ9xKPuZXIS672wtyo6WxidbPbt
VnummCZI6bjIuymR5Ag04CFV+9Ll3x7jJ8b/XG+rJ4qOeN38346SM/9+SrvIFwE25J4h78x0I2oE
7SEFwVl/oNZaociAEOvHuHwa1cFOws3lj0RhcHaeGTG2VRlMDFBzqJHT5OeR2o2w+vJa6AFnzamv
DukLBmaeMWCfgH443CUb6uXFfubDA28Bw1n04JcYBW4gChjs23p0xfzakDdFObqXj4zUa+6OyYLO
xIgHgNDXjNkgpOzQCIj1Ppjly73I1ai6ESUY5yxkYfDHmIUd4d582WxZg845Ppo/2VRJfYdBMVdu
r6aYXAZJuSmedq4dZ6OcI9ymgux0qS16yE/6e9AjhClG1hXnOdv4mU3VPwh94ddA5eAEiS0NXio0
Mhvl0+cG7duVvs3l4GpCANv39uBHxJVDgXLOQxr6MBZLHLKvHJJ2GxUztqi5AurrRcdaMPph8gg9
Ir4rX8nCZsVeKiZAqmf/zIiyCydunHoXfrG+swpajm6zMnaVn5/ANUQFuwtA6oH9O5z+GrEVl2GA
q++1xirZ8Mu/xtKrfdw+vcfaWUEAWQc7EpkdIm+iS2ROkzFekxhyDOS/RqNAtKq6r1wOwikjRixW
aQkWcHzDZKemkzGykPO1rNQgPeJGh0Zz+kPvaaDdRYfIFYj6corbddVwlsjc1TfPfYfZciAr92xP
T3qP3L76DH58L77TnITRigQ2Dpn4ssT58l094qz45cy+LMtxYRdY88u6MtAnom5GzOmMtkzujVqL
1JaCctdgmekhRuv+/KKM0EzwJHxTOCb2tCzPzZEqo69ZzRKRuxUTY9YrRcLRNuJeUlo7TMptnqKX
vaV2cKzdjUsk7m7Mwe+InmLINoU736htq7gbs++XPxmFwaRdxNljr0xB6EOaLPVEwdoU2W0T14Sn
oT4SdzNOglFOpgxBdBHromp/r/rV3X+Tg/MpM+jXxgnMb45Qa7s+kRQ7jtpDFcq3l3Gor895EEzZ
xDU2NSAZqZ3aMHTV9HulFk6R6kT0SpwZ31szl6AkNwUAlYIribda+3xZEOr3OQ+h+E0py8xDJKOL
wc0IPXiXAQjN4qkGQ6tKiyzCR697pysem2bXULSaq8mKhYVYnPVrVW7WmQUhJmdUHLYCxHfnK5Yy
27LdePFjfaaiPEoszvxTC7zFGQtJZv3cpxX2d3qdRbF5Uh+H/RELq5w0cZYqHSBG+JzMm0R6vPxt
Vl+fy4PjzF6cYjHP2NeX7tnsNVqPMjhNcM/f/B/9iuu3AoqjGnKNIrpK3ktjtFOfogD8+g7T8Q6r
f5in1mOz1t2xJ/T6H66+NzROtCRMiihkndL+Ob5hLPeJkx5RKWV3AmuSjM/guUx+EAdKyci5OKXT
igossogZAbwtN1hfmGKT0Wu1udmJd5fx1hXkTUje3WkYFdDY8BEaqwr/LsGMyWWA1UeGAU7cvz4a
5+isMpnDkg0YslVGqL6i4bw8Gg7rAM82litf/Tc8vuFcNvqwT7HMGmWr8gE0RxtVsJvYY19N8sSd
NB6o/rt1V/63hHzPedDOYpfJQJTVZz9qbclAlPQlshTvsmhMvT8GnW84THUWxpxLgVGBrhSOMHq0
ioMqncKEiDRX1QEbYVgyB/vgX2xiAdGLmHB6IVvJ6qq3o7FP96XQFUQ+YDXBYSxgONNC8TIcAkZF
xaYmZywDYQ/PYCuiIzf0qJHJ1WNbgHEWVZfpXFdsKqxE+20n26pw3SpPlz/NupZLioYNekzXTe4C
ydtu1IpAYlrOCKcxgLnRrirXOMg74QbTwe5lvHWZ3uDYd1x8JysWtdLPcCfO5nXZ/wrzLRLqlyFI
kdjfsMDohi5JmgnqxojBWeFDSM6sX6O2sff3pgG9PuGLKKE4raj9MBgsFvSPstvGt23kZAqxc+Ef
NO/t4DhliOQWmYAI36l2R3Qr4cno9uDqqvbwRXsyTcm++geLlXTUxUQT9SN+30cGdgGz0OH7Cm/e
iF6z7dH4XrmvTDyBO37O2b4B8s4vbWs9l9mdhWLVb9ljGxfl0u5f1uwgz701yPw6czoXROSdX6Fq
qiK1L4jlHuQ/buGE7nyLfbtYdWN+RkPAE4pt1PhZjBC+V8lU9g0V/gjPwkixE0bEi9GSfor2l1Wf
XUkfZJLZgLUom5LFTyuMRZypKcv3pnvG6YI9qNhS9H90WLDQ+BIOp/C5mWZppgBHPMwnZSd42L23
Z3XhyaayvKuOfSESd3KdWAkpRu5hW912yu7ElHjOrNqubGANsihixwy/MmWs4y5FCwdiFt3uhNST
wl9tR00usWDk43m9gXBeryuyIgl7gIzxN33sjrV29LVznHe2rnp+mhAvp3UPuBCK84Bark2GlaCb
V9yyEiY6+M9VjHkVFv9NO/WKCjmpQ+T0IRl7Ma9Edohl50nJVSltO1DTXFbudU14O0ROE0q1knQ0
WyFppoLuBE/dk66aKgGy2jxkLI6Oiysz3FCDb7R4eFQjGotFu4r3DaaYGkzDpN11a3xpxlOYtZvL
wq0H7QpGmdBOzKaauGjTV7V0rGboeXoyPUa0irrbs6w5MeaNXgPAoP8UHyOGfv8C5Z/Y/TDOTchq
tdL4lCQ31ninKLd+H9mXhVtVjwUM99LuNMucxhcblt1MrexUOgshOQix6tAXKOzfF9e+miqCFApw
SpXHpgRY34pwV+5YbFY+Uo/g9Yf3Ao3doAu0MImVWmRdAiK6cjTUD/XYbvoda2lSnMyVQef1JP28
fI4kKOdHzGyeg1bE92IECGwsIfmG9OLkNm77ZdpPO/3OLzwCkzpWzpcETaYYigbMxoNiGKiT9gHe
yTNqpKWT3FMHu3qFLc6VcyV9KpVBwnrq2SbJZsuusP+rSZDSSc6bsPWZQ8m0RboufjdHxZYPrKF4
CA4G6qO+jXu6uKcoM1Zd2EI4zrl0UifUQQjhwOVlJ/pei4hKFQXAeRGt17EDl6VN5LKxhyE9tYNJ
RKLrB4eZVdOSFTSvcwdnpfpQlwkC0aL9MaAh1Uqvcus3oXTMej5cmJgv+guEO6g+VMxgZu0H+dfp
oB/yTX9sBnu8e2WMM+/Uu/8IyB1cI7ZJYDC6BdYpH/+RujMm5Q9Y/v2TLf2UY4ckSVq/pN9k1Llm
dq3p8LhjK6zmANVywZbswNNvhAZRr7U1voBggTBlZjoXDpXfnNomUhHqjCQjzq9l+Yh4yJZLN/Wp
vCfTgEs4nCM2UTw0E/akzORnVbmXx3JXjFh8mz+AAYi4rwlt1Dk3PLVBnE01sJpmY4x3YuaYDZGY
oSA4pzvXxdR2jJPCz9xGPwlYN1IT2QsKgv374jKxEoS5LdvJpcd7UTGdOj0KGVkpWvfkfxuVzrlW
zLubZsAqRaVl64fMy7b+qVLsYdPta8yDkLVGSg84TyEHlpz1IQ4OrevqYdjixXpUn0UU/xCIMjqK
0JtOaDTfUROK1HFy3qNpy0wcUwhqYhhL3Qf5s9z9JBwGdZicw7CCRNUF5mkRayATxFp5Qhc9dawl
90hRhK+6dRVcjCp2kCjYcfFeP1I1Q4A94LIyi+OY5k5B0k+wI/lgs28I/KSQKFp/hp9RvJ+NQ1gb
+xYFkSRyJf+LbMUEj9qqK1rAcRGh0spqPk3sllcCdE3UgX4MG+NBL5RgK2vxfzw/hfNIQZpEGDYH
nC7kjmrtNLSVEfqwemMtJOIcUdBFZSmlaJlgoRmb2zRvzJ/yA+M9YnRqw2fahrA39y+VUDivlCoT
mClYq1Ug3/r+uO3nrUaOz6/U72U8hrD1Fbu9JVNROamEzjBEKwjAQe8J97Dhq2aLdBoM2ErBE8co
kvPH1KFy+ytX43tYTjgw2NSjMQB2jKrWrqbWadLQ6zPhLOfKfS/r+yRLkc6bq6dcLWwxCZCbR2fm
KFFO86Plvf9LOM9cTaWh6yX+kjIHb6PoperTZcX5aAnvATin3Oe6Eao5AIIpt81mI45fheS+U3eX
Ycgj5ZxxIybY8ZOHaC/pXvnPVTtBw9T4e/aYI07J1qWPTvi9YJwTFrLI8oM4Qgovvsvl1A7Sx1oh
WfU+3jHvUTjPqFSMcazD8enCPVpbbL/BvLa+U4xba74q4sipixqzC3ed9FBjzDKQbibtuotuxmE3
hTpxjb+k8d570Xd/DZ/F7Iuq6hsffw1bvObfsuGJ8n4EGYpulzs2rI49HKOdk5v6CC3lc5nN1NRK
U+Hjgrxh27a126UUWTrxOXn6oDI0uzqJIVrX3Cn9Rh2vBlJHP96p74+P8zZ+U0lCEEMMYccSmKyW
rXn6teLIdrShloFTZ8b5mNCSDE2oAdbKroZW3xEFsMs2Rx0Z5zs6uVRMEUU9LFHYqyksABvqa8J9
UFJw7kMymlz0I2BMygOyiujRuywD9fuc2ygDwU8VDZ8916+77jBQFTXq9zkvYfpVK1jMv6rNSatq
5Ma/XxZgJWfyXqk4D9GlcjCpTKm6GoQmqpODxMeM7Wg7OvJGfCjuwXBDfHhCKP5lJ0+tincJhLLk
X/34o6SKnevO3JRNAxvGNBAPcIZSRkkoRmEC3/oiUuNkgZNtsRvE9m39WKo2lZVZDwQWiEzkxQsl
kZN5NAIgqtv4Bl1mt82v8BoLnu1sX+3xSHaFvaY5/75aiG+3QOUsKEojP8BqNXy7+RyFuwy7Bnqq
Wrh6gywwOAvSUjSa9hkwwJf3UtKtfk2J58du+yR8b1y2Zig95OB2b13t4bJurjqIBTRnXHnVGg0S
zhAvOzRYAlBnO3H+cRljJbH8/gw5C2v6QEx8pivi7bgJb8pN8m1u7QlxMEJTxUlvcw1PMIoVn4Tl
zA7sTlGeRoDtN/DkSFTqhw6tifoDprEPwlYGVYVTPF2WddXu3s6T7zbVErPSpz/VxdLAG0Hc79Tv
c6+WeWjyrhDwvQz5Rm++Nh2RvVvXB/BbSnjifWT5GDup7HwtQ7AZf0/9wU77k9pQ2Zl/MOU3FHYL
L0xZSzDMnJc5gpJvOZb83GLb4+h+y7xx1x5yjNxM8Isvg03u5a+z0nIFTbR0XbIMDW0NfBeUrspJ
PkvYASFvWfph3BmYJpUcdZd/LvhcQHFGjefrjBwloAzhmyhvG4nt7Lwj5GFe9kO0twDhzFcvmiK1
TIvJY9miM2xRZ9t3J8xz2s5nNq29Pz3OjstBtiJMHLPc8fWEQRShT23L/ELIxA7mkkyc2Ya6iNHH
HCjy7bF32z1bDGKDTgqLcPZsuGIA8aryGTf4do581GyOZSBrEz5WK/9u4ivFf5KEHSHXqukuMDjT
tSo8FEwRGJJ0ytEPDlpZx4dPvDZwhbo1eGU/GQYsMDlDC5M0x54znGWuNHZY7oZOsgmxCBXkq9dG
oShtIUOs4MtrFSpzEuStO5eZMB0zr1RH3ykhT8EZhlqi+mztj3+evMaODvINy3iVZ9+7LNmqK1yc
Hfv3hZOK9TCM4x5ASmTufeWm7Es3mD7jzxcgnJfQUxHbmJhSdGa9T8bUjfph/9/k4HxEwharBQ0g
LIRobeuJkuC0VKf06mWriCKWfRuyiu43Lh5MBRBXThY0rQjRxm5LX0WPNQgl2zazNUxQ/gFaqNt8
Sz2h2B/PO4slLDO6xUdSrTEKBwOwTX6cp99zlbl4ATtxd7KoCTZSRE4hQMuPVLLPFOJ6kLZsVieo
bPlGtcPvImoLTrVRj4L773e4sVaAt4PlNKRutV5SmDscx99RdhKp58/qZbwE4PQDhRIffp0d4Z9b
ASZpE4csPIv2jDE9v4023VHM7ErdXtbMlY6y97JxF0pVRw36JwA9OPpWdlRnPso32R7VcnALUaqy
+gxbCspdLAUY00eZOXkl8MoTK+mFuS18AX9ziHijcMUfwYb6emuX2QKTH54TajRavGQvc/MO1DNI
laJyPfVuIhOPTAqIu10iXUShQ8NRRsWNkt2GwrkYYe5hRIRQa7fYUiDuRgFfYNnV7EaplH476oZX
6CXhsCgI3pWIEkhBBkCIya6Mr0WDeG9RR8X5DCvX2z5hehCruD+qX0OrOVkTu7r/fFm/X77uBe8k
cx6jnvUgDyK8wiuPdfjrDjq4R8c4YneWj72CrS2cfRvafogPvrnJGodcH88s6NJfwHmPtu670Upx
llOyQ3tNWN2n+pUUu+a8i6gJo7ULc6kanCPpfKwXxoYVVnTdRvW3oDu0/56x953DkDmHYcQdekEs
ZsL5dZbfaaAaDf59g/V7DM5N9KUotm2MI3sdGEzAdhudS1CLpp6wp1gvCV3ki155BRbJUgBYqWGX
yHDTiltp/lYmxLOOMCmF8w5Ib8WDUgGmCW7jeWfK3mVNp+5GvrwlJaLWge8SvcFfk+8YGt2BFxJP
/A6UJazMihV7x/BM7pmiTo/zFEXVm3HLLLkWvmf+IdNvdOiFT05yrsW4C83mK11RGIwjtt+hnfsP
9RBi/XPymDiN239hDUiBmzqXT5MwJIVzG9VcjmIgAS5Rb2v9YHQnhcw5URrBOYZASQszZvGaui0f
FLc6p6JteOyFpW5A5XmtZnb0dFksZjgXfJHC+YcJq4+llMW6Sl85bS5eB63+YOaxW9WYNJEkuxZV
F9Rpj5dhSd3knIY61vqssSijdsXDy3Jr16i2povcpYZxfcZRXBm2SF391AlzfiRX5krXdcCaumoL
SmHrzT0hGQHBMzolwzwIZo4T7S2UfHMf7XgS4yV2slOGCW7s7qQfYBQm50rMOCv0aQamVFyb1sH3
3ctCETatcgFGlGppMjAXP9SbvD2aLeqq8wFUMJ95uC6Mmi8sT+VsYUktvk+6nwT0akq2cKdc+Wgn
27ZO+xiD94sQjYpAVXa2i9dK0YHGU1MhWy25AyZ3Hoq7nA2HOFLqKvNOcRI0/lN5UMKb8DkvNejH
XBwhp2ImtioHjmY1zkiPu7MPf8G8Vc6jiFJttkKIYKfdsERAs80lkMRLBzz8tjO1I4MSivMlehnh
wanjJFUBHktKryNVcMKQdJOE51c532EJai0aNQ4v+VLuq9vAM7HJpveymxaNB/S3opSf8xmW2ENF
AsBpWAvaYuCqr2tHCmon6DaXzWy1gLNQfz7lJRutrGDRH+seLk+s0hluOsU2zoPL5jXUO2odHOE3
+AIxsjZDpmdQD2Hc1MV+aHeXBSKOjq8ODxHedzXLt0rab/A6Oap+NrWvvkS12RC3GJ/vagUNiwsz
nBvrDpaO0TYDFy6W+hLiUMfFuQoFrB06dBrP/mDbNsdSIRJP1HFxMYYetiAxZq6oaE4TGv19sBfX
PwO4v8ufhZKD/R0Ll1cL2QDmFsiRgcdEau3Ap9jeSE3mfEE5SV0gT4Awz4PHusORdLJbz7QDJ/bo
hAwVT2icTygEsxEV9kBIT/PG1O3UDTflE9ruN9Vpktlq8GO8JdnYCI+nca4hSMrRUlmetch/6fJR
nWvk3/+b0vFV41kRgyLtgIF2gSn4JQvP/0kZ+PbfrqjQul3i9+f4LhqPYr29/PuEUutc7NBgyFe0
2BkZ6h/+1NuisJeTRxlz9ZdxqIuc7/mduz4KfRY7qLdt+LLk7IWh1HCqE6im2pdXwSeo1N49THXO
JbQzepl8E9I1XntS3MibwAt0VZwUByQrj8azVBJiEirHs3EnkeiXKbtkO/8mwzKlDGvwyv/mH/iO
4NnCoGfB3GkknWdlH9XEc56SgXMOpjCak+jj9+U8tIXguVC/ZCWBQaoD5xEGU/bblD2v5Vtzq5pu
2Dr+jXozOlrN8sLPxoRdSVQvPSUZ5xDGKkrTmLm9AhuZpq8+CO5UIlNGQBjcfIBa55ZSMOdtZvdF
bIBW+qTF5M5OIsYy+BdF09UTJt7YjYoefdnBTGLkZY71iFlBxxr/nyISEasanKNAT+CfeaTBAbHC
KXfRjqPeIwm8weAlFYATVyDfKlNhX+yQsABcTW6UZpNQIz3UV+L8Qo3eaD9iHbJ+eycUuiNF5zqY
/psvMNgfsbjHezFSK6WFENLwpE0/67yxTY1QN2YmF14QBhcrzJ0idKUARdCV53K8MrLBlqJrzPk6
TXuO1H89RfTOnfILaesRs9chy7Io6TcRGz5NcFY1tUDkctY/PqglDN2QP46xS5FQV4KCCn04+dtw
KLzcaAgX+g8B0N8YfCjfZVPbmAMwxK1+y0L5zOlRLJ8PIq4i+pGy2mMKOuC/ZOJDeSsP4hSVMJzc
dQdiZwOEgDg/9SbfBTJK2SyBFHrBxvQyat0BKSpnuElSqyI2FeMFnTrhDdhJ4GgR7h3kzmbWG/+i
sjjrxvUmK3NeC703mqDK0w6AY/6ssZU36uQGHRGME0rC17RLxdfyjrVxVCCsURPBq6uBUBJKDs5+
DR0BZFsDoin/KNNHs9PcpL6/HBZRGJz9VmqZGh1LRylq69X17Jo+mF4HclCZOi7uTg8iLP1+6eKR
rD+bD/unxFG21u3oBcihDEdKC9YDyzct4C54TWx1dLBBslK47eSnab6Si6d6fLh8fpRc3I1uynnu
v9hVMHyvkJWlivSEFHx4L8a+WvsVpEC/v21lt3kwYOx6Z5ZEGP4PL6S/j4uP8/U87s2WvSOk6x5z
5GA2fkR25sfoTJGtIXHS7aZb6sFMKB8f+wdxaQZpCkwzn+xJvZKVO80gyijUAXLOoA18Te9mGBEY
FGzFamxFKmwB6d1MIDwC5eg+BPtqClqkmInzTbiOdtKx3eVHcBq4ols78hPVXUudHucehNLqR5/B
pTpCMCu04+xYUK0GFAjnH0Qp6BSNvSci+ZAmXxXDrfvbyyZEfSHONYCtKPBnC19IbFM7lls3qc6W
eRR8ap8IYas65xH6vuhD5KlRWM2uKpAjUb7gH9oy3myIcwZ1PsZJxb7I4FiWLX9pMNxneeFv/z7X
X1hhTSf6QrctUrh8zD/6WCkUM1eH2oiT32jYpO2maAzGpDWygy8LFlW3EhwQ4riXvx2hHvw7oEnC
tPYjIPe9ZFvqblJDJx+8yyDEd+Mj/7yvMGaG2Xcnsa7S8r4odpd/n32WjzHs35+ND/bHWImDnN2z
kubbjX+vdte69d1Ivjbtzoh2nysVvsExcRfhSVbNbWbogMvDEoniY5DMdmX8viwT9WHYvy9AEllL
xIS5PTU7zhWaBxq0dlVkVzCL3S4dHeceps4Im5xpnnUvXCsbFN43Pbif0aptHq1napqIUgTOUwy5
po1zD6E0Rbfb7BdClsunRgFwHmKMsPp6Yh5CL459gvi4/3kZYLWbeRGH88sf5WSMhoSlu8JuW+/B
ULDTT0rmsUAYq9k2/w2Nb20vNanv1QLyxCdpw9Ks851yiFnb6oZ6Mf9DQuVvtTa5lIDShGPYsybP
eA8CY7s27XAjPjdf/c62tmzTpHZjiP9VQO5tEQRCVc8TBDSu0fWO5vDIKX+zYmDoJU/EYbJI4YOu
ywaYuEAU+JHCQtGH2AqrkRXLiullu0a8SbCvxEkKSIg9wFdUumi92W4Byetj1mt6XQKy8bBdCHOB
865G1toA21j6rSPc4KryL8C42yvWar3qe4BpfmuP6e/mU7nJNwA+ltWbHFuZUgBM8BGMI14STnPx
g/hMq3kiBa2rkqoYosYHslFXt6qBfj3oIVvQkW2bDWvVbpHOI+vRq16WsbNqCmjZRYULLs0mn8oy
ZES9oeMntiDZ6kFx4w2WCshOEdmWhlwiKvoude+uW9sCmX3MhX+fpKbKMRiLj3Xd1y/LDOYfQH2Y
JNCyV5vpKCifIFVD9mWByd0pgVL0RYpZVQdE9LYf3lVUFyF1nNxtAtIgEU0uOM5mmraRILhtUbvD
ODiXVWRV0RdycNeIaSBq0XLAgPK6ik+dQQS0lBic1ZaTLrdqhd+P5VPeHAHRfqrqsxCBs1VJwVxt
oeJTzOWtrLmK/Hz5iNbfMm8AfJtKl8hdFOUAwP6l6CrYdZiq9TcsQdXsNRDhk65u1bsuALnrI5Pq
shKZKfWbpnKmK+y4cfxNgt0+WCU9fsu3undZREIL+KYVsI/7StsB0MKjKev0+6pP3MsQlJXy/Spt
oMtlFwEj+jJ45gEMldeY5h3sBuwDeBNOP7Q91bFFYnKeQZ4TvTSZdreutJkOIui9WYNRe6ixCMRl
1dWKuDjWcweLb8c5hqKTxFkcAFn+IWN2fV9uCgyUFANG6Bl9IGaYQfLY7epP8H++80h8/4pZq7Ex
lgAOm9cL+Rq7W90CjJwOg6TzqMx0P8QAC0k51xH2pSnFBnOBfY6pjH1sXUWpOxmP9Syg2X5/WX+Y
v7uExjmSsUZ7TjMALW8Ge0j3owrWk+g+lYgwinBYPG+r9T/Srmw5blxZfhEjCIIbXrn1os2WZMn2
C8PWeLjvO7/+JuS50xyYpzHhebUjOlVgoVAoVGW2KZdm5i5TR65p3KZl5OSRxEv295uto6Zuqyou
OP88sToS2+tMauhkzZCBjB+LUBJ2JQDiLTi2lBj6XACo4o9F9WWeZU+G+8v0twXiZXcJ8dRgGxUs
eGqpa2Ps/NHgVx60FyWJo7en2Yc6qfSsl9kl5LhpFYEEtgFsW38Zmzeie9e9TPb7YhKzqm1upvAy
O3lNiWNUf1z//f9xllzWjf8Bm1wFNcx0CW1ugFd906FJh0bcgPNaYPw8kO9R2WcSohGbqxIzsYAL
54cwPsVd79gyiZH9kotxsUlIVUYt1jD0CBDO/Da/1bfZI5rBPcVP3Ik58X1+r6GR03z8j0spxB8j
NCxkffhWxZ+DHx2R3rrD5GpoJfW56pByK5uylDmHEIL03B5y1GkxDhHeK+VRySUhTvaxhKhQVVM2
LnwdW/Iy1ffl/GjKFm0/iv79qcRLMAZup9juYYKRfO37Y5RrPot1V11k7WyStRJvwHjR+wtozueb
lakBsWRKQZLlEoWCOrZmGZthy7zcx5pvdudWxp6wf8RdlksIB3pm21rS4Ys04yd1OVvsk4q+paR9
bsejtD9m97J22Ua2EBqMVmFJzGM25v0Tl6tOJAfDz05R6mSBbDqUcGf69Ty9mCZEBjXWu7qhQCOR
1/xZniYod5Whlxx0pzoNDzhnbwZI63LuxulVyo7O4/Q1dCFkJCTqwRyKhVU/ps9GQI+2l9xqn0OH
P/jKXr/2SweblRUiRRgV5ZqbsNV6IoHuZn507s886IITQ9qvLPN8IUq0RavnYY2w1NU34M2jsieC
/5HUXr6cECYULU2ikFvj9V6FfBIP5sY9OfDHldVvD4onE7mQbDSR41g129LUYwBqXfFQgRY1W/RP
dNSd6wFdBiPcerrRaHR9gU8sUX7UxtpZ56/L+nIdRPJ1REWhtoT0EsR0cSCOy7MVtb5hy+6jsg8k
KgpZjVJbzQRDxs9z5UDRQINqKHoa3I665Tf6Mh/qg2w/cxe+sqGYEDyqQp0UK4Nd6lqcFQiV6o96
CZqpzF9lKoOyJRQihz2VpJpzOHgbP/bacZCNaO7XhS/blQnBoSItWcMctliYqXmvC+c31scFzSCJ
dMBVZowQGtQCDYJtBGOQ9J+SWr0h5Swpscj8WggIlt3EicljXR5+s4vHoT+rqaQXSJZWMiEmZEZZ
K9TCki2coomMaCyJfOaCmNY6mMH8VT5HI4HENeafmaytMmVtLJiFTPal+PZ+s/YxKj8FxJ+elqPs
LL6+jLYqhAclqfvV4FFIifzGuq3V46gcrgcHyUFhq8L1gnUThZI9MKZzixbV5mD5yWlEU8a/uT/v
xwkT5VKmaZYFlfl/rmA95RabowFVl9JZ3Dz9hFYDb74xnwdIDqBi+69QdzPADaiwuQxWpytkNHBr
n0t31NwQCrPTLU0kvXC7+2oDI+yrdIyitup7pBfqB1udnAGsfdc/lgxB2FbG2tlJVsMQdVodVU8d
Q7Zx991hY4Swq1I2t4vOIerP/IZhHDXFqd5m9/0V+YusWr/r4Be0d+aQzdVQS0dFBW37O5Gbnh1q
dj+x4Pqa7W/aDYawidq1D0uLf5b4lD63H3JItti3pgNaxQ/gIJHyZctMEvZTYi1Qf49hkqY9L/at
hbeOZHm7btPuybcxScjRFUNr4iEZUf6dGqeAbsYUtd/XpgRdJmgKpJkr/7lfDtoNHHfLzVeqoCGk
qtwnuthVnqKjdWzc8Vh9XpijHMY75SR93uCLdA1RCBM9ZIuUxQIieDg1PN7cDofikKP6lTvZhxLP
l/TL9RXdP4A3NgoxotfWJdLBMgDO2Mgph8lpqttiOLD6nMSWUzTPdZj6LflYNf51ZMmefu/c3Czu
lNCpyxqY2hSdw/I/Kyndz+4la2OaEDXmIiqGaoJpRfvO4K3co5yICHwo/fhsSnjP94vBGzQhgFSm
bWYsBJoxONN6BIeWdUy94sC+0RhFM0+tIDCL6TjplUey8UTeDmqFeA/kX5AS9L6Ep1j9FMu49yQf
S5S4HuxUIeaEjzXaDwSTrvTlujNINrYmBI9aLQ27pvj9yX4ti4AsukuLY92+MGk3FP/qV7aYqGId
a2vdpjOgcvUeOWBcPJfxaUk+VMtrPh2vmyX7NEIAgep3xliBTxM1L9l6JtVbl8hel2Unl8jcoagd
XewMBvVQXgTnctC+lse/dRcfr1vEw8G11RPCRRYZ6FysEYE1zDyTZjqRbjrnauVX+W/luaaNbElT
iWGL7UnJWHZtP01YvJfR+9kqHt7mDj3zYXFFWm7ePy8tDZqI4LLVNV04L9GWbtGhwsdqDMfjKtip
9+NR6xEvKiiMSx+PdrfUBk5w+bmOM7bweFG/8cZT3W3cWXW4knoDcbDyY+lSSUvorjduEIXT01qa
JTWqDq9yy0Oyno31bpIR4MogBIePdAVjyBGMypq30Lo1QqRsiSyw74GAy11VocBgmZoo/lSZOgtJ
oSLSWieKytkSxHVw3c33Po5O4HyQeDSoKu6pJs4rYjRoppjBu6SSH5HMhr19tAUQ9tG6QCdDmXi3
RmQ7XfOi4B5nKl97TWKIDEfIzalu96s+AEedMOxpOkZCfNPwB5kmx24U2hokHLaFnS4F4wYl6115
Sm4at3CV1dHNY3VqAnkRZPcLUV1FYOCs/uLA30LmstRD8HKmK/FmI3YnK5PILuwdSvoGQvhGFXTH
SKcAws6joFXuQBrnqMNd2vzo7fl03eF2ow8ad3SGh0KbamJLTZssUNbTcB0lxCn+tA8s+It0sf+z
ObWY0pQmLHvZra5buPkajNlU5DhJZrAGVirKIVF6jDEM45vvjBwdGnXX4+z/K0ZEGabgJVVeZonG
W0TKHlp7mp/48VODN97IHzCLA+lKjNs6v7Oyhk0IpDkJ1cW4Pkak6/QIYU8/jFAeyfzZyQ7hMUcO
3x+Yp8sSQR64xSNShxaormkq5EdEyac8XbsWkni8tr8mzvqcgzyzxAS0gatXeU6CSjppJEMUVjXK
7ZysLc8A8Dx7pkeIqzE3iVHS5y+NkSel6trd7YauQ+jExru2Ka5pFMWTqRfNhKFisIS/i2Yjsf74
L4sne4n8Fk04KptGy8NMB1pO38Wy4yD9nv/JXTT9KJsu2L0QbcGEUxLFaFUZ9HoCaSdkrB0I1QTl
cQmaIAlkcyB7MczQLV1HARTuqQpXhsZsLUJZO7kt/UHQpmLInu73ItgGQCwzJHlUZ+rQTW6XsgMt
jKemmr7HLDn01XCkq+yw4X+v6PlbOCGDgqZvny0T7NHR8jJWz0u9YEDjMVleSzZ4i3lSW1O2u/d8
f4sp+MZANHDwxDARBWT+MBx7ELQGgRFm7ApP3j21+wC+xRPco8krQ0sM2JjfzhAVzM76h24OhhQs
DqvfH7ob9X6BYgX9nbatLa6QWYW5ETeU4xrrhzB8m9bH62FS4ovv19vNdTy1VlMzY/z+CmE3h3TJ
TWK2EozdQ25rhHCiZkukFHqPjdwH2pk51CsfQm8wMA/Hg38RSh/oeOS75pFC+lOaiTG2IawaxiVQ
rG8xe9bmoFzVD+lyLore/Y1F5ErIFhJHyxL5i9JBmfKxhn2Yqi/Tpz784/rv7y+ggSsRlPA0E+rt
sHfzlQpLa+ysg7fzYfDuvoOiuu3pJx3cYKWffpS1EOxl2mDJ/RtOcLp16NYuawGnYaBL+7ZoL8vw
Q2LSbnDfYPC/YWMSMcC0gYfGCcclCYojUo/ISV8mD6RgRynz066Xb8AEB6yha5U3FVpHRnZSlpMi
ZWSUrZjgcEbXhC1D2xpeSkgAmTMQvIRfCjBnc3JBPO5zsjpLkqdKvUI4/1OtsKeO9NwrlsXhfFaK
ixwfvUbsDNo/6fTTfhDcLKN4cCXNjIl3AJIHG9JWaAKHAG9xSF+1yEPb4xQs6DzPPPnIl2R5xVqX
pZVLQm0sr27XTj4/RvVDZEr63WQYwilWYe6qqtE84yYdKHNuh95XpsN1p5dBiIfWGOI5KIUbmuvX
JCoxFADtLlkeKvF1sdA12nTpqhR2oPxpPNSnAl24yAkxewNBwchdM6e8+5064SZgaELAQFqo92EM
w4zqIe1uR1m7tMwmvrCbYGG1JJ+UHI4X5T6bMketY0kIl30aIUJYxdzPaoNV6zv1k04nR7Wqo51R
iZPJDBHihM2yRikpDLHpuag/zuzluoftp7GXLfoL/WxTElRsATDkHqfwj85z4ehP6T3vG5ElzbuL
huOI6y2auI0LW2ZpprUrDYCV3cnSqVMaz0X++bpFMgxxz8yk18Bbg1zWcjWlBzP2qY6kV6nd77Kx
RDhgRy1RhnCCYOT6FN7VzwM6pYjlTNQBa43TOvr3Fd3dx+uW7abNG0xh0zRc19fugVlleHU8VeTY
xY1vz69j+lKyF9qNznVA2VLy/9/sIqOjyso6LOVUHOPlMa1vZqmsrQxD2Ef2PCom5qeRl1u15md1
FDpEM85VhVel69bwX/olx9ssn7CVJmMuF0h+IubgazWf5hSlp9RRFN2/jiOzSDhlrdksc7CjTG6m
3tnxW0vubCp5Sd/ftRtbhIO116OK6gswek91iUccXOXJgR2KwPoia7Lgf++VdRNbvSp90HocdvCC
6r5sv1hq69rjwda+pdX9/HuZ68UyJoSIQWfJmA2wTD/8VJsvvfDUogrT3erHWJq5Svax2PtlxrUR
qyaHU49R8cjar7/jDLqpGRZRNVscHYgWhYRRhmPCKB+y9XO7fGXa63WIfb/+G0KkymFZ0WdsxGWC
2t9G9lwbZ9olrmKVkhNvv5hjXoCET5NDSFDvS1ySuNOh5oF2ogzTgzNaq5NAkSSr+x/mAiaEcZNm
iQktb3yYBO9h91r28b+tmhDAqxTNx8uE31cxmaLU/hIXbhkFpS55TNl97zU2qyZEbaPAqGyeYNUa
fwr9BiVbHLJ+cmeYHkShuBoFiIU82abdD0KX5eP/vwndaa2v+YR3N9fuEzdMvs/hvSlr8pd9IiF0
19QyzJKXcaI6cSryI58l32i3G8pAl52JJxadaOLbfxUuMwUdAM5ycDKllA8QuJb/czhielad9pNM
fmp/3S6IQvA2TGMw6wGIs31Udeb0sz9AxvK678lAhOi9JorWaTVA9DpzmPatC8+dbFZUtnbiFUjN
6rqa8DDqrg9zoIJro3HLVwux+3YJzCAL1Nqnp+t2/Y8I8ffqic//TV0RGxys/ILJb7Wc8o4+DgE7
o2J/0H7vELygCSFCW3uydgss7D0uQZl70bk8qu8V2EbCXSP5YuIdqcihH6/EgLLbQB0/6q3HSknA
k0EIcWImM7UtNNa4dA0W5Y1FpyWWPZXLMPj/b6JClkUgeeWO1yqBfp5PKIXyEN54XOQSo203vOFL
1qwkAxXCBJvzZVj5Jm7Lhyb3h/G1MySG7UeiiycIqd0C4vO0TgGR0JtcPem/Qxq5iUPiJcmgbTqN
Bb5NHnlZcq+YEFaVXcP306yLDUJQ6AvO08BLTulJ9Qv/K3lTXRObNvaMR/15dkNnARm+n3+S7VoJ
sKjXUVlTbDY84xqM54R0Ht6HkvQ56R5C88BUKssiJN9K1O1AWS3FIBB3h3eSWYKXk+KuPnLd2E+I
TijqyRD5Uf5rAvv3yopCHqjDR3GZvCPyUY8cffemp79rkPZoumdHSRSUWSikFjMEGRlrsaA/yZvX
GyTn1urkzuquL+gp85ubRGakZJOJch55R1FPqYFplF/DnvmL3UL4z5AcXHwfXVtJIX5oVmIbOb+/
D+QrXR+V7JRWQRbe0fXz9TXcXUKL6MwyDYtBj/efgWq0K5arQ44Nl902aGocFtlz7+6C4RmdUmh2
AkL4SNWiN3Y8lTg8+jkws3u9XE96LUnN9824gPD/38Rbu7WRghkAUde7CEzK7NP1ZZIZISxTjMGE
lRD8/sCYT6BSHKMzCDSm11F2LxibpRIC+IRphZo0fKma+DZSUe0syIGq/aPR/s68j7GBEgI58j1j
ahs8qurj6oz1w1y23hq+XLdnV29xi8Ij4uazQKGNVIzBIA2Sd7wgvR6aE4ru3m893G7MEWK6CkrZ
CUMKiHX0NprPWvM71UG0gZjMBJMLFfMtpTeNWE8zvEHTLyVczPydc3Xz+0KGBR3Cfu5a/P6iVrWT
ZfNbGMlkvfe962KDsBHHdNYUIwFGPVZfk84Gn8Y6HXvDCCZTNka0vx8vWMJ+RG5fEUxbwx7FN/rI
QaObZK/sV2Y2SyZsybSeswYsh/zKwjtlEl/7UtzGx/YQurL3nP3df7FG2JdZDt55xldOUWMI/nkL
i6DHK8lLdrMDm9hcBRM9R2ITHS3saDW0Ajuy+651f3Zh4+S1E9mpH3bMG3VJxNx/o7LBKgwOKUpV
sStmbTIS6+CKBaGnE738P10Q+za9jb7myYlVdhdxgyfEgmZQjHq0sUXLxXTH1HSr6oFoT9cjzq6P
b0CEOFBohTYU/L13KUCEYDoLm50k/dSnb9dxds/nC47IILXEPY2HDsbQ/tj2h0R/WqoioHMKRrjF
vY61u5c2WEI1iE19W5YKsPphcWsW3qatrFlQ8m1E/lPWdKU+8WWzV9WbIPXXoa23k6yZzONE4QOt
L0ZiJUBp31QMcj8OkI3RTtqD+lbe/xsqH9lHEoJQmZrrYK984ZbZqQ2IFmIO1OCMm3UiubbuX8ht
9F6hORrplNifCtoeIw0pyo9jMKOnDU88Idg4Zrf60B+yzpVVnfaLDhs8ISQVoxpFxOKvYn+VCJtD
9QOdB0h9I7f+qHyQdSfuu8jFQCFhoCZaXfQUNaiwe+zITbbc96msgrfv6RcMIURME0v7Rn036r3O
EGR39BiCuXQ+x8ciiDMn+359b8msEuIFzeJkalcgaubohAZzWvoc9tKeKLqXzl++lnjzm/oOwU8D
TOdz70j86hO7N73ipBzaA1GkYmG7ns/QOE8NNLFZ4hD0MICtu1sqeEedPsbVRzotJzorN2ke3kWR
/en6Iu4G3Q2asM/SIZ2KVEeWR5FTkMKNMHLYq0dNKjvFs6BfbkUbIP41N+lkOkcFYx3MWnJPP9fv
DbkqceYzP7HkA3T7m2yDJ2yytogHMnUwLIuhTUnffur/QVOucMoJ9Hb8mJQVcfYjyQZU2GhzhjC1
FjASsQT9bPF7ZaJFw6OJhsdUVtrb9cwNmrjlqkFXJgoTWw/j8laQP7TH1nCGYPJMkPcZz9XrdWfZ
3XEbQGHH9eU42qoNQHV50PXXsQK7mipjtt0/av5G+WU+uioK8PzwReQ1WT7GHnu8ErFiVOXfDLLv
J6MbPOGMbq1sJGnPrTqsQYKeKXpfgJ7u30wu7+aJGyjhqmCFJltpCdNC9blmJ3M8WcVNl98N7C7T
JKnH/scCxyhDU6xNRArLUGV5GhGcoF1Dnd5ecLxoKnXaiiSH626xG/rZBUmwilkJSXMTuUFkBu0Q
OxPGsv8bAt8Jm+BhN5Y+9DMQzBAzlevweVRSyTOKbLmEQNiFdt/WKiC67Eej39sUTeb9l+tm/A/X
vqyUEARzrew7GuKbmF97z4YQ+Xg0Okd94Bu2RiPJKAHc97cLnhAEWWNF7cofuDTzJlYzyJzc9CA9
KfMgLJmTtYV33UCZJwjxr6rsZGnRwOJqaeaseJS2nv8bgBDyrLVLm8XEAur17Rw/6OjQ+28AQoiL
2qzNcwMADI4cj97SyRIldfcg/PubiAxztmn+9aaqHXjPMz22N1PA776yusr+o+plX4pUc2VsgFCd
L9bPPDP36iTIqqDDMwbncLQtx+q9+BBJTgmZl4tU613Ulf3I40Hnk4B61cE+KZ2jg4STYFZ4hrjP
6fpH4271a25xWVIhPMQUpwVIZZFbxJkbt/OCQ388q5VxN2SZ7ln9FEncZD9tuiAK0WK0rGExKyA2
9YdMmVFPvK+LcxpLyYH3TDNVTddwL9F0tIT9M/IR0LTVM1n4gwcfoGBJoH6KzgVUjGd39vMj/bHq
Tn3Hp35+w8QtsrDVaqO07NoA8qJDNAQyvHo/O0p408WSN729oLEFErZcMQ7qWoMx3YVy8ou6zEeN
FIfrDrJbzLxgMJFzpQdDRJF0wKDz+mnuOMHB4msZBsqX+XbUqg/xkr/EOJhbBuY9Cfh1A9kvBCxo
J06WBeA/s0LTHSqXizUb5/i+xRR7eaCyNpS902xrr/ZPtzGpSsJY4/aGB035kcT3eiQ5W3YzbFRU
MZNFGcqq4tBgzGYC8bG/Xow4YXW6evl3NCxjVKp1468E5CUyp9yNLVtQ4URbF60MqxmgvNkhdo0b
5T65e0NXMbq64sqVvRjtf7qLjcL2U2Ojtg3+DrfOf1iK39PX674h+31hkyVpamiUv87rpaeWt1b1
7frv870jRkYT0pfYn5ZKTHEQ0ppC3A8skF+r5+TY3Fm+dfg3orX/47NccLidmwQtqlU2dRH8rfdW
hPzENz/wnH3w4mN9GG5kDSj7y3aBE/IokJZYZbvCrHq8MdQ7IpV/3kuctusmuNmUdZERMgDwHo0F
xG1N0Bxiz/LXwwz6u36F8KZ+o99mHuTCbUnmvnsj2aILXmfW3WhHCVbTgLo7tEOeCvetuaU4PGUM
dbvDB1sowQE1ZdRpEr/HJvRIoh1l+JHdkRsFj7+d1//J09LFluo8yL6fEPIjtMC0tASqlX5ZtbtS
RhO8m/qYRLPg+HywUgy5hrIQSF4BoPNVV3eRiX6hnYti1Hu3vvWjdqOAyILu/nfboApRd+66OqTR
ivT+o33GOFGQ3HHA9EbeJL67ghsoIeUZzSXrFgYDEZedjH6wpGyJu6FjgyBs6R7v2EOMcpDbJt5Y
fZr6FzsLA8s8ZqOHW2tTBJpxX06BZR1oQ1wCJc2UfZnChxGCBajMPXTQRL4ezWRGC9vewghG1o1Y
X73+Hlsfp0jad8F31i/xcmO0sO8rq0lTUsJoRMz37s0scqf4CJmJ8sY4LN54n/um6uQmHg+k7Yjv
xCzX0IV9P2C2uk5K2MfRx1Mz+cZ3lCMaZHu9z5sgx0N5mF6b78Nr7Y6PmRd5oyJZ4/1QvlkCISKw
EWJMefzXEkCExR0aJ0RxujopZxzrZ+3xv31UIRbQYaBaEcJooykhNPsS2rLHU4nbiIO7VFNUtU+B
MFhofivMmyItJUa8z+Jc+XTvoWFzAK6kWlXK83T70xyAl/Um5my0UDzIfiT+6hXoZlXczuPk3jVX
t4Vq+Al96Kf/tJbv9cntX1FZRaZxBypp5rTkgaSSh05ZiHv3ng2CBcaadeYhjh9NkOz1mjsEhQNF
c3MsqW/u3bE2Mfw9/9xAGWyy84bH8JJgFC7xWTu7ZnYbjVIBKpmDCHFlzBdViRUgsSdy4mYVPn0d
v/PRLoiJz3eRJ3NJSXB9P5Y3tjEy66MN6lFc67jGH/N7/1+VAPYtQ2ewgf4d/gj+z7zM6mINMs7A
eWcY/6Nz1xv7Q3nTefTP1im8unFmWQCRQIr1jSVsIsOuAKl0r0MeNFSS0sp+XyjXDnOX5hM3qbCh
7F2OqsdmW9LSsZ8WoWb617qJJYxpgULwOAEkg5vzizd5Tb7yQr7hLwEnd0Z9Kz200sYIfmz/GkbQ
qEI0RkxLpBEZ1qJrsh6eWIOjmF9wyPcRclScaLA913dSUr7deyK54AnBviuVdZxq4IGzhHNnI9xH
X9UaE/+ra4Bgo3mGrmogm3Db9/4LquCVCUgGkiUFarF8qRdI5dGjEj41+AeVU/WNh1w5XQ+M/yMh
/BtSlKJpIxqFWoWEPszRB80feavGMSdHcWfXdur7ypujf0Ent/siZF4WWOT2wFzqnNsLcMeABoW/
Hgs3/U5BLVs85C79Q2Ll/t64WKn9c7uvKU1ahaOhNd+boWVGbmIwk3cBp2JFQRN8KZLH811EjaoU
xCWGAVaYfyI29aKPps7PA/BUMfOz0RayhGT3HNhACDlZN6iqlqqA0A9r7CdHC3RIXC5jdptn8Aid
0xuwR0oZzHZ3xgZVyMVqK18WZvEwQ+8G+4WROy2TjTjsh5kNiLD99ME220KDabwy1N3Hf6j+bDu8
OsRJCKDIujyTH3Jxi/eRkF/CzAZX2IChSup8bmBc5+PdXEOm24D8ICwhuDNDGE5/4LIa6jFMXVnE
2V9WU7fAyoS7mchDF4MFKisitODqw9e49vP23kperu+CfZe8QPD/35ytoD40hqxCTSWq75X4FVXg
67+/H0vA0/P/Ngg+H9axrXd8bv6dk4gGmk8ccmPc645yx87DQ+0mD9Kn5b1nA7BU/A0q7ALS22OU
8RlnPsexPq+v+Y0agCG9h6jydfv299sFSfD8SNfA1FUCiagWlOtxFqmlY6y2vwyxJHrsXjaYCt4s
i4CXUBOlKGYFzWTJDHdo/OwbKlQH7QPFXYsXETllhVU7hQRyzzu2iMLFeUhMkq98KJTah3m5NWQk
71KTBPcbbdswGZ8EXbCnV4/LLfbHtyWgPoYnpZWUXWfc2iM4Y5PNekf4wG7xZw5q4uhYP6CL467B
+0ClOd2p8qIHaQfTXpqyBRWcMQf7kTLwsmUGNkkLpbHCJfe1T1zVy7zlRkbvKPtmgkfWE231jk9M
5eN9uvqxrNy3F5QYsZEjgxtTB0HLPyOGPsQYq26Rfuh46qDzrWa8afTT9V21Wy7H0z8zTWYzijm9
f4KYyIqnvMJ24tKmsVt9HY/ktXB1L29c6teHBFzSrxLM3e+kgXYRiIAV+0SrLFWQa+k8zpPA5CH+
hMlAdL8Q8BYw77fEy9kGTzjPIqMK9VSj/Dwz0TXOtVRrv7klLldDkd+i9vfaBk84x6KSUYgUA48+
KG9WsB4Z1CvNd7W/9uO/4KvadZQLntg6igVuR1MFXufToP0DashocLNv7dihB54wQ6Duu754kq/I
szbxtGaUz0bbEC8xxI6wymRNFs+EnzfRMX5LfNtDL37i8I8YPkolamVwQgBjZaEOa6tht52iYx7E
T9XIBanwqsOpnhf9cN28veNma50QwFK6jn3aIhchquKO0aFee0dtJyeUTeLu78DNOgpRa1aKuShW
rOOcBeCV1s868vHo0IE98QlnqaM6clGbfRfdgAqxa5kKWuYDVlP7OPgW2IQyVzvNENHhT/BRIFVr
3ssTtsspbEGlGStV41+Pv/jw0cX+aOC6od78ziVuCyTsvXQ2zCmLsJr6ITpm5+zAuxjUowxm9wbF
0JRra+9MnpqAk7WkLQ3Mobv9Z85cTI7MtzLnJ8Ml82Tpwe4Ov6CJ3Z5Mjad41YHWLV+jWvHawSNG
K7nS7ILYlmZgOJpTJAs7jOSKxnQCOl+Sp57edS4pb0ZpqW43+G9QhI2lFyRn6A4DqeuJK+ZBusn0
0KrQ+6B8DqZjilqlTFpCZpiww7pw0qB3BMhMaRySeEb/MkSyEuRufNrYJewoEMpETZkpYKJfnPCA
RnQvcyNMtZ4mj/rglpZRoux74AZQ2FJDo7SYr+fsy4fshdMi2qd0QYmEvzmHvozARraGgr9rcdsY
SgLzSPPZhoCt9VJW/vWQux+ULhaJY+8xY4uxcNfo/OLbeFpv4u9VjirT5JX+dCTUmWVdT5KPJmY/
U5PZ0WIDUTe99pYFEQ4xdQ5ml3MVyrfx7qGyMZD/OZs7oNnneB7jPmIgVlR42dTvovkptyRm7Sam
GxghccxzGkYThVUru5trTzcer38omRlCoIhAUQhOYe55ce/R3nCs+okujW/kkhk5qUcIwaKDBlbX
2EAynn7ywyuoUy0fklsuE78cC6m0nGzphFCxmlmaqgO+0P/zElR3kJfzM3c8W+fcR1CUQkp2liYE
jtFqVFYZ+Fp0DrJvvNbJE2Ltg3oiLXqmIaaM+TNZb5rMTiF4kDLvzLrFwirjU1ecS7weXvcR/gO/
ZIcbHxTiBVPUpCQJ/3KMYYQycliDXk8vzJPDrB0mDPBdx9stWrELoHhERupK8rnAMrZe/DwnoEhM
zubJTrzpbcCtXT3mbhtYirTLb/+quwEWblDlmI8NM2FpgsafweGU16kXe6BIM+7G0Kdn7qmpG/6Q
GMyDxZUVFkfje8xCMkwRclflj8K5N+Oe0XiQMgigIXP6j2hCTGnVbk2YieVNb9UzV2pQ/IGCBZIH
yu71t04bZhmcNBk1XJE8RjG1sYxbHJ9D3bppf69i6N7uJWFy32U2KMImyMtem9seKNHioDByjj/8
HACx3AzHDiRe3v1mcELJW9Hujt/gCnvDmKhpahlw1/ne7r5HmuasiSv5YNztfnGPC4h4mGpjAZ7G
HCAK9Tk5YHWojxYYFaGMk9/JOBv3k5ENmrAJVj0jeVYgbo5vi9ueukN/XAjS4Z/Ts7LB1t3otUHj
W2NzjtZpzgamAG2dM7dF2xOV1pIk30hkjVlA8wPCdSxftzhrhNkgzvw0Ok3q0IUrr7hck3iJnEVy
7+Tf/tpnE87WqWZ2CSUezmTPd1l/nDCl00qVvKQfjNu/WULDiuckC/kBcNO9qy2PR/CgenyYJfZl
rWOy7yWcqpa9TGwcsJgJHvRS+pUYgcTbd4PhxiOEQ3QK07HrCyCoH38mCgjAnv1EXT6bI2u/3M1/
NmBC3GiYlqPujW9U1qhW2Q/Q58zWLohlonvSjyQECtwninRKYVXjr4HqZ36IXj/tQQs494ks5u4+
v7CLWeIJiip+F842zKo/M93nI07FIQz0J3ZH0BZCDxqKEQmaewZZqOJnxxWfF2lljNmsaVHDTPMO
B6h5pl4c0PswaFuHn2aK9zuc11tLhfjRz3E0zASW8gQ2HL6lMzvq9HjdJyVOLza5mrOxmCb3klW7
nfv7dZVECokXirQxaE43iwFPFeD+fbPm27xDotr4YSljy91Pwjd+IYQKbdXiuuXRtn5TQDaF+ilk
7g94/mfn4oTD5dDINphs6YR4YZSjPYz8+J+1W7t8bsrfymY2JgnhQq27xhxCmESbE8Q5g+ic38Ac
/uhe8su69LVYEp+oEDLmJOyyiZ/G2oEnayWEGgtXe2pOhTcdZdU22fIJYUNZs8rUWlhnT8hHW9Uh
Ug50yZYVGxeSZJ6LaQEEeVjRWEaOiot0kNMk8d5c8kUmjSA5jsWGBYr5wJK8m8QaJ+UkFrnTynIm
GYgQFiatbJWG52XDHHlUm4K2eIpzmS/IUPjSbk7eZl6jkPJUSS3+MDSfYg5yHCUOzv33SkTVuYds
MLKy6sHQAYw+VSHwGMRm7eX94KZ1YBu1958CnS7EB1D7a1O5IpXI08XwktWESrFSyZoIZWFIF4JC
YkOlWkdnuKvnoOJcQNASne1nwye1O5/5kSh7cZZ9KCFIjCiQhyU/Jbo28cul87Pe1ybJmJHULCEy
9BhXzghP+JYFkdypT/z6CG5/NHctrhpwFguZuPiOYZhfVhnTQUuIO5bwwZheJGpTx+g6am9N8NQl
t8Yg8YkdB/w/0q6kuW6c1/4iVUnUvNV0B8+O7djZqBwnkah5nn79O3T6tWVe9eXX6WyycJXOBQkC
IAgcfILgNkuLFuxVCojU+pJbmAtzOcZ+g8kpg+ASJ5KF26RckeEEbZzZtL7uk++pcSC24G1eBMHv
UKEXc9FBFlI9qaXk4nQ5IRWW6W+Y1E9LxlltzKmL62SEJN1z/sqqsvJdYzrqleEU1823bBd9P39s
N+KHNR7PDV1Fw7KEoIlyc8Mrw5+9dhlXD5awLEUgFk8KnRe0RvcqU7bJrw5oyPJAqTcyX1EeyoBc
iuv42H5wxu+TYJwZz/ocLWY1EOv2viy8WflpFY9oUaz6S13MrCySjzPnSQuKwoGhtX77xJ6WbTfF
CGY2lwttOFeiEt0tewHpNA3FbQYmR/FVAYne9WqXwdoubzUSTs+MPDXflaNjgLbC767zL8K3ro14
ApAmeoBVFY1ffJYcPZcEPNjQzOzAOJDZW0PHbou9Ew3vyfliF5UCA7J56BTUFeGBjdgnXFJG3Ne2
DAoVVyG/SkIdyUJybX/+BGz1X2I0HgpqZVSdgSOL27saiiKHi86GPxMnHzIkKW8Tij5kvLINe0l9
wrTDhzj6ch52U7QVKlvulXPG7yCDngA1MaE1mG+QYGxDRUbnPMxWUTwb/CeDSRr6ckK1YGdGqJTE
xKBpHa/KrBWy6hxNccDQjzuVdi+AY8fq5Nit4Lhjly4hJmpWFnu9UYLiBSGhjxTQ+Lsu+a4X5c23
V/FDOm7vijmSq6SEdFp0U2k7NXoWsrNvOrGVRNxGGYWdROkICFvqrkaiOMiCBrU2OjTVHxK06p5f
QREck3ilF+DgWLQ4BZxsyG7YlY6M0T4oJo8MVJgK3OZWauGTcnAOGq0n4QQedfYMaz8z3bC8Amri
oGUKVT+t6DhvOpvVUnJuukZYbVkT4KL+FYOzlJq6KN8rjbvzSyhSCs5V07ozyVwAJjP38nBFzX3a
Cx56RZJwbnpSmnLpVUDk7JKwXOqL6U/ZoRS+aAhk4TsW9DJHIjAE0Iw0DAnk9lhEgmuCSAt4Loah
RgqhsIFh1ntmIqLjKDldhQ4TpHxuxWnHbZkszUJK3yI6XzXRdbaixRJsRK/se/veCp1lfj6vAv8g
098YfBrLaJsI7cvAYD1PLIv1zmYiXWkB2YuJHDd9I4ZD/CURn7vK7K7XJSYRUhVm/aVbBE+gghU7
eeXJTCXJMSPCTZWbQX5UjGARMZYxjT0x3KqCUkMFY7hPyBx0LU2VUoWrlSh9raosMPTc00LTVZvJ
R0uEb6SvdiGqe9pcuBUqd1TVrs2bKAYqrZ8s5SkT3UA2F271fe6c9l1BlTDH94ldOZSAl71zdFXg
yrejsb9RThgcTIUSjKYByvKl8+h9jGBsQpty+xzdopLq+GehGMZV6xipoNsn7AaJkkr5uODA2otx
YaQ7vR2dtt/XSzBm90V/aRt3YfYSL/4yfbdnPyoEIdP2qn7gc24DVCLWUjKjVKCEq91VoZ+HwfkD
vK0YHxCcq4jxKGd0zDPNWetMZeNS+gd9VJa8WkVO96id0TmdcWifppsOnQaxy9IJ5c70Q9TMV3hF
ZUXsVMjEJlo9TicttVJ6qQYuho64RSo7xIj2+eCeX8B/UMq/V5D3HDkSF0sZASYcvBp9pddVwGgx
h+Qw5L4c/CldGZhm0Zhm2CaYvfia3jafO/ADaox/fl8gh0GP4LPOcvSlERQw/Ml74yc4bgclcAOa
LYuh8UzWOv0uv6JwWuaxP7CaXhFn0ZZKroXj9g2VDKWdZkBbumeCqRjGH/RuMBciq7JJNFTUMsVZ
hX5F0lrS1Ng9Yuf0mkLlL2rMd8yc6WK+KS+TPd43pRdh88ZWxL5G5Q4znWqz7EugojIaQzgKmK7u
mID8RXakQytwZJtauUbjzrUdZ6QeY6t3oyfUSLjz1bI3/fF59CKXdUqJ3hC28FBerhggWiAGStu5
CwIdW9meB2gk2Iip+T4gb9pbD73imXcsXSgu/D4JDVEMjb2zDPSNYEQeX7VA+6yM5jicwR9hX+tR
fUvHOujCwieZiHruVLp3LFvF7Q73YJPP4WFgwKQVuYRuDlZ97aIxGObKzy9ZPUY8OX3nqC/nzcq2
dB+InLZMGECulUq0uGU730stet2WbK/p+ktDZIGXUdiB+hSSMOmIbRMZaWr8z+1dV8StrIMpA5rJ
nkvQl3CFfv/8yEa7hx512QN8XoHPJ7/Buaic85Iy43EOnZmD1Wm0mxRTvxSgt3F1SyYZbBaTb2Ut
2lFLzLRCjXYTHs5DigTmDUBRLlkbAVK/CY/0qB2kK1RH70UtK6fF5tzCcptIjXSJ1Bk4aBILGPko
SJ9APd4G4Y3qyk76RUIi6f68bNu6utpN7uSjWR5viCNA5SO4IwLpO6ukwM3zusXzV/Moeik4sdac
jJxv0LTI6sMBcFlI3aEt3aoRzToQbRf7+0pDamMCj6UNiL5/xXBa09ybw69h+m4Ygdph4FntnV/C
syKpyN1/xusjbSzUhG2bfjP2R40I1O8kMGFLZiIhgDQRGJn4J5wozNhc8Hxxh/q5Ga4r5WEeg/Mi
bKuepWjoItdkS3+vo1utWRQOhpKr5eLGB8YwqPUeWDMp5oKjQNq1vssX2c/6qwDzpAiKyYVGIxX3
GsZ3zu1TIil9hqzUgknu8HDoqwiD9vKd3Excx8ls0onVsC3mbxSZRZef9yhfLNue6gVrGET3zFBF
IxycuusvWUiio5pHYCXZseEB2X1NQ+ISDWJ8yCXlaDMC487ihmOyM+3JjZo7pbhESZsTi+YVvLON
nwPjDlXcDJ3Zl5Cum+h4KDBD1wL1xRxBMsUya89obBTXG5T1w7XKlBz6Nh/awOxo9TDapIgcTBeb
Za+qEnuvgygVnbxd3sROSDoyOBntS9XpKQEVbFqZ5SFR8Qo7Di9V1VRfEKeoYVDGfZR4y0jLUmDw
t44XUXRLQQEpa4bjto5OCMDMeULWI5592mk3qSKq5dnyngSDc9FzQ0CZyFM/IVjoyCgDYgmP9Xio
ck/vf5SdiItoyzCtYVjItzpkg1FqSkMAkxy69yo8xkHXCJ9GT0sncbDWONyKRbo8Wnj2hToExtFw
28fporroA9ag3b/PI0u9fj+JHPNpbofBagbmC2MlTZ2Pk6PayMIuhnjRKwhRfFZ2UHvZa/Q/0SIL
0ThnGUdtmFUV27Mb84b1dJRgkHXsb9LO2EsH0Z1mywavZeO8JE3LOlko0GTyUjRfEq10mvrbeYO4
qei4o2FABzJtsPaf1UNRU7nItRSKHh6NKHHqVmRxRQicAiadNWUwubDypZMc2IgexhsQYc4t7Dwj
WlVuRcMERZCcLurhkuo5g6xp6pE2cYdsd37ZNg+vbspwWoZOQEz3edlsbRrUlCL0nVTqNEjtqLk3
LH4+PJ3H2VSBDxyeEiru0riiIYL6Nt/30/NSu6MpekDctBArDE4FlhyzPwwbGKzAVNmzBjmWGRUx
KmxuimmCNhjOHq35nDbLFCY0ZjG0nH8xolckyf9gqSxNB10DdBmUt5+3pO4GlKT1mMK6VHeL5aTF
YzGKbuVMcU583gqDbdfKmC4SMVKjA4Z8ZL3RSWDfp+5y13q/q39L4ZWVHY5zgJzBmWw1ieMSgHRG
IQgbZpJOO3ro0UGGTuzWFVX1b+rbSkBuk/qQjtUyAM8mzR4hetBn3zCLUeBdRShc6FBHS9NkBlBi
a5/KF7rpKfK/LdFgfmElCHdA46mMU30EBBkf9fyCEFd0+928xKwg+CbrZVSHeUmZFJcopGoOuT/s
bTA4Buou3uNlIXc0wUvT5hH6EIqnyh9N0igmSycMFvoTrBtTxJKz6eBUQvCqLxvg4ueDEjS+aVNk
DixaoCg2p1cxaIdRdMTa7RrNs1Xv/KHdsqNrPM45yA3pzDJG1FDNX2n8ZhY/5NCLQK3xJzC6iUSa
ptjoSvl8bq0EvZHF0ADGeEv6X0k2O1n0RaYiCuUtxVYxHfwvHD7P2lipZUc1cNTxQtdyp1Uv4/7l
vCybeqdqhoqskqXLGHf4WZi8afOQZAAxO5d1ISRe832Aj8M2Ec/onOLfswvjMK0QLe6yGYeVgafo
GqWcUuzohmNJzwKZ2Bd4O7dG4HwQhfuJBhkIGUgnUOh2Ee3YMJJZeEXajFPXSJzGNdVgLg3F6rGi
BDb4hPisUQo2rkOr7IzcYyg7aNL6cV7CraO7huVCkqzv50zC+Gu83XrjhK6YbHLPI4j0wmI/YeWc
TC2PMKsHEF2QXjOSCasIMEUGt2qUMI97Ct4TgVCbN/i1VLw/VOKpMxIspnE3sUJwMyh34aXxoH6T
nxdfu4jESdxNi6HZFiGWDv3nExPF0iLL0rAjNqQXYWfemyY8iGoHWf8zrhTHnMhRyVqPyNFtnSku
qg6PhU2uh7p7GQv9CTxy/vmF397aj1/E++hMKw2VtotLo7tOv4j+KE+irkTmnHLet2orLxCZsW+x
aT3FjWQ6hezMlcM4EzCVaLq0RWWoooXmnHSjLmXZq0CNL7Udew1Ij2C8yMELoe9UNwfhnrxvvwsj
nq0Qay0sZ90SvSiliQn7m7gTzIIX6U5zzJ3sEQcM9If/tHk6Z9pIgkeIKcfmtcoBQ2PHSvDIsekR
PvZO5wybJmN4lqFBnMnADF9M8jPizKejqIBXsFk6Z9WselD1poQYVkIuKAbPjGXyLTIzNx0G4aQx
9ptPjfXfCs/ntQqLjJOuA0yxHQouLMlFqQt5+02F1fx7rsl37/MBx9k1pIPGrDIBB+fDWgkxaCnQ
DjA3N7NXelTIqMc07Jx4nFGL4kWxuhR47LZaBOGBHtjrkCgpLdIMzmwkdTmZFYNpCfplrpv4KhTN
CvoHl/CxdJzlGDMN1HYWtI/NhGN1oWiCe3n7ixHiXnSWtqPHlbJzJmMgrWFGNkQaj0tgwxco1xjW
hgxQip4W0bVVpPKcoVgaozFDBWCsKqAuH9UicZTJaUWjfE7buT/rHx/nI7E7YUw2FrHxGDkV9aVr
cJ3ieXnwE4zD0V/sB8HlhW3LGQ3k43xLQ1yM8wzRusTpSeMO2q+JjFdTbO6l1tqdN4H/4MX/1hJ+
MmcZVX307sDK2O0uJQeco8jQTHf9S+sx7hAMABNcZE4rUbk15cKhsBjrcfj/M8aGCxkHzSkc+VLM
QC84ZwZnPlQ1n+N2RlikNs99ep2qP3ORkReqCGcyykHNBnthZ/n4O806fCcvagOSSkRj16kHwvDI
EWYHBCfA4CyIPGZkVJiHXiq8fGJYVpddm9m9Ogp8pOhcG5wZyYryL5/ceIMn++De9enOvGJW0fZE
Xaeb5lcH+5xmycitWZzHVKrSjA2C/UrDW5AcObp+TNu9SQ50RLd174eRKToAmw5tBcl5zzHR4kEy
Aanc9Gh9VvbarXGD0nl0CgtLLDbjmxUWp/ljamGipgUsVmLB+H0xGGaXOa2nBXlg3Ys6/7ZdwAqP
V3/wayhKXy1uf5zeJqTI+13oGT9YZr78IW612D7ZKzzuKCCxAAIFCXjWt+RhuWS0EAuKBnGZk/eW
7f2J6VqhcUeAZJJeLBFWk9xpu+6QBXZ3bbvle9FD+dUIXbHfZgt2YpxXkNxhkDJ9yZoWpy7Kru14
dNJxEEjFvnAOgXOjGXIVuFBAqIjKqVsmeeLjZU++TM1iDiJ5fm6pIlxJpuPnQDl3mmiKZCUy9q2D
l4td8L/tiovJfbf/nojwUbCGfKfRMhRkGpmSqNGutu8peRToheBE8z1GVlzUWmJgCdEaaIB/haJI
RJF9BTN+46OwhkJwpm3OfkiasrAsOh5q/koLd9/1OCifzZ0F55lE+3/dqcXcpyWbGmhBVPWEL3NW
F7s1lxHPAkUbOWE+eZZCPLysJk5e6oKb4KYDXYFx6pgsqaKqxjC7dXiLchdbezasQLBfWyuIJ1DV
wHsX3sv5GV211pVJqHRI3r+xLELqx96A3oN8eG+aKoRv81syrfE4uzHSMMVpAh6y3S/Vkn6Veurm
RNQ/zD7DH6o1DGcrMNSgtOMUI9W78qHQf/ZgjpSUvdwKwqktg7GG4XYonpMl11vAjLX9fR6rAvHw
fNUk8a2Zyj/1lAgMlEgszlbUVoG2lAl4jZQ7Qwf2RumtBHurrQmAtuzESjA+nxoPtYkCEWyTKYGR
Z0rtm34qBMH2ZnSzBuECDsm0wXoyAmQINNSTUehe8VW/Y3Vzkbe8nNf0TcXT0TZngU3axDMVNGaV
pBtSW8rUEY28kuSaGq7oO226Pw9xStsB66DptomHNjSVgcD8M0bRdRj7qAOj89Lr8BejD+su4nrX
ObCHkIqE7oyhGtRbhHf1LS+CFj3wXGIsxOlQ8LSzs1qpKgY94MLZuh8UVMVOFNtsaodpoOPRssHH
zl+T0DI0ziPKtsEH1fX+pM69n8nd6/nV3NywFQhn2zu0KOltmc+uquPRQMqcpEn9ynbPo2yGTdoK
htszZcJQyVHJYNHREzvcYtoqeH7ivfIoeaI+uW2FX2GxdV3poCUlMVwFsJKDElSgkVH2CEFn5BIV
cH83o0A20TZxKt+g4lZZZsBJ07VUHMpG8Cor+j5ny8OI6kOs4vtDdTNWV0Q7CPaGrT1vxXWcJBQE
4VkM1VWf12sowYNqDCWcxZtxVx0qkIPYPnnog8lHZdxOdEXYkkfHFFUV8ypVU+GruFA0n2e41eE9
vvBy+0fXi5j4tlQahKqKjMEGCCMsznxbcV7r9TijHJIo38Hd+No24KA2dYFh3Zbjbxg+yCvjpE8z
Ahh7ue8mTzUEccnmUw6e+lEpRQyCWjruzKDgKK7zGMaGDQ0qjyZIiylmU6PeSAWRt/y93+dfzcQR
nZ/N5VvBMrlXxyccqnaOKWDD8bEqOvAMvPS1KMm65dLXsnGHJkG9E4YGQudkDBIBN6ikX4XdlaJE
Hng2nfMKvuXOdaygDleBWT68HR0zg0R6VsOdk8L8WrGZ5Zi6kOBpjFj0QUkSUdOSCJCzqaVO7UmT
sIJDVwd21txIrRzQpAwWdRYYn83NgiciKDrEhEV+LrE9yFGkGIiU47QDgasdSWg81ktnivJW0ES0
CWWC9xyxOaoweXonvZEwUipBnFx1kpcmGDrWa1485sH53do8VraMo4sqfzT9c5rRaMkUj5WFyobs
l9U/1MPu/Pc3xVh9nzOnCYoSk7TH96XG76pDWj8opUAEEQRnUBMLHB1aDAgUS4/ptT0s4Cp4/G9i
cDFxOUxSpEomrA/6uZL+2uxe+1awVKKt4AxpnmatlVHIMS1BOx7r7O4/ycBXf6FsU+5Mtk6T+mb1
l2X0Ng0iI7ppaD62+z0wWVkzzMPVhx6jn9xMdZveTa/HXfxFfkE/ISNa+7bs6AMIZzGGVEQBKALm
jEDaxcY4pQw4fk30b6V0HIxjFAYVfTu/ipspMH0lIucn2qiMTRJCFdr5ncRu2M9gG0Fn5pOCiRbz
3rj+93xlCMENGYVujDjdxL/PPqKgZa2HMmrqrDJ3rNjvpB8CobZs6BqB0+9GQ8SoTkBAD5+nBq2b
Ts7UYU4Y5teDYSFbnMwH77hfiMK5zfBxjcxp/RhNVagtQGYx/vsktmMKVBM8ohiuKDhim5u3QuNr
T5DeG/tSAdp8ZF2EyPBdq/f0kt1k5L3tTUKSjK1DvQbkroPtYBstZeK1oJTCg0jhLOjfJYf8gDlX
nVu59q2olGwTEuGYjj4xWTtphMB7DzUrw0CVX/FFDW9z8w8eoUFp8vf3OZNup1Gx2Bq+3y5Xke5M
ZqAYApO+vU8rDE7jez2M5loBxnKTz/5vTkDDM+Ujq1CIj+qtaALCZviHfJEJIhoDFCl8wxuN2yWa
LNTfjccJQ+sKr1k84/B7cnLnSh7KcfHsGH09f/C2fNcalVtLXW8qtAugBq9M92PxvVQv7fDpPMTm
BX6Nwa2lYdXEaDA12U0bx/rGDll5nC6sQ+WXaH+DiO9T5O9QYSgyypuauFpTzqpIA6miVgWyTe9b
8jMSkT+JVo+zHWnfS3qt4PtFeknHuxxPi5PAowkg+GtHFoO5CDMDZlcxJs8eEoegUVDSbwV7xJwG
fylc7RGfYYa6D3NlAsZ4RMSH0lzQA6FfFnyR7BJt+aKU7yk1EXMpH1vDJ5nzsKawEQDUduExC9Kd
ssOwTYfsa8G9jWnwOck4dxnroEmI2R5FfYVazJfajL1xYJVVgvBGoGw2+/sq9JiNtG1bjHhwjejK
Qt+mIrBJIkGYpqy+302ZaVEDR1UBU0p/oYWRk3YPChWpwrYcFrLXuLEbJ31eoPKspcbWEck8F5fa
kc1QTndLhIZG3J6gDOLYaRMRLV4mwV1DAx36Z8koyYm6VFi5uD0Ywz4VvohuLt0KgAvOlmGI1K4A
AH1KX6tDvh9/xoHtmobHRryCGiuQvyeP+uH8odo8uitUTvMmQ6GUZkCt6UFLwPXbqGgSE9iHzcd6
7JIss7ZsFe1ynxev7cK8b/KEvXSxopjWrezAuK0wbqZxyi8RyL5Aalx/Py/aZoJvhcqbJasei0Gi
QJUi7zcHjfk4ucMTSukCUR/gtjPW0OcoG++1dJzmN33YIbcTL66tOPHD+NqiasXyBqhLADzvT3rr
mXVaITKFWp01KbbAYmqhIYZcTW+M1W/adyEeMKEtsFHIPjuiSsFNFV0hck6yYu+i1QDEYfq62L3T
hJErLa+xMe0FW8eU/cQgrpA4p1hgBEi4MNl6t2/eR/mw+R+1zdj13PlClP/brMdB5QO2Twfth81z
Itl63hRxjdfR8tf7UGdXwTTezImfRrCxp54447gd0n8g8gxJfWP0ZdgBMblcguFAj4mCSd/F9Tul
/b0sHM3B7NPJiq7wOPvVG1ox0xZ42UH2hxTMx4OTUoeVQGS1Yz8INnDTXK7gOGtGxlo3KBOveZ9F
UAT3sRd/zy9JkPmSJ7JiTPFOhUNCDb1IMuMq+HwUBqrE/Sixk56Tbp+NmS07VTgze1aT0g/TeJac
cbJEg7Q2rSc05jcuesI/4+qLnpThjK43udRA4fmAdsG5kXzBWm5v3QcKt3XhaE+S2QKFJV0XqEoV
By2bMYKZJla1O4+2LZINejvQ+ikG/yzcaiHJ57xAJUS6b4xvVH9r0VXx3zA4yxXWbRsmBTBs9ZeR
vVErcWgu0sBNE4IcxP8LwhkrDGiuUFIKkMl22BSH2LNdctO/r9v/UGQkguMsVmJJZVJXv+GGSxXm
I3Xtb/qODXMQw23uEpv3CM1DlpVvGkoSM6o6E/ZRo1+t8rJrL+skOL9J2+5zhcEdYTNMKC5E8Gjh
hEa4KlAuLI+WSDqwAEtogTeD+xUaF4jUBQmbKgGattORWlG/29eYlfJo7vpDcjTRkS58OBWtITNh
K/+JrKup9RoQU0yqlZHmQAFE+T48XMHECkytQKVdIwlUn1miE0u1EpP9qBXo3NtprU8A7RR05FbU
IeXVFHokukjaL8louoMo888U7xwid9gwSkuWNBuqYiSI8N4UXM/a+bosD4PywxKSPYgWlTt1ajYa
Zl5DPtO0/LC2dl0+HuRiOBrTvIt12x1M8iDnsmPM2b7LFMMhsny5VJM71bZXTS/nlXjz55gEL/+q
besYY/R5uRdjrstCRWapzn7O1J3hV2thQ/ym6q5AuKNvKF1hdSzzmOsXjMAR5cruWATLsR6cBPw4
4pacTe+6QuT8XZ+kahGxQKzHFAj7PpF+nl82wff5yQJDNdhqb0Eii4IwWqY3kdwezkMIdobvgo+l
dm56FP6j036ZPbAlXHezRC9SKir/2I7MPxZL4+xYN8QTMVMsVhfQ6+oWcxNdxFrDcfBZt9ugeaIi
CWXzyK0QOVtmGRMdMgPLF37rf00eClyO1b7WnG4Pikq3elX95sq6h1/wRId9O5BdQXNGDTVJ6mKY
gEbWqnn3e81e/caGyrKRwO/j17zzGylcX7bTK5Nm1VIuxSXzRVf56+INtxTJ6cGtYw+8+Rj5/Weu
YiUjZ9EGw8hnWrAN/WvoWuQ3F5WPW6SX+dlOlPUUaSpnQ6QR/FqYg4by2ry9AF+7u8zSo12KbpCi
M8dZEXRyVKrBpNKt17G8E4682L5xrJaNMxqqoZpFycwUu3GkaCKyPHKj7wjuN5EnmhWyHT2YiIxl
FFXg6s9pRUG6IiI1RfgVoBCBcRurznJXYlbN/D+MjNyMvkzbMHH5NsF1w504VbNMYx7BqZEdZrBb
qXvcAhz5rT2wZzT9QaDxm2iWCnY08LAzvqbPGh8P4TQPHWzXfGT37uhYodoaRgwUQ+JOYKbNJ/57
BcaZr5wiMzjl0ItCjR2l9aaS+tVwoxWi0cPbW7ZC4hZxzKtSVcAUgNZSRrSSX4H70E1vu51YqE1l
X0Gxv69sRj9HFHRE0I5ZviqT64EKnl+2jdIKgFM/o5dmauoszkJttfWTVcWnu9arDxjyl4JVVBKk
uEQCcTZJsqJBUkKsXWzizuT35PU/6hxnheS5iaepA4B11VyyYT/RTr+zHLwg491FVG8jXD7OGFVq
P8p2g+VTbsanFrPsu6/lFMzBeFkG/Z58kxtXIB9TrnNqzlmnqJoqnbznloLWxDBvdAFizhpmQE4x
ur6Y1SCzJ8Bka3YGk+9EtRV9UHRGKQNnCYZD3Dpkx7wnB2UnP0/3EN5F4yh771x6/zz0pk8BUyu4
ONF0c0Jmk2So8LYSxgEU36fzs11ed+Xjf4LgKxnUCE10/YicSKW2zpz6aVhixqboFrWt938L8m5T
Vgc5y2hbmAQoqQzVf5GFuYJtt/WxVO9/XyH0lkL1QgeCCu5/dKJOe6Ny5ApP7qywtmzdP+GAMmzD
QsIFpbzI9n+2TYTS0sANDdEbUuLmpaoc61bw3rO5aisI9veVTPUUqRZKdlFkrd139ddYFpi/LfUy
4XjRyoXSfo2n3JsmYsdVi+eRULpUtUNu31iGAGJzX1YY/OFZQrygz6OGKgG0yBe3rbvs9WvNkQPV
T2NHGNhuJcHA8WGA2A8siQr/hJDQts6sHnAYr7dTvXJn/WjfML3GK3aNaAzQ5vIRNOqCRtBEZwRn
aydzXDKrHBglz6UyJk5RXmj/frQA0vcgGv4bhDOxGJ0Rlw0BiBTfa/SptHfCYqYtNVtDcDY1JmAZ
i21A6JHmGJXtp2gmOW9lttWA1dvYtiWDBZet5UqVxynSMqqi2m8K2L4kAXhRNI/drZA0P0SiQtpt
POS8VNS7g9qKz3xJpR6NhQTVblFYlB/LnRrf1N7kv9PloLZaFwi4dZfDfC5iQERFP+GxUcOlsxBd
ovQmvMrpzdw8le3ghDo9jkO4T6uv59dTAMe3X4yKovczKzUsVF/NCjezv6ZD7Sial9R3mZX5fwKH
EhgVdOGayudH4COaRWUX/SFOMKTYJe3oS8uLTL601KfDJIB7H3jMe1xT/8DjlH4aBrkiGEyGLB9a
B732Z505jNardvHgPTqYEo7nlh6cMOxybCdCM7IVTK/xuRORUtPIRgnyKsVNlF0MRHYasstRoXN+
XTdP3oecfAKlQ8G3ZLFQOjd730jKr8Ni3/83CO4SouV1UeksraHJN4REjkkFLU6bVnAlA3fxaEF4
RDXGNd2Tu6b/OSuXWiuquRatE+drwUhWUVJhP3oMda6Gp1D4DLCJAE+uokbYJqAP/GyfonG0czlG
JKvtstscU1MVBCooWlKvRvTjskGjExV4980kDK6+f2Pyl4Eh7jOVxeqgkJtADV4eM7QDISkSu/mB
vbhFwR9xx6wxOZ8lz3HTqSrkVG9isP2DdzTd4f1rQhAblWAkYlOY0YcEPRHcfDbvCmtk7kyjH2Bs
aIa7nHE1+nS/4Okjumz80ZO9NEAKPTiv95tquVpc7ggr7VQXQ8oEVX6QGrMNM4cqguO77WU+QPjg
OUutXF3Y+0rrG381qCXfe0Sc2DuP/Ml72GoF+SA6BzPDrEoQqezuF/kRdEqDsHODndYTy7uSiDvN
XdGrmh4Cw/g2H9n1HjUsEtSDPciOX0UxtOgI8EH0LOGVo28BxziF2NUqCcIfMgWt0OSXQbHLEi/7
ozLZ9ToyW7CKRWSJkEWTmEncseLEZU8TlIexiuNip933om3bTJis8TjbUi52Hesz8BiRO/Hr3RQi
8Wm+80MJZ62d6CTaRWQMyGPMxWzCgc2hqcTImqEtQi9EfSKjTJDcys9YNcv/wMjDO0oejDNhhaJF
UzoCzDAREWBgPFZv7GrchL3zx1koFme4zKae7UTLQ28I8if2UJvuzMVRdosPIoEXVVQ5xjzK+hzw
gnHWymI93FIOwbq39Ik9a8YeiiGei18kKGGXRY3qvPvh4Thr1auFnGCweug1unRly70/5/m/jFA/
Q+CC9Fnra6kneT8DwixeTPOBpMcsu5qyXyTaDYtorg3bjX9evpPwe9BsbZYKgGnGdGjr0tGn1J2j
1DeT8ToZW4FsvLHnZeOsFlxsVWL6c+hlmezUYexkyjGLRMUx5zfJkLkoZNRrQ651tkkID51FD69B
oS9wWydukheFM05J19PSZscX3KWXKY6v5bUo4whvQMjsR0JOF5FMnLUY2rEJswEyxUYboNbiQhmz
g+Donj9LhswbCfDMZ2iKCD2kZspfyjOz8xjg5KrJnjGTgSRPoA7stJzTPs5WkJRKkwT6cS/vXwfl
MTK7YNJ3kvqsGaEzho+RKFFzUvHO7xpnLvRkavWhhojKDbp1ioOGCLLZzy/dsQ86v760jyz/Kt+f
X1mR2nNWIwr/XyGX+LGTbzOtci0RAYTgJPMhTtlao1krWEtDfWaU2p1yXXTJrpN8RcSfet6ZGHx8
U9tI9o8VdDGq36x5N8eWI2lOowlsu2DV3j3Nyv13qk4HojAYUjplemiHAiH3/vzWbPsr6Lpuqbj4
23zrpjL1NS3TEua29n77DxQ1YALDO3uB7YleH7ftxgqPM4FVqTeR3AGvetO/sAdWxgVluxiSwAaT
iysTNw3HCo83hi14OpS0hoOMkYcviwsah3d/tIboDcUoBjzW8eWWQ57l+lS1mCL0xAInVmypOfFr
iGYf8WPGplogDfoXGF9pWRiLnMoTwCotB51y5tSYNSdVgiO7vWwfKNx1PEbuSI5loCwxehFS6yqf
RYwFIkE4TVCMaEgaTGTyVPTwFjT2+3o5mIrIxYtgeAWQjGoaQ0iidLo3f4uH2am1J4EG8Oncd7u6
2hTOGzao0DRpD5D4YCFtGB2LvbnT8ZglLpb5hxP7sTVM4JVd0Mop0XobWKOOFwQwuiPiq98mkDeD
y1JYCS5SBM4ptpM8W5Xcw0fNnlzfKcKB2ZteF9wAqHQF8TUarT+LU3exnqGyPfRmTHIimKdjPRQX
y9FyWDmLfjAe/2SrTNnG5HHwpp4QBZVEUrvEeN+qcGfuwwPmLx8YwSTKVwT+fVP1VlDc2iVTMvZp
AtsTDr1D0l05fJ1tQdSyuT8rDG75qJ2nstoAYzba9FLXw/Syz9J/nUF4V/AVDBc4ZHVn6csAmLZ6
vx6aASsLGxAtXLGbjah6ZFvJV3hcyKBkJdXnGHiY+cEoM9igFMuTo7/qXf8rHp+obrp5bKIOeEPA
wDAeeW85oUPQyIGRzM55HWSLdRL3fQjHj0gO9bkashwqGM208/te/jEMahPUIykPcjvoe0ztTo5S
Onb+eeAtZcGMV1vDIy3r/OcUEkOVoCnSAilz15Av0uRfEhgwLSEG4/3H3N//I+1KtuvGde0XaS21
FDVVcxp3iR27KslEK5WG6vv+69+m76uyTPMe3nImqYFXaR+AIAiCwAZnyn+9l0e3WJNpXOFrFyNw
m1Cz0Hioar9R7CpXODdaY5nJzE1RY09le0gR7JWmQlHyMMXFixkYKlASI1Ix6KSfUXEBtwfSw0P6
fL2pTqiLQRYwizx1jR3/0W9MAhRrLmhbnpmPXmuumOveYKDlD7sQDbCYTsifEIpr/iKI9nKFdFIN
Uj4U1AT7vyM+k2hlms+zkeIa6n2om5tCvx1UcaXM0tC7/g+E4C+6IbfivgNEqn1stOtFNaBHLgIf
/QYBEIvwv+8OwXJ2Mo9kCPcT5IA3dI2n50l5IZQvyguIsF1Y7WbLWACE/UoLP7/jkxJoSDuwAFoY
O6Raljd9Zc9OFmUaGPyNxIMpln2hnnjU0EQDJxvpgR61AdrxnWuO2UVr6henLqh+0l7hjaQ3px0q
X8qdKrPRzex8wp1QY4jF62OjfXYxHNxtA6P8dtn/qKCEVWuMGSxpMxewt3w2fGfD16a+YzYJ1PNv
pYvnYdYJIiWYoThgCU9JqbdR7Chy7323I3ZFb5YrPi8qi/Rr1Xu+XLB/wMTbp7kmI80T6JC2gz/Z
N2b7tTV+5V6OcViqeWzSrfUimHj9TB19pDXPMLbbCdwn+qQqhZBGZDsArtmdQTSYVpfnPMnHpwXw
9kaW+znax+ozPcACj//6yeU/dv+iPSFE1ztdnw3u/MgtjaM16v36K2bB+rYRaqj6ReuC6rxX6VCw
ebwe92bGU2RaSc96Zh7omii2lQwCeW3ksVGxAiY9wdY7kza0tgg8Oh68GTrI5y28vJukCGB8IHyC
GHAEBG2FH8GlHqft9nFa/ypyRQJC9X3B/U2VRleSOXGYJydrjfL6PYaG4aAG6P5ci2LM92tDcx0t
He2OaThkyRX9mYVakAazBeIY3lVnPxiKWFl6qu8AxShv0ssC4xgB2IX8roEQNnIiF3RfvJocp7ri
5ZQvgHio7+GEcMhuPcvqF8AVQ1Cl5+2rlygQpEv0okExFtLLpdQHAoR8SgOyareL875VomhwAU8a
yshEJpo8xWNb0mv8VMI0A5TEpLdOlN9MkYlqeCdU0WNwq3qjtB2cEDlMXj14ngY4rbvSspvGxeAt
44OlGu8l1dwORrA92+tziibLOHSyL2Yx+XRe3+EATN1GjY2JkkhwzL22btOewPDFci2k2Tmp7kZV
yZpMUfvvC4qKTUNL9S7D9wd6PQ3meaHNuRiyM3Ipip0qU9YeSlDWOk/Zss2A8pKHIv/kqlhaZRsF
HgzzZsHE8pY/bijQdeEO8GSrdqOzK0u/NwdF+YfszrWHEA41dOTYW58Bohk9v8g+aB6SqituKahn
QO15NiiuQlwlohnv8YQzjWnxXOsF8Dwtv1ry8l6zS1B/Uu/U21PiI+YK0y65KZlqIJr06rxH5ou5
O741UwP1Xwq3ndyM0XBuwdbeo3sL5ATo3FSlOKRGuFs54QxKvJRQfbRwlYgP5fiYGPc48XSmyj/I
YdAfipI8CQmfg2fHMtFNZKm1g2YW/tzA7J1jy7ro8pkqt8QXIGFT9Z2VU83EDbkv7BOpcjT3OUHl
pcffgxE2VGv+fRHXQEQ1/Zq7c6LiALosCQLg12YwzBbNBhvD8JBe9bvuuBa1vxFFhkvqGHYJBWH5
y8FCy3UHdekL8p6TG9BpUPge6dLvcgrCxmWeyTBsHTmFccL9ZCr0+kTKsjvgLfUBDXf2eyRCbSR4
cvDb34wt71a4orHi+9ZaPyKX8X2LY8Xiy5RmoeQT1AwmojbxyYV59Ww0PK4akVo3bqxF8X2pB0CT
Eobymp6kndq28njrFgcNqJ7PebRYVAb1d+s4RXWYRKq7j1ScHZqwQHbZNfPWAq0rAzrcxpbCk0qj
tr04giv1HDyTFniQCO1bXinCe99TzGjmPUr/S62IXH2YZIwhs5aky7YjpDOYEXuhft8lz7VnyykP
lgewG4MA4vgu/e3gBJejpzWqBWPAbasTopcY2WLVTUHmC6wdhOBu5sxJ8s72vNBrz6Q5WNXHZlVs
U6kVwJZBkoH2tDctIEY75vbiYapEOll+vYxhlbLo3ztNbJq/IcRL9kpqfV0d0wtBNxltPXhzMTPZ
GlV9NFJl7WCEqF1zzcYdBssLs+0uRSlAU9z15un3RBH2TLqSqppmiGINzl3WN1EZLwcyboobnHzr
oLaKghCV4m1FiEHnqnWKelxxtWHlrJ3ZUuVlgJixpv42lciLjKQoA8dD9jtwzWpMz0Was6tl7MbU
X91kOs9WVf4Y8bL+8B4NvPwywSQro0kXp1+80LD+WNwvGbsleev/FobI/FgturNlJTB6MBM4DQZ0
VmFTKgSRnU/Wi4rFaUN5EZssg+mH8XrroXGgARctIw9JoQhg5W5pByTYzOg2eCSYuMaK4D8NZWmw
XDn3vBRWTcnxpuSRJ2UwY8DUuQ9Eh4pwtLuDRvVsTnC0H5fPvAAXRVI/rN53n/iQU1zQz1Z1uLxe
3BrFmHkPyVW9i1yXrUq7yQGkkU3BnF0N5pNlfTXTr72lcCWyRbNx1/AMJNxtQ3yx33qEFQmIvcLa
Q3oJnajZ4ESZfo5XhXVId+AOSXyunxKvK1bdhV8so+GmRAZ58s0f7Nz84jOR1SMNpOtmI24hyKdw
hjJh3by1o2PLiIekSvsrPpYROswel4flCiPZ8XYRR8t7nMweUVg2zfPSfOiBCH4ADL/qj8PJRqGq
dcVpf9XTFeUq3UkoOLUyx4vnuABPOxGMeuGd326ApHyACm281qmqtGQnGwo70KDjWJahi1l5My+q
fOkmL2TTzQBSJEdVeKsC4H/fmb05pWaejzOoaJ1zVZwSFVm2XGE7CQSTyAvcA8oSAMaHhpd8PYHJ
rQv4gDLe4x3fFaouI/5BcSPvVSZYBKuqoTHTEcdb+rX7EoMnS8W3oZRJMIKiSLxs5avSRtWZU1J4
EUGZPi8baI5xsCiCUJVEQpBWtYtdWwngqva+zP/o7Wg2FK5CBrE7SFwBom2NuaUb/PuqRY35bbGO
xqwI0qRub2cIwqHbxMyYlgFS1GXqk2/V+IcdX5Xp4bIbl55UNqaL//+0C/EZOHbK2rU7SAJ+xNrn
BVEk3O6Lb7yDIg7s9xyMtm3qjoGBfy7a9l7vn2Q0wWRNB5jCLwq2JQOTT/TvaKhATUcSqeg6pCp8
AROD0JH1XUxKmLbZub4+fRmzv6xl9GMcype1KDOHnVTiM49mJj1jyIWGdv3RI5VfjlFuKwafSF8c
9yBCTIHpcEtVuL0X0tzXr7zPfLSfc0dvelwc/Weazk/oj1egSv3dToXCfQ5JQJqkDlSodwed3FTr
8bLm5Pa3AxAcat0n9WjrAFivikcPw1bcAPa+RE7Ab7+qZ1u5OOh95z2HeI4WPFHroe6r5+IYk32L
Xutjg+kQlyWSGp0Dimq81RPjzURLy+tta1mxoaq89tvkKjZ7HstaseJaIhXF8UwLdzjPA3Pk6500
at26Lp2OqzyJCHvQh3eFCgQlIqiSRKQn5sS1tMynvu28MMFz9pleVYfpVGf+dhzD5FRcQYcKROku
2gEKTnVxkWfBfR7RECq57dthiyrr0+XFkSptByEobevHrspW7CG9uJq9h83+8/L3FSI8N6HuwgMU
M+sxHSGCnnsg/rquk+lgxb8ugyiEEPmA66q1mOEBpLOiOL5arfPl70st+EVJpuBocpYzms9QUlUd
PL3w0Qis26dCOa1F7tF2QIJzqXRS22MFIPI1L/wRtDkRhlYf3IAsB++Wv/TpqCpUPmGr5OP63S1S
PIG73t6gP+00grGnADEwL+BADc9fnNHbnp6J01Rtktx638RZyFJyklBwBYl3NM9dvdbqIKw5Fuxo
GJnzsUqrKz3dssACByWud+2h8IhqxIHcJF9wuTZ20mY1WnQGLi1DMwb90lSg8Hm8bDAqCMGrFqbZ
NC5IscMqe1qW1dfGB9P9chnjvxjLixyCd9jWciwmjJwLh886nqDB13aP8ZQBnCxv+DRD8hdTFtSq
BBPcxbrRdJwt7i6Mo5vfpu2trho4roAQmaLLeEgypLAQOhhfJufsgWFE+bwgN/h/VCey19vaUFuW
BjFiDFXui/mgF2iP1fITG1Snkkoc0XcsHetqk6+SedOQI9px7EZx8KkgBK9Rm72drPyYyHEalbTz
m/Kn3agoqbjNvt2uOMTRuW3YKLx7vW3AXDNulQFiyLX6kZHzWjxQ4w8MpFZOnJeKg+leroM3VcsQ
vbmRlFOZW3x/buWHsdZDPTFuq2Q4Xt4/KhhhYSrWe4Y5wAasWrvPKV6gLe+UTHP0ezCC2rRqwNkE
rNAqnbNTokI8T6+meFMcUdLV2SlNcOHOUEybzrA6dHgqrasM6cjFaXwnP42Y0XZZJOlxu8Pimt05
UKfprUTDrNVwm+egT/RwTEpFlK1aHMFHj0Oc4wEQWjPK6oiO1KPWpieq0fCyJPJgeyeK6KiT0nFb
D6JMhzXikwuqP+MTd588u2VvikhYCSe47AYTcZ3OhmkXnl+h37VF/xomN/LJkx3u/SpyPNVCCd7a
pW5VoKES0ul3cXsqW8WNXG504L3HJvVwfxW+32W9EW82buSjO/wV1/ORlsvPqnDuE/I4OFTh5uTS
/IMmHgz6MCxeWyARNI1WsBQDqmtUFCxys3uBEF5PikWftJ7iNhR7d5N1Hrw711Jc+BU68wS3044N
mN9jQNC5jsrxQauvCO6vfUUD1ql8tkplgvOh1rRVSYwFaupHin7C4eFd++dFYfwH7FxB5pq112yQ
JuODW5GuvTY/To4/1uD/5POpVEVp/2UHvQAKvqdYytlOTUhEbjeweWDk5dG5BScdupVS5Yw2lTkI
XgjV2YOzzpDOy2607hOhx255vKxB+QqhXpUzomCIk+CA7NjtmhWGjXZMXPKLxF/J18sI0liHWiZY
mlCIYIqkUPkGVri+RQDiJn3QzaZfFeQhr28Hu1O4A6ksOyRBXV6aYnYrA9LiPTFUtpuqaj7peuwA
BGWRorHrYeOxVJt97HM30kh+vzS14ixVwQheOi+NOfb4ndhIv5Lngi7DPFxeFBWE4DlpTFI8bAKi
ccDI6n4wrMmfZlWrjgJFfL5JeqsvmufLPZqWHTMavR/N+nRZEvmO9HSkSw0D7HZiQQgYB4d8xNCs
EONBIjMgGLedHFBPdeZN56rhEvIHoh2a4D7BsudaNQjGw/l+CHEEHNLFX2d0V9m+hwl8KH2pAtUb
ijRd76B+FLOPTVQSiq+krdnkGvjjEMN92A78zSYPzEeCJKMTmCcWvisFCMZDvNegOFon4rk6JW3W
mz36d7pwOxhhEWoP9nk88LFn3tlW+HDZrt2BicdqPBFj3TTewoipyOfWrvJP2+JaiphRaiZ7GOFo
zboi0TMCmMwIees+r5cGz9l4mCIjwqNHdNks+R4VbytIOdoe2OZtE3UVrw+mqvQWZ7DRwlMN44kR
NFo92P3sI/by5+KxG9/hMtD54ployqR4ehU8E5sLTHXVchReoeiGoR5hWfRzQ1RalAUPexjBM20J
8vaTC5gYJ0U3H+bqadnObRo5qgpjmevYIwn6S5pkqGsGJA2EGO4NxviunaL8Ww6Bl14kU3H4iW+9
yVwnZV+jn4agSQxNx8inO8fLVqCCEE6k1JvTjjjo1y8xLtMLDPone0/XoIMF91AS5yCNJYRYuWvn
oJeHFE1znzvh3J7SNrwshdz/7DD4Ft5FWVWaWhpr0TRoHuNjft0ewXIQJMgO4lF8PVln1aO41CXs
8Lhad3iO3hlZwoC3rQetPC+5YlnkzgB1qpaN3B+nEX0N4MXpAuYQ9Ka1ER/3UYXxWT/bvobWCXZQ
ZW+lRoCOaRArYmz0m0YNs6pLFDTCCCbzp17f2CApK6dfiiXi584bf/MCIjZnFKj6J6QBiH71/xyK
BxLWN3jPBQ25SqL/or9/RBJ7cCtM2lnyDmj06blK0j0wNDTbaLSDRaidqdQACdpxHDx6YNi8+Ejp
skGvK9fgDaXW6A83dpQchpP5mN6Uj//LMS9bMoLjD1OcMHgMbQiv7YPWdal3/EzyyNPc+4x+SCrF
plJAiJS5I6VzZZczbNw9ZtuBTp8MVQWXNEO7E8MRzNyd8RpWZcBIbrYPxQ170Hz0o92DxuNmLoL2
XB7G6387vpJXPoEpGSGSh54Xlwoub2SzqcfVgJp2+pRntwkpwjQ/sDX3L1u8zEfscYQTryrsdt1a
tIFr/XWZhmWiiJClNr4HEM66fpjzKaYQRL9fDu2dBYq1wQfJFScmSfESf1kcuTm8qE2wOHOYm1qz
gZaPT1vs28vim/E7DrydRGKk1Q+rhnZVYNDuQIdH62f1njBkjyAYHHyqYy02FmVsn4j1vU8R96gK
fqSachydoqqOEiLeJ+MCQyrnFXVufXGlx3948xOhj+9YjB2EYMNLUdk2GA1gw/OflfYln6+HVhH1
vuELfN4nDkVlFC6UeC8Wzm1C+62kBAEirkbxEdRzBztkIygYhyM71KfLAsniNpAU/QPGN9PuQK3K
qtInksVhbS/6l251H1CGPJ5tcEEHg8NA1In/WbFB5ev0gsn/vsf0stHKC2Bu86eChUOHDN17xCKU
mo6LRmV0Kr+GQFFWvyB5FYfL0vptdmc492PyEDsfYtNVSCN1NzsowRs4tdU3XQ6oGvM7s/tyVKTl
5L56ByA6gMTMmypFSIKJLJ/XyHgsQsjlgtq+LjGvB7U/D9lRNZ1Iahf/gL5pc9GGMbbyiUfZHrvu
bTN0yRjhenFXZRq6UbboshnKz3HcYVHoYbrUFkNuw82qGuwdEOxQ3vHhWDR0et/GTZYc9Gv7QcWd
JpXP5bw4ro72SzE4Xhe9nyfO1VBP34ouCWq0q3rML9oHRtLwsnBSe99hCXus92xtm/kei1tj9Kkz
1H5pJ26g5ZWqoUsO5RkWRh6DjlwMX1fMi6B2gmWb7c9k8SfwcVJDsVZy1b1gmK/3VjoMpPIs7jK6
wtcoLuYf2/5UT5+YKqfKLVsMXZEYxCqhZgYtCoLlM7zo2tlMkcM9P4+awWRt72if3PPl9ZHuYMyH
NiwHLeVv6FUKy+yMhMGpD7oRTsv3sWjec4bvEASVbVk/JGusoQyEUXSKaH6xtNGavesA9DzXRmk5
5QQNr1cGY4yx+DWMOmFLERSYauyv3nBrTe+iY8WthaOgrAmk96+R2niLq3iBQNmN3j0P3EB8EvRW
sP5PgyxlK4QRCyAmtp//4Wa/OzEm1jpW2gMuJwPxk76OI9uME8U+labw9jDC6V6juC1pXbQMmUfr
O2/xTMJe8437+saKsqv5lBxV72D8i6KF7xEFPRb9hHFKvEnJRe9NZZ8s1M1T7dtoHy+buApHOKR6
l4B5p4EC08G6c0ftkIFKY1iLYDVNRa5d6sr3MglW6GqgUjdzYM1XK7cNNJYd9HN6Xj//Z6yv6qhS
AYoXppQipWUzAG4fzCPGPUTlkTyWn9cDL0oqlG+XMv+3k0+8O5WzzlCSBHeREO2GNUd9S4LOKQON
/jmr2C5k/pxPkvcsG5dcSoVYcGRLknktyPx6eucMUYZ6y2JWuD9pwLkHEc6nWTeYjvoJnE8YkPHM
XcpuEXDWN1tknlQUIdLb0x5N2MukrVbWb0BDud2BgAm2uZ4/Eh+Ty5Bsrd5TUuWi2Yaga9NAlld/
7TkcmtVaxpAEy9s07Ksq1LHRCmYqHLx0f+1ghOtNY4xjVnL6zYSVAd7kYg+jK7aIbMU7os29PMJJ
0qddWvYLgDI79bPur0F1e5bvpp0ogslp1upoywrOnTJnaKw/d+ZfzlYEW/Gord+M5bO+fGBoDtBv
4+JLXSiqK6SOfgcumGK1EgwboQDPjaumDxvy+bIflO6n3fcF41vWOGXEhPoMVvmd4ZsrXuv+7agD
foHbr5FwjGyGl5F0A4iNxm30CdcYo67/IHiB8lH7HWrnWnUHUZmfcIys5brpow1EvbxupmDtWj//
3qnaHJSmIZwilUnSTCOA2Ubf+E5QZsxJMmMLI+n5lC0WbooyY6k5II4Bg5tuI+kvAPZNwjaP07Bb
VRV13fropfqvyxYhh3Ap6rkcPEGLj4SWPs0lI4iYq0x/oASvF/WWKE5fqdUh4/U3hrBpE93oms7g
V0R6N/3YyGOjyltLEVA1w1vvCP4rbFo70zUWz4MWOmgltFt/hHmTXOHk5Ou/QxF2JyYkJ6xbgGIf
01MRsmi9hfuOWtD+oCxpPjFV7kt61GLEmk0pse033c/9UGvmXAEw11A11j0yFplm5FEWxCraF/kp
+IIldqDQaSFNPgCL3i6h5lsn727AqaRddUcVOatstVBQwedNGw74WYXt6mQtZYyO4EuKrzrrXBlH
U5WkVEEIO6cwhqw2qkkL18Unw237w1N1Gss2zl4IIcxrshQ1PCWEmKfb3g4aVXmqbO13338zHKlb
y9YoIYFu94G5Rt34qzQ+Je33blFFrHz/iVH4Hko4vbeh2nS6QpT41jqMD8bJC0YW9iEGZyIm6dzo
ssuRhkB7PMEfVCmdMWUFoplH48CnoY0OmK0xdAXUvN4PXZFAkpoCsTH1Fg8kYAISfAPpbSf3ZksL
J+th3KLZ/UaaUCGRCkPwDHkyWIuWA6O/Am32WEbP596RHdlNmvrjeuDzRzQlE7BckzvZ+O/aXQzX
YpzNuTCBG9Xf0uvNx9Cmm/qcneqDFqp61GQWz4lyUBCFK/ab8l/b2gyy9B6Ov+V6BlGGqnpVpsT9
9wWzcDuDGImB79My7NJH2/T19PHyQqlEEGyhiL22YgsgjOZxcw99ebj8femC7GUQDGEpiOMlnP+L
NxGbUX/Ugu3oHDGvDcuvOh5UChNW3908VPvaMaJFxKTMX7sP44/flEeI5ZBmWxOthcLWq/8wkG93
PIoDSUZYBKo4QbU6wrnQzkahJyPABg/PindZHl6WRvV94VDYej3uEkJhYD8N84Odf778edVyCCdC
vY36EJv4+dOPLvvcJ34+/vFbCGLZmIMGjG3LseCW90F3Vn/72TafLkNIg5ydBVviYZCloM+vIQUF
LQ5ajg4ooDg5aHFKTki1R6oWJ4XSLGHTW0gAtZbFDWypwjINOopZVNtJIZTshNsLJez72ZhQnMiA
MgdzxLlHp1N6nPCmxKcZqYoAVCJxM9w5ZT3JSm3i25JihA2j/vB1UM6pV5iyJWx9u09ob00QqKkx
H5czWnj9O3rT9zoTtn5GSZ1nSM6FNL5pfizWrfPz8qqo9CRs9wmFfcO4YjuCcXtmh639S1PteP4b
xcjG05E9Qm+MiZc6YUsm05SkqcEh6r4KqznvQjOPx+8ov7yfjUE56FkqEti9EWxQ10Bd4uulX7eF
bA1YLcOt/BK3wTQ8LZPCicmPmBcMsaClHhZmDgwY5jHHUxFvQ87PnHNB99VjIeQCWch1E1w/3nB6
g3A77RMMAwX1un3oUwuXK0w4TxyFUFIYB3PbHAJukTcU1XOBAWebhQi0Ln7ZT1bxU8mbK7WEHYKw
KUnnTOaaAWFpc4RJbYbXqHTw0U3lN5lxuGzZ0suU54DoHa9QGAghvkQYi5NQXSv5GjXn+biczE/t
mU9rLQJVn7jcHl6wxItbyercazgWLcAqVkba82x2ZH+D5iE/qGjFpCuFRUJRnaUbePp4beHmlE1L
jMaskDnXw4+iuusW/7LypK5thyCc0v2QpY03AYHUqT+7uZ+8p8Yb5N28M8bB6G+xanhJCyfu5g73
eBR3m+NNgkijVN0JpAa3AxEONu5duqEDCHpxfEKuyUIip/X1SnF7k+CAbcg2KSwNj1FUwGmn2GZ9
NrhhsmaIAZPmbkVPv19Y7GyYvWKfSi6lr8CEc9SqzNgq8tEN+5L5ZMVGQkbepX2gD9FQPV02BBWY
sGUzjFRJUhTmhMP0qe3SMO1BNTmPvjvcUFXJq8ToXgnGzX53Zid1Q3j3sRs2SwbWbutjjIbAy+LI
ChleYfCV3GGUdpFVDsfIf1U39Tc7QAc58ofjF+d2CdKP9LSeakVhk0qFwm6NE5QqaPnkhh1YAH2L
we1pvW75Wb1RH4Vqte+OLP33G/iVnMIGdvHMX64UFmmZ2Snu7Gik73jpxYAGjPnGP2BCFwkfSiPp
SbZ0LqLGDyuNrOyKqrJ9UovYQQhSNFti2EUPiDQxDnZinj3U6igsgsfSQnjySgwhXJiJtpSlBYwu
1IMFM8u2a/2sHyzMW1YdExK/vYcSH4LqaRz6LAEUBgLX/WHVW39VXeBlR9ErEOHusNoTKyardZ+b
NkmQRjEaXaMJ2XE8RN6+4/H4FZrg+ZZ4orbtAG2jdkDzUx/H0ZCfneXz5WVSWIIpOD3HHDqaulDd
UDhnvLv/CQ4dRcCgWh3+E3auQXM3u3O5sen9jUbu3fpuUPUNSF3Biz2L1YGa0Q7zkmJXduP8JzKw
Z7Y2JxDa/MphCoOuKnKTHks7OMHZxRkcKfjd3bDCSHTWDqe2NliQZWU4WNv95QVSYQlerqK9gVZH
YC3VlxY8Q+M9tf7ol++/hyI4hGpt3VRrsEZ5ufpeebumul/UR087X8ZRmZvgFMoGAxUZ2knCpv/U
05Od/Pt73X7biEmEdtarhbTQltfpVw79vvVp7VOi/fu06ysYwReAqkDTSgdimNVdyYJEuyGxwn9K
dw2CHt0AFaL3psu5MadpjnEVQ6TYBeB2NPskrLXg8nIoQMTaYLO31m7uCQntcngatCbx+/QbKVWz
wFUwgrrc1s21dAOMoRO/SaLagQGoOIVkyR3DfdGY2ONs9wgjuxQaq5bupzGnmPI439s58cFGWAdV
X41+Y9Bzs2h+trmfbScNhgXDIE1DV7wSq+QVnKrRFFPco843HNaPbnnrpH/aqvI5qcfbCSs41c7V
tDrvoNIUZYAz8TM3j5hWBwWNEDBH7zETFFJi5Agql8VMA4pIhtZzNRJS91PxHf1MlSqXIdfYPwhE
KOXQU1Y4KIUhyGXc0m9G9UeS/54M4lvw1BKrsXLI0KU3VhLpMVhrvJ+X9ST1brzg9D96IsKhrfXF
6KLZkGDO6Fr5XlFW4ECg3y6DyFf+BUQwrqRrGtMlAKFb3fhaM//lNPl8iM3uOKG01y/KbFW4CRWk
YGxzO6dLrAMys8GH7hzocqVrvd+seEpVMW+qdMgtZRcteO1cVt0KLHsubsoyu5tcomyR4Q7nTWy6
WyjhANeTdN5cBpC/65SyLEBqNqhRwNGp+qGlJ/gOTDjB+7yKK33zSFjOX/veXxIvaHLfdu4v24Vq
CwlHeKP1/dC4kGk2Hsukj6rFT7REYQkqWYTzu9EMVlpcFrDoNIEVx80BXfGzr9dDhkuyoyrbVFie
mA/s+mJFAhi7dpyz5mTXZfkxNRuCvvJm7lFvrRsgHkqK7R01lThL/tlkYqsbHaus7yoo06rvPWRq
6jnS84BhZvXlRVPJJ3iMoXdzhhYgErIGBLMzWoBMTDphFlKEi8HuiXJYhwpQ8B6gS/RyJ4Zg9Fve
f8AI5mstOyb2x3HqFaEet7cLe8wVnIaFuug5zYFUzSRilu7Hv4zVvNqGb+MQuPrhHYrEWCyXTz0g
b/gm+q1qqbcx3GgtN6J2fj275Z86bU9W356nrlKsm9RL7eAEBzK7Sc70ho/H1hg6IK/m+stleWRZ
VkjzIpDgNSo9zWiz8fOKoXPdPSC5EbUs5COS1YlPlTiC76i1eGRWAe1ZLb2JC+b5tdt9viyR1D/t
BBJcR1luueVkUFlDcn/wnlBlFzCiiP9VahMvAEttY/jIBBT9+J8yBf1cIjn9vzwfSH3hi0DiY6JR
/A1VM+JbGOSRTn4yPDip4rLBFfNmI+1wBB/RVU4zDhSLMzkxpvjwC6dPv7EG89LBvFYYt/P2cHmp
5OaAFhM+1Md23nSp1U5sgJeMhOa8+dTS/jTS/PEyhDydArK1vzH4b9id8w5L6qGdESOj3vSGU+po
kf7DOj7XGh5UtYZy23sBE4IKNPbWA4sBVhi/DIwoRp+lxxS5avn9YyeR4BMq6pjOZsHhtREfaZ9G
SehG1WkJwCJ/igNTYRZKPMFDLJwChWVYJftoHXhhPPiJ8tlf8PLLZzD314Oq0VNu8S9qFNzE5lYp
uqaBWMS3cdvlfvwX6ZnfGs0fl61DZYCCr9BdMMmRFOvFMudqiK3v6VycLkNcNgmwAby2v7pv1mmk
kIXGd2Ps3tcxZmX3qvEMlzWGZO5rlFZvDGxS2ESdnum3cuiDujv27yidwEHx97oQXfAQTp2gsJtB
lr5vMOriYNExHM3wssKkkcMORIgc2FbFZazxhERFjlv9Yd60wMiMKP3O9KfLUCqtCb5hxBWAtgu0
pqW+7f10KmRAWODVXnQZR+GEiDgSOWttZ1woZBodnxOJZXiy8OyrPlyi+lAcV/dwGVAlGP/7zunV
uZnmS4yF2ogddNrVmKY3Y/6hnDJFfKJaLME30GTZShskGGFb/qhQ+YiUgJt6QZX7o1sqtKgSSvAK
vZFyXnso0Rw2v7JM39icg5Uj/6rQnkoowSvUmC2dp/zW1qJ7geinEvOWLe9P62cNrvffWijx3RkZ
pNZgmFEZOiVhfu9gVgKtz92Msbq9quhB4YmeQ5qdUWCWTIP5I1irrDs6aRU0JPBi4z0Xt5fd+7wT
diATyKR0ylNSGjojwEWij3U4/mCDoqhfYQvPZ9YOJs61xo5L2ELiEtwMH0mNNsJ1Ccb20+8tkOAi
KEZnJWR4dnnWwR2rQ1w3lj8b5Kpe7E7h+lQrxP++k6qxqyS1KyivmT71WlToj3rye5vIEDyDzbrK
XAoozi6dz47ZhXXvfFhG48PIVkXgoNhG4vtiPdt9gY5YEurbFzs7zprhT9ZNuZCrdvrj8iqpFCe4
BmfEPN+5BJRXHGzzLreDUjWPgS/02+j4n7PPEJzCVK5giGkA0Qzoxin6NahpTxXuQCGH+MDIXJS9
0hYGUOMx9luS3dft762/SD88ZvUIWkEgdPUj+YbwO2xY0L+nxWwfKZhCpLDYbMGoB8BQu34yx+kp
qx8uL7nCA4gPiumQaxWKoODNQGnRBZNZ+mPsa4Zi/6tWRNj/8bwti4YyvtBwpx4dZUsSJDarr+ik
artXxNlvqEdWs06tLIWrwejZXzxKqI/IC92ST0uEUuGD6rHkv1xh/7FoU3AFRlNNncUDLQcjsJ9v
/jRsitA71mF1bBVhsHz7oAMHFU+cFUsIUOe5yK2Vh1qNtR1Sb3vC5GwFhHypXiAEmxubaW5tDfpD
j0KdBhlGB0+14sVFJYYQnBZerWnec74uXU7GlNw2k2psrwpCsDjQZmoUzbz/R9p1Lcmt69ovUpVE
iQqvCh0nzzjNi8pRgcpZ+vq76H2uR6a1m+e0n6dGaIAACCIswEPP91PxPpR11sq+z8W4umQALdxN
KiA6/TbqDlayHPJOBsy7bZtvJyFo1pJrzI4asOCkrW9gfaBGgiU7ZbIcvuzEhegTXVuGlavcYgav
0Sy3GIM0kg2zbsoLjWEAFaH4lggDo6SL4+CSxBuRouZxtGVr6GTfF+6uaajbzOnxfcu5VSq/7T5e
dpSbQlr9fuHi0sraVFMH38+xANr+YebeIluZvHnev0hY4htXKbN0Jh2KhGpX7gFNwtxKTf3OoF6n
Rf/7dC8vDf7nOAC88rv6hhkmKVCAxRWJ6WHji2JIIsvL4rLEN24D41BoaKDgWYw7kndo2FUCa1KD
vzkVtAb/zkZlGYUxDmBj1s6alnhle3baq1zJSlaCKyF6GvXKDCImn6ay9Y+V1UjEdVl7LfFlO1j1
WLaRDutQlT0gQXe1JntjykgI3sSc8zC3S3ChGmjw6pznsVokLX4yBRYcSUadyFQKkNDjVwtI1eni
Fz007N3lQ9+MiFfnIZh6XsTYaIL5YR+Nn03c74FgtcsWL63eqVN/TXy0oiWaPWOxriTcJqnqYseg
35Xv+2Snm4V3mSmJwYhPWCfvsaCIHw+YqrtPVuk1joQXidzEl6tmtXYFeAvTZ5Glu7k+db7Jxnsn
aWs0JHTfsEuhdy9zJVE68R1Lm1C1YuwU89XibOsP6XhNsPJ2POIDlkalQ0Z08vsjO/UKcevKr2Xq
JjsZwfxjO85Yl4GHOf+uLX5UfLoGs2LtjX+2666CiTgdlZaxn2zELk1cvSf3U3RqYrr7u/MQnIA2
K+0Y5iBUjynwvBan33d9KkPZ2o7BV8ciOAIsyTFnOwKZNuD7WeNddBuXWJj6czb9rD8ow19aj+AS
lr7J67wDwSR8WPRDVb6PZTGrTA0ET5CPS6HMGE2BzQROdE9NIEdJYozttuw3uYkP13wqky4ewYb6
OPjlneZmfu6RYwbk/6MD3NvxsGAVlUR2EhsV37KWU2NNfAn97ppjE9/H19mojYkdQrC+UsSTq5uh
6LVGNf1pPBfGfbrclzLM/23P9kZCUOs0DpN46TQE+2qDLQ9Z/uKE6iMxol3dYtVjYxwvm9H2RfdG
T9DvNjGGSpvAkl4/luONUhyXWnd1ReKwN1UOoF42tsrjGSAi4zW6ObZY/AmVox/rOveir0n34wpO
ViQE56blLM10RlAjKiq3mM8tEJQ0diBXdWis6HBWVx5ualsT0O5gZc6/DVhlolRTUFUPpRRydvNo
VoQEVcCm0tawkVgEKnB8tPLCLUwgZ+btGbttJZfPtrmuaIlq0BazE2H0zu+UXYe2+cXvbzlIdfFD
ua3eA39tX3iyYHRT1Vc0BU9X1eoUkhEHFqF4ZH3RnMgvzYNuurlsDkVGSXB4FQaTEnOGXyiG/di/
qKX13NjPWf9pIfGny1ooUXQRYCKMhzKubTBloz+jRd08arFY+Zro9E1y4s5ep9NS2+5ApIubU4Io
S4+P4XgudYlabPrTFR3yu6qHWh3TtAGdmtFHq2GZx8L062WBSbTc0H+nkbJMs7UW5kTnJnat0UGz
bN48AxIBBapIwpDsdAQfUXZx0qCHGslOYrptRd0x9muZg5BJTXAQuWKr81BCasr4YclTN00lT6zt
oGR1LoJnIBlFuwy31vCW4wfU++yLfaM+W3sg43nRPbsCEgEb1X95b0PwDgqbTLX7SS/5MLK9nn/v
r1hd8BsJwRmo6tKO5gyhkfYpHw9TcVZlmW7Z4QteoDD6eM4reAG7U97pXce8qU2CpaGy96lEpUXo
wExX2ZDW4CXFUIhKP9WZiZ5wvIOmVpW8SrYLyW9HI+IGalOX6VnMzafz+L746dBZWPsRcDwJ3lSa
dv5le/0X5QNuFs+4IAoS8i01sWol5QWj8RR9jg49+mf01p2/8h2c1R6Ybt8uE9yW5hs9wQmNfWkV
aEWCss+3oYnOrdml32ksqU39iyDfyAh+yKrmhBg8r8+X0BgeQ1uLfjd5fAkNALKvcuBvxAQ/hKeL
rcWoVPqYmXXxTB6wey9b7kcZqq70sARf1C2RGeo1D8OnIMlcDdiIy0G/U4DiS12+PYHtZIA222b2
xpvgnNK0sJkV4XVhTMUhXx6NMH6nhEZwWStkVASXtGA8drQnSHAmvB34NmlbT+8kyX3uEf4o8Tlv
rAhOibVKX2YmWGmaj1ZytoZnpr8o7V1iAAOXIYsiOy+Zrgsuailp0SN4QJsGWvp0xfESMw1IVrrS
uQcJJTFJo4wsd7QelPI6TANGFOo3HQq/QI0FirpE3bdvxF9yFNM1HRZpMTSIo9ZTP+rFezrt/0oZ
xNxMbE3RaGMCAhj9zwbgvLKTfdV815sq/DS0VdSfoAfkP16InuPue/9NHSXKJjsRwSfEYeUshOdm
tXzaI6hTFNXX7WdDdmVILEfM0GABaKj3fFrJUB/RSRVVj7Pspt3CPMZt/nbggg+gbO6nqgaNPDma
gPWr98ZDqPrsBju9vcZlfiJF7ZKJT3AILMwabRqhY52DvRnLfWMqbqW/qLJqmUx8gk9Q5tBKlRGs
KeVjOaEoULmsknR0ymgIbsCszc4CZjVefoCesCO3i7wkfbxsM1weF3ybmKAh1sRGykfjUkwTaqVx
x8xI83Qrc39WZZktq8ZKnKmYnFGVYi5tBeFX6Ixukp0ArXsoi3u0TGTJ65B4jv39Moeyy0/sOWDx
2C4a13SrH9DAXgM0SNG/lj0wnjpnOSiV/mqbGDc1isU1WnSVkqhyq65ud/VAJP3hXC1EcWODO6qF
QB3FhL0QxdTUDjOmgnujX1yz9uhi7+KauWXsKnUWDFdgv2CT0Bs9IZzpABncaVzapPYUcownP73m
FbomITisvqrpXE5wWANRPL0/O53l1eH9LEuJSW4PsbFj6Awrq3mBT+/rM8vL13JqJBeIjITACusd
Kx14tjKGXpBw/Nzn4fGyNspIcJtfXSA1MbJKBWK6XznGTamUfpZHu8skJG5D7N+Yx4miXQT6His7
lbm2jTp7cJmExMsSwcsi8wWt52EDaW4wG1ygT2gxXSKDX5FxIjjZRNWXKgV0v98Mz+Nr0z5g4PAy
IzIKgotNB1Y1eoITN8oHLam9dAxKGc7fNg2s+sOmUCyCEHGryow5vW3iSRG1X8ysx6iGH13VLOD8
oiHOqQ1pmpE8450VQMIxK3pr54t/WVRbmruycxFYduqVXMUQKx58yfJNz9KjA2zZyyS2JLUmIZx3
2gNHY8hx3stw7svzTBK3lY2cb6numoZw4lUVhfHI3UhqfiHfC/ajjgNpZk4iKzH9N4dVjOQ33G4b
3fbD8yJL1Mq+Lzy+ezWjNF/w/V57abPPuiySln1fuKZSszOqccD3lTg5WUqzo8vLXx21mO9zarus
NBPHELHFq5WHbGkDYDldJrLZyrY6bIPzufK2tNHjvuOP0Dr+ue4q32cfQuLlxwIoMFKkdIn6Gvzv
a2oTrsGW1261+iPDVop0cFWZ+v5sxL0QQRhcv1dE4BEx2chdb/g9ZK75eDsHLZYP72y/nHb00djl
GBxwJI8SGWeCvy8jRPEToHKxJy45t+nkVnX2NOeSWFRimoZg/o1Vzlg5DPlVITY2fOpyc2eG90Rf
JGoh40ZwASgSd33MU0k19U3tW868epCksyUkxNxfnKD3YQnhLAG66lWfdKK6yuJd1m6JuMSc30gz
K5p5GR8o4HuV7LvBOSrkseolpiqJWangDJrMzDRSQVyN/bkug5zdRcmdRe+08OGqmvTKYKkQrypK
U1TWP6+DByva1zCkJrgsNtnRCD4hM8Ksn3hfClNn326/jBmq+ZEk1SEjwv++stK4Aj7Bz/6HrLiv
yLvauW86yVNiM1W5lpXgCewW9dqONyACMoevsAI8td+d6J63BctXRW4+o9bkBB/Q9YsypgtUuj3R
yOdJ5vDY5G5yY/dYYZsDvlaTxMoyIQr+oAox2q9gWTi2381u+tGoNbc1Dn+nDYIvqOe5ninvt7Ps
z7p9UAFhQqt3l2lsllVXohPRRbBqTCcJfyJR88AFx8e8htlfHhdkQYiLzCWWCckSsBKzFTurnWnu
TId3kFizGrmO3hzsGksfu/CpBp51pxZpUJqvlznltnPhchIBSGwDsmz5iVXxU0xP1iRxebIL3RT8
g95jURflrjs+AjiOd8Lf6CcOmB16toSWxL2agp+grT0t4wR9d5qT2iQeYdCOMJB2lEm0XOwmwVNN
j4oULJVt5lqDa0MFmWwDhexgBF+hZAWLCC8AKNFnmn13rllzsE40mIJ3iPImUUJeW7df8/fNEfNQ
0PGSbxbN/WQn6xmQWpTgGiwzaZy043cfAHrf2/vsAV0ebnhUPuuPZYPxyQIrtWWzCpyHS9ot+Aqa
jrETAcwXsEqorH1W4tEdnVOWErdPXy4bkoSU+J7TC8tcBh7gz1rpKg2yNqpL850yRCdNtnBPohsi
1khTZHUfatym6kdNC4guCR4lhmQJd2FEm9joav6KB163nrwr8sa30kNzBXruWgUtQcdtILPmkQOZ
LaR17aZz07z0DFnbvIwbQdGbmsws40+7HHmuKMdMq1Pv53YE4qOkvi9xDJag42pBiN3xnsN8Dory
mNS35Jqc2upisgSNNkjbTzrP/iZ0cKvxJq0l9VQJD7b6exykVTRRJ26nDkGc8DjSwMglUcK2+mJP
uw4oB8cRO82LNo5ild9zhb3sGxStqF37l61xmwRmIbBh3rL/QNAuaprbY5YBAYO9FgDlbWStmDIC
/O+rcNEohyTB8gHLt8J2ZynaOYsSyXW2fRJvPAhW2E4kdMo4sXxzfEWpOZ/uatmCDhkXggEyRNX9
YqfgAkPYDX0N6Y/L5yDjQbA9ZpmzkwIu1NdCqp4MmmVuy0ItcOYsCS6T4pr/p69/E5dgfNNcj3oU
gZTaTpFHJ7PBaDny9VX3PkzLG1Yop6TqTU/XZdjWMiYFm1RZboZGCl0YmFK6CEMYAATL+2huG4lK
bJ6XBgR1ir20pin2j6VhG/bhDEpJON23rD9lgG+7LMZtEtivpaHaQf/AatfrRc2jHnA4JOveJ30U
GBUkeZnG9kMIWOP/ISIWsasGvVY9BRG8UDJv7BJMMmlBWDqTi379fVOHT63VP6a65sbqFLkMO5nN
/Jquenv1K4ScHJszvaspYHLqdj4k5nDS7OKTpUki7E3tWFERHuNGTuKqbsFrFsamq4aJu1Dy0i7p
7rJQN6+5FR0h0M77vpmrmtPRIDCTekVkHKwcKRNJkXPzmYKdDkAY1TG1JVbUNS2c0zIC0DCJMJcZ
f6KAG+2UhzrBAqH/wtNu8rUiJ3jakaK419cV15XXtgxKdXQLcqsbkrtbRoYf48qh51gaq0U6yAwx
yo35azo96Sjz6dMVU2/oBPklPf47VnSA5U+tsIT0hvlu7D4xS3I6Mj4Ejxs7YYMxBHw/X8wjwfDs
MLvAzw2SWRIkbhsxth7Y2H6lAoVXMJ8+iRzWYFcFlrT/gybU9LvoZvFCF+u2jmF+uKzfm2qHTeYE
2xYME0R/F5xeskXT1Nzi+1HU8iGv3y3NUx0bgBQiusRmt18rb8TEbKBtDMmYGyBWKTu+BHc5YGnK
++7k7Onj6FOv8uRt1ZuOYkVTkGexJGOsNKA55z9U/a5MX4vi6bIMN537ioTgixKMQfWDWUA5LLpr
I+VoxbLdtzISghsaxtjKhgQkwrnZRZXjT+m3y0zI5CQ4hLqJHTNUQQEKXlWA7DsoAOq9ggY1CDZ6
EQuzkIIVaYOSZyTFWZjGOcndWH9NZAMcm2ysSAjxSrrEWFSt4C6Phw/hj2R4bFRJnL3pClYUBIvB
oF1oAToPrqar3VA5qN2t03/Wa4mxSBgRc2VdX8WDpsIPmOFDOH3MUKkJr0nOvnEiZsayYooHWoBE
Ze/Haa/MR0XWFLHpXlYkBNPIloHFVYITp3UaaD61La/Jv9vlpzp0LdkuD8nJiEmxOTFiYC3hZGzl
Rs9uZwSsYb4zy2vAV+0VU6KpsIwtbAIdlhx7E4mq1qWGW8hkJ2OHa8jqTrNpWnYWV+VoWlw9PE9W
5TaNl1zToL9mh/+OFZ1yTurGqnBGZEpPXR77cR5KrmeZMguGb2Cpoz3wh2M9IkW+pB4ADz+xepJc
ntsSs7h3QZhtiOsH1ASlAJ0gWDOL82DcR9MZ6wDya+CvsFn0FxVBXhZtugLIPQDpjKJbhIW7yugQ
S6vn+ZlGk8TbbMcDK2qC6MK+WCYtBP5oG4yBtct8+5idOZZhh5W5skZsKTXBfVp9UpFpAG98h53m
Zz6Wv52bQNmTA2DY9tdcB2+CFDypOaa9WXDWSLeri5su2rWy3BGXzh/P1zfpiTCkzK4KYtsgEes3
y/SNPjH7q00O+stlTraLQmhswWIxbPOyRKROBbBhSsazCuPj8JUDnqY76679xAHsnBOwioLL9DYV
fUVO8EAVXHeiRsgwVPWpSA+J/jyQ81LJ0Nf4Z/6Q3oqM4IGAl9iqjIKMNp4TvBrZNbvsNIDS/ZKb
YEshDXMl53KbCHEX0vlT0/ihcVXSZ0VGMCLsko9GzGohCGxurOY2NnLPSiRPnc0u3zUvgu3YyxjN
EYe8NSgmCxQXm3Y+kIdlb2AIxLN31TvsKfl6WQ82/eqKL8GCnCY3+qoHXwC4PLXYxFVVySEkpSRB
st1s8YuOLQKY9GGl9xZPOJnv+LOEnVsvofAN5k36HqvNzuhgflbksftlNf9jtsZcQhVPBtyABkDO
W+WJZrObhPvrMsym5WCGmegqJYIYuyyZZr4Ayg8zl5J7vUY9QxJrbQZCbyRER1Rj4woWSOrYjGMt
AHzrDubdWNCTXthBXROGqThLcmjbuvGLKREWOcv7tE4zMFWx0o0BFZpFbkiuckRvRIT4Lm+zUAtj
sKWZ74AzYdp+yu7m6vmymm+XO1fS038PUbBFcRyxOw3uVckwodjtsHLhec7CxU1K6EM6+paWIMbU
iAtU1A/trF8TwFga0oPUMW1bBDnC3tik6jBg45fAWEnI3qYMOBs/LrO5eWIrIoIDiY3SmNFUBHVv
oIeGV+iqlzXXvCtWRARdzycOD9SAyFh+tdG8OD0Vi4TE5rWBVAxwlrEKnYiV3IgoyEsvKl5I6Y2O
78+ny3LadAur7wuXRjwAshxd5bg0nP4hU6tjRz5qiu5Fie7/HSXh3khmamuVCk4UZ8CmuYA09zoG
CtX+mvIQKio24nADyzwF/Y61DJOxWITplw6a1lDnMkMld6OaSSS34YXg4aiGTijTwap6IRkyOLZF
QyfFbuflwVYOvX3nZLd9+DkynrRINvfJNUmIHn4jJviGhVa0zjQW+uqpOepnDMru+2ODqPXyGW1Y
zW9kBNlldcpoPWXYiG08Wfox1T4ZTGL9GwptEgMb6amOIU9HjO4crZ77XoHYGHoal+N8xRANoBiJ
jaqdrdm4gX53b3qiK4BVoSEgzqbAKvIdBjVusiQ6XpbUVpT6Gx3BcNC8GC7GCDqYfVw+NkcO9j4+
6HugbqMTtNiXkqPZiL5/oyeYjx31S41dHdi7nTM/zZtDVVgvIVt2zdC5VUuvOaaVGAX/aaOsN+g1
yNHutBRwbRJ2NjVt9X3BdUZYbuhMFTaMJQVe/MvTNL7LZIlsCQ2xhqP2Q1GmLXgo6JeCBhWGg8xh
d1kPNvzn+lh+3rarB38/R/qYteAj1r/Z7D1KKe4Q7ZRechzbrDhYnqESh5fWftfqxc5Y26iR4vfZ
Mi2emdnlfTyh899njW0/XuZp09nY6B8Fuh46ysVlyHZJgKeCdUwA4e+OGhav070WNPt4f5nMJk9v
ZMTjCcOx1cIJZDQTQ97TacYoeys7HxkRQXC2kXZDbIJIUepJtgvHLn3Uoiof3DaNlO+XOdqyUR2r
1VQAPVBqiDlZvnIkH4Aa6C/0yxg37hwCwbX6qkS3pGsl+d8tP7qmJRgoJnnNemBM8Z3qtu9fwkLm
4PiVIl45OjEMAJ2jjIaZ/N9VTumiJNXLBJvE77OjvtMP3UF77P3ZR/OVL2ss3DqmNTHBm051aDlt
GWOfeHm2yLFLj7opSWjJSIgOVGkHRTNAokDhu7xRl7tZlv3bvBTWbAiHog1aUzYENKavY2B6/W28
Y3vjyEdT60/zWZE4ny2WyMqChKjAXkJ7RhM1QpAu9gfnYGrV3uo/XVbqTaYAC28i3/tzeY8guLQI
y1bBkCHWz1RHdi692O/c5EhPvMt0PMj68LYUe01OkCGp68lUHJBb6PC+mJxDSUtJKLqVmjOJg2AT
6FToIhCnKrp5NoBUqoV+ekTb+W450GDcqbsITZ8RVr5fFuDmFeEgUsS2bwTyP+W7viLCJu/LRgdD
6OiiuUfzY18f2SSJe/+FqTc6XLArOpWTpEreg04XBbwjOAoGt0FXTuJiwR3QGGSJs03tW/HF/76i
V2hFao4lrtcoPSr6vVbsGyu4LDoZCcEtVAt1tIqApSz3Evu9PvnjLLlZN9VtxYWg3UkbWvmwII6b
81PHTqNs4Fp6LII+07Tu48YED40/B4rb7zE161UHa18E7Fl2p0qpCXFVizUpnTqTEClu56vjxthZ
nnvK5/xY79JXWXekRHbioHeTqsqcO2At17CO43nMrjgbtBLxGwiAyEQsqGPKWplnNJlhk9wdne7t
SqJem65tRUAsoqsJQ8HJAgHySE7WLjkpgeP1u9HXvXqXSPFLpPSEaIQ6k641Dqe35yWBek9Sf9mP
uwXd+tWeFp7sNbR1QgBBt9HWiTlRbCz53UbHkvXWwF9DpLxTx1uSvbtsoP/C0RsBQbu7NNX7wQCB
btcHyGYGgGT94njjzjoVp+iapVfmmh9BvYuJjqY14saLtPLWst3S7G8GR+KwJUIT1boul0xJ+dtE
MVo31V4MKtE7GQFBDcq+/8/jJws7lyr3piLbv7LpB1aCEgEKzLTXtbQBD/Exe8HirlN21vccRwmD
wjsZIsA2PzBR20auyLG5G1/dBEqZVpkSWojknXtsK4lkkMn8//8IRZH9+v/vC9cAMKiMATkqnDo5
MbJLtb0hAwnb6qeBZr3RECyFNYBj7WIe5TxStqMfnR2/P5en8uM0+ugx9xpPwUTIZfORMSZYjzpm
VQnnF/phc1Pbvhm/o7K9sLKzESxmiTsWotsLoU4c9NYNqyVpsK3oZiU3cd32orRJ7iQ4m2IxAw3P
uG5Q9qzSPoy6I6sK8fTTBT1wBLupiz5Sqhm07Ftevy33GHnyWgTXEU4nkuK+/HyBXqInxNcpoGyj
pMDxaMU9IzVgD26U5s5IXysnsNRzqv2Y6+fLGiE5LjE9pi1Rg2ZCkATgAsAX90MjLUBtksBWcsfA
DnZVF+chVa0JS8tA3JbMLiARCTChAzVAnLCnAaNP2R31mr0sWNxUkxVR/qNWLiJT1HLEz4FPTd5R
9oRRc88w91Z4uCy+bb+3oiO4ornoqrjl0daM6v7P2nFzXvbYOjEFxI8DGVtb1TzgL7wJU3BNpJi7
EZLm9196zI7J0+I7WFwYBRiLugUMAPXSwPHN4Co2MfeNNk3NUm3BqpOhz5LSxOM8u1l2/AEDSzjl
R+xRxQNG5t63z+4XMdHEBzWe66lKkQkYSx8ja3Q2bwqyq+xa4g7/5fTeKAkGnpqa2uc92Bp29Wfd
5wau7eOnf9iSDeNt28EbMcG648nqVBUbFzDbw446i08xk63J3vTv2hsJ7tBWWo9DqnJGQWJCXtCo
76yxR7u4xANvX10rKoJtdXGWNHOE8+GNJulR9axdvZ9cC5Hs4o03fHL3qnzNiqRgZsqSMq3nsku0
x8a4H9RbS/b2k2mdYFnpyNJ8HEHCQSVyyR6bme2Sr4uqS5ROdkbCxV8VadNhNgJqUN22kTeoL5ps
FEdGQrjmgYsPUTIcUKsBqQxegQ1eJ+uZ2FTnVb5OcAmT0vfzwrg6R+p+GubzEM+7y25nk483EmLh
3cCCukgZkN4izZeo2rWAzmksSZpu2wesiAg+ICl1rG2uQaQCMjTSGLWHLTJPtYY10RxTUubBN9Vs
RU7wAmZVKWzOQc7oczdn+5KlPjahmebLZdnxM/4jliCWzdHVkLcVL/ZEHww7WnA8Jhovct32Gyyz
75HA11J2nIbkkNuqJJbgmnuJpOAXjBLTU2UBkhP0Lelv1PRLHBmeiURu+uUyd9vvwBV7gkMA/G1j
apw9+lwhzb6vdvk+8ULNNTNv5u3oe5kLknEn+IcuUcalW3BwSYU3Zx9h8ciPbH6dF59IV49u29bb
4Qk+wkDfTLE4KL+oGfZ8j8WhNdPr9P6NhuAkkiQZ5yQFP+PJPJEgwouN7m33nwBCNhAmY0hwFmOl
NCRJuJE1wRieIlnmZtNTGFRFEQT5cFSRfr/4KjXSIuTbkfSK0WSijIdCv6VT6l+jdSsygobPdlhb
FsouqFFUR/UzO2E9tTc0bvqZT2vPh0GG7bXVmGbqK4qCnjdjtDR26KBd6xWQpn7r6mcloEHrF++X
gFdGZE9EKUVBzwGbmhgY3wuxgjsEIne5t5WjtueA3MyPTwXKcnYZXJar7PQEdQfGtK7HNphs67tl
TF0H+9RmqSi5Z/3DPa1EKSh8l9rh0GRgrNthAfyhQKmky90m4HBD1oMisy+ucpfICSpfKnOpZw3I
jScNq8yXw+AmXhdomAbioKGy6FJ2biJeF3KLk2FZEGJlHooj4Q8sj+guNgU2P9RdCjh1VHPdvzo4
sUys9YrV6wvswVJew/GgVdghMT5eprF5Yb4dmyFcmNgdEnczA42QnotwlxZ3oX2wlONlKpvefUVF
cCBR1bKKEZxWpZvMZ+i28ZAmzndFPsYuLtniNBeO4V0muh17rKgK/oSNc4Pd2aDaBjXaxnbaAV26
hrt4qt/ey/FvJHYmlqFazAPXnQNyurXPvjbkUHYSjmSHJTiPTmujhMWgAKjLoDXIrjdKtzWXfUKs
w2XhyUgJTgOA7hO28HLZTcE0pW7Sv8z9qbTZ3zknEdGrzFWsOGe4iyN7fDeFNEjNcqcOMjC57YiG
asA/BBI94DMFf+FYZZpUNjIxgP7wp5t2z2rXvPkn25TfAzpXlqvfFOAbQRGfQ9NY9U+dVe/2KOO4
Sv6gEq9qjGuchEmIbhiY7LAtwbQM5OzJ5CBUy4n94JD63NnhXULsqxzuio5gTDlRLCdW8OoxHseA
p6AdrwoWj2frkISWZ+v49/5w8Ct63NpWj+0id6YS40R4ZQXGic9bxL5duV/5ugJQvC9uc0kfsoyg
YFy0V6dJb3gLRrePnZdBhpC36QNXDAkW1ZM4RGkSAizne4B1xJnmVeory1o3nL5eNt5tbV/REi7j
YrJUY+xBK/ox7bpj9ew8OZ76HL0gqtlFeKRIlHD7elwRFMxrthU0nQCaD6cVovLljrep6sc7x9NP
+Teg34w78P3lMpeSAxORQ+qOjUOjQPPD9MjGs5NKXNO/SJGa2LFpYWZKvH/7ccYUcgIC+nPn1y7x
sGXtg/O6AD3Ni3ayYu/m9WFitBkRKdyU2Ke1VIAsorxDJ8Q9P1OM6r3O0iuRe4M/reoXEbFLSwcO
SoFdRvycNCQ20x0pvPnT4PEtdcluGL3h0+VD2nSDb1yJHXWYuqC9poJgah+SmPikPU2vcyyD7NvW
hTe+hDAmMaa+WgYIL7PwODmks+TmlX1f8LJNZNKW8FTmOB7p6PcymB3J4f+0r5W3G/qel6wgprLI
jxkhZ9ZNJyTMJMlFGRn+9xUZFT1mhPGHomLcJ1mOtccvRvvj8on/i9m8nYXgSJ0Cq2awQkf52SKB
p28Q+3h18LhLA4hd+eEKEEAUw9/oCY41D8fZUWOcjcoi10wfVPolZpLLYTuWXBERPKpe1V1pcwUb
dvZe87UD28/3eG+gkzLzyNNlEcq0TfCmlm335WSAmN37C7pYiCS4k6iBWBJfiJpEE2+eY9OtrX3Q
KLJzpeRKkNEQEn99X8Yks0DDco5N/UXJXNZ//ysxiVXxVmMqNsJBTL3zQav8tJBpMsee+sNbOjrC
KoDfaJpYCa+tYeojZ0b5yRt8dkhOEV7qXInp8X/nBHkVJBNV2zLR7v67XUaNodgt7VGuHhKfmEOg
9/kVHgyJaaI6jo3WP3HAoWn6JJnqhZfsME96E7J3V7Cw+r7ggftQT8KwUPFYNdAmS2Du9V9SEHzw
OIzoverBgWYvByO396Y2S5R2y/DWQuJ/X/lHTYk7LHwAiaYqfYzweEB6CC7LadM9GkQ1DQrsKFsT
R+qq3soaZcJZZ0eSuRXq3uoxPPBIOgua75E8dcElL2qxQSxs4XJUw7DFoaMWSEPmGKJnwNgXLzkW
f4UoJIUuEEVdeQ/Ev7D3Rk3w/nk85BYzUdXHzryge2nu0120j3AF+DpSePkXGa49/94l7gTvj2xa
2AwE9My5cJcC2DOjp2Joo70CTBf7SNFAjY4YoqGf9Hfd0J1haZcQteHsY5G4NnLiUaB4Wuar2I4l
r8ltqqJhYA+IZQEVRJx8SYbKaHM+I5C1hzg8N/EVoYCx+r5wTlrDnJDo+L5j5EAdmQ6RiVSMKZu1
3Lw4DQ7sBWw8CvRFwbWZ+jAv2YLm3PZk3zbHajccqtyd73n9Rz1MV+UhV/TECHeZ8nEuGfxQj8Qx
AexxDhRi/fYn5Od/UzvdfPqsCQp6YZlTTKwIDOrPfUB35WOKdfP+gIDH2Zc7RHLMk3Vqajza+EPp
Tc22LPRxYzKO/q6LaT6NmEbgzrxwHSSu2QEY726Kpg/IdgiqO+OeR1vNPvQmSdvOpl6uSAt6k+jN
ZJsZSKva7ehkbqp/kDjITX+1oiBYdGg7rdOauHXVk/KRV55QYuMOK0fHR3orm8TaVtAVOSGys5Wi
66wEDGU3XFngjp9NF+tYvTiIfFmPv5SaYA4tW4Zo4tdkB8AiLzmguubTIMIAC9o95GU1GT2xJ5Y6
GcvHAdwNk4MRcZv5GdZFd3qOnbN0jzFOP47KYOz118bOglwrvLY2d5dPlGvjBW0VYejL2XAGnZuk
Eu/N4cUobqkswbxJAnObuqXjSiXieAsD4mprdrbjq0DWo76a3CzDVRf3ioag+SYb1DDTHMcvdC95
Xx159Sa6/ZDrXnan+s1eauWbprYiKBiCqhqpwhIQ1Oqj8mx4sVd60f+RdmXNUSS99hdVRO3La63d
7baNMTaGlwpgoPZ9r19/T5q5uEgXrfnMRAwvjqjTypSUSqV0ZNdX+Q+M7hlRAVUHISEktY6cMaxt
NeioOrfwyvdu7G+G+aNJzROjIDgLKNtck9McED0morX/jMpnhSKiIhaOr2xA/f+yjgxCiJS7MO3O
zUil4tnav9Lpl73hOQRiRNgDgi3LxawNjJV0GwizpGfwEU1UhLO3YJqIsjRQ/6DBno/cRyE3pLU0
LNdKypsCWX/NsjxNEYP/3Uq3MFwAv8xthFYDwPSm6miy24ylo5rEzXNvZzRYKZsJK1mvJx1FkpjO
lWq5aX9q9ZOUE/rLbJDfls33+az7kqxoCUxkC3TFV0Jd2/k0O4UA7qb3lxdr169ijTWMaZMs7RWn
sJw1lTgKIhxOjkkHzyWC79a77NicRRddysSykXCc72lkRVkQZ1iucTt5bHiv5i0+O6RqVMpSLU67
CoehjIz0Az1OPKWDOphdHKuz5aL1/sNgPGp95ZnCRFxIdwvdcAf6BcP5msaSpibOFixhMLqWDUbg
4mR+SpzlaRnt3EvcEqSHbzqAt6ic+ykssUiyCqijv+LhuAlGww593LjRsmEcp8i+rCiX1xJNar9H
ao0ym2unYS1n6XEe/VDPbIuiQ9vD0EWEMIwjQRT5m0lViouhdqvlRuK1IN6IzbVQU+1oe4a7xeC8
g1ZIzagVbLNO+g/JxfvZ9xEPaP0PA8MV2sZOg/7T5ZXb1fktJHffzxZdxQM4IBenPq8ozmjQq7i8
MwLFS26pw3bPcSB8UED0KSmgGOWieC1PwsyQe8uFWV+Xje6VZetYQ3qsVjIJz9aKd1JbLG4tB7lr
rNUcLFe7lXzFRTLD1dDNwYyZLiLYX8aNZNwyqp0iptYKyeJjf8QoUidzcrs5CwEI81yV0JNdNdmA
sb9vEihho2VTFI/wU/PoZaschIbiX9aLXW1XRFaHhGyZZnBRUVfm2oB2bGhi+ZittjE8zjnhbvcO
d7SP/ILgPFO3DolVKw2UQRHxOlc7SX+qwg9jGDn5ePd34nD+KIyzdpBUYLWR4Zey14bvJDlyL4M8
P7O8UrkXifi3Mk3J83EKgVI/LShIQ3XO9/EkPq2efKBYR9jiXILiLGmMmzBsWkCpem0LUmdbha92
JaYm2ugqTKm5IoQ6mJwxpUqfLxMMytWLK71yMK0r195w5QXzjG7gHyRk+Nu2hqZtcY1hr4l4zJNj
QlFF7RrN5vvc4Y7jqE+6FN9XGnTdphLml87UYbvrczYYnNWoOSbPLR0MswbXCLIwyIm0eMBPE0dx
UnR+d8SDyf62vKwZZ0Lo9rbaToDXUdUn0XTLsbCHjBBq30xfMDjTKY2yl5QCMskGWNfEh3wMKqF3
YwzorZQ3uYRfWPw9OtIb0YprYCVLflQXs7SXBFOQxVrxmqy5neQpIEyW2DH+1myh508YQZ+IROro
yrj8RScTrfrKSQEfDVWtspvF2ug4P8JtwUznzkgnyw2v2w9RDraLR5Yqrr3ZMVu3E++TBOkk43hZ
SELz+ealaS3kXJqxqib4NWT9a0rdB3bT0Vu5uAMJE1utuWiAMPrVIysByxzVxVCIs4LmGrq+k1B7
jf19c/6ZpV4WqsFMOTkL4VVl3ZYjsWakSJy7kFVQ0ocdtkoN6tFmtY/Tp9yGMjooqPNijyrNpjaJ
cx2lWqpGysysNL5qyceV6mncDb1eXJPGuYq0rOrcYGuWgNxglh/TvrNF+btCnRT7kZCKKmbQiYFp
myeQ1yNZyfsYPmlyJH8+dk54lI8sTZt75XeqE2F31TZg3LmkWENt1gnAojp8SrrmSo41wv/tG+0G
gwvtCnWK9IlhSChQUfzax5zCwIrs0V7QCfhUesIRanLZZHc1fIPJGVSCkpvM0oA5lDdRCUKpB1T9
XIaglo4zolEtJ2sUAVEtx15/egupJfhPXvSAM6ClT0JMr8X3S8GfE3dN7weKJ4ISgbOZPmm7ysyh
01J4yqNzJhMhCTvaXgVZGxE4mylCZYjMsMPRF7TH4Xo8JMfuKB/edIpvYLgTNqsbqY/YrQjK7IbT
VNjgRfmiKBbh03ZP8hccviexSvJOsgSIUzWtW+oZqLw7u01jux0MWyMzuYQO853HqaZhGrYFsXTU
MrLawhlDUtwSBWsYDXYyMMinsOuAqiEndMLiPEKbLUOzJtAJFGimIJGiyLGo73PeQKhWvV/xduLW
43AjCeGNNI32ZcvcddWbfWI/YXu8tZlixuC8cJW5tYfKEVDib2CGzpte8TYmanEuII+WsJtXAGFC
PRqL/dQXnD6y19pZ8NpK941Ra8e5BLkYF1FfgJcqsb00TwU1poI6fPikWrcqY2900LnJAeOsi3DO
QziHAR+VWwbUHEJKHM49yBpadsIMYHiP/aaY8yfZStzLqkDZEOcawmzpipYdpll5I6IqN33KJv9v
IEBf97u2zTO4wxV2DsTqP+X8vUANUZp9+zsM7rZqZUW/pAqMZoy+VHgMa7+2A1U5wAzvz87aEDnD
nyvwZ+YdlKtp7d5tn7PFvW3GthTIfo4xlGS6eB9RsUww/WOADU+1g1E85iRLWLniUcWr36EJBDAr
TBgWdmLl2v8hy7SLiGSMbEoa2PJkbh3HYTT1qFeZeosORj9MQX/Vs1YLzHlzMtQcv6U5RgdbLyqa
MJ3nFfOovCYYnw1GMJYGWntvAVCUEju36+4MFdyjYM1FFQYnVJrFTWa2SKw2MZ5rf5hN6GTNXRwR
d8v9iH6DwylIkradpBfAkW5Xnw0qTd3oQT4KYEv3Mj935k+XlZ6Si23mxo0PaV5jbjLwMvlTkn3N
8HYV9Ye475zLOH8QjPF3W0ibgCD2d6ARDVNaa0k4L25xrzyW7nxoQ6dBMRAmeX3OA+0DAch25JWp
Gb8A+Ze/KEpXUc1kpNtzh028No/Wl84VAvVA34so6fg3wLULBaQ5Id10Yi1v0gEsGO5613vsCWg4
UE8Xu059IxunJa1Ua2CjhGzd8FAlht23D3+5epxepNaEUxDVgxDIDNjFUnpfHNlFeTlQwRDb+Usb
xYTdqKCR1aNYRwoLYM2TcjCPk88CWCqtT+4RF0gsESq3C6YQ2v361IPXt79SbsT73hsf1UPkk+89
JCAXSVRdJUUV+oLc6HH1VacGm4fhmZLN6t/qYLDf1GGPmaP/b2MKd9WQFLXsM/bkOUau6Jgn9jq4
3kSSu/i6X19HPREDkhJywcXYW5OcsbfIyZndFdFz0djsTSF69/MFY6W6S3YV35TQXgmGeRDYchKW
S1uGtYqbrFydh9gbRSJXSX2fE0iOkYXKZ7zRqSmYZZbbYSJeRfaXbCMB5wcF3UzmaAJCfGyPzSkB
F1WCA9k4pbZ8oJunLgsEBtvfjWup5gwlcAyuO02Z1/ZEM9ju+cGqIDVLxQsxX1EqRHqfSAZe5uT0
XtG+pbI3aqkT6cTxuy/GCwxnStKYDFWY443dsk5F5qX5G0ogUZSIegFTR4cP3xMoaKPR5hV8UGbe
CLGbyIldUImA3ZvtCwZfkDDKajbpzFjEWLsapMWTmsQxu9aWh9Rvk7ddMywQoVomRMLAzN+3vg3X
IYwNyKQGwjcF5+1oz86c24zdlVa03UvABo2znLQWlnlMEfWpy8EabtZywdX5y+VTafek2GBwttN1
WosJgsDAYyJO9CLo/OaoHqiYeVfZXmD4Bu9SqLqhiVgAG/mheRv3hDLv+4ANABdM1prSVaOMnenA
ZXXNesgTT/AGxdbvtTvcA06URHtWirphE8z8sFWd7wxNxFGO06VD5a14XZofrClCHGuHGAdyeYP2
lMCQMF7bMjD8Gv/9rnLjPGqjHI3gpJtsFZEkyipE7y0QlgYjRVHKK4ZfoYvWsp8nNGJgRGos3fRN
7uRveVhGiGqaeFeWpVf8pPHSztGcYyqDnB66AS/Ytw1Fw727JS8Q/CuSkK1LuWaAGHIwyxf+Uqu2
JN/V1cPl9drNNmxk4R+PUmMdYllnstyxKpcc6ZP0a/OU3lSI5dT1LSEBq1LXwJNuYeYNU5FNNNcI
EQYAZyljtVh9sM/5sZt/VW3dZuwPwxXVSrurcRs47mAIw1avUaIE6aZjq98Zul3GGSEThcFpdd7K
jYTmarBUGphrWwx4YWmkRwugl7dq74DYLh3nQqtUq/MuSdBy0hmS3UjFN6OcMJ7afGinxI37t4yC
2OJx7rRoEzEbUsiVWsFYHMv4cFkeYt34VK6QjrmgFFgmoZ/9uQrv9AVDYtrqeBlmt3psIwefwwWB
nSWYOnBUXCDCu+KwHszzjDJxMHIgSciCbapDd9eFbzG5G5i1NGLSNsBcgt6y1VPtzwfLiz/K9/qT
5sQnSs/3zfhF0XmaqQltBVVcYrOEQ35kr5dJEB5Qq/acw6GuZHsn4FY69veNEfdj3qYjW9EwO9Tq
daZRJyBbHv7OtwXgvERsIL4eQqg6e39jaffkuvN/DmwMPYvQQ1JBOCeRd6OOjDjQjNie/egwXReB
sNrCY+OCoBlFD+nn+JpKQFDaz3mN2kqbvlCwYUNr2OmyephSeZw0gbhQUDCc0yhjtTVAKfp8tOvG
4xQFM9XvtAuh4kRXVENSXnFSNuuCGbsjogcDTR5JBg46tAtTj6QEyCtnEeIpLk5aUI63X2vzQ55+
rMn78V5KyHgRhHcU+aiBXgSpO1eSkHst0X80njQNDKL/pRtoVyBMdEG6S8VTGD8zpJDEsZyrEidT
+1Xrr1Jhsnv142XXtxtEbDC4zbfKcNXmGBiS/CMWXR1TluUPYnZ3GWVfEgVc+qqElje+o0LUisZM
1hqNKuo3kOVaZWqXw1vOPu0FgzNRqW1jJZ6wNfLi5eo7w8AFbLxPMUMol99wx2fNUpgkqGJ7+Exk
mY1CMqjouqyrW029Xt8yAWnzfT7xGFdL0YAjDX02eu+ts+WMQ+JjvI//hl15EYNPORZrUQ1C36Pb
MTukyQdjdcbkLb5lA8EdcqEsx9YcYqXKCLMgvmZPc5oTsdXuSbOB4PKM61SObWmyFtjmrjG9UiF0
d9/3bwC4oyxO6kVNdQAwDlXLX77kLlpnrjvX/LacRRt1PzfN3ymYwuxpc3rOYZTkQwIFKMsnzNZO
9DckK7YKxtlKvMiTlaa4AuVa1zqT1mO8gLxY9qy3MrE9u6YPahOM4zAxgITPIQhjGpmGCddvSWex
ctLwnaUSlr9bkGpsMDgnhunnjQBNhumjgIE1hY6n5pjasTfZVFxDicNFvG3fFgrexUO3KpofSYf0
pKGVrloWhEy7Wv0iEp9BGNNuKOMGIqW9U8kfdYMaOrwfDm4QuBSCUPRTbVhA6LzZZQFU/7E+wN2w
Kt4rqpSbWDaeGa4o524SK4CNJnoWmsEBG40Wfbvsz6g14zyB3meKNbdMovWoQeHeMrYbyfFfuqyy
H7AxS9FSlTVbADD7+olVNJblQXxu8Cy9CVP3iMzobknWFo9zA0op4yFUgbKhjJfleNaD+MnwsrN1
XR1ZDo4eBUztE+cYqkg1anmFhHnvmcnVXHokD/seBNoqWfGzAeoCvnCu7BBsTmKI3FhyXJCAETBv
izCe3bvVFoM7dqakqIu+EPBk3drmNWupSv3+IHwZ/BTdlfIV+TK0p3pbQE71wrhLkBkG4HAqj4Jd
YKvYAAJMxwPB2H+iRmAi8PefLSKni0KzyMUSYhnz4flxMnZT0R5xWe2ODfgIqbpNckk5XdSRalal
Fhe6PPL+zTc6Seph6PHo6T7yQDcdcUgxV3pJQk4XBzGf17XDmqpBdECPEIbhqD7dGbuvj5aMwBT/
413ld6OOkqitwxowmCBiIAqSTmXyeNkx/WHxXjC4A8rKC9OqOqbzd6y2svBif0q9Hjmt+FD4imBT
vPwkIndOGXOXlk0JRJboHm+jUxIgZTuDGIRNIFU+yVTajlhGngYIrTn1IvUAzPSroRzsIUZFZEwE
E2zLX6vEr3XkC0NCU59MJQNIa6HnYOiPYjUeSkEq7SpJD5c3jRKI8yGoSxRArAYso/BD+eOQ3RpU
WT4FwXmNIUqasmigenLpKenT1HgpNR1095g3QVX5r3rLnJ/ootzU5xUYrRsGusP8YHswrlmP4kIz
ZlASsb9vTkhd78cmSbFoenmFjMJo3qQjMfmLUm2Z8wvRqg+6wJRA6B3m2ueDqNjznehX/mKH/2FA
ye45vF1DzkUIqOsCEabF1vDnIzVrmQUnhwzIyM/IIHN/0xQZLeHwRxjQxVlvHxZrn2twtvM3PdB8
DBB25sieY2fGuL7lkE+EXe1uGyq8kJ7RUaHE38/jpcxTUBKj0gX+XMyQCm+ciUoC/EGqFxRu4wzG
BlAuz8sIviUn8VQkNE6Dq/riofu4ElXNlEzcpmlDjHt0g5quZHhoP8Xig5IRYQaFwHl1rWnKVWJN
7kuk28Nst5Ngy4n/Bje02RpOFUR9HbKqhBiFeV9/kgtM0SI2fzd2eUHgsw25VluG2WNbSjMI9TMo
0C5LsG+wGwDuppE0SRFbKUSYvy1OdMhOYLsGW8PiMP7Vyp0OIcVSzlb+1TmxQeR8t2CadaqL2JlJ
Tf4p68IpIiVAA9RDmGK+kOGGHVVkTOgCz2oPYqIxQgc/6qWTz+qXTujsZKGuA+xXX5KKc+V9lxhj
NmMdZUYToLis6Hf5Z/iW31R+GVC5zt2zdrOGTOKNK8+ifBHaCGiivM5OFypPeFtA853aVnauUn07
zBovycb5hhXt6LKeYscspJ+T85J5BUaIJMhLUOwuu9kCcyMY5xhSEPFp88Cc3RMr2JcO+UcDJKms
wCnQW+ey8lPGxfmIoc2KxMQ9G6Mo/pmnzxX5dLULoCqygZpSEDbzrzpxZ8XSWOM0ZGS5yw1ra68P
0mpb1z/PiuYqpmYr7Or6BpLTw7KA5xMHQMbLVV7POJfutYJQdgqD0z5NB7FoOiJsGTCcZMEx27Z2
01DJKWrxOK1Ti1rXQMQDcgrjwcqeRHIYFyuOeqXWm6XidM3UzGU1I4ihBtl7Vpmo3gpBHwxXVAUz
JQmnZ3MkJB2oPhEUtbFXT8YBRVTuZVXe9+MbYbijKMlCoUUrLrtTrH51g1sM5hag8twEw1WJcRNv
mstg/gIEG8XvLmiQU5bXw/YY9ybmW2hfw+MyOZ3P4q4CZLDkOLP9SG+DyB1VraW0g2g9W5P2xPpk
uyD6bB4TJ/0iObJdYdrjJ2JV2Sf/rCIqX9DfaG2qxuyay1iUSxcsyoqteaOXH+oAednLaLtudiMf
d+PQR3WaRRVggvS9WGs7roJex+BMO8LshMtQ++HeBotzE4YaLnIiAivFmGn35xVeukm//KQNp7pU
SDjOYxRZONWtAO3sakc9MT4t/WiU7uT/pNXNvhLisaV6tW8aJoTLuqmrr6g3h2oZQEkEzy7dglvu
W4x4VvCkz+K3Z/nuqQTM7s69wL2K0hQtbNQI4sW9ZCfC+6EPZtMbrXcj1dq660o2SJwN5GjEEVLG
FKbhYVt6yKcPl1duN7DYfJ8LzqxujVVQlsAnymA4TCpPHobPDejCk5ZiVtqNAzdQnLong1RXM7sD
ZIPsDrrhlepy26aPoDG9SYfU7vOMePCihOOUPsYc56ZD8bE7q144Hln78SC6pvYmf7+RjNP2eWms
ImU3NqM7JeMxomib9s1pA8Adjeh5LkuJLV2xOCaa5jDy9iD/I94zqs2E1O7d436Dxp2TgiYoeciW
rS0wtnUJtDry2oSsNqdUmzsl43nshZCtmnDQ7/pjhhNsEGyxtrUgeyfiwahOyYGclGjcqYnWKQ33
ayzktN4u82xL38mqVkLpXj0WCVY/VexgVjoMIilWO628ODnK7f1ly90PnTVFM0yQS6OokdumydJi
2Swj9mbEGP+roOsxpJzNqy+D8C11muYGjNusftLNAnzZCAEr/TPGhUhOo6hHmO1HQqp9T/4iFbdD
nZx2rcwywL0LPjQH00F84z1LzgoBGzdFPe7+wbT+Hw9str+HNVKf6mneYBXXW1ZLpBz6g/EAcnYv
9+Deg8vS7evGCxjnzXWrHdtOg3Clmtqj5acRmujA1kKO193Vc13EiCR2swZt0+9SKaXeTUWB7YqP
k4dy1AZNqeE/UTD4YKNK3NRbvprvU+eydPsB2waV87cKOnsz1C6hqw7V8JX9vHsubqkH47Ol2cUH
pplvySxZ4AW1TAmjAsAaxUmqKmnSgHXSTY2vUfjdkO605YmQa08nLdzoFAPzljX8+ztGiNf4PheA
sd4OnuIrBxnv2V+jI6OMj09iYVMlbnvbtwXkrE3DcGl1CgEo5/dTZDgJVFMiHfCeNm5ROFOzVkMv
Rg0oP00t88bzgJed2pueZlQipiARjxubOix3Lc4yRUO0dGyc9Hyz2eQyVDkuZ1McsWMofAQfkuWB
c0cLGGD7vUBrKZF7JAE5tUTmRMrm9RmweD8EgrcG1bk5tuABDp2FMPHdYeRb8djebsSTa61GN+1g
gvwQBA7oU4yOQoAxWy7VBbB7BdwicVHBFE5VPUiQi9XCDDftbXTXHjC3bnBjXFeU1JWIlXx+N+LD
bAvzOCRMGQDVJ/8813aNGWfDYrqK0PmhIfqrVLmFnqDMq/FKlGPWqmqbbeHoRRGYOsYDKeF9rEx+
LAs2uOrORh3Z1hI5ZVE4yRrZGS7Hl411L6p4rtFTMDJLg/f7ffkHrZB1dDuabFqBXZWfMp3a4L3M
3xaBM85er8IhQiYBF+EJtODSQXeVz8vzzSZ03jICZQvG2ahUTuimHAG25LjXa5/H8GOs3V9estcG
omA2uoGbE6vxF61nv75R2ViVpzjORd2NFptRiIH+AbXPKriUMNHbJ9/nXy0gB8dZiDFP85QpgGPP
of271MXblNNVNjNJjCr69JfScWaSKFOcgntNZ0m51lYRKNUYOOokRzxS4f1GUNzLgK80kBOP08BY
jfKo6SDe1J/Rb2T0f/l9Tv/G2ZziRF11FBucpvpabv5nBecE4HROHcexmkUsmHzHGDqa6yjQbyWH
ld8nLnWVfu3Ffkfj36o7cylGgylffO7Phdd8T6B+X5ApQIoHI3gGNyGSBbv7Y4oKsgVQ9lfdQGAs
tKRcGXXXMI5phXkj/uX93zenFwC+F2hStSJOlUl307MZDHes+iQ6o9Ryclm4UAo2gfcqPGEruMHj
osouqYZElCGQcl+eF89AgGJ5o4GCF/aYJ4CrkZCQWEGeUm5V+mFYcgjYWPeS9U6ViEDyVfjDCcQE
3vijsq71GVMjdTfJxdlR+nWypRAvhnUeNx6xeLvOaLN4TNYNViNqYtekM6z1tPoGerozkCcWx8hh
c1+pCJlZzm/nJycY5/nKVNfHiS2cjCqaApd4KRACujee2h/O4+GErkKNKUQuXKMmY9GIM/Z1oM/J
wbm4eVo7qXqW4zObQpi77AEZPD62mTOyOtDvkW6C2ifO66XFKtbJzHTOmzzRA6UTJnFYDwIo3vKA
HB1BmRTnAo18brXSYCt4ZvVVjGWl9n4OIU6R6iaHR7/KO/++oDp3C8U8caXtcuAN8qmM3g91Ykfa
R6E8VcmXaj4v4g8z9+Xl22XlJ+yMZ0Hp9bJsWnQxu4N5U9Yn3QiGljpM2C+/oPI629eNfSHDbeHx
H5Ix0tipCUwxUMtAr+7a4bR2aF8ejot+/Du5OP+BOzaimRZy6Xkg645eXVsS4QL3j60Xv6FzfkOr
9VEwnjE+z99Y9wlycvb8Pjsn79jICKqfhjBpvjFfMzs9qxK4Kau5682bfCL8IKUKnMuIu0UPWxFL
psidrfbnMrEcsoOQ8hs65zeKDl1URsakiG0NE3x0B1SN7/Rj5+Y3g4vpJSQP6evrGGdZnN+IqiRp
ExWCJdC/TDnkyrc4AodiJ9qpJtosCSigvqYm9J7aL86BRLUe6WDWR1SjyrYcFU5DtQ1QGsgTEHSi
1scGeuFw/ftZwTMeIlzeV2c41kGE6sbLRsUW6oIhG1yUMaZ93c0jJJoxJaWZPpnLjVB/tYpAMs/d
/zzH8PddMzivwfrp86qFbO0o2Won2W3pSgmxR8RpzLfRK83YlesKEEWTv3ehdo5D6RThtjrFlZ8j
MR0j8S1ZrX15ISlYznMsbSSUkQnYEUfnz1La7tjSPa3EiWlwwUYCpyukM8PJHUZNFvuJYz0wPvoK
U82oI4xwIAbnQKbM6MOcoSmC343HHpENtV9UYM3n4VBkPax5BRWUAxyQ/ZF1zar3ky8+z7ilQg7C
hA3Oc4iqOOZdCbSsvCqrQ01x0ZPicD6iAuu8qOfwhuG15DNyn/ir0tmdi1oRlBDF5NRjQiF4qvja
zDC9lW1Req6fGxhMt3GNADX4duJToS4lHd9aoCnFVJosRuz90V0QsM0H9ajaRtD4if+/Pzg/OwwM
iUKGFnWTfGZKmqJ8kvVFBxsUSqLME7MrLbMnf3HTK3r61r62v8BxumFFUiYVKH51JfFRVk4d5mSY
BVFbS2Fw6pGqq5RiUCCOkPmjpV33/ddJ8i67on0V/yUGf/dGPs+oqgka2InHITqMyeHy95nRvz4z
Xr7PnRl6U1QK+CSRWIqu6+lRWK/V7qalqt3/oGovMNxpUU4gr0AxK1M1807zc988YuRh77EOBTzK
fvg7objoMu4MNJ/XDG3S78FpYlvxE951gqxo3MtIpGBs/zbBs54WxbIWgGJtYew5JTxq3uDKfg+5
qEsPpQxMHzdgZhTWcs9MaFKuavmu64ns8R8Clpdt4o6IvJTr1NAAkJ7Z0x6qChu7PzSu0mJkKWz0
Hyp5SknEhZvDqs9yO8NK8XZzGMvmZJCHOaXhnCOo5TbsFuYI0my0s/nQoPGnXb03MEn+7uD4Nmfc
CBXMesXiiXfl0ULWOXbFf37W7Ba3oIN1CNXbv5H+2iy+xAUNzwKogCFYszjlUfXS2/pK7VHzXnr5
A5kSJnaK734WwiGNjArSNd7g1R+GYP6ofqoPKzrGoBtlZqcOyW1DYXJeo6/DMW9UYKqGmy7vh/X9
Xy4h5yj0Jmwl86dbGjHnQcech/V9dcyRBKRqG4mzQmGybmx3iDWx1HCHc4viezr5taTaNcVzRa0X
5x9Qmr5aAghoXck6yZUzWkS1zh9uhy8qx/mHNJ46o1EghHBQAzAGxE4T9KhzGdwF/erPNGcisUeU
TJyHSEZV7psJMuniUdOuVOqApfaFcw/5VOfFskCkFW+NQqB3ntkS7enksnFxQqY0Q9+nTIbr1V/P
rCGePXGiTPwcOalnHanQjlg0vsJlKks9bJgrMtOPixnZhnJPWA4zvQtxAz+zK8Ok87hfEZdMLR6k
GAFre1UeBjf6hEcIMreyfyH7pXd8P3RjmJJZ9ZAnV2QbnKKOOr4bh9jOs0OmXiuJk1VENyVxaqic
ZyjnVEAHJxD7sHIW5a4fUzusPpgU+z515PJN0tkctX0qAUi/bh6zyO5QkW55qt1qIFsHEb4nE0Er
FbLwI5WycqnWpoE2KveNFNR4AY99FaPpj7O3IC9B5cVICTmnETWLUEpM+zuvPWrgwwavjWfeswmK
2W3oyYSTYgZ7STM5hyGqFZg6ega3ZD/MTHYx/ONstdNVEppeEqouQnb7sjXs+RBZxLOsoYCJ7xXz
TGxEcR9XPRIvIJ+YEWb6ukbo4+6ubTE4P2WCdWJo6gHRRfCc0PeT6+W2c1leAkWHhMeiBOIcVt6p
aSKuADP66aNpNH5TTUdZ/vJXy8an1ONkylOxw7J166FUj2V1I/zv/ZwIyjbLxifQ8bwozp3RsVQO
yoLY1ODR63x2xJfBkDrkUzbzC7z2bfGY39wc8ypKgQ0Vg3xd9ZoVq6EV0VM/yPcLjDk+DXb08fIS
7jn6LRznpjLMerWiGXA5GLUUzFYyieP3dQ0jt4DsF2wEGlZMlBNSbBJInNnr25X4TgvSg4zSIypB
tedzt8Jw4YsVV1MrFRAGrfq2gObR4p+xeldQrH97DmILw/mjZF3zqVAAo2jvC+uxy85C/6h078fv
ai44l/eHMls+n15JYlZnI8Bal82bTFEqaXjj6d9+YoVwRORucV4iGpp0LQzmiaQfGSZ14vAS+3Or
fF6Fk6F3ThOi8D68TUnuDUrvOY+xLvXQqw3ktA7GbXQoMTpe/hAdZwezLoPIp7rtdkOqzSbyqXWp
sZR5TYE3nEZ/dJv3zNKGAWMdBrzhg/bggTpXCJ/IZ9f7RDeWUYAnmU300T9I4nGleN8kwgL4pHrY
T0scMWNjkxyWLyVGBQ44LqNAeOw9tpKhhBFjb7pJbheT8yJVqghTi35jtyrrj5iu/A9Izt6beu4a
IOxpkuymBi1YqVbnvJZ+SEbnXjYSamU5F2PJdVyWzEa66TOyNKr5RRcJw6AgONeSdhJmSA6AENX5
oSur46ooARhhCZjdWGe7kpxvEbRiHEvmW6a7+MgKtdhYIws9f//aAUX6QcnFBTuKOPS6ypaumcEw
Lbo5qOIm6+Hy/pBScV5FKdbWtHKggEJg8EAjcZ3icd/wqicQIOn/Id7/g9tUFQ1j1w3jFQPeKtdq
miJ7h5KjwWPHaHSN/Cda39nbPlXzvb+IL2DcplnzoJRpw54RZnQ3VEEWP1ZV9TbVeEHhtsqIq7pR
nysyrsWT4peo4csczTOuF7z2xB5l1Pun3Asct2dFZCydWTOhyndK4il9YlfyeYntNTlL5BQVagk5
9z+YvTAkrJ6FZYdED5cYX8UI++Nya90tbg66J6nGKyGxpvvu8peMfAYMw8TL2loh49B/LjPLaVHa
mie2qd9dNoD9KOsFh0uSo9C2iTIV0lm5v05nIyWuLH8wsBcA+fcgK6lCSU1CAPwkF0s8XJEwz4Qp
PHy+R3kNEo9z+HKvLL0gAE/+PPrsZYuVRjTKL44OkgpsPzx4EZBz8UuTo1yRAQ6n2WcMHbEriI7l
MAkLv5AcqoadUEieErCwppyN/YLLAl9jfKV80UrKK+5rBbyTJeugYOdbyatMWbqhbfF08sh4Gjoc
1JqICqsVRMgyCkzS64SI9v8Q9bxAcstYKMkoatFzfNC6xY2GYjjTle5YMdx/SSOReGyVN8G/UiVC
FtcQsfGyL+zZhg2Br78azuqwfcsbW35/2dT+4PlfROSc8SindbeMgFwC1slReOFky58avKjgybVy
3vKEjA4HWQbfmKZq/P2wtNR/j7Y++qL0P0qdMO1dPdx8n7Ps2Yxk8CKxoxOB3HBQlxtzeLy8ZLue
fgPBGXOnJ1Gls2sTgrPRPOk6qLJ031JPRWrPaeddRtvfoA0cp4OWYLVN3QEOmdJAcpmvEo8KClnR
/HVs/cto1PJxCphFprqMKsBiEcn56ZiFqxOFFLnjriVvROJ0rmordmkCSqhU9rpcj9Lhshj7DneD
wB3+rTLJacgibEGyJV9Alq/4njkgQxzAB2eCSaMnB9TuPQ9tNZsLAPQi7muUAcPlxs+Md6D7fBf/
EK5ZxTHdKrrr4DcCcgFAJArJMvXwt62L133mDU03/pr8G7MJrkr4CUIx+PufkTbaYrWQTgejVXlY
pWAWgr/bNP7Gt8SdNIosuTLVzv+Rdl3LldtK8ItYxQAwvDKcpBxWG15Ya60N5py//ja01ysKog/W
cvnFVaplnwEGA2Aw093E7oxjTbJzUCme9t7o88aLULa4JMMoXgC1JXKGTgUkuerAAQDJFWyS4cF0
Z59TZssyLtzt3mWrXmdNrK+aFK3WRxDP+6NznSiXJRqu0HRBj2l+PD+WsukSgka25MYw8BhFcD13
LobJQ97+PMRGGMT5woZIFUHbGhFtSe2hQf5Iof7UXVRp6as0WOIntfNy5dI2/jWfvmG+QRMMCvVW
h1Iy0JDUvgQd7A7U/Tv74ed5TfZKvjF6xLDQQqwaJtq6XqLLahuuShbnpACYWv+RaS5TL4pUMkHv
aZu5QSsMwaA0jUrQgL4YpEHNGps9CJMGN/trgbqYV3njQb2TXby2wiIxoAiO/lfNsN9pZTp5aUcO
P0K1QfJo7cBBgXoniGX6Ohpg2b/vLec2vsKJbR8OLiiFUwJu0P5sviZViiuJd94Lt7ZHYCDpDByw
w4llTqhqLrSqQpqo8rkcS8q3x68GxEa7vXkv463cdIwVmBDjWwKePV2pcQRtdqZ92ZDdKKtxkhok
RPa0qSqbjsBo/PaJkwDYIHH+NHk6PwCWniwkbezF6/ETC54mkja1pgFuIV4ePbfoPJXM0DaCwwm9
IWcEfaa3h1o1sbLZRAMLFKjn4OVNYNlDLHX36cSZZ2VPsVtnaEhw8kcInDANjQrHs1TVMqXkcGwO
nIeXQg1f8eavxSFSgsblirAyzE23WEEKa9m2465ZFkCq7Gohe7ocDFl1vQxCGEQjTqsCHKZ4FqgP
UbGDjjujspDEz8bC7vRm5IRjGVUtm3UaMPpT/Rfv1I38zh0zjycU5AmT7WC0GjXhjKaw/P8mtaf5
NGYutJR8+0ivGLoGghwpGtndQ+oawvKN6KxbqVYiRzP6E06efhrExIWNOwLGCA+yNr+R7dp6I3gz
rMKCzpe5NEMLqFUGQlC8SdykXth5P2kpPlL2uUYTH/niaS4NreOO8mDf8XMhn0SNuqD9gefLhnRz
bb/OoXids9XSJMyGbXoZfZkrnHMr25HcSbYwCLYrDa3LtvFemThipa0WwMjIZT8+tJnkIMPHX3R7
7Bu4karQX3wn3KtWM5rG6wRnpRWRcy4Vqt40A3ao2K0c9FoKK7iwk7AATyv1WX+Z6J/65Ov5OLsV
Icjq++LqLQ17yCFb5mfThWlB3LMIFvbjPMbm5rQGEdZsr+csKwoYoe9NSELle754nP1PxUXZ69rG
aRmly68jJixXmkAsTI1gkVHdJc7XEF30Ufk8sssoSiU+Jhs8YY1q5WSAzQ9QiRE43c4ogr7995mJ
tTUvbTmrQ2W6dKltN4AY4sseZSbzLbH/mxUvkWgF4VisMlpIZfqaMd8O3eT3ufY5YTL60s3IvZqY
Fy9Z4WTOMlhTDC+ILmek1kEgcU+O+ZflxF8CTeZKGSQ2rmlvxk7Y02uzLE30AtKXOjj+2gkF0312
AQ6hHdeU1SR1uXypvIsIBNzGFEHHUsViK7NCzUncUFxtrObzUFTPKui15+WpTGImOx1tm/aKxTfl
1ViCYLuKnB6mOQ+D/7Pblqf71B3vt/2NvsqtTR4i8pajmdSx3vV6m2lOJnXWKZhb0u987mKuaOzM
XnTITmEgq2zZuiWu4MQrQBzOJMvAouQr+U5VnlP6JS8/ZeyKJLt8CD80mK/GiVKQYQ2h3ngGGtnj
xQf9FVnn6j/G28WzXa6BsUhphTanD6waJoQ0QW8qHm7tYTSKMtaob35TT+Geh8Rwhx6SuxEJhA91
WaCZ4xVOCPJzDM5J21QRp/Q/ndZrrU+hdBA3EllvMIQYX1vapEchMBY0moGpMNnF+7l31R39DYO2
dkUQfxrgTtFBtiFmESpW2Io9z9RvdF9JrwYZ4d1mrLJxk7eRdgHJvFh9B77MzrSihiKlzq7HwPSW
i/BHB0YY0DfczQfZFXvLnjWcMEGl1uv6YtSYIMpcQm5n7fn8FrwVm9YAwuxMiRmXxAZAFZeX5mCd
YtJ4eov6qvkjT6hkjSVswG1pLNRgGDv2vTiiwxxhl17rPxq0kSD5rLiy0+TmAR3vzyYOY8Q03gXe
ZWgMq68qbGA0vF1Mx83yeG/ptWeFyV5pMk/pwZQzF769PJiR5em5GdRN5Gt94Z8f5pe8gbgHrH+K
EJeVutDGqsNP0b/pd8Ujf7JbQq86NAHq7z31kATJQa5jsnUOWaOKG11lZlZdAnVWLkEcFLP7Qt9J
LNsKWWsM7sKrHafsl2U2GDyo+NIGde3xpImVo1O7s0Dy1u3bP2Rpk606G7KGFM6+0VDRQlFgVnTU
5pcyve7CfGyYy4mZkHnCW5ONHjiZP8lGU1iMWWXVNp6ssRjZPib+sBxoIRvNTQwEFxUM4OBPUYWT
o5INoRnlwFAOiXVg9/ytgQWpl4VBmkPP5OfRWPbcunkQhxrM37DiaZIoeoECKUyicpEcuVa4xdzY
y54gro3hlN0qt3bxNZrwIJ+O01BTPpDmcjTSx7BNPH1wzXF2HZRH6bJkrwxOWHudpkcjW0pcZY5o
aXWrwuUlzCDHInjsVf2El/N5+iEM6tyVVrptHZDWtgpLUO0g0hXCXK6h+XK2DRbVW+64pw5o8zF+
nF+OEv95CYmr1Qjy8NSmM+AMKCfk7E+l6Vwq6yba3JVW3iKsvzqNLCXnNkXt0XEumlRSvyx1R2Gl
WdhGbCWDg+h7cuKNuwXeUHjFOU8rS51/M4KtzBH2QI3NRq9yd8xKV3ngVBMofzmGB+NuCX6nt5X/
+nd7wQpP2AfDNu9txYE/Ls5JHa8K9dM0HTTZ+9c2ChTFVQKlgnfC73Xb0DgegcKMx3Y6ZcplT+9N
U5aP3fAFCzkIR1UhdGtC8vBt+B9GvBvW5UD8bn4YwttOtr9sOPSb7wvbS9uUlkkjfN9UQWqym9Od
InPnLXd7gyH481QuDPKQPfFHLjXB92Yo0KBSFFV/OSRvZJcY2ZAJ3s1COwubCnDh6JPm1MgorTcy
UG/MEfzZSpNyjtF5haL55mgcUpCSRge5lJjMDMGNtTDunQRlw34cjXsUZLrNYATno9nWs9YbU4Tt
sEvI2Cszhgr1kS/JTnDwN4fl2tY9qMp7XNVJu5URcbzsdsICXaOKjxhzoVTTtMAyzp/HJZeWPRTf
QfnxgUz/GyBhIyztOe1SC+ax9tKKAqThjck7P4SS9aMLm58+KGiYcQDRq4/2eGjoRWf75yEkjqAL
IYCOzlK3Ofxtrp6a+QAmkfPfl5nA8Vd7mtWRrOoy/v3ix0SONivctpVsOXxNvJtytP5YeKS1jHd5
DKdPJ8qKlvgL0k/ajwW1nai/6cObrNydt2YrgY8k0C8oMYcB8kLmQAsNnUxovOv3w2HcoTi82999
4Lz6BkjwLsece4XSBnGmMVy2nJwssKjsVrc5OStrRP8itFQzBdb08VGJfFY+qoNsxGQYgoPFdlRH
dgqMxkdZxeIa/nKwPChEff+KvhzQSMv497au+dBv1x3036gmxc721uWYhs7ipiw44k+5WBbkKOSY
XurmINsj0X/ZXEGvcKKYe9ZqtFkawA3OdxZfJJ1kBLe/b0Iyxwaj1rsOt36xu7lXK+ITcp0tQZlK
3jw2JwhJq7+/L2wFRCvqvrTw+6f6kC4uKR51WaPvtglQUzdsLqsuirbldjL0WZMTP9M7r5kguSij
Fd1KF1g4JxGN6nhWhojg20nX1TjThinhYX8MYqSF7dvmwvLSSwNvefqBfv3I5eANorB4ersqJnVI
iU/dwVefeNsN9F6eP87TasE2FDYgOYb0mHAuMHuHmhFjBOUaEQWxbrt3AuNujsALxrkYZaUAW06x
hhOcwmIFRMJmwJHy1mj2jfMwjUdJLN24Xb0xSVinUzNUKpvAMKvfDX6M5lSu9sgvddwgad6BO4C4
SawsEh9DMXRxlzjcor2auf3eudbuNE8LshNU3ST79rY3Qp5N57UH2juVwkk1okxLkWco/wr34+LG
kG+Ivd5XZsio6n7q/8ZNaINL0IKMCy4MqkPJO8UDq1Lbok5Nw1dPeOv1Er/D5qQF5GDJJo6H7HdD
icdRvFyCpBzEyG/XGkrmHWuqMJThtzB/aRHBwe6iytyC118nbupLITd9ZQUpHLvbxaJ6Y7/4ispr
Krl0uvPJoigP4MV5st13ewJXeMJyy22IaA7cRLK3kyMchnN45qgwT2O3eGqXHXQJPNld5oXI49zA
CquOjpMT5Uto+Aprbs0ZbGuBni5a7uK0PqOieMJ+GavHWiGJc8wmJbnup9J5iIsous9UxfpmT6GC
3hYtqa6IWWiql1VJ9Dnv03hxaWjmePt3lmk+ON2SGd48N73lEjx3Tq5lJUvozsmkEzfFie0yWexR
9ZfCmZ+oqtef7ToxGlfttRxpwkTJPkDSYYFmG2K1KjEgui3Ynsdq2C0ES6ZRvoXZydah9KS5Hwk5
KxAh5PRZRrQK3C2+xfwX1jcfZ8UsgPh1gDTufpY96W2GUcuxLAjGmI6pCrtSXI3aBEULND9rB6Lu
dPQcxZLD7+ZxR1thiPtQReyRMDgN2aNyhkuvO0F3MsENQ736Rr41bG3mazzhQDeweGyq2jb8vM3u
CtW810Nt/6F5eo0wwjx1veaYtYl5Wp4Hn7PIs08839dc61C+kVX+cs86s+rEemZlgXhkVgCMRCoE
7JeUuqmFdCIkyxNXH8j3Ev6+G3SUwUvM3B7KX2aKVc5dTpKJLUBu0l0bzCAitHa8zNmaAv1mCLBR
SCPbtke+QgreMil5OU8WIIv4PjL3NvlhDJL9QQYhOAhe0k0CSXuofmaHsr1pW5+OH6BkQLR4NYOP
7OpaieTYvBgJMOiNtuM+36JV5QYrDJz19YW0+Uey44lskXYGCYelAVxyqZ+qR767Kh5xcx3vP7lf
fKQ15o15wnbX6aG+KCHWdJmfyHhBpU2DMoOE/W0ZI61DmtbwjRsu0xCfBnfwjD1/z/odau9tR38N
7gIcf4yPMyhncaq7IfQzSxIEt7//GmcFd5jHqG6MBDGJ1o9GeFE0H7jjrWOecOIpNKYWfYP5CKPJ
7ebCHU3JLUxmgTDjDFWBQzgAoaE3bNmlnaTkSLpNCFMAMtyUIhVs+DOSYpw+CuJRKAecn3UcBEBy
Ka+x3I6rr5Mi7OhZqZaVlsOkitwn5lHtMlBlHFl9qqrvUyyxTzZ+wo7B2qmJB27eVB1CPL4Zh/Ox
mg/P+03ilzHiI5sK/rAO/VeGb3aW1znVcW6Lna5Xh5JmuyaOJe9e/OeegxMODpE1OJPBN3XI1+Lp
F3FmflTt1tOWMCiM3DXa+BDP0nqP7bDwaqWwO7RtPaNZH1ZSl+B5D53SLIi9KHNx0k7uUYa0l515
N/P3q6UlvkG0lpI5LbeU3kz/L3rqd+0l5C1Q8iTL2W6vAtvQNQhcQ/vLFNzEoQuhoQU0Hvd4iVXY
g/Bp9DnFYhgMo1v55/1m+ybxiiieLuoocwZzAiJXPS7Qs2carhV06D0zvAJkd+hCkxVLbq6FFaTo
PLaDSpoCkHo9Xjt5dIprGQX1ZiJUW2EInsJaRpeKYxjDXit6t9XukJtx2/I7Du51f5dlh4leD9OX
88MpM004W9BeTaGJAtgB5CPxMYk+dLBY2cV/wOpgQSo175sKAH8nDyFSfVH7XEnBOcpIRTdPSisw
YVsJtVyx1Q5gNrtS2Nc8vKrH2P1vIyZsLGmuqiakCRGFjb+U7rbu7s5/f9sG0yS436BQxxBWlDGO
ltpZSPBDijFo2mVfzUhSsSj4TzAirV6XMpCZjYBhucvy+yH2xun+PMSWbyFdgwsoEoh4ehUswXW3
S9UEv7572UJs2ZrZium6aiF9B303FLgJs11pZmlN+kT84pId0lO8R68BalalEXUriOvIgkL6EgqH
ltj10nf2XJQGXo3I1Rx56TXhOgK+49V4jEe2RF6JuBnD14jiojF1sJM2I94RTvZef+J6iss1f+NT
H+X3z81hXJknDKORG1CA5u9uP2v0lYA3QH9wY+K9cRoxdUJRMfg2ErA80vrIxHQxejE0VyDgdCPn
k6pe4F+4lhIUymEy7h3bN0fJaXNzz0CO17SIAWexxbSB1jaOUo4WHs3uxhP98sJt7Ns/QkjIPbVH
VLt4shvOpu+jBABCkbpF3skOKmSE2HGFR4Ba/ZLGgSWjV9qKEjxbCMVNgpZDsTUvatssrRe8AKR5
UNWnob1UZAl5GYRw3AxLq1lCXKn9xd6H+sW0HCZpbcvWMK3NEELEYqoMDgOM/K/4evEtcG/yaneu
b5eceGeUNBEpsUp8zp4KJ52SGohh6g471RufNH/8M4JwaBMMFHW4vKpGpvu6ddhF5tokXFwPouGC
mU7PSiu08WY3onkozKNdQg3fidP9rKRH5P5kVTybw2rwXiXbcDihx9ulFkYZmq9N5P5ifZ9OJ62S
LCjZ94XDSjo3k1Za+D5R0PVXDO7CZHqhMgjhYOLEyRCN0FLxURYIukZl1+iVZCffnJXVKPGfsDqa
KAn6ItQKT1wg9DxpU+22tPqGp4bPWjtcj52snHEbDgRQXDyWUJFTu63GanaqEi9q6lEP78vhMtNA
0PuVsK/n993N7QNV338jiVxC8TDMeT4BafTav2KsqewPsAmhZiy5kKf2NxfUCkzwtd4wYgXK0MSv
mis0uRrd5eDI0r6SoTMEf4uZYmiKAwyzHSrX6epTl05uHrHjkM5fSehImlQ2T+PrERS8z0wmUmY9
RpBfMgjSYVXipccRyh/zQW+88/O17eqv0yX4YTsak9rlsG5cDkn/NMruvvxEKt59DaLxR068dtqi
dHdZF5aWzXyG9MucPYban516Q6W0iXwSzsEI+0WrzgyXbIzZsFNuuPBl6sWX5RHcEn4opQTb9LqV
TUJEHeysVCoTYGQ5zCgSaHe2jOdh8277Om4o6nsbH2JlnFXNAEYHvssUbz9I8NiXBOKUzItVPDlK
nznPD6EjnlOY4cSTFqE0gd4MscufcHlW1Iogc/c7j9LbjgFdSq6wy/3jrYF6NQx2Y2MvdMKrlHzO
k0+jjhW1P+/e21P1iiJcmNCAQtpawbv+rJduO5SunqmuMTyeR9lcROit+dsWHkJWwXyiXZjguRYn
CfVYdbdmL8mH/YM3vAII7g3mWLsEzQKfG965w4nPHa/9Yu05eUp/kL6vb906jJVB7zzcBPnikuEE
GWjPnJQciVLX+cbDOH+hlWVyJLMkplXKOsQ7eA64IrlfzEd0uDL67fwUySCEnaLJWRXmI0awnm8Y
lExylBhnKpNE0+3d73XgRN4ZtYkVVeOeUMQQfcN7emDesr2GqkVUzP4h1cXeXrO//ELsspoztArE
JXe8HCRSFRJ8iqc/ZH+Vx99R5pNaJ2wWk5lEZdQCLvyWXnO3sI/ouCrdn6pUMuZF2ZTxv69W1dzP
pI9ToA2tn/ZfQ+s0KMfzXrG5t6+mSwgPaU2VaiGASPr8B1pDR6jk6TmIDws7oEtaB0pWSvOykmgh
antlA8NNMQZo/DT40Q8SZLYboXoF5Bk4JeVgsogfZtkSk86dEEKKOU1CPcIa60/9S8kRF77+eduW
l9FJgrslxA+8TphhqnMwIwQBbn9yyOJlLETVK/1vEV6U+goxkH2SvHhJ4vc0uRszdR8qmSQES5xR
1Phqoh40RhyGzAeqeMNylciiLh+U92eYX4vZFg6aSoNCozniznjEewBSSnTPM9kf0RGwVsHdFs6X
SIU4uso3k/EUPf7c59UfGV7kx8ty11/ISDJlIycEDSWGhHIKPTb0JUDSAhSVNbvNPlQ4YaC127Bg
m4PU5dtgoczNCG0sHCfIHXdv7ZCD97MKeGK+8eaD9CrP94v3k/WKJ1gVhszKCp48UE+YLK44uOfk
YlxqQnaB/4el+4olBMKsGOcajMj8QjAHGvp21cSNj4tngu+uPUyS+8f2fL2iCTERVS5orRuBVs6N
X/bWhVIPhylS/Y+E3lcY4cxU24PZhgZg4gaZsCr2y+qQaRdFd5qp5DlWZpEQ+qpcSTSlAlS2XA99
CwYNv0wez5uzmeZbO6AQ8iKkQ1jLHWLY9cHic9VmE9Vz6I4Y0WFW+sU+/UMCuVUkuIIU0+hVVNlF
QgCJurYTPaCI7so6NV7hRZIBlHmgSJzQoQUjtKIXpAbMVexO8XrQEv//rU2Nduct294+fvmGKFND
7D7POp79G9vLhl02UK9Vm8tmcs/D/MOx+hVHCBo0TEgWO8BJSre7zFGO7U4HHHSvhmAJ6Kd4J+si
l3iiKFIzGoqDLm8A0uqqyK+oc81krDoyCP731anJDimeJfi9ipW39nCwtadK1ta0BUEoOv9s3Od5
gvktRBmVBmm6Ds+FaeK11SeKolgq7f3hgy9G2DWKsB3OIGMtNTAs++2puCy/8xqH4VCgSBTNYMVJ
8WUMs9rW/rsGFLzBGthMin7AM/1YlV6mfJ2TwSVm+ZSzyHWUxNdGzS1pcZjy9NCl4UXagYoiphej
hRb9sZj2Q4PqTjWr3KnuDln1AeVqa/0DhT1HIXlrjCp+oDFSn07E61obVIaZZPXxz5wbeMGDoCOt
TBqHMdt4t7TgUyir4/mVJ4MQ9hgwuTW9nqJxoCH19TKxuymcDuchZE4q7C+sIwbuKnAfZb4tzH1N
n5chOA+xGRbXEyJsLDpJwcdd8gnhTXH8tod2xbv5eQp+h1JjG87kWXUbR7R3HZ52kiapylReY7/s
nB07VQdjj947JLk+dicHwcsvMMHZpqIs7RwJaT9PTub3YroPK9nwbe1fawjB0eYI1F3MWPD+jzrn
fgzypXBT8Nu36uQO4yGyvpjxvgw/cGFYowq+l7d1HZUDDDOLa2ZdMxNvMaFM+Xp7rlDHDtIaE3X1
4rstjRqVcz7gpT7VrqbJDMy8ilxIfwyzcd1gbwmfjJDtLQsZFhZ7pFc/nXfOrT0UjDK/foAwfzrU
uxDA8QMa43IxDuTrmHwy8vvzIHyG3oWKFYg4g5oSUTKZhh8NtWss/ox2vUST1ANKx1KYsTB16mKo
UBCoTLu/tUBUzTXuIB8N0oBeEjk2g9PKKCFyNG3ZkiWHUSzLv41j981SCu8j42ajKdAiKB8QX1Ab
eyrINKCOY2H3OqndKP88yJglN1t2Qcv5C0SITnRhdTmDmQf3SXOGhvj0kH6DihYuevRU3sbPRiAn
Qt48Uq1BhWOw2eUDLRfMVXiFRoufVLS25lJUo1Kwq5jXsrIbbsU7F0TXO1LIJsoWxJd9myXIJC8T
agXbk6be243jKtWzluyLWfObSLJxbfviCk44lSRJzmYn43AMrzN5kPiD2xpuhhKw/lEu2Lj5GIRH
9l/mCYeSsAA7tzIAr6dIKEIHh/ddzyCN5cJrsrHcXM4rMCFmaKCrYF0OMGY/IGRRWrkKkSRSNlfX
CkMIGSE0CZpQnQ1fU04G+aLIakc3bXA4f7WJssB3HZZx1YRVU48GKAQelipQIVacE0kyedOGFYaw
sli2EF1dsO/nmsFcg0W3y9T450PENgan4KQ2f+EUxqltCt1SuaPF9bMGdkSZettmeKCGqhOCOyRK
Y4QwRwddb5HyxETcDKBIb/f30S67aHddcMnp/jJPpia+eUVeIwrD1lnpPCekhklP5l1+r7m1l3s4
YtcQaFkAyXbL1/ODuLlc15BCOMqVXC8iSO2CMREKnViuaMiov9AKPHwlVwWVxPV/GFTDRHOvrmtU
JAOdCijZzxFOnTZqjAJ0ZXi1NxyQBZjd5AkkTN5wne5kBL9brkJBoPo3qLA/qk7T2U7V8vriQ8ie
kuXL+VHcWlLr7wueQmiflLmK7zvtl7r/mio34yQp6uCfEKP4GkJwDaOusmaIAUHV2kvoPp9v6+ik
V2CS7iQ+IbNGcIkZuijKYAFK73XlejQdxY8HSoMhJnfnx+0fvO/XxIh15lY/FnluAyq5LP8yT5xn
bXBV5jsoQB0Psl75TcNwoNAJSrLQMipMkzn2Rk9ZiuW1gNVv2jvh59rcS0zi+827iVqBCBOl6Uth
zRlAqKufyusKXPOpZ7ogt+eEWIUne7eQGSXMFvZ2towF8NCQX4THogUxrSwVuR2YXo0S3xBo07Rd
YwGkzoP8O6/Q45piVuanV/1uCrJD8UmaQN46n4MX8e/ZEh8UhjQZdaUC5niavrTQBnhhP4VIxS49
ho6reYn7WzTq/IByZgLFVwaaNJFd8gEdvTHgpjo5spSmWx+nq2wvq+PbPA9SSnReCUY16+Xvq3RU
XxcRxX84D35THBxCIS/pZRfRkwNKJ2RxbmVlDJuxcIXH/77CW5ZFcYgW42QNhSB2sGSpUNn3ub+u
vl+hNSm0CezJ2/vZ3JG+ds+vMBmAEMzLarDn3gHAGF5PyYHUwfnviwvKALeAo2IMUB1NOFPEWwPS
LNW7KQOlTu1cN8MuGT5liezCJgaJFwxNtwk6WW28xggJQju2UzTwoHhFOUDpEAJKATupxwgstEdO
FNS7spguLiYRUDiV62ZWZzNFlVEWlzvcp+K4DXIUWYYyBbvN0VtZJhzH06UZ8jaBZXWUfIVI8eMU
p74ZyriC3i0b0SDBjWNklejCRxDZifyJgJJ7OkR/6E3QQtSDM94mif8Bv1hZJjg2GtbqbORlbiPK
CJI/FpT+ZDJ973cbomiW4NxxSxfdUQASXS6gi9QOioeUaXrkB87QU+8/YhKKrgGrG4ZY9Fij9qwc
Z9DuDM4VuExcU2uCsf63O+JPm36hvCt4zLSyHhSgcG7iRsedt+byK5pv7Tk5BB1d2YPgthO+IgrL
i1lj2bUMiE5+01qqO5PnpvzrP42dWPU4pnYekRIYVpkXaFhDR+4jyK5lTfzbC/fVFGE95ZzNGvwI
eGzsjdglsXmdQE08V5vDFD+ct0gMrOI8iUuqNhQtW0AsVbL560BTlF1Mx/MQMmuENWSFZdSAGwfu
nZZu9Gw5I7qKfVVaHCjD4X9fbUKRWee5bsCU+WR92fXfoeixaw4VOgnvOIPv+Jk9yN+u/iEmvc6V
cL7MqV1MZQxU7BqPi4/nMk/xzMv00gFnVv9Z9lYmmy9ho6JESfH8hLr1pT2o821qSrrDZN8XTpYT
YymjPDpkoXUkPUot5v77eX+QDZn4QptO7aglDTC4HinxUqSLcmjVctGfEnyGiuQWJcUTIoPS6HU9
MEyRvk8e9aDe514VUFDjqGDnkutA/UM8/+US4kPtXEZ6X6uwj/PzmVB102+Xu598gMW+lW4fkikj
QrRo47qzbc6j1s6uvY+h28mPk5Zn3mgzii+4tozsRi+JteKLbRpaFcjh4YWE5J6RFG5EwMQRSxyF
+/L6UC7EJrGbjNkZ6XqdzxtFP8N0XZjBHJLLIvUN5DNj3ZP4pSSAECGAhA4bmDUBz3pYdu19ceTL
mQVsT250x60vOVmFfe88noeVoQoBRDXNTKHcW8o+2afMLaqHsIv8spOYJ3MTIXKwKlIjwleBUVs3
dagH2eRIWrrfMVOKMyZEj1pLc1NJgZEceeHldGh3yKrv4n/f5SwgiSyFUTw0ts134jjfLzsLenK2
b0Hx9wvv/1Pd0ZVdoSQuL4otDEnCitkAoNbgtV2/IdNpIpIrwjaGY2nOi+iv2BaQlc5izrz9xVom
l0LGEMczpb/7gL+h649STooL+sC32yQrydJkA0ohNDoETqF5jkIu7OW5sklwHmk7EK6ghAU1J0qP
BY8iN+eg31WQ2OJ7YzK/MFohKEngNhfSCk1YSEVJOjNXUcHXt0ZQ4/7WzYqPbqJvqi57pOWfeheZ
VlDCWgK7uzORDoZp9ZXj4K7znU7ZhakHyEBJbr7SQRTW1NgWetgXMGuuPHs/7jnd+nxDHvgzn7wb
b9MFXy0Ti84XOw2jvANahbLf7LnV/gSjk8QtJBMlcgItZR4pOa+jjy6n5/g7l1Yqr5I/2DF7Cp9V
bFixD+0w/zyqzDDhMjwTuiyNDsOG8tFJPhXkS1ZLagQ396vV2AkbsTW3VZ2oWFn9bNoQPLc9s0lA
KMbUT2jA6l3DzHfK8PW/2cXD/urUmxI9bXsLdpE6Q7uc6jI7xUlAEplkU8ZHd4USQXWyV2egJLXZ
uIWFlz2q3iladZomW+LxspkSooY+lHOkULjHYi2Hvv1Rh9GpblPJdihDEaIFm+bYKhNcujX9Ui0u
i+yhMCUHz+0ogY5jDRUFNhGrb+c6qUPSR0hX6PZtwtLLUActBqQNXaiBPHZ99W9ZMV42RQNSkMgv
WXj4EA660DlKjLBAh6ap7Qt6GivJ5WDTwVffF9YQuvp05hjYn5q89TPQ9enmp1SPPOvPOgya+Pm8
Z28eWFZo4nKKC/Q6GBg+/E9+MkI6BoOdSs6Ym26wAhGWTznmYdLlMClP+hs1+ZH09Escfij4rFCE
5aNRjUXaAFOS6aKymTf9WTiRZNnIhktYNmQmEejqYMmYHizjSpdRUMu+LyyYTnVakvEO49D5PHZX
4fAff7+wp/b1rBEt5yHGPqo2c1n25bw/bZ9OV7Mg7KRxkSjQSYcFNrMOBZSf3Hxs75dY9ZqlehyV
xA2b8bFk160uo/uTuJn45hVnDkmTBdBlztyQuKXxA4I+5+3bDDev5okFqEahqGnFT4/hZFxT45SU
00kPEy+qnckdpcSPm1vCCk4IBrSum9loAWfWkGIhXlKeEqK6pvohvzBAvGLj7Rgck2+3nmFOnKVU
sB30BkpIF3un64akknvblF8Q4qGHzHmTqDxRbhZPITheo9LX58vi3xZh/AzPrzBCeIZWpgImesAU
pEXpLLRYq+uxfjjvBdvL9BVEmJZl6isFNYoYLm3flJ9TS3J92M6mGK8AQlhu5wrluC0AEsjVZLvh
gn1qDupDfiwC5Vh+nmSb2rtiH3HYhBCt2G0xVQuGjbqzNweRF5+KC55Grvb/tmZAhBLidBwrBcTQ
AZUZuU+19E+LzJL52Y4EIJxwLAdKgGKBicOyodMrNBTPxZ9Zfzvoj7SUnDu2XeAVQoikGh6zhnkA
RK6fluJYWLvzLiYzQViRqK5s7CrG98P5xqSNW837TkZ/yb/x7oaFGoH/D5OYI0RbBTqkBmSYKhK7
XRzQ9npRj7YVONppVPxGxt6yOWZENQxqmQ5Y9YWZt/W2jGJ+wFWMy9y5yWVFZNvfh3yDBQZrsIMK
q2bIKjJ26Lnw++hkZrvo3zKSvnguef2+sEjKrqBFahl44R0+gx8QvJeuEt5/YN5XGMIY0aLVq7ID
RgttumZ+7tUGRFWS+CIbKOEYMw101MZBRwGWbdd+XEb9PlQtWbvp5l5JUWXqgNYLi1A4zGhGX8QF
L3c2qjENCoabxqI6sWvrJSqt5+x51AZZJ+OmZZamU6x7LgApDJ9tL+akgsvK17DHqMatZUrW5SbA
yihh3ds6KRU8kKLMClqJkW/1x/PzL/u+sO47VHFNA4r7/MGC5Pv3ZHo8/33JpIgFJ7kSp0pc4/eX
xexWfRCVmVfrT6T1YkVyFuRD8S68YBXa/yPtuprrxpnlL2IVwcxXhpOULMlW8AvLlrzMGYy//ja0
d30oiEt81j67fFozGAzAwUw3o+oFXxN3FHf5qOuZgi7gPtuZ2R3oO+UudilKbnGWuEKx+dWMuYDj
DuW4gwqtOoAFTyteVDJ7Pf0K7mfBLUYEwqUYpVf1qJQs1hQrO5V00cqYKu0fttdo/TRemMKCZFEJ
SPs2mCdkGiZuuGPaZ/O+PDYgxBfz/a/GwwKK2zBN3ILFi6IfvLNJ4dTN9ypIXpvSdqMu2ZFORPoi
8h+XeVITqirmADgI7KQGOCTqJzNNvW3/iUC4xJNldibNGDDxpuRgSq6UX1eW4Pj/0G75dhYs/Mbn
AYK38LpEtCnfg+8WyHJC374zfd1P/ppPybWKHmljFtzSmXO2NhSXGyQwpFeQFEBHk9SmTiRRX68x
lqbX4c7oqcCJoiDkBWnwlw1yBqYtz2x8Vv2Pb60vqumWx+RC3G0uWDKbyxVJGspdrSEu8uSeBldW
EDt2JqisrN+qz2tmcxlCnmhgFtBc9vIGj3isgTAvd8Vh2jG1Ce3RuhYpMQo2l81lixF8zyRGC7Sn
ka/UuCXDLoR4Uaw5vSma6xDEhs2lDJRXrGhgQzcka2/ywXJA47Nr+3EPiWlBGLKf2ghDm0sZ81xW
sTRjrVrpSxt9m6XD9vYV7S2bTxK9bndDCgDT3OcPsweedAy5TzcztDIeRj/E1FnmfurtaREcXNKg
DZ1ApQhQKqHRs/Cb5DFoBPcu0SJxSaMIorKyUd3zZsW4mOhdaMlXaXzXFQIPiuKOSxSZWiZkipCc
wrnwqvK5My7nJNzFeP8X3em3oXSeLUpHHcQsJ5iEdOTlaumkEBTSjINdXBgis7bdBy2M98diluNm
JLFjMW8sz5K+KEnvjnnrCJ+e1qtYv4MBwiTvkQIo02oRo++t1FePhKDoj64y9fvYnebywRgyXzhq
JvIjlyqI3diRlSFVoIzpqBUY7u/AFjrJhh+korL89gbWZS5XjGU2V1IPLNKFiVNX3aHXRLQYqwn9
fBHn58woqVXSWbiIm9Vpivda75af6ohcQHC7CbQUCto9ATGo008jfTVpfiH9MaP+20G/QOH20qBa
szbpQMlifBFfCj8qVxfj/Ps8M2dtZtCooViMUJE92na7kHzqPrSA4PbNEEpaMLGzoZZv8uRaB0PU
ADKK7awtsoPbMs2gq7lZY3YRQkPqBeojeFMyKkFiE0QVLzOJzt4uJDFATPKgpT+T4HGuBRNW63t/
4S1ud5RWEUtlCYwhpy9JU92Xhn2K49eM5jd19KshxmUZBE4nlfttD34YBuBCTeHOPa0ZU7wAsFDL
3H5nnIY9a9oqBye+TB60Hd2L6ZJY9H44yxfGsrS0+NJQgmCWKcrCnjpBWHx+KuWjaj2alhdkz1Hh
UfVx20ZRlHB7dgygCIcGjLfjwtHszAlEpezVQ2JhEbdf4ypU06FFsMfa4OnxnYL7Dwr2YFUQxKLA
FL77tq2kWOvYaQRuFypdJqJO7NVYZ8+aKJ2AwpkvZSRNLqtzi2jokpP1I0nuNWu3vRgrCCYeMhn/
PkQVP1Cz9kpDc32COlmV4GN2erGG2qU4EbZRVvy0ROH9VDXUkAcZZ+kwz+AaC+crqWxFVKkiEC7F
pZnRJUEKkDqb3b7Sb2JbNIAkguASXCnH4MmymXgPPdXjdSySOF3Ziu/8xN0ArCJX4oYx7CfReKHF
KJFVqt8Yhpvr0g4d5b+K4q+sDO+2V0cQAyqzepEAknY0lJh9eCnJsFPqyQlm44KCCmEbZq3D5p11
7O9Y4LBX0xFs0G/fXmySvj+EKG1gdplJLYFzrvQFgCLDuGQalxYJEgWA9IW8SDeRS5xop16b7nyK
7jovcLSDiBRRBMkl02DMMN/HZE+0aHBLchkm30gkyDoiDC6BWj2u9RPTAbH6b7psOmHlyBh333be
OohugOsD1e4P1LmjEZt2HbOn9PlLE++y9D4W1erXPsYREGcMzpA+Uto2CFnjxneUuFl/EpoMr9/E
sJSd4ogZm1cOhneA3MFASZE3A+7yXhXmLniDivQqUF6rzN/23TbMB/rcZgoMFBoA08aPxg8TS6Sm
TkgFbVDryegf732gzO3bMlXmCN4L9fHGGvPbRNMFQbD2Gb5wmM1/BCVVZmKSCRjUM2+0v/TYYYJl
ttufzMDH2QoJiFJ2PtH2/A6VS4NgoKZlncN/jXbXDsckj5yCCnpo2Ubkbj3vMPikp/VGQwpYVkv1
XhnlXZRLv7o8eMopnvOHSeBJ0WKx7bbIfVAsBt0whlq8OSgpZoGko6nSu+2wE2Fw6S7SW72lCtym
Do/t9GUSdb5spwSIHr23QWvkUh8HNFfo1e2ooqx6aYnmmdiO/7gqeBbUIZSB5lzOTaBDpUU04UIl
T4cARLwU189Xy/K1vHdr9du2v9a36RmM81eVKqRubOTRTgV7R7DLklt00Z4qSbAu66F2xuH81s00
SLMQn3e5Jrsjoa6KFsIQFg3RXSLS41u/QpzBuJw6VUXcTLjueXqK0ak0aY+J3v8qOx08L2mzH8wQ
qShXjlMimh0Vmckl17Ie8ryrgZyEFdRin/P4ekQBsuxOdTh8ajv9tpLvJFEIZL5qdteTKrP9OkLE
5crIm+ft+FiNd5W9jEN4mWnbv4/3MRmIOYcIxpTcDvO+A4MoFRGSrGJAKYVA0YSJZHCpTm5bPCkH
M47A6WZQ7qX5IGQ3WA3zBQSX6QaQkRWVPaE7PNHuoAF/UXVkFw10PxvJJ8rryKrndeHu4GANa3OT
1YUTjFj+TYRa+Y1vgaS5cWNPdFCsmraAU96vUKwVWlCznTXj60WydpaaOOj/nEUdpuuZ9WwWt0p5
WI9Txor4RE6eQoncB/LLdqytffiDwV3RbMSCzXSF35uSxOM4QMQLDzu/4sxhPOsJen60V+XryJS+
QbLmxT8FmMw9H7LtApOLjJpG3d/SpxFYDo+Kz3Sp68IFRwSToZGFvLWrwb7AY/++OAS7meiBzLRI
QVEyj4Uz/hqtv7ZtWk1CC4gPOT1GUSaDG63I2oE60NG7PbFLB9ORx0oRdGuvhsUCjEsQ1Br7RmHS
p7IRhk4d1qmjliJFm/Vb8gKFy+ik18Z0ZMcUlLQbL9ijUcNrLrLJ7zw2bwlCj6/bPhQtE5fIaYAe
nXGCWUM+OURHT5Di2uXuP4HwjUeY8LVQgoZVo/4zT687mzqW6IYs2lQ8cyz7EBuGCpZA4u8p2KuH
wOskR78yHGmfYzw624s4f1YvMARXFwwXqYbMv0+MJd6sIop7nqL2TxUB3XldfG315i4bK3dUpH2i
FH/IaYWSITLHGZJLgrOWEZ0agJyku4G6qejJZT0czr/PZSYpGZD8ctbOm3tW+zx/76OH7Vj4l3U6
Q3CJqNHyvFYkmJBdUgU8HfORkaBkFwkkYZzpvnGHg/Djcz35nTG5ZGRL1EpMPMRCnlE5yT57YNSv
Z2glFL58YQt6BdYzxRmMS0uWFM9BEAFM1Q/WdD2lt9seXE17IKCzbTRvo5+Gy0ThJBW2zL6Y0JO4
I/lTCf2ZfKeAqy0rf2xDrS/WAovLR3mZ5VYQAqtzbfJGC9dfNIdYguzz7EKG8EJ/VgQhvp4DF5hc
Siq7xgIzLALEvO98xScH85rijeyWya2CEv9VEmT21Zg/4/HZyQgo9rcBG/PyQZLcgrZgCRc4kq35
h9N3gcHdlewRwtm9zNZsII4dKsdult2gwsyCJOL7WQ8P2zAJWDdtsC6+P3jRQxpBqBIl93KQHPa4
TdII9CSBU0h+KhraW/fdGYzbzFEctNLQsWvzdAMyrWm46ET0casQqkpkUzbYEA7nuoqo/ZwXuGYW
uuXXU3zM0EBUFZO3Heqru3YBw2XWvJQ6TaphiWm8JFXijCKBTZEd3LrQQk3qkN1ftfJCj3ZBfTWI
srfIBm41ZlAQthr44T27c3v1ph9ut320GsULHzETF3c6UBJ1TdbCBFC0UfnUqXlO3USi3altJiVz
0RogCZZlNZoXkFwyrcuqKhJ8AHqFMoxfo6B7HjoFNxXNzv26wpRtHSqfeC830bX8O+K4BCsxMvK0
QCjEaYuv2zjUnTgVKdOurxX0XDGiAD5RXjZWUTM6GD0afye5cGIUWerdny8WkYmFwgpuDQp/O2lJ
oYOhakT3ddwWbpvr10WmX1i9vZMsUc5ZLfcvwbjdM6tlmKkFvjvVm6Z0mmOxCzwDtRZoxDMZJ9G3
oBCP20ylHZAC9HC4B91qIIR4kz86xvHbFLRYyGQtCJfWcfuqz7TcLkagaTV6hebG1arXejBcOW+9
oXC2120tT0CmDOKJmkFkle+aT7M5sGMwaXqWIquuFBh7Ek1+KDeiDqjVw32JxO8tI8tbaA4yJ4KO
Lgr38R1rPjXdMfBD68i4xUHO4G+bt5ZDlqDc5mpqi+RDqeO01SE2OFxqeeUkoONWelEJc22HLZG4
uws6oowKrbtwZPWCntBIdrctWY2KxUJx95QWonqkzdjvB0W4s9BDqxrjt6zSL9O8ll0l7QXpVxAZ
/MBb2JUxpSEAadNClyXBsGhGU8cce4FlIiDuyEWwFypecFEvV+Yfczi6dDJN1FxEHZoCD77t8sV5
MvUamZQKOF2quXn2IkuoWY5oh/Bt+6/txRKZxCUMvBVbITqIUBgb8IU4HGyt80kiuLoKIu5twy3s
seuhlgMZIGDUk+ar9BMjr+Yiot9ecBa/36NN1syhvesZzc9Mvi3KayqiJBf5icsJNBz0FkQmSOSt
7XTTbRE/WiIOGrYx+Mvw0gwuBYRRg/CKkQIYj5l6SN8UzcVS3CJTuP1P0VuTZKi1eElzoOUxau8M
0afYWtP0uxXhcgAYkOoGInxYcVd20TN9sjzqqCf2oSL6iBUkTr5xLFKypjUkQI1F6A53yJ5Rartx
cdzeKCIYbu9nnVlRNQBMM6eXZT2/FrQCXph5pqQIjjrBflG4WwMeZltlDBEIfWcwduvsysokf9ue
9avCOU3zPWSFrvYwCQZpeuBKqWtFhoNxkbchO/1JaY+G1jvhdBkMlT9P+210QYZTuJsDAdlSMqiw
UI6n3Cvmca8EOtjiwyt0Mx7I1HrbeCKPsj2xyBCyQm1lDhHzuXrSretJFB3re0pHEYpxeRv8x6WW
1ebUswxkleVrSsirFjZ+1gtpo1g6/pgizjic36Ik0QpLgt8YfSN7W5BAZsbeFlQ390KhLOi/BMkZ
j/NbSkne5oXB9CY7Pz5ku4SixNF5DC65FTWOrBUOCciC/vEil2S1WO1pxqICG5iCNj4d/EY5yAF1
tMCZRZLFojXj0q0UxmCpr4Gm949F5+fkr8j2t8NOBMGl2iCxVYpzHDeT/j6qnKy5UNPDNsR6ZJ99
xmVaLewqo4uxQmiTrtNd+4lWU2Ty37/PD8pJcmG2moTfl9NHGZTx841QoXrdS2gRMTSZiWVwqZW2
bdSrKOoxIeJcehljlyj3214SQXAZNaoNYgUEEEqIm2EPKqUil2pXpaZgxdfP8LMt3H2qQDU1bmIk
mkzBa8h4pysPSf9a6z8rzASgXbYWUVGur/8ZkMsIYTbMPe6LuPuM7TUo6i/b9nHbd6uFR4I55X/W
hzl3mTxVuK7sYJN0gEwbG/IaD9orCnbUjw64n1x9gjYWMXcG5PIAiliJleiwybK/ZNZtjBlpUXFz
/QA6Q3Cbv25tWrU2bDLVl17+QspD1k+OktxFoiab9YvDGYnLARp0nFo9YwvU15JXlsP3uTVit4/v
52DQBDeHVTBFt0xL1Q2MGnNm2bqtJXFoIqeVX/PuZzH/VMzBHUVfXKtRvoDhbIpJMsTxgKSQHBkD
ZLqHCpavHETfxKuxvYDhclscgswo6QAzYD4oOMwiOTfB7/O5LZ3bFncC/P4cf6v0vSGac1r9fVUx
dZQrNPmDXFijSLKUR/j9VNV3s5U7oySak14/oRcY3P6XS1pTLWQYf4U5NND+HpPVtR3T1xB3D64m
UkiSKZgpJyae6t/ngk5qW5SXWK/GbB8GW4PsoP0yWakgja7GMUqAOoY+dLT3cXFs9hhbNeFUEEge
S3DmQL0jBIVO9ShIbavmLHD4QK60Oh/ZZx140jsnemVqIZHXHNQrUA7ETndU0AAgKhevfx0tUDkn
Nuh9qBLUSTw7hO4LE6VI3ZSg4YDpyYaiSYDVKEQUg3Eeb722xfmythNFqSmrQVrZbhyhntjl7rYf
1914huDcCD6yfAwDQKCKdSGVaDcw2hMdRDAiSzi/GeOo0EntkQ/IiWpHKT1um8H+/4fb9dlT/Kgv
xSbOU5VVT/NfGHHpil9Wsm8qlNWN1i3SL1TUqbF+tC4Q+auPnBG1bIFId9aeeOw+H+6DA1PjUQ6J
UAxC4EB+8pcOrT3OrGBbR/HOMCjm95Tdtg8FocA3c+G7ruujaYAPi4veOPXyiYjUcNaTw+9o42d8
Q02RmjqCFfpceqXlt/G+tQMn1A7/zRRm6uLeo1q1QeORmSLjsxRCsftIND8v8hYzdQGhVeEwagUg
kmbcNXX2YEKjoW7nTzzlkkWYcSlgyic5alW8efT2aRohcX/UR8HNQ2QJlwLsJLRAfwJL2rj7apat
q/ekdPq0F7TXiRafywHWnI8mMWEKBIRORao7moRJW1u7nRsRccumSRr4a98vjtxKbWhkiLMiQUk+
dxL5OTXutmOMef5fUw4wuAQg64M5VwnM0aTJp/FdnV7LNPMVqJoZnWBrirC4j6CMShNekoFFyWUr
HwrpIjElZy5RYhpDwYmwmWlgF/cdRAIjzGsDWCU5kXpvF/ttv63/Ps4zmZiqAm6r92szl2YIfWrc
Q+Lpuzp8H2Zv+/dX157pYRlEw3CCwq3LXM5Vmtk4oqXxXlcPevUS2s+fgLA0BbxThBh4WH1vQqiS
GiSXLVxk3xPz60j21SfYuUyygGBeXKSX1g7NUkWRD3KC3hzdBObttgnrt88FAHPjAkCSe1AgBB12
498qMzEIg+dr/bu8QxPWTvScurroCzQuW2bZNElBDHOkNLauTRMNHIPS6YLXio8ZxrAtPJQrtomP
qA/MprWNofdcNVuvCL42Y+I0gS+Tn5IhVKhlC/x+7wMIY4cyWLpABsY3LFHSKdkIfjtQVpvEeRPH
A7P4eDu8yLv/Rb74Y0y/x+NStGLOUgtqU7zNzo4xPGWj25N7QUCIbOLSsxwZEPlIjBZvp/3LG9uy
C46Cwmk99QQhjoNIo0JgE9+k1M1dKNcjFiscPaUsnES5MKM/Pj3f+Y2vT8XyPEV9CZvk7H6cJ8js
jm5V6+6260SW8Nk5y9ohsLE6Ta66ceOWSbufZCo4pldunO+NYQu42LFaXmAiMGcLZLrVMbxo8b2T
u6DP0ZzBq+6avWjTrm6nc5Tz+g2RBUFaVQGglWJgqnQqAhkbtytEF5B/sQw6Q6ahozONbxCws0Yi
UWi3Xged+qe/e7klV50ds3J7n/ji/od1086IXD5Cb086QL6w9VL5qgtGpwtesuBREwoJs435MVGc
cbjrW5I1StQYVutlmuLUxaVFHkLz0kZnskF+5MUnE9MZj0sUcZRYWhMGrTfe4FaKppXSNTyK8oWL
luFddiXSTRQuHZc1EnR2BIYJR2b2W30x8QJPCQ7U6TzplJzAEvTHsnioYbwNe/9/tPBNA1k7p3LE
bEyOeNfwxkdNdZQj02ZW3XInH4Zo95n9zd6GDLRQoT/1/caLoAVnh1RC9q1/Wg92+0sWPYOvh+MZ
gTvt6azSoJ9D6lnJfWy6jZRgAteRZNFE5MdjmLnujMMd+j3a9fK4gSVlsyPqYbYFmfBfwuEMwO0r
PHEVhTFhbcg9HgXZmHRwlB5K4gU3qGsd7Nc/p0t8bxG3wWw1IEqjALAxfwbQuKSCtRetDL+hpC6K
7Rgeq3H0TsnPcjyoQ+4MmWj+bP0QOXuO20i6MlttbcIQebqyyG3Tv+itwBbR6vBV07Yu7F5KYYy8
T2L0tLEms95Rr/AsfmREuaIDRBBuPH8i1Fu1UYkQ1kliXZXgaszk8Li9NwXrw0tyWjq4OyUTJtly
6Gg/aFKApsenkgBGsDoWlwJICjo+iYWBUnwJDCeF4Fr/5+2070LZ4pNAaZdxWgIjo09JlTpG4ViD
oJNf5C4uAYDMLVKDERhapDjGCGaO0pnma7ziby/Lyuj1e2PYH7K4rEjJaNRWiaWXDngGgkI2ky5F
e5cOuxzihq5yKPZR4m/DrgacinFEm9F1Gvx9r9VzRZsiHLcDjgFQeInGU1fDYPH73E3PKMrYsjr8
vj1TNzIDr4pu2+nuvxnBxZrUoRQcmLgYW8OtLHmGiFhCZAQXZ6nVNm2f48iu5vu2mB1dfTZj81O3
1YWruEijdhH3KQWKccX6D1h9tJQc417eKZ50nJ8HwQetaOm5gEvrNu7VGHiNtJu1Yyf6XGH598NN
bmEPd9DUdg/R9x5L3+/okaDFS99rO7zaH7YXf3WDLmC48wZc1tpUjICRzcrRwmMxfKftT0kRHTfs
z90yhztuhoxNsFMEGdUDp6zcSD2OsxOh8CdkQxSY9EGEK1GSEGRtMCkI98Q81RndTeF1J2pdE8Q1
r71FVVIGQ4YIsO1Tbbq0+KKKSuTrQQZNZnRVoN+Bb3GPQ9IMZQOIOMZnw5X552OFyJrq79/nr7ZS
E87xaOH3aYTkHx5J8SBNn9ooZwyuPkYJrbp+xkWjxUxIbN1Msb8dwgInvVWeFqk/HcDHQyOcMQE5
teZD9edD5++dxOXHuaBSPhD8flIfo+a2tm4US3DcE7bNPm6Ps5O4HEkwHCkN7CwunrwR48WXTOYv
cueDejfeoSs/y5zfowCiW9N6HJ+xuczZyCFoCNi3qar7UXqFSbhEpDGxviXPEFyyLNDWHUXsIth1
38pAdocxdTHa6Vjap+4Bi4jm0mZWtoVOJiAp39Ub1oDCCOFqad/uTIwqppj/1a61VHD4iMzjkmgs
xQ1tCEI8rVW/rC8bqzlistkU1cxEOFwS7WtbB0E3cJK5cVpyNFvTbWO/FzVtrMw1sJC3UNwEtQjK
jbwXlalK9ViBFyu389Hq+dDu6UX0aH8vLyGFtlOo86nb6AKS82EpVWFfMUhJiZywyHBbLFyrF5Eu
rp9DZ8s4FyqpjLvHCJhRp67VXdHiV59fxcaDgemr7bzEfurjnv4N9eHrJ6uV1igANZ3UXbfP9+HR
PCmf4NB6t1b8R09el0Va2QTX+HBv9w891FsSQQpfjTv0VuCFQ0ErB99jUZJeSiQJhzcuPb485Dsq
Wzs8q7gRNQWPdivvBDBngcXFQSDTAKS1OL3Vm/Q6PuBByB2+IAP2PmsJN0TxsJr8FnBcPBBqD8TI
YJoZF07YX/XKs9kLKPBXD6gzBt93XoKBXFE0YHRT7rTzF308bEeawAj+CcqWhh5STgCQJ1BzF/jg
gWxY2girfSIc7nPEyqXCTAqszeDWlqvv2IyaVjnBLrwcdvFXYzeBo84VlVxEqNz524bqWJER55Ol
XZhl7wzgBALV/rYLVzcrBO5UPOThe4d/JZSUNEDdHrXnyOg9ouLoHS4r+aoKn0f7Sxv8aCoB4Oqe
WgByJ34sB4OdmyjiR9Sn5W1vOa3xjX7q22uBwny7uBupWTzhhQooClWhK3ZLS/AVKj+2fScyhf37
AsSUW1PLIvjOjKXbukq9xi59sEVdZ9OfdyghOyzs4Q6mNMBLXDUzqPYUpntJNE+1nn4WAFz6Aaej
rECxFRcxc/ZGorop+qahW5Hj3XI4RRr0sfBCewPdnCdCArch0lVTisSlVg+pxR/BJaXGVvNEtrBq
+JA5gkeiJbVTgrOny9DpPglKNAIwg+tdaMxC07oWySPEF2A6fjcVL0ATfSjhbPS2A2W9IHg2zOC+
BebEBj0ne7kaToOv7+p9c5E8ak7hsGJt/Sh8LRBEpsElrKqoqxLNJq033+j3zaXmyt/mRxzEe/Oq
PPYPw03jhjtyFFjJYuTDwb+wkktYQUcGUCIDNbkkmTvv8KROvMwLVIdc21dBBkX5+vWtAuranqia
s5otF+BcXpGmUS9VC+CRhXmIl/m7Jn/btm/1OEOHDvKkhoYK/rTJLBw3TRBRTx8uBvXLpApOs/VF
O/8+t2jhXKlW1+H3x8jXzRu7PAZN7bTjw7YZK72VLJfYeP5TCZgRLG6XKbMeSbOcUK/1J19zyaE/
GPcKSKNDT8TIse6y31B8u+Aw1WWimoDS0/hoKv0VJaIpLREEt7Ui6FkoOQVEPn5Pp1NLn7bdJfp9
flXyuuvTBL8fGXcWuZwUf/v3/yXznn3E7ZrCDMAe0b4tx/BggF/G9vMnsh884kdgGXS24da3yRmN
mbs4s5qmD8ZwBJo9gOHtAczd5Z/PW7yLL171QyuyXLGiFK8RmQxt9hKyMwIjhD7jTl4UPdO5VGBF
ofns8QuSOm5YOgP05mUv3X3qG+28Y3gl+EnWJpSkYVGEpjM9Bp3NcG2JriyifWlzR7A+mmFgRDAK
xNfUPsqj4kUvpvFMATqb91VEduW8K5LP9G4sjOPSQdxkQZKVgJ1wUFjumDzFsrcddALTUNB7H3W0
lyY1gbQvzlpQk7H1St1o8AYPoumnQLCjtkMcpFfvwTI6TdTOARaj8Fan/ihdChn413P1P9vI5Blv
La1Xu4plHSkscDG/siGfgmZuU0Qp+PaJ+fFMPQNx2aGlbTNYeYb9et970w9s170CihnHhCZR6tLT
7NZfoeEDYdlaEBfbiQ9DZ+/dOJg5Zj9iBL0xX8mjq9Rft4NC9PtsGReZKDNtOhcDfr+db7rqNhKN
xojCgMsRIebIpaDBEpk42cZjr9yaolG2f7nXnVeHu5ZriSHnVsd8dDXvyrvWLV3J7V2ocIZu40pe
4m77bDXsoBsJ9i6bEVpyeHWS6saICROvH6/HzvQgc+FV9K6kgrVf9d0Ch0tFWlaVOpHxqthqT50F
oV+9Bbff/r8ZwyWeuh3qQE5Q1cuVZ6tA2dB4glmF6OWaCJzGX/S7kkjU6Flp9Na8Se8MLFLkofX+
NKKRhbqB879wiK9G99mD/I3fNppGrVjJMi0ix5IfVNFklsgq7l4yhjEoHWos0YhLYiQ3jlIMvpTd
ByJxRkEsGFwGIl1plDWrYRNbc1tlb0SSH+uCWBCBcMlmTEMT4lAAsYbqVJrou271GzKJQk60KuzP
WOScuJOzLu/hNOjKQ5W9F/bliFaF/fsCIAvTOck02KE6vWftZb+JnP4R1A6nPHbCLyqygv0sXY5C
1QSRA7nMUAwNGeOYhUP4NuJGQGKpHdtn9Mo+DR5rOkHfRi5IE+v3MGiOmKZiaB+VR9KxalqFHYPR
8e3NYZe6lY/vFifxQ2HyW6/OL9A451ZodUisOqYeuUkf6DE/mVBvv8zQlZn80HYNvl/01+0UJTSQ
c2ukxDKowlgi9OsfbHCw8slpYoz2LjruvG209eA5e5PLun0c5A3rgPMy8yhVh5n+GG33E7qxuJ4v
vMilXSlV1Skn8GJkp05NfrW5oOy7Hoq/zeBlXEKiFo0+s2VqQSxZuIqKM1E0PSEC4S55Td3VtlHi
YzmLv1mjm8bfQD+7vRzrp/vZUyqXYpOiSKeugSHtaUQzQrvP3did9yOoyTJffLiLTOISrVFlgz6k
2ExD4JPoUm1+2trjtkmCCOM1XOY0LXN9BkQmj45cR07TNC7N71sR5cyqLRYUg1AoYb1hnC2SXU6a
beLaGtjzfYV+JGKMd6QXEWmtn+0LHO7csKfYDOsWFzDLdM2bafSghLVrDtKIpNBcU7/4MT9oB/vL
f7WP2b/I85KlzUkfFvhoaqX8JOnDLyPWm2vwtP+5XhG268JCLunNQR2UdQRPSo3lJmHjlMFxOyjW
k9wCgktykm12I/Q7qCfnfvU1gnQH+D4vGYXcnlHwidKcEI/Lc3WUTMPYwqT8YfDZh4zpWzcWrsyJ
X7ifujIvjOPSXaWGuL53ACPaiySd8lZ2guJGnUQn8OrW+o1j8Z+4ihxVGYTfqDdT2wmk66m/KmfV
G0SRJ8LhEp+lz9ZUF8AZ+m8TOs5nzQVJtmtnh+2oEOFwyS+ah7KuK+CQ0nLTuXeTLHTG6qId/lz2
i0W4imlVBZxaeGx9v5dkHacsDbCXRvlLEH1LP3W3XPw+Z0lIlT7PDfx+FVlOGR5p921oPnPmoVPJ
0ollfBRIq03SyDGrEsYy1d1AnvxesntXG0XLv55YfwPxh2tRKUOusEqKNDyO889RegwigeaNCIJf
j6IcQULDzqEh2ct64pU0uYZIsL8dYOvH69ln/PEK/YdgJqzAUL0oe2s/7Es38NRrDa2LkDPbf6oe
sIDjjiQ7qcymUQAXxvpJq/+Ks/FUBSJ+UZHzuANJ7nAjjqHO6OnyZRt/kdLHPhOpe7Pf+FATWljC
/obF4aN3pOhIjQXqujsSPMYi3mSW77d+nztyyqDrkizD7wej7sfo3AChn4zOmwCa5Y1ARFNkC3f2
6KFWW0EGf6Gk5sThr9b4tR1mogXhDht5jNUwaBgAvVPbv4ps3yqCVPkvB9p5U3JnTFGDpteYgKEp
FQb5GsmJVdntcAuZZuter8GbRWq/iGqfDqYDNhQMNkyVIAWt/xUoCilsVvajFpsdJGWZ6DjpMkyV
e/IP1goMXjDbaY//yzG+6tgFHOfYcNasbgpxQMiqBt4m2x0N14oFrl0HYdoFRFU/Kj01JJ8bVDrQ
3Zy/zgkoaAI3ikStNyyhfYh31vzw/yBcvKfQQ8eYE0DwZPG12o0H/aq9VBymHf6pJLSA4sI9lnMw
ALCezSj9HimW049Ob99tR/zqllpgcAuDJdO7JEHfSBjeps3BFPWlvD10bvmLC3e9iYy/2/Gal3k3
e4HfeOmP2Su8CN//ycN0me+n1x6lafa6HbiyYPpYYB+v6pSUE6S8AyyXkoeOHB5qEcuoIOhM7gDs
on7EmwgAKu0u0O/T8bEuBJtVZAN3J4nmSussSKh4Vt1etVm8z+go+nxlv7GxTPw4XdA3FYbbgSHf
glsbM4qMRAc0QaNPIcgnumeLnMYsXhxKGYlqyFShR2pWHiryUw1HJxYSM69eSs+hbbI/YgGitY02
BR1Ce2p+ztTPldaZ8p3xqRfMBQyXEEZVb8ZMhefsOHcj8rWUBFcs0fJzaQBCEZLV1ACYymsSeGbw
H7cIlwKaoJXtifW3E3xYDX40C07t1RvCwkFcBigisy4igt+X5IdIeyjMZw0iSpnulKrAU+tIpmoz
Uv2PgldmP6lDkrCCagxOTelb1WSOmSiOEl78H2nftRw30jT7RIiAN7dwY+iNKHODkKgVPNDw5ulP
tv7zaUZNaGqXumMEI5BT3VXVrirTSAmpTApLcGEpzVIDQmHYV/VpYCcHWXtVGXOl6Cm2Hi7naD4B
b2PzZJbgyFW1qlLJa+v14cNYjCGExEE1cKPmN06Nvyh66T/sDU54gkczRU/MsoJp7adsREdit7MP
0+AiWoPpLgmoZW7bv09wgn8rmMmU5bids4bpUJtjUMpUAev2yyjK3v7nGYKPMxZZGTi18DLaHTvz
SvYkt32yD+uDHB3lMPoEGgLFAzfFv7io3b6JPsMW/H9Yc2VOWmCn4CJ6wbOIm4Xmoc5c60Z9XfwR
V9GUwBf/5AWP0YUndKvr117jM6jv4v0AQsEplHacAeuyY25n2F+jKnb2jVo2j1IMmBGdMfUMNv+v
Y/xA6k9urxYnGHH9Y5U+KzzUUmn5hk7CYMrawZ1LisxhyxFBLGnjudTmu2JhKTfRT6qNGlalpg/Z
ekgZsXfcsuP8+4IdbTRJ08org1v5fkhvlfq2jR4vzwgFIZxbm7mQOqjbdL7R7+Y0rPvjrPuXIbZ8
69wKMfGtS2atYLH1M/urUn1u41tUxLuGie1VqruN1rk1JIAuY24e/x1Zh8gINqQ6qo9/X8tHeY7N
McIaUlxPgRwU2J6YvnYzY9fY7yJPIZL79jD+ghN3jcs4Yh3hXWugEcO2wegTSMF8vGwThSF4m8yG
CJ4IjB6nZR0ducqPKCMWxG2PtlDWIqvQjxMpcRa71bJ6RWp1UBbULbeOTTjDVgaAau8vACGvQpau
jRSbv6zYY9Atx9i+c/CGLWnU4yFlieAAbTY5hQYZPKxJ1l2vurpX+DgZQ0lwp6eutYu9fkelt83M
fWadmEYTq0+1zgBo+WPx7GMVSkH3efnsfOBtUsseZEYx4RSbay/4qxQNdU+aooisK7MuybrF6+HY
K8T+QAaQPUletrj9C+ROd1Rj66YPnqEJKz3Yfpy0zoBmtYbbdIk/f2moG8Lt2D0DEdZ3OZEVFPty
EGhuQzbTtY96kIRWYM5gVa3wOEZVI5GQglvKq57XgwTItAw6tCmEVrju2R6UF+j34OQ17yv7O584
wUFVq5ecgRfkZWYzuH3THlcDFLU46hDb9c2QOw2n2I7aqKO8ztxDJD1z5eSmNL5J4wdn3L8jPZ3B
COmplepFQeUkInu5rdlVVn8H3fZliM2YPoMQ1kN5aGdcs2LIjEb/0Zftkz68h1vlbFZ+OsrZGbCq
k3yWue/FrH0ynNmHynNBmLHZl3oOwu08A2Fjh2aIFndpEMxJvimtZF9NRVerh1K3nI9Gl6cvizPG
x8kwcOopWWY86ktnxyhiYq3mj0vZ3jaNWkShxoz12pCHH0PR9YkXV63zAQoJNbERoeJDVHgxjcaR
U14omNb3nOOYc1bVnwbH5YUnz7JP51JqroVMM9VRM8o5EFmJFq+kA5EUcYVB5LKfR4CzWWgySJ01
K6a67NNp1/SpFCp6F8RR7L/HbfFoZzuG/FYpsJc0WVq42+rZxyLbV9Sauj1Up+8LYdHNSqSD7h5P
KvJcuJAh/JqmNeGzFIawT0Q13aAt/G3fli30M0ND3p6Jvcd2njqZwX/C2XygHLSsI741gCyz15m4
GkFXELtVHWJrQOFwvzjDYci8cZQBx0KVerIorpQoQTQO+2WkjpEUlODESxEPScWbISDc56K6rbee
TPuQaeFlB9v25NPICQtm1i+DjV5wPjnPTfPCJNTsmQTGZjGEA7LE/3mxuESCC16NC9SrrK+VFP4U
BwdLGCRX48PwKfsKwmQ39ekXdso2YZkcoihboOiA5yLJcGNoEo642M46qtmcgBHpLUxLH/AyBZhF
t93e/pxF99JMXMv8IYv+GkKR20Kq8y7DgzSWSMcFdZO9s8L4uNyn16aCTYaK3oL3XJWcTZohpAY7
tuYcBR5YzuruRu76J6un5PqokRMyg5LKuSmNgFg02W2Z2/ZfB4laf4j0Ywi5wRny0epGBBLe8X3d
y7EAZZ3XaC565w/9DtLMFgov/L8KK4NbfpYoVtuQ54mDapbuMRsMK0l9TMgKYj4H4t3L+RwJSUIx
40yZefRGH8wHLq1ee9DPGrw5gDLTux6qz9GEXBGjqjxxOqCVOAnLtxbu6fr3NH2cYwipImkWHL11
YMyJ+pSu+pPB0CwxlP9dGwedJaeUZAi5wSoy01pyBG2Fqhi1l90G9yRK8FdeIBZ4FyqbJJSG4s7K
Wtw63UW9V1ANskQMiUUqrZNZZmXDEHtU/T66qxNcWVDlyRSIkAukrnGKnD+8oy3VY2rQrLOrUXsR
CkTIBvKgQ94uhiUzOmtN07XTb71EHGg2acnO5t0UskGiLGnNftaQeH0X8JYf3O7cI4n2L4HmVccY
b6uXnYDH4IUYNbnZZ6lArcclSvhtQlZ+TpPWXWQVVLfPikQconj0XcIRcoHEimSYNAwfG+q7uund
YqpK7IK6NWzTEu+6+eNlw7avLE4xZAr5oGzVrCljeIV6IzV+fgtul9Dx7Daofgy+iSfWwdWeL2NS
gymkB5QH52bGa4TLzHSX9raqvsdmh/3Ru+5nz2wT8kOU6SVoIjBrqQ523bx2k7/ceYn3fsNQz/PI
R29sLX8tPw295VeUGMtmTKmKrqOGTX8ryRy1RlVI7YLLxaz0WHGj4PVTtd+1OVF1VIOCXEU3RHYa
1Ib3Tj8BxbjjXeTrvvRKCazEqycdZbwEtFRl3rZZJ0DBDbC4GmOvAlDSXpv4CQIJbmK85172zCjR
AwawkPTVipeo5tlJ78z6c0HpS22GLHqdDdWGMLIm3hiwJW3YOMCMRd7V5b7SvtbJi5Y8aMl7CAzw
HvULSUh7TR47dofaVp8pbdBCc1C9i0DrI2nPFcX8yMflTR46gxLyXYreIzPWYBSTksO6QqFA7QIt
SdEqmnqT9t2oIaVWNESW3fSIM1Qh+xl5n1prCtQyV4IyA/tbZ/sRntou5x8KRkh5yzpLZpViHIv+
qGkHrbpaqAuTzRSnoVzTtiH6Y4r0QWtST2rWcUKk+EOJEj1kc7k5Zh1Vok7hCGu6PFvZkM6gKVJR
R5B/stZQyX9YztPlAeOO9dYbTtYIi3oObYy5MmQQDqdrUFaaZ/bEurd9jX02YIJv92k9GlqOATPB
l1HUe8f80Ey1a2o3bA07rIHRsBusD7KNAvKYOF1s+8PJPMHZmTPqmiMBW+8eUZBop19mi8hD20e/
M/sE19ajzulmExhdMBeh7hn75K69ek2+Kp6WQqqBeoqgbBJ8vIhXIwLJBJ4m7VtmfJ+xzS+r8LJb
kJMmZHDWGXVh9wDRl3110Px1LwWV5Y7HEnzEeF/57yLQ2O+fDaKQze0km9Etj0HMQCslFQ9ak7vp
O+QWf0MRaSUaxtZkXTjKdfk13mtgsEi9NtCO03WM0qZ3HdFPRjnCvTmbtWkpkF591u5ZE+TO4fIs
EZ4gak7lbE0zLcYkRQaE3GRfigawmBB0N5QriC05Whq30coTUTJA1oCfYZG599PrHPwbJQ0i7YkK
VJFkoc+sxZitchFUaMGp7vsBAtfGu54DziZHSA39FJdOXwAIz2wu778ALRyx6P18f7mQXR0hNfCa
iLqVgZEcGIIoPlZ742ju6as0Io2LRBORJTUy7jrxgNxDZV5Vqtei0lvC3SgQISfoZdwUHYr1fNOu
X8rEuLY1ijGN8mghDai2okaVzT26cLxsvLVQtVWxb5fD5rIdb0glpCnTkoYTAA7NGjh5dK2TNdWX
7XhDJYHTSaNKnDWxiUM7vU+bfcR2l624HChvmCSkskz6PgOE0imuPoItxcHD9xxo5dfLQMQCZ4mC
U0O9RHHH09jkmbsZLKvdhxEcduWhCoqHwqP2wptjp6uyKaOFEhThwvq2WOCJVmu4WVR9T8xDlkeu
Q+ncbdt0BiL48hJhVxIXOD0kB+eVvwinuyHsg+7aQDPZsKe6O7bvNc7wRMdu5ropSuCZlmcy7/+U
ftkVM8C4Xfy8Yf9ZNU4lIL59e5OATrAikyKLl0UtNbg6v0tZbrj4h32t7PjxP78b9sYz4SqboXWG
J6x4hpz2LNcwd6viTscKz4mcTpYloTq4zq72l731TNVJbAbCGaawUY7jcRlGB0M7FD/W9GtdqsG4
ukVENVRSOMJWuRiqvFZa4EDlMYzaxR0hWzhrz5H8SIwiNWt8lM+upJhdzWph47AUvzh3csBrTYqr
4ZXXxZeh41OCLZRhwkpY23NvqQ0MK9Gpp9iv1RL7khTUBlG7TgS2yn/HmVmWBBIFfYRzZOyhnn3J
up36gBg6PtmXHF5IHg4aUuNGBsbAkKwc9IjGu2Lx+oD3+Ts+pXVNmSSkkd6xC6vhvhfHYRPtO7Ci
UcoWVEgJmWNqjMJKU1ikdDjS7ruRWEeI74uNgYNu9oaW4PvQuN3r0BQsbc2/PCsUhJAVnHI2QTvC
dyfRDVP3Wk58f/um85QC3nQE9osUOzybt5/sXXNbHzM0lMDPvqqhEnA+HaoVmQ/6BTcTBQYbpqYD
tEQxaLjOsAz0ww9ftTUw0lBZZX9dg7kituFEkIod+LEBz9Z4TsikwpXHh6h+NiV/prxte7d/NpRC
MujTCLlnxVwtR5TW4SlhBxIS5ukHAzrk7W4lqZCIiNWErDAyMzdyfgORosAhdU2U1nGWLzkO/t0B
g2eAS1MnZIh8ysx0mTF1tZ0X3pAvd4NufSptdb929a6pVCK+eAq4hCekCKvXWmXi8cvkYWfW/XWy
8r3t0gUSnj3daRwz6ElRvVZEYtKErAHe0NpaTI6aj242/aPLvdfm3/4qrsWaSEhuTbNtYig7CARn
o+quxX8XCsaJ/eSOYll5Ww61LfHUoc7sEcLEoG9fD11ZEesGMVw6d9Kzpcl2slSu+D4pw83AYLtt
81L1VKENtQnUhR1E2xtrnPLYmrwpUPzOi4MCrQbfmk+8aFV24zvts0MlX8L/RJFAJ64ylqjwBIiJ
xq7atiE/T8tGcVQqBS/ESe2likxkKyLj60IWSey4N8oJnlFq4w347o6pSl31bnIDnruGkDicqC2n
aMRoNoESan4W6hWXMAo1yBHqy/uWGEN3UC8C3VpbsGgFC4Gl2xjGOiiupaf/e5nMvShxjQc1LII4
pARt/nBGOUEKBvYjZNM6GQbaX8CHc4/aVRctX8EMmUzv31CPbS8xtqOplgKKV5HSe1wlqTar4WcQ
TPpnxSp8zYT2zMfLWWMz1qCAaNqgkFXQdfx7rMksT7sm4W8dc/1F76dQTnGZpFIqJ5t5/gxGCOlV
XcpBVyeMXqXsZUM+tAZu6S13XtMrTXu4bNP2XJ2hCaENk7reroDGb3rKYN0bj/Z1F44BON6vkpvx
82U8agx5/J3lKyarDBrHgEtB25UgoTDHbyhpgc0gPrNJcPlUrwtlZQCJ5i+KdTtQPEnU9wX/jlbW
zF3Jx6z9mGt+nhPnjc3Md/b7hZV+KvImarURpIeoZpe6oNB3ZvQxK9O91V/b2ae/mxJhne+rSB3y
FtaU0f3YXeXWh3h9/DsIYVFn9cAWUAZhHw3VdBOFcopu48KcyqybeeA0buKJgIta1GwCjJMWyfU8
zMm+t5iO8lNpAJ+DTLzRbCfyMzwhIcxzVqyTibzDnJ9SzT+3f4orhyB5JTsMKeOEtGBO2ZzmDpxC
5e8m9tXiJG6TPkoqUYpKRKh4QojbokEbNQaxyfVXeYCebN4xF0Tn7mWf2N6wn42ekAqcrJgdKYJB
yl1xiCHk1++TFxRf+KWfkuceImQ1ISXkRSnVM4ppoThcfpJmNrr1YL6nWPjMICEtGP0qV1IKjAVF
gKjQV4uvcfNgUL1r1AQJ2UFTF03NbEwQ8pybSdA86lEDFhKzw7sr3+z+DcOGBK2pgq1ICNnFijPJ
1FpcEIzLs6mWxq5bm9t0NCp3teNnVX5dIRm0VPZBbnrvMvj2ZP3CFl+7bJOBakPtEMcQLHAzo8TG
OX25jLE9iicMIXZZO6My3QSG1O6d+qjl+67ZXYb4w9p6whBCthomlqE8Aqd7Xz7OvumBR9vX73PP
wpG0/0A1QlHDJizlXd3ZTgMJRvD9ZHdzNdw1NkXEQ42aELNd0zeJPDVYWVtIuDuNb3eSP0J+8fLI
UTD8/2e7BHlMiziRYElhvHTa94J5cUSkue1d1mluhGDtzLVnCx+sMf5agLojsv1CfUiWA7OWd7kz
6qRkE3tHVeQwRrYpG6dBXogcJ1jjeVe0EbFj2J76E4SwhufZqON399hPaQ9N8lgshCvz0XibDU7f
F7JBX3YW2njwfTw93CTaP42UPpfatWoS21ECRyxsNWLQ8lkKcKwoB6FU4UnjF6Yfx+T1PQ72yx6x
uFUuEiftdUzJ2O5X+TGaPiZUa+z23Z5xwhCiXyqlvlz4kjM9mDvJTbz8QQrW2/GYH/idrnFPkdNS
gyfEvzZMSmeoGLxK+Sdm99oYxih4VQrCFwhfEytdS7QkrPKKXY/ZftPtm2YkwoUyQwj+vsR535jw
fZm13mRnQa78Y5YhawwCiDKE/5CzLLN2KoquSn5sdOJ/0NF2y5re/zs/41noDCJpqnFxKvhAttxq
apA6hZtpT5cxqPESYr/QhwXteph2w9oPoLkZ3AHt3rb1l6EppICpl1Hr1wOGmckPO5GvI6X7yEbz
Zuwp5oft9P8rcsQKVtAazHU5YNQG42qIDyp7Xik91D+szScMYf2XtPr/J2XlztwZYXoc9+tj91oe
+H3WdFVNxJK2vd6c8IRsUIyGUzoDhg8iUl4qewYzXYu9luxQURIKb/3a0mTHsVTZwmUFTj2/O11e
O9MsNe3o9+ljpTxUVHXQxs79dwAhQruORXWUdqM/QjCLt3eHsuFJL8mtEnBxJ+px9q07/A4nxOls
NdbUpM3oT3oBBsA00K05GBqNSAdbMAr61Q0IU1m4FBNitcjTVu+LeoQWl3GNDq9HZkjPsm0Sp8a3
jmCB2ecEI4Tr7DRZmaB432eWZLkS9IS1rnersfHWpn9ZLarTc3O2zgGFwM0Lu2XSAsD+tWsxXwxv
i6lXlHimUPGuTV3gb6x7vxkoqmFCbL5sIccFvNBsw3R10RSFyitOk15VuxVcXElAPWsRcyfWttaT
JoHDBZhO2/hdMqFZADo5uCW+nGq3YUws6iZnzhNvh3tjxOXjiKFs6pe0/qH0qic3wWWMt+mcD98J
Q/B29Ewavc5gyoJe00SZXb1+1LQdJBn/Ekjwdykqq6jXuCPGSeeyJnqo2yl3y1k7mCv1mLSVk8AE
Iau2qRsKBu/3nDQZI3P0vh78dGWegXv8VPnvnRUYuDMIIe2VZbsqqlENvoo+AfbFGp8vT8zm5J99
n///bC3PwfUWTQ03Qbpvpgm7+a99TQoHbQ+UpkMVTeEMNcK6pGtlni+sHXz7Q1xC2KAMoH9zr6t4
FZ78/B5ME4f843sMO0EKS5MRlZHdxd3g98N4b0pZYOjlEb0dL5dhNpZcPkEnHMEH1k4u0WgKnPgl
uZdc6OR9nu57pKEmzP1pTz1DUCMp+IOCFjm7WzGSbWaF4DY4sHQJL5tEQQguMUt12psGtyj/vkiH
GYJIlwG2fe40ZEIyYGOugfABAJJ9pxtPDvqNDe2/F5T+Pi9CItBAqp0pMkBsvXLzZHDXjJh6apyE
NW/oBzXJ1Wbw9XV14+QxK4ladgpAWOOSRAF/hQITzLJwneLWSneXJ2LjCfS3QRLvpLoeTCXjBG8y
njTNsz5x0njzXj00PugmBtSWB7kfhxLxHLm9mJ5iRqzE7qy+kZQesB3eCgvNna+rcNyPXnKLC5jS
l/zYd/4WU8gHVSdXTJoxW/JOCbkESPtxLd3+yF8ol719a32nCrn4/P9+vfD74AqZoax0OzYtIKrS
dS17UXxs1xtbOTh1587Nl8tTSfiKWKhdlThaDC2GdLINT7crr5ep/nPSW4TEoPRWXts6DFoeLHdB
IVyG5oDbdj/dK7vV62/lvWZ41Pl/e6enmFg2sEOx0Zr3+wo15LKaQJ2BO4sWQvVpZy1+fODk4tN+
nNz58+WB3Hj/4NP2C08kKBhZ0Qz5DDwzR/lLGcRHyZNy0K2qPi2isJ0KT2DCwqhM02gtK5Z3Zh90
/WPFroyZ2JpTAyhSEyhaUTtDVHDP5+/k9U67Md3IBXss9FsHIrfz3P3W6U8GCU7fl0pULx03yNlL
uuWCoUC3vgyUiCs1bjwczrYtcR5DBaAHjGU8sjV3E3VfU2caCkNwdw2EC/aQAWMYCjeeb1QQchsG
sU35w/7hNGDCYgiybyn6aUl3NHfpvkAitLwptH8+GdHqNNT8CMviUk2JoUTw7rK+z1VUPA9uMR+G
6fVyFFEwwtqolSDoUWTA2OboJuWC0jhln8uKB75xwuO2M99pAIX8MNZLaUMoEtuVKqiLb0pHZFbC
DcTbW9Tzd+Wcwg0MdlNkYaU8D5SGNTFa4sUt6JcUw6kAMUUfreE2sz/37a2cE3ddmwOlQiLexGUA
OiWFqberfhwsG+lbMr4v9XPt/OX3hTlvS2zwEZfg91WvNe0mSfbv8Kmz3y9MdKUPw6RPOKqMRoqX
yG9s+GquoZaTrGGbM34CEsv0tS7XnRlEprjjxnE4vNH8QxywvfJFveNV89VOO1y2jAIUVoHSUqWm
VDAziv44VX5XP+eMgCAmXxW2P8WopObINyOZ+Tgtt/bqXzZhe5VRNUjIGbqMFk8hW0J9SK1AD4xB
QzWd/DUPRvBmgmxHxoYOMuElcWmxvYc8wxPy5oJHaSkuB+yudrx6D0Q12IwECsSi1FDd4zD7jboh
3J6lk4VC/HQ2a0eDn4uWcrfWe10KUye8PIqbieDMKCGECrOOFjD8YPVEI4+suEkfB0YEki6LGL5t
dzjZIsSS0jTQXTa5LQwksaFMiVER3xcPFn2RDl0WwZDJ7oJ+LTw9+u90MdinncZKPERETtkUSgcI
p1WD0i6uzbg4DHZMTAmf1TcbmjMYIXDyVBnzEVIqvgwJ7KbvXbv54qDq0IGERZwQ00LMv9jcWZtZ
Vo85bOrND2nsVksVWuO1qlPRQ+Hw6TvbPlWTPGiSDJw0f2rNm8628Fx0xWJqN0iEjKghro5ZJkcT
cKBD40XSPkcBiZ0TFSqUr3Fjz4wxoxWRucKXE/m+We5jKigpI4S4t60OlXHcl536WemfZAlnHVJ3
jAIRIj8zrAFDxUEU1R0a+WFKcGTsZeJJ/ecif8mdhcA3pMWY2ngc/Cv5i3xcSv9n6oSihPQBPb2m
q77qSJ+O7xCL92X7VFFXbTD6spY12Cf34dhedWU4NE+Xkycfoj+bpook4X3MulHXAYHOMNeowXxd
P7dsn9tFyC/NVefzZbzLfqeK4uGRBep4vcZQaut12h9yFlz+/vbR4FfqwYbkd8cemjkFOyccu/00
+ryWDCyAXn49gO2fX5JQ0h/b5/szPCErmE3MlCxHqkt/2DftgSt5pTfp5MWH+pprvLOdWrpUz9Yf
rMS7HkTXdDSOC1ZWWqQ1hQPU5QHMbGBl4/omy535U+CEPnFvz9oJTjByZFZtD8WEJdZ67aLenagn
ZQqAR8JZOmpBK9VM5Qy3aB40GVzD/mW32M7dJwOEdIf7gqQvGhgwp5mXrE+owvFwueW1pNoEH/m3
AXVCEhPf5DjGWMAS84a/Jnc7ybO89LB6ILz+F6ro2yniBCekwJlVpR7NcIS8vrVNj9NPFGDKujx6
FIiQ/2Z1ySFzitEb7Q/yeFC740AVav8hjn4ZIp4YI3OEoAX3gPVpLrzsWUWJHG+8La7AcT18kkMD
PCTU7pRwC/EMWY/jvDCDZ6PE1/QvNZ4gcGmlvedKWj2ZJuyGkiyXlHXC8MUmg3jLj0WdiS0QET6i
Tnmh/Q9B04MpvV+ofLO9nztZwPHPwlMazTb5eW4oze62BUtwPbEgk+EQVnlkoJa67G9/OBed8IR0
EMvMiewC89KHSqiiFUFpvdlTPP5Krd9O7zqDn9CE5GDPjj40DPOj5NqDVTYe2J0JUkAigkQeO6Pt
p7ZWAFGvgWY+ZDJOKkQZIxlBQipQsnWOLYXvUuzCZ9fTS77Pg3y37kZsVNGfX4ZxyIjMQDmGkBkc
SYvihKefbAXtYB3G/VFpj6mZusVA7FiJIRRLgVDTGs+WBahyuZMYCChvpYywhggjUfxMLjsNBac8
ma53GZRSq8Nlv6a+LyQCtNeUpbZihkrwettNfYDs+V+aIGwM0nLV4wp9AX6bV67DXq2c8GQqNi1u
5FkuQP1nNEgmjOB8DJXf7KLnKFzQpCzvzVvyBYoPyYXlVFQ9W4rMweEe9ug31TWnOypxE2/f/WwN
CCmKi+3N8K9EYAmJINJHVpcjTFP7sAKb4WweB/agNN8HzR+osuM/XMac0ISdgjFm2pyC+grNf43t
aWF5xHPGQT4oO/3VOZahlrnUNoiKISFFqEY+KjPfx2nyfd9fGdK1qny77OPEkmoJGcEERSguYRBD
RiG7hfPQjB8nCIlpPUUuRwSTWFxkj3HPydKxqqo35nrvUCSDxFiJ5RdpOxSFzfcGab2rlsfM9rX6
w+WxomLJFhKCLltaZtkYrPVuCPhhJfH1Q/S0+KoLKi+PQKNGTMgNFhp3pTWFRcuxeFb8Ioz84XPj
425719/E0DqnBJspQCFVrK3UxoMJ8ybrvi/2NsVjSI4fn8OzXKQPyljZGR+/1xWkPpk/flNux2A4
zDvpQGlvbj9ynvZxtpAeHEnHXhtU/H7UQFmtiLzFrt18PubTVTvtM/vWrEDkioVwrKjrdcoZhVyB
98G2bWOe1tnn2ngqltVt66+Ef1AgQnbIrbbL+wogfWjfsGt+rEQfG9hHjMB+0l95U/JKScdTmEK6
mPEGpbR8verxLNHHsZdr2LKUVCkd4Yni1SrL8jyvea7Vq92s39Tj323xxXvVfl0HbIXx/WTJgliu
QZVNIFC+LjLlWaySWoPnoz5MwYPcYF603eTHXuvFPlW2QEyLeKeqTKicLPl+Vc+eFLzfNJ8Sx7/s
bhSEkBxqGWvR1AHCVp6Nep81rwYl+kOs5+JNaptmferwa+i8eGryXdfuZ3as5kd9fjEXYt2jsITk
AKqFqVYyfu4vdnPxYYA+71A+VbbmtrZ2YMuHvxs9ISEsVp80io3Ri6CiulyjYUmirjKomBHSgTGP
hV5o3OGmW0k5kqVglAMIoa/JqTJFM75v6nmgNa+KbLtlQZztNoRB8OKhySb4qTnbrdiq31lgjhhm
vEs2geGgNqVg6L+Jgxbq4L72YBwXFUUdxbFqXIPY7W+ejc6QhcVdbatcKxMgr3MWmOtD1ezSpQmz
9rZWCG/YnKozKGFlL2tb6dEkhxNsyvb9FAXWQBWPb87WGYQQrmVtgrpHAwSbryL2xTHCsXx8h0+f
QfCfcLaas6Kd5yHGc2uq7Kb6W2yoKHH8eBmDmhQhTGV9bHVLhxlQmnDl4fNgLm6lPuT2g1JSNeIU
Fv//mT36shhsXoC1Gvm1s9o3Vt+DqByUFHXro3756bJplBMI8Tr1qTwPvECwiHABHTiMOPlR3xfi
tc4j9Ck03BxLDztT3U+MavclnExs21cTjeVlzff02tHUJneyX4vl0+VhImZFE+oGJMXqF5k/EIwQ
uJ7mG6u8ndmLPnzKKf1mYsBESi8jUXpdSYCUxfHO6lSvyGpiT09BCIHfDausmgwQ8XRdmZ8G+/ny
YG0fUk8xKXJ2lfZc2iDBQfpEvbE7BT3Yc8ud8jgf6+v6YHjtOxiHf0vYYn++NEVOYlbwgXn9WOqP
dk6YRPmYkAHUpljtDnXIPoM2ZFVwQSrnriSjhYIRgj+ecC0W8Zf2wvnWRC+2+o9tUAUJ/Ke+uRw5
mxwh4tG3AWtGRHweyfe4V9pV6JNVp/5TJsXEGyhljhD8Sa2zFRotuLqKb5R6XzhPClVzSQSmSMXV
SOAfyDpYo3fXcrmHAusEYosJ7wGD7F52a8IaXcgBsmNKSuUAam5vpOQuHneM0nYg5kak41rnpk6b
nFsz1UHvPDCW+rL9jaWvl00hMoBIyAVxVXvNG0wM+pel5TpfiWtl6vv8/2eLWLuqc+zE8OPBUP21
a/bdTHEfbkPoMmeYwIuwSDCRJajlXPi1qxajvb8Dq5xKkljwzdbbUPmFIR4AC7lsLebwrB/211yi
C2wVT7NnHfm7vfyujcwJTHAvNIKkUsT3So0ETnb9rhsUt6YuV7Yd7ATCLT6bmH5OaoarI5wATLzc
6zlEeVpvyGKvpG4qifkRD4Oy3RQ2mgBQZpF+jeu7qCY2ytvReLJEcLGuX1ptbeFiFftk9fdT+qiB
+vRymGy/mGsnEP4jzoZrHdBjGXE/5u0TppeFpZd81F3bBbvVPgoouUhqzIRVpqo6aS1yuEDahfl4
GKm6TmrMhOVFK5bYdngx0oz6nfkoj24chX85ZMLyYmd63CooIEW9++Kpnu5VYe2VkH/jPJr6FUVa
ovA15FKMCmtMP7MubXlXWHYd3Yx+NXpoKPbz3QjdYQj9NIfoLnqN3NZbPlooM71s7fbq8z//0MRa
mzqd1jLil6NT/tRpu1pq0W/yhAZdb/7vhDN8h3OCEtID1zEqBhVzF6+Vqy+7zMq8vCAWbD45fx5M
TSy0STKoRDg8qSZr5antbW40LgPejGvmaXId6Z/L43fZ4TWx7kYyW0eO+HV83l8XqMTS9n/3fSFJ
mAoEfXJe69Um407W271ZUQI/f9jsniZGyBHtqmfKwnvsBi87TIubPLeHKsxvqn2l7KQdf0BViUMV
iSkkCkkp5dQYgVkHUFGLXM4CaR76GGVli59mbs5B/2p90mQheWRltGQTX5/SMvcVM/PU4bhQ9dlE
xtVkIX0saZ+i9BMz1ocMKxT6x3gwz4/ldbI3r95ZpHQWVkL6wBLVdDKvxCp65o7mEXLf7mUfJGJK
1CrXnEQaawaLuurWsr+tzsNkfrAK3RtrT9WIFgpq/H4+R5ytWJmTJSznWxY8Dv3gjpj47V5+Mnbp
PWehl4h0zx3tQsL4ef98BqfkjTHlKoavliZ3MDTcxCdePVxFGZFpLy9dbyTJ7DypMnDu4JU1nYMo
1rGrTP0oa4mEQcEICcMZzLK2uJMrOEnMbNhB6Xq3aC2xsaCGTcgZkpEmizHDGplBfCyt1AAN7h+m
IfHjfvYv+x+RY/8faV/WHLeuc/uLVKWZ0qumnjzbiZ28qLKTHc3zrF9/F3PuSXeYjvAd59HVVYIB
AosgCSz8uOu8WKLc/u8GGVkPa/0Q6e8psThHkNjsYozoCUKjJTA23GXpXYnApebRUasigEJVlXNl
pxAx6jdzabpa+m8b/rttJkqGAATJZKdwZg480wkZsmMgC+/z9x2+f24WYsNL0ZVVrPN7BEs5Jtpe
H1a3UxVvqN7+ShvxAjtqGpXFfIMAn5ibNo2r6tmuWSjGTMK3xF4XMOAVjcH7ptv4qZpe2pLqqCRW
RRWuqipV6sFlwQV4cuxaxzyw77rJGV3bcL5E7j72jYfk9e9sJ2DAjJngI+b2IQmSZp/1J72zwWy/
2xaynbZqKlf8IiqNuJ3Lnh+Pprh+tMfkcZCsfZxh9Hg2O2263pdG+4zUkhzNRC2ZkDo0cyMtJr9f
jg8WSk2NPZ+NstyXX2ReP4BXwYXIGwisU4W8wa5n1Sx5M0+xJv4E2iIra/ZGE2eOndZE7znlLgJQ
9HkfhWrDcVWaHgy5KJw6zxfYM6YyMH5Q3tj4VAEupESOmB5h/QZ3DVaPTweLg/UOr55Bct8QuxL/
tzeEiTfci9yAT4jjny4hScnQil0cjMzXi3vNUv1+9LZ9k7CieNltt3Ymo7EYl50lmvfT8WO/tsFU
tn8XZ+JNtzWCFLDnJ5rOvjPM3TS/TlRDyfX37/PmJLLRWqmcl7iChCreGsh+5if/qofZlXbtbng1
/W27EaElXnsb5RoVJi/MwdBPb9Att1coQg8qvxMvuu2Y5dICyjTPVt05UDQX7ABejPHGurnPXlAu
vvvfxy7ygyczFBM9A5Yp0k+Grd6Uc4aW2bFIdmXV36ZadTsNDQX113HiLEeI3VIv4qJu0Dzf+IM/
e0bATt0Hrhne9byidmQn8aw7qr6JkirEsTE2k9GpGfL/+KmtStcuv1f5yygRcH/dNX4qJxaqG7o2
1gXOGZ5eLc40z45EcaQQiohV6bOqp30eQsLcK05k+6p6lzDwKhhURxvH69/B6KwKR8aLnWutQTcT
GegC77MnybI9q478BsyHUTV9M1lCYBElTUgAuqLR8yyC9yWhnzBHTVTQ0z6V0UGaIyIp/wNYnDXj
i3ihmZF1cxKC0RGlbhboKOZ972QHe6c6sY/mAkLa1fXSZdsAr6uNKXZCAqAtRru2Mnqsm/UQ2jeF
Njkh6xwbXDDbqHTVgheC+D9yoVXedbYUZxBkJofU+K6MH0vlWOufYvvjtqDrteQXkvh/ciGpVKWF
lQxrhVnvN0bsVU8yJq8VFYbosFsQSJS+gf3yRO2OlCUF4JCXOSyXBmLN8iE3CyeTVCcrb9uOohy/
GsQX+glYwQa9U7IQgtLobgmPJnU5f90BzwLEfV6OCqMIVSxVetCC/r7Z2b59K7+ZQb1THihphDbi
Li8XfT41MUgEkrTaV111M7cUQyrheuIOX3XSqA0qDLa2j5V+x8K3rHgM2XNMTSm5mrFcGE5EiXrI
TQmU1V6jlaAvPc2hHGQa1aBMWUzAh3pm+mrrkBKqj53+taZojCgtREjA0MJs5owh1qTdNXjXcvpe
wqyDmXidu55EXJhLgARsd7mlDVBkcmcP1HCutuetgLrX3YDr55UK0OvXlRfyBGAYddZbKo/Q9evo
JftmNyNKJyc6zD5qN70ON/M5RZhKGVNABaMe81Hii6UUkbuqujs14a5Vqe4PSoyACSuPoYl7Xj6c
uuF2TfYdRWpNuJ34xD33ahennDhwqgc3WgxPGajKTWqFxLftppIMReZq9EF7AEd/Hkju+hR/731O
X5Q/MsOlujQotYQ8Ql+aLpe5E1rrfjUfp5S4l6K8XHzkluRELVcuYAyqO05nlblt5OD5dleiKNny
y6/b+x+xD4kDp+qhSBvGCSRn6XOF4bqa7STDY0WdpwmP+41ENF6ZnM5wh7ifnDIr4dy3S/O8rQsl
RECIsItsVWIQEtYgR7ASX4Pp2ExxdVM+IACDuWBOdMTdbox3Svy6RimR/FzXQ9csS7M0Q/vtFVrp
QGWsJxAQ5V6/sEMsL8E0pQSiXtfjLIb/fpH56PUEKSzlJ7/eyccPqey/Zz3OArieFwLyGeOkZAXZ
/aolzrI+sjXyNOo1kzKWsOhZVGkrq6BFhfO+gUvvtg89TaHy7OtxctZFWHR1TNYubCCm1fVbKam8
rmvuDRXXJtq7btn0syhhE4jTomk7BrPZ0gfw9jlSeFLS5w4MJj2aDcdPyvDyd+skbAfSEqLhooXA
TDnaeuyMYNxM66dtIX9Atv+qpYvPzmwO82Iq4dXqFKMlS0YfhBlMUndspvaQlHjCMubJDetc9YbO
DIZZ8gt9+gZS48P2f7LtMbpIBKG3UsHCHks5ld/6dXHCCmVRxFXb9STyrKywTzTFWGDEKZS1jRx0
0Mse5dDNUPqY3XojkVM5eab42+n2p8fo4ou0ZeisMnIsYAvyXBXU5IWrPNU+0gi0KupP1PvZHzbe
s3YicoSgCdNmyCvflK8zOEJisF3HHggzQVAu7cwTIxP/P5zTzjIFMBnXGBO1uEUnlGjMnu7KmR8+
aE/9McINUopm8MC8I9+s+TptWVZAl7WOrFGd4Sva/RrwyeM84YweNJAjJiTDxjYgoyXuV7xEPWhX
dyXMilOOI7Hn1na3PX8bxPCg86uAqo2zfh4gYDX3ko3W9uc230/6blsKFV8CnAztpCl9wtWoTtN8
HNa7lCqgpMBEfJ9uh4olVo51sZ9xGPCTo/6i3Q4BZ+GUDt0+f/srlcQH6ims8kwpIK6DB1RPSfgl
DQl8JKwmPkobShxFdgsRsm7fo0J016B8ntnkMUre9ugflr3YlKuuHdchw+okmj65ytTeZ2l86kvF
ldvpoKa4HtM8KRrurfR/n9uKS9kzTP2AlQvRK84ceH6Aikv9bVGflfCGGtlDRNAPELmQMKZDCPo5
SEjW2x6T5SWiNY36vgAHah+2ZQQOHK9NntbyIaVq3SiUE9+lq3TEIVeHAtH3/MZ4wwRddPCYB/NG
vWdo4amCclcRaSABCooACuUqh20YQadF4SRcutMa6R5l48+rZRDIQJlPQAZTnaIwlaCdaoxOoj9l
ISGA/68bcC2+VOPVLsFwTQiwpc92u5ulwulKzOxhmFf5YaGacomQFd+rDTMZClOBtBWbvMpeNS0/
SeH3beghbCa+VvfpalrNAiEyrqz7JHLzkbzq4GV4W2bj+cVF2PRVqJshX5fek1H+CJ87hgE/cSYB
JYtaIa7uhaiFgQXU5hG6psYh0d6m5WvPMOEYoKMY8W1ZGsG2/ahF4r9fCFznpVRKnu3VVe3Y+k2+
lI6RECWIf7gEZZaK5yamMfEhY6nn0RxkvANZt+ajAS6k2FNBBYDJH4Unv77rdQtjjf8rTcguKy2p
Z9Aa44Coxo6yBnMYuQtVSH4dF85CBKeIZMMYZIurFNWnvgPfIHrcfVnDZRjriUIp0n6CWxiYu9hV
XJh5uwZ8MlHauelrdtCQwGaKSz16UroJTjFIcl5UP96ditEx0nt7yRwNVGZzPhMp1/VW+ou14v/K
hf/1yYrOWJ4NxYdwZwfzad2VjuLOtyX5OsPzw9/D+Lxi/PcLUYVWKaHJGakz9aWu36yldSzjvjD3
NdVbSNlP2DMSOUR3Q4vl0rRvTKtcpo943s+dUCXOapRKwo4RjiuKbRkEtd3RSII4b5yo303LqWpN
5z1A8dN6IutOujbSoGS4yE6su2F5kRR0myvvagA5e4PIuxPni2bkNbxByz73QKJaedduftZCgAZV
L/s1Q9E1uKIf+vXfzsYU+ehjUrxtG+s6jJ/FCOAAdkUpnnUYS63/naLWb6c8WPs2YIXtppi73pMV
qdf3wbNEASFacK0PSwHFVDMo2sMq7bc1+kPqdRYgYEKV15Fic6Lw5Vjlr3x24fqqHqqv8zG9K77F
oGb7RrcAXt+dzkIFdFBkqSukFELLAY1Zt6F1SClqAMpwAirUmWJWWg5UwHEs1750/eu24QgsYAIW
5JrRL7YGFbL8+7CqbohZbyvGXcvUaFke6xvwJvLtGMtQyUUNRarsWar3Y3i7Zi+LfKrUj1r3IaK6
Jwm7iaw7apFmy7ggVOXua4NbMUZd2xAxJNLuRK0UKkUDw6U6KmmDfjms6Uuk3sxqYMvvmndzBh6R
fwflrmojdwifzpb3hbGiMGb4O6y2BExIFs6cWUFEnn3Q9cnpy8ipmueo20f2y7bPUWvDf7/Y6Vgm
dWXJC2D0TL1vVnCP6pS3/eGS62doiozlhT21cztyi4H9i+2TYy0782Pva67qyP8Me+VT5W9rRWVB
Iu1OaJZVU3ILmrflgQX5veTLB/N5dRW/3WGYybY4yogiMOTKkOa8SqXKi50U6a6ZU1OACWywBGxQ
1+z/XzgNmG/pyIv1WGer5qSDssP7zG5bnx8n1Q2AELsr9bTT5nCA+UZwKY6j27RubBxir3eWtwUE
tfHjWO3MV/kUgTDuQOWUV6HcUFQTIxQUVRGLK/OqHTHPB6UJ5Ww746Q6Ji5wjJTqzLhq0rMYsdyi
kGTWYVYebgjar430tLDFqevAnt+2jXnVOS7ECJ1bq1kW8Y/Bb1Z8W7X793X1XXxfyFMa05KXkr/V
oXHc7TIf47tdo3raVoKylYBIY1uqmGiCjuE42rXrnZmvTizd6dTtICVGQKNkLlOzRl20Z4S7JA6M
5rXIP3RUW9h1QLowmZCgDEozFkyGmAREHpXDTxPRsXxd7lv87WiuuS93ZKci5Qdc9wukXdSprU0Z
7qZ+jl9WOPWPm/5ol37X+VX/Dy5woh76+uXuhaICMMlZ23Yjt2eNCwk2uLz4wvIAGRgX6lcYs0RN
zSNCVxNgqkVxqsEKKGlFrh3fj7OXqs/brnidnedCKeEkI2eq1S4/xp/cZ3cqRrki93cad9xrt1PQ
fum+1ccidoyH9T1Xlme5YiFGqjJJlTsEmq5+GssHvSVQl3AQsQijqlatlbhei5b4crjupHEkRBDL
IxIM2APGwUXoa/IGM7DzzJ1aHy/LxG54ffO9MJQAFqGWD9mUg8ag9WZvxcSQ/h/m86prfR95xevf
uYNYd2GXfVaYA6SBEnNxqi+xqziHYtd45nPplB8X7/8yMZYAKrEKo87NaWImfCEPj3L7cQEnopU5
GApN2ZISJKBGm3eT3RWcEmLXHsL5xy227Rv8RdKdMXf1WLs5ar6pLfj6ZcvFGgrIsRqqaWaoOPK0
3J1vwEjudwFeeDUwx8U+VYVNeb6AGkOLCYxSB2GlBWZ6Y3IbywoIN6FcX0CNVGGGLlVYscbH2Bw/
94pdHsx7Gzz/Sv5jRlu+M6gxI4RQccQdimgUKzKgGFhUg3IoPEzm8pK4oZTjEfVbvnZeLUPIMWyl
a/JuAM5PhtOCbQckNb1jvoyu9IgU2xkUl+rUvXqEvJAoZB1lMaxtDr5TTz72h3VvHooDfyL/y/1E
nFkQSstaxHynbtXISdevRfZZo3Ibapc0hKwjnrOmsBcO7LVrYnQfZyvC+wNz+XGhAMcpNWqR8HeD
u81FKqCkVZob3N/H8AMrEyeuiI2f8jsBNQpDU9uphwCWB1NTOqPsz9Q+TMkQEGKomtiIEsiopNew
/NDpiZNKCYF/lKUEZDAkTJ8KcwgZMpyBTca+2PPkbUMDpYiADGq71oteQoaKZe9PS39UqSMwoYbY
/5HaY9skvNq/AE2quWfj4a9UEB9NukzBplvw7+O+2tjJ6PxYeiL9IcxkChFflAZrIj6FV1PuQOZX
dl9xVUUsNxWK4lCCacz0BQ2C/KrA7nyertp+95Zgy8GI3HqXuiuRTVIrw3+/DEVFzbrahsA4u5GT
uyoiIpE76O/IrJu2qckGCg6EKImKpZeHFd9POs2xe2lfgkJSdSTcSkzx0xxTLbnXV+ksTwiYpBoT
y+L6VPXXpK8cqfCtmdDpus3OMoSAMTHLXM0anpPUHUgT3qrpXa72XwHGbwVuvZ0WKSfBa6fXio/n
Mi0nnomXsm1LYUrmryvf2MxmqQRL5djAFt1dol39zoHsxlkVIWqWtpjB4AhVrA/Sc/7SYW55HCS6
l6COE5lpFjvpLVWHsL0+hljEpo+N1UmcvjQaMifSvpcT8UjLt48/OzXc+lfTFXI5SxF3gFgznWra
W13jhPYurHfbsEYpwpfwIjjnSJJQRsGXSLpFsu3IIQU4lARho1xDvPvGnD8uV+XjZPenSPuyrQPl
ZiIANHkqKSYkWHjQqaQnLZoduXzbFkKpIUR9bs9LheZgHArmkybdxJm//X1KCSHiq2ycMJ0VC2HF
s6MMtdPYOVo4KCpPQg2xFk1ZNSOOCwSLYR3BHjxSFc7U94WQV7Mi7m3OdmpYu0g9ZYzw1+svX+do
/3EyvnBYq1YjtVogQHk2d9aCO57ck9zeib/I983Nf8apUJk4sTY/ttQLmWzC62HCT9tW/Q1FgnL+
WVOo8wU3zEbAi/VmcWz0ssJpXOObOUgwUQPHC2tw9EDeDyeqD+oPScBPzBRrzzAJUs5nE96mOaOX
P+iYDF7uVxcTDrwiQBew+1fOLTKkzOBEmFZOMqGZ/1QZWPo7FPG3EpXaUOskAEFhq0ktc77l4agf
kxM7Rb7kl6fopvPqL5qfHot/jJdtzf5wVXa2pIALyVL06sIDqvUGX3U1T828aqd7ptN+LJ/aYxbk
t+mOai2kNBXQIpKyxcg5bV6TpjdLiTKoeMLVKkXISfnJbzVqSTjKFqfL5PR8+VdeON0f8y+YTIGS
4sgzvm1bk0APsUgNZzat7zoYs1OP/fq0mFTHEmE3sUBtXkPbkiToY6KGxtGPuh8eRqfQvXLPG7HA
z3Eb3q2ftrXiLrAR2iLFyiqPKshAsVgLDqJ6g7RkwDx5y7G11zV9JilOKSPy3y/Qqqsm0Izz2K5b
4yXVQsdqk+/bGv3h/vGn14u91YPWDnMawo6tt2BicbOTZFcHGaAJuOr22rvGUZxBXxVyiF4J10SJ
uBu2AA40DeTfU6pb7rprWIqmqsyyQMPwq9mmLJr+00o7h7dmODtMvmfkZJnra3MWIigSlVmozQZO
kfP95MYP6D11Ij+51WunC5qDdbIP1ev2UvEv/u58Z4kCJi7DZNU1b6kO07067scudtplJ6dEekRZ
T4BBSQZLWcR74CfpNUt303rH3lVIaJw1ETAvkZV+ZfxmvW4PqoTnh9XPRyLtJtQQ66qkeom7ns9l
N/MOg9N2ii47pknkMIQTiHVVyYiOlLSEEKbeJPpdZB62l/wPqP3TUkw4EWF6rJnnEt6W58A8lmAu
tO/s1VF21aF1UnC74RaJ2HopuwnvEZghnEW4c8PMInaQhmBUXqyYwG5KhABrVjs0TTlCRM8mV7IC
rcmcKSeEXFkaS1dVWdcV2wQGCHqYahu1fY4xcHqbuHoaPYz2SqzOlYD8RYSgR2iVI4beQMSgfFL7
IrDU73NXOSymOjMpXbhBL/aBhGGuvB6mvde3B8t+Cjuieo/6voBlS20U6ghOFK8ylkCTl1O49N62
J1/ZOX+xlQBehWo28bhCxDiznYzxQ1qX7CSte5Q7dHKFyQ0aHf9yeQQga2Qbs+0wocYbWoxv8bv4
IxIrqn6PMp0AZcUcT/liQkiZfk6ql6EkwpH4vngZuvYRxntp8DGt91vjlFLduFdi8XJdxMtQc9bS
Bl1TvbdUd4kaDP3OmIh14Esr7Fu/iBAwLJpsDL5K8x7MFovbgJpUe4hZ54LfRCs/bHsZZS0h6Nu1
quYF3WaejLNW/fieMtdfVOHyLwIx78dCyRi+b9ipU6iDX+uJWyb5bViu+21VqIURYr6Q27UxW4gy
09fV1IKoObKULBPnBtlaGyHyu16yQwNEsp50Wo7hjhP5dKVbfQXznFP6yz6h2BMotQQcmOZBWYca
auXrQ1kdqu6NPIATUGMKcb/UqNYsuYisRFm/rviKPNzKY4yeBXW9C+WvmVwTAHptn/7FMQQYGK2o
k8IBMqPvjV8fcAr37Tsr8SQw96Ghpdwxzdv2D2LzEfObWVlgxwkSE+Uom6/T1LjhcmPKxI0cEVFi
htOo9VjjArv3UmtfTzcKlaZdO39cWk7McNICk8/THgJ4vSOnjZdc0BGC/1zeh+5M3JVTRhPwISsU
SwaBJMp7lAJjJ0sUzT0xtXJkc3C3l4fwc3GIq7aWpsS43TLt2KmJk3yN6tdtET9u+H4PXkO3ZIXJ
TJYFpxtMPCnOKoA1au+00Vd0X7FubM0f+z2nCpzCg0q9a1034E+R4qVjg9K2pBwg0tLf2s6Tlso1
VncavhOq8T1hQzWx87XEoDdjbiBnvl+ONR7p573+An6ngMcSNbSVUkrYoJRqSVjFih439IVXzZaT
mBjMKHmS8ryt1lVk0lQNZUKKpTGxEEYOjbUtUUfpdeicSqKgSe9y7fOUyU4hYfDku3IHNIZZcGoV
IgVvx0talWV21Xt44nDDLPVS6o74qpdr+Lgum6asi7XkZqIUedPVSEwl260t5mbSZ8WyiRyIkiKs
jzZL1mzJoM1rY9+O7ufPeUhstlc94EIPwVKzlCpKbECPpkDZTuFG6ehUw65T/G0HuFYpZIHM5qfB
hATCrtOkn0MsiYQmnEMdxAHztc9ygMetwCKEXYXuC1ncrBfJSimntd6tkLVgoEiWQoA1vQflLkRw
u16IwOhZHW1FLbL6WNrHrHDmqdxHVfWeve5CjJA06PIwZ7YCTRKpwW1O6+SNuYvwaFAQfnCt2NXS
dZRrybJmW5YuQCpOQUoIblKebru8Fj46KgOm+JZ75RjvsWV4xqfin22fuOrdZ5Fi2ZM8W1mCm4re
s6eThif88gH0Ltsirj21XKolljz1bTla5ohDXf02gsSsDop/5cnJT/V3tmudAmT37JvVvSdsLxQT
wjbvFV3KJwiN1RtwDDirDMqvr9uaXfXxCxlC4EZABbVoZ+6Afja+LOqH7e9fT+wuBAgB288KK40J
Auw9qu12JargrBfdyx127He2pxAJCuUMQsyySZ1Ve+H6pDdy9BW9w6pN5KqUyYSYXRJj6W0GEUbD
vNTs3WpqiLu3qye+C6MJ8WphMEQb6lj5DqOg4sEd0Y5QqY3Dq57sksCg6xnkhTQh368zlieWAoX0
nQaO7nkvl24XIB/y42OkuBQNDWU/ASI0LQRXSgzl5FI9LVl4ipd3VB5fhqt46EeXx7jKXAQ4DT3N
Zu44MNcqKFilLCce/pUWnW2s5aocVTd2k8fQ0x3TCZ15t5DViVeTn/MyiSVR07I2rO6wTAnGDbH1
xu4fdJQRZU5bnCKS0pDUTUCGuVijKpwhzt7b9/1BQ+Oeq74Yu+HQ7oySLPG8mkFcaCfgRGnqvVUn
fMkMDFBSHxod1dwlxmEc/g6QxMeNsbebZWygV/2WH/JvigPWWDdxpcXV3N6VyEHVhLubIlwY1rJ2
JhRrjMIN4+6YVkuwrRMlQoAL1ulTUnLP6KQHpb0JKUqB66BqYuigDHJuVWQ3scuxSc1WxtqwD3N3
CJfZKakzxHUdzjIEEIqMWLP0ETLG8ZhJtxmlA/V9AXWkQkrqsEViwicD2PbkJ3pOASlhJ/GJ2JTq
vMwwUxWFC+auV0Gw1e0UjAXwi0P6VN+p3ngbkexTlFChzIShA2sxCwg1l3tlCiK2b6hKE8J24lOx
0sssLmLYTol3xXhQtQ/b/vvDgX47reo/F/+3Z+EiWTothw7Snj1jlNDN6hV71K55ppefZjfqfcxx
/T/EJmU7rvhF+q3E82QVDIqZ5alY38IQs3afCN14lralG/8fLmTUdm2VawYZna8Fwx2aG9wxctYd
HtYC+TRQexKlkgA3cpUUBapDe2/Kn5ENa8UunQkIpdxBgJtpxWy1iGcnZoQ9rzOcmgKDP2SNZ4cQ
0CAdURYzmNDC/GA9giR2Hx6UuyEoDiouMFCf6xOLdKXkCAnDWZ6ADl02oQioggMqEW7R+C2u9IVP
qg3KYxQof2c/sRVUW8OoY1y5tRofarl3qnIgclTCC0S+7b4v1DDDp72oSJwO03iMfySV2HW4TTYc
WyTcHpt11poVMtIDJvbtsp220wN6JAR32C0xQh7StlquDirEFLiE6YuXDKNKy/ajQZWdUXIELFi1
NEKTBFwgzTBuDkToy0OXfGkoFkvKtcWhGkZY13Nb/cADJbADtNB+YLc8Z4xc+ZTeUtRqlFr89wv4
McBe2RjcE/L5Lo/8drnJ+y8t5QvXc9Of8aMJkNCPmjVHBpSKqtRJimObTI4Wv8zybZmfIp0aC0G5
ngAPK94+Q5nnVOmhP2THdv+f+26qzIIAOk1EhVAa5WKB7WIcJjFZfCD2BmJtxB7PqGIxWOnwfTu8
VXtcaI0o4syeUCNFZSY8SH4PItvQFNtihiGSIhhNrWnVgDsS+ZisToecF6OmPOMx/8KZriQw/Trb
iHpVNUO1TWabigbBv7pdGivRmKpISeX2RjedMgQB0NecmnRy/brpQowQtE1ZJ1rfQC9Q2OCQkge9
7JSvhj8FKFpRMcQl9AtqrNpVbL2QyX+/iKhu1a1qzOB8s/VlNXZj88+76MQt/UKGELVL2mMG0wi9
OkynWW9AquUlt2GwuqGz3pY7jbg1oVZLCF+tjwpbz6FSl+6r4qFpDnLzkpMzO66mQhdaCWHblZ3Z
9yucYtmpRyNQ9oVr+NXN4nEXpGaeUMskBO8S5t3C+DUNm57T6esUe8bwnmsawwRxr40nCU2s0ezT
OpJ7hi3DGE91bzgsr5zOflJAjaDnH7YD6ioWXcjitr3wuh7PYQnrIEvOQbrwobc+bn//urnOuggB
O9SVaocN/371DZTvzrA8mAU1UYoSIoRrVK+sjrkQKdxJwJxs8EuLnDp3FewuTMX/iwtT5SzK+3yB
lPbr4v4YSxqUpyHofcVVwULAvG3LXd/RTU1lhmWpoPgRoieR1yHJ+C3Qep+CLA4NsRiD2h+nQMWz
xLtYDyydyQpYgdDlxUSaeUVbKtyf9Yii7DjIJ23yond0EP4iQlinLJrzulshQpFyp05fMZ5y22bc
JL/tRwxK2AxMPYCEX5eoxlVPNYcNHKFW/bm5z43araV9nuPqbCGGfV11urMsMd0OtXZVmxZvLLN9
b9tB2z/Jqr+tDiVCOIMv0HDIaojQEfpylDjayFzZetmWct3RbGZqhokrTPBV/mq1dJVkq6xSpD2V
o++GL8Ux29mZo0eeHKh4g2j267dtkXyhf1unC4kCYq9KNveREuMVXvKT8maNiLWhvi/4gbRIs1qo
EUJnMrxSZjeYBnj4KxXEJCtmLVvUESqsiuI2Q3LocIuxLeLq9nm2ksilwUwDP9oQwavaq752K+VG
C+/Qg0uEDWEukVFDNZk0ZgUcYK6ib2Gd9A68hPBlShlhI1BsbRnTPEEukKNdUPOl9ZOWHhKKU5gS
w1W9AOk66lNTWiHG7L/0+o1uzX6L+Tz9979bGh65F2LA8ttqFi9Y6eZ7Xb5VrGRfx89TQtGQXEWA
Cxfg6l7IKeN6GVkCOU2NeVpG/7CCVZ+Ng7etzvWE90KOAAFVNeZ12MPV+sazdmBQ92cn/6c8ZYq3
umCu9af9eyqa8ZD7E3Z0AQRGWUsts4NuODrI9WcMFFRs4iR0dT+4ECHgwJqMLFRmiJh726nDe3V4
QbWrk7KTZv7v/cSX2ojPxfE0hnqWw4Kl7g7jo0y9eBKeID4V4x4zX8sGMVoWn6wvrPvSU2SkhLEM
IRXM5yhUWo2jgJE6ZepM0r7v7gr9W0getKktRzzH2SAJDfMMC4OBnbtMDvF6IX8yGjwQqoU3pJPT
me2xmdPPWVV4YCoM4iRzQOdN7BOUUQW0SMq8D2OOsFK30/ubEtAUT/52bBGIJPJksBHZNSqZOFR8
1nSkJKnbpPdyR5y1qNUTkKKu2sluMF3esy0zSFqMv0ofGSikUu2ovYOZ4xdfF9BCW4oZXDAwm1UX
NzqL7jIWgv2een+iLCcABCaXM1D4Q6VCPa5DYJUvlQ1KWSJwKR8QMEKyJtYqLVdGPmaWp7PG5Tvg
thMQO6z4coz27KzBSQv1KxmokddPS0cgOKGF+GTcRyxsbBVaqFGLpg3mx+qhmUJCjesFK2dAFR+L
jXDVtEyBHkF+s/iqDwLFQ9w7xu0SRHhKyT8Ur++YFXbpbCKbhjpj0pLBY1RjkptVc6COb4lEkW1S
CyQgQT1ak2XOkLIuwVo/5ykRntT68N8vNnLN1sdsNpGR9glGKrBHOz2G/fO2k1EyBAiQMSLcwEAN
yJDZLpFsx4yWu6RpCSegTCVEP2PTijlhUGVUWj8a2UkeqZkxVD4i1oqPrM2X0MRyRN/7t/qgeZGP
13Q08+3iO82VnWX/jubEX9xMgAElk8tCDqFVBPrJxVIPJnhkc4kaekJgmlgeXkW1lbdcMSt5BSfp
HIMc1AzU7O2vXEEsD1eVmIFsCGJYb+zjuvebuHwo5Xr/d2KElGHpMGClXSFmQZY4YUj9sqvYp20Z
3PAbZ0UmHBx6zF4NeyCyl6X5bR1mPihqnDLqPq9ddSjKbD/ZzDHt9LAt9mqKAkIVmSmGbSiKLERs
EitGFPJGj+EIp9hnfhy0e/nH4PUiiAKK7+Sqy1/KE6I3LNC2lqaQx8ulCr/YKYs3Pyo7TjFcocW9
2s+Dv63jNdOC+MSQmWFati6aVl6bKZUq+PzU3UTdR1v7oK6tA/6YSQ8azGkyiDFo1wDqUp4AskzO
bCNeIC/VFa+KUN1olvt0oFhKr8XYpRhh5TBlcLUXJnV4q06ctt9XRuM1zUtYzwQSUoKEJVP6xRqW
jtsvwwCy/vNYrC6T7tj4uL1OV4umLjUSIDeOV1NPOeSmN/x0tu4lV33Gq7UX++H/I+3KliPHceAX
KUISqetVR6mqXL7bbrtfFH3qvm99/SY9O22ZVhd33TMRMw8VoTRIEABBIOGJXOGmk1+jcXHXYM76
bOVAa71lp/8iblJgiq9tOOw5MYhZD79vGvZHWpDWsExbVy7SagzTIBGMSZDfKIMdTk9t5Z5fyK0g
eQXBk7iHJaNJM6EZRaPZFONAi+nawjT7Fp0ZogvbHwzI79PFF+GHlJHWJpCn9tIrBQyiM+YZnjoP
nXb7yEsulR/nhfuDBXkF5Kxxo87GEIYAVL9odnSj7UvHdNUDxGxdulP3/V5EvL59oA0LY24oevr5
DFUQBqzVFoi5ehu3lWMOvhGKKK5FIJxYZSvrQSQDZASjQz05lt6in0FQ2bAV1MAO/paE8zLGYqmB
xTKSTX27DJiyqX4+vzsiKTjbh5haTyoWXzRabHfx9dw9aaLZDn+wE69ScJYPD0dg92XXappf6L6x
Q186qIXdoHPqQ4YOnQ+QpJjrVeMMoDVYQROzqJYoj+14m0k3kagEYLM1Y43B2T6jqme9aLEzS2+b
frUrfe1Ku9SOslv5gfd3m8RZPrkcJktlYVO+UFdtYGuD3C0U0WXtD6bhdZ84U6fMaoKp9dgnfXDN
WzZiK3GHvXIVja7llzsUFwuimU31RqeRgVBG11W+JS1KS2oEC/q2EjzAtnfg+Ti/cILv8/1nsx6g
pZugVSsx9pm1C0Q949uaraCTSaMWIhaD0wJahqBuNArUTJR2EiFHWe0wCQ+E+nvWpFP5ote3Tde+
wuM0oVX0UBsD4FV56zZL4QzV/aT13hgJDM+mXVgBcarQhnUxmSF6aNrBACvZQ0AwomcU5Di2FU7B
k5hCdapafIeblAb5lDEmARA8K6H70kID5qa+txs0gBwXr/N7wd1AiMkZhzS2pqHWENBK++Hp5b3U
tTw9sqVLVs9luaLprNs6+CojpyKFPjStzJrM5+RzkRylxTmv49sq8fp9TiVoPOC2IGENU/N+wS5F
Ceom1MfK+nUe5w+6/grEqYSlll2osnt8OrpN45JdAZ7nYFckL/zE6U5Uj7Stgr/x+NR1iCfz3GRN
0mX/kNIS0wRiV9UFRQ2bq6cqumlgaK9CXrRlFd1lipHi/g0L1MaRH3fPengnU9W2RHn4TWFWOExL
VjilMRThwppG+/xXoR+z+csgWq9tUcAbTajCSEy4Z9mlNGvTaKzWDebLBu/M8uib0qWFCdXnFYEp
LH/z1XBk/8XhA58iivRiAI6pHvX4sR+PMianK8rFlH6AXcZcQ3HhDwkyTcpBXw4eUX/pvGK5LEVP
WdvXCtXUNIuYmgka2bc708dqlKkdMIgtO92hBYubIznST+V2dImDwYiKY7iNqGJs0yq8ovLKLUlT
X2sRQpRS8cmY2KH+5fwubSvcb7H4hxmlbC0pTVkMFHw1LPRBxs4oSuds29KVFJwqSEHdDn2LtaNf
GId+gQbV4gKBfefRXb6zDh+ypQjqcU4JQUUIE3p1ijqzVaZGMlsQdhyy6Xs+hvYHVm0FwM7YCgBl
Lw1pMeEaldF+WpxqzdNFDXWbG0PAM2YQGZOG+TemoenCqNIQzNX911p3Z8w3noZP58XYPKJURWW6
aioK+sffitFPMglixpJQRA+gLTXkByO5H9rdTAXmc9sprJA4DegrbcS8FziF6KDsKCrJxxtWtofY
x7FcUQpgc+kQZaG3F/EWuJbfijXNTRzl7CYZ5qCySm4HFMOWu48s3W8MS36LEatKUS7sui8VpjNH
uo0Ro2B6xvSL6b4S0XEKBLK4fcrLpKUVs29RJt0qCtjqrfgH1EOg1ZvG5nXdLG6T2kVtVYs9Atdq
941IyWNBBHqw6XtWCJyhbuKwnqsGgqQ0/sGGJXWS6qBW8EerS4J4h8Uz79zPCorzpAHK9sw5AFRv
Zn47fq2lzMHFIVhSf8aDj2i2p2iL2O8ri4Dnw2EKCexoH4J2rntSE/WQf2A8jamtZOLMTp1EVg3e
Arju4ueEMKctRa8jog3iolDdCMPMYmKM4xfTdLIOmcHUIaLKBtFqccForFia2jCHMBcoCPLA+oyw
TXBrEGkzZwWsTFuShaWHZ1Q9J5Jm650gIXx+sSyeI70YA1C9N0BYGsmV66t6Sh0DxXpCgqg/mM9/
rY3FE6Ur5dRYc4z1Ann9IQUlv+Hlp8Vhj5biGuHzC2fJnBkww3pCPA0wc76uipug8s6bTtGycUYA
NH1DoRb4PqYeevrXNktB8vC51T5QHfF6WHDtfnsiG5JjKreE3SmLG/2rqh/MyP2IIBbG1qgqilz5
ElcpTstIY6k9hIsoc1Z3ERqQp+6uFLnPzR3BuB9FwSRiJEB44zKREVR6KAzVlU9t6aTWw3lBRN/n
7Mpg5rqpse9T0KfK5C4V1QJunveVAJxZwYTdqkwaAOToItOvW+taNUWvDOw8vzP4mkVNBEuYWsjX
ELTZEOtg2YDpcmRncSnIlqNPlm28TBhSe5scS1c6WMfcBUWOIFuwLd8rNndkhlYHac0M7Dq9N8he
Qq+miO9uO4heyccfG12uy1YFBox+jwaI6cAe9UB3a2KQHOsVEL1obGvFq1Ds95VLU7JIidQCgHN3
1zD+kN15rdu2aiuJOLUeqmAioHVBdT3dsf7C0q/2oFK7N6/prsNELQEcW6BzCsJp+TSVWRmbkMcC
N+x9dcg91uSuErf//g8DVCa6l26tIDuuukp0jVLebBeEWGDyTDBUK5H3dCYXvb4IYrYtrV9DcJpX
a3Eux3oM5uOO2MTQ7c7wi/DUqz/ogJbANrETen9+Ibel0izLxN+voob3rV4MkpUWdQhIaQFlcBXs
SKMIDvNW8KajQPi/EHydgSx3gyERQCQYo7MoN1V9zKZTRUq7zx/yUuApXu45vGas4bj4usjMeolD
7JN8O8Js0J9GZ+d++NA+d0eQ3p9wR3XDbxj9u2uuMi/zP0L+scbnNjGazKCfa/DxdnrqK+irQyj5
IT3BAxG7FLNU+ttNa6VBaZsyYsPCBjQHWh67e9O9cTivG5tnWjdU05BVU7c0vu5gbGbJqDvgjGA6
mtzCnfbhZfdCVxjeiyzUltkFQx1BPsYwdMrnZFCOAuozjJNwLTlyJDmw6xi1Bs3snhdqK2BZwfBJ
mLCQh2wKTFZdFdpWch8sV416QbKv52EE0vCpmBj1E0PHpOmXdrTrUXNkEmFiwEQFxE1bB3gtD6du
fZnEgUkYUEtOwzBcxurifUAWA9k/tICZ4Mbg1C1I04TQhiJfiuB7aS+Denbo8v3vQLhbRCi3BaJX
gFQBdbLkOqR3s/RwHmPLEhkrQThjV5K2WbTFQOgVnIp8l/W/xsLJMeCv9XtRymdTz16x+Pf9vA/j
Ykohj1VdVv1FOX4O4NVFE3021WyFwhm7sdV7U140VijdJX5WFvFONZPvXYvHjfNrt6lnKyROzzAu
iE7WCHmiqrKleN8vgguYCIALiQKix1SrANBnnyX5ue4/9H2W8KVoY7P4rP9AArySGATvgoTuslrZ
E13EQrj5QGygX+1fDCbjKsqqo66lNcPITbTlkX2K2SCpauNNC11yH3kXNOECdBSEwUjzAYmSJom8
dKRxzQFdC/I+q/04ke0weT6/81s6tsbhdh6RXZKHCXDqyavlC2Riq1iwNyIIbu/VVNbmLAaEEVwu
2aWenBQqgNhkYFmLwe2NpNGgjgvauKo/7WRHdYpdWdsgr5lu4wMbZlFex65xID9E0ylFwrHfV0ox
Zhi3jlknDejy/XQ+Zulx+gjFOHQOlRtIXJB3NK+l1sx4ClLxQKe66YDoVJB+2RTh9fv8mzrGUpJM
HvH9GUlRSm25Hu1J1PQhAuFsWdejQbuXAWIqxxDTyQrZC5Lb87rMLDwfHK4W6iXiWe2FTEOM1FaB
EaMDony2kidaPmfE7ZSv6XA0chGNw5ZRW+Nxiq3VpdbXMfCmenB0eDZ5uTsv0ZZPWyNwah1ZSlxX
GGXg0jSw8eRoh5iWUVgYiCc7hICm4vE83ubVdQ3IqbPeaVpidgCUb4NLNhw3cOdnxV+Olt/5415U
jCrSCu6i14VIl4yh0rh5eZF212l6IqImd6FIXICDp+BwohlEgnanj/9wCcs/pMEdPH03782rj5Di
rteQC3YkPAIShanhbMg2ja4k/Slv7s9vlGjhuGCHFtlY9AkwSHUpJ1dTFtpa9P2vMHg6MGuWk7ga
gFHR74r+Qxo1r9U+8Ki5Wiv+XavsraYuOygA7Qw7z36wK3gmiXLlgtXiCcA69NCOiQUUSXkky7ei
uwtFJ3XTFuiKSUEai1mYfOELmgwxw4vIjdvKl7S8XcL9+c0QfZ87KSlefOduWhpXafcTuhJE39+I
aOFdVEMlBpKkyBe89WNFEM7EWnQoVOfn+U2g3s/R19kQJUE2YRTLkgkugRQvpm9hWmNpowYvCmjI
vgmSG72t7WbypPHp/Gptwqh4UgZ7C1gG+HrRSOqCivYawgH5ObWcsB9srbqSRby6G5uCa8srDBc8
TV0yBuoMmG6+YnpV//+eGXwMYJUkxMSe8C/Lqjn1ZW9WrRs3DThAL+KxBEO1KLDdcJuWjIw1vs/G
7vKPsErWpQNRBrz5T709oOpbiVCGfZCK7yQcUWNwMj/QarVG5J9k86VTyzHr8K6g/CLVtVJ+10JB
LLBVpPwGgws4etJ3GYpA8AL3sOwi+GfnpbXHaX6ZNmbYh06++0A/wBtITh36ArOI5hELmVTLoVEH
O+0SD9OH1PkDpcpvkLhjJGegFUP1MBQjPYySP867SBHUCzK3yAVTbyC40AMFB6TLA0BE9RNem9mc
JtT8om21txMRydeGfX6DxX5fBW6lZBoY/AysJj4NldtPu0BE3bJ5VF+V3OLs5zwaaahOgNCkI+l+
LsIZTX9QOLz5KjA4BP9/K0RQZWkQyEDIwU9+6HasmyzZpc5yVUROibJoUKkIHum31+0Vkos0Eglp
pyWCwrXJMYz2Un5hihjrRRBcoFFWRrqAIAbFVPOuI9fSso+JIMklgOB7VkM5VJbCAESiKk5TBgfS
xa7eGwIPuq3QvxeLf3WS6wZvPzNg9MKXG/AcN9dhfakmqJCnzgfcj/4KxRmCUkm7cMmwL83S3GX5
sk9Arq5kxf0S6u55qK0hIDg7r1icKViyopLlFFh5qewbPb2OFmUnDdahCA0nUno7KutfoYLkPAkE
JmJ740xZNtCTwYp+OY1XMaJ9NmFii+C6zW+spnSqRHSzZ2v13g69gnAHN6vNYgoXgKj+EOONkA25
t75Yt5qTeKErupBsZcWxnK9w3CmOtQxzYCfAmZfKbsRwJ0wgR1nFreEjDyOe0SBaQv4Ep3q0WEaN
Ezx81ali190TKT5wT7XQXkgpAZEPOIs4FZm7IRm7EZpv5hipHqr2KH87r4WbYqwQOGdRxKDZKdBg
57Z9jKczPGeZ8m1sqIJztWnEVzCcwk1BU+i1gbhBy9ILZEpO4GDxzkuyGQytIHh102o50VpAKM3e
qn3VuDfmnZZnuyTdqxjB1Ykc09b99M3ucBqnxvgmGYFoKHZ8FT33D91F/bQcp1/RPrtFP6ZAQtEi
cirXSxKIDRPghf23Xv+WmR8JWlcryHmMotXUEhM0sEk5WiiMSzDYOAYRmIXzCqfyBT1NR63GxIRh
tzB9qdyrxbU2HM5rggiCCyAtsPtMUg2d1sB5XH/rNFcTzQMSQXB+oo1SzE1pAQEyklyp7SrFFCDB
Dfv8dqsyd/jLiaDpuABGYfmZ4oE5/O+WiTv6XWcS7Dh2YgQ1Veq21aVB3fMQIhHYMq7Cw0Lu2qSN
IEJM5cOwoAi2F4U554+9KnPHvu2UqjdzSBGYla0pd+30edQuiXGVo09KQR/dX+ovd+iplU5mzIKR
3NgN010je5poFqJIubhzPk06WcIZIvUd8WJVs4c29Giu/5VNftfxJattNVC2/yS8i/trRRZEh2zl
3/l/UAUqGtIGusVT7c14A8EM5xLvEhiTRXSCsonKDqyHXs3s82q2vWC/kXiiPTm2sgZDI6DJ49cl
v9Q7vw0Fh1EEwdmUVEYOp1cK5u4fQJ9Tlp/I9JE7wet68bTWyFb0S6MBojfv9fRCJZFNPnYgX1eK
sykkiVBmR4DRJA8qvZIiweVdtEycTUmHoTKXEHkPKnmJ+TzKriE6gFuveZZsaooJV2UQ1HS8NSq1
GVCr7nJsBSq0MOnASS/jk+UzyoVaECdvXw3RIKAi74vCQD65NvRp08465uWBI+WfgrAWifXOHnfT
bP9DH/uBgguI9wrJLaFU6Jkq4crjypa8U7JPpZzse1Ez8+Y+rUD4NcyrshhzRK8hettp2Dtm+jCJ
3iQ2rb+lypolo0rlXWmWUtY0zVmyyABPdn5YRA5s815o4f1LQ9xvviuSwmTFsqMqMzBx5eRBg/ev
g4TuNMt0Q+XhvInZMmZ40DVllaVAQTPwVunCurTkQV/gjMvYBw+Hm7fysZULTxZyLW5CqRaS6yi5
Ud9V3Ohy2QxmjHshYeNOxquOyLY6wx58IEzCCZIJsrlo+eSzh3081UlioHVZj4CTXtfmN9MQ2LRN
WV4x+Hzh0A2SYUbAIEnmZpHkE6Xepa151y2DwAmIoDgLXRRLkdeTjFijf5jz+17KbUm/CETEQ1sn
Z7VqfAOHZmbDshBIZII6JNMOOXgDxWPfWPzI+841CqduepE1BFSszMbNHrJRruRlF+lB36U78WzV
rXO6BuMsjsqc9Mx62KWoPJXz6DVVJSC32oRAbT1VwUhqgbX67fHB04GVD0OMqEn5FMl3lXR//nhu
7srq+5wIxayXKO2OWrdTdQcsEI4RtofGqnfnYTZ1TEchnIlkIcrhOB2LK4NIaFhu3SEbbJDv2l3x
s6hOg9DHsfXg9x916GgXRsm7+a62q+2WzBpVACGN76HwCuxWphs7EwaDsOJIkSnYvMqu8biQs6mL
tq0U4EUnE6/HrHuQXMkH67I9qPvA+8AgEgtlEcwpsMXk80+lNEr9SNib1VBcaGp6a+kfYEZmTocY
4GZCiwK/VVI3D0udSHjhqfHqHi6uFoafrVFEa7Dlg9Yw3EUw1yJzSWbAzOCckkzJpqbf00MSXuqi
Fs8t5QPNBboIEUuzf7kzhAq5lMoWXvj71Gsl35xqBx3Furr//5V8hcNH070ejEVXGQ1IfeQLNSgx
Wl7q7WysnDSPBGXBW+d2jcUfqLxXwpQAa0zL70uZeFFoFLiQWE9/JxO3TUlZamZvASdUpYsxHG/C
vrweu0+DITIRm+HpWiTO1BEM40qS1kTVQpzdDKFmpyHd5yXdZ1p3Qtb/WHSBJ9U/FmQnlvIj/IvQ
+99aQjhLqPeZUowjtIRcL73D5uNEMBzjbgSjkd2D5SfxjGfR2CTRNrLfV/f8rhtaEKljec35MlX9
CkUNuoggczPBu5aMnY8VSDFZaZ4aWFgw4pmMugadBVJrD059Wjx1LxrNtOWy1nDcRd/QZ7kmTKZg
LL20nC8TEglO2rbxeN0r3uqCxtZqKcwgG189Z9+1Ud2jEgot6CSxEYN6HzgE6G9CmYOM+4zFSURl
OpvzGDSunt6ncWzT8TPtL2ZRqf+mMqxgOKnqZplYF3/jWriHp1doPStEmcrNhVtBcKawsZp8mHJA
IPy3yRRh+MVD3fgEj2mWwOWflwap6bdaFySdpWQ5zpOm9zdTbzp1nu/NdhEE45vapprgyEIlNNoH
uL2JRlOyNJBaYur8bdFdzcrd+b3f9PAoD/kNwO1Kn6HHrm4BsKiRPe2KA2XUrK5T1akt77T/gSBH
JBK3Sd1oNvKkQbvN6jHCNHgqOD2C7/P8+iQKg9YY8P2l3Tfzt076KVgyEQDnnFpJ0hqlxJIVmTMj
DlPc2WODv2OnRXv9/1Q8vKltr7vE8+wHROkime1SqB5N6ZApfqkLXO7m2VlBcP5pHKehBHMqinqr
29pEYVjsK9ZjKn8aP1Aihh7j3ypH2fquDPZU6onUYwyC29OnyEzsXup3eiUqERNpNl/A1eVjNswT
BGqedH865V73LfaLffQo+dnReiaCq8wWSwnmkaJQTFMMWcNk0rdiJXSs0xwECC7mD56UnfLEnjZN
F7T41zOsEcpTLFf3zuvi1qatMbn4xQqI2YX9BE9RXWb9caxPirpvMQGxFTIUbKngGorTj0xPqdWG
EK9uT4hg2uapCB7PSyOC4BQDYzFUK5Qgjd70TiVTZxhUp4l+nkcRrRn7K1bqZ5IyVdUCgvR65QQp
sYPh80jB6GidNCpQiq3YfL1oXGwSp0FVBNaIYAHMgGQESbx2HLXvyfB8XibRynFuIjCLcUkCyGT0
1OusXT1VHqkE74Bbdm8tDOcqcHPrqzbG9mCC37UUj7sljpzzcoggON8gh2NnUgnrVer3ZXIyJBF7
jACAL43HTBxzShYsVBRhRMUupQ/nBRAo18stYKVcQUHMhqZYI8wYxHBIR6OXrfxLTU+VqL5zM+5d
bcfL7yuocJbojEYMhAaRY/oUHbWSZxWu9JgfCm/epx9JQK/xOAOw6KAmyRaIlisgIm/8Rf6UUoGK
CfT4Je++kikNYzzQGsAwulupOPbkMVNH+/wWiTDY7yuMaGnogl5JxAcUdYSgUpy0cDe3i38e5p3/
oRbYfTC/DHPYMAcH/7zFIQjnLAUVHE50MI/pMbnWQhs0Uuph3hGv8ufKS7+dh3wZS7xOD/GQ3Akt
1NocJgWQxQnFaidUKSZu+tP8BGYBzGOqHOl52NcvRJHVZb6LPM3FRC2ByeNPAP83cEe4UBYzrVr8
DYMFjpn5Xrd+qNa12fhqvghi8Hcul8Piu/aqYMCoRzAsOfKxvipc5XPpaLmNOQlOfJPYMspi7Pab
aKo2rz88KOfndTObknkB6KQ+jsp1KlnI+VLv/FbydooH4Rz7UhtZ2PQAyXq/M58ben/++3/QTkQr
eIhBrfC7xtpUz/V2WVSn/sVYobIdZlt/Mi7xOO5WD5kjYqFQeE/4j0CveNyq4fVvlCpJVp3kABKF
6jD60S44gUYyvFUrG5kIMLk1TlzYuagS4N1jHQ/NrWUsY+5AhFJ5p3Gzg+7/M+cxdprMbuzGAaGy
wIm9s8w8IGcppWCgfZBgbbMDCKOsi9LJHcaBjX5cikZ2kWEWCsiUaWXRwG8K5rweeE1p115wOxyq
68QlV8MvxUvuiKPuhYQO2/r5up2cEW1HU1EDtH85M90x5xOCE7R8ogdqT79mF0Oq3V5gtoUaxMVS
VAmT2SghJeLrbJfdkH3khiC5l10wL+x7N/yheOIScJGgnBWnSTbFeg3Uqhh2PUhQi3YWScZ0/73Z
fl1MzmyrqpT3bQqMxfT1zG7t2glLx/D063nZ1deiqvaXPp9zeJyJnhD/tHR6ORC4p7iZa91hbrqn
P6OP28dzj89GmhuJnV90OB76ncD0sPN2Bp4vDw7yf5c0+NKCSGmv7DHL79BGbn/AhFxh4+0fvMTv
5eVT/qTEqzmGg8Mj7QYX74u9v0B12PD22a2vGRNe/Ndnkp93MybRf7UVpOqNHfiRUzvxz46lWmNb
c1I3dEWOadvzvsrJmZ3cwN0pyhV4fz2we+0+rT6R/jFpHufhx/ktFBwKnf2+MjiThLl/dMKKYnKh
Xl1SUR2yyDvxtRxESzCRvABAlu2CY9raTD8Dl9pScUF3wwNaf93zIm2bFwPNMri+U4w65mSKhppa
uaqCUvsXaEicyMEkrMA1vAmuqcN+SX7oJEdNEC1truQKlbOjxJRAtxIAVUp2sXZDdVGp8Ga0sgLg
rOZCuzkLKANYaiexbpsW1+v/t23qxeGBnhfsJhR9TSY78St9gABGbyaoDi6i3FaTL/UiuBdsK8QK
gdPtRF0yTHDSVSf/Fd5VN8oeE4ft7tfgJXtEDUJ2k3ft57xEnDbUatiORQY8MI/sul3vBcf2UnLQ
ZIDynsoDl4vbOIUvcuXb6vC6kJw6qJEJ+oBAAzHjcJzlm7Y4nNfybW14/T6nDXUV5uMAPl9HoT9U
aW+qj7QS5BFFInAOU9GKKgtq6EJJPoGMi4qIGN/1R/Bbw3nLRi+LzuiwNcUJz1hO6ae+5s8neS/y
k5sh60rnODdpKsU81zWAell+Gip1H9X6l0ahLp0796/2ha+H6fpeUuoUUHoP4zPfLipFukjgeAWb
z1OZdphrq+ZMpxcwOxmNn2M6uCZ6HhMsGl8HM+axnM8htr/uF3uabpL6W9k+Ndrn8wv2B3P9W5P5
ypG4tNop6ICjXctOqtssqjeu/OnOwODmzJ68ApNH26PafCi4x21eN9DyraCT862tU0EQFIQo0HKy
k35kaX/qKscAVwnm0oVBL/vau1hphcbZoUw36VQOQJt2CTlpO1Sue6jSRLuj5s3u//I8s6kliN5B
TGFpqK/gLmqS0htd2eHmmTQjBibcpON934robrdBqI7buY7CH373VKuJ55jZuaHdJ8SwW9lNp8Q+
ryNblggNMgroVohJEBe93aleoy3G/02qMya/yupaawW1v5v3rjUAZ01JESHZNwMApdiu9UTc1g+9
+TmzF0dxhi/xjjz/nUScbe1I0Q9zyiQqDVuKrvMk8c4jbFrXtUycdQ3aNIizdIYVCq60CnWMgyf1
D+bgzcldBwWfBm8QTfcSbRRnaIMmnCcUNcJlmCW62g5xof2dKvDZDouidxzl+UgUxfd5e9BKgWkV
qQJPIKbHaWUmBdsZPAjGSEW5sWcmCB81n3j0c2KALFYULLwrKWGecLVX/NzdXO8aYiwApX59VV1H
7oACZLprr8XEtJsBEcBQ56qYuoxxKm8PkxTJWo2ue8SRoMGlTnNd3OCW6iWfEZPf6qge6S+qWxgM
gbndVI0VrPoWtuzTUSkDwE7gBbTab2Q0BaqxGVquJeMMeiB3oGQxADE67DYce+rohP68Q+7kaBzG
vfFJcMTY38zb9DUgk3kVLU89WfRBB+A/heqZO3xefN2WfFR5uKJBW0LxOCtoTEOcqsnI0tDsFtrc
D51NrrBrfnUMDDvyRBGAUFU4s1h0eh4lIRCna8TNvrGPPbzjdKYderHTu/1p+hImAM4c4SCzLb+y
XlrOQBpKAP4eGUtb4QHxEO9RIDnZGPpzmmCRl8cMlwX5s1BgZhPPbShnM6XEMIc6gsCjkyAjdWhx
1w8Amuh2eZnj0lCeWE9Af5F9EWJvBQhriTnbScg4tpL2X2WiTo5eeFtyMhtUpF5t2oUjOpGi7eVj
1d4a+jJliMPOPOo+yx8hWXVHf2DAGjiFJFzN5YtQmMbZzFqtJOXDV7xtaChUwiqDZhg1F59iO/+J
CtG78Atj1DQRgXWX7Wf6OYxs0SESWCE+qEUUGIcKs0JmfFkEV3rtnzcJbJPeKRA4mjGBT2UREWdc
EUMgnI06Zsi7gwIeOs2nO1mctd1UlhUOZ001NanbPAYOZidcL2iRSdy4tikSqIG9fBn3omEg225x
BcjZ1qWEbkpMsNbL4S6Q6sudKcclWn1avAQVy+JJbJvZd7LC5MyrqVpp06i4R2Fqh8smpNXOcGF4
mGaOOXYfSmau0TjzWqu6FWC6GEOTneQmQk12iWGNmq94w4NwMhazX+cUhTOtjZoPaGcHmnJdnF7q
sSM72+k3sYNhr1focXY01Jn0rWP9OK+h26d+taqcZY11ycQ8oxYRlK8fU8OZ9jOIUl2CaXrHxEZ0
U3+bavt/uAFtJcfXC8wZV5PKOpkViJw/zl7rhMfmc+22J3RA7lC0cV7KrcvrGoszpsawoPC8gepE
9C6OL5PiKUG9Rl0LYDYz0q844IN9GwFIZNLbVMdiDjuyY6lN+lCmMNu1mx+0R7RwX4rrVgXnwpA5
IwOaq7KuA4DiBe6KIM6ZB0/9xBRV3ivDXnR13XTFvxUGnMRvZcyoMVgYdQWbaYCgQ8ag54tkFDkj
EQhnX6xZ69TWBEiTfVLLh7HaF0KyBeHC8QaFdFYwjNAKCdNs3ebQXAdohT9MkcO4y8c9FVXab1/C
VmvHGZVBWvqM1NB5drFEFHPd7I2XfWoFjYybjm0FxNmTVAlSOaIAKqMIBelXinp//kSJADizYcZl
HtcUG7RkD6lyEYPF+SMAumwqeMEFtxYH0Cjp0FhSqTpqdDmGvxSU2p0H2A6gUc/3LwJngGhHzDCs
K+ac2UC99iGmKOKYHDY/q/2cUeE4481wcgXIWaG+6PLJZCIZql2jmAcvgOU3TLW3hzp1g0Y0i/oP
1ui3gPx7XEuiTCcVBByd+GrObOqRbyGGpTvdEZKiWAXz1mpPFe3ctrF9heXskTEWw5LFgG3KwRnk
+2j8SWU0a4ayYAe3oys2vxSMqwY6Gt9aoiFUa4JeQ2b4wj3ZD3vis7uWkH992xi94nD7luXhgkZR
4LQeC1AzN3JTB2Mi9h0CnvZQ3Fru9CxQTmZF3wcEvzH5phyrANdSFDQsGf7PiNvKG3ezm9iNE7oi
a7t9mF/BuB0bpwWtaQQCVu1+Lr6OgUCabY14/T4TdnUxNpUkVisNwkTg5dEPgXQ3aydzEnGtKdsH
7BWH8xpZV1UFnYEDa34ynnoP1uPBfI4dNhctBzuq5atI51o3ogXczFoTdJ79VxX5LhyrD1USZ1hB
libCprmWhr7x2NGOqi2fchdzpS6iL6IgVbRvnDtBTx3GRhDIm1mHpL9pmgeBFm7HaK9icW4kSKvK
6hmnHLu/TNU/l4rFkV1S2whGtcNH8HQVVeToadIwDfmtoiQR7RN5RjpPv20+VZgy09kaNm26EifZ
2KF9d8BWUNzapUGPFtIeUMx45B5mLcN4dL7IeIhguBVsMYtQGphEw471ZuU+wQ3wY9UsaBD+vXCc
tyzSulXGETAWPbXlc///9vi8ZCRX3+dMbUtjKTJafL+OUFtl3Crzl6gX8Ids+6sVCFvLlZlAw3Bh
6TVAWq86yH53qq/YpUty5Ps2tlXUdPytGoBN7C1mgSGOnRwCk/rhHiV58CF0h1L7vUCzN32Ibpkq
NfEfjSf7aEd5COIWSQ7NHr1ZRyVQS5HAYh7EQgRodnZ1ZBkWASz7899r+SssZxH1pR+SrABsglpV
7cI8sDcM+dSIJwFtOqyVgNzRjWrM5YlMpFKoL2c2G8pe7ONP7N7a+KErSo9tWr4VGnd6A3VaCp0l
P/PoMs4e6/ZZsHAiAO7cKkuF8egv+emdskueW5vsAxePkCijTI71tbjYbxMQ0wPY2FCEM3x3U5qC
wtMsKO7hij/SmyoV8Bhtni4MqsEgGfSEgaSHUwUDzA/NFCH6lH3Tl73W1xObXHae4hyv9vJF4Yiq
lrckWgOy31fHGeXeVaXkiANVsHfTGyn8eX6Pto4UBSeWjFTBxqTVSE81JO/wfbnHaLDvU3Zh/t9T
0v9D2nX11q0z218kQL28qu7q7tjxixCnqPeuX38XnXOzZVoRv+MD5CUwsJeGHA6HU9YQu7fEoDyX
GrydvR5Wv80DBu8cdXu6VrzaFM3y7FssQvLVuNoSj9okMcnrOSyBp2tWb/OoVipeUJ3yUHwns4Xm
R87mHrZX8S96cVlGapuyCkM9BQOQDWL68XPwot/odg+XSUFoPXei6xCD+OxtUPKbtFnC0G/M70L6
9uM0WVTXJx2Zv2cp9S4If4jS43/6fTqUzalc0Xbk98G6W/kYzB5G5jYCuVA3JKAju7mvE58ZCIYe
mXFW2DrmFSeYyfNQCIa1jbUao1ssFx2mRt4jL+QeYOrjZCVXg9fvwIt/lyIZbQUPZGJl/dMoTeGe
FUZYP2J/9olO548pL8gTJktafBGaPPdDm6+HgXGMmdJRCmhEnDR0AUCIAoqHFjP4MNze5jEoTDog
uYQavfBFuWFxYLBkI39fmKdEigPVR+2MlQrfsxxccoElp/+Wc+23/bgsIHWNoBzRbwQDsoX+ueN+
gIhgWzVYQlB+XyZ0fBnOEKJDDbpQ2m3+QzCcbYy/WIiLEJTz14XSNE0qQAZLrs3JyXbSE673J9+d
3MBqRxOtBWeWx8SSjHIG86lLFIFsjzrvBszSaFVXru63JVtNPV0OFmj13+tABe7xlJ8A8uadg15M
siFaZSISVB/LXXIeD9OpPUuxjS4bDxOrWMFU5hdQT29FjhJZFfAFeWHmD8VhfiVs1Mg02LMXXtVX
NSLwmIvjiCYYRq3/dgbAkP9efvAr+LKfAr0cj1X8I/FfE8XbXuPVR/lyjekrLfSjSBxwBERv8lCn
bQ932lNst8f4F5m2SyrD5ZO4yz0WScW6YZEFQwfl1cos2ThVC5QUAlm7lw+EVglzXoOzv0No3ELl
r8u7ZHqpele72yKv3m4LXOq8gK1A1psIuF130uY7Ufm2/fur0QYw1P8RjDobjaaqvh8DoHGEwiwR
7JAt9Alea06xb57l58AqXO6GdWmvnsgLKh1OjFKhkQsfyhK3B334GrevZfxlWzLGytEV/Wlc6bzR
wqVLJmdKryrxM+ZyIQKl770hjgVmyiJAxJ2D7A6msukYm79uLRcYlL4LaSCrDbGW8z3qQE4GeEsK
S5XMyJPNHEXG6i4eTWbfDvnyD/7IApW6RLU66sBNBMnI+3K2BXPcRV6PxH3h5l7Bes2y9omoyuLu
TNNYELUMaIMlHpC0tKUdaqLuyGsWxPCH+IUlH0v3qHs0KPNIHYl483Qs+t0UHCcW0dtqPmBxqlTq
Ls3TVhXkGsqHzlFbRn45KkEoLgpmI5okHdRzGO/Gcu1Y+0bZijYM8lAjjyQSOORMMtuTKApp14tc
jlFtz1pFym7k1ZCGLTHFfrL3s29cdEhVBgRDM+gps71RYEA4MU1hf8jEJzZdAQuAujBjhS8krQCA
pJ11zou0zzRWLNRAo2yEEoQdYtUA6LVhN0npgetgV0WJwZS4fi8qhqDyooC4E83Oo1VSlYdJihfE
/eSEVvdTuVJO1U/OyQYz/0LaELL7+DG71u98ptatxXXRIfoHm9K6JDU6I5IS7BJqx4yjT9r7rPIq
NkuLFQBd1bkFFKVzLSfIxZxBzDnOTVU8KhWaUPtPJfMuEiFn+N4iiXM065EBiXp0qvSaV7ZXVeab
SlObIUrFDP45DG613M31KyF30oCV9Horn/5ggP/IKdBZ+CLUqpnz8QHJW2rXJXU4iTOiUg2DAFG1
NewTV0OrEfwdm3Wu171IDMXGECWUccoqZR7TbOoymehSj5GKpP5nOpT70p2PoY2KDrzjh31jj3Ai
2zM7e7RuOBfolOEMpdGQ/IGgf5+QH5uPsu3vI/TFCta0Lz3WLBUizIeVXsBRyqtqMTq9iImRs2OW
vQ7+dyU9VLVobvsiTLEozZ3qthdaHRc5yQ+HrdVUpuGUDhleXf3ASAu3jO1tyFXbdpGMNp4lXpOc
T67VNrlugiPPGlO7WvEgLwAo48nXbSwJZKfeCtvfmu8KL/DAO+xE95/yFxdglCEFHUuEclFIM4on
v98Z0b6cGD1JrD2iaXpbpRuziMMeqefexrpdB07ifUfP8NfW+x9KJFkbRP6+8HtGTKkC9zBEQtnb
Fe+kdolDjqJMY3oLUwQ2Kpd4VuCWHJ8NfdcoZ6uLOQz3kyFja2tm/TD8DK85y9/VT/IP2ewdUuaj
5RanWMxZrYyTplFmZeCk3PDRPIkGe0RmvvX3sx1aMRLfdQbiCdWdZVP4ye2NT7mXC82hDEqT+Y0k
FFDTFiFQwvBUFJaOxt4ZtRmFO6FgfK8zHDHWIlNGpRxzzDobIWofKxYmudlCN5hN2X7DlBFHjA2W
4rLwKOOC6pbAN3KICNYdEL4mO+HYoQWIUFwIluT87juKrj/lR19WlibWkNAkKAkxxBSEq6aYTS1/
qrlf21ZsPYi9AKGsTDomBqZxvG3fP2S2h8gLDgluomovH42vAuNZt9owsbBrdJ8qeOHyPAwhlnZf
497Tb4I9Uv0gRomYzRmr/sxCOOp5JxpyO4IvByZg+jaBeNiQbyNfY2jjunO4QKEMTSoYvtBzb4bG
95InEhkV7ApFJ+B8cTgvQeAX1zliUqzEGuPI65SxaWQMgW5FrGQ3PWSZKxbfhvRUp6zpkqxVpCyL
Mot5MPGQL+VHc+wbkze+SQErSE8O0Ybl1Ck7grEw4iQWECbd+wcyBjzZg4qAndxlXAs6ZTwyLQT/
ZgCc7Ff3RRJN1F9fiz/4ZxH1rKI9Pg7MIsz1ENBCQSj7YcRpq9fEfhD6ZlLv/bvqm7OUs38doh2i
tJpXZpnL6mv1gkrnVdqqBg1WDFT/TF6roZXc/k4pNw/tmfVyYF3udI5lSipBbIiMA3JhRD7ptT32
FncrWTyihhmLcVZkaCWdZ9HEuUgG4vGRmm8AgmUp8zQn+k1TED4oLiHmFq6y0+goSNz/hIFxFbvb
MUOXxIpsaC6deGmLTE79HOeD3IBGZHbnfocplfvhFFjlC2ezAFkvCLryRsXWTiKJBDeO+Av3kSOi
/kJz5x0hSkBVHSqY0qOGxKd/ZDN5rJ8fQ0ahuYQSFp6ydlxfSqrQ4+2kF/d5dxf1jPuB9fuUUePK
FDSb6Jay/Jm3ZOM1BTngp+68iwiUQVPTsCr4jLw/XZQ/6F8ix7hTT+QJFH0lT74gZyZR/6KuF0zK
vBlx3qAS+w0z2JUCtNUA2+G94US7CXGExs2/keGp3F55KEHek9lGbBa5mf5Eg9Z+W/71k3P5FMoC
KlmD6eBkB7P8WKvXknAYJUZJ83o4X71g0CbP0EdRBMfj2+NFclX0f4TX4ylxqrMG4obopr2rfw5P
rGfMX5yLP7hvRd0Lp59XazUSUuDGp9kl3J/CXbZ/W1hmOmj9wrpAUZ7T2M8C+GwAJVV7PjoPRWAn
YmsF0/e0vs3rG0VhnAzGvr09GBeygdJNF8cJgFH4LKTPc/YUc3fbqrEeGbns25uZX2Ckgx6KbQ6M
4JvuzfuUVBEK18QzLA6xnb5qt+EuceOfxkv2A3bdZtr1v1yWl2Wl7MsgNgHfDvgCEEgf+mek+Vx0
Dz2Wx+zUO5JjoKWu9lh6w1payuhoEupfMqKufX7dKudWPWaRu720f/G0L4JRVmdQ1ShUAtyQ0nW+
T/ekjD16UW/QKfiCycmE/+i/LyZldWrl/1WmdkGDhi6Xt3poRLpQp2JruCm6/LPdiaBnBy8DRkFp
mJLx/uk9qzwnqwouqHg/u/2NgOI54y5zQNPwtQQ5s29KjnrUkdB7+MQaL4Ep06Y1fJ3l5CouDTPf
a26pv/VhFvv5oHmSRcr2mA3ga34WKnJUg9QKYpYFJexQF3UWj8AExeQtYcDoUQnb/wLXsM2uPFs9
Hks0SkIdVMNzLwPNx1ilKxK2rNAf8BVZCMxulXc1gtGxE9mspt61A7KEpey5PhRDnaWAlfjWMjDu
LhJ/hSGLPIsl3ZvnszA/+lyInEqSHuQRVdq9XT8kTngv3Rln+Mme6tbWtGMd/tWTuRDuzSguUMd4
DEqRVNuhZiBFzQThsylfW6hMYU/HGvRrLHd5zclZIhKdWiBWQsT9LjVJyuMkBJYi9axXKTEntFe6
hKDeviMI0ltFwlJyR3AFfCNnkMOjfgBfCSbX2KRSh90oyFCTD/xdkS5mMcnZxgUK7zoVb1LMYEwm
hi0lR2pLNspc56Kf6ZoIGFRsO36X7LoIZU9D6KpJd/ryGZtyOd8iZbfzWBvUhOgkCekN36bH5tEH
52EMzxF1zupT+lNgkaasxn6Xm0fZFKFpwSFdEUwMA/APhOQhPWb72uy9yGaF05injrIpsRimHCcA
jUSa6z2o9MsTLDa8b7jE6GW9L1yQdOMssBIxq27iUk7KrPhiESoTWduUdAUd42vDipCN8NHGjpko
TnmeY3M4dEfm43jtzbYAplt2hEEN+4wAx/uwB29RgzI9/wGBGmTW0HP1yDrwq5UGS0DKW2zKrOca
kqlMT+juIl0nMx6JJNnUucENOISswGWVZTGsDF3HLuh92eckMKXIp1baSerT9tFgmBh6AGOJ/oKx
IjU7HJo+4usew2UKe2ZFuVZ9+uXSUR4hl8lcWZMsMi6FWwx32PH79Ir0Bn0yabDEoiyLJjao0puB
FdZ2uU9AbTY3Fs7CNyO0JBQiiU9pxXwcflxHcP+BGgmdNLIuiSp1/oKgLtuyh2fY6KUVJ4OZqKew
v5P0iXUpfNSI90jUeROFSK3DEn4uCZpILmdmL6SvYbSKvWgX94bdMRAZgHSWTAuFSBQrAGrizdCf
q7lhPOY/3jhEIo3UJYMJTP2gg3w2dCVJ5WL4QjOc8+KmnLxtNV+X4QJB6R8Gckwzp5NFq7/0/eP0
78n63otA6VzOF6qmkN8vMQ8quRVkVqv7un5dBKBusDgLtaE1oF9KXfh7JZXQUjJqsQWKqdzqJYX7
RIb/vUjU/TWpYoI889uRnZyiJjPyXiJPUUzeHr3EDUqblSxZucTeQ1KHaOxiEMAT10MxzxgASB47
kVM/fUeZk/RLd8EdyuzYYSkGdZp8Vdf0SMPG5WpkcYmXdawLkvzCe0fnnVB0o8mQ6XyScdi5eE/u
qHY3uOGuZDcEkdvnA44uyKTjSeV5uiCiTbOoNEhETPYEF4p4re/Hg3HA4Csm/8nqoi2gKNd3AJNz
YZAIgxF4UXxT+Q+fOK2L36f8XrVKMQqggj8YxWjAFXb6dLcNQBRpa60oc+AXtTDGGgCqeRTMXn1I
goTzOK4DOW7jGGr9PPsgjN8GZa0aZSM6QRqKnkRFRD/f8VO5i+PgdhuCnMktuSgrEaqSFrVciNBP
zV9FeRSbTZU8a3F26JraGuXG3sZjiUTZiBGTySV/xjr2LWpeZGXftemXbYjVy2GhC5RNECOlH9MA
qxb78i++0BAD6DWw2ytZyRBmHUkGK5uOTjdJpUwB5kInYFgAUjkfZ/AH18UxqlvGZbpu4/Q/KPRt
OtScUWDsNfGEVJRykvz+iMmWILcqv/zOs+jon2GSia3eHwtYyndVJ6RreaJ8Ruskcwna0l0un7up
ZyziukZcxKNMQ9TJhV7rsHZJ+hTHD0379Bl1uPw+ZRqaWW1KnqQWOukABlHw+55CZraUuUlEysXb
vq1baZxIeD2OTPVXdRCeEnQsd8/zFUpdrNgcf/JP2g2rOWGFrgRXBSrnDbCRSioilu9ha2g2z4kI
YsSgXJOOo5lYCgIm/0MGdV3XL0jUqZpkbtT1BEgKYmzBLnf71/wVHjLy3Bgggak3wmD2CkP3163u
BZQ6YLGKLi5jAGgvVZamPSjhKYi/B1WHEZDfexar6Lom/kGj7922qrgiSYEmN6eseRkzRp0Q6/ep
EyWD1XocO/x+Xl5zzXHUGL/P2CJ6VB163RqhJt/vVzeZWrhS9Kxmgr19nFhCUMepiLi5NHSApNLP
vhrNMvu+DcCSgnzA4iQp3Kz7/QiAqQETd8bvyqmy9F79zBPicnJoitoBjyKQTwImqRFtSK/4KrA4
g3EVMfRXpm7XOtarsMoAYmivWXRoxMqs+oPSfQ3RoyozMkXrBvuivpQtiIailmoiEYgJTUGaLbW+
DoLYShrWrDAWEmULwFiTajoJnaaoppvz/Zxf8bOrxg/bmrAKQ6gtdM0QJJkuHSykSMHMddwMfXCn
jg94VtqdsktKjmFlVsoYYEUXQJTK6bmkoe8bQK2tv7Eqkqip75LZ3q1n7Fk9XatHaAFHTsBCw+M2
TJSG9LRp3HUk34CPmaHbK5HE9wJRehdIRhij3QTkUk7n8E5uy4OVoNy3O6UOZxessgyWQJTmJWUg
dmUJuEoDze/RmJ+3FWElGPReHlrhEIrVxgzPPNKDgcvnmvA0zkgnfSaY/R6KunJCSfLFJoIsIcZ0
1aE1BadI/Pbf5KGL/PokEX937Ta/SKJz3kkoibcIcWiSMzuPGLtD8wfznc8HY4LFq+az6t+NLAdu
VdskXpHfiNl1EC291+e2zANZGmMSt+7Q2ZSjAke7UhwiDmeHj9trt3Y9LMGoS7QKmyKQfTwgtPZ5
7G7C9ClKHrYhVtVtiUG5pFMRlEoYE4FIdaudOZiUtedBx8UfWaXyq7ZniUXdp1Oe1HxfAUv2hi/K
jrvrTfXU/9KRLZ120o3EkI21fERZFrZHLY2xGXrA6eIhAzGwot2E2d32+q0p3FIkyr4pyegXSQiM
st1l/a7Jbrd/fyV1J2PA30XhKPPmx1weo8mA7I8toMwktX9yVn7sbJIuNOzs39e1vMej7JvE5Vqd
k0VrbSRmJlNzg4PiVBHeRFZxit7ICKcdWPQNu2fWLREFoF/oS2Ep21cbXZYUPMAJt1lo5egZqZ+I
MSeXU/nIIrqXyAHawqMMYNpNbRxkwCN5IaBaxa3/VdgNINjPLAkjxE3yX84yvhHS08Caf5aeNJjZ
K2m8IHno6Ukp3Gq3veciOXMbn0UXNoZFVg51889nkcLGAF7hASnp29CuYtt3yXiY+jY8VMfsrciB
P7JyEkTyrU+gTA+X61wqk9gFfyBMUckbU9T/MOFtze9Z7PiHIscpKaKJiEry4d2VAPbuEsPB/T03
I3dUfyGz8xI2QRDj2NIVjXUwGHo9QTxDno9SOTu9Kjrbu8g6uXQRY5S1WPAUog2WcU0IWCuLAyN6
shdd0USLOZMzmxzNrT2jbJEsa5nWigQw5fdzhBFkcWsJo3bKy/gQx6xpSQzzalCWqak4TppLsnWZ
15UnLt5VxZ6xhgyDQLclRkEXDdkMDBGEWKTAV0AwaCpNCb1rV7U3lKxNY60hZYG0WpylQADgfD1Z
XIcRXcUBxPIY/lKYpKZAPio3+g48CHtWmQ1LJSlbVAlKIfM6uewTebITucd0NX5WGfZ9fdN0A2Ti
uooyOEpHeqXDEC05wBXcppqpVJriJiIfWFrsV4ynxvrRvkBR+pE3UaqGCYea0xqkPYbczGaYNaMd
8ZHudGE72gxlWbVZAiiSIBmvSHRpX9wr4KgcsIKiN1jSc7QjJSGRl1mBCars22rfWjxq3yWzZjYq
rJQV4tpcYJPdXfgahqRh1sJM1tXzPXA73Krn0eZQe2+Q7GqGihTDI1MzMnd4UHcqbzJJu1cvjcUX
UDvroxOz40Z8AZ4/KJtqrLTY65hlF971Hl8wsxyrirSAo3aXEwZj6AMsdqQfY/m6mY8Ti+ZvpaTg
/aJSvogakUBjC4zGmTBFeHSbK3Ib1w4ybd5wQtEGs05yVWkXYlHnvwjy2ihV5Ai0FqSSPG8miPV1
DQ6+ITLOh8DSV+rEj4VU1qOEHSN1N7yTOaMLoomrCnRDgpc8oMPM6T1uT2qmWeUhjN2jy9Bmvi+m
3oeYgiSM+6lSC88omtLCXPRhv30sGVLStWeY2OdrfoNNlD39kLv6vnaaPZvacv0hc9m5N6dqcQI5
ua3TGNSulv8oHwYveqlLj7Svjd6043h3W6hVY70AI/fWAqypW30aBGxdlv4QhZs4YcS3WL9PmZMw
SsPeJ6qBbN+xlXlbTJlNf+sGQ9HQoQ1WOXQ7vJchHfVR9XmE8cmkCxkPi+wxwIAYMl2je2K1dKwr
3AWMfMxiwbh07PtQx72qZ/dag0kQ5TU6u8ztXfmLDlxQ6G2pMowLJUwCiql6pBOpsFqUVRMeZv0T
AWjwFv5ZPWqH9HwWxkQhqZYcfEhR9LVMo2OqhQxFY60b+fti3Uou7XKB+HRS6AV4iZVX9aeesAtJ
KEseJd0/fmojnufMk1uGy/EXM35ZKsqMh5VeV7OMpRJflO+jPe5zF5zLqOiNHnyzvAN5oaf+x92h
zLgeYUToW0Iv6lFoJ/UnvtE8OWGOhifhng8u92LtKBOO8bRFOcjYHkLYijzRLsXoXegDs6tv3SD8
WcMPT0IQc6XZW4nOGD8W8+iGcswKNTB0je5wK/oYJGdkn+LOUmGqQ1uKUQ5tSZ5vqvBcFNQJcw9I
ITBOLcMQ0W9AWRCGQiBO/j+Nbpj6EXmtWe0LeziqzjYaS0jKRAhpm6LuFGChFpmj9iCmJ4lFnMnC
oGxDWwe+JpJDq2OaiJFbEoZhgZHb/owkKArjkZNHmxqle4Y+TKpAyNpU/qHhraC5bpi976vPIeEP
Bj3RThEibUxIcD1FeU7uYvKTE4emftPFpnpPGuD5nehbJQJR4r9nviHO3wWaup4io/KLmXRR881s
abl0pyuVO+Q+wz35i+d+waFupioa+iiqgENYFNDc742Bqe/Lt7HvnKX/6MDMJprqMX8Erybnirfy
3fY+rh/tywdQGtllYx0NhDVRb2NTa7JjoIaMo82CoBTSQBGr2JAe+MzHzZjrphEzDO5qdn65XeRM
LC6qWBmrsicdMUWWOHM1wxD2nINB2GYrdmapybah9248p9e+og0ME7J+4C5LSF1hQaJNRZUBXFH2
fpWbY7hvgn8/TfS9QlLXmDLUhv9WqhYqTi9+K0Uv0R+2VeGtfeDjfXIRhLq3ithA9ieHIC2CvYRE
r8UYd2RNYnB/YXzFU3oE4Yvd2dpB35XnFEGkwNZOGusz1q+1y2dQpoWP0qIvCd0leZmgzxjvknQ/
OaXr7/UTCYW2V7Ibv82ixQwFZ3sR1gNnl5OvUjmWIBwbVZmhraRWjzPrt5GThHbycMgPAbu/iRyw
jUWnef78LBZ+05aK3ozRjKkr36gPhJo83PE735J+MORbv+/+rK5KWRxFSUB+TUrz5+veTm8kO7ZV
VM3ckm4cuWVGBsjh3hKPsi8y6AD6ilSXi0pyJZfhLuwHxpYRfdiCIJ+wOPxZJBRtOWLHSGlOAn6N
3/OemCWwrJ2ijEzH8S0o16CXJFrcWPk153Su4UjIj9aefzV/3d4phlmhiayGvO3UIQGcGO/FBkNj
FbtkVTKwMCirUqNlMs1J31nQutXYWHLopeiX2haE2L+t/aHMSjOgNbvj4Nn1SW/yij1L5X6sv7Vw
G7aBWNJQhiOTRkRsCGFHFrhSnlgBGC54VgqeAUIXCcrSMHNGA5BSTuGrRmaa3pRKZf8nUTTK/0il
2ZiLEDptxI8pqJgLTPoENch/A6FMQVMMSR8SCietuEZdr1nWkRlWj9sgq7sviqqiKsRPpPs3+WiO
8m5EsGfoUsuodrMId1RWTS2NGNu/amoWSJSe+RiCkMwEqZFuE8HuU29bkhUmGtzBCwBKv9K2m3h/
AADhgKqc8IEMexzNCG1N4n34pbOJR+pbtfvvucffAdMBs7au5Fohb5Q0P4fdr6l5mqIHhnCr1u0i
HB0pi0rwL6cihCPZSEL4Ib0meAfB/bTl19z6TOfKYi3pgNko9WKmknJotfxVVvcZs3Nl9VZYyEPk
XdwKc5BVYU+0gTyOpZ2BmVGy+8lc3gKGunxGWWmSxsDWlIaAjg8M60nUX4ytWb2yFxjEJC1EkSt1
bnwNoiRfMHgbVxzhWavxz8zQdsGKzq4XSizgKH9Wl5Up7WbAxeDh3pM0QvOTVJ+mKpjdCAk3C3HV
pC4AqVsoRjJUS2UANslTyE9mOL8IQ/8ZY7cAoaxDmnZaxpFFHLuDmr4KxVEIWcEEhq0TKQPRIKGv
SwowDOlXAqL2EdOR9eiJi1lBLfKxH67UizB0f6VYlBHfJW+5CVKWQeqRMVnT8uEVI9kT3LzNRruW
vibu58poFtDUzWQIc1uqZB2rXzWUo3pBvMRSbv1n0jIYXbO6Zxm6QTdZpl0vJBkpBfCr1qxJ7LZ9
Tlj2dT0ZshCKMhacHBl6J0Go34174Q1K+fZk+nvxe5SvgYwv2PZs0Kowu4NYElIWZJCUuI5I6kAJ
7uT0exZkZqX9e469dzeIRJkQftADuSMpF9lL7qRn0vM874S7wEEbsgmmdJC45Lclu/dSZFwrEmVM
Mg2zkCLSU4Hn9w0ulhMZ0N49giYbNQl4WHqN2zr1VXNSLPU4PRCKbpbKMk4lXbpfqGHKV+SqSUa0
XjuVZiXlY8Ekx2DtI2VgJB9OYQV+F6t9RgoINF2Cm4Hy1s+t0slOcminTn5Onhh3w7rTo/IGyDEU
NMRRG6vrUzVKpLXMP6cP9X66mo+qbTySadf5XWbHL6zVXC9CFC+I1I5GQT7pqo8bT8QIAxJ3bl+l
K1LBi4rX2GSVI61f4xc0+m4YI6kySI/R77Hh8n4C2SaIdBm+3frmXWCozdOaPmor0jYnJ4chuioU
J+x321vFgqAuhyQYtIJHPao15b9k7TQKX7uaoQ0MZaDj9CXqiPqMVLAJU/ldya6iQf/yn4Sgo/Rj
WLVTStydDoZDxbDP6Mc8swJq65m0i4rRMfk8amSF44BCzDFpxJp35W5CWei0Y8V7VndFkVBLK4Ez
R6Ov7EkRh2hWFAHtRN/C6GvdppbIP24v2qoOXzDo21oZfbnyQeUDHfYPwk7dk84hdtXceqpL5TFJ
B53ueEMRWRd+YhJwITf6PNr9UPMFSl43esEgWM0kswjI8KAyMTEAik2nsbqGC1zKIqBlpMinGbgk
MOKPVoMKRsLSA/qFyUHxOFpq9auW1bK0bogWsJRpAJvNKFdotoW4va1EpoFi0fSVR020p6NqoftU
NnSBR9mILErmrIuAFyrGIRzQuCAbD2n3qe5u0mKG4XSYYiHS3cKayJVRPswoHnge0FMAhSFuXWpq
CnZRckqvYDng6y7/ApKKBKR933SpMglWd/jdxgCy9LsIZCG/+zJYRv0vW3cRkfK3Rr3peKmDiGlh
Ropb7jsvvFbtdt5Vp27P9rGYgJSTVfFRx/cJ9o4IOJ8E5PiM8wzOCfKeYRXTMdGogxjwSdNFBsQj
gXQVbo46mNKZ3FyJW7yyAoXM3aPOn6FIqJcdRnIQxDey++AAl9zr4FOVFrvSc908L7SFOnhTWZZj
hnloFgaxncbqayQeM9nR+OdSycyw87GPh7wFSxfrCl2XVMOpUAXdUAyJukPTpDNiMCoQSQU3ykzB
jA4thhjFuwwRevlVvNu23OuiXgDpTsU075NxEgDov6BMxYluG1f9/r+9gtczDwss6mWll23QijAJ
mFiQPuge4TpLLM0RDiLKrDEEg/nyWE+bLRCpYx8G+uQ3OhD5Q7+vwLndmpOrw71iUeWs3oALIOq8
g3DJwNyLN6BoFx00R/Ewct39lBe3gKFOua8qfSKA1dsSMPoJIfMyd4T827ZKrPpYCwzqbOeKhiEP
MxGl/a7LoTlzDD+RBUCdZnVU+QBDUVG5yl0NxnXM4ltZva0XAlCnV1ZllZM5LNJc74zKG+qdEjBE
YEFQN2WZSlmtYrCMVXBO0rw07XM+PW9vw/qTfSEGZQr4sK595HwFS7wlvVDZDlyz3WzGKIMhjDvT
iQvxJukeRLM+G5+rl76g06UJepXUXETsQpqOrsG3Xhv47raEZJE+xHgWEJQ5mBsMUSkx38OqkvQc
J2FqyjPIVjljMI1BOIZo1i0D1tQxsvlboJRFkAYNpOcVlKMVpOup6fZqYkDHS9lUStkaDdnZFnJd
2TVVIuRCMnox3rusCO4kA0reoewh2AeFyWs4396GWBfpAkGdp1TgAxVFLBjg2qOoXniUeruaE6sQ
C8yn2YYiP/Vx9S5Q1NGKc7325RJQ0nzjj2dfk61aPvqoV9nGYa3ah/M1+JJcA2fUWyfqc0ecfAbE
+mNCBzEfiKhBNUr3BLcGmh/wXiI332QRdpzQ9k/cN5kQ/oBmAfl/C31Y23KtqvwCk8i9eMDwaprr
qGrE+gXBmVNTM0RSwjSM1oU9cZUG45Lm5m4bk7ZVCo9CH8K+Ievk+UcHqAxO59M2EQdLzVHjiFLo
0vbVnCEYC4RSDE0ZEX8upMHq+lPdXonySWbx5nwoJaIFoZQiqCYujib0H5MBnsnBuMofJDInwQ4e
m++zBTZFM7+VnNjxndLunjhGTJolImWPe21sdI0HPLgXfmZNfpRqlP8HLHbtD/wflJi0Ryam+dzH
M3B4NKAp1+U+c/pX7c5/aA+8mzvxC6kIY3n09IGjQSlb3M4YgI7x2FjbVjGLCYkX1dtWww9vBhpC
fK/7OWYlx8kICNL6KIB4tt2lxxFFbplr7FlTC1nyUP5YMRs1l/ZYxArjorRTOjImujGUQaYOciXN
eTIRfW9rO/N/xarNnEe+LoIu8TwcOjQKUCLIcRsN3aCgT738kmoPTcUIma+KYAgaatNR3ajSA398
PQ98DFUfUFKGDp5hPyqlxSy5YoFQdqHr9EiK0ORhddlVAcpTTnqYhNraVq3VlVpIQhkGUD5wKO0F
iNhVmNzonwoM1NqGWD+VBuFn0hRRxRD699qbcDoGrwX+YJXPSBl+H65Q/X5GOkqzBnfUrdlpcSoR
HmZFo9cX8IJLnZqpVWdUFBpQtOSlmTyMvkHSjSHcGoZIwneyJMm8qFOWrcTQwhmVcbA448usz2bj
f+vGH4wFXNukBQgdus0rFCtyYo9r6KweQiu7je3erMHmnewJ1XVpsQo/P5DDEoOzRKS2rGoQngkH
iEWoHsiMT+mZ5HpDt3zlb0gBmmR19+hDYiVKWJJSW1b3CRdrLXD77lnXHzOD4TevWtKlYJRl0FND
COqaCHaIrsiQAnk/uNLhk692ehmJuAufpe1m0cC1N1gk3+smd6TTNsQktAaj10gEBnT+rKuCCLB0
M2lIorALSEHsjLYiO4eZx271hYwmka64F8I9Ddbpfz28joajHOgkHThdEKCaZXvbaaIzi+e+yxi7
xjhkdK/tWKBytxchkyKcEgXDKm+4kGHRP0SPaEFoQxiAOTAzIMh0i9LSZ+Qf7dANzpNhznCLUFrD
2CiWTLThqJFyTXvI1Cd1YualoZoy3qzHuO1Zp3n7UOFSfK8S5SBkAtqcBqtGsDgTFXQPspxzxvJJ
tI2PS6NOagXizN/LEzp3D5wl3P02FMIZJO72tkncXj2Jp+xE4E9jwZdEpOYgqI6IXt4aKaH/BkLZ
im5StYgjxqiNMguvwm6oTWn8ug3CXDnKRmhznGpoDh4s0mOpIpulgrzhhsxeRxTsfoitgcVsyjCC
Hx7WKHfntInoejKZJLxeN5aASYXX8wHUHedoZhbxsDSQshLCXHOiFmG7uNmNo4eWWVzDFIlyliqt
6QwkG/HCOCnfDbfAqJvhmRi9+BAxxRHJr/3dyEo8ZSyMXCt1oQTacBAPvNPeR4rND+ZsorvzoO87
F1FGh8xoGR3eBlm2Jx6ja97Lf3afmAr13nJJPGVJ5v8j7cqW3MZ16BepSruoV622271v6byoknSi
fd/19ffQuTNW2BpzJql+7CodgwRAEAQOhFRATxkWN1e8ergfwBJ5WUXp7lyQ9pQNWB0pvW6GSSZR
DY1nNxgU5Jm0fTJqn7S4dC9D8fbxFEuusMRANOekhTA0iU9npgR31a5F41rnZ9clJ3jjqCVbftpg
uIBW0nOl6z5102eNl63l2fapaHQlTRGHKchJAbD01k9OsyVw0uva6VwF9dRW98ybRcpxjKfM6AqR
jPEsoIoeR6X+EJWC3eq3aTVxFOLDywejcmzNqS6lcphMQGmc6AnW5tOZZ3QUN/+9jLNHbOlpXvWG
VGnwVX11h7W02pin3rxdYstNO0EZg45as9w33qIvTrmk13o0H3Cxt5Y+/DJLypUhaEdDip1Gi/eJ
LHtaZnLuxR/eeNhVZc4brUo6YSAQVb/HmzVeeHJ/KREtTmj36O4rO3tGGxbH3njLS/+/0pc0RvZT
VoGp+rOr0Kl9xr26z3GvSFzhDuwYGJkbihxUjpLK9P8r0KQzRVFpAdqWGNk3PdVJZSvy4x+Kxhw6
pl6q0lSclHRyJNBOTDvj4ZsK+r2f/UEi91ylG3TBUZ6OjZVci2mKQ0eAqPrRu+JMV6ZbHsVb5UAf
5rU9j0WMq7jMMTRFY5NEMdYRUaSjUk5iZ8BQcRPjlhq78HmMibxtYw4aEHA1c0mtPipuS9Nt5zui
7i5v2rY6GqIsKqIBshTm3tllC0aJRwuuE3Jo1cUXiXBc/vbJfQaQf1U9WQu0JFxwvkT1fpHxxnUd
D3vB+FQNv6fkZyTGmski4GSZKJKIaVRp6wpq6ChqxBFoc8Vo4YkuEwlojC0pNTqolAU6gB6NUbmT
1c+Xd2Tz8F99n7GiFmPp8qjG95NgsfoOtCPpc608D4FuXwba1K4VEBvBaZkcBBOAavlQjvuxwyAB
ReGAbMcXKxTGZPJ0TkWhAooKFgZ0+98Mu/kt+H/9WDa4l2XibQ5jMWPWyOGi9oicTH+Sn6vfuzyc
xWGrx2pxGsM+PYkzugbaMaPIkvcqaoECS8I8XfnhskDbLmcFyBhopGdNORoAnDx9BjUM+LWvFsNq
Pw0vtK68FS1uu/Vm/hAFf3+pOFvmLQRSFgcKMIseg1MqL8SB6LQJBp1PLiYjiRYl3Cl88yh4fygt
Y8N1NU4zOAcRIIKCstsXDtrlcxRFLzbm6D0jrOcsL8fYFOY0bjuxaZSgG+1YvM7SW9WYrEh4mdNP
HLmol/twUK1WlHEaeYx+sWiAXMJOeKQseuQOSSm0ESLVETva/jIcxwrYVzQ9GoPUwAgFW+uQQKyF
d3Ns3y9DcPWS8R55putBEONsomWGtKqK7JUHyR8d3ZtBeRF/vYzHE4lxI2bTFGOXQKS2+BHiLcsU
uVEpb48Y3xEUqiaGNEgydxgih+qi7CsBsQHulbvMHt4uy8NxvuzDmZqCtFoR4Ki0+GEsnpdoH/Mq
JDlLpjKewxD6SU8CQEhaul8kfdcFvMZIuuoX1JqlXq/DQjBM6g2b8tMkLPYoG55SZ3YqxF/6Mn5C
vMQhF+AhMg4C7KgqGvwhFCWSSzFRGInehjhS+qOZn0Je9/v2DeFst+zTWdqWtRjSxI3qg3qixlhY
1NNZugSHtLg014ESXl6q7cNj/+lasgJlnEU3ghjcxJ0SpWfR0cCMRskC6ed4am0cXmTkN2KP19nD
W1cm6pBAEpgUIjB74gxeR35MqCcIw9RaFqseeUzdm0HhSkLGecgY7REX9IBRxhYT8Pr0bUyrl0gT
0MQ7ozyzw9BI/7LBfSivo6uqypKpGiImeaOe99dAdJT6PImrDHEVhgxSGtNvM3oQ5R3P+W56xjUQ
s32F0oXjKKZ4ofLp2/F8nV/T12NMLvVKzxSswL0sGfVLrBGu8Zity9EciALlhOooPVno3CQJPfC8
h44td7KGYfaslOd8XhTAzNNwjaHFgzUK091lUXjRosq4+dqI22okMO/6x+DEuxqMjeK+PC5u5sYe
r45gc6dWcQ5LmzPW8FkKdSaTl99ITu0roaW+d2D3RG3wbfQ884hseIhspVrZIWe/5FD8v1iG2+fc
j+3wSbFlS9gb75z15BwzGnMGLAKKbcYZEs52se+c4ZgfpivBHWzh3jzgFdg291z3taWPdBoyWC3Q
BaWwhLpLYiRan/8/Miic0h8HNx/2RmilB/1uyFEPSIeJpl6X3LWSCyodkXNI/IPbPv8ExtZlZJiy
RsAyq9fFEeRvKJfSZpAlG/e08yKxhDv5v9Id/HTaZ0jG6gM0tRUJhZz1+dBF+XXZyu68dM7lHd0O
WM8wjLFrcUQig6bdtfagYzON+yATrSbk5am2rH29iYy1C51ZEoO+anZpcad3qMEKKpUTA/2DNZyF
Yaw9MJJay2kuDH949C6cGr4yR3Oz6Zee2Fm89iKeUFRzV+kiMpvJOLQQSszcLLgKl2+XN4cuCuuJ
kRTAMHBJVg2Z7evEjLyl7TJYGylaS2p0a6qOTXtDTD+JeATpm7KssBhFCNNoMosYWFm3C4JvKUZ1
/pkwjAaoYdij4K+lmlZbYhxbKjKTHbnpFScLdY5ab6vCShxGFaYoipK0gDjJnrbZoFvqWr4DAQ5Y
HBq/feVl1nirx2hCmg4amWPc+4zgILShlaivl1dv007P8rDxfTSkGRhQACDWjYPeiZc8vklq1daq
6vYy0qaLXyExLr4q5slQI6xcp7mSiv4yxa+5taCc9WIDfdLNY9wUEEdQIitVHzAY/bIU2yf/Sgwm
sO+MYNDMEAjDpxmTWxIQJct7A7NaS/Sx82oBeLtDxV05gr4tlQzFq3TNvgXa6zg8zcp7m0QcreZt
DXMm5IQOpDEbhLniCxmfxvIpzjlvGJuH7WrZGDcwJoVUZyF2XzZfRXA8h7WrZ4dunq0MDYZ596rX
vAosni4wjkHTJ6KQFJCtflXXnxf18bIqbH8fl20imkRDLfivm4NHhL6aJXw/lSc7nsyHrlM4ENsZ
LnBn/IVBcwErBaiJOMaaBoxsPzm0o1Xfxwe9QINPvg9QmytfjTvhfeE57Q+kNacoYYXLaHnZ5cKS
ocTh1IsW0d7Ml8WT4e5S32gtUli1Qyzq8pTSk3jBNW9h6f9XQmsROq5RrERTNj9ZfiNHfaPtqKjl
sPLb0ONNEOEBMvpvpKlepApWuUz2w/zQc4kUNlM2uA2rKs5cxWQnUTZhl7Y1oXYM3mL6eB2Dt7g9
zUNJfN76bVvz32As1xSJplLoa4CV2lWmuOiZtEkp2ZeVfwsE3P64oEqajumGzME0K2FaN1GAAL16
ioar0Pwq8maRciDYO4iZ6rHZJhRCvFu6q6w/Br+1MaqkiQbmi6so1mR2Pm+EHGesOdjqvWmhnNEP
9inSuGgV/Df9pNQjsHGXKqFnG6EXkdBh+atiJ5KUiVOKq2msesXe8GKXOP3o09FFMZdzZStTsgZj
rKiK0ymSClzvlflGDPfFhLYS+VZZdk2aWlrDu1dsZoPWeMxS6ihVQks3hFMeCSrlGpQP5ba+L3qv
0ax8X6ANH36q4100NrVktabMwYL5IZFp1BCzip8H7Tor73Qe0QsPgjlIWpSSq6YEyczqXlVfS1Ty
xpzgaOugXy8eE1Y2Ya+neQ+IsH1Z1NsmOYzd0yBzgr0tP7dGYYw2ytEP1lFBpuiLIr5V4/6yU9i8
z64AWBrMsY6kSo4BEL/Ih/FFt0M3vhZe6Cj7do9R9nseNTJHIvZZuJgTMRZUum75IVTvkv86c/SU
jDtrF8t7KaHBTA8HaFdT3g4jGpjyr5wlozZ/wSfojE/Io7/SVdJj+CXwKy/yDNe4Vm8nV3b49ZEc
RdMZr4Asi0jyEAKh7cZWx9DWQPiiPUj68bJcmzazymIywVERTFqQJshiqunjVD/W05XMuxtte5wV
BhMcGUqokABX5dMjHHjA7PoayZsqsHEJLPeUWarw269T4V0WbfMKsM4wMls2JdpIThla8ply2bS+
YFc78ZsIrp7Q4U0h2LxxrtEY12DWcxjmIVaycSbUctDZLN0VHTBGpx6gcIATffE2jvURSpATXYaC
tMvO6G/K7sC9C2w2EaxEYh+njb4hXVsBY6qdfLbUg+ElDnHEOxXMfnigLo+z87MUhzeRmSPdabra
KrScy2SYhBEqI4p71XgZFacTOXUX8qaJndWSfZUelGJu1QbSZccCU1CW28VbnBGpPQGhH3hzcTkF
R0a7b+zYQzWOTR7RjnwqkTOf/kxTFUZT83ZBycwMcZtPPzU1t7OvlHq2OPAnkm97/5XgjG+R5Cmb
Syp4lGF+EMnuSDocWq3zDEm+jcfUjkak54QCuVXMh0tkL5zrY5w/t3r3Z96HTXBJkllrYw2bGcjz
kphWjGGUBU+XeH6Afb6u0sYwMKzxL8ssHDq6afEp+wmmuHLUiru6TBSCJqOgV+i7kPTYgQcNxNZQ
KB0E99bgUo6jtnR4pyu19Q9n02pDGddjpGLciNROf77YDLt0f0pz7ThquhkXr3AYn7OYkVTX9JSl
b/SUz16YHRF8R7Q6Lq39y2h0nS4IxWa8VENV5joBWIE6lTZFcUqX+GL/kuquyK2n2PY3oFJBJ4JG
dLYLTEuVSMjziEo2u9M+w5YF75T6ldYtBzeVHfPHYW5dNlW0Mv0fk20Kqwo1FicRmPOBIJ7AmCTc
aLKbE7sjt+J9M0OxRmMO+jkh1VKWQMOrjTPe0x0sD9NO3ddO+ESpgEBg5/MUczPsW4nInPyVVMhE
bwEaqbMVl7VfjwUnIudBMK6zyZYoqmNABNmuK2903qQwjmawoxYxQaRMJBRq2kE0OKAvaI3AUkfe
A9P2WUQIiG9M0xDZ6LJDg2VYjTEs+J7cU1YhZJAc80E/zl56Rw8dFA/bMeeasS3aGZQ5B8o5iCcj
BugQhLsx/oHJNl4r87gGeCj0/6ujPDADPdbp2UbGLwlyykpop3roXnYWm4kwVT7LQhd4hdIsbdRO
GrZJQy2FR1nlfqakwoO+Dzz5cXAlN3Kl53/x6rvtfc/QjMPvm9mUR8z6sOvInior+F5jogHtTGx2
fWU1O7mzp4MBX0JnRWGaCUd3eOvLOP+srcN4MCC52jyreW9lMyZ68Wo7t53xWUbG8/dITuUTerLt
ClRsKYpUZIyNQrCweK3OPa+3TfpvMDYxZubVohIDYP0BLVUvp6roXXEV7vEgcaClCEphc9SHeomP
h80ZkvGORlIWkkIAqacWzYmYHhpX6IBHBbuGQnrnv06R+lk9cgZkPGPSlGTsJADmQ+x1A0YN6J03
NCqvK3L7kDnjMO7RiNp0qahy4usOHWEf7CXweQo+Xix/q758ZYQG41DUTNPDGhNn7HGxZvO7RBx9
+MbZKZ5AjDspMDhRmOmR8nOOs3aVX1dXGPp+GPzwlheYc9wySxNAdENMeg2+y1QejPDYCZqlgNze
/HFZKGqil7SP8SBaIsSlTDfJUF4EMB2F9TGvBnsJHpbxaq45bn87QgU9u6aahqIhKPjVVxbLYhqF
WdAI9arFTGQkAP3vyetgt0caoPIex7ZDjxUe65sjTE9V8hxvSvfFPmyQVg8PmH89ppjInIJCIHsg
ud0nXuzxakc2feMKmVnYsdKmMM4haWPuW2EvR+48ca4wm3u3gmDcby5Pg1CLNIHSSK6ZfTKkO1mO
rKJ5kdtreDGOp+JJxDhiMZajoguxliZKNcx5ecL7y31FBOeyRm6eaWep2Js/aZX/w/y8UaR+76Gz
lMscx5GGvea3KXhX4gnSLJhI3F8nxBGi38mTrCRhHG2nCHGfd4BotfE+zsz9OA4vikw4YShPEsbP
mpmimqIENYjKEORxqhXmYNYPOJfLU1/eB0+xkobxsGUcDFJXQprBo92VytV4XTzpICUo7fBax/Sm
+E50gtcUrJdlZPGI/jbd4QqdLsIqyFKjpBqVgq7lqInPWak0nzGm13SiWFKQ2eVOedjOHK4AGc+h
tGU6qy3sN0K5F9Jq3ZOyw1wexZIewJdKUzMpyI7M98vKz3NYCuM26mBe5CGGnJO3YGjKXj3kD5lT
YooapX5wtAMGgGH4o+Dwqma5+8t4k54oed22QFYeDdXFLJK74Q79/rSbsPAw5N0OjpUb1XYvO3JM
zyKwIbmXpacqdEnFGA9TLk0V5APWPJj7fZSFr7KS3V+G2M7InPeVvdtH0iJoSglrEQ/xYqHRbmfY
i13czEdM7LSNPQeOGt8FkdjK9aobwl6jPmDwAr/A6aPeFTsJ73myM+/UB96Mxs3uWnUlHuNzdLkK
tVaFeG0Bzk0xdnvhQTK+q+JVoBTuJLZ2tdwG4rc0fONIKnIkZdxQaoAAUtEgKWR1hr20a1C9q3vJ
gVe9yzkg2EL2qlbFRmoA1CmZl6EXL+9mO6/VQxuabmVAc5enPky/ceTjwTIeSEomVUo7rGz+Erg1
yg6S9zy38D77pjqiF76VjnIoHkJcl/mkATxvpDLeqFkqIZwbgNOEDWrKnBg8bMFTi5F5w7WAF4X5
ihfAbFeZr1SJcUVqjMApoRuaYEIYIeFraMoesmHPYjA5ehi69aRbQk2cxeQObeWZDeOMgryo0SMO
eadPSQ6WQFpVMoTWT1IQ83vq8VwPd4Xp9q8OmCYdEoyagrR0yLICB4d+5tTPvmaW/q1BGQ1e31WL
x4/NObrZ+gVVmNEPR5e4EyeLGJFTC/dRz6mr+oegW9NNER0DisFS4FTtbAqNeBJtcMhBtZcrwVad
+ROu6/B5piM+XLaV7cPaRKOFifJRiX1yFdomx0rSpLB0qJpD0kfW2NwqMSe++oc9O+Mwzi5Q9URu
jFPyucNYbOnVDK1iN9kVKqPJa+hJ+9DhBSL/cICcQRk/lyX9mIvKKRMtectTDEZ68THdC/5wnfnc
asVtDTmjMVGXXnWiJNOU/tDumv6uiK/Vyr+8W9vPh8oZg/FsbTenbdgDIzouHmXkFMCva9FG0GiX
HDI+icymfuDyh7ZjU0MLC2NrNUY+V2kChSz6w2i+9EZqDaZtoGORIxlVgA+n7xmIvUt0cmoqI9X8
Wrw2mkcFLQIoJWxER80KxPuYVSnuOn0X1G6p8hokNnduhc3kdcq4z0rJwKoWSXqVFtM3MklWnqec
NAtnLdmnRDOdjcUkgDFGcOuHE8bGCbEjyeVBj7gPzfQ3f1xPzTQJHioIYT0JSiW7rhqEAUEx8VV3
2gVefexs0Qq5rwabsaB6hmJPAHEOomYB1KR9T4RXhcdWvXmcr77P6GA/pOosmiEtm6TT9ijZO22P
5AUr9JD85xUDN8Wvx0qh5JXYCRBjzDon0t+j4F6Zv5bZ50k27MvazoNiFC6bh3CQDEDJg/g9TnPB
VtIWFzWdFHY5KQJYy5tpdxnzwximUzLx72U0WTItYUkrTHrEMjbfzMxenPRKtXFRsrtTn3P4HbO1
XBpg09f6+Yo+9YivvF6I7XNg9SMYlzwRnG4ZWtXswYxsoZ1dVZBdUdMOg6lYiaZ4ZR/i5c64T0IC
1uvkc94UdjHrh1hMbtSsjnh+57Lygqbv110HGctIKpHuut2fukEWcB/4g90fC5eya/Q7XqXLtrf5
y1zMD3zXcrwkEpp2bI3sBe1zGT9M8bfLe82DYGLQXogkQmRAlOK+GyIr7MG18H4ZY/v+stpKJuhc
Wmmqmghb2brJneqCRj5x9WN0U3sonecZJ1dxGCeTFaMeCCNE+pnRrVBjkvYOmI+8sbT6vWgVtpjY
A28OEW8lGd8TBrWYzxLdrNlr45cxcsX6kbOQm9ex80KeovtVPFuhLTWcC2BEezrqSNlh+rtrHDqf
e8XdPmT/Vr3Tlq6Quj4xuyjGlnXOgsHWqNvAqGSQ//jFvyhZ5VjWKTpbgSUGZjgt1LKU6KFKn3Le
k9Z2sLxaN8aXVNmUomIQAKqPx38kB1M3cEy7d7qXqLXAJW/Ht793+ViBMv6iFIQ2CQPUMXffwD4d
o4IrPsgoJXTl00in6lr68i/GOlHtvnA2naxjtZYpSbOoKU+2FvjNcThmT+hcA+lncIyPE5h10307
oL2x8pXfYihQVxIzzkRSQTpXUvXEoJ7ZphVy+ltsd27+pNmNzzshOAbHkrWlZieH3Qw0PZystvxS
mRXYtjnpeJ7vYhnbaiHPTIWe9XQWYuXlmHI72dlD5/+LUTlUDS/tHeNCjLBoSEIjsWSf3dUHMAc6
aLkYT6ly/aZ95V17OCt4yh6udCXQ5yIWM+iK0PuToDqD8FJwy6U4xs3ytaE0fBqJQpUCeav5kzjz
WkG3L29ntWPp2vRIr4U4hBjy9c/68/i5wYWx3lMCBJ7W8RTiFDytFq1ppz5TaAcEso32/AU6fqda
kzve8lvaT2tzQSE+cAJQWvGUKt+ERKOxi938oTwIrvrev7VOQFuF3Yk+J++NO/kmdHiy8vSD/n8l
KglBXTbR4BNjSzrxS4NMXMSJP3iu+VRVucLQoryvU2rFnaf6tMZC2gmhZdrjJyof8m6PNefRY/tq
vNIXJhxRSNUmeQBIyrSQu9PVjPymhycAXBYw/uUtLh3Oub29kKaqqESV6XyMXxcS/Y6GOBM8Mgu7
U3/EdXA0v0gPkz06NeholkfjXeYkiLavQmdIJgpqjLIXCgFGgZT4LrsNfTpQTLziPcbyJGNcVrt0
utpGVLL5Zgz3Yf0U8ijgOBBs+UZLwgS3bkAo9Aoc22nsNgKvv5MHwtyzkGnWJCLS5eqf59DWpcgy
eAPJtj3h31ti0JhrpeqQAcRsNQSRl0Odv5n9f51a/fPedgZgwhy91KZRpAC98mYWOyO8bjROddB2
YZR6xmCimkDskwidqHjOuTYcRNiZRcmdo9ROfflN86faprzi8a1+E7nc0H47Kj2D011crSBSGFoQ
L9gl+hxByZFrm7bhgp3Sna943m87CXMGY6KZSjcrvaSqneethcSWFQ73rf6jHH9c9g48tWCcQxfj
adDUIFQWXonhtxZj8S4D/MMBeZaE8QUFGA4xh5Uu26E5hrsMvSbie3kU/MY3HV6NC8+SGI9Aoljt
kgRgodhbZneXB6lFeA/XPJEIk4IRUEQDfgNsDn3MnFFgH4NgPLbzfYb5obwJlByRCOMcpqkdkmmA
SGhyshr003VoN6l5lsVRbsK4hyKlU8oKiCTdoqyFtpe4EWidnPZEZqca3mWt2O5XOFsyYbwF4r5C
T+kJ0bqksbCST3AcLy2mOgT7+Ih5EsgGYOK34ge3IehDA3QmaXbmRofghleixzEBwjiVoSVNjMco
mFryqpXIdk4vl4Xdbj1ZCct4Dl3KSnSpAQGZQeI0gZW7VLj42L0UN5qNy3ppnZi5bV5lHnUTH2I4
TVdE3UDOCBNmf/VZSy7H0kjjX0OAX5zBlR1a4vCqd6l9WUYeEKM/JYkFMtPbQ6FMKCm+FxRPbvbZ
0nJwNq1hJRCjN9isXFd74ASNYpXRgUR3s/j6Z7IwCiHUsjlqp4xRKNh5V1pJFll99SkyeaWam6q3
koZRjHDRxcYwEc7PhfIUZmSn6LN7WRgeBN241amlFXmkLy10rxhDa9A9qXy+DLAdRK+EYI6QKWp0
o6bnYuvqB+ETnSS/vHY71dGt9tg8FCn/xYzu8iW1Zs4UPRhraQE9tV0cQ8z+3S078a0GXvUFQ6gc
jMfgxLM87WaOlVCc9TKmeEPUW7V6EwueIYMQ6wdnKTe98Hkp2RRbIAroagDZB+77qNXBg/Ghs8K9
gRnc8o5PZs6xJTbNNmSBiomDkEoNHju1cVQF9cLTp8sy8UAYxyBGkijL9L6j9L4uPOjTY5xxIHga
eLpzrXQcM55qQWyggckxvaFU5YHgR191PBjQcNDA/eCoL9ZluahWX1DB029aYXbq2DSqBEytPyz6
56K57pSdFuP4UEqOz+OYMJtVG5O0agLq8zRjZw7fp+LrZVF432dcRFXXTR20+L44P4/zq8aNnHk6
wHiICpPDppEeDmN6CPzeL+3mSj/WTvVSfMnvfvaD8KrPeJiMixiNUapqmhEXp87KhNJttMJaSOZe
Xjv6mUtqwHiGQsVjT5EDZijRLaFapd5YaeZ0GHYQoVCJ8HhLt9XONHCT11VZYUk9wClLiEoJDyKM
m6Rjd4PIIVpkB+2jwWt42o5ztb/B2MuvoEaiWE4o5Z5QoJmDcFB50K5p84m4K7msU9uFiis0JlZp
SRREcgq0wbTkyNYPvU8EC5qCKUGW/knyfyKbTzxi5W1VOYvJuKg4IUvWBYh9MWJQB2e0WbihwrsH
bRvZGYQJXCIpUroB5MN20jxF8lPGuzDyvk//v/JHU9r1BaiucM4rP5rk0Yx2lxWd9326iKvvj2Jf
iJmJ7y/h3VDeJOHj5e/zNoFxQsmwKJI44vszyM3kV6nzQu45QTfyo7Ge94DxQwRUY9mgQMNm3OCl
o9zTMTmSH91Eu+w+St3y9bJMXANinFCaV5Fk0Isire7TKPXKPjj2Hu3DDJ2cg8bbIcYVBbhmqLoO
6UajtMj0msz3HHE4e8Tee6tMTQYjpAh2KLj0logEyFuxK7+Z15Id2kFnmY72/oeojF9ACnghI+b/
ARU8Rq1Dq0RQa+ZJfrnvcHka7mOHW6rIURX2PizNWSrjERKNftfNkfa/5bbwkiOpj7F1t3+MxjiH
chYrWaLGS7PQshu7+n68o08v/4Zdm6eV7IW3EgK9V6lbp32zhRPjMqre9Z7g556WWFwi2e3g+W+r
Y+mOTE1vsXsn4fQfirPsyFvsx0fTbWgppFU/0QCA28qynWg/HyeEcSh9OQ2TTB0utT3VRk+yHTjq
PgNLR3UofIH3Vkf36IJzIYxzmdOiGbQZeNGxd0sw5qJ3ghLZU0LX+h1Tj3qOR960Rl2RDGIoREQZ
5q8e2RhkFNnRUEDvvy5JbYnasSZvHOPbtIMVCOPB8mDEM9CCYjDZH47Jp8zT6PsIyTDtNwHHqmVw
rH3TiekYtaIaIEwAZRUjlJmUsaBBN/tFsCZ1fBQrnefGNhVyhcHIBMsug6UFBiVGawko7mDevl7h
dfxUpDH5kasklviVFwjTH/9BRVbAjIeWzVColJn6z/IlrO9At2rXOAk0u5h42fhtIz9jsVfJpCPl
bNIm7J8jCOKDCHn/Txnaf5V476CcfWPvkkFPKhnzkxAqGom1aFdz4HM0kbr5C4t3EngVgERG2NWE
Nnir/rDvJwujy1BDgcHyn6trHk05TxrGH4tRC5LFCFil/DbOdxKv7JFu9CVZKP5KFkxiqQeRhrq0
Iy1FcctPVnLeEztPDCZmq4xRAME1XJIh9rtGMtwojr3L28KDYLxsWmRj1NNeajXb5eQlyjPrMsD2
tWClyIxHmJtokeYBQiBs+1G8KzsQM75ru2kX/RCuab05aWn9G+/Y4gnGOIm6j2q9awA7QNfy8E4e
XziCbR4YpgHODBV3OZUtIZlVmn7BtDMoQUTLnDAS7LWzih/oQRe9/g5zN3kybardCpGRaZkSM+0U
IEZ7+hJM9pLf7nOPV7+1uXQrGMbNZZHZETPUIJgcX6VmtYuVhFOov3n2nSHY4pE5zPqSLJBkmdFF
cWsIbqzsLu8PRwq2dGQOVUEaC0gxZ7PhzsaQO1Ij84aEbBcMriShB/DKFczDWIGikWrBfXcE01Zq
jfWplXiyMXO1tus7tKY8/NYsAXRM/6V8bCFJ3CdF3cyAxYVxTxkmMif3Q5+WLGf3PD+0tVt4wZY0
VcGICZ3t0c7FRZ0wfgJFkeiNbsserxG9S8Rvlzds01OsYRhfNKt5VzcZYLLMK19mOoHKj24xIelJ
8TEzFxHLVefz+7I3I801LuOhdFNf8lIBrlBY8n1+o7qRpz0IL9mXxVV3hc0zY95yMmY8N2nYBZWC
4t+4uxfmwNLG+MooWk4fAA+GMeOxCwtpJhAriNpxF4ZZZs0V3tpBDq7/hq2tVpDtqmgnM1BJC6gJ
vOb6VVdxgvMtW15/n7lCqnVLSl3D9+tGuhuU1u3JvP8z7WPbJtAzLepLBQz9Gg11LxGoj1I7eDNt
+RZUBHZ3r32v7o07Xpn2pgNZy8bEKgkJpCJPgZscO9kywPVR2rGPQ8QeXNVT8W5wxbPnbY2XUfGh
o5xIUth2rFQV2y4OJdRNYRKZjNkEC3Dsyi1yFIbJVjZZXAatzS1cQTJ+spD0tjUDQI7Lc9a8/1Zi
VVt9n1lGbdaCfJzEAQ9+HR4WK0fU3jHO0lKCgzpwgqbNRsg1GBV27fSlqY2VAntG1Ci1lHze18Zw
LbbKPtBzp9JCrwx7N5xFF22a3F6CrcBjjU4Nf4VOIkmvDDSFgzIDnac+WAJlvLobLoizZEtKLT5r
Bm/zGM+sIACKZgOL25lfphEFLQUvmNq6p65lYnwwkqtBUndAQD2BL9uSJVmRU2AOMGap8PM1W6Xw
azTGA5dD3Y+SBGWs4gcw9dr1ct0ns1UEV3H6OdLuexU9K/CXHBfD2zjGI5ed2UoCdTF4aW2s4kn8
ol1FXoEMObijc7wR8i6s9IPsPWUlJ/sAoOW51CQ9VjULC0uqXUlPMAJQsErtm9j67fQamG8cGbeu
eWtIxlWTQevbQYKMst/tywMILMHOieFp/4Yam7OebE1coWVV2MjA0ixyX7xXHm1jpZzvemkFr/wH
181L+Vo4xsn0lWA2QQS9ad3JWRxwx7jGTeUKmOgiOOrD5aXcPL/PHo0lMKp7IZMq6jG7vLhO5mzX
jPkelS7OZZgPti2Joggmc0XDOAJF1RjLK4q2KLMw62zQ08jHDHNzbjul4zVebqLokkKrWEGN/OHE
SWND07WyszMMKq/xvDtwQgT6M39RdSqGTmQEqbKJBlJGjLltI4PkQ2fXYfkmzGHpFFPeu9U8WF0+
uLoyc6yZ+rwPgAbRZEWhPPAiowtqJ6UkGLrONtHPNnozyqBy5aEKIvfy/nxQAyoYJX43MdaNGOyL
YTLHMVkCrJzWkIeuNva61jwlJq8obhsGE62wdgQxAbN+Q4RC6jirII4RPCotAgExezdr4l+W5oNH
OklzhmE8L5FkMxWrurOLoqkGS1zi20JSP8+jSSJH6bNK22HwteSTHDPYyj4ROZUgPDEZF2z2xjSL
KcSUqvmHYQrwS9lQg4/HzDiV4pv6gZZYRULRtoZpAb+e0mOBBmI0tHT2XCXWIL4K3U1BKougFvTy
km6a1gqIWdKUaNWQo5nUHmS0siSfe/JfLxKnPTtLwqxZUmWVWbQASDM13+mkq6y6rPqjoS0Gx4q3
t+dvKDbrSdK6HIQi7+x8fB6j7wOac0rjP5d+UHkwwE03ZBWj3AzGcqUyw6i6EhYlBkmOy1fvF8Fy
zLrqTQqiG0PMfkeoFR7dwFW8Rr1KO07QhKF6SzqM764xUV3iBqUfTkNGLLq2K5i6/B9pV9YbN85s
f5EAUbtetXa33e0tsR2/CFm177t+/T30zJ3ItEac+AuCAIEBlYssFou1nJMXiiBDrVdAXFT7BytJ
Xi/f5ApjzHaqf8TwTFUH36SEJiCFueqlWUuLocFZHlLpVo8np9GF475tb9kDkmgqqDY0HdPlzCGS
i36oVSoi6U998L3sLb34vC+CHg/Wj69FMMen1VEWjYGqYOv186K/BKJjYqavEOw09WJzsvelvX96
YZeQStGgFK2SKIzxIX+nyk2Z9mA7MPz6UtuLFfvDaXDNE8Dn/xx07lUcMpQYQZBB6c4sIElyE8gU
cQ/0n1txsaL2IorOvkqbe4Sulf8XwSzg1KAxQh6S3qY13mr+MYaKpRg8rLn372RGE8YLiYm2gLUN
YsyH+iut6JouHSM3LPM8OhjWAoQkFz773TuByjRpHYvevKrCrJ4hZ6amF0aHEfJjIl4t8uPYp5aI
Lngwu4bipal/CsKP/eV8H2QyQpn1FLUUKI8hhNJ6OZ2eBS/vUaFYQphT+OPudEYYu6pxnspCCWFm
fTbTsyicIh6l1rbJ/15FFtMmjxqSRQNkzKfRBcGeJwG//hOFIJcc8TDr1h93UrxViiUGDaWsFfuU
bttw0pbLXHzEK60UkhhP2+aLooOOwNZmsJT01z3YocWQEz+874pktGA8haBo7ZxSO6BlTsFSD6JL
DrTUFP4QAcLMb0D5l41SZeBywTWZbKNioSQRWGPpRjWW/n3q0MqwHGgCrDT90DYfK+4Y7r8oaeiG
BCgwIB0ySiZlVkmzoSNszwH+mbuJN+mW0FroN50tXJOAzmq/8bCmuVKZGzkaqxBZe63DHFJ6Qbea
mzggcAU35wC801ehvHbGf1nb34oyt7NOSm0QF4hUHwDdbQGJ/8soWPNN52Ky7iCWDu9kUx3e3WsI
5f9/ZZmcTSXLS5YHWNkm8EzyqZEe9v3U1vclEQhSeDlqIMVjPEcAFussTnGzSNMLGb5LCueQba7Y
SgALSZ/HcRZpU9TDD4ozupUoiEhx1Xo5knq/SoDlEU5RinpzdsXWApl4Jsv0fpAyqtEgIMJ1O/K5
Mi7J8sJloeGsnck4kGXURk3EbWbL4ZVe3nbhYX9vtq7ktSbMqVKlUjbFHt+vA022dGQrbVVNcKiH
iQdYtnld4dVtapIsIshg62wiCeVQJ5ipnHpLw0RscFxyqzvl4LVGQuvMu5M3VdN0ld7LkqixQWec
tFW81GNnx9qVmZ17uHde5XDTPYDqVlJU9OUAVJ85q5JRhvJMAJWu+Map8orCys8gInmSabnVSVP4
3qD9QDBNIeMRouGx+I4bL1eloo5oqAFyBI9Iy3VcT84HrOK3CPYebtNwyREi4t2jtrZUxpY0AEE0
KTiabO7QSgxzjOQqjNVGhhhMvnWOnqOSkqR9b1VpwQM44olizhESPFWeDyZeIPpBBCHHeFVrnMfv
5lE1FROPD1HS35H9acOoJ3ECbTSw3h6rMmydOW54T9JNRVZSGGddDig/khJSzAW1l+iQC56QPe1v
/7ZDXQlholkyjX1RUiH5L1Co9ostPcKnurEtESe6lGAV8XgJ6G29MLeuaoif35EXYjZVqvoBIkNy
msM75JcsJX/e14sng+7g+t1r5kZezJBRwqTTpLQ6RA2Kvy9k0yfIIpIFsmqCkpZNkxpynDVZs3TA
iTAfolvBypzIU47hMXsktvEf4MI3HzyUKBOwVMjK6izVPCmyjGShggscYMPS4hLkm6dDalNsPBfl
A7cUnf+Q46bHk70FUeYXwXBJTI2wZG/pVBqz2GE5B2+67n1wt54NRGIicCGVP55aRYi7lkW3drV1
2lg0okEP19h4zbHwIuDqKA+xZIEOCZ3Bf96nC3mwRWS6ddHAv0zMki1TGi+z3ts97ikMskToQasa
q3MzjHGmH7J+ZJhkVVIkUdfYDiEAKBrd0I24hqvH0Lie2muRR5G8ZfyA8NRo6l5CopFxtkGsEkEU
CryK4yj3Gg2IREgtAbQhNT5xTgB1pqxhADfcUEQJDS3vUvjhVIl61rTo/gC236fJIY56Bev4LJxT
xf5AFxLdq5U4xrfXqH+oQ9v1trH4lem08meOPluefS2ACZLCcDDyuYI+8k3+tbht8c4GndyNjLZ0
4nZncJ3ZHIlbR2stkfFUetbrsxJRicSiTAfBsTlUvyRPBakb19Y3LWO1fuzZyhe9lQqsX+do/oKu
e8qSFRy1a9V/RXl9qXyuTLpkeybCXGN6N4Act4CCjSOBJ+tCexkoSHkU26Lzn2CQeZvI3GmC0ddz
mUPi2CD6jOyhsEqQHaLp5SH9FP/IndiTf+xv41Zif72LTH5mNpRUHGosrNje691RKrB9/RVayzhx
FE81xlmJpCikjNoneJnPVYxxCVnhWCTHRtj6cFm3SS/T1ZPln2Hl1fXdXH3gKbJaLZ1xUC0MQhkS
rNYCQONSvQhNZ3Up5+W2eTuvpTDOIggnIZ8xQoXkoOEHtZV5HSYUlQfdHx288tE4fWj+uGX6rYNi
ywhLMsTZYGDxEvlnPzzNkrtvZ1ubY5gSngLgmkaPDrP/wK/sugWgsbag9+IhF7PpYNRF5tWKOHv7
orZMeiWKbcdE1DOSvkBuVYlt9AY5bSU4dVajV4d8SCkTF5VoGsgcME7XRKO50Mx41C9CcAaz9bdA
Ur8pic4p823GuiaIxjFhiS7cd5cVlk1Dagkv4AFUQwAhdUu7A/78ZE8urdULn/YXcOsVTFB+FpEI
QW5fZqdVCMa+03w24G295lpB2gwJW5/OVNFE3Ufe3G+kMV5vXiYDlXxI017aX8ap8IRLdpWWVnRv
eMLR5NSvNhwRnqXYLTSc4l3H8sEFHc0YZnJvl409JA/znxMeEkBWi5IICiNME72bhFHNAaXncoZH
PYGRF5F1iROMl6Ol4+6gi5g+aMTltWFu7pmEoAltcNgwPIzeRp/VMExyNkW0YCZ703E55Orf5TKQ
ANvgd9+3kY3zTFB0RBlGI6AhfDXZVbCbG2I7TU2CwFafraiwgW3jmAVnr7ZeDW+k0M1cSVnChJhA
fu3sXrW8CFNvKCC0itVd1Y4JHj8vcX/d8fLt7zt36QauVKOqr4Q2QNVulxlClflg3phechMcq6vu
NHrBTeUObnFB8djjjczyFpSJNtJsVKoqg9Q67m8ktfipRWhgERSOy9ryJQRdHiL1I7BSlVnSRg+q
NgipHLf+FR4KkKg2B9WlcZTh8aMoGj8wQRRST0hxAQ0Tf96F9JNULLWggZdjTi7IB0jWuMie1pih
q8bClSQtjgnehX3jpLb+TihKucji6fRfZgd7QRfaKcMoxl/g1/FrJ7l4+NCWrcQwW1aPUTrlot7a
+lwDsDW3Ugmz4TPhhE7bW7aSwzhIfRyWOiugjvpQAMaUtsdrR/1z72DLDpHLg2uln9tbPSYkJEtt
GHMNtVLQVKB9vOiC3ErGUvyk9AG57rs6vccYQni/v2mbB2ClJePAyjQypraH2ExBl13qjAqc58AR
8hpn7CjHNndLet6jCoW1XAAtRZz8pNnkWjsplDrNlSpLP6efDAn5iMQ1E0vn3KybS6vhJWjISIua
bBZEynQSJZOJ4ZrmThzQHWreh9HsdACxlFKe2Uhb+7gSxpz0oQ0FISsgjMJzImle3gkXBd2LWmwN
L0j6cm4E+rl3K7sSxxw6PekwTdhCXNi253TJHLFs7j5gIisRzIHr9KSNuwQiUK88jo1qK8bkiLrp
f0SMbKK/T6LpCCbK1+KuqGMhRa1yvOqMU9R2lpHyYrqN5zMIRH4Lobu3umW6fEYXcgEhQS5ciDae
NaB9mQ0IqOLarZavoUFw3gQn1bWbWcIJ3Ndxe7d+i2dC10IkshlUaINq5xdNfBx4/ANbj5g3+jHW
B6+fj0sCAfIDZX/HcClSLaiEYqjHBuYYKl68QQC6++8N8LdKjAGi3arPcgkrqg9PcVtiGquz6na0
zKHkLN6mq1rtHWOHhlwESqRCkqp/i4xzKhG7UXmvQLoDe+owXn8WGgz74d1kjyfzhnI4KF+yK/Xl
lW73FNgBL2u/HUGutGL8/tCkUj6BA+p1DrR+ma6kT+ZZu6mPlL9alZ19A+StIePuE0Eb5VZFHCIU
N2S5n5UfDY9AhyOCTQhUSKFLpYAVFMRHgqmC4FjOnL4GngjGVUhNNAGvCGuWpJ+rCSA42n3Cnzrl
+Aq2NdyMBXmSSiiipNmdPg9+n9c3alfYnTCfhFL+1fWz1xD5MIMyTBWmb/tbtRlO0ZeMiG5aVWf5
bExd0xcFqDQwDJrXHg6yD2Qz748hBGjc/VsMezVrUt4FGhUTzzdldAzym6LmPCi2t+sfTVhWTDEd
hXBp0ZEpaJL4XCeyetUsonYaQpMLQrh51yMzj/gTrZki28OtTaJmNi0MvNFSX8wBDtfNXliTk1o0
DsmE+/1Nes2/v/MXK3nM8Q31NhZyAQ9A4ap3Z3e8dA95aoHxwVawkLZMASuvKOHyIHPcIU9T5iir
QxGBDBaaKp1u6VpniSO6NaccLIpotEkeOYpKW47xH0WRt3p7c6pGNy4LvTlbVzmhjoRCSyRask+B
bIKLFHK027SZlTjmiIcY5kE9O0bNNIhTHzChtTP3Ret2TRf8eXmWIMmDyBB1c9TnmIVMIqnM8wnB
aWLeaZGbZpygY0uV1ffZJpR26lDANvF9JX1Sivtc/WEOd/u7wxPBrJYcD0loLhCRG/1xEIvYmg10
nyrtw5/LQbLj79OFlte3RtB20ZJi9hTWrnxW86t8uaqkp30R2xfiSgYbI82xElQ17Fp9qB91j1xJ
twamj2gIDajyKXH35W2GZCtxTMQ0gTcMRSKoFIHLpDrFo7///e2QbCWA7t0q5ExMtZ+mCAIMDIXK
TuIdK/lQP+t+cgWAEZBc5cVhX+RmSAZ4OFTzMGmtaIzEso0DpS8hUY78TM6sVLnVpp+BzuvS2PZA
v+UwAdmYidU4jpBDsi+p8sUMSsvM7kBwawVLyglceLLoz1eriLFazEFQnRJjchftUUhASp3lodco
eJhM5v3+Em5bBa5YA33pyMgyRoguDr2TXhvhs2NWXQIeht/WgZX0399nrC4eqlmURTTal/FTWLp6
DyKrD9R1MTfyWwZjBnCUphHqmBnAvOBx7menlJSz1i4cA+epwlhBp3WmUtOlarrndLgTiE94UA/0
En13yaKviSjElJGSZ9xbpgqkV02IGDMpK+8MM8hvAZoga0DmUHvj2HcZOsdSLS4TK50MnddjsGUN
Mh1rUnVUUt7Nt6GtR1SyHIY2ea+g74DNUF0fhMkAMA+d3pJ5r5CtyxbFePRO6BKiPzaVhrRPnOOJ
DMZtxBTIhXqCLR6NG4q6GNg8IIito7UWxmyglkbNnCdIAcXyqU3ulP5e6XPbzBU7Gb7sH6stW1mL
Yk8xuoYbgYoK6h9h/DiE57bhjQnyZDARWQxLN5IZMpo5tcmUefJsXJVB7O6rsmWTa1WYqEGVptRc
MJEObBBcSsAQlHUrFF4aw0kQh2EGiSNvWy08FDG+p2GWj/FIU2SaRVSDallW76cxdYDbEY28qtC2
EOTJZHS3gJmWEaKPaq8bggSlZL+Z72PVnQdel+JmYhV1oH+EML5PScshqgAV9RpJxgfU1T6bqD0p
luCDSAyTCvb+Tm2e3pU8qvTq6igW0Lk2I+QtaT48qmZRInStcrR47cvZVAytntgdYpo6eOveCkJi
usUkICwvup5AeSofcl/8oljpkcbI5pHX+rR1zSsYhEUdCPkyk8VvkfqiMg1NQII6nlJn0QQAYgEQ
xx1DimM2CyYnJH8PWYCn4logs3Flk6exmkBgFCO6lAVDtgA6B4TlqjW80ZA+G2oqOCWuHGeJguJE
kOrieMatvZTggiX0DwFKhmUk1IRUCBaCZ0HfoWEuS71BbjjJhfcES1ATzwAN7cEGHWJg7MUMo7RM
a9ybmOC6A3KnSzLdqavakbvuOOiVJ5H6qpHBaZPnh3BavH0z2jyDUA5biqE4FEvfWtGSxfNsVIh0
FrNHG9HQdMcFkHG+gBkbzo5uen5ioAHfFFFQZKuXutrqamnKOO7GZWpupORxyBMra3sral72tdoM
66EPrSnrJr3Y3qoFbtwiajN0DVPCjOAX7VyiafHpa3HiM5ltmclaGHMSU7NYpqagLcrzDfoQivB5
Xxvq3NmAZP19xvnLZRKlcorvA4gODY65T/zqwsde2DxxsgS+a8Shuobx+reLlrWCGtYiAg/FLy85
SKGHU30E9ZvPc/zbC/ZbEBMD1I0xaEkOSxhVb+gfxY90/uGRLWlAm4ITeddkOKmBPEc1rkuZOLT+
KbjJU5nZgHB1wVv2U+TE75vl5LU8GmGtnH6kST2gkOGLB0+crckZjvCHkQTZdAAqeQw/iZmnRHDM
vIT4Zvl8LZq5RJUon/IggKoNqCsXpwLPPGaQpS/VITzW1xrKvTLxeNijmxu4Wl/685W+k5gVKgYs
kPDvr4lxKStOkmTTK2G6CsGHoigmm42Mx0ETxR5cHuDeAAqfNFYv0yQmCHuCkpMu3HbAtL8WPTcG
zJ9xFUtfVjN4rZGQOZaXApSHMejR6qNkxQ6P1WFTLXh6dCrD+DX2qVzMTZaEBQ5YJl8vytkkJ6V+
2PcV2/aAw4vsEnps0bD0dmu0MkwCJcHWqI27eLoXv4A7WXOkG1pKTizpQFx+3/C2v8UaEjRI4R5j
30xFPSyiGmMRJX/xJDfDE6L/QjEmcy86l4d9HTetbyWMOW2aYiapniHE6pvks1lV3miKX/dFbEU7
NCr9f32YUxWBlmfSOujTD2iGVmO/rw9G9GmKfnxADtB0DRXzuioM4+1uSUqkkEkK8NYDAL1iuoZy
20UYoOUSmW2uGYaD8KYE+sc7CAFwIcxpq9F3yrMK9OWT6U1X2nH+ER8N/BcDfTUXX3/T2lciGSfR
BKlBihBpwlqW0QkyTKW1ENI6y5RzjJ6nHGPzi1EHsUaVI9LPpr0ovCBp27+vVGEurHYOSarEKEp3
3nwKNUv4rnvlC9qvP7WO6cu6o/4qvfEwc+6VzYgJs9y4x3CY34EJ6AmIlHJaXgjm8lFFth1jIsUt
XtCeJqfHMlc4D+ZNqzcxuKFjMk4Gpspba1yWFLwmXYi+IbQinoDkinlWIFJaQ5c2VrKkvLfS5hsG
b8x/BDImEpEZGHYmBIajY9xhGO8EdKkn9ClltuRVJz66wKZ7VESMmKqSpCLcZbx9UGKid6KxWn9C
ev9IDh2xxcJWgMFEHtF87ZgO+cJly970j2uxTIiIpqimWmSIbTAavTiFF56UI8Dr/Qn4kNyEztbJ
Wz8NGSVnsZRCzcAdoKXW5E1OmFutFbsprrbsK9bWsOiJV7mMyNQ+3gaqeMXDcDA5AvwBla1t4OEr
VFj6iDIlgqQOtNO36Ik0AXoQHYq74jN3LJp6+h2BbLFDCPVx6loNL2xAoFN6gO6qOPTO4mbg7eZO
Q3DUMxlnXQhTT8RIjRzgknkEufWgc4Lr2aswgi19owDenPO/YTZvFpQduzWMqJDB/Bc58S/VouMQ
obskdhgDVptGdpj63b+ONg7kW4GMB2g7Kcv6DCoauh3eU4jg9KfxaQBkFCaqqpPA7wx+b6tvJTIu
oK9Q004NqBj+at0GA/Wl34K3zrodncZqbwqf29K3USN5K5K5LmLQ1gbmAqtJjoM3us1t5pmXAHTa
zwjIPCRZI2vmPXm21cRLBHNVtHWXkdk2y4JuDxI5uXArCT+n+jGUPnM2jyeDuaXMMU2lpJIiZyE4
9tVRcZE8AZxdnnqdOzvgKfvJz+e+v3vpYv5WjPE1Ut+UwdBDsbj80SjPLS9rwFOK8ZwZWscDccT3
s/C+F4+F+Gkc/P2F44lg3tfpElQiQkiIiHANVSp6PZFBM2pvXwxnpdhp5iCe4rYXoYmABo80tBoE
5vsS/sVf/LMZLI4IftCX/QhNjPNr7H/S3eU0OjJIRPhHl6cPdc6rR6BsDooYdVQf0OCGKepKUc1R
iLMz7PAFiZSirTJYdLkck/5iguKXcHaFJ4LxPy1gttEiCC2SbPqahekxaOWTqfOmit6HVm+OCZtb
WQJtKowcYvrlpq5Sq0g8wJZbJP++bwI8dRgfQKpMyBdUK52lOuvgKiCfxMrdF8Hbd+bER2VaZbIA
VdLFSovPQsVJ3vFUYE68WCpaXRX4vkG+CPrd3D2Hf0wiQN7uBnPix1QVU/BjwXQFL0rvOomX1d0O
TP45iBrTv4KZ3bGOWuiQXf81NymfF7REou8JASY3MKGBx/sw6Lc0JjCZq1ys+wDHfvg+A68oulF+
ZJbuF256w8v8/EuE8FsWc+qFYgmmWIFm8105W0CQBxSNgdGhIrIpo3zqfSDD9Waz2DKREKHxAAit
kUNhhWgTd+KlvplbAqIE0KeEmPQWn+C1962cY4XsVLlOBlL0KqQGyUMwPwPXMW85VsLxCWw6KCzC
uZsXiGjhEDThaULTWh98DVTOgeJdCxrjFKQ0ncYabelO+mu2wcDkGcfpfsITi86Q8yYmOO5BY9xD
kBJ9EAd4oKD7nI/neH7a35iNhN1be2D8g4SHzRxQFydntgrE/dyurkIJfMaZazo1Z4+4a8e4CrmY
I3QPQhpF0FVsGlFpx9YzfeUA0GyONLo2OweZ7WYt0zyv+gkbFSLJUKQvaryg1/Op1E9FzGkz4Ili
fEYoy7raUC/ed1+1BTwCqQAQvBtS3Srxp/0d41gE29oqtV2TRvQoxeScJle6zFk13vflt4FIT4CI
nYM+x1HB3kSu5J6XIqYf2NsW+gusIp1pqKKmMCAATVV3i9cdkd90hZ8h4GCdxi/slGPiPIWob1rJ
64OkUTJcUA7AlM9KtlzPEder8mQwPqESZjktRWrXgC3zKLKEMlrVgfgLxhdrrztnPm8yhneWWGxH
eWlmCaSLsLnCycwQ9obYNED74BCjuR5l5DZDM9dFMHunk+6aP8dqfeM4dMZxiDm67cUF4kVyJw7H
UvlOjMd9U+ddjzrjLsRIJxgOhgwgJlBwqdyXju2XxtWQcml801k4JWqeQJYiMaoKLRkF7KOo29Vx
9EN3FtAaYgH1x5FR7QqdUORlCTjRDVs0rqpcSxYa+WsvAsYWWj9wutzqn187xr/xuKt4ZsNSI3ba
UIQjjZ3Rw+PQnJ3xQ7EoxItx9R8wL3jKMd5EaWpkCOkODp52UtFVId8HnvpSHgt3PASF878ZDMuN
KKPJbAZ6F1z+bGVHBcQ4smjprvYwOtm9akcnLuYFJ1pk6RGXmRTEXGAx5gOmNAEikp6N6/JYexWX
xnzbOlWgnhki+tnejRCTZmoWvYasEC21XpPb9SnxkMa2SWTHt/EX6cB1bJv7txLJOOt4yQtRQDnF
Ef2/8TVyP/DaZ8o22WIuiRMnbvrRlTjGV1diJmj6iP1Lu3tBuUo/MBkKr0VbQ3VaMCfsGzgRiZpl
EewxuW6u2wsBV5Np9171Fcl5m/+q3wxKV+KY5WuaaUBRccHTyOxALX5Xl9cL4HIm3vzudhi3EsQs
3IR5AimieokVHFflhS6qlMQaXzObXKPnqcVcd7OuB9ooQq0qsym/auLNCt4ttClExrwaGBiQEb/L
O46r3LSOlZI0Clvd5JgdCsemhpKCGFqx6JoKLz+2fcRWIphbrW8GpWsKiMDEiafYsYvDdqacEtTg
Uc3gXDib76KVOOaC04O4EdoRC9lMD5N8qBqvrTnVf/qJd+HWbxHs45m0gB0FoCByGFFlm2psYSjD
alTVluLaIlkMdL4nIfyx74g5O8UOhI5aPImKAKFmeh3k1zVvmGE767zSivqtlSnEySJUdYV9mn06
u4NcfoUoEow8uMiKE7qt+queY32cvWJfzkAW66qGHjHJuMiBMxgPhIeXx1s2+vOVVgsQ+vq2gwid
PAr1QzpwbIHnJthHsjJGOdEaCFBvTAvvLz8Efld0SDAeyc2j8JRhnIQ5i01WE9hA1ALbF9MTjnE0
vpifAZZ8bfogmuLy3fB2iPEPiSSgWED9Q9QexRA4ea0V1bzn/+aFv7I8xkOE9LmcxYifVOtvfO6b
6kDTQ5XP63DhWjnjHmqMvv91jJYbFAEfNYwEgwTZEVCItBd0gwT3vMrKdnj4Wz320ZwtUR/EFXZN
O3fO7IJU54ncT0DWcoE/fsh5JAI8h8sCRPVV2OkVvUpalAE1ONwGARuYYYsL5gHQT/yR6vGbEIB9
QFdCPC59DivpvAWFx9SlEVsDFh/q4M1P+46Qc1OyKFFRuEyK2UC9WXfE5G5ZrqPqUf8AOv5bnRjH
kYhoNujoWdPOlIOcgBU8pzxyGbhI208NwBtRGP+yrxrnfOtMyNEG5WJmOmQS4cboanDGPewL4NoG
60EmgwhLS3fqOf8qe4XT1pZ5L928FjPxwPV5OUSeSowDQUfZIig9BNaCC+JqLb37HzVinEe1FAP4
CyFA8olHB8q0H+3kD7boAeXISX4a0mFfIs/+GA+Sy2MTaAE2Kewyqw+Ps/JdM/2o9PbFbPT0vDFA
9uGsFkJoZPRQFWhxhbMHP8Ml+TajT25xy2ti08P8kV7ht1KZtBsAgAVJLSF1EM4kItbS8wJCTvTE
vpaDPp01ycD6dWHpZeWXTkPm+rnCzVLUP9LqpW452SqeA2Yh8RHWNCHGxyMHvM/WcASjbOTFaLal
BCFJavESzBwDYV/MaQLooymHuF5/SDo36X8O5WWUOWa40Sn0dqcYZ2GaSU7mDDtFWS0kN3alxNGc
zqWWoVwJToi+HR6iBiccYEHZBEMcizaFzKR9lmNEBf23VuaNcvPuaIPxGU1XCKNCXwzDs2jTgkp8
p19qhxp9gxgn+sm9ojf10hXNxIiIiW5H5kxPCkDokglbRufWKY4tRtouS2dhiqk70V6W1FOnU+Tv
H3Hqmt69I35LZbuDkrBZ4qCboGd5U82+Lt5K4lWp3vfE+lCkvRLFHOuxIaGq0BgEVRYAvd+mMShl
PkCYBJNcSWGeEGaZBGLSzri/bobX3vLcxhv9mnb25l7o9ZzUxvZttpLHpMJILVfiEEOr5UbzmwHA
bLGLaA6TsFQikEp5hsLbMSYoCNuoDJUACoKMDAjcBbiuHktzcIblVJCvUfhz30A2PclKP+aIk1qL
k1yEuE56jPpPcXnfm/ey8bwvhbuM9NdYvZGmXJWHdIAd9naagAg9B12zfCH+qLiTS5G4eYa/GRSs
9GIOeJa2QZxhDNwxunuzf9S4b1m68Xsni+7jSqNIB9uAJkEA9Y2qRxl/BFd3aewmOfM33sOMpw/j
PtS5jOS4hTh5/LG8zOTz/7RBJos2MY9SkEQ0oic3HRLMgPWOPc2Z7BZJ0dTJW/5Lc38BTbZffiGV
CBg0SKTkKqpHwBSCJ4RHk1H5f8BI3/e/JoukoOZkmlKCBVxaV0yuUvk659JCU+fz7zYBkpW3NpFE
c2OmCw6TcJgwd1D7wSfpGBxET8Y7s+JxCHIOFdDf34ozp0YrlAYqAT+/1R3aZZH70bfKLdEScFvd
Z6c/56dZe1+TnQZUhaSIZAUK5uWl7m7KghOR7js/zMi91WhSkiWsghE9I0Jml+J8UAqnD0xbbWWv
056VkVPWpF5gb8MYLyEn8lwHNWxQ0NLroT8Lgz8Uj0WP2RThwDlh+ycYIN9vdWtqzI82NGso+Wjj
+0qs2m6+9Z7gkxMdV80+89LyPItnXEYQ6ZkSijAPXXosq+vGfOh4MxUcnV7H6VZOsENJKs+QfQBy
+EstvJgfSq3948XN18zY6vsYau4FJcX3ZfI4G260fCgvtBLAhBOdoA+6Tq93jLc6mXoeOr/sbybQ
FTWa11dnUl5r5q1RfuEYA8f5vR7tlWLiZEYCCHsR3h6Lo+4tgDmO7QmJUBUVjYJP2cWTx7iKPojm
0NDoNe9QJivAy55RQ0HqVfQmP73ROJ0V26ZnYHTIQOcgUBze2jopC8PI6bKiFdcixh1YkK1a9T+0
iL+lMCdqEDtQnJaQIvrBmXYk4C65FIfOXQBryT9P/+Jvf8tjDhS4WOZAondkReBsK6/0QYqnWPKd
6JVO+cB/KW8/K/V/JLJlgEwax6qQqXmeBkey5cNylb8OauS3/DlK+uu/d4a/hTEBPEC1QF9Caw6U
Qan1h0N8FHxUJzmtKttvr5VSzJmbkDzsVfo6L7737giUISRIETrZxYi0Q+5IDh+ed9tP/VaNvZjD
UhubECI1YEekGDnkmCLv+8zxisqmbYMO34+G6WRq4p0g5Lz7g7c99MytXEZZZnlsUusbvOyofxdR
PgHktuSi8dgdLMWqY6s9NgAns4yrmIvpwDVF5moeQzIshQLxo10cVS9zAqd46j3Jy9z+iRdnbNoI
+MKAPCBhMgpwfG+VTcggBTNwvqFsepFslIkuyKC/NpDSqdTM/58lMvoVU99oZOiRc3vM8EChDR2t
7obX0SVEtmN+SoH3ds9xYPREsSdurSXjJit90lPSItwRT+kF7ILHBa1HBEMmfNjazf1by2KdpanW
StgNCBaPxq8KM76dBVP1xyPti+e9vrb8/1oY4ymzQiN5HdPINL4XgqslPeXqDWfxts7cSgab2lCA
Lah1EhQSIqs4pgf1iXYF6C+9018DudwZr7h9FVu36Fok4yGFxZiMhN7aFGpYQp9KbUceGlWsCayo
0UngRMO8U8DOPi1aBqbyADYp+slRfv6rzUi3QUS8oJLU+P2B+4ShZrBjkizqzYBXM5AJsKqDJ3vN
g+phHNyOz9qn0Rud8PVlNh8TN/FBkL6/obz9ZHyoqpeNRBZIbqrQVtraiht3X8JmIXW9f4xXAZOB
PCYJjbpwgV+nh/I8BbQR55S0VofV3BdHPcbeUjIeJVrKsZFk7B7ap8XkFrGSM5FDlPL6p3hbxngR
ZVbSvAqwcBh6t03tex+HtHcwEC1F8ZL8I9Xo9SIyjkTNjC4VBDgtEpzz+tskXhKwO4cPseAFyXUS
HSTzFGd3+2vJMw7GoYDJupQXDWuJyRRBvKvVP4aM1MBX/vd9Y4Bq/u19I5hC1i8ESmn953Y4y8Yl
+HNSwrciGOeh5lIFEgmosAAmqw5z9Lk7+4u063WhBBtYRXEQSDqUKKanQj0StJJK4+O+jM0geL1S
TChF8nZq1QpniI4iaHbmtQPYCHsMWGG4rrbaq/CJI3H3loRajGOouibDRBcWTq6d5trENVkKQNhe
bPMXkEw4kdz+PQlpjI/oxCDuIgmLSB1ggZLYa+3+/FfrKq8dd9esIYxxESSfYnAIQVheuF18U3Mv
yd0bCwIY37CoVTPiL90tgTglWudqO/Xlu252aQOJ6fCw7XgaMd5hSVRSRwqcUTf6hnTd8l4Pu04V
CjGOoB7qIkxNGMPUHOTiCAQwiyhW0P3gGB09K//qvIGgwzgEDRyAahxi4WbVapBYo09L7ZoOjJRe
c+bV8+g27EljfIOuqMhNVpCGNOx9NIgWRkrduGhu26z15Z432LMBc/TGF70egtVbQu/aJhpTHOKy
skPhOS6OmfFVhGE0mmXEVxi4tkud48K33i8rx8GmPMZmmjK5gI6SdlEntx6PY3GQiD9g+GzQ7f/A
AcPxh6/h1UrLUYtEgciwxf8j7bqW5NaR5Rcxgt68kmy2Hy9p5rwwZOm959ffxGj3DAeiWHul545g
dgGFQgGoyixqW2bN4wrEL3DLXDvTHaO3re3omZ5LKkK+vqouYLNCUKtsgqFhYXeTbe5LbzwoN9Ot
elt/Fl3x8FfZNnyViyKtDAWTmmXCOW5bZvV7MCpurzvEiiBW9i+0Ebo69FoHFHQFs87aGB3jU2k3
nvp1Qp86HMlN/xaTiybmpJvVwI6BgxNB5f3Q7YWdeLyo9uThzhSlv39yZ7p0Ui684BivFZOIuSsT
z8dasE4VVZxARDBet61MBKPWM0CMoEuQfDsdL6P40lMhhXB+XpEoLatwNtg+FhoPxfDUaA+FTJX2
UpulzGUclTGbwshS3CLonqSutNOq2rcCHtQhSjdU8zUKJd9p5grLGwo0cn9I48QjHJMaUC4jSVI0
/Aoi/gRjwKifQLpxH+zMb1+zo/GDHQQ7XGFRz3EUJlssizWu5HoWCBLb5lrDrYtrIeDgjqqPhsoa
KSAuHUnzooJGM4ybjBgx2Ytk6CWbsR32f5cBy+yPLCySR6uLQnYXIbThTracHpyW00jpY66WlCwW
mMwlJKFZtOFoYODkPQuMsdfEbo6Cwf+UKlqXAExtReFu+wg1ilwcCcVqrvUaqFP1pZP3YvfUqA9x
QtxsUkuOCx6FJRRxIwBFGyrs4NltjFfGoMioqEgkxLyCRFL6et/+fDzAsdINTuVOff5Zq0UVdRBB
n1eS6CcJVUbsGb0UrmlziRMq3WaLcyPzUbgIovaJggYZuB1uuL/68IjsOmlO5bJqwfaffE+1l7KZ
3sLjgoWpBak0scxnAHPMUHxupb3Z3eJcZguFU/qHbb8jPELhwgRer9pANLB6y/hi5YdgvovjP3hq
WSwonuwuGoxci9iFTRE/DtFp7D43LeFwlBNwoSFPoxz8rGz1JCetOMQmsW7Ws18DIpWyukJVmRsp
GDenFjc/dXz1e+00tdWLpkPEwzDvjNbabU/KbxK0NzzO55KmEYs5w6yk0J13hecGhyJh53tjbU9u
eqCfH35zkfeGyHmdCsnvIA6BOKZOgEvDb0wwkwmZt7UdCiiBASsCqSa97nxvoJzzjXpV92OLYTVw
1yB8C7PTKHwlhnL9mPSGwf7DYtfQoH81NTkMC/B+misfuli2NbWzxelsNHeRcZL9S1Zfs+xBCR8J
bDZo/FIGaTBUFyBsroFw6z22EE96XIlagCL0SLdZuUXizHvxK3binXiAGC6xmFdncQnI+U0sRm0F
QoTAjax+tMGgNjkoYhkcOUTLWyl3kV1NuNvxhzFnCZHlJIGsH/VGGWxZT5qDFKvRvg1kMgNam4Xl
H+PcS7KkYjRr/DHW3QBKkm4fXdlTQm1LiS24VCfZWjwwdXBD4nFXVPFC837gfSEMdFXQA1fU9UNc
j7u0pS6D13zXhDKvZsqWBRpVDsLycZ+ZToDQrKuoO635GFKFpqthYIHBN01odS0XTQqMn3LDoVPs
TeQ83/CQhjCATtfMcgmXXZ2oN7P4voksSoKhzQEpl465V0EPF+f2GDv6reTkgR2erG/biMQ48m0T
hZkb88BsVIR/+uza+p/EmtjC1yAgyACCfFxVgfuUy+gGFTKCsjYFLlq77KhV7V76R6EoatdcbgnC
JXDiYGpyaQIkkF/q0tVqKpCtBROwS4JnkvHgynzLR1UjZ0vnPnDVe5aFjGftodwlkJBEB00OymLy
uWPV/cBaD/J6iF2DK5ALX3XQgjSs6YLXEhA846IguDfs/DB50wU1IE5JCe+sntaWiFz8qvCEbEGX
HIP4eXRZ13PmaDcGOGvyXXhPPZatusXCPC4mqaVvDZMKMAN14vmDAY1tSvhuNSAvDWJes9h9kqZP
e+w2P+NefVc5FULFOShsdLOCG1B4CgvnTxpolpjM7gWmqCtTJnVwlKnVH5IpOUpS6Wwv2lVnXwwd
l2/JTWaCLp95RuJJ80Hpj9vfJx2BW7K+NIuDOgCg9yZndl/fMV3phjkCrVdJzhK3dnUtFYZeafEo
BbToAdTIt9n39hzhyKfs2tFGquASBq6u5sUIctuHlCWintQwUDxpXrITHqCNvLOuA4pLUFN4Q6ms
UCbyb9FWIKa9DMld3FOxPi6Iw46Ofqygg94dw3PiGlAUsAkbCS/hqTjVqrUS1JCx9Ce8E+zpiu6d
h/rA2rl9u76P/6k+bSNSgFz4gIJg1vQlPN+a76LkYxsRF8Srz7OLpcW/PQ9yPBdtCwCoIjKiz5N/
sPYyepCY5M+2LUR0spiti1Usl1029myJWdUV1cBS+kheqKwMly6K0FACtzX6PXith0IRqiZMhgC1
pZ/1XtgNoUU9xbIR5zLgJQRPpzhqcZSnCQasBdWl4hb7/AwOXwdEUMj6qCuvtQ3rHRq3YWl6YA5+
CIPi1+mJToIKwMFjJAw6+mYGxyIy7pVZeofIedwIQTAUvcO+UbhCWTIt9pZAxEIKgtumrEIbpSoD
RBZ9ig301TfBTqKe+dZuvd4Zwrlb0EPZT4kwdDq4k6Zd7o2t3X6CGBPuOQKnTFB9EHjJl20fXwvz
71C5rSpVlFIz2YSxqMR4uwrHuil3qFb08it5OmLTv+WM3K6ljmkuRR3QWE8wowaWB1vbdS5qEE4K
RfPJAvgWGLeDGUUYQqD91RejAxOYGDzWQUUlMcQa1ritS4saVQlUeEej30HAvOo8YoqoQeM2qmZW
gn5m2USrOK/PG870En5Gbc8JWsTuNhjh6nwxaVinTRCwaNGDTyIJvmuaaNeYpG0UKkzwx/JCNKAE
Uv/H69BJ4haO4OTn1GYKy5EnPG3jrU+RClEmJvgAepj3kbzW2lDSO2yDWrCvlVuBEpxlbvurp719
n3OBAHIVFfL0wDXNT6puz9XgmC1eSPfbZvxm2FDqaCmKpGl8xaOYBH5jst219eKnn/IRqpv+YDrY
rxp0RPnc+rC9wXGr1UqLTFdMwJXW3gqf0oGYltdx/3Xc3gC4eZn0qh/9imV9EGVhHZaoTypt3NFc
9W+sM7a7VHfszTAoqF1xJflD2HtD5mZM6qSonyvs7eklPYq73J3PuHgLQAdm7eGBuU0xPqy7yBsg
t4g7tDHJUQ/AQjN2RTIfUIbj1T502fvEet72k/VF/C8Wn2kGY5aDmgvDGkjXebgI/i7VCHqbtTxs
OYB8Zpnk0PoWAtijQcdH87DRO1/ZiWo6/8HL9TskboNX5lY0mxFeqDWVXVa36YgtMvvLIeO2+NSX
2qgtMWSN0LlRrLpTHe6kadptzwxz6A2H51PK2hSSeo4BY9S7STqDFrgQnLm+LYmHOipSWNy2HhcJ
JEhlNj1oga1ukpP1UJ7He+kU4uraD+zxZduw9b32zeW4UFEFWhcNE/DqMZa9tu77A/rrsbkrdQBp
dtn0fMO/T7LCh2J0RjgjEad4aaJI8KsyjAHeRhc9uUtVKk5RAFy06K2knKDGzuLUTyqT8BE32Wcm
aSDb9TW+khSQRLiwuHCha0JVZeyYUz4PoCpWPikJyojVu8gpP2a9M+7DHdLR1paO2/O4HTqw7t7v
lI0kpoXFLpys6KIKj71Q2YJOTBeFwZ0RmqgaQpVhGKEICRURDRfaUyBNxO5FwXBxQy/6IusiwATp
XRBdAutelonR2vYLne/lbHxlCPwWfhG3RyM/KyT5BgXAfl8cQVElF6Mri4UlUGEx0rIeqnMvuvva
yu5OUC55oJirqWFjvy8gdb00BqEGZGSUtpbbaoWqqD9hjVgEdZ0vajSlSqskNnLFDv09n7t9fCs4
oAvG9UuNNaV+wi+Hbdfejr06X+ZYGXJfavprktYdi7I+ChPUTafErcXbMa69bbTtBazznZyxipRQ
Z6e5FpxOclc6mlzYae0kWUMgURPGhYossazKyjGUU3Adpc96uBuiv1tKfKEjhCozFRy7uKaAfr3y
SZd3vfy4PV6/OYj+dwfRXxOOhd8lSVKZgg+M8DjsxB3YNsAZtWfsTai6R2v5bhuPWFmvf2cBNwx1
WeUst5WFj23+PSpr6ozD4svv93r9dYteIGh1Nhomu0AdJqf5iG5KB4qUD2i7zm8Yn7hPGERs+ZBI
fb9wA6b6aqKWwJWSV1GT8TDEdibYP9vlg+d8PxOBfD0JlPD8ZoC0VNR5vhLdl2t1YE5eu6MruZKd
fBhP4w5XB3tq9a56+RsUn9MqUlCOuoz5KtLG1hJHQfutHLnbTrE+hgsUbmsalHoeSw0oferMz9kN
anrRu1M9px+NvXhhLS0E4KobLgC5TUoxyjrpmRuaH/S91kNICC/+oKXs3OYyXOTL/6BBuHr0WUBy
qa4PjexMUQD5StgDt5w/MYJPYw/iSDu/Ut1C1MRxbll0pYEnXMDV+W1qvajmh55646Eg2O+LlZb4
bZXq7F3O7FIn1c5tHdujQgQoaqZYwF+ATEnQ6ykbtjAV7UFp7KakvI+C4I7DQyCAJ5KFQHY7Nsw2
07FKrvILyiTROqF8j9kjwbYDrkFC0R7hFkKwuH/mIJNxDqZqgPa2on1Ow5d8Sgmj1uZmCcClzuPc
GFElAUBH41FlVbbed2dpVP/kQL/E4XZBiDaORiQCJ74kH1nKPJ8xT8E+O/rPrTOd/4B7Xn/D0/hE
2apaI5h74GnqdCynaIfzNhUc1lbqEoOLRkorVrqCa0zUQfp7dEDvYVF57rwenYTlPhFtirR27Y1K
V9DZpBqSiFdnnkU07o26F5skRk8mBKHHi3JQfGd4kW91lDtkbmbaqE36kwrhd6jc0kqHthuUKcZb
8w8DBdy51x+Ej8JV9hhbE1XctxrjlzZyLt8nae1bEmwc7geofKBF39HvhrvGZW3KgkvRHKytsCUc
twBQ5Z9XHRvSMLixpluNOiNQ3+ccf5RxI1hk+L6YnGPxIFPK62w4+DRm8f/5ChgBpfVJOaQxKsTG
fYO6F/OzpCo7iJXa4VjstsMRNTl88UuKq9SqqWCNvGfsCSgUL3dDjOYx0QMP6we1OClP25DE+PHV
L03WD51SwfkG8Tp2H4OeSJLWDgLL8eO22zoOw8xPMX4aWJpr+XGOS7sLQYOq/8EGtQRihi42qEYv
Ggg0Y+jAzO+UvWwzpaPtsaJs4TZaNdKxeOIsdkf/NJaHGXwMqPakbtOpGeHCQaXmIC60YMignPLg
ShIxrG1Jy4HiAoDfTqAKyjEjun/Je8hEntuZ8uO1NxtFVFRWhCFpYFp8PxkQ/gz7OsJIxRfWBzMf
VMXWL9WFBe6RbNVaO2os0biplycLLRQd0JjipgHeBV2w5/3oCPsajKAORT+3elZb4nF+kJaFAsps
4Kn74DBAB8V5Zdr9wfaIEsVdg7Ptd+se8TaanEcUVhRmGRtNw5ztuAYrF3HAJS3ifKIuIj2oGyCw
1Cs7RDtzsMU7Zc9aOhWVlPNcD6q6JYEeS1Mgdf7ePYo8b8UmjQA33SalF+Y3RTbbqv8kSGQ3xbor
vmFxR4wsAU9GMQJrYF2KaNW/ysfG9W9VTyY1Q9cn6g2Lc/uuqKZ0YsE0GXfN6LVUaPhNgvIGwHm6
lvl1LlQwJrz0LnpvvdryEic91zvcOjumD54Kiuj5N77xhsl7u+r7lp6zyXqVtko9/Y4RnDJCLlo3
YPVMDXEfBS+rYDb5paq1GrWwFXtEv86ZwB+hOtJBvkuO4UE8UKnQ6my9QfFb+xzoNco1AKVYT0EH
XmkqKV+NSwsAzs2hcaY3Jst9xPvJUTzI/CSg39DuX9/YBPJOZ32mJHDBoFgS8YkvM43iKBNjsQTL
4mGSn+ojk6XxPaP8yBoBI7LGeT1bWeBxuV1hiZ0iG8D7GeVRnulm8S78aO0LdzhooLUiSWnXh/TN
RC7dM3rNUtI4x2p2epeV5bEKzfxQHAs331NPb2s9wDrUaP47oCr3HNDleapKI9Dyy+iii/oQXNkj
X3giL0IIu1TOVQbF160sAhJOHiME5CS7cFB3MOLoO96IpKAANXUqFxW1yizHocfU+dfkgdF04S0F
z2OS0zrhLrySZ3vKPi4yalnUR1UOvPrr5DDP9F3lpt7FN0wa7a9HkwuTQ1u1c51gNNVrt0Pxy7n9
Yn3QbcTIPe4HqUL89Tjy5iVcgEyUIBH8tojxtv1czpaToWBzOwH4TVR8g+AygGRQUVCrwCDzKjuC
LdnIBW5myFCDh5l6O101RzY05BsWqvJ+oQ+IsnwSW8T7ZwXvb6ChDXYqLpTuUYxa28lTgfLQ4k/U
EvTXmC/jGlUE+PuMIA4HS8nkmqVwdYdjqXKAjheYisqPI/jO/ofYteqQumRaKuvSgKnvAVtDEYqy
qGKQFoedo55UKIrX5zxD6Rd4iuibTmbAL+fINzz+ArcMwlpJI+BNp9ljtSumG36qd6YtgaTId7Qn
wmNW7GOZt6gY4Of4tebHStsOysFVBF6k/2TgR0ZK7qNUlFaDWivee4fG7QRdGw6NJAGtfm5d86R/
NL7gfHHMkZggpFiofsTN9ZdtE1dOY+8wuRnstaBRJR+YqfWhGY9hc5mku5jq+V3bVJcwfC/6rBZD
6s+A+Vm3jIeZym7BJdcc+2vgkW8KxLzxPenjqMltlNURapyUr9Eh9SCad5KfWQEpvQpW8vB3trE/
szgz53GedlIP26zQ2hk6rlsl3Rnj0cmC0slTzduesZXI8g6OW+SKgfYwH+mrK8enXt4JIhG6WKDl
1ti77zP8hTlQ7ZB6SNhG4GL+Kg/XXnsefKoqmvQHLtrX5WDVdcf84SfrSYbSPbyeMYKzFG0wVEXi
2k79zigu9DejrHV4HIRDPHcg0WaBsTwL39udcGLsZtGn7TmiXIL9vhjDRC5iOTEA1xm5m09o+BVu
RD239bS3C5G6+6RmjIsbujWZ6sQWl2HpXhTKV0uNT4Yq77aNWts/3w0iFytKtHMkfYpVNepoAu9L
Jy12sV/YKjTvhx9dchLVYyqc5oECXgn7S2C+D12U+9yYajZ7Xodn3WSH9pvy3L9y5ES32S1V6ikx
SzbWwC/d6FKOsg+zBLvlVfLGI+6q7JqJYMdfjA/yLTJzL933nT1/yyi9z9W51GVFVS3ZkBU+ciWG
MSc6i8eBmjlN5LtWl+w6rXa253I1iCxguJgliOh/MJnLWNm1sSDPut/+/uq2svg+F6RaNa5GkJVi
40wD21cfh+4qlk9lltrbOOuBZAHERSvFj/NZTgCk3HY7A+TuCsS2x91Paneq3Wd1WS/A2OQtlnWs
aGkxscmpisCum0+6cF+H1zr80XfHbbvW3ECWDYjHoPNV+kXLs5vSWNZEOGADbS8TInkvJdRd/g6D
Hzqpln2ZOXkcpKgvUM96Ku4GfaYO8Gu+BofG85ZiGKbI96cIEUpmgiaLcNGnFbYC8SktsPVvAbQ0
2M1Yxu5bqJlaHT9k+gryYUlX+WLt3DJGAeqykTsrrtXYgXmwBsoutkb4ICGrUFtlrcMopeZ8fBAt
M8uUHKnTRfL6I6pXG7t4nrz0kF+b8/xte7ZWR3GBxs0Wjn1S3OIE6NbldYgi1If/2AZYHbIFAOfc
BRLruscVlZuUN0J+aORLFBM3pBQEtwvnkRZ1Wg6Pq4MHoTlMOkT4Su/vzOC23twCh0RjwIxee8jC
Q15/ranXsrXgJmuaBNkNGZPPk46nyiDmgp9ErtQ/1+PXRPo4ys+4cCPW5+qMoz5fkyWcr3SZmxCr
wqttYwYRShsHR1cyNxb+4C0G//8NgpuQrtNSpclDRE90agj9x0k/COMHU/ywPSerUVpG17ZpSjoK
BPiGuyhqKkGQY4QzlCCyCBDt55ufvbO+Qz3GrXrZAoxbKZrWtzVUTDBu4tWaJxDklLYuFMTsrO0F
S5O42TGjUbPwmgAnUHdTkdmBArVg5asR32VTRuymqyfDJRg3T4GS4blkgEnV5Kj3GQTOcbc1HvQn
MGBoIfKg4PVwSL3RUCPJraWs7KWwnACbzVepdMXiaYiI5brq5LoGag1JxQsX38QzZyYIAnss19na
982lpdbqatIqLwBYFF/s2crUG2VRsnjgsbvO3PWPI+6O/5fysrWscQnFbQhlPoxDpiNE9x57I+kP
THSDps9fn5W3IeP8u65nXRQSWKSCNLmPbEn35vDj9oqlpoXzbiWGOpSSs1EL9nN2zAMiv2FHkl/2
zsWscA5dQr5r7mJ8f8pje0hvpPDWnEa7FA+JgOKQ79vW/Cb+vA0Z58hVp0R5D6EIzIy/nyHgYNw0
L+3OOokHPbCp64f1wTNBlIItQjJ42pLBqrSgD5B8FIoniuda+LFtzroD/Pt9/jhkTHpraH2BGwDx
VlFug/4k/0GxLkTQZRQOiZBoEvmSLjHULDDGY4vz5X0hPdZgIS8f/8CKBQR3ag0DQ64jOY1cLX8Z
1aOFnoRqtw2xOhELCLZgF2s/a3LfUhVY0UTfo8wT6n+2v7/uV/8C4MHoPQD2bbnsXwF2rB0ffvUQ
HXU7PCQQi80I9qrVS4y3SZH4B1/fh3bAqMIc1hcNSrvbKt6L0NCUduOHJLR9JyaLAlZdbWEgFz3b
blZSS8cuN36twWMOtS5XgC4I086y7kExivZvihlzNYouILkoKuTtmHcF/KKYD9McO6Yw70rLkZPn
QURZQPFNVUiBXPbNX8LRApMLqYWhWJNmwswaY1sfh2vyoYWR+cPPDndqX6VMZKO+8EtzGCTBgEy0
mx4DNBVbu8FTvf/hfYrNzpZZXJStzbhJFBVmyfv6mOyKa7IXPrK0S8SjPZRytlcD5StckJXmCi12
YApwK90ton3VgBuWkNHaXtAS3xChKvGURy0GTkwOYXvXUAcU6vtcwMCS0012EHKTwDbDuzEitlU2
4BsT8ksPRNGqUpxjBQedYQvSzkJvjJR/r1KqbZ0w5DUrWngYWChrY2ZHlLa5zwovoti3ibl+DYyL
74v10BntwOa6b/dilRxQxY83J4qghgqwryFxgTPjUVAaJ9jBSNJxq34YXqbbEdIlhSscQ4HwYGrU
2O8LtDgXlDhN2PTUttleDZOYfur73LpvlN7PB+a+c3UfCF5O3eqRw8UteKGMi05n/tV65n48ZqfM
Ee+651fZN7yoEsNFOQG34AM/b2W5BZqeSLvCl3ehIHpoz3S34wppFZcpTG2RtUEDHOUWrH81JHPQ
BPPPBLNYCyPV1EPCcUEgksegnWTAaXZ5MU/aeTz0trI3fsR25FIPxYRL8A9jAWKm30lYSCBiP4tl
vm/Dlrh1ofIG/k5ZaC3URTO3Ux7Ne8WDeKMTfACjNqtMyzzdQOZAzBhlFduYFgtpUpK+U0Qgom0p
+fiTD926Cb+Mp/jGf2bCSn9AoLFIWCWZyxqiQk6zhvmiJgiemQ1HcaY0I4ngLTOjF0YNkjHGmoWp
ipqHqfUGo3JQ8zmVVJ0Csaz4ex+zNwQ03gNH6Pa1uu+lfdESXK7rFwpvCQ9Pwjypgz7WLK5qtr5v
UZ6Aum9kdpVr7Mubfh+f/vB5e5G+8ozMgiWPQ1wDszt1O1Z2Z91o59CznOrZtAPH/IJmXoq8inJE
LnSATkNK9RRj2Q8S+AJf5oi6Baa8gosW09TOuaXBqvgYHYpTHntpbkeJ7bv9a8eN/snX9l2Cp3vq
EZVA5o+BcWIGWhgA2RI/+vmXVnwKS/SztQER5iln4V/D0inWcasHIFa7OB4bJ74dz5YTHdm0jTel
M/zRA+rCVxQugBhZVjV6xdZa9DjpX1TTbXEERflRLhCxavUm4m0l8EXWw9yFc84ypUo+pdZT0V4E
s3bBB2WP1iOurKjBJDySZ2ouIrRZRCNCoz6BiAfqh+c5s+cHPJG54UE9I0i/UE8H1I7GUzeju6iq
igiYNagHwmdwTt6MkLUR3fwfxoL+d8Ff4ZIQvZ3bPFUwd4wmv2Dtj2607zPQorDSseFsPlArgTSQ
y0SSAofGhh1Th5O/11CesxN2kE7/mPh25opnmVoS1CRyYcWaDKUbQFftykViB4li+2DKJ4aRufjG
WUHhAktr+F0S17CJVZODRNMDfWtrDzjti4fU6f+ETmm5g/JlmsE0m1rJckfpUayhYcJ6mhKn+Cp8
kD3zEHkUjxexzf1SrGkVTT2w7RTccrYYQ898fFTNF2IUVwrX31nFBZJ8SoaumGFVfvH3gq0coquy
F/aKI5J6o+sGaYYig5vTVPm+t8Cq0afFkh5VfsrMSxkfp4RK5dad4g2DW1tJnmSalAKjGtz2wvg0
fTf+JKDO6KbwhgPFi7fm5+jJBletKZt4veXWVTzOSZoZI3uwE/GCah2EUHe3Z4iC4JZSpc2Rn7QT
djHtu6l/kf+k8h4NNG82cOuo6aH9ntWwQThnEwQccXHmmuBHd8cda6GnXp4Je0zuSrA1x1lLSsDp
fusliXkozYoYsjVHW1jEE/pOmBQxCAAh5vtURueh6sitTMQfyg5u4YiCktZ5OGNehrtKi22RzHNX
zyVLO7icfcazzCzlgAjR3yRdKtAG6q5yP7zKP6Z7apegho1ZvMjfTV8rYyODpynDuey9xjgaAZUN
sr/MB+2lSew/LDCSSTXQXgIMCeUor4SBH8Tc0UMbXWioa2tVd378q/VjchFBHudJmnMgztFlSHZp
SRwVKD/gQoBfTKo/Mn82k8MYnwpKXJv6Prf+66Bv0XSI79fCrRZ9mvOH7fFZfQBcTgm3/gVREsCr
AQBUKLNdDaJn7cEM7U62K084dtQ1KGEQX6Psh2aZ6gmbkPlGKD/l9Ydtg9YS1oU9PGkaypTHLkth
T1+AW2c8KepOrdA0F+R46X6ScmrZrNqDpw1LMkVZllTOpaPCV62ywSod8rNaeKJ52LZndVlCwF3G
9qKLGn/FBxK4RlCZg+EuxBWmb4Lf3bZ5T6zM1VFboDArFwszl9s01Joem7N4GuZdZVi2b3yYpodK
uPoNsWZWT0wo2vrXJm7MxM7o5m4CWnxELjW6EXhzvRDV6iroTY76s+haiZt41NUVW4u/RJ8FLBcL
IsOsps4ckDKazSmH/NycZy6qyvejaZy7itoiqJnjQkMC/q0ktwA3pp5Wf0qTT8Hwbds5VjP75Uhy
4aEXJVRSVxjJ/2bBKcrGQV3FaNeVF6qZbT1YLEaQCxZlO09KqMAk66Dfmyekix/Mx+aiOfWemqz1
dfWvj/A3f4neT4XPLLMEd5rupoBIfX+dHQNFaei7AtGnibIEbnYMqDymsoTzsi/tA/kxthwzJNLR
X014D8FNjmlAEdhoAYEuCTseUZQmEi+sv3r0ewRuPoJaH0H1BgRDALf1URQ8zdpFqRO37rajrZsC
cQQVSvAgSeZWLJjwZ1NMS8EJzX2neH1GbNMrjswseQPg1mYZtq08tgAQDiwzqPZoXbxkR9EF67hH
1rv/eux5j8ZNvhjrlo6SIdCh4a4twjWDemfcY5P4H9pW2B9/H3TeQ3FOoMyFnBshDCu6z5E5OVmF
mxpxsgeJUmmkkDhniEuhqYWeDWH/KBvnXDHsuof0sPR52xeoueJv1pJxTApTxOhJj8otU48LdvkX
FIAnF1awKlLPwSuJ8Lsh5C/Yisyokk4Fnnxv3M6ugkKCZJ9c+h+iG+9wK0r4+npk+NcV+cs1JWmj
vtbYsg1u59Br6qfIfNoeQmI58bdqQj9luO/FVDXicQyfppj4PuEK/C1al6GjaDQxYnkgOrk47+TB
QFV26sj+cduSlW7x95PDRYZCTwZTqWGK8hjKaBfv9u2hQCufM0F19ShDj7Q7UDnXCqnxe1AuWkSh
0Vv+DPtGXFuDFy0C870T7EoJV/TWnt1pjaYzua1Tkroj6yH3zTu40DGaQxB3MaA16buRXLruGtdf
gn5P1hhRc8gFDr2opUyqmdfLvS1YuR3k0PXx9838hZhCdlbdCFH8VZqWCZIxj2w0K9fcy7sI14OT
gvYz4747/kmB3rvJ42/SKrNIg17F+tJnJ1WO7eyMHdGkRawv/vKsizW8b0lsfWXfxehGFoh0mfo+
d/qPw2hoah0jpuCGBH3hKXVJTMQglTv7y9msFKECAPWfIrUlT/Dt4l64qQ+9E/V2i7sAJLF27pCc
04QvqMzyxUHAKCY83MmYnOQjozmB6g0aRlhLp36OPCqyE2uJPzspUSQOYD5CVoFWwAziZWhZALOm
281fwtbb9nJqyriQYQkR3tbYiObmMY+eBEr/kfo+FxfCyvB9fYAtff4ixjdWcL/9/6lAq3LxYAjb
PJNktkq/9nhjtVnAE3DlnX6E4J0IobSIzJOIEMS3piha1gyRBWcQ88mW6ivar9wyetSp7ZDA4fVT
gqAOmooFILP41gcXeXpuY91WOqplYH1VoaRfNE1wOPB19mZeQ7JXbDFH5UufH5L5RqHYUygIbv1k
QVv1g9GwyGNcTBDFNmn+GVThD9vesD5ib5Zwu64V5JI6DbBE0vxPcyOj0QoKdmHQPbRK8WMbizKJ
/ZdFSJhKeSpMhuWL8QncYV7kj4++RXWm/CbNe7OJW0ED+L+VRMLQmf/MFupYtEOwa+3m62CBVCHd
WXdUovebRPYNkVtSqiiZepwDEZo2T/0tE64cH2qoj6I9Xzz0pPDbr9efbOd7w+My9KZFQbEVYyTl
exD3HKWD4EROcoGaxQ6d1+Rd+/bEqXz5rTFkUhkLMC+VLn7iNsEDHtq3fYOYNIzYe+foZaX1jQIY
w2l0Bbv0OtU2Xf1SYtcC6YABDeHDNiRlFbf3DnPdDaMKRD/QGuinqK2dBQE2xVbx7W0owkFUnnwc
PO16VgmYsMEZ0R2RuiAcuCt3rD/CfyCZYLbdQxW52GHMk27GGSxDGf69BmK+CQI+gc0E2qRdeEo0
kl2YGkv2+2JpQ/Khajq5hofgnFCaGU6lEh73iWC1vjX+1+1VnohcEnJTLEuMYhD51zQBnZlm/a0f
csFDi2ZFTwNgsG5DMJMeEqdxmQgX6ERcSJAQeNTAcZGjhni1JpUdwnxT7GO13s9Ndtv6NZFnUjBc
wBjUQsYVH+anTZEgmYkT1abTGcpu28+3dxPIYL53gzGp2moyATML8z635GNqZPdxG6t251v7bSzC
pNcrxoXL1QI6x8MKIxcIyV0+DXZQ6o+J2BBLl03Ar2eaf33udWUvYOZ4VCZBgUlFHtkqiN+M5nve
GrYe3UKxRc7//9rcy9Cu8tf0YySHUGXF2u1qEFVV6ZPeD0TgYy68ZRIXHlpBG8ygBUSjSbdtqrmJ
r3+ZqtbJNNEx65fteVr1CR0F3TpSJTw9cIE9kDN/UOseV4vB57ms7Tm/qSsv675vw6zGhgUMF82F
ZKr7xIQ7VAVS2q4758lMHKZWPW4BwcLuwhX8QUY19sggqq8CLBGMZ0mhnjRWY/cChJucMaybMYgQ
f+LCFlFl0+37T/oRm2AIhsjMM+7IO0wKkZm9MMvoxUoYIGjoNGiuAY//znfTL6z3hPVKpM5EFfVQ
w8ilgV3XdrU/AE/Jb/3+BVocZfC47Qzr2cRiFLko3oP7W8tkYJggljDAGOZ/s4z/I+06luRWcu0X
MYI2SW5pynW1N2rdDUOW3nt+/TvZeqPmpErEHWmjjSIKjUzkAQhzsBvATMvXT6IVN1T8bZGUVgKQ
I0kWpDnDvRUoF+bxqcXi8FankmTcin95uiu9BBzvNE1OsPVIcufKrV/4vukQy7qdznDsfYAP6/rD
X2klsg6O2KtsJSrk5eHo1tEh65+76PXvZAgAkYyRkpUB7qqZd0z6pi2HIfq6LeLyN+/7uYnEwaU1
5WGrQMZyy/bV0w8mviZw5y/MYeAlC0Bc7BIyiXclbqBO204fkwBnZz7KoIbsIke6sV2GDdSK30fO
H+abV0oK0CHZOSuxRRbGkemPDRw9yKZlJ2gp0hECak0BMKY5j4pBhmJdbhzNyvIyTMURh0cYuimA
RCArxpiXuDDe3Mj7N/Gtc0yP/PsGowjEVVEKCWihBMyw5wjCukn3FxZ4hUy16hPwYArwUE7ZgtFY
iEiDG6bfga0qpDqwLrr11fUL2CDntaFh/zhwvL6K05uhOLHoQW0+JNIX4nKI8xJ7rybMviwgC0LS
4FbBKsDY3yGjeDW5lqM6hhvdk9/XlEABIuweimFHFA/Ko9yND5ixc3NXu+m/DBguru6LPcUET9yX
JYQTQaRhs1IFiZr2ErMGzCanJiZ8PSWDA8jK8coWeBJZM0Kr+a6TPsly5NpUrHf5y/PdKix+tCsh
EZuXuVVgFf2pOP7Y/dfulNMP4h4S86iLEqBBSkGtl5WAoOg4ZLviqXV4OFF7RuBXL4rPq2zUTVHY
LnZmdbo91VrH4aj2lsyNnrQd9qSgcd6cfLPCNy/PwVAmefnuDEVFvybYFMTZ806fsZQyqOEY8Vlg
Vd9QhnOT+Wn7oV0+zZ9CxProGFp6Y5oQ0siPpfE1Z8RX4W+O7l2A8K76sK+1NIOAHvGK337S0eia
77vTEvHqAK97RT51csrlD4J3ocLT6hNlWZYYQqXYfm6yj0qQ+eHyKZjNg1o/6AOYeBPZ1+xkZw7L
ycqto11PTsiWvclqpxzGvzxl4RmyYbDMNMHfs4z2U15rn5gd+tsXSanML3r1CJlmI7Ua4otLnyeU
qnw1eACJqBsFL9tyyAsV3t+SaOOo8eJBjsnKfyZvOPbP0S7YKfsic6IHzl9rEDEppRv//5VuTQkK
H52nFixp+pjNo9uy/GZIQPtXy7tt9aj3IPjpZEH72tLiGLGe4RBpDI2SJhEKUNoIftqQ2GhWPT9A
0GCjNT8+l61vTPttRS676vcnILjqPrRYM0QwuTS/0/t83xZfQKLgD9LoS6pBxVLEsYl10rgNKrBf
Q6cgdXoMOUhOfsAUml/5YeTJHha3eDXFocAzPb9+qPzUUCyc5oUx6zXHx1Rlx7SQnLmdD6POPg5M
PhZBvE/byq3A2dsoKmElF5rLkEJh77IFgCmDkvVsgOz5xPlhrGN6Nk8yhiEzlxwz4r+1pacIHvXU
wxXA+ls/fOCb8EJ/HJ0KDPdgvqkd6lypqxSAJNPTMZk6qGaOH5R4N3fEtxgFzmIllXVxG0cR9FFu
59mpjtHHFvEdCnd34bEHi6HHv5/pTxfyzgQUUUbwMWYz5ObfsdMBX7UFvlx25t7aYWqFSpATzlsX
caRIjXEyIawOZr8IXyYGQtnk2/Ybp65KQBKltZW2WiAkUZODHi3HIAi8bRG/Ce7eLV3Akdhc1LmZ
YQ7jSXtlrnaYDqZbnmfQsP9hkf39WYnF1bTBIiobVQwXoc9jPWl+1w9eWb228XKcw5nQjbgjQwhN
0qGbOjvA8QW9do6U9qip0nMUyBRQUXIEsMD6d3WSasiRED2+Tp6tvhGWS/50CiO/ealuSqyBocao
CTcjchqCjiczGfdkZqQ+Sqa1x1YY3yxSb8ypyhqloAAZcm6C347HeHFrOnbwUcUiX1YTDo0wdoP/
EasgYKkHeZnQNchzet2wGxuiD+dCp/d/Yboh4EOlGHI7VziwMMMktQXOGC/aqR+DCDVWTjedVk7j
Skf1jz7Rfj4wsbk3VxOdVQyuU7du5OBbJx/7icgqU4/YEIBilnJbgovmLoQPIC6H5ir6oGMCsfDn
Q21S0QBlDwJmYEirV0MZV1X7yytvulSuIi/cW6qr7HkHduRjCqmhHCUhlYmVoSDWJ93gzwwbsUPm
WZXljv87D9V/GYlYasj7sh+qBqZuTx9m/ctsUZEF9+Yb3p4JYDHZKlgkQmgx7bDiGf1tbHQkf3Dn
V9Sor1nuUATXvzEOMEdalmyCrFh0VYutFY0Fu2+83uctq5hEPKpHc6/56SO1iuLyJb0LEywxHOpa
mnidf2lPUvpUVXesIL4WSIUE87NGWzJV3jrT+sG+8NL7dkTvwuKyXcopMsynP3KR/9Hpl92PXYMd
RJUMnfpTczZ2Lda+jHcGBlNzb7wiv20vh4Pv0gSvFePbdgg0aMeXbZlXfLI3PfPxffkwHv4sp/gu
TLDGpde6UObl8DmM3LDInWrOnbq/2z7BbaMwxNYFUExXesILkqy6y6MvyeSl1PQJt6tfn9W7IoKL
CuJYGswcz6pvd2NwNVtuZ7yU3W1pfKmaT9vqcPvaksXVXXmqyu5DdRlwaMmxO6an5vCDHpV6Sr9x
WO86iQ6raaspUCGn2yk7e2ed2n3gtaOz3HQ+uNwbdz7YnjT80efru1QBLtC6Y0Wg1UG1Ojv1uepl
5RUz/5HqgvAil/39uxwBKezEjuMqhRw1PZjpfT4SRvebAt67AAEmJDZnWdPxazqDL+IOXBheh9g2
+8QbFOmkFKGP2Lhg6ggtGG/DCHPsKeimHaZ9iCMjkA+0xv9teXLd93LI29/y6G1AMvTlxDHBa3BX
7wo0tysE1BIP9+3vWVk6eI2HoudtcE1XO3Z5GEABWlKT8tTBCd+/8lSVRskxqEqwK9pwIpL9ipLA
/3+lRpMGWZnxRshMixzbegr6121EIC9GgITMGMM2SnD50mHZGbsUGWtZc1AZ5LRNBkUZR4oTkKFR
u6WXFBwZQtn4hq/QjR6TD2mMEm65q66pEu5vcoI/n5LI0V5Llp6N3O6yc27B8vo9d0vta3zk+4qw
a43sF+QabGCsIqBDY+SjURqQWMr7DiTUUuRk9ZUkER8dpGYCSDST0WBB+ptmE7arRQkGiNhxfOXN
WuNt6smVT02MEO5DnCbU7CBoVRsig+assK8Tpr2sb3bhS8GOyTcNtcicwkFVAI1kiHOYCqxfeew8
ns3CQp8J7QtgP+UzUtk+VQgXQtmnKoQV+RIloF6HSE4XEB/ik/nQRbvuVB75aH3+v++c50H7T/MU
GcVGLDWU8wknqpff2/mkp/9o9TPxwi/H7e8yBAyJ7MDoJm6QwTU3lNjPa0fvPGTq4vPgs918kNRH
QiY/po1HIE46ZtGgJ+oMmRO4kNGnccKcMFpaHf61Gj5W/zun4n8fo4AqVWVGUcY7TKv+NFiPlUIl
Sih9hNCiVUopDTnS69d8Kd4b73biDG595Alk7SNxfIT3UgUMqeK+MiJezcbyAqN3+DgRXyQHqwQb
C+i30MgDNhZ6XS4lV8CUNg3mMZq413xle/uNAH75gJ1gvnVbH0FkguQn87d1JUSKZT7DRqN/pULk
yD6M5TMWKzgFmKC3hVBIIg4/NtYg1Rl/A/I939mIZR1++Jye+UgOz41TA0CEDxCHH4uklTHZiZge
kegg78d0n5hXSv5AaEVEB+IAZBZUU5kUEKPd8q2l/R4rk7pDcei9GhNn0kfLp26LkihgiRoXlSkz
3BYzQBX1pE4vhEoc0jeAQ2QRW4xJH2t+UdHR2vMO5OKgnUJMINLdx6RRCKgxtEbUzDzurV7t3slv
xj3Wqrn1l+wl+1fLLvmr3dJNAJGwVNCKzA/PtMECdzADjBTs8+QlaK6N+Mv2QVLPSkAQhS2TpfIu
+ElLj1XZXTVB6AalSkUhhHMRpx7riiljwD+QpYN84kvw9I/zR+Of9lz4iOYOOrVPiDBAsZwnp0Nu
DHxuoShvy/5jn99vnxvxcsXSXVvqra4WsIki2yUyCFza1yR+nAYC9Sg1hDCjUuM4HbnfV0rOYF04
rfR5W5HfFJV+un1x+DGzEWnLEUSMruwqZ+WQ7vNzf2z29pG6FMLYdAEVIrs1F7OFKLDGOFa40zC6
POREvwYlhP//6lMosTW5yXlOIdaeRnl01NjP5tc/OTRUcmzdtBTVEunVOqvS2RIsvHrKufZb0Apm
H4x73gycUszGl/HHxIoFZqoWliAI4e2YmVaONkk+qfKDfG84WIZr+Jx4RD4sym5buYs2txIn2ByG
HuVwtifEge1DHH7VDKJcQOrDsWJ1Q7lVLE1iQQAW8Lh843M6ObmbYYq9cpKr+XNAPKKLFrFSSDC7
SQuwbLGAvEi566XjqJ1rqj5BnZlgdGnWq0USzoBR6ZQm+7Yl8JNSQXBBkpaXoY60M3pjckcOT8Zy
HRrk/jpKC8Hx6FW+YFUIl3LfDQ5fMpvtcjCDmP8MWGJnfMPM63Hb1khbEPyPaalSrNQ4OHTy5y+q
2/FF0pojH/Pz4tvf0h1lDJSOQug6dObcJljI5mb1tT2d85G4KUojMUvGpLQ32xgC+hMfO+QZTeVB
dwqMHSaoVZE51Iue6N26xYxZIGPONuDytMdlt2AZgQPCeAxX7tnj4IfI4Bd7bLCu9n+Wxl8JFnAi
xV6rPOU4wdfo1jdgBfVyTHTKu8JXr9gDYSj8134JilbSBNCoay0pFG6bDRgo+HBgcBfuGdJBCGA9
nYKoi9IsUFtazGRM04SXUFctFvTkGoco9LWq/oK9GNJz8UnxOUkjlYS8nE1YiRNeQdpN07ikEKfc
gmADPtjywrNyQtsR+HioRm5SmvAEpr4M+y7W+UfOj7bxdJ9ddf7C13LvqPrLxff2rpoYiMWy3Suz
pMJTLoVjJ4/ohP8Ty1hJENzj3GK5sozl366MhJafH7BZxDWuMabPGTWzPTURe7n7x8YGNJmpWIgp
jiwUw2yHegqN+Jiq/KnYJY8grqlfR7jjGfUrawKXX/FMLce+DCwrufykV25zGFQjzgeFZ/vjBxMD
q5ZnnSfwerNd7pl31NDlZTNBhIOxPkQ6v2yNt0HCa3YBwg60SfKl8TyvoD41Pqcq/RdwcvEL4V2c
iJt2h09hkz/w/rS8qmCY4eMMpqs0oFtQ/8Vqn9+c50/9ROCMpjpsTD7SZSNlroBkGHEc6saggNd9
eVdiZTzley568ZWKAmJK1phEnY0TlezMsaaTUV/Z1IbTi+5gJUPAySlIWr3j/k0Pr0f9UUMZHMX3
jIwVLn6Ar+QI1ligiPzjujrQeGteuV+wuuFRcVVvPnRkOYDSSoivpHkIYrBc8xDY2gen+GThY9Xr
d73X3vHEjOVb/1ihQ7bqX/QDKy2FuMsKcsOaIoQn1Y9K/AIG3V1wGD1wNmM+eKc/bIMZZSGC3zHR
r9vJCeSZkS8H+Jbw44DIUVJHKfiaTh/aUR9gIJZ80rD3tOydUv02pmQp72J36+rsBDeDpXpLNusQ
xL+RdPTdNVfaHiRVZAhEaCSWG+J5WCRrhnFkoM9kz0kHT3A9KY/bV3PRkb2rIxYZFhUNwloEdSLj
gZkvcUi0OPGr/SXAWf2+AA5B3XbWmOPqbeu66Q7L8qCpt231EQkZZ1sTSpIAEapejGOfQpOSVc74
z6jfNSCeLQeXyc/bki4X+FdKCSjBTNko+haiqi+zWyG2bxQX0ORUL9EHhu4t3jZYkcwfxKsVqwqs
UWzM+fGrOhdHG7vpdE/bK1gxkIJykCp2EU9W3F5iYh98lTKu4nQ1Jlel9UwS2FEiBFRIJ3suDAYD
V9Svxfwlaj+TDSyX00CrmxJgoZ16NRozmN/ocjyPfTN05lsMmyKmWSg8v6SQKqtg8TV0w1JEKnc1
MVQW9xCmszul+hDoBzBGEVZ+6b1y8ntIUGxs9+R/wypcUtNRm5QeGbpmuirzz6x83bbtS6iz/n3B
NbRRGsfqgjyTpD0UmeXk2pc6+JRR/vxiGLaWI1x+PSZ9WfLZtPE0fsdmZAS4++rKADO5mv8LJlhK
LcEO9DKelMZGVKR252rpnEjba/NdPOy2T++yBbzfjuAcIjnLI5uPx6Kq4yTzuVPus/iwLYM6OrEZ
2zA0faj5ED02P7ETBlWu1bsOm6YWN/3a7KkvcUIlsRmbYVCxLt6a9oIPFuh5stDJR+LYLlbzV9Zg
CF6i6aRFikqcGyZDoidjh3If6DnB6V7GzoTPfV4AIaOgS7HeWqjgMIqgXkalBv5Mr81RwbSieRMf
pT27ohczUYcoOIwMjDx9zufcZ/kpeNGxQqUj8sMELohd2NKSFHLDJRTpc1nfs8XbtjpKg19wIdDj
ZcLv19jb2ASOkbySOlz8dlnfiAAKUc6GbuTjnPOpvFG8/jrymg/yLW+OmWVnJDlALyqlMtuUNaYy
U2zF7zpTkooM3HRWeRNb53m8iig6CkqEcPNmkufgWMvgtNXv5tQ6hXRmXfMnTmGlB/8jVk5BRl6n
LGQIaaIHS7+bqTztRfRc/b5w+V05GvnU5Lj8/KqQrlN4tSA5MyrdTJ2VcP3BCCKkhEGNLJadxDga
2beEUVBzKYpSV7oIngBTr1aopdBFv8amQ94SFXlYHdZ4/27k9eK7XIkTPALo4k0WhRAnL7fRfEsu
dyeuRmyuz0Ml7FINZ2Y217mRg47+2jLBFZ++bL//t8YtMZBfndsvDfZdHRadAkGdJ6O8ofC2wvAU
78fe6XwdI2/9oQ0d2cJnawDWY8LCCdMQu+/bLOp7ZkJ6IB+N7tkM3XEkvlQuitBkUIthqhtjH0LC
zVbAql20uKks3Hfjt6I/qxSl8kVjWIkQ3NyS602cSRDRNJi0OA5UjetyaLASILg0bGes+6gGCabx
+IMBHdxY0rcMvX6FjyZ0ijGN0kcAtzDQElmVcCu2otwYTeWF0eht2x1/jr+Y3UojAdrSJdDkSMGR
depZmkJHQydrkR1sdhcEfpT8QRZBXUkTgE7LOyWKVChU549jesWGKyt+KKSv2zpRxybgXGqbdRFz
VuYmH5+04KNc2s9/J0EAOUmPQMbQQgIoGZwamcAl3W9LoF6LgGuDNaelqeNeluJjm9wZ9ZdqOG6L
4Mfw69VjzZeqKbKmW4KIORsXrFWNYV1p68mz7rH+uscKFkUtPDUkbv6yPj+FiStlUq019VRK4BbQ
mB+UbmjOTt8RoftFsNbehQgQ02HacMQnIm+vkB02+n38D5jhS2rQhtJFgBkzjWWjWyAmDK/V5I4t
d5NJgOXlUE0zVZQyLR0fvIINN0VTWWGE+5cOAwpXmF37HBVOiiQIr5Tpikt9h1z+RlhJFGzaRD1k
tOsUbzNCD2LuR7uodY2b5X7w+dYFGIbtTR+3TfA3gPqupmCDeTIMpVIBEHj+QHcz3oPLv7V4e/gf
7VLFart3HUVvri39YIwGdDTt207+DFbDbX0uW8ZPdUQnjiVN4zzUuLUBwwdaeJNki9vGf3loorOO
0e6RGgu0sK5HH72bh3502ZknXap93TnG098pJTi9oStiu8qhVBXr6It5MbAIcwq/bQu5/HTfT45j
+irERjamHdUGOiWRdDSn70rUXtfp4vXKnwztrm2A3+FKUpYxG9zTkNSmj1bSOUt1w6z7bW2o58sE
RzcnZllXKs6s9eMblNdbJwMrxJcBbEdfkwOqwX+UG1tZtoAXuaXGQd/iIcny9aR+au19SpFgUcYt
AAT6e5ay5QARsspV7J3BEjeyCeDjP/KrU3q3AwEQWsmcqr7gti3f10niGFrsyu0h7L9jda6WfCbu
idBJJOGbqqLQUg4IaCThOBu5/bf4FHjaP+A2dwt/qXmZyN2Wetnx/tTRFNxUi9ghTizcFQuwKiBp
nKT9XpufO/aqUS0Jl0Ohd1GCq2JTXGRRAFGV/j1rH6SUcOvEs/2lqm0tZiBxwJPzb2H7XKT3RfVF
m1vixCg1RHTQR6w7SiDGsjz0YhnJy/aNUO9V5N2TK0sxpJE/HzQ3ZHeKw7eSogEfRKEep/2mkmOU
QgI+lJqERHYBhRLkZgss9Q7/8sQEPJCDIBybBAqVnepWtekkDSGBv8SNlyrS7g2RUtpKyJ8Opj1z
fzjExxplOvO4fTXUSQmAoNX92AUlTkprDn14aht/+/cJCxYJ98AP0KnqG3B2xq5pR79ZRpAfqQ5f
OLctigAbcelpOqkDixaoItmf5vDA7NuQyvQS0CJy6/XVxNq0x7Urg70ret3Llg9WrThNNTuRORHx
9sWmlpUvtTTBlzaNmWj8XY6n/BNa8ZB/A0sPj1KbDKVBPJ7Et70/4ZhZSxXQIGVZo+j82yhsU0e1
zsFyZ5LUd9Rl8f9fhQlBWafpyPNYxmP0xCcJ031waD2nBQUM30FGdTxR8gREMJNuUUKenFPsDu3N
OzCqOiVVLSYekyWgQi1pQWUPHBXSozG0jt5OzraNU89JCBJaJDKnkucTLEl6aZby0GvFvuztXbkU
RKhAgbb4AZszTZ6yBtpktsNO9Un7kD5HslMcBvQaAVGLPRUCUd8r4mfsIFVMx5AAz9IVR0z6YN8v
PmkfpT149nYl9bwImxD3pNpDrzeqAoitDbCL8fE6bHPECG11kJjHeR2qPdaof9y+QQLXbSFkqArW
mk0HFTnPQnpK9+NOB40vRdNDHqWAHUakmKpdQjk+QaC6fHSw3DcHcz8f8RlDQC9h+LYAGVpWGCnj
KK+yEs0x4WEJqKZkSoQAGJGWaGAs49aIbRezds6zmnhbF1eqrYDPFjBikhdj0ReIaNEkzOvtbXSo
v01XSN3YCFfR73aXpm5/JX+mbosyCgE4RmUKWckTd/qe70RJ98aerw4hkxCXun/WGorwwVRJLfln
4LBjp2IXHENUDPk4InVbFHjYQlwB2hI1HXgQru9nX4PXip/Hj4PLJ3GrffpZfth+VRd7Wt41s8VF
Lzrqe5HeQbN4sQ9Ie/iyOu5rzQRR2rBneXM1aqZf6JlbycVBYS+JGlfOFKmgNJBdO5mJeibx/Gxx
PERrbDOIOXjyZz6kbuTlALL0KcQcJshiNIJ1YhvKbFlAlTRRTKPkdboWdC3x1yw+qtB1+4wpGQKi
6FEhhV0GGaF8WspTpV4P6uO2iO1HbovrXzrTHKQl5rc49yCY+G5RPEvcwH8fVduygCLo21C1xYAO
WfiJRafO3OX594C5qjG6RURygfMj2RInIMoQdqHZ82sZXdMZjuk/0WPu1omTYUfBeJQPHVVCofQT
gERSuzGZdQjEKHwKMv9qX+jKEWn0r2Vn+UobeaopLRRw8i/qLTVFWElrIx4DZJ+bDr2mSXcr1boz
jdFOKkO/kb4rhX5jDMn3BapbUkbMBVBGI0CNUmGVij1BZ7u6HrL7MP+7QMgWm6CT2sQqQl4EHb7o
8xvxRYtJDvS5ZiBwK9GeT32+Ei9NbIK2QSvUjjyOLNSXnrlFcuipWWBKhAAYVdqqhh1BRJachwlE
4Rj6Kz5tv2bCCdhv/78K8sMabDsRN//uNbzhg/eSH5zR0egkD3wMgHJvhPG/peBX4nQjC7SehwgV
eOBm9SrVb+1018+JK6udG+rP2+ptfwzaby5pJa5S0jAs+adzXX6R1Y9m86HrK68r9+NMeTfigb19
KK5E9UaptCY38bzZ8a7/6dAnDpt2+RuxRTESD3r7K8MWeVeiMJvrMQUMT8iz26rX1J+r4GaguIQp
GxRgo5hArjHHOEBVPrWFp5mPVrzbviNKhIANHQrlUZhAk0phjgwuC1V1YqrZlKjt2GKvc46sgGXP
uJ7R5dNeoHm4fhtG9+Sd5stX44ECiIuNoatw55dqf6uBGpMnVg3kVeOD8SEHMc5ySg7Nc/tXsb0t
kqoUUyTZyRtSNEfJ2qVUVZG4IpFFxVDNpWl5Kq0zPsvma5IDYqkVzYSLUPn/r96P2Vf5kPE8LdpO
tfLUUU2N1O9zHVe/b4eaFs38wdT6gH18KPJSHyfEkxQbmpmtow2dB19Nl7pq/xqG7GxMqZ/pytP2
k6F0EUOIKZfMCn0ebjVfdfYHM6DAjLuWjWhB5EcxkxlLSywI4Largs4je2wOwa3mV67tkYNhBHSK
6w5UwzLiiqcU9H15w6lf2t3ihq5+RTOwEJYssqGMYwnmXw2iku41CA7TcmtSkHnRDHTZVHT84bIq
NtHrumKHJV8XPNqPadU7YXdiBoanb7dt4KImKzH8z1jZc4oFnnLI19vXmEGIBlcaC0eicuiUEMHQ
6mqsrUgB52nfdk6YXeUJ1jlTDYwXY4KVJoKP0bG6FdtroEnQ9RgG+Nr1LyBa9RCNumm7i8vj9sFd
fDwrcYK/kXoj0XW+Cl7Hco0ueZSpJXvEoYk2pg+FPeqc5d8sbrPhpez3NrXIjRLBX9Tq8meWl3E4
Q0SOttLB0+tXOyE+Vy+GTu/HJFLsZIqUlCVf5DzUxwmx2aiPjlHdjCH2WtVUe+nlb/GVNOHDVTFs
VNgNKIREprXXfeVK8vNX9shbPQoyF3Y5GliJ4zayOj8jN6e61PgVRU7n1VhNknmRNzhZ49jX9ZF/
MFD5t8uR9komv9OVzDhQU73iuDDft9+bY7WLPNtNSyc98uE/miePFCgghCZhuUvFb1Cv3OYcNsjV
8knz2EXawYq84hT+0UyPutJRwAtLHVmdGMALs/FS6WuGPek6QdZNoIUmoEXQxZqW8aurUhTfWefq
2Lw8FF9NBYf5pJE7Owi4EAl4pqBWGNZJAJ1qrLcd4qsAoLSNSG9fp7+42/djE2e9raoyOhQTeXDK
Q8X4VB1+9LJQdSNCGZF9p1dBkL1E/PC619l8Vo09ocnFbMpKEx5YrIycNQWzIgZN8u+za7xGeFfd
QT5ObgFu1RwdvIS8i6HDSp6AG4WFHakV3z7S9qk/jDfYbxuZr6BiGvJ9Xt1q6WcjwV5Bb1ssdYz8
/1dazqVaKxrfjCBXZzs5yilh4wS8iyNYZqjJccKvKQmRpJlekgyrrnrio4ESIsBDYuVmYksc4Mcr
W3Gj9FHWiOvhP7Fl1wIctJGq6WoHETKKoZNxPVafmyxwumgmvoYpXQRQqPqlrxW+y2oqNGiS+Egh
ojunpB4qJUeIHUasOwNR4ttD5aO5aJJQQfrdHfpXvv4ocfLbQfeMr9vWRsGDOI6lN4gyW77TSj7x
KhE4/P8fHqgaB6GeOIllj0wJJr45KO/OhbFXxw95er+tDGES4hxWayyYoK1g2qz6KvfXWGvqaG3h
mFRGkFJFAIYaI4Zyx1VhgY+PMseubmrl+e90EWDAsDrkcgvoMuUgGZvOQWM7uXSblYQcypOLo1ex
0rZ9YMDsNPC0dkftkLu2q96ytyVq/yJyuHx4OtZeoDEai5WFw2tSGEI24vDme8twumN9wjKCO+mF
j2FM1yPWOtGZwd9Y+btQ4TStqcianDPdyXvefMsLX/ZeP4Ten7CpqfgM+492XPsVettGmXdzB1ZH
eUKDbbkc9Kn0xmqhfCF1igLA2pMaFHaIU8Tq4+/s1Gc4SeWAcOypLdEECTKQf+gIjJ/Sr5D7rpwA
uUoYNGloQ7l8OC/dQ09BOvX7AtIyrVD7jm8sT2cQCOWNX5RUgeRyT83qggSUraKyGPIJBxcuR/2U
HhSn3GsP2vWIbUBO6ynIDYDlluw/+c0z+8/ZMbFAuaRJVC58c5PyyEloc7/pHF37fzpk9RDuYpIO
+TIcvosUPuSmsNGLgG9LD79Lj6OPFRJIVaOlQj2igehlxvbHXerZFeEuL5dif54wE2uR0xjWocpP
mF0P3uxXu8wrn62n8hw4vNQcejm5/uNyPnQlUwAVK2kYdjxBZnIsb1Q/2SG7lDojerbT3Z/tR35/
5EwsUy6N0rQF37zUfenbM/+kDH3LK8B0JO3M+8Xv9n/UprfST4CVXtKNyebbERNVOVdNvMMBE/fG
Df/3j5vJAqLoVRwHE+ejncbHtH0ZZ3kf1rdL+ZDGT/nyaEjHbQf3m8/yd/MU0AS7HhLpbSOcfA86
r/CgwPN0jgn2wTfOKzJnzj8PthQU0CWpYinolzfIxCA4WungBa5bj++mDz3paVs76u0JMNMNg9zF
PEQIshitgaDqG+9QCt5XNVlk3nYFYMD6b5fT1C3IvCyIyhRv6F0dq3LRE5+iSKTsl2bX4d/vmtvt
ye+ji90k70YplinNOZpjTYHFsPJOms5p9qHE+sDhnCqgTK4+VfX1nFIrISll+SWv/GuEipG+tFB2
QHajKK5ja8a0xF+a5huYr6R0SjAHUwzkHE9sz1m9UIo95EcNzRvF/o9aE1fHKMQmTYF1zT0PiIzy
aex2dod1OBNhjpT7EYuVbaZXs1ZASARTOKtY9xjtsOGndNgtOCs4xZy//QCIkAt7nP/7pno96Ey1
gXWMJ95apxzMGyxvRlcTlXcgdROAZA7SRU5L3JZ0KGc/utOxYxup6y9pgwJch0IzybLIoWIDSn5Z
E9H0EYglAMed7QSVK/vY6eaxY6Y6st/u32CschPJXz6pDhj6iYaE7TCJKQK25MlcsZljS1reJMpN
Y8qEK6BOVCxotnIbdTGDBOvZvA2waa107RsFm3+wtVz1olNJvQECLsV6ponG2Srhq91QVT9aw0PU
WB6LKnehVqwSZydWM8dETqqhhKCwiu4KtMI06fy8bfmUCCEWCROmZyBJQJ6yrNDEhCRw6v2dBP4X
rODJGKZhCvg+y6R9DeSdIRP4R5i3WGUqZnuoeh3mje9cr7AOYXyeUres7ln8vESEsN/EAaZhMVU2
mC1O9c2YcPkxT1z6va/teIu7eWNc/2j6/bO38y5M8B+5WVplxocEmmi/FDcJNRF02T+9/75w+X0D
+vHIACdHpKZno7g3jeUcKFRK6rKJvUsRDEDqMK4jo1ALDh0JkxQfEp3qX6QkcD1XJqZpUgbmKV7L
PCu77Gvrhj6ayh7iM+fT7q5NzTG8baOmTk7wFxj77WKZs5lk+W4aUD2zPLX/ti2D0krwFHI/90PA
+wBqM7iZouhYmQOFndyCfvUN73cjhJlGb+XIe+DkbNXVT5oHKiBXuQljrPtUkdqw/G2VqGMTnEER
FNizOOPYzNbXi7M0+0pMJHOJUxOn+EZlkboZm7Dduem8sjM8w6CSn5QI4VM1qJDrWvizGcdnw7qJ
ZcK4qN8Xnv08dcU05ty4ittKR1KdcMnELYiDevNgx/I44PdDA4W+2m/nzi0tstGIsC2Tq7l6lcbQ
tfPEb6J57f3gxHN1nTM1juL+m2VYlFL8/1fSdJ7MshRI69Pvhh45sYK0FjVS9ZtP95/vxRTefVVU
dg0CdTgbTohaT7UXo4eu0YbjxIaTMfU7DBZ4pdx6jZV5oxbuth8QZRoCJqSBtiwq7xBgsbJrlvzU
YkJ/W8Rvkk7vOgqYIFfDXGgzZPSGM9kg7k0PmG15dpQH5rSa+3+kXddy3Lqy/SJWkQRIgq8Mk5Qt
2Vv2C8uWbeac+fV3QftcDw3Rg3Pk0qOquKaBRqPRYfXkEz86qAeZn7qxgTbYkImpGoaK8ktB6011
7lmfLYUXoxqhD1LXbB802TteBiLceAmZRjNRZ1zbhOyrqnbTVN/Fch58vg+CXf1NGEH39bq06y6C
MBg+l35tMrfZoUfIL2+yqyEDlWR+rdy0mJDB/vfy4t9whVOQmXlWNcNUeH11y8IPluVfVg7Z+gn6
z7qy7McW31+yXVt8iFCTMEryIlslCb/JIOi4pZZDYzXYI7tBrMocUBRLHwM1vO7D6dAuzG1M/cei
Zn7WBsehNn5gor1bhsZOD6OvfyeucBQIeIrqbhkLb4r1Xc3sa7Vajm0o4/zaesL8JrJwL6p9bmiT
imUNPnYe2VWoPdaP4/3kvsZ7drLG+g0rsoYTs+yDOkwLFhNw+SMrPsN6XV422feFC7KzDHVua+xg
MiYfutE8WjN1LkNIFJEK1iKMSmWODIgwReV1MqBWu1TuIkX5O30XR9vUaTJ2ageY2dgZc+DEGZjr
2r+URTAWSpKag8WgZZYWOmZ2isAtlsk8Vn4yL1gkMZNu9greRykk0bNHS/+oE592h3r58HfbItgH
zDGye/DmYuB08Ligor39llQf/w5CMA+plYTlWGO1yJQcNBXjwePkKZlz2TXINejtgpkWmF91ar2h
RMIVmFuBWRVe8xLcsFN+QpWSnxpu5yv7Rj4PclOheSJOpzZDnacgFvJwfTYaXYEu7V1Gjg0Co7Gk
UHLr8WrrKwzBnMU2s0K7RvU6LqQAiYDUdK3b5Ta9tk7DPkhcWeO0TCbBrNVlB+aiDnhU/RyZe6X/
SGTRhS2PbC2TSOOjJGanJwUwgswvjpx2GFkr1Q/vOe2w7MG8bajPKyg+/+tgsdpExy51HtvHh9Tn
tXL0kU8J7faBLzPUkgUU2X0CU9PKIQOcwb6W5o5quadXspLDTWu9kknwicyqRhdUCpC5yBzV3mvK
j8snVrpqgoGLFwuhBgKEBbP1jmQX4bpG0DMdkfRSPaV25FFPrspvTi+mTqiUUhPdQYJQQY+2JJSe
whGKf2g2BjOHX2blGFW3JM79lPYSa7G9hmc4QUIygOeyLQGnocrK7HIXw3n9y6u4qQtwjqlKdVV9
E3lqx3icCMMiTiT3zDT3YbX2qN+VSCKDES7WpCA5BnP2hac2s2PTL2mQOGoncVNlIMLuUMrUEiF3
qBya7Cry1bQSRx8//d2CCXsSV4XVxxYkGZUlRYAjPxiNUrvhIIsHyKTh/189PbWp6+Z4ANAyTCcy
R3vDLA6lJRtTI4MR7lZFKRezzIbCG+wU7UFXSRE4Vfm/xwYwIOasZcI1VOLdh8QLdkYbr7LqqOSx
Q2WjsjcPywpDuIb6ZW6tVsN60XFIHMXGKBMQ3x3+bveFu6egrUkQ2cYrgsROOryMje2FtaxsQbIn
YrRpblg6ZwlQSpCq9PbPnP4gslGBfMnfmLLzcokUUTQJqpp2WC5W/sgHw7VB1K0p36fiPkuIxBXd
3hpiWyax8Sc2oCgxS2IrgI6lVvd9aWwEAonMwmy7IQD4D4jYFpAEqaqbOgTqMIkFpMD5vlactHe1
n6HLqaeJrMpje5fOgMJ7hAXLFLUzXEZI9DGL+MuywiDMjkoOj2T1xBBGTNClmnOL0xPmtXa1j2JL
skHSxRNMpxE3vR4wYOgP/xL+wf/wQrTqN+67uNRhDc4LJ5hQpiZR2FVQhziYiZME082sMeqNWfOu
03oGEkyoqWhz1YzYoTzpnzTEIoM2+FzO7yDRhTwW1XRiWhbIyH+31E0R06Hh7ps2KWitQoWFX8RJ
LtmjbXU7owj2jWj9qM82XFJU+CbhZ5M5NJK58tuqdsYQzFvUT90Yx5BkuYOVdtBDcUeLXYWxU42D
krC7sHVVyaW9+YL8tXiWWBSWpyNdFgqxrOAUas/ziNGAwS4JLYkH8gcV/3/ZLJGOIgvaMGYGgNKf
9iNP6AbH4gBvhI8Ni3xZI7YUTvB4wkkJSDwBDtWJvulyn747WGh+6fbhbpE0E13WDZDh/66Blq5N
EQsANjcvuvJSkad5+P6em++8fMKhVXpWFYQ0hafMV2asu0r0rEk55WRyCAdWyTExUh1qPCUT5sZG
iLHCqF0m3mVR+El5c/VZKqOMUA1VXgKKHsaGGXBPIUyO9XzUDaemTyl9yc2XQRJ23BRoBSV4V6HC
yjDQcKDC6ruChzHFi7iXRXq2dc2icGeIZlBEu3/f/sEYLMPsbLxWQddKUfWUuoNrvI4dj+VTN7jm
vl2+M5qgCbaV0m5qGDxgw+FVnPmePSkfx117RNXyzTtYGmx9JZuwWf2sKgMtFJwj/akrjo1yb8kK
Yrc36SyQsElakYx9HAKCqg/z8jQ3hlPFkuOz6W6txBDuCBo3sakvQeHVs+GTjnozhc/VjC61s53V
yIpJ+B5c2iPhsqjboZloD41QO/otL8ZjXskm5cgghLuC8okcIUqwvSgrnZp9lV5420GY85qJAWV1
Kgm4jiEE6sjNE59ub7uG5fL6G/mcR4k4YuvWWNCxUzKALfZXwv4pZHTrskMqxpaLYcIoZopjo92N
vuKgWXBnf+AsON1tLuUBkUkjWIS5bRp1GLA5dl87PX2pZdnk7ejLanP4L1g/T4cys1pqwbeaHW2n
IULG7ovOiV3t1KDIOZscWQGw5AiJseaAxTYlKXYookr3kYwqzwRYGFuQlLaTMlSYDNMs69DedE9W
Ygq2wSJqsAQpdg2epFsNkU9VsFuohaN3x8u3kmzLBAsR9KVZB7jvPFO7icKbWcb1J7FyVDAJOQUX
/7Bg+UK79yyG0HalmHj247a9LIhsnwTDgOYFY05i6N5M+yNmPhcTaJgWdBWUd7X5jiKd9fUg9m6R
Vs9T2kCq5jnE1GVH86LeSe6Kw3JSI6/6AFp5j3y+LOBWLvs3UOHlB1LI2hr4Ue5qD8ToME3x7eTx
Jud83+6a9MSz2XITJdlBsbcrJdNgKTlkrRrmFjVxSvU2kc0FkIEIlkNjjTo2PTdTdfWImZw+Kfhg
AN29vIbbMJaFaXvM1pnojRsLy1q1DEuvm8FB0FS7toyuibyMk2/F24vwjCO44Q3L2dRbwFERFBj3
06HDsBs+nPtd3BfQijOUsHJx25B6nABltPq+KZ8HGtzqCtldXrg/3CNnGMHw2naXaWUOmNFNBud1
5uwTDxN5BDPAKearSN6df7D0Z0C+lStLH+a6ZRQBABuPU/u07nTF22eYg07TfbFXZALydbq0ZYLJ
7WhgDqwGXnsKbqbrFuOdmivrJj/OHudAlVWP8c9dghPsbjXbbO7RmeSVy5GRK3MKXau6ChPZ3Nlt
s3heRsH+lsoYkraCWJqee/X0QK1PRhY5IBPKDMlzcPsqOUMJFtg2McuZpICiyGemj6WMI0DyfbHd
Qg2rmQ0qrqpePaA4CWMy/07HXz3DlcrpgVFbDT+1yTFGU4x5VMd96+nIhvVXyi6OJConk0cwElWX
6Utq8AcAofdMbZ4KRVaHJDu2r6dsJVJXRCzTucErrv+NTqp3i8vbwSI/c2WPJolOizRwbLSJ1TW4
gtlYUcc0JhASDOAZykYvL2V+2Vabw9rwiY0VeZRqbcnfNsSY+6uwsY/lgMpPxdDAkDylox8GCujh
4+FxHBBwWYL55bK+SC4Tsc8iJlNrGj32bwGLUvBTZYdWllv6w2Pk15kSCeHaOhxJYmD/1JOxi144
udn4XHxQD+0/ssebxFKIrRVlNg0N1q5E0CACjdbkTFXsZCAfIkruZIG0e2r7QX8WTTAXdWLlWgki
P0/fk2djtxxQdnxn7QOE/KKT7CBwM3fB3Ip9FXWXtUYABiev7ReHkBfNPlT1vgruu7Z3A+t9/uEv
2cSuik6bCqWe4TMpB7bX/QX9wbXn5Md/I9u9413WRNkxF5sr7LhAaQ+DeJw+GRFukI0kxWFyF4z6
qPbJJJNPclmK1HHUxoAti3sDzUv66V9eRATur5NPvKVJHtaUnDSRRa6eJsvKKX+kYH5BiviwARbL
7PnyInJ9u6QigsPRDzTSO34j4yluh4lbkI/x/LVOVScdd7PJ/KWXePSSC0CklqMxzfp8gFiKshzK
QvfbVIIgsci64GXUtqUpjKt92uzq3muaD1rpmrnk4tzcHqZpBoahEk0zhZNMGwVDM/gLYaTPWuAQ
9SmO36XhZwwxOWlEBTLG7DWOwfbEyzDEvLz+/55xabn3pv++QhOeWgUJU6uaEGYorl+5ORzeu/2f
QVSSxdsuEV1hCW5AkFVlO8/AGl6WZ9Y4FFF7xQ/xhvXYHd0lvjy6uW0vVpjCo6FJiNb2AzDjwOcG
ihcatYnTYMj5rrtFKa9/+WxJAflRWPkh6P2wZozb4nkJbVefkl28759HT/PVQ+BOsoTS5tWyEk84
yiloHygNoCyg7uB066Gv39ee+Tj5eL9cSRsuZXD8FK6Ea+NmsqMKq5kRlKLBPO2qQ3xt3vEeSHl/
p+S0idPiMaghYcWCGEoU7rX4buz3hSbpO9l+fK0WkF+nK4mKNl9iM8cClqC4aDE0iCVO7SW3M8x7
4oeerKBTCiiYkAR1AJHGo/spc8uvJmIagYdote3oz+DjdwuXHC9r5KbtPUsojseJkqTRq5SfAOSv
lhkNQtq4/zsIwYjUgwoKRB7EU7UD1T9J54TIRBANhx6D8zLD96t8JLd6ai/7orBL57IUsq0RZ+FY
TUO7BVVAHt33XzkDcuzm173HHxGpF9y+hy0AoZlftwkTTIVCchMN09gZTBq0kerhbb2gCyhBi1Pv
/gtaHImtZ4KxMOMySXR+syTXo2/BD9VuCYLJiS8vQZDtmGAoShIMVqlBNKzpz7xh19VAJJZWBiHc
+BZJKmPg0oQVypHSn6UuAZDqg2AbDGXKQS0OBP0m/Brsc1BwpK7hFz8nZEjk+yMxd2+G4SxtXk46
1E9RjNwJSuPDUoA5vZC13kpwxAk4jdImgZ1hbxZW32tZ4Wd6e+pC2TzDzVfWWbvF0TcssqNB4ypg
NcbtFKB1viC7oPlc8ndJTyRFPDKhBBPRDstit9ys1nPtZ5bmsdp8TBNd5sNIzpBYoVooem/1/MIF
DQBPzoYPmCRB3PrYP8rLYSUqLs68SZNZ1TUKjbD160y5tgeJhsu2iC/q6vLrRgwP1i18X00030wP
uX7dJ/dVggHmMmZFmSiCQdC1Ua37BG4RqVj5QKNsuVri+unvLLhYKVRramktMXbnNXbLWTWYV3vB
HfIF/1WllUwq0UJMdlWU3B+yTf0QlPrXIE8lL1AZhOAv5EVRxQsDREauQxu3g0yjN19Ov84pipR/
V4KpMJekawHA7OV6wCwIu4l8K0bdpYEZ7ONz2szgP0yOIF06pG10nUfkvtZTrym64xJOD4saSzyW
7YeCTTFiRzMYNcVU7oiGl6lO8UC1NacEuW27Dz4zz7hZ3Ow2/IyOgb0mgdwyH0TVEMfQVMz4FV3N
gs6w9SNOAsGkM6fN6WG2stArp8m7rKKXt1MX8zKssjG7ygQQOrkcqn8PZB0wsu0UDGHZp2GNTC6c
ZuVLUXt5WzvVgtp5icu3Ha9bqY34sDLmicT8qOn73HT4UWsOyz4/xokjvxqlaHxZV5ZqVmfbIAXQ
6D65L3b5nisDD6BhrpQkuL+lCmevDHwRv0M1uW4OpMF5SOwF/MrqvmLZXluk9XKbkSVGDYw7IBhY
TET/JZvMojX4QxEssxi06Keo9Mn+SWaf96XkO/u4JBIPd1s3zpCCuRp6+EsBL/ioQCqTkE+5/SHW
I3co3ctKvn2AV7IJRiscaJfFFSLW6afsibq1q9za8KXZHe8ij/z+qpIcqz8oyC/RxFoWM2qzsmAQ
je6Ha9Ot97aLwSLWnvcTMVlBmGQdxVqWabFRtaBBG5sO9nKMZ4fZ49EOmOl0JpEs5rY+niUTDnQY
sNQsecJ4NJrUzfP6ZPVZiVZhWdmebNfEtsnJTIPO5hUM+j4zMJY829l+mbkzun3wML0tPeWofpBo
CteEN7HIs6ZQ4WDDGHbDjGc+MlH5h+Imc0u/9Zcd7zbSDpju5FsL3uP6bmgdebBGtrTCUUe1BqMt
D16TRP+qlsEuz9PeSS1Zn9Fr8uKSlFyhVuarQcmyYY7cfN0ksWOPV8M1Z9+NdrabWV6LksKfi6++
MhfK0svbF85ZfQQzQ8umjzWeqkrz5HpBxUiey2b5bNEx4iF7xhDsCmNzO4UKTGbvFtf51zh0tKvI
S93M0TCOG+OR/fnQXknnbkgsKBWsjNlUVC+5vpIafX3UT7zuKsEQNIwA1HyMZ5I2Ekr0RSyGYR35
T4mPFo8v6khP+jJ81hNZCucPMcRf6ynyGDObtKUyQTAQOXSvYQH9Ptih16IEtX+xn2W9HRIdEQtf
MrXo1XCGes7Z8j0K6YuZaZKrZ/upcRaJ7+XqBEx2vCSpBZGC6c5WvDyyXPiUS309RZ0ESiaNYFLC
uhmW3oQ2htHNMB9GWVxA9n3BahikTdCIwB2Emh0ZiAhDvKEvm0WZogn2ojYVlRTcNyCVvcvq+GOo
aI9lpkqcuO17DENeGNxe682owsDOwyFJEoSKjecmvKraKysPnLqQONcyGEGabIgijAoEzBB9HUdf
K/3OwKjpRhbL3V61sziCqYuSTDeWPEZZxkP7afZbN0b3d3NFncHXwPfJZ+DK2hBkkILl6xZLVfQK
kEH4mGhPIJRqEL+7rAyy5RPMXG+0aRJmSG3Z9qlV3Sj7aeVIc0lWTyKJWHPSkAzjfAkkIdM/hBzT
+sHqZNmK7ZPza4NenbiVEVDGpUP+DBjKYWr9YF/s2H1zyH6yO/ITNccIfsvedX+I4Z0h9d/tTqbQ
uGQGnpLqHoz6u2yXu/3oWG7vRYcK1S7T58ub9QfbfQYUDN2YlyhTCyGj4Yx+vqDHZ0AcWd1li8Mv
+HeMTsPVe4YTjF2l1FpgKIDr253efp7Sb5fl2VQLG0EmihYxUxdZp4o8rNulxdnNi/sAs8CynyGV
mIftJVthCDJkeJSnkQWM5pmPD8l23aG6Sr4uIPIEa+7uskBSNC7xSgljVbEWfQJai4Sg5vGa0mDX
73jxU3LzvnTPSjbB9oFGIYj4KCIvSE6Ws3j1Q74Hxx31Rw8tXw/vImuz9RWgYATrYhgSRHhR3JIc
GPi4h6tSlqKW6YRg9NSmG1tMPASE4ic0cZYStNSa5Bm+/RpZCSKYvSZf9HIsgZJmYG7GJGmPHgNU
Q2C253hdnfDwV5xcYgQ3vZQzppgrG7IiLOIai0eYuesLH+Y2/6EyUEa3jSfRw01juMISkmZtFKTh
oPKN+qSfppd/KVDBgvGlfsZz51Y+oWBbuHNUTQBMysz8T934EO/m1nZsUHaxeM9AiWr/vCzdloqs
42mCiowIxedxizBXRMBSV/d+OhteX8sC2FwHxHfVGkbQkWGyDCsIUYWZ0BejAd0w6HEN40Yv271d
XcVq6jahJB7Lf/kFSFFF8oTWRZQY8JXNXaSZzmLv7GJygsB2QzN3muLj5ZXc2rWViEzYtaDDeLk6
hLc5N6YXdJnT2pGj1AEKTw9WLzHFMjDhtpy0tFz6AsKlmNjTq1/UrEd7Qe+0zY1pKRK/RqIjYro1
Ac1UrfDEdGA9pqETx1+ySRI72TT269UTrpaK0LBqZihIj6sXTDMUFWpL6CyGo/5XVJlbh3qNx2Ve
XS6W2dEqUrlCxl9zHUUmsvt+sxh0jSBcKJlmg5U3xsla9Mipgo95dFKa65I+KMG1rT8s6Y+xlKi8
bKO41qyFUtEaTVVA1kPSOHEy+YpaUDfvg8NlXee//dLZEqxGqaJPUEExvNeCcqZrTlVFdtZ0MKov
l3GkaiHYjaRT4ikZuJ47XenEBx68Hp8Xl7i5p3hMooWS9RMTrqFpd0tHgRbCv3ZaPOnAT7cDO4Tk
9EqWT8y4KoxNgWUCp1bjHVM0R6/JPuMcALMRxJLTu+lZrxTRFmxFWwV9koNQ1ZvzfQUKp9IdroJr
tQc7kL4bn6q9LN4jOVti6lUZEHU1UgBiys6t3oxPtp34lxVDYv/EhCteqU2o24Cwh8ijduh21J2H
yg/0n0TWaCLDEkyFTgMtzAy+WxWWLnjSipPSxm5KPDa/Y2SQvd4rwWjM+mTnFj/BpLoxUayuPTXz
/vLSyZRcMBJxFyI6pkIcSsxDQRswxAQ/JmOSeGgyJRBMRBwXRUkIDOzY626Ttk6l/6Uggm0wxmIs
iwaCBHF+jJL8th6Jp+v2u2AMXWWIvNiW2G1ZJzYJ+hq3Hy0iJ9cf+/pmUD5c3pM/2LkziLDvnaZ2
M+HJ4/lhRtM1hnZOV6niqJkbHdJdttclZBObkWCingEFLVBz1LYpMQDjZsfj+OwUX7XucAgOZe+S
yP13EIQ0YLqtFWdYQSsyYheLlUO/QX6bHTGgwS0eQfT8eZrx0OcDepTKkSn8trU9Ywp6gkQ6S6oA
ooYY15jn35Sgdup81/aSh5BENjHoPAzlhAncfEnJvtWvF2mJOzfUb2/dX4KI0eZmTKlR8+q97llr
8P5u9/He/hLYjnLCJHvpZIttQ3GGE+6NcdEmuxshj87ah2RRruqYOiqT5Vcl22MIcZhA0xtD5Wnc
marOrHzKkfIco33TSHwJrlqXVo9v38o5sme9QAADqmcmee6OzUdw/12pdDqYxLwyclA2Bu8YBQ9r
fl5B4eZoRtuqsw6QtPweW8d+2V02G7IdEqxGVIEVO23w/Tr/qcW7EVRcbfUun/Isg2AotHDpOrvE
9mS6sjNH6tTZgi600LksCj+El3ZHMAykLNJx4nUD6Bg95qd8j4Fvt91eNniS/9pLMIItKBjpU8ZL
6ihoEbXW0aqb1p7B3IBKS0XiTW7bA2ZSqhoEBRiiYoMUwqg73E+dkqNuePLTJpMowGY2nahnDEGp
NSvVmzIDxuhiVhZG6/COb558mg+y0TrbynaGEpQ5YmW3LC0udL3GkFXSm3fFMpwKW/Uva4Js2QSl
xugXpTG5SGV5b+f34+Jd/v4f/OGzIIJGm21ExoxBEIx8QGHgcoVIc+8gQIDOpBm8671Mt2UrJ+h2
PhdNHyBP5GG+6r2JWTPhrP+IskKiDHxh3ur2WS5Bt9XEoiAaBQxo2HY01b0+0Y9m90+yyCod/uCu
/IISe9dSbUiGgQCq2w0eL4gJfeNW29sYn6Z4RHKvSpZP7FxrwMfIMh4a6ArliPizk4bGdVrbEodV
KpRw39WDWTJzguJhtABDi0bugsbjxXQ0NygdeUZq2xSd11AwDzGLoqHDWGlvamtMHvpYB5GrGolD
B1ezv1/WedkSCmaiiokSqTX2y8qUOzZVrsXMvapL3TsZDv//6o7toqxq2/zVHFlwXaPX1FHoB9cZ
snwY+HiL4s7Y0z+8QzqNO+j4ySYVI2+oX04U3prvdcu9hnjbctPW/mWIzbO1ghB0Q1MXK8x76KAd
MafT/aBTHU0rnLp+vAy0af1WQIJWNOrU2gqPS1V9/E8a5Pc5e0+hCVlBCMqQxAYm3dRYrsj6WE4P
k/V8WYRNJVh9X1CCKQtAzKVz+4p5fF2zr2LdycvjZRDZOgm3RG+Qvog4yAinvrN3C6aZ/h2CcE1k
iWYtc4llSkKMjo7/UWSTBWXrJFwLpqEFnEwRF2paA0Grr9QpgHalo0QSmfIKFwMj8WKmPBKet+ZN
nPdgtzWdGpeEzmTTTSQyiRG0OLTUPuRHMWFfq+qzzm5AaSJxFbe33jDAWKdqlInVRHOda1EzwFVM
J+MuazFQMKwlTQp86d9cpdovCPEpNy7h2FUhyjo0HPcs+dC2d0l7HBMEBc3veX7zHk07owmZgxhz
bnIzhECROT6ZavkljmXtENsqcIYQ7FevJVEycGK8oa93bX1bGTfaWHnK8O3vRBHMV2WiKInwvts6
fAitQ5T5l7+/rV9nOQTbZSZBa6gmvq+opRe1oTNasaMo+8so2xrGbEOzLYPoIsWBUjZBmnLakBEU
o73yGOQyJ3fb2dDOEMLh79FcOFDeaI2gbPihBQsaJ3Xrmp12QnfhXlb+IpNIMAF5iVxzXQFOXya0
1X5T68+Xl2xzY1AgzSy0A6AZgP9/dfNPMeh4LB4saDDoMFT9PGbOnEoMmQxEMPpWDtpXlD7AupDm
R94vqbOE2hdTR9DosjSbOW2yEkcw/myIhoby6n/1oRw98ozWBpcXgY7U1x7+u66yzS3SMWzBZrbJ
oHW/r2AQd5PWz0ijZ+xjWj6l0sprfvbeGDWCpgkUiFBDFUdgTPmULGC15QUvg8fpi8IvvPIzuCOg
hVaOy3vcdgMXmGUyy9BFctE2nOp2jFDQMwWZU9i7GQR8iSnRiO045gpFUAmUyWsUhbOlF4+e1Z70
2TeebXRX265iemZxF+oo3+C5IllD/uZ2rYAFDalpSBezAfBoVm6k7mxV9y4r4aa2rxAEEzHGBelz
BVaIUTQ5h26QD+7cHS6DbL+GVyiCZbAJOnY7ztPRPNPZVe44u2TsksptXrsnI1/WeL95FSGmptkm
QVhJbKwxokpPLQumqFeG/Yg0VAWTRJGVj8zdZdk2F3CFJFx6S9M2S58AyY5HC52nlUvryXRCo5No
oUwkfvJWxq+2E5Sjg9nf69rIVyfwn6e+lZ3i+j330kogrpMrHGaawTzrrzijUxuoAM0krsi24VtB
CHacZhqG4nJyLvNj9xzc1F/HfXCMvnWN0xPkIipMvJ4/vGObLPX12tCZJfbX2EmPCWQZOiVCmruk
vydd5U0ylv/tC3eFIpymtGoRtkLvySsfTeTmD4FXHfLr6JDvrHvZZNlts7RCE06VaucM9CBAa5H0
96ujjpr3wMNEFntyON8Vv+Ntz/h+eSW3d49RnRjUYrquCrDj0I+z0WsIb36x7lQfw9T2iq8elxM4
QemuwQgdWXJl84ydEcVq1NRos3wpgKiRH6USOjZmXhahrB9KJphYkEorzaZpjGAJfVjAsWpcLVfm
6ATXjT/v0DH6kBZOKCtP3zzVK9EE81F3eWeGCzAL1bhVlHgXs/qBgM9VLWtJkH3bCq+wBAvSBUTN
VBtYrR89GTtOkm562RXmGCKkFnr5t79TlNf1XlkSxEvamE582+4UTAPAlAgUYB+GBnTZHLH9Vu1l
xRWbF+ZKRMGyjLmSh3bH41369Zz6hSopWua6/ca9WX2fb+dKpNEaIhRg4/vdbLrDsAdff19+jvrb
QX1Qm5uo/Hh5DWXyCA5AroMhVKFYQtTAnMa5OSSxrHRDdrgEm2Uvcz6kCiCWpvlkD1PshFOECTv5
e+6V1dIJZgNeda+kLXAKXPfktn7XA/f8fTFcTLuGZkaH74fGVWw4ZvV0eStkx0f0nU1SpyYdsffR
UXsJkRg17+Hazk58hPOOoL65OBJEye6L9GZNGisgfoZI5pfhWXXDA07QDuXjGfLYowd3VJqOldlA
keHMaplVkgGQaoX0pUNP1a508z25DXQX03L52LxsL4sccy2+cKpEnrPKYn3IEkSOS6V1zfpjWD0N
0cGKj2og86i5Nl+CEgyEPqeqhUIIPoin+1Q1pm+PxSFvP5eJetU3n62C/Z3ai2RnChoKQb6LBR2z
o2Vc6YbEmZIcX5HqzFh0UqL9lBdpnkrr01D4efJwWQ9l2yNYiMlu7NFkWLM8s34GaeANqXVr9bVr
dsZBt0rvMpxMIsFQ5EFK5zTHOVuWyanU26CBHyobhLLtqp3NhTjAKExJ0yg5hApSkO2goPwIr6ny
eXNQdOqd8J/LQkmOMhEf3mWVGkaNbdJUL0kO2fuKe5hlWhrFg8cQOQsUs4vTkTsSrY+J7CCIz5BX
WlzukCU3VFbZw12FN8fI1tAnRnWD2WK9UsJ6u7QTrB5HQ0s3uIqyb9QpXh3AZL98vrx6myqxghOu
XVPtM2wX4CrwjjplZB3MSHlYSvaXOPwkrK73qc6mTFuA03WaY2hujcisJRvPtunyrYQRjhOjYWek
3JvNIur0y75pM4ep99V7RtqRFY5wjux4yC2tgDBGe4i6ey09hMOnv9oXMYRt6FWhpHy9UNiPMmAH
sWWvllE7bR9V6BgyOqiNI68X82pXAqWz5qmAaqOgeQe2yD3GZX1fHmbUbKuH5V2ZqxUaP8krtHpS
hiwysD02UjJL/WLIYhPbynwWh/9/BYBgUlfpIW47vUycwTiOypdQleQWNs3NSgjhwFhJbJYI9XHG
rePQ3XfvSiutvi8clDEKajA44/tVrkKGm7muMGjyfVbmvFLCSYmXkpqTho1Pjt3RVp3Yt2673Imv
/7P1w0HWDybbG+HMtLY5tHmPvUmHbm9HmGvHeTGKdzl25+UTfdWAYLx20UMwjJbH6f/3aWTc9okz
vhin/in3+kPw9fJZfaMSOuYfMyRFNSS1KOaP/q52+hTWETVV5tbznZl9KKrd5e+/MWuv3zfRY4Om
It0Sg/NJgogBLiDmwlNwWIZuOmVE2e8PlGn7l5G2JTkjCcpNcFEtS68xdyrutMF2ScskG/RGDQRZ
BPWG411XdUmYa5HoU5vr1NHzxMv1QPJElq2ZoOBGTlkcZlizsPmmVSeLVLti8itF5lK9LeESBBL0
Gr7BBOoQAM0nTl03gZzHOCUgMpQPZpDIJGZnDbPEcJ8Ca8eSxyB+MdvWTTFyZ+i9y1og2SOxv2E2
9LiNNWiBhtrlyhsraFsqe4JJVE1sa0iUpKaRgXXT6pvUgqNTm3+namIfg44WTTbwY7OAcblUDC8N
2VHvY8kz4e3r9XcNEJsZKKb1jIhcMDcLXzufEi/Ci9+tM9fa8wlP9eF/DrkKiHwDV/dcqVg1+GiB
mGqfTbSOpYObxbIrQsdHfnNEBRDBFoQLsrU2oiRu8Ty9vJa0H2LFKRoQ+nKyn9aSbJfsJImkckna
odZWgRmNVDAzKX6d/UhRTD9dU/JS9reVStBEdDtXEpvHD+glOQVLAWLmCOVwfPuOw3E5hHuEJEFx
Lqu/lOm7YCfCLIuaCLk9t+lOVUCdpJA9wN9GrX/bMZRT/a4W6YxKU+TemUseJzD79PvAy74l0a71
kPKERYo+BshUy8ojLwv2ZgIOqerh/0i7rh27cWX7RQJEKr8q7dC53W7b8yI4Kuesr7+L7Tmz1WxZ
vLYxA/ihAdUuslgsVlhrTnV4pchS0JMb3Q4aedp3SCIRzFRX9j53TYsiJbbI7HMb5WLv/8Ec++bd
xS0el8JdAL2nDSYz99lnUYPkmdfGDRLvKN69AAaJYGlFSrG/r5TKdBDiLuziyMxTSMDy/vuNq5xK
nJvQMb1aDDEkJNbdaP2Y5IdJaHT7d4Upc16izdG/3OmQIZdXuY5abefM85f97d+/9zDH83qlAoMO
amrBwsq5sKtU8sf4fUH9UBORObEP/doVmDLnCsayrdWKKWMmrY3xUqcAZFQU6iAJ6idbSZRv+4qJ
TIDzCUpbdDRvYHMqeTDpdFS04vBXEvj6jmyMQzAzI8vRCtOO5ROZVUHiXmABfG0njNN2QPYZji38
bEzXg4J+bFM0wywwgZeH7Oqw5Doqv2YIE2jMzzE4hxbK2Hom3XL310ukDOcF5lxbxopdes1wjghQ
EPIbswtEN53AzvjyTSYDAhQVdhyaw08yD82wTXe+m5xbDLt7x9yNXfVWREchsLaX62O1hkuTt8g4
YQ0JvS6tb7n5tL92gkDI5OlriNRYCsYFTUyAm2fLLw/zJ2CgqWAmpoC0Qw0/FDiGt/mL1x6O7/Qy
jLSlQfAisTmV5/KAGGGwAEUr+4U3ApBQEBTtxwq4DV57ImM2lHZUIK8i9qic2vK+VW/VhPVl3cOF
J4mQnlJk+JyLIFPTdr0FU+kbu/tqggsg9PR7couRBxU1AxCJucYpOYuqfQKx/JN27oIy1VlMKynL
Hakm1c/62c4K8kwpFZaH2f2943f5+k8AorSwtBD5JacXcoxjc/wAWnA/OruiFJHgEPCFn1qTJWti
0R7V7Uq9oYngEAgcCF/labVWGXrcLE4GcB2QvI7DdyoL8g0is39T1THTiIYBhKgHxWcorYTedd7i
ZV5/LBMn6HzByWaR494GMa1XrqPQljKXJVghkVK7LePbXJciJxrK0dHI9CGYq3M+GtfloNlkCgWH
TrRlzFZXwvWZAOQegPoOGDGVCoM+kqgBaNMfWzKxFIa/RPgZRlrJtSw3i+no1fXcANmw83RkCnQ6
2XPz2z3WzGethDF1V+rgFUCzOYewKvPD4cbQrwYRvMjmilngLQaRrGFp/HlCx7iZ6RPsY5lv8+Hd
LGpk2vQOq++z87xSoZFACiCDLdxpytDJSliCdEX11A4qEfDM5nFaSeLu44ikslp3MLwSNNM6yFfS
9FoSLZdICLcj86TJkTViR9omBkTP0TCyg4RBJcEh2vRyK124QxTVoV4sM3SpMocBObxQ1lR2AxpP
hjZZiwaiRLvEnZtG6uMpy3Fu9BvTcnRgcN0BhMuhla0qLjkwIqBj8ChKLYuksrO2sg0SFEsi4WHj
dPmnYnCKpAaSntf/NnXjyym6mDh3E8tKBgQdPHidpXrSh8rORdHSdjpitV3czVsYU2P1GbZLnpDW
0V4w7i3LYzkdQB17+8YhWDW+ZlrMiMtaxIUOqLXOvaKf8HY7mnl7GLXfh0p7vXRvCqaNYebKgh0y
3zOUb+0YuPKJDZUdCHotMqf7tK/bWygdTiDnLpKGJKMWMcMfa1fNUdMi0s0ITe15IrZV5f4cyW5a
VV6dRKd94QJXqHAOZFL0GpVWLKwOMHsau6bSuH8ngfMeyaDMizxBu4Je1yO650WWKFKB8xtlV6RE
Ybe91BwnercIuZkE/k/hHIVaTW1V5dCAYUXmXuQDAA44DpWt3cDawVszHoPFLjRnf+HYEX0TVFwO
GN84qoAXNZjZw1FTErucJVBClrY0Aeehc5P5UPfP+/JE68i5DCW2jFgtIG9QHayjYQq+vx1F/OeS
FM5hKMFSAzUF3weXod0nzwAksLPGdMPaq6NG4DAEyvA47ENUxkbD9kxqvWx61PLH/cUSOCQeer0O
M0Vp2Zk1jAPAvWw5v65K4BP8dpPNi28AJo6GwMsw+VoDAH6VNmQpF2RCwOYe+115oJEgRbG9WBch
nAMCWJOuNSx7YICMrn+WYsHOb2derYsAzsu8cC5GTAvpSgUAQuFHrvypKI6gVXeRREDmVXrCaMif
bNFFKNN6ddNWC52XmrC4OMGc5ujINYbdxgepkP19Qb+4Ci+SOA+UFAEpdZZ/RX+ej7a1A5G93iVO
6Y/HehaoJdosZpkrtVBkrYqQvbFDem5qaodpbe/rs23bF3W4ECUqwk5PKpYImRq0QblhP3vJ/FTU
AsgSkSacw8FTI7ckJidoYteIsqewLgSW/barkDs/nNOporIurVE1ndExALCW3wLj/lgcCwAjOMRh
FC6GiL9g28/9b/lAHvN6g6Q6bhUGd+QYoXS0AnquMeViT9H4UFnLu7YHs9/+fm0llvBgwoA44FgM
gszYa4mWUfRtlE8sX7b4jAJl/pRqTuvOLsvyqLd1JbiaNnbulUDOYQxoHldaHQIH+iMhJepOgi6S
jSv3lQDOYUylpsLxjXjBp7BwCnit6pvcUMHCbRj6KylMzdVRAq9jJKcB1EB90ov686RL9jR8ltvD
X24Q5yAUqulm1kOdxs+fAYaL6sn00J07tPyxQQlRi6FIL85FlMqiKrUBcQXVnZb0pzH80M3xHQxI
sIIiQ+BcRUhzAyCkWMGquJMCO41EqRy20VwQ9GqLOB/RaD1tDAWqjOfsifE6A3c38MkBbw6Y9oSS
p6hMKFKJ8xihOQHDizCJwYe2QJDXiwriAgk8s66RjtSQEyxaDvcKLLTENd3xk/qudYH8iNJq5izv
9g1QJJFzEADFK6qompElHXNbjxJnEjErCw6swXkEY+zaOpWwalZ5I1kHNXo/Dn/ndHgI8LRG/nyy
sGxG2Mt+ZCbUs3RRvLWVO1wbnMGWcuUTIhWTbrUGRbrULzDYVAOFDN1yGOT7+bL9g7r3K3mcaxh0
ACJWKeT15KE0Q9uI7/9u7zlnUMcYl7UmCDDyu7JyqkFwRDeuu1cKcC4gaRdpmSpsS4Mhx37I7HL4
UE+FE6bXQeT/nS6cN9C7YBkbFbqMw/u0/qiIQJW3z4lK0cgMX2hQ7uwbSYs7gV0IZfIhUf4xleP+
7992zP99n09jJCgF1lOPc9hpMwZDb3UyOxrwxkSsaAI9+BRGRhMS6Cb0iPRHQ6vQTCoI3bYieuz6
RRPuvCfmrATZgEd3dM34DBhl7PhJCW3lVr6zDgXiqhJTIh/2l+8Xh/MilQsL5qxDpoRg/Wbk1u0+
wDB+n7Xf8jS9AuKZMxHDk7vIK8Psls7NYycFDjAb3P1fIVpc9veVh2jiOsoiih8hA/lae8hFQIvM
yN5eeRclOY+w4BUOKA58H0BhrauhUZMU/XFsPzdJcV0Wueq2tXw15KnAOEV68Y5iwTDWokFuKklX
AMX7Xga9IBwXieB8RRMWKeJGltsv73ojdVL62z3UFD2gBDP5hGoqO8OvNydMBnUalgF3q3Q/Zd8D
UV71F7H2RQDngoDMsmgBeNCcUbPZW5blg5orWXFTkD3JR/T4iJgxt6/Wi0TOKbWhoepdA4lpdRsH
P5buWu2/75v0vgjCP1k6aUnDMMWqIYzrg+/EQrPz476IX5zd/6lB+MH4peww0CFBjdKrrrsTOdaq
i3rYT2dhPeV/0D+0sgQicx4qHWsTxIa4K2RZ88JxANsKSTL7L7XiPBJADKq4NqBV49KzDK6f4Wq+
16FV6VtCqLjt43NZQs7zSGGiE1JDJSnKnUYxgavm7uuzfUFdJHC+JzbisOwrGIJWaKML0pUvcRJ8
oWk+HdpUVCYTWR3ncCjtMcNhMWGkfqi6J2CrfDAtUTwvUonzCKk6Bo2iY4eUvLSzjDiWflV3V5kl
OENbWaBXBsd5BqMneJ9rzMAbvwLCP2PpVidG6AKqSRHSp2jtOKeQV0GSzRRrB+ZkDaTtWiK5ldJU
i5MAOVrwfBCdXb5NKqwzubdkSGv84at+zr0A/Kp4wv4MiWVRl5HAzl9WenXDjlOmy0MJcWjoP0a5
ftNLubdv6IL1e9F4JYKGoRXP0UskaaA5uHPz4TBXonVjp//tVf7fcXq5TFZSWqMHNuYARaITuCTd
+gAG8scMUJzsmaffSoKSpkgpzj/kWYZnXgILLKZWRWvKbDhGS5dDnQYiaFbRFrGfstJsGZQIeMPQ
LOvQwiQ9TOSPopHL0nHOIa3CRCUTBFjzrarcp6rg+5trRQmS6pQCpZLH7xnyAdU2CwYQTndh4+Sx
jKfX73dmYCDlIoPTgcaUdDimcD3NR4PeBaqzb8Sbm7D6Pufa+jkPikZFmF8sPtaIijrWRN/nPFod
lA0dWCqkrr61GEicqOCAiARwXizSyypbWCakoeGneRqurTTw9teIrcGbI3hZIz7Zokgk0ZaMiQh7
ew46pwYWsnpcQKbUFe7fyeLSLDgToEGTsV5ZYTQgxtEfijqntjHIR0Ofv0VT/ycHfqUcF+MUbReP
ITskda+6ZS07XRbZgZC2QbSGzM2tDnuTRqlORuiF9nU3it3BeIjDx9z6HGqn/RXcDq9XGjGLWYla
JjVoLPbClw9Z/DIeHfnarRnZk0NBRj1/EM3dvZC47xkI58kwa2nGqQQDkbO6Mu0g1CL0uI8NcQAG
1yCJnrT1dOzQ0PM5U7K8sicrTBI7qI3qExCsmusm1DuMH9dG+rhEuhkfFTOQPwTtskQuQU9xalMt
Gt4Vod7gzRoPaISU8sxC8rJsH0ugX31NlTF3lXGuTK8PNPKNapoc2iWhIHKKABkAjtIspZ+MsDBT
Wxql+qj1+XxKYFhXdQnIIS8PpFD2QQjat+9Sy0hu5lydyUnKUoxSjLmu+8MQTKJCkXC3OAdnjJae
l8wwKBp1QepwzCU7vJ6cCa12DHJN/W0CEfa8Q3oGsIX4x1S4zVpkdu+w3owovp6oI4UE6aZIFNRv
XtsrKZxa1ojWeTS9IbgynPQng6eHgDtxlofBW57F+IXbl9FFLc6RB1WOpBNrCsLmE2pTE2Ddw9P+
0WI/+q2dX2RwzlzJsqkMSyhV9Yd6+aguETJ2P8r+276YX9jERQ7n03utAnt1ATkvzJro4gKlzG1m
M6QSoO54nbD6xVzCG8UshYLdwMDAFT/HZgxSFk20Y2M9HYD/KvR7oprj96E7f5w8VoNNOndfyc39
WolkP2nlpSatQuYhRaBlWRhk1LxhAM2IkGJLpBhn7HIWl3KGeiEakTp3/iF7mSt54cEa3J9kIpkT
f/k7vTjDl5PMJIMCiRFiFXMizrB4Wi+IvLZqshaeQv9tGGftbdTOZWG1sETLpuBsUr3SAeHgglfM
v0l27Vvj/51mnPWrKL1qcQMjmZXOPHR1E91LhZF4hqn80RW2Uo87AESnsVx0TNTZPLA2RjDA3P8P
3yM6GIJS6b6VAHHwtS2adTkURYPVbKZ3kfxJEfGybPqN/9ShfN4mb8yImgQ20fef5fCMNJGNMWu9
FZQptv3GSg4Xy8ihqccNO8bFfNvFNoMkTXy8zWa7WU4WugoLeI99oxAtHRfXDLkcFb3KRNLnXP6h
T4KtES0d5ybkuActgonvp7S0tfZkmTi45d2CMs++Itv+SEdLsa6BkYVvADDbeYmsDnGgsdwPGEE1
dKdqBbnb7fyGdRHCbZA+jH2g5+xFVlvuoiy2Am6ywjdS23ivLm7n5LNPpsPfacZtUVfVJE6YD2wr
9E8P7yv5iTSiqGJ7ny6acfuUtEQzjRaaJXHiGMBGmZXZCVrLJaK6ybbFXSRxLj0q0l6O2QshJU+F
/qCL8B1EhsA0XV1M6MgvpYnloDL9S6m5TTCiL1F0UtlGv71wL0pw/rtWiSXRBULMmwyNv+RouuQf
lv4GAqNjCc6Q0Ow4z20u6H/LR0gr0zMjNInuAj9Jj6xxrDoIKR5EunHOm47JCFhfbNCS+urZQG1e
chr00TyXT0AB8UXaCfaLf522lZ7mEoGHUKTeLwugY+vTaaksb/8UCczO4B6mSpxaWsmyhV0IhqN6
tPH63ZfwC/f9n1HwDQCTmS9VXUPE+CA/mAcDc1g5cpHnAY+BF74eQ6CT4NDy7QBFVWSdweoJyfwj
knq3HvyeDnYupAXffA1c/B7fEdACdlSdAgiyardC72L3Rf6W/EhjzO2xHhRghFmCCEm0XcxqVqe4
q1XLkiSs5ZQPdjNmx8QUDb5uF3BXWnGeYlTaIEpCZhI+kOfUxq5vgV151K/br4pmN7UT2CHITETB
n8jgOd8RSn2d1wnOlxqfSH0AZWwn6tdmDmHHPRm8wwCZTjuxrNXUA2ME6ckY/w7K9QJIhm4GwJqo
cXo7Pb5aS85pyC3NzDnAWg4+g4nCk8eNPvysB2aO9rR/0gTGwRM/Q4wyBTOEaWkJ9IdHWUS7JlKH
J5xRZtnSaxbxyf8w0BYFZhFcI6qwME4JsEnBOX4Ze93ZL5OLK7JFtpqshzjlzrqjDrEnf/Z0BH+p
o3kZCKtcVlhFfnZ/HQWWyNM+a9IE9jrm6YuhtZOQ2tN0NqbE3Zci2i3299VRDqtIrfsGUkra+ItG
rvJ+Ei2gSBP295UMZUBXTGViAfXM7T3qGL72oTv2aCNzFo8eA5vaoCoSSRXclCbnQIw8k+VBhlTt
3QC2xsyXPABATxDKHvpA0thfSNEFY/Kew4jQlqfA7lmTKyPlilz0Al53noq8IEI1wTNOtHGcF6F9
MPY9K4k39JkA7kATxtOiBeS8xoIWi0GvYBo94hrVy2+QYELjOGvbLf3+iooYwAQa8fBIrRwHcsE0
6qd/kuShahzBDrEoYucg87MK4Cqx0iiDgFF3GcV54qY32uAyYEskwN19aSJt2OqujL6fLUnR0Y3h
gMkGc5bzU4YZ830RIkfIZ5YqU1M6OmOHGA6B4i7H6jihazzExIIYveoXaZH/Iqg3OEkhjeoAw9EO
0Y8/kyK5oz6hdby3QN/H4DQtV5Q8ELgOi3MdwL8NR7PHKpp0OIeJ8q6VAOmimaqoG0MUxlucuxjS
btILdkeymez5pjxIDiV2fiq82FdlgSmK1OJ8RRH0Q24xS7TMm0C3u+y7NghiNEH4aXH+AdCwuarF
bOVAOx7fycMHa/Co/rRvgswH7B0pzkcMo/FvmTU5hcfCTw+9Lx3EZH0CSwfz1OvTBHxvHSTgzNIf
OpchTEseeBhajOcoaOXLRJRdW/uDLiOiqjrVTYvvs5y7arL0oMYztT5VFfC53knE31+5Lf+wEsG3
WpJQba2xgogRoDjaotqpiExCJIF7VFWWOsUtaTC+8sKcjRmF8Pu+DptB+loJzsmRKTKrdoISGB6f
nfEZbBVueKP2nooeAvBjwCeQwhGVxAS7w8+EFn0vxUqKjKKavFNLJ1I/zqKets3bfK0ZW9yV+070
LLTaAIs3OqO3uJmbuN2V5UyOdegOxr0o0yeUx3ReyYOkIsHEMizulD+y4HKyDQcNQSyTDgi6K/lR
sHVbr8a1gpy/SxsyjBLF1rEMt+KWB9MF4/kE5nH2Gm6Pk4jUifk03lWsBXI+L+jSdOk77Foc6pHd
l/Whzr9qdLlO2szJ0DG/r6DI+jn/l7RyOFbMSMrsXOkPrfmw//3NC2OtD+f6yKKHshGzvLY7uBTZ
4PBsXjPcmtivBb5coMubYVElbpvOwF6Z2lUffFNGgS6CA8UPi4ZJmwczEukOhsGCUrM143oo3gvW
ayucXK3XS517ZeFUKpOiCrFe8oNxp5+1Y3eULI/FK8hSXAnbKzevjLU8dgBW8sJ4qBIqYdF6MFEd
hlMCRlkNL6kfgye7jTBXL7IHlfMY9WhZrczksSFLNsW3HNj0Nbi9XFHLoGi/OGcxmHqTKB1Ekbl0
DSBiFlVr67Hoob1tdooGVDhZxrABd2KTQs0JwFpg4VFxP9HqGR1Jh32r2IpSiHwRwZ3StpSGvJ8R
U07kO4BoGtJ7iewV0fO+mO0Fu4jhzmo5WV2psxQZGewqqe1hsqNAWJbftvD/SVH4IKXpYinJM0hR
8OL8GQ5J3/Hg9ACY7IrKePubo/Blr6BUChrHEFZbt6R73xen/SX7xY100Ya729t2omrDOodbgHhi
CixCprkAtsC/3YGzYZfevkiRStyJraSo6WtWA8Wt4IZR8r41JUHH2y+8wkUr7pQmdRBX08RsGqkI
VrEOTvQ0gXUHSFy+KIrYNzsUvl67oHEpZXVk9btI80ZJt3t0RGe5/Xerxl3kmY4gsmMaTVZmT/0z
GkX3BWxrYchEB4C1hlH711ok2SAt3YwGpDQ9W8pJbo6z+UeX9UUEp0MlEzTNAO7XmYwjqZHqikT5
/03bIjIGpzB2ocp8zNgGlgYIEyjRav6INvsMZFn7y7RtWkQxTRPdN1TlT6Q+KCTVKnZgzr0XHpVj
82Fy8pPsUhRm/gDgDQQGF2Hc6dRInxljBGEk/icscnAxBG49JXZdTCK92OK/CdxWorhjObVxPmgd
08vrrjU0ViNGVT3AArlt52YGcOysw3KDV7JoRTcNbyWYO6tgtKBFTyA4aDqwzlN3lG8lWRPpt5UW
Wi8lZ98VIM07xYKYeAbefAW+EyS6Go/6mVe9F4Vy2251pRRn6nOhpk1s4LjWHvnIipOSUx3JA+Ok
S0GFJ7KTbbu/2Al3hysUuV1aMztJm/PY6QCPSuUP+5Yv2ifuEg9HZWxmVqoBtbkdhvYQoaqbizja
RNvE3eFKQqwkZfeRjAeL7ixHbXaXh/JUApsyFIFKb0dzl23iJwqaeIxIJWObOld22NzMdBVfM6Av
IGYIonuRSbz8llWkinJJMNZo+wHQF3Mc5Ais2lv1HaOokY+BI8qpCeVxvmNO1S6XWNDVuSMoalIv
+IQi8vFnprpGn7m7bx8iz/jyg1YKFhlIWhuWi1oIQgm0HCGUAGTVgwyeEnGNXGCOPDproBX/tqXV
mj+r903hzY2gr1ngEl/yIiuFLBTw0okFX4BNOIRJ71TLfGfqCmo0kidYvM2H+soSOYdR5nmUjsz9
zofp30lWHQipvQviRQzuiByGaPU4h7F0IVXoi9MlB6Iudp4+/Qm+4fry4mFYc7UcF5QvUNqKvVw/
BrGoFYhZ8M6VRThfMehqqCXWy+kl4KtEi1trs7EWlugHCOU3wRYJXBOPtqoYbT0BxoIli1iHZ2vX
N9UVmz2Sr4SJIoFqPDakXFTNoKovsohffEK5/6iAsYIZQ/IgmuIS2DmPtjrn87+9LSnYUodvff3R
Gj6pKLXuL6BIDBdh6NLQ5CNr2NFp7pi1YzSo2LUf2+7HvpwXPOEdu+CBV/WynMyQ9fBN/uQW35Sj
mthN6XYwjZdKJNrbndlFb7grcvKCe5iyY7fyGK2qtEbAXCCdAe2jWDd6KotwO0SmwXmKrpciLWW9
aNKRnrtTfJac6UE7KA4Q4K5EfoJd6ntLyfmJqsMAgc4UyiXPmr7mAVr6whvTKOwFqEzZ8nF/69iJ
3RPHxRhNvcyxzHSTz8s1OaaH5QxM47Oop1ng/fjEv94uLS2YJWKwwjR/jIDwECXCBCL4xP9c6vJI
WDtBKN8s6s1EDlkoiigEDonHVxjNrBwB5MCKWeGxfJiO43h4qdsifAkKQWQmMG2FmeXKtOPZ1GnE
vHmQu1l8KkV78otYzFAogEB02dA5b15lGQh6ZpjaJJ2n7v0INC7NkGwUiAv1RtKvpOqfeLoSE3Js
79R/cvnmN2vUwl5D/dHJ9cAxS8xDRphtNxuBaW+v30UM28zV+hnWkBSUjSqqmp9Hz4YiCM+3qzTk
IoDboAx5PGSm8PbN7R70rxiPzW+Mx+oIUFng1NvEYYiocyEwwk21KLZLVnXLIjw8JMpaQdZgyB2w
z7MTN8Quk0/7PmE7rlyJ4JzCjE5P0k8VS+aML8yOgVtc9b7qo6nEyQUxH/vYGw+0EsZZYZRlYxvP
0GcOm39m8CrJo3Ew6tCe4uVGBnJNUlFBb+mmAV5E8nn/CkavRhj6coy6v+2zzidK6itm4eyvo2Cn
+PS/ZCkd4J4gptd9KTnHog5F0fc5+5srq4sVZgmD9ZlqX/rA3f/92w+a1Tpx8UNfY5R4biFAztzi
urtmk17Bdap6wd3Ppl8qumo3HexKIlN5dWZz1M4SacCSdaGrntmLZrgimGY+AC3STw77+onWj5nJ
WhiNAUWYQb2YnhNkx9RSFIBt9naQlT5c6BCacQ8O9BIriKbRawbiXx+6Y1s4oBke3f9fQ4nIurkI
oousXE1LqGWWVwq9U8MDFfHzbl8dK704D9HEGDqQMbfIcjsvSWzf8FgFqHTFHWeibeIdRBJUhmIx
WeZwbIl+Xyyix6BgyXhW0SRQSmQYsWTq8D7Qn4nk6aLbXORUNe460mSZ6nEPNdhjhmU+UPk+tn55
ylDZ/KMqxmV/NM41xMYC+AEZwqLmYS6fVBGglWjBOM/QmHNJ4gULFkro+e4BTiwPz2UaCu4G4aJx
/mAgjZWXESqorVd+VsAxHB8qEH54rHgvHoMTHVeN8whh06QtDSEujU8FaM8SN2DJWOQg3g3PoVM5
4vYvdhp3rj+N8xAk6fI+ZTslyROQnv3WnLy4PjbBP5MI5Yx9ak8U5xgmWtYYIYKoJaw628w7P1kq
ryu01E40QQwhOLQa5yBmxZhMRYcsmdIbK1WB16h9/Cv3rXF+QQZXdFBJTESd2lHzZRYWHgV7o3Pd
UWZn5RTNRIjAb8Kj5v6EL0K1m4H8eipSRejYhMMT5fUEa8dPdc2xYfUYqkDcQB8U637WDvsLJ7AD
nXMOpGnTCsxR8ERIW5f5h6z+khaDrYuckGj5OCeRJUSXF+YkFGO2C/3UTn6vf9XGf2RRAkK0Ypyb
oBlGL6MFG6V3j5F5q4sKjqLvc35BMZJ8nim+3/VA4b5VA4GfE7hTnXMCsRU0qsbuBk26KZNbab5B
J5a9v+siGdzpT9DP0E0qZKStryZfdNBa56e/E8Edeq0egX9csW0w3+nSsbY6O4q//p0M7tS3UaT+
jEkb6rbtHdHtIRbshmC3+fepTiZ1Gln3nSldL+WHUBS3bz8cL7czP5ZVZ0nYkxoC6ggEdHb/zNpa
5nu1c4Zz94y8+hFYacIZN7YyO+6fn9QK0YkLKmXsDs3j4zx+USbZzWTlbtTrezm27HyIroPxT5DF
VhEwP66lj303Swqk5v37WLptMQObWe9a+nnfLAQ+jR/WynpL14MAgbahjmh0P8Tju6B6kEV9NYJD
ZPCOoOrDSjOhjYVLM1KdbviqiEa0RObHOYMRGiR5ChkzKb2wNB/RvihK5DPXu2cLnDOQg7pSDPbO
amHiH5GzdcOzfMoiZww91refnP/yscVPZw1EzqJUhc3H7ZeUXOexu28AwkPFOYYAYF5h+tLM9764
Hj1gk+KthUD+SVc8AG47L+2Xvb8vVWAP/FBWU02UABUCeyWfK4B25vfWH7BOW6sDxE9l9UirN4AK
BmqCcepaN8JgfLuIJqEFNsfPYml1bkV5ASG0/irltzT5y3XiQoEeqYS4ZpmELpg8GSC4+vghlZz9
zfhFvgJjyGCbVwyN7wuaqiXsCOvfW+6ya0bZAmO2pwflwJpvYz8QyGPX2dtDdBHHHVS9BQ6tyh7a
Wv5pML4t3edsOhfl/WK8M0NRm+/2Dl2EcSd2IF20qDnTTW3tEDdrIGoW2hzII/Qigru+s0BDzpF1
Who4MR8ZCPZyVE9hjKp569fWC8E1Jrww6bu/b9uH6CKXP7lpYQFECR2sAZnPSkO9ICNfZbIItktk
HnzvgUXNJJ/Ytdu58S11AD9ySDDcrb5QQnSH8ThWh33NmAXsWAjfgZCO/aIDTBPHCrys5bNk2kmT
el1YCZyfwDhentGrTFZqmUOlKJAjW+9mNpFy/Ds9uOM7FZNGY9a1r4XgUiGPpMttU/mRiwjcNx7g
LKetUUMlCl6G/C1hmMmQknTErNWPFG+GkwFSlRBs066B+UL0pbyXr37/tQWRlBIVJRADrB2c9WVV
jFce0LkcOuR2oQZuTDKR5b3dHyYDKKGmDAwvdPvBTtb7M2XAtYxUEI+M4RfFyr60zeBltHia5PGx
IwglrPB7t2RXdV0chq47A+rqXpcARd9KT/tbKfopnNOyFhr2gCchTi6DlCJQTw2aKPdFbBCbQV2U
lTTFsizUCjh1NaDREauDulZItcLVrKXKbH0OrK9zMheoZoFz94e1xGFip21evU9T0LN7VtapQlK3
t77FkC1TVqkOGktd4SksdQ0P3WyZZYCUoH2Ynhc3ctAcAcAUW5kQF+hoBSqF4HIb+VEDPfIGyjMm
2rDftnj3ASgo1V7GZPjoMSwgAF4PMGGKDvlexKC4oSNglYmiWoapkjeNpKPeBwVmSmUnGVMH4CyS
OTiqKXg+bqTioNJKCmc46txLYR1DyuSDXNWNQNKJmdWXJLZff2lExROhPO7CqzQlVGImTz10pxpN
srZ6z9pzmmcFD6ROxLq2uYgAlpM1qqjIJ3MurgqjIJPmTsbb9dYEl1NwHjJPcC7enj0s4UoG+/va
DfRSr5ECMori7me/FkNQqSK4bZs4CsZLY1c0gCmSyfReyeyr0SBN1MoYiUztUPnWU5FWLF30+pJ7
fdo5w8BSgnCyx2lvvcllbW/N4oIRwmXz2XrpiqKutxvFxGkmyGJZ6dXkFCqXJQNbrUwczUzUHPmr
2HiIAsMgtiQFjahXllnZG+U0HWYB3m6q82Zhhbo+pGAndayiuNLR/jGgtS4idkgmexy+CQzkbUQJ
3VbSOAMpW7DLdcNCXvoLUk+R7aZCfSUHUFru4Ik+uhT5xvBOrdxKtUVdSRtH7rV4bmmVpk+L0IB4
NpzHgLhijHSgDzl5VI+hLwK0+IU4dkPg3iWyxp3wpaeRERKI617gM2Ivax3D6TBG1B36L38w1c20
u4jjwltjqGUCpm6Ie6lqZ27zxXDYiAIGrO9/P2P4WhgXVchyJ81NBmFB7jXVB1UE0bt5CnRFMQxD
Vywg6L8+1lLSNuiOg122ofx9kKrI7lTJXprfZ/yCHis53OEmEWCYwPNCnEbFnRLaGDcTXSybqhiA
9bQMQnT891oVOuojJjoQkegP0Uk9605/E9wrN3FsF/CKDETdSGwh4Oym11pJZX9f+cU8nAimNCmk
Zu7kN6f+MBzxVNSA7lP7sS+KMjceH1jIlTzufmGwRUadQsvBT0BolZ4jPz7EjvJA/dI3gMwkijnZ
B994rpVAzpcUetUNegKB0pHc/eSrCA/FcfQZLhPuGcFTZ3sXFd3U8D/GQTiDBwd1NfU46k4OXhvL
k6wPID8XuEdmbG9V+k8G3+LVaDWVFAUy6Oyw2dAC47X9IX4AOub1CNZcV3uf+hg3EuSDt+NZ3CAU
ozp4JfIz/8mUtuqQ4MqJTs0JXtGTPOVgnP8f8/jbm3aRxK1iJGd6NpewytYjPsaVXTraNejBTGC5
yFf6o2jke/vBZcp4lOCQA1iY98FqLNOIHYPMshmUb+ihNIhRczv7HNgJOG5jlz4KtnFTSdNQqYUR
SBNwAK+PntFXlaT0NTsKip8fyZUOSDe0yWOg7/9Iu7LmtnFm+4tYxRUkX7mIkrzbibO8sJI45r7v
/PX3wLkTUxA+YZJ5maoZ1+iwgUaj0ctpt22c9OP45TLiuW6aMmBQqqWbRIF3dwoY9dmqZXKvuJkc
HdpWD1bT3sf94l+G4VxopzjMkauVYsrVBTh6kDwS4uQghBrd0bdXjASNPOGzki7U6Xk4xaNyb2xY
r+cxngQDFhJbR6er7myQ1vna0XBbYfpAtIjMTQDfH9XRIcCIun5bI3D75vLPUs4PgkXkC4XXuI2y
RBsPmlOhFnQrwoWGdqS039et77KA9kb2t+LjRk/T2fqp6CqDuUJbqc6ctrWx7Vk3awqVgPsiC7Qg
3reByK8SwLDVJSqGOi0jhZFRPayhxjY5dAeQSYuKp86vNKjDuzhshUmOISTwqIDTeovf3Wb+uNc/
dB4GkQTG5IgeFpyi71M45gY1JOyhLAHuV7tL7lWurCOTkO5Gp0lBXWM5CtJYuX4rhOZKqoENHC0T
uqGwr3qjkuTFnKp/XLnE10BAiec1JcvBf/1LPMsmtmJB+VhvS1PWSekixIjG3XhNWSQU25uBRxmv
qu+jiNr6/BmAldXe4Zij1oUEDCY9jhpIQ7GPUt96ppZHVwTlCPc6yeJdM6+veZ0OAgvGAT55oDLA
uT0Pq0ofqGMPElFQVRjLpzxRnLYjXgd+1D7+cfm08wEJ/AJVtnAHMYdd0RpDs2LESZL0YMw/kF6f
rNkp+8el/VSCJ+gyGseEQbx3NEZj0zqc+7oCmkKCIbmV0Ikjngx1frvhkW/L8MwVC8F01hGabRV+
/4KZDFIDfgQ69LoIDB8ccwYclN4VpyHOvaITQNYrihG0sNqVDoGYG3e1D3l1HMfVsfM/7/E+BWI2
K1qUdFQbhBI63wroKVBTsP6P/nCg7XSt6BRwfJNTPGa7ZlAbm/rSYrvu5CPi9W4XICrq2RkKwOhJ
l15E3STnr/1TRMZR6OVJLbICS5nG+ZFEhyIGH1Kd+LK2b7rXy8rIeRHglGPcn2wgsgC7wtw+5qiZ
ltLjaSU/yLFb4wWCkRe+UeNNSl30v5kdRQFB4oUoHsFFwQAmpbxIWUjdIOlTZixuRXzbEpW8Uh/n
7E59B2FrptLSXlB4CFOpW0/huCehKHXN9Q9Qp4aBEIZpaGzbvDKXMYlCGUEK0KzTHE59RZvBW1cS
hpo4JwtD4t6hGHPYjYjGaDEe8SuoczXDL2R1N+OWyRv3si5wF20DxHjhKZhHtKKnQHjckDxDmYQt
ILUTQTDRDzsz1AjjRZAHz/aW+ukvuG6gXAY8egPJA+1shGqRpXKk0kDBWO+z7qjMbiKawcgx37JM
kBdCaN1Qz2Y8jqpSyrYEiMq8WuTGsSwHOX/BHcFdpw0Is05dOxlyYyMotYwfW/NJOH9K9PvMIQSt
taZhoRS3Ub4gAOH00ctlXeK/Qn5LgLU6daCrJjNapaShIbwhaQ5c15xyP4KBilYWpSKmU74d2+Ax
18LYkmFF4ReUd0CsstzNV+GH+FN0WHa0Std+EYXWePfCRg/OJjxiWIDR5AaWsGudCYyx1PPMwWTg
GgFFRKxSyAwkFJK5GdKhAa1gAiFbjzLjIis5HijFtXJTu5GHqT2NKPLGyyHJeB5jsgPeyoiiM0ZB
VaJhqVZY0n5Hgx0ErfLrrfk2Y1d073FS/zi9GyxG6wspUcq2pViDQ1NWNPgbfsm+5mi3jdDnmB1o
84+o6Zb7MNqgMmdhWAe7XghQVbTTDWiMmMByKJ6ywz8R7zhsv09nxq1hGMAZEegr/PmqAIFsdBh9
6r83onQc99bYoDHnAX12CIUpQNPLoFP3euZ11repOlw+5lw7skFhnCNbTays0yhKvo/qD5pofDjH
FdpqhM4o/ILkJS5G/P5ayH4jzUFVSqUjL9mDFMcusruie120bFTgTTCDrCSUzAqpf3TZPpSguAY3
0vjJuFXvw3382OZgQk198P2KzCX3VtksJP37Bnc283Cqegg6tA4J0vsYUbdxrx7CvRLYDzSJ1X0X
pqXp6p15SRtQxrNIhiGN0xzCDkfKoRYd+736QsMctK/KuBeNGxCeAMaWmH2E0dUThFRvfp2BIgiv
m8+Ui6UMhEFFkXSMNVHDdDEJreLQH+rEeaMVdRN3PqbfNMTzxX4a/0ZAPwFCw7qlnhFCtQjODuME
6zzhvit9WOh9jO7zaTf9qMvg3z27uAcQPiisM7JKMhunkpqyV7oeQtrqdbnslcy/fMC5V46GcLOJ
OJhmnKV4stxqkzVEArw7ok6Y+rpR5miPK/GWXbxHK6YfibjReTJtIRm17OxWaZJmkt3MQAwAUxUM
UacV96bRsWCGRqfWnM3fXBRFrQf6qMtaUJvOKMcA41Hs5F7sJW76HD+qDtLgT8L8C7WH7Inb4jKi
Zfk/uPKxePxFlaIe9KcRFSAZmKvcy5vHMypbNOa8Db2sZIoNKS09qtwwkYnb2bGxMyRhUIPrJ2yx
mNNmJzXeJSawUs1NHmkIP3M7xXtL8+xEsUyehmzBmCsbmYIWOWqAEdNr19xRNRHvGvcwWxp4wxBG
AScK25auxn02xSti5p2/wBHR9uGR8hJ3nhnou/4huRPqBu9JuUFkC/51BNLNQQZiq7mUX9A6TPfr
EcbyWlyFzzXFWzDGPZCWtbAzGZP+aNh0Rjpp3hu3lOurhOkScwTxNmwLx/gJYaEYTTRBtt6jeUdl
/xh+kDKH6v2ytx61D5cVn6uNKMwwDF02UXH1FjXeXKd6ldnzAmcTZUJhMN0kvnoff6MRon/Rrsfz
UbZYjOZbUVGmEUr6kG9ZfFrXRc2JskfD64/pS3HAfb5fQECfiU63UEjmFMQG4joNot8olFh3lFkK
c8VxeadIHojyqiIslgSnlkg9oD6FRt1mD0NGPCV0KbEKMhU3458TdKNc7n33WBacWVNkU9JXVAth
+rLuad3jKqol5SnkFoJRyB4z6ypQgMluMy4JJgzbzWNbpPN/DVbSz9jooWRJUjRFNCrqLe4bd5AL
Du1g2Vm72BdVE3DM/TbmezaetDVsJQ8BljfelHZeK+0x61Bwp3C0/QSEucGUVM8yCUUsbrzoN+lI
XDuzjnI7O00U3YzF4l0+ySKZmCtsTtchzxVYejMyd4PS7bToQTOfL4NwlOFEJuYE69EogV8EMpXh
zVw+j6PglUT/f+bWP/l99qDizas1Mn4fZVVK75Qof70u07y4yfTyKstt1QvXWfqWLKaoeVQgGfvm
LOJZGaQSyFFEHHPJ3UJUDiFCYC4SZVyNYl6pjzF+y5UvWSNyQDnXIhYPFayaYhBannN6hIy1qm2S
Id7f23Diy111Y4MqAVkMUAN6wkuYbsX5Vr2jMaoQDyUYW0agKYZSEdBHrfWwS5clkj5L2jypTgRV
eTA6udIxH6srQKFm5AtizGUZOpKxTOEBSX4lQwIwLH6UqyU9N2ncrd48k/VxynX5uQG1uOwjQI5R
z5f1WPTxjJ71ejhrYYeP1wP6+JB8JZBAaC+yM7w3wWZLYPVPt6Qts1pre+DID4uLWpQgvEfka340
AkrBpkmO8OXI17J/tgUB4lNEu5HHMl2BiMHmuavthsB+jILEcGk5M42f5DehaKIM3/S8YzJXRGzH
na5EdDUrMDAPM1q4kPyX4t3lTROuJn3Hbu6IPFyzeJmAE1/Pu/6Q76z7ep+DxkLx4yOo+kUhDs4b
5GT36Fpv8MZOmoZxeFtLKUIckdacoWJ1+UGPVHYnch14WwdqXpQtobMBfEHM1oV1GVYVBk+6pr04
A3qwp0VApMNzZtFm/w7B7FRSp1WcT0gYo/yWqmPlogL9Rnv4xfssCiyIBGL2q5LiSulSCJSCMdR8
7v68qBIViBtpmP2ZQowFm2tIY4+x1yS3GQZFJLIn0DqeFmxRqPZvtEAelylfR6BQQntzt+57p/Yp
pX2LSLKoWprnPp7IxHgNWRgtdiHRNTtQ+pl1H3o/igM9uHFwWTDeqYWmoZQMGU0DxZynckXQhDaf
EDzopyvDvLFxVZDm6TIGzweCOCgAR/5SR/nrKcbUxOOA9ikEJ8bG7bQPQ3JvmaNXyod4fLgMxVW2
DRRzHxElleW1p65J82BGtrP2wspXEQRza6Rk6TF/FtJoyhtDcoySZOLljnaUbuJ9HUSeJChl5O7R
u1CsVxLqEWbX2BWE6gxvKAZHKl5aUccqVSn2Jt9sEhsZawa5LruRioUHbRW+GBg8nxSuNn++vEMi
HMb46PI0jdUAYVBu4ZJ0BFGiY4XXpPcv44gWjTE7/Vpmul1TpUs68IIDq/XsQVC9JRKGsT1DO7eN
nFF/sUQ2a73VKv12WsAIYCgCJE6nNMzcRgmovBsDNKGFeJ0syIMmO6dUPPWo+skR7/RPygOmN9AB
lupeNABUJB/9+wYUTGtGVNIqlaVE1YjhjP1PuXmYRKO3BUdKZwxE0q92kRHoRJo6k/RjQofIZWXg
X3mb1WPsQpXoEjKeWL0mRBkMnXZXuNJPS3lrzsh2ohwZXyBdR9kxWghhWk/XLSqaOMKkSihft++m
Y9ILLALPc1UwkOuf32f2pbaSeVZavCKGFW9jSX2UensXJrkr1dKdZFk14sCJVxaT4Lb4H+v4Dszs
1ApqRvCvAXhEBGUI1ivbV58wSRx+rP3S7i7vmmgVmU2zzHqpRwvah5oOZ+0yP0ttgWKIIBhj3gxd
HkYR5OmjwKhmpx/H/4bA9i9XqtyYFt0qu/4iwUooyvQfEZgr3A6Vvl8IlmnChUpTbn9O1ENNz+9N
f1OKjRWAhcP5oVZgSD/F2tfmb97E299nTHUUJ9K05liiLvtkmR/j2f1PevQWu958v6YOCXow8f3E
fjKaK2L/Nz1lO2eHRK5I2uP7MV0rXRE0EPYi8y+z9x1gzruSGllNVEhgDjm4Xkt0FsQ9yJ8yUyAK
Pb/nXsA7EHO+k0nRao2KojXI2nZ7CRTGffvDgFrJQipbVQDGnO+6/kcq66Z71XYdSummL5j5TLsQ
26AXhUl5OYoTPWYOu7loWRpR47XI/eSbk/XBWGQvrcDpp+YguVjdyco+T7bpaPb4FWoTOaaGeWzN
YjvV0nuXtZLv5Csm8mmIrMIHZ9R+iapVN4sST4rRzn0yWp1bd13njA0JCi3agTfiMZNjpzLXV2Vq
d2bz7fIXcLVKRc8+qvZRX8u6fJkxrJJS4drVs1e18Nb5e04E+sS1rxsIqgKbo9cMa4mSBEAsxTEu
X8iYCIwfLzWJ7OO7EMwqrirIfKMaCEm7o3Nfc9zsKfKS66MSWLRDlzIAits4uAdlA0sF3whWYCJ7
atjYvEGChmT15GX5J0tOd4s531pFITBh/K1CEwyxQUFlsXwHXTlIbZTSJ3v1EJk1uJ5DV8oF1YZc
r0L9DcJeVQnawQytgNcS3vQIC/RX084+9sLOCr4TscFhLqy47OY1pEbmrZUIxaCy4aJxENNLdhPK
lSLRc5qvhO9yMUo4ZrM1V/QKrqTrJLvqWoFvLtict4jVRhemZZnSZsLvY7psjFJx5boRecjUwJ/Z
5c2SMerWJKi6WmkGNwXTSlKkXpV4a3udZ98vmwS+UdoAUVk3smDEgVTqI4C0JxqrLDEo3F4dOgCo
D4Sei0gq+vcNGOJfpamUULhybtx+3XX14qbFUa0EPYgiBWBvtSW3s54G3Tupj6+XuNR3yVCIlk6E
wlxnCKOMmEMFaeQANCgtiJdTz/IsEB/s6IzF3H0RBQb4iJZi4h2gI2vLyFV0s06SEIg9WB7cylhH
J15MgenhH1cNtI+WhUodtIme7pLVat0wVFi91vs1/adyJb/c0+meJYaxChSQHsYzTd+gMTqRRo2G
yUlwdZQfoweWH4zxbj7T8SHZzjiIYpPcYDIyJb9lY1ZwUvOmiw2qGUfroS/cbN8EFgbKWH3wa0CK
9lcUGVtIRk2a2pjDhWYEtbv1bYRNEuh3iMpjZkmyEyW96Y9dWk3G5UmTLmyaGPKFnepqVurURudq
k2+Fuza+kYVzEgW7x3bN9aOmy50E4fqd/URryPq9/ZHqf4oxIsKCPK7+g/1DxxQ7VQVvy6lmrqoh
g80Lt6IaFN+m2+QY3ZgfzRtKHUbpRqTaWZ8E6knvprMFBUcO2I6IhlpARmEyOGd4lSNeimESnUMp
IEdnPFYH+cO/aD8XgTGqsoDgtSjymYIZlaN58z7C2K3+VnbE/LVcTSGqgdodUN9YLPdvLjdNUmUa
LkkMLcvnl9JIHIuMvrV+j9KHPBXNIKQLdbaQ8Dppb4uMDm3Wqqjm1JACC9kZoavXzzLKN5vGK8Fe
Nu4ubxr3foaNRNOOQadmMP4GHse1OheoyZuqYC6Peen1okAgVxM3EPRcbG6yVtfHeaZNahP5TDDy
RSKCpI0IgFH1ulxkpW8hQ6n9XHOwu41/48RsJKAfsJGgUsEEYOoAIOVzNt7VWuXIIrI67n2/wWD2
PCna2WhpWkMzQkdNNSeyddeEx2d9ubzjotViLhGihqNV5xCmjzGCJ4+duXH+BoHAChiqhY5WxrBa
9dqUxQCETrqflnupEugs93iYv3+f7Q8MLSMdmwm/P9j3c6Hu4nK8Mslt2yuY1ikqu+EfkHcw5oDI
lRZhkBbsjHw0dpk/BbEb+bgGK3QD36aOvEcnsrAPngtqaQpsN9KcMAGnCrcWVdiEg0rdpQREY8H0
unqFbx3sb3GDwfKVh2xX6F/eNZ4C4v2E7gwVNboYFMFgaomNnpccFdzIj8tuPRPrMTYtLd71jbEo
TqLJy/fLkDwxdRUdiipR0MRnM+cKSRUjr2hn6fzSl8Sv5Fs8WQViiTDo3zdnt0zT/FeRUZUH8fiz
nw+J8fWyGLzrQUeNtmaBTENF19spRJtVq5LRypgi/1lLXjn1nmYHqVI5YXFTVIV3GY4r0QaOsacS
mCXz9g2ueK2ixJXWoA/3lzG4zt9WJsamksIy5iyHTNK+PhjXjTs77V67yRJH3lHiWSE9Gs8sbQEZ
XRgqWgeSArBrv4a1V/35JEZT2f4+owednK6kp+moqmlBCiwFSkFulvwONK4CP4h3kLZIjIGtUqL2
tYZ8yhSCL+ynPjzEs+pVxefLWySCYbytTiJo4ac7pM/psV2vw7q6k4g7pQIcbmhwaxgYfevNkvSL
maGP80b7sfjZvnMr1/arytE/0zbV6K9SRKjxQPeDSghKa5kLBCPrrT4uCsU11WfVDGZLcIK4zzZV
AaEuyrtBrMs+2/QObOUSiDnfanqzq+QYe5kLk75ct0F4KwvuEJ5qb9EYhQCNi95nKcSJ0v1o7dfq
5c81ARx/xAL5DOqUWQK5uo8kyc5SWO40v5l1NymH20T1EtGMFP6yGYpF0CACRlOWNSI28zVaKUFG
9Dx64DDEC0Z7IA4dXC3ugeGZOdTKy7qJTbLVszuw0ZvSiEGbAkoYzYsKHX1MA2oCRzKIyrP4gm2w
mB1CGzHms9YtmiEVj7LTzVfSM668X5R/kbcKXDD+kdrgMWc3T8JstkfIlueuMYAWFoErOBVJ7xk3
lBvJ2mc70f0uWk96i20uwllqxn7pgYnOVwyvuDHkypHC58uqyI2RqSbae0AKq+kIyZ6irFKUrNYK
LwK9G+RI52uRa2sABxnCmEIOMp4J3ICxbQ5lo5Ou7wEmtelNpx3t7Eleu11oC/wU/n6BvgQWCRkJ
REtPpeq6PLGlX0Q0g1te09hfdiO5pZM//7viUe5moSaIUtVZlAT1FNDuQyOeU0pFE34NwamJEgNJ
5KbztX4Dwhj2sATzQEOP8wiqrAfrOAThIf0EApHV1z6KX9E8mUBmBlYuynKpsuyIg10NUx3piF5N
pTtMH83yYGUid4+b89iiMGqut1JroP8FEbn6Br16lB533ZPD+mh+jRCOiLFpq/+vIi5UCdhX+xaZ
Uf0+SaZGbYCMtvHRmz08Fx5Acol+VpcqSSKsMBYsKMtMkbT9UEiYxobU2LHuUTV9NYuGXYggGD2s
xqWVQBqB5rYmdy3DU0notGsgMBq8C3Kzcuz8niwFl2BOBcFQZJStjk/mpxTMX7Mr7/rHCNykwirC
tyaTC5tFmBMNulXUJr2piRd/6ArQvNKm+wzpMXtwQU8a2C5K3KUH89XA1BRK2SjwQXiP2K3MdE02
5lgxm7gwS2hLMn/MVm+0DrL+hEEq7th8/I/LSzd5A2WFE8qdUS7u1p+Nu+obbYWnDD42mGeCaofR
fT7xL0OKNpS5T+VOA/ewiQ2N2/0oeaosyMZxnyfb1WMu0AQj1aORbl+FIuDyavIlp3+a97rXVvdw
T760gahs6X9AouwYVCAWQTTwdBWXeB6mkLYtDccVVa4YxeFmNiYJUP7J3J/2hnAACLW/5zr6jsis
YlL3yoTkOE0uWMHqUfoz6zpHY10flIGQE5J+/yU0ZklnNaxiRQea/DXJ8OijRBsZaAWQwo0KF64R
2ljF0+KoUbyEypjrXNYHVNEBtWh+rNFtaDReRcDWq68OiXfWdJWI4l8iORkzrVRTZSJbjMA4LlWy
fE3tyCPJl8sHgOsxgDRGQYEb+oLxWj/VFnOURmWW8MIY0TU4oNszVnyMQ1/d0AFllid90A7LKDAp
XMlMlNWB0FM3UfZ9ijlWeYzxDMDU06dFv12S6346XJaLd7C3ERvGbBp9YvYhrRUEY9HLnGUf++7n
ZYQzIXS8+1AJjVCKYoBxjFF61eoxsnmee9cMwbnzGLbeKApu8CEwGwFPGXTlsmR7mIKXTWHY9Ygf
pm48l7uy1xxU8wiutTPvlEpCFFUDCbCGJnRmO1J7NJYK06LcPpX8NUWYsELLyfJgzT/+YsmIBV5+
WgVLWMcqJ2Ehl7GM0lpZQR30ui8062CmojDX2d6/yfMOwxzVNgrnbkkBo4KnKByHq1xt//SlzEAw
ZzNVDakF71LvVrNnRS95IqRg42/KbyFYnwnZMtlGuQA2ZZceKLt7+QEVr0/hB0pr2nyQrwv06ouo
i7kK975BbICwj9pSN0KAFt0OPPBea/uYjude1gK6NieW9HTtWCdKMaxO63WAyMdkn+/I4VcLlagH
hyuLibIsyiB/PlYgSuxqKgvUcff1zdj4mf0qRT8vSyKCoIq48VeiudTzZABEPF9lWRDFj5MhyOic
3+Z0tTZi0G/YYMR5MibxAgz0SWLMTH9A7ZDfO6SH19kSBxRBR+ENS43j2Q5tMBnTtkiToscaTFt6
TQfm4rnlKY/hbn1jbI9vhBxI9EBewmNudB0R/BbN67ALoCUmj2og3dGOmQ5NWuOReOpn2qT/b+ZQ
n78smdVlTIXet5OSoCwQIUOkZ1G9mAUy8vgLAkXiKMA5byvQkL/ErQeqlPOKcnnVxxot3v3/8ysU
x/E6aUGzID1aXu+rlVPUDkq1MpS6ibx4rqQ6ekpBxIwGobNCxcaKhkgvtd5VnlCjc5s9tFfNj+EH
6rUQJFdFgSqeCd6isSdjMqIeKeoesy8OlnSIBlGFCU9FtwDMsZiHahpRqECXEuPG9sgJp+4b9e3q
Uq416zbVvcuHnb+CCO9hXhG86rNCBUNtmy6C6XJj81WSiFPE9n6pQ0dTkHjoHMV4Mkns5/rgZ9mu
ShvRU4JnbTBN5zc+s6apLdeNQfH1AGNgQDndR1/IC0nAh0sdexDLR8epvUpFJbe807nFZZYaDlw7
6xS3WP0VpbXpw7A6k47OZHxEnAhuB67mbKRkbE+ll0mPlzw2dvS6+TP+zbm8j9SYsMZmKw5rbPqk
7aSIAkyDoyHfYV6nmD81qsfFEJSsnQcZ6YHfCMOYlyoplyWcgFX1j8MSpMbRlr4Mw5dC+Vn3u9yO
PXm8rxOBc8K9M7awjHdiKqlk1xVgMXim9bLbKZj30jd49cqRlmCFbvLp8poKVJNlyrDWSCp0ZEPQ
jOoZYwzW4t0g8urOZwGcLibrpiaKnMz9AJA3znA39mz/33kOAg1RmXDjYNVqXsYA0ozMLXP5pu1u
Syi/qVa72bL2f7N2mI9C7wZFZadM5naHgkYdE2iJGpDwZ4JhLLHIm+S5XCD9/43BSJRVUzpMKTDS
BRJJkR9LGgqDBi+Pl4emGvxZ6l60tBSIxj/L77DUiG98l0kKSTepgG3tO0m9Q5HI5aXjW6b332cs
YpUVSSirVCNyzVPt105H9Hl26uhgGODoUATHma8X73CMIezUOUswp6h3lwpNBXnjrMWVJt2r9ocy
FJGh/o/b5h2MsYN1UZYKibF2SCTBByu90NMeG685FKivFnp83ANMsyC0Kk5HJ/HpTmkxErSTvQwu
QV/idf+r7PWgRc5Ap2DQUWNd7Ej3muhO417jG1xGyjhtqpU06/BGsaN4mO/xmF9hZqyvOrVrHv44
wUlNyAaOsf3h2DXjqkHMwg7dQcsQhyYCnefbfHAwYayOQVCDx2CATlgllSIPbn697jSvCTBDkVLA
Yn7UsRFVxfNN/QaNHpHNEatIZJGuVAdEpBHwu0W6BzMbRn/yWkfdT3tRKaoQj7la1kXV9a5QoCg3
VmDu8rsCbMDXLQA1d7yRUkcRqAjXdNEcnYVSBUtVGQ1ZdRTFzIo24G3QHnQ/PCiY/6Lv/5hdjWrG
BobZNWMslamYADPYTyOYS4bHy6bqfyzcuxzMRjWqltmLDID2Bwno60bBeHOn+WyArqS6G77rIieA
LsyZn7ORiNmpqWvzpKWAxWtOOT2zfeYXAcbPe/Nj58m7yO0zpxZTUHKN/jsuW/TWrok1RwtwJzf+
oD5Q+pp5b71Q0NVH/kIWT0/jWpENJBPAIkvaGSQCJB1ONLwmb/XfKeLAlJ08SH8KH1Ncc7kBZO5T
Y5zXSaUy6gQRb0qFDgYTr9y3r8mHFS3cIu3k4hEdMXQw058XvyZrY+kDtVuVbu9tYz0aeuGucven
9an0EJhoQrDQTnZezWegdkYfc1jjlJAjwTybbJm9y+eAKwmKMjArCudZZRPUdjJHiMnogxs1z1b+
PbM/mq2gyo2rgMh8mJg7RFAfyGxOi9SfNqH4wjXS5FgttavZlSAqw4OgbBuYTIg6RIvlZ8pJVC9R
MWE/qs4h9Y06ClwNrrnYIjDmwmzVJbUiIIy7pnFNRCYi33YbL4p99I3iya6IxlyfZwKw+1tIxmCE
jdrWRQzI1sMY99xBcA6ZRskNd0PldIgTyHtRjI5no94hwRd4enuBEsMqswWQZRW5Q75vu+tFnpy+
EXEH8Fy3LRBjIYplLfWuAVCq0PzztdXedSvqkMIHLX6+rOGCdbRlRv+INauLrAPLjh1ll+yrI9hj
s8B00Z9K0yp4qj8lIv5YroCYR4ixDIpNJ4qdriR6DKwuQ6zbzRFeyjFWr91VjeGmHWb5qU8CCXmH
2NiA0eOxcTpkaUWbEVXOycU4b5Qb5+gwc7LcnXblY+vWrnEof1zGFMlHP2kD2XfzEjYL5BuM0cmy
D3b7mSSqm6nPC/l5GUokHeNxoAHMCGv8002j3KlBADzGjTP0Ipo6/hG3MBFE0zGC5KxWp2zjPkU1
6YAhK+QheaR0vONe+zp9ptdkeSO8tHi3JNgQ0SKsgwTJYCd8T5FlD4PeDm72Ovio+aX0/SHGexPF
WzwaPxIhcq3kBpAxKDC9jQ0qXhhi43VdSzRkC46aRo8S6+Og+pySGmOQ6RkpEWre5VBbstFF0Iw2
RM1l9nk0wZ/hVFPdrk7YVurgVUuVaj4hytLuMEitgIGpM5I4ZC5A4aZNyvKVgHz5ekpJ7Gp5Wbrt
kNr5Du3z0uQotS77fdb3wRz30mueJHLQFNF0yKUSJXFxrydf0yUNH21La38ovTTl+7RcJGk/aBrJ
9omRStOxKU2yayx0iT9c1tZzThmYbaT5sQoa6jNllva1DjE/GWP94IuAyj8dnMSv8wdSgqlUOa6I
C4a3qeGZ/Z2QEY/azLPFJ8ivYIYbkodsNecYI/WBsWejG36lHLAgeTRvE5d2+ZWzYx4EYvK0FwOk
fqMxp3JAUHuRQojZe6PXPEqyQytvwDPuqddW72D4kitA5CrXBpF5EhTw1hV1jfB2c03nLR/xsd2b
lO7vSvrzYdFvu/guHnvfW1mJ8YVYzHkOD3L8nWAStkAeepme7RdICrBZYK3FAJ9TE0rKSJ6sroCX
fAwD6pTPR3VH39miW51nQJFx+w3EXA9D3K+10QComwsnN276/jqeBR6YQhfkTBqMsEQWAbULGEl0
Kk0Ut5mkRDn0ATM6ZjSdqG4+OpTUjXjpc/XZ/oqyUUy3dO0vhWjOBPeKRxHzb3DGnbB6DJdawgze
2eei8FqMFgy9/AoME+E1nfqn76X75tPl7eMu6gaS8SqQCS7Croa8kYZs2Piiaq+qkMyDqyIbEEZF
VLMwwmqBXK1iRrdrFdkeGVvluIRkcZeoH13sReQkRiFfJ3omO5LcjYJzx7s1tmvLaA/afPVwSSGo
0htOiDfyogtsiQiBLvXGlwglTO/oKUJk31bJ3jJeLm8VvdcuqSZjqsJRq2aFbhX42guPVAMK3VH6
NaA8b5AqXy3QlxBagRV+vIzL85G2K8cYrBKvkkqegKt2IORebA+srUqMBzAGxPWj4JUlOn+MwaK1
UKSkR0ADmcEs4d2rz8HaguBcnxGLKpfrIhbS9nFN8kY/GY+ijscI3hQkxNxyC3yvvwavRu2BjtOY
PomiXZfP3BnnK3wlQsIScGCYchp1N643ihr8zaZpGLiKEiK0RDCbFiaVPtpRSTftMe8eQN9oxHeN
+jw0oqZ1vtq/IzE7poejnqgVkBqUG8shyGtFnM/89XpHYLYn6Xvb6BogSNOnMA0a9G1aolFk3CQ6
RoH+s2BsYUwUq9iSjp4u2Pc7XC3wm4ugSp2kAsUFXseUYfN1cKLvlzdKsHxsbczYT3L8pvCIxFwj
XLiXF2HQn9rXc8vxLhtj5FVrmZPVpDcnuo8xOnwIwGbg9os74Fah43AG57JQfFP1DsgY/ApU1lk/
YDGpTwC0IDo0hz4QeW98y/QOQ9d2Y3FJWJlKTRUjiR8k5VlTNWdJnlrZ8BcjEvk5Ai1k+3H0Gk6O
nmIRJxAmXIcYrR2iaaozD+3rm/eGiZmNr3y5vJA8CRG/QMPR20RvNiIkGeVstUoyuLWUO8X8QZO/
ZMunetrPqiCwyxNvi8QcYzx3tCyJYXjT9DqOrpu1dVLRCCpu9mkLwpxk9PsakUZSGNrPo5dgzEIS
ZNfyTnP/TQMV1516R0Mf3al6RFasS8QCmtJGrWOM0g8rXh+s6dYik2eQ0lstRFkTeR/PNdI2NRoX
MiexbB9TKP7C+9h+CuPZrXOpDUtIPyX9SOxjKKJ251mR7e8zJ1yxlrgtTegJumOdWP4iiShg+eqh
K4qB9miCiN7pWpa2shjLCAFGglTQbDwWRb3vhlIQKuZm4+nspX9wGCdntBEjlltYjqzD8erUx97G
Qx+sVjEexVU3+FPReVYzvoRjIzrhPDO5xWbuTAwAGYd5pL7HHW3dCu9NjLgy3qZNxX4IGpjLZ/u8
VQePsy0ec+RqIs99OgHPcFRkFb7RkeWSW02OftCd6lqluZSP0U4VRS1Fe8mcwkZOtViWsJeDhqCX
dNuS3OsKwUuKr5G/N5LtTesLTS9ievjm3nwAp83BqjXv8gIK5GD5qccClCRKhPWz5q+N9ayu94bQ
YokwmINlLL22GNQsDsfsOb3vHHApYTI5WHWVh9Wlo6ZsT5ROpjrOXtcbvWCTGaadjH1D9XAh2aeh
W3Za0vr/R9p1NcetM8tfxCoGML0ybVCOlv3CsuVj5gRm/vrbkL/jpSB6cY/9rBJ7Bxg0gMFMT6gg
BBKXj383hGwWVzsoEjig7NYAKiy/p/pNXvww09vzEL8h/ZMncNSRF7re5jkwEPCgh7fmcT6aib6m
X9GPTFyoInI8jkFS6K2lKIrEA+XwRMajvIhoQgTA0YRlJVpns+WjPBQWdNBq9AMfP9f+5Goz6wgO
lW/ReUoEyTEFin0gRFtjCOvwa4J3IZGEPfv/cx7HMYIth6VmtPh+aaL1RuHq9F4z72wSNPklUZ7O
O8S2MYi4oXRHQ9oEN37piIhR1mCvausffUIcU6SHs71mTwDcaEHQVRonNe7RfLl1JEVzZOnGTASp
oiIQbsjmfIihewYQrbwZZjQMvGlTQXuJ7cPfLzt4bXfFQBB8qAGBsivHVm4V49ho92M5OAsRFcOK
sLgDyjASyUpQVuYuce3SpHBC/TIbTE9T9pXorrXNbye7OE5NFjWuGtTquKS9pJI39jUuXa1jtyJl
zN+cAE9I3D0EqWg5RDWA1B/Nm9l/6518q113jvVKHdXJr+T78769+fpis54JP52bMOdfEeqozalW
M99T7wZUwLY7vDsal9rd4LP8YbQVNkUnJjZaH9Yu5MtZFBv6Sfy7oELmwSIVZg7K3oxcWZ/M9qU4
/GySKSrlYG59Do0b0TgrUmTAsW0d79Q7SAPdV5OZ4pGuUwJIHnUHJL2W6Cbboew4bHQR924e0VbG
csObG6W2TCaGtw6PNcvbGd1olx2GHz0ECJGDGnnCKoKt9wh7BclvX1NpkZAdrRsINyIkK7mIBLMa
cbym7URvW5tpXms0bveyCrQlmCzmsbPbXRI/DshtVjn5NUs5ESU6bnLYyjSOiY3FxlmjwGRq0wOh
Bdbjg94JzoEih+HIOC2XuSjZDbaahslp6ykgI7qeZrbblxBbi9pDpFee0vxn4VV2uF7ZxvFz3mc4
eKgMt+k+l515gEjaa9SFAo4WDCGvi6tKVrTUGmBstJZpzMtQ/16INOq2T1AnW96cZkUqTdchvybC
PGWW239tUaRd4B1OypH5VB7FpdnbtLnC4wi6T9U+Re8c3CZVVyc+ygK8+CbZQfiyfNaPqiOjIl10
QxYNJEcstIx7fdExkFpcXts9ex43n2SdeucJevPwsTKNI5BC04t2bAHTyleqtK9EGTai73NsYRtk
MvUJ329YMu/0JdR3f2cARxAGbj0ot4UvzNPiJOpBTnPBEG0+/a6WDv/027D36RhtmZiGiTq7ygu6
Lb6JvqWQ0c5RCs1ks1EX4p63bHvvZL0EVFSmIsmKW7JWI2V9quPkHj3btsMUCRY8/rrSFUu6ggQB
yF1wiPuNp/+C5G+p1RxqqV4gqKffICbEtk/zGtFDllGj/4ggu9pfDJ/Pm7nt6CdI7qRFpWmgkQEr
p1hC9kC5y3DmzuL/LoD6RoAnHG4Rm0li4hEAON1rkTutAY3Q3EPNPsoPnPml+4r2VEINvW3vP2Fy
i3jIjcFcCmYbvWrJffSfu0FwNnGrN80VPbLZdBH9Re4gdZq9np+czaPpyQVNbvkSW52j5i1wjSN3
H38Pk6covkhN/zzMpg/ggdkmKNpDbJfbeIuM2qRecN/qqs95+GhLn4pFcC4UQXD7Lp2sRdNYcMmq
LszkhqafulmY27d59lzZwa3YJo2qUGf3Rib//LMbmXUY3OaSSewKOxcK0Pi9dlKsLJ0p0Nq32oWf
++ByZ+9Yz3vtcH6KtqnhZBu/6SIeLlFLBQu2flXupsvWXZBu17xoO2Q2sSYU/TcR5uY1fAXJLdl8
qHSqs4fBMSp2WfKjkB7i5lVBf0yILzltIjpNb3o7lDyQuGERCxkP7y8rzYi8H3R5YNmgs28GabBc
JsdsNzgTSlWH+26XBFEgimVs3jRXoJyRcT+qUi5hDVttDLm+usj3dpsVrtzEmYskOQuN2VCtJJhN
xjwf7i0rVI6ZVJxm5kp+e71RUD6BE9QuuiJe7yk+3TWfqr0Ab9NXmYKpCrkIC6lM74e2aBQ1meQI
54AfqGpgF0HJJR4axuPegFsKuf87PD49vmv6ccoG4NWoP9zh6qV6WhgmCJVPMx6papT5NPbgFuNk
uOagWVfE0L+1pTx5C3rhued/zQb34LVF1lTs5Ez/gxvsJst0Pc2wUKVsdi1DOozD4KMW6L8fhQCj
mbqFomdWi/9+jKsWF+14wjE1mhMftQFeHQtbiGzsaGsMPgbT2lJYazPGFTq0ZCf/ULCJxl7iDtQp
oX0GlUGhqtv26P0yi5cxKeW5SyIWtCjCwY2GV/RD9PVJ4KAiEG4VTu1kJxLzl9lQjsWc+SZEmExF
E7wqbjDMu+HjPMGoLNzD2HV2iobbqLkIu9xXrSVoqMAXRPZwJ4NIVuoOndVwfRgfOuov9atMBEMm
soX9hPUtzAjHHm+KuJrj5kXsZg+14NKtCije0vq/XyvfjRv7LSusKConkrLpKdBNVPXj7n5SgvOL
dPv5CckhKP2QUdHAvy2n7TAv9QB7Gt9WILLcP2tBjEN34VpeBtmjgGW/SN5/7irKznArWLYJrkwz
UirN2RszZm27OAS5xS8dVPNkR07LUZBOtDFn78A4iqBjHE3dCBsThTjJjINKGaDDyc4W6mQzT/6w
wdga0RHTtrUPmfKdZdetrUudmz1buwzKAZYH7ai3GsfUz59El6UNfzfQNPUXHOfvdO5ylWiAoyR2
kvBHmH6BCLwjcBGRUbzL29FYxxZQyB2aYkHzK3PVx3A/+EYQH9EW6/N5PJFRnNcnZi0TeQJcpTS+
Fhs+yVrXiGv/72C407dtZ7lqVVhcETWdUXmB9LJbzwJC2tg4MEHQpEUmqQZRce5sFdl62uUUx8c8
l51a/hrPh/NWiAA4BrfNZOwVmwVMys9q8zKH3t99n6NupY3NWdJhQGGNHiHozBsLCHV7uk9DxPlw
2hFaWhOLM8T3ZfuoZQ/LIDgXiQaJc+CJ9qHes1DGOD2R+q6u/+SWtZplzmMbLSdZ2uP7SGp1IwVF
dDUySARGbF1FsBv8Ok/xgZGh7qeqYdde6yq5t4Pk2I+4OUIrdw6o8zU+QloZYnHnp38rGrMG5UMj
oUT/9zSsO6PfXBtvUUftmkAAvfST2BGld29M1Ts8fsFQVU8JOzTO+nVDbs1EmF7NVgRH0e8QuBWj
R8TMpgIInTf6CC8FRe+h0PKGXeZS4ohyt7biaMA7HeQ4nsnKvKjzDCvU7p3wrrpmF1YJxXa4cMXX
5C11AFMqILffOMsJldtfK7pAuX4Eu6Ee50f9CHfx62/5RR/Ei9se6FV/Iaql/o2rnCC5XTamM1n0
HpAGXvIeWeYk1DwP7Uv0KO3oLgqU/05964HlOwkNiy3NZQ48pbLcuslcKxkF7LdxcHgHwXkjyUtJ
MRbMHbWv4vxS7Vs3Jp8bcY/CjS32HRDnlKk9Sg1qKMBQx/SRpcQhMfO4uCqS4qgrVhVns/9xDZjo
NYGKegg2cYSoTB3EqVl8us4uFysIiT9mrzX50qk7JdIFvrg9iCcwjh0VY5SyrgQYto9J0xxDVp0u
ew7DQgC0VbaBUTwhcUvNyJVIHViChGoiFiW9hjviKs7wyUamSc2SrB0FOYas2aMonPEWBzo3otx6
i+0Em1jNPAU1228xsAvtmpUrpXeitc3W0Tkobp3JYSJZOXsHWpIGXUmy77YdfinQubZdIm9czENq
0T3tl5fzW4FgGvm4Gx16TZ1YwgutnCq7WNI7k3zqUsEcMs87Yxwfbxu7fG5NlmGo5Y9jhM4y2VOF
je28KSIQbrUpiaKWDXN/Wjtz/IpchyQTjNb2PvbLFd/IcnW/GabZmCw2STo9FHXpjBAu+jsj2C9Y
ITC1zSpkz7Zh9RCO6nWYRq6RZ4L0RNFQsb+vUFCBY9GYoRDrugw/R+lTZt2dN+Q3e9VprDiCaLsi
TioWY00Putf7b+kLQfmpg06sGtTHJBBdPkWTw/GEZC/zkrBXRnnxk+SS6oJkN9GgcWQgmf2YdRUM
KizN1efpcpybKwuPwoKBY9vPucXCMUETymmBjsUscptdz5BSzK6IUzrTc7fr9+exBCapXBZ1ZQ9a
arIsy0L2xzhz+gLnGVGd+dYTN4QVEBpAnTmKPvmgVxeHqbRIIVTwDkxdetnPt9PbSyPL6fiTt7F3
aBwN5GYzmqMONL3ZW3cqBMGVi+Gi27eBLAUSNCHRqdX/g2FcGchdp6J8yEjRATKy5btaG6+Mbgqy
QpRAssnVKxiOGwapWEw5AcyUy36OALCtRs9davl5Ugl8XThnPEPIqWWFFrBsNAK3neTafutqWpOg
OLAztUiuRGQbxxZyMRXdHAKv6Fji8lx0bqhRUEdSjk7SVKLe7dvnWoRRTCSvaqil5wzMZHlGLTIA
0bO1+UGOyB+7M6/rPU5r7BJUN8JL0OZiWyFyJratLhcyC47ljZcVi2OZeAcS5U1v0+4KhWPBKiN5
aLZAsb5MnuK1OwI5rtRDtOrlZ+dWvDblqXd+AbwdEz5w1gqV40ZzamIiZ4juxIe36hlILjH9fXH/
7c1j0gqII8euwAVIY0vtTdHvKtkxPT96JTqNbfv/CYe/hhT1EGYFm6zWZ8OYe5Fv3Na+fqwCybMF
lC/wDJ27kJhzmNuhBqPycPKbvPaUxT6Ysaij7+YaW9nEMWNN1arLTEwS0iFwzXJK5bOBEojYFpxh
hIPH8aERKmVRELaScrQcYo1ywjLQv9h3rM4OJcDCzEz2y8+4n84xY0MiuVlqALLHTjRUOqIGOHE7
nwkrGaYjOmmI5ovjDkPr01hiQUY1cRPcrBrtySi7PznOrmaLo4siCjFhAyOo+nomt2NztagPgmUr
GjeOLGI5jMyEBbbV3eizLgxoS+DFz6zpd74TvpuyaT83SxxJ0LSSw7YHWvR1hjph5XYtUlaYUHMV
0KfoQaR0x2b9HB7HFZbSlgUS0nH9jotdrsbIjRnm4S+dnS8uNXBzlWfGFMqD/dAd9AvWqoPp9iCJ
VPJE+6TA9fiSUjy/5nHCqEKdrX7fJtaPcqFkN9vS4p93DhES853VHUExe9kkE+xKtUs7gci12jmq
Ibpib3OSCdF6vPJCAIKjCnTiHGKV4hGnUI5a7UkF2Km6ie3mT1aTBukclILbKvpxvrcmTAtraCjC
rEpzR1UrSJTMkVF29gdjdkLhz9NzDpHUNkOShzakflNUF1Wo7pOwEkzNNsGucLgNY15APzZFcWzx
Y0ZieBl0++qV0V3uR4EwS3pzHa3QOE/oqTarWYaxG15D6P/sNK/aqaWLKKCXX8+H/qAKVb42nW8F
yblFk9TZQGpAzsqRVodyOdBYcAcWWcXtGUWsZFbMMhLtqfHydAloJh/+zh2YlaslNE2DCQRMk1bf
URxtEW6cBK4gsoLbJeS2klMyY6DKCIpv5ngwkjQ4b8X2UXk1GdwuQeNaayK2dtQ75VVyWie7g8yr
7g++7EUv4hzlTU5Y4XH7xGyjJkZjqgOkvEbf435JPb2+jdv67ziBz+ORbDu1Z3RzdjXjuxUmTmt9
Mfu/cwE+dydcwkinMmyRW+pBImVPsvkyquzPgjnaDBqcxkzjGaFOIDBVwRZyVx6S/bKPdsMP6qCO
wRVtq4LpeVPYWnn1uORlGposk62BLGmLPlXJpd7jxVUk3/2mmv1hA18ZxbFAbitxLxEYJR/DY+an
N9236BD5+l7yx9vy2QjSu+ZCRqZrA4El63oWa9cyVzv3CziS6MdONWOmQlD9kI9XjGkRjDkYlzJq
Uy47X3Mrr/wnfUqfRJnEokHmqKNVlcjINJgeGlmgDourqe1hVqOHiZI/SJRGRyWC1ko25IcVnRvm
qu/61mBVlfULOsxPCEHjJBgeTL9/UdAv1MetzhddsDbtW2FyA0u7yczjCpgGdHSdAV2diDXcdLbs
UDoLylQ2OXKFxY1lE81tJjP7dGu+hf7TdaZXf0IlKwhm7mpNTOgnDWU4QCwWZMu9RIkcKdqfX+Oi
IeNoGN0Qpalh666Q54u4aY6J2jtWTo9zKQtGjI3IB7dfmcMx8FKqZlcjY9817WM2PdryTrMEr+ui
SeEOZHMia3XMHh5SajvF0O8zUxPsjQIr+JO5SmpS5zqskLTkziqSy8TKgyQWheU2TmMqGn+il50q
o8USXoXfT35ip/0wdRB5Vx6gXMjiH8VOPkTUm/zKEy+djf34PR63dkadKBE6tnd4Vux96LwHsWf6
4b71JHTPsz3Ri+xGcOc9Hrd+wq7Fm0cBvMWOnxqzPS7lAOHOAspzWeTJS3lQejRRJ3Ngy7lg/9x4
aH8Pzq2s1gzzbLHQFiY9sO4enurjdn/Vet3X7HH2ND/zxn0scH/hCHNLTS0XJTFigBpPyfNbu8Aj
ulfGz4bDUortg0gugn3v/Xp7byS33uIm0osyA16u58GYHzvlifWIquTJgUbMf76kvAfjVl6lZJNs
MuPyIuhTnLAqZ4hUASGKFgX/sKjKRdx3rI9J+PTz8Ufyu6Px8JYiHdTeeWoUuSj/wAj9wro2KGyS
JjlxUIW4J1V0G8vWpy6jfk8UT82Mu0kzcG4l+eN59I88825A34ZiRf7mMqhZwnqnRHLkRX0X2F3m
z8Te/R0MRzOqQgsogkGMuEY54giSib62pcDzN01RFcVGrTEkvflsJNNaKqLFOjqgtYpThZAKUlz0
m/kDQ04gfPZRKfdZaJgYr8k6pNNrZB9K6/nvILjjsFLUaDhQoRUGLnjXsiWhBBY1ZiQXbMkfNzHM
/MoS7ma82OPSqwymG6ZdqkgXKEkPzlvycdd/D8HNegzJHq1kvV5adBxamk9Rt6PSvtQEt+FNBlpZ
wu0pFd5O9SECTGbITpbcGRbB9FxO3eU835+3aJtdV1jcflIWmdJHLbD6Y3mJTtI+E9tSH1n8okB0
XdSpRODTJr+DlJXaZTbgpPrKni+l+nU2786bJILg9otkHtFxnjXLmZUr2+wdtfNRiSrgbZGzcZsE
lHxKWZIAotCXXn7ORDpT25S9mhduYxiHBvkuzIpk9pHf4FdX9EIqPXN+exErd9IfPFa9c26Le3+m
Rll06PeKk4z7VrkT2Pf2DH3p0UMrbhcP0sW3UDSMAk/nmyelIdVag3UAQl+o3dxCy6CRPEkOfSla
AlVNBKwtmDWLo4i5UOY4MQBXKLu5u0ljwQFp2/Us5N3bBkpr+aQva6xSRYkQEO6swzJfZtIxFR3V
t89gkJ/4F4NbQfKsT3pDbNZGzkYUCCcwVHPpqCRjiVesc7Llowfhn3CrBq0w3UaFADG5NVXY8PVQ
xVZk6IbqS3avOkZmEMGi2qiUgAuuYLhVlQ+E2lILmPyAXAGnfSbIGKh2BMoyN6GGcmjZGfdz4eiP
5yljI7fsPTC32sw8H2jIgOWdgqyIaldemMhOgECusPp6cw852Whx5J4skqlLA7Ox343oFNYrjTNN
X1AlInD2TWdEjQTi6wr6G/OZHnVDCjLIJqg2aV3JcizlRzM/nB84EQa3oOqmsK24ZRhym49OVCOV
k2WtxI9SXmTfz4Nt71Uri/jtt8lieTCAZn2BoOu/GizQCJmD5qC7WSAKjIjM4+aKWDm0/moLa22a
3CiVLoYZQtXmGAgMY9/5cOVYGcZ+x+rQukjlv8O47/2f7W9MFyEtaJG4pZu7oiDTxwAlc/eTa3Ac
MpZoLiRZ6EE71m4JdZfIt26t2Alv2I1KlG++kQXB0CzNRMtwRVZlbnE1vTw3Wo+zMvoxZNdsSRf/
2G71OrmWU6L41faSb+cHdHvefiHy9x06WrIyJriBZONTWe0jct8WL+chtq0iioWEFQNymjwlNjGe
g7sZGATJqMTVFBAVQqI7ZlXkLv/YnxNRUqUQk+PHMjcSqwqxf+WXxl33yp7z4yDa6fMBl2GEPyF8
9N87wWLyVmZyk0d1KyRWgVNB1qD2PLTdTlSdsn3UOUHwBw/NaqtWZ1cQ4wuUjbtDf4U25ruMsn5T
qIsWPX1vLrYVHHcd6Yflf6frUbmq8wiFSU/nXWPzULMC4Ehx6FFdXg7wDBo/xRCD0AtHChdnKrFp
okLhPJjIGo4Tm6hRa0MHmB6Z/jJrh3yyBDWS27y7MoijQcOUkAZZY4KG9MtkHdX+iia7irpLfTTS
y7mFRvqXvMWb3QXabgrsE4Jz3FijqD6cJYCrd/oL6rshC0k+d5CKzpBr7st7pLv/3Yhy5Ihi+bRt
WYStQh9F6aJU/+SQuBpN7izVRETD7Q7fjw0kDaQ1JPNyJJkLO49vkvwKhyMLmhvTUrOBG4+s/3xy
DD3bZRla4v5m7FMf9q8VFEcSvTk3PWUOMsdyEQx1CfEaHfreTUp2JNNSFD+3/0TJlLnnp2qT50+4
fBMJCADJSsKCvWl1o2qf0uZak/7kFLWC4NjCmkJThUQFjvTIYc/GAe0MXltZ1OBVxIE2xxn6Ms+G
Dr1LNBMKv3QH7YKpy9k1OkMXqHwXicsJ5svmSMMMbZITBaRhNu1uMTovNJLnojL8BUfFRs7cPM0F
Zw4RJMch+TC3ETIs0ZRXoZcooXhJxtElfX5oUtOz5NIzGlGfCJF3cMxB1XYycMEEbZE6cobMfEzC
NIhHUVh8G8cyLN1SVP1D2gyCq4qcIa7hkuTQmq4yfklECpUiCG70JH3RsnIBRKn9qC3qxWrpEEkS
MN9vuPZkCTdiZojuR7EKmOqHcWTlZfRbAu366vGtpCcQ1VZvb5QnOI5ppw4tc0YWRO2UZ3XcZ+1N
iLc6JAO1/ffzRCG0jCPdjtaGWTSwTN5NSEss0dcVMnyPhhM61n7eS6ITPVuvHxnxZBpHvnJG6KCH
ME13Bo/JerGKxDAwd+X/R0KHrddzaBz/ogNfockdrKNeeId0dLx5tZJDWFAARyg0NzYfz4+nYOb4
3CoSUy2JCgCqSed1466wniMInhj9Lkl0kVcy5z5jHa+eI0dm2s0SxtJUnJk67E2vgnSC2Tpz5Pde
up8v7O/2/ryFzPfOgXKE3PdLpxZsSJPmVVfu0+VeiiYnEa45kXEcFfdWlUsJc8xaS/dmH193CLCc
N0UEwf6+vl1msq7ojJ9k26fJp7kX1Un9Zvf65e0qxxtGXJWxybxdvaOH0oM+guTXpqPtFh8XWOKM
Iub4zU3ohMhRh2RPS9gynxgCckz2SGC9ktzEVW/SexYlioJJtEWLRpFjEPQ4sOuIkZWi/pNNB7MT
iUAIOF7lKIOotZ3RCdOUZcdlepbsBz0VqMSIli3HE7atLiRZYEOdpC5dLifzUStvLf1eGx7P+5xo
gvhcq4pWdZGNzOnuLCQplg/FrrtgTYRZmHL4p7/473012EX1l0fwSVfFkKhSzGxT4qey9RILYdE0
E3DR5ilGh3KYYkJvwuDj1SH6nGoNe11s2u99ct0tQZY8j+T7lEELWBZ5xHY8dAXHkVBHSwRdNVy+
pdhB4N9trgu/vYof8m/N61ghzMBSyjRk5AmuKJu+vsLlSCmy0jak7OrQQPhUO6izIN9k09VX3+cY
yaBVEpkUdpF+hpgU7nJl7NFJEhDfthOucDheGnMNcmQNC+veaSgTDGrUTTFF16pCb+npK/1/qOKL
TOOICZ0eu64qEFqjCfrURMoNfPbCnuTd+fW1DaOjJ66JYm6ZcCs5avs6bIDl0mJwGlo6rI8MMZc/
8vdfMHzljWnFKbYnwBTyZ63dm9WrZhyX5NDXe6v4kx0XUP8ziS+8maZqNG1cRlBjkTkp60tvfaWG
V5G/GzqdW1Qzmfoao4pFJeGKpVIXDeTKQVSKsEm1K2u4JaTWuZJIMULHRUU9LTV8RbqekBUs347V
HyWRrLC45VRlijTOCeLibf6QjrckebKm57/yN51bSRWJ0JROx6Dp8VOR+0p5nfT+eYg3udsPR66V
GdzSUbNBMQcdq3WJ/ClooJJF3MyfINQQBslB1VzjBSv2/yOIy6b8HDKbzNUJKVRoElEC69S7Go/g
yoV932vOCA1Bdd+j0kKwDW/fRlaWclt9Ii/FTBpMWBeUCR4yWNZY/q3DO0Zyi+bgF6KqATZy5+zj
2CKjJLQXGSNbTZEfmeOt1Os7tDJCjxVhQFLATHyinyGPdOomtowjiJxFpgexWsfURH0URGPIF98o
S9sv5gic9FJ5pTE0hcugxoJ2CT2w2gvzsyjXentXxLT95FyDIw5rrks0YGVrAM33LPtHF4kCraKx
40hjKavYUE3Mk3o3zw45qi5TA5Lul8ixr+y76rZ/GPeilIzf7JInuzj6COsGKRkpUJEwOftADOzr
ZoTsYoiUdZYyKX0Wnd9FhrK/rxbcZNU5Ou9gAcx4oMkea8T9lfD+PJ+IMDg6oWhgkJbaG4bkhBre
ZLTZI0binocReQXHHQ0k7+WpgVcMzWMlfbdMgbKe6PscV7RG3kCwFWY0GXGjsPHkeBKYIBopjh5I
oUU6JMgQm9NTZ1yOdTU7najERwDCJ5oZ5mShCAsgrY7MLL/WL2rbPz8Vgj2X71OlyKhq1HsMldFd
muHlXPnz9FKX32Tz83kgAZ+aHBNk8QAG7zHnPU08Mj62eIOOlMyV/kSvAdea01bBS7yi03lto/oY
W8VPLS0vhgzhrvVspBenjSPKnxZ4m8lxQbsQhTbsELa0+zE6hpHg5L8dKljZw9xktfJ1JM1Dlx4A
1pcBnK3szfs2GPzQyffi7GyRz3EUoJQjKS0FYIryI0xUT2+el1x0RhbxJ/8SnNOpMOsCUzTiAOYk
98Q1L6qrzJ1cFfE4NLGOfUPAbb/BRJEIRH8J2vhxrKO0mW6NBq7X6lXxHO31fVp78616E92OB7wY
eCR1RY8Gv5m6EybHREUp/e9hLD4k1yxJJtnZV4uLdjCorRWiba+xExpHStiRqDxKLIBQQ47PesJz
Un2Z7aNjeaE26Gomo2sfhc7Un21Nv3D50OYix9qisOzlbslupBAd6pvmkM6JYCFsL7QTDPeuJKvT
UJslYEb6mttebQneW7Zd//R9jqJqxdZHc8IVG8LK+1zu9+mC5A5ZE5ghcgqVO7KYUgxt6wahArJD
+5JguZDc+Sa+NgIUgO20x/O8K0Tj6CmnFFLa7IFidCGoDSWI6ol4xJGgTI+8QQGaaIo4qrKsKRli
HUOooEcQQUspKxcd+DbfaPXTLPEEJdUkitksSWGQv5UKGrclCZSjhfETPkqIfIIjDb0y5XRio2dc
RdeqawZg3+v5JjEPoCr0J+73muoWogUlGkaONhI7IlVmA7Ue00CK7GNXisQ0tjf+0zByXCEnXd00
I5zQLrOL3sDldOz3dSsHajj6GhWKlbPF8+E+ZUBxHqrrpgXZ+feb2NQZg1oP2FdaX2FSzoF1YBWI
LHsqdBdBhv7m+K3AeB+BnIAapQALJxdt6fLou2BRsSV6zhrOLYiuGGbFzv/9savwvNLvJD/+lkPO
/qU5DDvpsAiv+iJIzicKq5wjyg6DZeuHO2Q372yUsBeX6Vcc0felK/LBTQdZjSHnIC3aOmUxK6UY
y+vQ8jOSOqbpd7hv54Kz9Oa2dULiUxKKOdbbJcNsyQ11q8HLI9XR5Jvuv/dqx7lwhcPtH9ZY2lNU
AWcuvLH5UqKDTidwvE26WEFwW0jfxdmsFRi0lKZuQ6OdmVN3NDP/7/yPz0YIW0uOqf1zcsoD0ySz
HiEdHn9F+IVJSQrTH0SGsRW3OoOWlI66bQEwQi6xiYaiOoLCWe6ct0uEwv6+QqnkOUSREFC65NJQ
rrqmc+rxcB5jmxt0qLzjLcL8UC1cS72ppRMqk0f9oVEUp45E8hbbVpwQuLEakSiapQoQ1LpwGuOp
7gKIgAoWjQiEG6qCoqlEz4QTKHG7MXSq8dbon88P1XZZGhqw/DtWHI8mSGMsJ2ZJeMWSy5OjekDH
X4ggibKGtyngBMTxaSmb9TSycnG12vXyAPnXT9N4NbaG6PQgmn2eRbWaJjbTTEgP1lHZW7fInpg1
vPqj67qbeRbq6w6Ib58fx+25stHx2WDXOP41HnfVuk6bGppmSJ6gxDHinRmJXr5EIBz1DLQkC01Q
6j8lT4sS76h8rJdBYMn2pnCyRHu/QKGXO6CJC4aP5BdSxcJ6GDnjiWqjo0294Dy+PVcnMG4dpbFm
lIYJi9IMaUgxejBU3vmJEZnDLaJRItJYpmxiOuLo/biHqp6zFDdzZzhL/SdRKeNkDreYxqxp8PwO
c5Z6X8tP5fAHQpVsgzshcKsolqNBlizMThcsARNBGPYKno/ZOTW/Eh2NRbPDraS4NJaqlmBOEf2T
s1X7dH5uRP7MnT9mI8wrFjLCNUJHWrB02UVakGGO/gDGNBRTM5iIvc6NGZ3aWKEMZtaDAhVbo+z1
6d15jO072AqEGys0RoyLgSnQtP7ox3ihQedd0IDDlCjNW1F0enNmTNuQbYTdZTSW4hYpVJdtqWqg
5G4mhp8O2vcs6kfBVr1d/7NC4dy5H4yinCXoxUO9C92Lq52cXESX+nHY5VeWLaCC34zgySZumkYL
Jd5GjZU64k2fKVknfoH2ukzLut6J3vLZdHw43a9M46ar7BvNmmaALcYeLfCWKX8qrC91AcnBnjhU
UwRjubn7rfA4V9dnvQ7TAUM5jtjP1RxF86E7k32WCZ+ABL7B55jIZtQTlcI3Gp/lmDS7Rf3aEq/x
mBhS5qWVO0JcLBeUZYumj880mdNmGEz7rZubhhZn1W4cHRVt49CDhrXjC83g/IoTmclthujCbFlJ
hhnMJW+gKuu0LtgJRQjcTtgvOrWHBRZFUb7sInvpfBpB9+C8HdsnsJNraOxnrE7EdT8QPWMDR3bD
ZbsrdrXfHMqj+LonsocjjWRQShISOMbSfsq62u0tUcmWCIEjDLmRY2UyMCeQGHD6enpFp5vvguHa
3DRWw8XRRJahFVtpYLia3Os8lsM/PSh7qEJeouND7LWHIoj/EUk2iwzj6MLWWkRdGRPOuJFrt1Py
KrCKeesHPrI0meDwKCNkw89NaKCTZY+5od5b7MRTRwelYNAyDsJrInhp3xzCFRg3TaapLEVrAizK
j6EeB+ZwxdpZ/KVJ3ESh7C2cZHQGxI7IFE9TL06CxJ2D8ZChJIvY3nm8zSlaGcVNUWtlkZYpzKhy
p1u1N1qieNr288IKgiNxBL2SpUvxHsySpaHG7He1r2qQmdPQlTrz8EyIQoFK1Djm7GzZEO95zw9U
XUolVmGYHh5tqfBzdV+Ui4BNRSBc4ARSsTOZJYDYtaeGUzAmn/VQdBY/O0WwhKPsSaZxWRkAKRYX
Sb1OP0SCbVZkBkfZXVpNNBswQwZyofHsaI6Puvpw3tG2j0X/ugHMYGauCBtJAUk+TjDj50GFXZpr
FEazXU4k47udz8FKKRUdjeE0g8PK5lKr5AjE03nDm8hzMvrdnvrKWw47WjOKrum/cfITIhvilXVm
o8fWNLFLZqAEBeR2hz1Oluz0oPnpEYrul+FXwYCyWflIfidIjo9UqmbN/5F2HU2W27z2F6lKkaS2
Sjd0DhM3qhmPrZyzfv07bPu51Wz58nPbC2+6RueCAEEQBA7GHpB8honmrcdUc63b8qgGmh+faekO
MjvZt8RXRME3LXNb6WOCZU3ZSetve9l8S/7vL0kkOKPMGOpiVPF9WuSRq+VghTLnan3Os7g8NWP2
OTZHQ7KF9yOwja0I7gmzLJpO5USO5Gb0+lNziD5hUigYAJGt9mRP4jI0sXKhn7QUs/GA9ueFZzik
oEgxHvjUxihQJA9qkvUUaxjaysj0LMZ6xqVrgwh1xUz2iZq+Rac7NR4OEoPk3u6C+sRKBrZSE9lq
wPHnuwxkEiC2yZ3JI0EStLL+IoktirUMnd6D8GTEQqr2U1yA/g10UJfl4fvnvThgXqJgULSoyCKa
pf2MdCUcVmj7g41uKeqk+iE2ZFePfe/7N45488BwDW2aTYR/KXoa87ZxpyX8nGuGxF/sL9grjHBW
aalhqEkEGJpdL8ltET5fXi7Z94VjqickrNWV3yz6kx6eG0tiXnwfXlCHIRxSCF+zomb4/qSAHCI/
FM0nTaMo7D1NOBQVeiW9nEkMQLxiVHVWpIsGxHKxHV15pO01QiTHZB/jVEP8+pepGcLpoaBaFRkw
LpvL6do7d/6SuVPA+dOVk2xg+T/4oFc04eCgdJqNwQaafjMHRjAc7FsUew+Bdda9+ExkvDwyw+Be
anM0tus46nkLuDVdHvSxcYZYf7hse/tENpsFFE6OpbeUOc2xV/uv7KA4uTdfkVNf4C169lHacShv
isoLf5egyiQTjo52MNqh74AaX69YSOPY/kR1pfKJOMxB6e1xoU4hyffsu/S/dSeOtqaJ0vQa38Wg
PBvawUcO8FBMQRxTJ1tlYBL5RNYXs15a5OwBxtabML1tRgk3mcwSTcFnlHXBFLB58vEOWoBeQ499
CwNeP4DT8KmRLJ1kO5uCA6mziJAEYzndIazuc3rX9lburGF2s+g5+1BE/aomvrIbm6dNBuIGfvOl
nZbiiCrvs0b9rU7QJXDZBiWHhzjtxuz0qO9ffJT1mFlemj3FkyRHtbdupkpVG4E0pSASfitLpKuN
VXc4aZPhUVs/J0bj0eLcq9IOmz3bNkF0xelkNAvVaG+BuigJ667FotVfFxe9f8H4JTskv2NL5Vec
kll1zuj/w2VRdl+QAQveI29aY9AjSJh351S9rYxADR+T9thT2VkvQxLWcu77NHphDcd4MafsT5gZ
7yTGb/X4Q9Fkiei93btZTtFVgBfZRLEMlpN07KqLrUcrz4LL1rdrGq8aEx1Ex5a8HGNsqcKgvh4b
HXKXoOnM5tVDRWHpXkbbdRdbiQR3gS5ouwQvGmY9YDYrKj2Kg3mqfXRf+WitDaSxumwBBYcxqXaK
iwfgxgANAR6aR6jfWG4H+l+euGCPs+GYqi8Rkn9VjHO2QgquowXxc2VbMEaTM9hwWp7isA5B4xXX
fHwLZpqSDyS2tohC9LGQbIkGflu2U9WpIuoq5uhoSyRR356r2sJwY9r4RBPU4BXRAVMViaOgyinv
PJZJnJXURkQnMtRlNvA7qh078elPVqP8y5h7xplzGmHo2GV9yaQSfIeFhmhz6IHHliUotPqY4nQx
teHxv8EIjkPL6xAELIApyHI1W+ZRZePnUAklN0aJyYs9ephqkGTZApgFHcPtYyZrH9/tQt0YgdiY
p1T1WFsmrJsPqH4punQt6pjPI3WsG06TlwWr4li/FlVifTLDEFv18NDYhC0XbTrzrv/xKkSpuIay
Xz5gVlpxzF3RhV0sUu9rU1gOSDv+5aqGQ+XSWwyRvuauKpO6KsmxIo7Jiqtw0Uv+5Dw1maOPPvVz
B211qJG8bIW7ibWt+gRXMU4a+qR45UEJbs2qqe9mqh9YyVzdXp5QNXkOlcjHOnlV9YCRnatjre2R
ToVMmRInaQm+BFWM1Vpw18yz5ARvnuORYmrwgEcz9ahcL4fLcks2ufgWXpeWZqTQqNupp5Xobl7/
COf/tsMtwZGUNmoUCM9DJdb6Y8zWxFlbYnkxSrX+ozSCLzHKPM86DYtHSvNnxUrUL4b6p6ycJa5R
4kzE7j3aJfmg8ZOsLe8M43ssK1jbt3qKK47ObB3E0m8PlFKtkkTle0wtV7epMrfKEocWw6clr47F
KmWm2LeCVzzhZFaWsYiUAfLwrPIL9SBKFVInXj3lR8E5Iz0LRClocZecz/+w616BhV1HtGUdK769
4xNPLmPsXn+e/W+6k6BlX/oCtb+3XtGEvdWu4V+p7OU8+XzQpOKuj0OwIneuHnP3Q3ypaDr5W41c
zZu4QOnZMmGiG3fMqmu6nH6jP1qH8jE9y1If3LLfe+VXKGGPTWpsD6EKi6kbhnLh62a4G4ZnG4wI
ypQ59uLXUs45mZEKmw19gzRd+UQvo/1aL9fj+rPSf63xU0JKyXaTCCdSHw6GucRaCqQotq40Q/NU
ZCyRv3IMLf+upsRtyHKvEBkP8m7uxdRVkMLqxNDQP/RWf/WyjNM6dvzpAzSq7nqVXKVBe2X5xfW6
OPx9pzS9jxRZbUH5+bsxGjPR1Bo0oEiaqhkKT4Khk206/oV3trIRS/Aug5KX5ZIBIcZ8isXng3O0
29nlvXJyKvNdV7kBE1zL2iQ6SxuAKXkQLxlm9VQS65CqSXAiS5z1eQauB1c5rgH60o/mN/1brfkj
Kjx55SoZEJbIBqDuvott9SQ4E8y77lChCFTtCZOVjvzO1g/Bn5jL0a6dXjounH/ykuIEf0IKpQvV
Ga+ZOvVaM3fHEAwdmCermP7lqGDfL2+0JriTHsN+41CH1ip/8K0gR1C5pLwAIT7qV/ZJ5illRiK4
kmbpp9bKuUVib2GQoqnJph1JEMTwXy/72hgMaKsuMJy+cJgiM0OJcsT4P8rVkfUVZJj0IFKu8/Fz
bJwt8pFrzKtixFhfHdMCHf2Qw05yD6WNiUNIIyNx2g0HNiCCg7AbWxkxeBd57SJySYGYm3XHuqol
ldkynQiuoV+12hhbwNAMwztu11LyLrQvhqlTqqNEFkOz33pSrcjKEHUsyDdoZ7W6rqv7xJSIsH/3
QovT/2MI3hpTP5vc4Bh8irSBTApyesX0Ulxe+hOoymQ7c995oyQHQzxUiv/eCgUG1HpVkJ1H6mYN
ND71zNMQwyiHFs5bf/yQH3hFE/zANDSoEVuBxh8+Y3AelH+Syt3ww2L58qF8Ddby/4UT/AAdNYsp
JReO3Blp6a7TjYa00GWh9s3ubxAxmsjQuD3RGCBkTAI7qZ5YyyRHrAxCsLx47MysqQFhleb3rtUw
TVpNSknWXwYimB4Y8ejYcZDaOuXLY1zKWrZlAIIbUFHaFLYdADAoujHvq/H3y4r4hyP0VRP8B2xC
HbaqQ2RxCXjXPnExqBU0idg7i8cCHQF59cWWuM99l/CKyP++QUR/UK5bK961muEHiA8su/JJJCsO
/IfT8xVFCA2WgqXT3EOuEW9n6s16pK2r3ZrO6JcIR6jhaDI25t1Y/HXjMMErMH3O14IHI2t7ItWn
UjWcXP26otOFGcfLWpMtoeASYq3HnNsEwik1HmW+Kg04SX5dhpAZnuAGunm1krYFRF6469A5c/KR
xyXutP9yNGL/IaV50pICCA25KrX6RNLnnMrS7LvXFkPTTBtzJYgmvmCB4KedUhVKGUFJonw1CtcY
TBdE4EV2o62nWAs+sGwbPMHs0ClarPkMPKIHodI5uDZ9xHVuEAQzK9OsqtGhh+MgOndt4aY09i/L
sO8TNhCCedGsj0OzBkTvLW52THxyP1huNYHKfPH4kToNQS0LeHYNbgMqGBynTrXzEaCYFZPU38Pl
52WpJJYgRp/50JZ5inpeTGzhZB7JYUIlW/uh+TPmqxhiCDoPebHWFDAsO9ISo3RBMXpZEJl6xPgz
HCfDXBdATC7vN+qcPHYK97fB6z/jqoV88yxpr92PsDZCCaeQpqPM1uSRO68g4bmpygVH8NEGmQHm
O0m2EN8i725YGzDhRMqMXGlSfvlOaBwkY3sowL1ds6x27TVhnmQxuS1fQhNOI60jLNW5vmK8LGLk
R+PiJu6AygpDAw6D12Ba+eTxcgvrGx7kLoPvuvGNpIKz0CKUzVk6sPP1loT0obO+YxyhpAxCBiL4
C6omVV4SgIymr5iHWP00mIVEEMneFbPLa8r6euAWaeez4dlmQR+shcYfCRwMPmIQR4ZuizOraoxn
KYt2gVtKaqcEhymZO6cCtdBlreznMjY4glo6LJZZzsBBSfmD5fCZZhg7g27VyKn95SsJ6gNekaRx
/v4ivoonKCoMia4Y6sorbiunv9Z5b9e3+A/T0VzDTwLt3vglEVTftf1XRMHPG/Y6j5UNQf/c1pqD
uiZvxti2KpBv639wIq9ogoPX4zoONRutVvRp9jj1N52vidf78bH/pKWHD4WZr1p8afHZhJkRLeKo
i7CcsxIst2H/rPaSG8Y/OOK/JRIvt71JBo2NWL8/qSEin96iKBXvzo6BdH10R59VGaREZS+LvJFq
tgyrsIq/VKaBVoZhwoh10HmsfpB1NO6rzDQZelspBsWJ3E35EpdzWWG0d+c3n3WojHkDMr6H9JgF
1RcZ3O4G2KAJ5qjreq6tCtDyTHN03SkwEvGyxcsQBBNk9WJnQ8tHlS9BxBpvoIl3GWHfebwKIZIy
MfDQlqQEhKY5DC/BaEi5MuJg+db6mMbum1eJF6ru/E0Cu2sXG1jhtmtBf91aA9Z6Gj2ef2W/TNQJ
quAoAVmZJATV3h2ajKiqZlMdjDIGJbboqkA3rw9xbfmcVYY7D91v8JDTgxIFoAaevUuEIfw9Rxom
vr/YCdiilajToIVZY/m9p+C9CKICGCTJ9kN3+l8Kdd6dnwKeYDN2FU0GOHQsP1v9QW+csfKj7Otl
9e2sJx+ei1dGhkI4W+zTjMZkZhVYa/1QWwfQUmlT/xQrTdU5RUGK2TcUQnMHiijAtB5SWVULN443
MRAj4AlnDJN78dipibXocTOB0j1DBnsM8vsCr93Rqbzl73+RJwt53rsUjqXrhmYTnRBTNB29ifO+
1CBq7YG7kZ+tMYiuuxyltLynWHb/e78fOZ6hczJSNOwQVdgYiaXlU5Zklh8jSZO8AFZu4Wa2QzxQ
4D33t3wSpayV+b3RMKaaxMazMUWJjvh4PBb9SNuSqb79UszgjvFDqFGJN3vf9ASVbVG4u9scBr3G
VlS7AGXtzoNxZRmPYCUpC0y3wM3TrGtnjY9DDnpqKuuPeG+wb5G5/BvkqmJhmzdAHtmPhDpdfFTq
GKMVz2aMouFe5lT5/eKtgb6FEyKy2l47kiyAw6jka/5IXR0WMKUG6x+tAyqtU/Lz8n58dwWxdYOC
2xHOTcMKv/i/jXhr3TVKQZrJZxYoesPkOM6fdMN2LEU2F+p9DCFACe6FEGtp6hlQ0Y/sh5k7HcpN
mDe6SYLeFj2gn2v5mMN3y/kWUzyjGlovPYtaXOUOzW1GXeMY+e0xDNLb6FszOMsXJqvS51K8UaCA
KOxCRVNbZoU1DooD3/LFQTtUJ/MoG/76btsJMPyU3Oit0fpUA10vYAzVzcsbpYl8a5ZcqN5vOwFF
uA0rcRQ1oIidcPqFh9jVjv1x+Ir5IYcokNXIywQSdvjSq2puck0lyheeTgo73wIly2Vr5x+5pBxh
MxuGNmhmBpChuQdjfiVjUt1Tvq1bpooA0sQ7vmDiAzObmuXa5Ic3vO5auTUO03V/oKfLYuyt1QZG
7HSiTayPdaRPfgGm8mw5z921EQWXMd4fX9C9rTNm6ho6cUxbkKXXu0VfTGPyx6/wQ8fkPIJRZASn
LmIe+QTe96eXjXctU7M0i+IoQaPYW4MelbVKrFEZYGrx8+otNw2CY358uRTj8bInDNf6H8K7HYN4
gyq4W7rUI8pmgJp8rn4oTuOmT8YtgT8qMWtdB2LoS5b1XQQCOZmGEIQCGJcNYUshU49KlkUdfBUj
cnrMd/V4VzoJmtiJPNktYE+Jpo2Ax8AcNIrSEkGJpT2mlc3Q39L5M2/gDXKw9mB6GOeF0dIPtGVC
ug2emHq0KsWMcgt40/mFtP/IPB5/8FAZ9SudLBuzJx92m01NwihGKouJEhVUKclU6oOv126NHRcH
xFPviuvJqzCi71+Tzb9sulc0wVrGjtb51AAt78+2fqcox8vGsWONb6QRLhsaSfvRINrgo344iGKU
qav1v/eAFswOLIUULwXv5uKZGAEdRSEgeusxWe8LJvn+jmt6833Bjat5mxS4nw1+Ud1HuENMRdAm
stTAzqn+BkTwFczoWzW2IAT5np/G6wGsJZZPYdbxI25k0ihiJ0Z6AyeovSFqQWcKmTCGz8nn35Pl
VkH/ompKbie7a2cietctFIG9Iw60aLX0YcUGP51qX5vjB5qFTlOtkpfc95Qv3IxxV0CzNrVNItI3
gftAWVQjGbFJyZlHYeHJONS34C4/XLZnbq/CcUs0C4ka3IFMXICEWCiLbBrGK6oS7DA+W/Snrvy2
okrW6JiXyJpadpREMAFKV1XUX1iWeH7QuLEG04CS6v6rbd3U9UEhX5VC5nF2tihBSAVxiMZslQhb
dMmXOWt6iDSrlZcpod9QWeHojhkQ7FANXBuoI3lHZNvDDBS7T2c/sb1wyA9Et93GkgmyF46/gRGs
GqM+E0vtstnX7njRFd6JqsB0VpcEmQfuYy90R5nz2ZUM9w00pWEop6oKZ1/IFhBFl9HsWxa4FhrN
iQyvWDpJdLSnIsPCSw0upDA8sf0tyZs5p/o4+3P7XPdXOvl82arf52VQJL0F4FfGTew9WtnSlOEw
+/SJF9pqCBvGq8T9bfSVs36UXbD5ES1uoi2acITntWkXqgU09YxJy4f+yF/ziuADMSUh4P5ReQWx
bYmrFobJGPVKOGMa4WM0PhPzNzWW9fi871rByjHElCoiZMKZht6uXBKjKStuCcovvq+B6RbUjQPr
dkQJRuSmfnm7/uCxpSw/vmvqtsEomDF1hLREMPVULefOaAfAPgzIhFw1N+Ez+BddHsqmj/pHJo5B
UKS3bEZs+HHdFjxf3JVFB1pttOas6OMr07R1rH7w7FpGaLtrjLat6raJnBYzROqmyAiLotZAqZ1j
JJgWO5iuG4J9GHft5WpYlzG5NXK8+nlZVyuTuyxhdNMvjYJLQ1hY6mctS9L2adLq7qiNrJNslZ0D
gLPGgD4GAT0GogneUjd6a0jHGLNd1/vGOBeD6ob6NUlrJ5eVI+wtBDWQJuKZRc1+F1iPJs/h5vri
s0+LywmzY6/G+CbizD5DEl+WbtvZlpTf8JDd0xhFeu+tKTM7nsiQmAu2ZX9CZtZfzyaeJmT3/F2x
ELCpNhSM01rcMo3VMxalEKvz10BHVX+ECYNIA3NmFfYzlpb2713E6AZQLFZR1aiIpgyAfEqu4qAM
zyt+56ln+ml5qSPQQ1eTPLvvHAzAxI7RMGedgCTz7WK2pKntbo5XP2afwsGzMLLDGiXB9S4GxnKo
3L+ZaIt+ixFjIw69gtT21CFVYl0vxuIqRexKDoed+x16u+HeYBIGfZcP1dSoHcKULf7/vzTGd3+W
Dygn4kuwdk66N1hCsF2hJYKMNrCU40ujtxejo9xpj6aTPuLO7E3H8dtlyHfZUFtHlhfTtphhoI9d
rPyahyiNKXqHEfaw+1itXKOqXdNKDkvEbuoxORZzK5ukx72zcAC+wRSOWzJkDSlBtuHbyXekoio7
d8bOoWpwWbS9xdyKJmzouIwUUhDAUPsuHK8Gaf5z59bCyVJNS4UjgusQDHBNNUQNIxIqy8Pgo8Pj
EHrRocErNO55/0Pb9Z69b+EE4+ijfq2UyZx8ZQjNq0aZmZNEoerUg80Ol5du12dsjV7Yv5hOT/MZ
rYsw+tGrnzntJ/PC0R2CCSd764IN5bGWRhM8xykahkWoZTDk2tAcIWgsQWSkz4zA/BFJYj2TT7ar
Hfh87fFG3sa+t56gu0VtHS7PtiGqD4S3rAMb7oKhkYWjzm6OWqRI+mi0ZyRbFEFrRVTHXU+AMrnl
idcfgdfq0F79VarwSTaEUCaUoLiEED1tOw29n8o16HWZEszU/4hxbBZOiL7GqhgrDEJf/PATnoO9
MkhLp/4y3a8PYK1D9YD9zTAcWWmVTDAh8khKEq5lBMHqXPETkjmGvvoKUz9wqGzVJfimcEpmBVf5
xTft2wx33OV7QSRJeH3XzDfrJ5g5MasqHCpgKEdl4C/tnn3X/eD1W+BteEY7octZFH6QGN05TgMC
UlTmyzIue85xI6eYcQZDzxInM35DfB3f5ymIgWLkLel34mhu9g0jPI6rJCTYO2m2iEIEXXfFsuaJ
sfgIat3ROs7ZQzV+KrJDDNaDeTUleau9TCJF2gWvYLh5E8Sqb8ODdoqj0q6WBS/DvKyg9FCRdxjP
1rkKosD80Hq+ool50ilUFDTSYJvrh+Q2e5xul9kN71tQK06JEx+NxkEb7geueFsRxYJN2mp52oQQ
kbJPve4n3dd2kRjr7rbbyMVteXM1zrOUqRaZF7/JThrINoxrvThd9ie7priBEI/RaGrCtIMUrP5c
LV9HKjE8mQiCB45ReqkuKkSICmch1+3q6DKycRkE//tmlQar0szUXhd/rp/z6JoOPxIiySXKVklw
uphPuaQJV0RGgng9ZTIWOdn3Bf9KMnxco9CCqh6J+bMH/85/U7PgWQuzHi1zBgCyOJ1+rbeSmGVP
AEIQoVt4F2HgHXirg6kdNTsLCXgkrM4pDdWxysfLEux5MIKIT6OYbmLpluBRDL1s6rKLcPlllUXc
eF7T514fLPqHUs8LTnaCgnZnGlnzOVdRfyax412PxlS+30DUj5o2AT/rw9XCjRsSgtSZczvEmssT
fLwWvPlJny9Lu2fTGzSqvl3PlpqNBgZuVPCUhWsvjyiKdZXk82WQ3dvwFkU4FXqiYUwVWWcfkwfn
IDwbR3aifhgM3uLNt/Jb/q5UeCjRGe48BInLt1KN0VSsSwk8fblTqvNU3oWy2so9Q2QbCGGnGg3S
2Wm/zH4Dbk90cj2VzfD18rLJIITNCh4ku+5mQCjL9VxdpaWkXHlfLRsZhM260qQeFR0AOFi89mRc
oQzwfsTLLZ8Moniyi69MK4Jls4jpdFbn2Z/yMwt/tca5kdWpSSDEwpGk1RQjbAHBlpNFwAJ8NZre
Za3sb9DXVdMFY47qdrEyC6v2J9dxddDDI6/BL/FUulqgG5O4VJlMwuE8MIT7Wgg8tTzQ9mphp/Df
d/sjQbCxZvGWZIG61khNYFh3f44Ns/0xcqJTeMcwPVE6x/Af1hCpTxOPTKj9FNz4nDcRDA94Lcj4
eZVw+5MXdisH/ThdyWpU/sHOX9H4Rtsc3NRQU0wkAVofWKge8ikS8qFXH40H86vh5mfZA9quxgxm
M7xlmNa7NLLdZGPUsm5BcV3vRyk7RuovOkgnXnLFixdpZuLNDOWDuo4XgLdiDUOc68kCGDRO8Mxp
ccgmt8Ewg8qbcZOW1kDsXXKRM+Uj25GuRXr8LV5hxRrOu5HfaMghOmag+TYey+Psdqf8bMv7inf9
3yueeHupaWtQmgBPtZzqM2dqDT32DHoUZIfbH8uT/Ml431I2kMLexiimei1GQPKMSHTV3YT36Zfp
t/yWk6c1V7msTFEmorC3m4XktRoDry3q2rMW7SmK2EdqgjBa82/FidzBFVsZYSZQOp83aCfn2Auv
lRuUynBCm18f8Y8bNGG3YZCaZYQN0Hhja4mcEshQbkafd6Vges3jf0Tje3Gzt6tknumsvWgMScZb
3gnTXq0Pf830llbm7CkMhZcod9IJctJidNavel13fT37A+rq0Fqf+PMYzA71eSizgNwMJcnSh7C9
jbcBFYO0qLFsJc2aGamYOUiOnDUdBTrX9oPh8gHVsjeS3V0Awm+8TqGTiVpiec5spHXV4MkclQbs
oPvrcXSo2/vsfywi46GS6MeoYeENEw9OqKIQNp1SZmNMCF5+jeorXsWC2IqupzS8ipPpQWIte56Z
4m3L5oVHBLxZb62F0hmvNWSafdAjht9Vd/XoVXEor5Lr+DYBwSSfffyv+Qpwtm4w373MhEoZqSti
EjWPnM7+g643rJfcGnaX0EZbJ68PwhOtcBTEazRNasNfm9Gj8k23C6I5w0rXKw0UIKdFM/Mfl1dy
dyFtSk14Dob/CduuL+Ya4+dhIvV6P65ebV2xJLgMsR8kwCiQu0XxBkbYvVWWAZ7uqF47BHOzU3/l
cQkailPf/kQPlVc+xJK7955IeIP8G07wWyQ1msLqAJfYt0rSoDHWaQcJhlQmYd3ABR5FOgfpG48c
TB+1uVfpFztz+MSy7E42mGPPLrYy8b9vvKNBOjL3uET4TD1X+a2lF84434S6hOFkF2bj8gWYMV3M
qKzghOvwbMWDYzehl6suxdy8yzbB7Vh0FduTTLDzPq+HBkM4cD6vx5LcEMwWGb4x+khkVGkvwdMl
JOFulBEjKroCSPwajkFEgeLmTnUg9/mVdWA4y7pj9CUJZArbN5DNUooeCqwGEclfcPlAO9R5ZQ5D
1xLI8FF95Uh9/d6BtllRU0gA8PrtzLAHHvH8OUAv9cLJYSHPab48Ak3o7lQOl9W4V9pBUU+io9yH
qEjlCHqs2qSOkYZa/AEke5w6KrshJ4a53yHOGPXK9tZvlxH3sjpbQEGdtWFWGtqI8DweP86ZN2pe
01euDg7eSPkUyy4AuyfoFk7Qoj5WRI1UaNE89KfiIb4Dk7drPzR/tWrnqXdZvF0tvq6n2Es6Tu1Q
VjwKKuPlNrW7oyUt2pWsoNhLarBILSMKiDzq3Gx1snwFGbmnl3h78ujkXhZo1xlvBBICY2qO85wz
6KsDcdVoXyn5Hyl2wmUQmZpe/r5xj3XG8hAvkbhhHNhB/dy5kZ+5eLSrYIW860o2O31/d2/EEs6Y
qa4xIKuCWOoZ4xx5Zbfi67+qBBM/9aMtB9x1zBs84bhhsR3HhQ68obytu1PbR86A81OV1KbKzE/w
/2Se1GIeYBuNESx50EfHy4qSfV9wF7rdjU1oQ0/JetTHU2V4l78vszbBO0xJbU/U4GoBe+rqrPkf
6iqB4D/x3Xmy0YTgEZKmWI3o5f2j+ZnPVyH47qf51u6C1f78n4QRc2DrjFPLbl90jrmA8erkbDnn
xc/LKPsq4VViqmGaqli4G9U0s6aFnxvryVh+VrkkVJd9XzCpNp/aKNbw/do0PAsUl6nRSVSyr/VX
EUSrQmWdlhFAYDYUSw7E9KNOsjH+4aB7xRAsazQVVY0ZMGbeba1jKpR5Ulzjcbnrfb7n2a3stiiT
SjA0VG+WrfISQNiHGpfv8EtRf/lPuhdvNOY4JrTLezjn+nou/VCXbPf9vfL3oollmEMxDNlAkdhq
UHOaW7ZbIVpWDQtXmtkZMnq4LI5kxWzhrAGlzzhYCnQ0jD+a5eu0PK2JxA72IGwbd1wbTem4YQhX
XKtc11TRM24G1/lvJSi6P9Ajh8LVVwRBiFJHgVAeAmFYTxEGlo+SRdprKkQDFO9IQgc2qjIFEdDs
bS5qhGrcKXvicwWqQxiU1T3nnpE/4Oyiod2BGgYoJpGaFqzYzEmHVgprfAmgeHiI3kL9jgfByimS
jZjc0Q7TbcuGM0Op5rs6xsGgvb2qaP7s0++5ckXbn+H8gbcWPEbh+k1s9HTh+fLtTcxSlGgucxPk
9DpangwkjhRXq8HxxCNe/UvoyzJje0JtAQXPQ1OjMJQWgAVmMlkPjeJascSq9wrD3wglaImtjTUV
IzD45SE5Nm5lOnhF8kBGj1jecNGQMDmx6XykEAMz6dAZp+N2S1GU/nY1W7yPLkraYjj1meL20KGW
HzwWyAuT30igoiVP1nC9u5pI48DyTXSRiF36yqwUZqypkLS97n/R9KaTdVnsBaMMRWqcRho98+Td
w/NUTaBLy8eXCt4G/dxIvJmnHm+YX9DcEdieIlHfzhGLonogvnQOYM7e20XMcNU0Gm0Z/YWq/mzU
p6Xvvl92rXsB7xsMwS3ZS69YoJgb/0oGVwfqczb1GSSH5SGX1RbuaQn14symqFzXcbN8K5FtFBEx
Z0yAKO2DFgdF/WwNz5clehldIQRybIshBCYkY9WCbT76cRYW9J4kYCJEBV43T9dNka2ZN6NbVnMw
6mVdb4u66RovJ2y6BadE0wXNkI2rOxhhGDkzNbI7aioL6CxHjSZutZi6fexYnKDbSpvHh6IsdNVb
7HpRgqlRVDgNBZ0apyWZrF+Dolqzw8AAqyGUNIYgVDEj0NGbpMb0UHzlGaOJ7O9DPw4nLFmje22a
h4VjmRmCTwKHVINmJs4yN4vj5JtJCRuDstX0QEmV4vckUeZA75UVzOlK0uuuYtP2BjXmOSfGTCrN
qaOREZD+D3PuZfqahIOjtshBtlUUR8E8dTrxW86G4khUAC2KGkDvBLqEUCEBN8DtenNrM5VoWacJ
+eLSdFctd2LVXYbf/xuGYEmhVuqUtEgUF/atASavKT4shiRrtrc5kPRG8GyYYFbRxOadsitDZMRz
nmcHkxAfyxIjzaQtKC22XDnVyM7uQAMXittRW4JzVQyrlqTHG+gazz6xrsBnOk1XZeZfXrZdkbYY
wn6PFn3ULQsY1l17jYD6TH32NHl8OkTkyQaXyQQSEsSjrSat0QGsthdUlvco/PqdSgn++U8WzQ0H
jY7iNQPNHKKWBsbSro/gwvjMWhsvWsot9bNr5VAEqIE9XV7APZ+8BRNObTwRDGuvzPAumCE6n8vS
u/z9nSVDjKPhScKmcPyiz287tbDKDCanpgiost/mjjqD7GDZB7EMYtggIADS2w2axl1c6x1A2iw/
r+N8jZxtMCulLCTdeReDMK84wmJlFqtmnfH988L6mPmVa7vUNx0FvI9R8IGb1Rs4MdppGr1QLMCN
menUDZ7e6s6jahVcVtFuIGDj/MfC2Tqa0fjybvzb0o1dOdroJF3vJgwC5A/77TFBXqoBf1QmTTnz
A0u0bxgDuhsQ3bzv7lMtpagxp2D2zfRIsqvOvK/XY5fKzuZ9sTZuWwg3DDpHQ7jAbc/BeL2eVjRf
LXftH3z8Qnmwasf+97dIjER9PSYEVxQa69TmFlx41IGBrj2m5Caaz5GqH+t1lOhsb9tusQRPNLFU
U9ICsg2rb6fnrpGZOl8cQUm2hgZmlaDHU3vXt9b0tZV3FWwiP7XP9Jh6ozOfm9PwJH/+3ZFlCyUW
OVdTOdklh+ryY62ddRk39J4hvAEQDEElC1rcGwCw7/VpOqR3sdd4S9A884L4yZElXXe80Rs4wQ6K
2Kgp6QBXY2xQ+6Rphyb9yEm+UY8476wc/4+062quG2eWv4hVJEEwvDKcpGjLkmW/sGSvzZxJMPz6
27Dvt4eCuAde7bNKpznAzCDNdE+hTlpgoI7umvd/TAcCLm91V0LJVdZcKJsg/vdVfqjjos3MNEF+
GK9yPTAy2Vl1e8QM7EqwU1VVXcjfcc+cOCyxrho3luZC7gliXBARiH3Hy4gXv/yidtnJHk028hDm
6YwqZHMryztqm2gzR6PrTQh10BgpNrVtFwJJkmfYbQNxnMPTNRpwxQwb1kWntnzjMJhXQ38XVnex
jISJLwZvA/YMwa1dTRINlyKtE0CwHSeUYocO8gtyTqHtDRfqoP5nijBXoVWMmlEBR/0wPXP2Ij5L
ao7ebN6dJoulrTnCkx1agtE/i523sDRNfVmn6mRjZR9miCRes/BKbzs8p0mOpptmrYHE4dPreSpN
DgTWf1w0esuBN0jOCKj4JAuozYy0RhMGkRTqWOkz0IaT8vC7xy/xjAde01Pgwkk2ilvut4YTPD2P
6nHEJhq1w+yRDSAniT8Q2RXJVpJYYwibFadRYvA1AsOxitJVaZP4naPJZDIk/iCuFdg5tCodgQKC
pL1mZx6xv9pgDUHtvHt5VyQZM7FIqFIK0qBrFvZ0QZXe9/mBhpINg2TIRNryYuwLJa/gBaGxS7ur
SiYfKRssYZNQF1OVmBCXCxQ2exq5KbrR7fMrS3u4PFQyO4T1oelpE8U9JiVub5zwijaS9YG7p5ja
dBQa4TJYRUe2uNiNSpgmeYbfz/UYb6X7tPirCe8a52bJUPH66bIxm4O2AhOMmWeQwaQMYEXUuhXY
gszrOTxNk2RF2HqocdZGCZkN3d+6OjomjLp27oy9eSrQAOI6t78qu0sfDbhSDs7ttLOyTUhyuCzq
Ely7YKcVqF5/BElAgEq7AA1Yx/JU7jXJ2VJqo5Dm6nIMSavQKah+MlRdq5HXf+aVi82RUwSwyXV8
GWXy1kX+q3EVcl0zFHPIuDMSlFP9IlNNbtLchfzVH9xwbC2660kUkl7Pj50FdxYFXWCVEgdzdVOq
x5w0bh4+zPTOiWQ1BBL/FFU+09DumwRnmyBNu0+gFznkPZasjrnJzGTzt3ETsR5LU9g4g4NqtpIY
WGyHp2pQ7cVghat/Kvv0FPnF58uBt5lFCKf0s8C/YoqlklDUbZrBMqYg6+4X8qUqJdZsJvTz74uP
iFYdl3M/wBmV7tSGfmxeZbI3923nW2EIA6aQPCmMFhj86mb5RA7JzeRNAS8dl+4hNicH9f6czcoE
pZ0QXHNPjT53sECRu9900zizH3+XUP0B76IMTQiritVpVy9AqwK1RWCVu/7gPC5edVT9di+rStv0
BQOXz4TzBYP/+fVmtknnzqAFEpVi3DVJMNb7d/ja6veFJD+YSV0tMX6/wqX19BLKbtW2M+0KQMju
y0ycxuzgCOoHNBPw5F7sxy/5T/uBX+MNh/cBYp8MTibNtMFF/nrESNaaC+WXD00AvpJn4i8H7baH
4DYXreIsXZcHcDPxreC4u6xOG0M22WqLUni8h7Fjt8/22dHc9VIn34xZ0BUZFJbh5UjIrzpX4dVR
lxuk/X4J3cQ8kEhiyaarnSHEWneUfNVlygduXgY3UXpXkdXKbWbsFYIwNdCRZFAbxVg5Y+eOTe2B
ThRy4Z8m9unypGynnxWSMCsJ+uuQrmELqL21Xb0Lj1DomLz+CeQaUta+bR9foQlBGhdGslQ60FoH
bwkgUtr96nACkdKfkGpuugJWBvCOEd57L0RU1aO0s+yBltRQoDVB5lG5OGNcHsFNZ1iBCBskTe3J
UusDb+e7m6a7UbZAyIwQcnYbz05RdwzrQ/iZqbmrOLdL/HTZhu1d18oIIVWzJXbKeIAREToNjnqQ
7pIb42ijh/i7uoP+Eh5GZOlANm5CnI6jUtbLDEjS7x2wubD3BOnZJLHcFHWTYz3VmPy8+WS0jRvl
z5cHTWKA+EwxVAYLexUAUfFglbeDHlz+/e1gQSUG3sFsDQTSQrBUeFntphIjNP5/G0/hGUfmmSjE
bPeOL21B3DKIoKkcBELgEYLe9+sETVnvjHG9IEHzUlOuRqHjDdZvseL52i9Gu2gna1YSvRuscmAl
1aBKDWI1rk39GnOuynpstcjwmXOTFs9O+tmQPWGKZokQQi7VzdQpRgMQRlhkID1NrgeDPUrmStzr
iCBCGl2yIctLSA/5TZl/ZJ16anLQ0Ef6R2YXR6VLdujW36lG60J0w0ORzQ2dZDwj4voqfoLgLh1L
M8YW2Jkff7M5UrBbyzeRsuHkf18t46ydzMFRAFM6h7b5VkplsLmbrY/uoh3cZVYAGSNmz5rY8Hvz
sECP3Sn1fW3a93TU9qpU7fhNfZAIJ+Rv6OVN4HKAPX8/0O1N6kU3lpcc01s8Cu8qUOKVXruTuIzM
9YVwy1lpKjr3yw4S7NCjzStw4DeItB5UlfoVash25q368TKqDFRI9P2soDcrB6hFfxRkdLPuMKiG
JPXKQITUvswZhDtSzCCJXWd4gri3k357jx1gfkRatFGLJAS12TUTYyHibanvFOeq644llfSrvcm/
vz3jjCHEtF4Uut7awKAuqNt26a7/loe/iMd4G71F3F7G0bU9cGdEIYSzMQV3rgPEji2u3UCYKnQd
2WLPHfptfJ1BhACel5bYigKQangxQ7R4gas7/uYo3y/PkHT4uLGrOF7apW7GHjgDdaMXXk9Y4Y24
DXGZswRY86ULGPfdS4YJkayRYlQtaEr7zJpdHap21WNm7C3D04cyKMAEdtnATTgKFmBHg/AP6tNe
24dmULRlYBfgl81zhIu/aX7QcGorr/M2Q9eJrPZuM++e4cSVMutJlpC0MHzwH4Xkex5KMsP2fK0A
hJBynKicp7TEOol+IKiU3ZtHCLEZUCzgBPtZ78qk82QWCfEVKmgjG0dYlAGHka/s3xaS/ArglUVC
OKWDveR2AYvC9NhFP1poAS6SUduM2BWEEExG6KAWhuaGHw0FrtdckNH5EMa97GlvXppEQ4RQgrhm
MVQWDGHKjgdSFPzQwA8Nxp2RufpB9sr55lAo4gmR1JQVNcIcM+Nk5uLWWvyS2dEpztLaa8rRRQZx
2+RLapDjMBg71NpLDJaNqrA0qsWYdFUD/MEObxOrchfNvJ50GbPBZiZcTZ6wGNa0YmGJolnfsV+o
/mI6H2eKSZRdv8qsERIFCxltmhCzV1VXPbkzmxs1ljzuSyDEfho91c1xSQDRjSg4DPP6CIaM0k/1
KrjsijIgIUmk0PQEASKGrOHVlpnXtI1f1JLpl8zLL9rC1cpRh2ax0BGZVcmYZxsPJkgLQuUU/tdR
E/JDVNptbzEE7zChtDEkbpl4o4xUTjZiQoYoFFZFOQSI/DCiV7O2uKDxfdLSp8vzwn/lzdp3dmWR
5jiCIFyRE8zLolsvVsVS1+pVyYInwxCygtKpUzXjCse30/zeVPsrU5OQF8rGSoj7uHZo1dVA0Gdc
EZeDD2GW05T++G9jJYT9PKgsHWO4l60d9OhlMmQbR75wXZoMIeDRZa6BggPRqO4XcGFwdpFmxKUa
l6qp95NMn2LzwERtdL6oKCl/I8+e1XOTGhFGLbVfjI64ZvvVyaKdSo9hKSFh3HaBM5TgAoZT9a2+
ZIjMdjzWNbtyhsJ7z+ycIQQf0PtFSQ0KiL7ujzoaoIlRf7oMse1mZwjBAZShBbn1gJCcIKalBcZ8
Lz08yAZKcIGI0orSFBB9EljddSmjHOf//9bF/jZBLGogZVKW4YLf1yJ6rJa72PzQ1k/FvJ8by5+K
k7R9djsnnwGFxG83Ktq2uUGJ/aCVN62Oq9TGh5rg5an5h63OGUfYFKINo8nqBjgUjPTY6jSQpdCP
6YyyGr4NlfG9ycwSloBKwZdQ9Dz5tJk90h1RO+uT5djL5kvicpT7y2pJoyS1omIGzgTCYLX/luFZ
DGLllwdPBsL/vgLRtSZUtR4grKS3zfRNJ/N9Vb0DxMQVIVToCHRqLCE+nWgmRkgGnOaimzHfk+Jn
1Esqq7bsQAEpGFtsdAG8YV6ztKViieFofkhDr2x0N5zvsde8PFib5501ijglldWUKB3R/K6Ljma+
HxfnmNaalzQ5dhvjIYRqUbULFZ8WByfUv1hgiL/8CVtJAsRu6BCx8AIH4aTX89XEWOIIjXR/UcnX
aWI3A2nekU3REoAaGAutiqhdfA3RFoZepG2i+3TcdeS6GXaXTdicKpx90eBmoddF5DampMHLQR3r
vqF9qOniKupNLNVW3FrguLTC/4OIyS4u8nCsE4yT3kPtpJxMt2M5rmUUtBa1szfGVKZ9smkWJgQF
hCYYXN80klZL2M4z1fwUej+ty/RsuJtxURgGLYvSRLKx2jxvodWBEqjxQPNDfJfvaVUnSxpq/qQ3
32dNP83LfJVrYOXun1kbQ3E3q0tXmYeXAQ1Ms1VIHHHTXNCrQWXXRKWp+HaeLZ3SlCi98yGFe2NZ
UDvTsZJQW+Ism/4OGT/4oq0i9IRF0TFaDer1pe7HzQeKHkXZQWvrRgaXgTroDNGUgGe/185uhf3i
1Gg284sUlz5Z5JImGKHFYQ3ErZebSpZvtxYPrm4LYUIM3Zsis2LRnHqcVQ3bVc3+VhRG37odKdEH
PitHzWmlvLtbA2gbBIy7UKN5W+/SxRbToamr+TTyzRbcHL/ZQCiWlDvQnOzYx3ovE4naxETXBRiu
LNtBU9brQS3ifiizCYO60FxXgzi1ushLyKR9upxJ3rxB8ksH0CWjiQlFu29faxXdScwQy7FPzKO5
54Q7ipemUClQvDbC8j89yaWpNhcBFEDAH/k1nmkL2xqn6ctSRTOkv9yV19AqgIwvl8Ch1J19iEtI
Vd+3Is1BjIMPE4pCb97YIp7K9AKjaWefyfAUN7ctkRyiNgdyjSFub/NWhzgnMKrq3oEgzffFL/1i
X4Mj9TrVTwSk/oqUkG/TMLTtIY2pBLrPQmyja2Ypl7LX/WYoQYJgVx9qJUp3ppVIctVW0CHU0ASv
Ug1NyPxDVpucYul0SjpV99XsaGmPpnOyY99MZA2cMhj+9xUMi2ynqtCI4/dd+XMAz1pudK6J1wbw
HcsO1ptjtzJJyFuI9cLSl0X37fJqNG/R2tSUkl3bVhSvR03wiaqawrbmEGOhBbMxeoPyjqPhGkFw
gDYPpzQB96Rv6hl9IGlb7dAHPO4uZ4mtrcAKRSy9GZAA61mbdL/TVD8y/aI3AuZ4qXZtyg6iklkR
JSZrpVSXVpt1Pxl0L0ef8eC4eSMJVhmIcNyJ9KVOGxWjFvW2HxtPeg96x+Hj5UGTTL7IZIziT5qG
FCA9i30F1GmzffhvCPwLVtFCe31eiAGEmjwl5rfEkGzWt1b29bQLQW+rpUOUGb/f0SGwK1wHzrWv
1OaupV+yoQ4GKnvdkY2ZEP9zpEUR2KJ0n42fjQkPwP+WDIUvd2uThKAvkorFTcdNUvQvaW3saUj2
/21WxKCP+8SOB0DYo9I8T7i/f4BK2TsOa2s7hLhfwLFkTCNASNH59uJ1SxtkhsS/NnfIKxRbqBMZ
IpD+o/4SozWiGiVKQy+JewhA24W7lNUuHU3VHZfmw5RjV2mEys7UknccpdafIGwVOssYS1PDJ2hD
lYNabjr1eiRJopvXH2sQIR9UzqA49oJlR7tTT7zLByWzGThDeAloGPxbKSPBB21hbzeatNM7nrOz
8HNOgnH8rMoS9maCAxm3Bp0IcFKIRaZtijosFLWC2EH/yzDdtPkW5/473HwFIYxZbAymlcWAMLND
l9wzU3Kfu7kVWP2+MEoRzn15ZvNUMAzX7Rg+q2l+k05RYISRxJRtP19hCYk014aszMYRqfr/lTXa
b+UVp+FSD0R2bywFE7KqqueQCMhgWNG6nC4pPFYjHnwddKYnvrScgseHeGXprEwTMiotJpZ2Fkxz
ulN9pAdOhqP2e3JKD39QaSrzOyG99nPdZk0Lp8hK9BoWCng0awiTOl4UxY8oIvfYkuLexdnZE/vi
DPoTMxm4WnG0KpiXzHFw2Ue3A3tlvZCLQSKFF7kG1neB9cw5U6F96WlfOVtU/UNWC799rFmhCUk5
a5yZaTbQjPmlwv5IsVJ3VqLAmU1IJuTQmK60YGr6UwVhLyet743ScG3WS9xZMglizULYlOqEfSEi
s7xP+ytj/Cwtm5dBCFl5dmIc7Br4cJWd4v4Bd7cle8fj6spxf03tanOTT+jfj7gVifMAkVu3az6V
sjpsHtcXgkO8p2tqyJkrPBRZP+1QI7gjjSPZDfA5vwQhpBatc+i4gIzC1/f2STswqD2DbVNa4y2z
hE/YarQyJa1AAgeYSGM3NI6PyiS7neOxe8kSIZNkTm2mIIPAbjO23azv3XA4gHbOs5wHVXZNLPMv
IY9M2kLDcgSWaUOcNrb285AG3ZJLNjiyURPSQzvqrMsJAlYd0i9xmX4ZG1khOf+JS6Mm5AStHaA/
lgJiqG6X/kOlEHSt74rIb9qdVb5I8h1fFN+iQXxAc3Cn+EYqPV8KdWB9h2w/uPQ7VO9wm8PcrD0M
Por9d+W+li1n2zN1RhSGEJf5scMyICp0drPhOs9/zt3zZbNkGMIYkgkV5Yy0iKG6Grw5BxfESAe/
xn3RfwISKa8V0LiF1gig3IA8S9HtO8PL6ofLIJsbG/TIgmgHFd9E7I8YWhpOSVXg/aFFpe1JSRyv
sF3IwkuM2XTuFY4Qr1XMVCObgFMzvH7fK7Ibr81ZWf2+EKNZnHRDhFs132mbmzLRgi45DYbpXR6t
bRQDL1Jg2FHx3PE6sTGwMVhhCIoyZ8q8CqIhi+bNigRke08G0oL/oQhZ2ujUZkxtoMRHTrY1HaKj
s9ddzhf4ntp7ZwXFDV5l6jRX66FIARWmDyhd0+NHKeOnbMyEmS+nrKlKWvNj2+Cyv7ABcpPvl6dl
27nOAyZOvjFl5djDismyOtcYyElTdFnnNT9CvMlmaCrEGca0nDflxmEVNaqhI7egllVz3P663mEz
5eXLQYXCMq6Jg8tGbY/bGU840tAwX2YtBF6tPbV9kGlPtnRHuj1wZwzBn8N+GDVrwY1tnXvTdxtC
D8WPbI8qNcfVnzmbY3grI5XYvppejaPg3YpDWJcynqOviifGXPPXNtg4ggyE7lFJeIjuqP/fhlL0
8rmrkzREJlXzxXPCl4RTClaRJMXJJkxw9NZe2rwpgQKdmFsdpZoeeLgqnG/wJHTZnjeK2L8O7asx
FBzebkKC5yE+htq1nbkQ7gWlvs+fScCcrj50zh3oaf5A9Xv7ULECFhbY0QJvJaV8TbouXhjIsdCP
5HLGYxQIx4Hjy8ixZA4qLLZlFLbYXACPgZ6xRone9L6U/ncIUOFWKYH8cVrEGMo51/axgcZHs/MG
lv63aBZ5QVA0mWZmDZiGUk8bCtd07uZaArI5Wqj+IpAaRsOjWI5eUjtLwoIBhD2G7UkNZX63eX4/
A4iHucFoipqZyBeTye6qdNxDIc8fG3JbFl9VffbwTngsSOmSWgl9RS8kjB7buWOFL5z0qnSeOsMG
vvbgaCgJcblOdbzr3bJ1rQ9L7oZ/UgrNM+2bzL9C5X9fLZK0WVItY0BljT/h4G560Wn+0lNXudHR
vSwTUt6+J1jhCVk5RTnMMMzAm/foC/rNRpF5BfFGHzcFe1uy35B4za9BX5k3zosaox4SV8SZ8hVF
xFd6Jate5/no0ggKCXiJUZE0djh3RNQ5hkZ8NVjKDZfeRmW+m4X/Vnf+V3pcDaCQie2WtWodwiKz
/BzpimfTm3npJcEgGzYhB9eKo9JeAwhpPxkTiJ37n5ezvGzQhFyb1VgkDZwK/Yi1u3Ae3Ky8DhVj
X4PN/N/KxIojJuTZ2GrjPuQ+0Dd5oMXxIVRleg980C/4gFifPrBRqZqOj5faQ42O+pZRIwtmoKYs
JVMjgxLSRAQ2l7ZRABUtoCX+Cml5L7MfF2mRLw/ESyYJiSEhXUmKEjj0ofd7EBoUXuLpdyUKBwpf
Xjiwveyf/VqUP0VZSJlF1oCDweAtzzVoaqLA9kewOKNDB4JEO/IHDfsSP9f531fpIYnQYocXAgxm
850691Asv+zm278PxloNZZYUDHGvf5/zf6H6Apt3y9mFsKeSvKfIfl8IIxO5ra0bbCFokUaOi6up
cJdEPf1+2YztUxto+v5nhxBCYWiFdtEBB2Tz2V5NrZ94qMZ+rHejgnxizfSD9ew40A4KG0btBNpk
y/rD/mHl+PsbxCeyBoUlcVHhG8YTJ2RlV+R2wJ4JXDI5yEuH2ZfYvB0AZzwh0KolV2MLtSY+yz0H
cgsQeD2qD9l1/KLuKh4Bkg2O1EAh4lSNoXiswDbqF+AvKmpwC5HcL4680VkmO8bXpbcBfraP27/y
/YIhy4d815ZMX4s6cZuscovsUTKK/KMvoQgRNtqsUEwodfvx9e804txaN4v3S5fAlw2hzCT+95VJ
ZLJxyZjApNo80Ox60CK3lBW1bmOgDA90j2BxFukX86UbLWdEnsrj+TlvOjC615o719O7UscZR1jn
F3CvGKOB1LRMnxvlqyGjs5XZIaSmlCmpPoJT3mck2zfx0aygkdzuL0//dn46GyHkpwxyZbg+5fm1
zCFkqujXgzLX77q9sM8oQnZKjbCsMrDi+OqHAeq6vMStSf18dqsjlzgIZU1iEqvEY1UE4tfZJrDK
UOuTWX6DZqXsMLAdNn+bJB6putihJVHgyeq+TNzowDlFM290sPr+ydlXZpGQekDFQ5iaYLGfa1Qg
tyW7as1/y0j+ext2NknIN6TU4QsRRi3vZq+ID3rfgDD+cNnhtg/xZ18QGxHUYq5VLYUvJE/jz+zQ
PILMf29+17F9SINIWha4vRs7GyVkHFNjitWAP9Tv2tktEkhFtjdd7EaTrPb3H1aHM5KQD3TDKNWi
BlL4dQi06+TEXLQsty7XH5az12zSRjircRTSgz3NatWjfMIHIxjvU4lOth8eNDf2yyscDRM3BRuj
XCzvH07BZzPFjBE5tLZ5LC+a24C5y95zZgLb/8xynwV/pHMkyYSi6EtdG42T8qec9lmxIarOY613
UZZCP+S35o4z0BqHQeKofPzerIu4bQWDr4b6XLGxICLGVGg1HkR1KBI3cJeW7Zsp8sbERkOypIZJ
AiYmrCaf2EwJwBQCui3yUDpXxXK7RN5iShLXRjyAac12dAgP6LirEYI8nk3TwG5R90sT6Zd8yufK
65XPdibJ+Rtz9gpH2FaUhEQ0V4EDqZUgmfwpXXzFlgzbljO+QhGiO09TCl4boBg3uBWvXkwPFzN+
si+uQwKah/gAOXXVu5zBNubqFaYQ5wyv5HiQteGNZnFr1pruRkYMbafE2unqXxqV3bdu4kGMguCA
gqpjsTcDMjIJKSc8AGcNSVw1U24rJw6ivms9RUNPp6FLDNxYayAYdQYUItwYCrtKVBz9G2o37tSx
oM9D2RP6pn+sQIQtAZ5sSdTz8pgqDEqwSSnXpUwQUwIhso7aUZ4rkNzEBso6KqB5yx6iWpIkNqPp
bIVINkrScOopqPJ8I18g4oV3X32JvthKcVPNqWS/KfEDU9gCNB2FOKYJczTrZaoPlfrBgUiicYW6
d4kDbK3Raw8whSSh6WhJYLxSw7wZoDysHezj1HrFs4ndDT/LFfHuckzJpkrIFokV993YAzBabqbQ
7Yu/FkUyVRKvflO2P5I0dWJ4dVmMx7ZMA1Mvni5bIYMQMgPRGi0zKCAyZfRZm/hRJqkEkvkb95HV
+SmFdqKxpBinmqauOZ9awsAr6LN/y/KNreArBxBSAMvU1qA6cMIkBP3jY5dLX+I23ZmTwBKqoh9F
bPkabSNSZg37iAZ6XehyROtL6reH6jp8bo4FlDv4u47qQz/I1z9enqdNb1tBC94W5ujwtVpAg4zd
nVU8CQ+BKuvN4kMk7B+gZHu2j3/Eaqp6UhZRYwKkpYU/WM+TeYrmCTXCH5se4lXpp8s2bcKhQwoD
aRjmG+09o83rZHQybKvJp9bYR/qPsfLSMJigl4VboMtgm264AhNSEdHyKgurHNsVNHtbw1GDezim
EzhmLUlFm1O1QhIyUdfEXWkNMMtEN10SuT0UmaImuGzOpiuuQAR/KNFVZKPHE5fDeh8Uo47DzxNo
tyBPB7kfmUWbScJE3xDR0UcHqazXfuE0eCNDmy38Xrm2f0TTw2Vbto4hNjp6//59wZhK69NsNPD7
9nwocSdW7fV71D6gWkjf5cEoZfGV2SP4+cIWg7IWeHOfu/lyE1f7yxbJAISsmujYY0GaAQZZoz8Z
BQpnJfO/6WS83gUtm8TWDeEiMUlz0DSZuEhUl950tdk4Fl36sbcKSfaW4Qhhk5XdEEYJLMnnxpsT
tPXO0OqQKQ/IUAQH66bEIGMGa3rcrmlz5Ztj42W5rGdsMwesBk3wMyNulD7lBQdQUvat+SpCaQ2G
zOs0yez8g0efp4cbvMqkdmEWZTkDScs9fvgLcdHCPOjB86sW+TWvzDDB3yAWwwY1x2mzp+yJ/u7v
+LIMxCVqI8mj2659tkxYzitDabKY39onA3r9R5ARU/L5cvTIvEFYyVFjVZSKA4jaekwg9zYsriPj
lpCNmLCXt4wYStca/LppIS8LQT6UwpqhXzsf32MLKtWpZkPP9tcjyMoRSlpBvbmucPUQdx4hENZh
XkokLzb/4G5nFCFKQ603bIQNTq64rOSbX8UrD3QPykBP3rXKh+bNLgGlfP8zSQzWksQk0wBm7MN9
uSv22p4rIMmI97cd7QwjBKsTxlkym2h8N0kVoyv9zrEr6fsP/9ZLtghxCg2pxRgngMx7PJBwmjhe
E2ReN8/LSdnLWeK23e5slBCoBO1kqTkDb0DtKBtucygk9HipNo13rUBnICFMtchkEYja4BFRPD9B
IDTZK+U0zpJssLmFW/mCEKqZmalpqwKmLCPPXEqXpp9CPNiZhmebj1oq6SqS+YQQtVoxKsmSwfWq
+avNrjIZL/nWgzF2In8Pm/jm3uoFZUOIqtjkJ812xglKp3gwLnJv/D4+LwG0TTx5Ten22XWFKizm
oWr0kBDio1i5deVGt7/0vnbhbkQn+snmN0KSBUoykCJbXG4bqTPbsFN1HtruI7SCL6c97l4X4kp8
eI+rRHfQDIzDca/0u7keGk81lT3NHdT/ttGyz8pPlxFlFvG/rxKtbZb5lOI9wB/1D2X2YMuW9O1F
6ewZYqYgSV0sFq+Xbpzd+DXUuh34Zi/bsDlqoANAWTYYxd/QBBm0VoyqRuXvwiBdEDe4C7TjmyZf
3IyG94n1chlu06QVnBC8ttU0msVXjcG5z1HIx4jtGrJKJhmIELJQIu8NMKTjMSMsdurYX3d2/o00
w/GyLdvXqmdjxJd8pdNY2xVY0FufPBOwJ4PgwEvRQNHtiuO0BPazIeX8lMyXSIRR2ik0VmNg9vVN
PT9M04+mO4Wosqv0x8vmbXr3yjphgSdLrLYk5GtuUt/3sw6mwuHzZYjtTcQKQ1jXF9sMcwd6eb79
qDywI/mmePNfpuNqgXrIPfblMtymX4BbybZUEC2Bv+d1vA6aoWShg3iK6u+581iGIEiRpXMZhrDa
FpaajQNFTpjm+3R5SOvKM2VP3pszs7KD+8gq74ztYqHoHBimeurGwAzf8SgBpXcTissQvtdFuSYl
tLU65k/qVvOcsMSza+o63ffLk7E59ysUUbSpMgr0Ig9AYQO6WnEC95RguaU3vColkSoTb80LSKJM
CJarFgpvhTEbmrws07gHoYujfdTAFaWR3Ano4lDJMrQJBNokXcfDkW6JL0epCgo+SAWD1UVPIDTS
HaNMCRJQIVwePhmMsPboTVjnRQsY3X7I2ns9Sl1Vkd2lb8/Ryhj+FStPq5zMWoYFKP2u5c/3vM9d
fZi5/Cgq1zvZOxUPd3EJ11AWTW0dBJlv6Lzqii5WygoNCTVCseZh2CtBeVDvBr87sj22JO8axDOe
kOIWlmpR3gAPvQcQfE8DQ3eJIytQ2tqAr63iVq8GcaxZ1mp2CZq84labd6OW+nURulZrS9byza3k
Gklwir5OLYL7etgTTH4KCdcB8k2GWz61L6i8wrksfpTVkGztxteQgofUaq1GSQzjzC7x2uHY/xVp
VxmuVArnsQr9y07/q3ZddBBwE4CTSTPBXSQ+JA21zma7Y5pfgzFxNPwazEXknm8i5uw6DHcxdW0Z
+/DW9K0xBSfpQYOVVagi9rsEBVK2Vh6MCG0wClHBoSFjG5GBCb7SqMrgOC0MbEj3oUmaa1ye78rF
KL2uYpLVdyuF6Cp41lQNOz/TEVLiMipdaTit5ifjS9rg4mYJaCdZcreWqjWGsN/rlIVYVQOMGqpY
ZdQfhoFIgvgXXdxrp8DFM8VC5diw5k17ZFFRMF0zA9qTQWsE5mmEXJV+X89e538O70BQ7CV+vh/c
RpKu3o7fa1xhqdeSIopS3laqFrFr1C9Rf1oKyelThiHMUVVqFchtgFF1Fjo+D3T8Gr2jSIsbggI2
ELtB51e8a2+7cnaG0QaNM0qkf58D64P5wNuT5PeG2xadwYQcNZMsCrsQ3IVmmbolOByi0oUw9+VE
8dbtXlvEP2KVctOu00g0wCKF/FU1x1R22S4zQpj6Jcr6KsxhBLOLm2nOr2Lw2sxocLlsxsYJ47Ud
wvRDHbc0MWtwsf20U6HTmeOqyDiGOxNdNOahf4wlW7+36RyAJqoKLKTXt91J2jIyLa7MwU+H6UaD
jEqVo6ehbu6miIEtbl5cUFtLrNycrDOm2LC0aKUJfQn4uK4sEOSNDqr58fI4vs2qr6wSb0QLBS2U
rIdVnQKi+hKEk2oXKNXtNO0vA236xcoU/bXf6RQMW1EKoMqwgjZjO4ua1x0EZC/DSGbp1+XOyr3j
bnQqhWHElHC4N/B0YT6r45WCU1Nte3E+vssq3A0QC8/Qb6r/SdEXhC2Ipmq5GcegTo5RG1y2aGOn
yafojCEsFEpY2PMcOZgiSLSDVNK3j/3JdBdwEDi+TNCch82bFcMiuuqYFg4DYu3zhMPNuFAFK0b1
I7oCAY0HwUPXiIMhrvzLhsmghExh0VgZhiViICXJFnYawdr6NKFneJeqUX43d6oa7ZIkcWTal5u4
jopHE3DFIiYFXH44SKihouezQn+rFbXf+9R6xGXVY6gM11T790QImL8VHv+elUvaDWWK4cwI4uyh
Xa7QykNzyX3LZnCtZk2AqFW7mhoDs1YxiD7T4ktrElT+Vf+69A+WrGAET0wV7JYGGzA1pNWTiLgV
1d1l/KASSa6V2eO8HrKIdos9LgDKyy+t/cWw9+kseaXZTK1nW8SCSXAmtWqI9Ofn4RKMdPHH/t/3
KrwaLrHCO060RrFiODiUIkEd0Omf2Si5NNy2AhWX1ATHMxXTnTNbFYidsQr2bbgnc7bT4p+Xo3Q7
/eCx7H8Q/BNW7jtAWTOsE0AYtceMgLNsRYHpmzWuI+gfqItvz/0Zj/99hYfg7PWMMzinuX7UtRs8
2t06sm6+TRBehKmZOlVByfsaZHT+j7QrW44bV5ZfxAjuIF+5dbfU2i3L1gtD47G57xvIr78JnXtG
FMRDjOXnjmB2AYVEAajKQluvtg0HKMn8mLpglqGJJLpr3dxaVxjcjlfNYTVUCnjbVmMnnL5Iaeb2
XWBGsYBIt2OhFRJ3NEoz1bBnCUjlNzxY/KewDqdbzUtO2CW8GcobhSiDZ5NFV5icW3Rynul6jBEs
YnLdEOIree6F6IGqzvQKOu7HfTcUTRjnFQ3Fq2rTwMR+KU+DLrGy29vQagVDyf71h+1vZRW3N+RU
zTLkZMIq7S6Bs1N/3wzR9zmiLowpYcdYfB8S/bp5O1mT4MwnGiiOo1Wri+U5Ba8tFRSKdPsB8gAH
3GMJtgL2mb2B4hi6gY7+mC8YKEhZnRU5f9SU+tygjZZhjxeIim5KOTrsjx375AdIG+k1hqHKHxPP
rQElBYuJfduIrfxk19B9Qjuf3Omz1K8nFEjb4XityBlSaNtQcKDdZsEVOOfukilTdcoUsKDhJC8t
imUrF1pDmqu4za34RfA17uaNtWUZYZ8OSW/ED+8JqoOCIol1BJb1gNs+1ms8Tt2mQpvpEilYsaiP
2JbXrOD4G+clh+5Uw+JYnDdcyf5uQ4t4HATZS1vOvwbhSDfDTXNVsqOnLLeBqVr+kokyz7dYaQ3B
cS6qFZJ4CnHKaKnuy9Po1b3tKYZ0gxZsidOlv//eQOQ1Hs+8jZZHkQU8Q7+PpmMrC4Zs4zGaAeAs
hEJEdgfB8V6WLkvexzjPJF+lB+YISuqSK+S4OkgC89MrUfy/7QhveBwBFjItTSg74bChW06Se22T
IJPgx/5K3gTRLSQI44LtY7pcSsIOnU/l0dNRjojsdz+ZmgAXLZ+gQhv7u67bNlEIHxwROa8JKqVH
T+2gdGZ/XZq/LPKJSHWNwfGCkph13MbAsIb5YCWxg9tPl0qdwJTNpbMyhXOD0kKuHFKuQa9zMNZP
VNR8bZPf1nZw896XfYNOtfoI0S6Wd7McMxdds0+Rm3n/ogSMLcMP7EawxC3UEX18bhyNCvxeR8hx
D0q0f/SXI9qq+uo32esPn6ngwxpaoXG2hZFCEsmScNCsIK0c6qOv17pLWulnJItScDaq6gCGvj9o
cIGOqh9eCKPF7skwpROaMbdnNYfES3fHspi678odK4puHpA/lT6KsuG39uMVLE/gMpIAa5kCVu7u
jfqbbiG1MTdwk3gjZdQZaBfsL+FNokWmuIk8OoWgYcn7/cka1SlF1Dl6cqUns9PM9GtjEOlYWFNy
XckGOr6gz4GoIGfbTVew3FTKc6IMZg/Y2fRY3eBy1O7RvnZ2Rl9BYzrR+9TmslvBceGaGbZNO5eA
M8IbOzkaseAQuhXSoBUK5NiIxmqzuO2DRBCsHbsQDNUW0aU9tbdZpnTO3Juxqw0yeVbT4pdex4uj
a7Eogt9gYQUBBlK9FRQpKnzWUdQtEFe3EbIpU184k5UeFqv6WhTt3b6rbAziOxzOyCoamrEwgdOq
6EEO1YjWfNpHYLPO0ck7BI6E5da2k2jGbi8lBlqft9fxUHsRWdwoKf19qG2/f5sxDspoU2PIUjCX
VNcO7e/a9EFGss6k+UZy2IfaGDd57RzcEot0tFmhEaDaJHSlmbp9LDhUbYzbOwR+NdUzWqHG8eQt
2i9cxuH+92YgsdPGotdyERC3jjR9LqZIgZ8vaAeeZNdV8mhoX+JRsBmLRow7+yiVSXtLYsuJvpja
39r0+578bry4oJxKpr6gKGfyyvCqrI7WIKCD7WjvHz7QZU7NjQ5RGlMDANnX6oWxm+SHAS4kWVl0
fYCfiUIkISIXk0to8WguIRDth+Q+KZzciz3Dl64szTXwxGV8N7x9r96icEWG3rQuY6PUsHu83znI
FHWks8zRC6/q0WFGJgf7Uf4GDfeb/EqkDiaE404ESoS3hqK1QOHOEiys3dQF8XWHHKpgPoqUu4Ro
HNfJWl+gvxlBqPFV/f/mB+gl91qG5k2XogtGIRzHRvHQl9PcA67zlcB0GxwTo4N0xbT200MhOANv
hBiYOCbyblqaqvD9kUjb9FOuY3UVmhFYEA5u5d7NU0cqKhfJDvd5fS9wlc0dCvlCioqXPBkpmO9d
pQghvUA18FPjDz5qZPPvnRtDdB5tw2dfcZGZ2TiJUPBhExWV7YhMVRNNrjhUOc5iWQ8XxBgDLtPH
uwqNu9rHfdNEGBxTzYmmD2mFE5CJrm5hF0eORGrJiSrRctsGwsHRMrDokOL1fggHvS96w8Dma0sX
xnTOu6D5/TpF6BtomCMdUQzOqpzPE2kw46iloxeFhpY70ggtArdOWhq6S05ivEOU6WU4xsXjGObS
72+S77Z+zj6SL6OW5rCvDG8k87mNn/YnStn0+lWUxO2RYQzty7qCdUyoortub1LPvma9D/RT4y24
/ukXB2kUgXmdiKA3trN3tnGOGPVm2ckmwhrjAdq27pQ5zSGCoopLoBjjmgEe5S4/UZmJ2VzZy3lm
prUpZI8woB2laI9uOF2sO0mKvvK/v1m/A+I206rKUhVvSSOE0w5R8qj+vn7EO0M0bi/NUJHZ2xIM
GaPCHaYbGc19qkVwDbrNwG/DpXG7GW2lzoozuEfvxV9GiCqPl3UByTJWg1Nead/3vXEjjlqPmcZt
ZlVZE0heA22ZHmh9k+BhQZUu6irYhxH4PN8wMcMyrSQdQ5fbL6gVd8rufh4vMvuqi9B+T+Dmmwy1
GkFuD9PpOClyBJtUs/RIeUL3JccUa7+KYDiikO3BRlUeFpN6p8dufbYu8Dzim6eTepOhT+Mhv8gf
Ra2ZNxcwgfKLqbC6ev4SNx16XBRobAEnL0P9JYoE3scI4MO55+37/KG/XeK5miR8P9ahmBtaroFS
/qSV/TrW3cKID59wC1vDUVFGRtmHrLhInVRtbHGP0khoLmloBxsiQaVxNiPLQV8avx8tbx9x099X
iBwZqUpZFgu7J1KHAh1zTS9LUpeOtSeXx32krUD43S7GuWGcFN2iMDfUD43p1EF16J3cgS6fW92q
ThKIrha2NxYNleEy9k20oubW8pIl/QAp6tHTHpZvk5+GDpPc9hNfv6V3+o38A3JWhaMy4fzEEyXo
ba7wFTi3Z3cSbcoeEh24ErtdzCsDVRKZGrsVjhi94cWi9gbbNLnC40YX0nDF1I/Aw1nGW84dspeT
kxxAiAwZiKJ+rxu3KpjKt5Hlljq6sA5zIwEsnZ5i896a62CwX0pbdkYFvUK6wyDaazYX4gqRCxLs
aEwBinDOqn9YeLXOL1t6381IpZd+7fvp5opYIbF/snodp0SurDBnA1kl40khbXi11JbtV1ERnxs7
/n2VHRbcWYpm6iqSz3lN7lot0e82hJeG8ndFO0b2jSVMXWbO9oHGdMSnlmYi6OZzjoxBkwy5gk3a
jXlRBvTJ8nRvCuRvmj8fu6PoFL+5ExgWQZ9eU8flFzeE2lgPo5wi8CjGxzrxq/m2IQKm3IQwVQUt
jjXI2vLlNLlU0zJtZoT3Kj3pKFgkKt7TxuL0CWdYwXBuVxoIAAYbnDVPiyOXGSSw0RFHk9x6KgVM
vM2PKyxu1DLZyKaE7WXxSQnsy+ZgeTM6NmsXqFo8xgdZdPZjjPDBKVZ4HPWbWol1q8A2GpgX83Vz
kO6zq8Zj3cbkv9Qn8aPENqBhojQFd6EfqlOSjsqtYgKw7zL0K2zG4xLlnbM/Y1sZ2Yjg3lA4IjT0
vq7bEZ5hI3RbTv1ZchSnwmBKP/vZTyE8G75yYviJvs0sHn5D5liRoPvvLE1Ajg00MUyzE0WBDxpC
BvsWbrv+Gwznk7gbrSmRMIyadh+nLympnV4RbNabu5dtGjrBsw4qhDlT+oTISlMQLK8G7znGoayv
BoiZJbZfout8RQTXcpsmreA4k2hizdpgWDip5J0rK0+ScoF7WZFnbPrfCoVbYCRXirrXgDK5V7KL
ZyMXGQb3tQ+PDyTskbm7P1HbK3oFyK0wpR+sMW3xuNHn7uxSD1HxA5NFTC139kpfHPKILOROfF1d
I9eYjaOkL54e6u4ge/s2CWaK762MApjQbjog9At1Ys2bcUCqRLe0Au/juyrLOZLAWx3eVxrLTaej
3GvocDNrRcdxukX5/TGOFAHRi+ziYkU9LlqK1q0I16BO0FjnCBxv27/2B4852AfGffMH/h5ntNo0
zEKANOVt3x6i8meY+UqHRrHG1z9D4kgQ+YoJsmkwgmBDT4tyqGMGtZ4FqRmg9dU+1kblF3hvZRYb
21XEZBnKOE7sDY9dyc4QCYsukI5Z+7hEgY/jzIRrbpFaxlb6zjtQnjKGkFgJs7BBiHsqg8rNXMiN
qmi1JF5X/2MlQwsKKQCyqfPn9ThswzAjcHt2x20E9U0BuOWCQiEBxcLCjhvb3vgGx03fLPckLDs2
ot2vwjyT6Cqc9c+x0xsIN23aEiGjQgaIclOfjaA7UCdz469454UaLps3gZuwJcR7Pzs1oLIWQrtI
TXnvJmElR6maa3jQNl6rOSFq6kRn7W6B9rzkiR4KtjhkjcYtaGoZViulCHkHe/AzQ7ksUHztyLXy
IzU7xxwl384mkb7K1rytQVkcvloJk05tulCAFjmaZy5msFj6S9lUArLaonlEGpZhWPBI1Eq/h+kK
u2uNESNZkwWZaoMTKUKJnW1T/sHgiV5rsiGaFmBI6DX6Ivu5x2qkiT/lLnTKRt8MWEksFZScbS60
lWk89TdzRdCnHVkyjd+zvLwBLTMyVx4c+4q1t7ZvRbcEIjs5P7HKLh2GAYBKDxmX0pfVvzVRjplg
vnjeL+SybGcFY1mo38PxKRXJ6TOu+7iy3uaKo4scXDhIBo6QRdgHkJwkY3qAXkcdCvav7TX1hsMx
RqE3RjcrwBn07G5sfklttiCFDWB237hDEl8mk6illGjsOJ5vSglPSA3mp5ufZ+OveDru05Lo+1xQ
OJdRoeLFBbkTef1ANfVQaVhQ+xiicWO/r2ihS9po1kaMm76c8uEnTZ7T/qhbuaNMhQOlbgHTboUZ
iqIRlVg6bkX5F6nUNru6jAGXx6UTtaj7vjKhE6+OrpJ8ar2usLjpkbAHW02M4RuD9pRBydD8Hp6T
sxxEbusOTw0RDOXmdK3wuOkiNiVRCu0TLwmH07LYx44KT5CblLDC4Kar7lrLWBY2XQfybYRV9NI6
mZ5yN3nAvIoC6Ytot9pcwStIjtFlqw0Jyk/AtuSQWxej8UyjmzwVvC8LBo8vdiR90SFfECg2OS59
7EgighB4Hl/rKDd06RUdAJFWuG3oLCV1VOWyX46h+ri/prZ3irche70QXS2qVqvtepqBJV+Yv0w3
wSzZPl6GslN8zAK790Qhp8AtXv/QCtCMGzReteF6+Xzdt36Nk3GhC3Z2gR+81qGsMJZaLtsS8bRn
J89T52Tyr8HwTVXAeaJp4njcyCnq2VgkpuTfjfCQ0weUEgfGgoqz7/uztD1mRDFxwWlbKr/z2Uhm
wOYH9ras6yg/yGiPk6YiDhKBMLdfDRrRs76e2BaxDE4+uPVyq+PpKUUaQ3RGas8wPf273EURLjeM
clyjGUeK45zavxDzzuouKlE/7u0V+zZ+HL0OAx3UrMMpJ0aNaGO9TCLNh813AwWp2/+dIY5Q504q
EnuGEempPekuGka47aUGhcPy7l8ov7Fo6kOkskLjqLWvpTmpKYu2bor89dwW+T16HOA+hJ3bRBor
Qut4Xs2Q+pIiNRLtSKnHLgK7q9AbneIco35d2JeRhfc71vGaXEbXJCNBZI6n6slXvlQ/+8sETde6
L9al5KUHUbAs8D++xK4rx1grJsAVyrEuEoc+6+m3/fUrGkCLC49na0jzkGDCkJxxx5Q25dsOV8Rs
d5c84RGRHQH3BpA7P8kmHZJywnQZ6BEBrc3IHx20IFKDf/M+uMmCqowIidgaqiG582iuymnRDQAb
ytxVtJ9jdpVCurhNn4hIq31zplZQ3CjGo24VUBrAvmhdJ8rVrHVOK2xus+l9qs6q5E2Ctx7O1+1C
G+Yxx1RFxqWJzG3l2D4RfznY8uE/Kryio9MmOb0B8uFErSRIL2HH0AmVP5nyM58ECSzb3rdC4KYo
HBO7yyj2+PoHDfrT8FiwOwP1tX2iOC1NZA83S+oIsZgMD/2ekjxK5KEWdRIWmsO5N42gz2CzM3UX
u6xrK+O+UHX/0wTFRr/r/cW77XX/OAQfTGiNrUqNAXsSe7qbJ7xyY+8tM93bh9leR0RHAZAOdSRe
3UyqdewhC2go6oJSQlVCfbtAjUQqfmpKsA+1aRGujvC0iEc/g3/1A7dq0OsfJ2+2o+ckop5cx+dJ
pZ/yuxUOt+3miW2Gcw8clvWJUCKYvtf+hBbW9SF3l4d9ozbdbgXG7cBSPKRhbANMmZ4mLRht0a2U
CIDbdBVUB4TaDACrqAO5fNBzUQvNzStgZWUDxz2ZitQc0g0T5Jy86CV7YWnAaWC7hOCWtMHW5I8H
8YPi9oJCqbNhGxDUgFr/+8hvqSGhpqX9f+aJZecWzewRdw7Yk6nZFp7xZX+uNh1wBciGeh1qJsrU
9AnsVCSq+IX0q7Ct1BunxP8zHPY/VjjDoraSrsMwWdGdITWdoUwORiYgCDbxH7bblTWcm0MartLS
ig1fVA+HLo4TNEzqLlW1eMyq9KSYyYHItbdv2qY32nj+NXALjMd7LmvQXpKskNIJ5VvLobNOLf3E
WyLa/fzzfW7PsAqpkKcS329IOAeahMCl6HTkNEWCOdo8gaIbgYbXD4uoyHd4P0na0vRlMsIZql9V
7pUnlmlv3FepQ57DB2iRixt/b43dGpFbyVWcZUuM4jdvvst+Jde6zw45RenGMxIiFZc9txSiG5ct
l2fCZoZsG0hAfn1vX7mipYVD2tkz1jUybxLqWH3ujyJPFIFwhumL0ShjLE9e3htOg4T+vvvLTkQh
0tZOtTaFY6k6R662Ui0oLcroEU2F/dqC8k6W3UckO6iT6IVl2yiiqyrKzxSFV+OMOty/tRkFWdgv
UfMcVjd6K1jB2z6IhwDk72sE5fnsP6xmZ0EBaExrVCWGoL02QBYzOuwuB00PXkvZ/418yBZraLJK
8A6GdPcPAkZqX3XzLJWTFycpDeZyLJyiz+UrOc/PUc6qz6L4zgirTEAcW8OpwQlhJmSFPiiKJAjX
pYaRfVFDb3T51ratG/Y/99mJUR5PiWsQLgakcQnx5gIrzKoiJyL5VTSjESrRz4lduftQm0+Y2LM0
VYVCCsL2D7sXbg8yqQDJU1+/WE5MvXmhqAmmkBsVBeubo7cCY9SycpQ8s9umGXOMHghq7pwifF6W
w75FIgz2+wojVqI5WipgjDQYlgNpgl4Esel8KzO4LcuMpTBZekBQ5e8R19st/al0yIEJkvHJNJ//
zB6O4CnNq6FsMUFW/DSg3jZPj5Yp0B/YonRNxYHNgmgvthFuu5K0KqMDwWrKsy4zvLrrstmdukUU
pW/GSmsgzrPnIikSYwDQ0vpobuVml7/lb5sLaWUX59zmBKHFSalATOHkWPOXTL5spciNYlF0u0Xq
a7s4xwYX5daUY5IS+SKTan/WfEkLwtExivxT/v02V5x/a0nf1xoFVNHX91aX4dA73s2a6P1G5BKc
jysQo5AKAzBIo/Sh4Oaij/EfWsJ5dmaO2URTOIM6hkEU/4KijRdm3/eXz+sFwAcy1dCnEm/+BEpd
3H4bZyNUjtsMG6ASfc+rb/acHeycBF3aXiXT9HdLuoOc0KNm/H7XHohRvCHzefsoiAqraMG2uBSl
do6oGV1EkSlK3d10vRUKt3YblcpKrQNF7R6l8VnrgxFhmeJAZ8TbH8pNZl0hcYt3sPXeRvA3eX34
XE03evycEAERbYYSmoaes0jYVZAjzPmENCoJUg1ArdiOGEHYl4kvuarmM73P+iITyqJvD98bIBf0
KXooZ5AXgnuQA9V8K1Pc2oidOVJPmjD7b3sE38A4XwylOK6tAWCkhcS/fMYJ34UAy/40bZPs2xjy
/UzTTtLbjqHwY2gf6EE+itxikylWcJwDplYWRQYqv73Wkq4UBUrUse3vmyQYN76lKdI9K6QWwCKD
QMURJYAjnnDUXHBo2zTEJDb6u6H+G6967yMHre8TyI9RvBPZ84VcVzdlrAnmRgTBeZs6qDTDNoGk
Qru4GorCV4r5cX+sNh16ZQXnY1kWqbPEygnn6sec917VPObGeJTtgykSBt+cljconTtFxwveWpUM
UFH3o4c8c0+dzhYcLgQjxl+QS1FZkZoAo5m0s0btUxX+fgcY8PTKDI7XOkleSMgqW5XeNZSvZRFk
qHjKqpusPO3PzTa9raC4gGSYqBJarI4QDUXNu+yeQOc1DhJ3nH01YAlvIsEYgTfobHhX0fBkdzSN
DAxf2KLrYva4mKkTD8Qt0FCQCjxvc6qIDpURKMLjJoIzLqIJkgcoKi6SbCmvcypXR4rz+v4QikA4
gzqjIZ3aA4SW9rVhZ0cLx+d9iC2hRaz+N0OY368GjVamYVkQr/I6qOk/WwfNU47mLS4Sn/Wb6FbG
tZ7oWX9zmlaIXLRFx7AtZq3Hm5ONerTqGOEVWcP9Jcrwu1ZAcxurVlNBcai4l9FPl89uS/U2Nlu5
g3Q3XoBko3JaFPXVkcDVN0LvdyjcorJqe9CTqYeiWfGkFy81rg9V+YupiQIG9h0uvHuHwzmdvUR9
2HTAGQMtIMfqILnNj85j9+TzcRTxt2jsOO+ba9nM1QFosz46I7nooddCRK0YtzbwdzZx/mfVqQV9
daCU5+pF85oD8bMEWhYy1EHSg6jec+sK4B0c53yLPkN6poNDFDNew7tDcYA489dPP9e9w+L22FTP
9XkxB7hFHB8g/3qTUVEXvo3T+TsIbo/VRmQeqtCC87K29QzrXlF1p6iOI8FrAHF76+s+W2wQ0js4
br8dJNxFkgYWRZKfRRdKdtj//taesQbg76oTdPKybQne0HpM/QPx8LV+Gl3T0YP20DyJssAE9vAP
+iHNZyrlgFNNJzcukkGQKSNYQvxjvpngenemzAPq2yE9SMY3XVSnKeAei+MECAThwDXCA1DYPsbn
GN1Gs/5UaQKK29on3s0MxwZ1YyBRYABO52tBHaRBn7r1sfPG156F9q1+P4jqh0Sjx1EDURKj6zWM
ntS356JLHLmavqDA2N13OpETcJSAVy6C6is4gQ01BaTkCN/qWGi4Q9v8s8VoRFWi4ZSC9MbxzPqZ
DgFuaRxduLOy5bcHxLFBFNO8Hhi5pSeWzEGPQ2Bc/ItXEeZTezgcDbRmoehpiRGTLqcLVt8aBxaa
AUHTiW1EZuG00yfClLX78fcL7UzJgr7nbOubfN3N/PRGnRzbpS4Si64SyCx9okDpHSJ31DPa0bAl
Npgj7u+yWDlS1ED31SdyBt7BcLFDRIqowIP+4IXL0TYuqHxSRIIygnXES/Jh9VTzMjMHX4JQwqtw
cidVopRrEQjHD0g51KaJxSbQaUjUh6rziu56f6GKIDg+kKWIDPlrQKJ8H6hv6T9a0W23CILjglqS
qKyZsKJTK2c0jmPYOOX8Zd8OAeHwGlB502S2XAAkzZqTTcKg7HNvH0JkB8cEjdng+b6BV0lom6t2
pRMiHz3qn/ZRNiL5d77L8YCKI3e2VDCkR2ufJS3dJSH+aEZONTfXyE/4E6KGYAd3BG9VZdRrNm6J
3NwoVX5VFLW/b9HuuAGCW/Sq0YZoI4txq9XeL6rqVEC6ZbBE2Qa7HsCkR0Cwq0PXkDTpEFuwpEWW
KSWaTypRdbsIgosL7By7Z882nYTe5+pdEn7fH6n9UA02sD+wskGPZEUy2Sag3GjonoBdAJ2M/47R
h/fb7I1I2xEd73cjHQCyuVsBKiOKRUILFmXRVWM8hOZZir6Z49d9u0QewDEAdDf1VmHxVNqdaHdp
4F03+/JnENy5ADVkBPVJiGtwU543h9p+GIRHxd0tGoPFEUBUkFmCAjI4/4h0/YvuYN8vEEK5UC7S
I1PSm0TBmsjfOC6o58YaO8acJNMuaWofpLgS8L8Agk9/HJsi10jC4sHpIbT/jgzR+VowaHw1xWCM
VV+xQaMB4icvusiUYHRxvHazIP5pnKpPpHq8ESjaDnI8EJVWmM4poxutPlgxcUNa+9ksKulik/0/
4zXW3fD9ymkg51EvbG82y8oleuxk6YjSu1MWJlBsuFYSwT3m/qEegBw30LRO4yLHTMmH6JpVuloe
HsE1HOrVo3Yr0qQSLNnXXLkVMZClUC2ZoUVKdxGR+kjbxB+K3P+jZfsqk72CoTIp4+XVKPnOqtxB
eiaptw8hIlU+9yeecikeFzZwF6rbOdpf1km9HX6Qu9mrgumoDQKbhDPF8YQShWmYtszlWV9ezYv8
wo2flDv05Q3KgxTs2yeaKY4kGvQDz4kCf2+LMTA79WCFuhOmL/som0YhYUbXNQWNTyDs+d7fSY3E
yCzLcawnLkvQoUfri5G9VrS2BzRPEJzyt3gJiUAWsZFyZJn8q6uVQJPPVCtYZdxPyddoEvDeples
APjDT9bnjdrXAJipb9+obuw2EA0dIycuoKWR++KJ2tpr14jcCLaL1MQTLdEEwpidUDlIi3w9IkbR
iGC7FQFxDJh0xJDyGaaF6t1Cz4lxT0zXFD2sbBHg2hyOAO1lUts0LVjDp3No4DlSH9zQWhyITTnz
9KyJ1AYFHmFz/Fejr0/WZ7BqNI/j6Db0Yd/DRd9n62xFRREqH1DVA3uW2JvUh8j+8mffZ7O2+j48
Wg9TnBG9HM3azfMkOvQKPZoLgVr0gUlLJPt46hXSfFhD8MjP3OmWPLMOXOKXb9GAcTQ3mUuKpGz4
s23fEPJdq+73B2yL2NYOxhGb2pN+bjR8P+v+KqYrJHw7raiYdB8DInvvJ0WNF0yLDIw6RkVLbPhE
ni+lTPX+xBTkG3IwtWaHcoypKQb1ERpwQWUPZ5WUzj7M/oyg3cJ7mNQkUDCJYE2f+CO9N0SVsfvE
glaW779vQyUtzW18v4twt6sfx65z0uhuTgRLZSsTH4kvUHREuTBybj5kcRgUmkNDhouPs3mQ/enQ
uOEp7dwwoO50No+1GzfOIjh9bRPaGyjnz/lSZmGqpIM3FZf93+gW4Fv03KnXTMa6pAKP+B+r9Q2N
8+7WGsKZqECrZse6Y+IveDY5QpgP+i/VCd3YjqXowm/T2TGgBuunY+h8M45SieWwm7GFjwpy8SER
VDaR34h0j7YjhRUMR3RZLWWNoWDy5IP9EB6Gw3hsCyd+YWIb6UHUYWzrvgSq0v8YxbHeRIc0CxFC
ehQiTkN9mWsvdf0EaT2nln7uLy/R+HEO0rcG7cIOhqkzus8QK2gSEszUdvdhNlfZyiLOM6ykDvOY
AiYt0rtEng/2YruRhhf/OkoEbigw6YP6cRHmpYJTBY4S9h2aON2iJummUtvDvknb3v5m0wf9Y9oO
s61hc9UeynN0LHzI5t3bj3PANOiheyggEJFZHBHKRm9lNQtW7exs6rc9FCoA/hm2XdnEsWFcJegX
pAEEnT7Oaro42aL7gnFjGwN/ylx5t6a/Z9x+CatUXTBuaffaUrM4WOdGQznuvxGIEo0a+30VoeiG
XnWxAoPm6jrP7ibjvtAFRWns/+7Zw3FDXzY9qQggpshNyjP91NP3esA4OhjqdkYyGbPhwMpH8wDN
ZKKDdqVdaAjpZ/sP1w9HCXUsKwM0mRA01ndDdDJbP64Fa0c0KxwdROEQhwublXoOTNN2uuS+qanA
lwUgfCYWtPEVKIaAczSwaD1cF+SR0rt9ZxbM/YdMLLIsKV6H2TsACYiF3ZyIlE5FZnDrvokSVObL
MGORWyccr7Ksc4fh15/Zwa37DEWI06QDRI6urDR36uTvfQDBBsDnXMktGlqENQYqL2sH9aF1GR1z
6XrIM8FOwxbDzmrkFXWhcaLJEJ4YUCfSPg92Bu1ZrJYiO8LlvgzIkdq3SzQ73OLXjY6aRgS7LKRS
oKzO7+xHpa8FRm2GcW+0rHMMAAUphdIOKJX9NPYX6ngc48fM/moNpS/NosR9ERpHAG1cWFa2YAhT
KXQgUOzQ6EquLuQUr3Xf+kRwayFaQhwXpJ1lxzre6zyS0MtEty+6RGSQAIJveI32ihXEHMFoVW9d
FM3kmLZID0TgB3zDazT4JGhTDQhJ/1E2F41yLgvBQAmWkMERgZxGSCw1mRMYl5l+mczXlFxWVrDv
0CIUjgmQp1xKZgiUJnkqaOhNTeMNxo+2EYUaohFjk7bamUOz0OySbZtGeh56y4nz209V4WmrrdNg
f2IF0tWdjJsjgPw3T6i/NF/rkBUfUkTCKuTN7Bfo/ikWQeNSDfIV7/GkstCTmOBQ3HsyMvVLz5Ic
60R886E5NyfWv9b+zK32GpIbx0jDJXrRN9iCrOrRaKDMN6XHpMlOn/GLN8u4kdSi2opDtcZBi5zq
2tesU119Tevfb+uA+XpD4ejUHstFHhWg2PLPV7Hm/pfd4XJ2OGh9JYgPtlnhDYsj1bIeiilNWlgU
zz66K6Pq4Lg/ZiIEjkjlblqqscbUhPKVPR8TUcvf7SX0ZgFHnVGS6IsZ4fvE/AsJsnP0Yqf+vgn7
ELglf+/QA12K2IoBMcfWd0luLjqC7t3G9PRnMNxlUpLVZprpmHdo7TfTKYlQQPiJxvcr37L4m6TZ
kPRByoBhKL/s8NKcnnJRVzLRaHHL39TRhZEOgCiVr1l+i8IGNxl/7g+VgGMs/kGdFPpgLDmmRFOc
wUdCNJ5/mPzKbDvGQQ+yIAoqgSOL7GK/r2g07uPFnnMsFWr+lRB3Un9mvSDE2d53/uvLUDZ/D2FC
16PWJebLWuQk+kNU0QOR/q5sKgAS2cIt+4WYWWZooOiuxq3U5CfyL00VPGyKMLiF3yx0bkK2MOv0
PI2nSj0XpiBjfZ9bPnSnaKyhNgcDrjbptTvgEiUrZMFICaaEf0enElo3JIzy0XjJz8bvdTi6g3Ws
qajFs2C4+Pd0U7cWBIGMZCY0tiN4r2r1U17Ph/2VI4LhAqgaqsPxUsOesfWn5DCo3tw8/BmE9t6L
Davp9GLCQmkS5W6so0tlGqlTT939Po5g9vmHc71RIltSMWLW9Ng2hzwV3GmIpp4N5XrBZ31oqBa+
b1jUNxdXrZ9JAhE6kfISWwgfT2v/rHr+rTxC0/VFZjNf0OfM9kf7pqPuuKCrYvkzSWNvf9REaNzS
71utKzLmAJb10GlXUXSk0/OYPzTjbfF/pF1Hk904r/1FqhKVKG0l3dS57XbcqByVc9avf4fteXNl
tnzxTXszs+iycAEChyAJHFTEjvaHK+OzahIGqKOutayGMNbsxLVNgvGiauUa7HlgM/10RXm3lAwk
5lzWSgBcG7TvTXK/pG9JhhhChCYlA1qUOmbbQARfHhT+yWhOy/B0eYkoEVIiYKl1qRdic8uqFlOG
WXEI86Z3WcD3lwX94fr23/WRZ0BXldMokwih5GTNYP3qD2ICBAit9YO2t4/RLiHgR3jXBV+XOZGq
cIi7RGwKnfFtNh94foirGye/KvXjZdUIcNDE31fB25RhYhYFBBXzhzz5XP9lNvDizWUIFj1t4dnm
WGCMyq2BMu76NS0X55OArUn5ACasjzwRqVRmBe7QYMJE/LqHgrMHSHAwtHk5MQE+GQ/ckn200V0W
GkSxGOXQEgzUIQMfgQhLzb7jgZ9ox4wqRqagRh5Pq2EO4xIvsJVx0PfLKb6yTtGH9puDMQ/FoeC7
y+5FaCS/r3SgbGTxIIBmfmjYXYvhafxvZUgw0JphrIKBAxkBB4sTaz0nAQluqhAbAgUC8lRJVhX1
qOT/WK710kfrhB538EnrYGyy7sjqR2JflcdVBMY8FDWHvHS6R+mwB48YesPvKfISao0kCNBDIzFi
kR0qRuCyBe5taC6biDsBSor4+wpoxihR80asUllELmdopg0b12kM4qBOiZGgIDerrtEcKNMFt46a
eZr6EHUqIYQATbnRvY5RMh6L7aDGkEW3y+v7yKYaLCgZEhaYVVtUtVCkrGdXRaV983f3JxiKIq1I
U/5zjsbo3qeWfcPoYlcJdU+p8/ugo2a9ia9d2NHkF5Zw4YnRixN1wMvHTlHvrCpP3HowTlU7nvrl
uixml+kNsXUT/iA/unShPhu9DrGLdqOZD+b8uSCnNgqAuaSadFbI+lybauEO2q+ZKNYn9QSBu/b+
fyBDFqeCS8KkU0Np9z1ItBBHylEMsWFH7SG8QaeEx3bqMfBm4vBA2U8Ch3gxlCwU+16p3rbOeyX7
qfUUVz8lQ/x9BQ1BwjlzFqiEKZuVdRUiv/rLNMSQYCEzeNgWArvV+X4u3+n5Lu6JK3ciZZPfXXql
6TW7hKV03ORU9VWofWDtmy6/YipxY0Dt4YaEDXZgWmYsdgbjgLbMR5GLmgd+JWagFl5JSNsGIgcj
3jFaXsN96++rM9Solul06DXwr6Eeu7FJ5Lrby38WIIWPOicpKJ9wDk6br4rqVtnPhGKd+4PFzjKk
qJn6onYKIWMJ/QDVuxiD46WY6+eKsXGYG/vhctpDypPCxs7Q8ZOK6xC18oJDDorH1LMjt/VFKeKr
eOFwXXlWT4qgJsqcuAgEAs3B3mzKwxjtaqqLZTsfOQuRYihpa7UO4eV+MCxuWd1wsJVbylVAPWKT
xpNy7aYtpqQxoU2EOQCnah/56WF5w2/rk4WjFnUPS4qToknJpix3RBuoPj1TLy5H7WRFONrZ98Y+
31ME81Q8SdtuikkrcypwItYNUDq8T53jZecj4kke+lTr01QhucJtX8bvxrTw88I+8oji4ST0kGkw
GqUfB7WGmMz8Zo6fM+ruVZj95Ub3r7txCRbmtss1dJshk6u01A1t5SGNPi8gko/T8brvtLsipIbg
USpJKJE2xqKUBTxBXY46qlPV4eflpaF8jUu4YKGRSZnRp4WO9xktx/GOczf2AORwtNDPqUT1D2eW
sxElYLAya5qG4Vle+17biXG0xbXyDl07uPsvv76mv3mFQ1yCiHKMupKFMCCb7szCZdYTxo5eNiHl
FhI4sNpGy1YGETkPvFZ/26FwFORGU+kH/VXFiM2PiiUJG7QIIzuiEcHqRO+c+sloHdSnEokD5XUS
IBhAbjS+Y43U4nuqvympigZChxf8Fy0Y+kIV36+j27b6PJo7RSP2O0qElCMYXVxorVChCK5sLI32
fqa6aClXlnkvBvQER6MjzPTY+d2JHbtr9iZrXMu13QIUASr1pEEpJaFB1dilUQq7RcmNlfp6FroN
5V+EN9sSHoDiR8nD+Xmry3aJ5mm17VfDYbGtd4oNhkrC1UgjCp1XqbYZ6GrdiT18vBpnV9/3B7zU
ejPGgUTH+BudmIhovADitgQILYsjVKQhWlPkdDP2oKg65ontVhUa+r9cRgZqvSRkyLtUB7EnZDmh
4dr8IdIL33nF8IJ1pmVLgBAOUdwmAxZssu87VKcZb3SK9lLY5JLNJDzgdjdEZg0RupJ5ppm4VmW4
cxl6CtUaSKyO3ANm6UMwTSIVMVvmLmA3HG/GbPBK3S2tx79aHEdCiGjU2qi04HhOcMXMQ1Dcc4oz
ntJGShiywem6RoU2YC9yjeZbUb1l+Y/B+qiTJ37C1eTSHY7R54UjiGsazAha/AxzqgLTW4yDGJqn
+piUy7wx8Egadyp+5SawgsWLVggdu494jT6iBXvHvfhU36h+snP819UL/Zs+OBJcgHy1V7oUenbq
g2N/6vvaVRjl75QxJYywmTJOqUga0PHkFlYFYutjoO5e4X+CNt5RxX/la++kbgczmnDH0OB0Dhqy
UzlNVxic610Ws7mXn8XI991a6DRtNouerfmzGn8mI3bTVqvvS2G06G1oG+JVzWjt69yu3XS0PNsw
9n+nhhRKoC22oy6EGK17o6PFmrpLp9SQttY2ieJOd/B9M3yXLjt1HLyZOoNTMqSt1Z5UK2ptLMU0
Mkw4n/dp1h64FvqXTbWd0q+WRPyO1Za6VFaZG8JWjWLfDQ676yLTxbTuKyPW/W5Ca/CYPtZOFrlT
tbhD2V6zniqK2MaF1Y+QYsjhVt6oHCWlhePahwo0Te3o5iOuhQIXk5au9YdXDFEB6f2/AfXiDrxe
EryIPi/hvHMKy1NjgPtIkc5sVzCt5EgbLouGLOkKLKN2wPRzDUOn2bH4qp34bfdTELgpuvsKQt7f
VJM24ISHahn1UC3kzDXTU2nm7mWnEV94scWflZIvw207GbNJNCr2ieYW7Kc64VknA0mhP+uf40wF
NSJRLElEg3wPvuToC8grSLSbmwbFpuY1vPSyUpQICTRGBrJSR4EIXjv7sVlunKm9M5PhNcVMK9tJ
2KHkPR8D8aQYdvxu0gcU6w+EJgSKyw0IbDFyyzIRTZV+Y073jHrdp5xabjzgeYn34xECrNtxF1wp
7Jk3Mj1Mj93sLplrYiB9TRxlN9PKld0kiMDQlG4xRQ8u/I0ZP1Q9RxvrwaHerSgxUhausV5vJ/GG
raMaKMd16zSn+yFrXafdX/Y3CvTka/CQB5mBrmhE0ZVyHx/TK9tX7/UDeLt9FDb6JF2h8KxLUSvh
QrEEmdYYkGe/S07dKX9UdsZJEJAIvsLmEOwu60fEk9yJMOWtMyQj4mk0DDca9vmcer1G0d8Tvi43
I/BqTuJnsgTdajEGvHSNighYSg8JF5ZF1xSUNiNnWY4D+zLbR1sjCicoJSRM6IqlbCYbKxOH5hXa
K65Y85rD5Tl6TPELVru8puhRHjMsxqBkrh1+b1nj1q/qDlwJEZZcCUHV3NywCELa9MNc3ZIIvXlC
Wn1fggBHD3Uje067OuM2bhscxlLPWB6XQTkY9kxQmFDxKXexlzPjnS4IEmrwnf2s0OI9HbPr8Vv4
hPk4fnEw/csB84dUzDIcw3EwW0gmwXMSnMy5qAyPbuYr0VIe+cYJ04qVA25X99TT8rbTnaVJmUmQ
xUuWgBwTdxvOYxyD1tpaCIjbBtOzCAlx8lTVu0T49TJWu7y+UUCEWFUPM3WpelkVUFv/7ngozciN
UdQf2kXsOmPqjjZx/v/Dlvf/qjgyBUQR9/EcCRRY7q1DfCzepod49DL318N18s66ow6vf/C/s0gJ
eNJ+wKu8KOEMUhdVe0/9IcX4PVe9/0VYFnjDp79yQEcmiDBHvZgKE+ulDr7FPe3q15V7UN7Oe9FF
RCYSQoWXW9JZRQmW4slIhmSCit1+2Wu7bM/vrJtux3bNoT/mRAZBeYkET+HAkiBtoR26sKzy1qba
yajvS/BkFfqUYX4rNorsOAa3FcWg8weHcBxQa6DnCtPWfnfzIaoaVFBZqBTDFfIvfAhvO7cB4ZEG
anDqZXF74zuLk/QBPaq1FAXE5c3XGT7BbgxzR3jcdk5yliGlW/NcWEYFQnBc6DY3wgFyL7jR3ooX
JUFLNVEeTsmTQE/NNb5EhiEcLn8f4gJK2U1vtLfDTrBb1NeUy1EmlABQTdR+wuA8mLD7Mmi7ovxW
UPzghAj5uRQvpXpvpsKC8+Lm9TvTQo9EQnGPbFO6YGzAP74nP5f2Nhv0DEOhMHDPbYtrZh/mne6X
Xu4tB6P5aJoo9RZOSB1mScESCmbNPKh2AcFt5lcnDaUIAWjz3oDG+dC81z3NrTyHHgJOWVXKyIJ4
UtW0gtR6p4sricjL/EF1v01eG/nM6zzckV6TiL+NIGcjS3CYsMY0FwtSu33f4EyV76xPFrpEvG6n
7gUBgvGmIyKCEikMscrZzMoalKpHQPBm2o+m7nHyuEjZUsKRbBi51omYc3Cpw40TxyYdVycCSba3
krPtJCTpJs00Ywxm9u1bsZWwI3ujON5wJSqDx2Pa7/9SnoQkQ+9MnW5CnnE7g020P0zXtm/07vKc
G1IDQoSNXm6UZ+0kIMGuFcZKCc+wMe3CjYcc88vGq8KyjpmNGs7Lum3n2f8Kk19c+6ksm6WEagHe
qPPZH9XdIcsXr7KeLguidjR52IClN3lQaHCNYf9rxnX4zn6uBtQx5VrL3XJHCCS8RH6FnXjgdNMz
/uPlw0BQR5h3GRw1UDsqvkE8VxKLJs8hiDDh7ldsJYPSYyR5/tHQcdKOItQfFfbHy6oRUSY/xYK7
gNlTgEUrGd5f9w2SxPJVl3Bnv5CwQp3qOCgKrFZTjCe1M1y1mK7yaPYua0JAkvzoWremFioaNNGW
I6aEzw4RupR7S0hRgxgV9K9Qoworr8XcpXZwa/T3YAxT/uayKn840p1NJqHEpISZUYeI2+iUaXiw
1o/dsUDMeiK/CbyFOLNSHifBRN6beoDxc4Da6a2lfmSYfBGHYBwi7ivEr76ARi8eXpswLFUM8vRR
+/i+qQY3jNO9kqXvw/irjbr4IaGqtYg1k99fh8BWdN5y7Mfmvsfj+3yYH/rpbUSeSIgE0REAstoP
47aNA/TqiAonMW2luM+9pHM7lGlEx+fbeupek4hb+S3WtisTFXWwZRjcTebnQntkyvfLXkgElPzq
ikp1I67EcvW6ghFnTfW90KPXeJ5uodXcYbbxgiU+1Jyu7GsEVaw8VIbjzgH3VbD4LNQKbdprJUha
oGwB7dDA4eJBfOr6hyU9duHxFfZaiZCSP7tB51/cQpd8wTP//fgqApXV98V6rXxsCLma8wwqDACg
fLrNe8fV2sPfKSGBNWvSvGA4G/iaXrqW/sbudn8nQGDRSosJ/T3ciiBAbW/m6SqgLo+ohZZgmusN
nuNAl+Ob9a2iYOBjdVen1OP9ZmislkLCZ7UJUycJGNoRwq/Z0ruRScQFJUBC5GniVfi8Z1YNSDH2
hUVsZts7zFkDuXOdz0ZolzHM1DH/1+R19aTeW/eiUhv9G8Sib24wK2nSA34KfGwHIU2JbNeOUdha
PU3RrUIxJW1nhitBUpgX9TybUynUQqImpl4N1+C3wkHI2GtH0M4TIU/pJYV8VGNDUzBYCQX2BkZ1
fAoWyyuHwzgRKdT2PeJKLzn2u6rJAg6H0w7hMfL0D+I0e9fsGIb2lPvK4w8xVUVLBNLzCXsVqIql
NnaoazBldIiqncmuRvbuMhZQIiQsqNo5n1KBBej+d+YPM/q9ho7w9M2kY2U5CQ+KMK71oIMatqm6
Zvg1AXG/NX9LjNsgvVn6T5c12r53WImTkEHpYrupA6hkHMo75if7MTxanV9dm7hsy66iyev4LvlB
TfQg5UqAoerhEiRic8jqxwUzDQ1BbL5vjtXspqcpPQZu7qMJhMi5iQWU292DDoxKSg/jakl2Oxaa
Z2ftvRJTozXFj3+ROJ6NqknwEcXBZEYjojo5hUf9mB7GfXTMyXtlShsJPPIqzFvVhja9/pjktwmA
vQp+XHYQShUJMcIFG2BYYZ0i1fJa9clQPsx26OYY81LFGCt1NKggo6BebnbnSzPzQIXI5NTjkf15
hkQTuuxRXJeqx5ARTkFEnCbMvAIOg1XlbBmQ16qfohit4+/nqTxUGiSPxY6c9EBZVAKRiMc2NxY4
h16lXh43u1LTTxnLD611z9Xx0LDyYNrUFHpqp9EkXEEaU815Ai2NW9676Z2oPkLZU79XP4pDWomW
Lv+y61DuKUHLbAbDXGuQiDln/mKcWqPz+pp4tiZ2tBcVg5ViR6pYvCoyXB2cczrkxG7JCTnEqskl
g33J7SGcsGqYbe/a7MCrQ2h+wzJx59rRn2LqlYUwnkxFzLS0yxWRgTQghwy+T92+60+X12dzIiom
mv//YUZulddCc8hrHbbTO/166MsbHa/LfeM8qJXxs0z4NzAgeulkP+jLcFv31EMPsXRy53yLp0az
Fad4vRw8xbi3h+tYn1zeE8w3VDIi0xPbCZiurAQ42WC4ioPXt3321tkZrsX8xTO9/m3y+JfHN13C
lAAc9HMdQqTTzl4QHYto8MGifnkBKR+RkKRdOh4zA0mWOh/tyQ+CfUxNiaFESKgxqk5eds9nuGm6
TdroGiHwozQMAoIpV5CgwrH4krUlzGVOqK+L0NZXsd1oXwXNax5HVy4vwnyF9XxGE7MiULDt36Di
CdIuLwlxDpJLBheM8FmUGd8v09M4HQaKn4EwlFwgqIJCnqcDDDXhYKIsbxgzXG57JhUzlB5SapFk
Vl8Mwn8X5Z3j3Jk2dUAQecOFFMmQ8wo7LJTOFr4LBmzx/t4djSeQkfmiQd54Q1WBEH4s1wqOujrE
vQl9eJk86Wl2pyita5gK4cfbu6yhWxxj1S2Vy/W2Y2pYOupe4Mg9mPwEBVEActLiJwy5+1/I0DfX
aSVPCpyimbtK1QL4M6ZsMfPWbL5dduhNh1sJkAKmC7V6dDQoNGFukzJhZw1Nzwl+tBFVbbu9HZ1F
ybFTsyUFTS10sTOwm1iYY92favt+DK+1anSn8jrqQH1TuTrl7ISOclCxXhmLMoHgHM1jg+GNmHw0
mfuGkkN5hyFFVQ4+gDGqIEg5zmD+xtAJzHJyM46O8/pU7tO3VKengOcXUbYyqRRlzYgdPMsU3GB3
b7r0qYGT2Oo7DQPki+NlP9kMsJUk4agrYE3moOgKsMD7M/rNwdbtRabqdSpV87u9l6/kiN+xkpON
Rh0UKuRUH7UrVJPieBVeiWHAaeBae82N99RRlfIO8feVRKWp0BTVQmLGU7cHrGsh6M4/hs3bv7Og
tNUqVZcW8QA5cd66qQMifcXtqREXBF7IxbitGiR9IMJZU09DfHpdiZrBMboFTDUOkyd1aix27D6B
w+XaY2ffla86U6y+Ly1G4ThLpXEYyRlqT/uSW4NvkJdXIipeRI2pO7bGbW7aMh7kgREEiwojlQ2y
UZRFYEbVY+6hUSO9Mb7hgeRWeXrF2pvcAMu0xQxNlVC2txgze4bdcIxPpnmrJTd2tL8sYnPlzyLk
C1QNgMpTpqKYPbpKnROLD5e/vwkAq+9Ldx5M68ulrPB9Fb1hgbIbiu86RXJCyZDwc2BAmcmEjBxz
GXBWPhY1203zvLusCmUqCTWtVh2SJcNqoMlz12SpX03EkYSSIP6+whRLS5wRfofFKN+X48l23l3W
YPsOZbUawpIrAaCp5nzkC/bSd9pjhQqbZA/+1fl/rF6i1kWKymgY8ygxhTqTgp37bowx+mohHGx7
91zpJAFkMiqhAsJXBIk3+GIUYubnt/GBH5YdyqMOOvGkQdpQyq2SZgiVZYa32Wj/4PvlCOrnEz9g
JCxuJqldhtROgoA6aDvw0UC7eicKe+JdtHe8atftlMPz5MoT4SHbIPcv5MhXoVoVJPqcQ56R7bSr
4RReKY033zc/61Pu42aPLDYTTvASVc8CJYCIAr50cw+Bw/RhLLF+XedOReoWymtSkbOfyDSgmTJo
Shsh10cXvZeoX8XoA9Y/XbafWPxL2sgYUdWVEafQJobNwEMTNYM7Dk9BhYleU+nF2eNleUSIyZei
ZhPPoW3BGeulcGv7JozeTBHhE8LFLukkgUbIwCsVzNBJ0b85aI3OvwTBZ/ZjTH86GB39OqqI1TpJ
qFEjZxww0BCL83bZL62f7iJfA1HfLn9KK7fx4sg1CQ2pmJZvQTstMnmuw4yZg/xbx3sH465xMtz6
tNyqR6qejVo1CUKigdlxVgsVi/tAOTrVN7MgTtKbIixDc1SuOqojN6kVU12iXQxIr5qDq6XXnFde
OBDJw7YQjmJsy9YwDVDydlYqdlqL/ARPATu0otiVsWMLldxTUqRd0YnHxajQmoYu/Wuu33fsUFCT
NLcdwDprIn7DamNkYaL+QqHG164YfC44gdkHV+A5HpGp49c2qK+kSS6umZkVcxG10/2AweLVPjg1
18XRuP/V6+IQvrCZVqzESTukraGRWh1hwKi/ss2bmiLPo74vubOBLrRwEHsGKCl9tXb8pnr3Cphb
aSAgarU8STsmSjFBgnh4D2MUJPGv5UyYafum4SxF3vvqVNfxvI8doh99UR3fHUfcBaKGVgy0DKlH
R8Jq8mugMvWL1ouNL9J+JspTntvuZaNRAqS02ErRQ18LAVr2tY12Rfr18vcpN5Z5rmNMcYiTEgLS
DJQdrn3VHnKvOmY/l6voWF39D+Xw4ie/2Iq4YTq2pasWKA1/94NxiYLQMFEIJ6b8GF6KSYyG3yAX
Ei1iVFWECIsLwuQWzkKri6jKcd4L+Ljr7Y8xC92i+l6X+yH/8BpTnhWTGzmV2VQd1oJ9SSsemMM/
BsWhMe5jVEixZZfi6DemXtHtFdyidE7l2oT8zSRsJV5yFV1xAlwyQHyDCTnJtGe9he72+3gm7tm3
cXYlSNoxMq6PHS8gyHnL8OCyHB1PP7Q3IZLnmEyeNwNgJUz8fYUa0TLotWLDWzCiYcr3hUqNLN5Q
x8ZlBsfFE9PQtOhI/tg76PDjTT765r3Izpfj5HYYanLCHAUfhK7/nWt1Le5Fp1+QT1wxkmJ8LgKx
gx9l+KUJI/eyL7602u9CpIR8VPWh0TsIUZMPi/oYUAU51PclX5sFEXeZViMOuajdjxcUD/QURcn2
wliqzTWm6uaLZjGrYmk2pAks9c8hTcCEukdbiae8ws9gsZUwaTs3uzKNYiUe/XR8p2rfq5B4ZN60
2Or70v6d6nXRxga+b5kfIwy0oCYpvkywxO83dNVWOUeBtBSUUTgobTBno58bLS42mF8nJQp+kv98
APtdjBSONvo5a22EmElf9o11m2Xh3iqpVF645++o/bsUKZMDqUnaWT2klPnz0Nlw53iO5Y++BmYn
6j13I2X4XZq09IHddFlhQ5oo6WnuQXbq5TfPtdIn6ipg2wvOqyR5AbYIB5VR6ejXwE7zVleIfg3x
7y8ZTsriBg3NqBj8MWIarA0a8U+j8lmvdlXwgSdUIRQlSoJNNQ+HTAlgtcKKXbt6N/NDVe2N+cEy
OIFmG0nKbyskPx9Vi+6oUwa1MKDpp2hBQFu5j0nl2XsLVUPcV4gtjlimF7fEnRIoYw95lv40TL1b
U6TelAAJP1mcBk7hwHi8Lu8dzHYPc2X3ii3gDAjyK+yoNLGpz9DBGCNjN9nT56Wz9MNlIc9Xyxcc
Tn58jWe14fUkVmbgvsnvM0y1CzA94zbtnL2Gmu3Uayl64m3jcW4Yqsm0F4X6cal2uT6VI3id+HfM
iEvcqs8IxSgZ0gJl8ZibyggZbdS4VZ26NlVC/wenPqshIXZZxSFerusRjTX1T1FLKJxan3bs4Bwy
NPzZhU8s1ssMUYTRWaJQepVLJXY0dF2AXTv/OTau8VN0j5Veire8w+SBEQL5d41aRopveXtrOouV
0LxQUWUYCLGqWivYOFTdC0r72McOhROb+wY3LGY6jm2/eKJXOnWcMad09LOb5sbc13ihLzh4pEXh
QUxRfm26yEqYhLUYtqjrQwYXqZvU5c6HhcoUKQESwpZdqy6LSOJMDG2ZFFDNFR7hEcKNX4TvWQcZ
WCe8uShLBhHp+1+zDMJbFJ1gpFL3P3Ckb7oftxG0Dtf4iwfE2E46TPGEH5TxqURnZHDsQ18ZiORh
02o2M2zuGJZpcCms0iHCjBs2jT4KNr7lSv1uVj9ctppY2BdGW0mQwgj+lWksHTF2pqrempHuq0F+
x0ftyIZ47+QT+lUMIu0SS/1SpK3j0OwY2otHREVtdAOlJ6Nf4b7OM+3RUyPmKlbkzaVSuc5QfVGM
/Gohee0IwfLTYlosThp1AzIvFPsX++HY7OqTdiRzMPWygs852gqaCjvoRgOE5n7HHaEU3uH1Yad2
8W7O+qsO0zITNhxHVl8H6khEwSY+2f8a9/kcspK9mFo1ByXWc5i70tOXzHBNp+eg3DQ/Xvacbd88
S5J8k4W2XlcDrBngph/MPGgiJ44Zm1nZShfJN4M2HNtwgYS0y0ZXTZXHwDK9yQzAYzthCDBV2bMd
C2eNJGw3i6DCkD7YrkYvQzh7lvoUA3En/cTN/dATLyVb9gNu4P2eW7rx4uooslHfb7c67JfiHWbU
DmY7EBv/FkihwsHhJrYPzWDCwCtnsIJO0RarRXDr3S4zY9fEQ53Z73r+7bIvbB471pKEaVeSulhr
HdPoxP6Pe7DddAyO5SlxU7/wXnPsWIuSdpJE0+u5SMSNaFUfU6e9spOcunLYiqKVDPnitSusLAgj
qMOGovIG/n0ZG901GdUAT8mRrjaMsFC5nUEXpbhf2Bdu7ckpBBuVSLYoc/l/J5CfGVucr9Wpgi4o
1nj8xXReXOu306N+hTGkGN3s8ifCG7Zd+yxSggbk0I3imFDrmSqpesqvlF11zRZw4yRfmFfvs9uC
2v4pU0pgEfO0npMRamZ6nnh2nT2oqXodxTo1LnhTOYZyG27ZhsNMSTmNGyG6qxBUSjPqXlYP1wEr
/zuPHhZtJUTSplKmMERzH7QxLHdk7yvqyWcTGlYCJKzDPRU4wRsIsIPRXeqdEn0w2aNBsRxuQfha
D/EzVrhg4GSdgcwfYjSMJ1kOZvZDELbHH03752Wn21z/lUIS1uVjFAbPFisN1S3r94s2+5a2uyyE
spoEc8kSKFrUQ51AGQ5TeYodnNvHxVWpQnPKySSQq4rSmRMRtJkYSG5FzVcdacRlZTYPbavFsUQe
s1qcVinnsM8bgQzFTXzM9sZDqqDGkz8Dg3FnvSMEbmXoa4ES3JVRqplaDYH27In3LFSV4naqAG9Q
h1tQiquIsKElfs1KvaANLFzuQxrapL4a2uiGfUfkQIQ/WDIWzFnB0ZsOC4JNs112SvlBszF4jioV
IZdKwgPMY3KctoAuqLr59osoS3mPlUJNUb4HKfTp8koRwSRTm3Vhp7Exgl6hmu6d7uM8MV9pO8oB
KX+Q0CHInLAsSogZvTpz42ON57oaA6xd1X/ttfja/SSIiIdkbrUQRswm9s1o8/fT+Oay3SiXk/Ch
RhOikZiQEC2lb6pXLZsImxGAaknAYLRJMpkTJAzq4vdK4oXFjT3fRUPvhS1R/bfpBRouIEwLt/Ga
zLjJ0qRNUBWAi70+9Ay1uG2K3ovbmXC2TaPpFjoOTI07eLn6PU4xrS3togqvCROfH3Oz8BdUERFm
o2QIT1xhQRmN1YS2QiDPZKluqDiJqwYzIWQ7SleaSHBQBmETdgU0EV3yxntxxLR6F7uFqBLy++v/
zmiELGElT0IFXbcrZUGtvt8GoTdonpEOXoo2eaob6fmgIB/Z14KEp6zN185l2usRDhIZahodFzWN
D+h78PlODXcAWIyLUPzexQvj7hUBhQpnxzFVhmoYyd3NqZpjW8G6BVXs5nqIiS/7yxL+sGj/ipA7
JpnOhyLpIGJqPtrBLjgUfnmwUBiOAT0/B9CHpXtqZ9rcNs5ayU2TRW+ZpRaKG/MJVQpa4U9TsNfL
u/C/M7EKBznrJrl90NhtUgtBlRlhSk7icoqchTSf5POW1utJFMB80Sn9Iq4pu6P2pB9M3FOKelBq
UMC2PEPXdVyHAZdkVt6lba3QTuGK2AkNdC5hYNfB3CWzW2Rg5sUz4TVVzb2JHSuJEqgj31dSM1cG
v2eftNKz9R+XPXATZlffl3x8VjAdgOchrpS10p2T6yz/qVKOcFkGkyl5Y94WY4qk1UdloRssXh98
Ticikja9+l89mMzJ20S6WU8NVmZSOp/r7ycTeNG+QV36ZXtdXg+mSk5t8Mi0rQxylMi3o+v0v89N
R9Cs9JA8egqGxLQTrEebLd782bSeWJ0QWwW1HhJyV0bTmRpmwaGR9K5Jb9LmY0sRAlEixN9XmK1b
QxjlXCx5a/ozu7cGA0QBxJr/IRzxDsNwZ2vgklqS0g2sAo/V4Belm78XrWLDsY4P7CAYMufj0JH1
2dvLf5Yo3HClV1jWOtcZTBdhA6/175p1uOxfpE5SnmjOBoYIJZAQvGt34OAU5ZfRPvYScz/7pa+Q
dB+UShLCTEPrVIPwBqZch90uDV7xBMyMs8kkhBmyTJvHEh5dRYfWPrRU2e1mUnr+vkx6y6NCCYIG
3w/K71Bhse+cfK/qP4KaSn8JS8m8t0s9W4vCIWmuHuz800BN/dpee1PVVG5oumbLpSeVqU1GsWDH
ZG/Ln+md8TxrN2nc4r22b7zKox4LNhVayRN/X3lzYi+l0zPIy8PbrL2bqaXZRIHV96X4VJa0zxrx
/bh4GzooBXOOCv73mohZSZFisioLNjELUn7R9GEQ6V11jDFGXJQ0tMf/zqsIhF6JkwK0RBmDhTs3
iCu+N+B4ZXgVQPcT1TtB2U4Ky3m282XOIMZK384gvSo+RePxsuUoEVJkFon+j7uZIp25jpnbJsQ7
w2bp2cpa8rsoR69HHYtqqsYf/HmH9BY00daNqCIuDjWh0PZ183lt5HIT1g2mWiaQxt6qkSe6TQ6Z
j9EmPt5x8PIVHcVkOcohNgHIxElIx2sKyiikIySKIaeiDlH2iL0OVFc/UnYb6Uc9xXyDJfQuL9kf
7HkWJuUfXRPn6QTOVTh78KjuWswBQI3l5Imi3/YraVDxuRdnLxMM846OzglTPvH3yWBy9PCgNgnT
Ytn/kXZdS3Iju/KLGEHP4itNu/FW5oUhjVb03vPrb5Z0d5sqUY0j6XkiOgcoAAWigIQT39q70Ae3
sXn43yi+tyPSf3hiMNc6WQcjKxL6bHnK9bcy+nBZf9smf/594ayy1JzQoYoum17rHpVKP1bZY6+M
x8soG8RdPEacYYRTktUosLHjBjC5DJ4O1LebIr23Iz1/sNFY4TTdhHWLRZs6SjdFh2nEhkUWDl+M
qpJ2cqjfFb0au3YpU+2mlPxCellGpj7MDOdZTbdKd+q1N6ZS8ZiwGXEx9DT1Wh/iOQQmmt+iM2aX
7uWnFrRU6iFzF+JAKYPhAq+usC6cY63mH9DNbHxokuyWTdQysM1Pi9VhCvdLmBqS1nOdyUlfIxC/
awtFcuIx3ktW5BGWww/ggsNZwu1iJF08TBMiGK/i1LepH/rmMb5mjuYON5JHzW9S6hNumWFgSjTr
MNTKeAym+5xqt6B+X7hiUr1uqlzF8QRj5SV26M7K42WNEacjEpTLyThHiPmogifX8XSQaywLDL3K
er0MQziOyE4e91XeybyGVw+6x8ZP3SJ7dv/5MgihLZGRfC7aJG9MgEwTO8y2eTV3f9KisYpMIg+5
reVq0Jk8MmVfk7co/8f45+9k4DKuHBIE11MUpgBIyoequMJ3IBVfCBdhgstredhOc8gRrtUTO6Wn
3AW19VE58cJ9TL7kUCcvuH9boASj8itQbjPMbT8ZVeb2y9tlrVFWLLi9PYyKyr7dS/KNPBzjJMLq
4siNUurbnzIxweEtDP7+f8ExyGon7uoPS0g9UlPCCE5vjX2GtaiIYdL4ZLJX1mu4645NELmXlUac
jEg93iQh3nAGGEIcPKn213bZVdSoHaGun7jGM5Z1DS8w9jL6FRBbUoosm0Lgt+nKXxajSBSzgBBY
9/VUsewqZlQj3y+Sxv/SEZFXXGoxzYtFz9xjegzp11i1rOwx+u3mqCdQLTLUqQgBwJgjfS4qgBnK
P1LrFnPhtIF3+eQ3LcxE/6OBbj2em/6oNPRm2dbAJ4004/OQtq7G3jVVg5BDDEFSOIK3DNVgGQGP
llGgu1Plse5DnhTOFP1Bs5mykkf0mCDq66iHPJb9qcctyRva9GxXBbdBTnwjbR7PGUr8ICs01TCn
FM7Zttd6si+WY0w1Kmx+EK0ghCQ7NxY51lRozZY+afbdKJ+St37p3LYkvi65Wn5KllZAgu/kmRmq
cYyPISUzVKeVIlfVTD+OTC+1R9eeCk9XC7dp5N1l89vuOFsB8ytq5bTN0NlRO+G89IfvrBfVoXrF
Og83JMtzJJbgT0E0S5oZcywd09H9Pt9XlhOixR2EpIWbEykIYfHipHyt1VMpV1BplCceM98H0dUI
BmeFokzbjkkrFfJ/ZKVCowi1ok8hlnInY8EhX4ZRv3EGOMSkI7lOcTNnWKEJAaNHSlJgKhtVgBNf
4DS/8Nmk8Br8zZhpl47UlgVKi0LcqJe20/MQWgw7vXWwI+F9W6NNqw/4UqC6Iu7B7brhSjohfPSz
JJmJBemK6xKfDPFDvA920ou1N3fzYbQccjkVIZ84DFzGDYYWuU02XtR4+ezoJ1DlXsW8FlF7ZubG
93iBA+c8I0Qlopc4GdwOZSHHPPcb687JbKxffVN0IqpQGEJU6QJLGmf+btlbrVvHhwRb1DRG3GCU
/YudfIVpoyuADy6NsEjdL/fMaz10ReK1PsRrNhGw+P98IVKKO1/tpJL1gFcTlzusj4S3RZ52i3EO
tENG/h+9MJ/N0eAKXrl2NrYVGh24OUayLyW5O+G7fCh8bSSuTR76LkklxJBCq1VTXwDUyfdYSdhS
F9m2JWi2oWgKn7EXBDFYm4ZTZQ8elooeeTFmsPrjPJnE6VAwghiZ1Y2lnQJmMT430l1VpU6XE6qi
MIQAOA7dYkkZMJruScI2LSY/MpOaAN8+j7O+hLAHzti4sMJg8CxDuWVL9iENcv+PLPmMIcS6pJLU
pi+BUUvhR7OJr8o4uBlH9jQnC6h9lYM9F54q2TtJBUNlPGWh2+Hl6fJ/sR3/LA2dqraKtyfh/q+w
D7MPe7wEpaCTL8GHEH9k2DddTNT6NQpIuPwj1WbobscLJ15U/Vi6LeZgF7LDNBECbZ/cWSDB0ptY
H4slhUDZOBQmpiqkBhN0Zf/7rHEojEJf/ypOMHVWZdowj5Bnzpv3TRp8itOGSHApUQRLn63a7kBu
hY4JtJZ5dWecRm2pCH394so9CyKY+hwuFqjH8Woq7/WH5tjuMUaxV48t2pGyw//A9bGdwJzxBLNf
0IFplwmkGt4n+Dj4xFlz05vmMOKRGPwi+RPFyqQQpicW1qpQlSeJv9umX6PIK0Dh4Gde6Kdu8jXD
rmMLbKyGKzv0ByRX3c9R/T9RxVKbGo5ZPsgA7tRrRY6dLN93FbpGFLfRvnQWkVEQ5iLW3MBg2JmG
BMVm5tcamS5DWeRysNh+lTobvVhzUxWsZWx5j005O+ZeiXzFi33JX/Z8bfk+eB9iRJDqXduO92cl
CoFjWUYLGzwhlpaiLan0sa/PM/OPlyWjdCdEjXqR58VcuIno6U6dWzcIqU+tTSu0sKBDA62WJosv
elaUYf9kywZ0Jywua97yLHc65GWZQR7TpoutoHgOtUpbCtOq5aGyBo9hSBl028kurh39ed4V6CXh
u2UpF9tUH576DdwhsqKLhKZFrGoYUcBVZk49vgvYx84YlT8yvjOIOHdYS5VaDDy5GE8xc2VX2/FP
yOmh3+Wqo4CZJSY7DLdDxwpTKADY01Ag4wSmVPBXQ748r7vmy2vAI3a95L5ywow0CCioxJNQ6Lec
e3WCZp/W4SIB167ygzGq/jxRTfebfrUSTbj59ToPpoanH5MVfigi9XHhS4BLarPF9ufBCkfw36Cy
Uq0xYffqQ+8bWO8SeKZXvIL+CNRAFPkWJZTgx0VtyDEaDnArp7YbxqfQGvyJ2n5GgQhXP5a4FCrD
uhMQJ0aONL2WeujYFVGwoyxAuPxtdZgryQRIKaeWU4CSvwlMysw2L6jV2Qh3vzK0oxSDlxEc7Ohq
LfD9geG8XQtWUGxmcLQl92SQ/P5JAr8CFRIAu4w4+TVAjXZ09PBg5V9tasv79rv1GUQcPUy1qO8M
7rjoZEBL7eQtXraLvM7RbtLjYOxwU+GFhaoY80P56cK3LNM2VPQLW+KbZ2ZmYcta5FJ1nd8VnD7f
GP28e+uD6AVs+rs/uLRWaMLptSjo6yXP3DIT25ONt+AP9hsgyV0hCEdVZdIi5wwI7Ka0vMkz3fxB
8muvMHa8vFVg2etlkbaz0TOimKspqtQbugTE+LVV9t8bIa2XvHSUU/c6Y8yctBTizMQkTTeSMij5
BwNurdJZYkd6376aoMEIYC0ofKF5VfWSAxhFXIoFY9vH/zMXMWOzGktZFK7euo0PlWY5nWJ6hEK3
g9UZQwjzS1NPeIoFhlq5c+QysFKiL/95OEkfMSE0ezwdoKeLKVQh6GemjEY23l0aKtisMI9OPyeH
qPtyWTgKhf99dUvGeRLWsgyUQHs/ZriWe8NjEhGufhFKzhoUwn1Q1ZmVzEDRnjA9EewNlJxsf8Za
zVfeq2R7EarXVCT5xbV5RhXiv2RoIZYKAXW5Yx85pfdyJblp7/5vhFeUJoVQUoC4TW5TPA3navou
iL7IrXUXKk9/d1xCNOmRI8ZWAU+rx4U5AaxRH+xdOhUElTfhVuJraheCL0MroLo6lK/VYbrpSF5Z
nvddCPTia2oq93UHWhE8c4U+J8GIvNhNG/7J7NPv9ttfDv+Zgi2k8ykb9Ejhh9MYI5KaAeQDw8lk
DBdoQ8RfSnVCtNCY3DY9V10fd9esav24ZcQ4HD/lS6oTQoMxW8Vgc2n0fYexk+6g7aV9cvqzT5Kz
0oTY0IayWXQmYIz62Klu3BC1deqmssWwMHVyWfD5hojvLeSMAMyr/HGX3KI/DItJyIuKOhshIliJ
UYDfBmczVu7yJrs6Hn8Cz3YX9GrODp5/8AFEPTcRccEW4sIwJqUJCht88MvVY9QsO1Ylflip+8uR
gYp2IuFmOg9hYfBxpOHt+0xz9X09eXU77FNSlZcdioljPHnB0lyZcXTTMH5px/I4yLW7jOGxm9XH
y5JtHhqSKE3Bsg8QBAmHNix92NS8iagq2D9qVX8IJ4Lfb9sQVxDCGSXYkBNLnBNTOvDdWgoWF+ie
ji9ivrqAznEpiYQobixo6UkSSDRYJT58uzZyVCZnxK27GSXOQonvcnGoDqqpQahC+riMNVj2bwIT
A++Vm0q6Gxuhk0SHvzqqn17kCn1JbHThedHADiw29qZeEuF1285XYgmhfE60Jo/5qGlyLJ41Lzx1
TvJq78GTuwtcqrZPnJT4MJcPBjrvuQ4xvBA8MLOWTnqef7mste2aINMN00JGZ+KB6cckTLEzK0KV
HZ9zjuxa78Ey6pZu8Dy54T3f35rdUIFwMyatALnYq6wvKexgRncx3mb6wrcn6WFMm1e5/hMuN2UF
I1wgIQsKiTF8QebNdZM/5cXxsuIoMYT7I9T0NJ/5YFmKNV1ZdaeAza3sCTfaBkGEA4m/oTPx4ybT
sBRGV2BvMw5fjbRXTZXvlcC4uyzLZkBlZxjBrMdE0yKrBUyGcd9Jv4nk22X6OJhEqOPB8qfUYQUj
mFrYyvkS8Xw/BAHnDGaNPkbH3OTUOsZyM8pZt93nLJRgZ7reRSDQBlqZdgc7UZxqoKamqeMRbKxr
Mknv+RwWWBA/pmN7Jdl6AQYMaqR+O5qeRRFsDdSIC9ZQ4XwMsMYE8icpzB1JP8KsZQWDrIPtyBTL
+i+upTOmcPOBbm+alwmYrR/lrrGLT6nbV46BjTpIIe4a8qGAOi/hHpzLucLLMM4Lu1jRnf2khe8v
WzkpknD16WMCNjgTx2U96afFi1ye84VHHe8emU83TG16lY0ZWmxWszVVZMVvizmazRRsoHyDmxG/
zGA8rz5Ki+pdlmvTCs844l3bVHYSpBNwZPve4rRCRegaFeG7FIhQSa+LjoX5AmrM1OiPQRHusi6/
iwaSF3jTClbCCKGIBcmA4SkIoynOYjsKLqTW5bPtTeMsgc9nN2yvJcLs9r2+QhUikzTMQ6CMQDWe
UFC/Tk8MvOTZ63cCFqpIRqlSCEwjnpIKowRpZtXWuzDz4tbGolNi2JUC4X9f3bLa3Nsy43Tu1owr
fXGsJvSpkX3qrISwFBvR3NYFMApT2tkqdjPPT39i2gzZt4yRL1vssC+KHsQXKuraAygiChPkcwxr
xNQ/4hmzzzCCIDYIeDIrQLGwMnAzLSE6aweTEGVbWWcMIZ5KthY3VQoHmqzPhXEVUFFgO9qcf18I
n+lYaQYIs/AZkUyHRXmMrMwb0bmfUnyU25Z1BhKiaDYMnYnGHQjCXpTAq/LQMUvKIbekUTHCaOio
xWvYHfKj+aa1rY+gBkVp8B/5hGXZJ17RTV+sW/UZ65mwBtx4mQ8UTduWZHgDt1UTOxxkRexOH0KW
5UxCb1rdjddRXNzksnk/JS2ROW5ZwhpG9P/B0JaWN9xJhX0rZ9WTmZvu7/vNGkLw/tEIKyvgbenB
GCJiK06oM98Oqf2e26d0VpjgNxWrWDvz/mqtqJ6iCn0RQ+zKDNs2kj96y1iLJFhEbvV6i4kX1J1u
jG5fHTXw06B4glVQmOE10LhAfadsPh6vEQWP6vFxoRkFEDtstZFUp/CkR2x5rfzFBV/NlTW6hY/t
XeScD6VVwcHSVstB1ARcOx8cvfugdFdKbDpmofyVlYB2/Ucn04JlxuICWAmzb80gwtKPnVR//BtL
/Gkm2bAju5V5D+sw1E5h7+ZicLv+w2UQfvbih8X5pFSRC8XUmtau+ayimQdOXj4G8msWPkSZVzMC
abMJfg2l/aizQMf6Gp3vEWA3wR6VDPTLLvvosTjRbwiX7UCVhTiRTqxRtW/z/X3zVIEVNesGVx6Q
HWux+iemoGIoQQXHOjNE9rFZHVrcG7gBlfoYoMtefohS//IhbYoD+jTQuIM0FFvIf9TckltsbmyU
M8z8nzG8k7AWuNN2rP2D1wMVzZCazlTFUEVmpFJpa73jy3hiTboKJOvGGn5/8x1T1hBCYBiwBzGv
NPhNMRRumj21feXnye6yujYvo5UcgrpiDa9+mMJCvGuMuyR8yRZ2b8d/wgh3FkUTQ8Bo2KYd81gT
YV22YjzgrfRvxNBEToKc5W0/6dCVBb6lwLi30tCZg+PfgQgfDXkyYT0qP/Mumg5t8m6YopuFulM3
K2VrXQmun5h6Uhf82OU92GNusa3Uaw5o/n8dfAMFwJbMRzYThf9MAD1nP3qMEkaNWo8Qq53ZExhD
r3Pzy98pTsgTItua057PawSTfDSa0TEG5W5u/9IGeGRYfYtUU6WGdgE5ZHarLPgIfk6pObzNL7j1
4QjpwWRKrVV3kATfjdURqxs95qlP427C2UQ+lRtsx7J/gww2NP0okVqzzMp5aDbmxg/H50EynKzp
HFAtOJdPaBMJLYd8ZhLUHiKz1NhUk1LXSISj7hQ3L2OQuWn7ruuomLZpaysc4YyCJkragH/fh2Z1
nZrdTTUwQpTtM1phCGck4y03NAd8L+p7GXRSmTccgl2/49s8w11OfABTAglHNGtBFyoNwKbpqizu
ZIW4zqjfF+KzjLYTlun4/Xk8VpJfUp9Am/H/rCyRgASvrEHYm/j9cvjUJ5/rfi8Fj5dti4IQajp2
yop6sgGRzeB3NO+tTveqkWL6oI7dEqIzSgRDkltw/+otfzVPBYhbUte2vrVC/A89n/znfkoGV4oT
wvQQ9rFuV5DKvPnesCi5feIsIHrXfOmoL4RVbysRtP6gPEeIFi+4Qg1sJsfccarGxUxLiyFzzM8T
KNth4Iwi6NCeDbbgARnWAJREuilt27WyJ00ibtJtqz7jCMqrQ0mebAU4SyiDVaS86vo/KX+pGJv5
V2H8X1jdBomua1ImIVJLtvmQaJ/tuvrU69QWC0oQfmwrlLRL9EXjg49599jVn8uWCC+/sOqzGELA
XIZezi3+8TQxGQc/FzdpuYxO0oTHVu/9No7d3K5fglp+tafQLdug9BqJ6gAVv3zANoidFqgvY/Yc
nMHiAz9TxqmRR4Yv0try1A4juaPxNqTWLSuK42BZFMeZqFYRT4h6ObMLtNsBL87vE+kppF7Vfkqy
vgPgyxr737AjVPwQSYc8qfvKWFx9Hz/mWKGRdY7yaDr5sT4WfrE3jthrcDkMkpiCc1UYIO1SnWOm
zrDjQ5CB7kmussesx3X1mJwCn8LkeloHKVFMwc/kKmqRMwBy2HXHDAzJI67BZk/x6onBSYQRfI2F
taZ0HAbMukze2ZI/DEQjjRiZRAjB0Ua1Nmep5ZKYidOpvl2+s8r7ZCiJCLhteWfDEPxNlywdG++A
k5pXg/Wsk2umucovHYmQnVRFp0ujBoDs2s6QnlhX8Uly8QxQ8PTeo+s8P4UQUXVCihKVI9i5OGJy
bJ7BrOdLrvps3SwuX24WUL1hJJzgu3Jg5IXeAy58LbAWk2+Ftl0+QYVWYLrrbfu8LHw/4tkaW+gF
C7ftKJDTzlrcymidzEhci6r6bBv3GUEw7tFWsrgbgVDK7L6OlCslV/Z5Rw3F/vRs+P2YzjiChWeA
AEE/Yp6+b45IW3fRLnvX75hjuPlTf5CIyQF+6j/b4RlOMPTFDEHr25uLi5HP0UGfoFNIhR+NNWoz
yrFUqs4N9JfLIXDbic+Ygu0zhhlVDc0GbhtjQFqqdqYs+7qlv86D9ZsFQVGbgtHnnaIrLIF4PTZY
ZfVzUzQOZxi6LBBlG4KtY/1AVeLpCEqUSixXc0ZJc/LY/ysQkcEkgP0xLQVI0hyT5K5ebjOKMWfT
izSMZBnMwGZMsZqlDeOy1JO8uEUmO0lxqzdEO+e2da8QhPPQ5qxSZ44wgvyiqxy+P9L0usaZ3+Jn
Tl5cWITaNu++FaJwNrPeTqg7ABEdmN4ceBnWqWeSx5q70DZ3C1oNgg+XD2pbizqDZanM/ukjGrWh
BK/kCgIr+ltqO3JY8psdNN+sGiXHfxEEp53LPmR2q2LBePBOKo5t+axpu7zfXZZjM9tboQhumpeL
PY465JjGd630ZSn8pd436cEKvlwGohQmGEU0ZZk8LACyW9MPB8sL6+XwdxCCFUxYQ6KVHSCyGUtv
ArZXkpowtJ9a/4VTEb+h4wYbwI2GY2jgmjCuONdK8RrsCucd34cZe5n7elmqzbhzPiGRmbnStCrW
UthBFGROkxqOZQ1OSW3T3gzXKxQhYZ37MNPGGCiFHjtKeQwGrK26aQviiChhhCt8qqqmQGfa4mJ+
15W1+27MneR3S2niGXFTXH2oVWAvCpYKsphTiAbR3pnK2A+S1h2t32WFEKG4vCsoy+7mkmWAKrHm
Kd+P6svfHb4QBKK0qeMygL6WPvOT/EteV46U+JdBttM4jakW9q6iM1ekHDNLvDqAtpVnjdkznway
3fRYHhsH/EHkRNx2IDiDCYFAb+exr+OFD71Xzjzsm/LTZXG2bewMIISBNm8qBX0kiytbiVurmitj
WGyJqSVLBIx4Vc9jYIxlDjnU5UZLnln1ULPny5JsO+V/kogD4qVim2AoxrlEjb3Dmm7HbjHiEbud
tL8MpHCd/JQhni1AF9w/wFBYKi/QWevPfusYh+RLhaTUlt3qMLmcobV/SvymdkI8SqhEI9hPz+Lf
vegspxAVekkpBzmBKsfT6C+eccj/KbBrrnSH3DGd5avmg0TARhuK01NfzZTti7vJ29KeesmG5NiW
6y7oDAv94VD5mADYF3uyBZIwfpGCrIm7YKkzSNqhKCD76al8CV90sCPl940rH1BVIopK2/f7WbVC
ADGMxojsAoB4W7iZcul6MqSrKTZ8my37KqbSCcopxHSikNNU4fJVrbpvzLc6LE9qR1wilFsIEaRt
sWsqMgASlZqLNyxFY06v/4PVv5e9ghJGCCQJq/Q8keB+Nqa6LRns7tnHqv/tYrZg/WKzpbb0qhRi
iTc+Brtjd8dL2ZhwcEMQkMSeQpGkEkKJMw21bERDZcLetU5xJumKWbNTMeKDk7A6Qwgn0xD3WdID
ZMkwimTbeEWNj9oUHOKePbZRTRSMCK8SxxpGc+5qJcVB9dlTJ10pEfH7v8j6/vMikWKsClSMPTPI
M4OxADNqXuKZo6NqTpJhCxkyQbeqneVD+O6vDFAkGxvNuMAUPixjso5L/dSG+4SyccKXDCE+LHZe
9KUGiCSuXKwYKUFFoqpuaBEqpI5ICAz4QivjvMURNVN0jaUpXpPZRJsGJYoQFhKzj1qFi2J1tqez
2rU7ho/c9qZtKU5T6tYwhNAgKQu6m1SIkxz50/Bw6E7oRXAw5YeqHkUM+FOHkBAhxH2ifVZrZV5B
slnbRc1Hc+zdITpE9k2Ap7UGe6DU5ApM8U4cSESJdFOn2G+NZW2WaeqycDPndT7lEQOyHuIiTkYn
w5U8G4dRJ4oGmxFjBcTtZ5VIS+MyJHqFL/istzw7ucsxeT+wJ91KnLihSjmbxrgC4zFyBZbYyWLj
MWdxJflNjR7RSUCobTPIrgAEr2J5WOUQCaw+ejB7MbYwOksaZX5tmTNRlto2xRWW4Fm9aTa424Fl
qW5xtJC9F59zcPg/m6A/tI9UR+v208YKT3CzvK0qReexsPbBwBQ72kEKnc7p35qvMNDr0hsPzKaE
pE5M8Lc6AXtH2+I7aHSVnbbjqwNSdPCbTnvNeTtGchMOpVaRWwimOKpFxC3fuBrMu2wqXE3+PFVv
Ggh/2ntT/ap3V1V7ahsi6FMK/hYNVtbZtJ2KDIeXz3Ceyo6PzyVPkmu5pjP581N0knaXrxlCud9U
sQLEkAJbQqT/rlGgSBeU1qehDQiP+GnT5bcYdjabb0XDFUhShHYep9BnUtyhHeRQ7pvPAx7spdSx
bhcwdqc8fPLm198mCBWhhdjSKXKm2hx6esPSNoxlB17tdV+/U4T/7lu0CCbEljJlqaoZcA8kdW5W
HTp9cBaNyOqJsPztg2qlzEAe9LKJcWL9PLnKfG1Njwuo+2E5xLFtmwZDqdhSdUwMCs5e2sH/P/BU
S3clj51Tpb+7DIorDDUHvMuChNSSVUFhzRR3bTIpsjs1odtKut9XzJkLasHZplutcYSYPCMFicoW
OMlx9hUnK5xol7qD5UKDSLYjP9KdgAxcWzfBGlWIznMnTdhCCdTWH32MhzkGghfWczvl+8xpj/qh
RhGeipb8Vha/5tegwql10Wh2ag1Q/UZ2A87vcqN74TMXk786kngqgSdEZ1mp2gCvMLIrn/iuaes2
1D0NiwrLXXGD/aiLRljlt+B7QUBxtWyZxwy7UQA4YmsuZ6gcDv2uPXb7/nA5NFJWI26UTbssQ8/k
NyRsHnZbdzpUMtoHgsLB7N29ebCPAwlK6FPjf1+5d6hGWRRxo8lfBy8+LIfsHecz5mOS9pF60N9y
cabI2PD17UFObI+YEgwbxpMMXc6oxb2NJeV5FIAgTTmH+ZQYs+ymtjc016NK1Ps2r+q1BNwdVuqS
uomlTbLIrn1YdsZOOTRX3WnwwSe3Cz3qstx06JW6hMtEmZVWs7AhxzXHzDEt3dV7UABlxOcSKZMQ
FctprqwZJJRucs0/MOqX9KVLXG0/e2BgkzGxS8WMTZtbySWExwxsSVJkAlCKHDQPgF4o3xdX1ke+
bvR/4Hyl4IS4uCxYbVxzOHUvf1V9LKhPPOkVnPWefLA1Z6aat6hjE0JiOS0Drh9YeW1eLeZJb09q
T3x/bseKlQqFMDiO2KEcgkrbbXYjuChNd3HCU/wtTVVcE8y5ZC5OSCW+RtVWhrf7nvsuipcqolPs
d+/im+xzsLOgyvlgooBKdX1wVf0UfM9iig9SRTAZZp8ANMp3ivY2Tf9kjeXoyZ3R3i+t7lyOwET0
EFs9jblK8oqHp6Y9Dl3uLPgwvIyw+V69ih8i4/WwBFY+dICQT8ZOe6+jRcy2fZR2jFO5s49scTKq
+ZLyb3GRHD45USMLgdmBRA9MhF60a1B2lvYYG99R6+xJNCGaqLqVstqGt/HyPmfoxcL3Gjx2vEEM
3d+fCYXyKa9LFiLEklbqoqyduYUcp28z8fqRry2XSao+yhSFKCIpStUsIeTKZ2RUIRhZm8+Ldq+X
6LoLd1N/vCwYBScEkT6N0QUMfgMX/cdX1bgLr9rpNCi6w4anHj1Jl9EoyxfCSbKYoAe2gIZ5oEj7
OFLruDfLSiu7F5kVa0kbi4DfMajRwgZbdzkU2H3JOzR+l3jmW5J/jhki60in9UoiFYBSlp3c3MXU
7ktCVyJvYgl3suoUvy+ZN5L8LBXURyQFIOQYWlKzBg0muI/lws86jIsyaiPDL+KQxjDJpqIDVxxn
UwbdwM4Hk3uptmsfanc4mJ6B5j3upojkNfEVqWzbs4WLD1OUsi62AoXjJCmRyf41gAjjR9274g43
sRtcq3f5MXDYIX3SHzuDSDe21XlGFjxp7KY079Dl7toSGkJuu+jLZd/5xV18BhCcR43KDlu0AKDd
faOTfwm+mM/y3fdbcZIc/bHZEZDcBH6Oev9CIpf4MQ3N5FSdogCQA3YZ5ZjiNOWr2pt8/m2Zvdie
Eu8vI/LodglQ+REQO7VKs+dKZMOEgYTEmcCR1s57LXs3Ja+XsXjIvoSl/oiFB3VVbgq8B0dyz74W
ljx3Xhal8s2iKhmKjnpraYSNbJaMmHJWKDeiVV6fBDl2X5TABKHP7E6ejs9nvAzjqkxd5YE5Eoa0
pxu6z/SyWxjiapSu67I05W6RWsqjFDaniXUPyRLtLakBq25+08sUHc8vYvFZVuHKRJ2YtXhiQprj
ddcabuikc4ZT7/E93w1V1b/sfYYsXJtKNoSahKIM6lN3c30oDeKe/EUkO0sjundhjdGIKYZv5Vo+
lgVasyvLzcBJWO6yF4oF6hf5zRlP8HYj7DqzHoDH8xvdzU/DIdxPrrpDNkVvjyAcXSwNM75RuuuA
Zj7Mr4qTeNZtfBzg56ojX9H1S+K0xHqwkWVqUS6AC3XLj8rmrpaDw1959zf9rjxNlv+1vsI6NjEW
UOVuk+6z7sNlmO3Plf+O6ZvZrGAW2TRjBjYvd9ATJ9GwajvypvrPruozihA2wNVnJY0OFCX4VKM7
M/1dlu3vycwZQMimB3NpYG6IS1nt69KD2lFrYKkTF4JBpcwy7kcAKOhhNa7L8cvlcyBuR0N81guM
fixUHs3x8tV5/NMRZCjo98H6bulFfs+/+MmiHXX4QtAxqnqMEzSguWV+W/LXPesqQJn8smQUiBB4
eszRV0MNkG666oqjHtxUE0EkQ0EIsabN6iEv+e2gGDGIfUYnHG9L8sueuNtFtnpQsyXjwkO0eTO7
cu1KTutGd+waDzSgduW7LXg5Qbq2yddmQj5VyCrSek56JeS3rnQ9hiU4Xr4Ww/PlYyIMXBWyiVky
winggQB7R/VAcUdGsZxTUvAYvgo1c2jhXQHfam5b3Rej6fRD5AXgC/07ObicKxSj6ZIq43KEhlP0
ETjNqcSA0hSXc42QSQobY5xGiT7WJm0dedhdlmFTUyom48DrDz5IcRzcYvrUR6WBWBC2n1gY+1mT
fJ5Sig5k06BXMEJMM0ZtMIZah6q0q9p6kJlbxr2bW489o17ft9OBFZYQahTTzpjaA0vf40PK7V8k
P9xXPpLko3o1U88flAKFmKPIwQC2PHy22eMVC09T+pSMVDmYO91P6fdKIiHoGFhvh+83SDQiD168
FCWq4mDvSxA8U1+FmxZ3hhJriuViVZaMdUVu1CvOMKJ7+k/6s9kKQYgwth72SqTB4jL70xI8FHgo
DZIdusP+yrDFyuHCwh4EkDgXrfWL7L2KbgidKPkSRy9WDstOzzorwbFgHMRly+Au2AiNFhniVqOO
RAgzyow12kYGhSnzTlefVOq1gVvPBeuyhCAzsHLMBhtHbsUvUXns4/ukvNKVK0vfdfZ1klMZ2vbX
zsoChGDQR9NkNQb01p++v9jo98HT4oMF1KOMbftbZIUlBIOyAE0IGsK/18iHo147yc70JhfrbPjH
Vfv5j2pdqoX3bFD6GKY4vl8XYZRUKUI2iLAcPQfBafJHZndGEK7P2h7AgTMAYSxvI+OmUB8sav0o
D1o/m8QZQrg/hz5U51LGM5NkHrBb2PlniK1bCZuNnTpU9/NYUaQHvzinM6Jg5GZsz7I1AHE0sFKj
2uX73kDTi7YPHLTCXmUvFtGkutnViZ7O/w5KMHsm64NpaECMsDr++/Sq9ghih9rjPZ14KX9ivvb8
J0HpjClY/hL/H2nX1Rs30mx/EQHm8MownKAsS7L9QtiyzZwzf/09Ld/10G166lstFlgssMCUqll9
urq66pw47BoLny5svgbRvhs6UBerBF5sF/ZWnnExXyuDPocVC0F79H6+C4W1DQoJPNLc1B8xvHgl
25EnfGs0J37feXh2kTsP9TapmpbFPypC/fxRTxK3lkgRsW1MPFvhTsRWr+tBk2ClP85vj22oWnra
Q+wI9+au8I0DxUz4F9D6ZZG/9kt6E0bzDIsyyJrYI1GwY5rG/4tM5OZExCo0+Tu/BeXGBNp6uMfs
5qPyGvgFnoADV2ihVtXvjKN5Sl3rYJCNFWxbX9j2fCEgEketS3psCSi+Qp/NYSVhkBAZ19WXAOrN
kSc/XN4PxGfkSwJxMAsY14VBWfqQ1h8tichuKVh5uwqvEuixqmotYdWAn0+krHVbuElRikL2tGM7
/LI/2xnBOUg4TJnCGeRwKfyp5U+C8SlPnkqSMJDB+6WPxGFIG4GTMK5go/Uk9Dv87CdqP75JDx2o
foe/JNNnjzgs0bRKlgoV1lgyPV4nuxp85CBMfXtevgmoVy8y9Dn4SNA9p3Q67FVu702u5Kafhdx+
RcMNWo97sG91CEOhsiNKJ5j6dByi5KUUZQnybGeKTLSHjae61faLlT1ejpDtiFTYe4to6QrYDPB5
VxGpzvKcGiYcBDGIZrNzxzxAL/VVOi5e42M+4j158Nken9CnpVI0oszCRf2YTbtaC+ygfrns1Oba
rWxwKX2xNJIZTwIy1PEmFPaitU8XAimodePzeVNa4rDQQwlh38h2D7Y8Nnw7OUONvjamLE+1cm5i
08opLgdK5yZq+w5OVf1RKg6CRSQgmznW6veZ/VUgKGKpW0qP3y8wWFdB76GGoJzmzcK4T4QXqySg
8K1m9AdurOxx2JRNszalBgIheEJjMdqKp0N9zxhJxk/gtXNDtJf1JzypeBlYcUSqA4fhxCXrHGoZ
ctgjL4a3Qy1dF6n6YRymna6CaVdHilwO7xkqBKX0P9uMV15UxBjsfRO8Fe9HT3eawg4+MVGuoLeV
++IZKq3o7dA+WAORfFF+cvglhXXZdTX81MxvMl7Tk0M43JbBIRnJnq3NPouVixySJFCOkQcJLrLJ
MSaj+sraLBqfQpDtM+BsiO8UKKuhaSQQeTlCqX3SgvBW7pQv4qK81LV6CKTPUdNgJypIJUMdfR5S
96AE5PP45rG3+iM4jFmUsVnSEd4qj0iaAZuRW53UWzwpvUPm6q3GvzLG/pjV3lSnYRIhdom9D5LR
2nDMLPbz4dt/Qk1ePHsIG9OYIhhRk8cUVx3rVGWHyya2s9aVIxzIiAOTDEyAmshaj2xSqd3VBxm5
3Hv7gBVVNfGkKMpgd/l90bRJklpdMdgjJk4CNJQEdwZmNCavQFMT+ei3feacrXEbrZgtvRElWEsO
wVGyC+iYjHbzAk0RZCeN3VzHtZd8p2oX26B9tsrtua4Ju1l5K8ynx6m7C6QDCLGg1pPaWeYPZbon
vt9mRn5eU37MvCiyaVLZrSOJwULa2pIdRXbWOpibgJ/Y7LLkvS/nWxnltpoSYXzOEGE0b6BwrbJe
hoPhqLeDx94dqJz5rdz/59Hwa0356fNFFCCkgZB6S2gtCELrw7XU2aZgJ6lTofcZiZHTfW/86gn8
RVbhWKqb3o6nkshitg/889/BHfhaYAYyuKdwGcld0Dp4Rdp6//FzctuxLUu1iVmTCK51yKajXfG1
C218TN0O7MG3DrHqXzZJOcWd+n1b1FbVsjeK8tsii7bcEdUoygB3sGvKLAQR2/WT8Vmqd5NG6rxv
I//5u3C4kqdd09QyLIzOzyb88N7yVHaDc8cXiv/wL3nm2RqHK3UYCEs1vEVj4DNNgNK4ggYBBKIb
Z3zRQ7usqKigHORAZem7IatZ4EmKp/tshqL7Kn2GPs28S9A3TG247crXeX/zI+fRHPVix16VZueE
2oIrnZpTdkIfI0qioFrwZork8S8ZxK9F5cfOtTjUodIGD9MfM4hzCpT31A/Cc+dFe3E/kO21BGpq
3PGtJfinYe1fqt9/UdxlLyb2CD1ztDfqu/QWdMeJe3mbbZ9GhgXmTJVhFbfNUnHEID87F9Ts+yQ9
KDnG6tPn/2aD22nCrOpJxRq+qvHUqYfOfIypplAWaX9C8dkNbqspZSj8hEDGIsm0WBsIJHXvzChV
SNAZOKLBy8lDbZvlCgQd8a7Z4Fjr/dJ506h8ZOTaNIPv5sdZWeNQd8SMbCOGsIYk0hF6bGFxtIfi
34r+vCWNKzNcDMyDBOka6Ok5Yf1q6b0ttsQBtd24sbLARUAYl4JaZHip6VAcCfc6Wv4hPe28Yrbx
uXFmOyLGsrf37cogFw+RbkH8wIBLos+oWerjdJJuBqcEc+r8taaSnU0cXFnjoLdDrDQzVKEd4zEK
bIaDkNUO3RA+olo37ufhPbt2ZZADXiXOh7ZNYDCTf2jtSS0/aBQXxnYGfrbBX56EegiUHv23IMNw
mDI0U+iNMgitmxjQft/ptbLGpW4o9JhBhVkXx5yVQ2BktqneDLmfmFfT7Ik1nlSKmyE6qnFtg//R
oIoMm8nAyjwHvFWdx2Icwrxan5LwvifZfDfvvCsDHHDMcq4OdYCAlH3WZRscJN/y2eAweemlXOFA
Q0sF2QQjAiDqxzjb43OBikl3atFm+zDuihvjy7zXvl0GeLZ9/0DflXMcgFRylsV4GgfAS1egtLal
DB2vUoQGoNS5bIlyjgMSMS8mMWP4u0jfy/hmet+9ZeUKBxzxIui1xAIhfp4+Io/ap77wnLy0ruDL
+6i2ycCnPOKwQ0Y1RGkLeKQjcYeWU+ZOp+qrGWPMRd5Vx+q631PEHJRJDj2MaohboYSPS3eIDc9s
Hy9/pO1U9LyIFtsMqyqEEkyKkebwKbqaQXzACH3j7/LBumez8vMLRRZF+MNr2Au9mBXWCH/04ntZ
H0DOdtkfIrx52fpeTSoJhMgoeA6VFyW2kV5LRWLL6TsIYcGb+U9ywauuNe3YqRbuOs5iGYd8Hndt
M3+ORelw2R0iq7DYcq6+TqKDCTtnZ2ObPTatbI/toZzew9e09oWDhAZTYpqSszWTfgjLa7xMdhL+
uOwIGWccGpjdPAsJ80R/qq76GrWb2DMPWmqnVxiswvP7nmwRJ456fvYEjTNTCLkl1g7qsed+RntV
Rc5yhCCBG3nUlDOVOfG09hIo7dHnhnWMf6CUj27K8jta0j25h/4su/RgJoR8MWZn0QU4/0PDPirD
pmetVMJ+cGevgIqDXTqm2x0Nv97hLk6eWZctSvwMSpyWaA5h+aGEGil7NY52kWhnhs1IDtiLXUzd
XS9vAonvdgnTRBpMllqP021SHgzxgyZRc0qUV1xSoRitjOdOZuM47VhWKIV26Lc7VgBDaN4tREWD
yHolvj96XCJjqNl+6HbLjrXblU74NBzB8Oobd+TJdXkr4P74O45E1gJdxQ4fzdr3XozCtnxXuz1a
UHIX/d8esddZAvj3oIQK6u/WgtoCOUQDaxOIdNiUd554SEe1Y44EexoJyGen7iVrHLLMGWZcBZau
CTrqWx2aPq/i9iHS9hrERJPi62XnLh9gEj/Y0pkZ2BxT+BYkL0VybMgXF+pTcUlGnyhGlKiMDkKz
2Yy8cCM4g9P8YJMm9LfavIz/OscgyfH7pyr1Js1DHYuXHOK9tMco+f80RUtsYb6xZVHzpVFbmKnF
+6m7idKjpLqXP8z2q/7ZFb6hJQiFugLRHHMFd6DHZa9+GiGC+Vm3mfRq5LWYXHvBoJP+RBgmvtjb
Vl8d0nqsGYGUwDl0rYHfM2KaCJ50Y/i4wJ7IU41AqreDdmWtldpw6CXEh35dgcsxv5bvVAWNx5OX
4IpiHSaKuZWIeL69pcxLQxRqrGtq3ZTJVyOhnlEpAxxcZEs0BCAHwgaO7GknO8pV6wuO8oCu7c6T
vOHazG2qg/Jynijx9EYymLfqnt28xA5UhOOHUXmw5tu2J3xjV5AL2PQ2f7j6WHmVW0rI0tG2VqAE
7hbij678NGatP1Fa59sV11X8c8ChleCQGVgal0YYSZ1cwRafOoz42eqH7JTHb4NxMXh2iZNs++uZ
MuOo1zSTR5AoAZ1eVWGGvA+Cm0nX7gNB8S7vsO2P9csEjx7poHcqrl2ARD1wau1mbj8JZWyTItF/
gZCzIa6yIcWqPgwhw16Q/qhoTZtO6l3oB7KD7GZ2Oz/zXUncXfbuL9Wbs1WGL6sgCWZtBHUU3Gvc
n/ixnMTDzzFiKuy3cfhsioHLylQyQzAmzuFg3ii2CbHBxrKj7PmyQ0RE8IAxNmaUmymMKDKYmbQC
dPJEW8tmQEBaQhQtCZxCPMexlC6dAGlWZPaltLe0WyUObD0fHPRF25d92Q6JlSn2p6xWzDIwc51P
//8wxLoVy/AAbbYdNtQAcOqu48jWPkU+RcxKucgVNyp9GZdiwWhBVdwG8m6MU7ueJtsMKclWyhAH
GyEoEwRthoOphK4nyTbU67QR3Cz/enklN6NitZBcptEYmRqPMewspt9b32qJOIaJ3+cfnAILo+mC
iQWTZ8XWWuVp1Jofl13YTtrPPvBPTBkueEk5wYbqlzfjdelPgaPc5AqK1aUrQEKNqI1vfxsTEpqm
icdw/qwvOs2oAoPFeTbuBummlTpvDL607xo3BQPfP3bY2q6CXA6mtKxC2EmU723+KVjcywu3/W3O
v8+d8EowzMOYsVel5Crqnyfq+rYJa6u/n63j6u+fxtasMqiROuEygZsXjcvZUUneFcBnJ7gdOUNp
VCgj1rEQCyjmd/twNIjvTfnB7cU86wMk5FinIlRtCeTPXZPa4vxw+WtsJiWr1eJ2Yq1kmp6x7nmp
qp3ekED1BUKu7kkVTDcyiT3D/uQ/MqCzMX7KtKyDSJ0FfJqpwch3YU14IE3k0SvDuT4YjZI7VaW3
trUE3e4dbkJd0JCx6y3Z5IJObWZrCGMGCIqAxexOoFz4plvStzpGYq6ET5fNbR/jK3tcEAbJ2M5a
zmbOQKkKIglwgKYQuUj28ul9RZiVLS4WVZTshCyELRMFtOcKtegQOmwFEhbUfTIPI3v7y95tRubK
IBeZ2FujZtQwmCJxiIIPaQgQjAk9om18XVnhIjMWisDQBgxtdWDVu2VEw/qhr934wNR2QW9CpK5/
sYcpMNNUIO/O4/lYSuassfm9Hl0f0ErwUtXWD+wBQT+Ne5nqT92uEJqyxtBcsVST868pLdlYgoG9
rYJj2E12ljOO9uvgmbv0MXCCLwTu/sWgLsqqbkB6RePiJA/koRm1CcD4LB9ZQ2P41BaO/gjddEYm
DqYMv5XfEyrYcv/Y5EJlllIT81CwudQfdXS0jK9DdLgcjdsfbmWDW8hyDNJZzWGjc1m7Tubmfoyp
Fcb90Z8obbvN0+tsjOdG7+Ymb2qojTlReGeZN9F0T3hDGeCuHW291PLQj0iYFbwrgaoQL+5qZQc7
PPD/5P5/n0YORrH/+Uq6/PuROed6K+cynBq1j60c20VIhAHlFHfVgAzJkFpocXU63fgYVCU40DOH
WDgGqX8cLisn2N+wOvejas5TTEzhy8T21Numb+wSF8Qiqj844ivjtApd3HNCm2rR3ITDlWHubEkL
I44iyM87JqjZKuU2l59VifKOWkHuQEmLuS/VtxV0da8DCS174aw8A7MxTP2SLgZSy8mhhanh+Qwb
C4mBmh6EGmwDpqw/BVLvVxb1Orz9ILRaQg4myjmPR62HMRWK1+VNC5IbUAZiyJlxguVu9lRRnETU
R+NAI2utJJ57fLSyOhnKbRdfa9RMK/HJ+EGYIpPT0gjhVAOERQOSnVP1P8IJnhqzSyRBCnQ4oReN
G4SdLZiPDVWEZitxYV/xczAy2hP1eQIgJQdtl4NgdDmqGGSmfKFgnG/RsmZrGoMRdv4hF132pvtq
+IwdhspgSGMcWIiB0asVWO9ZmeXtzNA/aV7vMpSwXJnIsalA4ADCVOY4zht4Vsa6LWafjJiAVyoO
OHAQtLENMN4C6IuestAd1I/6f92i/HxLoAYhFGphg52y7ME2cg3Az/TGFmi51LASBQkGBwnyYhrR
JLIvFHosp8UUvQZ1sPZj9zw8FBgnmN6VAJ5ByOAgQc36oW1YTESqxyZuw6P8rf7IiMUVNijnEecV
sa/4Pq12rvViYJsXqoHpTXInQLg0uIuPlrP4il9eiTvDa36wt2LM3b6rleTsK0+QKRdTVo8tQrIw
v+pZ6MTof7/sH3F+8BSZdad1/TLAgtC4DX59UiuE5zHoSc57lp1cACh+rGUplyydmC+z7oYPOPV3
+h0oBKSKTWZ4yVF639jyavU49ChSPa07A58uRq8UprMZobR+Z0asf2EnAa8CIlhYsF9ykUOQmU3t
hIx4tqy/BuIMNajSFirZrgVfSJ6j7j97yCFKHIS5LrM1nW7HN0p/VbAtZ9BsthnmfeDV1H2IwDCT
yzeMPDKimqUAc/bdSJ1Riuy4o7IolmdeWkcOVLo4E4SugluMgla66v3057M+3gSZ+plKAD8FYvwd
r9fFLrDQ+sau5qztGBfzaCd+G3ei2zhF6QQOODsu7ztiHfkeLpBYxnnOcDrQTkF0rM0noSQq7sR5
xvdt9WM7GBpI4xwpGXZ1WfvY6O5lLygTbM+vknlTssykZ9GgpKXdaK1TBNS3oRaKxcrKxChoSoOu
IHagCbeil7GWIB8HDHp/ZfZ1nH5P0qxtNkOcgYNv4aoNSE/OI2z2jHREQcugciN8Hrz/pQWJAGCL
w4wsa4ZFnbCEctU45hf1To0xvEz2crEv8eeWssATjJKJDgaa35cx1pNAyxSUMZLDAKU6UMehs0o6
zi6aZH2NOqO34+JsjcMlXYN4UBHBmqy7+r31yjhaGX9w8kMKPCiAoJWLPKgZ8lzykEOmJozjNpZg
s4yc3ms+jA/ZDv38qjtnDiSoECvxbXTsfMHV3rULzt5ycIXibM5mg1gp/kcwf9RCqsZGucalPNpo
aiD26VCLL+3sw/Lh53x2sOs8Be1bxYOAzk9UEF2Ksp34jLygipVMaZxMsFvn+1Y6CdH3y/DxF+D9
tXK8jkq/CMkUQKoAl4nZgY6KXTulDzrTG+RTyB0podVtLDmb4+AqXRIhjkuYC81Ha5RtSbov4h+X
faLWjMOrIA7UXmywZlH00EfPJuUD9fvs/6/wMMuHMI0a+JAkT2HymlO3oE3RX9M8LxKHFGoS1fEM
H94ueMNhquzplTU1lY6ANy1c9UXcKIJb2X7j5SKOfso7DjjKsBf7qmfA0e0q63GmXuf+cqM8e8eh
xKgIhjSpMMDY1Fnn9ACRChRWWTqofaIevckA56ChyzVpDFjEoYcKpCUY03X1OxQAriUnAS0wVfbc
TkDP3nFAkbaiAv50eNe16KXP7tmpX6HJFNz387FQXi6HOr+dNMhyyYZiKboFXnOdzwX7dimiWtB6
sFYpdiPhtRusYNqny0Z4l3gj3AoudV9AzBBG5P5LPu0F6xYzboLeOrq1D6bX/2aMWz8FMiLDOOt4
WgClmYE1nEewlkR2hT7gpYBaPDXESiwhnwaOQ2Tl0OXqnXr63I57TbkOFiINpExwlerRKsxQUWFi
UB9kaS8o/qg9X162P3YV95H4Fn4xQAO/htIgyGvYkAVSTXTjHMGD5WKmKLRJ4kvKJw5kY2GqzHyC
TyixXs3PFUrI5mGGEPiueRahhSS4ZetQl3EiEvms0AhDvTUMOKnL94N+FJNHffHBauFUii9QVck/
WsP4JWVLsML5INeMPGfWBvSivyYfBLtwBdFmDfGv4mv8IY7dxif74fnMl7fK4S8UETOlVLCwqh/u
hzfVaYaO/YfkSFUSeajnTXFILFtyHM8G+4bl7SQ9lAbVB0QZ4JBjsAQpSWasoCj50gxihIGaX2ar
sU45eRd4uJgrYTJFWMgDsFrMH4zqRZgNx1gq+/IGuxzvUHf5PRiSMCzrJMJa6cJoI8m1FzF055la
McoMBxXGgo4SCeoRTiQ/58KDOj32tX/Zkz9OxN/XDIQgv7uiiZnaJjlsgBAgvGEzHgHyib4C1QEo
hvbVNVWUoZzisCKDJqAwsY0ktLjN6TedoYGEx7vsFmWEy8oUvDdaUQOv6ug6wI109tKZwHEWTH8P
tj9GyaMmjiOLnU2qHxyZtmF6iPbynuxTuLxtQOr7+weS2zApW9PooVcGrj8omT8wDkVoYnoQ2mWy
urSWAdvql1zjoKCQUyPpK7gWCJqtF49h/hBWlT2Gp2k4XP5QxFFliBwqmFU3qg2z9ZM1guW11gN0
MO8GfzxR3QrUWnIAMUyDkqpsQ0n1dZPeFxPRfLT5+yYEQJCwG4bKN/Km1VTOaqoi7LLIMQZkRBXV
37SJcWcTfCOvGUemnnYw0elfG2ufgJw/Le//PZf1Gy6s7HDYUwn93IoT7Ki+Bnbu5cV0wysFQ1jp
rhuJWwblE4dBfSzIbZUCEibzqRJPVfUJA8SuROnxboLCyiUOeeR2CPK0h0thqjqJjElQzTVJLvg/
Gkb4leOwp0ehSmwTtnLFt7b2o2WH5tNyfKkVkCNm3zGvmaj7CVfd5gmK8bZOvsiw0+eP7bvyk63D
OlUxgigbWBQqHTTgwZ5ZH5oGzDXCMVFveuUq65/M9P7yPqbWlkMpKKaLSarAZhBGvhnLTtN3fj1O
3n8zwyGTXglxh25m3D7EYxK7vXhqwt1lE9sn4mr5OERKZyWW0VXXg/yHvVG0fre3WhtERzZ750ye
qKoOtXQcKLX6YpUzs1dADUM4GelxFIjZvE1AP7skc/lKqglF1ElYtqq+7qTczcMX03oQ08E2Wyo3
IjCQV6aoY6VLogWRUMTBKe2bh7mnytzEivHCFHjzbhcMDyOT7L+01ZUi3aetT0QB5QYHFp05DKXR
wEbzUfeZpHB224CVTbezG+1Nn5k66CmnONiwoOKtBSq+UST4QYT0OHiKtX/N382BE193XvRRltIW
bi2QDMCgUHxKjwFGXTELMl7hpdj/13OTvEUOGeIl1RplZAv52kE1q9qxabxFAy/Ue5oseWscQJgK
emQFll1OQnKqIsHOizKzDSsldtQfraq8IQ4lqqEH8yCLjwxTf8opcjuMKON9yhb3lNbDdo602r4c
QjRzIcdtDqfU6/KLskuPphvsww/LG8ku9cGIOOSLzNIYFkGIgiNjtxBkT4tfQpIkkm2eCycUX2eu
MkXIDROQF3xmfSRo4gwcrJ/hRDeSw8YAcopfjS3RJYtcitFJST5kLMVgQ5rpfbeXjvouOVKfin31
S2Y41NCrtgf7ExbPrBW7RXksiQ754BuSZlf1rqZexgiQUnjMiCJlbNluVsLZU5bkNtMCQkiJMsHC
ZZVMyFaSZCL7VOX4lKaZXUU/CKSlAo4DiCmf8kpmB0bzsTjUkPF1cQVwlGsxwx0HrAZ29Nl8KL3L
VimjHE6kWlcqRgWjchZh4vl73R31ijpDNsLcUgwId+JfBqqynBE5X/K6zxeUCZpn/McpKlEwSnR0
yqi7RU5sXTUPPVRizOwOjDyHAhTJckeMT258P/wN+CXLkCQZr42/f79AjfIS1ytkM+OTNl/nNREf
W+D0mwHu8+WCkOh6Nvy8wLUPrMFSvWU308Srro3D5c/2dr3hNpilwBVR0zQVAqzcBkuLRoiFsmPJ
GbRw7fioHuYd6/Z5x3H8myFua5VBaeV6DkNh6Wfyk2rtTarLeyvThBoQNJ3QOa8hRLj4KPWom6MF
NtB7Gy9vhHvmIfS11m7d2U0/dU/k+rGf5NdvbZI7tpoJ5nSl7cHwVx3M5/Y7lF0dgzWkBXaHvAbD
WF7kBV728fKH29hvv7nKHWF60DaLkMFVK75qx/u6vjdT4vL9Ngl8wTe+NQy9N+miJLDRqrWXqc1R
DyxbNAuv7BvUo5f0RxzuZX0PEqCyuh7awFOs8UmBZKgoCLu+i4mtt3UTXDvNt4vV3ShG0ow/SP+M
59Qf6ttUu/jYefUV6z6u6HrxFuKsPi/fPmaUYyvmDT5vcRXf6EcVffClo92o6IFvWjvdUQVqIpz4
JrIRQpFGITa900+5nVqNnXaWHeS1vVgP5OzHFpStneO2ZFs18pQFMBYWftLf6R2R0zGkuhQ/HFQm
RZUZRoDFC5dDF3tqfBrkYzFSEEZ9Iw4wl66zunJCVIh+72k7KDq6E3v0LHC/zHc6tHv2l/cetW4c
zEyKqEtDDIOV5knxraFT7SUsebq0cByoDGjQDeEWOwKWXfmF9fVFi9t4y2yDPe9YUTwVBJjw/WHa
tNTmAtZ/R5DurKKxy3of/Gt5TyT4683LPwUqmW7OUgsjkEC1wlup//SfvgrfDpaXS5AkFqJ5SJ/K
qrBzUq6YiGf+FTCelizp2fEypxgNkI5SfzcId2q/u+wIBXM8kRdOk7IQGMzNGJ6DHE3rt2hO8Cov
+VJ+0E/ZveXm/22r8m9/mYHJJahZIwLqg2le1eZzHt7klIYLEWd8L9gYmYlWG/hEcuGZnWgnDeYe
Jvvy8hG70+LgINHnKqmZK9Ug2SZKMnXj/zcL3P4Pg7nRYxXfpxX383gcSO5MAtF41i5L6+WxKGAg
eNL96UN2K7AG91f5jYyZnrvaTAJXBwHP2JXF9Qi5OyxZa5YnOeiPQpE4Upw7eKN97K3bQv8CfdSd
FQ8D8bE2s92zaTBK/J5OV/1shiM7YI0erYhg7nLR09bZ8aE+5Lustil1k22DhqXppiWDqo4nglrE
Mm61tEaOeGDd9aWfOiAE9f83LZXN43xljItFc8zrsQGri2OOij00uI+Lt5P5w4j2lUAcgyzh++PM
WJniglLKsgitEDClgkm79WN/RBqf7qg0njLDHU1pbOhlmMAM67OMj9V+Rid25VOkIFvlIEtducP+
jtU1WcOsj5aPFVbuqblSvSSyi5NyFKA89j+wx26et2dj/BvQDDpDxdBgTIdoiuwte7mylc8/6U7C
r1Q79iZAraxxL0Fj13TC3MBaH0i2YqguhCgJON8E2pUJ5vBq9ea2M8yFBblsPEqtO4YonhgE3ST7
0hcC7u0ytrIhz3pqBWhmczqzOyXi4I6pctUb46diNmwJCtFdW1I3ErY0l2xyGWsaVE3Q6rAZo+Vh
x+gTdTdroI6Veck9lYtTMfjWwrLy0AqKSgpkWGvB1chK1rjz3Asos4Y7ioN0+8xffTEOKYKpH7N4
Yp49myDyaKFAByqcRx1lXdakP54oIKRChMMLM6ytORJhsJoKZ4hdA6RTInVSbhoxFZHJEYmSylcX
ZF0t46bBga9Gx7ne67UXU7fUTUBameBCAip3clmVMDGqs5uMmEWJXtO4vFMT0S9E+SWfNbuvdSJH
e3t1+SMSV2aZ56vYqPOyEWOFmQUtk4y2/fxGPbJ+y+8PUeD0r4BFEBlCsu3OujNvRqozZ/sYW9nn
4mWK/3F7ecW0ubecVDd5nqFmBQFPkj1xE7FMHQz/Jtohwcv6u7OVEGRpa+UsOwQhrwo6tPk9VS91
ZYJDrFxO5LgyC7bX6i/5ftnngt1//AnB1jdy/SiPuLIXCniKKKcwl5azXdejXZEeUSa4wOy7RjZT
BSaKK/UIqZ4r44TuRG9wWCInTU5MKrdt77bzZ+JissIL3hIvJS7CY2oHinBQ+8YOjfxwOf1lofVn
6J/NcKGnzlpWTRWQo5vVnWUihx+H5yJq7UaZiHNsu6K3CgsOpQzMB0ZmDlvTboacWXyMXPlTh14q
tAad2heqv5j6Zlx2M8/JaKox+2btKLu9PIU7NUg69/ICUlb43CYbpEgNmJWwzPEA0M5gCpiJs5Iw
wnNPaVGtpWWBYBj1Fw33FEoyg/p9DhOiZJk1ky2VMO9m83vYUxBHRDMvZpLqdawbFRyYxBspLLw4
uspnSjN4+/T4FcsahwOa1FUQsQeyWUmQ2GERXS194bVx6U1FfrBSwZ6a2KlkSi14+8p1DmyNLe/q
/GiktjabFN61XvjAZJ+DfX3Q93Tv2XZmsbLEoUIj67MR5vhQ7VHN3PhmQZd+eB9c1QYq/WyKUrmT
idj7y+l0XlYOIupxlJMekyhOcN3JbgruYvXOelIaWzhK3yFTTLQOUqHCocTUC0sWtSwWcd1PUViY
62tg0uVdS8CexmFDqKlh0I/wKcpnrxM7Ny/V2CnV2sn0IXIvG/sL8FmmoZuqYcp855uQd0tTsvtP
96re/xQGlyB1cttBmKbxpdGmhry2s13zl0X+EhSElSykKixKlq2w3Po+9jFLXB4yr1Jtqmt1e+Od
rXHwYVS6kQsBrA0Dis/V5KZD4M/lIQkfIsMrks+z+nR5SVkQ/HlsnS1yGQZKGi00aGHRKrGEsnw0
NbAuFOIuFha7yo2Xy+a2Y/JsjkOWLoqyTGQJ/WI+lWidbjLIulED0tsgfDbCoUgtyqaU1rjnLYor
mC9WQHVM/wU9zhY49JiUBk3gJdxQP4NO3a12CyiLVbdXoBfPdPHEvVoeVeKhh1o7Dj7ycajEaYRb
aIOzVWN6yVT9kBjL/eVPRG0yngo3aiarltkRI1+rR8ntr8MjGAIc5QfeXZBG/1uGnrcK+GqHcQiC
y1BfmZgud+I+s6eqsevkKpApxgNq8bjsIm+qNhVKWKkwmZI0k92mD8n04fLSEYHHN8ANdZMmectW
LjmMyZ1C8W4Q8MA3vQ3TopQqu5225o2U3+L+lkzPgvJ57iUbOj4lRfNGLBrfAZdntVxjrIE1Mn+o
Q8MOGn+oiYLJX07FX3tJ5iDBQPf3IMT4MrU3uMqucIMD9Img08Iat6iKAuURBw1p0GVQAsYXqhev
6m4sbTcoxDb9g4iWC2i++a1RSqvRWc0xs8ArAHIUd9hDpFN3Nc/CBKDoJl4Kjjxa6I6dDjyWa6IC
EnhDVSTd5AECWpKBWCXs9s241nJvOgV7Rngak4KrW8fG2hSXW9RJmMbhCFOKhbnG+aoYP4/hEe8K
jj5Ku8u7ahOQ1sY4hBAkPSwtK8apv2K3qd1/2G2oV5+tXbw2x0GFkOdKE9TwzaxKp5UxoUI9xmxm
FSsT/KufqcliKQvwKDow+m9ln/uDPe7UXXbs95dXbyvi16a4lCJoVXNpZ3gzTTspdZrpa0x1XWxN
rWEW9Ffg8U+AtSHFeGyGDWvfuUpsS4+Q4fV7P/etL4LuQirDkb+STSYbDei/WeWAI+wEdF7msFpn
3VUb5V4sTqdoqG+Kwbi20txPocMziMMedLBfLi8q+QE5HFFkI2oX5jFTHsMw0+G185giSOGQdyLm
xoVdzT8P9prW1lYIU9F4Uo/gDz0WpwQsiqXNdAtiNFuQOgnEDuAfC+Ul7KqWrax83bnRXeSw/o7U
Ca/U29lllAPUw8Y2nGC6STckzLmp3JYzzDKOjAAXTk3UMzsCa6rdhXnuqG2k7+SwGu1ykEsi0dn2
8pdRvhaw1Cm6ogwYHSF6ml6b0afLQUL9PrfzQjPXpQYviI45SZ40mc9q2Db2f7PBpe+pUJVWIeGO
93+kfdeS4zqy7RcxgqDnK2jkVaqSyr4wyjXoHUD79Xex58S0gltTnNvzvHtXCmAifa6lR5qvmpkf
FtX5fxMxe2bCUPu+ZjhGkW2b4aguQUL/B/P+5zvM3pIJMAgrrHGG5GmC402h4YLWXnH579bObmWs
Eyf5/+maPhnMqxpDqqWw8DLOg0m5lU4aHxe4ZnaE6CZfyMBvxjYAv9fQVLVlVIhnbjKp5aAyTYQb
E6RReeKANDLOYHYADIDkqgv6drN6ci1t5icbU0mACoWT/YsiRpqGnUESE26XnutNn3J1rNlzHTTe
dnmMuBAjGWe5t94Vm7iSstS8va0Zf+TM4+moN3t56KEZwu88seEr7BBQ/TDAUU5QgHyp3H7TDF3J
m73Y3uJaQix8rg4Ee+q+eNAcLDGBiMbVV0BebR/4OUSbi6/lpZjxpq24kjx7x7KcG/DR+HTCBXKY
6Y/r+ENRXWCLOyqWL6NzmztkSV+WhM5etp5WfVRouN54kxhUcUqffARu61ipY68yt37sdn+xMWtf
qagye+tq0wDQPMMNl5qM+VOSt+6olsRtwQXg/Wy3FpR0HoYTi6VlPZmVrhOpr9djcW4LCWgcSs4X
RtOWRM0C776NsP5R41Rs9JT4Y7QdTVlCA5o04B9hwJWGzExJbRFFyDFkjHdgfwAdc/TYgcAVIEca
NgyCwf359hbf3syYgNGjBEjg9Pbc4Zfuh1PrtaMAgffs+3gtwDa8EKjetMtEBf67YQAEe44Cz+wM
yENWgvkuETlV11ID/fmcv5vD0u7YzRFe/UrU7HtVUstby0B8wz1uYZhMc4zvKcRRj/ZjM5GS7os7
fvdfjFTcjOWuBM8+IkmjyBAqzpiCFOeoIa4KXm3HoLylCpXhExajx6VbnX1GDDEGqOpBorTuXyog
3gAcVKyVs3bhbnFBv4gignxcquksSZ05iCDmMlBpIDUQYDg27vPyU04ey3ipEXb7UfxbZ+Z5lK2w
xsbGDUIsE0CISHjX4ccEKA3z5eerJRCm23nOn883H6aMataMuo5jca/z+BEcjgbgkZK9VNPtewL8
kXGpKXbbsvw54Mwv6FpQDiyExEK0uyDKvJxjYCBbKqzfdnxYHtEM1dLJvOFTcaROtgExbfARdhG1
xgeR7bTIG6WvBbty2+n8ETXzAObQ5dGQwdN1eHijm7vRfejX6x6GjDnto30yFvzApGv/NJx/BE5X
fBXvhazIuT25VoNlWHogAbWiwCeheSChWA8BRx0NnrbP/YWT3sxPyR/BMyvD5EKTEh3KGUtsTawG
le7EyY959xn3Ix3fuLni9V+sLsPB/hE6tzByUahgCsSLyFd8eLFzr1lKCG5Wv69lzGzKCKcKyh4c
rBsKLw66jYiDbT7yTd2h4jWQTSawQkgSt1fIKqhe9TbY9h1oNoxy8/MdL+ntzM6oSopppHD6tijz
R6+8K9ciWekJtgSEQn+W9R+C+X9f7ZxdoFTL0I4kHJt7WIMDp7T0oJw63wS6IPOjpYL1fzA2f8TN
glEt1JTRnJqw3JsoKFLf9shD+6zRxi2PgDV0UyeNl7z+bXvzR+jM3uR5qAhWTgb1YKyqo+GMO0ul
JlwUcaISaO+T2CUGrSWFMmaBaN7KQcqnJ5rup0nD1EfX2faql8ad1oWwpczXf9McvdJhY2aGMNLb
KPnkOUY7pXYLsC/wkf9/c3ZPpeBrKTPbQ9Q4ZMlk7CaV4ZhfK5xYUPIwdYkM4LTnxYLRue14/3y/
mc0B/2OuljmO1efcTbHBwmzw47Zh7Yrhr8aFrk83szVmGGF4d7I1GSZreIfVdSY9/fzols4zMzXY
UC8yvYAIGfOF+Ro4QlRWXPVvtiSuTzKzIxjGs5VhKtWwwR3lRw4AnJ/PsWCozNlAd18ZLEynZCQ3
5YNi9YLmGdCFmaYd61R7EGWzYBmnX/yD15uzD2CQq9SGYPLovgXcILEWnrRahg67ZS9M2yZE02wV
DH+zixuHqmgyEcJe6MBobiyqa6/ZEq7ETVN4JWW+LN7qPCNGDinyKjDc+IQBdWx+WF/pTiMAvS7c
/DHdLg263gpUroXO7K8Rj82YyqjRp3ITuIotDaArKceFrOeWYgAszP7XKMo/FmfDnBOjHxgUo+wu
aRxcymhcm2nw3tWy12fGgrhbh7oWN7MPlRK2ohAQp+QrG4Macp47P2v6TTcJclGszWpEMzR1ZszT
UNJkzZpU4lBvpI8JQDQFmFx9tHbSYvP4puu4ljaz45WcglqhgzQzp8FbcrT9kQZu8wom0CmTg8Yf
ltbhb+n8tciZUdcScDBiEWwKsb5VBMuFLBwjWyKVuWX5rqXMvpQ0GDJrOaQYHG3xzDe1zuXZYeiW
apSTHs8txbWgmRUfqzY38gZ6PmjlVtGStyIMvDEjrkLyB8XUt0HW+p2c06rtgYy5lOEs6svMxHd1
aw5mj4Nq9/CRmBWuicP9Dr/HLdxubeXugoLeSsKvDzyzWYQDFpNzHDiPMNKTeMzTNuqxdywaUG3N
fOmyIPD2o/v3i9Bmxr9mxAqaqQWX/Go8FJqnMMByk3100bfTGPt/kfYv6Oh8NjkLQy41v43XHuhC
v3Fl2rWg4hfBBvYUPIaHpTxrQWG1WeiYtLxpk6lpZDQ2o6mIIypVdk+DKDznceb9fKlLdzqzMhbq
pdgiwkdUspCa6ptVLljKpRucfsBV2tjEYWDzyYw1rQRIBWubtuY2MIslc7mgjXOG3CTU9T4YcBDx
KRFqbDMv9Mt1QtDeTk4Tj7H88PPNkelB/ePBE9AsWqplaZY8c2yt1GEUJkFooJ87T4I2jrRf257S
eNn+Wd8WfrfeaQnop7v7nyXf1JArwTMNqaIiz+xuKmZggxOD3vVW7QFasXCjNz/clZSZZnDQO8JN
Q4rCFNqr+4B8peLj55PcrI6i4vrvO5xpB4aWzJQJCKnd3m0Q2I+7ehehhhHQ7jys/2b061rcdOYr
ZeRqxno21Q3V4i4PUa2IfTld9Ny3ChbXUmYup455LCmgNnXAAruqmoSGHKUZfKBWMVehRVZpWq1z
NXyJDe4uXOhNL3R1oTMvJKye6UkP6zF1yqZh3HEN7q/fDe4lCNqbAzrX55x5HDmXY0mdbnMiBwaV
CaHRvf0QywASJs6wH5kjbfSYWt5Sg2lJNWeex+j6vGI9BOcJomXjyMCfkWWXn6/yZkT55ybnE6ua
kWEM6HcKTy74XlWoUiV7LVWUYJqFrzZp+Q+W5PeUxJVaxnZiFdoIhWmk5zL91ehLE9M3jePVWWYW
I214F/PpLUs5jbEwMkE+i518lhJsgBUo8f5VbHclcGY8KiPWu4ZAYJXvpOzQB6dSX+r1TT/6p1ub
bvXq1lRJK21GcGv/GtNKPOukodMn4UB/wZw6lSCulP13bnUlLZbzoZCK6QrX0/2FdwZkFRsB4By2
2G5YUPDfL+9KmF5Y9ZgNENYVK735KsKVtoiYsGR750312O4zUbYwFc32X1u9o0n1I3f5fhq8tb+W
5sFupp/XVzizF6ZatDKbquOYjHYGDzwqBxAgYgsifAruVCf17E3e0XiJNHPpdc2sRdwB4kv7baYM
v1GOcfz5s6G4HXn/UfZ5e11WZN2s+fS1HPJC9iDV/Z7oj/KjWJF4OVVbcC/z6VWRWnwYpu6JFLxV
1YmliEvrdYekwzqY6basHgL7bxpEV59uPsGqqLkmGwxvLUQb/fcsJiscsWsx10fjtbxebG8svID5
NGurywSLnzikvO2eppb6CPIH60vDsNa0Ed4+Mn+px7egJ/Oeel83hZXEOGOORDTDnIJINj9rykLg
Nm+lJ1aFPztVFctCPwpR0lA+qpF51MRSAXrp+mYhyFjbIzdLXF9kuEVzbyaerZ5+PsySiFmk0baG
aqeTibfkVWK7qMea8t8066/VbmYxhAk3H9qQUXjZQDHVhCRTchq0gI5Y/FnER1r6PjNLUcZpYpJJ
nCLzeyF9BIP0SiK+S6Ps/PPl3WydX51sXorLi0J0GdgYnfKlwY5WiHGtdq250iHYyHcpmq8E3ETD
Wg79BcELocAczFFktZ43CgQLF6vFyGhBxOCCgXQagbQ3Sw3s/xAjGgDnwVgrhqlnV4rcz26bKf2L
9625bp6mubTQrdfjCisrfUrTlE4T6pK7BKP0H6zyvyXPS8UDiU1ST+UJ4Zp0Qp8D0IkXgYEH9uMQ
LkVYt5PBP9JmySDPbbWsNZyzduPibhraRcMeFGEpTZgXvne/d6clkGvYpyUI0Nu1O9CS/d8dz8lr
JaNrpcxAMZJ76UVxQmeUqVhHjvIy1SjSt2YR4/T22/8jcRbeAZ6TGMVULUwaWf0eEwsdtcYiO7jB
bKmBd1MW4BjJ5EdVdc5YmsaAdYmLQDhmx15lcPLQRBaFoxTNIv3rzY/4R9Qcko7kapSNGkRNydPv
i3wO3Ggb7LVLcKlcMJNjCDD6GDvH/PqbZ3kleqY/Um2UWRpIAtU7bYuIyEH12oufWk//HWAuTR7e
Ll5cyZtlBG3RSKSf5PEt7M96ggEDpzxwPIcCXOy6N/jNRkrcia9AWQjcFz7oHIVOjKHe5iNEp8aD
WW6T6lIXDz9f501XfnW66b9fxc+BxAKJ2xARdttYOvX5//j3pyNe/f1eL0wAZ+PvN/KhS3aKufD3
bxuvqwPM/HcJz6PKDQRoK8xr3odg/wOvoddcJgbPpWWe3xHjPzKpK2kzVx4LzbC66brUswYUwnH3
ob5Yv0DusDJQXm3c5FQ/jZ62x2SCY2+WWsi37deV+JmXx1qoDKAmiK+xlwKSSrc4AMmAqqtpwlcc
0sXsdHI6P5135pTyQpbttIfAeMOAZtSuO39qcSytjNzOsP4cbD5WlWKrd4gV2BOghKj+xIxagwuz
xpKtshYOBsacn9V+UeDMimh1ngBTGwfrnDrCQqUBsGaTwRkgOFt1mxzreuv/UeTMkJSqanVkegqd
Y6x+g7x60tHEcGOAUbxhbV9+lrdgPOboddyOTLNTIM5A21fXV5w9ZMH9zzJubqVYV99tZj5YZRS8
1vHdjPvkqHgAotrpb4OPkNPNZPqzsJsx55WsmSkxmWIEY40D5cNzw99IyoHyf2ZLQDZLj2y+izIw
SS0LE3KCwzSoqfW0OFgojodHvmlXxnN+WIpLbhphTQY7GjFtYs4r8rFIA1ltESR0Adlh03c9JMOC
wt+8vCsRMzNpSa3FjKnnZQ1eE8a0sL+i9tRES0Rztx/WlaCZhQR70JCrydTrehl+U0UHbvBl7Tl2
slKv+1ga716UNzOJ6FhmY4KpTKfbCnADT5yzsP+7caWvtIhmhOarpb7TbZ9zdcaZVWySaBAjgcwA
Xn+dg1lKUPtg3g+IWoHg5P6s94DU/gdZ5u+a2h+J882hfjQLve5xq4lcH6NYLWkzVissMXld064k
w0RxN3DCvnM1Uz7z1Dzypvey8U0Jik1mEz9psRFUV67MSjrGby3RD6lqP0nBZZTDldkVbm3Zx0Hp
H80gWvUsdDrZpphMpZkQtEpMWseghw9sx2q/OwULAqDeMwfpUMX5nvHIacf8PjV6l1chxvm/mfUi
27tQXbUywtDsQET+q24ahPwtaGrA9tSSOwnb8g1gw0mjuoEMWscxdXjerYT63NnHrNGcQnpXxoeY
PJnsWy6x6y6CNQf+bqIxfxgrT7N9e+wpax8sidF8PNnVI7DJ3Dh/lrQTIfFbyp+DgDlCSOsxO1Qg
Ws7ynHZCObA4cLSgp/Yo0WAQGOg1aZcwPwFha2avTElxO6XfcvEaDwFIGrN9ZNY0ZfE6qPZGVLpD
OdC82lrmMRVvcfxBghXJ3lP1V4UKpAHUyLa5L8cBvHN7Lf+MMQUdPUUt21gYWulTflbiYqcNxCnr
wcGYryfblauNmivi0W1ZTrlxlJWLRQpqiTumf4atQbPkI5dQSyr2sSYcwd66BlfPQ6eVNV+uBC1B
6ZIatZtxUI4yaRX2Om5LpjXGBoKuphoDPHt5MZtdwu8GZRXngAD3an6UielkXKZ6fVa0Tzu1vFh9
z23hyYayEXno2HZDk0LDwNI2BdF31z9ohfBKcjZs8Fcm6UGoALXXx33SpI5RRr4V69RqB7/Epxka
9tRo8l5tMTI99vhWyuNgpl4ivByspebQ0DAkK0l9tZrKiZsa2N29J9eSM+QxTQNGeQrshs8waLDu
eUmbs5mMPhlfx6DxZOs+rEsnqBMPw68bMrzFAWhJg84N451qFlRJbNpiqCGy70e5fTEr25EHc11U
MOuAaiirz0p7KwRm5FKFWgZCAK2iGFLAJ+jvk3G4qDkIApRXmZ+MItk0IPnLba9gxAUPNu2H2KmD
0Imi10p8ZmNMB4aL7t+tgbl9XK17s3Ij3jx3Khg7Jr4kRsvoPoltEJl2Lh4OKOPehqHGb4xok6TA
0H+K7Rzf7Dkgj1aLHx6PtBEmFeKRRckqbVVXGfdl8CXFj7X+ZhPLKfHO0ua77s/oeVKleA7j0FXb
HaguRHVulJAqMfoymEAoB+EW4ycPFUcZLzk7RINjNRcJP2uMD6W5Y1iDCKyNkEdGMzzhlCA/lzJq
kbsMu0l1TWiFXmA0bobql2JFfme95tgvKKKMTtqpB7orjNaNGUo1oAIwwQxgP3d9QHXWupoEisno
LdDx3OLRH1m/k4I1wH8c04ppWYAboXTaKvUGWLkBs3djH9NaumD9+6GzgBVqINjtcj/pN8aIqLdv
/DxGC9niK0AVObkdrKrqGKNYrksHLfok+kNr9pSEuqNheMvM5W2ZS8Bw/ra01s8K9gAil61kvowx
AjGNXFR9o9SyE5BwXQXGGjhUTtWOgLBN/Mzo7rJhY2DrPEp3ciuvKlM9FSHgASsMHVXRs61i1c7I
nb6MqAbtltLS5z3AxqyLrhWUKDvLHh50DvJStstjdDw16dVQIpdY701aOaUZUIJjxfxzKGqaWSNV
C4b+9V1ZPMa91wKETfXyOtzj8fLyXJHaN4N7lo1AwVa2oV14RvwYdF4YhpuxEV4/VE5ikJXcRnep
MsA3BHudbcwKnpG/Vfj/YuPZTAtayZde+hjyrS78FIaAmxqsyUB5dZasdaSZW8zEPZjxIZFfahkq
jPrCaJW+kq4sKfYs6R60pV6aC8/OylViWmuB7x/qjLLI2IcqFhAbbVXzVU1SDIterLZ0w/5JHU6B
4dc9WqBZQuvoqDIM5KSYqcKD7eoB+nJq4uGr6uW1FQb+ECgeS1OnM/F8mkvdPGjdXVcMro3wM4uo
ofrgM/VUI3LsMHb05txaYO2yI4cH4ZmP99xmjhl+sNz0iGq+CZushWVSvKSk61xZJDTD6lsajQ+t
OkzQwvZg+r3dgydaPYm88EBFvOU4mhIF92GTHK04+ayS6bJ6X9Uyf4zLfSnSDRkLN1ZDX7YyPKOc
Ev6ZCThI6dGy0YLLXwSB2kLJK6miqsacRtWdDEYTMGF9nbrpeJc13xnfKDA0JM/dPrKRpmMSXI+d
MAtoD/sl2+sQLr3g+JwjOHC/2nqgZn+nF6GbAUyPwOansl9W9s5KBNWqFoDsyZCBtZlRpXuJuuJc
hCDfZnpACw1uXnmN209hPTVJ+xAMCtWFum7yb0kEsBIjJSZzpehLHmwnV9hmyGqvrj+Hcqs2HP9R
pyN5T/NVgtKPbod3NVGoAvx8q/jKbWwU5ke9eiSN6fMc4P3qg2Z8xqbidcqlhtnKqk9RZbTQtbUg
6zpAwawAGMKhBg9u3tp+AhNWSu2uCU6h2NXK4DT2vhK6l1XJNimxmRYfTO3VJr9G/Ql0Z04PwNoC
GKiKBaNeSjRpMALLQUKlAFS575w4LFcM/1+rEM/SAhqqoIxKCBUVvq+ELUX0R+OKWoHkKuJhUICV
zSJaFyGVrF8WuAHM8mwo2wTgrka4zXLA4yqQxlZ5cYl5cacF5i7MMKzfBo7ewh+inJx1wKqOXkPj
oWdA/ur5g2GdRfelw9z2GAUYy94hCLZYg3i2JS4Xp156GizLtad4s2VYTW9AEw0DgyTFrt8t8dSl
a24cwvY5tUoaAMN55GgS1ice2ngR+DskpiqsrcpXhZEgziErlm1Vs3GbFrEc/5LDrymeScDpDfaO
S6fdy2bsqIbhhyanTCq8ttIBJfui8+ey6kGk2mAIqvUEi5zG2rIKSP9D6Ovto6FvbAkBSUk8VTuC
QAU7Sk5u7I1w9Bps2CsqxvujAj04+Gf2NSgNtPdjikt0OCnCXjX+REChGgWA9ip9w4odmet3qHgi
hX0Jsx5H7nD0JytKwXDjiVB7MHtEkHa8CoqeanriJk2yZZEMTWLWWpb7rZrbvsjhxiryoeHmRmOV
ap8GiXzTeJTERlE/LQgqLCglLhIb6I6dcjeXPsJor4fvmlXDgzRuVY9U4EkJ61QkgPWRwrU6YQWU
H3F7rgeGMUZcdowB/wBMs4VxUMP8kNuJY/T1Ni+m2MtNVXIoqtar5H2hQoOyJ1h53zKzgyjJygxy
Z+wsN1XAAiMfO/XOGtWNlqEEIz71+LEPuSNpxR4YRm5VulqIyZHo1AsoaSE52IUBeWBJBYZThVx7
evag4VYbGaB6MgZjA+IKITa98hnrxY7kBU0QG8XKVz8+2UBtLaTy99KQXO6jIKBVlzjawJ0EOYAS
Pke2JyEcJohZy8egSqgc4VpGWCIp2ZIc64QEDesEZNms8kKthQu/sNozxLeUhX6sVpTYU7jvhuRV
NK/wV1nMfRIdQkSxBc/fDIS/KcyrZG54ZUCjmsfIPsUsg6RkZdYwdKVAiPTEG3mVFZ9R9W6O/KE2
H7twC6Og29GqaKA+a3NECyOu6QjjKCvmyR6r5wpeS5F7qiYVwlxEVa3uGGp+n5HOB6eRW6rfuRLe
AcDjNKqfBdxRZL40KkbMzS6GPvQrtb0bpb0yfFZCewwZkgdSfmCpGf+wddu4hOI99zim3ZWgxMQ/
3DR9tpNkybEUk7YRIJKTx8Sw8Q96xGgSGD862ucYdVWVX4F1GjRjnYSD37UJaueJM2rn2oahbd80
gWw6vh/Mz7G9L0FCUOQ0Kr9ss/cjHNHKiZfWeKySspKD5x4Zfjr0B6ElDpYz/OmRp9Ibq88a1t/k
V5vrjg4LVT8HmeRUxckynwc4T2IK5Fyhk6Qh7apTKhg16pfKOAVqvx65QXPk1EMbUVlHn5S9G4BS
t4OUMuM5BnyxXBOv6M2tJhUbpfzG0thjzN7bRAUwCuqjDMCh8TmJDWp17btdvJXaV5Mzt8L5ifnG
7aOhlTQJS5qOOgY6lHNdYWB2ADO42uxKRIgC+6SGiQH58lci4VfIa9187XROm+FpjE619qswnjRx
srXMVViy54HPu09Lf+kY4qVvhmRQk45ld8dzxa/xpocCcVXuNlWzElFC8R4dJE5lDjSQ0ePY1Gu5
ivTrbESFy0GHLEB/KwCpjQ1hZKUq8xXcbtFpbj6C6qhO8NVzZ9ItbdzKCDR6VVqnduJaHBUCWO7E
PqdSSOXqnUgIb+xvs1FoVf5K1Uc5QyQwXIL2XNUNlXnq2gC20exfkdRhhRw8him21iXiTIwHGtGx
G3AG9BFlonUHKTk2HIgpyDCqDLFZfGq6N03eyFLqVWXlCvudMMR0vHTVnHu9rbqkRLInYzdIe2Hg
aZJY45owrml56RRs5NuyoyiDKxmpE2vkFKoEfx3uwrioGpIN6ylF0JCVO1Zhlhk6GsayCwBaymHk
kNm6KnuzeUvt0A3Dr8k9NDAvo4k0TdKQoWLYjX0PYGfUk8tIktUYKC74FGnEZd9sqn0gUG1AfGDI
F9xoYeYHRUdKrN+3RXZoiE7NuqK1+VCF4WHIXpkqe9g08Ju4wgZptUJu+WqbEZbwa9pzmID4GCFV
Y0Q+ZXHitgBUDBq2leyLVX2qibkZq22mgAYT499K7upxDtKPNZG0i4ZsSRcE6ZcOk0acNESorLZr
G/lLnYxORl4GdqjL9K6SMj/J0J9GAa8vg1UKHoWgWIfGnTyWa8nIaFeY20pOnKbG3wTuZ5Jr26g7
WB1Opup+j323lBCEYQXNEQFLFoIa8YHwHk0veDxwdVoJjP9XjfBfG2s/7/pVrcirUa+BzsOo2sZO
lsc7vUNKrfTIndkuVrYA1T8NIOFI+3u5s37VVrwOk0sIU8NeilFQubsvEMrEcMEkav1QfY9stLis
yBtarN8jLzTMfQELI9eZK8mw/sWwkhSdykZwTNmwDsdTirnriL8PxiWXEBlwoI9lhZuGDxYRyOLW
Wt05CTxG12+U/EvnwT2pN0SWvMK4aB3faPalM2WnMZA55JTZnV+w+1Lc9ck7S+N9gTguLoVnlPrB
ZgGIMeq7RPVt1K1ybJmZLcxg9dFWBUZRgkcsMZ8MffAQwWH6/TGxsCQ61rQza1rCB2hS+STzkGY9
Kv8IDIPo11CnG5lctPgk0JOWelpqI024DTj2TWAX+xEBRoV55byrfL37FvKxxM+0KxBUh1TEj6Zi
7jsrcxJb8W3jEb1dD9ubSHXwvRLDYYhJZbZPRi47aqusefld8GFTc3XdGRaATJ5yXLr1qqHYkXSC
hqUAxrdFY75G1oKKyVHttU1RPiXkRcjdQQ+YG0jFhQM1CUxgzNH1dJ3XuttrAKBC4FTawa7qMOvJ
pvo/9gwKw+8CtmrDTzL6g/Ead/JKQYRnmeyYNzbVU3OVdW/qeOaF/tAkn32QuAM7h11AR+nE4o86
Mnah3Pss6Y6RHTtD+5ZYii9rZenYmuRLoG0nY1siCLM9hLxBfySR8aWgCBJO16CCTQSXVSDSlqza
i2vs5uTnUKloY5peoJVeEPROhlvSoUCFtBL5u4yqQoS2jIY8swASdD0i47aSryJNv8FS6o+5uiJm
v+7xkADT6igB81BLx/ZK5HQ6eKnliK1C/SxG7S7iKEE8IEvxiko4LRRKjnNPUiyng722mVgZWUuB
A+l1iXhB1EO74UEZe0cykN0q7/V4tvuTWX4pTQHMDRSYy3rXFZJfVeKA5lVCY0xptKizU6tin0hf
n4iJOECvyNpGXGQV5qoVfQuFBZQFGvTtuU8GGsbHKt+W0V6qEn9EYibwYBphu6oqfw1a6BfhCKPX
bnVJf5Qy687kiF7kwo9HXHUQrSP2MhrhxmaFVw4XZaiekYRu4lihGPvcAJEEzDv4X1TjkINT3UKh
1BtznYaG9tzl2H4pWng4ucqcuIzPTYX5ElJtJSR0pC5/BYCEGZmsuoauel2KDfqOr5E2o8SCERgs
jgVTNYb96rv2VBbRuQ/l3URXB7jzbhW2QLOxJF8JlHeeksK1e8ARRp0bDYDBaORHEsdOqqR36YRn
r5JwVQfaFuNScCLRuhKSYyj8pJcmTHu4IVWya6HCofkrKau7qFK/AoV7tj6c4aBgXIqVHOpvccTv
lL7dNKaMbNdwVATjg3iRqs6xe2DZC/Cj128EZEQqZ84Ap2vXrRtFLfQEt1TEbphprhw/GwrGbjos
rJWVE+WoXamxWyMma/XWKZFDIRbs+J7wt4IdOmNlmoh/dGw0lChbG4kbITQCHrJLRIynkdEG0+25
2SJK426bIznO7owAESZOmyDqKBHjInDRbNOTWEVZeerkTzNFSK3zqZhGrTBEZWEbRLGbmPikY7cd
ZNQE0s//R9J5LbetLFH0i1CFNAivBMBMkcqyXlCSLGOQBzl8/V089+FUuVw+tkQBM917r909p69J
vqWH6hBW6pm4ImNaTISzJv1wZzvw4ku+xMG8Gtt1bjfOQhPf3jW0S9zKJ/jjja7eYrs7Wz2FlE7p
U7oHzuvIjRNGVbH9d6muXv1e81VUzZc+Xy2/unRUFaL3A39YzwyJ2axqZIbwocyTHfHCTdvZ+8Yv
gzXpgmX5Jx1qLXPe6AOejF1FYDhUHCX922dWYk8mX1xSoaTK6ebXyqL1yV4Q+Tla34qpCXqLSbDd
kz16G0+9mbg6LrVFM/ShM5JYSW8pf7dF4W1O38PwWrv+vp24Mqlnup7Z2jYiuGw3kmO5x6uI/fVR
UGbaY3ZNxjnSXPtc0Z2b1nCp2v6gMYm481/s+rbGdqRbU1jG9w5h91+lSunexvFKkvEhzq6V4Wxq
j1R3y/A4pFoj8e/tC5upgkZrf5LxXR+OC9XcYBoth8GETpxxBSGxOumub9xLIw+2PV5S/S2TMiiH
cjf7eB2DYeysOA4tV3vutCgbp73Ghkfpf7X36n2uHslklE4WaPVTsnyzMhwqZmOIbzX9a7L+Mi8i
WIxiL4z8HHcxJsy/gsV1K8rU4nobzaxZIUHqQfLwuQ+Z1uPNfJiZRuKu2PTKO62GeoyVQwlsbOzM
xfpw6USQNrV2b1Xju+EQzV+zcJHzRlbtxc2X0ET7V5m3KRdv4+jGn0zIzdwjquv5ViIVjHScPSRb
lT1J463ElOrHMbKX78J6y7p+67RlNCABizTKTJbleIcu8fcxCK2ksvO6J91UoTD+QjvSx+g8Aq9W
wzGfV9upG/eSmqUuGQnqRSWPui8IIzRRW2fBOl/XpN1njveUohTPnXfO2bZidUdj2amx4arFNpze
i9wJMWI2lr7PLRgOvUJG1E/dmBFsHzjZi6DnnjVnGbGPcmdX/Ps3G0VcM7IdgwaDnO+n5Tn2wTyz
dAjt9n1NKx6/ZtcO+mYyk2vfXk3+DindcLEz9lHl28TjDtFonjkEl1xsY76iHCk14wjty+dGnmOX
VTsoGNb4Z2wJc9ff94alZ1KoNoTTnX4f1T7rn0usOz+jiDT3qjw3w/99Cvq1rcdkw4Ruv5mXhzq2
Ii+v97X5pWl6aHtET8R5sLTArvnKBLaf8MO4zk969dGyxW9Y32YkXVH/yxL7Zban8+J+8pU+E8fd
SMH0fMeMsv5VNUbkVO4hXt2wpHSei50k8CJW8hMq2WW03zkrCgzjzRtxqqxffvau4kOmypwccjH1
TSDDZoIVE924dSzn6tgVvy6Dsn8aKVFtfgQyr1D+ksBH0cKssJzvQe1N7+qk10HiytCDqIkpnAz1
dct9vOxWvCazZ9CjxU6kIt0Zthd0mrcb868VrygbmjCJ5+2knGenASRD4ZJqb+i+DBzBReJnEQ7s
nzqfkdeR8QS9ufFceCyG7KrNymela7fOXgKBAKPzDVieuWnteusSaEIAZCp4sWkHBZr3bGsycty9
a45fQ9OEsfVcUFMvhfrqjASFtHvo9OGT8aYRLwRiy0b426Trd/5w0a23eIgpUJgljD3KQInQHX9L
w8aZ63gm6PZ1alx0dttlKskYM3g6jxzrWGWH1VcoHOXeEd22GtvAsW82ZsPgvHW0Mv1cB26Jmc1t
1tvu3sfDqHJcS+3W44HI8yROcWOHTek95b6MOjtDpP7Trg1H/J+i0gKdvrgph82E3eciE1h2R6vq
PNTye+VVNud3cx2DQiT4oGDwdN1tpkUVfzqRzUYbf/3MDxSunh97vCr/mCu8sXhNHO1ZzXVo5y81
dZoZvzBPOcjLhm9AomDOCGjfi8PIPK/azOwd0HkgdaPf2TPDqs3k0mWQtEYWmd4/1PgQaPHQz3Fk
IyZVBkognXTHF+Bnn1PbRGJ1grq4pcmfNaEkWnhsUnmx24LFu1fT5zJTX2wNo883wkQxDq3xHmxd
nmSqgNSlejQsTkGZBMw9Og1kulzaV2t6HcpbW3pRq5/9bNy0xbewTHLcHw6dZpcc2rI41s67U8tb
NZZ77T+Rl8O6AO6q4lPvXqe4Po+reuw5IQqV4j4wlA07W9e7UFjgSgVlY+FfZvMp1segKftt7IoD
uzh54f4K72CQaCprqLURKZwaM7Vgj2ZkQzXhcvy0WXIzOzLYvokC/ZC5kmvznKft3hVsNr6KYjm2
tJ9Wyb+nvJ1nvmb1gxebjGOki7epBmaEmjY9z+nJaBQ3OB6seIkbnGT90+VnD2iP5bzg/Ehg/qa9
T0XnoTP2AgFlwLi223hfUTyuKgu67pbgqVktH2Hnc1gxVES1F91e0CqGZDfM1abwHZxB62YW6afJ
DdPHKHArj0F5KXGUM+OUmB8AIsFaeYFGue5Qrabli6mdS5fUQmPj9tYbSZHUmwP5IRpUNY7c9nnY
Jf/EQqFeMYYG9dOSR8K/2Or0UqYMjPFDFfW+beLDxIFTM4c/S02kXRmotd7OyO1+6h0I/VEyNVuL
88WfYCpwQpDAuv67XVmFLeyN31ErYFt6PHeDI0K9i/802s+qM49+acyNcigYEDKYX0fJzLA/vHx9
evFTvvR63ZTxM0zG1u5LUqfj2RqOmY4aMRIPtUqkf7me5/KfZn8Jv4wQP1TCPxHbgTtXIVGVy8JD
rvfdvkLILQ0eY6omHyiomMD8KBoq/g3lDpfJVSHc4daywNE7pMwS5yLzdzYrkfX6KvP0s9Pwm137
HfXiTFwqsPSnbEVu1rfj6O+ToUSwag+m74YO6n5+r3KzKb16goRTisaoNkalbXrryfVffX18S7Jq
n6jnhMsnS12M9E9dluFdTLSTPEhn+Spz56y85ZnpvXyO1zy9JD72YrxsLG/E/jXbyDUeDK5xNuRs
ey/H5BKbqQJG9T/KZrlYHbCo5gQkJ7aGH7/J2bvLnlZ7tRUYx4Cmy41oCrnPKisYUckq4yzhA7Tq
ZRqtiG9zV+X91bKnoHTxyd2dY/Dc1dSWSW2d7/2uMMy9Pb3YNI2iTm/Cnv/ExjXRYTm6v0ungrx9
Ndtx59nd32QpnxJyQ/jYtDzPOcher35q7+ZoP7mP3DZ35HF/GJeAccuR2paIDWylFeyCGIxfk6qx
LbygWI1A0/6KYWVe06maHsp1DXoGwgstj1zPZwLRsvF9iQbWWJAq+pYobHTPwDg95laBDzI+VD7u
ZcZnr//EZb53wfk8fw6EUpHURbgAe2ToKpPuhrqOdYhOKqevYU72NvBknZxn+dVp41ZYz6mU77nw
d103RwvHpL/y35gi/ziRkz8q48HJZubNbXukzCkpPiquOuWON2e9CqqEKo6jDknQ+uyw9Pyki+iJ
qnvl5P/jEQtosHuxbCb1YDpNmGvFrhS3FUc2bdCrzJmpYNneTTyEtWeWWMyDDPOJ+t0xL7O4drEf
de67HOTZlT+2i/JFy6jEq+WUh5WZ+ZJZTaZt7Uya8xKdURPUqr66rd4QFt2p9dhchmLrVZxItlG/
dc6ngHQSpomef1RIAHbi7h36gl6rTiahFbZpYPcEde4GRZwfIXr3+eQf0uHXXEtumSgx363M5pIp
L13NU9jGHEJjNDuv83A21xo4Sz4Vc3UcZb1dyh8xAgnRl9kHNTMtm599zjuI3DxN5wS5flbZhdqG
Q+HHRVVZncgb5HaSGiowToXXBIaeXxf3MZ0N4CjxYLb12UQ7NRvzEzNjP3vpTvOHnesMZ2n0b62n
hUXTHwwTm6v1Imeg7UQCASILrT4JGtfaxsmz7Te8e7QTtAqz9YDLm+rNeUaOmFbABo7ypOguo4vZ
9K75f/T0fSjf6WnMoEGpboExVG5umbQwj++NxvNk45ZcFgcOrmOOAG9PsjwbdsdgV/2uiP1b+GWb
TWE/vpguJ8p0m/UvRd7C6vNwVcd2nb6b4bPlOKtT1lXa0E/mQdfb7ZLXN9MQrzrnksWKH934N9rL
ti/+FpkZluW2ZM30nDCMFJW6E88dB3Fep0GfdoFh3oYyO6sET6Z+hgxE6O6Qvk/LFPNd4Db8y+LH
yUfarmv4RDgTbCxSDJdY5aG7NodWfPuOw81mtBEanZiqIBELXhrUGFu9mnn61LkNgH4grLazhqDp
3c0w7ablxufqM8ehwxaZ643vjR9TqUPn7LORZsXZW+bqb/IWP73TKPRshcqFzLHmvx25hRLooBsQ
wXjR6hILP0M4dMEIV45Cj/9Pi/S4jKxOhgXOnb70mxWwYkNVH7RaHWrwGMOibbTc5LZwHrRebqvU
3Pd8PpOlbXzb/7XJRAZqJj07zkGrr38H/HJxlyZbGRV8Rky5CC0NVxkVvliwm99tjYsIkQD9aqNa
sVnEZ+7SQzq3Jmee4mBFmWNuGSATZBOUBs+Z48bnHmZknHRcPhFV/sldTxIF3iiMY92rZ5uqyten
d7Eg8rS3hUt7NvpTQ58l6cdZFBT0uEpmKY4rj5bXeWEl9kvyw7w/qLxvUdRHTYErURsVa8EPSmyz
0Q8nkWIO6RAg2RxOrDvPh+zStOkT40miyXofOUQmPqIVHzj3kmPGq91jMWn9e2G9U3XQKeB8tONJ
stC8cMjtUUfnFRCO6bbHwS4Rb3hmkjgaeyojihgtEZvYoC27W5rOzVi986jsHVwQGGV+U65ztGlC
zXvHoWXbYU0OuXi/2+6JWUd13D1qjuRNASzRmPFApxhb1aEaGLhuNWxtwEK6u8h6HclaHvq0uCxy
N1LvDoVxadMKBMe5P3LPU1+dBrfeJ42ZBkb7xlEVKuNzxFbolDhYnv0ocSpyqIgikVeK8x3AKbqB
2vWUOD6zAmaugdyhljHHvWfzhqe8HLKlFuuBuBL2v90loiybT6P+s86SJ/dxIA7a/22nvx16V628
0GERmMnTwKDdTWWN1BG485YfDF2zdcqWebe4X1PFzVGGPSU/A1De++GrW4625+/d9Lso5z3M/Dap
Ln1jRlYy7HNKD9abhL0s36luHoRu7RW/p8QL3FS4VphnuTsHTe5E4LdhypSRnB/OkrwriC5r1o+i
k9h8+A6z81am9cN6J2ebgYPJDbMClThJade1/JzLX7eqj6nd7LKCv9Iww9G5aZKEgAAJqbpDWVRf
U12AiDrPeStY1pXtxrU9NXQioviLP0M/6GyXJTlMvLB641+tFiMvhafUvScqQW9ydzWmwDKUb3x0
c/Za+s0HcZBLtrx5frdv1mvivcncuPBHQt1st4pnkBMyiOE7R3vauxprmQqJuhlvrMH/s9R+0Cz5
n2IQn2vcZ3RgYEJ6fXFahu9yPPcTCi8tHn/OdPqtdj9pamPf6XZIgphKR36O1tpsnCrZTk67TQAx
ayNKRBHYXRpO/JmUnTntIg51/k+kZWgg8xX0sHHe8Mn3oT3xziD2gHfgLn0M3hCNOqqTFyPkDKHv
mZFe/0qNAtZrUJQk7XOOxCE2CmHL8dOjj9o+ZdfF2FuzeW5YqyX6GpRrPYk53TXp8D2k5dGn411n
PTLUvJ8mDadujGrfA+Krz1WCTieNVzCTQ1cMx9ysotWTIfZMgkvJvjEd6qJKuy5s7HifVPOOxVp8
Ita2LfUpqNP+oS8wScsuea0axjVqLBGhpNQ4vkqXXUigf4tfPdgMW0S6a3+NZH1Mc36Ydal9Ovfa
VfNPZUFtui7GcbbafZerP3rJejVMwcUsTmwoOGuGhpCW7PQWDKw3wLJt8zDX+qtHlRHrbTim4286
mmFf64fGqvZ3tdCOx4NEL5v87m2yEXNUJc6ydhmhbu8r/a0X6c7hOl8NLXIL2KnMOOaJ9s0CewYl
QW61wtwLB2jaLSOv4R7Opy8XfHGtZdRn/t5YyquG5ORp+BL5AG5Wdidl6BGfQrOxafZcfWq3fmJv
bbu/2GrZWXn9R8du8WOAbmeIrEZFs4JemPHhRWtSIEGZohA1ycr5wL/TrLs8T04WtGOaoSxPYvxI
dXmbY/XQKVwot5+PukufWOnhMjf7mBJt4w6rjUXCh1+xDyAh8SWrr9ywdrHWUryYzYs1yQg4g7hq
N4W1QR6wmy6Tbz0MLa2ANRbHKi73de2Aa3A4G63YpoZz1hlkO8p526/us9/3//ICwbhS8xfr+A4J
e5xyALhBPxpqC6a6Nyc6uNM8YWKAC0/Fh2Mc2/6SNLx1oD3mn7l8EogfnUBjF3J318vWCWNFhnG1
bMS8q3kbq1VnpwDziDmld0vyZ+aL0LS3XHnRkhkM1v2+izerZm4cDDzVu9vSw4RcHH5PPq70ha7E
pmDynGPe8rLd+3fnV33a2inmHx87QLryqQWcoZsJMgOMMsk4iXJkm+tYPVnq6tkXNYtQTWC+YMKx
np6SjqqfzY1Z9Rzrr6I3d+7ohvji1HlRSQPaUHuUGkOq3IMa/8TazUS5pFLdt4WGpw4K0mxUcTeF
m8A2Dp2nHbw85X9zYWxoo9vneb1N3qOIGQg4FqHq821VwjVDm6zC2ytn+ZdQLTpjtunuYrZ/tO+T
WIrNUFub3rWD2IELw59z2H1nuHAi80sBHpXlBLQpkIpMRUn9T1jvs/GmuWA9vJh6yzDr9A+CXyYO
MAFBVoyPmWOE1YwQ0Dd7szJP7UQbW4IqsByej3VKKYnr9FDlb76zS6qTdGGyZHfQUg0r9k+z0tfM
4ThTJ3T+jCfuPcQe3IerXazRfVVmjo18mfkm68LeyBQesa//dGURVR7ug50/G+5w7qh4Umqi1TgI
F4dxoBYQ6DorpkrCKLD6Npba3oxx6LUUi1QEqrwkIy5x3F4k1UtFYmOtuy+kqULdUmJFs3iqOeZi
c93md3i+vYrcfpKDFejrGjkod335ud5xk7k6+YC1tUJdL+1Nt5RRbO7Ne6FKcaO892b8Shhzbi95
tLQUVQ2fC8hLWX3nYDdrHaPrp8i1H8rcy+mmmm+r7kOtNwOtRYzDH7G4nBpyJu23t/62vOyOmMLW
/anbbyc5C2D62f8Z3ZfOBX7Wthb9z5p+TumedQ2hZOzmDJiSK/el0SPpQS5V6kvZ8fPgn5Ih0sp0
p3vjcW4wBmtv6032prWoHZEhRtAx46+MVywievqMuYZoIMRWIrfLnqV3NkeOC411xvNT7HQ4Tuqc
w5t2A99s/h2j7FNhbjQX6d9nbgg9+gx4W6lul9p/bBuoeN4wx/Vcj2dTKHDgJmyNZaOvF6MZN6kA
/Bhvoy9BiT6n/CDXJ53aW0t1hJgMRwql2Lz0PcXrxDVKZq99Kqz5eTRmLtCPORWHxjcv8eKFSzpw
Kl+NBuHa3mPqP5psVp+cCw/qRzy+dL7znaACJGzuTjNJZcj1jturI3iYAN/eJSctBApuJzhkbQLQ
bR09zo8B/Uy33lN0yDu/0ci7dyO+FosyzbOID9RccSlxkfkAxe9t7OlRxd7TkKShp6OnpV8y/Tsa
zyZ8p+skW8n2iyE9K7vgZjz7dOhT86Vh/Q0xL0+/bmxTi2TX3HRJhLsNqGmOmfGz2MmpzKpbR60N
KhAyWmpbuz8aKQDdIg9NjKira3IcOUQPp1DnvDK1YCvTT8eVlyon+U49b4I1KOFEtgmg9rogESyo
MAUgSsoC44Y8yTA9zqBHbWFEYw7p0+qUPfktnVUk9KtGlT7W2RXLIt3IhLajT4wgy4eXJf7R3Gzv
u8zH4Ue7ULmhmH9Ofhp1pQJVbaEH/1reOfOo0ai3p6Xaq3k6NARFSvlhNR8tVRSrh6jC/qz6QbM/
7TX/GuxnK/6p1EnrOKR0l4XOVZDDlWXcQO2wBLYrrmX6JseP1n2sY4+IghEtkHhJUu9a6W5r7myf
U45fhwv5h8wqMO3+6dgQjqje4ERayv0ZsZY82rj0R9872nI+MMIu6LOz7K92mR/QSxChXkV9KdKP
embTHkZLkd3q+jZwThQQu8ksOBscgOpabRcuP23B90l5H7rPROgIJ5yF/Zd3z9WQ1LA8C61UnqvS
DQscorjurlZ6i7k50UHG4raW3mUgtJQBU1raqzTfHeAhn59qiXZhydeBwERfJGGaJJAxVP76Phsu
nceeZvU+lvFOzK9e/mt0E6GGH87ltbmXjniB/nufOGFVjRh07iYXMnT8K16lEt+N6yAQebQGbxbO
0JiuAAJpsGDgsIYBs1BAHJ0cbOvxRJhOw1LJsKcENW1MdzO42GGqC+JKEh3LQ8SJB9s8z/OPPSc7
Qd5m7tklds8x+dHMXZu4xrapVWBXTjQYPNgeKSpenLxArj2P/cEZ221L+qct3UB3uwBkKljy33uI
Yi5fVxoJRQMYt99u9pFwTHORDR0k/6+9Rr3b7wvoAZfWsTFeDHh1wyzDibScAvW/x/u85FmXbwwW
CDSK7JZFP7r+VA0Gh+62WR5W/7UbflUz7B1/fVbSvGnFH0WaY1jcTZcmt9V/7GQLXtN95Rb9vYna
qEEej4CwoJ4ZkvNdFHYQRPWFA5qPtpiS0FZQwv68G8buEMv9jIWHMKhqRCn11CDCl/M/X9rfZetv
h74IZ9R0tg57C6fRlG5Xz6aFBlMQjb5NJNcYyoN1J81dfgZdDcI6Bcu07Aq3I9Jmh6PPT5bSYC6j
HibCMMbXdMFv0X5TKsnGb3a4ORu7e4jRDruWZkG81ROkPrCxfd858+KZI3xj+dZry260KflqLKx6
/mAUg9vaVBVX9u3CpDo3OSz7ZDq4sIPFSJEjduvaRkZpXNZGBYa6N1Zkrur2nIhgLZBm+S2Hvrs1
o7gut4NMeXeahxnL2LwLRw0jaKeCR1JGMtFR5vcGU03t3IFH8y/uclaDdcokGgW5wWVgS3kDo+nc
K2N/J+rsoDVvOV5qu+DnuiZFurkTUC0+bmwVm4+DzQ6B8ZRTK6R1/VczjHMJ2G4PX0lzTmKFed4f
yszdKez3xD51ZBQaZD8DhWv24HFUQDV21NpLhnXjDE86aqaoqAG1a+t85oUbJWBvCYNsEaYNbW/l
0J3kRxvjdaI7SZ7iGfEO2iL3J5qOdFvFYxRjtmnC+fZHbhi8OcMEUO2JNbSfGZOsMvBGu1rRuNma
cace+Yn74Pal9Z2yIaizPxWWAnmoFiVUNqCckGnAdaniBcnaXdnzKKS32lRHTZyXYrcQG7PKL7P+
Xv0vBldHafO3bPVLvrqRS4tWjX9nWIDyi8uyVY/MBg+NhtK3SLYJJuSUP8TkvDgENXGoGgcxoo0W
9wPooEb7mQlQYdpPfOVdloEsQXJyGhjNLkXNMnpnN6CfyDneasW5MfgGHHWnWr0kxyzVSXUIxOr8
p+SGa00/WJAIUVl+ZyThzjyY83JycFext/zpfYn/AWzWSfUs5NHnVJm5nb2vewq18bj00MrS5A1u
Mxr0KCcgySa10O+nMShTF/UO12qIgynxWNlKbtp7Ew6lig0o+1yxEUlfp9CsOHRWIO/kWbEoCMOw
m/MD3/NV98yTBmDqDkTxhqeVgHJxqgGoF7LAY4rWVp4d9o5Q9hhIc02G1ZVtO+WTMzsUhTi4SAqS
CE6Fla2I6riPGXmk5XCvIP2zu1Z7p4P4zfpzvbzl3VnihHUP6FdLFZ+pDZr6gfHGANEj3qJGd2Pt
7tNKNfVVxzewlyElnsg7JN/W5p87A6mP9KN98dQBCxAqZrdkHNTxqWOo70SUMP3qpTiWgihn+Shg
PJq8OE7V6xhD4BzRO4b+ITN/22ybDW8jeYvCpah7WjGeq4Y0ZPvZdvsxOaYDHHr2UGn9ZaKjV8mX
0RxYMj06P1CPsQFDBXU8ImjE0D7e8DiI7tgM66WBQZBVRghxwnqn/sweAeOmAoKKutp91u0T+Y+g
MXNEvSqiHdxra85sxYW8KijX/NK1PxmeXYzEyRNX8EuBrA+kQ91KgvMX0C5Qcfue8Tmp+DbNt4bE
itk+++SvOw4bP4X5uvrY4BUfEmACuR05/Ug4sgyXdc2vurn3tSvKLeFyb5vpBMu9qOciMc3nySF1
Mg77cTyac81Dh+k+hJ6ASyN/621TPMbYZ94kVEI3jJu8uVePcrNwm5ZogZrBeZn/zTOQt4RdJwZi
zXrr5vM8XVWpR3H6MGUmllaGYcil490kzB8jpo/C/vQQc/vxh0AzKPg+c3uc/nqrHKRBf6d5Dx0G
0ooCTeYlwbHmWXlcrBVUg7kLax54PSk2MYfC+R0tBs8hb9eIWg2o3DBGmAoMEUbwnCjARIRIwh4h
g9XAQ5Qi5ayl+rkf59bIPta+SqlROAqcxzg7eDx0ufda0n0Y5gsfNyqtzj1XbjoarkKvH93l1Bv4
j/PJLX8nNYUztXlpPY+dySLUYlNnvzoXc+M+sRyAKRTzr1nTAaRbnWeEKUibFtAiWyxMoi7FNNe/
Rvu1Ixtioopzd5rqOpUUuo1vOfjKGKiDOzySbGo8XuL+ZE4qqpfjbP+YydYwvmy72tv0kpWsoSno
deqXmtavBZEgeTfTOeqEtTKlb7X04mmfDANIFvHRQTPX9zjIXfYvGE3Tylsu4NmN5VRMMlTdy0qi
v5EmFW5xf2ysrwQ2NGcfWLKivnJLqVJEOqW4aU5Hw2RRdkyUwsk+ZkIPUnubcK3SmfC+eACuc+Pn
PoYzsvtoYOVpmRGM1rPjfVfOqNKdCWAzDqfEGw4Ld35mzzedXdEpgb50VE+mF+L7nJx6LTYC+7Vs
HvJuPExgBV5aPojiqR+4mZIOJrVJbhg+p1lMT2oBm8lKMkpYXzLTrp2Vc8ExieBbU95WW0yey8En
kJ2WG2VYgd/JU+U2O59Pcq3WvVRy20CU+/FQ7fPFebuDKuRmvMCyi8iIrW3nAuLmfKtraStKaViR
LKEOSAdilrEejUSVioWs69wQnhxT7VxlRrfRioqjc3bDoQXctfvKopPrmXepLdd6ZpDn0Bzcsvzo
JthwpnUVmy52SE+MH0sr6g2zTbksllARPh48MtgIeQK8KpAAjE1h74ssBRFrshdVOPxCmNclFl/5
6IWrMahdatpYFdMlNYdnUxOYg/PGa61pJ/DlmjJ9t1TOHSUvHcHGJBtvs3FvOcthQuKy792ey0Dr
xvquLOQV3a53ptD2YjADnT1dia+9thrNssn90atqtwgwaldFmi6/2HXFy6kj8hkRy3YPTkKPKYr5
aYKAylIY/Ttop6XbXLMvjpbCJgzkx+r1MKn0aZTg/075V1Pa41BRDthuQC8R1gtYvWVEPvCt6/qf
Y0HrAZPqLMwu8HuIeDdqsvgK0/oEHRXYOkqX8r/wh/FovBe4Abqq3Zgsu5JYgrPyRkQ5J8ykvcy0
pApPmH11IyC7RsFmG492eWyXajuAlclVj2qwz9hkqJQ3bOCbb/raRRoSZv81MhVhQshM1uQx4csz
s/ZaQxwumrYz9NdGGJsSCyOHMlj1fw5B6k5/FFN9dIH54U5asINETsAqhGv1PGzV5S63tOJZVtW3
arex96mqv6PVh7k65WtK1PH6P47OazlyHImiX8QIevOq8k5SyUsvDEnTogUJkKDD1++pfduYnemW
qkgg8+a9JyVOIhEUqwJp3AaEwD5xajwE6ceKxsx39aGeDjHsBEZF9CXRzpb3s+SxJuNf4LcKaVoK
iyEQoWfhkqOiqcqJKzt33XwN56++vpYYWXOOUzu/jx0se5rBAlP2xDpK+49B+Nx8NshRnXU03mPM
3hLRvCkO+NvoT3wOTEcbUv2Bf980EEesleX+pjEo+4gJpBiWbTGJTWfMera+y+BiRnT3FMBGfBon
f+PplP2Z4mjNn6X3FnD2T/bDHAdr3uSVk8LcWJg8KeukzJfW77crzUlJBVYAZIH4UFHY264gzd29
JfbaiKe6JtJcQILnAld82ikGmSjmt8L8x+BD4tfinDxlI+otQRxr4jdmYFXTGljpQ13umJbglkCT
Id5qd+ci3EleVHnD6qRwFgS1J41ATaKi9tztkLxF1L6teJflT2bcNUGuVeF2VM1vS3ANQ94k1a0I
Xm3L6ToW5WoE7TCp57zj//wW6Wnp4tOAzVb0TwtOgeCSxz81CHi6NOuzwgePQzmxqCkHxnbBOsqe
ZPAwER6sr1o96XLZZvVDOv06mlZiADaEw7J/iAKzswhuqOgE2sEUmOfaj2L+N2Hx9LHkR9ZdFF8L
lkVUuMWGishxcXYFzi7sr2yBxsyAUXkdRJeZhNlUFeQ5r6n+yolWiIMmCkMG7ebtaPjRppupMdwW
Rb7uvYcMZ25bnNM8IY9zTmuav5Ut+UN83EuPc/izECrqrF9dgUh/UGThRibcBGyc7Ml3sA4q6Au/
Ab5EPEOj2KX2T2mde3fT6CedjcfCPfu3sHB4Eeq5rSqasnDLXkUeyIXT6E8X1Jq/k/AoEOjfQURQ
+/sZBt8XEx765LGe3wgMJbHHw8UQWD966WVEPzd1vi0ikD0D50L4KW2ePv8YpKdgoY0MCFCN7648
kS3AUNVsg9TZ28ujZR3jOvyW7jnFndGlIbLj53RznHT/kgRl+RZzPhjn/ma4rYIYxbgn6tciM7fr
Ya7WifWls5566U8lz4IoM4WYM9C5MPzZqeBSMCf2JpJm3SYJP9uEknxDJGkV5C418WNKkNDg7jFE
BRo0xU6djVYHV3HmBdgs+OurjyT7NYwQE7XtCZxghmzGz8g8ZglskXjdL2z8ru+N71It7cvpXY8r
TeNSBv8BtT0W9QZW9Z1udwRKeJqimMKeCidn1h99Rx1WD3sk5GQfuuRQjdfYgPic1mGXbLzgoSUT
bFExFOWn1DFT1WHjx8tqJKERzzRxDLR7Lmi+P91dLf3Py34mirrx1ppRx/OjdTMwPGhEwckfflsu
EcnTZOJjmmClkWSMnOjOQAjIhldNnElw7S/bPjm6fHyxc1yIvuHSXjcU8O1V599o75sMF7YY0q3v
UXCDkinng8ZjESfnkpKYgHfsvCzTr48Qxfx5Vs9NMqLr8kBOjx3aO8HMFaCmjRi7u6E/aYAJMngy
jPjSmTnpIYnv6iDHzJ6QLkHpdN5m+2fGrpR552DCAd6v0wVJjpH4nOwFOynH9grLZojfbgb71ixY
nBjeMH+2IFV9yr55ubmvSvdd4nGLQCD05QBbQWwzSUpI3v6tiVQ2IgTAmJp3pn7OYQWQxbD0m9C4
rpbjYi5BE+9yt9opG288Yx38s0nzUCOjiw/Rn/lhTPI4Y9NPU+6wZ08fcoJaxinWJmCQRog+vcug
HSTjZ5+I90GV9zkmSMIXwYKigcDwY9kfnviT5UdQ7InmrWKkmwUT9Zj5eyqPuzn7rFyzzqPukEbL
dUCgYTHx3RCvlUnfsYpfRfJndzhvSB1OWK9Y0ubPz8H4ohQq1juUrqHkLkU2ix6KTuyn+GLqD11+
SLmX5atrf+dUOWgQWG6I0UyXvn8KeLEYnk0+3vzQOQ1WxgCMbzYxu6idj/6AD3ZjC+I2HOJROmzr
qdyEDgancdnHMgNi7hDUPSxUru0QIeT9X2P3vEOPKlHJbdC0K57/IHxxppNTfrbxt+HiKUku29m1
C3luHT2sqdrWCxulhg3CFGk6rE3t8hE3p3gpDgv4QB6wG2OqzO4DF5J5fpT6L2DuKx5l/+HH/5qa
p4QLjiHAnSUe5nHn0Ga65hIWL3bNxRdUe5mot5x9oHEsNkmFo3EZv1tg2K7GkcPVnLDmHP1rscad
hwCMsMtAeEuShfcoXUVZcLaAFrl8GjVl9R1zNukd2vBUU69Y2mGk5G8ctKmE4WlG7EiG4UmDMGOI
T2JkvdjpiqJux6YAKG1kxLqPoX4c8LQ22F8b/sOGvKC5V/l/JmIE5pxQ5qiF6QcNNTHJxd527ysa
ypqDX8VMbDNmat0J8WyDW8ddx+PLjH9Emp9EdLhokf0x0LfHSYpyNajfFP5VmCD4TS/NfIitmrIh
Im1u4fDuIlQaNd8yAU8hHb2Zyl1c/IzVg4MBzEEdqpIN0UMS6/uSaZ3jXmywBdP8bHjxWQyGhiGB
YiAdGzrDkOcUnIstqpPXftcQVUKEyGZ565if9hzK1vCvxgqj6RLFdPU4ZBPr42YeWJZ23aqjX7pb
JXC8o0pa3sMSPNk4dfz0hK+3kVsdnAJGz7gQw+Qg8O2xlYjoEPMLHG0kIryBznuVpftAcl192vLb
Mz9pzAwC49RyVYwg64S84bmoseOTIGuxlU/ItVW3dtOrzUmOFj5R4Htfyvnoq72TLecy59Cq+lXT
DPe3IEBjXWuccsnMbqT8MQ9+u+Ce1fGlf5+o/bDYazyWm2RiEgSoLIDOE8GkZL/BnbJPtnrtHKwC
B2WzPhW/vcJqveCoaziEhwyv+iqh2I3evGrXyJZp/X6MGQz85DBMvMLZhigcApPr4j/eqhu7W/nM
dsxyypgDB6eKFth7avBdarltmt1UnMLJY2pnDoG/S6t96D3fHKteeXVqimuS4Poh+M6ApRRAv7ad
DtfZaB8LNpuYZN4UhEN9nGeh2RUE85TKtwOT02T4XdR+mo+1zDZT9wZ1a2I61ixfqfqdagI0zfcA
KQ0gNJPKY0U0avgBoWewhXZrBQWFdY13ofPdOG9VhxMbubZMfm0gBa6PsFjd+c1PXV1Fzct+kAEH
xLVlXOaqLbQK2R9798r/rgifQ42bF9yIHdS2sN7a9gE6TQZCK+zTVej8xwk7EMSJ+e6j+cnC1wal
wIKdpKpNHf24df3iLASR5fZmxCAmaPmHzHu+IYaQm01IXjPFaEBJx3Q9VVhIWLHh4nTEvBpaZ993
ces+4GG2ii81ZwfV/3fLA9rsOcfNmD/J7D7Mk32BQJew4jWlg/cfKk7NmSd3wvMs3GXnUEa7C2oL
FLQSul6avkmSoANXomrAYCkCq9vQ+rtBRfoo5RB4M86TTPx9S6Y1/U3xDbpyWwDPqdHalsdS4TWH
2lLFZ9+FiMggMJnJHgZ8A8N7Ur7p8KPJEUP0u1NicdPVUZUfo/8XQHbz9LRN04GYeLltCT2KPEFF
7XGA/tMYjTKEOTFy/jJaN8EObWEthlePezIacIc3Ty1Cc9yfXAzNA41e1KvNFKJ0jEBrLoPXrqSf
bxQUgihlneCbYjy9DJS8/wB2Mqh5vJEJ67I7ZHziypNbhSXTMSTqXXUMAEmS41zmL52X6yiJ+az+
K9zqfhzTPcfMhaJu1WVP5S1xrSr3Os9yNTDVLrqQ+yRaVXN/x2bquyX/8tKE0G117fzrbdI0w58a
bzcJWrtcVjL8mMgaMz0QLR+v427CeN45/h+WD5Jr9blTFznBkqmbdcqBFvng6T3/WxaPCu08Mz8x
x3IXszmwBWRH8sBx/3nBiMmMBwnRz/Pf62E3M7SCkkEc8XWpnsRwH83VQ1GJ3ZS/++HLWC73Ae9y
Mh/B4exS4jkD0Znk0fgaf8E5CY6hOSYLTALb4BZJ+aPPPZXO0u40T1VCb1I4EvLNCWCQO/qMl2Os
nOgBGdGg5WVEC5bY9PusOlW5tVfBY+ncJ/1nXz3W8TPG1FARwCNTFMpDio/SSmnGuZrKixv+WOw7
Daw326LO5Ua4PdOWDbYA9//nqMzBdeeD3fKh+uh7qN0ed2pJtlQlL9q2H7KOutnfu8yX22mrYm+r
sJXYZfIZcj7khb2aR59RPp2Na2isNPmWtNpaOGsi+vN5Tq81x1IfqjsGxG38UeI5aj8rDBILM4kh
30QLguTwX4MTw+RPwuOONZ++RzxE/EX5R0ieQZYoAPDRCvWhqJGW/OdGXgoL59Jz87fW+ODMP3P0
4ymkQQKCptwXOl65S3y2YDuR0BuZraeTtbbyL1ena6u1n2puaUBDDpmhoHrEJLdNW/jgNfmmhia4
6XjFXLbsFeeOLsBjernk1w6ZJqivI9XweBi5ga3yVib+2W18cZl+h9WZZEQDoMEuCCo19y1TlEZj
s3q3q2hzM32l+biel4ogGGUR07eUuws8Fz2YMqg5fIA33oaFWZrSoY2mxyCoDvgqj/3gb3JzSFCw
uvSjNk8R76IOGByPnyxmYOisNg7vwdKfm5sx7GhU+RSlr45/LybSb6G4dNbD4pNBQSqkiY/RRVIs
OWxzA//zZJKDSzQCP8jaLkI83vF6oL5ghLbVlr8dcOcC7ml5L/L5mcBQqC4Rf3sIeANLZ10/J+5z
b32N/dtCjsaYyyyOQfPdUSYGzCozLM0k9gOMUv+vEec0Ow0lR13FymsOYtvdwhe4E9q9K/p3bXl7
JbYBxy97R9dxcoi9g0P/5PVfCYwV/viY1YN5/tuHH9p9sm8/grqmKD6eE3KqvRtq2NLx8AYifgRH
r/JX80xIBA9Gl/n0/s45JeEN2C47CL46Nx73pjhiquQfjA3Wgp1ga9Ss1igufgn/qhE7x6FOy7BQ
Npu+OzXpIWjOMN+wp9K1z+l/IrYPVOyr2MKYfZCixzX77QT/LM60wJCXIKTmiTVOJNeZ7hLCbrhk
3PxaRef6Ng+AMYNV1R30XcVvUaXPXvxO18M7darJD9Yf8fCUWiVvwr3U+TmnnY0N012M/bfwrIcH
YgmLkzUMe9//7IJLSZsqIR50yDbyMMsXK39rhiNotbl58IgF8tfkxVNgXQVW7sgH2xkBDUKKcrP/
kJRwae5Uqpl/vPuCD5IuL/Z2Sf5Z8dfZeOYNLmFPvoNJgVeLdS2khsEzmf3ngWZiguYHH2nz5Ns7
L9unzg5k2RSC63nrnZvSDlyyx1xam1WPlXOp7m+Te1xJFBn2alzY08DOmM7b5vLYei82eBrGCHb6
ZysXARSPYMOXRM6G6wzIW1LvdPzC5kMHW8zcRQ8Vrz2R/RXshrB4XyidtXe0xufWuZAsC2zcdwAQ
s82gnnse9zB8iaIvF8xID/POO6TpowuAqPjSzaXkYC0xIRcOE3I4SU30mlvHm02y+xKt/BW6KTed
M2wTBM3QHa8QZMtdfxOUaoQRs6uxfQ3jJUof+ZbTnOFYfnWnc4EXpo2/PKJ/9vwm8h6ZhUkhvXYB
S6c4lRRV2XDJ3Zc5AgOEb8JdHhzzHAUkovtrD5EV6I/jm+3UHEt6mIS45LxvIyKz4q1cngSIQcpm
u3yMR+8+TUGHFC80ng4WZ9s9NbT5MweCRHHQFQOIudu1gkehq18jplx6XE52w24q+ZBYmLtxWATL
u/CfDRPvSv0meqQkJy94213iEfPSL4nkh6eOGfpdMoPzdh6cBsAJd2ran7x6/hdi18GUtM6bN2sq
31slHjosR3oKNzzBH9LPiAD1+cYesd2Y8NMqktdmnH4SXe/qKt2gf6J5V6DYan1pi+o9c7K3qCZe
UYILAGpV2maV21w/TsPN5+1RePZtoa50OFjIKCDCeVd70SpnDX3jh9ZeuOJhGXtcfNCzJ7UcTIEh
Q7nf0qFSl5O6d0khrLrceZlmxptNCUN83trKP4W+C3Lg5iIFPD0tcLqig0XfrBv7gN351Mr5JeAX
H53yCY3+kJTVLrHDs8rfk4L8GT0cU6jI28yOfRzK+NgQ1ctCnvvWAFOBjV2l933mNtTqLY8oJ/3E
zNpuayLACdViMB6rngaQyt9M2V5My94lyOMK9NI5NOsgDnc+nYdVTYdSAULBQgRv8IxODuh7gbFo
bVNJTg7lf274ENthN87eqS6xPPs2gqC3GiSXVQO4qfg3WdMpyLxtG+DIHfDeKfa03Y68cnwgSfXt
oPJ0lN/asZ7dcFwtccnv2twCw+ByBEw4cF/8AtqBAsc/V04Dhmb5R7e3Zu5ZwXYhbDthEPdGcSLW
cj+WoLoJuC2MF2Ppjhsv4qmv7I3UzUPgtPgivVcobceWSVMgi5UPZULgkKv5WHpaB6HCezWMr2w3
fENuLJlEWRSwLaWeavKdmRs0wojzJ7K3Hs/dnDAzbkl+Forai51ml8zKH4l8k5RPxgvf4tZdInit
A7BCAltTg6ycwOoNufEi66mfnZNsyGQa2e1ljralhrMco+d4cQ6NEHvdz+UNSIfAMXkNb4gDUGeY
DpUPlLd7SrX6zw2zg1/JjVfOUGBHTHJEraoWSl701DXLXs4LXWrm7Hx3vriyvub1+Jvbb4L3qsID
SE14SCVUNRs3tcxYWI3fgRLyOMXLfefNf8KZ/ytSBn2AIQBFlt8ZPoAsxuyBl7POabRbULP+MJyS
5Rai9h+QnDGm9dtMOKfecq+hv6idJ5g9QWTCMDSDVPC84Sctpuuy+DjX/GmT5mpdFvafSCn/NH6S
Qntw5eoDg79za3Bx+PLH4yVgzI+u4oINZLZWtSTM6aVekhkMwBi6t/kWkrSCxX2LhTtmE8yQ6zxj
I+oQ+afzbObHxCYJL0RgnSiAGQb7oEaMQ8/qANDAleXotSFf+OpErsO0knBLJn1+6rpNvAd/MdHL
MHX5utU2tQ2xgbvIpc1PtWXt7bLY15j1TKiusdPbOMacbG1CSXSn4ejxDB6jcK6z526g/BojOzxO
deM8LXngH6CCMj9O5wR2jVefpWd157ibxGnWGUODjjGEqRI8Cj8tYyDjnuOZgpqdWrmwv0PXIY+W
qgSfakepBnfKGjARja2fneMRtHOtm+6cDF34KnwkyD4bfvo+vjlc5etkV4IIjUcIb6JC15EhIhfU
z7KTvLTGSnfxgqACAyV873S0dnsEnN4b2PyguDe0RmIu82JZV6NiswCMGywjGP5RNvqd40F8NIbO
xMS4eIwhizJjkCa+O8q9kO2u1S6irvGT/UwmeOUWPG19z+L43BGIJIIudmq998Xxxl0ZSwOeHXhC
qdW9yG54n3IpEY3xkLJHhAI0cOWmdBLYp6FNmTOdRlGJjcxawLhd8xcvfDO2BuiRz918ivvbecKR
8RsQsL2zFqrpUAfXtM5GKpuqXsMpwIfmjHrNQgKMM0VNpUu/cXbq9nvpo2nfO817HKb4bCMT3Klm
qdxVNs9Aawrxj7ccLsYCO8phs15xN6V+dgwYJmwHm+Sdf7McV2NVXsrhRikuvITfm4Se6A33PdLj
XvoS9d1vye2yIBeEA1EP0bghIfUFu8aQXLPJ7g+dTdCmFe1A/F/gDr7xJ1yKeCBNI/nDFvEkboAp
AX4oXqchhXeSA3vDdREAETHjQ6mrGBN+ZdYV8AD+qESupnyMDh6v3BmHAsyQlNUOWB2zKNV7aXS8
DWtAbkNsi7XMSbRwI3Q9QSUwoaMS1aUw038Y6KZLV4Fg07YfHWbRKFQD93OKg26d1F23xQrCqj8v
F5d08MCn3XSbavpDTU/XpnT5L/uMkUsQWgMZwrredMol0yZSbIqtgPXV5H+8TjWJdyrvpcvIc0n0
7Sy66T1l/GSE+DdXnndCnWB06JZ6rQUTUXsxPMm6+wNoXX15lVK4jJL8MuXTsIrSqODKz3vyEhho
w066J6HS4hqryFkF0Bnu+AJKAoo4LLyRVKoUetp1Y/BHXIHOLC3/C+bKfqkEuWGMM/Y2zOkn3V5T
1M+IMh4XGwAa1Ilx8LdGFeW5d/z02mQ2nUbsMeTRZjma3AqvfJKKExwMUiJGsBIzTloEk3Z6bEPl
E5siT5aEMmIkoMo9OMxgraagJH7ehowsQINmPbpmqXRGDYGE2rfMi0cF4GrMKKnTaGb863j2u127
CfIleI7BjZyRXq60z9gAs22AuED9XuWvXcEUSNidey/LkMCoQ0j4EM8pj9skWUrit4xVXVaSYIKW
4SlKfFkz4bmN+2ccM7vOA1ADnptCzPeLk4jbGWpSEuEYuNUjDB92C575VZ9zrnuSSP3kFgJTRu78
5VG67OkAAN9GMtx3CaO9MIFIVi4+ezdy2INR1tW/sF9QpAabdfTjEHQrK6NxiZIW/Kmd36hZsM2s
PI3/tVUMqqXJYsb3WGgKkkJnI4dqupPxMMNOzSI2kTTSXjttGhyrbmHmV0HYjpd52Iv+Vm9OeLYa
l/7Pt6PxrFxTvTdDelm8mcE4VcjKtj1q1qG0eSx1CIo1GdU50F61r8OoZeFFXaHEWu52hN3p5ESd
p5ITlk1x/k7WCzsXLA+/Cer6g2WPGXY+IG4IQOlyqEpVcGDElf3k6UZUm67I1WUKmR+PAFQg2KJ8
jzHzwCXw0pCihFLJdZvldRE1PDXPw784QXPMbh62ttbYbCcw1qUHUCNU5FqawvSXjM98a1nx16KQ
3Nmh6d35nvqv8HID+MH9S0Y07YTPjamf7lyckT0WrzaMwa/lUn5I4c8EZjCkTAEzdK/op+MCleGj
RsUENThgjtIigNqXqZ09hWDrSx7UJ6cfs3U1u6y6iYPgNLIo/F4UWfPg2PFyisjvsly+YgGNx3DX
MaI7QFzK77J56E5tnXaboCxAdHVJ9ofHyd76CkxKhYF1vwAz+PDhb6y72ww3CrTYx6aI3mO28tyP
Mg13jXHYAmR38zpbYE2MIebHPonRrcOYq6ucjyyMeUWq5baIlI/HHFZs0fvjmkpmfp8gD7E5w6GT
dtvkr8kz9Va2frnmOaBjyvF/KA/BIms1LKOIojJzCVsG4TifMidW/2VJxB8qA/M49Ln5LpyGBRbo
fSAHhxDfs98ET6Gx7W+rbOMJk5evHpdMg0100pgfzqQJseOORkRa4yFygDt6Xh6fIj329wWxxHuP
jPheOTd2822lAymU5T3vMkxMfdlIuF52cIilR5xhamxG5ro/wEtBwmwK3vsm889oVVSfvXguG8IW
aZzpcy0VBX45JW+4VKZdWM3BT8fQELE6+KltBcxb4lOO5vBZOMn8bcIQRCX+9n091+NRenyfGHyu
QVZVh9GiUC5q8xjAmtx3YzTDDwn1rs1dfzsWvncEuC2wAM/BtnbL5oKD74bytetXb3D1rhsIY7QG
hIILxYhwvoaP7Af/0qWTyK14weXkzyhzFRDH3L+3ezzLfs0MQkjVPXk9mHsvi3tQKQ7e/tao/MY5
Tto9urEhDT6zkScKfKpw6LZ2ymUWVfVLJ/W4j3oIkdVQEMApchLYI9ygrndfZAov0XXgo2kThPxM
M8EYFRCmMoUG9iErAL2JpRj6uktHdMOlPeMKQDZuCGHUWHwkIteiNaREFbNTAtbrimRjt5ocGGZW
62CJkXzi2oAtCkBMMwupvhKrr3ZV4KYbllvwj2J8ABGhP16IDrwa0aQmY/jujHa/hVIUPC7FUnEX
BQCTRgeQY5iDOijg00cd469REwNfwCnt8hgwsqLMODmEbzdMQ25biKrg0IvCOU8116ggvQ6CBRVe
RW73EEOuuFNxnlzYfvgyDjCZOFNA0jfjG7OG5hFZCzaPHz3XN3/WopponfrgHUx0U8QnYax9lmI/
auKo3NGTvI9alusJO8C+iWDLDhNmSC/0T7Z1c8NVDXVigp+qCJGNcE3QXXbIQGpwsCxhazrpPsdE
k/rIgpgpNqUlpsOAS59ejuVVJF/zS6KK7JTmfv81Z1H7V7uxXmdDjdrj9tY7ZiiS3HTgjNlQFXDm
di9lO2VH146wMtd2cDJlH2HahtY+9Qwio0zka8kL9OXmXnVq7aE8hH5mPS6qq9YqJKRV9jajgA7K
qkyVuxoT7zscG2fP425OrC8gd9cECdCGUpH1rkwwf8VSdyszjmQrBzgk1FgoDyXzsbJLj17i6Pus
oLzbKi9yuHirwHnQfjvt3GZsXzUEt2FdEDN4navK/0wnitQN5jMRHpZQ+HQaJskG0iBz9aQkedut
nBPHnLUO7eilzmmf2rSO0Qjg5gUbtm4k2SHFrWMjTowTIyXWrBGSJ/vdRg/sTkSHyaVi1pilCh3E
RiyI91UkbqbYrr2FK2IrPSpjm3Lj8762x66BGrkd7XYo73UYCbJAMV+e+zImoNKe8khZdG56hlva
Mi6HUKR7LsGFvRzJHqekZJKY29b8JacgAxElxmk8OPGUZ9ypoDawFysOQf3dxbP6iD3iqjeZbhbn
wYD9Ione+LecFXMgKr1E1Yxgw27RkQ2aQFriI+EURMa1BHrKlto0sxsQjYISPwy6JPoJi6yPf6aI
DXfwjIFFYEMeu4VRWOZG0XtdzOxOqd3ZCh6nwAzWs1PUw3yQUz8Q8KYZlkjEY9sTAvAAozHNa60I
YnSezrz4Aa5aFrwlKRsEWMQ0llVm37WkocNXz4r9AdZg3mAHdjyr7LnZWmpn7ZnYkOcZRxUwRwul
woIfp/ze/RhKAOreiHOf7s7kpMFMH4yY+qZpXut5cOY3P1lgsA5dMNuntJ+mmvakdXG4Egp12dlW
9vUpEy6FHea5YLqMPEJkab3bCuVtFOkWDCUnMzXpzEOwhyi2lDg6K3e6KBuq3dmqxOz9JHHa8GdD
Y/Is9nGkgGr+FVQfRA8ST7fDc5kOwQT3sh2SZkeTqAUeOSf/aBsT0Fb1nFrZfTkp6e+HvE/QqOM4
KpqvcTKF+7IEYagvMaUxGRQo9bJ8qiNnwKLGo+Pf9seR+I3lRvlubj3zWQNQ9mzb7RmLYhnAdNeL
nm0r2nHcdFm5pfIUY46WLWqc75izsevYTbxI6veiAq+3ZPGU7nVY6fxeC+JL/0RhkgakuaeFde+r
aQm2TjwkNji2AGyKv7FrPy//pZHbyLdehDFGavYZFTibIGJkmCBCcT+6s9b7DgAE3KCwhla1aMYz
ZDPSORKv1ig7FwFItimiRqDku8pakX5NyimQ6IkIYKmBzO5zSUlUHn1Jyr7joE4V5+oiBtBad6G3
JMyhpk4k4YvoC76wVVZbMDgYAhhV74KlQESpWPfn7ts46P0Dok2wnEO7TUpCFQ7+M8eXQ4O5IHAa
2CNgdtzfGKIgbiE9Ds4dIcbl2YpEItYVXmmDRzMStO5NEF1N30NlVVqnak+R6oUbLrcoY7RV5dG7
aB0KelursccZ5WFeSb3ei/8r2fPGUlZW2pu9m9hTtlEMfcadbmPmT5ig8wUQS6D/i0NHwP7IWvXb
RS2+L0qRgnUfaD3TpiGTDeOtbT+iyeoMmvYoURy8fGyRrTSW6MKAuVyByp/dVcOWe5jNnLBIhALr
hoLTRg/RWFPzPsycZ0mCNMbilZSIetIUSXHSOfMGUJUTkTXQEjR7ugzwOy2yANWedzMrpkYwPgm6
Vns7tqizYoKEorolvNuMfCArVd0ZpbtHJPfDdsiIx8oFB0ExKMIMuWo8s2+XpF9+lqZpfWpwvy4B
qkwl7YTP273zq5GDDjUjwiJw13pFynuRTVxVrHczE+PIKYGc/xE3tbajrTENiAnwV0G3UX3Iixo0
goQPxUAvDs7Y2Z/RHOB6g5RDjLXouYgxYziHeQQTcFRBy/oFkm+dBa1iCnk/arGE61SY/t03abGd
HOY5mcrHh9ZliKR6fh0ch4IijESqCm9uAxsHaaQQapcyGbF0yomVih2b4Ul9MCbL0nMcu/geUksy
dY27z1Ew922jtiK3xYC95Hv9SuVtL0HsWK9ugTUlnBJUKKtVZ7AmKBx6IJIrPSIaXoI5IXMoo5qF
LwZ2j73HVe3cS7dLsXO49dBw7ZGgZL+WpL7XCXd/NuYgT4ppMevCDYKtL4vquQYVQrbSivaxBj3X
9AEL0WTNMMHxsIS5Abte74TltCzu0LFa/sfReS03rmNR9ItYxQCC5KuVLVuW5OwXltvtZgIDCOav
v0v3eWZq3CIJnLD32vCVQMmWoZxJjsvBFqhUngcLWiJFwcyXkVc/pVO60Aod+e4kHHGoaW54gNIP
l0Nf0VGso7rysfXky9y/jK4tqbsDv75tLvtgw4XkFCeXVrK4WFNOKxLlSfTbWDpPVoWO+t+elnyD
Rxh1ey/Df0IM6bMmRPW7RiCGw5a/ePCaTdZEnxn6atwcQm0VP+Rd4FiQiPCzzUH9B/DNspMx9IoZ
dTFpZT0Unjr9brjOwUvhs4GvDa/TAXybzgInZ+9+eTVubVgBh0CgZ8J2iIi0vWnLcgyknUdV0Yfw
EYtARgDUBnCbHiCwTBH3l+DMv/OQmUJj6QvEySZ9SXkogL7oKeesQsdpFQGpTlOu1nzz80eezfMe
2G+69VSYfDKo+a2nMWb/gIDQNFfPC1rE1k2NxBo1va7QVQeVkmuvzNaUFjNDO0YInY4+YPGAzM+q
4jBpYkMTW5s9JvDg3kossPSZw6Xfs9KRU/KdY+g7zXkomBvxft8Fxrc+3cT7dSKSo3QUOYdm8Wy0
wOm09sjUBCEYz8eq8cc3Xv3uX5fDzb4ta0GulQNePZOdSeFR21JXal8zsQN6OTdfSz3UVx30ECRn
EiHuspnDI7Ca9KQaX9+nWVdfXJkSjFPO8XaoURonpZcdQn+YIZZZzoNIsDpPEYqjMlQKvYzvHIrg
NieJ0Ep6fSAPKQhEP8asn4WKlDIXeZZddICHSWaeuFik/ylj6f/othKXMizFHq4476El2LDPuFPa
iIEQ9Rn8nxpocVuyY3SreESmD0lgsQQKNpsmYgm0vUsSaK/zH9yBat1y/+wyBw47NMOfapisV3oq
sxl6C3NUPjMsIa2CHnEpPbbGDuw6vmL3SxO1guWvCd9sbi/2BCVgRqt0rLc4RxwT1sVwHLDRJvif
WIQhQzWUUL8O8Qn3pYb1Ek7qHpe5XKvZtK++lTk/sVI9bJqmhxCvzMbXOUb+oHGSxzTF4B7CVvuu
w4kTB2XHkd0R2nXXgsto3AoKajMcfJvlOFuUz7qNrD9N6DVHYELTm2fYtdQu/OsmgSyQRj3+DlQ9
m2D0DER2uwdCLtXar2WDd3yxVzXTeubJQpLo5OHRnXKMJ4Gwl01Jx4C2+lavx5x0ILatGXlwiPMX
bZ4Lnn4y3LlU7q+lRPDWqh7hSlbQo2QcYOt25G5So0I77pRVdko7EhEWi5ONe9PQXUWviUSkVYDK
S+r6D0xlf4O5rMK1x/i+c1HCYdEPtiQooDYMOKHxp7YK21Bblf3e1XF8dCg7v2LK+quR/BNieyIu
y87AmQ4NWlhBNk/L1mjHCLZGb8Q2NFZygd3R1Zzqkf/PBelCjMM0okxtxKOn8mmHqhqBGzsdND6+
WDdtKN9dYcSdnmWy4tnrV+kv6QmlSAcKoyxfhQMugx4cwkAazbiUpSp+gky2j25AkMHWHS0EGBjS
nINd4UiaTI4ZdhHfIvXZZC9a39utPHpp8Oi1SCx63H0b9ifpva11vaEw8J+BCj91KXpsiAKrtMEy
lI5w8JoQEEoPdHnTFQ6o76Yo9tjM9JsO4BxNC7Mq4joPNExIRyRVoedb4COCIXkMiDTEw1uN4bYb
gj8txcopYqV41hb0m2QepkM5yvZDJuV70eEasWJ+hJ5k1VVd9/8Qwzd8jPM4bY2PTs0aZUDYlgXg
vcBwn3f4irOQ+gUNt/+U1NV01b1742o56yL0TqzcEiAFfcLI1WcDpRpwgXkhDgYZDx5RgKIjZQUX
56j+utz8m3xMAGALpXnJ4zkihBH6EqRUuWW/fc4HvEVtjHSS7Yg4RhmtV100p2LCKtmPk7wDizWC
aMnqKyW5OSg7R5vtdISHwP48Q+vriMNtXtqcMX0+lchCvXgNhKqEAgn8o2MLufKmUGyT23qYxS5S
zs5yNmOTznuTja9NV7h4+pNk487eL4cYSKOKKqmJuwKc3tS+sohMXsKyPrFOA2TokvAsrP6UYQTk
D/YRV0Hc4Z1BazGX5tFjybitfPk9Fdm/fNZEDwMB05U/fzZ5/2+gkyVEAce9wFMLqSzfVjMegLEz
j76PZ5/Wm0qgQb2LlZbgyIn7qUIk/+b0txQ6103AxPAz3rEJDmH7N2fRifJUMyxflchakf8YfILL
dBooNS+VLdp1DAORwQXMZlFmt+CYNP8uHWboYPBuPF/nx4LoI3Rm8DvlLzRGPxl1wbqtqktho1YZ
sLIIYV/kEGEUulEv2XNYzGWGa8AgkIGS/xq10U8b+iTsMH+e7P+t5WGyDipEFip2kvvFJxtZFiSm
BrdsFRdOJ0LM3tmYpPqMM3MUi83YPrSPuZf/QqKfduAe90VbXMkOu9msmmHtwIO780pEzY7gD7Pd
fsskdETIpx87vw3ufGgyee5ZfNZOtVvGFgzU1JJJqex4SzY0uA/qLHw9AmybKAQ5FKpbtW08feHp
pJhHr3qXiBs6tQz+2NrD9a8LvATLJLYWO72coJ+pIQ3TCf/SrG/8FBRAojsUAZjJ40b8k2yYsULZ
D3GsnvvY+rFvwHcUBJ+LWdZV73+agXhS6rVPlzKfkGYGeLmv3xlwHCFdXgSaZgQWgBmnUj8FiQZ8
p4BYBX3W7UmUoJwk4ZD8EQY+PQ4QSOWksVh18ChjKzybtNykQOxIzrA+YI7uAB7he3NAkFHhL0dV
Vtbe3JwKSxd/TNbQrTouMzgt8jFLllPqduOmrCOHMpiIosAtXxkxYkN1XCSzTFi3zAz420Y3eAqb
dDy7S/enUyo63lai9wygYXmAk1uJtnAfFL3Tl4eigZY3O6QqS+8DXR+px4nZndAH+BWgBh+FN1YG
iJiQgfBNpNUa2C+398iyqrZDPs1q1TQ2c8OZM9Sv8HcHlnqUfXpauJzJGSN22XXDX0j0H+nSvNgR
qzDGKnymsUcAjVP/DdQcHjh+E/hq1hSdS89I6IZa/niNt6+okg+dWK7FIF8rUzV0NjH341zZT7SG
wSeqmvBjdJqP2RX5hhoOK1E3vEdVWW3izqDksbN9xMKbUZWSeN4XvMT89vhXiJNujW4/M3rC9yQP
xkN3o4Fq8BV7lslYvO1r6C0ku+RFuW9KApWMH19LWbU7F/S0IhPgFpPXkgnjzNulLM6m1Ex8x85i
njEiAqjRn07tvz4V9zqsm3XvJ0RWDIDJUpthpyKNspjP0I+Q2Q3JUVrWi801Ec3dn6ZmxFnyHuxC
xTAayFiz3BtRkTxaFMeSLB28Lb25MNUbHzpfpPs+9i3CEo31QAWMzpUxaLPrR+P+0Xrg1uuQ8AUx
M3gC5zLKDzdOT1EOnSYe87/Ga+tdihp747jpt13jjihYZHhaL+tONDv4ce+OH+5EH0Wo/4roKJ28
4GF2EfyLxnJ2RCtV68aKvCO/NnB9vTTQISxGE2dJX78qlprIKm2HDm6bQXqYhqYBWdNNRCCj9NKp
mGA/3efZBRtHTRSnN2Adaq0vUtWba2hHHEuRE1SPy7wwFChwgtKKdEBkO/bRY5aHfzXP85fQT7ke
vbJ69XNWfHiDlqtV9915Bll833oVsbFNg+tRj5HAcTbiUImCoL4kNQAV40Xjegy9fm9bLF3ppKwj
0PXxzuuANjKCx6QRWRz1bhGAw8GRKWd7aRFClNNfb3Co8yQn2NLyfo9jjaFJZ/7F0o39mUxI8VOe
9l6YRUDWUIIXcUHQ8GT5dXmfNLNETJ+pF71k2E/4AP5EfZLv2KCMe6Ws6BIM87yrKswmSCWKF90O
71lmy5ySMCd+AQvcpbWK6KCSptzwW2/w1T4lKUFCYvEAoRUzBysjYP1KYAbXM1v3FyKVcvKALNJN
QoAYyuKyG2DKrFIB4aHy68+E9vsuLvGM8f69+oCd6VXs72XQjIU0n75jMCLXKdTfdghPEwG8wEBa
RKCNKCNSeqJ6yyRn+EKIDC3GKXgb+8z+HmU+bOeBJGHTtOY7EBO5Mmhl9mwOg3s1uV8QFP65VqaO
il3RtkxYTQQ2yJTMW57GjmnKmON6nLV/c3GXOeffdHSLvPyBOhgd8sj5XUyTXTI8YKiTo+xsk8t5
6AbMSAIfy9a/sSoISICnZNka2J6nWR8g61v6Bol9ETzz1h2ilklK7IcoeniQO99qIOygDGmn0EPf
MujHyFFQ/UkrPWQkgBzKgHcqx66PUzD8tLvpHZvfOUxIv2mjBS4+S9L7soC02LCuPuNtSe8KObb3
YYljziQuj8ZroSNWEhim1cs9CC/3xS4x1JuUfmtmV70oXe0dRg6bIYNTglJub7fkDQRZ8hqYJeHi
oS11Rlnsc5Z+BXynHFkqlH1mr6xpwdZWSJOjDhFFPVftW+PSn8Q02Z+Tl6AEx9O6cSGcMZ7xg7Wl
4T6XYexvWiYL/H8i65ahl3wUYzAd24ZMqoDtAudKEh9ASrA2lxSawWRqGK0z/ZIVxDTWy0LAsrpF
+cTOYRzTBptA2h/6fKq2mZrE79B37YYR20uh6oWIpvCiTEKUnkGBzV8ClsOVzN6t+KsuGxSHeVK/
zSNuCASD7T8r1rfAhDIdVrYrGgzzMwdGoYctDXjx0rEA2/ist16EK/pLGIwzq18HxlySeE+16lnR
cZL9UJm9DK4b7wOP+UhfaAxNEYErsQJwgqalQ6KLVTMddH+g+WHc7afhViPnSQ/tPITnqta/+Zh/
xjpNIjI0S2i/DJRptBdF/kTnXMSItliquGfAGl6WfIA87ng/fQNbqxtYkYcCaemimI9hO0ejzVt1
EN3c8R2Ia+eN75MVYJZe2hkvtsC6AiNmh56y3wetuzWyst4AzPKOoV39VxonOAhdPpeKXCGwlRg2
HEJbw7nvtrZVvZH/FdG08UW2AzdcOXv4+22g41Orh1PEK3cIsauTuUJRc4vQDgnubCUTNGlLZCNM
cAbKBGzfaMHi4ijc6F+Sw+zuWac2KKlWdYsrpuogPMwReBqMqPZJRymuEVYvnd3LjfZcb5ejxJnn
eEfcwJ/Qr7+EA5/FkL5ibA87JRhQApKGCXzBoAX91vAha17N3Bd/yWbh7WxPU9pi+cRMNN3ku057
/d/WMgZc+2WFQfrdmfZZ45+mOQH6o4DW5ocOL2xXH0o4JPqZP/zO4kewb8Gy9qPOwl2IXS2uHmZc
gIO8sLIEG49xqMAjjs0cRoHMzcb0PyyNDwE9ZzVxxjDrGD2+7epjppeKd7K7n6iOsYi1Q/6eiXO2
kG01vOQj6/oHZ/gbug+55rVAvM7KB+GlOhJOhjUZ6T2Z1k78B43s2vXJGiQUxCazK2lBlwDT9Ix6
cJafzndQW8K8HTQwqE3X+PsC80mZXExVYEX9MrDabJfA4ejkkuyNb5v2i8Zq4vdIIzJtvO7o1NNX
nox0bfNDaUM8nFUK0LKixI+B2oYGtTuC2Cu0/K2q+Qd6ykF6Uc8QgsVwzkswhxUeS5M8gPezV76b
VJvutl/yasZohQbMkrFJjpjuj162K4jODI1KOYuncY/276HDs1CRLM8CB4ENGte2Z/8utu4tW9Wr
ylUmwLVFsv/r+AdbebgdDfYG0VDylfH8TI7qk3GK56S/HUv9t2QoVWb8a2YwI4hDwadDIshh+3Ho
IRr519Z8Z73v7QYwjtNY3aha7AJ7QJkhw6s+Ls7lUu7UbO3q+AULG13R/FTNyGoqy6rWlqEevv2X
USpOMnHv0yr4Gxnn3UtUvertMVx3ibtAqH2rWav22GBNtLwW6Ydp+2MtsAAnbo5vxQ7x4yFPIFI3
LKPtpCNWdD6UWd7cOqT7LPyPeXbYSsPJXerykHr+zrvBFEHLpgjUUJXI+T7HQenE4tjx9JgLZqve
o05PJuIeLiV8G9+fLtgBgw1uVAxVc3UlhB5r7c1d4mtu3iLaG4mjbcwOwQQ11OCVWBJBCsnyHszN
ZbqFYgVfHg2K1+jfEYNbVuDC0ik5KOl8iqcsJpJRrYO50ggbbyIM3zJrJbqt0PRLTTtN+7ytzc4W
5uzkX6Gf8G3ViHxD4MC8AD4i1ZUzkYRu4WN15n8NTlxLtRQzNeRDxnCkiYXOsMP7/thnN5C3+htP
9dsg+eyXG9UrC7oHP0yYf7tTSVjufHI4p4lmLdHjKhBhnXnO/HAz3ZACCHF4L8tTEhIVH/sgS4Zj
3IE1XYZ7s0R7GwbLFKUHifV8vHX6oic108VQOXlvTcgcRE03PoUzH0oSkYpGnzU5SmNTvYhwuusR
Eyt9S3rAwSf0Jp3VX+prrmR3IPJBPNYh+TwKqUHWnwPMgUGSvThhDjQsuVbLQvG9/DGj+MusGlxd
eUGc+2CS/OCo4b1sW+7PkuAPE+9MIj6QR7ynaLaiaOCyUMWu64iJ69zXsg6fPKE/ZO98VsQeVKD3
7eStA8KTBcmeRS3G7eHN8wjRDeOHGGZpW/jPyPoAKQKprPnO6h6opYsqz3rRLsOQCfMJC/0ZK2iQ
YMoSYkFUDQjdj08AZtc5wkrO47eg+Er66VvGQM67wXtdUNm4pEXcDVP70KnuNaoF96n3ijzwLe7g
Kiji7nIGYSWa/pJsh1wgVfOi/m8hMGWp/NOKuwvSC0oHZqkvnR+vB1gyA/HlWbegDHMo2wrVv8Ns
OOT2cPCG5C0smy1cWna0qNJTM+LgBupPiEgsa/AUuDYBT3ROwBjkySYB8q7DbZ7heXRvdkMkCTTp
qPgr9MwB/qMXzSpo5zHO2+UyffFNscrB91oBru+gYJ0mEv3sG6yXlt/hhmdWVsBUhSRMc4nXxVHt
E6iWy1THe5Gpj3x2uCiz5XPwm35douJPSrOR7i/A7cH2txD7f6JBgGS8vehRfWQo3KyjCuuX8b4I
V+cumn6SSlxVyvxjKKjQ5fJjQPKYnO8ww6iFd+07sxgnoKi+G8FmxiL4mHx7k6HX8atlvGMC/zHi
YF1q9RiEc7QyGs74lKUfTqevNeZBJa+MSPAsWa+dIY41JeynSDAnEfPUOQkfNFTkOty4tX+qCCkV
UHRK5CejTPYtaRMCl4PK8vvAAigT2Y9lGv7cfnUU8XeMntdxhHWmqU8mIzlW2AXaKuPxRYKBapzy
XtnLt5w1IioN0N0vL+zNv/QQPrT+vJPRr98s7GmrrjrYM8YMMx6MGBHBDt1jFjMAZxrxgH7qzSS1
dxmHqKStT0nHDvODZzSrgWo+5UWU79uRkzHnAJi6hSBaUGxN7XJUysfa4SCWhWeeuil8Hsb2eYiz
B5BOP9yIe1aTIA2ZvnOCd5Z6pvn4Iv35NYvznyFavqQywCAZfWyjoSArs9eoEFDM3FHcAklqjxmb
t0F7W0RUm6a5RSO072ncn13OcUDM70wm3mQ7JdsgqditlQe7DErG1fVrypqwTfyLoqN4ttxoIe2E
BM2q+mfh5kHNsItaZ+uypV5rMywYcq1X5VPMpQqiWq6xcISpG2/zgFJWZL/MCK6VOzMRkBzMJmoX
3AruVZnqT+wRwRWDAHU5Ju2bIDrJe4DnOZTyfLZOfkOiSZlWL5jO3pXlma3o9VW51Zs/z92xrmD4
NUUDJojLf+Myx9+kUDPwEUMAdIYaehgjMuQKC4AnMVzoH7fARqDVwB93EWZz2Ox87ewmvzj1IT1P
LDsEsar8YPHKyx24z7MrnysHk7qVBKc+Wc4ypWzwSSoU1WPakLYyVk9BU731EMkSIG5hmZKV1KmT
a10HQs8AZzN/du4r5qVFUp0jOXz5dUEt4jIhQtYCUDIiYI+ZaFaL6NjjTR6Hfl0X877IAK4lEZdj
1Il/uoqek8QREFGCedtzQm5p1g7UVE9dNv5RPB/adJLonDxYd7dpOhlW7zbevsoCzmr8fDuFtwax
8lE9GZTQzBAZPKlT1lYvTdOtgtrGSp4RCI9+o7lGJRA6D0R7tOTZjV6x0V303PPx3wXavFiaL9bp
iI6VI4hcmf7mGhpGGt4zo5932M3vkQff6Mv7Ai2468k/hdN99XrBsTejLybf58Vx86dODa+V07z5
JKSAesCzBcjYSr7Nwj3LQ8a7tRwGMl7qikWss2Ckr7Fhlu132JMbkMWKKLjBVvexzMPNOGoykjDm
3WUlHK6O4ck66Miw8rv2uctsEqMN58vG633KcGyONfooPqOH0Vk4pkI23RdjIxlYyyZeuB8o068+
QPN6xx6ORreDduNtCldMgsapgUBdojAL8UYsKbFsige2LlurfBuJrrxXQx8wNPBHz6l3fT8sMLi0
B4e899NeIeq3UrlzddPhGkk8uxA7Rh14c40n8vQr4YEFHFEFF1qfkyn9zv+T6z6wTk49L8S/ia/q
xjkQDFEwnBTkB9kLaj6cWG2JsgFYFsO1TgP2nXvCXLo2apt9qgcfpWNqSojSscHRPdH2J5ZUl4ZF
BRqVxlzyKj/bNP0zUREKll0yJeNDNIXWWVU1we156mH9ipIYpC6UqBm54c6R1z5hlyS3Q1+79Q6j
LW9vEiKmXiU6dNJ7nnHenwywqvfUsyWfgEbTtikZ9xbrrp3a+ohxoc+PrkiTxwHkFA7ZHmG6bUYo
w3U/c25wy8AbqcxfVctI73qRtPE285JsWw/FL/nvwGTmKrNP7eDGYl0hC9/YTuT/zV3b+Yv7o9uL
YYFzQYM/kMrpzVCtJyerL/wk3tFOs5qsb1M8zpkG4apNwAvDHJv5c8O7AiUsLEl89gJJFgta6wRC
rQwz70DBh5+nn6NHlOzcs9hUuytyh+CaNzfmXhmF5kklvifWIU3+S51LXFDoJHCTCcelUhly/gAn
KCW1qIWytbTdtAY9GrOEHZSP+d91ZPwoBt8iXHea6kuu4vwbW0T741kzN4ufssnLBPflirhrUDK9
tNV+DDun2FuMdquVT0qaufRl5DL3JYzSOk4IBW6+tqTkog684dqjer8Y41cSi33NrgzZGK05lrhm
LSwXnajQUXWYxzQ+Zt2s/A0/amb2GMCss66rwF8j3PZ/0orh0Y3RCCQM1hI30ewrC2zHMto/kzMg
1XHETBq4J2eDxSmhWXCyCPxVwqaz2xajSC8hQ/GH1tT91Vv6BN+MbfnlqdUtkh/JINnfu8j4SXVv
LMRHDG8mTP+zltvKEhWwYbvOXAoYtNchkmvni4faTkiYY2vE24eiQLJAaO8rMTePkKnFcxw7gHax
GeZo0LBPEEPKqO9U1LLP1/4yVvMjJHm0vW0ese8tRv/G5nKmfqdsN6IvrmPgxrNbdSRl83eC7R68
8BNYv/uCp4gdvtvn5Hv4jpyaraltcCDKjOEhrztgYSX7a+JRp5busE/BUugoezdFwngj74nqrH1p
LGTR3gL8H/VovO69lAUxul9ULcRkI9BGCFucUvaWICodi0lSIWT7N9IlswyFxFit3ZruVQSgTdKc
AAQSlR3xkVQ6QHvZ+CGrFref4neqdiaAGKh8MtwiLz9yXKOvd3RLxRAiX8AK64U8Y4GKe+XGXUoI
jh+p934OF0ibudUdA8my7m5KA8YafpMmsKndJHvKRZW8F7GRC3OtoVVA8ES3rN18DqDdOmhM2GGO
o0WgAB8ifAjaFH3XhSmFqpF5wI4t7Z2HoBiaVzs09U86uy1QZdH5zMzCAQIzkdHoUZ3Mb+3tyMxu
58yRtexZX/nMiog+Bxs4PTuGmYjIl/ppGB31EKCK++NwBxAp2vbAH7IkAF6FmnGn6TXEigVlt/E6
FjkbQHlsjGx3Vu8JbbezikbBYhrDbn7tatNPG7Tk7edsnJozLPXg7MVhjAce0xX+Zk4NpkAsU5aZ
0JuZ6RHHe1Gv6Rvsy9wM9leMJOSSdG38Os6aZRzNYcj/ogtuXQafVLA2Aw0Eu86ZRfSgUxiveaOy
lW/qoto0thO7a7ZNTcD+Ac+3PdXi4mcKBlSaCdyV5XgzKkRVkx17GUDaKN3M/1kiF0PcgL7SPkQJ
6o+164ILnVCp9Cs/sBg3V4G5jahk3e6GuawhY5n6o0grsvXY8r9FEQ0hJmHqDnrQhqRmSyOzG0pG
Ulk7JtQVlbAJ8BGOc8qipmJMkIfqhSU1zgERQY1azWbAZpjOgDFmwMri1PZNTfpQQOBOllkJoB4g
854n6vJKplr7pcoM7H3hzvm8EXAgn/qegIk7K8wt2IMhXPsUDRcyEOnCCBaCxPc20t6bGmK0XHPL
tvROpBERhG0y0uNBUdC09Bp2nzNbaosdGWRV6HPx5pYd5ke0YfVngMGSXyKwARFPsYdlHIOi3jIl
l3LV6Fw/Lxaj+23CucX45obz5bgnBrVvm4lIkiVT55txo7obAnLZ7uKEfLVtl7PhPhPebZ3toVHR
hp/gFtxi3/Atga/kZ+IQdHSeWAph67U57JANQ1BiUNZ60cUdGt6nhuHbnmKzwjI/enZ450qMyOwP
7OJqc9KwaZ3ckmmLq3mkLa/EXYHAeFwxTsXbXZFCwz9tjIhws1MZlvzrq/na5Fb+jc893TehAzMS
ke2winGA4ISwaWM+XS7Sr1AFTN0a+mqCTClYLqlVGNaIaojQuw5Wf2VVXZAQ1UekM6cCt84y5ZC4
3KmPWZ924hEEbvQtLD08zVjF0IbVDcOWNAUfs5Jd40Y3YLCCg9IOACd6O3FLBKd1j6dbdMkAVqLW
1Kwitln+BvUMnMJL3fvSKixGEjIMP0XO5n/l1BEevL7oY074xmpfjbyJsWvHFScmxA4A4B4TNJ7I
gRSDoo7dsyqSEoCxn7VPWWXo3dkqsJ4wbccD6gG7YW6fWtQotaMSvYrCSF5tUfXfsZvdcgKIDW1X
BQfUG7iBrHzr7QKJYWELK+AcXarXiSHXS1sFBFE6aUOTvnh0sHEId8ZllzadC1O24AkM8IHNhH/L
3SPxcY6KcTZADSvDVqyj+Nbd6+DUYusmhtoTpFeOJE5s7DLq70eBJvTKRZSMaDDtEPJhhUqVBPTA
z5E0TpoVGpy9ZxGWvCWQUgiDTwaVU3MWQwvXQZPtSpePGD0P7Oo+5Y6lWIWdEZzDXij+U52m+bv0
fSKCFHKI6c6xAshU3JsFrD9eexsxmM1+osL3pdZkVlqkC1QqR9Q9INc8dhKVl2wTE71or77FEVZj
nCF0qNkLacnU/swotSpBd/X6PfJDerCpFLQSnDO13k7ekHtARNiicy4XZJp3SEZuCanpc1ZJiWIn
IxtPz37iHpqkC+Z7/oUSjKdJGK+MbAdRL2DMJjIttVErGJJzKDGjmRQ9D4AK6x8aC5kV4XdtJvXT
Op1HnoXOsZ4VInavLI6J9yxsdvGSE/kpNT2PYWmykXwUHkRIlFAESKnyW+fVqXV0KmZL/hrh549d
34OBiCCOguFp69naNhBj6pXVe6HcjEHh6u8+qZThJzX5oRnQUgvMpZtodtgIuEH4mal0OcUoS97D
yc5fG5/aVGM8OnRN5GLu4MyUXvoUse9bs8x1tqOOB9g/BoPGHCpCOmN36wz0Y05GcNkyBuembbsn
Q5cv3OkcEdVlyWxP78OGA8EXeol3HFeIs9EobFiZviF2I07HgJPCTEbDT6l8S5xLLgw47pEOyW1X
xfU6KDL1z50cvDmruFVMQHz2YOnWLS3B7kG33b2cdP6bZTHio7ptiNhCuuoBfYT+UpBRT0fnr2ps
NexKgnT6zcqwLS7SnoJ/adpG5xTn0eXmei03jtd27T4t3bjaV1O+dav/Az0CIEKYObE94lUjvSD8
WwD2CrrsVDZw7tscNlSmcZjw5tFp1V6MIITBjg0s1M8woS1Z/ge/0ncOF3pH88Ty0ol/lDX3JMsB
8ZHDjYyM5nasp1+0OczMADMolhps8a+yERvsXekWMgJujmigP+y+C6i12P2Z8aDDA9s0vqU8wTUK
aW9vpSyzq9yApQLnsp6s5s+YyScvilkYYEJx6UjWloBbrIVTrAeJsYj0+XeolLdJCCKpgEV4YalN
XgRX1OAPUzsue9+DSRI34wWP+5+sSl5RRz64SSF3VpU4e948TM2oAQMieJp8ucxAlDdMaK8z+nx/
Aa8UqG4/JuAG+9h9BgtxTkFuLUr9iDB5iRXksoEXK0tJS7RS92ZuYHKUZZeyZ84f1N6XWzhIJipQ
TDA+JF2nHOtHgSI9C7NnSy3bujWP+U30PGI/jQhn1GixUYQ5/X7wxNaXM1EeQXMmf4Ggpe6cWLDc
LcLGsnn56CZzDxMRIOO0RyF2A8O8Ua3hE8Ctw7fYPKioYcbLLHNwJmRUZAKxxrC2U4kkpTEs06eR
0jFGpNVCScoAjYTSvBTB8NZNbbPyUkXch7G3SzcejSLxNzQGIneUbix8VkFJoF1uKu6T4NlrKZ8j
OnsWhsfAi1BALwfEyeR24zHZIhFBLDfOius5dDZ9yizkP47OZCtyJAuiX6RzXLNrG/NIBBCQwEYH
yErNo0uu4ev7qje9qNNZRQYh+XN7ZteMKJXgkAKbZsDoLOhTXGX2dFaVffArRCQsBgUVq8G1qP2e
4rIBqvC4mE5jM2Duw3ho19KnnxjruOqjP1UULgHNBsqcGKFxZWWCjZsbdsl7ae05HcSm8AXjNkuk
qvvCX0+/SEnc2Y/Qx0c/O7TeUG7SDGq3UeBzGeP+BRMVy44huplesRvnaWUECDaMrMcBw9maBVf7
bVOx5SN/IZ9Q9WZVPQeoaMK9Dzvho1J4DDpHoqwShmKnyVMQbyZbTttBU+cTLyoY1VQl8y8R008Z
2tvYHagtU/I9LIwLhQTshqz8EmUmubPm2sfuo3dmRE7nW+TNZrbLJ5Npz1Dg1gK+vKMf/+tMjULY
PyPTsB50nvgl/AGHcdKpMnezooKh1FsTamJm/p+d1trbwOacb1r3h+gWy9R53xTRt5tlD75Pm3a2
3us0hQDH6nynwwYnU5yhsvMiqRvNpBYsWf2ZStS0JK2XLVXC08NgOSEdidTSkasysAQl7RrsAV/y
aALObBBKdb0ns56vjdfzNeZrYnYYnA1D31sMd7iBp5VZW59dIz+DQvzMS0xDTQAekFs/y1C8Mt/u
oZhyCTWVixwSQP2DXws0XO5Np3jpe3/atLiskZhQi4qlT9NOzFfL6Ck+sYialN5HxUXiQKyOBeay
y0IvlWZq3RZ7Jc7AByEeqm4xHsKKQbrmG9yltFrkUGZqYV8XXV6NGke86O5Fg97iORQQyJG8TpUO
BAcgFi2/70NrUCJCqJD/Bu8MTGY+wIT4gusOfdPl19O+BxRS9f1PpNRlLkLQsfE+1AElFrYN8M3k
fEoTKDZkx+jMmgcFPzRkFQcfI2k6bysm+cfy0A1bh/mibifzb25SdBy4bX6qw/xOUvwIcA7xalqG
7TzfkBXArqN2tDstVcDNoWPkguwfXHoYmqTpNk4kj3H8z5nrJ9KLWzgAh1Lk/6gWZb/RG8T62eMo
2mmTGXk2annTwMXiMYhp/g5ZtWbBCB816Kp7mIy7xpH/qII99ORk9nU3IDor8luzsGg9KlLJh+aN
62Kqj0PT3JyheiQdBXilTU/WMMXlnpA53VXA1dZcYYedafvHpgCuWdtY7FpqwlCxs0/uhowAPd3N
aZAedf/recZGR/nBRGTBb/TXMY3jMDdsbStuTpQ2E0ZBbk/avbTsmeO/bihsACFBkpN4itrIRPOS
zMXBiJqtLaAGdwwjvk42bAjqtStdLk4+O8Wyna/ZFL+ao36tWZ9JyhEqksLrbikfJG8LzqncODrq
1iHZKtMuYGLienLMv53P/QxVCj8oQM9crlMy1D3jp1TTlw/2mUYb4JSltxvG+dom7bbI2v/7MAZ3
QB478qo8jooSdKZ4pL2KejMq7sLsefDbT9bt97LMSYVT19Z0+M3YvGD3uQPS3/FEf9omEPqx+5Ek
IQ1SGbqg+4jMeJMXP43TrntpHwQvqi4KrjGNRtyRMZ2PNzLpe/L3W9M3zw70p2b0ttpPjiSIQccI
XsB8oEqcmw76LCaH9ymMt6gB10Tzthsh+BG8/29wuztXsovpWkeSoBRDpQaCuHHVXnKjGIsKtmKX
kZ9BSRkc+qX6zQjG1CBckY+K92POu7A9x/zVNr4s3y0juocqedisE4fo3oXdJo+zAqMIO3nsum9j
afKzaTy24cR0vKrHArpEXLE9tEHV7gbdHMaZhUPrs3XkRGVSCseXUnhYSIEjstWjnqj6wpHH/JLc
ZeejuZriMQO5oL7NNgCR6fTVNgmVVdJ+U1jI+FpH8J2BxY1uYexkbvxmY/MujOGjbsDlqpIVpRM/
KpPnWYTHiFz9pkuZDxXvKyOuuIJrl68kfanruBD46/SiPzK7wCgzSB8UhNIZvqAcdTBda9EerKHA
CdUi05lUe4xd/QFcX/Nhj9ne88kJ9V38Fk7+fOjLctoxSaT00eAgg0JgnKmjfK18eQI0xO5Y++cl
cAs0aRz3vKGHU7xQliwfKyMFBgiiPOnrzFT5emytix0EPmBIBq6xcqlf0z2RrMz+CXs4bsEApw8M
cshggVRrTdkzKj8mdWhxXMDISlgUZ7sNk7spbBBezsxGVyaUUUc+RYyUd4cbvNr7NHP+mZkNE8qF
JwE0mOtZWP5G7vvkxU9egiWij87A0ei1ls1DFbhV5uLNT71Hrcig6CL/wuQ4/AktrhWgAfC+6Vci
N2t2IE+RN1PsVnRvuRW/qoo5JIJfkZPnMaf0bShLqK9x/68QpMpsl1Y0L46zJ2WyGJwxXj5BCzjD
OHmhWvSiYoZq0r3fIPMmOkwZ4rRoAgCiHRNVwYrebyQfefGReiSj4RVts9Z7Ra6s4PcmDJc9g0pI
eIKsYPo28r3dWB132HKmF9sG9/vPaZgIrL56+B3Djw1Nb8/Nol41E7vgVvrUDYd9APcV/Bfp2PTU
x3xH2p5vNbHhrUVULnAIaoWz6mgdjuRb58CFKmaBhm9gRvC6/+dKFXkB4sG71jXyN3YMBi0+pnUw
qqDdU2OMxZX5UIwbD1rmxgvabhcLX+4J281H5MSQ1VjkH+YG4KJb28T5IQfic5XXNPTnLVIVtw9X
1esktZ/JrWe8JXMYuxUJtSjsTWiM6SY0SeN6+XaZdfBcbxqeZmR22rmS2GMvmkCfJuw3bMwOQUfy
kEuSV1sU/nADDeZNEFvezCFnOZedYd8bIwiegAh41Bv9fSg8h6ih21P+5SYTwD6PNaSBgcwAr7yP
Vd4frQpChGNnw7bNmUYbB3NJgi3AYsnr+j5FXA6+okLfAgLGirT/uk/GcR3Rbli1LGvDklZ3kzV+
X0GywJa6w1ezkQr2Dr8kQHsvSTP0XB+QLIvCe3bSMYcMmH1oC7NFmzrJRiyNNxXgaDTMZhu64XPn
sF3PyuJisNfYqsx/ZDaON12gnhgq4lyZGzbPs+ntffw0v2XKJ1PN1dcI7w2X7akMBNTWib8YmbZB
DzYiafjKNeEmtYM6hN4Tk/UhkHGb1XuESkzOA6/noLnJYJ1DJs5mAwB2PNJzD7FOZZDn+/y7T3jA
uzDELZOrw+yUe80Fx/AxtEOSKzemQa08gU6M870dHXPdsgxYYLcZ7olWsNzm/042EQ5YgcW5QCnl
IAVd6nQoEmFUJpT+ZMiwPeVOxUScaMWmE/4YFEOaLe1LhiS9ajncLCtgZoGiQ6eGeKqwJ3Kb/6/y
J9DpfpptVcA2MgfSA7zqY4j6PYvXVWbhRxwZw2EMYN8cLAjpvFV4SVn01Rj6dxLTFwynZzpXbmLC
PiuK4Tk0u3MzITHmIjiqDg5pLni9gKYNU39bjm/x8NQpe+uCSm5jY++BNEX+g/ZQbAdABw0fR4zG
UITZiX3TJnNcqhTMuxPpe8ni9tQtP1Hvj68qHE+UcJg8GJXJPqsRl3yC99hTEJi6w8kLqYcm1M9w
IhXqR3Qbcto9Sq9/FpPb7cOARbvBQMhK04WbmiQbrQRBHMb0tQFtexiIE5XaAy4pUT2Ljt83kf4n
igpjYjOGXFMswm945KSvMOkeHMPDibykXXQbljug0Q/yisFPSmilV6ysPZLmyvmYSDaNGrhQEfAM
8lLINgbn0MUjjpdGrnPAPP5EU2fONkBRjFl3BxcbVd40V5j9GzoiIKp4wen/11PVXFO+hFvhECnL
KpN2l4jSLrO1TQIslDdbPsv2sWt/gmGiGiCXw3Dr1ah4PxAD50yl/KnCKXRo2bxuHdyRC1vQBcnO
hYL3AwJ7rB8Vm4qDHAwqQQZqcEGc/LoaJqRaqGMhFaiQciBIcO4FeXEIK3Dw2inORJG6zj/EVfEk
ZMu/ILy7CfXtgRsfRdI6uzzr5Snx+9sIXFJGw5l9irtu0vy9N5csuEsjeJF8j1bV/lihL45ZUp9C
GDBw2psDp+0dAQS7saYyV3FIkFVtzezC+5aNAu2kYR0tFx0gPZFY0orJyJUzxgKIcW+dlEjrU8an
YOnudcJ7RJCZhVYCXAvRbauw3eJd3szxrA61H2wzEPaYbzvAB9kfzp2aLp+G/7yXGRS4mh/x5Pfn
AcwA7BnVrnXJ6RG34t6Oxik3uUl3YfwL/yN+5mr2YoTzK5tggi/lpoeQ7nfzBV/8P9ElhCNoDAfn
YSgOtpKb1M5gncQeIP4QvE620mkvcilXsgafRjWVsERUMk0p0jIxfecT9Nc4jg5DhpWxxnIRTqx7
vRhkHybuG/g9Cy00cg7k5uBLR+O8aWT73LCSXA1WeQhgzo5ZQdNTE9wIXu/9CQNT4vj+GSkOLqDL
anESaAvVeOmk/Han7mEBj1oLQz7UUjxUQCaoIdOHgQ17xoj2JjM4HY4fqJ3/EJvudPLd2dg3awyC
604GS2sARRE8Jufal9YKfOa5yMfHiOd5AUo8DCu/eUAVV5go3syeBAHa69ZL2Lc6nfGakadB7Om3
GYw00Oc+j43ijlO+SXtgo5zsWA9tJ4jcvv+7+A3I4+LBTVc+nQwiSl+9PrqPIZQAFR6aOH2tg+FV
ZOpKFdvZK/MzHSWfXIfw63ZcYjSCZFmRn9cNBl5wLz4JH1BAi/17i4nyScrpNPFM1TgRyTD3mHZa
16WkqonfxrzfzSm15AJslbcklN3JPNPItlmK7EYISJjSzAueeUbWkN8wOjjNrQpcfFOlXNuL30Gy
YLe9/3pNKYUJjmMtAw4nwq7ZzR8w5yoR/xsbjk6r5UOm0tzZViVkN9zbzugRzrRXRJWep0QflAdC
XgIDkOMBFB1ieXWyEnwemO9rj6ooUuZt3vIHlixwi8WGrwIrq+nRWt5BTuQbjCjfyZZcmUZC4H/m
Z26GV8e336nSA7fPccPlcnirCOICKDDveTRfnRkkeTpL0srNexL0O8NYiEjN51w5f/1ctSBzMcOo
wqRTsc2ZhTUBA+cPe+B7EcHHGDWXh0JHBJAxjlu63ZcpBfIV1pBNmjoXEkX/ycT8Qx5iqStxzpHD
linSxHBzWgJgzcIQsK+mmfx4w7hXamLicJ8CU24CmML4Rxzu2xaxDQu5Uwxc5APnb8QJoAiPMw5u
o9E/+1zOYCB9YMCgE1peCMc89e0jicS/NtOUzZv+yTabnQ58eCIBwQ8kw2Bm9p/DCrMyXaCWywQz
ADoqdp5tb3RtvzkVQ+NENnVlcS+Jo/x3mLJwXUgCjFS1bpTFn7fs22A7OE9dM1zXaGpA0JZnuKKB
102oHkyt/kr2/teTVH+QGx3zt0kkOwUWoaf/tSnSOyLFrknKO6UvVy/it+Eum0y4sRyYO0je/5Is
uJbzBENizLcdbvw1/RywOYCZesGGpeC5CSVhZ4Rg03KByDSCvRx+uNEizBw0kHEG+xuf5IV8H6Ne
6fIdhzN1nsNFOmmVvLgFTKce3Wgf5Y3ctTPvllBy85FJZG3EwFcJIa5A+OMz7lZxJ68QlT9a7V59
gskJwrnRpk+VB/vM/W+y6MAISkBnFEgWoTpg6GEmrdMjoXKyzI1xCHE5rJX03nq5/J7dEf+qzYAQ
TcYZ5WLPt4/sRy63JTSOrKbwtiSyU1l0/fW0b9T5rgkxKXYFHL6A7qcp+M10v3XZfgxSrPn537QD
1DEG+YzJ+65NErW+sN9LVCKqDrOjGqKftnWf7aL7Jf414l9AevWM9jEa2XW2OUtT9wNDUbPmg9gY
SyJG06vHMkKznJ63zkg+00LcIXvmzcObyj9aZYNFWS6p/UVWivxleDRNEn7kiTaiYPoXju1fnSCW
oNJ1Sg2gCxbRotjThRjZt9NwCJyx2LBt48WkBXJl7zlbVcaci/iCNl4k200yOO/wFdNtOWvvQHKL
vgWoRxtp2Fce8otSTbO14vTJNVI8EjX98AHdDUlFw1PXcHR0kLx5c9uSbw8sGigc+KRIRNanxPN+
myiDk0+5DNMP6Zt54irMeTy7xn6kL6IgQTMgOiYkq6npqplHB1UdIKVx+wrt9uDlcp8NC4yd3daG
QkPEijYGLm51xl7Y+WeEidVhW8zRzqKp4AtsdOwG2JyiqKt75VaU3VbWW+IQYDZRaGea6FouFat6
hvaYW0zOWUnAk8l25Qodo4pr4OaMn8YirBTVdcYb/Na7nAeN0zySVL9UIaSPMux+YUQ9s++mxjEq
ocvlM89HRvtjZ6a0YwzZWQNTW3vecDAKTJh2IZttkw3vXTbeZOmy3jL67tAvvTdhC/cewkSMElXF
J3aOxoUdr/U6ZtyPOnYGefBpD2+EW0HNoiJsHdv8qDGDGfWUPgW0FfBA1V9xEdJJZBBViuBc1YmP
R4813TNI23nTt2ALrDrNLyyOEZinJMV0TultrABO9xR9b7UZglgQyx2hHh5WFN8zpMlKq2ODXeIX
BsRn6A7+B/L9sS3dU0jV2zQAwYLiX7QkPzHPBxrBBKt/xu6h9Hy0NBwdtO7h0dnRnLzvKuy84UZU
YbETwPNozWjY9iDyYv3xK+5Z5QDFGebTWrnjwfbLzzi3QSeOEc/kSIdhYzRrRfEWdMS1ra2Vhhe9
Ylw7gjYfttKLOYgA4B8n/DUgDkAPZrPtE3EE2TL6vC/8HMeyY+5sHGR+GMJWp3WqBlIbOtlZdARO
CSNvx5EvyogPKhxL4BM+Q1K594t5lxb/kQhaJTU8+GEZlwW+jQpgA93GB6ysM6spdoGTkD+TGXTr
APT7RnRWfBU4Wp9D7Vh7q8jmfQh+cN1n46+q3E8j0vMZBPZRlvqWVPqSau/FLHVOmDH766j0Pkip
uFcPBGN6+Q3K958r8wt1Z7RSFriHndaQK62du0MFg0dp1nG0veUmRddiS9nH1AzWCRAWmM2p+0iz
aRfYWlwcNT11Fd6tmI8MBOI51QXZvxa+SUJOWYgP9NejiwuHWg98ej2RRh4Gly4OB8pmRVwYd0aC
0XyNt9xcKdm8L4DYEhhERg67CynxTtKGAPZP686/eaXefGJx7YTHOfj0x2lfN+6ta71vUkNPXoGP
QjYl5C1tURmnmVjTsKj/sAoteEwxAZjQVJ/I68i1Q5R7a2XYmKuYIvOGO7PVtfzCM66USdG+dHEG
bDcRxzKsTwVI4y2d6UTI2/9GBk8BFGmfp+D/Q2xhBlzXdaTtWwvo1fK5F+DZQwQLaRQEGTNTKNMp
dZVGVDzX1KSzOqVbhut/m9JIXPJo1t0jQ2FJu21hQMv2y6eeN329bGl42U3lcxiBPAzJW8TTCfjt
rtAWPXNlRJWPPuikvBjK3pkO7zzZedNetMEtzsXOSFzmquJESUax14sGkGRcJmoupuuxgdvvE8id
UNgJbr/MRfZhSnGd02ETdMW7YxivGMU5HU19slt4Vnl7bFVxnYFBhU37GueFuS3jWN2KzGtPGVVL
M6aDfZvxKdO8Nzv0AwAsITrguew8i9vcKXkVJpe9vC7/+CbPquvySrXH6DUbw+K16bmThDZOg/E8
lzUFJO2dxpw/FZjElbCTW9lkp3Smn80ibs51uE7dN3PEGr9YYvTUvIwZHaqD+Ck9LuyBxCAFQgcq
Wq5pesieWtFe8Cgk69iifkVVAatDZ7xTmrUDLbORyxFMDRiBhmOCmB143lfZiX9azaz/AziCOK9f
fd6xXDW4G7t85armDd9euCK2cyoKNs6iWvj34yM1eJXZmDW23AC9jUsqkNQ4QJYCZdUCx+aphvB6
ypUEv+fNyvo/RPwJrMfhzk1xoMf24sEDklVgsAAVzs9YSxx1mChAKW+y1DtgaX8yIt5eCT+00z5L
LAYqa06k3F8a62bQUpaJaFPk6rUpZzAos3vzAmopMregaY3Cg8rVV3Af70U0/AoCUiS+8N30NHpP
fxB2rrEHPyFsiQqwDk1zLLvFtdLzt82yq5cu/NMpgHpvPBX5bzQ3a09my3yI04QikiXdp8sHryQ+
OSh8eCAIzjgq/siV4XPu6WPjYJmPfoeR5LW0kmfs7XRBuvGT7zDtjt6nH1CZQKo4UhaLufpStS4/
MK80JHZEPGrtgZo/jx6XsIl+wbizDoNnXqHnHolTgSDCa8iejfneK4xup4X3CjoIxgbpUPrKvCK9
lHX+azjZfsy6vSizk5itbQwxdwXedksjwyap5DEa7D9EWjn8THcf0L3rk27AIAMfa4wIErdfZmM/
R332ojloA22i0iXOtjOYvTwNQ8pZcqgd5rikgJOdzldB7iUjjGcG6UeezDc4EKfCrI6uzS/WWHzb
utiUmqzVOBMxC1PBK4jA9cFxG2dnF/2lzPMXCyNA2wbnrpifnbwia25l0NcUqVam7uVh4zqEoVfY
wy1I7IQ6AbtbW5l8Ljy/PYTSeBv9Bm8Zbxtz/KOicStcko9zlz6VIzVftXKHfeDATE4jsUfqhQMS
jM+ckv5eU0gANZK0Rwkwuevae6OhB2PkYF8hDuxgXwxXPAbJVKoN+6xYUYgMZXNJzrT8kTm276iX
rH2ciczY3L0K1e559fFdNkrclDAB2CMH74SOtr7jbUPpMZkneEO4He9CrRFUA4RcHnILLzkDB2wb
k12zkZWPMR28VWHQl5j55bayMwLAEBVKXi/m4OwdpwVLFOzZj70Ji1Ii19hNsdFsuDNfrcD+j53R
f7ntcGUNOwBXI8T+tOaMp892P1IVEVJtnAQuPiGBpTuNoLYo+eGJnlxUyDxQmObfxm4vmTl95Thi
tjbPXxmCiGgtCpoLTtdSoHqw9n5q6gHQ4/jbEmxGhMElHaQbvKVfcen82jgoR8wKUHdvedD+jim0
QEMcjUm+zkn4ZGSEM8J0m+TpnVjumxwDB1/n9A2+4jM0nWxjBuy7a5P5DtGGq/RwBhZyDPvwZJEO
UlQF8XNRxoFHoAEaMIb6LUGy7H0AEfjGyUWfgJy+0P5ytxS1vyNFj6ik0ZEo75kOsDOwiJ8mR5aD
poLVeVszlyjumlKOFe2nHFzZQP7c+6Pq+nnypuigIL9T82V1t2LiAeRlsVa+yY0FHjGfwCZosK1b
A4HbKsOe3hM+ZhsFLkR7OD9VjS0Kr/6EnV+IRSs6lBC+Daqv19RzvLZQsHwsFSRaEooeQ8wrtZwW
/xmgSkW9JX4Wse59jCPZmIHO8hgExvB3DJLTpN0NZEO+3slGNvHRjht7W/r4ZGRvxuskCE4sdmgF
0Vg3jU9jqkifJr89M6rrvRkgEv0g3DZTdDTQqJqlCMoPrA9bApntkWHN7pALyvM46tBz4VQAUUcy
ryNkOr/Z6zrbW8RBwcGc6znYBWq8iK5jKQbkyOe8YMP3H0w6BkCo4YWk2UbSSCGdfJHXmAH8P1kU
oqVQPLINEw/WferS9hD/zgMH1CQs8UilhZulZ1OIZPmbtF19cnDG322Ej025JPaLIX+FIjysqkSV
29FhikLzORdD9ApLGTnSp1bJ8ul4S9uvUA9IpdnwpRwnxV2N6SoI1UvgEbyv8fdwR495FAMw/GGM
OyP2JaGwonk2NGZrDEn+KlEi3+GYpWW0dpy1S/HRnXNfMaj5IBkUlXT1NLA+md68Un2bJqJ6Pj4V
bobTFLDsqnW8p2Skf4p1xYP10dF3I9qlpoJugPZlxk9c982/aCh3KDzsx3mtiRx2jgqN+RLNHVYC
SVTsYCfGjUXAExvpXZ1G7a70sv5M0el0NjNOMivk5UWfiP0nRLV/Ijh0nJzkFzrIy7JQfOQdC3k3
hH2ILy2eeBNXSX4gY1nscK1E23I5GkMHGwYXB2ct/faELZ4lUF8JqD+STIuExMe0Dv2o0NmxTZXY
xBXNTySQ/7JGvejU5FnvVlFGUhmPsfVixSzOTGN8MZP2lQVAvWpJc3U+0IKWFoA6BO1hYQfXw2eh
izcBzQHy6zepyl2cMkjRMHscKXXh/AvgCgBZWGQcs5vxmmTvMjSDe9ua94mpd7R8Po0asxexv2A6
j6n9g5r8mONuT176Ntp9x/qhODksPriAodhQAv6OYwKgRVP/+KPzSsqjPWaWZ967YoHgBDeDv/4q
L4N9W8kfCygt4+zJ6uipxT/Gl9TZ1lF/zFPxbHhLbywW4DD9kRXutqb1xMaKFSv1Jj5HXvohUZvy
2t5Z1F01hnuIcP8CHjxalOImiX/G7Qv00qROBlO5cMVrHRevAZFt8urpj+naD01gFClMFefctPdg
/g465WJFb9s7lBz7wwCSvcM67HxYHV3pJU33Gzyryaqp245hzxhJEOruu4nwHWRlLv5DLPLVxh4S
ffKIIhxbyh0/MpGoo0/yqU9icRaOpV8Ku8Q73VQSLQFkIKZjQsnUGnet8eNNfcJNT8wHDVXjld1U
dBVTjycmGHC7pJjyzlkfZ+vWmT76KY1fBGHonfAzcegkhSZoBpG9LvJiWFz0IHx14TqoUhZhrLr7
W5F0ofcdTmxfmQWVxXkNpWO2HhP+hiPtS6y8NEQnmxfAFz0Z4l1MfJtikQTkJiDWrLxk9ljNEdEG
EUbh32TY3utgtV/91GV7X7TV3xJHOcOkm0CtCygWO5ASLNgxGHpdYLx/FNZo4UNiPEZ+xn+S5w6B
txax0Z8RHs3+TdXCOhtTaJ8qgmEXFMXglbYA76jAould5GlCO3pCoA8YA2sLXhnMJL0JpuadC1yI
kJPTMNPNyrnSdI9pALtCjO7qXzKnGv/6MYGduAXP2OJmw7+H58mpydA7bvKwmoJOQEId+Y8tbPWf
s7yASx+HT85xzf6g1E9TaMTXSVnpGR0FAB4bl5ufWvFO1sW4JQ9CagyZUu3S0I4vIbLLfhSUnLQq
daibrwcAcjPI8D5EODyy1An9raCBBvdnFCNfJUX4nqegaiYrmnahh2+nhMu+r3nIPgi1tE9jnkd4
0rFBrGxyCi9dObmP0gcjC2U6iR+t66PUK59Z/9aUShds8bHngfGRxZ3FAf1UOmAV1Ijor5HYxOWM
0BuYEVNKZFbspFpJ7lTzl1HdR820/S8ygvbJtKnjVJ6b4fqsYZd2QU7pO1c3puSlyQ7R5avn6N7z
Wc3HxGb5F4eGeotcws6A7l70gr2JzJkYdeJ/EXWgAJpPnBsTALyXMWqodYlTpyGYYYZ3tv3LP6id
4jfEOPve6Rxepp40jfZq9JnS0Rup/bSx9kbrQeC1KYo5hso5p6+dO0JGhkV8ESGuFIfzZ5OKDm6V
AgtmeFb8NyHCwDkvhs8aQ+w/yjJobaPsawVGlJaCUdnvrCnloYoIGzOklHsQdnq96IBvPMHGa+NO
887GzLl2JnhqDpzsNY8dHTZTVb+kDGQmaPSYumQ47dbaqsV4b1BKv1Xc0R1U2cbJYq1u4C4Yuu0g
wnAXj1Z2CiOahtI2qL4qctLI/v68Ezz0V1JWNYJCkGLwIjU+OSOvn0I3lDXVQ7KZIOOir2D4S42x
59q8eLNm/m2r5f3LH4oG3lesE6wbXIR8W0uDgl2RSY0/pY/3xTwDaDRAtPil1V9DkVxYYVOZidaD
KenhWll2pQ01ebdkQJyZAOk6E/53mUz8SM4I5aupKg5ah9dOVabeemINsPINgfSVDOy6KsbdukVu
Q9fEZUyOc2PkkfoorST+iq1GHUs9Hz0Twg2tfQ2yE9s0yNI4RbOMbJTw8qu2krvvpMsBO5/axI1f
na78Dkv66JzSb9/98f+WfwA8LIPmr4a/9M6ssupIjgotqIio3StBLjwPXUXraoWPdWVKHb9XdhW8
h8TUNo5IPgkB2nhDRvuWSmEcqaSyvmBCWDQzwMjRa4B60EPpF9tVvUFe08HbaTX6e8QZc3XTPvqn
fBTWcu76g+rj6gFnazyAVh+PETVQ9Kj2lDHxIDHTFRZfughzWObYDGegwm1yaXqAyaytHQBLqoRb
Fi7RAuYNu2Z++Gmabnsj+ayJMB4gdcovNxmMPS2uNT4S7V9DCl5h6BvVbhB+e1atU/zHGqT/rlx+
d87MWUBrmXOcgyFXuNxt+KUVVHivS96CCAceC+OXINHZF9j4eSTyXmfPqqfwUo6JqLcyz6lCHSNG
vQGAwm2kDAWLm0HFqlsP9i+/tJlwQd+th77J9xBPnUfl9OYra7WGzLtmeq3gU6GIfVMQ1z3iJoU3
GNV73FoPClno326ydoMW0f+nTUIyqCk0EwGlWxuBuJFv0atcapbMM2nrWifsMcahlic/ZqEX1rgv
c1zfWZy6J7oLUwbKZvoicr/ny7Z4/6R18mo8Ql5fU4o3zwbOPUGvnxvQgxjDIl2N2DXCqUC4LgGt
zrUy2Y9b1pBQ9WqHBxgDyd/QqmnD4tBd28zLXEHaIVx1zN2r2GHGaxK28GFNySGnw/wrQ+ajIpeY
iRIoZxW5o8U2R1djNKC+zVS0zyyl30bHMXlsS3DBMsl+E53iPFh4jSobRpLK5GMmYvC7fLlBRdgn
2NeVzj1mltk6MIh3pkmsqQsgYppZat7qdJIKyOCEmjlC2uytzHmmuEZsKH+N9tQngWuPjIWFJqtD
y7j+4flshJOKd1ieciUz7QUH2scQBrwW/Sod4/vkp/HFloFkEyy57yaT2T11Nd4xLCg+O3vDkQMO
hSQ4RSjDdORxAzqVmQrI2vf+Fgdcf8uB3U+bqXBY1qWzH76lQz48pgZ7lYgad9s7dcBVLBD0+xbZ
iIjnCPvNq4vn2PNTnNKRsSSBY8Ceg/2BZ6jbSb7Kq7H0qD2al/RcGga31rHHQ5hb1lHgWsRxTzkX
q60q/Mt/znj/H0fntRwpEgXRLyICCv/a3bQ3UsvrhZAZ4U3hCvj6PezbRszOjKYbyuTNPDnwK+jP
ZQu9v5LdA6zRiklSg4GctOJpZh+AKk4XIQl0qkP0Uv1xjoheVBea10rHYcaXXwUE9cKjIbo3t21U
UOOl3hW+Zt4wgZ4lg7+tKZG42z5/4oKV/vpups4CeAKREc+E5IRcsppa6iY2DjfSLXO8/I8DC5vH
UAPnwx0IqiaHODCro8/8PoDuwAlYE+oQK9u5UO1L+ZHRwEoj9Fquw7bTtzY4zR0MVDNe05GC9QMg
UvxEpGr80j3gsrtRGtYPqFarDTI43qzguF/+KOWZXwauDAid8fCPsst/muwo8KMx49a2JvBMHadH
RPo8gj6a6JZ8L0bX0DYNPuUHZpQ1C4ukATQjzYouTGtGETg6eBfiO4pmzaJfhjSdQWFVUqhgdpQb
B2k5m7DSTKwhemoYO0uEUeBrk30oljmKT30ju0aXMBlPkc+Q9bHszaBPV8QojTComx4nJFmPdTG0
9LI0M05p4AzbDK/7V+bI7mk26/gjc3S+lw6yUkogbY9X88MxOJYXElt5NJnVpVYWRxtr7K7cNVv+
5th9zWmZfJttkIUTDU3YNAbs4zVusVrS3a3FCfGhFl7vtkUrobYjhZjSyhqOpMo972Q5VC6CUnHW
pWcDSFlOb2kUOldS8z5unxA0KOkOtkQootEF280S2Um9LfnvaZu6OEMnCoZe04Q8UOrVSHFujOHC
r08Ox/Sj5WO9JlYPEZ2SAEyefbcMsVzh2U86XDeimTrXGZyi+VBtKZbJDhzDU2Cjszsa23Su85NK
ieywoXnuCUdGcZCGJN2IX0lr91Eh+2yLyIgZWh+Y/+wIk2m4UntNWdj0KPDLQpYkkorgBAm0t+UL
eWB5JAfoPLhZyhswegXhqWGk4qc8mR2uAtZQ/oU2izeSEIZ5fIFzYJKT/+tam9WpGJ/gn3V4Q/2Y
/8PAOsMUAZbCTFnzSqMSZm3o0M4qzsEnvZmttQTP8CDDWLhfNhd0Ni0/q9KXBkoLMeamfbcqccyg
3q3dOEuYljb5Y6NJd89zBCQJEQxtZfQvTDfKY83zsaEgKKJLaMbpl0/2ynLTRxUPKEcUeJ8qCeSh
hOW1BkjZrDgxOneqHmy2QmQfaDk0Ig+dDvI/V19pni3OL/r3PDH8sU6KwO/IwWTctUkaydw8tgmc
aQhzyIVgbHF+oOIfWyM17H3veUy1nCQvf5Nhmg+E7WJYo3LWHulZgvZWONqNW0LGEcUyQVfwwW9w
QCe3PvOT6zKmeTfH4kzDsMSAjxcxmmaKhhqBy9ZLu2rP5RctFMpFewi510AWzYERiAGaCRAKju4q
gwRPzqtXhnH2G+lu3cxvAnN0CGzqZhlEXnGPImAhNeyCLU5LelKTIWrTk6YTcvPwrT9HLoIi/clp
Pu/mOHWJt01e86Or3Fw6FjqI3243BnJezGUzk81jHqNZwsAbcJtqNlDLztN3vtLMs5bOSTB1w/ck
gJlCpSLwtGgZBda4ucXomGYmVqgSvBbhsCRarFjEkP2EXggr149uU413Ldb1m8HDinGhHfcMkror
1mkcMTMCGnfdwbwyLx5+qSzzOQRKL4BN4QGXymlthrERblKl118YSZKvMJ9msRm7ZeZBHRtmPt39
njXa0sqmUk8t+JDALFHw0cZbUvnZHDGSwVCzHwzAAAyRMZYhHCkMEKYkSC8mfO5DdHfgcWcr3Qf3
TmUtx/+Oj8tPQrLQoTV+dQ32qMZTb10FN8vNFu4FnvJAoTox0HAKliPeYf/XnfSMIwqGbpALCeau
OJM7NwY5XgIJguLINeki2z6lX4+/HDBwoxK5smfCjCtcuBGWR6+kNNaFzoT3FKffCe4B4PHaB2Rv
T5nbkPsQ1VPiefLDAxQcZFFlfDnY5MO1bnqok+C6xmenS0lcdIlHjMCaCx28nvDD4o0THTGxsYcf
AgmfLpwXG4ZFvfVjLhrXOLaxWcxeXAxnyJeZ2luk2YhjFKDD6QXWrUtB5eOjDycsW9DLrbPSlwsS
cpWdfbhc2M6kvvOnKIcEjv/O6ALdj+eLyQWBaxxlL+2pGOr22ri6RxJXcShaRXYsprfJHOc3zuIh
wQ6/XdBCtfC8l44sMp4nJUV3REeR4dIuZPCxjB6c1S6a9Qyax2yedVHmT5WPu36DglgrYGeJe9Fa
AhGBncoWjl4fQ1IQkfZV8X7kK9iCUPgIks1cYM1+vsuWmX0QMku5N0BaGItlCzzOtDAWHFLB5Ox5
SKlt2yrGgzwDKsKq2Q0eGMBYDfGBRRtrO4fM+AI9A9eCbRbDX1iX4AB62evOXWUhnuuJAxtUK4mo
XQ8aE9ee6f5jrfiO1/mAeran2iM5zqU9c24y2XT9pBbnYrS8jw59Vx581ZY0ABkZDfWxsM0fZqJt
+jTDAVxEfR3C4DQ2RWBPacoe20ASpwNGTyEU9iW5qUxgdSMP5dgkZKp4MaKhbfarlhtCtyPET4Nr
NKUWx4VqNnBXWq1X/wLz0rrAwdHhbODocc7A2gKltmhJAG3NeoRaHzsJj2up5n7CAzKBQIliG7pc
5hFz1iwTdRzwOhcYzhUuiQDwZc9EMJo/xw2LV7uZKY5wvQFaIsDjelOwmx5ds9ZufMn8wZP0O5Qt
MyHzl0cJN9su+XViPbuCr+q+XLCbD1NNY19QjRLAB0T35qOCLOKDk5EhsJSx6k79wrVYx4lw34w4
Sp8NyhUIYlkcWrk3johVApexz01Ia/CX1GZzoVUbekvkzZZ16KKwfM1ANaCt46Zh2ug1xk2Y0/xk
JDVZK9wOLyFml7OKKDYCpCqb51DK0AWehzFm5UqTV8CH6ITU1COE4LKtf/q2tSm8Kr3xk9w5920O
jbiGEG/QrQsEzSsCT1ZsKVu0tnqa9+9tZuffYpoJSy2KybYoZ74Cw5EcRooaePsKHY77Mo1NrgYi
c9BqJhWVcWrdTvzR5zMdzTQJ/42mLh9F64x3F+OYc5xiVvbErf1yzWCv/tLU7JsgISfrubSz9MXQ
XcloyobxyqAPiwAvIkdp0zeTM4lUUrCUO3MtdN3mltU2yIEs7GlGoSUUfIDyK/Mns+bk36jTNLz8
83A36Q6EaZa9pcvAjcPFmqz8bWPZZH1zIy/uwuNARtwmgtFPd/j0ruJeoOCLUUv3Besa9eSU2UFd
6GNng7+2QpMdoZF2eDCiYLl6xGuIpv3JjkmvQQulxIyWoaHSnpShpdr3kHjDReQRoIl0tDuP5dsn
bukTHmz2VEcDVgtDmwxmZlBC6A6Mjn7wfWIh5+vR8elaAESuxjB378bsE7w2o9hSxxxMhc9a7NSB
0brQU1Ls5UfsWqj08LiYqBJQ96BXazrR6iH8J+aQhwHzQ2HWEHY5O2WGWT2LWFjv8N2sk9n4mGBI
THMoq5K6irYhleV3strczRVBAclb6i2ls5HnPTTU+LhHrcvc+igo2IMDiKpcbvM6AZ7JvSNnrzeW
PzDs7Z3d18si1vnu1WB8rd7tIauhpVZTdE4b0KBweagNCaqURdUm9+q4GDWVpV+nTBX9+1zE/iO3
Sb7TrhvwmSYYATEm1236q1C+7qUlltKKMSFvFg2u6WyFaXjTHiJJ84vU4g//VCS8q1a4OH4NHA2Q
kcD1hWuznNic25JQP6haPCLwJIWHFVvzIh60FsPmtjEKztIybGDyt7Flz2dSZjAmlKYXf3PVh+PF
zb2F5ZqMitD4wOU70LhspXRLzQQdCwfWyrGqZrzTMbsz32JCN97NxAPxwfo9BcC7/SumG+fJQ9e5
J1qavk02SMD96DQyBDxV2OeCUomcAw2bPYMW6tcdFJp0zZ4hrpNlMZiumsT9cYTfy5Oha8W8M0oz
dwMvTBPnTefWhnZNLiJ/lcK0313OgNzvlRn9w3gV2Y9eJlj0UIZvae78pdzvH0eAExjKU+osYMKj
IWVjF/cr7Bdsw7CkyKwMw1Fzx4bwUB29tjMzeF9ywyZE6VscXLros7EU1AZA/ui+A2cWkLZ/komI
JfDQuZgX8XIC0Fs7k9O/u1PPBIwiyAlQ6VzgyIrhe3TFX5H3FHrgtKYjd4qalOK34S+rB7kp9ZZJ
aU3avzTNcUu1FrRiE6rGPMLEH9yGc3yRdk92QpsX5dnFuWuyH71MixP+N/eI8jRzRcYMCdTYfBEW
WBdQr2EwAQKEeaLpGopo5T8amAOZ4skYtWlUP6Fdig2BvWMyYutlXd9Rdkrq0ieXhM18bvZdZT9x
F1+PA7Uks/umuIUteSV/5Zjtc1kAYzBjMLXTlN9mSumjSltZfzN4UEkJu0kNq/Yp83vxmYSYqJ1t
3w67hlCaa6ZnfdwPhPFF1HH68q9FyAO4ETBHul0GXnodOTfMGHAsgCFXgumUwRQp3kr6eWmVY3YK
wpzCsk6P14OFD9HoDcpYmhuZ+HVlQAQPwyCb5AfUiXKOmJGnGy0tDmFZHcIOr5VmNtnaKsQTZDzS
loxuogXCVE47SwP9aZmvjFIByzJa5yWK6u59bnDgZR6snjjeqbhlLgemqCnGczn4jG+ndLkAAYGi
nQfof0lvk3WCr3CO9B85mTSyORsP3RRZBiLaJx3OK2csXhy69HAer1J92nlzszNs+Ue7FlSu8dwo
3AbwAdHtgOa64TP6L2nU+IPy+aDUSEpSVDVLkLMoI7HzO5R45sxnk+7BqOUslcEjar0b1XyYBxZa
WkLXmwm9Gucxp96UY7ciMamFz4K1sVmgFX3rdIGEgrBixntTxrRHFCkJ7VEdYA07Zdp3JPZH+oRd
LGRWukdI2c+dCYTGP3Og2plz2NPsxO8RM7t3ZQLNoKbTCCDzwEM05OBqAVyZ0HxSY/dp+2Da4+hX
+DFZMqB+WqFTn5nfh16geUjm/qDEaOyaVEYXRQjMRh/yg5UuGkXOipnqlI96w08i1RUHbUOCDuPc
MgpYjhQWQQxrAZT6PVMMIIA24JhH3AuH2dO+/cz7SXoyGTG19km3dygV1beIax7/BD9HGsSr9jJU
YXqw436OzznkfpZ4rKB7xtjRaweancTaOBEvwWHyVyC3dA+00iDLMaMed3pRZuq5cYj2hK4JIxIr
ecNrJnu4deNvxahIsFjBpHIBOoxIlj1LbtPZazWOT4mRoXkM57mpgrgmyTVMLGLUagdOjfkwJ7gp
EGNXaBr7gqjNWDGUwWuKgav+rQByarX8EL31wTe7Z+2hfHMpKtGiDJszwdQWTQy2G+Ql+TBwL6W/
kY0+Bh5b3eD73ZPQGH9nr9QQADlwzBUGeVxAXZCa9XxyfbLOaSOIx5OMfcnY1x5ycFZHFelYyaOp
ecFc3/5zx/E5c1Ksd+0NCzsTASBZa7eLzpaiRiHn124eOj78iUynZCb8iCzDP+ZafivT8CJntiWd
7Z+XXToH22d9w57nXzJjbIMk480Mk5/Roe+wMg+2Pbz3s8H9UNt4AvJWS3SCNCzZRiKMTmUwfmzf
o9x4Q+YjGwUFQjLuyGMTgs1I3Ucy/5YjU3wNj5OZjV+l5KWI2UAqbggKHPaM52jdVtFbB5KvC3nt
7Q5LYtuhpaQjHSidtSEthNEqx39KLI1goiXO9CdbG6nUtCJzQztvNthnpVtqOwKRYeV2NkaRfZsZ
VdmMZs1AoKKFNDDBcJmdU19xzFVfSAhk9ldjthAlpjVgHvrRWkYNyMcXRFJGcMbeoAEkNPa291aZ
JwGmdaoY9EQf2RIAXwJE+7omTim3VQI+duQlo92Ivj4xcTxcVv1fHHrbhrF5DKspGY9T0gN8ngim
hassMl4M7r7Q56R/iiTwFBdUr26P/OV8FlVJugNpNKGbEq33AgBl7XTWS1jDzXOqT03+KCv6KPXn
oSVaMfxLFKOcwv8eRzYh/UNHsKLFQZo4OcLdOC3uzwpKORyZITyaFDRMQJf4QVqH+gGm7pY4tWKX
o0mBpdrFxaMO3Z1eWkN8cONjUVsST9ku4u30veQ8ZO8mZ/5JnGjP3NqacRy5EIbDo9XcgE3Wqb+S
zoNDiI7FZK3Mf5HJoomLbMyNnV0Zu0EnJMKAtiG9nh5l+R0ZZ3iNTOrctZQxV2tcqO0/Ttxesp96
TsjWbWQ1nBFCipqgq3sck50S3wmdc4KEiqzeVLt3u5t0Hgubh/yvGT+QQfZGeZ/7n3IWL2nEYq5e
7Z4yBCZfw6K4Dj7htceS0vF+QsAiAzaqRR2sNoBdtlgfoEZxwbB5waYNS42Ib3WB+5POxlFn6BMG
nTpzdk/1S1a9OPjtR6ApSSDMhyj5MtIn6KDrmYGQW4ybfDhWocXztvWBrOZA89Cbh51r9IFmMOif
3uPIPlmGuuvj0ygOCgCMQdbcjAg/bkrzr8OIkT4OJjHWRyO7UfS7jrNn2/mYeZnc9ksJkqWmuXPT
G7kIJkBUGxxcAqxTjsN10Nham2cyronrP3ucICfc9+TyApVmBzyy5wKM0WDMW4kyhwq1qmh0qDVr
l1W8XGUTzNE9q6LAHZ7pxl4b47tB6y5tV4zdEa4hU7MSeCdqBAJMpEEb20eEvo2t0jXLakJxvUv3
DLWPPfczRlskw98y+BkleOXeAciR1tcyPTXt1mkfTJaU8GJK+FDWXzJlbyOKJO53OBY7h8cGPn7D
2+GO8uos0G+OqKD+jNHGLCqsXVc598nSLk2oAgzM3Cx3Q3jPhIe1iZInZmua9Dc+cWlH3xs01Ewp
JRTjZpoM4gXn2kEy+6JUQkmwWPqh86tDjCbMBGQ1NyeJd3AuN3BxDBdgXB7uR4XDnXhM7HASy2gj
pJqMcKsIP1lTxuQXD/kjHYI7TSPbbmxzQ1z6wT0tQONMPdnjryZPvX2u5wpbV7blQViVzWdEq2lC
5LQz/ywPRJ3xJ/CNiJLHjKJW5AxXvVjdklxP1oKUesTCTDVRbj0Rfd0xKdoq7cN2vyx49d7eRIwe
cA7Z7jWsCFZzE5jDL9Vne8mGqoof7qLrcuBTpP4u5MhNSmKHyWyVSm6b9DVhXph96CoF6bd3SRwz
NwkvaETkzO4e9xwbj411jY1XD6suvD1eHvu6LKRaaZ6RbTaCMvCahXIoYX40U2DwoScAJ+dsg4wQ
DIW11j0vsMkpc7FdNWN4n+v6bW6QAqRLerdfD9qw6+Zmm0vSvzINBP9re+WmGZAZuzkIjeTXXUY+
2qft2lvwCDlt13Ab1jUQLJ2s8ewQtnr0LLUW7r2Wb07+aZknJyQEAYYeBV5mlFA9IFasol5e7Lze
6qFcT5o6TVa8jRJv1VkpqyeY8PbPzTDUDuhGlf1ccC2idB5eGw+DhaJEiZELeSHU1r18Cl2KbpdE
LKxLcwKW+VaYLSvZl41TqorPfvVgaD/ICzGrv+jTewVRUybcsZh5AHlkuqsILDbFXgMrJmmMYxyM
iTGnlG+fYwPS7V9hunB+EGuGl74lfcBwl+wa+DE6n7p9Y0Owz0jqIg571xCZcqD+ncJDvAvc++Ep
kJhorY0l4Y7YIygULkUiWdp33qBDC6kOKd0QoaNdALWiTjAIqYr92H4T0vLi5qHXtHPinDUeNHQ4
ooFEJLG3hsOX2d6LeD9yTJ0sZIUzLtVWvRFHyhYRo13aochfOdtijhi3PQ6xuan1aaPFN+SwzmQt
VJR1QgApu6AUNTh/20m2ickSqQaX0J94d2V1SOqBrAvZY5A+27p3X+2iuMOx2Xkt4KA223fMNMgI
HZyhvWaJ1IAIjFc7YRNPMbxvnEl7ioTYtSkG2VZ4n4V0AkFD17rsMOlFQi+3lAHS2lpcMvtlAv66
d026JEUjvvzew5bf0PnroohLTgfzWyr7VSdxtGq8TGQ30ebQkg95gbXQbPDzCg/ljgE6tBQmd2C5
d8ZMqeDSmOTRNBH/tiX1JMI8VexbYqHN1GQv++FUyJFcDhj4lK6cVYktt6sgaHCvuPBdn/IuDxzz
IxleORmuHLqtdDgKxlP5qYT1IvvkZPNQeQvk0N+JJgqwGK+N5qCya1JRer10J0M8W05i5DYRhExn
Xw7PJbdVZOdIC4hwpxwNKg49jKzDFiD+jAGAyOhKmD6Zcz+oRxKKBy3iBlqwpDAqFywF7UZALq2o
0lbdLu/sjWk+hNMqJerKLI7L5Y80Aoq5PPM3nnZuuK+wkgAcooINh+jK1HbIPwOjSM7svhPQeM7v
K/e5VjwgRRL0gDje7VB10SDWNXF1tVme9OHR6+koV/WzZp/H+tmL2fjIsSkMy1O/YqKajzR+g/6y
8+1sskhVEmf4sUkfGooIE26XGdGolnXJZUnGnwi2iLr4dyffRf01zP6k4sxqXuVC3+r/DA1HMEOr
YWIf/Zrs3cDClxuXwZXfzuDvMmc+I5CuvDbdCaqf5uGJMQb+P49sRgmQ2jU+5/FYme2jGb5NzS3E
2WMTLe99TCoLbQKjN8Gb8LPWuwCDN8GU9zxn/sKhGeC6yA++8cbBfpLfhJxUe28NfOTIJ+qYUFpv
l7RF05UQ/SRAh9wePQIfliKhnSQ3PI1g3ygV0ttjZf90LfqTM2za5uA4x9EtllsCJC1KUMJz1OB0
xOxzR1VfeYwjJ/mWldcl+TAQl0K6mouPXnubIxLRwzGuL4kxMQ3YNDzJ07TtrKc40UHWmszpLxAf
Wv7LtXclMyxOCnRjEKR+roBnJyD1YoLH49qjyM/etrjJ5WOJMFVyzbXKk8sbgHLDEfLNMccXLQ3/
4uShA8er/1+Sd0nsCwvzqcTTU24FgyhyqOKfqh6zAtpofuFatB6JE5X1k1cGGJHxFZELHhEk+B5p
qL8sHgkVfzltvKmGg2W/I+vSHHfTs4e0fMpb2rB98MPoEi1iUm8SUuELmap7Z7ZHq8k/dFUfPQ5A
+chmmm2iApVlph0VAcPcMYuDEstMkbQNt8+J019Sgl9gf2H7ByQj++K27LwNRdJ5fZKT9db0gCyX
Cvfsu86fUrnlTWBFGYCqYGmiJP3siycsWLux+CqzT896IBkHNoun0dyM7kvmfhTFX9j9yc5dT/XO
yjC3fGgIzWBT15V4rqidZRcH7UaglhW98m+RQw7QVg8TqKM8uwo2Z0xYO7sYd1PDuoTF36fmZtyN
HK3c8a3y+DZqHUS2t28ncnXxaTZOYGjXWCCBJzkbC8kM5PK+8/bp9JBP5briFuHVxH3KdmcPxsbF
ydb2f1C5VoQgNpXCNtkSku3KU0hJamEfxxBbm1axjpk/2vxOu7fFdXUpP4MjVRxIPUvuABqk7REf
ue9upxDrvhWv6w5buvZkV+dM+xqHghUtiEhPeh85FnqbpH84v9H39qA1IZficF3ZLUBzwnDg/GFS
LBI9OwlO5vZiQXqweSILxobPbC50r4LgR4jPSJkzh5Leq3S+k0zbM0ACipk+45ql/+ynbT6lurmU
PHvJzeG9jT6a6ZPjQ94/uCzQ2sQd4BEhDXEVDF1N3eEdCFHBVdL4q73zWPwp1tYiYfwVJNrZdQMU
1tOMRBHSuIhLlzHTSrbUX6CzdnIr2QA4WcEAbQDcqTTAqom3bheHhMU2eH+2w/weyfdUHBsOc1Z4
icrnWdJ1qbCMInUtUQnehuSoFcbnYDyxyAE/o6wphOpTrWOwgdyfU/Xisl7J7u6n11oAad2r/heA
7QlLL07edYvBpwWW3iYEQ8K1TZ0du0LFwB0W+lvU7tLRuGFzLONXzkjpIDb0ervtznfPPVoHHoyF
rpRnNPckAG+OOQN3yi83WALXmCT45KmSMTkxUd1XI1G9Mt0LxtR/7Kaj1+hr0uB7H5tUuCl4nEPV
bZJFYq02NDch9Z5KAhg9jXPRIqQ+W6w7yVY1Z/yZQEFTEl92bV8W811S4kVr9yZfgU9g2qhf/WI4
kT+jCGQF4odl6nVKZ2g4BCGuNuO25Jr9zuQtSqnwCQepD9WoP/awQzIR6MOPxbIwRv9ItriIcSy8
EG19evG2hOf57DiouN86ZFECtABmDiX/cjXNaxtzjsaIIXzA0roJoYGZQCDNimMjsy2fDWfxdYX/
erzAWv4v59ZdcWiiaMFQ0XHy+l0TH1yfLiLkdtdEhplnDq7xLzAegPEbeu9XHfUUPXfgApQ7aW3l
H+uS9/N1FOT52jWu3QMmdCg9X44MJsxEjYbgeJsaKvm0X85mGKirIMu+ffw40GZO5Ei5ys8kHjZZ
9pnRXEFfB5vMSVl3bnX5R0sxajdhOCcBb+598cPU6RP3yC7l5unj4edqaRt/Pqp2wcurXs3iXJiP
8AaIp/5EADgt8nJtebdStqD2qPiOJvZsk5/WfBj136GCZoYXxGqzBbDClx6/Y5rggHtoTYdDgy+3
0CGSLdJctnHy+gfv/i2iWP2cexgpQ4plNvM09igIiIqVvMVUFJhL4Ntoim8VtmcmWJBPRnEyvLui
5zArOEZVXfao0YGWzc4tm+AI+lBWaHP36CCDQwe8GlEpRG8ewqHYR6n+bzY4mReCG6/PRrdOMmer
9WADpyZEy8q3Re5zMRNPDlEfCR67XyJUAEmr7LVy4JMb7vusYDHkfsvtLKnhgye5OIhWh2mLt2kH
Ma88SPZcsViTVcTLNB3BX+CWqaAp6xw5i2VmiVQ8EBsWBVK6br3Qbkosy94MXM1719xhsFjLcNwZ
I9JIw0XVmb/mJgRWYtzHMcTsEW4VTmYrbUg9uZ+2YT00fURe1rlVtqDiEhwsyU6SP43YzQ2HTS31
LnpkvY0D+Hplc/PNM6zySSf0DdZBOisj8NaGvXUBwpB64JxNDQspQ/GmuMtsCoi0MaMrOsZQ5K3o
lkxooZ5fQcbkmJnaPCok7X2bT1o9OPSI42zfMeVcpxoGaaqtltahmr5KvSwD6OinfgCES2OoX8Yg
mYbhV/OGY1m2HHgJdSEXgY9k7eZGEUHknDFXRLa9ryitmhobKiVe6LR7bJmN6X4RxNajyimQTmGO
+MauNgm0MCs+dpB2pc85OfzNGzz0WOjHGY2HDzAnMtmzI4MQWOGmOEtomEshFQesle1w6KZ7hnGa
tR0sHsJs39bjYyXKl1x3g7xpnt0EaG5CtcBmxi3CQpQcZnTYsH2VmXaVVHPniMED2X+BNWXoDEgN
dpA40z32xiCVXH2cdluO3GO7iLWbGih4+W2dX2Koe4ngTsWbrGAnTo26FF75OA46WIckSB0SnDAW
yAj9A7G60xYeONS1ziSp0AUGUaQxr692K3cExA8eR73IiANJWfAk861p3YU7vURLDSmd8XYUPTYJ
73jZnQXFpx0lRxoJ/bQkkKiHQR8yBOSFCvMPRESCP4BL4yz9yBJ9V9NOr5fjcWDsXerddxhxvcBA
c6Cq5RHNYg3e6rPGf51M6RYX6FrGyaYh1lqb1euYi72IrA0GfR4g/cHwXKS6hvz3FLHcETrKMTgn
cbRuOQAlyXe07HGle3WXwrXUO8zxk+fR3hzjR6Knj9szkM/pLVyc7cxVtuXkP0Cz4BzpHhjfB4w9
fQRedwZr54nLNOPfBxQveptAa7UuNdoLGkENT9sGRhiNuIQ54MfNdCjdJ0GucpqHM1UkT1oncQBx
gSimItx2BmrBHDYIzu7VGsxLNmTHrF4iVUtkx3LT4lw3DCLi/KHHrGszyQ8m6hzJAg23EsoZ7kBe
xWlNDfTERsOJssnMJ/Y94lzMH8LbLB8apR8klWUGK0w1/umqxP2/DAds+h2AJ3tRHLiVflQUBLCZ
CcbJHe+0hsRhpeNV+Vz3+6PMeX6jG2Pnuw0/C+U9PWedQ6/pPB6UqF8L2rdQkx402itNBqe1ZDTZ
VzSSirWO5B5ynHZnic0blqXG896gahKZv6vEu+YGU7GsSBhYirdWF7dCR7bXm26nTY9zKSFul0DQ
7y5041Wrcb6jx4HjMe+AtOpzwoMjE26XcsBZ3PCNGmzYlf9H8HGtjemL3VX/HHriZTzuLbnslz04
rqHBAKlMDlVCG98j0gxkF662AtcN5BSTYBjtIt+7xK54NuP0uyyivb5AHZDmNrakMqRVwxZAQYCZ
gVUVFUUYcLw0UOmtoqJ4RJYwF8TiQiYipXq08uwQV9YxG+NL17rE9Z3xmif8YLNDc3H1myP2TFXx
3pQMOeqofQa/Aer9DeP9ObNx8dUUo0b5hh6OXZFAnvEb85TETYtIxifo8QMnmEtHKqrxVmziOtm5
TvHm+go5V2eDaDh53wtJ+K7bkziEc7KAprkWpZXBm23tk5EHYPk5XToseNAI2+XuHfX0b4Ru5i72
yny5w4CpBvVgIAmbJ1Vhb9GTUSd+Xud07vU6ZyRgFSm951e2P7mEsgmDSaUBw4oemfBql9616Z60
XW5CPViEukq2OhfrS4w9G7uwatUuTeOjhUmZ8ZHX8cLI8NMxkhw9Sw+PSc6W5VPT9oiFYwKRHNV7
K27iPYm7kgE3jIpwMN8dv0i/TWaviIag7jii9Ue/1zrI1pYFt0R0l57CpUBvfePJJJ+5odCIIzXX
pEuJqMlFFaosUOgKa1qh/XZaD5agqXgGjM4maT1U5cXJdUhtjinO2Jyyt4k9nJ+FLbYjFrwxZBre
8onKCgquSus0y8h6Ibamvfded8VfPmOrT4d3Sn8xHI7OUF9ZYJGUhZY9gd8hsi4mPSh70lB2KnDy
C1JbXGT89TxWp8idfSAXw3Bx4+QSCn1+jOQExkJr1iLpxT40ffXjZPmEtpgqLaDz6a+mfRVaew3m
2/aoj9DC9D4qLHmkJ43f2nNS2r/hRxqNFOjakowv4SKat4oCTlJXyGwXlwDJCocgiNNM8my7YiD9
id3EX0BOxtjDJegW16pDF8jJlfF/HJ3XUuTIFkW/SBEpL71S3kFRULgXRTOAlLIpk3Jff5fu60R3
D1RJmcfsvfY/0ycbpq2MaGWUBsznqPUBvTmGc04VdgU2J0xk5kYHB9HUZ8esxXNdZiVO/mp8ckdm
P4hCrglv2XeWDMbDHBTVY6wEgx+vmg7C9LC7F4ZZy33Wibe+LMITftJ5MtO9FOAQvUb0DxOxdbgr
OHfqpFc7bXHM56JoL7o2+wsfq/eEPjjY9HVHJm1TdAnDqLgW23By/VXW5fJFJ9AO0L9iPdMtM7Au
GFm/6q5gxNksono/7DZ+4bcH4dPI5Nq/tKijt6G//G5Gnu7N1pxXRTe/FwoSBY0pIsWuLBFOID23
GTTRmcZV/RpF3rtWMMdSWAWpuSBKUmkcCaDy1qWfFy9W2JK5koYT/m50gNtZ6+FUiyA8Y2GZb31O
SGUGGrWqMM3PjtldYityHmOjY5Y/FyaLisLaROChs7m2jk7txy+zYX6YgmdDkbFFMOPMSz+xC/Et
/Vv4i5/PrP8LmpjntACGnmSVPPXpMG06Py9xXsCPAkXYimM7Y2HM8hl9AbZaG+1WyGHLy8/ZWiz3
RLvvXQOwHsKUY1NM0cdYWQ42Ge4vgOH+VihkIzqNsq2RNmj02CmZr1E5QOGIko8BHfvBLqBmiNT/
tCcSmULTGb9zu4TTVxmvc0saNXwwTNACpZ6FjGDVuORfsnyxWW42kzprI/01g9pl82S7+xE9Hnbx
kFustMJ9lQT5wZotYEOtvvaYJLZjByMnm0KxSxwm91UFFC+CRAGsovxwcmbk2cDSKSgJZClrx+Cx
mSbyKYtxj90xWnV0L8i0avvMT6e3lmYXncioJK8EqSFiFEMeGBAWNyds209kKD+tZbG0y7LIYfWW
Ye6PUauv06mQyKQZpQ0OUmQdzcn34Ern4Cg7vlujMJAcc9sWDptPW1bGKVeesbPd9JuM5QrvUnvU
EdF7lBT9wa8t65iCmti0HkZl0ovNdQ3X9Bl+erxhFkusb8m2Vg9t91amAyrOgUIfrCTZm+Jomsu2
u9g7dgH8EDNuFwVHbyqQmYKWBhXQCwj/TX8yKcQrCc9lmeM01ZOidJ7oZ3Ab3IOS6SX/WER5EIff
uLqIXaKKnCD2SD9CA9ag/ErWCK4hLcSrntybgZSPxS2Vp8OuAKTC4eM+BV6+Lz37UGkmV225Qxjz
ZBn1c9E4H0k5rXgqniw33DdMZ03GEzlLAMXWv00brID9LocbW2bz41iJG38XJtW8ttNHUlFWlWMf
/BK3Nb9XodoL/8Q+sHFUWuFOeEj3nUHtssG4mzr7B5Vig9x9p0muCBZIYzKd41KcWL8xGgpXQ0nM
YpgyFOr/uizf5kSYxO7E2o5wppIsSKTG95BKlrPX/8xc+0EohuH2ebK9EyIZFkKvy6lLmuJpiFlA
Qj5RXbkhQhwqgnuTaLhIe117lndSY7VLA7bSBcJNUbEzYlOXzeh+Mz0CZB3ZnhMCQgao7cX0HgEF
UMMy1JnvPigcPl+EUe6HlYTvBMqt8eOhfLXCm4g8llMkBcQjEpQc+dVqsCLJrEGfc4YD5PRBkU4R
SKMW3k+eR4uY4ONHarTBqoDsFsNa4yTRjuOOUVLFnzTdBjoqR089Er9HCjJNJf527CliPMmsxM4J
urFl8cNQo+n+0qpHcPzp9emtUf7FLNTWJcNqqtO/nOcGcOiTTU5PyWYtcJKTzebddPWK5oFNxL2H
/DpFr343vXbI+AYb1LHp9R81oGjGkdznw8TPCNiM4FtmMUMuKY393zLK7jWbDB+gqRimrxmW0IM9
tS6sUP8lnhGVY4LYZnb0ZvsVWyh5LdxljZwEGW209zUqNAWZ0zabTJeMlRvj7iIGEHPPfirKvxQq
+wfBSxSnyW+cDafG8FmPoJ808NVZPVk78/SSm011D4z0HJjseDtFRkDDq+sQndttqyn4Ez7KFMSF
N08WvwKxSipbYpU9/7Nn9sXV72V74qDeGmu8JTzWSHW+SOj+LlGD5CEcsWBRrpFE+ZK03KHVwDM4
B6148uYlRLjpreYqK5dDPBw/65HJm5NTqYytc7bNRT6BdHiI9G+lg2c/6ZCPsOxYxyHHqFe0d1l3
X6FApKqDdYcMjcEbZw+/xFnM+Zs9sXBKYU5bBn3rsAXuX66TCC1m0gKIJ2s4a8RHmMs/v1ALg0Dd
Te4l4kRvZez+BLS5kaGRrdQmSzZ8dsTuOr/SCACrpNeZoakY7EsV10SFpaS+hVhpDi77T4siVAZi
S5W6DyF4VzM7j7C42PM/uHPJQ2OV3konBIxybTHAlDyRmU2ZzUGuJ0AxQWfh0cUytK3n4M2L/D0o
vbuMqYMVaI4E7xxtFAIszWkmUftD994PFeIRU1przbGEv/xTef1mJPukhpyUAu72ouZaMsmvl3FR
C/2mAd5ZQ+Ql+4MgiRyqB/fynxmXqyaNb9AN1g5/UojxPE4dLNyEJJEu5bWZCqYU5t/EA/4vIZh9
WyWnOh3/xham/4BkfVMERgvjILbRrvQfyiNZO+/OlQyfZRid/UJbBzvMvow8p/6Coa9iEBPGrsSs
ZSATJ5MErZwNdGgwsscqlHu4qSyHgue5Pk7otHyLOlTVJD4MkGeKsxnR4fjxGK0rbwYss5zzXIRf
VdielKlPXkt2kMskRXMYefG4CEg5JIWY0o1hlpfWY6w0yzg7DoO85Nnww5KFnU7EBttovWznmlaz
XSzCD6Bxj8Al5Kpq2QsQUsXJE0f/PM0QNezCW1K1/0WFd2okKeYtNjaGDQiMFfNdk0Uk6obn2uND
l0TZlSJT34QPdRdl+/Gz1CVS4nl6dyXGLcLk8DfY0G98I1mFOvN3wg2W9Ad32jRR94rcHGuO4bxO
ZHKvMFnFRH6XjAJJv0n9CGlZrAEyx3vAHWBHjfIuGH89ssRmH5iyHnCYqM4pz04MiAdXn/hAVvHU
DYI5q3U147h+D6fOXnuF8dROXNFQbWhhYSXNigGEM08ovygT/PDoM7jMfee3DMxLbacfUTgSw4RC
trFc/JR8iumI8qGA2MfyojcBq0YaQRt+w03k00jjHP6y5Lx3AnMbdfa7gUIYIM1+SJyKqLjiHE7B
LvCi32jB3pv1r6fJrxn8R+kHrCTECTvLynacN7jGm1mWuwVt3KfT2dfFtnDEc6Sz+WHG+DmU+FYM
7bOyRciY9T4QUhTtzfJNQo+saeCm9MD7Hh64aSmrLVl++I16ogcWt7RpfwxFVMpgU+6gCpabmiMh
dDFlRgmGa9EIxhfTQSPWvE3RcBh887NaPE1RyNnr1bTdk/4ideeNnBuUA+EJVwc7a7aR4iqG8Zvc
HQZS43uZ9ycspVsiBCANZz8pYCXtPBLk9q/2Qvth0dslYK1XGTBp1Z+nRSSZ3z1mVhKn8CBeCNXd
RsUKDMCO5u4pzGKC/hD/JDVHkiQyYrkoK1CnqB2wyqja+UmKY8kAB1vcWipGGfB2NhnbDQFbEZbw
Qerx2FaXsbglaKNqFs59ZTNgs6AiV4CS8o205ONCN6NcIFVHb8exWc+C8FLJx+1/qxrpb6m22Lqf
GwGKI7Q3IEq3jXwOTbFWxo9Bl6zC+dx3+iMEn2epZ7f7CooOpNN88fx/KafaCOnD95J70Dg7V0bQ
TZs3QP+Uhm3HLg/CFJkSvosYgn2TctmquuKGooRCo0SMoVuu4yaKDq7kMGVO/ZqkMZthpvVzdTdd
Y10jRUslQouo/HS9kaRR420qzU3Ww8njUcoBYObDuKXuwbIDhtRKj63TfS/LYh6jlSE40wAtPTT1
ViIwMMJHslX+slg/hWp4b1nguxa9PFo257PpqWd7MjJlHcXr2tY3107pP1q4SiZvOJsHfwc1+Hli
BrhOmdQTdkn4Ws9pmjVYoYMeVTrz0zcmGlyD9m5KW2fFyIApBBfQGmIggdMUuZ6fvcyZNxynyH2P
Es7J0UBQLNtT59XpMQ1IqC3CCGRnBwg1dIdpm2j7XIfLq287xUraLtgFPMhukF9sGPQPnq6ZkI/k
vdhv3rhAsYxz7f0BO1ny0KClNzCH7BgkSosiOSy6LRQEiwrVGzeNZV1cuwNeSYQkiyyviQKyj1r3
7iLqWrEJCpFEsEFQgh1t4oL68MyB6xNq1EaXXJ2ONTA0y/RhdPynKLe//aLEGgoGRRV8FnaN88xD
EzGkS6ohuie89A9czUhuK/szFf1hijysyf1BDnG4LYL8hjWWvZaxhsDKQ7LwqRPQgqhrkD8gJf+v
MZJnz8UOQODZIzEOj/NMgyzz16T1b1YBhKRTlPNhxhxp6ju4reQdezMkRGZQFI5Ov09TJD6F+lcz
9JBesGkC3mNUkSaUj17z7XI2WSjx23EayZHAruYCjyvlXpQYX8H0EG3eb+zE+2oD8CzWtO67gHRF
7P59w7XJ5NNk3FsjKRAqfWwSpKYxmJzQ+KhJYdKzAYqQypH4oC0o8U1iIFbws+lI9CA2ZGt4t5T7
PaRqrc2UbHOFUxe+OopADHk0OAcr5LMjOrMu1iYMD7slHcfwVn3OkhNcBRgJ0sLVX0DihRPZcNTA
WTFpW65BOX8GIIzXJEh/xKxiIibFiXadoxn5lyzvPlvvx6uw6Zuw5mbrNNvk/GrrYYm8Q2GEY1RN
F4N2as1z7D64Ta+30nIuuPMIqMpxsScBDPx6iaq3zmVFlAAys1MIftlxibNkr75Pwa7xW4URoEWW
DWN1qWPjrKbiGaPNTLlHDxP2FPPJVvUNQbps5z3BNdH3wJHmmVNPfGLWJhWM5bndx1cxA82IanOJ
+NK7uAu53YHP495CA5AfGfM8+oqMgQxhVJFWpzQXb6VCXp3baPr5/7kNd6ndO6eCXVGqh5+snfaW
YOtSFd3Jz7y3LkweZ+YtcCXxLkQWCYATAv9928EZTtFo4nOmJFGNRwNDkkZbhm+533vHgVYKyYj7
NIfVeSHQB6HcGUOA/NYkeA31ao+/CW7/VG8CImK7Ov6LPWPaTOyV2oQ6R0bOA7hjgir6+KDDGGXi
VNv046F50PPornrBARTGyOkdlkFtAe1cRc7RRzS/6RcN9+zzKvdLBB8uXjTpBKym86FlyN91SEeL
6eq0I8vyVD351LPoEOQHYynWHAGV+uBsli4qDZI/EHefUdE9qgL/ZkrwPbKRZhUL1tMAiw/QkR+y
XJwGRQMofnHjvdY09ARJr8uIdLecitBOLzMyv9ghfUP693yKDhNZWrYVropSvCUM/dxspngfX4YU
qK5BuruVee9Dmv5FdvDFT09yIAoAeD4UFbOzU1n0Q3wo6Wo9CrvC6uCWM6R48LtgLez6B8bHIXD7
JWGEgZpO92MPjL8AAR6Js8VCXHCcLBF+0piAGtyXcwlD9cU0B0Q4/a4cl1OlQihMndD70cRbJ6pD
SUQTov9zKMtt11rviaI/Izf4w4mN/UQkV98XRwvgGXQ8RE5qZyGPs3zruZzJ5zDLQVImp4pTjTl8
0yicP+3nkmIMZ/EEyHLbpmLlVu05hFSbW+TPsymqcMUWHhdGA82obxASskJ7neS8Zc5DkI0+TmZ7
KALMZ5QwK1flkNfi98Zqr0Aa1mMjxgcz6BJqUmCUGFB5h1FQrcBj05TYmkrKwLzMyD/D1eKMLD0q
pqeOxtVN+xMO40va2vtlhNrp93gOrnM2nyVByy39YhiZl8D2w0eS1SAXA0dnLFCr5Oy26FTBsrQE
eeNZj9faiO8CnQ1era2N2suW3TXV4g+qwLmsDdb4ufwgdQB0eJsQHIZmDys0vo3hmuXRxWkNtlma
9BKV/5MCp3dRQSYN7f8iOfxgwx3QTMOC4RN3GHU5ISw9OcP/yGlss2dvcj8nQhEKLJ5NcfTEMl0p
u6/IRRw1u3gjFIpr0n+XES9bDV8dMdRefPgoUVUfwVz/tD001kT5N1ruaBh/BAiqh6iOtz7hBTKL
KP6zTygZ26Au7nbrviwubKd0nk1Pb6agv07juA1cE358+waR7ENRM0Hz+GoJZZpDSaiW9QAzBtpp
/EVgG6LQ8oX1xb7yF8M7kzE5/xWNOCrfoqFVl64k5kLy2AeY0B86Cxp+1gWECwAb9+nQtMv8Vkb7
NMw/1FjsdH2rUWb0Xf03lLggoHb7pf8j4f7C8Hxl/y0IuPC+CzaVQw3iVco7iqFjUixtNKvMrBkO
ZiNPZZjlKzPDfTeQNwPu5Dk30mPpcRw6BetxD4FtjTa4Z4KH3AL53hq1zKYYTAQ71t4x2AdlcLSR
ISEAoIJyTKxkGKEhDmcOrCRmQkRIARxDB2Ri7slSRCNTf1YZVSFYxn1mgxwJ4hjnfM/GtbRReSRZ
hJfc8RhbhQZ4LOpO4kAAACD+XQeujRtRDzPKZE78NXMEF3WdGhBTIE4GYPZUW01x4nMWO7B7QMJy
59C6grgJuSsD4yAy6956wYuJkxR1cX/HSIEqAFRIFSeHLtDcYyw4SlQ/FA3ysY7FdwPySPVlfplG
zmscfgvNxUaMyqNcZm9aGtjy7aujux+Z9D8JZqVd0oTFrssZz5Wdy5KR/ovU+T/iza+GxnnqtuNr
sRzVzJGP4TQsv6Adb+qWciqcAGqFo/nBFJ1Reh+m2xYXw1qTEiYNCw59DSMznvBI0egaLnum3kMw
AEHLtRFXChBvWDzooNEI4KOEaxkTNSRV2MAnMklzb+5RXj6Xwrjj+qSdUd0/1H/zign/h6y6F+Ql
v1XgHk0jukep+VvP8R4kzW+X9cFKRFAoSp4iAkWMO9C0K6fUzZwG8ZzUZALMkFaPFmFlL42Qx2Zg
QUK0m4eWffROTCTxa9YOo84wLjZ5Yr12TaVJ1fF3tiIvwh06NKviZHY93P5iZ7bgP6h2QIhYxmcS
YvKb6/rRsgpWlyimI75HdA1/dhagfYXS+syxyIORvZqTiWSBMeGE9s6v+FcC6WL+LJ9yh1wee/jo
C6owzCePOvMgDc2s0OAT/mY9w4+l8FxmCKyGjA1hBIhImpbumvV5y98kYGtdS9JZUag+pUl6Nup6
YWbr9VCrJ0yfV2JU6Y0rCiLfRudIHbQfQnWv/eEF4uhDIu1mVbfFkkDDspaqBlcu8jdz/M1TAEZY
XnYeDSjKAesQpP66NqyPgfrML2JvJUwTPBX08AJPRxMQ5YqpPyEFm1XDC6/KHnbBHk/OJRqshd52
woZvbFM7Po4DPAGGpCuIaDtHcwXOxdY0im+WQgXi3JbA7joMtnZVHTore0GVtfOydgfrqiSz92ql
LurbyqAVCccCeXn0rkEh9YI4Na9lBmtM2cHMWWPSeBwmzR4cAThh7uBRltvFilFP2hNZMj2OLg5v
nPVu/pmAUee6Gt4NYmcRbuNAau36OW8wSYH64gZR/U9RYB0iJQvFsmZWO8UeEYE2ME0WXa+zFj+Y
J+B8ivqI3oSfV/lP0sEQYndiNfHEIL/Rb35WvmlmHixeH4yOpUcjka7ME5O4Cj043ytf1XKYXamM
dgGfpavarxQJDjymQ2WHf6OhXuNabyywvZBLPwG9IcZKR3ZGwbbF7oJfLXqTTXCagxDuPZ6KPLdv
ILkPOpp+WXvsvH6J3ZsXL1KMMsSa7avROPtCBTdJFazr8Rh2wR0TDBK2YdhXLbuOJDYfSQl5NVIi
ycLFqOqQcFMhOggcorc6okU0TQWtl3K7s8lIQS9L8D4A0UkwVFyTrcXhXmJqAv60xT3PKnSqcfty
wlv1R01wTOIz1AqdawoLUvjIEbiroaD986lCucW7nzRzAZflSACJmhYQXRjRIeUgK3PGrA4nKfQ3
AV6cASGEMEgfVd4OcvqhTH5qE56q21s1MyKkQ7X0TzSEa6UZDiTTLaV1g2gCZ12QqqLX/VicOrao
AQGGrskJ6SyuK2e4DSH6p9BBhlQluB/yQh/Asn+DkN8mJUd2Fz3ZGshgGhn7Mp4ejdLfNLOxA6Wx
JmJw1eiepBMG1pqWC70X5FKo8tuM9Ada4IMmgaJHkTpgvpid9EM1fCHFfz3HSmgZ19qLT22bMifg
TOgsdE1BudNhxiseP0WA/2qgAu00HjIXq6zFtgP3YVJM8NrCY9nV+9p1T1mJdb3KLoHDsDQyxaHg
xT21OtoN5tJlIxsqcrBtePNzVjiI1SVWm+g0dvmPbuJ9GAELwsO9tdxkR4zztiAgdE6zKyCzC+ej
txnzkaugwblEVCLSBLI4sTrJeh0ud7Xi2l+jkUi3VoF+XDBV9Fn1Qapia5+GzJH5UtK8fmO4Wa5S
3z6kMbYZc8ZjqqZb0c53byL6oYyYm4a5bTyAPAzIMJkpVz20SFn2TAg05JNY8mGHCKbMpP/waHsw
haDNLwGvrEJ6B2mDWvATci6mgn7OkcmGpj8l3NbpJTN+fMoN2CwOUeO1m2o0HUskACSQcO3ODBPB
5q8TorBTuEl6BjBPKfiEMuCIRIpgXUNttT8ChsY0jTs0IMMY8iXQJWUcSU98n2GEaKo1MpUXBDo5
QtGBEuhldCmFxuAcgZLwbJN9n950pvPk5hPttrvOKywO/rQTxL+h47hHMkHY4zC50vV/3fDpIQ5t
kJ1TVaCRqN2XeJJfeQ+SG/nsfwPhFqavN8LHpcIU/MHpzS2kQ6o443XQ4cY1vBeHSQLxYIM+uuBA
D8JprwEMBNxwPyVEl4eoHekJLEederxSDOboI5BLy7D+qV2ADrbhHPtudjcDn/O+X6BicxFjJhyy
GGGD5cDQHPWcPfdaj1iGGSgvSKEHhvyfKdE1eOF6pgCy+yeG+TRylOwGbEe7kB5pkw14gwXRo9K5
BTX8S1szNeO1SDWE48B9nk3vv2zQb5bnXQ3UvqiOhhcvYdOraX5C17Ag0hgAT0N1nD3s2nBentvG
P4wJvu1Y7J2uOPXIAhHlwnOWoERMRrZxUjM2Et7Gzsx6k2TOB9XZzsTDbSNUNx046D1fWRxmv2lg
/06xpuFJ0jtUhrszd89kkO0BK21Ss/+rO6F+IxO7A7B48Iqly40sCZuxkjLfJpZdoCexPnjKeiA5
LdJ5tkHFwM6QXzS7OsRrSkovlaM7StURKUe9tKkPne/bDwkWgyAzj7XJDajn3PnXUyxTC+8cuuhM
+PvYaW5GYW9p4TA+JhQLCoizTTjhlEP/9fKT4+Bm6HpUtoyzWVtzndcFDhBtPPlD9d2G3zlFWx6q
V2S+WFnDjw6EIeWVyyZkkdEkHVSDzEAsqulB/JUiTKpNYPm249EfrX1m/edBCWUHnW/m5m4M6gUd
Ceslbx808wG8DqIGuY0w3KEQLs/QsrbR/83jS9AePoqyXiGoWtvgGvCEXZpa/Mr/E4ulePFGlmMt
mjKmu9fBfXYzimCnnO+FrotV6tD31HF01Ohz+Mi6DqCJ+1xkYts0idzLDD30WBAUMmnW1lmYUk00
+hK36I1rhIcIMPcL2kNq95Xs9LNKsgOPLT4EcaYEvZACfeOYmIgmgobUcyLydHpOfPYaArIU2bbT
1GwYxm7bzkFqjqC0A56knb+ET6LMH0GByw5TLlQEcLJ7VuU72w4BXeD6RMCL66Z5Lp3mAHiYc97/
wPy2EWUIbIBKAAxBXZA9gAaAjyyA4jEt4af+REmKZgFl5oB2OZxjZ6dH/Q8ZE4q5WRDem6CV2Qxl
Z11GToJVUBRrh8w6xiMePOfiDmjydYANvPMnTgUpo38aC9wcjTlchxzRK+ola+TSyMjuMeds2nQ1
GZJ2qqxDSx9GZ8CYafRoclsuW4ec7ap7JRIPH3JJIQHWKtqwpxE7pDf6lZn4Je+Q5cw21wxc5+TQ
iApMUFcf4ilcTQUASivCowYskODKulpbncHuLIqhJgDmsyfUronLCeCjogBpZ3N2ImO+8AAOG1JF
yVAzQa9kE1L0uGd+AR+M9qBLiBZH5lvnE3BLh/suB5u4hhHpE3/GyZgah9YqjxQCf6KyxvXszrt2
av6qrDywqshWVqm55AqeCZX6hCZkEamIJvOkus9CwjJxBSdeQH70FBXrtM9GRMDyhexvE6+Bf4jY
+sT0BYNh3vy2uBIKCPkl3I6+uet6UFEDlBlHomZQ6GhmPHaGdwVZuyrj+IKRnNiiTKu122OkkdVL
yP62GWF51nAgKXalZ57UrH68FBOlDx+QJgkci7FVNnQCVGqC0HjbHDhB48MYPyVhSSHgNfq4tM4+
w6vFu+ZRt8UGqWcJa5hSTMDAe7322YUjk3kz8EY8KJKiJtAX68QgkH4ER8fWNkVFYlooezXjvMkJ
Vs3M+hR87KcUjeT5zoF7JNaPGzAjhmCJTxD5bq56IKnjHeDZif+6qAgQ5wAdJ4sKdC4ARz4WPuuH
TLZ6a0JGPamWdQlv/c3tBgYIDvJGPTKegzeXpld7inHzjJ/GjD169HlBk/bYZDF6p7bTTHTL6Oh2
SDAhTs/MV1lwcFeSeQndwc/0kmsDM4U3vkzewevka992csyxvDhZpvTGA3kMlUv9E3Z1z5W7S7T/
FKd6+m7xSoKzyFq5luY4Uoezt2CQgs8HPcyjZSw6sSYP6Uy9ZbPpNZ9DlKfP2mj6HSfZWxSZ0wGH
sNq1FQ73wXGaxwDKCdthNQJvC+ijzDHZJk5Z7UwdIB6QmTKpKyHJ7uBH7Utl/plTyigvT2usMoZY
KEPe4CMEtmBkxxF8EXrWU1sj1XJm99b4aVcz0pyt/4gnje7ENcMA1mP7RCogXTkSFxYdBhaytNQo
JKSZbxJhMlRzwhC+hIhZX+DtYf6MxfDIxBmpYS7NV4JRmAv4c74fZcwgJa/+TWROHzIv+i7oVPlc
XefimpJSHAzfqwGraB3HGlF7qPt3k8Dau20QI9jnIZK8CpYg9xJFvDvn86YVrVrAc7ySpE2gmHBh
c2Vu+Wg3cfMg27A81UEV7XJTJHfLdmh/O37JdB1HA+sohvysF8zeR7bOtzQccqgYbM8WwxXjITVg
VsxF6V+Q5IhHBufWn9Vm73EVhlfk7WLrFU2waXnpV/BsndVQKYTZ8AgDfF1G8zUY5VGm3CDDgKIk
KcJ/g5thRfVpevA9gTToY9M6kZ3SPGrX++DIs48FdcrOc61kHfkQyyolPSQtGS2QYy5XaYF9gMc9
ZjNEPE36yY8gSTyr1WszloO1NsqmXbm8yquwU/dmQCQrtdrP/cS1CFv2wsYdWrEKWduopHN3RLmA
RNEzRbLom3NfQqTO2MQfW5tnwOyi1w5b1VbOCrWbh6F/9k2btyUpuP+mqmXjhSAn46BDzry3Oz1T
ai1wChRfe8/ofRKFPDt8NNtfvm8eg62P+2sTd8LHbGz9VYPjX1xEvyykUXfNIG9yFrzDLkOefIsW
rHTBKpEomM7sz5GRoaOblDldifZpQXCwfPzrhqY9N0XxQlIapxDKIfIf4pPjUeSdLAFR3lHRvseP
sO661OUYpNH0OHTXlS3Q70fYQGTzEgunJJMYVS4HvWpu1sRey6wZMbI0YffpeHj3+p5BRd2V3Wsy
D9F6YBK/LmtZg2HIvYvvOtFpqsrHfIjSL4Iu3tgLM0skmZG9T3M03JEKpoM0UwbFsOoJy1oLVpX7
AZYUrjYcTCMwX1wLfrnVhTfh08cC4DoILrPKDNeEdAWPxjhM5JMbgsl0OyIK7+U+GYgLMhdJaBUH
jFWKaoNSjJH/qMhDKWAXTMgFKybmNy+IeyhULLyScP6rkUf2Q+c+GNnQM2ynyLMqMnss5hLEx+CT
GprFnq8w+gCWfCjGdARH00xropnade+x4ury9rsAfL8eXWnsGC2GK2W3ZxcBAA8zWMo0m+WRL8K9
JojHM8u8IvG7tyFm4p4d8l7jj02a7MdrwqMpxy/UTt9TXKLEs3wWSq2anqKkJvYDje93mYTjygkR
OsY2ztgi8+ejGtXrjEBxl7LeAfnDzxiVgX6KjdB56WoyLcyOuklNaFrcMHtOHP2th/oF91u95lf6
JgCCRZdb8R4X8lc6LMRrx/Eh1Vhi46GhgRbYPcNzDTa06tPKxK+xcj3uZ5cM4HVrOGLjquCqCrY5
wOVuSHJI/2xHeqg+Dnxs/sjYGycgJbcjdzSoEUwDtyAhtVk8wX9poio+OoONTDSZ/WOTyVOC+Had
ja5xMHyyc6MiKg9VlbKwBxS7JfUmgOdhaVpJ77Mk8IpYMtBfMwluNPySGE7J1tXXjOUaxC6Hbunf
mKhimOfnxf26XMmEcgALH8xnj9EDvEL1qgjcJOqm2TBVhTe6kBOknT6RCcikvyPBlsXKQzp1/+Yy
lhsQwCTIqoJ+tKcpzQLJQxGlz17sw7lqjNuceFfQW/7RHJuDrGO27Ashp3dbAqbn4BTL+h7biM3h
/0PzhA0LW3fcVQUy72L2qQCzYBcV+PgK19wDzybsViQ/2SyeQc2xFWkHAkujERALSwwo4jiaZ/Pu
JlwRomYOIHJf7OpBTC8OCkOkbN+u39oljAXZ3po5/1fNdnlRk0jEtk6K7xnJ/86uSHlrclhdXajT
g6jTpzYM5y2Np9hTdN21JYoHHTOTsrF6JNJniOb41I1RuSPHNryIHvZPbAxANbF+usqbV3bdg87A
EJE0HuP1XI0vNdM15oQxb7rMgbBQuq/RaYewWNNiTdD6f9oGTaKhf0WiKa+eGm+28r84y40Hw5Nn
mYL3iRwfnNAMzi9BAEP5FkxbA9LALukMF5B7On6SBMamO6HVEP/j6Dy2G0eyIPpFOAc2AWxJgp6i
KIlyGxyZEhLeu/z6vujFzGZmarpIEPkyXsSNNiP52FslnuUYOLBlU/TI0UR9j8zxaJN5Vomu7/KZ
IT7J3IvqmwuMRNx1jg6RMAEKw9fMNYw459XRHW0KgB3YgAX75r1hDYyClZa826tsRD4iFQRV0H2i
nsD6cv06PkgcLa8hz9LZre35qPlkG6XK9PPUpO5rP3bFy9zosBO6esZ6ko2i7HcqMTAXYL79N6VG
dtBsjYJ41Z5mQEtrP19oUWwtzLXtgk/qIrP851Sm+mltH5dcbvU5WDBpppexSmlwUHhfeqfASbik
I21mu4RAKH4U3Mn2cdZH8zeTCTtOfaj1ixfOzpqqcq55pT/tLSC24CvsgXFBgn8oC+KUuQBaraeQ
7sD9L32AeE+1hGIu1nKKFxYxhRc28viPU85hmTaPFm0HAdmnEQ3YZNPrS5zf2FsCp8O9PwjMNY6N
u8DJvgs1nUuN4l9vmOhhMCz+b5hNhjWj/ScaxXyWXYH/b1oAFd0kj+Nc2FtR827NR/nB22aRj7mM
1UP/WCTmzay9bMAn0hB17ewFXTehX/E2APpQuQXBW3daOBz+KtSaWwungFJX5npwSDNhSpv6Mc34
6EzmT8ryPitggq6Kr7zx3/KJ02QqrBMRkmLnK/uQjsVrSRVLoMPswjiJmGBU34tDJgFHSx4eEG3h
fUYeZhGHI4QCT3OXO+SUB/wX6l7DHTSdHPyapujY006ocN9WvGR3E3mZ2GZPltxZ47wbWrmnYeWi
UZiDz5tzdXrpbVS2ouMXAWpLQaWtyKSUU8IjN5KY5DLVTiAyVbMzlUvwLcXfEPLio0XQ6QmlJSJ5
NBT+WyP28BpgwVneXL51yMpPNwSQsyBMwGgSsqEC4KxzdaXXEaFEq7gmeHAGU46ChrerQ0patxcw
fHIGDFye0oWtG1YHEMsXOoazRGGvyWCKt/e5tbELECE1/XmtCANnRr/xkTAddN2Cm5+ZecB2NGir
7Wet8zhA+6EbecOddgdP6ZAq+UrVNye27r/EnXjMZXlXMXvXyLXo16aQeCATlDQFHEdkbB+pwtCR
36yrlYmbzyUDJjKXs3rLamJlNfHbMLOaMJsXJ4nN0+QSkxx4aOoq/pfMJCzSAol7GE/GyLJgCfcu
rOhQZb80lawLP34uh2Jrs8yCS0LwvLgkmFdUFr7rQ7gGBcSFH+eVvJVdG+TF+IEj4MHJut1kObum
+NEIboHiP2G/3ZCP2tMdcKhJGxBRD8Ya8CTpkXrmVQvcciY0CYYTtLHGSshaicrbNLr4sJNqz+X8
KUUKRL1Z0/b14Mf5Wbfp9ak63nFJrh76euGuKPxJOfW44QyuEk+tjH9cjyuDPnZiAxWfHcqEn6Pu
RkwnjXniOLmWkVqsi0d+xfQrWeAS3BH9BntC7YdExOUR9/XapVnQolCWiJn74ZmY+wr/L68yb7Ew
BgSPV2qiQZltsW5k37Uur2Y3cmKa2Ge1N5pG2RKTWtJ1iqslXdra+NnHxpM3eaek92CfRXKjedXD
iN8j7AYuQ71grAD/6cB5slrthIvqY4SF4FjWPa7SL43mq3rEFpaw/EuATJnIU6Tb8S/iHQb/soSQ
Cjt/FSQD9JlKbD4DTvc1Jtb1EJuPmqkfHVVsU6oS2J6+9LV4MFzzMYUqJg0KHcdxsTVZ+Wu56Lsq
C2gpPA01h7zdG84KmlAgh3nf1g8RoAuA9A8mgj1JHvAEXFtFYi9aZdZdWCEml04wvhZx2O2aDjFz
hjRe2zTqTdHRqP2Hai6uIStBbAD8io2meqNM6B+htQOLpvNUGGtdwxXWUsg8px+lMK4Q4rdJZp8n
HmKAot5TTmEMBpENNrUN7lY4abCXluliPTtsXAgeMnJ3pJDCP+J5/Gxb1Pq+BuKXk2yX6bTxu/gE
O+DQUtgmlqNFUyTlm2rA5+KzMRtY7ToMXOucjs4JVmIvPnO3fDCjAW9dGbi8SS4EMxi9uFXbmbB2
eab3eH/R3LAx33m4XwbZb/mbsg78hwr2OXkjjOUS5U7HxtPZ8BdMpKm+AUAUZr9ENQi4d/s4wqmp
F+KSh9pp0nzEyaELsvyx9LlcdwYcJ6Qcals/ZZ/+m0Caa7QZ12BRMM9tbUHDk2VI0mJGse+EixNX
3v24euWEX0WiOiN/b0KTF0maHLASfviWvKaTADKBcyHK3/vSotw6VZC57JvNVwIMbdlUtIzunrfJ
FYCitt8UZho4TvtYlt774k5pbWfDjR6nr8Odnc5aPtfhyWKxyqB24OLWEdaxNrn7qzrGoypPIE1g
6MrxTlr1x9T4TGtFtLFiMtKqPeATgPLgQJUdxvgmfUhmGMeRsFTgWGVgYp9EVgAoaZp7vX9unLo+
jXTcbi0shGYKOM/Xxa40559a6tHeZHJKU2P5eQPwC0l+Ja4KCvZAscPrZzIhIfyZGpu4BNVqVRjI
NvWoPkv8JgBMGky50mCtw6trBng83X1dh4KjELZAw4XUibo+Mmw0DdOqs/qzm2romMWOrrVbwVpm
HBqYhzKAXg+olVJdCkPu9kCUbuQoiwD4aq1+B71RuhgUCJeEcn61+wmBLgy0eFw2Zq+DPZ+Aw22n
ATTQaJh7iWDYU86bTc5HhYOxbvogTppnY5zZhXJnYTyhjC3IIPc7M6K63ic/pBF/emzptI4PDERh
qQWVzdVb771LzgXiGzNcXTss0oEF+my1WIfccz1jkjf5IybSIiw9ED+xi1fJr4rcs6RCoLMNqhjb
o55zEOJsebZca61opEOjcnZjr+W4k4f2YEsHxRm0Hbfb3WRaB4wVOzKeiLTVmO7Gmf9iD1yyJoPC
K/X0f6df5N796ausu7sTq/LBrY03S7M2fDHvGmEv8n3vVIBVVLiFxR7a5EuT+COSs/7kJ/6mkdGh
leEXGm6zt6myQVDj1T843KBpVdgl2vwoKDvJF2xZ2RMTYIRrKtYOfcYS3MBfFQtHBnHTHGUMmDyr
dpoRtfiTwz5oR4B6foLDskO7OeUlrnZ4gIPJ546lB4/vjz2Q8dRk3awU4OE1bO43LfUY5ZOPuMrb
DSj6adNgvbsrmR+yxcpAqQ5bTvdE1clI9E8f9tWEPu6I5kjrCqG4pTuAQCZ/W+a8IaQdxEv3tq4P
bAjN7STmv5B/ipL1hz6YAX/KgYK91ypzsReIQJLp9eb4CprgSI4NiSmqIlxxMSeX91iP5X6g7qRc
NlEugskON8JDZBlBVhKHhQm0LszxSq0VthqCjLMpPmsW7K5lMFSqTx/dLgQN1NNKYDlYiZwq8te0
0kL+KVGjZ5xwaFo0+YwEoWmtBunwQHSFgbeC1M75pVqODW4Ve+aex3QYP8mufsXz/Ko76qtGlM6n
JefYA0FW/6LS/UVxemjd8Nm1zIDvG8cm7CqezUcFxLenEyAQBpal4mLHsI36ZdDVyu5GPRGMAjWx
Gqq5NRmCUIdt3tRQY1vvDyHwmbWZNO+6VO/4BE9+31/caLhZbnyx02xPmuTSyvKbniSahuH+7nLQ
5GZR72AgBI1uXURkBX4FCJS78hH5f9ntHLD37xNDcRQMa91v/sWRhTbLPFXJ8kE2gBRrN4WN0kCB
MW5TZALOnf4JkR64u681yQOCyoG9Jzu5OSe/l63jzLt2drrl+7jNifNiwboXFBgaqX5C4mFHWF8w
g/wUiOg6EGHbg51FV3sEgLdqvgrf38Zs7rNc/zBKdQFOeROuulKLEhQ2/yqOOGPXXe5tI9wVMnMP
UkRgrZ19O4j3rq+/Wpq2KGD/EU77Z9Te1VYZ3aG0bhw6vqyePxA/Bhuw8rs2qablujWyQdQRHMjv
01vA2URKch6oFPWnu2Q3F+FyNV2jZryJvruyoKJamC+aW+znKg2EwJaaNS1ngPXa5Xh8iQ/Sh4Us
U1+kIzeNKF+jNgxKDclj+lQkeRWV52XFS6kxDKoMSvwB2rohEpSGP2E4/OSIJb7mnzQeSm8hRWV5
x7gyfYUW/WWsvi3fmXnXs0niFbIt9WYXZeFvjV0rmUZCYK15BdKBMcF/Zm+yEZrFw4+u4vTI1ssT
b4IJK6jMG3DxlOKBhATJRCs6pwmClU6GVQzGebC6vTEOhCHTS2GD/DeH+MIy+hX5BP8WQkwtHeAi
Yfs4ZJjOaR1iNLL0faFZt9lAGc7dXcPbVptYSpvtgYLvfVO6AUQaNpTObcQF5OTpLlbqMV6Y9KK7
pGZ0pp5oV4vq0hjxQCMgRCUMxVroqHU5Zb9IMPMqdbicqumx59vh49fudACv7IEMQYgFfSixm5eU
NLItXreu91m1jP2wnifBNd6reCPP5eV/j7ceB2GS71tqWYJmNF5Je9zLLCMDHuOu60NETb0khl/y
/iNIBy7eupil9k718RdZt61jikeaRSgzjI4epxqVJnyEVMq8aEb7pGm4VmnM2AqbAIJTo1Y1rmEf
/RhYR9wwCca+ggLUWQ8Wz7k5ivem7N4TfXzxandfFMM32eYMWz5XcxTcBtAbc0BHIYAW4vHxzG/q
ZoKhHK7JhM1tsip4z6ImQVK/Qpk6TlbErwjYb80em1qWBTG5rbv8mofTqejiHUhWIkGLndHT8Ltx
gdxFc3FawA5kMio8b3SF56SXKU3dcRF/FJ130vzPkr/8seJnDirs4ESNcRxc1WFOi9Tag7/ET2wA
+4N5ibksAq+n+e2FfdCBO6t/iU2WZgmgP5gbOTvHRiAEcy2EtT59xTgc2eGG1w5W5WbKKX9pqy8/
X1o6NEw1BbMRGlygLOsaVUTI6obfJZMRFRFPcZr/q+eEZCOtxgDAht3cs4nQERgRImKf4pmSCKAe
mEnMnin7MG1nWkk8RQvJxJnfRiP/rersZeDtyPbqXjfOO4WuLDZCaqGmFC45eP22f06HBI2w7F+q
Gl4hRbBJ+9VMtblBpT9Cr3hpC8muI9qWaHyVJ6/U12CygLNTxdsF6+KM7iPJAJISxCCb5CnW87Uw
7U8zM560Ekd52zxb2XSkZvvTIBtzdGlzXUHUuWXLYdla3oCk7LL/YOfRWvFD7gg6w8djg3k9cJDC
V5YPY3BkJsMcDUThp8dY1uQ6DrM+N1dyQLi32c21Po7twrcZ6Gyn2c4JmVmhg2rNmIAPFFhenJTt
WMx9LdY4Pfokw9Snh/6qAJXuxDXZ/5lIU0/QS4MLOSLlY0kCAuf74RMteluiz6dBo8syNygZA1b+
5trln2sPl7ZihzpMvy5KBEwgDjZF21MBQzjDNwRLR2Np3eh3po9xbc+Lw8hvHqcx+udrLr5XOOi2
Q2aqrdWDHmqvFq+qnZAEGe1ua8Y3HJgvrBi/ND86VzVAKFHcU7Z2qkuvDi/JwqjZuJqQfby02MV6
+hXFMfspu3uPQuDEmMzkgDtVL9tTocJ7BjLbS6PN0Ew7QTJx0sJbw6Y6MchBS66rMyR2A8hg0JC8
y4uIJa8roBzNq9H5J8Zmj3MdhJdpBpbJrshK/LvDTXvkqaCKh702l/Nw9g+wHK+xM3zmGZNOMuv7
PMS70dNbMOROv+nZxlW83rrF1axN/Z/etWg7UC99x8GgB/URhlMwh+oHSNguAhmzMVO+nEHTNm1i
CDROQCe+pp8z3duOrYCPJuaF5GcyVWBhdqECVMOwz+fqe7SaZkNeej8x15Vmf05H92BHqCtzFp16
Qz13hcLHSIg6LwAQLLl3g9g0KsO3VllnuXhmG+O78sZbZRuAvkZc99E8mQAZ38wav0gt4ltFLbby
6L5wyktf401Ops9u9H+sqT1ygwk6fXq2BNFTX7+ZMWkPi/Vh3e+VnwVhWv8qu36dGveNN/iTa3KH
rHB9xRMSfg1XRuUDiN9m/gx7Ibm98fQPWgw1WxVUXs4BdfF31aDFROTxQ6C3OlhNIzJfM2eRQc1+
67Gihj3YsIyo+jeHlZCWwaUcJBdPrVdUmLvYbiDXVh3ki2W/hXmmuJOU0jc1VdWMEb8yoy+n8Haa
0A/MqY9N7H2MPpzgjKE0XkR32jq87NXgjB/zkf2RuubMJtRS7SOS0unwGel0UpXDCzCdh7bvt/mA
sOMBhLXHxcr0PHGbwQdJhCH8oRV4LRV/rLSoUBbTR5iYz5YXvdEWX1CTV7xFtTNvbFcbAymgXrh4
8nkjyHvn2ybmaNL8gI4eZ+jKWSPPetPySYbth0vWP4/nMy/ZhzIpHybBermRT5FecD5jmtwsxX7h
gjUaQ5Tpco6+p54GKeBeN+Kaj6h+4RaE2Is/ueNuNuqBoOqQfHlWWqxAH7CYEMNNxaFz8H1+906L
AUjzsCDOzW7A8uAjweii/cAI0qxE0t2B5beb0ZW4IbA7Uhj42eu42zGQv0p7frAr+zmpkq2t9yD7
Grots5FcFCWUmO+0Qb/UafjuGrOLkz6xj/qc/stZLe6dFq2EFg/PWpUW7XjA/42PoSMo4lokpgv2
64e0KaZAeJZ5jLs8YoQ2Tk1idVwHEvNHZiYwFTbrz1UrXrQ2xNMIIDTHHPkcK0qdIFe+kwOAdlyP
kGGxhq0SG6dmNssTvp63cuKtyW4YmMZUGU/sOlfC9WoqVQA21aocg8ieGsx1s4fFPxU7SDspBAZx
6Hv2044ctX9pnrRHoiY13DpOjnY23G2qAxefrOTHIcW9KvUlU0N1xMpKEfKdsjpPTBqZa2n8FBL1
YvSxuoZ8yjdycONDFvHhWn48BiTBKFXMw3c77r1Am4niE1j7NEMyBh5pqZ6Hp+46XApsBFb+YLdb
di1M0GQObm1MU5Dh7uZhOMf0j9Mgln1oDGilYZ1b23xvfR693H3lnnSYEM7XumIcS6If21oYmlRx
jYr2KO3aO/1jmDa/OvFSpqsYPIeHB5+1Mu62fdQ4F8uuho07Zbzo3Z0yvkN/se8xgpFyO9uuVE91
pu9NAl+cvgTmexxX5WhgwKAoI3KZKzNBL0lddhcm2LNb5QHmF8DNY2avBJU8omsAXuqbTE6Hxhyu
0uBOH4bYVGUk9gPVygOXsh0X+0sy1g+Yj/ZK95ffGb6sZeU/svvx+6/Rre6zYP6loIJoYv3nes6F
jeDdsmms5/WGgrxNQIusxADUkOH26nMQY32MYQUyg6PCNDJkL+d/MfNv0C/3YHGelYh/wjHeScV7
wVPW1Unq19yQJ7CVJOVbgPN93V1nYwmLuBnh/NL9SwBnRXlGRYW/qWZs+u74yB7kjfLblrnReJZG
+TglKUn84qF2Mha+slTnpKY/ks0jR/Fy+S+bdew0X14v+Zrbe0YlVJ54B2iCX2OIuzU19um4zFSZ
dU4t+57Wwy5KMIOyN2fNnbSvlSwO7QhggoUNhqVd5rXiZIsewTQRPbxVpCGI3MVpmsejNdFhZvWP
lSQLmzvIhZpN6lOE9b9xIr4Wd3UOepNz0gypg3X38DW+xzl7ZWG65yf6D3Mo1gVfexxM67LIIX7l
X9GVKbM3zLOpkS3pbHvPLhfOUt99STcPks550TkWpi5lCfbWCgw9CYx5zXuGHAfYUISEHtpfO5Uv
ZYmxgcRJxGMe05HLKe6hDFCZQcJe9tUFHuhbY6lzgyvaY1tc8ozCyyAVTZjFlVgelQO9uiQbjHLP
wpaFrwOTIQmqLIWhyWRh6s6fF/UX080fPS55VBmjLkoUzehvRHDV6higTNuP9IIo6zAkcmc0/jfL
Fvx1EjWpm2lCqdSBnvadSKotSRC0+g58S8LQo4nqVMVp+tLavXUZTZhE87SlO/lWA28sUV25TU4/
2IcZDFFOPUgLoT6eQZsZEH/kCTkJE5H9yz/Bi6GswMASo7fyPW6y34kIJDihX4UzHNv1WrayX890
FyQ5SGbDeiO/upaZbq5lPj5lXn5pXPXoTMivxK3DiRRb533S+pze/GTY6rmzitlWl1wHhrA72Ib9
aOeJtoI+tC0z1jWlTiDTGK1PVhHUyDoIWHzQc9vme6iIyy2F7DQcjFangzXhvrxuzOgjwii1qtPO
3eLL4m7lBENBv6E2LCh696Un+TXDRm2i9h5V1c5dYgs5P8tD7bjiKU8QQavIQpSox0E/Y5dA/hLF
XtN5t+iT+1J1iwOrGXmgBvwWQkBbiUDxgRWLevs0h+0xzeJTF0cXHtCnZbKbq+HB66NnGRcY8djA
uHX1ZHq4kmdFgScPK3wiQR6l86lO1AQA1SH9Q4CG8EkOz0r0c18S20uL/J0W9lXXEyjy5Lx833fc
XKdyCbRgT8EGlyeccXmyKwQFVnTJvCY6dzRH5lvINBiuFeXQYQVWWYfcnDibfuZSmWNmrh3+jbbU
nOW7ce0moQdaMS3Iq/7Zoqivj/VXKx0faizww0LOB8HXS4Cjy46KR3hTaugozAIUVxOeTr/aaDim
4TKKk+o3ma4G/1ZUcOkH7zBq028lXgTrGTeXQW2SIGIsYO2a+Mcu8XdFb6/NKnnF+8nLojmGlU+P
WpgHBFHhuCSYgWd0MtsFAJ+ZQ5Cl4WEy55ORYFEqKCYRwitIetGElMfMnx+2HZ0GncYQSBBO6KBW
g4eYDA2nCXaP3m9foAV+coh/wqj6MYeUA/LXFC64AkJsrn6hCPI+Je6DVyZ7f7nLzHIzZZhByCQI
qzp1ibh6Dc5FTWwtXwY6lJNI9rfSkGcPiGBN2Fb2+WGUTZANyYFP6q1iapp8vj+z+Gs7mhT85LkH
RuHbOdt8p4CVL9WOA4BzzAlk4l+bgnyMj4mAqtBXuyabnuJEmAz4S+aoPgZN/nNadXY5LB3bAzzh
nyyL0qtK/FNmjD9keIk1ec/JcG4smT2U4CwcGDMHpugrq6YgmsdXylcx90IXHF2+ZJJKwYRyoJRx
bSb/OjVwExzlHfKUY6Jf2Dm1zVYO65/P++xxxjmfG2/Qg14m6fxTunsevAlnK4Xt5HO2wNSNqAk0
VCXww7shch9wEP05Xh+MTX7vtOg197y97Mx9HnF9ssaXqc5dvGXvHfBzt2me0hFEr6SHfYUYvWmL
ZFh3zgh8biRTwK4vIBn5jeCpNl1roMd4+lJw7MmdFw3kqTXtLzYzulfYOof0WxSKRXJY076TaLeF
PhOmxp1Aqty0uXjAc/GM8vHllNljEjm3GAVay8rf0uqeGyB5h3aYLpnnoyx1cKKs65BDuSCRHdjx
nO2tjPaY2Ci2rZ0FiAAe2UVu1ClkqSm33RU6WrsWo0Ubk93F24S/66rXvC3e0btmV6+ezikqiogK
ELk3uH2PUChmJsOktj61MQcDhFvcLnln2te6mt+NHuybgBrb8g4dy/K9kvwPtOg4NNyh+/bRnv+n
HHIGGNoeK+GDRwsefux/A1Mjg/yhFRQKmJANMD9ZIK8Er3CM/ggkFzs0TpavPegJYx+3tiairQOH
MwQNTdzKHMxIBs2uVTTIDcD+iFWHYf1QRbEJ3L18QPghKPsXK+0jc7tvfMI7lgQbfBkj6oZ67I3w
OGsUZ0yEXslorSYzBvcC5I/BLQ1aq91NXqKtM6szV0xqB/5SH0IvoV/Nt4GOmMhmsVpsRzZYjskT
pZvHUcvfeOBpSEIsdlNJJGABSnds3wZ5yc1k7y3lYt3i4hazffCERREsOtfwf8H6sPBajSjfCvAr
eMDUw+hJtbXjEsOTXTNQAEWbVffbpiqw0E/NueTHZi9fynFkR6pp+kknPVlKprkpjvlpUOVs0cQ+
8TdVU/1hd/7JH6jqm0PtRQA92QBUW4bHCBKLYAEJiY6cPIaSwbroVoiSFDOw0EBGjzie+Ml8nbj3
rUM/+y1SINmaNT6MeNjg7pK/JyW/5bL2REcBOtWEZTEyyp2HYyWa0ysS7VWj0XDu2Fh6VXPWMqhd
7Xj2tQwirdh52QjRByscoVmyCXowRVxC0WF3hSGRZypI+HN3Y/rh+1G3Pgaf33pmMHoel67yGVl0
4azig/JHkzd6+RNFwxbrur9yYo9YcOeda7rXV2NCQYotUqxbfBas7KCuRCDTfO9xcGnunE1czYnr
bkbJCK21xreks8GI2H1HKIC+GQNLj4+sQ0g+UawSt/h4o+kmp+oyiejFobxVqz1UTozyFNgvj27d
nrn5+6y4hA9VPgSrDxqwK9+Yue6N2RAubzEGKjyjJQZXKjZfk4q//pQnWP2q7TxbuKnojW2yHU69
i6ciLmL6fvDsXTNO2dpuQwKf4svUEUUKwVIOUAnL+jmNdq3p86dxO3NMj3cZlVChTF5yn3oe2JYd
HhoXVw4emkZyhOqYxdpWuyKZXLjLn/OkCKq2UUCT1Vk3iOARJLFop2tt4D4V1VBmjLe4wL9oL+DQ
uv0yGvRQNtx8YQMcOdxJrh1AHa7WfhttMZx+S25YHVKPV5UfohlDWu/wC9qt91OhR8d4c3K3ugmW
RZOB/BnJ5V0XYzLCV7Cpl8WLPh47bhjrKcdpqvvyz4jTHUfyVuXhNa3DG0v4S5YDTZTa8iZbuMUJ
IcfZi1HwyMvk1p5l69HWR7Le9otu0LSp6NTSnefO8U56FZ3iENA63HfXrs96G10iu7uYbXg3DEwK
iccQrdKaT9rn7jNO02eeswOt8a1D6jEfRO+/DQlp2LE7jIZGsQhmKKwJbK14rOieJ/0Id882Ln7n
nu0OmKzHUeLWWxpjA9133vopvNqUrSHInkxRPra99ok+81rRcY8wIJ5d3SFnqukZyV0SL5lqzoXf
k1crSIwbCfDsXNvnhlUfLXS0eEnReAWjM/c8BuuMuy+lc1hlbwZCmEvdZQOgDcRlvEQ4N5biFQhq
cpO6OBIhah9KLlPcOShticohKN0IxqC7E8CRjbTdZrSLak6yIai86fmYDcf9cMbiTRB0sRQb76Qg
m2CSHpTek5tzeLie+TRbot1MKv3nliTL3ebF8/uzaInDkjY3o+zc5vSK6y06QtpVz3Z51xPogYZ9
mbTpoPHjiHptAZ47aOekjVlOpzX/izoRL8NQHVmA/BAmXzp42p0B6ELTN4OFcZOdRTQ6lDDxH9n1
Vhfq09IzYnZQFo099zOM4ci4pAVUhbgkyo+5DbGLWiSbJDQHPAISSb/8BJ5M3a8IKrd7I+d87BbS
fLd8oMY+yanZSnuG2KURhoxkS2NorYPiAdgv2+iIqRHPcYfNSVv5LjgC7AHW+Eue6aXuAFZpFKQp
S5yBuOHWMJ+4ZiagIoxBUE9B/eqI1YPfd1E8uhJ/RnINU2hAkmfpr6e+KCNJ66avU/U6U0wM7GUl
au8cUUMCsZMX9P/Qq/OcE4dTsUX3Jz89uBbRcO0w4FBTAdOaXX43fAC2I9Szp7lkp5guNw11BJzC
KyvLGQDcjwirXhWWB5va99gbNsrVhhVc16PP3azGjZtJkAf9CjN9b3MVzcPzDMamz99nLdm6HSNV
ypVKwljtP8z4c1C7BiO4oLlioAw6lIqikS8Ik+vG/ylda+spCg7Z1ctqZWBLHbEl9l36VvaESOk4
GfHcmJmiYAT3H0z1T2PqTrQg4dh/y9r2YSSInZAhdqytjrpfk9y2O/D61r4bw2/c0efQrKC05I/w
L1HgwFZJnSNbuePJXrgLRnzLQVzLdvjoumnbzvR4KLnjE/8uR7oFYf3Y5Y0uWybEvanqB7+/1j4/
w/ZWkdHMaZRSZoCYeLVqQG1hbwUOye7/k2lAy0jabbhZ/XDhAoevPfhUAKcq+54hSJVdjv31UzWf
i8vLJd0aRX9ESdZi/hlyMrgAd2Pnatu/hpy+BvKlqgl8HW2VQx1dFhcanfLMPtG07VBo+vYDQ5+7
q9qbG387VbxyeB237k1NwylzgBGJK5YAQguI4C4Oy2xZe3gT3qQBD8NHB7ZUJt81jC5ghWJ+LtHH
Ufx/eS6m9mK0/saqUKRH0j+uQHDqdi0RP6IEzOn63oVkZkOCqplGYvCTPj+cUTvxk8GYFcRgL/CP
9HRTdvKHOBMlDoAXjO+uEshf2MrlwRnmE2IXkiCvIc54lf1VJcm4mkIeoxTocBrJCnxvQ6U6JhXY
ciap9Pea5EZDt2NH10WFeOtauwqBPBbDkZGhiAF4yvK4hHihgm8h0W4E2CUqJ3cZ3GqPivHRHwKF
K4NqEhX+c6sYA+R9XrCSFtHIal1VkKCjCny9Rp4whuEak+OtWXL1BFY8/m9VA8yspH7+7AI6xO5n
V+jpYUtmD4wwTAimqBDLdZMlj0Vxb2nB8snY9NjQCXZtJAB5Fyt0nBncdl7xlBltHsTq2yhfEueh
NSCbZGBGp788fsdaw0cKkymH3VhzYctQB1hf0Z/DyFbupUUjCeRno3+rKPlSyAEFll0uArvRsvnL
9wdV0o5prWv6ansH61CzTrAHWin0KXz2ltFiTvNIQWv+Ns3NeQHm/LLNXmv2gm0iHAUsSC74r+hk
kCVMxm3LSNebhLz/hvwjnmgQGO8hCXKe+A/Z7xvUlgH7dentmjrDC4/a3+xsWB8Ke0KJNSQacWuX
vJEpF92J7omXMxH9pVrkrLGJs8GXOOFvTIV6bYqVXd/7+VHHPuqwsLRAKmIrsHp3Vbqw09JuM3X2
pR9/J34GLM1fTeLbSC4OoCBfByVCjWLkCi5aPERWjjCB5zXDMYNGwYtC5c2jW4R7OZEOGqKJHQvY
DmhJhv7SIb4oXrAq+bGMv6id2bhoDM9PJg8KmYZNh64xmM+2fRActB2jXOnVRNH+4+g8liNFoij6
RUQkJknYljcqqeRKZkPINd5DYr5+DrObiOlQt6og85l7z736GZkeiQd/NHmrqvbuf+YfI7N7CNU/
E+qSSCc7v3U3hmlxmTL+c4ed08wByjD14PgB21v9Bkn0ahbWdhT3LrAWoi5eJP+kkuwTP2BFEs8F
tABGTqSOV2hMakAmTnNrG8wjhLHZ5tFD06Jhu9jOHSID0CclRU8CQNgFukJeZeazN6n3OeufVj8z
/VhbkoFDHJ+seeeRqCQaTpyKCtf+yE2XWZQ8q+zeYeECnSp/jGL5OFCA2nW9N3MoSvVramWMxeD5
5eEOEgQLRg1zRjwrnhw35ZC1GZMUPLMOwN4lIW6InjE3OPgG0+qgBfNHDGX9PD/Mk78dmS25QXKG
LsYW6h9r1kNp3TtI7F0eKHx+PNiXEsV/o78kaOVZd7ca+Bah2PzikJFn4zyZzRvrzXuHULg4G16Q
exQ82B7eKrJ+4Rjjz6shDaG7QaHvOcxjrV3MdSrz8r0bHlgY7VTjEwf+kht4+wAmov0k8HQgfzjp
thT+5AxgIF8600RE9+bAaeq1Fy8u7wLivmdG/B0KoZlcoriPjxD3NwFuyMU7gZV5M4IuSRFUwzwz
WXWjtSam0KrPeURALdc41sQt2YS28chsJrGIgGt2TMfPdnRZxJauZCrurvToE0JEyv0IccNr1z5v
ZtWd0uTXzM6zAWm7vrr41HDVU5Jj/mUIZ/HTCbEFVHGYYZ4OMcFJ4t80/kIJNLPniFjCVJDMTdqt
1WGWTcSrw3YTlgZxsZzI4jkH5Svx7YGAsz8nC6sY+SKM3LmrVLUfCAyf/fEee+m6rH+dMnsKkxeu
W96kj7ADY6lztKTu+JTH4k6k0Slq1INhsJEF/7as4AJ9wybAxCJb21R2GmejmF/UzJJHJWAgBsS1
bBwYSEIOYW+Zowb3GNwodKONrnfYWO9oGQv97PoHa6iegJYwy3zRzVvck2+iECMH8L+tDLm/v0OD
eExV+DKMJblVHoy9yls8a8E9VtqNxYSqaKy9nMw7b8y3JSpGfDIbZir0LqzuM+pzwzxbtXoZY9T6
keqvhnB2Hvc4v7E0b/a80+KFlIZ9IX4hv+8Rz0O1JZ1eo6b3kytyf2YoHbIBglMk9oL/D2L71kx4
47TJlTkevfkzjCw2jPObz0HS8uhSpt/r1HruwKlDvmfw0h7gbRULXHZnpdgp55uOk3VaItCK2d+Y
wCth0tgpteHU0MUB1rDJfGe8casSg7f+HnLdvuE/y3A8IFa8o0UFIl0tZrx9Z4cQnerkXqv+2x/a
jI149uNyWRTRfJziiXPKOFt8I6OEZgdTHEbjSDdodJJAbXUYg+xPJshoSSm2CUsmXIlaBzTKNloy
WokLdWPrZLMDshBqdv4h4hIV9NMp+aNoIdrwOfB7RPpEb7lQl+0RX6LaZISHZJJJPvttn0Fh43K6
kdOi663LcKjs0eyPfPhRu50F+zHnTsdoFCdqweSQDYKQwPaekKiyhFvEzAOzZFFyRHPvs84nLxZ3
bwDX119KSjffYNMQ+ID/UgQhBZs4jJkbli2sHsDpL1MFtink5jEcZcFlElAOZO5PGvkhsAyGLbgK
GoGg2ZuvyuGJYzlo8T/guWz88qgxewAUK7s/O/90yMUlnNHxtlF1iYQgMvONzezO7hkN9qeIQT3N
BcptTb6L8GGARNAB3H1vM2wS+slgJZBPA7eueJgd3LbWr7Psahwuf5oer4cF2J7n1qeui66iLbej
c9bzm2NST1rpzhrBYczfZXRpwCHIYTTRYkxE3gHzSIFsbaHlQNcIvGuZjIrSNlPb1sMoE4VqY5MR
uZN+rHY5GK1uYtLltB9uz0mQNcUWZeQdsQB/SVViKhXFn90Nb7XKzkOhPhO0gWljHhOpvnquOpv9
Odmje7Q0atWkpB5lZA+57Z5BOflUxT83hjoXBMN1nvvHqSfUeOgXywXxzJlkwO9rE4cyH0k/V0/Y
Er2dqJT36tdkLDgTSELqRi+Jt3Zo7Ccxf0Fl+0w762a2M9OA0PnGBrRpbP3aWuYWAwAJqd1nx+S/
duvP2My3vq8eA02wO9qOzWCi4pqjmrkihM7W+WYfDNO4eA5MBldlPR3UHH6biE28aDhos9/7WXGx
c+T/DmeWPxsndEHQBsjeXUy9c+ucXZs7yCnMvWakb1veS9ARKFxlYHIjB9QfkvNHhUdWJMLFssvb
LWMct9K5tWZ89FMU2cFwRlwyYQnjvcvz0dwTBEDKbUVMsUbUTbrCMvKpIAiT0qB99S7n4NldTPB+
qc5Rrk+qxbE2OQxcvKreGGGzC6cGu7dkIB8iewbMdOfWCmNb9ul22Svt3g8fNHhQcT8V2Smv9Rkh
+dUyubnTjhmHr68SsXOHJ6IDNEjSCUOpDAF+wTCqj/sHQ1dr8E6vfSzJJw1IPGUcWYEDMTKxpRzY
isZARdx7JgmAoDt0Um9zwzgllXvpCTM2Rv9p9LEOaXyHk/Be7Cl5BMqxb+yQwMHwe+7MV9UwIQDr
TXq0EmePID6y2NBwmMP4Ilp0L1PIFHBs0Ae7OLBLAn4t0kxLnh+VTMjo+IuQ0iNRwpVqAnt8JSCX
3O3oofQ4Jlzf3XXG9NH1kBh4Oe51MW2HtPvX+g7NfzC9R7p0d1CSvU1Z+l91aELzqB6cIMs3gGBR
CTXJsSp7vehUnwJZPzZpvRcjg2yvtrZuhFOrZH7TWANGofJgmJ+hAteAqyhvqWAak9GWTtzf0G1f
XIQ7RD1g7zo5A5bwIvzqErgcsAvn4Mep2TPUeiE81sapqhnwN978EiFgDqr0pbZG2qohuVDpXao0
P9pldEwWWxLf0ThC28ewfAo0KjyDZTIoF+oGNDVueCkI+YASsmMWuDE5cKr8hyMWQnh/7AJ3Lxyq
zcHNf/pFoehNqVillTwHpO+5MtwojtyJU0bLLzM3vjQGoaQb73wMUKgaYBgiU+PJChK0LWrI0SmO
E210GDAClQTSMFgIu+guRArhmjStovXvvCb5zAmY4VulkzDRbJtjSEsRbXVIz43iEyYAabKBYxwa
w/qwC/nOKo2Sg9HjAu9O1Dcuim6NtOYnQ3bBX8Wk2BfpjZEua+z4NvE6ogCBIcCmbZ7T775Jvqqs
/mdWFCNRWL2CeIbczC72nM8EYHtRso17ZmnVFG/hftH58nNnMGYOk+hAkr3Ji/LY4h3lyomsUx5I
DMwF1SjPJthc61YisNd82EZOL5mS5pHL4Szrh37K5es8wUzrvSLS2Lq8O4gymL2BABbxbFGxLIcH
EUADxl5+d/JIC6R1CNg0X8ZiTLBDGimeGj8Ks3vP08ZO6n6r2uzJ8SOeQYSnJMCBAADVZyQDx172
VJXTQ9mrDR6bxXoFQL73gdL2VX4jivACgfG5mYY7/CnIJw0wN5EXkA7htKtuMZkkRvfhVd2xbeS3
V88m+ahUXSHOsjs7Um8u5Jz/79ygmI/+EB1sFSxCn+rcoNHb9pwsadm9KjwDdg5fLhnHv4SgrlmE
ewHxb904z5UbsT6p5uUpI8WANPWouSLVe6C9JBuhD+6AuU4rYVrTVjC1Z5D+WHaIGFVYAc5OwbFb
+QZ7zFmKCj5nuU5RQHfEjXkY+UVkHTIRHm07kVhXjYtlTJ82UuK6MN+mmeBxqtRi4OqfU7fCJcKe
28nv7ZhfrEfQzYnNdC5wlVpVBvHsqXNo2NKcyrh5jmz5l88Thu2C3L4a62UW9Q/Q8L+AQC7b4btR
WP2exEsSeeejMQTPGRztNjN/2GwisM8pZGj8J4XiMvHlo1MwNmyGLlzF8SQ3hUMYIqFwiCo4swo1
eJusLRDhASRVAwRJU8M8XMJUVM3lXMYoLsfo5kzmvJ9J0sRAXRGpB3yBF2DrlkAFNFY+hUobl2fP
3C5pHkq3PHhMhJGTFIuU8NSFw15W0xfmzU3GsooR8NF1R4rTKd+asOfsMLn1FjOg9MUVLE4Q6e3K
sv4nyJbW0fhYxhjQiuguNcYHBRciyaoOV1qZ7hsPAXXfQZ4cGFdhD4jV/NxoNq4xu4GomahN8lej
YiRVjf25iAYDAjmeVMs17rS0bpVtYzXpf1Xf/HkJBhV/wTLH9xW5jGEQvUQ+Bpq8uNPIaRtizjad
7d/IanmfS9nBgcPgl+qGbVh19Wz7LYzoFOToPRXIeG2b6UdcPPp5fNeN5mY0vasMLNggFVHJQlx7
V38JlMJmhLO/tF4TNkvN3H2ayH9gWKyQ9Lwb6NJWEu+rJ6sdupWjsPFw1z0+QbYEE6t00e3TJHjE
SHXQHQFhnmPuMoJ9KsrdlgKZfIEnp8I7Jtrx0wbMZngeW53UPjH7hFFpDSdW8+8zevaqhfJRWxBE
yPozwpIpr3uV6DhovNn0VaX/0HYNYcVWuWcFQgFFPj1+HIVxriIWqMq4YCytX30ZWZtB6teoyuHs
ENQQ/N/0WyLd5UNG3WMco9J56ZX5ykf+NfT8VIURfJ15lCvYvV4jZBCwK9aznGbEsVwGBRvURpyc
wtjhNyGt2wGf5qNTaloJ5qEon90y+CgVfn28A1tw/luzL/ZIgMCoyOScDPY9KRF3zIAB3/aPAyTj
aUqIWmTdxuJgl0kEFhnfWo2qtRxBEEk4KoP9BrOfTRQcvxkAVWvqp9mybqxpdvib7qBorxq66QBm
29TGjB9oi7LBB1Mx/lTwkXTx7Tg1tUDz4I3VQZAvIaMODL7Ce9qX/euI9qsfPdobtEQTkYdwxh5K
1Jp+XLJs+877GdDkGHxXqeRewZHkYl4HS71vmQvWg7oOCx0Aqp0EaGJt+Lwv7eBcEvzZTW289k0v
odcI2J44a1oncDZWS652Iahwq309vwm/uAcZdDT7jiqw5iQa4qOD14lS+9gX7Z3HApBVzHcdV7Q4
PfOAeXJeEdieTY6BVRyRtehRQZZR+jJQF/mO8SwULihP7vuCJEowng3CCaOnZjThVCPAhv8Ztmse
xiNi73ale7zYIT2w7rE3Y0niAusY5rnEKyJ/eckj+xi4+QG3O/WXeo2mNtyWvXWPzSJdJYl9F07T
C3MqpEDzk5lzkbk+O5UQx6s0o6Xl3VRNTIKy/OjZivI+utm+AsV40v+7eQXLkNCR5uNgNG/2om+r
ZnYkiXL/YuZp5Jfgqgreo3Q4xt28t4ggtWz5zGD+SDJatnEVWoZpLFYAPB4r0/2Iqb3XfQ1S1iGR
ZGSFX0XtxZGfTuquHd8ktLw1/9yq+Zk4Hoj3O9clcWDxQvys+uGiuvAQKn1AicM+KTuy4/3RdvWH
aVGCfYhzxCgGFYTtomsqt6bbsEHIH/nHUKS2u962LkRSbmfm78LXp8SmA08xbjQJtDY+ELSZhU0V
imIkZaUSNtZh9iCvS3rfUpLraBrTW+XnS+4uy47Z+5066D+FcZZddnNVuAnKkAwUIkAML8KypXZt
0Xwhn76MRFiliqwfPNKbvmbgCvoTR3v3NxJn5c36Vs3EUJZLynWkDyWJIvHsr3WUHVtcU9wOdwKX
9+LEw4YI9iqfdnpAs6QBI9cEALm6e3K5NmWVXgPNKwiREcBxXV/B47NnYk+F4VLkoJDnTdOw7fMw
aNQlkjfIeGNWDIeZ4IA+r78tK9xh+2QYZY4/EtlerJfgYIv8EBXgK3ZvavLxtknTXDmi3NYZhxiv
lUNKdSQDlB+wRlqifJoqgf7ZTRBJ0OnLuH3BG1ObGPgji3a33ObpQG9HtT6CIB6SF7Irz3U/0hxW
5tXB9cu/HfDvqJ+nVNJ00mebs/6zFN4YX+h/bf9dkc3QjtO/nsjj1WRaZA9CRXaNKl6HHX2zoxmT
ADFM0GBF9d5a9iuDCC7csR+9NX3WTvVbDrAcag6f0jXONrBudDjqnI7hD+tHgo/h3XhRTPHQLvhW
AA5W/UbEMA0RkBiLSMGVxmnjEnJuSvcniNK9ijWZq8ZjCi8mGNFrJfb0gxjsbZjEN4lJb4FFbEaN
YC5e0JI+qNtsVoCP6Qu6Wj1aBO2OVbuJXMCYFhXrwILJnN8joz+gSsIOWCGGDF1SmfypOtDcXcIO
Nr4MvK+yI9WrdJgqAOxY5ws6RcTHBtMv3lAEnFAwjB0H9tWN7Sf6GJrkKPlKrPLiTUhZM2bYGiJZ
q1oL4GewhZ897GFgkcpggz/CwXIddbhFyOHw4Po3ndGopPOpztpNOyDvGKeG8GHB5uQT1teejHoE
kBHzYTdE89C5pCAzL7c4cjfakb9ATMkc1vh1Auxz5TD8FDKDgpfijmK40XKr8geC4lNCLre1+zkU
NDQSH0evSYdtPW4sYiZIuXhQuibEzYDVkD8GZv1hsoJWbA4J9fWuKeL12IU0YxF13eRsKP2D6SPM
lbIgH8m7VIPYo7nYNsl4UzD81iYqNbyC91XfPjgN/kILlXAY/RsbrsOYTFOJVsVBgah8/cm0oV73
vv4JJ5ttPcWx/+kSjTPH0JSdxzLsXrrJu1o0srh9D0Yzk1fIcFPbtxag7YwLZzVAfS0y4+wxBYQN
95tYxmvbhYDPAGDyhdt9w7g13TpJ+jJ59mdNhDgl1eLcmNwXpkKIp1mGbA2H+Jp5eCqQZG8UnOTS
ZJBhcYVjJai5bKh43RDrnef6W2Mw/iVZ+2h6+dqmsapiNkcMu+rlHiuDQx8wfOeMXNna+zOFYh+Q
ku8Q3fLYuQGKzJgUCILxJkik0ehc+xHsmU9KDmIC+TOZ4TNA483MaQ6BZFcQSMENRqEx7mNFpRrg
o1FTd/Dq/KpiSoIW2dlAIzj3YbArMEV3YXWWI2LgdN4bHXvextzYfvmH7PmZbuypNeVhsW5IOOsd
ebvmaN5UTpsmRLQvtQ3ewNkMbNVsw30ltoT5Yu08NKRng4xkTmaLR4KaqJGCfWRV99XMZD2siVNT
BJD/JpJja3SOIvPPDNsZgnYvARRxH9z0zo+GR6NuL50ZvHJEvNQ1OOy82pPPuEYcTSE0scPMVTOx
uGfmn7jL7KoqHtsM+/0MMZHEcXIvcJeF2dnrJwQO3WMV23dJaqZ3LlCbLMi/OqG3OZEaKyuf9375
6w8oCYtRftbsKBm33Jboxtby1mL0/rzMe7SRLzgtohgvIxZ0McPgtAsDa5nxriPQ6Cu/GTb2WO+C
WPxxwPJJ8O0hXi2s4sKC+ZGZ0zOu02PEnpcq44W9wQbm6N1szFyu+XoEbOTY8yc2AORqycC21kx+
Sjf/pSnf9Co9m4B+Lc7AvMvvsWGeKLPWcWjvHV//qfqKJJvoM7N+xDj9Xk/OBVXMpUdIvujj1ISO
HjeRZs0dIMCdav0x8B4XAtoAQNltT2Kbo8Q2q90vzlfIa+FL6jNq44uwAoLDPObwKUDCAeiAgBQC
eOecYipYybQalpvw1nn+Vxoxhxk0h8ivCRrbYoKZ6wzjVv/UJt4BwNbaLtxPYcDfpeHqaOkaP/qQ
MwVJEOwNDBKWwXCYSVrYeAd3wEwTkZ5eVMlZBuV3bo/PsOBeA9ZKZlXSgrlNh9gjvheTxxSHqrCD
LTpl3jbX8Xtss/4a1dHKGx4d8dn6jKbRhhoMT1gfvQo/yPbBSMCC4FTJLfopqR8VugbCi9e2ZDoz
kRJcJ90NWBLjEfaKpnrKwm7l0gGVhX1qRhzPrV1ujNxCOOxc4tB7SAoG7U1bP+hKvIMFR5C4h/OC
BT39LhuXxVpXEZ8FP8hDK21y0M1+vOmh0Pjg/sCWSrLXjehiDPJf3zMpQRmkaNudNH6KmcgMLOPi
hHF2sNwZzvQVcVcEI1vnASZaLfvzKMclEQY33hKBXhOKlBo1u1NQK5o5M0/axhFyn6MKCA0ESKG2
FrbaxRnEK7hEVEOTJXdJm+0hSzxp29j6Hq11D49nZTLWSZz8ZKj4V0j5LVlSdw61oHSPzBZZ41LD
WN7RG1Bj2PEpReRrxtOD39EX8KYLNziTjcPEGqFqyjqCPRTGWBblpmmhEoLLLIPqMNQMxW1z2DoV
kVf+9ONaVOqdne/qIUDaFHq0OdU1t+vrbCcxsNgak/QIMaBOmlfSeskjGNPw1Um99g/ApY/Czaw2
JQhb3UIjNs3G0bvgf0K9MKjHWZOY9SnHvk4VIoLwqBJgI4w4XiqgFJnt5ACQrX1UsoSyjfDIn0ZQ
B0Xw6KTK5+sjJ6OoF6LYIG5pyszMCtoKAJHrs6yoepTrUYY3z8T9ksAsUDELhCSc/Y8J9iuL4xrT
cF3dh0XyWVeO9+JUrCTG0sh2c0DMbad8E21biCelE8O2iOKFCspAsVFQvTACL7VtYVHkYCgPQ6xc
wC38XUl3jzIIHIql+rPXTSflg0Sim1DrgSEXs+6yvW/awb2LZl5al+nnQ23l0z4bQ+I2ZmTGpZEy
oMkZwOBSwAYhflr4zod5sKcXOcNDrpQUkKNLiLTQNR5IHflHfNJPUTjGMkVATVLCzE4n/9P3B0Yd
GekF4AGaN+GqR1nysyaJXLWMyUUIdVbvezctKDRnFMRJwBWcUOPvy1nrva6tW5h2YEBrvz1GfBSI
+dknjm6kX72BfbQl+3RnasXCrEAWpz22IFmQlBzIU7KzcdhsusxV+7TLoQXPNkps+J6HqiE7Red9
dO4WCgYFPQJ/4VXmumkLxHRjVJy9AKMYDU+ySfIC/myUky7jEmCyik1rxvNtLbnb9kPSN+Yugt77
iKgiQYQ8vHXEJX1nlspBxNtgvmip72NoQmuyI/vzNMWvQ19NtxgF3sbyxbR1Wyff2q4kf7uaiyvC
HrF1uvITkgguPCdG6ZYNvy3bhqMB2QassWOspEfugTOTvT30wF+c0n0maCNhVio1aRkxIwP4DmyJ
eiaITr9AWbzEueZYu8jftVGz9Ok9XmTnQluE6FFE/ZvOmLwHJl7sdlTVVgISXY2NieEWGDy+UCCm
SZyOLGqK9t5wbVp1343eZ48PHzXtY8vLSAwSiqaIXCrWI55cdcOIDMPtWM0JsyQhE7wSjqL+kDCV
Ig0m7HCbQY2Y2SdLD4anH3vVrtQLHoekofiYy+TPcqd6P+Vk1rSSpqxrmxvs5IFce9Gwxjfmfw60
mm2bNUjqKvYlomV4HUYRtTzLvxUWxpemd010JLJb220xH8YoCPe6xNSvrJ6+Fr/cZtIpHGwoJ8d5
bMn3Bj+xZ4g/74nbtfChyafciX+KhUo7ASoj3RU7DibjW8ELcjBCA1ljGE1nHRrfTdPi6otLSF7J
0K9JiUUS1bkmK8syXDIkz57mgQnLGff4hAoEsxwraTk8NqHLMpq5Le9Ex0lPBaBM1HUkfKOMwxVv
Eei0yuLSYpshEGQTCLgRhjjpEIcFMDILyDI1ArIJUCKkHjgmaZnp4oe1NC0mu0JvbVYFuV5JfRrb
7KuQptyUlodaVvTfYyf8i5kPagV41bxZRLFelAqHM7x4+iLHlT9FhZvP4dhYD5Pz3dner+dn5I6R
Z4b4wXov/armd6wvwvHKfdsZdFixFHemg3MLH8249ySijT7wk8+IdT1lSBNsZ4d5tFr2Wb6CkKXi
qPvyFaw6fohBiRIjZwuxIq+h2HzbVgeu12c3+9viIj1Jk4mH6gc6hqhNNii4k9NMd/QP7Ge2S5gS
kCcvhh+2gPYpKFOFT73wLqFVR7sYBkli0NsTKExKSWFV28Bm0DnJqfjnhPpKMFh7jRy6xlKP9UMe
if6sYsPAo8grKgwV7GAXmbsmGMMvq8m715rUz72wYUWAZyZmmMb4WM158ZL1+qHPWy6p2kSgYyLT
72a84si4jW3ahzOZpNI5hrD71yARidIEMbvSmqs6ilu8K4uCSLsttqC2Rx2CmyGlBNsViqA6CIU+
p5QlNjjjGR6OWbSdRi8jHS+3uLT8lvfOQ6VqRA5bLDOoCLPH7xj4dYmDZSS2bZQTuBViDceaFxc5
z6Pb8s4wyUTq1XXt7ziolNyjkf1hrSE4ckDBI9E2ho3Q8JIVvA7/YyjAFOTsVZHKJBtLEnmhPPjX
vkKUNeI6uKfKtdctCKPXFoLxGzZGcr/RYq38ACh0PRmY4/GkbvWUNaeQ+YcBhmcLI8WnR09cempa
uNAP+HDKPq/gJpKLXmXth5V1ChITmjhSRBALezHRPmH0ntbDtU8xzxJZ95tHitxKM7xmEE2M5Ysd
e/NW9SaIiiXFqmx9b6uUi/8WbTs/RLmbwGebppLcwcZe5juFxHTF+jxnrMHdzPCKWCq4JPvKRsIa
WV3w5hkR2M6WSJsgc7e4IZqVKRz77C+WXIf8JvAZybkJGI0k0WQ8JaJVv37DR5RF2PjbijgExKwI
R7u0uujBx7yeaRojtESASCUTjKCAqlgDziOeGhVuaBbPmZnp3YA2YRUL76EyjMZct7oGBJ3aHJuM
3M0x+5cru19bSp/ZWogNU6CJeXaerech7o8sbAB2uJQPdCRaE15c383txNwSgSKXaOBuePIZWbII
W+HRYBxenGUI83rqaHiB+XogdgqaQ13X3WG5Kp6Dqf1GEHEK6jS7TuBRDnM3vAcCIYYj0CcqAe3Q
91G4dgH6TNyui97Qn8eNpYaLbUPXmGKNfWzyijOIauhjuKyQWOp+NY1O9tVN3XDFxcEXb7v33MQa
36qK5E7K+UJt2u5GhvPk2yZqJxZlmqXQMgXFzQ9TeWBqnK0G8ryYXtAf+DWfRWH0EI6LDyyPIGqy
NiJinuG8xhXvr+JumK4Fd/1+8GgievriVVUjZCmdTpEzwV50rqOfRbMxkcIQKUrStsQ+0sZ+TLIw
TY2sdHTf+SrfId61AFDbaGjaZuTsZ+5A+HkRGY9t2DYfcTuj6k5bb516SrwP5LfRpWFJiyziTUdV
5vcRieUbw61A+TFIAERHC8g1onm0C4ulZtE8NmzqNhUOuQ9NFuHVCbRF8DWP4NhI++y2FERGzHRO
1GJLH4h7EPwNbrN62tqOwhUVSmxtGT8FDW9X/REpdaBVeat73oImSjMUIK4BilkDTMpAmSMw4EMl
Uu4gPIHRc24ZHjsR9ahGPuGbgEKxbpNUmpC6tLJD+UdQ2I8JmXflNAI4xUxo0FDXgDfd5J/y8BmS
RE4J3rYjVX6BpDSb3CubqYLxuu8DWkFyBScAvVu18D0J5l43iMdZt7mvTY3RUnhs7cYCsqKR9u6X
wEcLRafmjG4iYozXtirLr3ZEjYd8qfnG69Dca2f5NRx15ci+mi2rvsqpv11J0FE2zA7EKImkWaZk
cvMUFJscr+zak01/3zVstHp2pqc5G2eOnHKqj7mIv9qWB5sT5Z89j691oh9CVNdrUj+e8igiG6gH
6kOMJrnhuOAuxMDWC16BI9z2R5Sr8Z1peHgSbG7MLMPrY0WtwLuA7TseycltyzZ5qHqb9CcIt3Bm
0vrquK24xoTG4pAzMybPXb2Nlxy9nruJdLGQmUaaXjGyEbJDtgaAqcQi58hHzlo71HOxoevXMuce
XvzKADdKrhPPrcsz8CIOrRQsBXpvWuKgbdNzLYz3WjrxJS8teoYpeFI9N5NvJR+NEP3JEujEmqp6
8hK0Uh1Qt9UCzdoBDU2INEb3iC5NbFvSNY7+mMO6aEAErXKfcX7hs5QzxvqTYhxolcleAHMIWZxW
9xfO2GvRO5KX7vhTfi/s+stzACitXEDEmeFJ5AaovHtyVM6OR8ToVPf+OWAylwwM5LAVYs/Dd4MF
3x+m+K830QZXdvej8iB4x17efMHbR1BSItsbkJYsb6u+U25FgM6QKoVnzVoQFLTUd7PtIz6vfGQd
rEo/Gk/A98VfDPUY7qOw87/Oa7pdVbfLXAi26xiz9sKpThZP2eKs6fmb3J7rFLgc4RsOY4E87z9q
umwsJEzqoZXLMx/QgKmbBeSEXZi1YUM+W2dfifoEP5ZM7RJluuRnCMsMj3JCzllRL24j0zoK0jvX
EXqYjajj5i0Y5vDYBDZxd46rvgKMXP/61pv4qjOG7+RkPHVsNxAmNv2KvYX4CDM7f6Ojo2AoawfG
YkCRAmelY/6yntIYm2TmMwGMGaQl4/zqCLzMudPYRxvY0cYtM3SWVXRrwMIePFm0B7yR+tAvDLOC
NeMv1MR2J2zhb3Bw+X9jVEdrLgniuJqRWCgQ9/KZvPZso1kcABJ07VMfDrCSMxdY5BDAqAPDAGDX
S8Wvxq9yFzsC89/kYehoRfhuZPiyhsQt/wHRprie+JYIcTY5FBWiGytYeGdyfpxLpzobcw5NRir5
MCcoz+Ekm3te/sOI8e6qwppJT++He0hJ3Y5kwg4xieurS54SYYixUx/8LAQNQIl0KQdgh7YnNbss
VMOwpRnFEy1RI1vvK4uUOnQAKV/kCnHcAhSsMPZoh3XCTIl1KSRdZuCw64m8pFsj2sN22HYTnz3y
W2riqv+ehfEF5othvxjzXcUg+FpZsTgnPjK5FjgA/BNfnnwMYyyR4cMWJeP/VW7q9OJ6ff8DPK1Y
c62SGR5HzYMqdY/ysQpDDruAe14Q14E82evKQzLLN6drrQvgwXbclK4waKpVO39Yadae66KGr1PM
QONNDypQzVqt9cL7ovY40ELvl/M+CFZ53Yc/VVbqP+FpB5cLI5kdtw4mdVz0FBaL9QcBi+NsYPs2
5JE7+Kb6nnLD8SrvyxpYu3kZZqdN4AjzFI04dHd+UMBm8GGvQyUwEbqlxa5yxXidXL+80q9jyTKF
Ff+mKnG2foypKQ+Y5Vn0XVtchuOOzb2DDBtCffAfR+e1HCmyRdEvIgKbwGt5K5VRlcwLIWlaeJtA
Al9/F/dtYmKmW1WCzGP2XruCFZPIUnvxhHzPC/dHB1iP5htxmwHRFNxhQ4ekT1PwLUCwLyK+LmhH
yqUUC337v4BcgadbAIdvU5ImZCH+mXEg1qLjKFSy9zEWBiMICQ2JtgLPY7Y8Rrojucg1QxxDWg5G
ZH7DMj3Azdek6HVlK9INlxpOKXOaA8H9XO18QbbFhxaYcLgce8xvI0iLYqUhXXrJGs5Xl61RuKsj
LBGrgjfnRAyZfiHWO7mOow+y2FQd9/oYrquEWg03SLSyeYDpXdzyKuJAEb/YsGdCIzPUhGfQBkJ9
gC69aBygznp3U0F3Jn8cxBsCax/cxZjSzzX1cC577x34y1eVkBoeGtU3iOl1a02vDtOYyi0IedOA
SucB/iDtO6uqi16EO8vjpEEr9AOu6l+fN3tF9HGJa69wx4o893bNL3xf5GLHuRGuZUg9Yab1Q8Ne
n1sjNWP9zzeg2DnVlVEVhkKCe6up+2d22tInuwQeM7HJNltQl7lFgxrbyidr43RzWJ/ervQcTibL
GIgSTzPrOTEqgexCtpW2NEMDsKP8VgbU/5YbsjKq8S+2Ddbf8AoWXYYRxzc1YOUBJIWmdIaVjJDc
ukMzo+0GJNzFeXJmFL6LSbRtP6aC0DUNX4A70e53THqNwFiNHmIAOz+7hk1cD4YuhfGxFP7TyNCl
EAl4KgZJqzAHx9R7sxm4OkNq1OlqCaLLYTv8+nqz8w10P0XbL9gUxklxGnn6g46GtvTORUSsfTFs
7RbbGKLzAY1wOMu+hF7/si/dcmLvAUh+qCpOXmCBBggUCX12I/0RBO6LLHiBCF35F3XWV8c33yI2
WRH9jZGAyfG6TO1naVQsbYjZGLX4RPJghM+quOTDYG+GAqNcFjhUZfZ73fAhMohrBuZIYB7pfxFM
S/ZBS0nsgdX/s1he9mPxjBRrVP/DFdbaFOwzUfYcLJZOxKjHLCbJsaAf18KrPfG/O8aLYvHJTj/R
u38iuzXdNk4u+sx2huTs1jhw2nNIfrVO2eDjM9JeUxigVbGxcrSMpyb5TCNjY7jBqneTvRa8quo3
0x++/Wu5B8fifCZUPL8l44loP8jC5C5h9QyGQ4tjpCCqUbIYr65xzm5z2qVKY4vePWMiGgx/5M98
Z+y1hPm9ToOfgTGYYJI4i4+dioDtsl8K7dfidxsjjGzgwMCq3AXlNWMq3dX6ZhTLALCx237oIRO5
6dF0yPRrbCz3oT+IwMXNDNidUQRVF3GRt4prgMoYsz14rjj4C83+aaFnar2UMIt6lRr9M7F3Cd4j
LJAbJyeMoIeYIaivOFiPjjYnLJIOwTI9HI8wDVYNYn2Tyi9pmQC/Eym0bFnY9R4aSiIHmhzB5s3r
35IS9t7VFOxfaDJTAL6t9TkWN2jZm8w95CbQa1qaJl+zGDL1YhdGBzNGZFUB1uIVtPyt7K+5vhvm
SwnpSWdqZ1f7KImuHBxYmjVXB+YRZNlrK0C6B7DCbL5izIEBLm0QnkCb7C31eBp0REKvXU8uxu51
/oIEJxqeAQYYBfxW5ti7FkYlzI6Fibc8oQTCWetQ1fQsEfi4Ca5gjR8RLyhIkox+/j86iUWb6Jhm
rj7eHixsy0rP1wGOLsZMC76KpWG5ax2pfWmLBbZ3pOsqAcQUDZFa1rWBDV03VEYSrZcT2K7VA07D
1jO7c4amQlUIs61TCceJ237FZAWy97B19BpqDc6X0T7mPIA6pl3lj2uCnahIFQY049paqGHT4Nux
0iMS60+TaUc6MmPWcUp0wa5C35/OXamP9jNMaN/YELjqyx6vAYVS0v1pSXBMNYvxnNjnuX916+4w
TMU+T85qbJGhtmuJE9zzuEVATxlFhAMzADiGQR1EkWADCsvWqWBQRvT6Hz1kjzzJt2xTVn7yaeHk
KodHadxT69+o/c5hC7J6mBxnjReRT+eeGYyjVDUA9KHAb+OVYTGsRgPJ1oKN2bdL76Rwspd/jSE3
ZHqyXMZfmguBgoDKRv+Y8gfxosuiaRDMnoF2aYqYGNQz4YWx1r2ZAQU+nBeHpOFGO0SRS1zJtAVi
s8c6JJneSKRA44Ug5H0ZxptQBTsENxtjapcVDH8jvznaxWvuQn5H+ZcP/MAqqS0VnAwMzqwXqpK1
dveZir8x30dxjhiIEa/9llXXgid/mF67gkCtfdnHq7A+lbm9TMM7jzMBdPGyYufkcntSDvxUvDxp
e+vES8CkyVG4J3TrJQ0lC7dk7Un6SIZcngr3ejotbZeUKuPDRb+QMvro4IR79Y5Edcg7T/L0UEp8
g6jcVHOXb73lwbXj6qnzYUN6zj7kQWMAhpjPWXEEL+BXsjG/SjQVEQtHK4u3RWyuesJnR7lXkri9
8L8+kUuzG/k2YzxZ/Urv2ICUNVKyejWHLCn+2QO54Pp4LiHZFTgEDKdaAjhdkW31MvbvltFsOkib
oIaRo+g3GDcH00s2Y/wZNCgjiftgkLPWTdhCPqWN99L2f6NlnGODDB0XPfx1DLotF9ei8LxFKL6a
HHyhhSj2s9D4RfN9KmFeLAjMeZNs7Oot42AZm2sbYiYrIaBhaXVNviwjRHkBLQHLcM78SmhvtTDW
eUkxkCElwI9hwtXzzlJUF4QZHDfh7OdZ6/4nb6Ic3kajZZJ+FBGhceZBA+7o2h9wKhYy/IUDdZ/I
uU+yLXAxwMYM8wdbsn8rGZJ1gM8MeqlvO7qEOheltYHmALSJy8nVl8x1tgy8dghaZpueIVmD6Sef
ASUIdREfoa7smI2vOic9KuT8toEEDcOYwpk+ldkTREXNJ6wxxsvim0moNkEBq56hybeLYtto5QuD
523rvw0ZLuik+y/WiTiHI+khOgT0/wqYDRftw0uhaVq8Q52/F/loLLhoPo24OliyWtZs4NrpNUo/
DMe+AIuc1NMhjSqd7DOCCibcztLH6iTi+SXkFzZl9Nw4nRAedQFEIJyhEsQ9dNOJUYpmMJbSTpD6
8Pb86DpQtH4dDuqQEX8y4QhtCTIO/E3jvyTjRUt+Vb/N4ndyRrxuYtfOuxgZw33wmzf4MMuMyw7u
vUuYQF3dLNnuK2FeWyTEnl0d8im+o7BZai2Q6PwjioBrT5Hx3qB7Bj3BokBvjtEQzzZd9iL7yU9w
+ZxUzksfgErBQJi68Qp/wrbrN2b59DP7Q8ZvKcsWqfuXQNYn37k0s6Yrc9ZN+NG2r0VIFATe3NY5
eDAismztmDji3BclVxZbdqDIq66IT27cbbMJiqAYPsaJfgj2mlehfUEN30RMOEOxEn1+1MCDdOh6
9JZAETKk0/DiS30zONmBjRmjMP9ocFh59bMiC4TAlpMWQO6c3dU9g0xcL9jbjpFn2cSji4MwEYzk
oftvEv3JaGKmDt6uaXjKQ8e59MXw1ljBZbDZ8iYpmvrSZhVPyipcMaK+0+jmDDFxp9/Cgj4vGdQe
Uh8PdeA8OdKvwgcS4KEs4kZKLJNlNX5YLf4Wcj2Sp1mggLPtASeDA+R0NB7pyMgPtfVJGM9WjG85
DKESKrNC0hjlJfWjCQScK9e3yST7s9I/JgYPEoD3ZKngTM4paKofhHXoPou9qBRZuNWqjdQblHk7
GVdp1e1aK5s9vC/c62uo7Z+W+Y4aeZ0SRtAIWvg/MF6zn+akxnkDIt8KuORseJE8z5OtfknBRJfd
kEFDJGDY8H7IbcHUxjVRixYrp3gQ3LFItGcAPiBBBwgXoTXPUfdfjdemQp0csV3EFrzQMM4XWIoH
GR16FIOsErCfw/E82VO3gyIN9N09J+ZTrw+lpy1z5zcsRqIMjVWAttCsK8TUGqwgzo6hI+nBeOt9
46PEHoOFkKsH4bh79diFT+lbjFZDoUZPc/JiVHhKgnbn9GIvFAlbufo1zOxmjT62A/470LI6oTsO
L1WZV/7aqtynjXZvzhCNzIuMkgf7PsaH9BkZayuVnVs7fw/6lA3WePTpdGtX3pNI3w+UU0N6SRW4
J1I0bPdDgIJRovkepw9z5E2CmKorqIJuvhOWt+EdYUW/iv1NlG/JnHRNecgQQ7Lp3ATytesxhsLm
pbIIR3xvzq2eCLRAJ2FXARk1n13jbc0Ef3RY3Kc2WKGqKZMPkhYXpic21Uz7ogSHd14mlPHkI3YC
t5jxZ0Jyjl3nZIIIJX55aRt/MU87Xu+1S85sAR9jGhqATdWK9L9FltokVWMzY2bdWZvQpMzw9GvW
mIRJnYUGBOwemy+giOEJXRI6SPJBF4UVrAyTOz0qg7XtMNxjEGQlPRj46eirYcmOfAfcCEWWfLeb
9stK3vNfIzwE8bfBDsKFwjM1zM4qchoomGdUvMcUKBw048chSgIWMbokkHfbDITbKlZNtbMq54Aa
6hw6Cb2v7Z6nqtmOcXYHmbXCJnxowEotdK2NqdJgmQ/1IQZ8VY/tuqgrbCAxgvI2cv+yATEv+xpe
NHcAYJVAXAvtrV3X+ywu8CSH3k+OFk0r7W9demdBbqjhGX/ADvkNPXOdpGjDo66OyOvtiurVNk0b
sCMJTJOafeo4+zoj3bd5DIgLOx3sVNi3C0dqS8butxg6d9vgFzFq9CSow1svuarIunQ4ZbPJ+Mud
6JWFzI8UNflfPLhVR3BIWDY1Uxb3gNvvlRt3gMYWnHI9O3UkM9vGvK1z+g/fbWJUqZD/E9/cTF1w
ZgaKkbKJN55bEEoUVzzKCXxWKBJMMON1ztSACegr7gLUoz7gqgRG+yPpXRedBaLQvgOL6TElGsG7
XD3df1pmcPJH/lhtHh930Jh1cwD6lb+7ECG7guzCProFGe+uzw43DF4GBTPWGSSbY7zySM7VR0mm
0YG5I3qfjgRa5hQ5icHrptOolIk8XQx5xAIunHmyqR3il7d4mBoH8B2sJiiezvwLibNd0RHIZ1SP
uER+3pfuk1ncQRLLmIfAN8wc9uZUy5MeW7DOgmZnheVvnlA89k2CG91F2pN4v21g00Br4CxwwCCx
zeTCHgf653j4w4dE3d8DkCp0jGp9l+ws8o3wxWAlM/Diqz5J9yOE7dcitdkYuSn6qZAlOGMTnJPe
V2k5FK2x2uUlZqNOr+5mmhMKoJqVY/cXhQXKm9L3bspeCFPE5UZptwhCIrIkkJZ21M6V4Y3rQNmv
6v8xqnOcFRPeoUuGvVLsp6bq0KAWzYvoTcRYFi3VftkesAuyT7xTKNidFgORO7qBqAfh2kvh6cfO
gp6jyFkbmuxVI7uVAB6CE/Hyl7BKFB8fWwbe/zpANMFZL2cHqd1d9LBYC038oldnKTHGd1VEuxIF
NiOSZFmGCBf97CMznLUTav9CDQJYAUWFjPZvFsTFSqXsLy22lVgeEorxKnuMADXW81xwMegkgkYA
cm3pHYWId72fkoXry6Mosn9jOnz1sNIsYgtts6TkdzdGhIoujCcyFM3qoY3o4kc1Mr6nEQQW0w4Z
nYIW0AOpT5/XSOfxd1PKobyC9YkKJp28W2kCtJ4aBam9Qf6dEUbL2pUnKnTWymltOOf1kmnXt9cW
H4JMh4VpYRPjG1vXU/DJ5ps30I23beD/8YBj40Z/Sotz90GKMpcOf6yWX9YYkW7dOwbJKAbLaigV
G7rd17Yj464j+feYQJ612Wyv0dmRIqXqlW2Bnsmd/CFL9YYXAWshYxzFBnLwK4/mrVkL4RO9GBT/
hWGD+KpMD2zLEeW4COcjgG79hOoA3P3NauAJYvp8aKX2QMasb+IKtpOyi3CdOhqoxP6oV9FnrwZ+
pv4Igs7jUuqqKy/8j1lPG70vYelYMch+jymPZIC7autwG6p2q3PRrmCQFMs+9f7JironFXHE40yW
DOvciBMDKoeXX0dFnHqqI1NRfLGo6EryGEF1Mm5l6xb0i1GjxvT0BI8hL4zWIPXwDvMqHPuxttAH
7ahyUhMtA2tXYOafdcDMjciBWeC21g37yChxXiHvOpX98xGTdVBJJ0nvaAePNkm/+1z+skdHDaHU
n0v4C8pW/PFezRIjW6H3YWkXqi8xKgQoySunJ50nQQ9ThfsaVPJiwgyzilhlMVyI1s1kr2wWEevI
8+DPOD4deOofR6f8qQgs883hWcTW2St5qQiZI2SkenfKccl459ZGyLONRNyiZjhlNLFo6LpdN3Uk
qo73EM3EzFDkWW6PdqbFq8RFXZj50GqMooHR5BU/0p8J9iRrrngg06Xfp+9Vgh6ZhMcfKIpfKhR7
o+G0jitEg1XCbH1EHtpl+rjrUIjHus1w0DsNBt5oo9bvLCdXZAjdPC8FPCdpJLOqOMj5bBp6VA8d
iDksvcgFK/+Uj8kDOsa1lC08HrSMDGYvwyTXcWCc66EAPot3GVM61JG2vHnUGTFq5YUDEKFxrfUs
pWO/yz4Xt4Nqbkj3f0r3VrTtYbS4ralPImOO6Kyol4afLH3zhqPrpDsLOl5Vs1F0cDhMBh/z3yws
QiF9tlARQlmECsAgYhjZKrNJJ8cxGAl6tqPzFFPUARqDdsQv1e1AcYCSreLTSDpoGpXnkHVXZyEP
0hCKQQeIq3RjzxkwzruHGEZvnaWlp8R3UwWDcV1QtwN2Mn6Dydn5PLwihzo2wQHhRgAgGCbxgeLh
0EzjdgDklsYYoB6j+egn/VV2+iMlWMvPtXWmwPoWSxWii6epNPQBVDAjWPXbwDRw3H96CppeQh0g
m2AhlL7Cvr7A7LVT5D3oBq0bDnAnvfvzxIdtG4EbS0Auov3Uh6PVBQsvDxYCmpwPZ2useLUIKADp
joTc5gDz010NiA+PnaRoYi8vnqHw1hjDd8a0Q467k6G594IZHLzPxhvjynPgUQNnPoka+9LH3zar
NTFYAS1vAwDbFGV5SLg0og0Tm7DRRetUpi/OHDbDCFbPunXne7t4zHHtM5ArwOCyt9xNEduG2CH3
I3obY8X6UzOxAcYYtaeJV1n3K5efGf86eM/XRq/eQi03VjE4D3ZD234YN5JJPovfc4SwNlfWqzXT
GGB/E5uwtoc3n8erSgmM1d9Mwn4ijgFLf6DWRpQT76LMfelc60pVxN89+NyNzb7Ct1t2QGPZI+FU
MKpbpw2Hak6ObLGELcbSOBdjsKxCeQbjOseZsY1Kk8J5OK0pTwOZWwQcYVPTXEUEc/fRzYFZhtb/
ZeJTyuIj60m2U7PsMH2p8aAp2CgVl6nLBF0SzLLWMsWoqgOXYBIh53bBY6I7Q/mMmEs2exbRi0z5
TzLlr2QiY0pEpTYCoti3UcgyyywYrWfOvQabxk7j1HXISuY0NEiFkl5scAwI1SgvUsc5Sq/a19q5
5nUaKAZlcjCYpUZ6sakHd+smDoIeBOhJv0NUzGPFOqi4CmqTPGIrl/ePsHZv8ZAfcdmsE+JT2ahc
+MphMBLBl0jGbgmpV+cgOGfRV+22a99Fexokp1aHdczA/Qc18mkavtvIuzf6uCqK6Akp+aTSAo2f
cWDmcq2jwSMtgY6Z/lQkw9p0oDf5HHFujvhKvXWwOBempnZtkL2oAh1/O29Fw/Qb39bWHpxdpDMe
+kx0ZGWAJ6hnGw/hHUl05cgUFrIKdQlbB5Y68RvUDBJBEbwT8pQv3ZbCGrk7MC9OXMGvRk5nvJms
u8S+awgzLNJfozOHTa3FB6l35yYIN6jN9lWfPSQGjgVOo4cxav8JsA4skT7N2vgZXIRXXpFT9gtG
PvM8ODJuRstGKkjo6GRhPMPZVMsfRLN4HglBqefqmTfWadwPF8wc8o/i3ETha6dZKNXzd3O+rnvS
uIKUCIumn2CSJDdNsmPNyz45BIpvQCbWSueIBSPdM1anlMDngX0AyYJSXv49JRJ6In0nzn+Ex4LS
dHJg6bXFljJ5R5nACgeeZIwRJahyRpKJc6oAyAIkn9H75WeYUMErOIBcdeJkJ/4XNn56BOiPH42A
tbGGEVQyy3BDJpO9YJ6xbJPcgg4YMKguXTPdUp+QghNr5d1JknZXjn2+D2Qz7shZIVXKBhYl6LY4
KhL06lYMmN4VLEFUXjDW1uW/PszUMTX5LPHojRsfs9FbFtWIxAlMnYcA7PhdZe/gks8LF4C36DzE
t1I67ox+jsrN6Mwc8oktRrXq1nm1v8lq+VMDU0HQAi67KNHn25lpA/aNsndCL379zuU9zdNZUIaW
7dLm03eDZ3nwkK2EiD4QkQgONwPKCboQNIBJOGL4lVn2OgFXPkBlb3aj3zFCTbwxgmjNpIcWOn2v
p4EPqSbrsypDeIJxS7ljKSx0+YTfrQ7hapB+fa7EoLiJafiKAsijU/b+ahToA1NRwuvseCMLizfN
sauz8qf6GPuNC4Udbw0r4giigal2gesUJ7OPwjUUgK2XanAIYsQZEvzHM7dhnpm1+nZjj0Eu98q6
7DV9qZvsLWVu12swT86yBp1GHyWgqfTk8y1iMwkAfhThafSBFfT8mJZHrZybcBSIbaCeDVE/fLkF
btO2LeU9jvCA+p5M92HIzGt0tHAnbFxoTdKCufQHsRma3LkrKXqGJvNBmzchF7v5hcjSu03doLM/
mHhWjEzh28pYfoZNR3hI2aGGZ5+PmQ0x5IaUqprfGJNVgiacjwa90aYwI7WObY2sMKXMD0eOuHW9
sMQbXmv0EKm5nfyc7t8sLXGEsCsuyhq0U+s47XEEiHruGhUcJDPXsdP1DUHvR6WXXEZ9TFhghzsl
KFmMwSkR3zU5f1sHxSdR8bgCrCA1tlJk6B3pLlj0NsNKy9hGIc/6Ikqo+S5jk5CrQbDudvngReXC
r4OdwpbcpjbsGkCwhUjzuzL62Ws+GCM6wKbZNxg0XiLINCdLpfFeamW/g0VTIL6w4h2Ai2qjhcJd
yIklIo1u/aLZkfwribaOavolJ0JvzXqdTs/Np0Pndc4JPx30UidACWx0OtZRA5lPeUHe6u7JEegA
eWhQ2xfxwHEj/BlzS/rkJkEwvdUhFQHxn8YdUcXgFyByMD2S+M5a04k2ReAZODnLcTOlkLhQ7f8/
DhEzZa0PtxG1+oN0adAENWYEu8lnnmkrWFQ4prnNOzTOcY3bnQa90t8GOq2llCwfZUrpZYEXp3Oq
+0/p6SizJmhNiwkl51UAjn/VIcAeQ59pQAoq491Pgvehg4JepczRcBumByftiWyxh2mNi/098SVO
UZMntRKjfZDAeShVEBF0vv7rp+i/hJO1LBPDapmLvPnVoa59GkbX/2L7tbe1YX9GFQYXLWK1mDnC
xQeQvHPbc2q0rCVAO3srkj78d2VylFYIH6Ymmw6C5O/VEI1/RW76rGHMfN1jPMHbrg7GJLwDINEv
bxYiGXggl/ST0AmaviSf10NhXo6gep22eBgltdFUgYHwKhGuPE5ZMPdIGlIp5VYVBS2cUtSoHNh5
FPyi8TU/kMy4r6zWpiuCSpQEUzszAzP26XYYCR4jzK+9ZYJqBtj0aVYCxeJgTQwInQreO2rqnpqP
oY7KvvpojmeZNLksiMBAJpFbdxm6CG08iQbOQODGGD20SQ1ufWuHzWhc6RRMOCAt/JGhxdyjyZr+
BVZXRnyx1VXgSM3gPysxshdwqf3G04a7YbKi58bHI1DgpPWzhOy8oAMjXZc9CSfjsjWMt1oOYCa6
79iN1gwNF16v7tMol2Pv+eCKGgou+cJfsfatZlsNEdpr+w5ah8hXWILiKSP7TooBNM3oGejOrkbH
Akdsk5vGVqN61cJ0X1hMP+LgIy0U/Gn3zU/TQ0AyFVfbwSjdd7yy7bIoknFJ3ODKJa3RlOkngJN1
bZjHMmVtpchHaA26AS9d9SSzTU78bAqIabWL57kc6c8qwoqzTddAJaHu8ZHf0XDFEsLp6A3AQol8
NfwdTsJbrrUvic+JQwzDR6y071rBQ8WufA5ih7ToaLx3YRYfhiC4MJMrF3EvLh0TDdBGjF79URyG
qgAuL5DH5Y67tSbWMz5RWhBQrFmL2s28g7YHxofduN51nERs4/41lKVMYja61FBDqGULfNkrxNV0
ge0Mmb8dJxd4hw1sog7zc02G97SOs6a8VRH6VbBnPzgs4V9NIGdkCOVzqpKvgS5ka5iKhC6Lgf4U
VagrLHM4loisOOluaQik1rJ3WVId/aB9D2w0pqqAaG+iQ6RSpMRA5p8v9ZBQXQcf46nX/GE9BO4D
v+Z18rn8RhAgLJB3nLnpibrUJCHM39kTKM0ee9skryJEnmL38S7HmLZwOvslcIgPgpVj9dpDz5xP
jWQ/sGDTTg6Y/rXkqBq0ILX6KQyLT7dvjZI96n+OgnEeABnrnkGYIQWADoBnRw3uUVlTv+gUkWUJ
ckmuNSLLXHHte04JDkS06g163b56R669N1CNZcwypHXrumQd6nfTqq+JKa9V/ZxIINFpenuj36Ua
GLh2Cf7TjhMeD/6OOos2ih/fRGBa9lcTokVRIrwR/spqiCSF8oyLAjHon+iPCXHl0qFjz+4ZyxpD
flsYCVwLCSFQJOuF057tx1uGlwQ+aQ5DLO7jPTyOzeCJrUsH4HJrusH7iEkr1Do45y1KTo0DRDq/
oP7xA6NX+xG4xiLjdUKtQxzvGoEeBbX36CZrq0quR1/bk5/HuXSeG8nZVQ5KTgLRkfxbUmm/hpHa
L4QGAMucs1im1SdQasQQ7c6iwuCFUXSeLCZnocY9Q47aAfGfJMOd9FfBpWaLsqgNvsN77NZvI4wL
u7APHUtvWyu3nYFq4FwNGHe8H0fAER4yaNrY6Yj3CyU/EJKDfeM2l8kHTlCRcc8LX073gKBFD8yp
DbgPdMMMy0MNWG9a3DxxIJEYs33FKon8sj8oLV1PclpiP0HU5H6Y9Phu2K9qNAUQaezuONXlXpED
FDj7FHFQ24jt7AObjGDpd9YiRbeWoBmp3rF9gIpFaUS8JbN3B/utmj+hj93LPhf4ygPIEKM+i5fu
fZze60gDpRuyBcZGGgPCHh1nb3bgBpLqkIl2ZxMEHfokV0P30W16DBbXUPgQ2zT7OtLXLDx3JVyx
LP1wAnIbXTgXdGYoVMmfwAqgzWja5wgJb0TuOqF8qbakiC6q3P6UwXgyqmlL+bxwW/AC/avJah5P
C39F+Onbwy1W/LhkKrhR9c/W9nH2PW+bUqD6KPoxcRSCU9d5eC5NFrMWBSnQ9a6AaxYRPP3CIS2U
lzgj1lw/xS6zQO1ISN+2cZAjW9GTeuyuYVTunAzliLbOixK9cHWAA8fG4eoS3jmQ0g03dJ00/y9H
sBbiVKWZrgZ/o4Ng5z4MM4/kA7FBlI8I7x9ZrPUIdNff9BmBgmOPq7RtyZVLycr49Nno8477V52I
hLvNvsZaDIQLr0TAMyHRFPDAG51E8trz0iHYsrZGoieHckq+wgIgLx1eesjTCUKGmfZbLHv5U1Nx
9Z+VRcXSNdgAkAToEz9ueWtFvualrvqzz/roMPh4bGZUsDLM9KAq51rARFgWArLronfaieq7+ofs
mp/TcF0EpgW6BLAvF2SEA2EUZNrwIPrbDjMNaImONV3cRM9wYh1dmX0utmjfFI+k3xSYRdhP0jWy
5SKzFsPT3ENVODirmA33FGYHQYaoAhJICsGwHQF7NdVwiItuG3HCRBPewag7Tdiv0vQnyoEFOcHF
xPKDXtCA7GXCicf5twgD1Ir8HyzRjwFDIx9sR5lLojpR0YUXm+2EaOJ3gXtQ5owr4E8Wdfssyv4o
Gd3FEJtTGwYPu6WWslGfrijcHYI7ACvpBl7AkK/gZrYjLZTT+JCMAd0cS4A9kzMutC55sUB6To1J
5AMp0Ebz7or0GFpXCUrIH5nmN//N+9SMTWEMv1Y65xICtw5kOsMTtMjnNE4boyEnChp8QBYS1vmP
54MijwhnboJtOQPbTEi9poqPOWSvFkGCEva1EYjOEN2Ms1SFwYEg/9AqiEtCrqW0jyA2tvxeEBTW
f1n6gIoFf1zgElCnKAzPnjMiAuh45W9BbMOYC5DUULXzxVUDvk/MHgxTAx5yy42ektxXu4p3pvfj
DjPubzvl743zQf44DCUsocLbkQi2SUL1Os0XTXBXOA97hjAK1CgFI9HxgKWJObYuHsMbJ7gzH3xh
cguNvV1n5PcgE5JXO0SOnyLjXpgjIsSxOlBj7qVlXgJ/2kqHScw8VGoONVBy2aDlgeuQVMztq6Ng
BbxMkuwMuHzvVPlJQXVnM3K0sQ2U70BRN2YebUbQ+oXtMB1on7V8K3FC1A70G5kQtBFEu7anLYZH
hc4SdOatnKKTqecPwVhGJ2OWnbGI28/Ikluf/nssPbrHcRUgBnM1bnzrFfX+otFSKhT9SJjFMgI0
A3RoPYBwh8WwyD15oRFYdWn9OjBPl8wgqqQst739nzB5UsfrFJn3QtyITrl4bXDrAvHQDRKQeuyZ
8ytUmP2NVgpx+n4kzCX0YgoNNjINlkIXH07uPf0eGzhBAiLwrn01E6DC39LTv7qUVVxI/AQhX16O
5q/Mm9XQuWDemYxMgm3GVg9uZnXHwL50GcoK54usVd9K9+Bhr/mcPsBAeOzRUGRER9nabWJLpPBX
RSFo+2urrUbzxTcPennFPriqLY0pm1qzx1vY5l5juKBDNfI5BqwhWeX2qzO9d/Fblh1FTugp9exE
khb1bk0gQjRQzmm/ggnJ7MMoa2zKsEWgy7nlTQNgaSOsKfkcmIt4luha0x8bYVCOCdkekc13azBl
tyR+NfONnf3YJZz5+itPHilLSeQGKOJCE+IM7U0Qnxgr8dij53d8f/0/js5jOVokjaJPRAQkiduq
vC95syFk+gcSn3iefg6zmE1Pj6akgszP3Huu9tcAEliAsf2u0C/RKJQLRfMbqsgqWOIcsvCDWKd1
UhxjKlbHMJ8GqFsTnXXDUZSYe+QuJ57T4/JQQCFBEjcd245S16Oa30fTueD7SsofZwH3xXtRvozT
e6s1gkDUPCVIliA65SmKBt/DA4uAg/wSv7/HnY8s2MyPKNJBXu0wEDwQVkweEcRKkZ1iGzcaI/km
ZO7zK0V7yoApxzfbBZ9jIujEK8n/kzLIyRsT5AuIJio0ny7j8o6cPohchyYoj7UFGOS9KMjIqi+Z
9h48wIsetVQx+KdcHqQ+J8NJUnfOmDTsy+ChlJKsW8T4jO36KjN5mqL8Py4LkuwrvDoQFkAYIUis
Dk6jdqYDLzceO6IJ0CqJ+NuhAeqH/qMf7ItbcrOqNNnrJdvZyozVkg6CvJALxHgMufbWvuXtGo/7
RjIt7YmqMGH7FmmAHr89+OQ7uJgSWtO8M7HaYAhfz+a1nX7y8IrEGZ4DL3ps7YJ4mSf4R0UH0oN9
SVPSC+z2UiQAXlwWM27hvNROQ3Bw1qHtj72Nn7nXTLR31irWxk/s7s4Icjty5JkG9DBPMw7mWHTd
gYxrQNAlf5oQ8E9j61VLHSGb+VDF2Ce5x6zK3UPi3ZUj+EevC570mIZIP6czC/bPAp3ByiyK40Q2
bzQ00P2IhIftgewDFB2aOmTJ9UbB0VEmG+hueHaN9sWJbiULzNAneq9eVZoIlT4kcJwa0I7INw32
TVdfF+dVDT7KJyy+l1Am+FNszC5ryYvUJLdhguYV4WMpr3iszOk/DfbTcUi+GYufPGnYRKnHlgFo
ZwXrMGUWCHMvd9H89+5bb/CQYCxiuGnsepuGO5yOGa9C7YAOIb0xsu3DwF4lmwUOnObVcapzXnyF
uMgUGKGR3NW+HHga+bMStUmuKUJYvjMTV7JrjMxoaqgSOiNs0QmYFE5u9TbCuJf0lczQwaY9e+Vw
pwxdMTr7GACPgslfBeUeSANpAczd0TECjYdfP6+awN70efVsgMoxmrthDVtsKreWzlgEPWO5nFC3
GN4IpMH0t7UHDvMkIxaqu4jppSGYuzCJfIGGoV2bmsJalzGvq/lZIwRDSASj84kanH1mvYZVA+sQ
uFHHcxSpsl3DC46xkiuQqGzmzM7fFVm/nK0bfzHXoJk+5CVCE5DuUfQXdNUaDhzwdLHvMUtFQbxV
pB/2uX3C7X9Ke+eiQXeVU/zr8juvU7PbNbbxOQKnSQja8qrwbCzU5C4oN+ABEMBFyLCZoz7yK0z7
rOJgiwQJHkoZh6nUmNuNxVAJOEjab4g8rlWbPzHFPihzNvC6FQVUL0fFD67vH73Yxudjrau2PIF8
xvYds6zyW4rgSvG/rbMB1X/g7ppKg+DCy1q1+mJlIUPi9gnf79ky/Z3L8Kjjnl2VOHIkjmQAL1+U
qyxKmV845dUFgDMPKSMaTnLTO6E2pZUxDmbcfFZzdYKHIFeDzR/RrYMzToONk3kXfmVrQ3ZuftC2
67O2Mcavsi6mIyy8mP2fbm4OmLVymB4tO7EPYZQiZHJzb+tLqmPi5XD8ktOqraE4Jkrq34ZPeqJW
g8cmkcBn0IZRzjjmqRL2dJVlZUMUAmILvZgoiKh0/sVJIp4sF+DWSLMDcYHa/VGK5l3kEFPcuCPM
RDw7tbC2kdl3DyMAuMMw5kRkqDLV774FrMrLJfE/Zn43DN4IjOC0WtX4L6nLn0D0h4hhLmt3tcVd
Wzy4/1+DlqfJG6ONPWMlNJUVXPyRusmycC05DqGAhVmRQcc0mfnwEspF4M+kO9DEwY+ZD8NmqP2B
DZK4YwvC1OVE48bjEGfao4gPAz++Th0+Sz7m4HhbQtHyupZLtg1UCL9xr+SlhePOSFzr5EiOgEqK
V5MX4YHpLOOKaEJRVBUonjvMLhS4tDKT/mTGfTBnTxzdMQG3GuE3HGnaNo4Z/RFf9+6646e0GEVO
1OmrbvL5joEbhKP9LwnIg3YnUs7MNO0f074P/tlh9x0XANkM1UiaL1DjVJX1gahxwlAjpD5UK2AZ
9XhgYJrecheMu9NhW/BVhHsgR3Np5G2EN8qL3iNrJrOb1RJUR+9p0igzLFjyYT+kdIC4tKhCWxSp
xFnEaZyRvlEusKxQXa3OcvZahfqqzblDZU37Ngjfuzrl7IIcqlG8Zkzhuzp57LAqoQvIw+mJah5L
m2d25Yk3rqYxTa2nDm/CQPpBuGwSJ44pBPoe2uCmgrGa4DyhjV4CViOK8sS7OCijY92xRC/POIWo
7Zng+OJQm/Cz0jAF0e0wa5QgTERh/E1yIrYUngsa6cwbf7TTx5RghFlUJS921fBjwWjsjKBZkFOP
dtz958eYLGckmQg+bJtPHDvtZ4IfK7QnhwktU1qiP1SwaePwzxvFe473bk6Abnhs/fvwaWQqmJYB
JELCnB2XYWx8mzBThXB4m/ow56BU4Yl2mMNs470InrJiYU6MW/Y1yAQpaBvNfZHsagkL0wkvncxP
g0LFjdXUTtcY6pP6E8/UqlQVzpoXXsKX2fqsFJBf21QrI4peRrKE6rn7kDjwjBRtN8Yudj1HiXOb
rqzdM/dCIotN26HRGP4VngHT7DcBjWfAnezGxXgwvxjYcGLHfV48XFO+F+n8Dido12MCKCG0TAud
0cwZb7GM6P3svfBGYtW7t3rq/mV9uA/qaufAMIFO/Rw7XH1JiJNCjDvsxK9KIZJCr/SYNWDRfJOr
sPJqqsKJjX7r00UZb3K0+cbcxQpXlslzYxcUzvOYbOWygzeXXpKYJ5YLgXo33DDYiAhtQ1Z2dyeR
Z8dB8Z3X5X/lkF3DEkEv60yuTBcdTZqfEn/eo7M1D4Fl/PWVDDeDy88yDfHcBS6M9T798+RYfPO0
thxUCYtnM8RbWEXVeS4YGydZytKw9rl2FY5o5OobZcN1NJx0WlOFoJPyCdny2+Tc0KHmBeFSsSXP
zHv2qUTH0lGcjGBSGyYh29oLj7OfYrNpbcKfu63LzhsdxLQ4Ah7pqa8Jejgm3/Nu1PIzzEkKGaZ+
F8r4zfE093zHNtd4qnoIGF1azdDrQZ3TAtSldSRp+9aG5ln6DXM3TsZWAiCOWPrkaTWCxiHD03UP
NeqrB7OaPpDtgcgubRgy0bvVh4+RhwR2FurmFkt15ERnABotaecUBSxtNkmEakuXn2QC9RtzBAdN
kMKKORxWpXg4eUzacq89iU6IDfqjnI25BXqjSgD6e/1Okw1Ef3sMiHh2AmxFnvp1Uz08AFmbgA34
1I+ASEn/dWvd3mDDVOu6DsYRyh45Fql4tXGIRHF67+Zpm2qPstMhnAU+tds13a2i/0nAL6xRFv+D
6cLv7Pap9Wtm/qezRFLjwr2wFCBVO1HHxpFApKvxYBLGmPssPMDtzKzLk8a7MYF7qEvHZkAbbPAj
PUY0j1xL8BYLHpHomS0fJqwcbTicR2kViFidDtVCCYVYRF/SIxnBY2Er3Ai3ip2dnEKusU7b+8nK
6I+SsNtgqgc6Z0RnmYhupQfLuLLo/BogOqaKhYTMOlI6IMkwUZb7uG3GFV/zilVxjMxHvfcWeXBB
GlIClfkxcPlbI94nz4cemtExLN8vAQoumqhehjh5SGp1hwL+gPb2YOU+GUQ0sqQL7FKy4aXjvEqD
eNYYn3YnoKqrIL7llI5j5Z9stqE+ooll/qMaYGBIxupm3iU9zPyGvVNtM09Sej9WjNH4zDfyfbeh
PzBI8HCdTCYsMziyktF1M5J3q05TAlBu0OptxCsaBuajcqp7ILsrdBBKMscQGCHFPYNdC6to2uXC
uzd+/Jrh8W+t6rGrPvJQf0Pf4Fov6pdhyM6pDLdt5x2a2axW8Vxc7dF6V7HbPHikubh58WNOxPgU
5idJQ/chFM1+ppcMmNs6sRmuSxbKuQSxYCPLkhEzLhqlrQCnRqMRbxJDgPeP14IBKuy55MYu4Zd5
Ob/6rJ9H+n3mncklWLA7hWj3bjG9F7YmMFH0r55pEdvBawsJtwtr2nFna8/zCwv0fEXQ8GPLXtlP
aGEQCFmjulRTegAWchim1MP96t0rFuQ47MiUceejJ9BCkm5y1CZuEZ9GlPwEAD3ltZrcs4dzPEhJ
/wpql/8UJ0GM1OS595DCASKf+uiyN4I+fowweq1MEtuaRP3T5El7mB2riLMqyYwdIexH6J4708N5
4rMPm6M3P3X2YR4YSLew87gQLTszBlKkQEyU2S6xvW0VB0Rg20DCCACLFpm4TJn5l/OwCLoUjjS9
rXtklQAgX81RrpA8HHuHm5/2XQ36Ejj9JSf9hgA4FpCJ5SEQFwWqc3df9/G5dj0WhiXM0fGO8+7q
NwXMFh+NifuelfIsTQu7ZYnrRhHtJslRaJBzuXC1Yr1p4FYBj7kNLY1Njla4FLDuIAhVWXVzh+Su
MYHnhbNtBvsUmzWimf4phqwHBO81GEkhmPFww2557aNpz+F/Nfh+qAVurFZOzfLDfIYJngHYBmN5
RszUnFyikd1kHL+j5Lh2C7nAcwkeiMAHu8HAEm6caC3FV290fwQU7XkBNyLGLttG406V2VOq2Ihk
jnjNk3IHCvC5aqAt2oV7SeeByF0AfXJGAhJaDL2ijjrKPhKczeqD1Xk4BrvYMx+xrKw6hT7IoAwZ
qBKy15AMhMSrLgYCCv71q132Ozin/xynv9uTycSy2RcFfVrfPKMj3igffwJy0HU8+/CzfExsmtwt
j0ScBLrZMLD4b+biy8AEfyaf4dNzjWnXydY7J1axs0eqXqV83kMs0RqzAQK0hb5KakbMTUipDBN3
oIHWb0Paxidy2lGKKMktTPxJ8FG4zSVD1YQe3PjPJzh5JeaSWNAR72ms0SZGiKHbmOUJbnz8H4Gq
XkwyKXf+SBkgZgtNNM5WfhhKBrvuxa0OCRSJbatAIoMmqk4Zi6XVIfGT7Rj3OMzbV0kcUZcwS2c0
0RCRmyIXNkzFaC43N/8n5VTOd6WLF3rld7RgR88VesUs/X2uOV2DxQwNHijRUBsIRAOKqKM96scv
+iOciKnaxKOd7klhfCs6k4061nGjxWUthHXPJGnI8Gxu5CltmxIpKpSioveXRtNmRSTRuAcltn37
7FBMo2BSOM9ClCmLE8yLnxunem0X1i89Dspx13gTOcVgkDdHoY19iAH/wS+X+c8MnBxaNRw1D9An
bjIoCgB9DQwE9FHoq0Hq2tOw6xeVo5PyK01zckA4LZ9hGtBp1gEi9OQvKZofANfwABYJZVJcDQ9R
SM64b1oa1ZQ/jjuTb4a8aIxccyd8+d3l7P8LRE2pmv88N6aq5NSFW8LQMgSp2enqPzW0V4trB0am
cTHaGWQVJDpLgrmIh5+gbKqH2hT+g9HnrNcIMbA9xFBMQIwfQV1/FRgbjv4gk2ccTDE0kzFbedLh
hSI9EsUrfXjdEtbgWGOyaaXhnuBHWStrmK+j1zCkc5e8zcL4sWZSlDCMIXKLeWlzQZo57OMHy5lv
qHBc/HjyMVHdOQLbBJEBWB2LtgeB0h7vrtaUEdZz5vs1vRyq6oAyMlYuxovYcs9WKQuyhadjnNZA
sFjyaNsjiEDe2VD+lZm+mQHFQa9uirpoayKxe8hNvgxLu9fR5lCqDPLx8JADj30K8uzYtZj4HN1S
4Tc1MUZ5s+cz15AkYDIlqzaPfx1PYtCiz4diw+3RVgJuSngtoWrMmjmJXHjsEvH/klo6rlTT8L1U
PuU4ZInblNKswNVNUEOzsXV7+VSPFi8rrrOG2S3fA4gLxPYJIBX8N59eqrd5Y99IQn/wXcYBWR/z
SNb2t1EFN6Jf44dRQtlPdQyDP2reYoNQss6Se5DFW8tEguGn3oUIRsLEDWY+Y3YKlP3J1ftJZlSw
NdLw1tY5UrbR2yrgZn7svPg5dQebNfwpo889BM6MXW9gZN1XZoTz6wyO7zuLQLcNBq1x2NmYpUNa
kbkHxQkg8TorQsH61sRlRmyXY7QkaidGh1nS3/d1t4lqn509mtxVJlx1SHXzXLp4/TL1j2Zbf3SN
WR50NF2ZO10NA2O1pZBRFiD7M4rJzO4vcRwsWEaQoHjnLWiS6jYm+c7uqdzw+JF0iTU6WVxHeTA0
K8hyPF00hXjQ7ji95Brc8LyClwrAlXsG98paZUsKTc+sm+7iA6kJ3FvP/X81jc5tp8b0CycTk3yY
WMA/y5UhjW0Ym4yTjf5LquatHn9Szb5URSMxXNkmNOf4GFkMfXv95hA/wJKjPzLE2riVcYAP/uPG
I3rnBVEdF5RG0yUFznomihEOdxcm7w2M6VNbwUNHwRn2L1MUm6c2JmlijbKcl7iHy7yG1/YRC0Ws
Wd2qByVSvpqccDlPIP5bzWPXwSLJE47MquvOWnvPNjA48JrmJqyp0SYJFS5B6wHV71aKdK0LX8Ip
papAIhmwnQg5uTN8x6X2L0awOM1zyGd2AGxzdG5mOd37FjFATfIf2Fl7yyz+0tFoyZmnLp2vgh5L
uwgqfAoMmFXpHZIg5PGGkawU+IFsr3onDpKUuEK8tGb+6dl06KYgP60bUyA8kf5MyxwvwVhT+4Xe
diqdrcdiUYriDz/Q1kCGb4J+h84yryLC3OXgo6wus59+cVnUARVPQMaERYJPH7g+kl7SzgArv6kx
2AcTHqbM7rBXdFbHlR2PX25j87WO5NGjLDTn7C/CohotNgUep40abQuNa8MJmTa/heCbDfKYLKdI
PProt99cu2tWqOrjG2armBTp3CVHU8TUeIVXwT6XilUp5TDaPBJLAsCxENxWZECwACYIgI8kf9SS
LoVIVqBdGBgMaCSrJkfwxWkHBTmMf6/t8v5uEedxTsNsY4WkCfsIiCc3pchA7Eo9zQMWz82TGq3X
ENnge5VlTGJRKlXYSh+aOP3KGBzkc149eCEmjby1b0WANcYkNdcuX+yRxWMI42PWbxY1GUtxFsHI
DmAJZ8zUq/90TTBtrD7aBMFfoQq1lrwA9ZSek069AiqM1ynOyodBN39eJcB/jJ+TS+xB0xVvxgyl
kMiVo+ryW1owO2Z8L/6cDh9jZ5JSXqfmfpbZSziUpM1lJmm/SwosQXn9J3YsfxNMHvpEzSGOF3BT
e5L/0m9Y2AQ+KPNEhHu/K9w9JomMuxvoh5hBUsaRC6dpYedrxfzadqNrTgjhxiWb1Z4pQWn/mFky
R8m3XWysGXtXnFK8OrUV0dowKHHoW1qMc7NbEMASe+dCSusLNVrDu517D1aTEgkSQwgKc969qBgX
lPBvlpCc0TMaOtkQUldt0cpL6tW0d5Zzl32zb/FSXZyZLoYFnCpS+uTso17yBZYEvwxSioa6jr6w
uUuzfxxwTsPRD4aPlOv7JkuWdbYT7PJ6IAS8Bx9QCjluhm5Ur76RPFGh3XxSmCwvLdni1gwIEuc9
ndCQ1aO0vhHcf1p+/KW4WALTBzOI9lHG7XnWBKfgdL97hUE2mxv+Z2RjuI0y3qXCJNensVoe5slK
bhU27O3MHdQVYsNI6I0cWuyOhpV9BPzcdZOPlBNhKA75qL/MJXrYWvLNo8m8jVPxPU7mzlVDsHYH
8F8xyXMPedb8jMSz896RZprN+Qei9Acrx2CnCVCeVOQd7YlkK8itT8j9nZUi+c5uSU8vzOYAk/WS
cn7EafkddszrYLFzPlrGiwNPGmRGF7/Yg2OxPwEbjVjRRHnGL2mfVNKd6ywvTqqd/2oZPEMBR7oH
a45uTxhbchUZzQ0Q90iQepNmyC/c36u2eSME931OgAiGKv4WBYvutM9Iok0Mm8ih9p/VckPGVCx+
TEo74gnL4OBLlj1vSb7I2ma0vpoa/0jtOT6YNewyu9yCz37QFUh8wrsJ5dolVndiQEY50mGVzfUN
Td/zYHCj9wFalbaeAaW0wZks5NfWnrxVSZobol6m0dOv9HgPpcP1ZPjDcxLF8uxXRb7GOk4nr0kf
LeLHiks6Jh/VQakMRvmQUcbiQ2WYZCr32sTtPXAcTg25OOdJDtSEhq3Kka2TRdoju5cFWOb4VNum
X3aM1/r0kFq+pGygVjGhCyMRg7CC/UtL8nksv31j9ICwYeZ85jTpxBcJ4OxO09bGNm1ZWwHBnP7a
Dg9R47DtKbv8tSyJKR3FQG6EhISSJ3GVcw/6WOJjjxKMkeiz0qxHT0aSV/+6JSzEIIHjPjhmefOH
SmzKiQHpPLGAwoAuN9pV8cFC6k1N25OGgK2CC5fpqsxM/71a3CBxUeNRJc981cwKCrGe/+OCba/c
G27P6ga6wyrtgRcJFp7suPXKzzz24JNM9q1WPCj0qe/2IJpn23DuheEznDVN9yFrLSSuYMIeSHjA
wRlrKKSzmy8x5H1dfbW9sRsTe20xJc0o6BGa2UyEcWjzXPhpiemnjHKDnnrw+TLQj0LP6q4aaQuT
EE55POuphbZDtxrNDq0jaTh53iJJaRo9nrJsUF9ZOxefqWOZLOPyFjR6Zxndf3M3DOhDIg/kiii7
pyo0yn1MWAB243zCoO6qV7ncJYjZbdycujkPcSvOuJ8a0nmycyir4EXGNqnQ0iu6fWPEZLCamhlN
5PB415GpGclNWm7RTfZLK0u9rjviYexIOOsaojsKij68U3iy5QFQzBRlRkvstzgjVnOnklWuE8QU
blOY98khXWY0TchNIMKEBswwc0fepsrpIe6zy0uWROM0oQqczDTaJa7iuW3ta27JfCWhFj8URvUF
mnTcxgxb4KsB4w8csonTKXoDNkSIT0VdWFq9eZBEKaMQr72VEu58sD2165TbbhJYE34FzWJqQBDm
NEGx+aOhBJkS459Xc5nZmLXPWmJuq3Pvoxcd9irtv9kDsSJhN/yXVFq8DT3Ysd7bWXB3eDpatgC5
/OeQJHgYCh586bwmlnvk1oEsS/wKN6YHYtXsnxjKEyM5MWEI8PYEM86+ibBU6qHui5abnWZkEBfg
McflPDrjYsVLhBm9amZnIzzfYo0NT6SMR3ehGQZrs8qeOyzfoF29HtZ4CUjIAIzGrUYwWQiiq1Ps
c1S3MJmr3D6Q/YMrXcMV64caWJBfV6Qh+9atF+JCYVhsY+wmV9xFw0vvdmiDXXzSlTUGD75dvMiS
DQ+2onsJ5QTzUwJMJTeuiYY+RuAX61ZHvDFCI/xTCm8Ta/PfhKULKxIO0JBI3werLf9glhkaWTax
WoCy5s7d4Dd7mtog3yRTbLw7fZK86royqD1Vu6nYZZ39WjV7PfXZ1dDIjc12ftEJDAPENcxIM1ia
IcF/yVD8DF2l15ixzqxNAcklrI89v6oPLaB7UIOQMDp3FPe2dpxrHdj+95wF6YWCwKH7t9u3iHE6
nx/+OiVZRUdHHk68zmsEVqNjWgy3mn4RtFjiXIvQTNdea3O7Rh1pszHJMkdYnS7S9rb/bIl9/4IA
Gh5zDGc318mzfT7khFvgT2JGHXM59mH7jbk93beuLwltN/Cj8QP7vZc6mq1DYpvvkYnxfR50TzPo
BHipi9oTz2lY0uyZDeQdok1xKsNifRxcQ906d8Dz0qHPvtPvjSh4IHwxPuJtZz7cd0ihmZX3ZKle
bB3br71DuWf5pO51WdLvhnTqj3nEJjEASndk11+ue6tiQs5XRkxa5Zm/Pawdj68hq58Dy5Yf9jgA
s2jcsTn25hSvjG6Y34K47e7J7OIsdmmktrhoy995rvJX9JW05rVkDWA3dbEoFORwCiPxM7YJV0jt
aZoUtK72lfkHchDsPxC1cs96jOsZZ7YIxMmE0onTnd3E7PDKZz4iK+j61TavePUAZZs7DEHOfnJl
txszGQcMi/nDuBOQ09bAdGD14NLZQ59JHMOAn6IeXtlzzTYnaIAEJWJEewZkZENodokj38KKgXMD
YnyBs0v2mGtTdhuIFwdOyLy0wHQx+GV72QOq4qsMAdotClbbsj7Cri1fc9Xzatatyf9HLUaTYQ49
LFeVE3H0E5+jz20a5/dOFMUtNoBDQF7N8fMmeOZWBtkje4TzEDhA5G8CEXUMHCrH5dEEx6/ynr8K
jempro0ZfGKtttnUe7APxujDhSG4AriCm3JiKTO2VGBxWb3NMpA1izGWsHlbsgiFXzVRAcxklAz4
nF3Hbc7Kw5+cks25pShNf3PLxlSVEVfi9qp9s4K4wk8WqKOuM/HOh/n22P5Ammm/FVOYsyPscVOF
6ZeRBeWTJAgC9y9+e7eBatF7GUvyGbQbqzg4KBSniqiSLZOEbAP+NvlNFGpbbSE5G0az2RpDPRzN
OKKOU/kfNyFTVnuYXuxKtACwB+doqr7/r8wHlMCp3eylsobD1NBzSFBGqzkO5ysLiuDmVRPXv+sb
xyBCXBjimHvtizKAyrUUFVYyuh2tXJI+2ip3biXr2Y0uq4RUSTTAljbYw5k9hRRrqXL4R3uMRNto
YCA7TTuvvBhTSW7aC5m/leCYcWghikiI+bbGt1Spt4RopUvIh7/wz70XAhS8czOQXrAOKESBceKT
TvuuPBbWVGLfVuhxo5zl2+xFzGNUQYjXYA8X7KvixZedvuSLwYSJh/Nj1iQEcE1m03aiOYHMGDBP
rVWABr8PR4NArRqAslF0NsGDOCi9eWQJX+Eq430okWJPaLjAGTMhi6hhOlKG+iZdhSmfkHB2Ajnx
mmfmjQZyWoxEfe6T+9jZf9RgUbDNFdtyuH1C/VUSH8cftSYU/BKIHWGpYThEi/1G7WsOCyZitWB0
T2aiOHeWlXzIKIdOiomqvRH8le1V5JBUIJOp/+fplL8j4aZMD0SER5uXw37OJqdtD6xSRH3je3Su
aLsrYsLSQJy5k8gQ9rIZu4Az1kiOJ5HdQzD8byU+dgZaiAcuKqXiWtWsBnDeSHRMS+AP0lG79Hso
DyG4hlWcWOU5qW14p3jeU9I1AkTtCRkJUOlZvjHwKbO82RlG5Yqb1q5zhinOltrHmWuftaAK3USt
lSVohlW4GtvZObM+0EfqQPlRG069dYaUrUhmeHm5bptq3pYy9wHJaLIn646x9yoF1vTLEhHmEDuW
g89q88UgbGhviapDDKMr3gmCg5E35E8L+MkXTH3TMZBfCDXLLWEi8inKoL0ZLvwnCWkaUDJIdh+E
edNlnyPms/ZmOsQEbvxQBODhbDN+Vp1AghD2qI/REL0WOEqPfg823KLQODTjvAjgPvwWyVGpyu5I
4aIO3lxwQjV1DJFlyvKbUM30Os2SuTE4nCXtV9fRWvtGuMEHr6+lGr5bfjSKC4Ws15zD65zMiLla
BRl+bZkNwR9ML57NkewElmeJtfVnvI0gbTzmGmMwoR1vWQs9jIYgB8LSuZehC3TQS3YhsaUP+NjJ
UBlNNYm168czuifOLbNP63vfs4sHbWEG/Mp+Xe51MmUL+3CKTkzi7FVQGU/CUgmCbv451LxxpQPy
M0Qs/nRniWtC5MBrbTbYQ9NWCfQvIFf/uL7Z0PjQS+lDw+ALgzmynXjO7r3N0OvBEBoytDXUOerS
ihzNbIq2NoTngHJukXR0Vibnld87Q81eQQWfHbHnDENAcqWryWqma2m5iQcsrMu/Y9vuH5PIEbcu
J+2H9OHvfCoRqvYQMNt5glSEgYZtrhg644PTssoPdV3xjtNKW0fXlZN1YPwMJ6Ka0MMarou73rSy
M3lG4jk3AhsysNRMYxhFIysEXi6eM0Ge6WQXvosoabCjTUhURfTSSSK4cBypMSMu3mHLQ5mfSgbA
UPIfsDsbj15quAKzozA1m9BKwF6FpY/YNNYtX4Q5lt8OgXOkWFlLKOVE4KOzqgAl/NPsJK9hQPCV
T9TED3kTKBlyoyvHj5GuRN49pijEK7Ci4ntVzHbb73RuSYsB78Bq3KPU34+N64l92TbmhfRBVnqB
IsaPjVjpVkdL2wcswvlH1MzRd+oyA8U+4YMDPZk8d2+KF/NdME8s9g7hN/TRrLit7zYqaudicoeT
tWZn4z11gvHHT4mS2OKHJ9NJJB2Qz4ZuyURqdAks4mxgXeOhrwlEJbowkht7qqZPH52KweNotBff
MJC1Juy0XlBKDldB4bqRzO3ZFNUuEE4VHofONL48MqQthcGi1lQZQS9ozFMP2USlw6vKRgSSSDn3
qU2yIOEMBLCHpkAEGBPN2hO7V1H4ul69Zc7Kblh5A9MlJxxQkxPgOH74Ba3dmZDp6cWyG+trjLtQ
XJssmrIL0aUJ0ufab4yXVDKqwfzhYJjNMVbRZ0ZYuycRP5C+uMBz3Inj1hQDLV2jivojxPb8MvAq
/+KKTm4xcEy9szwT7nc9Vmbw3SgjxWZYRNY/4OPGxqgq7NeedJHy4hNy4hASyuKetAaUv+HIeqtu
A73LJlzHeTnO1yAJMPiPyuY7Lgt4E8fAShfcbWTOkLD7FFySJnuw2E2jZwDSyiGDkVetyNUtg2G5
KmnuS0bbIv1IaGEWMd7ofxlBj6+0Ih/lNfFytMagr4gGYj/MCM1Gi7bQgSsmC74zuN+hmfDydxm8
b8/V8j2CayKfp3kqYNTYmD9QJKgZ0GlQLix9RLbItyOoakeLiON0XZYxwIMioh4/SFLHaAo1Yrgd
mNfghSPDbDZjaSOkj2k8SZyum4+iK9JbKp30bmiVwE8dMvUbOWn2P47OY8lWXAuiX0QESNjp8f6U
Nz0hyl08CCvg69/iDTvidplTIG2TubLeemRrBK+pbUtCqRo/WrVZlWzHpqmQOjhDy7QuH85NC1ym
71xuCwJqNqGPr17Ovsux08v4h42QfWj5T1RLRXyAhZ9vZJA5t3lw7U8L7ulGG753h4yckRqE8xqI
76TttScpVliru6inrbx7aD1mvBUZfLuOa+qNW5LYzCDp4od0agiv65toPAYScCHxDjiL8sBp97EF
omzVSu1/lnk4PQbB+N4qm9gaHIH0b8EYgsxttNs/E+c6HakzGAmQzscDIrPkwitsvtbQIQ9lqtjM
5I2vNoaPIsX3zQixF5bv+xKt911F48IfUHqLTUX868JqemvyUr44OsLVkST2dGBLRNDyjNRIpgyM
Iijv0VgG745N2D2DwYKPNGj706BZpwsnH96J64RjVc0m05lCPRh0/ECWUnt+gAAlv/qQ8n9FRhIe
965CTkUKRert6VTFjzRopSZSIPeYuLND0nbXrkb0XPUqurWtIvGitX39VC+hbUkAJ3BV0Qtc4e5o
JmuQK3eU0c1vw7V/jDxHkq9QRDuf6+eTjyLLNjF7mt+m5orccJWhRE0Mp2AN6hvuca6y9INRgXz2
G4FUvWg6FCQx0s809vOHriJWNODUWDOIqLdd6ycX3MU2Tng4qU3RO8eAQLSTLTI81VjhsFWV3rFu
tbUn6oFUicAKXqzQ/uSSYGCaGuAnDb4alBGGnF6O+l0Zd9A/7oofvTlKOBDrKonbY0os1pN2veER
qcVJhVOHdaVkltcxSjnzLOqzxdEBuMz2Ea56scszDCaob+LhxR2B4o0z1nqzI9wSNIu+oA+yfrkA
mn/g8Wgjo5Q8F+WUwZGCdFikJ+Uux4F8qjuN4DJxNYeXNdTPGdnsCwDzM2/QFGyWIuHK15ouwl4u
/rwdz6NEYlYpKz/3ng6fdNyGfzCRxdkqgCSsETOaF7BAC4lumE7SsX6IAhFbW7dEWwCyUMdiqIIv
TQg2ewaLVUxB5vYra1MMfCmZqhNvwTkFD/FPpXQmHf9ml7PdtdaIESEdDNXAPMyue1wUykc3jQpF
snjLph2qUrCaaf47IOxZNznD5h5L9rcX+NABa1u/4qb2n6za03+j7yXc6DSGduRDXRwtRk1e75UX
fBWAlPKo+SrqhFNbSnVvs36+BAUjoLhJ3N2Mnm8/VbW2No3XWH/LPh8llusP6OqxGD+TicTvUzaZ
f/Sp4sGmmQy4lwHBS9Lk7IrimQcIh8cuW7bQCXcrlQq0AtA/1ilLqvbTtt3oGKdz+q+smTXiShiI
1GmWtVGQSV+tXZkJqvp+zJGiZlH5XpmF9WJwJ1wKiwRugiDQXZhOuzIDjeAhjKL7TMG+XCdWQUqC
SJ7Kziyf2oErg7ctRrtJvONHa7X6HaDChAAkd++mFs4zer9uUWvgXscUi+k8NPv/2GuEO4LD+c0m
pEBZQgXoKpPbd7CHQ581yQX52rBDpJqyhO+G1ypjYuUa7GDKmkoLfDYLMALXxKPLkBmLIib0Qyiy
9FAQ2fdKVLKCSZ07xwRF04Ohpb82qlhtgdYVgORSfdUGX5HQMcCCRsnTiCu+6/cmboUd7T3+kt6u
OGPioIme+Z4RxHSULXRSxYMKQViW6JlOpuFZnwQPQpzP6Od9Ae1D476CS0+3rrLUPo9loneNg64A
YQ0da1bC2LGtFPJ0ZR6iclaE/hgPZh5XUIPIioyqMMCbn7lo3nnKJ9HReOK6/IhNK3oaeoLAU8BD
5LQxfVvNmEl2aekWr7JBKFFW+nUex+iN7FvmNzV2Jq2bALmvWx565oyrpnbxSJHdhcoJl2ARJ8C1
rGVmktv+oRuj8ULPyvhIzOLYCpvb3/P0SQgp3iIQYcdQeXIvk8A5cuB0ryh36fZQAO5Mb1ni2Kl3
QF3KfptyFzIcWz5bjV9tInB9h36F1Bs94oc95RZ0FeRX0Mb+mtlOv2khiblTfv9s5FiGbKFawgJ5
F5Hwo/ye2WhqJwD4amTtf31NAQxKg+N90YkPG7fxkF7WfX2nkhnZvCf5OxzVFzuo7GM5di/mMGRw
inoXdQUstaAXBhw1kKd4bR5dtyu+uM+AQbngxodc+Bfqf+PBpoHaRh6xy6lA+2FnEQPO1v6XRAVm
eRQcMHliapfMy/uLlOZ06ahiMFmavPwuhgooVzC0Q0rcKFDzu5nNXxVkTISCcbCLYgZJNI/hBeA0
zRP4QXAaHWQtH7kFn4UWn7CYrascWI97FjABO2tfq7T5p/PFocyf5odiaPGOtEwfWC6sOAyJcRXE
hzFPWbDayCYT378HiDWew0jBtOiN2d1OAVsEkXD1s2B1z01RWocsSYLXcUkksUafIKjEvobGnP5y
If+lqFl2wmBO27UGGe0yGfcOwX6s2C005m76YtdZ82Q6/bSKGCE/2v5iX2uYR53S2BPrwY6Qv9ZV
8BCjH0cT4xiXOMPM62Y5wOYZfGeSRD8Rs4UtY7NxSweLgmRKGxYjaK+rBGO2csaSSXqgKRtwAM4j
2VwlQOJXDrj31qt+yoyJEa7uqysR4RsLlqYxYtQKUUcmln4p0cVti2Zy1vDMKJiAITE9TntIGaYd
HEeTAxm9i3fFKAGFxQq8l4o8ebpdQ17KrAKAEHUtJEXXKyk84zT4ga6KizBmCxjvyBGEU+FHjo0l
EQ8dantnBPeHX+Dm4skcDmW0jHvtqJbfnglky0Y3BfsCbQ4Bh8atZgFL8JI0FFsRmwVMxLXnUIqM
wUfsWNnFyMDM2UgNGUc50LJ7Euaurg9hGW+jVVWHeuhkfzDY0JJ421lJcvYJgPs0h5ZXcEgwanHi
OiBJUwr1a8ZCCz104j7HrLV8+IPJ/CoRvTNIyAvxajlZemeMrUtkly2vANmgJpT62nLeSzU4D0MQ
ow2pRqn7S9XPZbl1qjFjSFHp4AujQsn7Q4uA7kvgFGYqqgfBvNLI/gmxRA02hduzUMZpuK8VODUM
Nc5epzlI9rmGzrdenPDYkOESYS9WKP2GqioeaneUDyGcMnQBRK0vjanAVOArX4Zb9E61tQP7x8JF
omM7o23pUqSQGZ4aTQ3eMEp1YD2QmVHcHYHZkA6o59RpSpFcadLyN2aehX+P41bsG1LaP63ZRPVB
yYZ5SOf9mGwaC4o/G3fcnbNXkp0RZ+U3Ap5yk6fqGTRfXr2ZQvpX+KLxuB9ln7y6nciBlVgxQsSZ
9PF+xwsByoxuFGUMSv6IzJFuDpGOdxzX7RrwmmsdE+1HxSbPVXPrF49XHNTEaVUkypyTUaQPNDUD
GSdDincotiwzujBag8feA9vF2nXkl3OjdQCBY6vmpL4q+F5vZUhyAZUyGXERGVFjeRStuzKrcLr3
sTLepzqhnSs6pFeroIL2zw3cAAtgr5yxzZmHit1HENZr6P6cgMpnr58N16ljd4gMD0SJ4v0tomPV
DefEkfWeSYh5sJyiPyjh4vIop+McAtDGLFNv48D9aYUTrLKp5uuFMhyPXEfpZwAaaWsSZpstPwMx
qiV/hj45lT10yNrw6oMoI3+jU6++cgEkIGmHk7bMB6S4h650gBYkGSFynUEcOjmaa21P8wVZQPiT
Gf832wiOyNp5JugXBAY+S9Okpxiq8hugHX+htlqunhbT8JKAq/Jsj3T0LU3N19aOHme3JtBh8YtP
cgT2yx8fBm1p3ZLe+ekSCE8KlGZvq4apc5OtG2a0rHGYc9dRV+IEh2roeU200SXQ36Fh3RLJCWxY
W7FqziKHWJugw83SftYM0tmCasZXNXsNCwDzzrYF+To1UpJBEv9ddAXT0VENqM55tHMFWrRAnEv+
0w9iWmdDPBS7CeLLCNWw37CfCLxUTM8aruRtocg/RjtPUp3ffCDm9O55CIQo7fBzlzboAyQBuAmm
wjxWMbJkt+krPAe+/8g01GdRCdufC/ExZ1p0jkJMo0YCa4VCi92LyiENxsQTj3KP8R1Pq8N71wA8
QuhEMOesX/AceNyIgl7EYjvTNjsyrc29OfsonMqPPC2e2pE1oKc5tllmlhu0AlB4PT41y45YsvNJ
fhM90x0zJsUwZwje001pUKNk1z7LS6z27XXGGr5mP4y1VwMUqEEtQxOI8PwEQfkQSct4YzBwIV6l
X2H+yn47MpeB+M3eZhCJB8VS+Vdg6ygLVfZSCP9gx3il4hwKYFKikojm/kxsbfQ0+jMx3VTKO+47
yn5t1LBN07g9kAJqWLvSd5xvL2sz+6WK2BjzJMn+jeUC6XiG3RrklZAGToCQEwu2p2F28NIQUyuE
3mDduSyMz7F2ScWNwbRhdyes4YDVFMIIrnrmwA3FC22lv9wqhGgFAEpsFlkr1x6zNyKKBVHugiSi
tGx5W4eSuxnffcIuw/RrxlJFSJO6LBNxvLsiri7QLUDBFHJZQDMV2EYZNxo6ZuZ7q5lRXLSB8sYY
ZxLNWyMdcMeSSKBfTqjx1vjp/EEbDuAgQyOGxIHo5nbjRxl4d+LtMF7n7CoVCRxVts6t3mBYnTW3
0oV30oSdt624j4k/5n0KjfbCkU+YhjMG28gPRwZXAVWTHyTtoxl60LpnM754JkJ/JRe6R7BJEEus
xni2mCS3+ZEqHdIAFM41iQI9Q1O3eu4t88uXCMIrtEusWv1evtVlH32Pyp0+vNn/afNkMYqiSigT
sFLaD4CNRFqcekaPfGC++Ap8Mf3n1e6/oCTiMhao5lbaLYPnynNGkhtympy1oEdd03LiKl4WoCl1
0Hp0FAguRJ1ynQ6BYC1AT2nGOUtMqwRazkaYUX3NTY4MmSlO4SveIPvPHAd5o8PwbiNg7C1Z5D0y
9TkHHB8VX5Ybyqe8qK3/jCz/yTTCs/VgDNNvhvPqrqyI2RWDLf2HD9SAwhyVF8PHxVI6YXXFHcCM
NGPoxFVM7rlp2nLbjhwIsqKvMtmSblLt8f2iXuwm7T023Kpwk4ifrp3M3cVybs++WCS2HpDYOlXq
geKLtUg3yf0U5NOx6Rt3AlIGiyzVaXZjzk9WTKmwniU+dhmaKiK9JgNrkAphqTYE7+woj3He59pC
TeXy+2YmuHosUviUZ2/eNro1PzsnrB8skbS0xCI4dW1BGpEmlrLoy/Zc2W6+M5MWkprqwZZmYRve
cA3iJsxVdEjt0WcJHNbcrK331UPI2NU6RbyvSHb/tOeUfJ4mjemOeA7tWSIRzAc2a3HLeCHtjTXX
vV4ZVbdgO1x7w9Q1QuvWNL+dEUzsawoa36DCIdNVw9YKdL3z3A5MT2fNEN8m+UC2mtj3Dt8IuWF2
C9oZ/6sFiHdKBIqJTrOyjB00VEk4blmfyPsMb2tPclFKdppTnjlBcHvmnrHr+8Jhl1KXF9JeshuR
GjBOcTo/pJ7rXOfCWmS+/L2VJCHDj8kMHcEFHjNhJ/ucGd5/s4FbB1uaT6QhxrEsHtO1jQscuJrl
rukFoqsKmNuy8G9rvFFO+OXjYUd3SEO9bpvBfAlmo7y3IaTnyhvdQzvHEVAERGyJcKarYJVO7uJw
r1GevUBUtL9ENrLqSjJQnYnpEu6JtxSZju7p4+eYhtrlnUN/XyFk632UhSYGpO8gHzHpSGIavxmi
F3wpa3wylIDsz0/0h0wjAp6adO6/voqHd2ZAPhJxvIAQbBnCmKDHOn532mH4swug9GTE2lr7BQp5
qYpx75npF4EiNR6aVMGOmycEhSHeFBWfwdYjWqLkuGRjjtCzkOm+oOC9KrtzL4Ya/EOBvQvbMGQ/
ZBnJUTdNsldW5506HKr7ILDUbqxH/GngcXeyYPc24du1OyZ83MJKXkGbt9tisD7UpIuDo7ul+OSQ
yOlIjwMQ3ceyqzCVJGwhB4dnxuZzJJUnRFdXleVmKMyCiiL6TvPg2S3CbssaSt5KD/zCMMeLQrTL
/EVdnsRIzYKYZ7qwtmZFyVd4CDFi5F3+2KCl6cP4pG1wlyt2FW91nuKDioLomz1RdAttG284270H
Ko4yJfUtjxgATihiBSY0O4a1JNM4H1YExNGCAQ7Y9yYB37L7dcM3JtPj1g1S5naZrq72WCz5ULbJ
mIej5DdHckucK5SehhJ97QDtwGQVEZ/A2WOs+yqhLdP5kwGlYHC7nww/17rNxBfKReDVJsFHOOAR
JxvFNeU9J/ADJAFrrnGlGVfirp2jk2uZn2YMhctmvbV2BbUc0+OLUyq1V03HTD9tgD4agMY0yGe5
ntDzY1VhoofWBbEknf+cIaqNjJsKA+fu18graLjuPa39oRvUI5f4zbHaH0cxhpo5WJkXALa25Ybz
SdxNOa9Lw2WuK+Obw1hr7beae6cNXgMMbIzykoFtiLiz5wu2OLyhW1cT7UAgyaAoLE3FXv206GF2
hVliIAHcjp8MXZmwje8pJYG9H5gKid481URCsAN3V6lbHUe2ZKvWI2BIgBRzzRgdFiDawnVumY2k
sxIXJ6XGgMx2iRrzVfE+dikeN4SVxjD/hgNBFglcqUQ5r31jkR1WHaVif4aoe2/b/tvMFHx0hpuF
9A/83c7BdyapuQih2kVTeVYOJoui7166PPiE1oyoubkNQ77ThKJ3/vxSigdhDfCjwpuTu29aFKcs
R/+V1W8xJbrKAfTjm0L1O3i8U2SIzTkUTS1YuBgPrqxQx5Xv0Ib/K3yfP7ttwXb0oATD2LAYCZRP
2BZRxDXfDDI/yqwXG2nb/8yWltQOR0CDun7TFRI1M3ePTrJE/qj7MpRjL7E1Z+duBXgCNC0TJi2M
GMoZXqCx4ZZ3VbvWpmwvaCIhqQWhB3U44zQiCQfzVf7SxexbBz+t8dvhqvWVelcqF3Cdc+YvKZRd
OZJpVPfVcTJdtTcndt7Ootd2YjvkgFfgJsfhHE+YHbyh+E3xk+wSpow7H2n1Do9Li6yYT83Pyos1
NswBDEZHWG4tcD06OGTR/NB2sDwNb9tn1T0bgVqYTnqLAwNweRg95w7Qyo6wLYpL97Cwa9iynSa/
ec+6ZD40VnpyhWOeBuFW6JMDsdb1+FUZFucMY0tY3MYObo4HXF/89JN9NYCTMP6DO0A4RlguadfG
dybBfzD289dWRZ2w6AAV9Cq4GofWnnFgLyVuABbXCZ9IRL+KiAVdGIIRok/q8WElmCvt9gUzxCoy
yCajSbhwhwWbAP2XrjJUodkmCdqrQ8d3yIb57itcGR6k5Z3TpJeUBLB1NMTpZoiirepZu7H86bfx
wM9kxIgmqu6DYPL9wA3CSpU0pWgpQSIM/a5r4SFnrNkH5Skb+ze0MafE5VprvMU5PP1pWVowh7sl
A/NCx3ZhkKyprqN3jCO7WWZYu5bKia6ACBQkoKnDiM4ww1fu7wNKPIQt3Xeketbw4iEb0rUFIwAJ
EeD6aQ07ZydCiMqu77wYbf/ndPUWYsGJowa3gdE8aW4RcmjlW8NgxbXtM1OVn77hMx/tMdh1RfTq
tHAo8F2NqyFOyPtEBlknhr2OXEwjg1H+MKml9yz/g8CgVgvuxXAD7GUJgRDoab+rFoxqqN+KwH60
RnHjgr7loXtxzeQFhTqQpIAxSt45PE1zzDp0tO/EtlyNBv4Nk++3QCLSGyL/isiPZ1JwOg/9vV+U
40yCOVEg8KzYk6e7MDIPiqm/xyjgGAwVD58JMN2gC9yMgKCMRH+jE0jeWBI3bGub+Ii0197VTcGH
FTN6EIO+2a57qYlBL3uwe7VQv/XosucK0SDC2p0052Vvcm8ZDjjaZQYuqnI8NV51Mlv3zIaeUz1W
uxrlDLoD5OW1QzBb1vkH7gDmTu6prfHfWROuZnh2DPV5kg+hoeh46+ybN+gTVyHA7xxfLkmS1INW
gViifNHTsmpX7HCKkPFOoJgwcNpndN5o5r8t4W76pUZNJpcUwYFsLDd1nG088XRTMG5VmlfHoO9f
kIWjkQlGASyi2sB3eS19eLyTVXBuZChNkBCA9jOxAtaCTLSejYnfJq+Biz+yKhdSHxpMfisjYiBY
eTfkdpu0yT+qsTsaijm11kTBctk0RfFGR4TdfZIbf5h3g6E/MzPHnwJpqqlGEIMZaTRVSMMELLtB
Qd737FUX+MAYPUoTvIkZJ8+FOe7UQOqKD6MphOs9erBXgjo9RUhnP1OFpWQilTBNsVQqep9VZ6Cr
r1tws67zH5vtV8BqN5HWryG2/WwcXjkGnnjfcHBh26RshGRAtkdgMXqV6DNWvhf/1IX1o3pOTKbN
QcCAV7H/63BKYR2jLbGi57ji8dOsRr2iZqmoj0g9OUKpWvHV4OdDMQtqk47swchmaEp+c08TlOch
U1FiToe7OZQPTJOHZeB9rKOeVMlAPQ5qZFVOSe1P5RXZwMFpxh3L0JVXmufZl3enCB+qxYbajyR0
9P41NvEhBAZBQ3m2cwP3GVHQXjnJHdb/I7rUVUy9ljHEXdGbw7qNH1shN5ODQsEb8BuM7pMbV19R
Nx7c3H+qq/EwedkaiiE6dagvdgJjwdugzLoEpNwtwYSOOYEdc3e+rHfoKqlQIUnb5wrOjm8VD3an
nFWrUw4mfKSV7M5Vw9RM4zCvEadbv6STrKSt3iwNzNrvr948P5eh+shb56DL9NBJUJ9DnF8SkkCq
xWERVsdy5jvUlKO2LsjeNa+TRW2obdK1SvsGMBoIXPJWdPPB83Da1MzLU5cmoZJMq+cItnTQnnuJ
xd1xpvM0029W+QzWg+X5yupDZpW+vXI1muGSLmVXzcZThDi+i5vfWsnbFMfbBlZrRHyTBday7oPx
Prdqh2EKV0M9n0uTk5E1AFMMfjBADcrA1E/+Ix4rvcD31kbNgEF5gu+qEX4FAVTRUqCtptvL6y97
UZOxrAGim1LS+CAijfw30W2/x11IEi76s0M9SWszjTZHSWv92KbeWVr/skXDR9XUn0buPUL54Hcr
joLl7ig4tHPb/W4jC6EIEQrWzFCVBI43Kx0LthPyUbA3XA/AB1e2zVsuqRPOllc+hXDWAuYDgKp+
w9j4C836y+yio8zmC9Twm1+jpEHbQwEVPjssvl2r3SLyu9EdrPAHvkdN+E6j8GMWaKNS/qyr5f4E
YDaGe5b2f0bMv+UU1cr2OK+JH2bb9VF28ht6IyCb+D9ZkghRpZhI4CmwDR+Yy1cwnSYSEKn3r70H
B7puvDe/pE6y8BkWjfE3jzN0pIqhTzTcSBjABMs9N3O65u64RzqOdjBGFbXU9kkWnQytj2ThXKhQ
QIy+pbqH2yFfIySKJsh5HdgHisxrO454dAjSq8UvJONz3Omj6XUvomZXbhYj5yLZRF4eH1KShlYo
jskdCPc0IAZ6rXhrtR3vjnUJ4OEUU0HSHsmqvlncO6DbVab+ush5AePU0OLjYFNG+JBxz5MSSVrv
ImRGNC2CCs+eab5FWNBB+zyJjqMS4/y4s10YVVLj2WxmXNpsuz5nf8HA+FC0kbVVdzSV5ca2kBS2
wxlJ8MnukcqIbCddgntsXMBofTaVMQKDR8S/zhVRnK56NW2aEqd6RN11aU1GQGO/yeL/EP5fclcu
Zp3yhDrrxQmNl4iSpXSnswqGf9ih9sVcQjfj4bSifYelnxzncTxk7ngzClxOYzvxoSaOeB0NtAoT
sXBPc2X+2UZc7YbJILKX3IQhREBAJBcZtrGVQ1OvoR+icujUostsmeiSdZ6y8MYF6ll7doObmgkS
pDjnNmLoXUFTIMx0zlrmjHprUUq7il9f5r8OsZsalDRCE97CAUvVGAy3Osk8Zizpv3Gazxy359Yr
5YZRO943kQZHw5gvPYxeNtffsPDQ0wXF2Y5Y1Ggc32n7mzDBmWJ7M5jqpGV9EijRcFd/yiFBms02
wggeG8oOJniYP5dMzUh0i2gl6I5uOr0lpgBjBd5BsrO3tUMBVy+R4LCBbOJoYIVdG7quEWZrIjqc
ThAzYZwN2Il5vxgDCvexbP19n3Ctlh3O4TjwOKKqregIHuoYqlhMpVcdCQ2MkweoFsmvjoj+cpFQ
m+jsHK6TSkCK8uINgjGyJ7BuEH2xC3p3U2fGCyowbKvEpJnDY044KC3ov4WQp0eXdDzn1MLnm8bm
hu3uoZTB2g4kqHN5Nnv5pW06gDDhBWXGv0RCj675YKZ6wzjt7Ab10xJngByLAiohCVd0b33SnHIf
8xJkRjnnvAliuANtSwnZnEpCCuIDE4h93Ac/PfmuAgooSuYXX1LphtmE/cm5g2xgoo61rfYeG2BW
NE/1QVrV4zAtX5AILX7GJXvUoJo1745f79PZevRrF0A1ur9k+Bcl0zZq/W3mNcuCQ7BPMJA4UHlK
ZqOQHbbO3J+6HLhNwDavxK+KiBMOSy+PfQYaiDSFlWlOW5AbcCKc8eChrdnSsRxpGw4c3cm+hL3C
BLJ0aJtnkwg/bGsFKc7sP/wPMhXVFp7SqcaUtljbCfaBPCS9K3HlB6IXd/OEejwNpUDWUCRbx5R7
lVDuogxt+/4REaW9irX3Xi5Vi6v3KAkfJDWWmEnn8EoicqJNN1u/yohu0qwPOc6lDTbQrRlV70FR
3yMpdnYx7LoyhPWOwFCyzxy7s9UjmYe8nnaAXFgq7UOke+sWvPNgksHZNGF4ZPgzvLt1/Nrk+Mfq
5FGZkzqNjjRWgqt2HXrL/FDxkWQRuSGeIguMVcZ/ifDodd2J6oO+c0DJF6MuXzs12YdcDa9lZWzj
Eu0ZtqeNJ+oLS+MPFGPlxpB9vFg6P4AzIuAcCgtK0MRAycaGwAleK/dWDPqVFY53EX0xIpCrGerp
a9il265AUeDNXMy2gw3NLd/E0p+K6SAAguT1dMRxgioWL8BKETRX+c0/BHt4UNvkP2Sou5A3pxPj
vbHpLH0UxymTElKSsVsbKanBOnxuVHEzJNVya1FpOyjaV7Lw42vQWw+svVBDT7W95wv9Rxv/Dr6M
egOXzcZFkorTwvhMwJ2QNoPgLMELusUvBaNIL+LtoA+3c26dBXPKPDHNzQBEc8OguViBr3qcagiQ
MrNOTOb1vsJNsRoJoFq53fjnGN5/jt8JhvgMVvLiHcU2rpfA5u4cSHOb0n1mFujD6n5gd1kc50le
Hdxk63qQ97zQ5W62qKaceHzIEf+5BgaWxJeniu3YXrSBsY8qhCUYGKdd1CcfEdbfic3uOpx8Km25
vNoFGFEr+pTJ9E8SdUamWCfWwsIpoVv/m+nzn6GLJ12N/PRRwZarm66qm4lZopveW8gU6XMIh41z
88PgL70Ku2lvjul9thbJqS4h4gneeAWvu7cb5GP2kWsZ1B/5zGRFx+sJDT3obZBbPnngC73fx8+8
cjpIe2QjnwZD/A615+M8rZGsYf/YRRXGQzJWXzFQYVrpZXDRmIK3LNPnPfbStzaAQu4Eg7tuWpaZ
1iIHnALHIBo+7M6xhZc2rJLfBo0OHx9m/67iD2zm5XSQxDptDVEcqYWYlUC+4/9kFxONLqwGf7jh
7zhZcY9JOV/ycXEjrZy+kV9FC0VtwaHgrDP+vKI40f4+BJP9kNjBYQB6sPEKZHE4+K8i0YDNHRR2
En2+GXjm7v8IdK8LfwtWBB2iCFAvITrUBGnKeOPqOkVgHA5IvzgOymvNF1xVfviCbBn6hoeKKMsJ
YZEmcYZtpW6dSgijcgGY9Ox8PVDwZsVuw4H7U4T1a+90R2Xzv2Z1+cR2bhMEy57QSZ8RU+9MI3kD
4/KHFkGDGknIjMyGvTtAnGLchsyvnJ//D9UOSCMOhlEzLfXhvKLcNRyRbTNGGWs7Nr8IuHXXHpGS
mzEFzm0uhnYjxKoVkpGq2WhunMg/zaRQotr9kXnM+LtGiu0350l13JH2fyEwsyOpCctAqnwni+7B
m/MXexpu2FsfgxI/i2yJ/TGVz48Zw4l2zL3n5B9GCf69xh61UgiC4r48sI1hds7Lls3fNLzNuveH
kcwDOBCqJDOwgAJIC+vRTFTZoxPYMJz7FvSvsG6WInGA1QgcMDc59I16rMficXDxB4VOB/I4eCHz
dDsL5wTUgdESFjxovctHl/gfZuJEO9BZ15m0YzjI83NHSbipRuJS3SY+jAUilp48ZQQFGLzESzaz
b9buRxfN53yBy7Tkpsu+Yjhj+kcIwK/mFH5OM1gji1V+EZYx9WX0DJld0uiCU3TQ0OKOGf5LlyfE
8NOftCk/8Ua6xyRlRNUNR1tjrO2TnLeRHVTFNoqMqBybWez9M83+NTaqX1UM3zKL3kNHPjUtE/Sw
RHLi2QQTeB6ju7y2520QN94h7BBJ+RCabMgMLHGjPwKmPwI1XsdluEO+jFrhzmApYKp+R1basVRl
9F+W6W+tNLrOZWFZy6dyBC+dts5XZFgEZE0ucLGMQ7FX7zhrz33ZYZUK5bUXprFNBgbEDJMsy/nQ
Uf5WthEz7zFb6b4/wAjiB/Tt9ECKGSfNOJMQamCcJuU136cduYzK7e1dr5s/DyUETEKovjDZ/k0j
5l6aBHsVmvkRbRU4s3x8EjHduZ2ynMoDBAhFE73GmIM22gSEp1v4LQjMH/vEckihQuiCLBS3QDQ/
WVF7bjRz7DZ/7TTDE5HXf7Ki3q7iihIjQ9JhRTxLY+5RTul0HWPTJjNm/uVv/cfSZwaiEMrH1Bzy
B0xuEA0WNIKRwpopHfJCgyR61YAoEDHlb+3i6+fxhd7ZfiKBPndFfrXakT2rIr8pbwPo4NyhuAMa
PJye3ndRCD91CIdNFxOV6/qZ+onITN27LZzK+X8cncdy60YURL8IVchhSwLMpChSEiVtUHoKyHEG
8et94K3DM80wuNO3+7QBeynOJ3mHukhAwgTJn5Q1vryQaWJmDo1rxHrwEfTPFhtW8Ie2s45OSvp+
1MBv8I04ZKzWN1PjvPJn2O91NgDjK2K5p4hhuOY1R46ZJUB2clsBTeQ+4yIo90JyvWd4e/Rg1PWS
4yjKvJe4FF8Ve/swH48kie6iLXHXyYk4WDpRihNi7hwqOi+n+lIK7ThQuFf21rHT4mmrhc5zY+GE
qNnTAg93MGMnd4kKtUnMnvED095QJxDFYgF4CvWiLMXFnJsXpy7+aVL/YMfZsbqT+ZHczntaciUo
LN4/LYw+Q1te4pa+vKGdngj/wOMpuAbYlICuc0KmQQiz6qW16UDNanNt2dFp1Puz2VIG1s54RCnG
/YZzca4Ku1ybtin2Hkv/fdWa2zkhJzsWty5q3tVuancY5r/6rqGJy6WybIp4EyaeILQsHRxDf7E6
sbdNpNSMssHOdG6TUT4nSf9WczqdRWZ8JllFsRngNxg5P7hK/mDrKmtN1kS9JM2tac72hrVY6LVX
gh3G1nMT9KMEh0LJNgydk/Skhx0BhZSZguQrk4Gk0ARvDSwrfi0YP7RAK22/9paJqmjoVBn4pWe6
TS1IeaWO526roLXNsdoNtv4C5OBdKNGbTgiIFENIuEgjyrKdlGI4VGNjLMGfra45tzxTDwkkDiSF
vIM9bCLFFoTCixlMhpEP38pI4jovnGtRZJfQQPPRF/4kb/NvBQ2o6fIdgDzoY+VwA1OJYDeUFsES
SHUZ7sizV1UfbBm/o4iWR47ZtVLDZzX4BwU/01kr6fEuQqz9LjEplj1eNQaGwzohXF6mSah1a1C+
d9KgXXLBsG1MRyH/nnJUJCUdsRb7UjrGBmsYaFkqhlGhcZ1EYiq2xBVpqGhIj5Grjf3YM5SNYc4v
jLzP0la5kEtWBu4YwwXVkIMAWxGOpa289j0t/O6ULHsd2c0vDibkzUGnMwgg1D2VNJ9pXrKtiAYC
d7IBCaTltC5jK/djYXMZ7GnTdBMr3BaW4p1rK2bzn/MYrczuW7eMixn13720s01j1YemjfaF6exK
G19Yz/J/lRE65CAH/GVE+XaCZgPAvctcmHPw/1j3VZoBo8tr2QJOfmR9AA++GkNMFkDn5qh+gBC4
lCoY82xjWsUFVvaxRhDhDF/QdzAvMVe57MVY+LDNwN2oPCFoAhTU03tWtr84rHn+xB7bSh5vuDDI
W189tk+uYLhWbAQmncq6FESK16tX2ZOSr2ZzPdbzicDfC7DPtW50Nwtmo+0t56XdcV/pYC5r56gb
T6LpTlalopuW+S0rlxJ4/R52yAU9LrjOigo2CQo+sOHizH1gxs5RJPT5RbCzmBqPvaLt4YvTlJgL
QOm82xkpLMf9tQRm6SxU72xaXtGdb/kgTjhskFQZPmaVOFrxxAV1I+b+gLOsXGcSqEvoXLiJ+m2t
oQbx003tGZI7e6JhDghngqhOohdhOoFVK1sDnpw7ia1TDy8Qull7818mxaCy2HUuOqB5ol0n0yE4
NENU6OwzrRjbPHJQurErgqLbU9O01vnqrcRsgFjHMqDVJcEVtnJLDD9sBFmyKjxbpvoiUgVvMzjI
uEh0oGHZRqvKD9Wljs30vK8ySsJt2cq7ZVTIj5QnCALbkWYdNDn9FYprBQTEGYkyHywJV0C7OJe1
QjVVN/jtqO00oEIxA06RZ1d9oBKm69b0bBe8iumNhSptnfSnrEiagxCqCefp+gFk4rW0u79Rt7+n
Uj6PY05re69/Jglgb9HrOKWspx5P7ApX9hOJZL8k8d3I8Ex892BLnjY21Am2ceFhTCy4zNPedc3H
qGZ7EG97O2xI0ZfZz+ypwZRqu4aZqdWyPbH1zWRhSID+6Cut85jExAcAh5dmszw2viWjXmHoHzqx
dgMofGGJUwyExcpxhdrmm6c5x4ysXeJlQT3xFBoSfzTG40SeuOxpy6khjkQDJZCOe7M5W8gD8B3A
8uSNtxEGFxv6eKWP4uTBuEGdykx0geqjoZXJVMDYltXZTobPtB/T1ajDSZzdPxtKOZYaiz6O8knG
0ZNL3Hyh21Fq4nh37qztTurhc+tg6DbV5ANm3HOlKOqaY2JreeneE5ADWy/HjE7PbNjsshlptu69
OyJXHygKWISODzyhOS4Bdk/1YPs85/PWg/EOqIzezdkQVyuarlUSUgbVCJtUDDazQSWvAbQp+R8s
GEMKcp6spHuQjOWpS08oX4hXW4lf0UoI+braQcnbzzYnBRYbDSZpTWFn/qWyNjcy5VR78cFV3VXd
DD94St9UA8lBI1kIGzsI+aJAHZXXwdC4EYrwHYHqlKN+BVgMeDcraz9MTuCZyBlqHAY57RxJhEXG
CFHbtAmTodUug81BhW9CNKahvWcGacnYfHJy2cP5Ss+tUq1Tw7nbU7kb2POv5WDShWCPSDPyDQxM
xFECVFSreGyEUmxNY+Dobkj9GpfKlgBUWno9WOYBflixZKRRMyGmjgmM+vpSCdjYqD52GxtxzbzV
wpw2NdTANUzvxufkI7RTG866habG78UN904IY2iugUirxHu07Kljg144iGwRqPwJFcYk9sAYPA7Y
ns0nx6DaoafqKTGWXkTgi06EL5xcwx9Ze56z7fxAv6ZUeJkaiAB/YcS6eknV+wR2Z26x03Xste/U
aOjtbNovp4KYQZvLNe953oc0d2mW5cD4oY5Q7d/UxPibSuWwdInUurKflyprZqfHqBGt8OK4xq/R
dIwy2b/UqZsdoXtjzTaDhVWPnjK5R7o5nknCUR0dUvrVcZ6BJIh83cXI5mTPkxcFJMBminPzcxWm
B7d1l3ZY4yQm51BF6mNklDZVHYSI8Gmz/o0IRoFo32p0jVn1R9107/iUKmxpE4ugxDStNQfl9OQm
IftqOsmUyleEcyXh/g3abYe996dxVYrWxKHJ4kNOlacBP2S540KYoA+wx5faF/mfmZZXzUoQjSux
05xu78TzbXSKliLmZIvE9MAt/apayrxJiQBg+jNBphsPYacApUtq8TBjn+Z5AmGrF1ul6el66Q3c
pdpIsKQ7dCH1y/1ilbPo13GTBPeJesmbdgvn5a1psQamhddtVMt6ZIDkeHOQnkMhdgqvc18mDQQP
K0DUC9giaGtDKfG65GtCMStqhja6GtHNHllvXAg3VROSpMsCL23qgEv9zVVp7tBPsCgu5kJC4vSn
TdQztljUsHf1gFrNcWT/pXcPKw9PfB1/aeP5Ix1zkMiwKi6U3oUGYUYhvjLKyEY+SaQgiWEkJ/LH
BnWvD/onmvueMm/oOyMFo5ITKSmBeLbDd0zot6iguTrUqVsnMMx7O+r/pbp1KfR65wFagnuFplVv
VHQE04tepkm/tSoYBLMpab/CtKAY1uQLGnIakQSJwxUsdtGkEzjMyaEiSAIU40BuaTOXE0u13CfA
9a217ivwD0ypvfZM8RfkZr1DmFSpoUm2+M6CcJrWqab9KKH9PkuWeqn5nJYUH475+yBgNIZK/Kcq
IRGXeccUtFUj54QX6zGm/8/KXFW1fCYMZp6jWjwRRnpJxESpcTptqyJEgG/cbca7xj36FLMkEGn7
TnCX/0gFCKkMSAUgwXjET9xa5TyjS9gU5p1a6lPvmdt6dG9kXZ94jetODDvd4EMv7OdGuI+5NAdo
EShDZc8Vu3LSH81TznHEVcyZiJUAZOQ2htfy2c69p7xHr+uJtFUNMpiG6du3cwO1byGCYw+iiRU3
+sATYzbnp5RLGrHn8OGQQNlm8NhWxKPfkkp75dT61JKaWUiGOxWE86YYui/odOYPG+SeoFMWCPsL
T8Bm7NRznPRXvLKBsMZ9MadvqZ2eC7xLa9ErEJ55eatOx/2XuOlbZ9QPrjv3REv3IVnBtTkVe3Uq
iL/YpEYUi3Wu1SHLjWV2AqsFPSxsf9Oo/G0X/aiJI67gLiNf06u+Psg8mFH10zjZZ1X5xOP5x7Hm
pbtcvocDvlGwoQ1iBoM8b79ywOyAJsLoLadAjS+FB9iQrt84svZzziVxyozD7BFKmpXlV8/IhD8l
1N9D4AEhOXjI6MhgbJ1ndnAOhV9SD2QujrVqnBwl4tNEMQMZvqk6IiWqQm/2sC5HVqVuv60c9rh6
c+6baNnv+FCk6deO3sDO+bpVB5jynzGw7U2jOU4KfhLdCqYM2cWlX8KR32zOyZZj9LRask1tXYdB
3y/mk2FEyMNpZBi8PBvX1GkGb71is3RLANsGntAUVsE9J6/asMB2b6OFGNN69V5P8p1bNoce8l2K
+3PFDYHKZG5eneFXen2Iut9exFQTE0kExu2SVKSXdiOyn+VGw/83aZ7i4VTvHiTntjXPmikpnZWn
rjQhEbTQNzg2Bo2NRMnP3WUprefhfkKBBDSAh6VFQcCdf+AHAVdRgXDE01fzUE9KlAh7agICUDvp
cAYC3umN5G2CUZPdGXGwIGCVr2gSa3JftRKuX81n71JpiheFGL3vdsyqunhMVY0bEJka6XcTt8ZO
ZAg+w44ZjcHUYy0zqU9Rk28Ml8ynqYShb0fmaYbG43PL3bs2i5+G2jNtPhRzc2nm+QoMOuIyCGZc
yJ+wMY4yMndjmx4dmiU1+pWXmOzsRJ+2s9hlrOJhuTwDJ3YH1lidB8pC+pZ9NEnBbdoUNwSWn8Th
L47K64wdVZV1oFXKF+vJig0M7ROh7R1Ct/mXufpvZdjseg1KsOPBvomO1fys6z7814hZ32O0q9e5
+CrwmPd5A7R/PJQeVLzcYJ4nyx4yyOFf3ur2rfUmGBwW0RMaHAE8p2eoL18A67O96GO8T0QZkb6z
7D3zwJ2REsRtkMzPmFAxwOn4eMfiK1SUc6OEJ5wP+wghCwvAvczlztWGbkPm69nFtMI1yrxT6LHp
O3guLAnWcRddFbu+aWxZOyDuyExX7lnfdaHt7CZ91nXwnFGjXMui2EMy22VLy6I3fSolxAk7SQMH
cvY6L7KTw+OFmY+hK+/QkrCFG40JGqMPmoyZ3nEB5FP/zv1Lzc68dt8yOhn0iXKE1odk4XFhkzl9
FKn+5zTFU5iiBISWufXU6C3D/aPRJI6KyZAT2tRYKzHYCFbRXBzPnTKNzMRjthEFu9O0YmM6yGKX
C/eP560P3O49wp+r42lFfVoCC1tT41bHT56z0QOjGN/1sH/KYGWs+ql5zC5GevpDkTcY8BV8XgMr
SS3ZelazIKvYyUz9XaGxKtZUnj3wzzWiT6nXfBY9Di/aAfumPxKlfMmM5ps4pcTRQ/uuM75qBjwi
OAAjX1BJuY9ldr9qtHzsLE8aDFqenmDAKQw4cuNTb2jnRPS3xrF+8KL9G9z4xeuSwB3UMwyLE0k7
/GOU1YHERp2bT7qaAhMkqCj4E0zKLTmkQD3WcqUacGtEHIz01cIdAt2I7Vc+NMNCKR2COVXO0VSR
qzLg78wWvcmshNVQEFGnxtYsz7Oh7vHGPcVW+9u7tGnIlLCJZfhGqu9pXtuwBFu7y1jfiOYgojBQ
Q5KVDZJtClG9DkuSSgxqvQrCtoVgvPgT1Tae1lqaP3eFKP2CnJnkMs58S0ksyCercNYQ3RzcUwQU
eL4FKtApUt0HGsrQf3H1qd4G2/lNG7R/E1/3RE1vWd3hN439MS+3usupCAakcvJvmSYfc8S5Z0v3
WGfNXZvEj11MTKrdBXD85BsGJ52qc8maDXYzZoetiUrQUg/vNN/sqsI5t63zhPN0SWd5BxWWgrDH
b0Vp9rpZUXSNZzpsvScj6vYRT9didu8zYSpS9GzCJw4mQgEyNf/NpvZU6fY/A7AQUQbVt7Nxp07j
A9boKa/E0cOX3kq+4rKH0kY/a84OZudW1t2APYu/lr77qIh80Cvrwp4OljbtZTOeuiJFPOeqTjDP
JJvaPdhQvGdshVkYntMkOWUR9boyeSk4gkIQgmrlkZrsCX46Moe0suTNxvjFqu0f0lI7ItqfdET9
2laOd7ZgY9k+WySgIfOdXCC2VNt5cBX19EWjW2KdmeolZUaQCB60Gx7anj/PrfTLPFcvJePJzpjH
fxHGdAqhW2r3xtymjyV+hSy/dZl8g4wlDSBvuu7M+tNgF6uHFhc0IU4uhfGpijTd99WPxYzKKgWG
oAqCOVF8fkoYAys/0wcmG7pU2iJ55gPFoFOLv1i2MdTQ+ahneOCWhqbWJZzQKmTPBW88qhy8o6Vd
S7cNsXbkcE89sAiex3cqQug3i+wI4SLnF6JlxLlAH6Qd1hFwdPhHaLaIltKjJnOfxip/15PpGcnx
VFaUKhh26nd58ULf1xMlpD9TjyFQQM6yKUTztJEeruzdHfhGzJPng2/fqG2mUwipcpmMSxjSCqTC
rOm+2MerW6OjZMhOULrcEKperzMjS3vibSQlxSuPKmquwwdVLpskIXBWL8WARM82czLuZiXbgrHx
OH2yjiIwusVmAqwbOxRUW0SqSfNrKK8JnHXAyGO5MaYE8Szn8CmfS0OedVcGZiE2NhxJ39ZIn+el
cs40wks5fYTY7rh2l84/q7Gzg8uzuc41bvTS/YB4S/cMEer7UAnjnSXGsmMKwa8M6bjnVyqWCPQt
09pfcymbd5MouasqxgQ7HjFHqOoubfWVmJhGugHopuweLdurPBmbFaMM+KJ8CNhI7ovOwzbswq+p
PqhX3VtcsMm68ySKXtTJvtptOuzsloqPgU1U4kDWCUV2UzoWY2R0d5IM2pbgWQ/rraMKIOGhbmKT
g7HSBCSAf6duWb7r41HUCl0dLDar3jyTP6azIH7X2PXrkkkpingv0upF9sSPFKjfpobWyg7QTyzn
qDGKIL2/UNr0JvXqR9INakzlXUnKnVL0L46ExjBUn7SH/LEXJXbc/PXxpeNKVxs8vLy59Sdn+iOu
RbYg5HvcWmcvJdXi6ik+2R4JLLqMMr4QcONRL74nVfuWanKx+/huOeiIY34cR0Aisspec6H7sbEY
+VU0rZJxnh7xA0ki9ocaDeVwM/yxal5iCGOG5mwtmOMAhyssYgIVauSg1HsGgnRCU6aKQ2putata
nvppHX7WlsYetQe2q+91NtFtVd6x8NuAM7vnkoVxhgcDwHYFPi5fdz2M1IZTalWXrAYdy3xFHRyp
zWCDgRs3XaDkOnqHm2FMy6yHm+t3o57HtdNYzVZtcuIgOu+1CfkKvkGL+Gr6Zj1dqDAj1AXu2iqV
T7TqrYytr1jJXsvmSxAvXyNtrdlp4r0icL3kDb6KQX3pKcmJgBWwRwDaOar/EuliWnYGfOahykld
+CWDC8u7T37u4OUKtGVPO0z2+M/JHx497ENsre1BBStX7idpngmVwFdRCH7E9hpm4dZwxdHQlRcv
q3/wQl8G07hOoTWTg6xvXBdLsErme2/UG7o1wTQUkK4aF9mBrQeGFh3jKw0Km3RZC6bs88vEL1tx
bJTmn6ETio2WqpuGa+xwsnMLNvgEgC0iJEpvYvXSqMQo6urRx8zsdvQHfgPHZIPeMMWPkZNxXZfD
ro1j4GC9+I7V8hXRDoLmdCsaYPlqv5hGxbmCdLyyIrwn1Hizm7YLegFDpEVuOqpVX2I9fgOctlrI
QBKDcomzFiLKGT3kWMaD4scjZHwpXnMcXUPUvHGQbHvGZ9nRbhwtwTTs4egYWxqU4LZ1pE7Gyf1q
wS3LAuslKl7sM+qYL4Yn1mld3Fzq7Ve0kEcoVnivqxoGRBXSj5HHymXOhtPosuLUo+gwTOJmxcUW
l9qfp0WfXp4hxqnyiuL+XtTOtrL62ygYoXT8LVX9yHrKVPFXs+IRObXgufkysJ+IHELCRan8VdDf
iVNTM0tmOQGFgJa26kzlxyNHyVeUbtyk+WPeQndvjUAD8l9B13eUacMm88iuC4JZ994LaoHVbFdq
AgM4/X5O+yzBSKh8rgPj/sILc3RWtBUMNL32bmmifeqTDb2MeYd8M+Ma4S/s8gRcwnBV2d4mrZRL
6Lh/7Zjij2WHDeSRD0333kmKu37dlYGciiWO6GKH5m6N7BIF6aQeCtUB+WoXN1aVv7BzDi5aS+m0
N0QMckSa8yXcTN2WkyArYg+PFmcnYV1ukp75gue+JiZks/8JQXPg1zXZojvHlrtrORGkAJTgmOYm
jkzsqZnE2KpDu8L5vRdulG9kK8qtFuFxaEnqgyvIonTtNo13Np28feXBDE3fLi91QWCMYYqKWVI5
CmLqioy8+WU74sMhlIcDBru0iPuKQcShPrAbkkBvsTiqZUkGggCMSdA/UFybmLzZuFhPh9eG3CNw
BeyHixFImu3IPpZjgWI29mA82CEug8lY552Y9gX+5XsK2GzTZ3ScJgLU66zwToK6wZqlYuc2NGPP
9XpYSQmcg/D0ydWm35hjczUrFg6naH4U+fCTNcUvi9/ppXGK/ANNfnxJ6gaeLdSidVaYGBv1CrwY
yPKH1Ipmb7kj7erUMhIY6j9qmnNWrZvJtQ6XlfuLdu1Uc0Ow6MaWG7xJAicToq4je3gxuOGtDPeF
Gj1rrsv3GJGU4IirZlt+3J9hSvA1LB4mYHpMLr9DHG1LS/8m/Bw4CvpfPQqgASUOIVpRCvPNsZ1L
ZWanxqXblUwZeUmSp5D52b1Se9kSUOd7CsSNjXGiDkikEplHn76swf1M8ubZ5m+tWmO61LI/6LVO
QW+JDjgBG1y8dALZ1JielJyAkWJoL33Pk70op/boIijfuLcvnfHFCtKqzciTaMGcAHhdST0mLcHo
WIb9ecmLSqcY8NrhvcALdSKQR4qpbk9kBCykBlQZAo1IdUq7uDC9j4QXuknc2MT0T6wtmWrUZoGv
QhT6YWgE9tViV1XquJoS3MdeeZJ5+5yb7Xaa/m+crlaaRvYDBAs3IqYThFmozV+KTb7LcEm61Z6Z
+dpoXYEQ/s0OYJSR6uCqLrGLOyb8a336plEOk2sv+dB0sqLjiO8Q99pIOfjAlJHFfQHqdliP7nB0
e9IZ2ewvIU7pNDgl3OUdmDYzYlLs8otO3eXrmWxN7EZdJTchL6ClS35SBViC4mrEfOVplIRqTTGD
707jSxSnr4DYtvReHsIoP9VU9CReSqw49vsGEwYKWN86L1k9fU7QujQHWH7e95dQ65gbvFMcR0cn
LunIMVDCdFprcjxnrD93rovLAJ0uKCB0cCGrN0Y3f2SL7RrlCyrNeDDMbs+odggpop1rYwO+6ivK
VfoTexLEcqfn0HOw9DKCh/ldUcwaRCwLAZq52ircML/0Kxwumxlpko8eXl69dail4yDcS4u8DtTz
c2uVaxUiEgVrzbsTtUFcqLPPgZn4ZHbBbKcYDVPd3YkCVG9tyucOwj4MvX3jRPdWHx9UqVClnZ6V
0tzZ0nupYkzBbQW418bZM8xIDwhnHRqZiu82iw2wKDXuO4wt4Fm37oTsMc4+cBYYZB3Nedr0XXi0
h7ikUknV3epl7xk+ywTClKnIT8uLbmFX/tlueiFd+R5x3fZks6+r7mhL9uq0FEBCTrrPUVf3k6Y/
apUgUcKSw29CEitQTFeTU32xVv8jpeInU+ob9F53FIGQRuAqb1vDfREainRcAU/fQ+P2K2Py61Ye
ahdvjTFfjAhoc9j5i5DJa76UpFQtagORju5KVH41uXccxpAMhjgzLl+9LiX3lQTkJL8a1X4tLOud
3fVPQqSxiow9kssJfyebWns7VNoxzZ2rQ7n3Cl7NTvPmKzZDsLfOx1w1dyNm1G4yMMT5tPBpIfjY
d/bVvlWMR7uK3nsiF94SvbJz+ccfeSXMueZvbKcUrFQx7LH07aBvsnVUnsrM2uo8tRujv80sBpzJ
CDLB9xOfP2uYVZf3O9XC7EgjEY57Hlk8Mzrv4fTKsQl7+hGE8UWNCUWZhfjUejzNcGihaHoYJcOT
3nQ7QgGByCi3Yo80jQsHgreUtcWxACYSMkLLnFL7IqTPvC9/6UIFRWcFraVdI1NsChFhnvP+Mo+A
Xt+VPnM/zU9AQCMNTWCc91zsed6VmULZpjKkccAG3MR6Vw3yAxT6DKefhaXLzmMk8YEc0oCStJ1E
27fkGd8h8TrLEVNykNes8Q5OW7E5MT9snNRByxoAb0N81/L6r8ALKqLJPERRQQlkmjJdk4mlHaMb
mFtxPEPJcZKz7Zj1wazBd2qO+66FrX2CGUbyAGBZZ1pXYWcf4P6Dkd2MokgfxWnbDcbFYABQKM3V
0/zSWya5I+Vq2BpLLSO8FqF1VePqUbn6WhO1X2bhJ8obVwrqTLrGQ/MEWJCt4SLd8lbQxhw9eVF4
s9EnV33afaALbp10WOt859lBkHrnEIeL9Daa6fMMJm7ZXLetujZU93MS1T3HS8R+4K2tqaNYFDko
3Iqw/aEr8QaCqplqgCnTrVUU4HtiFYNm8Sgdr3lmrSpeto0m3ZiURnNfMuZuneFGGBr3z1Xy1wjn
jJ2bPiJhYFq8RAUimiMAjmYsadpUPA+Ju3FynJe69ar2/7inglhofQ0QnHQdfhNRUFnToTHirZfH
TF4ZAZFyR47y1NrKxjbqCze5n1TnVhpbL5aVP5U4apEzAONjGfFH0Twivtd1pNI9i9ElXDqgvaCn
J0CnYX0Ukh2retfwFzu8XOloT4tBMAZFjlVuOMTUsPQWkyb0IKb2CvxFWLqPRrG47PV+b8V7tRs+
ReTeHL07jxNNDcl8JDp/tPr8FNvtgzKkc1eBNGwxIa4QzXbQKTAf9ZS+uoKolXbVVetbbeBu8PFo
EigwCCY/GYqjcPlRCXyrk2Vewqal66m413iF1y5qPR6Y01zYHipPeU64AHYC9EVrbx133uNSWIig
BJgwFWPToDewysq3lJ/mliKRd1tg2ADRs+pN7yQZIjEBtdtYpjg0sTm77j7rY4JfVWC1ww9PXuJX
WK71xSvWzdtxtq9Tbuwp9ttOHWZBVT45Dm9P49Zb+inLrapol67OrqbSvtQ1Xo9B90s1C0YlplRY
GmepdJuxUOg69J5jwHeePp41JV5bffEZJ+Kg01haOtnbUOfrSfHucc8yiY0ZPtejGsmzysNRIrRR
6kB2c3zDVP48NmBEcbJ0Q/emgYyr5IxaGAUm2EYyBQFBmTWEr7VllBsxgc52zFtq2VcqGVYhpQQA
C1fS7Naj6r2BG35OHRRVlmfn2h4BatECEKrX2Zl2kZARKbVhvzQlaWOIkbLaukV5EGAXVd3cGrbz
bYGNNM1u6zQmTxnWnoLgUFbvDKniUmFH22ZHQvsbyZe5jQc8ZonJjzBMDlnEVV8XIH6VS9Q1XHIA
y4/gtmv4Tr1OJAJjccbyDAhhuYsr9x8qjt9J74Oo06HncIwI6qMmGbuMxbguMPA1Ccq+bu5nU7nz
+Gd8LA82CWCmgAmYbrdlIgqcafw1WZQqFkTSsP+wUoUASPuctOz+Abg2rBspER031FJ8ejrojjg6
1B1zYQfVkhz4kejRVzm4fosO4DUGxr8YSG753LXhyVC4mNoZ3lGzu9P0dgfv7o9Moh2JgSiiuJUM
aBC2GUu69ItnIYbmBN+c41KkGB1JQvmpW1ykFm6b2g0sVqVWiWDsSPkYnOgpj5NdjXETJ7LxwaUy
GIrm2GTiJeqAJHbNK2UDDddz+TNV/QM691Euh682xz+2le2asNqENploScn54jGmCtO2M6RI/cWW
SDHskv6NVFxFSNyG0flSIyVgAaJCilraQYz0A5xHHdhD/A6gEgsFCC9yH+dOcCUNI+246CEWXsNW
Z93aDfaB1DbgP+dtGP80bb56KZNJwsQ6OvFZ55rkazwLu1z45VDsy8J+AQKOqySIMNSUbRooc7bT
KdbZ1aA3Gb9Ra+icK73oqIPk1gQisNeHdaCkmEhp4q5fs9r7F3VcMStrp6pFFOA0Xc+u+qxXgtfo
XQwxv4QU3O4g1m2mDt42wlulMUHDmNqRkfHTqDvXabj02rjrxmXLPOjlRvaAbxv1TIiNOaBRsArH
3iVEj5pQIXsuqBw49qs9iIOcswui4VvvTQdyTZ+NRctJhD3NxAuM8YLlQBdMlneKMG7jHN5nhooB
X6HKVcxbxpWCf+JVi/QPun+5h8H6YPu4snml4IC6gMAW36Ul1T7N0BcwL0WFcSvM/FbS5WMhHGV6
/ZuErQ8yADZN8uq47FzxDW9hl/EDio+iHQ4SWG2lcpeso8AG6tYTPByW6GsKLmJQrIOltN85KZsV
FwMIA/1HVPEoMVs0b9256pae4RKIboUDaINw3nHAkQJ1WCDXswAhYSBNsauU4pCMWJBy8n1wOGiF
CFrcxdPMr8oZLt0U+l7c7fXSPXST3MmB1QUay2fccl8xdTxRPe16CnU5ZB68oHVD3DPxe5PZe44B
bdXK+r2gCMK33Hif1ODW8FZhFnZ/Z4gj2Ghek8p5jSn8WHc1cIYyRb7TiuEbxlwQs9EeRg42e4DT
3+47Vd+Zpr2m3uNRKeGjdLpiNdNmNsMvqlzjVdfZhkQN2gn4UZusN/joR1jhCm85S0Y+w9ZVb1Mc
XpUx23uFfJhl/G+MWmpE/iPtPJbk1pI0/SpttW7YQIux6VkEEAiRWjO5gZFJXmit8fTzgWVdDIJR
gWneVZkVq9LjHPhR7r8IJZRJe3SmhXFuS/uZE8O8BNLw7An+I6LivM+m/i8kTZBxiW+UQPmK5f1M
BCtw0xC3YqvruxSlr1DuJxexInpwOUYZuD7yzkw2OI/0KMz1/OJcu1UlhGJQOkg16PCWjJWoKZNA
YRW/+tyAUW/nsq9d48qHovT4WQ5hAWAYAwsvdDNNexnCnAupfyskBVeIFGVrHd8zH4hs6HufpER/
i3V/W6MQlk7xo9ZNBzmGPGBIwGvNcXyGTPKsDg36UqEjj6ojgXYD/cr1a9wDLoL6iGXSoHtck0OU
esqtrHUo0lV/JciOcR82HL0MORtxcTCmO0Vu70UQ8JMo3CM+6GAVfyu34lXGWYrdI0rScHaO1lD2
exUBVBi0ENQQNMLPxxJ5pvpqz0PT/yyW4bHGjMnWqB7KReSaZopkrmB7sCYss3nGzTaFeNTdB4Z3
C0d22xuUMKKAmqKeZ28JV5uNMvS3sTc+0IUqd3IgbJHXcLSyv61ni/VUwAzIrFgGY7IPaBZUeQ7R
WFC2I6Z5YxVJjxZFWdYn+jsd3ZpARTGIdezoeGj5pr8PZGNfhObR054AeCD0yMO/EOobCuZPapLf
RZ1Kb0ZxexwaYMZfVZXm+Gnr0PDAgAMaUjyqt2isOq1vOdT17q3CQOCG3pMOD9DQzHvMV8Fmi0iY
V8pDNmARl8sHXB2u0Upz0kae+7BsQhkY2vBRroedNHyroTQMnoVkSIrUunSVttGj2XbXKJw8wAWi
+dNKL/l8p2RbSyfjiP+1LaVmjFyL8izGNcUvnHNUT32mrU6Jb0TGeOrUq5YaGpXyezRUDsqUvZhV
eAQyGsMl7A/48W61MXlAKX+LD+xTHAR/KZUJ56jf8X+gxJoDuQ1vcMzYli38WaBg6bZVmr0nxW+m
Fezh9t9E4vjU5RTnxAilWTj336KkeuUF8CEY3SdPxjGnp96m5fCNE6qssalcq3331JQAQQpfy6gl
Q8ls/Ujf6kjU742Jx7mWO/gzYRnamojB1iL3ZmAhkwKIwORyIgTDHTxxcaPW8AVEZdxlKjBj2PNa
2hxKWKNDzx21EtgulWjETNI6RkILS0WEjW/ASsCobErLmxrJo9jjwofNqmIgDx1JD12V/YU/HSgC
aG8WJVsbI77HNKF6ISfSMde+x2XyyZusr7hoHEBxHOTBv48Cca+KMlKl6MKWgBY1seOuWTtSmj8h
vKkga4Vyw5DVNwXVAOT/acLmH6AFwGALtBuazwPOcpmCpEGpVMDrwEsEImY9JRonCfpqo+bkTfje
KikIya4+yB5kDFGpvkCLom0bfyoz9iZ4SZzXWLIYave5GRTscafvKc4NqtzvElra04jHQzWyTVo9
MJCPYagPIR8W3+icqj368Zjr1dSEuQEAv4BAoO9qk+Zdoe9wIPwmhmg9pkgyqvkY23ptuhTPqa/H
r4oVvcbe8JwOYW2jfOuIbe3AnH6sRRSyVf+pH5oNFV3o0OlTTOV4F6l9Y8f+6G0CzkenFk3cGzrx
Lsp6bG6j/iMqR5DIKFdZGSg8Ec5pplIJgoCsGcKOWgEbcAhiLEe5JOvpxwmycJQMrGmkBrnlkdJ1
joD0ZIUfAsUI3sBongphuB3iigtcIFypoO1BoCd3XWs6tafwioIpwrA2Vd+yGyre1Whqc0eZIqJA
G0WsVW40M5MZZtsAdoKngvAVCdyvpoDhex4ehsRCHaVHRjcZy3ds0L8EYCpg327DiMJjpj3X0vQU
Dv3nKadCU8WfDIEOq0TZTQtQ3C1HcdpL1VwHMFEdjgI004TBpA1vHLJxQqcoj7eqisNC01fHorQg
TqpXEEAhejROKdHC5tYMKX7isRHH1kFDMY8+jAo6zOJlCBwCBQnO6zyGqW8c+oJtEtGpF6sHFKTo
4/xeqWk79t8ClJjqNtrVDfQ0CRUpxSIjZUr5rf6kTv5fGJjvaRXeayMm3Bi0X5la6z8rfjXuOrVw
4C3DOUgORSUemqn9S7dCbna8dIPyq1pXFAcziENZ9ilEGs/OoxbSYKduGl4lYghv1jMAFPcw/NFP
USEGh+E9ZqyuLE9b/AkPQ6Qx0UB0dM8/doEeulGZoaEbXAl6ABBTLV6KoqQyBN6nNN+aFut1Q7wf
BQ37c+w+FerkVKLcoAC+idzmbijF1z7G9mQAcLYLE7BDeu+9l1mhzmiRFuGJRtM3WQJAHZbMx6g0
mJVB2cbJoZkNRMVaSG0DP586R/M8TbpvZS2jM91kRngVTH1P7caSUOQrOIFr2diw0+hoPuNHBOUn
2g0jJNB8Ur76DRVvL0/pvURahKqzhV6y2Xh3HqoEcEorij6G9F5XaO6YRY5SOLdMWzRyVMELXg3i
6GevWjyYm9AzrPu06qOnobH2Ukq+l/Qf6QbF+S6CfPk6ST6l3TD+LGjldxGG5IavSHchlQOuZwH1
tSYF2WuiSDgGQ+Mmsj5sxwCoZVuN8qGATUxRr9Nc2ZTyq6FW9ijE3UpD9l2TwD+pAXT0XgnwiAG+
XDe108PC8tXoSvRgfPdVeZ8YSMioWQx4wbPDOnsOvMHOkQy6yjx4GyIELwDpeMdPCdQGpS27W1/y
UgS2w+o1kgGG1GYUOfx0vHZ86llBhnUML8AeKFnpJl2Y8DRMvsQx8PAqEp40GO0ib6/cbL+Iw3gl
QyVCaW/vq/4hVntEEKqt58ffLEqlU23AKx9dTBk+mWnwUBr1FXbswHQ678Xz4FCivFY15ps5qtd4
Dg+0p8mubswQcPSdUNEPWVc9B4AuEb14JvN2vdVudY2dcUKGCLuiIpao28fqsUyYaS+lDBaFXxJN
wUESvTVek294ml5VprnVS+2pzHvPtsQRklb7FFX6k9mKbqx4N6NefJFV4AJd2H0UufV5GGnBGuxR
1Zgc5VwAX6F8VwfAvAYPjLyDCSzAX5Rl+RbHBPCBHjeVkf3VEykzD6X2KRqa77nePjZDuy24+eJN
jU1YFb/4SN8MmvmkyROPEhTuJK3eW2Fzz0XiBSoobuUYw4W9f4X9YQu1RnBFzJ3oxA9Xpd69Ww0O
JFLpVMQO49TtOwoIbSpz1/PmkvRDppmI9NORodjvq+kO0ck9iAdXs/qDaAhO1BZbCMcvGuJ1eQji
biAXpcaREukjUIotpk7vhj8+t4V+N+Ii1cAPKlTwWIl1sKDnKD69omk8hFN/4+PgbeFsPyA8lDQl
aI1RtvPa20p9s207/UYINTpc2QOIk7c2a991uTtKnnygK+daPUoiaMQMFOLoY95nkX9MPACmsfLX
1CHTUqFngJkP18dewDMG5ZUk+6zW+mNc1ja2D8i2GCxKiauLdsfipB+a+o+Nmmz1jvdwMBp3kY/B
RyW5XRjfiNQmUWU8Yh38VnnldStGT6BLqM82yB95XmT3Ej0v1O+v4W7dGxTA02bY+ln1GQHFN1Us
ZdeMe9kWka0xhAwCKcCpoLSDHDpcUffUUfr8k45Taq/UCP1o24wrAZ0LKrVsKDhRw1cRHlqzMuxc
tq6orLhoeN5XFuJ5XQ7RTXS0QnwqhOhZMHpX5wiBLfN98D2eqlKEXx6NjVG+601udVzh8plfVITX
sy1cow7XxVxRRrJ5fkWi5LKTu/E658VsU+LHGk2zIyrjA9DyLssQswODW8Ps6kQDJwpgqx3YqyI1
HxrVe2vyTKfkgb18lu7rEOYuGgybVMnfuVs+Cs2MR+5Vyup0pcxCYjerQLfhbZv11leBa0eLclxE
j9KXou0YQiJQytsO4PpAOkUhzLW+2/da9KRE/bcaPX/MAsQb4AD7mq3Zo78QT6htqFOWO6pSXBuw
b9SIj+V9dLSH5MI/RPmXWHgxB/VWyoEDTS4sSacd7gDdTiBJkT25QV99nyVfrXgvYHxoYgbFfwjy
e4D2ghm91TOkmYbGUJTAJeKdiedd/AKoVlATW5WerBHFVfAJ4fcUfRY22iNPzo7macETzpyaHUot
PLS3UAuAuAYcocqL6itAaCCLUFoePEQN8yeTQp0eoPgxHPSxcZDytlMj3Qr5S6x9RzWeJ8iNAIsj
qNNrineYTl9Z7XQUy5iOc8nmdmNm3yaQJhZTF3Pyt48KbZQK8HhAvkmo543QeKeyhJOUfc8pcANJ
tVuZByQVAQ8eLf6MrzHl2M6iANNj3vQ5ip7H9NjVEWfeZ7lOt/IEbgyvZw99J64AcP453KvEqXRk
6Xo0h9B9qL38mMDbLeHdwagdaK5oY3cM0wxuQOg0XCxGHUNo4wjS+EGjguhBq21pNZuALUUNgAtX
tgChFTxXkRul/akdx/a7hVCQGjzIYOF0JPEG6yGNuz2sqxcxf+G1qhj9wcCt0aJj1FrWdhje21pH
ShHElbzLaUD0s4eAsZVB+kw95gnmCxXxmsKuSQcz7iqMlFDg1mGa43EqxmjEa6BD1NdRbbcJHKiC
tnKFJlGldwf4OSb3GpYtj4FgFPczMwKHkCvQMp8C68nH/0XgrYi8000Y7uBnb/1ghwvVkzg8pPl3
rcUK3MqPbUnXUDSbB9kIQfajTqpTVitn8afpCjMohEv0e9/v2e1xs870HRLJXyXjwereJ2C2A9MF
EAbzbdRCkXfQhYQdH/BxT4HNQoI9rHb4N9odULyB/qPIMaoIjw23bT/lXKx5hEcWjIbHnopajbIc
Gns9a2SarvL22or7A5QnR4n7j1ApP8HtmfkCbixxGtNllhwjfOHf1OQYBxbjeBjltxqPrJDnjSC7
mr4nE1RYN2Ex0moBIShzsfeRK0c+CvdqPiXyynhL50CL6umLxOWoAbAFVYH/J36hBl0ViRz2vP1Q
v+IPZZe9xg6Eq4AMNC63tmPLGgsTx2jbreU9mT3Pv07YdXAva9DIon5r+S+Cl7jCTOVmBRfjvYAi
F6L/NwFqnA0mbAHoCPV5oh2pAbCSMHptad833FFnn+CM3RC0HewXShqafg0+Gf0k9TNiwPQjbJHi
n9d+z1roUwg3Ypoebv5TNROs6XSl4ugAEeLPzW7eSewKIAmV8EvW3ZsQeyhj5a4PrWGa+DhFSXPK
7GiY/BCdlL6DJfueTtW70b6MGp3DyuFMOUZF84bdLOB8700zire2BCqnI3eI+mzaXntoY2Wm9xQm
VNyanoqdoAPQ0ys4NVxuRllySTjOdR7O9ecI4Mp2EE3R8XVaELRELagz+LF/YquGBhG9mJwDBbX2
kdYhPdxnwdK+Z+xz6nzl0PTsm5XW12BuntSYIm2eX00q55Q0Ov/4j//1f//Px/C//e/5/WzfnWf/
kbXo24dZU//XPyT9H/9R/PO/Pnz7r38YdCRly4QBYamKLoMMVfn3jy+PYebP/+v/NA2hGDsdr9Lo
IL5mTnkj2Oa1+I57ywaw2ibYjnvq/tL95bDzX70UVfs1qtZTt4zB4dvTcDv20BeeL/99SVoJMA/7
ZFiJ5GVa4+OuUqEr67Ix2tRHrA22TA5gvLVJlM9GswxFVGhja4rxa7QGBzo8xoCnj4VdHPCM2LP5
FoB1j5T69uXVcHd5eOc/2s945q/xEr00UIQnXm7d0+7zA15HSBJE5eZynH8zjT8DWYtA0ThIFQYq
tgHMsPmrRRJUw33GGuwYpijN7pZzOA1Vqhq3K6GVy3Oqir+Gxu2w1IWU0I2THJoDzjdueEP/ekd1
fZfctGtDXYs3Z9RJxmS+UCdDQ7zOVVxk0N34Rv4GK9SRHXEvU3w5rAxwJWnU+d9PAgpDK+TDzGmo
t0hZOPmO5q23N3agNXdUzuWbvxlvnoCTeKDgcC7viQf0wBW3iWMexIO+EXap6zvW9d+MtthXimJq
5FAnWnBdXYdX0R3921fR1ezYhQS9XYk2J8Pv+8m/8lRd7CcJ5bzC72MkPEgV5Qoo5Gay6Vrv6v1K
pLU0WWwsVo5yVTinJW8V13DLHfdlCBwbNkun2MmP1krA+ZdfGtlia8H0K0e6nniDxMk8TLaf33Xd
Sm6c345/Tt9iP8HBq6oqkyAK7hVWHz/A0V8JIc0/9LeByDqaTLKpmPLyoKlCtUCWyINt587pHrn+
Pj6GNIU2rYNx1M7boq+9C13TvvzF5i3qUtxFarStOSFITlwvfkNjspjuY6uw0/pOHSWnTF/CbGVh
n53Mk4EuMqQNhhazBquxxeJeT9876erygM5mxMnfX2SEUhqGakADwnpuT1PMHkJgsXm6dqatDWOR
E52fCb6qM4x6iz7WfebSgTA20s7aWUffRvQcSZCVT7UWcnHaaLWkqiVaJbCJOnEDOhUeWJl/uTx9
0tkV/HP+zMXBEsRCgIo380fToXMAEeA4tQEJwdHSP5tXVBb/ZFgKZVLIiZqiGIsPpg0xUnqeALw7
3zXVVRy+r4zo7GXnJMDiU0E4wU+xJUBv91vZru1pn3GQyA791d3lWL8lnyRq6JIZpiWqJuKIi7HA
hpmKTpuBXUg2KKlL3cZOhpfLQaTfEmERZTEgJdYKNVaIQpX5mG+tJ2Tp3fQGNQtp492JDm+T/eWQ
8m+n8SLkIvfoNtYmpePWNuGH+zua6PIxOmQHzY23nvMBOcSND6i6O8Z00D9EJ3V8V1m5g/x2rZt/
g6ag9GuIhoUpFFvZyQkN3zuKVUxXbAWXOKis0vAZnTrHi9zLgz37EU/iLKY3kyn3wqvrQNIhBVk4
pvHFEFbub2fHos/+lrqm6ShG/ToWaM1DR2G0pT4AalMTuEHeonYrSfn2DwZzEmjOpZNJa5RYriDy
zBkJ2EP/VogjPfaV9JDOTtlJlPnfT6Ig/5f4AIy4cdPqdAe31Td02LcAr23IVPQ/R6d0g623Mriz
C+Ek7OIskcYWS5aIsBVYtxyLdb9Z2Zx+3w7npDsJsUg6KeRQtmJCdB8pWnCHduc5xRUWp+Inqlc7
y5lW3n5zdv1yIC8CLrJPBDBWo0SKLF75Nc+wnOVoxuGoQ/pQkXdA2VZW1dk5NNBZ0TXDkIzl9ktP
So5CaOcgEAosM2rHaybncg6eHdJJiMWQpCpscaXP+UzgNa1bPXvEHlmgRZAfoqFb+WJnU/Ek2GKn
8iZVH2hwtyipUikwAe4fFWVlhzifFaZoqapqmbppLl5DhdI0CQ3R+fXVb0HX2iqwKJubmq1wV+uv
wL5cnsKzX+kk4Lw/nywwxfMKuJoEFMUbqb4Xx7UHybzh/JZ2JwGWG1JWKrnXE6DeovPjoD2xT3eI
123KQ+6GT/n/9JY2Z/lJuHm8J+NBu9XIBNiB6Bxq+0gUHlXMEhUdxZDL83Y2GziPwW6rpPiPa/dJ
HJMGlgoZiX0Wt1URKym7S9duTPPc/z51P2Ms0nvQgakPSHbZcCi3+D3ZUH523r48ZEffXXsXn11L
lKRwatUNE+OMXyfO1AJdw0KztVMVTEN3XyY4rFF3peEY6agfTN8vT6B0dnQnAecZPpnBKoiE3it4
Owbq4JRBbAdUakcLWQqz3DZTMvPHrmALgpedX2CqU4fKSrKcTf6Tn7DY5pWsNqJ64ieELd2ibdKt
fMG1v7/Y44cCmHyVMadDSBv3a9p9uzyH5w57WZQ0jhFVMkRzsSVhg4tRlkY5T1NnHQdKs7i/bg0x
2Qn+9HQ51rmxIPKhKrwjLR6Si8+VgnfpK4GxzF5iY/6spit73/nB/Ayw+Bha2ptelqWcFzkk19oP
r+h2/mBt3wrm2pPn3PI9Hc3iyxRmJY6I/7eIYpRIjOTukFQ7UWr2lyftbBiulqIqK4ao6Yvt3Dd0
s+t0EiybYSJD+0npepcK1Ke/F2axiSfINrYjekaQK6Zd2Ze7QFQOneIdL4c5+z6QT4az2MtzSNuF
Mg+nckR7cOjIuNCyt8Frt1W2KNVhTPw3J3DOypNNog8qOQ5GIirI78YKnGzxPQm+/8m4FAvDNx6K
lrSseZqQCjUF4MKPkqC6nfa6g87yYA/bnLccyv7X6uNKyPnLL/d2+STkIjMKbJwx8x456OntQ/ar
rc/1iDpyhfNkMKEElEQ0EcMm+Qr0yrof66r48LTi5fLPOJufJ79ikTi4WLaVKPctdFTvLRGQQg/0
z62YrjxKfu92cCqfjnaROEiCpiXCKXzGu3+mDdpRPO+qvbaTtvJedFACcSL78uDOnjCnURfJI9Gd
b3JWnY3M/tweyG1cLp7D6+p1IujaU/bsBqlauq5YSG8Avv81VX1M8jTTKjnPos+69FRVa8OZJ+m3
lDkJsJhEEUgTOF4CgMyaPopDuh326rOw9a+NXftc7aLd5fmb98BL8RbTJ3SZahUm8TK0YPv8OrXu
cv9pmB7gkF+OdP5LsU3imKhasi4uDrLI7HHvyOkZicf+S/kQuHjyvBoP1eu8/iCWr4Q7O7Kf4aRF
KQpPib5WA8J1ruQm78m94kCkvfHpp2wb6qKgUr74H7MY5MqyP7veNF1TNEtmtObiE9aFgYFfzBvC
p8QAdCD8KsUrc3k2DU9CLL5ajYymoppcGnHX2fVYI3lZs12Zv7UY8zBPduUq9oA0pQwjuZZtgFAu
GLDqzdqa0PV3c+utLrby2h4yr5/f0vFkYIv7gYDjRyuiG2eLu8ZRXJTRXop9sbV2uSs4+sqHOn/U
nURbXBDq2gh0GQqXLe/U4/glcwM3+qo6FfGaHQB/DBidlVk9eyQYomxwIzXnB+Cvs9rU2M0C8Pyx
XalHdCFxoNmId8qxZ3Gv7VZnM/FnMG2xBESlVuIfizuO0AFqbiXl08p4zibJSYTFCRcXJfqvIcPp
1YcsfgtXX5ZrQ1hsuEUr4+jkEwCFx0cc5agKSY/VG319mmugBtQN9+CVS+pazMUCFkslGbmUcEk1
D/7wYOKQVT+t5MHZRD+ZuHliT1bXRBEWAXVieF03HadWRRWsfuPyox+9xBM3hoWqaqeg/gF6zEDD
X6aPk+G4hTJZv7ZVnv8xikHJ2eLmv3zn5qMnJIrasGO9xl/AlrnCdryPrxU7vy/oHf3R0H9Gmx+p
J0Ov4aYjSljT0H8IX4tDv0vxvdigMXYYbhC4WjngzlZbZONnuMWK0wsNG52JweHugcvQHikMWDme
XW1RJkHVCuqkvVbJP3v2UBDTJAPjc8mcM+xkiFlYWR3QOd5R0rQJxU+q/FfY3CjDg1H9T9EK86Xr
JNJiw1QHvE28jtchFC2kB3eFcujl1yx9+5OPZiJvYhiKZWnaYk0YXuEbec+IcNumr5M43Vdw+Pa8
UeJ5/n452tkFeBJssThQdvCCqARgUkKITR+nCcXplXk7fxsxYeGQGQppv9i5okm29HBumeqYtTjh
XnszHfHOvJteESFxzT9KehNIkKWb0H6Wr/hBiUCk+Xyn4FAcFMc/hjZ8GHdu9mX22qX4/Pz9K5i1
2PcxELGaUaRnpashWMYKbeAxNDuUgTA8uvypzp+hIBQtGhGSShn411SP4GiDc6W9Pbcy40fEP3Z9
ezO3yKoNXvcvMjJPK+XGecX+dkk4CbnYQBKli4J4Ij2SodpPpn+nx/qOMrwOmizYSKL33Ov+XehH
Kx/x7LSexF3sJMDk8DtuGSqI9WOotVfKBAatbFYud/OSvTA8ffH1VKwKEYYljJeG2MHeVP21AC1N
xhrk8rdbC7RYAnqWhEIRM48ydsYZlqLdhxw+Kv6fPO9/Tpu+OMKlSZZK4Ofc6errGVCptsdYX6ta
nD3CwNkpEgagCri7X9NQnWLsNpE3stUH2Q5saTPsuz08WRq1ycPaverH2+H3T/SvaMriEyVtIY/a
DFQZj4NTb+JjcQWw3UXi8I/mzkAnjPcS7NTFtovuT+KlEtuGUmA0BH0jUwSA1flKJvybVfwzzmLH
xXUCILxFnOkJRd1Pqg1j/9CGuyjZ5NdUSNx+32Qr16zz6fcz5rzcTg5JyjEYeM9j01pp0xdfvQnf
RfjHa+iY88v2Z5z5d5zEMbGiKQuVOGWkvKpqjcJ89HkQtTUQzrmrvSJKsqigqW4ZyzrgKHQppxZJ
gXeqt2t3gYsSSu0ax+IY361V8s9N3mmwxaKKJ7DRbUWwENP0ynzucihgN+DOL28R5+aOwiblDhrN
9A0Wy0oJkYzAKAo8TP6t9Q+ZeSvqKyfxSojlWgpknO6DiBBND4/U+zbVH9r46U+GYYoGFxdRV63F
IQX1NabCaALiEKA2G/RDH6W1Ts65p5AC6vi/YyxOJaX1oNGkM3RIfvfFAm59uLJKz8/UzwiLjxF5
5iDU8P6gpLAJQPgNyg8TNsLlubo8DrSFf10uQRK2VkKZ0I4gq4el4bRd9bcGoomLg0duMw99eKYq
gSZQtJijcXdNvl0ex9kVIqmWCmLLVDgdfx1HNCl6LjfMVll/DeK7NESK7E4cPy5HOfu8UE7CzNN5
srsIpS/FGpIGlMu9nXI9wxb8m+QKqWiXBz2t6sNKwLPbzEnAOUtOAnbpKGJeN+eyLbnwwvdIW9/K
brYdr4SVi9bZhJNAFAKbkblALb5TpCuTl+CAbWvCZ8Or9tKUcU9Id5dHdP5D/Yyy2MpGH7tFXA0b
Gxvj7VQUe8w4D6j8zB4CKwM6m9snA1rkRFn2UYFaDs++8nnsD0Owss+s/f1FMgD5Ea2k5u+HXblH
EX0/5PX28mydPar5HqZBF1c2tSUcN9cKM4XpypXgKbuuDsq+uzKfjRvjYQI+gIKjMz5ejnj2+5wE
nP/9JOE8OnaBodNtDyy4U9p+bDRHVvd++9flOGezTbUU0SDXQPQtPs44WgkCw3Mp2vs6aDdq+VDE
zcrOc/YDncRYfCDA/GJmzWUXCWvJ7hWK20qAeZdf3gyVkwCL1Yn5mZJOPYNIkD/ZRBEucKKvucGA
znIwKxnUXv0U5rp7ee7Of6Ofc7f4RlGCPr84MK6w++KXj/CCgSq8Up9YGd7aN1ocpKhFK7IYEwd1
cL+7QUxyaFfuA/8mwX+OZXGQhmXaAzcnhvpZPhpucedvERzezKjz4RWFiV25/3uTtzhXVcVA/sTg
m+nSO2ceanl7bQZk9OLK7P1O+aBac5Id8uJsTUtRjg2doZk3+rHdWbfSDv+MjbhB49K+PKiVL7Ws
b4S5KiK9TChL+Y5ptA3wYxPGfzMffiA/T/YGBfk6OZhLpahCVcMjvq6q8f73BrLYFoom06pimtMB
OgxsLAdFKVtfKzSfnS4qaaoiWVTUlpgsSRtHBP1oPEzjzPqGlHqPnDmq37HcPl8e0Nk96CSU/Ot+
GlpCbEE6o5SGcYNyEPqHy3//7OtUOQmwmDEPVbQp6360Nf7ZQJx22hHS3mrzdW3SFrtpqilFbTUE
woO3jhDNusH18/Jgzm5sJ2OZf8JJgtVJl3uySgiPIlaB02HbH4HOw3oWVhbM+ZvcSajFHtpPgyd1
M/ZvRnojuqxT5Uzt6C09yA7m1b67Sotay4TFbhp3uix7M7QxujbufhCjHCwpxCfkShA93IROgqjT
2h407zG/nVAnw1xsr/6EVLoWEDQXd1Wwq0IfRffbsH5DmGqj1/jWFLY3PP7JZwRBZ4GlU3iB/foZ
hZZGlOQRNKgilK/uhhL1H+92TNfavvMf+n10/wq0bHlpfhHLssBlJTqEe2k/gw9kB1HSlbQ8Wz4G
SvLfA9IWV2NQv37jjcTxX72HeC9d5bZ8ED/VB/QL3VUO5LxiL41qsWUkUpRpmPgxfdftFtT8ETU/
qu/Gzttw13TX6sc/zqFL8RY7yCAXQy4FxJvu1F34iFuAzbMGK7PvgWvZ1mfJhpnoZDf5feomu3bt
EnV2X9F11QTuxkV32WwYQxE6nTBXvbCzKbBLNBGzRWR5ezkpzy6/kzDL7StEYw31Tb5hF7p6Zd34
sny4HOIsKEY5ibHYv/oOCYnCZCgUP5OD5KKzcYO2BrMY19v4gKRPcTuv9HqliHx+Cq0ZgaBZPBUW
+ZnreiJPCGrPF8J09gXFanXtYXD+pqb/DLJIS5wfgCzGBJF3wb28nfl64SG7qra9Mz9FErtZuQuc
X3YnEZeJibRMmM14UrxWefxkrr8NbbHdgKZnHax2bdZmcZEhLT49UpwRzky2KElnB2yeribEyWHM
UhlFWmeLVIb9h7e3k3Eu0ias8zIHRMIKMHaR5+b612qti3I++39+vMVxh1Sa7NVzWT4rx2soW4c8
WmuYnD28T0axON+CSUfvuGGB6WOKV8wRnQtPvOaYubzI1kayONG4vCsmZvTs+eZL4F3pk3v57//o
f/+2HRoKgB446Jq6bN6NuOEqcgJqtQTOc+yc/NY7lrzuHAQtXWQPv7Sprfzo5K09Tc4n/M/Qy1Ye
jfKmDULuP8m15IJu28mHyS42aIFsBWf1QnI230+iLXYNs4t03O6Ipt9MkqMf023k+N/1A2ymWel7
o5HsmCY5l+d3LepiG5Hw39SQueLFVSNqWlxPdLuK8NvlIKszudg6JjTUGmMiSuOYOxloYm7HHGUz
RTvZrZXnz2+NtG0sCqgGksmL1G8mJa01/OkBu/k1viIAD4Z9bIso6b5m86dDOmn1Pn6WSaWcRF2s
hE6IE6SBf3w//Ab/efnv38U7/U7+SG59W9z8IQJTMWmkg3WTEAdb7FXYZmF1iDUHFdDBkZzaNt8N
u9nO8BzfWQPXzfP221I0OVF1OhIcbYuvaKZCUIoxI8w0vJ0lXDGQlEH4OSm/Vdb3lZSZ/9ilYPPG
c/L4wLy1HnORj6jeGImtH2eAGDZSaK9iK+9Gx8QWHy+HPHt9tQzc8ExNxDl9MZeFUUxI4U8A+1S8
OhL/KkagVFDxz+s7N2iphyT5wVDFlZrLubAqjBqYu5aigpb5daBKhDJ3PgBUtoZ7RKRwqMlbpCsf
SvOlz2668OPyKM+ujtN4i4ntvcwoQ494OAUdq/vwIbyhUl5t0N+x8W4Dkrm6IM99S+qlisKRTX1u
yVSrrH7qMMWbl7/ErWhfIluCBtu16JbP/z+Ij3Nn32m8xVI0q6Ro4pB44D5AsOhflCx+lXXjEdjJ
SpPu7Mv1NNb8eU/yFHtVIfXnsek3Aatin7jW1scf19F2OAPsQifNV7bs+dcvV4aqmDoQaF5zsJV/
jVjLnhEZIhH78bPR3RZWjEDsA6J8m1D/NiVrSIXzIzyJtzgiRCsYtGZeF+oNAuc2m/cNqkbu/A6J
nR70/uUEPXcinQ5vsR6qpFGSsCBcmzzVaGi1lAMStJovRzm3l51GWawCetKjPAmsApzmN0J3q+K8
FrcPXXHP9K7EWp3Bxc5CRVULo37+Ynb5yvF35Mpy235CrNCtbjxbe748trPpf/LB5n8/SUn0/MQR
iS+uTPJ7MauM4tw6JPeysrJznd9KTgItDtq6xzs5swjUfJLc8jFx5mMdR/lD9uWfl6S13Dh7kTj9
bIuVrdbjWFkCEWH73BrutKcwtfXu5ofA+um6lomLpZ34+jRkvsjdKH/W6rdp5mWtvRXPlqXp8M2z
iEqVtXxvN6ma+21kcIJ/arfNod5h/VRtJHt+U/3JZe801iLpjRzMdSqhBRCP0U6exK2VXem+spLu
Z9PvZESLbA/7GN6NQBQBT0q9fY7GO792NOFwOctXZ26R5qMXIKvRE2cERGi4iSNsdUc66m5wXCO9
ns+7kzEtMr1UY09TOmI1bvcDG+9vTWe8+yc2/k9av6efaZHkXuzLUjIRbOhKbDQbRP1cMXq4PH3z
t/7tFDkZ0SK5lVpXxboliFpcCeFba65sQmfvwyejWELpErPMfL+YA9xMboiqr+NvO2yaNmy6uvtl
H7uJbdYrz9HzW9LPYS2BQDJSxaI0J4WuXhlP8504hAdlISh8XTsyNqwuhI3/R9p19shtc91fJEC9
fFWd2V7sdfkiuMTqXaLKr38P12+yGg6fobMJAiSAgTkmdXl5ecs57zF4cKSBAcjCdcxidvlSrZUD
Vo8ODIaJLgXKClU/iLboo6jWyP1qOyjmLh50tRxHS8flKH0ayidiCIZAuC5v9/va6dUBi+hQecH2
jWBlGkEBmYKEs8F/LxsfNzWnYw4D9I8qRGbYpiA1Hhe71dXJa39AW5c+luKHFKRkX+hM4BoOn0nQ
hXVUiD4Vf//ecJmj1RTT/+NC4GMAxXvfhIKV0R06O1c2BOSQn5bREMnsIJab1HiWvsa6IQY4/SrK
IjrzNByrMBZP7dBo7wzPwYA8WGvQa2My55hARTq1enyxYnVp51sStJAsQjRfBkkoTL3TX7uAZjFF
VGhsgVk0s5EMh7VbPnjJ7WiOUv9oeWA7DfoA7Dmt7YFNAbGh+Ebm+mEDj3oTU9kahniY2FdDC+aa
GphfWH4QP0GRQfKgRvaLVmzqSJSS4R0GkAJZ0EJENlxlh+ZWJP2lgk6tWqnhLUakQcqgkt9VFNrB
sMNyU+vEcp8DpoHyEVz+NfolXxIr+ZImjd9B4hXzqb6pdFfKJiqKC1b4esXuIsVurdRVQl+1R0rZ
NcevciqjIfnb5SPBiwf262N81mIXWg7mMKRjNrhFSL2X0IewoTVB1OfLSNxAew/FHL5ujXWnUmaa
DiH+hvnp3EftBFwYMnq0ZmGHMPeOM6BJqmmOiayBxbiT1NGczbCAVzpue9SDJuqWK+iMHWN3wssW
YgCHPHpXznWPyhx51dArPd6woWP+cVCu+05Qv+A5ydfpGVA1gQmN7XKCCrVmltqESwa0yqgCu2UR
XP5QXJPAHJ5l2QaOMluSLM3S1KcYNa45/9Ruz9v0MOg/a/XzZRTuOt5Q2HqkRAYVjLToXsjNn3pa
Q4ZN0HbMPT47AMYbdYYtZ6kGgBgZaSP+APZ8aG8cLq9CBMIcn0yGBpBJp5K3DBzS2QShTlRVRSya
vPcwCtN/fxH2GdImaop5UyyF6ImbLY0HLTZ/JCC8iD8X9tfLS+JGadBM0BW0N8oyqDVOw4wmtudO
ymgdvHc3hIGYGxjATGr6GwaCQEQVKEGBy/IyKtfodqDMYTWIVJfmSMvGyfrSDH1UoLpTLz304fpa
0OzIxUInOopwmoVMKbPApK8ac9UR6UKsWJvv+ioFa/Zx1aPLS+Ja+A6GWVKSGLlagUzLM3ATO+Cs
NxJBfotrfTZY3Q0k0pEio3++uyEaZVoXTHPTGqrtBHXc+l099J4lSwIg/o69AdE/3wFlFphOF5PA
dVf3JCn9PPYHCRKFpsD2eBEMaAL+WRDzZbJFIlAvxYKm7ZBmrQvuaCiS3EjrlalHJH2yQSf/no/0
hsh8JAgIKak+ArE2nuLtWlXfYdemjHhIQ389aMCYFXVjouXg9IYzVSdIhDfuJJXeUqIlVReshHtu
91DMUqSph6YIjRdGqHQkQZJhOB3tCaEFD+iPxdUrn8f1e9IWiKY1RHw4S/i/U9OonSVDknMm3mAR
qEspYVHaxyptBYeJe5vvcZjV2VOf9TZUJECigZFV+eo3Z5zyBBExRC0eFCldKL0cLlsHz+5NFQl5
Q1E1Oj91ujhJKeZWTWTiqV3jdeC4H6DmRazrAiztl5H469tBUW+yO2KbZreZrq7E06M4Mr0uoiQh
42H4AnE0zw6rEDKKouFVnofaL4/xHxAQk+uWYHlt+i22v+FRLFgUf/8w1qnIqN2gffl0USC31jFB
jY+GIhjx1wBSoiB/cM0julZfoCbujU80N2gKHsoiWOZWlks5g1I6OPC2/vNqXef1T3W8UkTjezxn
BZpJVKTwDxqzmd2bhoIsUJmmX4x2m4NvItRRVBA1+vFSaZSZB1NGtoFxjTMjLCtrkLSYztQpoQYO
4x68IPdraOMNDmFFwSeje8M8Ik/QGDuUMmmNBwNoQ6CEVQAliTyAFhX6ViA7DamJ75fx6LG9BMds
Ium7jdg24PLudktbt4sN39GeG/PQFPfqSPzLcLxHiCkjsYExNMdUzzipyLBqKf4Ul/K9idUdkNK9
Nj8sXvJhfNFvxHOKPK8MQAyHg1hOlh2NOQK5s0lxr2OBerS+1ElkhMoB7N039YsCfXi0OOVXwu4c
zrk2MRNpIOvgOMrZTHre9IjfqBxibOKptdysdyWIlCEWtHrbry2o/EyoRiCCZM2mTlNo9AFyi2+V
Fco+Iv/Ps0sFW2giPHDss0m1vEzKWW8tegqSJ8pSZQQKrrTfc+KiTBS9tFir3IMxlw0KzZDEkZG3
mXPzq4W+ptFUIqofl5ixX4zZx8tWKYJj3owQVm7sgq7N2ZZnfZIGZOaVmyYjCXQ/62glomPAcZDQ
Cfp7M89G2QpL6cu+w/p0o3WhMyIVime0d6R+urwwXkroBIix/qJzqsyGirGXfJN/qQFNCS3oq0J1
ElpfwtZ+IRw1ot0lmub1VlUq1tX17vKZ8jfThkLJ9H9zmRkCb8I1ejDb4Y0MFkxwDp/CdZDkSQix
Ea5ON5CuWVJB+KHwvCNiK0eH47CQOGfiD6uzps1Z4TyUe6gVOmH1SFurcOPcV94I/n8DpOhlQD7O
7wnrEG2BHQTzRop2NuFWzn1tywtdmvOwaS9jB0E4wTOMl2c+wWC+ljzUmj7kwFgffysoVFH7abme
JhfpPLBNgP8hKm9WURMvz/jB46dYKrRnQHLEpEnhB1p9W0BErRuD17XXsvGQmIU79F8Exk+/DutF
wMCGHLqugwOR7f+ZEYc0Woy7ptVe557JIUHDcGi6yDbDBUP08PtlRJ65YPYNcgc68l5nPUDDtkEj
3JLw0azhS2dDEhJtmGvyJYH2YC97upCgmn6hsxUaIARB+4gBU6GObXfe5FJadOR8aQjUHjdfu4Z3
9LKjHnbPUCt2L6+O+912YIxT3jKQRuOFQzxpnr93aYw3jeJZxLpL2v49URBI7P5ZGOORi0SallZK
gGUelrD/0D7HIN2uzevZb3yQjAocCXUU/3sfESec7uNSxmmsdlgakR90CPmay/OsFYL9490yb2tC
/YMBGbfesQqAlBNEr0YNIwdZoI4Hy7pvlk6wIq4rRnwFw0f7GyhGGNMgUgWhbwhsetsPHZ6fdhXB
TJBBcP/I83PP2g6OMQ49Q6uW2eS/Pxh4eEBpe8huwdyPRvLYNa/F5vg/VohYREb3lA7Oi9P9zBLU
UCWIdnoZxFVdOraWwvrH1BtfwNQfit6i3EgSh/ofPHob7Q6b1Q7GhrlMlHL8Mg0g8v5bL0j30QQB
5e4nMKEIlRd4N9wek7nhBiNJdMfAGrVB/aZaqa+VyuPlY829BlRTU/FMNCzUgBm7tJEh0VJq/OlR
Qm8thNkqZC6KAO12XvmiD8Gk+rnboplc5FG4r4E9NPVvuy3tUlUep/oVGgyrToZxjty3AusRAsHa
a9uKKLLkbuhusYzR2O0wtH2CY5HFuX2rxZt1aCzzp2BLef5Ew72N2pgDWkn2ybgYZZphqBanAalN
hEI3BASgIHY9Iopd3e4GIkWPaSB8d/AOIQp/KjjI0TKDSP10O5UxHjKZTNRCIQkSQED8UHlosnXT
g3rt+KK0OPcE4gaXdVBLYBCVLThKiJQTZSEE6aDskAWQE4ZU9Y/tyv5B5awMES+LEI8xF6jKTmmC
aByNJlsIJZKDk2O4aQ6pZMGA9l7RLcTdz936GGPR8szq9Q54w9XqZXj1dEVgBcUNdBHNsPHn73Ml
uCO4Tma/pYyTSea2yxa6pUPQvGw+FAcXt4kcT3u0QDVpDujPEMVjvHtpD8n4GF1NO3UhC7JQ6q8h
/RQPnRtXj2Z/gECw4FyINpSGGLvz3ksqCBUKQNF0VHcHeZeIuHM43eAZHvyBf+GFLOAmorTeJsb3
2QMxrSta8NKR7iaUJBU//bxO6IQar2CjbgYJzajvXOnBETa889yMjk4GBfQUIF5hE2/TPG2QbeyJ
Z2sfquW5fZdp4m5HGI1Cv2GzKxsG9PFvMe7b+vPo00Z+NFNIQX2dHeUGsiQqSquXvx3Ppe0A2XmP
XGosSyoL5H/bR8sc3MU4ovdVdOJ4H2yPwtxFzbbkVV8AZbOjqvNGyJUiZZlSbZLnzZNWt7a91U/R
mxIJt5S7QgV6Tcilq3ibMOegzOKqSSpsKZS1vKmgI1UHJ8huCtVdAjPDQCPuQHDM+pc3lrtkNOMZ
kIoClxY7OIDuxqxwVMBilCvV/HJ9cv6CZNllEN7LBN3QSGFSbtczYR4yFkNV427AbK1zHLYkXJbp
oJTzdSbXx6glo+htyTvpoABB474CC3VYva1lSculSmid5R6a1z1aN9Nwu1O+Lt50bJ5X4XuZ58RM
6CihaipjrIo1T2UatEWX7RVSzzm0KQ8IkzTyIOENto6qyElzFgf6TKraBEKt8x4AeZNQi5EnvOhW
j876oY3iI00HDMfhpodTEYWenMWd4DFuM9GGuDc24KFe4BvLEg5JiwbSFqxRX1MiaFzmuC4IA9DX
JJ6wcGDMpbe1M1qmQHbsWclDrD811efLpsg5ZgiILFr4BcUlRmVO74ByblpHJZAASsrULZpr0FCr
m6AAwcOgcyoaFG5BaekwGHFVFcWyFZsXz+axTutHWMfkVoqoas7HQaxlY3wcjVeMu+ozk4xDDyuf
1sMyeprx2KqCfhNO0EO7rHBw0X6ASphKjWN3Z66tpJOhX9B7FMWP9CGXRNUN7SH7k67u849/CsY8
49q619OOgo1w8ekquakwBjg35lMIJkit5aHN+hEQ6+Pox+vX3wcIKm8qUpNSpB+M5PbPGuTOv9YJ
MkvoNhF9a5YJyFKnQt3+JdHHIFmEXbbn3kFBm6uJdCGeZrLCdgi10Atppd5GRhfCObR3owwxfYI+
Kwcqr5jnFtg65xGFQ2ojzYUXnGWfdeJ1ZJ6JvMwzyBrmQHKr0i9D2yeIcDSvLH1IrwpuLJ5J7hHZ
pjwyN4uZ/0a0o/FniSEwt4LIKzq7ykO6uCUJLvsM7hpxfeFRgxoOCn7MQZtLRdrmpQMBhlcf55cp
Wq6JO74S77SP4sCR2uBpPgiyNujugkiLbKBRibHRqRjTyrQAB3LvQ3VV4MS9sqYJzjbHIOFnIU/m
4HTbyPSeHu0a7bZV4TgI4sAwWTZXyvQts0UxNxcEk3f0UfgqDXEK0vRdO1m2jbfoQY9mI+zutGv9
oUy9Oaw+wIs8mteSuBLAcSQGrmGkJTXEc7rC7GDvNCbELzZU7iNwC6Dw0H4vO4wg9GhHzd3iuSPh
9uWykfAg4e6RejXwj85OtloOFAGrGh/Nka5W+ZdOfv6332d8Y7NNqbXk+P0EDUuz/CJMEHIXgKl0
RKA62gJk+uc7T681Wg+2p3KmrHaSWbmT+evyCjilbAWkC+iFAe8gXidsP3S/rJtamuBpL4/x1RAV
kXWLzDRonjJfexBgcdygiZjWRvUCbhfH9nQ1hZoNRm9tC23/1K90VLL70W1+WLdySJV/0YUjahY+
j6QVHFl0AoDMjg7EMzdlmStKa1kDQswF0+8YOVBaKZAU5V4V9pZxkmanWIwxDK2VJGBaWbxxcvvP
zv3mg3nBtyVXe9IeTYdqAOC5YN+JHus834tFouuB0tGh85oe952RJEXj1FrSA9jP7miOB8m6o/Yo
Reoh8d8he0GX+YbGRJ6m1A7NNHbLK/UQbWdCeu6uxQg1iHev/728AQVDkwVkZvEN2WHftR4tSSvx
/eTiSrduGutg5YLLkuMMTyCYI0bMONZiE7ungCMj3X6o6kuO1QlMn3OQT1CYb6Qjzz/ZBlCKPpwD
x22u8hCTSu1hDFB7HUCslgaiMEC0MuZL5WOu5HJBN8941uRgjaOKvAjWRe8j5lrEQZbxMkD9/zxT
DP2HpcjGFrYHNe8J8ghG0B2RL0ZqWGTnnOVY4CuWoWWE3NTZHG+Jtg0ZGjKL1zrfCAj96wdT8gXL
4WEYioPOTUOHcBI7rzGYaaxnpF9BXqTirKJajcY9NNvY1Q2h6luhdNRaaF2Ino8cP4Uw3kBR0nJg
5RpjHnWlZKhtpfLrkLmGGaxWQap982jVIrmPcWVOrvVQCqySs9oTVMZAECXqS78BVUXuMlG9ilxn
krAJkqZgGRM5QWF8MFGMaczJ69p+N0ut2itBonSVgpUg/kvwCblwKG+B4x/+Hs/KU28IwlljGKtE
9pQJAz5oN/CJi/r14qnoBHN80agj52CjofgNjvH6uP4Xp0oAR9AUaz/KieDSFP0+c2e2tmS3uYXf
tzC3Hju3qRVe3jCOEeChQLsKDPRfnY2WdaUlob+sW3E13mvTXdffLvrzZQhOChtnir6GAYKPwl78
JinsbW1qpEZC4ISmt+qudNdeW9H2gsFdSC+YTwJITqyxh2QfJCtUa5N5BSQVro07T/1Y3yufsmjw
tyDBLKWQaJ/zoU4Amcg9cZBLa2cAKv2tNP6Vg1b7Py6JWv7uni/XrJGmCQhqNN7UX5rFtdG1Wd2g
Kds1Olf+JErwUttlTu7Jkuge7wCtinR931er12y36RTYcuKq0k+1CNc+UlahPAfn5L6OBeHdg/4a
iMqfwhm1pm5ZotI4pnmhR7e5xVAlRgGrnySyjpd3k5NzgDQeSu6y4mAehPX0Uz+3UtoksA91DMz1
i5N+avvClY2fjSR40/EsYw/FWAaYzUrdWgDVSh9Jhc41R3QL84wdYa5qoaMFE0JsvTZLt6wYNyjQ
mLdSf1hu2nsrcdFlFQfFB9Vf/hI/hzkXFui43hAZW7TTNp4TE4hLZt8Wiuk7ZX7t1NYdum4E28d7
6Z9gMWa4xkQplhlYo+/cJ9ep19wqGLrxmmPzgJLb4T2vhhNA+kF3dq8Z6FooGgCihuTaaqQ1WaCb
0URELPm80B1IOrgDVaQ+Hfb1JQ1FOYMBcsPQN5aG1ldorh9MOif/rpYW9J5qCpIXoM/B+4s5X+qM
kYFKR5rV3u7L5adCnpZ/H0xjOg3s64aqo3Zx1u5UScjKDB2yn0u9XFE19zFTIpTbBK7w/ESdwjAf
yCwSx7EMwKgEEq+Z7JJ/zzinIj2CG9Gw8GEQDp6aQIZnh7x2KB6Y9a9R+TIJxfXOnd0pABN7lSOR
9KIFwOylULN+5fjJwICIDB3txhEm6M5dxCkeExblK6mkdQZeF2iOmxw09AFggPwzVKQCTF4KeTk5
pxb0czA3BGLIY52RGBXDJDlOZxV+VboolWOBFDA7QqUeZB3i/NJ5HHOKxwRiEMiywWgOvDGv0WGx
gszI1dMPl28NzoHV0NhgotsZdR4V/zm1izqLzTqzMW81b7c1xLFQD0TW4mA/k0D1KaP9ZbxzQz+B
Yxsj63zIHEimlf6mvkzJky0aaOavB70aJpikkWViIzOrd5bOImXl22CdoAQx60N2tF3VL3zH//ev
eawGA0nYNkCdjTGmwyzbm5JXvpR+tNND42ze2qXe5S3jGh6a3DB+h1kC5GuZ6zbv0RAS63bpLyHq
fBZ4CDHOek8CZKP98lYsS8vhsMZ7lFb0QSuHxjM2E62OSbY1uVZiD80r42A/6Cj8tXejMGbhmTjq
cIYK5gyaIWacUqrHySIlDrL5pCyjtrZ/KsaYH9St/3Z5D7lA4GOlqTOIkrC9CjkGhIaafij01avl
tYEBIUtU9TmPILBruPxMRHoWErTMeSWYizO1BBjI/Byk3h8nMCAgS7cirr28Gk5mDq2w0DFFogK9
V2dS8Uq+KjZk2CrfcH0DZkFrz1U0hSDodrcrEkCP5DCK3vS8o4scO3UUMjqw2NSV1JBYbtax8lPj
R4NmZqigX17WeXSOVelIqKMpHKtjW62s0dGnTSOVr6JqahiBLmfHpb2bldFNpChO/3URmMLhDYc6
rWyfSSKrJHW6OV4rn7QfHOvDmB0uL4dnc7QYQaMgJPzYGpneJyuEJ+bKH4zc64dngvTYUgqSfTyj
24Mwty5ZpbTVFoBsCYbD8fm1JvY3+ashCT4OdzVgt6FlB4z7sCXzNO02yIbi42CIqq+PxLyelODy
hnG/P+0mtNBzoJ/pXRmyNEt4EFT+XFh3Y26p/pgmUTGptg8aVs+q29SNB2Gnw3ngAjgZnoGOv8NH
MNF4FU9xNsk67CDMP9CpH91P736T24mfGbxttGk+DsUJBf28TNTiQLDIkkwF4oy5ESXke5c3IbGJ
wEHwjircNh6BoPKhgyOnl3qSOyBAreEf0gpdME9p/nL5S9G/5ek7GlvmoC8LNRx8KnbL1HhJN/BI
YsJgKT4my1OytQc9t74X46c43/615SFLSn0dbetBLE63dPd4kSSrbw2rlZBpxhOpuK7Te2MW3A+c
sOEUhDlHhdZOyYaaNh6cU2CFHepG211zI6O0nITv4MM8RWOsIB5jgqdLAxLMyLx6Ve0kB/PGiADn
r9d25aqOIO4SLpC5nUBjt2QpUgQokWZ3NHhF+dyCDKriNb50FCrAn9s5Vgjbo18M9xOrXddPVQ4C
BOhEyCakIOvituwwPp3/e720Exi23aEv4df7BTAFONb7/vtQiIKvc+9wisAEX7NmxdNWAGH2QCZ2
Q2dw9XsbHNAo74G68fK54n8llC5xw9LCPDvskm+ySkgNw5gN5HrpaGz7SXfTu+aIzjxhMM6JLOni
3uAYozDmpFeJWVOjGPWAZqjIwfnWrgHe7xDUjD1R5kiIyDw34ix3+twB4vJj+0HbYqpohLk/a5EU
dffWw/uO2j9LdNixl3rA1PhUYEenq6wPk7sNHMk5BvYq60j1ScWbeu5793vqsNG6DKKmNE8B2OKi
7J80Isjz8U/W398M745Td4hKplMP9JvVWuqacekRw69EsZHAEFFpPkVJC33tLAUov9vQi6D4qH/4
ratXRqKuhvPr5HTL6JbuPLwyrLWVltiyWP6g2O6A4dRuDnJpdhHNixwh/Zuf3l2nYMx1ghzJnE1K
if37PIFns0FbMTrOjzLYrCMHfOSSsKIi+mLM3VIXiZ6kIM/2ynVxteGI0MdNhMxs/HXh2sCYqIFX
CLOuDVVniGfBwauPwy96suicnHqfflv9P6ES5X+zNzhmUahVVaXaA84hbdCUnxL9gSx9WGTBlgkC
AP6JeoNibstik1s1qwDVaKR280EDHf4qiGj+h8G/gTCuMOmTalsq+HnteQTB54TEpRXkL6/Xo7B1
SLR5jBfs5Lk3cgrWLV8tTHVsZYhmMy9BdnbaBAbPt75/FsbWBUaEtkoTY/eMRAq6zY3T0h0n619H
nPRUvaEw12RXrlKnl0CxnU8Z7i5dmFkW2LfF+D2Z9FqfTNTgUldF6QG5qjxE1bz0dRBVmJCmE7Uk
/4/L6m1RjBOUsnUF3z0+E5nc0TcaV3LBSwT1HzkJmqPhyQdhg75olYwr7NPGKJQRqySll+Y3+hVm
qlzJg4Chtd0aEVKb75h6OP10jOPQpkYBwxMg5+YFQzkk+yQJu0X4UdTbTjLeohniJjdp9EmVNOjQ
QQImE/rG+hP9FoG/YPmQpMVI0rrFZ+s1v+iPpkgFVvT7jKvQRnN2BgmLmabKBTMkXs2C08Rh6jn9
JoyDSPGCywy0RXvW5DbXXUCtfbuuvy9P+j2KBCAzbCNRNxv9a59fjP98I3acYSvXWu4NuixFd+fs
kI6Oix5YdL36cZVFnZCLVeAF2TRjrS9qnKEE7G1LBwu/W4bWX5QvCvmSx4d3BdZvi2O8R9LPaidT
I1cff7/vsggzbv6fdZhTaz7bSfrwsTFmg25eBmzqMseo8wJfr5LuTS327Q5Dg60dXzWyKCvHde9o
XjPpGArEI5jLUZaH2c7SDFjx1xWTBlLlarbgCuGuB708YLPR8Ohn62zJtoLTe0UAkxC99jYlu4MY
4A91Tl60aROVwrhWsQNjXAVIqlSD0Pgs1QZ3TKIe6jdSHoOH0M8GQfaMv3lvC2M2LxlyUo8xsGyj
9VawpvW2r//7fhSc5d2CGHeRNEQzyILdW2z9Rq2vlXl8IougBZrrk3YgjMPIzCbZygogq/I4Z5Gp
/jcTYLtPSBkbS6ri9/HazzIwt+bGj7hJmxrMaOvW+SB5XIVTBrxbQ7fA+gYaUlR0FObz6G2P53dq
x6iT15g/QjVZCoYw30AvXAbikiJvD/dwzIdCt3XVGgPgMpDUhulY1T4msQTPNx7Izhpe25d3bx0C
EoZhROnSgxXY8dc2FzQX8H/fwuARzR8gvX36luoafbEkB061BiOILTXe6oSXfSn/0Lwh0L/BbgVd
1mr5EgOhyQ9W62vyo7RElyE4/VX0zLxhMDFJrcr//yIcfRmMLZQe/Dg/JJCxaKFuBDb869hTRK5U
tHWM58niMq/NHHdENjzJTlCgP+3ysrg7B9YsSrOmWmfk1as0GF0u58hWtQ8JmP5y8q0Qsk2KQJjL
hxhSTBobF4LaoRxu+AW0mqz24+WV8J9L6Fml47kmGHwZf6NIrdXXGzyngucSbZQdDwoEldUQUrfh
O1Q/YA5vaKz3UXLsXDUDrejdaoUUYHGg+gutcS2HqOwKtQf5e/jP6thDWipbif4CegflN116mNrb
ynqPw94tiflMeTbp4ywjRojLAdrQxDVEA0Vcc94hMJ5gtdLErm0gVO2D3M5u2tXvsue3bWI8wSaV
8SzZ2CbDjsrydsAEui64oV+3+iyW2q2CfqqdtylkxIiLilUMpd9iXjm5ag/guaUMweLcHf/Ft0Nj
XICVOFtPSqAp91tIafTgRw+mSwNFSqckMmzRJ2IuOGlNQLgChiM8IcALov8YhLrK1IwubR9zpw32
Jg9WAwRKtahgam6EEMbk00mvxJdFH4tuD4tGC3cgI6TDKeysqKMMJYJUPUZurbwZXlJPcZHBPsTH
NtB6OrJP++hDYdacJhfOYKF8gFYM0BGckS2PSocS6QiX10Nd0PSmyD7qz05Eu6NFjySeZ4CG8j9Q
zH7alW1seg2obUn+6p3kvirWzmvXLwL/yssDoHkeBItgWMQcDGP2TYpCOagIEM895jctmFUaD5h3
1u0CsdU/GHeklna2hTs8xvBjUDwMUkKPWRVIPyjTApVyIpDa+0lrRJRRSfJV/z2SRBaqRG8LZY5A
Ok/JDBlb+EEMxJRP4xYUxjtc7R6C+WaanaA69Lo2DEhD0ckVV4m4FrhbBXMdLrIOercaq0iP9dEK
MQpzDUU2F41BwqkRns/QIfuG0M7BTCP7ajbGeijTOI69VumDto/9XkQJKEJgriZrRTF01YCQyw81
SK5EpLZcL7FbAXMxDa1do6cFv2+qaBSs3NJOvEH1V/Vw+RCJ1kH/fHd11GkLVY1GAk7+3ECtKS4F
9x/3uth/C+aUWr01JCUBAlWtp4cmeUTbiqt4IEANITchMGRu1LXHY07p3GkgzqHffgnXQPPTMLtN
UR+ccTLXg9l7/23/mKMpp2AWGBOsjkxXhtG6hiRM6lLSuTO3s3vhMedmS6Ao2g9ODJ64LtQ77xVm
0sMCeerse1VrmBNNPCLszOee1zfcVw32nWk0/aKXKX3qjVRalNZZs2jBLDs2UhxVcO19B8bkxm09
nefKARj495xI1fIoT80xWsv1ZuiF3YK8G3/3ilWZ0zvneZesKbZUXw81JElyDMoXjqsYUFX4k1iZ
fwh2y2OOM3oxU02TLByzr5RXnFLUEZdc6ff0qsqEt71oN5lTDR74fplpUqCW8PIYnyY009TKY92G
77D+3bKYsy3XeqdNFfbRrlY37747lX8ZgH+adwjMaVaLapB6EwhSjycNnR5GrP5Zn/70Q4ksgznP
veRs81Bi56wlhJAnLMPxBlDKotavHvCePl5eHzdU2i2PuXbTqtqM2oZdZPZdjIanNJQSgf4KN0+A
ii2VZ8IYpc4W2/vKWqCkjjJ1O0Z2ZIXJVfnJAHsZJl9pzF78QczO/Wx7TOaAVVrfjpYMzOwXujRo
Zp6+SYYkoG/RVsjZxLN3Azo5SIHhXzR9nt5iq5kMqkUUpA+b6a6P7XCrne/TNCICFY5C827MPRbz
yRZSLfHYAIuS/lBFo99x54ionbi04vUn5RquA9mjMpfA2pRdV9ZAhUzpGlDBPkzRUw6YNcSzaPTS
K8xpXbZNboFlh8k2DklaZkurTHdVeRVuyuGzavjMD2XvahGlcp4PaySZgQCXd/GgYw602LqNlmf2
hVSoxmpYdK1dQAWqTHQeLI8ysiZ1JGpOp9vG3q17KMZOk2ItBzuX0YKVy2jvj9vMtcdPWpY+De3i
Jm3nqxto8LZWkIHknfs9LnMf1Eq8WvawSV7e3svkVu0/VKJOYe6Z2O0icwdoxlJpY4qlSWkORqJj
NRBXsu+Sf68Vg6GiHQ5zB3RQMtX7CThTarpOddMsH3Xwz6fgtJ0OkEpEH8KPywbCPYE7ROZOMKVS
69YNm5dsR0e61iYBaZno9xlv0oExFwlcrEjVyEGaTJSVk3f4/f2mMU7ElHojWypAKEbuDkuAmqKn
jYLmbW5eaI/COA3L2Hp7ynGQkhl5oer1MusUnw6a1ZHo2AqOEttDkUAFsEL9ECnv7qfZfY2tzxZK
v23/s2vv0arZqCKOTBEgEzKu4MQ1VXqGCB4tifkoqx9SHZNhU7SiXSRpPpNMcGoFhsG2V0iItcfO
oIj2cVbvClHnn+j3Ga+w6pjnnKlhG92tLR3t9h2PvZ09WBR/F9GrcdnMSwp7sKfaX9YmsBcRN6to
CYw3wKmxVSnFEtrlU2L3bqF+v3z4BW7NYg5/D2YfUtowM0n7KyNWOK4fMk12J12wV3wcG/ztOp2t
ZZtzzTnPiqFDDWoEaTuxXd2sPd3+7jhPl9fDD5WQovh/IPaWbRtlW5oMQEMwvFDBocpT7qSv6GDw
5QME1/8jHHNqVLOsuoqWjuPCbX5Rr0BD6ikJltdZtvdkb8H+A9VHqLmcy4W0eZkla4tA0EDuvs86
10a3xHuWtMNgnGneoheo6IDR+4sDjskpIoftaQzKbzIIUA2B6+Z/sFdGNySzztUmtK4e0aKQ43qI
qFD9dqg8FFzv6IDjH0xUciOFHRpj70ajdnFF+yRobzVtzE1DjHhQehISgN/KrwPnOAlDP5UXF+1Q
mStwxqNuIjTjWN78nhBsrxfPduXXNsn32QilyPu9ocz320hJnLQDWNF1v6Y6v6sW0Ugl9zTv1sPc
hD0hxqYu+GZ1e2tZP6q0Ccs5sJROYIuCr8VeguaAVwjoqeFh6585JscV5XHMXi7bO9fFvq3FYk6w
NBay2aU4wXbxrK23oHC5/PuiNVDb2N0S0BhEZmTAXnX1Q2x61vix6aP/BsFcdIZZk1ZzqFFXCLjn
YxdDv12kMs3bJxOVVw1jchwaKTUlMfpHsY7Juq7qL4ZIvpLrCPYAzHWal0a7oI+ddkmDpftuiqSn
/lD/qu8a1ABERT7eV9mD0T/ffRXViKu50lN8dekmt25n9UVdBXGvCIJxNbbSZpnUo25T9p/zKkx7
y11NQXpWhME6FscuN5NW3jVyDW4vuTvqtcBBi7474050e1T02sZOQT3kztiKT2hPFRwRPoQjo6qP
AXt0sZ1+jG6RFi3rsArT+NxYL+N7ngcYY/7n95kjaKZWlw/0SwzOp0SNFhRzO00Q4HBTCnsQ5hBC
gURKMD6KSAqj87hcoInjNbqr+yAUpsFAFiKfffncc/eNCuJAp48+7ZmvvxKjAls6Po0sJ1BN1svM
W6w8uAzCNbEdCPP9+3W1taxJUAo0P266Z8qpWxcCB0b/omzeAGN9/yyEuU/MbbNHucFCpKTyku7G
2L5I0ze7wpNR9Iijn+ECFNtyKg2ajsZgevCXgHz+OyepgXzlK01Wp4GIAIhvGJTAAWViFY25zOK6
GcyQVr7Qump580rLG87gyIcalBrqhywUjWVwP9gbHsvZbWZZXskEePEKQePsObOWqFVETHLc17C5
g2EObdXEeVzpgAH7AJ0ba5A9U8ERhjxWJuyO4V8OOzTmCPcr3nINJvfBxkvz1ts1KsVX1THxqMCB
qCWeu4PobnXQUmCCDIg5V8RQGsNpVkTZA3ihyuKh1rVPVl4Ia1HcA7wDYs6W3DVKHytYFfmMFiO/
fS6f+0/wGFFH3Bj17/XQNf47jvMOkrHGeZL6ttcAmaaDR1Yo0IBNU3+8DMK3+TcUk1F+kgxIRMgj
dnC4ml7lKFM/viFXpks1RZC9EDhfXjwKDuO/Pxib4qy7Zc1KyCx7ZPisJs+aFdZQR0/ACilYF9dR
7YAYM0wSLa4KmgXsQ+dZ9ja/CqbJ/z/SrmvHbl1ZfpEAZUqviitM8ER7/CJsJ+Wc9fW3ON7bS0PL
4rljwG8GVk2TzWar2V0lJlbgtQ6de9LxrtF/LEWLWyinP/1b4FpBM/fLOM3qQALYiJanq8VJ3eEs
3bSO4Gc4AcK3fUM5J0CnjrtKj0wlEqKU1h3GhoiWlmWxS4T4LJHB5NxhPCT6/yukYZgVsL7CU7Lu
JPbXMfR7eMMTm082a/dgMrEOih6zIQEDutvqDKIg8rG0QX9FUqtzKT2k+R26Opy8iXsGmCjSz90o
RRpQ6Us9zQYgcuiaNiUsRyuxJ3DSTS4eE0ww46/GuY49Awc0+q5SNy5t5b5xs3v5gOrXzfSy7yM0
Uuw5JBNJtKJIFaUGXjN+iuXSNsbczQXlrtKJKykgYCJ4ujE1TtGQ4y/sJ6FoaospdUDtJf0wHJXA
cHRB9/7KNPabkDTdXBgxtq5AEWK6EjQIs4zfZu1rPt5J9dfeIJzAwglgbClUXIY5ikYKaF7HDbJT
wzbq65z7VL+9egQzrAZoQjSTOdf9kpdmDs4LG69CNtFL9FmojmnyDvX2dQ0K9v9wmFNdVA2Y7mPg
6Nf1M21qDK/JE1q7RIwRjSDb4QSRP/j+BY854UEjkXgQgSdGoMmicJTFHpeNS7soBW4XJW8dmbMd
Q2W27ifgjeZDaf4wQn+KOaSl2wnWag2Z89zWQ1x3NXxiAi1w4ZR+BUVud4ZS43yQeFwr2ysIQRkT
LZQG8h5mx4QmNHJUaEE5fNW7r2rOR8ORMX+to2+z/MJ73thcwBUcu2EgbmvqsAVceK5Q2Vnqq4pb
UaAp6G8RagXC7JLQhZm69A2uR9mmXOmRg2LwAqE4Gbc0N8/nmcTsF3SNpUiGQLsTPg+O5LS+Llhl
5+gP1OkR7x+7wh4P3DycHtk9I5kwHEH2Re8VwI42wdWWefFTh86KGcLYtJw5ntPaB/n9foDkgLLd
8dD7KIS6w8qG3VMBFdG64wBwFvP1cKzSgiwSzQLtUrBKO0NcbK6uk/+/zDG4akRQ8KCzFrpU7NjK
JMVzQuYudLrx3M++EvE6RbZsWAMwwXZJlbTWIIuInVEbi+aKkafd65BlH53Q1g+VP555HTAbPF1v
raJ/1Grh6iqblbKCVehsCHVL8VQ3vku/N+fOMqz0cXH7D8aZ33C2GfHXxjIHGpxhLRlT4ILz+ydl
dOxHX+Kj7A1+xNWC37ov12jMyc6WSeyjHGiVYknmt1zRLGXqDloWc7Iq3h4yhzqdoDmv0hBS1Nd1
V1pm4U75/f5h4mEwJzgR+7jCuEnoBCAhM6YXBSw5csr5JOOAsHUPnSSzTqhfQOHOicPcHRbZGdBm
s2/LVmBYbQzbKhw0A5RHO8CU9Y+o+paKnLXi/b781r3DSFDymu6HZhzC8Zy/p2i7/vuVt7+PEZkA
JHf4+2MVuqmi2aGkFna2Psa8ySzeiTGY8FCkEcnjDFDQjwG3thuf0AqEHjLJFR/5B5SeCPaaWBvG
xIVKXOo4G+j+q98z9VYXTpV2ygNrrBpOMsbzNCYSaJjoDmqJukAQ2nX4Ee3KNiREOCjc5WNCQBik
/wa6EWzoaISmUhBULU4AoQq+wN/x2bFePiYONGWSzUMJo/r0JKd+b14XGm+Uhfru3hYxcaAjixzM
dIuowhU0wvDBOBwg2wt9q/nAu504u8RWCdNIT9SkAZhYPWfGi2Gicep5PxZs5pSrRWOFmCayVOgq
AcZ4Ghwq2QXpyXOFp/EAan4FV3GVZxITG/I5k4t5QhwtZ83NKnJNltKNguW4bxYPhgkRZt5jbDeC
VXP6II+JnTTfUvK4j7HZLAhGa7SXanjFRcPE2zjUqCSqB5pgqdfynfmwOOM9tB6dr7kJLnfZq19S
j5vAbqXLa0zGsLRE45kk09g6GNclSe5AH+CToveToXL6cPam5XEJm8eZ9GCUl/VPHJvp7//u/xeb
mYAIgQujDzPsH5UbUO0Y+bp+jG06OoYSDV+FZ3sjL3j0/1epkjHP/yax8Q9iSd50FEP0Rir3aIc2
7zAQ4DSqFd7yFGX+kKFdYJn4CB1RUc3o1oLn6qvkVd6EQuwZNcQYYiWhXZy62qqu/4cvBd7+MhFz
aGQlMxIA04IUeh+s5UzlIxR8nCSc3Je3tEy4rKWRiP0AqFr2Bz22qzi0At6QFQ+EiZdxWI4zKeAv
WnvIJ38pb4rgnuOT2/nGr81ipzZILI3KpL9+XRn+dIWmP3Ttzh8yVBcUu7gLvZpz0fAA6SaunDIc
yQTybazcojwX/U2Qcizi/T4TWAyzBslFjkXLQj8Hrbg8/eAsGf2FnWMsM2GEJGD4S5t/3Wz4UNu5
LR4pgULhCi+8Zpc/3DGXDWKChqy0o67RhJCmAdlLa6Ne3XxZ/PZq8svIqkqb1/zCW0EmbJh5EjdL
DcQMdC7DISU+ZwE5fi0zAQK/PZkF2MEcApl7iCaLLgZcvDpxQFs4emjCsqrv/SHksaDQ4/LbvkFV
GII/EvR+2ddkJRdIH5m411Q/PKSnGHRJtPbDe57cXL4VDBMa1MpcekUFjJReZSgLqg5n+Tb9bwXA
hAXDGEHroQCgcej8MdjhJJfeIlQeb1G5pcDNxPoCx35YYZ6sM3KaGYriy9D6xXKVgUHJUENLVHhi
U9tJ7wqMiQ4ZBOXR6Ayw4Kl3QcF9HThfMXii2FR+gOfoHIcwmFBRLL2clQRgGeQ6qUNQMsbkxMs7
eDBMvDA6IR8NmvYmx+4oHbozZjAo24b7d37Bfm+pkSp30r/+3VpU8lfJj8T+SeQmlZ7ybR/wleF9
50CxVPNB11RD1Paho999Fm1w7uIjRfGqY3acnOpD5kROcbAKSyHOSKlWeVxym2Fk5StMGJHaYhIX
+h2mi7dy8qGqbvSB29m4mbOtQJicIsOQVDNrAKFBA5Ldt1oOUV7pLsfkDpK2l0qz91eVEz4MJnxU
pvBvnckozqQ8zQrHTXirxkSPcm6arO5hUBB3jhqVft9PnhSmHJg/nGQMkUE5CWqer/fa6p5finGK
xxZBvkGyC5YEB828+IB1qcJa+4VX69y+JlHY/w+OLusKziTFYna0nqp/FmdLcuq75QzOU8kf3OQg
FlS8hHONUff63fsviHShV4iz0mtYRyA27XEiz434tUxy0BZwYLgLybg5yfQ2K2m6gWlTfGTSr2YM
KfuUaVc+14d979sO9hejGHdXK7S9phHA5jz0OnTvBNep/DGJgKp83IfiGsZ6+gTlMEIXkH4OKU5t
Qw5atdKjjhjcnrn9BZtfBysPYRy/X3pT1TKYJpm3wnAapW/CsFhD4NX5yzQ9Bhqou5fbefQ4Zm5H
kF9LymbYWaUL4EoA7pTZ/Q+8dEEuUnyR7qeTdmq/iYf35R8XPOYKXUpVTVP61ZCnz0nh9DGnw4zj
9+wwdFMIMooe+P1QvhOJD5EoQ3muCY8Ih3ei2TS7IGjTFQV8mURX4oySO2ZC74LKaj10e//k39Ue
97dqM/QqGOCAtiaBBBZzojG+mMVDnqI2WnaWlEQfYim724fYXLwVBHOYQQ6egkUzwSsCecDovzIt
6J612/BlH2azIwSiVL9MYc5xuEBPLtaBM59QPETvmvEoPPeeOzq1F3sHYeDcWpu3CgQMDEh3Q0WZ
lbIwSk2QizoPnXT8R0rvNOmlE77v28SDYCJ8q4N2Vy8B0fafa3mEnNeNFPC46bdd4GIH4wJkmAOS
ZADR2k+G8DVWn/aN2Pbq1UIxDrDUPQiXCwAMoJug4zvIJwbQQYB9SUEVNJfsbrT2MXk2Mb6glmHX
jnRvpPQxMhxT5T3kb0a4lU1MIM/LRKjmCABU9l4s7cgB5aMD9U5/PqZO+CDzsjKeKzChXJaMPpdx
Q4HILgejKiknyXDyHtK07RzFX/aXjy7Pb/c8FHRkDdoLEEBn4mklLZGKSV/Eb2PGa4LXG6lD2ivM
eDYCTzhl27ALFvNFQrJQT2JajTEFT0vv9PZQcHkAt/hBwHPzyx66m6u8JVJGRasKYCTHn2rMkl8f
UZxzek4u8QdfvyAxJ7aGNl6UE6yccOhdxaP1XflD4PXo6aNUWfL9/kZt+/kFjjm7ylg3wkD7E+pq
tpruR7087wPwPIE5uwPUlMZWpvZE6PVx9amyDA3JZm2DL9bdx+IZwxxaA/pk5TQBa5nOgfjdSD/t
//529rVyA+bQjvMgk5EaI/v0hpgOHbpXoSfyKsvNrWLxzGFOLIgICV4vgJYdg1PnySfNi0+6IxE7
fMR74AGDuPl7Co349oDkOFTeRLbJuZ56s8oWQOrNlywcLT153F/CzcO6AmBWcNGUNMPLNkJ5FH7V
RilxJyFyNHPgciJtOZ4hghhSJQYmlNhH53mWZx1VU5o12JDY9RdHvE7dwIE2Ve0s6LYYbvor7B2/
54cGHDb4rZGZgBQvUZ8YDZBR8qFksXJiRR8XfP3Sy4ocDW6jGw+QiU4DihgFoYDi3fBKT6uEVvsi
fKY9peMh5nUXbfnl2j76/6tgmAYh6Qq6svQNN7rtlId9H6E+sLd+TEwiadi28RzjyU6bPxbd8NEA
rUJdPEZDcUuawEoWiROkeBYxQSoCLVvQzrAojb61A4Z1nvYt2vL69YoxgUkL5VkNE/x+IT1H4v0s
f69KTk8KzwTmYJF50VSF+kAfuP14FHlfSJudh2sbmGhEgmER9QgAI6rPdEg2PKE5G11sfMaQzTi7
wmLfoUMtVVplARal6YfywDke3PBIlSYTN74deVosnO1hn6RFKZprqcI3TLB8npWPSdFaPf/bjLND
JhMWmq4fSwIRFjRTGn4DClEsoUtcPN7q4NI3POHI7cjjGcYEhmQBpV3aYx3jTngC0W8kJM8iV3GX
Zxj9/1U8EIOsq5sBhunXE4otYmsloPcEl9Q/wScquTueeVVMTmw3qd0rRAUTOhFkNBFhxed68ZPp
YRIhSoucudb/2T+6POOY0KApSRjmGLB3MqlwyzQ9qNLImdfcfNdfuzsTHsSRmEFCA+rg9c8KyFGD
ws6+RM+9Mx7Lh9hJ/PbEfdnZ/NxdozIRw6g1ZSoGuogPzZXo4m58mUcLTcuYTBwfMze4CXhM6rzF
ZGLIbIjx0NRYzCF5Wrp/Bh7p+L6/o8z81i9C/HYzRfDEXBHOyDDsQVYxpyW6+z6xmaRflg7dLG9x
9BlMWDrdsCKz4xviTWep9ybQIVQQZMvuDEyRPL4HEkKHhggiOxUS2m8hMUYvCAaNHpRAl+C7INCg
+vyTE7W7TlSL9+a8beQKkYlX0OdJCjPNqFcqHm1THQVLPrZOfaQsj1Nh86q2m7u3AmSi1SSLOW2p
wuie/HkoyXWgNBYovzkdVZs+uEKh/7+KHTnEjYK2AEoFfl7zPk84pb7N7GX1+0xsapNO7pMeG1Xo
z8qQ2kmaf9DmwpGnyUlM1ZbKwtn3Dd66MSFqlNXeyDJYJEk/os7OjAcy/SUEE6H6vCvB9wmjSvPG
iD8Y5Njwhu9fVRR+S/tWC8fEo6SejEWn/pZddUeMNnzXiIVWH3c4tAnmYhVoLcwgofloFqBSsfaX
kC7RHjYTmLLObKTBgH0TKN4qiH0Yn8EOYQvT3T4O71CxM5ClWQulMsNIeoy1K+lgVPg40PwAHL3R
Zzzg84TIOc7BTkHmQTuEswnAerrrxBeld/SOO7K6VR7Bc9V/wUlnQsWM6X0Tje0obxcLmuswLVJP
p143b9qxPMz1bA1GflCNFnXbhvPFup0rrrCZqNGHRKkzE9h0RXU0iGE25j490g/kxJ7v9/eP4yc6
EzzUpWnI2GE1I7QZE7sql0MyP1b9+HfnjRXRMw1dKPIYxbrgGQ1akD66lfrHfVP+4IqqKelENqFy
zZzp1JjlLm8junDqibZEUKZt6e4nKbvp8EiDtx3xAsccb2Fuuk4tAWeIJzk/qePDHHNWjWsSc4zH
ZhSbyAxpBX/xMA57rlE+E/4pjwXaPKI7cvy7JWSfqaBM2UyGBJuwPx6UsdCYWzu6JdmJleDLu+dE
Kepdv0epX0vIVlWHoS3UgS5hrzxGwpXc8c4SZ4/YZ6oKHYgZaQCwQHbg57Np/gRVADTKVFZyyE4m
l0Z8G9JQIHqNllbCvh8VUjQNmoGUEHre5XA3SGgu5Xwa8yCY+zHuzKEsS0SIQTjJc2Xpxe04Bpy9
2U6n0Sj1nyHMcWp7AXI3GVA6dBjRONSdaxBJzS80FqGRQ7R4cqXbn+QrSOZIaXM9ZXGLNFRNY9TY
c/MIwVcH3Tk2mu1v0dWLR7nJ73TTCqXwti15k+/b0fBiMnPcamHQcyEDfkWOeuoTJbbHwFMlXi1v
2+9/4bDlgBwyKChVAmfsUUILyquiGjjfYBxT2BKAOg96A9EdVAs7xYo1w+7VJzVJnJTL3veHIHWx
hrksBzmfW6EEFDSF0MZHW35MjICD2BNKEaH3niEF6Pz855cmcz+KICZodFoYMnu/lUaryGDjD04g
pH/z75HpAkJ3cJVUG2WDMaUaII0zozgUoTiUXg82nVIQPvCYOLYz7AsYPe8rsKotE8ABTFVBC1cI
0C+6WsbnGMNtTXoTVZ//0jgmfihJOWZTTPH8RLXpw3CIrrceRDRg40DgsvfxOOGK1d7uhzoeMhpI
Ysi+pJ/IdFS5SRPvRDGRo8z7MB9DmJQcq85djmAlusYAi5eDOfqm9vKH/mAe9s3aTtRASGQYOtFB
Jcg4okow0xb2NHc6Gv6Apj7BDa6WG82nEt+hxFnFTQsVTcOTHZExycnEpiVYspY0SAXU7GzIV1XC
e8DddPkLAMspaVZp0YNmCeSVTnwzPqv2+CS/DPbsLOgj5D4qcMxRmM//uNFKtQiA1nSuEN0S4X5/
d3i/zwQlJdXEQTMDsGE0h0T3Z/U9d/BqtZjNNzMzHPBGi+2QPi/6Kajv1PQ9b/aICv9tuUJtXMWF
PKqXCNq8qP5UH7T+w1i+Y35h/ftM3NGK3JTSAr8/Ja12aPIshca09A+6O+bH/d3YDAErS5iIU+hE
MIURSHJ67JPz3J2K5Hkfgvr/bxF7BcGkK7Gx1HOgY8O1W+OkHMi95iM74vrtdloE3lVR1SST8gi8
3RRtWpQ5kSkOOvFeRe8dY4SS8GBPPxTkRfV55JEWb9dTV5iMMw+pVFVlCczltnOaY+pCg1ybHfWR
+JL7I3byzpp5FYTNLVthMg4utemcKA0wBWm25niw+uYxMGNvf9e2k4cVDOPjtW5E9dwhDpSZo0No
oPbVxJLwIOPXMcZE6WtMzruQtiP3CpRx/HQMh2EKTMoyNKL/JnOmQ+pr4NGg8l0L7xhT5/7NM1do
jPN3mODJSYqVrILrJXAwqe/E2g/IYDj7a0mXag+HOQFlpC5C+OqZ5lETrhbei9x2QWtlCHPJJk0v
9IOEZRvtBiUtpcfgBn0PLm3dme7SxqFNHbmHU85zRp5pzOU3V1EJEgMsYRt6rVpbZiVYf7V4vzHu
TDWUVzXYpqB/t14Wp9Zizg2+faLApS2qkFJDjeJt5FiSYilnCUaIxfc6CC1p+WxEnGLt1kKZJuYp
JcXEdzX79dkXxDCLPAcHSPk8qjd6wPn9zfO6BmCceUbLVVmVUI39qcyUu7U9oUqgW9pJ96KTzLnG
t9ZsDcf49NwrwtI2gJNUu+i9pLG5MsJbx3MNwXj1mGqJUUmAENvh3MezRYIws4wmPqVNwUm9eViM
C2Sk7oQ5KiMnmr0qvEqj3k7Fqz7SON7M2yb2CzNK5H42YxjVOfk/M97CXif6vi12e6TMOrzXHI7b
sV+bQy0oulwDLgn9QjgvEyfX5rgB+9Qskr7skgq/r7ax1wnShyKd3Eppnf0gQLeajaArV2A/LfO2
lUFwQ09PilG+ZrIqHRILqj+Tg/Rdnr7so1Hf3UOji7pK74a5MknbwqjIeAoV8TAj0dblW4yLZePj
PtRm1mKaRJQVhTJisZW2pFURFoQMClJeGoOGITyZdpJhytqwNKj5ZD70dTjhbtsnLpDyW/MCVUSw
mxIUA9pP6vIpeF9ouPw+k6AEZEplWcXvB4rSenouT4eZ5K3dzSWvFrbhFzqamjGljrllTWV5ekwj
Fxop1UqnzZPaGas+9AxynS7Q5h0gBmZIDyVCBmfLNmIFQHXNFFVZxH3BhL4SMjp6UZESX+ndMT8t
V61V+4aTWcQnp/5IhbpRH/P3UXmgTDCMxtggQgDQmsQP6Ax0pB69V1EVWAjEx32srTTsjYVMNIyF
PFxqw4CF15BFOraQFx0/4OvdzZ3Qe8dQyxqMnWBUQsEQmx6WLWruSMOpJc9Z19tqf0KfPGfvNlz/
DRbzjbB0YY4oAsOG8B91uiE65/c5u8TOLCaVjE5rBbYUjWaJDdRgoJojg6G24mzRRtx9YwhzxtIu
xQRXBUMgUl84hppNdp4Sz9ADZ98XeBbRFV3FQnEGu37XACjPJV8SI7fo5KcmEC08gHDi0vZh/nWu
2BRpivW5WSQsXqtodjv+M5f3unFsJDy3Le7Uc76xt2rauimKoqwjI5MllS7xyrJRkfOgrAPAzXby
aGLux3BayRn/J0XEzSO1RqPrvELLakMfslEonf/kwwVXuqf8VB1kZnnB4pUAjbnB3tjGhKi+hjJI
V8K26Kq7qrz8SfKj+8RCa/w7/HBtFhOW8MWdJhmeIxypS1wkUF5iolPzHRWwN+Yw8ciIO4IZZywe
ke0C8nMxtqqOQUdIv0MxlkE4x3jrdK2s0pjuHrVs4lZTYdUSzp9QirHLyrgX5crdP1s8F2Rbbcow
N8UhxDZ12nArS3huiyqrGPvYSrrUrdLejcrWN9vGaiWUM/VCfNr/C7bi4dpQ+a1XgglkpBrIpWNE
qYNPb1vmiUPwHJ8txiZtpGYzehGczLQo3zkVqNEjdEZT8cD5wEtuthKqta9oTMAqDakbVRl4QnOi
dYsMtLdGizL6YEOK9LV/nvdaynMX+v+rsz2jVbgVQNmNgqwLGYRR/CAXnFejre+GN2Yx8UOeCr1T
aLQqyHH5SoeTwtP8Un+aAnfGQvL5eHhGMSEkN8opqiOsowS+6bDyxcw4BOI/+/7HA2HCR5gY2Cwa
FcMArDOdS+CC5nDYB9m6wtZOzkQPqRLzUdCwdEuHRyLZyvpnAQqnhsq5v7aNUVRdhpAQ+uaYO1ld
ZjmdW710mma2h/JWH1PbSJ72jdk+sRcQ1r1zUx0kEZdkAi7sMgX5Aq8a8gdXu0BQO1fuHC9BFUQx
INRrPHS9Ss05IDwuPEo7Q3WsAt7Nz1s5xrnjbuhbo6CI4zhYqmFYSQOW3qjn5X/brnAxjXFqHTLB
bTZgi4pleEpL7aQSdHgNY+wpgeDs7xTPKMa388BsJ70Hltrlt1Eg26Qtfewd567iOQTj3YGigi+6
BsxU3tblY6y+64ZHsgk9Vul39XUpV5uOtDTTFIIDARvXWJ1a825/rbaNuIAw91A4RVVE6DeAWuu+
IeauOIjP+xDb23GBYE6nkRVlk9Bvmg5jKjE515Hohjz+RrrYv+ddFxDmdC59Mg940y8dc+wzS4xG
qyoWOxIgLjZCuaSWa2KL1Sc9CDkNNdRx94CZM6tLg5ySGsBlBwEHLQbUQyXh9Pa9naucWiMPjD2u
aFgcax27Vc2NNfffdKhHNDKkKgY71DhpOg+LObEkT7tINYFVK4MlTZCciwaP1Gfyfai4Q+3UzfZW
kTmysi4VRoqbz+lPP3nDA6fSrMb9Gfa4o79/yFUu7sKcXWmaQ3UMgTffDd7gxIf+GjLwmM1VTZDq
UObwgHNHbb1YIY/4BcnWH4u5hvZUCUgIHsuNRRq0UKRIydBQA9L+I+X37vT/4Vn5D7fKBZj59Caq
uIQa/ZAUoVsNob1z6mfnAZxz0aGBJgevf5ITUdjCJDjAOj0ggKvr2An11NJLzingITABJQBXIaiX
gNBnJ8O4XbijwPQHdryRZcsv576G6AwA9Ov59Epv46S2+TTh5R/ZrcMbdeEESHbUJQySLDHptT9L
fqGfTFCYcUnl6QHaM4mJHHgKHhQkLvjzcR0WVnQsjhg1dXNI3VjBVekTW5gxMNmgRxkdqTzf32ge
fuP7bCypO4inz7BQjj8Og92Sxxg6LYl2rjM3hZBqqd2nFSdx560qE1KCURfqPMAmJvHnfnKKYLQS
HpsPJ0aaTBhRwrSTsxp2KdFTHl2L8ZfEvAkQLvu/ygWQU2N7V5mhOWBot6N3aChgtjW/l5Z3CRau
NgkvZm8x4rExl0gGhpQYltAvVmI4oeG9IxmQRNTcUTsGVQmzYqiPaODVzsAr2oJXpgl9fH9PvNXa
DBAXELaKMCm6WddiUjlGq7iKpFy3Aq8MyINgFislZJn6OK0cZWmsvrrLSn9/obbD9soIJjObqn4B
RQUQwIjxQ/Nerwq/fVHQSwUS3aeFU+rhGcQEVZ2MgYHJ7crJMtEioWwlM+dA0hDzWwhaGUT/gpUP
F11eFmIQV44aDpOl1XlhSUVKrEZYvqvj9/3l44ExaRlkgpfajGBOgFxMTN0x+CbJqhVzZz55QPT/
V1ZV85QXZAAQxsGtAQqDceHNxk3NS8e2yzmr5WNiaBbkRCAygKbeEivoWtBmdPnYJZBDo/Wc90zy
oYfv11HVmAA6gjo8k+gSShiWyc+SxMmct4twKwAmFsRqNCtaiVhgQqy2CaLeV/N8AUk9QfXNEgvt
SxiYiRX2L9NciQ5kwHhk4pt3xOUvYEd1BsiEG6GAQKG15a05hFd1kHlayKWm5OEw0cLMx64bZyxl
9WkprRLjA6ikBo5p51fxY1ODUpaKHvMqcjxUJoLIYVa0yQjUpf2k487o74V36JSvfURnokYsNuEY
dYBQRPmQL91ZTiRr/yTzHJ8dyNGVQmo6Exjaw+BQhZrYT68W5GJ08JjHfclFYwLHkphLJYlAo7yy
tMdfLTCEibdvjJcI30xOzyQn6upM9FjCXM4WGUegSq8640YKD/uLx3MBNmgUQS6F1AXG/BuomMcA
3Fqps4/Bs4GJE6EYK6Ek0f1pjmbyaeFxRXAirM6ECUzESPES45BCRVbw8lhyCkFPjkUyh8dMSSrO
kvE8gO17qucZMkkS8DovvNEwhtscek/zxVd/+8szyiqO6WmZhTW9PnL1Qcq/peqhiLnv5pvfM5cw
x6qMRTpI/kBliVP60L2ShxhH3ak/jR7l+Q1sgRPYtzcM7/OibJgaSHffXolTR1ShCXLkeFViZeRx
6q6U1CI8KqA/ZEgXHMbxlCgsGkXE4ZEeVLxn4Nu29kEAmVpV4A4uncjhccluu/oFkXFFAdN0+tLA
sgqiGlYt9leNWvD8b/vM/gJhJ87SWi4znYJArKXFfKxPxZ30l3a0Fj/tMadFPfF/KFBs1mAo//PP
bWMbYiapDvCOCNzazZ9DiKmBz9VfTvRuEt4bZy9ozOWUTYnZlRk2r0wOBZgyMNTpSpMbxq9CHpnP
kwqlTvd79nnBY24qWcbIfagAT8Ubt7Q8COmPqbxC5wPEmnk7yFtJ6karnBDEb5IIDmU4Zu0Ux8oL
TyJGgGer/yR6pVf4XB08zomTmUtLJCn6EHQAVib69DATBo1XPE8MMedkc/yfZSgXykXoKh0uMsVP
SQIa2fJp/y7h+T4TOhYVVLV6AUP62rwddcUWjeZxUhJnH+YPMf7iDUzoSLW80goZhggHer5qX0Bz
m11+Ko+lNx7a+W/xmMABsps8n0bYpelH+dRh5F1wJ9EVJUyEFW7oKce/M5AdXVGMAh3dLT3MP34m
TcYxSWz6jqR7qdfzKjwcx2BnV4bMUDHZD/v0MrHm7B+BRxxBN2Tn+CpMuChNgySSQu0pnyt9BD3A
QcxfKuUQj5GjmD84y7d9Y/7yD4WJFnFvzrhdANd81TUL0/R0iG844B0m9ye3syP3nYnnBZIu8Spo
QLtbMfW6QCbwg7Z+FZ7gYqzpgbZ+/Q/hl3PQFCZihJLeay2h65m7ae4YfuXRftj6a1xaNf5dqd5w
/a7BN3wvEFnU0fyjQIz0rZHLjBGSLI/wybdE9pw7mogLbvH2d2/bVy4gNFquVlKJ5LoMwEDnpJJ4
HDCDNCxpYzVV72ba4Nb557brOZDb/n+BZOKWGgWNOMewi1SPnfFQlPa+Sdvbdfl9Jl7lpayQiObA
bRW/zq8KynAKeG0xPCuYKFWGvdy1HRau1JSrIcDwuRgLBic0cUxh30GSCjTreQZTUvBiLEtpy8lT
UE7W/oJtX/e/FoxtvzYmuY866gNL8ylTn+b+esRTRIj3OU3ncYv9oZBxAWOCUzPIY9wrANNkUBBm
05UZEo8Q04mr3g5r0YPQ9ZccH5LFIPihmPv7tvJWlAlWoK9Ku0EAfDbckOhxmayheFenzeXgsk8i
U7+UpB6wa3CSW0Fpz6qo24ba/52fs08hoxwkjRrClElQnxNp/hJokU3UlrNiHEc3mQhRZyRTKwXH
NZDuxvy2440v83aECQe5CXbDHE/rTtdNkUX65bGKI18UTc5ybb9jrraFiQuC2aRRMmFbZL9zwOeA
LyDB9hfRbaC2llHevncI+K4jOPvkoUnFkk0Gdqhq3FrULUKu5DbinF66/r/f9v8eKBWtom8jeGVM
kMAWAdJ3uhMXTpoOti5fTbyS9O4+AYepyzWhlslzAZxZxp2XFpCEvU7elzRfjGGiQ7xItZ7Surde
PS/xx547MLjpzbhSVRm3gKywjX51VrVhRKuLxnV3tTjdbfqkYo5BsRu7uqEMxrwu181lWwHSP2h1
wQamCA2uENleEWRWp17H2r2ZuPtBbTtFX4HQP2IFEuqyoIktrIqOC9jQlkNqV9BEDGHV//BCSWPk
bx63QmMiQjk1vZKnOEjxM+2VLK+7w3Iz3dEygnjA8B5PdoG3Z0yEwOUwTcIC60bFF+XnQeFQoPG2
iAkMeqOnQ6/h94P5UKaOmZxmXoM6zwQmW8j6JBoaWvtN+uI8oklxJrx2YA4EW5/vjbI1Xz8HZYIS
/YeU10/DWSV2cjlLI7Gc6CueXH6vDdPTiuRYh8Pj37kyy501YZylVmgFO/zRfapQEMB7uztA4gv9
o3z5Jt7JYYvyppGZbQlBhVdlFKonuhxM1LDxbetUvsDJfHlLSLdwdUy7Nljyki4htL3Oc4Rm0jJ5
0TqRc9Nt3giX88myZY1KZwQZfZ6cMYcWDTYaF602OEm9s79X2x6ngqVIltDNyRbBAiih1UJe4gPF
0D/IsXkTQqBxH4Kei99DzQWCuQ+EbhTFKcWHngyK2MIbUF2ujxD/OezD/MENLjg05K12Jiz6qZQM
4GRXzXG4pc0eMlhoA2v5ztdg3c5EwAHw38IxfgBqmDjGWAc2KHOq0iqOpgdeLrtGBXi2iufFxaO1
zxtb5y0lc0dg/DoYQwEmBtfdMT1VZ1rS5iuVbTvfxTbmcjDbQNNzEbYF4MccVMFGC5LVL5Ij1pzE
lLuMzL2QhHObBgMs0h4wmviz96izlPnQYi4RzC1++eUdbJk6yOF+7RxzVaA7TI1JDsihO1b11yHm
XEW8I/V/pF3Zcty4Dv0iVUkktb1q625vcbzFmRdVlon2fdfX30PPnbFM6zbvODVVeXGNToMEARAE
DgQ/EY1Rky/o2/OUunb0InFW2aHdfwl4FUHMdqmjOZtqjA3Kr+bnvxdtCKbnvwbiyHI1fEXOnGAx
22WT0hrnCHCYe38Bib7oCsZ2kgc7ya/L0jdMiY2VHWUx+xVa44K3FACqB/u+PdFj4Y5O3zo8OSR/
A9036f8ohJj8Mjsj6SwuXmfdJMX9OvtKKYvwZRiCuehac7VSjtH036rVmavMqYgvsYD7Qd2rIIJ5
sDGM0V5ygGggCYmO9AiKErD38Zmk/L1dphYSRaeCmRjaQa2qqIabnx7N7BeTTZjaX7OXKZ0Ws1Ux
p9GYdOh12sI2lJyV/6HFnK7mQ52aNnlFEdxT3GYYsVE0iLvZjzV9jmVj4vezJRsAwS/pUzirtgUx
0tPLFOQjiE1Ov9EfhMFLOugfLBPjud+6QG0qaFPzrDHY69beXQhmHzcSAoN940Ph94iGO5gmtshj
LBz4Sypc9vGS9cLX4oYeJrYOWTBfzD7nFhg/VLeygRROT6l1hdKXEdIk6VU7X5nlZRd+5KlnAyGc
nRH1e8YyAqJld3Pmsu75/OHcPSyb7wuHBRRilQa2KMSNzXVWPViy38///3c2evN9Yet7DGvXlAa7
YsOudEy7rsNnXRmCnn7+PUEE99mV+M/mgvTNQ6l97g1J5LvfUrqRRPCfag2CpdLk/WCR6mrLRZxc
re0DM0+Rfjs21NGV26g6nRdq19T8g0nEBIwy5PFIFggVxWjbyh5QQ+KG4we44g3wvvz35BAx/QIG
90yfLKAkNnlgGtgK4sn7PUFEa6ZVU0lbqAEa6tylihymxiBAk7U37Q13fyOKYNTmwZySVMMm6b07
BrwWQfse+dE1Q2l/NjqzT9ADbHuy+Z67p4hpROdU9QS1Fm8NXKYbjd4z5JY68jkpP6F39fzy7Uce
GwBh/crFUgYV1KNgEA4P6wMYYNz0l3nNp7IhFq0ku7VvSzdwwjKWs1IXlo7tYtfcY5dg9Uq/D4Hh
sABTZT1Z+dWumjNLo2hGN20i8jBqM2m0yMCuTThHRvWYhreR7ZxfQhmGYB/GXpnwYMndQ/Klp17c
x05qSELs/7Fur4IINgK9aJY2ZThJxa/BT47a5Yyhst1zdaWiQVXxKolanJcJq/dW7QozXsAXALi6
G1I9qNBCNgZalmWnOYqsj3iifzaJilZCHfD4MHCdMNuDlh1NRXLnkgkjqPhg9Db6crgSGKOjJyjK
RDQ/S9ydDERQ7IlqYM/ruUFNMAR6rZ6y5Smfxo+UE26WipuLzZVf1yca9jFXg+JXZ+WO/qGOXh2z
tgwky01DTMO0mA/aaAbSpLnSscewGJ5jtAygwTJP/C58OH9yuIt+58I3YEKIUIzm0OQ90swKaZfF
KcDtnIH5+yLJ1eXY6uXtkKjNhxJNG1AhbhjU6e9qU/17ihcVjHeo1WNiSKKGfcO6wRHMAh5B1ciy
sJK2hgliZVCAmX28UK4X78NXOvCsURMcaIyJZ6hMbYPVBGiTfkkTrxwfa1kZ6L4N2mAI54gaCrXz
Bhil5lmfObX4ekTyrG4dXXd4r1nofmCWnWFvIIVTFc3FmM8FvBMJ76P+MMpItv7HLr2um3Cghg4H
qq4BEJ/MZz4NkHZOdjUFmsvpL+rSPa/xu1ZiIw//++b8dq3eTuWAJZzbxtNKp5/v6kw2THNfKIPf
h/g0ZIwAfIuSdraZrwZFv2EW8DxddJF+1/0VvDnIR8e+7LVIiiec46hc+rFSCG9AtD/xAm4k0MAN
ig5EPi1vlC0i35N3ZmMjnnCCJxP3CjIDzkLrB6gmMRhXlr3YtUwbCPHw9lNmqikgcht0BmiWoWEQ
9syv+++hrB509yKzwRJce5N2a0Vi7NZq/ein0NfL1anZ4kW9rLp1V/tekV4uIhvt0/O4nWoLUind
hZl+Hppru5c0Fe9f/jcYQsBqY0pIlRFIQ1LWOfWs32R6/ZwM42NhtV8mvb/Kw/XO0trYaYnq5R+Z
pGPYmx8gWClUq6fjjOdeD3NoHoakat0B79luomsSXyzRkRdzuVnNMKbdlLUAitfbJXqY5x9ZrvqW
cWEtvSTElGj8S1J5A7U2Zm4nDRa1Km1UxtFTORrHD1imzbIJNqM2I22lOSCovh5jJXS0rvJX2vjn
YXaV3eQ14+CzNzCx5K1pGlODLmGMRTNt2527h1GfPJY+VqXkfssPzTsbscERtMBOlYpofHPS0jqW
VefOluJRLazcqtU+o2VCOVnMcJQwOZwXcD/Bv0EWXJZCldimCde/PzhZMq9tcMJT+pTerP54iH1Q
W0vi591jvUEUfFiFRswlVVTYwToHp/CJdqDYnIPzcu2q4AZE0I9UQ2JsVjX0ZI+KA9ooN2mIZM/2
IWxVRxDDZ9wLhnAy+iKfK6hgEiWJm7Gxd8Lc+shRQn/Hf0FEGzgzrWHGDJCu/W5bDqWVBGBfw18B
BA3XDVCrKjXDQbJGTzNQQw3irtZKwVsj2RIZkqDjmR3WWpKBnyReFG+8HWr9mGGDyiyRWLp9BXsV
SVDpBVlvLdMgEij+nKny6+opJhLHwT3q+wP7iiEosTHrerKk4JuMlsYPZyfpgpyeuuLTGKpBHj+d
12aZRII2d5Y+ZVMKiayeqbcYVHdppMt61dcoEzqPtO8QNwrHd3Fju5dZM3MlA5TdgMd8OBRg3bZr
zGf8f14oduWyQHaqg/VBoyLzXqaTihjcwyf5LyM7tXXrNqNE7V6OyLut2oAIEkWmnUzjAE3r67b+
NKpx6pA5SkHkOk53HUPVZ0/BBNMXY3s3W6l17HP1+fyqyuQUQkClKCyMsuVuRKsPcfsZhus4dxJB
uRzv5LTBOUUNQzOY2MpOuqFNrGHBSV41NwTRd2d4/ep3k+R47S+obRuIW6iO270gTW4pC+Z49gCa
SrcBu1pUpJdtOx+suFec1VjcZCXHkpGAYCbQ+ZXcD9434EKoa2q5gkmsA8DRO0aD4ZAd5s+cCePD
+rkBE0w86UFvYymQVGXPfevnTe+UROIO9+6ppqoi4aLDh9B3hOCppdWpTubKCx+L3ME0GRc3cD6d
Zw5euNoDWZZRiiiciBCjjlOjhKaon/mwgu6g3CmqTz6hGwivQ0sqH3a4cwDeyCiozNznia7aExjR
jO9VfqzGLwqVtPPLIATFyOgwpJg7WHkZwgrNDmgHZpFUwkogAxEUomLVUvfw+p7RhF4eflLn2VEW
GdP9jnPZrpZYkm6was7qFavVW9+mzqFodidPMSfUnI65LN24d6LeoAkRQKpORQdTCOdieC2qIbwM
1IyZu7KgQiO/nE+Q77Vgp4DHSZp1C7GeWB5KzHaI6grxX66R27qcnCwM/R7MrlSZbm1LNhNhJ0x7
Ayd4ar2M4ywuYP6LrIs+ZX1uHRrcwiV+c18xXoXif9+4zblOlowYKyraKJZwvStQiTqbEsu7Y+E5
mTaqwJgOMy++7HZtbMzMBH+hnmAqqYJ8421Vfiqnb+dt7O6KbWCEFRt1TW0LTnoaKTPimerE6PKR
5dpACMvVZl0y0gwQ8QLu1ur7spBjpMjO0e6mbFAEO0dCSynKEChre6q7G6P1etnpka2VYNhoW3RK
NmNLQmP+RHX72gplZGQyKQTDZlUs6tcZUrQU707lw2jf57K+fJlmCXZt6MZ+HDnHZxuVjtq0nk0f
tVy/QKbxvG6dFwYl7m/PiRrnIOMqIUyhRG6nUneyH2MEY+dR9j3cPzv/Lr9soRwzn3psC7hmTfCT
uMtTHcRB4rbrafR53Zqs2EbbNdobSPJWsljTlCQtsIT0fn5mF9lxDPisvc6NMsf2w+P0jKGIykWd
OeXhA00QG8PAVOHGAybQuVBtrCptdKeofpE5DSrZVVS2dYJZQOp5rHtObhuT2aPDQTXswP6Qg92s
Iv8RGztqtjMYKDgRcoR8jKvGeO2w6Y+xmH5JNOT8wUV30Fsg0iA50FuQZvpc2ygPpV7uFXiJR9Ot
cf/Xc/IgnRLF9+Gd69tIJ1iLajaqedAAOmBYLM88d6O/HnhrBPiNMid31w9U5rzRDMF4VCv4CNQF
WjlOl+Ny16enYpZ4JZniC7ZDs4e1i7h9MkEcWBUwH8xRK7ejd+0yOHVMJYd7N354XUQxJRLPGEtn
1cBT2zsyfquUHiNA0UdHrpNBNlZCovMvt+WNOsbz0ttlheXr5/kwJPqDpv0RU1kmSYYimI6laEwV
1NFQC6o6nXKb4vY2yd4IZCCCjSAaxqYSBlGayGm7Wy1zdFN2OeOh4hn9FhO/zah2dZdja5YXasfm
oN0VJ4rpJYonIyqRmfgXfsvN1igFcjwt58Huf8wBL1zH5BRwgjqgLg9yH/lSV2IxJIf3peRmA7i2
abwsLYSz/ljcnt+afPtbclpdPkwyd9W783j7BsoEKx0D3agpltIwPDHboLuHUtj3EburZS28e5ke
mIZXAEHrlDlMzBQWyatacDvXKPxvMKq1fenLWI6pLBiTySPoX20PSqskgEu0r9V4rzGJWZB9n/99
sz0xicem4MS3XYZg7yrTD+f3Y//8vC4X//vm+70ex1We4PuZogZqUTtRwpw1/VA2YLMrgl/qcrUu
UPEML0td9hmc28cKhD/qPcsCNeDvk0jRnhdMtnCCUwoTEmVGBEVTc3KHRp2rupslZ0cGIXihdFSy
3oogVJTnN7pZnSLj8bwQe+8Yb7RZ8EK5sZZTMwEizJzpV43MZQySVPUTRe4SJ5QcQ3f9SDLgdatE
YqZ8mocoZVg4I48dq3F0cFRK1U6ydCIhE1kQ7a0a5Fqq296+DTX//MJJ1FrkYmrHMo/w+g5907Wb
mlEMqhmOtR5JNGA3SKCqblPePquJk/Vsq1dYoeL0REPhF8v3kf5Sxh/aohyy7tjKrjN75MZ8tvvf
cGIDxlqTbMxabA2GxdVXqtsgq9a4FboUCPU7j6B6r+tcGevI7i1qgypkUoauNFjLKV479TAvl9S8
V+1DqwUf2LENimC3a3tSUTsDFKV8oKVTq9+i6TchBFsdkvW/Y59K/YeV/bBA1dKZq8Tu7K8WA00i
NSkaCAS7sxhZXQ8WHDjsnYtxkW7TWG6fefDpEqTdMwTF+xtJMD9ZPoyhzotuB3phTPdpJEk9Er7k
7+KeDYBgfGB2yjUrEVvpeamb13HTRrW/mgW9GVCcdpeGYXFVFBnmVRJmsgsrNOuf0Yr+6Yupx9AL
R5mrgc9NZLriV5Zqxw6KiMLMbfoFI23SJB++zVnU546WgUfYVcqyuwfVXHiPZVUkJ3U/sGKYZkYJ
OuttcapZq82pgiEjsDgX4aFAjdEcOfYM8vPF43FVPTmqpGVhd382iML+rF1M2oLgMY3VN1H5NZal
APedwwZA3J9osHqtAwAZQYBFvcYtDuxnbjrs5aoHp3ojox3fT6u+YorTzFhqovFVxUMaxnOEBxTU
HdabtHUMjMx9GXcjO06yfbME66PNfTvFIDBFWRPKcnhEx18RmueKujzlkQSy+hypiIIlIiS28kGH
iO3z6PWnPOiPaDq71vwCWJUkMpIoiSXYJIUt2lDUUMu5fUZPUxF/JOu52S+Ov4nvmqXMGEv48oXj
YQbvap0Uz+ct967F46XxmmaruNIJIljr0qPmG4/5WlWjvPugt5d5QpzGkJwnGY4gyhLPit4v2Jfa
OI556k5J5OXNzTA9/Z48YkgcTUPIeHFCz4hTgZ1gQGsbuaT91/M4uzHKZt24vJutwbjIJKQdcNjw
uFRuxH7YMo79Xe3aQAjOqK/XoRpU7L6uroVTF+mpq2RmSCaGYOaINWdswOOOp1TWMYlI0OEG0UnH
9uyKYmC+MAoLGeZhinZAVVeUwSM+qOdgtQ+s/MhubL4vnHo8D2hhSnm+J07xzoxur6emGD/isjcg
wlGp53DACBoEcCUqGimadM06OK9U+/ZyAyGcEhSjRpORQg52Pfh8SHbs1Uf6R+8bQY05FLKKkd3d
38AJh6WkSJPpfA5FWP2IBwdKjNmJEpG4H3sXhxjM1kEib1EECm8Pirl2ZKpqxCHxCVM96hMPeg1c
6pH6NkHUyXvRq6vFS48fpSo2MVCEWramoflQDBwiRRujlM856r3ZYxgmEnsv1MhotZe3yrwTlVAb
TXmGruvE1gyRUx8NYTMaWWrTbVhyH8Wlq6j0oLQNQqewOq7pcEjs7mROpewm8z6YEJCF8zVOtrqG
MZCVY4PuFobC8ugP229yuFnVK4LheyxJPbx3tBzSJmix1XGrQafD233tjSEMyxCQ6fBCxTcftZv1
EA4OZ4G2PRlh7vujIeAJlmphtMmIBbzQdK3DcIj8aXLZT9SAgxp8KJ3hi3Y6r7rvXJaAKGiuqsXK
CuZhSAi6m9LLa3QdoFif1PfncfhKvTkhLzjQGZOZXFWFU1jr/FnVLE2XoRi70u+L4W6wf5ZR7JJM
yhT+7si/gGFCMCqbVMMUX7oHDNIqawow9TD4GEAICsXltgsGj5P46KefrcSkyfAEi0baZJ7aEHhl
OHp1P3u6aRyjkEpg3jkYQSxhDadY7XD+AVOVv1q9BsHrw/lNksnBlWXj70mh6ZXJKtMt8mMZXsbF
RRsefw9COFFRFWaJZUAGkmTISdyFRXcwFQmIbKGEY1QTA0x4JeRo9KBWHxJZA/7e99FmSW2MrUX7
MBGcJGszjeR0Nt1kLpy4TP4PyoK9cwk/giwXLzuwxI71ieBpJ2UDzuVp9TqnzGDWK1dxmWPZDneU
odsGKIv61/x+kGqLKyxdX4RqthjALef7Ur+e7fssl5Rw7q6eZmiMUg3Mn2I1xTzno2XVq+nGyV2f
/6mEd+dVTPZ9/veNFjdpY1dxr5po838w+2/Tvx5dw5dIs3XeKIoJMuIDgYHxJfGMck03z/7oieqo
vdt0/zbFKWAIsV4xNaTr8TrhZvZNMnhmcgpX7/wy7R32rRiCEltKV2eZBojGAEl07CgsdHMZsd6u
R7MYwhNTRfcUyCrebkaNrmu1ApO+ayDY4yT6fNDZEHDqjf9nutquUK9w4hsl09t6bnLo1mDflhRP
BoXDho/sjYHLpIrYwARR71uR7CFKwlFLTXeeSEq8noTJ6ChJjhxHFluZ5Hq8K5GpaZqFYQOEidfv
dZoKNkw5tFnVg4JFNyTJL7RUdsvfh2EgP7dMHVsl7FOT51ndVYXp0uY5KRyzAF8TkfivfQx0bOD7
lo1A9e3C9SvKOsM+wcJZhzIJyvU0yPo5ds8+SPP+hhDM1zgsSjxaGTw/ST5ldfhVaWRMArtBobXB
EJaq1bsW/PgQo/MXnw9wMXSu04jyi0/DcZEVL0hWTRwDQHp7xugLwMXkKq1PcwfKKT13P2AMXmUS
6c6qltUjhr2aKJqZ3FGrLyM7cwakBc/D7G6PhaFLKC4H84sYBaqY/9nQAsoc1j8IT6iiRuc8wq7f
3CCIIUxeL6XGgBAjdz7bBuaLtWhSri6rYfbPQ+1uzAZKUGfQWaVmgqGfLssTZ8qOK8hekEc+D7Jv
QC2LgNjcVBklgjcrm2FStCyCQFeDTwOKMmFv+ZRdmQf+KJn0TvLlPOL+Hr0CcrE37tNWozIp8C6J
O8+hHH9q9tP57/NlEW8CSCH8I5CwQ0mbpFFp4fvdNCDdfp3TR7v6ohW4Vs0SZXj/HMXd6AZL2KK6
WW0bwSCwLv5KNdg3FBye1MGL+4wxh7zsesZ4H9nT7u5ddQss2KE07eeSNABmPPHN/AahW206w+DQ
w1/trt2RPpxf2H1QG/kn1dTgncSYsQT7eLSmiuGyg/qUgJI3aA7klKEutnXSG158p38lkmBr9xCA
A1FFV4KGcFjQlgipNB00EDjRGHlWrNSNEt+cJO88e4faVgnoMcE0ACslhCpJvBqkMuFx8U90P6I5
4mnuQa3dgX/YXUP4K8lK8mpIUUdtxPXoibZM8m7MohYvrKc1LhAU4xPMi6KJuj97PKU+VV0T9l9w
STcjp9E15uvmaP1CEXX+UGkoHz6d/yG7gms2wVQSynCdFQQfevDJZyO8cpN+ac2vSR2U8yfb/ted
0jgm2L1/YAQbswxZmVADRjMhD53WOHR9Pi/H3pnfAghaklmDkTUJ5FDb3tHC2NGtQ5WvDlYQ9WPB
ebBdB71FEyyMXiNROg1AyzHbtHOrx7r2UTKC0V0gcFi94gMGcwsnGJl2Yes0ZICLcr8oHzXSSNRx
zyLjrqFTUIMYeIwUtGDG9Luc9KPp4j4Kyif6xbRy//yacXv0TuE3EIIG2O2qzsXAr32V9kNZQUnb
m4HRTKep7Y6F1TyNuFFLxJJhCkrRZuY66QbEqlIdtSOM+CU1/EUzvptj7Y75FLSzjCFStpSCahh2
sczhCsxpPdhF7lqYInZ+JWUIgjaYK4xgy4CQdblTtQ36Og/nEXbt/FYfBOeSx0lMQxMQ7Hq6MC54
lllpXfKwBPWNCprvTj4Dku/FOf0QYt4yH/HKHwKy66mDkcjOMgWMHCWCcUV+h0INfIqpTGPiO12c
q7RRCwyELZ97r34YUOlXmg65j+G84gv7YZbc5PYtBUIEJO3hVizxyYbUUb2gHwKW4koLqBddME8/
hE4Lji45Ne6uZmzACKTfBFalrevDsAKsHXwbA12YRJrdPdp8XzATqTX0ZtfDis/2tyj7PuuBLWuE
kYnA/74RocHOZfMACCs9pew5MT9LNICvwXsNeN0QwSZ0UaHkRQIAal+QCzNIA8sjaAD8tQT/zxy3
/aPEDBND8cCahtjirUAsyzM03eJyVS1Olb/UC/DH+0Hz5s/mgYdMxo00y88fKt4JuQEVzu9qqk2t
mC8XSA3V6PwBbPk6BGjbPGqy6k+phMLJhUOprJECrPd4W0TuzSvmjfJi3f4u9RWP3cgo7Xf18FU8
sQDDbOYiMjhian23x6fQwkOiHUmcx64mbkCExyBLDfXESHGYCjAGjve1zFHIhBAO65jBwKYFv9xl
odPhwbVW/IJK6rZ3w7uNEMKJHYqeRv2MlcJz8WLf6X6neI0uCZ73jdwGRTi0KMCZ1oSr2xjQgNfD
aIs36oiHQqcKcszalZjxXal0U9UsFFVphiXgmSsJi3hu4WNVZOoOc6RXh0Vf1cY1C8aor9usu/+I
3dhgCnajL+slZAoezuJTcqddrZdm5xDtL6r76/hAWvc8ILcL747wBk+IIzAaNtdtBc9metUdiKKd
UC7qsb72B6Z5QyVr9djVdlzrDFwhCMjCBEWZDdJiKqOBtGZ/lZSP+SSzu/sA4OZAiQyay8X8D+oZ
omy2kDOfPmOgpXHBKa5604l/ZVd/TdDsLvWf55eQW7l3S4hrKm8Shd8Qb6tm3C8NDjDUckD2WW+a
P2N7+aJWRlDpT2Fnn6xpkezarpQbSMHwolWMqOEAyEy91uc7Jruu7WrF5vuCrc2ROEMjGr5fg2QY
2VSHrJOT2J+W5RIVOxILuGuhXsHEmRgrGXsjzgHW1GTEcCEl1FdXH+vlmCMNKtksGZhgbvWhpXaf
QAGzRn0ejdmx81V11lI6IJFr8hmtEEdkIJeQp2oHqcgBzYPo4uOZk/KSvcxHVE6yaaASjRBHZIRK
1qU884Z2SFcdPuvJj/NKvm98N7vEf8AmYqo1oyfoXuDyDEgWlwH7qt72/uqTY34ovp9Hk0kjWEEW
xsaEp0RcFGtb9yp77jnPfuudR5HpgmD72lFhaa4ApV1uSPxjIDB4Mp8lk0SIy1qaTNMaAaPMUU6D
OTzg0u4mtBWkT7yME2Qe15Fk8XYzrbB/fxskQ7AOZdMtNtw+IqWgycHF2B0Qez6Qe142gMJK1/x5
fh13s5O4dKBEQQX5sSHmzmxm4SVBt/G0ozvlVYh6jwrkj7f0unuewasbX8gKR/d37hVQ2DlLB09J
zJXRsm6GFEws+k9b1kizv3OvGMLO0WQZ6FIBw9TviH1RyUrkZd8Xdqlv6tGiM76fKhcle6aD5HX6
f6jBqwCCEa+tZirCAgD1c3STHPVLXAh85RH5dre+kM/7lMgjdkzExVgt1ovBS09h/i2XpdvfM1Lz
5N6rlolDKghN4X1HyEPvx+foTnEKvzrY4FL2OnQ2lT7DRKB7RcpILVtHcVbFwLJlWbkiFL/w3qe6
itN8tk769dIeZ59dyTvBJdotJktnNvV9n6Byymi/18Sv6M/EDiRHdt/D/6MclO/mxpwXQ4UhfAuO
bPls3o9ofh0c/Luih5lbKN3XdKfWDqOfHrPgXw8TFDZSsO4YEhYvGEiLIDB6Ngnaq8jl1P8pEVCm
joKJYBPaBTF5hmdEsGlPXK78i/3NvJ5gBeMLxDPmw3lI2bYJBoPVutrkFRCX/puVHXL7i/qbNoMK
NsOMx75US6hi2OkXsdoGLJeFltwqvI9bXhVDsBpJG5thwSBFZoLCTXM7cpNMLjLd7fA4G0EEtu/z
yybZKMafMDaaOPbWakMkhH/JdZtdGLJYlq/JGYHE1FjZ9/i4ge9T7ao0/DwrXc30ovIY9n7xkYKq
jY1i5K0wi532Yws6Wrexli+NPt9EioyaQrZewhWqnaNiyRvogIpxI+Uxo/75/ZDZO8Z/wGZD8AKQ
qcYCAA3PmpxPSnHQ6XYiP+fFbU7DJ8zglFgjfhbPbZFgEJLeaPmiIRAzQieOrhKFOrZ6NGRpCqlo
glHI5mzUB1TDoPI2vOa8VbFn4BG6f+lMmo4yQyfbKsEi1EpexzUPY832um6DeD2c3yqJxWGCObAy
fe6zFeKQyTPHpyr2ifb4EQiQbGOYhWbY4otlZSQ5WMsZTo++OP3PlF3XnSRe3d/9VwhB37q6VPH8
CYh5Jsc0AuOifdd06gX987woMhxBy8yQxj165hAPtelNmLRul2tfehMkaWidOw+1v/GvIol6RgyF
2StPc4xgj6R/aNGHKgJwoftnYwTdsu1l0lvYNdSjoVkrPiHHwBvT1kt608dunF38le6QRd7vm/5f
nPcrrqBzdbiUZqZjFaf0xFoUkJepQ6d7m13nmN6Uk8th/lR1Rz5L4ffWVHBMYalmWQK+fnCL4pGN
3uvs63mAfc/3X8mQzBEcUUWNKCxtrCg7rFfNwTjpBzy0XspevfYP7SuMkIEYSNiWYLRHYGIsToTh
DJjfIuXqOKvrkEXwQ6WizSY4k3GBpj+0+Jvaxl44X8bJ0/klO6vngBF80WLZeohEF1Jf1mMz3hft
hwzc61oJpsEqChQnl/i+HjrTdLEaTim7JslWSrAKGekzw0DPrRuhRyjuwSFX+al2IlouiXP2HzD+
PrFYLMEoNL0K4s2JIz1lN+YnXgKl+F0Azpu/6vlzV384vz0yVRNsRFPboWKC8M3VtMgZ6GcNo0a1
QZL7l4EIBqFaGsUyQoBUw+PQBQxT6WWW+38kn171QDj7bF5sEuJlAA/F7DPPL4QlnolZjsqnEjPB
S/137DceAARTkJlJvugRtkpf4IfC/KB1svp0vvbvY55/RBKJgdrWsFoMNEYKY8Fs+7lWUayi3E1q
diB5ezuT/Pe26WWJN1EdAUUQW1Hg7JpafxmvqFJTW39MZbUQMrEEi6BEZURXbngww/vQFs8TN3Lj
TVGM4HSV1UhKzM/LidvKNOaJEqFPxy1J7Cz5XW555w+QxCW8JL42ADmjFW24cchPyfEvl8DHREkn
23Kbf04ZBNNAjAZ5yAw4au2GB040x07pgvEV4J8IOkkftOw0ieXLsz0QK9WwR+qh+NWeihe2zs7G
TC/U//77IZLbgIE/pr29Tqi9rRClgGyVMr44O/3P85skUznBODQjCA5LHmwZA3FRYRxkGj2tyAY1
4/i1LNPH83D72U4b7SwotAD5qNg2kc5VxMiMqH4MFt9wy9vMTzEYOHHz1uFsThTVWaPpS1B3pdyg
ih5d7aIFxTL8YTA8IPeFmoIJrYPasb0sj0rtpje8KszW/z1JDd+/DbBwons7sYihArgDnd1auFNr
OcMoqafedSIbEMHRl6U2lCC3Q8CcHqsaJUcX2iRZQRkE//vmLPf43aTgAXPTUgjwyTYmb9AljfP7
N8yNIMJJDtvJQvKdb1PlZE/hgfkFHo7xyuQXJ0zYubR8S1qjy3fgnfXYYHLV2UiGhbNsix+Axh+9
5qb0UryNG17tc74n8l0/nVdFmSYKB3pIE0y0WCEiKSIniSOn1FPU0fh5/IDGSIknlu2acLgzDOlA
lhKy6XMKSrHrXKuvqlzyarzrR14XUORhqtYekwX4Avb1Q2t9Nrrf/L4Q8oPqfIp4QTAYuU81+UyY
JNXPV/yMAogUTNmKuteIh0e1dRrXpzr0aBd00ylFGV3VSHZk331sVkswCHWRNTk6E7n9w8AHkD2P
x+hqdjnVOLpGDueVTXagTMEykKafkpf0YOtpAS/7iT3LC4PcUQ7oCj/JUlG7Hn8jnGAl0kxZ8imH
cItaXxT196r7YxySgLaWD795Uub6aBmm5GogOVGmYDTAtTAUBjcapG69ePqTGI/6cmiVL7OMaEhy
nMQyMTLbdUq4eFV5q9iHaPrS2hL94D/2nDIK5qEaw9KYuHuk5imjQRL1zkwv9E7GySQTRbAMzUpm
xeA4Bf2cjNd5c1tIIyUJhlgBNrfpNMwlMOzSKRaHoZxkdThvO7w9ehFIUAWJNxxlBKUSeyQS8Qz9
YBUaf5hWpss2v9Y/lDd8VXJLiCVGNZuVFmrslpjfaeHW3mfxRYoJ2ZKzK5NDsBR218eFwi1F52tB
6TUog13v8pcC9gxj3vHk9PU8okT3xIqtOC2SkvHyojR+HCIEgrGTWUe1lhglmVrwv28cLlHMugI5
PT9FlwsNxux+YcfzkkjskCWYhDnrWdVyJ5ui9D+7sP0piI/qxzLUG03glmkjiRr2jdK3gEHbV11d
ZLVEDNlKCcYgz/UqnxZ8fx0mR2sOeXYfrT/PL5UMQzAENjI2bQ8yETfJO2e2BqeLBseS+ViZ2xNn
KkRWSCKbO1nluAbJceVD/47FSQc5bSQlp5Uosi1EDP1q2eACxxtMRwt0mV5juLinjVfm+PCRtUN9
IzL7FPQgwtoZ3cS6rEPvdFf6U6+6Ntxd9Xge470V4IyNYBfQLDBXWeJz9lCpfTHxNvmp+KXGj5ns
QWwnRHgLwH/ARonXQUeeS0XNn3LEM7YW1EF1qI9doPyhBnyoizQHzu3jWxf3FlA4/10chXPcQ6Jo
8v6iScMQ6cWZL/gNWv5e/l4ZOBzumqaFxPq7qeKLMvRpmFCeMa6Odj+dQLaQO22fu5EhK7J9f5je
YgmuYUhYrMWYuuo2atP5+TJfYmQFvfwPade15MSybL+oI9qb17aSxjtm4KWDPUB77/vr76rhXKQp
GuXeQ/BABAqUyqqsrKw0axV1Y7nnzWKjkvBeFHc7tJhXEKIRouI9UGrRy1HuwBdii7aAm+G8LGoF
OQuR66EWMfmBonaYlLY0jo7YDddNXl6U/et5Ub/Hcu+14mwDOIQzYMCgVSbjnSnHOXihhIM21xgQ
kwZPX63/jNCOIRMU53CCTRlGonNnGNDlslSyLO8kPdaNp1Sv80g8MDbX7yiCfyAViWKVM4AknAxJ
8hp4hIaFfJ75FFOP9O2zfCKJc3xSWFaNOUAZ9QvwdQw/AzBScgky3EfNST3jM8m6sHmWTwRyBp+O
aqkJrMTAmsprf96VFybwiXwryL1pp5eE1W+erxNxnNHrYP8ZNdSEnVAd9kA0dtAMc1nOg3feCjdu
q3dGwT+bjCQ25EqFnOVOrZ3kWkWSz3R7ENZCL8EVHs/LYwfoN494ohZn9Q2YeMqERUQsuZIMV6H8
6byAt6TkOQnMRE+cfBpOlaGwN7r+pYqBKWXAycuTrXleaStOktigXICFRBgaOy+Z2jEuRJpKcW4S
VuPq5UtxuEqsoKCAWDZa297vFhcmpeUCjoUSVr8cGHU2a7hIMdwi30hOa7dO5LdB6XzIKZ7sGec3
VGtepCKDYpLcPsr6i9goF9LceBoFjfg7s8l7D8U/o5aibMoxgXoiKDJye3StF8HO3RBNdMqdBuSs
mxxt0TkqOZ9S5/zuEYbJP6X0VA6jlBXdtDAd3dSUG+Cik4hu7NSeMU7+QbXiOZWMBRSMAAuLzGyC
s1aq/i1w3tHi+7H447hzPJRKosdaE7YQZ/VoKi689EG9XZM9yogOG4QROsJpUYvIPj85e8K0rGC4
xSL2cZCh+bHYn98kyuvzcBqVsKpKjfgHIxT20NpAcPMSMIjFsZP/qPasCNJQRRDiSuMfWJ1WWLKy
QKR6pdnza3HN0G51V7maa6f3TEBTLTu0iT2f13QzOjjZOc6ZAPcs6w12kcpa86Urr1JlvCmtDt1O
VWWrXUwwqxC+y+T8yhAredOOEJdlzw0ovxbBkVMiNqCMg3MjeRX1sgAMB2ftXzqQP0Xy0/k1IwTw
Dy9TGjpVYMZhGbuyvS+1/zxuypyvpgLIg0GhKdye5F0ki1GKiC3VvEa4j/rdEBLWtr3tRxHcPqwr
0KnHVIZ/AFloUt+zqdYOdfL4NWu986vFlvt3V3QUxW2HWKtWOE0QNfrRrvDMfeuxTCl1K25Uwd6t
Gt+2mXR5tIwm5GgPwoPs6I6yC90QFQBHA6BLHfSTHWHW4Lxyf4gCfmnHN3NO7dqCvhNS5bsFUzWF
F4L9L2AQrPs35pbVkV1xBzQm4dt/b+Z7rzAXKCqNUUhtCNHF+NSAcKzMCTv8QxRwVI6LDad4QcsB
U26+0W70Q+Ex0NXke6Xa0dXgs1CgeSgzj1LsD7HiUS7n3vtKnKy4g9w4sWUNQ3OYV78Ovy2dxy5l
65YSuO2VjvLY5yfXSZ70IKVgJlq1n0b1i7lcA9aaePFRMrhwMY6jdShWyEjkwDIGRw2vxJVKdVNC
OM+RFujFHgB96KT9rg4vmm4/j0TpaPuaOq4V5znGIWrWHghkjmZNF2Imewi1wFulXYPbxzt/uCht
OM9RRHlXNzkOcDthVq3T7BxUc4Cgd8+L2XbnDHgXbdcyaCje7346WcoMMD34whywu08aSd2xHYwd
BXBbLwDGvkgFLFmPilFzn4PX6TXZK3cqomjhkXKElDqcDYx1Lo4yS86YrRjbk6A+ipNGGPMfAuij
SrwV6Mq0igk7oZfVV81vb3J/vFBvNc8IAC8AkIcI7MW1U179d86qt9D9KJkzijQGhnYMCDSESb2b
3OsOq38kTlGhWwQIu+RsyHZWCJnC/5kH33qVJ7k4dwwwUjWvZ/k+Gnep4Y4gQ0w9UwnC9bZ4jTri
Wtm2/KNMLumgqFEXagOULEQh0DFnKIXzjVlStWzCVN788Infa5MqHmYVYvKic4FS6TXzuv+rw/UW
aJ+IEHRjKI0I1igL45dsVJ9y0H/8nQim5YmIEkOtutXj8RFKn0P5VVKJVpDtWOm4GZx/0Fa5EtAJ
jlUyQ3tJMRCwXHRJe9A0fxp/nNeF2njOVRRFi3HxCssF7tUQuMoIX1Oqgr3twY/6cA5C06c+FRfI
aHThUUpfBL3dx/3lRLVlULrwPmKRjTlnjkgZg2w+WP299J9pFN47A4lzBktdmQugveG6pcOwHnKh
AWDw1/NbstEmy+KsX+slc72XaZcIwspubjFQbla/vJ2CxJNvx4Nq2QwdPbpRiEPzh+fnUSR3/q1s
FC2TnZrOm9HRkPoge0aBF5zwJgDvc6ehzhBhE290QCdnCHh6YybhJeJoWee24Ve1VQ6N6FbD9/OL
uSlHxiUrAQsV0LVcRLnGUhuN4MsF5Pq3IboKp6BRU1uKd38nhnMJhpAquRJBjNFb6MMMOkN1knCv
x/+5hxWmAVIhEV34SDfw3QvhmvShUAgI6tJdL9mpGBhUKmfTRyv6G0AZCMZVzvsIxaoCazgxnaUM
lvYm/s/0tOwIKZiIBm60BQQMbkeWJDHaus5MYC5fWuld0jxq88v53di+Qk9kcNshZ7oygpLPZDPn
6qEG9lD4OLZ4lzGwf4VqVti0sRNp3IpFhtK09QRpdXvXpNdJ9WhlrtlTODmkVux3nJwZCXNOc6hA
jhpEu8fczQIFk8zX8o4iS9h0pCcKcQ67HDQTHMIQFIoHQbSN5SrW3PNbRIngfPWS5mZsJhChVJ8T
YTfXn8aeOCvbTu1EDc5Zl0phZjmT0R16V/EtmAEgQ8udFTCw0H/RxLx9dH6ZNu+45UgXetmEwHmw
40fRm65+wmSPTm646dc30EKq3XzT+JC5gX+zFBSXOc9dJdYQalVsOoBJtJf+cqkmV1Wdlqphb6/m
iSDu9W+WijToRmQ6uJhqzFml4HqWMEL2ysas2iB3lG/nTWT7Va4Cw0bRAEmKCv17e1ebJJMaBaph
4uEu2Um7zBkUW/nC0LwAjaISJvmG9f9b4ugoj+dDCbGQqtnC87W5eKGML22z7PUepPdo4OpbTxs0
T8hMu0rRzLOW7lgjhY+HdSx1h0W+LCvLsVKkRWbg6iWpjm9R/xHr+qupz27fUomgzQN08mO5fZfh
R0FdgB+rm9eZ5lrDUzL65zeAEsHteNMpRqVIKc6oeZPXN5n0KeuJwIMSwV0G0zDIc6Zjiyt00g75
V0XzVapXibIjjR3bE78ZK3GWTxP0kO9Gl51IlAEPyNG9wdZT5dTt8/jLaDWm8YmwvAurYjWg0Tiq
Xqg9J0pn56XlxAPV/kdJYp+fSKpxHLW4gSRpugBsi5AVaNn8JJnFR96GJ5bG3QZo3J06EVQfTtb+
k0ZuupTgsAjOm9qm5zyRwV0HoEMylqWHLr16P007YXr6u+/nXMk8LVOvzfh+JRdttfi8RsRZYT/w
jO/gIZyEsig7K4KNLeLnQdiJ4PPo6lsxS1EFu4uI+IbYeX7+Ih8EIa4iaCOmO6W5qawrVb+fVGJP
iLPJ4zcNxigqy4p9n6XL1AhCQIVKIRnUsBN+buE4D4DOK4wu6ZCCZp50r7y8AXAEgN8QA+AaBuE1
+dZhbuucRM4diICmNcYJq7e+lhhqSg6jDej1ETX01hFcyk8Tlq1z/kAcpjGpBSZNONS4ouOGGLjY
FMD8jaJiEkc0OdPO86maugFPj3l+TodvxvT4gaNz/H6++LTOWmSWDNSjl7+P4+v8oezAyfdzF5k1
Zaj8r/h+SYodYUHCdb0brQdDobikiIWyuOusWDtjUthCJeI+HVNbpN6amwfmRBPOlMHo0WV1AwGA
IfdBkuX0wvLNCDtiQ7bvsxM5TNETxx+CRL0TWsjJWp8VilN/tIcp6L141wbdM8UnQq0bZ8FTDMC/
SoO4tOhuqqncl+vX8ya2nfFAjKdbKjow0ZTzXqMsT3P0YSC2RMMd4maWsLYc4RMr58t28RB6BVGO
3C7enUjkLhzVikUtYhKBGpB9ikdbBEDdvBs+d6/Wl/UHVtIpHarkztT4zfOcCOWOqmHOlVozvz3M
iQ+KQSW8XJBHXvInRSCcN7Wk/IWEUqsJrwAFQdkcg9fC7uzGiTxgtoNJzVV9cSd8o0ZHtg/Ar23k
7yW1sEwEjMhODMX3HIUaONVseT1vK9vWeJTBneKuQuZ1XiEjjL/L/YtSE+50u9Jw3CQeR7ADB6MQ
1li40a8vzR+M/zF0QTKhXPXeAOZH2Y7RYzUcgPn3fF41yih17mCrJmwjZQ8eTFrogYxzIONwm65x
VQxIxul+5lfP1H1IbRp3vKuyN8A6iQVdwIBWD2CPan0p+ViL8smyctHqbEZLUljQzfyygIARUXi/
g+2H9nWPW/dDUfiJNM6hjJmSL8YKaVnxI/xkldfWlRh757eLskTOhUSiOaP7GIbSC5i0Tb6oKRFT
UgI4d6F38pi0LQTMOm4rObGTnnCDxN7zXa25vIxpyBxS2CZ+tEaurhVXXb87v1DbqYPjbhjcFT+D
lbLPRSiSXspo75MwOJA4ySUDfWAhF5W+IuVxPkLu5LyZVcjL4p+pCh99kr1tXUWP8Y7hwVM42ZsB
+YmC3M2voaO1NEHlDZ66xcW8QoFe57HN7JKaXvvD3f/L/fFdrXU3CYssQbXR1zWbATgJXrhTFmd9
ozGl7v4NA0HiRRLBkYcKvChzNj7K1pRUqQAbD/+xDO1i1Co7ESkuKUoKZ+iytWaq0Ye4FzEgL2a3
TT7a3QdSDRY4fd/qAOAo5/PaYh3NqhkaMIoRg8nVo2j5Ya3b5019S5NTIZyXkxs02U/I0jnhDAhw
8DuqPZxbRsE+UGI494b6ZpiooEtyFDX/rGeqOwgYxksm6b97oHdrxm0/eAuVXgLFo1O2u2baAZHs
/HJteLh3389tPHL082j22JOlfZKGy7Al/NtWyvxUAJ/SM0pLKoUSCmjoua1vhyALwLd1aB3xgmqD
2Iq43snivFyVKGUTTpA1HNS79YWBtBTBdNu2dv/jJ80nSXqx4XfeieQcndkYnaqiQQEt4csCb1D6
oTsbdvOqYzKzAA0BOoodY08xDRPbxmOYWyBlM6oWYntY3SJdCjIBGsz2nQuU3+nFfsDJCwfQXiUe
ajpuPnNNfWFWO3dqBLANCwpawCSpuqlSNfLXfpydsZ6IntGt++OdeHb8TsTHrSWMYQ79GlBSv8EH
C85rHTvFnvX1AauG6ntj+3ROX85tYEK4y5sUAtvX9ZXNU8WA01Abd/ZKj8YjIS2Vcx9iHZZmbuLY
FT+SwkWf3YE1/or7yceMcvEoum1AYX6Ra8q5knjMKg1Mq+yJxzBDGgAPGsB+eosB0B++UktKuEiN
cy39YnRxxVwLOsQZmboy2iyUF7w2skXUaNEuNF6Lu+bvPBr/7NIKVGq0hi2tfGetX9X08bzHpNaR
f2OBQJLB8UJAetlesuyViUL94HaX0Vv6ipoe2Ao4Ts8CnwXMhlzTO+ZiKjna13Ppz2Il2tls+PMy
XinaetdKeDQkQ2onoVrbUT+ltjmsxE1E/g4uxIrFsMpAbg6fg5622Em82JXulSBGHc/YU+kBwv/w
D7F6mtA5NEGYeMAS3xmeeYNu+AvKj5JKcY4mjbWiVAvIMZ+EAf6bHfzMCTGyeYvtpA8hcSh0zs9I
WWkAbRabqT10n1Y3dtYLAZP97uBXe9HN3OlZv18fzlsscVnonLNZzfWNP9R0AC2XKzcz1U/A/v8Z
38ljvU+JliV6ZOHEKRggUC7kIfVz9VoqarutiXiCWj/OqWjNqI4rc2JRdWEpOyN9pkHLWZhwRh/+
TSbHCQhQNNx9alBdFwxahCEqIQ8GNjBCHWJr+HdZPSeKmFQwB6Vzo/SSbPqnnBUPyyKqPQig2Hpl
LKHB+M3C3sVD7It2KL0qtkOH6itg18i51ePcRLiYZVs3UMlCe4xoxn4D9tuyeYiGizy5FEyqo5E6
wvyDzBAS8Fx1UPEnKzZ725a7xV/c1qER5gn7Mzh/0U+VuTYqbKMKn3OwBy/o9c9f/uq88lAss2ZW
5RhBIbkMDKhCdekRvpVvYaonAZx3Or5/9NnzddxNvhDQvo5aKi7eKMZilosSYqr5ZiycNHlcEvf8
SlGvC4NzB6ogpcrM4sRkAd9Y7Qv34ucVyVYkV2koy63s4OlNzM8Q1pZR6ZHOnDfeMsmuLNGHLChI
+1ePqV07w4V0q/WOTFXoiDcG32CCKmCXpwPEdrFur9VsR+x1XrNZLeLxTK0nP0Q46GWZ9yL27CeH
37rrD/92Hp6KgfkJwqkvDKlZcG2EjXAQdPEfrUvRr9d4SdYeelPzQ8X0Y7Bz95blaGthR2j/0Npv
Vqb/XcjIQ7Yko6m2wItEsGE9SFljyxTjD+Wj+OHCVoryRmNbuBxYvWjejfZ4MAIG3GHRbBHEyePn
CrUkn1KgEbILbPHAzuRLu/qiB8kBUthsNqm76FOXilMpoVyUEXVr34LEG80Qi+4smaunoxOpT+cP
PCWE8ymWJkgFGDNhn5XsCe2zhCRPUxDThJQQ3qlUkaSFMzRZioslckLzqswIx0WI4Eu6s1ZU7bhC
RJmY9pjpTgzCe+vz+cWirI5HcDGSKlc69qhlgxPmAWCoz+iJBNkoplCUz9TDa2t2DO5RRwncAgOP
9BaLnDzaV9icosVIIgKgPbHdn8kQsXRazRbuWoBqlMFD8TwTWm4v5VEqC7FOpPZjBUD9lXnH9NCj
SxtMyJFIFU8oIezzEyGdNMz5LECIljwVkxcml1FIvK+2Q8GjHtzLQI/r1DLASOr06RC7eG0BwLyP
KVRhdkB+j86OUrhTunb1ggsMiqRAMBejm0aZnASUcaV+u5jXyXpPmCC1cNyBbUoxL0cw5YEHCl2Z
rPlL2slssBpZwIhxHrQMHMchpG5H8EctuRNsVHllZQOkgp4CgBrhnmFpRJhOQtmQuDK3Hz+/RP3W
cTo1/cJedKBOf2rmYGj3gn5p9kFBsau90Qae2TqeVrBJRtRUeig1reidMKxmJzSrE9WpF7bpA/7+
qk3MoaROOYV3ug4YgK46dFlRIGsX2ipSeHmbeQU4S9uoO3SGaNczoqSmJtp+iT3/bbIgAyuMyt6D
RnQfD9fleiPX3vkdJg7LWyPp6Xk0FESxKzOrtf/ShZYLusqnvxPB+ZVcHUr0mmJjDfVbGd4K1BVA
qcBW8USFBSyAYsneSe1aOloeY+qHCGv+EK8ebZNzKYax6qGZwyGjYVgNRhd07TvWgpA5y02a2/VX
NFwFAyGV2n3Ow4izuTSyzPRSLg3tqtPu8w80RJ1eNHxNTBEStHRN0CuaI1ftwicAJRMPc0oLzoMk
ZlcmBiaEQDHxLA/AMr3HbMx5A/vD2/zX9vBsZanWZ8NUorTXeRMSsolnXetIJeo2u5+NPTXU9ofg
/iiPK4/0WlInC9uZn/x44K4Nmn0KbJccfwjdCOvmCctipdf1pGKxQCB6pTvvpuZL4jAw4GlX6IdE
8s4LJPaLB3iT1QyQ2AIcgixfqMNj1XsWKGvPy6DOE09YphehJQ1osXG6Gm/n2V9dwQbPYCDeCpGt
IgPchTboYwJCrHz+zlaY7ieeQo/lrLLe1vJq8FgXPlD//Gy/uIVLd0v+4Vl2tBLOaVRLZsUpK6KZ
T21ld586AAEVQYymXbtDN9gy/hsV2Zeeudt4/Auxk4FNkcJc2FEoZVvzc79y5Nticupd70lOao9P
4X0mEXZKmSkfnkhdv+QZ5E7G5OFpgd5qaqSdXFDOlaC7vtPMHFYj3aQDuiEYDFY8+pYz4jkW2mCs
kXc6McBKrCePjNHUeliqCzYR7f3Oql/lmoiJ351MouYQtsmDYVS1ngthxo6EJzqqA2SI28RR7WZf
+NaefGEQ28VTm1khTgLAVdkcQfmYXbASVr1jrMrKDwbQEzpUXXBzHWVRVHVLk1VMzL0/epnV9yPI
X+AyKwVcTYd8Bd9H8lUiz/imZieC2DqfnHFgPmM+QtZYcSUdwYHIwLeQM3sOd0ZQ+cWD5ZIiWSL2
tzN3IpJ9fiJSz01xlkOIFC76t8caoD4sFCLWt/SZhTmf/XlHtumjTwSyNTgR2AuVBqQ5LGYio5Ac
7+LqdVo/VDk+EcI5y3pZlTLtIaTBHC1Dn0EjK/pzGDZ4foh8soBErSLvLkUt11O2iiacs+E3GG0Z
fNU2MSfM8IUpMARqDbnoKimkUo0tiJOKz2bk6EJhhzpR+9/OG5ysIecVMXEgC2WHNez99hJw07vc
9IvL+F5h5AGrLX07bxekPM5Ddl3T14C3+5l1lL0maCvXvNQwZCbu5JSkJKLk8dkXq8s0axne5E0e
w3MHwMMz4BCAHh+51fN57diOnDlmfBKmkesR02zYsTUV72dFszGeeMDwrzvVAyDnhIrIXlHyOE8S
WnXdNA3kxdNDuaImPO4HYzeN+xH/dl41wjvyxHxiBDj6usY6jktro2HDztpdVvqK/HBeDrlhnOfo
phb0YhnSZRNQF1WncwzDfkU8su+D8onquNu+sI/mb3EuBK01WgviMiSmn8YXERQ4aExnj6aostPG
wUwMUhYUHtEWqpQF9OP/v2kszo/E4bzWuYEt6l3RYTZZfS97u74YMfaB+Kfyy6Cd4NQkv6NiZ+Lu
sTifopa5mGcCRKvZvumBmkX4/e2HzolunD/J23CwygrbB1ZmQEpVAVoVhO+1x5prMOJ+r1Pch+QW
ch4lW/OsMSZsIShQ1KDFsCzrIRc/R5fZPrvN0dKjUO0um5HQLyUBdfD+dgOXVqmsCUQuSHMxG513
hqcCU7LyI5+6St8gaP7sVTSRC0xSURQybVDxBFbEnTELXq1VzoJauGQgta+PXwGh/M2qZ18EgDdx
Gjezayeach5mKNTRyN/qk5jmZO8RbQH9dbEf9uKu711C2nnr1Hh+Pynp1UFivqvzFJ/hkVXmp9Fh
KNexN100zzM6s6mBVUom+/w0UskVq45byJyku8pAWT4glGLGcG77OBfTAJVB09/KyF3oWtldH1Wu
EV6l6i4CFunYqLaxXpFEqpRanI9Jp0WJqwJqZbobWcg49aZ9XrHzl48mcq6kn9taUlW2WVIgz4Mr
KsgvxN/SCECDVNvJdr3hxA45t2LkTW0UCk5cup9+oL8sxnxN7C7fdHty2XOge+ydhewvI7yZJnK+
pS7X2VByeLPhMAOEHzBYO93V7cVXnB4wuVQy+3zEp/FgVGkf55Kh46QL8ncx+lZPTx8BBDm5e7S3
xNGJuadKMSYy6gKOZgJb2KniW4FqyyZM7+2GPxFR6zUwldj1Nk7KhSplL2YzESk7Ikr4DddEBAPR
LKB7AlGC6LAnVHT4nwd2y4DywOdjH+3tBjpRSJ1DYS6ZExQmdOCWQb/cS5JqhxRsJ2Vub0mpE0Fa
3qqCsUKrxtORS8vwoDHd/GIGD3YfRL5BPKCojeJ8RGxEZbeksAVVd+T83gLr+nkXQdkz5yJyRUvK
mVmC3t9r6pVcPy7jp/MiKB04x5BVY6wrzAupUrCM+3benf9+ck84F7CuZZoOAs7k5KgtXuulG3nq
reFpV6JfemlmC8SuUBL5MpPWSUA3KrAt/QtrIMgf0s7Jnxn6TORkD8X6sXL+0bny1SZLrM1FZd07
hvI9URpbXB5opjpio/hKUZVpsZ6xSDu/xCzNG+y4J10Xlg2coLdOBe1WJDJj5EqyB/3JeeoXuejT
DDKFC5zct1Zvv0vd+qJz6wbEicA1mYiIiVKTfX4icgqlJlmYyZuTVwMCyyI8H3GkZC6aiHtzLAQT
3z8A2ldK/ST9khlEUW+7enBiEJxjCKVRjEWFHaogDAA+41cCUsI/G0pQwSJOGLVknJdYoskyGx3S
ukPFWrswY42G/LVF5YrNzgKIsbA/MDx7eg3yZaWolBPBZI2ERY12LvQBNdr9MH07rxlxb8ic67Aq
KRpQWkICJ6vsYUYfUPUpWy5mVBDOC6KeCHx5qei7ZjLYqwt8cs9tnHtg3PUyQ96P2fcqrbxGDr0u
Ac74ZFGi2Rk6E94q3OukquowbVjXaetbN6xFPgu61O4Pi89SOsU/1PQfYS18tQmI5nGJeTOc6THI
h+9t+gGAsVPT4MtL5lLMI9Be8J40ZwTqmj3pod3Xl7Xe/u3acc5CFtIo6dg7khGWKW7itRed37hs
+BiN9i6V4SaeykB6eu+c4kXQrZytHWj/ZFvxS9+6XkVn8k1bc1iE0TzrHmGaxDNB4XyJWA1hPjEf
3L6Ul2Yw75XnyLOcaJ/sJ4yk1gHrC6kDqkWNOHt8lSlNkgHolEzV8JBnL63o5sKtgEo4oR4lh4s/
ABOXtSZL+YlvCOEdpl76f4oUtd3GXV5khAjTrkmdpiAEU8eA8y19UsdSzwLgGJiVw6d4fSEUk8+f
a76slIhqBch1lnX4ZD2w8TqQx092GTsG8NaXXU91KxEXG19dWsoxA7EaFFr7Q5r4tRR0VFsNsWZ8
SWlsFqUyWXpBSi/79KEWiFhx+/sV1ZQtWZdNHkKt01ugkKGPxInRGWT6QPb/0J78EsAPWBbJXEk9
a17tPHRzO8WXJDC+MES4OrBc5QNET3CER2mcZ+/jLFnjAdLS9XpQr0vxaqTe9dubfhTBjPAkWpLq
vlBM1isrGqIPtjsvzKpgNoBsTawcsTX8EGU194Y2syE8/ar7lFxrKN6AHPIO1+HqSJ58QXeQU6qx
X3SiGmhr0wbwkaiA9c0uDmu3y0c/jCmsbkoM+/xETCloCiaRoVgkRM5QD0DI/ZHGP84vH7V6nA8f
WrCzhaCLc+r+0AA/svLOf//2HXE0Az4CjNEO2bLmVdOc76dsBi9L4hloLG4x4W/2ZCGP0odz2nUd
g0Enhjx2786Yi+jmYGRzfXuwd2L0x3DzlFBx+544qsj566hR2zpnDTmL+SB0jtLmthrbg+GfX8nt
vpXjoeVHInWjbUYg87LaAibvq+f5VQeLrHCvgxxuPx/y66z+F00d7Nf/HgT+0o6fkzTMqRNmNtvE
wFLRtOIpb+CvZB17Ox19lMP5i1la86lgPeHpvr9UwQGSgKkCNAhXCfko3oKmOXV/PDRNYq6CqDAI
g87DMJ2yXwLrxngBto902QVJMLwY6X4UkJtmDIIfC1+OinLewygiEbSPUHRtXmI9SIFwWekexq0I
x0icBB4wrVrTIRxrZi7rbRzfjBlh9n94gh8V4VzHPEXpzwGkdJ8XDtqBMUILDOpP5fW/Q4Bj/u6c
JXKuZBpLLUISDTfKupOVB006yNTM1h/C6KNOnPuQ03xO0IbIgACKT7X8RkoeuvI+a93F7z8Jh/RA
pSAptTj3ERvtVDSsgzQybkfDF2pf1u8I18EOz5ml42chlWpaU0uFWq1bV5iPVXaxq1yHg716jMOP
7PAhXCI/EAlSUVmZFOgUfll91iwuGHb0JH9rXDRhogusfbJSW/tMPSCJpeTHJK0mmta8hZqC6tXZ
lbEi+CC8MCWCzzs1oxLVEzRrmuypMJegHxfbsubk704vPw7ZmeZarqxW3jSvSnuvC0RqhtKDfX4S
XHTGms8FA/QQq1vAm9ltth8ywuyIu5+fgKxNRZIkAe/Dee4dUz50kWGj89IuZ1fPiH6JP5QNfp1c
fhxyiQoQxLB7anJW/61w+9zbrQdidbRX6vfEgdpOjRylcX7C6gGs0bGwqfPM1pbRXGMhbcxK/KLb
X0UkFBPhzPkJyUrSijBnTqIxCz+eZk/42DDTMbzgxyKNcBhnsEXj8MTCvlMxchZZ14XcU21JxNLx
zXjzIvdDywAlkH7x6m9sMnsN9JvRA/KSk7iZ+HcniR+GjJVaKWfW7jt2L0tyK0jE0237JOmWZFpg
mwCB0vuTtERxKqesr7dZlgB1xkBbZ0cTR+LA/qFOepTDmVxR94B9HCAn+VFejq4Br8rySsA3sfPc
Biqy6IK0lO6I2N6vo1zufurNOQVtNOT+pLTI3dk27hmnRYfuUGDHEB0YxHLyJZJcmls5kiPLGdr7
Tr6YjCetInz4H275XyrxVRG1FMMZQHqWUypOuZfc1bTXHahbBlu4YhWLzrRL52MV4KNQdkefeNwc
49omYFPhDRdfk57mEi9iygkSe8UP1JSl1kdRj1kEtAVMh59VEfUz0o6HFEFZ4Rt7wg+yH/17YHFU
igtmm7JpRCmHwMZjF33mjRftbvBFv/LrK7Kli1KPu7T03igqALcxHz+60qX4PQTKhxYIGArT/0no
CVxKOy7ClVatmBfMQGFMILtmpegmUPf9gVUH4y9U7xhl+Jwf6dJEt4wa9jHWd61p9/1XQMT+5XZx
PqTO4hZTlVhAYTd4b3GZM0b2zxdd7mTPhLjtN93ROjjXAWCbKlMMrJ8R/WxNBhqtBLZF1tdBQlVu
X5G/hPGFkqbKhTHJmO03+3X0l45aPEoA0/bkAFuiYLWmAm2mQyEFSfeGgzTumtfWU1HNBUbYhwON
o1ac18CD30QxC0KHg5I7DBwhRkd5DaJZtDCGF/9i6pIwer5IIkz5WJhsiIO1MP5sYU+uwLC4r8Bj
S1XECaPnZ3HCWhsUkV2eQ2fYyng7NI2rk8Qyf2jLPK4i5ziqXkM4rcM21C/Ww4T8jINu4YsFbbWY
pjcO6VdATSA5NOyoQ/2HR/JRMudCEtCKoMUFkqUblkDpgtm2UP2cgTPJ8Fop8Dx2os74Y7420mXz
ZMYh1pO1S0o7c6/BMNMDqRZlJJwjMcsoFnN2g8oMhJahj5iXazD58S4/0HAtbJHOacX5kS4U5bpb
Ia0UrszxURNvVnTy1i7hrggxfF1ErczOTDvsVX4Z3bOYXipsYPn2h/KHDoBd1uUqXKqrvZBFXmI5
+QpJq5XAPGSxweRggMmV7CQLBKdz8XrxRbTAfSRkVVDmV03Moms8jkXaxEuxhlhPIGt6TeuEteCS
JY3N1TwRwln+KMjGvIRYTVO8E6JAElEo71xFoNzypgs5kcPdm2KZmlqbxrikXyXJBmQBa/SuHJB4
KHb3YtyZL2NAD4xTUrkDIPVjNjQFpJbKq6nb5Zrbq+yfN8jNC+dEM97sARsqj8zsxWynDncrVaLZ
joOPAiyu2bk3q1kB5TaSAIEMrvkVxEBrUGLqRQGiSensqNTntjdUFMMSTUDHAgv3/RWqqboeM3Rz
CBwwsoEuOD8KQl+334Y26LGezXN1Io+zwU5euyntcK4KRgVf+1Ugo7+rBRtx6WV09z8ljjNFoYra
ZWRwsqMv+VOQ+v1uve98DLahjEe2x2+b4HExOROU+/9XLg6/pphEHJ4inXpQUBpxJliHGsjSLCxg
+9Jf1n52FwJ2jKHcLQ90BLdd4ThuF1/hSJsxMiN07yBNKSGHYx6yQ+H0SBgBCEzyCr92VIBO3n/k
lP1aRr7AofbFXNZABXGAcumo1r2aUwRD2+f4KIEt8mngKGeLlbHIXjMDybjLLaqtkNglvp4xDfkc
JiMEYER0/5OYqdytB8VhISn1jt1uITvZJabuiTpLZxiLzgBiOi+7ZimIRnVBVeCmu+xmpQYHmIH9
dvWfCOM8RqU2ZVSz7MO0etM42lp3Xde5I5VfI722m841ote/swfOZwCnCxexCR8FhJx9XCWuVXb2
eRHEyeWhHJNC/j/Srqu7baXX/iKuxV5eSUqU5CLXOM4LVyp77/z1d49zbsQzZojzJc/yIowZzAYG
A2xEtTlDKT8+hOVpip7lPxhwaSmLdePAQdVClIKD2tpR1asycqPoNp6IeInSgsOGuI4z8PYD7dT8
dgiQSH6y+t32Qv3GQ/06OvzDhRz5epGwwKgB2+25so+pm6f3utvuGDmcpd1RAw9Iidwtb1T1Thtz
SAyPsiPYcFEh+rfEI6vdUnbiQXsdqPCPWEj+2aLozUqbK4gsiltLv0+hWOQRC7maOrnYAz+/tSwD
MQeZC7JP59ZlNT++qx5ZU9q4Y00WVE8hAXn88wWem6QiN5ijbx9ydT9aDqEPc6UbuMAzOBpGJKUT
uzg2Oz90WL1bf5V+Eb+xniI2xhwj7pEOtdzoy7Zgaq84dEhnv6w1xu80jy9GLuyHInZKvyCOFvvK
lnZcIJFoGLZthUyKlZW7rIr1o27EoPgQlHwfyhVRFbwuzpBl3ZQlXeELuI000v04wmIiO+T0OiLA
psJsuqtcJzzV+updBDErXbiOIRf1NmYOXu2fw/GcN3vtDy39IoNzT9DxnyTh5Okey3FlTuA1aO3B
yGc8BVGWTqnEfl+o1GhxMWY11i6aj01w0uJTRdHLUiI4m2s7TRdHESLkMbfn0Fbab/FEHSjqxHIO
Qwy7cFDfiMtSsDWXvS0h3xm6+tE/hMI/KEGCLYVKnAsRBfQPyWA3cqb79MiY5pIb3ONOwqd5Jx8s
tyHenggd+SeuOGuTWfVxrMr2iJNgZx3VI7C+Vb/8Ff+4FWdDoUlvEzii4dZX/KsiKh2t+YNRkkvv
zr9p9VUsljM7sN3sZKlgNzEm2v8RW97FZfDMnoKoNf3IaDr6/nEcH8u8cKJq91dwynN2Gn7+T7JR
zu/6atcXX2dyfDERHfPZjirKNKNils3ITcRd5fQvFh7NWG7FOlJnlTIx7qxWTZRrYBh6C4pm8UER
Hv9uwTjP0CSdqBcjvp+Nz0Zeu4LqmujD3hZCOFeTwwIrVmY/1rBikh45vvQaaa4642EMGWiJmhNG
LRgHAZqRlILKKJ/CQNy3xnAnVcrhr9Th0xwzsnr1xIKRAK19QdWBqhNNL5Oxb3vTlVsKAwiN3lFF
tBhimrIEepSHdth99qkXbQJk+AGMmukr85gzffQrKX5KkuuJ6lekRHCOWtGrRNFZiWvfHIJQsYPk
LDVE1LH+on0BGJ4sQSusSlRj6JEeAzTghucQ7GkCWsea/bQHB5cdf6q+oDF82xoo1bgTJMl6I4Fr
EKrVx366lutjPP2dn7G481MWY9j7AbOA6MbMXlOFAAHifFrcmQnCQGt8FnNoreZq2lEKbmbRsPP0
GFFnZ9OYTZHnQ+hrSclkBaJU2Nr8qkvP27tBfZ+7bqUh5pZGzMlE6NYyw08GlUTd3G4owLzDIj7r
u1pOcxHbPYknX3jxlVs1pxI8lAzutCDdGao5O/EF6kaLk6iinJPAMGqd2O8LNbLJBxsGCyzi6qnt
nmPyRYcSwHRcCBhFwVcDxsaIC5XHCBoyY4cHMnafCtBAJBxVEVyQxFnczvhhdzh3WSsaCrYr7M64
h9RDBGJLEMZ1OxD/4VE/3sXfrW/Bl22T277iQyiHAOnQm7XF0mWty15bGJcm+nDFuyJ15hPuw/vh
EJClGdT6cpjQjGgGa5mfs3Jb9lCa8aSioSjz0itdwnwixkZDhdeUSA4mNCsrUo35vVr80giuJBIN
q+vXxn+CXVPkOQ307v+jdwP8EGiKVVTfSTrweBBwt17b9/+OAoI4kAiyzAhClnGsMYCIPUkXDsgT
Dz9JWai2NuIwv/0zi4Og4VWziBi4GsVTkz9Y5u1YENdgauE4vMhjrTEaHRszF90hKU1Pk1E9o1k3
iTQ728ZO2MDbWVhoU3dzEb+lhrM0sA3lU5m72wK233SwORxwaLVUiAJ7Y1FkvBJkqT3t4MdP4qte
HVnanrU7boukdOJAY6onWdDZDlnGlzT7rlHNXpQFcPggK11ndhG2J1IUTxUxJgJvpAF19SGtmkOE
so0CbWSByP+3iCoPPgIfCUnG1IletteMnfXfZpSwSzwWdCCL1tgbRPz2QNAe0JuPSZeUGyGWjq/e
axrNH8SR6VTvxckrwoeyP25rQsE3X703m8pcFxNUyVPwiGGyrwu6GA1kquMP1niAhL2rPW3LpNTi
ggg0BArRxN4tO30A6+fVVFd7ddhvC6FOEl+9V7WhYmZs8VQkZq/BsPUsv5qhrZ7Z62h0bq7+LHf1
C8BldtAW4JCHQTJX7LKKF+w4vh9HPEhQL4gMy94b3iUdx2F3bISqKIdI+TFny6hFw721U90RTI41
3uUtYqfW7fwijju7sdxXocZKBHs5c1tfdy3lZKjHYHqRqhclQc1PRcQw67ZxkcgdY6HIMjlnOc1Q
/dEaT+H4WaYGKa4D3kUEd3itGXXtaQ8RRalcx3V0W9QV4Sd+g0a/ZPDlc1mjDkMQodhAeuxRrNeA
lFV5APGKmx7CHQUTvzH1izTOKqZGMnz5rSDLQ+7ena+snbGL4C9YA7J2pOhC1h3uRRx3fjV/VpqS
7VHTGE9Va3qgGPJA3Hg0Ot3bPsVsuzfsnS+fy2a9VFT2YpU2li1jFqSI4myc5vas9P6+zYirJrlv
3BlOwqxXYmbwGMzAqFfYnLNhHzyxwYz0uw5h7DzNgFBEkjax62AoSk6izAff3GttQxkjYfA8swBG
wIatzDjVx85OUtu8Z0HfeDW8xj/mU/bECO/JBkRmA1sbxyGH1uBSnUhQrWDDrn+ODp06G+SeHnsh
owas/caNXWySx42onXOxgI7+cwuK2xxTWG1hl14NoBZoveolOlNwzzTY0pCDkWGopFaVIFHAdIlp
dq3oWUlu5kLZmebr9imgzJKvpbMCBSPxashqP7LsTnLyXdT5wJO1TvKHF51fS8mXzwVllsPLsKW0
7rLw4GsP29oQ5sizCySKXEsWizgE0x6101w+b3+fgkOVOdGFI/Y7xZz0EgqgnchjMwQSsNGzcaQs
GIxvKHYwUh4HGlIoYMYPkzfjNZjZXuYFNwg12p2OZ3Uaf39zz7/sEMOVhYKF1ohazxja+z2KYHHh
jq4wXfJFfrRuZie8wlAhZ+iIeIrAKpW7JhhzECYdizxy0zO6u0j5bkmP2xtHieAwo0t8KUJnFtof
+ueo+Cwqgd2qREPMOgOQclk7DiiUtItClW0WOqPhlxNvPAkeK1emJgqSkjiAqNNkVjAvBeoYDXKX
qT3qXtamu6C77a2boATjykEV/iiL8Es9nvlCtsyobNgboJWXdgIal6nO7UK91kuqI/o3CeeLKC7q
aP00EjFfgpl9s+tdGfSu4JoMbcExHOOGUZ+yOUbin9V3XMRy0UdR9GmTM9zN5hs/PPTjJ5NK0xIB
Dk+CkVjzFKqs7lsxnofkdhzPge8ZVK0tYe4aBxu9rgeKwKTE7UmPb/vyaxp82z5RlCIcUOD6g8Jk
tkUxrnblgzI1u6KzM913t+X8portsikcOgRwGlk8Q1B6zep8lAMYXEGXpO5VcqI9tWwcSlR1+U9n
Shef5OIqVDCFoyUI8SgZHEiAKNmsc/YibCoY0G2qrqS5mfGXXp0fBq7VVj0FLPNi3rTHbDdfFU7i
pCBq7Z6Y29jeIoY2G+EKXw0a+pLVWQy/ZfQyZLvMA4EWyDKpSUdEVMTXfwZm1FsZy1+ZKO7XXjrj
KOVHXY3sIaPmlFBGxw8BN824Gi2GBC1Ld2OAZDA49Y51yw2HgaLPZqdxa/34oEJPA19lVYbZGJwG
Xz4Oar7b3iLitPLzvY1KDwZBg4hJK+12uJ3xSICR5alCWDcVTvJkFnNr/tPY+DNXFuyMwu0d/5HV
nJoPA0XBRXkKfsD3LATCz9cQ/cY4T7tuJzs6fAWrfpaD3QhioRq8TH8bl/GFoUlmCoLJ7qlGyO49
7BoyYqhB8XX6yi4FdLpkdQNVUddlVOODqZr3+JmpjTOjjcvi49TvCkm2exX48WPbTlbP2EUM/wKv
doNsskYUZ0xFTLq4G0SkiPXdXB3q8X5b1Hpsu5DFOfko1GQlTCFrumexbYdERuQJ3xnfJKbZuDMR
nhEryD/Gx7EYmakBMrVYfwjVT/V8o1a71Cfc4upZXijFneVMCvQR3b2oyNAe5OlOjvbbq7aatVh8
n8lfxOdjHOeVHOP7tXmQkt4OymvB/5h3nTOIX4acSlpQ6nBePhXrei5aBWkEyc2PmLeCdh2p25vX
FWZTKU712H0JvW0NKZFsHxcaqkWgF9mAfcoxyq79UVbPf/d93slHeRFOJlQSgxsxOAwt4Q1XHfxi
hzgHr3TpHGslszPrPIA+q/mhhN/+TgUeDFqlakCxgyXybyLhIdEJFdZR/JcOBl9MUElSY0olrCz9
yIqQB88/jhOGDkx7XAEPMuUAt4+m8W66QhOlY5BAnGV+zpsXKQLZZ/EtzqlCeFIvLsAvZa2p0wKC
YqQ62scQXenKPeqlbNFGNpMAnHVDUFGyYOgWOE04Q5s1XZZDxroZyfea8doXniYQZ2X9IqheZHDG
hvk2UmixkTBs8iobdD17xVE90KQIv1m6iyTO5vqoVLKJDSnS71lzs3ns0Y5eHWUMYqept9Zzbhe9
+JDSz8y+bBltS79X9iX6R5CJkI/GJ+FG/yi70wGdxzL1ALIOPL805ONLMSn0ph0gM5gwy2ralfvY
DSr0FETX1XWrY3Bj5EqEjaxb/kUmZ5CJgBfMGrNMHEyK2E/Ssa6C3SB/iCfKUNiH3sWYiwXl/VJf
SsLMJmCAkw7jUnI8xVm3JYo3ir3gCk/b+LSulaEpqqEqksoTZEdyHeVdImP3rFOkPH6fmx99RxXX
rW/XRQjnJwKp0AcT+TjH1z6i6bJV9ttKUN/nji/IMsAemQJk/fJKVSK7rD5tC/jNkbpowB3eUova
0hCxTMojXuPZqQpUu8WxGly9AEMg1U38m4jrIpA7w3kil1LdYMlqt9thOi1mG7SgUxn2/7GrkxnV
e6P7JY9/qoq7SVCEGvIG52c5CNKJqBvX30p6hwM1cZXtyJY4LqA0lHZQxwDizPxDHNxF8ZU81nbt
31o05/D6ebqoxh3cekrRhwHmtLeagAwjJsvCrXeDG2B01ERfEd/eyrd0486v7s+z2OuQx15n/Q+J
3dU2jEY/KeAOqA+qCzLL+DY8VG7yNO8y13qlijnWr1rqRWV2YBaBWSKBLU6X8S+UktuivkewjS/J
jX8dXLMN7T3NE12ZJGZY96IXqez3hdQq62OjNXFIfLyz9/cZ6twiIrG5nvReaMZBCXLPStaGkDEY
4KuRnexQeO1BLlHniEy7dHrrCr6lLiTU+ec5IOQG9VJtxsTieLAcZ4zjqLqW13sgMCDgjFpHDmyk
TDGqUmMGq1/NxpOe7YuQEEEqxOHLKPZ924n/HArWcGpirqDi6fsEg/6oduDfxAi/LIN/uZoxM04J
RrZ8p+JgPbK28WCXOU3gMsqVDH5Nffg7xObfr6S6SqKgh8ifBYnp3neN3Xj6eWGluoUJOOMfs3oZ
M1LlHA5oUvd+cEqnuwiN3XJkV8OPv9SLQ5cRVepVg6v/PxVO4X7IwZ0+uAqYNNSH4IUQR9iiyiHJ
oEaZFfgQh3Fx7cfug4Xhw4LTBrZ0zzh53yheYo96VSUcusohiZJU6pxasM6i+JYIn9LA2VaL0opD
EenNl4/4fh09lP5VivmnE1GPSIngY5JJMiyZHbDSOOr9YdIwLXGY7G09qGOsclCh9mhJHmq2PUfx
B2ObmB+mAH15GPOF9KcQuYQ8amM42EBMUoYm0yo+Fp9VzCv0rzsmT8KwHdFOb0IPXC6EzNXQBCR/
hmhIoOviZ2kiHRolVcVW8qN1bo/JSX9FYPLon+E898KROsvrLmYhjzN5IYvlsFEgD2OlTiyhLN+N
gZ0MGPL9sw/WvNW+JVSz4OrKLqRyJh/WqZKEEqQqxqnWwTyx217GVXtcfJ8zeSOqwkHw8f0R0+BG
9VPYfmkmAnQpGZzNR1LY+XgFh3WEjGfQ6J5DnbiFrQfGCz04i++iIM6yDFAr3o9f37i79inmZT4U
1+yZXRFsyvezhXkXzi0EciYvCdXY9ywJlTYfe9RaNE85JhNGGXWn3TZzlND/O3qqx2qIggJyutPw
xiOHUb/CbINAUTu1XuphLIZAEWBuGx1KWP8tMwzRKaanzCjUr239UFAzEajvy//+fqoUeuQzowZ/
nI85u/p+26ip73POsMiDTo7Z9+XpHBu5rVqv2wJWHfuvzTdF9g8sQtpwLHBTYdciGWSW6WcRlIXm
i1icyV6U7aODESj/FhSr4WgJLBWZpI8zUiY1ypaanIBSSgiHAbU/m00ZQ0gn3SjmvYVKsLBRCSHU
nnAgYOaS1YoMaPT0mI1opiOuANT3OQDQqykaapZMUNK9opz7jmqhowRwB17X9TkBJTWLsJQ9iOS9
5AY9zbPX73CPc4W7ebCp9hlCJN/1MXah7Mss4k/F0R5bUOlhNMW2Ja/H4BdT5hs+Sm2MtaLG5keh
I5wNZMzCc/IsDrZ/PYM5TwocRsVGCGUH/Pfgab7FL4vzk2Vp0UcVhE7xocSDc4Eh8FpjC8/9Lnql
Cw7Z3m+J4/DATBpFldm9d5TdGsNH54MIvURMpMIgsQRTogn1iAP1tuYL9WphUjuNqfdGnoqZVJgw
p9rlS4VL92lwcxTeKsotFR1TUjmsmFofRQMMK8LytdRumuK1parnKBEcUojy3Gp6goXUmqOeX1e9
R7bDEp7c5Eme21Fomj6GjHafo4EiOoV4x8Q8LzahJzzFGOpNHAHqlHHI0ZuGJSjMk2vTPiiu5ZZA
JmrROODoi1idQpaGVJK9pZ8G+Tr/s0aNyynmm0ECOSpTickIj+yxp7qpr6Y74zk7svuf8E26o/gd
KNzgW0OKXhnUhN3FpDPj/gDbpu8oD71mG2/dhIJim7te+rut4tlTAkMspZEdZAEPs+Fd0BInlzAF
vi0ksVqjVVl6tYpfKqF1DDDO/6/YoOiqBvpyC/VQlirxhV1ijr5ZM+xq8PKpaHdyQaHoJWzai9OD
cwY2Lh/+A93bu2iVk8phQyBbTSeVkNrve+V76IO5MXUzjOsZkSLQ7KlzEFlgMCqoCCkSs3fmz4nm
MKNXyyyS/LZ2DFG58pHxrITencWO2DpKQy6+sNRgCkwDYkLpVp0OsfycYwyCQAR+79GJ04YDi0JQ
o6ASsJBs7+ZrNmC9P7SYf5V8Y492JI3j+uopmqIgK4Ah55zryvV8Gjq9r3HMymtMUtx3ngTuyN6Z
f1THwMncgGadexfdvul4kclOydJ9SWrRijNkiqe8ty3FkZpD95mN7K0Pxv34YWiOmuGKLgpj96TC
70IDTjhnqbMW6GHjY4GrXQaTBI2v4EQITnbVUUM9O9kew+4y/4oNOHmceSpKbSljMmJO6sn3ctQA
Bcefb6KDTen2Dl04UZyJal0zVUaB4rMJVLd98miK7ja4UMbCGefshxFG6jDjDJ9l5clvvFSiLguU
Epw3m8I6V1UDxoGp9ftiMm2MGzxuq/HWIbmxJ7w3C41yjEYVMuIOgDV5YAG/lUE1G+y0BzbVVgf5
bAVuc8xGtQd0cG6LJ1aR92yKNWXIbkK6MNV2338f/buiedmW8dbvt6UiOwaLM5ZquSyGM7YKgCjW
dvVhbHc4YSflmlHDSp/Ejw0yF0hA7uUH0FA5RQC3moDLnTJKtl9b/wgHMNY4FV3NAEb19JN2yLxu
n9+2HjW+gDAbvv/RkNNOrpnZ1DFKzptTrhKFTpQADje6Kk9Ko8OCNhUG57boZKIc2W+w/xcuyhxU
6LUiF5oCHcRTgJ0BNOl39aHc5R+Cb6Zstx713EtZIgcYZtnPaswEYk5BroX2nE52lz1tm+L7EW2A
JR3JWVWSZNXQ+YC7EXQja2VMiq52EdZNnHbmyTrPLsaPHKZzObhJe+px1jucOLjXHfUsubZzS/kc
auWzIOF+K8E09AdD9eTwf42/Of04xEoqtFcgEgOaGIequBaiY94TWTpCBR6w/FiIhyKDCLkEn65k
2lVNmPeaKSwWiQelue5Q2Klhk4LYfO211hW0/qab5N22MaxFUUsxHCzV4ej7QgVFDP3LmD7XpScn
n0STUGYNc0DpakiKaMgqDtS/wa8Ej7iUZHrt6G3nmHN67EVjp4e6a2bTdVj1t4XS7CJD/J/TDswS
FnLZNi5AN9TjSq1CyDXOrMhYskMwc6q25IxeQjK/v39tZ9JkSZRFy1Isla8ek+oiTQNVq5EFMGzW
VSm9hOfMSc3bzp3cbJ/eyNMh/y4SRSmrW7gQyx+nPMuFOoCSiXAnhXdCK9tj2tgjVcK4CodL/fhz
ZQhi2+vQT75pQSKdHMAo9aA/ZcfyVkYxnkKk+NeiUl1GVKFbumGYfEkSpkxGVsVgStcFr9EHDNT9
PorToWl0N2tet8/BbzbvIo3DejVSy7SfIM2/ER3JlTHb/vmNDsWLHGNC4Wz3rXTCxB4pnp7Vg66C
GlQ3FWjKl98bMbBaTFQQkGoHKz9F5Vkwv28rt2ohCxGcboXfWTnGqzAseWmUqwF8G2L6KRaoloX1
RVRNTcRMYFVX+XcEQ57CMMkhKDyiZO0HGwWixrZ0iDztE6PDldGcY6sGGWiv4stCLodiwRypccvg
WPUY/25/UDC4SD5QfczsJPGhk74Qw8GYZMZRKaUQEzQPZjjara64avVaxRjNUV61BoHN7191GaAs
5HHwBe5x0ZoEyEsj8Ms47TEF6z06FLMdI+P4Q8e8kMdMdQGXRd9hKqKBWmFN06/aNnOjfCR88+qh
XojgTDFN+0ifRYjok895csCcU3YxqprQmcMP21ZP7RYXTPmCVs+xjtUr5ulJ0trHerC8Mfhh1Vpi
q4Vml4Jsb4t8/2bM7RiHxVNaBbrF1Bu/YhROd8uKYNkUOYzp/jS403WL5HpFLOlaLAKvKiGPJFqi
anF6ikNW10WQI9yRbyPh1PQEDq8B1PL7nE6FkDda0uL7Rlftg7R2szqL7SKgXj7XDvFSDudeotZU
BKODnJCNCcjSZrLB5hTY3Zw4QWh4qoVS4lh2MdWVIo1/n9zEvhkKy9FJmm7IPLOE2JvdBG5RFhJj
PI0TOulej22wtIE0o3qM9v8h0cMwiQcT05AwrAMDO5Dq4d5cfTOMyjwra2f+ygZaBPdI8pwMVtoO
RgTj27ZhrtnIUhgHkL6MoorZgrCueejKa3962f7+mo0sv88h4zRrVVl3Fey+PijWXinuqn7/dyI4
MBzVFDTKNVRI+/YxK4Dwvv5cFvphW8xqlLNUhQPBLhrlLBQKZgrzXnKTnVTuMJfDTe7SXYTs25w7
hMS1jNRSIoeJbSNUhRlAM6QxDf2EdXTV/LkcvxvtXi6f5vHGrD/WZDX2qrdeyuWAow/LUA4qaDo4
VWobza7SMXct2kVePWF2V4wKx48KOi2i/fw/E4XivC1Fc5gC2lO/itCF7kz6fmjOenmQqWnC5EZy
eBKWLajyO7asXnLLegPGg7ETz8kR8xrxIDdSRQ7EGeBLp8VmCqwkgjzdusNYiLD4IOh/ZioaOvrQ
nGK+6yks69BQRx3nbDr9bB7JD911DE7+/wBQ6/r8ksU3Fs5RFA3mDFmCv0fq220f50P+Ih5RPGnh
CsWyU/9hAso6LF6kcrCYa2IddgqkxkdWHjoe0qvORXORUzooMNttHz1m4e8w2AT7H5DfAlcXB1vx
YERpZOINwdeuGqXwIvStSDLSIuNZpC70qxC8kMXhV9cbiQaWdEQ+vYq7rnSDvlEKu1YXbyGDw65C
iq1IDSHDwHodFRf9Sw/GTvqU3uqH6VAQ4lYNZCGNwy08wMT1IEKaBIrPOLvu59Ep5eP2FrGPbG0R
B1LV5Bt120FIOj0a4Xkuv1XTMaI6U94SNltiOEDKus6y1BpiPl75k1P8SI8TXjyQoQ33kSc+xpVj
WnYYweoR/bvf7reVXI0bzcVSclg1Gp3hp0LDoHjYgXPeifelaMsKZrr/PGnVSynYfwZZv8S+qzWz
2kLv44LZi/ShS7zEOCYJ4ba3zf5daVmZtnKpKnXt5FG1x4iyfaApz9urt22HJk9DXEcoLRl1iMjS
Yzn4tm8eE1OmoJeSwmFFIvRD7TMp/b6O7BEdWTHGoIS2fmTZnfwkPo0B2s2odP26G1vsEYcbddAj
CpZgGtMpDBmhEExSd2eMet3LmIs6XFFpb2rH2EIsboHNNIaYc8mOtTk4oVLYWkXk5ail5IBDmYpg
kBWoNFegCb/qMDQgJDKOq3fny4ky3xERW1VU6jm0KAsb9dasWR3Vmg74oxl7GxzXbtsIqVXjAKRv
gzadJshrO8x3Ga6ngLjmbQOhKXIQUY7JUFUW7M/PY3uOz0Hrgzj8eRD+5y46FptdDI4vQgvNNq2z
FrsDCvzBuNYsYqXeM3VwAjgX3/TNpOJtFBG2HzyJHYapVfVzCeQBzLtClZ9yQbPsLg0PrWTu8UcE
JBHm964Yzbequo+xVVVyCuXPvnItU134lAgOLCppFjOZOXtffaqTG705oNd/2+BWn3GW+8QBQ5WK
LaYVQIbin9QQ84uFAuF7yvoDn5Oj8aOQ3RKvO3sMJ/8PRQOEOb55tAVKTEpc1GGBTcyr+3l+iPJX
q3PbiCInWV9IpEx0S8Mdme/wNZopNDR2rHrUUiWIQ/VTcogBgFbpVK0XHZOj6NYkcc1v4OMil7sw
W0IbKQGrn2l25ZGxxul3Eeoj1X3t6bdUGPobjL9I48ylFBIzw10FibfHCUSuIGr3zDs2fl3a6S/0
gNX3PehvJ/AijzOdPM/TOkkhL79mFyMw1KEGovX+wyViPSK9SGL7uzCTxhCUKashaTiJk83KxtA1
ZAssoc4mRv2Zt7RkvMNYyGloMoeSelZmSjcBJWUPZ4LJQ8OsXde28Oknr4xEZMdW1xIDg3QLL03I
IPE9SoLk+6k6QsP4OLqhIx1qTNRkE/So7POah8ElBUI0E+wEb0a0WMq2N2rTylBNoncPhvlo6pTL
ZC6Kj4GXAjirMJBpNgZEOegC2PUduOLQqyrvGDuUBloevAX/QMluUdg5G+lNci9Q0jlLKRQ9Vio0
MTmJ9Dq05xx3isS4Rbu6U47Pcfonzy5LZbkYpJijueqZOKt8ivOnIXyQ5qdthF6DyKUI7uoilZJi
mKz8p5Y/iP3Bku6mJHN6yi5Wk5dLOVzo0ShN284D5CBt2qR2KKMxnU2Z0F0jdUv0LCBMTD0KtFbN
EQzteLHSRUPnx3G1iaFI7SACmc1AwZDmybJzgaROZt0u72xyIYXDYdHXzFgaJnaeQVR26g9fOxdx
AVl5sRqUWGBbEFFfjxc3lQMOSSmSSFCgjuoVt6zbq9srJ5RNgiyDmmPFPvVep1+ieFZGfTZ6pZQg
KjXyh77x7VKbPTOa7CoAE29QY1QB2HpM8XnbHFe9zEJFjYu7ajzMW00hsVLGghEaN4iIDcfHVIn9
z5iYKvRYc95Lgdzm+VKhJhEzkXx6aaN94p+l4UAotW6Gl8XkXCe4e4ZKzKHUGF0PO9npHwP0MDfN
LnjOf1ge+sBvqFCfUovDScwWaDWxg1pNGXpVlXtg81EjAjxWI5Dl4nF4mCiolwh6KGZp+l3eHMdB
uhFLw+0rwTUyuE4z2CVa9Sql8k1pTp5J8pav4tflSGgcRMYmdKsS/AdN9tgr53Y+muZhzCmzXAsR
lopyMBmL6RhGFpazdTFn6Y557ATp59kRr0WaUGMdUEBywl6pVZUvfjIis2lQdYK75zzaTXjf6Teq
dSsZyCx5cSF5UFGnBtSspRktRqzyj0wOoEUTV56kZiCWhnaqPjdR4+R4WDCO4bjbPg/re3YRxcFY
MYrBlCZMlGraU/HSZCcxaG1DpWaTrB+CX4L4CqhG9ccBN14w7MQHSUWV36NAOTZCF/6FbMaTfh6O
qNQN1cb2xcMoFs4QfGljKoSjdOFwqtBNlJf0EGQ9ig6bozCK4K317gzN1veYsXJUHyjKtNWMn8UK
JVTVlGWDnwM4N3qgFSZkjh/H12ZXs6GgqdtfGeCntgw2afe6eKTqC1c9z0IoZx1llwWdVqDIpQ68
XEntet4P0d1YF04lpc407QqqvmwVni8S+UeEvi1iJR5hJoWUJ3ZvSoUdpclx2+jfLOGdR11I4Tyb
LEdNOqqQoqHOC+t4rG5/jsRIXekqc3T0EnX79sN4m99qDs2muvqStthMnqhwnBnbLZj3AGGausuf
GPex7waeegb/qJuArAzzcQOa5371hCz05pzfVBWDUUrYz59p49CpbvrGMR7A5hrhiYbRbo2aMxzk
h+0FX7/0LARzLrBS0Hk5mFjwtr4RUKYf6XY2JPZsaPsA5Jo+RpomH8o/cxULsewgL65AQTXp/qTg
0OTXGKOBJHnifWWXLcbzRRUwU2vLfl/IUos40LIKa9sirJ4b8NPfasZ9mX/ZXspV7FmoxHk/WZ17
KTGgkik9ZcNT5d8IMZFEoTTh3A+KgMNKYy5PD27KFF2rmm735adAcLdVoc46hy5a4HdVGmHFpP5F
0j813cft7xPH7N1zhdqYZl/ozOq+sleS3C2eGw/Jiwg8Sm/dKa72GuzJjtlV9/1ri949YYBgroT/
htjkQ6DbxsfZLU4z+rcat50Pg6thll5zYCZIUVBs28a7hw1xNuq+rgErChxQsi/M55ZKxm7vGSg7
/m3lymwm1hRBxDB+kodjpv7Y3jPq++z3xSmKBLHuoho2YXWeLNybFNXE+qVmsTkcJPh5ZPp+DAFg
ItHt5jYFTd543xWAP30f7wS3etnWaNuHmvxYxQTTbrUUY7KcYT7X2kkpznV5mjHNZCgPmXblV962
PMoIOICIRVMzR6agMt114WnMb42B8J/rd43FInIIIYy6OhYWLNyQ7PrI+NrnB/TtXY+7FO2k1HgW
yiY4nFAsqS1zH9LK/lRVT5NKrBgRW5n8C0agWHGUs8rhHh3F7TF/gmN0jNiJv7Q17EK2s3OsAw3t
7Z2i8IlvrW/SYBDVhuHTxym1o8ydJltBA19/GB9qkECjEdw/o47zj5ptLvHHu/Z6rcxMuWDxT6Le
z8LdRNVeETvGpx4FJRq6XMP3R/mh0L9m1Jna9lAm3z/fTaAQLlp8fypCO+rObX5nzreBSUE5Oyu/
jxNN/tEis0JxFJgDEazPfvohymNXA2uV6EUJwR5BacR+X+CegVYeX2dufU4+JeKpFqudajzWVDcj
Efm+a55XgsHwexaIabZ1zl7AscoKg0BMl1S2vAtOeCkOHbUDFrKBhOiwJztWKU057DDSwhKqhjkp
/Us6fRi758H80qhEkwOBgvyMxQRN4KXFEEoYXzq8WJiJPXTEPZCQwV9pJXlUBoX5wrquWmeWFNzH
5mG0pzz9to0UxJrxN9vO+j/Srmy5bR2JfhGruIN45SbJkuJ4jZ0XVpxMuO87v34OfGeuGJgR5mYe
pm7VpErHDXQ3mr2chhJGzFFQI7Zp+BolXySQZ+HVuo4j8kj8/PwYoEBYR/CE5l2D5nuvO9SgLEyd
1m9PKMIojuFUO+OziLlQJB8XVTRKoM5tDtilo7a+fFWV4zCoTt/tr8snujEuusD0tFES9pKUUPty
HyRfdU1gyAKXwU+hhDX5T8yZT6oTYnfP0NzWhnSes5Ms3OwlOjf27yuvQdu5HWv2fQOeGZ+1ISed
l3xmBUHrVXfjwbZKWx9scWJA4OBVLsjIoiZvhwwXJpW3hX42DMEniOj3OScRJJSYhoqLIsaPRXmt
QkEEI1IELqTozCXIExZmZj22XQfoHqja3RiJ+ALZn3nl/eBbPEMZTSuDBjGSntpV/BpjZnd5kY3A
TqbMLvtIZL+Cc9O4xIaJz91cmwE43vVeKO9lL0UlmpzBIjhrKMmxThZR1l7kNDT1Vy2ciVyUwYTD
VEv04Dd+t+y05CkPk8aNqfqGLigsTtUI9ppWQ+G3VpbvrKBRPV26KYPwZ6N3qd/Uyx99XrJ5Pksj
xERDwK9/FjWNRJ1DdBxgDmCmt6blX3cm21HwBYCw1PHa+uJGHzIKgBZk4uwNHbp3bme2HiSqhUNL
258uKzzuciUzKaiaAc8I0Wre3k+Fvez71/FldKvFHgv7f/iWZZ73mgZznlkNU62OCtxt8zL+fN8m
fSc5aCIubejwUbwn/Z1B5Rog56IDo0+7gL1AySH4mXrLG41cVqMZbMaMNPqTx6h6c93Rj5VD3RIf
0rMtynuKzIi5j9XNqnnR6ykzI0OT3LQsdqMiZORhVvFRUEIwsaVS8Lxyt9k1+igtjCik9RgdYeYb
CRY4YZ0N3tjuiYimBrY93gWOM1KaStEy5AM8qrmvkeCcE5v2Iu6HbZMwLiicukSKRFt1hFBgIzmw
vtQAqxOnGwpuAmyu/aNH4gLGqco00L5vOwZWP1rSPhrvBQa+rQYXAF4NyDIGEtgPnCr8phLdNrvP
IzlG5WFePiX1W7E8xHkL7t5z2x0kk81IXv8DmIe6piLc865Vct7KrN02IGCnh5+7ySXiBkp6Gy3Z
TsmbFxUVqFCu3eu4v/lKuAjOPe9SLFeYwAZwcaInfbe4prOUNmtrCtxSsrub8hCejB129O2sT/Ku
O4uSqdtR1OUP4N5/vR76SS+hrQk5JKZqG0ZuS+kNLb61SEZel3ZbaS9+lZ/DxvK5pVVrSBshuL79
K59hfJK/J/eq/Qdr2dFLRVdonGjsUmkqw4tnbZvYWVnbZVW78tg8CcTadN0rIO796xS9aacIQKNj
3bHpj+gWTtSJHxWHTYAIt4tvBqMXPH6hR9dNuj6y50lRbLO1wYy1uIqduKin9HsMN7rhD0wH7bOz
qIlr00xXwJwnpY0elbTD/eWj6kwtOFniSWARItk471mAwEHtmYoYC6raXeY2k+Z12MIZREKK9U1P
vRKH86F9EybjyIiqUBhJwvc2FtAQ/MCegxH9Oq5lh870JF4nLTpF9u+rNy+xzLYJUlxfWlivoaye
Zml8FKikSDTOoRq91CsKcPDmdW7XISefudKnFOsiltlWnAYGVz2J2i9EgnFeVCKxPMoDzrMdemfK
Y1tSDtfl2vRWqxvj3KVKMoVWrHs3bFEVRUVN7l5G47ZUXotakHMQKSLnPVQ5XUhX4QTzEQvw6n2c
6nZMz70leHq2m8QuMhFO46kCWtkxAZB8F98zYgOwfmK9pPxi2ayAEbsidsr33MKH126FyOn9UvUz
qSyGuGtRWc5da3RVxzhhmH1wh0MKHjX1ocH/jfKo5iQ/TXvKXbacSLSFUig7Zwoxmul7fcBfEnxl
g2zjPUuCqJo9+0tmg1NqX3fC6H5bS0Hgi64qBe2onGlMeV0WWoqmPLn6ERgnbRF1a7KvkY/HewHg
zKBRSQSadAB0bo9k837ZzxXzKArCaXR8XLeI33yrXNA4k7Dw8VeEC9Dwpvbze4OhRGzqGMQpY7Dh
odd8Z4mWf227lwsoZxyJmsdaliEdEhO/kB9p7Sj0X9cFE10T96hKC5biUgOBSS81YKUB56iePl2H
2GzUp+bfYvBZA7mfikFhraajg/XBKuIuYx/edO++v0HwZdqWnf7AxN5OuGxTIB6fP5A1xYwy1oIa
xvROQnDbFOSnQDwRBudZli6lwSS9K2JeO6oz7pY9WAS/SXfkBsZ1DF1N4J9FiJxnqaWpLFUFiDXo
EbVTUfoCkZhiXbEtjf0Bq7dz0SVTnS0AFJljgq1zAXHQfE58xtk5gTZzup//MrTAWQQPgkg2zm8U
mSL1QwGdb8YjhlO0SjB79Zvo+KKNnN9IUevL8gCyYY4NPRTtE0U2uPimYCQ6Q5rp+kkKLJjflzMr
kTEuMaQp5UNITp26C0X1UdFdcU5iGOEFqxbyaHV30Ib0Jg7D73If7PMxP1G59KJcEnlD0SVxXiNP
ItwQAaZymz9bN6lXO5iePBGvPC0eIq5bUU5OAMgvzkFFsyMEDPTOgOkyEvszeDqv35QIgQu6q2VE
CkEDAhhnbtO8uSlT0WeoCIJzFOA4ivVaB8TSvVjhU/knc6ArP6tzbmGcQjTmRlC2pNsbEVIIjtkK
UhQi6+H34DRqUpFUhQxsAJ+Np39vsJEvsXFurqhaySzxihfiJ0t0Dft2RnZeqv6ihneNWblZcJKF
feHsaq/hcB6hiHo6YpKbZQf+konRXZTYE5m6okTcb0Kxv72PzsURSpMpSoCuFryFsjOdTARiNHDG
0UYcD2ZiLI/JLZsUAofO7PGahJyPAPdmXcwh0wywZWt7Cd2A4Hz9swmdy0P/YYYg1fCtV+Egk+kh
nfZKJQhWRFEYPzlQKMncFOw5bz36PdyzXpf5FUN+gY2leSgFyKKWBoH/5kcGQEMxBm2Lg8N/z1HT
fSor5dMi5fvrzmdbLYiiU8Z5zNKnvz64oak2WOeCBK16F3+KIdhid0fta3xYULlO/ehJVKHc9EUr
QE7npVySwJvHBCubndwZe9JbO4FQm4e3wuB0XR51U6sVYGSn/tnwC5dVXpscOZv6UKISHzjFkyh3
IsLkNL3vEiIZIQ5SGWrbDH+2NcpEYAS8LtqmZ1pJxr1/YzKRMq8hWRApn0EN5QUlqEMDbF61GoHp
bjfz/BdLk/l9OMSI5jiXIdF8o2JZ4/vUim4bd+Z35qZYY60kdFNXTxGY3GMYkCXR8xzymTFWMMnB
udLBvtDT++vHuG3PK9m4FzFUa5ScGuBgxWsJxka3O/xFDB/JGGst/dD/s77zFST3SAa5iVmxCS6k
9mbMI9g6yKkR3WJhqq2+6L751j6IxzLfWyc+OOAVKjPHVUDdZl1klT0ETQ5spjDzYzDy9OB2zh35
oM2OhXWU7AOodCvHFPMDMku7Bs+5F3DaBVomsfucFrst7pNo10o/zCi3A100WChUWM61LBr9T2f/
6JTPCQb+Du2uh/o4FPs20XRfMn6vzyLD3ySYpqsj5rxN3LVUen/jQKHt5ouHVMveGFiT7I4l5BIf
a+DvZD8HjWVyt/zE4k+7mGxxP9BVzwrb4TyQlk25NrHelpltYu47u/7HK/VYxn0lKed90M8io20V
CHFYnRdSPs+N6Wbll+vGKfABfBPhDKL4YqigM3XwWZLvaZ/bVZIKHKkIhHM0MTVAU7Uwu8AYHtFv
JMnT58W5LonIzbwHtSvr64ZIi2M2f8RWc6Pwo7kLlpaGaCexoz0bTBB6GYESvP9FK8RQVVUDrRjI
rz+039p7RrzL6O3ANo1hATfzUDwUCbkZ41204j3EWEEqQTFkmQlINguBBCcWkAeYxy6dCLQfvds8
s+AS7LH7Rsj9cfU51GS+rdDMyryUWNtOSSo7bp6IWdlytIszAeu0wI29N26sRURjRZJiQbJT6fdB
dCDqt6p4zie/GCyBXoqQOGcy90OfJCxJoIB3F7xEdkUCh8ShPYfnXhdEf6Lj4zxG2aWjMrJMJqGZ
jeXB2Ae7q+THppUFOiKyNs5xgBsrmEKmIiBAdywpdeQYLReqaJueAIbvI5QVsx6aGTCJ6RnT92i8
VfqDwKQFF8R3GxB9xIYhlho1Hhg/RebOnok2sWkfO/ScHdPD5FnH6owNcteBBXfFNxTK86CVGssD
Y2LT1cA4IsnEyesba367DiQ6RC5OqTRVok0MnzXFiUNUVx0rO88FVRERCBeWdHmbpXXEXhKKfe5H
LQ/tkggS9aKbYn/DymgtvYszLDnHYLl8V5HbSfe1aK9Hx2UWAG33bV08IL+uAIIEulRDGnWnvKB9
oQFLVXg0vgSubvdgEP7au0WLCrhoTlPg7PnmwVpN4nJOIKGs0Tc1mv0gHZ+va4MIgnMRGLjok/f4
UVbu8mhvzQ/Xf//6B6gm87whNToz5qWEDMqt8t1AswsWxH+VP4NAoT4xsuVip/wJB+YqjOHLApVp
pFj3gOuqlTs1+RSWr4YkcBMC/ebT/0Wbh0rCbiYwX/rszbSelkgkhkjt+HZBMJYofcyaq8y77hAd
mtN0UvbUU2/JrnXN70iI7kbbFCXi2I1fCel5xl5pTMy5phCt9bJH03gnZMNINZJWqIQRj97J7b48
NLZ1/DOe7PXNcW6jKqpF6dkKoUr6ptPJDgZRD4vo4jinQbSchG2JM10G6z4n9GSBkVsN5T/gFFsL
wrz9yjcZ2VLmC8tQhK2fl/eTfFOGblP/f16WLwLU6azRnGXLNesW+/CS/lvfCdRB4GQ1zj/MczKn
FZvgVnTtqxlFeCuW/F9yUZyKpDh3EhUYlgiPiySGMJwWjUUScRl9tnrNHdBrjD3f+J5cXNLK/nX3
xH7uirLz6X+jiJoGIjJyEvOG7ayKD9hALGa9Eqidzn2O9HVrVUsAsWa0G1cH1h+KnNV5+aTbzTNb
sx26wtWg7CG/Jpv6qw5O2WgaOvsEGp0Ow+HYjJc76oE9Vsjt+JmjvV4/S9HXEF8mmJBBNUP2gWp9
NXfRK2tpwsZJHUVs6yU5zntVoJuiQ+W8RdIPrZWyYqKiPcvN1759jEVMrKL8Cl8qCLI27Qn7wqvc
l841UVU+seUL01vq6Hj9TZstU4u8HgT0qS8qTokyHjrnRtDb959PfjaEFJ212/FnvG8ZidmPWcfa
BwyZCElYhKDMRFe+a1G6JNRYlM2+97rHKsI35mCjifH0vtZwl3ji3IYoTNA5PyNrQUoWll7t3Ea1
sTwXJeHMVm60nXEju6kfOCKaJZHpc56mUDrsx2NBXXFiyUFUtnbRXhzDbfdpX4JHvrSQq81/TD85
jM8obB3T2AmQrErtwEXR+1T4wWvq5CfFWb4FR4V9yNcPJo57LzDPzb6W1R/C+aA0qpJuZOYy+Gyz
aXBITxIKbFi+Ivia/o0G6VQFWRxVNJ5bsJvNPhwrtHnJd4Obfa5rB0sy/cD93r7A+UQe8q9/VtMj
2PQCzg8V6wa46xxSS46yDNI1YBWQCOjW0yNV7oypcQXnuO12/kbiw8tunoelSIAU/zR38X58SgIk
fhh14jA7ErjxnOBLUtt/wh5LLwLyIadZ9T22IMEsLd1X8nMh2nbxG/d9kYt7L8a+i6uUnWDrSWD7
YKsarIMC+0PK0wbtukhLmL798j7p2KuhWRg5AcuZSXmesyLVArpoWYu3tzs0t4xOMD9F+9QXM+9+
lI3D4mQjWP69YNlG+xfb2b50GFni5KSfmWToo7EFOiKSjfvItspF0poOeMHgVofKDw4NsZV3amEX
o+YihvyP7pOTj3sKO3Nqi2wGHqv+pve5l7j6aOvu6Eq72kcPYm6L8oLsJ69dHxdJh7EkpUMMyKJ5
MTrPykSNEx8+RDiZuMevqxO9CBUALDSjzixlyPuU8vIDI6vNTlPmalel1gMhKnEEt8e04Zpo3AsY
1BJdJh3InZt+I369C3fSGSUyMGsWjvCR/xCnMTmxNV1RZUMGRx53kJk1WmVjgrmq9UbP/NbWNkob
UE7F6Vob3FlPQsTNq1shcidLqj7M5xI8kFXrld8UF8t0QCGE5bv6Q0dcHVNZQWiL4lH2ox8OdQXK
HWqVDrKZBxEYfPREP2WjFLkYB1Y/lwkSXaVRhqL3bvMWseRMB78Hpub4VLkUxS22kkHK+ab8NDxi
SzPGhnp3VNEXHnkid7Z9phc0zgIx/WIWOePr16V2bxG0n5eGoMPsw7fRu6JcIDhFWYgeowjNrk2f
bMXEXNnyZdIqLBXu7HiMRFawfWEXOE5LAjWMkkwHXIN1xW6Lhl4HlXbfLBz6bXGmZ9ae6nVO7Mv3
AvvbtogLMqcq4dC3tdXC/uh+8eN9vcudAmVUxQEjsRP6Ik/2IRJ8P1cqWxqllirzD9FSobOEZgV7
iJpDepPuGk/HwlhRNu9D3MBgDGyepghPZJ0PBEc9bPWsKRG+K+NJI9Vniyyguk9cweltvj0rHC7O
U5U4keUJOIUG7up+F3rEy9HQ75WumHJk+2VdoTErXH0tFNocaIYMtO57506u5rY765B86SJnwAAi
dmOI6rGbhrYCZMqzAlTUIaFVCUC2VLjrvgWBff0AN/V+BcBZ8jTqDdrDANArN0PjteR5SL809Od1
lI8Nb5w6cNZcGIMaTT1gyMPgGhhr7PZWZHfYW9/sqCsLvpVFp8YZc2OQpohioE3TUTFfk+Xl/xSH
s1ms1DGViJ1a58oOW3mL/AbYr1XQtI17UZ+yyJRY6LDSgaLtjLJVADYuezm4V1t0GR2uCySC4L4n
jCADTSe7niK6Txovt2a0hwqyhNuXYlDsydEN6wPHSF+OczyyOMMg+2h+o/3rdRk2Hwz8+H9/nzum
RarooI/4/b4I7IFKeDReVSR1yZs6UsFzsW01FyzuvNRCa4lFgSVpjhlhBCRQHNL4hPaiaozg1Pgq
4DSryRiywLM1MC5R+SBk6VEWHu3qODjorgQ3X7i4cy5wCxsKQXRqGYxrVNMInwlNJr2raBNgd/qi
+WlTtTbO3etbTRTMi4C4kyz1Ic2WNOycCWmCzPg6J0/S9AeHuJaGT3zqfV+FlQ6Qzh9/ar4BZirr
x73Xf5d2mWcRWxRzbqgHMWSFgpUTETm2Qv1qsUm7DIVSRRBqPi5kAcnC5yh/NrDw6rrKb7nVX4A4
nR/DyerlCYKN74u8WI9OjZ5blroSJx0+pgd1+Rc07q7SVA2MgaFFB+tucpvHKsZGFG0fn0lrK7vF
CWwUTm41z8DERuqLWIqunyoWVf56qlmhz0Oe4VSpdEfbl7qbPa3zyyEWnepGRAY5DezC1A38z2Q6
u3K4vZmPCQlMFiKxerhyDD3zQL3OU31sFXlS7wW3uGUDazzuuSJYL93qCUhhDBztowrKCKxE9uKn
6lhEDsG3mOLJ+0oYOm2f50VMTkujWqVJYULMqcO44NBXmOQzxketNy0voHFi53Vy29eLehNTc/Lx
DTp5sxb/nJMQXWgBdu71IP5zh77r7AxlyH/+AfDLLXC6TTpwwYfsz6PBbV31djYG3hIfxu4LmrUE
HkJ0A5xm15bVhnIPLNn8HFUPFKxX2PZz/ZrZb3CfhJDHYhuNwZpsaZxW6WRISa1brZO3lVvMD7OF
RCj1yuRNy99i6y0W0a1t3+8FkFMrtUwjCsocPB3I+2J65tPcZV6vtHZKm5f/TzZOlYisao2iQjY9
+Mzk0udHMua7pLqP28kl2N5cDq3gPLfv7CIepx9WLGOojwBTVr4mVvalkgfbNLq765JtvL+/3Bqn
GeWwRMoM+gon7akDtv1dX6sCiI8ZZOZXFVW1VI2iiZTvE67GqMQWHgMYWBg3gDhxsQ/pTsfWtpbN
hyXe/1Av25Rrhan+6uOG1myiqAUmeznCo7Ifjmm4H5z0wPoUpFfEgv+864eTk/uYGasEs7wlMMFI
v+uk4GQpiU9iuLZB8AGwqfor6Zj0Kw/earSIY12Hbmi7sTuH1O6echGn16YCKgaW72pExS5rTjUo
hShRC7f93s2m2Mtyiz2hAi3ffuIvKDydENgFpMiMoOaMEKZw6/OoocqIGWiMypZvk2BuUAjHfU9b
ISnB/M6E2kkPmOzbLYmj7DrkCFBFfRJ1eAqOkB8nl+hAk2QGWpCBKLTfGyAXJMIjFKFwemeQZEqN
FkfIanyKG9uPWMd4BgON0x7KW+pKgi+drQQ1DPpvzSCc+kl9P01KhOckOWDSwMGwHcZQ3qlQFw9L
VnWbusbjdT/1GydywWSHsFJ5rZvBEzkB03gwd/V95pYYJkTaP0JX/Anrrr2HQdizs+1ELpjcCzOH
cUkQQsBVZGCaU5ANUVw07aCWOWOtIDCTs6iQuX2XVMFAPOZesK/mVzEjOUJr+IQPk8Zq7nM0wMVj
emwt0Z5GEQz3uLRSLy1zDrc/NRiHJxAM1EXt6F2/NBEK50GWcDCauIYwU9x+S5Lom5nLRym0vlyH
2b6mv8+M//yZDWk2khrCIOJ1zaR96opU4DcEkvAtH2USq6GWQpI82WuoLieFMySx4KtbBMK9WU2o
k2wsAJLOLcwoqojTaB1YQqRC9K3B1OhDsKZcjoxzGUXepxZWpCB9mXwpzEOdJrYufU/LWyus/eu3
ozCXeg2L8xZYpUOzRMb1FJr8alah2xX6ybLQ0YctIqRcXtUWHfeGccq1cY+akCD23fZW6KRnU3MI
1GR27CvPMRB1VIoBn3UG2RUHVIDO1gEcROYDmCJn939bC735QK8wOc8x5nPaqwX7Iq/l5yAzXXkK
bhS1fFb06IfgfEVYnMvoulRFQgt3KR2zk/SAfeTP2t46dHYQ2dI5atGDUDmF848bdli0sxKRcyFg
IJxGywJsk5z6Crw5/rwIPpG28tG/YHAOJFSLoUN9q3vfMs8GoiTHeoyx9Cbaq8fAEz5szMI+qOpF
Jn6axapNNQ1z4P31kraOmditP7ogVzqDeuwguDlmZdfguGBkqLtKD1rATT77EE9867U6tm72vnk9
cDBLcx2QXclHPBNrIlWqyybhrD5QZULNApYoTZ+q8DmW7rP+ptFjZ8YroJWGyPI3HZp6weMtH09Z
ueDbE/1WA8oJrAnBlGz91fxheOwBxeKi4vCPZ1bf9fICypl7UekKmIMBGmAjX3oX9oLoRyQUZ9qT
plSV1SGmq7O9SZ4NyymXt+v3tG3RFxE4i8ZIezCWTIQ6RFNKWLlWK4ENTzroZieaXf6Ne7yAcXac
xng8pQ5gxi2LcbTjcMRwSYduuGhf+xF24o1EoIebD/ZKLzizRrNIb8UNIJNgV067VkQrvh3la6qF
CiB2V+n8FmC5t+gQZ03nWOfF7w7xTbwzbxc087Dxb1ENS4TGe41oqWsDxZIOnzAKTjD2aG4vn3rU
3tGBdl5EYenm6V2Ee39vV+9ZleRGVzWAS0GUn7w1mUD72Ol/8BKr31fx76vfL7Oon1MF3N4jRpVL
8J6QRzr7mrnYoVLbmXqXRP+cwZcZrUYJkRWL6grfNrGoRGnituoc1Bqc7mAcy38Fj+aj9ASqIS/1
JTxfjSDa2nSGuolsFRZMIm/FiUmbbu5C0mOedvmkGju1OC7yd6UZ3Gh+1dRaoPKbXmOFxrneMmw6
aiGV6NBOKl26HMOkRBNR34wCoI+EYuwoV0ic041a0FSoOZBMTUp3ca2iay8fVB1NPY0UO3E05Pcq
lmWcTL1dQjuu6hrdMGmGXMU40+kTyNBlzzCjILc1zQhLZ86MKLTVaWge2nm2TlHdTN/KCB0ZWM9W
VQqGmwb5NA8l2V93gx8poThROFfeYohK63WIMjqKP3/KHqKH7ijfknukcz2E+kewHmAuU3pEn5sA
etPIVqfIefkeo/TU6gZWCwgqNHbmIK8B9ZwtU/Sxsilscf5/+xN3hcm5fYPidIcGmEXvGC/syzpx
K9lujsQB6UfttLeM+1f0Xm4/ACtY7gFQ+sLSKcUpy3fFoY8xEI1uUmfZKTelanefkBfZkUfB8TJ1
/+BjVpjcC6DIPY2wRfevm2UuE3tHmiPWMCCya86Ybf+jaNVgJHPYZ0hMhTvbrsIWUZJ3nRNqd3J+
HweHRNSjtGnipoY9dbJsom+Vi+aKfgq0qIPfbIvQJs1DCG4J1RKcHPs7PxwckbHZGJu+UWjm5Min
ZdTrGI6Sjg8TTFRS7yZDhiE+C1dObkYhRFfQ9qsSYvHcfKMcSUaR4xGdA08zdkP5hRaeqn29rgqb
p7ZC4QyttiY0BCZAGRvfKnN7Jm+SuKWSOfMPx4YVN3he4BwNvomZgpTFqkqGghQZIy2fsIBaR78/
GEZ2ojmD7c8WrM3E4mL0TWPt9a8vaDeUSadQaEJyYJMa8VmZXQxmDmCEzrzY1wqnE3H3bPortGej
GEtNaprcMZKoLtQwlKHfsqNGnwzr+fo1bQc5bD0neK5lbMDiZLKSTmt7ZcIJ3iw+8Zd96lReiWz6
/1KK3ZbGUtBFoaOexFcMplBXgrifOywqQNfO0UgF+fPtG0KX8n8BuMdfiVDYJgwA+jC/F3mxTxK0
dfkh/YzZe2Ftd1PLV3jc6ckRzcssY3h1hiaU7ljqZDfnheCDWQTDznUVuqVTn8RZgEtqpHM63dTt
oRXtPxddDfsTVhBzrPXo+wQElYZ7M213mipKTgpvh1PmuMOI1dwAA/vVs96h3yU7gsWajxq65W/Y
kh5RO99v1PuiEJxfTSQjKgwJkPqOvmgumxCfnPIRVNhOKP5iEN0T9+QmWpkl8QB1YFQThWKXZ/IJ
5BwoezDih9APvsxH0Zq8zXfexFi9QlDSgX5z71OP5zaIRwX+/KYBtbJDfcaiU3l5aecH42eBHWbL
63WvsfUpsYbkzCwb8rFudRX7NxTdp81buOzk5NRF57q6ycvXIRakaT9O2SJiXANydlYW1tgOBgAH
X3mZveE2ebBc6yAfMJKzG36ObomGomzaXRdzM8W5huXsTgpzvccsC9YhUTgTHKtXedgtOqPDVUxZ
LbxIzgRDpZ3VpsNFjsTJHlGSwGye5KQYEQA5Ebad7EJXxMCyZfVrATmL7KYlT4xIQyIuPhvNm14/
XD/BLYNY/z5nfka1DATzAZ1TWi89PpCUbB8Og/snIKwt36Sqhq++X12XUUhdFzFtNMYvGX3Vl8/Y
LH8dYtN1me+t/39hcJadR6iqpAMOKjnUz8THcJ+LbdngbWIPJSMzu463fS8Xkbg4Ookqc6otiBRO
XjrcJQig/i8AvrbSaVqnpDLkaaZjrTy0/3ib2LvB/i0AX1gpIiMDBTt+f5BTR0orL5MSJ0DodF0M
drV8/Le6Fp1zRMbSNOMU4ZzUMrGL+X4ebjXpFBrPJPp+HYld8DUk7VclK/q5r/IEApWLN4w35vwa
G6WfJvdTZzgk/HIdTXD/PNEmlkbXmZ6y66n3afVV1UWpum3DvNwP52uGLGzjhhl+Xj+HSMOYeC0w
3im4HhEK514CmiJb2OB64vxBjp9p4MWL4F5ElslzamJ6Oi2MHpKQh9EzMAdEZ/C5DSgmsCbt6Anp
jOt3w/7oa5rAuYKy7OJOYq5AVUvk0bxlTOwkBo2cqDNYpAScE6Bai84TGadn9tlZy6JDGtaC+T4B
BD/uoJuj1QcMAh5mT4xuP8qixVWbIdjKRnkWzciog9xiqrbcDqDAx3TtW/TWvwzeO/e8KGsrkojz
CKE1y0EjQaKoPJvzS2xkgusXKZyh/eoJ5kVRa2UEQo8vpuwH9sUelHvp6a9ekxrJHQGgwIgMJvEq
Mq9iM6PhAry5wiCwubPUfwmLH6JT49zBsiyDmpS4I3xnfw3bNLbTDrwO1w1HeHKcO9CHKQjLd8sJ
vHCPmeoD/dZEGPdiXTr0c7uvBIiio+Mig9Qc2kVCrd2x5vNYIOmGUFzEuyw6Os4d5JbZ5DGLPkL5
dumewvzl+qmJZOC8AJ44FVR8+P2UJjdNU+6xJXavq9n+D2AUhaoG2lPQzsdpta6ik9R6d9XaLo2e
6bwrNNHX+aYoKwx2lCtN7qOkVvuBBbggaRwOsWe9Tgl2f2CXOBvcrJzsKSv9UVgKY3/7B4+9wuW0
22zDUauxd9kxv2aH5lD4wz6W7BD0uuCB3CdnUVOTSE5Oz4tCqpvKBF4UvUVgGZ37L7IoYbhtTCuh
eN3umqTIAoCkqGK7xSPbalLqtoS2t+IbBh+qnWj1zPYHygqSU/WlicJwSKGKzffeoy+MHiVyw137
vTyp2DaePYnC4M3UublC5JRfHS05ltnNga91tnGUjEZ42M+vaID4ZPrqsfTnvWgMQiSnxXXsx6mh
dSEoNvC1yer38Q0lONfalc5sUqD7V4D1BIJ4fDOQvQjKjzdii2Qf6cw05EK1+7reFRIKdPsYyFow
+ddtfdNlwZNTYliY6ufLqAE+mHoknHGP5Ws8HjMR0+BmhHT5fb5wWmRVlbYmfr9Sqx2JRk+Nyrss
VW/KoRMEMNum9rcofNG0TrOi1zJA6Rjk0A55d5PHgh24Imm4iILMfdYnKcuMQfMjzWvkxwTF0km0
rlgkCueBu8TMcGzA6RfrbYzUg2lONlFAC3T99n9jVJcz49xwGqSVVrGUr37uQR9Gj6gQJq6FPBWr
yk5PxVN0I7QpZjMfffAFlPPBGjofKiNmFxWruKPGq0LtJmxR5WuX51bWbpJy9uNWfrbaWlSGFp0s
549nUGO1RsT0MX4ao/1Y3ZnlQXCoW91wWM76X5viC1G5akxmXAGDgJajxa7I6agfUF738gdRUlMk
DueGA0tKFowlIiDMHuTkc2O+qMnjdXEEHoJfOF60NMra9xPrDl17WoY/MVuEGiaqXYaGlthfI4F2
nKcZXClMhOw8wMmBm/RTquqC0HlTjBUM90bStE+1TGGFZvk2HPYKEeQlRb/P3YRKliieVfy+jsZD
PeztRvqTsGwlAfcANh1RZpPVq8MmsUl+Vidsd24FrU/b6dULCv8ZOFrFjG5boMwIzFhSPnFHFkrE
KFCbvuw3NrIru0kSeaLNwGyFy6WuJ5JXU2ygesvSuqz4ZIGtePQtW3OGXSze7SzC41x5jB2SLWrU
+HTf6TfTY+yB+t3D6nnQJrxTzIhICzafDpUqsmEgSiHvnngV8JI47ZJUg6cNVc0rYvUzbelhnqpd
Wxei8b9Nr7DC4kxKzdREaSlqD3UCjp7iKTVu80a0+mD7Y36FwllUFA/9WNXvBbbZYwVX8GKB6JLu
TDRPC9fIbUZFKzTevqI6WzoCT5fNkeEnsvE2xzGGN9vwbSb0aURyXmBv27HfCpIzuDiRslROIaB2
C/Liz5ED9m5fu49LO/uE2RWnOIueRsHF8aPSnYnVhGj0RTGl9kgX2cF8qoWNGZueCttF0IOFtSVg
0fjV4cqFNixxhfhS32n+EIEefNgbXyeMvuK7CyxnXi988kWQ7N9Xyo+Mxb9Ju47lynFl+UWMIEjQ
YEtznLxpSd0bRrf6Dr33/PqX0Lw7oiDegxnNSgtFMA+AQqFQqMrUJtCUYnOnhlNlzwaRBc2b22s1
KD6zK4S8tKimTBhU9rJEnk2flfae9rLr4/Y4DBSxocDARmvtR5RIN1qtD7GJF82YPWY3pc+QDfbO
n7jcrj7FR/o7iuCaomm2WTfABSdNhLq4O5RhO1X3kyRXtDv2y68vuaYVnmAQi5U0uTnxrWW81iBM
Hh4q/c6KX8+PatO2VyiCDYS1Mtt1wI8vgmZADalzA+I9MZVM3vZlGHUzRKe6an4iaQimRC36kO+h
AwQ2G/AXTyALpMfWM/4AI9ROquTEl+Pzcr0DCp5pDslsmfxFvnuZ3eDU7ptD9NR7OtinFE/W1bF9
Pq+GJzilgMapPSUYXvBDPf0pAhNVvvWt9bgeHx4jEWPqx0FGcrBt+X8NUvRMlHWsijlsq4TXrQqB
OUM7njeQt+qpTxMJhVBwNoA3zxCzqW3QaYmm5XBMd/xAKU94oj9EvbOgH8vYB475AklPtDmoUA56
Qpv+ThZNb9uOoaPvTee1y7YwufbQpnWZpdzjmycQdl6oIKo4dn73xFlR6oMl05Xf3BTvgExMLwRW
YOFGiQtle4rsOz05qrJqjk1vsoIQfJYOSup+XhIYTK+ZEChSWvVSsWfkdUkPFW1Xm8HMFlSL7UZK
0B9ShUAa5vzKbo4SAb6Kfla8yZpCpFCjqFhJmhLxSHC7HLPlapFUmG1a5wpA2ILEnMKsrACQpLYT
4IAeg8fzQ5AhCJYBxdCKtGOB60Nx2877uLk7//1t03sfgtgkW6ajqZgdhgA6TPLKyY2jXfBIvc6f
Y4fuvqDRxp9lV4CCXZTWhNtjDsCuS7zJJBes1iUR1OahvIIQDjId4XxbGICIdK+zH3vlR25e9dOv
81MnWRoxXW2ztuoTFSi0u6+C21Rxz39fYr1iKyxq/xlLGNyS3X3TDT+vfpBudx5iO5ZezRT/Davw
ZVL0EAE7xgCRkR71Je0+8CwXwjQzZL3ktx/ZwvD/r+CWqp2iugUcmUwX9cDhOLjMvJDWy24G7ath
CRvfGBmUhHOUshoziOgG8k3X9WPSzVDAph4KUiUrJZ1GwQ/EMRit5xB4vOgqvQhPYPGsfP1u8nnp
U2L5kmWTmZ7gFcq8nVorgldILmcXZV4eec735jHcm466K3fJJKX7lyCK+WjWQIMGZa54Rq9ul/7J
zP6lHxKzzzn4P0zEtVgyvKFzBkFeQdbu5h00jHHkyuIZyeYSWzTqqWNs4C6i6wtfxyZTGlTgy/K2
MhQhwg0r1QwWCpRwPtrFI428Rd6jzz/yKXx5N3abL91qU42DEs/LCJCofOO5yvdEOxSHHPqh4Oh9
Jt8r2aVn295t1cRNhJiWJlbsxrNCLKWIEZX5k0fBuWN/X2B7/A019GSVftvJ4hWaMMC2T9EnYkQc
jezyQ4YTKt1nF2/Mpy5Ihw+BH/w8v8M2F24Fyf+/mlM7b+28rDDAhO37Dom7Pf0KcQ6kSv+aQ8EX
NvFSZ6qCUTXZpa2D50C7YmkmiYA2HaGNxgSiMtUwVcEAjQ7qOpWNOK9djozemOlzrD8v2mOjhRIf
uOkgVkjCIpm4t5pqlaHDpPF7/T6X3oG3l+R9KMKSUIsMM6it4WP1y175PfT3Vi5ZddkYhCUJVFvp
Akgluo1xKLpLq/9KynkVEgtxyWKWuTUHPCRWrxATO43toVFMsuTb6aMVirDmlJizTi2s+bCLbk23
uol21nWwm9zo/k2kNnGm7+d3y/8IIlWo9mgWOt404fxbJtqUGYMLMr+Ze83NEUcofnhseZ0qv43K
6lE2F8p8xxPOvzgPjaVIa55Uz/YdIRdaYnxtHt9BRP72YUyVMVcwqOSSgNkHhC4BqrrUm86foDjg
q0jXUll5AreAz778r4GJ5O0VKFzisUcgEXzjfALJA470mz/5bOWzuG0pqxEK9shYbGjjADTzh/VK
feM52pH7+FhCqqK4y0FCIsszbh8cK0TBNkMQJxXExJz2jdOjAAdzWqG2uHAI9DCTk4z/U4oneKWq
a4O5zmAob0eHH/p66GQX/E0Mr8K/pV33suUTfFRBpjaouF1yCdDZL7zwFO4hCLcveG/O8fyu23SI
7+e+2HgUsuH/b27gV3ds7WIuQ7eW8RZsHiArEMFE9GIYiijAghnspnb09sKqEScNTtv95/xo/sdS
vV/WBdOA6n3TZvxuED6NNoJazg+s3809TnhEnfKHmO21escTTEMz+5EWE/Bo9UZ/zMVLrG89iC0R
xOxkLRKyxRIsI8oWo0bTKZxJdzKIr5Eno5UUCWw7xfcBCacXXkXixlgA0dmpE+MpJP7SjXR1xgvX
qi4aKjtecD5OLe7V37v8NPZP581gcxBopCNoRKQ6+s2EwMuEspc942YTUWhdmocmk+waCYCY7yiG
xMjDHADlfEPoIWkkA+Cz/MmDvw/gUyvMUtoDIbhQxFrhZaRzlKzzgsALW8lZsWlRKyBhZ2rqXEWQ
+sVyQ4bysjXNX+VQDk6m6Pbu/JpsH+8rKGFrzkWoTfEMKM7qye9mtWsfx93kN05x+hs9TJtbc4Un
bM0xjvsw4kmvzuP11IUX7ZibXv7Z4ig7c2ULJuzMvAG5pBljcL3KjiPtH8DVus+DfjeYhWTJtg/c
1cD4b1ldK7Q0141kAJa2T7Q3KXVIbd2if9O4ix/pLjkto2t4ktWTGYqwa1nIWBAkmM3qNYkd+1Tf
lW7u5i9QEGreWIpUJ/RkJcqboExFbQWkW3BBFEADK2cjQWenO5Tf1fFOb1Pnn4sr8kziCkOIOse2
wX3DAoZZPnVQN84vKlM2edy0P23nFYbgj7SurWjJQ/bKq/j1ut/bt5avHqs/3vTfLhZJOcemNb7j
iU0xLLEK0CwAL16uCt2x1WEHcwxmGQ23ZH3E5hjaEyNsc1wSDLVBhzxxBnK3jL/Om55sMIKLSsNS
KYsGIAq5zPMD6AB2RX7RJKFslbaB0EjOibeZKqZii1wdUdnVcgfVPsFFfVvQuRb73QUvrTAyB3N5
Jw8h+Np/to13VMFNDWaoFxEnZ6nLp8BOXJsR1HZHLsh+OyV0i8zTqOQGyU36HKTgrJQanUYm+EXc
FCpFzmDQx7g2Y6fWA3/qi6MRJ5dLKws0t2YX7Cl4mWJ4HKairQzVkMaMYZzhkNHLyI4anwVp5Exk
7G/TLs92581ma17XeILZjMWcg2IHJTnaHp7YD45cHoBCOPw8zFZou4YRTjVGSyhsa4BJgp9q+Kg0
D0oDMbvoopxezyNtbbY1kmAo1tDoxrRwQ2lejRRsH8FVkNXueRD+EdE01iCCaVjQfMmyHiDoc2zK
W62TVWhtncprAG4mq8OrmvPFrEPMV3bMoRwVHKlj3Sl7zVHAmP4Vsso1mHB+gNwxbPoaYKS4KZuf
5nihGt/OT9hmWLPGEM6Pdm7VPLCBwatspgdeiqU8RdfEzQ7aIXyQJS0285gWSNER1YLexhZrnpel
MtNaQ4AeHVsD3FFIkricJucYOAVYYqNr3HT2liTe3ba9v0DFQui5iNNU4aD2+MMcr2h438loGGUQ
wotelcy23RVwSnhid/BeuTOC3puySeblP+MQTJzNVBCYckcv2IRdq2rVRFbvqj/0G3riBRbB7+pg
+LzzCTWCh/LXFxhsPmIKNoJX6ZrlitGj+r86Ri57zq84mcwI5r7QLR9AJyMzk89u6SOiEHEk/Wgu
YIjv3ap7sRPdUUPLpflNarB9Imvv26jq+ABmCnUADbq6hiLHlFJFaxzoIWCIaVxcLyULrvLIeG1Y
T708mNHK2HeQtV/65bdN9Omy6u3ugA5O+sJCFHOlMPqn3C57X7JJJYsuZjnUOgrjpMN0aD/4u1C/
z/f1f0xvAj/Nj8U1d9Xe7CXnz4Zj+DgrwgGUz53WqSEww5b86KPq0shLN5pLBxcsP5wNV+uDU9eg
oatWT9S0cdVOA5wckWTvbpoCsvY2iMRANqcK50Yf6zxZluCNdIKUfDi7UfqQFR6q83om8e6fz3gM
eQXFl2Hl3GkNPiwjBZRlLX4RoRg2JT9z1DaqSStr/N5whB/BhJMkK40EUAAjN8Vles1lVfM9WljN
y85H2e01F+9iv88b0qYdgZwSBD2okafik1WgJ91kWeHg1vPkZhCK1tNTJZNLkYEIC9bOdoja1Ghw
4+KhnE7NfIPnF+f8QPg3Pp7zmLzVQISVWsxcI0oPjCJVKh/laJOf69CdOI+yQZD2EUZYo6jSin4o
Y8DoYEkZPOKl/n8muD5rn0D9OkaP1+JnB3BQyJA/X7k+IgtuvoAs2Wg0GCC9mk88AJwOChh9Pf6y
Hd6k0kK6TdNfTajg4us+0ayELxptfqfxbxq+MoKYI/fOz6jMNgS/noL1zgo7TGiolBdZxpyWpPux
IhKYDcKQD9Mn3iCzAtS5gQ1D5/IEmr8clmtrz2VtUBQoCTm3HeX71Ik3AysvcEHlU9ef2sapjlxE
bnAa6F67ILKDPBl7PD+Jmx7RRHso6rnwoviZvakZI4YUikvLa60JnRYdFa3uGMbotIXkfrC90d6x
hFMA8koQ9kpTMDep7ox21FDGtvkWe33eyu8IfCesnG6o0iltS47AsovBtp/0XNlFUfBiG+MVXlP9
Tlt+ML3weqJK6Jz+h5m8Y/PRr7CNoClBzQZsvXf0XY+3Lfrbfvgz+V1KDpdt03/H4v9fYelkXKKh
AFZoa49Kkv+RZtFhzpbdeeP4H+b4jiP4rDiGxLRKgcPzhuEhxXvP4BQHboxcSlqRGOPGkwXfau94
gqeqEqbkWQw8qDrtNT8+pW54/LubTTaJgpsa5qykRQTTz9jNorh5t9di//wEyixecFEDa5ErDDGe
yl48K65vSBj88xTohzkT7yOKzbSQKBhGPDu82jD0R8XB2T/eGntOoptQJ7qa788PbCPx+hFVuKIo
uaH1NbeM+aS61LV+lVfx1fx7OSXoqJgPfenJxEm3T5W/bOPNdlY2b4K5tAwjIGaJ4udT6Cba62RY
/qwuklXbNgzwEfMiDzycCGPrDdBSN0OBVUtKR4XiahkcKsa881MoQxG8oWkUGYpRgcJiJxpfixRE
SpJV2ja/94EI7rALcwPF+oAYsXu50nAok0GQIfD/rxZFs6deR1ANB/G7rn6UvazLc9vOeBE36lQQ
MItp7ypsy8agOOQj5tCTDvZRSKPnTrArftmFY+250ulI9+eXRooquAYz66CyPQOVC9Mah3KPrEID
1APDwV+59r1ROSDuOI+6OZeroQrOolchvZbN2Mi5+jJpN4GURXnT4t4BxEAmVOI4oZR7CjLv2iAN
nRzixUFsS1ySZCBiEFOPChS+NMweCb5X2l4fHv/VRIkEUSALjyq1wTiaxi/tm1lG6b59iV9NlLBv
dDyEFIsKgOV12SkOu8iveRU3uc8zMA3aaK/qUofgZekr19MVrrCbimEGOzkUqHDb2dvJ72B6oYru
KNFvpZWyMHD38ilUWmFxY1ntXKiEkqjNgcWF6//M7kc7ZCaOpRfffO0KskITAolFb6meh0BLLqNH
Liwdf6NHE43VextkD8ZxKCSRtMzWhUgiAzeRbo0A1OdrS78J9ctskKzW5oG0GpPgJJK+TKo8gJnb
aLZrhtE1Z6ifjq2TdLlkNNuB2ApL8A0Jq5M64luq8yLUkvuguL6yPdODcDGvhYkmR9Y/LNnEYvuw
liRs6ANM4KyrTjpUL0pQSJ7mZG5W7MKLmzElMXlzs91RUZ36CkXXnvqa3XNeRHof3cnepmWjEg5d
8EpzhhVu9YjSs2rw+zGVaNjIIATnEQbNrI38xFrQohbfjqakRWbbsk1LVVWoXTExDhqJZtTqyCOv
cDhGuvYDOqQPaSOjp90cBu6DOmpciYoqxI/+oURPUV60AdjNrcihyY/Ykmat+Cc+uaAVBP8JKxek
WQHYzHtAhGCp8PSd6dbQCQsutVdtlyOI/EKxHILWFaDg89p56UyzBCDnKlJ9LpXdXLS7+tjtoWYk
ue1urhO63yCiqFLbFE9BJanqLJ6U3g3C0dXAK5h0jdebsXf+MJTBCBZNqmBUk4D1bs8Ml46zb0yB
V9q6fx5m2wOthiPYgz3HOQWfQI/CP/Nkgj8n4CnjzuEp42affYt/SQA3D6gVoGAdfVdXy2QBMLo0
T+OP6VBcQCSp+YO3gIwH1ACdx+Pe+rMxvi+XYBtVZHV1QpHlUVNoDDLFzeLQHVvjillh6CS9eV1X
tcRVbOcMVmMUjkWwTJtZob6llniuJziilg3dGTHe/2SvIBuKydz43wconIhmO46RkXDjP5EX1eWh
tLULccMmlauiN/M0+ZxgXb0nDyWKK6Wbj9+azk2wcFyGzVTNNMZYoR5eHSvcU5mr4X0fNL9/oy52
27e8j1Y4MJvRsGmaAU059Kh4SnFtaA4WJEUXH7R0R1mhKv/cp8HhHQ0VdoaGW4owuRlboLFYYhfS
PX+GTPf6nrf6yV7YNzf7CkaYw1nLJjMdAdNM4aGZ1GOTBLtFnySuazsAXuGIsxeVVRXjper/g8PW
HTQHXbRovtYegofmJxi6npMrWUnndvrnHVbsieqKdrbwgMx9zOTBx/iKO9+mRy45HbjTP67uxH5Y
gQm3fB1K8gRvo3CcyHeW1k+DSVymZLHEjqi4sJVp1gCQFrNT2l6DvAzVJCCbbms1CsEtJ2XF1NLC
rrbavj7WialDCQTdzZXWzZVDquaPOGmoY+eVLFe9Gf6ukAX/3A0sJ7TD8FjxPZ6u1MJAY/KJ6rID
jn/nzNay+TSvogQ1V5d5IsAhRvAMjfnF6Qrj/rzzly2V4Ic1Ow91rQBGgnJ202BOkxwNgzj/DkVw
EksSNLWiAEUjhm9r1YuuxgdaL19JDq8WRnASS2oS1JcDZq5ezaJ37PGhUKSJme0p00GOxTRTB42G
sCxBFC5Ni5eKvM8sryMgc/FNEi3fUtPW/9AWvT7ZWgvWmrD/rsQZexzTKH4ksQmOA8tc9nObmLso
TPreQT9pqkvmets633+eMNc55FoZyxGFT+ahXfYGWELj/LGOdl9Z0ncYYa7nUW/SPMAsDCqe7DXD
6fXJie3QPw8jG43gj6skHLQ5w2hmVMIRp4sMB8nk4Z+3a3GXaIE2gaFjhrzd11Zbzer6fLD4Y5AV
XivdPc6Y88PYvPBRFZpXIFWjiIoFnxuFoGIZM3ir/pQ+1bVLvMzL9/G+9nJoDOLAZMev3PjWkDzM
XI0JxXQkzwtAZlHhROrPJPvC2qwBBA8csTKskdbncT516eQE+U+Csh2TfZdM3lYAtQYSHK5ljazU
YwA1eIzhOkxh7TDko5R9s9csyf7ZPIuxRFgo6E9A2V4wOc1WQotBgAxnMX8yzveDhaxrcCiRIFKO
hqwsZcvLU0g+of2VQAdQrEppElBwZ6zBrdn+SXGUaLrsurnlsKhuGxQEmSZiNMH2EmUu0wR5fTeY
Dpr9h5GdaG1KZm3rNF5jCMY26qhzgRg03IHOWTkCJ8DrQdfs0qpxiOFFquwQlg1KML5AyYYC2vK4
tTS7PLnOyou6kRwn2yvzPm+C2Y1J0o2o9UDKRLlNKXodg/vzhi0D4GNc7VC8rFhTxBemVK8G9VuQ
SUp8t73OauWF013Jx0yNNQDgFLRCz95Xu8RLEVoOplf90V4WvnJMvsCDRxhKexmuXOjPA2XKx2Gl
hU7zPK551QV0cYbS4WS+IKJ5SFtfuYMi+Un2Krw5kStEwfpQWd8oOimRF2ffNEW9yefmCzHzekyC
uYGbK6pZgjHVkE2Ly0crPJ63ha2Dbg0gGJsaWfXILAwhUC6J9qvXnsbgqEoJ4TZd6WqmBJMjiQ5W
LhUw/62HCY9s3zh/Rx5rc4euoATjG/OwiuuFQ6Emy+ih10pc27a9fzdvQrgTxXFpLDpQothXIWHQ
zZdZHjl5cHceZzMNRCko59CIgqIRU5i5MFJ6oidwOJxzjjiZR/1kl7rBodYcUOntJ1kgtz1/74DC
/E15Wff5BMB66h1luNbr2OvYk2RYMhRh/kZ1sQqa8WFdLa/VG9VYVXrTPWdBpDd/ppzIl8681VwK
waOdlHahFwBNgisjutGr3flRyQYlHOFZDHFpVuL70ZS6iX0o+mYXjzKOSr4A4v1sZRFi/59Va1U4
RkCZqB/Q68G8GDq0qRtSpTHuvs4BCQ6VoVI+naE/72p3g8ffkBR3ukPnsZv4ihftz8/ddvzzvjiW
4EzbZR6bdMKh0aDvmEdbUPeMXU7J0e3N0JHhbflu3En+uk4JZt73qjXpPNwyywvDvJMqGmymGtfL
JLrupF5aXtbgqieeDlPuyTW9QQUg8uwQt5VM3qZ/BQk5f7A3IUQogA0TW1iok8E1kNjHUrnoN/Tz
Iy8ulr2Zbk0cxEn/ghJODIOV5YCwEq9w2TFSj4GMdW1zE62+z/+/jk5aGkNtAt+fEPt0SQVFomhP
01Ry8G0HKSscwQCmbmliBBGw7v3gLR6Kkr8PoMtD0ILy0NxLrv65yiriE744KPxTEeQL2ymuKwvP
FioC/O4pKY6LBfVaqZgn95uf9uwKRNhFdtUpDS9pdOPyaQqcETmVWd0py8EY1S8ZnaXxbjUN5INi
N0gz/ncGWx/p7UuQDfodKkQ0L5WydW/6vHcoseZq0Vo7s2oslpUnXe2Us94PR92ErlOTD4HTV5Mm
Y8/YtEPbNA2iEcZAh/nRDo2CBhlCTZxQVWFcd7mZU2dc7PSXpRj/nKwHprHCElatGWNrCUqTv5K+
JNH3pIAEWyNbrq0BGaqKhDkhnFxF8BHUyAuk72d+wcSjFXW5goe+t1/Ul8Vv3Mi3oT0hfYTgHxXt
cQ0qeIsQlLlhrQJUOdTzW/dphJuADd6THb9GK14uuT1tBkxQMiZINRPVxMVTWDfUWAR4k0TZ9wt/
Oat2pau47Cfk/3Y13KHsQrjlDlGyZljo56EYqRBTdFEKPYYJgeAU3zfTTWdLylxl3xdiigR9LEqs
4fuMXSXpSzXLnsQ2V+h9AOLWqqZSJdMMAO1H/DR5HWKx0E9ddQJzGT8/iKz8f9MOV4DCxlqacEHC
CiVsugmWh8JT6xlo/27axEd7fYSLmPm0JfpTrbRoDJJVj8mGIWwnkA4Ok5oBoQj3Yag7zbxPZYzT
W25vZVxifrCeWBOpvNrPmmqXmrdqa3hQfVAqGZuqDEjYNK1BFUjJcyvDYpQT87Nlue67u6JK78+H
Kpv2rBHsTWagwFDMOy1TABKOHkg626vDcygTXdhcltX3BVdK6zpraV+harUIXb091krpWvru/CBk
IMLaqyUU3yDFgYJVNNUH6B1FHaaGIPzfoQi+M81JsygmpmoAHR5DVqshN+pXEurGar6Ele/GPm4I
918gdnBR9ubbgaNSSQnNpnmtQPj/VzHd0tnmPPDdaNTHIr5pYr/UIyeUdSlvBT/rsQiXSrVIA7zu
YFlIhO6o6KeK+oUB5Dikuy+05/OLs9kCtgYTHH82x6OWckNLmNN5ExQf2K/ICy7LwtUe/+zmVEtP
VuSyfbytplI4D+I+19TQwFSyg/2DX5yjXXxVM2dy3/Tf5OepZMOK100SmEYGEjEkihu/OKJHwM/d
LnFfhwalBKrHUziy0oltc6FQN2e6RhD2fTQXZJQLWicZUjjqdGxxWjidXic+re3RZZHs8rS9mf9C
E1nSGkbbuEhzOFlcONokc6Zad6JMlp/cnsd3GOHYa626ZxPDoPr5JiCxI9d3liEIrm8oKrLUAwai
Tr56Sg9cWKyz0D5ScfFs3kAVer3ER0mWSmxK1OowiJF2RWOMeqXPV0v4nRSNlw/5XrLd+I//FEhq
79MnOMNoXpYYzE2Is/B+ic5pHtVpR3Kn7tCN7stU2mRTKXjFZI7DMS8xrHj4OWffk1QSpW5PG555
cHviyWrBU2VZTpUmh/OoqXqXlrG/WOa3Rp93pJcprW57DCg6ExvJDpuKGcR8oemU2fWfuQEKtZGp
c1KXOnDFiPvHg4wAZnM/rfAEZx901WhGJvCsUHXj8RDWhhNI9Qg3VwgBt4keL4Pfnj76CFWt01rn
9qA15j5J6OWYVf55m5NBCG6o76rI1npAdEp5KM3mFDNZrcX24rwPQ6z6ncaMLJS39ag/zKvmyC54
lVYZ+rAECO8GrqyPSDImsQIY3CgTaOowpty8MMlz00keLDbTeKjUYCDo1DTbFDNR6P2fQhRd8sLp
ZHB41tD2lNQZX9Ud71MqRokD2hzQCo//fxVaQNu3zBTe5Wsat3jTtrrvXzCC1fcFTxCzKqCZjid6
Uj2y7in72v0L5LKWja5udMkLAHNfK8s4wdXoD70fH8iF4jcVtid00T31kOy/QEOLt4QVoLA/azPp
25AfExpY2SEJqdz1qnd+0jbN2oRgga1pmDtN9G9aHgQBSoh4MhcaTZwlc3hOcZV0UXWAUeUgldud
h9zyqKZG+bufBXIN8fUvVgM9QpAJOwhuzereoLmzKM+dNbvncTbzhmsg4ZSNEkvRWAug4AfPU7dX
DC9z7nQavfYIViPo2H/pqglGLc3CUUFsJprIwIpYzW0dIR5eAcPgP0l6LGVV7vzEEc/XNYZgFQNl
tEs4hl3FqJoenKScnAyU4qT/Fcj6vbaOCBTSW9DqROYEZ8XHTQuZnmacDTq5RXUzaq0z4iDUJXeO
TQwwTxC8BuNdWJTOMNM2r8q5ndzR9s3AdPTpNGWy8Oez90GxOdEguaIRE4q/wubtqiLA2oCPYSYg
+ixw5KUS//aWf/m4MB8hhIWpYzAEk3TBOBR7P0emF6UWdHejGJJTrTsbjPitHU4Ome+KJJIl8PgZ
9xmdaVgrE3P4pjyzcq9j1seWnk8wvT3fxej331GUn0v1Yz6HdxilqVLDtpEch+f4aBEpqQamZ8Ax
r5adsePU+Sh9uVS9xlU8KaHg1rJpKsVTCa+MMphgf72RGSnsbgSh4LIDq71vJp5aIPc/+IZb35QP
8YN2f95vfDZHjVd4oS0BdmLon+40JemC1ABkMOeOpQz/qTLTKczp93mYzZFBfVoFFwo0h8SdRWhA
59o2Rzcy7vO6gKTLPz4PMY4VAP8BK4NompyawQCAontBvpNEknzk5jytvi/uKHSmskDD96tUdQLr
1oIU1ZK/np+lDSeOUWD5NQN/KS6ZH0exUNCMJQEd38w6xR1aP6R7Tt5Sodcwuwu9uJPs48/n00dE
vgFW81ZFatL0uTG6tVk6FQ19E9nPpv1h9rJu6k0kGDYFU4BBDdHSBivMNFtNUafGfvYQa8jHC5Id
rFjGzL9lakiko9kGzD7Gp0yeyRZkbo1icrv6SmlDZ1lezq/SJgCzwHXDA0lNPNKrJQC/txmg7bNX
vCnOrjsmI/76fOrBDeDxCl+HMt2n4GsJej3vK2t0S5Klz0FaUtdAxvUSZpN52ZRMEHhpJcPaeBkG
qGEYSICirIOKLGCNOWcKnTBx2v7Pyod2Vx7/XjHMRjiu4REEMRjM3GBQUPhodkWdQasow0nL/TdE
ih9Ae5N54MJyuS5Xz7zzS7a1e5kJ8TgU+2J84htTV2mggoo1SCKiRTMJS2/pvb58Pg+ytWjMtPgM
UvAIiVpjbZKCYL5UJ7dlD1bMHBKjPZi4VoBArB4l8d6WETJLZQydfxYuz8LBVNSzFuI5GhMIHs7o
MZf1Psu+L9xj42kgdkkwY8P4MJiPbPDPT9aWN1j/fvESW4cm4hN8v8sSN6OLU9Z3TXZQJ2mgwg9N
MVRgNmQDCa4yJhVj/iqxeivQEAtVIFaA2gCvYUVLhIZ8DYo4mn307Z/X3+HReYUozF2pj5UdxAiN
Evs+1sjVbJO787O3Ff6sEYTZS8zY7m3Ot8Vyt8KDAmhtO1SZJuM3vdKdqfcKSxZxbdyd1qPCk+LH
LcuyMG7CCJgq3MO4L/dFc4HOv8af0bnFjlXizdbu/DClmMJ5OER63sYzMLvQK47Ur/fmrfUNSndc
GjHdZa7s2XTTUTBiwu0i6oO9fBxkPAxZZRpYugqzCb3WvPZtQ7J4Mgxh6/ZKnygNBUaf/9ZRr1JC
h3maJef6poeFswOlI+6d+icloWSe80SxELniHcDeUz88scVBmzjP4KjotLf+8csmzGOFxx3KKpCY
FGUZ7GqE9wuei/I1/cILw0cAPq0rgBmCE5Y+AWA+2fvhkef7qYcUMjoheKbVlZHzbhvfakSCLZSG
DuJBHYCGeWwul8uWyzF5hX0Npws9JubJmgelayZYRjWWy1J3QOR9yX9KdWN/v5XazwcZEezmcbUa
nuCl9OW/YDZD9joPeSrRSebCSaJ0B7IiiUFuOnzkeS14fRsbTLjbLMaiLYuOrdy39wuoM5BMmlsP
cY4EZ2sS8YyraRrvWMelTQAqKSkqLTJgJ3ed1xyLXb6vDvRB22V/ozxwYy8TVdcQV+Aqb4Ao6KNR
JoFZoHkCxxhh+TNRlxOigItulPE+yGDEKH1U+9iA2LgblE8qpJbN9HKgMhaGjYMSY0Hi2qAa/oqd
HjMzojzqEL9wki/+oFZe4fLh8Q7WfJddlb/OO/eNMwxwiKNREgNAIhh7kLAqVVDj4abW6Ffsmzoe
zfZ7r13ayg01v43N/jwet2chDkAXCx8frh+2ZQoOKkvKwc6tBiwDvNy/uW+aq866W8rfmnarf8Eb
fgATnJUZ9QPYbwAWdYrf9Zab5IHkcNywiQ8QgnsyKgO5sazt3RgSAHl00gl1VPsLmaQPKMIqoS89
65USKGNwrc7XCvXOr8rWdv0AILghK9S0SCN8po7lT2MXn8g13IKXHDQHVVH+eTTZnAlxUxl1CM5w
4XXRL+uk1Z7NVzmT2LVsROLLdGCrkP6MMWVR7CgP3ANFHnPt2nsjy9vJMsySMYksZTB3mtmM23Vy
xINQUV5H4/FfTZtYA92oSI5BAwcNq/pdXiE7f132Mu8jG4bgto12WJauxqxBSiN7LH7Xk6dDngS8
bi/THxCKfjJ+NlJ72DrjcddVKWMU6aNPBcp2VscgAlbRtPetg2wIPyzYT+NqAOv1fMjcURL6bdyq
PsAJPmhJl9AOmwX0ANp3y37oK8lu2jjTP3yfT/IqRiohv2NUGYZDLWtXNvZe7/DI2ar7NBt2QdHZ
ksN241D/gCf4IAKdRUpLjCedCidsn6aQOEsVO7oqeZiWTZzghspECTVjABDSewkpHamY/fauXVmC
4Ic6Fih4qwGCcnizBPSjguytRt8H6FZv68P5HSU1PMETzaABhmAS4MiDdtccdY8zapqxT/YDeE3m
Qy4rXpHMoMipMLSkisIeplGmxz667ZR7yYh4qPPpfH2fQDEU4mm3bCkwIovgZa3YKb6t7ox9dV3u
kNFR3fNwm+5ihaZ9tPRYqS3F7IBmz1facJV2+yaSrZFsygSXtGiN3U8UGEWJ5nlvutSR/p9CR3nq
fEgdo239BC0t2RVUsqdE1dmm7DPSdNwlGYODpJWbJM//R9p1LceNBMkvQgS8eYUZzAyHXqRIvSBk
buG9x9dfNrWngZrQ1In7svugiClWd3V2o0ymWaSORXULEmDBF4kE1Ywy1ZoREeZjGN2H8lU6HHXB
7yPi8G6ltdcwYXIwoRu1kgkVFnK+F6Q30pdpX12ZJ2lwNZ8189afO6oATwUIjxgjLixrgU1dus+C
0hZ0EOgRlxZlg8OMXJJaLSmwVQ1E4ar5uy7/I2mEDWqXOKAIowRkSxb8UBbJbZSvo/EMvWi7bo4T
pXO3lQFe75Ml/n6oajEz0CKDiOiTCQqqcS97tQXWoyEupE9a3WV+HIfTKW6FwCljWd7Xpra4o6KU
3uXTvX3yMAfF5oYUJNp//0N6dZFrmd1jaHCY2rvp75kjMVsOioP/+33uZMfhXBjS2xlrTcisqMFk
z91EXI5s998D4tkIc3J1GU9NEptBK+EyzvNyj/zz+C3Vs8S1ligC7zU6AaBDkDtjFjcEOP7hMjub
ZoG7Mt2CgmgUZJgOvgyu7EkYgTGc+JPi5Oi1+wCF5O+ryR1vIe5HyZhgzVLQisnIpNQDvrF6MDl0
GKWgqMqp4OBOtjCPSamz4MjbzFGgnDmPI1Hto0xwB9uMA61XG3ikWZ2tQs1N1/zLEf4HTDxvEXeu
1ao2jBjsenh5zm8ymcMezLLtK1KPNiOzlR/Cz5dNbqPVL4t8T5cZ5GFXS1i3qo7Nz3E8f0shSaLa
uRwJH3rnnk1xaZEe016xHskQlEn3jfFYG8TvE0dL4/ChruIhVEO4EjfoN5A728omX086WwkmTJZN
006NoE72kfWDDDMblJORjPz9UBl93otTP/XOZOznfHbn1rJLzHv9Jyv83EsoNKHcYMbZiRrNNrvK
aSfFLZO/50VlZ/aXM29XwQohUEBookiHmaabHaW7iZfFtSLqe2Q75M5WuH0K57qt4wlWhiA9BP34
FM2VE1sa8cDYfjKdzXBw3s5KmPYpzFRC5vTZo9n1blfjRb207uXd2QaGsyX276tlCzS5tDARjBgY
u0PZaajuCR9DhrMNDrwHNSjnqmXeWP8S5KHQInqzhILV7GYgPcTsE1JK/80zDsRr9Ko2iwyrViKi
GPcytbvLBv6AeGe/ONye0sCExDks/FuRSNxh3+3rxNa+6GgrZMrRBdXdTkUGD+Sp1lQ5iwxJOiWB
X7ZI4kf+EFJtFFRccNiggr3RKmbYEfFxWuuFoykEmfYfvhh/Ld8br+Mq9KDwUESzChOy7s7H8GH0
a/SaVzmIWLz20EAThJpZZBvy/gFztsiheNGXsYW7FVdUcFe1r23yRVBelwVvT+L8/uG9crbE4YQy
Z2KzJHh4SrVb4WM4wZh4+YL+XEZqDEpW7wOhiMYu821EGPS5XCh2gKOhjHB/lMkxvIn3YBj0jKcA
SpYpDll9yI7hjqrubGHh2iYXikKsl4WowiYEwMq8t6XQaamBpq0wXNvgwjBKkryM2bsWXcFD8lLI
xEYRv88nEUAkIRXI0+FySgq7Lz/V2p7YGWKV+CzCIuVJbDTwIP+HUQEr+9yxvKXyW1dy2KhIVtua
Ky/E1U75xcVfJKGFpxHg15ALt63axU7bpt8I19gtxB+n1eaY3C1loiVKUQIY0R7jG+Za4M63lWcC
1DHXf6Ry3ZRP7N9XeGEaUZRMLMYj6H02lh2gF4XwiH0PXvKIu6n6vBB0VcaxlXU9sRW1vkmz5SDF
zX5AdyMeZflzXQwQIRGfq7QiWvq30Gm9nNyFpdRFrUUsOyMikSoVePXdoOhnxZ/LhLq52PZf8pOD
C2SOtaLVYYp9TrEuUNNVvow70YWgvSsQhfStK2vtF4cTViyiIMY+b+IKTaYLehzQwKu3Drgbqf2j
/OLgIowjXW1ZRLbesmMcfMM+PLUu64qhq9tEPPLJBWFshzllyRLQJURjbxcfuoTf+ubQxmq870fX
miVt6k5FRGStHYcPeuhfDni2Hu/jAI15/xrgQi4VhkqtFQUvGCN3g+RKL55UcVeZV0P7TZv9mWxe
2l6zs0Eu8PS2nRNpgcEcaVTrupCpyN7GpLMBLtg0sBVbUoElU/DZdGR0zGyArfyOcUOmCjeSXQcb
lMIyqr1ni1zMpZNYNpEJl6y9BH5VkCRHrno3PXS2zkigWd1Fv1F+XN647Vvll1H+01cXBqNcargZ
dg9ZcjsaTzVFy0hsFT/BpNehnA+Yy0JsQGBn+C6l7mUfNiZ7f1s5/qM3HNNOzVI4YfX26GU/WicE
MXKUOOptchM6sj1+66+0T4TVbYw4Lx13a9U1+tF7C3mKZtd7yo6xc4x3rcv0zGiM2HzkrqJDY6u8
urSWsChSvcUqTjtp1zr9deSGPgQRITQmox63/D1bwu9ryt1go5mLcychGqFK4gRKgcpVuisKKnVA
BQcHHEPTqEaeY+tasGZPty0lIb19Z5w3icOJcAznqAC/gIOWgK+TrH7VQSKWWuHVEJCXBvutCyCo
cZAxoo07sBjKzsii3oi5ZoIOaVScYmwfoMXduEZTgHYi7BZ7SILcLoVmtgtBqD7PpvgKcTzVDiIz
tU0LqZrEaoIbqxdqgutxc8FBIipp6C/WIAz9exwFdRrJqYbLpm9zL8YFKnZEinDzmwWTE79McGtu
YcZebEQcDNFfduxgmIfsSvJ/Cv2RlOibCLayxq16VmDefNBhLXvp3MBnepDmj0UE89nPHm3rYPwg
hxg3P9nXPnJgnYt1DsYoLGNpZYbTteMhnZZjJdUepGZv+sm0MbCSuEuPimxXfR0ybZcYihdasVPK
M1EJubwE0D35fU9naQwtjVUw8+BzCIYqSd/1FCPk5kH6tczQMP/dBjpVskhij5RCW/biqF9rrfqj
1jsvMiL3MrJSphjwrqBOkLt+6GdA3RDmziBcN62xHxY/zFPimbd9FnAMGGMUutG4TZQXK5lVHRhX
GYeqOtaDf9mRbdDGkMK/BvjbNVXFqlZKGBh25Y3kMkI+ZHWyN0mQdLeMdk94tL10Z4PcLrVR0xd9
BoN9ArVor8UkN2s8+HtmNFwOK7+4HeqF3BDb+m3hvhmB26StXUevlxePcoW7XrWkbvGhBhuxKKD7
EoSJWeuUxrUSE7vEdvk9bBu6gXlNjKK+beIq3JSybkuDXUFpnhwaE1/TpYQOZN0VxOwKjABOraQH
vSTpvTajTzzbZf++spvlIJiIBzioXmu32ovqZG56ja/ex/o0u6xzl2pU34SJlUHuSteaQRSUGMLy
KP86geEOkYUEln1527bRf2WF7evKLWNu4lSJoWS+9EjSMm4qwwOFfY+Pp3wXeNb+sj3KKe6yAQtl
v8zs1ZyZvh4dJUwvD2SGkR2bSyHC3TEh1KTMkgEFe3wxdegEb0v0VzOi74oqQJAryMGSphejHCQI
yOk2vBG/psfYX/wIA7GsSLn7yGwlvjt+xSGfPjWlMcmaGeaYzp2xy9DibA+2/Ik1G5q74noYbaoJ
dBsYVzY5nFKyTFZCMFihyUfCBy8GGEpfu8mu3r6uJOS7qZzP9oW9sshBVj4sRS5NsNi9oOn/uXUi
V7uJT2jEccS9uRPo4i9xvmUOwFp8P5ZdioPAyIYgZr7Yt8Hbm53x6H00i3reRg5OtDJogHBwMO4x
crwUrjnvgorASnaaLhwEnqsPvHaBKKEEjNbkRrS1qX+ORMEPlcYp9f7OxAT65dP9h4/is1c8mlSC
1M8hvGpeksPgdghM9F8bD+IP67o+MZ0dTBu/UkhJxieHKkak5YZUws/ltnsJQIfOmtBkxf0ptaPd
URQs22f+1/PqHXlln7XQCtHwilWve+hIsyYx/aRA7z5nIuoesaqbobmyxh0GxRDwTcLezCCPU4+q
1z5BKhF9M5gyLLzCD79p1Ye6t1YvZj7JG1hCa8g6HpAZ5oSr5bFtEq8QvVEhsp/b7wY49/MDh+8S
iwstkLQKr8cWg8hT+pSiv2lQ7osPzOnhDXS2w92mkx4rGAtg3x3IjAc1tG8n8VNUBnbV9+7l/aJc
4g5BN2pRgwYFvOrET3l5peqQ0UBXqfYfP9xMLurRBClVKO+jM+wLmz5lQRjs+hc2R0TLnW1e3Kv1
4+5U9CcUVjfDWBWfkF4Q+32oEOtGhTl3kQbTJOdTjVCIhKOunXSFeHsQv88nbtOpDovRggvTpBwL
UfGrOKIAkLLB3ZRZEHd5yBpGVMPRj+URdENePtpq4/VuYMtg5DcfIkrqjzLK4cOSxIGgKzCaN047
HjOqJZbYe57OQcnlUVcwuuOY+HKIAQLo6Igq4luIcoL9++ohKrVZZgQ1CzDzqS/vzXh3+VSyAH13
F54D2OIAwKqrRNBZXnOQkn1ZLC9W2R0gIf0UTYY9D9Zen6nUyrZL5887ziUzFSBnwr6JTOmTKn02
BCKgt/fl/Pu8Syor9/X4/bZ7CMPDkv0Tzt8vrxplgsMycy4mCK8ByyRU3tCFopvBIaq0D+392REO
yYwgS3urgCPIm9oNdLwb6mWyjclnCxx8BeGcadGE3V+W6WuulBg9m+tPIKF7Utrp0+U1o7adw7Ei
B99CNsGbKnmS89vwY2W88/e8ziWQYnHQjEWAgZ+wn/rhAW0nTuMUzmhTrU9/eOv8WjqeUVaYhCCX
GxZlnukz4YDA1T/9HKYLnOX18tptP/xXvnFYZqRhNcwxrEUHlo3E9IefOouvo6TS2OoenQ3uZYtE
hOvcuz/IojB/O6Rz8UMz7xnXotpRZOdESPAze1YA9eEQ/3FiweuNZ4WSHKKc4JBAz3VkxliGpxB2
5nQUihuBmlwhTtC7ifKkFVSd5arG9HEuvWiQ3aQCslF0oWS8cWAQQDQiE0FA70i31q3sjU+CJ3wV
v0d79hn2scLJKt44YFCMbG5SFm9J+mVKXrLweq4+X44w9ge/v3nOB4jDA6HF1O1oAXs6NX1ctMlO
RelUqdWuMCBRYFFpUuoI8XN7SlILocjQ1Cps2UcG5KFCsUtrbcNwehQmK19GNeO/3UX89J40o5c5
YjmXIeh36XgaJOGm0T5W5z1vFz/BVy9hHaPVHWA0OzEUaY/xFTIgXpccjev0JGDGqSccI44uP4ad
DXUwFG+ANEPpccJnXl37/ylADPYnrJ4+SdYNS91i7fI0u5H7xg1a80cWojKVxkfFKKkPBwZpFwLS
4NCi1FVtLtn3pHwt+0wMj30uj3eNxz4daAp/ApwM7g1RQAlPNlgtVB5rJOIazbFGbbZr88vlZdwc
+1jlufluuHIIFqNPsY7Io7MWgGkv3QhPLGdU+f/x2jA43NBGzGB2bM+M+kXDndhKtjERcbENuSCV
NTDjgTZnBiyruBBA5t4nrElXSbWDVcfQsGycqYBAUETRbGxj1NkU504ZjCPoeJkpOXs1xfiYxJNt
LYozC4Yd9vfETm1H4NkcB4l5Nc79kMPceBw9CNfvAlc8xNeKz1C+/kyNFv8BEn/Z45OmQWGNVRmh
53T5/lNqqdvHvnItfpccJlxnOssPwsPNljLpbJH7EKzrMAZDJzxUi3/G2dVlv+hvqvZGW0Q3FDtb
jp9aidIWIwJG5h5PqjwMi2yyZU3zQ23VdpKlr2KZQ0uoILq7tg/12T/u2dSZaSLWC0z11qM43naL
YNc91SpMLSIHjJo5DIIawkiBmbF8cCfkiDLzqylfBWVsj92008vSDqicFOUbh49x2oDnXhiQWGlQ
DlEWj40uQI7CvRwj1G5xuFi2gh63DQsR0EtGqWUb+ZVVgtmGjAu2Tu8B/7xZHJB0xZID7mFJlnzQ
bVfx82VP2HG99PscerRRNwpKgAWzKvlrEQuTLXf1a2hIvp63INZEV6M057dKnR0uGyZgi+fi66e4
aQw2ZBKCe0MP61MhFKi6CKbbZs1jExOnmlhHnspeqLMxEhmMxFm4y3vTz8uMCAoi9nhV11CoVKFn
veo9dJDQizIm9qzWEL2uUuIZQFniwEIaFbmMSjgzd6c43I/h1yh/uLw91HpxIAEl4aWqCuZM9Twr
DwVVDCNOkMLsry7IDMNRVcNOkImx/SV25Vlxatz8OgF223UNPC1kRdINiItxiKAY3agmNRqEWdFN
diKHKcAZN8WVYXnhoT40TuwKn7KPjO/JK7McQvRLHKRJBrOdkvU7tZRhWsBgxuVd2jxEKyscOliZ
mVqFgEDQppu0vouQ4YlvzV718rJzLpvaDIiVKQ4o6nCodOEt5sDPNMSB3QZEZ/8mFK0scC+LWSmL
EuxdSL7k4w+pFB/MuaxcA0n+bl7suShuw1S4zZqROLfbT4yzYT67XI5RqqoD9kr0dZ+Nqs6Fg74m
6wnFe7vcZf4c2gbFfbV5hldGuVeGJWdRMLL1bIVTXp+M8plsySMd43BCLeLRKNjo0Wyg+oSZFheP
tTsJIY8LEmknNsilF9Rysl99d6WsPOOgQ5JBylyPaOkeNTTXQoYFsmbiwXyUHA2EeVSJjVpHDki0
KDMwEwlrc/8U6V6hV2DXJO4qciE5EJnSbM4kdpplFA0DH412r6DTDE8o/NpYzVsJE2SfLp+3bb+g
ggFNOuiE8zy8slZUtcRG8HJwK0WKuQOhk6vHI3HoKDNciChhkYwzu/+N8jUH2fiEvgeDSuFSRriI
qMRQtkoJRiLjewiKN4DhEvzPB9ZLYW1FIoiyTZ76tO/yOdJMxMEi/chlv9Pv5/L1sont/NbZBg8U
8yg16IVHoSOT/p0RS8FH5KE1bw8iJ5dq3ti8I1fmOIiQxHAZJVYlVEOnk2/ayRUt3SnICcXNW2Rl
h4uBLh2bNkiQVKjK7rFekIweuh/qIDyYdfYDoLy/vIyb0bAyx0VDbta5NLOpILnWXlqhcEdTfdZl
gcCh7dXT2K0PUQKZp6cNtDYMK1b/ME0oEihgKA2zuylVrxTo5Fz2aIuJHg+Msy3ucjQbOSllxrPQ
5j8azDp1Nwnmf1GnVKzQzavKViHqrg4/Lptl0PYOaFdWuQsTDSJQ4axgNZSPVvSZvJC3YU+TFaY2
Bb5EnrdWMivMScwBuxin3TTYhbtcxU8quiqhwYmBTxDQW4RPm7u2MsmtZJlmqRKNMKmlu6S81uvK
qWuXNcJ8YO00DTIcYH5mxIm/vz8XU1NyNYPIcaCK6ddiBELZVlrhzX7ZzvbIhGbJbxpDYGnkoj1V
oOYgyZCxGZ3JlZ3CnT4boLn3tOvyxJpAmuvQ1ah6/OYRWxllkbN+XRemmaojtGyyAmUYIblXBeUo
yy11L7I//l0Eruxwq2jlDcbIeubcMRvsyJHs/CnY1ScNwxKMHZe67DcjfmWPe1UrlanL7QR7HUSU
EuFKrT7CUSWvLHAv6qYEgyaayaDpJlxjiFCkKCCpneHiW8aUhIYMDFSNTM2Lk76ykbA4DBgUIAKP
Hf5LW8OBA/jnhbhrYehnpZEJ2iLpDtWcy/G9eXec10vlCppWUmUKgg3naIKE2mBdL0G+z0TzGTI7
xzqRXy6b276CV/a4O1GM6zIyJNgbnREaMxn4+WK/8v7lNaQ+Hol440mAIMVqTcEIa9EpO0yg301c
xobbvizg303/H5OXRHioHFo0aVNI9QCDmgmp7Uw85PV0ZYYFdXApxziAWIbKHAUm4NW4uo8JOEf7
HME1pq0Eoiq8AD4gjo5LWJd1EJ9CYvmdZIE0x3PaMUgyat3rOlZt+nv99d9NcO+YPLKyqmDSdFBI
fKm7womXkIiIzf1ZecHtT51E2ZBIMKEZ/ake02ezV45JNhJhvrk9KzPc9gxLOhalicUyk/YV7eTH
iWx12y65rGzw2I1vCiNrYaOQXBVi0MsVxKAzT9wx7j+KQoxaNw64o04r0uZNXE0BcUj2rckOYis4
l8FhE/JWHnHYrQpjPuYSPJpSGYqwKFAosdd32h4ycm4Yxs7Q3GVa8XTZKuUah+iDIk6BxY5SERxr
85Q3B1WljiuL3HdgvvKMA/O5GKtKM2DDeJTQWAE9eQdax/dQMPl/aIxuY+zZGs//k4xpK44ytJVH
R9oVlZ2nLkIDBWi0XIZ2pzvt/vISEuHOMwFlsmDkARquHEVAoqJ+zT/ERb+GnzefVy+iJG+sJGQB
mJ2kHWuCl250O7BRX3TCHUVHtvmI1S1N1iECY1i8ZJOWR5kUgO/UyXr5UY/jnTgmL3oiogtPo6SQ
t9fubIsLv0WQJ8vsYCtGHWdua1ugsh+UBS745CWuszSDhTKMHKFfbLEk4nv7CP3ygX9EZDPa0mcF
t95Q3Yein4+PM8nqQeyJyj0cGrEtspbBnXTbzzbL4RxKp/qmn6rZyQ9vtcToKaBYPbY/oc6hwL8g
rNTolcKCayrUu7LXApLEVeXFOEyVLRzlfTjsPvSEXZnk7igwTqVZzkxqXW3nhZPIrx84riBFRHVb
hWoq31cxW6AvD9RwcFLputW+KVRNajMcVr/P3X5mbKIupOH3Z0W1Uwx2gt3PHnrCi+2tWZlhf8YK
Ehq5xNigBDORAvY76QVjgxhnTyFYZw+aXYA01rqT7i4v3aZrkGyC8hDEzox3fQ5CHLQVNCYdfRRB
rnXVDjdS9KFv25URDhKQEWgi4W396puwuE3Ux8tObB6l1e9zgIDZF+jxKvh2ruTQjqIvefNlaL7n
BlUT3wSesx2e6icLGyODCVwLsbvkByV5vuzH9kW3MsBhgiaFiyqEcATi2f2bFify45U9W/ZPBmRo
Al22SGy/yb1QNW0U1aKER0nwtakj3AcnLaUm/Skj/PkPeytT2Pab5XMcH7Xy+6w8XfaD2hnuhIZ9
JSX5ABNBsThCpLlmohCPue3EyWpzmJvr45mH82KIsDH7Y+53J3Zpq4cUo7wAAwfUIG4PDQ9Stnt7
Imlll0X/ym5qigv4YGFXvg/uwz2Ydg76KT4M3nzKvMxviVouGYTcq7VrdHVJAKlOt9P92StQpQGT
keENnuKp39qP5PtX3nHYkI5hMusprNVN4GLqF2UTdaeb4e5ygJCryGGEJC9gnEXREKPlHisCTVf6
Yb4TH7PMDm4LzB021DQnEZN8cl4bFKHvWLxEAzjnnzSTQAu27+/e4NDQxTNSVUw0Mv4eF30+i0tu
Qk5ZbJD41HwpQie6dZss1P29HRErS1wE4nMfVaEBvMMJpvGg3cB6/Kwn65qNwdLtcNsV8pU5LgDD
RNC6RoNjmWXX/1Sn7iS5xS5xm2+Gp9xPGjJ5ov3/GNtk6HppQblQLMSwDOIUbrYeKELA8+zrB/kW
fQBMB7mlRHk2UXHlJReQQQW+ppZtXxQcDcHthNM8UkFPeMSzEIx6qypDh/tExUFeDvhMs5BSkRz1
NO8DiwDIt7HW9+unIIetSwaEDDmcF9Aw1sWJgDpKZuTDwdDDCr1OplSZztg0jSdlcp+6yNA11l7t
LAxmoHdT0mzNitqrHgXoBgMboMl1OzUpDK+RBA1gLuZpfVWM2VLuI6Mzv8pVK77mJlom7WRQ66+y
IkoxGnba7lYT6vYjnzMKhDM1EULcisxTu5RZGC4gr8Q2hb4wRHZSf72MTFtxsDbAxYEhBEElGDAw
TFeDBCnG+Fr9CD30ygY/5aFgwiOdmA1Zj26UPvHjYXEvu/EOjZh0uAwNIY0JWoG28nc0MsdFLyXk
OLwqe8Az3ZuV1k0zzRY6mUh5vYdyzhR3Tut0ngRrWEavcRlFWwvOSFu6wYcUuiPwvebmVOr63RZx
BrktyjtZTaHrMXpTutNRRmj2I9Vp/+6y+N0E/8VZhJGQjRaWbwLrfyJ+K43/ubw/bx2+v51OzgL3
toQMulnENSywJIqOriPzmHvd4kpXpqva2lHCcOEudts9RfL5PrHHWeYemVA/k5D6h2XzWv4H5Z/r
1Km85nm6iclEx/urirPFYZCSmlYXGNiq6CQ8skFWFROTNoTP3Pau+fvObc4a9+w05VwShxSe9bPX
KfsRY03F/vK+UYHBYnP1+iuXwkwyBSYWy1flRzN/ufz77786OR+4y13QzFrWWVyU/4AewQGL0j1o
jY6j2x4UL/Es968bjTiDHFIseVNmmM4cvU44LuXnVnYC+UA49S4/ydngIELWmzkJR0BE8EXaWbvo
1nL02/bE2FJDN/IvWyOgjycTSvK5DvMJDuF/fgZJSXBVe0EnQimT6j7fRCIFk9gSFImhyMkhUVWp
ZjIHCjYr8OLUrVQQPXiXvSFM8B+5iwFNpECVgRPoXJpTb4Qs2KQTb4Xtc3p2hOe0nWstF8VMhSMN
cl8V5MAyrFeGzBcj+l8KKNNedktiW/4O/1YWORQqlbDKggxLV6Fvf3EjlM50wc6QcoWeuPiYDoxz
dhdNdvNFcKknNGWcg6V6jBJdHWFcE92xPyStvUyncL6rKzsuqWbwTchYecqhUp9CgQRMPICM5KSP
x0AmImQb0FcGWAitMKkf57FKWRRWmRPdVbtk11yBvbQ9yW5zTZXYtwFqZY0DqKRSG5BuIyBbj11c
yW64ggoVa/ooHkQ7xl6RJG/UGeAgKsVQU4a/CLj+JszZFccpIxaR2iQOofBtmFZGBxOB/Dq0DzE1
2UtFHIcUaIj99xhn6AXMpVO7nFTlcxAc8vLQdgN1ujYB97xJ/MeulbSqlLLzrPrdIfai247xJI2u
cGSjxBVFU0BskMU/ZqIsC9MI5ubltjb/sWqnT18uA8Ymqq884vBCnOW6CnMEeQo9Tg19OFp8n2og
SIqoMVUiFHhOhAZdzJbUwdI83hqdAcHv+G+pH9l1uPKFQ4QohLZy8BbP6V1XPcv9j8trRcE5z4gw
z8tUWj1cUB6N7+UDEwVTbXz3QQcbND3UwBxpjoOErotqqy1xeGTGMwl2vSW3u+O8MyE/FjgB8YVG
7Q+HBtGSx7WhwDk18ObkKql3xOpR0cxhAfiZ1Rkt36OXHOJ9d8q+Z25+HfwQD+pjeQDzNKaJferR
QjnF4YNaznITJMyp0S3S61D427zebyEn8cyUQteBGoVtUdPW9jB/r4PO7jqC8eeyE5A45i4iQ2rH
lsGALB8D62iV1M6wH/jzo0ESORCQ4yKTpBFeqGhK6f3c73cjqs4NqrRUzZm456AD/LszkVoIch9i
R1pPdFSndaZv8ZPhzDvl3vIzvIr62SUCj0XuJffY+q4ucsjqRbUOPW9Pvmck7sYVCk5f4uvONnzJ
izwLwZd5dDn6crxLIvv3ldku600NbZUY15Q+CdJT3x7N5pFw7fKFJIkcRMhIWqY5C43GxUPILdzg
AMlrMPcVnnCgpCupOOQQokl6OSzYmzkQ78fuVrSI7xlqwTiAUHopGS22T5G4S5SDCfHc4f7yglEu
cHiQyWDJEyu2J3nsxPV4AIWO/59M8G0c3WSNRdHAhNG4SYk60IcSQ7+uORD0/B5XpdF3c9diz1tv
9iJHuwqP2dXoRvvSjd3AKz8EcZquoKNCVsGk+Ls5VRryOal1tP1NM2rb4Vc9FGzB/Gs61DckPZvh
vOrbSAMpkzZ6oPC0rQofKP3zLNzSo53bT8azIQ7sQjHFm0qGIUt81jHwOy/IwfpLelOiuKD8beGZ
84pDu6Lu9EZRYKyX/El6ijAhQZF3bp+asz8cuo3t1ClpDhMt+kSmJdunEC3Nh564JBiSvAfRsxkO
zaRUDuWhh5l4ObSmp0qSraR2ZpC0sWxJ3huyINBjYYLA5CkYa7mZ5jYCyvTH3pvwBVs71sPil4fS
ZfUQ6pt1GxHO5ngEVZQqRvcnEAFchMJBSogI2M7jwpf/84dDTb2PMbrfw0DnSgr4RwsI/oa4YZd/
mpvmIyy4byF3tsehaGJUhiaNsCfEX5LOadOdrBAQtB0LZxMcivYlqPpBgM4+GvzC2g1FY4upoye1
fRlK//AC/mWIHx/OywTTsA1iQXrsMPrT+2Zi65+mo4wLGwTzVAPZHx4nZ3scCGkxGALDBPZaRB4j
LJ6urIfUmZzo4S2ptoP+GuEiEe4KB0eCLCzxGGAtm9CVjwayDOH/zHdLg5Zg7Y2gilIZ3saLs48c
JI1NPnZaC4OBdJzUQ5DuZoMqrlNOcZiULGZbVizmR2f+h3256IfanRzTjq4aNP5RU82USxw2CX3T
yHGKbRsXJ0xu2sER/nqw+PdTpXAwUWGHxNJiqBQVO1FPPEEdnMuhQCARX1sqplDPRVZbMku/qlM7
pDTCKChSOGiQhsDsOhbe4Wwvu8Ut78N7DTJyRzD23pu7mOyJozaGAwo1nYIwFOBSgu6RbpxtNCCr
2cvldftDou5XRPNVpaYCg6SmwwrYXpHc95KdlDhJY0cPhRfvckrxj0IlvqdxjDVBtdhGzfdvgvHg
Ysm+jXfjTvIaX6HasQiw5VsZTTMpIgsSCF4knwa1s4W2A8HBfgj2xDISm8UPQSjiDJ5/DdFRe+xb
IvWs0GateZ3d79gQcVng+qWGLYmgVzmkmIOmSaYSr+W53SUozunEa5zcLA4bzEmRgpk9J9gX0tsg
2B4axQ771vzoF9I5EjmUKCx1js0JezV1vpki6omLl9oi7i1RKXldjSA090LTNRU31DyJUgsgTxMH
EmhhqNOWPYgaNm2retEOENF/D76LLkqLxCcfuT0cQoCzSy0KVjWdj+zoTnvVbbzyAEJelLCoDk1i
+fhGkSo0zHRBpsNrEgiIxHYf2V1M9QES55WXg5qEUK4gc4X7NYvssjxF7Y2xXA/pN+K4EncsLwql
VJWBtzKcYRVNxW2fJqQjs8jpPAZD2mhT7RXU9aFxL4coF4N8YEhkKFCNM3axN+zbwhGelqMFHrmQ
1Pum9osDhzEEc3/KniqQG8rwzmwfLMO7vIwE/mjsT1glaYQqA2UcC4lwcIVk3ypUgFMGOEhohEYq
BXac5C/D9+C+Oixo5Zj2mjd3vnbMwEZOmaQsciARFeEkaBkQL+r9ergWK+qiYK/gC19ofLOQnqRF
rLP71nhkr+TaWa7Uu+I52ot75fXy9lD4oHH4UOV1pwwsp4+PKHfSBtfAIEwapztNAy+DLuzlSHQg
zW3HgKtA7r20pr5IifXk24p6oWvFgPUmaPreMncppaJDAAZPF2vGsaGFLVzU5B9JeqtG6K8V3D4n
InHzMGEgX7RMUwR7PHd6ldQCibvI8lI1JLtEXIAKVEuakXjFUmbYaq4O1IjR9VIUkJ1CDbgXr0TZ
jYdnIig2A3DlCndo51SyakWAK3nkjM9QLvSVm0BC1lNBOpcatd3cnpUx7gBrZWJoM6uLVPgoa7Nv
cXwTqj9KOfuPC8cd21qFykvJ7g2rcoPRz0O3oQTGNyN55Qp3tadC3qHmy/amOja5m0lEqpD6fe6w
ZrO1QH4Hv59FXjrcxwlRCNm+gc4O8EdRaIPWUlgJKcugOgJMxeZ3ny1HVjGKDK74v598Z599K4Nc
QqAzE1HJWUdDWvhmsF+qHRHK7PP+HZauDHCf/5Ys1BNSRz+TuazsHyggFp13jHRWeR3/uh2X84cD
AaE0LRn9pPBHPgrWlSYdl5bYJBZE7zwyRUXUMC+uvJs4ThIlTGsR+WJzrtweBfKuerHy6n9J+7Lt
OnWm2ydiDECA4JZmdW5jJ9tJbhiJk9D3neDp/ynn7G2WzFn64lzkyiPMVVKpVKpm1q7Wv5q24bV5
E0jWkKvVJURhDampdpExITTZ+ugnKW5jXAhucgr9/pRcczIp3TWuhmu4RZ5yXCTxPRm4sKJFiQHw
iwNw3vCvochm2vEputK8Gf/OJSFFu1paIY4udq5EQO/Eh8TY96hznj5zxUc3pTQw+tbuEdUC0bJl
UU0jjpjsXlTT1plG+sBenKNlsYNa58eM9l5qlRLayrd2g6hURzU1GsmJpYovT8VIjHwkWo+uYVp7
hp4o16mlRp8keiKDEZawbZphNpnaIyo1Yl4RRiTtyu/2x243Pzt7Tjg2lrLj/famgmSmY5q2Rkxb
FQvAJrWrs65LBrhK8MdA1BH75ZO51/3+RnZPvW0ocAifaw/Pi/I2RJHyxGhrNW6WuQ/63Y31ITnk
KCH62XMaayQ2oPuJb5aeLPS2ETIFKthwDMe0MARerNWzwiwzIqfvg/J6TNzFVz/139EwvY/uwbrr
Wt8TXxbA3LgFiOqgWJ1AQYmmWcI1g1hcnpC0GgLrpq5cnkXWrop9lbrOV/NU7cIH6QzOt4ePI1LY
NFVDOaKYyqUj9hHD7IYg+TWjaZHzP9u+8k3bc71R/D/PGgHOMqkGtg5L1USPMFloMqr5OARlo4Lw
j/iWEbu2YUgc+beuGmBsiyCtB+mQ34PJWblqi0ItO2k4jNOh++7nqN0Q1nmSU/f2hsMeoTJCp+hZ
hSyCXxOj76m1xnIIil88vl3HbmJ5FqLBS5DkMMiy2Y0bAQwAEiQ5TLBP2Qj8nYtlN4ODFsayf7HI
0w3Y471pxwK00xz+uK0LBE2aZRtI7+g6iBsE4x+FaTinGPwUKJqnTqe2fCgkLtXGA+gcQjBao16p
qPaO8Kq/G4L+mO9AxHw9+GjXcf+HwvINRdf4E0HViWMYVFT0MHMmw+6cjier0HSQ7gov/f57nme9
t26lRfMbJlnTKW4ZkGaBx0ssKtbUsE/MiXC8EU9JzVUqn6D6zMuOfDxHUbrN0yBzgrYMyBpVjAMl
dtxVFVo3Aj6MjA/wVR54mxyfbQ0ybdWVEZVxFT+/u4lmqqhkhs2Cnrz0XK4OmqY0y9AOeh9YLMSY
tbpujhobKo/FltW7ox4+pI5my5Iwm6igfCGWoVrqm37xwRhGND0v/By8FCs+Uo9+CH0aDL4GDspy
r+zYLtoxiUO0YVU0GC/4criEMKNMsCp2F6VNRKMusMof4XDdRpPXjZJ7dUu0FYa4gXnaZFNtAAPu
y/NQFIHJmYzt1lO7z46WHi+bsA1PCBLhTKiObmE1BQs2OcOYZnrWcf/SUD9aS3dQ0/j7j8so2zK9
ogiPs1DPjcHEpNnAJqobWrUXq9ZuHsyDojrBJCsU396lVzRhlyxiOLkFNu0AU6rc3Or9Am+ogsiC
oVvnG1cM6MgonCBDJP3P22Y2qlJBSLfKomOkFYafZhhlcHnpNjdohSII41Q5VFEN26DAZeqWeu8P
dXqra5U/MybxVTcX7hVLbBwInSyJ9RRYGQhC9QTTWDG+twm/XJZo00Q5tgN1gzNHbLHtVWGUNGUG
DW+fe3/GOM/GK7zMU2oUm/YgAJSlvrfFesXjS7wyUWYThtSYsVHogV12ePR+rYYJdB12LCNP3hIN
1IYETAymYZI3k7bj1phDFNLCJ76zTuZ14ylet3M+oC/BT0/yd8zWDXqGJzwPMafUcMYKePYnzGLt
r/mwy/IJlDf/25wLKZ7gFDiYP98oPRweY4+7xY9OirfcchdcPeRe8v2yomzs25lwgnswxGMZOhTC
Zc1tPoZuxn6aMjLvDQxtrYuC/Wuzwg4jBbrIQjRfLxn4hc3ug1ZL5zNueB863DZi8FcM6BmFc5z0
o5EnioV7GUNW2sd0R4P61+L9Xjl6Le252HBN13hvyks4z0VHgcd7LgzHS071E7KdvupT5qnfZS+0
jXU8gxMc07i2U3tyAGeDkbzSjkb8KZufLuvDhsHVTcOhKp4qMLdEWMIyS1iZDGUXxP1xCG8i2VDA
jVtq/X0x117CoaiUoYLD5tyM7U2pYTBH9BAuj3r6+a8kEbPsVUwwmaOBJNRqg3II3RL3/GWIjW5R
9Dq/rpaYW+/tcglpAml4vc94RMo7vbMmPBgslN+0LsqRjwitmHf5jcwl3NSFFbJgJDCqfND0roB0
Su8y1ri61mOuwMfLAspQBOtgIEkzsTDvAp0hr1piPEJMD30qG+Ipg+F/X10eA9MxVGDGVpEkRkLm
Mc4zv1g0yS0vUW1DuKIcFucL+Pmg2tN0RGt2EDsyCJkggqXLYsVIdQ2C1OBwGoyrVJlcc/5weVNk
cgiOXpvodV/22Hr08O5pa/u0klwKmwho5Ke6AQfcEl9xaD0dWcGw7cZU7Wm1HKxaFvfZXKkVhLAZ
+VLHTcwhojndq2BmBznjNEqeMDI5hO0oqZKbpAVIQ1Q/7UO/kFH8bXiOurkSQ9gLZjetZvQcoW79
WLlLixvdwny0SeLPySQRzHLRLn3WWXDu4zQ/KpBEyy3/slpJdkSsOy+cREsJV6uGfV3INWglMB1a
Eo3gyyE8ZNfLJZaeR702owcOYizgHXbG3Uge8uhWQVekPTRuNUjgNkWiFBzO8DoNcIad25WYGUuS
O4DrSytwjJOTHyxN1iK0qQL2C1k559sWGf9xiip1MQDSlM+DYbpL/TTEV7Ph7C/vz6YKrHC4M7Iy
kgWKgyqmAad19lNCXDs1JQZya7kQQiEGQahNNcR2QTz4cww7YR369Mno9prquKFt1Qd4o93usjBb
TryOYDPI6ExkrxA/PJfGqEMUks4qD9y8EALvKrjxZmC5vDS33BuSV9fG4mHCgI7slO4gPmUJlkCJ
0wke6ILFC50oYKiT3LVz1P75EeKxUAItMEwQ0wgo3aKns5ngCA2mej+0izfYzlWoxrLF41stHCP4
HQheO6DJN2wxK6DohRr3FaxO75dHBwTeyYm3I6EHKmg/ybzOra0iOuJHFNzWxEQ+83yrqonl6Tg3
CMjcMLSE5372tcJTMjtqgfbpfwjPb0lHsIaqbhLHRND8HG9hSZUz1RmC/DiAsDlYDvkVOVU+pgeD
m1wmHv/14loSPCNBuo9eAUfMesRZS1qtXPCa7JmafuynKvpQ5m1R3+WToT7kdEpSt+1G49vlE7Bh
Cs8eXvwwro7zoirKErZ4eLXKbonuw+Q4xwdWpq4d3hi2jMFuS/95+BxJVc3RkVI6R4NDpRIMQB2C
eH6au1Orepel2TAdkOb1+9xIrqQxqnBMhxHfr53Q1dh0iFVUIRApP9mGsSVg8dJV5AGIDkK0c5xi
rhqFtdEYZLM7+pX7tXPrx2LveOBa9sZv/4uCbOo/IiiWgeE4VHuTF3P6NEnIAky2A+X213SHfsOg
e55RrqseTPDE/Li8lpt7hcCjRsEUZL65UPRUU5bG7IdAxdgacutk2Z/beWKYFhhlYKQs8MqcL2JJ
UqLGajcEnenkGAoFiilSI5WvWX0ksbtb6b0zLH7YV4oR4yj3LWr50YOcWa7idp7yMIJpxtwn95Fn
HOQNOduQyCWiL4oiGCA+YY26QkY/GhDS+DX6xUPndszN7xSMbhh8+3PMmYNlnY1bOaPVacaaCmKO
TNFsFTEbdV8fib8cQqT3ph0vaRsnyfZJAkSWIzidGJukxdUEMPBfgljaCLTv+n3PKzcJZ+hL33Gr
vcbbwH96Lhvmoca2kvD4lwkejtlbWorX5rsMyGtQTzT686jTkZtDpEk9VYlgBk90lnjRb8kpYd/X
ZkrYpqpjNqoBoY3DafaiB94tg2xReG/4PCMWPaOD4ebPG8TOMYXdMsMG3EQMmGS6Mu2PYy5xcv8/
uvdqe4X9GdtocRxue439eF1i8HS3U/YvDNnSmo5NW2giT2nBQUSIXwwrz8RhxtxXI1IZ9RH0WHuG
YbV7TmHxwv73JCMV2AS0LLjvONBInItRHGLkGKgVl+NL03+5a9Al39+CEh7pWBSgVSD0D6Y/Z5og
UMRXTMFmTZlaW7leQMjoelSCPJXtGH93iD4HmIQJbmJVo2+c3zGx7ZrGNV9FTr+FsBFSbC/0W7qb
wxinruyRslXcQZCCMjgHpg3yOcEBKMPeSGqWjrAZN6qnwGeMggScNOMuupl2Cyis4npXoNvl+59f
ZggmIpsOOTHjS1BOx9a7KSljXJ72Pu1v2/hw+fubCkKhFzbeecg5i/OiauijwRxo5L8td7ntJjeU
99wd2q8OhvTIzC83ReLuoaRJNVHahHoEkYgk03uiTxyRj6bUrpdDfaB78DFdyQg8tpyqNRB3FFZ3
p642cz020H0LfUjVp97cJeg4uLx+W+7vGkPQC1a1JWZcA4MZv4boUVGuJ9SG6U9zJbPwW24NHBoU
Bpi8zkgs0kpL1PWBXm8MFJZ5YTf5Fih3LguzuWB4D5nw5+HNi5Ubow4yjZ51Y0AH2vvJHIZB3vaZ
y0omI+7YtLr87fUvln6+OXGXRDEr+hFWt7jF0dmrR14qWIDqdZDouEwsIYxhgDSmxLjEEb2DN4l5
X8c31vxweeU2N2cljaBqMBhDC07AMdAbtLWQJ7N7R8AaYYXX9RIUbepCszBiCIEpTShZ+LbUqZuY
+8tibD0P1iDCM6RFpb1aEYgR2Vdxf8XqfVp9p0NwGUW2WIIXUdO0gv8MUYrK8tvW2kcDkzRqbUJg
zpmOVw5K40R/Eq/VscaYlzFwmicGnZKxIm+bzRWA4JXYZhIp6dRiOxB/0YPUZ4fwo+FabnxIg+kq
e7q8ZFI84R5gEQYSVirwKj7FwfLqu3jXYLge+MlQXxu78sLaTV34V0JTFal1SiXLp7ECoqnVAanp
cSnuy2nedUYvCcjztXpzIayQhPdUjjHgxVRisxLlscp6V1VQ4jf/dDACYagfHVDTSxaT25ZLgILt
UVIWZXPxsnmqF544SV+BsaZ0XwblJ9ktdFEVsY6C9VkobRuy8J2Lbqr0H635G1XH9wXTE2qoGmiK
Bk/6/p8+Ql3ENL3Hfq72RzA9zC4b3D5AaMGe2M21qy3HNPl5eVP4R97siYUIEmp8HI2+0D6vLusl
KzO9CPGAmdVjzH7k5GOryC7rza1YYQhL1U+LMSwGMMLiKla8WpfkS2QyCAuVtyyrsFoojE1PMQnU
5NpwdpeX6SUcfmmdBBNdLksRI2+K5xAqb2sUHNwSl+16NIrSzqvgBg+f588s6L06c5Ucc5yTnawW
XiamYL+7oTbZaGEZwfxI+8g1lWB+14W62irBvk5xDV6QEo8ypo1N5C2OhrYcM2kNWXfZtiOCGhSE
pngpqVgvp0QkBTN2jtDDqf1oecsh8Zb6hSFUOWKY2uXt29RAiuGbVAO7ii0W4zopK6OaNVg6PTBz
ZFIlpnRzaxCYoo5GUBUuZmzGslImS8fWROWeOnPiVgnx2axKekw2Y0QUNXkm6sApwszCSZpKtcsb
hoJs62b0eQVnCAJkUJ36fQAal138YVp8WbnI1trZKP9WsXy6bYsx2CosR81JCsSl4ghM7GTvxLLR
KFs3EeZWYVwpsjgooBRuoiXSFszfwPZ0xeLZeRFoffZF79S9MpsBsTC9iKSW7DbaeM0aKh6xGuGe
ypuR14OWKdmEmRGIj6LgC/VK+VN/sl5CAvPBRq+0BHBDR1CQahuqimpJBCIEK5WW86wYgzUEVXml
zQ+NfawqiSHcOlSGRlSdD0pCMYz4bNU6PQZ3DErbe1/1eMdtdCrxysP9Kp2wuBXOMzQDkXmez9Hf
vCfNbgzTVJ24qXjhqAEFG0UFc3Ps97yL6x33+RmcoPpNZfV0eBHNPvRgYp6CyyZiw+8yXqqVDaTB
QPgoWNe8GXs169FJO6hfKuah18IF8ai0NWbjNJ3BCAY2bfRSIxZgbPYVrQ6uoX26LMeWmq3lEDzW
diJ6k1EAxNG3WK08O97HxcNlDMlaidVQg4NxPGoEDEYM3R07BQV+jR25egvO4DE2qj833+tFE6Np
amlZcTsBr2mvmfalmX5clkeyZmI9FKrvUNVhaYhMN/0/tlOeuq7xwWovsQBchQQf4kwMwSUtiizL
RgIx+vazo7oY/bubjdCl3+xSFquTqJnIL4LGQ5bEBqCm2TkmivZIk8i/vGgyJeCLuvIctTrMac2l
ibtTVj7WZnucyWGe/pwNmJytmuB5EYOh14pic2p79BN21LRs14/Hy8JsWzPerPD7+IvF7jYzE5Uy
SIPxMGh0indFGjAP7KnBdIh6l3y8jLe5eJYGhxvzzpF7F248E6X8CkbSjEFu/FjMr8VwJNoJlY0S
jdsWa4Wjn29SRFjZ2jwJ2PpzoLj1LjlFe3PfHU20IP05ZSJ2imoG+uzxbEFF6zmYQlE9MldYw3S+
L7KnML1nrcwUbB7VFYagDWNu11GjQxvG+FNFMbPoUy6ju5ZBCDdBNCSLMXKFy5YbR3ej+kMiK7jb
3P6VFMItQJYFpfRoQQiS8nawCq+Jqh3LDsP0fFnNNh0C3M2mDe/KMdDTer4l6HAr8WJQxiCclFNj
Yk66YnoRTfZ6hXjp1LqaigkryBnoZrerFdm4gS0ztIYX5GwT1NIsEeDH6oujfgB3xXvkQ7EF2izQ
40CJoHIYkxVq4VJzxjXV070YnBz/OjyyXMSWWqCz7j8oQfMaVQ27qKvQ4N0njUuU6FphTLlWqCEd
0rblmq6hhF0Di2pR9iOkio+ccAYF4YWbftf2k59yspHUjZ4ur+PmPq1kE/YpVpxEyTUA2qANW1T1
dtCtz5chtt4uKJl6XT/BMbEYUTOLYxDXuuGMy0VQ7DHd3F8+8OKpRJ7d5sZNvG9XiKKbkqOhdKod
7Fh6vezMnXZA8oPPQrUwTL3AEHLZHbKRYVlLKLopXa20ykKAlx/7Y7fP9mSv7DOw08qKfzbN+loy
wazHutaZ2gwkxQFFem555pAehsXGLI9p3+bxqZ/6fesYX+vccisyBo2VS568W0npM2kFb6YebGzG
iN/A+XgxzXSvY+AGSD7NB7LnTS063h+HRKKom4cQvUEYMoWGQtRHntszkmssr9IGgkM+dp0rQUQO
lxWVf+KN1rxCiHVcgx2RUbGhpyXqgSwnPWbhtW4NNxb5x7Fsf0mrfReGfx5NxKS//+Qigj+Qxupk
NQPkIhhZMvyjhb8uC7WtMSsAQWNA4zgtVQSAMHP50Yv95Gb+snzg5UD1XpMFXCT7JJanpXCiVdYC
LtfRiKx3Dxgq7saWLTlym3ZrJRX/+8oHHYpySNMJMCz2beenPUiWbVMM5BlRlIPnNCqbzr8PssvW
IWUPC2IcLPUfpDEZnjnv2RpqgDcEXWGoK+U/YiWEmvR9XecFqHgx70AP8p31BY3pvE5RPcQ/ZSdo
c8lWaMI1VrI4NNUCaCT9mIPqXpVVCWxaXUTCkC81EIV4SamsxDHKSG1KBXvC7QKvtRi/jy758Luf
SapoWxUChr6CE1SgYAw5FAo49cTv/2ZPb8kVCs0Ll8LUE5RbREjTlJ5stjK/Et+YiRWusGsaXj5R
yTVcIbq7OF+MaUfSG3s8ltQPe1m0anvXXhdV2LVEUwrD4vbBzn8VhnKfRrJut20LsRJI0HUk7WPE
/wCRJi7nJCwxDlHzEq9EH3ygH0BBJysx2squne2d4HYMdUutueGQGI0B3o6n8IeyvIzbRV3CwTQ9
aUHppnFfCSncH3kRFz1yKr8RtQM6jEFbo76nBGItmEgeP5ja0CUaYPLmWGUgbAvek5g+gxBuDE2z
Q2ZVgCjIlVY/mcyrImnGbtOjsQ0UrKL+HNVTwnKNzM6TCOMJAju8jiKX1oqnR7u01V2F+qRY3Dnd
1XIu9E0T8gor9rnH3TINIBsG7A0IhjCqdXngg005F/V0kAUWtxV/hSas5NRRXFA20HA12phWFgXZ
Hga48/Vdvx+eZPH0TTzEaPGaRxmOaYhBWsIsa+7S7F8Dme6cFvN0Jh9DOU7k/j32foUmzm5CRmQm
DYV0kYKm96v4HVlKg6gQg4Dqh9hiIZNq11Y/GJBmJLFHxh9IKXtIM3qXL8mtixjlN0g3oX1D10V2
/BQxxtTOZ9QuqF/sb6H6E612lxG4BRXtOShhcM0jE4pCH0ELtI4yq3AMPFUx+jv52aHaB1Y816U0
PlvKjUI9ngtwHHRCCGeq6p0COX4UFLXgGnkZ1XkPhjXP2BU7R8ozvLluaH/ACcZVjBTOuW+RDr1t
DKUGqazQHZFLNtLCqwepJZfgiE4zprbG4CYCTv+MMfAH85D6/aFBearppd9+k7ZIF3LrlQyV+1c2
0We2F0yqNTCnI1juEEg5dHtWHkZv8Xj2IbxVqSvj0d28r9aIfGvXro06Mq1MdZS3gBP6jvO2pL7t
t5GbHGErEFGT2gqZjMIjK2aLUrUxEI3MdWK3POrBclVfLSzofK4xw0HGvLPlaaxlFPypJaoLzVaw
qulwiOadMUhK62Wawv++WsNKwVNV6/D9MH1k5TEcr3QZTYpMBMFZaiuc5IICQm2RyJlxMxbL7rK1
2JQCzWYoKkbYiYr8uSR2igStTkgeKuw2Zeoxb5EDYTKGj00Yig5A20T1K/6dL5ZuzA3VZxhvE85Y
eTPnD7UjzcRvGiSe4eVPEATSBB2bstamc5uAgfNg7c1dt2+vMBgGhBuFL29z2NybFZigXqNZDISO
AEutxG2Ln6X5Hv0CcQgKXWFlUYZ2vmQJ6VUn6pwxsK3RpUvv5mPiUUV3LyvAphyOgapkrJqGQMg5
jJ1EQ9QP9ohU9X7WweF+vPz9rZ1HWoDXPsPrRlT9/PsoBoyKLsV1FFpXRMtdK71W6TuKG401iGjP
RnOKSAmQqAa58C3L3Hj8cFmOTZu5xhC0S+/nuXEchKBMzDLhVhq0IA8MTAOcLlJ5x/xhvDpX6ybo
FzOMEU2GEAmsW+OvdmDht6lOMtUlS+nIZrFuunJgQYODDGZh0AAK12vf0z5sC/Y7/Pw73555ja/u
eMZd1q2z5aGswMRHBbWjfBlbgPUEZQoY3DSWXmceavKOGNsaR1A9Kw0HYhrAKZWvZePXrHSt99wC
awxB8+rcGOMxnPj8Axi2QzJ6VSsJRMiWS1C8IiSME+5MgYXhevWO0Y9mBX54ScmFeE75qCYVDiNW
BGkWtM+en1NqJvOg0Ib6DnmIqFd1J7IEl4+QaGpeIOCZou0Y77A3hRZqbZAEZHnUT5rhqXa0k9Mt
3t9BCKemCQ1rYT0gMuuKqSd18S9/X9wLUQTBWtLOGRKW4/uqYbuTfY0RdG5pXMWyNK5sqfjvWDkX
VFdiGw8V6o9Z6LGRHDGSTmKYZRBCmARdjrmtlVyU5c4Yn+pRMs2V///1O0RcKiEm0meavhgJvt/S
73Z+hAp7unMY2ZM5SKrJZJIIqosyGIvpCpC66mdsfh5kNZObRwNxUwzQQ04YDMznm6E6pE2zcKG+
pX4Y4oNNnolsRKgEQnx2hMqgzJkOCOQhjmP/MdZNz2GR5AC+SV393pP/JBFfGkVL7WpesFK5gbhH
N0WcaS3DAHVzQVTbJo96rqb7VJuyexV39q+JtJmb0SZBxSu5AznF4BchqsUvH6rt/Xv9VYINXeyl
RyesCtODCYU15iqUnS2B2D63rxCCDW0GSrR5nqlf2p+KpnA7ZF2UW0dW/7et868wXNLVsW0MRpJw
xDbO1X3K/lEpiDZ+FuEnVIy/y9C9IgmGSLOYaZctdrLWciSli6PT1X8JIdggRSssrVAhTJU9atOz
Wr3LAL2KIBigSTOn2GT4fjd+mczAHD7+nVoJBogVMRsGhiWaTPvRaZUTaTuJWsn2W7AMk+WU1hDx
Yzvv0Cpe1feJU3pJiFnmzZ9GzoWzKyaBR23IwaYMLN2o3FC7rnrJfmzaIBCcgncX1bFveCZS3enU
qDCpb1Y3GUYGlZ9CGfvYG8KuFyFWGMKezAVx8igHBogrkVPJdyn6LkGX6fN09owBke3NuMdIXz/+
07kWIrKwVVoysmwpCDyDIb7VYgMJCPYtzGQOwuVFJGLXi46JwfGk6NSHD2XTf4YfjvPzslrLEASv
1qZdOestllCLct+ITw3ifJn+6e9ABJM8OL2a5ASrRdojKY6ZGaSyqdUyOQSTPPZOG88hIFhyneV+
Un/sFIkF27T6/2kbEVtblrgnRcUhZjP04uQba9HqW90noX95td7k7s6VC1Hkc7vfD3nV6p0BU2m6
v5mQzWc+G7vYm0H12dbAqgMmOmkpsWwJBQtN1NYGUSpgTetTr5xUhbitJVlDGYZgpfOSzSPl6gYm
4oce8xkGU7kuHCmnswxHsAzmPOTRCFpw3/qE9EWJfpTlsNxmn4rP+jOfAFF7pbd8ubxvm47HSj8E
m2CwlCwUYRzfmRqXtfFtas1/GMURNENk9WpzBZSO/CBFvX3VDZMPLuIdKfT37BKat2C3eUReLFMI
baPBaC9udswr+1sz1W7p/HN5sTYP0wpC8G3moqQR4OFx6J2b2wfVjH01CVJt9x4cEB3hJkIDgJi/
mPRkWWgGpW5nzZ/KyFUwfMSarnB2/w5IsHEp67s2qjmQqexm5i6G6lUkdhFvvQy0qWaI7/8rkWDp
qrLrCm0CUG19Z6DlMRKJG7J5dvB0d1Cqyjt3hDOagKxmdhJ4txpN3bS/GjXwrsuo9jalWIEIBzSv
p0wxOoD05Ffa5S5lkgjEpjO1AhBOo6M3ZlrMjPrF9HU2K9fEvFFS3qblY7E8XN4RyYKJvlQ7V4qV
V4Cyi0eMAnUxA8PtcxnpkwxFuKkdo1kwTxIrFirXelifmqW6I7KZTW/iki8W5nXZxJp/rXe6jrbw
CyevajxedqOg2KHADPEjSBeD9JMsR7ZpCFaAgjpj3uewpDHEytvPMXF782rs7xfZo16GIpqbLkQz
WogtKq3v83BjW7vUeaTZ/WVF4Dr1JkixkoVv4erBhuE/FJzmQOGFG92+P/AhsPpBVuco0wQu7Aqm
HlAzuiwT9ZUxvZkWVGvYbew2c364LI4MRzAESxknTjzyI8QKd4oOef04GTJOeBmIYAhM1KImMQVI
uBx7/aGuMRZY9pCWGBuxXmMCcYtZxcBAr79rLLXL6l9/tVRiacagV2TuC2jxXP4Ykx0yOLG++zsI
4fyHiTWQRYUQ7WS6Tj94lXmwdUnwS2I1xTGidh0nVapxObQT1PlGT3TPtDoPUeOdI6u+lGy9mGGz
lXppigVg6nIcm72BgW3l8T2LhuZTzIDRQBTGf8LqqISaGYPHq6e+oReeXuguhv/uWC7jYNs2L68w
womcYqc1MdEDJ5I8T/QKte+envg0kbh/23r8CiMcyA6TNAamACYC3QaIV1w1k+z/9pZQ1NwiUcip
oYT1UqOGKQpMS0XYsUTbLNJDH2hGJQ7mtiCvMII57jKoGWqJ4WKk1yU5KrKuRZkYwrbrc1L0SY/v
03CnhK5TgLfzXV7SqwjClmdhPlpLw0VQCjBK7pc2d23Vf4/6voIIG25FtJuMfsSrtv2sRo8LBdtB
KfFe3lSs/77yX0EEC9xgeGZrTgNA7lSP+bGXBdFX2yc36bfOZwHP2bUy2iX+zbc35Sum4J3FUaYb
fQHB5uhzpXQu0T8U5inJT1AFR5VYzu3T+R+YOKRjnvKumApsVeE8FaPf571nJA8V2lUu79abvKew
kiKTq6rXTqZ1kMp2Al4zkJzM2+GLk7m/h8HL/ADJKbL188OaDYpRN1wuB50cKBuRpY2k8gjWAOqX
N0SHPKWB9j8+/JsG4QEBCN5xIw9ASPEEs2CmA6ujEQLZ6cnAdLDUV7yhdtMJqWMw0l2FweUNk5gJ
sY6kyPPMhmeIK9Ve9lp+lzL0atimxNjJ1E+wFHEao0uLW4pkOWaWP8XBNF5pss3aPFEUbe6YR0eQ
eRVOVB3rIe1Bu+ibaDw358cxvovayY0scNBmaIR5z8X6CidGIqoxRYInAVzSgb8P3icK6WZZKmdz
5VYggssDKvtkiBjCHeF8bJpb0g4eQ+yre8+1uoIRzpHZZEjURXhRTypGZNyPMp50mRjCMSqNbJzx
0Kb+UFZeT5kP+iQ3tTvPmh8vK7RECV4ydit3ZyxGZ4pySBI5xS5b3MZBEV52TdPOBY+9rf+lEgjX
bKMYxKrQ2ubPxV5zdkP0MBgSh2Q7ybjaHOH05KAVX0gOjKzY23twW+36K/2oPtoDrFCEqXDRH08/
ejHjKMbicwqRjhU7T9KiakCgjTcwxmd6qO9ODd3TJsnabRrvFYggVzXlSqTynDw03E2t1FNlk983
rdsKQXAe6jrSC3NEInQqgoUckvb4x8Rm4koJrkM9z3Xq8AxlR8i+qUsfEZfdZZV+06srYoiGLa3n
pA0hRpwjnDbkz7QsUY2Re6mq+VWD/pakcPu68BlZvoHvXmK9ty+l12UUn3ZtZiONjanMfgV2ZZ/u
lgMNoiNKT3eFHweysnsuzRvHaIUmmDwWtaMy8jqKEXHR0tlnbB9NT2b+2QSnTW9ft4nsAb4d8llB
CuYPd9+iNRSbOOOAqYF2oLeZVwfaKcYd7/gyrkWJWr559RmgjTR5UU1Z3JVfiulk/2lVvKAxpuBG
zCwpRnvGjuXlHclv0vBJqvhSrRBMX6rRhKW89iH5B2WoaKJ1vPgXH+uVoVxdVnwsWzLBVsyJHZZz
BYFK/UeX3DRa5GpEEi/dzjqt1EAwFxhBMBUshERqcjQfS/BeN17o51eWn84BQTNy5PHB0n9abClu
lmBC7AE1dUMG2TAb2VUyz0CIRprQkBhbsRxtTms7Hjpup8a7qf5Yhj8vGym+ARdOrTiJPtLadEEn
PmyEk3+unOV6KNMnPN2CBqHgy1ASXRBZUdHfpJh9hPVKNNAtLg9l/Vznwd9hCBahVmeTKPwCJOTa
HJ+t2E+jH38HIfhEekP/n0r3aviUZYlnLdn12Ocy6y1bLsEWZGkWNU2M5ao/GyBzL8CNqdymIA7c
mfsKIyhab7qSjpTlR+WSOvAftXLD4BLVToTp2D5tdNsfCOLNsQ8S26s5056cpdpfXkuZBbcE+0Cz
NqMsAl5U7HkvRLO3/S7y41/M4zNsHV9Whr3pZ9qUT+JBke+bQeYhJmGReVQtf9Yxcls9Yt6mG5lB
zJ4VJTAwne2ygNvH9xVO0MeU5qMJvlHLVyYICZewROdx/HwZRCaToJFZDuKeEBTRftdStPMxEATE
u966QlwibBvX7L9cxtvWzFehBM00yBAuVg08Y75Dv6LdNW47SDBkCycoYkknY4lQFu4PSxCrHzL7
49/JICgemCS0VqfYmEi5z9J7Q//lyOqutk3r6zIJ11KnmblTKhAhqe0rmrgxm/b18K16V03fSqWF
e8gqp6mmFd+O6pnmN4V1SLKvk+ypuR1sW8EI3qwSFxqdMAzI73fpcbC94lb/P9Kuq0lunNf+IlVJ
oqjwqtDq7snRXr+oHKmc86+/R7P7eTQcrXg9u0+unSqdBgiCIAgcoLIjOeun4VYZ3HkZwnP4UJ7j
FZRvdpT0KI3bAbKlDap7mG01mlNJgpuawJ7fsRVa9RRh0Ivuwi+ciyF8aCX5gFHJgkJggUlbnC8o
2xavrfOsu1V6yxB/DwKT/hdn+tvgeEJ4jC9Mc1wMdTe37Pi0tHzHB91VT813VHp5tS/iLxUCLhKv
Tosg1qW5LVTEWeBjURF/m3iztlP77ykM9CQiM90+nV4F5JxCKIXRqEZYqKHB3LHBqfIbdfIHsOkS
kU/dvs28QnH+IYwx3HfssVgtxuDaadl66No6gHX0ah61WxX1P1EaWDabNNG5LzIT3m2gC6ovdSDr
XyYHg378AE9zTvoyVsXJPXZIvqWiUS6iHcC5EBaAMWPoodhIQmARFDYayGyMUhKchiIYzoWUgSQH
SQoDRQ8fyqkdKfnJRCT1m14XLLRLHzYidJ4Z1ug1zH+ik+5avVo4uOVfNXJxKJjyGM0iJrtNI1lh
cWpLNBQYFSqWStJPYA1ux+t6Pihp7cZDZueJjeJSgQa3cwqWCdZbzEEDJwC3BdKZslSZCbYA+LFk
8GNg1u/xb84X0fbeXK0VFLcFmioLMTUbu1tLQhzwZ4PGDkY07Z/Dm9a+AuGsXcOEk3RkkGem44M8
IzUvpe4+xKbXWEFwq9TLeH2cGOSoo9gJpGs1vKbN/VJ9pESCFiWRyjgD15VAH8sRUKny3KtuisyH
ah72xRFojD8SW7UcTGvRmFk+j91TVHn73xfIwJ+GNC6qWNMXGdTLJHEn49SJ6lG3981vI+ZPwopa
rdFTuJtult2hdDv5LpVrOwMVT68YXhTcRJX/36TiYmTSWgR8xJAqhmerqtjulqjVEhFsiBZn+fvq
RMzR9BBmDWAk5bkcb+jPfSlEn1/WbvX5OqujaQbvlEu1xmbavUUFxrW1+Hg/xxRReE7D4pttx2aa
4FbhocEEbOcYZteYrpkf96XYzIwrKia/mfpyBeMbiQymhhLT4aPBTN8WNjsuzHHpRY4H3EsTkx/K
K3JbCyTbzHthDJuCiewoD0Tv3VvdNZqlolVZwhn3DNrR4wyuGOtqdhYuA0mYiN/yOWswzg4CNneR
UTPUU83XZXol08meh0dZOY8fqRZcI3EmwSrNGto5wIqN0xczfa76yostzDSJZPgG425/6TbtY6VE
7kyojdQwaxVKHJRHuXM75VfPBOm8LRtfC8SdCGNmhbQwIVCV0YugmG1NNQXkbJt3mTUGdySkBqN9
Gy/Lc+pPkZc9yZKt/hU5g7uUWFeYC+Sp9/KXfd0JLZA7HeQy0NOsW5TnoG50iZcNL/8FVgM3OTBX
9IgiMEG+dqCqSqlXW6D15tcYxW/9dDKkT7LqJVSwYiLB+OoBUsRhJU8vgs0H/bxMIWoO2aNqw4c4
orJLkVzcNQrjW0oD5dAojEpDW0cMrk63c/BQyZfWR47zlZmYnMvQLT3TmxlygfH0V1lZFxgV/Byy
WhTyLz+Zz7qtcThvMWDyJUEnIhI4KFbQHTwUGphI888su2P/l8AOBZuYjyGzOI5na9HggPzQob/s
fMnLj8o5KWx08aPgGLRM7ENPAWshOdcRlEOrTYvrIEHimoWvott9DP+bf+InHzNDrXItBMis/JTm
b1ZwOxSC00ukPc53WHQmebAslpbjlHRSUIV0gkyByD/xjFKYKFazKFxWyAFfFtIsgWTrf7V2/Dz+
UpzigLm2sasKUJcF2LFCPrCsazrPhQLBOuu2kLw4uQH3qV2LKty2/TsOfhUkG+B24N4Jq5mE9dhB
NhSVlNqpFOWUt76/cHHJKLJARQmfBVne3GM6FAgu1PmQFNpFooiopbZMYA3B7dexSWcQ+AGC0fEU
qPNtmCVuRcrT/kbdCpPXMMvPWEV7jVFketwCRk4aG0S7dhs9Vekpjivbyn8GPea7ig7fLRtY2jMs
DBrGWF6+g0Id0j6OjQySaZmjUN9gih3Up5487Iu2iYM2TcXQwbUCrLeiTa1U1VKEQLYeKyemX8zg
exf6RASzaQuYFGtibudCms1pUNe0WmMBwlljmL6kenOr54XgArtpCysIzq1N8lRmwZJINnC7jEBV
FWi22QtO2E0QDLoBLZuMdeFtWiKI8F6yUWXa+JgX45QRXocTUX5mS11ENgyTqqhb0fnuKXPGp2eW
4bWW+cF80YlqmhfXyHuY9fe5fUOiPpZw4Ydbsx7CBmPxTjTFlS89luqhD5/3TWwrTgBPgY7hdSqG
qvO0bKyMdAklRai+iKZrqx7dXJp9fWTXlA2f87IWeE8BnLEwL642axXlkqxEyVIqdT1WGFzo9bHi
aiSxW3Sh7Yu2uU6Y4wweBhg2ypTeYlkYnCCZCMXdaaSeXPV+nIqo0bYsDnzMvyG4U65OphKjFQAh
T8e4s0v0H4n6zkQQnA+otVya1AbWpoKR0qYkdKvIwExu+rivrc009UoWvsspKM0xQ2ocj4y/FOYu
LZWRZ7oGKl1vJD8+s0MgCOgEkvFHnMGyUVFCANJIPdRG55CyOg5p9R9huEh4nNBcjxAV1cF6c9bS
5Dqkkt9RYXgvEoe8NTd0iICWuQCOdDR94iZ4iUYdxwux6wwOT7QmfLN+/CnN5VJdsV40zldYqULi
uAdoO5n3QaQ+yMNHWAvWEIvcqy075qXEkg7LVFTEUzNXVlWvGC4U8mjquWDLbh14ayzumLDArR4p
CsSh7N5IZ98ghyb7YYieZgWegZ96EtNqZHRZqia/T1E6GQqeykTf59xC3NE8TQi+LxPDq1BXVhn1
cX+7ijTFuQVJz0hk1YDQkXvqu2uqdbZZlQh+vu8DbXvs3y6OL48jAy31PFl0VTmjFjm1eWSgvlVY
Y1NDtFc3c14rA6Bc2DujklZPR6CZT72L+WSH8JBo7nyfnYgj21FoG4+i57LNxVpoLBZS0oU/j7Pv
oWVtHJSosq/u6ugT+Ujq6YUm45/vczbNZjpkZovvs0HCLMvRVkCxqkROEGVOIuKA3EwyrNG4Q6+X
Meq6bwrYxR07Qn0PpivfZJfN5dLmkUqC/brp81a64wx90JuO9Spka0Fh6zXjcD2D4NBBExb7iBdf
IXH2XqmBpBY6kEhxNTef6/jzHAjKxDct/RWCL3lvMfvRkOIKsUmBg1Y/0+rCHC5Cw+klf39PbZ+1
KyjOzEezpkxikGZwwt5uT8oxc75n5GVIx9J3IQtEE5nFy99XTjycG23QKpiFdZzO9WnZV+aldTW5
rRMdRDWuAqt4kX4FxnrMFasxEdnVYfFdwexEMfx4ECQxRMvFHX0YzWhNUw+RcutbZOH616XONLCH
vH7W6z8djvRyzq4WjHMSOci2pESDSOp4o/e4kR+mj7worXbuS/3mSmt6qOaTsUCk2v3EHpj5pMeC
c2nz0FA1Swd1JyEan9xHZolFaGNFKCT1zhSEF3qAvOowOlH9kQsfWUFxq4OnhaqVCCJjcDN4kjL6
hhX9aDEzbX8niSTi1iUcCqKRFjDB8CWJzlaAEUX6YfzIc/laGs6HtzTMukoFTD9UB6vHQGytcPM2
9rMm+MDj6BqKc+BNnmpmSpcTkKEWhSVeM6l+2MsCf7q9e15NgfPcSa9MZoGJia6JkTngUgAbACoZ
h84FO819pAwf83iveJz/zkAYKtcxokj5rnfZUTmGbn5sDn8PcBWn9bcP9d9wfFp/mKtuqMGGjIPp
idDPkqimYbPCYLVMfDJ/SpMAZP3Qn+YHfncVHvTIBesySk+Go0XcfSsXScNdYQyr6fWohDRl1jtw
fA6lIu/zLyfEq8a468vct6htwcRBN0Q289T5oasTe2Y2ucKUNFc+6uHhvwnFeYgkDiWUhWNPWWNx
k3TRJ90QhScC78AntgCAgSEzIELzrM5X4FyLQHmitr/2JfmX4/xVd5x7mHtmkdDA+nROl3nj5/K0
jFOwHCs6kbPq1r5oKNu2QWCoroLcILiYufhh0ms1SRPsJpLdxKpjRk/7Em0r7vX7nMGFwRQYcb18
Pxq/jkz2sxm3WdKfMStP9Mq4fOtdugvJzf/JwhleZhVdqTBg6YmtnTOv8CM/OIzn0aNO6Yvo8zdj
E3BX40Jj6gQzsd9G+/OQdXmDxXKz6nsqobgZ84irT/va21wdpNQxjxj1AXjN4TBU0s9RUqM8XJ1v
qiA/p+HjPsLm+qwQ+L1j9JPcoI7ZRU+CVzR2FDe+3LitJiA82dTWCoc7Xo0m1OVobl64iEjjmOoP
KXb3Rdk8iFYQ3N7RrRpDv0dE3XRunb7xqXqz1IX1xYUqKi0VaW35KasIi+bB3FoGpJl19WcpxSc9
x3gmtbhS1FIg1bY7XYnFna9qW8oBrYE1OVrosGPlBz9GB7zmn9Fm43+kU5ys0LjTVSMsZgUFmqwm
d3UznHtV1Mez7eReMfgemDSsm5josLn08+D0kb08uI1H6WtymT3iLfQgkklgGHwjTB5MnVVVIMPQ
5PNoXcGZ2yT7EVaFU4seQLZP85VsnL+TxzYxgglYcfQERjGn/9GrN1HxPEznsKgdqfhekcsqEoTj
yy595/lWqJyfMJVU7sFjBV8035jVUfrTobEvl5bV9zkvYUiKWfYDpKqSYzGVdsIu5g+l0lYYnIfQ
qz4hSQ7Lo6HkKcavSq0+EhDrqoEaKIr/+GIrizQYuq1AinS6bXo3l+HpTvs+aPMlGePHf2Nw668p
YxbEDBjqXXKffe1RTxz5oBduveQxsFtnGZU1Cnzr5uqvMLnVV8xsiHQdmlPQwj8k/gg/LhBr82hd
QXAGMMaUTuoIsdB3FWDEUwi+BXapP4xe8f9obd08LFZonCn0mYJjfHFCYfQlj58a0H4kH2GdXS8U
d1pQdLtYybJQpvwYS1fNdEuk/7gu3CkRRa0VaCEgkvRBMa4bET/4do5zpSfuaBg6pZsYBR+Lhqqj
6UAOuRugO4SUToyOzBuKnjXxAJJt971C5Y6IIMlKJptYnblyzS/5aZmva7p67Y1nTI3AMMyPNKWs
loonKa/1LK6mZd+2E/lSlZoDKtBDm+cP+0a+/O53TvRVLp6kXAYnRodZknBA1eSE4V9G46nNbVJc
sOo+V3I3DDJnH1Fg54RzFqTPrcmQsH5KWDqVdT/Sz4aowkCEwTkHvVYqOuTAyIrbssWMu9yeDEEC
TYTBeYdWM6uALoZOikcJA5bwyCwsA9oMuVarw/kEEg51YdSQQyYy6JNOSnEGL4KD8RT7ayIyb8I5
BlCjSEotg+oFxObm3dJzRS4w+a2z1e+jp9oJhvLuI25rD/USOpokickXH6U0laZoWLLFc4kAr7fu
Kj2fwNhlCQoit1X4G4gvOLICvUTPCfKCdVKcaz20yz72LTBeS6IZDP9yDL5CcZcjKW3mkOWLTGfl
JsNtDEfGoT7mR3rXvxwZohjvX5bNwsAiUyaYb8c522KmU90k8EqYYHEq9c5RtfFkTqZqD22NqrHK
04q7AXPclsdvYvW5PcSKXxsfYa9H8cPv38H55LSJhjinkHzqvuba50xUy79tLa/f57xvIY1SNy1h
klSGl6mhSHagoUskylOBOxQA8VF6m5ZTFlUQJMF2DlGSgPLP+UOB5au2+NB8jk2SFBOuAmU2ngeM
C+yCg1b8tb/B/uWc/K0znfezQZQP5hIejwpMkbix2x+12/LYdfaIeXeqG551UVp0Oyh7xeT87lhO
o4XnTUjGZCfTiZN+iPNtZWo653ZjpSSsCSBWS6zJjkvrpsmm61GfBMfU9m42dIoqP4oZknw5VGY1
hUYD0C8qN0t5JCgsMjtxYgPlqzPylDGa5KqLwhAEnZsaXKFy4iUhyjKrhWA2wuIoReokIvZqEcKy
BVbX+FlJCxZRyGUGD6p2X07+vuFtOtyVBNxRguLzME0oiDiHTPHLmjmsiPwpMW1ZFAqKkDjvp1vG
WNUMSNH4JZnBzf9JZRc0P+zLI9IX59vkflbIOGBFFONkJm7Z3e9/f9PlrPTF+bZsyrq2z/B9Frdu
Xdp9W7qG6P13UcW7MO9/IMgIcYVjedyhF2YZ/0GUH3FPbsbOT6PwNi5rp9IFj0q7CgMWdwxqRt00
Eyi9MC/hamjOOTvtK2xTFhM07rpuYXIs39jTDY1eGeaA16S8tFP5GiP17CT+ggq/pP3IZeYVig/C
E2VIx0hDWDT2im2C8b/JPu8Ls6msFQKnrKCamqQuIEzXWDekDw41Drd9iE0DW0FwB0GhzZFcjtgm
o34M+lNnnCJRufqyB96Z1wqC8/tomJeHNoae0hiNzLNsHIc58Uk6OhORrkBii4E22c99sUSaW/6+
8mPTFIAyZOFi7dL2L9QMeWCGOu5DiDS3/H0FYeH1oEDJCa4RIJRFeGVL+melFASoIhDOX/Zom8GD
AeRIjW8KSGtb+Uo3BMGASFecp5RhAHLbASMn6aGNwA0nSYKHCJEYnJuslYD1bIYJIN+IcSxz9CkR
DbTZlgKPDuDfxawCi5NCijpFzzU8dYysPyjmj8nSBckyEQInRJ/OBGYMhJh9lVPPCkWdyNtaehWB
c/ZjQAio7XAbSYLbih0IosxG9Ba5JQSmUliWiumCyC1yalIqLRzzCZfGXNOeSpRKmRjOt78xtk7e
NQSnJwNlPkiGAGJMYxDLPY8t9UzkrPrnD+CgRxRjNhDzYcnfbsA6mDOrltGmp+iRPXY/6+ATahpl
IhqIsrUs2isOX7vUSTGmoBXAqZSzzh6y6qofBKXbmxC4pmkaZk+jOZRzkUXXVyg0BYTVnll8m7GL
TtSMt7kqK4jFMFbuKq9lXP0YIGp2z9TSDvQn9AnbFsoT9pdl08JWQIusKyCpnVmbawDKg3NXXNbt
4QPfBymSpYOUfBng/vb7mHzXUy1G63aI4asdzVxTxLK3qSodCyHLaJtA38ZbhAZP9XEr62jhYiHo
hcariDZ2QL7MwQeOEE23lty4pqH7lxMlLlIDOYEY0XCq+NFc2GSsD2UjooLdzARoS5+LgX2P9mNu
Sfqmz804DVEOgG5nt8YLeuWYt+VFip5gTImvfUw2/8AirRAXFa+MoCmaTJYLIJbBeaB4fxQ872xe
YNci8X5sjMI+SwAQPLVuUNvku+wlXn8sM5tSe/boB6mA1picYyu7KleVGpiDdBkYFxnqTUksOGSW
380HS2sMziQIyPClrIn+TupZUms3iS+bV2aXepF5t79Im3b+ukh8w4iqDki0qcCiY3yg1kFBhdcE
yEo0X3DTva2AuA0ljYo5xRMUh7GdQfYQhI1jiajYN93OCoMLZLOsDNmQLQbR3avm11y631eWSAbO
RZNmROJYYojEypsg78ClhXhJxIIjWhHOSRetXA8kQAOkVR1J7RtzaseznSYi3lKRsjiHgP52SbKW
3VMMjwp8myWwYtH2NLj9b4DTFqcNADCn1Zvd5EI5tq1tOe1kK8guoeQpFrZlb7JwolBomW1PqPJu
AANuS6ztGJYIlb+FnTzXp+xYOSgf+zF8Tp+XMu3SsU6iitxNXa5QuTVjSTGa8bgUyU43/XSf0A8c
ElTG3HlqmCoIAzmPEKOVJ8bcCrRmS5d97RXWV/UjoxLBRyEbOFFxbzY4Z9pGhdQvBH6uGX6KzWNi
3Rut4AaweQatMTjnqVrDNMPdIIqqbSZ5S5104YArt7Zp4I1e6rGHj/TpryE5zWWyxpB0BGSD2Q9S
f67R8AfORSO6kvrHfe+wLR4OctOgloWyMX5H9SwNZByzMHgNryQL85mbOdLPGs8W4N8XF4JvuQo0
Sf4G5HZYWuVlMxQADKcakwDBXhQ7lm5X2WlfskVJ/IG0xuFsIwjbqkwV4KCx56A3zCvj8Zgxeyo1
m0y4WKNyLbKe9kG3nO0alDOWJrF6KY4XbYIhP41cpTbsovP2QbY27hqEMw/Zmrt+HgCiyNmdliR2
mKiCQ0OwSPz7kmwGzTAuEGRJD0UOHS47Gtu9iNh2Mx+9koWnTFKpmhWsKPDonNhNbRvfJXupINJO
6YWE4MHuUfBX+6ZAg8syvLMNgqByKR1R1XeheGAkepaU6GQMg19BdLQCDLoaUXucdXZgtleW/JGm
UFxcNbTVYvADOmvfxpU6+lRUU0I5dTHfGPSsoZpWlKHcNHiqGMRCAzJFRPEWAuRDaT9PzHRV9OTp
aHSfjqP0tcwi25JvVKweFZXpbRa00RUkF7sYdYYbE7jO3PDUecvcOMR8Dy0qB2o/cESE2Js2uaBR
jLvQ3lEfkdBqaZlHpjt3BIQbqI2JULcQuaqI/X1zf70C8fnR3MoRZeiQSh0Mp+kv9ETU0rjpJlYI
3FIR8PbmTQdRJPMr1U4hyCLMQpDNEGFwaxN1Wd6nHaQAHYYvZ5HTxNSXIiHZ8vKdd3tpJQsXX8qq
JY2qBFmm89LiWvnlJ+vrQooenotvsyB1LRKKi1nmZqRWGAOsw8lY589mcJ40f9+98hgEF3R0vSMa
07CLCO+SehoaLQFBvttoPc545B102zIEYYUIhFsdpdNhAglA2kR9kCzDGdIBM2s1U3AK8rbMC8Ot
jm5lrZH0wKHh5I5VeSgj0VwvkSjcmpBAl2gsWTNYXXDG3pHIiaM/XHZeiuUnrG7lkWnSYS4gRdF/
LZPHbNadpBZNR393FvEoXGRSGdJIZwoU7Ut8im+XOgcls0PwhrtLs7b5qfS7oybowhMtEHcw5HpR
KGUVzJiiUR9ChnlLJPP2DfpdJSsvGBeVoO1Oo1mEFWoPCxt64efH4rRQTDFXFLryTpqH4mITakmK
ooNGHjPkxmNnhV6MxMY0657WDX+Yr3sLhZzXW6MYjYKxtIVUcXNMqU8sgdr27RqtCG+/H1WpXCAx
NbtRrNuj5IL8Bcyrf5hA5YXg/IBaYhJ72kBfykBcmliuQcJrFlJ73wREsnBuoOibuKoCY3ZV+dQN
5yE9zKI9uhjq+hzgJeHcwDSOaCO0oK5SU8EwfMy7zGbk0pp8sP7uS/Pu0sJjLeKu/MHASGFqObQm
++w6Qh19e9Rc+qX14uN0TJ35YR9v36g1mXMMYCwqmzGFaGb2S6uvwzhxo+Ck64/7MO/CKV4szhe0
TZkVaQyc2h082UtR2yKfFjr/7JD6oooGgbvTZM4rGOM8V+Xi7pCl0b+Qz5qTusFf5TcUOTvyARyv
4YV4jK3ISjj/MIWsUeURImrgWJDyqzy9qkDIOWdHOf0sUKfA6Pn3D0mJi6wMXqxkcsADBfaNh/ai
O+jfMZrPkd1Fq62ICOhdBolbxBdnvLJNw0xyAr7CGQneOLKXCuvCyZwRdS++5adHFLD5omBCYJ8v
drWClOlYy5UOQVH0g8Z0pJH7r6rkDN2PfY1uKhRcSgRcSmCy5Kvu26Dvy2DxIph4WszntHsaw4/E
KysIzh9O2lBOfQtRosy6o4l5bmuBEIuFvfNTKwTOFRp5XSvo6pjR/xd+xcuD3RgqCi4UL5+Vhfka
9a5gEmREkFkU6Y5zj1ofZFWmATbthk8kK9xBy77GUuTvL9HymT3pOM8YJlE7SotnNIaHSDrlQsLF
RT3vATSk3HB/xog8bgOHmpTiXg3zji+j6/bz37QB1COTox4oeAP+tGL8ZTvhkfQfPD4ToaSRMlaN
hIBCn+xI9QnG6QmPx23Pu0LhzvoW7EmtWgBlQE8EcQtfP6Wx07iDm3vSyRD17m4bw6tQnJWPsIV6
mKBEUn9OZLC4NaAlawVn/rahv4Jwhm6OTJ0rGTKNGriBO+XQB8MFaNcdPc9BfyxdkEA7y1IjiGg2
ndFKlZyhJxLGVYcDk92QXc+yZmuhnWU/KtEVWgTDGTqtBkzXVAATEdOu0utew1099AsmYgwTrRV3
+BfJQMqeYK3k+EzQHlHe4d/7m1a0Uty5X1AMFc5rrJTmsyM5Jv5w0A7is1ckCXfgq0UxWbQHDAm+
JMw22bM0O/uSiCA478AIkaeuAkSpfU+Jqykh5tl5+xj7K0/5uL/WwoZ2EVa+qeKfAzXOmhJ8wv85
mnkrgNr2pv/bQhjm9TbObIOwTiJU/bqJ0nkNGNaKJhQkAkQQnCtoo0GfSgqNTZniESPxdCai3RAp
jHMEI2srsBwtO7Jn3+quwkSYzqeoQrDrqHjaXxyBJ0Wd8VuVDUUYpGgYkN0gsSO4T1DGvYxS0TFq
QXXF84NF+lsschX7EKU00mGE/mjbnsx4OAVG5O7LJNIf5wECBhKEQcGuj4L2AHKUEOwYuuoW5ad9
nM3Y+LfnxAPQW1HmrjYmdEwiyxEwZ+pSm4aKL6O3wxztLBAUIojAOGfQWDIpuwRg6NUM7Z7Kkd1K
rZ9Y1tkMzOtZEdW5CS2D8w3TPBaB2cAyNH8hNzKuLSez7M5VnBT8GFIjWLVl4d8HKqhyNwhovFBS
+1abZkpGNdMjGd0b94lxWdAfVne3v2AiCE6HtRrLZgEmBFfrvmrSdUsv8urnf4PglBbPGh0CDRBV
FXlGey5p6jLRBOFtW/itKr4/hEajnlhzKLu4ETrV5Df60/iSkj5N8tO+PNt76RWK86jJIDUk6LAq
A/i0iswup2NQoKjrT9n2/g4bX3E4t1rVMcNdBSKNuhcWFzk77sshWHqd86m5roI+y8C6sKB34t7p
Maa66AWn6fYVHWTC/9gw3xaSDCzT0h5SUHs8gPnOTe7QrOurN9Mhu60dDBryRFMtt/3pK+Qi+Mqf
1oochSGGJ6Jw9zzUbvWnVEb8wnDO1EhZRvMOipPrb4p5LAyMEFcEehPJwG39mCl914YwMlXxte6R
ikp2RPuF2/cE7cB9JUNHzfSE5LqtlXdzd4me0mEQ8WUvn9rxYjwVr5SNQwpCcxm0adFFnqmf1MmK
7EgJL/pmOJAuO6NeLRLcHAT64+urEtDIKJEK+SwJyU9PTQV+U6A/g3MCVdGMjdXg+3N1auPDlF9U
wX2g/lJKgbcRCcJ5gbloCmkYAWQq5eNsaXdqIjhGBX6AZ09DNxU4PRf/bDWKncb2hOEvRFRf/S9H
5+9NaSxyrjalYlpVU0eLwlDkfl5aMGM3cSaG+yk63jzRnVukNs4HTIOcZGqyCCU9luXPlgjePETr
z/mAoUQ3fR1CnLhJvXS6SLvneQbrs+zJqmB9tqBUDHQHtZ2KplyVE4WmuZmCJxJPH0RyIuvZtPAi
/oOG55kIktJblrBG4oQaadaU6QykWX+yCrs3PyXf98+czbT3GmIRdmUGiV6bWbsEiAbxtLOGhxw1
trVHJPwUB7xIjnhiyNbNdI3Iebqagdi3ZUu6Fl3TFbPnPPC1rzWmmulddVHhYUwW5Mm2bG+NyAc8
SUJb8DQha4FxdLZWta4Vg21FoMnFw/BudYXCP/F3cjxo+gSUKahxE7a6U559M6vwuh0ztzSNpw78
Gy213HEm/tgKOya2wqA1Pu8Bx5HWFWIut2qJl0QhzJMYNtM74uWmKYhVBCrluQkKNcUwCQKwmPyk
6c9cPexrU/R98tYsKS2oEeX4ft3k+bnNiHqY4lrgM0Qgy99Xth915J/7SqXcpdZtJCJnEjgKwjmK
Qu3BTTFAiKQtfBm0xuTEyvHQt5cpRm3tK0yExbmKJI0aKV7SfzLu/B2Vv6BVytaZiUlDVL1qG1HG
ZCuIwDQMJGwJZpiieeat7swQFH4ShT9XJ6W0Byv2wILvJXN4M6k/I1QGGWX1sC/itjd8heSWK5Nq
o+gCuCpi+ZP+FCnoOxckGjdfWtZicUvWxEFhNGxxh51NDsu79oQiJ6/2Btc6t37uGKc/7bBYotc1
JLdyetrJQ5xCkzFawY3m51BjtEiHMjKBtW9G/msgztWHU6smmQ7ZNB9vIIfOMw6VT6/1S/XG8KdL
9Rh45Mf+km1b5euScb5eDQI5G5dEJ2vqh2ya3Ey2znoXOlqdHbtJFGSILIRz9HkcdG29WIimXZSV
F0mHP2aOf7taOp8pzKy0QgsWJAqnT2VyiPRH0BE5hP4nW9f5LGE8RAWxTEgSdV9rDOHLf4Tlh1zs
/9YGA4De7uBAwuiuOQKEKX+pMGyqDEXvltv+9RWB8xGN1iWjaUJXtXUCRSXGiuxb17Iz3p+4r9/n
HIKKAfFGAqYm12J+Exp2p1xO8rfYYgLfKvAKmPvyVlVUI2MD3i5cYD/TG3aPodcOO6PS8wqFkAtr
aXIQVZPuWzJGPL5FjBs2/P14NBWFQ4hy6PTOH2ZFoEHRCnEuIa1mrTJn2EA/PsvZoRoFmWiRGNz+
p3qU5OzlecB66o27qr4y6Idi5Fcj4PY8WPRymS5ro6aKNwwU1ZXkXEeBQFP/Eij/xnn38t9Iba1r
UBW1e7e7rnzjGnv/83hWDwUe/YtOAChQHf/mD9vusklH8GBU3XXAhgdWxzjH2dP+Htr30DiJ3hpa
Gc5lli9XjCq/jlKktq7iaLAD5TqvRc9rIok4dxAxM1GyxTsP6H1pf1aoxLZ+7kuzCYEpQyamDKG5
z+KMIVAQgFijgogrD21FJjZpDnkl6EPfDH1+gxj8EUBZBS7PQEY1hiY7dabYLdyAmj+my006KlxF
YOHLj37n5lZ4XGBP+qxApSKEslIU5jexhPHj0ikeB3ssi84Jsuhc1AhUMtnf1+ambSjoIsdgI5x0
fKvk1LRaFkXosMGM60NQNFdJUp6nGANALHaB6RruPtzLFnov6Cse5/QsyVBlowVeV1w05WwT8ChL
HotiezYf6uGblVy3ohKzbYt5xeQ8oIoRCXNQQbldejSy07iQZdzvy7XpZFdq5JzgOKgBLtmAUBqv
JacyESzTtj2+isAZfT9LKPpV8H09v2iSqyn4FDVfMFRiprKdWY//SRg+j1cOMyokMcvP7bTzGB+r
5iOBDwYg0GWKiYkUy1t/JE+1hkl7qGkZcZhjzh7Kq3TnAyJgZACGsKBZ3nwXWzWJZNGlyHMy9WPK
ertkouqpl7n270x5hcG51SSwpEGqgDE40+SNruJm58AdbmtvPofHzq1OyFbbkVsIUh3LFtnD5dQ3
spyBjR64EtFtQ0nsPv9Z078kEc/+pk2v5Fv+vro695jel+QzcPJpvKqyyivnWXAX29yZK4jl7yuI
sA+kUC8AoSmy2zaj3WeaU6YChYkE4XxOnUikKFQUNw1sOgWxdJz/mEfq5cqwEoRzMTnV+t5oIIg8
mOeqzi+kefL2TXpTV8ueMS3ZVJWX4GWlq1luZZak5oj+gsAp5+v/I+3KeuTGde4vMmDL8vbqraq6
ekt3p7O8GJnkxvu+yr/+O8rcb8pRe0pze4B+CBDApyhRJEWRhwTPRx2RHP1d3cJN3wDdOO6RIqW5
zdoZjebRAiqA0e++pNp5neDxVEnMuLsjGxjh6NSMJU4zgc+AscVD55SrGu9arYsgwiGxFxuvUSYQ
anv6WUXmDXPIczJbH9+xKShcQy8pQX+WWNZmVwX4ihRsilaQsDFOKx/iOebudZTdRD65wLypZkvW
/+49H9/ut/fjIfIHlznun0N3ZNX4u6q2gROiEUwIHI0pstDxbY7l7VpVy5OzsMVV51YS9+wi2aZN
OYuNhfG0vxuAktZFiQGVi28gnUTAK61XP7X09fry7YI4KrEwPxEdbmIeq1CidHYYGlnSkXgYFOiv
X2khcdC7Gr3B4P+/OZ0EYalt1ilDy/+drn6ZZXQm+zLoFmJEnEtN7NKr1YI2pZozf0xNV2Grp+fF
Peya5GDuw2DOAMb4YjdEho4kbfXRqWPmg+K3ddH7e1jI9GwXMmO2t1xIKho26EZscJoI9rKex2kq
FSxXlpaViwrKZySCZYOWdkF06lBTV000ZYkgDvo89CVjIMp8UZYHcGRe16vdY4nZR38BCFFfYk9F
kwwAoB+aU4KMwXB2PNMFu59Pj7K5QfzXim5/CyaEgOCqxv4TaECGt8K0+K5hqMUaWKjIa5If1wXb
04INlDjxJm+WtNFTQGHQl8/imxSl9lEsyVXuy2PreF2z0e1H+Y/YnJisRDl/nELVeswSRg9tjSTb
a9rFih1YTtyupxYZ0ww0dqUiaXHcbWwy0IMD0jwefjrCYTWLutPNYWCYIJw3B8ZShR1VpUpeZhDI
fkONK56sWEQztBrUuDOMRrJ+zu1hCOZUi2RKpO7u62UdhOhkzscMQ6exDsxjXnzuD/nBueNTUmVZ
lN0FN5HL5+w79ht+XIUmVBsWdfFLpzKNsIgY3q0KzEtt7a5QQC+UroZvNmnyjru0YTtERXOkqtu/
Mm+bjZ7WzlwttYI2ZRMSK7WWeas6JV7tTI7fgtYi6FNzduuqkyUnd9PhW2hBx0AvMWTLCmjtWXnW
asyZKHzlnp6WD+p3Vrsx6NHn4yzLJe7ZnS2qsKNdNc4mXpDhb/rQ1J4L2bQ6qViCYcM1Pm6yEQD1
TD4O3eoaTA3aXH8hleYlcxOoRXdqS+JGi3rIq+VQDHblpgwTmJYojHPNf4e9gHO1EZ2ioU605pgE
N2DQ5rL41vSpVCs3W1CyKbvS7WZodXDPEs22LRue/HeD0czxUtQa9Lfzk0fOfpT41n115E05GIl7
th5lRI779n2DKGykVeRdPDtA1B7MgxHyQQ7G3eqtQYeOhfcEXVvxhE0d2DDHvQ6waXnWJuYOq0vZ
H9c3alciqumOhaNI8SdEdgSp+qWPOZEYRU/nr1KAU5+HvU/DMpzPRGLj9xzJFo78vmVak9kqMxAe
IwPdeHr/ogzUcMdWffqXcgnhPkaHthorIRf0vcDMsSqcjs4QGnf1qcCwUlMNJIAyyQQXYutpoa4d
Lkr8oa0P+m/8oc3x1NHljWLEnz46vmw+yv7uob0cDpFaYH0UQoCGaAvrOqiIeqhSl89kjTD5rvvJ
6WRS/38l+uF3WnpBE6f1akPzX3/BjPjUp1NYEFkYuOeSqA73zwk1QDwn6PzqlEql8yM9LPrNsihB
OnYeCHuDNRp9tDhLotvdBD8FnQYEc0AH8Ya1Js1q1XIM3DsPluay1/mgwIJkrygZWQP+9FtKDtyu
gBtAwYIodY7JlQoA68T4hkIfNx7ik9l/ndL+zmmzHxKt5OdJjBH5BQEkkTomuYk3HTQCEz1Bb7A/
fJ986CUm731v2H9vif/r+LNf+oErL4j8OE2TeFdQO02f22JCeG2s4Vzqh3ggQVvUEueyr/UW0W2D
gGuIiN6lidS4jGbg0MMc1Lj78jkCde3y/tbxTCWmhO/ImyXcoAkxPWFdswwx0NIMY9YTnTN1J8rj
IovGdg3IBkc4yzSdhrnJZsSg7anTA2v+SkfJ5ZrboL8XBdet361vMakqHWJAVPEhW26rRBZH74Wu
CKMRSkLlTFVM5CJitJhiYK3ywk+Ww1SorjmwgA7nFY/yeoHU7usSy7gW91YOnDgaHJhugtxRMBp1
hjIYxkYEzODzWKYDVUbPHmUDj/YWz6AULasW5njDQv2+eLpVTaVa9mC/SDHgBgMkmk429mM3otli
CNZhoQVl/QqMztdC3U+DQXWJFaSY7YZSkSB2QozYkdiI/dW7yCWsXrfSeI7ASY4ewpORtW6FmUGy
Ept9jMv9SvDGVpf2uPPhfjWRV7wNezXJvSWRlRvLUIQdUmjdY5egB0v1hcXE742gzivvukmVgQhb
pA56bmgFREnLn/0yov32PxmMwnWQfV27rJewJwPNWy3VAZIUtza7r2WT3Pdej7b3XcGmpVmbgTsU
33cU1Iqpq/eo97dO+QkUxYYsTSGTRbBrozYlGNOMXdH6k1G/6qkkmX9dljf0HUOcFKb26/RT+o3Z
zS2I1b8uaJJ2Yye/meo2WIdF4sX/5qD+/wa94fSY9G5RUkxd8Znl0UOTuizovTSw/aoDxw9oD/h4
0ffEXzwmIipyliYyZb9bIK3sZ22wUVBlredEu1MWmfneXcoNgKDbZj+MS28sDJ1BrvJMb7JHbXJN
pLHsR9CofVQ/z/CAt3bIZ4jJJvFxNRB901Y4QeWNKB9yp1m5mmT3PegUFPtTWvQeXe5XjGWsp4M6
SNzh7lG2iQ7+bEKQsBesUkmYDaaeGrdmrQvnaTrUJPGU1jxeP8x7AYSxgeEHZJPu0JXeKTGIFnmt
/smMXofxlaidW85MYjT4Cr1ZwQ2OoB5m0dejuQAnZY0frZ/TnnmNelz0sLZkZR0ymQRNWTqLmEkD
rFzDUAYCWoxu8Eei3Kml7EqwG6Nvsici/+cQt0pPasSwfYcqnOGUf3CC7OeM6Rbu7NthcpNHEhu/
f7w3GSohUMpbO590o8TxPoyBfTMepnPxx+BShJg1nnAV35I44d0yiI2QYuWP0ulOrZYQEiO/b/hl
lT70J/5YLJtEsK8ll+Qb+V0b0yleFGeGaEPnF/HHNErdum3cbOy9aTlc13zZ1olPlFVtx61tAqwP
tLA8pkH6MfeqY34yw9IH6967nPNm30S/1sU12ECxikwJ2uVGKYPSkLxQ77kz1E06BiGINIn4IAp6
osnIZmVBiAtC6pOunK6vmez7wv7MzEiHmTO7J60TVjZmfZcy9ZZBCHbPqpy2WBekKozmZSy/SCdR
7Crzdo34D9hYPCWzVmtNAWDjkRrt9cMng7Gzgd7j2O6O5vQTs4mCFnY+Wb9cX73dk7uFFoygs2bN
VPA0jOGm90npWWGBSZTzFwqi9+hzd6Oe/+cxc/zau4UUbGEWsby2YkA6x+k75+kpD+ZL6zt3algE
7GgG/1JEwVMWlaNTUkIDCfqfe6//j9248aH1TTdCAjt/KO4GGUXannPeiiicK4X1tdXy5/lWHb/F
A7ph6+U21sxHtAQc4l4NrDgPW/rzuqR7/nmLyn/VRo2ybqiK1QCqM1eeM73GaDB3Zol3lhwG8SVd
XfpCx2QhPG07J4WdFFmD7262YiOFSANpYSqL1hYAiO4wKS1Yj5bX+vUJk7qRM5alYHalIaqmEw3P
kG+YlTJnSZDCa2Dd6/k8YcqFmsu4LPhei2GGSXQ802qqbb0h7sEMZr2tG9wX86VyMWAO42wiO/fG
+EnNPiK9IIlqdpXgAifuDx5r2kazAGfWZ1u/x1CbVjardLdwayOSuEUET052l+I6RA/1vZ/f10+o
9Q5WDKl0NW99tUMMNrvrJfcWmWCioW8G2psZBHNy+xSX+SMGEp6HOn56xyHarJ9o7ElKjZqnFAqE
g0uNBkaTuiz/8O9QBIsPQov/CjM4D2P8ox5valnD917Iud0kvp4ba5CYhmG2KgTpEsyrVZ7KrMDE
qTMSQxKN2z9Dfym4I9hzq5vS2BoBFM+1pxU2nkMj/98tl2DCG6RbMoNDZPbH3viUdbnb0E//DkOw
2a1SzGrHNz7Tf7RoRSOmS94nB6qhwfpHjDfcGL3WgwYWU0HR7BZOyy0dD7X98h4xLhCCGHqZNSqj
CCHt+hWUs033hy171tvXrAuE4Gdyw7GmRcNlZlmz0EmccEzYTa1n94Y1S9qI93XrLyhTuFhgIFts
JhUWzJgelzUoZNNTdkXR8ZyPUhp+qxUOiTE21kziDt+Pao+O63OWzRUGwqxHov9xfWNkUMIxSdR1
Hqu8RWyfTbkWmPNgj8GoMDV3l9S2ZjePpTxKOxcKFPkj+8Fp3HBtF8e2pmDPVGK1HPz5g32HivFf
r74hmIiURzUcPHlPDj+Jv3u73wEF8xnPuq44eLTxQRju6goqX55Y+liS20R5vb6eb1XjdyT+/xv7
ppt9VhZw135ZoqaPBNkim+P1dsd+RxCUI7LMIsoNIEwjDZrmWDn1mQyulko0461n+x1H0IyBmqAD
zQtE/hg2YQ9/gGLNa9jp+nLtq4KJMAfvgQhDxKdCp+qipFnrwTfvxiA+akfFs7z0hGcGFHEkgSyy
2onjINUGTzBEs5bno6YAT8HjTAtCqj+H3BMGzUNd91GW7dtdxQ2eYJW0CM0W5VINfowxeG3q6Qi3
mKyDWAJCBHuEl9Z6SFMIZeenqHtQkhsnDa5v1K5eX+QQyT5p2RssdSCHld1W9r1Wh+/5Pp6/UQWt
YU0EX6or7ZDEEabDmuNHtBBo5ufr399fosv3hX2PiYMwjaaDP0QFLFsw11CwTFIX8TfadUERdtvM
adRlOqRwuqA58acfxctnd7qZAnbbHWSX1v1N+QtOjKqT3tLBRwe4NiU3SjHc9zOVHFDJuolBtdki
MutjWBvVONPp2FsnZ/qXEOR3k6nlDY2TElvTVA9ZizLY2hsSSZJ4pzaQn/vLUgkeAKWACKQqLBU5
NBgcVx6ikJOeg3/XkyVm/samXbAEH2A6RaZjUh10+euceBwuDhyv+Dkh8/mPWk5leufwXdx4nUnJ
MdYzwy4VhffnHHSMUAFrMy4+WqAeG9m4Xa7Hb/zpZjUF32CrTTKPDiScb+yb/Ma5L2+TI0ob/6Vm
CEZhwZjSdOXHacq+MnKO2T1dJbUj+5Kg8QKl0QZ6lwS90K1onW0TXo4ceNIHGh62J3qUvQnvn9QL
jKASc037SW0Q8djs61ok7iy7h+5GOKC0+X85BA2o8zIuVB1yRHrjkd5l841hzJhW4bW95CztygL2
IRsBMMEsL76kG2WjoPVM2rKHK0CjUh8/rYkkObtrcy4AollTTMJUy8BTBO1Sb4jWQ55GZ6eRiCFD
EWrmCj2p616FGGvceANGEmQYtrY+v8PtbEQRbBtTdSWeKoAM2m1i9mFKrENh+v8ORNBh2sQKUVuA
2I3uJt1dAlLkepU46J2cLCzoRhRBhQdLi1TWA2VknhbelUEM52Z9pA9L0Lk3OWoarku1q9EWqoNQ
GrRTDzKoQ6ePI47MqH1h603UvM7ssc4qN5GRce+bzw2UEBxM66jFhQYo3S1OyNl72pE+crpnGmY3
sidS/rE3tnMDJhyfouuHZOXBWj43n6bcDFivv6AVA7MYixHEF9MDAQPQ9bXc1/W/1lK8sMKLk4qk
iN7y/Hm0a1drO89mssoNbvWvSCY2s4xxFpuRARTd+N4mN7GWeHEWWuPLdWFk2yVeH+uJlJMaASd9
ncGEoh3jQ3k7+/zG8J5ySa72l6UTDlc7x8qicDDKO5s/dLHsuV62N8K5UhU2jZkFfShuu9PwnD1H
Pj1NXvySPg6Qx/FJ7Mp6TXdKzX+Xiv+ojQ3v2kbXCh0aTwq/AYEIYhQ+lyBH+PCMMMV0zVA9lp8M
iR5KdN8U4oZyIpWiEcAmuhKir+tmXDM49+FWny23468PpuzRQ7a8QgwBsqtU7Rrs32A/TPGZ1i/z
dLiukHyHrum9YD5SVJQZCwGEU2Yv6Pq46xbZNGrZ0RKMhq1PaGfJAUHMs50dLKq6TXrbKcfrkuwu
lq05vBR5pzoumZfJ0ZsGiwV6/Ta9M5fFNVKJe9/3JBsUQQvQoprP6QyNH8IaFTetR708iHzHIzRA
AwlYOfzqIFO9necBqPwGVVAEdDynaZcBdWw8tTxojmsbKPjBjDJP8cYvdDhEII6KAuYTtzm8L/Gw
gReUpEeLRc0WENiRA7icUVF7sPFm4JYnPhrNOcnE3dXJDZygMJhNPNMMaQF/7tbVS7rUcU1d1uQk
ARF584x27GNd5TJhFvxRr1F7OGvFx+s6uW/uL6LoQqBmVkmeNQuUMupuyQ1SaiiPN4rDWKMAmo+t
sk7XAXfP2gZPiNm02kLLhgU85Gc9dXGZnrlL/ZiT4DrOboCzwRE8y0zMgcx8i2y99KLoE0tSz+xb
d6Uf+lZioiQHW+c7ubH3VmIjFF25TAlidiV26Xwe2qfrAsnUgf+IDUgVlWZsplCHNZq+s6Y/G0XW
eP8OQ7AdUWNYjdJh0eLxybKf+//9LeQ3K6ELVoJgrFxTcZVudR2Ph6QLDE1TfKpMkt2XqrVgEOK2
LKyxwi3HeJ78P7uQrLsRUUzpK9JBbLKtEcwBJuyO1Wpg/0dlidypGV6zgkieQmV2nQppyDqlhRPV
kCgvA0zPySaXeKaH6Sl47PMM44zO1n+Q29+PZS7niAr2YY0w5aNMAIvKsvjePoDgDcWOCShxK7Rb
BdU9r+KU8dVJFpQKRmJdDdPKdehhQdXYnaLqS5fJ0rr7iSQbHS3oxeANrYKFyEi+ov2ZcUdpFR5v
DEIrjZe9qp9RGuBV73VSF0DBTERzudR6v/JYFIWNyy3vNMHk4tLHw3PwXq28wAkGYx2buU6VBfLR
IcDTiWeOkuh638ZeEARzsRajibgJAnUxdaeCnBhGi3WW75CXbJaxIO3rxAVMsB1rnRWI4/nqGWis
ns7ZKElWyaQRTYbFiL6W0Icxo3+kKuZOjImLjqHRVbXxoJqzjMtu3xVeJBLMRqSMGFndALDixOwU
TWkgjsisz7P+rsDTtnWQBuARSLw6Jk4EjhILS1fNYOEaXroUxRrs43Xf8Tch4AVFOLR9Du9nJir0
zcfs9vjYH5wnE7TwbvW6BmUYh43/q6Dnneb3AiwcZAwBj5NIAzBD29aAJr9e8a/Ltq8aFwTh5GZp
Uw8xRygNG/U8gzsbtdvNt0WlBWvzn+tg+4p+ARPObUK6loHlHLvVD5+XFlOyDPq+S8IFQzi5HUm7
gpXQiPVh+d6/8hbvJASjzAOi9NmvMYpelrfflcrBKwHnoFPfTJSe447OQzUjmq3RW0d+ZLI83b6n
uiCI8fLqzNliKOMve/7A34fm/2T+cFyexnBhLs/UG4qrv1zfLL4Zb26nG1DBPVpdXZqjBdAeeWen
O2Xg7k5lQ3H2XdUGRTha9ap2I26PSNVjTnLspmOd6p5BczDbOLn6ymsvY9da1Rcjs/TPgzl8Kwdi
e3Zp4aCr+GWlln29LvjekeCsCHhYNpGK/rUbm3DUqFqWjBQaBB7nWxvBNfooPTMiYd7ZXlSYsvCH
H2Jxobd4gsYuSj8mUQ285MQDuhzzm9wmGP0e70yKX9zJmMr29HWLJ7gbZuamjsZ53B8y54OSw3KZ
9Mf1JeQORRSJbHZVsFtW7ER6y49ErzY3cNBuljxk+s2ECW5m6cfvynJs4LjEmx3TeMWxjg5KkOZ3
L00SH9K6/pqMekik9Kn7weoGS7BhC8vsxk4hmsrv40aYPfLWn+5Y/ISBab7VGE41yRrCdt2pY1h4
NkG3NxVbXsu2GUqqI95p88jV49Kt0RbDFLetwuv7tv/c6TiabiMwfttkVHGmhXnUcBxjP723wvWY
3sWjZxxo+M5n6A2YqPhrFkd5TRD3WE8k+xoNsmf1vZNFNgCCpmtOMmB2PQDW5/on5zeI0aNVf+e1
2f+kZmN/my6LJ4RZrKaJsixYvNgBewL9MiTUq5TYq2aZk+NW8e35uiAJ8dVC6ylaJyCNhquMbvEy
H8qDeur7oATLoHyn9i+dl5UUOSDTibVJ02AlO8TcQfViHKnijo5rzf4aZAjxZd5HponidJe40hQa
M4hoVdX9QmdXK3UvWYiXaWhDm/o7loLwNQEHwbL2970u80x7VnKjO5bgmFgUO9NSQeJ5vaum+46+
XD9q++71ry0U288MNUGHEcP3UdUamJgQ3/bG0Vh77zqMdB0F2xiBR45MGnDUm/JphJqMYfTAE2Cp
r0teRmVLJphGSs26aQpAgcUYDAeVS9RP16XZO2Eb1yXyeOKBy9LzipsnEzWzGK5hj7ZLQKKfaZ+v
I+3JskUStj9jlZFGFZykMuRnNL3f5Gzy/x2E4CQxDbRylgYQK008EwWG9SALLfaUbCuFsPlTkaqr
rSG0aIMBw2RuNTcNmgHTDcwH/u5VIIXMzrIWFdnSCWrQFwXmkBa4/CXJE6bz1EyiBDsNRiBKuARo
IlO6Ps5Wo6lYuCK6IdpxmE5DEdL4xOhjXL/Y6x/O8u36Vu3eALeQgiep+hxv5RkgZ896oDfRjXNG
+v/ePLW+cofTdNt8SILxKMv+88+Kdn4LK3gUVOcZtFiwfwse89au96f1lVTRWe0/EEWi8bu3jC2Y
4FTY0hiIrwGWvqYo2Tzhnot8WORHoX5I7jOT84YcZElzibL82utt6KalYx4bWNi+eSTa7SLLROzG
axupftnHDUBeY0hKUkCq/OfyOb9PvB4iYepV4eWnP++DsgIEyaH75Us3iINeNHkVAdFKnwbzQ1fc
qNPrdX2U2MFft6oNhEMHYjYmT/AVSkDVrwM7ptQMnElSsC4TRbAflCW0NHJuovqbvPEm9TBYEgcl
UwBBxYdYb5OlhUmP2h+WcmvHktyXTARBqxUzLUi8QAR0TbkFHcCPPQVGIhuTLTNKYi1tqdflMvTA
yfosmIf5a0/Kb5rzh9Ip/wGznh3nB9pmX1I9kwSDEhshVthqeq3GDncjandrGuCbNXF17omnIKEj
Z9baX04HvtwC54ojThJsTcWs8XaHosvPoO6KDvNddHKC1l88C+UvYF7L/dgf3evqLgEVo88W3MaZ
wd2+On0clR9acTMXklXcPVEaCM8IZzvFmKzfr5AKCHtL2D4YPwwbH6L4uEzsUCeNZ8gGcMiQBIWv
u6a3mdMhCdbauPY85VXndzT7jL6G0r++bvxTb9zHRihB91mh0tQhECqvmiio2DyGrB3zkFRd7XEC
yMBOmHkook52Y93dsQuy+KSjFea69GCU8E2mHDhrkjYEVvF8XbzdW4m+QRFSVKU1FH3fQD7jYQ5I
kN5EIaf/61Ce+76Cni2YEBF2jGH61QwwNfpkVa/vetbdfl8IB7Ukx+RwiwvDNF/HcvEreBlG6s2i
vsesb9ZNMOsMAxP/XLcczSbUxgP57OpSgkb+g69on8jomicmUnUUAtU/5596yCfSM82NT0PAkwnF
R1lx0q4n2UjFD97GKebDilJDAzpX2bmbYDCwnHOS7/E1kQQrUTTa2JkKr5hENy+n+EMg8VCimxfs
TL6M41liKKhgKJB6BbVGifVrF/qjtTDzqChCJKA9LR8+SE6SbK8ES9GyOgfDL5K99leTm3WwqqGu
phw9zMcIUE4mrdKUbJbIJmjG2WxFMQCZ/QyX2PzvjcO4I1yUwRBMA8Pwx7FoePZanzCixbOrl1k2
/Fxi5AzBIpSMdJikBG3o5rOin6b1pNrh9Y2RWHCxzLwrq6p3WuiARYbAoLfF9JGCD6x7qtuXepD4
QNmeCGaBqGa16NxdKAOIwOx7VVbNrklU2uArujmi1qxOqwOqZYw8Dqhzf8cVbXGfQAfGvEhzdXLD
A4hK2loh2ynBNDgxJrtWXNswAu3RojRkvfWQWe+YGPW71gn2gdYjCtS4QyIf4m/83T0J0bT6c/T/
GSWnJlMPwUTUxlAxFM4gH/JdC60QfvaGv04qQR/OvhZM3vATA/jAtfKuO87meAn2IukKZx4MAC9l
7A3oYFfB2Nx8ua78Mv8ulh9ng1UMDs/rz6gcN70iNH+k3gjB4D48Wd/ivvab6CEzbTAKixPfKgPv
hi3IHvE4aXvOMrrRcLwujwxB0MIGxZHD6EAcsKm7eBhH54UkUP6bFbsIISjgPJTjkrUQog9mlChm
ofqFPyWZYcNX7NN1efbv1toFTVC/QuuURk/4M08QHUwvC/O75qyeWMiZtONnDJd8uY4oW0FB7TIy
jcmsAFDvnY9DTZ+LQfL4t58FucgkJiQmZBRBJQgIJb1tWKhD72q4+bXw6UP6khhh5HJ/KKN7lkgm
pimMNiGjyZ+VMtqH49LhLb6RKMe+8f1rt97kJeylSKIRulE2mTs2X1Pn25SjquDj9T3at7WOZVDT
3OFVM+q4HrMMXpE195phedp6Q5nsur0vywWEL+fGkcRLl87rhEuU02RPZa6fWEufhhV51KX1r8vD
j8zbmO8CJfgsVclSBcRFCGMx803HS1Vah9a3cj01spL+fR24IAn2gUxxn/QNVo6S/EPf0zu9leQx
+fm4JotgHpJ07I2Vd/xYTrEgB0aPdZ/8SKLymYAFXp2aY9enx9VaJJZPphOCoUjiykjQb4qXsfVY
9Z/Ad4YpFTKdkC2fYBwSkFG0SgyQ3Gy8EjPhM/b5uirsioE6D/xhkiBCyN+1TqszplsGTtDsPNLm
Ho1Grip9sNkNxS8gogGq8kypNMJze9+RPDyVAS9fMe6Ur0vAq1felWLewAmBctIqNm0oZNKHAjQO
p9y8jfCvhYRqL3uP3b0+bbCEgDmdiD3THKJFuTujW+RmPvAOVy07EvDNx6F2ur5fu9Ul+gZQuFOv
GdFLTYVwKxj7rXD8aPvJTzCyo02FnFGy/yTBkwkomKXOTEfT5g/19AO9yY/r0fYnr/oW/6Pa3P1o
eiOdYJmUZoyqjC/n3IUsv5kDTA49l4cmiIcbrXPn2v11d/ML713eaoMsWKpJK0m98jBDm4rvS6b7
1C6+XF/L3dO8gRBMVWbW+lphCoJvRvdR9YCk7fXvS87yr9B640HMQqmTvoYIzmj4doF5mobr0Nq9
jrLrpzZSCBajVSZCFIzh9rt1+Jp348muQf8VJ5iX7rzj9XWj62ICup1WFfPS8exgNq/FFFqxJEew
6wepikkRaPF5S32Ik0RjTUnw/RidgAlbT12EGQfrMxIVHzHxQ1KBu7tyGzjBVhRT1dntCjgNra+G
+cNuosPCSrz4hte3aFfRNkCCjZiHxrRGjCzx67a4c5h+10arRBbZ0glmwUGROSMzIPoyPfZK990u
MEJ2PNECBNIyPnSZPIJVGLOut0cGsKkEfa8Wu6asAWXfrG6WTDj+S2Kkeo83FLwUVgSDJ/pf8+fa
2uWVBTw6lpVY7h7WDaBgDJi+xKytIJPJI4fqrge3I5skB0gGIgQp64I+r2IBiG6PH+ZI8YeY3Eys
9K7rmwxGMAkYsNtXVYXFm4razcAYbVWHWkZuLDk9Yit8w1TWOilXAv1HTzEq/Y60rd9JX1d3Hd5l
Y0SaD2MkeBXna/ZnQhTR3blwnQO//yn+u0KVDZhgEqpWSTFhMeM3i87TwKK8ducKValOgkmhMi6t
/av0Bk2wC8syr/PKmV/0Zw3EnjwOoz7aDEEY7csJhiRaIc4g6ys90uOBa8X0jBlubVfiKvP9uuZJ
zJDI9pGQ3GgLfmwXLfeSOvHyGCjpQ43p3PEs8XzS9ROMxFSmGcp1+PrhcQaXCjA0qQ/WQUeu3PFl
iijTd8FA6P2Udg73Fo59VzmHTAU7NEEvytP1FdzfJUT+4DBxDFOcuNMtbRw1nC+l78CcVWLQeOcN
7HAd5G9W7i8UMTeeWGPDNM4DM4XtNwLO0LXzeMFOFaSh/qj9uA637y8uaMIFIEZpi23mkEnJ1KdM
VU+ULjJd2N+eC4ZwclfodlIUwDCZx1vWlnPqgQQ4esadJpyPyjEt3LO8eVYGKxzhtGFppphYSHP5
OtdoXqT3c0MCi0iVnfuGNxdrPrroT8UwBA9fW0niOMqvLZt/ssD+TxqUXnXWPsyotONP4tYH7hmb
Q/zHe3bPIpRQQ8ckAkHxG2tUnb6P4YqLRf+RV0n8EGWTI/FZf6OSFxjBNy4xhmpmatT7y2cwDwfr
eXJ7P31Bh5z3zmw9vYAJHrIuVpsoGsAMjFhswXtmHjT90/V1289dXkDEcHlG0GeZC0CsB974V9Ej
enpO9MccJkf1iMgWDAOyrDnfjLda8pdgb0o1MI6imhtgRuvJmF8jnjTvT2y8X/NVduRkWMKRM/Js
0e0FFnHIwyksvxWn2vYw3MXPfMXTvz5q+TML/0lVN9+da0IKhy6nNfj68Ejql7rtRhn1ZmNyu/ah
7tDMoEZhod311en6bu4f9MvCCsdvyZclN0eO2dHnbur9lsZ/aCwPnGWSHIVdc4nZziiEJ3jsEWeG
Vcaq1CmBWzPW6tR2WZAVMtXkK/RmBTcQXNrN1XQqkrw2E0AUfbD48Zk/xqa8Yq2+XQIbqXyZXspk
4rq0AcyWpY2qBdbLTsFh0P2hV8H1/dn1mxuJBPNBNCujcwdljOY2MDB6vXbGR4KJUNdh9pP3GxzB
cjBHSbuFh6PVfM5S0JOg6x/qjlqAaAnV75jU6IJ3W9qmJxHvTbSdJ7WeT4CNMFS0xdg/sGCsi0Tx
dl0MH3QF+gC0JolPwXq+aBjnBqYuM47uCv1Ipo+6/Wld2yCZLHeY3vMYvIETjlQWLa1hKqBcMVBm
vYzfllgiz99s1kUgvqobrcunrmwSG0EBvZt82OATn1Dn3FN//J59M1Ei4viqJAO5ayc2QgknC0zL
Pckxa8ZvsujcNA90OlVMv0+b43VF3D9QF9GEA5XEKl0dhr2KzfoVo5a8PLOkyr5vJi4gwqGqWWou
M+PC+JrmW99Xv/Cjk/qglwdQofyDdKps9YTTlThDimpyACqadq9VlWsV/V08rwFeoCUGff9E/SXb
m5ffLMvq2sECTuktbc5a/brIyu9lEELcOxh1H8cLJ+9aumOVJw9g+Pza5IlMzSXbJLJODVpOGMPM
MD+7pQekf8DfQl/Ww+IlR96os74ni3FRcZP/nM2p6g21atYOYjl57Y75eVTQ/Lr61/V7N7jYgAjG
wcgUZRpTgMQK2K3q1aPox8hUdpiTb0x2mGQbJdgJ1s/5UsQAqw1Ses5YndeqAENqLOPw2I8JN2IJ
5qE1MNWrt7hFOmA+Isg+raAx3AV1rW1Y3GX/R9qXLceNM80+ESMIcMUtt+7Wvlq2bhiesYf7vvPp
T8LzjUVBnMZ/NNcOd6rAQqFQqMp0i79MSUCS2SYEipa2Q4IuRt5HMSnfa21IMbuYVLGjzpnso0m2
rynEi7oxU1wXYF1vQJrZvjAJGqKhatnR7+e9Yx/IMtBHa+3IUIyzFq6zBdIpAtYp1NRcFhpOg/qt
PT+eR+IR52Om9IYkJLl1HheqrXN6q6w4Md2nXe2tBsbkk8uumQ+mrbtNLnv8kJkn7rC6rAb7F6cW
WsuM5knvdJBQOKVMC2jfN96MEzZZDf3iPOXsggt4GakB9qmGoZ1NxhYigxG2V6VqqjFOWEOIt0KM
mYHoJ57BpV3KXlz2D8U3e4TdZSWtli0h7Bnx4qLQE+Qv3PPusH9NNd4ghO2kp3UWgoeHt5yOXgJW
cNtrvPT739w4sq50KZqwoZQwTAg67pGR3a8Bw6xs5pID13bhTDyyErhs9YTDd6B2MYwxTNMx/IHZ
eBY5iqX+xwUUmQZISU3MlQLFeFQe/y7s63jtdkBo6UeBbFJM4noiQxcILZaRxlhAQuzXSg9fWnKY
LV/iFPwgPxMkNCFIdCBsoRbPZAkE/kbD09rGIXhAyMaHqY79FDMTffXDGk6Y1DkPvfvNoIVsm5q+
I5aTt42pqwruBY1Kv1iJ4a1t9uU8xG4weoMQrx7lqpexaiKoJ3QB80nlQQb6gkslJeT5PJLEGLHU
H/cWjmEdl0SmpZWPL4fMaZT1cOx6xMYc4VvNSVorGa+jldpPA0yqeL5KZWfur16qDw6xARECOCWZ
mRgNz2OPxm101I79EWoys//pRskNFl/VTTqmFpmqNSo3CHrizW1d/VBlz3G7ydgGgq/pBqJoRytn
/Pbez1DrbFInV7724egW6fP0X51AiOGjPYX1kiJfsarwsNormiTDw3k/278XbuwRgrg11rpKc2Cg
S0SDsNkhO0agecQlXh3AuMNpg3lFVXas7+YSG1ghmoMJu7LQuYbrFI1ubYjjzRG5XNUGD5x2+FIg
rdX4ATkbqSRK7D+nbpCF0N7VdayQAv5oxFbvkqbDM+eanSrt+zinFxNDyzLNNS+jxonVXeR36jrc
q6nis1aXVFDOb3JDVd/7EsaroSM/408ZG0W7b9chPkRhTiTHjAxFuHrlEYu7kfOzE4ah/lWrR+Qd
SnDej86HEkh2vzelNog9RRXcqCytH0acO4WqP9NFVjuTwQjBxKLoOOv404YaUafEfGGJhJdIOfL4
z/x7zDJUIY4MVT8oQ4MlM0DgBiaL9bh8sxOM3dm/+H+G4ySboDh/sqDn4/36LTZR0oVHrhpSlE1y
1Fd6xLurkcj2u8w0IaYk9YCKbQKg9k/1oj4NaCbgRMbTV969FPv/9YMJ4YXmtjGjpgXujBiDYvlf
pAtKWc6x7xQ6JJg0CBZ9UMaKVbsITa6BE3W5k1UHu2ucSCatsp9/mm8oQsRKEy0BWQxQsgUjO5yJ
OYMIjvXKx5rl67bfbraBE8JUtC5lTxvAqXoQHjSvOiSHhpM/u1OgtY7+lctiyOOyZC3FUlBUQDl0
7ZG+NRQDrfG12aR+nPnng8V+8P+9lCKPXMcya1512Ea7/ou23ihpFPT1ja11TlsFqvLaVzK35/Hn
445+gxTiU6fYRmuUsEs5Dm1QY0/Px/WgKgGXspK30PzLKfOGJwSqpVdJXqow0Xicv0JH+QJyKQhW
zgCSxsLLbmVP8vtLCgZ0m7IdMbI6pOUY2QxJ3GC5cR4fQ5DXFcujZfpQ3PbNwq2K0/mv+C874g1T
CCWWubaxUuCBbbpA5+wxuhhRvTHhmJk3ObKEYf8UewMTAkmsGWFMGcBqlBhCeEoSeeft2Xf9NwRh
g49lBGrcCs9aeM6oqVuWd1UlW7L96PuGwT/jJnuswT8OPUK+ZKFf3PAul+Sw3LX+kDjNaTyU0t5R
iVHiFTPPirRD52rnEfSnLdZdRBo30Y/nV46v/cfN9dsq8WYZG/ZEDAbny43CS8ug0h+sGLXql0Em
H7hrjgXWPzwHqtQQuVZbpYvXaeQP8IlxkVb3S1PdDpOsSLPrazbI7ihhoLkUGcDSBOptCm/dqaPx
ro3zu3aRufN+gNhgCN4W5zZr2MCfHa/sA287wdQLytS2o3o8344lAXA3v9jACY5n9yGtKO9TzJLi
VFXmKzMm3V0KdpvHn5q5/40F/Zn3Tr4OlqbZBFhmRzCVpEV/LGqc+ro9Ts40dJ9JojdoQnqrFPqq
dSrQDK25Uev0Rh3M/wghHB5pHcVjlcMfulR7GpTQRzOD5EjcdeyNFcJ5MRhaGPUdrIiU7qjF37tR
vy4KySujxOksMa9daIYGFt592wb58D/NK5TRTAho8+aE3DWezkeG8zvpw5hf1NTLqPFWUozx5+nF
KmuVkf2+cAQRfIi/d+oaDdfTTK6GkUo+/q8RkA/RbfNphJPHWI2hWii+Phef4pxeXcAO40Gee+0b
Y+vg+gCZNKik3++bZgq7ChS0yL2GwYVKi2M3Ei/bP7LtNwj+J2zOH+jr6ZNOcMYppTMGPZ5d5qN5
lSS/ZhfkWex+1HmD416/gZso1L77COHaXFRPCXtnpa4WDmCOlPX57tcxNpYJnrD2JJxGG5aNuav1
bn41egtYKhq8KnVZ0H1lvCXsc4RKG1TBN1K2TD3DzsW1zdOt56h5PL9/ZAsonBJQy52JvuL4HsjT
oH/TJsVZ1dtxkhVFeAQTfRydDhAzt3STMbHdYdISvVSgeeSR238EPsPjFKw+mOuk05e732qLJnjh
bA1VlGtAMxwQmFd/tSfMbnv1H8sP83H1S7/OHCatOO36/hZVcMZxSepQMzBaOAbhvQ7PYK7yXJwo
bm/MkyUqu6F2iyb4I9HVxI4G2Bg+t+B4xmRZcVgfrNfiSjlUATvJCjB7wWOLJ3jiaildYXANsyR8
Me3rSjbPundAgYfItg2TYdZU1JObky5b8rFBLVKDKi9Ig79inPW8s++YYFAbZTBVtTXbNIQcpTRD
K7QVrfVqMuMe/71uZYnd3lfZQojX27HIJzA8ACIJfaiUgJ4sDWxPPc01CMr0gB5l9zKJTeJVN290
kPNBcsWLy+vQPtmthHRw57O8M0hITYZ5DKnC16zBeZGMXoeqdK88nP8wMhDhYJr7OuvMCSBzxm7Q
qBTYU+lP3SdEoN7ZIoSFZmnQXZsARq//XMeftvFgygQYZZbwf98cSHGxTLWyAiInsbOEj9qqO90k
ybVl31zY+qodMXg5QKrs0Vz9pJDNue21TrxbKWGzj2pnJ2MIhOzLGix+4SeZYz2sN7kTP3S38f1w
pP/RBYSDiMRjpjQmt2nE4wDL4G83o2zidy9Ev7NLiABmWqqKrQHFiDyudhYHmdsuaMfn2am8QU22
jiLVWar09Thxq+iBBMllcyiezW+Y/r0OHer0z9apl2my7j2HbU20hOtKbkRFYmSAjMEcVyaYabbV
gBLV6WrmTXntTp3uqPHg9f2fdb5453cydwzhnAe6rWsmpgr5DVrw/7zqFd1WW+jOXpS1t+iXeXKo
QcK2lF/PI+3vtDckYRM0QzgXyURaT4mqq2FNvGjuSqdpZAft/mZ7wxG2glVHTTfGwNH15Javod2m
kkWTQQi+vyjKpIUmIKohf7AVdpmZX84vFl+Mc59F8Pu+q0AXR4HAaROr7tYoHZX+xWRxXGKIWAwC
O3ZariE3pADB6fQ6ZO55O/7lfP39NcRKUDq1RWyq8C/OUYLu98D8Zt2MbnMF0i5HuWtl20mycGK3
wTJFTZwltMULKYZarL7y5ji81gbkV9UnRj23e0e8nuHCpq9thNVTczvIbMVTG1lVSLJpRAEwqiY0
SkdAmNWfo3HF9NEpc4k379EYvbNDiAGKXkCHZMSaxadSc4MBg+y63z5ygb3ySO5fBi9nriunNefb
5IyTa0JESAlTzXWBcWmmOmvvh7RxCuW1NCEON/odiuPnnVHm7UJkWGY0QDEe61b6c0wmx1iezgPs
fi1GuA6JRiC/I6RFoxYp+jBjIducP6kypwUJqDZ84pXYoBsYbucmZwnVAY/UOU6Mkd1m5KpRZJt2
dxNtAASH6LUKQ/OU2+Gp7nBDbT95jRqH+SgTHMqLlgbdH7lfu+nh/PrtHkYbXMEhysKsW00Fbk8L
PA4O61M7meBFIUGfED+aP5VfbvAEh4gxC5RbFhywb499c2FUd5PsNNrPKDYYwlkRrwVyZVDVefkp
Hi6am9yrXOZniQO9CtsZTkoD2UrZQu56+gZUOD7WJOv7YgIo7RKHoHdx0VqZk3Bn/rB7f2OgVPDe
C+MkVDW95B/ra3+FRk83vLN8kLeCbqN2o0DW7nfeJMxgvIerQtNSex6kpsWPk28T+Uw+uzGHvv99
yJZopLXhCwV0Der1inQP8SQh/pTZIMSHYpwbWzNgg1JcEyPoPyEtswkMuljNnTKDcIVgpD5ovWyu
e5lbnY9vutiTAMqpSov5N6DL0Vqv1vLnZ0iY3pkghIDQ6jLShIDoLFeFgmeay0bzZB9B2PRKaEaz
1gNhNvRAWdIDs5jkoNl7q39nhbDp6zohU2jxhTrMX60Sk1A6XvbM04ory2142+IyEd/n1zKNcplp
wrYv1pb0WgdYwk5sOaaxrCoo2fMiOZI+xGpiQF3TsyKPl76rZ8Vdb1TiGAf1qn5mXp9KlnLvKEIH
NGSgGEWtyRSOIrVAzQyEUK0XRoGS3Bbm0VTvaC7LU2UwgtulsR7TlRmAyRdHNe6aDk2q17VsA+2m
w+hJwfS6xUz1w/MHSZJhpWFYe+kpAT9l9ZPeoWNQhzQaqo4X6XWue+eP1D2X2AIKhoH5ZI6bIm48
bWGTb5dd6w6QNZA4xl5g2KIIe6qMO2YllYLuf1zOodb8qEzfk4h9CsUEsSyeYBlm8N6HaE3RWd2P
sKUnfzHqNMM9lQlP7i/XG4SwXDRD2/+ow5BYLX06p8cl0SRf5F984A1DWKyWQkqtzKLmV2mdj+Mr
7hg5XVCcNL8+xAfZ1N3+x3nDE4LROK1kahlsAp9KUl0tS2CMp/Netrt90GdiWpaOBwNdOJzBqgkS
/AVurStqgFnT63KJr4miOpGRPp6H2v9Cb1DCOZ3p4B1sF1iTDn6cPpJQ1ni3u1yaBoY5i1jGB5Y5
5AGWVc4AKKDrzGIHrC0k/v+fEjM0A1T3BlgDwFsgePKiRkWTT0btGQqeNnoDde2xtp9Y39qfiZ8Q
C0ALvGEwXazS93Ezl6GWQSEAlU1fq7i6Lt5V7MZyp1qXuMHeO46hvaGJ7fAzRsTstcoRbZoj1/xO
0DhsXtlPVuYg421OLRoKQ7cNzrvErvdBbNcgFA8RH55JE9r0lh7yDVV+awzmmf2hf23AfXkeZtc6
JJ42AhAIi4kovkBaVmTWBM9YbzvIkGpHxVd/8OeCFIMNPruogvwwyjTh9vx9AypWJJdhreqo56DW
MaKPVSrJSffcXacM/s5r0ORXtNpcJuE1fZ+la+1ZeaCk9+YS1OHD+YXbNcHQNJPaWD1THF2Ihprl
ZYPZsNT8slK8Wd6f//29B3kD/Bu/AYSYkBSaTupuqCGyhQnP6+RgHBZIwsYXzfE80u5ibYCEBF5l
sa7jDa/2NP1HaVzP2YVtSL7Hbslbhww1sy0LmoOGcDyUuVX0xIYx1HL1C90PT+kfXZB/ASMk+uhk
AkC7FpnYsyrYFDRLLFlYMQRAO0Yww5yNAUkqrxuxTZdEEhn4GSNeFnUYo1PTIipy4/dHN1hVh5hU
S+3VcRX0afsjaulVafYPSXMq5gDDM+c/1P5efQMUK5tZ3TUha1S+V0ve2FKAiQCkZXfkEIGQHs7B
ec5l1bq9QLSxUix2LjVdOiPHYqqx7a/K8oMqhY++NbAByq7f3As+LqjGLBstwbYtdqQN+lLzJBOn
VKdDzDxxIgYWrsb2IuuPMv7z/GrubmAc7UQ3eXFLTMK1srD1LrRrz1Ze8vAlYpIAvm/M2+/zdd3E
IMPKa0iWwphxnurHIsnaw0rjl1Cf4ut0CNlto8nC3h6kSXSotINMkWBE7D3kGK2rRtkE/bCR3ExD
f2Xa5LHt8sMSksclk3VzyeD4v28spHiLr7QJ5MittkLckxPPxChDBolWOFktyZN3n5T0zfcS0NDt
26A7Hd/rfyGEk3AUOYru/ydxSpl3CPnlUIRTXBNWo3FxBpVPF7nkiXN29/5wlX2zOyjef2KIwMCr
FA4sXAsNU6y8N2NR9kZt1l6oKZd1RdyhKR/sVSZetWvZBob/++arVSCFixsVaVpq/hVmxo2qGJKj
a88vtoYIiWBmDCaJeSIYYmLMQLNsBllzlZrO0NwnpuRo2TMHR/yvHMmAkK2QpUdqrndLxs0JD1Hx
zR5/nA8TPIiLMWn7+8IxXFVjQbSB1l4GqWaHqZCIHtMHvZqDZJ1+MIiEOkPMlTZl3Ur7huEdGF0i
GsU75vvvZEwj7iQK4q4WXkzlVZVK4hMPBh8MI4RfbnAiM1FKh1mDWdmNhuuNelCqi6ZjDvkJOlZJ
rr5rhoaGfZNYGjNEfqo4KkZbHdA41vUPZfcwfWLuC58dmtqGZUNlS/z+FSWx0oUrghCkxNHgaUqc
effv3/y+8P3TktQVjv8GTnydQtoozL6ed7C9ZAWXGIobGN4/LPE7Z3lJ17qGAQ36jYo7tHkr6yfa
Z7YQQjAjoYWRwwYQBrkyussmvJ5lg/gyK4RcqMwssrbagv7AeXZzkP5VP6bP3Pk3ZthCcR4xq5gz
CGp4g2oE65r66lg8c63nz3wQrtNugaeAiBsjZFGmjzmFR1kPpg7Jp9ql88N/wxBO6klBT/q8ACML
q8tIHXBRmW7sUcZHs5sxon3yty1CEFnTNq6aWsfE67UFKXEMwkXOiaG8GZ10J72hnno0JFnx7obZ
QArO1jIdtU2KIVttOIzKlbTcyP//h7i1+X3B0/TImjtrhEmTXTwWdf/cZrmfqcqpa2rXitIfRkYl
HrF3oG1WUSTP1EZi9BaBSZYGhgQ0c2rjCmLv2lFAVjyr/nnf2D1x3gwUZabQvE7ypYNv5AO5IhiV
9a0K9z4Mz5RF5TY2+0vRlkOoyvsG9z6dieuyykzLtA3x2hzpZTYag4FNfL1cjIkDeRwv9KKD8mw6
1RMIeA+faRzcIvK/aJOMgNB1nmzunyUBgX52qSGzOr+ae4HJVHVcpU2QuEGC/j3CNI/1mKVq44UD
ocelNomrUKi4qWP3eB5p95K7hRKOiibJw7jP8OHC2eHztNVBP5Eb5Zkd+kMUyB5hZYYJ13YlHQez
5gdTzY6zjSGkU5FJJilkEMLXacOxLtUSBlkV9MrdQntAcD+/aPsQqAsQE2yjVGS/7Www/kBRofGo
9nWtb/vpKtF/nofY9erNrYj/CRsfa01T0ejEb0XpCH4T9OhUEj1YGYIQ8tam7UgT4SIE4bkq/jLL
Jkl3F2ljgRDy2FqPY7/AAlt9gsZTASmfsJLcr/bSwc3dUaxyDspojVbMV6nXLkNrDLJ4YE5G20Ns
l5JK8f562dRmeF1VNbEPX69Wa8T0B+q3thLeVrgven1h1P5nvvsbiuC9VhOmw5r3IOtRWOjYnYl3
yr6NvfMo+9/mDUXwrihSjCjLYItO7zvlWDZfIlk7r2y5hGSBERapkdbBkJRNbobpFscacslG3O3p
QCXk90cRUgVqJ00CsSjsxEP0nUtrhmjF8XRndQl/wbkOH2RilDK7hG1TlamVdhbsisLkB3RwrqaZ
febrgAqUGgbqISiKvN/7g4L0btHxdYZKuUjHSzVLX9UmlKQ8u3tngyIE/jWddbufgWIorxhsi6jm
mt29lf9x3tVkMELEn6pBUXsVMFZz7E1fMwYn6vns83mY3c+ysYb/+yZeZhPeV6tixGdBTsraIUPH
ffF0HmPf2zYgwrYpjF5pMwpb1lvM6WEypniOruf7CVJoCND3ufTBUGaVsImSdZ2m0oJ7T10SlFV2
UShUsoV2Q8HGJmEHFXkaRXUDmyr1qJhPS+/OsqKAzAWELVO2HQRKOYS23MXtoZ6gvJYG8SIjUpWZ
Ipw4eVlGhUrgA0r2rZu/TvoVZJ8ly7X7Zmy+rZdYzs6HPl85AwkiTn1FfXJUvw01hus518RyDP1R
piAt8QGxlG2MRl/rI6wamjpQlOy6WovDeceWQQihoMxttes72NRNx4o94JXaOQ8gXTUhClSpgjfe
FkZ0/uITL/HbS96iZnI+tQvLoxI2SSket3gTDmboz9dRzi3yScAHyhRX+Q6lAtcM1Mv0oD2dt0+2
gEJg0KO2SLUJcAk5hObVWAfnf19qjxAIzLobO7Sywgnc8LU9gTv1pHTOehg8Pn5h3dGH84D7W8nG
/RH69riGCFEh6lgfKRry9DUmLyodXidjuCvaXvad9kPDG44QGlp1CouMlxTSFmz3zrDaSv1MY6Ym
mEmvutytwUx3peIF+LWf5uyY4cTKnKIeqvKY2SyFIFKaG05F4/nnyEb7Z0wK8/vE6KfOZGbxt2Yw
h+Dh+b1DDfG8kHXAsb+2LwuUSdLbNv5yfs13nWgDIfhsaMyTWRiAADmzW4G0duwlbsS/mliFwMy/
9asjDlSCgpt2HR2tGmR83tDGr3oOjqYcU3cOIfktpeDgT1fmf8ImDA7+40dCSGZzu1Ssxvc1mtbp
4u/quMhCCw9OolF4z/4HQpwbzKcsIgmvPKj39RWXGg69P83B4SoTcpHAXX81KARPqI2RTvG5I+ms
cjGTsvFGvM4bt0ypHLb6/SCdmeb+9MGqDZDgDMpsllaTAaj++neq0fdOH7qjq341g/heLxzjxyc+
lWHiKQdETRTMcu89fFRm8JJWqHnb4SOBTIgpuavxrfzRorffF3ZQYUbZahtQfcsVsGjYwdx/tdPL
sawDiz4tieSFZfflDXOqqN2DekpFm9p7c9YCGnZNUwBuAUkTuLTuzDtdgdBDETS985me6A2a2BsS
1klbZxRoC7lukqt0khQ1dmODSfGOTPHQBg6C99bYmhklMfe7xe4D9EJ5Qy4bPtkN+W8Qulionlgc
tQQdQ+nM0HbNXDMrUEY2j59wsw2McLmphhitCYw3JtHVjYrCKdL2P0IInqzGtCubBR8jq1608IbK
9NH2T2P0h1uaij4uTRdOx0QpFYNEsIHngNmDFSQXa+SE4G1YwNZQ+uXBltVXpZjCSTnObLGUEpgr
BLmv/5nAjKDEe68G/xc91P3bzsZKweeKTgMLuA1ELr7Bczbowtx1wQrhL3SPvWIkUvJq9Uuj50OI
eEMUS9ZRiJHpPAXiGLRX/ehYQeePXnPTubHXH4urWT1yBmN0PLvnnXL3yQGCpP98UbF8HY66hQwH
yPEpPKjXyQWU4xUH5FxIGcFYcY+W5x+feRnaYgpuCgIC09D4+uI1RZ0h1XVaDEnY2N3TG7OEmNu3
BXoNuVkLCAWhWaRdM1ktdPdE3EAIBxVGahJSo4nSa8lfSbQ4nfnHHD724JGVfKLdE5FpNvpAwY6j
i0XXVVNY2a5IXuh9+mQEnNI6OhVXq4tWiv9DY8N+YfwNT3TG3orLlIEi2SsMTPq5vIkyR4dhjfvK
geKq96kKxgZPCIyRSapG4xkmakJ+ZawPySqbStkPIm8p5geRLC1HgZGXyxo/+aIFXE8HHCxBdqJB
i2xJ1hzyL2v4O2sWtWUjW6vnOIVN+uv49VfM8n4pyLNDDgk32Qrun/kb84SItYL+OSYr4HrQCHLW
O+N1dWvI1Me+7IK06/ZvUKJqFpgYcVgv8A59vU7NW2qBFmM4NlIKrd0dvMERvAK9IxUufjCpDC/a
8abRO6ccvp3fWnvXAjCp/b7bCIEIl6VFy8DM6dEivyug96lYzcFY+0OcpQ7RYskthH8FMcpvbyF8
aTd386QYoDyTQYXT1Gvb5xX1eG79WEe9G8OGJzxlq860stZtKtmbx95XQ/AgNvr0CEPL93toXZvV
OZ8AnSdW4baa8q2Ji4eVWZ2Lh1nZxMzet9uiCaFRrQZ9WrmhVXRNh+uV3UwyjpG9vHALwf+EzVoO
caZkRQMIO38c04tuknyr3YixBRA+Vt5PsQk350nAgCdkhIwQIWN+QOD1x2vlJCPD2w0ZW0Axt5rQ
Q14m2FiTO6FSlHvsxsAxrOA5knnFJ3pMtmBCUqUb/QCuI4DN9KoLf87mZS8jzpA5gRCT+jxpKWbc
cJGrnzDOAE6Jo1VKnvJ205eNHeIdmIVZbmsj92vN5QqtqZcdKsWxVifHaKvmUmd6MUAb/nA+cOza
hpd3XOo0hju4YFujJ5E1rHhCrEFP35r+Yn0PZSzoe8HJesMQn/iUqmjQpIP+mQQl8EhvnDI66Nno
Jol9nYyNZCUlFokN8jFGJqJ5gEUau5iLoK3QB6jLOoZ3QSiaDXVL09EzIcR0e1nVephw0x7U6zZH
K16G5iOJZ+9v3A2IENQ1HQNaUwaQfnAUHB8nDZQPtofmUzCNqwGXUJXxXO1+qg2kGF1HvPWUMbxw
GiqfFa6GZDOBtnOtuo3sGW73EEEdTsfoHvojxDb2pWknPeN3vAhj27bpKuOL1j6Wa+4sEya68Yxh
yXby7iwp9N7/wRRL/3Sm0LewUth3D8ZBV/PIpemmnnnSXpOTfWsGy7F5yV7O77HdI2sDKjhLM4Yt
oT03lFx0BgQ0IgcaO8tnert4BmCBP4yXt8Swq1GNYeQO2WfvG90da6Ddd3/ekl2330AIwbZtSlR/
eEVmyi6N5jLOLgvZcbh/emwwhIg0ND3U5vidamU4rEov8vtLWrpdQIP+AJEA5em8Tbvn72+8DzIB
Vora5qAAb6oul/i5Jp/axhsA4fOj1UBL2xSLNgZawEmJzeQyVp0wqE6Vp5yM8qqRkamc/04f9AKa
BZ9J4ze6CbqlkxI7GdPdGpWa80u3u4M3lgnRYrDXOocGPEKTdpWVPxi9W34dYBfV/BAXfzUyvsbd
esabi6Pr9n2uhHZZo1FMfKs+WAPiZX7zszjkf7S+cigC665EHPE/Y6KNBnlTU7GDBBPLsev0huC6
VWmBgfJQo7zmxeP4jGxgvEcK7J6H2w0VGGH8B04wsAupnWIuF7f9i9AYj0us3xcKO+iVxKx9B3nD
4f++STqzHrR2ZgKcZK4OihJ6c6g8KZYtKePxePDhnoAeOFQ8LYsxsYKbGJGJuRNcSwpNOeTl/Noo
TmLftnowpQzpgC57jOJH4hlAsYhrZJ1Kam4XmYO+clSfUxBm7tKcMEp7mQUy99hdR4NSDE5gdOLD
CLq6lpWpK5hhK5TItTpUENfe1WNZM/t+UDTRswT2eQJlbCG20wyt4J0+Y+yYXPAWP65VsD4M/WEJ
qPdJszZwQpw3V6UzdOVvOIzxrMVfGGg77+m7YZeBixIPcZb9QQLWruJ0KHWsXGWMjp2BWTb8cR5h
99tsEIS9NPdsyLWmxaBVFkEky4+HHxD6OY+xH5E2IMJGWoyky2MKkManmNZHo3Plmt68nFp/gch9
fk0fRhlZqBRUuNFZS6j2Q84tex6ZY16wIPeKw3TXeZQ57AAlc2nD7G5gwgZG0yxaIz+MPhdrrAza
WNceZK2gpxc5Y5WgT+uxkAlX7n+130DiZQG8UgnvyYOnz69re93bLw2RRAkZhHAgVwuDADFfvth+
TmtvMv/QZolf7Hv3mxVC6q6E0ZAk4I/xdLY+1mp1U5iyaqoMQjiZEHQ1VjMsVLiM15FBfcwk++e9
W7ZQwg4qrak0rQlWNOWNXl2OeuiGuP+eB9nzLFtVcfsELQmOPiG05Q0jvTLzr5GqvhJ7RTGdrMwf
2cN5nN3cfwskBDXQs6tlGCPiGDHesf+nPIQehOvi2gSdg1OdhlPqK55sMEFmoJDQJuqYVbjKAdew
/YlcZ8OTkkfOkspWcu9zbQwUSwhRNLZEr2GgAp7SYnBA9KJPsorYntttQYTNU5B8mJoRIKXVPmXa
cNeVkksG/+DiGb5FEPdOpxXxnGO9xjA7aOr6vdSJ0ydVEI6NYy4ymT7J5xFFhsGnmA5Tz1ctVZ0q
OqUQhsKtt0wk9wDZ1xE2E0TXqnhhwInI09z787A6YyR5oJd9HP43bNK6YrDIWObAGKjuaLhW2Jok
o5Mh8NXcIMxxEs3rCgTSPNXpiyab55L9vhANdDWLO2QfCDnNnVrfp7akOiT7fSEIpClJ4iiDc5H6
Pokvak3ivDJvEjZ7qKpmb4aIZnX3tU4bJ63uMsXTum/ng5nEDDHPjbC9/96F5nJrsgdt+W+OJPLo
tpU+rpOJZaJZ59jhn1PnfcYAjL/bhDM3iVQJBiFIJzJQCqg45u0X+pk04tdP62D4tXG2vPdTSHvR
BUM++A4T9A4PRnJaEokJuxua//X/gxDiFNWSZR0N0DBgWM8Nw8dWzQKT+OfXaTfX2xoiHPNRblhZ
pUy110a+feDDPdZDaznLbXaKfnAxqNCfZQnmrndtLOP/vtnkcbgqM5ohMdvMThilWxVJENm9ztgE
FAgqWCwscAO8BzCbMoqyHDwpynEOVL8MxhdMtQ1Be9NfM2/5DAvRBk6s+uVJiOcI/qXabnF1i/oR
qX1VHySXdx47PhxcGgGhDUPu9YHSpo1JU6lsxOz+UNaQCdOvplGB3lWfeqmdHEDv+BJbso20WyW2
31DFUDAPmHvUDVCcmM/h698eUl/ml+btEvABilDikLu+sYETNpYyk7S0W2yssbKhoTOdilLWary7
sTYQwsZqGiOc8gLul7PcmapDhRF+KiOpk9kh7KvMCFEr5T6eM/SS5QPeK73PbN2NHcI2StNwzLIK
/oC5Z3Tf5EF7qTwPXnysIW/jUUmjyP6m2sDxZd3sWqOJc0zbw6IiPZYnK0g99Jh900yP1wjkI5RS
PCEVMDIzox2PTEXsFt91qD1EvuklUK5HoVY+d7gfCTf2CakBhMn0dV7geehDjW5IUAfhSfmCCUtI
+Tilj8r9EQWY899wNxfdYArpwqCsM+lN/gltjKFiCndsL6vF9PEeQkvJmStdUCEqZso6qANelXhr
x42BjjQ0WtwYuM6n/vSpXhUbfW+4dDBwI4ntiMqUJdAPw2pm0ezQ8omOh/NL9y/m/EYQuxHBcAeG
6BoIhlNfTT4LoB16xbuxwsvEk/ap8P36MfjakJSzQQXHRDpVzTCrgvAwmDL+WKZfaN561G5Qsp1y
l7/soPHsJLFQhinuABXEpAZBltT+CX503hyDV1s3TU7xF/a3DI0s2u8fMW9WCnuArLo1JzoQ5za+
inrTMcLwpM6m5sQjFOdoHl4qYykLZDI7hV2gLJHJCuiUoG+rpHiU0Y7ZYbxgr8tX3ovLPGmTE4/w
/4+062iuG+m1v4hVzGHLcJOusizb2rBs2WbOmb/+ndb7xqJaHGIsz8KzUBVxgUaj0WjgnK3F5HaC
FRmJ5JsQ6LeFZ/aNI5TfzWvfLp2xP1ijZwxP8vA85g6xoOzw2pDLQ7LWUzb1IVNU3JtghZ0PUu3o
mERUEF16aipo/Zj7vZYvrVCLeN2ro29IOjxWqx5yf8AmtAPjYVsjSgZ3lBa5gaagFDJmcQbIYwkM
ye42jijmM3aSbdmNOdBCFbxYRLM8wG6B/qUzPrUfAWkHHM0/m/vlaFh8X4mDXhxLqGGYrT3JOEOr
hHDy1YvbQgR3eppSLI79BBGFdDslF31zZXTfpJCqNlCW4kKGWYpm0QsQUxbXbXz/wdRaxVS7YbKH
Fx7XtRMD4EoPEBC2ykkGmGJdqecuaK9L3fohhqVtgYfdHEBAIAVOZbTXedRTB9mqkovfwCmpB/o0
Y1QMl+z+ojzPrmRHnomKwQ5cPYOrOLUjkARkq56+kMlFxhm4nHLrQ+8mDr/0upg6c/kN5iHu9+uq
gYoaQNaAeRS5yCRq6A/sQhnmlc9h6vjj5+0Nu35qqr8F8CFoHqMxN1ImoHbx/L3D++aFctu/vCZ8
iEIQ/Yev0vhsXmtxt6whjTHmBkexyO2uOqnxl22tVhdHQ98vCAAAe/dyh1nsX1kejcHSI4S6PnfC
3pmCxjE0YgevLo2OVzjg2cqY7eGWJo2aLCvFALrI/s7UhbMhUo9Wq3q8iuAbis1Y8UFcG8LJxGsV
oHN55wLnmsg5V/V4mRzXRZAF8iNelhKIoymBP6iZ+0NpGl/G1NcIGauKLGRwO3TOw7kCYxAWBFcs
dGR1eoK46m2vOqUItyWxH+U+TgtcFa1rRb2oqb516vtcWlJMSqnEGr4/+FFoo2uktUV0D20rsb4h
DQ1T/JoJTE++4TSPi7oT2CMI62ZU0M2o3Ul7E1Ov9d53BKJIvHoKLYQxlRcbxS+TslV19m6EwxQA
K62k7MvxIKR3hFarggC6gPEqBVvyXd9f00dTn8IB2mdN9YJvoyvYw6cQ6au0Z3wa9WH2MjdydULw
6pq9yuWf98IcXbtChlerIVBqe0qjz2AYdgnlKCFcVMP5WgGonSk3XAye6hSnbK8/FJ1jWhgqrFE0
o+llV3fUQjH57cqlelKUTQTFpAG9gPVtgS4vv6sIb6Q04xIt2ZTmYLbg8s2sHK1UvxzmmUiCCc+w
2E9YuKA0Kl01hBBR9Zo3ZzszC4FlfBypJ9L1jbWwGLPoQhDmWrROYKsk3kaP+gl8dPC+qHNGj419
fuyCaLKxNQBdggWBi0b5qIY46oTCDc9djcta5o0H+diXDhvAznbx5UeAkkCy8FsgF57MKkvzVPAx
2DU9maXhNiEq6VRmvOp2yESAE46R4PeQw1U9670IIUnxOBvPeoZTj5qMpGRwHmEMRm00DWT04Z2S
/JqfSmFP7Fi2O95dIBZqcL6ggzdSE1SICM9sOD7fBV7iAAeIQTLQWc+66y3Eccef1WdamkRW4WJ2
/qKYu7tk6O8HzGX2c3NUJ9Utq+lBEbpjydgSK6ABy5J62NZ5zapoHMHDN6rg+jsU58pPxVmME9Rt
569142rZj4C6Ya5t5YUIvu7tB80cNj5aHEY5c+UBs6BAyB3KcS9Yv7aVYbkVv34WKIpQSAI66DsE
5UDuSnDkpnh4BFKiE+qSje6iW1Az7Aa/Ghy5rS6bOb3QRoXo5XivIvqHWMUHL8ZALecpF31t0CId
uIluHLld/kPrd7lR2jK1WJQY9vdFrIqNURZbQevdMBSOafFkKoAmygXHzwp325LvI/xbhbgwpfrT
nKcZkzTVd0U82pIV/dgW8d7zIAJeJyO7BCgAnyjHep/qII7v3UKfBzf1kWoAlNpBsuZtC1p5m3gj
ic+Xs1xTe0WBpPDIWqP6C5zC8QvSChhuD8I5oxpfV4rEbyVyR7+Fins3WjLoyW+LX9kVIzmFz+cH
7ak4s5TNzGyqZ351xV7NqXEnf1Um4agoEGk1h1B7qsPojw/9tzpxh35VtIUMGMgeNYMpZY0DE+4f
n/9yqZiWCw8Ph0ycuxFCUDxlw/aCJ90Jn8z73pM8wJO4I4HFRvoGF/LlGh2jYgSB6bk8xs+Rlzko
2z4Dwn4n3Ay2SaQ1a07PMNcBhMK8nj/+5WzQg0ZKBnS6Jqdae67l8Tp53jYiJYM78btRSn18fnAN
GUxx884sNbuleKPWQtFSEe6aCwIaQGhmEBINlTfViT028V4Yn8Lgjw8ozEm8WoxvJxITwU9TE4KK
9psh2yYSWoAEb1tsbe8sZXDbtTTRXe1PzGL6J8XaVSoR6ghj6dzeHFTR19MY3y/Txu3awIti+TgF
mHEi3GslpWDWQq8B41MSdf4gyqWuS3opgyb3vctmm5k7+/dsspkudrFD4O1x+1YYdxwZaSWmigVh
RV/vpmG2E+07mEftqUVXtUJE8XWvftWMO5E6NS+DsikgTAFhqnRX1r5bJh+4Z7/Vids8UyR3oRBD
jP+p89pjcmJsN8NucqsdnQFSOnGbaNLUHHhW+YC+7TPefkvzqh4J1ybWiE++mjpvhdxgIuSv0ngV
KJdpmTqYBLEHijFspbXxje14gDE5aVGNCmE7PMUGV+Vz787ucPlC0nGt3gNKR7gExM2e4jtZ372/
PYPnB/bFJE3lAGKF8raejkpCmHD1NF9sKn76Qgh7M55M2HDAGyKm0F6YRxInA7pJCpgO1v6SO1TW
TPjGO5rgUK2qIIXQvLgOtO9iAji9/UfC3qvh2E9YHLZ+aASJokOEpd1Z2YU0eNvfp1Tg4kMgpEPU
S2xhZP8mt6Iz5nRcVflz9se3bsdFBq20rLbwoUY0pXdKHt5E469tRSgP44NCjjd/fYAEITbtPtTt
kHr3eX9zeasDFwlCwxTbkG3TqPihGNdm+KQVPzIIEzI7br4nVFVgBeHgjUD+WVybOvDHSxCoanZw
QC5y6E/ys+jGnuVSqen68ffbz3iSArVKazwLww/KrHFVFN3r4jF6zjMCqYlwN5U7ZcUs+18cyHvr
IZBl9IvHT+VEJfeEM6hcHpwWqSSLPbTR859F9Mn6+Ve+pjLxi02ZAT4L4En4/OhjBDUubNPcbUtY
TxJkSWPsF5i15rserU6T03mKB7c7zTtjxzANp2ttL3kJXtH/fMYLjrYQxukjT+UkChmE4VkzskFx
bSe+eWUKOlGzXl39hRz294XdmlLLpzaJBjeRvibBsc5/VBTBECWCi2eS6g9gXYMIKRVtvM42Sew0
2Zft1VndLAs9uGim5HPZmCKEBAoeRYzGdNRxmm0jS9xRkImjjRLGBbbcrIDMoWJxZiM41P7erK+n
YgRcB1EfWQ1vC6W48GYBtDPP2G1hloHqMwGESdZOXdRclJ15P/vNTaGd1YAqYmyuF6tAvXWJwRiL
KNFgytq6nApHNa+TP+/fW3g3RHA3hxFXR9McYMBM1g9TItvA+7vddghKCy6s6XUQpjKzXTrkTqXv
Iumn1n7flrEa0/5ZH6jBxbRSrpNs9GEpDAd8subx2BvUMxmlBhcHBGHGnbiFCK3UUkcv88dayBIb
s7THbV0oQezvi0BQAPG+Bqo+NpCM4Pmz1kt7oi6MlAwuEnTpmORKgDVp8ZIsRsDUj7A8h21FtuM0
VoULBU2aIWaa0EQ1QHeH9zFUowES/dx7bLaOepqgdOJiQRLFrW+k0KkAEAL6XTFU6pjTHw8+vN0v
XCBopkyR2wYqJW1qz3kMpjR322qEK/OdC21nWalaQ0KPNjRb74KvoaT/nYu9JFcLFws1X57Nl4Wp
vmO0Xai+z9Slg1KD2/V5H5rWnGK79Jhn1+bypCff/s5Q3J6fABlvYJAGPmwc+uIUU4itbCnfVQde
YwrfLVVMmHAZSixEN+cH9SeAGkCu4qrlDTBsdlXc7+KRWJZ1m4E0FhDQ4Pzhpy3KPkvC0EA9wixE
vHJVypMR3W8bbbVeqIKo4x8Z3LrEiPbInVJ22bB74IEq7niQQK1w375UKIEISk2Tr5/RrxK5dcqm
CfA4oBZ2Za20B1RZYvQXV4ydgto6/xJwXkUxAy/8WpRyBGhWPZKfEvMl5IToFlcMJ76qr9Cr9ZH7
58KWXKRW9NQ3kx7iVEN4MNXssjF+bC8XZTsuTremUYJeB7aLK/+rGFR2mbef+gowMolJOB8Lxu/d
/dV2XLA2pajFqwxEmdmFIN7kuOZo/T4WADJUP/ydVlykltPCyDIVdgsFfdegINqipNPLp4AiZ6M2
FNviC3+QCwUv8CME1frzHF+OM9GiR9iMHxqpO3Gswa4KB+iCY197jW56U2LLwV2QEpdDauPys2Ri
ULeyD04HsMChgpPvxoN2Nd81X7MjowGTgGlF5Lzr5+lvhzC4SIGaryq2DQQWSmFrSWiXzU6gSjiU
BbngwKaagkGEEMyPXIqm7xSZiT4dC0nJE5qU/8rvDD48+KFu5QoyBAFl7Lg9Fmmzzy0vp15T1wtu
r4GB7x41J6nI1AFa+QnoJZ3o2+wCQQNkv8Vzp3q9919e44lQYXChosxaXwGVJYp8YHnSpnsdhtR+
CiKRAFFewYUJP6uHQCihmgFybn0y9lH6UFI8GcS+NbgAgXfwaugVCJnN6kcia8dYyQlfIPcTFxsS
E4PeSLUGYMQM3gwQHCC4OODPdhjAXuBKxEMd4eg8+2FXs+7ul90kh+gmLiR3qjNMv6h3gFk7TOmf
0yexRPX37uWJ09RJqfCGC3dIDOFC75STUFENLev18oUMLkJoZqqXA5MxOKIDF7fjnXoDDA3Hyt3x
xKBN872kgGbP3d7Hqz6ogOxI08E0DRTct2F9LPURcPpC7/aR4E0TSk2Z5IXo9N0Ws7qjFmI4L0S7
6FRNZsCOqae88+rIt0PD7qloQWnDOWIK+rTEKkJ2pRjOeoQaUxtd0EAX22LQc/3WaEU3iEkfQhtr
upkNSCkme86IXbW6cRUTGKo6iohgv30rpDMHsLSUWBkpiL75qXDdNbW3vSrrSd5CBvsNy0Nda9ta
U/wenWCAeHxBijk2uIidx18KHI6co1x3g1edmGEX8uYYUxJ9afWuqYq2DPYBM3rSpruwpQgcKONx
EZyRUPWpCkGS9c3yz6bqbFuOUoTbNoIkGEAFw/c7/3MYPo2AUNMEp84pPLP12vxihbiNY2Sylegz
BJUdsHwYRUvxrOytk3rI9xTUMWU0bvcE0tRNVs6Mln/161NMTm2xIPYuL35Vhn9oiNQG08g5XBoT
cfpp2AeegHlC/Z5hzdMvquznbknj6nGDNeRFFUIdocwv4sr80tbjjWmA7yUob6u6P2gBeKzlViTS
S8KM/NuDEhW4ckaQ29TtwWj1vR9QxDGE+/HvDqaZG8rM9m0Pvvku8fAi5eXjIc+JugBlQi4+5KIQ
h1IDOdDpeRwNO0uiA/hWLxIfhaG2Uu0ChKyqRWEMrAfY33GCJx4W2yKYW91EnIh0IH2C8lu1q4oI
sJQQLkZEWjsbeBFH01mUHeNxp4jlWSk/bQcKyhm4QNFUcSJEAYSE+nOYX5itt/19yhO4+CD2dTor
CVYojxrAvN3KwQ9jVl1D2m3LoYzFxQapswBGE8OpNSN8lDTDFqX2QigoJjRCHb49T8GjimbUECNP
yW6e7uvsGPrVHlS12+qsp6x4i1JAyK5ZMl+sj4rcspIeR3i9AwR1cCivkz2GETFoMDvCSTykeM2x
t2Wu6rYQyaV4wCMuxYa9Shl5adfzTpEmN/kihMTjFyWGyxvU4R/NCpyxs+C2keXI8Y6ERV31iIU6
XGywRgWIwzJyrTi/Hk27y77OHyoKLUSwn7BIF9QIHYCihEXK/OkUS+lFYlGJN2Ut9veFCFBjxZMe
QASKxTaCQB2bu6g8hMbj9uJT1uLigKiHgzq3sFYP6t1Wf5ZqQOQIhIdRQrhgkNZB0EkzhJih5RTV
Dx8df3XqbWtCWYyLBBM6RbIhgBubwrkRn/DYZVsoPXW7vxLD1+7VpusEI4eYLBnF0xCmhdPiwD7p
Y50e22mkkhO2AO+yhVdf4+v4iVSmvm7AEXq9+hH4pdd0zdU8lw/oW3YFiWpUoQLQS2q+cLxmGIdS
z6CfdYhAMstYM1o7/NUCqyL1gh112K2n+gv9uLAQ9uEwTCF7bZlsf8+6kIH/ctD24k5zkh21c5mn
bVmTCw7SoMjIjuGJ/lT6tuXfhkEBJPfxaz+mh3buI1eppf22x6wetQsNuWhhdWIDnHDIFJPZG2rz
rMQKIWI1H1qI4KJFMVRNIRVwEnVvnvJdspf2rMRB0RwT+5hnVOlVgHML7LbcZ4Ezj4+ajm0QP2yb
i9jHPI2KqPlhGYDnGtWnb7l0o4y5HbfnsSD2MaULFy5KED7KHfMEtY48GXTwQwC4FKJ4TAjhiVPM
VhDqLoIQPfos6aE95pInREQRl/AvnkHZH0HmEQrYsf0sOZMG7AcqKFBqcBmCZnaKAfBW1OoS8SIy
e7tM/POgURAy68WmVzfmeSeFoMeIvQI5aeqIt+GDDKQc4PdeJvvwl9/Z1fmjA/Gooy3EckHBUPAe
i2lB+PJ8GQqu319gzHvbqak1YhZeRFUlA6+xr0JEO/WP8Txdyy0FRUZajwsCU1nlhTJChnyr7wUb
A7hghwzOoE7FM7ajOKkHNtjL9uu2ZpRvcAmELhhTBrDQwW3G7LrLWtsSrYMQt0RiTInhUoisYWFU
Yi5oyOOvOisHOwJk50MhtNQZQYniIoPYmv9LJNTEt/PaS0Mgwge/ts1GHOt8z7NcJEolskMhFupv
ldV4WgAEg9o45dJ0yIwP1TlfXZxve04qtoEDiEN/tY73WdmP7IoNtIeEO6y/iywkcbGiGvKut0pE
o6TzZ1edgiPAcb81+antwhwoNRjQ1wsAPotj6IxJZYtGkToWmnvOvYCYrwnEziNWky9XxmDhLMcO
u6JKhl1sYaZqLE91+ri9nJQULoSMsOdk1rCvKc9XY6sda6G/ynqqb4gIIwr7GYswUs1NWMbMuFH/
TTM/FzWRR1BqcCFEDVNfjFlyC1Zet/yRCa2r/dy2FOX4XLwoAFiUh+x6ZgUmnhzP9XCOi68tUH3C
6kMtUAtf5ILGqOla0g3MF6fKK5VHDFLvYum4rdC6zTRNx7i0ZeB/b9ekFOK5xj+sb/BnYV4E8qNA
QaUSIvg3aFRqihFo34js6EYqZm9qsG8oFt513/qtB//4PGU9IPEMCAFW97loqt1UFcQ9cH3tX0Vw
sSGJkq6qNTzOKoF1pVaOpVwGFY6k8iaZvm+vyr/cY15lcfeKIhPVUmTnEpiuAGu2N9BDbHnFcx06
0w536V1z2JZI2Y8LAUKuRYUQs16iCjk+fGWH1/yAeGL8l0P+VS3mKosIoGVjDz+EWkrriKexsKMD
I35h9WrldlActBQCNChyqaFASjsuMuhVkmEKiF3TtItSuCwnquBB+TgXF+KxHQtpYnu1uIgAdtqe
O3W/vUKUCC4coKpWIvbA/TKQsOPM0Z2yGiRAWgpESKCMxYUEX/Q1GXk/2irywG6kR3Jqhf3S99dY
tFuC1U8BJDBnLCOJjTKOUb31cW+1xRRvCXLgNF38PctCw6mN4rLy5Q+lYK9COfO1Wa/gxQJCkxiM
UM13zUwOgJ/+yBq9CuFMp5cKGita1I3FSrGLxp7BSGHFxPqsO8JvIfx7T+nPALKskBMY8uBI2p0s
p7tWJuqd/xKBXqVw7zx9ohbpzB4pJh3YMQxnlGF7ybU33zJSVRpnlFKLC69aqtddHmKBuhSthdou
xFsIuK22F+hfCjavanGBVR2jlJHgoknpvvOiQ7WP9vL1//Mk0xT06zvpVRj7+yLc1VoD2vgRKkl6
/VMVUBJP4o4IC8Rm4h91gAWrjDGrsEW41ZpZYMcBtlPpKIBIC0pAv1GoO8yHN3avysXSpCp9vWQW
7AMNABPfY5R46+6kTcFpDA5hX3hZe9heNfbJLZFcwJiaZM7l+EUkFEPrX1vsRd+uGqIWQcnhYoSP
JvPCmLFexTRFjgVi5EwLbsc+FOxYNT9vK7VCoc0u7q/ewQWLfAJRl8xqOP2usnEUmmgWKHeCZ57N
1lH2MsBqQq+7CEgKbWKn8c9BllBnRalia+uYLE8KL7ayXUJdedmabKwZT9ONd8C6tQzYksH/AIFi
dNp+RkA0j9HQAZwpkYlqFbF4PDzDoGaJEKYQKGAovzR+4MkGJ+SNSnHiUopxESRva10b2fOJmdyH
ynMA1nNG0zjtCqpgSYQPjQsfkjJFWW9Co6j10VRpeEl9T/ggC6pbq8RcZRGhKm2e2kKHMmyanYXD
+iB8YlAQbFCt3hHSKIXYEi6kDaB/kn0fCo3VIbgCVrYdneSbOsBNytZuJyR/AHchYgfl7FzsyIJq
MICQglaPtHd8+aEDzJVv3m5rRvkeFzhwUZuAzgTFdIypWMJpFr5o1fcxJ5aL0oWLGONUVFrtY+PO
Iu4B05OmIWGmaH0JITwcRBAn4WCxYoAkh3YW3lri12kmYh8lg0suIqkO21GAvboq2skaGh6y7moO
fm6vCuFuPCiEEcYAJ2Kv0b51lU7XHfXcTX2fiwTGYP6vOONLuSuiU2Dy7W0NKDtxEQBQuBi3aKCB
IDe2ltuycOtXFJ48M/ZGDNDZj1jsygmV3VxjideQAk6bDUFhWhU8y57s0jNQRPagcyEgUVPcDido
pO6DQ75rD7XHUNkoxALKcNyu18RRnGXWIOIjER992wxjwIwR8Yxaf27Xm12q5ynbjpFlgFfAb2o7
14gtT8ngtrw4ZGOJTmAUqNv0YQhFzxQo9i8iePH1mb6bBq1jUTmEC4viwbCqvfRzbCk/o+Rwm14Z
0jaWErb0cDXwhZso80s2azofb9XrsQbQw39pWFt1BQ2ZlqSJhgpAwLfunTVDGbYl4hlOHxuETEaB
+QeKH5ASwrm1nyfKpGjQrZRkTKspjmWCA1j+tB0OVi24UIXzakGpFMzg42auNSGSAeT2kqNrdxFF
qvPySvkuJCwEcZ4NIOGh0lnH73QSDjkjaXb0U4bI0Nvxr24HUA6FLZcMoPbciZ2/05Jz+TqKMmHI
mJ+kkqeHQJVLvCApTmJKmHN1b71qyTdDCEY4gWYMWqbaDym7GNP9tiKEU/DND8WYzn4OBXD+fI6r
Q6bK9gdoFHGJWOjA3ZpDNBI2SQtjdeItpq56EM4BGXlbj/VL80IId9DVUtWLIXtBHVXh0jSRiEbW
ld/KlT2p+k0WYHi2SC+LSDxYavhYyuIxJX8E8+0Nl+SHHXXRl5NUwG+IqsibpGMmPRrxbaE9VxQO
0vou00xgN4CtHGOObwOGnyq9rg1j7xpi6whZh+Y8NAEGmlOURG7KttF7nV4lMQddnLxW6+faaEHS
rHuhMHrd/MUX0QH0rQnu8ulhexUpYcxbF8KaqRcEWZ16t84xWwS+jLRKbLNxevOXWiiOQeG+rnv/
q3JcSAShnxVY04AcT50mO6pGR6qrzE7rhkiS1ktV4Df5Z8G4sAiMpwkITJBUP0+nvLclzDIBURtw
gI8oYt7QY5WUalx4jANTFrMEphSBlDWIXmuAK5UqKa9Hp1et+DBYib5RK3AOIL86fe9kAwWk/i/7
+rcIfuQnbITMGJke8XlmtXiGUxI5SehKHkOpmYh4SMrjMoAikvIwCmfYbS/cM+y0CK0+0klxGAI1
dYwQi2RykRGphq/OTNgk1McIxVjTnA/qSFI2r6bPqGJLiqppkshj76RZLQ9pLSKncQybzRhFJ81j
nFzhiVqwdZd4FcWp1FWx1jeBhIoDOiLamyq93Q4R/7JArwK40GfNlSroPtPlVD0yfwC0A0C42AQn
GMZEhzpZKIXY3xcxSa2FqgWMM0Jtb4fq0xj8OYspjkdwZKgWw+HBJNZbAV0qDbMI0F/X0hs7lL+m
ukuYjJnkXQx/lcAnEWLmgw6h69FUf5nXLoM0LpzEyUNn6BzGAAawJ6I0v2q0hUR+Fw1taKIZAvm6
cIqmPRo3/1Il3s3UIjcTDSrVu2aymUqhizh3o+zTKxEs5FTLyrrbLTTi3E4J0rKrawgsfkm7zIvd
/iL+rNriDmxf3z/00rkQxvlcI+ZF7o8wHxCbj01fHeuEQpajVog7avOii8SMHX1+eDSCy4EqDEqr
sW2hA3e2CphHrsIcBvsfxjnDSJi+zrejo1+rO/nge8rHgFUXMrlTtptrXxMsyATMnNBd1cFlVVCe
xzxrazNxBysgXYUqEiAjP0+4Y7wwezEmseYBV42P4bEsNOKCQ5IIEoanWHAYP5v9gzR8EiLqxZvQ
iO+hjPNAx1R8x06HeceGrIu9fmxtY5970TV1k6f8gm+mNOQsqKMMGjVefR7d4KK+F666AUjMwUN4
kD6FXvPZ/0aEi9XE8tWMMhcudDWY5iKHUHUf+rbsDHfBk+KWR93Bu+QFSrvSSd214Mm8QHeiQwgn
wi/fdJmnwOsAdFPvtq60CyEx+Kl5nevbgZNc+x4FObCeay6U5aNHHBcjpi2xtcdrAfMZ+SmPPKU/
GuY+8X/WIONGY1Ck/RD1y/hDD/ML2VxY8YtMqDDpgieV9mQqV1FOVWgoY3JhJQ/9TM4nKFd54QPL
z+qD4XXP4gvBaHVBHWSkMbmQYipZHcXMmG1nj89+zdInZzzoZ1nYiXCZZPfXO4SLMKjPB0ZlYj/i
0e1R/GbuZYfVNSwnfKxkV3PqvXX8AH/gmyyEp8FF46eVB+x8M2QHHKGFPXm5G+8wQWTsrf149R+O
VOKE4Ds0FbFXAE4IkfpT8tgjEgwzZEZe/lkFx+VecQDiWlxTZ+u/BCBdMjXAzhv4722+NcXj4M8J
km5W3gU3eeC1F7iIDbvqyFp480v9yjokf062xuz7KpVbVLOZp85iF8BgzOyw2+HRdjvMrB/orwK4
k8I0hjqIWYgTm52f3Y3+4/b311fr9/f5i1ghRc0IRC1shPG+Kj+Z/rcuoTb3qg4YeAcFhSGBKJtb
mtIvMJagtuzyBa/35sO+vGCMqgFoR2nk6lWNFtK4JdFyq5XFEvsskeZvhvg8acl9bFKsKOv9ugsx
3MKEddjnNTteo9quv+Cu5zHm7PIi/KXfa/+pTWU9WX0VyZ/oaZx1fim9RJAJPFHhTsrs6Czu2Gi/
9UDFSBZy32VEC2lcsj+CCXRAgzVWTS4uA+nJ8L90g+qlmP/ZdkHKlPwxrpr13LYyJNXuvGsxFD9+
bg/K3XzCWMYDOLA8lSrcEB7Jn93gX0llKYIlQYNR2YZUXPWYTN1Wi7Ifd17LMwhgFBUyVD/YJ6Bs
KIJ+Z4Z7Ld9tC6KU4Q9nNfcjXDKhTHq0xL1cEu0NpN8xTRd35dEoKyvXIGA4lWd2OAuO6gYPipOg
eELlVZQ2XLAQ8mao8x7Bold+jfMlSq7b1iLCg8yFB7CVCJ1c4/uJj0n33EukX2r1sC2D0oGLDd2U
KFEf4ghM5kNvXrYDBWVP+BZ/xmZBmQGxFkoANsdWorsOuNWyJDipSI2gUovPT0BUoDTI5xpuLN/+
07ZmXM7Of2MdoPTiEnqpV4G5qjJXnqa9L59iUdvJ1YOsEy697gS6KUp4wjAsngAxz+JqHCzYrxNP
fudO/YWmE/cDSgS3aXIQdRQg8sRFOSlsIXmyotYVP/QObImyYmD8Uld45sBZT+u0bWEvWZJ+CVF4
F/SUHmy/vTsGFiKYry82v5rkplyxzZ80kTuHXytJtyMjtutpr44UMuZ6Xr6Qxqy6kCb0tSxPWY2+
xXv1pDv1/XgwHF+yiyPati98h+KBXnW4hTxulZJSbdLEqLCR0Jg9i7kjVyPyrAcrJ7DBVkPCQhAX
1pQ+HRStg2Kz8Elr73qT+P76IWopeDSSLLBk8RdwwY+UIlbg0uJT48UPKgYAx0MSu/Ndiz6Hei8N
5HMpC5XvXcOQRItBcoo8w6PaxE0jlHgnaPJ9gNw3GezG+CSNrlwce51QcG2lNInVUkVFB9IyF1Ot
3ojTuDQhTMzsqh1sNXbGYC/1H0B7WcjhQ2ss5cFYBujaAn/99ZQjuxqphvCX51fecEsZXGplSVph
aKnBvC5U8aQ+78sEyPmh7xqNAdoJNEdaoXHWjKc2aRJHi6zP2wfUWnBa/gAuzgZoUJmLUsd1O4nP
XSU7hmLei3pKxMA1p1+KYbf+xW5OB/DGNzLTM72vzOucYlYgfILn0YhEMyrB24YUy/oso29VsTV1
cqeCsNZaCFyqwQWl0DJNqemYGtmwM/zruvk1hKadyydZp+5KzPJbrsEFJL3v1LFKoVJ36jxt1+zr
ixJVJfZQRdewqPXhgtJQ1uXYzFCs958EACoX1GwtJYBLtmIMhJZNBW3QCXNX6dVNSM5Yrwa+5epw
gaEqrBHzL5ABsosrZZd47MlgulZt7cS6RILdRy5GC4H8FETUyI1UThBo+cOFUvdnJCxf26Y96MNE
3CFWs6+lLC5SRLov6Nr0Eik89WThhUdwwLjeT45yKtzpoFIj68SK8WBXuIUNvSwgMuDtSjwOc1Tt
yq74uR1+KCFcXMiySemmmLmF7+XVyVKI9G61GLQ0G/sBi8AzICcypxAC2FHIHuULx0J7yiXesh9Q
aQNfVtHa1LMvuVhcnCjHWWsaFYs1vHBvIPe39XN21FDmsFwK3G3t8F2qyAWKwlCqWGaekYK/u4yA
JJfFOz/1Lxuld0rRvI/Snrp2UOvGxYtsTotslOAcmdzuJRSeRRxdf+caXMQQyxgMhAWzodGfKkE9
SsnfHr88O2VlFoo2sIjxkiihaiMejb3oslYACnifsBg/8BCCzE2UWAAUkmLXquh2z79vG4w4yvlp
h1JR6rbLYLCOUSLMTtJKtkSRQhMH7bsJh0yv6qGCkFLCWFlY2o0e237iqOVHlh+XFfDSm6qk8x3B
QAdWfEARI/xY7U7XR08oPhThFiK4jVPWlVVoHURMXXadK9LF0H7eXpLVRV9I4LZJP1ZWnUeQUIk5
cNUea4PIq1bXfCGA2ySFJPc12JpRMFMSp6g1u8keZv+wrQUlhDtXa0tpzK5QcYEd5PveL27iaXIV
Ufk7Xfge4NCM0kGP4FoxYBWS6bJEKaOkogqhCz+j7QuxIGYFDFZJ5cM4CPs5Le3KNwjvXZ0y1l4X
hscFx+lpzoXO3Pc2PQ6nurALEIo5ks2Ix/NfZn34b9Tjq/tzIZc7UAULJEwp87ihKzzJ/NR2+rHE
ax0FPk3J4c5Vyy/iSkODBngfZlvEQyBqG6qU2IH/gU6TpSHZgi4O8LkfI72ZIAjjrOd2avbpVH6k
Q2cpgwsE3Vi045CzQBDM3yV9PoftR+BDliK4SCAHaVoZ7J41yE3gxfnkgUtARjsQshHJIBvCVnOC
hRtwccEcgbSYjbBaeNRP4Gn8P9KubDlyHNd+kSK0U3rVmpt3u+yqF4Vr077v+vp76LrTqaJVyS53
T0RPxDhGJ0ECIAgCBzvVHa/wENZZ4vcBpNOTX33JH0JHu005p9B27LOCZrxFrCd4wBUB3brptYrB
95WLqRk28kQ2v42Q42DZRytZMNFRT5c10JTQ0jPhTgx5M404qs6ShIdVNAdIP6IgRCK+Kh8FsNmA
js9SPjTCeqUkbLmgkcqNqdJsQPCEd0S0puQo41IfdGtxwUjg8cJUqnPvbpjnnTIYX2GGqqBMEgQj
Mea0yIsdxP3jtAxu1Af3tSBw8im8dWRcRiMPerFEkA7Mze2YIskmOv38yagfLh9XPLEYj9HltZiE
1MWDfgOpvFJ9CBEQoyPeJkZtyVHiXcZ7p/Eo7DPomD2JoLiPmOxoUlCULcOih4vdvWA8x67FPOvY
bksrsDo0EwYuB45uy3rbWDhm24w5zxRiRIud5/0I1iOR0lvmqqNHSmZFXVg+o9DZONRRkDgTIbLX
ypPh6UpcO5WMDukxaQTOccea4dtPgiaBS8FQdIzH+91JT5qUz2FvzrZW3eExJWq+XZaZ931GdaQu
NyXU+8922d9L9UMsPF7+PvVJ75Z09ftZlRkT0nYyvk9LBlo/9UePlrD9deUHu07sQaMkQpqKwGnQ
nXNjHMTJ0W1UfrjalXaXy1b92PZWcuAWN7ImweLSv68O0TEHP0M20f2x6LheyTLhmB1ch1Mrv+qs
1jHlg2a3D4LDZafkbR1zEoW5lKm1Ceiu2VX7ygtdCwUSeWm1IOSl3TtcjkWesMwBFJKuT7II7UJm
Knvq9LqQO8V4HvTUk0aO3lwWTmHHBTQmjllC93PS5R8dke7CqeCY1rus1u97p7B8xnkwkqxRgGFc
DScNhV1ojQx2+Sm7Vj1j11xhCvfzZWvgScXkhJciK8OCWnNETzl0rFV/zezBCsU4DGES5yFPKMSJ
DuCmPHvEHezJxuhoO3K5hscmU1k8KvLKAMxBM3CdAN5gghL6V330dD/ZszPu+UWdlzXwXbtfmGcl
uGWAVokkeJqjuMQkUbmR3Sno+4NKQhTnNwiYL2/bu1wXKyTjXaJaHvKKWnmcWWCezWwBA6No5bQX
I094I7+ITnHH75WjzvG981Q1w1Q0ouoaY29zNKfZqMLeAjzEdOLDCFhB/cvqp1+y/QPCdoQHclEV
mgmQOY6sEq+OH5gKz2IwKVZxFpRZlIHRgE0E478jR7BJaulvTaEIvz5m2WeZGDvLc4w0gZ7MGCxp
xdfEk46VV/qYLWcVrxicestP8797b2JFZOzOmFEKrAUQcTwUEUJMZUeIRWB3uuyA7ZaTONi2g7OA
jNWRAOPUCw1og6TbxfCjER+M/JS2gx22E0f72eiSlYw5wgPMMs2WAVj5+GWSrjV5nys/G96w823X
aIgyIh1JwX/97keWoS7lXkDsZU6JNxbDYQn/NkPxS5AzBGPFTQ8+Tr2PF7sVTnHqa5k7i86HPMUZ
g27cyh2mQ4yk6gCM0UY4fpoUmxbz5HblDpGtflvc5Sn08r+8ybOCMZFAXJmpMoQAFZrHtn3hlnLQ
//97P3QWivFDY5eOeMVPFttoUO8tgrI1Li39VR8lW6xvuqrgaNy23/sHj30fxnylQRMK4MXBbQS+
2PDG7DlXpndVEMyasTU3CLdJlxrAiE7d240Q2Vb5c+1IYKMdfhQ+b4+27zLyWSjGJ0najPGwNTZJ
9c3ehj+6Mu3+pdxLV50vONxzmc5TurBnLLcoGFzFIWoBl+wp8dCwk8A5JFupw3O2HMNlH4gNI1Yz
RcZCqtLnJH2Za95DE/WclyRhPAMGQMyzVlKAK+2G9itNR3JvwrN2r6Et7rjtNzyBGDcRK/Gc4l4L
N+HG96qduvoIR56e2n3mVnjWMu4F7795DZYzbyyi0ZDpxVPYkYfJk3+i18EJHOV60FBdLfjtQ+hx
69Z5GsJ4jYyoQTyUbxoS7zInckBBedI9cVdyDqs/hE9n1Wf8hxwpfZO3WNHmRfvWnBZnvJd2BMRA
rnKnHFCirFnijqeXPAtn35AnfRTFPod8ox3cyW7tK8QyG5RVDq7uVb6gWC2vsJKLyQQ6S5S25ixB
UumhMjEnU0EjQOoj1KF9FjK663h2znGV7FvyYAx526UArHvFy+fGBcN1pj5f1k+ORbCjkzqkHQcV
XLJ2M1ZurDaHNox4Byd1fxesXKW/YXVw5mqZqhG1unC2DF9Fm2BuY6wazk03QaMlj62Yu1OMV2lG
AcVHKbSjA12JCnOj+k/jNdnr0NZpckqrePvEOBVpUiVhoO44Vh7nQHBUdJQnS2j/t41ioo9MTjTQ
6QFFLo6RttOmp8vf35RCkVQdEZomKWw2aozTYRLBHGmP0ucx7KxZcUfCc4bURt5pwgqE0YRUl+VU
7AAyi34BC6LMlKO+o/2i4473xM+TiP59pXaVNBoo+kwXOzOXe/T6WmVdfqm75iMRjaIaJpEJ/sWO
1kbteJ1WaI631fzYGHeadpQSThC4LckZgokvMLdmbsscEGKyV8lJJTu8u35k+88QzB1HKoxMGGOo
V29c5+mxKq9L2b0MsX2PWq0Us/tqr1ZFS702JmgL33I3Rg4PjInDT8nNPZlw9oV+jdU1XZdF2VBQ
Yqm862iqClzrBXG2w+lpKD/1M8fs6cl26fvMGVtXudkJkTTbgo60fPSa9LIlKX5QO01nVwuG8nzm
rN+WH11LxJy1syFEvblAotGmc2VpWU6OrBZtSS18XuDCWT72kShIhXqJG4CpxUMa30fhniMND4A5
TyNVkFST0P35mf9MM5wMxEuQPAhiJ4wtUBl+AqMVB5Su0Ps901QdhbAqWEcYl0CGSF+WUkPyYB8j
ZR0jZa17/Ca+bdHOMMyJgOriQpJrdbaX8LYyMN2sfLq8eFsOAdUd/8jBHAYGKTStlgDQBZmV5C8y
8mLN37Lw0WuUrqNgGDd2Q5fejtmV/yR1PMTE0GebyJHdgY5N4lVdb4txRqDruEKI+kQZBwHbMfa4
KFWprUeYwNTwPPT2dpxhmF1XDUMz5AqC5OD4Vp4n9eHybtDVfq9V5+8z2x0t2dzoKr6vxYndDJoj
5Lg8m07eY5566V4G24y419vC7L3c4dUl1rBoTWbTt4FmcYzv8sP4EtzITnQQ7ws/uuK2T2/7nrOM
jLdTBxw/CV3D8FPn0Caz8Kn91ju0ND50ZA6dL2/DGEdXymqiBi1EDIPs2OeB3xl/O4eJUW62GTAP
6iydJqp63b0+7EQZFQUqh0OAo97vegoaZYw61J/ak/Rp6I56W1sR7zFl26P9sy9s858cF0nREeyL
Shwz36f6nQFvOu+HPtwH/bUUfrusfpytYVv/GkkIlgxEkLY634zCLhw4KQHe9+nfVy4Bgyjl3kjx
/Wx6XpIbnUdgurleREY3rayAWpB9vieZKZixICPd353m8mvYfKnjU6iBFi+yMvGljjjJKB4eIw8Y
DoKkj+Gpk323Tw/qXvN1Lzrw7oo8GMbFBUQAk06kYNn29C2WHmySy+fP2vR0q9VjPF0hB9kQDlg9
VExiyZ7N+i4eRYvIj7oQ8i4Lm6qwAmMcnVmKRJg6yNS6kodU+E3ux7bhgI7MbtACD36ex8u6zVtE
xsdVqiFGk4mI7hfF6bBT/I9QnL65npVc9GesVDzKF1A1KZBLUoZ7dbyfR3knxBPvnKAR+7tT6Qxj
0hzRCqbrp6gvNeyV7KO52m5uKEkYceO9dii97IfB8dmbzm4Fx4RzXa40WqACzgiug/haSPc1r+1w
82KvrzCYe1CNyb4koxj0RZ5OaVOehyOxyz36UD1hH/G6Sag6X1pC5lIkBKoSygEUYvIkD/3pdxEI
ldR9g6GUpTMeS4xzyWzetZUrJeMyukwphJq6KBrmK+BGie8GZCkpnU7tNVc82miq1ZeEZFxH1PRt
2VE9GZenPr7J5MIehfvMfDB7PEm2vAeAzWT5ehMZHyLFgxDlIvBq1/Alp/blz633q8kOtC/3l02a
40NMxofEYdlMtQIwdMIO9UPackK/7WhspZKMzyiiWYyDkfr3GP0z2WOxj5BWzu37wOsVO7mn00R5
txguKONBZGTUQHMJDzJ40S05tlf9sDdtOgwjdxoVxIZW5hsujwVw28I1FD/Joo77E4MamktDkhqo
SS646HjzEhDLyWnDcVzbW/YPDFvzL4WpMc4FIgBS3TVqbi0hb8+2PeMZgXFVxTK1qRAiLgNJ7oNp
Woqn7AS3coXGU2xUn3l/O8Xol8c/AzJ+q4iqKjVpIEiHDAU/q+r1I1p+/j7jp8asGFOlhBLKRoBs
ceQQXrj8B6d0hmCcUhqHekgy7Mp8J/v02jEdq6/RTzxr+NkhsxE+XxaJo2wa45VaY0mLOKPxefUt
rJ/S4DUad5cheIrGOKJonLQgiQBBZ+Zp90H68pHvY5i6IdFOeZa3RW+UulyKGeU6oLJ/RBtL9oIy
SC6TyqY2G7JOebIVE+Pbfz/nlyysp2QEzOAtnuimaMihBBPpHoeU1x+5tWlUWd+dFys8ZtnGUgo1
YQIePZ5UHMKYoYeCW4vCJV9KTl5y29et4BgPLs1qokuYdvEWBWqnzDE+oxRu9GandLqnwG2c5IpX
grF9Rq1AGa8uFoXRjwSg6p1oq2hASBxy3VkjCp/4QfW2ba3QGMda5YkUFwrQNCvbzy6tZ8mOKCy2
QDvthX/Nr/rmjc5wbGAY6CAjrShcYaZW1oeWUT8Ww+fLyr9pvysQxsd22TSLswQtCVHfNyiWgs4K
A51Pl1H+sHS6SA2MEPMdg0OmJIFE+reQvbWIFx46K953B3In2bTBEw8ZlxG35ToDMn4wVpp4brSB
3oAqK4y+aaZ7GeAPCn9GYO051KIiKkc48zv1kN1qu2Df7MqX7NPySbZmK3Tq48S5pPKEYk06aqQG
bMJQwHovdMc5WawiKGyOYNuO4ywYY8kFpp+NhECw8c64+vUOKNjovhIRTEcur3XwXTPRLzU/wzE2
rOaFKiY6hNK/0KEFGR6aQOkQ+stB/0YpzZD4dbCYvP6AzVPFOMMyxjy1QrfII2An0xf1p9R4/G/L
yBb1Vbke9aEElU9AFEl5Kko7vlLBB6Z6/6IIequSADlgTdLRaakrbO3WvGDOUFpPNFaaHFxFDtVO
8yVX3PGuIdvrdgZidBBkmx0pRQChhYL0T0Py6SPrBuILTRYJMucm45GqqV50NcdVYD40sUVLtwzH
GOx0T6VBPbDI8RR0o9+dkys8ag6r+/eoVEOVZ7g8RlFlB+hW6spv6UCcvH3owJCYPig8n7vtDVeQ
TBzYd3VdBikg50N6/8an9ow6DA2lmPSFSNsPPP+7uWkrQPr3lYxRDAmnBWuqS8h07TAFckaZizQb
nM3bdFCmCbJAkPVIKltEU5mVPKgJBJM6GJb62pSVl1e8yWdb0hAROm6apo6eFMbzTmNsFiIGYdtj
8TCV1wGP+WAzrFgDMDpuVGIRyz0Alm8L8gnJTWq/EdDZ6o7fO72pDWs0xt+2U0+MXACacATz2L73
o8JS9x0a+R9pkUwuWtzUxZaLX0MyPnfMkqnvJEDWP9Eg5cUHhGoZwibDQwfYXw+HpR5+jca42rQV
0ykdgIaJWtKAcEnhnfabfQRnCIPtVVD1Nm7NChBJg1oS2gRSPESO7hgSXijHx8TlD/Td0vU1JOOn
2lpOkLIAZDc290SPfCNN7pu633P84WVtRwXX77YrSkQeJLpXql89ztfaMXJmyetAOTw7eJQHCbBu
1x+J5tfCMR4qD/qkqKghYxy7Hy6Y+FD7gRMnjuT3TrSDlnzvQbLsXJaV2hXriteojJuq0ikqIxGo
reaFSWKNsmYZjUPy1LsMtFnisEZiXIiWaIGGcB55+HSwUnLMs1uzi6xpOfXpSZmdunse5ENX5pzD
huNaDJFxLWUkCUpHtQaBAb2eG2gdJaC3NP3Ojx+yK2453GVTN0TGu+imQJqEOsvOoW8O9V2wH+zB
pUFq7HALNzfRZBTuaoYq4h/GKBpViSQ5gWzyXXfSdsMz+aK/tQpWNrnlhXDbi7lCY0zDVNHhOcot
DbHkA52m0O1iO378d6R9m3a4AmNMAiO81JbUONf0+lrDGNg45kT32wfBCoFRf6Fs1MxMsXjNy9u0
kMwRiKV/Ro2ys7hJBerkD5XggdOMoMjCIGA3Y7RDSuo2VoSaJgl0f0HgSGv+TJTK02KV+cg7eN6e
Od9Z+AqPOXjqomzQJtvQpLLuTw5qM29Gv/2keelh2C05nJr6grjVLtzqqvycOqYz8WYHbJ8VKgbD
SrqBLgd2ZEUYy8ochil9gxv2sds9a5FXj3aNQnDanoVUpp7vm5Fj+XQl30l+RmXHWCgB4lpzTNBI
JOk7IY8fm9nSeumlmTFxaeAxn207ONQH6viPqJtsBU0HgtEQtGEgUCrbsHATQ+52aht2aIEum+dp
GSv0iTWlMd8N7awrVpAJxl2pmhqqBJROfuX42y3p9VUAyvjbps81GCoC0BfNQgcVjeq7XeDdkich
xQlNh9KHD/Wz+IWDu3VIr3EZd7sYySj3MbyfdDO6gtXaVQSSigFdSPNLfwrf6MaU75dBtzF1BaWK
qonFZ3xgW8ZGapaQtQ6us+SmR+++zMtZ8jAYz1dn5lhhWA7eS8pbPdz30WuWupfF2PJ3Ogov/ycG
4+86JUyXhEIM6s/UuFHzu8vf31TRNQDj7uR+WFo0IiG/depfMZf5WkIyKNrlmITDPZfoj2Wtb41F
13N1ATJ68JJOOhXGw7v7XQI0fb/c0ysyBq0n/Lz4ViizBmQUb84SMk24YdlGca3o933id2DJUWTv
8iJub9I/Fy6Z8d/zJOqLTLOuJHid8sjS/nbI2Ft25nyjY3mER2XuCwPJBbuvPhHZTQWv4QabW0GD
vsJg7gdkBmtU3ACD1oHT2B3dJa5qmX7pFf7H8uJnNLazqQvbMFcS1DMqN8sL7c4V3O6QvP5ioeCG
X9TY3yvePxvE9jilbdDm2QDZlLencJqZCX1KnC7yG/A568hSNTRh14aLAawis4u96kaNT0sxahM5
/w7cm67OqSXYPEpXO8d2ONV5LJc53bkJF2XJUXbLzrTbb5T1Hg+qTv+Vu57bhnxeT8Zp9ESMx24C
ovGEnhJ0VdFhUPNt4/672aabMdlaQsZxVCaIujOqLTN4oYe9dBRc6brCexq9mgf28nDZnjdD2jUe
4zdS9BCKDdWXEi5DSmuHZOJTW9X+1DWj3S/zVaHFD2pQ72UxC+0hUrxkHuzLv2LrdCGr4IH5EXW6
hJlW1EiJqZ0dhMSqMEI86T4U765gGOelkCSY+xExyuTNLoaEHOb4drBFT7Ozw3xsVX/kvVZuucu1
YEz4KZaT2eUJEFVxPwv7ZeRVomyp5xqAcWVxBpL6MAVA9UKT2bU/iJbp0qv6cE8b13jZ2M1DdAXI
vsJPoPuKI6VAIOCDCAu0oEJoiTc1+uTCBx4Y/fGsL1tjMYFNrCRVQ6hwtEaOzhb8d8VrnE1iWfjC
sSrliMJk5GtFCsucHi+r96ZRrwWhu7iKBtQ46vUipAgxGsRyl4jWREclala9n/epM+5m7l2Voxka
47hmYe4CUQcmnaOk27GrjnZxpORRCvLa7bPEy/luupK1lIzrEuMyIUMDK85Ozb61WnoYnOA30OgX
On87TPMtx3e2ZY1xGUmV9blC7xuReWOCl7vjpMF4usf4itkoBaMc8H0zLXBZ+SoYz239KMX+nHtx
/6nkMRTzlJDxFCSug05dgEeUUxbfCFwd5PhYlliiD4cODCTYndGewFoDv44OdW841o6gWbKMN2Wc
L9c8E948sVdKwb5KocAeHFFSicTew9Sg6bpFWg89fsGufdGt9jFzx+f862Vz4ywlex/K1VwcAypp
Gd6Vy63A6zJ9qwG/4Jd05jIkRCHOKgV7lb0MXvlpdhFlufmV6Q47Gt0NNgZE9zBtfRc/JD6vrZBq
9iV0xplIWhrOUwAPrOddapmB5ApCfyMXCwYApwunmWnz1Xm9f4wbkbRuCZsGssaf8k+ivTjVzbJL
RAsNTTclRkDpx8ideVlL7gozrgTF2KnagA2aOszJSbGsqV+j3AJsM5jP0+yS1/SzaAlOv8+d0FPv
LysQV2jGuRjVTFCziiVOGwvj0hHaLrs2oXrbvpEF5DcxRtHxOqu4tsL6nAV96LEAqem9REITZIAs
2WfTHb0A4W3zI8gtkPT/R1kZxxMFPfrhKoBGJ/gGFwlpGkPMtyHy4D4tlUj8ULR41Ag8G2Xjllgq
9UWEW+jJSz7uRfH5slic77P0p2Y8i8MCzmNbRzazPQgK5ybC8aYs82kh5SXqjbFqWmHY+tjabUYn
Rv9HFMbRkCGNpiqGJzPak9BdK+lh+UgL6cq+CeNNzNSI5ZjGc0WZOGE/+F1b2orJe2nhxY2E8SP6
LILKPYQo08vs6nawl2/V/x+aya3S4oQ+hPEe6oALBU5vBMVOj/t9ZC9Hck3RMPTYNvc82Xi6xniL
KkEEKaCgz5alA45unTeNZtvhqwSPz6KqgSnn9+gxNgkehwPkjwN5epRTGfVSJ2OcTlOR+Zet5g+B
6hmK2SUl0FvMcMxpUV36KtumFz30gqX2SJkqbndV2E3nXIbcXrwzIrNXNdEwDE0DYrHkgZVq4Xwc
A52Xttpyraao49lBkWVFN9g1LMJYr9GPjy52+q5pRrRkxSX3sd1jwOhtcy3icYrHtrHhI37DZBaz
w2uiplBMoULFt/KkGsjAE04v2daW/YbCLKAp5XHV6OAb7cGOL7uUeKgvbBqDKHiENq65xSQbO2aK
4OHDeBoTnuMdGfMgJWksLYtdKHZ4Xceog4zd8EfkmSj2RHfH4Mt8Yo8NULzxndWEsTFastV3coYK
CbROvlFsqHinQnHpN8Fv7AJkuLxJ5lsL+xskcxonQtIrQf9mCyM8FiVnCU6dtYBVT95lXLKgDW2h
r5iyomkEtJ/vynVJ3M+mDLghNSwiRr6iV7bcf6S4eQ3DLOSQtF1bmFhIUz6R8WTyvr9lab/JwSyb
JqIQLcGwbFuSrMDPUXVMOVhssUFcLHqDX1zJs8NLY22rx3nxmCBGNzKxQ+M9gpjloch/VhrHynjf
Z8KVLtC6Ng3wfa25S+UfQcf5/h/uzv8I8K72tlXlbhZwhgweGg80r0YfLa3d09G/bXU+71q2faSc
4ZjMiooxeo1eQB65VSwzlawsAJmvGlqEy4/D0WuTiWHGMtemMIJk4lRYJTocoyexcy8fIjwM5oRM
ArMEHxXEKYUBVfV4xlUeicLZI96aUR1ZJXHSXusjiVAQ+U4mpyp5yeeHUOI+F29HL+e9ocKucIje
6JhoAZxfbJ61ny1OOcLXjY6ILL5YuTMvTckzWpPxCuNE5haDV3Hh+bl4zV7ZGZ+jr51rgHN5cXOn
8FVOZPuHePAsJeMmmrGoh8KAlMlp8TRUhEn30TWOSTfk8qLxtINxDn0fF9VQA6ppwepV7jTFH6KX
D2ggnLaqqHjqIaz31lDDXA0x6gyqdq/ni4WxRfLEY9Z/e7N/d/VfoTDbFDRNkMkTUEZbtGn9if7W
NvyxoluyAmJ2J6i6cOypOKb8vdWepYYnyuaeYGoxMRGSEUljAGT8r0VEi5Wr5ZusuNroGvPXy1uy
7VNXGMy+66Drrgqcqkgfg0LOyR6IS76MjoSeUFC58iTaPCJWaMwRMYKTK5oWlOtU80Mn3iXcVP+m
/zkDsJm0ssYQRzNEAbl8V+112xQt4zb7Kl3TvmfUDT+0N6lnOi03QbD1ogg69v9tFZtOy+KiDboW
yyj6i0dwMkWSvVzTy9S8q1Tn8qbRfX+n4Qj0JE1ViabJjIZXlYnGzBTV3qA1ehGE7i7sJRRwdsUp
nNCFZ8j7y3h/UJIzIKOIi4bkvI7GQrvFYLj2Nd+VP3Dj6azmk+JmYHK95+BtKr6BUYSYJimDQoXx
7jUxxEnqUUK23MSfqr1XOBgksZMfJzu7fn1quCf9tqNdATIrWoYzCfUZF+/BS+975OR7T0Q+qUBz
Hi8nv72YKyxmMfOiCJL5VwLrVx/20lkDFjN9BI/XV979alNXVmisfUvoUyIZlnIMG6ue9vV4l9eB
nUkvhcwbp8MVjTFvOQwUdY4AZlxJnukFewyY9APMWq8wleBjjzdn0djirUXrlGEU35Jy7eu0jw+G
gyk+e9Hr8ZzCp9jeTniaKHBHegFVeWxG2yRhXmQxpJNuMFRFtxS8JIa1hZpw2m6WJlZ6M+76I0/O
TZ+5gmXitlIchDBI4TMlc5+0x6Z5+oi1rQCYmM1ohl6eEwAoSGHg1QOvUlf5VaCgHmtorNmRrQQp
9FuZY+U8uRgjn4M6rYcRyzmnB238bgSPl+XadCLIBikSXIhG2DKIqpiVGgEUms2q267/EQZ77qSg
7evvCoNZOpQD5Ekf0Azq1eKhEGHXHSUwaUIhdJANyEhF80JCaq+s7zcwnEwlkqLAPzLeIxIzzENL
Cey5QgYcL77ortS8zOt2whO9dYs3k20e0Pno8cYVbwpryKJIKeGIqrAlmunSKWazBHCSqivcLE7u
Kl8B+2Uy6ETuQ+zxcoabXWgrRNbCR2muQikU6LtYAMJXNMwGn97aSd3ikzBb1WuDET+Cwxsdu2np
a1zm5periVaVEySlXboChmhFkWXswZHaevG+3CdW4gahVfbeZY2VNjf3vMJv/nV1q6mMOjHLEbhl
hPILjBqukTdq0Xgn7m8nDAu3dBC44MnsGHvcGS/0ivlOsVbYjJsJgkYwMkp3j2JT0CFJTuqit8Ce
0gM5gJLP523ulvmv15gxHTMFG0IpAC8MxWshBq9Kynts3/IA9PIkmegil+Gyf78kiumsYdiiDoU1
8qvYEB0i66dZ0ZzL28aDYSQhaABtE0pQYHS5K0e7flQc7ti9TdXAhDtTAiejqb5FMCvVGCuULSoG
TCFVB6tXj2OjWnn0FI33cfA5iXmtJpvasIKjf1/BzeLY6mB7Bkt2GfhTGe3C5FoJTqDwdIckvyV1
4PStsNd7zywqq6/mu8truqkdK3xm61LNbCuRDjiKi1tR8fuapxvbvmWFwOxa20DnBhEImM8hvSTf
K4/yqYp7zInRfNMPHig7W+KT75cF24yRUOH+z0Yyxx7ymrUiKBTXSx4VZ9mlNrnK9yEq80LnQ688
azQmsJ0qoyunCWoz2g06XmkrQeQFJ3JHo7LoYD5elo5+7p0TWQnHnE6pURSko9uWBRg2aAZuIgxf
cin3hcGwLkNtH0crLCayNbQgLMeRHg69JX75le+Or6JnjKyOLQVdgbyShs0E0HoxmfC2wDzxuoog
XZBa6uEGrFqRFTiUbaCy8s+N9S9OQKrn7xcUVzYCIkmCf363w6WMpymZQF6bnSqQ45RfIvjkAQOY
61ua0Zc46bttszvDMWuqJEMmBwkkNPSXNiGWhla9D23bGYJZxHqolTyqIRElJiOIXMJDgwYh8452
YJNb3hv6H+wNnl0GvbAOiubfV1BUO33I6Zlau2hcy6/p7Q6MG2CZvqbMuR+0uDMes2OKVs2iLhjA
aywViQ5Usk3H0JfuRMmhxdOYCc4JGzbPH+WMyGxanWCqntRBwqK8iZe7BOMxMVHv8rZtYoAkBZk7
GfSv7ETCppBL0ARDngmc7XHcWYHxVdQ49IUb3sMUFTCzojPGlECn/PtWhYQ0oZqpMCfMa2kG6aRX
DSxNb9xGTT9wwq3B2McEeS6DuUsARgeS0CirBPFf9vba/i/q2zfs+Dc0JqLs5xHjsnuFDjKgmake
BV7NsTtMB/A3QCW41fsbhvwbHnN+l2Ebg2oD0tEKaTp+KnBCfyBe45o+ysl26bPJq09+o+RhfNVv
mMyZXYTCAh50yFhXdFFPxRuhzrDLC7t1ZvjJzm33CVIqQctxKjxp6d9X0YpQChmpNSCLzdckri21
41y7NtT/N9Ho31cAYZak8zgCQBuOc2jPoKZQ95ctjPqF96uHvDjS4zL+zfiNLBq7eug1yGAYVjs9
kjGxREzxCrPHKPh5GWsr32WKSMPLkirqqC5kLG0RM7XVYshDHma3BQ1G5Cz3+Z4WvXI5iDZV/4zF
tnb02jCqaPii810Ur7XzL8gtfI/ByIdHaV8buNwl9Le/W8gVHmNq8ZinejcBL3lj86STFTHiDaHc
5TXc1LkVDGNhGPswTO0MGILca5HuC13jaPW2Qa0gGIPSkjBqjRoQxUl4MY+ZYxqeeqveyjcuzMmt
noQRRfk5Jt3al2XbVPcVMGNPAfpVoswEMFpJrKmKDlX5NZV412zeCjJGNTdS1IklXcGxOCCUs9pi
4WzS5omyEoT+fWW38Yj7n5FCz6fx2A6DlWiJbf5ICO8yuxUarg2KTcvkgdTEoQpZwldauYWyGcwG
xmU9u9a9GXQvAjf9ydsj5tSfhaVsM2pWoXIEB7mvd8c25A0V54EwfiJZgi7uqZ+QQp9Mpl2Nn6Xu
839SNnYcTRZ3wVJWEKTSW0tNjiNuYCGvcnwrDMQG4bUO3IoiJgYyyiYkioZaR6Cofou+xmAvoeGL
cjX8m7r7P1juGY3RO2ESkDSUcPymP8uf3QldX6jHVfCKAXI5K7oudEt2MF/Z4erhtrM9A7OnSNHp
6HSFmLVb7I0D3qhvlavYb50W3GsqsXiegruujBqiswaDxmUaaByKR1oCTCnEtAMVr7C54lHf/d63
n8Vj9LHvlVYnVB+DK9n+NdsePUOe4lbcN6Ft7/Q/KJ0lLwnBo1Ml1PnqmqeqtxmXSPOyLFCH332T
ooyCrIhYOfEQHLRjaXeWeSXZmPp04FXmbL2Jr7RfZ+lKlrggjSa+af/buu2q3YzhDdQzXTbmbX3Q
VRH3EdU0VDbr3hMhVutBxPggD5n9X0X/tnGiexS53A7izTU8Vyyya2iEw6iPBeSiI8kwAG0Xn3oU
nzdIpvAqW7aSwusaQnYNx8GUiiilCvGlwmVctbVj4hh7ze1fzDvasSzcci+Tm0q4ko+JALJaUUJt
AWan2MsJRKvoqsxmCzLi6prZ9Y5Pt7odG64w2cN/SpGh0lCRKR7AEm1hAJRHXKot0eE/y8d45UZo
Msx+gnzKje6X9+hdcPV9tZtsA9Fh7iR3vKht80BbCcc45mDJ86ISaLlpfJ+Pj1F0RaLvHBPgKSXr
gzUpQbEuhKIFKNQElufYJ36yE488A9iMb1biMN63X1JVAek/dDJ+7gbaqplq30rpK0eizVNlBcO4
3YKMUxPFgGmcLHJoYUV6p46YQaZKjnYwqGC8g4UjGfv0k2BiV2tU2Ki++D6Oul8Fd/PSPdRjzImy
6RK9O1LOsrGJ9UAhXWvQwMBM9Bw1pc0jqVHbYHRXTRBfVWGC8DoVUw4qz8re/OgqMsV7gTZmId25
5qte/RBkwQ4z5NWPRjZY/0falzVHijNd/yIiQKy6BQqqyvvabt8Q0xv7vvPrvyPP87YZmUHfuO8c
4QiyUkodpXI5WYV3+XRJlBBkS/8xwqcrCOKoJhjaFEtVVT4c1sZVWyPsgXK17hBOL5ry176t8PvG
f58z/lFqsyia8X15eJIP8gAWB9BgUNHs3Q/RX14OZ/lpVxYj7dXczRubTb8c/eloXAYoxXPY2AH6
n8eq8AK5MxBnFRtoD4Ftdz+Q3BkjERnNh5QEJ4JvGw5pjaFbBUTUh+m7dRcf56vEM07hqfg1zQhp
E1u6BU3L4/6O8XcML5XzQ7SmKbs4h9RgXuwpkbyYKgKvgD9jvAjyT1enkxIj7DuImGdkpxNPaS9T
KUZ44zFB95olGlnEgzwvjrs150jrpZlA3DBNdt7aiaI7lSIIIG4umw4OPVPWia7wxYzLGCdRFTS5
S+bCbqvXUkTLtHmSVgLY/1cIMQdTu2hVm7tddWUE13nyXTdeIv1hf/e3D5KOnD5YlwzU1XOLhUnx
5pIqEMNIWAo3vusA6/Aw5EvWO0jRJfEf33tvu7MSyBZ2pVeQB0Ocp33uZslrlzp6mdpyL0C5ba0M
bAumoIH2kg8lW5OF8VsTdsd6QksQKuwjHKTAS0+MkaIAv//+Km7u1bs4PpisTZkaNx0Wsaiv5tQn
1as1fJErydkXs2lzKzHcUa0wfJJmGBnrotWt6K7jwNv//ocwxtveYKAXijwUE0RJHHqHk2VIklXn
bnSyfP0yPGs/qgxhDPYsAQ/rvXYdishDNpduJZID8i6i1tgV0ClYTu14CkPLzhU7riLB2m2bBKWs
ZlIhKjhK/2l3ZR2ig1OdAOCH+a1xNPWDR83GZBDGNnQvintugtC7OL65EimZIFzmMXeNwpfj7yS7
lESTvkQiOHNYJLoUfQWN5Ny31IusmO12EXkqmza30oPD7jhqgrlQoUeEkve4sil52Te6TQNYCeAA
KDByvdXYQs3tZRVd9Mm3sUIHHxV5XOw7a0fvzbZXcjjcKUclKWKmyN9ABzZrDen+Gkm5DPy+E4BO
WGMgEsk2cAV1KlHTsdUhcrkZnRCkwi3IBGS7OA4H2Y0yfxZG29kB5ZVESF9DhRhCFria/ikxXsC7
Ni0DTlNZOkp/Uar3inKU65euevrv27aWxLZ1pRs1FjVIKkiy9Ie6H2ylxQywxfRkKrhot6x8LYjD
pEijSTTJEBRmx9C8lBS//q/pHWYaaxEcBqmxqSRRChGFfh9m8P7pweif99drE3/WQjj80VpA7jhA
yJy5yBWoqGqejup1g3Fcpa2cGZG2iEly62itRPKPqHTQwphmEFnVJ7XxRzM/pqiCt1RPoBtDmg9m
p6hIDBsyJoNqPBJ1taIunQIk8g2f9VcmrUMeWdCg8ofksC9t0yBWwjhEkkiwwPjk3KXxa2Wdw+Q1
i/9jJvrNIFYiOEwy9CmImgT6LDQDncBZz37q5C4fBOu2rQnmOWkopMCty5uEHIahmQPAlwHJ2a/q
eOiC+88s1m8RvAkkTarNMYWIurwlymjH3YGm3/ZlbLoNGgHFvazr6BLgq1SqMLCSKcWOWFfxPevL
y8GiQx4YZyhBVXR7FFZ1bN1Ka4nciaWJspjluMD7vlqoPf9a3MLNfY1RS7clKNsZZ+h/jj6/WcVK
TW67AtSiG8SAUMYWxHqjw5+tx2JxjT+IHoObQI6qHxCqyyi1fUOTFbyOCWmVIe1yV4lf8S4DQas7
dj4JvDIS5hnZgflweleyuJsxr/uyS1TIms/dJRugornl5eiiQIw1mjn7xrK9c++KsTOxUsxQqKVG
DVxlvdJGvwvC7KCZImKiTeBbacT+vxIigxAiinW2eqF835HC08bmgKn2p0QT6bN5hleiuOtJ6zSk
SweIMgfFjkiGGoSrJBU2PG4i7EoMZ/CRqSPP0mPZ2kP5l4qbQz6pZ+Tr8UYTeeRvmPDBHpB6MDDm
Gf4CX+wD1pGW5rTE4dJHO5R+StY9omBZcrIMzKJBtT59TrVYYBfb9+NKKgfrILSMEqmt8C68LB6X
Hq17rW+5A2qhXf0XCr2FGXx2XPfU5EAezPBzOKcQGFyxmbzxle6DRF1YNrhp8Cu9uNM1vBWPJHjg
dPr3WnrNRY/CTQNcfZ87UKj8ArFtCTW6ObDRuOLU5DpqQn//2IoWiztRnWLOEU2hRVPlz1U52FOO
0cl1fSzVxG1C85ecV0czmk77YkXKcafLQLd/hYhl7sbRQ53dB+a5FLZAbkLtagG5o9UUtRQvGVtA
wLrmZF50U7iJR534NLqIHDlI3h/6L6KYgUg17jaRtUg1a2Z+VInsBg8rSbFzETnOZkwRvRr/d5b5
yESTyf87VYMX+G9B0spOR7v4omF0UO1VTuagox2cjpnoBhPoRzmfsK/rKFNDbJ2UEk/OwtuCBk5R
NYLnwYeM49utrKrIb2q6bBr8ZMWuCzsMpGaW+bZ98QF4cd17LAoceiJeMZE0PkYbtSSYlRxatQc2
QCjzJrv41nvREaO8PfNx3/o3oUNXZORRFYp5HZyJKJGCqAWw2E2kMw1eKvVh//vb2rwL4K1DjXRp
zrIAj/tLw9c9Nvs4OPYo1sOuie+VTYtYSeMsImz0dDErCQfNS04jai1fWtSjd8dcddBoZvqWjQ7I
I95ff6gld7PAVQzrtsYy/k0ZxqrdtNveQ4bRy4RN+5uux0pJ7lahVd4NpIOSdXEtoQxC6ezKeNGE
cRnRYnLXShJLoFFXsXVGci57N1HOfeDuL5xIFfYTVl4UEmKFErZQpdcse57vVHqbJ4VdJwLOWYGZ
fyBWwHNOtgyokmWPY+i3yeO+HtuuxWpPuFukbLJxzvKwcFG4H80eG59W+jMeQ6g00g+NncLaRX2+
IqW4W8VUamXUZCzenF2UwY3e/1dW2zfcWynFgUOHMXdNUUGpWbfja8a6jNGl1+HJsOUS0z3E/Q/7
FqfzFTET5irL6oxtGtLLoHxqu9NYCt7dIhEcQphxUUhpAZ2y6H6JPVKfElFJ4LYIDYPMCLonP9TZ
BoUqS8MQFa4+F46VLbam3ad0EWDO9u6/S+F2f87lRs167H5j+Ut8Y6YCd0ykBbf5bT82CHSz75un
rPX18VVe7gWnhsHiB/9Y/62DIf/z+BsdNaKQIZn5MLjxEUEdVCNfLm+RKqmyy+O+PMGS8RQKS0mD
vqUMBYqvhbHYSfa8L0CwZnz/diENSWaM2Pkh/0qqSznU7Da925chUoJDfyVVQkUysGZ5SE/ZTBxM
ZROs06a7utoW9hNWqDyAKzYdGpwRa7nq56+tdSkFL2Z8lOPZ2VdmG//fDYAt6EpSHspKo1BIisfe
DmK/1O4sClZf0eg40caw37GSQ7UojsIRi6bFX3QDdZHTQxiITqRo2bg7gJpWafQGdr/JvIY+Slnq
KMkz6c/gRRIcfpE+3OFXCtPMZsr0WaJrhaKNtpu8dBA9/D60C/99A7zvDwcCsSkvIePZhV8zuMEZ
8eTMAS/qWxs6dZLIYeQL82mEX+WIggQCHfn0Fp2nIqkKLCepv+vma6v+kFtRHp+t0w4AfeAPVelS
ZxbWsaoqe25auxwezPRckmszvjYCgRfyL17C7+XkOfv6tE66nKlkvPaH6EcENjsJRZkxRrsxf/gk
KnESYAXfnoyW5drqYsgrg+k+KVHjNPeCEyzaJQ4rymhMSr2GiL4aPXmR/XaMDkosIqQRLh37HasT
PIeDiioCyDGBeL7pJW4g4Y3JKAkw2drtaltUOiiyDQ4z0r4q5YBJXKqrPP5F0fMZape4DafqIin/
2gdC0TJy2JE2GLyrqxBWQJNJO1oJmoRTQY+RcBE52MCzodaLGebeHgK/dZQjvSa3IN90wSXh48JV
Tvta/cvr793gOfzo+mzSFoa7yw14vxACC3A1Yjo4wdM5uxK1KQpuE4tzJxSyyHlDgFbgnb1YrHOX
6g+WEdlqUwms/kOpLgeMHwKYvdq3IwNg1mM6XrNXpnQILhkvR3uanmI8bYWBAXaz74CVxbyp1RHA
dA49IMGbzPlAPfbIlL9i6IrkZ2hrFVLDicSx/6/Exah5SYgCccFVAxKQ2jFO8aUFv5+1FYSuiONA
ZCsWhySz1Y1zH/7vrmG026j/zMD0zcIs5leRLyg6C3x1VddFuNxiiAPNCZvIWDrSfYdxqL/Q6IKc
YvQkYjcRHHGLw5OgR7VlxrZPGi8q7TQYF7nu7583kQgORTBpXakjHTrJ2YNU+9R46UpvX4TgSrE4
CDGsCpUvJkS0Mtxcc/SbaHH3RWxrgfm+SHWZBuFnWo9WI4GB1ULYcroeiaeA+3z4QxHcXmB4nqqn
MUQYoHkhT1FwW1Uiyn72kvx4XN/V4DZjntMWCSKT1c4sh7mi39o0dGPJuKuD7GBNcmg3sepbQfdo
LuUVWsgFYcvtnXqXz+1UQse86cDt6OqWL3XPkiaogBNtE4ftqkSjqlnYGoYv1fA8aI/d8LhvCf9y
SH/rwHd2Tn2QVZqMNey+d27gs856+tfipyfWyp85k0Cl7TSz/i6Piw6UA6qbohk6LTes/6J7KDG+
PfSbg/a9PZVu7IlKFbevrHeBHKZXICpoU7ZJkjT+RbT0ZVJHze4k9T6u/2uH/d931rssDtBZvaqU
JZBVS5dz7CTt/Vh86l3yLoLZ5OrOCOeQhODcQzi5rz0VzaRLbZ2NKhOA0L/cFe9ymG2u5My52lXW
Ajlqgy401hQmOajnok8ldmk+igplBaaucnChlAkCiA1WDleUo5nztZLkfqYNn3rav2vFIQaGgS99
K0PM0B3y+DLVRQE9Zk07kKRykBAPNcbZVhBQYpDINYUTbblzj8EWjImm/CZKXAsQSOUQIpCkpFgk
dnrJIdE8kzzsw4NgW/i+ThN1Omgzx/cj6VUf0CL9axSR/ossja87MnVZ7ywKS9MxSdT0luNCji2o
GxmbjnUfKQLLFqnE4UFmDKjWULBDWnsZD6CUOk2TIAK6nXx/BzmNwwHFrOcoD5mMqTrTxrrWjP48
xfRMdfIo65qXVum3KiN23Ynm0zIL3jFAjcOH3sqsHMTquZuW36f4Xg5TOwgLuw9sqxIYh3DnOIyg
aZbJE4M7RhVJABHybd+/TY5hOaBodPaNUXRX8X0vSmxJrUUhr/OK03gdH6SDfMouejiwjU9vRZm7
TUsxFJUSgtJC8PT9EwKDXrWWoWHuJBkdafwlgyY4Er45NhFjJYXbMB1FalPXI2SqZQdyZvZPD1Hi
DOfhoKAlVsgRx371BwNZyeM2TY2WrJAZsGs+ZnSiMbD2JadM8BCw7OQ4H7XZ3d+2TYxaCeSg3Zor
bQpMCESVEFXOsSjfsG2GKwEcqOsl5qCAZwHFY9HbOyNxU0f62XujS9zUE6X82c/dWz8O4cM+kpe0
wX4FDbgh1Q6RuYkm011dSpNP00HwwBcZIYfwGAzY0VHG6qXdZas+LPONEX7d36Btn+z3An5ok06i
rBpoCENv3Pja/M74tpUczKHsKVq61X3qiVo4t4/ySiTnBsYGKZWOJa0nT/FyCESU7ty66ltiAhSm
IhX3T9mH5um+yJsRddW5i6FwyB0Ot/FZArmzRu3+NGPklQCq9m0e/KX/hA5SZbWF2WUoRs68vP9q
iPI6ou+z/6+8M2lEsUFVQJ2mB7FHmx4SEj3sWwWz43+3c1SF/lNEgMrFuWQ4IYdXVdwcLMwNzv0I
RG3VUKK9wxLcyyKVOJgwLaWalADyguB27h+XWXQpbwOfZhGLKDqhfG6qVqICbO8sAIhR6W+pVg8V
769fZC9j82MO+8vHzuWH5TPRgIOKWgjju3CK0OpALgNQ0nw2C5Ax2PxNRrgvZnPVVmI4NGp6magD
S7bWxgsdX1tRdfMm2q2+z8FPLc0muh9YiAoD6tr8gWAUU4uWhF5E/7SJc78FYdn+aW5Fkat13UGR
JSo90CvZfRu5CRG1c+zrY/JkA0GYSvPCtqVTDDuN7jQt84zcmVtBIHhbHWSmiaKglYOnUEilsFPn
0sABbW7kgDpd5bWKae9vvkgIhwJpHweFwd7SmnRZoN80v5jG076Ibft614P9hBXQBFVdy4GmwzkP
/aX/KUWiaQLbtzfL4f9vpbhzHyH4MCcqnhhSZLeHBrRqkYvu6Qys4yxKuIiqcEWLxnkLWmymC0h2
4I4sN0l57IYnSVTWIVo07lBKcZbNpoTNRzfwYajrG6J0x/19EWnBnUsMTxwsZca+hJpsIyTpLORr
NgpeywIh/OtvThuFlCn0ALt3G/xclkMZfyph9779/OsvnnvSlg17waLyj5EuWa6KEXboqfdSEDuK
QsQic9O451+s5xhKNbIz4w+XwTN7Q1RHXbffZl39XL7+0TZ9eAjG8UDrCdo1vd/JT5mO+UN/Zgn8
g0/JtSqtc2Zsk5t117nmlJMg0CqyA/b/FQhkGAODNwpEVB31MPHq3KjySa/iPxTDIYEm1eG4sGOz
SCrGHLiRVmFGmAAzhQbAnf8+bQaZpOz8g3wcWQmwOl2o160rexbgRvjcYvfWRz/gN7xpHBaQNi5L
FIIghtv/1UyaP5NDIPmB5A31rdX+Mnp/iTqRjpuuzupQcehQxouEPCRW0qocRhyJm7SzazSELAe8
wU6fYB5/i3y+S+RLamvkpOu2eztW3cns7Ahp9+yijm02hXu+SBL3jw6Wzr0flF5uLa3CLuoROvfT
A+j2bbn+8mdCOKwISNNbE1vGNJxsaUIIpad2XabOvhi2Gzsmwnfv90M8BEEIMexF3oLpSzlHx+hc
C4Bi2/X5bYn8nHSZ9FU8F1gys2gdLU7trI+dyPSgpkCh7dztyho4wBinso3mCUZvPeG90JX2fMA4
YxcdZajCeNRu4AmjIF/USi062h9GpRtZP1Y6NJw848wG8hk/5AfGWjUfFdX+VMh6pSQHJHo2JYY6
YdsAhB1xphwDpEThZIEnoXPo0ZMY7CsseRE+94fsB0uCh1fhJb0Lb1mvaeAI70cBdOgcdHTNMKsN
ywcZqd25DWiCMrd0UketHNaRJ6bHFlwufIWiNYdKGiFo6VYl4lE1eUUJj5Po9Z8BBv/6k9SkUmrm
kJeTecCdfMjbyqd/LIaDDGPIQiuqYfmF+UTNn5FMj1aoCnQRnGSD7eHqPq5LEicjwyWdsuGkhyi9
MpRfTejt45JoZ5hxrsQ0tMvldIGYcSKukaW2Eode3HwqGf1+jgwOLKQssvIogsVVUe5kpHSi8gey
T394Jxq8dzEYpZayVAYb81JfM5oyeshf0pNyIBehJyzMERwkg4OHFs8MEDkyDPxfcJweMtP+e1zt
fERumgjAQoAVBocVraKhqhP8V+7YemZx7uc/c8947g1JCrosZt+fco91IWuBHdciTiiBzfEliRPy
JqMOOgm378KTopmOhQpfIU+z4MblixIbS0YTfw9bkJMvc305p5NjRldV9MPq/soQ7hIFg0Racagg
91FItQZatfJVlzzW1A9Fu7MdUX0/RnwlohwXpTFQ2NvfD6nEw1ir4kuM8cjspkDpmf5jHx4+EKRy
Ph8/6bzNaaKOMVZRfxs5lR56tFOxgVqpQ+FdzGhOY6PzmsSd/X3RovXkIGO0ZB3DVhnK1ldWeLaK
m1wS1HZs5/BW68nhRVToJgr0oZ1aT5EdKdV3o2qPbdcfMYzDmYjslqnkGR3xExoKjrJwMznwIHkd
a7RiBoMlVVyMZFYxXW7CiLLQaZ6CgygLJbhRTA47VBrRLmYv/QJDWtLlPJrPCsZIqqJ+wu1Uw2pV
efeCqlVNmaDGJefwmB/QixT7Eep08eRnFLCMrEoUYxIcd75qUeoyUwItKKP5mme7yEdbKjLH6NkU
BP3SNJKD0g8PKYis9s30A0Egd0L4GkZaUyvSE9gQ8S0/Py5HVO2GoK9ixyJVDvvSBPjPFy9qBUni
hOEzWiPS9Psiv+5/X7SKnNeRzYsUaBa+b8rW5Zh9C8vWLavQJVWOYtrUH+AltHEvOOoip54vWiRW
NLYqc0jTX+lzg0kcAdJ7mJs5HdDWK5xoxQ7WzluMr1lsSU4X8OIiGpnprqKFh9ICdYPsVqbsmEEt
8LBEDyW+YnGUFmlSWDByeSB+dFuB/bZNDtPdcAjs7Fg5hR84kygGLjIUDlzmMFNAUAmhk5HgNMR2
JYoaC/CZL2GkcmM1FbvFa9yvxFuKBLNGHvfNUSSDQ5IlWLQoJJDRq55Zf0OgKBR1lQsWiu+sReCb
akUPEYt0rqRLafizFznfXV2OtWnoEVOhbFz08dqZnrkmZphYovZZwWJRzgFphmJqzQxbPuoXs35b
S+dGVLYqEsHBw5BFiVHXEJGSK3SI20rnDYVoRu/mjrxNnEM/tWZ9SN9ERtOEmE3uYn6i3cVfJlGH
0aYWKwHcQuVd32vzhCxkFroGTh4IEaTgxycsdyWDW6kgVJQsLPHiVelVo3yjIFltHv5MBFvH1dNN
M5RMDZiD2xv1S9YND2DEcfuodP9MDFvNlZgkz5pEZ2ipzacSDZ/JQy3qlBNtCOeGKW2Kgi0G/wQR
CD18nWPdt0SEt9uu7GpLOEhU1FALJObKskFCtHcUF7OEUI7P5lrR1+EA5u5XFrLC0KT9Fdx0vFaC
OcernevAkliJbx+bGElJEjtOi4uKRNd0yJ19WYQZ1ofLbSXsA2RqiVKy3IcZ2YtH3poMxrsIY6cx
OonxROan8VSfkBNxQMN7lD3dAaviYf9XCDR+87tXNjPT3hwaFT9C18LvLdEzZ1FVx5jnCxmjMvdl
bTtg7xq//X8lrNVNvCYxORL9qDesp4kVV6XzNdNMXNQiMNU3T2YlLAmgTMDK4eb0oQq83jgOmqCI
QbR4bIdXIpCQs4p8goieXsfJ7VjcmL3biFJK2z7Xatk4+DBl0srjW+2HPykua7VHsMTR0reSKrHT
telZrsRxMGIpSUPSGaCr+cFZOcaolTA8WUjiI7QGDkuMcU6yooecxPLZrMHpAsWDimv6GH0rZCYS
SuMwJTa7RS4sYIqSTEcLabkZ1ITpCTG0sL3Jp/prbB1D+kUPvuwbvcgMOUgxtCypZnZHhtnDYtyl
qKsSZm3ZNbiDJAqHJBbeitNMICO4ajObbRo9LIxkVj0XeMTVn6p0eLcQwlWHlHpo9SWrcy6t5aFt
f8TF9BOciAK4YGa9oxXhkkoVRbzTZPUU1vg0Vc+BqN92+/W7UoPzLnRpyBj3Iis/9/Ub41yfI686
Ymp3Vr/R8zImMFEpmgAy3i6FFWTMShGXcwyl9PaxUy04+0d9uk5FZdyiteMgozdbJLGYtQ+LJxtH
ogp8ZXZa9vaGw4gO1dYBxQ65XZGg2Inak/UglRfpnNpkERTvbIdfVvvEAUWRR2M1mFizpAflq4T5
GeEBLNev0V8TEqhInwoMT3BkCQcVVtwTM20hTyq+UvU0Jk+miHBTtD8cKrBiQcVideFD+6LIX5P0
8Eeow0+jK8JOArsYvt+Sr239qtGnpRXUighWiW9V6jsM5YiZJScg9DSJSzC1WBZOQBRJ4UBglkjZ
zqyDw5jG3DbIfCZTdZVU08NAyWMsx3ajx45eg2upAMFFbx5bWT0bnX5jRcYXw7Lc/YUVgYbKgUan
RpS2zDj0Gzb8VzkOFzEmUCXXFYKBjNhMNJ9etAK8kxHkIwgwcJSz+iroS1str6MsEzi+ojOmcoBR
FEMeNgxs20N1Ys2oGEpywag434r53U8V878faZUpvYLBBAUCSZWxh105N0+F3BaOJJvhXSLr2WF/
x7aPGqhbNJlR5POJEn3o2nFgFTnRdBFEl8GnKmUxYvJ/3+dzJLMuTyYpEf2O5uRlqfKbGB3Yf6TC
hwRJibKKnk0Yacbk0NSab0qFvy9iG9DfteDMGnMRDHWxIKJSY3uROlvRIkdLfEIHcBEKeTbYsf14
f7yL44wauuRhFkNcCJqlwsv93mNBtgYnSFjczn76nizOtC06w1cpsEGjQ86YzWmDVNQlt6DSPeQ3
veBi3D6t74pxhl0VtdqGCxRLy2eiu33zomoCaxCJ4K5Dmo3aIvcQsQRXtXHb69+FPQiCM2NyN2AY
l9WsEojQwc7Q0NtYNNRMpAN3/+loFF7yVoVvh1Ef6XTqilv6qQzs6mByXjGd29IKVMhYlF9jf0Nr
USJDoASfyEijvrH6AKuUqM+UetH8OguHLLKDsGO8fM6iiIvAtJjxKg+MUAJH5UpyarfHkKj/n4C7
SCUOBohRSh2IhmG+meWRsHbkVD8ln2ubfd8aizv+eTh0epVDK139MaSPrYXwoahcVoBofKYCM67B
s8eyvOgQck16UopnpbwJxy9pEzr74MmsdW+T2KqubrMIMxT1NIU6qRpdRdV4kTflTZN9lyO8LiXN
kYNP8SGtFpDDgHaCU0xUmF5Mvwyak8j+XAr8u+2Xym8kszgMABdMOxssg02DzB7669z6pdQXJH7c
XzsB1PDJCTRTNUnM1k6SUrfDiIVA9I4U2TSHA0qdDKXJMnGR8hzQ6zkZbLiM+1oIZPC5CSMbFjlc
oEXXHJEJt5f0JCRCE2wIn5/o+rTtuwJ7TlJQvLRozK4kV6uuRuUPleFAIFbyUcsHtiVD6fYYWdyY
7ijyaUTacBAwdmZN2gW7Ihe3mfQ1Nb6V6aXWhYLL8l/89d9mTLnbX2nR+hWrUGY8t88yCh/DQ/Vl
TlB/i6GWdvc6XqD4Z98YtosV3k8nPxm3I2Amg78IeAtzu5P9rjvlaWob/ZHUaNZS0bz9VyiKAokW
lP1/BUILhriOYwahY/stzUPXtK5V82LKJoF1/Es48n1FOWCQUimKCwt3RP5rdhjDbXfUQfS9HMCT
44niJaKDxTkK7dIl1sAqFFR47/1Xublrlaf97RIgEOXwoWsitQSJA6otqrt8BNvVp0g2fpsD4Zup
TLkYpwlHCm+rwA9QB/QgHcwDm5UMaVfxTXAvWrX9uw/ZpH/agqFjlLXMrvHI+pYUd1Llq/CzdOk5
iZ/3F29/f8AA+k9JVFORNC+h24AuAXO+6ME8TIXUMiIpHFikSW31S8ds+w5cMsWJHGIUHoxf1daO
npNrgocDDN7dV+1f3sT/Z+hE5qGjCahZKZAaXZpga2R0sB5mqtcZCMTYs9hC1aAo1rVvjITv8+xI
l7Uze03SGpH+ymNlkaDaciQTIUnWL1D4isg+2R79u/tCZA45gqxBUqaCTO2KoD2y8OKfHYZ4tZf/
X4H4zRaM1Wng4GNMUkOORkibZO1JViUJnMESyN9ocY5H4uskPndzeK7k4MuUixJ8+54akTk46UKi
qH2Ag9HSW628npQnK/8qnwLF0UUhPgFOEn4UTSHhFNIEilbgkmSxovhsXnc2mzFR+dJnykHfV5XP
442kHRH8gq2amPYWandde6vVIj9XcAw/5O+mMYkD5hhgbzrjrOS/pFh0ANhR3jFGPm0n9RoNTYod
Cp5K0/27cUBW7Um3iWcdVTZY7vBn5/wNB1Y3Z1MrdOwHiKxeisu3lkcv9ofzcqZ+h6ImUROSaBU5
WDGivJsadn+S7r6hF5XuSbGgXFKAIm+FTiuNWhImZjRDxCwf8+RyEjErib7PIUaI107WM8TorKcy
/DkKeakEkPRWIbBSIM0CkufsgYiyFZd5bTHy/65m16fsEJi2COrZ790zOg4WZCWo0IXMvAwC40aM
GZfZGIAF0xOYmmjhOF/DVI0ga02297581l8ilHceQPHltOh/RRY8OVC3FJj3NuRZFiZQqmi1Vzm8
xQ2d9GEN3QJ1vKvywemy1yG5U2cCXizr2mjdfR23fY93edxa6kmg6Dp7d6P1345izVasc6CndtGk
ttR+3xe2vXHvwrj11FJAbMl6LwJlBi+bM7YUZfB3VEjHuh2w/C3oQ/PtmEuaxGroiI+qx/NwTEEN
qWLDMEX4tK/Tto28i+KcNzyKFMuMIUoz2nNUYkZQWYh8+G2UfZfBuW2hCm5NxK3xxDt2bjHYIbjI
cwc1zfnh71nPIvpJkVLsB60OdDgoRRSzEihFvp2Ux0UU5d0G1XeFmPzV9yOrNNuC9ZHGbexYuG2N
wMm7T8HquxD2I1ZC5nqew2CGkLm4DUOvRthqf+sFZ5WnVEJMh0YR25ZmSp24aTAn3ZXpbbAAJ4L8
yhK5Q1urphuKrGIoMjEJ3+xjodt7XNgE7r7QHhI1OMyLcplnn+FFW4vhrotSpTPpM4gJrIc0vqQ/
91dNpAWHcIuk56mZArn7+NRPTlLcCvPdWziz1oADtTibKM3Yg6oufhl5ZuugX1voZZkLzv7mm2Mt
iAO0YZ56lbDAuIIEp01vNAetUWfjclRcRqAk7hUWLN6H9FXWUFOKITCcXwvqLY1pF9KP/Q3adIVX
WvEJLE3v5LguIWQ+M2oy9njLLuYXNuYvcERxf5FGHLZpVaJp4QRzIEPiR2HqRvV3KRY8mrbwbK0R
h2dDUS1KqEGjqNXtmoLTXEThLzA5vp9HzbvFzCuoIYVPknYYqnPV/YqMh/2tES0W+/8K0nq9Qb1X
ASm0vAvHUzBdh+SwL0K0VNzplyyLSE0JEQn6kKa0tfVE9GjYup3Xu8EhgKX3y0hmtuV3sqM56bn5
Mp3bE7b+/KnXwloWBwWk7ucAU/uQVrohZ5zKq/iMcTSXeEE62TkWRiFEG8QBwqirywAqZbxYjQs5
ui1jV+kFGySwND6PRdSaqkYCjVqE3yn6z1E0FOSta+qfGX+xWjs+m9UuMcmzGpKGIEWKyZUl07Yk
kF6rguTFlhO6FsRhQNUaaVuPWLVMfWbh8iIEhb3qRcopKZ/+yLz5XJY2GpVUMdtDdmk2faMW7I7g
+PB5rMKgrVmy52I0elF5kUmiK0ckgFngCgLo0tS1wc5n4w3f5+aNhoMVWM2pl18yb1AScgOwT/Lv
rfX2cJCwzLqhaR10mvRv6fS4WNfdZ4YSGYap67JhYnQ334AZLXmPMY7gfEvkyabll0k5p6LsLDt7
vBogRJUx6VpT8Qe3cmOIqWRGOiRuZsnXYMBwTOu+tnRXrzs3HtS/AgwqoUUSu/sWt9mnZJoymMww
Hdo036aYrHZsngb8TK1L3PJX+cz4zOKfIKOG5y7bcBBsYosn9W55pnhCYqiyrFFd49k3Za2aw1HP
EIpUEt3TZ6l2mlZ71GZz8KUaRBxtlC9O15oi5vLNBI5laTLI24iqWryDoix0kCYaJ29D5rWn2sFI
BWd+IQpClIpTeuOxpIIF3jLPtUjuBVbGcderNVhSotRQXEnVnL5KhwOYHwX+/ltlLm9BlmViYASl
JvlA/Z7MSZLEI5YVAWbZWRAkVL+pkqPrh8IbjtO5PBkenuxydZzRvSuu9d4si17/AO4klnJCiyDG
D8hOk9uitDLyDDDTGF70/0i7rua4kV77i1jFHF4ZhhMVLVn2C8thlzln/vp7Wr7rGbXowa6+fdkH
Vw0EEI1GI5yzp961q1ngpSzulh5SywIYYAqz7qrdcJcAgaTypr9nt8PY3Ieq2pfSuHvaGK08aSSm
2fEXkLHlSL7hMxzjkGxTrcXQS2HcLT1jcqoLMOrtyj2I1m7j/u/rR574fX7YsjVMVM1T/P6oJYAr
CrfDMnvXRax9Hgatq2BKTsT/+ZnRbhJmqQyGGHNSpi87OlZucsc8Gn7pRp5G5M8rOcelMF4hWWmS
TGvG2C1LL8KAgRluilR1LJOoi68YTpbBgG0wzGAA/3EfZjTSGC2pLnb1xjy0gv5Zm0SfMNyaDE1W
QCoqaRiO4a+BSRkiqa5CfBynORY/JVvaGjcKmI/Vw+zKCMkfKFcq+FCirCkm+Fn56uhUziDfzgVM
Xi/bGe2vAeWBl7SKnOuKrXyjN2K4E4S91LoxIyYmDe082wJrzE3FO6mgiB0pQdxHyqo2zDsrgCCg
crUnc/RHRbd1krRy5UNBIR37dih4aBa/TpylrWCEUow5k02MdAfTVAzcMJrtPvQKXCYMJ3sUCSuu
3JyKipsL/4kyiizcZSLHXdksDYRq5q2QYGtueBqR/Co/9fokkxBFK901XJUibi+UV5V31L1gL9W6
CAgXbrKLt9lttxVOGKu0xQOFUbB2c7BL2dCQgQBSlx9HEaU8qLoAsKDBiTUqSz/YhHeM+DMmlyZW
snlVMmXdVBjHJBKQtxlqM3daWrVVDOSv+0WoXLE39km+D6f4RgQZ7H/2+kthPHZaqIazNAUQluc+
vppQ/FhUW1YoTImVJ6sqq4als7QGSRXnFm1VaIslGYDhCrxXfq+N6RaBNwCNgEbJXovtqqyhxocd
abi/ymWqqgwiDKODUgz/NnPjr2piq5giZG1stSQ/2BqPnoqwa0iiJZmqxrfU4jEJhmBIEXZP2U7G
6k4tbmUPwBluZ1v3uXBSc9FOB1vB2AgqHC71Sl+JKJBvQmNT1yWZ95g0GsWmkOrYteSf4XRS57te
shPqObuSJ2LqG3bVoCM7BG/9UpXFLDXEMnG1rLSzyg2AfpeMxL28KgTPIcQPA4eaZwfqKwsTN0IQ
u9lifYpqyRHD8QfGmohbbCU2YoVbQmiUoRMeTW91mXKx7FpAVrgiaumY/jbdLu8//fejpZoaDrAs
GWDg5uxV6EXb1wYSwC6wc/FLbrzkveaK6u66mBWGdkNSddE0LDxX8M7kdFGWeYn1YgwBazJ7kls7
jFnrtrpN3OIz87hiHyxu4E0UmO17G76Vy12YhbqYfZFC7mjMbimLnlZqhDesPIfeyuBiYWDKtaVr
Q4jyU+9VqqN62QaHWX9cAEcjfWvu6YY1oRa/7heIErBvVIiUl52q3U0xsUbL/uS3j6A3KvE3pD51
GJ7Q8fvinnHixj4bzf8XC6fMva7J4YpCSydMbV9CDqO11x1lGz0qDy3mAEMnuQ9dlZoDfH9tvdWL
c/ex76uwLabQTYdvsrILtEcj2TXFcxsQ5+p9iHgriH3Ai3qAqnSh1shQbOyPbfAwlH7YE/k69Y3Y
n3AhIihnFO8aiMh2rFeYgpLq33wjytVYXL8QM86GDkQJpkm0i7NN0hN1wZWL8K2puNBggiAMIAw4
oozHMPcY00F20HyUTraZIz4QgYhShwsIAQy2JAvUqbFUeiyw5Fw/dd+1BvhKvas4eW/Td/37q++t
hlyAmJMUeB8sQJiLX2KXfzE+h/2NnhAJDOEQ/AMOW1VZkSgQk8AhWn/YKr7ggypoe92EhDYKlyYl
TdiFYYjvpcihXdabCqNimXQa85pI+1byWWY3MDVo7GoCR8Bb18umKZTGZA7dfg80Bq/1w5NxHzoy
loCpBdOVAt4bWXxNK85iPehMRAYVvLjdMfuiHcq/jIewBOzWeCz2U22Pn6lXI6Uh34XTJCFrUarG
4Xp94KdesAN4qZ8BkJViJiVlcbFWNa08nnLI0mzQtQO/g8kSNwXmF6m60voh+/3h+Eqvlllm0wsw
piT/XWcPc7K57oKkLlx4TYZRKooUuszOsvlvupCyuDhryG1WZtLHZK1fG2fDccFW7eXSEjoYjsVC
BftFv8CpUf/7wca5O6c5UWMa6/HXRP0YPByoyfCbZZLQl1LaAqeMycRYFwDfs88qoiFjF5CohGyl
nY6DhicIJhxQn7f4d4gJ0M+2KIrQtYCx8iN4hc7otkADsQCHWLrigXp4rB9tEIcpqJKblsy3uMJa
1rswDwSnbWzFso3Sjhww125CP3rOvmU6hoY6H0GGCF9r31ITQdoAdXUd7/K30UtOpEG3SlMAFluJ
YajT3KveWBHBeDX5vJTC3WdtW8A3W0twVL85Bj5ISMKtsgU9SPSs2+rG+ivySI9ZO96XMvm4DNg+
yUohk61vDsfcw6TS03DAhPKP6QbFyu81MeWz6jQXEvl8d5Irs20T2HIMwICRe+G96WINNj8OALlj
1MPtBxLgS4HcJTfI6LQKNVQcmsnHuoo9gzRaKXXP0tNtDnAcYCHOGXGBrx7FS6lciE7ydIg6C2pm
xyW2GRoP6IB10EwpXvnIoO6IMEq4KA99oc1FuyQhtBRFeE92p+JcAGBvhPPIvdMfZfvfAG5QUrng
rSz52Ikdc9n2KCxuPR7Ckbgg1lKhS0OyP+EiaU2KeYynCSL63C/VQw6i787Pq2OlF7aamXY9Upun
lEQucmeyHM+VDokgf9gpgCAYN5iM3VPLzORJ4KLKbExhUGaQ88qfbpf3qZ8dJmwiYHPqJJCoAJRa
XHgp1LIblwYeGSXxXq4BSNqLbj8a+96KdkPbuKq4YFD/mXBMIsLwjQ+9SkGn0UBLcFDMjrnHpL6X
PmFduHXjT6/03xvrJyHzffnPkC58hk+fo1I2u9SETPPUPmtg/TN/Ypll3LyORFH9TEJBPomewrwq
rQXCJuBupQdL+XJdG+Zu/MP6UhkukgAFSBdHgbmJkjslEJwB1Vc3NQhQqGI6cZr5CtKyKLXeM7N1
8l3Yvliml0fEaabiIg+FMc2z1c4JZDTY22DpXux1B9VlTLvCHZkvUN+GCx6dEfZaaUFa7XWQpjrL
ATig1ffU0e0+tgsk52nlXf9er9sg1z4YFz8G1MZKAVB3zjh/rQavyb5q3ecMZDVF8GmcHs3wYKXf
r8tc1VOyZORgOl5YGhdKokGqFi2IUURKt2N/WqhG3/pnuxDABY9+nMtcFiCgecm/sUxWuOm/AE51
8QZfA6EmcZ2teiLr5xhoKr4nbRcEqS4iwF8CHcM347up8CNqrI0SwX2l1NSywpxrvBKhhjjusuU0
SURKx8z+zhMu1OA+y7xYmWEokNEpP0z5U6ndoXHmLgbWUqhq+aoHXIjiPlAYmb0hDRAlhA8lEOsD
iwhDlL3Y9XJxD5vtYALhDQKw3FUJbm481RRwCSHiXdjuQFsQShChyMJJryO7NoVjAmz364dlZS4E
18PZVnzE1uS0COUY3qUPyk2PBoYB2Kt+wtwcZiXS2jHr2l3C2YEXOlOS36WDtVEZ+FGAGW4TEzKa
4g1quNf09pOkjMSft24FS7PwvjFk9NbfGlrvAj1YZjzimvoUqbdGecgpVJ3Vh/ClBbg7RVPzJJhz
WECSfhFD3Zq7+XZ02080OOBq3nFhba5QK+Tq2OoTvmqy+7XPPIMdkkakXH8+Xcjh7BZb4yAUFuxm
nkqPwXkoWLoYbPmx82ZX+xCby1s3Yh/y4kQMY6ZERgUjdrqwMcXKTgrtUIABiHBX9jGuRBGeLx68
OJqFUxC+zmi1TvFoGHa1Ze3FyU/dgMpn1mP9hSG5qGUY6Zh1TC8Q+mE9DHCpnnpXefKmxLCiTkwX
r3v770jPk8jXfSroCgqR2MdBz1LV/EqfdnUf/udJlbffioteU9bWtbnAhqW4w6CvpBJqEOGX32AK
jAoUhS2z2bLP+9NgNZQXsGNyxQv4lrakFEAqZRpgQWL0BLt1olvDG19G+DbA00/Ulvv68+TsBjx7
IHYQY6ti5zbNkLhj3mETuEngxMfieXYzDHMknXvd04nrkmcQ1DDoE4nsugS7hx0YcDb1r9oK/Hlu
7UBtiUoEuxGvGZSLF5lWhq0UQVpk7sTqqWz3euEBaNMO5G/B9P26atSh4mcERMxLV0IPaRM6i4Hf
+8hDxZ+TI/j5pu5sqmJFRUN+2QkrFIk5i0xeb2t2g+c/BgSijfkp+ztCyxaTCRY5ePyHa0WXdEWR
FKQyXKjXJKnQW0B0uUHxXBt2aLwI6ae6ujPDrV5vZfNbrOpOZT5/yLZnsdyXTCxNQGO8Y+Xw0Xst
IX9JnV/rrNkTVehfD1hnYVzU702zs/QJOmrtrjafw9jLKS6+PzjLWQaXmy5NX6JgBRnqSXytQQSu
dGPegsgLO0qUQqQ0Lt5nljFmmcruMfCTA51wb+W2+GXxezc6xLf6TJzyP7jmWTsuVdXKSZyE5fV+
KZ9jxkzJMJdzR/y5RI64YQv81FY484D3Z/0skgv/hin3qcREZsUmNHdh9ZEaI0Zyfjn+O1Z5qyum
RBbx+9gnBRtfsIt347HzqX4dYTpUoqHnRcoh58Mw6R08vfWwbwF8zMDVbgwgZjCynOi+PZDUXuvJ
x1kz9u8XEsHXWKjpq2ZH7FBvpG116AGNrTgMIv5/dMV3Mz/AxQureoB+jNgJRDmumdiGx6Jktscz
87+vTrKs4KwcFzjmMcsjq4W4PD3M3b4g8RbWc9+zAC5YtIGCLN+AAGsr7gM/B/ynfM9u7/GmeIz9
bq/emr0zH7uvKXmur/u8zgOPCIoVN5IEn8yzCLyUp0j6AFjRW/txkUNOmrmJZYgY96bP2LAq1ErZ
xMe/QYyh9OHCBoOozUsTwizZncbjpDxev0aob8XFiGkZu1EJeyhT3oj1UQ22ZnUDBDDkQbaQbS2B
wk79Q4b12zvewYooiZHlEzMfmi+gQ/WFGyAv37MCsLi17qiMbj3hOYvjggeW3ScsIuFW6WrxyZCF
gyQEX9pBuwmlZTcqot1mX66bdHVW7OKAvV49F9FDihQwekoQmaBZB+xW29wXLkPcwdI9TjUiJYtb
HqoWm+uSKV25TKQt20WImbM0Ye5YeuRr5ehlYr2vu3qjS9PGzFpCJOE/r7H7QtdElM0lBJUfpkC7
XQwyjRn1ZnFLgXsS17X+2iO9kCNhXDc0QeuOQ7eUdreTtqaLYRSMe+LY0SuSf0jqftcjeDZRpRJ1
TC8ik5z3bNUjwUCcxwbiWE9ZJ+vD68+cszTuvpmyBUUgA694DHPtxqdkU2KnedfZbHS3fiyepNj/
iKecBXKekjeJUOSsbNBUitObiacErTNFD920lTq/CrfXxf3hCj/L4+6cuEzzKU8hr9/nz8ldfMg2
0eOS2/lxdMEhhJ3tG+rg/8FlzjK5a6ibtBQ3ERr14n3ndiiMpL742Lq/poOpd9X6K+4sjEtejQaS
KhUKhn0F/mXJiefPU7XP5HuVpNAkNeNuIMUEzHWO9RAX+/zBPaOUthBDVVS1MrTMG1+hwD3W0/+z
dtwtpM1qYSUmTBkuhW2aXt1ItiH8TTjJetZ1lsLdRYo6j8YSlqjPPZaZre+xS7ExnLR/5SWOPCo9
pszIj0yF3RhFlQGt2Nwru4lSf8LwJoNEE1xtd107woT8pBSANq14wOvbFXUMtXWB0w2Bq7dk82e1
Cyj/NqLBhZImQ+9xqeAbeQlONv1OsO6k4RncTWVx2wrbTNz2Erg7M4qAjDn4+8fGWS4XUdJxCWMF
06mutqQ+YN89eRDcJCxdNdbc66b8QwpxlsWd7MQahbjqmCzwkgpsGib1jJsmtDVfeWYLq0JPfL31
NOwskTveqdWUWbLAVRJUMEqwE7QUjhMlgTvTk9wV3aBBp06abGn62lKc0qTVuEM8LXIPgmRcacJW
v39d8X0aGOPoLSjb8cImPZE4zgZ3nLtyWIY5gEbht8FlsyACY43Nd4xzCpxQxDQxEYB5xIEUGG+A
BMH5qoovGKLCnHxoT9Jjl+5U9SMTv1iv/adZwQ9kxQGgrIUYluw2zVFxl23q9Bu2B1ohFSHvsdXk
AHtXhgT4ZQyRcp6hTl0/1WyW/R+qWFkAVSybqsGQ+T4DNqZNnK9VW15I5DzFmIwIzQs8CkCiOjpx
a7O5muF7aJtuesSz1Pgq+Obho0WZC8Gcy2A9fYxzNmhsgAmD5cwAMvM6G+W0zbw1iOr4akT+Lczg
MVTHEVyncwstNSyLBsMXlDJsUSdqJKvDe9qFFO79gc3GzBwMqKTZL2xzJPYmO9exBNt5wQs2Od1h
dNQH4gNedxmsg72tX3SG1E9SgKycDdkULlpq7g/jtDiMCT1w/judCB7EFypyoT/Iq0HpmLRce5HU
XYaLp6JaDeuX9YUQLoPsZ80MwgFfS70f3BhMu5hUus13CmjeYFsi3JPSuBumrPOiCnJIm+9/YeRP
TN4PVoukgRAoR+QulyVqZmFsIEysnq14U0t/p/kL4RGr1/OF+bggYqhd0UvM2QXFU/cKO1oOpoP0
0W62tn2X3NQbtbPLz9fFXg8koA1+64djW6ZYZYbUPmvtOflZ1I09TF/n4a9YoYDO1jW0LNEABqsp
8sBjUW4JKjwEzajmQZJtqZzsMN9EE3Wg18/WWQ73tfo40bDPBp2m285VNhWgbcXRnkJb8QHeZyf3
NcX7vP56QtHsH9W4j9fOijFIBkSmSuEG+bGsGAOXUjzOQ2knuT8YJ6N4jpqvy7KTY2B8yVR7/g9h
7PwncF9SKDVzwhIwq9pgtfQxvYnAKDl0tvgovrAt5zyykRw5192H+qTcdZBhLy2bmNC5TbEF+Sxg
VnA6GiG1VbWeGp0NzL8E6i4b6gx4nWg2S6hMer0PbHUslu6N+xR7hW6yx27pdd3+EGJ+W5R/EPSD
1pQKU27YjJ75TTp0LI1ATXt+bJ7IkWcW8d+l5xca8jdCpWphokEaqzFPu9RTWRLRob+deb3kUDXt
1WwW25jYBMCS9bu1TNNK69nSUImSJ9eaHvL5B2G91chyIYC7DtpIabEtDgFCYVuDo/vxlrGaznfq
nbkTnsNP8qZzRLvwKZ9cr+5dSOauBig2aB3W49z4edlkFfBNgC7N4P+Nk4R9yfRFtKN7lO2p4t7q
LXEhl4s7jSV3Usaa7Zr6EEibwPw2TkRGtH7KL2RwgcZsjFpPTeimdI661zE4KKCofZJ3k3PD2t9h
ZPdbqmvLTvE717wQyoUWLZe6TJwhdMweDe1uDu6s8KhaDxO4nxsLJYcHwndWI/iFQC6sLKX2OzuS
Nv0NSomaU3ye7vMdq+EXtZ1Qx484DvygRF7mIzhxWRG6P/TKMdA+dCmdVeLnJMIybvq+g3P8SvhK
P1G2kv/KgusauJ1AA0+dQMIf+UmJce5juSoRUVK7fMXPL26H7Z3w3Lqziy7/Aeng5+sfjnAUflIi
l+RA7gU4CkMcYNUaBUu99OgW9bG40KLWs6bMrIXUoYCBclpB+d97QA3kyxcfi4sgAMTpjTiBN6h+
dodR++2wr3cAstwau+sGI4IkPw4RG0s9iEyTppXsrjvEgS22t4N5o1qfrkuibMYFjliSAGiAPVtX
7L6a6IoJf13//fXb8sJmXJDIpKCOOoC6oB6PGTc33ActyGhZ161ygoeYjPJEjODRHrIsTeIhhnfL
fnlTbDBB/VM5dR7bZGGQWS0pcPWCPivIY4TEsjrWOfa8sEke+LpT+2piSw+/VqLLjmSFYPa6EnQ1
7llaaMDhCVhPvcAWmfSchVsjtoGPbrfNC0nxThxcjUs+0nZeBr1j4S9X3ArMVWOwEbSjYRzq5SRq
2yB4IdxltQp6YU32eS/aRXoaYbOcpQfFUXYiB7B2fuzPG32T3lKxnbo0NS5ezBhCL3o2ti1sK0hL
vtTOgi4qSmuTJx7ZtKKwo2rXxHnTuBAyZFnQhxksulSnctxpEbXJRQngso2i7/usTCFAup02WKwC
wK7g6eAGs6V9vxO3wGygNpBWs/2Lb8bFEGOMCiVhYdEKbHCQVerTnGLVMaZCybpvAGLIkoAJafLj
JHovae3I3vbdy+jhJQxEIwZJpnjJPnoi/HD9VJ9lcZ6fGG03xixZlH1M9N2Ee3kn+WVp/1qRJsPW
ugnP4ji3L7NYlkRWiQkLzHVvB8GRkQOEm/9RK97j02pKlBQWlEBxXW3ypw5rRgU4cyqHfgSuB4+z
TpyrR0uFGX94++utr4CGvHnFk6fuyvVHtnqWw3m8NhuisBSQE/4NrDrAOAQKEF4Mr3cru7uXv4cb
KvFd35m5EMl5vKynumCMr6qlD9Vm2sbHmtE3udTID7PR+2h/1o27PctuTorRgl9M5i5Stn3oT5NP
OMV6VnOWwb7jRchlc8agX4MyyS7Ys+xMtcdXMChyHmz9bv4tiZ8gSc1ZTzMJkiLFmZ0JHSDrs+BJ
NwDWZL27cPMROADt/J1ehwUuVOsCI1pmNtCUdZ974RQ3j9dtR3ye1+Tn4vfLvCxyDUR1btkfe/Gl
tHwr/Pu6iPUSx4UOXGgYNXTMhgxGGx1p033KvfyEHdLBsfxyE6HYQRKGUUpxQcIshQGcTBAomd/Q
NZbrFyV1CaXWb6mzJ3CxwehZz4xlaR0oVjDsW7hWaEffg83kmLbodr7+L4DIKKFcoCgEuVGSHIVG
1o9RMa4H6t8vPybH2qPu7Vhu/JnQkvJ3LkxkVZ0n1gwtwSIDOCNW+lZRbWSr42wekQoWVCTksYCn
cCjqtIc87REXJKYftWKLYW2UphgrWnVqP4u5fV1HyqZc8MjVQJ1GGSL14LGtTtq4u/77hDPy+/eN
UlqpiQULN8o3Vvk5MO05+lBX8HzCeMypsFF6OR4gowE113gDKMadDkgI9mBITv/r3SFzmcVUqLMy
MY1+8Usxuuv47t+QXROfht+xXwRryWX2UmgwCit/M6KY+PZ/SKB/n2KZ/QUX4U8VI6us2O2E0qsj
A2x/ALLG1nLUW92Gzx2RQLvGz+sOQQrlQkdkRcVsyBCqYIZAdgT7/4WyNhkTilbuhqbxXH92nVXl
YodQgbRxYEUT2WdSrY2BI/a6q13ZZoFxKMYA1GCUxwF7PVHdoz4kF0aCbOzztINsqdnL880oP103
KfX7XJKh6Uqj1cwjlxZ4wptaIFZXqDPMxQg5rxqjZ+eLgfsuxT3eP05GQSP+odDw+wvx65gCXv7K
zJpx8fPoxQf4oWdYGNuUHBkVmoRkgSKsxq9lNhjQV1TQabnNj2zHqFnir91WxCj94ohu4o3fP1hp
OGvIRY5MAatRzOa/W0CR6KAQrNGBBkrUK8r7vdk4192CufSV3JPfr7eE0Rpb5hbVfJearhk+V+Yn
oSmoKEIZkv37RRQpBV2fS/bUar3Z62KgnaMx5hj+HL3O7aNMRJO8rS/VnmO+wkURPU7zwQjwZo2f
q50BdNwBrZXQQ62hsjGigfINq1Cl9vy9OFF5AXEe+A3J2aysPHx9PYh7VT+Y2ReBnHWnjMrFjHxQ
hLBmDYFu02PJSHc60w7uioPhA0XgYH5HZYNwF+pRxO9Gqqz+qrIDODoiFvCkrb7TfDZ2S734Vu3H
MCaAJSsCPIqLJ5E8dtKoYaarTbZh4kjTrUwNda2PEZ9l8I3FQVpyMxNAnayDqxk7MpZhW0Dqmzzp
+V+wTrKT++6oXUjjinqYIF7itIJG0mMR//8Ape5KszMCD/+DuxYX4rhAUgRCq2QzlFObu9x8Upqv
1yPHeiJ6IYB7s9RS0mf9AAHDRtmI4GkQEqc6qLfRdn5kvIaR35CNbsqGXBiJo6QTJyaz9kYPc097
aRui8Bttm690bWM1Nl4oyIWPslKTxOghLNQOonxKm69y2NsGxai8/vjDiA52EQEL/Y6wUQ9aaQlN
DMfp9abYGZtXSy4PoewuiE8sv6JuGRYY3rsiJj4MEYU2iwewl61ETbAHgaXIRjtMnXkwGCVgoHrR
iGKRWhGbyH/Q8CyPS6ySuBIbqYAlrcfkrr0vndRn7W3DD+zgO63eeuw4i+PiotkUhtC0KZpfKPTG
Vo39zkMdfrnu/ywAXbMhl1D1iwTs3wpCVHS3JSQiDMS28cnditX3JWgG/vlWXCCM5yEbmhRyzK8D
HrSi5paO6Y4v8gbY652DnWcixq86hy4C0U7UMB/AwyuWTTjki8o+VvNpEp/ydtssrpHth1qlsoJV
3S5EccdZBFeOnrGQOPyodhVAkQKsVUj3jOelc+QtucS6Wly+kMef6CTX2qiEPNHvkYeA+Lq2hScM
I/jWTiFGXtdvlwthnNPLCdDW1ATChG2Ph3rqdR2EseXq8UBBFqwH4wthnMt37airGItjXqKi6Fv7
w+GH+sheaMyQ/+KFS5mSc/96+kc7qXbVvepNhxYI8yC1AeQnpuSI18XqYbtQjzsEcpdkkZlBPdZc
ZrsijG2joZdZCa34OeUgqcdh6uD7jWvYsxehVyTfse5D5ZNTjKvZ21knfk7ZMgfRFETIkh7VvXQc
fYCQ+ZjOXJzpWfHSjUXCrVFeYnI5QVeZeSyyo/3GSxYHNfR/5yWrkVgHNKYF1Hxd5ycfpjLqJ3PC
lLl6Ymeg2GClL32Sf7bu66HDCoLTH6gAtl49uJDKqWko05QUDHho3AuPg9vcsay/OSgnwFQAd7S5
F7fkPP16KDtryv794oFj6lLcqSH6jDrYMTJ0GUPP8FRbiEATyL5ls7l+/bzSALy7fy6U5GJnrgF6
Y0khcHQq2Z6Q/fd/AZTZVQ75djkW4OdIvvduf9T+Km970Q7wdxh/N3ayJ1usq0nZxV/CRVV1btA3
ZJvsv0qurZNEdvO58gQUr42RnF6jfIqLq+0UDEvLULKkdtcot3Ow0UXvunHXnzkXKnHhFOTCs9Yx
v0122E075E7qSHsdmOFUu4RShgujGfaV1biC7ZLWM1Ow4m2TiqgsMXtccxQudhpZh+UmBi1VFbeN
uMnET1O2HT42eXs2GT8i0XRD3WsSTDZtZu91ROLOPKIU5Iy7xq8PyifiExFex89I9EE4Tjrz/1yz
2QWUPEbucjPsgW53g5quT4hbvxl+n29+SsLoS7PApgc7bmxZHnslh2AzbxQvvv3Q+MCFJblQYpQD
ts9YKDHLuwCz3xrhEOsXz1kVLnJEypwA0AC/r4NrLjglITXvRgngAoI5lGPTzhAwvUzutJMOuW8e
w+Nrmc4uvlouhTX4h1zrrBIXE/Q2s8SRRfzgxG5t4C+7bGqAMehRu6Trj5mLz8PFhqbDkypg5vvl
6ICfkBAeetBKdE4G6kn62qZ8jwsSYygAKoSd4HGv7ut9uI8d62T5HaarKJo20pJctJirMm2WApZE
0w78hEDs3ldbZkl6NoeIfTrrWV9cmVGPESChgajWSLeLbthxnm8B/u8QR5eIFPy2eDMthW7gWYOk
7he+Z/2k78CxyMDp//rQbPXZO3Qu9+iNJTHMCML04nOKiS2MxrmEPoQ76Fx8KFs9D2u2rv32E0le
dE+FPeLu0LlQgRk0oxZ1fCJZ2pblcax3i7JRgp//o0ZcwIijylKXERqNGBhgI2HhvoDTlTi+9fa6
LMrpuEghG2idagxmUBFv5vRHKjz16afrIqgIwVMr1XKQodoBGcmOodUh+/xaHDLgBQT2cpq3E/HS
ZMf/ygWvc+EhrUVhDhpYrw+8RduF/d+BvBmNwtHSXY3GGaEd++bXxHERopiCrFHZcZpuQR4cgArO
jm7NT3Lm2GxfIXYFyp7EAebrtKnVSbrRs0DhpcCDRs/bdIe9+aPeyR8GnzofYX73Q46maRQMKPgL
u0uyw3vLy15ftjQeMGFNfiM8yw0tN1hsT9qdWTzkwf31z0X4O1/NCcL0/29GBeD5cWMvreFIH2LZ
QQvxn3ceDxCaaIBHFdn927BRj3hb+1JusxGj0BnuQVFMhXRKKy5gGAo4gkOWIv3KxiIHXJIgJtyk
MhZvoy2DAhSAMETWnym5XPRYMi0aBnayTQNonmAK8JrvltdvpL81R8VQPTlIQLk+l2yMaIRHFZv0
TIB1JXrKNgD1l2L3G/Z+7gMS7opyRy6WKMWCwBWwowYShOalEYjwS73N+b1zUZHlrsxgQWHbzmju
x9vuMdnIXwy04TblT4ACHow70l/WzQi3UC3LAoE3F7MA4VVWRQszMn9RsRyHiOVmNmuUhY9UCrDu
JL+F8RNwgPfWI7NBW84y/AiWrHdKtfnIqT6LYCnCReok5OLQhwzESBJcQdxbupMJ1IuHsBk/99ZI
k2AVM7MZkLQAh7cHtOdvJC3qC71OxLy/Vc4acUlNjBUcpWEaBU/LJt6m98JN0oLsbsLenXICApUn
bwXXOvaHylE84I04I7louO7857+B/fuFVevaKAH0gL/BfJL3wEbfRLc5mu/pTtmLLlikaV4oysZc
HJPmugAxKFxl3NffGAqDzGD63MY2t8B8IKIm5Zdc8DL1RRqsEcIkKd0tS2BbpuXN6vfrrrk+o6Gf
rciFrMZALqK9+o0z9A4Dg7I8oN8sTruTmVYeIY/92dc8hwtZabrMoc7UCr8pDVr9TWkrm95ncxry
rXKfg6LmodrPZOnmD6HsrCgXVJI4XPpqhLuI+3AbY0S49KWbzmNDBdZeBtNb4JSUsqsOg2aQIlrA
oVcMzrhyvdSJPDIUnvBbZz6W1WEBREGz7Iz0kGJStOiO0fQSD1ix7olMYj2tvZDNGVquRLGyKgbi
8RLeMDLlYNcclvtlz9K+8TPlruu7nBfyOPtGjS5mE3sVsLW53mfPUWkbYQ/fXu4Hb8FGgKHY7Wfy
zmWh5p1DneXyTQBMOqZFzfSsPVGzwwc29xN6lhMZ7gSSLLZh9BEXvpDIhfO6Fuc6lSBR9s17Nshh
ACXH007SXsGarLBrP4cvNCvdari7kMp87SLcjbMITO0C9o3H04xywkjVgQhnNbmYjpRQVMMaaqmi
/wtRFbF8+dUl0pz8kXqtrp/IC424AN7rQa6mDHooOuq+WjsMpES7CSKkFqFTuqgXO4VP4XlQZuRi
OEY9IzkYoGUu+0WxBXsN4R2UGbm4LZaLXJbsvZ/t8geMhmOY1ABdGyMqLByyeUJ5PxdhwjbqlYwB
szEEBXbuWLt5xrAn8/1/gSpDyeOiSm4MJpD/IQ8sURWWB9mieDY70bcaC7/s0iXPN2VPLq7Mmanm
PftgQCvcsMYJKxeOX1gxN32kirmrl+7ZJS2uyDXk1mymGT7eEj1ooJRRf2jlt+sOQjggT8w+jLVQ
hD30SeZDlWyXkcjZqd/n4kRWNGVkxlChSI894Kk04vfX25IXNuLixCSD6qliARc9EABVRs54Wg7h
6Qf7Ipi4weqt+79ZjGl8EfmqPOkmnc0BCEpkV+hJZtXT/yaBCwqzLibd8kp7qEu2sHgiuZDHvPTK
LWVxUaEFRfNsyTDaP/vW40bw6ZY49fG5cNDMkjZLDLlLkp22OI4UhwuVVVjc+TcXaypNBk2n+mrz
2nNPUifrbGALfjI3mLXOTtRjgzqTXACQIj3udZZEGda3qvZi0xctyqfZuf7z5wHB+lsX09ImmKwW
MhgKXnvTnhiDcr/LyBItYUCV35hMBkVJKgb/WJXAm2S794I3/xx/9K6178DqN1CroMR5VXkAq6yI
5QXjvLjxQMOAtZ7aMQK0QBpvxErZcko345ZiVr7+yVSRCxFh02aLkLAYZH1LAUMRH+WMym9ZlnXt
k3FRoU8NnFJ2oqpgz26iZVscemNX3BQoJ+XERMt6o+V30FP5Gbwm6GIhYlXb/yPtypbj1nXtF6lK
AzW9SurRYxwnTvyiSuwdzfOsr7+LnX3SMqM09nUqlaeuEgwSAEEQWCu9bg85xlwZ0PfCPQASvYKS
dfmMZSLu9mjVhiRxJzY+jB5nu7MLL3Glz+MJ2z65I9l8LkcNJgtRo839plN55jfa34FxGZcPl8Mr
aYJC1GgN08pHLqD0ug0nhOkS5A2RO7ua23xUn2ioauI6wsQa0hjUrJN5oPpfm4MhOUAecOOt5XFY
jfa2vylAOElEkstxnonVpDbus8ovIFYevUa6nmbPxn2oyp0BJbOk3gQRNSpFWMvJchenoxb0chRx
MFRO2csP4wDI0T/r39lHut+QsBWxzmTHZpkWHOi1ZaqjVZjrJcvTlAghejR1lQ+JBo1qb/4yhG6J
y2uw8a/742Qjr50ONCs75d8nC16sYtwzu0j5ATDaJ9Lc4B8AITnjZ6DYkN0JlI0I2QaLlSSUeALF
e1GTY7Tjvajv5Drmrag/qw/s5CILnYoyUQOZ61QDpwo1R08pvN3L7E4eZg8rPH0PVEy+nKuDP/rt
MVrMSW6bLSQ2myZ1VHAB266yqyJHd+MN4tmGiCuUPCGuSDazyorHlRngzQBnLIDi6RleXjvFId3k
ukfNOXAFLhw6pxmWxZKmhgyoewb3rsIblh/9adPjya6sE6cZPxPKEQecOGfZpcGkVTwprSaYZLNj
91GBORi2xdglzbxDOJ04cQmCYw1A7ZCmKM7IadSdAgHrpnc4Uvtwza7LHVkLJLZPnLuUcp2FdQaZ
4fUIahCMuj22qDwC09kJN5S0kwYX9k4cvkxjlak5P1Zbr/js71rsW+j4X43WQ3fBC+8HqQOMAFcb
XtFut5mM92zqKnOa9730R/BtWBiQ0tQNWpNOHsKjdbIpblEjqJzy6p95xx/gcIMKPubos6TSaCrE
nVoUF6LBtW4peFnhKUy3UTcpYPid8GkAl169GyhplDkJ951YGSRF5tUqJl3b7JBXxCv6aZD10kIK
oUZT/by1fWgjY/qz+yZ/4Hls7PLushMi586Ehta9es/wkh83Tn1bANyUrE5QegoRKCkmLSz4bV5+
xjDvhNeqZIPJtT1O+9HVfwRo1KUMmbpCiITIflHpvsTXtuDUR/ZW+x56OjhuegMoxpw4hawyEY4q
DnLGwDqYGl6p44OcnFUneGaH9seJe+Ooki87lDgeGReWOoSyYWinwuCBT9jw+eWfmNBQjkYOIWK6
xv+ahbQkUwGWw9HCUZm/5p3/1uCgJ/9Gvu8xqaps8m8AxvXyndxtL0f4ddthqmHYAKQ2RUa3FFRn
1chBxANMBHY3YfK+E+QsQHDCpG6ttuPVLB05ABpjQ6/eSyXO/xaUKVRoW7/znYUJDhkwMAhXIYTV
1WMz7nqQ4pYBeZldN42zFMHfpnjEVZ2ze1g3nE0qOkqu6Vp3/MGPLrn/oUJ9liaUHjqrtUIzww4l
ljtvOWVi9yncskeVT06gU9wbnsobsi5O6Cj25kqhYuompx34SZ8JmFqUxRv0EBTb+IacWKKkCc4m
B5YkNXxF2a7vHf6Ea38DurWLHPE52L4zZfu1pGJnbh/p/yLZmx9BdMrzmtCL3AroM14BJ/vrxRQu
E8wEVW/EkfO7o7EzYTCJi8YTDpyPWEKdetyhfj+UzsoJp7tmj9ag87pHnPRODN5Enzlyi3Ii0RO8
/mprngUJV4isjLQojWGYGsDdOW5KcCyvOIx9vJdJ6EMiTulCGEmleeyS07DEfJPHj2pJ3JmJyCFy
j/dloeslb2LV5fu6OPrjVU41slAqCGFDMqTRZDxvn/WNYnyN/R+XQzmlghAoKuQAZS1BBbnaorCn
6p5uf7wsYk0FQ7FsDTy2Jub9BBEN68YhnHpMhmRgF3qUwpe/+r54xieRWchKiURwKnDReJwpT1xb
osXfL4IzmBOeaTGH5rshe1X917y7rsmphrVYtpTBf18c5fEU9knXQIf/0TuMTonRluG62HZ7iiVj
dUNUncOj68xURZD0Wm+TuZLBPlMlT2nSOIlJXad5bBLDibGQIDheFkm53xYdV2cGryanX2WHyjMc
/nSAmxqRU1MKCSc4a31pTGuIU0JQ6ijWNg2SzTuMbKGR4IdDq2VKmUBEUtx2wYvUEViLq0a2+L7g
JG0zasPYYE8M1jtJmjlRWzl1SwGO8z/zwsaILa4jAxBCJ9WgfxinvRR/8QNpA5x4u7iazethIpRa
S1AXZiB2uCq2Oo1DgEUrFRlcTkP8wbfAluIDptu3nvVSI+Lx6uliMIOpqmabJhO7UIMkH1FRNKDe
qRHgJyeL/R85WVatbiGM/77w2SA0Y9gZniT0MXGH9MGkAueqTSwE8N8XAvre7mxdhza6+oo2Kj3A
Q7k+O5cNm1wzwVclXclSxYKUFgO2wT5HgytYIZ7RqLHrnqhce/UKuNwhwVXTKtNMuYU0kDOnxenO
O+4Hyale6vpUIapazBASKq4VpJZCBeetqrj0gf2BNyo87Jze/u3bqQPQEu9upSpt6yrapm2oMj/t
xBfTXsuloRwKnBeH4IFjSFqeejdsZ2AHhZvUpXAJV+WZioKj1ZZlqCmYiTYos1RnCB3N5lQewQaa
twaAkfkMuH1PyVsz+6U4wV7kMGwyO4K4mb021jdV313erfXvW7ppWszSVPGdMc/10JLGHHTrU7Xp
LPXQR5F3WQT/E8UoaKo6Y9gl8DdpghEmo25YTZRChbF1q/mO+bhXBrUjRdSL2Nq5bloyUwG3YWqW
WLpSCzY0+DIi4AvvLuPwnvMDA531f5koWAu3po1yOYh18U/kiJKTomDV3OOMgnMl42FABj8zx8gA
SUgyuK5qthAm+FRWSn2sVhAWHjhS6pn+6t11HCwjM03FZupvj89a5id1llncxntP8ZJNv8/3Py08
2FLMz2vmsRQmJGO2wnK1khHY+waPDarXVYMzJ/uk3Fw2w1XPXQriadQiwIcgA7SzDloZp5pAtZPc
Ae9SqCRz+lTpsSDOx7UDBTYo24A6Qt4nPi2qIOoAfb3uu77SbeJwFyv9vn0Po9ZCiPiQqEqdFpka
gm0ZBy+Jav8wR/ugDzLxfLhm7Jam2AazLYa7hRD1lCycc6YxGLu+DfWjVVwb5l3AIieRSeqdtXR2
KUsIeVZdFpHva8gvFQe9CPnjsAO8l5vVezjYJtsGW2oRV01woZ0YocrKaCId2qnRUzS5pmqBMslt
VMIgKDGCEzcsU3Q54otYmU7SbNO0dYNg55PctmttKssVFNJby57ScCxheUrTHuw2umGT5Rh1yhym
THe9hkwgbT/7Suvag0wouWr157UUq1L+bM1jUEHJjFmObXw1ykdGVUTXXdlCPVQG/oSmigB3YSr7
qW4Hkht87r2fzTFS7uk3p+nPXfbUUGCpq1rZpspwSpoWWrTfxo46ZEPSsVxyO1a6rXSToXATtt8v
Ryi+LeJBaS2ECPYRM2kyxhpChuhQKrdbQFc6ZfZaJM/ZS1CQ7wNrOtnAplJlpum6LKbvVmfEVdak
EvczflgWboRitioDyZfTS+W7OXba2FGJa8paxrEUy39fhGEMY1hKMmQgDprRa6Tph7put5cXcl2E
iWwdDR0aE1lLNHseK/AkIZWvv1jGpywhUlzq+4IK8cTGCcQoOB/xosuC3NH7zWUNVkvKIB/7pQLf
vMUqteYctuYIEUHqBD80xckPQEPwRqfLXbzvAmCO426nOyrfXL2gLAUL0ZcZYQJeTAiuvfgRjbtH
48C8+AeHy5n2BflktGbzS3GCY3V5kxXmgK2KrzGP9GBh1P7jjG6mea/fxibesU0c0/OH/zY2vBpH
ltIFjzMNP9I7TYGyLyPAqjKssAVlw8+Dx1NGqm149W11KU8IzFKfWJ0dQ1vepPxzMii+5c9G/+HJ
ce0atpAlBmJF83VLySFL/sDBo+anPnBkIN1hOk46hLF32WDXg8kvexWBO0xfbkqQ5vlubh6qwFH9
54zi9Vw1FYUx1dLQrqKI0EqhMbPaCGXfTQHfEmFw7dQPQ/Lerzr3QoyQj06ZPtWZCpuI097p/cEx
KedeywOQ1v5SREhE7UKOQEIHCXKbOb22URCDNRu8EZ8u78m6eS8ECXEKAM9F0WcQFB60lwB4dtKm
Lt3kwGFnozvjlkrlqaUTgpakGVaAbcIOGc22scNPjd2+50ljuXhCfLIyoLIXPmTwVy8OZeEfcnRZ
ckz9YPueFH4pTIhO2lAoE5jSfNdmD0MC2mvwbKlPl3eJWjQhBoU6hr/KCJukza3b9y9sJoAaV11z
YQVC0InRUZnjaokVs5/02RsDPNn5D3+lhDgQkbIANDItFqoOyr2c6bddXG8ui1jtDl1shjgRkRhm
MyV8562b+oBRwCvL2GDwqDkxUAz7NneLqyAkjvp1qZqO2zAKTLJmCTbdq3jzZNUEEwAJCo+jTuYW
kmNc9wAS2A7eKZoOhNTVLVsIFYw8ZnLao8qOO3F+FwfXJUp2UUTNva8a3kKIYNxTJxUBmJQgBK0Z
UfQcSB6xY5Qagmm3bV8acoC1M1XXQr/dqUnDBG2IZnjah/j2v40CUXoJ9t7Vlu77HaT6w7QP2PTB
7ibKFlcP1/PaifauStls9nyDJBV9p5oX3tX7jnedclw4soxLaCRafmYPeWVk2Km6OfJFjLfJjblR
P0rPug7w+gw9DVTH0uoZtVBQOAWlXJ0xdY9FzIcudTQ53KmV/nXUdXfwqWZowkxs4TzM1DoYNROL
aWqRM+A1pis/VD3FeUAtIv99kVGDY1PWshSLGKNsIVXf29EhzH1VAlNsxVB46UzsjTSAMTnENop0
Re2MX/iVCkgSe9XcjQB613ChSr5TKDGrS7cQKWxT2Ud2q4Z4ybSGzsmNEuOKbtk9XlaMu6l4L0Xt
FmVoC/Xb31C7LTB6RQWLkaRUsZZ+yMccnYiqxNpsI/u98ZlJc2JscA/SZTdACfjzZfErOiL0ohRp
G7psKGL7Z1HL06SquOzrxWODKiTes97TbvJGhmCCcWAZ3YCw4bYvPmDrd9nGP4wf8sH7mVdQxLIr
qewbcYIt6s2smi1eA1G1u85x/U5fKtw5psDNpOOs7LqW6pXjsVzYwjcC+RovjB88xGUyRRDYhrFr
BdvSSHcGaGX0XaSYhB9Q+yUcXlEfm2GhS7BJFQn0KyrysMpvl21ixdXe6COcXcB6GvOigox2uh1L
L5o+Xv4+pYNwcpWZOeo4QpCU1fsw+Do0nt7tL4tYy87f6CCcU+lYd7ZZQ4f0Onj42aNWbmKOZqoA
mRa3g/9/HriUJ3ZuhDYrY6uBDRS51HrtUN4OQWQ4FTipCM141BGsTVkEDPHdG8gNeT6kieQ2upPi
Xo9O263kypUnb99/rT4HKPHlW4rUrItnBCg+2zLs4q38Oh8VzIYDaYyqBK4XSBbChJALZA+1VGUI
U9BdyMtmO5RwZe/nZVT5Sl1BViz9zVoKkQk1xy6ruW6t7AXljVUS14/1msRCHyEWZZ1vRIYOAf6N
suUImNmAt1qe2E77ViNMY8WvFNsydEuzUNz6DaNeHqpKZV0kub29jZPA0SsnzKjcZXXJFkKEANQx
mVnSDCF5mDtlianT/nDZwlezI/4MoqPiAbJ1nh4uwmnK4qmeC7xZtfJtAjTgdN6n0j/A6LgsZnW1
FmIEUxt92xwjQK+406RdmzImaRP8r/QuIbZlRR+EBsA0maas4oVWCKdRlkxDKOHBoNP1ycEd+6jq
xtaK8ic9s4n674pSb2QJodUfGmaoI16sxqYCQ3LgGM1RC4jgumICb4QIsTXxfd8cZShU6/PWj+uD
Gtre5c0hRIiAImMzVIZlQkQsY9omyvcZ2G4ui/jDEfFrX8SSl9XxNwEAYPAqcOslDx26YBMUpoBe
NG9qADdQzRvE5ohY4k0QBUqAsqibch7Y+VXTG7dgqXtZr/Wl00xDM0yQIomviXE9WlIZ85NPNfdS
gakLM9pdFsGtSDiCYABnEUIMUEL93wM8s2+b8JgnH1jUO2q4i/J7Q26pjeKeeEmc4EBZntug70W+
gOEAjLEBzNDcNF86j/cPpzQT3cr18412gg+FU6EHwQxx8uQaR0BaeT2v7WaH/0LOvh4czksp+JJd
JkkjWxA2Wp8qI9yG5pUdfc6VilhEwirEgrUZBenctZDTxXDXe5tq+6S+LwTtKYiD2gphdWV1o9dX
rb25bHLr3/91Tzk58+JQCM1UnuwO+VWX/ZNW31XlXV5z/j6Xv/i+hAmDzOD5YuGDvcMAt0aUeX+n
Ag8PCxFqEuhFYmALsmD6avrJfY8HwMsi1q3prIXgmLHEJiVmEIEHinuMQXtJav2jqrgx94xoWlh7
RIObnGUJXmnak2kOZSi5dXpyk8LdBv/4j+yuiBzuKcWT+nc5tsjjWbaTXEwG9mjyAShufO0Zc0KK
MI9aQsEhawOYh2BgxYW4fyrUAwNrcmYfhv718k6tlT6XyydOlhZlFKodvzSC3u0H6gqIaqEXfq83
4wDMrGKb7nSqV+wPJ96vLRNrKL4pGcCZwwL6nyaAcXLYizgGfRfv56t3yj2VXq+l8xiT0VCwwYCV
qpqCyWu1UaG3NCvB5eAb6MnkRZvEbQw0m3AGtIA8KlaO2DcCBQco5SbFozsERj8sPJI5J+BKPDua
htej0oaBmshLaQSolRPqjVjBFxqjt8eozblY7Y4XOIIjEv0CcDwnNanWZ3JdhSOq6eWy9A2omV4r
eOosdvMDHzwBKZqHBh4ibq15+hvtBJeYrGgOZb6Lyl1fgDeDAVTV8nKgjwPDXXNjB9AKOT2ZzC9f
wrEPsYataOiSQzeocKQEWiUPQxSVXis988JsBLJ5XHPDz6q0nbzMi0go1xXffyORb/MiQpuRrNhz
CYmm1dieXYah2/i+MyrJDySKXy5HgHVTPasn3D1RFKtQ7YWwSr+aW2RqsZN3xNYxYgn57wuFlLao
fAVsGZ5UROEHOVGla1ZSTENrl9w3yyZ4OajKfEkP4pIzpQP9bNybN/oRCbQ3ODqhELVogn/7RqKm
gRSW3pyXjqHsGCpuU0kIWTUDS9aYrSoaGpEFe9fyMNDUOS09TX2t5udMxRx+9FBQ3cHrXnyW81t7
od52cjhjd+LC0RE2SqSaiZtoLuI/+qspP141hoU4wZ/6DFSUdZ6Unp8ey3obDNvLBr12vJgYxfnf
up30XVibrwU4YFTYQfvCjxdtn7m2K3/sTm+I0ZayBR5Uf4sPC3GCA/GJhUhi0Ces+uaQGepL0Dfz
djIS5WveRpEbSvl4uKwjYRqnU32hImCY7STRIJPF7EUdGy9DDuc3BYCR9fEdHddv1lPwK1BrKWNg
Yz3z6wkEKinglaJd+C3cYxLaVR8ua7Zyp3sjTPCsuol8iRkwxnCo0C18Ffp3/lTuOvMYag9FS6Tb
q3682DvhwCyCbAQ/DFxMsUDtVg/bZpIfE1wiLyu1fnSd5Yh4E1qVsizDNCjAUNhxvNb241XiMidH
D1IN7vfIA4sdYSLr4XAhUwi6dRAOcq9Dt58wcwdkyBsgrNMYNoQxih35RWokQTtCuapRXaW4K+J8
V1sopn+4vIpE4FAF01BrXzGlAOd/Xx2nYKdSK0Y4sioYQ5DlUlAX0EO1dGCO5JG+a8pUcjp5eIwS
sznMtfqO+zDMXTMtEDZinEEsys1pJ8cTaNo9O9LdPMacXdltLi8bPyZ+j09nEUKSpivTnCRliXjb
qm6bxO5o5GgFAOVrf2ekD7HumA1xKVt3q7NI4eSKQruT2gwiU/XzUFzXydGcdpe1IkSIlblmmLTU
0iFiVkLUft1s+pI0j5dlrBu2qaoKXnv130pYjdVlvl9jc4ruWzfsC3n25srR5fcZwVmOYNhW5ec+
ays4UMKgCGcH3V/WZH21zhIE01aZmTcjoJG9Jv2Yp//kmTOSmMHr7nmWIdgZmmumRE8hQ9qDmqo7
tUwEgHYrU8/E7FvhBdgo77Jea9dX+M9ZqGBpvcVYL3Gh/ifjA2CfcAfJr/QPDLNavHc231F3SWIl
xQJWMbb+0A41ompoOHp5LPTM61pi+pYSIqRIfpCnyVxASG19y8JjqH+Z1S2xcqt3xfPKieALStfa
tdxBxgTQHGXLH8Otx8qrDsXWv6VyJEohIUfyVTWvOgPeqo5e3f2jGV/mhrqNEt6qc/tc5ERz0pVM
LmAKMeZ8i/DVCj77muFMCdUZTinDf18ISifDxEQdBGnJtlY3Q/Bg51QHJF+Q34P2L7sWcRZwvWiN
IcKCNZvsG5rCwbOhb6RPJtDhyl0EZHHKHAjvFYEXQmNgTeNDoPWpxbQFLzfn39XXAbwRaCX8hCo0
kej94dpxVlGIFw1m+CSp5p7Etpymwj/otVs1gCI1thw4mKxKkhKFYCHPtWSMAzZu3GKeBO3nvjf3
3gA0FR4pImpEhzBIkSXNR7uTnEwQJwNzSk0cOUjQ9fQYK+9L0H+tpCGECy3SuqLQcU6V01bxr/xp
HwevCWCwAiesB9dOQ3BpY4F7x86LAxFHCG8QadNM02BN3sFwlLtuw/uPs13+HTN30XW/yTcciidp
nZKqMBPmKjKphQ3uI6kBlafIVbNrOyOsk9JKCCZDW0ZSNuD7wfCs9E4aDE7+DnTu5dn125Qx0BEN
Q+b2gZoLkwMnpsIud6HfoogNUApT0XSmiK8VVtAlQzkjY26nxHiUpD7fl36cvBSD8U3SYvU6VQy8
zA8tyymz4Db3u2g+mqPINkaqBF8zuhHXKIZS5AAwsnE7BpqjsNCxy4/q8FS1W384RpnsWCRQxuq5
hqGxfwWLXZvylJZjZ0AwZky2bBMd26suduQ7Dkle7vp4c9n+Vw1xIU7wvamwZmtqYCi+gonJbdQS
C0l9n6u7OGwyv5BZOkEdtX0o55uOKjJR3xdO5tDoR7/w8X0FvCDjQ9r//zsB0ANy3g7BkbLBaCab
24ERH9X+JuSoFY3h/N0mCCdymY7V1KEU5wXyQTY/KzkRDdZLSgsteKhf7MLUJBmI2rHLY+qad8ZR
x9Fhu8k1Xs3fT67wZt2EjF0LMEjfVFDJAv+2vk23vhd/Lzc/MT+7KwrvZTXeLSKFsE25NfutUSFS
YCL8Vu3zT7L+KgWqd3mf/rCO54AkbNQYTuFkpKhJlF/ix2gPbPWbFh327MuMUiP9ZEBpJWybHGG6
NOkhLkyefcPV5ccyJR4D1/3nrJGwT1WoykYdYZ8GUDMnH62aONypEC5kSXXDTOAPYGNK6Xm29pb0
nFpf8/y260AK+Hh5eyhdhJhdZloG1ntUFTvtQ6s8Mp2IBdT2i4+Ng2/n2siwH/F1hZFHZJnSJnzi
6Mrzxr/6DxQlqynY2azFl0bNb7VKarB69bbf1tcqeGUUrwF8yHxb6w4Yn/BAbOEy/PXyQvJN//3w
+2UUYjezYqj9YJpYSNX4Uvf3UXmThTup3A7UtDm5okL4Bs/SnIc48pC2D8ef3ejBjfIwHhvgXOU7
ibiXEA51QmJdxMFsTtM+4e+aZQCs3KGa9a2cNrmblFXnXl5DwhjFqmI6qBF6WeFYLPPK/nUg6VAp
AUJwkDJM38T88TI3HuLyJWVEZFivTSyMTwgNaa7j9UbhRfodnoD582h5FQSbecexSqZ92nrhkZo+
pSxPCBdqawPBdIJSSn6X9J0XS9foy57qh4bK8ChTEIKFjMSxZdwU6mpTmd8atHv6L5dNYP3Cdl5B
sZt5VA2l12JYdws6csDpHpMbGxOhbFvd5S7VFrdepF9IE1I5fRjnUW0hrUxde88RIjk1qaw5fe3K
dzLyx3xnvkZPl5UkdkyEnJWyTq/7BOs4Wru8vW8zt+4Al6o/9dSIBxUsREQFFaQVA8AAeDQE5gbn
geMPfQiEP4tlwZYKF6RE7oOLeNH7eZ2UI5QbUvRRIxvf1N/1xjHutCN/PgLEPhF5SZMRMozYDKq4
saDjT75QxYk5ZOoG/E1AFNUPl/eOCCGaEEIUf+oqnftA2nyZq+/2uPu773PbWSwfcCiUJOBZWZgP
h1EbP9QV9Trwhy36laCL7ad+LusRy5DaNri9t3fFrg8c+5PhKCDrzHeK5lCFn/XAcRYo3Gh8q89j
liOwF/lrqx+iBMQpJcG8tr4xZxnCsdg0eHOpUiilVbZnSnxuj5pYokQIpq3OYRrLNtSY5eqqtYCo
Ef+4vPt/sOWzFoItm34/dDq/1nTHbmOiMwvdYAh/ssdfDKlSOrUtgi3ntqaWFb9otta3zrpWGS7N
3Xvq2udrlCXYcxIo3ZwVkGExp1MUx453ZkIOb/DN/T37Oi+bcAYCecSPTgd7++UncEx0k7j9Ud+h
Wwe47zqhFOVBIg9WWoxFq/Guq+Bzfc2pCyQgGVVfkgOnZ+j21AvEH/KKX/rZwsk7hFkfz6egCkpk
/8gr98P9iIto6bQ7N92Zj5ftkO/8n9cTHMxvo5CZM3WeOujX8PnDIXTU4s5E/q7k1FAHYfH6b0h1
ZZxNuspFbYaNAkbB9oqj2XNQQTRCEcns+sn7v3XUfyPDUrtRt2ZULjGo4FTjRmpfjSlxo5eu/efy
Cl6OFbrIgVX1078PiU0VO4ryOMneZQHUFgnBKEczTJPweDeMd4q9K6MCnUm7gSy0cNO6ZApCRKoG
loVpdCppf9Sy3gFtr6Qfx+I1krby9HFWtpf1InwLo6GC7YFXGkEQeyTvfIyYAdr6qdJBK10cOHjR
CO725q9qSYBMeisxiJhRM14Q6yfDbYFxFarElZ5wYF0WAlTdz3agajjWlY/2x9HTwXkc3iVuCcam
bXmbbdMbytT/kNuaAM/kHECAd3urlWxIZq9oUgGQ8Oxb8l27s5DeBsf4e6F4A6ov7S78RFWf/+DN
v4SKb6Uji4M+8NElp3Qgp+B8pImrPDe8rxjJGIV1tX6AnaUJ6bscJhWTBqgoWS3Gm7wsbNA2STja
HwzyLEXIXliitpWhQspwlO7MbbVL3Bf/o+X8pBmnoJMonYQ8pmilZGJdgEKCn0s36HKfj0mEHgS1
SL5e9rT1CHLWS4gg8TxHFhsgqesYmlEerEA/JPE2pfA7KY2ECMLGrM2lGXJq/WXoD0oaOFL/eFkX
SoYQNFLd8sOA7xEaOJyofmbmodSIyMTX4/dIeF4vIUyYuQ1S7QZ6hGHpok7rmPnmshbUjghRogQO
blK08J5Eava5Pj+2poaUqUxfMPhGmPWaNgY6TDF8rwPrVCTrkqIc3WK8ddbPMee6bUMiH1/bkeX3
BV1aP/23q4/p0UuujB/0fPJqxSc2hRIjRLksy+TC4I3TUbFJw7u+cVIKBIcQIZYwm6iJJ6PBrkzl
51D+Fln7InxH99RisX4rWqZSOiSgT/ES/77FnDN7wQj/ZduitBCiWFz4huE3WKgmv1XGqwiDgI31
joN0qYYQu1ASbGMz4dE//jQUjxH18kzpwG16cTmOs7SVct62XI61E437SQkcxSIcY80Jl0rwP2Ih
pOqUVp55d3w/PM0YJmpBCQicG5XY8tWjcimH/x0LOcCMays9gxxMMXGMOt44Ff6oN/ZO/w/U3dTS
CcGrZnrX+Bqk5XiC1c2bpqmc1NQJA6CkCE4/hUk2lDKkMPujLn2R1J1NTYCuNrku103w+MqvlDri
vcmT23vgOXaDY76XtydUgP1f+YxYjGxHU9In9OR4ZnQdD1vL38YRIYIIwyIvRhkAGsUMIaKQQdn8
qSc5k/jGiqfWYrnEYiM+mOiMt+p25UudH/z4EBfBhkk3SpITnsN395Iowf17KSqmrocup9tVETqd
9FqMV3p838Sy08RE6KeWjv++cCArRw+K3PHdaXCEqd3OiKh8lrBnTYgFQDsxYgwxI6BVB79wLeXa
aNzLNraaXi43SIgDujH5So2UwjM7p6pcXk1Idvpzu+k3Gkq2TraluFhIkUIwCCojiFkKkfFh2Gge
ILM3wc686YBQIu+1e6pxl9ooISpoff7vpSCeqtswZ7cleNaJVVxrPlmuohAVxgGt4noPlUq16Vw+
iGooEdooB4CUhTsUoDBIM7lTJn+Oc8kJgoB4+iEshQkVkzkMCkRYyB9b7UqZfxShfatF/1zWklhI
cS5t8lNgj6d4XgLIi1xvwnFz+fvE0ceEHCFkFQppKcxdCoF9HwK2Ji+2rVLc5jkFTUEdfyKYb2eH
I4C1uKz9vOUED3jEBAXmT6pYquWFCIJMCBWmXdmKzQO5D/RqcxwdX75RQttBsr3pqcyXVE2IGlIZ
ZEOrQ5p604J5r4M/N8Bc/hflnJphoLyZCQFkyGqlKGtEeHlXfOao2b7HPBXDT/EetLtbqm+UMkIh
eGBUJ7MKg3uaETuZct0Xu7+zQiFcNEZqdWaB5ev6zJF8gCLfGPFzT/VQUjYhRAxVkaox4EFQH8vN
iE78UHOK+Fkxr7L55a80EqsioLyrupCLUu3ANZr71L9rrXSXEWIoSxDReqs+bK24gyUMeD0AiCp/
7Nvl+3rDyQPNe+p0XC0xLYKu2FBeWm0QhXx8JmLb4Ba5mFPt2j3Qb+1P9jP35fciIJsGZgtkRdaA
NiRCd0am2XIA5MLr+Aujik5pyzNUV+aUjCS2M7eC33OaszDBuYowS8IqR2GB7fhcYbKLDiAo3lPP
in/YurMcwat6cILH6mgXnrprPvMiE4CDP2qngAi+89viXZH+LE7wMQN055aeYg0rv/Osb5WVeHb/
iY0P7zH8sxjBx/QwsztgRhVe6yde224q+arNMPNPJVHrvvxLjtgBmgKetgxj7FKpAAcNMBB2c1/U
ppcl13NEPf7wU/CCSYiwnfI4SspsQNg0ucqWAwsEN/bztOUooXRDEz8sLkkTzmRrLFQfyBOFp/do
pAyAqmNEzfVoBB8ubxVlgSJcJwjAK/DgQq3C33BU+sIFKsST9hxFzs/HGKpVYP0gOW+acCg3mZaq
QwCBNnuJwk8JNelJaiScw7XaN9PYQEC/lY9572QPDQji2YH3qc+wwj2VWFNmKASLNJ7MRB/gxMU0
OxPb16rqtMZN3/Ca4dPl/aJWTwgYjTHadV3ALow5d/C+7rD3VYzO+yPEiNJOtRTotHCq4GGwvAyz
4kZK9AdSKyYEiKIo6q4psEVg9XUGC9MLeeSw+sqs9xbVvvSHvOx/CuHgenthBO1bI+fc4NTU4xWX
cW9dlxv7huMrgTfV+5sNMsSHTWPoWaMNWD5tlh+lJrqxlIq4O162AUN8zpQaPRlAcFd49Vxd1er0
pNvz4bIW6xsEbhRTlplu69rbNYvVvguNCGtWdarra1cDUNE6LXTQ2mhLRP5CyRICQiIBpm6Q+IME
U3Ina3AvlRInLWs8PJujO2lUw+F6bD0rJwaIqphLv4XAbNz37eyE4d7IKfxg7ia/B/CzEDEoGGGW
KRNWUMq+Bul9hrGIuXhN+o2V3SSMUmn1pREUsb82TIgLNpB2mc6Qa8rH2fOPHKMTWKcxJsE5+UUJ
Mg5fJszwD451lilECmuQK6ZXWEcEWnf2eJS1b02Xv9gGHym/+kPWeZYmxIy4nGw7z/g7TPV/pF3Z
cty4svwiRpDg/sq1u7VL1jJ+YdiyzX3f+fU3oTljtaGerjv2w5nz4IguFVBIFFFVmdltuRkXfXon
d6Wfd9+XtsQrXRqOVfSXabCrQscQTznsS7w/LVvmzv1KnA/Kd3HkS2qzHIyv2N71MHmyz0XVVrRm
8Iw7DqgGUyKWxLGvOKmZ3al8oUF2vdS7edup+mc5uTXz3slIxanT+PJzpcVBr1gBTX5Xw5wuHZrs
kORUWZyjx5mzIc505RLeAOoGwarlTrKXXeauV9NFA749UCVdv3Fr1wQsE2feEEDGsuKSzRV8MrPP
8+xr88P8ew+T78smwIo2xbU98sKqOX9bNl8yn85jMhlzAqR0syLN6QQD0m546XCTlaEpu2OgrA7i
cKdR8qZU2AmYkipro8b8k39UQB+ZNU6DcJMtp+tv1iGs7YDwjwoLAU+kkiUDs3GmOI+FnLj8UQNf
XkP4d/v++BXjsITJ00n9+54JoIKQKFs1xpIOXv+E5DecnDHgLZHWRepZBGAS58oUEhGWJqVZNzBm
YQyw6L6iweq8O0SQi8zJjT7pmyphAYfs88Z8pvp1T2RuVBCawodJUf4Dw0PQ7G10ljS70oay0+rx
0dqq+sM14zFz9NpfT4YZGXzNxnp1lO7ezgkkJ7IPUwCGxcryFoIIeOs3vs5j5MSW12l7g1n+2j2f
3x7KlAAQUO+tEyWGqSrBIdJ25SbtjBI3lruUVnjeFrlPAljI5RxbHT6QvdHdoBZUBXlYZK4aJju8
9f9FvQ7+y0fXz4Mk0ptkRoJCv4K0dzykX/jBHXZ1Aba2CKUM+cL2JOIOoc6SgBV4IVLsKoN7VfdJ
m581Ug6bOksCMujLJFl6jufIzHxcjDDKdrmV+Z1xO9kguFzdXnaX6rBod1P9qUkOsnTJfvPL5eei
itQnaAVKdamAk3JY7NNdG3ZfmwvrErPf+HCBTMT5kOERceZWFvvDzVwzskYHemwW+sON0anl2FOW
NUw6CqiI3ROJiQtdj9Uxw0no66dhSECEvTvvC3F1WQJslMay5TpPFlmnOi2yU+2+nfeo1HhTcrfM
xCMKESuWgCF9quXJxB96E4g+le0IIuzk2lZTorfm9JlWlDd9YktTxX6RLSus1GxQCIJE+yWfwLf9
GrTEWpAHOGHEdXzSqSNjAtBjynyKO07CZGmBpkJd4H5KXs/vEumQsE06ml9K+W1sM/bZgZeDhh2m
RnQ8qyl+cvidxkHjyCVhn6RkYpEKiiQv1/Es1M3emFyW1l/nnTp5jI6MCCjfVHHWsQFG7OxRjr4N
9W0qebH2+bwVcukEfJ+bQrHbFGaySy4+2IbNTg03l8sP0pnLyZvryCf+70e38GD3ELq3YWxUwS2h
6vUjsEJ225TFbr/YMd4GiomAIyr+BISvVhBjlhWfYRr8qL5bPqclcfWTayhgvNFOapMC9Ly/NaSV
XbdTPqshp1CNfEqw4/QV+b6IYluJxhqlWPmO8fRWf04C/dpenHS/erxJ1v4md3+2gmKTSTdMrG5M
7l5yqHvoIccXiUVVg4htEhtNxmJklcLP1Kbed/o9kwyna4n+/ZNofrRyAkyocpPas8lHvZQwXr/G
mw8aDDCbeSs6GKmmbb7pH67BI2MCSMAdzVIYjNUN5GCboJVap2dhpEdOOvpJdKtQ/Z/UEgqIkUqd
tOkYn/P6/CEb3MV8UCinKBMCWtgbauExPuG8mR1G0Aukbj89nUckAvdEUeUIuiagvoMXrHnKm2Aq
v0XdPtaooR/KEwEW9M6Uaq3F9pTmRVU/601QUrhwMjs5igABFiYudmKMMKFIV7P2WqdEDyDx+2LT
SKGlnTLy6Uzb3JvVrlW98ztBHBexX8TIt7nqONflZH6Z4mut6K7AyrdIzInA0UPdd5Q1IU+Yl9Ge
er4hdXxlpNcWZNDV3t96aCdsYISJvp93jth/sYFkk5iS46MNkQyJBCYprm73bmrE/nkzlFcCCliM
TZvBB/vtUQuab7kUznkI9ZRklZzyd4Z6jvISUUGjlvABWsYwZqY9RCAOljF5+einpGoetXgCDMTN
pi6Qh0HXw5gdzH4J5XS8tq2VCEDqYtWEfMHW5qqfZsTEGo6+GlQBCLGW0uEdCUOI5ixqeoLAbE0A
BYtlU76t8EvD8BBvvBkDKexCSuSLgDhxtgYt9XI58n1iKO1oT1FVOeP4UtZEnk/gg9g3MqgSuEFl
vnr1dZc9gJ30fGxTvy/MzyhDyUbIgKAtar6a2F06UKVyIsw+NIiYWpoPFc5o8zJ4KmrlKLl5k+2p
V3bICRHq5xXBEPyZV0KS0HTlYKcpVi0tHnT1JV2JJIRaNf7vRznwuJlrsfL7zZCnh63QHqzkr/Me
UMdG5+t6ZELWFRDQ85YuntNzDTlL2k/uxGVIvQi6CZQw7b8Y1EzZsnXGDJG7y7LB6GvzXAdHkkHo
RsXg8do4GBKYwJgi7wyqZnT6BP00KHZsKHoBjjpOC9RXeLROvbQvnFS3HRkjhsRi8v3+mMe9mxKi
XFvtSMkLjPfNnYMHf7cEQxinYs4MJ4aOT+pRIHT6I+ndoHARykuiFQpnaGlRuVS7u9i+ytVPzWR4
pOb46Vh8NyXEer9I8Rhzurda3i+QQNIIhDiNp++/L8Q6xEPHbGjw+9sqp862qU9ZNzq9Ds0/bQyn
ll1GubXLrHJHbBpfo3ObJpyAtIPkOOPxAc4Z7FnxJjWo3kkhHwv+DYFzk4u7/i/6beE2lDcLh4Iz
OlmF5iYz/p9q0qT2SbgHq9rUspFnkoWVOwOqJwvVe3Iaat99EG6+Ou8kJa75K022T6ygGS71cU9s
CnWSeLQcwVKdLnaU8lea+As7QK/1YECknYu46O5yRcsGnB71+Lkv6ED41V5Wjb1SKbCX4dGze1ic
3I0e3h6Sd+3zH/lmiu0a6TBZiWXAlpQHa4KJHA39IdUF0GkEjyBwQiL5FwjUhUbfr/51maRnuo49
mw/909uz7o43kske+nY9UizjfISY4ki6GnUVWlF4DNaO6XDhn+0i95MgdQe/Mhzm5F5Bjuiex3mI
Gf7qYpNoNvrKYHTohv2MPoRoKx3TnP0tpV45/uVd5Z8jYMoCZlTN9D9eHT2BrN7qK5cjeqEHJ4o9
/rQiedQzokJ5JwBHU5hWYr8BR4N5gzc2Lj7xnHVO4zetKzXu5vLdHHdUCZF0VkCUIpnmoZIRO+pD
pDv2q+FCPGGXunkM0osBjYjUrUaFjwAw/cKsReE8U5l8u/XX1no9UBSs5IEXAMYs87lbM9hI9ly0
tA1ryeF5D+fxbCQiMSA2TxRBQWHDylmEPG5MnzHcM0HWuNmcgiJ2Pg/9UNv+9QSADWzcDE5PBAkc
cwrMjXhEON3x846SbyhzhMq4o7cWzbxAfnQ5ArYgIx+C/9TMnapA+sa5YySPqhFR2PUWn0dWq40h
QeXYpd8kt5q/7bb76GECzVkT9juqBMGD+d+zAfNtCY6MxXpZWivnW+mj2dmazJv0C2tx2wUXwkJx
8xOB/tZ/dGRMszCX0vNbB8x3jjZMjiI9FxNRKSLXT4AOS58qSS+wfix8m/48RMEGPXkwb7sxmZFS
LglgwTRNHyyekcbKoa7wevqU5R5xgZ7P2ExRI89IV0nauHbRFKjglk8CDOc2/hhwWsJ5l5Miqvzy
PxcTAlYomGAflwkxUa2LsyadE22HpbowpH28BEoJTSv589oR1WZq28Rh8GZTmqHiT3bTy1I76a4I
jH3/UjKH196giE7YI8BDLPQVhmHlWgwnV/Vu0l5G6kuT+n0hA4k0c7R6/q08rjcbtK/nxz+LClEG
Z61bfP9zOs6o8KBryRXqIjRgx9YeLPPeb7bLv4OhSFc5xroSp5w8NR4uG+NOTjyLehUmY4CftiOA
MDNNwZMWFs1+mH0G6DN942ZzY5enbdRFT+2QgBOJZkRTPcMhCfXQNkI204Z/uEcCOmRFlfeaAhPo
TH0B8bCXBP3stB50QvGxtcZ/du8yIZFgfdcUDC9bvMpRDmhau89Qmy/k2CX84jfrGYRgAkK0Kz6M
e849axjo99YwYQ8FyPh/fbBkLkjgn1jVk1kp9SBb5M9ODjtwjcsEuWc5gqWr8CUvIXaNgHSxptcU
VrE23DkIFrmQpnMHDEFTn+FE8Ik1Pbtep2Xm+dhmG6+KpL5WceoTu3T+o9L8QFGZx7P91l4QPfIZ
KwytBclzhN47rtGwXrTEywKPrjNBoXKXjw5vYbdoBuavQatW7dZxF7HvoKZLQYw/m06vfDnvHZFj
igPknblqscyhIqqgVbvtEszel6nfU5jEQ/mcVwJK5PE0GhPPWZaAL+GEFgBORWfuz7tzuvf6HV7F
2p6JgZra5PyEfeLm12qB/ySu4li3mqdhfL0IoPoDAVlq06hgFyBDwStANk2IQzvr3XkEW9HzuD2c
942KdREtbNMCRQaWUB4u0/VaMqlAJ5wQq32qUoKyjceCFi6e4RZ7rmdah91ucrMv1TWfXmQU1lJ3
lVgC7KVlVgfevLNGPieLToJmZ39R7uxwuV531DMXaU7IJwpFt3OrgrnldQLLGaRB8NDa/eCiqfEf
f4OIJUApi8p45DdJ9DkKEz51cD+59SUqPi6+x4kJf+o7Sxwin4yujBpey2r9AQ9Cb0i1/iV9X1wF
d3/1OQ0ojCdCUiwHTpKclQq/UozuUlMuZJu4Q6j3C3F03OrWZIw7uLSG1mcNvYxPGp4R+D1ZYDwK
fbZw7P/zPfL2bX0Gr8S6oKHWhjlwPrwxs91svTTkT3p9kyeyH5VuJQU55htiqq+cWk4BRTo0Lkk6
7x5hbe7Mcxh3RE80dcIFCJGWdqoi/qk/QKFu0mJnKVLHrH+cBypq18SyIMgt8O7DizXdK+cXyH3V
diDo5eV+5KWu0gXqD9Ud8BlO2CXyKXG8fN0yqVj5F5790Ozlq+VicHKM2obMSXyVkvs5vZaWokEL
11BkUZ1KnrOkLzlfVRXdmONTr14mFLHXv7yhvdsQAiLdFnWKedsXbjN+nstQ+zYcQNx+wPCORz/a
nQ7Ad3tCfMSKVtfGBHud6kdWGFHVGp6ofzxVP39fnEVqxpHNBufvqJLKaWOXaxQbeJdX74eFSq5P
p7vvtniwHOVR2rA0K8tgC/ooxoGnHHH4P4EFnncwAn2JpRNHkXI9MzAiiqUrSwwfxjcb1XtFGeBp
6pE/cx7JbOQl18r4Fs/Ps/p4/vTwWDq3N9z+0e9XVptLjPMwRWbkWlbizCCsm19lXPk63usqcvqZ
2iB+wI4MRvZSaAU3OAT8VZAXMwwHYw1vpAzU4/DpPPc9GoT8s5a7mkk8shPttZWeR3vx09ckIhCI
2iPhQxXDYkWvlnyPxrBMXmeqCERgjiHggZINRqXzIEvzXaLuEskH/835MKCOqAABU2k3bcU5ssqp
LR1LjlylwGDipLdO3aRerVJEO8TOiLNGPahEZcZ3RtLu5eFGwis32pCjnso0ibUTR46iIYIoWAQ7
W3Q1S7tYvtWo7JLYfnHiCKMeNssUmOj7r7F2r1BLRbkgQMCSTEpk877cOF4w2+ax1HJqkqmK/8oH
IGAK5Mot27Y1UeVEqfpygqQKbtHBZZ3DfqQ7PjS6gWnwwJWl/h911JNQcGRSOJ2TDp7Xhuuvd17c
vt101l7ez0H1ZfNpFoTTVZwjc8IxzfRWtRabr+M1VxnFbLXTe+PlEEoeRR9+MiSOTAknVk1t0H9K
CAltGl2m/EgT4gH29BfNkQXhwEpd0iBLgIUpaBgefMHM4utXzZPq1oG0p8oqJ+Hh3Zr4iGQuWitv
BpYOBEjhZi9eMQYbqBGKLd6nEnWHn8SGI2vCHb7l1oavGn5mX7nYirKLr9QgcTn5DEpHxXXslkFU
OirVFkbsmvisNGSqlEe8z7lNIOXoF5800DgmXuliUmzuwYDZHRqyEk0ZFU53Ho2pJa9wNq6LW33U
fVM2iQU9CSBH68n/hKMrN9HTdmAz/GqGQ9Uc7Pq6pkbBKC/4n3BkwgC9k2XwoZIFX0jDclNT73GU
AQErFCm34oE3iKtdH+rynQFe7fNX4Om0+2iZBHyQo0IzV9582nnyD/5+DiEhFyIXbwROdDsWdYRV
ASRA7DUyyGHyNov8nmdCOeTHtJe/MyEKkUhrAmCgQtmUCweM6pJXO5Zd45th5GRor5gdKu86/SD3
vpbio5Ktz52qccovW8Grs/SaoFWK9zysmg+RPTwB2t6T4RMbyF04c4WJj0qSnG7pxjsgO5CwbpeW
i3Pc7Pnjknbb/Cj3Mgjo+kv+dPD/0GwiLjORpLCRkorhDReF54ep84pb9UKCwBY+pzafe/ufS8+g
y2CyrCoYs2MKPkV/PXCx3hWrnHWGG/O2ra7K9p02OGq0+pO2Bp1Ecbp8wBDBHnf/6IAnRrytGAQx
XIbX4hS0ldq31aAG+j8eQcGKAIZjm7aTvcEKvnzlz/mXv3l0s2et9ZJrLWA76vGAn7FfQkYwKEAj
mhSqbO0Hw1WtyDGz2OvVIcjMNCgWw7NjxZUKio72w+0mmBSgUp2GsmB6a7gy+LKsT4PuW+y1mRoC
9CkzAmBuZVQp5sbNQHyZJd/HVvOT+j4rqH6VD8j85o9qQrbE1sHjIsCmZY7RaGij4ZrSTaaEJsVb
eXqL3n9fgEk9Y5u8zJPhpiPaVsfemQYXLKMsz9xhDbuOagH+iJSCQwJSahLEwlD9Mdw3BuwG2msA
5sv+hYvl0ZVhYvnEyr1s1CDcRhOuu/Zfi/Jbn1F9OKdP7s/1E2v1a8fyiJnYnzpxjZDT4CwXhpsF
tm8W3vBj9rh+yaA6BBjzo/rxZL2bFQADRLNWZzZYRQ1so8O+AOmj4cV7LrDZ4WOCqkdTXgrIUTAw
B2cZlnGWPyngGh2frZhosP/40v5rYIhFfKYNjb7YWMnyByTyuj0EPPEobbvtfMHrS8wDJaJPLCMV
HgJaKD30hDMJfnUe56NFERwacpI/OHysugtjj9JYohZSwI2pqPthTWBQkw/z5sjsWSH5dSinBMiI
RqWw2hSxMfIKuAp+IqjjBRAATPeDzwkgyq9UckC5JaCIKlnJYPBjZrDAHp4UHW8a1Mgz5ZYAHHFn
loOhIz6UG+0AAsaLAt8OaLrkfC0d8qy8cqj26tMo//OUiR9msaHE/dTBrVobgrG+HpgSDvZ10gRE
HH5Ib95iH+1TBjNs0xbZTYstWkxdw5a1vgX5oyyIH7nUFwa6/XW3UOhxciUV2WCMaaqhivRuOmh9
5tbAtVwtratBZymPH887dPJWObLA/4KjfKYp61Vao95wp/yx0W9U+6IHqVsy+SYoxzPiy/Jk8B0Z
4/9+ZAwtsZk86XCnYV61IOXGAqrP5x06nTsdGREObiavmx7LMNJ5+d+SxlwZvPOzJ2Sg6DKm3gRO
35NHBoVTPBp1WucFDCb79YeOCf8EYsZtCgEiLm73n2k5eQAeWRMOsDG10yJv2DCN3W3pvpc8Yv2o
mBNOr7mVk6xNcGcIrDvZ53zVKWg5MUagutiyh8iFhs95m0RciIURFptKLvEVlGdwml/Hs1M2D79j
wtRsTbEVVRYHmqJxQld73eAkGT+2VtmX8wsoBXbnjXz48Hrbm3cjwseIgW4mQ28rXIzl6mj4oGxe
c9D5MNlRzdmbck9B89F5k6eX7t2kkF4onW6h6QJ+DdZd2nyO7ECVKAE2yi0hpxhryJ4OK9ySIEE5
Db5lfZ+UO1XbTdZzXe+H4r9Xr4SFFFAJr8iFahfwKn4aIYLah6VbfFVClE3d8oa6OxTKPwGW5DQ3
GohUAAMDXqctPPmO83PjQAd67PTgHd8P+Lbk7MF70E2F53fw9Hl730EBrzqjXDJThfWe3clR6kzJ
t/MGTudryrsFAaDUIsrQ4f7mH3/ySPBk6Zg+6JLQ0Nw5mQ9e10J3zxul4lKAqVRq0XHXYAfb6dJI
LtC5Gs+v502cvPOP3BKASkpnGSM6NVCDyYNXtFbl9sVYvarJ1lwMhkHs0+llZLKtyoqho8lKCMpV
XxKzN/Al2YDG50bBS+z8mATRp1Z1q6fknr8gkQ1dJ9ONI5tCaG7jqE/NBJu9j4EZpBsyWjEBxZx1
R72l2plPX2VH5oRY1HobnMUrzM2uorq8fdraDw6U5N8+Vu6ok3fy4B2ZEwKznLYikiOYY0bjlFrv
19G9DK3A1fCraT9BmZoaJTwZlkcWhbBUk1ltIwsWk2F2pKJ11vW5aO7PB+bpFOTIihCZLE90jXEr
xeXiSY6yW3a2uxx4u04T2nvqlZFwSqQfawp1qDf+xMFr19F812eWs1Dyeqed+nncFHHaD7NUpbXE
OG7WZ46SXMdbLR0NIyzNPQSjvZoo7ZzHReXDxJ9ujxF6aJHSd5GX9/mN2ZQBsVEfhhR+uWcUccIP
aXczNDZ8yvMcbQssyO3yL70qL+tqPajpi72M92s+QzWmiPzztk9u2tFyCpdqMyyVPpgwXdrxp1Vb
Yi9NK79eo69/ZkdALTxULWa1wk4E7apOAxu+lroViPHOm/lYVRSWkvt7lNtvcdGqi8UB358w3Fd5
XAPZDkExHFCFZmrpBJQqLbVSoACHXA42kFFJuZ8rVGLFsefDu83R/gjYlCXrnEkKD/fJdCCKuYMQ
sQEVX625qkljp4H3yJqAS/mctPZk4IoevAmlvt6JD7avOXJQ+RJyjvN7RbkmwFM5mnYxyli/WX+Z
dW8zKsfUM9cc/6JzR8ozcYyvm6ZtWAqsY687vMM19q3GAWFhCfbpdZeE259lO8pboB4FYgWY0PoK
3oE+7kkJDHfbRd/q0ERRiQWgDGvJxwdiPd+W4Mgik8B3jT4O5MfsclEeptLNN9WNUP1oHs/vHBH5
bxh9ZGke1r5jNsJk68CQmI6OXWT7Xv+9Z4d/EkblLRM6MrNkXcFUDotjH6RQVxwSqhRLgLs4xCf1
imVH6DJ1Z+hXmHV7MCLl7vxaURfWW5/mkRdjJs+raWKxdMVZgs1L3O15cQww9rizJ3tduP3npshf
MVAsAah9aeq6xtet+j6lgz9OQRaTk3X8ZjiDTOIkX9r2UaXP8CsDGWNoQDaaS+wk2a73OJmOTU65
UVEn4IXdTPOEqQJ8jSWZ07DSlYsXZVWJG4SwIhYApLWpbD3H4qm5uySKl6wHHYygRFCctPKemukC
0NrFVDN8zvIMd/J4EcBOsXiTG91sGGMuvSR38mcqz6WMCguYz2pjQrwFd6P+ovc/rCJYqQmTj13H
PPbeHRPfULINBOBbg5KhZqD0yl+TW7d0m9JZvhYX8osGSXHOOClTjWWkYfHRY5iGLK5geNShKV5i
ZGLFcOdD4mVfJwxXDW7XOstVEZpEGYJYVLHlVK+GfDE7LGoZ39nD91y91MzK+bNwERnwWR6vZlLy
QqzPM/kK/dy8l1Z6tBxOOlF8pscmKL+EhC03e62xem6yv8zsQIludXLW5SSEHAUL/xuOodHabFvl
p0BXka0B4G+Wi26nLn5+OXqcVnOgqqOn84Ajk0LSlqptrekJ3GJhteddJRj2C8yQd3lI5EA19a1u
CNlbu1h1UUNI05XD1eUMNaBGTqAtxF6ttxbb6sr4w48+sTu1ahbUzGc4OJc+Ggd5rsMfnsfCjRky
j+Yg76hEjnRTABalRhXd5t/rEECt9maw7dgt+6bdYDZk9niphW7pO53ov2+k2LGKcro2Kwn/2kQ3
WuW1jwWqf3vrRvWzw0RFKofjD3fdkTEBXJTZSCeNgwuzrrvo1ZJSR19vOumbhNTVpo77yazkyBr7
9VhIUrPZkcQhpX1VMOVY787DCXG0TX4sj44dM/R4Xhi8WeTMz8r8UGIKoOhzKhT533lm1USGcGuo
exDIYovmLjAOY2ibjrZXwzF1xn30TDf9EH6JNOFQMpDNXMG6pcWPQtuhB9xJDKJ2xEP5nE/C2oGN
zOyLCWvXb3utvi/7Sy19tTZEhnbTJY/D7J/fKyIWRK5wKNhsY17wyOuDtflsRz/O/z61Zvzfj2Jh
M4pNZvy+3obWs42DMuR+vL6eN0I5IYCulP1jhEmzk6joLaekW/kvnNsWAWhLDGb0INLG7d8FU/5J
by+SNqCZZ05HNGqghqJatiV2ZRf5VuVyjRQUPYmQoUEqv0tDzTHDGq0o/13t8S2XercmLJvSVLK+
WAWcOhiQSHdAt+eXujsH/X4KU4xKxpRC4uloeLcoLmM/S/jgQvK7GZ+r8XHWbvrx6Xdi4d2EkPmW
CojIx7lEElrfzuqt9J9HJ4RFE+4i8C7HmFXE73fmo1FdbhZUdUO9ui5t4sPu5Oc2r4f/HQtirX+z
rUjvGAzJ9nW1PBlSFUia4nQReqLrL+cX7V/SlndjwgW0qMySNQvGFsXZAk6kA/bcy3TPFe3x5UCA
zunT9G5NuICqpLYKcKoBuNvB6SYXMzuOtjxvlLjuaVx4tyOCqTkOBUh7EOBjujNr6bHd/vNA1a/h
IA7yQzWwKhcTJqzqqQWZtbFbmsWZRrTSjNc1Srx/uFECnsqLXa3RgKVr150R8kEAycUQaXqJnQrA
7/BfZ0kF9wSI6PO4R+kVEDHYN6p6szafJo248QhMEIf5DQ0fApqKFSzTnVFfoTHTrh7PrxplQsAE
qVOLaptgQtEiZzaCrM39rro/b4QKNgEYammrzKGFkZUd6umh04l1os6o2GQt5UWht7w+3f1NRom8
GwIBofTGddATpL//knP/PDtid7XVT1a61XBHdWR39aGmF5gooJoOHzTnPYRz5lLkB6RRARj0bYaG
3YxwMwfXCjkvQfQpn132qdx3IKWaL4zYiZ/P7xu5rgJKNKuVDlGLSwk04QFIPvHhK+//eWSyic95
IkrE8f15kZq+570Tcv3UmZ/S1jvvDfX7Aj6MNpu3tsPv2yrb2cMabO3vtS2830zivL6dRDPrI4RG
20F0iw8XsNvtXr8qrpv77ECVQSiPhJxhkNu66EZ4xLpgK65YQ3ytUL8vgMMKGqUy5Y/N1vJ50Ecw
G1EBdrL8drReAjKMlaUqBk9J1jzUJc1RjBtplpyauW3k29tVKbmmQZHmEHesOJ6vznINBmAYRR/3
DmKVu2LYLuTxZWMVkahQloTcAf18UbLy2zxhkis315nZ7qbNnw1SVZQf/49Z+E9MEom883hBFs4v
28HjFY8UnbGgd+M9W4rfhcp/Fnv79fIT2xLzLrNmxpdw2K7HRndq8uGNuJh0HptHX0cmPo8yhZ+k
Rrvvtesyu4wp6SkK3kQWb3PTwHWlA1OLy+aS+VylabvO95iq86J7skvw9GkyLZlBscJSbOG0WiD/
VTJeh832E3NUT71IAutybDB7mez07xB490hhSMqmcIJjZnXNxr+aattfwZSo62TZl98BHyPv3S3h
CKdJhkyIg1AP/poSWRe4SS56r73k/bD1BdW/cfpI/WMOgz+/xsViaVIH9gS0L2svneUYcuKUr8VE
IN/p6Hu3IhxcOy+7Kur511g6go3xoepyZ6Ny/dP1KfZuRbjT+2ZbOpAmIW2ZLyqMZy27uXL1q6Tg
Zd/72AX/D5Upnd8tJnIML20Xt6YBx7Rw2Ocmn34AAdDqzZ+WL5lv7xXK4GlgevdROMcZ8ktMWWO/
OFM+P2OWp4ScQll26E5catuEK16Rx9YaKni3LszNq/t+vdbX2jmfR/wLbLy7JGT+FmRbwLIClzbb
4a2Jkdfs+tfF5dN8s1N/PW+O8kmADT1qwXrBQzFa9x30dwGHinveBOmRABNsMfSl4jbmA5cz4AOf
fVACCDkzLdWsRIa9gBhoR6n7dYA1UK3HX9mBly/t6wXDME9cdSQOqEYiyj+xBQEDDxsbI+zYrDvW
GxdKFIxBDkEvTsRMIT2xY2L/wdataH1cYC02Aru/rVho/+k5fvP46HqcZ7wSlAxrmFyO/vwEYR2/
dFtor+Is8x53atMon4QvgQ04uyoT7GV66qx10Kqpk5YvRBwS4P72EXTkVZHrDSbeeWRU9lfbRkOl
Od2247A3usdCj9xtWt11QP1oVpw+yz7pVrQzreqvVIr9arZnx4qJ00eGjgAplq3VncLf5dLZs1DR
4YAZS85y4ALixSN1J1DrLGALqpmR2k+Ina5xWGaCgeYqZalHrDMBymKbQsnyslh1OKVdjT4fSRt2
w2EECfv/azyCX5b/niEwsV3BNoxeafjpG4wdr1FlgeQW2a7cc+ESUn2euOHeer2PYshctyrLGC7V
tXn7UI79yTErT8brHT7P62Dc6dR6EpsmNi6wZM4NlWd28YRetPFpq1KnKamZYA7CZ5ZRHF+c0NLU
5Tw08m2Hnmqmr6B1bJpb1l3YC3ESiYPIeAAdLSIr9Ill/C1NsSOvqjAteT+DVa+1789HImVHgJVl
yGVtYLDTKGjPSVtnwmz8MLqKQpGGU7eOOLPYxV276SPiotjrgS2jGCz58+goBy7EWbWOdR99Oe8c
v8c+bJiqMBVMMoahi5PpUdMWhqVgUId1mFKUYrzedZBoQTd175ht4aDVv1KoZ1CeDnwwqim6Zsiy
pcDsrzsnV3Hyd4Ux71NXNl/s/gerbrT2yjKIB9DT0KjrDDQ5sqor4vNkOa+RPZrG36ldCpFbkNY8
LK4UYsx/T009nTxjumUy/A+tMrLoV8ZKS56it+hX87uqCpuYeNijTAjY2xp2kW4dTGzG1zTex/OD
ZhImTq+ZwRRDsXRFscQCsF3rct5LsFGC+h+KW+oOxfPxdQ048VdzpVMf6qfD/sigkH+P9jaligKD
Q8BnnvVd7Q4XmqeGNrZp/ErlCaftWcw0TQPcSQjBX+PPHnPT1EcGLFzRc/d2Y+KglVAXw3NsGaw7
+9v5U3a6HQHTmArqQSjFiFpvaqMaa7TpfHiHa1JkgR5dbOHkGzCWTETQ8+X6cLzejYlvR+lUsmXs
YUzv99a4ZzoxpH4yBo9+X1i+fIBilL3gTEXlt631E9CALTlB1XfSBoZYLECSjkFW4SgNGJOdI0lD
SDRX+ex3ygFF9PObcmqZVFlVbUysmgwI8WsUxGqJ7iwlxfeldj+A0Ud9Ov/7J5/DjwyI03yTVpca
+thNdPE1l2jvwXs4Xjf8DejDG4oqUrjw5Mk9tijsDNi8V7thsNhovtU5XPIqCeKwWf3knveSUhKG
p3bp2J5wBUtmYa0xX8Jlfmgt31CeDIpYnjIh3L4FXqTmOc1MV00vJQhrld/lnpjhOHk6j90Q8Kfd
wIxlGjwSIBEFNaObrPG1Gz4WUISqFJ4Pi1PpxLExIbJt1krmOsNYHkPc2Nql9aWqWeht987boRZO
uClkw9iycoSdWLlLq0OdfVaW3Z+ZED77l02PxqiHCXWqXKt8yMfK137rBfR4wXjOeZTn2UXVqhWk
6l12h2H2yyKoXfU6TjGon+w61O4JWKDWTYAFAyx3S1/D3KgcpAbdLtczxb91PgRU8X2QlXWRyTJi
uute1PnHqIA5dvKG7OtvbI/FcMP9H2nX0Ry3zmx/EatIAiTILcMkaazoIG9Yjsw589e/A/l+VxRM
D+6TN964SmcabHQ3OpyGiaNMTIB3A8XnTybeHBSj6cmPWeBkg0TNtm2OZcBQ28DRxJCfjIOlJJxr
wDxPaNJMT/a9fsP7F/m41ZuqqGSFJlicLCuGckHDHVg9VOxH4HS7g4NkpHFSQegha4ne/FCWrdu6
hSIPFV0ENtKrIevBEREWV5FxGMbEKYd9hDD58pfaCoiJrTPA4BgtkadYaS0ShBxnmNAPaX1Qmruo
vRoazEKNx8tQ28ZuhSVcpy6Csy04CUV0Pe14arD6aD38Ih14S6JgLZZwleKpLH5RbJjqHeuveu0H
nT5cFkdycmJD+WTqCgkIpEna2lHbXRYaDraq59OuimVuguuWGFetxBHfSqDBn+wQ9Enw56qrPrO7
pPtlz5MsiierNG/fq5fvJHaOV+2smKMCtP407fiQa+CF+/J6xiYueTpwKxYyNN22GKgHdCY+k5Jy
NrNihn+10sAxsQvJ+HH5O21ZVUMzKSZyNDwqxKdRmzCrHufQAOnAj6T1GvujGb7BsRo6Aa8VYlNm
iS0PZdopg76AfsSEui0R1jzc1er0wALZbd2UZQUk2CBsW8fG1LEx3Dp0esO1x8/mIhvs2/wgfIab
WZpKDSa4Vma0VtS2heFm0T0bPk9v6a0yqAqvwIhm44n/2qkmVVBV6gIZij7y9Jy4raznclOCFYJw
SnPZgC6As8HkE9YNL46iGRKruWWdDUNlFjENQpn4RgjJTDEliJbHXOk9DGWPqulk+j6Q7V/ZsjFr
HP47VgFITIs67zXgWCqo+DVldvKGuVaC7LKtNm65yBRsUzBbVzUDrxMQBwofp8vGpg2XgLo0Tsbq
OFhdZ5yUokXyGLX6+aq3Ok2WudtUatugyJFohMALvRYSbWnNiAU9mOpcjkvg5c1Bj3dvsAEvEGJP
/liEJYidGHV79jARvzMfm0xiA7aUzgTPv2HrCJrN31IXSWLWBuba3a47LfU+VyUibKYOTEowIGdj
RygTo506QCN0E6WGu9xExO1//mqtwhRsfeR7C+UhyOYr0qQm8lfQCPwjKENEKwLiAWhffwo+Yx8Z
Ih6Clq6b3kOm2EOX0HdZ+XpLFdaIws1VR6sZiwGIeN+HmN1rDM+wf/7/dWGNITzr2kRhpC/43aUn
i31I6p0Wf7gMsX1yhkr5KnIQYYhRVd+hAy5uYsNlOiq71h3vyOZDiMrkoBP31+eShTxbtsJcYQrR
1ZKWKth1EtjV5pNqu3FIHEsD5XN2x1rpUvLND7UCE+5s1ShVwXouYOSg96R2yQ5dFCBBnu5Nto+P
GP/6LztPJbBizBUkKTYCjIANtUdS+7n205S9kDbv8YtkYqiVRzRWVYpjzLCBtGnuMab8JuUgCBUs
E+8JkT66GIumbA0IQfd8QCg+Kb7h1xj45gWfMXfuLuNtCsTgynlwhXwzP9OVD5lIOuXGgvhnMMBO
pD5a+RuereYKwHwNENdENbHWAvIENRgUXDxpnKGUgMikEKISqo6drWI9ohth6git9HtLl/h0GYJw
f+LGnJqmgxhFcJ7LO12WTpL9feHKhINiqbUCCRK1c+2aOYqsiMMPWnwlrD6E6OWMoe1pOgDBKPTY
Ra3Y0WaQ4bZG4PUtk6R6N6/iy1f/bWECalDWVEGLS3Qk1uX7YfqsyqY+fqeHRiOdyZitUdwUSsVw
RKfKEhg9HgdXzSeGoV1wNINklXymzrj7bzSr227W0lBDMeHKcWFea7NlKFhZimZL3M4QGbnlo8UH
aQaf7zfDBWoDVzb1tvneQjWAWtRkKooegmYYJCUFYQMCIAzRUpcXIbDL9I4vEFQ85fGyOfgDGmRT
TUrxAQV7kBVWOeX6QhFHtD7Z9fvuipxNh08iy1lrt7TEpi9gwmlOc9HUXQiwujHPS9uhYyz8WBm2
5O7KYETr0DdLjtI2zg4rlUc1dzCB6XZENv+4CWMScPsgVoVnF45u6JZeGWOLulNte+GCjKOFPTGX
v48MQzixghm1FloIVW0NzUbRfVB2RyLrxN6yFPZKEOG8FnM2K2WBIFU9jdW9CVIGwxmpwn6oNotz
p0yGsZIU97bs3xpTsK/L9L/D65AMHBPVCaW7SWRnJ1ykxGZYxUVwdhoYdiuXNw2We+t7jBXs6Kjr
njfLK56sp2ITlRGqWojO8ewUUJmuVlFb29CKKEBiVY0CZ8IPoGon0fLNE3wBEqtrPVVmtPMAKMYC
uCx5iGyJk922DSsEIeJvw7g1S5vrhf0PGc3gkDO5m3xMc0kPTiaPEO1XSRArZASa0cygXFKdIfMv
XyYZAnltzE0QFI9jihNb7FPfuFr14e/+PsdfxVZUbeMh6CGBnc8RyNISBXMTSVDKGthlcnAVXOGo
pWFOcwc5BnIdax/UWFJXlf19weiYE/gr9ZGrcBqqO4x35jtFtoBy0+agvdtSiYVdR2LOpLX6kSWg
eHJTOmD1h4b80hf0sV+XpkSYTRdur5BEacKUBUsCpD4+Jo+/3l62myq7+MiDbPlLedMCrAAFcxo1
s6rGGdRgzK8G5ZS36JfRJKq8fTdXIIL9DBL0KpQhQKJrcHrxWAgLQ120/E2ITaq9zKrJPpdg1YJ2
xGOzBFyNOLUsJidmV02LBoXxcPkOSYDEWnWOIlLaE36HdCzNDC0vGxan0Y+j1sjMm+Q7iQmNsE9R
gCgAVXyavnEKmNAnzDEfQSTWu5XTYe2q7aH0cVnAzcv18uFswcyloxVYTQt1jOPUMyvbSxJJfUCG
IJg5ayBVNaZc4dP8OLXhUR12l2XYjMRXd8rmP2FlgcYkoEMbAALknrwneTlUV+h924Fifnbtc/5Y
78Kd8V2Cyo9GfNGsUQW7RyuU9wxuM5TDsuOgqVv5BnoY/lPntQxNsBtLNJlhydHKHBws1I/B2W+a
R/aZ08yNBykH7Ibmow0Ne9TAX26qYJR5faZGrcctVSjFkktwIbdOh1x+MDfOHEj0QwYkfLwEj49s
qpGbTHLdx4RxaKNLt3qMpS8Z/ouF7/VKIuF7GQjrgjoFkHZjgXdruQqKXXZVHnVvPtB7+1jJ+vk2
bvQrQOGTZcxsi7kAoLqce8NrFMOJqYx+W3Z8gnnX9Mg2uhgJ6iDOj2Xr0NxC8vBbKaPb3LjGr4QR
LHySz/oEv4l3IJaEdl3u5IpEEbZc4ysIwarTpA+GFu2RuFDpF2PXYhtc9BM72p7n4DJ3kc23XPw+
eDcJ80hzkmdV0AFvuYG9vW4eC7QFUQ+1Zu611APx5W/OrTozhKSE6BqGZwgThIyUWC0Sgu/1iyyS
89qBznmve817WZl+Wz5kCSyNZ9d0AQptLkWX9fwKq8zXv8Rq5+uBxH9sq9+/GCKfw9CFRdtFwECo
uavKp0gdTsFyq8so4LciDJzbC5AQ/edDHA9pSKAckRN/6K5zP/SRiADfN3aWyCOMbXV/gRP84kQs
VqAORUFoNzhVlb6l8vtKHsG+xrSaGnw2mL3O76oHe3H1RJIFk8kgWNa5DQ2w/+kIXkLqEGxQimXd
83+4si/HJNhUHczFbRBDCus9X5ddoBpvYkHZ9LxtU357ZBIJFtWMmzmMLH5omD9K2syxE++yV5ch
CObUbLOO2B0QovZuDgsnoJ8vAzwPaPzmhnTUydDwiqK8WIvLcpVpXdVR92yAgyDYp4fyxL7yvfDG
XvODr/2t/Nz4r/4d00KgykvnsDqvnXmMmV97wSYAt7ZwfdSwOhdR+r0fqv2sLPeKofsSITd9LTUM
k6B1x0ZH8WtAI23HLJgqULdhpnnB9vTIC74jYHEopsSCd7KZqk0rZKC9XLNURtGU9BouVbQ0nzWk
99GI5RRq40Tj4iZT7mid5P22qR8WKsFYE2Zpv3EZaWrWIbmMO9VHaR65FEMQnpoZoayItfnFVjiC
pldLrEdFBZx21D+k6eKG/X06Nz62YH7WZCQfm45iBSZ8rSVoErPPATbX31ItcjSMH8g4LmUYQvyg
5GjmsFJ+cFPhxKEDsgUHk7mX9U4GIni8fhiqOEgAYpWpkyMujlWp4d62eTY61pmBFhGbCMrGmQnn
vOSndaej167dly7mpn9ij9DzihpZ6XQ7YljhcZVcvW7giQIMu2s4uV9TUYmnuMWMtCGPT6L95RPc
lA75Y2i4xmCdnv9/hdY3XVYVM54T067RHYaNOMyPr0dEYbpXPryJMdPUqMaYxt3pb0MHYV1H4WSj
4m2qJ632s/bekJFb8a8uWr81hODLGRL9xMrRNMSrJuQq3efXJtaO1bL4lf+dSziCYhBq6oMSAwcL
GHaaF3Oy7G+mk96iG8F7C8HLq4MT1CJkSdcSioMjN6MfHzi3VcpL23h+FnvZXOyW2VsfIb94K62w
GpP0Gu6wyxPwVYn1uK3EL25dXc20MSNkUwoyfwHBXJRoYTVKdhMKWXmnuiX5EdoyJlMZimBWJ0qs
uB9QQO+Ck2GcaGg5nSprwNqMVdeyCPZUr5KezjFQ1DvMChHs6S7P1ce4dOx9fxPfyCzE5sdB9QBj
ITYuktgVEPaNHQwBSqsT+WGSb6ms1Xzz0FZ/X7g/td3lWN6G4nNPKtWz06hzikZNd42WyCieZVDC
FYqHKKJEgyizoQ77rNSam5AZD4s5prvLhk6GJFyfusW4mk2ARFgwfIntIfsxk+Q27cM3VEawUPTl
8/Bfsro7TE/GJcJWEdcyjN1I7ZMCNo/LwmxpgK4yFaODCLlUMabU7Ly0qggKF9ihG2MJC5skCFsR
ForA6AohaFb9reUbD/OYmhEqz0uvOSE6CrXqW9V7TJX1CWx9lxWQmHGdptkorAxNflpp3bfL7A36
9J4Fqn/5xGQwwnMyCDu05Vq8lzD6mBZ+z+DCE0mCYfPM4EZ1HUxIaB8XzMCi5gm2eULF2KJ4DcPC
moGZP8uIfWux5OgN8qywxPCKmTNpVMiT6pHitEqWOD1dvKV8y73RV0BCiKUEYT2RAEB6+X1pPkb5
T5bIwjh+MKIjXWGInVR2lyiGEeHgEl17B0oe4pkTvRmKdHbMgFZO0tsSdeDH8zuioRmWbquqLnqf
McIceFwh+W7qKqYNFBfra/ZtSx3LWO6jvMBitl5Sct4WEq8jNOJhdMPmGroyC2YIJxjFOMhcm7+Z
RXrO9fiqztJdbCiFsxj6GwyezmysH8QCQgvvpNd4dLHybLSRQE7a0Qnzk9rUu1q6DGVTKstULR3G
CO2gYk6tYKo9DciplTV2Tw1PZXWug3NunGVOb/MCr4CEC0y1vI/0EkB2fF0NO1u5VqVVLf43ftOK
FYbg+Gig9yFS4EgGKDvOe46IzguV3eBr6B+U1bS2VBAleou3N4NkSuSYynj80xkBWj/L2xnLL1sV
idw08VhDHeyXcQ2p19iyT2tEwWbAZo1a1gIx1h9ZUDpD2jpGsm+kOwg3gUxkHng7OtosBK++ZFWb
TU38zINTsf0QDG41uc0bBrtM9LxrKppfUMkVG7LCEGdIMgXyVB+aoPQntL/Hsm6ebVleQASdKKpO
G+MlBKlIODlj+IMuk9PWp7Q4XDboGy7dNvD+0tFfxrD2UrhICyWBUVax5Xb9SWmuFdmkw1Yb8CsA
4QI1mKWwWZQAAMSb2uAoTuwH3vzU+dm79Ak1HyeVRUJbj8tXmMLh6YE1NlMHof4h+/TqM8Ysjpx4
IPPRo9BLopatt/MrQEHzpq5rWosD/m/AvIZz9HqPE5xVsseF9EiFmLJcKBZdEy5eVB3KOLofNCwr
zQKnzod3LQtu21F9rMzRiRU8p5GiyvtP0ZTfKfHD3ymP4FtGwoogG/BDFuvLgFVK5A2jGK/Old+S
lfNiakpGxY4sF4uAnLb8uVQPpaq5oEG/LIj0Awpei4HaqhkptPR55ct1v0/3WDG4s0/6QTbvvOG6
XskkmMMyHptCsXFoplFhhOU6prcpjR19cFknycxLxRKjqLHtbLMHVoYJeO263XcHEIx0cCzNfpDq
5YavtA3Mf8A2wv3r4ggY0YLUKG2ToYcTtBVHdhPsyYFTnwW623qjxxdStkxy92Sgwl2fq7brUpSl
3LR8B1KEPC2dJf7/R9ivBBOu95za+pAnECxrfWV4lxSHqYycqnuSaKFMFuFi55RlTIF/Q6Vwyv6l
JuqJo7yz3y+u4baR8x+4z/jPF+KPV+Lxn7W6ZfaiN3GGNmAQgEyf+EwqpvfAoK89U+eDKRsEE5Xk
q23bsJWuCDc7nYsI+6OBWXxCJ8/oKw67Gg7tU/uN3sBKn7K9LuG02PYKK0jhjmPZ/DzUOSDpHZ0d
Xvg13pFz+wmjPH7is9GRhVqyzync9Bz11yRuAAhevhbOx75N3zDU9erTCRfcHu2JDLXFXKU5VOSo
Zzsl3l/Wys0I4eXYxI5LJUwwOgHGHbew3iv5u0XWhyv7+0KAkJM47fMCf3+231Xks8XuLv9+yVcQ
eW+7QTNzPDTx+7PSiSawdLa7upS8srY2XK0/hDjtjxJokZkFPsRyY9yUX1BQcfN9qTjhdXo9+IGj
O9Gd8iijd5bCChajYv8zuTzwMH286OoPfAUVeEKfrMgpZmwV6vbFWVYJkx2qYDIqO8zLYIKlCrtr
W7+pFJ/1x8vfTXZfDcFEgIi70DrU/Fwd457PfObZ1+Wddtf5fIVdcpZ17mw65pWiC/ahLtUhTgPg
xWbl6tiLhHL2NM77iDyqlqyNXqb1gm2gOdarFpDOtbKfJL5Taldyejxwv2DUDcEyVHjmo9uc+6xj
h+IRVsw7vYdJmINsE4pEFcQsSqrWSQhyX4ai77shvUnHj3r2d1dYzDyPRtdpc4jDUtiNoTtB+XmS
RoA8TrhwXuLAP1ZWGSHjDglbdumJr6jTn9Qb66E8lmjcMn3J55GdmhBShEvMIp2LFF3TvYalIZ2G
BmondTHW44XYEWB+VW71ewkqt6WXhBTMxRTkcW4N+FbGzYRdlzWGFYsrY0/8yJeFubLrK87cJU2u
DyCgQFTxz8YFbBr8CA5cThuTufnXy6Jt3yeK1zie5cilCOre9pk+RD1mD6rloQPJwfD0V39ffCdn
mVqkeQD7nmenYvxWq5Lf/4eA6F8BnkP5VRAW0dmiVQUBAtNLbvkOXA0buTz7PPn0YMF/0CtZ49ZW
AQlO6wWT34kVZh+PCVhoIVTr8/13mRc8hfvW4y5jvJK5jI2MxiswQeMtK49TawKYpe6V9LG0JjSI
R04755KAZftqvUglKHk3wt1TEOu5qnayms92/qOXtkPKMPj/r04uyBn26mFOyFWj4wiKC9p6hi5r
7JTqhOABWzYtJtLF/ArBRIDAN34f3DKf07CGbnIXvZfFyDKxBBdIQZ9YlTmUMC+vEvY0IqVAJJ0t
MjUQHJ9ez0o7cT2vsWqsDJ0cW2Vq0LLFknBfJopgEPIFZXJlxtk19VlLaicnXhZI7KnE6IisrhhG
SEnHVXqw9yy+a8jDZaMju6C6EBsHBL17DWhjsDBd+8ZfZpyYMSjwgucLOEfZW/oPNvvfqyOSuhpR
zcYBMZDbnnqf4w1XzK9mj7/ey12xV2R+UPKVdMEogGcFcRAarkCQ5UX9B2I6lf3j8iHKIARzAObH
NEkrXNUEw+zpgoGR8TimskwLN5W/e9aXk+O/YmUQ5nSo2hKDrXjPGg7fpxjthtxJPiw+6Mo92T2V
KZ5gGDKzm1rGv1Olhw6LsLs6+PB3pyZYgibJiJY8mx56n6lea/2XxWn86146NMEWjFHfRuTZJbxH
A4OJqCvEuEE2OwsaOzHm7suqORLjI7Yq07ak0WDhKzFyTYbAUYwrigkO6Syu7CKJ/cqK3ZM2ygH0
nPX2Mi/8UXzNEpedOV9Vsa8bSWFWohFEsBRqRmaipdDyoTnr+VPYS1JgMlMkMjYwlF9RMAUAPc8u
f1HE5wGE4MTlI9My9sStUZt1sCCWcsCq0dJpxPnRu+Bu8ca9dmiu2qfkA6fB5W9p4zb9eFnjZSco
2AnFUjQrSwA5tJ8C7AwxZYkIqVIINqJOg67nHd8uHTw0FfPN4ry5PEkO5sPo6V50MmW8QvyaXrhh
RDAUdW+PRcG9bV786AYsxi2uavZUsqN0yafEzIq9v50eLNXIA+Q+BvdC4+T2LtIln0iGIdiLpmND
ZnOfnlYfivgxK/bNcLysBbIDE8KGUVVsLNkERJiHTq1msKznENzItkqdfvp2GWzbHDFKGErlJvqX
XzuNQIunNkN3pGsPezRwOOgVcqlypSjJ7jLQ9sG9AAkHF1j9xDoOlC+FU5QRut68spOZiG1z/oIi
nF0copFZT4BiBj5vWM33jeGgJoTZGn9417jhjhDnsmDbFQ7zX0yLp0FWfrem1hRHM4XftR16+jUP
iq5VHdNqgJMox7aJeAETjOxYB+bU13jSJva+1D+m+vu/lEZ4kDUW8v/qhBMMbN/E8BiWdCEnEGJw
p3sXnWSZmz9Y2Rd5hOiL1030kD/RaeqMrnLDWRWnQ5n4wcE+L27ggOzwZnoDxSts+wuqYGgzjFHa
pgIh6+I2JlegnHGSSnKSsi/FL8RKLfK8JXoNamt3SCus5QVFRS4jf5FBiKa1aaJx5odX2EdVuctl
yiAxDpZgHOJEt5UZZGsu1ky7KrlTitgL2IHIKvSbtuGZcwWDIuiNFo5qWjo7LSgyUal2mNkXTDoP
0sLW5lmtMISzinRrYEUNDFC+N151tMEiHHh65Sx764GTvgfv6sPluyQTSzi+nrBwqHpAqsWtnjrU
OrPUewsExTsf4y7ktx72DoQXUz7DuS75kxqdwnp2c6kH35bjBYQf7UqTNXMpjD5SeHnkVmse9PKx
lsV2m5qG+/g/OQQNoBMtI33gciil2zzNNjhWlVNGJf5hWwleYAQlmPJUQbIYMDR7aMy7OpVkFrh7
+S3WWYkhfHGi1X2dG/j7WNxpqFdBdLAq0+mXUx2VuxTjb7Kbsx0TrxAFt5paSVNGNr7NtAv2BZaz
pSPyt5rL94UE96XseS5TBcG/jna0FJEGuCy8Ve0TKFyp9v6ySm+7hBeRxJQGjfRimeLQwoiT0zVY
P4GN8354xiBu9tNyAsc6mFfVPvD/ElbwrHk6DiXpIFprOMmR74QI/e5ASj+8ZvBElcOHz41eAis5
UDHd0czVPxc4UPc2xaPsUBKJGeIqcEEpxQRHlZrJFCQ4z6TJ/IViKi64b/KfVeXHg+FVw93lg+Q6
fglOtBZ1nyn0+Q4YrRNGN239zkwSr6tCp5TVPCVmQ2xmtYIF7K8BvhkFM6oansuoOea9U2ape1ko
ieHQBcMR55qdhSBmAtFi74Fm6LQEb5kkRPz7r3HSBeMRmMPUNRqMR3FNSkfHDvfUXVS/8cfnJq6p
8+hbEpQrRMF4KG0zgdEdUi3lHUU3Apg/WksWHsuOTjAZoUZ7FpX8G52XXfOoOXyqqyzc6cQJOKs9
WpBkq/QkkGLqo8yZMVUpND4LvrD5DLW/rA3bIf/LwYmpjlTVQk03IVMwIJTAOhcvd6PI1U7tMd8x
Sci//WhfoQkheVnRrohsKEZyHX/heY/mar6tGodXzeYD+y6rQsuOT4jJeWlrsnJI1w/vSXFikyc5
Pv6DL5gIwn/AKqBQCVbkmBkA9LvRN3boGPHHYtd6eNJ440Ga4ZV5FMKN8AqvaqI5rXLog409rFgV
AFItCp8yOHvM9oAqACsxw52MRFdim8S8hzUkjdkMEHKg4L/GzsPB+phMX/q3VTlX6iHaDTWutYjf
4ibDkDWWzIC2MAO9A1bJcfZX42m+l3w/idMigt2IwyGxRy4aNnF+Ys9VAfO2A9sf+k1Vj9+A6KTs
JKCbT/uVmIIdSbQiplPBQTFziOkPtPBWh8Hlg9bN3vZySTZTduvE/v6k7WdsUAXeZDvWHs20rvYR
vMHfMRDkmoUT+bJeLYnCiL2LBcmbueeGsg3BADY/0KXaR6rbKRJ7Ivl6VDAnzTyMVqTCnDD7PBq3
NuZQZd2KsrCUCiakBIHFpHJ/ybk0+YBo4JF3ZM8/FTvKbprEXlHBnJhKUpdBDzBaXtUY2IowR3BZ
+WQIggGZzKVmJY8Ng9Atkodg/Hb578s+Pf//lYEatTxNc/5JpuZTGnyIwflAoGuFrEWMp6IuGF4q
mIoMPKDJqECOOj9kfe1MyPDEgaOyw2B/sCd/ik5DcX1ZNkk8SAVjwdShVGcGzKoM9rU9enzuXk2b
k2nf9G9g0FvHUCIJ5FSoRQk6QywkKvsT5pHcviPuZXm2dYEx7HCz1d93x7VTV4GeH85E0zFOcq2/
rY6HprL/AQj3k+Qa7aYUHefq3tzzcefmatxZDtbbYGOYbNz5D2buBU24qU3UdXReIM68X7ANRjso
PvaFocDPDbntyXIiUjzhssZaEsdExRea6ufQKTzZ+iE49B4vU2bUCfzSv/zBtjsUVwcq3N4+bECh
16IFndw03rJTHLDA36TuD45qnNDGAH7fN1WVV5jCjcZ+3FDvWxxrUZ9ZFzrt9JDJKPS3rcbLpxNu
c4SNLYo9cozmGMenuL1h6nmRbjvhjvV3o/ECI1zgKY3TkmB+3FXHeRcRx2zAo+KbZnhowp1lnWdL
8oLcbjpZHZ7g6udsUktVB2Lra7v6lO2Qwef7Dvjq38SPvfSrzIX8wWH9K6Q4jAtfz4plhlr+ahWL
EUVVH/vdeA2l3E+SNNS2B34BE1INHVoBGvDTwCRG/hA99c1dVr6XKL3ETIl0h4EyxZgpxxnOd+Ps
VpjpK/fBo1F4gxt8axzVKfZjKHGTMrkEW6LqnZ1XFSxXYH5qq8/pdFUo3y/LJYMQzMdcNwnTTYhV
L+dE94P4Wpcumuc/84LCi/Oq6kDnQakhBhiEBnA9EVAsYhZ32S8n3vaL6S1L4lP+8EJ50QjBXGiN
jW3XYN183iy1ePyRbDPH8uwvJsL4AmF8CqZm2ZSaxICIg5hEyXs1Nbgtpn5THCc8xcfFG6wfl7+Z
zObbggWhRC/IaEO64EeLTd7VDaY7XCV1CtDP5f+B0ux5ffalLygYEFXPSoZdCPDRN8Wxd6fEIU5x
1K5rpPyz0qPoXlp+Bk7igJ1auoTzsr0E297rYK5QMcfNGMCXPvdqnZx10vqzZu2ttPWXIt8bevoR
dRVJ7llyyhh+fo1bT6yZKL8a5nsDxLS8/6cJsG4CY4Czx5OXUedJPuxlI4OBq9eQim7nFi0gqnmX
vpu81sm8EjRvGFszd4lvXslJdCSGGjziryH1wGQmTQDZn3h0lGGdiwnSHkQrHryRf1lAmXyitRm6
FllhHOkyv0uTr6Pxpp6tfz3db1sAlkXFelj+zVRQnf5iVu1O+ZE3HoWetKWFa8CfrwWG41+fHW2m
utf42bU+igWedoXFVf2ODx+ph/4tS5YRi//PpmniGH7TG2CD4IfHHpQH3skXeBa+1OC3x+4/NFb9
ISn3gidYmb6oG2JmwEuO0zWmlv3q43THBw4waDjKDDbX7EtHKViYOA+wuIKbTvM8eDxspke+zpm4
z2ooQbtsp7E87/V3SzRLCbKCqyE4+5fhFI8flzBydVn7hETdn0949Qy1J7Voe55JCrD/pkO7yax/
+asL9Xy7VwhEzWrsnIMkbV6hO7HaZ8rsXYaQ6cGznVxhzKGem1UHjFKvrvNi8YJxcPIUuzUj2y+V
aacbynXHFK+v1Q9j2f3lxxJsRkG1yK64iFVzVC1PY0+gQKHSVyK3cxcU8DmiWEnZsxmsq/wuY/WT
vq+ubXRqpG5xQF6Y59WxIfLvbOHzK2sFWEfY3tZOUI48PyztddhLihEy5RNeM0rfTU1Q49wK62gZ
t7SXJPRkf18wDzmZQ6vCTg80/z8VbHFy/V6ieBKb8ByVrE6oqSvcz+bZvKquho5L64n5nU+RXma3
soe0xCaIVdJiWlAX4OKoAfgLmsIZo4KTIRHZim9ZXCF2gOdsAuNO9iwWz+WhSxp7SGH4nhku5YlX
SfgkVkRz0+LstxAMUyNeVKWHeTZ8a8oMp9ebQ1tmO9AnO0jy7C5/PtmB8gu3+nop6//J67Tdl1K5
VcnsGvpdL2vBvPyA0XTBPIxaByaK58dFcxrNXfZMLnVZku2M27+OUKyKDiFrw547wiUI/KDQPUJR
Fo2/jk2yx+JI5zKaLCITa6NZN9OgswDHn87c75qVQx2kyTHhn+zZ42U4mXoIZmIoGhYjrkAzivak
JfuAeUEc7GbzwMoHpbpOpcUOid3QBbuRtoFVzr/Scdg+Dk+CRXF14iM34GWH4i5MXeYxSc5UpiRC
dGHHprUkvICZJKWj2HcT9sO3tcSgS9RErJKOzAhpz81V2KXIBC9OsFxRLE4BGYraf7j81SSXSyyY
GqaVqCEv1E/gMAr21Rh6NSgw38CLsw45xQ5xvdH/6Qfoo+luHq3vZCFO3E2SzyMziWJvOKNh1izc
JNJ9cwQhCPjbhwYEE+i78ZVjfZWW3uXzk2i9WDEt9aKNSt7mMxLLKaOD2n3BuArJY2csrweMeSyJ
bF+GVEiupCuD2ARWxlkKkWpBSOF1R+0qPTcHPNsXzv+6Gw/lx8tCyiyJWDLtjCWIrIGr/TG/R3vw
PtyrGCxx+RrL+QC+Mgne5tW2NFApY6+tinz7awm1XEnTkm+L6ttr5QZEfE60i/fYUBV9sfeJw/Pt
slfR5kV4gfyNymBWBwUB4q8QW6tOfbFLonMXPkhE24xFVjhCMmDW5yVYQHvkRprHCb2Wg/Wo3iYN
iDnBAfhRVrvcNFgrOP5zVrqiNZk99QRwpD1p9JiYV4G1uyySDELwz0FtNZOyAGLMTkF/qNQjlU2w
yCC4vqykWIjVaGEHCKthzqK784Rtqm+aJF8dlXCt8kljaqcApDQCTnmVaLOnx/7lw9pOoa9QuB6u
RCFVHTZVz08Lq+p/jXlUqpOObhpDBRrodnJuZczX2yZjhSo45zlTWyPjg27Fp+II1LvlkH3NQK7i
YaoA2SCZxZB9MME3V3UzlWn7PI2ROgo9BmPqmrXkLm36yZVQgpVQ02oxqowXZ+PrJnpnRld9fF8U
3qgfLn+0TSP/AiTSGOggHi0rbhuGSDkkBE3Qt+N0pcYfaP40B2creLqMJzk9kdMgY8NilKDncxlG
60jynmDsjUWyFJfEyIqsBktSgXeWT8zkjUM0L7jjxCTlvjjQ0C9+/sVbdXWSgq2Yy6kulwGY8/zZ
pp/UQOKOZScnGIoEe5iCnNsiPTkS86kIHVs2X7mdxljJwH/D6gaHpNJswqeZoutfg7AMJEj3E+ZK
uv0iI86SCSSYiz4I85hwgVh9nOLdZD30sl5NqUCCcYhY889QvA5ycvDDXFEYBae+BvXRidqSLyQz
gKZgGroo7+cgwa2tvpWY5uxhBCM+6+bDB3azb++HPbZT+pdv1PYNpiCAxOYJy3reiLH6Zlje3i51
B1DT/ERY79SYdaLLiYyfTfZNDY5KV0peX9sf7gVREHNiC7bItggMTf0xxl5e7XHOP10WavsCv0D8
H2nftRy30nP7RKxqhma4JTlRoyxLlm5YtuzNnDOf/qzW/n5r3BoPzpZ9qzIxQANoNMKC5P/qZViA
VSxid3aF2MhsNue/fzrsw9bd/0lNTmVMGesaW2SWjE23y9bRfZd4y4atMcHn908ZtfjkdLHtiJ4U
G+nBHGeVgBjg9/pX4DyDJkYgn+bME8OkjRdhracXP53nkjgoOa1h2vkY9mIMsmHgK9p3dYP10xSm
z+nw8l2UkuMzJscJbBGHlfk/8SiaehN2a7LX87wQGiHnMDrHVuwxwYHN6iVaVdA0TMFZUnwIaR4Z
UmRneeeIlq6ls/zOegmtL7P+c8gezzNCkRF/PyIz9jYQA0XLnRl64bKrnLWZvsTU1r7TAcT7oUiO
j7O0RdcQjl5Xb5LWdLvqQq02yfIyhyrl9k6WeI50W/IH/TQWI3vrtt7Mq8KvN1nnmtditHfeksCH
pOVKrkEpmsJsGsgvfRx8jg0a8RdjN+zHdbRF4yk1tUeonZywSLukiSYROefOVc4uJmqYimJHzlIM
oYYREDHoFB1EnRotpjr27trXoj6WbD417f1+VHKyoi36qZ2Fjjv2ZoTPsYef57WbcDlyliKxsdVQ
Fc1wWnsoAAhhbWfqUUYY0Ie8xLyU9iDmz3RM5bQ3erxW4yclpW4I4bY+FDuORCW5A6diYVaIhvHs
MPmKm63zn6HuZRfCX2eobDMKNJ9SNckx9FYflosJvtr6tSkf8aw4fzSkqkk+QW2rVBuET0BzzhS7
AvkIjQELavWqB4BqkTk9T5FSBskxWFo1d6noyFWcyyp6LsoLsoJzutHu6Jgkd9CrQdHYok0WWUvL
r1ftY+uOG2CKxciNRdhu6GmY5w19KqlCEZZ7tdOxbVMmoLcY23c+GhHuElzpzsuCPMuuuBCzyyla
/Klb6g9B5i/PLrdsq6GmWItwGPFjj0GGfjM9pZtWQVE9cHGj9K59pf/4q3OUu7fDtMKYvlAcx0Jf
HFrRlc7nMeE5/hCrvzMmxRFBYSZtKBhrK8/Y6/6yZc8NVqK+bSCkouY/pA3eqQlrPLqGNSUK7FD0
qrWz1z6KPFywS4HSfYi+iep95n1mo63D3zVVnjjO0rjr+wJSxGaz9Ao4ERjgUQq/A5yIuYaqtIS9
n7Y+m3GAnKvY3SaZuzbNSTMmBbpWnCs27JTiKqBanykSkoGzwdYVlmYgkfohpGeV60nRiOfGH/zW
OyOSiQP3G0u6NGxeHcSwCR4cfupp9wIiToCwfC6t+Iua3JXZ1iZL+Ahqtb7h012zXOMVSbBEyE3e
Rl2wZQzVADTKaJc7P+t2l4Qxcfynr8l3PqT0aMCWCPv0QCMzsa3NBLLHc524MVXROf2yAYy+jX8c
/ySznVRAK0Yl1MzYBJvy1vQSP/4yJm64mdeiNSW23fp7/nTeI532gkdUJfNN5lmthwpUR+9fDL/E
Dy/dGuNc3cbZ/aDamE4K84icONAjb2FqajI7Nsjl3xYVvWbW1jYuK51oRzit6UdkpBAgNfPQ0heQ
Kf+x3H8hqafQTWY33xWiGkGtRRcu4EOMc0RPchEAMK1jGwfolcCxtWtWYSPn8Kyazbe0d9w+oQBZ
ToY4R/Qkf6EXaYmXIvhDd2KTfi3Gh/NqQX1f8hRAzVfmJsL31WWt6i96kROGSxCQ06V2FHZxKA5o
cl4He9jwiJqupyhIiQK7HMo+UXAkqbMq5rs4ojDIKQKSX7CdvAudWZy5tpnb54bqlqa+L/mDcVEB
PCdMpeo32LvjhNRAEUVA/P3IFgvsPlVr4aDjeYVXDGDb58RHOVJF+qZcj0/VC5Iqf3nukv3XuQ1k
M00obnRnZ70bjzFB4eSV8G4apmT6kaZXUS3Elulumt8ti2v1t+etgyIhW3sRB0OhlVigYZSj28co
5KYF9/OGv54nRJ2QZOZpNpaLWDSGNUWvSo8lDw7BCeG3TMnOJzsI9awFJ9l4b0b7YP7a2v+E6mum
EJxQHtmS2iCHZeySeAIrBdAtvgmEw/Qy+z6IJeZJ6KZr6slEiM6SzD8C3grK6qDX2Vs1HN2qpeYK
qavTkhxAzNJ41EoID9Nq92KrdO6Zuz5xo3/4BniXSNrEn2oleFdueYMewELHMCpAsjhk0WZWv5gN
eshuuhzAz8ngpozacUaJUfIRrYoRs2WAGGPgB3ffWUIo4OnX3xFHkkNoLUVjoYh6sjo6WMgX51G7
GqAkEcDorSq4Ngys7Db1S941XhWom2We/UiLtprVrnp0GBgGdZmfNm/DwX4/7FbEKrLf/SKqav1g
dmLlULSJox/cuujCH+cNmyIhqQ5Qk/OmzlNE4hHfNOWLU2QPQd6tzlP5g4a+cyJdIenkILxTwcm8
sV+Yx1YFcFGwwful/f/cR09SlPRliaJg7gVjzdfiYO/bjfHMbqJgJQavi1WxARpY9blmF+edTUmH
AqXpVKUWRJE+QJPjGsUaL1iPa/EATS6p6t7pGPadnHTDtJ2F7eszyC0dpnCbTRlbK+zkS8beP39+
lJZI9wzvyrwMDRBKa0SxwT1j3SqiIvLTV8A7N9Id0y+pMwLaFvgK8+RGauqlQ+EpvPKSbGXrREGZ
Ep103/SzGg95j3euFjzN5g3Lvxk6Jqbm9u8kJ2ebO8Xol6wBU4nq9lgUlysenlZEpEFITs44KyYw
yLGRE5NRVboa58ydY2QgWOgq4WXYUU8aYasfnxi/zknOOKMPqi6MArasbO1Nf6Vukawa0auZ7kSv
Jh9dSs3/cGW/U5S8hxEvTWuIpESh7M3hxUTrWHvTVeJR0GDz5A55H9epXnV7lXIqTvzDa/iduOxI
Wj4GrYW536H2dQyCibWGyl1w6Nel7gEcA7ixxYbKRYqPnpOx5EhKjUWopQuDm321Xuefah96d1Ry
jxxrNMYKgMR6VjXt5yz0zVn1WEjt2aW8sC45jqTCVto2Bh0BzC+6egPD53fjWszgsm00ucklCblB
OCsZVyQPpp7ro7hr9jl2Ta3V7ZK7/FJ7DW9ECSbztEuFTB5TByb5k6qxCz2xQTRyvjVAQO3G5/Mu
+HQy9f3I5Ox0nyeV2QUwAsbMQ6jGFzFSM/nshgmm+1VkicMBfaRzdmvFqoeVKavz9Ampyklquw1M
HWOz8DHahRK3qNbeNjC780RO53CPmJTCEUcZmVkogsqLKAUCR8Djq8EbkU/VXMUncQsIzykjjCyF
Ok9KBaEamT/48ypf9SvseMNCkebJ8Ux7A5Rrv/GyDTUqTuiLjDZSt1g+rEYgbFn9wUlVN9Xrz4yq
HMlS8iFLWpWD1kOWZYHVvNeJTfQvUyxI0UejJEPSiys0126t8DkPqIhcHPYZJyjjjGDFVdTPGpyg
shUYsurWWiHqhsdtPFoVKE2Qog/HXkZM2EJauhZhau0u6D2Np27cr4b823ktpwQn+QrGIpSgOfiy
QiAAATkl4gQ0AEFB7g8uRqzhZeLos/brxPbYyHueA8IZcOlhUhsKL0oN3zfscaUNz1b9PdOpqIby
ePLCsyHJrMUW57+EvtiblazDS73y2Jp79DphIfQzyiYnvdFXk/OmBTG2D7eAwdjwjbgtPlelerdK
Lo7uKNeFu3ZkUwQ6zjZ6YKtyL1Df8FY33pYUZtglQzjut1fiOc4kPzCWRdRYwqd2a36tr03P/jK8
mnu0jPsDegH7VyPzskfUVcFuIB5ohLJQTp1LjqJIi2BwBvyAfi9g7uJVjj6pYpsf3hpKLjQKK/60
dto6tmrruobV0L+LuJh40Pcp0okm1salvEbDKDZXUAmD0zb2i4pcVQr1ucZYqEjrDt9M9jhR+8f/
ILZ3ApKRjf0Sq2oFAvk/qYVVXtXa3sVIQQB5+LFBBVzZUQVNQnAy2sdk5GPlCIpWcd2G91X5o2te
znuOP0SE71xJsXwbFmHU9KARXAb7wk9fuidnZa1aX6AnY71N9ZMq//3h+fBOUjK5ZTKx23fARdXu
p7WO+nrgIyLs9pNn4lkeMyKIoRRDsjc1wDh+K9QvXja99S0B2A0hw9MX4ztDkkGxQQ9ClYGCmMDP
V9E6N/xi62xEe1bcuf3naiTv9OQovksT7O+Bz5qa6GCz8Vprcv88T5TqSdfvELfVWI04oyp+CZIb
tftSTEQ8QZGQ3AIrAj3SscvEc8xLZ/puGp5eU6nY01HE/0lKl1E7eKZHUVaABuu/TfpVUV8n2oDV
AZd2RRRNzmuZLuN05EOVl62NMykU3w52s/18/kAIq9FlVI64HaImFvnQ5FA88EO4jz0AiL1qboKF
BGQgLsz+4yX1LjjJLdQz4uBJwfk3XzsgIYjVvfah713rkmEDwrgdqdwqdVKSU7CKOZoSGycVWjed
XflLsJqnC5NfBjGZ/aSYkzxCPCJ3rWRgDscVbsUqafUOS03jXXsQ2LXqMzX5+Yekxbs4JQ9RNWnu
WBO40y7V62qXI3YKDgLSE5tAG4xcC1A2iuh5+9JlpA4MmXZ2boLLss68CiKNqqthoLyr+OXnFEVy
FDabce9i+SNa3i4Hze+yxS+AmzFQuVzKviRv0S2BmpW5oMO/zhp3lfT1vIERBGQ4jlHtWdjmsK+l
2Q7Ta0UN7xEK/hZdHweazjCks+ix0bJ7dXgMzJ2ubZR6O5PwMxQlcV0dURo0U6+UEgffrRdgqrZe
v1r8HltTbL9DJmSV3HVeCoUjO4cJXXiLoI4IO1m0dJhcEMlVc5Vr5T5O76I08aaSugEpb/gW1hyR
6nPDXAwd9qsCNUB0LK21Xe3nhxnltdinYnbClN7M+5harc+sfKvoL9sYDcT1livb8+pHyU7yEJ1Z
N4YhMh/6HO1SnW/adF6ZrYrW25kgRWm60J8jbpqAT7khwsqw+AdDaN2nFm87v5ydKrmEZagL+B1Y
ksYvFOyXsdbnRUWdhuQKlMqBMwjx+5209eIeO9517umFSYiJICMPsARovetL402bFz/Ov+eA4miG
u/O8EGchlxRjdUi0UsexDxGQBwxzOzBl9XckJHeQAkm6tmscR6wWfm9mq8ao3fMkKFFJ0YIZBtFk
ipo6Qi03taNV3YReXlFmSFm9PKJSDNHizAqs/v/WSM5AcH7OdxqS1/n3hcjaCD09c7XJiBu86hJN
Ef19LNvWwU3Ib3KArikxgBT2hTP9pQwlBxCqrdUMjbBK50pLNoO6Z9TICuFjNMnwyy7Hpj3xEmox
wVaOrRdEF0H7UJDza5RWSx6gbyptcrjQ6mAT8jubE8E2qQiSC2gxA12WCTgZ8IAcrpM1v+IA5Qlv
BDZ6Rc1RUuGbXDUs8up/oZR+H2J91QYofH58CbghQOp+nTEGXUaudfOprWDvflQuIw5WmjJblNm0
4IrP1wHVM0Lot1w4LBo0UzcjrKkpnxtspMsxuDQl2OMWY0mzc19N4ea8m/hDBvHXzSDPrmg2ejec
GhypqgvwGryUm22EVXhoM8bYpneeGqHt8hSLMxhM6UWr4sQiL1bubSDZ6+UF74nSNaHs8h6Cfp5a
VRdRT5vsovTr2BNuiOJDcgyNVWG91oDvM4GWscVuKNdst0X5qSz4+9lIzsGey/91qjraobAeqp5C
sqT4kJzChMxgxEQEb2zMlXNdo3IA2Kl0YzzUX4P7/hBdiKEfClmIuJp0yVMkeTEFQGFF9VG9zfV7
XXvIKeAYQgHkSuDsWHZjLtDqKOg31WDuioKvz+syYapytS/E5iSDi6uoZtdax4D3ULi4zedyPzpP
CrXsh0gK6vI4CiuMJg9CcGRgqDvzs3vrKqlWNXqDdG/YRHuxHFj3z7NIqIdc+su1NOxzUYVZ8CJu
6y+5/tpHG4M6LOrqkCt9SWu0WOcF3gSGRrxtv5SXite5yTcx3UhCShLqJ4+kKClgCUeRauisbTzc
GtEqLbZ/JzjJP3SBM0d6LA7LCQHHv+NO7VrqhhxFoQ5IchBljjW2qcilGcVNlD2Hi+pZ7ctMwbWQ
ByT5iTZOUWOK3vwEjgebycPLZdOs6kMBFKaZyjtRxiv5h1JnsT6JPkZbf06c+4DKCxJlA12u/fGG
T8BLxfEkB+YZXrEevi93XeVNGJxDMzXaFQlfIc7hTNgqFwNTXdUsUwXBCqn0WNuNxR3QTRI78Kbs
70o7ulwSNJspUoIJtBT72pw2rbXTqKCVcH1yITDMrTYoxPNlMtKDGEqt1HRXaxjlnTQ36/rI5XZG
lOoJq5WLgg2mNrJEVDoTpn7X++oyL8ZdkU+785ZLsSZ+xtFDvGbocdU1SC/MAjdIrq1gzeYvVlx7
CnIzCVXrIVRdrvvZzFBTTYxWJFbiZlYFYEkiwCNcBJdchGaYVmWKYlJdblj1yI3rfKk9BqTu84IT
RnlOxSUXwU1MWAQhOImMQ6yNbt6vC7a2h4eMPU9a5Q41J4JJSnaSm+gyZapKUeLh7Uqf75KUCPII
jZPHXkYzTyPFxPeXRMEt8U8UL9gWU+d/5xtkcKAqWLJZE5MdfNTRnRjtasVZ1WO9serqCfg6xDuN
kJqMElT3nVKOI86pTxF+f13C7Xk9oJyrKSUeFJ5niSXupOJrcqh2FVZlYk7FPMQ7A1DlyZeIUHCK
IfH3I4vNWWc2i3jYmsnO7C8jnXA81EvTlFzCXA922QsC/yJ8qW7IsVgvesJWd1RHkxVAbwyffa6F
9FfsL4/G5DquwUr4WPW+OIiNo2KNWoDt8eJlVtEdCJQYJT9RA/lwDITjc1TX6TwgcGIW2fwxMG/Y
t4fpar5INlQ781sC/4zTkLGDBjuah1Q07BXqzyL4ZpSvff1NDw6x/pOPu6xfs5BKU1NWLXmNKasK
APiDZBPddcM6UF4aqspDiFIen2mbIFrCDhbQTlveha6dUwAdhFOXB2bSos8X2wYTVn0bLt955Tuq
7UYppfoiD3nmfOSpmapu1XEWqt+h9U+sghPLWirgypfrfqsS/vaU2EymWg6WEloAdZc0cK64bZlZ
DY1X1uN4W1bE1X4yij0mIF1R5mBGRSFmgKJDtoux0aDbalh2EwD9KF5T7cmnAoljYpKeLV0Mc1LA
Taat1KZ002w72fHKGC7qvHRVK1oRfpcQn3xd5fU4aF0hOr6vxVk5nRv5ph/vwhtjnfrxdeZR+55O
mdIRi/LNlbWOOaoR5FkXsTuXXtF/KXWCLYqG0NAj7246fK6SFmJs+CrmNwz7kAwiWXTKmI7ZkC6s
pc40paogOK16taqtIhqGu230mZzUMRlxfkecxK2iLlUKTsziYtJ3huITCkDxIUR5RGByknhQCxCI
dmLpRP8lSFbBjdgAM3lXlcsfja2p7yg9pw5I/KojqjZWG7dMDBr09tVi7LLiKhqJA6I0W3IMgxki
zKugZ40Ru0r5xBcihBAfkN3c8dFIjqHVVZSaJxDIouImKL/HaXNdYZxBmZUHNjPCq1LsSJ6BG4Ue
D0LfmpjdtTG7MLCB6LwuECQ+3EBRPw4WJms9rjyYYhF1/HCewMm08ZHI5BsoUDItSAbhS7HBG6tQ
N9lFudOAdhr61HgJcTryJRSmodLyBfJaMGk4WtqVxUI/xZgoCw03LCtCGQiFlsc27TpdiiEEuboH
9kuprFMLm2snh3i9nIyTjyUozvDIcKK45IbVgg6WSuz6W9HyGV4a94uX3mjb0FfJljjiRrIk/zCm
Oh7RtmCsi26w1sBTJ2R7S+aHCWCml+GisXovbudVrNireMb67TrALl1+oemxp47xOiyDW0T3D7bN
7s+rE6WvkhOpStNAQh0/TS+eI35RD4SwKRUSfz+SNV9CderF3Zioh167NRzTM/o9ukp0ystTlCRX
EuhmoES9uBPVl2I6zONTnl2GyWEqKLOg9FRyI1XmoGdK2LhjbZ34OsBQc0JEZAQJm/0utjSsu6kV
GsPHp1L5kZbXvU05EuLobamFNypjXekH0DAv46vmIQKSipqj1RvhbOuiix1zDJ8ZLDmyPFuKKVg3
qA7vIbnF3vVp5prABTuvz5TgpJBirIyyYx20YDJaV2Xf+uCyKInZEoqG5D9wIwYaF9d9Vd1O3UU6
N66lfcouOTJeFqDbmVxuZ1Y35DEwQ1GdvnSGH7ZFJCNO8/D+fcnuF2XSTE3H93l452RfC/2BGYQ7
/6BfBlrcOTNNxlTDYUwS0+KoC0/0ofNQ7HL78TaL/zOukURBMHnkXPppmaMxGjvPysoDmqh9QJms
5pbalniSEWyENy1HN40PW+fy0mZ6kpudp6LpxWQ/Q/MzkjoiIJlF0GpmZwYgkFdX5rQ3gv/8/hKC
OiIgWYXdafmYc46dZDsx5LBsU69albvQS3162vAjWIFETTr4bgyZGghq4SP2b2aHDusJfSBC7dON
eheXrtljf1N+k+ypZnrqoCR90IxwnrUYcozmizq+SYOH887l9PcNg+kOFgEif/u7vlVT5tiGpkGj
86925BsUDPsHo3wT3Pv3pSusmpIq6Ccd358eWXyVGwDfdggH+fEtLhGRbq8lBsqkLYi02FsuQBnt
xDX9f0cceAJQw/My+1g+FfQslFm4zS1Hk3vB+77FiMNkd54GzPwdAlYsqHSYp0yuc4llIh6Wfl5n
1PK6Dy8yiahkUXkURYWqCKL6c6Fv0xx50PTF0BuCO4qOZFhlo7BwzpC1AzZ1Pw3uAt1Oq8RDjsUj
5Ciu49+eShJLQjmPnF1VzSO618BSvVrW2qoWIIwGEqFiMooMWU9q+tGhSZakAn0o1VQQQ/+Dmd2F
OfGwPKnpR9+Xrh8tzJZ56vH9mW2MGG2/3/nwfF5g1NFIxtpmcajhZdl5PStcO0UBQQk9o9ou9ct5
QhQvktWaXLN6dQChpLiujC0zt4mzOk/itEu1DEtVAddscRmBSAlbq2v6AHr2Mu/VdQT8SPUiuhcJ
huGf+KbzBIQk1XL14dnypnG/iMpvWccstUlVQZSxfN9piatk5m2g5LdT+jo55Tbs/nN2VaIohaRF
u9hLrYPiZL4GxtU8fU2by7ikoGlPq8Y7Y5J36BLWhwDk7LzFiDyj/hLGN7MJHNeC4ue0arwTktxD
OhVdXTYg5DS1XyuFF2GtgUNO31MHJbkGTTdGdNoIMlvk1TfjVXFoDho6iurLHOuU4CZGX32ME7e8
b7eEZp52S+8sChEcuaXCqYKoEkcmumOq6xLdI8se3SOolFD1ppPHZqsc14nlGDqTSDndiF1XFgyt
Gsdp3TuIJ4uhS72oqwI/CBMqryduwg8e17YNzi3NUlEQ/p21ECMKljMZnZft+Bq9F9t0Z66rDSXC
U0piMG7qnDumZsuPIsvKmG0Av8kz1Ou4556ajl5uxMRN9THrAdsydPQ76LptOrYm3fsKYEraMix6
j7tAuwhvjdW0Nf1hZYW3IntE74E6dYcYhm7oqg7Kjtw3ZXScYYYt7b2sir9kNpZDDxSAzcng4piG
ZGAZS7GcOQeNbl1n6KLUt8MWYKAoewqA9uAp9h1/oiANP6bghCiPOJPsTdGLyrKSpEc43eyWXenl
nropHwzAd/znXMMbKdM2Lc3GY1DeX27GU9uMPOy9vllr5cEprwxqpdFJ/TPeSUj316hMyoCu0N5r
1DsluUz7XTN9JbyEOAfZlIwjGpLypV2TZE0PGsYmvVL9dtM8TXvn1gaEtHiChN8JesKDf6AH/WK6
xrF0Q47Um0BVlbyJewS56tr4tlzod52r74uV8X0kx+ZPCvCImCTAPGuGWhmhDgzDrcX0w0hLd17u
zrN00pqOiEgSHNH+EKstOKrjYccax3ccqkf4tDW905AvfBYNVRAuYMR+EUNl/b9tyYAAAIBcC22/
A7rFhly+epoz3QKGHGZSP7jZqUnDIdZzUP1SHNpHYN/70XpIPOdbfsjusAlt1VE97KdP7J2kFABo
um1PnQmSamS4mWL4k347zrN7/shOy9NijoqtOCgDywntGvj3pt7j+es4IXJEOruKW3s9hOm1bSvY
4lXt0Zt2M2ThYVaqH505o8Mzrd0U64Gxd/4zCoRd5Xi6CkN8exceXdShOlaY4sExLkp4HfH4EvtM
ia7mkyd5RELyxqk2zkqrgkTT3zfBfaffnxfoqQsZwM/MsVGpxptSsgE+RUXVVr3wIoGAxtzom/mg
bak4Q9jrB+fhqFwXl5bG5MRoarS49sOx9/TxPgLyao9V4TZ/CsaNXs1u0CreebZOauMRPUkb1V7X
deYMMO32NclGd1CerLAkiJx89xtHVKTDKTS1znksuLrmrzHWucebhb+9H/N1hib08zydVAUgiQjt
N5kht9e1o2PPdV/BaQwbZzw0JpEgP6kKyLYw07YdxEyC/pE253rhJGnbCFUQA9npRtz3bEtmL0Si
XdYFzlSkdWwTGmeLszuiM4V2rKVRCZX2Lbe+0rfdxbJvd/k1hcQqnqPnCEkv4lgflyJREZ6l+r6q
n17RNV/Zh2LY/vdzOeZHehVr0zimdQ9+nGbX6lfBTOTGT4aZXNMMtIwwEz5dEpiVm6NmdHgPKNty
9EUXWrDLLBfzBgfAVa2dZ8paP0LIIEQ6pihJbtKHNsuYgvf3rtyy/bhSAcgTIbFVbpRVuLdW+UHZ
1IfmGwd8v31FLdU+penH5CWJmrVt4DUJhhvzLkI7RpRQDWnC/j+oxpFIpfiiRBNGgLX0HSL36tDs
+EV3ge0b1wzYX7GvEAd4yvkdsyP52Jj1FZscsFMhilmW9RwhbYdX6wDwRv2lpWLp89IzZEwKw8kX
ZRnBW2ZGnpO3LhZcf0Ljf0nPkPOPQaLHcTWDQlN2u9w0fNQhvp4n8bbZ7M8nZMhwFBVru8YRJ2Rc
GhU2BEwHZ4v06hqVQX/aqncTB6Q+858csVk42nJv3tafMewjNiX3PmKzJpvET7CMhf+jW0vxNcuA
y0fENCfPC0Up08RTVeMfziscyhFVFmRo7HqnKtlmis3deWmeug75EQnp2Z0rQY57GU+e1OZeroRu
i2T14lDFo1PZhGMy0q2Lmlux9DHIjEvvVssPS9Pdpkr90qBWY5yMA49JSWejJLUaxjGEhin2wW+/
2Y+iAw7rMbqVPvrpTbNXdhQuKSVF6YIssd/GHrE5Bz19gasl7CUbui2m3Qnr+tijK7zv0WlJ/r5S
w7nQK3Fas8v20cMSuK2nbpttipYRQLKkP4pVeK3dndeRj/2rElnJ6Tem4oy9sGrO6+Yh7pgOjOsx
1b5VU6ftu16LNM+uqubQaNX0EBo2dmIWma4vRFh1Kg55d5fYsP17fOBEhjMnPX4HGgBddUkxrPCV
xXuGdbNTOLnM0FxOdWWdlvmRrUsynwarG1HeAFF/XNmXs2fvUeO4fGXXk+fs5x2dejupTRq3HTwd
GMer5Hc2NbXD0sUE7/fIVD3Vfmiye9aYhCxP+hbNQbBrcsNQ5YFYJ0+LAncPPDUGpbu9phMu8g9y
eycgHVYbsMmsxN2GPb3Nga2si2xtcg+I8HDOox96AYpRJPrq6Rv1nap0Ws3AU92oQHXCZpx02s2B
s7b1Q9M9m8kXY+kID30y0McSpl9ilEwj161w0DHcjtBYjV0xBYCG1EfrVqCBFBtUZM+bInVqUvyT
cjtCmR/knH7P+QWnFnCc9NNH7AjxHkXg3dJxw4nw/VGLL9LpNsI0UGD8CCv1LxmRIp+5Wsy8FTWW
srqZnbuKmmo5GeG/MyJPxqIMWptpCEYSM/eHZnQDrXfbst8PGJgf//Pm67eo+JcWyMnroKuUWK1A
TbV3WMdVLNd6Qfh+QrHlBO+Udz3ve5DQq8pNxnVS3cfjNytD37352ASU9Z6qNBzptTwTi3UDAU8Y
yA1rFUCR2dp45rftrtk4PgV2cdrdvQtPchSWEyZqUkIVuPYzTjFdl1+ZJIgTZajyOGzFg5gXHRhS
HGBP1gDbVDz1KpzX5YH5GtZxnjdUkp7kGBi2plaWoDfugdlY7TiS5doDZp80gJbG62BF0KOkKHmG
JtcVjQv94KqbW26xs7A+FQUpsRMb22D6A/eSVUz6W5JPyWOolsknbQbdeZ9eiQ5ZvmpWQBDHe4mG
5qWYlLxGHqa9YtQgFtaPc4JBvweV6jcjPKA8NGumuRm0osRmzr2bZdeK2WIufBs5j+cPjKIjXfK6
GQ55PoAV08q9ONHdpP9pzo471v8ZUPF35yRPyjZL1yujAkpNfdvah7Z4Dp2H88ycPJdfcSkSUb9f
G2Wi2X2KKXov7+8y9Uus3hgUyCpFQtKz3Mpz1bFBQm1wrybNGq26W94zIiyiyEgaltVVZKYFYi9e
Jr41/FSKAOtcCO96moipMc1kSHnKDQYq2oDNOEDqP4sLgPobOzuM1sFYrD9zKr/IyBWGsWvYkjuo
YvDxIhlb16ouYgry7aQa6+80JDUOtcpRYw5WornwZoO7As5lRi0hpZr9TweUR6S035VMByJSNDCQ
GtHa1O1qL94H/qvhOreq17wVVZfnvxOg9JR0AGxdpBYEaKfLau66NTKweOhQ64gJdbCkCxAjxfA4
LRgr+mKVhv9M/WO8fKoVjeuOqaMzjGORkHRSDBZU2g2qt9wd/PAive22FkDtGxeLEMitFaevhSNq
0mFxAA9EvAQ19T7DnE6/GbapWA2ibLJVdkk1z5xOhB6Rk05Kn3QjNCKQEzi4hY9tvVfGrlnpe4HK
lH7/TML9WJbSifFYdfqsADmlWxnFwWieziue+P8fUlxH7AiNOQrD6zjmfIrx/czZFuk+momGZOr7
wqqPvm8HgekoKb5v9XtD2fXZwyd+P5pGLAPPBQtO7vfva52mhVMGw0mmemfm/M4OKmK86LSGHdGQ
jtwAEnE55qDR+eq6v5224ab2xU4ApEDW1OLDkyZ6REw6cCeuzTooQMwYF3fhuRuVPzOqteikLz0i
Ip16sihW1ou7p4gPlrlR9Mxz6h8dmYyjmJFOv8GHQycHnQyrlYyRubWG5MnUEk+800Z5xI8UFSRM
mQy1hNCEx4m38Sr9afu5gk2uAsm3uLTizXm1IylKQUIxNOpUik4EZ9uvRNnNrtz5ZroVK1aLjXk1
UNNG1JFJ4UISMLhuC1FJmGquXu4C4EKaSAH+5/3xIoZ7F+Vbhu7IYMs2NUZlxpG180sUrZd0d15y
4ig+OJyj70uXg2LrSRtUEFwzP+XlwVY3dneZDyPax//z0IjEiuQb9Cnt6yUBqWy6qNMrhX+14v9H
2nUtt60s2y9CFfIAr4gkRUqWlf2CckTOGV9/18jXm9AIm3O2/KwqLvVMd0+jw+rHy9JwbuVVTVan
pUl5GxcDIMSuvSqn9LQUmqs2mVuJM6e3dtOTrg6OcQxNPhNR7gBVdsc2esh45KwcW30NilaigAZU
i2fqE/L6UdNuJLOyGl7Shyrp+8vXNQnrxBXNZOOPyeiXspGAMWPhBaU9UrDw4n/4JKbWdwmH8W+a
oFZyK+OsVD+RnORo3qS6BdJmVG30I5iiFVAE/yqu0aXk8Rvk/uW9MJFUxZOE3jzGVIneSB1WFCMf
OVs9ooTeRy9+6LcOdt7HFjYOcJzR5s1p6P+T0a8pozT/9g1U5EWsddr3KtU7PBqNeTXxiCU2lU/H
r+sKSkRYt/YWYtGi1CxpM9nS7szyaeDR9mzaEUG3JJpa0VbA8jmpI6aF2xQiBP2AjjjTjK/1RUnt
2hDu1WhWby+b7eaJoYoN4klJlc3Xwt9K1/NeHcoyQqZd7oiFLZyoDv1MGh6fDg+FiRvkOGmqIYBQ
40IOcTe7GJO0Fnn8/HfCMI4hHc1hqSnM0jZHfUqewHfpJuRD/mF1ZoxNCaOBRnZ6ZkLmpdJx0NFh
9ZG3YQVBtWR1LXGwgKWsBIRZTqck1HaRNICFurEic3SJwBsA21a6sxawUUM7zWicAZxa/hrxsmY9
RhdBSTSRx8s3tF3WWgnGRAsyRqDzzARS8vqFkvvDAZszrMjVOCe47XtWSIwvkOV6acoEwhgn8KJj
nISOhNVHrB1GKzCvjWbzLT+DsZSxpT4vYPCG5uWDE/UeUb+ImCpIn5X+L8ViaWITBTyxo4EDpI2f
lRe74kvrDS4dkml3vDTxdmGXwHWjPciQZIMxXDKD6bLUM/p8oNSyOK1NuYKwmavcm4cMuc12x6vr
vk5+vnuyVpiMFSPfhO9KgWL2abwHIXpxLyuRVllxoavEK7usa2ytl7RPWmyGoTur3XhXt+mU2WPb
SPfoEDcVkIR11eRiNFtWD1ogzo9hEWF9vT4u5gK91tEXSXIxESxNHKTa0mYxsDHUp1ROqyPrkGlD
cFeU4cTdtUHDunfioVFdhIfXDJH1uEJUSbKAnedIqUwOPVG0D12ZfumF3sc+0Q2cJbr8kIUwGTfS
GhgTM2L0XKEeONu0Vyl0Daf+3jrl/pWE171s3pt+foXH+JEqVc0FXPD4xjVPsnZdap9VlWMAm++v
KUnEwKSQiu/ct55xmsy2yBf03UnjFTr+rFH+elmGV6b3dxe0QmDi8k5EEasogGBGVttYQf+1zt38
q2wXDt2ajBR19SvHgpS7BM0O6WF2ZAu1Bfvyf7H9WWWiFi1KioTxYsbyxC6s5XJEHxvye+Gu8AJH
+SzeqZZkh3ZxyP77NmP6ibDCY6yuSntVSxPgKVpgdborjgc6T1YvDkewTf1fATGvJ0GZXatH6Mgf
zrPlKfSJb4CPteTkK7Z15XyGjPrL2GFoYjgOX4p1ajX42C5Iyfvg3lJ59H8ichIJ2jTZOXY5G5ap
khBgh1+je/0gY3CtfjCc9Fh8Nb5rCKtBjsQRa/NpW2MyciWakpJmASb6htSD4iRO8NJchcfFJr86
nxdUbz4CazjGqsVM7xWdiqiAL66TLazWdgR3yq3Bft3njUCbD7r1oq5BmUAhkeICsw8AbZwmtvD4
SFhdF96aDeavRC//tGC2VrYqO3RmHo8b93yZ0MFsFl0dRGD/2ZtLrltPx+IeGSv6uBtz6a+x/mYl
KRs76FHY6w12RoOtRb+dnOJTe5LBlEIzKY52UuHp3Bk7xv5fWl42hScsG1CAo0pEagCZ8BqtW7+/
DEEWgwe+9ARH57R6ytRtXRKWyUTMZU/GYHw9WswzKRj0DA/VVWq6iRM51a5DNDjuMYi5l9Dkk1xN
j6UjvMRPl33Qll+g6wnx/GqyrrG+tV9ao5dmmoqN1N4psZ7R1jPJ5Hk6Hgz9+yqIVyRNzTMBJxs+
4jXpjlghONr6frKbzAqxUNdPDv2TzPkG2rabs2yMezX1hEShANmS5BgZj3p6yIZ5v0S3vf6f6YDx
ZKyPkXFD/dDlZU+LQ2mOtpimsTCPftOUvM0s/+J/ziIx/mfI9FoEPy9IFkJn8JojrXj3qjOGzmTT
1zf5IlQWb1aId46M/8HMn5oH9PIwuOCnWOqc1NixmhuRPQiBS2IerzdPWRifoybNkqcjhJRMv0N7
LW+e4F/s/M8pgrPkrTbGsqjoLRKBeHcpiR9lw0l9UBAjLRx6ESdFx0Vjgqh2MgIwigDtNwlDaxNi
pRjmxmSBBz5iXo/8tg89C8e4FRISYQaHCU6vM3adLrmdhI6IsbgRktCD+nyuVXLsiLG77Eg4qqmL
TJRmlIGaiLQGlsTItyOa95PIQpOLH97PTuamznjFE1W6rJl4Od5eZB0jNG7oSKiwK/b619ZGLLqX
f8R7w6Ift4KzuIlr7nl0A5sj+mdz19npZBVDCF3W4IyTErLK0CDzCeXgveEMdnRN0BbuSG516hL3
8iFvR1jnu2XczDSFYoFEDhQ3K69R+zq14o9CjniN35u17rV8jJuRe5GQOgNO8Ux501TsK9GuDcUR
Hl+jHBQzevKB7Z5vnCjw394mmjiiJFiAapr+VBwirt3zjo9xLIuZghuHTimnv+jkCFUX1NKIG31F
zeQ3qx63V3/7LPGRZmJUALlftp12jNApItLmlM77zeE3IT51BTRM90cKmpyiyZ85T9+mC12BMk4g
VcJ57AakZlU0kLQzBhKn2w+o4gqBMfdWhgWMNKdExNFeMnAZ14OVLbwdXpsff/oKhzHxpR9apTMg
iXTzZx8nQY+elR8HV0EVD9RffycYEzXUgha3qQnATukchExOEf+qS26HI72Bd9HfSi7GlBWxDDRQ
WvVYPyx5v2maGlc7/O4k+dAn9PoUGYMekb5HChCx5nygcyrwzKD4EO/S/XiPVQlOe9Xw6DDo/39J
PsaYG71GRxatHOnGfFCrysuV1tfyxz77axVhzLrshagIqCqKukMbD5edsW+QwveU23qfHbIH7jq2
zdBdQrkKM8wiVnsziEImzJkS4jg75zevUmmrL6pVWLLX+UjGcD4Vtq35Hzj2s2hIqnqKO/itFtOp
JIutstxfVvrtIOUsEfvpMyalGbW0kWrwqGvMkB2L/RjDdJ1v7nnJuE0/vAJjvFOD62olWjjSWqQb
5QdFfW7TD8wn6ysMxj/pUqMlHe1hEcNnRCZWszxzjox3K4xnyoW8wmpiKAGapUA8YI9gaMqt9Kjf
ZNcYNHgYr4gzcrzuNqah40uNqJJuMoqXaFj50YHl0sZXgEVqgjmYx8tibd/NHwTCxsYFukuGJkBO
tldTL5rHgzCGriJM3mWYzchN1jQFNGGYuGXnPyZDFOSUNmjlBTKXYqD/Ih22M1ZFHlrDiKz6rE+T
fxlzUzTZMIlimBpmWxiVmDG2E6URRBOLqxTLlsvr2OTcDw+C0YlhKeUxbAARdc9ptC+6z1rGcQbb
AcVKDPo/rL6lidqFxjQAY7SNW5qlKO4iwxquKje+bxDHRLehYPMavDfd+QqU/n0FqiDYDKMUoCH2
99YzGMmqyEuneZ+kXO/6/hBl1F8VjYC5AP3br18aK6xmVqWYCAL1RdLz7IJk+2dp94n1HRsIrfoF
85TfMvuyamx8vbzFZA9VB7G71gKT3KHTAb3rWI2FrF5ugeII+yfEnQGaGV527b01vwVlDpVM2dgW
BKBZdd/rT5rOTcm+jzLeIjDvPtanJSSjYiV7mnRBGO+OHk0U0GzhB6KMt2jMm1+A9SNKq3Cwi+OY
WXQCwLSVL7pl+hq6/8Obv9YUxh1Oilm3pQHx1C+6b/zCdnFkY5VT+713MAFwEK1xx81Rci6N3Y5L
irrVwghC0qKVjCXTFQYBXUq7pdjSz9gJXO5n7vtwg54rAbWqZkogxWAyCJqp1RH8ymCLt6Or2l2E
pQOhnx5pAWT6yZ9i2wi6ZVTl0HOB5gsMfKrMuQ5EmicwIQyvlVU6fhM5xTfUwV/zvuSFN1b//jF4
A8cOPYhpXZMOLVPYJoqy/jJbAkxtMg9adyy0TxxL3zrMlWxsV0klV2FR5pANcZR+yF1Ei5/km8EN
rMYu7z7U+fNWOibaiedsUGIF0ik3kyNYlLbKtOlamxHzTNwKBU88+veV8wQ3jQSKWaANXn6t2v2p
tFM7u0r3gt/4hV9+4xwntem3cf5b6ZgXb5HUVqsqHGfjTVhJS3NpAdLltuYKD71DOdSwjO1X5mL/
Hwd665lYXyTjsiejmTsxhKTyYFzVXeGks3JDKoUTNfAEZJy0PAqq1DYQMJ5vqsjHHgubSPdBsW+k
U1LzOMBed4RfOk/GY5uzOY19CDj1ywBqKTeyy9u+tCOvdoYZXLqzM/jNQ2g3dnHiJXrfP/L0LkGI
BKMHlctrum2lOyVSSzkWGiCHhS2b/VxZSnzbTC9LzAthtnwo2rMV1AjRgWCyTCsVqP/JLGYomn3J
s/9fYz+/tC+TbViNtTyAu8Pl6Om2tpwhmWssSlGeywKQKgpL9We6ZAcF7B+NK/jqVejhy5hLKMOD
ZK6SzHU9TCUgI/NkGG4aH+vEuyzW9o2dpWJeXEEiszFPgMjag7R42N0SxSDgJoV1GWfj+5CqxhmI
eRFyVI7G7BXo+DtdEex6p3qldOO7zM33QFIlE4NIIJZ5ZYFZ6WGft0Ff1c1gG60G6w6dJXghY+kS
hNRpHj19RLYVHOOgtUySk7IE3BjZiqfsAmcIrfy5c3Uvv2l32v1lvE3lX8ExHjoysnrKKZxRXhfz
LuVRWfJ+n/59fXpyHatpAytWpMeov86F//xlDVVY/f+M3yWN0NVNi98Py6uieuozzjfUZiy+BmBM
VZoyIkYCAObD5CHGcrO7CKHcJzpfITq5UzxMvK7M7YhnJRRjqya4CDJQSAzI0tL93Jij3/UvKdoI
6K5SDHTwdmVs+oYVHmO4pJFGs5kgYxUndpsVuyQa7SjJ3cu6tm23KxzGbru5HstZBE5GKxXhTrlC
n6EdDtaMg4wdXvPftlhEV0T0yWmiwcCVYWhq3YRjzIWnsp2dGMWXgXdZm05PlrBtAAUDwDB3lQ9S
iS4vyDSk5CqRxaPSpk7a9d5sfL58fJumtEJibkkIkAouKyCB3M+p6tZLtJjjwTdPDBRaIogIkQlh
m2YUoxLMSsSJxaOCOV8hkG7KqclBTJB0Py9Ls21YKyzGsDqhC3uNeh6sZjsWe9Ht/cwRBWs6IOZe
3MEfd8qPy5jbJ3gWj7mrsUsjLaC2nIgLasfiLqwW/+8gmEtCrRP0cODltNviqiTHYXD+7vcZna7E
NK7g8uAalqtkudEkTg8T54jY7K5szmiCHOj/nzvL+KOWOHHytm87Xzub21UXUY+jBgDiIfArb7mK
qsNga7eLLTtIjyPrxsu00Vt9F8SqGhjMEeGhmk6VfvUEyXFRzjL1pgm+QFJXBUGPvBxj7Uuuc0YJ
t3V6BcXodFibaECYKsgD/0bgAtz8lHyrnd6hHq4DXy9IbDjfkJs2q0mmiT2KMtYlMhrRx0uD6T/E
6CTYd+gCE5fYMsj9ZbXbdt1nFHZ+Oq/DcVwWoFDmH+zPdoK97mDe2C/c/6GUvvnduEJjcgxlFIVY
9Etlqp3uiJVVTkTzGqEP3qocbDLVSec4143qPQKJFSQTd+WaOHa5DkgQmWuvnzrkqa9R3LC7q9oh
/lK4CP8ku39CP/Kec7qbVrcCZ6IwJcvURZ/x9TgemiPx4oM6WjOSVP7sKXbuyIGT2TJv5/q2Ka5Q
6X+1MowW85VSIwGVDgov+9YvbdMWvoxYj9n5mZ8/caTkaCq7jWwxROzHHIEXHelEYoYP82oXEDfw
NJ+GUmaCtvWY43A232fdlFA8UGURq2gYIcesFrXZRNJR7lzTFGwxLksLGyDuBEHmSbh5j2cwdjQR
b2dgRBXAwkf1oNq1HXzC+E6Jgo8reqUz7zKVu9pq2zRXoIyx9FratlMY0Prf4gWH1q86JIqlg+Dn
Hujd/jvtEgxlBccaShwPcR4YqP9NsVukxb4slQ/50RUGYw/EbOJKQ48wAuDlWXsO0XMp2MmTcsKG
ul11W524mapN3VwhMraQFyhvCTUQo2P7i1alcXf72B97S7+hDa3lXb+bON8uHNVk5xmFpiqikWpL
CzKc2itm1Z5RCReqh8uGx9NK5lUSKr0y+oRqZYrP5cG8yiWR11dGlezdI7s6P/oIr3wJhnq0RU+g
hGGG+qPihAddsYid70E6UFvc69p801dwTJiVNmhmyCIqUoYBxsWJ7Px2uQofYGotCNUaq/SQPkVC
8wOTN2/Vn/En6VhpclRS5Efte1SBczBxYn9Ck+WD+iw7qadxM9LbYcVZWjbLX8lxTlTqw5ab+VDI
6GfLvNxPEps8KD5YPX+issBxZZu6ScDJgq15YN8jrJiKIQlpjix/sHwBqYmlx8cxupojzfqAbp5x
2LHNdBBrGnKiaa68EbExnnAUc1NRVr/POEctMsukKfD7bXdUh30iHyXjJWifu5JXP+MhMX7R7Aq8
MwMsICpe1Pw6VZ+69ltuHkoeIf/2u72SifGObTwoU1DibrCTx8ZX9E64FmzzS++oWE0/XvEIPrbV
b4XH+EawF2qzEOAMa1e9jbAgdJ/d5XZn1aUlPlfXHSi8eIWRTXe8gqR/X7kTNa/yvnituhYv+XSf
Fjdjy9Hwjb5JWPIKg3GLRVvXkV7iwka7fw1plSesCDu2DvZQ7miTvbKPHV5W+18OE92hYGhC8Z/l
XjNnVazHCM9n7aJr4jeFeEgXwR57ELIqbnrHzTZvRtOYyPoDyQiqF4WJbDogY+os4x26bxFzNZhe
UGxjF3u8vMvme7PCo5ayujxlmbMw74DXkHQ/ScuhGXh1kO2gZ4XBPABxM2OsrgeG6iseXutT6mun
yaajIOUTr+a5bdrnA2Scodpno4nSLno1WsPRwztjxPiZ/GtZ/IU3YMw5O7b6uLSYDVR6ggqAdKqy
k9rdfcTf/iMKW3BcULtFLRWiDJh5iPLwZpo7TljDE4FxhPmSFXXdQYTB2BHtIPR/+fuM+2u0qZEj
Hb/fDqnVDzup49a9NqOZs3ZprMdTlghNaDgl2pMvWKgj3gSectART5e7yxfyLw7BVLEgA5uYyKu3
X1nLXGitFE943MVb4Q6RJ8rbCQ3gdSv8JDtojbjhtc9sO9czIiOdXAtqKhVAjKNTotyU5t4oOBH8
JgRWPUmKqRAkRplnVxyHDls/FDzr5i7qW6ua70n15fLJ8TAYPVOqIiCkAIYu+VV9V3duHH9E1VZi
MKqmqaI5TilGvbLka6t9UiVec/umrawAmKsox0wXZInKkJX2QqLbVqt/Xj4mHgQ9xpV+KWVipnMC
GVKNHMIusZcyebwMse2NsadCpRV9JPeY6waRyaJXITA6NGz+np0OjjQ7VHojv4l9W6IzGnPxfaYl
VVRoeEJRnvWG/XhKnOoqP4p76WAecs/8xJvs3Fa1MyKjB0OoKVoiQb4QDNv6Tkjd4QMEAghHVmfI
qMJoEiFo6RlGYE/yqBuYR2u5nmzaKwFiKl7f60br3ltAVjGwO6UmVKjGmbHXEcy2NWYQIglJmQp1
cHzMxA4Gu3iDjbyzZKIRKcEgc2sCFhQANkmeA+naCHlsMJsv9uowmRDEVNt+6hSA5PJLGu/MVHIa
zZsL01LDF47y08t/9+m7wmJCESEvhmkWgUX32+HTzClPIPhDUw1dO1I9cO+Np/5MNGLUU6PqA3xG
MFnGKb1Od5EXP0TfBmzosqD/mDSqOVWB7U+Os4w6M6S2gJ/dCLBBHQu6onsscPEjp7PMhw4dINku
cnkv1PajuMJjHEqhzBguTICn+s0ek9uTNe3UPVL4XyUXfUqqFbjch5hzjzrjVoRFaSmHH3Vihk/3
LgaO+qP3JFuzxSvTkT9f1ht6TRfURmd8iiJLZa+WgCtzUmCPX4nxVysQWyGmBP6SaEVRkD1jC197
rWp5b1i1FFeSd/mf2NIlEN7TxZaiZL4jolCk1pSyKUZ1eyQYF9V3Sz77lyG27H0NwZhip5WLbGYU
QjOsTkXzrDlb6Pmx/g6GsUJtmsc5EwEzNS9dfJNmX9Aq9ZcYjOVppTFVUQmMQB0sM8XAFj7hBv7G
rMtH9m43TY4Cr9kHwFF949C7olt4yQ0+8R8opWPpZen/sCyAh8lYXG/Ek6qmwNTSwgqrowRqhqTi
7b/b4Bl68+jozCuXxWRuzByGTedPh0/od3wdneoeWo7L2pJn9Zzq9O+rsCfPIzCHUq8M3moiunq7
6+Lvl1WOF/bozFMWNIXcTKCiRxuXcYDft8m1cUdXS1bYj6Ry+tS2THUtEGNH6VzmU0/jA6k5VOX1
8LdBnM5YkCFFHbbR4l0ZsUhIRS9x5On73pO9zEUpfn/57HjXw5iSmpUznA89utxv0VuYmntBebqM
wXtF2KJl3KvB0lMdMFRvokwV2StTzIDtc7lLy1zqFdkTznICjmSEMaQlmiYkfgCaDIdlycCOhNJT
zfFEHGUg8lvtVuOhk+oAxwe+OmtBg3JkcsTYVm4TXZHYPWdgiSRrQEIpIuSFOoiH6l7BFFv0SPsh
MdZ/CGxevLYpj4lJImKAOh2TOG/lSaZyCtIM3/TG8qUpr0PFvawKm5ey+n3G7ag5xl4rQ8dEhbGf
xees/rTwpqF4EMx5kVrpwz6BCIIkXhXLeAqX+QhauM+XJdkOxVaiME4nHQQx0lrgJHvks52ksAQX
oyEq2nHpaIj+P8xC80RjXE+DXcBtaOL0yvC+GH+I7S0mbjkaTf/td+HQSizG+wxzO8TFDAxhvpPn
xA5njBPUixWYlcM5wS1lU9EHgikGA0Vhti8sA4sMGPRhodG+fIxeKi/xlAoZ0QzfP7saZwh6XC7p
CD0jVr4VqMlE0FOsVamcwWIxUU6bGoBK571Nu3H172grAPUmVt/ZJjfjvHV5a2DGH4mRnqUV/Vru
w9tEzuwoOM49ryi8FcyuQRh/hIWYWNPUAUQ8gCDnKvY13/BSj7exfPObdY3D+ImgEwahToFDInTY
KF7qSt+CF8H+XfTTr1QPNBYfeKqw7tOEc9JUzFgz2j8lROv0FppZ9Iexmg9Zc40Rg92HlPKMwuh/
pOS5WOhUsg7lCNpqX1DLVlpL8fVnBZR+eCF5Pn7bEs6gzCs814UhqFiVAoqj5L6/RpuNY7oZqjqB
ZXiVXfi88semMmIP8GuvkiSyDYb6lIctUaLBTpN2uNKKNrZLA1w/2MRock6UB8X4ST2i9aMcUKgs
jtVDrBxD/QMZSHUlDaMZYIdQ0rJAzKwEtwnW9KDbL8P+6MuasS3H+RONUXk1GU1tlAASK8lsxa15
HSnlkyYoHLfIw6G6sgqYw1pV6yJPBnsJ9m38GPe7OHv+O1Hov7CGmJooFmaIEjUaetV6P5rUb+IS
ctR6U6vRDEcUnWjk3c44Qdb1vDFQ2CNiAjbbU8ELxbfeKnUFwHg7aHBjJgoFiEU7JndxeGhmw5FE
znnxcJir18N57iQqSEd2jfzNNMCKmWDjB+FV7HhAzN1PI2nynFaUk6W+rpfWMYWHIZQPss5bScm7
G0YFgkwsSjJDpEw5Yg1wvXDufrOqu74bxuyDoiNFGNKCP5ra8szJbtKHGDw49MNMdJZTXWAmWfrE
m8TkycW4gqEJlbEuARsHpkX6Y29yp162DfSs1swLIaZ9OAsNIIzTiAeitTBf+lnfC4/hEctL0DyL
dG3pXLbYze/19XEyL0Q0JdqgUtCmE26qMvFCpfDKRLdmJbwOmsYJVMGtluhz06icxlaOUrJfb3qZ
S1VUAZrM5UEbZX/OK2dK5xfV7B8ui8mDYmKkbMmUyUjp0Yq4wfo2FJ+mxZd4PCs8GMZv5KQBqZAG
mFpLDgtJ7UAhdyBR+mTmEydo4UExrqOXp9gMFEANNbmduvGqHiUb4feuSXkPLUf1Wcr8MaiqyiAw
6UHqvkSa8RgXvFLf5kfPSg3Z1lEtiTWlGyEOEm7dcUGq2zf2tC03/rR81b6m3BE9jrERer6rp6rr
DUkZqRsZsb+w3IXpceTSnNA7ePdJcH5GCOMzwqZqRzIDQ9jph+ARHYdO7UyHeo92w5txx6tq81SC
8R9GIumNSuGM5ZRrd0n6PA+HmkfTy9MGxmHU+Twm+EaFwwhaS+qOU/zrsq1ybobtGGvlVBw6zOSh
m2WftoUl9s+gVuF8jfJAGIdQqMOSKB1AKJtxcx2LKLX8d3ITGctm//HnBuMNJiUkMVZLoquv0hyt
DCyiP0XC58unxbl0lii8VNUwjTtcB6aFcwwIa8qtOB7zmlPv38wWob8aqx1eacVYEqISu87rqUO0
TTsmKAfdYkWeuqcPk8il2tu8nTMYO6QyDUuEJDLCFUn9LCQ3SfNdNLwPnNsKglGAMe9EracfKsGQ
hHtTKkDUPaqRbfS6eRpbNf92GW8zV7k6QIXRBikY0GM3A1D/Al5d2tUHZkbTxa5u8YZ29jW+Dpp8
TpKcmvw7D7SSknkl9ELoxEaCdsjJzpQesvkKi8OsVDjIWFBmjLzYbNM3rODo31dOVZIk9HtiSTDG
HEZUNVI3/NnsyGvuA2nF257Lj8EDpIq0AuzHDttCqFZO7b5Tdk3NkYiniNT6Vr8vpuU4FSZVxDCI
fb03M1c3RXRI6uN/51eHt1idHfNYNAnWLiclRJFLyQ902YU2Opd1kHdazAMhianS6gMgUmmvKDdq
/HL593lOgl07k7aY2Y5o/CMZiZfgQlJ5dGpS7to0wkZO80prZXuINVcz9V2sj6e2Sjgav+kPsfAP
zQ1Y5PJ+O2eeZnJbpLix+PMw/jLym068QRhmXRZ1WzHOMMxRDoYqJNIImFq+HfuXUj1mE8flbt/W
GYJ5aJslTbS2B0QXTeZJScLFQiNZ/yE/+AdFYxm45pBUmRADpeqfe/XOAOF3MH5SFF5pdTuz98/F
gF3/rSm1Qx4LcQfyALB83mIXEgatnUEEH+Zk943TOmBG2Ancoho9pPcO8Cwe43WNgHQJmSHeREy7
b6NDoiuHJTU6K29mDAzGO7EywbmvThwFoeZ6CZjxvL2SmUPdAFhf9gIm9go0G+rV/bhcdfIHOAmp
7zhLSVVp5abKPIsMgSC1Q6n9aWUPtCgOHd+r9x2lYdldVv5/ecuIZkhghpNB4MHgZUELwgTc5e9K
YgYi/Hm0q28qyonBTeHOOynm2PW2NZwhGU+MGYYyzTRACsb3oBP9sAg5CNuZBRSn/kjFeGBsXDUV
kO1ien1PF/hhPQhOUbsO/bBEsyYt+4I/VUWE5XCOc9NnKRJypmgPlWSWni7V5KYFayA4Gh5GtG+3
Vn+SOjTEdDvhkWDha2h36HzOLR7T46ZxrHAZtSkWo1GMjBoHOjZGA59bimcKcAM/A2VXSL9I9u0v
JWUUB21NkSSOr4oqefGO7LLuSvgcPhA7eVRQH2lSt0otSoX6mYO8+S22kpXRnzAv5kaT8PZhoCjw
dTu7M/aYBfB6VInnO+FDVWIQV/xzp4wyFSGGuIMQkipD7dSy1woL+pl1jpfZfnFXMMw7pBp9MKUN
YOZD+VXzYIle9i3eR7sedNjcBeibTm2Fxj5JbawShebDtegBmUNlbC29vy+bUyN9hLJidX4qU07L
g3iKIpqtHqfGSZT6qAa5k6cDpwGYYwIq8yoJci/lHT2/pfWV6mlRQ6sZkIGVb+VUs7T6h5h39mVV
3PRk50NU5bfOM6yXQM6pszZJ50pxvjeNiPOo8yCYx0fTUskYatxTrxzK4a7h2jH9H9+9bgiv0BaL
GAsjZG9lkLO5IKEIzyHfUprp5E53wmP9LHqGFx1k3r6Dbf94RmNObAIjnbzIOLE6ANdHaOmktpvY
tMdY4rjizbBuJRdzcKlSkVigHjFpbuOQWILkR9xQiCcO43bnXFXLVgNIJvSe0B3qPLeCSXeLMOK4
Bx4S4247HURDmo6Dk6vhKpWLhxbOSDLqHUa+vl7W6s35etCw/KMS9H9ZxSB6WLV9WUGqIrMNX3Zr
mJQtf9KPlMSd7uMp96/TDs7ESSNvK/sZmPW0sdFOJQ3FzfF6SW4X/jJ2HgLjZEk2K/pg4hiL585p
9tqu9Ltd8k118nusqPBGi8fGwANk/KxYFHpnLADs2mcUIK06erl8W9t6jr1JpiYZmEthAMyxz4gh
IzVVNIZdkse6PukDp5+Ng8Gm98u2a0KTpr9Kw5mUxpnCfZ2nHGfKA2EcESY/JaMQADJXCXrMHKwC
tJSKkwXYvo5/TottxsILYVCOKDQ/ENFuy8pSO05EvSkGmmhlMNtiwanC6HCspImSUppPSf3eZ24/
+pN6f/nKqZK+c9krCEaJC1Fo2okOyhbG13Y6GebnodqL/S12xZn96F4G287nr9AYBZunIDTxYUkb
D+iOeukqt8VP+BgCp2fjB595zWybN3SGY6MFU1nAWE7hDB3MjKbmVCANviwS54rYSCEPujaLdWia
ijdPP5rhaeZNI21HcysxmIdOL8ws6GkGf7nJf1G6ULo1MFaw4AOu0//Q3Cgy1H+0TmVeu2js1Vqu
oXXDc3Lf7aVdcBwOjWveSlhk0u8+MmSzhqOXuHohwj7sGl2EdI30SDRfBVWnVHM6NniKx47fzrLe
9sQEiHL3Z4MDYpP96C2ubPH7Xbh4zLPXaG2I7fI4w8YZnPKz+hOb323F72p0ctNJjYk3USZRl3bB
kFXGV8zRmBbNAgll/3Wmx1dCa0E/Fm0ODHihF/2xS2CM10hDcGb8Ht83UqvNWrfI9lJX2VF6J3PT
x1TfLoExTmPozVAhVDKU9unge+piVLK155vxeTwikfETu0gvGzXP4thxXKOqxyoLcX1y0OWHdK6J
lYSjbtdJJPqNLoHLVh1nywiNL5M4IjEbR6WlBtNJ15vlQ48AVmtKKsjmsIr6rX3kNX30BTR+pvNN
hLYGrGsKJJ5jpi7k/RmfQRh9xaBzFmQhklEgmnjdXqE6ij86lOL1f+Do3naaZzRGVyeCtVCF8v9z
tosjWbEb/9T3y3V+nB0FbecLGnh+cO50M+pVDQlN2GglBI3o23PUe3EmBQFok6FxvzmWutXs06vM
M15i25CwNNqd3P5H5XOXb22b5hmZ8XBpIQzFYgI5O2JbtAeOlGO+R+yLMTuu8+ZhMdpCkqAmC77/
qZR0wWzkhae0fGU/r3xe/9B2dL86U0ZtxGUUSZfj9auc4IQFgiP6FyUrTS1jH6O+k//Qn39PRfC6
47azcitkRoX0oFxCib67v4nJUneqwdW1006iR9fXJJiV8fTP8Axa4XEUadsfna+TcX5hNeQl6rbU
0zb75iY+5H7om18HV4WrNQubl6TajmLOeIz/07uiiKcAVzqE12Vw0HtORP4v3u4fALa0XsliPQXL
/5F2Xc1x68zyF7GKBPMrwyatopPkF5btYzPnzF9/G/J3vDRM79zS8avK7B1g0BgAMz0oDJ9P4eTp
0CFDeAGRD/Ty3GUH+SC/6SLiMnlimbiFXrqxVmMEdXYetU94Wbg+RcSIiU/skcGSFsKgcI5U8iUb
T40qVblADppAJ4kczFWqwIYycpFxhpjMvMtuso+TX6A1GaVOT1kkUMiUR4bdcuGjKNLuhyx6D9Vv
Yg+gIATmUOdunocZg2YNX7TqUZ3c65OyTfoXLxO4YpiKPMv4calHv03cbVhZ4aF5NLF1UygCLwzo
H9SNXJBqMuXWGab4CU8935lCvctSOAIJoEoPdws8R1NPdoV6NJDU2r9cH7BtF9MVHPzwhqMgRv59
x8qLCh0veSozz2nUvifegMLwBff+y4fi9i2VWajg/wUmHDJqy4pZzd+0AwPPC/14mBTjrJaUF2xH
xiscYd3MKbM6mZ9p2Z6dcDW96w7FTXDgQtcQ0XqgNBY352kFJyycTMosLU75Bf/kpfmTiYrikXiR
3d6LVhj8N6xOMFMd2I1SA0N5lxzNbwpE5MzcSb7i+SJzhpMJscz5RnpvUV3iOPH/EbStcIUVhTKt
LGg4rlk91sspSywUuN3qE/PC7DaNv6QzceOx/Vq7QhRWl5kqyZjHmLz0IzJRkf+OVpc4vn/T8JKJ
UoXMXd61B6pwh5pCYanlyhh2ZQPQPrD9qmp3pV0eDIWcxs19fWWcsM/qJsOK40F/68s/eJiWusqj
dBs4/JoSQpzEtrvJt7qOChMVd22WqFA5VfmQlTpmb2zQ3EqXvzC1erzOINsj9wtC1KXUDRX9KUJc
+FfJ5wpConZ2M1ECFoQZr+fSlfMnWtTaE7TJXLNFQvxTS0rFUUYIxFQZuSnVMsaJtefBMPHiucs7
ailRVgishBL72oh5DkzbPRlK7ajh9/82FQIP9VHQNuOCYZIUA3uG+hSaCJer4Hgdhi/5PynhMuN8
MFezMUSjHc4VYPTx2dAjX9bcqR+9Uv5wHYeaFIF6shC9gFDVgccKc3aSznBUs3LGgXqp+MtucbFH
IJwF7bkKFHFi2A5cOb7dQw34tsBuwS8M609UVLc9fBZaDqmGYiliaq5W531gvKb/joiBzk34Mqaa
07aMiFL+srVfgAROK/QuHNTllWuUXfWgHJpP0vd5x1Uuys7Rnq7PFgknUJsxMjmWeOxl3C473hOL
98bJj1ydWiJbcG2vpV+2iccJu2FT3fUAK0zV0ccvQ9xRw7dN1RcIITJKoIuJQy6GT4qcNHMqdEtA
icK+tJ3xtYN2vKOkR7cd/oIosJA1xQoKAoFoWXe5urP0xJmoYkBq4AQSkpglxznfgBI0fhiOKXUs
2rTBtBWmMFmzVLG0u5xNOdfVGnUI1UOlHeXkg1ESsdBmSLKCEHghCYMsHvuKVynjgn83HPod8toP
1GxsrtMVjEALlVVUcoK8Zhd7DzqR1lbmpmxBw4J28ZhpeNeXDzVuwmLNJXmRpQ5GqTak/8YOqNFR
6Ys3wJivGsuKLTNTzKU2F2aMkGJAXUAboSZ41nWXTZB+ybqSzC3aWkArrD9SqbspbYMc58kBzU14
h64Ihwv7lhcjo6mTS1acUnjCgpWGoTGqFIfL4NaC/H+5T93wOKGxCRKA/WRPXQ9tzdjaPGG1FtFi
oDc6zJu0p3R8P3cnpC5dd4pNTl1jCKs1YVI0x1xbYPlm7X9yquaoDfLBGpfOsdkMvddwnDxWO3vf
oFGRrcM7xpN9n0HDArJdae0g/fhs9Gj8p6NRkZvdUk9ofCWJAcUalo/0CjZTZT3sbcDW7KWTjg3U
seUfY/ykUbdQ1JQJzMEquQrkBkBzeijms2Yde7JPA4Uh0Ibdhg0bFGAg22vayX7yLfXjyTGfgkN+
RDymuwW/lKWiis0oZj2IAoEoWqKNMpfGND4rpZMf0sfI449qYf6aAtF/1YkwcPNIukYUNvwoVKsh
HIDYZlCHR2sBP/DsL8EBHmO7k8vVe9kh3L2l08oKVnxwrWwpnyM+wAzlyiP25pB4yNvaItcAIo9Y
acRaLgKqRE8MMms1cSijltkfaVhVn9dJCOYwPrPIRTZR5Gae5aEPHW/nET80k9e4s6O+4cbS1EwF
SjsGSstFbYo2bbpF55I1o3wrRfc9Vaiz7fm/vi/KUFhBqZhVje9nwQezf5i6c6p9uU6I21NzgRCm
RmZV1eN2CbukddBBSZ1pU2EfZYVA60iut6yMawjmkTt8+xnJVjfSl+VxOkV3qis784E6pm9FNKuZ
sQWabwtd0gwu9iTVy1OQh6PTJIbsoTX0OSkny130On6MhiU4tJY++P9tTAXS563w+orBYMOoXHNg
N61aUVRBDSr/+4rhax3ZW2ELDOUeaUzvDXdKkSjeBF7uao4JPY822c0dlPfeYBrv7aoq6L/9RwOt
eI71esbIunL3OQhvkpCIRDfNWn1f4FxpWWTWyfh+FD3VybesulsoPYBNj19BCCS76AxihRE3Yblf
lC/lm1bU5fui+mI5SmxAuiFWVGGoO31hvYPXvbdI8ZsrFGHdmhqC0aGCFWmuHYZI9ZZs8q7P9fZ2
tMIQFm6WqpJSTMDoPLX1n+1n/uQLZTsfuWx+hutRHETp3pfbIdoKVli7dW93ORpPYTt67PHwyo+9
7IjeFG7m44ToXjeS8AZR4q5o1UEODYAFeAeMP04psTVR3xfWaWM02VCpICJk2d7INupWlpyYJwpC
iMHaMGikKeWuEH2vqgcLTZ6vj9H2olRtrhesIJVQsKEqRyNAez5oIaEVoGI+xnrsNNSypEAEK4KR
5Wj5BpDQvovrs51/N6heDNsDdbFDCCRNCQ2VyxbHmQYvv9OTrhPhwHYYgga4/w6UwF6GVQ1zNeJ5
SbnXGid/QgdelInP/6AedYR8f81vv76+RcLOXIEKfBbHyzINDFYVyOqxJGiPoKxleH/dBSjTxKOn
UVdKWPAE0Ogsu8/6Tr0ZbpYQTWMmtz2yG/uB6mmyuYNfzFIFgmt6edB6blZy/Nl3YdxxbWXqToJw
O1XguLmRB9V8fXSeCjefRj/pGi9iIUEzFIzAaaNVsXDhS8ic7yB4Gja3drwnpohwb5X/fRUSSF1c
5gbvHCE//rx17eZzcIy+dsiQKSHa5AcumRNA2cX/vsJkkAgsAwWY44Li/uShg7gdoxKctw3DAQKv
/7oB5dvfQUqpnopZ5r5n36sz+k12xPlk87isXwCEkWv6TlJGDQBlH3sdUsSy9FgNj2x+6GIy5Y+y
RhiyrMsirVkApt/jWGmizCf0BygCsm/RU4g0w4zODaUgBW6Vx7hFr0vc7UqHZaeXvEXCLndNXObU
58BJbuh0VApRoNomT8whmWBkFp0DHPo6imopAIFqWzk1rYFPmXzKnwovuc8/yC+dkx75E0PyIflM
8dFmnSRq+n55ocCz+AM6EvLcpfIHb/3A8xlZ51nM5Q8A8kFLXOk9lUCyvbz+xWRiQW9WhwYuq4CJ
ggzHrPeJ8n4aNGJ7377o+GUZEwuAtCReelsHCs/KQjUdhOXCPa/052Npe2/asAzZMhVZxxHCEJi9
HoNR7nnHmbHLnKb51BnP5lvajqAlyC8MgdZxWZZjm0YQPg8LVvP7KW6IUdt0wBWCQEo2VKUzWQNC
2qaOqT3X1eEtfL5C4L9gxa3VwiDVFGOcmufqqHq67Ggvpq+9C+6rO9mpXM10hpfrmJv+toIUuCmP
tP81HzIgKC0Zpyj7kVVfrmNsku0KQyCjdkoiveLtWuY2c2z91khwLi/fR6Y7l1RiJTVJAg3Zqhy2
uL3Bmi0WV1O+aw3RsWybFVbWCDyUhvrQZtzRGk9NzvrOvuGXdv0LihDdQT6093SP++0DkqEhG1ZW
VWaLTw5L3rKfckeL4rxW7HkN6pcaXz1FBzpC4vPxx13yBU2M/BJrGLUkADtAqs3N8SqIZxzHTPe9
8uG6Y1BAAi8k45ItI+TC3MVOnUFVnS4NnYx9rprqLdHYyiSBHYysM9PFBlK0vKvKU4A6Izuknjs3
A9gViEAQZT+N2sxz2orKcucJDzVS6ejV3Vx9slEXHn4dO+Ks+Rdn/OUYYgQImVy5bl6FkO6Nx+I9
tnkv3ecF9nl4P9Jc9ReF2oe5Fde8Q2AMuepRKvhTwU/ZjXuo3LmGN5ygkItHcUhPv7/uI9sL+mKh
QB5JxIXiA8xcKR8q84VRgljbe+Fq1gTGaCxtSpoUs4brygytXfp986kyHWWBaoDicjWEiGp5vU26
F5sECpnj2kRPaEDW1s2o3YV1Be+nJDsoEDF6GbI8XnjmY9A+Sci3Hj+NbzpeX4ZOfEZow6hhIfq8
uSiD7bRnW6N8jZh8MbNyzuypR5MnrKizhU6N6OYZ+jHySpZTC2lDh+EyKqLucjcrdMyVVQJXZBZa
vGk8Y1jbh4fxtnRTd9zZ+9BNTm8ReFpDCYwRNkpi61yptE4nX55SKEtpxjslz/b8ki9R8zNaj+2v
LyjCLzQ+5qsgIyyroFIsjGk7fc7n0xw+obTzOsRmvcHaLoEj0kieNcbtGt3gMTsyrmqyj+6bG9tN
j4rPDtYN5DCpMgfKMoEq5tYImpm3arM7tocUmjtGiau3VJMMyikFwojsQDKhDoE4sDtLxqPREUom
lBkCOyCxpILmMr7PlEdZmhwZlURD+M/1KaKMENhBNrq0yySMlZq+D60Di99f/z61M4mlWXLQFR2z
X13AdNBzDBfJC7pEf+OSc7g9IsUttg0ycXKSZTxu2cKsWFVlm0jLQNAi7dT5aWHErPzFoAuAMC2p
vihGrQOg9eMn3n8oejc4yQ8uLWPsOux8M6VSRZkkzJGaxmYWB0C0xg9K+mxQ7xbb4de/FmHcfmeC
KWintEvwEjjnN2zypOGfIDnLzbs3ecIFRojygpwVPdNghnEbNR4vdsr3teQ06FqMeqd8hxqgwKeU
zCnbBBJPSq20M959MGlPTWshXzR3reJlimfiVEj4hSoLHG70RWAMJsxb7vX76EFy+GmaJc74Mp3y
AfnW86F4GwVdhpR7zorD0YY8U0oFmFUX77OsOUAB/3B92rZZ6AIhUPgYN7VStYBQ7A+R/KVHM/mY
2N4pCIGv5SaMWawCIgq/1mHsGFbgtCUl2EKhCMSg6VnaTXx+evMmDXCBXez7hRIkpdxNIIde1wYj
7wHSQmMAAatbmbLDjP1ACWn9JVy9zItACogVozbnrTu12c0e0HsN7w3yMfqSPTEnfVOvYNP4hSZm
pi9d2QZSCTQFrQG8oAgbx1QGglqJGRJT020FGiCs5H4g7yrpWbfOZO0HH5U/Dy0XOwQ6qLNhXvjD
LMTBeKU8FowfHVBoeby+aAg3eJ281bqM+g69KLgbWGov3xtRG+31QlG8pZQe40Rvdtfhrm8Q6is1
reDGcurKegScXR3y/sSo+r9tZ4OomWnxwgf0//mdZ9SpMn42g1TfTc8mrj291Jf8+WFsjvVx2s83
VELUpiusAAVKyAf1fw1XeQs3LfwR1uhGQL0AkWYJlDAXSZQXFn+ihVRctpOemhsDYmLyrsSBAtcQ
y1uIbmWVwA6TWldVoQGvLX60MnNkeydHhBTW9j60AhGIocfVod5yEDtC0lx5hxsHpB5KvrKXZnfx
G7SBD9zr/re5qi6QokYMXogVqQp4no81ejYKV0ZrnwS7Ggoh3dcelx9ZRHWy2VxhK0ghmBj0uglG
vBO64Rh4bZ0+JYPqhNO41xtqk6WsEzkjrY0l/Nnk8t/3yNenhv31QaQsEuIHNTZt3Z4xb9GS7Ewl
c6QRTWWTYzJQl2AUkhA1qLjrzSVukGwo96oxPaDTK65gs53dUHU62yfA1TwJzGEWWbmgZQ+uBho/
+KydVC/2v++Rnqfs9zFDvpLsyZC4ozxS4UvpD6Jf4QoEojbtkscj/KP7VhwTd3aVZ42/b+w6p/WS
u/i7+pl3zIOMMnX63CTjFbJAKkUToq+Fia0SRRyeYQN18K57CkGOpkAjVWdrgYydBZJMgRuUZ6n8
2Gkv/w1DYJEcImClxjtFFdX7XH3XdGeTKp8g3FCsO9Hs8X+tH0fkFUFgZYiPceilaO913RRiQsTq
9UjrMrTjgSmL7E0TSvcIVqe+L/BDERT1kCxwtaa81833pk5c7m5/X4OeiK1rFi7+f998hxh1oxUP
JsJcP+GlZB8pI+FRf9kJLxj8N6wiCE3W2dAOCn/MSO/QgHGHbqnjQ+dzNU9JwrmsfUu6n3kBFHgh
C4rYKvjJpe3Uu2XpD4WeHtKE2g2psRNooEybJi4n2DVGyMRpnkOdcK5NJ7YUzYJgOINCirBO2qgc
c8uEc1X5fTTsByn08uoerYLfdLy8AIl7LNpk6Q3TAcTFehWwaD/4wTk8avcIV3aQRJJdUjJvk0RX
mMImO1uTJiGXEQkLeuklw4/UOMfReR6/jcHsFGSCxCavreCEhRRVyTxb0PN3h/JlNs9KHjlK8eUN
ZLDCEBaTVGbqXDfAyIMHKfCa8cP172+vpBWAsJIaRVWadAQAf1Ln8zTcmH7t/ZRMA719uo636eAr
OGEdoSYyVocQUxSnp7w6GzNxJuO71R/76Or7wgKqtTDJbB4iy7Vbyx9kVCJYvZfMrto/XrdkO+l0
BSVsnH1v94XN03PnU/5l8XLfSJzmhkH0a8SbknGT+Fx/h8pJ2IzuLOj1Mct8zW3+nfkGNVfSasYF
KNt3x+K+O4y76JCcqBPh9jheYIQ9e6nLdKr4C0ZZfayLH0p+W5q47xpOBVWWtu0RFySBkZJZb1KF
11KlFgghRTNsz8wjleC9TRRbQSa4xVTbEtWZkiTFhsHjg9ooPkb5P8XSvGXbWyEICym3kmVEHgmY
tUq8MrS8Ok48wuX4av/Du1cY4uqxIQk68YPLfGrOEDtFwnF8HncWXpRSz/YM/zrepq+t4ITFxAVb
0DkeJqXpqW7O+TzsQzSGVaZbTfmQax+agVhTm7uTrTMkDKCJKqTlf3fuJRuCzkIHP7eaPoXyfkDM
qELHA2vsumHbh84V0B/UPaPfzNjyu92gQVMA5TAcbFe+zz5qKMMxdtW+oSZv2wMvtglMzsLWkOK6
x0W/dWQm+r4w6h2fGj3BAy28vbEux+gtyblbzov5yJIvskoc2Ck7BB+EhFwgNXyOxkE9y6kVO5Vu
fbs+P9uOdxkrwfEy2247QwdGHnyqLOZM9eDX8llDg9lk/MCGU06VW/Jf/efKuiAKZF6oyPVZFCAq
1gc7v0UTBbeH9v11s6ihE0hVjYc01kqAQDPq0C7BHi/R3nWIzRBo5dgCm6Zd3C2FBMfWlR/6/M0a
ngwrdFLWuQkSYvTgx3W47fPyBU98LquWdmBFDK+u/cl20jt+aA39dM8eggOKtKzzvDN27EbyZJlY
w4S36wJX2EoyaJWEwTSs5/lOzpvj0CK9Uc2PhIl8YV5xDV3gimUoumyxMaS1r+w0l1edo3AJDUQY
AtlsT1XEbiewr4ZUIAol6tJImzCkvOcVXiDd8DFGIOOMijO5SJAGJpIHDOrqg1gBusAe89QUQ8o9
pzRurPQbhHgcA/0grg8mBSKQx5hrba1OmLQ4PZSoy05PIVWFS0EI3NHVdZn1DSC66t7MbtXwMa2I
wyCxyMTWzfEwSSzh9DTNd6jUcOzxo94+1G3oDtWXen66PmYUmsAazdjbkTQCbQkfjAUNnLXKV/Nx
X6CWagxx3ZwVhH3beXsrFxRYJBjiqq1N+AIXe+VxRrpfHn9KaAX+W3qc4q7w303fEJ5zy3Rs0jCB
ffYQ+bVd3Lah9RZhKYggGQbehBTDEMWQ8kIubY1vvuOpwUMuqx0LjRHzW/MpdgdfOpm6x2Qn2l+f
uc02pytY8RkqmioLEu6AlU+vzesO1WHeqXhZpdJHN8P1i33iU1QwSUaatWPvPiuGP7OdlNx2xqe+
IU5X26fFFY7AhUNp1mHJDWo82VVjJ/fLPbojNI1THnH6cfubxPSJQdzm319z9/qbVnc9UlvkchwA
U7m37/mNduQZ/1T+gseB6Vby3vSUszJR4MF0qbVqsgA3jHeV8oFN76KIjD+3Sepik8CDXRUzNBsc
+HVvAMkclKm1buwbDz1ySZ3FtU9pglpjSqdnO/64oArUGMeF0Y4NTENB8tOSRccqtqgOVH8JrS8g
QiTVDKjFnfhSa7z59UIhDF3jJd53qMLM0G3CTT5MREhKjabAkBkqZeVcAqSkwinfG5I7s8N1L6Qg
BEbsUJUSo/gcJ68icxa8w4d14ZpUMTiBwgQqLJB6xGw+QVV9G0+Jq2YHJBu8YQ+2ZKZAA0aD8L8o
QtUUzKorGeI2E1547Z45uVygBPjr9QHb3EPWMMKk1HbUq0EHmOi4PHdHvodA1hpVL5BkOVH8t+l1
azRhfvrBtvNlBFpwq0B5ow93ihN5o/QaMqUF9k6XTtzbWk8rUPFFoGrlaOl6gFrZjdrsyuENN/Xr
7wshrqwlRqTN+D56qB9lqXgsmpI4cVMmCIQeWuOUWRK0h4p49jMNyZvFTOyC2xAWdLEhRaiYIn8X
kxbHEefvuDnP07uieCI8ja8KMUC3oGnxLwD/AasNIgqzSesMbH7IKXCXPOqccEhcu0y9vNVuWN0/
asmyy4tvRbAQ9XhbC3YNzf++hrZ6q9Fz8PhkH5d+19rHgkq6/stCupgnsDbad8ksDGFegxvaERez
/nSIkdrbnyVIk5E1eNR0Cfw9WG0tqxDZQla54uPptXfkKv9xfcr42r82YwI3ZFFUTWmFYdMa2VMG
+dRMxWmaOoelva8t1qGNZar+hXvyNUyBIYx+zBK7gl0hhPWhEbXc5Hukn5zLo4HiMZKQCDiRylul
lSVbAxyrIXuAWlCz+j40g2PoxV6NG/ScW9BgDIc7SOboaeFAToIIegnfZAJ7NAMK2qRwgt9EOhK1
FShJ65bTyD311kN4DBM4pBzr2ihlzGZdP2XaY051D6C+LxyIE1srYy3HUCax5cio6WmofhObce1q
HTOBQkwzYejNDBOGnfI8ecm32o089PTZJ08tJPupN/fNM/4aT+ANM4wLXHIDr/s2n4z9dIbOu5+j
IAXtQTu/ust3We1QqZGcKK6sACYQCZqZ9XrAjUyzd8n4EFi3tXTbD9+vr+3Nd5G1bQKBoGVohaZC
8LvwI2q+3PpROTAJ+RPsgVfbRIf83kLpdeJSqbPkJAqskgzKMEzcvtpfVDc+4HIBXVHa3XIq39sn
WiVwG5BBU8nSLQstrYRZXOw8LgYu3PezSUDm1fvcDff9jvHE6qf6QIzs5kJY4QkTqJmTpVQ83sid
j1xWr/CiyIHP+BLSkbPvvfPPdUAKT5jJvEtNKQmBl9Y/suSTrHy9/v1NhlrZI06YVWV2OpeI21Nk
BP+QUn+piA2aMkFgfTUOp6jVMEVyYzyVOrsLyrdoa1kXK0Ttq5JlGRssWGGk1kOzjDsWN/71gdq8
SFhjCFw+yRCpnngkiDMb7i8GKJpD9xKltS1xwifGyxa4fB5CK7X5lNSWcShyxSsq8laEwhD4XO6U
vFkKGJNBMKNPPelJe0FDep69wZymdpTE01+oxUP4ms1/1CpSa5fInrsWjpArt0x7YPFT0RLH0G3m
W3mCwAd5hn66eY3Bm6EHFOxVr/4M2dgP6m31o48drh8W3rPcUd8T3rF1Q7L2DoEX5r7tCwh34ByC
ww9DvUrqorsu+neFgKST1aj5E2lhbAakpgOub9pjO2u7jGVHwiTu0H/sVauhFKhhCVHmMzNg8N7S
/O4sPFUHrnQf7yh/pMwRKKKw8zlP0e/CVZcHRT3UGRGH8f//d1P+kEYITSVaghFeMbSSZy9oebwP
+96PS9lfwm9F6w/R8/XR4xNwDVFgi75X63E2MXgQvnYD+Z7ZJznZ2+PioBTIuY51ffSYLBAG65Ii
7AZg1dknCy8j6dN/+75AFsjkDis54I6gvGTaXpX/m6dBufh3YhiSXgqHFNOTHBvoPOf74WTv0dUR
Qp2UhNd1DmJiqy2NxVYzcltirXCsXHZaxQkLIkqgJkQgAzuUMmb3sCc0dgs7aBKxQ1BGCKu/QO9L
3F1iucxp6yzM7/MXxdj9t0kXVr+iT6VcqRioNJfPemt4RkU9lFJmCKt+0qIusPn1VNnrN0ku7dDK
w5Mm6sacj/aVpSi+ACRJPxb5Akvs/D6ePQuPsFX2SW2IMIfgGPH+P1GjaWk5xyS8TuTG9vlFW3Ki
qJKP+zVrhMU+416gbHg01bYNGjLcRPVLhxLt+lhFuac21MGSmCPx5shGinm5vMpwT7ljV7KzGLmr
VhlBYcS+jWY9v1OA3NiT8Roktj474SHbSx5Q+Ovyus/JNdCuw0v8wKdke4mF+npGXEUkeV9HWsCd
fOjjT5ISHuqYZGdqBAUyMPpsMusZGH39sdIOcfKh1omoh4IQ+ABtGqwW4tu4Zog1Z+adC1tH7j5d
JwQKRCAE9DExmJ4DRJFu8+m5yPxRIy6I2PUoiikCI0TLZAUmj6J4yIH6mjNe+/3ppnXlLwlKI83W
6b3Jj26wM9zLTvmC1oVkLLJ92fcr7mHitRFqKTQU/eFHROjlx1z1UN7mLn8SKh86UlKORBMChXIM
rJy9rmc4PUPHnSBxbGQ22HsMsOxQVQ6Ex4sXRcwM1aTkkZbeTrthrB/zCAIq1z2FwhDihSiXw5Qh
z8pdqvcTmtmGRJrfdmxlKDr0oJiq68L362Jps4A/NOCG0tA/1fNNap2D1m9QDvwWSy5IAitZmWUs
Kt9oa+VlQadcRjj89khdvs/X3Ip/WmP436nByOdjXFhHdbD21034C7NeMAT+QZdMZmklbGh9PC8g
qjqUT+qhO3Qn6XP30T4lvgxFm8ShHnH/4tkXYIGVFKXEzsvfNVp4Njpm7c0EMnLLie+KSIiiWqdv
89MFTuAnVWGSlXM7lQKCmt/RDNSxRsm9PprbscQFRCAoVG10OePXP2P6sSvu6/Kclci+i1XC8Qhj
xIQMO2PRUHJj8uquMntH0w86eVbeZluUiL32wrHF22mI9RpKaiJiaaQd72+ArqVesFsqd3x+vT3z
qU5tf7mtuyCy3/0d0iFjYvLTeXQujrKfniTcDbbe8r+WyVSwv33Hyy54AlPMdaV3bQc84/PgMddw
21vpTvcbv/g4eyUa49C9rrefQVeYAmdULJCsMoTbl7OT67tgj76Bu+CMbpvRlxyxEy5YYo9Sg/nL
7dTFUoFJ0NnKVlp+hArv/j2q50feO5xa1tueeQES6CQv6kQPIwCp4ZfSbpwif6cvz9dX2TbBXzAE
5jBUPexqCRhTcBq1B7V51NFpwMDOaCTvr0NR5giskYWF1kU6oBaUDiTsCSk8bmW85RF55RICa9gs
DcwpLsAayyHqbrr8cN0Ial2JsmtKVJhdGQAAvVca5FLzS3D2vn9+VUw5ZK75DwHIF+qfp5BfMyQK
7iIM1CerBaB1m7znLR7Tfe3hVKC6iS+RLY+3t8kLmkAbdmEHpsLP05N5XKpD3xBOQH1foIlKNtS6
MfjwFf8s8ods9q4P1/aucfn9HH+1zSd1y5QWUibu9G0yvuWt7Iyx39XEAZSyQqCAoo9Zr/KVOVjH
2TgHVMolsVRUYeV3zaJpZonvN5pflEc8lhYS4cjbZ+jLQAkLPwqiejI5i8XV7MT5IWpv1OpbNb70
3f00evLw4/rE/CVGuQAKy9/qa5Y2JWam8abdjNbWr5oYD+Ze9av92y72L2ACDWSF2WptBbCoa+9H
edjpWkwM4KYPqKrMDF2RZSY2GamXIB4nHt5rM85H+sfuTR1rrQuC+NSiBkmk5AYQ+DVH5pUftBd0
zIJiYLPHgyL1SkvYYwuno6pAi5uIHzpHfWdlTxNViLvNnCtzBGqJgjSQIPQO/r9X7wPet8pFC17I
Eexwp36yPSq9jDJIoBrWVZZl8wZtsfXMzK8KKVBBAfC/r7gmUk0WGCkAlPvxB0/VVBOXPXQn693g
c+lhOXBL4jpyO+RZDaLAPGje2EgNv0aBqOm36X0KUdNScrqTuo8O9a5yVcmhMCkzBTIy0KFdZ8gr
gsZQvod2tN9Ms/8WcliZJbCRUjWW3vL3qhZVBwZksMfBjz7xsGo+hAFZl7nJrys4gYumTLPrjMf8
lQExP/tjJ72LKKnjzWKR9fIVOKhV1CbLTIDwSgqGlorQRLwxRhzMBh95oQ77ZP/TO+aR8vvrxv0h
GBYUNlp18HvEqaucgn0xtRc2U3LpFIjAFm0Vz4VqAUQ1D5b1sWF7KSbuHgjCANP+vr6axOqQuwkM
9Nl8Dg/FLvA0T0ohSIZzLWIfMrK/7ul/iIQxyZzjoOMU6Co7LhFWSK52bD3kETnGoXIDFIk8EZ5P
YQokEg8JxPUbGMn2SHhjfuyHznAT7+Pz4nLZYAjdEIibZ9Ffzo+Wc78P6zTYM/4BccCJiZ/Thhvk
jTwvLpeGVV/ICp/NkGyFJ/CHsqiGrZQYVd2ZcdNoKm51r38Lfii4GUnPg99NHkQ4sj3VPo30H4FU
1MmW5y7HhqPcD7gVUZxkl96mrr5X/OpEv3dtRzgrQwVWWeLYrCDG9NN90gNkfUKUSLdefRxuzReD
Wh6U5wj8kkvRAFkdwDWqi/tMXOFDdvV7fBufFTdwkLQN2QGf8B0+ZH8cRi4mig88VqfFxciTGdg+
eTDwZmD7KNR6iHG7UHvyjnnlfXzfO73pEsCE04pPPlUlSYbMSa3xWl//xgWhZFyk+VMDMmj27Vf1
eB2Rj941SwXySSxWVhUPh4Zdd2z3vPL8FYiIIokNHe27fl+NIb8mDjnJ9adpx4MIHI5tX8eTlrTn
lYSBTy1Igrpff9EqbJHmWbEz/oSh2XiM+aFpKHX+en3wKAiBYuQhbGyVQ+Ths12/U5f7Qft0HYJa
3a+XsSszVOi76mmC1f0zZIhRhmm7weH/q3BNmSSQSRRniWQpmKfChird9BkNRKFo9aZqhdX6Eihk
bip9bGugaOw09buh2C/Tnhg47rl/eDa6YqATnaqgk4/gcWjBUOgWYoRf7astr7gpzzp6nKCg6U0L
d4Um7G+9acyawkOtf5VRSjQq01HPxLsG2R5VXrftFis8wfWKqp+iDmU/0IU2TrKfec3XdodbyLsE
+WPZ7ULcN5F4wu6WhFOQdwHsS87GPj7wwo/iJnMGf/H/PzHKJumvzBPcUEn6KE5bwNWWFwdPCvW0
TtojeKC6LI1p8qhVf1edoU4H0QXlbnnk9WfNPrulEtW2N82VQcIuVjOpM5cE8/VvVulwo3mt95rj
uS8ptt1cxb/QNFFMV4mXCtL/QGt28ym9a+9Sv/weoL6uPLdn2etu508lRVTX15smtnExta7WJh4q
DzvzG78wtF37A++bl0IYiLoz3gy2VgYK21aTJMNY8OnL03dR8CK3p3jch2/KUTf+j7Trao4bZ7a/
iFWMIPnKNEEaBUuyZL+wHJnBHH/9PZB3d2iIHnxXrq3yy1bNUaMDmo3u06ZmERWrz22eVwmES7PS
Rga6YqbPUbWr03ftvrHOCDyh0kiJEhlE/xU22Jh9uRv2JnZosjF0cbMxs+o3MXEFx33OhFNfja0E
uK63QeV9N2a5kyw3M5bqxV/M8f5yCN60whUapyTsE1YsnRGbYMNFgHHgW4xhBlaRCVKYbV+2LQ31
KXBtqzy3WtPrNinZVIby0HmvryNedJK+aDuWyUTe8umyWFu+bGATmK0TzD1p4MT/PZcZowVtfkkB
pR3ZOlnlatjHz6BJRKSPHoRb0Df86jc07mbBIE1LsjhnkRczpQFITRzyyPwKcfcgal/ZSAd/A+Ou
ldCsVUOuAcbWDfybDsp7UU1pI7z/BsPdJsTA+3FGAVMWR6lAbWL4eFlHIjm4+4MaMuyNHRqTIztm
O0aoBEbid5gekWU2A4dhAQ03xu+moLbVUpgjCrDdCzKZ6xYbFyWX7rNDdoeV7sIRk41z+w2Ou7Xk
bJDp0sPy5mmvhnsa/bx8bBse+9vvs2NdJZtL1g9jp0Gc2noxx2+x5JudMOYJQPgBSzCFdRXW0LFP
ASXy58Jj6Qt2fj2F+/wnG+X6rnrNKRY0Rmx57Vo2PkpUaYMexwxn1x8JGEApdUjl2E+/Eml0p4u+
rLbaJABoISShqQT9Z5wvxbQks8kOk2Xuy6PiZJ/DA/1ae+UBFQ+3fBi/mnfvufp/Q+VcSxqSLo/Y
y9B8ZHWWeqeVXvKEXZk6dgOwnrd+8eKnUUSFu328imIQdM8Q2XgN0ivTSYpOL+cxY2Hqtb5zpM/q
d90ZPbx7nGpRvs2k4C4yIq/QuKBItKUrog5oGb1rx69qhX7y/iEavl/2h01/W8FwKmywOKTTbMD0
XeKPceuq4e4ywlZDwW+ScPoCWVA6gAKeNRSQ++ZAg6bFl0P6nFyj/pc4qRODcY6KeKu2vscBa+DG
NGTbsnhvIH2LvSsSvEHGShTrZ/trV1Puktv2mlWjlU+yoJCz6fYrRC4baE0iyXRit6Z014BZOOz2
xSToyt/W11kq7mZualuu9QLG39BPYQg6ZsHv/8HKzwCc3cktnKuOATAeWSNhGlRXvTd6hpt5VDz7
Jjoyzvzy1MrbhR1Zf9SPdlA9YCvxJxQxgci4COP78auwOMyO6K1nnSXk7DGzFfBGppBwCMiRevWp
24eBsgM3UTDvyc07qvi/2SF3gcKvKE2ZxizyooVXhnJcyg8CFxOJxN2aTU1728pelRbdsGUp0ZN6
aHzznlHCmQeRoQuNhLtF57agbRZCbYR+V7SnJH3UumMvUXe0f5JoR+SrMvanPHGJcPWDCJt/TO0b
ZerCEZervLMwq7Tssb8AZdIIBgriSvfyyQrsk39LbQYr6mKW/dD6NNNrkHeHoltUBMFFjUKtRj1m
z+mpHjnRvOvb0bGWr5flEEVDvlZEWlK12gKNoTEOI1776aq7os90b+C5Ud9nnnWTiSDZH37Bz/jR
tamVLKoSKKr2U4z/6f7yzIaT5fz14Vu4vmernWvtaDYXS4ikRbRXXjPi6bpARqyjeMM+kFJBoiXS
GBdA7FauIoxPonYuH6Isc+IZ01Hx6AhUJjo/LnAgu6+ISmEY5GS+EgiFXv6co/s096NAmFWJ0LgQ
Ah73blRZ3G99tqM28U28kXmsVq7u+33xVSCc4B6zuQhS9x2yfGb1leJpt7YC0h0KBj4L3Bd+aTvN
xwVry/r9ZdTLirP5opEqa2avSlAcqX8k0ZFqj+Q976krK7T5IhHIR+moshstbcGQIHuF9VO1/1IO
pst1JkrULJ4YhqLcSfXDkh3nUcSrt1Vz+E0QLtPII0MeFdauZk9BeN++LgMknvxdVrBGqnP1ryLt
vPbO/jlg2PxI20QSs9NkiNU0+zHBV9Mwel1aeuFcOPNsuKU6Om2WelZuOEaxr+bPpXVs7S89jbEb
NvKiafDSSfIw6uP0pHCq8umy/Wzn5P9mDmgB/v3cJVI0hjTgD8wKGM+tnd6a6gsVrmG8fJvbMhdf
9EUl7dLDTMdjVzroGMIGL/KYzk55zbpRpO8icmaRX3CRhiR6PbcLACVzH0k/lC6IB0HM3DYn1dBk
G48VoDLmzq5P7TgnDcwpm50KA4vT3vAL3VuQd6X7+F5JnekdFX1wzJwhuXPMhs40Y6RGrvYQnn4N
SaoHwzfu1aDwkkBUsd0MaSs47hSVXBqb9LUtag4q65OZfrxsfa9DNG/8YwXAhehM0itLYVmedNUh
Xk5sRfrtRHGfs3hteSZexLtXFjavYrzKokxFJCAXs0k19QsdgD/Mzwa9M0ZBWNu+wc8C8qkd7Scl
L5mNqLtfJrLsjCObaRVRijBVXDhJPq1T59mcIhtAlXSyop+kf4yzPbWv495yLitNcGY8MYGRYUfi
a4NpFe4a+QmE3gIAkWPxmd1clBXWfeP5FL1496x6Kvn6Ywsyd7yC7OhJZARCPCbx6vJZCj1Dqz7O
rvFAV8JqqOHBdNWX+WXxC4wHiFoVRCfIBQ5aScS2FuBF86NqH9LpeFlDQoG4MEEweqxOPQDM1vQi
a3AkeXb0tPX1wXb6/Fqj11MbzP3kU+SuPR4TVNHqyc0ArIHYyNQM1QYn2O9nivUWUZ0UKJGEFAsu
wx+FnTgYoRKYigCFd69qaCmakRHmFetgWr2jto+D8PJiDyxvXOssCu9asqGnOYgG8Xkm7ybiy+BW
bnQnrxR0iGaOMR0iLXc1645agvDI1HQJmEuK2mGW9HEG8KBgT8+Ppb3qY3CiD7HgFLc/QFcScomR
VOh2OaYAYkTHw6OyL3bfWOkxvipvRYFqa8ESkVdgnLcNVoYplTxlaTkjlMB0L6gxbpTIsZGe31nX
jT9iMzMKoLdz5ceRICKLLIbzvbaraSRlQM/sm8m4TYfCURJRBNt08JWInP8VZb4oqYbzTLNPcvPY
C7e2b+VTKFIruqnjoVjleY/VuEjxdZMOuFboQfVZq63tqw8TvkPBrnQSTWxtGeIajrumkcbOeVMB
zqaWM4+Dm2f7ZLyz9MQTRC5m0rzJr5G4sBERo7RpnA+/3rLc9EE9kAdWOYuxOvsdbKVkBfZmvE5Z
0moIIRYqj7pEHKn3ykyQJW7dy2sM7vVWpXIyhGBId4nxaKnR4Kaz7SdTdaNMFsqpNLh8gAJNES5k
2L0STYsFOCvF7U8dOmBaqnkOiYgRQATEhQxDW0aS2QCSjUDrbuwYDKbTidqayCJEQFy4SIZytmgO
oP7Yaa887MbV4oSfumdQYe/mQNZddU9PoseKrTix1hsXJ5ZuqWhYZgPasLtjVlBP60IH7CSic2Su
c8HgCRN/lXtghXZZY0kgbHCYEee/zsVtHZ5sZZ9n3/pScJjsrC6Bcfl8OWJnTa8DzG72vfpsmf//
5oHfHIqLExbR0zBscGiLGToGriv1RisE30AiGbgIkWDHwRi1wKgV1SOGtKfpLLgjNu/DlfL5Do8J
jQlJSoCB1vFbM1j2853uQCK320lCLprNbG2NxoWIcpBRj82B1r30/sCWy161AVswoKHtjQrfo4XS
cTEijq201tgJkpO1K1A3VQ8Ub36Kj5HUQFRu3ho1WNsEv++nLI2mrBagabdToASa12bY5M6oqA8d
eBwU0JX4+nN+kh5F/W8CFza5yKGRMZsLDda+KNeR6eRd5HTT4+V4u1mFXiuPixOJrLdgcQaIfEww
BpB6ofdtcl8nodDUR11d8CInuE9MLl6AeTctWoZnNrYz14XT2aXf5Q6GyHx8igmcTXSEXMBIMlJ0
5gw0ydAc1ZI/6Oo3Mw+fLh+iwKX5tZSKPOmkUYFSRIfcuLLe0fL7mwlyISMuywU7r5nB5ztk7Y1W
OLT8clmGbb0YhqXpCus94+xgJk3UJVqBZcPWPsKOEGqbrqJ9rorMUZdcEKDYH/w2jp/BOCPoE2sm
xkyRh4G3T8GaOCxW9rNAmKpvq/+Mw6nfXuqsAyEwi4PVIXbzQLtmm1DlT9H15BvuUqJrVdg7tQmq
qjrrSUAPMOHC4bzUo6VjARW+xpVguEOsAPVP6udgWlSOCjpXdXpIWleIu3kTr3C5sKg0Y2JEGTRI
r/FV4qDXpDhFtZNq++rK3JEgPrZXxqP8FXywduVEXy/bj0hqLp+a8aRq0BroSY/sxrySitwdTUEy
uuloKxG5iDgNapcTBUdbLH7Sl46Byf3LYmwWvMCA+J/2OD+gShWbs/yawHeH/hR734zdfC3v31Oa
XONwLhDqFoiCG5xX1DzF8lMZze5lSdgPvPGxlSCc7YPA1m6HCgAShjmURHGKEZHpm/ibR6QULmky
zMjqc8okWXY6EqZalGKKALjwR7vkH4AxCizrJGnPl09qO4E5HxWfLpm6TRWth85Z05S5T/zyZPth
kLGWKTYOLKr6bMbaFR4XIWrQCunVADwbaURRzZ7t6uMVmb7Psbm7LJvg7EwuKFhRiL9DAlS49F6u
X2ngk/k7BM7xsWGqtsIS6tcSXycHUgu0IwgsfBaUqWi7rnP8fmY/ELBodNd6HFwWYTujXCmEc/qk
nRt8SgPDeOh9VrDVP2E3hzteq04WiKqnQjTO9WsUFlMtAZpE8e5SBeCWPmkn6YRqJp6RhVMATAEX
AgHfLjpZaqrITEEtmGRBjIzO4XF0kFW66R6D1KkrmhMRaYwLCH0xWFLcApDGO6l6iBsX3Sh/qTE+
JhRlLKUxMNjoC6PYmzDXqeMZtA6kg+glXuBEfPOo3kRD189woi72qxQJmKEInEhwd/OdcVMza/Uw
QJymc/Pq84SnMYInd3t0zCgYsINCcHwCFVlcWChyPSkWFoEMZ0ArLMhDfTCr2252iK61I/XHPWnc
d5Wrzl5mcZGiHcJoMZhdjFh4TSOv7PdxJYqtomBuMWWuChK1HOphP0E0RhTGxt1VrM/dGaDCmPfG
J5Ami3abiqyDCx7FOOYZKQGInUFZ+FNc3hYpi4sXUq/9k/VYyk7TbyP0EosKsiIIdmOtDi1fxizs
We7Yg+ggz9xFvaqRMgisjt1rFyKRxQWGeFI0M6WvqvnV0EI7x3SJw65ZYfORSCQuQnQZAVVyDTAt
WfBmNM2YnJW+IGMUPFYJ1P/mCcdK6rLrcHQ5dVPjGIvemEW/zyULgzWlssJCw0ycqP+USz8EWhEc
FP8emsU2mnDY/aCf8mvWDDzsm8IZUwebvXaMKBt+czfb3mVYESoXDJq6qcIuAuqo6l5SartiXrxO
a79ehtn80jzHHL7jje0etCQWc9JD8vqlaeBLqNqJ6GxFSmLSrvxnXEBjju1yuCH6o1Yep0FAjSoS
gwsBZEr0ZWLxOsUHM6M9ZKMlqnD5n+AasrkwsMgUb1smYJT2kI1FENvhqUfwbKkjDdbtFIsemrbL
Tyv9cCFBNUNLxlAOu8ftW3Lsd9Hn2FM+ZAnSL8aZUMqO/fgek7A11UTniyrzQoKdGXyO2F6CJxo2
fZ7hbnhtSRRk3n/4kjzjcKKhtTMpiAUcxgVRoWGoDf7ZtLC/LBBT/tuwegbiIh1t7X62wh4XUFU5
aX7K8oCGN7UmgGHK/zMM5t5+t3E9rspmWgAT6i96/UVKwG9RPOkUgZW+XJZo253+lUjhO/bMIhzo
YAAqa4Ohu5tTgTttBh8YAAFpqIZJKs5dsXZVi4Z5wIn13Wep1Vw0eIE9VFhNEOFwbit11KRxhPdG
hX5qssdE+zl0AlE2tYIik22rBsE4GBdH5baxaTnDysxiOmIzqZsReXGWUfeMfN6PE/lLPKa6VaTT
pNJStRh4hZwFRYbGgaRdvJqWj1FHMmdJRWw4259L0JFsKiYGYjUuKJFEW0x5kRFbMWcpYVHohIIW
MpVrso8C9cNly9v0pRUY57Sd1g+qMQGsAi1qdhXasSO3njx9uwyzGc9XMJzLKtZEQ7MFzABeih4x
iM2NFsIC6Kb9nWF0zmUjpR9ng8GQ7NhUzyrGekSZ46arriC49CSusnDEUlykWXmFUeWYJtrXqV7o
4fKBbeoFo6/Y7YuuAcXgPJZGVA0n7Dl1o/KmzDNHj8FBanhpKOol2TwyU0bN2MYm4TcjZbEhU3Ws
EHpkUA3QF1SpnWYYBJnwptOuQDgnyrLJNLGVHsV2rfsMEodbszedhY6+pEi7uhG+QW8qaYXHnV6p
RmAIbCEUfelASS85WEoGMtdlZ3+WQNBte4rg3WXTvk3NtjEFjeYp/ns21vM57GMEPpavsDuWda0X
gWikdzs2rHBULhppSzVLLJDbqksxz5B62Nj6PcGueBVThyK47WM0ddYxi5lvnfPaNLXTOtJapOJ1
5pjTh1i4rEaAYHAOO8RjLCU6END6MB9DLD0rP1uHPHTzHA347BNWLhxZEPO2MxXzP7kMzofbqSvz
UgJqZKjjcajlu1xqlGMTlbVP8lHf4/q579L+q1bN0U4xkkFgLptOh+uLzQXa6DLn/4BmTiU7xR/Q
Sfpu6aOrqjNu56YR3F0iGM5aKtrlYJcFTDk/FdqNlB3a8ePlOLUJwVqcFTCSmzq/HnwkytyQGp7d
y4eaaG5e/gxn3b0Mshk+ziCv+lzdwYaizF00IRhOy2weiqkv08BsaJw4iWyk92BnjEDUXCuZdxlX
IBxPFKWN+jzkEc4vTDMv7p6bVnXzuRBIJ0LhtFQPoU41ApS8QU9koCwHrKn/O0G4pAmrc8JRUXGA
LQlaLBupx5tZdDGKlMRcfaUkpa7aZcCeTlcqkEBgC4KCBq3iJ6n92Qwui7MdBolGLFPWTeMNI4BE
mk6qzBp55gM6A3VMmqeB7SJBG3xGni2iM93W0BmOS5LSeVbB0Ao4E3sRpCHGZhMDUwqizG8b5r87
n59lR9/qVFWvd34berNsX4dafVAG0S4JEQxLPVaKmkLDHmgKRSmNb8kvWv+DRqXApre/c8/5i84l
sbqaLgrJABKrTmsEDT48hz1m/Sq39+oBM/LkeRRuyRBJxulJ1rqpnwfoKanu1I46WvZQEBHn4eaV
tZKMuxSVJLJUqQAIDW1XwRvQQP13mfd/hsDfirYxaqldAoI1/DAeKNNXbwe0F6GyG/QiVTHnf/Od
exaIvw0rqiTTwswOw8ixy0Z3JV++1R05KO8w+RCIvElwgAYX76plaFNaAy/K87uRRFdmIiRKEGFw
AW+R8jYxFpygulNepNIBQTAOMf1YXluO6k0/3rXRnIBk6L+EnQt/2ARfWDaFVHT+YYQ34kdbdixv
1LRKWrhj07RGTyL2IZoe0rtxV+660J0MhxUsweyGuefCuWyGm960AuTOUF+avJJGADbkW5XPjkZ9
0n+/jLF5aWDlLQFtJzExfPB7LBpqqpidAgxNvatN26HVj5jeGGipIyKz2xRnBcUFB2wSXDqDVY3s
iV5RqjzomKF1OqIL+NxFInHxoarJUNfsW8dGeaCTvbL4UKUHQz2a0uHy4W1+I1rIzkEYLhtv59mK
OUJ/qInCnn1n9V5mf7dibxLuG9n0JcsEQxf6QXWNZ2LqJcvSCSpUKFn2P0H048cBiuXkgbFnRZiL
EvcgihA5X1JNK9ZyyXp9f6TxbSWqIYl+n5nK6gYsZLPU09FGxlVNwdRQN1KEFA/bZnA+Ne6WzdCJ
19uZhNzxSXogxzh0dDfzu68mIzfFU2eNci9bMWp9ENFLbbKdWCuFcU5FjapSzBkKC5867xfXsUzd
ELsL/BDswxmoGbFMT24EF8m2g50l5hysLzCqoVHAWt0Xq/48VN9G5emyxQtF45xLScukDlNgZLM7
4yVc8YobG6Vm5UZLQddJgixAVBR8rW0/sZ4PlJ87mAu5nKcY9mJqfnIjOWynqvrdOKFqzxJO8RUp
ROQ+EMumbepsgJz6bvIKUKCQO/U7a1P955NY1MIgBORul2K0JmL3EHEK0jvFy4MUFMC7xicOO1MJ
k88C9nmBDxLudon6yu7aBIB6dlSmD3ouaJ0TSsQFEWPQqUojAPQgkGNJVAG2dDarFGGVT+SJsurt
b5KVkXBBhcRSFY0KgpZSe9je7oejO1eOfLB3pVdbDh5LBf4mlJALMfZkG6YRArH61nmTNxx6ZG7o
RG8ctiVJnOJsJ/UrEbnAIk9TZxkyAGcsbP/ZXNton7a8qbhajhbsZN7b3lIJspDtYo2tKCbYIS3V
5FffLegJp0tOkC5+mTxw5fwgj3Kg+UXsiMpd2ypcQXE2WS1zqHUEUNXL7DY4ztiTP/XB7MVX4o9K
IRpnoHIRKrNpMDRvBuk2wRKT0tVu5oA92Ipag1lgfJM9rkTjrLMMNSmTZYBNdNq1hXmtLsW9FPbf
Q+lrU5qPSpJ+BHV0KdAei/mXYHkTHXQs6tAB24xX2O8e1p0TF/ch2oGn/sNSCa4HJsRbNJ0ojBAO
/3C3wzSraRtbsM9Sr3DT6e2n0YxuSaEIPE+A86YFIpWx6KZG4jVPMigfwJ472o9LLCQq34yRYMD8
R543g6x5Vdm1hNMb0M+MTW+oYnuJ7pl+/BOrbrD2oXoSNeuJROPuAXNWjNJcINoijVfhgApBZbl1
JWo7FknGeRoGFIs+6QHTGKlDG+KY2cfLqcJm/rU6O8678EU7ThFlgihpYBndrSQvx1hqIicun7VM
eU9XzAqOnesqpUTtyyRqyEzCvsGTtNruLouzHXtXAJwnUQwlEjx7Y4zKQBMlCl6ekbryHVtwirZN
FL3CD6JRIPaTF9yJbxxIm2SaTSaTWt6o0QEbcK46+sFQp/1l2bZxLLxLm5Zh6/xwrG1NrUwJUuWp
Nxo/KabGG7BpK89aT8FCqctgfwi7ZzQuTW26qDflFmgsLxgObO3AdASDotu4/8OsGPOXt2d4RuNC
kgISvlqbgcYmtdneiAl4jY9vJ0yKifo2RbLxiepAk2IOJaSNk/LLSALL6z9FB5RyYCGiWLHtxP/J
xg9+FGZtLKkK2fJI9/VJuSG19CLQlgiDi0d61A9Dp7yen4wiwetreOdo99bD5Hdu7ONCEeZVAp3x
qWlqVaPU9+xD5iQfu0ONhQ0aSMtnj3FLiPJGgfETLk4VqabbugwBW1V3ir66Bf/IvkCNORfOvm3H
9rO+uBg1Vx2I62pAhdZDW99p5oOmCF6c/pCtnTG4MDW1pAb5DjBoHuTqU2KfdNVCSvzVIE4G4jeN
Vo6ZSyKnFpkJl5lacZb1hgnY+T78jN3FqFGkCr60I9VRcE+WD+nOeBSYJrujeNcGuZaOpNSwTYuf
IJNnnVZ2G4/u8tC8/HqDkFzpR3T4NdwlzE63ZFzjcUcrd1mejmk0ul0AZipGwR161iOGJPUH+x6l
2qN0LRpyEkFyx9rXck/KOhldOga5vDNEkyhbl/RaJC4Wa11kzLWKI+zBpFginwGtkLwb25du9C9r
a8v210hcHLakMtfKGoeXk12n3hZoHLN//hUEv80TpCN5XkSAQJ+Xo7U/4+qm1gX+JTgwfoFnHi5Z
pSc4MIukYEEYHBMk5YPpdulxEM2Sbvry6sw0LvbWixWOVguB1B1rk0WVZWfvVEzJij5ONpObNRKX
DiqDNpR1CaTGS260F9VX9uF1d2x8+541RYY376IQWiMyy1/la2GbgPY1B6IUOza7LFmRxXaTa0Yb
E3TYpyCqP29ezmtILvzWZanUI0tzQD/GGiRjr7mS79jKeALW9Pdczms0LlrgKUzCknoIGKfXc+YP
oWCuebP6sAbgYkOkmKQ2wUzq6qbbMkI1DXsV1E/aaVRAvp377/s2WSNy0aLNS4VazPjb/DjQw5w+
tSL2D6FUfJwIQ1mnCo5N32kB9ZJ79WA+Ta7iUiwCyL62gs8GkVHwHWta39BWziCTYh9JfJrKZ7vc
K+P1In+a1MCcbpLR6carcvp4OVi99i5cuL34FpQ+0XRjxkcSqFH1I3seC/flgTn3/1Co2g6+uq1Y
psZaNzn3HiZzjsIRCdVoIg+2jsZe9mu32C0fDD1g3PDxEX2Vgvt5O1SeQTkPt0uzGKUMoHGTK84g
dSeitm5YVp0zkfxz3T5fPtHtu/KMx7m3WrU0t0vgVdVjRx5zNfi73+ccOqrzrmwX/L6cPmflYy56
NhApifdnve/whYl6abu0fle49dzsk+z+shB/sPfzKXE+bIFIU2sqlh+CvQ2XSugZPnlA+xpirvgh
SQjHubMygCorLwAnY+Mii7mB7dcvy5GFeCxZ9y5Lx1Tw1qf+FU7lO8bDSDfnacIR2kV21XSxM0yG
H0sPS/j9MtBlW1P5fvE2lYbcSGAL4UBkR1+QCiZUYM+Cs1P5lZlmGEdlVOLsrBPbObrsQYoemDus
3MCHsugz6A+B93x2XIywzLjTK/ZxkpZO9pPdJmDH3ddeix06r8p65318RmSHvEoBbNtqiMXeWHoE
PcYNvV8wLNe97nSMj9rdu95Y0Oz3TxhUee5Wpc5ltdUBqCEeoSUGPUR+5uoP0mf2LVvt3vUhuwbk
QkYnq1KTU5wpwRWNAV+UzyMfi+1q7AMsgtAX0Y4JlcjFkLaXTaI3kLD7xgroLGcEP/V15zM8MWP0
5ZClylwwIfXS5YoOf7P0K0kCD2/n6NZfhV2Mz/xuJXmcqLNOIFKtHRXlOA6C3xfEDL63MZz0Tkcn
EeYLUhv0wrteVp10AaNqJ3jFFBwW38yYk1kqJnZYGo5J7cAZnoGyfni5HJlE4nDfDH3SRNLInGqa
R9Ubpjh1Eqp8mDsjvg/NibqX4UQW9/r/V05cTHi06TvghU+Dx7rMJoeFKfvEqjWxLyqJCvG4oBH2
tYInMJzivyvm0gAfYf6vJXPj/p3fKf/FjNcH8ZV81khyTU7gwiXWBh+ZQ6Whm9hsWgzPmOhKfTJE
nH7MSS/cYvwyzKhsZqtknQvEvCkrNw6P6fijWQ5L+1GgvK1C2yo+8d0/FbjB6qkDkrqbsJSZNZ7p
nvpt9hpU9kTxXnBnvtJcrk7SRiE2jSxYCkFLIimxFTMWGaMIgosVWVz0HWHhL/tp1viSXVDvBRfZ
p9rrdZ9ttP0fXhHZvXhBW6+MzSuxqsws03KAQS633cuvyleyG2S3wFx76cXg4BPV2ljvwSVErjdB
ssZhKjQg6qfkddOH8cE+GQBL3vvNbGmGbsqmDnba36OvGWNG25JxokOgBayqp2sORTWWUUfQXZz6
ly1y2/TPcFz0sm3wCVnsEz1VVEeipTM3t2wqL0OnDhFYy7axnLGYYleK6+zKHpIQomFtA22uqPZw
WZY/lG/OAFyoWrBGKp5YeZ4qqHEk+VFFv1uZXMV5cZgWh7Q3GPBw8+lwGVd0huweWsm1DKZZEZZy
D5buTioF4eMHNbuPzcIdSlGPougQ2XW0ApujbAylHmCy7VvtsUsFVY7tS/N8hlxCk4JPq9UMKMlM
nrr81FpPw99CcElMoWA2qwSnv4sVd65SlC7F3KzxvjrDWRAuNFVN2hrDBBTlVj5G++KomA6+Iw/k
hS2iykeBcQvOjWcYikmbDA36YVwpKZ2YDaC8kEzQaLmJgb4QbCfAc7+tciI1tLPCSTGQv4+9UxAw
6veV06kiN2J++CbcnWH4sm6m1LMcFToLQdmNcp0H0z7BkiHQSyJRuzeE5CubGdQKjwt58oz58JQA
r1xOnean9MbOj7KIjmDTcVYoXKTDU0le5yVQNOtJ7R/7SLDES6Acfkw3HXStXWooZ9K+ZdnHnCaO
lr6jhYy1tPxjABoX4Pp8qdo5BUYZ1ruUzq6CkvvlYCY6JibmKr5kMjHVWAdENlqeNYbPip28Kwta
icHFsMZSrCysoArlln2Gtug6Ug/qrYkNJ1lQfr0skEgvXECr00IbG5M5jTk4hfSB4k5IClHvnejY
uJg2S3E/GyNDccGQmjjVI9t9px8i3KgBZj+usgdRvVskGBcNxiorWiLhFDu5xLOfGdik9Y259/7q
/Ph6bYHjo2UKmBaDsrVxMy4NPqQEINtfGWeT4Iuzcd1ais201LxkX7qDdtXt5+8tUmM9SFEqNb5f
FkqgLp0LBrqsZQmmafGNmz9IbeT0zfNlAKFALMiu/KintDXHHMcm73pfw4hJsTNuEEYDacd2LIma
S7drV6sDZBKv8GplHAq9ZmoCKZKC6bBiN999+0WxMQjXZAlCNj+4Rdmm1Yydn3a7eHi8wgPWsk9O
bPkXaD41tzwwhqlMVN/ZzLRWQnKBo1okeZQGwBZD6I354ujVKRvwrv+SSnuBAgXuxc9zWa2CLR/M
o7uA3EetU9Zu9Tjc5kF0QpMwbkOU6XQs4xW59R8sx1BVgqWnuOa5gKUbejhZLAInH/uPugtax5Pt
Tkftp+Em/8O2PSEeF7pSszInhaLnDqkeljP2GLSxXSyBuVdcAzU60VfptumcxePC1lSCMKWxIV5r
Kh8WdDE4GI3K3HnUrqRYFWRlf3CLf9E0vkA9pVmk6yGE6wuf9bdmuzZ1imvrls1ySJ4mKDltxxUM
96gEIypQIOeFjRXLZabiSSR0FullSL4JrFIEwHlAa7RaavQa4uS3Gds7WX1/MfGByHZhgHv+hA3H
OwHk5tevcpaJs8fMojG+8QEZvy4UnPb5VXn4tflRZBvbz+Iqao4Whp8tmU+ijNhorFkDVms4qeqM
OWZI8IR1kL8jqFjfmpsMXd5CXl0W7d8kvCrYfNGJR4jOPy6kILYwxo5VFCIvPQzXxlV4CIPc9Fgd
/n/4xt9U4gqPu33UUSpV7LlBGofdN6DkDj16hUx+ctUAawa9EFv4hL00m0k91nKpqkbwJslH7Fw1
MKws03+febP7ENlJ7SnY4lk+iDmSN718BcfZaVdGeG3AVj43GTDnnRRU8rAj5Dbtw09lXQgrNJsn
uoLjbLRfSrVvGsAtt0sgvbDcS3K7o4Q93NgGGIxXommnzdvBIPorm7ZivgbV1XU7RI3Wz3M5uiGe
Gcj4SZYXT2sMUfja1toZhsm9gsk1WlTWBBj8x56I9stXCe8ntuHg4w/xqxL1lYnk4gIYQYl81pJq
dImNOijIDXZNIggo27o6y8SZhtonEhbfQSaq/0yVR6MSfIhtX2gr3XDGQKskK80QADGWTt5j8Sra
NCI8y6Df/3HxO+zmvRwh2e+9CR8rPO4CXcyyn+YSeEupYdnIXameZOk+qx97TcimJjII7vZc7CxJ
JQ1YWAT2wnhsC1d/LK4Xl2DnauiKlhQKdMXXWtF+XVgtg4ube8u8bt6z1RV77P91o9ftlCv7jvDZ
YtoRfn8yM6epDub81SJf/ko9/DhNMbcET+IwaRn9pvGMAiDGo4mCGUiau5KIK1TgQCpT4EoidPZH
lWlAIsk+ZcSbQ4QHKshNRRhcVMC+pUQzUmAU1U1RXsv16X01upViuDjQt02eVEyMsO2cqnloO8PJ
6ufLmtm2Ltti2ymx4NPiCj/2/5F2XTty41j0iwRQIpVeFSp1srttd49fBNvjUc5ZX7+H5Zm1iqUt
rj2ABxigAZ1iury84Rw1AgPEglCc1t0Hyrco/Xb7+9vz9PP7wj1bK2kbgxEGlibpnXZ8Py+v9Rw7
/w5EWPAs0uM5TwAS1/Y+T+adaWaeUUcfb8P8D6v2czDColdkTlS8u1A56i479Ct60wFqyx53Grr9
eLAlVlQ2d8IGUJcg6McGcHnzbobMYPyQapKDuQkBvje0+1D4l2IXRKqGaqGogKDdXDqT2joh1DYd
w5SSI8iQBAvdF6qWVyOQ0G2RfDgrujmRV5QeRPI+BU8UicXY+63dvRqeYKqTqQIfk5Li5iaWV5l0
l6bp7ywS2LdUi5i2Dua8S2OTMyVIswwQEb1XlLd62FNDArF5ua0ghG0H5q2syWZAKPA2gtNo3kVa
hmLcbymVbIftAj3wbumM6JSCG+FyNBGJ625hIJrLjj8qKdrCtR9s0Jdhe8tyvptbYgUm2Aal6usa
vRx4SNkPGXXG8HmYJJZhY+pMXi0PqUzboKBJuxzPaPVjatiAMIbKG0AHY98FyHhY3WEJniXWgc+N
4IOsscT0A53nKFgCFYVYL4MXHxZUE1efdBQuhZ70kcan5haWsE6VVS1IwOKRRp9Gn2OlCEEissV7
cMfDLOuy39oXF2MTlgpMWIMaWxgbFzCq9/FDlXmooYTU1XjIfyNNcAEmHCkaoqU/MDlYYDlhw3za
yWhWN95GJucPM02Lh/JFvamFhKQe6IJ0cl+QndWQHXI5BxabwJN2bm5FQC7QhAOc69ZgFjEGNAfv
LBQEgkjMT0vUw+zpifrV3vj1BMIFnnBx2GY7WNmI0dWJ+j5To4d+ltnzDb/BhD4ns3QQAzLM4+XB
mkHUHzbnIS0PEfUL8+32adqwDRffF64LzUyZWXeYsqzU/LiD15gFTlLLzqxsGIJ9WJbajMoeMH3g
6994pA+tcm41etFfP2QybU9WfS0ZmahzkE1hqDZ8ZGmb+m11HweTn2m/nqVaT5/o1i1o2zHTAiDM
fp2a1yKXuI3bBuHn+ovaBj0KNeO5AUCov9XkLWG2M5lPeRA7bW87KPTK5neV9iGX8UpLFkyUN7Bm
NemGCbgd+7Z0H/Xaub3vtgwDWAUNpqrgJr2SutcWtUpiLUbiNUncmY6OohNXt3wl+vTvgIQneG1o
ZVJxScc5Pdngza/r9xSRkvav2zBbu209HuGcxrUyJgYXZdXiGJV+qAFNQRBUyqIkW8uyhhGOa5D1
NiVcarbUTunwvhplyb2tC28NIBzUPlahtxgBgOzR9xHscz8AebrTepNf78idrDlIsg3EAknoeqad
bWEbTNVRQ5KDFo9h0zgtyqtvr49k4s7nbPVWbZWwh1ARxrWozzW9T5uX29+XrP/5alp9v2MlrUIV
AwmCl8wsHGPZhVJpaNkghAs7s0k/mVx9NU+6Q2yZuzBpJZaar6/o8KzW/xy1Xo1jJmbMbC5Zm+hH
asSOjsWn9ju0rkb2J0N5ghWXrMzWa89cQ/KpXUFaypQ2xoypY/vhWLtJ4VijY30AoQSKMPrUtT0E
O2+v1lbw/QJTsApN1g2mugCz2w2ejfLE8mS9s11kYd8Ch37nzFe3Ebcc5PUgBfuQGr3RjyMAm/BL
at2FaMhRntrBj4ff8EnWQIKFUIsZbUfc3unLo96/myxJ2meLpeli6gQLMTRxPGs2n7pvykvxzkD8
ebirDnOGBwzXLa325VdZdb3ETFzF5lBBkSsccwbFA4OdKK2nZnnfWIp3e5kkJ0wM0nXdwCcPs1eQ
lxl6rKNk9vjs3zheYoCOjnmcTCm+H/eZExRfCn1XhKdW+dOw9nVn/MujJUboqmHKCpDYY6280ec8
qhDbrO466MtyGpr6Nf56e/pkZ1nj87s6y20xlBYbsFDWQzU4aLLbKX5WelxBl3cJWJW0aFu2YoL1
IMUyT2YIOdGJvIv7p3SSnCeJYdcES6GS1gCzBUYU2y+t8szat0KVOJEyCME29ArtU4MBwuie2+gT
KGf6UlIiKDtAglWIy4lpJodIwv00Bk7BdqV9GBUm23Gy5RCsQ8Sm2jC5gxJ85OJzqGl3QWVJH/Ij
t+bxkxY6MuMggRRr+IY4neYMwu6QG3vT09oxVRlNlWSBxMbsgRmjofF7t4GSdt5Vbjrdsek3oqtr
wyp2ZHdBBXUNrpDcLY9Dq7gG+5QxXbZA2m0LJKadA60O21Y5mwTiLl7rpt9Tl/cpl7tsbzzftgey
peF/X5mDeayWuOFLo0TP0FJnMk4U2cLwv6++X05WqOVcf3kpnsr0zrQnN6Otd3sQshuPiiagNGiR
mPx8Pkw75D7RaRV5tj+EcIt5bUX81N/9RrfhxWYQbEIyT3mZcrNT2SfE7BpjcULz0NcyrqbNmMnK
X6CCZcibdGq6AEAQB+FNlKGPCO4dRcSEdzTI9BtlCyaYh8QsEATn3knC7mMwhWidP1qyxK5swcQ6
vqCZYpD5YkxT7yw7XlaRvcQf6TMDoa7xhqot1BbRP2/vEsnIxKo+0I4WnUKBqc71sV56GAjby5ts
dxtGYsivqvmGJjc6PoGso47e3bER/xvdF70lMRQSh5UJb412gdCqzm3eXCzoYvhEwxF1YQ+l+dSi
W+n2oGRzJ5iJaQ5UhfIXQA+yY1SUks6vwz/+HYZgKoqG9G3FHXB93IWF4pjGoyUdyOakqThOpmpw
PkNh0kq8KXIzDno3NcEOqaAew0odw2j8FF1CVEIXsu1sIayKBjKVJxWFwxTnIQkmm7s+O3WH6C06
TgPwxzGnPg779EmW5NlcpZ9w4ludNXMx2RN2BLU/xuyxKO6UUHYHbsa7eNXj32MS3+l6kWRxVmJM
yGG75+zVoTmYe87DKhOtvjZ9uskVs0xQ/IDg50qGx6yNutByYzrTdy1e6od+vK/8v5VrJU6eFE24
RXiUUG/KM5q6Uz/wV1PgoTEEFN9D7US/HMgRBidcIGYwR03UAK7ZndkF91Q7YKf4JTpCaOEW324f
r2ubK+AJ98hYDyxU+GTmmRPOzg/KJPORFW7s1pHXHnMAB74syivFFQ5BkI21UaT6dBYEtu/ODPdu
QhztqfeqGNnOCIpAOpX4BFdn4XK0V1xsWZipkwnUKnhSu8dE3YMkUjKjV56agCHknsasVeIlAkbn
aSfuqS13vKya7Ao/+iwtmttGY7Bbuo7/xKdiZtVVAAGWyTU+h488JxntqoOqg2028+OdrNJye/5A
rYVULkEEWNiddkKCjvQMfqcGQ7WAv5cUf5WlJXm8nZtML97bfA4ZzzwxXTXsq6yxprUmCWOwSbsw
kTNoInpIVSCIUN3xrl6IOXuzp7uF1NHh2+4WsHClZQVRxtwGcEEtP8i+KgHS/uQZEq5Opz9OWNBY
MtbNKYUhU3VqUpSVClNaG1kYlQzU2eD1NEu/K/wyltw4V84Hn80VhHDG9a4LZsMEhKUj9OgSCG9j
4xsy08Vvyau5W8EIRzrN66a27WQ+1/fHd/VecaNXXKDnoAVDm6PMNF9llPm4oMkHBhvwDFzJDuaW
aRS1Fs6ujixveijBXZOj7Df37KOUCmPznCGbRyiOGvqjhVNdtYlZBwbHcn5ofSdeByaMEle2nDNy
cxdatkrxD2IPoocAUSA11Itodo3pKQgeS4gwJNZdoxxJ4OhV6kzlx98xWj8RRSdhTIvWsDliPDuo
rIR4D79US2Stzlzqv95BwJduhSdM55QtRjSGwBtPIAhw1cNw6N8s9O/xo90fKond3zYoUKc0oUul
XosTIRPLInDUT25C3arEiyk+tCDurb7C67o3H7rM0U/QVfHkREtXviUf6QpZOHxxE83W3ABZBdFC
lj7b87e4RHXffJ+y75JVlGEJJzAyVHATUAXXG6RrY1Dip2BdTDzwBnkYIVTVwRXHCTpJICc+3zyM
P8cp5m3zPiVpqAO729WfNL/e00foGLkp6i1kqYdNk7mCEjYPGKXVnqSY0rjK3Cj0BgNlwPNeMpmb
5myFwi3CKkgRDNHcjTVOvPY3TRHqtQdIJe14xxI5/B+SBrJxCc+QdJ7bJB64jUFHDdhohvtxn7x8
x9UT+IvL9YGzj7Io3HVKBfsTbWuEWuByNwzR1oBXbUavizZztT/7yTpFLiXOhJu2cXqvv0eBzj4I
nUUSUJfBigana5uyi1TALqrToXEC5PzlXn2OZifn9KA/mjdkG+f66XUeLDwLhj4KZotlGVGTGOmQ
0RmNIsapPvES/BBiADzGWbnhTtYMdv0s4nioHtYZRa8Uamku95DdtDgTBUbJmYa5LxieyPGHOpAs
RLOFheYhTUdfD6r20CpyiTUgA6h30TIjH2e/cannZV88ah5B3aCsvmpjowJKtw2IZqPpUUy30Dgq
m64js0tp5piLM1XPDfmN2/0CRDh/mkkyPZgAYjwsO/Cs78MH+z3F7Q7ZFFdy1rlbJ7guF1jC3EVL
N1tTA6x/OJIiD2+RbwZallQ8veKdLtv/Gz4ZJToxsD0ISiOveKf0sInsNgcjk9f7COm78wwuKLBp
eINTvikVnnz/T2vbhmcBWBx3MOLgBIhuDEtVa2ER2rK1v3XHG9BAyXt5NudzBSOuXVdEk04zbJDk
vh/uZhlB0+YGhK2ioPi1dUs0WmDsNOhcYxjdvHgh+RzhJYcXl2RXkK1dAfUw2ApIacIXuzxRtF9a
0kXNDHUvdcdPlA4zTFHUJ2vP2BzOCkh4dTCbQAuyBVBfPRJ110KXQXm+PZjN/YZqPjCA2vCLRdnY
CZ5yFxczxtIc+tQj3UNnefoouzQ3vABEZv4LI6rkWZ3WWWUEGLYnmcP54ox7A/Zc/6hIrdDmJlth
iW5A1fVJaE6zS6YjbXZlL3mZbd1RFJXLMKVgFDCIaL2LEMSBTQir0Pqjn7xNB8RFQPKkIPQTQya7
2P/O/QRdX1Saq+DcV6GXcbnjyAi9y36pOSKaggonPil+5+iIoxlfjYOcCn9z42E/UJSqQdhcrG+f
hy5HUXuFKSz2RXEorWPNJM/CTYuzghD836UgVRYrJSBQGqseTH+ElkoqVRnfutqpCl1uw0ZIEBcT
H+rKXUN3TmYPFc5Q/leLPjSuE5O65RvrEVblfWhMsju2pg40MAb6P9AdotsCXlu1CEcrPQ4U1DI0
JXTQb+5U7PX2sd281dcwQvhxCFlPlnmApdtZUBsp98Udf+Pyl4rsVt8KdVJsOsb1BdEvKJK3TFBT
XZoBUzh9GzzeuZXuYzf7QkD9FXtS32jr+KrgnWU2dz2J2IhssKVtRmXhcTKuGfZhcdKP1aHz2Y5L
anrmn5KZ5L6WeMev8YSZ1Osli5YQeDym1Ps9b2wFu5lbHcyHaIaoFnew1dGxj9JjLRuq4AaquT5n
ocqHWnvFUfMzL/CaaDerjoGajgKK2vVhkHWcykCFg8fJZCrUcUOgrH1Ri8ZtFuLfnlLZjArPzcLq
lkFX5sk18z+m4s02H8fgjqIYQnbdS4Yitg4oOSwx2rBQjFJWDnqT/dCS6fpsHuefu9EULK+aLqEG
vogJgb/nIXcV+jbLahk375PVDjQFr6iM56wPAwxjhnLQ4n1VDwpKLPQ98XCeQ0/W57c5axqEGXWq
QyVSLBmA86yWAx9SUH1LpudaVnS1bS8oLiyKRngev7w0uapS5l0RapM7pZXZ+iQPh8Upym5BTVlo
FI3XjEmiHZXBaL6QRc2r/RzR/rPaq+SNZFaWOksW1uXu9q7cHDa1bQOUCnAPxWTeMg5FHveYZUs9
WdGnSFZrK/s+//vqooGDNdaThe+HoICK72h4/He/X7hY4kkv6mrA9zXTy5bF5VGy2wj/Y+F+TpFg
CrWUQUR9AkTwMbvnDJbB0fBq2+GNTOFOSl6webZ0gqUA8SvapoR9kiZhOxbxiH3y1J01MiI09kc7
1K9UbufzTEWxz2Ql19uDXKEK9s9MlbLPgmECTZRXITGScH+g81qvPvZPxV6a9+Gvgav7ZYUnWEOI
1FVlT4CnPvESKqgleNq4b5GoKD3l2CZu9nZ7GSXTKkbcUgtyXegymFxaPhUh9fr+rldlt8hWoo63
vv6zeGKrRGiPVQntMX5tNkeIQHnmbkFLN8ggBjR4QoCHFyBR6UNie3CmykDcim4n8e3VBsyuadDz
/KC6M1yeTIAjbDoVxCJ5M2TxXflAJC7dtg8Jj85CKQCBUyJcAktTzcYAWVHQysEhcJMdUZzqFUlt
pDCKByN0ZhlX4uYwV4jClRDEeJedD7uRHGf7O0XEwfxwe5tIRyU8Y4O6N1CVhNM+/i26GSM2y15+
cJ9m7vLnbbxN+7gakmAfg9iOSFUDDiX7PXkMGklgSDZl/O8r+2tr0RBXOb5fRPu5Gf1ueEqlPWmy
QQgWso/ahrQdt5D5X425y6iksHPbF+BELiZhzLDE9ziYqZD47NQJUg/TG2oSufhCAoPhGkcUw32J
coccNNO5vTTbrwkDSVWevdU18UWrNtUYphYOcxbfW7qX6rkbRIdcux9jCqGrU5C/qQj/9lYhQd56
BUJM/L/AgjFuazLnrMfJmkF0SQ+K3+/MkzzutG2tVjiCER7qocrKbjpbK+RAvAgCnsEf3WvsQpPH
r++NnXKMye8MDgYDCS1bg68l7EgL/oZS5HC0uDIZ164bd1wh53dy/ehCx1MJot+qji7ky51fM7WN
g8UCzvseXa3Zrnqt7gwwubMdOYStxEvYXLIVmnAE4gIvNJra6PPb84dSuh93bKcdZKnALRgkv1G9
wB02KrYgl2ZUDfgTMnNoqc595AF39bHb94fbW3/LaiAoAD8YHZkmE71CszSrsNJQuTAq70r6WI0f
21ZyfWxCUFyUGIjKkMq/XJ42w1+aEVdWaL80oeUudelOTMp2zq8E0c/QfsKImRMVNa3JFAOmw2XM
da/LB4idohIYajierBJj64m3BhNuxFDNiTo3AEsm3WPo21AHZE87gh651qmWQbLnNu+qNR4f/Mq4
dxEIwbUEBmqA5DXyl37uGpXTQpCGIWiUt67sbb5l6NeAwuVYl7zio8UAg+l93x8bKiUi3F4v24BD
YdgEoaLLIWnBrJTEbPiQeF9euY+g8/7Eb9/oNCSOtLJqE49RXCuMaTYVPad4VvRyUM7740elOFe3
bEEUVu7k9TKb07cCEy77WiPjXI1w7Wl7aMndnEhKVzb3H7Ptc9GFAZ2Oy8lTa70ngdHhTCXg9Oy+
J/kHSvyMPE2x7v+GhfgJJYauy6DRGmoCqooqt0Q5XKtGrpHLOmg3rcQKRjhRlhbqvR0AplSPeUhB
+hI5fX68PZZNo2qYBBk6LoMoii5X1WIUsV7+sN0UcTy659EtWd5i842FRJxOYbkpsISXXdnqsdXP
2NvKYdnpu/jEjq2HJytYHWK5HM1WPmaNJjgRQ4h3AhmBFjxMXuuoh/CB7qMDObQSF1M6LmHbTSEU
W7MFSMYU3w1J5afd8hBk9tvI+v0c5PsmC57QG7hb7MDV2/F1YqYkjMGv1yszD113LpqN8IpYF9ak
2lyoIzzQuv7TRJpVQ5i5XF6Q/HVu75Vtm7tCEqY1Hyskjke4L51H3HRxzrljaKui1sjtXyAAJTlo
m76vBkNogUWFoOpAsLkm7k8r5IGp7IhWIy9OnZ4LaPNQAOQzYKWGwZdxPmyCwutlOooXkdO58jOS
aOyiiaKw1str1yzhcc8P8cn052/KQ2J5nNh5SSRzu3UOV6Bi4LJGV3kdEYCys1rjcFD3PN0qPYfc
aIibZY0jGJUmCnIr4Dija6KGo4VoffU6ndoje/0tL3SNxe+f1RVttHMcI87AvV34oC9oFHPs9z8q
KJCTkHD7bDr0azRhr0yDpc35ovGoinb6USUcjPvpmScVYWb2MxzSMpKcPdmyCbeaMrVj1jCAclr+
FlLDP1xf2VTyg3Vr1QTPIEjMjI46YIr5nW4dlcR2jPrQI94Q3itEMqbNt996JrnBWa2bGi6ZYrY/
9sj5ZRR+NvEioshlKh9um5StOw4OCOr7bFNF9a5wLQRlrKAzEo9bMh9syynzJ8KO/w5CMFpdo1VV
oAJiqQ+K5dT5U5Lub0Ns+TbrUQiXgD0rmmpHgJjrOwOq7uHh9ve3Z8mCK89tIcoyLhdEb6qyyyos
fxXslCVzUv0Yd3/dxtgcA9WoaUPqHu9GwTDAsrfoMeL+GbtXuudu8H/n+6iSA8EogYyksNJa1qpx
wVCyltQfluQlkq0B35RXRwS/3UD9lK4jUX05R2MKeh3VRPa40b6r1UkdP4eo3ZQpOm3O0gqF/311
NLp0UCKlBEo5PFnzbuokXqzs+8JKMwv8jmWP79v1Q4oSsEpyGGTfF472WIA1J7D478/35XTIFcnv
39ypq/kRVpnkdFLTCt+P2V1f3E+FN8qY9mQLLZznHO9LPW0A0ZKnbGkRgvo0TV+qYfRub9hN146u
xiKc6qlU8gxkvCgr+zi7vE4g9NnR/DwiSv9/8Cjz/SnuXwaCNdBHUuTVxcdYP+lpSE0UKkWlE37h
isbl3nxObQfkU8fgbryTJlu2LhVDZapm4zTyWq/LvZwMzTTaTbK4JjoYdJSM16mj9akzjq3bjY9z
XHl280BakBGdKv1gJjb4E1/7Sj8uLPHCcd+FsSuZ861ZWP8mYXHVtNHHysZvymcHtZBfVAdM9a9c
Ittvj83e1uXlyBtbFnyDJvQ+uUzVVTAGPnqtLFWGnBNEHVE38Z6LLMbH2OUZd83L3revsq7mra21
xhQjM0tlxwElwOQVDTOgzhzPo4q8Wrkbeik5ydaVfgEoWPcuH6ZEbwEIBkf/n/JSsuNXuoxNehvL
IAaPbhFUCgn7qrOWsjPSHHf6/kexLjmWxwYl86Eni8mcbw3h1Jg2LisNxwahQbEMSkm1JVaVGG+f
xsk/KdTlZKIIQL5r8EhI340IQTmhW0HyVAZ9ZvK4BS14t3keIGneARp0GLskOi3TC1P+rKPaKWnr
zFBmmcY/Y4LWUPvYjp8Go3UtlJKw/LNGPibt6Ezg+Oq1U528VCUSRmiLvX2YNmz9xdwIN6IBslh1
CPADW/Nttk/dIslMbH4ffZzn0AEipsI6m1WSRK0SIf1cJ04YF44iE3TbPJorBMEaZFGSM7sBgq6c
JuM9ifZq/+sXommvIAQjH6Rjo9oJJsmk30saO6XM/byaJQtGHXXkqKRE191VOWVCdAhqJoXlJ+Ou
KvZU2d9e5Ssrfvl9MRhVzAgnWloOYjVVc+bFSdji6OQPO3HH4ClLpa33VxZawBMsydzmYZhFGA/X
gtF3KTqSbZccO5+zkdueTJT26rYHHCKiqKu0LLimYkyUVrREUBnDY8adFp7i/I+6PUzWJDkrVzuN
w1gogNEBhPp7YRtoZcRiokSW35JjVZ5yaI8GklDRJoSN21aFXdSvrtussAZjGG3Tr0zU9ev7uXqo
7UXitGyAoEEDNYYI52qolhNWB/K9ZVcOoQnZpvshdcPQL6VsGdywXRg+BEUQouYV6QyV1WLLZWum
ealPnemDcpwbeN42NEIo9qieeHpJ9vbdGtK5tZMfHhTYCkMqmynq9HbQfStz+urzEIOB7e32GdqE
0AjuEAPRSTRiXHpCQ9zNSmtyte/OTUCZE3wlmsy14dZQnDXch/9giCQ2VdwrM+OK4qHhaO335FuO
s9nmO7PY3R7MJhAi+hZljGhXj8WZdWCIT2rdx3y6RXfqkYMBvY27fE5mybxdx1ywFfQVlvCcaLoC
ZMFNqfuNd669cAMv3DvfeA4GzpqXOrL2vA1rCkAT4QL4ykhvCneaDWUMM0163SdadT+RtHEChX64
PYFbuwFhVMSqkThFQlHYcKxo04IZGFSZqomjI9x/iiN2StO29G8jXbtKmD/8w6sYLb2UWsIVqgyl
aTVxoftc6MpwY7/4Gt4PPqeytRaJidvaF2ss4TLtLD1rpjzHOUKxp9dMOuauJswzuj7zlrz5rEeh
LCi3OZUoCbJ4MyWi/wJmk3eJYbaW7k/MVbpdt6B0QLLdr4PSfA5XGMLhLWtznqsaGOrT4HVHXioJ
G36u0uXVwTL3dmsHruBEYoDZ0O025ENCOMPJgneprBjzOv5swQzhrgMTOkMNhehXEb2fSlJi/4Fl
ku05z0JkOZDGcEBuynt9GnizshrrjVEZ6Gviz128QBFBubSAY9+zOamAGfSdk1XxjpXL/vZm34ag
COIb2POoMr2EqBcTyGGEozvl+l2dGGBPsefRyCU4G3sOMSCVqOA4MCnM4CWOwpIyLlmG44uYkBMP
5usEfm9HG5ZPvzEgFI5aMEjYf6qw8ULU6LY1nlX+FNJ2P5MpdYq+0bzbKNdvRUwWIn//wIjUiNGE
I2TXgOH1bcyPfZAx3vHXKYNqjimTZN+wEgZigLB8BJQpV1dhQ7R5NofK8FkZ+ooWOUoWHGgFzXnV
jbpBYpM2B2cg8Is9BxOBOPDlYkENCEpODXwJ/SUFXyLoqXIItkUWmtp4+7EsobS1N2wUxFCTIAOI
lvlLuDybJqOuYW8zDSwDDO9tkLnKYnhbg+LUXjB6qKe+9lmVxoyWpAp03/iMbgyo2lvvWvQCt2iR
TXcy9+j6WPG0H6pIUK0CV1/M/mH6BkhOIMedId+ovpDuV2tVQDgBjxLdMgaKcrE1Lqes1eyF0Ehn
/qQESCxagR5laBnves1Famcwjr+83TVULmHjYTsgMiXKwjbdYCcRSQwfUhogFbinh4jXrMyoH+3c
+SBrZbneEYADe4hmqqoBkTbhsm+1PNaiAGtVZPbHuWp9ZbC/VXYkOcV8li69P/Qb8dVBexgAxYKs
cEb5VKGlum9Pu2y5t1rbN7THJD2awwOpGpB8h+7tibw+yEDEzchshLQQhREGxhq1i1mEfQGH983q
Pit2B665cd6lY+4NylJKjjJ39a5GyAwMEDsenoxodhdQb2hxiBHWB4YedPoYJS+UyooitibS5NVf
jOK9ZovbUauMTBtBQYqoWdU/F0YSfJ2yWrXxlrJVDGxQk/suGrQ7K6us9J4mbff+9sRuDXS9QYWB
zlnRxFkbGz4dXxv9oQkgAB8e+1bS97s10PXG5K+wVaZBaVst0usQ5yCYnpoW0edm2jMFXX5L9w2s
9HdDiJLMqvNvj457ZOIyrmGF0cV6WgVRqeh+TMZ3XTJ9WRrIZ07mPauje6aOrwYdJR7c9hHkxERw
usGqxos5ViMd9caIxwYjjZHcr9Dibw72sWlkBdSb64Znwz8wwoEwx8Gu6oBPKPlA9dYxskcr6r3Q
krQxbjik3KT8BBJWLodxpCEfTw2GhCcu2Yab1E0iN4drjxauO5kN2/AYLxGFRRs7eAhNCsQIbFjv
wrsFLNul2xzQUqA5wRsvlZBdO1vmBe2nuHg49ZKt80VdLVprNFHeoITCT9p63JdhGjlJW3QOMxcI
MU6R4uQ2k9EIbtyscLNWqHyNV6jNZEVlHABVgXzzpx8qE9qxiVDTyPtRZNm+rZ0JzgJOHGSp9KpA
zlTsIVPgmPlZ8GDEX8ngMFsSFdrcLWsMfr+vhhQscQ3GR2Bwjr/uJQHzaOeA9oXXSSTv5dwhWwfc
tk2N8dCAyUSvtU7QeVI3hu6DyLnNPFMtF3okcWzPT203pw+sCvXnoNe6xUdhbyKrc9kaLy4kJJj5
Ox46acJebchk2mU9Mtzv2on4qR/trHvzb3c29KTNNhv+Ea/aJEjx2Az6NILLp+VqnY3VpANv9JXY
4YXDeOJ8QmvIPfiKdxn4826b0I1XPdguAKgj1Icr+OrqVe2Q0oVBDB692YZb7tmf/W4APVJ0amVW
bevsg3aAQWHZQuc5Fck8jHLstSnDc6f2e6gCcw5wSAfsQbWJ7pf6pdhL36fcfglXBDp/0S+HEmlO
WMRvrtWO7cyYWlOLQIJySD9xyVfeP230IJLr8DL9dcYNSwMBFKJyYCrhxHXChiGQq2Bm3lJ/fB8d
A8QbI886au+SvzrIc0Oy+lEWct449ReAwokEgxvLDL2hPgTWiO2G7SmUXXlbm3I9JsF6hoU9VXGB
MWXmn6EeOaWsD3ZjDBR0K8jsIq9pM9EbM6LFqulkaT5FX01/NJZHbX6WbPONfXCBIcxTMXQjkifA
qLwFXVAoJaudFBsP9cNeWjiBfxtvY84AB0o1U0VV/lVoW8nUbJpVTfND9X2NDC2VKTFt3S5AsBGh
4EJnV5ngvjOzsRgMDaZC3aV37QN4HNwZSdICL3t54nl7QP+FE5PAcdvG+cjheDVlfOjDY/TE/uhC
Z9zxvjWNOKS9k3G8boHirYOcKaob0cUsmsPCVmytXTR/DsK93eQe1AokC7Vl4s8BC854YFhQaL40
EEUT5k1fz8B4P3icaTIA4XT0yrtPmr3+TkY1KcUTNmKQ2CqJ8wlUYmDfYGgFSL+biP/x6uLyKdz9
hn3Ae5gzypgIJVx1Sw+TMalNplF/0Q8F+cIQ2gw75/ZmPy++YGQvQIQxRcuULyj5on6vlk5SOaxi
zsBix4w/1MZHG6reRu4w8kUCy5fmChZPVPAN4bkPmt7LpctytcknhVA/Ojb3mq/iJgnAejDA1EYn
mHiZDbkq1LZg1n/iib5/p4LDZIxU6hO19ktbPw4j+DtDcw8tyBOq/N18ivZjHB06Nv5xe6xbJvK8
P+HeQbRTjL1bpbkkUZgy32SGcozKnBpuH0X6Pkm6rHdvg23ZFg0ZM2T+LIJ7U5RlL+faUGdbZX+n
TTOciT5xfhTbt3e/LHiKO5MYNmyliSvzKs5Vk6YejZ4wX2/fmu6vHoEbNZSVg288ATQETmAuUT2E
lCCf4JUfAFm8ZOoiyvxF/d7FYMCGOMNL2jvFr6e4MRoLRhmeOPeohE0J+dZYNYsKK6VpCIKH94Ea
PxVt5CZVUbtxt/xhhbr0NtiwlLgCECdEDA+96GLmOcuUpMnZDNQO1V/Uq/ntxivPq+h8KVSQqF5e
bm8TGabwvrGHOAHPATDrxs2SU1BLvr9lKi8GJZj/1FZGZmoAMD7yBnvO+Tg46uN04qVO8qq2jTN2
ASfkf8zBLLtuBJzVex0BBWPpF9Ovt4Lx3b5aKWF/DL1dZClfqdZfdpqfQJKEvOMOMPcPA5fIjNaG
47PGE0suWvCjJCWfxGlHd7mfQynZL7+B7NEtd6j10Q63N8X2JCKbiycMRfUst9mrc9bWgTVmMw5z
gBaT2nqdzOkj6Ma82yj/Y2v8fJgJ8ZEeNKtoNxr4LE6e6sXws+N97RnOufDOk9JJ8p8tXDWYxZ94
fJZXwxraqQloNMFGgZO3f4xPau7Mf+q4azhpUf+1k45wY93AigXza3O1TRitS8QyHrRqmjX+9DTP
de1gdfRNn7MsyoUw1I140wWaMJ9RE3d6vwBtgF737ED+zgdZ58cOJO3Rs6XCPTlLNe9k0aCN7XKB
K8zrHE9xZzfADdNjl7wpoduOkl6LTYiz1DUFgZt2fgCvlg6jMkdQk/EdWbV/tUrPngtazi9pMCyv
t7fl1iziDuOFJkjpgcPvcs2IqTRjlWPzN6TdzcabjbQUMb7aMgq/DctLVzji3khjUwtijhNMn83k
RU7pw5db2O7wGCHxavGoB+7ly4Go6WglZMTx6myH+8TWcX7iDcz/D3fj1vpYILxGrNMg3AO4xFKy
mhFq9tRPk8ka3Smx5vsK6t2ZD7poKvNV/0PalS3HjSPbL2IE9+WVW23aZVmyXxi2u819A3d+/T1Q
39tmoRCFlu7EzLw4olIAE4lE5slzuNY0FAJQDUAZgu1X53GbDvbaaEHchdN8BCy+HwUhkBecNDzJ
0J4G4AjIJmZF5RIPCBbIE5X75IFSfGIMSwbDLiWdxuTIF+Wv627Hy9dg0AG1h4ymxoXetWqWUjpm
ixaYtxTm1u1oIgxkxnv3XVTj4O4gqMJR/LYxcsYiZvMSYqxGO2tBGQNIeWf9MLVPFKVR/UKTEIN0
gDmxZbdWW9GsNmNEW5cSs6CL/HMxvOUXFRuodmArUWVPsIUXR8oBWAvVWrwF8WTHiM+5F+b5gp6M
M42B/h0D6DcdoNyUsxSSIiZwDL33iXTj3SLeEzaAgpdDpmkig72+nFFqkyt3VYkXxaUL8TD3+sou
PhdjhslqDEdq0diCGRsM6+mys+zXUqhdwt+9P2thAl9RF4W1qDBCwt5/55jxQR1IuW3qw3JovOL2
wxfH+bJYZAuIevWhnGDRAUNX/UKMMNME0fzyWDE2GJ+IUerr1BQ2JNWrDhDwBnYwi7z4Zrqpw+hO
RL0o2ESTuQsNs5vy3IQLEi2/aYjlDaryOTf/90OxwXbWykmzCJZETxag9W4Wgp7wp/VSHmhs6k5V
5l/3v8to+L6LuEh0VHJ0OPr5yUq6MU8LyDejwEKlX7L7fo/qvU8piPPQ8YXyCReJE+yBZNTSKMUS
ElHmq82LHk0LIUPQF5ioNo/TbbmTD0kJzeD/cowvHpaMOearVYOUF20BcyQB6Kl7tIzKTcw3KbmN
15/Xt5J3lLcrY+6VuFhaoo4wZY1ukX6xU9exvl43cZHB0NWoaHZQzhfzghu4k+q8IUY8BPlyryaH
laBHN5euBrGS64a4h2triZ6GTVpmJVM5z3MyIL8dkcFT2QL7gIY8ZkqqWym8bo13tLbGGB+0JXmd
KgfGVudbI3tkENxY3C+z2Ta6rZvFDA4gv8TBtjXoY463Romy0EcHGJgvwzyGoQkS6VOGJZQEqIgD
bH1iizBSiVODfOsC+m9ieiHqo6gPYvVklp4iQvpeFgnpAv4YuHiI4oOnXYq/W9ffivKRSKUrtYEx
/1S6sGtuJ+Uh1wSZGPezbEwyoYBMc1SSDiYHE3yklempEoa1QLd2fetEZpgQIHXV0vWphBaPEfTg
PyWHuROMKnLP5WYlzNFPRsiYOjlM5FYZNoq7OJqvmz9VEUUE96Bs7DCnss3azJIr2IH4px/Pyl1p
p4KPconDpo4AmVpFxvgCgDYXyUK5GLmxDni7kxs6AlXv7MY1oahDpzIqrz39B9QB/QZnLxoYBWiP
vmqQKl8Q70HQL1+sGq5A+xeql3jzHlk50pPar3YieW3e19oaY3ZRzWS7mAsYW6GDZ9zWauo26q5s
VYHjXfZTmVVRz9zEnYi0eTO3MKSCepXqG69u4itPoC7Y1b58EnP+8vzDwMuWQphNaFkx324cdH2o
idMDSfFYdE+ZKQASca+FjQE2SphzntdFCQPj/5artKdhcDHvGBTBtE+EZRYaAi78Ai8ZVGrBKnSB
X7aTJa76FPbw8kRCpLjzqdrT3ROTCl2GCcAYkOrTdwboodmHkzTZ8VIaUxXI6x7EtXnm6trueiS6
/Dy0yY12GTCj6C6yuVanLXJtlhbKfDmoF7xJhK+8dGzAHMH3hNoeJbhml2COWt4VNX6/q/W9NJDf
eHQe0kl1MegsAs9dIhMAtIV0i6Ljvxpl6jx3bhmI6TjVmvo9V1VuKFfbCu4PcPAIadY5+6ZpOEv0
/9C8Z+f9KwBNjGbV6qCT7iz7LhaJiNFjce5lWMrm95lHWF7ZJvCoeh1s2eIbIZUebxk6ABYGVUNA
+4Y5nb2GprOZqXWQyP6UfJ0gP33dvzjfH3Mm/xpgC0/VkIz6qCh1UCu7Fm/jxFASV4310ClE1X/O
aTkzxdzdk90ndpFiLfoURBFYUZwwJpMgC+VuGHo1wB6A6/5iksBq9N4ZlbUOHGvXV4dFF/w+dxGb
36f7uYnPWmmRoerx+3JTLvtUHZUjjmfzMAyjSKL58h0CvDNSdpSbIB1ykbnPk5b0jjzVQbxOjosK
oWvl9WlOoc41fcNL8u26J/B2DkVptJvAbYi+GvN54oTog6IO2Ln1t56A+HJeg+sWeGcGYQaT4Bp0
fy4SUswkQ77CGutgmoCe0Kzlzsxmt4q0sO7mn23Z+bEEhkC5FXwzzqWKnfxjmL2CIjkeM63HTs7h
SQsp1ebshuphgcADnc3+MMwfYW5rjtlJ0pXauCZYZ7MCwmPk3+28AXeBJXiicD8YLjm0JumoGDsI
CcSgPjozgX90Ze+2ulmGfROJlEg59zdWg/sH1wMdo2L5qJa5GTJcgVUAeTFKwZ2E8jfdzQ9UcksM
7OScL8wAKYBxo5oLZh5m72gBO8ZgQxlMGLgdH5P8EBeCfeOEPJiwoZOioqJ7cTU0NbDdo6HRKzVy
wSqLbrULJpJM9L7jXXcI2ypq3fgfJYU5jxV6RuRqzMwyWI72O3c5CWgJl2bEogGqy3YPUFa4IsDb
qBgoUKvMvs3zKkMIbi3xzHerJVTe3lkWQCWxNh46nwpx1fBdO8wXhSnuF9tYZt5KRS2n9rQuZRBD
Db1cDoUdeXYrSINERpjMIU0SUxsKGNGdu35IIHV6W0Dt7Xp84hkBBQcyOoUiUFillKwjZM2VsQwg
Qu3W6XEik1u2/v/PCHOBJGvSR8UII7YDCY/U7fuHSP193QYnMliotGOED7MXmCRlHE9ToNGUqbBh
JZU7VnfxKPgcvCO0NcBkP3UN6FYeT2WwqpJHvg2d7ErLfiq+XF8H/4P8WQeT/WikIWsFnduAzHeD
CZji8yTiexaYYKvOU1qaTl3N0DMjw96If6IT90jiv66vQ/A92BnyOcmyWMuoY5FHZfhRiAi6RL/P
HME8TvIimrFPs33vDA+RJIiYok1iTl/vpJaMEjO+Q/Ooxvs2fpKrw/Ut4l0z6Eri3Qa0KB1Somvc
JFbVtMyW1qclnvPFgdaxFTx8tSeEsqB8Fo0PcCoWoMTYWKMr3ljLVafNxxjWdMjLKRS14UuB/mU8
Uro+IN+/Y3r89TMrNEFvhnc2Wnos+7ZUFJk0xQWeWpikRLgMGtm1OlenFlGpT+3wukHuV9vYYyKN
rUiTlso5LI1ojqYvPam92BBEAq4Ry6JVCx1XEHvH2Xo5r6ToYSR7TUwAviwvSX9dXwjXvTc2mGiz
zGkXY64DIXP93suPZfl4/ff5vrcxwMQZAPz0Pq5JGVRvPSQ4GqDjnCD7TUFJSSD0PRp9maejhf/8
35Y5DA4kKfJ5gC4lUpzj9JgWrm64GpQj4sD2R8PFZe1474kCyJFEmalopWxT1CFatVbUdv5VCR0I
ZOSe9mjtKORlglLs9X0VfDeHCUvgYZsrXcV3M2KMwtuzr2qNwMe5ec92M9nQ1GTooCdYkH6bgRAP
POPGa4leOSFo82KI5V4Ns1O1E4F+BW7vMNEq6ioiRfFQBoWzM/WHXLq11Q8XiBGiMPeDrjlegJjl
PQ9RTWolsUmDbgeVgLwLM+gUWso3AGo+8ZUo0AC1PyCK2cxRjSLZ7Ft8pRRzW4bf5gK0DtfnQClu
QoLuPbAzsbaF1IFt9x2qfRiBoTy6tVd666OEmSnJF9LKUadiT9fWGhP1UsuIWoAN8Nt7G9MamH75
8q7riHFuxxfxgdDIc80YPeqbawSEy3JmjDBm2YO7OrVvF2sQrcvDHEOKeJiDtdaer38unudhgMrG
TYmxfzxqz00Si+ARP7dFsCBcTAgV9k2Jnt51I3STmHXZgAmhUIeLCiBz5uRmGAuYVrkuAsPaR9ld
1pY+9F/cIZkEhnjOcWaJ8XKid4Ui27BEL0WwxOyNJHwfHgImbqr9DyOT8X5EoZtyjKKoclGCyGyg
rpuhKgI971x19czVcK366fruceLe1ghbbshqqQKSEkZyQCYwqNQ4v/9/BpjHniI5EGpvYIDIrVcW
9cGUlP11E5wm/9lOGYwLRHPfYPYeNiBdbkKdfX6NX6bGNW5XL9kDr9i7iqhTwN03WoRGNAJQnX22
QE7MNqeuKQB6ag6JZ5xiqCpYHloFXzEqh/q98NVMF3Hh54AUoBgNEoiLWYo2BUINXSTqfYXqgk7s
KHn6l/yAR/pjEogQLnxn35hjbg0yOFqUyzCn3Jdfo10Ftgn5ML1RrXsxGolrDaN5GHGAq0P5jvmC
Q+cojbPmKNzsmsPSuSm40oZQf4tc7WU6ifaSE5dssAPTOhRQBhcnC3zNU5PrETILXFfTbLvm3HtW
oQpuK65fbuywh2tKNaep0WpG9jS/Ybp5XwOT5OSYZVDDficet+E9FfAmodFWBdb0wivLurSgvOHg
fizc9CndA/fvRwfbl+8nX9ppx9oH/Pqn4PTxHHNrlEl5rRL5gFLDqLpTQs1Pj7lnJ+4/kJ5CKNDG
39TNGpkEWJXq1Op1mBtDQNg9CVi52tPujMdkTwVcVQGpB9c1gdQ08CHfudWYqD/leiP1GRpnPYi7
+tLT0DHGzP+wmwMq/lF+vJ+PiTrKPgWCZkqyx6zPjLskWTK5CpQy89sBzimvvp6IaDZ416Zj0zaW
xtNX6oHMrwj6+ai71GFvHlJYq22oR4rYrDmHDRcZSpeUORaewOwfykdxl8lxEdjJrVpqXqQE0ZS7
Aiekv8JExzMrTLiqlkIq8yb5525OQA8W+cUrBg0ozV7h5QKf50T/M2tMmgguo6Q2W1grMZjtHIuP
zwWCZ3O7aUxm2Bvt0heOlAfDsTjEkHiWvOK03NMKg4y3z/zx/B3mUH1DTg1eX7axPplmo2tZlCM3
TI7l2IR9V56ytLPcutAawbfibR5OkoGWJNKlC1LEpZFmyJuYedAC/Izp3qehqN6uuwPP57YmWG/o
p74Cg2weKJn8lLf9cwHa2FkWafWKVsK4AbErzaxjrESRl4dJBfQuGr9/YiWUnRCAFcQENoUes0TN
iFXC0wpMQahxiOzgGA8i/VVelKM5JuB3yC3Q8maWYrR5ly0Z7IygdjZOSdicoKT8LkUJoc2o8q8v
ixN9zswx/l3JctRYel6gV/zbBEu/9GvN9o4IX8F1A0q5gUEWNJ9Yt27thagJgRWt/kaKxG2BHDEF
T0aBDfaOH0ptJZhOLoK5/pL9ksfXsRalEZwLFrHz32WwLIu1XjaqUsGE8mw8NweMqwQ57ZX8U/MR
ZX68BZmUrsBEAgEyD+bRVmjrGnWxmge1Hq62O5ObZNld//q8O9zZ2mBSBjmztKzMYYP80h9pxk5X
ZOWu9Z0mRv8Blsu7HrYGmUu1HFdc4goM6t+pYhitmkECLQXHxQF91Z1+J2K24IWGjUGWim7Muwj6
BEoeZFK8j6IJDOk9COOv7yPvFG2NMG+rQp8Hg0QwsiYvjnTS6Ojg97zIRQ4o2L13fu9N6SCJknWt
FdihEq4z1Bj1b/FOfabz/lBZf1U+c0Ns10X/no09bdGmoVphz5782Tia5ofRrCBKBosZyBU1SpXB
/H5BhyCbWsZ6wCUz3yciLk9uNMXLAoNzyOKAh2E+DLimZLUcJ7phwMWBZySTXfsL1bylO5aJUix6
JNnkZ2uOBpDNfimDMbZOBXaCsrqrwNe0kp0pJ65S/t1C5Oq6z3HDg4OJNSBWAMZhSfTI1Gdkkfs8
6PK9mt7ZReiIiMZ5JlAnBRsCeNDwpZjdWyMIMUDHJccAbO2XNqQV8qCfguvr4J0dcL4DsIZUhCb2
53tWyJ3ROTmMKIvipUh07N9G9XciyuR4n2ZjhhWrWtMxH0ejyoN5iDO3NJOvtdq4mdTtC0tGl7AR
tL94cQe68ci0FeRXF/LxamKqRW424AqaDcD0dZgRXRBc74aOAAp6Moj6MO5wvnXDgCaNNWlwAZD2
UJBFN7nmDcG8Nx2Q6hZBrsBzh605xruzpZ3yIULsVud7M3pK9acxerruDFwTlBMSI4eg5WPvvJyA
FaOwkS/OUe92gJZZQ+qtIhg199tsrDC3npMqECiukWVL7b2Rvc7Ny/VV8LBD6KGjWwNOJaCb2Q8z
1X2UzCoMRAXGu62wgpCYfoj2wxsBiROVDxT6Am0AsaFna5L5OGUREXlEpSgo+h2kByT1QXUA+qru
jOYUta/LcKyE2Adu+rA1ysRvVS5LWcvxOop/O0iIGorzeTBupdsZnL+5uBNFHZpdpAN2A8wCQigY
o9jnDm+ZYB6rNeT5xr2N3CE+Rvv0gcp0iMExvHixMcUy3VS1IemyTJ8UI5oAzkOrvmb179G+afNP
RIqtJeYUKyCgRH0AliLndTD80vx13Rt5ARaDmmhpaajKX2ibTM0od2mLM5X3P/LYJd1vi4ROKkol
eYfKAQEvxkZQNsQr9vzbdMrQLUWGpzgFt6ZHckr37U79NryhYA51W6A9NO0TVyB9nwMqBWzwBc2+
4jSLsuQtooWceH0fGGjpxdPX69vHXdfGCHOwUmfK8YJFINdjsitrB6yrn1qHSWnbQbCFhz/jAUOy
KKs1L/hCpd2elLQ9AVOk7/VcVEOj3+Di/ADyRR0KfSCW/mS1sjSdM1wYqIU+yFCndvWpAUBjfY2m
6n5Q219tkRw+sX9gqcXLCcXCC2aleUi1yM7g3vU6/OiaOZR1EdsE9xNtTNB/36RdRiRbVNoHn0h6
bZvbTAuvL4F3K2HH/l0C/ffN70PcPRlsx8D3IT91dWfrmTul/nUb3MscxFoAZqJojDFJxgnmLh2J
lCPXzn9TUrxuV3s5tBMBwSt98X3BDQqgLKbkt2jWsXQIklLUXdRiSZbxc1hda+lA/elG4Pe5vqzL
T2PIMlVrtiDwAQZHJmKTJAGiUlkRsfN2VdzYVJfbwjZSEeX4ZbiGHczzKA6YshGYmZsotqTeUldk
3lqP7lPS3xJrOFRKH0CoxZ3s9MMeAXO06QTOZ3RL2Dyli6RYmasYcNDoIVbDYXzWhJTcl5fduQ0m
oGqTnQCzCRvyjsoPt7t28kCoFZiopK4fD0HnxpjvVDZa1Y+g5w3y4neiFq6cvuiisRGuL/zZNPYp
3q9Tism7dxvHvnroRHN+lz5tUGfC4cFxVy4ee6sSJ8ksoVMGH+uMcJFtTwf5UvTXx10aNSzYADEL
khHmoBoODmptO+hzS5o7TYVvTCJ6Ck4woEv5Y4O5dOYqy6plRPYYvQBWSrk3yl21H4b3AShId3nX
l8RJWM/tMcdHz+1FVVrYQ1HmMX0CLR3YKkD/K99TGjX4G7hxBSyyPG/YLpH++yaoTnFjJ2YKk1oW
rvm+EkGmRL/PBO2xR/44z/j9fL2v8kc7FtQbRb9PvXHz97cFXgDzhN8n651hfjEyQWeb+/tA/AHW
iIv6ooW4DJ0zG5IJTMqC+6ZPIC0oQaBN8OHphz3PCDDDJ6NWDdgvIBvsqJhMNJR3UjgzxAvBnudN
T8qenEbPsUDF+inVDhSBQcEGZRW0vMClxJyeJsmVAuoQAPaYp1m6Ae5bsCJ6NC5X9McAc3QyEhek
w9BQUKHFhUdCEhp3uq8/Szvz1OxE7y7eV9ouhzk4qxRnSR5hOZL101lueye4vpzL1APbhceOA9Yi
ExBQ5vcnQ+8SDOMWgbPcGfV+Vh4j0bCvcpkVwgYVoAXdP3C07GWmSzkxnWkpAzPSmsyLCO5RiGgM
aMNi7L+Van9u5gjz5qozGMcpieXcVwYymE99b/apK8Wdqux6KbJvc7nVDX+qgVdwZ11NjWMzaEni
KWkKBnPHKvzr28MZlzBkEOwg9wdPEZqbzNeOUkMZzaHCJXkcb8ogOuQ36QMFfkC48TOetbXFfAut
KuSxB+liQID4TCGdDdWexm1TV/VlCHVLggDJS2lQewMSAwhZPECYABaVJdH6uCyDtgBrODHdfvTl
du/Up2YQKSHw3Gxriwlmcm7KnaIB9uvIv6dlNyg3RS16IHIPpomXrgVPo/pH5wETU/9kzjH7iv49
hfShJruXD7Mn7SAJ8/DxARP4NPJNqJkAYwwoy7mxyin7XjKAtbS645zfy/FTYbxe9z3enm1N0NCw
uQAUCWBwwwTWUh1ejOGhXypXaQVdR65/ozSKkVTUeNG6Z9Yx2AMkgWz4d/p1hM8VofpgPK6YggbO
V+Df3FCG4WfKwYnKJUsKsyZtb9ZWBx9Yci8y7ozZ+oQFLATMm1SL76ISIUkVSdJ1oh/lcTShBiF4
anJ3S0OzDFU3VJNB/HL+STSpBlFwjBOq7+o7qka8fFOH9yn4Zb+IyKJoSsxeNFtjTH4+FaDaTAiM
9cV3kqFHW+7r0XXIKcpC03kwiSAecKptBt7G9LpGcxiD48zq1DkvLWnA9g1HvXnn94yPS+X1rvzL
OFKRBvPjkBtYRPYBJlODSoIylzXYALOkp4MuvZ99oU8Q269/5QeK5Rj2Io5K3nnaGmNCuSX3NXhB
sLxleLEgomOcMlGvQWSCOU25Bk6guYGJUrpJyFFVvuatoKVFPwLrFdtVMFHBmJseDF7YsnLdD3nv
aj2mUvqbdbqVbOGMKtcY0jYD7RnURNko1yXaIMUtXDAFMn8AB2biFb6NbNEdfCrGADpRzz59QnoN
SRze9P/aZRYZVZGU2xPsjt1u0uRgWPTd9eDKXRlGRxH0cPNhQPH8JJeDmqZmDQs2tGrM5jmVA5tA
5bJT3Lx/vm6L+9oC6BFYc8oyhxLpubHI6qCLUCDI/sM2sZ7sv7Lf1q4FqgwtVVFTkr+0P9aYuJEm
RqFo1FpWN27l7OIs9mNwHjc3zfAoWBkvpqMgguIUPb0ym96jrNMlha3/g8Z611no3dFtguwuckFu
cVt4vajiww1TGJUFmfM7wSIbNPK8t1a1oWBzSDYlvYvYmJl+MxmN6QE8q+heN65GvJsqqS6fpL5X
vmaNXHYYm3QUEpJWKm5aea2exiaSBDcQ96ELCDyEMinLH/o85586XrPSaTL4FYg+Bi/erxgZowR1
1mP0vPh1KK608WLO1iKTWqnrWtlxi89dOs+KcdvaL4Mh6CBwHXhrg3HgaVKU0hiRKiIvvQOXTmg+
xDf5QQlUirl7ve5U/AVhRtmwIRx50dyaS9kZnBq5oqU/FWSnKjeWKrrqeLkiSED/tcHcBd2oLb01
Z5iwrN2qxssUWJtjtV/iQA2N/4B75t3lm9SebSzlWmWlzULPJEB+VZjvhpBSCItqEtyt27xWmCmu
VAE+zY5gRm6/ttGT7txKwlSed+Q3S2Eru+XqjH1Pw0sHqJ1KWW7DT3z/zbuEcbaxy9pZXzCSaEEn
fvT1OVRFIzL8ffrz9GFCpIHu6WiU8OeifVSblxxKYuNncpvtk4epeM6LXUIUDcuA+FsFLBfVDXDA
QfcoA9uZhiIpEP4Z/bNtLD7NqjpJGjJ6Rt+AJD1BYdFvgvH3GpT+5y7ozeJYpJplR70zgUEpcMhR
SYMhF7xLBB+IHfSQ5baRG/o2naP7eXW8fnmJzdW97mh8T/7XC9jsZsGEZWp0WMSU3PYQ6hYV8YWf
hElj4qbS7WqFgfQrfZHSyld5s3r/fBJRpUi0ZfTfN89FW84kwzRgrJXBNlwofjzOuyU2BJsmXBRz
3xRoJpYKXZR9Sw7q37UneeZzcif7RVDc6k/XP5HQGhMMuqzW1SmBNXVHy8brfoG04Cm+ye60QDoI
AVYil2ACw4IuaT+mMCeTsEjv61rwghT9PhMU5Kq35biCX1fLq5x9N5vg+n5xnQBD5HjKU/Z/th02
GFpSWVaK3+/2iX5fr2E/Cx4g3CX8McHGmaKV4lLTYCLuiTc6wLmBS/bDq1AwlYmmuwztIZQLzl1Z
gbKvDHbmNiDLQ6N7vXOSqt11E7xEbWtDZ67KIS0qo7JhgxKDFuMu8YZbYHqh1ATO9s7P3P8wZE2P
BvN2A/0bCODQqdaNi2blmqXrOvRzi3dAvKfV8ASzhWrmAoLk2W4VrAHYUHaiuR3OB3vXPIX4mimb
F3RdCwZbFE3t2qBrf83KD11E+cOrikBWVYWsNF7x2oWwFiru+axIdRsUxH+nBb+Fkt7ial4JckDR
tDhvNVtj9N83Yc6J5QEgABjLhp0Rf9NEc5K85wWdWcDUMThyKPn4uYE1GqWxXbFdOXGt5/QJwiMY
g3fQHQnVsA7jUMQaS2MK6xXAjoIiBw1mkMUzIU6pSdZ2NbxCzXLIhkn9TSnHt20/h7MuBbPR/zXa
q+DhxokToC5GdwRvN6D72EXGk1zoudS0lJxDRuUXXKm5LzhhNIdm14W6sgNlWsqZ5DAb2UpabcxS
3wZSg9FJSBjtk99T7cYqIAeYLfQ/kwGhK4t2hoxdBOEns5HTUq010cg/R1py0RV4HVGqsHYFZkMT
wZuI/vUXq9sYY24KWyc25FVgTN9FR0oaqO0GZPQijk+eu7+jiwGFVQCmYDaxM21pmIesRRFQf2oz
e69VkeBG50UlFPt0BYgDAGTZyZPJbCu7MHGiKud+TX2tS1yiHbP65bo/cF2ODvQjCAGwyr6Mq2iV
h5VGidi+c8owa3O3GAQ+x7dBNRdQVqRgp/OzC/RLX1sFbLRGH6p26aV2vY8gvHd9KRyCBwPs/X/s
MEHINmKpjqISMeK3vrulgjeJH7+MYHcAmgaDurKbuMP+ulHeZ0LZHDM7VOzhQvLGicoly2UC9G2x
9u5sV0/VWkYeUTJftVbBRvLcjioIwS+AmocW6/lGjrM6pVXWkmCqQANsGPMLkRfBgmyOkXf9L8DF
VMQitgaXNZI0Z3HcBVhzkhnerGb2RCe5ZsmbSyQALnQv+jqw2pw8O7n6g8Rrd8hWIx+8oW8zyR9N
ux096ACN2dEigGgdYr01T1ViWuDya7IyDdF9TjtvLSH4AZloWgbqlrWUdwX4ThYXSr4rhpArvVS8
bl3j1FPWVXnt1pkcdbDXdX7Z9TPxWvQuRj+OVvsl6XTi6T1poI+ujxaqh91sBhIhSePOo6P8lEBt
DNLVpZbjw9xrNvqeeSe/9BChUbw1q8i9nlrF12FoUOPIR6V87bIBQj9ya5LKR+8kUdxaHcdDR4Yh
D6MhwQTLKBE18qEGJj/p9tgh6MxgGM8SBcXmPmuI/T0iVU4gv2BYt6mV6/YbcjQtC9QU059flqQx
ZH9p4xUCV06v96dSKrPmJia2/DaMZnZUe4rWKsq8/VLIEdG9OsqUxS/mEfWRpjbtQ5cm62tPMu2A
npj2LYIaA2pbkWE+QaLSHD2zBE98OZSoqjhm1YlINGn0ZgIulBCQNNH/UfaRc5eUeyWXpsloAxDl
+VZ/aLsEwjTPZnkQNUZ5frm1RP99k2LkmToo2MY2SNLGraedagpuX5EBGsY2BtpBkVtsHIK6dSBZ
OBHB73PuJmwVhggBuABslQWrRZG+lrqZERDBLG5ZQxrRcg1wzowvs9q6hnXKJMFZ5gQn8BaaGBRR
dEDr3+fVNysCct9o7TElAWBeb2u7fqua/Mc41odB+TiDFD4+9FrwOED5DrR455tXABLRaE2DOGg0
XpT+XlQTZZyPX1YwAswCINhUfp29dsFHvkIfAwWodd8bt9nqETW8Hs95afPWBosAd/Jp0EeENkxX
UC2TdrdAkXBHNZHR7RfVOnjvnTNrzLYti2ZldvZuDbMcvnIyH+y/1p2100CzJH3Tn9LX6+vjOfk7
Cej7Ow4f6vw7rVo6k6wH9/6gfuvV+07UCOMl6iqV7YGItU2ldJiAYNtjlVYVfK7+vaDS3u2oSvjw
a/Blv/TjUNTxF9pjwkJmtkWbFbBH+QESj9rLvfymcvWwRDnvE/g1KtKNtwj4M/EQZrLZdoiNicT4
YM50Upc33RCMgnNyJcgwICHDhBwmiNhSATp7s9ThugzMLM3udEmHSktmakgBh7+uewKHrQJHFuwb
EN9CEotjde4K41o4pGpUvEAD2aNU/A36lhiWw6MqBGxq33hd735c5+bcKA1Zm5AEKNoSpQUkVMti
32WncRTsH8+/qfrmO2MrJraZRQ2AtCqy5bRB1MQBUcluXtNPdJPQoPxjg1lDq5QqoPsR3bjyhwa3
W7F5CfathWhqSAn6bBHqgHfNbk0ybjfJrbouGkz2Re0a9fcaRZ5Y90j7K00FO8jzwK0p5glFRtvq
lRU7mFZ/V+NfHXmTx1SUqnNeoWdbyETyEfiCDg8Sepm78jF5MPZUcAtXBy3DQ680uO7r173ClJmy
0pQnzpzl2L56Dtr2VpoE1Tfe1Y6WNUpIAGpc4o4WJ63mRsfv6zsa8vIdgYK0uhc1krjXxdYOE+yI
rZbTEscEk1DmUQ2KUPJqSIDvqEJj5ja3TuOKaLC4AXZrkzlRyZonskq9XYKwPXGzL47b4Vo0fdmB
Aqbqiwe+eGkL2tcoFqgQ67gYjJHWpYW8wEQCxXbb8RB1gW0+inB9PDdHIvGOrbGBsGJOlNQOcgrJ
GnyoRfZBrqv1um/8/XG329pgjlK8OBHIdXUSzJq/jn6Vi7pZ9AfY7HtrgDlGvULkstBhgPLlSfgu
mW9lXq8EtQTyCPDme1lgP8Ev/Er3WxF+nL+FlgbMPeWuYIUiNQnypaMkk2Ao9qgruemvZRXNO/NO
Ln4cZUwglaGrzCRI06qoo6UXJMjmk9rf1+QTJ9cA8ynAYyjjXKCr5sXSY3tA+iCDeFvbm4f8kO3F
LWDuKQL0DU9jlM4vMVXaqs+ztCA/pjP8ppce0930oLu2a4fLXn0S8R9wPw3GaUFdB+U1jEWcX7Ol
ksplltV4eVp39g/oLMW64G3Bq7aopgy1MEy8Ur1T+idsbvLYiho5wTM2oFz5dMx+dZ+eqlcdcrEe
Xsa7aqcdrh8n3qJQZEY5Gz5nGyyIfBh6Sc0tPKAi9OuXI4i9hcMqvHsW4p3gSQIoWkZ+d76ozNJJ
QqwF2STQ9/XSuKR5nhTJM6InZM6iRIJ3C9KSKI4OMr6LMmKlKpM9mrBGhYwpAmHca7c6ZIz1U7Fz
RB+Md5Q21lgFe8mq9Gl2oDOAUbPFpSD5eucEqJcsbnuzQstY3n+CYhNyg39WyKKCmqxXG8eCzdZw
4ycAmt040A+d48ooNudCRWHREumGb3wSxNYSaXSYi823Ig3H8vkTHrhZDvO40aw0xwMfv4+S79J9
k2yvSb5eN8G7/LY7xlzx45BICOowMeYodkmVt1jRDj3FsHREYlz83cL0IQo3oDpja7+FZa9yLM0k
KOuHYvnZLR+flcFEsIPAigOLiRYmQiRtY4xmiiq5IX8F7tIENcb1veLmQ6hiUbFYoC919gljV1YS
5Tos2N+psBcqii752frWY3dQXclHHTa8bpHzdVDjkHFjgKdJQYH03MHSuYusaJhriMqVXptkrmr/
kLWvlU0ES+N8GxiyoC+BNzQQV0wA11eMhtfUkJ0etP6uJMH1hXBi6dnvM6mJooNJpDXw+/H8YklG
UHfPmhCpylsEpvYxZYJBIzgZE03t1LKWbEoaNO0I2GefnUJwHnnXKlQ+gYxGywy4VPa53GdFPkIo
psa7yFMUfwSpc39vH+T7Kjv8R65M+omZnEujZLeoc1HxDBab35T6NM4R5KLypnpWeyAauykkzuBb
WuwNxuzXExBYbe1ZMxhGDOfYxi86lHiufz/e6/3sz2DiRFNHoLc0qWpVsOzq03RUBu8fIQ/JG/WQ
fF0Dcd+Lv9+bxTNHujMgTTDpsLoc1zcrLMISKErjcQxkn/JbiMa6eF663Wt6HDfxnCTZtA4jdKBU
B8NpqZtPoxepgqPAiyJnW8mcNTUyE2OMINBFR1R0z9hbgB/iLra+yzUu4zKsXkTdf+FGMuevLetq
gVwPAsnRerbRqix3rT9963zAUf3lJJz2Eu0k81KwOq0rRvrh5vAfRYFEfbE8+t1yP8HMObg0uuZ/
SLuy5rhtZvuLWMV9eSU5nEXSaJdlv7C8xOC+kyD56++BfOOhIYb4oiRVeVGFPQ00Go1eztnNn7et
dM0B6BbQSeHKkNLiOcmyro0k0oAyDOy1V7ZNr+xBNMu4qhiiahPvAxlDYZxiSoIJ5myEBxii567Z
z+NtLfnbWqw5fdwwoNZjdXlV55x+Ai4tuzJRVO5V29Uz0Amjo6K6a6Lv23JWDXEpiDvTtKDpTFj9
H1Xfa+kWdBOHdK9iuE26t07dPtu3gtfPWiPX25wZC+MRRCjc6iEcbDOavyUU2AOyHoCu2hxogHCj
/h8IDdZWko21/b84fhYc1bm6iSxkn53GcEvnZWqLXa+D67oRbNma4eFJAm4eDIRhSoJZzcJx1Cny
q3qWIFCjQaKeRlHCZ4XQFpQgeJai5mHh7uFLK32daaQ2UPd1bJQHy64oH5CSBI1xVz83pal7upKP
bosBSD+tAEYwFEUoeP2vWT7DUUYpBG1L7yA2GnMGxAurhkzFD2Iqbq/+NBphUZ3d0fx1B6JWgMgo
4Ht795Ik5uSkCtuyxHH1k+aTk3YOIwAS/C+Zn/VlRQsrXpSY40Im7c99650aEFoKnuOkV0x0zZuf
rUmL3Um/UeOjoZKjXdv2jqKSuht6qXgRHMCVBxl6izRElJhTA8AMF7CYNsZc9WlCmhVZXRPZlCr0
yR7cvuwubb380wfksaop8IZRFXw37zIMVan2Bo6fvLf3rI+Sai6SOSATqfaZN//YFrd2KJbSuNdR
QmLTym1sJRBhUjcq08STbFFCZTUwQc3RtDHBg/4pfuCzZcOyXa8htXvd7zTgpJuGV30aH4w9u2tQ
mTfu6ivR43blLOAQIs4EtRlaLPnOqcLRpbh0sHF67k9dCWhJsH2Lrpq1S3sphadjsWJ1jKSOSQEV
UBbYd0Xpk2sNU3j0IOdALnPrD4xE/CGSt8hSifI+hUjWEKmjNTEDtjcAQcqjfl3shaN/KybyhzjO
REJZqrVGuhyAQNVBxQLiIZZhRv/MPXoXDIFZrpVc/xDK3a/ULMxOZjoaLgvgAaB41RxQAkU/vnHc
PgIr+Z0/RDH9F/dC1eIelylESa1nO5HbERctEqHfmB94wCGFzZpZcbBx53FK2ZE0lGYfVruu9S3j
FJHHbU1Wd4pN/5iwe7hmzlMaetrhgVijkDbKj5MaygFIp1PBcq0dZgz8ASqINQMBlYKTUjLwiJAU
rNRFd9UdgyeiFCE/42TuYBIMLTYUFbvWDrOOVy+SBxCNvtE/NynOp1ofFbUF5tYYdD12C2nIwELR
KNhew3fhD6AVkCTF3YY8KfoJ+K7pgQDSRXGo5Fs1yJz6fRToPggC0hjV4waqieItftOYPGwZwJfw
L+JJLtyScyBrtr0q+c0g+V0IHMJSWBPg7zBOBu+kuqgjTdxoks/gId+gfffKuQ9AJwns04q620vI
79WbNHSXgHLaQM8qn5PFSGhjZfivPyn3iZ67Zn0fK1+3ZayuGtLMBi5mlv7ljlKYjPqYgUTJ19VT
nOwLUR7sXdz9psRCAOcViszsx9CEgF9LFgUK4MoffhVQ0M1ybg/F922VhCL5gxUqnV3oEBkdq6Pp
Tc8m6MQO2j55kP3K62o33GWivRKtI4vOF86vJijkSRVkWu0uLb7K0WeBUqumh/lKhlwAgA4+fGoZ
FqFJCIzhNO0YoVL1rUf7HXB3GTJpley25fGvibdtW4jjLqtUpjXYEmPJ10GOQk5/6eOVJOK0Fcng
bK8IGy2SVKhEtcFth9jLxofeHP28E9z0qwcJsbyKcQBQAfCuQYsAWyT3DgyivY+iW+Icxn+Llf5r
vX6L4D2DAtyiKXUgwspv8xmUQ18AXvGBLcFLEhVBW8U7j3Pd0xxmSZjDxBz1h4GR4xIF6uSBUtG4
8epqLeRw6RMFIGyRKoWhb7SnqQyyJoiEfHFsa5cvn7flWsjgnHVLJAlUspAh36v3zRFdoc/WTn3M
XtjdkO3/bWcRJ46nF52QYlDCBOKK0Ay0ejqOWuJv745g1XhnXTkq+pIntjuAF4voKUpSv68EOQWR
EO5USn3bteYAKyNtoFSPMoYn+t22HquO7LIzPGZJb9ZKgsxq6Cv2HEi1dIoy8h+Xiv2Eha+cwdpX
9T12wzIPg3HM5sINRQ2nayuFMiMaYdAvieQYd1jGEhD8eOKGfi3fDPWJVjehCF1jbaWWIrhzYoS5
HNWmHvol3mpe5qALITbmp+3tePcuYqa7lMKdlFE3My2mBu7PU/f6BgjsS57yRWMcPb6YrmpbKe1d
N08150XVQqmIFl5NqR/J/7Y75E+NAF3z5/ZH6FCTQwcaNfWNqTwSY0d1wajK6u4rAIq2gKgBsiH2
94WFGVOWRaVih34Yf2qM/dxcO/Qo2JjVlVrI4G58pVHTjkQ4KOFzPblsZ9jMFDrs0xIvOgboEnqy
IC317jn3tnYLoZxZx1lC42yAWbOmFMA+ePZnY1cfAc12Ux+2FRTpx5l3o0xNKc9Yw8kg94VaXQ+a
YJeY6fKXAFLLv3eJM23Lyq1crizQGVlZUJHm1E/UT6f0WkY+TCaYPMsqL3YkwT36rruCW0QeuB49
1r1j99AsfZkeplOKKdvai4LkW3UwXf375Pe3YtCKtWBnoazFWb0D7JUsZw6pK59CE1RR1JNqD2xt
Au3Wtw3NPKCbAxIrPzRA6lydUUYKfXT0pLHf9QK7Xz9al+8z+Yuj1Zd265SlhuhAcU5mbpyMWboC
i4tADDPk97ZxEcOdYMcsx7KUIGYqEzexHhwlDYrUpcW5GQUrxgx5SxR3kMuqi+Q6YStW3FnkW1i8
yPH3If7UZomXSCJpovXjTrAij30TZZCmOLctOc3dQzPut0/uP3iJy+JxR9dByqfNG6bR/Yy5W+VQ
XdFXNpwqNmvRPnFnOJRGVY9s7JOilV8iEt5U4YgyItJavRNoFfUFqrEIZ2Oz+CFmU8unEthIkPfY
+eGezVjOD6yyp+2inWjydjWHgYnRvw8TjyBt9NJgzDbGkOScBPCG5yEzrjHMfihxMzrJ7DtF5ALW
1o2M8VgV1kvV2R8I+ZY/gS3I4rzJY0NjAjZdX6oPKUGnCpCER0Ezybpvwgw9WjVZyZ/zTbaUNXqi
wzf1vfyK8OwIRttjOFu3GCH72AZeZHH65LocDXoGWdWr8p3B8EYB2vUUcDjmmDRWBG5k/bRdpHFP
TBMlFkycQBoxbFey78fh2a7/ZVP3r+vkIoPziFkSazNt2OpF1rMzDL6mpfdFmQYC0197M6FG9HuX
OJeojLNRVAXk0JN9z1qhJe+7+cjANRqwKouwC0U2wXlFCrxXrWE2UaAxWddf2zTcOVW8q4kIkJWt
z/sjfdGL84jg/0rSuGR6qfeG/hqKWhvXQ+jFwnHuMLesUh1ZwPlr7CgJ0pvvGvoqWCUo9Mzn7X0S
LRznETtdqsOygjrVHHlEOkfTtVQ1PukF19a6c0Jhy0Z9C304fHXenIF0RHWkaFrwW7sWWOTbBJFn
eqeCCjXclYdtvVbTaowh5P/l8WGTUqVdnJmQV303v5gnxW+98sY4h0GWARDSxsS5COBl9XJZSOT8
kqHPmS6TVPLzMPPHaXKLfA9H5RLyOaaC47XqKRayOL+EoX5qqTW0M/TvHSDqkJLKDcHFLJLBe6Nx
1Kq5iyR/rF/Nr0P+IxO1va6epYUWnC+qZJvkE9oc/TRHo1T4ZTY9gRWIdGB/X9xHml5XmpRhEhkV
nsFXvSoYv+Wn0nPO4wOeiskhOpko/IiSUuuKoSQC4A4F9zHnJFI7t+ZKhino5CYcT1MouChE3+d8
RJ/NlkkqfN+SQpc4uhfm/7qt7O2iUC86cJ4hy+J8tPsc+U5vDOIHJL1OZDe45evcuIrHZptk4orK
Iuve7yKVj5i0COPMeQbNwuex27M2g8RHlfOpyTEKSY/VXhQ1rVvIbzX5oCmt4lqzelhIOea3gNz3
ajO+NyoRd5Zgx3TuwOqd4fQaJqT9EmD66oGIypnr30dNyWKNtu86eK08wZWhIzs9NzcNHiHFcC84
SqsXOqta/b8E7oqdZ8m0cyahC+w9KHAYs2/yacZsSUzdyiO+aN5o9WpaCOQOUYwsqFrUzP8AIMIB
LImd3OfzWW8FaYp1C7goxh2mWiOWJRPIcfJbK3keldIFsML26olkcIcJZdVmNmPIkIsWiOGW25D7
UPg2XL+BfmvCTyxT8ApLVYEtstEb4HQnGWMLYVS4TXyqHX9bI4HB8eM4Skjb3FAgC3ALmJRPNaP/
TFpJEQYOq4I04DJp6CQBgxBb2oULD00l7waHmQH4Qjv4cExQHYADkfmZy1okwfwtGmdatbyFSM7U
R6dth0GGSCn9giE7IFDeDc1dbD9tL+G7mvqbi2XA/miIxtgUP8Uua2Or9m0l+eaXpnTtE90nPhta
rhog92o/Wf0PaU1BeWl1PQGpi241MAaiYezP9VTDWK3pUKDybD6M840i4pRdNfXF97nFq4GvLDt5
JvnxfBNrQa/+UBLBiRWpwHmGRKGKVjVQQS7PvbV3hES/q75uoQPnEgZbahu5gg7yvgL66LF1Mdbr
xx7GUhkdUyGMHUUacf6hUaLRVHoIbOnXErnzbL9tauvft4H9hWDEeQdOYytUthIL6d/EIVdOXvq9
qgme/iIR7O+Lc0p61azQXIGSkhZ5hnxPVAEhyrphXXTgDFe2RmLGEwoxI4rievHImpOG+fUDC3W5
dN6eMQstjMHqST7ArSESuetpfU7ncbctYlWPhQgurh7TXoqct0IyfZ6t01j+SOT/qAW3F61qtao8
wYEV9XhFTPJIpFygxaqPXGjB7YaiEeokFBXEUpGeCst5knTy1Cr1WU+/bq+X6FbjHIqm5cDOnNiW
YN/lOfFKFSyG2r0z3leibl7R3nCeJe4B+GBUkJVBVlT7GNV0+9DfVki0dJx3MSNZL8wMu9MrhWsm
e9W+jfWXbhIYgUgXzqfISTuWmYMd0mQgl5SxZR/aFKDXaj9++YBCl/uS73CTrNgEABMUAjSUS4cn
u6GuVnpT9JHc1UIOZ9aMRr6sordY/UvdnGmC21lwtaznKRYyOLtubTnW4wQv6+RaPzFM2MFFK258
ZCyW06ERlXdWN2khjjNuY84xN11BnBVqEKESb4yn0kOSWvAUXjW6hSDOsmWjSzF3CkF2p7nTeB3J
QdHYaGYRnFaRQpxxV6WWdyqGPfw+w8N6DjRiuoPwghZJ4Wx7DEcwo7D8B/lp7me/CLJHyVPv0GNE
A81TXfmT/TB/5P65rCA/NZvKo6xOzKk29vOkBrH6ouvH7YMkUIsfkk1ANxJR1sdkJ6GL3qJIl93K
DP6bEO4pKoV6X00DhAzSFzU6WPJnLRWEG+vP+MVacXec7sxZbRCcVFCVMHiKR3IjvfQBO0TVXrtL
v22rtHpFLMRxjiEto9kCjhxSb1XsD60/h3dtB6Z343shgklcL1fplzCEO7EAvtVmdDeF/vy9OFqB
cpV8UwCGAaiAcPehgsBCFndop0Fv9cKACx+Jc05osXf06Tshsru9fEKduENLulZpMgc6ldUEUA9n
BP/jfLLHMJi66dTXxdkpsyeH1JHnSPNzRgqBTa6naxeacgd6autJSdmq0pPR7sqz4tZeuu9OeYka
t/1aB/QwCm4TZhTvMvkXkfwIkkmriJoJFhfvzrtMTj+lpqh5ZNXpLkRwKeFUn2Z1ZuFE04wnwsjC
psgHLr8XivhS2A5tKcMd6kxTdLVssH6S9VyYO12nbqYdx/KvpPwWDU/b9rLqphZqcad7ivvOQJEv
9M2oS109Hd2x0K4zU/mPO8Qda1mRijGMsXxx170MGOTVchEKrkgV9vdFvF+rmH1pWQNZ23wzlK8g
HTJEr1WRCM5h5GVmjRbrKU6i3qfk3q6dgIpAOESWxnkKo6tqZYwhhMYm/N7TmP8lGTrSgB/pglls
PecpImMqLSXG1iegRW+1wIjvJ/0h73dKd6M1wHdrHv+brXGOoYqksQgpNmjQ7J1OEb5KzW3fiIY0
1uM+dIFg9EpRgMHBHdVK1yRFZ0d1+I6pIVbqJbvYUxV/ZGRrvqhYtOp8FuK480pQWZ5Dtl9R8lzW
R0C1by/b+g0MnE9kMQCQovPz8Ebb9ZmtoV1pqjzzxLr/4z1aRLIGERIjuiFB1vnbMtd1+i2Sn6EY
o9TJDAqRUja4Vp+7nbATd9XML1oZ3C4pQ1nJaoxmqHJyx+bQ25h0L5CagRN/RD0nngLpZkSpFOx4
u/+mHLdhYVk2ZZNBcu8kXks/mbqgrWHVTSxU45yqUiWznmkQUIz9uVEdrxrSZ9pFH0nTLMRwPnUg
YVS1Fgq+fXg3l8ch+7S9TiI12N8XDjUHbWhS6DCCaLB8s7Q9Iz00lmAz1s0A2WAAcABDiQc1Suax
atUQTiEfruMyUMrzOPhjKfB1/3CGLmI4Z5emVghaZIjpT5HmkTPDLE+CwY0JCLQYqsK/xZB+Swib
oAFBKysSDfx8yzgoNrwdqkQ9PQz6DwPgyrp0NUWOKOBj1vouXAAXJwaPAJ76Dj9aicJsNoFx64cD
xp0Y/k91CA8JSFvfDo/I260ahe0AmwXgwJh+5pz4NA+V1usKUhHqXwOGuNSfo6jUKxChccB+dtWk
akjR/JRVN5QebeMbTe8/YNoXLXjib3NWp1aB3fmz8UDkwctBFOWI5iZEenB+Zo503WgxaucPmM9w
7aa+kufSn6tW8NRcddYLZTh301pp4QwVk9McuvJAo/32Yom+z/mZWKF9ZlrYcvBbAIRu9ixDEBms
X9kLFdhSLlwNSWxHsmOowNA6GGzpcABH+ltv1gefYgthXBRnaMUQmzNaBzWAyvQ3Jr3qh5ftJVv3
NwsZXBDXoCIYaR1kOIfsyJg6ck97qP3ejw65n+1FxBaiLeLcW0kBTU0drJ/SAEc7H1xV2W1rJJLA
nXunATOz3UFCLR/l/HYeBZeZ4LDw3QIG7dS5G/H9TKsA+DH4qTQfht4WuUuBHnyTgOJUaTqZkCMd
iuu8Bq94D5gWjAK8WpE3+WDLELLxioyB7xiIY6MZphAyNeBq7tkMXerNljeeymszSAPxSOr6G/xi
fjy6CXotM7VPWHds5o2+vEOl2sOopV9/L34OO5b+bC3Byq5e5AuRnJew6NRGuGJxD9lACrTuo/4h
LQ5ddvhPdsjXPEsJUePE7p+iAAmEGrllJZAgskTOPXS2VZBMwW6NiukSeSdFn/LsI2n2xWJx7qGt
knaQJGihqhjaoLVrJTdOH3tyEmwv16oyDlIGwEfGWDQ/jjQpnaZkGpRRQVkJLIOu3CeiEcR1770Q
wnmfMVLrULGYfd/SnQr6vfBadxUPABv/A3zU6mmyZBmxB2YRgbPBXXeZWnVdl0MaCCXzl+6ahTzR
t/FB21dfGVOZ9bS9hOzX8wHWUh5n2DMY8kpgtcDzdc/S8EUddrS7qa8Lo4Z1CNPh7NdvSWMburgJ
8SR2DMmBZSBBN3npme7Zc28+xyp6HTNgUpi7bfVWd2+pH2fvbTGEE5BbED4E6flXR4a2B5ct8KMy
T9SPseqZltI4y68TpWkxtY/dO9Y/kzvmmKRz8anUQMxlsvn8H6WgS0KoIGeekzanVVZhSeW989gd
NbBD1sCul/bJDpVIQTC25gaX+nH3JHHiNq8JPC8dvhL51qhjj2Se4bwIdo0FwRt2wt+Xdk31NByg
FDBTffBSX+lAuY3QBCkax1rzIAuF+AuzK0JM9kQwf5LvVRC4KC8F+YDHXYrgAuVUjkidObCJxkZH
r7kfwYukVoKNWdVDsTCTiakGS+YrmyN6JlqHjqEfZz9b+aAZwIEtfMGusF/6blcWQjhfIYGNTgIq
MG6n1+nEXFMUdAfaAxm19JsbEXQ4+9qWNM5XRJhmbOQG0tJafY71+d60fm4rtCqBMQfZBtq1gI75
pzfSWlUvC4KdmYq/ZOUFLm/7+6unZfF9buebqtO6yZgRNEi1q6hfTaK7sg0Yo+f/Joe7MwbMfsaT
BTndhAgvdzywAPm2lbqVvNuWtH49LVTiTKCdm3CWEiyZ1rtZ5LMZcxiB6zzbvVt8ZegqlsCyRYvI
mcEwYF5SQR3Ll+hdb6DDG6nVopllVzEn7z9qx37L4noqLXsqzWnCFN4teZB3Kdi4ukP0bTixMZoC
zTyCIr7IALnrYmriGYEedEuSICe7tBdUgkXf5+6GutEzJWqgT+hUntaYfpl8BG0CFAK/zxB3Izhp
1NtFChFSDvxpCwggwD7v3Mh5NWrqb+8PW453HuEii8/bqo1RIjhmt2t1M5Jrknyq032knDRhM6dg
4fj0rUT7Su8cbEyj7Yz22uoFGTvR9znPALixWLVrrNo4YEyrrwPwwAucj+io8jk6XUqUvtEgI8PY
7716chBJ6kd0Hoyn/MgAIf4txSBLCgIaQDZ1wwRAHN8l2jRhXBYlupAypT/YBd2Zcyi4S1eHjBcy
+M5hlM7DBLxlMIFrc28FzZHVX/O/TB/j4dINOip8luwUFp7XLe+3anwTcT3UdujMUG0uX3OQz2if
9PSqaH5ELRV5WHbpvDfyiyjONDIVY4lFCg1pquwxUO3apgTwNFX1wMp9azadl/ej6SZd7Eld7s2i
9866aV7kc5fJbKGROZYgPy8fcmPXiPrzmb/e0o/JX/jYghQzVUx8vxs/2dqjgYmaTNQcuX5nXHTg
7oy2aguixJSFqZZr627VgLZH9QBgJDhkImW4C8PoBj21WyijjY/Euhu0EgR7f217PZEM7pIAX24U
jglkOPVRBeqt/WiJ0lP/4CsuC8ZdFDKdm5hiqARDb1ow/qiR0HNm17jpfeckH3rZ7UVPJdGJ4u6N
zmyziLItyvVA0n6a0ZnaB50cSPEhV/tbNb57Qou1MAs1HN1BPutVDxwJYZGC/dYNk+ZBpMBaHCmh
2sE79O7kTbvCz4L+nrEy98/5Hmh9rtS4zXl6Kk5iaJH1N+fF7aqcwwD+QdsNBCs5BJY7+5FX7rXc
pXddg7HF0AXU0H4UwdkIdo8HlSdS2IWpgUWVnKwCRaV6rZRgL3WqfQduSkJEiR6RPM5pUKOt+rDE
CpvlDzIivAhbbyo/Z/RJBMu5/p5eLCfnO5ppasw6xFGQDvE5PtT7eJ9eA4rOazwGz799tv/h4DFQ
REDFqYrFHe42riy7TvDImU7qyQrqffPpe3qtvjLku94ln7bFrbuSizTumM+1FcaODVMxu96zyWEw
K29qBTqtXyAXIdzJRl9qiJ4bqKSFJ7N6ruUP1J8xmPv3kvHtjZJR14YB9Dt/KJ+awSuyn4Ds2l6n
tzDi/Ym+yOBehl1ZI7WYMe+U2YEUSu5UNH5uF35iS0+MFWK2zhJaYDVFcKG8VYS3JHOnWe/1Qu1T
aFd9nzxJ8UFTE+T75sq4mU/jTmMjjcRj4zai0ifb+y3B3L0vJ408TBkE63Vy7B3PlIOsvDI6DGhF
GPPpRXkr9r0tedyRBl9w4wDfAU7ztntjksGr64w3q7VnCfze7T5v76nA9vnxrJjmRU8sbGk2ASq8
yN2q130JbCXbYtb9hyY7mgkedqB8cv4jK3SbSMRARokx1uh4QkoevRtOv7gdRN0eq7u2kMYFIFLe
a44Sm8j7hPSuzYC+Hs9+p8/XkV65khOenUz3tzVcXciFSM5lAXB61vMKCqqp46k52IC7GiAy7W5b
zOrQmbWQwzmraO6Lop0hp6285tXcxwc2dKb+YAPRGDvDJoIs8yONrEuhnPOatDrJSxNCp+IqLIM8
uTZEeS2RhfDPWEpt0AInkBH/LK7R8nTKQazV/GTIY+jm328v46o3vqwi/5IFOHiD0VQguziKeRoL
+6oiIvARkQjOZZUDBstrGyK6uHDLRHZrQxDDrcbzCyV431RpZNRrrNisOS/NpHudrR0Gy7wex0aQ
khFYt8G5JUrADjRSiNLqp6Y7y/azJZp3Ea0X5yFikOTY6EABUJ/9NNi+sGIl+j7vE2qLgtoYPqGN
2/TaqIrC02K19bcNa32hdPBHAo74PWsuerOsSmdAbVPs2eGx/lxIx20J63pY6HEEKqel8p2OnTX0
1GKYW2bYHMsy2tWt4E5YTyeATuJvEZzpjmkUj32KekYFrgpUXE+sS48BzpHSnTLPdFzAFqBURPwP
jQszUri/RXM2bYd6GyWsrDj27hCMQBE3rpjkNjDxigCevrg1cH3LLiLZgi+e3rMtj6QosKBqH/tA
httl0ehqZiFwOSIxnH0PaQLuuB6LapffQUHfFT+aVBQmsY15Fz0sVo+38STp0ox1oCTH8J6BtBg7
+9Z2gduPKF20VyJD5G68Af+Aig7CIvmuNw+mKIvA/v93yuh4yOtAekcPLHfp0AgDQi27xDsM82X9
TSHdKO1daA3+lDxtn6lVT3oRxd89tVSpFTXg3srspzw+D+3V0GZuZ38k8bwQw8XPdWRIqhRDjJ0Q
wKA3bjTbogBy1QQWMrizC/6QsQTlGZLbJiDLfjUODxi43I27/qn5EP6GtRDHndewCIcEVNp4dgzJ
uU0wcRLOB7MT9TqtHp6FGO6MdjrJkEWFGNo/ExnZ7fsuE/jVdREgODIxYo1ELXc+e9qodsaAvJFg
nNMbdUI4fNg2M5EI7ng67SxZAxu6pfFRSsHTdBMqgkBbJII7lLE0AfilgIgc83toLrGKF8cIttVY
Pfho2/17pbgQ1IlricaArvEle9j1dn7uFVHnmUgN7uybsxlVERt+HZXrsPb04cqaBSu1HnBe1OBR
tCXbiqyJbTg9zQFzlmGA0TO8I1lKQ5TYW5dm/GIaki2dhwVXS70rMXuBB9ALwO8BqJZ7ljc3Lsug
iAHVVtfvIo3XjQ4VupRHSBvm5EbSQdGeqT8KKgsMej1Rs5DDebRZpeacGJCTTpjp9qojGt283CPX
Nlrc9rh3hFALIs04/wYKIz3NegQIpnmVW9dq8lzFgmB3/Y1lgq1RZu1GgMz5MyIASbbWVhluNgZ8
q8RudVd7pWd+Nn0DSMgYT02xZSILWVVsIZQ7VXmM4lrO3gsO+dqZN6H2l0Q+0G8JjuffenGnSu9N
yaAMYVJVntoh9wrr1ZyFQchqqeYihcc/nzPMKc8zFKETRleKYAQJDNDpWDtEsf8IcuBCJR4Jvcyj
uVIlqKSM9XFuDU/tCr8FvK+dZbttt7caJCz04iwPXOaVrbEArsDAaKQ+hPKVbbXumIpWkG3Du8Bn
IYi7Uyc9aeWKQlBWGHulnfwBIyWFlOPam0+O85o64zlOlB/b6r2l/LfEcnfsqKF7tGHBI/X63a+I
vwAn5CE+gCHJH8AxOF0PzwCQ2se+fRYV/UVKs+OxiMLDoi8MC1UJf5qPSXMqkScy5zujD7piZ+Tf
dOtD4etilbnLuIubjsYjBDrmoatPqiII9kTmwjmRobAw+Mbes07xhPHKDjNvXQV44el+e9/Wb5aF
IpzjiKyxQnYeR6B/2zcwSwWRX1y98S7divKhIq04F5I2Wk3BFg+tZCDDqyiHRrs+gqU+bGsl8Ibv
8B/LgeY0x+6o5bnr75LspCWCUHk1jAF2EzjOMBGp8qzGM8nMLJ/QN6HMQTYfFFGO6R82BoxRKvvH
4Alma7BA5AAkQSz203n81XM+3VlfpL15iANhzYS5n/fH9yKNO75JPSgdeoLQRLobfHZ80TzjaTfa
iQ1ffyghCDyvv1XjTqui2qWlNRBm24+h/aKV5zwTZLdWtwck3AoQJsFLxLf8SqUzzykFB6hhfM3l
RzUKti1M9H1uvYa5tVu7biRY2BUFS+eH+JtsGfk5cJqiE4hvPqShmsWEThhJDaYd+BZ3bQIvCv41
TKQSIN1+JJ5l02BAaZJtTKBxR7MsgZlgEvqLL4ptf935ussoe6aD/tCIQDLXTigmUMF4YYLa2uEb
aZQRwJzgp8J9oA3PREr90U53Wa2K1FoLJ2wdo25gkwSRLl9GLos5rhIJy2hoO4bYMF/ZT3ka0IBh
UQwiQJc1/7aUxl3yWi4XYCqeAeGR26oLToA5mJDKxVgaaJlpXj9vG+HqIi6U4676CKACRU4gbjYP
BKSK09H6SGHCxvkB7ZtummBz/PNizcBuXWQTqMra9FTpmddq1/08uR/R47cQ/r3Rdk44jLkGYyhu
LWUHPexYcF7XdwYFMPhrELzxQfnYWADOL0aG6vfUIBlYRhjk1Q9THB23dVn12wAI+S2Ju1DVMgl1
rcdBYsSXjLtX8rIrBkwDTPtAdKGuPqGW0rj9MdtOq/Ic0oZXJaiC5LaXXLLvX9trBtI6JULM6HWb
+60eH593Q9e2WY6FTOsgj9A1oAWaJRrIFwnhHoZAz5WluIOQZj4DARKD6146iqxufacY6R/ygxgj
5m/YfFZNImuwbeP21xMeM1YAmiUe87CiG3bVABfC+Aujtzo9DCFMGYHxWPsOnI9tHcLyA680G7xb
smaAfAvxyZ8HNi/rmbaGDDScOnWJftbVv8ZB8HBnJswHCwsZ/Lht0USxM1PIoBU2Ju3crvuKTqPB
PpPhjjqCSGt15UxcFmz1wHDMjGUR2zdo8WhyJAV9QJcRarlRpQVmu58/Usy2F3LY71jIkQ3gCCmg
EwaZ2CEtgHPjVuqjwDmsGvZCBhfWY7ZjSG0drI+Mx5XBkpOdDADdq+JQv5ZHtBXdAFcZtSWBWHYR
vN+wyxJyPinLFUDj51Dtb2ZD56zekWsW5E8H6akXUeSuRUfLpeSM0CBlmI815KnOOVQ+GYbgdSRY
Rj6+b4xklCoLyzjC4XWDm8roy49etldtVQiYixUQe1uayYeQaFuvNAUYgL6ZPJbxizIf6o8kKu2F
CM4pGNlAu6ZCdBI3KI6qSH6R3lf1D+GBLOVwR4iqBVoYTNwS6l66NYIM3S/VYd5HZ9aybJ9F+Pui
leNOEgDAlMQw2KXUncoegCr12eiftndntUXPtgxVRwEBUT7PBNLUTRs2KdxCcp1n6AqpAtR6LNf6
0u1Cl7UsW8eP0KgtRXLhXUKruYwJRDZFIFtHqn8A8mj5fS6eM8gw6EqMY6NLpuZmAD3axV0k8gbr
u3NZON7oYttpqhJSSpQQ0S6ExAJxjVagy3pkstgfzuaIGSallLWA0b0fwOxTBAOm6HQ3P9K3kWkR
JLVIK87meqtsQ0mFOMv5FiO4m20faViBI2UfeedHFzpx7nvGVRSGNl4tkxagFueWynVGb5JWVLwU
yeH8dURxtcsalCHmlaJ8M7W7pH3phEzm7OduqcO56T7NE1KPsOep0L2y/BopT3m018tXSXTxsS9t
SOJHDNATmfRVww7rsTvWN91BOSk7+SACwhcYAT9SoMbSrKUz9ieLH9rpVSH3naiVf7WNcXFI36LK
RZgQ096KnBiqAGyNJvcS2WVyoNmF2023EfqNSOFK5Me2s2NH8v3ysRsVlUUG3o2/L2QipzvTSGcy
pyBOXsr20/b3VzEAAXXzWwDn2QpABg9Rigs1OtoYAZkPxVV+NP639lz2rS1lOC8Xx4CpziV2eX8n
Xxvgz6Bpy0vsNyiFaCd6Ia2bxEUzztvFiH3spIO0YbwK7Z+djSHw5+3VWxVhg+vD0TDzaGncMcoj
YjkDOG78Hg/Xr6l0RG/ntoTVg3qRwI/uZobUANELAXcMbH+CPlJ6svIfjeNJotlugS78+Kb6f6Rd
13LduLL9IlaRYMQrw07Kki3JfmE5zJBgzunr74J8x6IgzoZH501VqmLvBhqNRoe1EqDDOy0iEnSw
VACKtS6aWoJksP3uWmkjGFunm2ZMdaxXG4Af2sv8qHZT3tCPgcD+SeYTNn0poI6opqugWhATadbU
jWnDgxGgYvtzX3iq9X1K3Un6aN08pCtBgqUBYcJYcoZ4ETfDJXPsuySu/PN2sKUL1wMtLUQ31HdN
LVUZObVaQkTOXKW/WPIjnQK7fDgvZksT5B0pXpG2poJSQnA3Q68tnQVA+rGIgFrZuNNwPC9h0wYw
V43hNlXj3lTwaA1AHS2LE4oYV30QHfSDEkz3424Jcj/ayUxgU5+VMMHgTH0kS9TEiA1Y4o1q63Vz
FJxXaFOEriJTD0AteAHBB/SNXRvx6KCwXN1S51oddue/v3UuQXmngt/FUAnowd9uCWi58iVsGXhK
5sIzHKCrNZE3Z6kkwNkUg4haJXjfoz9QUENLMQOgJAmyO6pHw+ek8tL+8QOaAJdQdxzQwKsivkik
Omk/johtKtKATHl+iChAI+xUkjXYtrCVHCGGovGkqr0Bfo3Kd/Z4au/Dn9ZlerR28am9mO/PK7X5
GgHzzm+thIUDXI8VIw+GVOwNMUGxmwfTwfi57NmRPMcHPltAJH0Gm77gt0S0xb+1iKZc5npcUOFI
htOoP03qKYovRzWTXD2bcTw1DfQyoDxgGGL6JVMtUEXniD0mK3Itvdqxwbpq1f5Cb8N7o8+9WFcP
uJ3c2Sm8JSOu1quHSJNl695bJvphDRMvcVR0dGoKC5yO04IJyiQOZuS19NZbykdrkFj/Rhj0RoiY
3OyRuh11PQa4acDuOcqT4ep7ZU9AcSRjYtlY17eyBA+YK9GC5COLg+FZpy5/ICmB4avUBdvfjoNK
ySKhjTEYLtHBNmqohLyrhSyKAZiMxI6C8QTmxx2fxDdzV7sEOZ5n+fHj7EdYVg9u8r8z/b6VLDjg
OdcTY6ksJLuU22E+ljJGPL75b0PKt98XQsq0qYo6HfD97Mg5ZGkw7jirtawmu22DrwvIL4FVGJ4m
uZnQCguojuibvhl1f8pkjoQvxTlVBEdfs5kYoWJGgbHvH/trsD0jOtb39qm//dCoHBbOJAR1OBPk
r+K1pSZZm9QRNML89exyxoPqojsxvNFVP/XH77I2pZd7/Z16rwLFUk+jJbZZGhQ26Gk7YMPvAB7s
L0fEgGjTNm74IJZ6YA/5MXQbT97ws7mDK/HCoSvzWhnACg1DsT8rXTAhjGKqL7kLNrdwJUSw9r6N
8I7TIeQfaEJgelxMJz5ck+2lWEXvk/FvtlCsYhg5zdNuhrQBFFmO6Y5BAm5Nt75Cl4UXFkD81bxv
qEYSlzmu1Iu9f5m8lS4ciSTV6pqpkB4f2aP5rDIQvSe+8TPO4Md0dPkrX/JPv9hLJavMz/Q5SxIO
yhQlZtUySDb23ZEF8QO7Wq4nVMiJryKnLaV13DYdXilCAA4yNb4Sq8OvlfPUonclCnQtcpMfuHxd
WxoWc/t7r9SrECFosVIb04IqhNCHBrBT00XqZZg47q7lcLMbARLfuldZwo1aq3qtAIUWCj1MLwk6
eJr9/GMK/ujykWgmXq2VbihjW0Oz7BLUFl76FV2f3owyfPkgQ7fZvsZfNRPb+hRwuCHIhKwlCl7G
BXcAVM5xrfIeQtmLWSpNOO7OlJU5y+GxHczUYdO6g3XZ++wWvbl72Q20fdx+75klXnSlOg3gmo8C
2wTwPqE40XFbuRH5oVU6ePiYLCLa9mWvAoXzXcQltRIDS6nd8Hdau7eODNqpPoD6drLbYSOKfmOS
YqxZazUDbCik5bO7MNcOXcDHevu/nvYNLsICSX3Zgm5GDmgTAgKXineP+K4CV92kthE2L0HkwHPU
L/GeNHL4F81e5fBofuU96klPO3WBZsaeeIaX3vG8RwwP3YMQPjuUsStDjvmX8/0qUnBYZuuAfJCr
Nnqqxw626iLAxChwd414dp9//5A/fhUnuC4yxwtyLdDQdFWPeBymbzrYAWqMoOSZD7Iak1Q9wX1F
KtEA6oiYLznyKf/lQL0m0E+8AV8+yL3t/H8rJ1a8mYGUiFlCmOZ8i7LeqyOwccexJHKQSRGiE/7C
t5caUtryUY/2uWq58yh5fsvWTRfcVWlXgN6cEPLxpnswHZRe6gFvznLJDn0PO+k+bd/Tr0snuKww
LdOItVCKR0MkaI79fgCSkdv67bHZlwgXZD5LJlHwWaYx2y3VeJi+b/8Gf+MeiGPuYEJFHoJRX6bi
+5c491qvGgqRSDhXC7O4hmmB5htkmJcGFkjmT+YYH86fMpmFCG4ESAaGNbc4023+U8dEG5iiAIN3
XobEJYr81Qr46ZiSQoaxd9CAPxymU3sk0lqNTIzgL6jVqgaJXzwv75KyjuhWD5KTbJhfau+Cn5hn
tDbqPG4zXfgJjGMAsqvdxddTMHyVU3v8SzTw2xjEVH1OtNlq+BnuT2PAH1TmdXwd8eYv6VSQZAXF
XP1ULSjsNy8b1cHK070OmAf5FcmPy7uYFBlH8BJwdmHxgZFOIGrvaQjzTtsLGtK7UpfhxW8nQ1Yy
hCNbaoOSLAlkENB+GwFwvN3J6wKekeDs0rLu/W2jWMkTjixD9WHRDcijD9kt4F0/N0F55MNU6qGQ
O6RNB7GSJpzaPmlpq2SQ1gb5t8k3PM1dLsKjHUzeCA0TjEY0e9nTbFuoie5aFbV+TQyC+6ImNE0j
JMxatisAsB3f8OfupH857y7+ZS1fBYkXikGcuZ0gqA20nQWODBAkgDERWM4Y31IlWc9NB2i9ChNu
k95U+oyFKLo2Ue7Vw6U1a15p78+rtG3xFNHgS6pdzIKDTH0plhpPy1I/leOTqUuU+Bdz/y1ADCdq
Coy72nbwZPg8n3iyuNwjUvLixyn42NQbLii8Tf9fH5G7IuqTei4I9AnJnWJ9SfuTqjyfX7J/sYJX
GYIVNAP9/zVrfOSCOWK9HSSPo28iB/DBPM5KI8EMtKYjI2ph8BeARfcUB3UqoBtNbr2ksutwe7PQ
PG4hx66qgGB/G7qbTZoNc47TGz3aN7/ytAAPv/uFxF9+l70nN41vJU64Fwm4WaaMu6bSeq6c67qT
hUd8J97585UA4UI0bJZVSgoBhom0M4+OmMcuO2Rr6p18smTzxfpbGhXLFEWtDyycYHtqDnZBFDcB
okv/1pvYi+fwPs9zyeCHZLuo2BeWTsYypCEXeFdztKBqx1OL2d/jM89syBsMzu8XVUXDJ1nfFhZM
ERRin6u8OEVUCp11fsuoKpg7Sh/tAuQsXCAxUgzAiEamRoMF/tJIFjJt+tjVlgmXMZn7yOljSKsa
gF4f6/ZZmujasgpUsG3QkxGegBZeOoU9lelgI4/hqF8sVP71G+A1eFYXVG3+EXtfyxI2qLYTpQgn
BIBkzyEN8n1ovVy8JSabjOtYNgOytXprccJeATU6zZFpAAa/ojzGifkQFa3HpJkZ7gbEU7wWI2yS
nelGHhUQM4cY0gFdOWC+0tqv07uw+BLVwXn3vmXka2lc6VX6orSQEq0S7Fe13BN4eOvu/Pc3T+1a
gBAi6UOSjgtPfHY7fh9GpyVyo0sNA9Ml5hj0nzL+z63YeS1PcOrzOLA6KSHP2PPug3Rv7nkvrCy9
tBWErcUIztyoCLMHhhA9r3XwOV1XYDoBHn5v7s+v36Y1GLwr0LAth4jJ6ZZFZRz1BLnc4qYqDyEh
gfmX6aCv07hu+uN5YRstcA5FSPlbmqDVYtNpUAtIW6baS5J0v4RHpzu1w10OfMXwNC/ZYSolJrh5
rlZChWurrjKlyE0tCqw5SOitCS6xw3m9Np0SKBM1gC2rFmbu3hq5GoONZnDwdLPzxE8nr4x0l4wP
TXGSdxFupcNRdfstS1jCNjfM2UmRo2gwt8OHbp0v1cW80wPjScYrt3l2V6KEhau6Xl9Um6cn8j1D
aq7+0Nl9FSBGs51RLikZYOSjF3+CG+/3QJJXAv2OR7MJwlppU9/msVpJFK6PKbcaG+8tnN6yBllC
65kYqh9NZdeHi3veKLbN7vdGiekyu27TRpnhKEDO52qxy8hPunzoilrpI9wZoFQm/RhCSOPHn3gu
0/CXE38aInaWP0f5195dHRhaxrMQ8EhUfNCrSjwOVIHtGeDvvWuO9CJGLSY8dDGeo3rAdtLn/bZ7
epUoXFaABybZUEOic7U8N5dqgHmN1psuNAzh+QvCMuWYBe2t9pjvPpQG5yPa/2grXF263qpqGyM+
s66yI3vpDrCvzD2vYGBOU7aTsrUV7jHDyhk1E0iLj0PvGbOL4U9MUqee057Q3LYLI1c2Wbb59CKm
5qChiqKyLBaFWoTY5sxgPQMC7Bs+Kp7u55sUWXd02ssP32YtYy1P2M0Z3H4EGEj87kR1zUue4Vr2
yNdMAQYJ+B3qf+AIrvQTdnDIY8VBAwn0W3ZOd1WUFwV5Oi9C24wHVjKEfVuUGHjTKXRqA+ek+5yE
BZaJGgYZ3Yi55kkHkdKsem2Q+sh0SG6eTSezki7cPL3RjxXlwVze1Id0jvY6Le+YlJFPqqVw6zTt
NE2p9rJzcxB7LGhucQwP0d45DoBYMT39BFBtnIslkebcNq8hJBEJhzfUbDEJQdKoqDHhBx2jq6R6
iAxJVCL7vhDmh9QyyMRv76U5dn3sJq2kb1kmQHDSiVKb6ZLxWE55qtIHRwa+tX2ubCRp4JY19EYK
FzXwl/O2Xvju3NEbfWc81p95fbAfXOWue8mDSt3V1sOSIKXLQXDwrFSFo5VlRYemVZTJ2wDUEjAI
oMVbL5yT7UMcTDLq3u0w3+GQGZpuAY9TuLirKkKT5IynpY0+9tEP79JDdDID3fbANTEEWlDtw0By
tDdd8kqmYBgxs41Z4QkBMCyBvLHaIUWEEVzMPQUcTgEwAOaHbgHQ22EszYG5iwjkTCV9nfCumOHH
ABxmDteVeuRmBvn2n9BFblomtdDxoJroqxfhkXGw/sno9PfEuM9GiXva3raVAME7Dm0yNi3Xp8k8
clUcOedbdBUh4kOfXbNH3+cXyabJVBI8Yom8Eel4D5XpDj6vJrMgTFwaNIHzg0+2G/dEljiSiRSc
Y9FMlVItsM08xGGIDnQ3HZxP011+2TN3CcghklZwNqtFgJD5vXPCkV+AUNlFGtRMEQVpf5VT6SbA
LmWaOxWnJbyNnSBcvmXpXrK8m2fiVa4IWRmO+ZJELXQ1XXRfc0C51OtAqu7OaMFPcNWZ/nmJXJF3
MedKoHDwl5kWFIzavFo/vNSq8sv2mJxkXHrbsdBKjnDYO1pGbUaxoHzSWfdB2xC5Mw6es0sfQi/8
67xWm/f2SppwJTSNmVvaAGmqEljKUU9PhiwzIrFKETu5sVibDXynHHXfzZdatzuvgnTFhCug1hMd
lEYQwOvzFrpShu/hYfJ4ybe9kMFayTyJKXiStNaSuSkgje+P0bgkaPeOH6p+FYw+Hwl0ZEg9MssT
PAnr604rSkjkmR6O+89A1JTvZE1nMlMQvMdAgaSl81um09yWXA94WrWSqXfp4gneQtdYiKwVVDEB
b+z333irZY5zG8VYOg6sJmsZlyglNu3FBSBf2EupgD5V9l3ILg3rP+NVIJf0eoTEMmWqGKkVRnx7
UCIf7jBPMBiSdeM7fMb3WKJPaEYA+vfYGp03lDHmFUWQtddL+NRpMgRvyXEV32I0SrsEYwS4Gefe
jbUviYwwUiaA/3+Vie2Z1pa5A2Xs6L4u/Klk7v/mEMQmvGparJp2XIXGTT5xJnIFNjbrGNDkXQwy
G5PtjuARage1qKmGuFhHZ1B/3SpHw8EACaoCUh4wybVnCb4gmsOEdNwXMCQ6Shd5N39yFR4LTp7m
mZkr9wuy/RL8gj2ylJIC+7VMD0QPYllaVBZCiK+GIaEj8MMggFeSeWAW7pLrj2J2vzmrIuxGYue5
jv5kXOKDZ7e39vDpvOnxtThzUMUx59iKAUzAW7q7+k4juV9XtyPwUABtRTrqK71/XpzMn9qCY7CN
MRktXtkdT+za3mnotu5OvN+a9+vMB+lLhH/vnH5CuBARvLZAbBYFNQJMFcMP3YV6/MW6Qf1cMgC3
de/pmop5RKCrmZjme+soogRuYjAwX7S0mmv1xC9yL0++q5Pm0/4xU26b/F6ynlv6rUUKtj5p8WDB
+8WBejJ3+VfeAlA1QHzgGHL59+j7/yhOuA7DVi2JnUEcb3BdAKYz4e0KNthdERR7GYb45ut8pZzI
eQa2dIfFI6SRK2s/PxoBJ3SzfPWmxsgbXpF4GX2kTWQtUgiaK1tXClXDONqQsifMbu0MZNNJ1gVj
WN45rf5VB73uSOILK2pvEjwhxro4hUSyrVsebP0r+K6vbpylqasoK6F4k+1q8zZfJNxTsu8Lp6Jq
w6S1a3y/HaNjrFsH1ZEl8TdPuo4eb5A5gwVeF+EGWZenJcZzuZOc/2aHhYOyueEDRXNy7svxurcc
2VocV3m1ZKWl5nYdQlwEJsbSOhm1x7rQM9F/NaNjE5BP548CvyNFx7KWJ8TwxVBpCkZ64VgqJNbn
r+ij9yzjfjb25+Vsb9XrMgp3ta4p1LRyOGiLXs9NYMgGMLfizbUegs+azDilNl+3Jv/SRkejee5l
0CoyEYKPajDluhQORFjl7TR3Lsu8Tns4v0xScxM8U9dYVj00WKf+1D5yvrvB7Vzjxn4xt0g+N8GP
4Jn9F+P0uSrSlPZQiuyj2uPPnO4Jvjfo+JsqOXUye9t8NK42Soza7apVrKpAQUfjo6vawfFtrwb8
vX0yMRcivTglmyZG8FYUkyZGHyp6eiZM7GFBQbYxuvyqBhkjKkgZUhbShJBsVQXHtPSkm5YKUisd
eUP9wKdk6bf+meNUoIv86bzRbN/Xv8+WJfiMjPVz1XMXVYxFkKduruzmBZM96FhmxM11X+8GiduQ
HGcx0h/a3iEzT5mbRnPIOKsI8k/ntZJaiuAyRpI3FeNHgezHYDhmu/RKvx5Oi8cHdHUZtpXs5IkR
PhgZSr1SsYrjiT7En37N9BQX1o3xbOyIdK5n0zBBbGnoDkgZ0Bz41tHn6POxMaYBw+xvlph67Eeh
VIFkCTe9+6sQcWZWZT2ZTQXVodFz7ohHgjwoYpcPD0VH/QR++LvGm6Wpmk17XEkVgo8yK/XW4TPV
YAM6LYfmYO75ZKWs2WzbQFZy+Clc3ZVdWi7RYPBaftWObtPbB4cqlwuzfaPRL2wt3U2NBYyy2dey
xVtM51CqpiRDIFth4aSjNbGKWv4b0CsBOtTWdTIwoNsYu9bJTrKbm4dupa9wzq1CSUnDD13G0LCF
uHXcZzeKl4+uubdz9Mvyhnfzk0Tqpi9bSeWGvFrluciSX41ILfC9OYtu7YGK4GBjT+eDrJwpU1E4
8zGhTM/5aEejXNn1zq7+1zUU4oSliJax4N0zxQ/9xjjlQeIrwZy4VdD7xTWg8qU87JvPbNQu/znp
VIgbnKipkiLBtnX+r8dGeCwOdP8nTw2JU6GCU4nLfJqAgIGUL71mFJfcX2kiybqd36H34CFOZsW2
Am0UM0jKW51JHp/nVdDEJlwrm+ZpKfD9cfza2xetlbpM1ii96esNgJZZgPbZoPgyp5nki5qCwy7g
KALoAgJYPnhxxl197Pap4sWSEtHWqq0EilUTY1ZTOswQWCmnpr3VE9mD770Aqhro4FOBvKNzzJW3
p5S0up3VSs09/eBXP9UroHEA/GG+XE7KHhO3PpEhtW6w1bwVKdh1why9IQ1E0kP62H+LkVIGXe1R
RzukBnJcoAZI6TM3zhJkWihxa7xp5V1H/dA3c5XXA1dTRbRqeOxEMP5l7dIbWQPmtn4gHebgPAZQ
zIXDRHsrBqBZjnj/anyZx1LR1He0Pv3TWooVrXwpvP3GrQYVX8WKqbLRKfWZ0IK7Cz4Uw4Ip8QyE
q3wqRvkpy/Vs2g01McNMCRoIxHqzXRMlXGI0ZI7kS1Fc9zJ8lY2jBnUACGZYeD8DBki4PoiT1ouq
IQQhd7yMwjuMwL/rmftfdVEpqAW/cN8+aN7KE26Qus2TepnRClFcAuzZy++UgFOGzztelso7V9YI
8d5fvZUnHDzKEhsAW5DnONe2dTLZUyXjJOE/+ZxKwkEr05ZYdQcRZPkyTA8tUNzszFXsx/M3vUyM
YO8po+rQhTCFFjP05eLSLne75aAnwXk52xb+ahKiM+wtM497C/rM+2X3K6XS7tDB+gIaKZvpfR+M
vtkfUwhGkzChScPnBYpL3sLHg1F+kmSBi2TxTCEWNYmZzgYHqSDZX83PHLxT7Mcga5+W2JqYi+qq
BbirDtcF9NWAiwApcv3fExBv14s7jFW4F7KcKooJGdbnzid/K8BRcI6kCbQTxz+jn2QOSKYT//9K
Xlws2jCBUTgw1C+24il97tpSVy5xCmLtOCdxiacWdqc/9XhKcmYFw42QQFf9JKDSXk6ZToJPaNPK
MZUYOvXZX2l8CNnXTsbVxT9xxieYgk+okoTqMe/czGo03+atfm3X8+XYoeEkGjFErhW27D2+pRXG
GtEn5NgGWpSEp06tZ/Mw8Y4v1Dy+dcddhsjZ8NkxP2La9k+akzbvjrVEwRb7uM1ANIzG/TKYnl+a
oVAX6HfOjQ6iBQCNBhLHxH2BuKhreYItMsbMRmWQFx852EB4bNBaEOJNUHgfmCPGdO1qNblDWdl9
NEdT3Mwq97Z71UPPXoCQ2lPTXfHIE2+KJFUu2zzBJFO7XOwmgTgCHNjU9PPxqZVhtW1GZ5h/AC4n
chqYJhF87eRU+tA0EGLsh0s+/29eoU8Obp35Mtq2rbhlLUrwtwMqiqnTcNPodvZ8pTqfztvC9nq9
qiIY+5LbkYU2RAS3HXWT59aCGcjO8OZFuFZCsG8nW5RZbSGkDjjQJEjUD9anLlD23VW0WySZCtmK
CcY91FGT9guE9drV0FyEpgy2/X2igFv065IJFk20JVftCVui3nUvrYugZ/s+7iYAs6oXMpcu2x/B
nm07rUhrQZsITcjGLa3dWNai9S/u51UhwccqkRMnIT+i5gPAKXlCkMOBFDkmvlCODwpv0CU+ln/x
vQN6lSiEYD0xFFbnXKJ2WdEdSa4oc8ds9ml6q/R35018KzJa7ZeYHOwmK2I0hDCgNBynwdWKA6AN
3CI5Fs4ubJ5HaZuyel49KvgHZqeTpnaQSNnXrDrO411ofx9jqFjejNMla5/bwfDOayk7ZFTwFJSw
EBBbMMvqOcrcAkyxyc7ySe2PYHWPA2nFQXIMxBmZZE67UNUgz0bnNZeGCZnpnjxwHlK5OMmppoIL
IW3MHDDJo0nEPBbLIVbuzy/f5jkjukZBAmLTd+O20eDMJqB2Ua7JP9H+2zxf9vnxvIhNo1+JEDaI
xEXaFQniippUoVtrlWvH1d4onPs8wdhG3JyqWjaVuhU+mSuZgnsfgIVWzhlXa7mNoqM1oMmaBH2e
/IGX5996d6hXsoQtiohZO6AVhUGkLxOqJZ7ADAl4DLWrgGutrmR9UbI9Ezw9rY1CT1sIrPQfo3VR
29+WThJObJrdSifB14PAOB5qa8L1uxyL9sKkklMrU0Fw70imm3NeQwWSawdwsLtaWz3lucwjycQI
Hr4hM1pBCohR7G+s24UZ5uYyiZvdmHnlOCqWpSMFotnvAL5JahhabUKI02M4z3yc+6vS+q6rFcr5
pacbD0pxTf475fsboaJzx1yloXY5DhUzn2kdsOgbyNDOn9vtxfutl+jNc7NcirKHCBOVxg6UrHXm
0+i/0z2+VUTwDkmdtDVjkFJZ3212o5nPTIbCtZnpA0aRChxby8T0p2BtS4ZOwsZAVrEChrIPmJ2g
eADL7PVy1/tTEB84+KO0n3nzCK2ECra3zFY4ZHTEpEd7+udWUh+q2TV85G0xzwuq7/35HdsWqePS
B1enAUXfvjkS4Aloao9Ta6VBZe6cSvL97bsWn3cs5ExB+ygIUEwjBg52Crd60/mcvzn0f2HzJ3iu
/feha1jGSpjgg4w5B9NADWFlexnSCxsImi2G/uNvcyzrWthcuJUowUDSfLCN0soQuFg/rPpY2Lvz
G7Mdaq4ECMagtqNFeh0CADyi74odtuhn8tQFGhAQk7vwWpYm3VQIEPqAZddVVECEQBNt9Eukpsht
sxSIepeKtFa5eem9ChCz2BNILmkSQwCiO22n+SxQctc5ornI1TwQ5M0XMpW2jW8lUoguJ8p5AxSs
YePrz+pVGnSHvseoFp8zap8MWf1j0/2txAmOyQ5Nx4op3zIlwBWoIFNafOSWtfgWGaqOaWvB7Jah
GpchRClgap8ZvXI+gA6DIwQqDfgD2wZ3r3BeY1XPuxB8EMG0i29JwLBkSool4xS3GO75ft7Kt1fs
VZpwYFnbDL3Z1VixpTgkxRDUXe1HiRR2ia/8u4BrpZWwbOGQWCmqREhD2J6z54BS5nWduO2P+pIP
7U2yVxv/3efkCYfXmuZscUqsolHv9NwrOswyU7iK4PzybZ/Z1+UTzqyTkLYzUohJF6/Ur5tBUqPc
dkKv6/YSyKxSUnk7jgpjWDfnClB6nxOgzDKv+rtEF24cZFcy/y0xh5ds0kocS9mU2XybpvJTVgfz
fLt8oE/7jYG/+IyVjKiwmkIhWLOEAVv21zwl89JLc/8ykiDvp5Mpxf3iSmAzALmTABg/iC95bcN+
5rB2YI56TI/xPZ9SAlGW5NaV2MVL+/FKZMyqLFxG6GjV6bcibq/0RMbxLdOK/38losuNMXRMaNUh
7UEOfeiaMuve6JJ+u1WCd9CGpdOGGmrEmOd9roBVhevWW2xg+y8ed0ihN0lSYv9yZfw+UmKn+zil
xag4kKkcLJCX1ZhXWZDd4QgPH+q1fKuh4CfCsY1bygvm1Y/wanw0D87R+IRKEWhCDtFO1nbOvdwZ
r/Qy0b/as6GcJmcYuOmb9/NwGPrF1ZGNtQ7Ff2cxe6OX2N9uVjXTaxV61ZOvkgdbCVJZWUpigCLq
l1L0YaKqUEYFaG2oXlXN9055Ou9fZdZAhBuddG2VadwhkT3BGAIfL7Ri0LhY6Dc07j8wfoNls0EJ
gK5yDclkwVWEhQUCBA23u65pl0WqXeaR/lyge43kICDs6v0ymr7C5n090WNtPZ7XdtNrrKTz/6/M
gxjZUtK5xPPDOYCRFEif57/Pjfmd+a2+L7qMuZqzGCxggY0+pN64CjO3CS+aGX0pzU4dpLNnm7nF
lTzBfSQJ0R28R1+aDvcjajf9Ds9q0O/IKr2bpmiDDQ5MOHh+iEAEy5xqJOLWPjQGLq3PBjLQ/SzT
h//c98v3KkWwRa00rTRpK7yk2GXU33S1V9Fbon07v0mbKeCVLoIJthacn6Jh0aaqslB3te/irHY1
M/fY3F+kVn6tG+mdGknwMLYjjZVcwfjspDWtKoR2ZG/NGKarPeeWAsS0vOwvS5Ddh617XlGpRMEc
idGOam5CYo1J9QZ5OAMcRs4t2rK1E2iTuMxAInIzDF0pKVhkSjPaNTzc7U/dJSihroBMfKIgiY9B
Ei9rQ9k+zq/2IsS8S20vrUqwk612GsvLSJUcZ9n3hburnEGYPPPgE31CqJC6mqyDTXashOhW19Cr
V7yYRHQVG1+tZVeaktbF7TwPr02CbA/4kS9GsvJ53eKgy7uKcQGX7hzofn5CRHOYb7q/Na/zMGl2
oR4+lIxdyRRMHUnSUssNBWRyC8CqOrcOY49WkofitnmvpAjmHbG8ALgHpGTUbRtUOXS8uAEnPwXs
EuQlu/HiQ1HnSqJg3SN1Zi0cIbGvbqviIiLe+eOzaQ+r7wsGPRgOuAaaF40yt21dw+ncVsaKuSkE
pQ20pvEOv3fxn9KzRqkSWDV7GpmnDL07FsfzimzGYSsZwsmxymExWA2jozq6w7/19H7GH/pfs4we
cTt+WUkSjlA3AM0lshlsGv5tuFkw0zhG/oRBF95rPM7+ecW2je5Vnhj3NWNR5WjY5uX+grxQgIHA
xjd6QIFU1+RA/eGLROKmS11JFFI8Tqb2vT1hvwBjYN5wDop8b3t2BQAxjlcmdeH8/nt3C6/kCbdw
Rp3SKhbsXRmkj7wAzNF4jAeQa7w0vMh61aQrKtzHilUUtIqwonmM2mG1S3zr1vo5eDVA7jgVlsw5
SWyTCM5JK2mfqBrkDfY3K3PLqnD1SnebxS1jKrmCt84a6kKEWBog5alIDWuz2qlHftZC5C+KoXUp
Qnk6SqotMimCW0oqM14MG1KU8qrqPNp9jpr9eSvkx0g0CsAloXkcZF7qu4nQmMXgn1BwFRp7boHD
oUfXODnIYEE2jWEtR9gcYoykXXhyzrpizgv8FCdcAVjvdGKfeA+jrDyw6UDWEvniru5HMDU46NRt
+XO4uuQPIPN+AC0ap7GUFyOk0oStylumd5UN/dI8ME7jPtml3nKN/GN8H3lEOi7EP3du24QLZZnS
FMSuPWx9uW3HQ2NVftRdlFJ4ZalegsNPizoe8gmr2LUnnn5kAQ2szquf2Sfe8yzdtS0ntd41we3H
rLe0zOn4rjn76paTQ6UgNLKe/xAEdOultZInjowuIyB/5hn7Rkf6CY04x1y3d06kelVv7ahNAzwq
XFZorVv0/cP5sydbXHF8NNWNbtBr7GIXfZtTDM8dTPZ10A9huLOV2yjz1fEpyQI0u0ncFz9t78xH
IybIs5Erfzevp7MJDOEttK6mB6vYaUTiVbZcsfX6fbFgC1KbWh/5s9JM+lM+fM9SYJpMX8BGF1Bb
9lrY7NRbSxMu0hiYp1XCoA0nUufQTUvi/egxDpucWOud3zOZZsIlGi1VOlQ9NKujXWdcFYubJ9ct
altEk+zRtstcLaJwf2KYWZ3yEaL0G5vX0XjZyZu/tH52PeyjXf50XrMtm+DQqShmwSLeEaVkUW3Q
hVKkdMmlmvo0+4i1rwUIS9fQlFh6HSq+1oOPoAfhQurRz7wo/Sf9tjJ1hNUrTDOMyhnqzIUP0NlK
xlG5dTevtREutLwA9KthQ5tRCWLrLq3c0pDUMGQihBusnfLISnuIYM33HNlI4NJVkcSeZTKEe8sE
oCH65LBM6ohdIfvOUF2zCM6b1qYprxeLn6rVXVx1TmqY4PP1MbgOelYwegJ6crn7J/T8ABQwhpBX
tizcWqTLKuIUeG+Ru+ayOyIVHsw39PO840ULKQyAzNTEO2tORr2iXLumeZjq/LIYvksWUCLiXQV6
qPRErbBNYKsbdtE9n2SI/cEtn6dTfP0nN/FWYLhaQhGEqE+SjHU9JP7Ci+OsWn/CDCCxPxF7KFJU
4M2PEKMU0z7LDXciubck2u78Am7FS2ttBG9gF2GcqA3E1DEed8hf0b/jTncTTTLwuXU9rOUIXiGi
LESDJuTERbive+dEwUfaz48Roou0myTnSmYVfHFXx6oOSWVYOgxvqe9sdtfMkhzT5ubgJBk2qNIx
2C8c29YpsnZYHAWYC4nv9OzYUtudKlk6bnNzVmKE06rk/dizHmKm/CaynxPdcZkZKL1ktTbDLY5O
8I86wjktMpaMM4DW4IWib7/e2wVHe+dAFn/A+Li5O7/FvaP80SNtqTLHUvwyCL/qO05X0xySJ3ZE
Szym20cpF+i2QPCM6cAn04nYsBSSPiKRBjjaqL6tjR+ZDB5A9n3hrhgwyWqiIowEQuGr7SlWDh84
pKDO+uf3C+bm5JoCKGH8/imxk2NsV9/HySqRYHSs+6gY448EWM5KnmB3Jet4PzXkka9ol3P26WE6
6NeGn7aga/2TDMX2AtpAX0KTimbpgheipZblLc8xmexzzI7qf8cNoiooF3HmAWRtav9H2pc12anz
XP8iqgADhltgTz3t9JBOcm6opJMwz2CGX/8t93m+bOLm4Ded667qtSVLspClJbEDplbiYMp7WFxd
dW6QPg6s9MHAuX1Kq5f5EkUwAzUnc2JlFJkPxpbBSezVB+PLdI5P5lUB/pniHWQmv4sl2MVEp5Ym
KgCnQ4b1xHjKTFxQ+3+fMcWnHtXEk9HnrsW9pYSCYXRqhZ4yBsCMPBsocRvJ2ZSxmskwhGBUWUai
9B0wVOdT8pLiFcLWZAFPgiH2wOhFkiag4FJ8BwurD/ERTTDn5qjdBY94CuYfSDl6QWVl6DUjx3VB
iElhjLb4pKhFpTaohYlLyWzdFHtjZFS9a9fFEkD4jlDDKsjqWccdayRuPrtK+6HQkID723Yuk0Nw
VlyuHUsKovht8XPsv9YyBq7V62gpB/8Bi9u7UI3c6h3IUfL6KL6H9k7jVbvoodjFfnYwT9vyrKUm
SzhuLAs4y2nmYDYBx5rTXOOpst0zFN9Akaaokixo1e745K2GfcD0TUNmlDtNHHYqCOVQNPqqap96
GV3u6uFcEMR8uAjBXmoOk+LnhfE4znRnUlm6sGpmCwihqkDMrsn6aMbxqIfsZc4a39B2LajSto9l
PZwucARznjK0dI0ORJkyn1fYUPryDN1zbgsXTBB4yVUkp7NueAtEwbLDOQL7xozjGTOs0ft39XX+
Ob/hvXHFQdaQLjEGKpi5PmtGpCXQY60eitbPsTxo6CSMITIMwbbNwhhU9DGgtBC5rA3d+CXsZOmC
DEO49lp0TDv6AIy6fBm/W/TctfttU5AhCPecY5CBRDW3uOLO+tokj7qseiVDEC42zh036xFk6MhD
GLpRGrqzrIQr8xvhYjPbhIV1D4wmtN3EntxZARW49Y3Nu2118R8rFjGdixnbvLS7CGhY6JVZgQ11
Wf20Zw31Le1QlrBqqu5z52zKGpglyhMHgsvYCGL0JeDeiT7qtpeSl0lmYzLXtIVgMPZxSipuAnl8
ome+8AEr0fygufq3dCF7MpOJJESCurWpnVHA6Xq/y8pzi49wW3bRrV48i3MSAoBF5zTO+G3Q6d+D
Z+NkYQVp8Z0637fN4T8CKQH1i4bk402DuRKFNhkaDbfOTb8jePCJfPWLubNcfd8d6AfZffofZ3XB
E5ypxf4wiv5YJAivC5/rg4OHVGxvsdCiH/ulrKi1flYXOMGv5jknqt1BvAJpT/FlTCPXSL1tHUow
xK3tZQDmReRvMD/2sQl8nT32k6S7Yz08UKzn0lSKYQD+ExZem5eYW6JshDVQw5utXZN8ThEk+sDf
FoVb1dvocMERwrWto3OZxTDtJt0nhVfPkivnP47/AiBE69we+3JUcG+30+vzNr4gfesG62hPnAZZ
5qlSOMHamsnJ09aG3sLJ/befOPWiCMvheVXO8dt3lH4c5yKdYG16SLO2zgE3a8/YN6alP8NKkpDK
RBI/T9KoKrKyhwbNR74eiBOZBODD4M3s8pV0EnsQG/TRHUDbgUAgxz7koM8pJdKsuA743Sier0Cx
Zbxpx1KNrJjsmCE9sK4b9auZ4/NE0uEtg+AiLlxHHyqLMAaIjOQf62w8GDkYw1Lrz4PAb5IIHjrS
MFDnCDCJfdDD41ScbdmU9Fqs/g1D8E7a1ZhrsXocvQZrBjuJX12Hitvu1T3fvOZ8KGRTbytx5zdE
wV21Qs9hcANPQ0FAFnwMumQfZZ+aQUYcIgMSHJV2SdNNKtRn2pkbg/faeSDmtSObYnhzqxLef6Lh
toObGoZILUi7LFAyLPXyg+Cmqn1zPFvsGrNogSGJBG8cRwASUhIaJtMcNiH1u/bIonPU/zHVhgAg
JCGNGfBrO6L8bcM4pHfVvjwkn4Jjcpd+kC+ieONEAprgRNXA7ABUK9QnvVdNk9tkWLPwz/bd8zay
CSCCC1WlHUxpAZGIWqJ4nu91gq2pVeGb8Nq21B5A+HI7WMQrWlt1SyW+rysm0avs3AQXI4GqjqCO
o/7cmX6TgdB1inbbcr4xdUFMwafAFpvaI4MNTsY+ag9Oe1dZeyv+S0EEh4oa3ZpAeIVRgujWDD6k
bL8thcyThKsuHusmSGYcVhsF7lR4Oj3USnhbdt1Od1RJ+vN2Muh3nYmXXjP1WmdSoIXPFigE2wN9
ME4mCFvbU+ipbnYrGyXl6vktERIAhTqGVvY5HU3F8s0+OMxh9q2bnG9tmp6aPtmFerYLo/RP70IB
UggZTWOQrmCQ0Qh2MftiYOlGKdGjxI1fL5jFXRgpZsTiiEOU3yf2ZKL9zqCFu20Z0sMSgkWXW3bf
h9zAr8Yb/Qe6uzBSBX6ZZ6zz8ENfuZHNOckix2vX90KuRhurgbQw9sEbdoaX7pQ7y2/9+pSj7VlW
mpGECE0IEWoUxwXhYUrLI1TQlOvKyY/bKpQ4l9iUXCWNXmMnNvXt8R98V0T5bR2lLiP3E8kkeYsk
GmlCnMAllSuoPVB/bD6b7FCOV4QYbisLRzJ/EsJFGaVtYfHrCgN+qHHHblDm7sNQ19dFklyFoSxx
kVi62Jic1kUVYS0I9R0Suw3YADqsnNS/bh+TxBLEkbRcAZ1HV8HQ2XwXFdejLKd8NaWNKCSOozVq
qww5lsP5wxU956C95xv2VGyyLI58JDJ5GL43XnaQvbLI/EkXkgtCtKJrOS5vY2g97RPnizfOvCSA
HdSyhyNZwBB7kOc4aPWGR/d2F1pg2Yo87Rj42Sf1NGJvWP8dGzv/eHT/92Ar8mAQZ7TthEcM2oD8
MbBPxFAOmS2766WaFIIFEpqutzhOfzW8MgjnXnZtHkww4mFjgr9tj5KwITJAj0WlZtQGWDc1LhJ2
dFgFsx+Md6F52EaSRA1diBpBW9ZKzvPocrZOeLn19VA5JIb9qZplxBgyJxMiB17FuqrCUAOSddRe
w3uqfN+W5e1n1e+2QISS6Kh1itYOMD/z3JUwP+ys27Gr9Ca6I16Jj2rZ+KBEInGZdVHY46i93lbO
YxKdVVl3+tshJ0EgMZNI5txu+OnohyYGnY3ma0fLm48p9haFgRsd+TS/bBeDxPjEZ/oeVJZ6quCc
hulYWLE79qPvFK2rsp9DJHmMWb9NTJTDHKrpVOQuCVKdMgP0Mz74VEB2egrqPcMWhLhz9Yx5Fask
l+T6bfILT3w4G5W2MIwWeApmFRXtI607NzckGft/xIoLipBzktLqo64KMJCIIuWhuzGP+cF4wton
xF2vOMgOTCaUYCX4Pp0ISQBXlz/SqXIDZV8Esp5pqVDCVUJNZrC0huq0R/aZL9BOcJX0mTe8k3rv
1fQvOuS+t8wEE60YnBFC/TvOD0aWO043o/opMk8pg+t6GMTwGFh0wEcvsrP0Y9FipAVfCdOhRxc1
8bPH2sJuDJB8YeSKWijKKKfoICMtWD+5C6wQfcMmK+eewxbVLZon4/nDn3ctverxAiFEXbTIBSYd
ATGkRyN6nmWkghLNiTVzUihtkBKHe7ByT1mAzoqGGLs81l/SrJa+EMngBNcKKA36qoZZsBd78tAV
vOtvo33xjXnxqXtOZlfFmHjoy2hhVg/K0E2+4QdLC1RBi3FbZLi6dEzExScr9Qmb3AHVk+37a/U6
uYCI38aa3ukpqFAtDH4eEnKk0XH7/6+7sIGeBAezP7ojLghgca3rGch+kZ7Npevs56N+ik+DH3r2
NXjo/W24dXEuaIJx92zKKBb5WKjA7LrpNMumjKXiCIfSNpgzTk0AWBlG+vg6m/iK3JFsV95wfnPr
j588uCtd1Ce+uGpFMc3FALwSneiY6GMginLjm9GLjs2hP8omEmTyiS+uU1ErTTIBL/hY/+QRN7+t
rqeX4Px/Ib1ft/BfpyU+vSa1TZW5AtiAioL9rLU3RvO4bRAyCOEGQVab5yAgtTBiobuTgyJCcFXb
kqmB1QBhOIZmgp5RI+KOCmcaq6nhRpGF1073k+kHDOdq0i7AdVkuMPxnLK4nTS2bmWGB0+vrZ7Wv
7/h+ZCwVYV7xHB27W2xIrlz14T0KvIDyzG0BmmdgBsg7yMZYtitKetCU4UPcyKYVZbIJjttlPc2D
DCG9CwtXt2x3bPAI70iikeygBO8NBpY1oG+0/BF82dONYz0V6anQ/5xB7NVrfylN3FCB5vqitf49
qeBgHstD9q0eXHTaYwp3OmayVvv1j5CLAYpLKsjQEqMaYRndS3xnPPNnvdhrGizF4AtwjTvZlKxE
j+K2CnuoNSt/xdN/zuwnK5+1GUwjL9umt/pRsJBK8F3mmHZNS0jlWN/a8qGK0NTSYJfEwdap5BqU
mJ8pZH6Vw9ISmwtgGOF1GV9X9Dph99vSSA+J/4aFJyUJdqN2GjCqz/Hz8DM+Fj74Ez2qHpxDiW54
aWVkVShTB1EFepPxrSPoz6yJFmZgSnlNMMNjuiuRXpqe4/HCyHTqz7GvVBjYlujy7XAgt/4FrqBM
R8kaTZ2AW03JPsnraysb7hSi7ZMIZH0piX2bdNcxlgfHjldSWZOSmAMg8QMjEtImFdunHWx5+l3P
w1Q1FopCs88mep5SMGfL2YJEBxAxhECiJGU723ozozIDcuH+mVPQlF58wHS1rbnDXsO3/3TES+GP
bSOS4IpTnmBznJS67lCXwbrdWjtXxQdt6t1RlueIrifIJ3LzRox1pl1Bvm6qvSI9WyRxHYO5YXiT
dF/eI5ON/nzsyrJ1sXtZDdMoHksuU/7d0k51aLgx1pzKmktFb/hXpAuM/rtZmK1TzmbVz76q4k3r
s2N7xZ92C4gQgsNlfU0ze4QkPen7m8gp+10N7o69TXXp1+O6lV/EEZysC2YWKozNvpH59Dw8t27r
sePwof3c2B7azBFQtNP2Qa1CwreQkNrEevNB0lelmig0gwaZPrq2OVyHXSupY6ye0gVD/B6ZC51N
UVHM/qR+cex9z9f3ZZJ0jTvnsjD+ekwLDOF7Tq0iJ2ID5MBYHxaKgeZ1z7NpWaVu1VcXMILBNWHT
Qk/57DsJc1l/RfXKc/RDJOv+lByLGOaJZdd5WEFltno7VLeK4f/Vsb8W4Bf3VmeFhp6gaOCbSnis
Zgz2xrJPXZmquFUsIFLML2TRDFXFPTp9a2QvSnQV9vYxIInEwN68F4inz3/LAgt0OmExUqgLszRX
Obo9X7DCEyuk08Y3rzhRRat5f/pZKmKKSXTl1ASTSMBEj5J1VVJJw8hquF6YmnDl9VqNimYP/eFV
/crsglOpoSY3GOFeHdhtNknS6NcnxC0PEq6/DNuhiDlCnnanes2T9brT1TzWnvWBgvADy+1BVJEh
Rjxsm6IkOogPcz1TVBpyU1TVwg2iawysuXUvK/jIUIT40BjhVGYNpIv7b2GEzk/We7r6p2+ngk2I
z3NOY+UFJqYRhUDslXTHEbQ25nwaQ8lhyaQRLiWjiWYnanl4KD6MuCfq+9aUBNR19zVBaWiYWO0l
1niCIdCqKsKxzPSQlj8U4zxlqstky3dlMIKVK+ak2X1Zzf6oR66JRwiUR1vqqUbsbZvZujtd5BHM
u7THKbT7GgbghIe6vGvKqzSP9qOx71JJcJVAifUdXUucLjIhk5LFmNU4duwFHZMH2HQq4/daVx9W
SIAQHO3aYpWiibopCAsEiT6eMauYT7dYZuD2ur5PC1kbx/qddMESgmzUjrapqnChWUvPDS2vM7Tl
veeQLhBCTKVK3VgqS3BIc+GW5BAbbJdYPrHPdvK0DbXuQhcowfAMo06cUknhqjRwnfmhjW03C563
QWQqE4yuGdOptHl2VYPOQGniWyv4y1MRyxKdkzGr0QFBonl0dUb+0YglMWiJGGIpIiunMCE9MPL6
RcViD5NJ4pnEjMXagxnUURUSHEY4KWjHV9zeOevReZA9hMpwhLjZKaNjzREEUQese2L5VVy8ZBbI
aNs42W8fvcS+xOqDPTBq2k6MIGCCZn64rfMSL59/CcJ/xCLvqbrcbIca8mRoTjQ7tptS81AxGQfd
ekD75SviqsyOoJJXlTieLh+Yh13p9zP26fotsfZ9pYEJQp2//532hEBQF6GtpxkEC9v93P1Qdb+W
hc43tZt/L+uLVEIEUFo4DuMJnNlgap3iHTL3jKdU80FDBH6T/8PEIDevtynWBVEIB5HTNwa+t3iF
IX+efbrnXS0Fts/mT+j/kHK3SdxWJOUqMpXotQ24OQxvlQbNDCyTRAaJlYvUW3oa9sNkAkJn8Xma
MWnF7H+yTDbdKYMRPruwn4AGaY6j6pXeL8xjNIUg6/jDXkjBHiwhONCsK2jUw8qtPHLDal8kj1Mu
KRhKPMniR7ZwWMeasIwaWSGmjx5i8F6b7SMmbPZT61uyNhmZzoTYEIC4j1YZjsYIQi8hX4uWuJnx
+Fd+avGAu5AnVPIhHzocTM2iD6wpD3aj7/u09rZh3jSwiGcjxANm6Hmn2Iim2jn++v9Zr8LSrXaj
hwwOPF7KXlaOkSlQiA8Vo7k59FAgMfV7rSj3Y489dLkuq21KLiWxd2XsqiZpUuiQdNnOmA992Pt9
9DWlEtvj0WUj+og9K8xKCA4LOPqBazA/aChSY6TvtH1WkqgjMh7l6L3lEqHaM8bXqTZ9SEbZCg/J
yYhsR0SZk6zL4UUlDFppMRtgtveDHkmCm0wSISDUIf5lV0JhSpJ4sf69yiRpj0wOIRpUsTE4WDmI
jx/ln2nCDFLp9q2kM0piXVQIA3lQYjUvv3PGdqcz0Pp/DTVXCV62D112mVIhEFitUhPKI3RHPObr
nnaTXim77irI0GpjX0c7WfllVXcUxLHYg4THELFCNuF73goUfPkYIGjW0ytbHzzzx7ZUqwawwBDO
hzhmmjk5MBrlnLefaxkN9LrWFgDC4fRBwIooxnc8qf3gHoNbWAyTen3lpjfqPrrmtAXbEq1awwJQ
OKakjtDUwbXmxM7HWf9htT32yM63smc+2ekI8brGLHmHL1DEmvplUls/rr+YjWwiWgYiBGjLAEdP
MUAYEljf1Dnw9CCOXfC5H7aVJjMDIW1rLHvqLAZhaoMdq0jZ5+PPv0IQa2DK2FSDZkOSqYjcss9O
EZE17UiEEFvTh5GFKb4XkELVnkafcv3jtghc2W9ul4tliaWv3hgMNeigJAqOtiA1jnnbozuIM1UQ
UKOkqjtF+ddtTIkBiF3piumEIashU2QOXpzRT1E8ubbaScK0zE3FdnRjIEWJL3heGh3AjBrv2Ddn
Z+46rIGsDsmtLiuDrMtloUGMgIYeLKK/Z1X5bJCwClGrKq3Em/N9jD4XJ5PUl1fTAXoBEXLqwdHn
UmkBMs/aXcpitOl2DyAi8pvAvmMKpoDqIXvBIhD/PYd2wRVuVcXKLCWvgatFqLgkLkseE/K0jfGm
5ek1X1wIx71hkZdmkeOUxcRBQp/v9RivyR1aajJ0a5iefK/HunNdZOIHuoCzWiMhJZiBfF0r7/OA
fB4D5y/VJkTuQstzMDxCohYhwkgOWMY9/ylRoag1IWqHQxn3SQ0xmuaIBbGjed3LKjAy0xZitjKr
Y2zw089r4mrll7lOd2P4nhR0cfpCwFa1YUIyApCUJFcN3xYcytiSJXKIj/Z2YpPGGPljeos1Hkis
mtSd2y8SM+a+8Dao/rIr8ckerJd6SXjRur+a93wXWXVd7TKQY/At5aHf7LfxZEIJIWHELrKUJhBq
tAwP3Cx5i+GURpIqckPdkknw/xLPgGPMXbNSMi8xd7pqulHxoySSqC3xSXELuu30VFd14ITNXW99
i7Jv28rizrAlh+Dzit1FTQmeIV+jHxX9oz19MNkuoKfZktQlZAoTPN/GpGvUmgAiceIpyU1VNJ7d
HONO8qUgU5jg/T0WCyRJwp8tiLXLbbBmkdLb1tl6knCxZ8H7e4V1fcpFiUGLko5Ps4ovHueUxHeW
/dUuJSFTdgs4QhyY2yoByyPg1PseI+rg6Ir21AtCf/D5RinZJ8m2AjVVGBuqTCeb+5EflPkAynl8
n25rb9sQQMPw+y0TthrJghL/v0Uzqn1HkC7qP3RD4jfbQUBThSCQp/UUqDFHQbFfOcYEXGCyViQZ
hhADeiNWnSTgmlLuneTGQCeSEbjb2pJh8NNa3MksMKdk5u1cBWW+OWfHecivpnKUeKcMhv99ATNi
26+dclGS7oDlIgQ9eLKVvLJzFwJAUFRzUqr8rqnubfZUTYU7/0jGz3+nL8H9rcRRlZ7HM7MvdqZy
btCsqxSP2yD/4ZIO1m2hamYbhuCSeWB0IDRDI1/nM58PZmP3n2fe8n1U2R9z5v2bz/wCE9/G+jjG
21sLxaVY5aTsLDV0a1ln5LrTXzAEp1QTklVlBYHSvD+PeLou7Ha3rTQZhOCRg60QE6k6h8g+KCW2
3SeyTavrVnyRQnBIsNYnI42gKcf4NkS3jWK6inR4WSaH4JE65muDgHKP/Dxc/Uu+FIBbDNQx9J6/
uOSYufG3Vfemb/XVBGydM3bqlmWLg/NRrYG/3sFn6aSPD3mW3Q4jdhqp6clMHuhIqJsVargfKhSQ
xvouUqK95Afww3mTJix+gHDlWYxVDB3PyKkjZ6cFmlcFg5/hexXcDnd1aT3mw+Cq1DrohVK4+dC4
ydA+bP+I1dNd/AbB6bIpKAtM6OJTj9UexQBoGfhter8NshqlLiBiDUNnqIxYvPelDWo0zN6bgblr
qjtqv+vreAEkeJzFanPOAwAxEPboNQbgM1+TkWhLVCaWM9SuScnIkAz10/w1weCeM6EpeM6pJCNa
9YmFMILjBaqexSYCPLiFP/fFl/5PqSoF+xdLF3j+swyN4P+n2lWj+kH/FMimSWQicFUubkCzBU1J
GcC60HzwKXeMpyKTMHbJEIQL0CYFmyoVQhjlQQE5kyF7C5bZrnD3qVXQh60OgHie9k1yrw8okpGn
7F2p/OK0hWAQ23lNdZ5bzWgfbb6ABdMjNarxp79zRcHf06DvlLLAidgNdaPMS2swKQT7rvi4jfPa
ubsR3MRBedTeWBoZAFJpZN4njV14WhClPtYINR/arAjAmz4oJ1a2jkvHHCtknEFGjcKF2foNQjhI
TFJHAS81E1NpzlWpgO/VSI56MJluNoDWLcpJfUXCOTuMjkMk/iuxHCLczV3IeooGNpTqJixV7FW3
UNi17hxDS/aQI3ECcZze1jHTpJnczaZzap+zdLd9mLL/z/++cGNSj33AZvjAQLDZUHWeGiIrOcog
hEihTUpAcVa8TPaU9vdM9i4oOwwhTrSsarAiCyJYdXhinXpV9VhEYKkPsybju5CJIkQMPdGnxOH3
w5xbn9oyuVOt+S9NSwgWmNZIYpU3NWss9cDDrINCP0/3jEq+YGSiCNEiNzO0RNkwrNk5znnoOo4k
/VgHsAgf38FbnbjlsRvQWxdV0FU3fAqKp1L2DrR+7Jf/Lxz7FCd1CfoxPAPkxs+pb+4yY35slfsQ
md22j3ADfRtrLkjCqdckbSpaIIMlgeNZX221dsfs0zYG/x9bGMKxJ02BpSTor0KFNHU7202Tb0T9
Qr/WnSyRkulNOHi1NUOTUiDVGDyKK/RvPOjGi/R41gP0L6WJpVKQLs6oK+P4m0Y/mMGTHX1Qk491
/NKr/uR0rk0k4wASexOrpqbaxLRWuD04VPGatO1cKy0lzycSU3CEwN8Ec6WYvJDtsGvNPuZg5pb1
EcsghNzQHJI8s3mldAjNK6V1To72RQlfts1t3Qjw6qvq4BE2TQEkyyJb72cVzpm0fur4RhR7dUE8
e5DuW+cqeWvZFyh+bosbRkF9sS0bQA1oERhv+ENafMBuzw5cz+i3k+Gtq+8Cx/++gAvSaKrxyIXv
hDb4omfZcWyi0Z3jx20FymCE6MNMyuqqh1SkuY/Mc4q9aEkt6/JdDwoXWYTAYzdlreojQJKieiyP
s9KDFHXQbuwgsLGipjpsy7TqQQ7RdQtjYSBHFXIqbLMLapsALix/Zs03Q7Y7YU1nhq5SDYszMcwp
rlgaqsjWZmXA0XT1vqGxj3Whh8KQPdKsac0wDGqZtokhBnEKscOysqDN0fsys8hPUrzQMOdp6rM7
ktaOW0n7pGV4QkzoepWksQG8sotGz+zGPfZDuLSuMEY60rMWS+kDuHeKLrWUUPBetcZeZTqiL675
rDzyAnf3qTo6lUcxrVMdelf2sLp6cAuNCi5sjxalpISEKK6iQXL2ENrdXvv45+a3lIr/ioXnpkNi
Y0kEpLKs+NGp1c9T9J72bANVSDQ/6Zg5F4lYMPoTZ22LfqW4LOJ9k2FBVpRHD6yWdRGuVqAWSOL0
YxAqBOPcvDMKKxvxEn2cD+VJB7tM4cn6tNdP55dQrz9loTfSzzqozQHFsuAQBYE7qOyhMWRUCDIY
0cynKMUWSjxvpMqNieWj6tO75hOXShPsGo8Oc5PznsguV58dp7lu6z9d2ckrI0sIwZRVO9ZiMwFE
3Zu7sErcqrKvDdkY1epo4hJGsOUEV0NPeMdvcirvcOVdRX58mD6gx9zTsVHdDXaqhF9GdjzChaRG
WYwNBOhWoSwdXYYtXzbt8diuf972UhmOcCfFUfI/BYaxvS+L3eiUJ/U9r7hL9QnZMFZY/w/EqZ5i
+rGN99tCrIfsi8sIOXA5k6lGLykCWn6e+o/6D4feOWXqtrIB5bU8ayGIWB4thiQGGOxgsnu/qtyQ
fIrAbRnJCoqSUxGvbjMztTDmzkmDM4s/0dBj8WFbZ2vZwVIUwf8nawQPSg2IQblpk+uSSf6/TFWC
84csLzDHh/9fKLPXTleoYvlO78epZMRRpiohAoS9roD6CRFAQ3kqRZd8lrTuAMxtda3CIANRscNL
wy43QZy6bv5Xr7bVp3l6bAwVm1nfUSE1FhiCKBCAtXiKhBmn/0Tald36fycDl3Fxszhja5a0RI0g
rEuvt0xfr86Mju7foQiRS6FmFasMzmjNX+LcdfrEVd/l8AtNCVHLmGY0jfPa6IRn1CYPvcDwsdQA
7Kg5uOyP2wKtdg4uz0UIXxPLQ6Pm59LVvoUZo3iXHpjqkdtpr/rNIdjlkiYOmbEJ8SyM8oqVfEgT
8SyqjoX9GMsaBFbd/6JBMZJpbBzsjHMTVOVoucYc5V4qHdddjQELEOELxJyUJq840cKs4Iacd5WF
lRbkKpf19spwhFhmllqFsQtucsM/IftmjiBSNv9h2cO2IchghBigtCqrVd6qnLVz7oIN4dxU9VVO
0K/cBMXfOav45pPmJZhkqlcwZu+7xq48dTYB2/7pMqXXHGpxSkJYsEY910wCU2CdhiUdiauU35tO
Us7hPvLmG2cBIkQFG9wh2GsMEBrFH42Gr2RFroHNjqY/VeMhGCUuJHNakTW5dTrahDkAf22k2o0P
lmu7/JvK3o0S+SQuK1InR3hsT/MacM14rTnXlbKrZcWq1SxnoUIhKiR9qw22jaig5BUWaDzN9uip
2JXaordHZuoSccQ3ISPU+9HgY0baiB00hqfFNd5NJYFV4k8iYzKSQqvPeUd2oz2TyrcH0FVU7mz/
+Cu3FV93TF2N21YHjDZZV023U/FgB4Jrr5LdfJIDEh93hoFMGeGP59SKTkmqHtS5OI5O8dK23Wej
iN5RvFxcS0RIF4Jhju2CN+u3qIhZ9Kuu3GqyLHG11ccASRn4I3TD0cUu9rrF2zbmurkbBYccCznN
O/2JeeOO7JRTokhyh9UosUATAnljGhPt+RMuq55YcZMpmauXD9141hg4Zcl7vrEWaEI8n4P6fw+f
mvoDuwtKzLYkw2nb+LhTvol7CwzhkPIWc3TYWYBqEpjbTftkDzdB+sEZ/qnRMdNPj/27PlEWgEI0
B1qdTh1U2DffGq30RhM7oVExNer3XFALICGig7+7yKwUQFG8q8wrbfQtXaK81QBhmcTWLAdMtGKf
WWzjJjdtfEPowac+3c0xnBYLJiz9PcH7giO2mDmEKUNo8G8V7OBTn8jozf39th2svrIbCwwhFyo4
7YZmAiOZf45B4eVRe93Fx3aId6NWPRM1ux4G3e26abeNzC3srQX+UqJIyzC1BDvjKYDH+OOk7lkh
+f/coMT/b6pEo9TAh5HlCLn4ZFhhpHButbyK3Th66R2QF3zZlmHNEJYYQgbe5YaZKxEwkuGTFTdu
Omqeodza48s2zqosBr7xiKZDIpGJJR8D2tOAO481fWK1cTBZeDKVH9soq+UkcwEjuk5aJIXBJwL0
2zLYGVf6LsaiYzK7GnguPeWQ74M72X6btUC0xBSOySjMOdI7YNrK4NrdnRLdRJjnG/FyQ2y3op+T
cr8t5royKaiHVKraeIKA4Sw+N7V81mNVwUcaKK8st6jAdR/pX1tdZhxr165pXHCESyOgJs0LcAj6
TEPL+2QjybPNwK0jWoPWbfyoK9HztmSriIDUKCrPpi72IzYt2ApDWk2onYSHucPDYWzfOsO5nVR/
DhpJFFxzYLBm/kITjL/oo1gzCNDq+Kpuj/MoySPWLl3TsjmRuUZsy+aWszinQsf7jtX1k6+34UkJ
Ereb0wOdX0AP/k3FksAWt8i2/laDoUk127Fsm1LVFIyxZ6WT9imbQHWvVs5uTEraoIMqj57qsYjP
jcKCU2NUJf8e6asQnCsEmSE10EAryTjW3MLS4O42qlHUEDdy18FAMtao2FZb9I7XoedIUchjniee
ZcQ7gya8m3N2nVQSadaUvsTlzrNQejPrJBt04JJE3yu62wZYCMGpfz5R/T603nHBLdGEgNOGej7O
vTb5NMUSFLR2kvJH+57RkyWIcKiJMgRoQYZIWtmC/zT6MLNSclqr6egSQ/CFDJOitlEAIyyuixPx
E2yEtsiO3poHMEjcypgi11xvCSe4RjXUXZ8rYMlBieFT2Sd7Lc4P274ggRB5xtAaoIFSBhBRM5wS
XbmeQRC4DbFKvLEQQ4zETC3LeAhx/AY4p6/481XMdp3b+7D2+8nHqwm2JMjezGSCCWHZLIp4pjoE
U6ryjH17+ykxJIJxsxVTj6VcQgJfBCw3jBHW0NuBl5qfeIeiYu3LXPZYtnpjL5G4sAt3rfW6VRQV
wlSfg3FXnP69sZnjz4fsGWQpZ8WXlWVk+hMiRB84NbbocsjaPE2xdqtmhSQOS4KfLYSFKstaGgTQ
HyiTBxcZwtGw02uiNsdmTjHWq6q+3sRXk95JKt2ygxNCRU76/0fadS3XjezaL2IVY5N8ZdhR2bIt
+4Ul2yPmnPn1d7XmnhHd5mycI724XKUqYgMNLKDRCGYdxlBIqXhUmy98f3dv/tCsL5cVn3/mT/3A
sDwd7tOwxNIBNazSmIXj7DXWs1L7g/JcJ991u3TShgjvN2OdlUMTcAm1g2UNA8Y4rXx2svSqmgqM
RCeIbPmMtdcU0Kgp5S4zIxCJ9B4px6Xx8/xJGePMMYxedi3U6TdUrEowJo6fqq2iUCcVwYHR1+c2
vDXq/BZV9e8wZKxoMBEOaAba5QVDrrugqacQ8UBeaLuhlPwew5Ryxs56TM2D2XzKX9MSTHloBjkq
TXCEkwr2xQ5TrYvzuCsfS6/YU2s7tox4TUwwYtwwemlsQKyWZbdVI3fSZP+ykm+f0JvsBCOWrSSK
MdYaICiH3mCjWtuEXZE9CJuud82KYLPy1Daxwjpowu3sR267n77m7k9sU/OT1CHfXDYFZ6mqrKOs
Q1XEmWR2pKK6KMpgUL50O39RCifBMODBlXfGc/3Y7d9Xd2GsKAr+KlTyOOiDdEb7QO907Lsqp25d
f33HYa2ICIqeJoY0DynYGoKTpZ2b4mzYRCXwpq/CVEK0G5kI6y3xQo77cTli6A3i+b21n79n3vJV
cpXvk6u4ij9iXMNe+fUert4oCuiHc1JSdQbFAiBenYryrzHwLpPY8hhrpgTs63o9ic0GJFo7cSvj
+6Q8qtFVSWXPNoXHZKYajKlMxpXgd0ePAksUQkg1DggjyFvX+LF87Q7z3biDE3F12VFNxyBY21J1
3L2YrRrYOKbIAkYsdjVXc8sDpcGpJ2xsUyl43aSwuuQIWlcyee4DFe52zNLPKGC4S9E/9r+ej2mq
2LGDfzQZPfmCCqgGpnI2atl5NbIJFjsH3aPVjE40Hj5GR9CDbGaSmgx154XmciVNkd8Vlm8q1anu
OyI6+hNYf2NJrPmqhgbz7o2qw7LwWzYeku6BVcTVe8MZ/U5DyJHomh33YwR22ijs0BTyPKaFFxXZ
jaxjiVkTf11k3bOV8DbQ2TkvHi8Lc0PbQd5WmGxZsm4Yf06twwSprOpA+buKZk4ZywoyL/D6b/0u
/NXddO8Yvf8bQXF8XR2WadDKTef11c/a8uPgk74wv8L62cucbZ7dG2Pi/Lo6qXGNj9qO79Kzul2m
3GMs32USfwaXv7Mi+AtZVqu0XyC7vHhRx++FdGrrz0n5Ba16hCL+ab6/UxLMF1sRWJbizdTrTQQR
024OqbsapQhiGgRrWYIitjkJw5l20rxTvMwr3dS1PhnpCdkRzNuhJi1sPNH+zpcAfI0hdQNTcEjs
WlIQi2GJ2kE+plfBJ74a878gyI/k9/vA7wSFUAkVxrHe5SDIa9e7wMn5TdjtPesJ1Y/vuMBxaoaM
SlvT0mzRlZh2nk6aDUjMQ/OgLVgqFFP5kG01fyMhoG6KGq7KVEAi0J9i0wWQOCPlEre1742GgLiD
Uk3tNBcwJWs/1SddIe6CBA/izkhbKZp6qPB9dG0OOhKPx5BauMR/4p/n/g8L4j3QQLtCkeh550XW
c12gXyVy5uRGWQ6M3RvFXqKiV0JkugAN2JaGTcARWJLswInt56A6XsaejYzOb7qlC5BgJWE0YwRg
55n1EZVoXnXL9wC33xq/bjx1Z7jYaOJRgQp1UpztVRJkNGWocwu2UiPdpcbsVszYsSr3LjNHSU+A
BYYKmwL1NHBKyn1j7myqlI/6voACYYhJD1MJ2VUJGrPUX8b/3mD2++GIMWRgSiHqGqBu7bVSnCT7
U6h/vywj6igEw1f1KtO7EIZvFbHT1T+6ws9M/2M0BMMfly5Wcgk05tF8xJImtK1k12VEXci3/Kim
IN5G1K3oivjmFrfR2AR51nlyEOlOMBnu3Kn7fnzqwu6KWd07tGtNTjj9CltC62mAdhnsENmHXP/r
stS2tGv9feHwNW0qlg6LGT25bzyzxQrNgKoOfvUcIp6taQinny6LzFKMukZB7bTcdNasht+GhOWu
VtkqemICafnexeH4a1F6tKZbkt5dq7qEOYRji3L/Ui3r0lk0SyqcotAYVsq3Ziw5C2pDZ1fG0tl9
UZfpvZkZDUYxTsN4CPB+8mKU9ryrWCjhNS+KzPJqaYY83o2ymnuTHWeNG6nZ+A29JUetD3JMt5tS
r4yzG3XO/GkaUwwmqYebWJEwJCQY4vzzZdFvRtNruYgay7DOJ40h+znfs1PuB0ftWlUwKAp4uCfD
l61oYkVNrBpINCwsshecQvmCaOLI98ubrvpT3WGVkE91QW25sDUx4aJQdEOj2AqI6fsGpNK9hgeP
fEc9eGzhypqM4LnwOKhLnQYJhmHj9KGrR2eZcvh/XuXRXvRm8GKzIktTaWl7sDKjN1YNn7rgrDSN
1/zv86l+p8MtdeWuFGtAtbPFz0eFto93KEx2s5SoIdpIi/1OhUt0RSW2hqxrE+BJt1ueumMNLaj8
+QmFwS7WvhLgtRkyr2UnoFeRGoZRcw0f3dGXfT55qTvzvZF8U6V9VxO3bZI7Ac0sKbVzNQG9bmf8
VP12H+7Tq8HHGjuP5o6ATkOEtaHBuCrOnNr3f7VpdcvmaXcZIigSAkIY+TSbdQYStXzQq2sl8S9/
nzogMV8+6NPYA/s6r/Fm13wysVbbfk5f12qnO/Mb1SxG8COmSSVdKuaIi8xuI19SSoeV3wiOtknY
SFAZtqEarxyvFDzRUj2dOUfZkfcmTufo63Sv7PEK5iMpggc3731MvVHkv2hFUUGD899KPvRp7yy9
8aRb1Bi+Ta5U1dCQ6bOR/hDwtNKMsI1LgMMQF9iogBUoxJP7tumsKAhQqhsJpvC1oDC61h5tdjBV
rCb5xKf1hzuqumdb75DutbEFEq8K4t4LadFCE8/8HTrUlF21K/ea7Co3yl7FouFsnwcu1aC2ieIr
gsIhRYxVTacrCHKD02DcyoPiJaiVqmUi+bHpkVZ0BHwN4GXnSJJ5MH0YFN/C+DfcFp3LSk4REWDV
lHLFHnVIj+Ue5t+jnnqvZM+XaWze2bQVJwKW5nOVtnoJInhfMHrHQh9puQ8qR/fk2+klv2twactc
KnDYTO2syQqoGs9SEWUSDmq8H3bsVOyCY3htlv50QjOGk3rBTU+NOd40rhWnAspmSczaBK/GnpHt
IuM0JURxP/F9MYtY6Oj1UCewpGvmHa5BblVke+K0NqO7Nx7EDKKBSWF4SAMP6uQzHFXsW14oHTNn
9DSs7q4p0NtUQYZlPhaKrFWE6b+DXmXVtdmMoNdZx7p4TtKvlU1lRTfl9kZDrOpfNBZkYQ0aiXWs
yq8R1eTBNfiPe8nq+wKoRlIymgHXcNYaPnrAnBlVxw0m3WbZpyL+8p4TWlETAFZJlXJqOo0rdutb
p36P6mq8uiP9wXfsks9q/MdfYk5IuejZxCxUkHWe5vDdGJG7nNUjb9GfD9Qgx01sXXEmYGuDN+q4
mkGKFV+Ux7oBlGeHjpoVuu2hVmQEaO36ZgwKE8el74crjgtV4srHCcX9pScd37HnGZEyhuEzXTUQ
RsiCANNy7KTaWjpvyr9Nv3q1dRoKGLYxdkVDkFxfjF0Zm6CB9Tjaju3jA6+sVbH/+5o3a8tIZEt0
VL6JFSuqgiCTVENFKKeKWz+ScZnHwSK+4oW879ger2GP51qOgrOaotHo4xnUjAV1g8bsKGbuYSfZ
Z1PBnldD2/UDJmLGzI/6bp9EzZMV2ecuYrgHafvQpnznNqi8Havg1pZEskw5hIPWm9TJ0YtpULvV
/0VR30gILqxRwjLDCxZw62rw4kO2Q3v3c+YseM/GyJmFCAa2Y6nVcQpQHGRxqwUNyLW+tsvhpOfE
me9qT97x3fHsZqDeZykGxadGzW6zSk9BsT9Fj5zBdF+HXuspLocXtSFiKi6vP6HsH3m+5lFWAXaS
1rphcwalRsNLXI2HpdhRtPYu6XRHQ9NNPrwv+nkT6qsIVjRLJvVJqXEb2fV+EjiqX++10OmcoXHU
n6MXOI2LC+z73OobqwLoZMbS9aUEslJ9KDSH1Qc00xOOiH/jkjgF0GmjqBtkTmP5NLv8GSvf6/2R
N0mpiK+Sz9W7cpgrWQp4s+gTi+wY55dYh3r41Jv3lznaNmm84suqihptcbLPEjdalGj4vhV/1dUb
PSckth3rvH1fRLApT6JxxPdDjLZUY1fKGy+l3q02iVi6ZsmybSmGWFaBtVxI9WojLg66W3UvqvaA
MRHvYWRFQ2CkZ1FbZcuMgxgLX5Ekp0nHG1yFdpfPYzOuWpERIDavpUKzTJApMA4xxj6HZmyueoyE
6bvi0dCy42Vym/CwIifArRVYHUo5QK5t9Z+2Nu7qSffVRtsXij05k5Ie22J4/BhNAXPnrC+sIJ2Q
ZQictGaOmjk26x1e8B+iWUohLmP8YP4w2TcWRcAtFpZNRQuTrfL8gPEXaHb1bOkqtT92ciLSZsFQ
J8jRIz8Dx8iedSnZTd+H4GcYepflt2myK4bEYLgLi1TCvi4vC7WnCp1LvWIcLpMgDEpMBOVNkxRa
AhJGeZthtvgYOWz4+TEanM2Vl9BndJLZJtRA05gz9HcaJlPlI3Eo2w7eMtFWiOll6CzkgL6iokq2
ZI8zOOmeBi88KAcUMmr3mIPlNwgPKRe00e2CgG1FTmAqjqokMAIw1eij26dfUROABABmO91Fst9i
x4TqTtQT9LaCv7EouIiKzbmZcsWblKsldVPMLJ8mt1DIynguqz8t6Y0Q/yErWXaGPGRFAVmq99oT
SubwNKGjia141tz/Jke8rYRv5AQolHANw8B38FXUPgu/YB37ZL1c1sHtS8TqvAT8G4JsrLEVCMH8
fe8bu3Zv32Deg7LgbqmdAocvOWgMdySc7nYQuCIrQCAw1W7iDmS1T/CMhwJhRP+t/mnusSfoVIxE
lEsoiNh3gjpUi2mv8dhwxpgWbcEswhbTGYhUDSVMMdGah6qaa8srV3xXBK7NzoDC4fHbAAR5kpAN
DVDDtyOOkNBKS4DDPrbLOpsQYWB+NN+TGsCvuO3O2EunCiZuHOOvlylu6qWtqJgmgJ58VefZg5UZ
6Kwux2AYeJVM9k3t1KuwsQ5W1hPFvRQZga8yS2w7TBDUyKrsxWawD4yXjr3rSX7FjICPPSYxaGEM
ZmTzPBRfurJx4nivdjEGXhFp8s3QZkVKwEatrOeqn3vcfNLQYX8l2FhnW6Fbqq6KFaeXz2jTR65o
CZg4DzHyUS2EN6YHrX2Zlx+Xv88N9A8oXH1fgMIAizlHpeExTD1fDYvlKvqPSQ13s6YeFjTYKGb2
HTP3CAujVEJAxAW7ATQzw2ENQeoo4YRCMJSEzOoHFVwAxaJDK00aQXiNejXV+7E9KSFRDUtxIgDg
1IdLMKVcuZvMSYyrubyPml+Xz4igIT7aR3Y6yKMBaVVx7haan+oPvUHlWbdz7m+aYAhoECvRrGUJ
qMz38ql/jtzalW5sN76yesc+5TvrgSpxo/gSgCFYksq0LFDMNKepvi6xq5rfPiY6ARUsZpdWx7EH
GwydCB1IIzIF6N0grJSwIkNABKR1kUEcQMY2UyetHuL2VNePRouCTX9Ob7X84WNsccmukDvEWE9Z
Ubjkwv1k3heFT3YVEMBjCMAgB0gclz1IlOnZnv2SggBS3wQMkLrejtIGBNTr3u9fq7gxz8utGodv
VkcW0iMrAzY97ErFBTyoWB73qAyCsZ54iJRem778iTkYiIkcWXtoKZvajFdW9ARwyOOpUY0JLCZS
7rTmU9kEbpB+n+tPl9VhO1p/IyS+4Ccja9qWgZBk/gikozHdFi2G0mM0dP9jRJTUqGfTJlCJ8ILi
M34XTr1cjBBmWP2UJBfjDB1DP2Mbx6gRhYOEKjIBJ5AuqdWgBHfVbB3UsrhLs9S9LEECisSn6ETJ
53gcQUIbb0z5uZjvM41wRhQX/O8rm63N3A5RagblC3NPkb/J+o/LPGxfEVdaIKCCnKfm0FVgQrnF
lG5+r2FHNGaHpZMfNT/eoQ+IWuFA0hRgokvtGl0g4Kr2ecVA60aRYyGPKOMNP/meYRL0ZSYJpGUC
arSZHcYShyV9b51SfzjER2mvwngvk6GUW0AKq82k0ObgZFqfJTP3c9RERneJdKPaJCpRtESUwAiu
SuPqrd5XGA9gYDHBnVmeOn51c60dr1uq3Cj1jcJtPxa9iI/S5tIndsbZNLSX2GqcLv8kkX0t25fE
N70Un6VT20aRfw4q9mF2eT3OcJCeW48/Ndme+q7ithU1AS3CqM/igkfMdn3k8gxP8rF8wmhyeadi
9ya12J5ADjEvowxlVec1AmhZKn6OtYkZeslDulBXX0JJxGaXRpvMWed6ryKLhTuwq9S5ay/9rm0N
r8kSQjEIsDJFKAk1M04tXHGC8mqSrsbu5bJ9EZ7RFGCjqc3BahZ8P5ddOXuwAiy/umuid7RpaCtV
EMCiGeChsgmqsMSG25XpiRkADnsinAd1NgJYpMOSjIoMZhR2HJLH2P4rnxU3mZxEo7b6UeciYIWq
9FkhhdC2uTOdEe+oi07EEsTJiDmWtIyKfKhAgcmn0Dpb+g/FPAcFoV8UJogplhkXmtZkkBm7ro4S
OvisO7X3+ethgSF9Zu9f1jfCbYi5lRKbjLWuhiZYGCSDW3s8Pcqt7CjFvsyPfXjW4o/dcC3td2+f
xnE6t9xeq+mT0ahO358M6edlprahR0e/tKzgxUtcJRDNOhR8xlFJ9RNQIC8fVZWQ23Z5uv0PDfHR
YTDDEWjK4e1v6M733Snj2+z5HmOq7osbyp/JiDdiwhV0mCLVjEoQM+pDL0tOrLxoKMWS7sr4asxq
wmy3deKNmuAotFaORyMGtZCdM+msSpU/VtcDpjrJ+a8YS86l4+Xz+pdg6Y2ioBRJx5jddVyYlcvX
kEY79RhF7rhb8GbOt2aEREhIaMjrHWwVc2pJbpbo7uDtfHidyp2y9nPp6YNc8R+xIlJXiJuTCUTY
dXBv7Ipd4tlu7XWZo7kJlsVTQ2YopgTfMep4iJU5U5KquAv62/XmfggOl7naBtq3oxJdh2UsxbAA
MIIRQ1hCFBjJLRGpbLuNNxKC2xgq1Pnq/EJQaqdCOifKPstf2PyjoHgh9U7wGtmgL2XPMT1BycSO
uQkSlr5xvbjqDveCW7rrjpCeOKm7lesoNvg7dtA9VMGdTE1W2HQfOmZPYvoAMzVNbMBqB0tulTqF
HzwVRwttM9FOyZ0O5aHlLsZI1P3/rg1rcoLKSemsmEWcQMXx5Brfk7OFXqfvici3JiCoW5womA5v
g8CQue2XAbWB1/lZ3VdHHeNrU1cb8Iz+gOkYDuZAEzC4pYZr0oIazpWNvdgGSE+t7TG0zlVI06NC
owuvU5PInG+Z7pqWoIhGG85B1sUIwqqfkfUtSw9GSbw2bKneioSYLLWUKg+LHuzY2PBWW5nTU1vR
KQqCl7I1Vo5hCQpxO5yZ1mMOnvx4Wd8IOYnzT40Ka6WKEXIq24dgcTN5n2lEBLYV563lJPgiM86X
dGrABZNqR85ObZB6o+oNPeH0KFa4NFfeoVAazU65ekXWvmp8efyqhARWUyT431ckUBVRynUDMFC7
Z1uPnBB9Jaq1+9iRCBAQZVqeVAn4KLPFdnur97MhSHzVyAh7pLgRoWAe9CYycPYJ2LDyH9jGt9eK
58vcvCLwBcAR+5bUcWJarHAlnh30T7rIfjYOrxnnzWC2q97mj6WrH9PSGXzVS3eWf/kHEKhjCEgQ
DMZgMJOrhT358IROYp0spfNj46ekEOtW/sVboNIE7YYYWSxeNrAjoA2UkpvTS/C9OaKMwUN2JfT/
LnaVCARStk3rjZwQWLZdJtdGCnJKiFfbbjejmaY5Mnc5mL75WU539THzs+tof1mk27j0Rla06LFB
Mo6BrDVLTqE8GhElR45sfyrNGwXBlqtyjqzaiPDs0KNmkIsxdefM5aM2Ip/qG9zWkDdiglUXnaVY
8wBiqpa7dRk6FfagV+UvTb7uKeOmRCcYd9noiqJwm2vC4KWo5yNrFwIHSSUU7LrIrDqxTPAzPBk/
Xys0fPl2ecFMN8xwo+p3KIYEp14vY52UFojp6qM++GV7f1nXNkNKHROS/2NSgv2ijUqVKx0EmqdF
Q1KPlyuYbvJSXqWPbNeQQ3gIhsRdrlWTlKzg2mD25VM1zudef8/spBVL4vZWRR5Mk4VQgsS6LRd/
lPCu5hFi46Z/wYLE5a1xHC6DZIMNNFPxnujIGxzpc+99YFrNmiUBEqqq7Yq2404rer1wWqMzf8sw
7fEL5p4hz2L5KlWJTh0U//vKGQcltnebAThUW80plZc+pmS47SD/UT1bAIZ8kKZhyHBO87640nbX
7b50m4P8i2eUUy9yks/Ne3y/gpo729LYn3ukAXuJbdYQI+s/K60b2CczJrz+NjysaAgQlNuyHGKh
NH9IiR7NXb03ff12cUNUpEkeFfOT1AQw0qKo0FvuK8xp1xzjc+oHcImy4qlPmosOjPe4phVzAhyp
FquDCsPwsTfnXI9nmwr6SX4EOMrHsDMarhPsmu2DE6+O1D2s7/QSXyKnBG8qoGrLmJGEBZ6oNv9d
xeWqSFlph3gsHAp3XlyMBvdanfAXm+7vjYgIeGE/RNYSQmRpn+wzVFvq10prull5NskOpE1UWtES
bjS1WlrjUINWhz4HlHe6wdG6Qp0E+vMxaeg9xrQiJkRHhq02SfrqB5unVN3J1m1MFcsSBySOZo1G
3G5aCQcUlIljR7ar/dVSj9LcHv9A8hUbAs5hNkys9jpojOzJ6q87UFJ6gB7xhLEJpysyAth1dt5W
Vg8yRTo+hiw7L4tqOIRX4m7gEi8C9gSDrrGGn798LxsOz0wGR2Nx1E/I9GI9Mp6OM2prDiU+AYBG
ralQwAKSZnk/V196Np479AYgYU7wRglQgJ4em/Za1YAAm6f8C398jDwbUXjldy98+Tfamh8JipQ1
CfAQmUZXWBooqoNnYfVespPwKu4OPDnlVXtqwtV2KPaPimiy/Dsc2UOtBZkCUQ6hN78g9Pd4AjaU
dukVhtqgF0unFhBclqkmC3jRJ1qnZD0o2uZnTT+zgVDITfvF9DlMdzRtA//5naM4zasUm6yRtq6+
KJJro5nH7Klj2mRiRYT/fRWoRKqVtBrmNXl547R+/szHHfBcm/k9Lx0+jowe5rep9CuSgjHjUTXN
9Ax86fmvJbit0EIUoKcsJ1wHxZlgzk0X5klSc87m74l1g0XtlzV883gMdGViw4dlquLOMCsxEn1m
DepfmewMeefXBWYjaVSgt0mGaTpmQ9gMC/8EO5IYnMQQVLDcyrOjR4W5XfH5Miebld76Gw2xAKI3
20CVwxqByT2755O1830pOZXh8Kqw10kDD+YjVTW/qQYrooL5NBPq6uoO8pMwKFq/zqaH9hcrqc1u
hPhMDlMr/Y7L2IhsHeIrjXMdndLx0zQQCYFNRVsxIthpoNRRYSVcevXdVP8Mi/co8ur7gokyNZqG
cMH3k7o4d1JzTsgt6ZSU+N9XUmpLrBRHGSLAenJr7QG9GSx6vKxklJQEc6zyqEjGECS01q/ix84g
QoTt4JdhG46mmzLMUfCl6MMFmKkYEYq5eq3paXiCC33dG3J/9NrH5n3R/Iqe4FIrbUjDiU/gxerS
ESvhDOlwWWIkR4LpB7OhsEgCBXmv5z732gFSTWroRw8qXChZgrUZAL1xJM7z1BTWRrIMevq+O2a7
4at+zJ/42AzusMsfTUIg6Gbxq74iKEBAEpiBWgcg2BrOgOl3eOfho3ZqVEK8YM4dZsnuxwOZmNzW
xH8URZzx2dVWyBROlWXY4GXjoRZzBn5N9+b95CfoZaYH1FMUBYQYG0mKuxhlHg3Gd+gyO5cF9Yy/
eVFaiZL/hJUFd6akK1MA7W8CXFn0O10+msiu1PLkFNTaKYodAS1MZoeyZYIWk6/ZfKdQ68c2C3nX
eiFihZTEuZWBwNznqrNEz9GSuUEZe702+E3VenWJTv4kCNwlpFIQ227pTTsEGJEGAMxrU0YYfF30
l4yZbiulTiL9IqybK/cf143ViQn4kRRhuFQhlELf85ax4YynGz7BI0OsapX+ZWrUkQlQEgZKIPGq
Cy+u9op8rRcEVhHfF98b8wm9LFOO79flzWDsbSrpTpyK2JZRRP85FVv/qdWPY7HT1dB5x5517EJ8
OxPxxbFPAx1zrXEmi5E4iZw6sfYlKx8un8W2s/1Hw8Qpio3e29XQQla6rt+VGjzHGJ+VkRoVQYmM
H9kKEczarmPsF0H8q1x37EcJPR6/kl05XEsvaLEhYkGoRNpQghlF/6szd9N0V6X3g146yXxdW++6
L6/ORwCGYU6ToKnAk13eN7DKaX4wxsqbyGpdSp8FFMBmOUntMrBl2t9SzDWXnz+mA4Lx11UbGAZn
ZPiV2Hdtgddaoq5m+0K8kpVg8lM6leHC1YyhsyQ8aIfg2B3YVeerqA6xcofKphIeSOy+wPhHzE/k
tYxBiXHwbYpeiASxWOlaYe33KTVpiQoexM6LsWlaPVHAX3ZVHJcBF/7QD/fx1YIkA+ryqj2qjyke
CZsSezB6DAdPNTwnYLPifTOcKhQNFJY3dsTZUaIU4oWlMpuY8Vr4Jv8WW147Dm4w3/XDrqA6pgks
YgJI1L3V9ROfq59mX6Voh7uGI1OrWQmIEGeSYAUsJpJE4EYZzkHMnEQ/mMO8Z+GV1X2p2XsqOt7U
ngkQoRUpnil4W2o9XBnWrmuuGuV27P76kP2KDRjLUhdhEUJu8vx9jn9a880QEiQoJRAgoookTTN0
bk/Dc93nqFz8EdWYapRf2xpxdyLQTswxhEFWRHIMU1JNr88fJuqqT2iZmF+olywdUs6KXn3J2rOt
fCM3ghOWKXZXxOaABTM2DiSYD0G1S9VPoXyTUJPrCEGJ2YQotrtJDsCIZDAMWZZRAfP4IcUSGymK
NM7Clt/5mKWcawx1CkcNXc85dfUi7npiJ0WsdNiL2ENe6BCXPvHRR0DP62WfXzVfNFc9UG9f1GVW
7KVIDbVtEu4e+PxjBXPWdMlBBZGn45k8vM1/XBYjdVACClQ1RqpGLahVgZMsnVOgL+9jFIQIQY76
OS15p32at1g69hhTA48pB2cKAKDDBUjoKePX/yLb8SNCccFDce537FaandCVD1SYTWCOKcQMSTtX
ysg4EARfsXZRbUtn1lrsnH3OB/L2r14OHcUeC72UjVmxoIJ8WFvhLYfqq3FT+bzSqtqz2fvQeYnV
TxWytI01QiPm6qZarmdqji+BcWJvRWhmEnZ0Q3RhdjTTJxVBI9Uu9C952n9uDmI7xVAHkizHkFh2
lX+RXRuJLjdB7UR1qL3BT9B66r5vsPzqTmRxU1vdI/RwMVivQnBJbbktU499Zzjx3Ow/dj5cvisy
bZ9Ucc+hNcCQKvt5YkQ9GuEgxI2pLTPNULXxfTnwG/1YJIc49jr5HQ0va2GJqIAH/tHmcX1hHu3w
SmOeSc34IqDNEmBh0iumFTxvUJd+Vt60EyEoSpEFDGBSOZUFb0oL0Fw16MGPoLvHfuhPl497s6Vm
Jak/XvYVpWgxbPhv62duuS9KT0euMTtIx5RqlqC8j1jVVFrLtKDPk3sfPsuGm013rnx7n/nFNXk1
IZBNrG/K66VUNP6KmymeftJeh4pOD+jpxw5MN92RvpW/bV64hIsvhUmJDeEjT313KGNBm+6+3dl7
VMm7FCVCN2wBCyrDmtqcq7fZYXx88tjrsaOlBFJTjk8sbWrK0u4xkIc7vtnlG0tjP/h7h2iE8XKe
fDBQU0UY7qZV4d3AtJF1kbHY/nf4CSLz/9uPK/2XpWCje0Mo/KboVgSEiCRltd3nBnSiw9rafDrY
2eJKw4Gwqs2wbkVFwB9Tm4MlDUBF38/+q1V1jvIQHHgj+nyOMbPz22WKlNwENNKkfNLbcARbU+Fi
4lBNTuOnBCfgUddU05S8Xh4wE7h2s9t8H36uDsv9vAvd6Vo+1wcyd7atgm9yFBv+8jjJkKKDoqsY
JFbcKQ7KpN3u1GOSLN8PgrU67mU5khSFt5AwRbeQzOMTdV8cwzPf4Ze700OD2cfo2t1n18qRoLiJ
Uise+d9XHjeJ62DIUlCsfQVbA+t90znqIxYI+vJZekx/XCa3GVquqHHNXVHrkz5o7QKaibXKjll8
juu7DqXMgz44LHAu09rOfa2ICTiVmZ1ZFLzRVbsNb3iVce52Tv9UOLzOmF5/su1eVvQE9OjLMski
GaKMI7fg3UonaXH6yhl3vApYf9CJBBFhda+1978JczEGTYIwZ/vG7j731JMzYXOvjVqr74dDN8UV
b8rr29hdykME4F2o5gfylATsiDN71Ac+NUO9RqrrtSiJecVhei2lR7MFYWIUUwKQYLfWZHYyhNbg
rTHTjxnqNshtx5Qdi01/VjVie9EMKtKhOkZu5k0HPsNicXERxeNiSA+pJOxYFZBD7mVjMjHzBGJM
MOuBDzFWHuqnv9eVUNOqCM1TBdCQMUqOtXx4kFrezMonrBIjTJc4JVXAibA15dgoYErL7XjqfT1z
+GbbFIndWfF6j88Nr8/U5Y3iSsALdUTepeWaaCTfe/llppKSFFP87yt7CnQzlys+H02zb4vy2C+Y
ihD+uiw5bi1/BIFvGKQKAYbdm/mI7VzwxONfqH1y5OjL3NfOIj1Y0eemHr3L5CjrVYVQo0yq3M4Y
1E65BY7z9SS8EUa7tj6Z+xK9UlQnDHVGAlpYtRYyc4YMC964a6GOh+Bo+5A0UzF0xcRKdEHzJCVP
+1RHFK0xrMmzYjxaWMekzygN3/aEb3Q4oytlaPPRMFnCw9v70Ufh2+cALzI3fKNtsAuwZYjtlNTB
2iQ8alEypFgU9DCebaQUa7AYW59YddcpuHHV/mXF2D6nN/YEPcyj0SojBYU+4Sx9bszKMxqLyPH/
i799oyHoXiNHWEoYQoTa7fjF5pu63Olk/US1Im8TIBiihCYoXhPNYRRLnKFYdzv9YFfYlkCFuRQR
wTlZWlXYnQUiSj64dfUwVpWTNO/J85v/iE3MuCVssNSB7/AusXZC+TwvDx86ejHHNg3Wog0aKtUC
4xzGd9O8/9j3BecTz8wKzRm/v4se4vlOjneXv08cgphfM1GHi9o6mEdiP/8fadfWVDeudH+RqyxL
tuRX2/sGm0AgQJgX1ySZ8f1+96//ljPnDEb4bH0hz1Sxdkt9c6t7dRzfztbXQjWzr7AOuZrW671Z
Rktri1leFe2u+FAjxuqKFxFXziXEhgEaLg96WPg5Yz1jqfBeqiOSrDusSSNqLO/xWhtMn5E3YiHE
oLqH7VD2qqeSeWtB2qL1GUJ0UX2g4t6kt2MK27MeAut7Uv2mVkn2PeHGLX+pqvrT5479lTOF1amO
TDLtISz9ql02tIOgRjfvJu0PQ/VgvJz6+9j/74HJxbSe1FqMzlA8Rhi9E2k7IkCbzF561Yy5Qnvl
MlofpFo8Lvvsy1q/Hgrba6nqXUUlimTjtd+Z0dTiNvoYQ4GdhX04pzh95vHTZVtfdOjSkUnRHrzv
vB0XRTYJuPpAEOkfB78FO+o5VLHj/o9U6fV6pIg/dnhuK5frma7mvbGbj4w6Run07j8bydBaqWqU
UeicXEIL46H0/QGIBnZ59dp1Njx3gcIV/I9PnVexJF9gU5/mlC4gB7JnKDsmh/S5ivG1s/BX5YcI
/fB/Xb41lVySZzAi8A8UBiBT0oL47ZuBMEmt3zNYW3IINc/QleoDpEY7RGaDEBC7DLhqb4ZKFMkt
QP2aqNIRLLv4GFuHer6JJ1WedNleiTwUE5fBkJIEGMNVXzjmnh41N70GFab5uccW0PxQXbcvl29I
oexEHouZ2thsywqnp11HT8uqxPFIP0ErRvDsFOCzpQrAy+dIdMlhiHQ0E71eIh5nbhztrAHTokRR
cFFKJbkLOmO7RcpwktOVdRi9+YSda8dhj0VBXrZXV5RUFyd5DJBCa2azeKeRejS/ovPXy7ekOrTl
76s0oamoNYpmUYzp1NsH9KCFqg07lx050SXvwKssN8XiHTKaO2P5nZtemd9prWpMSoUjuYRxnmaj
WAYLogruO+icKACLetB7NVf4hcUi/3fIILrkF6YM9dJ56THJ8exRVXc1P5fW4GbVY299KRtyjKvH
y9ekcLFEJrfL/LyuuiVdjM/RJxDLOuQ6AatY+jSjKrzQiqnerhSKIRe+5zStax1zOZ7gHuFftMgl
H3oj/TdFBaXEW90beTn5Ol8uLA+dDrOv2QtNFFelsJ+fH5Ar/cYQdDJOAhiCPjTBIS4UF/Ne6TAD
L7BW2SKECSYXP/S8tCIdGwk8LVgISL0maFwDr4m+4otqUam3Krfg2NQ2sOnY4kKyU6NHE7+wWkyw
sH2LvRuFVrg8uLH8/TQ8FSoSu/eX/xZNMlkjma04QR3Mq4uXCER5Q+YG1fNllX6fd73FkMzVN+Ji
4ikwpuCmiRtHG/ZZzbEC4VPeKHi2Nt6Y32LJBpunBU0s3NKSoFB0mITf9Nt/dgEqt7Js1CTegknx
fKFp0zEPNOA5pfcWDujgCkQ3WO/+M84eL5+i4qbkhF8nvp4yH2BZ8BkPOVj7h2wrdS6DbAS9NyLJ
6X7NkpYEMVBo4C2F5cLV3AAv9sjvaqd/9HeZ4hVWJZYUy8GPELexgQsTPHbDUffm0Y0wjaaQa/k3
F6xKfi/PQZKQ2PNivajR8yM6j3bkCvz3eDH/yPDP20OUQvksks4fQQ7uISdy8virJjyFOAqTkpP9
KcjHMicQp/a0fXpiy4A3pp+tU+WRGvST2R5LGx3QaO0uA6tuS3IXoznGYb+Y16zfFf0zYy4zTr8H
IXmL0rdy0QhAZH20D6bwGo3lThAmh8sw78PF2zuSHEVmxj5m/3FHjfmSZKBwr2qFZm8i2JZhMR0b
YE35kabvdZEHWTlgGXr5gGHRJzPIFNexqQYrCMl4NPRX+mLOB4+hNn/GlEnmBBGNjmgpFV4h0vYo
fCtS2JIKVMqLx7GzRelnmBGMrdBp+/opN4bPnMBoTWK4dq7iMN5UupWUkjlFBOTPtQBgraXwezam
ErURj5RT717WiS0grlNCTVsw3TAl1cOIei3mHkC9eOw1dPre8uQDSrGGkNSOVZM+WTEgsjk+hCLb
F4FqxelWorKGkKKSmReZPtTp4OVo93UaHUwI2JjiJEZ1zUbV8q7l98p+dQUmj4CwcMBGOQEwqzbc
yr8bDbcMiTdND0F9DFWP4JvhieOjVuc2ZlNt2Y3bTUyESWpY7c4/mMdwr+262PH3/JAeMer9Tflp
u6kSK0BJ95rBZ2ZOAYjiQ3iywGpRuaEXfmteiq/tjuGp3/aUuyW2gtVayuVHrVLZCut+O2Hj/a5z
p/Afwrl9fh0Z6GX4/xDOqWSUnHqa63TWTcCV+a2eHPz+2f/1/a7YmrM6RsmyNNKMUYPlBF5M/tIM
rwWXv1AVdTf1foUhmVY7ELP2bVzVHNyXxo63iZfFt5qv8n+q45LsK9JMk48NjovaN22/T5MHoXpy
vwjBoe5vFaAP0QAVFhAlxrrnIndieyew0O2yt9s03f+eF0CkjzKDNBaLG4AY3WPeDY6WX5Xdn9QC
5chjrLLcrWD4rwIATIpUmExsazy4I1KNxU2HMV5DpN8uy7PRK71SMmBIganMl1C42Op8i5c7DNiG
Xv4c7usjOWDDJWZs1aUv1UVJ7oF1WjsWKSBBw+roQ+Kaf5m/vszhrVjLb1h5Aw0BXVBjUQZtX4qr
lnypYsVn01ZIX9+O7AFGYSXz8m07JVc8/sLEcPL7v/35hc6xd/mWLlopLknyBJ1vtrSJIE3U8i9F
QJ7t5nsSJGBN/0AeuZZJcgd2pVFR9gDS8tu8/WTj21P18qa6fckT5HrDoyZYbt9+KLkGC9qV4ffL
57V9NZQxauumSeWZx3nC91EzLime3aA9IGLxpx6NWufITE2HY3ToGq36/vNl0O1LegWVrHVM56Cs
Q4BiPKRyjQmNEVPk70R3TVihqFhvH6IlOHb72pQb0iHWFd53xx5p8hQ/xFiH0tyX5UfyOvIvBJXc
qZmXRpz3S4CbPqWg6ByuzEHBCLPtTF8hJGfK6mweQ3SCeaCaODRmeS6bH+acvmDJUO7Ug3+fKseR
ti/pFVK6pCzO2NAOkCrrHrvwOBXIF+y9VRnOZWVQXJDMesSbpuQmlh0gml6BkRbESvSv30OQvGht
JpqVMSD4+XfswwwxvUVUX67bdvR6WouUKy/KxwqLpHNgNLwoHDbadwxztmZv506pa48V1s/+nlCS
T407U+/I4hxscLG3/dVcc7fAGu7fQ5HcaVpUdmNOUILU+pbEqIaHtZOqSLM3C118ZUCSL9WRj4Ic
Hygg5RBo+/I9+mlZHI189JN6uEGlcJJHaFiOdZyLTJnWu7bhdWngDrriKXPRqXcfLq8iycw3voUk
K6qhDzyC9Twqu0IV+ibvGO5Jw0I64P/bGZZiWjNjjqB55PKi/BtcNBV2fWPB+AeUwcAHrClMaui2
pAwsSmrOswkHx/bD7Az0zlQ9bG/ezQpC0oSssEcxV4Cop7vCxkL0B6ZaSbh5MysI6fo7moCMZRrh
rdFxUPjD9ZSoloptQ1AOSluD68ySnEExWjPNUx1JCBcPoWWddatVGOamdzZeISTz57mZYtgWByXw
HF/lVyY2aAyap9n3l+9chSPdud9jEiMgEMXS+9GZE44xYvRiMltzgql7ugy2ffuvQkm3n841bWp0
ZII74KExruvk2aLHyxAbJPJId1cHJ11/okWlHhNgzLfJp2Vua34ukcHP7gvFA1i4665VnOHbVYVX
SHlYfY7bjoBBADnWAbsAl1cDrGPdDXuCDu7yCqvzFHa68cb3RkZ5dL3PtMZvFxmNz8GfdL8QyoO4
8pz+Ta6sfXnw3fGXH8feAhpvo18yxSCHETPM1p/3kQ7W6GHcXb64bZviIDsW2DQg5DRB9GQYOzbA
+YAUxNF8v3F831Cd3LYGvqIsv2IVxoOeFPWy2s7jpv231UReXrbuMBdPfNBcjbfn2EDCZVi1V0fd
VTlqh8AMXZJl59HAd7RPvd+TWvIkZKrSqazwe3KtOI65tadZovAkmyJT3YKCcsYN+Tt98KdqnhaR
K/1GzzKH+A9T/PWyGJteZIUh6YcR+UPBFoUMh4c0+1JFjaslB6JinVDB0Le3N0OQcs4BM6Xh3VAE
Xo2NvcFAnColCk3ZVMeVRLKiRFXRFAKnNo/PkXVMVcPl2za8ApBunmrJwGkAWXJwDmLis3Kzg36X
5a75eXat/XRM3ejb5VtSacJyvCvlj6y+bIOfkLlOnGQunNKvE3cMVYP6qsOTgopVNz6nBWTzg+bU
TNZOS35cFkWFIEWSDsSWNtNwPdT6YY9/9CrGre2UdXU9Uhgpeg0r1lsANLthx9x0rw8YCLOcZWlu
uhAF/ZY8chOF3bdRSijgpjk7d6Z9RUMVu5fiyOQmCpZN4IYxcCl2F+4rcIQwW9WJqVAwuYdC67Mx
K+3lVhh2n9aYZsrJ0QKb2OXDUtnOz4C8UuQmbWhSLqKQ2+opuQ8xm+174hydrdvhnO3DK6KIf9uO
B3y6JjcMEBFLCk3sSgflLRvQwzw5LPlWY5RpPNeZInnZPD+GAEitpV4jJ/0ji+oOlNuITuTvrNyb
FVgELYVj2xRlhSG5ajakdGITanVV2jicfzaS3mV4hgi+Ky5pccbvvpBWQMvfV5dUk7TP8v5nzf4/
dN7ixTrR+2ZfnOLAARXJ4TLipoKvAJe/rwCpPppkSDtoRXTf1V+HXx/JQhKEJ0hQKhOEUrmzis+R
ZXbL/+csxqrLq7rE6/mv7z99AyI7gsRvJ9PsADKXNzr2kaN+NvHPlw9qU81MZnGsASQm55I2z5lv
5lGFD+TK5C+jqX2q7PYGe+i934ORfHSic8McA8CEoXA4O+pR79SWos1y89JXskh+uoWSFXxpzDCL
8Tg14TnLVR+UiuOSZ2BG3wyqngEiyiaHd4fC6lGvf/itw5IHYZDv8mjSAOIXWAzV7CvaOJn/kTr9
62HJjDN1QKbZtgEyG81+4L4Xj8ahwmaWrgh1R3DV0nnVyUkuYIZ+hdMIDSjNxjED5oL5oVR9wapA
ZLOPrRGrgRYNIIFjzhiEK79wUxEAttVMLNusLAz7yXszjWZuad7CM49Rflen1RHMYYoUYFuOVwgp
OzP6McESHUDkmr8bqY0NKfWur1U8XotBvHPL5iuMZPx2jm4pEAWiSQHMHwtvOzksOY2K92MzzKxg
JOPHM51FwwgwBci1DXIDnqNDxo4legQvG44KSHIAXdkaHUgCkNYYACofs+rGIPvJVJiO4nZkulpu
ctb4Nvwy1ZhbJuUuyIo9Eb++p3xx///ejsxaOxf24IN1BkrQgrN4tHZTPSvC5Ha5wsLMKseKCMOU
sydfj4si5P1SrvAPzcE/ocJUfG+8pdk+PRTXam6MJad4p3MrRMlE8YxXa9mAvFD/PLnLy6qGhy5w
ki3UxdrJ/NBH9QpuuctVIoAKoyWmpczUx+i0T6OrKFAtD9n0BysIyVjBktvodg+IqRD7vi923fj3
Zb3eRhCM2ExYtsEkvU5FlHeWwC0FWegU/QtjT5cBNjUazGD/AZA12mBlE/gGAGrmO1M8OhUW3kW/
vrkWCr1CkR62yrrDw0UGlJ6OXpzGu2kqD5pyYGrTC3DTsAnDUmNb7nrmWE9vd0aEGqn4xMG0qFXR
bvD3wa9TXUGcFY5078aIhriyA45ZH6sIpuL5pcI+Ny9+BSE5aC3rWNX1gCDY7hlqZ/ahLGAFILnm
mmUmTQkAbA3DKUPnRvypDsODIU59p/hU274XLDtBvgzCbZm5OsGzpmHRGB9OJHSr+Supvo38uog+
4p35K4zkYMKqG/RyBgx6/Q4+FkHz5FjUCpDl4N95sRWI5FZwKxlLTYDYQ+Wy9lZHa9Do38H4jVKR
DaqOTVIz0Q5dNTeA0htcz9w5I4WddhRbY+4ve4Hlsi8JJWnbNPmBZjQJkCLwNSZBvyP28ImFL6E/
/zWLyavpqOhhVAkn6Z81mdOgZYBE+5BT/xiH2JmMc13uL0umgpEcaD2QmHY1YIz4odNPumlj4XTr
oPCryEA2HakwiEWpMAwuN+qybpoiw/fRwj+AMssOvTnGWFnM3cvybMMsm9spZkh0eXteP5a6lZbQ
iYLRwxCOpzkP9oZNd78FI88JaL5FZ44pQK+2DHBSou8p7PG1Dnaiyzib1oR13P8RR54UmGd77lsG
HLTcOTmG8PifDcUO6u9TrugQ2XSowtbhfQzbZnJbbtNHRsK1xTkY9xpBM1ceKR6DN1VthSBpdB53
gY8WqKXxl1mdk7WJfhwTv+jcKgi6b6XFusPl09tWhleZJOXOtCzr9RR9s6ybnRJ9uizt3eBjBb1X
weT2XB+t9F0zAyYNH1ssIpmFS6Pvl0XZPDwkOJxQnXJhLKKusjU9S0QbB+g+SbIfrX9LSI3V6jfl
r8/UI3KvYJafsYLp7QplL4aeJM2+SUMCshtH+b6pEkVypiY3i4pQiBJjV60r/O6kTbl5nWpPoSZU
a3c31XolkKR0bQgfQHII1Afj9Ri2Z6L9dflmFiV6FxtWCJKSTdWolzyGOHpmzvuUtaHLpu6PCmSH
fmHepDEmfCLRuBGaPi8jb1d4X6HlliuNJGRMBaAHzL+b2OrqI1XB3ovDz9mUT/lfqUt+XMbcdEgr
SClTpTWaLPJ6OU/S7ONhX0IdeeNm5i5VFflUUMv30koXB+xWQfMfpPPN1POfOBqWWlI4bX7I5m+X
pdp0FLYJciIDW5iJ3PGu0yi3tQzJXttXDqXt574/N4OqfW1boFcUKf/KOcsSrYOLNcPHMHf1vkOl
/C4sD2mqWgW9bWOvUJK74FFhxcSGQDG2zY3pHy325yV57whVqq8CkhxGajcha0I4dZP8iDEyEleu
j8eg/un3LkjyGUa5+PEZ8vhIwWMyHOyp2I1CxeO0fUM2ZRRf/AwJxFuVw6ozS8/JMgRT0+ssqaZr
w86TBy0y3Doc/0TPlCLqbr+gIbr/F1FWcjSB5mwJUek/e7rGo9Y44eS04Kc0vOmonKfcVvVXQPpW
REMLDbTjAbDK0b3/o/+DqZ65lTJJet4mFdMwCohU4gHkL4fuIO6m24WmIN2ph+W2HfyrPJKm11TX
SG8vVzbRq5Q1d1rGdx9RvlcIScezKowsAXoxD8nlS1DifowAHGLR8TKMShJJx+OOC9uM4Vp9v7jr
EixJ4pHiTUMFIUXDIcwGY+C4GYOHvpOW3RN6kD/y1rDSaCkemn5lzoOxKBjXrsfIvE4y1beEQgy5
lYinY9nVwXJSdD7Hfnk3N6q5jS2/hu3bHMmQgYKJ3DA9JhjCNDO795r6G7VuSvu6Eo9h+OPXr3yF
IgdwkQV5j+l0cCpo1V2DB405UbUrbp2VQF8LMYltE+Ndu2Kr5WNEtB4Bu3/MqP+Q2R9QqjWCpFRW
huY4VuMbJSzJMxHt7WB/IPldI0gqJZqwsywT3452hxaQVH8g7dg4pc0cP1dRVm75x1esd/uO09a2
+oLhvFjxVI8/EpSXLJ4rPusuX8q7Fcdzb6F1cAZINt/OxXc/URSUNl3wWgoprKB8OMQsxp1UPNuT
PHazHLPlYf2IudJrYdGDOWRX3J5A+lj8yIvWC7nxAa+5/glSoLGjmBVVDxlBs3EqEuQGmX+mvVAc
5Vb6LXTbMgnBWAPU4G080/GeJfKM915rZjfC151pDvY95U5n9zeDVRzjOcSuxkTVerqVKqxxpaDA
BCmDBA3OHg1Bm+kXjqjZLmKnihluVCuE3FbKVyGl0MAHkllJBT8RcOEwtKfpyOVq/++PeKNXFMmQ
sUkoSIYOKKQ+JdF19uurKAQV+H4VnDAL7RuSRgxorOH6T29n7Uh8oqo4vWlVq/+//P3NB0OZx1kM
ny2mky32WqII0Jtds2sBJF0LC846fCn03kLAhF07WHJauctW75QjYZt3LczKyW5Vm1U3VW0ll6Rq
TZNr6LJbYLXmiFVVvl/usjJw0GrhsE6la6pTlHRNZKloSwq0jlzN7DRSRcq7qcsraSQta+u+wegO
nHlRPDXFjmSxM+j3lzV5M3oTyzQoMXRQA0h5fBMFM6daiK8STC1j0+lgu3TYda1qMGSTCUWsgCQ/
W6Y9MTEqj4//w7znIEyd7rITdlF4gad6TFPJJFuPX4+aGUAmS/8Cdh9BwUIxf+1Vm+s3YahuWBzM
KpgWk2Bw/X5YLGNOJfj70PMYduBoy6817XD5ijbVbIUjGWuR5v+Z5Yo7cY83/W8Vrb0PQGDrBOid
CKF48XrrD/qMijZdWpFSnx1YbbvYLf1wGWLTNFcQkmkOYTv2uQmIuEdPauZm2Q8bTJFE22OM7zLU
5oGtoCS7bI2ZjxPFEz5Pk+umMg7NqBpC25CGoWZuCtTNLbxHSmaT+6mdpDaeM0hle9Q+BVnn5Nib
kP5tq0aVt97X32BJlqPzEVE7RwbS7u2HZY2m5k53+bHd6SB+Czzty+XT21DrN3CSWk88wehBDtF4
dtv4jSvMc5PoWGiuyLxUOJJaV4SxMTY4cKL6qtFPoqZXpPlWTl8vy7PhRd/II+k2GURCYgPyBPEz
Gx06oLj9gaHRNxiScleCo3+YQ5YRnbbdgfE/S9VOms3jgo9eZsR0S5ff71EYzQgVdEIXR+CJP5v2
pcpLpx4Vt79hO8gsdHSLYtwWyi3Zzqj1OmsrHexR5Etu3aT10y/fxpv/L8e0odBbPcf/Z8t+twd7
PvH+1xULgwlg9jMN08IoumSbQ1tgSistZ6/SipOt3+N1ddCoY/fR7rIsW2e1BpIMU5vzsgvyYva6
/LopHuvw1+P/G0EkS2RmKjAQCkFGtLuB19rhWB3CDr8nhGSGXYWm9aqDEBp/1LPbSRX4N8yPs2Ws
DaMizNTl1zKGgpPOrWz2htB2E+7Oee32s+ImFq2RXhbegEhapVls6AMdINVgeVVyEMHjXLhp8SNq
j5VqQeYWscMbNOkjexSJTxOG/lb7aB30nXWYvWVDVOYOL9k5+TLv6gNRjUAQhYjy09k067RLxuUc
q8ib+7t0es4b3TGnhzgAIZXu7zPz2aDNoehCryIjQuv9XNZuZC8djLtAfCL+rz9Trs9BrgHPU41q
EMVPwr6Mq9HwSHyTNLanly+XVVR14PLSYzIxm2En3AzqUzPwsk9Yb7Pj9+HfkdvupsKx9rqTu9nz
ZVSF4lqS9fWdVdehyGcvKFM3/u5npaMZCuPbqj68OULJ+sI5Ra9xgSMUNyO2wpFj8DhiefQiUeSp
aFw2/dWrKcoFgGK2mjBGC43HzH2YnbLyI/5q9f+lKCi0gtPYxv83Wu5awjOsxLGs7793LVKAqqiG
doIM16JpoIdMTkMWuEy1QWLra+XNvUgOpbf7nppIvNHTGB3N6/Y4fBVgsFu258yKVuCtt8k3WJI7
mSgPRRxBu7G6aaid+sz3wZX1Q3uqPDo5/5AC8tPlU1QJKBeGB6xWiiewRHi0dQVopIKr6aX6zg/L
5lNf4Z1VWi7Pl/rVELXVtGj5HyjMHJtDe4wKB6vMkMDanqouqYST4nKYUz6MS1zmxFl6krUdOvdO
/Q6Plm55UC11Ut2f/B3oJ11Bqwi6YlanZfXWsigw05xujxc+4gZu6WrqlUuL97kQ8eTtyWFnZmjz
RAwCR/g5vls4rs1ddiJud4LPV48Iq/AWb7mqGDFWmZ3V4QqxrO2JevFec60z/dx5C5GR2H1gQHht
E1xyJb4RGGbnQzxuZl7bcNQq9woLUEkkOZKgyjTTXhKf+NxMP7cH9dftVXYuzuOuxY5M1Yup0uQk
n+KjIaAlHfSkmdwSejIee+5UX4tTsZ+eVfwiCl8v71HuwG2lpS3AouBzjk+eof9x+fwU4VGeYiGT
mYXFYmSsog6zv4bY5DPnihiskEL+zE5DVKyHxQ0b5lcWPLWqdS4qVyFPsLSGXmSaBYD8Owl2xlVy
jPe2y+Orf3ZAq3Rg0akLViuvdyFRObbFAlda86G17uO0dRsbVdHccFqqeF5UpU3yphfdoPOMjhCk
TYdu155r7Ek50G++14IJvzG8+anwoj1RJGuLZcoimqhYG1THt5EhJxkDqwfdAn2Xl8Zf8utz9TKN
95c1b0sp1giSb2gqPW/8EmL5zdkczkms8AwqCSTHMExhGIwh/j86x6o8cwz4BdSR1CXRJQ5dOirJ
IWg2mwRPY6T0ru5W941buMaJXIXH0p2uVQ5hUxvWxyalGdooel9fIn79PS5ArL37Gav2ltekblB7
yXlRebXbU5ymnGhEeV5nhEMfuqL2qOEx/pROeAeiiqLfVpmMr+STk4xorIKaCgAZf8y2I7CsftmY
qt9Oqavv/z8OfTmwC9fHpTSj4LbWjzH0JA2921D3nSaJPaM5WV2C1PfKNt3f0ns5zxB2lhptAwHN
9prGJztS+IutL8z1AS52twrxiS2SMYqWEN99tfouc/2pn48CjFSM5N7c9E/dEDiXZdqKImtMKa2I
GivThiWtYPqX+iHGTr3DZYCfPPiXbknyFth1ZcfDhFOreeJMuebG4Mvvgq+9+UfVV66ePEVN5lo6
R4XlbGFssem8Al/UU32a/Jew+KR3sZvqZ0aftSLYzTWIrWnj0Yo5hJz14kiUjJ5br2dvVFnyQGIc
x5a2+M3DcAQ/pV04FPOucftVt2038294uc/xlhrgcYs+VeG5xGfDIK4q8nj58LbC1fp2JAeV9JpA
2QEaHhJ8aIXoJSMuLQVG4/hu6slv6oLkoFprmsAt+NOv38/zfU0+m6VCoM0cbCWRnLXUeTP7VQl9
w6PqfplWDE7VSQfreuDR3xNHzl2yqR/sFt/3ID/ax52Txldlsrt8P4t1XNBtOXsJSJoWJIQ0Hfta
NkeiMzzf/ybGkkavvIJWWIFu5sCYtLOJpD/6Q1dxLKnEkBxP1ehTg61KcALtfTB+DuqbVtVQqooO
8kBXrDdGE5nAMB/GfXuez/RonSI3n13q1vhA+win0tqGheR3mFXMI5j3l+C+EH40Lq8O7KQ9WU7y
Zfkm9O8r1SuEUkjJb5gDTfyxAiaac93K+EJ1lD/ju9naJ2BDJ2i9KKpwV5Ue4Vj/at77karfjCiC
opBchlZk1I6W9I/wGVw3uVNY+zm6jfPbgN3m4lBXpeP3L77eXjdl75rpN9MwnLSJnVy7r7HRLzW+
DLGi70rlUOVZl6ZKOoLy6VLOCY7B0zI02h144DQvAzYTFD9QF4AHUBJnLy8NF+xTnn0ZGrTLJUvd
wxr/k20lrlXvpv2SaKkSvO20GCQMtm4QMPxLhlr0yMUbM4CGg2I/KG6HRhFKt6PBK4BkpkmdVb1J
Q5R7DeaE5t+6fcPDWxY9htFHHg1MLO6ymW2bxjsuaJJrxmT4sNYUn/8WJqwsHaG6VVTeNv3OCkVK
4EJikJRXEChl3xPdHYjlDI0qLVWBSNdSp33M2ypa/EDvaU7oFgfQfQSH8TMUwSvQuKydMyWF3Kbm
rUST7qpGtVpYJVA70/EP2S555LvgFH/SPQPVmg9EoRXWcgKrCFElqZ7WFi4LTZVOhmabHk3Z4en3
QCR3ahN8yQYxBCrZvdZ90hlexCKFPmxW8tZqJ/lPqg3zmOYA0Q8xhv+vgiOaWV1tF7kWw2Xh9U25
En7z82h1eJK/rGja1d2wGBXLXBSBndI0XbvzRKPI7lV6KGVXSZ/wWFtMKugfQ/YHZnyUEKrzk8lm
ZjPLKzTFIF88kX3zCVwAd3btMs9ymtN4CHd0cCbVF8TPfe/vnOzrCf5M+VbqlxL0soUJBEtSp3sy
dqmXueU126WnaRe6qaftprtmP07OUtYbwH78SGNHVQTedL6rHyG5El20dRsvVm6Nnj9cacOXy+qv
PFrJjYAwBl2wi0EzMOuA/whl5n10yL7aFlbS012Ciu90r8DcVBkOXgfBbDRwyrM+od0XdlOyySu9
JtvR9GfVMtj1jn5LPtvs5+rBSFkn3TxKYVBTZ5itfEfAHWX+XKRMm7wk+FyTK13Vbav4/3IneQ8W
i7a1/ckztdYZbJDjlarGwM2yovkqA5VaEKpQpGVpQob4VJ8wqH4DhrRg13nEXSgxwg9wO6Pf4d8j
o5L2iWYSoR8i9NvRY2GYTlh9MlXE7z//yTs7W4FIGgiCsSpsC8gUpVe61bh1dDdr+6HoMAK90/Ak
MCBMY0jLcElzF09nBFVe3upgvLR38bSrDeqAeRibWMLOC9l3v3fGhu4L85S35z79NlbfteY2SwtH
mRdv+tjVL180YuUhBqSkfinwy3Nm4aP9k9lErqi/6L4i1m/aizC5sECCYb3jO+aaPbVlC5ySfIv8
Y4tdifRDH8krDCleZLY16UkPF9vYD2RKoMAHq3q4bPgqOaRQ0aOZQhhLTGoQzfv0xuofhK1yaIu6
vFen/x4W9n68vZSSRnFupABp+SF5gl9z52N0GPhhvDL2yx605nhZqm27fwWUbBKs/lOg1zASMe9s
/ZCZivT48qm92wKbgS0uDgsIZNGrCNxBKHIOoCK4LMT/8CyvUkhW6I9gvomLRQqzdEX4d68d9Pa+
JakbWpnHJ+w+tguvFr0rGupGVeZd/gGqU1z+vrIlrTPmGEMfSIb8c5KczViRpmz/f4wSLbSI7B0V
tiBd1QQRuvUSDWRVWBSsyCO3A6l4BZASyYJYeoEO18nrLQ20TpPbDldx8GdCH8DQ6rDQ8IzSPxTa
tRieta5wgjpwC0PsLx/ju2o8qB8pXIRAdxXWe2F51NtzJL7mF8kYmm7XGzO2f+t/pnHzGAz16AYY
pnLSKioxg1qGDqh85mfSJtrRjKzYnbq6dFnoa+5ot1CxpPt6+afJ3lL+ZVISLEYMw2gTfpnf3Qfz
11Z86vk1aVTTKO++yWUcyZMNQ2SyTAAnPplsh0YEL9sRuAD9K79CcK4d3ftQYUbGlbzbOM9hnIXR
ghscEwCn3pLTMPQjsL141jwVa51KUkNydbrQG9QCIamONVO1Y6PegYkIvPqBZcEVTn0f/vwuG46q
ItRyhGsf+1NU0PpY1hKNLLlJQPwfade1XDmua79IVcqUXhV3srdz235RdZhWzllffxc994xlWrM5
3f0wfU6Vq7Q2SAAEQWChrOsoIYlmxxGK0pZjqV6X5qOqOiJy4br29bLifEqusnDUQ658w6AsZq7X
qWaPBzqrM9h3h3LfWCjx97gX3E0tXYnG2E/fL1VoVsBq3dlt76SdUVk0we9Vd8mreZqRdDNsVCbY
l2VknTwrImMcuRAmk5QDNgq+NvUhNL8KvInLPAjGLmpEJ41SYdOGRnYH5MjaTnX7quVI8qZ1l5SD
sYNFJhkBRyBEOS2e7raZFe5Gn5YxpvZyKH3DSVFOIp9qbCE/acD6eWYh2US82bXmnKZAF0rtFBfd
XhTU3R/tFZuAn8vUGGQREKNuWHVynYCXLkc35GWUbU+OumwF5DMENdOMJo7lPMhtD+se7WIv2zq4
nUtb3RPU/ryUToVKkohT4MyFZLRQGXJjygdAavc0p6Q47RV2zVct8bthhchnx47Mu2dvquVKTEYt
c2mMxEyG2yTlS9EddeRxK27ClF5UPukk7jFE1dCPhMvfRw+SyUncdj22TLNCwaWTCKoOnlm7LQOr
sborXky47bJWgEw4VYM5rhWpy1ruexejZM66Ysn3o6d7yUH71RehN51fgTGxU0Lb04wWYHL3TSy9
JGysfPxxWR03twmlF6qOa7upsfPMQsw/raU5RA6pjn0tbnZdoR3ihdeguA2jGIasajI4zBilz1pd
r3DkqLg8n2LlblTcdvj+O5K8QzBKnoAWr2pHg0LcNc03QbVS3Hf+DINRas2Y1WWqgTFUz6ZyTpE5
n4Jf5ft923aFKBKmtOu6rDJKvYiJugwNFWTMHkI528eh+pppvKNpO8xQRSRsVBFDZNgwQwY1i2TS
rZd9tBLfoOvSHXbmHbGJr7jF1VuvnccLbjb9+AqUuVXFC2bGj4Tq23KfVNfSyInXZWqBn1zCCoBZ
vQCPnFESw9e1ruTBuTqp33vCXbyjeT4TJ9UC0s/qjp5QtSvtO6eweSu7qeyrn8A4CX0MiRkGkFEt
/jKXoxJ/iZTny4rIW0bGNahqS9qJevSlP6jxMeC1efK+T0VchWZRVlRCluP7SolMtlLvU623L4uw
fSqtlonxCVJC2mCgAX3rNvvxtfT1H/ppspsnxU0O2JXr5DS9XMbk7QzjI+JmSvSGipX0kpWArDsT
rSnmlLW/pa0vqSDjJcS5DNuFnvDigXK0/F000Pn8ql76cy8BMSEZ5raMZTZC0QpZcUA9fWgUvDhc
h803A/xfl5eOoxFsGrRNZAycmoA1osC9PYnp7eXvv/GsfRYGmTCwsKmyyb4E10Rsyozes6oWj5+o
sHRKPKXUVuPIB9mt/dwe0Omg2MSuYytBzdtoGffk0Pm8Q35b0vcfwqzqSAv6QIYE3Z9afzJHV+t+
dST4m4tX/4FgH3prJQnUhqq+IS5Wnd9lxnOu85ipP+V+WBTG1ypJ0kTqghXNTiiHdZcdvbWS5i3i
C3+9xJyFYzxvXemh2hEI1Tnl17dyZbTuY2jgnmbnhD2vNnbblt/XkPGyatbWQd4ALtLdqWisNr+S
o4fLSrkd7602iurKyg8WOsn1kF6uxEP0w0TXw2Clp3KvPPLplqi7u6D/JuNyp3gSpTKj97j0TtNe
8+CrtPjFVP1OCLOSiPG6kdqVLRr44TNiwypN0RIaxRM0TlruU/sZqwyMpw2iegg1unD0GM5eJlw7
WoxJkW8wSRJjyfCy5rxdPO557cg8tWCc71KHakYSKL0mo+K3Uy15QWoofL2sGNsoRAd5MPhIFLa7
NqrGLGo76nnHL4qSWpJwmtVvf4TBEmSTNNSjIQDde90CAO4h0korinkpYurOPuvdP6JojJcQMLxW
TkzAiAd6gULrkvdfCPk/JVL/1oh3HMY9aKOsChkBjupHN6qNsshz6o/e4lKnnhyyK27OZ9OR430e
o8dkycRQvo/Gm5MuTKoUqk70XbPvblI3LdGFMuGm3Vwnk0P9Eq9RavNIXmEyDkNRs7lramAmsmRr
DSYOg61SwySNMpGu4jz1L+vI5uat4BingfVEByUNp6cYrZxhOilWKvbX2iBdl1O/a6vcq8hwkGeT
F+RQtfikNitkxo+EpjyqA13c+dAgeZf7i29YiytbmFGyvyzkprGtoBhfEkbZPCQNhEQ/hC32Tm7M
VsurVtqO2lYojONQtc4QxpA6xpPimchGolr24e1hifPsx1MRJr7Q6tBsFrpnfX0n5j/n+EroiCU2
57H6ZR7TN6N7F4qN2syl6NWCBlUgTuqc0e0e6LDGwdJSa0LWXDwlB97kjU1Dx3AyTURGBndLhdHJ
Oo3JKIcNTcrE142HhrN966ePqa1oVr0vncLn0fhsKQjmb6PmAO+opsbSkaSzKJhKgcMm7MEdLkU7
UTVOizntLuvh1gm9hmFUPkZ771w3WEyhEq2FvCpFZBnm93LiueQtx7UGYhS+MAwBpAQ0y0S+ieWt
YXqXBeF9n1H1vsjCaO4hCAnOo3zUxrs/+z6j4cqE8QFyh++302MaXC08r7dlQSD3Qy5JAk+A+RZ8
rKIyc+y6uW2wPlKrWUv4JEpP5ShZiuHk3BpZeiyxfm6NxcgCkgAhVVLoFm26wRM3ijOIm1nEL9zC
52Zqt1RshcbmZMYlb+WO5heTfedV++BJjJHCiDyalJEmZ3iS6fOI8zt5rTUsEwOEfZCSVoaQeEXV
u3Pa7TqJo3OcPXsry1rtGeocUOkgAaLQ48aVlyC0zU5urUk0wv3Yl5Wj52bIsdgtx7CWi4kApLLT
a4Om9OX+a7ccm3CyzJBzOm1es9YgzJEvtVkYahQkfCoeJPpW91dnLfb0tfND/uMg/ckX9JGlK9fw
xAtCSqyjdqbJhYRWr7nKIUC3eWXzc1lbrsIQwYsigV9Hl9mbKlgUYqExc82u030iP8bCy2VXsZmF
pI5bIhISnpg7+DFIW9IkD+KiwrXftGY7eVgQLnkxCBuqY/Kz+WnSd115F1xzo8PthXwHZrYNc7XL
XksBnD8Ve9FFPshRX0CE7Yon/cgv3NxeyHc45lTs52SJwxhwRXrXBmfMorq8kNue4/379O8r+9JU
c0hNuaSPxtXDVIrnUVt8DBv2oS6c2I8nCnM8ZR0mxVUtRDEUJNnr/Rg8XpaFqxTMAQWAyjBqIGSn
3rCNg7JTMAPijMpFUDfrZ8pxkLihI/JurdSZfzau90VknL1e1VrdLsANXquTaNM2jNIOHN2hz5uq
le8RWliCUx3+Q/qEs6rsdQ9DoHMUymADy9kad6Ur2uld5U1oyLCKn/ENDMTnVWJ/agCh4eHK+Ni7
nyZnqtHnkFe/agmYFgr0QGLKbI2nXNmb/NirObHvtkP+Z4E15hLYg0JanHsASuhHa/KH2TjL4zNH
e3grybiUrhqX2NCxkqNNQMXy0loYcXzTWYrfntC98VL5vFzUZi57vZD0J62sz0iMtO1VyIU3BRM9
KW8xb/nYHeVzui+yHXXO/+Ew2LqErWEZpzIRpRpraifJnlZQlH6FZhGI6MX89N7mqkqypimiiWbt
t7B/JWJQNVLakoKKiPf/2ZLdGNkwtOSgQsX/+xGZt6ybPm0FyYg3mmmeV0qGs077FvX3ffUYaLJF
lHuOwmxq5QqH8Z1xrnVl1uCQi066n/2g83xnAcOpUXEz2ao3oBS9bu2JN3R52/xWuIwjbYdg1GIZ
8nWKPTm63SLJ3VkR6tJBdTLA/HgFPtuxygqRcaxNDRqXhkpKo1nZppJOR80VveRY+DxiFd72Md60
Qf9rHWBxbTJ5GTmbQ2Jp0y4efl7evu3dA6OmCaIAymn30fYkvRryYIa5T3JkibptGF9RwHEZYzMR
bFDazv8HYQxcUOt5AHcV3vT88Ym65cpFRG4bR/6rzmbudI3FqL04iPOyTBCoyd56AZXz4IguFHBX
jxZ4IFzhNvzR0J5AlxcV8daSsYQ26tCgrgG67b8W82lsn9vA4SzlZuC1WkpG68s8nwjBABdbauBJ
iFeXqCAqn5vZElHImzrjkaf2VKs/HesrREbrcegIZaACcQH7Zif96EB31psp/u9jjpQSaqIvi7gZ
RqzwGMVH21vdNyPcsuo3+/xg7BW/38s73kPV5mapOtqkaFmoznYpCkutyFFbQ0+Er0N3XRvftPjp
siRbTp+SsiFtC8p+uP6PtoVuu0VMe121o+aqTXxJ4azUZqS3BmBunmUU5frQAWDwFC8+xgekwtLa
Qsv9S++QAwaa7dBPjx4naf9nkjGRyIRRapVOJQvrJz0AIW/99c8AGLdUBbhQ6zFKXqTWFYPQMsRv
lwG2tHq9dIxLkqY2WqQZEuS9Yk2N6S6z4C2deZSj0DET+WwUKofBb0vj1pCMZ9KFVmklCZCmKth1
qT9MxfdAMH7jfrFGYZwQ6ea8UWugVNOxIqAV5fTtbZmnqVICaxRUo0+JkUKRhxrDj0y8QQTJK2pG
Q7+X9eyI6de1Y4pp4KR4pD5mUq7txKGKOHqxsYYqym0wM0LBtz9xtQuYqruk84R3kOFrMYXWSL6P
KWdU5IbZAsNEqbgM9tdPLN2YFDKpLf6zI4XcGrFw0xe6e1n7tsV4h2DsB1x9JA1yQBT69xqF5V11
XcS8IkK604zj/iAHY0O1hvlAWgCQpL0y4ps4+wEua2vsefTMvPViTKlMl1yVYuAs6aMmflebgRM/
8ARhVG7qcikeJADEM7FljGpYiFcCJV2+/9m2MLYTyFEggygZtjNfd9I1EVNrySeONJvLhQMHiSZN
RxqWcdpyqSaS3A+q3WjJFRJST3O58HLgG0aK2th3DEa/uqrIhlQasSVxbhkYgFXHp0R5mYbXeDoN
w6HBoKDLS7cVjqMcScSAKpDogzOZObZnQ0navAakfhv4iMavwoN4Ix0MS7EzV/wm87INm8v4jse2
v+L5uBDNEniaNaJ4lXjtIy2mnvA2rnvDFb9kYuuaupbwLcpd3eEGQiaQEL8hDo78U3aLc+KA14DY
xplmENsKyWVeyd+mp1iJyexkkShCqmnUuOrbLEOXSoFRc9H95c3jgTCeQq5nvUoGamCNJ9ehlQjH
RBB5GkJ/6id/tBKF8RNq0gtyTf0ROTd7efHDQ1BZsU2va3G9q/ycNwuFJxbjN4akJmCAA6CyPJHx
R1Kmltbf/tnSMS4jnuM8JiaUIigkP81VXxPNb/HIe8X91HiNZNMH5WPi/n4ppqheIEt76BwVytec
8yvNS91BspfjZHXIr6GJKQe7Yf4D4xEOQmXxdJFifN5AIiGBQQj5NLigBbyM+Wmqnc4PYXGMZXAq
3g7CTTPz7hyb/ou8IzGrKpIwapYBSDlRj2Nege0A93r9x6gRC+/mNlhHrUDOOfH0tkt5R2XWOAPl
1ySoQMW/WFEz8bXefL6sL5tn2Uoy5jYVZQoppg7eP+y/j9nsScp5kkRvTni9qzwgxh9XRYWpbWaP
zeox+NCo9qW44MW1Ge/6JNldFupfnP8/K8emXyvwe0p9AqlGW0bZpp46peEaD+iLtAJLSjFU98h7
Kd8I4GEQ75DMMRoYSd5lC+TrwuW1bhrDXsa/yri/SmT1r6RPb7uF187I0Q82/4rMAlHSFvohhK1T
V4M1a7yuhU0IPBmBVwbhAabqfrwy6gLpVNLPWEjlMKvXym/U8GLQwPv3GR+sDXKfKA2+X4UCpmIu
KGls25tlNu9+RyNWQIzv7RfQixUDgJRzj6ax3EV9/HF8UZHuLL2itnjZzk1fv8JjPEZQaWYoUv+Y
hOS4ZEp4XdVx7WIYNq+Xi4fEeImlTSe1DiGZXP6Us8wqtbumEjiH5ab1GkRFutjEWFu2RC6bpiYK
E6jaXOH9RMPDshpYChppxbz9HY/0DsXabjSQJY4mQGn1mQx/EelQTHs15JVObmv2PxKxryVBN4TF
RI1HSl+HEdN5v1zWOLrsnw6nlRg0+lhFZ2UWFHWFrbFljNe2kxwmqkxpZbVZGzukjjur7GvRvQy6
7fhWqIy9LkuazcoCqWh9kKxbYooKIdPWwX/S/ohQmLQjPBexlU2FDb+vJGPDph7Ug1RBUsqvJUj2
cGyfKfX1MFmBO7z8oYSMIaNzWOkTertr3eok2/NXWlFRudUTgO/4VG48NWHseEKTpBFrWFBRfi1m
jDs0Ms5htWm/yGCIsknTfwZjv42RqbMso4Js1I6LfqWrd63AeajbFGIFQc+ulS7OSyw1rQiIXDwP
8VlUHy9vyrYICMHQWo8WJI35ft9Ki4lrJIommu+T7I59bYlcLq3NcB1zdP4HwgQQYV1muUTLWjoH
24DHXFCtu5IP/40itJqzKVtvKyp62P6Hxk7cQCeGiS5LoCHf91Nxlp36AGtCShutH3tej9HWI8EH
NDZ4SLMmi6hsrZs8zK7qBrd0Slp4VTuTiyLyp3IfYlpadsULbDk7xw7XmEBQpykjgBG8WMGIBpoo
smeDY7RbKBiYhUQZuuDARMeo+EKyYQhVWuIV515cSsc8qv124F1KtooV6SSmf3AYPdRTUdfUAU9w
uPZ46oEy1WshSLWs4Kx78648kpeY4+Y3FUVCPY0hY8AdiD+o7Cvb0uQ86oIWL6nFiaAvY9qltnpf
7mnDnXnD2y4uGuOO5iIs8pyiVc/ke/Og7EyXvA4/F1fdoYnBvmzWW25jLRqzbboiTSk4HVFQ0J9a
+ZSN+8vf3zw51gDMfsUoDenB8E4rQ7q9ZMUufVxRvQINY7y3MJ4sjPco274o1QJQ7XQ1dods5Ny7
Ny/EK1nYx5UI0w/zosBitW75NXrBNA9X0lzK1bXs5IfuZ3KNTbutXo2z+p0WnsSO8IOznFsecv0T
GC9SNKouDg1kpB5SAskpZiHdmz6mioDjVOLk3TkLytJOBfIcomgc8ioNKv5Ri7fwWP94CEwsY9RJ
JYwarDman3JjNyYPl9dr0ytJKj1yDeTvWYazWCZVZM7wfUk+n6Su/ovUiG8LwbsM8y82i4lkKtEV
AiaOjx5iygshyUd4v2hvmla8k3bKXf+82KLTniOXd/H4F6N6h2OMKolRVqFKgCtOBsgfl113+Luk
4z88btMtYINcFCDAp6PgD7cCRjT4B4X0NLAYnos98UDE4RBXt7JryaU8BDzZtm4hazhGtLKSJy2p
AWeEwfdGl2/URvgZNMjFzHLOiZk2tUNBgYyqKxiYLDLal7W9oaJIHBUycvS8ROmPfElcsZh5jX08
HGoFq/NjSLs6mkraY6KWgq0MeNSO40pwu2UeOP58c/lWIjFHVSxWCviBsXxh/mVqXI0cJnLfLzxS
jE27XcEwZ9SQTVJT0ZYI0munqGqviEQ4NrUNgQGFSOzrxGTp/hcyL1qEyfO2FnxbxKtu4Dy5bfGj
qJKqIVzR0PVARGapJqKNyljR3XdHFxR3ONit0p7PjRvvc5vSBTXX6TOIF10QsHMr0DZ1YoXOrOBS
RZ2WxSi5b8ThMSWhvhMLSXXrfuLNzuMhsQacC0JVUL4ntJQUDZKnJ1nlaB01yk8+QgUrvIH3S0y1
ZgwJVUqJWIm0CqW7G0W3Js918GTmVitPFiorOIkKeo5/QoOP1RGdmKIoMy5iMvVMlzVohup3tFPl
rSlN5VZrbMKgThx9CyakYhnFhyruhLLC2ZTtg0PhDTvFn0/8ohAeDKMIQlo0qZ7hkCVn0FUdmqOG
8Cg59LvfOaJW4jBqYNatMcbimzjdSbDmR1rFo1qjk780/h+jMXtE6qUJGlpKpvrp3fKQOAHKcXvH
/Fmf+YHf5jOZtJKNifxIqmqhlrwFZsQEHzJoYb38NXBqpz4Fz8O1uuNnDTbzMCtQttJemnslmWcs
qHyrR6jNo50msT804KhCtISKdN7RyBPTZIK/ISp1CYNxaPBHKedzN/PCW+qq4gfaoZveB+6vjhSk
b0CSAbZxg5KMoaDo49GVVHnTaAGcRy5excVdxeVeoB/4ZMwrAOZs7MQklwLKnTZ4yU0O0ltdgaZg
DAU4JShVW65xvMemO1wBMm4f3cZh12i01ylHx0JRF3agyLtyHgWOU3y7Fn4SjSbVwdeuouWY2a6y
0UiTpIjVVV83QA7eg61sKDGxrkXCDuxwmVWgboq4kWNgZJNuyaUl4ZI3PJoOt3CcYn3+LUh1yBKt
DGN9ZlFGyRzXb79lxHi3add60s+/i5x5V8rtK7r5jsVY46SQNhxQjGNPHp7JCyu+C3f5Ydg16M/E
e+GUoiKfZxtbu4ryIENCc7dmgHDxo57mWklm3NPhrHXjTon0r4I6X0WT6F/2otQZs8u4hmG0FUQ1
JSaMACZNv0jZOUEnoS5kVpXIHOXZ9C4y0ZEy0nSMoGdrBYnYzklO61cbh9LixK7gErf3Fhthtx/Y
vPTh5qZhGLGkINTSTImNhrTIaJOgqnV7vp1tyVMomUdoaXcY+mYv7uRXvvJyeS03L00YoaERBWMA
gM3oCThotU7vAEkp/mi3d9VZMArVK53IHa2Rlx/Y0hFCDFGXCIqUVLZXTxEELZeNCVWlMUYejaBm
VForHnh0UPKWrRGMNVBBNWoiEmFO2lAyx7JFrxLkGmJL/VnepcgZYR7JC+VSACeYlz1W6GmnRLjd
a8zlTqTrxirpGp85e7UxKKWmAH62H/bSrtlpPuhXfG1/ef+2AnQ0veqEjuJGq9knmCjtSDIjrswK
b9FGLyeEE7Rs7RhctUpwPdNw/DBWXWtBWLcCIPCY4otZ7I154vQJb4bUViu5usZhzBoDDcZaKoGD
3OxN7w87ya/36vE/RCr0F7N7s0ZiTp9yKAt1xM0Gr9bCuXqgc1nRtg5WMqSAUy8883R+y2Gt8Zjo
ElMiJ1BbAa/sM5BePEjDYk3zixJzHOOWMqxxGJ1vpoCEWQ+cqBXvok53xF5wf13fDFVBDYhM/2Wr
vcoxj4apGumds6XlclHqRmXNaxzYVDmCK4wiAkNhAx7ZDIa6Qv0T8thDDqLloo8kp4ow/sKqOhHj
wi4LRdeF0QdwSqrIGdH/PlHwZxFRxpQ0OibYfxmDZ7VBinS4xjNRlDxfRtq6736AYpS8GCRMDlcA
VWN8R097rfbFKfDBIE25myiZa/gge+Q17g5UG9HM8usb+OEHMLqfZmavtVULf78YTtKGrlFJnGNz
ezkJZXhBWfOn3UNfr5IOw6LbqXmvZ4a3BMfMDFGMhd7DMeZEkhs6D3newZgFBdNMGOQYuo0Hc+nV
qMpzI+UceTZfjfDuKuu46IKG8e2sWaWO8jBVxpC2xiV78JLQdnY0/B3Jt8Qx3QFDTOeTusv87ra4
4s353JBONVBzhbJkA137bACC56pQinWwQoAaDePpKkvlbdamqZnIKRrAQcsyEx8HWSbh7ovrjCjF
98OMyTl1+ZxCPy4r/pYgSACbCr3A0HgDJrhaQowDHE0tHHBPw5S/PNP3AdEeLkNsJmTRmokkImpg
0RfNYFQ5qcdAQQNJ6+bXFXIFtZNd/93gzfPoW6u2hmI8el1ltHwDUCC7zyylN67Lvnsu0UpwWaat
KGKNw3p0ZKLymnZI0id/OtGbkqY2/JZW2pHCeEBcMnG2ywg9TU1j5BHb0qwlsUUL7xV4ae7BaHkl
+N0VPyzajDfXSIxEKRkHaaypRoPiKrKVXYThqOFe8Gl6gPd2shVQg1Hlje8CTW4g8Pqodm1odJgQ
otFnvMmD4VrxLS2ZHJ91lCfnDj8hsbFhGm52oqSBtRVcxcxC1npSGnFEKPVZvIsP1Q55CLfyI/+y
XmzoH260IPHAkwDslq1IC9OxR1UfYBAvHQUy3eRKcSyN7vYyDP21jFp8gKGB1MpqG7E2SRnr4B1N
TlL2IKbfhPYxSp4uo2z4hg8o9O8rFFyV9VKegJJmnTy7ldG3oDMYEjQ7Xwb6NDcPOv4BifEQqqAa
eqADSTkjS2OBSdql+ViMCS9hWyjpFlLLvI5tjPsYQITMC9Z5u8YoR6iKdRGU2LVYLa9m0/gqDYpr
ZMvdZTFpzH9p1xgTq0YSBwt001ak7/UcZzbu5XBUGPMuG/smfemMntepIdFvXsJk7iGSPIK8TsPK
ysRWb+M7sLbfNl+mI81uxjeGFwcgUPwv3dybygNLU2AOEi5cjIoK/TyDaUPFU1V0SKPYFgJeVmPT
CPCoKKJ9G5VD7BkMEvAxqEHYZPfLDlNNLZzSTjiNdi5zK7w2V/Edis1mtqB6K2huBWno2dXt/FZJ
wGdsF9+Q9aaD0QrLuAvP9Q71IzwpN9cRPNCo+jERdmvUsa2MsMXAVnXpAqQ1gZK01yEvG72p/O8A
bKGPOgcmXppNKP9keGalW6pcuLWgeJeVfysK0NDP/D9B2ICm6tq2WWoIot9KHjlOO7h7z/SnK+QY
OUHNpkgYnyWJJq0qYvNdKIIRxgDe2RaN+0D4qWX3Yc5jod/IY2h4IPsHg3GOhTRk0kR9hrCjNQ6l
Xxzztxol/giNbXEQC6I6DvyMOgNljjE6a3ID5HSowqruhvp7nnPuPzwI+veVllUE04iGGBBaBc6f
AZVW8wseSt3LOrBpsTpmcaD5luBCzOiyOeaZmiHAtOvgnuS3ifqaTtf1/P0yytZRL4Fw3DTwD0In
xs1isFkZNgM8Dx1xQmtAKAVkcuBd2LaSkGDsesdhXKtGhnoJJ+DQiAl11TsJfDu71llQ+omHnNri
VdhvbtIKkFm+uEySGT2rSB1HtdeLGoaYZLsk+HF5+bYKedZyqUyXtFjJMqisIBed3bs8lI01OJqH
KlNnwkQH5MvGfeL2u+CEiQue6EQHzOXhxfGcPWTjw9oIlBAUJH+Ha7Wv72fE15X/hyvKktOnU5CE
Q4MVjeX9GCbWUmFEDK90fCu3gAXFgyx9R0ecwxhXWZhL26AqEGRG1uzifQGnxJfhS3oQ7Oy42O2+
cENwPTiJi8Zq2Yrc3xPz/Qcw8Q3oz4OpwEO/3Sa7rvGreJ9FnC7nzRPSwDWcliNAUOa4j4PMbOOe
+iiz/9pMTW0VmXqaNAzMS8mZVHj5u6ymm8aAIh90VSLGQOrro8cSe1nSOtz+bTLXGMrnDOKuDSfO
QbLpsAzdRIpBRqMcm1UTMrVuswZSmUm3z3rlOVcGb0q7G7Qy8Jq5NqNDShdu6HiqwezHjwLNkxEX
mNWHGEOXTqEaHKQq/xY19bcgNlIMvFMwT2/gdMCzwQVOMKRPZGT9DaR4RXbXWi2SChL3CVbvjhSu
Gf9iDRH7febkSqM20EyhS5xuvI9T35x3Seb8mh78DUEHS4DjAOkS5iaZmejMgCsGhIIh38m5BrdW
wtPuT/dVFkX+uDlmn4yVHI6JQ9n9tWPpN0d5H58GN7RFS/wS+eLrZbE+3cffEBVdwxATFf/DsoBK
hCwJbuSJI/V4FM3xDpqi/CbeT26H7CPvCZS1JhaN8RCqWMJFSVPiKGWFp9Y7LfspTJxL66cDkwVh
NJymmeYOL3eYQ06v/AruIq7u5PumtfLeglD8c2RTwVeryJzRRVmbWh8C0hQnS67bx54InFsdb+mY
U1lrklGfFSydYOARIfQNQbZMXiUARw62J2gq9TaICEDy7m7obxSDY6i87zNWFJro1sJdMXHG/lHX
rRq2dFmft1fJpC9ieGBEfuSjAWF+Ul1N6Kt35jF0BVXy0aXj1LLMkWPbUJV3HEaR5wKvwukkUh2L
7zCM1UoPwT6MEakosFRUm77wTOdf1PodklHrJRQ1tY0BSR+jJQzUw+WQVixkdzTHGbgjr7WfPZXe
7Ag1E6g6NUG6wY720kMMTGlMgl53/THEvVdqnTD2jeXbb2wZygtR0q+jToPNrht1HiF1EKWOqmI6
lKb5stzsMjHa/RkM41pDZMyEXBegesJodelDhvgh4zwkbe8RATEnuJJphQejfkPWVMrSy4mz3I8Y
5EzH8xU72g8r+IMfeiVHDTfNaQXHaKFO6xfR05Q4pXkfj/u85bjSTWvCuQCGUTQbfSroUJtYCkml
QQMEkMCLsdqgGTvBRGyicwpBtyV5R6J/X10MwwphYzgCSYnjPZqfbpQh2/+GAhjQL+PtSVFmHGjV
FFUvTwoUQLwyBpc03+SOU6u/aTHvEGxvwqgXnSyngJCU3AERs9UqHboTrlWFlxbYXK8VEuNIlUqZ
g6XDzo+HN2fgScT6S9zT6ZrirhYth0dLxwNkzAeTnSs5nQGoT7dV4bbq7ygAqGw1+gSLKzvj3Xo1
a0hT6IlTzZKlRdnNJAkcBfhUYUAdGp6eaIgNCiEUhX1UsmnBa5ci1YkTa2XvqwS3JRBMSWDFLwU1
PEcY/XrKUfP8pa6DEixyRaLfFHHacaJh7u9gzHYQwN5sBBU2D3yC6Q4Uyzviy7jh8rjOtjZtLTCz
qG0np60cNfAP02s3fO8H77JJbUaPGnpS8d6Gy4vMBvaN1nWZIgKg+/8CqepLRSewozwqs9Mvl9G2
pXkHo39f+Qi8zMZLS8Gm+kErXWPwL39/81CnB5CK+jzcVdgYXxPnrCsSRCfFaXSLG1qhF/sZCDaK
a9oV+OuFIW8KuQJkjCrPzEASSgBmJLK7NPVDIXTFGiy9Qcw5/j7VrbJYzEV2KNNoCWIaeh2Sxsm/
0ggictSb2B69pPXeBOSy2GwryEpCZs9yMUgEM6Ko/yOCx3gqzTUxLC/0eO8rmwqyAmPse1iqOVE6
RK9BYtqFOYCj8LcUfgXBmK4kaWErybgGJvtmT+vRh4OEyTy0zaywecPeqHmuH1XYLWPMtwgMEmB8
bOKIM15i1exrJ4HcBUTD8djt+1IpLY4BUH27BMhcY7K4QHlMAMBoP7rVTeZFaDMyH1EV68k7mfDg
6CF1CY45kSWCmS9RD+XQJEtHdX/kKde1E5wXN/e4PavsEzezmOzVppzMJmpygNHRK71v7GkpPJWL
h7QVNK28CEt4gEmKixrTG7WRLPYsuCUZHOWvyzu1jYFRuIZEZ3mxCaNAm4JwBtWGU8q3TR9acXsl
p5wYg6ry5935B+PtFFu52zGJWqnO6Z1WK+1OTX29M6y+mHaTwBsjwxHn7U1nBdXlRaNnMqDEMbMW
8VFP7wKVI86/eHcTHMywUqTrGWtaZqVVhRHKTfPoV61Fh+OpD4ovuRG9P9ncehTqUT8v4DsgY025
MQaGWAAwzpDaFr6jIcIRcGUrGzCyd2gV5b1Hbfu/d0DGngZtKJeAAg7SUx9daULIyVNuu3M6QgSp
Q5MOEIbIq42al1AQegOJvPhpdONd7VfHeK/56EzA+HFeDfumOCswxtcKLRhoFRVgef3YGE7c8W5r
2wCo1MDtk9aqMUdiFXSp2s4lACI8rlTIfiG7Yi+z03qUvq66za5+me/gzQ3J75j0N61WMJIw9yKS
gSn6iyeieaS0pRwlKZof7VIv5ZGvbR4hoKKlAS+R8ar3EQ4PbqPemQh5zUCxqnZHSVub5k6sb3Ne
BL95+UX5FSqRUXIjGix3zUQmdehSFAfHT8iK7JQ3djL1nO9np7H5o/+2lfEd75NHH2MTbbHAm291
lEcVGKeVfYnBwa/vYu9XK27e9m0FxixkJwUF6asMN3t9yf6PtCtbjhNZol9EBFBQwCtLb1Jrlyzr
hRhbHvZ95+vvKfmORZeYrrEcMU/jiD5KKisr15OHpogPVhLmTpGkjcjHWFXLBRTnFapj1+tpDiio
5bxhfONsxKi3zchtXLRlbUOsVxDc7FULvMDkrkI7ItYPAmBKg7ZBz5kNWtKNnBL3/LslEo3Tfr+r
2jCaAZNIkheU9cHoRGG+SA11zkbpUS5VtIBa1M/923YGzPhObo9efwW8yITYIlJXoSJyhkofjKxu
IiCq2/qS1eipi2cFQwaMDyAVnNTqs7w4Ke4ZyyIrMM0Gn7DRNpF6DLpgm8qHfOr+8Ki410tp5b4b
OyaUvgmTo6qL3uNVZ3MhCPdaNXjz5X4EQIlBOtb9HBVObzeutU0937BFpd5VS/gOx/efTFjKU9QW
vlttTTdYTruVJnpZZViMN+Ka+Zkg3hJoOt+GMhV1XEsWpJOsZh+E331DFWRMRAJxZmJQCClkpnUG
VoWR6RXLd/cT1MDSx8cwEamdSMkpZyH6rO30ko1+0OO8CS4STxvs5nt3GcN5km6yb+cNhRCOsxSq
SZs4jnOWYMdcEghXJQ9k00fGCA/2XEHeTnRYnMlI1KwwKvZyKaFpj/QhI4KUjwiAsxBpk/jxFODV
x2aobDfrTfaYWlIqQGFX8oPDiRQa+tSQvUDN+vSxl2oE+G2DBEknH9XhsrU2Mn2ujVs0WjiqaHXS
+gkt0LgXMU+aqqQJXItZsd/2qDiGYatoUX+j+stym959Ric09KdhUeLKON6ka3nWpZCv8nrMS6AN
H5PaYB8Hs6DkUpF3yBT649f8hcY346l6OSYaS5413uj+zJYExx4Ub9om21jiXuVVe/guHT+p6qel
YWIxKb7nNaNSZivQa/RpXEvbbBO4muBjrmrkAo39NQs/dDDBgJFrLBeq3oITH3R5z4LTWo3uKQEZ
NVrgKDibThF8C2O3foRSnHo7b5JdcVSusj3jK8kxOnkeS+C98MwvYH2U5rbH/W2sL4q/DxXNjvUv
f4bBvYdmHPaJKeP9mMeLvP2h4dnN/joPsXp/F08U9yKC6ldvfGbzGmWbz98lubUr89AFX0O6GdTd
ebB1PwJ5W2LBVVffOnoXCtBbWEtUTMzAgh45SvaSrHipfJ2Wwq7rVcUmGMLEZIGJ6ICzrn08S4Yy
se6M79I96zEYQbgW9DYj7yq3on65dV14R+NM7TQ0TadYuEYymoJC7A625GknWdXm/OdbTycspOL8
MKTEwyqgkErGrC6o5Bzkr64Tx99ll80lkvmecMHph/b1nzHIu2icCmYonmDjEiAlxVYPs0tccK03
NjJN++/5ZLOV0IUbXacz2xS+kwUWY11h3tE57cQaKzLJTODSRwNCfxOOly265yX1/vyX/dDHxonJ
G964xiqtugJQ/ZwhzUDsdG/+3WBFpORVbu8p3uhFhT1jcJcNyInq7EyMD2b//Vx5M1ynRDK0HOhs
Dc1PxhFMCG9FWcJ/CVN+fU6LM8AY8zYT2gDHfwyuwPt7xUidaIhqA/iq7sU09uvu4jse579FkjVB
YYGnTrshuG3LXdxeZWjAkGJRH/vq27L4hOzfF6YFewirqGQHaKoPY3Ivi5h4112PBQBnUUBNNSKX
CwBwcIASvdqaN31gWy+9p7rTjk7ueY0UmBSLMynlqARyqMCk+H1m0xbdyz0BJ8ZnWrH0hVScRVGt
OKtzZrmIgrj1Jz+Fmmx+ThD5jvJ6XirRKXHWBH1mKrIX+Ii1dEyn61AVWUiB3bc4g4GlYNWAoi7S
+51Nt8yjCV3/oQ4dluuSd/1gnxdo9ZjA70rRqKDqH0ZBgtno/CKBQH17wCtrBxiuMb6ex1j9aAsM
9u8L1Z4K2WpzCxhavLPyvUI/9dEWAJxq6ygIIt3PhNiY2+SC1egsLwfxZLvFfkuBT7NuhBZonGa3
dUzGjKFNt/3b9kXf7SR7vrJuh314CLejiA1aiMgp+VQlydww29Bv5s24z0FxkTloXEDv/HxMtyJ2
uXVTsZCQ0/IoC0ltGMBLLxmhxrzTvdYbXBW5GfE6UpEGchofSzqWMEm4wdj7O/W3kXQoc4GPKIDg
0xhmoaVq1EEeqXzwQVuDi1sKwkjRN+M9d9pqTYP/WORjYqVLujHdMUNcNzt0Ex46YR1w1VC8R5J8
B5gv6TXJG/RD0GPnMXZD1rCe7UHg5EUb3T1/gz8MCL25Fws07uE1ygrE3SxKzjC5u2lANCH9GNGg
1W7TrXBbzWoQtADjXt2sGIoqixFmsSGHHjyydK9hEy9mHR51QRJjXTN+Rf8qZ5p0fdZLWQJUq2J8
Mq3sCT22YfpN8PnYX/zBP1pIxBmosZzMaVQB0x3KSzb4AjLFcss4zAjSq+Gx150/ROSMlJ4UftNE
7MDeZjXZeuHKHr4ml4MLZh4nfBHNMbzFPudk5IwUlnRhBGGAQmKZgZun27rVd42MGZRqb4YvjexW
NVjfjesce7enKbd9ctUa5WXRP5QaNl80mUhn2dmd+4M4KybPSAy8NfKwhX8Z9nzjcspf/Y2BPor8
mMn2FNiNYNTiX8zAu0Jx1qxL4lRqc6a7OlrD803yCL4sO/5rcluUc353AJG7lnzv3Fx3/69UqXVs
B1Hm9NOzQJEEdoZwGQlkc1KtmKBIYBNhNKrxJjh2pU1u1U2BFIsoKyH6gDx1rzSV7YxmVtzITb5n
b09+gcgJY1t4e4SEQwIVIZylUSmKU2HPrn9Z2rN1080C10RgXwhnX+J5JOVIAKDGildCx81I9kDN
YZ8/JREMZ1+mssz1PIJ+tya6UCIsaVSbw6iKGOj+xRH5pd2EsyrjRGpJYt1k4GCx01eWlcieh+fq
UsHeMmkvpLwTnQ9nU/q5sZKOecNaA9IrY7L1RNANLNQ3zkqYAZEytQNEYjqsHhqC0U5/mQ+zh93W
QiZE9oHO2CTCmYe0aSdNZfnfBM6B2u0mNbCV40g/5438Oih+TjAvo2CwJBjj8JKxYOQbycsv5gOz
QmKhRN+Q7wGctLqlc4VvqARYEaChZQOkmfsGvsiV7NbCyUAhHueNtFU4JPKbNzL9CpLKC9kCGRWz
sqLshkjt+Xk2FQEfSLLZLT5a4DrNXXhdN/NtcTm5qZc+iqpuIm9L46xGVmK0rBvxPfXALfGIjDv1
NU/RUFaAfUPUACj8mpzxsJo+mydWIWhdNi3NUkbKHUG4GR8C91P9qO+ekMZZkKb286mZ8Ckl6TAk
G/lzzYYLAM5kpFmmDKXB3JDDT4ZxdT9js1aL9+M/cIwLXkeNsx55qDbgLsG3G69/pr7SfjO9tl64
y+712JZFhNxC1eAMiCnFuh4yh3X+zlhH/X38TffCO6yJeiSf8Y0XtQjulmlBYzQKq0WEw3ikIfaC
p7FTzO4nnq4FCvcEg2hZ6UyG0lRWZBcBmKjSAdRUtDBEw77rPeSMDR6kZRbY2LiPpyGQTpVZY62a
/pa1vuhetWdejGhedP1OvSPxjlkyKTRWZsKQzC3zYurCHdH1ynht0K8kcjvZH/7hWWEDzOhXwtAR
PwgQ0kg2ygiCWfXk1OMrza4jVPu6x6z6Wo5OJQm8QnaJzuFxaj/pcmOWHfBic94W+Te5z72iu9KM
x1JEgrVeM1jIxh1a1lh1OrbAal3ZmV02NRa6vV16wQ1rFgk21sN5jVw/PHB7mhZGKhQMf0P6Rb6q
VPRxJKmK1GXpZHesVsBaeuXv9JnVXoSB06oNWcBxJrGMhwKjL8rPcHd2QQ4Y2ng90bWUesZgizoE
1z+oKZsoL4LBTJY5jz4KrEGmDToeR4NRs0l24/S75mutbC/Z+5lsXl/Pf9BV73QByBkSDDgbakfR
3Kuh0pg4A/1WiKhLRRCcFamiZBjmGTIZ1eQE/bWstughvv0zObhnOdD7GcyprEnZiB2zvi6nF7Pa
nsdYVz5Q+4OJQzFhFzl1Lwp0Kkmsv3sM8Bwzmk1t7+/yv2UUbsRk/iI4g2t/CDMp1xMZcP/cruBg
eawbodrkWxEz26rZeJeN34wAqrkBnw+zBmWnuw0Yc5PqOdMjOwi+Rs1n3pUFFqd0ld6ZoZmjPTqP
Ygc7K+y5iZww/F0qxbcIfAHDKV6flzSLQsCoJdYak3DTG9LuvEowtfpgbBcQnNpB6XxZwR4sd5z+
Ls10S6i6P4+wfnt+6ZzBG7yZJEXh41zq6nZIvuXZIRUy1bIP8VEKjKkRHTsaPzC/IBKe+qBFY7IV
2uOzvy3RxAu+sIDRhz+jtVtoV1ffRPC8/QPIvVG1hmxUMrbQ7DzcqMp+RHqkUxhd2VE17VyetshJ
nf+O6/r9DsndXTrWJklrWCF9TgNn0gcvyFWHSl3qTlRypqz1zgOuH9wvQD7Mi9S4NGiFj+ons1OC
IdUI9UM9/e5Gk59K/g7DvRhIjqRBFkAuSnpbTWy/s+zzgqzGxe+HxZO9tFNmNqoPQUCO6/rFjErh
6JbRLlY+Fe8vkLgL62v+iFlHIM3X4zPL0DHyhjZ0fnI3fCpBt0Dj7q6ll004yFDCROth5nIMUQu+
3Lp1eD8b/u7SMCwSRuNhgIhntsP27vzJ/MsL8Q7AuSc1yNX9JMHhT9Q1rmc3RAdZXqI9GMvIWUky
ErGrChHZNVv6X4gBkjyESCU8vhGAih26JdaLMJoh0bjnelCwOCLOTtAWY7QtYa5DjAp1PCBLO/kR
unuCY1aHbtf5+J+dAyp4RxlE02MCi8G3/8uYYVQiNhsSt9tKupKSyomt+6LzNHH0w168MxaY73SM
lIiMsgGsaLLHDZvcCDxsIAR9Y7UvD//BtxCYfH6oq6gmk0Qlvmy4f2OpQh5Dv2oPbN4aSaFHYdmS
maFzArIPsNAbTSoHYs0QcOzemivDzRzY2j1Lm0SbSmRIBBePJ1G0UrMJA1Yk7Y1t9sQmDiIvc6zC
m1LcjJ/DSiJzIrD3OmdOlMzCcnI23VPQi7o8yNLGnASpQxEEZ08CTDVMfQaIGpWwuHJ1YtqRKEsj
AuFtSlJJSqbi241heujpnvrBxfQpD9ACmzZj4AfVJSeJoSBC7dlgppk/6b1NVNlODcHXWrceCxBO
krnpsL2RXarhQA8gtDuOB1YVtYQphVV1WwBxRpGEpVpiWA0vCX2m/Zcy8QR2fvW2LgA4O0hqbWz9
EADxJXlWnxondNUb/960a3u4ToSZcJE8nK/UpaRWCTudqTHsqS/clHw5L9GaA0jBh49UD+hBke85
NQcqcut1BCoC18CyPN9u+qZ1ArU2d2ERPnahr3hK1ScesYLimJmRaBHKmo4v4TnNkM3S9zOs0XGH
kNqK/7WKfCehgnrj2ldcgnBa0TdRGlgqZAyTxokr9AmLRlrWXigQg2NBGug6CXnLjS+MKuk7c0af
P8TIZ7obetl30d9t2qbU3FRILnjlkNbb8ycnwuTMXDDneVrPwKRzfJAVupPi9BAmOtivZtnJiWhB
w6rHsRSSUxVsscNpKQDU75XvP6tAlqOjRZURyP72yh/mTlPGQg3KVbBg8vOFUT9GVZsxRzdt3ZGC
i0RN73oyOee/4qoCLmC457Cv+8mnHWBUv7Ln+aoYR9DUCRRQBMK502Bwn6dyDhK3DFA2KCs7qrtd
OQtLIh9VAjxHaLwGnz8W54Fr9/QyW0qqtKal+WD5HUOX/g1t3xie+p28TKBhiEElELjK8TPjwae4
3C1O56qUYxO40nBhNX/X1tPvHtLp7zO5F9drmlB+HBCUOFl8yLo7MnTidQUfjcQpBmfZhyyKg5AA
o9YaW9UTuxNd2JWyxCkEZ82J5LdBVQEiv8SWMJxNsv0+O9IBg0cC27CSvgQrPdoVMYGMlUga34M/
yU1M5yy0QIFahu4cesqlsusGuzad+SmOMLDIRj/I6/lzEsJyH9EM017qasCmaF9JbTbJrWDBdffs
W7aDHnJM04i8PaZbp/4skxQcMShnsT3AnM63YxD5GDOxHJJchvO3Ub9O8791SwTzL6K943A6bvp+
PWLPpvW2MEG+7TzWoURvAsluPVbhTBJHWFL9GIycysbpvZkYajp0wDRfWGzQbCVPeiJb65CC40QU
GXz0BAAGZmMLagM2e75XLpAsyQ8tyXSUpHErfUP7XT7eS2rp9MHs6dKuHp8F6vIxFoGF1xWdsPoB
9nBydlGtFQRbNDedKPMYVz5KuHvdcFizdSJsv18pUJ+icQ9mHg5+oEZAi/fRLnWDF39voe6/nTaK
B+5V/SiJ/N6181vKx+lmMBUzIQ0QpQumLyyNot6QLXzf/9Jg8NE3PZWP09CiwdbUFjTbuPOMzhkS
Vhj/h1uFpsDsWqwwH1+1UzxOO/tKUZMkK0xHlnQ77B1Dv52MbwIVYal1/nrDhFEK9TAwfch9wrnO
AsUYIJQyz5tp7JwYOwb2Rjx7tCB3fhocDTLfUqn2ekN5EICvnR8sCquEohBE3piPFu/O7CfKpM26
6eig2TA2qBQ6rZ0/gWDUDg/ZFwHayguEPTamTrFtTQUDBmc8J4osS5AqJhgjRldzikPauKx4zdpj
x9xDN6B4vm0Fk60UIW+pHTgOXNKSKIOSSUlrOb6OVbFzc9em3V4g14penmCwr7z4ipOfgdmjBkZz
8F/kEOyFkGrAbszRwD4Mv7dl8fu3ignaR0S1WNou88n6MR5QC5iASa7jhzfL6QSD0x7YyIO8870x
dwRSrigqeBnfEbnbJ49yHuYlEBkfVXMVHfKfG1qOwpeI6QF3JU6QuHs3+wNawQt2ZkeW92tGJ8Ws
TekpERyKGns4WQNTi+0YqqP12I/hiipUKxf/5A/gFJX2hpz67ECxJ9zWsr8k6wvB7Mr5D7qqmZi2
wCJouLLmmzO10BopxgqT3KwtlKNwAbALCQ175xFWmnGxAQa0ywZeO2yn4KO2Cmy+qENUFpbTtpeh
MxzHfbtnaVRy1216DznN9jh8YXtdzwOvirbAZf++EC0v5boME+BO1viaVlhgUvQiY7LytJ7IxtnN
Qel0M8uBkWKHgHHB8vfFJYhgkOT7jLN5gsWpPpjAy9EMgCXtOk9nXfZXwaP6gLuGmCO5bzAV9qmj
g9+AxIWGmJv3b7UuQlCvApIe4Tg4aDa7J279Gnk+CDIG1W7RgY9y2dDaot4shUnz4fotoDntz7t0
9iUmLdt/m3nKRaTgZff3MuiKZifpD7UTudUXUSpVBMsFD6B/lXNZKS1Hkb+AQMup08RJuhbNJZIg
Wl1zlFT5XcK3McqFftI6MgwaQUL9et6wZmY04h9/9hdDf4S9dR/2NehsafECj3uEqlnrikQDHlt8
rfi2dhg3WDOARfZ2fwlHZuO7upc+kUN8N26z0NaDjdg9XL2Uiz+Ce6WaimR5EuKPKOoNBdlAh0ar
T1z7BQJ7sxafFaR7TSlVQKgjZIvrwY6+nwdYi1FAMEl1NAKBJPjDYLw0T1UVYkeTYyY2IrASreHx
Jv82BC7M5wNrq/Kd/ut50DW9BIUuPDPQg6EAxh1eMJe1MWDHt1P3F4UtD7fxvAvLzXmQN0+Lv3Qq
tnZizR8K4x9Wxc6kjFJZ0ixHfWldf8v4tBJHekrtfxo+O1vUnrb2yoEMxERAhMw4YujT41LkXC+S
TrIcuXs01dto+JKVAqKVNQiMZSJCBwq2W3MvuQHnORoC3OlknDbdLNuxqVxULRUo3krmDusFZOQD
VFxcvHbcYzC1bVfqQ4ELjZC8u2JxpIY99tIWMy5CathV8wGSahCdKiDF/WCbu7ahpMixE306KJbN
wh4f7eJJZIdXo4dU4UY0DrH2GTWwxiFmBaP4hy32qYTHIMF755Rx/RgNmZPEeWYnRBUYxjUTAUID
JFWw+JkRMZ5qRF1rqWX4honrhUyaHF5jnPvHeUVfh6DIZmARCYFQpxBSEtNuaC1ExCS6Rs11I8u/
3wWGpdUyW2YpKyA74ZnEg9aqK6kDRB29jPtSe44FRb+149ANLHzAvidQe/M1v47qVeKnxHK6EVQt
8w6Vajcdbn//Q4GkErtFsepbI/xZqJGSRtYIg1B0/QWqfXs6ihj/185iCcG9CNVY5UHnMzmmxJN0
uut86p6XYvVTYVUK5ophPbEr/fS4QSpr6ZWpIGgg0kOflfaQNphR0kUd0SIczmep1Fybe/B9OpZ1
HZWPnbmLSsHlWIWwVNQQCRgwP6wsI41UBfnQA2LUNv0EV1q/Ag+rwJStngnSU9Bf1Fo+NCfntWlJ
EzprnDyNDnKnHQs/8n7/TLDZHREH1kNalB93GlMlzlsdEBR0mtl4mCw8nv72PMiqSaZYfwBCf5Q5
PqwbqpquxAZe6K//qF+zBw2bRPamguEMVocXxozMt+DfTzSyYl8pSnwfC1ShpjQD7VUWnWryIbgy
NtHBv1Sr3TbZG4f0IIwJ1oJU2EgWXllElvmeDT0d0EFbMM3GeOp4mYC7zn/Qd8yXBHuy2+0zzLwM
3+LHzwRXFK82UigUjPx8TjHr0W1YJcxTyH7oVmVroyCrt6boeGTwIfExTdjS0ztblAFmJ9oGUWO9
N6OLZLhvtJfz2iGCYD7XwlNsk0BLWq2F5Ul2UhfafXs3foY9Bwq4EIQzPkNUJ9pYAUV+YZQAmofl
fHvwn7D0a/n7m4CZl7+E42wQGI5ATjrhu2Vxqu0IzDVu4NFqitfB6jZVgmnpiXyJU/Ka1J+oXZ6C
c+/qmOdhnFGAtxKaekBv45muWe1ajy099h0Ro43gAPnJhpYGtFFY8qKk6jMGla6DsfTifBZYw3Ur
8n6EvPNdzEEglTOOUNuSTQ5WefqgucNGcRjnf/r7NBgnH5GfOlWVRDfHDmhNl9nZbINK1DEjgU+8
Fk8s1IQ3v2HQt4HPTiqo6LZ9rdvQLvR0Q/y783dsrRq31Ed+6jSaSaXSCEDdoKg7QovGUQcUgjtN
jreppVTbIjY0D81E8Mt9GQ0YRdkojjkUnzEoeOQRZsATIDwpwjANOcp1UBZNuU3SbV8+aaLS49qz
CV9MA7cd3meDn+khSoQtcCPeNBI9KvIhE6XSVg/t/fd5fYefNmLVDn5/7uQDlchdqVzXGOL1DYFl
XBMESzYQ3iKywBJs7h4HowomlgiRDCW3GRmc3qoEybk1URYIfK+/1qZTqoZAaAm1zQabDosnQ7Nr
0ZZKZl35F3mJwwUTU1gUpKqAI5nX1XBEJtuV2sw24qexaDcCXWef5QOYgqcY7zG8Gn6bRlNWYyIR
pB5oF2D9Dckm9YD1pmFnV2piFLYyKtawI2EbgVZ2IuXgFQ0GYzZdjS4Th6hhEDvY29nqNqYuBsUZ
/Y5kdjmrGFGYk7o23K6vIsOt62g8du2QtAJLt2ZQYecoK8NoKua3Tl/E0OqNOszgv7Q03dQhGvto
7mZT8gl/fAnD1G/x8Bo9ErNFAq/Fn4+0uY66bT8K/OTVo1hIwrkPRqeUQ8gco2zId1iuvitLOXQL
U/HiEpv4askpR/8eHFQC0VbfiqVsTPEXssVJWZOowSc07utLVqAwPF8BuQbWzHqWS/bnVW71oi7E
5JyLrMiUWYZWYflIYbd6aRuaSKA1n9YwFLY824BJ441aE1hyDW3//+OHHQ+MQvahcZkLLe2lzvv9
TUVYovkOyFu5wO8jcE8CMJ7jzZRX90nRCriLV/V8AcFZhaxX8xSmD9k0UOFmXxvJ0UNBeL5q4BYQ
6qkeYO3H3BsNTiYqpJea3llZtOurxNb1xjuvA6uZoOUH426tr0e9iW1SrDAwb7CBF4kg5WpGlpz1
NluuLCBWFX087vbONCj9MoRkAdL/o5l5rXYvd08Codj3+WBLF9+Pu8CkGMqkRIYIkc0IrlgFk49Y
+eHKm9zLt6FAH9Zv7QKNu7VDSZUwYhYJI9NY3F5spdlmARRL5pIb9XNwyEQSpFnhkXDClUabUL/G
if2zdomCKckZnW7fPhZ4CwWuz6oumrqMYrehUtRxTnVRBlFo0vsVRlVHpHO1J1XCqkPfSUWcHKua
scDhdD40456m0A23ilV7yv8qzG958tvaZ7BqJTwsgrUPiF1OZTFAW0GolkpOo4yPhpl46Vw8WX4r
8E8+inIKw92pWGm1bKwzyRnqb510Nxex3YlmOD8ab2CAZxQUxWghQ2PVqShpag6hJgGjnq+6prcj
U0Td+vHgGYKmECQjQOTLe/lFYETopU4kJ/Sha+BpIzfQBLse7fO3VYTDmYQ+8UkyWJHkVL3EelQk
H/Ftk9pVI7CqH925U4G4T1YYRh9kcYzTDzBw3f4YrT0pvkvk0Ie/P8x0CsWZhLjSaDSm+HZmcVPN
gw1KdsFXWzHcpxDc610VijrOAXTZfGH145+ELz32tf9DUS3wFkTHxOUG+iAuJTpBpNa8LqqbPusv
VCW1m0jYpiE6J+aeLbwgrZ5biklUXB/d7rAcQLnEPMI22kp/oYnJs46Dy8y4sgdV1B9pIj+FiDGf
miZM42u09/gPSkDtwLzVa0H4vH51f10svmrlh2guqAzIl4Z3tHgJJIGeC06Kn0HUjBCtzBQXKsWo
l2WNTixVtl7ZdJgEH0wkCWfo6ib2KyzNw0mVT3JxJCK6vlVD+m6CeP4YOoJye2pwIFn2QwYTZn7V
SoInYeX1PrlH/HQFdltVRq1ABgudEWg6hAOU7/QtcVS2LVrwMqxkNE7ROMNAhryvsIcWt/aIBkBk
XInsJdi3nUKjK8s9r88iG6HxNgITF12OJXxw7syt4hL0mGDu9aFz2ZK1wLVez+OJjoszEUaByLVX
cFxGfQC3cB8+aCJaAZHGcbZh0FQ9atjdievuEFX6lT9ogjMSQPDjhSDG9XXJBIRm3c/G/SCqwohO
hR8nzGk5dXMIy91NzogsJ8gRQCPkgP7ZkLf/rbFWJJN6alIVPQ46CeO1jhU116MePChqJbAFKxNk
J6rN1xTToFTMhD1IRRxudbTtWn3lUslwUV3/quQy1n4bF/2kezERdoEKTB4/T5hihasfM8udP/uP
6gF7kxT7IbD9G/pADCe4YczQ6Ob4I3XnS/ZqQLKxzQCq189p9SUir7X/4zyEyDrpnL2Q4ZzORIMy
li5rT06xdFL+yvhy1V31RWRuhZrJ2QtrLtM8DCBR4w0gtUd7sgcSDZfabA2F5FqC0GKlT4upjKGz
4MnQ0Q5zqpYymRo1G6EyMZoQUtu8nbHXA1SfDmnsfHLILVjtEUSlTvv1/HddvQ+mIssGNpuTjzlK
LVZTbSwgaHc5lLe9KF+8qo/vv89nKGfJ9LMxx+8jSSUnVyUSIOYxUR/PS7Fqbxco3OfT1Fg3SwIU
s/qWBhdtBt4p0eqzdZ1YgHCmIzYqRR70HN5EhA7r+VK5sLxgy5ovwx3rsRZx4wuOhs+DwkhUklaU
kiPnka31X4go3lgFQGVQxzAgNWSeBG/Ekt9WNUN8NcONjQe/fzp/KqLfZ/++cF+xJhudKRl+X8vc
pHis5+c/+32mFYvfz1JjjuYJ7p1VlXZW3mbG9s8AOJvT1OhEwiCz5Iz1sx88akIGf+YWnqZncO0X
J8CZmbaQxqRhAD8JbbNtlV+mFzNW6YJ80wWDfyHyhERnwnkmPoaCJmyeg0jWX7GMlrTg/s++GeeX
UCk3hqHCoXRoerHBGlPYtFE/8+C8fzfeMzFHpTC7ESBafde/hvFtWQp8H/blz5wM75qMs+o3Fgsd
GnDKNVu9eJGj1kYk6yqNIApaf9oW0nCGJRkC5MzAAej8w3LgtjtkSlI8NkwNRM25q8ZyAceUcnFt
lFJuVX8AXKMVP8DMeyEnNLJ9tRQFFALt5n2RrJ4KddDwDWUsBDQ2FebPE6f2YqwR/y+080yzzh0Z
Zw4GKUWTBQGcVYMi2xrnDUWWAxPGz2hG3qik3WHqYaMY4eaPNJ73TIq+96PcwiXWu/4rGqTuh0Tw
SItOjDMTJmloPuQ4sVq7a+e7wHwsRbTpArvAz/PkEjUzPQGEiVZI44lUglqoSATOLKCpsxstypQu
aC/HgdqlHiR2mycPf3QYlGM/UyVzqMYI9i2TtNvRIF7YCZfXCvSar4HHWteoZs2Ow5Vr9Iw223Zn
Eo+iPhWDvzA91qKS9Uqz9MlDQTkTMcR50eojIJX7eB/eUKdyzJvuq340bhljT7MzBN9x3dt5txL8
osOIVG1CmM5JOxDcX0SHCNyaLOXE+H99pxCkagT6QZl+LoySSepYRZsNbGAlX8imfpkS7K3KLUHN
YNUdXUjF2YixjMqx0QCDgZMvcoiphL5/qmrVVn3R4NFKG/jpmXHew6RPqiSl7Mw6e9Jt1rTEPPrp
1TjmIeZG2SCndPn7db9TVM5WtJ0/o4OCWcHEkbPLQLTQTnRQnANR6FYEfg38fpe/SsltUGFV/VwI
Xl+h9nHmoi/nqVZQ4Hfa74h+NmxnjjS5003rYc7JUb8ovz/BdfLZ+Dhl0HwrkQwcFriT7Vp+SC2B
SAIDyw8vdijzSWoHiaToMgru+14QQgo02+AsRF4ZekSZS+TLW9m/U6x90D7L1Zfz5lVw+nxMgvHL
CGTn+EyqlW61GERTvrEnvqgFVATDWQPQ6xtmkeNJTbLG9nXLnuWXKrk9L4vI7+LnLtE/FfcVO/P6
bUoj8CbJDi71LXNPhi+FiNJ/PeX5bnwMziCkow8C1wRHZBoOo0sMN4WGwAgs4Oou//GJ3bGnKs1Z
giBF8bdQ2R1yLc3DsOAuc3SP3s9Olzkq3gzB5xQ8iwZnGdS0QAUdpCGOlmKJUuZlW5B1jTX2XGkb
TM0eg+vfr8ieSshZialN0trscIDTpFwX+ldozCV8Md0F1bqI1Vpwv0zOsehIGRQTi2sSGAgz3Clm
7zSRmyWi9KEIiMtlZG0U69jRASAk+V9HstcRR0396/nTEtwwkzMXpAdH0pDAT/KbuyobQWrwUIja
akSSMIVZvOlJUcW5wgKNPHpBB2bR70vw1kgi13Ldsprg01B0GW2DnBakVZChPIJc3Uh+GElgx6rA
N/mX1+gXwlvCdyFIFphyNLF6KblnFcZmmx17O55sxnuXYUJo/nr+cNjN/BjJvONxKmDliU465sRW
qMzO2iFAW5881qEN4kmHtp+Lpt/hOF1Ie7AUzBng5uHeH/ZyW9myqFN27ZDQaIAATMEEDGYuTnVB
jcrUQrodutDsyHSsA0Gn2pquLX+fMz51ohskZ7mmRCFbNZOw+XZ2jVq/zpPCO386IihO3/y4ygpL
gijKCCIH39bjxNHTv/V+fx5n9X1ayMSbnCJQaTLPEiYkj1WFVSbKzneDvUYcuOAY2xU9uqtqvsTj
1C6gASnzlgl2zfYCBbeW5dLX0uu9wMncAQnp2D0vokAreCtUG8TUwfyDSklr2DnCJtUXIKzZuaVM
nA0iCkg/CEMwc+IFs53HoNRtvp0XY+2+LkGYmAv7QMxJ09CCgMzwpLgyyKtkYhvqYex+hJ/YKoqu
nfeLxFMIKWFm6r0CLHVu70qwtfXFsDkvjuhU2AVYiBMYeiVPTBwD5MqF8ZcpektFh8IZAzMqLa3L
oNg5pTdJDtpw1YgewqoRjd6LJOGtgjQrA0kBFCNDHIKJyxLlTYSXlLMG3UjrsakAUdUgZkAh20Ho
hTYhJAZuWIQ3CnMBa37WQgP4xcBU9gvaST7MwmMTOuGNhnEs0y1BrvGMNBcbWRUYPIF687uAKzDd
SJkOwBLE63o22CS6LTCPUia2igV7f6R8/EJg1SpG1WJGaML2b+1lGJ7O//5qWL78fJxFSDCCkkwD
AKwW7C4lKs6gzMUgCghedU8//I+06+qxG2eWv0iAcnhVOmFy8oz3RXBYK+esX3+Ls/fzkTlaNdZ+
szGA6jTZLJLN7mokO7iWS6ndER5vcQwRIuaOEwBA0+zvDm2rTbzxUWnnm0GitWXsR6zWbdpM2ly9
BxyQ4YA7s3WL9i64YVwbByjZ2+Jr/kqdwN9LV/mjyhqT44pamiwjC8Gv/bkp7ckVrwy0EmN93li4
1/ByaMdF7vx5mNk1x4YAJBFlpkaW45J8Kaein7D+5uK2kuxMfYtGYiMmWMTiWCRrx6HuGR+mcfRW
zoNfonCE8EpqUXM00lr13Fsl88qj/FCdEPDwIS/mxdc1ig+REXPcx9s3CQKMv7pKqQ+SgpcziBRK
qq2gkTqOz/sI+6SB8vpfEYIs6/KALbMlPGgoCyxEFW8ML0p1I+PZaR+LOdm/OyHqxH/FEow0EbsB
1pSD9ne6jJ/0ZbKnpPVCiFfsQ21e4i8Ob4ocfbRREpTVDLvmc36bI2+pEx3pwTqU/nhEmQeBtu8W
EEf81bICNS1dwXijP1tP//SODg/GC2vUmqNugHrjptyCY5BOL2ttFAE3ZPN1VvafJIFsG0FhcIwh
aVU+pAMwWo+1bAq9DNKE3w2H7V3z1WJ4SmVLxAomZ41jCbzqa4LOAkri4HbX1hVLM1oGtzxNh4as
HqVcn+MLHduz3NUAW5qTivQiqUEwJPw8JIM9hN/3PYQaTY438lYu0jgHVq+IJ10SfCuj9hUCgr/9
luZkQjAMEN0cGlC3GvHE0YeHfTv+5fKBC7yFQmVZ4rMPszbPpFjERqI9jagdaG/iF9RuxlBGSuwK
TarJBw5GCh9J4wLI+WGgdSaKoxHQ6c/FiamuxYf0msm8Y2GR+/9mgg8EVX+axzlggKfkqWehqrB2
RGgOoBhD9SLXdOfQVe+ixWENUSunOFDKMNuzdwHmnDGWRSWTKgAHRXarC/GzYCXe/txREJwPLqOO
zlsFi2vmP3rlWzMSm9X2Fv/TBP61X1eaXKnY22Eyz6Xd4kYyQeVbE6nCawqH27LirhnK/D2rYLqr
TVx4sXQHwpbtrepiC7dVpUH7v/SI7EfefMPFwYtDt0we9qdk0xRW4QGVdElG4cKv+0afF8FU1iNW
U/65LB7j+bal2gpsstwKgnnF6rSJv9RNJPWIni8d1FM8obkt5R9teJh+b8tYQTFrV1AaqyDIpwHx
tzuWvZtCe3Ww67cJeTIauoNq99RxfZuNVogcORRlbzXGgPEbM7dEK4jCLQ8DGuQiT5Vtvb4m2FT4
hZoyjiFaZSjyrMN4StPrUkZOmb5IQkscX9hS/EB6K7s4NkDW8JANbNLU8tsEPcvgEYmbdikftDqz
Q+GzMYfEOXB7611BcuzQ5WJRpyWGcuntd+2Qs+nquAL5TBeYStwkBpF//q+6LjUgsMNyW/xAd+b2
jIyd/aW1yXbQeoRekIkaZV71qNBqNezLDg951rPAel0QD3mb6+ryff56DwNKLe/xfQ3nhc5E1bN4
VQVevVy18fO+KdtuvsLiGK9GYbQujBiu1L4x7PpWuRrsyWZd7Odr5NUS3EeMHH+1L7D1Z3MDy/rS
k4rzHH3eN2dz8lfWcKRndVlQFhK+P9RvSXOj56Hzp7PPX+TTCL1ahhQY4vCStbd14u/bsLk/rGzg
qU6OjLm0mA1qjs5SIY5cghfMYnoz9kN+7KBSRCl3Uw7HcV3cC11vWqjezdRvgVbacwXp9Vi2i/Em
kZ/+zDyO5GJRSvUqh3nopHCCrNg5maUf+QzBYkU+7UNR3sBRnVpNTbiYMCuWDp12IxvHvPhDCI7a
II+hdGMHiHzEm2CSoI43wb9//IkhSNX+dfcTzFwMxwVjFpdPYjo4pY5Kqbd9DDYYH/aFn24n8bf1
Rlg6szNgSWQeYuUwyV9i46qb3UBCQBstrPbRtiNVrFwTmoVMPZpzgyFEJp68YE8Y4iGzDcsYvDEL
JzsclPZWq5TYXybZ9LrhAepCL0uFvn5l1XzNrHlwIOA0nHUZEiTEj2L08HEMLj+KcxhZgJ5Bl+JH
NW+sEiV+MN3AH33trDmpWzi/k4apr8aAc562rM1FFifANacwPE7JqTC8fZO2l8BPi/jdUOzKpS5a
QPTZa5HqzqI8T0lI7IfbGzyapUkmVDggdsIZovfmaIXaAkpUoNLQaH6qdN8HufKzOb9TaqghVxN2
skg4GlLtQXvjcd/Kbcr8ic8rHQhaGwuCMuNpUSlOpiZ7+aQ7qqy44pgf9qG2qfICxe2XiRBIQZOI
oEpkvQyOJdstOgDeTv9dMJCVZl9wuFsCJPAgtFFhSBForNPDXBNpcNs78eX7bCmsDtRpLg7qMOP7
dfc1Sp9y6gWJmhKGv/p+16JmWtMxJUuPxpLZ8l1OkU4zQfRbFEwidLrt5Bdb2N/XWLGhVvMErLyN
vUmoTukifRNzSkmNGjJul5wEZdALCTBWe6P0XyKqmIEaMo4S4VZ6miuYEkXQfbVuPbR3ceeqOWsl
peS6/Wa1ci+O6foObUaXBbY0aEjMZHf1e/WZCTXIrnisqcsUNUEcP1RDUbdaA7S0vBezQ6eUtqkc
9xfm5uxAvk9TEcqDNiTn0HmdWkrZsIOslju4Kdo11eBuc+mvEDiXzvogUJYYd9CgSk5mNnm6kB0m
Q/gkzd03y7J+51ljBcd59Yj3otlSselXi36OheacdpErVq2/P26bc7OC4bx6UNTSSiAcDNmk3rQH
vAvcRI2Zna1BHN19KGqKOAfPYjOCKC4GsC3csHpohuf9729fZla2cF49hrUKiQgAdBAIHO5jT/DC
63/Ks5Jz5qRf9/Eoezi3LhMBsrUN4JC3/NKYsQOGeNuHYL/4w4nkp0Uyf/IrysAouxAnkmiZbuq8
uBqkxB4LOANS7ApzsMueut3uO8SHQsTIQHOzjt0IR+s+73ylSOyy9vbN2j7+rezitrepb6y5mACS
XS+lnR7rw2SnznKIPg3vGofZjXbah6TM4vhhjuKxSQuMpNm/VMhfn+9FiiDYfO9NFvOX1T6kVkXc
aBqMklCz2QehXUN4UCyve6he6OaXWn1prL/3rdqGRBckEQ0PEWLhjiOIpIuZ1cEqdAaC7gUaanjt
KfV7gly3B+8Cw02XKQ9IQ2LBMD37kShuF4TORGqwbu5/aCbzP1u4GSrr0jTfrwSdb/RQ/tZ8BCNO
y9F0hU/hM1P+gnAD3ZFrOzC/wuWmLYPY5ohyKLDG2+CGSMgf/D53oUXgDUeoPxVX6TPa2Rx/p96B
9c75n7lszFfesiCSHasNYGP5XA0+cBaqy/z2jnWB4Lgd2QBDoUggqCXNa7vIw6Pc/xXVwlmKer8a
Z+JMSU0gx+9qtkxpp8OiKjdVe+rUQztL31l6dd8Gv7WcL6ZxVB8GizzFFbBm6aE0r43+RW6e9tcW
NXps7a0mKG3FWlFEQEzaY5L4WXMVdYqd1l8FShuOWF586UG6DCESN4A0GpW9TN/zfLBVyhwKhKMK
QeymAHs6TsnhTTB4i/Qwmv7+iG1n1lx8mi9BEDujyAM2K5BzQKDcldziCVX6J+1mfkPyh5u6oU+V
u/zLXvLTFfiKBK2eMytibtd6y7fsOT6mZxaPgXAzBCSQpQs5EbKjC+HqBscZZtBYbaYBMxW8pPcG
8SFB4zky/3P7hHExjeMIaGOa6WIApnkbM3tx59vaKR3TbTzhBoe12Enp9jiMZj/uYhdMjjRyZUYD
M+aMlVvFdnNSjoA/6ngYVX39qjiQOjAUIEcb0JfMxLlGjMJ4igI7xllAu1Vu0tPgpfe1XxysZ8JL
qVHluGOqhaU0GCAauBhgfGRzO/r35XH2o2Nybp/QLd4lIFmEbm9QOS7RusiqIQCLCMlZdlpneVXd
5FbBrkLpSBCrnM8YLnpZDPsEQDE6z7TlQQ9Nu0rv982hQDgqGaewbiYLILlmZ2P3FhXLjVxSBdjb
l9QLm/C5wUliIUYSYZ7m9rrN3G4svEWGmmt4L4aPYuwm7XWXvaqpdkh+K210Bc2dRfQwmztxhIUq
CEv+VMTECBIuaLK/r/aWSBdSMw9h2thfp9bdQiXDk2PHMUcbzU08dACQD901S1KCAKRvoJMjy6Sg
7vfb1rDZMDRISfLxP7GepnZYIL4Rm52fpqiGjb7ve9y/2PMTgg/xRd2gLWJYs4Nud7246Tm+MZ9Y
KaqII6H6uI+2ye4a2jjLaBAEczhGQrAiipcA2rZm+S0cbwzUrASm3YlEVcnmAWMFw/FQO4qlIneA
EQ3sl2XT+G1iHqVQelD18XVEYcG+WZvLdoXHkVA0REUc65AT6ULzlDSF19f1aRl/K8HhJwyC8b/6
dtdBNCqY8ZKQDsopzk1XroXChkDQOcgqwqTtzX8FxlFRXzDRFxNjKDVezPpEPIQvyWtwbEub5byy
TB6Z8I5Nb19Byr/aF3diNqKmHK4ohOGDCBXXm0grB8Ky/clS+CzDatS7BeUlOLsXOBO2xyaUbQid
/olHoGvUr6ZUQl/lQgVTDP1rHB0HBckU+X/v5gJiWI0XR0Vo4KMVFZRsHHO+6SdXM24zkbBj+wVi
hcEdWjSzHMxUxmhpEo4sBaShWgWv2CxRw7qnciS3yWiFxvFDkJazXpawCNELX/bqA6okdLCR5EXn
8oo64FKewNGE0Kmh1HVAm5AO0GgnDfLUsXbc9wTKqTluyBodLexrLNoRj3Bd/VWlnrWpQeOTCMMo
MKKGCYYrd4PLTnmmKz7lJxG9ky2XGrN9Blfe/WW1v4odel/HOsAgIm5rObTekCik2wYVGNm+8Vxc
4d3qNVDUGH3VY9yW9J9OHTbO589G5kkHVE2xvhaGKxGbITFX72HQFWYhtHKfxjCuL6+S+asuf/kj
X3jn3NX3xxh9eeoFDrf0LGrwt0Tl6JC+wFGCVYrxUs6wIEcJ5fheex2cwmtL9af3bi7U+ZtYQu8h
oJVFxRhj60lgkZWKtoREJzRkLilNXWpaOFbQwkazGrZOh85wq6zyRDHy9mfmfZF8uEes3I3jghJZ
2WodAAOHu6+FqLhDLHnx8DVaotuiH1zBCBzJKt2hpXKAqSHkCKIqVXUJGHLT9Mcoe1yS9qbU/3Cv
4Ht5TppQRLXJxrDAtQIh9SSP3tLCIjbXbXpA53gTvSeND7rhQ7SguFbGgbXPQjtXHqYyc9TZr3Xi
ZfJfjicXIG5fKmJc+tIUQEP4KDf27KGE0re8BXKCs599kv0S2qNUwu/2VF1AOUcclrDFoz9AZRxc
h86rxR+CeCI8kZ1yPnriBYTzxBCFHZGRQgtP0r4q2mNknPrBEevY05dTKV8lsuZIne6Oy33wW8WD
6JT9v9njXLHR4iJUGkDHKF0ZUXI3plgPh30DCRfhY3IoQouQS4hBFPL8qIS3ivZgDOWhmYijC4XD
HWARkZPnHl3NHYgk2nMe+pOgnuX2RCrgbtPTz1HjY3NWMcSZEAJosO7EILZF83l/xP6F1S8I3KW5
Sfo2RbcbHPRuRo8di0y39/MTE9Og8+kpc9jfV5SuQ9W5FJngYwptRK3+igKjfXM2J0YX0dZSN9B8
ktd8F5cO9QFMfDGRr5fwPu57t8m/TbhY7ONsD9sKiLMEAhbFOGnMktF8EvQvvdi5rQZtSWXya1H2
lSiVvTDIbRRIoFFEK5yNNie8cJMyVr+B/X01mqWSoHWswLxdbe1IeB4XyVnIymUKhWPD3JLaRhYx
pCpawMOyUnrqYopyGbt9IKaVKRz7pUvVS8kIkNaT/MhJURvbXA1P9d8BwqZpjiKL7iCK6EJg697+
TFLmcZRolkqxDDOQxeI2ADNFLxWVqUlBcNQHRZxlzBgr1fn3OD7ODQ5oI/GMQ2Dw0u9TZsRwdmAM
+pd2PA/52VCoGt/tg8xllnjhd3Tf6xZjYa5w6E75uTvm1xLqfGQ8v+1PCrW8eAl49CHv9aLGkUK9
6T1WFCt4mpdeQ/YbsQGqty9BGrygqmlqaSqzg2YZIzCJTu9FfawbL5KfCKuoSeJIoym1Dv1QGGl8
aiK3e1aOlpc0qMZ2FohDMEVzAfnb1HVnk3RXs8Z+1YomVF3JKtXCrJVigZbjyOujKn22T0wrCI4j
WiGVBQgXseeH7CT50GpAEzs3dvITOixoznxl3FOXRWosOcZQlXJOho75YvGpnY5joNgVmHZ/xijP
4MhBnoxRHtiERflLOubnIU28UIHeJzoSPe9DkS7PscSshMsiD8BSnuovhi8dUdimOPGJ9eGZjyrZ
15GwjS/PWgqtGkILXp/nh94TnfBxcQt3OX7rbLN24ZPsVhd5f0iGvEKrCkG1OGZkqFk3wXhcxr8W
9XV/KCnL2Cl45fBBrUt1wAJkWjMdoADkiHNxUyTJoc+oTjnbeQgXz+crtkKjTquIHduHNzaIEAi8
K/Hal6LgCFWQkqM5+Z1AXhYoZ+E1WkezqtDEHrBWFH5PEsO3FvGgNp2LFsxONy22GYOXE/MkqoWb
jsmbZM7e/igTWzavHj+PU1/OExZgnB6n+C5JHmf0FZQFO5eI0MZ2vGY1yDy9aGW/pAOg5Bs1P1QQ
KQsSW0WdfX6aHozD7KafmwOZ2kLwJp/trsdpLAoKUKXUn1zhrfKno3arutWPvnesQ3dAASDhuRQk
xzcjLmhibQByaW5a46VUCc1iamVwHJNU8bTETDa+xvlbkkrkfl9LUCKVj/u+8R7N2jnP8Sns0MXP
rJptqYbsmAfZiz3zlDJpucy1DrU/vpIydsR+wCdVpVGb9VOGoYNq8Ul9Cc9TaHdn+U48KefOEW3t
c/6aCcT+QIFyTDOluZkHJsazChZHE10tUp2Z5Bj2lY+DqaAXNCLy6ocOZnOJBpphg3CldDc73anF
FW15HH3WA2U8UmE+5mJ7YJxJKGMyxGpAlE9WEY4Spa9hMOMxqD00Wv7UFbAvT0/73rLtlRf7uCuo
Wluzbons7SnUHsbgbV6WO2tWXcisEzem7ScH/QLFFuBqa8hnI9bzgQ1le2bKrkyCJ2+O9TXT/KG2
Oraa9oaSec8aLM+7pdEwlCzPrz2kh9FnTQl/k6guRnH0iJetropYcVvrsf59iW+eKnR6H3CqZN0n
2qvh8/6EbdPUBZA7e5WCUkK4D6OYoYxCR3ylaYiJ2l5YFwSOCOMiipqKIagF3sADFhst0ViWapVD
eR7Hh/CEbmxFjFwJUaSwRPD3R9mdh9L/o/HiX1FUtejK2YIjzEp5K3XGUUK/530IYsD4t5NxTBct
ZuWtmY5mfVCyQlv6XCQ2YgqE4wYrqOTYYo/EUfSI5pS1eWfqh307/uUq8XPm+XeSSpDMvCtgSNhe
V9fpcTkG14vhIBXtDu6MqBSOpISzEe7MP52UQtx0aQ1IlgKsQXt++L1q6gvvvJ9wVlSAjLDRMtkS
zYPeFbPGRucddzYFF4lb7tDFpR1Zy10iNxA/xINh1GhUbzhq7j6QhA4ppI6Nq3YVZ64Qv8aV+1tz
B67WkYQhG3znbFWoG2O0kLo6nyd39gwfGSyecjOWNuOhxFme9gG3bfqJx4d7mwENp7sIeJXevMqJ
+AlpVPZoUGKE/7JrXHC4cK9aR5OspcARz8EZqXWegUS+AJrxlaM//plJ3BKLoJdQlQWgzHxxYnQS
KQZHjr19kH9ZZBeDlF93pmiaxrxOgKI+qOfykWl9WV5mlwjKnpHw6WcOdV3/eGORWccaS2Mt6Fkf
eo7RzTasgzarAqdnjXg6PPcjpLPY4mn2Ja85SFQXxg/nGA6Po3arn0fVLICXmri9l3ae3IqQOgvM
ozldGzGRFUSZx7tijMeAQlFKaFlFkKfDBeUE47rMZQox6AZyIjWmPpDWr/bxwuSRERt6bMG+wjxF
w6foP6cLct/nHNHQ8k4zGxgUT3fohWfEDwvFih92Xw6C80I5Q1l5IgHCrAPXrL/08u2iDrYpPO+7
+wea4HDYUK7It01E0xDaOnCG5DpokIILOTuqEpvCYH9fYQiWskyTBQx5+RyKR6tb7DYl9qmPPMQZ
wnF4UYxNWNeY89qrINU3HQO/PLHeFXR24McbHIfFnfFEocpkSQYWOrIe9LMK8Rb5uUNDUzewmWha
T6UDUQ7NEYQ2FmkQtgAsUWkoI5iSvPyZG3CMIMZ5PU4zALr4ZUhRuNS7lkTsSGxUfjny/zpqfCZv
N8ipmOhwaVUNnCnzS6W2k9BvJd22JOJUSU2RyW1LgpSVsj4CTJ48tbFlh/XuTh3lrxbV/77oVgdK
UpSE5FhhsepsxgsAvOIp/8Ti8oFbHefeVu9YU9vqoFPKN8S6MjmOWIqoNQUdgGl7rUzXsvGit0TN
pkRsFXxeb1yIWqDGTeAo0O2zmzy9EmU8OInCSZ0XW5FjR4GIUCVid1RUu2ruojBy4tHwxUlzxam6
GgPW8nkJ/CVp3H2nJVaFyfFKOA3jIC/glUr/S1Cvmo5URmRTtueyHKnE6SSaEvIhnUWyuzcmAYpg
jStknuhDQYFUpaUmlOMVK1fNdGYTmkvCQTC0q7ALHX2kkiQ3x01GBiYK8pHeLHEwZtrUsAzjFk/e
NHfo5NITbEwhcHwVp6bczQu8RggPVfUqUdnTm7vjygKOrmI1RkekChZE5Y1Uv6bWFz33lYai3Y/B
VUZZFxw+e6dHQdaUDsBJrln9beoFn3PHjNCHm2nbFefmpr/Snve9evu4tALlqEsXrFJBDmuAUvYR
HbJZ1Z55/Y9GV+jnxOFsk5RXYBxpKSg6G5YaYFn0pRA7e0lgWcHEJp47KjSyzZArMI6wAgMKKKYM
t6gktzq9C0t7uFZmP6wH3Z+PuJ887I/l5oJaATI/XZ08+rAwwZEATMTHIrqbykMfky+/mySxAuFo
KEpNTamL/58vFcUwrLFqcITKrQ/vcPctIjxf5hgpzJZZGxqAlbj+J3cz8l4SxTfLxv4zHI4j0rhK
izoGTiw/C+Hnaj7W5imbqXR3gihkjigyNSjVnlF4iS6q4Scr+L5vxsc3KG4Fc0xRDUPcK+wqYN4U
z8sp/Ws4SrftmwGHi866YQcOu3URoMyPP2wbF4/gazu0qVgCNXv3iABiFKGXHsQn1Tbfr/rRYSJe
LohBVDjCkIqiCSY2V1AtzNKbpvmLsIfwcIUjCWEYtWXRsIzUBwnp4ctRvh8le8L1rUAtYkM1rmJz
sjd8HE2M4hIXiwI48Yy78F137DzVL+/+89v/r66hsGFdkYPca1McZYwclteqSe2Kqnak5oUnhrCs
RKHDvEjNsamfOqqJy+bZbOVmHBeMuhw3BpuWRoqczHLD4imqXye9cgK02KyfCC9gbvRxWlDhbeqi
paONxa/jZTWKNk9iAkoIPPms4DlcvjcGd2ZlsGTV5jZzX8A42yI9ggRwnMMHgkVE0mc2pddVUtQz
dqgJ7YoI2zY9XFEUVdTQVUWSOboT0XV+kOoYkut4+ugP01Et/OU8eYU3HoPF1qhcvM2pW+FxvKf1
uRToA/BSYRnO2BS/F511G0aKcbCCsLStsFXdKYO+5L6h2y55GVbOzroXkLOmYA4DJKojjVakSrL+
5fRyQeAsSwSzDQYdCKPD2oyz3bC5qjzW9zX0qVwoyks4dlfkwNQDE2DJfCsFbiEeWsHdH7HtDfen
Pbx2ZaPGSyKPgGiWyJnaBzT6cDvpJqWWF2EK35FiGHL0boPco9PVN33/rOXuQgbitmffskRVM/GK
wCdkiLUwLIYEjPmhc/tPgp25CG46y+3kFLfsQkM9v20bdQFkP2hFsX1pdnPTYBUb6ui0DaqS5U9y
9bo/QxQI+/sKBI3SGytNYFUj5PZcO9oieVbxeyvnYgpHSMUs5mpkAgU1KplwXZNBYMoMbmmWqDIc
0bERu/hd77E3UcEzY9du0caD7bKmI923VGrp9kHlYhS3WDNpTnG/wfygXQJaC0BwBR2F66N8x1o0
nK2T8p8zSt/33Asgt2A7fU4acWRePlaeZh5RanSshv+egfwrDJ9iESrCKOdlEeDVV0V4rkQBfg0p
S8iBlYj8wN59D/yXi81Ps/gEi6nTpSyBUgQSLPQDE1opHXRgCfz2vZuaCSVNApFYyXzz3F43qyyO
AJhmI9r0ZN8qyyDuThQE853VspLkeE4NRkh6el7MV1UhTq3/slNcBo0jh1lBxf0cY5LGc3Pqnkon
h8JF8oW5nuCKj8QUbe7w8gWNYwnNFPopb4HWuCwJM/as28Dv3cXrDpa7ENXwpG0cW0xZUwq5gMGr
PaaLHznoznAbHvIThHdeqWIwEo2jDjVOA31agCarqNnLkblhOYNmi98mT3MqWuCCcg2ONnK8LELo
E943H4wnxb8pkFUxPcSnyXtJ7OJA3XkJZuSfTiehy8uxhXlB8zgFdpuFjjp83/cPAoN/o0qlqOwD
ERht8cnQHi1041WozkLUPPHvUghHyPVQAaTzF9/wl+OS2wiQoa6SpbHqVKIIicfWxGoJT7FYh5mG
LWXwwe1u5EOKtvFY06LKif4uhNOfjSHHGJ3VF3Ffwi3k/EoS3TH/bFLyxBTT8jo1Wpq02mRhCCXs
kqzoNndiRzqw9AcZwgkUs2+e/lbndO5qPZlaF4pWhBEcXsvFViO8HEyOPFAZCJsraoXDzZRlgs9D
DfeBJCpss0eD1Kf9uaEM4eamyIclFlsADPLfXe1N+vMiHRqBYNnNm/vKDI7Sh6AUxCLEYXnwGzR8
ErzWF5AMavyOo61gOC4HiJjHAYyRx1NkPE+p23Y/9seLmhCOwOOctbaWARFJtw2aIXXE7kd9nzsI
1TNYrSjYNWl4yaxXvfL2f//HehR2BLqMER+DUkOjSRsrBGnW91F8ZcV2ZBR2XLs1/vP3aPmDQrwV
ESbxYagyn7t47GCSrkf6GfXqo6dMMyVkQzgyH4tCdKMz6xgTU0M/Qi1+lLiWicu9RiUobuPohsGU
HiSV74kwB3okRwO4M2wflfaY1LqLlF11ocqQt0la+QnEXzBVo4gsMQJQdBog0lf4gavc5tfvSg8u
paa0/Uy+QuMILZjUBJFJTBILdLCHa/FkvXcHpwsaN7fUFRTHabpRi1LIbs5a1brTIt/0c2zLAiW9
ue12l/HjmG0SZq0L8D6OIjUP7Qvm5Hl/JRGOwLdHkMOxTTJ2+pg0SC6UUGtveqxay56pMuDtzW01
YhyvRfpsKrUOU+TD6Elu5ucO65jXvSuItkfruG8ZNXIcxw1qg2jeDMvK+lPVfxEp9Tzq+9yxdIhV
pZUzfD+cC7sZvlUUF3zM1XonucvccwfRpYv7VMgYizrmQ3xsnQlqQzZUzA+lG7sBHt1/75V/NUcc
cSu9kJRpAkgjsuWH6B7dNv3qKvBx3rYOhSeQ3SC3HyF/Imq8/BBkZYcxZ4GB91Ocn7OuPfP36lV/
brzZZQJYOjqEF0SZ4f7q1fj2CapeKkEUADWtfCxlCO0/aRr1yrTvIRrf5TCXZsOQ2S6YVHeJdUvq
UBIrSuNFh7q26yaDuWDrpbdsRaG00LZeFnQ8Eo8hecvc5wqNlx+aha6RygH2CGJ/6Eq0h1z662RG
8rSRE2cg0jSOLPRatJqIBVprL/zC4kXWI3or1W/5iV0mrO/T5322IDYqTeTowowq08xkjKXyJOPG
znI9x/v52z83aEpMlhpJjjukrramJQdYHKVuKfZ2C/2AwEwR/j8QdlFOyJHIOGZJGs5s0q4ky35v
VOpqj0NoV173Izo2B6v6vfjNak1zLBL0VTeW7KDcTdJ1mI7PY63b+3YRC5hPrF/MPJ1GAxCxcB0h
ECV+gpDzPgT7lR9ehC5W8In1uVWgiSI78VXs3UIMfXWUXSVLrsIidwq0ki+Dzh4GSp2P8sT3v6/u
tfMStUXJGFGsUEFVoeGmftLRsQ3RHBmrmormEA7yvhJXcEJRpJquwkw5ke25CJ2hJMiWQmB/XyEY
lVyrXQxv75WHWvkuUEdz5sJ7E8VxRb5YYt4yC6Lkr7Dz40qz8+oqVh7H5mYOI3ffLYhDJkrffzVn
kbsgrxLMD5y7OBnYIS2vj68HT/LoNwbSGziqqA1c0QcDaC0eB33Ra5F4h7bXM8rGm0N2aPx96whm
es+YW80VEqeTIWPn9Sw+1N2dKUNTFippjUysX+Jwg/zwX0dRwCvsmLC9a85cFe+trMGrha59b53H
Mgnmo+G25EMoOy3veAqf8aRIiJ0PFlvSFlrbsaVlonftIxM20/3qoBXOb4WyLyTy3o57NZ7NFAVR
xHwzlc9dez//ZxWrX86ImsxdQ9RK6aYox3yNw2IvlWLrVFCK8AiZu4E0WWhmGVu901A4SXschLel
XyAk+191LDhLOJaodDxTox0XdnxoCTdIxLweqbc0yulkninQW1UNWIgyb3z1/E6tlT09LA/Fp+SR
ta3NDuHr/oIiNio+pckc0iooU0yQUb8plduYTxa1F1Icwb/vC+JkpVIIs947NGMpQcnns2pLjoz3
IPO3EnNXLs2dKGKrLMymgkWJldopnEKO7CX/sj9s26lNKxSOH/qpkRVBgDs0FpoL/NOdXn2WSydw
U2f2jR+QtJivopvSI4DZitnhCD60ZNRdNpYagBPF0c+5F91BZufLaNnRMfW1zwJBuNTk8YElpStS
M2PDKR6su/iY+epnaIc71S3i2AfqMYXwRj6+NIpBGYsiwNIQTylZc5OggFPvesIogjN4MaYMCu+Z
WgKGdavvY0dValdBn7H+BzFZxNGCz3KKrLk3av19QdvLt+h5cXFLvjJuDScbUW8eXQmn/9wU81ee
UngOmedQGQL4h77cVMVp0Imxo6aIje1qx+iqDH2MM4yd2VwLMkbvr5Iqa6MguDOFnk9ogsiCSjJq
5NvInhD07z8RU0OtI44mlDEw5YyRktTbs5Pc94fQw+3UcFgjWcGlVF4pm3i+SAWrMhlf9HXpLOOC
it7EltTfevq80BKvtrTg2VPDjQrJgpAnYvfSwMVdSjlIXuJlN1RCAUUOvO4S1BWbEn0qsfn67F03
84fSrd0e0rXicRodahCpaAyvvhQ0mZr2BSbNfMlOTJkXEYWjHh9YRXmIRuvz1/qV0kcl7lm8CJMU
60EoRsBkzyrKkTXFYc8qpE4EcfhTuQPGoKphIrKd2DrqBw0yO6hWvW9Rp8dO0rgfE+uYnDuOKGYp
UKFbCbtU6FJUiGzJ3+c76fD/aXcFcS0hmFDlaMPIS9waO+aYJfRfgr80nbgOEwtM5UjDbGVtEtmT
QZZcL9VrbxwXanVRNnCUUaWx9U/CmyT/SHDGTIrHfVJiv3Fnb1c5kpDNXJdlRnwB9H+NpbE18UXJ
Rj8bvjQDkWFCjBevstT1ujQqKaZfrr6pxtv/kfZdy3HrTLdPxCqCBNMtyeEEjbJs2b5hOTLnzKc/
C/L3e2iIJs6Wtu+2qrimG40G0GF1L2l2lT1tyyOyMZ5TKbJqMuUsBx5MO5bxKPbBPv2FHg4WrQ08
0QhUgf407rVhzkQOhxlwZus/gIfomtQnNWp3lvmp1ES1iULhuJdHJQ1h07AN2+xeEgYv5XzKreK1
CHyLKtTY/nhlGlRGZyMCm5bJc/4YTWIpM6rUnLqpjgSdSZjldh8Z01095x8Eq8bSUFtYnJ3D3ZXz
NKKUgO5VDzdMD6wNjTu5rF1Y2F257tMXknFGL82S2ZYqaxL40ruad13tQ1d3jQ9sQky8829EucX1
2O0FkK9Pa7XeT7sJqpSuul0Ll+674bfxnrV7y4f5s2jlVr3GAo5L+tVtFFkdXllOkT7CMU29IPO7
/hRZAHBW32tKMXU6lmu4NwhCqP8LVjRoGLQNx/piYK/le/J5/rFtJwKT1Dn7n0sSmlOCoq65fybz
YxM0TtYd+kgk3+rBuJCPKXhx45zSSA7rGOuVB+guVnYsFDMH9nzDRjIVd2LemlXXuABkf18ABk02
TDphghkHTert5FPS/tzWncgouOMwl/yiM0dAJKATghe5JeH0pvrShRjciag0I1UKhsH8E2uEyZz4
G2uEYXau3k37bZFEWnvlNbqhyzu2TApmvbdXI3IHei+wOREI5yySKcw0hTX/d/JT03wptO+taNiN
AIIvRitBGJ6OGSASzDya0+sRrIqSyKhFIJxTyOdkQvIXTkFSkDKdv9XNt2IQ6Gr9gLoYwCuO5hT9
KUUAScIjG8s7H3q7w9Se4GX8uCgvwJZ349Dg56aVVoJ5MAlbGTBPp0llj5kndYorybcaiGMi8/O2
uQl2EF+L5qsokEXdIDQYn6fiPpgEWYH1OPpCe2wJF16g6GeryVnNalPbxCs9/1gbKAjvzv3eOiqC
m5/IHjh/kOZDHpYd7CEEv84cXuna4JTDcVtlopPP4DxCAuaMZBihM3o9oigRfG1HDR2gCOcwl6Ad
RQUvq/exhQp5l9AGrawowNOVUyN/VcHR1li2lJx0TeDsRPrj/ALG5/UgSoL+OvRHDR1aUVRW4p7v
tjUogOFZFGraW8jKsyJLFI71H/38c5V82oYQ2DXPnRD4hjmajN4iDG9CNL2Hv7a/L/IK/Bw0vcrA
YMyYEuLjMDsUDYWWYz5Gd7U9PEaeyC2IxOEuCUlhJmbJmvhRmmhXoCCUhM0h/5BI1alJDXRr8WHz
We2bUZKAwWbBsJdze6Wf+5N/ywam9KKu2XUbuKBxWzUjakXVkaGpgU210Kv6wW4C4grWaf3ac8Hh
NmtGBr1SQzQwtm7vGl7qGYEdBbvO+19v85MpeqOzX/7ahV8Que2qDKmkz8wy5OmDmmk3bRweFa3b
E2m03ykct197S7JSwpSYqo6/z1AKN6IR4NSfivO4S1nfn0i4f7wz/kjHB84bpcxKlZHtsOsQdVjp
UPDzJeLX7lQHkzM8+SESmf8/XO4FlTvo9VYyEx0MU+h8iJ/YFIP2KrjWEnvyWNM9xm9H37ZVu+5z
L4DcawBTXPJppvC55Vwp4EGUrzsqH/ocTapkqO1WHw/bgIL9wAfTKS5LxphBQk05YzKljTO/Nz9u
Y6x7kYtQ7O+LsxjkOESLNZhLIO9U/T4bfm5/X6Q0JuPi+2adNLrPmriNSrOnNvOSMb8v5fGq6WMP
MVVBmFakMs6FzFmVRm0Icfq4SuwUk8RtK4cvTgYBwYTQ/DgnUmp631P21lUD19wP+8LB0K8MR778
CYyfTu6oojuGSDbOiTSN1DdWAVXGRxY86I9sxixj/3dT+3fGj7TC0i8RKOdOzLpNu0KGQq3azaTv
cgKe98dtExGYIB9Zr4gajoUBTZpYstB6boRsugIh+GA6kdVaDVjHevSrPOdnVHGjAKC3v0s/jWvl
U3yQjorgaS2SifMV4L2L00iDTBKN7i25PymhwBuJDJCPnksmJp9WPVNbYsfmPgfxSOxmyFhq0fH/
j8dHCMk5C1OLdbNgARftMcr3PjrKUbV5yn91DQL3ysFyRWoUnJuULezCezRUkTqJsZ+F6Dvsss5O
as0uJLfGkJdtIxSZCOc49Lo16EiB5AdHKfk5oRQFcNsYIqPgXEabGrEZsnuHWat4yAV2EQikEK4Q
5yN8P5iMllEtDY7ssAnG7CjOclDTM1KL4aDm3rZMIr1x/qFCo6avzbDCgDz1YGcnj2PwPgg+nt6H
NUl7Fv6giml3jTfJP4VEcesFIvTPOcjH032d1nFaQnHBZLdg8VHdYm8+jZmdnBnve3nt70T9fwJz
4GPqum/4UcjeI81gYpbPYPvjvNteHREE90YYMVUx7BkjZuQ/h/F9ozjb3xdd/fihBGka11rKHgio
VN+DMd/GE+Gb/tSn7uiAyRSkgdnzf5+QxRLxi7XivEISqXJj9QAlwT5QGnsQ0gSJHj4a5w6SppqN
hPFUyve/s73tQf3S7tjEFssVJQxFq8T5hVyq5LJkZ+zs27S+HfqPglUSPHg0zisMldaBfw2OJyUo
uWPnBDiBB6c/sQB2eAq8RODpmHpev3cM2aRUw0xZi7M7K5ypPKpIgZV014GwXrufZ3synrblEqEw
vS5OB0nBi0rPEEcyy8iW1GOtx440PJFOgLPedAYu/v8Thze4LqWUshLx/FyDi7+96sDqTg+oihPs
p/Xb8gWIM7vWUgjGCAOoiywHc6+dEjk2Un4c86+p9LytvXWru2BxVheVkTbnTCgTMQr/gA6g7e//
Yw9dADirY6z7Y14hpFO7za/2WKFiwjyXNeY9s+q0ehDY3PpJdIHjTqJSy1saYzaDI1XHKtlV+a1P
99sibasM00n+Nrg8a8D7wYokSP45Lj62hUBl2yLofHOKHBZTErPKmaqK8HgJjpq1K5TSe58Uyt9S
+G1SzhhQysgqvKI7mvO37e//4yz9v5XASL6/ARRz8BOZ0aMgGMo6D0oUk/S20jqmgouIb7OkmaG6
AlT2s//tc3S+SWWQKiwP412YQFaheQ3IMayvrBbyZSCCqKJYZAqcS5AmvxtRDg609qEq70PR5eCF
rXJLHM4VgEainEmBVUoy5OZKLzr131q7+Y4kE2ZsjSc0UoJPwtxJooetSI+cX6hQ4QnqGQA3O/2E
2IaHuSA/NNQ51Wh4FvFXiCye8xFVoMYTFg5gtMSESLcYdWcMD+80Dc41mGiqSANGEMRuxWzkVX+o
DyPa6VKWvj1uo7GfvLFwfIMKKQd/zhgXzJh4RBoO1vxRicaDYSY7zOuzDT98n9fg21UmLRg11WKW
0qLGrvFS+asRiuKK22et/uLsF2dtTesyzZgKs+C+J5EbWh9VPDqFXJoC63t54Cxw5CxNIo0RpDU7
7Tvj5MNN5ch6vxDP80Q0CMyUt5aKbfIF2FDGk64kAItQo+/fj4q6b+abtD+EVFjTIlIg5zDUFJMm
OhlY2a/eZbQVs+27hpODBdC346vIE1X8/uNu/scN8+0qlhaahcHoU6odmkY+pm58m+wx7tK1MMpA
RaoSdDTvdIs8B288+3Hdt5BypqFd0cju3lTC+ucupvN9KnOa6JHSw83X6seyOAXag/SmAi5N1hSZ
Kjq1eNqjYkDhPo0BodBPmnakRLeL4eO2l1g/JBcgbCMsbC8brdBSGLeSoe7M6/rMBmZlTpvZ2nVH
XFbqZLki17R6aC0w+YM5CPGk0YCptw9tD6a8XtQisGrlCwRuR4UZ6HMaiyFgcmxlOCR8bsubdhRc
xEQw3GZCinpsRhkrJM/HcPrBJsXnqPz2K4FrFSmM/Y7FIlV6UeQdhThFa9gBuv5m0UtpPRm+0Bh3
3Nb5HPUYVsjOpt5VME0wOuVXxp5dWkQF7KuHLXggLUU1YLQWB9X5Yx8ViW6Be9sALa3iaGG9z/J+
t23aq4ujy6YCMj5TxgCzv5WmzbRKqlq1HLzHbKJ8ldUfSeKZ6lvahhYw3NrE0jxlnaRYTuDfjc2e
FB+l5C1mtoDgFJbFY4m+dUiS0+/97MWKasegyQt/bits1coWMNwlSFdVKZgrwBT6lVacJlWwIOu+
ZgHA3X/8qOznIQJAWtj6Ten698kh9jA/50l/7Hf1Tb0XlQKyL746WS+IfKlPEeWM+QeI4ZHVAdLj
gKycGEagOZ55aqpiRUIpjOVk7bc6fjYbwf5nprolBuekE1M1poF9P6nNZ1WqD0GT/jCD5n12xlf4
TGBeCEwKbWXa4NL2YzdUoPbubJ0ILEG0LJx7ttSsSuoYQEHxI6t+GflhQilWhdeFfGWYGLuMuU3b
tr0eBVhYAlPxwoU2mlSTugQkY2bJDsGptUfEnVipVOCKSv1F68X5hNlUfJKMAJP9O6rdtfnVFAsY
jtZD7AuBOKfQYOCVH9YUhbvIdvdHcsjQTTCeflf6FM+ivlzR5jU47zA3XW0aNWwQ7PJziklDLH43
2igvUktQMNsY1Yj+Rf0tCSyd3X9UhcD2uKsCTaS6MAzNcsaytEvfk6no2bJ+8i0gOGPs1WxQ5BmK
/E2piwFlD8iToUdITKj7j0W7iMNZYUvmKE0VYNF99ZVVyydODX466gUYL/dGjiDwt8iyYmk6ZlH8
bfTYYVU8EhR3V/J1aj5l3akrBHVZ68XJBiGqrugWmtE5p94SiWjmJFmOdCiPulM5066x2aDQrrTZ
4Lz4kD0aR7A8Czb0qs+94PKufaw0ImcZcPPz7+uKrd/JP4ZPyJOw8hKpcd8JyClzxGDIoWWA0S+L
5drZCE9QVrVgR7bDm//FJd5i/gshOcff9bWZKTIwaVijVPWXUhy3pVr1VAsAbn/JA67KUwAes1by
uuDYow9Z+vk+CG5/5VUqx/kAGXRDs+N2OkjVTYsKyPehcDtLGuapNGugKNOtVV9J+VUeCOI3q6fW
QlecV8/8Op7RfIkn3/Dc59cZKtTNm6m/mrWrzjrUuoi+Z90zLQA5F+9Hs1mpCmRSEbPEKOP5UF9h
MgCjhA9PIuolkSVw/r3Da8noDYCF7akZ94WBkRTe9hqxT7y6xizk4VxFHGStgUGhluPLT9pwNRln
/RimP0frZuhEFPDrB/4FjK/krDAWbRoiH5fNc7fTUF0n7dAoWcPXtvvuoDxsiyaE47xDilaJQvMh
WwVOZIIu4BDJre674hXI1InKbpmlbSiSr/BUZR3eL4cljsNjPNjHqjvSVmDt6wf+QoGca/ClMWox
DhIE5qOnnJiPZXUd9Dg/hP6OVbehtf9tnKoLUM5ZUJoac6sClN1qlF2K7k8fIVK2aAAV3HeFInJO
Q1VoheGJQGN9UNIzxhffgZz2g27LnrpDnO+hpIJTRLDLTM6HyL4vofcKiKS3LQzLobk9COlORebB
+Y0c+q0tBhJJ6JmVnbHFiSx9UTRDcAiLpOF8xkQqtRs0AE3SWRkPcfwcVaL7BTvitmydcxpjV0R9
RpnGHifnd0dw3NrqfXPEPr56Uy/Xxf54ukhD7wczCeE1JJTpjxjImyeCI12gM34SAbhom1hix2Gg
e02QoDcEKamfAm8kAuHuDdaI2L9MAGJeh3c1Zhejk9pEqz1I2rMeV3UTpYGSK0oWCeyOT7cXbS9h
iiyUJyPqluh3nU9AYrHXKyHhiEg+zk10OeY01RkcoLLvJnvE2GJQjiNsaafZvnPDg3yIf5oPIi4d
ESr7++INmaZ6YWLKA5ZOG2/1sjn7qvw01obA5Nn2fG3xVDMUBQ8eTeW2b0PywsgrxMfqRLaHHINn
zqigsTMQL7aftw1l/UpzgeI2cBLPxgguVszsjnLqaUaUORWpwlsDv8CNOr9B2q99KAaWNJWiN6XK
jQs6t7XJECZZ3Ji4GbYfkMuhwYei3m0LuL5kfyD4os46Cmu/Hw3L6ciTbu6U6uALOQuYsW2sF1/W
if7nugFjA6416T4FH1eEZ4FS2tht/UnbGycFKSNRwvIf942LYNwOV62iiJUYoJjb3dnmiRFByKVN
H2M8RUC++DYi3cti8XWeqVnH8mDCVOIz+dS+xBv0JyVwGem+dAyHt4S8FnDcDp/8EGO+CGxjnO6q
2c6zY9KLjn92g9laOG4/SxISsn0GHTan2StuUKWIC07LZlGroJqIXFFZzbp/vKwZd/hnQaElTQQV
FuZjKt22PUwmOfeG6OEgMkjOgWCCXacZFXRXKuesu5crgeJEm4rzGuAT6yKthxyt4s7K7djY0Zva
vRbLz7mGQm7Vpk0ggpztS3oY2w9SIGKFF+0hvqKT0mnsphwg9Fq7LXFEIj1eOxGmQVJPOUSiKK5g
WfjazhKU5+MsAy7Jfvloz828d/k6vpCzLeasrDR8X7Jam2Y36Ne0w+h+G2Q9nXtZGX7KES2Q7MgZ
Sngk3xWnQqwncxI0mCVH376B+oQdZoJtwxd3KpiqFQ7smIgIeGaLPUaSkiJyU0M4a1LgEDTOIfRZ
Q7KEwrCzwS3PrLC8P2SfMtUZUGgXnwY7+fZObfIuoZfQmBIzxGxnfP890Mv/YTQ2BYMGC6iOX2Uw
EW6jCvYvTzVRlBWqu2r4vQFxw5tQDbWd1cXZbqgCSRCmXodC+s1UiEEsmdPoqMYlMTtEIEn5GeE6
20fyskpF1DDrO+uCwmlRi2VwKUdAAeGJFwTSPqwVgc7+Eee8YPBOtUXrXKPCCsmjfz39Atux219V
kl1eNa5V2/jHTP9aVFwqEo3ztXqeFpE2ALZr9H0OmndlElVn/8MPXkTjnK08FMNUzsDAbXrH5iu9
TPF8Sf53V0JKKYFJ8IVJRp0Oii8Bje4VhzrVnpngQWnBK9XvXvIxeDzkxzgWrCDT1OvT/o+UfH0S
NeKh6FtmitZ11Sa2OdznPmpu8gdQtI7927z9BY67oM1Z3xttA7govQsw4WB4essmvnyfC89gbko+
dcwPN8rnRnkm6WEQ1ZmKbP4lfrJ48Gio6QoahiHvlb2MyH528gdbcip3SEHN8VIcgIKEt82FMS6y
cV5jTk3JTCvobrZuk3FnDidTvlO0t2TuFyic1yClieJ9jKZwZM3r+vu02GUiDTKnsGVznNPw8cBq
4w4QQfsQWLuYZiDO+Kb212r4lo7DhTCcn5iHlg4BBnQ5Pu12uP/tisolsvc+m+McBbVKC5yNEEcp
wfA+wVWEloehyQKY9TTZRRieJjdoa0NvBhxQ0/+mXNatjbe9LWHwgGxbRxEFtcAl8SS5faAZ2hxC
eVa3z33MB1W8XFS9z6xpwxR4otyuy6g/s1fihMulckXb3la7cxARe3uNhMrjHEMdk0BLBwjTgrJP
RkNyf/DPPei70Q8KwmaR7gQHlML+vvARXdAVbVTCJnQdRKw3Uvj9nfJwzgC1ABEokyEPeVTQ7Fd6
xR7svLfzSUZsPfCE/a3MMW8tFOcWEk0F/UwGPONWf5luiClL15P7u1JAFDL7R47nj6vjqXNRKm50
vgX1UVYs7uRgTkPA1lFP7BVfiDIwQjjOTQSNP6o983kprrcZEtD6Wbd9O3DCnSkIdIoMg3MWVtVr
/phDj2r9lODKRA/bhiHYUHy7f2lMTRRO2FDpeCU3N6QHmQ86d3MRZ59ADp4ftyznPBtGqKzXujtL
87+Psyl4UL/ceTZsjqfFDQYpGmPmgOi+PbIxGonzu9RdVJkiuuvxBRUYEuIPiQFp/A+9y7qI/GNr
178mFwEP4ctN4Fd5dlwzN4dZohDLV06JfpYjVxM1forcHU+HW+W16mdMdb9bTVkgONj5LkWaFDmc
R1GaVIjHuQdj0q2ymphM1yMmTxrPGLvrNq52Go61E7j0fbuIDwZ3Q4me4wzrNbfHpu9tvxdF2kT2
zbkEjOwmYEYAQtjf0MxrQm97n4qMgPMD5UBzvWRPwAhZgSY2bNn6YEkCZ/CPVN4fP/oq0GvGSDow
xwbuAVSZWzglwOZvfTD2LUq89MzuB1sWrM36ZjIJuu6IRWSFL5gjwZQqZk0Q0PvF8vNlaKM/XPqa
pzb1wDRI3TeVzi4A+cPWDIOkyQFo1NeDdF/qXqg8vmG5FhDccRsoNLcCBRBj+GDGN2Pxw3ovBLeF
qjKQRzKilEyu52sQ8dmW1bmT1brbkqxv1YUo3O27sfx6NBrgTHvyvT93e/MucRBYue/Oip15omLT
VUNfwHEbyVLKocpKwIXNESP6BvMgibydCILbS1U+12YeYXEsZXCC3LetCSGx6vO24gQofOnElA5R
FGdAYXm8QfFK8yZtBV5hPY540RZPg2UUTdWFE0DML+R7ftdd68fus3rducEPBbGUwO2uRBNiRXJx
T3JjDMO5jLBA1TDbnXmlDl9IK7quslV+dZQv5OKu3yr4q2jEqqjle+029pGZrBwrs8dD5BjXn9td
+TW/yVFVn33rnO1lW3XkC2TOOaR9Fg9mB41O0rRTonavz6KGBxEE0/Disj/UM5n6Fw0Ww94f0x9j
0oho+USrxHkHSQ8ojVmVeOfUhT26qtvgCaOiKNO8ZSzn3dV0eFNmd6E6zlNYZSH1XQXVRVS2SWjX
Y2LrooGA7IdvWQbnH0gzGySLYX7DoLs+DQ+arj4brbLPjUlgCiIdcn4iabrAH2UZRqjbZXOjFcg5
HN9lbXylBLoFgqA1II02VUfQ2pxz3xI48HUpqInCVVC/6XxiVbOm3nipR68SI7azMDiWk+/Fff64
LcrrhdE1gnYUA8TLhmzw495jsxiqqQJ5odHlTjAeSkOywftg4yD874/zv6E47xB2StWlE6C6U3kc
9owKOUJ2YTjHNitE/+8Zx7/hOJfQdoFe5QrgUNQX0C9N5JgN7pDabluBrxfqbxj294Vb0Py2kicV
MMXQ2VX0o+hVtw7/e7XR3yicYzCa7H/LlFg3QfotlO6i9NO2IKuWQGEIOlr7LMIHghK/Los206mj
R2SfocStvgLp6WEUXldZi/7fvgCyLIC4oyiI0LWddBpMrsWEg6i3A0JKsE4dI713x7I6KHPw2Woe
9OlhW8KVO+vfyJwFtnJYjb0OEad7PUbJNmOYke/i/IrVTQee/l48zgQDS7PaWYOkOgZWsH74+op1
KfzOsIv8OPNrW2rlDBFVQVIXxxBOGaerUTc9TSruNGfGTPsidXNS2REVTRIT2Qxnlh3in20GB+bo
2U3RkfI2b6InQ6mjJzJWoj3w+gD+e/W4g2qAkyzj2MDqaZ+03AXT6rZ5iL7PnVFZK9N5TPH9ymic
luD8bbxtBJG6uKOpTZqg63Ig5NntnJtOkD63aXQgoiZTgSnw4aG+BpNrNjJT2JsnzC05qHtp/xYq
8b8W5FV0KEUwYAZNkIMrg2OUbkfRQCnKb668ZBiKDo+Bt6bxalw2zfso1eeKOtHHbhcdQDJ5QLFP
uTPAhyAfzBvtaXuRRID86a4oocFyxDinSieb7BI9FsSOTsF1VB/6neKKBw0yy329df+IyNdFVnoY
6TmYVx1VMT5ZutLZakUOmC+3C2KN3dgFZ9bKA+QvnVqcC45JmOh+B8DpNPxipLIxwq9X8wO9ZWnI
2kk/SD9m1d5W7Lr1WxruLcTUXk15UEbJHBKtpWDLo4++3H6sOl2z8953fZIKLoH/cPUXMG4zd5hR
Hwa0of/rbGLzmwN03iO5AUcvipuvrp+mygQNggp9xdHblZKl5mNJHXSr7vrWqbrPRJHtXJftdg5E
oq3eOBZonNMNTKUpNYLFm7Ve/ZSV8/woz5ZyT2kfPseSHhlunejksevk5AMNVbXy4lKdYxcDjdIU
w8Vn2bfbUSnwf9JMMjG1xi9E0ZqVoBRMzDJ0U0EXv4r79t/3ok4fJRqrWIBMfiGDqcDHnX5rPFJi
nNFLyNX977Udf0Hy2fW+LTFgrQKk3H4r+48SeZImEUHy6lJfxOIz6XIaYXwNAQYpTKdKd1S+qitw
jY5u4wvaetZteIHF7dJU1qRSyoFF90g/72K0ceQHguwIG5kkymWt7s4FGHc3SqO5tHIDYIqKG7kZ
fgmyBM0w4S40RVNcVw14AcVdi/KoCfUhYlDFZCtFZ2NkmN2oIn8j1B93I2p7dZZTC45cOsweu34l
+/yg7dn1yzqKiExWbw8LobhdCf6AcUDvARPqRsUTmmpftt3n2qGuyIQQU1Z0ovJNqJNptSSoJ/hs
67kud1nwKdVA8jDt5/ZDMJwqPRCcEmsWsQTkdrDWaRnGQAIwysC+0RV2rTwl8ZOhv6H2TAfTxx/R
+KDbqJJMGTUgsbwCcat9FbsUFTE+gmHyN1Cxid6ia4u1BOQ6lobJVPSgneEp5Pu0cUkeCc66NRNf
AnBbt6BGJaMRAQDTdSKjsPzcUcE5IILgNuyk5RhxD6YHpyhql82kKLUeLRsCI1jJmsKpLk4b7tat
dVLi0wpnG5llw5WlxvHBKIj0o13mxrXepZ/HSn9o08AtpcwLy0RQqbLqcBf43EFe5UE/gDgYl0yE
+6cJrQ5mhVbo+TbpLVeng7e9y9jnXl3FNHSi6CrFocUTz7SR1qQYacRewc9KcSc9WTPdTWXlqUhp
5LLoMF8zRKKj+xNUHYahW9wes2pf7eced6Jee4jJ13582hZnzUgu30cz9N+n8KyYEZlGfN9AvnN4
6v3HMhJU36zflw1VV2VF1eirPnVCRzPQA1iIvB/wyk3QAoDCQI9VEjOqThEh8arKFnDs74uAS6j7
GSrkAaenja2AbR4zst+gtAUCU+oCQbO6ITXQFIIczbeo0hyieRVIE7dB1k+nBQp3YGgaItZpChRl
TzzWD28+zTcIh7mMmy+VRHDMHbwy7AUct499EsVKJRXsQky84qFB9A2V0o/anpXGqJ+FxR3reIgm
6YpsKa/676NR6owXqxhOo4vdi15xDwV7bDBsjXhfuIv32wpdtQtTRhafmCp51YxP/GZqZtCEOmXa
O0WMYTbRfy7ohSu8IPBt91kd9L2MWiYQDgZHORoxPGewc9EgG4EcPKHKHA1hPw2Qo4mLzz2Zb0az
FxjDqk9dCMKdTq1Z9m0/QJAqbz9U/plo8/e2GVwpDrzQHwUu9aW865XpLeC4k6qV1LTQSsBJoc0I
ljDq2ymuBkc5Gd58KK+Co4k6HNaAIj+qL/Yoso31zbb4CZzTqE2MgBw0bDb8hHTyfof+0C0wHfzb
eZd5xnHbGNed4gKQ8yH6gIntlELmYtr5mE9VoSkaZVygTj/L6GEHGZPgoF67rcHwLdUkGsgo+GKJ
WiJtWjEJQ/8UjPd6hvDS91QizrZg69Z5geGOY18KfEIGwND4Wa4+GYXAWP6xUhcA7kScxjmZtfrF
LZp7VJp77WG6BQMvFsnfZYIn1urxeFEaXzlhaEVFwhxg44Apf4k9KtROwkGw3QQ643M545zpcyHD
FgwaH/J5oPZotbkAZP3BvZCF29SyAb7n2QBKVtsyfO60Y3Nv1RtSedHZ2Bdevg+JYLUERsc3xtU1
RnykMfRHOuMWo1KOpTbfzF+CVrRQIrOg3AYO6qROSpPtpx2SBCg+ik4mqrf02+4YnkQcA+tolmwS
mchUf1Xc0oZVVbQdrk1BCo8VHLSr+hlJWbf9in7i/Zu80/K1wAkXYXBPp7DniPYon34PtkZXEaKA
DkZKCcMkq75pCcf5JmVIMqStABcerVv/RA44l73szBIT8U7MCLVm/ks4ZkSL65Qh+SUo6vC6a9EA
g8ZDO6sFB/PapX2JwN1tLBTCpdIABCV+RF8AaAW+ouG10ia7n+I9bUXPxzW3scTjnGDR67RPOuAV
EnrAomurSB1FExwha4f0EoRzhNJAaFNj2pFDFMkZJIqHj28b5jW6Hfz403/36gssPuRNZoyrkplA
g3Tuq50qCd4IAhPgA9yymYI9psH3J/KUJPvJ+vC+38/5PiUczCqw8P1EOVnjORJFMwULznf350Vu
JDVegE6bIIVcnH0EDfzux7YQq15nuQqcG5gxb23uOqB04KF8OfxAMuY/sdm9/bWoGnZdJKqBlxj/
oanx710ZhYgUGw3AaJLeBC2bYSdftZ0sOJZEMNzm75JpMqOO4Kpp0nulVT1tSA+GsMNgNaMBstg/
4nAuAKR6VpCBXsxRHydH9bo9KG9iJ49BXczKIGXbfFAmV1TW8g9XaqBI3TJw83r5+9K3De0QSsaI
jN6nZlc/aYdkr35hNbESyyg/iiLcQjzORAq9jatBGhCT+1UeMeoDY9qRCss/Egdpm724bXt9417k
46xkxOySlqSQr2uSDzVt7ihyBwKzF2FwJlLKyHzVATDCc1zYvyepm0/JgD7QwVUwwSTwRMHuf5jL
RS7OXPLBT9H0B0zlvkGKL/XqI5sFHoHfyh0CplAE2as3UKywQOcFljs4Wq2sqRbAT9XGt3y+xjoK
dLm+3S4A3KGhKnM1FAnkmu5b3FsgkysPdmnY6nVyHjxG7Tccmv9eD/WXWHzPkjq0TdlFQC2KO4IZ
N7G3LZbAQvjSlNAKhjAO8X09e4ynW10SPAOYhfEP1MWy8P1JfVFYRR1jWcqSJXUOgfIok9mtNBE3
9/pF5c/yKNxLOKhJokkqBBkQQUi6M4kRts1/GP6NVCQ2Bqds600kF9PrwjsNSR4avQkri5XkWCjj
VW+1Xq1KXq4ILisix8SPKdWnsOwxMAFJyVv9nlHuFI7ppleYPol8lThjLrIIzmeYRW0RtQOcgpHF
oBRoBOXtIs1x/iFBLTNqNfB9Vf6lWDszvBus2+m/MxD+vW84d9CkidJnOVB6zOaU9dyJtF2TH7aN
QOASFM4lNGpkpLUKI6iyn2NxaPMf+fA+CL7epCmi2NAzyDGifjSfY5uChaENfr5LEL7cxA9i+E7K
BMEQsjr+EMdk925RuJtk0gWIxuOJ7mj6Nww9s8OeukWXuO8ThfMDJnhDu4ShjDomB8o3oyrbs+5t
gwj2CN+BFHZJgKJ8BtJInW2N5h3VE9G+F2wUvgWpjEo/bEK4TroPDgmi2PUdo+OldtYhz89SrTm1
433wvC2bCJb9feHZMsOsc6WBbDEoqVRwVfTffaLbifW0jcP2+cbJwEfVgtTsi5LdTWZwDem5PWWu
qp3aBKLVqUiXbNW3wDh3UIDoXK50gOnX8un3Hdb36l3nyi7jURJlrFcjRotjT+U8g07Duc5L4IVH
qtm/Z0mS2jE+/O6XHQ56YAspEARWyYfcRlnCq4PdmHHv6t0ZJe6IP+zko3VfHNlsN0Sg99trKLAV
PvxGC5r06cTWML8dyJcYZe5t/ji988ignOfI4zrsfRkwFYICI23x1v3BUrJh9nFbHpEGOecxZE3o
p8wmcULdmjH6vBpTcCcXnBl8tC3S55hozDJmUCeqnh4gNB8LtpboDs6/QI04TEnMgg5+74Ib4IhI
B5IAP39KH2vw2u00JxEPZFmrPV6YPOX8Rq+EGFngQ7D8zOKj/WHeM66ZcCdMALDl3tjMlLtBDFlm
pUYO6TDNssTjIva0Gwwnjo6MX+n/kXZdTXbqzPYXUQUS8RXY7DA5euwXyuNAzplff5fG3/HGGg66
Z/y8q1i7pe6W1GG1diu0K9GWcc5DmWotJ5if6mi2daN4yQUKrlwTdCKXg8vmfcmHFETiAj0RuRCV
cyEtRnOktQRUYjjmiE1kM1R8V8rdMrM7z9pPx3wvCdpkBAb9jrtqVPwqYwfbVCe7FB2VMl72+fdu
EuCs1j4QBe0XCqb+qSYPVE89KFIRhwMj67SjbrBTqd24xh614yAJFqzlqlkvwLiaFG2Mo7qtEMFI
Gs9orv1UUEixumqL7zOFXRyZZRIqU1VCGM1EZjvfE1TeZ2ZiF7noHFtV/QUS56AikOeiOR1I8t0E
CjOU2bPUbx8dmTqUwvC5aOHY7wvBcqWlc95g4YaOelOjP4BXYLftcleNayER+30BQbRIlaYaEpXj
tRLtKhrZmupuY4jE4FwTnfI5jyZg6MMxaI50EFQ1iPafc0hd93tXptzNpwcZ1JqDZEfJ09/JwTki
bcrGMikgR9LeJ8ZzSASP9fWn5mIzOJ/jd3qomcwqWSWD4kagbDLR867tw0OCepP/3jmJR9oZTudK
aIYegH0I9UqD9OQXmV1b5p4qL3+1anzdkaalE5IKQNFKdwwfFfCFbQOsq7BJLBAcaBgowW1/XMoj
xjirSA+qOMx1ZKOrV5NGzjbKuhKfUbjNx5h1Jex7oCTTmNpERue5MYmKpv5FA84onAaMaWd2iU/x
Oq93bOj6jOk2oBy1rooj443LUV+wLZZg8fgA10zA4l+j9gmdNIfZApFwdteboqwS24F3Nwblt1R8
lAtsSRnBmxCKNgavcSiDgxmRgTG0J7W/14xP2yKJFpEPeoW6LqmkARyb/cHKtkJXP6oYGo2xlp51
FJE5CPG4UyFtqmiuM+BVoWM9sCsRmyERZ3uW3wA7jxO9bkso2jTuXBjRyV2RCYB1cZOot3J1NYWC
xON6ymaxZ+w/LA6GRJLDUmaLmDz3LqtmSZBKpScNPRSBK9JCptZbCsKfEGpe9TUzYRPNSVWyL9IH
2f9mwpyLx046URFtk2gBOZcR1K2VZx3wWkQppPhxUC7zdL+9ScIV5DyGpFh9O1kAYWo4g1mQNWqw
waCFl+5FY75XyGaYMz/bGOc55Ng3wx6ln07ZVMe0ehxQqU07dVdmyLH2mlsPiCMk+zgRJEBF2s+H
yIhchFoqQ8zw0nioj90+9II9eRi8ye33kvuhNy+cPKWgJcYQGk4vR3PSO6mR8YAbajtNH3GxcNTS
HUSP3vVH3AKI08k0VSl6FHAYzzdk/0ZR76mIY96FLjnqN+ytU0SeKB27rjQLVE4zc91qasWHeOqV
jo74veFhfoE7xifpStmRQyi4Oq8/cxZ4nJKCqjunFrs7p8fgkKKshlFOK/eVO6PIVT40r4bwZbVq
fAtITlPTWgsnjUEOJ3RHld9QiUJAyTUfDGeo3BErCwqwdE8FirrqY86wfCWAIQ8xMZBodczsR6GB
8+m1Kz0CQr2ekUd+kjFCV+AAVp/kC0Tu3WN2aRybAQQ1aOaqwy4oH+vpQslRKSXtx2RnGtauwyjT
bdjV2/AClb1hFo5bp7OBSd9AlcAUHKR7ddCduXrSdRFnMDvW3jntBRB37IVBI1MVVUZv5Dyzq9gF
pr6CaVs71ScZxH5o5dmWbPUKtgDkjj1FDdIIhU2QjIBMxEcs6kO1vWQBwXmXPtSDAdlweNFv3Q5Z
xkP6Rh5u9OjZYLNRhBOvRDJxXiZK0IXQS5CpqJ+s+S4hhWDR1v3zQiTOo6B7Rm4lpoXyKYI4RWUH
lT0HdoQoNhOpmN1RVJMtMHGL8yqS3shxja5jx+ofrNINsx9BLTpe162LzSYzVVBgapwbqZRJzbUc
B16BHhct/DIMu7S76srbvr0l5k0wxd6oiF5o69v1G5R/MiUj+CsJY3pII1vxJLtxpHtrN2Ipy2ti
y/8P1tQVulYc7OQMyXmRrCqHRmrxfpIOOuiolENvY5AvCN4OOoofNRSAWLfFqy4atvsvenPG5fxI
qWqTNY7M2nK7b/c5ZiAg2LGTKk/tbEYTG+5ENGxMFd97lDMk51EaqhShmUDUcsbMueoyR/LIGA9h
e12M37d9ybqGnqE4XxLOiRSWBdtIpd1V2UPbJLvOfNoG+Zc7xBmFcyd+2U4DVRjKZfW1vFXsYJc4
432K8g/M8PHKUySsll4P7S30hfModUv0BtOfWe6D8WqOCASzOCl7PooqrUTWwLkW0+iDdmCqOSeF
Lc+7Ws9E3ktg5TrnSXyrjXJ2zjj9WyGLfwyOFSj5SkdUlLh+PThvFe9OWkhTS5AlpaARo1dkeGik
fSwz5zXlj7MlOqfXNdDUZc1UdBNxC+6cJolGjKnHq1F5NPLj1JwK4Vx4EQZnwxizVNShhJ6v4LnF
U+BYesEu2kvPnRd/7VM7fqPk+tgxfRaMs+K5lqS+R3bZCcd4N07Svu9SV2BY62pxxuDMd+wVcBv6
LeLXcBFNcCdnX/vyOTQeJQnDoN1Mvi4wQGUbVLSYnDGHclIZI9ICjh9qF354zBT/Nuw/b4P8ywPg
LBlnvn6chtpkAGUKnV8F0/khOOqomDZxWAvL7tZN+AzHmXBsZmBhYhmHt4CTAf1AXVVpZy/mQ3OU
7cj1dyI6l385Wc6YnE2X1oCSUx0iShet2x4TpFWCvYZs8C++UtGlTiQiZ9mlkZqpCX5cNi+1jl8q
VRQqYQr9/tj6LQ//AkYlqB6PbMvKl/aFGdl4SF+Ll8GTwckQ3VSiS4gIj/Mcvjm2o65BIOOhJTYj
uYj2SEqxOvcW47ZpbIu2TLCElPMjQ6hPJqLFUErlc59d5JbIzbMPbC0h5zMSDQ1npQ6RtIf5hRHY
mkfjid6l15U3HERxb5E07PfFC2nQx9rqZDiPIX0w9aMhUjiRgvOlI63SqzK4Tlhv6i4+5kgTYf6w
Y0YuSkcIhh5arnK77TbWb05nFeS8RjrT3CcJzBiRMzQINMqFXtxR8llPE9FWiVaP8xhpO0/G0GGr
6EMLruHco+VO1xzWRIJ+M5fgSnMt2jH297fUg/MYseX7so9VdTBAyKby7UivMMLAFs5AEsnGuQqM
5Kis2QBO36BIN+4dufu5vVEi3eCrRHTJMmJrgm6oV+klK4Vh3XPzPrtko7aRrXcFeAKR+BqRstaJ
5ofQDOnQ/QwOuee79aGK7d7RwWebeXSwRReAfwkq/dZGvmDE0Kg6lQHDvIgRVspxqjQD8DA3+hn8
7u50QFXgX8rJeRCaBUiORsCcxl32s7y02PTAk4oRqk6XOpMnu+KROwK15ItJOq20qkCFuoSo1erS
C9pku1LeRaL2XBEOd/Mopxp0KTFwLP1QUM9M77PmJetETz6RqrC/sfCL6AAxzCrFEvrUtM30c2Qe
tjdJJAfnOmhJ5FQxIYehz3u/Q6PJoSioI6UP2zgiQTh3kZs00GYk6xwjnHYFkbxi/lCdIzmrOOcp
SBiVpcLYFIrEt80Wk4Hlm0C07yJnwZdpgAiixKRDoMh3iemwq0WIeNTcuykGSdWn8E7UsCdYOX6a
md6OQ92zO646H8PwZhJVUAju0Pw0M4lWtZEbOHpr/yRbP2bNi1XBUbh+g6aI5CqGhSZ9k9uaIjbb
JAVBOWpbGOdKtDNLzBkxbdYNHbjG921dW3/jn+H4uHKvp2YbEcD1nV38bBDMdnKUhSROoR/8B/bw
rq/8nZClfHWnFrDcJbAEXz0aBwA737Quq3AM3abwDNyikeV0S6drbVmUxxXKyt0DJcsaDKIBdHCS
6yBD+Ct2jdiJrgynOHYP+kuOJoyqcLeXeNVtLETlXHsf5EqEJn6Utk3XSuPqimLXuluaz9swq7q5
gGErvnB/Yx/UccxgJjYEHh0S6Du2Ie5HnpELGM6Z53qiBhVrXSj9uLNVMu1DXzEdI5f/ctk4d476
+6juWgClw6dxfiCN5g6RW4aJQCCRwVmcWx9UWkjtACD5xJqNxkOjOajPG0GGhjnpxzna/91Gce5d
rVJaRQyvqTGwygctdrUzhEUL6+qgqQbYa1RN5ufp9QoZh5K5KoVgwgFIonzkU6b++0dkOaNwsvSz
OU1KxBxufIg01+8vjP64DbF+ioDA5h9JOIcox307KwELloCwQXmMTpKjXXXffo36UsBR/EkAyCzl
3XX9DMhHydNpbrRCg1DNDmMbMO89eYocdmSh48213I8QRDCCnv/Jx1cY9WlKpRkFH07eXMk+tfti
34ZPUys4WAQKwRNKW9OAaYQJpMrNm963J/2pHQW3WNHCcZ6uy3RLrgdASPRS7w6BIUj3ikRg+AsX
l8yG3iE8DBfX9xcYToOB6NLFEIoewCIY9vsCRpJ8Ze4ZPV0bF6dyQK19T08GBrwL9Gwdx0RDFFpU
qcq3ZiWD1HQ5Mx42JSY6zAf9dmjd/KJ3zBtr3+6HQy7ZmCe+Dbu+SWdUzq+2U9ajywXm1KKTU5pP
Cf1QQAlTJ/+Ri3OoU0cVg/i4v76Ngfb3Oa59va18UTB3unDzvajqYP2APeNxTohOWdfXzKH6NbWT
4ViSbjejSYJ8qFRvIRjnifo00JOaPZiSbB8YdirfVarI2wm2h4/GDbM/Jn0BDNo6KBHBhWx2cU9B
na6SX+uYNpehuEDYLr2KqoJ03TJAMG7wffS07WsriZEtg2SsaiO8MVEn4ud2hIKmy7fUsSNi/RZh
st8XZoahJAMNc2D2qNq1msbOhRWp7EL3zpMvxOIsue4jk8Ssl366ox2q/Vlsc7rNgh3IJjHuYhQy
W4pk4owrzDVtigsApikSWLPHBq+bR/27fCO/zLuYJbEE4dRV5V+IyBlb1EfRiJ5prKIfPqkdehqm
+NSRyFUk9W7bc6z6qwUUb2fFZKANCp0TlGRuFaH1PHSlWeCeRCCcjc1lk9ZZAa0g8iM1j934MneC
9oHtTcJ4pj8Vb4z8qFVUyKG0cLZg2E07EemPCIJ73iSpLxk5UzzQrTtajyEK8fPfbAaoR/8UomrC
Gp1ADCFGuwBe74Fq51RQmr69GabMHejYCNAnV8xE68mJElhO5kzNw7YkorVivy/8gFGOYzGEkCSz
HgLpGOUCjVpPKWPCvanpiHgo/AVLAzeWVo8AmDSbeghCeOmrsidefIHevd1HhDljcduSJYEstay+
Ly1uCvPGV/7y+9yO5JY/tCaTpVRCJ8xju2n/EoHbjrqoyVSxPdes1Naz0q40wQNIuCFM7RY7HkkI
OEoNanowrh0Mi+NBPhbHFllx8bARIRbnkbFWoMKXIY5pOHjendgYQz1Aro7dRESJJuZs3583Fkqw
dFCVanxLd0rTOQ4ZnQ5mqu5IXNttAc6v8GvUWCAtEPAOrz+M1N9o/FUBSaDB11mfXok6xMiedixw
U19kksdo2Vjl9gdGw6OaZwHJ+bWY5JIpsf7o2LKbGpwgrK2seNLd6FJW3M5FXzHeSKIL+bqHOAvK
GdWACPKv9BquebZsPFuF4BBdjwwt5OLMqgabbqiwcJSV26wGXmH1gI7kpLGTTrZxNyAUAJo2UaHZ
v2jnWTLO2Mw2TI2JEWhMJ0ZGiPqQS+2EnmKM3RHppmgROaNDgg3pBRa9JlVrz53+UpHu/iPO7ywN
Z2s5CG3rfMIqYrDwDWjaXpNWNEGD/csNC+P7vscmQ1UzyxQ2gfqtCs3XEgS62RB9hGZioQ/cVQcR
rRizpAADR2jPzcGUDJuAvzHytldsPfi0AOKuO4z7EgFy7ArrZAydZl84wZOCqSCgbK5sUZppVQcM
DKugqqEbiszpwIzS5aDEW9SRs8j25crG+KptgVb3Z4HAqQBNYjjBCgh13SByd6lP+Y72024bRSQH
d+mdELIzxxEo1Po6ap1tpK/bAOtliyDHVTWMN6EYjPHnEeVr9eRrkkqdMXBZJ1OAa/zwOa3tOrCT
feeNO+YQpG43iQ5H5mp4DQdNroz2ABNvWo1zRUSXcAUmkC2MUFhunljKM9jjHTaf2KyYwPsIbzMl
mABooZZLtvi3X5v7SdBZMZ7ro/WctdbzMIpY11eXc4nB+TkwhGRxliZwPnc9CDCti8opHP+74ZBv
xfFXdZ/kCgebCGE5fddLtVRi9Ig6fmJ3O+IEF/QQusbOzNF+jcl9Dt1NB+WWPgq0hx1I7/ZwsaSc
FWQgMZ8mCP1GiknRwuUf0wvVro6ZJ7kil7h6D1guLmcNhhmFeZkAjSYg0AVjNQ4uabSpji6IEh3m
aCme7W0J1y46S0jOP/Z5OMg9AWST31rmsZjbHRp2OvlxaAWeeM2hLJE4B2mk1lDlPZD0OsVMmn2v
x06vCsRZdcOU2bqJiXswLs7ommKyCn2gSOYeRo96uWcelWuMBNux8WMiFtM170V1osvokNBVnZ/Q
S7LGLKbcok4QoehaSp08ELzb1hBURP0NXERNDdH/P71XGhW09TuNYhjK515rHORERSu25qaWEJyK
gy03qxHUps78oNk6vFTh4G34fUSF0NvINoHHX92hJR6n5HkZjVbXQKTwMkVlMAWhX9fZvy664qEr
qwuomShtlXUE/AwOrSUhhk2VMxawM66MuPNoF33gpFQXEJwJtUE3BzOdqJO28O47jEbVTHfbSlcr
WZYYnPHESAnqUwYxfNA9wDOwCvjms3IXDY5xFx5QUnIryp6wfedd3wKSHxkS6q2ZKCbEipFgVfTP
1vgF9KhN83NbNMEG8ZN6i2okRtZBskK67borzEPc/v6qGDoCBrgDKJrx5nMXT1SptUjWWQQ3DKLb
tWL77WNmvM6tIFa+KsYChv2+gMnwCPbzHH4nSk9x90xEXC6i73OOIAzjSNITfL+Rd6N8qsLP28sk
+j7nBSqZKinBmCnH9G9l8yofBGYv+j5nh0SRrMYs8f9Nw1WVh7h82v7/TP532rpYf84IZ4nSKMOE
IxCk3YJHwq7IboxftzHWXReuc4QiJqCCvPrPTU410k+dBpPotF+MMwhBFLE9nliSJ/AKgequ3gfU
BR75E2+MaYymI5kir9S7ySF2TTT7N0hoG3t2GWgKV9i+u3oaLCC58zNIx1SSoQ3OBMjivsNEJ/nG
RNU3DriL3BF10a5uG2oXNNY4RVSe3UYLfd0gCdQOJbBSgwRdfDm1H/EwxhsCpdg0TvWksFDVnI2t
CDCh1g+vu+ZlWy9WXcwCgNO9qLVQlVwyAOuTr9tZ9VIF+zr+iAUZlkoVVBPhScGWcuFhkixqqZKA
sID0wyUZo7s+NJxtQdaPmQUG5wXCuJ7D3IckyHrId+YdcXQnOOUXBA1e+1/Jo1GQzV51DAtIbneC
ccxwAgBy9m9k42mgAiMSfZ/bnEGLpWY08GBJ/OmUVO2XVEsFl7TVnnd1IQN3OqM5Dc3LKmQo5esm
f/Y15GxwZnb7IZ5t3x93dbFL+0fBZjHrf+fyzqh8wVfkY4LZXEAhmp3y8osZAfW7x8DBNcQVJZtF
qsETjIdg6UP5J2TUAlc/gVri1B66AKwwgyvfsKGPw8EXluOveiMMbtINHN8GqKf/1HlEnxQzjfHs
k+8QF2VF3tETvVb1g25PLiPalQuBla37+AUk06eFmVFSDqQ0ATlX4Y6Gbplfa0nuqGxavF4ijXvV
NpU9aXsjOSXx3faernoSvCllivMFDpE7YPq+MbO2xSL7jWFX5VPJilPjxzn8iNEtcLiDJTIyI0Pr
IXzJiGJB5SeSA9uCrB9dCwRu57Q8SXpdBoK6p958nC/QGFLupv8NX1Kv61iAuHqSLAC5feulIGt6
1LQ5Vf0aIxThf0l0QdXKulCWjsI+1GIpMuF8VWH0paxrwJCQ40A3xXjQ7stDZNmMYEU+gJb1I0Rs
6gKR815BkelaPAJxkqxdQL+RTnPpD+kjRC4aO1UsHQMWFT7dQfM0Rx4ESk+ro9ndSwgsp6HAEa9a
1gKEz3KEeK5HioIAQIXyrwxEpvqxyp3eUZwcwZvOcrdVcE0hlnCcLYWlHk5jD5nC+NIvvIT8MEXk
NCIIzoxqLQ0sUweEaTykmdeZrd2I6khEGJwhTVTpfXSW42xBb2vsF3aEgaGiMMNq2mS5WJz1oAu5
UM0CemYdepd6jYPcKrmt4N6JZ7/dbQWJGpFY7PeFm00ShdJsgjLI5a0JJqas3g/y099pAHebidMm
T2oWNFRAmkwsJ/d7x6IfCGstV47zCYoEqqAigyB+bb3iPN5nPRsPhJLabWFWnc8SiHMFcj+qdTKw
FdsbN+2xAj9KqV41LgtgD4dW8VrBk5D9c/5+sQTkbjVNGmRywWKfCdM+ehn0j3T44tMA1ND7beHY
f9+A4puR6IjH4fAWVTY/kWlEASWqqyOw6l/UOHM70YittWNWU2Sqacid4NHB7VlllHGp5hJynHOO
9qpr1vxBFCcb77fFWr00aaiesxSU7uIaw2l5ryC2aszh28QoTK84Wl7q+pgKKF3lPye3dcSUw6t2
tUDkdF5qI8uS+gA3eIXcjoZyIKHsjILtEoFw61foBY2KGGJVYLmI78z4sqoetpeOOZx3GrGQg9N2
kpOgCANAxLMXR49IZmx/f/00WgBw2m0EBEzCMRbKRwn/G1Wa6TbfpC+MFvf/0d/MjoINefjJhnIA
1mmzBVzpItXEEvxooBluWWeuuI5SJBw/4ZASi/baBDRSOox8Idsr981n7Y6xRVnuKHAUIjU3uHOQ
ts0cYZA1e4mkxxLUW9nTt+FbjqhB4UVe6ogSJQL94+PueacjBVYy5YjuJ8ygKksvEp3tTIe3Now7
ETG9vQlQ34J3gGbuagyBCaJrzOnu5PoQi5RRoOwG5yaqtCrG0MR2xdo3y7+sGleg7KwQbksYziuM
M8I6mQEABXUXyIfbSRTZbQsuwsrWjMqJq+9x9zUT3V2Eesg5iiGLZj3Vgdt6qOR1cxD8thfBJSvA
z69Esat1r/7b2fLju3Oqof8d8wtAywRSzFlPHK2KEyetZceaPsIlvPDsBuc+gmac8lCFeozkmVQv
jaieQCAMH33XszrqKgvfn+TxqEjVITezr7JSlG4aDqKsrkD/+LhmUMWWkTNh0vm2GF90UQxGYEsm
5x8itP0mFbPXGepXyE9zXds9LR05eVJEbXeihePuy7LV9bMcsDu5nn5pk6+1FB+zTvkm+fNx26rW
V80gBC8mFhPmrBYFGKls+LgzJ+QubO79crf9faZC7432/H3OaCs11sOmwvdj41Aod5p/P+W3WbHX
8tE2dUyq051tQJFAnLUW5ejnbQ1A0qY2JinZaveBuIOGnoF/low71SvVyJQ0Q3wjyn5K/ksjJJpZ
P2bPAJxZzmOZxW3G3jE5WIQZ5T3emfLnCbTFbyFz+nc6wF9cMSRAaTMJd2TVSN0wMj2/FfHzCHaF
L2DB/G1pygeIlKPvqyW9TUdR/JI9hTc0je+Tj6eYViQBBOs4JNZoG7TDe7Oxq/ohbiq7kpyZ3g/V
VU4+bavc+kn+e79UzlrrKgswZgTrF4dPhnTVBjrCXu42xrpHOGOwBV48NbUmCs2ShaKolbh6vs9o
5bbBXSrqbxPJwvmDKC0LCWOGcMVr2IjELr/RIsGref0ReDYgfroChuENs8re6dJh9hjjiuTIRxaD
xSwHV3KFMw9W146ge5kiGmmh5vrPtbOmzMSDAgYbH/sj5g7gbqe9mm5wGVx2LmMDz3oUwoisal3M
BSx3YDRUMq2UZVQmDD1Aaer8yXfDn92A2QCMtyTCc17wjF+/qiwgOU0sNTWqCQFki+G3jCKtQvHN
fM3cRvlD1CkoFJDTSeLPpRTNTMC9vn/bx13Vur3T74gbngxXrwW+fVU5F+JxyqmORSP1bOa5X9/3
9KlFfNkIv33A0BYY3IEVDuD4ICzRNpP8KJmmO3X5z64bHmrhMLRVP7+A4o6qKJ37qWFZo96bdmz0
RxTve4ex2WG6TmxnotZv0fJxBxemiAXKpABPq09J8ALeF12/3149oU5wZ5fiY7jmzA5HcDr24KNS
DsGVVuzKXXGkeCTSz0SkFKv3svMqvuW1Fp5xsAbSZDoQzeZrK93M8bwvtZc2vy/iD90tFlCcIxkq
ZYiIyYRDrly9SXWB/Qo26M28F6Jgpjlu/zK+3+XXWeUV5EcoKugUrRbnIeTST1q5AoQVXfrE880f
unXVYpSE8VmgCetIKko4NR0NBjqnCaqumUlRsFtF5elo4qucY38RotAyROyomDyW/aoRPBJVFa97
+9+4fJCiRI1Ro7KIn98+qThXLITmS/BuPgnkW73SkDMOpwy6kedB9BaYfZiDnX4ajw2Ekxy0KQbp
G+1y4Ilol0WY/JEixY3vd3iDDPKhbu6HQnSJYtv/7hK1EIpTD0wjMso0Z1eZI3Fww92Nr70tHzNM
ByJgGioHR7CK6yoPEiMNtSg65SvoexTNZ5Rltlt32AHQfow6NwK9ETsiwex+NO+FWeB1DTljcn7Q
6PuoixJmZigQYUPi0VMfOOajdR2+9ifZY/43CO1OeCNYd/hnYM4kIsUKIjmAsP6Vvx+uenARFkdm
BeEOPTPu9tIKVpa/1bclSsZiduWeiusmeZXA7GDcbUOwhXqvLb/l4W/1yVhJadUBIjYxiuuoS98j
rbGdwhVGOgVbxl/uQ1oWxGJPohyl575s3ublvA+79lml1n5bqHW/dRaKM4EolSwasJt2Iu1m63ur
3WfTKRoVNxuft5FEO8TdnxBOwLz2mnmqEGxl9EtdXJf9YRtDtHDsPyyOFMWyFLQ2A6PBxNXmusgb
uxwnb/7Q3A5wrP5jyPylXqpSzC5gD/3eG13Wh5XhqeJmqTO8MAr67lANgsbZ1Xr6JSTbyYVsfqA3
qIuBHRuhjfaE+pK8jYbL9vSefomOxaV0qjHlRWTG6074LCnnPvqqzK0+AKxkDBcYffGodcN/tV1V
RokUpRbqRXSk6rldq1CJRfM2q53G0Jy8QJVU7qUoPviPusGhMN1ZrJ9UjGrid0DR6/Zgpkhi5y+d
gr6vzhdo4fvULAfFbVVudCQeK0Cpe8ZRiskIjnIonN42rkZwwae7/Ieo9PeddXGQ3Dap4TRVBcbO
OVbZ22b9Uvb3rS+47r5TBQ6Dc+izGTXGHOS1k5WYvzNcUFHh71td3x8u9k8EfqRQFWuDHKC4HQdy
dk/d+SLBSJAEVIpgDY8P4a5wWfptOAWv27rxPh0CYBzJaB2ViWWi9vxP5RinQinNvqv/d0jizusF
gdMbduP1b/2cXbUXXd3evx44UHaALjSSlG1h+ANAMc3Cw9Cu4CQf6SlwDowMXoi2piFLETlPn89a
m4NvDCK232gmuyCjOHRgjkoGlAw2sp0aGOM6jE41yk4Tx25eWigcK3ah6nvY9J1gxd+56jfhDZmi
fAVmz5d4llSvMjDv1MiND+gOUnds0A1m5VY2itQ8jJJ9jjosg4irWwTL2UkytgO647AK/fiJ6J+C
KLd17aCJXMD6Yp+l40xlsAxaUnRkOvXsDf3dEO1UTXR7fZch+nMF3xnLWGpSEUF9gjHDEyO3DQmn
+B4Mu1ZzQbKbQb/HSC7BtjFD4C0UdEn/bBtf7jakM+mJDMEU8r3t93N2p02v43jTdCeaX4bRUxZ+
7TtBpb5g0/ipXKzguMoLgGbKI+0x3rxxjPQ60gTFYu/uQtyCchbSKrOv6QQwllRgBtddMZQ2oaGt
BA4Nn7cXUqAghLsN+VIR5CnTw9L/2mpPsvKsGJXgxBNhsN+X/qX3lcBvGcb4KTQjR0JBJhlEwW4R
Ctu8BUpqSmMc+kDRjOMw7zs9tmXRuPZ/cZVnteNO1G4yuzkKoeu/iBlT1wBzsAsmGVy/k8RBgvy/
pj04XeD8hDaMYxcbkKpXfraInAbC4qC103RpSZyLKJRkHmWJOcC74Jo4jUMvMsdw5Bs22jo/RUKu
M8FG8cV8fhbSPjEB2IcYAuJ/7/QfjagGhC3Lhnvgx9HryTAUigKMVL8v5vt5fOiM24l8HzXU4hbe
tg29DwD/uUk8t3hK+3iadGxS6yHhVqMkJPT8y3ra+Q/zrt3/9/HFHB7nIMpJ9knKVD1m4b4UQ91D
d+y8CXx4BBzBsajGavUiudARflq9HFuR30sANL/4ml3dB4GNMTy48TduYu1Nm7jtE2q7BYE5gWby
WVIDg4WiwsAmdoZs98lDLIwFC44uyvkMDI3vwjpkC4l2wgw5im+4dxzFO7aq8pqsGsRC5h8dQH/6
Jis0B1Vn1zo5RZHfMTQuVOWrQAmZnb5TeQ1d/app4QXDn4hlOHVjYUGW3pNPbCIy49mVb6J9ONjB
SXVZJ44ROQj+YSBCO3zExy/QuTtk7JeDLjN0SwMbY3Roy9iOx922jKsKsQDh9L4ao6Yd2HYp4eUU
pTabFb6NsL5R50XkjkMrL9uqZfelxLyg7a1WYC5TUwjWSiQGpw2BFIVKzKwJo7LsukHe0hTcIERi
cHotJ+OoBwH0jSQPPU7cGCxncXDYXiv2kS2F485Cv0wT8+3AHafaDpLbMA3gW/eNL8hcioThjsBU
RZesxvakyK+N9jBEX3xVIMr6ub7QLO4QNKwgJbQEBsFIbPUJ6crP5YHWMBnZLvdoNxc+gwSrx5+C
LSLKZsSUIL40LkdMBkKFlV1d6bdha6t2hgBl5raqLXTlzBA3do0/GYks13LIDHW+6VBWymYlEkSa
WUmpmLpfsHX8wWgUIDaNTAZmPvXkKc5DO/rvFEjsNDzvHd+3nyhD0yTs/TE45t3sWsh5FHvlvkxt
Ba2H5X4W+TqRtvDH4ZRlmS8pbO+Oo5t+NnUAYiiWI+HgP+hs5IyQVVC0kuz3xe3WN9JBmQsIWYRI
4SDjgfJMuf+5bdHr4YfFUnJ+YzKtWjLYxYK13qAfsXLYtC/NQGaA/sQgGK/AqCJRQGz9+rRA5RwJ
mGSmzmCmULvJteKmXssIGsE4We/Na0tk6qKV5NxJkVijkVOgjZ6/n1APddQfG1dxAmwgUxi8Y71e
E5wrQhk5BxMGZaRIDDU+mrhpjAe8lemVhTgcK8GP/xaPz0OkHbHCOIO+9B6mVyCCpYLEDVwgrNlI
xTNdtKprbkWnOkWtDGIK71pM0b7eYEYj5Msv2U2qeZIwOcYBbxIQ2ysz9ASauopnqKC2kGULdGSc
zgxTXhtpFjdvu1jeBAh8g5gnBUc+I/VUZcH+rSmNvoDjlAZ0HV2tVoDz+6vGb50abROyiJ1rFQTT
PymStwbrp/rTxnO18Gmlhg0uH5pH5ACxDf1IYsXdXju2NPwJoJ9h+FQtuI4kI5iDxmm1bxq96sip
kb5r1beqDgWrtnbRWSLx0cx2mv1Eg0AZpnLN16VwlqVIFKYlC6+ottKs+ih1dFTEso9kV+3VW+RA
4P19j7LZ5Zg4hujihfD0XlW/xRrSP4FDyWwsOgF4OoW3jFE2cQawGLG2DHHNumgZ2e8LKVFeW0qT
HzUgW73HrHRtFGzT2lVkuU3c2ZLouR+2TO9UpfYCE5RWg+RJpXI7xqLEmEgU7oBB8EyacxNQZndP
5tuaCPyC6PucW8iSpO4HC98f59sZEwknwV109ehfrhXnCMxyGg0pxF6ULzqbbvd/pF1pb9y4sv1F
ArRS4lctre6222vsLF+EjJNo33f9+nfo3JeWaU1zxoMLDHBhoE+KLBZLrKpzit2wn2+LX+khu2Fs
YCKeoM2LYw3IBQXdaIYgaWHR/16cdjS3m8+6+5v1RkhGJ1hAvnk8LxpllNgGUfIQ16eQ+JeDz2aK
sbKHr3Ckplk1pgIA/RuuivlV4ih3UrBz7Uxf36VgtjY/CTAFgZVvIk/NLljmGphpZve/QEbulk/0
IUkcCyni+CPdgd9JSMklAuVCRNtboEfSACqTLz35PMWTHWSC7zyRd1hsO1ehoatomErM3w179IZP
rd/t6UlxQFHnpLcirVQhGhcoetLGscyi3uiMngJK8sjV7yqPVZrDnf5weddE68eFigHN2K3GTtpY
3GAkUuqeTNHDneD6sLhoEdCsHjrmi+oAqRQ8rSblTY4C9rwf+pfL1rBjeuHStbi4MTcVaa0Q1iQH
1p4X++OOidMLP+9Eq8aFizKfgy5hXsdUy9Bh8y04VJCAwfg8vvBu8EjtJk+yqBlQAMrTSYRtSHSN
GTdns98YoTcso9fGoimd7dik6+BL0ZAl8V1LJS1oqcxIworwYa52C/lyeY9Ev8/tkdrUIGPR8fty
cGdot4PsXf79vzk/ZwO4zcEwLBpPmQHZdXTXIFOZbOrML+QL+/bOP19G2/a4P2D8F8DSD4kVonUN
TxqM/QJJkV8fVLHHbadCZxwuyVuQPhSzjs1Pn3sPDYe+6emP4ysLMP33LMD41ifWGYxL+EopHdEo
DKOU2C3B01A19uVVU0TLxoXt2CqH0eiAINVumrvRp9mroCfrMQEL4qqKq4NSeYDuYIxxitfOeWFF
hkG8jxVnI7mgHsbgT62YH+onNENDoao8ZdZursDehA9UNASiwimwWuD6Ojvhq3sEAiQJmuQAuYQY
aWX0kRgR3w+VMx1ZD2IFHulQ4J/bpwECIbpp4X8yP4ppknZO5b5EWluhU59Js8c+nqkj9FiobroT
hcbNILWC41ZVgd4y0aoKmVu/l2e0fkPQhYRCvXQWJN5t3gqGW0mjDc0pVWBV5+Zwn8DOY4cpuEke
6L5Auuy0+U5+wZWJFhIQqOwvb+TmPq7QuUtTN+Ol7maGHjbPqBTsK6NwL0Nsp8AUuwamGdXQ+f5D
DarfgW6kuP0P2kv93DGpW1ftnMx0qZ95aB4VQW5v3RmRO/V0DKcWvV/4jizvunJfBXeScJBpM4yt
rOLOPVnwwlZMwBiTPZv9AtmvK/deuysPpZt9E9bwNg/5Co9zxwHDhvjMAt50O+2whidWdDVPLCPN
3dgViaiKlpBzyxHFqZGY2LRYMXZ92NkVCZxcpI34N2f6vFOc/7VFFIQqGgqga/ZXNhwX61kLjot5
BEGzo5L9HLs9On5rzUYXtyhyi1aUy+aqpUZHDVtRgur10cLsegJdWuk5ZIrFTLZL+nT5JGwftrOx
XL5AEj21UhWAM1T20jFFn5YgLosQuIRBruda12TsWlj8avrFbkW9xKLDzMtzxgaYIdsANmgoB7Bp
Isut3cZjxcIPjQmw+/vs9bw45xQT0tAScEZ1mkevMCXMEh2j8MflnRH5IS/SSXNTwmgi84UT+mKd
6rb0KV4jiS1f63vRWRbsEk81VoaV0qQdwOL086BAVUIXUS1vn15LVailgov2VUJgdT1Hsi6RdkBY
V8CTHWp2UO4L+uvymm1ZYbLOQxCAy9B/4o4PxGqUsuukBqMUnqHKdq2IlJFECNx5ac04lfUcCM18
k1iSnST/XscR/rU2gjswWmdZeHAEBCSUZxBtsXw0PGUBvn9UF+UE7/KabfrZCo9/LjG1pimTAW+p
i/JK64mRlMN8q/kDWkQrobTI+97rt+bxjyeLuRjt2AFOUezsOrhHgznkS+lDVrrT/YTnjNDJ7jHi
+JFItzaTu4C10MScZ41llcu7pv01iyhqmW/xSdP697nLN4nqfoxy2JXQQ05PUuhn/Y7QQ1mJks6t
S8KUDZnCwXUZTHlvE11w15lodmWP3zvdH59RbXInexxBw6bvlJ+hkPxw6+SaMhIlwJlMnu4tnhzH
HdwRK6cuJ308jORJS14uO+H2sTpDsL+vgkMcSrNJW0BMqjsGD9b4fPn3tzfn/PvckukQvFb0Bb9v
kn0TXVVB6MmgdDK+a6Xo04elB+/94AzFpQ+lPGeWzlYrV49dfj+moasVrhT8a0LU13N0xuFinZqU
yYhSJ6pjnZMonU2l1Lm8aNtHFcoNFHUckEXx9LTWpDHqFFzdw27Zqc8aPqJ2pZ/8Ne6G5+oYPSTg
wnLGvWgYedMZzrD8fd4FUi21KoMdrGt5McH6IJzs3kqVzRUG98UftKM8dhnuu/GIChJyhtgPdpNh
mz6bQCYiTffNHMWEEIaGqQyK5nhut9D/kRAjAl6G5r0vr1SeUC3pbGWxx120z+7VwBHN/G1H9hUo
d1n1A02mBLzQKIXjWxGfA32CjwF519glvsADIXko+713rq9SRce4PKKTygWKAsMAtCtrLGrmWj5o
2t0U7AlufR36jDsUBWrV1vzJY2yp6SzyVvbrl9C5GNKgnbpsVaAPUD5g7YvAtK6ne+3Iihoop06C
VurNEQu0w/2xl4sqXdFmGhkhEJPmnnabEpuVqaNds0ftiWWfBMywTCuxcESTiJtHZIXMBZlMaUD0
IbGVBkuK3UfyMz6aBR8jIgzOZcFYrrepgceGSf0Zai9p418OL6Lf57xTsjIaKRZsCM3+EBLryzKI
utC3T4AG4gaQ51qGxatHV20dgWYRNrTestPYE4ajf2JczilmXz7S52yuwDiDpiiTTLIgw53kXR8n
TpuJIvLm3bJC4FLDUJJmbZ5gzqCCHhDUgCArieDZVvyvJ/7Z7XJG4rWjqw7K6y2kH50yAGVWeF1J
GMVPRYzbAnt4RcMgCIxwLGDPYt2n853cYXrmetA+X3Y05qjvAsPKFi7zA7lYBb1b2KLJz213rSam
0ysdyH+fOyFDyea9ssLiQmCoR2XdEbZDOwtCaGglLNB49HsG2jhkXy5btn2trOC4mEcqI6rHBC4H
QpSXwO/9yA0+9TvrdoLiS3ES9gxsxtgVHhfxRolOVmxgKa2TfmQfJmAN/MpGjFhPDrkR6dlthogV
HBfmksxIlaKGeYl8t6SnadpfXr/NzHb1+1yIM0wQkVgZdmuMTlp0m4OZTfRZsFksXp8kLiroaRVH
VYwwV2aucltdM6ry8Ck4mF7b+cqRtfpYom/t93p83PHlAoVSYhxsZC4PJvsCVM3Lfslt9VE7KoAT
1VQFp5hvxgmrZI6TmYFBeKvDSO2kkJ91q3pplYoGtQQOyFM7jumcpnEOj/hdvgXrFF7cTW9y9F2+
owdR64LAQXhqR7UO6yEI4CCS/NyDECrAyyZEty57oegU81WEEr0xEFvGAo73Iz74oeyKtnf10+RM
Xgc2zo/0aK080uSCBli7aJqlWMNh3hnV5zT2lFGwT4KQy1M6qvVkZGODdSNT7VEM62YdYi4uX9mt
ayJaP0GYMLkw0UEiWo5YFMQst3XPevcW2SZ3aYJXQKZNYo54JraFDyciX+SiR99YUyFngFVPxF/w
bcT4qCAPj0MGX3RFZOjbvkh1QzEUVVdVLvbqRbJ0VY41TZTnDn6R/yw/ll+cIbiFHLuo0BeNQYBl
qnLi/HtIDzG5F/j79iV5huEWLsz/3xLW2JkiU6+uQsnumZgtxv2JqPSyOfpjQoLi/1eOC8F52gRT
y9Im66RGUM+FFGHhyI9MhR4MGsfZBYmCJ6rV/U3gP6NyMTiDImamjkDV/d/fBePrAHbjLTMKJOwL
LBPpsG4fhD+QfEO+MuVNMTTsE6g6TbHbBt8FOycC4D6b89CSyMIuMxBPgW4KrWOS15ggnEK3v+Kg
p/RneyWiu92OJWejmDet3oYyGRzjmYV1JEvip7FsG8FNFF8tFRqRUVAWWLjpm9DPs0zdIiq6NN6i
lfISNE3evR7qU3PAnrmDXVIbTc6odooUgbc/UFZwXCyuaDlZBQThkMAxYmTWVd3sfyuKhDtRBBGi
cSHEsMa50owWn1zPA3avhQZB5UknJiYiCYV6hWhcNKlCaEXNC2zrG3vBdEjrS14X2tI3JkeYPInE
lDbTkNVSclEl6oKiVkvsnKZnu0i6ympMio25vaiPl31k8xCsgLhwUmVZEBpQR3dINjpxAf0rItTU
YQfp3TcLqNkNKB5pFIzVb90QCiWllM14WliobexYdbrdJd9ZXTXyRPnA32zUHzA+bFhd0NbmALeI
DvTlt5ROsM8P4zXTFhc9vW2v3hmMCyEGAWFCm8Gycfo+65GtiR5Gt9Op89rxEzvhvGhN3MAcmbjh
zeK2doIwJT9WkSPvDOcflFBENnFBI9LUuMhL2CT75Bic2HsivdFu+h297w+Nb3wVbtlmMrCykYsb
+MIMiK4DsT+aj7jRQC1Nvezz4FS/Bo99U/T28uMjbn/eOC54TC3Y+bIFyzrU98S8lUV9HyKTuHCB
eZZxHhP8/qJc99EpUXRbE3Xbb94lq2XjYoQckXmQCmDU0vQ1mSc/zzQUbORDSsIrKMC4/23JuEgx
oKDSZBjtgm5l4udxepV0oqkO9hMXAoXGBYpRK9U4N+EInZXZGjhyC/qE95omV/xifJoG7wMW4Q0b
HEMWExXlnECCyHvU4OETJMnXyvzXqIkyjM37dwXAeQFpu6inOt6s42fLgOYVuzSm+wh0pOjLKfxm
99/s4RxCNedhnNm361jfEYzjTphXvIyw6XIrgzgfID0iq4THNKdr+8yOu+wwV+MhkNFMpSEJDP4r
HucQXT/VdIxgUaL/kDSfoM9PUu1EvRoUwT24aRmocdHGqlIVAqNv7yi5pNYCvjMQiFTzDWTBfsZp
soO/H8s+3imhqEN3M8haMrEgAWjphO/Z6iz8K/QWuWdiLDulDlyNCpx7+yJE6YIqCvjNTL6ymjbl
lJMO7LOlZ4GXtvbVxAt27INO3g+JUG5yM+JRk8l2EZPofCk8KtMFZTcUcuX0MZc9Ra+c3vp62f22
MNBsgaNKiYqhLO5qGiK9idPJANtH/yRbbjzfqR9JvNYQ3F3U1UE0VTUgJlW1u/bR0l9KkFkrgqO6
ea+vcbjYY4IMo64gA+TUqNM9MmJkTbYnqDlcjxqog9kmgWD/vy0fF45CMo4GqGwwrh/68nAoy9tA
pHon2iEuBJWNInVLCIg4+Fwre1SxQAK+/29mcEEoN6Q+tUI4dkNvjeFHa+0z0dW6dTzXu8PFnaFW
qm4yYAbOkE2zn2H4gUayFcC7kkQiJbQaAVAE34vllIgKiAID+GJEllilRnL8fj1nD9ZAQtvsevfy
PmyFzLUN7PZbfcsGU2JEmgKMKOjvZNJdQ2/USSO6D5X6JYtE0wabAW2Nx51+E8Ou4B1gm5IbV4Yc
7XoalnahBSg8D/tq6u4VQu2uMA5SlzjaHLiKGgnmzUTryv6+sjnpil63VPwb9HK2JaiDBfmXy6sq
OEF8UjIZ5tjmFAiq9mmZrhXQ+Dfhv1ZYxJP6eim5SBBAXDe2EoCgrd3usmt9MexJev5vlnCxIJwV
RR7ZIWqkzh6tyYYghV0IVe9FW8KFg7CNghp8BFgw9WjIn4TsX3/jd9ZruxDaqiwuGJRSD0aDGqG6
7emtOYT7wZofy0w7tGW4VxPpxpTSn7K1QIIsOtZFc9JV8+XyUjIIPjG2lD//BH6gp9XNto0a2Cgf
2UtHt0cuhGn8Dz3zrXG4LKjRk3QhGkydQF9KnE8lZHBt+Y4VmWd7to3CqQXB/G8uwrNpXBSZTErj
YdYw5f9cXVtHbc/4LxTMCuvQ08L7gHd5JTdfMtcmclEkizMrSios5Yk+LmA9XvbmzeDMOw1g8c50
BfZtH+ezeVzAiOakVPQCK5rWmZO1j5VZ2c0kGDtkx/WSe7B/xCoqzflEoJEHkERTHNMsIJn+U6tv
6kQRZBDbZ+1sDRc3QossWRpgs3Sk/y1oZpbyQxfjGYELGkuQU4tWMGWewgPBOG3fC9+jmEtdWi4u
YihNa+RlBBdgdTc8qWBsMvUXX0ZTOrj5DwKHYw51CY0LHxBgrSW8sTEmhvK7/B1VPld35QzC7wam
zJLaFvXTXA4WpsxItlbeEOol5kJZaqm/DpoN+/jACoqiLuvLno1u0bcw0yAvJQR0wZurg5V3n5e3
cu1fXjuRJVxsiNRiqkPmbmMPQXk1mw8NWY6qTCW7Q1WnpsQnau9XsagbatPP0d2t6JalGzLfaoOG
kZQkLLVp8p2inbLx02XDNtdu9fucB+r9MiZNgLVLu+/N9Dwqv/pE0NAlguDcbikqnJyYObni6+rj
UniWiGlUsEp8EgveAEJrvApBCOJWn7/oIk5W0e9zHkbmPpkVit8PO+oMJHB1qgryuc22UNbH/7+d
JpyL5e2kZcoMjGGn7MzBfq3goVfcY+Xq2C1+hk7iha4qItnZ3B4wW2P2wtCQU3BxLu6gadyCSMAJ
yRU1v3XV8xL/uOxk21frCoPzslwqCMRhgFG9FKodHMv79Gl5yGz5y+LR53T3kd4Ja4XHuRwJjDGt
I7yhZFrnpZM3FpjixmyRNIrehTZ7Qs5QlI9xJWb5F0uBaaMzuMs1K/5I3yIQJEvuRzp411CcF6qg
ta2gp4wpZ+PB1G6lj/TtIMhAGRwxFIw9XEJSgwehkBZMiMdD6wHKxwgDkv+PDFOvYdhhW90KAzWC
IWfcLzT8vjSPQftJ4G1b3I1rAObxKwA81wRgfwGAAQ7M8KrYpb7m06MqHO/ZvBV0NB6rxMTgC3/x
ZMMUNyBSx5gXCmJqU9j98Gw0hwp942gjtZX82AqbCTaP6wqTCxMY+5Kljg1vl+EpXHwjv+pTQcBm
p/FdnrCC4PyALEoUtcysvtklywt0FyRS2DQ5jOmXJPp5ebc2Q+sKjPcG0hlJzUKDnh2g+bsIVcg3
s54VAOcNXTJ02tICQL2vMDMNdoArCNHbcomRmNT9BzTmm0ndCpBLTfVQ0bIhxzH9ndQVLvg90KNj
lwdrDzLvj31HrPC4AJ7k6bCUCfBaMJRXPxTU5UgCYgdUrJzpqXSj+1pwV4l8kAvnsUpoG1MM9hvT
Y6o91vOV/KF5UWtlFRfCq1jK1IZZNR/L76/DWn72bGG6ng0fCtdw00lAnW3qIAmwTI1bQ8NMqjlS
0Q0RHYLIife1nzvBLmUPoN1N41O3eLns9q+kq+8O2QqRW8N5qSJzDNDmhIdKfXDNuQvsrKmuh1yq
d2nRLI0d0WQYHXkOm9COJAoyiLxUkL3HxqQ4cyOh0CEvSnWfmIacYfqPXeJxns8PppIthiurjZk7
U9osL5k8RrehNNVfL1ux6QioWkE8CqNTOk+T0oS1IhmsCqPTypmDDFQp963ou2UzQqxAuJUy62Ec
9RogUlAcxiHzSC3i+hdBcM5mzAsZVFYeK7ICbwvotbQEX5PK5qV0toJ/OLH6Al3/bKnMUm+uknrJ
7DTEZPCoBoNNtCCyrUBBG1UBoTYdDxF23y+5c3m7tvOwldNxdi5pXMS6CacLn9kkSXabQ/KjdbMb
GSSfknDEbfM14AzHE41Ig6XgIQenSoueQnxuKqUtt+CjPgjM2oy4BjUVGckL++/bC3/IiwzVJ8QK
9dShAYfN5Kh3/c44dk4qjBWbvrIC48J7jfZ6OehZuKWJM4Nvpr0XmMPyuPeh4WwOF4zGIjTDZmHm
gHLW2Od+hVge2GxQXdh6LsLiDtfYgtxbUoD1mr6iqWO5Ug8Qg9vNe9FH1Pbz5WrlOO8rk34wFQ1Y
jJJKcRU7/FbtJ4zgd374+KGocQZ7PY+rJFDLFSqXDcAqJbTr+mYYVMFpYttwYZv40WucVKmvXuf4
zH1SPtXZYYA4ibGg4vSR+3ZlC5fzabKhyTpjuUAfot3Hz5H2VRLJxW9/yKxA2BW5WrClnktKZyxY
OrrkyCjPs6viFwsNlR94AhcXnNjXt9EVWDCGClhIYdGiuL8HLAYbz5IdPnYzLzqKvgcFZ/a1lXUF
B1KXtpiY5xEMjcI1XMukAm8Qrh8XFwymC9+zk6T6EJPzh33t/uNTu3mZrPaKixBW0daq8RuLHHt/
gh4NwxLT028/Uq+QuPhQLItG8xgbZX3rveLHfNP6A/4PWsBHd8DAl1s46B297B2i3eLiRFpptQbx
CTa/FNhy/nUR9b5uR6LzZcw30rdpXy79iG6O9jhGDjhWvkme4Q0meqXZPSiiWNm8B1dwnGs0cllM
OsXdH9fVzyEnnhkVkJ1QXFMVlaS3r/gVFucakFZu2olNPfRH+RiwKsYP08EIbu/iBkF3dCq6QjZ3
awXIechi9iAu02Bcr4YuDQZHVoTkDYI80+Q8IsskKzctYCA5Kg7VYXENpOjdHlyujY3eQ8e6EhPj
bPv+2TKewmFRtFHNQizl1Nvp98XV3Ppb6Zg32v30gPou60HsEvey7wss5ZtXIJ/X5GkATCKVPxMN
ffvUOiwU2hqXcUR+wjNfqlocUmUA0PBlZORsp9SpvB7DxIrX/INUkHnBu8tytZbc7dItIFd4nWYa
oZZK1dAOtS9SuCugkyOl+zbeXTZPtIzMaVcBfxwHeQw1WCdPlasHqicn05XUDv5lGIHv8+odVjMF
ZGCHTZs+DxA5qKT9ZQBRpLK40KHFSzg2FAjSfrjGXMCDRMFGbtmFN+/rfSEadfibzxRoATP+Ls3i
28F6ZZ76qcHbGRuvMK8YyftyZG9nxp3Asu0tOiNxSU1aSBNpfyMpL/h+1VyKvqN96N/pdp07ia1a
Nr70Rdf05pahFAUicsVSUaF56xm0aSk8H28XQ+jORxlzK78ZvUK8nuzYRKn4i4H95DvfP0Pyqeic
6SZ6p7GmkJT5VUrjLd7b3aSEhlJffp1VUPZDY1cpqaAWu7nAECzBRlIVlSPuJlDjsceXCmPniHMn
bw2nMr804SwIJNvreUbhwn+mgcDUYAQwE/XT5Co0BVZs51UrM7gNU1VwoZUjABg/6ngChait3zI+
m/JWSO3AotD7nfpjDB/xc7x0aFEQQCnsdoBoarbLneqKPLJB3MYPHFkgY7R9us+28dE+mvTWiJlt
uNfAi/oQH3v4/S2jOSwf288fuqpXcNyRG+ah62gIuLStrnKChLH60GeXiTIS2LwMC+NFb4+XVg/m
aKVovozLK2oc0/YjEdeSNRW8sUxOgLtHyl4epoTRUerqp7Y90lAUHzZdYAXA3RyNrmNSiX3ey0dy
ZCxKpWPckFtGsgEGauHs9+bxWcFx69UmgTXjGQjFEKnyixjf+qrIpM04sILgrpAexLVJxkhD++W2
Wx4Cekvqz4Jgzjzn3cGxNJOougIyFt6R0wIkEQlj2Euu9ciZrrU9RkNug96er0Nn3ovea7dNOsNx
jqwlbTzLr7xqUFWDXsJeDa8j7fGyUSw+XrKJc7WunotoYAR4gzW4adXOdl9MB6rIh6EhIXL5j0hy
gsvmzyJyrrcMA6kwhg0yy/hRU79OGGSfBRPEooXj3A11ckySE9hEotw3+gk9sVBXJ6F7eelEMJzL
1W2mhIRRZqIHMwkNW428qqsER1UEwt1vXdpB7EwDSNibtkpuUpk4jag8tXl3r/aEu95UaLalFnMC
dvukx9RPD9G+EQ77bw7Trveeu+WSpDMxewQc3QfjjerrBmhvWj96LK70W2iNKY6M4XUhR7NgDflX
6am35G6q2EY1+6zxo+UQiFpn2F5fOEaUq1qXZc7E2QBBy8rO5qvZzLxZvtEWUZzbvk3Pe0W5qKDi
cuuT172K7eST/B2b5sa+cj94Y475tA89Kq3guPigNRmJ1RTHtZIDX4qWY6OK+uSFJnEhoZ3NoLFY
7WM8Fod4v+y1Bx1KNhB+9sXP9SJnYH9ffTTlZoFHFxNgQbNTx6+heqdNgut7+/titWhcZAiatgwM
tmg1lTFx4MrUr40beT5I5gvoyRzMqNjq8PM/hSO+xQXDNOPvYaG+AYml5SngsraIILSK/JyLFGgE
aKsoh2Vqru9z+WdPwaxvgX4nooLoyjb90oniYsWoWizhxomaSbCTI9VNKpGc7WVXeNe5p411QMHC
gPGq+r6BKlQgHZvh03/ZlXdte5Yx6Sp6UVEOaPbtcFiaXSMq/l9eKVPmIgIprKaPM2RXc3aTtvtF
+BF7+XqA+u/bIzNRk04L5CggkTu4OjTCK9WZPeLEngW2T4LvlMDGRH25k+6ou3y9vIAi69jfV+d1
AimWmRvMD4J81+alN1uiMvxmDkRldFprBPQYPMGeEdN6XFgpilanuHgOMMtXGyiPzjc0EBHsbx6g
FRZ3gGp8TPQgokEBwgwcKXuy9NpVCt9sRI8cm86NiVuYJYN4kx/eykhChqqd8Gqj/cjzu0X5ZC6C
Gt7W1qAXjIJQxFLRG8RdepBe6Unejzg/ZnibZ6pr0kjwYbxlxRqC8+00DIbMjMEDkMbgsi5OpC+c
SRG0Am1eQGsUzsFRFpdHM8KTP/kW33SQkQncwYkWR3vlIhd9oG6+Sq7hOJfWFiWRyYB1myMn+fSb
CQPidI1N7zUQYYif5oUGsmVeHSJjUlurKGDgpGC4pTD1Z0gBdBAVLg5hZFwVY+eMsewGVXCVqnpv
B+lSYFCl/nT5LG8mgGvLuYuxGnCurArbWXtQlnieDqmHUuzXGA8DruIRcFmO++hJACpyUy6FLoaC
mnIG41uvu9afQe/oNlds3h0sJI5W2+NeFLM2H9XXdnKn3BxDtZVwH0PSsVOvKyhiJ6AC0U7L7ETf
m+fFS46iwvNWEMN7hGbiUROPEvzYTCWlTasQWBkZHm7KvvoRNY9mxGYGRDS124fyDxSfT+dpFWbB
jNBSFn4/4j1T/ibPf13ete1NO2NwscUkc1wUGlZwHFIP3zx9IBpH/xtnPENwsQVMViFKVjCj9ohh
W75kWxgXQO3DW4614ckQCwKziXfZLtHacaFm6qY+qxSAFs2+1q5o8lncDLh1x6xcgXLxJQ0JOqgC
uELx0rkStXUH1KKu+tX0+pfy2noJQL0rHQbBRb0d1hRFNWRV1lW0mb0NMgFti2XKFcRqMMT87i7r
bHK7QFr0nxRbNldyBcedsUKrUikOAVc3nW2q3jD2tpKKHvCZE/BpKEa6/xjFpaF6kXYWYUa1HvFl
j8m+d3vlXt0NPgqBH4qPZzSeTUVqC8ImIRha+BB9raDlG7jFVbCPbsIfrLCJcabeueyR28FqBcod
tb6gkRwXAJ3nXNvHw5jZTZZA0zrGa5Dc1l+zAQFaicrsqp8k1CaNYfDAW6K72RLjQ62vW0/VkD9f
/ndt7i8mz4nCmGyQwrx1p4j0rZkuOjLn4Gkyv+bpdTUMAozNoLnC4ELACAnvkqBC41RQhFe1z0pw
iudjFw/uOAh5nDddaQXGHf1yQZdi3BnIyB6Hl/yG0UOlDqldRg/1Dybv2M+989wVHBcFtAJfUAoI
8//XL9b7paPfQV6IjfrJ+8z52PlfAbINXSUZ4VKWKSZb2fNoPduMSi/aFZ+h8vutPuS7+FbE8Lkd
cFaAXDYxGSoaRBIAdm4D8tIjqI4O7S49BC9gxX6dLrzskZvTK+Az/+OSXITLjTiIBgkuKd8vXyLQ
UuPtxXLnu/l2/FIeoE1hq5/BM/b5MuzmQTA1mZqmBroMXsxjTCqIjDVw0kbF0MLn3rIlRQCxfReu
MDjf1MEvgrQMGNZTRe0AwluqxxiPJ3NHU6g2oSPZT070x2XLtvPSFSznoxgHKtIASlhwGemRPQUy
KUwL/EMoz8c7YeK9eQJXcJyHRqD5bgICuPFIoLi17CkoOvID660IXdHL2bZ7rtA494yiTsq1Amja
rXWEAt1PaDSbNnvZIjtoNJu26ASKHIVzT1AcBHLUMfOkESm817Wx04qolrYeA1CT+uON/LU7Q4xK
S83ftXPGsKP5oEIUvjtu30orHO7iBYFZkWQZjNH9+AFNKX7S2cWvHrVreR+A7XTeC92Dedu7iHmG
5AfsxiBOiMVMaxubTWS/FsZ+snSQlLbmgNRS2Jq6uWVUhjwGkZFj8Fl7l4fgjCkQUXpNt0f9pkB/
BRl/XT5mm234lGroOzVA26Dz85WxJlUyZkeRmamV5sWh5hby/CkKVQhNIKtIqsiGOtwRA2X3cZV4
HVkceWy8kDyneHirJ/O2ra0btUtOYZx+GSfZawbLjZrmcPkfynyH2wB8NREmbwl9EtxPb28QS4qU
OStB5U2pdI0v/j2qoH7b1LspgppNDvHOqHy+DLmxAW8guUOaSfOoQncDw4fof4KQkWsWXiW9XAbZ
cKw3INzBnNW+qat6wUf2KNmLEkPITbByW5H0DQR3LNHkUukyuFHxxTl6LHaHTwY6nVjcxuzzp/9m
D3c2K9yBZmxgn6T6SxjvC7C2/CcA/gtz1OaM9AoDUKXbKB9+KD2YgC9jsJ294Gx8fqlHRB20EiuW
6sVToPfeUpHvQT9dyT0tBVgCB+CLNoaEKfu8g5dZeWzn9RcqElzYumzW+89zjwaYDdAVFQgzeKAZ
TW20oxBMA716tAdt95Uo+RJZxP6+SvYGfBZNqYYdAhFNlZ5kInj4Ezk05WKBOXWGNtQwSMWb85Hp
L+iJLT9CN0/eTb50EDFjiNyBCwT9jE6xNoc7lHr6i46KdMiVR0sOVBRw1MW97Hui1eMCQtnkc1Wp
WD1zfsxB2ipskBUBcOEgmVSCF2AA6H6H16fwPofcB3KPAk/1odM9JSftx2WTNmM3ZImhUYPX5neC
P1mfh0mu4yERdS9bBVd8tgvRP0qM66x6zoUTopsGnuF4oR+ih4W6QIfH6aB0P75M6Qe6lqi8AuA+
P5NhSaguAUB7bD3GJUhvlgc2xzH48U5Eg7Z9fFdoLHNdHacanD1l1EwMjbHrYpoXrarGialkJx49
iPCYf72LfSs4Lt0vIxJVnQrj5rq7XtroplOlq0Etd3M+21o+u5d9Q7RZ7O8r63IzLagsQWwKBBNO
WctOKz9cRti8xlcGcdFCNiaitQkMGpEX4jIn+1D6kBGaJauUGJiG5hyiDeK8aSN2w5LG6wf1eobs
yEesOENwXjAspEzUDl6QFMRpyVM7xXY2faSFAK59huF2P5VUGZpsgOkd3HouCGCPple75YGxZIri
6t+49hmN2/x6iUsSM9dmmQmTAmayC7VLMOXKqO5FsgvbF8fKOs4VApoXQz/i4tB9bVfsyhOeB7vX
V498l2BAWTC2tPWh8mY1uYujnQ3Q7kUM75uOoRjoqOwQaifEildW86fMn/3LbrJ9nM4ryt0ejVXS
NuqBmEeRnTYnJfh5GWA7PJwBuNtDJZD0NBIAtEFtZ2Zu51KJ1wfo2XpGIBKu3bx4V/vFJZNaGhVL
EeNcYe7Xa+TFkZoU7L3f5k4U0jcGitY7xb+udm1rjoUBs+T4kFYOSf8i5HOGh0sangL9ibaZO4tk
EbYD05+l1LioEeBKHCKW+U0B/WQZhl/K5u1MK4EXskV6H9DPMFzkaA0tTccFh4xOw4M+mBB6qH6M
A2Qy5Rxd52W6g8OgES6TBcACX+TpNNCW3fSdBuCuvF2k0u7CyL7sjFtvU2+2jQsgbT8pZqmyAPKi
H1X0HfQ/I7fYV7ip/Pa6BomU9fARdfY3oFwUqZokXogOUOvJvA0gpjztuyvjVH3XPtag9gaMCyHh
ov4fad+1HLfOdPtErAJJMN0yTVBOlqwblmV7M+fMpz8L8vk9FMQ9+LZ94xuVuaaBRqPRYXU0z2BU
dKTlVq1QGYcueSsUrOO2g3ZSEc5qpG2omAlzaGY85Y1bXavsznysowSshBeEvP3lrnE2xDDHwgIL
YecET+jnZNRv2U3kyrndRKB/QwrKbq4kzREFcQSmi+e0tuo6TCzmxjez5Lb55BQ1ghvFa1PLO7nO
dgIpBerPN3/Hkh5haAakbL1fAe9Idqa9cmtcEfDpFVfd6CyiOcKiG4dvXwlipNlSdn+HI7o70m/E
Q2J/T1Rb1d3RJW7z+j/wqokk5SyMKVl1St7dH5dFxjCl8TZ3kN/DIBR0Nvuia1xgNynnowzViEnQ
FpOxuc6Wzi5jr0wswZHYartYHzzKmRajSK1RZY9Mc0n9Uko8LZcOKkJgc2y+GW3qjiE6SqTKza3c
RX+e4JErWlPOyEi9ORGdwQ/GXu8f615w44kWkbMrS9eirnfAIg76Xg5cQkZbFlYDiBw8yhkWhaLq
uX5/qd+Bb8EpEFcfb5Mv5YHNgM4Qqj1/5kRCcYalormezOzGMeInPbnV60PQPpyHEO0L55L0qjqZ
44B9aZebwLxqxv357wtE4B+vpENBjhLg+4Z5X6uaXYbX5ZK6fwCCajaZmKaOiaqc5wFq+iitiQpv
R38ow+/q9JikAiO/6bqtIDibIOWyXIaSgodElx8yisS4bNhz07tZQwWFp5tbsoLi7EGVJ/msjpDG
CI6WcgMa/POrJfo++/vqiZphusNidPh+QTvbHDFcJA5AafR3INx5b/uhM6sKIKp0ky7XRBNcR5te
4GqRuPOuVHHRGxHF+/G9jr/Zdx5I2oT19NtPrBUOd+JJPfXliIVCHq26jPdsdlk4OhnyhGx8SDM6
55dt87igwJDqpk4MyocCmwwsQGOvw0p3rDLTpctkL1RgK7fNGPJapmIiRWJq3KEPtbIwJwsopelg
Mrode93e+samwOl+8fo/ZCOZyn7y2U+An9JNSR3HvQ7AX75DuQufEEhHGgg5rmqnGLZoyKxIRJ6m
XGmarB8SswMBVP3F8OMjkjjPBJ14jP9eTmwRh/jmoVpJyNmHAURDqZoZeBoHzSEfZy8A7cZ53RBB
cHYB89I7PWsAUUeTXWRXEdy98wib2rcSgrMMsTmVGkYtdA4MnJdYj5lSuOUiYE4SgXCWoW/7yEiY
8nXqP0082n1wlUki87NprleScOZBlRc17E2s1Vh/T+heLie3iPeJov7JeVUpxfhwYn6eNihNYzq1
hdU5iwZWmh5tkuO1lgsHlW5v/QmGE0dri6AsKLQ5SFGxIL/PaF7UPeOEo351p/uks0Wdn1utHRZB
kSUYg9BY/WnGW4aB92mCpC06JxUH5bsPhsfIrCtUR/yB2iFlg/YuTScYwPHxQqpJHuVtjs0alBSF
4ogHGv9Iwpl1myqxQuGOj0aMOotGrGEoBZhTobNkr1OW6o9ObgQCiaC4czSUYaoPBqAU+XEsc1sL
G5vGvtSIqrk3H7ormbiz1KAOqSrZyk3fq0Pk1OCbtpxwn/kYR109q/f9C+M6r5xcuhBVd24/zVbY
nE62rYyy1RnYrSf7c4sKofIqvaIVRtmzIURkQOmVkEZ+8yJZgXLXsZS2Wp+0AEWpxL6dnOa5eO5w
GbP4Y4Ep37X9R47fCpHzwaMMnH7wO3HCmytMjrHrqMdyHsMxEYSXNu3iCoi7lIc4XcZKApAGPt3o
WMjHQRcE3TedphMEP4LYIPmQLDVWLw2hLMX3ZIyQtYrsML/LwDhE74Sk69tGZAXJueZlZvYhzj3b
sPI694Z9eKgP9KIQRkNEsnFGxNAalUzsKGTR69T9U1ovEZU9Wt9VOXGlmYC5vhQYf9ER4CcS11Jn
pFYPTLTRoN7eA9lgHO6n+w5eRrMjud12NhhCRfRD22FCSg3Q1ELlPo091AkoVucCw9nJ4HaIUSzu
VNiR3yRO7Y5+DkIFVgvxJMTdPn2/cfmo8lgodJAypFp/3QjqBYY9AZIdv+kq9kW0pP+yvic8TnnA
xpIHaQ682hvAYYYB3fZAbDCLvUOqP6WDKMWxfQhPiJwWpT1GDOUBVlYubqz6GVQ2wgF+m3f5afP4
MHJo1kFZLxBqqhOXsTLnVid4dIsguPtHDqKwUyggIu1eHTChR3/4kxv7tEzcvVPOdFJrC8tUlbOn
VfSrhKFZqJV7Ow+z7cWv1oq7YzpwqwdL/64A9Li4rLA3flIOrcs4BuMH6fE8nmj3udulj4coJBnE
asx7pbPuy/LOikxBUGf7SbkSirtR5g7Rio7Vk/waL6vumwvjiuUIWSGoaGSDSCTuVqFth1RrjHc4
7Qy7Q36rryqb4rr+q5Xjg8MlqAZlY2AyVbeBXNv6dLFYP89jbHtVv5WOjwW3TVYlcgJRglCxZTRN
h6mtm7tAFZye7ZvkhMPZADqEVqL3CPWQrncGOb+vg+y+L+JLTDl7S0j7FDTpcdH/gK0dnSwnWGZ8
V2GZfjTMdrKwhF1/LCRqB6OPF+xf7hNnGYw4qjG8C7LF0sOUgIjgPo2/nt+mbeODsZcK2mcNnW/O
pjExi4WZUCIX7jxUN2qeCyJk/3KEThjcERpGI5AoUwX1ITuovrpHz88B47UXrwO3s+htv32GTmjc
GRq0NqJDxNBk9RjM5fNgttcqjQ/nF+48zKcebZR0jIj9AWZsLxP5OlBbm4pmd5zfnE892lMJbyiY
WBgTPbl6bbiSqAt8+5T+32J9atGOdVKPc8mkmFFK61djYOvtvpX+oOkXx+WEwx2XiiiqlLEAI2vM
iYbIVpZbKxRlEkXS8OdFQ+WLVmO9QCaN5r9/cvqoDmAPNCTnDzZfkzXL1FmBND+crY8VkmrgwHEi
DKfVx8EmimKPnS44/5vyrGDY31dGBuR2MJ4MRouzY1NUqT0Fy2Vhpddj0/vnRdq+vVdg3HWKeXOj
abQA64+Tz8Zzx1d1AeJ8FvWb99Zj/PyXgJxZSCnV4onVGvZH87U6VH4E/3S+oTds5EqKEVzn8djv
/xTVXMnH2QU5HxZpZPJ1o+6NSeDrUef2QXAh0xRMiNLuPBz73Bk4/vVmkRxJNFZaPYFXvFZ2RX7X
qTdjUtiYG2EtB0kXDeUSaIvB+d8hiAJqi1VaJ5Kvmfs8W+xQu+yo4Fm6nZs8LaTB3bho5lAKUmMh
lcqpDqysSL43H4yd7KW+KISwaQFXWJzdaNRElqQAMgVltCuN/qipVBCWEUFwRoNqCwKpTBzLQj0W
RheLI/hs5c/pArtLVud4juKuiVnV+HSzIPSTe+nP8iX7tnggdhRcS8Ld4WxGkcxot+mARY517Kho
C41wdyDb6aooogtNgdnYvAZXG8RZjTLPtTZhZQ1KcVuaF+lYONXycv4oiRSbMxSzjjq9YWLLp142
SuZQuJLWcizMxDsPtO2paBj+DPo8GXXVnLpZISX5FMIbGp3/32WzS3etr/iMFlv0et0ODKzQOM1T
ilDH8N93NOJg/pwda+5w0ewNh73RFbtEmKC2jR8CIbcV/iQkp41JtFij8e66uow1JfWmZ5DBe8Fl
67aH7IhJdEKiFhEkp5RTZaGarcXFzOIfhj97rE4jcvXL2Ze96WconH2w1RFpkdXacnoZtfNkFGwn
u94evhegGZWfc0dDU1jyLN0jlHwoPIxF7/eCxWXG7/NRPy0up6tNUUtlj1rZ9/p25B+vq87uR0c5
GDuWPDNVgfXaPn8nPO5W66iUFAt7BFNQh7UWNtIw910gqtsXwPAvRprqoxGzDVSzV1NXvG4o7FH/
A/6G9abxb0Z5tkxCWKQMQ49y1OtVGOHUi64vwQ5R7vrK6jiKy1+nTvZ16GFwMK7DXYfcTLPDxBeB
QjCTcUYh+HohEjUYhlWzDcLw9fkqfg3ccUR90q8WqLoEj7AAcfu2+a0SfO1QGFsYiJxhrzC9xmG5
oOwh3uUHcOs+CCcJiLA4W2KiKPCXaR41G5lUMJiY7gDGQb90i53mnpds24M7CcZZkSUww9xQIRgp
0VoR28tQ2yWSkUmX2EEorEYXycaZEF0bJVMLcO203i9SKSQNWesaq1xQRbVzAgtJObsR62FE4CNg
05Z9Od5lmSBfwf7/OTXk7IRVNUEQqvh+p0S2hcJHuX1uyUXevnRz73Txl/Nb9S+vid97xVcSlVqH
AUgd8Fi+iY2EiZ8kvJDxmlDBnQ2OX907j7jtJJwA2W6ufKxUziJlYoGMJtcx0qeeHnNt+SIHQXqs
Q6Lcn0cTLCff+i5lU5p3BtDSwpOi4hB0gVOql4aSuInupmm1O4/3L27dSTzOM5Ewq3gE4yaegpiq
9+4rHMOdhjsF4xsFqvIve4fZu0RHUz+4az8upYTQoEE7jWEZdnFbuPIzpggVe+OOmUht8ERtm9u3
ywmQHY7V3lVjFRptBEDUAdgVogNJ9U8tqrLfPmEnEM5UkTHrRw1VGU5VT/tpnF47Wn47v0siCM5A
YTYgtQILECQpnUgdH0iM03YeQ7RWnFVa5KbKyh4YUoRhu7HmhTR3dS0XKNz2cTqtFmePimC0GhoC
puw735p13PjjsenU3UBFxa7sF382TScozjRlnVaZQ4LdD6XruPhWYCTC8pKS5zARXSCCtXtPf670
TKZzpWYakIKWTr4B5tVdOJro4ZfmWHSINt0MHWOOdA3RdNngdJoaql4UC+ox6BU4c9A417wtu8mZ
3YzVZAh2a9vdXaFxyh0FSiZrEnKb+hUzD4VfU3vubqqL8kp3e1f3h6coddXSnzSBg7Op8ytkTudl
0DSj9xJrmpomGI07EtHMDssgigVA248zHQ98RUMiVdM4C68rZUOLEtf/ggnqt2xAfOz0fpPZMtjw
Iu+P4kUrOM5PVJs5jEFOhMJOGiNDspvSy6E8Lu1bkQknrGwry0k0zuIOdUy1kGFNeBvpTg0GHgUj
1Bh/Rf8sKhXaPAW6abBaIR0PPU5XdIxKGoIER7smr3gk2WZ7l0/fz1spkVZwVqqjiTVoKcu1z+H9
JIG5AlSP5yHkTbux0jzORPVDOZGZ6Tzzc5fL5LZ13qZ97ETX7xlHR3kW1y1s340nrVA5UEvLonZM
Ecie70Dug3b2wNWuA9SzshhB6Iv2itm+T7ZxBcfZxmVaKEZSAo4cWUjWwvuVFSsI7cf2fv1WQP59
p2iTZNYqu7l2wStrKkY8QLUNBJzBsJP7WmKLyfe39++EyZ3nfFH0clqg9FFjIuFZPo4k9XQa72LL
2nXa+OW8vmzeaKel5N993URzdS4AZ2ahGw53hurr8SMdRCM5tl21FRB3mJdURuSX2Sk2gVayCzww
uyPruhn3olyXSB35tx6ICEypU4DVIZYju2xeguTp7uRYOwws9CVBNahoDTnTMbRaYaEpDHaqVh3D
CtzW2Pf9w6hmAi9HpBvcrVIaWTwsqGt1+nbe95TsyiTbF0MU23Xau2CUFBF7CFeSs1gT+sKWip20
Gg8W1K7si85OQCF5HDzTlw6s6rkSCLldbrXSFM6YaBhMUwQsX1XnnVsqZGeUjds3IGqvnqA+9SG0
HiMQ3Zw/CKKLlHJGRTNbOrTsJHTRfZle68bdnD0X0dd02FXGcY69In0o9Gdd9IjZvnh+H3j+TVil
HahNmE9pahdRd5EnmU2nQLCo25bsdLtxmoOZKjTIZeyjEd1LU2JH5Ztg+cimTT4hcJpimEOqkRke
T3bZHOo785BeSrv65n8IYm4v2AmJ0w9SR5VOJiCxG86yI4y3dMMnctDtBIMhG8dK7DFwRKGI7bN3
QuXUo+wDKkkKtim1nuVJt3XlRx/mdi0jO/JHr5mTL8J75E1JyrBg986c6HY97zpDsuu4Fmi8YB3f
LfbK7x/rsqnVHCgF2BRls3FnZKHltPpLGOXjM3aZlCJOKBOmKcEL29gEqRdQ0oocYXaBfHYKfm/Q
uylbiaMuY1uX7JlZYpC6Exzj4wAigeibsQudxAO5vnde4wVH6r3wb43XpSkqKoCXLnslOprCQUyi
/WF/XwF0iUaHRIGeD36wK36o+xH0hY+DY94w6sLkKLm0dEVBh+16xZXucZaiies0xlHGOZ7Vi6WZ
XHCL7uMGBcMhLjZMTJYwVAt+0T4qwBBBS4c0R3XAoR/vz6/vdiJo9Us4ixLU0hKV7JfkjR1UDhsO
jV7dQ7A3b+Yf6UHa5b4h5BUS7SpnXOqK0CVlh2KeJQyijpcaVeCZqNlvC0WVFYRlMZVKIXxGrcvl
oaRdUDuS+l0ll2kqnKrNThV/GtYI7BeslKepyBQZDRDmu8UHu+9VvMNLzWMU6dKf0OKBBO4kDqep
fWbGXWRZtYMJ4jCGed9nX9F+W37Pw1IVkXNteVtrME5Bxyo1FpkAjIL8ZoorO+oUJ6ugr3/kiayh
OA3s5EAd5BSLqDexr0lXaR27BRpmNQVUGzurQ74uD21iiIqylc3dQ1k0iIw1UzX5ouywSKkSB1rt
xGAER4GEkkR2W8FzDnxzTO1W3ufyN7N8CCfdGQJ/AEddLX1VZbz6s9mel526WHt5shXtrotDr1MV
gfHb9JZAb6pSU1MVBc2FH/VrpiU6e0uzdsyrxR8O8j64HH02WQJ8S8JZtZvHZQXGXSFGmRUDrQDW
t6ndja+5dSewNZtKtUL49DrBhLqiBkJ02V1GTgu60djLHeqqO2NH0TGUuqGri3oYRajcIR0tY4rZ
LB1416MXYgTeXbNPfBaaMo70O6hbItxb8q2oJXvDsoJaUjWRNwSHJaIdnLS0L00jpuWvm0XfdZeY
tcom1+5VzEnDnD+EjQ6LIDDxeQ8/YnKyRimdpo4Ac84flMmvhNwOn8/MRwDOCEVmbEaaDAA2JbS6
mdDVjjgjiy2WfrbTiH9eZdjnPhrYj3CcGYqUNsTUZMD10m0tX2TkUNPDeQjhPnH2R6kyrZ6yCumi
4/BCHOL1O+t+Vu3obfSNfxon8qxH8ftLtJDcFVhVUpkMbKfS96QKWmuPkhM7xq7wIk/UH8Hc5nPL
yLnVSiwFCUpZEO4Id+l4UOoeJYqN00yZ24xHLXfL6f78qm5tnA4aCV0Fvapi8lWKy9CbnRK2yHhg
2GSUObPW2IYosSgC4bTDUpNukJIOj7rmks3lMw6B6IrfWrm1HJxyjEqYW63coMZoxyJuOSpyJIQ3
DJESbh3cNQ6nDmnah5mcAaeeHVYzwqIANZ5eD8ZVh25r04+Oyl9uEacUUkOTHBN/EbfPf5rJbVBe
FbPI4gt2iK9E1K0iU3K2fBUGJCFHz+xuHSJGZNrtJRu5MO7jt/Oat72SKjIfqooYOe/1mVk/oXMN
kHje2Vb+M80FPZvbKnEC4Gxs2qot+KSh2l03wdPLtcQxC6o7pol7c2qGyk5aCU6TNZe2YkSKfV6+
jWiRrIIO+LeAbM1XTmeA2S2pUUDrK9Uxjz3m8mjXrT9gqAk48ytnvBBRq21keD4icudMnSu0qVZA
XEJvcokXObKtY1xtAi7V+NBe6mDkQ+9o6AvrdLf1B+0BmkqopRPOAQKHnJbRsma5pfC+oF7/BW90
EMxjZDnsCfUnbz6IxzZvhFGZwCdY5eMSh6TEfPQRsGTHHkTlrrjID6HDZp+IuJn+ZTtPWJybUFmd
OlYdsLTexgTVBlWtgZtdkJsssy3cBt2VkISdGS3+OkDXADXwmjANkPd/FC9LChppKdNgd0IrxDsN
VevI+zb18h0SW+6CQXk7bKiLINZ57d3a0BU0bxCyjMZp1eN0pv09qkLsYLmWpB9/h8EpDQaAd1Fm
AsNCEkFrH3p9b5r35zE2vYa1IJyKyFrO2rOwhsWl+oLQmAG9jG4kp/Hay/RHf9vezBeiHDK7BM7s
G+9RJrMCNpAZgrWZhdl5yFpHd5mUek2f2a0WeKoqolAWbRdn66QlIKgoBNI0PSQyyOblxwBuxPm1
FIGwv68MWtJ2aqkwiz2Q2zg8xvhXE9hs0cpxFizUQ0T1dUCYOfhYptGO5MIv0KkhIT+YzV8tVThu
np3bz5ulomUZhSxwgzjPIQBle7MwftfWw/a8M4pigHnJCIdRouZnqK51z6/jv+jkCZJzIrKyGcq2
HHGuffkl3sfeQXKCvbzzQF3vJsgBiRSSLds5GTlDMsV9QSoDMurlbGvJY1LcRsE1mDIFVmPTSMJE
/t9i8jlCoyrqoQkhWVHCXWZ9XJJjOVPldB6bG2E9irJbAsn4l3dMErMpKSRLx+oYwE+2+m6Xq99B
SijQ/s3b1cC8Yoonvo7CJ079zSJt1HqEbNXLoDr0WF6jbBIVyuB3Q+l8BlcJQ1+fCmGT9raIJ1zu
TKSJFXYJesmcLE1cXb8I+94tQDMadYI6YWYkPmvJCYg7CYM6j6hDBZCcEdsMO3vUvgk0n1nbcxCc
5oOcw8iNckK2AkNMFC8DVbTlFDh2aHMIHOM/pyJldb1jnNovkwk+7wkCdUQCM6tlzxgKVWlQElnk
e21ukkwMAwFMokJLIPjKNgZGOtKmwTWjYVBf/6hRx6gUOxz+IG5grGA4Oz+bBkozFsBY44We5egp
E+3QphKsEDgtj5NMluOKCfJQgIAEmelb/SBZIMhiEwcxnBcsT43gaG1eLCtMTsNzczAmg2GG84TZ
otealLi9YfyRcaIa6HpxTegGP1W0RCOjZjBmPLDKDi6rlcid5I0xfxGXsR2I7PymTqzwuM0a0Wk+
T4zMOSmTxwJ5uKi9wyCVQ1QSkbu2uWsrKG7XZmPIMEAZUFQ5SmjQJF0k2CORMNweYVy8XGYUCAhI
2HVxn0/XKV6iIhu0fYOsJOGMUArOLV1liybLNmYPwasPj8otJrqhDsPP3cL57/UKMBIrQM4kjVlH
DD2ASUrCb5NxFYwYoYa0nHEnMH3MAnwyfSsczhghUm1WhgzB2mPnzp7qThfmj9pFEQZrnTyI6sU2
3w4nOJ6grR+mvJonBlfcWvpbXrNmDPTySK7Vid5GAu3jqdnaepiUymBYUm3PUu1kxZfzqyfQPp5Q
KloQwl+YVmQYLTj6y/C9wYsruD+PshHH/6ALOmfFyZLUdcQsRO01l2xgYugVbxXiOiCX/ylKmYpU
XefswyDp1SQzSm9pb+5YIEkO7exC3hF0RsyY66oInGshIGclgjCtqsIEYPM9OTBe6HxHfyAwjPdr
tyt2IvKNjezpx+XkbMaoqVE0sl1DNh3Fwe/ekvlYmaxzDY1OLbFREe+d38NtTTE1UC0iX/SZObSZ
jWZp0Gw4VF9z8MUO5FEt3lTcledxtnX+hMM8ndWF35K4HggmiyM4+5DFN0u8P//9f1m8EwCni31P
B5SJAUBHluelQnda6BGMeb0cnDiwf419U/57Dobt2AmUU0mrqYZgYaNXgid6V13qGP0GAjJPv9Re
5++sPW3G8EURX/nm9b8C5dQyT8pWi3tI2mPOt/Za13czFbi2wtXkVDFO07hXWGf31FGva0JHadN9
EqWHRcntOJHsRs+dOnkJe8RWzH015mCUuytrEY3hv5zB0wpz91tU1H2szUxYRHUWV7IzN7mp9qxC
2UTTkGhYikhNudvNaEEHPGmAU+ovc34/zY/n1VTZvtZO8nDXmtZEahGxM67S+2p4lGkLJu/ErqSL
MHmQ4695XNsq3dPou7J8jeqDpr5ayjEzTVdKXXSWOHFteYPmK8toE8RG2unH+V+4/W47qRfPcVWk
o9THbFZW3wR2HGe4N16L4K7NrioE8XLVTvQFAeBDrPgWvRijXdF/0eIrGov8QdHe8/MUljJrUbUO
JRyd4K45yHbiGvcDckko4naioyh+KDhXKmeirEIz60bH1mAkbEeetMk2iei5IG96Nb+3n4/iL6kk
oTsei0t3s8eGpqaJ13izyypZW8s9v5UigZiyr2wuPFwSJcwk0uJnHH+X0/2cCdw0EQRnixrsUGVR
QGgYATUc2nBHNAHXzbZndloyzhTNYOE0yhEQTTnYbfgwGF97lMrq+QuNRH0zIrvHR7fGMCVBZEDl
WrKvBroj042VFF44h+AlidxM/prQ0paCn/X0omVf2kS6VJNBcK2IJOaMUJdFUlwwJUniHMx615a8
C1XLjq1jSl/Pq4jMvvXZzT6tLmeP5r5S5sxiq+vPTgCyYHpkrYWYBou8bSqB858RPc970+u+nocW
qA4f+6rGJSMJ49bQh6c2u8X8CLuqQsEReD9QZ+TjA16zZrEJN0DJ5mvdfJnUzgbptB1GgV+HJZsF
sOsqt2qpN0Y/Jz32hjqzs/K7VX2JyOuS7JLsZyLdtvox0V5m6VFeereuHjQkqUj9lBj7nKT2GIIR
R7vJh+EgRU+yVPt/t1ScZSoj3MBjCiGm8iY3ME0DfRHCBxezBudWinOg4ihLlJIR1SeH6TJHcih7
UxtnuS5w1c6H8WIqnOy/cxh98J/4WvslbTJjGZj2Wfsklt1Oc6OMCHRAcJwoZ6Oqrulri70buimy
y+V6aN2ZxYJQYR+iBv38Vm3m2FYuIeXMFUIyWaawx10qPyop4mdKg5EMmJEdVq7SHc3+1ozf2s5L
k1QQvhNtIOcqdW1gNpS52Mp4l2peMghsvcgz4Buql3CQp6oAgPyg7Ab4YqiefktBPtWhiZtxGhVH
E1HQvWjgG1uyc5rJ2ajBwh1T6sA1gwFN8En4KE20trs5mFxN7X6e38FNu2TqiITqClKJJqtVX92a
tQGGqqBBgCMgr2aU2or0DcNJBGoiAmF+wgqkkqdYl9iEFYPctiBPNVBqlL6cF2TTtK8E4axGoOSm
IaFuylG6t6G7aNubqvcSFN6SwFcTdXcebSMYgEI+QnVCiKaD+45T/EUyo4o2ARgDfTb7jTXcRW/p
gfVWWY+i1vTP6/cRjNP1MC8iJRqt3qniy6KHQfyZ/kHP9kcM7hpu9CpUug4CtZmbf2Hp5AR9R5Zn
6O7/xsz0Wc8/AnJ6vsDT0CsNgFX9Yi77BByI1NxJvSCu8dlOfIDhFVxdlEEJE7ZRkTdaqtubusDi
fta8jwicdteFbmLuCXbH7NVDV9/JoLWy1Nit59tweYgDQWOwSCBO0ZtgxODEHgIhHIUKMDWfvEhT
DOe8gotQuPvRUEAamhMIZbSHTn80ROn9DVfs46qxH7CyCaYF4zpETN88fZfuq0fqqBfxXXVReRPI
dYgLAjI/9cc3UWRNoHf8KG5CqnIxUgBH1lVYuH2FTg5wCmX35xdw4z33UUDOQjRmWoUjU4v+KGcO
C6h1by3qbR6Sb+1B2ZvX0392MT8CclaiC3KtbsHd4iTLdaPf5ZoXTYLXCTuTH++mjxCckUhQlVp3
C9auUn4WxWM5HGizV7ILqQ3BG1Q6gyS4nkRqyBkJkg1pOOUA7JTJVZIJqX5ZIJPAuPITuSs5L4us
x7KBl1kZiZdMe2rk3nltEMjBj+TuuyQyaAAQAhWIFuUqKAJRFOtzsOXD5vCjuMM4VhI6Y62yS9k3
MNbPclpfhz+L19wfNfV8hOMsxNgWi6yySykyDxPeCLLAzgnOqcUZCAyfUyxlZOJo/yztRTjfltLd
+AdNPB/FYOqxskNVjmaIVAZM8DS9sOrQ4SJ5xro9sIx9drSEnOOCM2RxdmFJCtDyWli3XFmek2a6
NHVkUmXdhr/3pLXp1dKZCOtmAg1kp//M0eV5epFVJNJUQM689rXuyqztwPphxq9LVwmujo2wwscl
5axEgPmIsloCaj7iKbC46n55kxxQ97xYu/oHo70WmT6RO2ZxdmLM4jlpmDKiwhdkqqgd6BDARWEJ
I5yRVFt0iQgAVcL5zWXbDEFrmbj0LfRwZsZVOy1XNJtx66N3Wm6cGg0wlRS/1Q1astroshDSIp+3
KSpfVjkXUq1WMmSmo37QwgLz41tdYFS2jSMYfHTULVCdDygsXZySOqO4xGT1YIF3TDJb9FpMqOA5
byC3T8UJiPNq5kzrrdhUYSA1v57U/YyIjPK6hFfmfKmMk1e0RKSm7JOfT8QJkjNgjZTkUZoxSDAx
MIIVyQt39GZ2ERMVpvtF8nHWLC30JWlCgJlF6C20yB0TXkFrUKc3FTsNcj/vMVyZmJV/fmG3teQk
JWffpBRJGynCDs5KaZNRdjIUbJ6H2HgqswN/wuBMmpQaKZKVSs9mlLOxaQmMKEVpHqrWWFoodi1X
QYOOiHRCJBrn8BTJEDVpgTU1jKB7KLt2fA31KW9FisIU4ZyicPZsodWElifgyA9pZgeoOghup/vW
j7695353Is6O7ZvvtJycMYvrql9mdhZG42FEq8J42SXPauIKdk0gFt9NHy5zDi/kXaz5vWLZukeO
2Xrt3QS5puVruT8PuLldsgzKe1Qtw2JyYo2ZKbWapcGXG1Bz9WiJQqybN9zp+3wreFHmlDQyNL1c
yKHISjuVMSU6Mf1cvcym3V8Jw3eEp0OZt1SFMLV0GyEyj2y96FRt7s9KHs4kolCyyEeZrZfssrYL
FqOEieh9jGr20GT59b9XauAYrwDZD1q5QoWxVE2kA3Ci96Q2USckshSbmr1CYCqyQshDOc/rGQhp
HttKazcW3nqqp8aCnMLmtbXC4YzeEiVmuzCjZy5fh3A3TCCWDkV8UiJhOKuXVNIgkwHCRI2MCvX9
JGNUBKgrRfZHcG7eaYxWi9Y3co3SZ+AExQUcbZoJIiSKCICzb2PWLn0zYLWMWFOdGh28tkTpgSwm
cYki2WUTRbbURLfKUnyZrOmJZOZNWEyvcqJdyKFylVDtUlWGr5iI6Cn1gAIOub4MepARV1ptF0jh
uxOJK6dNRvfvjiFnUybSYmQMsym9fJejEGFyzn9/25c9aZLC+XlmW9DEGAHQuPqOgAsVbMcEKRNX
89qXd06ei6UQhLa3DRlmdaqWJlsoP/t4Suakk/JwwnVao9C8Gnyp+J6PX6MgQSGxqGx/W4lPWJwS
S/2oYtYhsNo2Lu2+Z3SUbTxfRtEM7oKACO6Ajep22BjWSiijVRt5d07XlEoZwLoMXUNBvVcEdvKC
Qkv048Ugc34xjpgsvouJLSrA3dTwFSqnJkk/d1XTA1VJx52lNwdSygJN2TQ5Jwi+pC435rhOZkAk
Q32Qy1eyqDdyGAsuBREKF2ss9XE2+xYoE+ZG9DWoHvC80QT6t7la8kknOL+qVK2uKmuAYMJP6ivV
hEoUDfVY54/WpigrFF4T+szoDVnGXYCituloNH4smhq8KYgio+7aUjRTfg/RrSynkapKVxAdq1XP
r1lVfW1p5Z2XQgTB/r6GWKRUi2rYhwUPzuRghILo1Ob5XInAVnH1fbkxaCubEKExnv4fadfVHDfS
a38Rq5jDK9MEzShLtvzCkrxr5tjMv/6elnd3qDbN/q784hdXzRHQABpEAwdj/QVU3XYvP1pDzzFf
nhxMHFCSNB7EDjhq8KXtZlDp3G8ravW4F4IwRmUNnUG6HAA1wTshacrQCVq9xPsC4XXHrcbPBRRj
WVkwSEKSGsjXhRdD066G6dU0y31W4YkXN9m2XDzFsaFlqC2kNFQuwfIwGHLfzBnHH38TNDVZ0kzL
0rEF56MRoGCkdr0KgSw8oWHAEE0LiR/vismV7pQj7XyO3ejMm55Zr3Fg7ulfWPkjrNnqcB8FsOPo
q1jHF6NRQrqWerc8lG50x+tG44rJ5J/ZoBdlVqGmEljehH0GBoafgtt0ZxEbTF+zUx9Mf9orL9sH
uG6YFylZDzasuLNoJSfu78V4dCIDn+O8PGLdSi4gjBubcKm5oKLNc2AX87eWy27KQ2AcWNaxUTSP
qBgxOSaNeWU24l9/pinGhfuu0eVBBYScBbbQBbaqPMs84s/1YsLC6hjvLfWy6s0EKNGJeMZX+g7Z
f8GHafdC90BGe2wC9MXE4X108/TH+HEe6EmazTB2WidpytQuLX9bfesvQhfJ2JcGo0qGQEkhWetj
yITOCKe78nv2Y/JlV9x3dvi2DUg19Uvd4pKSsHy3RqAlSVDhHm8j7aRK80MPdvGuIbZsGaHdGDnK
eYK82wZdz5gXqEzUUANNLAJaMhTvgnN7oDS77b57kUEKA84b2vqnKe425vrZXZJKJnBoeCAPpQaQ
WNFkS21sF7xi4XqQuCDQv2BxDZdtMisyzbvKwsulq8h0h5Jz0/8m/F0wmBihRXOjWyMwsDvGbx/x
DL9L70KP+OB0pFQzwkE7cHuSeKpjwoZkkXgc6UdsK/8ttE/W39snw9MbEzIaLa/HNMHPR9ZNPRwk
cppljltxINjpD4wsFFKlo4ylCid5dPT4JOic5Og3nvvf0bCjH0NKOl1LcckLqG/KHtayOIY3Hn9O
5IYu7yakSt9wXHb2o1OSKCwsiDQOX9r8zsoiu6h9U95vH85vLviLWIzFBamoYx4cp1N8HRwdLBSR
r/4l3YEbxeVTv3IsTWcsTW2HIS0M6qT610n6uw850vB+nzG1Sk16Iin4/cb4S8+VvVxanBdJ+gtb
x8LcTNloZklKP/GUsb0aO/GI7yRnLnsnGjPdbswvf3g8zJXUqcXQ51Si7JRf0xGg1FHu8gOa7cCw
xbM5no2zpA6VGJCqNWAMmt2Bb17b4x3cJljuTvlICoc7Ws/RJrttLid6QaYZ0unftO+UMbq/km81
T3gy8fSqYJh0egtwU/Kq0JxwwS6fq6w8ivFRhTwpiE2nnae7STGJV7b10/bxrdqjIoumgc0ECj5H
Pl4ZpA1z3QwQM7r0IQazlsUb4luVZAHAmKM6qlXeqwCIyGOT/lCFY4LmsG0h1q1iAcLYYA4CHFBk
IC1qfDqTTZCymKfwQBMxTOy7I+e9kYfH1tuMqSziAJUBx3wCOSld6tiDQsnOflCbKG8K7mMLR4sy
822lyno61xrMvh8xZFNdiVW3N0Fqz9EjxxreaQwXCUSaKLGl0FKEfFe+jifKs2260rfOn53ivvSt
Q84JVjy5mJxojHQjQlILOx9jz0hmXzRBipjzPhKpkf0SEy/28V5bXsgVk3qYBlo30IWTPh/j9GTF
N1X6UPe3ecQxDh4WFXmBNUZTVnQUK6rOouYW2ltlyE441k5YnFvzx/aR8RTI3Fchun8FQj8IUtMt
MMASeWJ+2IZY/9ZZaI+NEf1Y9W0IDPEuU70C1g4Sh0P8N54sjknuTn5g40vbm3jvMDzZmNCRd4GZ
gksON9l8bUp+QI5Tx3mCWU8uFrIxkUPEptmw1YBBWexV1M3zHcg+jnSVu+VKHE2uu5emyYopS6hX
MKah9Fou4T5B2EirkyiUDnZUPHEOi5b6fzX1CwZjEAomOPI+Aoa6C475neD0trbT/eSOtwNw/XRM
S7MMS7UsloqgC2ojkNseOblwJBreZrPdkPJIgda/08B28C8KVenCm8rJqrGVDyjlhGFDSphYyd5P
8qPoGqUWEBlyuyBW7/wFJnNMEamFKrE6YCZqtitEwzyjegZCHRF/hFUk8a5pyv8/azyeHBagzLm1
Q1MXqQRBMXqTFm9tItsEK6K2rWP1zFQZLzaGbpq47j9qU5lIQQpqHEJMnDDsj9ika+f57G7DrIbA
BQzzcZ2LUYsLskZpM0LbqnlnZq9KcpDlmy66N5SHbTCeTMwVkqtRLlQTwNI29kZT/aKQ2RmthvPh
uw4D8l7sOJJ1sDx/VN3cgsiMZC3Kft1TKaPR73qsPlVBVf/DYEsvItr15yCF4cl32aOBKPtoOeFB
tU/GTgHluXDgvaWvf80vEBmDyJA1ZUIIqYgnPFA6kShww7Pqtp7k6fvII1+kl08shIWpL0AZ8xjH
CvzYFDR8xnzbTtmnZ/VxF4LNGnHqSDl0uGk8NYJfouICkjESUajRppBAs4NT1tiiI13pB3xCPg9f
41s6ET5NHBdYTxEXiEzgUgtDrIgAVxPv8udwD826vd19p0QFmlPtuIO59Pe2JGSCllZrUtK0kJBu
IixzW35Gk+h+QBuGCi4VG91NXOvhQTIhixhtlqr0HKXxuWsPE+/LfzUOL1TI5B1Ba47pjFwK7JM/
Jvkqqnpvrq/HHj0f5ZftIMI9LibXaGeVTLUCWZTaDe5UsE6Wu+BU7ONTdF1dtzveYPN64rEQjokn
RaFHSkTPa3DeV5m5Ib2rnRwLe6eriNM8sZ7C/YcGMsGP0QuvWSSYMqDFPzpQU9f3mTu+DdgSgeWK
khNdJVj8HNzz+k+3Y6bxS++ngnWOqQCltnPmqVV6DxYwF+ManIx7HQZDo4Yh6ZqoMXYiN3Lf5NMI
V5tqLxLD56hAwl2OPJemcelXF7vgsDZiklyXugEupr1/80Vu7pSaQ6sPuU/eeIx3vzGRCx5rIuZE
KlB0UJcesfUo9jLi/NyoK14hMN9uuwBHi2xrQJkESlYZkG7K9lZo2TnYnrCmZBuEhoQNFbI0O1VU
YJ+oDBAdZFJNejKJuJO176QZvW2g3zj0f8pjC656C2ZVUYFRhLlHKZjQiWC6hoex7cf+WbYrh5cP
80RjrphKmLLWnAE4Yf98822WSpt01w22m29Lth51L4LR/19kxH01GxNWmyNJIKFX62SHnU7On0FQ
U1lA5LNV5E0NiDiTsJxdHMadrve8kfr1I8LQF/q2LZHuO/wIk2Z9EGM2F1/Kh+i2uyt3kgiCfuKm
j+C/fV/GxjO/VRtfIDI3lpmO2D8sAXHoZGcCiVQcPHEbo3ggTDhS066ISTTRht/D3KA96VbXOcko
V3VMKCrHSgXHOjCIl0TvbeER1kRaT/mpegXd/5FXj1w1uoXimFCkR3mfBxLwrPC2CyfsoWg50ZWj
NZbiJBKjsKySGcnEJDli4fWgALB4ezg4YrDsJYGga9kcAURv/FZ+CofPxNCLmn6hK1FHPapiqEke
vqniuewSv5CGzwSABQgTaGRsMMwFi4KUu3k6q9q3be/nnQQTYBSSao31rqRaduKqfRKr+SuKWryc
hP6dv9wFCzno37GIMpLZ4dLWEGWE/ej/pDI0HwOfrmJsd4GT81I86ndbeIzzN8kolUIN5+/A532j
vK/rNg805mANUQo2ZWEHCoIcj0p1wAmoPH9lOUy6sCBmP0JWdaf43V14nG6NM7qLKXUe9iWeeolj
JLxDZAKEbtRVj+IZHufkIvFHrS9v+gFW3+U8vuN1n0JFQdMVE4TXTGo5RLEYtAONqQQtKRAp/1x5
H033/0IwX6l12PyjvekY7ECFcjTduUHeRek8sf7oYMWcYMSTSf5omhb2qVSRgswrkP1Af0YD+KeO
5yIR48M5yMm7eIA9ZLIMsqnqIHWNg8Uun7O7Cw7jy1LdDwN21CI1xmJV5Pz7epc63YuCiqC4l1D7
4TnZulNfABmnpg0IqtjBGqZjqNuan+Ks0LI774jbPNMv7ZG3x493Vqxb972itQFEVLBVncRP4GDd
jofvb2BbgYO5/CY8b2qhCpmUm+Gu8yavAPNq4ZsH0roGFtLMXu4S0xYOvDyMFzZYPh70i8ZYEAov
bt2f1enIVV9aO7PpF0dU27x60Lou/8vI2EG6qidl3b2nFeKhLQ5dddhW5WqOfAn57HLaFFURrdeg
SZPch7WfS5GdSYeSOy7Lw2HcqxQsY44a4MzoV3ptDqpTO8GBCHab2w1oUUJH37fn8IZHT8mJuix3
Th4qA4bbgVuKYGHdJ9mDzNshxDsixsFAvptaMQ3sBO8U2EXD64BdIctBdW5xRow/tcKgRUMJAG18
sFCqAgVaUUUYBIxssG6l9c4MnyL5zhD/MK9Rmbx5msywiQMAp0aF2vfD0Hrb1sd1J+ZSrKRUlsDm
CdHA7g42ysRtv0jXyq54lrwEJbJ6/4eATOQgpItklUZD42H2Vcz7RlgnQtz2mdJQh9wFH+u2oUuK
pWMI1rAYs8/SOhWkBqHQRENq+SiV/rY86xnU5fcp/iJjE6NI17UJv98VP0pc9WHlD2mJnUu7xkg5
UZcnC2PnGNDDht0MZxXN/ji/JMXrtizrIeIiC2PmwqT1aT2jIpZKRxWs91iQDQYo0vFmIegR/3p5
XHBYqw4UjHzH0JkwXWfqocfASlO/VRbWAJKbPN0rWeFuS7YehC6IjJUHaTMOogTJmvqQi97YPlUD
L3enCdCWVIxhS13aop0EGMQLdrqT+OG52NeuBF66ajdzdzJsw5ls+RLrIUdNo4el3Qye7CEGHZI3
+aZHvyE4AQeO6a2/imj/ahBJ7Uc7p88/gZXhzCp3AqWcM/ygPSUoHznmQ/aa35Jbcc8r4G/bI4aZ
PmIapZKMZg8Ri+aQabtCkrxhOo1c6/hNfL8IxwSJqhurccwhXHJQfMqfbFlgIBi9DD2vgcVTJe/k
mJBBRHSLovsHbhY51fuqMRXtU/GhPmGz8443a/2bCH8RjokajTapJA0hXJzs5aPxM+UdnEmyu6+U
KqN8+FRj/sJWmDgSiV03aCoEnDTMOUm1PVSarUUyT5HU5n7vcabIxJFANk0V1/5PjyvcxK8SPBcM
bu2HN8XnruKLGpkQMknxJKa08qzpRyG/aqPv2yGKe05M/LA6IyAjfWInk2N8l1yC9Gy+V+7k75Q5
vNh96iXickrs1HWs6LUlasAzqru5BfHQ1WT62zJtX1iY4/rowKIsdibpoLNA8ycrsnvQ1W8jcELE
+3vB4vptazQi9ikQxKa1FcFFM6kjJieJO6WxfoP89xHHVukxqhrHDfYqOrF4FpXrVDlZvGr5+uPG
5Zuerc/3eZh2RoT7naBvE7lYuWuuir3wRMcM/ofnURrVfnWfi0j0/xe6G4lMkl4FXI2hHQN2gAWp
aG27y3KMa/xPl9Z6snRBZCKfQvo4HGh5qxgfSHpFqjtDOHTyqSwO22bBOy0m5uUh6uihgdMC+dRI
ftSy10fPfwbBBDkzHiMrFiHLbBzS/iz2D3L/1zYE1yCYADekFpEH2k9E8IWtIMCF5+EFdDzgsJz2
Om9fy7q3Xk6HiXARVgz2GX2IysiDmPshb05i3Vcvv88EuHYay3HqkfnL4ewJ2Kg0PQSl5UZtxrkY
OEBsQ7Q29nUnVBBETXu3i5WHIRNO6VBguj30OUfEcSK2GVqJJRQIqBmMkjv9EOzUMw/1d+0cvY7Y
B8lfG7Xe/XUJEmwbtDqWZmsKAJQeilNz0PzImW0BwyYqFiGBAUdwuZVanj7ZQFHJKbYvwAx/vstj
Wa6nD7Z2XezpbQuGYRvjmoc/rWIZTLTQBaEVxAqwIN/d6WH9IFq8gVNOnDCYONGqoiEJKbUUPXHA
pOTE3ddW5byAcPyKZRxtGiseJlqNAxeorTelHdS7bSvkITBxIgMDUamJQBiVkwZi6CjmtaxzzY4J
Dnj/KKu0gPM26AJN/eJAe7GwPPwxiOxROvZojuJfUTy5mIiBTw7VNEMcD5lu+ugmFdxtva1zWV6c
yWQU11mpVBsUQMPqqP5g7dO3xjXB+Dh+kW9D1Y1Pgys9o8vblTROkOKYnskoVAjKeorp80eXhXgR
0xxjPiQpp5ec47lsh55Y6Wk1U9OTVT8T7wkWpo3JbS3+YcGZ7dKrOymMQpq5ZNmdGffYpFpyjoqj
LpaHcUzNYNZaIESz7uiTXth1WuymrOQt+OXYHEvGqFUyibsRho4+K1sGUbTR77etjlrtRt7FlqRk
vDmJAm1rHYXKFVvTzSbxJJPC7kfBlpD7yXhsG0ARx8mVf/OF8d8FzBIzEgPEs+W7NZx7jMq+L9SW
7gcLe4TzA2XP53408TIYiwmw2PmZNkOBY9PP7fv8XbozHPmhPOmgiG0/9412EZC6wyKjncQwrkoC
NMPcadpd1PNqPJzbnuViLNR2HiqaWYy+4hd4OxqEg/jXjM1HpT/ssUGv7P4wwbCYOCFZUSSWJSC1
B/rOgsKSO9rheboV6fDxG7dcsP5RfdEhE3MrxPgJHIko9GiJnSivifK32R8atXJi86WL3WG87gS3
UXhTB9u4YBr7eHZjM4PXJILfdUb/reyIY8rWfqikJ8loQruuEleqBy9ItUNdDyezHzheyTFVma1w
tcqklyn9WP059pC5/b7a/1yiFfrWn6Ixta2IGL0K3jvcp27nzfjYr50cWwwoMVGx+2TR/d9DlUUm
gxtA31WN9PFHaN47vxJXcArLLSV86VHbzXYyb2MXJ2OQRRpoF844i1ORKVTC7KRm4EGr/OCAHDw4
JT90PNY1u0jHJo/t0Lp9S8jsMtc+aLswol1aY13ZHfaC1NaT2vCuCK5oTJwBz6tlTTFger89ZP54
FZ/b4L30pGDEs/tSvkm8G5YnGZOpjKFWTjrt1GitzK4z9O4ldjtzeqh4IEysMaNSi0Ang5YmlHYx
piDFoA3lvfOvN97+l3TJLJ0gut6KAHwd9E6QdzSuXNMVDeVTcJKxn0TBAnRKxh/c8/bGbt/sMlvw
inS560f6NZ3nP6wusXUuFf8qgg5CV0mXJFOTmdhpBRYxm7GkFRXxWDfvHbEl/LrJbROM7x4oukD3
sm3y67f6BZTtEsNMiaA3UoUc70yz8vhuEuzAH/xoDyvxoifeNrnVnHKBxxb14kEJlQJChlJ7P+bN
zSwEGJxp3D6dOFGSo0+2d2xowE3azBCtzB9K/a3g3efUaX7JxBaiMGFRaWYrCqgoCe66avxalldN
JLnowbIzReOlXzw0JiBG3WSZuMvpBTNiR1yG3RMy2s3bW8MRfTobjgbCAk0MSGt5k1SrKedCUCYN
U6VGUxONnhmpBBvVeb8x20fVQttiETTHGhs+rKi6KTreioXViLIAZiLlKLTWJE84wS4Y7ErBajgN
j+ifCVsLECY2lkbR680A6azpNk7fInknDLttL+MpkImMzRCKVaACIjqEe2Xf7pUd2Jt87gjEaoK5
EIWJIEqZKrpMIwjxUt02/PAoeNmVGmKVB03Q8U2gPW5Ltn6Z4XEcr8emhiEuRntz1ZYRKARoThvs
fOLMV+JLe9Qong0S8MT+1MinbmHYTsMtIOuMMQ6tkQdZkKNmT/w5uZPlp22J6Fn86tWX32dsToo6
WcxS6LDPS7tKb4TpLVeeciGy2/SLnn7qy3QhDqM/LE8y5UoroD9rFyatLZR/FW3OSWzWI+FFJsb+
JDmttNgASKn7lvkST7w3+fWOLkNRJIytKor+vqFska7lSjybVkAtr3LUs/HQZbaMkR+aBhteOznJ
q/XUe5S/9nNGb+iGpmmigcyfuVHmqq7QXIOXKHFn3VCSluqL2nmdH94OhxiMGR0vHK5qcwHIJN95
LgjCEAEwie/n5t5KOGUXaTVcLACYiwUb47B4lALQXoDCLXeWHR0oM1rkxF7upIOd9+BUkuFggmDz
buj1x/oFPHPT5IYSzH0Ol6YF23AfOUJrBy6dI0heRTe4ojQkhLc6dz0RWaAyfh0H+lQEBUab+q/F
IUZbpenWrrKzdgE6iD9bll7gMX6O1U7TlAxQcm5fCZmDZk7fuA53WJTnYILLQzPni3XLSyK5UjLu
PktxpRh0Xrj9rt2g/g6WLLR99Y5w7l9bBzu/eROwPGNlXF8kcdPr9bst1a+VP2M7SHHVH+c7SuY3
7cm+NDiZCg+RuYTmvIkHJAsoowQgx4n9Qo851+n6x/bl7NhcXIykGY2cgJgtdMSSnXUt3qrY4qig
eRl7FvfbN8JqFrJAYwKMNhn5XIHF0tETcXTIEBu2IagPciBx5OIBMYHFHAzMZ9KzamTpujGbr3g3
cUT1UzDowbEkUErSUaGPn9YKCbEfTQZMnP8dhe5UPAn5Z3KqCwT7hpaqcqsFFKLL/oaaYnD7aqn3
iWNZYDDHos/1UJISH2QZaN9I2T4Mxk3UWPfbKNQhf0kHFijMmbSW2Kd4vIKypJe89U1sJO5nz+ge
C9405OqX0QKJifropSR6jYvMaYObRqvsCXMuMqYapopjz+tBaIHEBHhlUP9p/hKuxGO473aC1yl2
eOrQ/0+DApdtjqdEJra3RYvqEQ0JcXUt69fociTR7VSKdt/2nOjDg2LCumGoytw3gErSwGnEzImG
06yfiHBMK46Rv4eZX20DKTW4ulXwWtO/ZZH0ZGJpzlHd4P3PHHK7Dcqd2AWvYSwekIm/ZnnoFkLv
9J31mg8FD3w11zcv4Gxgl0u1LzIKfqZrTHCI4Kaji59mj67a4dXGVqP6Ao4JGvpcxnEoAi4h2oEU
hjeEw2Hb1dYTjwsG25yvhAbpVRkYNSaqs35Huc90Fy8MaGH6K78NnQotvrzWdo5gbIe+QhAnFUJB
5eOs7rCWYFsq3u8zAWRQuyBVS/x+jjl07VYZ77Z/f/XSWCiNCRuDllj5PICtQ49mz9S6q7Swrgsx
4NgbD4aJGdKYqaB8ghiW8iNT8Zj62pS8XIWHQf9/4U+lEpqKAOd1ktNgYCJEucp31d6M7ByhacKM
QX8OH2pOts0DZQJGhA1DcRnidp+KazE99OJd0/rbR7SeryzOiAkUYq5nQ5gAQ7rJUAEgO5pOD19/
eipv5ITrRkxkIOFo1aSAGlu3d1WH2DU29F1Ve8VwlB0tIw77GM3ShseRkqdJJkTE5piguxZSNq58
LK8JKBEi13Jw/T9iNYRdPxQ7nqzr0f6/IMjusmmqsgwnC6Kq5BQIz1b9Voj7onKa4K9t4TiysZy6
dSDlTRIDSKrPYXYtVM9Wwmn0oOrZuE00JlDIVhiWkUat/4CvPuzxwxalI58ngycJEy+Epmx1YaCS
BOdIPzbyseb1z63X6C/2rjHBoggsKesCYLTfo8fqEdtXU5uc9RfjKT4EX8tb86o5E3xUOtuH9JvE
5mIOVPZFAAEV9hw09JSmu9En19TPmisMXnmz1zril0/1wC7EZEJHoNZ5LwiAI9rgFpOMJT0xZntC
7tZhzl3P8nEUtRCbWC4HIKt8qqzKp/zN5oxH5D73NAtEdeCWKNTMGcLM7XoU003pmHdoGPpDBTOh
BW+OQp4q+EOwGltxsltKXJdiVsUej9m99re459Fzc4+UCSpCNmFWdQSiclMcgiPZFV/w0nOj29Ee
KzAqm0dsyIueLGtH0fVZQGJEscotJ1u9o0+P4Z3pWt/qr/PR2uEV5sCTkpMjsO3BdRuA+IfeQaMc
2mlxinjfY+v1uYupss3BYF9TxKCBGhufePF1EXkyltqA6uJKwLtx9lweksJ9SF1uQwAn3LAUykHX
pHVNTTeOMKrdeYqfJTYIqnbxoQRh9+z87DrkDX9QQ2SCKRru0J9uKHhIE9myNLgViDIGGWpYxWSD
oDKJT9O4L7rcC5qzUtxz/ILG5i04xi/EQW4yUgGOeH2M1ZepF/nTi/AEFl1fG+w/lY5xipqIWMgr
Ai4t/hazV+xInFFs6Yls58abMQwuR7wV+1xoU2K7K8JCrENsEqWJ+c/hpII4+ZOpOTq4KmmtrEpu
eWQ9PEzm8z7rE7OaxhR5c7kbku99+4nm/w9CsfetbsVyoQOg617LONnpwujPeFfQIm67xkr8/gDF
3LliMaA7RYD+6Nud7BQumL17GxfgDa3iNk8zJ5Xg6Y7+/+IeDJUmkC3w3kG0Uzx/zWJevZ/ebL+3
d4ntlNBE3SJzAoAird2iMw6SdleS6JBFxZ5je9uuJYnMJRsLmjVPFCpTQG2XHyNfvJW+pfgioO/8
Cq9TYi1X/3BWTK6OVYUdGRJqB7bo0CCZuJFvePQFLTp+prXmAxoTOMYorOeBehaoOIFWuKnmmq4K
GgvluXGC+7S1t/W5Eo8/ADKhI2usnDQiVWd0miPrWNSvsyZwDo1jf2x91mp7s5ypvRuq11nPKnnY
FoJjfuxkUNw2UR1oEKINsQ7LbGwtvquJ2/O21b9XHDbs/N1Ylo4U1tiKJgAoKV7q5pQMD22Kvk5F
vs7TBwFEQUWk2abhDvNbXMSOFqRehSUlGngNsslBEyHGfkCjeUIB2Z7JdaDgFTETD3Nn2LFyq4BJ
qwyvTa1xunC06zg8jons6J3mV5FXarswOifJlQyCxXpOnbLHjxQz76ubBtItGZngFMVJ2Yo1ZJTV
l2JQDwadhULEqONvRPOGPrRRyrWj/tpKQ/fPzpGJUxG65iSlA3RYKXYzRLbcX2n132Pc+NtAPK9+
z/oWB9nGoknKCEiDIzq0YYjSF4Q7g6Zzt7zvAp55MiFrxrJ6ZbIAZuoPin4nDw9JvBdj689c+T3n
W8gUzJUsFSW8LMW6nLxGD8bDkDxyFLfyhb2MF+898AsQY5bMGaxLAOlOU5TYodjbQ6TYaNj2okSy
x+JKEr+KzaGXTUxrOlpxNCNvRIGQiH6cEd5B0kbOLWtl41cxDfIoQ7f9CCrw4a8ZJNlt90Nu9pF5
m2WhXdXPRdYdOGpYhVVl1USeLGomy6zWS52oyAPUoGtfx/bQkxGLgn6E4dUk36j1XVK+pTGHhHE1
iC4gGSsiI+lSbQKkFN1P2nVkfeXItHoVLACYm66bOjOo6dHGz+QZTaRIy8Njuzec2SkP3aH7H+o1
ayVzXVxgMvddO0dBnZrAHIMnScY6geyuFx9ldT+SY2uc5vIWvQoeR9DV9EvVQO6CSr0qsS3zASo3
aa/jSv9nZLo8RxJSV2lHx4+qb8WOR8i7fnQXQCauEdTGBU2mXx/5W4b0tebcf1RLvzjBQiB6sgun
jAQ1QCc++jnScfLT5rU1uptJdhPhbys8t/C9bQXyxGEsMUYPVliW0J8JBrbwfvxUurAQhzHE1lLK
KcshjqDKGJoY7UDgJftrdQQY3uVIGMPTTSxVpoStuAA6r0fbbfzUg9P3ZkRTSrFrBVvg1JXXOqM+
IDKRCpspjQBrLWgi+V6GRe9Gikea0dGOpV84lssrXaz7878i/tID30hxXdQzRJTDs5ndV6NbfqJQ
sZDply73oW6jquopRHWdS8iHeO2o6zJYii4h1sr4fv9o2YKZd4VVU8vObP1Y+OQs3IMn/nuDgrVH
yTCGvX6fcwuHqx8Z6gWW/v8Hh0J3UTICtrfs7vmfNhunU1CdAGHPjktDxROTyblq2ZqxGBN44Y/G
nX3Zy9w59jEQh46XwTVe9TfL1TlezMNkgpIQKnqivGM2fjC6RuEqOud2Xk0WFmqkf8JCjZmVpkmp
QixSXJfRWdG/xdjg1wcPBXL07ZjEk4aJSWiVSOYpANQ03YCiXuhfu5Y3VLIe9y5WwcQlPAupRTtR
q1Ac4YZ+C2Y3uaN5xXN2TVnOYRicM1pD1HUDhToN+5fxRP9RgW3dI9cKxx6rFssr0M74RS1/2Vbc
KoQhyYas4R+J7f4Ia02cMaPTO2Z2AOuUyNPa+u9j46mpYsOYxj6KD1ZWgfCsx++HqjOFlatmT9sS
rBGuQEkXCCaWo5VWBicJduGi/T/c5x6YWs8N2k1dfKJ7vCOhYZq9a5dgTBgn2qi0qgl5QLOt2Ukf
7LWpEd3JlLxIEfCNpx1MGeuSTcndFpOjSPY1vLCiMK1FAOM9QY+xCBV9R9sIaz60EI19+q6SNBlb
jDU4aOL143J8HOLQKUyBk61QV/xFg6YmSroqmiJ4tD4adTL3WKduQRAw7F4TNTrIieyGcu0og8EJ
QKs6W0AxcVyomyk1CaB05bEoYnvgWfeqyhYATOBWMylTwxymlzX7VHsMVWLr1uP2saxanCXB/9Hi
jK4SJuyMtVBbmdlgOj49hvOxwSiImr0K0TlCE3IceVI6cwzhfQ3VL0e0gGQ8qlOEGCth6v4fWkQM
F6RXSnKD1kQ8fDx17uwlXqXaHd5chv0YHpPRsV66K15dezVL0xd/B+NsUada6aAjOP1Lz1g6WGWB
MbPJpZNtPE2vlgUWeCzV6tQbkar2kJt22o6YoX0rrsg7+3z3xn8v5InHLnSOlaEwJR0nSzBH989i
5fse31t0ntU4cLtNV93hok6TcYfGNNAXJ1RQpy/5mEw5zle5g4EAG4TQbn8e9vL9tumuJr1LhTL+
MUujlIsVJGy/p6CJVLBNMHwKHrEF9udDQThzOQF5QtL/XyQdbZPOg17jDMvwnKVfY52Xk1ItbTgH
u2RKKvtCI8H7qVEeFbRje5NijyCvoEQqSeJu65AnD5PZzENpZUYBH9DMQ0iwizHhzRLxEJgAYwUa
wecjNCYYe0391pJv2xJw3YoJJ0rcDw3eUKmdSz7VmK6AsNYARy46jq/ahBO+uH7FhA0p0fSwDKlA
V+pdAAIGhA1HfiTu/7gahmMRLGGBaBhoUxLeLeLnHgnzZbptPdWX9+SLyElDOafFchcoshBbYQ5l
Ti2WY8rdt7YuXzkHtnqtXQIFS1tQKnneFBUU2GMyPffmfb9XEy9GZJrcxolSW9OwCfSvbVRqZht+
xZZl5FFr8BUEwepOa+0hLmNn0MMfBhHfpKF1QfvPK+Ot36waGJMVGePMKmOXILCwhiRukcsFoj+C
Wm7SGs0dDZBIDeMw7URSobqvKrotZ7ypkbXGAl3HeMy/4IyRGkKFVYz9u1OE9xKeiLFM6CV2dATj
ELuo0Pvv8t4BOfKy7VFTK4GehADSPNO14/G58oxjduRSj9EM7teT/E80tjtqLgXNyKhomj1gHF2y
5714oMPosc97MVu31AsUdc1FtG+w8TtNAkAVmJ0wz2Vl68bLtl3ytMbcYQGy2DKyAKHu2oO0b/Yt
1mil/MGl9ShyEYU6/kIUUueDKgrA6f3J6+61PZb9RV9Gh1JRF6bHS654mqP/v4BLElEaZJB0OaL8
IrS38v+Rdl1LciM79osYQW9eSRZZpr2TWi8MtQy99/z6Pdmzq6KyOYWNnrhPcxVRp8FEIpFI4BzT
n8WHy1+OguCOLg0dnPXUwCJDQWX3a1O4rUqcxtvR8PzRuLNr7OKgFDpAVKDYbG+68f6yCdTvcyFi
1CE20bGgJOeLnYCMnOok/JfD6mwBFwcGPZyzZgICa1KDdgG6743Gqfb/JEiWi1mJyyYRq/Kho2kW
TTlhn8ycjd/iknzRzOGxHKlTn9g2fOkuhHiZokmAiUQ0bgeFnUuHYnhO6thOxocy8obFv2zY5sXS
Mg08UEHtRnr/0iuPDoSoVTqWx6jyMYhuG/22xqhaMe4uw2y7xBmG26eZkQyTIgNmFnay8HMIP9NW
h6PhjMBtTahogAAJZGXgNIgXR/2to1YMHU5nmXf/1JnItqzt2HNG5HaqVAeRnM+wiV188Arto05n
XsmP7EF03Jsi8Qn/JSM843Hbtg6yRhVmWNiitV93MhePzKrLLpaNn11T4nOUY3CbWE6GsSwDoI3D
cl1m5V1uGH4bDbdDGRCb61+289kybjvXg5InSYYvWSPXhWWesAuvw8M/7SmZo/y87Iz/csP6g/dB
KVtAJ7K4AE+/Du41D2+P2GmOkdqjVx8GHzfzYEexsWxHkDMmV8GJmnKIlYH5Z/oIjgpbKU/m8HLZ
MAqDeexqM8d6FFoLRGGdSvjezT8wbJ2j6H8Zg3JDmTvapRaR0CoB0rgzxImxWBj5RLbnMSlugeqs
oEziAsdcZ52iTEDrvPZ3cwC5492MPt2T4teHBlOtlZ9cUwP5RLDiH6oVPe90jIwhP1pOklEg9FYO
8RGJ3SVzsUOV5iaPR7ZSbofPyHopWmabCXVHRs1VR3Yt2vpD+uUyMGUaF0NGWdZ6xYRpXfocQcl3
0Slx5C0EQ5QlCyNdBh6gOD83cz2fVAzMOnF4qyT7MieSi60vt/59zsf7RsgLvcTvi8lej2Y7xnFV
xqiOUJ7HfohPyNdAnJ93ao4bXYmzmKWw/fNkW7hnTEhjQQ3sR8QxTH019u+rnWsKYlRNBazKczBU
ZpltJt8vr/zWRlqbw/59hVBLqqBINcwJipOwPKjl7UiJLm1lL2sIzqkHI4uLme3VWRjtdLxdyqOp
PQzC3pD3SJWH8uGySZuhaA3IebOpYnQgjvDV0t+Q+j6AMgl83b2rHTWMgVOPGNQH5A5EQ9YbcHgA
TNY8Ib3Xzb1IPQ1vHoRrg7iDUMvkWirwgoXrzPDe5Lrsuy8qSjCQsv9GS3Ns3qdXeHwRRtIWQQwW
OEVymDDmVKe4dfaSt/jdjlEGNL74RTXshlI83DyA17hckCjyPujqCrijU12F+8Jb7NIRHFQw3J14
1fnU7ZrYXnxtRs80vMOzVM2UfFn+MqhEWCV8gy/DiIZSGCUrb07B926K7Vj/IUHu+LK7E9vL4mLE
XLbFUDUwYozFm7aq9IMgZIiDUZFi0nPud53RjCD+lOUbSCMSYZdcMi5+NJnQLBp7Vgi+5TeKW6ig
XcBrhlvdWDUm0xhLCNgXL1tM+icXUXRsbiNkN0nFzg7pjfgCgXhk9eKj+Ti687ujULOsVFDhxx5M
tZqsMgImY+MpvOIxvVaue1f11BPErSgNSxKOCyuibPU1dE1ZVt9d4T3jGBzUQ3fs3WifHAdKRYRy
VC7AiFqxGIMG44rlZtS+GGZlDwqxGS6f0Bo/6VAJQSYrbNFi/eti3YPmxWl0D/V/l/COy7saj6N/
H2ko8mul1mHXzcd39hHMqkGbvpdcptle+cKVdveZ/qBz4NJ4QZQ8UlD0Z0VeLXoQh8SxpP00f71s
1/YaQbgQyZiEFgBujczQKnoQcyBYFXfJ8LtfbmSqL3IbwhJ1U5ZVS+bbXhM1BKtzjydYrUMBV0U6
qOExq3q+bMi/xIwzDOfbSTh3E2ISjper5A7UY2/5s35X7MGACdUT8y1MHfK+wI78j1nbGZL7eEqe
9apSAdJ6REFDt1u/Ee3uFIPTEMwmkp3fdRiBz5zEp3byttv/QeYvlUo753FUALnQf5jxj6X8YqqO
IoZUTNzMSyVZA2kJyh1gDPvb64U+yUelQQ0SXHUHEV1PkNp9Vm8XaOUYr1TD03ZGskLjIrBR1MNk
5EAznzs3v2lBR5U7g53MSIVLN/aoLIsE5HK6qkVeIILEALWAqWRajbvAlQ/CrxYROGeDYNSQ1PYh
szKR89I5iOMqYJX3obflY7zHhSLxTBc3Z+XI5Dw1vCwYCTmARuJyriprubnIJT5tcsiuxNzNXuOj
4GR2W9rdb+Uou+3jeCLb9Ni15cMGOVvLp3x6NCzalDHUqwDv58ktGBCrk3I9ewrk39hkhkh5LAXJ
xWkD4oPFxG5S7Clz9JnH6m6x/6dKnzxTncObwW1lIdtAq5tOZwZVWbSwEFNvuKU64WiXhfRfjWJG
r1Ag/ypIIytBMxHTwpMggCmh3MiEgnNPh4DuG/X4sBlgVnZx+Z/elU2ZsLNbLE6R8mYKPy10Bc7t
f7WMCzDlpFioCQNHQdNtfgP2Az/9lb1BU6++MkGyHVEKftSCcTEmU03BaAssmBJfJfJOrb9aFLk1
BcFFlTnowkiA+o2jho0zWkcj/J0I1ETfNohmqaKEzkA8U/7tEp0YFItg4OA2mv2UXWfRdU+N8rGY
8HH3niE4H4jaOk76Ac1ZMcY0NHNfRJKtKo+ddC9AZ2e8nyYiGdniIdANGa13siSLMtgp/zYqL4Zw
MWUVfQECzhuQyjm5L32J3A5TWPb4Y4HQbOrGpGrkdu5wxuXjlBYOgSL3Cu4b17Ljtbb0Rdip9uyh
QcD+XTkKMe5J4nFBKivzBT4IvNGRPNU5MNpFbTc5sgdCNNCPE+WlTV9ZmccFKQ0E1hLYuRETIaXr
Dnn0u06UwKnDmWpM20bSUYoTLRVjppzrR1KmL4m0oEVKe6hzBaTBdppRrr99jZHPKNwhWiZCEUaF
iJergwmGgQGE3Nb3yTFtRpqaUf0921mCbOmmKuqGpfIl2kKpzGKOAceo4plSW+R1e9YIYPmdP56o
3G77G57huAglBooRZAngKnS2Dd+GFNQvL5eTZQqCWyZhUNpyHgERD5jq6dxMyL2mzvzLKNtJx+rD
ceukWKk5zAtgpt7OrrordVdfB2CYkR/rg4lR6tCJXar6shm0wGuKcQoIwH5QgO2GuE3yWkdcVK+G
trHF+CRpol3F+3HGE1a80yhEZsWHMLlC5MLkUge1OEFMFQIfjWOEqVf2UJSxxJ+9Pu26KQ/tpFV/
EZ+WhfdLoGyFVxnBLMlzAV44FAj9cJ/uymvLMZ7/kfVo9zItKbA1T8foYv/vs3JOuSRWoFQZPusI
AXoQbIDWtMJbZ+cbB8KyzYv2ConzzcnQJ2EqgRS/mP74IJ1U9Gs7DfQ5Wc44fgm7z1AU6wZa+DVd
lDDCwr+E61Es4KUJKzg3d5bhieIPwiYWzz+slgqqe8PCTfsD6TIkb4NZigCAmXj12PuRpzwMx+w7
/guMnpfBNvf2CovbdFKay8GMarUz6bvEuF90Wxx/XobYXKIVBHdMx2jqAYUHc77sLVv8QSACx+Xf
t/iijqk0Qy0xE5oZz25x7Jja83+xwOKrOboY522uA0Gwrufoh9gTPYDboU/VTV2xFAxv6Nz+jIWy
ldp0ZlfZdlc9sTe31Je+RW+smGh6wiHyK6qtku2Mj152xuT2qJZoBiINMDUDOi6uiZwTXme3EF5o
Cfu2newMxW3SQkuTsFEAVY2nPNrP0u+RkmHfDKurL8j5sW7pKkgJANGFD1p5TMP7pEOFtPQzTDUL
GvXUTFnE+fRSFnJVswUL5fYoRPlNnWh+WacELR9bgwtrxBOtGvKcgC4AMNOo75rWj9rqupO+gkeW
KOAT9vBKhekY53lrAWjB/SD2rHkfULRhFASXVmb6rEDiFRDVdBL7V6u7GoKHy/uUcAKDu+XUed1m
6bsTFBlm15PKsC2tzt1UB+fpBCZFJ8yUyBVNjQhxm7ah5GpZliQiaHPAuTCYXVwikTXlp0HrbShk
BgrRdk1hsDC4OsO7KGlEvQXGED3XllNir5YNEUq3c+WVIeyPWIGEgam3XYocrAWVE1NN7o1dtUMB
BqlyB3qb108s2AqOi0FCZnRiGsAnOunFUH4J/U0sa3ani3Zv9PZCCnJunqwrPC4QyWWTiHOPbzjr
UPKDSqEXPku4TkEXPaXrhcyjP+zeFRoXk5AiTxAQAZrsS18ZdT3IuUFm8k4/njmf6c40VmhcSEqV
ShqEGmjw8La/Bk1Drn0mHJ0hPsysLUGWtRm8I7RuZEwKgRlOKL00IqgRNrfxCoa770ZtOUpjBRg1
1u0Souup5JiC5QzpadAH15oJr99MIDDKqGjQBDc/SAzojap1RYTKhRhjJHkSdkNZ7y47+mYgX0Fw
wU9eQEgvZ4Bo0P85Bdf1eL9IJWhXiLv79qczJAMKQ8gm+PHPWGniIIixodp5mZwlKh8b8y6PhANr
3GhCyasMyb5s2nZc+gPJn1HyJC2tVAGyX+pd2mpeWYV+F4f3l2G2qyDaGYfzirSIRnFi+Urnsk68
GA327MHVfIRKGTjK2tNneq2MFSC3ZlVribWmYlrXGH6P5gH8IMSXYzvyY3w4W8SdGnra9nLXwqIc
9ECx8HUJvAHM4IN6K0RfFpB2UDLy1FLxRwjK66ExwaIky45FoJ36eHQHKyKcfXs/ne1if8b6EDEh
sDYXgIkLCDi3dimTNF6bF8zV2nAHRxfHQ5Y3gCjBOqsf5/otUl9GMN9Kkj1HD22Jt0MqLFFmcYcH
9E9UdGdiuab5ZC33TULc+zZXB0O0qoIxWuUj65o+18qgoO4mCztB7+2+2WnJ22d2EZsKtgzMn6t8
iiTJSapaw/sBHz8ItnFKPPRBHdkeqh9j1zhQr2bbVp0BOZ9Dx7gljax4JIVXWXcTdMehp1jht9OW
lVWcx2EPmXI9AYRVSFlsUEdn8VmjQuVbr+AQuvwVNz3BEC1JMzTFMvmR5zxPy65IJISibqdYpyUh
Kr7Mkz4EhtXvc5EHNK+iqrLfN+p9p720qeGE8VXYFk45vlw2ZXN5wJqv4V3AMD/o7U2Lnhh1V6L3
twq9Rh/9SQ+8bqDe9ra/2B8YnjJOUKskCMMKL9CCF9WuWRIpw/bpcLaD54wb+llNJ2h9/W+FK/6G
p+Dcfn8DSHYjnk19mRhV2f5yhmEaBmbfNX6OW1kWwxQimFQv/jh/laanRThcXpztr3aG4BLIGo2+
M6pbrDhz6I39mHzuq50BuJxxMPtBDuP3Dh9MkO3ifeaWjvyaOoYP/ovUhiKnc9mk7a1q/IHkZ7LV
qaimVMNnA7eHUz3Vx/CIwUCvPIy3gku9SxIfkO/4zbSgkQ3mdm35AAYlhXq72y7crKzhdmoJvuRu
KAAQXFcH3Wlu39+gcrv8CimZAwhbTds40BOx7Gc/BojzR+QyBwE1LxMi4ay+2u/EXeFZD9Fbt2PC
qe0XsvVzM3ldGcm+8uo8R9xQs2qEkeJRzWzWV5+kjoZC9Rc2CME4TpN7K0Ftl5oGpJaPC+uFJQ1L
1wJYCV7n3m814kpN/T6XRQRmnukxW71kjH0hCT0jjD3C39lSXFoqLmsoFRCdVGBVQq82a6bvnyNQ
agdeBpXbzo8fyzcCj7KJixmNOOtmxWxSr60eOt6RI9mRuxh26Ev3VuRApmJfU0T9/xJ+zw7JBRJ9
Cqd5roHKFIvFHeuF1BFG8AyL3pjSw5d9IuwktgD/CKvMslGVKRCjg+SlkF3MfUwcfWXTldrrp5KY
8w7gh7T1ogrzMAdYPuf2OOMlKoAITG9ftok4UT60ApeZkVs6UMw6Q2Fx8MVU9KdOJWAID+E7gmst
L5psQfCQguNYfldHInshwgXfDFybKSpkbNc2zV6d71vlS5s9mwvh6JQVXGxAudzqIg1WdIJ0ZxSG
rbYqURegorvFxQcZBY4eLD1IKu5ZD7oCklbo1o0e07vQf6ieaAtuTs1zUoZxAQP1By3P2Zk8Wlei
4Cd5Rqw/5WZchNAkTRYUFV8uqO7iTrSjzBWS/wrCBYSoDLNGFAAy4f0qfp2UVzUhKgKbfobmD1mB
OqRqqZwHNGU0SkKZ4w446u40BfY4SHYb3pkpkelRQJwbVGHWLbIMoCaUH5MmfloKyx8FyZnbnnK5
zYvtyihu9Q19sZZmAZZ4nFy0luybk4ZcLDmSM6KbB9MKiXMDHT6QDA1Duo9vgsxGtRe9b8IzaOYV
tBWGt1QQ3e6MWCFyPtFrRlfLKhCLq+oguTGYvap9eDU50T73Msf4eTmcEsvG0yP0wyzKdYwrQaIL
jhK+6sIN/j80C1GPQWxNPhzxZ7t4foRYGusgnwG0mNLVLA6NHw8l+FaV9kGo2si2zEIn0ujNPbyC
lP9OyfA8vQxyBsi0+C3Ox6p7aKvD5c+3GYdWEFyOucxzCgRAiNldI9zp1ETo9k1gBcD+gFVamZVm
LcrM1QevvMl30773DMiBQmwbOmBkhsLKgx8XSdU1vARaaBjg0MK8q1KIJ7NNnB2kPruCpMNeUI29
lfS+po5XqZV/b4LeS2bJL82AiCHbC3aG54JVkoYCNLZxKIridTG91OZzgBnHyyu2nYWZZxAuUGVG
LchgemGvN+OufSgeWS9cfBjdxi525WPgUA3K21vsDMhFK12TK7Fh1YO+eZvzfaj8GPUHJSYSCurb
cZEqTKMq7Fo4ypjItrbEN5Ih+NMo7onPR+Fw8SkJTHXRWUoh6+7gqcd/yKBA7D3tpuO0a2wmjUsl
fdSi8c35SRgFi8YSWeXRvNfBiwpJAtNdfOEa4yJsYL/wRarvmbBU5mrpehO3VTrAUqFEBlP1T7IA
llzZJHl5t4PIHwd5Z6Zb7XHQl3dQFoRx2ZUA4ZTeB/OQrd/K6JSMEfKpSXYKjotZSrsUZsW+5Sxe
J/OLob1edhHq97kgMnWimhg6Nphu3UTg2mmIRgnq97kokY1K18cx1mUJ/L67jSeqcrlJron7+v+F
QX662yiTQS8TfCEVnWAQRU59xRdd0DRQjUVEaJC50AAa0qGuTXwqNTBtof9Z5bGt56MdmtTIJtuW
FyK7zIUHpTUSlOXx0ZIrRkkn3IBk90reUwkTBcNHhyiMkZwBhn059J37Ixp+G5+CIVxAYQniascs
Gcix2gDfTcoTR2mnK6v8lCbEygkUfvvLulVpOkxJG5sJYEW3goMe+mnH2JCpGhzhCAqXqgThJGpx
CYOi5EqevqcY62cEBnU2EscfEdT4JgzdQjWnY5s/l57E1i6KG4US8d1uOT9vH4ULALjVKorI/nxz
gPoi2r8ZmXT/K3JxaNwZ9zXrUhX32uFy2KEs48KCOkdtoY5Yr7JsviXC6Gl592pMKsFpTq0U+/eV
60ECtKjnCCu1ZE6ghU4YFDetHOybrN9dNohC4oJDWOTVLPQwSDZLe1yUQ5NpdlSWr01MHQnb3w4N
5pouK5LOl4ADRajL2sR1Ognv+rmyIzwYqgqRjm9v2jMI5+NCJk7SIAOkGX+ri5eSOh3s4PoY484A
3MEGWUeQRmoMwB1RX8vcYHQs6H0ycrkyQhmCrK9RJnGeHmVTVEHejXUS2KxnmDF9yoKtu62L8oeb
e2a1o6gm3oc7L5nJObqeQVc8YYvVuNptmdmBr+3b5+mNUacvxyHDzVS2+8IOXWqL/cvl9PyFOecv
ZKsIdTbsHHxL7nrfTNB+xGYJFb97QZR0rDuLnGBkbnHJXG4bgGqlhtwi+8a7yRVBPlrUOx0c8bri
lKCPEXvvM9vubCN3UoYZhmgMxqgVqaG9iA+pXNtlda/1IgFEbTrurJwNQR8nBUBTcAyjo5bsq4jo
RaIWjC8Ag6Gzxu0eH6/eDa4CHtIQrMWYw2GMFNk34Y46x7argXjzVSTNMjAvwBkVLWoRi4xesnPN
xhO/SzYS9QO8BOxMjJSi/9ljJx5yIiqzRfngJGdYvoyRqokoT++w8Tex8PvhEIvor3G1oLatiKip
be76FRiXGWRx3WDCrkWSY920/UH4XA1oBcBFylitAytks4mgPJ93lie9WQ/STQP+c2i4Vk5wI1Lc
FNsXLEu1UCVktPX8RPlYZ020sEdApg0S7jGWxjh+kSaA+R/yIPNJvzFJegi2dT+u2hmU22q90cyV
puCEE339mxg50Aj5rbKnGC97E28hp6ftZESV8VMquWzu6I+5nJvO2oIOc3aLLbJ36sn2pvLMQxDZ
uE6KHuM0bqhGpm2v+QPJX2HnOgRNM3sKH4vWNobFTmeir41C4PxS05NBAtcVewmHAo4vkQ+5WwBo
iDEVS0PrHDY51nOV+6AYOs2tkjInYXIu0AWU0VymQkVIOUo7fR97YkQESXai8C6yhmR/0goyK+cZ
WQNoUgQz2MtR7eiDltv5EtlKTqV2WwF5jcUdrFKYJv2Qo4TSZN/a6djKv+WevFtuJSlrEGbwyiDD
mtu5eAdxUxOkRwUkT/S7MrHnH+2h9JTRpqp6lFncATqgW7nvAnzCztgPEJRBSCzJ++XmSbO2i9vL
A+wSrQQfr93pkVMdCnfZG6HdeuHT7MY9CGaos4ZyDW4Pp2XTmqMJuyJ0D1R21qCTQHX07vflfIBw
ep46FCl4ZYAaC4ZZN3po2B10DC8jbB6apghlLrzQyBDr5TauuJQilGzfvx3j0k68/DpMd+Ld6L3z
oLi9aIuGTSnwbH+/Myp3yqTdrIt4qsUlWpIOGLD286Q7qXF5twgWNTqxWcdem8iFDsw0RFGUAUy/
ZgLIYIU4oG7D2Mlzz3ilXGN7zc6mcVFDz+ZOXEJc0mahdcym87TiM/3Qa4O4YCHkCh6G0K3stJII
vlrBscSvhFtQVnChQkjUTKlifDMDp/4BXA8YaZ41R/6p2qwVEXIJgi0RZeTNRGBtFxctAjFbBPDA
odJ6Wwzg72ih19UdISvwggcvW30LXSrd2Y5P58XiIsc0KYIaV/iSzaDOXimGYuBmdb6ITiyhk+A/
flQuarRppAvQBWa3J6YHwTqkgycVUgaKozmNHzjD639D5ItVpTzIfc9e9OKXocQ1kSl/j3f6z+We
sVI1fr6QDznE1uZrV3m4qGM24ZOm5a9eeND6cpdbngFiVMK27dPsz9rxdasyacxI62Ab1F4jaBOj
TOYlixtepYf4DmQTLZhYL0Nue4tpSJKq6xCI4dYvqZRUCVGgdSbzLQX3yRh/DycqVyNA+GtTG4VK
mcQAyaVjrlxbRmWnBnU3Y/H1Y2rzxxK+X0YKFlnvR3iiJJauKUZ+amWHwQzt3ppO3WhcddHopLXy
kKWp3xizN0qUOsq2n5z/BO4ImNopzGr2MUsBS2g9VdL3JNHtmppu/Zfs4AzEhf8p0JrcnAGkZtGd
qJZPdSrtEyPLbbMM/ULFbX7XqYE75nj5g0J930rfJbMkEuSt0okBkmldNkGEYckidy5IelVA4S6F
AK7f/27gPEcRauTzdYkgF+CBzuvdEWLkuGNRFeutL/AXNHO5Vd6X9X1WN2U+OroBiYDqoIJwerBj
X5odptDx/5is2tibfyFyx0drhGgoVrMRLTmeCQ5UNmKO5pyv44/lt4QpaXLMfMOh/wLkjg451HsV
Psy+bnUwvPCYomfV8EN8TppgZONw/AuMOzVKtGnrioqlVNSfWez1/SdOXzQt41cQZxRD46eEEAIG
bV7CEQkt3pn83BcVu9q3uB6iem2Ht+qNSmZJW0u2wuTHhKr3OX0JmI2FrkSm6pY7CdrbHEbWNe61
n8Gvy9F0IwCsjeRHWns1XKAkAcBRvDeX2zI+aXNhm5Rk2Fb69xcOF2giuYznlH3MDlKP0NnF8+1g
I7D6rO2R6ohlS88F1r/AuGCTClk09CLAIvPWyLylv4fmeGSBryr3Z+rSTYFxIWVRpmpSmGVGkLrD
cFcv6COQv4+odxm6nbWmfXnF/uVTQoQZx5+kKiIXSCRzbrVYrLBk75fw1o7BsGbsDN/0CvKBcutq
gm95RuOCiJyCsWhKGyycBV0TxiVV/7IeLEf4FtjSrnHyAnV1ch9sbe41KhdJrFKO00qDjdmhO1id
XT+XvyrRDq663ex2Tm15WmJL1NsYhcqFFHlIFRC61RiPmX+G6pUsPV9eOur3udRFqdVRCmS2coEa
2WNg+XGREIVQAoOfIcHTVB/XEdZrWl5K6S7/zDTE2iH4GRItLDElkwAA/9vhmjBFqPBCqAGqwq5w
zF3xDZww1H1uSzP7L1QufgRJ03RQhxjBtceeE2u/ORkYEa7+s8O/n+Orc3pogmYO2SKZ16KjOuV9
8q6kpYI8Dcm6I54ynyrQUFv6/U62wkzyFvpWEzBlnwn+RrcYYlLRFc7qkOYNWW+gfISLIL1VzW1U
w8/bfrkCAYDfliSXGoXBxY1RG9QEvLijE8wH0JVL0v4/7SW+Xq1N6gIA2FDHwW6qhre2bL5fhth6
x/7L6bh4kNbG0IcdMDQbD4rZz3wX7kzNAVOgbdp4xP6a6M491erEPv7Hw+tPwJW4IFFbnRDJGkBL
KXYGVDrrg2jo7mXTto/9PyB8Lbrq1EFrAgaiHuv+Ou/9Jb2pAmKNWJS+YApf1gJXUyIOzK2NFuLB
y5s8n0rxVMylnX1Cnn29VHwLVROnVtG979owtCfFnwMirm71BP2FwCUVKHznYSiU7EiarvKdeZB8
0WtsxpwdEW2Q1OqwvbUKB6GpQwOkw3eromerP+kGiPGrAkIuPy97AXOlS+vDxQHVDEyhLBnOGCl2
HlZoPppTUP/P4wJ+oCl1g27CidsHPwtLoKisiQjBN1lJGBRWxgboWeaJyYuaEnN7xEbie6sGUU6U
WYGPR8EzqLLr5MoMqM1K2cBFCHRT1GCSBAYYI1P5pLf+5RWi0i+ZiwZFlpmBwJZI/VYc2NNYiGfU
k5baKshtuxsR3pf4A1WQJsziK1aalKRLPgNVWLyxv8+H35fNYp/lguN9KE9ZYTTOzCpZO4HS0A8i
aIBob62yGyTTUetPVBjXe5evUqm5oPYac7Ui8/rEX5KvkULpplCHON9ZlbRzhnskfEH2s8E20DYY
gZcvvjL88jUileyoJWL/vooRojaPU5oBbc6PjeH17ePlJaJ+n4sNsjYtk8jSPMiNLMarvjz8t9/n
8oNZKSRDEbAk5YyXoXzx9FGlqj3bt+k/pxwvw56kg5xHLGlUHtlzZeGZo72U7uQUL8le3muFs3yi
cPiXp3EBAfUW3VwkQMbqcehCe8bkxvB0+dNtlpJWtyOFDwqK3it1DRChsGfHPCon5CWVPb5KvuWr
e0uwqRv1pjdIsoJgZmoyiP3+9rYsE+spYLfAInxumh+J9XLZpM1Yvfp9zptLTZdEMPuOTmh4Mmb5
LCTCAdUCSxnBubTQ5HndidgyqfhNEt/yqCSu5hQA59NSJzS4QQKgbNR9paLppV0Q2S5/qq0HGgPN
CX/Wgrsbh3I/K2IPFOjUfoWU9DFxuy/vsqZogzfR60Z231N2cU4dYjY3kFsg6vFhBrGaRqw+9fuc
P3ct2lHeawzLcprS+6H51DF9/mT8OH0up1BGZqlA2ty19XWREskhYQDfPqlmeD3NYrivNhzr7lYt
yMNl88RcWcDdfzXM5ZT9BAtQKT8KgZ1q7ng9X6dH/U48lAcF+m0gfrfDwg5ij/aA7auQpJlgfdPA
3saTeVim0qcmC6WDF3ybneIuPcqvxSnPHPV2dFlB1LrTG4eigt8+VFe4nN1p0LZR1xS498c2U2XO
/exN2/2jVteSDO0kHBfnur7QIR4HuA6Ny0zXKPeVG1z9D0ybgSxqsD/+Qxq0Mo651eoMj/AMGUCl
kS2q4glflr18KH8Y16OrYJxlpvoaSeP4+FcrkTGwGwwKyh5YLMCHMISQTMSI7j7zRarTZTumn12G
i4YQMixyRcK3XNIHdTri2IAmHxUMN6+Yq0/IBUOcSWWhQC8ECyY614LNZuqDytYejAUpMquaz3u0
TtzTogjU4nFBce7GWTGZef/oPetO6eQO24sZU3wmAgz7Vpc8hYuQ4zA3Yj4CjNETN9OVIWDLjbGt
IuZcPl6IVeMbKZW80i15ApJcoLPXiN3JHOwG76yXYbYj5h/n4KdBC2tOEjzFIU/SvKU6FoZ3+fe3
zbBkVYXIMAj9uQ9WCXERg2ALZlg3Y3bTKy/aTL3fEhh8qbUzDTXIgveYCCGXl8LF81ptp9/0O4M9
6b1038S30SA+3L8c/38s4+uv0mIFLfgP4Ap4uxQwkFz/CjDAOByVI2smqL9Yn0qjpTMi2wmrMBXE
QawY7OyxHufFga7xPoVMhjTb5RMYIcGtX7mXF48tzkdvPwNyUViw5EaG4AjuNpJpHarMUn1xVAxX
DWR0ZLe6AEVPwbiX4lK1cVTpxKX7XQH1Az4oq6CpbGASlp9facSiR/cEnLPeLe0xeYofUAfeTUxw
pfCCg/CSX1mQTvUMp4xt6ZspeJbPdj3V6b/pYKu/g/376sN3oRSKYYyl1mbcWvBCvsjXGA0nPIpC
4eK0WLXZJFj42knZuhla+mu1hX4pEcEoFC5QJ2maViG78uM+aRhPPfq+pk856up7cSG5jzNUFQpY
IuzDG3bAmYfq1IK4VHQhAXFLle03YxhUyyDCZYG6jS9vCkE8yYoFk8AWeF022n6syLxv87OtMLi9
Ny5ZpAnsPokhtMkbDuIzU8VWbSlyNJ8pd4ynPWXXdqKwAuX23yxCVUxS2VpBLhUXTF9F4Tv8Jcz7
YRe+duQ0HwnIJUJFEopdYgJQ2OvH8SGBwFCw11Fi154FlyTXYt2UH7Y3utxVUVY1SeUFNdR0bguF
VbdUv3qC1MW+s6MbsEKhSeEzcmZgxBExRyiBs9Di63dSU0l4sJVYE0F1ALutbKsv4QOLocaudTXw
gD7hoRFvStSNffubnpH5Gt4QRQmeiYGMfG9GOar2Y7/aKUdMfdr/j2aTzZi9guNaWCtjnOYJikpo
8HGlryreAXf9Yhd4OxOc4mQ+Sk59l+l2UTsQqvtW+J8q8a3wuY0ypZDfqBMZG8WcMAHVNLu+XBY7
yCwiXG5XX1bHIees7VSYvWDAffpjfoNO58fEQ5TJnPwANjgf4Tl8u3wcbt/9zschdwwsU1UMMYsB
sZaAXP+pS0pXmPaTkttR6yUhNQy4GddkNBeADV7UsUH+PnagSFHqETrTnDK/yzRvVp4v27PtmisA
7sQJFKmNpnnEGzUUOpvH2jEe5McOUVreL4JNecb2gq3guKOnjsdFGCPA6df6cTnoOmQDwgOepPoD
ZpFit3xTni5buLkZVojcQRQlpdGnBcQ/mfQ0m4JuduC5I2UpqIXiklw1GzAHoWKh4hk6PeVJV0kK
2c2Lx9kS/jog9Xrb4PqNhiRXPvYRZnnV5xpXHXAJOQbEu59G0MVXNj1IvnnwrYC5eCLNY55A1Q8X
u+lL9j+kXdmO3MiO/SIB2pdXrZlZWbvtsv0iuG239n3X18+J8rRTEyUne6px0cAFDOQphhgMBoM8
x3wMte8pRSC6n0pvMLiYUVdWN0KnigVnxY9aW7oB2whUcV0d77tFh0aTNLPpDJ4dn2/Onw0sd7wK
UbpKgsJMcy00IB8KVPDam+icFOhANm8EcmyT8BON/fsmj9TlTBikBB/R0H5O03OXE+5O7TCNixhz
KUi9lLMd9mgGhdd8ZA1J9d+/OKfjj/L/nwAC0vS/A5TGxQ8k7maVa/B7JfwoG8dsIHLVfae3NA35
AS6Qr+Zu1guTT0VXybham8v9UDyUEyZ6w0A0SOIP5mBvPeECxH2YdW5H3VgA1HnqSXJBMeYtXyaf
MVTmjvXjelD6Q9i9oHFfKRnVUsgs3OMUye6rX5wGPtIQ1RP93ok9quWV/fXXrOM+09yuqyiUwKtD
PxVvyXG0/RBxsYeL6wn0tgbQIyFrzL+k08PUanY6Ek/x5KJxoTxd8qopVYCM/uLNR+mAnl0cXA4u
wkwYTXWvf6TdNVN0FYULEYJ9/PjslFrKWEXoEi6lO9ArJZZ//ff3G6kuAHxAlzNVqioTPbr5EZMI
N/1BuAX/s1M6VMlqPyhskLgIPomTacUNTGldNreNVDBgBTL1ldPTOpICgLubaYPHRXOoN+bRmgFP
OORHzZcOgiN80sDbwmjTqKII8Z34SUhDadE5uwBMgZxSJP1dvOvJYmMN+wM2Majp5GTRYgAsYGgu
0J5Vx0fCFXbPoQ0EFw8GaMmtMWvXXk7mCYMb6OIboVuuoJiPSf4jea2k1oyLB2hj0OUhZO3hNRKj
+IG1M2AK7Mn4KtxWR0a5+g61bwMsb//sJv6mN2TJWlcq+0qtmyTfp8QVKX7F/QCxweACRJ8vSz8y
DNjloLPZTjHfDk5X9TOzSHwiPtr+Iv6uTfF9b0NrpFhE1KaWx+xTdMBh68Su8iTVEMhGP24wHLIX
AnL3vnwpq0ichZMY4kFoBSRT8lShuhW76pEJtKQnig9pN6RvoLiMtsS8l6RlgLJy0IbWXlomtjkS
I267x/sFhG9+M/pcsSZWTAe/qzshj1WQw67P1kQUiNm6vDn/NjhcANS1pY/Gml0Um09dfEjkT5bk
MEUn+aYcqM1MGcVFP7UIJ2ijwajOGz4hlfAtz7rF/N7NfNDPWqDjjSfGxYfyjf0Y8tsdX0upmzCV
CkM+ghHt11Wuc5ITk4aOjivYKmvkMOuX677IjvRrS8pFRdztxSTRAJdCu2DKMTH1wwx7W1edqCWS
wD+cXxfTuPCoCnLY1TKwhNiuUfplEoPiQ+vJn8HCEER00zu1llx8XOtClAUVgP139ZH1AUeejC73
Oymov7Un4UjGEmJj8x1yaqNjX1sAzCAUvbqSvR7aw4KZ4+XwH0vZPP2YmXRWupaAytvFKeTajvTU
68bRu+4fRHTky23hFOrhkLCXg/LnJBS21BNNhcQ246tqYpEvQlQAQB3Rh158noXJlqrITpa/rltC
AXHBo5ktOUtELFgMdvxc9VU9EMy7dDpch/lDPvjbyxUubtTFhIs2c7r8tbE+edQwScIKWe9qar1E
Q749bsXhLy9s6ypC7xb5Xa0aziDdWVTT8e7CbQqB3O160CMQu2Mw1Kmy50G5WeQfZndoKbbN/WN/
A8NFojZWw1bsJXYotsfxnom39hgiNk79I12y3j0WN2BcKMJNJ12tFmDC/DIuP0XBH1eqeWk/3m1A
uPDTJwVuowNAWncxHda/aLrq8+xop9BuT3VA0Q/sd1RvALn7W4yKcYU5Txbv8iOLr+1L/IkRidB8
geTn4nIYcCouuBoAq/Os72BBOvV2643grGJspWSmyzbNm2PKhMghpgeh7qtw36tco06oFhO3OHb3
wZC+HXmqhmHI4Sij4uhTnSS7Pr/B4z5dBw1yw+qB1yxfW+OkiB+l7EXGY/T1YLEbXTcw3AcLNSEN
BcNgvQE3YXQqRiJhon6f+0hpUkx4m4EZcWu4qzI4TUY9EVJfhksw46U0QOwPiIxxlKhe6mZOW4CH
QvTZNBH1YQiLeC1AXRXSwVIAp7d+G30J2+frX2R/014+Cd+XZUyJoZYqs+dv/fF1YtQ3P2iovckQ
lBheSM/eTRk2eNxxUa3ImysNLjD6oK4Be4Ji2NrtgsWDuFzlXreOWj0ulJuZugwTA2ssz7C8KPtw
/fd3w+rGGIa/SV6FssK73WLh4paiDiLcx21zELqP10FeB3auBAP+OcVAlbkSGEqPEvrs6k50khXb
DGSHdYywq6KC0nPAur7qoB6JiwFlIxcaUmvItVx/9cBzPZwssbLLjKjHkl7IBQYdEFHO4l3/efDq
hw4PBEkQfxrBBj0HdLij/IKLE9Y456Wowy+S2Z2NR53yi/2TaeMYXJTAAPGydhnsSVEisScZMNJL
YYR2EoquNcSnocUc4Nr9pbb93/qwElcP4pvxNbohhUAp+Anh99JXQb7vq5+zNf+3WM43YIUCmB+W
CibWK/jP9cIRIio2EbFC42IF+j1mSTGZV/iMaSX3696Ozr/KFErpXN9m7JNc2WV8Qa7Ma0kQS3Y2
Bb+m9TuU0VWS33g/kbi4Bv+Wkq+zGnbD627+JaInOOJDdmRJS0iq1e5n5xs05imbCKV0WqW1zBNm
v3hl/5eC8o5x/5PcDSyWXls/Lk5os1Urg4WPJQZmsNylfpPeGOgxUZzWyTInC13qSkhFDb46p4LF
WahnGCc964HkTkECmqEZY8TZQwQmHuodmIgaGhc1QEAFgjIWCcX8mEunhowaRG6hcVFDb8JKlmcA
xMhmVXDB9sgrqmOKHLN0qJOYSPl4VrK4MRVjVOHvCjTpJC9uTj2a86ReI/YV9ZV07iLazo2sdAKs
6jz0vIHIOXSjAFe312pj6FFEniQeFzXMWFFHo37Fk/zYAYmvC4UkXK1Uv/AtlyrkE7FWZ/tis8OE
dplyOQLcMqhuX+ogwgAZT0+UHF9rpFe2l86lGlacTipEPv+31n6f3a52f1/clf58MF0LFJd4bK5K
O9fc0KP0JwjH17kgkikLdKByYFfCiyp9iqnfp5aQCx1yr0+yuGIJZyW1yxhsPilajojMnTKCSzEi
1WzV+nX3Fs+TdV/W/vXzgwq1OhcehAXzGzPz83WIvbpTwe6diC1kaRon01S/kRNnHgcvXTtfit4j
SgJduN83xjdkM3OoiGaJb7Tez/462jH62MHnbLeTO4AGIPPpnUasKM81Y4JZrihEGCxk67HAJEc6
60/EohIpAE8vMxqamQ0TMF7JwVivHYgu5xNT9Ytc6wOBRjiiwYWOaumNsAqBJt2rp84uINWZQqpT
d9NPCMOH1omg7nIdk4LkwseQL3gbZjG/Wg+CFhTNrdkE1yH2Z28uvmGwD7kJUeaUWYZiACM9Z98W
PKSCb6N87cEuv0GLAG+3cugsN5RplH9wYSPSsrgyErhkurzI62keyUk24sA0uMBhDnVfCjIMkwPj
PoFchOkO/ivPoCe4ZLmJ+lRcBBGHORogp8RyqcXTP0kHNKksrub9EuesbzVY+vF9bZibj8eFlbiT
67TMcU6z/gHUG6AlguKJz8oN8Wkl+7WYv105ZwwuB7HSuVAbDUZqz6uv+Tk4I3/dxEAX6VokdSOR
hfCDdaWQJNnIXDMynLp+FKvzZPwVDdT9knBFfr7OmPRx1EbA9N9ZM3LxGLvil/xv1lXKLs0JCGeI
44bK800uloCqNRcSCd8tPtZn1k0QfsjO1VF0WZ5fHYgtTnw2kwsj+qqYncwqa5joHf1/ClMCutKA
WfnTwSzd65D7u0HVZBPlSVMVubSumqZFtjr4fKv+YLx8nXBjkS0Z+2ZdQLhFnMU6XvIZIKj1m6fi
hDFl14SUnfp9wcwgE1L/b0bxy6hHugh1BGzxUj5aeeWKRvstFuIv12H+EJEvdnEROTHCOWkb4DB6
KuOZiU1IyOPyxcnOq8O0fvH2cCC5S6lvxkVkwYByC74mqonoCUkXEFTFtm4Rxu3vtYttXFCuogRE
zi1ABgNULe5UU75OAXBxeCmlvMeIAZzitk1s2ZE9yNLi8QQMUoMrun2AZvh3FVQMiNqJuOKBNvD/
nqB9+E9xIJKP4LPIojuhI5btDz7xG4NPp7RU6SwjRYySvybm68xEysj7aq8/CbeS09rtI7sHUr2Q
+02s5gWX28hTqQ2xsuhsDrE+55jHhSJb6ofuDKI0yDwo3zKfaux7bTJ5e8pcMLl9HQ9dW8wxs3VB
VVPxpzs0hfiB+qArUD5h6sJ65TLm/nf1h2yM5TZ4ipQhydgiJ0Z5CDP8N/XHmNT4+UP0vxjIbXBF
qiVxEbGojSefoNQcjBVWc8UdtA2mF6qrYXdfW5JiWZijRrsptyMEy9KMTFixI/rciRN/bBa0exGP
K/tFzQ0Kl4mEc9YrmInAo9QZXE/oxqsPyQdGeUwXJ/Yv8RssbsMtUGgdRAtYSEM+L99YQVjwxPtS
txeMYtEPpPsf7ALIP7S0Vp80Uirifh072ROjlwSHtIHh5uKhvw3vqLRuN4Zt4LhNZ4lhPS/srTTV
PLG7H0iWvd3UeAPA7bAB/dpyKLIFvNcX6HGwbBViFSVmvjCn5FPVJMIDVW5fSf3SaqWxwN/1z7l+
VEG5qM6JTRyblFHcrgrFJDUL9ma+nOZz6Y+HBKflr3bDyKfy/X2TTNmQLAUzVjxliaHIk1yUMCk1
UDBdDlULua5PhEX7fnAB4SwqLaWLk3pmxbEJuvVgtZ/s9i9UCtD/NH5FT96hocY1/7CPL5hcFhAO
6QTabRhWnuMfjEVYdcFrxVq464CKTH/YyBcwLhswlWia51ewxG7PaP47MVbf2RkbaGqx84y6df5h
J18QuWCoCDKCoYklxf88NtCf3jPBItEvveiZep+lnISLiZm+LkrCnGQNs+M4fZWbD4lGKR9TIFww
jAZocCspLKrqn1F/j+qmvegrtbkIV3xzFcONxTCE13Ub/u7PqtfdMv6p3iuT//1UVNDYdQ5IfqCF
wxI1DFNyUVDLinyyEgRdzEn7hp/60cflC9MmQLfhjVbb1Fz4rutDmwCst6ZhYjybW8lSXBWxTBRc
kw54P/XWg3kujngrcIT39XBssF7rhZuqi5HmJbR00GYoPcety66duLtj1NcbverhX+RUe3elLR63
mHKF69ggAq9186PKJjbXm/AsnYTT4rPJOIpHf3ejQVhaBHuGrGsK/y4daUNiKCO+XpWBuxU8xeLo
C+JpeeiVU1Z7who7hvUQ1q6c9871uLnnq1toLqpkJarRbYmDAPq6tprKbrd279kPWwwujkzNFKYl
6y5qXxmncza47zQYW5NwQWOXDIu62Ozt8y0iF0zURZjLvseCxomN7nYv9uUv5g+IJUFZWv2MCwCa
6kmqvv1NuPmM3J5IliKJZQt2dpqdY0wANO8s+anAYAMWCohFkuPabOX47H9jJ/88rTXJElsNEFHc
NSfwIogGmIAtY8KggtRNH6tatiYv7HNKd22XDdGE5oOJmWpVFk3um+JhIRlj1WIFwz6BMhqIgB39
i+EYeKZMbaaX/M6X0S0o91llaDVFohri3fAUnnI3+Rq68g+ISuLFt7ztXigBln0vutjIfc82jKRs
GgEniZ/mKGBdrJpKbA4Cg5e3qHKwssYW1rGXXmL0PbWZvcg5scn/4Jm/LeH1LTJZD3uLvahoth4s
XmdjBB38KGh4sWKn9ISj/K5DcPOtLJaBboK2uSQze8Zm+Zjkj/7oan5ykiJ7rDGezXbg8tJTnQcs
WL3dDhczudy5bKNJ6zBR4FhZikAWul2tD3ZaJz/XbqXWlALjEs6qR/e70cI7kr8hEWAGOHWfQc4T
BY2FFEl2y1toYuJFgDzr2fFzzUrmUpuVzVax68cQVooalAlAg+LqPwZ/9dIbmkyAufg1LP54aNd6
UWQY+dpkhnuCFAgBPT69W7IxZVkBlx4m3VV+2E4ryzUfTIHVeIfc7n7p11RO5pRQ+TrVXn4nu+Ff
9FPE7va74PIBVC3FsRAV2DdYd+X0PbKCUPx4/YSlTve3/T0hptMqtEGznRCDtj9Gp6N6/+sRXTle
R9s16HIG8Z0+GALRU73GiaCgIilYB2j22XFDlOQpEG6frXmFNj0Fx2uRHuPhLpxvitq7bgd1snG7
y9THMFVjZofxzRSPIuSadDW1O/VnIZD91kQSxA9N132tRE0De1o3He3Zjdk4nNunSNmnM9N96+j2
TRb/3u6s3zkfPzk9TVlUDSYwGeNc/L0JLGcYbOWRNR8uh1Lyr68n9cm481ofMRTeC4DLG7crCrsd
oXOUE4cZtY7c+RzK6zSIKT5as9w35VOWBNeNILcSdyKDRratR+N10aLD9DHyxNpWn5kMTOukP3OK
pvQP56aGwXMTvePG679vQm0npuGIViLW7X8H0udfb4YG+tWbxV/cf1P+ISE5x696Sc3AXcqiRf5B
9liTjwgJArf3WJoj4P9ST3pst771xIuRzHU2RqqtlhYmeOWAyEbfM0+SPOwCZOfoGf2Y3xrk0+j+
qXJB5E6VKZ2rKqyBqGHaSUCHRbHYg5c9sSRScOSHfLF70xnOTHRBOM/E4NC+l17Qua0Qazk6Ewqs
8NTl6MCNwCjgXvfTfYTfeQj/SConwtyGKU6VKf5RdKe4p5Rn9qPjBYBLruqoAA+NCIDe+jZHX8T1
fsAIef4Svod7epPF8a+hCMKymrMkR7O+xfPXOCNWirxHsKXcOF/RdvOM7wFCDMnWLDu5M08GWkWy
oPNDwYfOcnzI0GtGvtXsh9/LCnJOr2BwLDVYqphi+B5q8TfJreZ1/oReuuUQkvLK++H3Asd5vAJ5
8dlgeVTvgpE8Psun5AC6Ile7S9CGW89ueSodqu66H0s22Q1XyMiQ3UCoDllV+33GkAAbLLfA+mbr
tnaqIFFECXGSgJxfWtNqQewNgOl5BJ1KA76d+Qm5KSQyxQM6Y56u77P982BjIJeIxPNaZmDl/1Wh
ZD0Wsa+7/6RWEpFa/QFNAxEhGOZMkx/4zsI8nUTWppWfmR6NchjR+gMlcGc5vrcKhQrrP2jcYSoa
8pQIJdBMA/Vl1sYa++1BaPz+lcHIvBOJg4D54JtzYAPIHa5RaeZp+NpqL3d+rJTePISPqloHQ0z2
hxFY/OD3pDYpZjVhHLosptPgsWn2OrbHgzhgPWU/O6p+6kX+u9o7zIuRPFOgWEIowmTPlj10ZJjm
aN7hwRtag+cWd7XhZnoP9+4WkNsSY2+oXcUGwnpcfsFslFsvoUxE0d3oosi6Iuk6SFj4jnsrjSRV
TWN0cwhPk/I0aUEjfiO22u6ZtsHgAnVcWPFaWsBgZ3b8RTszqane7jGjKnnrz4gmB9zNSzaIXIiW
lXrV6imakZeEQXFIwSHZpo7hjB7rhM8/6guxjJSJXJCW1XGa5RAmNsVhEh9qKgffbRBgiu2iokuG
LPOCqVGuVkI9wiL1a+cZ3yHh5oRH+UNswiY26Bs60+P1z7Zv0m9EvrzUtijfRzMQBeteFn825ofr
v0+ZxFeWpB4VOa17/UiLp5ybwLirgrWw5R/SKY5Q5kncXiACMWUUt6WGpunjFiMtTi27g/ScpIRR
1O9zp4plLtqgZfj9eLjJ0JXYET0w1O+zf9/kPJE+j3IW4feXzl+rl0J+3169fHVu54yTvrYWA+hO
4ilBWp2j/yUW7UzAfo2fGBN3JHnXPWE3p7/4tsVtnjnM+3VagMmmfmqwtYO59tiDBOU6zP4hvMHh
svekHWcLAnQYTjm1R1wYMlvwlO6VO70NjJ6UticBuXMYupyDqbFN+79j+V72c37Kjvld6U2HhcoU
Kd/gDuEs1/txSYEm4Lw3HgWKaW/391Wo32iarlqizLmGnkSJMbIm2LrGq6D10o0O8YFYUvkmjQDV
t2poEg5afkpFmsbKUCc0laWYvalRMmSOwJ4D/kUplP2117C4SFBWazhMyysW8un7LpgPGlQ4Kzs7
zt5d7kX35mqnZFlg19d1UZIsVcdjq8X54JwloDlvWJ35GY+f38DCeGu66x3cUAsWN2Ut08hd5L9C
Z3CoHJvC5txxGY1UKtmDQaaD/6w+5YqXpx/ypXTz1auFv6eBbBbZ/aLILCwQ5xqWzPNFKJXUNyNr
P++87lN2k5zwzJO7EFNCHClIVvXdYx+kgpbF6OIVvgVrttJySaWZlYLlE3J633jSfyRoSIwPCCcv
2gfCX3fv0hs8bkET0Nb9auIoJjcMJDux50NdQFiwt8PnM5INtDVXN0vgXselYLmNLoDyRclrtBVN
Ncqa0+NkHc3+Pm3upvfdki4W8h1Z0zKblZ4s6MX9/utWZnnJWTkpDhTzyGaf3QCzAWPOtDnctE6s
81gGmNB5a/MsCNSdjwLg9nwRgRQ9y7Fwce7nH36VapOgSW0liB6E03z7LzoQdnfAxiguI2CxDuRG
7GOBqmA9zgf1iInCMxMHqV6u+8VuSNtAMfM367fqTZkqrM0n1r8v0wcBVwYr+vHfMLhDoFT1ugJF
FYyJnrT0Q619LrLH6xD7x+bGDi4fkPVVH8yMfabz6rOuuSxgG0pxCjchJ0p2r5MbMC4g61NmNksF
g8Y0OSaR8EGcVd9MLW8o1k+EYZT/cfEimqqy72bmC6f1c4umCYcxfInPY+GldwreUge8cdrXQSn7
uGAx9bk26wZiYls/mvGtGca2vOrOoCTE6U0Yx7+HRXlcGGkM40I8RJvpX8by4bollF/wr2H6bIhS
E+NTMaZfJuMqqYH2i3Twpk89iv+Z2E78e1iRQ79zFABnhbbenpQZz+vH/2gSFx3WScCWzYGh3w4Y
dGPDU+GhOP47V6e+EPv3TXyIrKyd0xCuMKz34nxXUzRU1O9zscFou3QRUraVIIytoHVsVIkIt//Y
e9mt/NOXFsnTFK6AyFAOOS5e/wNL9pD+paIwKXnDPXs9pwtqlCdwMUJeRT0fWTfjjD6q4tzOjq4Q
FLUUBBca0BIXxi07JoqsO2pFjxc9y1ZD07/ucNQn4qJBWpuzZbItlGQ3meDX5bfrv79/qTdFQ9EU
UZENXtc+zqMZednAmnssy7ZGOwc9ShRk5651JUc4sRY4cqRmd5TB3KCyILjxbIjMq3GdjCh4fp2w
jcb7zo5Oq2HXhwrNyWiPd57FmwldqAFh7m7GuQHmPMNMEy1rUwCzB3o0+x36g4EHetY8WQfaUX6P
l0CFAsqBUA/EKv9fO8tWG6vMmPDkYRzVNJjXo0BWmvZNumBwUaKvi1GuEjj7csJ7A6vEC46ErjfN
ZnN6JbTadbLNj8LkIkcTZ5OF/jOWJKWyHSEOhrgUlXjaw6MKdM2c5K/rH253H2wWknMYvYrTcNHx
3Yb1pCnBMFK1WwqAc4w+zLoQfaDwyByT7k/jTCVJ1JJxAcOsV2hloOwIqo/sabmFahVKquJ3SAgg
TRJckiOU5cZv7subFeMixzoK0Mla4BbpMTkMGbjQWFty8QEEsl5+S0qu7MbDC9ybRuh51ZpWhnka
elGeEySBKOO6EMtQbeMxTxzZhVihu1IMD+J1K/nnV7TTWmnNbpDiCcyQ6FpHTxZy9fhEvibs5mUb
A7m7iIxh2CxagYRTBbK2nVPcKW4VxKo/n35pMUKHaH1IyB4wykQuhqT62HcR0+1g1fjkkJySQAJd
n3igxmuoT8gHknlCB5HM1lL/3KPPu//WFsQ2piC4uCHJUyqsbBGTBNynYPgXqpsxomauiL1scsGi
hf6PHjNfjM+Lw9xiuI1OmjefrMfFZZJh/Zf/FJ34Dlkly41+mGCWvHw1U5D8U4PR1LpxwcOQQelu
MItkjDHUMSj3xa9W8XTdCgqEixgdRHqHKoIVvfJJaQMJ3XkiRatAYPCPFHUnxXOlwJl1lELqIbJF
dmYZFI/7Poyh4+VUEy2Vn5HozbpuG9Zl39cf8vhc14stU6nZ/vXGvIBwEaGSTSHJDaSA/3D09DcG
QizTkbBc6kWasoiLAlqolHUdod9KbHpbmUCOnIf2TClC7we5i0lcCDDXro9TGeuWNMLPcpXxyp4L
d5ZU3grm/K5YcMFiFm9ywEmJckuUsHxr/DQmk62ioCP8uO7Sf0hvLyBcKBiLQkhb1gun3Ato9IOS
4HwQfyRe8rH2jJOEY/GeUs+lvhSXSaxqt5RqBkhtOFXZX7MSzNROZdv97dl+sYoLB1aCkkvL6hJq
r9zJZfxVzvW7dlT81hAfFUl0tFL0r68k+6uvQfLBIa5VWWNNmo1qPphL/ITnwGNUjSc5rc7mmFOS
7tSX48sToVnKk6phGXU2sK7/HYMES32IX1TkmBglWW0MFx6u28hsuGIjX6+AxLeuhDqWdTkxAan+
oIDBvaAHufdP9N+f702hIlzzVmSfLxmXg2E2J02PvAUakBhluZ9z4+Osjec4ErxJVIPrJlJBi+8f
SJMOb5I9LpQ5jqlzCzOjn6Oj3+dPmCykTWUx8NqScgHFMuqkqyN8RSwppuNSX3lag+TMrv2g3SRf
a3aLt5eQzHf36rrer1oFOJakYYIcrJ/9Ca8XPi0OTGxzvrJRFiDGkmLmn03uLMUDKPXcsH/P8/HG
Hi6WsOdvw1gAMkrnwXLq5et1d6CM4AJJXYYgYmOdyUv4oIRuMt0UExE49pOxi7NzgSMW4zoaGzi7
0B5q/XEltYKIM4vn5BO1Ma/HDgAthL3s+bN+GoLoJHh42On8dsEtuLXHj5ZrEGcLsXb846e4po3R
hyxa9H47fupx7c2oLmsKg0sxulZK13YAhpke0+5OhmRGSQQ9CoJLLEBi3URiAYjQeonLY56d+sG9
7mWEC/A0fOI89MWaAqKKbvvssdEIE/Y7Sy/bhOfaS1Po6TTsga3+HH1j1N/DLRrobqLUm9C73YNt
xw4d5T3f34IIiyLjUQjMsAh9m/xFGpouF14b1DvFtrobwXqxFGL/73dZXkD4edhazjWjnnHspuhD
lB0U0b+KmLmDksPxH+piYjHZln8TsZEyG5YEfQLJ4ELOOpsR+oBxQCzzYBfNj0b6PC7HERKRSfF1
rT5ed43dzbtBY3/NZhEbeVzEkDl438+nnlVHeujI94Ytx8Qgy64TbpC4z9Vq2YCpTdglSl+Syaty
IpT+4VP9Xji+AiIIZWblDQDKs/r3dMfkdGvIoSL+VG72nNCz0rsp2cUivvYxrqEsjxIA48EZMYgG
HaT12DnWXRSA7O8rRF8lzKDXGNOm6AL2keEhGnrboNbHYsrmq42FteLkwLFhNoZdCQ96GUTg0bS0
z2tN7YDdDMK6YDEP2mDVYm4mKcsDe3/yZA8Txa5+Xl9V10OvI0oHu8FwA8Y5fy6EazMX2G65LNsW
xvpC1Wmz4LrP/8FTLiZxTj8v3axbOkyKvlnP0aH0+xtM6lQYpe2dA/i5iPC7+wiDqxRIbiRVx1Qy
F+Lz3FAbU0aNX5KQ86UPmK/C9EURoE0scRTo3HQP6YmsCO59uC0q25CbD2cIcZTGClA7D6QmEXpJ
QCZf2fk3pookYhTDe8eyWiJCMartoiTz+yG0VszUr78AK1vzmTCSBdYM8N+wIdR/0SvARy9d1sBr
JSkSXAZdVny6mcVdrC8Qv3Hn3GGMRRBhPvcFGOYZ/5+m2YLmK9AWjT3yk7JPto3SPDK3K8puXFaE
SQwMLffomMXbanuQvipBj5347xhC+EsLj8htDUmYIbhWAlHJnRHXBuVJCYoPaCwh2b75Tcgj8dtD
rZJWlIGE24O35BkopwRX0mP/ur/wBwIPwx0IRovUVG0Ao5eRbQzfOsG5DsB+4Mo34hPTdl2GIpXg
HW0fLGMOTdsviWHacva96m8RL4OEorDn4zJnEp+SrnjMTesZJlXtp3Y5K11kq81ja3yLFqpTjFg9
nctMCyEfYjMFlDm77XIvUkJgu6YYks7ezSxR52nK81DWMduKO8ncYoY2K9yqM92iz2tbFxO77PPj
9Y/1pt7wunYbQM7rwIDTN7MKwPJzhFmxV5USwdETr2zxVh3aEK07LCLhIm+u4zwq54SzlChCAZ4D
V7kfz9XJfBA+mgBDt5YrHCkudspG3iOlMhVDoQdaV+M1IenQ0CLZwp3pSpq9PlrBfEuHqt3dfFlX
3iehFZsOi6qF7iBmfiSL95E82xpYT4jvx1/9uZXkHTKL4yaOMd/tqhgLOqHUgJmFBXpxmC6hyTh2
vX9jFHeiRqZcqkaFhczFh1g6zTPlF+wH3sSODQB3eLaNmo11BoDehWgw66kqHOlJtUs8F6pnWjKH
dA32GTendVGEsrUyR1y1PLZbVXJXIfbUFqO243SQChCbdKprGCDSjerAyvrzoieubkSdLQ6je/1j
7p6rG+u5061lGqmZhW9ZlCCu7h2lSO2pO5QpkTIQQUbnzrShWKp0WpnRmLK0K3kJFND559KM5qv0
Z1ESV4T9rWCqloVCFCYOOa8xB/T7NZkUulqedB+6KjdrOy6q9bu1VCVFbr57+kBJ5x8wzoMktZxX
vMhir7eQSEN2mWUdZuobO4o/LbU7QyRrXYPr340ykHMiyOeJfaXDQEP8pA73cxHZCqXVTGFwvjFH
YMWqdBGnanIetcBQb0LlcN2MP2yGy9pxfmEMhiygyB660r0eYFrNx3Sj8z3E9DkYbzwQOr9vu18A
ucMnF9ph6QQsXOtr0SvtFdMoknErgEQWuEUCSj3gzR3kV7i8IHIHjzql0KGB2KbbeEWOAFOCIlu7
7V8GX/ZzL0ZHoEcs6m5IM8ELiGkE8e2wQDMOWVRbSIf029VH69wt4vNDdGQdI9CKDowPBN7ugbDB
4zKU1cgT1cyRofSRWx4Zb1l76GtH9DUUuileL7ab3sTrDRi/tZtFW7IIYOICugC9cRsjppxkH0MD
N4GOGT+Jl9nESaqlbWEiWj2n5/iDYJeg2RcccPujvHXP2Mqob7Ybh83fiG90N6uiTRvNwjEnu0kG
nv3H/NDrRGFmPwfCvLSIzmrz7YgFimuRmpuI9r3P2NObAPqr2u3gspas3NF+XPcLtpXefqkLGrfV
QkW3xoydrCpUjovpMas8zXpZtHtp+Jip74n4G9O4XZYWujrmr2Dd06jcr9IJr2XX7dmNh78hNJHd
2zYHdx2PUtUvsKfo+qBQv7Sz9TAICbF7d0/KDQrbbBuUCRS6ePQDip65eXoI59pui0BCwbuNMvu6
RfuxaQPG7Vyw5llxiac4V34cPMYC3x+iQL0fQYvBCAL+v0Wf11C4geP2bqwos9lXgFOsFewfqW2M
VlDkq/8fzWL7e7OGlTmjl4cljZbo6gE6ecD3oQ7HFh0DpZe42hdKiP0Nc+OrZRbK04i5IG7j6+Jm
NYoxIwRzpbA8WXXnJnH1MEWZEzaFoym13ZihbYYoFM5gomlmwjV3nWYDzx3V6Rz3omDCYCMVnblC
H84E1bP1kDUBLqousby7BYoNGndoQ0BGk6MUFw2mDSvZjdPfKIGFBlayiXR3y22QuBCSWebYWxmQ
Wrc9G6jbeRAXPDafc5sVXJngSU/S/1GYXCSR4tS0FpafL/EBbBmD6aN55voKEhA8l3ovN7FqjjDL
6k/6cKxAgxf+f6u5nEfy0jRTNIqDpLA48nVxWNahP4T+4DZHSKqQOqBv3oV+oaFGZ2mK9naaLRzm
dC7rFtUjUMPFyKsYAXcSYKQiemj//vWxBJdqPtpPH60LLLfRe6tbtDAErFHavdsek5vMY0Rg6WIn
R/Yeld1TPrn/7SxJ0tDvhMdWLj5r6v+QdmXLcRs79ItYxX155TqLNsuSZeWFZTsJ933n19/T8k2G
bjGDxC77TVU8AzQajUYDB202W/kguIUsHoWoOyR18UfWxcfrJrJ/VqM78C8czjUbRWwsZd0LLp7Y
wamQu+YrEluIGXvUPFF0RUxP747qDRjnmLUsAeVHDLCxum/neys6ENKwD1wD4BaqjhNNUFIAaPds
RGgTRI2tPkVH+TMebTD/o6FoB/aPto1IbB23Z0CqKlHLEDPzzfxjVz0OvvCl9xhH3PRCZuEpw+B8
cDgtJtpXYRidZwbd4zIj76955n33FD1omF+UvUxnKhimMDlP3GUyXmR1YJrtY1Z8XDokmXQiGqYw
OB9sSFMkKhUUGcW3M9qKEAX3NRG9kavFOV3RMDrTjCCImnvfrxD1Sx/Z2m+syi/38oCqQKIQ+fde
dc5aS80gVnrzPfQpHPTDglUHI3D+zQsG26/8DgD/sWUaqma878AVetlo+7lj5pHcsdc15AJ/mzAm
qUXoTdak723oLRq3aKO2lvrcAq11B6/5kqGPO/aNzh49Rg4sPoGclCC62fXFW0huCeNoqWpVACRG
T5fHrygRd7PbAdRqb9zmtZOeKFpGQki+BTfJC9COaUAU5Q9jd6cXRE/Jrg/eiMQXt1qNss6VCQA1
SB9WkLiZx/ilfXMgqA39z4Sy7BBFdYMqK6qCNha+Q2g2BlM1h1FwhUN5w+riCsfAVInVWT3WuPBf
q9B5OM5h6V2LctMFe27K4gdd0Nyywtv5WBH+Y3enbcXinJShmzPKd4Az++kDq+dnY5LEhxn0zX1Q
/qFRJ+euWeBVUrOQ/XjfClQhCV7W+sx2mn4qPLy+vrRn+Tg7s8fYJeJbmpd3d3NvILnjTTGLWWuT
BZB15Ifmioo/TT6jKdPpKv0uTnS3HlUXTWtuYuDJWxk9fU7JtAX1K7gjLxXCPJFaCI7SC5QodA4I
2AIVQ3IqHzZFXDn2jgWwZP+tZc56lDpDVU4BMJC8rsOfinistQciaqAE4iwnzRI9QlswBPqwOGz6
exEIlVeDop7ReebkxYaSifOamlFEZVwDTwwkX/UYH1l2Kr9aTlXZpq3iNV2ZbGpCK/OL7w6GjSI5
v1nmayNHCmxHmB/yEVNSD5LybBpfkuJRkINl+OO6Utm6vIdDcQKSTSZqWrhQj71MWRUm3rqKESTm
jWBVdr+c2vjTdZh934lXxb9wuC0Ry5kwhsx3ysHkMd85HvQb1WbDk8BARtx29hfuAsb+vgn2jLKo
+yQEWDj+piX2IL8Ymn9doH2vgkmUqO6Q3xeh1VaqVRjNAL2FH5LFCIpaJRzX/sr8jcBHJK2F+hvU
WAquPop2JyxerRj2LCBhK1aEMPv6ukBxlxgVs3pVNQTULKNn95Ncv+Y/c09CmvYvfb3Zx3ZJlkIT
1wj6khqvHwe7yZwomuzri0KpjDPmfp7qLpIgR1L+KScPop7Z8XQ7Tv+xWOntpMQzuKgoovi+Cmvo
5tAw61JwK/0hXiqnGB7AlUWck7trgu8rlgzy/3e1Q1KaJ73QoQBjrW/b+lRr50EgtsmuujYQ3J40
I2NK1CSHhQmealpuI7W2LAY5eWfYP/M3SNyGXJUeb3wrhGndyMArcY1uEOlO+AOOlHkA6+GngpkN
IBN9Y25VuWjCEBXM3Bo3UVIXwZuvRPIvLhJ3IjUVpqZZLWBSwe1RJKxVTtn8qiVwx1C19pFYilBe
hWO8u6sTpzU/Xd84uwlLc6Mv7tSZy6xaxpaV+xhaYYNf2s1W3LSE5kaSQx+NY45UWHZYGL2TCF+7
3CBia8Laea7KOhKyupuhSD0sfNNYj4wKaW2osg8KhnN0SiZ3SadBTDi6dH3UotsoJyRhq/HuQL1o
UmZBzMbylLIHF1AGSTo8whYoSouWp3YZ7Mp8RZfCRL627R5EigJ2HFllARgnEkp48rSugdf7ki97
TdB+7QvwKk1vzzjmY3P+rxymb+5vg8hJ2Cr9kA1zheyQcNsar5ia06afsphgkN53The5OF8+zUUV
ag2zCJQiTJmnzCVoRTDi1L9u+pT+OCcoF4JZ9zmcuRn/Lou4/BD28A++7yII5/s6Q89VGTB48A2D
7CCdM6fzNXDQYxLJT7BRvq2OimAORKWWrpgc3DJHcjxWNeRZvNV4WtqP1/W1u4U23+c864QxwVoa
4fu1caj7cyreytQW2l2SDQTnVaNRMeSqA4RYYBrToyUTIuwvyQaA86idNvdWWANAum8ZiwJ76JI/
ztr/WRSMB/HxutJ2JdJAWIeR96gF5klJ13ACweEiQSLrTko/ilRL7O73dRUjNVF/q2t8gUs1F6Yp
6DIuDYUfFvcDRUFKfZ/9fePUilBSm6VREe2aRxU5TOr37xrV5vdzRjuuc1mmC37/UgTNdKyMg0bl
nHfvVTq2hYruCtXiy+G0Cm3JWqtjCU4GXjZRJhwoeNWkRrbuuq0NDOccxQV9I3IMmLVt7Fx1CrP0
WoQ7MXUZZn793TnD6E0w4heBKF+U0JkhzuwEJiUHZsAIEerU6VywWsCrNCRh4O4CXdD4goRlLs0K
hN2IrD9VnxjtSOyiiL1HgWZ8QDG726DRj6q13lXlBpM72YpV0/NSA2YRDm4hOtLUeFJ67BMqVcnW
5IoqFW7NlloftSiF9XUn+fRdOAlF1ireVugWDkqT3LnWNktvGQKkGhRQqf5eaPd5Rxyd+9HcRnPc
dq3g/ptSAkaOlzdQ0s8vGAStejPyJPT4ov2r/QaN27ypaghDxpwbe5piCb2xtwWU/zfH8jSdqSnr
lFVw54/ZiV1qMrsXG19I7GZ40mVbFb2fcNgbmbgjSDCWMEosoMT165hHtpRSRsfW+ZrRcWeQ0Yjm
OMxAUH9bTozENfbLs5ahpIi96eW3P5Ud30jERfhGK61oBgSebnw0pbNYEUZH2DWffc+SqgQdMjbR
kLxMv0XGs/bH9SWh7IxPv6dpFFs5Q0AaDA1JqT9osDKM1IXHk15nwsHuHnkXfamcU1h78HapPfRl
yDeL8qBSBNWEHfOJN6uKJNgXvj+YH3M9mNXC6WK76wgxqGXhXIGltZJeLiLCwWh46mThQW3KP9dl
+dXFYb9jEyHEzaDoFebOu6qq38Qr2veREWkWy26W0dcF2eny6CFqylOHWbqDktuIZX5xS6mca0iy
Yu1VyOhasb1+q5Egng+h33xmwTZreyerR4mDQ+W8xCJ1ubmiZNVdFudtC7uj3b3OaHxPD/GJqiqi
LIbzGGGftWtUAS1ZTd220seiKT8tq3xoRWrqMmU1nLPo67gcYgNWs6xH2cwc7UtGTgRjyrniAHme
CdRt9kPCVmtpvwlR5WqZUwnHWPysmbF73XUQ4vD8EnlntAru/jgPQRlYnVTtmyQRdwrCXfDUEpGo
oxaQLU7XKV4TYqBsRY17pBTGRQ691KualgBinmfbHDNbFowPcYmyZXB6qkV4uK60/RfciwfUONch
IalQjjPwRp8VaSSemLrysffWLyziCx0QCVFpu93CIdZG+P+o9l1jX5ZXY9cCE23QbwxSud9+FVZb
vNeC4aZCuXKVOuW365LuXg02oJzfiEolsxJ2sKgBe2ZNgu/v8FQKnDrA+NaqJEHLdVvAR45I1bwd
+NWp9SbXPAtHSbGz/8xg9pYL2AjGeQzcPbQ1UbCNGU08Y+CRguYogiaemhhAbTDOX8SgBV6GEZJF
teRZVXMY45OuUFUhxJWH76IypXYZEx3izL7il+56RhvHCNJyVjShaM51oyBE4u+L5qhiBGMMkcre
q+dHrbHTkngzpQyCb50SBbFSEJjh2n5In1i9rXYnBYMruuqBvniQaJz/sEpB7kwWAY5QX+FVgRLZ
+dfJr+8qtwzK/tecLk8+MRhSvCQ1dtWimHa32pmKDn2K4eIfnJRqIM+uqMh4cUdwtLB2ig6ZieWU
PmBa1BkUBnhY/GgEsg3iw4e6d8nJ10xR70+uCya3rcYmQht+DMzRV0/xa3ZCQSo4T1zhllmipdjN
zzzUGBdAbnsZStGn2aIgsNGic11i+nw5nufiZW5yYtH2U2N/Qxl8VXvbWpO0CoAaP7NxwtKB8Sxn
mJ/2vQT8v7KrffdQf0mGCogfw8Y1FsfeYEFAIwZyZlfSxzEllEeKxEXyUa1nySADI3yWvq0yRiEm
XuHorpVhAKPROD/XpYjCrv8bpSFyOy2ainkSMxhINR8S4aRQjmPfN12+z53MVZK1esMiAam5BVPg
3J/j/OW6+2Of+Gcbf1d8BEYQo2tq2MG02op8XLIP17//DzmKiwzcoSu3Rt5oLQAW7a0Lyjwaz7pt
nHon9qh2GkoYzknoKNJvRJa+1LOTEt7IVN8a9X3OIShaK/dzie8nxjnWzlF1JJS1f9G4KItzAEtY
jqoRYsGFQ31joFMHLVyIiFhTXOT/lLZMSTPQmiGZqE38cU9q6PGWLQGv6O2kuUMvBpEQeYRAuy7U
1ETkwjEkx+T3vdiLqHnHsFzXaA6s5RusGM70ujyUmDYEGtk6oNJGu1tmA8g5gSrLlmG2Ophbdg7n
h0Y9TPMjIZS4t2c2GJzizLHJZoSv7Cz6Hm6tgXbKMXSSCuyYPb3bnBsgbv8rcmKOkYQSOlBRgIwS
r+hqI/ptJz8voWwvE9gbMskmpKOWjGl4c8OfzFZPRtQkoI6OVUJ1DkaH376Nt0dBWXQfB9fxqAXj
/INhlXKoy1BmHZXHqlXvTakI1lQjFm33Ur1RJecarKoupDSDKselB3t3gKGlmJcYlAZh8bsuYoPD
uQhDqlrBYvXnKqiCjE99/zPpt833OQ/RJ0suDjK+b07Lt15Lz0LYmn4qTlRmdH9dTDBAmijmQsT1
oxkYIKnSNVa+ObQgq0XqVf5KdiYSGHxDjNbXVdIYwOiHYJwRFrxqVIk5BcEFHkMy4E1DBERUramX
1qh70+MWIzLbhjhJ90NU82+NGZzrKZdiqAYVUNJ977LnhcoZBHuObPOmOJbwdZXkUbmi/WB/A8r5
orG28jot4cRRueGzyzs4n7+x1k5wTT5TudL9TXSRkPNHrYymgz4D2GoGUgKmkHW2Y/1hJasI933Q
BYit6sYH4ZEz7qscQJXX3igf22PpWxHugNVN+2lF7E1d2fd37QWPc0LomZ27WcbSCSPyHln8mArx
1+t+jlwpzgPl5bQoYGpkfnUEdWbujgfzBrPpUBeVB1S8vR92beyC80OLIKlGw7avWr+lLM3jLDoj
psH2gVnY1BMeKRznLeRJXFuBKbD3v/dxKHcYKWmzQRMWyY5G7GmeCA60emFfiNCknGie2JVeqH8z
JpHwtLs2YWE2McIWBdM7+PWKe13ItBXr1aMzxEDz0EpdnfddxgaDWyVMSY3mZACGCHKrcLFV3NbL
g4AhxbbksAg5bWyJeCkgQbm1wj2pNlIToLO/eLqT+u3LlGJzMZL91F5emrP0O2H7hC75RyMVp9Zg
guIQ9AtqUHyRPau3q0B8RaMg67wBvUsZyMSJv78FLsrl35FaKx5UbUUaidXFg63MTk71uThiHs5H
KpQmsTjfv0TFpAwisFjOBaPnwI3TvWqY5tsGUecQ2mQfexcWbgTjfH6hFEXUDwBTDYxQU0CGlgVD
apu9s/i6vxzmkkDc3XAbQLa8G3cshE2khCGWr5KCCdMYOk8bj9eF2g11UTQug4+KEVJxHl8ahyjS
2UNsaL5ExUHonxfVjTXRHv/IzT+vY+2Lc8HivL2ey6k+sWu1iGLr7LZPHIti8953iBt5OO+hZJij
BqYWFDUAAy9UbBxJiNcxVwbdiHgmDXD3xNzgcZ5Elcx8Ktkz83eOh9yvezt9YQnuMYg95YEahMh+
/3sbvOiQcyJgZm0SwQBem3buqD3KfefEZeWM+Wmmpj8Q68VXyM+5HCGdDiwF1H8geRC8LHm6bhL7
DxLo0tPwXwL5HbentDjP+rlmrTyn9Mj6psPX6LbGvFVMLj6MQe3Et1SxGInJbavelMN1UIFZhJ41
2NNiL16J6VCFgwmMnS+Hp8Ut3Nij2EX39XmRldtrpmVh7FULXDl80ZL7trvJo48/oU/sYl1BwtZE
epGzD3OYtUlJUIEbx4waqZZAOZJmB6sRvSkrQdfXuGOuO3NSHLV1sEU0+GhSch8NtW4X+ifRoIoN
GSBvsJaIMlkwQ8k4zbkNubQg7kMTN3sjAa/+KQqWN4p06jq7m4Xc4nAb0ZzB7ztNTPC3BlNWQWWg
EHRwv48hIiOvvY2/xeMU3YsKRgyyqvHerz6x8xz8AqZrPa9OjanKSMRTlW+UhHz4hfB46Fc9ZYWu
1kdU24M5bZjsBLlj1iplHNdXwpb2zruNiHzp86BLtWSwroL13iw8Rqk/HtI/J1Bj+vqhDEie071o
ZYvHHeYr0nzCWgJPvxUG2zyxNdTuVHBFWXjyRzLuRN0/9nbkFpHzPiYy/0PHVDqAnyp8qq27Pvx0
XYsUBOdsBgG1yUsDiFYIbbWVgyx71IXGu45CGgfnW9KyRZq8ge5CHS3IswtOkmfzYQ2K2Fu9HmEe
RbTFDusr+5qfRdTlidyAbwgJkdawe+Hco8BGShy9JJqB3pH8sieM7RpxDqTQxlptRnTRaDbrbJPs
1NXxej3ZeIliwTNYr5BEB0cD+cJGKpXzKXGeziso+1gkO76NxgJ5GaaNzU51rPwyKKiXFGrDcT5F
qBUJfZ4QtXbXb3iC9c1j99p7bLbTvyDNJND4kUWYkNmkMQKKt9jZOq8H/Wm9S44GSHvqQFDc6xZK
bG6LSwiV4ojCwh66LIbHcTlEoX/9+3uB7MZMLM55JCmm+kQq9lm53K1Nj8ESiRPLwaDeyxkYSkiu
a0p7nOtI2spsGyYPO29Y1kk/hgfWO87oDKjIgThELc6JGKvUVqICsPSo+MjZodBACGT4/Os6pAze
4ryINGjlUmGU2RuPAWtpbv6wPDbSVHG6++VAZdF2bULCJCtZV3UFTA0/3m/kUddnyQhB5agox8VY
D0L0M2yR1gaCu3OYeJUq4xAQcsA0B2ovaK7wf05zGxzOSzUL2NeQisFL9Wcwm+KoBBmmN/jgzEMo
SVOfU5rjPJNldWg2LiNYu6KBPlTyV3LI8W6As5GIc0aZWbcKqGdxWwvwCu8UpypYEEx6wzfmIUDy
LBFnGFvtdyfKBZAvWAsjXUz1AipEsBHPN3LsyvLhuoHvOokNBOeEqlUvx9qENQz1t2bGmKc80L4o
LXKC0q0xBb8GxnmkKGtD2YyhwLJFmGaI9hQ/l+LRAufrUvgDVYDMLOya+jiHZCqtIGUJ4FYjswUw
NGW9V6lBVz915LAlwjb40rVikJN4KLFUqD0N0MvohW59Bv2IL4BjIqY5Jvbx0Hdjgu5Nlt781iYR
khTNmq9T8v0glhLk6+aDeCxumqOMaqvsnrrW75viBY/zt7jHyOqSww8anVel35LuWMhfrlsHBcH+
vhEptyQQSK8QqepyO5WfVeX3iGpxpzA459fUYyYqI8QQh/65GkpbKMvMxi3JvS7LbtYFQzP+Xh/O
+0kxui6GAcIIh9WvQ1t5m7XcdSi+Y4XBI9WIvnuF3wJy/i+Llg6t45CM9USUr53TNbZ+zM/jyfjA
Rogaky0bNlWQTOmTc4mVOdYlCndxA+v8GG1msV2KRAy476H+1iTfqIvE6dj2EQQrUaaRf02ioDO8
ND+ExV2cEhnp/UPkgsV5w2bsZ1MxsGq5epAXH1SKv2YWfK9upGngxV0AEC0246hDwtQxb6S3cnG6
n4lYHZlzgLERmZE5A60NfUNEkXDQU8wEu/nmjd3JnGNoB3WUY2Z3vSs6wHBCljFilC8L2YlDycP+
vvEQBvqAm2EBVoS3JKOUbMypQMp+tK+v0v65cbECzkkIldD3ggijNo27IroX5xR8foNdF6td6VSA
uRs1XxyFzDmKnrXBRzNkGhak0JGePclPao8bleSUuOPo1EBvSoecn6hktY3iCcJVOrIlQw7C3wiX
fZnQIbWTOMdgFeOCcjTAiNmLjEMpIRws8X2+PVCeIjMeI5h2Un1Kxld5IbwO5cAVzhXMUqropgYB
pg8wNjNQkTjHtPXRHT3hRL/7EsvCdwR2qoiOBJXBxbN0bDP9m2Vk0cdUMaii/v0rzcXi+GorMCFK
Sp5CdaMv3LPSLtQAr7jRrGA0LdzlkE7OT+wnWWdlGphdL0uciYtyGksjO3RzI2iGV8n6UE69HSNG
Qv/RdahdNW6gOOu2rGKWDZYaGZb7xmztsvMz6/U6xr5pbEA420ZAji4cE/J0i5M/TcF8UGt7whgF
h/FYW08UVeCurV/w+BNQUkHuKzL9Lc1dCwobs2iIFdq3iQ0EZ+1lHEtmH4MyoPjTeJudG/tV6g4+
I04d/6CnuRPrxJ+DmbVqQ1NBpETwIuUOQllU8pTSGnf4CbmoqWsCkaLkdjZLe8g0wtj2Y66N1thP
2J5HmRiL6wRrYwPLWDoMhHnm7zma+hnF54fIp4aDUzIxtW4Ax1Uu5p7NSIq728EMMj24btrU97mT
D5MVQ0li+e0wfOiSG0n9VY1xrmAeFS0fKyxKfGyQGvqMx3DoLAow49DPMITER2XUM7V/KGPjnIKZ
yIOFoi7cA/NnA3cLEUz6KkG6QWFwPkHNK71WWPI37r059rXspMvH64uzGwhfrI0/8qJ67ZS4gLWV
2rc4+t2w7kXpjKmhbpHdNCPlSSmXwB+ABtrJ8pktVXfq3tJ54WQbj/pT78k+mLZ1h+JQY2v/7rq+
kU/+0bhNdS3WmD3UTSN6RTrM9VVbDxPKn0djOWXJSFTVkAJyDkJtB8MsGZXS6Bd3itsE9deVlcgZ
GAW9nMXQoWhs9neXpZuyBlJljSdKQWtbmmUmiF9K6aGqHvWIaleiALjt29epWHThW/56QSzeORg1
078YmMdro/7DAblmEH29bpT/cBhehOJ29Cg0S9oIwAxvWW0Lo5UVvrBp2qhsffip9Chq+/7SILeT
DS0sUV4FDQr1B7X4kkVEfxSlQG4XZ6KFNM4CoqElU+ypP7UlObeaWdV7K/9bBP6NocrTcM56xv5z
mzVvxNCCt9R2jnEseN6f7elAPaIQQvHvDOhCXcQqhlBVVKMTARfPpPcIK6AwuL1bKGkdZoygLr9h
L225339tQbfImuVN1AFJryTB8L7DveiR271Wns9NpAMRszVXRgOBMWCljyduT1vwBqZ4RYyeUaoO
npKT/X1zAM9LhCepEah1dyzTQyv7v6hIJvYGIBk7PcoZjVx+lB20JuCksuVX8ZgctROm06HJu6Gm
I75VrVwzSc5tCO1sgEMMQmn26LILgXpkxWnLgSxJ2OtXsC77l++di+tsbsYVzkJ8Yz3pD8mxQ3so
2FwOhB5ZwPpOJkWR0E5iWgrKkX7U41BGqjY3yGurQXTQzjH65CdssPyEyy4V1Oxu6Q0WZxSJoSER
GwFLubfuk0OGm+KIcavZaLMLFZ6oHEK4XSvcAHJGouvrosQmhvUgww0CpjqoMZqx19c/hri/rwXl
WxyK3pCvmIq3fiol9VkOIy+XC0wpoCZJ7AYlm5/C2Y6VhrUE3nm87aTCsSy7mzIVdLtvV6dSykCt
pdtBqT9dl58SnztyylqbUoM9i0iC36rHaiC8GfvN12yHO2UGXIVS9Lpgzg449FH+o3WDU2a3i05e
xSlJuPOmmpvEyGIgaR9XX/0k2aw4T7XrT82xtQs3Ip9Nd73mZbn4huZ6VJrBENm2qO607i5SbkyL
yJzshnEbCO4qWcSK3LchLEJaO39ForvXUUimDjdLfd8Mkn/dFiiB+IMnb0PV6oC2yr/r0e/a8JwL
j9chiEXSOVeilUUr6i10Vot+lvQ2mgiJDU0YHN+4DBaTuc57Zgbjy9ChAhojZEP0VaXhn78mCuc4
zNrQ6tWCKN2QP5nq+KggD30dgloQJuvmADOyNq5KFQsydochfxxXT4sp2hXKxDgH0PbiDAoF6Kt1
Z1y7x3vJRe19gblvPZqiEytgMz3qDPuH8vVsQ15xDTrnGuQcTUpGDQUK7ck0HbTTg4H1JUlFzFey
UZBgdwnVBrdvfrqmgcdGkRWZ209TMohmrkLYSAmm6NEICfPe9+CX73M7SG9zUJGNeDjXW18PH635
IW3cFvOEu+a+k75ct459S7+AcXupLEFMKWoQpgJTnbV+0ZXf69XuG+ImtG+EFxim040RLpXUTnkL
mVTxNCTOVNwrVCqDguC20ixmpigzr1CovqYdjPBBo95c9+9WykUMbi8tXZFpGHWLiRaflM+yJx0E
J7e1+G3yVOJTYQUlEberympKxqIDWoEyXNnrwweDmsK6/1q0kYjbP7pSyZI5Y2EGzWZ8+uER7o6V
os8B/fxFWTZ3uloJiDHlGgIN0QexOaZ4/9STm9pC892HPFJ+yvFZIMQEz6eo84ybCx4M2kTHzMZW
sk4YiaoL4kmeqeebfW/wNwp/fUxASTiCRpvFPiPKKApvHCn2ZwqCczi6Jc8WJoHAx6E3JpTOmlgS
qtr3ohchOJcziVWUmD0QluFZEnJ7bBS7nkM7sp7j5G6WVXsOK/e656Gk4j0PKq6WKAVmhLod5aWN
qTHp+9vnIhT7ARufg1JdUPosOPhSJMzWIFc/a1QkstswhdvMXzbGV6OtBgoYlAGrr9irryS27uQu
OhFeGnfxFc8ECyL+cl1vlFicD+on0OIWCyD11ZOWR3MMmp/KnW6k4hxPl5mDkXSAsOrbZQnK1k/z
4Nek4PxOWFfatGAEIoam3dbZh1w/G4jkrmOwn/k+NrgsDuduBE0vjYJNoS3L10X3V61GVRNrprgZ
IvLp4bo5v2NNUSdUW1oRBAqf9Q/90TikfoGuSu1D+WVxU4++dF63g3e8KXqi1/r6Fmir3iDjvaYK
LOvxugYpoTi/YBqzVJsFhlhWVZCnxyrxr3+fkoHzAXMuDXImYoVi6UHVS0c2TikYPa+D7OeVVUVF
CSfIlzH/+EdHUKOu00LxI4Js73sjdH+oDwZYo3Q0JVgu1f9E4nG2XfdVpM4LIhFW+bNiUB8bFWx4
ud0cMcuMHFy2u0i6iH+yKYrmuxxOPiRjOoEmwYxvh+lkVD9jBJgbjUhQwygKfpKpjuuioMzgFWha
PRDm/IxhlcR9a/f82UBwPi1sy2zUG0BkbeIPgtckqVNMXpocmzFY9Jswod4a9pV2EYqzCVGwBNHQ
obS1O31vlMQbFFryT+mKQg9GHEXf9ffDx42YnGEspaV2NRtKM5zih+TAOFzWIHn6d0mp3WBrA8Z5
vybVQzFldBCLJEqubKLON8wlRy2K6mCGWf+oltINojHq7kxolmduAGkuBiBEwO0w6h7spucJVZ7X
d/Su27iIxk8yLas1SkYJesyKxE5mjHoz7IqaoMts7t3poYPCyWSNpzpflVGt8di3WY3ou0+DDORe
leYkc2vXHXE3kvat/4LENLoJVORRltRWYrn6wRm8KQGxCmgWX5U7FSUguh+fWJrDZi//IuKJMSX8
4742L/Ds7xt4E4yizTjiOcLKKrvDuApjuTeUhkD5B+O/wHB7XIjVLJ4twEyn8shGjYMg+rE4im7m
Ry5VaUzJxG1vTGONo5C9G9Whr8afZvkkZFSykDIQbjeHegl7Kt4M5Eus6qhn+JpgXEljJoR3pITh
dnI76q0YxgCa40d9PBTpjVgTdZD7m/bvxVHZO8HGBlQh+b+x92n30iXLnVxTaRNCXXzPfZxgCF8z
YUmSvriRQnB2aIZtWMVHDFhzr/sHytZ45uZ56cdCZVhda7OeithtD7Wn29rpX806lq+7Cp7IuSqm
atYUbODenbzlLjy2yHuhrtgvMZTOeCKEY9e9K45J5dxFPhp1OTG7w0y6zwkmV1gOBvMwRgHxINXE
tiVsj+9/EZcE8+EsgCWYVJjcNRJGqR0IgViUd00gzjNIba0bDXtEznGBeuNf1QY/fVlQ7JTa4lmW
SDa4/RDt4tx52uapUARrDWEgrbv6rDuA5fmlO7TEHtk0ZYodh9Ii5ypUddTksgUcqHoN8Wn+raci
dQqB8xFKH9V1nANBkL24f5CygB6SQKwT3/0iGqNZLjNsoUYDURgMAe6gv6MRHoaOuPZWp7LKxLbi
OZsFcZEHUYVdyBi+aBxyfzxMr4OvotrFeFUfCSuk0NjfNy4walr4PHYMdt6C8drs+ra8Zke2q7rz
T5UAXOyPfw3trBozvRKIpizqcQw1p9epV2TC32qcm2gWpQ8tEauVdbUbRR/b7i5E+GJSRwe1l3jC
5rDEc1w1AqgCe9GCIheUnGO0tmqzJizUXxGFXfvdtmCHRq5QlHSRJw5clTxMxqaBSyo8VNVgrql4
yyiT0hZ1ft3RHDCXkxEnUaSvu+mEDS5nIJjGqM6aCVyxRHuPGDl9iEKR0zw86/VsX7fG3cXbYLGt
uDFGJYrBfqcCq50+xhjZYWQYqeFHCsXyvl8xuQHirERY5XTULADVlp3ciR9YxTujqNFWW/04LnZ3
ZM2i5Bm2u9k2sMydbeST0lHMjBqwmmT/RZyfOVOOibyM24iiQtj1jhs47oQxJxzPtQITnerw84RR
IWVfvxR57V1ftf2tsMHhwk5xMZK0liFWhWHXR/XEatQzR+4dtPj6lT+cybKK94o0JVU1DVDwSBhp
xN9SSnFS4rqZ2JVy+DM6KAfBi1+SY/ZQuYlPkRDvxFU/onHWIilFJ+gt6LV6d3QlZDZiN0JLHaMO
i3xqDO5OcvVHNM5IYrORtVYAc9jwRrzCuBbCG1P3Onf2csxtVmq7pNq23t/FgKnJ7MoH7tN3zkW3
VARzGsp9rDb31uhhnG+GJBDlmw7lc61iFxSxK1PZj8HPj4CcV5k6S69HNnwuX1/G/ouVf71uk+9N
/8fvc57ELOuyV1Mca2N3rASQW7oCOSbgvbf6EYMzCzMa+7SxWGUqToDoPN/UfhH09nqSHM3RgsXF
yEif5MjZ15ymI32ny7rC01A2emyg8B6bWtddY0CllOwYZxDcP46nRnH0z6JLd4XsvJcxUf8G5bMb
glooU5UCNEU3Ggj1w6P1rDO3heQAOf6KkPBdniNrkI0TsXZy+qKPH8vZuW4b+zsMw+IMSTdV0P5x
xiHPolJVEatZihF5rzfrsQlMV/oND9uVzfSnpDZ1Ods1yA0mZyytubbWkgEzk05ifKrkPzWKHJuU
i/McU9llgykDAxnYyWW0MOyu6URHS7PLOzb+IHIT0b6uTUow7pBJ1bRtpxagugQ23i96/qXpqavS
rkVslMcdMOOkVkj544BZAkWyVQyzj35j2ezxFH4Pe9Jbqlh/d3NvILm7y5StRpsIgFQxhXNtblnF
zSw9Ge3zr6mPu8Ek0WjEZgL1JdlBNDxBDIYmuA5BiMLTE82tmocVMz0pfuyT+2z4sGgHM/nwayjc
c600RZOOKR+I7eXMmWv9Xig6b0XrxlSRXJ67xz8OJeSqNcPCHv4xjhKyfFUiCcnW9X5UwSan4gE/
uqlUr7v5N/Wi+wq8wHGHVVmGoMqtAZcKqjMN3yzpObRMr83+e8oLbnYjF+eY0qkcVp0lr1UMIAjP
9Xpfq/+5tfhHCM4PdVoy9TFLxlvgdUv9qSaeGNi+eHewb0TgfJCGBvD/kfZl23XjSLa/Uitf+onV
JDgBvbrqgeSZpCPJsi1bqRcup60E53n+rvsH98d6Q84s0TDroEr16CWLIQAxIRCxt801qEE+GXHu
2WlX7zNteILDzX02NtZ9rCPLNmy8GV5WwG0n8XpKsiOKI73gFJtn8BF5fbrrMuc/FCH5IRQkS6rN
EOFaZ9a+N1RY1qolSE6nt4epXwRW+zJ9iIz7xlFFvk3DcQmw7R3ToEQGocMV0lgcC3G8C76/CTon
K0BdEqicbqCaM9nOm1+lyTCFjNaMJ+IuTrPDS55yXJCnTDqAXrJddlBNZSjlSW4hBEYyaTEFEsTR
y6RsgiGQAVhzGIMjx9BXTcFtx1tkYS6ISG14IkkdmqgpaMig65aAsLnhO+udITCFRds/4Fu5556o
qvFGKVTSERfeqC8T6EhyHgIgAXm1r91a3+LypfCAXufbSVUN3ZYJXmUxL2Sip1byS5XOSct1A/H3
vt8N59bLAoDBnMvHyRdFh/BWFX03k4qVQGEoq4vyBI6RuhgILsptUJSfTeQUqo7xTRGgzrGZ5VoI
IdLhVejLH7saItoUcxv5b3NO77SIqco2Qudkf2jrwEtG3UbMW0lbZ5hpG5sJtq4olsLetVPJuccw
XF35lQtfDNICqyi8MUt54YdZa74fC8PO/CiNKQf8SM6/XnaTW+u2YfmWiyzahh/4cWvRM0bGRiAs
O9b19G12Hqx/Hy4IHBorCdLhVXXdmUkNCWVylTPfdT9YSsRf8Vf+tK3EpQYjhglZ0ukhH+yXMJth
6r8Pe9HBlx/oudqlpzEoARCqqqRsuhZ7JU+yunIq6oKZKDiQ+2UvnvHEtKh2s+zyfwFDavO6tZYm
JYUUVXO71CBNgFngxRxsE1AUtFYBekRVbr68k4bMe1TYRQRAnQkrywIXGTwQ86MgRgcP4CSXHUiD
3vIMIRTkz8PDO/yPKtjUtm5mHCIbFE6NIN6BW/s0YEZLwGXywP54WeOFLvykK7YBdj3d1HVHvu61
Ie8yHCCciXuwnMek3/ehx+jn3lE8J25VUeyVIEnxp6Lk5STulQBvva61+boPTQh6tJrhkAG5I01C
PKmn/uXlia9eWp6UcRFzAkHsjOXNZHg0WoxLmSoQy02fsVqYlFqVY9ulRQERwIfw4vGE9lVLU3hK
lQzJontiWmj1wa2/DwevDM1gAQCEM2XHy7ulUgbJkGvdZP0iXleGuL8CbsvOXT5pYxN7UTJ5rdUr
Dmfr6oARW9ciDDDeaMT6UdVnLW3HbECNiLdt8jtLrfhhJmkEfKLC6L90Wh5TxX1cJVEyrgqw0M2S
Q2LJ22syuHvi1h7Rs9rTtFDVa7hR+oUpr8KbpPKdGdmDLlC2RQqEuce79ICWr2vhq6pDe81VAje1
RHcJAip6/6jc3TzEhTNOCUqxUXXP3PuSnLXpcFlDFCLk1ma9zMyRzULEPF1pYu6KmQfqdG+4iNkG
rrC2abhATxN/xirFqepq6k1RrGHzbaxf9yqb3dSD1fclm515P+UUhWRAPN0l9S500d88H3TVmNWm
mFWwl9SNT7hNhhmCfRQCfxXvUPqyL7tdQj684VRWcqQ7OHfL0KEF5IQhGCDQSabVXs9ObxDiMtOm
uBu5jpwTToQOjUUw+m8OHxL3ENa2l6mwvTaDxEqG7IDMuG1GAU/qpv3VqFFPG1O/Bf6bZ4zF0ZjQ
7BT1dwJ9XeEYtm11JVnKKkordLtxxtTrnzQX8Q0/WN6wE4+94U4Vdjfj0qs4GS6mmMbcDVOIA5Vy
5Vw5WvAfHZY8kGRMjtmWFb4fjdfM2IWAoh52l0WoliAp3Zyh/tRk35dA4+ss+w+/L3KzlQ/IuDW6
nQtdaLQr7p50VaPxpnGujkDyzqGTGpNd4O+3wOdADe6Xehmw6WB1isxnM6quBEnOjKRGVhsCdqTQ
nijQHgb6qzE+LQAUVpnPdia+EiX5NT5Zcwsempdu0sEbzuaxO9o7d0ayKooKKviebXnwzyYcAuom
8gVu4hXRYwEnn5ym4KYIPoKMDQUMPP0pp/rELv2Uya1EScflOIluWmaCluPlmLIz0w/joEj3VSKk
g8rNuEJ4A+hWMe9Tcs3Kd2asGLxViZAOKGtrW4siiFjmW5Ni/uC6t98SoikTzAW4VQPK60e7scHv
hfslCj0J+WR2kUejXaHiX9ksetgrIbLxh7TR0hEB1HpCh1b00fINbzq6O+oeBCxBhYqZCsVke+te
1yX5Ay2mKetq1HYs45S2zJuemKZqOhfx5Wcle5UhKRkb0Dcf11hWzmP0FxlW7bV62PtRWNde2s6a
H3clKvj6TPdv8KarDZV0jyft7Iw2Ts3gh2k8s0Sh25tOaPV9SfEMrmlW4uD7Xfkr7e8XhFWMIpnz
YeKqQv1mYGCm4EUxHAPTBz8qIMuN0BhFH/3g7KLyelDloNtehzk2cHXBPmLJwxukM7iTNyidRid2
933kMkowdbn4IrFW8hltr+dVnJSUxGSagROErSuLgxntez24fPTK9UgbZpZp2/Yu1lM82l51QhPd
KR89YIqgPyS8fZvTft0+GV8grtyoHh1cJpMzuRIjB+lB++J8GHYmWlOV+AmK3ZMZ0+dGG7OYQpox
76f2din/bTggXLJWq5E8UZWSsMtQEEJbVOSZy9HuSlVuuOl5MDPmWqKxALhGPyq0G7W9nqTCo57w
jGucMc93aAG0hT6G/GPiNX6Ye8mN8pyEQ/vJGa3ESiY7pBOYjBqIHcCSBwrAPabWrkNww4Aa4xD6
KuIU1SqFB1nlWyAxqe06hrgaA2rVhy6678CiqFB11ZokW1rS2K5aClVPM685vzAnBcADeCRfUS3c
s+AttXJ7tYeSaY2hWxezuOg5xcHAmIQ27trqg2JRQsUuHJQM+uZMhdnnudCPMz3Ex/jK3eVnQfEh
ZjNUE+Cb3sJBrmPoosvFYFIcBDl6WqcEV3DXAAqk6Lh1d8vBuBJtcup+k41uQIqOyldxwr5XajHM
BskdE+KaxyrGPDjqGPt69AVoOvqGwFNEPLVUodryjq6FShbH9fCPt8QeN9klf0zyD318HgxFNrZ5
61vLkUwMPapZnwluSLSTxdjNal/6zMfTzctupsruna0ovJYn2Zgx2DWAgfBGWlrmgZv7VMu9lN0t
HJhi9ec3qOVamGRrs6tbuS1OrtvTg7svMV1T5SC3F68A1UHZJreZE67lSbZWm05S1D0WN+zF+2l9
qEUQo54AXD0mh/Fesb4th/Uqj8jF+SwxxoUJkub+yrknvgFosfSmCfEa4CB0dodZDOyppogU5od2
Y8kelqUm+YhdNYA2jVgd7Z1vdWAe2rMg1yGKtE0pTgpvDA9eWt3gtcM6TLFAqL/6ylI8d7CDaObo
VQ56KwFe76nkXEhLppIJ59KPT/q0IEE80uFUAMJgfrKSveIEt6LBWprkWwiv5ixvcILF4x/A2gDl
iqK96OYs0M2Z2b5C4parXkuUHMtsDrMTCqJbgoUBL3o5gikmsFJQnoDpc69EB1HpqORgwBVjR6Xo
xZ2vsijozvouYgeBwJgenA+28yj6IAtcli4vU1jaP3efqNb9qKMR5vdmjG+JhEVw/IDv82VC4t/n
IVuHBqJLDibBwAJakGHwU3U/ZMzr2/vGUhjAZY+JGuePS+miMa+TCgeWOO8n48EZgaDwsYzfd7jW
Xt40hST5NSLTiLkQ0V80ljG9qbX+2bE4FIO7V4TAlaXLqOosvhzmwBDy4+Lo/Ke1LcAzLXaxgQfT
r7ahGrNThDny4mRWMbyuTbNpDOiD9YSkQbSEifFzngQZ+iLmjyCeUCjgttqjJOQ4wG+xf0r60REy
NAsERvy9Rrwse1aWOYRv+FnHX0VIjlF3NDyEaBBR2YlXTGAJUcGWbfvCVwmSLwwZKBNsG7Zbp/Sq
+tY2hufWh6G4omPhl1QRzlTrET9fndFs9eNQJ5DW6JPX1J2XjQoF31YDXMtxg6E2AcbjjyKAYEZJ
Lew1Owvo2QIgBDSgHwe/PuX7/jcV78imdr+Kk9Nio3AYcBZguqAUAnXRngJ+3bF3zXC8bLjbMXIl
SDKjoQ5JpWsoOIghNJGhDkftWeQAIKALlPiYmyFkJU1SvDqxYzMS5Q361AXCvWq78Vfz0CP+870K
b3k7qVpJk5Sw4GDb0WOcGVhpdhZAW5cSdCR9EHrEI6CzdE+qp4kXNpCfLGslUtLE0jVBM16/iJxK
b/TZnWAGy/F2OezY1XTfB8bR5gDPFBWD5D7z82vrkN0ryclUGy2czNoi+MLmUnSWRqdx9wdq8ScB
EFodMl81OrBpfqtFS4G6tmic5QOE2fau6/cLUVw1Nj3i6vtSSJ6qJC+IgEAwmpNrHi1ybrjinUFl
36YUjxva6MUoZJS79nuTnxg1QkMpe2Coyfe/ve0uulqV5FHGqc6B7ApbIE4g7hj8CsziThzYB9Gt
kuueir9TZevyVPrAh0WfSqxRPzRngvxN8+ugPpu+mElTrm8zQX1dn9xL3WtJ3BWiIdi4wxQLbH3y
QFS6H/d6IC6//7E8ybegJS1plharM+/sr0Je7qd+NqOyKdg02TtVnFa4aHlKXcv5EhEXLjoGaoY1
PGg2oGBjDxP4l120wrrk+XSmoTtsFngxkb2zwaylgmRWfV9yFRrnuZPl+D5AiSy0KvaK/hvV9yXv
AMrkpU8afH+qaq/j96Dn8S7vkMp45fHzbDZiThKIqIFIRHbJXrzcLQeBSDQf7VOrcBbbK3IN2wIr
HB48pB2LWd/qbStafZr7qH2fqPzdP1nPqwBpy4oGQGuhg+fVYS9acYuX6WknMA71yTryvfJevmmq
BCVaYgGF05VHvxy0xIaWLpqJPpVfBGWF5n8d2csDPkBG96p+6k1//ipOHvqqq8LKhxz7FzbnnHu9
+W5QXR43j2glQkprcDemeUHFijKQcybs2orcw2Wt27T/lQjJ3+Q84q2dYhVJlgShfocpAXBN3evK
KdjNWL4SJKUxJUnMniUQ1GQvDFpinth8Sl+qpOKx8PKytpVvJU5s7Sp1KCqzpbaAumfH7yjm2q6v
vBrsP+KFiO6U3fziLH7KmVYCJXMqK2fWrBICySE8mMF0HLxmxw6JlwaqvEh1ZpJh5RVpMyY0L596
Lyx2y/gtNwCmOzwrNlG1JillGQYtMwewKwQsxAMEwQMEDSILlRIDexjuFNJUGiIlL1O+aGbIIS18
EtmecUx97Qv/aOwEFtCi6C/bTqtX5yUlLh1jsWW1sK2RLzdZMZ44aK7sAjBfafLU88rvXF+n9TGx
nONcHyt78LoK41p65l9e96aRo3HBtCxQhNq6pDixlc5GKvKZqH2c6gNp7i9/f1NbVt+XtGUGiEQ8
jvh+Y4BdWg9KglcyIMxzU3ELUwmStKUmUfq9+hslQFlOdyC98Rfzyml/v7wg8Z2fLM0yCF4/LEaJ
nJLVQD12SIOUTHPzz/1Ir5s0q32CB+0xBkvy9JbID1RnC6jOpuPI9SerLOconRM3KNkHV79SYsVu
a+KrALnsZCW9adUmBNgfeui9SPlcHfjyDiArqqvKzw7Z4+Ud3FS5lUQprhRObVd8TN2g1k80us5m
RWqxqQkW1fFSiidTtPb+6HxZbPNm6LGiYfwMHKfJvCnpiagASbdX8SpF8heR64wZrTI3aPOgDp+n
6NsbdgkzKRhNcQ2Yp2Q4eTNiZDiO3SBxuf2pKqMmIHUTnS5L2dyrlRRpr0Bmk2RtFeH060ejOo5Z
7uX8SxP9+wixKNWu5Ei7ZQF9stEbrKZoTlZ7p4dXTqQYbtw8kJUIyaU2LQZ3GKqlQZc+OOTZUmV4
whP+ZPiv35ehhjJSTUuR4Ptsfpc3T6S8iwvFaahESJahj67mTgN2aerMp4GwT3yIQj8bVW3o20a/
WouUd03E6dt6hCAdDx0n0Ln4ud+OXt97Bsor/Qnx1Tc/XlY1xfnIvXqRu0QO3t/dwE3Oy3S3lPvL
39++mq8WJf6AVdLFk7zNswICEvdUnd09RleCtgZEGIDILFBNqZ4fVAuSQifgT9CNLHTaNbWb3Bzu
8tBVRGeVQkhOYEz6aUoa6Jyd+k1+yju/VUGdKTyA3MxEDTxINTY8QG58rNEVYZNBtGXhkdFTnI9q
vyQfEA+Al7IczUFxYQJSS/sQnlAdAgsYoA/86l8on6h2T/IIhI9mPOhYmtNi1nRJ9/UACFdF/49K
7eR2poyBBY8mUIPoJF70ysPgVbvyxP00KHxVhUaxJPlhI5+mUOclhPEF7B/flvQIprA3HRQaN00d
jycmij4/GtIUu0kI2GjnpeYr4MOHz5gcQdF3QsEVrT+77tfLqrG5qpVAyXJzQD0MkwXN0Mo7hgkw
7Uo5OLJ9JVvJEH/DyjtU1aD14DVx0GCPQa/dch0n7zAl+OAeRNtZZ1wnSXB5VUqRkvV2Yx0mgLkR
IucduBAPsXasgzHQg+K+AvMdD9/iLlZrlKJ5EtdpyiIhEH6PNOOuaRs/WgaFmG2VX8mRLBmsxzPg
OeGWknNxns5AQdoDIbb05peqpGpVmxn3SppkxnYeRokjnGBkfk3bfWMe6/wOw0W26iFHoYayJVtj
Vs3xCBVpWgSpG94Gmqm6+Anb+SmLeF2MbMBmxsIsZ7AteiNoadqDi0Hi3xB48/O0K/fsFBdHhRpu
+t2VSCnYh6jsRXiodL6PgQXZHSY6ge6H0hQgiY7pPtU9XeXsN6PKSqbkQhh34ohkInDVp2HYV3gf
nSwv1x8Ua1Ntp+Q53KS3E6vAdkbn77cX0G/fFscOYzPNv/BKo1BFuWrZzVkxaza2MnbGoPtWO+eB
fUisR6K6zarOTHIdsWuWTS1iJcBGSH5XKDvPtgUwXcdFluBJVjKqkY2GvphC1786BzQvee1DfuCH
MPLSExh2r+h7VSvRtnX9Q6I8uhf3fBzrwnXAwuX8NqULmofau0VXOifFymQqS2tILKMuqVB3jh4b
YAfuK9fTni3PQPUNPJOVN6gaKVRrk0ysIHnU1wtkdu5xBpg0Hme0w2VV37ao1+2TLKoArJ5jzjiw
sXa9Jn+c7dRL0/OsogpQbZ/4+SpOasTmxMwhpzYn7qFh6V2/EMVatu8f7utixH6uhCwkh89MsV/l
7Lc78WSO91V0NfMzaPTMKwHzpapm/5Og9SpTMqllafjQa5Cp3+e/C0xJvsM4henr+85Xd16pNEJ4
kvUKU8OZwxzSphhPrpjluS3Hr5c1QnVSUhRuk8mBV4dBGTQ9sLJ7sN3ldFmEctMkNzE7KEHYNZYh
EGjd/SLqytzLYEoGTGlSlQnE536Kjnix1RmjmOaSe4sBZWJS10VpaFjCd507BXU3YaaH7eYUL8iU
A3C+La7dflCkvJt+fSVXUvpWR4R0FpSMClrNvjbWe8fEPHZLATbHwg5NWM1bqhUMFWCb2a7oo/5R
P3oH0MtOhLtJOA2PsQ6KPVyQVacnPvLTdq6EyG6pT4bv13ybAeDeDOIr45Y3RzFUqn70EOp2SZjk
oNA9pI35LFaEyqtu7yunwPPAXWsFtDtYoaKfYfPEVkuTTizP7KStALcY2HTxQRPfEsPLzByEGf7c
KpK2TUNbyZK8FclYmoC+1Q1S5zqiwKHfXbayTV/BHPQqYmoJ3XGSkelREnNO8f2GF57lXOcR9Srm
/0dC5G6orKAZRowhhAzlTT66KFnzuxxEcZfFbIap17XIjPBwQ+6cCC3ITMerUjAENqdlulKcvmLH
TEmxaxbSrkhE0dpsvcr0XKfyzLfMkTmrpUgK3SxW2VQNhDD34JbHWjXQvq3C/zh2U1Jh152iRRfH
jk61eN90JIXDccQscH1r2Cgs007xmKDaNvHzVVCio1PlBsGKtOFDn77L28e4OVw+f5UIKcrWI8kw
Wo5FmclyGgsQdcXXZvXlspBtg3zdObGzq3WAwv6PnesyxKM288znywJUq5BC61QUvcNFTccwmsjT
AH7ijX1/NLv06bIg1Uok0+cYACc8QsCz9KM9n6gK9UbxfbldaYlYU9XC6uPuHEcPmarnS7FR8mtY
pQ/9pNXQqLH9jcWh10yelbxJa2GISBhtHQ86P552lmRNHus1DMI45N2vLihoekWk3N6mVxHSeTc5
iebKanEM5XLTd3hk7lQ4bds79SpCOmkd08pVGkEEjNDLs2ApSt/q3xSp/hQC7Jcft2ppmqzKcwjh
bX5ngfkF9db9ZY3dDvOvIqTEpQ0z7gx6g6Kq3e2bb5kO6NXpzuiIzx+d5PGysK1o4gIYCqO2Avta
vm/XcUuGAbR/QTLiiaLDq2RkXJn1O3QVKTRg63jAyAkieLQmu0QGLa+wqCrUKjxKpuF5LjuQEsSf
7SFXhEeVGKGIK88Vxc1YlzbEmAj18/hADMcrcsUD6ObM3Hox4q9YSWm6uIy7CVJwvcrO5Sfio9f6
EH50zjPzvjcrqqlhN+8KAJpn6O4Gep0jTybN9UzGvIGd6k5QoMc/2TfXxlP/+K+lm9uLxMsowoAO
YCi54cqtJzJF1oBgdgT5gRjlHHQv9euvw5V4wnoBigbGo+IAt1dpOO4LZBT0RPJGBhwF6YbJDars
BceyRNVkuZ1AiEWAbae6tW7qy0qa5Jji0ZiHyIA0GyMhQxAV35SVcZUIyTGhuxuNNi5EOEPvZfMH
w4j91Fa9kohkSb4dYBz/z22TAxEoAWyHjZCi34u6jADOB3/ElXlYdg3GRlU1483a+1qe5KaSxqYd
AFYgz37RjSj4Wn7lJ0FeluzCnQpuVLGJMruTxmcrsewRytg8zvSTERFv6FS3VJUQKSEFyXcDqCqs
aeHUax2UbY1uZ2YK76GSIrmocOIcLKUzVC5+Is8obg6qJmqVBPHzlXvqaAqYmATrIAuwWqInZ3au
qKMi/VNJkTLRlCQFJy6OhJIq9Ir2Y8VCTCxToqgdqORIDsFMQNzRCk0ryHPX3Cym7ZP2DfcdBCXH
YaipM11GSUynZZm6Ab4OsdCv+AGxKhi4wrVtLmQlRDp4+Bk+FXMvgm15F5H+FKb2aXpbpF2JkU7f
XXL0giRYyzBhqPo2Zgf6llaN9XZJR1/HfQP8WrFdg72b9G/RiLKv/flybrJZxFxLkQ6eonGuL2Yo
WFv549XySARJ4h59pa2npZ55JVoHVT0HmwnRavOkeFADVivD1JnoOrruq3djD8io2ovY75fXplIF
KSY05dI3wwQxnc69xt4hcfLdWJGsKoTI0PdOCwiftocQLZ3P+Tg+MO0Dc1XOZiu1X50SlQKBkVl1
26c4JYDHHU2AXSfRrPAAikOhUjUi63O0F4tDqYzIc2OvrtFD96W0FY55O6a9Hj6V/D+nbT7VI5ZS
7ubmOxQCgqj9lJ6A1BJgIGx3WQtUWyc5BCu3+gXngmS1iTPPivPCQ4OiwusoVyX5g7ZwCp0Bf+bl
CU9kBuG36pqfv6NU2u9Ug1aqwxI/XwUfLTGbbqhxWEmT7HL31pj4Vcf9SFe47G05gLVFXmO7lnwz
HsHdFqddCRNyxuuQTQ+FXlZeldN9nqlQZoU5/pRcoU3wT1mSAjIyl3SMc1xfQVVoXDNALYv3T9Ud
aVsfXsVI+mdYAKDiEa4V2vKupXfxW1Ax3dUyJH1LitJIkqrAliVunnqRVVw3PIUiZLQ+07JSXC63
/c/rciTF07oQL/4ZxOnTXVN5vXFG5nvZglQiJGXTx6RtBhdKUOv03Wx/BLh37E2upri8bmJSr3dO
CkXTnAA9J4QcExTRQBGJMN7AXCBtEFBuqaYbVJotxSCWd9A2gn0rwszL6FNvjb7BfGpkCr+q2j0p
CpluNrfjArW2o/dc4+hMPYTz18sntGk6KDBYBpIrm8r91Q7FFFLMxAk1fEfZfhxBWpMds/pDPRR+
V2d+rGIb2jQj08QF0gEDvCH3J4dRTnseY/9a9lgmzRVK84fLi9rcuJUE6YQWs+qTxRAbB56DuPKL
+Y6qqtcvjeE/OZ2VEOl00mbUI1281WV0eM+AZczz6l1O8LBkvBt56xsVSFK154hX95dXp9g/OW8o
3YZrqSP6x8cHF2mQCg9NsXtyxuCyuUhRyRA10zCYFvC9WkvgdIr4sJ0+vu7fT1mDFU6xNmEZBg/S
LyCLAMN26rsPxqGEj9ihJfKgslzhBi4cmZxAZG7d69mEnnWnyd63WeqhwOZr9LelHa4HeNzL56Rc
oeTPO8ew+ZRhIys0wPmuJ7De4Jdar2jAak/21jFQ5ceqFYqzXUV3kpBqHCOI5JiYsWgwzreddXKs
9+OicBybXnB1fJJr16oMcL0h9jIK08Cpbssi2vNul2eK6rdK2yXXTmdzzvMZKyri93gUjyZFiNqO
HZZFKCjkLEZkdW+AgG0B71wkD/0XE2OS7q6LXmbrAVHzB0H5f3+d/oc/l+++K1v79//Fv7+W1Ywh
y6iT/vn3u+q5+NA1z8/dzZfqf8Wv/uO//v3Hf+I3//hy8KX78sM/QIcZd2A0eW7m989tn3UvMvE3
iP/5r/7wL88vX/k4V89/++Vr2Red+BqPy+KXP350+va3XwwDru2/19//44e3X3L8nv///1/3/Jdv
/3Uayrh5/ukXn7+03d9+0chfLSY4MVE41w0TELn45vj88iP6V9RKwSzFgG3N0HRLoUpF2XQRROt/
dTGXpes6pkCI9TL+05a9+JH1V1Q+UQwAGjbQB3V8+pc//8QfjuH1WP5S9Pm7Mi66Fh/+Uc0wxmK7
tk0sdF0Yro6BE0nNON6J0lZv/Ow04jEdHDLDdb/Pbk0wJRKve0BaodA7rO0HbyREIuAyB+vCow64
LaQA0gz2lMeoUFdD1I0f69GyFuoRR0voxx5tLWxfZHRyrp2SoanVI8aQNzcatRL2dYmSJCQnPJ3F
dRxUeWv3IG9nGY0askMTCZorPBJlDqnOpB+0r3pmmphVnMuFX4eIvM1p1AqjueEdZRVyJnsmT11T
N/OujzCJ7oO+NMODsp7bNAUOSljpXsH4cjJAcAViRyM1MVQ8jsDyS+so9xauD/MuatBMHdgOfnzH
0pg0j9po1fVHPTSn8H2LTDDdOQNuHZjg7lje+Alx6h5PvswJ7zI7K+mut1u8CHpp5NjDeVwSuw7A
kpjqgT5qTn1gsWl1/pyXse21S1pF11ZNK/p730Sz3XtF2AzhtVG6uGM4ZDLRSeW0o3uVGXZqnVo8
2oRH3vCsvC3ypZz83igW87EYozb7bLXtrA/ewjqn93QelSNaOCirnydEduB+MaejNzwKu3bH+5jr
R0cfQ+fYFHVWgkemSbQrGtOZHqpOL5dbYL3OH62iTVAkB1bZUj5FLAJjFnAsp/ZYlI7T7qZmiSeP
GzXlezCDRMt7VumN5hfWYFYeNQZsA5gYwi72MitDG8kSa2F+BLcMi30K2ID2EC9kMgqPl73Zn/o+
o2Ca7WmcnDUtjuxf+RR+zmPTwWCLZoXgNQvH7KbnwL/bc1cz4z2tLJPsWTF1BSTxiKFMGGF2MA4r
k53EUF54zIeGOL5RZ93sQXO0RzOJmtu+n6LfAdRU6EHGNGrck6ZCldEYWfihmBdi77LBIK3XFYvR
Hnp9aAdvrEYHVa8UOguMih46muih/chnEk7eAsr5yWOknztMepaYFk6B6viRWXGmef3cLtbRZqVD
9lXcUzBjpo6b7o1qjKujXbfgDKxqG6/HVd+E07XV02wKhnLK3buinm1rlw5DGvplDdza68Idegvo
zKRjB9Yyqnl5ZJX2vmgLVt1krBhMVJcT1LA4J8MzS7oy9HrOJvBVOp3TABCRGolPxyYb/KR2U3ZF
eV8UxyUvSsx5TpA09nlUBGhxaAZggZgGujTGRc+vc9432bGpxj4+opWWgj7X0LP+NnInS79fKK+G
I0lLLTujdy63AqCrtrmvj7ile46dVoXvgsVlee8YSY6iB/5YtgspvMG7uXJpsaNo2CiOmFwfQ79x
3ZZ7hTFO7Aqlul77vcj0xDm4rllAjXEYWWCFcVT7A0b3bd+x66SBAQ+1fTVnc1fcMAzG5H6iZUCn
KJrerncN7ON9zJeQPeaNC2DUMMk+1dbkgMRBt+IxABCE2+01exziW4OWC8a3WKl/rXIG5q8qrBje
ZMEBM3tdStxPDZrbdW8yR957NC3yOrASYNVyb3CGNjlHBaAx76s8JoOvdxMjN1mIRBQteWA99Hpb
w8yCHmosD5pqyYZjnhqjuSMR5/qpXux0PrplnCbg6aaD4zsFNSKEdDrZXkqK1Ni3dtSAgnRsxc0x
NWuClCnPw3caWVAoa8ssEn08mp0ewFU1YGRnqOGAjGlpPqOYrg0o3pfpr5Y75dGxL60o9EputLqX
GFNR7VxL0650rU9sj7YRICZbixgxcMwInYMKWDH2nuaobAcwZc04JE2aA55udjvzYbYzDTwVSZ0B
Bdt1o+ZD3PYa87I2w4MpoW3inEB3E4+e4XSlcegyksVnM82KIuhCs4o/kGnRsiuLNl03em0eJu0+
DWkcnbEH1Zcy6dqHXoeb9llEMPWU18sC863DYt5VfceBTkYjGt4tJEzbgJZD2e0zzvtvo5aFy14v
o86FaiGeH2bLpdWJF3mm+bTQG6wnblzbi+vEwqkaeQXgpIzojWemSdkfk7aeH+ywp8knNxr5bW5b
uvGuGbOW+zPr2XA91nYEdqc6y26BKDHnZ7i04WM1kb7wSh2dTx5n7tIG8Mw9rUDjaHP7S1x25CtA
vPTiQHtNd2+cmhE0nlKEz8CocQDBlOSlg7/CoOav42KQPuBFTXOvbcN52IctUsG9HWK039NiA3wK
ZcqdxK/CjlwlKX7ZsxNn4X7D2iE99em88CvSd91NiuhgfnEzbj9oUxU3eDtnUxZgj/vU6xaEGd8d
h6g5IV9snqMOBGEBtalV7No5Mcd9Xf0fd1+2HDmOLflFaOO+vHKJVSFFKCWlMl9gyo1YuABcAJBf
Px7qnntvlc1027zOC60kVWaGSALw48ePu6ThwWHvxUnQkUZgzl2LruZ4q8OaqEbp/aC9wSs65Tnv
4vhEBCT4jRBFAA9O/pBr7uZCDatry9xv1qb+RHT/f8PWu3r2/w5br0CYS/PR/gWw3v/IvwBr8g/M
L8Lf/NPHP/OAT/8LsIb+P+4zydBKwLslAlz8L7waBf+42+3df5IEd2gK5uFfeDX0/gEhB0zfEMaI
wKUky/6f8OpfC70YCZn3iMwsCICa75j6b0oXO/TtFnkCu1cu+HFRv1w4Is12i56mYE7qNspfMjaR
Ol2mx7wb1I0OS3xcOrk3k3rpmxxnQjIck2xyO5Wka/U/7uW/8PX/xNPRX0kEfL4IAUjAtIDmmEPH
LN1fC1GrwPDg3EtK4hI4SMC9Zzd5jhb6PC9BVPSmzXYszw5m7HQR80HA08eP6pjwm1JYcJiWPSaA
x686cOWI46sEWEzqIF9eJCLoYA7R6ae4P8K6l503qH101q+PST5+6CFMoMFt2LEbo7k2zTpjv8JZ
6sEf4dRo/uGtvnvskfL2pltxa8KkqUYmh2oI/Y8m0dExD+8x8zYMH8cermvUPofcdv/pFt1vwX+z
EfdbhLRbJJ3etUTg3/y/VdA6WYc0DlAACDzs3Wpkdv68tMCaZ22H5RjbDlAHxoeljGj71UuapI4D
q/fJOrpyUDw7SyH2TeO7M1t92GTJtjm7xVQ55+SmHHmf4nY9yyWgt5QsT9ti25chgQpakWg/uSYF
KlP0wvoexvOZGIoxZyt44BldY7ZPuzH7avEpygVe2GfR2vTrBpXJhjLhtCIeoGrC0KtIE6rnFWNB
5b9/ibK/FmW4Qwm8keBkAHMO1A3Z318iswmZ+DOi1py1P6Kc2dr1zF1otPJj0+Bjw6rRIEXmC7P0
W7T2bxPEGzeS0J+MZxpnL2W3z29tJiVFnizh/vN7nxcAFQvNx4DSbvX2LfDwG50WdjBCQrJNpXgj
05DsSM5rGS1RGaFee/68pGY9KmLMo+3c+gwT6+SkA/Bknz9kY7s+hylbyhmrbB8CtyX5dIXTl3dN
Rgo36NwmyLfAl5+XFArb3ZBmzdnolTxSO/GS4s58gK69yjVjr0GkzL4PJ3j3JEFN8ox/y1b5DWhe
3zx/Ga5+qA6O6l0DtZtAXZFPVRgkOf4RVXfQ2b22QyvqqQmDYw9X8yPONr/YvK07b2FmyxE7ws5L
l+ekD6KnkYfNGyw+TkvcDLdF6OZNsaFWfh8/20j9+vePOP0rjfS5CILcy8M79RIH4d/Hr/W6TnBB
Cm05YQLAueUoWwCohln7LNqQPpoZYXsYcjsbqpEsoDZmC+3NGJVdegGgb8U5D+fLbOJH5eAj7C9o
a1Hpmks7Jk9rEMlLMk/thXXBdyRJBvvPb81cygozt6weYufdggUYoY2I2m06927ufuli5NP71hsP
W662Io6MvOUrDlzRJH/WdrrGvVG3cfNQqDbqrFw4/PMS++pfXyZU1b3yI9TcMnoctzh89MTAD3Ye
D5Kp4SLTbLgg+M4rZRPmuzlsSsBf+T1u43QXdbIpccf8g/OUe1g5O5qMT0dz/+rzWxyg8kEtXJxY
2tahlcuZ9Ot8npXuzxktYyrWcpVN9KhS2GTRYfpP2/ynNP8vexgChvEuYW0G8Z3Q/9seRmQ+tdih
Xakz4lXBELSPGOq44rasRb6E477xhrkCaBOvNpxRtme6fekmb6eZN9U0ds1udGP8pbXzqZ/n7Flv
LXShfH1s+1A8qFDJxwlIq8geW2P0m1o98ANDMlz6AFMCYbN1e91n9qIi+5+41Pj/sP1gk04wkRBj
70G34q9nWJbzhHt0W0qTxaacx/TWdJF8GdYB9er03vQpauytJBMTBfbr9PTPSzjPhZc1jzKI25OL
RnU2vdh2xG2sxLF2izOTPXxeAtllD2EbDYduzJ85Bnx0Zdrgu1nzeZ8LBHmj+u5PKAnOfHRT7fNQ
H5Mp9N8Z0teXPHhYkqStQsCRsxfNoDfS5a1pMVHD1uxHN8TRLzkcZ0wMo6TuL00sDCu1qpmYPITU
HYnwx5Ns8whaTG+jJxRm//uS6v+UT+7/TbF4387vsb4pkK0HLSsErX+9n474wToOwVBaV7Mkguc/
5jDaAoS1OXUxzOoKspr5yDA5Ifo4fm7vl8x/mZB/dYNipnlcYAkFbiw7//dF2xn8OjU7PSe0TABq
XrW0+0Ek/tdY96LIOrsee7AN3GP3wnYwe6ysk+kYDvy1buJBXLN82J47H+UeTLBIPbotvfiRehii
ILqNctFlH2eubMPoa+5j+ya5XUsqtPegQ8QUp8kBEMoVuo/G23S/wEUCGQ0T2DXQErWes/7R99fm
mG3jDWWXPi8L0ko9n2LcIUm3QhGF8A3XvQXMnYk/JVdh2fyUpMuJaz8+f15QosXnlrDvscvzvYIv
5mWR8N6YthB6m+BA5hY8wBrx27hu+9WfvUsctyg+V/+QEx1c0/tFT84v1zmUj27Y5p0zffzUMWdq
kavl5nkwqcoV6R6jkZgjbURSzuAsPma/fYoZF4WKZ2hqTWTPW9q31dT2w3fL3fui3PiMRLL+wnJP
lxuN+u+qnV+6YLAPE1vF7fMybAh65Do4dePWu4Km8dmuYXyxgvzMvKH/+e8PmM8pkr/sUCk6jDk2
J4zOgUP2/raI060N7qIuhFaPlYuNeu7MpsDAgHcQeOCXeAn6c5sLV86Bh6Z7txiASnk066TOoWun
Qzf3f0BUIPyQDfl8gIXLV9rn2PdH9kvynOwZiW79ekO5mFeyn+RuUj55jlZrD/MU7Dlf84fPS6eZ
3VEeoDnIEvOqQtimWr59/fe/8j397W/QEjLkBMgLuxdIbeSI/22l6Xy2SxatsvDuB8E6vHxe2pAV
giXBs4Wt16Vx2bepjaeimVlSjknWHX0OvBmDoXuLUUc/EJrbYjCOv2U9T07WpKL8/GlCE3NsozSG
aU7I3hxldO8vcLrlw25VfvuaCYaA+aleqG6ejdfOzyT0WvxLgzt9fjnpLihnxnIAOC/+49AovrgB
WGyds+uowMlN/RTVwPR7MKCu7Cdd+sbZo9r0mzDjixaIKve5/iWoVsAL+vsgH48T478yaRUEaGu9
yfw7jWVX6K2Y4vnbGubvExBtufyeSfanN0GxKTmUjiRTAZOx7y4E2AqHoWwHoLlus1vRN+sHjIJY
6YXDPk0aZI+F7VRuSYSJ0yYoeXv3NWxHgBKbwVggodv3fEa2x9qD/9Kknrv+KkbzDYLcg0zlR6bD
fa4zcC2xaUFIyrkcxIY9POx8cOrZ45h18z6m5GPr9Y3bLSmAefmFdLkoYIVVMDLDQn6QX/xY7RaT
44iN6Zvg4n0kL0miv5g1jY4Q4yIspp9B63cSQWD2K+lRO5ClBWMJAsV35ElkPgUjPULa1LlXEZGl
tMmOT3YfmO1LkvuFIK8sh9Uq6/MLXdVNprOqXWP2nn8345t4BaA41AO3faHd0O0gfyfF6NP9GPRf
dTiFFfIJYfrYggr2Yr0e2mhrD5A7wUIb2LMMTaEhrtprP9z5EgTXxhZREx0fcgEaxCy53oWq+Qny
iJA0g+GAd+TrInYBhxOiP3f02DzTPJp2UUvcY2yasWjjxav94Qk1D3anrspSkb32gau73KuXKAZz
u/TxsR0Nnjxf9v7Y2gpyachWF48cArC/mLnYx4Y8RLRhpz6ei2CBdskyT6CeLv02NfsF5o8BRSZ5
rFzzQJQ84zdD5zBqh4IGFCK4BWyiHgnCtb0nT/l/GFHe2aBls2NMwi1565/HxXsRZL8YA84oUwc0
bKqgR5HszHYMVHxiOfowmHO+Yix3LXA/SaG0bQuRjwWaNv5jILe3bTRgkqJ4KeWC7+NATHcJdr1D
HMCTxIm2jlDsHoyLXW1MSXj/ls/ZRzfktuIHOoSXJHRZNc/evHduHF86L/3TjvRs44g9OdAG6wiA
YSM8TsTnoA3ShoUKGLn62xcd9z/gCAhVIfoUG7aQiauCNnl0WDexWxZdgPS8KJdfl0DAF3sJQJr6
xbJBWeKEfCOe90Eii7Oo+doOrFiZdwD5W8gXzsCat7NGrsWQPs2OPzk/W0/z1yVXWIYq/7aNyT7v
VlJs0lTqflCF34VbfrL0m0+mpeJ2hbWS9k/G/ZZLO3zr8MGta2hBBpPeulMTjt5TtyLm2npUFoHG
Yl7j4TmQ+UciN/+AaZW8Ao8BU+1miIqGZA3kHpHZpZz4F+O5P/0Aj3bP9aA0uThMzXDnB3EQhsvk
qsF6wckbG1b6ofyF8afoZPsRqSedRuAQTdLarvqWD7avkskceCR+IJG73wvhzuHKdhntl3pbDUqA
pt0KsP3fQw47TLSV3jaVXLsTPdkMK3C07tBprLQ+CxHIB8aiMDrPD7rZJVz+Rl/ItqHewYGqr2nf
efs4eV4zOu7muE3KdU3Ww1YNhkdIPrDBSfX0y3Dr5NaWDZqSJfhjqJyG4wLutxwsujAAf2+AHuQC
Hw1ycWl8SEyaFTj3ec7ze2hjdKKZfqfpmD2AgnnEA/8jWnyuSXFSaKSdVasuYby53KwjxYzmA1xY
xr1ae3NJkxV7eqDwEPLlEC8cZi3pftHxeEravUlXxCtL/DXI8H1vvGQ+ilXvOkXhbcs8VUFpiCR4
Pb9OVMDgJYBnNHqilReq3wu/5P4zX5M/gsXNjvM+rJtxQW9M+zhPaHcB57rtIrp+haodMD9AaIKi
9xTkxOo6HbFyfRLAe5/P4W6y9Jcfdr8zmNe/d5LW7YqxppZv3bUPr/HUvxKin9E/0/tGPo7TcuMz
wrvCl34IeEVB06dz9GBjGMQIjIuaYJv2sWx/z9PId/C6shVJXPNEU3hcLVP0m7boTmZTL8s8+7Jk
UHVnAc3ACrf8uU8Vtr4YNvOBO99HHotcSIqBlnkq+3DDW7kLWh83LvSfSQa4NzgAIocgCu1nTzp6
8SMNk2hDumrL25tYPf/IRRURKS9q0kvZSr+v0/7Qd0N67xN7+4AwuMv9CrJNH1mLDdFuvDui5/sw
LDQpOzd4NVqjww5LQWnzMx/wH61p071y3g+msvFppk0t8Ja/4LB908ahajRpeBk5ucSWtYXy6M1g
iuEx6nlXL0L+VoyZXc670rbjVMJfYK0ERwHmre41Q8m168LhZ7hgQmQW/WtogxsNvwgK3j4Zprc4
1KK2GSQ58YRJx4DUeNS0ZqRfyiXvS1hWjZVumyqM+7mMoyUsWY50wRSNAwJYfJ6IerfoqAGR5D88
vRxG0a0FlT3Oh2H6afjyYFAGF+OYrUUHCXndcLAbincdkmDpTvV4KJsQYWWNzCvLXHwYSo/ASt90
62UBs1MGbWQPydzIaoksO8bOv3gxfd5c/yK9de/jHaPJmNTaMnSyYM0wOJKVKxc/xJZc0YtODzm0
OXWHRFOY6kbnfNLbOe8+2i7AmKJQohhccJ5ltv3z4q8LjiYcfqpL24ckHbcrC+GpIZbuQasvYCH7
cyNNd+7bqDujroiLxGV/Ug/Heh5WSRRnu3R0rJhZ6u2SLEUzniRziUNrqlS1Ys8rFngu7ulHYKBU
iA0q+t7kM95G8y7a9T1twxHdsFQeOHWvy2y/0wjdjch0kJ3cS9yJNDUncV+OSILc8XYsII8pWgag
mMNZd3TZ+6TAIXXhaUzb5AwGCfjhFwdJVoTxDOOOHmFdeSQwmLQo7wSJf1zk+pYMvahNnkHreD/4
Epz1KZ/R5yR1h49cGGXTYhLbD1BBsNSJsGeOa0rvY5K87npoJKWkFLPq3AcekF/D92iT6SGa/BZ9
PW+vk8jWCQmmKiEKXhrKXpWIy9yMJzUtHZqYHiTsA/vWrNMj7MvARG92Z1R38VperWPznSV4/yx9
EinE9QHwkMX/sFrgmDVOz7nHjiydEY67/OJNciBTBHZ4eLGbfJGzcxWkOK/5akvqbFO2S1bbhPwJ
5q2BlzTmwIKgrayfBkWqTI3W/J2Bf+i3WZVy7v2Co8WViw3R7/NP6rIHBtxV0mB5d16GftZ2mheQ
Bw0qmnYyCCJGnHrcmlc0NRXkKIWYdQmNAXqHelnx2AvQHvhIaJHU25ZXviI1oQLc6ijs3ofjiIha
2FnwoIfAA2PIUqHUTwMsyXnr6+QPurNH7FBFFJ2FE/zM7pem0we7xOlxnQL4Gw7DTnsLK6jykd2A
pjOsz2sw4MgsQbOQvQRutAfZG1JvbsmLMSSi7HvIIPycFvBd4aU3JOiLtpsuOMxetI8/OlEjdmsW
P6F8BUrtAY7W+YqhpLUw8HYtMug/iRR+LTb9lVOoV9r8IDi9dmhe1/AYXqt4yvme5KEFTNqeJAm+
broepmU8xIY9DT2eW2anfUbEWDQeqAK4l8AlNm7qyUv2WBpxqTt/wY6sv9ssYYVTAPJh3DWljqKl
dMNRkKgrfIm3ndBoBKfDfjIVPreD6gs7J1MZqeEDtSk2HK5dFXQAtEHjJydP9rstJNNuEygT2nX8
FaKzXfn4dIU8z4mxD1SEjxu0U6WQnFaB08FlS4AG+jGFGgMqFN0GHMWcRvlW9fiQgPEYIw6xjovI
73RpGfMrubmbiPvtFG7Tk8saexw8XlPB8nJcE+DCmJ/1un10voVfVbNcdJzWUz4lRTayuU6mFHu+
Rm3Dtu2UeCrb+170bV2XqjP5Q94lN7NAc0BFBr9BNUZVt3BILmMzPyxRe1zN9KoYYolWvu1ko8NS
obmSRnypJul995GVeyJjFxYZ19+nPuDgLy0vuwCizS6Pnuj6LR3kk9CIxSQbS0uCuiDxt4/W85p6
DILd1mwPSCzm51bgKAoU1tvMHsdGr2WybbZyyFQumy5F3GpzCfn4i6/IhOyg9vJC1tTKpVmpBSvR
dOFvnXcArn+Scdhcm9m9RthUYCXX1WOPP5WlYNHozTkkPHnsGbqtWKzhs+HKFvDWifZdItdihayg
gEbFPsc9OZocPKycHnw/+Agac/TjDiHRBCPK8BM5eBE0K9hfDqPPDWrZeS4XCMx8B4kITQkWUHwb
CfsGBF6pLPpO0fQp4zB+lUF0kGaKK6KjJ+O+ZivK++2dLikiX6UgaDEuyIeO7nzCmpuSBQ9SQvMw
0OR1gWy6iYPtV9vYqk/IUswkuEIStx161lyUGs0JSRaH1bt4wcJwU8l6TIsM8o4C6lr4uPCxwhRN
ejQz3SddjgpnUzWOubdJRR9YYbxaclSzrTeuZex1U8U29tE2A6C5hUd6QfnWApfKdNcu9BS3SHXV
OQ4o3ycFa+axXNi7VO1BWfwFZEH9PRNIRAeLdRC2c9nE2y/RqPcmHESR2uVhwRhH4VEUQokP1cgW
femWuRiJZ48ZbV8kemZMQL0mk7XIgkkiliXIKtpsX9chfHEv4KyGKsCBfCKJPHI0Q8rtbspENo4H
BPe2nnjffB0/ortLSziV8nJbut8NIOnY7uKGdvvZmp9D5PrjAAOaxno7Lvv5Mbhmi6cKMMjTDk03
JBMtCzZJtEyPhKBDNptwTwYWFIsYwHkYFJZNfNWbV2dZ0+ADuxION2sxigRqPR5V2qDEGpoM20TY
90XQhSU3Y3KYTfoAUPOFDiDo1wAiKJuaegHV4wfYF8Hmx1pi2IB+odsjWwnogZXrs8JASiFH5Hn6
vniCxP6XsRsk2k6ecpexUhqcKfnon4GtZ5xmf6bMvmqnzXnM+G424x/Wu27fE+zk1Ps2DfxMupmD
88BW1MwewqIh/oB8xEMrKc7n2iW1seyM9xWMAEFaSsAvggLztzz8CNf+g6geTTD4IOQp1lkelvDR
BRZOArrL4OiYjdE1cREpMfxsy2QZSvwKu3lItqrLtqAIhubZW3yBmJf2NQ1nrxiZcrXUFLUtgyhJ
SkSNcyCGVfGt4BteR+JNOLWuwMFocEQYCNQUTY856HdRwOL7/4h/zshnjA8iKsvf2aD7NkanNO3S
eqXxVlFCa541wGaNS+skeY0JI+dlBUPtDWGKn0X4qMuwU3n/paNjh68Mog/x92wD6O/E+kCkwK+j
DU2Juvb+npAHTv3kiDUE2Ty0Bw8EgkyiIhTYEgmDzXRW6MaU2myu6AEGaosuc0riHePu2vT8FEEz
WBnPg5czKAKFNmk58u6PA5Y2yTtJ2rMMS0ElP81SP2FS8d3KXgKPNNeZxmIXj/7vNsivAi4fhVyX
L97ENDC1ngratd8n4nZ5Z/HqgKrDs5bfGXuarTKVJzNUT9ru8zWqsBTeZNS4emsMjBDb8MHNkaw8
DjDqb9yU0s9R4i2yijf6A92bsfB7xh40o1XuIyOg3fj1WRmvh9ZQPSs+XQi0ZGfXzJf2R8/Klroc
iy0+mnYdSgTVIQ53FFCkdl7ZNy/D6L+QtuBLsOuguOrAaeCL/oPn+tgv80FFAaQ9VuL0G6aT0pMs
TNc9bTJyu96PUJegmv38Sjq0F6eUXODVsw/CCaODBieS9XN16v3grR+bsLq3joJOgqNr+JsawwaV
m3hp0nAqFQQmKE7MWnhsnGuGs3rQoLzndZeY4LebOTlZuu0t5IxrRDG6EENiYjLlITE8CF3Vx6M8
DNlat7KNCobZgyKZYYkHYeveDh/cghbC59Jl63xbwPUVFamuRJx8hAztQRUucQGP1LLTTXCDCA8I
HNwGemKmnCCf6wSQjbPBa5SMXwcHtsCHvf2+U+K56WIgud77PXU5DoEIZtDBFqRgiPud3Txdgf5+
7VcKgtckTzKM97kZdjEK80PT7GbEpHreiuAKnUPq3w0FJNeFZ5Jvez4N79JrfiRZDxdw0l4XGEPg
dWdr2dHg5rH5D5RsQN6ieadzXou2u/qztqfcSg0tloFetkkelmn6Jf0/Om06IGhsImHwlqU+LbKW
YTjaYIsQUF5IiO0iD6WQ0rwel7m7zZztHXyEDlEhlubkuTU7xpD+eiZMC+TRU2w/4/fWrax6gGYe
HH6EhMCgG+Fe3uPOT1NesugVQsq4cEuKqD7opx8jNyxF7ieohFaPFvKk0V3MhmuERkhI8JBi8sXn
DhCStxfMj3ynmE+vh4XUa76B0cmSL3QeHjpotEua5W84SLFLMfmWWtEeSahABHrA2BQUf+r0E1mx
i/UObBLIgxjsr4lqb3DnzgcW9GSESZ87xEF8dJmo6UNYzzvbezEoZtihO79qwLgUKdoL6cIubpuR
uhhlUT3SCSrdUS2FsyFayGAn4E9S4RODDfDlIxF0KOXYIkANfYdDyvXPoZ1AEU8wPgcmbvwv4Qa3
jWT0j2MrdpNu82puWyRLOHlAznpYDIFZsaNtv72sXwqIFg4gAlQtbTQehR8nRUeUwe/mPjgzRwGi
vNzAASdh89QGwQHqZeyTkfzaBqxcTNt88SJ3tBiiOvIopgXz9DdLqDvOX8Ix0hcGe0youZMIWlLM
FKr9kq+PzPevOdSJBd7E37pKcjwM6S3o0QiAHCi2fqOJUWCdPCxYXjguYAIWtNm0z3Oc+x2PgGs+
sJfhH4ZoZEuD09plT3BBPgnKv3AgEpfhBYopdk47YwG2I6RDo7+g3ZIPh603ruikKXzDzwGMBI7a
xd/I/Zlv6IseYphWZNP4A8cBKRLoiMrBJ+U0ZQ/jsMClchn/zGT7rcABVii9PnwfGLnjwkOj/LpC
THGaZHeAKhixsXEzw/cR/XKHyQy0BbNLa+Nt187mPZ03CNvFZcttsGfbcRMovERzge7uDdQ1KI4h
PgcCHJ0d0w+XolrmeQOw2g5BCdcGfspBX86rBA2QN9O+CXAaZwwhoQItBs18AUEs2Q3US5+CeaoC
H5MHLakVGhZfaL5c1YaahrruufVvorHtNeXHMQUUSu9hfSm8CqGiKkCv/ZaYv6hhL4gKwCd7k023
WWCUQ+ZzgMKZvHaEB8VEI4xULPoPOhBNQVmLES0XXG22dYWJ0j+d7Mox859imS3FMio4B8IwpkBr
E6IQzVhpQWk17j6oO9GvAPy0psArC43bS6r4z0yuGGCSFPzNvVgh07rDbzHj7kCDN4f+i820/+KL
YR8AMRe959BeylCjNwjOgq7KW6/psp4wjd484/iYj+jW4x2IGATmk4O0N/DoYwzg8ph521Y3/WZL
JFCjjFnzM9RM82NIM9RmzfDA/XR8JJlle2lRYZG33qo/jcAJ5A/xDFW3txTDSNf9CuS2S6P8d8zE
OdDZ+CA6hO8uEH04X7ErxlB68JSwJI1BqtdNaH4QO5z7ZEUeFuOg66Q/YprDj0tfzfNP4Qox6LDw
wt7bN+iN7uYcnc4xBifA236sxsyzF6uX7jlP+0oDFT6rAaZqenpGo7A222DBgfUJ2tJiEAicmXAv
nhIYSh1nOGQ98VjapwwzAIc5A2ZdxMfSzfFVYKrlmYdbfN5i9p5NhD9/XoTJ2h2LULSHeX5kCW8f
KQDzM+oDyB4iak5moOhI83gCB9T3u54zt6e+Wm82U+F1aVFK+N8MVA0nNlB+k5sSNwIgW7iZLof7
DxFZE50I0nevvjGqQoYx2qYqIldwXQjyWiQseDWbK2KnaZfmcnrO75dxirAGmX30ZDw+58NKz/jl
37u584tGeuGJd0H2haY/G4WaGU1yVcw4zh78mETVGEb64X8xdx5LcitJun4itAEBvZlFJlJnaUVy
A6MMaK2ffr5AtU2TPPeSNrsx6y47VSyRCSAi3H/ljrHTnLGHewiLG+FON/oihqc8e5m9qn6kpx6f
It1sgrla4sP6qb7Y+JLIUdjPvvut7Fn4W/wjo1c8Z7bVPFtp+SP1C/3q1W3z7BWC6Mk49/frP8qu
ZteWy/NsJo96HflvoyD+xy3q/Ogvg/lsj/CpQ6zvQ48SVE/M6dCazoSW2yqehOQW0ouwK5Og++SK
npwSRsbd5haPS1ptnQ/l5JU/yCyQG4SN+U1kDxA7CxHkTiKnWz+K5S5qo/tFJi0EuvvZHCznUwPD
ta0b79iklvdQWJAc0+B8wxuwU4eOxaL5PGXRJ5now0tjxngOKvch8TQjMMquRtvXj0HftAwSBj+9
RlgwzpYScuW1uDKztkIgK/ofTSOeXc3RHz3tImLwi0GOH6s535uwxFfLBCm3NDJYsI5F0mQWt2aj
HepZ1lNz6ybQyh2k65ZXPB9GwuG1snlpOlk/pXRKhnHTx/PwVhphiczuFuNaxnGQj+dZ+nJr1EJe
OuomcirklXmsUGD2s5eYW80taZDNNjkyDPzR19Ly1tbCFsJsjHaploobLRtOTE+MT1wUMojGvHvN
bWNbu4vNsyXj3eBAS1mltjPCKnyzKbfOul1629j+USUWHmDmRzymSfM8j5o4m42XAroV064zq+gK
vPIwJrFgcuIktl48iRvktkbQJMg1ocln0AvsWZNVHBqk+5vSburDWGv2w+xkxR0A9H6qO/+p6IvH
Iq3cy2D5Z3soGLQHiLTBW6Pjn5PX3szrXT53j828EikC2sMryZFbcvtc92z7kZ2hLsy3Ure8S47h
ZVcIYv/NWIuQ8FkFSuXlE/tveMQwrp16/AzUys5B4l15NOauPDaKwyydD2Y7Oie7QiJddZPFSohv
URB+SCgXbsvGK3hVuXdY6PkPbVvfpx0CFdngxWoN73b9UEzO0a1z7TgjX8Uc9L3ltOqWBMa9dr+k
wAh2VuGaKDyo2ElY5GJmga/1zW3qe7tZ+PI8OzFzwn3n6HPg7dJ27A+ew4NaaS527dA5mVJikGO6
Yuw796lWTCfOOh+hpnatIlQws9TyY9iBgy5TUgWahQl/Gar5woCndGs4Mb1ArXSe4dTuC9bxifSO
Az4H82temEE1D5vcaPW3zJjnK/wgIohkSp/skrBvM/Eu6wcy/ryLJt8a5oA+uLm0HpnwTApM/0Ei
ZNnr0CjnWGD5EWX7SS9dsRV58s0S1BGenJ0HD7XvpvQVsIOxmNTI7kqQPY73FhnugKk5FfotcX9l
UFdaGCxpUdw7Orou1+6iANeW2NBsNZ+F333z74xlrB5TTmVCNai4Ssb4krnQQ666GRqWhtmNuJj3
ieyR8BXNU55/LyRWrXSZ70TqVC/hqH3TarTqWjLfxgTdnL00PVWxiK4Z44+ksJMbXWs21WDar7iz
7Gvttd4tyRcs0bm6WaL4xexg+MZUGg9p50DFLUa60UwPF9gkjUORV/5NMSQ5O14PFt2bACDoOlFG
VA9IYZYHiVD1cfCmC+nc4iRUg5IyPeOmcC1546JM9LJ+5whSpVJThteqEAUYnhg3dqSPQcoOdfDN
eX5YJusULZV7K6d23Jdt1l2TxKbuzMZ9or4+mUWDDmJjtal1n5UQiX5rLmDzhMZVscsWlfQCe0wd
KYfT9CIrha0n1nidC8u9TA1x10M1QFC0lnb05nB5zSz9oEUi/rztbGO8McJ5CWJZM9tBdxOoIo1F
2c/paSyz4rJ+yMIEsKEQUKoj4my/R/nvJV+88KUnPKLY5i50Ofu5tctqM3ws4tCn4gBoMvx0P+TS
f26d1n8u648Clu3OWrzHxWCLL5Y+2w9TZSGIRcs4e7p9Tkx5SzdPb1jX8UN7XODzZWYaD+Bi2o2h
j/u+N8yzVoYmlH7zusByHyKPe266Xr7L4x7UqS7wQun5MULes52X/DmXRnEpgMiCMOsRIVpWeRem
fXVn90l1J438KNrnKJ+aS5uGaLt1+TZ29nzLIn0YMIP88GhE61YGRdFO9Ja2HfynzilH+wSLvp4J
vleJT3rfnzH8cSKGuR04FFjnypOI3/X+wG+zN42j0cU1XvXijvqwWzSfmUlmbm1rkSWwnuj9LL3S
7zmHcCt1xfTsTxQpjZtUe4Z9nN0OtJF1lQZdXU/7WO/DQ565864kMG/PD8hLHJEAl3Sd++wM4QFR
Q47cxk5eJaY0p3XOZul8z/z5kE9R+WhEnUCKW1TBOLlMeGu1Msh6fQ4a18kh2bLhJpwwJXtPPmQj
tlz7yfTBoxoZf86iDBRQFs21DhG99PqdVRnyODf6U2448krekNg2Hxo3Jurd7Y3nsDDYEEMNDHaJ
/TOk57bDNbGJBxfkTgfL3qahv8ObWJxRVTRXN8vB6hiRtF1wn+zB8mEaDBRxfp3Ai3hh7W6zpRJ3
/hQVm6WLzKOVy+EYVlO9qQctvUf2BtffdLfrZyKsDaLQdO/QFkVyLuPws2UPPfKzCc/gGPXHMVrK
A+JAcwu+Wj3WflU9WsM3tKHFnU/dcJNFtDftYl+lqPgAzbRdjEqiKJHDvUBodO+lXnfBRX8vrf5R
dxvjloE+4/OYPItIFy/rJ4X5VPmauMukeLapj28qu0DKniz+x9nFKogpFsguxmFp1+FDa8/5XxJS
4Hh+F0DapmsJE4yAOFusWr956+s0wnEcIiCKEb6gnmn1Bydx/I1rxtPOSqru4iulfGwwilXvZR4U
88QiiuaT4+deYIZ6v+dIKTdpXdigqssIjIZmJTJf80RmgBKGu50bgbKwrGyQlzIEXmzMC4C0Emzs
8YS4Hk4QN+1u6E/K+2pK7vAsDTfrB22CDCsm5DTrp3rypYoh6nPhDhdmjwXt0LbHcvCcC6Kc6NTE
UXzxXWY6zkVSn/P2kz1wXPW1g9RQ74nesJLuQ46Xq0u8/H5QH6KWZ3sxjWkbQzohZYnSbG+aIJum
yNArO8VLNnT2xYts1DLlgLA1dF6nvjE2eblsgK/T40LJsVkc9Ks0zQNKROp5fo/1kYSHo+ZWioLT
L0j4jA0z4LxDhk/0rZiGnAm0WXGL53kAlMNrr6Vh+diDEAc4s939+uSZ8b3ndtpNLacPWMCTVygZ
xP0TId2d+TYhrHlcP3gWxRi2C/zOlzLCFFqGXX1NoyjoGD33VHW1+5fkln+Ihl0H1bXluo7whO2I
36dT1ExRLPVB4SOTC5vYxCWktFnuvgzpon3snc7eDshwgl7ne5KkG8kAYHMTApSqwoPBDSNHJJ0q
PDuJfRN5FXl1Mo7vZ7cptmZE0mxqNeGdZlpfyj6baE0QTkQhArjK+OBjKQyKjvOrzdvHIUurfWiU
QNM1DLlhmPcRvoHTn0XDlsoB/FknzVsm+5mBd3gdfNv6/S3rtTd2Vd01m7IvB1BUpwxSfw7MoRS7
kDH2+2JC5NgK2msjFPrVLexAb8P4ruNsvot1hG+l3nTnGD1c5Tvt2xSX2hnbKtPfqS8+9lJRHsNt
3qcI4ucCWLHk52Tk3EbN50EPPy1F1d0aooGHrFtkpOV0Z1I4vkVWr5/DOn8jCeJs5FAZ+KMIeshR
cMJaJRcwgTc6ovzpz5dE7RG/XBFPF8L1fMvlqmDTU/69n7J0ZCVElAw8y5o5pBuApO9Orv2Icd5v
a00B9AbqgMGW4PEmvu4///HV2/b7Xzc9bgTybpNUlN9yG63Cb8c4ZjBZOFufMy3+NDnWacgTP6iX
hClVhnYWUKpZs4OEHTeIED5bmceM6a5vj39+Lf+vCwFAwaQs4lZYFeLXC8E2qCWlhHEORfFtahsq
+/iUDpEN0dZfnIiMTNda+mOJgX79y/8r3/FzmfO/X4Nxfg3Y+a+b+GtTtuWP7vfv+iVc5/9Gmo6L
U/f/70retV1ZxJ9/NiWrH3j3JAvvX0LHVeyxRoXNKuWJfM/QEca/KCLJwLEJMPJtW0fw/+8IHdv/
FwZD03M9A8JQYNT6H0uy7f7LNogPJ59x/W380/8iQkd5m39aL66uuxy4mP2Z2az7lnCVKeGn9bJE
C5kZjkQvac3TPc4lPCpD/yHRcWkubrrsJ8s/zO3kbbKartRBz4C9NFqA3cm/hDEY7LtZM51t7Prl
LoNu2EROj4DAUZBFDrnsdXuLsIl7S7HiPRKFYsmuIVqrADwHbgq2ef/T1b9/X28/+5gxs/3jXal0
PMvA8E2ACPDBr+9qdKF3pr7Wg2TSX0UFPSD8Zt5YkTFsCcaBH9Xa4eqHPgSnFwACene68XGx3eQw
SE8L6uKHQ0LD+q21xiCN0oifmOiw7IeUmnQYbXtHaBfifolJzMvFzexOy7bySY+jht3mVU1cS1kB
bTZQDdZgyD3wFbh/FHVbL7PPECrdrpDuAJDPr8X0ZG7qrlv2JMQPW2fUKyqJbNPVHeqEkjIHRsPd
ZTBBk92PG4dZTNssh1rSc/8gTIRRvGX9qIvqOYxVOyMnaoYw+xLHMkOorApZ0KSDncTUlXXzhK8E
5V08UM20BUBQ5VuKM/hOiEK8iwRa3vVvQ1hR8iCy5HLzWmdqA7+Xh8Zy1DdUy96BKN1MovieDunH
yGbkVZO32znT+l1WVPHGEBOBK8nVo5be1VX+JsLuqNltGyRwsRsbR4gZQVMU9oBZtq1QHlZUC4vf
Ksrhx4B6f9ael+Z1+FyM4FFl613KBkmdNLpXjr9smy7UiOtlm9urP7saKQs8gdKOUfs3uUNsR51g
A+ooa7TMQsE+j5TraLrycHgCLfxEk2/uGPP3fb0NSc9PV+TKHCJkj5NXDRcv9R8a1unGj7AR6B1c
+PoHYb4lxlUk8vPSYK7RHoti+BIOKM7zuF726yVMZEOGOwoWdGRqhHhTXTJIWBvBwqxnxAX5w9fM
WRQsyldb8VZKgp/0NtcvNqaCLfO8TnJZviKn3JV03KpujbbzuHQbG3v9NhmhZyx1DTvO8h1aihes
WvBjmYD/Ig8qsAzz63r/PJF8cfj/bLMQ/P7sGWm0W7/PoHzci8aqtvghA0Kq/ANteHVazOEFfSnU
4VD6pKukW/YJ/5z26dlY6q/kWTzHnr/zx9C4Dp1Qa55fxFCUbkc1Dslc7rNKm/fw/q8CNcimHx14
a8yVlPVdC2aBryUpn52kw2TEs1xn+zEpbn3slBs58jejaWwJdOEWrss3TipqfrWGO+coYdwOXjjy
ZoChWGwIkcza45GFrtj70mZWXnjFS/JtfSTIAD2NRv/vn08IjDl8KfPKxEtTt4HecVEqg3/tY8C1
nr8TkalEbfW5ZcDLrnHmgTKQ60z65m7x+vv/fM/69CYmGSEybVr0vSz49eZ7cVjuNIFJzTml6t8r
LVv2lZk84Gswtz1SzCAOs/u4YEftWt8Oxh4Sk7F/PCoG7zKOlnnVLq63fn3j639lFTKPTvGqAHM3
62YUqmswgwpv1z+9vrP125qR0i0dSDgyY4RrdJQAbZju47rYuLDLVHz249Kn7TZPROAQaLUD+gAV
qErAJvXt669GkJZssszHJd/4z4t9KFN3MzlIi6Yk1JCT5N802Tz3JrX9FKdPTjw3J6JsuWoVbq3J
8eLt+qnO1owGWYwMkhsHeIbD+qojTb+VtgVPJRHV1TyCfoaWO229L6GRILPi6R7LF9kh/l7XtGPA
dksGNvWRidpeKxG5SwQdmbanyHF2c4F5Lm5IfxK1v+ess1nl8WF29P5U5uVptOSABJv8rtwxI/S9
0tpzMG0wxe70GJJpvdulToE9ZpoH7njI7MK5SSWS8qINJtcjEB6JNEFNPM++C/Pj3ddq6zD94XPa
pY+ZQn/DNyfkzlpqNWd9+mIu83Nc8NTm+BXe8lpH7SXnkGdnJkfTRtbpu8Y1r65Zpdrb6i4t2VGS
lhQsViJzKDlzjNa4ri/PaFp4Lvkjdkw6XWFc0SSA0UXjqxO/JHUVsiMkqB58JgKqZ4MyPuVBWBCs
yrreTWh3o9QBR8KvYQAo1dqCVs7T90PfelsiCti41GEeDpC7SilbaJ7HbLEu2aLZ3qUZy9POjS6Y
FWO6vnmtOoA6j+iFWLVkTibHxUCO9P54luam9xMfN2XJPsRqSobwmb7D3Dh1iaqpPLc8XRL5Nswa
xwQOB1achXikqKf7SicTKLasm0adk5PrApyIBSAYTsTrndui4UmrenZTxkGIx2KMb5DM3bfqqEJJ
k9Huacd1ZawH16iUT729i0IONvV3J8i6zag2Ig+3+6YNZj8UexfJQyBYtXvEgTfL0vPr5UgUEVJG
AwvNAPIFUognSZ9bbIQ8G+zay/6zrci0FlwjCNP8yyJm9J5+O90a/qJtQg44BAepc2rq/uD0+VPu
evExaYjkch1QVLLGJFoHIgVKJ43xVbRoLHHdRgsyrgz+e8jxdLZOdOort2DJMEdQ3eLKyZOTVuTu
pqzL8JwQtkC4jPO8VmblPOhHYbA61Le6re9ukhpCw7OMMyh0wNCqN72qUfuqrS6r57sSuE+v32Yz
HI9zr8U7rChHKKFdPc1HE23QphmQYTfGj3V70ghOhDaSmA03rsGWNBAKsfH1Jt007djszGoAlWBs
1jaHtkeB3T00Q0UDKrhH6h5oz6hs6p1unlrgWQYMlss2U8cpgpqasvNTZHCiGIw3PE0x2mLWGccE
KX3bgbYEc2SHs86KNkDtyaVlzy8jn5xsd6L9zDjR08qgkc0fdSt5TCfnbb0Q4IiA3rPxsp59motL
Iy/3qTfc0+GyrWZc4NDqo6exnjnAVIVRhGJXOA3q1pD93ff0bttJhkjKaPpQiYFYi/qY6vYUqDfF
o94eDIUCjs2CETWDUcu4L3HuQDp4Tb8j4FDdD54GQdGnfoYtvtutVbj6TEJYE2kHrw5duFZhjus+
x6oCTesWmCtyK0SOPPq52UObG3ayURv1UH1KJ+nt1hJhXYTrf0W4rtizRPT+ZphzrIKpsmPpK0Wr
05y6nucDyjALyrqBnhzNHtrHU649/d4tm+GCu7HwntdT0HXZHJkA/SLbp9i5yWiFD64qDUvC3LZF
XN9GKRGCCM+pwL35JTfbgTUhsJ+oP7Oen6Paa8hTHLYlMt9s+TjYrrnNJWRhV9Yk34TII9bqPcXv
WYQDUYXiqSUuFxXCl9ojOzLk+aKz3ska9xe0iG4OyzFunW6f4KefIoazFmNzsuBHgefjHzGm1mnK
SDLhQgkQuK2ZxDdyYW9en4pevbixd36MCldZv7RuJXbRv4GgPbZQAnv8DBoP+XRfW9/maDLf30Md
mZ878hpbh61t3a3CtO52695jqNKspMAj1OFSVF8lWZGBo44HWEsqEU7inqS4zXpIrJt+o2eXakDg
nKBTC9a9S7NZEmGpkbPR5egwuX+ju3wkLw4peUmKUlXSANW13Lm9dZ4X77lVVUUR8+j+ueESv/db
dFvY9B3LBYLGKeT+hroMNbumg3vqvYZaH+R68p6kF8IlaNZbNGfVdoZXPyx5mO9IYgx04pBOmMBO
WLLzQLeij5rVslehNl5q8eZMbG95izWig3CTenPXuAiW//y6f4MMXR23veBYNg1BZibz2n4L5MIi
bXXpaODW6K0LGpJ8h32GCM8iUDeeGKHlnKY6hkrzstbzVdQ/pDWrr+2Itauidjl4RHEcRoNCw9aT
Q4u7UrjU+iFegCOd0KZFGRQlNm5VbaiDXrB5mF12SMVibdPYeGLpkvzkfxs4bw5z1H9cy+Ilat/T
4H7JMP65KRa/hvas79WEyTbAp4RwxBr+9VOn79Or2E1UhIE+84hFORW6JunpIBip7qvRP0wRtGSl
Xi89wntra5N+BEyl3a/1Tqozza6t0IwWbWXucoJmHdk0J6gIjoCpxGbIFqbDDFM9Amp56KUKwnDz
qfvLuzF/jSr797uxmShqWb5jOevEs5/ejcP0UX9ZMLWkhCciPOitbt4aRJ8ukkhCOcp7o+l5La0L
rI3C5LRuHJXunXr8KEE5Z8CfIyovDFDrKlvXdkZGyNHBv04248c5iwKIu5lyT+LgQqabtKTh2GOJ
7hDGp1QVajebZYBhYr2osFTWprYOQ/T1Lw+qWkD/ARbXt2u7cCKg2oD89u/ZEKM3pslgozgdVWCl
4Q6Blt+Zszom8v5StoAJTVztyiS8zedkojymviB9OALt5jhcCzi1xa23IvfGPQGVGSpxQm+YarUJ
CWDa1DOfqsKAqQzGxjpyi5uTl/kx6n3fxCvABgOQhCdmaJ9EXAa4mH/8+X3+BqDyPg3eIcA0oJfv
6p6nbvtPt3XskBu1MOvBekR5c90F0cABOXMqb0ijAFAaaClxk07GefbTp5EpZpthLsqdkWmvf341
pvsrvv7+cjD86TZoMkyN9VsOyRjrri8NosWIg/vWk6pAei++hg2G53RL6ld2GBeADmOa4QbqyMGr
Nc/7ulCRb6Fz7+tGdjZD43aRIbgGc4mOrTd3nHvTKbRQp0YWPzi0N2vriYr+U5tQAjNa5kqbSvWk
DlA6T6+ZpvfyaKh1rEYk+9eHZGbdVhVS7h4r9NpbrNUeASDWyQ37B8tv/t24JWN70G0pAqHjIlsy
oAb1m9fl74GuePmFnGUZSAXrSRKct/w6fbvY3mdk990m9oc9nmZiiFQLrOr1JEk1clN/tMX0yMq5
vPe6nbmjIPuynuOlOmYMQe3ehN6xnVLaeRVXNyx0x/JtXS9NTLFST0AaPikBe9x57KzLeIC7IdJI
vRh9GZuD5V3XC7SCDGKIH8OSegRL1YbkPHOHsavcdANacyJSUKj7z0o2MJnUHWA+qtkf4LFDXok2
sempkkiOyXijNfV+mbvzaNHY1G37ujZiK65TDNbtktBJjDm4zhSyRMox/i5T59pZ9keTTJ0gdcFK
20Sessgn4TgP0YfbQ3cg6GpB+IFmtYteUNOPqMXeS+CpNHZZb30pwImvOYGGV2bE3jeSaNvC2wtn
Th9HftmmSefpdpmB+oiGJEeZlyCc5IeSJOoIjsaGjInMigLhUU+E6j3JakasMAItNpH2nFPqD8by
rNQna3dFwQ1TyJ0OnIGzyc266b6VVGgzcVLxHF1LiVBh0PCwohplGC6zoEK9pQS/t2f2bsPxqXJM
MqCSGNHmsG3UGZB1OLDKqGqR6DTkIpnO63qWOFOMu3FJvq1bbupiNqq1+r14MkJ+HVJoYLjWTMi4
jjk4WzehFtTrB6nFz26MxcPMUeZPC+Ya150f5Ty7Z4OoDJKhiIIlBMgebeLQCS04dBr92oDhojUE
EQaqKx8Rt+wXMLf1zXbtwFCMCWZv9qfzmuBlfVuLTBw5GqPmqaRp7tTmyGiANGjZW00wxqSIHt9x
a9V/Zjp2eTYaq8FSPs0lRWbCV/PlgJOAVGMPI6tqpxzyn0jmdLe2ql9s1Tayq0B5tQluzpHYZr9E
wlV0Li4JcJV0QqRah8OpL+snH5J2H5pgEhI13G5ReFRnabdJa3nbdQvXCGw7Qfht5rwgRSJqzont
cteM9DthwNo+lKNxDRexH1EWX6qk5tYAFmg5R7NSAznYhsrZnfdr92g0KStsIj5MvXudCo+Y+ATU
k41FljNJNX7QRz2dLY4sgVdSosKlQyks0gvoidY1XIR1oJVkQ6/t4juKKzmOoqR7M+ou2iwzratF
WlSx0asWnbjqUBIKJkrcal8Z/gu96ylTMEKZ+A9ViRnKLUIVyOR/XI+BPmOHyGMg2M739naFK7Ht
kvzUOeih8qY9Os3E1cXYtK/se1F26c6gVlwRS4s0EJQjeQ/K7Z8LdVBq9CZwkBGLn0II5TZYVGQS
W8Cwg7OnapV4Ai+b8IToi3tHlPi9ZRc/VphRV89vzxGPe46Ee4cwQnM4rW99VLtETBjz0Uvsg6HL
8lSGWO/U0zVCtl/a/r79MoT3XoIOX5VfjL96m9LuuD61a2W4rhhkbhAFNEgbAvGt/agZR892jOva
CFpV/MG0kuUgavtLvwzZ4c9nnqFYp19LDQO+yfSpET2PSfKmqiN/OoLNwvLJoSFVbXZ144rD2ci9
OChVZYdF7t/8CUPWyIjJwmuE3GYkNEdhBUVEH166iPctNCnXcMdWVgKzl5bOec7D7M0t38AmvRDp
4cTt6yA6psfgoafxvqqdu9GsdDdH1XWFjry0C89r9LePCnMhZFMjKW5daEX0lKadv1UNKNhZt2HR
c2NonHt3aE4GTkP8xM1uvSuu1hK4QZY5gSE87GqTcNV91ggMNyYCbtc2rzBpWX1JgjRpe0bqnsSI
NcwSb3o6GdcVhpomm6NzmRixXt5gkEIQ2L74sfeyNmQmXrBdzV77jhKvPdgE3BPYY7IdSd5lKLuJ
bY9kKFdER7fKT7059CA82kHQUTDtbzNXwNPqiFJXwxq1DzL2CAxXJMr//NPFAHPdr4i2n9U4YV1j
+44J99LckHJzWm9HXFvAUA1zhpODroph2tsxKG2ze/zLM/OPYpxHhtwIOkCbQsj3fhPuYPEiXyuT
5LHrMFVrh0u0+RMJBytuvz47DFz6NOjzV623fOrN5ELOj+qMWB1xCNjSDNlf1BHGP6s3U9dNcGQd
JYCLHODXJ7lIvAkpyOAENXQSmekaSUrWs2Vjd3t/UlRzTzm6zUanx1gU4fQWot//5eo4vwa7qSrS
1MlLNSwHjpd85d+qSD8iQDBbAIAbI/HJMbwRSacF+hh9YDjLJldQyVp1yJxCJWx9lJ892ZV+zzlH
cznIFCOJbWD5g8ZSVdH63ctknEzhvWqeUxyt6BupNel+ttNPub5Em4znw3gJU4z447YW40dir/yD
NgNsNDKEM6senV680LgCKd1IB1ChI3d/N2sTgzP0287jdDISyYglo7pFwBYn3XyLBO4+jpuCtNJp
E8+kPvWA+JNGZMlix/YZ/SYyTLx8TeEzrNDV+AmQjXXFzgriTWqa4JGHuUZJv4tNqE9//ILh0dkb
9vw65eaLJz8Wtibf19CgUhBI+3ictEIex4aAGPXCgDZfu56YXrM0P6Iyvn/vU93ikLUcTKPilA2N
BLrJgqVYOTMCUOjsUV9k8fxYj6BytEDPScpVWXfdfp4idfharFQXupjjezZTOzBrfW/o+ncqjmuc
JvsCzmOkNjrwBWo8Iwn3K7WWhNRL1Grv/LKD2u7gXsUEjr/uDVUsn+2o/ZgV1sPaJb8v0Wr4MpfG
ZwXOAFV/1+RxPUvWCnClff3ojCGYXXYCK9QIXkTA/w6br6tKRkdJ4qXOmlqXnWpw27phf1MF/tqy
6WrPw4BThSTMDxQqmIjZq9VfS5xrYqFtSrDGgEx1Y3y7LsiVAV1fNgFKu6SxQ4oqyJu2tm7X19e7
8os9W6Ab7FSKpmUgTPEXcOafoJJhGr7vopqw1YzI38U0Hil2y5CXgrxqWA3bST4sKWkPzVuiHhtT
3aH11q5HxbpDVj6cwPqwra9SLtF3MdnXsmu9V8/c/lqvDP5ItoyXvP15uf9DUcFqd9FzCIGG0TId
8RumFBZurGvjYAawUXQb6kgSrU1/7lQXv5HHyWXAwDu7ZfePc6cACnW4CtUric56FH217CI3fF5X
TLUMF98mweYdUgUednNyi2y1SyjKnGTqu8oqXsIc3FfRQ/Czf0NbfguBVTuYpXZ2ZE2wGZZlK/zv
p5qg84lacmzmea0UdppRokeGc08qHdKFMXaBWhstWGH5trAP40Sx1xnWfRpifVv5Im0WLy0FV/Dn
q22qq/kLMMKuSkC/wePhWaB4v+lX3Kwshigl3VWG5YsFr7bMrH3fWxnyag9GNN12MP9owuLN2m8m
CURMqvQS3JllZKMtytzY8jCeUGaLQ/ZD9U/rAbECQyuLWbntwxgl5m5Wmpi1FFwpAMPGs+alJe2H
Z/xl/Dyg3D9gHyAfwBBQeAV0oQT/9brLTM69RG+BviBzbsKkgeIrVZ4mAWK+Mf/AvDwcXSgp3Q9E
ZCUHIsQenNaqgjQ9y6bIn8bpxXHLF6/z/UvZT9hhRHPUB3LqCTGyLusHOQ7oYkdMIhg7yiT6lOMq
ujOY41Q187W29rpeXSeCfc86U2d799Z1NGyWjv8Vq9C+j0LnETdr1xrTwSe9ZGfdzHBSey4VIT0z
q8zInWMs23If5ibSyBGvCzkl+Bt8JJmD1mwtjUFVLRDBYgw9lkFEr2AWPFVe81zaOJ0y2NOJc24K
Ge4yG8aznpIJR7Z4qzXLsXPHO6ZcgZDrnX91YNwJNw0JNOMF+FoCyFVr3wx7eLAwSh7COr40BPwd
Szdxg3AIGjHbG82rk9OspTfxUEtlSJ14VfZMYlmkB3W/h6cLyBzQUi0ADjvTdh9Ssj4ajclAwt0M
42vuzYcO9DQmFdpqznGSbQmd4hwiOKhNbzqANCMIkd+kdCM4zL+Zctp7Vv9jYfO1JtJwfKDmKCIJ
RuDUSfQfnqY9J9K7i/qdO/Jo4l7bc6DIxNIC04W4LKNT0vEExlumjtFIZ91DoZH5UhnTJpqIQaIw
jkLtWszmXRtnx7j2D06wNALsBgVkkjB1aD7n2tcuP9UEY6G2z7A8Ofqm4syJPfsD5Ps+cos3hBN+
FMz/zd15LEeOZdn2V571HGXQYvB64ApOd2oGVU5gZAQJrTW+/q17WVYZ6S9JWuewB5VWlhkBdwdw
1Tl7r31vpLBzKJit1Di/a1HTJ5qAtDxOXUdqpxtttVDfVpXlR6Vz0Rz1994CoD6h0Gmra1jx29pF
dtns+aorVbtIx03Ntr6wf9XJcGGoCJuW9U7LaWam5upiTi480G1UJ9dxb1wG4MqNsN84E0BeG8HB
w9Dlm5FIjIL9/kIqzKgN785Y0W8+dxwTzIxDBEWOwF7fm9hsV1Ecny1myJFE424Or3xiU3q8vsV9
2vj5USm9rTqGGFvYOV92dPTJMrycMTtH/bCjw7fyUgURtRJtHXRVgQunj0tq9ny5dPTTtCzfelPM
Fs3xLsIa62XcH2lc0Ue3j62B3YaLl7X5atUZNHznJeujbVD+Gtp5nZnp2VwOqyH1rhe14gCq02K1
xjuAFhTNoHY42nAGw3PT2sGF0+S7LpqubL3DE2o9YJ5Hs5Ad+VrPc9rfWiLnFrhimV5nybwuavxH
+FxBjVGMcvclNoHVout+WA5HDIfsQysYmzmx8JhOOJ8XuxS36QSyatHxKtDbmNzlEOXjTrNV3De9
7qvlvBmtYq/mwVMWQC8ogvFAT5gwJ6q1Vsresh6ifRlo676JN55e387lDhHQuZVNuzbzbkJdPcvd
a0WZr8DKrKv2STguTGieaWmsJz19Vk3lPKnCY0ERDb6A7Xgc5KJLHVt6tVRXgVI8W9h1wiZbDxMd
MzMvDpNd+kFRXOkZ/deyvegwdobhTRwElwXugMrV/LrelbF6HrnGVZylN0sZPU52cO2B7oyhndie
QrYatRv3yESyYZFnYxzsQK0JSNNZ5LGYKI25DbvrGYQ3IQNN/Edaaa9ebAE6U7vbsfKOk3euRBTR
wFjq5V2p7TIjwZXxaERvWnR/LArw5n271VH71xm8iDugDTc4Na/04YWvPgXhvjIodt/35j0ZT6vM
eS9NcEuUG7NwL3BvVV8iNHDYNhjb6pzi/mbJgE1edESkevqdaqyd8jKYb/Xmp1pdq82EFOkyVBjy
HXL3gRSZCK2UpaNXzgAFJ+ukFPNnCPdrXWNkBzTEWa3cegu+6q6566m/FX16VQPYCElVH0a/6wqS
wmEOHFoNii4chwl1HLwbCgPpyq3wonbV1dQeMNtCTAdrpTUrE7FkOrziHLp1lu7YmuFuE01AY4Oj
yxNyHQMCl7OPKpGPcbMYPyel309Dc2vZ077FFDjz5Qi2OCpmdghFcw1tnqIN565S+kX4Xnszlejz
BRCsht8sbzpMybAKnWezqXZuiMRH77eepaMgS7e9e9ka8Waw2pXGMRkoiZ9BVJsdmF0tqTUEmAYX
1KD2tVYDnE3PE2joGjt9t7ruzfzM0NRdazXUPF+HSj+fiubMoOBJfAY7Du5Bkx6mya8tY1vCE16P
TuZuPGoH1LZZxU0/CaZyx1HurCkzv6ZPrWjLJnGxqkcdp4fWWaGXM1eWcuYU6q1uPSY0XwQ1bhzO
1JgolOC9rI+emEkCllCjW0NdnvRurR80ndMfsD8CwUhsi1ddR1fSsn/2BllkbkkMB16r5kGLcIzw
87P0SiPUYURraS9+BE8Vty/EIvj6a3TtZ870blH8ivRlay1UWDT3MfbYjFrBFq33j56vqEHTXXVw
c3KRHFS2tyZNdwVlBwxuxL7LdtaK+1Cd7xpVxF8qNBQhxFrDchiVaYuGkDFGyTBbm2qzVwRyxDUq
cDfqVZn2OyOtfa2B9pcXiCZaH8dsrw3P3QI2RnfAExfVeARpcqUa+k/yBs9VYlaa2WRxzkCksrwQ
15F7x6BkHBlOcujN6ypKf05tmqL36JDzFM5D6gTRyps0HPuUb8tfphoNq5CYNlPn9/TO4+iV907a
H7QJToOe3kEzOxsBW68hYF3ruI1yyJG3SweuLzAuh2BlbogYuzO18LpRx5RapflL5MazOBPQaPEy
L216PqjOHhrZbT9eYCtcR8Y9rvRqKI66Ao+HPaqOD3dQRFGYfY2NcBIsR/HYY4caB+q28BC1fNdS
aJvTEqu7tgtm+7kh8SfJwTQFLqDsNL0JhytCerAQcczN0z3t6uvINOnwZpg+QWAZ3jXRRoH7jFFr
mzKfeWq/jo4o6i5iAKM2tz4N6usQK7FCC6Reynv8Zeelzg4EZfRr3bmvddAf7AWSl93CSwjB5dSR
e9QzdjrsmhaKtBi0CI+6pQG/1oJMfV5Q0CMJZdsG9LO/Scy9xho0eqklkPFgp3TYmtD/XztIOqh7
w3ViYkclCtFANLjJG1t9QRmIQAsc3ORlwYFcDfQE8+Csig5H4EieIHPHWBwrm1N1FOXzWVpoMaKf
EIKREih3jTstIAL7CYZTE/6w7bz3jcyF7y3+q50pgiMxH2C+hvDNOp2CNIYp+R8Dy8NtXEyIaMWf
jcpSha2F/eLjDyfzm41dawO7CphwDueTKEwWYHfKDh4oJRQGmrFlZ1yetyCYV6l9bMASP8yFlx0Y
vJQUxzx/UEdoU25TTZsxyKqzwOqU9TRY9q6pOoswGf5IA/8RLhRwAnmBiVouEwQIGIA2+YOTMKG1
iqod5H81RMu3HDley//qJSi3lXzNuVUnAKwxgkcPJxH2c/rBJpyeTOAoV/O4ByRQ1MHzHMyvrcq3
x48rpPZVGZ8Z7V1m57cJOacMBwWTHtK93pn39I1GkiZW88CGf4i32pj9TIAa1jdRgmQ8sSvfHrKM
JQsrU2sdSq3bFW6zMQfjznWgE+0mk1YwXS2c9YlFZyt+HNtflI5hLhV3JB/WqGOYSadRKGnf52Qk
6Jo9Cfj9xTfB27istOJ/WlOv04rexOgSQSJQY1lF+OG8jbWZeNhKAFgavmy2j0Z93GUE9FpFjg0O
9qs7a1etPUPAwOuK3wwacHjvGe2u19ttAVQidoLbutXL1ZwsoEKugn4afQWpRKHAkCEBwe+W/jDr
+R8R2It+sXdCnRa10FjVvlq74JoWla2eTqulQqUJ9xDVq3bjidSnpLiAKeUl0WHQQdMSbvDsRA6q
4wbNvwnbvxgxY9fucon16Zk5B8hVcWPkdsUB14uEcBf5FnNUQVNhASWODgr0EdvEMrq20Mur44Ap
oKUKXtkXdDGR7NHq7keXKimpmAc1erQbl5WfnhRKuulnrwpnauqdT+6VbpfAAuprEjd4LcrF71Rj
Y7YoIBtYulPlNH62TLuaFvOGLXynkypclgVwXvetYHuAh5YzJ4EQ2W2SuxeqmeNBhFmO26IekfaW
I9w8+7yxYKSN4GMs4Lpqd2fW15HzC0IvDCrzje7yagqCVRw7ew6890WR7/TECnZ5qvhTSEFizICC
K/Fe14018UXxOp0h2HTl8mBFFGnV+k1vOm62k4C/YG83Yn2NZtZbw2RAhxZ64SSiZcWCZvbp5Rij
PiCCMt+WRvVUshBu0eJeK/MGnSssh2xLeRk2AjT6VTB46WpqOJi0t8scnhsKklRQL/eOVVLgbw8m
CLF1kSSaXz0YmWIeQshVelFeAp9LV3G0zVPdu1Bs5ogaHeEFapHrvr4xbGhV1mwR0Yr745xDhuzr
4ZJcqANkwBB0+6gpFczJXHH9TutiXysISqvy6MzR0e/oRTbv6a4ApZo2aFdvwbyXM4gIYHTNPPpE
y9WHtJwvpH51EW0KxV4eAxjZRzKMMQeHBrQvEesUjgFBc9BysqEJNo4gMiCJtdfR0gbPNTrDs1xT
wiMB12uLHVXsS9Ztblj1xdjnmC7djH9itxjXuVIpBwPt1Sbi7Lpq5+BuQczuh1pV72tygee5Do71
4Bw1Oiic2Wh/I082/K5WjaPeu6zbfU30hF4M+0gDUUH3ptwPrmmB/nYecxEk5A0UfUO1u3YN7y2N
tGNvmBOabvbnQxwb50rOsghk4WbU2Af1gzHspXB5yCBvNvjb5T0FDpgU9arKjWbbm6ZOTX+BxEBQ
1FqlyryqukXfMo/dkJlNEEIJoFSI1mUdE6rFXhncZc2xocSzoLwULWSaGVI9fgc6kygfCex+W0Iw
OHRLgKFyK0lQqrczlZaSLoCNRNuYS/AW0DWlHUUWQqWAwfFgJeLyh76t7U2Hrqn4025qX2YZ6MjA
5oBoUEv4+Bslg6G2J2MLIpxtvpnlmyT1nkfSg1bL0kK8R8M29Fa7/Qm2HUdDamibpcyHj86aGlNH
CKMZrTxg5kOc5QzDdDgOnrHPDHSlaslfUsH4lS2f5KLOl56OtkHsiiigO0fl6In2HBirfRPXDzn0
ldBT2m2tNCPNbJcUXERNskCdR8RlzLqbbKRM16PCtGK340NcaQFc6Hvmatrv4vc6XfAG9bE4Tpr5
IW6W/Xlbmd6cZORc2IIxBSb48eFSpCHlCn8WCuUvL3OHJG8ED7K3Ja+sLypkokKwUvleiV4oP9Rw
urA6ixdPaP5dj7YLxyt5g1GqgTWoMd7QLvJjvblhfaIn9iG4kH8k0jB3LC4qV1fIvOG8sONJQayG
1bR2hFUhRgCDLG5jevSMsqQqNpWdPXaBihUqb28GUeOXnf7SUPdQnJtdPJ5ZfRiTFvKzEx0CjZ7D
hztEXc1iCks1C9ItDSLRU600xF86DrfUTM0tQvwbxRzZP4u2QqiHz3re+lKA4eBUo0FKGp4Zrxuv
YBACfnWQDG/o2xOE4qjXQe5KKazSzNmGPufENKUkKbGBbGodNihj+yQVCW2vPSztcky8Ov/QKKSi
QRNjs1rp2JOlzWUhSdtOlgvRopU/UdZq9aby+DOkZAh9vewEhFN9RyWCYDIUS2OOxjJh9pd3LDTI
4Bkhp0sBr+zRy2p7iPfBGOaMQg4KXakgkN2a2YOJ1bQcYsijkTYrKSFREO9jS6A8CKwnWysaxzQo
Cht3tB4UhRK9VBLL2y09BYEDzDJfzmzFhEroqjYaSm8nG9JKz9ZoQmy6sa2InlSmz6t2UDj7wfOf
en0CaUp7WTY7ZA/sw5ejLO8gKIgx15Qfg9d+uCEK4gQ4LlL2LtjeIXVMIJSCefYYtySliiVqU6n0
8kPYexjzFxR0FHpalPxTlDnwIHnpYLLTJnJ5U0q3GHc5gQhSXiJtn4FQNRQF6YYq62fl5uwgxFU7
yyBTpWEGFNV1KtHDWmhjpMiQM/HaMMr5inJ+I5XpsqM9cViqLY6wUUWTpCejCPhAD8qd7xARyM0L
iLR90CjhKP5HZ8/Wq3UkYvce27glrU30EmX7y1YBwBW5Pyo4VXK/cUOyCZpc54XhvW04Y/jyOUw9
ipomBgUjOsCe2Nb11KkbhbdOhe8TNb/ajjOxGVPT09sr6e9pBjr7osFWTYRwLiJcuw6P0Tjjl8PR
AzPK28vHk1Gjw/SDrvdjETb0Forh6H0Mf6tizz45sJxDyqceypUwDUFyaSFEnpZ0yoq5SG9D/XZp
ZmYZpukPpY3saYEngKNOJBNNY29qf/XgrNaiC1d6SHh6GF+xswtb8nkToU9LiT0F6Dlh9pkRXwvj
SkDkBUIurkmjhK47yk6hvSlm9PMqCEmoFL9NbdLJp7ASu13ZgE4VcEItJnqrpG3YMdnKSd5smpqc
cwdio5DONzXr/hJdyasHMRZSEsgGiK02DeaBCrKeDL/I5nmGNquQUeJdyGZKksy3jTkS2d2Wr5qx
XFZ59axRtIq85qkEjQEZCqGApSXHIDXuDNIAoZ/XQBdDcFVqVZ3VCNc+DAQ11Diqszs5vuUAU9lB
nelsOeU7pIYc6cV2ZsiSfkewxEMf6hdOYdBt0M0/+tBOKTnnNAeqsUIFJZbqDrPQWqDz5SwpJf1y
mpCveaKz5wqwzaqudimVZxF6i03vVOq6yyByuakDlrW+CHIkQp0RsYkTi5I9XZn2sJUmySGzsToh
bV4ZMFJ2bl1VaznlpQVRyK1jY2vjFUZ/u+zrJqJFbkYAmap0Mw/1ubR2CB2CTxfxuRIb+ZS8h0yY
qKZBex+d+3poKDE01k9T6RzehP4PgeAubMKBTEb0ykTlSVWZtmLkpkCUZ7tYkwFbbqzIRgVohDvM
tpQdSxCUYzpZvqtltE7ED5HDXw5CVcE0mOpXUl6lzD7N7L0XluWHwSUfTNi5IfiSvlw28DKEC4BX
vCFgnTgE1s/AeMn7xW+6NP4wOgBqEDyKXSqUY+rgUXZnuHE/X2WDTjaB5XQhpzz5XHRcHlujqQ/y
+RMd+QsypvWx+ZXaK8NGZ6s/F/aonMldY9chdNNxg6HMci7lD5FtWbEY2pZ+ViE1QYERv9m2hSoq
itGmwpwSKspagnvD8gK420oK/5IgwmJUUMLD4CSnf7kgqam9r0LvIAdJpFvoJPBRcbdxqpPrBiaO
nk0pmtiyR5/a+POUGzoqt3EZP/aKGuwAkbJaM2sB6WX1ihRfiWk1Cw3/xyRlIBsZZ7VeDUDvt05Z
8cLnbGpC9NEreZfkyylVTFnRQtKhKnPom73cUkrV7liET7HVv8tlRs46SefdqCg3PlYfBFodHayU
rA2WqQ8Znav9TJKQMhcx4YtnAwzjnCv0NbERPxXMonJVk09QShnsLHotQkqOcu1VJ4tJ3r5kl377
52LcBe5mbuPBTxqqrQ4JINK8YwgpmZ3+gUdxDUlS2S29RyleeLWFpNKKTXhjpI1LeWNbkGhmluaF
mCOdFuJU3YCXNCHbfmig0TUQGJgcoLn5pJk+D5ju/JxxXGtzsZf3KqmGGaVmQIor69lADY15E5Ev
rj3os5FJW7xIkc4LsYdUNxJF2qymsA/+bVQuB1L65v5eCk2kBpHUNDpTjXWlRVZwICuX2kgMiFdN
8A+GM7SyanT2AAo2rqEcx0S/nXH2y6nNEnpU6S6Uq0tmAeTUr1Lh2JbSN7fiQaMF/uUkSbRVnRyl
HVabCEYo4Uzribu+k6vzAr167aighnB1dw5zjUlmBiZR1n1k7S37f+VMjjC0nNVW/9lXyJfCIH4g
feVMGxKqa5lbrgpYiURy4A6QGjlHw/IXGR7zlFh07Yy7ojrjddJGW+lyFrobuILFKm6T2zaN7s0S
fl9KiUaICI0pwaGfB76CiWMdz8EVEWkfqm25XXBRQCwI06fW28ZDRlgUGkGILGeWNf1ol6RjO8DX
tIP2cebUrffCZsT+jwQK9Kuhb+q17g8NMmeFyKnO6G6cMRAONWbJ0EVXX5ACDDhh62k4JEY97ngJ
fkmphXRJyBviDME5xRrqTOnTMvbjXocxtKvEbgI1LzDphNdPyHelZ0++aBLzIBUono73L3fgn4dT
FhBGjBsF+jqgDXpbTf8mdZ59JPyzAcp2AwqZXxuw7hyqp4kV0Spo7PM5dS7qgHe1VHW/rcrzdCaU
JQH01gqFlPjJRlfh1BnIXBATZ9dhVQtr54cFMsN3gm4t77fp9Q9Da+/lmiYGiZQtyl0S5HtzKZnD
tEYBbvCHfDPkqUfeBLnR7sSpTY60ubRuIVzaUhMklwSqelSm/61M0q3o3a5KMgNYLIKZKvyckdw6
1NqeFSrYykmtEZXOxRUrgcqxpZk2ZKYeaqe7U7XITzTXkgqmplDRlzT9O0kuyLQsIQENen8cSQ7K
g6Td0QhgCCMaFtukjxlMOLTd3txBblqOiqqfE25U7KRac2hoi+viZuXcrI+N/TgBWe47oP/JfC3P
AV4Kv2+sYczLESjn8MTJ421NAIB4+9u4v1DaoMW+gCUTrsk5B7xzO8kvA+GzklITU08eAouWlG0L
f32vwhHXMDyOGmhLr3gq0+6cOsCHZo1241MdWH5gWRwh1XIjZwdY3a/yyen5eAulf29otcM4ZS8m
JaHCfuUtJYTvzniT+yo57ch9RNKRMG+TKVK2NB5mGuRCRSW1ucvcgtMY8csLQ6k0l1i4gdEakV4i
BrJUYXeDMOCq9VGea+ULLxewogyvXZLrA0t9iL0RcOiD/EvjQhd1CiG9Tpn5MSGMyG0DGI339aSI
yDXen7TiuEsF1k+N3A8GA7kZOafnMTDRMXDf5aqBJY3sQI0+hqvkW3lyl0L1QM2vA68QICrk113n
XdMGCZERSiG3moPtrpaL2O5ueeVJ21PeG+EFVzk8yuc4pzb+CTyJgwgXmBXmd8obweCwo0Z2Lu9d
DOix7G/AwgWHvidsTy0oYZGsJ18MqdbVmuCgp4gKovlpCWfmEjym+96IbkixxjueAU5NsvQof+qo
uD+MLHmwYROv1YrumfysMsnUQ2/Z6roRntGp5TLySQ+d+t4oYO97atZy6pf/uvYIYi8JJbDLvSWm
QQHW2iiD+ST5Wmp9kDOmNWWYn2M/WVR9F5gUHPsSuYT0MZtMnGKqkA9L/J9EnAVIMwADlK+JiC0Q
JYd3+bQsH9OFquOeoNfxYduVE0tPPDd1iPSdguQFap7iTLW1g7xxcis59xAsAiIeh0w316JbJX9t
qCjUxDE5IO1n7g2gi66Rnpyruamdp3qCAwVGXxCyZFtoJlzmy4BEiZ0y3A0cn6jiEgLXWYOyM4fq
RzhU9TFwtVuXVIN/m4o5UXJu6dtVKfKaBmHlkfO4fOnl90ssOIlGwwHFJauDXJL2iXwO8ikohhfE
cyWd+RYu6XOdBQRQjn44ecPHKcqyyxsSAg6ZayMtFwifEZUSxzyMj2lDWoKjkopDZt4OarFFWz4w
1qTLxltnybtdtED2654JSUDVYC8VXe5uQ9I5oTkhjQ23upUcAo4K49HKKK7Kh2UryGW0tuKkzjwt
Vad9wpmUJLyr1HQu5HqLc5FjvzRlYAcfzWzdLMaP2ozvo1Z/j1TrKKdxeWZ2ZnLO+hhpgZw+oO3m
WydaiMFijk5dfgWW3JBuonLdWNR5lLS6sQju2GWFSj+gYp20Tfa5HPkmiJZi5SVoDsn1qiTLyze2
XYHV1akeokKztrkW+9HAlcOekk9OX1Puxxx3OLjEqe4sNBwT+/K9Yog8qKG9TTrnjjIVt4bzahb0
wVUnJF91Wu09g0Qlct+hZxTtWUJpbGEtbosg3xgZ8iSdvJotEZr2pk+9dWCMDbXmiOBgCFc7B8jT
xobCZKErYGKD/NoQYDKOtEwNd6jwilDk0x073+pOe51VdbCjcfyiTKaza3Uq/YWzL1z2YfmYvAZB
QOanVT87FrFwhZ4TXYsprwYNBE+72PUN+e/qkSMX052bBBs6pVdhifiaOA4/ShPas/labZJaBFeF
fmIwvBTb6jca8TsbQsiWBI5z4jrNivj69Vz39bFGKmYX6UFvqAFn/UDPGhNUr6QhxV0k1/CDj+6c
QPoA2XHrhoRQkMHzNo5zgAAAfsnYksRHOkE6txCMiA2xHHdL/gRNLKNUznTexHVQ4GTrQHvocE3W
FKTiJa3Oh1IwrNLqus29at3rxKUlRNSMancRkOJTWoGF7sO6wWOSc/CnujQVnQgOh3irzUyT0XTp
RlO0187qps4386Ic7JK3eoiMO8ZD2L53cfEzahglgzaZR2M0r7upfloCVSX5CYSD/EdFBaZsK2Zh
XSl38MuvqTBRsO6N92VGY5hWy8ZQpvosANOYtxo6O5Sqdk/QJVbNfNvmWGm5MwUe4hFqR6j3ZxOC
1jyqEtZb69o23bvWqhy8w3O4WuiPd8P4WLf5eWFRHNLhYG5aXXmqnBBal0VEVIMvMXLc/g/Xq1+8
sK12jVMgbxLc4AWFtN6nYCmSPtu3HlkhM20pum6UHAx0J2MZEfoI4spFGUKJWb9OC1KcDCNC4BvM
7Czh3jiKvXanCg6AOM/RfnoJnfCGljhqwBk/TNHmd1jXfuE63WQe8APCb8nZiuKthyoZBw9B1G6b
PdRTTx62k0yroDtG+UC9sPdoNxNckXV+ctFNgHISztlbIzHTfdSIvwdOU/RIiDoeuh1/OUf2quDf
8PDmTWP2zGHD8pe+eVCosy4jkJamfDJp6ezQ6e2Q3VHo8u6M8JeDmAJSvoF8EG61M7beQ6+/eLXx
y5o8YxeF8WusTvpFjMFOX4Lo8gGl8XIMMEeSDHcBjovSluGUm87l7I0+HpEBBxdC8wbURmfRxPmN
DBXPL5zorqcLAFAH34EzcPc1Xd2gLvOAp8wPvdY42w69YwGc6cysElAxOJzHRhtWc60NFxpoiBFP
EjGRKzcBX5p5ZnHuVObTRA3nSOwKdaGWFgnAvpnEyeSnB/fxzMw790Aq31W/jM4uZheFIIQjBxFL
eaXD1a0p46kpjeWI+ARnyrA09GfUxpIj8Rr8jFgkds0YLEmWpNBpL/A7XDIuCEQJxKmgzAvUjKGL
+TFVz0vDJeglsdjkCwK31T8EU235LbxUH1P5FppTcO5SIzIjpz4bneqeUpxvmEhvbQuTGjlJNgbj
KPQJKG4vEmr0SmvMB9vJOzRhdO5Vqh0HUPZYaHgLmdzQWEAWjUkPwtRFLpZHOKplcSMqLySsTsnx
hoqTkVObH8aA/xFf0n8rL1/yt/aUHQkO4WeJTxMEafffP/53QShx/v8mjt+8dC//563o6NmJO/F/
/+viJXuhGvLyO4ZS/pUPDiUG9n/pDlRlR4VECRIULfkHh9IDNmmqtqM6Dm4/R3P/5FA6/zIczcLe
otMz9TQwtf/hUKr/ci0cDp6H2lPT+cuYAv4HIMq/WsgUrBKO6eq4DP6qcAe5QViIYZGDVBvg7BdY
dfmD51nfeMH+asH68/LC7PibcaGtXDJoWa/8yU6BOIKpMMDRUilXkx29wsNvN/z6/wdPCjn+n2aE
Pz/lxIRQqlFkhjHe7yW2fNy/uyjzrr++9F9dmX9e+sSNmXZNYY6ofqBc/Qh6bdumb1l/bVfTcXEu
gWB/Y7r57DGccBccE0VTZBMxZnOPApIziGqFY9Vsv/4V4tv+3Q068TF4UW0kkcHlA87JLsL4TCWE
XoTX8Tr/B7z6N0/gs+8vjBS/PWfPzkzTRL/nk322UXB56YYt9DSbry//2fc/8b/MpC47Lqw2n24r
ymVAYCvNdImi9+J67ThIwr/+HP2zN+nEsjgsjqlXHqSocY20n55dsyl+Fc/pNt6C4d+gFVn358HP
HhgYXSFk2Lt8g4xp5Wzsbx7VZ3fyxL6UV4Gpx03b+nVkPiZKS3auDSZq8r/+hZ/cyVPGe0TjOkK7
AYjUhKo3JOFVjeR/007aU5/23wyazz7kZNRHY0+MI64vX/UowZHKhaKKrvWDG6T/8GecjPg2jEKs
N30L6gVpOOSe1saeWKjbnMjzr++U9VeL03+Gvil+3W/vNDoHYypKblVFtq6zQrAXkuOWUHE1AJwf
qZzp7ympEldaWyf7tl6yzaCp9EzI6Du07CUIdNdC66l3J/c51Hpq0EuqUt/K1UPS5uEEf6hyXuZx
9u68rlR3ymQn92pbUgOjw0d+Sb2ZNG+AAcpGN7QMa9fUaebHYBoOceuigRyUTD/r26HmUJzT4qL5
cZb2XYwldMnXi1pYN3HUDFe026NDOE7TL5w8EBFHBC+gKSrd+aFYSnlu4J2/AD2BvJqteftAEXW5
rqnePXx9Lz97IcTL/tutVId0btigtD6K83U0vU3dm2HeZLb1zfT52fVP5rcSKmSEgq/1m+BVsciy
DS6hq0GVjNdf/4BP5gXzZH5rc8DpRsD7VnnurR0XF6SRffOeffbdT+a2urX0Ypmm1tcJ+kpdd92N
90lJgGZ7/Gff/WRO6w2MYA4FML/XSlJaW6ToCO4uv7642Cf8zcpinkxX6NCCNseq4RuG/cuLo7eo
WC7KJn5LFedlaNv7QGt906vuv/448cL8zccZJ9uVln24Nw0sBEuPk1/R1h7la8JVv776J4/COJ23
FmoKfcSId0GSOc6yYlVbOXUgttPfPO1PXqRTvyQg+GTph4SpsQ7qY0k3Z6fg3v/mUZ9Y7/8zZ53C
I3SlgM5RhzyOZbG3ZWFbO3adAW1w2vRjX5YUq1TOFQ0ePEoxhm/GrXNrerX9zQr62QMS//63kZ7O
sEBIFG39KCfCwen2gGi2S+n9s32GBMr9dvm4H1OUwDz/HEFpu5SPTRT8VCP14usX4LOnczLME6oZ
ppPNyCjsEokdlVo3+2YGESvT3725J8McPsKydBYgKBNLRYCEbVlZprfWKb0utJr+2fc/GepkmUCd
TJlLJvoEuC+a5Jsb89nIOBnmQU74VSYubBf6sUufcww1IQ2B2fjmvfnk9ugnA7uaDDOfDURt0G8p
73Rn5RBShFX+6LNCnJq/GSCfPGBpHv/t/bGxDVlRzetZkypDi7j5gZ+3/Obuf/Lu6yebEi1UWK2d
tPXT1ibYsbib0FCAqSu+mTs+eQiSMPjbl88AgicooPnyYX3u6P0xaKJkTRnlamzSu6/foM9+w8n4
zeiB9JHHYhGUr3VKmXx65uTwzQ367AeIp/LbD4iNCm2VymIBw4Sape7HUXGNWRJTZ/uNefuzB3wy
gnHrFEHbM8zY0Ng09gpt/ubuf3ZnTgbw7CZ67UAH9Ym7XJvakWe96pfvUJ6ffe+TkWviniZBk1uD
RJMjWlf4dmv/+vqZnhAd/rMqnCIRwrRviHTlq3djCptateZ5Q8DQvO0ibHPKpEc3Rptlr0HWpvu0
ydV9l1TU1D3V25vLMtwRgaO+zO5ApmWCrK4bCDBbQhsSdO7mSBK04YirVz9vLTwXsbCxfP3NP3lh
tJNZYY4jIvkspvu20CDbI4BTi5dhJspF77p/NrVpJ4t+34yNTuxd5xfzo2K/RNqyHVHxUkD85sX5
7EecTAupPmGDdsfOV7AEp80lyM5NOidbF9X317fpk1dTE5/827gqptE1E4OfEIyx+1R0pXbo7MK7
nSAhvn/9EZ+8n5JQ8dtHIIBVtSDnI2gpgrexzNp7Mbwx33x9+c/ukfjY3y5feG5magCl/NE5Dtq8
qvt2XVGgKJJ09/UnfPYDTiYGQCqNlk1J5zt6e5dX1oZw2W8u/dmXP5kZmmQuU1xCFG8UXCH5pR0U
JMAxOGjwf/3lP3vAp7NDr42IvkNeIej4cxRsWFlWGhDEry//yeKrnazublHSQizizq+bV22cVnP3
bEw5Hb+n0fnx9Ud88gvUk5HcZmbeDlVFHW3C3o3rOk/K68Ws776+vBisf7O7klC1396fRYkHo+1y
6I/pOD8Geartgyb1HlSQhfsKWB3ZHCRkhF45fLPQfPLQ1ZNRTYp9PLglahMjjF5tuuQrO7AgYobQ
Kmqc91//rk+ejCo+/bffpSF8JfbZbv2iIbZThUhlv9iVt0msad1O3/yUT4aGKp7Zbx8SeCF9Jt1j
X6E386rpij+8ZvwOJ/TZfRIf+tvFqwIDSt1xn+LyYTCROgX7qf9jCZtvhsZn1z8Z11NpGKaVcX0l
whGtElusN+0VPvizWhv/2eZUPRngNecmMyjEU+iedJbnGc1Hr163yzvhud/8js8ewskQt7MQeYzK
Z1CEx9Ed96+Ro/pfv0WfDb6T8W0sI6ov8f2T8iqyvTVAz7WnPn198b9/RYk8++sDjkgFyk2Pual1
YGO2kPa0h//H2XntyK1rAfaLCEii4mvl6hzc3bZfBEeJyqICJX39rDrADHxrXN2A3y4ufFqlwE1y
c++1QgwKyvPpqn35t4ucTdJFNtq+iUhge0Gzl1Wz54z2uz45Meex+mYWzr3fv9DfH5WMzoZ1KvMp
rwun288m3nBsCz232DjBR7LEv79lGZ2NZ9y409JZHLdktXfjRhhLQWb/2y8/G8WkQ9O57sm29Cc9
+Xxq6tDbhrr19//8hdSCjM4GshijkSpIi71x3mefx7FoN1mhwQGJ1nmmqmnj6YVT8BTZyYNdZN1V
mfF6pBW3H4yQS6/mbKR7xh8KkfLsJnrIy8z/nVfiuQ2Gp/dv8NKrORvkc6oaoTOWIG5Qh1fOQJ37
EBvng8d3aZScDe8Up09XjZBP0rK+n419qLLqaPCx+6X9qaIW8f2buPSMzkZ6tlS6Gb1UYh/paYKx
hkA8u6U4Gdy7+INrnMbc/z/XynPaZA9WoZpxz+0rSf4tubEc8Rv43sqfzdrOis/ktd6/mQtv5HQu
+ufUIZ2FkqSOTk63oTpFRSgT+9DZvf/HL93F2UCvtKeWNJ2oN67BOqpav8zVfEWF26Ga84fFTLdN
Wv/TFoN93P/eiG0GJ5qbsN33Oo+3PukBTH2Be+iN6H+2ySg++MjOvAr/d6OHaeB/L5SjUV8c+gL2
Vp+3y6F28oymCT2m26iO6GROqcT3VkOZeLfSbaKU1ualhHF0Uqy5VviZqpv8C4CI8Hc80ySJO9B5
GFAV3JftXG5ny+qvGCbsT8uCNWh+KqF1x6+jK1uaSJSg5V8LHmbmRFux6OnVjaiLGP0RmRGtRq+g
AyisMdHy2rROurfmEmTA+6/zwvgKT9/QH8uM2Olpd+lTvZ88ZVZtQ1mM66XlqiycA9VfnNHZQf7B
tS4MsvAsEGn4wHmuBz4dGuBtiW8uX3vG+uDDPM2bfxtezv/eCbse2SYgOI6ZPYlPAX05C+X8meY4
p0SsktnOV88eKfm3MWfchWKAxvH+M7QvPcSzIEWFtXFDZVXU/n/PTpUuoUcRjQNqyIU8xaY7wQTA
Kyw7oKOA5NMoWJuJbEhC2WvhAeFp1pHbffA1XxqhZ7EsKst2Ano/HAPKdmiQdjN9HQY95Ak953a6
lVTKfwqbU+jJMxbK2w+ewunv/+UFBGcLGszBxutStz+GbCoAqGQUrFGmYdNLoWhJSOeq3ORUQ9K/
BBmLVo/SA3ZNm91HqeILX0BwFveqLieGa7Tauv/cy5patZlH7FDddO/0wf5kdhbC++ApX3jn5wJS
Ni1tSbVTwZkHJers+ZqoRUon1Yvt+ePBrTxtsLF49gfXOw3Ivz3ds1gYU6vhj54tj5g49d4pjPOG
2818f//lXbqbswAYa0MHRLM4JOkCSZpRlLeZgH9lQojvLYU2sMbt3vngU7l0tdM9/hF0SqfJuzmj
/yNr5EQRoUjvxsk0N7juPVzPwXiyNgXTPx21yXPJj0A/hO+cpamMVu63YN5Q4EqTLd07BDsUSu8/
wUvv5yz8RA6kPLoCKRBInDtD3h92xez/48s/CzBeNNdUiQDgp72kO1CuiC2pCT+YZe1LP/0sYOii
jxthZXI/1hHwMgoQDkMiwCVlLSsVV6D/gClRPbctxXeTdKqrVAw1y0kjtkVcxVungd9F4j7+KKJe
+ED8s1BCh3E9TiKi7h16EgSytniyZFE/uXI2W3f0k61bO/r5/Td36WJnYcOjXw6YRSL32Nt2CnZU
WXs72E6URvZ3U/1BsuDSVU7//x/ffFfGGnWt7+xjPN/ryp0ERhO/Xk199kWmw3dj9/EHw+u/FOxf
YoV/FisGkJfhrNP6SOmPf5VTXAfiRVRXTqmzmzKv8s9RalewGfsmenMLN74vRjbNIqmWbdv48hP5
niKgCcxbuuvppORa8EKBNgNocsj8yvooAXuqx/tbVPPP4s5iwAVki2r3qdcea5e+N0HT7Wxdz4nY
ZVDrI1W8BWAkS0qHqDKFwK8/R+3L+2/+0pfvnwWivqN5aq5wO5t4cN7CuHP6DW0Pc72C1zwDYfI7
2Meu+zNMJNvy3i6nV38c7AItZQ0UNTPjwbJNVFCl0+GK+WBBcWFA+mcLpaDQk0+LDjwAevJMuU71
R1atiw/8LEylrm5kmbVUw+CJ2Xf5GPzEZapffT+eNnGVZofamho6aPApozPJ6MOeZLb3a49mINbC
1UoCsfq3sOafhbUl0PRNQ2Chia3fKJ1tGqRI77/a0wf0tyFwFtNCzAiaSu5in3ViWDdCwvTkBW3G
aJH/FvHPS0CL0bOqPKY3I0+8bzKYg8+dMv+YuPHOghJfW1L4NlzFEVTzJjNdfT2ha3dWooh/LtUw
v1jRgq/y/af1X8b6L4/LO4tOppvLJY3xQtEtjo4ld2Z/60SZoZurhNG19roovPUG1zxbIeTqbcrA
/eFpFxnc+7/gQgUh9/e/8fEERxYRFMQ94qYvidM80YSN0PYTaVCEOMVet9W9NPMxaLpdVbvbBvjR
ooadEyS/GYBrSZ9sjWZ8aeUJhcq2ms4RThyHkkZ/U+y9Nv9ovjyNlb89rLOgpSwJCwI1wt7yIN+t
G1dN9Uq0SfwjI1t4L6JO8LXZlv2TfgLJyYB96pGXswQ5a7lot8ZOfzCrnPHE/9/O1TuLYEXopiXu
wXHvhiw5MUk3rQ8hytUomuGwjiz2r6n8gSE5bKpggX0jyTVVLVV/rRg/E9t/9kr6CRhdBULGB1rS
x2UGUUOfbLxJ1u4mo7pDjDhmE3hRvinJ8G1j4Zf7PnaymxZ8w2svpviZJnbvXjaZgnmTsxr+tyDh
nQXDqYw7SV1ysZeNs4s0t5Kp7fsf3YU5+RwPny8c10odYEYvpbqikyE4CneMsOGU3a2Ks+zR7eb+
g2XohaDunQW7qCr1EmdJuVeWDy3uhyIt8/5tXBy9Z8Euc5WapGf1ZHjHvRm7F7todirT4bpDm2U5
sbMe1FjTuDE/lGL4+f5lTyPzL8PgvCR2cXWY4K8AEugqWhzbrQwsDvjnVe58e/8KF4L4uT2wqZOa
Tul5oMdci0NQAjYcXJHBOs0+SvFf2Cy7Z4GvFY7r694a9qVEMRnVqj6KZfbW1miJfTCl1t1gJaw+
WzF98LYu3dRZoIN9ElcNHaonFROgJdnnm0pATzAOLOX3n9ulN3MWoIikwlCRhc4yDkbahEKx8eau
BIgup/tGFskH0efSrZw+9T/WtHCALKgfWXdMmchT2npGmo2HxXoNXVW8vH8vF8boeQUplb6GXqkZ
8bkHdrg8NXLn80AlWHRqxYTKSW3SB2/m0rdwivd/3I7srCphKpEUAWZ3fv0sF/JT+Org1oCMjayN
J/IPprsLweBc8UOKzWu9qRnxh6XNp9GD8TKPvj68/8z+q/P429A8CwjtHJWZW4fDsY0GdxsWOQq4
QXyZQyva2bMrdn5bwMTBEXstJ9e+9VAZbeuawOSSpzp6tls8oq9st6OcQFAXlg+BntRRBXLvMGfs
Ct//oRde7nlZqiqNN0c+dYNhZu9m+ZkjVcx81DXRZBhO3Qfv9cJwOC9PbTwS+XOW6L1SPcsaX/yG
qfMI3+N33yVf37+TC9/OeX0qPYUOCGgbLDwbVQCnlUh++TEkm2kO3Ot29qkb7UTwaMZSfzCh/Pe3
//KWz4tWs6GzooEWu2NvUtSpOOJuyy4qcZymcp0ELYqQ2meyLpsRepIawl3VLOFXL5+rm64hAsWZ
HaMpt6ora06RYaix3Fp5WX5JzMknrIH8ln0sVgtCt2CravovJ5VOr3McOa/NhPxm1QMAva9EvTxM
SwBO9ERAIZuQ3874j7vVouOYY1OfDk4gjxt/qdoraegczYo42r3/6C9EIXkW7bKm5oTIJ0L4SzBd
cWgLRl4T9uZg+uAzvbShPi+frUUaW+44Lsd2jKsfcdL2vGfYnJDXFohQbpmKr55vsm1jlxZ8vsH5
5cocV5xZ+mdyj5za99ILoTuONBQLlqRT5VNoD7PD+jLY7H7efxSXvvSztVJqFTVnZSPj/sRGzjIn
uE2k239FtEOWxkEL9W/XOYuUow83I8145GOUHAKjEA7DPQMx2u1CZ/yopefSmDpbMRkHZGw9dIR+
W9DEPXUufq9G54/pDNCsqGW9nRZyvGXqzB+dh1x6gmeRMy6dIq5JcED7tB+zKXwBM7VrpLvpu7z4
IB5dOi84L9odsiBNh8Ku9mXZC6yNhX2YI4eoEfryoWO9vZuGRG87LdxNlgE29EJrOYxNEWy1NeU7
aZAV5UWB9ZPmxDfH4X9Fxg/2779d+/Qa/xJYzqt9ozgcJcSd/mjYTM2RzK+HchYgCZykyVe6cwvU
lUpfx4ApkQR21caTdYN8oKrz1djCIH7/h1yYJc8Lg3v4qibtU2cv20w9FQn094i2jw9WLxcmn/Oy
4DS0O4Yi1bSBiqbdQnfcQ9qRc/TbOHocpzZ4kROY+vdv5dLFzoKUSwVANHKCdyyYQt/izuSbBSUB
DKsRyWSs9DYi3/nBC7xwEPLfHvuPhYxVq7RRhb0csR3jh4/gRds9KgtPJaeWqYAZI07zXdVSaAe/
MfvgdV0IxM5Z9PH6rO6GqRiOeI77zQyT4C2WC3QRT8/ZB7d2aWnzX63uH/dWZYFUGSenx7DG4rTv
Sgrdgeyr6arJBom/wDLiUYBgec1LoRTXTqwXsAbWC3Ex/G7GdDyEkDgA0vRulK1144DRFFaH/wkB
ytsokjJfseafP73/5i8VgDjnYcz0nbV4mXfMKRAP0D8s/Q/HrVBNaFGFL4Cf5k0U1uHL5HfNsMq8
LnyovDq6KmMWvx/EHHm62t/G9Flgi1gZQF4Z3GMYQWcBf8HRHGdweTiuy3KBM2gaaIV+E2Mmmk2S
HWQEGKIsXdoo28bS2JdGFa2ndGh+1UqFr0vpt0BI2ikLV1lGsmGF4KUAE+k5XwAFhXd5rIrnoCck
0N9d7FMlYWlLIKTfwmVR4FnFkN5X05B/z/uifByAW98saR580NzsXPgcz4ugqzFIiyWPqenoa3Wg
SiGA+ydE+RTMg7nuo9mDoOc64s0Mi3vgrFY+eU2bH5cktGHkiPpKBr2+QZgcHgvTetm6lCVukFxm
aj+4Vv3FmZ38MV6ywN9If5i39kn7AV2cdkDXqF5BLEAi8v5ndGFiOi+3jsVpvdWZhZ8npx+BnKvv
SgvrOcCOdM2+dfroFPXSYztFsD8GGAq8vjVhvRylXMQDejL7Sxt18WciYis++BovXeN0k39cwzVL
Z4SVm31DrcEh08g4aZUZdqmEzv/+87o07M4rrzsbsmI30Nyux6521m62LWhwAO2jpmvo8QKrb5nt
ONg6UP5wFTZv6dJ+tD66dH+nCe2P+6uEp3y/GqmpDHxgHguau9n1l9UAEfKD+7v0PZwF26Rtar/G
b0iC2KIhuWkffdA02o2AsRfp2wcPUQYX5uD/1gh/3Eo49U47BH4KCrUF+RNId3hLqK7dBkbHL15Y
5nf8ANfagnwYnrCl+CUoNqV/1Fm9POu2E4coGJfy1NkuYWaRzdvnbTW5K9WkDvE5QlBamFQ4EI/m
QO9sgDW3Bbxqd0fxP2uLORNwgI3mLIomvV6sBmccfsdZPftrt5INudfUyx68rrJ+oWqwj2Ocpc1a
1HWCqKZzwXUho5y+1lPtPDt1lb+CbvDBIXfTSVXbLeboVsMEkd5QjgHU4SkuXeuxID7dLKIN11mT
p78VIOFtb08oY3WQiPuBYyBW9V3c9puhk+1XxEVlvrVqS1hU8tikDjzL+tQ2/XxCiw70Cdvh+NI0
Or4VQSY/daG33MyD0vdNbkFMb0MXiYhapIBF1erxugn89lg6GuJuGw4PCQjniBppyzm2+emf1qS0
P7d+A3+snsrp9+zxIYPibptgVYB0PGQFvb23VRLHt6CP5a9lHtmIWEBQb/3F6e8nu5ZvHX71Q9J2
KYy5IdL2VlOS8UOUmX1dkd/9HOmkeQvmqn4EOikRJTZdgBYNPannzgInRGd/dUbHbD1Xuvu4TMI7
N2+l3kxSdjcxrqLHmMK337AUyBIW4ZWLaOlXzh4RZQ0b04cUS91L78n51cJ3FKOyPSLP0DS+B3n+
o3Foj1EywgXWG3kToHhkPkoCc7RDwJwT25uvNWOrXqW6gZY++5CAnEq7z1GBoS1qFabpBRwFD5jz
3SsNFefYJpEs+FcWwPRkyrvbYp7rI6sCeR97Mse4MbOhTgE2e/RC28Dp2LeVC/D3ptgtUBGvYmeG
Q+xS7X8IjbVsPLyQX3j+2VsfSYSJvcOB/cplSVRtqafvXjlf7L+lM6Cdq1I1MlyTnZn7VSB6r4Cp
JoNqNzcWKfeMHfvGIIxPD3BpvRtJghojx2DFL76BaLOLbRXfOhL7Wykz1ge+N6dYfea+GzYOskl3
hXMN1L6rHLDVNUqKq962ffTIY9jfkp4L6a9zSmvFMeccgvDFxRx24cKPJingrVQxN4cEPnnHAfAU
XwO5VF+Q/njHpTWxBhdb6LXOR9Bmeoqim0T1MWS72j+VZybXrU1RXNp6+dHJKtlvjNv37hrdfTgc
UG5Cyaa5prgLfJYiGTj2byi0qC5hrSN2qlL69Ebk/NPxG/FKbgiQOow/Th4mvUn72vmpe0oVkPZI
iIp5i3fZIGT/VnLkgf1SJM0jPcjZDwpl4usTCyrb+Kf1bt7DmRtnmkz00mC+7AK45/kc/qBS1f3W
KDWAYyoX6M1+4Bw8exoBKuKQvC9Z0H7qbbW8ugrwQ8DC5fMUcdbHNNy9OkvVozU0lD5iBbWLiDQh
FKtVoTOSQApF8GYMIvcgFmVDrEOUClW0qNLvTHbtbra9dtcjbzWbIreBv/FeljfHpMOvIVqcBghZ
3haQo7T5LbIwPXbNtIBwU/Vntt+Id6rZKq/KxR2/10E7v3kMkTdlxeIeFBhMz9SN3uCKTL9CGitA
/w6Wv17mxL4LwjCgsm9eyFUMTfILhHgPRoE66K/dBLEQ3RryhGCKo5cqKDpkFsAqI6ii16Kow7dl
VOW9qX3vWRVj1m6CZoiewxEt3QrtUv+1csPh5Hg01B9U1gk2Ys2k87Lg9KUnAnlcHYPfTrxIXddW
bhdH+k5oRnecZAxXgTVP1xEswzUNawt8M/rUsfnNS76v87B58Uqcky2z+63IdfGSTSrQG9iX6hW8
tgnXTQyn3Ih5ubaMTFv8xNHirZtWwF8rUk7WV5YYOrEKmqKbdil0qgBMIWm7VTFZHYB/20VNMbZl
/QZEcEwOBSQAEBVF67/oaILJlQb1r9BDSuDxrOCnUo5arYK57h78vMzfHJadP6IYi9c6rIgFTZGa
Lx2c+x/pYs8IGLFzvKQAN24BZdY/l9pznhw1VLdRYQgGnT1oEq9hpu/iplQ3jvFhZwMnxgplh6Y0
G+1F47eymCiii2XDz+c5DdWGGnneas+rrFduXvq3jj8uuJ7S+IoUa/Udf7O/tq3KohywT2Yqg3tm
5E1cz8m+cviVYEp184QCTW/DSvTPpa/rip/fFUfjR6gPwbPKh9x1lx1zhHtfVUF5LJqOKtGcLYGC
qT83NDR65SNVQdY3+AbugbRJvVmWPLxnbl7uwrClJjIp7YeKfOJJ6VUe8xKirU/TwI1vZ9ZxqVsk
KRUu3ZBTxOvJFc59Vo35nR4t+5D2DTkI5uVyPdRGfC5azoxtM4eK5TdHebZDyeyakjy3XpWZyW9y
CpqyVRM69U4NdbnhOKRCdIQ0ZXGdcG2Eqzex7/lXReQwq/hl8xL5E0a2zndO2NKA8uyBzAdGrNTl
E/d1jHC0tUb/pRnHPt5kfk5E9CE0fbFtZsqVDPPlq6PCuMbkMlEtzDnjyTMQaXyqUZzdN4pkSoGK
YdskTZmsG7uRn6uwqe7qWCz1itXKvPHawAOGSy9Ei1NXpE8le457Xpb6JvskqyFU992dHC0V4hyq
oiObj/BziZTPI8aE3V1Yj5T0DsAHnXURa/9J9RGu1cVeHrvUCY6ubBQLJMdr9Xq03PglCefqk6GW
i4NfL1S/EmavF93Ai7VnoRluTfc0tkY9ZIgVrma/mMqNnXTz/cCB06ueT/TLpBPXU2nN27GJg29d
RPjHoHsylzICdxblnys/5Pmha1JrqLvRQces+bGTJbuphbPADNCuxYJ9oElZuQVR0J9yp5Bs51ZB
3ymityE37rOuw+45cqp4FTiW87lqvHxndQ4uNpyISAv0NzscvK9mdkS4SkFh4iHgJnmUqfXku3N6
l8xuu+6GxD4kvpUjMED0qlYYTZGTZiNqZa4f3S+eDUXUd9pkDxDXm1bKnUqWrT5v5uj6vXPPt1Oi
GqrlsNzUQT6+KB8Q3Sd0cWw33Nhagi2H6dmXOkjk17h1/E+CbY+zSq0+wSLJSKrXEJfZRnszH/MG
Go2Ny4Ql6VE5FZ3wYzSVdL2YXn+rA1c0z8EEFjcddInIyIqhKdWxqtfMphQ0llU6nQrWbcL4OI/i
eUisvlvXiVW7L/gsp/AwulYkV/NMyZdS7QB3rx+2cPzd5xrhzqZMRwDkTWSs2xy2824MI4qvIt3A
WcGjxMpomqkViMo5fUOO5O1iZxS3euF0Iyipap51nm27sJ22feDIg1Uk/yGepfd7CJJgZfOrDqqk
+jgZK++YTf20Hill+ZapMFinaM+e6lmZF00E3gdd59xK2cL4HCw3/1xIVd2PAXKlWDfLG/Cy9Dgl
dn7lBVodizqv1zKr7KvGVlhdbeaWKxcw4be2lcVjkgWv7RClb4TI8qgygcOjZlKqvbr6Okz1cle1
Zt4xbcef2j6xrqxe1dem8/ODtVjZY6DCxWGVFEaHeBido6ud5MVhF/ECvLEiXsySB6qLXToNVMvN
nt2uE89JjgkPaDsPbVph6DV8PS7wgcfERbWNVLteniCba7YxoEblBplC8GseiAjZlNS/zJDN8Wqa
B6/eysHGnOR75nqwCtiOrTNRc1zqZlgjKyZapKHuyR01MZsNrbxt3UfN46z7EOqnJ9orDZP9ICwr
JRPChEhFFxboq0U4ztXspsNdixTzkGFmdKn7meDE6pDSkmUspk/AerP7rlHxdUl94QmJaYdP9WQY
BN7YIOPtl5cl9fLPIp0sBE12RElK01fga8PwqVe0QMTWIG9qgd1iwHm7ZYqC5tx07lUoDB1jZRY7
+9PUcMRc1z/6HuePTKXZz6TTzHGpEeteYXAdBShPSMHV/TTN6E8zaOa3tuuJ/dzE07YYY+ZLokN/
05R9NFF4HjV3wKSLnYrdhQ7+QdMv3VPBmvZhc69jkyFMBRtwDUzQYCitG3HbCTt98nt5orj2y00R
Jx5E49S5BwpUbCJiaK3D8RjSAP+sPAXUMkhVMq3oFzQPyTJa+6waKKvB3t0cyyBtfqXGRTfWzNlP
UTb5GzM2jmE+HrAAtisPDj6eo3GS8CrMkum1HwJzMJGTXmewep+mYaDEtqIvhQqwLjf52qp6GaAi
EMEtlIEG1VBcfTFKhAdxAjenvUJeunT+BMEzqxprZbJR2KslcaKvchJIEoOlgUgwdYcqnk55R9PW
eMw7C/PJGKtPk5btbvC0fNW+KPZs/+ct9ZELctuq/TbDHWEtmzbUVfOBql3Tl7StLRwb3DO5jjdt
LqLvbSLkIUoTSLlRak1631lZ+jMN0lFuvNxNroJiQksMPO4YToP6EQVKfI+SbN5WtNyg0l087Gy9
qeAvFZF1a5rcOVa2jg7BqRqIxvf4GcFf/dKysGNmCdr6qp8bqsNEN24lWgU8OLY6uHwtX4n09s9J
NPJnlrHHXsYcjrxrJwEkvBpDCa07n9zcVPdxndIbEmsX5Sb9cjY2KhFsySrkR66qbx0dWFd8DCFi
qRBDUUiXRehQl8I31R8nuh63ZCyWmzAJWzhui1vT+lFE00tri/yhDUeNlc9vb9NW0Lbal9GOQkv7
amBneR0kPmOxc6OvgTP1zQYlqUJf1qaNvRmyU6qn6+yq2NRM9AkbaFvvpJLmThsoqBy+IVRA6UCV
dJmUjCEND3aspnSbstp+Sql4wvZQJg8xfpHrgnXjrYacetNabO+MG6nPailm3OuSQjoJy9wD5rPX
KVaYQoB7j1L6Z9IWqx8AYxC3JIr3koJ3xD9m5tOsQDEeIfei3+ntBDNmbjldug+DqJhXRphsj0pG
HMc2SX+VvmEPSjPVVZJlzSaz1fRUAqmlE7LGex4j4pOVCQ9+rqbbOTAuurcR6WLVjtH10KUpXVh+
wH846fQa6gQ7Xj+O93Mdew9iULNDxomODzZ5xV1FpcNj0sf2VSvww1X5pGA+e86952X6p4cKoLx1
x9C5h2Pc018mtf+aD2X/xbVt57vRqBmMiqproje1Tq5tUK2m48TRINyrBX8cIfVHOXeUdEmvza7z
GcdQiwPwiHyBGm/ZOV8K/9TGD7aZnEdYCF6cR/Hxr3HuxjsbmPkxgkU+skr0In8FCjJ8snLWrF01
RdWBJm1Ujlk5PrH7CG0k9cm0zUn27dhTmisvXoIrOp5wIpZzdOUGpfnSLCJ5ZLXT75YMtVtvCvd2
6XX6mYyxm661Hemtir2cOTbl7MGL6T3rKvVL571D34z03Ds3KouBU13tXlMaU7+5cqwOsi+G28Qu
nU8ppncg9ZnnINpbmgfb+BUuWq2du8o2TJqBI27GNGgRKFjDsWfVhdNWR/09lfDLPblRewOPcHpR
FB9iGQvL6Ga2GMcEX3eb005KJ2YjAuo86/y+FkuC5Z4jUqoOIMWic5ogUq/Ksq6b1WT1I+1GTqHW
Jliq74iFaizgs3VvyKAdu6EKHzxWEF8yW/drHXXLI3JDe+tmcfDcayUg1LehXLM08F+iOsNzl5R+
fl23ueGMU1FG09deRZZRy7u2bKxtvizeIzOM99RlDmgP1jnzG8cJ9rBZ2M6tc5xu2Zpkl70b8t7e
G1nKQy6m6rrQVvmoBoUSQtknbH4FaX2q7LVHkNw03kwQWQr7SZRl8ZR7tfqZ4NG6bhHK/MiHkT2x
Ny3es8nyeB2147yNK2OvUrDLP1hNwiOfIgM223K3LunWjbIENlO/DimY6ugC5xu+GlMESKmL38LQ
8bitWkfvLN2hap17BGZ5WCWvgjiYruehzvZKTuNOaD3cU447PdDYv2x1NtUGtnbDuisnH+ynY7jF
0NwzgttBoXAzlA7lZXGnhZ8Q5MP8aYIHiIfRd7PXPpxwa6a9/VwPPf9SxP7MmixUnzCzmjtKjk56
qRHuKtIq84UKFFJBVbJs0ykvw0OGhtxblWmRf4oSMfxwplzfxEvSpED3+WJv5yjHpeuXJlj3jSRV
aHJ3uG9jVt3rknmD8RuoXW+noOanLiW4+FZ5HWTREF4L6QQooWrXrmifI5iNqF0f5ODwtzzbf0nz
RB16GgGGlUbvRjVsb3YyrsQBCZc5cLZBteBAPu8mI+0pIKRH06vJrajYFDWFGcC7vTtyvPEzSyL7
qXD6gkqrjjUQ9TwIA1VCmWiVd4rMta/yryQaU75XDb58Y3wsQRZSSWuTWnFhk/ox7brhiHVP8m8U
1wAXo2BbFX7wfbLq9E5GIjk6g5aPvmnm6L4XwtrYI0W9n+Toi2iX2srK8F05sr9ZxmAhxwd720+e
x17m35Rapj07aDbdzkn1cztMVtiT3OuKN1v42Cdqhicq6ZFU9GbMhUc2N4/HW/+07dYu2veKk9dV
TOp8nSq6I/uIXo+Jc4DrZsQyuyo9z1uh2DC3QnuonoPO97ZWYsXjjY+ZrjwgAo4mtjCRE8TJ0Y3F
CEI+ZqBuLI9TJMR4iuGYt0DFJfP5besFcfVkS1W/xC15jU2g06jaZLOERp/WGTnGCFzhzzLrBmtT
pXrWPCDSClftNNNZK2cxD1tZcshG64VJKTJMfQwreVpysiejxShMgGX8Qt5PmXUbsCLf+7i8zRVn
JAnOMmNK8RW5GQcyzlzumIrHn6Gt3OBLlUnEAmnUiJJ+YuVle+nrlM5be2yW4zga+1mxErN2YC1y
QyltXSzkNDTzsU4Hd6MWjaEu6dBeknJVFZmw0XlCQ+Z/czxWBqvRmxVmPpsXv8wRxNKquk+Vyna6
46Ptyrp6/T+cndly20qWrl/lxL5HHYwJoONUXwAkQZHUaMmyfIPwIAOJeZ6e/nxwV3fb7E2pwxF1
UduWASWAzFy5/imJk3Rj0OTc2GM/H/Qw5Gwz6XLnYNVp+IOt0DOfzBaVrpkkE2nRmV7uc1PBxp9a
zFcdkXFALHs999yFVLG2WaKHRG9Jgmj40A55KaNgEqxRTTVnu16zlmgD8tvd1HZMZhPNlMiP6Vs3
29wc6pfWnrtXGq3tTm9DE6NWWotDBOIDVyqVNIl0Amh0PZk9Ec0Lag5r2TR9RDpBJmiZ3WRymn7U
5uTuoz4ayS20CnmzlFRBUl3An1s9igNWN8ybsZ8JhmQxP8djkuz7cZafiziFH2nAabtOwqr/jCoo
vTWYng+xk7Q0/pz6dUlbXCd7UvH0KZHglInywiJYxcSETuN2HNT0EDfOyHEMWOazmUCHXsauetUX
HG7oHx80lNs+NBZKJZHoJ7NW5lfSEslmMpqpeuoSGe+GeoqDLunlQ2PSwCVtwDnQvRm+sRuM9EeN
hnWFl5QeBkXUX8jkjo/EAEWZN+aCCGUCkUYCaW0zZifEwWLlY8Q+SwNtvB7S/2vFGXDRLWyoSMci
oh0LEvpMWnWkreAeGt3pcwz9G/VDV/QsVqFTDRsrlMRhxSpJiuNCyowWJza9YbE8tKDipxly5Tcr
tCN+yRxCwDgonePVUm8PRTcZxI40Fa2YEPCsUPpjzAn0h07ZtaXFu26FMy3xLnII8TSdrPymDI3+
RSRlfKiUsviC73v6DT1eu6+HCa1VGAplzefVnXf4JBc4Zj/R41/gzUalMJjCeMQbsM1vizhTdpke
IeVtl2U5scJbB7pGOVFk4/gOb/MScnvGxMjGsphSJfxpCdZcE0QWX0uL/gyOqSyvFi2U5s8w4nPz
qNAccVe2p4KD7nSQCjt+nz0pMa2/rrh9GyG+AA+fGy2FlquFrt3kgSon9cpaOnOrJtOye/vqFx6V
uuLrv7ydMlFxZothqpJ7CwtsbuedCdYL0jYqD1Y0v8dDvoDXq2d4fTuE7cSJVtuXU2bvl67Vbuht
51f2upC9PZRLtzjH6xc7FpXTantgp27n2Gq9G+KFMOe+GzZ/dgv996eFmD/r4rJR92XaT4FLAuUW
1ZG7a6L8PdNlzfrJzf4bItG5ZRimAl0eYrcf4OFd0yMWy22uRRgJlVKbd3FIUDPnmvKJ9KxsH2Hb
cnC1ZD5IwQGuSrKIKpf0Y18bAavg4PSEX28VTfswRcVuCrNdOH5LFziXRQQgFEM+xo1iyNxjTpOj
TfugLa/JfNiz7W2XCT/YTN+4klxRaigb23k9q+7RQ+2bpr12Quej4GdoGkNQjQ6zQnojpe0hiazU
HzD20Nw7W45bo6IC6eJXYXC8q6qQznRF13nlOhZ4Ak27ivxyOS1rXzGw4+Kag7+n9HToON+LcCDV
xvWSUr+KQnrWifUScySxrQzvsfZJuBV9H/t73qsn8jap6aBUq2yrIJc+iZ7eFJIFNquviXhSymiV
6h7sWYN2P+yz1dfawronIzuue8gWMGO11TovIVCqq8ujviyPzkjM9aLfkhNBTtohC7/mhnbnWuOL
2VbfpvJ2kMSlFs1Gy+7G7IcZfpeADMAWhMYi+Ow1el4kW+vGuDHbxidxFQGXuW+i5hTZ/StUdq9W
iMZji7DCvdBqEuCDTqfT6z62wE+hU2/y9D6Vn5Qh9LX8NuuSx7Q0g3YBuNMfjZAYoQZHV/qUs/Yi
MYiukhY9ptjVdXFlSKRlshCb2LausPIE6xs8ZyE6N3sdi3ozg3Sr0T1eaLsaql5VUjkRUdoIx3ea
fDtxnDb1w5iliLdA1/rpq6GpxEu2V6ExXSVOc6Ll7zXRQW8/lfOwFVka6EXi5ZP0RvdrX3wPVTLA
iuWhpgFNh9OPUSK0r2se6Oraq8tDNd6GLn63RAJBRwHcVI9T91Ho+dGi/a4vnzM9vTPoaYyf6WLy
TVJydTkQvLLJo2CGaIhwCV66wHfLujK0qQNGYK9cyB8ngd0f+/smKzZ1+EqDze9C65Rb5RB0xngl
+GQFcYtKtGZdJpJO76PZPxT0o8MK/4yarEOCa9QYlNnt97k93YFb3ZOIddu45al2Ql9pKuGVHBzp
MCc7i0DGoa2vaM+V/OVkDkAL8Z3r/KDy9qyRHqxOErzQ+Kjparqmb9J7UhooxlJulKQjnbL3CSPF
1YTd3QlAf2NPuPNhscIX/PFpZLf8g1b3Bue1QW5IMCRsK7V/1LB9bZNoEzUFYkSL7qjyfamcHbLD
7QLWNoI+2hZnWpawhh50qsOXrKzkqAEgL2RkaWEcxJzdqfPv4t7dWUvhR/FjZ2tEx1oF+cZ4p5Xl
K4xqT5k/97Zzq1b3ZXrXEQXvZTMY5LLpRxL5uuo4OT2ccnEdZiQ7xlclGH7YgQVHBUyxl24yTwVJ
46nR77NOUs0BwlZTUOfPjdHcEiz4oo0njSpqENfqfCfqmy5N/SklRrz7VLjZl1Apjp2C9YzhHmw9
OSQNPNMBEcZibesSoo1ub5CN+7kRHSxhfYU4sf1JkmlubOtr5iZbhZzhbPgac4QoFWMn15zGhKRw
LX+04/Fe7wnaUDCaSOPNCOirDObWsq1vSwGzMaczqWLgkeUe3tNeZzxVROKpFZPH+irk90l/ifWO
5GxUGRX/mMBO2plyt5DUTn8hvLcUO/Knud6FwvBprO4G92UgtU91kuchAu8h/WBivA4wUwiiQUyY
cMUePHEPZ36TqvXeKj9x6jlOkRNY+Uu2ZhtrzSvR73sxy8PoYJET5prfOSFd20913QcZ9W9XHqPp
Vl2Gx6a+LhrSp6prZQw/D5zc1XgNatMPhe2S5l1cq7rq67nhmyar3Ez2ItKKYiTtClQ1FSj46WsY
VHOya2+VWd0u1Y0LOUE3X6Y16CljsTFfV9W5imJSKb9P2R0ki41mFx+j9JMZaT7HWM91LMwh5k0I
Rh7zPcyyOoquP8SqsRvWtMIi9yYr287xq0OSmnC+lEnxscr068luCA0fT3PNK4FRf6jiws/6fptm
PVNS9whx3LA0BDVLRWFktxw7vmhFutNjvm4aI2wS07UC28vWnaMY06sQNw4jtRc/03U/JquRUnwf
kfwWu+HnOXnMW+GrUvg03XdVDfphoX22u1dsHq5IpvCHoQ/crAWvRt8o3e3STl5iPKtjdBUbJRT/
8m5QsfCLWnRjx54v36H8xVwcojV5vlni14YeZPUXvYeDkOziOfXrlNO5A70LQmWlSha46yjn1qn8
lsY0uNRHvbLU3CO9iH4ONLbmWYIp0rBXi/GoOQQxe6OVQANqIBIfbbyEHS8ry/CmItr5Bvod+Mag
8gjVwbLw1onzV5Uz1wfAt3wT6kX1QLct2mUNIwBaS5CiLFN7xNmgP01Ka4E2VOH4kMdRct3Hs3ZF
wCFnZc2VzSFF0V5uxlaPDxL0P/dmO8oG35xldFwaq+Gk1A7ugVa6tp16xwagS+n+aC3yIqwCzR+J
TNyrrNMJQ3QxRrE8NZHwUGqhiStXtT5Gne2cCAVsb4GnYFNbmV3SOy2+9FLZJzVRu1N+1URKdmwM
TAv8FpHU3VzmJHNjkhOARPfbiPiGrWk7qocnKM3N6Wl243X7pFVeRc1VnRlfB4wajsLgPZQ6K1Mp
odBBMUC8+EN1xY0J+8DWyv1it8ey1Tg7y3Y3wJJ8SiL1NFj5FuskHl8pTojlxu1SyE9RmIFhgTd1
1yqsjw4ziptmGm/R21TbyUKPkyzJh2n1bSUK5aSn/S4lc/FY2gO5lbXueBpEQxhApA4k8CMwwYaR
VvcbNevuU9eBIldCWCPR6smaHbFJk3E8po64zlx6X4XGAkcY4NMYx8+ycVWgn0Lx66jf5A55g5gO
Mrtk+rBUw7Oma1cy6z70jnmig35llLayw4n9k3RWmVBps3sK8sI5XXv4Y9He1WscTwgO1pKGxFSA
dC+pkodRbzdp1+1Lzbyzy+KmTt29NJRN1avPQ11In67FQcNj1Nec+egu83OhIeGVcC86e3CxZ4KT
7dRXxAXlxNBo29qhbqHNa6TJTsbd0WmtYwEw4WRNcaxbgui0ev4su2nakDR1iDuIgzEZ5W2Rqnsl
0j1cDp7CxSXg0LK+k0UTbrqlc1mnKjJoi6HEMXkgiJ7Ctkl2NgnK38iNXegtd3IfgzZIT7pRnBKm
F0IAijonIY7PragrlHABQB4SI463Vt/LfIdRpF489G1m577imLCVWw1HY6U0qp0qRho+RtzOj64R
Fc/ZAifgqIXDLIJ+RqfPvzaTVxspUAaMURa7zFW0e9WZjSNQcD/TAmqamrobYw6vp7z6aodGSuZC
STqoiBaIH/0yCIMkVMXZJWmuntZQ+MlzgXjR0hkdUCdU/aZ19Ieuw5B10C3Xh6xX+syX1NjZoTNW
expH4xdNXw3OhmTuZnJuR7HRHQgoIk2XJ9w3ReYr4+g2frIsbtA2ANueo7aq3NGCTw8pLEMfOwOW
kCxeeVZSS22W2ahpjoQ0ZdUWeLNBGcxTG74BGiaAXIqJqdQM+WeXOYu27Wj0nXAuUtlFra7x6zyu
EflosB48a6CLhFm3HPhZQfM1HXPw8Cm+TvpM7p247x9GpeU52qOoxMHkNEpF42KR6OmaSGuWywwY
yDWpUStXtHQllZbtPa1D4iDJNy0PvaGn3dUwkczhGzOgHUt1XEGCiqalCOykLbotssZXO1PLDxXL
j7VxZ9pQu0rnDIcD6UqYWyIUnZsCKjsKiiGc4k2RWPYthHayyiQVDIVGbtSnHAWqP0KEaTwYSrC9
B4x8SJ5ModyDjNfKx6io9BtYxvX90Jnal66vsbqdFSzvW03NHyzLWOpDnruEqwNpoYzPsJK7E6HW
7U2+58DljHa0IltSsyBKOAy2ueDlrfXuMcbCcG9YTfKEq51zC0m2JRl7nh4qXsTkVaY53eMt3iu+
yMPytiyFe2v1sRYQoKluK7dv906nUf5Ys3FjtnZ93bRttimmafggGy32R3NR78eIg4uvspPv6G82
wRzNzQEpnzzm4if+U9M7cpxGvI6JljwUhWHfEPeYf53AcbYlLiGMSQdM0Ndy0hjMJg7cKnYCYVp8
YYXetTsbJ60gh2vAqi/nm9AymyPk4A52XEMmq2q7mChb4NJsA6g+qP1tq8bn0LXJtx0TE07YyjdO
rpxkZSYWhUY2bp0OhzKuiw99OoSnqBijXZKLjBDMaHyERxru+Nrhb6spOaTKqBY/qG+yTZ+3X+es
r7xw7O4mp4wp6/FAspS+P87CODSFZKHo7iOOIJ6IgZIy+usk5dp4gVXyhzZX16m1xJ8Ta/yy0JHf
hSoa+rgJH3S9rznG1i9YE0c+CGq0G0X3pELVI6A3awHY3IrQWjfkFXW0mhf0BcRjkx5bNc/wdlYL
iOKjQgbjvg17C48yQX2ialdlK4ygh3i118FlN06tw+YmWQmwdzqGJDH7taNG16UtYz+pFyNQXfla
h6xKiYAXBHDNcJMSQbw74HpOgHod5vltKjV5crpwtTWuYKC4ugvrt5w3uTJPmyHqlY3WUIl31fxh
RNDw3bVz50lBdraZZtO5YRLOG6m0jk80buR3hd1/mCpHXrkFR8Ny6Rx/iWwHVN0QW1tNwocQj+Cj
2ULUSUaeipEV5CaX4rnsG5UsgQIiG5y2lzDSlZVjtOyMqpU7vSDIEeoEGcJEpELvJiCcSrs3OXhC
AHI8VVqLZ6PP8+1KKR4HWCPXXTLrASEsBUV8GMPrgnOBEnzFVYBXoSeEJ5BuedCrdnyQpYIRauRE
9EZyeDZtZNGWGZfXuUINjmrqucsMOsdF0n4o8fNDwEAW7lJm48YyWoXFnoA1qD35tdJBbMxHddjm
ADpXo9M85lXEa0nihySXy6ZLc7mtOjkhdZX9ZzMeuk9QdG1ydOrbZF0/IIBWPsaFw0bENjq2rPqE
eIQEbIs0xTquo+twaUSQpYWLWSsPmWOYcWOMVXKtNthGdIVhbSOOSLdq48anLp2MkwGEsMERCzYe
P+0tlgnMFFegOo2WK7ANWhBmMT4DWOV+TY6u7xYuuzopDF6tj0gBak76RZT/yHL1sTf6+0mzOh8/
uTvZ99/UQRpb6vp7IvIElrnxggKzyLfYgsinWHUbL4MM7YnEeMocu/hgkoyzbTV72JR9dt817KK5
buSBBUoTtG77mLIk+mBVtFhGFmzeeb2dq/zQdL1zNQIRwkUZvoxygTlmhkxd3AO9NG6+qnW/3C6a
uXfRXARjrpcftZRQ7rZdNHyKoNqOQ/QqRQ8GWsbN7dxp6sOQlIUPc47PUnOuJNaxcBvjcKuiicG4
Ok4QwFgfOwFFAHS53BedRpzcVJt7W6sq6v3xY4ONC1BiQqkJqOslw3IEUriZpOuwi4l+P/Su8MdQ
cW+yqIl81jd4lpVylO6YbSqd4LKwfI0c3oOTD/kJjQVdVLeu90RQ6Tuz1JygKBLn2CjsItIB5gKh
ND0t6m6pwyAs16cpYS0xFNY7MI/vkKiaO375u9LurgutzdP9UJcUXYnInK3dFvktTR893VbptES+
E073gwm3j5NXdW9Yy/idw4TOB1K2tu5rUT98ibC+h/ESy/bKps+wraGmLdtJOCQq5HZ+r5YIEIxi
Vl7bGlRZGpn5sMg83CxTpCDEiast59BxdWkfr9ymdDdGHlMRu6bm6ZB3oe9p8d1kjeIYMS8+1Ooy
P3FELBA0DT02s7DDtO+ChO8dJUELiVumd3H5mlpGvc8Hjo1pJ5dggm7BBq6Z/jzrnyYdapsWq5yd
XYqnI1HNsGqsWnU/TuwNjwpF3JPZFs0u0Uaky4RiY5WUjfczmpCdnsRRCBGkJgYdh4kNmfaIH+ep
TC24Z2N+HJuW05VL0DyFSp4kL2Y0wF1tyW/2WRvYTWJD9cIBL4UG/jqdu5KGfBNqD3GV509dW9sP
XWuXO23SxVXTKiyuhaIfMUa1NobbsxqNED6w/KIP/JHqy8X6pFlZ2DTc5s8If/H1W9zJRpo1C9o3
2hCS5DNxBCjSBNss2XKe85bCbK7NGX3Lvhx6i9XDKvfaEhq+OpnqNanD4l6LeHVbt4CjROhpt4f0
UHuxxjNfT2M92d9zdKjAVKEsJHyFiEqSY6Vo9hNkMLzJpCrpG6phV38y1NL8DlQqej/OiRuiuqH9
paRRug1rVz0pACBPuUks0yDL8Asoqyh2/QjrBdcqSU+vjid2LbNy8o8adF5oMU5FDc00htpA9FIv
fLsgSmdLmhFyoaWCZ3RPbqZsrks0bnAwiPpGDJ1FoydjWonwuTDyrAYlCfACIQ5vdBYYlrNViX0H
99LXE2l7JQsTdBmVh+0rhR3eDLWdgXIO8rtIOHaQUF8mx3wwo29ygLcgkrR8SQsk0CvDBU9pRYEk
oI5yOLDtIOqyylWubRhp7UsySDaDTqIGzYJZaNsU27LCa22lZJa30rBvsTeKPs5LkVx1s+y+dXGm
PcG0s75Pg2FvlJX4EEZRuYvierzj4dYfskRn28tcg1NGmicbOPaz15F8vGbPLGEQKbaxiZ2M2L1M
iBv08vqjUMzsY2OpYtvheXGC3GM8510RfhLCMl4HO4fRm6QYvvjG4iy9l7dSnIRSuvE2tBznm44k
Ac6jnd4Vi9H5FsGaW5mGJysplq8jFJ2jgYXLaQltubGssdkOUrK21+4KZRPP/q2QffZiuY7DbxCN
S7+LECtTafdK1Nx1ianmfmJ3ykyplyaY1ScQkYYp+irtXG5qpZA7Ydv6aXLrcasOLRqvfPgh6Vqw
gZDP7A1QGJ7xI6HLxrr84MwsMoO1XMHxjDedlde+O00Nrb/kuQxnPqHweSSIpiSkYo9BZfQQC7tH
kjRtco7kWwVpphdlmerxLje4PJNuv5r2OarNDQbnJOr+rujTo1KJyhvKEYeYtNmBwstiM4xsNSWH
kw0kBXfb4UJxTBaVLn9aPxV9GDi9sl9poFtYKvd2XT9geabhWJyZ295c2PYg036FtL+JZf25gx51
bxD6VurTiaME9K1hoLirvpvD/KKb8I5mfikC7XdNaW4sJz2Fo3lSlSFoMiJi7VkcIKturVS+2lqy
h7VJZ4jOMRq9AUHh1RhVhFxiGncc8uSORvhet5PsBO+o8uIwpaTVc0EbnFkIqQTkoxjM60z5XEN7
KpWPeRwjkUzQJafRGiUmAzesPttJuI1a8yRhknqTJtxjh8TLqN0ArCDoCQ0TwxywQjmBjjkJ3cOd
kUlOozm7snGrZK3iTwVFOwCOYFIvwTzH20ZN8uu2746RortWQGt1+GRZ6NTfgWkvYZtnknFFaY2q
E0oXVBI8r6ptgImsVtWbiO3g4Se4+X+/Tf8WvZZ3/4Ewtj8T2b+V1dxwROrO/vPfH8uc//2/9d/8
18/8/i/+PXgt13j59vyHfvs3XPdf911T6X/7j1Wu3M33/WszP7y2AKf/mRG//uT/9i//lXP/OFfk
3H8r+6JbrxbJsvgt7H41Z/2vsPD1+v/6d+sA/vnXVfFd4pf3+vMXuvr+z7+09edfv7TdP/9y7X+g
v9eg9mu26ajmapQ8vq5/I5x/6KpBToBjqobB/8UHosB2I/7nX4b9DxWOKN1Cx6G3aq2JJC0kO/5K
/MMWqmm4jg3Bja/L1f/6z3H/9mb++039n6LP70pZdO0///pbToBq2WcEB1eXA/IqHKM6K6Zjvizz
/Bzr4j0/7/Wr+h8AtGqdm0MntpLO41TghdMWWXRos8TSUA027eehWSZY8hoyVfjHnR37vzz4fw3w
1wH97ffNHVfyyC80BDdHvtanoaDWHbTkVs/UGmaYsd7XyFCeXL19mwvPTZxNo1aoIgF9Ett4xt2U
zuYCQhUvevmOR9mlB7eyLH4Zhk1hUSUwnLe9VpnXwlVshBkKSY+nmeDEKVDsRWCxR2/3P+bsb1P2
1+d2aUDr8/zlhpWjVshfuSH4PdZcOLvh/m+2ffyegeff8kN4MeuNf7mBI5dR7XoOcQ7B6ckT5FeD
doEK9dPaNEZN7eBBY8umD2+/IG39gv/u02Mi/nq/ys7b1Gpna9tH0VBD+ncCI5+Qz81uBiGsF1OC
0cM46V7P5kI/XHUQmiuRo+fvmBZdGvEZxwOOMdW7NVoUZXgGGk35g7L2CqJsthmn6B2H20vv7cyx
pmSyjs7cWdt5bu1PND3t7Wyo2f7tp3hpCGfLQ+YkCESMxtqmhpSvatmWp7Y1bU/FFBjlalfMu7dv
dOl1WWc28qUyYugSW9ZWiWhshJP4qFvkGUTCBdFaDbf69bCfCeRuej4+pe8ycS48wHP35iYbk6rS
a4uiQ1mgSmsNqHdl0TbfvD20Szc4Wyp0NG8OgadiK3AqmjycHDlUTVYuw3ducGGtMNcb/zKzcncA
kOsjO6BZm/cbK4I8fN+0NLmORr246qFTSDG5n6PSEH+2/J07QEPvVApkJQrJQrMt7roS2sAHWzFp
oL/90C6MyTpbjlooCOo4YcNn2LBMOVd1GZh5DPkTR3TyXEcMVOLkz/zBVcs6e4RuiUtHr89hUCrO
ku/I0QTgnyTRBsHb47mwLZ07IxtmucIdCu+o6/VuXwiM64DtiOvcVrIbp3fm66XbnC05QIw1RJoc
ogcRSY9pM8e3uJo0dy0szXdYhJducbbgjOnkQHC13EBXJrmltxKnR3d02J9SCvP3bBwvTZqzhSd2
cK9z7MqhwDfnKyVf1Fs30mCDv/06Llz+3A8ZDe6s8oQAw+yaxhY0SPNFLGW1ffvyF57RuRlyP9gl
+K8QwZDxGqZ0bAkhmBEeSq2v3pkhl4ZwtqwgSSlmVGFOYLZIrbbZ7EyKhyJQLu88o0uDWPeEX5aV
1FXWw+36CurGcHd13Ccqmp6q7w4pusX6D5/VevtfbmPrs9FqyiQC5APLNQYQ9U2Lj+H1PMAWf/t1
XHpUZ6WAPfP7qxS/wdDwzMivmLUOyChD8Pj2DS5sk+bZtJtorqIub+wAVxOUnqXe0+YCrKKf1WI2
i+labzbynZtdWBrP/YjnCA4AOtOVpzNU9k7te2U8wTAZ6DvTYNZuUhrOwLFap00vb49v3YT/ppYy
z2ZjNkWhXS5jGHAKibWbMjKX9lsLklatGWiluEfrmkUsOlncndREr/RPcMUN6/7t2194f+fWwzNE
chRJCnCbrfSbGIkDbX3khG9f/VLpce45bA3dJGudc7uhMpjtAkzebcHksjnAMaGPnivFHHNSwp3C
usEqSS+udQ5syScnhR3/zmy7NMaz6eyA1VblKM2gspHb+GJxX6tpQi709iAvfKHn/sOwbQTc2IRk
LUOOQTTjf4tOqnhQcI8L4AP075xbLg3jbDb3GlTPBDOkIFKX5HMCjn8XDln0zlpx6errn/+yVtRQ
GUAUbTcgzAEdVK8RkephyzW3fza3jLOVopX1bOkTHZuO5ARcA+xO1z/WlWHOe9p7EPL0RVTRtypf
Wv2dN7M+mb+ZW8bZ2mGMdO5T0MxAQN7qvcV2tYpOW1QjN6WQe+fzunSXs117MZe07gWHgzjCjUB0
OeyAKtI3MXYm7wzk0ss5WyRE6KpFUk9LgE9HR6sPqC+rLPudA8KFq5/78ApNjZWJcjZIdJkj/dSS
TTiX76WcXbq68/uHxSmqhP3IVNDbmkZ2rD0XEbkcb8+9Sxc/m9oatGBzwhE3kLay3I9DoRvg0Ir5
Xq186fpnG3Wc9Kgmm3kJlDB3rxQVLwCKc/PP5txPy85f5pxRDVYFSLSsESLwi3N2M4Cb94JWLy2+
5/63DumczmDzXrW03RhjvzeU6TrPo0+mm36YHCVQUrGzofTruf3O4eXCBnrufYtBT6OOYcvLrpIX
VZGKF/XT7GVmhdUGrgi+22Xv3OrCtNPPJncRWojBNWUMRsV65XibDjuzS6si6EZbvDO1L73+s6lt
DPZQIC8eA4MJ/gBalGw1ExH22x/vOgP+ZnnSz2Z1V7D4jYvAt8msiQ2pl89Kmp7GCi2EYYaf2hJy
LD5J73xsF17NuQ+s1hG66iwJyhHLUryyMaxNtOhQJHq4o2Wje9WUvTOwC4/t3KSVHT9MiVvrgrpM
Qs1vLOjdWMDCz377wV149T8NxX+ZNxZ6+3SNJ9k6dC8OnYA7OeRldoSSWryzW10awtnEp3GrDFqf
dDsElmP7IcTGITpVfZG9/tkQ1qH9MoRUk7g/DDomQlEPiXleHm27csnPtN+Lw7k0gvXPf7mDlSip
6TjhsK2zmAZtC8saYV3/zsy4UPT8DFb75erkG5nAow6020J5iSbM/obWvSW//dChVPiz1f3cdHVN
lwJUEf8agqnXOrC+eG8Ilx7Q+eS2nLB3Yhx4XCBIT1+v3v75Azqb3HiZVmHWcvV6QTdqVTPOpeKm
d1Lo3gJGzduf0YUxnEsbcWJzSsj/NFRM/bU0Cgc3TmX5s8d/LnFL0QY4MuLi+GLm28WMZ1hCIn7H
mPrCeqSebd0Tvj1hNqf86nqzN93mw7RSflv41UNl4seKov3tZ3TpRmdTGRNIvSgNFSl7gn6hhayd
1nfWlHyNDWMvoGC9fZtL2+25SrNdmq4q4xGWutSwQZhODpxpNOS+SBXE++o2Hsx7tO7om8w/HNrZ
HFdDC658rHQw8vEqyRMCZMzQayf5xUy1DzZ+/m+P7dJnZvy+ltStOyUU6f02EavIKcHMvof1+s4o
Liznqv771W1U5JFUMJIsITDuIkV0OAW39i1rYfbOx3ZpAGdzfepNHQKw2weLBj3JU5Y8zfxlim17
8/YTuvSRnU13vZ7cvAfoD4iVqR7cxhK7Knd4F+aiEaHuWtf5DGz99s3+fjS4Tfz+wHC+1Ru8jvsg
Iqvw4CbozNoUt6i3r/73rwPs9Per93A7jQi1RdC5xudWmY5Ti1dbQXrWn13/fOKTeZzPMzC5jJUb
Vt0XI4zu0yq/f/vyf78zme7ZdEedl9taYaMrp+RB24+ifCjjh8GJDu6aZ//2XS49pPXPf9n/cCVR
GiRUfYC/3HXdoByjGXXbien5z66/vvpfrg+SjSUcNfpWb+S2aMMPctaedSs/vn35C4sVDaPfr+/I
MVIoEXBLCbG/NSag4jRMO28hbHMLZQl9b9ggKGu68nqS+FaYPbq9t29+6Q2dzfchgnWecuUgozy8
mWcknzkeb3tlduxd5ZCc8Wf3OZv0fZ3pOG2WfYDD4C2WtINn6oy10oUnavfHn93kbOKHjsRuVUJ2
GweYnVqDDBwbJ9w4q7ssln+0E5vO2YR3C2HKSsm7wNGSV9FbsJBrBL9vj+DCp+yczXcdq9wG6ydW
k2G80dro1lhwXe+nhz+7/Nl0h+nnJsSs9IHaVKWnl+U2HMvPWe384a9/Nt/N0SQpyOD62CfepUW4
g7h+0HTznZ3jwsfqnE30cgzDqDOijq1PuR/UGkcjZ+KkWUoQAdh4bz+k9WH8z6MgIaX/n7Oza25T
56LwL2IGkPi6BWxsJ3HSpG3S3DBNm/AlQBIIBL/+Xe5VD28JM747kzlFRtLeEtLa6/lvOMK5ECW5
BtitAn3f1xSmoHDt8aw4E+KsbLGxR1kb6kXUG0ATYuVAX8HVDTDreWeTbg8p1+7zt1hZl/xFYFM+
TmAFWSDQznAeGO0b6myMwtoPX4Qyn5zebUG2SYjVg1gAGx5sF2aqNtLh2g9fBDEK5gB0gX3vzm6f
TPhR6uD9qh7xFoGL6mX4s1YYV6v1f6Kg6FwBLX/doxdhq8RQ6Qn1IsnUldZXOCLYCcg/Xfz501cm
pLeIWh9Cq9JkQZ9Y6X2VU1hfsRvYKiaeaX6xUdN+XSuL2IXfemZwaho75OMvs2VFhun+FKj8DDPI
g7nBrpuY3mVa/bWaYtYLVKBhTwCVOo9w9SYiOnhbfK5/g8xM+gca8tfj/W7weti/Gju99xN9zF8o
WBd5mL3KPpzuh12za42YfZHf0jbeOmlbiQhvEco5FL1UABqRXOo7erN4dTJ4ebdG+vb50Kw9fxHL
I1QP09SkHYyO+KHAHUecGuUj6juvQpOj0xYhLZUycdeJBnzmPMD0+w2yjTvfDa5bFv5PfUedyRR+
0O1kTR4g6X9jNrvrPGfj8SsZY6m+s8bCI0RbfRKMhIKSerFmgvHcRvStLDpLpR1oLQPDDtzYkVnB
aEKpNxS0osLG+GYVZIsHujLCS50dqC90rAIkEDiHjwWKJqF1ggBYzpCmi7bb2u2tNbOIcT7WNMXt
GDw/Kf9pjMPzCD8EWPZtbPfXHn/5+1+xNxBiSpegqxpa4FbksiQbKOUMYUO+hZNca+IyB/5qQsIi
Eaf/Gl8Udn4rZ+8Vhe13KZhln0fa2lRaRHJZw5Ddy0mXTILcydKANp76RfL5w9d++yKMwU+EvvWC
fyqcKaamPPquv2PjvKHDW/vtyyB2jGbKLvJy23bsyJbkNdDWFoRy7bcvVuUpt0ocPPUdyonBUmHk
1I7tvRjqjRBeCbKlLM7GNScUw4ZMqjGFxx3IB3BoaPHzI5GKefd5/681slilQWtugoGiERHA6DQN
+MH3sx9uW/82YG/xeRt/Dl3/sXt0Fou1gvt0Bc87mbhWm9QdxL+OBVIorZ3fZLRuQWsN4ibLj7ic
gc1nDhuJwuRP1OgFqmxhqvP5z1gZrqVwbTQIMi5VGC74g3cwhDWo97ULyPfrHn9p9q8oBPYIZdNu
2yWpQZLMdu4050ez3jq+W9nwLGVqQ+pXbskoauhQlgzTaRhApt2XjEg4c/nFXefIjdy+EjJLuVox
07SToC0lAehcFZ3OtX/lLtlZBPtoSJtBtyKTvB5QgYD6/vIOdqQahWc2DgivG4dFyDtVo5uqddBR
U/9gIMmiQv3Z4NXXzx+/1j2LoIdXawfP1lQiowzdoZ7gdgOdKtno/JU5uhSnZXbuYC9jy4RR6xnW
l482LJbBktiYoys/filOy7XglTTzLnHsgo47u2qDHlYTnFQbv38lndBFpNM8y3wFy4xk1saXora/
gvvygBraBNUuGxlrrYsuTf8VZwyVYDgRQBMdCtOEjypxpQ99sXWxtvb4y9//frw/pTXMmmUiiYcy
YB97fh9GXVY2Fhtr0loLl8H5qwXbG2B8h+KuBLamsFdj1k0G+1t4rQUbX15rDSwWbMAvDZTF5XgF
mkn4mNpA4pj3cPT+/XkIrD1/Eca9pErRACOAhHozTPZNlTeJn9pXzqFFAAdjxlQpwIGHgc93qM0f
heRP7pDdc7F1L7E2TRdBjEt+aWLPLRMTd4FOxfDZjmpjv75FQfnuqk5aCtdw7Nqn7miIpHP9ZzeD
Ww+u/lklXq57/GLdTjWtK9hJYUlFX4XwZxgB6vLh0kC76/LoH5z9X9O0J6UwyjYQSQUkgtbzFwmK
qjKCb5+/wGW2/2NPsFSlmSY+DhvHFInvM7eAlY5ApOm2fvr88X/uYP/1/Mvk/evnl2VQzrCVwc8X
/BsKYx+kL+7g7fBGBFw0zNb9Vni2ihpB4HxVeSgKDeDTw0R55fstonwowRqsfSIS2O+g2ryjZwCv
tvS5a523iHAFIHHr6FYkGZw74MjnEdHydzjlVxvnWWsNLEKcTq0Z4NZcgNXS9TyxLCHgwZZSwEU+
H5+1BhZBPlVKwRUy5YnjZGYWVxp0ulAFoJWGnzewEuJkEeIAH5h0DAyelOn4GyeXt9oFX0lY5Rme
Enz/eSOXyfSPSbZUpnme1r45mDwhlfzmFIBRmS6sOQm+6zdeY62FRZz3DNrNjjQ42Jrn5n2Y9XSC
V1f1E+iKZkuJsdbGYtHWhXTlCOJK0uZwhezBcQS/5RHmjFfJbai9XLHtFj7rnuKJBDztMHUmMB2s
zTdWu5WZtBSpDWQgE2fjZaCd+dls0wwOEz588D8f4rXHX/7+Vx4hyLKOPWGIA7CMYP2jfEJDJ23d
ra/IlYm6lKThdrRqGz7wBD4iJbxCQEKW/re2aX46Gb1yX7kUo3lVbUOmLjGNKEBIWfcl7+fnwO+S
6zppEc2gwIyEsUwkXhO8Nu0Fc0Hp1lXm2ggsIlnUk+cbquaocTLkq+Fa9hHOAMN102cpO+M9aLAe
cdokNYGfxNFMLOErcF2WWwrN5GRAc8HwcL/t+zBrAJdvNkVslzP6fySfpcpMFACAXXiJSVlOhfEt
82ZL1LA3lil5dMHwkjdGnrpmpFLPnx46L/X4UQQgtkYWVY5/VHBdAv+YBuk4JSi6ga/wCDyQ/KkB
hwZLF+fdWCirHuYN9Zhm8pRpFMglxlzmzgPpKty8BsR2h1cTjqrFU5C2Tn9wnc7z40K45rQfdWAV
O1gwdM0P7cHW5qGnrlG+mZlbqd+sAfgdmaYH7dXFEYEVyqL0phsYsjWw6ucScEUurcB5BFfPhqsn
yvOBnW7IpA44hp0zcLeGukFhAHfN49iksHdsPRKkj0rr3LoxRQosRUgVAUjy82m+kiiXgiPYCvao
hQjQ4yhWBdxHfJeNsMIpVY/XNbDIxCZszBx48LWJ7IWTwejNaY82NJE/8FlYXZnul17wVlNYs0FK
IBiz2gE/2Sj4O1e5/u0ZeKX48zdZCdql2KivBayBQAJOgMv+gGT05BjddQUNdGkDz9UoBzF5LT4Q
Wvdrw2v1Us1wha0BLvoxtaT9uOodrMW6VWuqMFFJmxiQOoTt2OD0eWqv214vufcQ0E74GmA8YW75
Cvu/+wDO5zAYefn8t69MVWuxbA24MdTMxm934MjRBezktUEyg0x+3eMXG1BngK4LjCCe2EGgQ5hA
VaHW5W8YFmzsGdZ+v/3fZVeaGXErXDvjJK0EJhArFhmNV7eUX697gcWKVaLgfWg8E6FsmgGE5gbb
oxSzOLSkr69cWRbrVu4WoFaAAJR4uNU7zvB6wMe+pBup4pIS/pH9l8pK2MDA5ZkPCDAtYU8yzuUN
vnDmnQCd+jiRQtwqy9y4ll9razHagwMLvkHhdpWJAJa/BBaLuD00XBv4wJnAvrMwnCnU6MCfn4/O
WvZYjP7IG2aZOsN2xW9fVatGADuLK1d8czH03BvTEoaZLY4v4PcZKMvFuj+a122FzMWojyaK8QGa
RHJqGTvlflPBCK8zv1/TMWSprOvKJqvStkVYN8o75Q0xX/GRO22M87+7Hf4i/w06T9dirjtsRauU
sSOQKyXu0/stCeK/N7qgW/336TZhKoAPGTa6tX+ijJ+xiXslxfRd9TAcu65/FinbkpZWGh/HiTE1
5D1HQcH7XIMQuJG01zrokq3++hhwbNJcqEz4anW9wThWAWhwYJ+MzobOY0X2Ri6eL383gMpkoHOY
3yRQbPXVQ9FME/CVHrjf8di1xlfQb86G7w323u2RYE6+O8nplBuO027MgZVR8hejVAM7lo3wGUlm
AERgyD7CqNL+4ubZHUyOv101Sv5ilOACJjMLxVBJ4PgEdeQD+NeADVw5SItsJT2C3S9cxHABIAD/
NOoSp6CwAONsf9XPh/vOfwbJNcmMzynsP1Iiy/q20qAo48Bb9FsXumvTbJGhZlNJVHbbTUKIBYNt
DV8+ikMqmPdvhMm/V1dUQC/eoJtr2dhoALCxF3C0DvmsnlFS8uuqDlrKAVlfT32gYF/MZdNFOiMf
c+9s/faVzlnKATMxW11XeXUymBQQqOpk291Vmw6y1NKNHiyhwNVC9E3tfJuZ8KSEhXf5lfq5vTF3
Vnp+KaTrStq0tLHqBAv42YOpZuqC5KG27hbWOmcx9zONG04wqhFZYOceSJoXB8b5dacIZKmfGyu3
8IcKtqa07YpkorP8CgTncMg91Vxn4kT8xdyngYZVSWPW2DU1gBgE/iG17CdAM6/MPYupLwEsytKg
QA+BVwmzYHgdYx2yHz6f+SvDu9TTBcBPDKOF1R9m7SgiDgCOm485HACneGRG63183szKMHuLhRqG
SanvkgwpzjUMUFWbwB+jyjCDNv68gbX3+L9VACabQwCTQ5upR9YCatybj5mV7j5//B9u2//vXom3
WAHgVdL7psQLOKyLfSM4WM3wIGi9AzkEVrJ63zr0DiDID7MVIeqJN9pde63L3/9av2E36xsVtJS7
biYW+Bx9th9Am3pqcqe5LsCXWjtWAIcAmjJLCpXyvdUVLOE1AYipcPwrB2cR5CAG12YK19dkmNmv
VrAb24Dad0rnjcP/tV5arG9qgreTmvDDsemHsywq0flr4TnyfgYuYLhuCVrK62CNlKawp2HJLL03
B1QoUGyfeDlt7KTWImQR5nQwcZWOklIURrewSZWC5F891W8pGS5x8I/5u5TXAZvYNCC5YwhImaL2
gIvTlPcv5UjaHasMN0yBAt6YUZeY+Fdbi2Bv7VLpWeJVsLu9K+FJe+FboWTPgjMWXHe2TlVWemwp
twvcGcTpDlt+IN8s2KAraF9D37VFt1HusDKt3EXM+8OYcmyf8R45kD9WReg9TIVlNMOI4LpRdxfx
PbkgnxijMOLMynR7Kk3LPNuA2mxVbFxsGf85FpfO+yuBuJTY2nUBWzdQ5VCjnlSYDlxJ4P2IQhXL
GfbAULRdjPt3s0pKmfqoqyr9vH22HFS/cZbBZhsQz0cv0z6uumDQr/qdlwcGe+FADo/7kY85nG+d
Uv8iNaU3Ay/701TkAyr2wGgI5iAHOhqWwnT+mlsoVfoiU4AV7nMTgthzyXNjhge1kXd3pCUyiIid
tsPGtm5tABd5x5ldYV/K2kF9xzUasKbBLTDH9QHM9/L584VhrYlF6smNkgywPa2AV3W+d6kZY/59
qYzpyim42FzgYxYcVOCZEjJ3/AIzPoq5fwnE1sfTWlpYZB3Y8dQZSE0VjisaBvxSO8l+F0zQYsRz
LYz55KFm2z92gVFep5aATeh/Z6QlAvgtDuDDG9xwd2CcsH0m6r3r4lK9R4nUxpqwkoSWVnk5zrgt
IoGBETwr4BUK2CCuxU68afbu2G1d2q4M/1IoaJlZoSqpqgTO9MUTNOv03s8z/VOXlrFxKrfWxCIL
mcCgZjYX1a7TpHLjiene/+gon/tDMaJwcSMTrfXXpfm/EgW0EvCXd+F+kxW4HdkrR1tQuaFgoKhn
3478YfMCa+3MYKkMzHKc26QStESz/kj9F8ikd/1MPnhJYi35sQJcBBqgMwi2G13474snslQIGppb
OJJoqmQGSj238hhePKHZm9EsLm7I9c5mYq8BtrsqJyxVgx54SP7MvCCGMY7XH0FFc/YtmB3Tzs0G
Zm5M8LV5sUgNDp7tFnBpiXWr+K1uCxoJ1TYPDDvsjX3bygrrLLIDrM1EUUy4QvM8B6yYwsqiwjC3
PpxWnr6UDg4FDkyJsvLEBdxoL4upAHsk+/h8DNYevtiDmC63GPNYCiJ9cTJTcgGCbXT82qMXnxoX
x9IO1TtgKszAS1LsyC2RfP6rV8aULmId9IC26OAyG1eFfSPz/hCIB1letxrSRYRDR2l6mDJpzAGC
P6E+sdzrwnjMANu77tdfOuyvFJI6HjxjiRHEWsFs2G848FGG6ewA/3r/vIW11EEXKzoceGXqwAYH
JA75bhfiBfWJoCGZXySQ4Knh3mvgGEJU8bzXYKh/3uhKZlwa5mWulxmDrYqETTbbD22qgSNAduwI
MI64kfSvy1JLrzwQf3CXWssCtpsEyD56lwKrNBIQlAiAsT6/xbybw0ZdZ1tJlkZ5ugSppSNAgOAk
0xj3zaVyBcaP/hx/3m8rcbIUFOaQ6gpGmwAX4e5tNjj7yRE/rnv0IrqnXOuszrCxYz2we41qkMqZ
8/j5w1dWi6WOcECFxNxmbRrX3Puejl5kDC9+91rjrII09uMwqaiot8Q0a520iPgZblXd0PMCZ7+Z
Gff5pD5S2QRburuVhEIWMR9A7k29ygGmmrYzaK1WLoAjtT7UkM7GxnK39gqXv/8V9spt0sYTJEDN
+Rzq6ovVbl38r2giydLijrqzBaO2LE+sySDDTV2VNfnpuRoiEegn5CmfHKh6DViZw3d31mbwZexl
K3YeCnP7nwCQAEjRY4MuN+4a1l51sdvXhrDgDtNfPtdknx2roamLfekxbmzkmrUGFot6UxS964MC
GatgNpyTXzWAhMNFHVXqn0/ulQ3/UmUo+wooxJSrnWphiFmlw0OR1ucqle+OOe6V2CrhXEmaS6Eh
towO4aRGO7zMsccy76oyA2oFqI2aehvC9LVGFmmAewPt0h6NDGoE+KW2zvZcHKfZeg6sbmPVXGtj
sdrTXMGdRaEYoAQMrWnmhy4bXjzXecdhytvnY7Iy6Eu5YVv5vmmStN8Ndl6HvmHA0QZIoP11T1+k
gMyfKpMaBGYwKNAN20pmZ+aR/vvnT19JMEtLPIqjNmK5wHX1ZteEhQvaM+8DK8p9ulUGtdY9izW/
kKPV4m6636VwPfjGCyDBAPyavY0912Wy/OO0aqk0nJ18FL0C2hFApSZUHdzpTefOLvxDw+mhyfzn
3NsqHlx7lUV4o/ybzLjF6XZFYNV7x2yaCOe7W/6EK7G9tL8jo01mVvUdKODZzrGcMyWQWged+FAW
6tXK6ffnY77SzlKBqEYBwzhv6napxR4LN3uovfwG+LN72k1Pl4KgjYVlrZ1FeDuVcg0iMDKjZd1L
XCHjGuqRjUYFPE4aT8WWWmRlVJa6RGPmtUgZgc8UapniAPV8EZL8lufaSoQsRVkzSk/SYpDdzuP2
G5hCX2B18dHy7PD5YKz9+EV453Vet4CAqp0T5F5o2BTa/Tltd58/fSX7LVVZzKqguWzxedamSuW7
SaoJPqwKgMz95NpM7qnk9pbv/Np4LwI9HUhKrRKvAmDDL1jp3+G88GWwHaDxBv/I9Valw9pLLVZx
nqceKL9ox6hxqCac8ay5VlGV+wcf2qrrem4R6lWJxOLPttz5XMuwLwcsUFIAX9bbD12dXncB/Oc7
6a+9VwCvh752HAC+KjXs69y3w8Lw2G02WeN1UbjUbU01cd1ZgiEGCtwUokDh10zL2zrL70d3eLOA
UdzY+6wM/1KsOuc1nVucdO2CgImwMviprswSVULZvdezj0YMGx/wK+O/NMprvMnrPT/lQKYNOTC+
ThaWM7DV0gWLS2pzI3ZWInMpW00pZdIqXTTTizxiGfCbqi7VRm/9CcF/rFtLwaqypjlVMsPJCTTF
XoXbzonsq6wdIxgE344jqsYrQz87VB9RznwOCir2MECVwII7+97R5pXz4/L6f03BlKApBdX4Lhf9
xx9MvFvyp0xYdxwWga64rqqfmIvsgCsLXAxMQbCnIMUGg/GrZc3Xz2N1ZQuw9MurwHhPKyK8vXBV
HVExNmEwOukh7S4UtjlT36EYt0EtTPP95y2uzY1FdrAYRL8zXOz2c6qZA1S11bc3rsUafyMxrDWw
OLrjna/wrcKDvZ/7u7YTITOv21BCL/vfAYeVnegnG48ebDuZiz4OvC6+plvspZ4PpJYizT2BbrlY
fvkZSpNqobyNmfrvldhe6vlgv4MikglQPo1qAaepbhvJH0zX24jIf3e5vfTJMx3IrEhd0xj+HHvt
2Pe0Kb583i9/6i/+P9gB0/tvnztwzcolaSiM0P13m43Ob3jXq5NK0+Cx7YYXMpY/FJdnV85TovNB
HUTTV48VzJJ2qs7NUE9tG1pMDaBp0y/g4dphGVRb/on/zqj2UgXYcEuUTLUerlaa8oWB3bofZ2uG
VN8SJwpDkafP+2GtnUUOKIyKU39M3X3Nje6Ast6pebcVKncOWT2P+V2Pnc/W4YNt/9HH/avXFxsF
b7LTZigF2+WdHhsdWaxgNt+1DgqrulAyx8IszQVK96JcYr7RkFQgtMKUndPUhpKvF6BqtIy7eb3n
VlYCDNwBm2sdOla44pWQEdJMfOSXfRVOMhvliJqSglg3AciSzXno0hGoaw3fBwFVnTNy9o2iuKj9
2lqN1OFgA2UEvyITvqSkrE1AWgerF5rvp5lbXhZPYhiBrKMB6Mp+CsZ2qD2/PJEK0FDoAfg3xwMg
i7FZ/pDtTD+AK0CFtzcLw7uBQ3edhiU+dcGBb7TVnmBHlp/46Jp3E9DUKEWdCo2PvjqojS5pnJQW
r6NvceMETDLNVOi1sjhBguUmY0NZokzQnu1uwm0iuOfhNPt5BWhFTeBYC2xxvcfprsqiUgMk7xgz
DQtaHFkezC85lOHPjSUjX2d75jbH1pfOJcQCErFi1DoGahr479L0Q1+ZEXPpjthBcYTx1ZD4TWfv
IUuNK+785nK6zVEhFFmeviOj2DstNOjpMCbTwBJhg6xuDtKKCt+LOrPEleTEACO1Iyl+291N2Y4i
bHUXUZgngwF3A2dYUBH2gciTTrCTnh7hbBM1Vonygpu6xYoLR2rATwHeDOuxxcqlYN1dvdKZJZVt
dpHqVNh1bxnWnFriX4n+vqv0mzZ+dVb5GziHN2K8oejrbhb2Wfs85FUTTaO5B1g3KmEcpqBJ4q/D
8BtflK5+HO0nOckT/JRCKYtjYaPHgM10p29dwON87m794fuY5Wf0+R2qCI6Ort/MYHCQHTSm8VSE
TjE/oJxBhBfZfNRDsKFZWzxC5wuHr9RtDzpAIbI2hu5s9T2NfJK259zO0gQCbMJCt2LySLlDphhz
EzXMWYldKQ4hZT8F6PiOx9MsgjO61gxHrHp4B1zPti39RSb72DX6qSyVG8rROdWS3aYTjTwA1oec
7c3Jv7PT4Yccsm9lPrwT12GwzOYxKgYr1OOOKMo18md7yr6qvntwZkw5IUjo45Js17D8rZ2dn1Zj
PNOAvnVzcMeAOW+n8UaZOs4N+9tIXHg/11Nkmrm580T+4sMwByXRcWX3Z+CuMS/q4ZcxlqBfO8GO
FiJO1VPtZ9g/7jMO36fBQW37RA5m0X2vAuuJFCSmXHrh1PJHMsPINtB3jv1sud4eLIedLp3bxgZS
e6DBt2Fkd4HJHjMgSaZS3zLP3zl8AGVDxEZd4cLhSNxgb1jWmeU1h8N2d+5gP5R3Ms5y89ia5QGG
FrtC+YfR0gncSoDybkJRWjcCqHJUjmTg7LY7lWfg5/KoqIofCLdwZul9lk3PqdnF4OhFs/Wjmr0H
D3VxhuuF0NNFE9Z7pMEckrcG/10GwbmAtZzpD6HV3NO2PfQzMIkV30HH+aA6Y69cfs4wpQre7AD9
2Y0AVVhdUMZSsfuskAfF3j33l02q76ibSZrCR5Uado2Vc7LTLnIlfbaLHF+0eUjqIw+KJ9u3jyYH
7SbDZxWgCIlNZRmjUvHWJua+Ak8oFAXG1Jcju+1GJw+V7b9NVrn3h/aBKFQc8oG8wSobh2z+m835
eb6wNPRwyqwGmN1iLwEoCGuzGS8Z4yuoWA/NOB+y1H6qNZbSfEIRImpTsZ23g2xHTe8BqxE8YUaH
hC1x+N5VZnrwcpBEAxe1GryrASNgMyaFigd8O8faHYrwAmLGZKX0x1ylzRP4bQEPm17P6U4pu/mq
Stw3hZDSeA+97dOnUmug7L2xUU+NVUyxyFsMfyVZ1BcoEp/S384kZdTAbsSN8P+q9mmoJ+OBWgq+
yYUAbTUpQZoWeLcO1fG5X3lJQUn+TGvgRCLbCVpAC3LmidB10DnfgxGsU0CHffiIFyX1alTU87QP
fdKrr3QYmu91kMHj1qJIqfEMO7U2HABV37mdWbDIp0T3N2CnTw8prHHJbkqhJzo5rct++rgUf/E9
nLK1UpIzpb1xZ+uWRunIsIUahM6afaeVNHa1FWA748xWldSG0/8kBrTU3kSLH7DxtbMIUv/2pW1y
dan6p1E+zA2Qy4UfTXXdHHMbT4wBkjebI2FCOXENHrM+uuU0BLe8Tq3q3TWcTj1aZU2fdBZAh2Iz
g5Gw5wb/2elc/0xTu/nuV72JNMHpUePe9A6GfpPecaz67xPjgxWLjgd3KHJ6qerAuOk9EPl2gMs7
CLHBCFTMOh/1o9BikRO1Wmef9uqCvGd9gFyu7O+F7Zc/5jRvETYMC+ZT33Xtsfes4knOjvkry2BA
AeJTrsntUAfiI6s7Yu6AhFI/UBKp34u6lHE6ZlU8s4YcpeHSc1Vo+zexB3qBR5P2kFnmdC4wiq8V
ZEuwjevleQBH9Fdqjj19mBsWJB0WpoeauuIRnh3N01QL0NFVIBGD1PWbqG9dnPGlWpqHtNX+cc4z
Kxxo7T8XeBSi1JPYN9Bu/tZBd1GefNv1jqIURQwuzqu0aNfsKk0K97ENZPHjAoQEtB7nor96w1b7
TgWdfew78BzuFZyGdcwGLMRioi3iiwYNFqaJsntXt93OAMXsSz4640vtW/obBRT9a9tb9Qk3AM6+
aJox4X1e7OHAbR8Cx5vOSJjDT3cwZAcUxVjGVd/7B5rhN00T9GsXIHIUBL7xxZlQkjG5JQS9HnoR
+cMwpgjL3PBNaqsp47acnAFXQV5Abud8qJ2o6Fv2oWdRPzhlN8EbfchvmnH0XjyS1ZGR51YEmSWJ
Rsdq0IrACoYvwNwHLbQicMt6d3PczSDf+Q3IOOCuCynPhU8tHc2NROqdNCP8ES4h2ohQRirelB58
k4TYO/ovMgjoMytSM78TgBVnKC8G2+2tgS91EYNIaHmRb2bWcKx0YTs73WCDk4Z6BljkoFGZPe1m
VGkZ4Txo/uBA/9uFlvZ0N0WuA6ewPWzScduaV2aWhR7Px/SDYaKORmiymYkMvpOeGtRuqjmOJI+M
jr2SO27DjaVmI0RYQY4E8VDAcqyOKrfCIhb4ddQUTVfLCKA7oxsiwY1chZQ6to0Nb0Mei7K0XxnJ
nhy4BEV9JowUH5wifQLXCuB1h6Quct/o1V+1trMGG0A/y8QxS6HQnd3cwQYmNQpr5zlTb0Qmttjs
hjRE8lghCz42MkuLWzDdHRDpZyDp60nzKQJi2DR+YsOjpjuzzgI7CXzHs8sIFToNvfW9MVDvSgFh
+DRWBgowRqvrg1Njj5akkBbBQnmOBrsOipuCqcr70lJAe9uQt73qbsfBnu6QY/xpbxelxXZjURvB
SajRMWKgHon5OIp8hJMZOvsHx1Gijz2iPZhArfXkG8AB5RBlFRlxus/q8memL59yo2f7QUJr0bRh
Ac+sOTQbu3k2K2wtYp2nYEvXTM9O3FFsGGsTG3nIM5siOAfwrJviJuXOfFdK8LYehpJqtaMToNg7
H7BAjT7Xmd5VtT95cT4SWR2aFB6/8dQ2xTvKUFR54LVVimeMzQTvGMAdVUSK3FRRioAfIlOMMFLL
zA4bLAsKSehoQYGscMc5uOke9Z9eF6GWtSU31O59dmhQeKJi4NlmegZo0XtjXYPkw6cyb3cNd406
HDiK6PfjOAzOyehGHH05ZtvTGO6VfnnoZKtE7Ihcu2FhW+hDm+bzqwEHNBaWes7TnTPb/Uc2EisA
Wcdx2a+5zYtnBJbTxgLO2vd+R8oZx89j10SwlKntcEAJVXNUvfLMyB8DxiMw/rx8j+LfdrpDRU7n
R/inBv3VV7ThEYo28OXNqRy+AUqJ1J3Cpuht5lR/9D6Zn2VhsT5SQQkjPgyM3xwAeZq8yJtKAw4M
lT2fUfKR7XvUjncxH3zP35c5Z3k8X+wNQswNSyVBZig3busqNW8IiuWdEPVe+H8yQCWKowH3JbnT
AZ9ErLQPyAyeOFZ7AhwJpJAdAs86ZUKW5Lfj9PiwcXC1+prWxYivgooYv0tXkCnhbj0YB1qA1ngA
LkF/SQu34jFjdlFdLPVtM/RqG+ktc8u0jm23EPTeGqv0bLWDcYLWa/4VMAuWDyO8AgYYPwQRZIbY
38EQ3x9PmT9Sey96K3VC+KiSF+SLrN6ntsvgX8z84dyK3vs5YVvUhDkGM4+1ldL3xtNsPmcFF//j
7Mu2LMWxLH+lVjwX2RJCEvSqrAe482Czmw8vLB/FIBAgMYiv7309s7sirDLCe9XKeEhzM7t2uQjp
nH32MB5kJMKXAUER8bakEWK65kW76Q5H0JqnbWLEsvF0NCILUGbkh8I2CqQ2Osow82qSX9ahjjmk
20UvobRObJ3GuIvhoWABCi0Fj4DpUoWVpOeJ1Vixi47qbrcOFA8n5odRcsdcTsyunVS/bFQehGZL
GWiau6DzJEZDhNdGB2FAna5WbOnwUst7WDNPdZinGIEk/q5YyGAzSA2jdeutcCtO00bbJ7i+T2tW
r2RSoGaSsNkxxXK6kSB0yVQGwfq+rG2Sb3CWOjD6o5i+3lblA4RJ8FqvgqajJ+Bp4vOt1AxTFOSR
S21J8vGALQ7k5aJIqi5L4roDpTsKaZhCeSTqdM05zfe1Hzq5lzYBS2Ce8cGlvPLjF6sb6zZuhvXn
xtkWvhiWNaDiC42i61RXhSWbCMfPuJGiGNwFjy5zJzVCwgdCJEE4Hsep9EHGS9FmERpKdK5hkj8Y
V5Di1N7MVlOZgzmZ2TayP9ZhzAVwDNld4yGnqD4XiyWrRbHApFZiYJURGXk4vqs2+TIy59s0Qg/X
HOtctXK74nnXWVSV8gGpoO7VLzdxeKDH9v0cdPyx9uBBFUFQubSnM5eATxQB9gOjdHFsS1RJaH2R
1YS9JqbqBYifLkF0q1dQD5gSa3mVQRvY1COQfsgBDzm5tCldu9s+MIu8XOu0yvVtl57HifFXRGcO
gFGQGV7XTxUZLUWac3c7O8egd2Tccdwb95kELqyW1M1RX5/nxapCpwvCoJMDXEMA7i6wZ1B3HAez
fkrUOIvrjPrbPlqNzfM4uXVO9mMDP+tNP4e5vzCkbT/AylbZF9N1OSYtHpN7BlsZVHlfizJqxHmd
TEzugDsN+a6NgrA/9WqMdIxeXbu5SueFxdFXW6pS31MGx4zjAlbqcDWzcCVk9ghWRbuU+LSfh4Qe
KUusu+e2D9rPYbnE+iI0s4C22qLRxbduHgZzGUEb0ZAHeLW+5gGt3KOuG17cQflZsSPch4S+jkOI
1OttPRItIGYJWP59RVDQgqZ2mMYvE+K4S9SgMY2qU1E53x06MIdClUKxMJGt7eAUk05YGeFziyLk
xMKG9UdMyafwSroSYdrZQIMaJR70EvOmbySc0BCxMn8HLtHg2EUSqevSBkJ5hsO7DPXXOmzM/Bh1
MaJfVVxq+swxnyE/CAQQ4ZEHEUAAN+Bx/KJiULqrVNamLr9M4KkHqKBYXy9zZnsZDUcaTGT9AvPr
wh3zrnDhfbvOlu6Rarw8SOPao2VxOV3QI4jiE5uMyN+TgTP3niweFG7sv8GID31magWg1q0d/GrT
QtB1IGnftkFzH0u3Lt8CRGAykHJoC9XoJk/akutMzmoU5zJvQ/+lHmSnTo7FUKgA4Z3bJFW4V/Wu
1aWKv3M35vQFLXS+7CbU2tMDoUEcvBAbxvmpb3Q1XJOS1+tGTgVpHzXMGNBEgtOI8JjUCmhO4mu1
4iidU/jC6nVjZrIuPIttgsMOm3tAji63pNGYzpJYmDRGGTcBTkGKIJoOBlw0Oig+i/awgGEdbURR
BPWmJXGXf9GimwF0sIU0/V1X9EWYpMgSWTqwRYXDtgZaVUfPnJbRdE9bAnP5tSvi5GXpQjiuxbQu
3EvATIxlJ0kAQmYpigruxpytQE2x/a/nThsTLID2+KAxS1R1hR/gkR2urhzwXm4M2Fpde0Q6dy+o
TEPVpVGFPfQEs73KgaLR3nYCNQAMFRnSNgXbDiQPuwyBJ2P9vqpBEGku7ZgPPgHSgoX32uFBY69D
NXgGRI/g9GaZ1MyQ97AR85ptlJMcW6IUk4YEh5AOqGYwDc20rxc8DR85GeZpF8pa0wylnF1OgVGu
QjmkxkuCenl2KaNtM51iPcelyRrRYKg8g4rnNlDA0vEQWL/yM+bPkr8jLOlGko46p9MTvJEr12Sz
hV/JJQr6W/gixuzCv69nlNpz1uS6wpiaecTY71EeRqCmOEzB7vtQ5OxaMJXMDzSsfAW2EreFBtuH
we/NplPb1WqXoPqRe4jMlEOJoq2rdrxpy6rFWUVLIB2xaVpugGrXw3yZuiVRKUpqVm5JRXuCC3Mu
2ULuNmIl3kAMxCII2235krjuoCMdAF9lvVMokjqYeRQ3XHSy6O/SUJkyfCzntbPnyQkSnWA+Ma4A
CtoeVURbJ83G5bxkJxAS2bAFrDB8y9eGxSeUqA25Q/iTdbt6NUuFcxyexae8W4t+o0JwGp+pDRX7
4hsexBnKsCA8dGVXRpcuKJcA6SI+9EeMhmqAJCWtkvuejQxQmwtGvgV3Um1oT9kBrmau3q14DGBw
j9k2Rs8N7YqDKvnUZzwkhYAUz9bl1RDuXkG4QF+ZV0A8Nk1he7HzmFfn20bNBk97M6KvBOUqmtOg
Es36mCMenG6R5h1jZAEEo9+OPmfJC6Spoz7KlRTlN7dGwBvqCJrcNMcj6j4SSEvCnal47p5qiSbg
naRUrM8FXTndqQmN8xFRaKBjQI7RIe+kjViDyj5yoNmTRQBMhY9FgFN+SEjG7OTdK0CndbyDro3R
TdGSMt+JSE+XJl4We2SwQrKHElrK5h5A13BvSq/qrV44TXZWwftthwMusJtoglMLgsnXmGTWohQu
0tnoZN7IISbTt3bsRL3FRPhGS8EcxaGFi/nwA0BUXe1QxLglhdCNtefcYfM7FK2c6dVUQUxeFxMk
8rXmdXKMzAicFKCa2kqpwGZZPFPRReEYybN6aEu5qRbDIZFbhrUCPoCUswOGQ0Gbwr+rae+GUmAy
M5lAYL8exgU4IvaM92KG6fhrPGNz/AADTDSvqZFxAZ8NdE/1pvMMmssi0dEHXeKM3+YwiHoa4TKC
eiPR0/wIjnltXoks+SuaFvQgS+GAZSY50+Hd3Dcq/4EsoCV/Fydq+jyUsKXYjouam/2IOdON/47p
ytktUgCXnkSsLvmIMvtc8zi2KBNy075bRAOcIwobFb4Ts/JdlCa1zyOe6pIF4+e68LE5lLSrc8jQ
STEfIqD6P0bmGfY8utY2TyHdXwaMUMBQHVIwa/T9mBTDdcTvzumsmQeHA7HkD3MrgN1reMo9qaHB
qGXKx2PrnbwjSBd7DOk4s8dwDjESCPkUAwsVA69P0MauPWAXyb7bpFj3sR+TS0Ni/kmgWd7xafG7
qABoB99PwMJhAajWJRajAwqrqp6DqR8ls71gcgCvFT/U1xgKrZ3Av22cWONNZz3kybNGYuXKwGBr
q4Ht54YlQCnp8mjAL/g4RkyCeRC0+EXwh+4KnWgAx2Pz0uYeqgpoW79HailOYYeRU5evH/PFT1tE
WbVzKrok/87GuPxULqLeBbJ3aEjmdRcUZXgRBWCWdMXJe63jhDnMhhrOdrBHms5BRNixbUO4Mvk+
QvwdhK6ZSpL8M25n8KnKkyYHSoMM4rmFu/QSriDMFB0dfvCiRcIyX8f2HRldc2/0sOyJFGipChM1
yy4Ih6nCwaC6MFOxwcQtUohoBc058ttEcnICR5sfSTiVh7Bk3b4QvYbEkTcfun6dd+Wc9NuqxMuk
FdS9JdDhiFUYZi3rMfBNXGeAkAmcP1V911jtLkloqkPVjoBa4NzXb2fD+k2EykWldFwRw901aAfG
wQb3vKvJlUA/cAH8Sbc+vIFkbqXPkWvKLY6V+NyElALwqljyrWoEGlfee7KjtMl3yHIRz3Ity/u6
E7CRDEO5adhSyzRy83oaJF22pdbJFtF5Lfw3FWeZa1tRpaRn8O01jiTYXidfwwchYRHSNmy196aB
Im3C2vlilYOgsAQcl6BNSxOYJG6NCgEK5kv8hCaZfygqVSYbbAlaZ4mI6AMPijhO6dTJr2UAtzCM
nid0dV5rnQ71EqfoJ1qkPSVTsalBHnp2yUAm6CdC8zlggb9ifpB/SqqFH6s17h4auKaN2x6miZu6
d+tmqBBev4iAXBHS1v4I1W2WZXCfl27GqRmjcEbbydl0BMYfglE1A4rA1JbB4j7tRrUCkurg3g43
Ij3e4fBGqCONQ3WoqJMvkSbhmTWlhd5aK59JOsX0FpAJHLKtOeisGsJEKB/5vJmQ0XQZCik/+dh3
17zCGK2oG3kKA09NmqNIv+Qg+W09HMxOaoVLMhxLMYPVMCHLalOq6xRK+hGQPJrOwUj1LdaqyhJG
/Mah6zgHMbUPMTqWD0VkYG8fwOOBQYRTMu03oqI3cRPQvihtYNV/qRGEOKW+tShdIgYL/IDI4l0V
GHbXlXHdp0MhpksupT8WfTthtoAj/zFnNHgmbJZ2F+cGk1PY9PcY5+jZHYC93cDW0KCUsWa4WtRh
B9fU890kmHmcK14CDcaUlIawPZq78ho5kOtHnAV7ThcOymG5noN1BXcJKG/IsQorXaICNqwChK/p
rop5NaUDslKyxnfN2cbDuJvs8kFZ8IYJwBh0C118FJBnP6yr+qz8tIBiVsC/u+r5Ppihja/neMpA
RnDbEfO8PUmiMetwvl6qSWPsuwavDn9mW6NTIUiM+rKi6H5vQB3KSgiBoSfMmx3lKxJXoVRJh9iK
A2wMMdoONEKESeHNvtdy2GmIYO/GaW4Aqtj8RPnCfix5G9xBGnurdQcxf/GzI6exrQjG9zHZJvVa
7IdxCm+uLOODj6vpTsgkBKbTRLFOianajeCEpug82cbKxlwWacRrX2K+DWXOcAD8nRxgIjo8iHZd
jkmQlOjV1gbFUOKeTYFw2EFNmBitZeG/S5aMuwT89MzH7Zy16E4zOSL5grMEqvNBBYdg6ruUyITi
iCUFQDBvflAzPsfIqYeKnppdAbT+RWkfp70CoptiI8wxNAeaGg7qKcRBuyMhpunpKgta3gHA65Gy
QipTXFtYSfEHHN1Dt4OH6QeLnlj5DezwCrePhqbERU9rBYFvWo9FpNgWlRQPjwugO/GBk8qveyWI
H+9IHS3Bh0UH3uxcJaaeYtaaL+rJSLfkV4b0JPT3ENWq6Thhv3d6g5mgJ0iCNYCgNmsLgiWAUxXJ
uUmh925h/iy5qr/FHcrLTzCAnfx24LHFzleEHrcoLsFcKIFN7Ac5AsBA0Y4E0AsamaW84jNowu1q
Ec8agZKRYw9OBysdPccLfP7eRQxI0skvwYIKv59aXh583xbVowgiVf1Aejp0iES0A9K2HCZT+iu6
Jm1ZSv1gJqzwEoaWk+t7OqaFgtHLO1AttNjnoJOsxxAyfHku4DVR4fC3ltXXXOZx9bISH3XfZTGq
5nuUTEaXKU3wlP1oo4k1qOJnJLjskmkQ4WZxK2FIsAiRVDL3vjMV+ANTrQ8iTvhwaKuqq2FVCCiy
ykyJTd1kyIa262FCJ9M8Fms+L3uTkLkFLyAs8vOgiq74CE/dIfo6g87aBQCntcmfWluCB5a2rY4j
tGDFLINbs13Lrw2mAMt4QCnlHahGBE7d9yRaMEMD0kwWc7CIAOiA4ul8/BSEi6uvWKt1f1gRDuDB
XO8wjORAV5NvScfgg9u0IdZzg9wGlTHOW/LaB7bB/M9TPwYwRTBL/RkYVo/DAMlGcLPvZd/bQxj1
vTtSHOTdu2QZkI570iRCw2n12LVH3AGEuWxoFSzMQJVkTP8NBna2OS05iswyDdAr9e+Zbht54YYG
6yusJOlwDc3i9BYLA7c1A1sUqz9O8EW7MRFar00Fh4H5JMhSRe/MQLEzpbXimn4nyTqU7/AkmukZ
4rFbqrjKBR9OISw5wD4QiPECKh37RH4MJhxdn2AcHDUv8FXxFAfrYOz4GhNA0+CvAPPcBhKr+oEa
OA0/clbarklR4OceIAFpnb6ipe2Ds4E/lb9bVaL9RS6d7uGNF4+ds7eWFak/TJNRvYZr3tptm5O6
xQY/BeFDhAGNkSlmnkyeYa3ju93M4EW/KwyiZrE/d7UYr73ghusUde4aoDDReV0eK+uE/zpNwHVR
n0u70JfAKjMeimiWoChj3ibWHfLnVX7wUSsBg2LgvtJ3sFpMWvBOeFSfTMGWCTPh0c3vkpjopsuC
RBDVHhs7o1osa5+4U14yyVK2cliGFOg8ukeMZzqAoX3c5AxTPo7hRA9gsa7acGuhDbP8To9kTuYr
bh1IdztbwG082nFZ6uV90HgYj6QFdcyMO4BRE/ALswpafyoKqyvwaCeFZ7PyuVL3qKvt7EE0YQI1
TlQD/5OgiJnEi20yrArPKgfCgpYTZArTgfRSdBW8qQA9jfG9ThKA6kfQ6DoMC1ZWycFu1JSMxKcY
tsdjtZ1lNMYvcDNpGqASQzTWr10AJtMDsJShf6yGKo+/AzROpmdel4y/KygekJfOjzV9igkafDzP
BUzJvsChPV8WcDQbC4gLBhlLzDaECxef525a1KUu6lhcaLSW/SPpRvhnarMU81Zrq3uM5QnJSVa3
3WjPvox9dZUh6CePOe/m5b0fu6LC/NdGGHGPTYyJsnVwJ2g4kdPLqiEOy24Ebn4pimgl32J606sc
ANXXEgP+3A8gdegAPK84HLtDz0oe7UIE885fEjtHFUZTSR6d+7yeQPromOXzdARVRSXYhAXheeqQ
/EQBnWIoPWRDZ9WSDRoNMAC8FXyyE4gX0Xj1CN1q1X0LqUl9sXwY49d+APiSRkvjzbYfnZu38Cht
221be3IBH4I8VboASSYZQPzalDRYPjWBA99omYG+b9sZHVMerOqZYeKOgDDfYFaclE+Bwl4DBDYM
Z0xwWopmENzB9nzDSI4R4DIPz9gxqvcz1nmfjg4CxhOQMKbPPowB27ipZwaQah66jfAzyIVL2AUA
xLXiHEcEwLGHIYS3zl0C2D956BrgE1MWWQRGqHs0UHJoLvBlFB7RYR3xK8kQMCaCd+Gsli+dxjoT
WeHAs7sLMGcAl2adtNmAHzXnaSBL9FPhbZ3qbELM1iU2xYr+QqOxR9BwRUBBEYheyEiCa0Rr0Ypv
k04UeQTUGRU7DULX+0TDiONeYfxs0N8m3bwBe6MF12/wKBWRFRWGmD/mISggqYFauMNWyUuK/Usv
s/yU8KJe32FsB+zXeojAIp/M04uirPuE5EzzkKgE7wldjZzvqlW28YFBx1fegVUq62xq8Xb2K8OJ
vq8r2fNLLXA9KVpkK56KlgY+zZvVkkOEEwbzsdKin1F6nj90QZTra93n9P2g0WxmqrJBn1ZhPob3
FI2VvvRDEbUPhjBZ7eFaMYCK0YCrcJcnBcuzwZam+1YjkQRA8gJjr4Ppyxrq675HD4RZc6f30iku
HoIF5NKM93IGswmzJdNtDEdSS+Ya3sBaBgU8NuGai+eok+QjRvxNBXimE3mq53qEC10AGVA6toqW
m4H3OToMsfrnKDa9yVbJ1jrLgfqJ1GOVkqNPcv6+khEM34ooAOQZQBkQ7Dg2c/i29nT60EoLxKno
QDaSqbC+qOvUNhUP96NZzPxcwyVTpeg8YXYf4dwMdgWE8vKRt3ER7FGg4nktlyqftmvJyi/ruizd
Fqh2TlIOcwVyaLXr1q/Ytqo8ExGueDu4AigBTHtpuFU1QrmvubH498D3zUfhna23Ocdzo0kDagRo
xwRUSEwjwVUs7LhmBLOYZItjY5EbBGqMP0Teu+iKu1aj8aiq4lukKTI8wB1UfVYJXofZPEy+zbC9
5QBEGqB+GRrsoTr5hI/yxzL34XkUhcS50paYmICK7cVjPGE33PTRHBabGOOY6cwXsaiNNYCbtsaX
0TlCAhRGq7VZcTr29lZzMyIMeDFh3ceZbtdmxhsGgn+UVIsllein7AsOnrDaFIPQ0X03gIeUaVRF
mHc3+AUCwoxlL6tFJ5U1YTOrAzcB+RJrYz/iLGB0F2lwNTO45Y/1ljnVnccFvN+NccGiM4xuknsQ
6JognelafR87aZq0LjqfPKygMn5D/B/aHiks7Hszxw1Ys6SJkURUJBJpA2ayBDQ6ID7kiTWwKAAw
y3twbulAEM6rZzi+XcZQeAJlAra/bbTm061edzTalGViP+HEqaodEOQIxDoRhN+KBYGNoITOVlT7
0QGKz2DwlejzgHQXmB3NkDZslBqDcNvM8zogPcMPZ7jrTOZIVeC/DG2EMsD7Hr0YWvC1uMcer9XJ
0AJH20zDRm7AUqhGFFYY0GO9yHa5D8AVjLMmqMGTQ77wdE3QMolmMxTVsH4qZB09Igag+C7UAqAt
7SHkazIKAZf7PGJWGt98JRHTtyBxDfrQcQJjDRFAaniZ6oSIUw7gHeOytQmyobJyAhMmZuIZ2k+M
IA3zRYswxz5eu+VjsOBcSoPE5NanSpQ2vyyd7bvXpYc+NEa1zJJ5SxugyQuaVkx9Me92gLqrlOMw
xsg+ylEItym45CN0mTMZTZ9s2yUSxUfLRw8d1jgjDhiBRfXkMPkaFAhvOaIe5RTQzcCKevKbf4dL
eoLRtYz3YMjrDEfECjJsKMFfUcju7l3/0jLEBHE/jo/OB2TbFCVG1jbgW6TkgF+PUgd8pKB7mH33
iSyx22EwMz6RWiRn4LrTxzkPkwc9E1qnZJ2A4tSk3qpO0F3fh/4AIlD7uGr4K08W3HciKUmrIOFZ
FXuAug5jDnDVgssIgsqjGBzPAguyTFk1GNubbmRI4ehu+K2JDgCjuleo0LvnaWqmTaFGee5R2bBU
gzUBpBfgh56XGVh4ObyCXjUiRWi2yBMUzYFNXf4uWpXaxYS2oANHPp3QtaRu4EA7TFScVolig6rO
vGqS9O9VUC9pHynaYb5mPOi6DDipYXWmJxpkSwxcTfJCZDavB3Cil+sKUU2Klnjd5AD8HqJxWV56
sDnh+Vjmh38f1lh3ecv0ARS2CEnIKlcs7Yeeg92ZVNhZ/lrmEv5rQVqYvJGHCRTejWmt3rqdOkDV
d0h24SvZhiKLtuEeRXoapRBk7uvNlOXn8BwfIOvbRl+7DFsSjLd/8T7+TDD1RkTGNZsWzET0Nlcf
SDykpjhP4PH99UX+iYAR3LQ/apoM4h6SvJRyR7ExbgUIp4gINSU4ngg3TgsM5d6D60qPMe3HLcq8
Ou1aaI1nWFaaVIKOfHA1KF/ooH79nm5X9i8UP2+9mhGYggR1DyVgMg+h3WkXR8WDwYkO3DVEz5UC
kF75Adbw8BOenJJjBkpDkWQYApvxF5/Mn6ic3jqaq2V1SxkMcoeeEtnRZSGWq8xB9kYBFR3ALBXx
8a/vwZ/c4Le+5kNvvY0YE7sVoJ58ho1m1WxoA5rCoS4Nxqd//Wf+RBkXv1GvYcjeJ80c8h0GCiGY
QrTd9phs/g8v4vZXfydA7QY+WThS8t0kGzAWKKAA1aSy+1XIwJ99SG9EZ65XfdOpHP5FwCRSKGSO
eVLdwXD2V35xf/bxvJGZOYg/QXUUfBdH/RYaUHCrIav+xWL6sxd/s5XkC2arHM3+ToEokMbDhB2y
AGT7P7uzb3aIsO4YeLv4bMK1Eal0gEftap7/+sX/tSA8fOtNLQbazFD9Y9kUQG2/2ba8FWfCw4IV
UwNoX7oRonFgVo53d3/9J//k03rrU13ECmAZcqF2AIz5+6gf7F1FMXL961f/mZXzL7YXebvS3y1V
WXkmJq+iXRMnqAps0t6mlxT/++5Rcr9Gpk3wL21EW7Evu+qlWoEFE5urd4Mp8/4ZBVGxHbz+tkys
AIXPyRVY0c9397++Lv9bfTcP/3gf9j//A19/NZ0fSoWR7h+//M8X0+C//7j9zv/7mTc/sv9u7j43
3+3bH/rD7+B1//l3N5/d5z98sW1d6fzj+H3wT9/tqN3P18c7vP3k/+83/+37z1d58d33v//2FUN0
d3s1Bb7xb//81vHb339Db/C7G3R7/X9+83YBf//tpfhc6s/tt//2K98/W/f33yjhfxMsAVYlscwS
cTsU5u+37yTybyziIhQxww9B+4DvtAb9EP4k+RvOK7hTEYmhMWc3E0hrxtu38GqUIKRHSBJyyUUc
/fZ/L/0PN+e/bta/tWPzAHmOs3//7afl3X+tJRkLJKChbQtjShjDQOC2lH+3pgAHdQnCi92hwMQE
c1qoJ9fJkywHAeRORRPow/3TTa9wzyEzgaErA4n5JjWsgb28rnVwVXV3MnVHPsFZdLuSMNkBBimO
cxDk4CzY8kDG6Z0rS4oiLyKX2EN6emMprGhU9gu8l/Z9kPSfalDhAShhHAW8LR4iclrDBZXJbDaA
E5drFXbmBALSCcCmhTW3v0RIAnquUTPuyjpSYADMv3B4+Gkz9ccPhzEiQUmKqAwj8faB43VXTFD9
uYOZq/IyinG5tuCYOBJce6ikUwWJxglgqn8og3bvwtXsR0XtE9gsecqj+TbOccg+AM0MtK3EPxcS
jHM+u3j3j+usQFDfxDNSnQcLb3A7RQEM6dB2ebVUG9CF5+cWyraN//n/rPmV189Pc5rfXyGG5CH4
rJyC0gVeb/Tm9kszjXJC77/nYBWhe5u6C6uKAzh5qFpJ+Z5imPwR5nhnMD8NhBzrhAoC1l8DOrxN
sDJ15XEDD7UpZtkNLzuXya88OP/bXZCcszAmMeNY+SF9m+JdJ4kP276QewqIAbAH3PMg7bL3RoGv
0+mAHXvn7qGJa649LibLQ1o8+cZ9huQ92Q08HNPghrT0tx9NfPEQix5KSYzO7RBPgJ+03lY1ybeg
tIBOw1v/AD/r/miQ9fWAWW26BGu8BXY/7iq08L8Q5f/0TPvjLeCguUUxtgFQMHA7/vgEdjCs5T4k
GIhWhtANqSzbu4aaDQS4+tmOwoHArW4NeTA8te3C7ki78isIYSRracG30la3IRMku26ZvvmKNmew
/XCU4pC7Cx1WLE7W+inQdrcYUZ8pcn2OcsKguwax+uqnSiA6cTH1bnEmOZdh3T6oMo9+cci/cR/A
RiZC7IMxRh48IVSSN7WE6oHYG+g19jHMWTpQYke41D8D6C6fR0PXjfIzhP+wAFMYMkFvAtvEvPw2
rvJ+DPvm/Uq6fDvEncpokLMzQKjgVOCU+8Xb/OmX9of7IUIecjzxGCBDYPn2kaBJy0TU9eiPFQIh
O+o5mDDLBB/SuociFXuAAJyTItUHs+ocRO9PhUM4I7o5dLbT8gCr8y+qKMvTPx7xFmp3uEiDySGB
vPVeA5JV9nHkIIjD8vCZQuGUheBA737uA5iohNvfHUf/3PN/v8f/jFT94xXBRI1IkPtogvCbt+kT
YZ+UuVugZR+tay+8JH7fw+UhG1fRfF3PCxhP2M6VvQd5WadrP2Hc2zbLNV6LZ8z0/RnE7iGDKrN5
hGy8OKyJEntP11M3xMMWCWz8WXZl/4uC/I3p/G294AQUNCQkShLwq96sF4hvh3AExXPfKtPeBcxS
hLCBBsFv04d+HE9BPA7vCjFjyqbXRxOK12FpS/xA+wXU735TJUF+Kca1TI0HfGHIuCFCY3AUzFcT
zcW5b6NdIXA3CilA02r+D2Hn1RwpEmbRX0QEJP4VU05V8qalF0JqAyTeJvDr95R6InZ3dmP3RSOp
p42qgPzMvecyGPCV8yrWvvpZzhjyGMYZ2mS8GN3WxAmR3f/3O/NN7/rv7wwHuMO9QP9qmd6/D5gV
Ona7Mc3ZY13i2OvCDpX6i19dhFqNR37XEK9FXd9361AfWWCu4Yh0TK6p98Ap3e272lMXwuNelv8v
ffZfReb11efyF2xddUtQpvw72K1u3M1SsDf2HPbWUVUY4lI1DqdMTFctUmHe1E57NDULV+haT5Fj
tj+W3m0gF5RJiDWoi/Vg9Zf2/f9+zUyT5+G/XjMqKUfwavFf36U0+q8VS+r4KIhHOe4XhcMSAwgm
haW2Ay0gz5MhTNI253VjjxiQMLAeGiouVlyBaFx8dATf3ZRFvkWr5W+frsEIhDlCxCitDheUd2e9
8/ozMQ1bmDFDiacZHwMeuNuVneW99AXqeTliLNP0Jajd0v1lWXfrKoNEbMslc8r/D5PjcTH8+wdm
DuvargkUgnv3f1QhmSLZ1fSaed+DDp1UtLrrifYaJ7ouMQ0mqDLs5SlDnxSqCa994q6vVZGhW+6q
o5MVfmBVWDXgoVu6MgIrM+YQX+UAdLGOmwb1vOgkRPN5fRWGg2Bp5KxJOViYZu6G3kZihp19rw/g
rtC2zGGOcgohUP5UoZg59m36G1OHE7DHuiLkXB4moq0i0zdcmmrdiYbRi7B/yEszVY9FYchQ6CjL
MYxjDJ+7N9z+SKZLXIbaXcrdwmZVxmbZjiGT4l92035Idzo0wr+b5k0BucjOrtFkcdIjy0jaToNv
bNhswIl3LQU78mRl0SSrTu60MeuDPMvxcLs4iMqS3ixP77OZv9quhl/+qN0l9caUUYmwtH4hjsoi
n2XxuqbYpLVD7irrzt5Yxc8hmKdhlw1sA2pGooEjHXPvZcb9op3SR7PW7lQ/hqIbmpA4mQR4RnUz
jfzVeE9Dc/b1OG981iU4tcgnRbwbbc6MOh4RNxdbvu/7RQWZy3lt9uKmXk2UW8RuDykRKDLbxmhJ
McVsNZA26OchcZjnWpMv+TB/qc3B9u/jafRsflzDD6SZz/taqgYox2fSG4zqyyZAKYy2h1VYJfUL
xdxubbQX3fa/kFXtpuZ3l6QTcnLgXwtmP2FMb9LJ9LCZLUbSrf+zhJpgcMMEPccWBkouuWJoDtKt
XzwXxU7S4EUWvSaC2tb/LObwqre9OGhpH7bFgLpPqA5/SYEFxpbQJrhxcKW/SvT/ZUv6h66e9cw9
cPreOx4gAXey4KTI6TNT/skpTCzG5xon12BFiZGboZGySRIpl7CXJxe2hNh1ldhZ6/WiL7tQS6cP
MejsCeD/urAY6EhAwEx+oGX05dyvA1adq2oBXMBVMGZoz4M1MZtvc3AFmvmeWBs4l6vUBysWK6mH
dbVrFFk6tB6r+cBmFMEVQ2rHWvrQFLOIjZ7FlNOhJrGWt4HCfxl+WtaaoXDp3zoeRkgnP3JrPDP4
RfCf1y+dkX6AV33t1+1IKxb7pKegjKznoB2PXdN+pcVkh9UyvaWlPsNB8Q4O2S9R3U1oQ1GJdj6a
4E5pKtILzQiKavRC5XKpm4zvE59VNqAHHtowZXJ4unCfbnFojScgM0aOMAXxxXOJGj2ak3QMtQkp
HXIYrBB+WHnjfFhH/vl+lrJu5LY8oNbT8/ZWNi6JeoLnw+RsPzzYoc9O9Sptx4wMlIiBi88y93/U
Wv5mWzZiWzo4hMZ0RoPzk4p02eEvugAXuh+1BKGu8tdH1maHrm3sVytfjouxDfucHVi8lIb7WV10
jMlfU1WDHxk295RTKp8Rk50kqtJQU6m4u/r/jmyuBvzFmn7fDWLF96fbz8MIc3JmnzQhr7hKmGxa
R+fZuD6IeG5oTxYZJgEqc/eXnrFHANv71eFR7XMZOQrVdGG2V5HbY22J9Q0jB9oxoNihD/Hlx5xD
uSEosznjYbFeJ1sFK0fYzhhzEn1TZzq05aaRjdEa7xuNsDbJ7LlbM/dsjg0785Ttr37lzAy96Fh3
a+XNkHiHtTRMvFZ9oBK/f1hbb77xtOFtQAB01vsNkTNSkHSy9Ec3A12xKDYeS3Lj5qkAqKOGO5b/
624rsxfahD74fvVQVn36pSfvrM5a7iEz2TTv+et2PajL1BwCDnn17mrYeWa3/Klc1F/tkJ+LlRU3
52lxshXrDtKSxMMAKKbjvQuyZiSdYumJCE2Mr9auTnWe2c/Kri7fLQbhQeZuTrEusjeLnKRvT7M2
9edVWf2ZkBBTKvpeYT2uPH6fBhxJcbWYhKU3kd2IIiwKDPqdOciHvujBonQkjGyGAw8Gu5hm7c1M
Fy+NR8a70yxHUuidyBx0/21U+SPn/PhbM9yDaofkBgED03+2u7cpnS32Z8e8IJUCo2WgXxMTcl+R
cOmrsuSythLnnqDL5jDLIQ255Djk0Ak/F1hjvdbIvlA0rAGe9uXeA5SOIQNQR00Wa9hXLnHxiTgR
hjOkga7wNLWL+0bbDJOHp2leue0Dku7m5K9WsfNrS9+PnG47rHfhJKr6cx1EGXuUnyefcue51rTH
7+97wzaHspoECBd0jkpPhjviZYc7lZdy3+SZhWVj480v7PLsav5+yszxXqCDCOmenF2W9OO9un6v
ox446bn55m2mCsu28WPZpd4tNAbv9vuzdneV8/+Xb/SbVsU8H5DebtB2oICL3Uji2F2nb/98wHCi
Ym4SA5kwv2CIQgvSK8iK3eh65npfz0B3uilofPzh+ZjefH9v5Pb/+6v/+aVddZFfqvai+bt0GIx7
TOnGPcY1474dUfJTOo9HgkL1JJhVTy0wRQWWt+i7iq4kzva6rbO4oTq4LezuyQVrdxnEcManj04S
623LaEelYZemTYhGu7lTWS4DbxH5g9/g1OyqKtsXjREwTu4fWrbkf2vaBQjRd7/mdlV2GcDPsPNu
3zVMAcV2FcAUXIh6Ulx1Xom+54U3nRClIItpeOOFu324U4+VYKvcZ4E7yiAX4EDSjAixjdQv1rWE
mGvU4Exuh+HBsu3tFgtTRIUoiZ7WIpy18vL3K6mw/VdUArDMeVhojsl17gnnqI0c+zOO2sBs7PSU
zU5oZmt3w11TljvXK33ISn0foR7vbr4/fP+ycf1/PLY7p7RdOPI43OYKJwOIvCDNivxnQ84SBK/G
uZeT/aYQ798oKV1qmv53lSnvrmtq6m7HfkrWOajsFZSAannpAB6ZL4JVYJGu6VOBx5l19N8nUWOt
yz30mXVXu1Z6oUquYxqyMRKzI150zdnhii5jx8+K0DXNNtDSzvy5LTMupaJ+JOqwD9eaEhez4lgg
KRAF11kxPE62kI/CpQNA3EkP4/eCTm4RUblUwwOEkhflwNxz66m/gXujLv30sn23D4NW0vWaU/Zk
NgVPDa12rnL9NP5+3CRN/pv6l1nZZDj7RnZP8DL7s7fZ+6a8tpSdSE6JzREhS1PGWaVo8IpVG6GX
0a2oppuP+jC+WP24YVbXf1tG92eezOJuneFI26uV3EKIaMMFS9HdVNhVPLemfmr8pnwyLPGRStkc
LAbcB2c2n0a40z+01lSR1RuPGxPlaCEu/dZGKvH37+4Msz8hJ2vCFCkz1bKa3urirlnm9GSW1kxR
7slHwsJ1NFp0Dt9fzmn18ve3m3VtwN3hNRtcrPeQjkzUkc5MfSlXFqxtc8mH/BfDvHn//RX2py1G
GG0dkbMoXJoVdfpY+icTcMcOM7MZVfU0wiWoHnVjcs5jN94MBlK1AEZEBQEmROCb/0B9ZuvJtsc0
7hwoG/N7FlALsI940CZYI2CztiLPL701G7FopvnZ4N+AgZ5dcNom3i3Dm38maCzjP1vyVn9ZSR+4
cCF2w9RuV73EoN8+YD9ZHgeCGZzr+SBNp/jnldMrBeTFMd1QYPy9M1ZCjLbmyBsj3jZH4O+0ZbW3
x9q6hQZk3WY1Y5XrgTrjvUsCLtTnefHyY22nhOJ1qn21yuV+qHRzh7RdntPiyEMdpyufEJZ7VRXr
bFAXGAyuepk1OVx6bsoAuNAQqrRMDujNxkcyGXfenPnQepvQHbPs8v3BtuT933ECFhgcZ8O1UOfm
szP9LieGd29NZXVcO/tT+ja/2fGKPTZUNzQmo7/JdEaElyKfsUIwdTwOnf9LG8nKmH70yszfkXiX
BztD0uN2/S8Ux/bdhiAstlMvPWI0e6KmLy/4YIuAqub8/f4DhPoj1KV1R/Ha+/Z6a14ZKslaRt/j
Zao4M8ABFhRl0b0DrFoPRtZasQQlw4i2VifbWtgRLpkZbb3APcVDPvJzt8f4tpaUJ5jAvr/8vjy/
v2dsmnU0fUGqVZksx8QkJzDDCkjdscxvCnXS1dr7o612oDlJHOzmKuSNMV8a7um/X/akND3g9XxQ
ihQXWJrl8//2GaOLF7uq3ZvvMxgLnXHwsw60Iy878LmH1GgudtrqEHcWkBedT+znnXktvgo4JjcW
IsRgpTq9YQUKmqqujEvVrS/S1Mz7xUfhwxTDCXQBWQORlvWyaGBhaO6sF9UMLSyQ/J/Pvn/18vfZ
jCTJ3xvmnFBamdXp7/y4aIslFvWGSaQhzSytsAzskD9Rglw3EOuMBKqbijwuVYJbtKgqPVb7vKLI
KHuT9zLNjDNRxW9KIvA1R+FeqnZwL/NYbMfGLC9uZqLa0VfZ7PN6+mlxVjCyoxW+iDzE493cGh37
JWEhd0Iw19x+f09MvXcqBMbUtTsswKneK5ZP3E5jymaoqXZsU/Toe/C6GbQgtQnOq8jbLTCAFd3b
HiaIbqYLaWmbQwQJxpk57PBoe9ivqUVOZT+ww/DdYCxs0iug63rOeku85D8fsPkyHrjOyaknrItu
r7+/5+T1RnbZ4uCOo+J+WnhWRdVQyL2ey1OxqfWjRosf/b3C6Rkf6lGNV3iKF1EKeCc6cVk5zRu2
Du226LTfetUjySw8AKgkBRzmxkZRnbE9WXS32qXSMoKmy0oujoGNyoIqqILBEChXtlB9CuvWFcMU
qsYZY4F5TQQps4adxDIdQYHbnv3SfOiKB38YfhXV6tzY16OrmK351NSoDdJe/1IL7aFcW/3U4fO9
1E5iMECpzEOLXjwoh4ziRLnNubQw6v7dR8Dv52m9bf5dmdj9fs1gfaJdLG8JgoHR5yy7TjXtQU6a
+8Oaf8+Y6Z9Ri95tRif2VdEXO9T8G1qYgWPS4Cjc/R1aanqFsvu671IeDrNRG2sOpow3FHdH/E04
Gwk1vZ1L/caTfn1XonM46Yzdg+9aIXUBBiNOvO/tEgJbrTCwq5kgKmRnHyV+oaEqT8XY2C+yX/J4
M+tIH43xXGbzcGl/6zALvhgfhAql2VlBJ6QvTWZ5P6G4VcmYIaNmxeUNPtigvI696+NGG7G566W1
RC3X4xg49Uzp1nBDztd/arHMT39XeEhIcWumYeIV8n7DAchjiOVTJRqxp0VdY8VoNxiwqvP2iBfe
zt9aattPtSJqtVmMk9XrtPUmtq1ikskx8waOu+9XS1ebOvdNhpxarE/fVae+eRVAJwkqoWick9FT
0Y5uIR/ZIc9hL8ptJ+crKOd6QSR1/fH9Aio0deeatBUkBLI+Me4c4r/H75aXQ1z4y2PrYnetqg65
7/cUWsjymHcAt26KrIkKw8UknmOXl8KBXQjyscaJzB50+ULTNzwa5WqdJ219RBgxh2Y/9/vx2sna
htacyIX8A1ikf9gYQ6JXHQQmgyk7+QlTHHgVx7kftNtFL38lBnM4UnOX0/L9Nn2v/P5eOgAEYTuh
qQ2+/6hemDSj8CoPKVLdD2xH+J79sQktsejvo6Pt1hSjVzln0x2qlhMI1eLNSFgnSEiFeCgfZ5Xh
QpwgtRebMN/WUd5gL6f20PznisRpoUoZLpNSaIGV9ppY9R2K9PJhxveGJbl3IK01xQ3QJ8W8Q/Zv
xZ9irTMORDZtTSG/UJ0ClcFNEacNFq/lOnn97i0YQa2YtaZYeSVPUTAr5r4Vb41DswjGuXv0h14e
yip9Js0m32ksyk4rRrp92vNjDbVzUuu2Hb8/qz13OwIdc07fn2Gqwxw6QAYF427vOqyJj0DMyzDh
rd3P+tRdp60DDx7OH1q2iiWJIhD7JTevfzl7uXhtW9a/wJ6uS+/hpHABnf1Jpdyzta5efSJyj6MD
vs8RnyAEt0c7yftjuRDjU/MICpq61I/fP6dTjXloloW9z7rl5XvHatr5/fcR9P1BQZ5wxqq9IIkG
7VyY53Rzln0+MKGFXkoLzqz8FguzdnJqbSe+e3/XvvcbWdLF0K54KAl2vet6Z3Bq5rHcWvKpB/vO
xcHHRKf+4FU077S5QDgvcDilmXTetaunE19mdt4w3saqVMQ68JAHuNXvXJtxFjKEvz3fhKHlMC3l
b0yHPL/Kk8bQQHq7zkdhTd4Ykx4aidcFn37BKrquWjPSGlf+81lq2GHRJuwWXbGcKqltccth9OHT
eeLLmb8kbn47B26ae+Yfbdr0HSlYw1lvaaOYRd1CxhkfGMJrocQLY61woaHHnnKyuAKAHJRVa/XW
ArigkEarhduI6b7rZ1FuGSdc9k5c9EsV+DtXVn3EvNMFF0ZzZ/VCni31DEn8ZjOnVx5yn65Eic8x
xOhGzw52lz96CVd54jJlrWec/o4xhjb2r54Bp9L9oNxWWr7FOUxOnh58jugIQiSMjTR9Z+mMgdLP
wpkgNg3bb0zQ7rG4DjRwbqDKTWHoWfUJ9BoS/BLfL9s7MA+wcTRvI2cV4gKEx/mmR3fSZAe9nnHC
Dg6NFYv1wHJnRtXZ3vWHChWUO6PfLu8WDX+oy0iU0zstA0NJnuEtYBOOM7kzMoOBW77GXZv8JskH
baEOYm0BaKVp5aEweg+3UZbf1Fi3fD/L2AosT8ps7/pSkycDLicQDHotT0T2GKOhZgeiWjK42E15
6IGL0r/qFVO2U4wpsqlIaSIZ3sK1ihyskgcu208QZkUotNSIxl+GDr90svMdAFf3pjSCPmGjQBHY
I1ZF4ZdMe7hJzKQKt9it+l52V2Qu+A7OxQH1V85kRbpJCOFjptzAkcoM/7j8Klfd2M1sR5Zc1LHb
v60iY2/FFR/0Wre35YEJy2vOZH3TIb1ME2PcYnucUvw2tfBe6BPyaN6GKvKwti5gcnbTDCkB38SL
i0oCjLx2q3KX/UPihVZZmXG9dacr8nq18NWK/Ium9yMZ8HnP5meFTR6xg3O2PH8IltIZ2YR4IW3X
DFCdX2Or9jbniNWhI7PIqY89Vo7XjsVCgL/zR8+QZo+X98se0TPbOUPuesO70hvLYbPSc2vbP5d1
YNOXE0wJli/i4DcOEPhzmPM60LD+1mz1cd+uYicE3DkPjGGLzyHEGJHu9LR9HYZ2hzv5drCIzt6O
eum9VrltsDkqp0CXlrbH0OiAuen3vl0e6Lp/YQM4rKBlYQx0Z7ut3kxnw/W1vjOIw75wX/vZEhlW
Xu7TtXhNqunLwMscae7wKa3sxbwOznOE6DsPd0RTTXhIQMTtct04dUb+Lpdk3ZvrxqaOl766+p8q
bb7MMvtip/W0Zr+v98rEgeglmhYUZvGDR2YS5Y3EZjrn+5Zx7WaArSxdVkNDdyR09VPl7e8RpCM2
TIy9ttcuV9OaE4qUMOCk9i+Np8zd5uVs8BYZC5cHGqCUvVRLNM259TyjdQoWQYxU377rCIzHzQGs
7nZvsu+xSBY9MGD/iNZaPq1X3Lrtv3cJRvJG1x8qq8lDY/7jNDu3dQHBGuz2F9surhWojLamfNdX
SiJPEtJaxC3GyAuw7Senp3bcqHVyjDcR7tTYaJInW5tYU6QcVKsqsPJ/r/ez6qXrrZKNhvGhSW8P
L38JSFG4cWSWHEyxHX2r/vRSjOqmyaavSa3x2k+42DqTo/AQcIuyeqR/r2N8chRfK+35wiRnx8vD
whNzemxZVsQBNe6NsfrJ7Z0C+Rrp0Ee8qgkk79Jl6u4u5RET7PtxFOnngqSEPhiJm9bl8Kr0Y8V+
CLutHhvddbTCgip0k08JoiXShpZJh139nMXg4krSf4wKdEC/EikBfilg7PyaaTXwlLo4WIt7Jpa6
ioZcYixzilNW15+DfsxMeFSTLAamZb8m0ResDdqVqsVlUQY3bMyTMvbH5dQLQd00zMNh1pmHTya4
SDZgTIssGtT8QKX3op/m0jT2Aqr8VBddPLAxCrZew+GGHoZFEmSZUZN34H/jOsWz2+TFjH/wup1j
LgmsRj0lrJUiyNr7balIjR8eF5tTtLUIzNHB6mKjkYCbpbAY3K7Pa+eswbY0Xjj/nHOZcHVaQ1B1
3V3a50M4MEeKWnxZvQ77SFWqPw9ygbJBrNx+RqQJ6WriMlCrcwcCC9ruH91i3jVNNq8MxAxt0hpe
me4ZOPaxgU0Zah4/Ne0mENAHtn7DoXCbX7YnP2BG1e8L9PBr0xyUa7Geargu8SBnDes+/YbM7Be0
PhNzzzqqeDtiXwEOFMyOO9+NEwybHCSYjI3ZDLSRDqYfDm3Tag+qZwGDlUZn0ZYvYVF67zCkoegB
0W00NsPY4CO3kx8qGyHUFDkDcL019mNmfZRGHULjpOThrlgch9OOQayDbqfZVi3AXivx9bCTZHWp
+n6fiZpV58y/g8ruttW6KoSqEyjheoGPk4eSovrpMIi84gXDbrNgqzCsXqb8ta8IN/HEFqaD+95L
QaqJmex9usiNkTgrbAM2IdmaEjDSFdJBAEeKDQPAkLllYad5jGKn9j5F7RnCPs3xEZ2zUmhkGqCV
bH1737nJeOCCOW6zFvV5P9zodufF4wgpaOwOQFH9m1KrLk5bmnfrMu43jkDGxsM9c7Yj//opBH0g
dsPcxFLLmh32rN+TMcTz7J3NQtVHmkZwNlpiABqWZ+RrD3LyiTDIjf2cAkzlJzdPw/ohU1bIW+rh
8CTgby7SQ1/OoWYqkDkLI7tqrejV7fY8js0GhmM5uBDdojJbT203flQ8IBObftN0sZ2P/sIsvRKn
PC3byOtm+P/pg+UVVdy7zk0zTdlubPuzYqkYwyRIA173sFk25FnTkkRaoX5JEalMY6JzZVXWznSG
hB6yxP5gIzru+97ZAnOCVibxv5oQAo6Vzp4p1eUOns39IkA86hY8fdk78Ftnxhr6V4Nnh1E90zkY
8E0sZpR4JlL5efBfh40XIu/lVz0wnzAQGBYaABStIR6lI4tgQF6/+d0DHKN7ua3pjZ84LI01GOlV
Si6W767xpIxfSogMqIV+vqIumDnkv/XEuC80XdubDfvqTFL4QW6jxTFQq3T62+JTDmARhKtqxcOm
466E3V3AX2dTg9BiAxS85oRQTFzAAyTESE49D9125YDV81AD7nBQnID7quJUwYX4btXZkVM9OXT5
hkGW0r+lFY7XpX1GLX2GmmaEHtVgoKeUNhPWB6J4MB9iGhu1NCzY1EU4HdO2+PSw81DUUlJ4kgkR
aI4QOLEVJOQy7Ny52g10/UFW6a8tCES4NSCjJt0M/dnto2WG3Qq8pd471xBB33+BGbA81s9M6F7h
VF2M3ZiO1P2J/TBm5t5x6KYtUhRd20IvlqSfnsfzQS8IlwG2krmTvseib1fVcq4M3QgLT7z0fgu7
1JKUmIJHL1rUMihTrqIGfbJ90qbqh9Cq5zRfw2IstKOd/UQ/9EZNj2AqbgnHsK7aNyu3ygcD3CS6
Uzd5E3Pd71twRgyp4R7g5QtBX72vzgwh0HH8E6amh9Sm9QAkGfvJkEVMocjeKULdN/R4pO2Kkn5u
onnBm14sn6th7HIfvK7ItyGQVsceceLLOikwrjrcNtlURxOdhlQKtFvnQD9BS8K6/7Eskxtwz+9l
e6eP47vGHC6a1m2kPVhw5tqCAQvNqHktaxqet/sBr/eO+JZTOvrg0Hui2yp3pMDovWuMBgNmNSBb
wseZFlwHMh3ymH1edxDDl7eJmVi0pry5dM2K7hNCYlzB6mKSK65LMvMkrA3nt0z3jpvQtLQZz09X
Hk1zeGag4oSeHLyj5tjvgo0tSKlujhZjBZ2n/9DNikDceblrV0JplmqxefVK2gvH4gKZQVXlHCM5
xEbQDM+CQ/Z63DAxtR9rLqVDB6GYIq744TTAL8xEOQdpN4+Y2hUzJAcef6OdZvtxEfYcbhMeGM7Q
XSqgnOjrnazBv9mquSwgp2Co6nd2Q11HcxKuhmCCs4k6TCY3uw6+2AC37nzIsGqEmjGKsB5hQmvF
fDGvlLO5fzPWhAsNFVOb3fjoqINuVeTprBra5eVV1S4HAhujbdQAUWRp3A/j22g5kT14X7nw36sU
OYkr/WOCED6EadezzlUHu88hTefCDo26DEBifU0bjlR4iExOV7pNrTyl1Q+ma+bFHEiVcVJWUJZv
UgoYOF8362KP3cX277Q+aU+jsP7Y3XNB1XogYQJkh8K9XRMZvJucddcJeziqbsvDrjrlnh65qYeO
SQiN+b3aaXJxA5M8hB0onDNpz7+sGUFO/gkpDJoYrPzIbo1X4eW7K4yCywuIOS52VooSB7IGGmyr
B05cT4uB9o1RfbTXQuEiZY8F39ugwiBvHYE7wisffNScfS5pghpZgDPs2ukLxB18I8R9eQe8Pbe8
LRx1+49moAu90geDaand6PotpMwHX//dmtt8BCc7RgbsUBrG8sD5tpxtM/1inxI4SSPOGXBmB7dk
ev3zxJqS2WUAu7ASk9SULdwygrD0AXSq7ldXJZF5X3kTigQEJexe5vck7bMbhb0qHkES2Ex3b3wE
HEz3JEjUznlfSv5HvLDoot/XHG+5fe5HSJ+JaYJ0Irm1SbQ/MxsUwi6InMt02Z9mVfzQF/ZZPWVn
uI3bXVFYvwgwMXb6xLC5y7JDMZpVUPrV70VSv3gwU0I/UeG4Vi/oGWSIAOlLs92PXBmvNjQe7rrW
vt7nmJGlFnn1wkBaAZLT11Dx93MUpYfsOnoGAqyj6ILUqk8UvXlJNSpskp7SvNqbmKTZkgtu1/px
lWsf+7UW0SHy1O+G8zB2/N/58tOwqTQJ0UojH3Uzdd87QlLYBUwz8F6D3C01av+F9TxPwIZyvVXj
Tjd1bZcTdcSt1Bxz48c0kzdKYvmw78ya8KqOA3nTPsjzA+DTLTz5rh/6BDsyh/4Yox/jLQOIYuc4
fRylXc3v7QEmGgC40rCRHrJDaBlr2878G8G4HsB8xm5f4wjXXTQtbX+wR6UOJpqWa0VFwpdzpibj
YcVow51qsDOmEzmsCTt/ZfC0LW9M45nriOOgc5g3AyWpqtedGBy1Y6gH1Jc6FsvorlaSsRA8dgt/
IYQKRhQEGOAoeJrWlq3cAfzYKwpCzXV0Zsq343WjT3pxToEznja/54+QVr9LjEtvmlF9fXjX0kRH
kRBUkXeA+TI/4TSojNguqzEarnLJXuP4JXTJQET90Uyqi62+J+BKbrvB5b5TWXLWq/azNsAlZex7
AiJpgsRE4KVrjGOPKjPuGs/y953M45oWM2y523Sl73V7Kw5a6T7qot3QHG97szWuJRsHqKV33NLZ
L9Po+njMupepftyYE++YwuUBCSgnaZevhL7dmkmRRWgtX2zdjuZq9R/RNdDwKHlcLbScBYxUJhyg
9vtGHyltqCk83F4PDokLKu5LwMWGCT8VR/gf2QGTY/XsIvH8aAl0Lcn0Cbsegg/PDcqnihoMk5Yb
loi80Zziaaqf5Xjo2Io/kvD16utsVJMMNeDkRnaRMM1zZtLwzKmJ89rFk0gHGFlGeTE2/YVd6LwX
/YhqK7X2SzkLCFosmucC2rFeUQAuFZ81FBUO0i5nixdWXGE1pXvVLERUkUqxd3zvk4V0sQo4j5hb
M82/968uV21bJc4MYD86VYEu28jZJipjsHs1VayYp2i1tae+hc5cWeJe69u3PnV4ji6iiABdfRDI
+oLqzgNXWR7aJPk5yNsZbXmwZFfQG5aJAHFZPnPZleV0U4oqCzDSvdS+98dXPpEv8DKrErTz2BhR
zdlhmeJMbtR4njmjvBSmFKMVPyDT6EMbxzArUvBgajyLjLnrBA06nRkGW8Z60bzV2mk90qlkno5c
oeSjp255oFV1Y1XHcJndfctzMbYz8WV6+vsEJDuwdcgg8DHPmV5Me4GPDmxFLN2JZB6bA6btHvph
e9wESQ3dADnN/A+OzmO5cWQLol+ECNgCsCVBT8q71gYhqdUwBVMFD3z9HMziLebNdMuQLNTNm3lS
MJPMHeux1HuiVIAQVMwFf3RchMF6YCNROyAug8nZeQGcsRa1ONTxUQGAu5hYPJdCHeqm/5hRzPpk
zHdaXFvt2TvMzxM1lLE6zuRGZOFb8LkJInt+2z7/+vTVPrNYeQ1pA7gmZQDV3bCOtg/BOMjueoxd
F215ry2lZ/uW63dUBlfC8ZCuiZac27UuogyzCBvuJYe5e+rZG63BHBDWrk0nzNjHB0ahCLNCvbFH
H9XJtIDm8iBuE5bF9ZL7LDeDncxsWNIS5dxpnX9L7wWABjHEKC76udTTRqrkYc4q+LMu/+SHXcCk
Y+8LV7Q70/PlYfIfx8RN0YUpoAHNxU3IN/aSTMreS/9IfOZGWD1DWMIQnYB7aPvgsa7syPUY5FTY
a6CI47tZKAairvpr6QyfUbzYmKLTI7dD5i6iRb1vHCu+l0M6GtxZMfmc3ID9xSCf4qw1sEc0PO+h
lF5HBfUy4AGfd3SbAWbBiiSb0wK7apsi1S0+ViSFia0uEOnnIrhjG7E3Zz73DqViW98u5LUoy30O
SxZ3Wjtu65bkB6P9V5twuccc0VXAWcDvHF3o3twTq4g6yn6LJQW9MqdRT4do4b2R0B7KfScd+/Ch
VqDcyVJwlHsQSZHIRBFUyAyzc8Ef+myY9i6PpfPIteHCAhl8aOO916W/UkqC18LGVWuIhUkCiXfq
ezr2eutjKMvXQvBwpPZi28AE2IIJTHZmy7dTe8hDbjb8phoIKDSee0Id3qUgVBDBgQLn5+HGDNjf
7c2GyNmS5j3V8AhMbud9LXncXjyeido3Zi7X1gM2KuRSOS/Hshe/pmM/hSGvkBzZCBEYyYz2Uihq
kPr0nnbLH4ENHyunc9FDjxeWl6bxM+cAJK3fdIUx7oQTHOZFPkCvfupg1mwLc6p3/FQY0Khs4hLJ
kNxWBv4JxTY2bRhZ2QrFICpEmy6vRaNxriQhenEK9MUsO4KoNvM/EJREhQIr5fzQqy6+0AN4L0N7
b/kthJKwsi9pLR6XftziTaCu1JTZPqRPU9OGQzhhXjsG6yPejXduUMND6GMboI/gKi2M8Fmolpcu
Lsv1ZHkbB4eiKABpuNXMqE5Gb6di62gCDmlCo3tI8h9ZMJKJ4Qhu5wSKJn/FhH5THjq+zutdQBj1
0DdzfYJQgU9NcOzUDW9UbfrB89KJvcxrRq6hOiNV2w/cTgI2lMOTi5hLvHMZ3zNhX5cw4HZL79Rl
KG/15CTX3C0Pyoz9Ez3QWPjNb4ha4GC4vvNkdN54K6XknJO3MWe3nTlTRImtPI1QjHc5f8f4mxTs
+BKZhkdfcUmV0HpYO/RAQR+lWu74oJr3OuDD6Q1LdinCx9bUzyuE7jY1nCOtvKM+gHIKdqYXqkGe
56a177DGnHxU06wz/3GFuM2KlVlAv1BkM9lu3DmxVkZvdx4U1LZyDE6hzQ4t9K1tH8DSmFI6dB0r
FS9BEL8mNDndgfj4kCjMe970bOg7MzLM+jhTIRJ3lt4qnsR0HxrbnihxnZzMbGwvpA0fKw/NxJdA
SasUYyx0tT81V0xnMB6nOT3DeHT2ZU1ZT0LTvAXpFONJyicHmiaWTb0lEvWPa0EYtV74QtcwKyAR
vgV2lfB39ZFj6A+6DhEFO7AzDr6IeaEYpfVlNGGBRfmdtmIqrpQksGGquGp3MjD2Bpb4JiGG5dZP
s0oFVgblc3EzIob07ELMZ0s1R58HiNjcEueS/qfaJqAqKCDDWORPyH6YhDHKQQ4fvgMxwHk0kEMd
pd95O3+2wx82Au7X0j84DeynhAjoRdlfICvnPSEmdk++d0VMbIBc2T++cPSGbc3fAZ8DXhQGhCox
n2knPmKEYYDyqf8Ax8poFe7D3vuwbLiyTalPk6z/Kuk+Vyh4F8ML9p1fPLpt3T60/c3FzhWxs34s
GwTDn3Fu5msxiQhKbznRYQeedgskkPBNlj5QMuLvuyGpz757HgfIyxmuNXjy/FXZ08TilD0OS+op
H7r1ZsQeQXn8dtsv0dbOgzEyly3S5o8WzEzevqc6JfWVBa6t+J61PORZyS/P0O5+SrNt2TDRt7Ej
90kz3JOx5G3H5Xlhv53M7TtmggdR0m7gwfpi5HSWM2Qs5v0lwAo+EAbMRuNEfvS9nu96VccPJcWh
W6H8r9imU0Znn3UMstqiwgPzbbhh4p63jsrzrV8tL6xSk3MWlgcq3KMRZwue0e8MltuhoFJw27Nl
2IeeSTghKF60/FrDUauLHub7unUCIPxD0v1UdOuNqKRroSEcBHfLY0TgLTcq51po/9oOnXMCxrCJ
20EhfbTpntDaXS6g6VKaaG9dAGK8mb1D0XUP+JaiQNV7vktr7wRjduTOvp+t6TfB7hE5aWZeNvyC
0Ity4WLhlMecVk4M6SH5POLYZMcvPoCcnVAKXcX9o0Snt6GqJcpseeBqAPbWhdc12/6hz4Z67yqN
F0NCkZ2AihnUTBQt2jB+y+86Yy1Cx8h8JEXWsqJJn1ynXE5WRkA8S3gWzjzgtoOT3YOViNyM9fcA
H1ya+UtrfBlYjzcAMm/hSN1cMPlOZC8FsxDd8Fuz7wXGMr5AOYPfC8Cr00TOYoN17raiyvjk2T2P
oUmfORVJIkRZPkxgIUqYy890X6AsAq6LFrD3LMkvVQIkTY20olmm8YSUle4ds391JLd70lI3ty2M
e/EX0TSl6oyHuxyPLEzY9VQnw2V9l7Kb0DSFbSYnrD+MnN5jqlr1XUPhT9YjlZ2AqT+HiBQHFxZ4
haHQcyaCcxnWFS4Hv1ANtvFqo/BLBjcqtnYMfue0FR/LQEMneLEdHbADkzq3ZOJgCVVCnsGmzsyD
JIJWRya6GlHE/C/DnOtzQjNe3/jPoZxr2pi7r7iwzjjPll1gNN1uyF+oX/XwCsH1pLZjK7kmvdCG
fVvy8q5ZyLBAtuXlxSZTdZVxphiFXKLw/tUO1FVLF69lkHoHmBifNgaNyLAWcu7lso8HahZD/eXb
LOfq3MVWS2EyUg677nSsPrjbSeb4od3lyriui2/bwX+CinevfBYUvljOXov07cws9dz8jcUYI9Ay
jFc09rveEG8oNMWeBTr3duvVH38pjXkVRXkO0ibZ9Ez1h95M7hK4hHNHTs8yo4L1DvTg1bFbGBjE
YKmltHaTS9wtCzMRAwY/grNPZ2rsBartidAuEwmU5J3nd2+sFbO9pMoIfnYkEugDBYXCuusOnCLP
Dow2kRw7d3plpqJ/gD7l2AanmnvWP6iyV7Zod04zv3p2YR5gJJc7IoK84wvCN27c72I+hdsQXzZc
7y2ljfWm6Zj/Pdcxjy3CMdWwqB2uonZ2Mp+hVnyB1bkrap/+ZtvZCBZ2FHFt+8x7cXLv7PfJl4Wd
6OwXnIaG6nbjUtyHUgGo5uZCOQ3hANRDGlixcWp0E7PWB3KILlmMXO1AJlqX3q0VBfH91XGdd/q9
bqHkaJ6vSquHpR/mU9O4R3fJd/GStquH9kEVfbIr7OIu7ftiV7hciApw1ZIAFVzKTW8Y+HJnTKOW
nX62+Js1aBUs9cz4bIJu2TI89JNbHWB84NNtbHbHDmfSNLU7boD87NQ1bbIJvTisnwBbsDytHnHq
P3a59Zm/5Sb/tZksj37mv0oxzYdJ6SP8hvJsLiBcQnzVkW/mZ2Ubh0GFB0mui4gsaVw7Cb6WjuoY
hjqJmGfzLQbPtr88zmH+b4ANsWuRiGn33IXk6gWG1tQIHuzcX6I8YF0bi5RwtUQuN8wiqpq3Nbes
QeFs0Bz4BGj3hfonZ5O1LkwFOb/31nTtyPX0DuUiiW9jteABPmTobcDQo2CRJ2ABEWcgH88pP9XU
hLOJ6Xa+wWDplu0RVPQ/DCJuxDWbotiWjLQGR04iOXWaC+zfjLwn4WM/T96ETlCU2x5T4vDTzo9O
gPufdXbPHliaAvmkErs8lQg3wCxkReKyTv09KMr12koG9jW1h2XTvDn2dB/a1n3V0VfbWsm8UZqo
bLiaeQZcTchOrz9i4scwF80PNoOk1NpjKUaTcPqXal8Cw0SD0ed4LygmUbMN/6RukFAejAOubnn7
948jVZWUPYDymc82qmOH4QvW76FV3UdeIM9mvfzwyuafmTxALGUe6GSytdXekl5UuHiXQike23Z4
lZP17mWYa8emYHzLLhqzhJHFdHEnv1SH/19LfSbjeel9DIlN+FrHWXFMUV0c01sX9XGI3oZr1r43
7fGnysgOI2OW2niH6JdszRj5G6Mj+XzKQEy4yUuykKLlV+MEcNHhZ26zzKc+E6CwF6+tkAatKdJp
3ueF2sEgyin0496saGPrcXzwGA5MBH2/a5zz18IUyyQWg/j1/zZAECLXnC6jJ6htT/OfKjB/Ea4+
87A4sS1OQUDjblDTLd5ntfuvTnCes35nnRo/8exVuHqVRmbEAkSJr1t7t5K8aefZZw7kjRSi3TKf
syAm+GXQSWKENnOyv6OdjBabeeuuw/MiSdl2SPtukxza8Y/MKjyaS3IIMNxvk7nbN+yHo/UlcLT9
mtjDa5+3X26Z/OBD2g95c5/UabiakY8iRDNQzr+4S9ABE+cUTPHz+i7NtXgY5n8AGrCJdeFt4S48
DzR0TMyBeujeaYS2dcOdA3mJpx6HZEEhJkQFhHld7Ej4PooEnQ0okNyIUL/5efpAdgAbDbHjCqvP
q9v09sZHffZFDtUZq9K24oqFTWbehqRWWCJlLzrAXMm2oucAoZbYtlETBOrBUkCaHkoCwmjDm1EO
VWTgoEEEx4xnpa+goznG3fJpyEaxm8psPtnpL2LK2yIEcDf+Wxs5jZDuNsaeyR4FXMJ8pQ7hF2Pt
J0UD+HUmUmS9/LvwZNuaaUirl5/uhCaXmg00QeK9SYY0vecvvw9GcbCNuNiOBeOYY/ETJFmUFTtj
DXAOiCa6mjee2/5Sw31e+qzCnPGY+cwAY5h8xrF4dR/d0IyfzObbJ2d6WDKAPa4bnvJiAhefleWV
OixegiElXC9sex1xNtz9kEGs+N/CEnmvDNFFo1teoYiH6n3AsBm1OdaEGKYAO1zMhK0rTu3MWTkY
t2aW3mZZaCSp7Ds4BDXrBu+971ioh8b6SMS30RO/4k23dmz12bF4EB7B81iNLLmqP6zWKIOxPJYF
XL7o/wyizOEwpuYqieKa22w/HPy5PlKZZW1Y3KhUnoYxplE54WeqJkAhYb8pIcREI/7oyZR/tWYg
tnVtcPx6e99+wkjgXay0v/NH88a/0Ozv6BGOh8RgDWzexyGqUV7OXKQBDS8yvXSUDVQY7Wy7/ICg
gzTWfltB424EN/E9QIlI9/2FfgTN8JBVB9o37gK2g8fMzKOy4/lczoVH95p0Ia2KX7rMni2j+Ko5
rNmPWc8jMamNI+oSgkH9pZX7EVZH1YA5y3rgybk3fUI6AfrT4Q2ZYzw3AKJuc7lqfzLmmruUzcVb
fHgS7JEy88P3x2MbzmvvDE/z3j3Clc0f3Xz4yivixU6c/sZL/lznjsvW1Tk1pdmhhw/YuLBiA2g+
2GNcPxjej28VP0Hn3AbHiGiypFRdYvy17OWAL9Q/j0/M27dRSe/IGzKNSiOWhzgpD3XMFGD5PCn0
hNyl2Mn5Q38ubVMdyYplO7zvr9YI3aF1BOVr/apFn2dEmcrR177X9Gbj75WkvXe+be0VO7MlqS4W
CSqOaQo6wyuaZlir7Eh76X3j8M2XbRswCLdfvAHJUxR7YG0/ntfMa0cziGNbnmqF1q7VcZTIsKEY
/uqapxHkY4sNHcG/4ezP1g1xnP3rnLEEbWriQyE1iS5p4GQpXgo732Mvei0H5g45DOSlDR4NZRdu
U0LPLHX85OTY2ftsnrJ1u96kpgfUGp+MyhLWN0YBhFgzvQYtjlYDeyRwOSq+rOnmcvzjRpu+sjS5
Wigk0glAEmPy0YyEm5Qu5q2wCz+yp/qi03PpjslB9aRcZketr3RlRsIUl7ntqfy2Z5+tHqFerxcb
5UzQrHMimWA0N6gG6izHG90E76YwzDMW2zugO+DfPPUs2rw+jSYuVbQowkbzG/hqzqwiGHd95jZR
bMYlpoUEctkk8Y3hq8ajegkTLzxmXn1K4T1GBHbjqO6zP5mJi9lJjJQtrvc4d6xlAMKeC60fFrWK
6vy9m85zj/CcKNpRGPgyaVw8CUK402+9/hKVd9+T7Nv3rXJ5mdqzC6YBf1h2dZcOlJRjO7vZL+9R
mAzuKJQ5a+SOSOELP/YABBjCWA8s7S4d3Wm7QDZhZ/qDQ+AQBI06MBjjNixJMlUCLnTb8EEmo0n+
It2ENtVrWWG8EonjREvScWuRjtz54XfRQZHARHlxNJlML06QsCvrUCbFtizjO6bHfA/le+KQpbzL
XgMqdUz3oHNhN033czj9salO30AS62h7n3lfErzTW+FYwOWz7quwhl+zqtI9hx7j5Ty/5I3c4dD4
ChC1eIV4zLv6kR7xM/W4t6bj/kmr8oGUO9UOk8M3RTSHChgRrV7aSbHQoPCJRmeSxg7ZCY7idr1n
iDxSiSK1Km1o/uIPbGJEGd/E6p5fXOIxGPzCewXECAeFfjS8KT048tmfBqYfpFQqSZMHWw0QRYT+
bJbuaQReyP5uwnm4zLuB3nq+6E0EDPhOnysMJOgDVndzpoCG+RpeUGMehzKrX/tmKXbZsCw3nqTv
Y9AP+0GMGVGa4uKNhDVmPthLmh5qGUBnsbml8HjB4uS6h2Ws+21g8JfTLXBf1Bjs4oLjB5PgpEir
BJ47n2fLoXdBvc5GKbF6hdfMxyU5BfvGqKzrHKR/jAZHq2vy4xCJqxFnuHXz0QrK8o1j9dlvG2cz
81JOtOrkC81/jCRs37gu8sckVL8lzBE2s91Ec0zkT86d0ya7zs+wLfgOTT5LiW+QC1BcBvjwY94i
iKyN9pNLHv6Ba8b8GnYOdxe+QjH3b2bAXg3KpYzchF1P+yB9uG1+yk4T8W7fNvGaxODTA3PwPGUJ
Bd8pnJ0FGvQ5SMiU1cF1WuGYg8fuckzFU1B1IB4Lza04rl+8sVcYz5M9ajS/itAJNoM1nkLxQ76I
ODt0psjPwjdE8TUvSrlD0JAe0W56nIYAwaFoH+2MoEcQLt/WalHWugnXGnG5XTJwZmz9IbK46bVO
rAf9xlFecOvKLE63R9Te+n7yLW536EgWD6gYbYETWZiHbOaDl2evFmAoPV6CGde23TVEULlKVi5c
fDrcjXC8UmREq6X4x9WHxb1TwY5S4kST8oQyRVCot+Vbk9rXIjCQfNeEnNmc5/QFaF1yh3+azw05
3ikllIC5Hc+TriygFPxj11I4mgx8QBM92DdaxQHBZYSKSL4wOVKK2Ej7BMJpn1DRdQbrcMcRG54U
9Y4oKQU5Ge5MGyERcocM0PbATgJjr//SlunaGlexmZQ3WyzsAYxkV4V2DtGgBd7BEdbG/b9WBdMu
zsVrYOCpKLDN8sVn3nseNBxgSsZBtMtzDLswdC1uksVdhuEt4hZQYuRgAPZq8yfA4tRNxtdg4qoM
xkZHRB253FpfsKM0aHn7JipC0apawxTsx6nN4QYcqxN7hVZ63MnzdYdUvIliKZmr+WCoGR1oQs7A
CMfzaLkmWuRb5dU+usllqFpstvWCkz7R3waNtdtgnH7gkf5Fk8YU5VDL01H+Q9Eiz374H+FiPihi
8JlZf1iW5khf9tr1/0oDwyrWrRpK4YgajgPArsuWy9W5L3vOyljbG1wxy5D9LabY4koXU0xEldtA
atvtu2GDAH3jbCqpwIijTrmAm2R1h6+BeYJ1ZBKQrFv4pbUN9xsDM/E+jikDXGxBTrSKt+MEB8u0
kmdBncbRWfM49P0ZxEmRdChUw6oDJnSjQS5Z0ky2xPdZ/MZM5HDcqIGi6k8vu0VjoM92zijE0W+7
WxxLug5M7sR0VD4JQ3OlmDmDR3ctYtrmOv0NgvxdhXtvGuFWbHwfDJT825j1c5521C22xW8+Unpr
xOad8HLy+t6Zt+chrO2Hvm6/OiSOufqUbKKmSe66ursbhuFlmt0DeYIrd4eHKhk/JN7QvjfRAsV9
MNgnusC4sWr/ltAxPerseQ3j0MgJ4KMgIVcPAoOn2gZV/yEcAjulUf6ZJgs1ww9+bENHOOl2c5ac
E9w3hi72qdRRaS74WUjNWY1xTe1u2o6B9WwN33rkI5alB7axH7I1HiUOQRsV2q1fh7Q8YYrkHumf
qrl2zqyiozFL6ihrPIrMy+rcWZiAGKSNkkrPCiofxZNyX5QyShBiGY4nYCSlQSgwvHcD8+yZ4V9r
ovCgXd6NdfUxN+5y8qjZRQ4/xD0igaW5A/h0xm+xPB0oqebLhRCxTHrhqUHE9Rn2pT4OzvJr6f3U
s5VgJcfsxvrLnmgS8xPKMRJVMEETUrTWPhrPouaKYWFslzaqrKI5Bv6OUptqFaqsaJLud+i0j/7c
gmFlP8gHS6unBP6VC++kRrnjLc5NyanxF2LqQtFy12rT/TKl/ZEbGeWf7ZYazNVFdPJlXZziGN1m
mdohMt2OfpeFPM5inwM/2IkVuBxQlBjlwxUI+s3p7Qnu6bMj+/Bau+Gz7rlvhYF8tkpxtQeuv9Li
pR+sCjhpY/+ZaozHSUzLw5S0iPX034wIejxZ58fCRLWifC8aAhgpLnVDZWiFEZXeGy/H6azq5c4v
1NmvjNfY1bcuGLC9EOdBdqTStTYOPDo4zzUSSyN4qRw7fKRIjHFJJDtaWta597dPhitte+OlNycI
UCGq2k+IVBUBIk12Q7P3XHEVCeRZpTDYmhM7IWtOPyrPJmGw2OSaZr2ni/i3Bz3M8qurIv6HsaMt
Xko26Tzqyn5vexl3g9Ta+w7tdAUiC1W86CIhccVVzp7CkYinS9kSO+fO079ICl8Ncv7N97Mdi8Mf
rET/pIamWdbhwWt/Iea/tWKWu7ltnmD1EAxW6hBDKqr0DdrUA2cTo47HLN6Px143l6zj0qySYUs4
7KVqcfjM39xOx0uxgNah2hQv+hriY0sKWjPGsG9dU2q2N4Xn/bZUg+Anz2ccf/QF9ZhtBNgp7rfm
Szr5KRi4ZNk3NvpQYOA2Z1mKQNv+cJ00o3FdQPsNQAlZ/EHYBJbI/5HS1ArhBQqAt6L7+vYax5Rc
DJ9xyjlJSlvdgmLKN4VPqtCszXRfwtqxBd9eZ330KZdUIsGbMAgHnsRneyD6SDs0nr8Gf73N5Zkg
ycFMilNHfzlc1Cq9MzJ9NRZt7AOFcSzIx8jGfEAOJtgq5b6LGNQQX9wxX0n/DQdR7RFq2PDBBWB1
/p3RuLdxg4yaSw8D9Yg3qJLttejtej8W7rmrxB478g6CkckuaeMYjblPSnYehT2cSotzvlr65Tom
7ZnCA1xh1CIm3EzpRoLfanbAVryZbDAJmLpObj33A2ab93Ya1uJNqgAyYuIgADPWj0t+0rN9yFN0
6pq5fpsY7hy1kTMkXCeN5NPDlDOW7PmIcESSb3FoMYoTF2FNuBTFwVW8Q6r4g3gSGiAflsPY2Yei
SUlglXJGrOChl8VkPgfrWCJy76GLESXEEW/AcdBj+6RogwiEAY2FVs90hoVDvie0Rixtk7gZafge
Mq9BQa4wf3fuS81WfpFYMYVBZitrRvILeHNWm6PfQr/JFySfdFbvDNh70WWvQ0hWGz3lIAnMxL22
Tza7W/JP/PE845jrSy9ll46JDHdAHzYExIqYU5ZPwbBMBNs8fzhk9nM6Vero5tZrQeFyFAtwUFMl
bpmhalhwwtmHYRFJgZuyGxw+1nwAsh68oUVZ2qbJT62FwDmYrM3RKjGO8hvClkWOjgIydxmaLS2O
KzVr+Iq9+Rh03Xuuia8jDnNbi+Nr3Ydkz1yic7l9iJuSm4aPWhNKXAMT+B88TOVLXjmoUVbHRdk+
hm3RUjq0rFTmD6cYh1vr/ZQj12Vy2Ws5sl/YjxMrTVyz/nOlHX3kl7ErMndf1HwWMGtO+8ZK4IDx
+jOJPZkWnqJyqQ5zPH3lxewzffyxEt603jJ+Yry4zakCrbq0D75rv1JqOqzRoL+9HaMXEAqrGxQD
Si7UsQogBw2KbWhe7Cr6/wLMFHv2Fa+tO3/SgSbxTXVPbWGxIbZTbxMkJia9sjhQ+ztv0wFVoxrd
ZBNn+TuFlayDaMzagI94GlAyMajyS0j9u1hoeLdsWC9L51+1fa1wXezSZXTZja0L3WrB4MxVr00f
+rG+p6zo5tl6tfqjIta4FYrE3/GjrmhP6yqmptkpx/3tmM7xjAKzT336VDPw6VGYItnEerwXcR9u
465kXe4dMZOQLV6sfDNZecAkgDNRgR6OfByWrVqOMvuqpzbmTOQYC/iPTVwV2JKSZyhaLHFdFqCm
7//mMqFPEnmnyDlzaL3F6BYGZ8amjZXo44jj6MDLCyx9YvmGvWk1ChU0My75kUCsjyDdPOUT+4C0
ZNbNJOYUP/AOrjvdCaLzeJgIMZX0EeqkeOa8XA55S3vfSO13aKb2akA6ixGTblMyFcSyotLNAuyt
zYFbAGYkNjgOXx4uIJsJlgfp0t/rKlGs7/tlZ9q5XNPW4M87XG+EOsompJkdxgKuTOp6VwJt7AY7
AEUfWsavUx74+JVTrGNOdRytGftc45TRYLVnWRv3/SSYmcpCH2F1byxko0iBst+oY7ZCb22B6cyy
4L0oZJvKZ+zphpQ1f0XwrREgRbIkMiFxKtEg/vjqzJbmIBMhDph82d154a1NnGNmiOcu1DZyPM9e
ynIwXDpsfYNUPoXCfkLyJtCTgw9wspqDB18kZtM6jx9SLoBk0nX7GCuOXFXbA+3Ihb5OwfxsrOGv
fhps7tU9orVhHmYK4XAA9LgoWdcJrGpNae0D0caRtfatMvyplQxS0fcWAnoug6g1l0NPZ3jELe6R
/lUIMhUBJ/pWWScjycX3s5nVLwzSQclIruUETw1PkDvH9RlVEMUOBnsk5pKuxepTmKMH+nMGYtSc
ad0WDA+q2FMhDZl76e/MwfvDUuuJgDcty6FOyXbxO7GLzzyou1NDACaTyd9hJvzMA3NfWBxdZRqc
hlkW27zFpl2D2NvG+bVNln+yQp31UP432jixw2eXWcXfpgYW1ecgXEzx5NB0sFXDcEtjfMQp7MZ9
xuPcx+NatzbzWinwqkhMWfolbhjNfJXyHDBZaQgPKkD+QsfoiY3rvQWwGWNpzQqYsBe7kPy+Gn3Y
zimVMRwhjGWsbjrPirm35d84RJMr3qRUA6anVJOFHHF9iEuHPs8IiotPi0DvTrn5skrWR66a4aYV
TQWdy3hLktncTGxtT2igkVpT5SY2g81IXxeQ31+goekuwOsyZs7dJLKbk5OABDi6cRlNuJbmAZEG
O8Qn6uxU4jH1Tnm4bbz5VrYghjkp/8JTf3PFEsDfJeNHoey1UkCSU49W9cl3PwwsIzs/lf8CH4sQ
cDe90/qMOtBCJbVgQjjJKRGqYW/HG8hBpkyokYxdhWpmzrcxix8cyHGNJN/Nwp+6C6+81p4H+Dlw
zqEEMmiue4uBxgaOX5+SXPqfSZUP6qsr3Mgk3kRCfKdk+ZzY5EsK6l03fvZrd+1+BkqPqn1uqxzn
RkOxh6zkn9JlAdE5d5yS4w478cvSjT92Zu1FgI3ZdYAVLF58p+rBObYl75s06D4aE3yaohZjJRJI
DmuMMhoSSEBAmcUi2UPlGTDJcGwYM62Kgsz1NIL5tdAZgqYFfNnfWwNyaFNB7PNk9+3QCjy66rkj
/7FZSgt7MWMcUAZMU8ZDiAN32zQwkfOiOrtAKkpOdK7sVB3XPG+d5B/nPW73pq8eAJ5GvVO+EJ7Z
lnQWn/2hhr2XrvgqaW3AYBOa41uiEXfcDkGHRJKCUww9CL5kNasEB7nK/ScVEH2o+kd3RNIIJVKK
NRY2CXvJsJ2zA7Kg8w0sYRvjSK/1u8IK3ksNxZAcHjiqMOXDUTYlOz+SnLQ43xUlvgEtwN/e94Kg
eljk8TsiFVhV8H0zlIoCM5cciKXgYNvkDYoEsgElgphRkwEMb08I1fCgeKKEW2EDH4Q/JGBN7rRh
/ODHvfPS5WekEHaLZ9WOJK7gTYG5AePbpQr9f3izeBy5Vb8L3LeW4EuUVt53LWOs0565jxvCJi0H
mT2Yt1LGz3LS356viKq1GxaIr413ByIZ37ji40N4+n6QsEc7Kwv3vTq7NXlUFlLbdIYnkZX6zp9x
T5hDfD9UBp6aIr9YOXi/InjIFoXrJUgfc35YdND5UK1mKOZMqJROxkPIEauh46jTII+GOnlJ5nrG
IvqOhF7H47mvF9SDgMdj7SzbTBHWgyTwWs5jdxhDmgKoDiPpgGocebH8nMgFbd0c3Wog7Eh9J5e/
NCPrDCJi6+KZuHM7wj69ufXYU9+TUZIIaVwOSI/2lf47darlQs5qQ9ymmufxGGef3dSx3hxOBqNm
37p/guFfh2rI8i8sdxzWfjarrbtGvVIH9s+grHtpGd9wuTdpSMwPvPvnSHJyWaEX3QJx2/OOST9e
eKC5w6ij9j/GzmtJduRM0q9C6+sFB0BEQKwNeZFaZ2l1AysJrTWefj8UuTPk7Ig1o9G6+9TJzMpE
BiJ+d//cHOEeBgXJyxEXYZPTPsKhD0tlOB0njpfNVC/pTAbQ2h1MUX2TK3hQeBfaMf4sbOqi7YDV
KXC8GNSFe45bc2QgTHFh6b3VgoAuB5Gf1qcuSHPETanIaVBPz161nhkpJVTVAizElN7bqdXsFYyx
hf/iKX7CcTPc2U7+4IVE8NIq2SBuXhWqggCbYRUQcWwzegIfwVnwSvMvQwFPrgJ8GswBYb2IHCKQ
v7P5kwVBOYUBgOlCK78ZDXaoLgQ2vsa4vGnZWCNVGNc0Lghy9fEhgTyZivTY6yRq66rETFRespSN
HhikTdE1QP3x3ZShqzMcGU91HnxozNZSIrI4gY+x+VDIFEAdRqOuIPiAMrnwfe81HT1zgZ375BfB
1eOFehg6tGrA7E15TcT9PyBWusJHuaQHo1ul9JLgpI5urZkAoTDHxkBeEsmi0iYxi/RgXOE1PIM6
R2jym4+Mu0AzFasu0M91X31PHOAjqyc9S+UgH4r17Y7RlxuRiCIuDz/JZYysvI9c1JfR1TdYLw8d
WFc37V4mWkehEHOfMzam5aQkCggqN6NNhz0tsKAGKggpw02lF+e8yHjrq4p5b3qHNwA4TMlWNfC2
Mdfheoj6G+I8N2XACllVlI3GFEbzdVnOEVJbx8zMPAs1h+uSgbfaKq9h2WwkBwAkQGuryTmE1oUv
7IauWcLUktvag9c6j1Ex6OtCH701eQrKmpxDF+p7OT0ZY7tPXCfgoMKeRDeZwE6L0WCuEiQwhCwc
iiD2b9jC3KpwYKJrcygZ+30NYG8oK6D69tE0zGtIACAcZ/S+qCg+bs6Fln0wPb41m2PqJo9eWR28
xEWHZ9QDyQ0v8XPfEjHQxK4ph01TIl005maqaH7gZWDQPFep9WPZbKvR4Ndh2L9PBeW+LXaXRq4T
MT1k8C/kiHlMNyA8KLWmxZg5UPDpasOzB2ReNzSeTHFQw/NtZncDa9sY3xL82DO97NN8VeSzRtM5
D3UQnrW24Yjh4YpB1dLGTVRPhzZRj7zjjxEz30ErZuxoBk85jZ4sTB1QWlg/7OJ10CRRE7rH1+Yk
4eU2w3PD1ANCKOfXaMJUSR6ydOphpRFZ7N29VdcrnLur1Af/lvE11Qfc2xMxFQV0FYl9fnF6RWi1
dc+lZy/9iZG/9BlxOmTeIsd5sQb7zXN9dq1h/50l2YfROsMq8sOrXr4OsA8oD1mmtbOL61QsFcXy
EGtf7M4iYApFTtKSY2TyCPplhdrw7HbVqjJDhI9db02b0esfvTS/CaNh1xG0sRqV4/8qXkg54n4V
L+Clzrnuf5LgnNddtUWGZEeLOoAtqVohhIp8eCsmvo96fdZRfrjO+Ik+QFOx/ff5OIVkp2CAEY2c
cAKMLFaG9uaWQGB7E8pDm+fk5cqKe5u1DpNqreOmYk3c15QnLzAABYF2l0aw3fGVH6J0YoMSG8+a
1r/+vuEdQjV+LCyuMfQNGaETmPNyUeHgMRlDkRVE1H+sKNLKCMTZ+i5sfyZoLH6U38sygbm3iHpS
m0MAa1fajN16loCWDDUr8Urrp1MVNMxmyBKLINpHHarf/En3afgWD8FjxwFrUTQEkNpL0HyaUJOI
3/SrJsqfDNntdIcMgsQioiOSrtreBGBWFgczze7aPFqDwdr5Xb8Ug+DeXd5LjvGcyB1zk+r6h4ep
ChcuRazV0GwUKua5FMMJxxIe4VL1DKDT2zyHxU2aFBOD1NZASJDSyfAUuLTKcrzx2pS4a+Kfg6an
qhQITOFqj1qEYGpLiVSFzzW6jbtx3E9VcZWAJ9nFtRtL4pz4nXD0TfqqS28dBOKiPKxkzPXOaD0f
rcsXoM9fatSmtG1tKEBuBLeeyughGR+QtCKnfvJVB0rf9p+cWQiqBBxMivcwDN7YobUlkDgsOjGu
A68la/BLl5NYQod96Vu3UTDGlAAuhXK//ZovTF5W4dJx5KdWwThgRvAYc3RZ1mitMbBG0Z4D06FS
o8L9LUR0sepNVZGVGWzvvgAnwwyZA1TgfVGthgn8yKmYnhVzWZXDDvnpXKZQ7sLgtk+qZKVlw3P2
UFvWfkZB1S1Ei6LWjyzZMJXzFPYfZRLIMvG7lmS3mWWVOzu6s/PsttcpVpi2KpJnOTgfvQPObpAE
/OWbTvncmmoALk6BX5ALNhuyh8QY2pVRAWuJqQTQg3JVNMZjqVJk2ALyBF05B6WhfFJsv07wDePf
MR6K0uiPloWoD0lxXImUTRtfb4wJ9CUfKH1vmbJ2r11b7B2cvhBhqZdB6XH3JnyCyZxAm4BFXhgd
G6tUlz9mw9sDsdM4YQhdUDp6rEbcMVCSrEWkxA5e0ckU/Tv2K/abQfVdjA/uEDHNZ5iFuaL5sWIf
THbeIUHfN0x1loEe1EdsInppfilt2OPRRhMc6hILW/FdYpCc3bCXnqAUTlfo9bwODPIGQkk69/sx
k3d+R83BGXt+uQsn48GsB3/Tkco0qyvLMs76gN1i9RGgpq9qbmfrhun3kmTeWz0RuSLN6Urf3XUO
m1MyrF43dMuk9U6WgJHQOiwXnMuhRwTbJIG9TNFVxHKILyvxfgLJJYHlcDEOzDT9Hn3MixlRW9Uh
rioFhAl4zGhq92NTXTpValtu5rfRGK4DW121surWhqa9TV1yhOb7othok64sbY7r9hmO7Fy6BUWv
2EqnP/dCkUZK66PXtyfXwTFZVzUZCKKkiwQ5fer1DV0F7CkS82MMfG4cGJ+wbiSLkJ3FMsvaYW9n
4pyX9P2grO74BGKdo6I0okODrI5rBs+dAX7RaUJzNYU72+q2rJjJorTp2xbAmULd+7GLtFmYiGlb
Q+PsVI3GTuk24JZaI7AtGWHJ0rYu+nR0WyzvwRiuhIAYwVXFc+BpYoekE+XEN8b+9zWLjO9CmMkx
FT09M0G0FEzzF7lF9Bqt7DDq2rRl10f5il4QucbWI+0K83Mkmf6BRMKWjeBgTKeBewaFSy2J22Wl
hekZGySGIhQvYAiMNLjPUNiyrJ3GOrNNP5QOLQqu1XCFq/490M2HpiEXJapkNsXPbMqrIIt+sE02
/LrqkWScfiKz19zo/TAwlrHrFQT8n3ocNrnP2VDkco/Qde1s854L3wAmbJCQTtN7uCAfuaFvIUMw
WErtYd1yI13UkRPuiIaiDzQXaDxsRnUYd6S4ro521XUPPuhonNrJ/xB1cqmLPsI2RlEnwvZyjJE2
QJd+ShwTUtu1NQVHZFwYLUc3TcvlNVVBvQyVewx1Dv1FP9d5WfJH6MOjFaLPczzBMl3tNQK6CyvJ
9W3hBMduTPbEIpa1qdWXwes2FVNgNqJpzZAKD1qCWSdjd5rXJdPazJNMBQgmyyF/hjLabWsqp9Cz
kBZ9DYNBVTgrkVVX0gIPtaOxJ6GQHdN2UK/z4IY4JdqAjs9fEx2fegG0l0saP9iCDi8cSFK9tLq6
2NO1I2FHj0cZrdrgzrRncBTTb/Yu3VoiENJJY8AtgG+t2vLqJenEDW3YExbJcQpq2nI6xhqjAi/u
l1ED/KBJ1IjGq31iKqe4znoLQNis5WwRtCQO9RTZIFRNsneg/tE+gSQ6woJcaklx10L2ggNCE1tE
zfTK4h5OxIyNTmfZz5EA+5ENtdx0XnBldnKvSlssx61eOo8hJrllB6aS8tESWzOxBfYGOHz60l7p
bgL/BuC9VwosDnggKrcGX04goRh64lxWEmyAANKiMUNaNY2lEVixmxrRWjfIACf5Jal73Le2/cZE
3SQLGrPvkU3G8BmJSOUOWCKIOr06iboNdhG+tUWAjTYYicTRgRUTVS/vLBNAHf2WRkTQqsjsU1EY
pHdcZgYuSkYfp7emQ6otV917jmt2ziIdx356dBrztp1KGBnepqmdektn4M/Y+dd+7Fiw2xdk9Fuj
b0C3qWbpjSLbOiaFvtCNIeDz3XX96NDhf+oJ03pBdZf37jNOWpiMXSCXxRLNzmYwDJUGdgWmnLz7
IkvAYAz13nLpyMMkJbkOtCWbupiHc90NOi1dYMSNRwtuJ5kF6cD1tBH13TtZYskPWGkxiitE1kn7
MZ3yXdhsqEOvwnwpdoZZP3bco1adbK5d4DFEY/jf1z2B3sogmeZ/kxjHaRS+NwJeC/dGeD9+88A2
/wtFa6vK6DDU/U1JWxeUsvgThY53Q37bSXpNG7tECZre8Rb6G41TOmCzKAxXLkTRW+Wh3FX+LnGG
L2X4/VbqwbMR8u4G2pNelPC5lbucOvhjFcSzhSi1bmO5GQdFEr+L2cFZqvCz1pvbTBOUMRN9byxG
PTiubLyiNsGS3CUOb5lvneYdq5qry0fzxIInXlqien4CX1PEuGZKdMNFyLgIZ+1wjy8Iou7W5aSN
/FdPfDTc8Gpk9mJ0uetgzEdvOfxw5nvS5gh1qb1O8XDHkkMlmodUMwrymgMzHJMnT7DFWL7HzsQp
vy1Le+fWCdnU/Kwm1W8aQ/KtMIMtdtOXjAFCamDJyrQWVgZrXKngk6r2UTYT/BBkTs9/Nbz6oZMc
2WxWBoLRWLvD5LsuE5D1vFFVDBiME/9jBQnGc8K3xxy6+cK1cdphTXitQquFzxCum3Qe+gxAoHwr
3Rfypiz4clWDs80ApTIgapiNRiwHZAKRYx70sDwqt7FXrcu2oUz9jSVSf2k73rssuGTojPqxEO75
WNID+2Lhwm01e050BF44znBv55K4gZxQMauX+GfBTLUZJwktHpapmPa+g4O1S3t3k4D6GudTUMkc
zlbFm2X3VN7ZHiuE5227idgxhkf2vNxcoD8z15gmLPZBcMkiO10xY4GtaNBiOMj4hUImPpkRObho
h2ujo8Mrh/sjldmPhofcNHIfWZB//TEk1S4qJCROPmAZbCt7vLf8YRu0mAvGyUGZug04hG7oecNA
IaN3U0cwmorwdZqZekz+uEhhEKRhfFJ2y2Sdr0qGkzF1uj1C1X3VU6Qnu/wmskvcn/nFFZhoEb9I
TOtfHmtYb4C6mawY865DWRdNxKe4Lrhuw10LtOeQfhIheRUtMdjIniUCNEEQjJO3YQm0wgvlIPvK
ZIjLMJ5hat69zFx3hP4FS8KDDY6azQMDOp8tROwhc3SFNbsm3A2+uisHv22ZWjdJAtDA4yrrJw9U
uiSs1+Ht+z3wOtSYI/YyctKYEprtRzoE+7JooHQW7q6y+mENP3EGKTLIQUHho+6yJVVZn21iQs1i
QgA6zHyNOyFxfLyFsTFtnJoUVdm85mH16c53oEBMAnDsdCyTtwSNio4u7o02k+E1TqgrQdtBtCuc
u0A+StplTPnlCwNvhpNcPP9I5QwlVdOEIm/W2wh2vsGjIIuovcGUcwNQ/VuE+yrBn2HGjMJ1U8El
afqD0dyNXJzM3Hix0cLmO81x3U6ZNE2cTIL6Brv60ZpgcLemQeKBvWVIhIIJt/mRc/DiS9M2zG9S
/1RnlCUntSLhkabA8jTsw3Y63BYCtkgiJQCXhu2WT/K3ZFME+xdo6yzIYp8MWEuWAFsiQmJ8aPhv
RcRnp9k9Nq/wNLiBtemHT10QeNeiefwp2Bi6loaurliLRpk8FqJ/raYBh7QzLp2gx0Y1UMOe4DXB
A8jWkWAg7LuQloxBYVmqm1MWh/56NLNnIuMrC2vNsn3G8/6cQQCB/zcEq9avjqOFWAP5C/xh2YLj
RnTmWkdrL22yAtAySckkmBdAe2wnG65NN5+cOBbqHiRsx2Xm3kbQf2Nb7vJqXONfTZbjYKYrViue
usKYmxMjamSxqxjasDXlooJZ1lfhOu2LOwUFx4j9myDI36MyZt9WFZ8QsibpqrXSoyci1NOJsNkq
MTmBUKEMR4W6hjHC0tKqRix1jWm7zKn4LPyXir7N64C/3LS0u7rqvsiJTxu0vmbVyAtl3emqH/13
ZiJPyv2aOlirvYc5ztdlR+UJ2YPB025sHXHOYCMlRPOo69VdrwLOe3OWzPS613nRkCmUwDGw75Mo
ulp++qkF+tcEeHEhYgQt5KTGRlP3WrNlFvdsdAzKEjDBXtg/mgTxV0M57sqk/EpAma0zkd/ZVfLW
OqFiaBrDLKRraxWr7KUehAWwrP5QDHVx0PncH9lpKaYHTvZs2EG9ciwyTB1W73F8pEBsYAsV74Ph
3WAdDrPultzfC9bAgzfP5Cszf/dSvhKVtJ46NXB70hwKMjmRRMo++PWzOTvCx3ywwVEyZ5plNqTP
ZgmcJDrFWLr1KXvOXOiNbEk+UrM8RBmirukhWjl8RrrumEu+inTPcpnS1Jvq0SWmtYXJJ8OWjtyS
ykHZc8rupzDDKg7SRYrwTriM4WojeR+C8TLUabSgc46z62TPwa147TWkVEWMjam0WBNzv97IyPqi
qCjbBkTixrTZjQ6U17EmKcKcn+zHQyigL3b5p0zhguUGiYwSH5jd6isqICBdZN29gjWCDunceX3z
UjO5B4NjYwxcqiK0OXRwJWL4D5dlo6drbOre0LgLRqY/BSWecdYV1JHwzWZj3Sw6FG045YJ3K/zM
2BVilc959Kra1TbwVMREPcrezbq6tTr6PULtq06g6jAhWRsWUlxedEQIcyhCNnHLuu8/FRS933/p
A4VPtAIKN2SKuSm9AL4sbiTuFWDM+EDD4pQLjvzxyN3Mm7pnyhjXVmeQcS1LXL68tBjQ+pb9OGJ9
si0yvP2acD6wdK2imhGTsDmOMHAa4AUQUUIp5NiBBiWmDzorl/i0oHK41VMFJtms6++pQd2fX6gs
SKL5cfGm2CKsJsk6q2Xe2s3FuapR73Hpa47OSJsUs2HDeYyZ7SX49iHE4U6fX7AunV0Ojp/4g8Hf
joubGIk+MQ+B1zyN8zP7RpmuTaXZK7tbQSFYdOZ0nxPpgV6HLspFcUhBa41ExNdlaNwFnCEIJO+V
gG9GYtYl/yO2QtHi4xffFifHhdXzGiKbBJYqjslIttDuV8bAXZldOK4SN1nqhXzqscczIuyvToVu
Ul2awX8j4wkhTorPjn6UKQPf5KUKV8vQPgOCWcMU44bLEE/zarE1qZn0qpmqiDSt+5wrtbLAOyqJ
r3qmd2SyRTK1BxOZaT5yBuIx966ekS5213qpzxEHz8muFNAw66XPIYlpl+zm4p2QJOgGa//Cnjja
si/SuPmoUymWpi4LBHyc3J6fI1RGTGkREsVG880fV4w75k0QBNpAbtAsyWXDz3EREhXQW8YJBiRf
8gi1DJ+YC4Wnstv2mfEwiQ5/UzPcq9xatV4itm7lptx94bYNgPX8jKSoVUBOUfFBz4ZkqdjQSlb0
Vcgwc+tOV0tT9IZzZAdJDmiU+MBioNEHRAqfshuyGZYye2YaMV5ABQ2Lanqr8r7YEJ2smNnOE+T5
k0qTZ7fH3O81s0JJVoes3SCXhKR+YO9yMo7EuhrQdvL8VTj53tMpEeZ+svIbXp1P4QQzM3wDPmQV
uKuM40Eb4YTk9ImVc+saBxru4HFQQAQbPhLLSa9WOkS7RROScDVZBqDSvArpdcuOubNqee8Nu3nO
nUQH4s3WpTIZBJjTByW01zGaypXeCgjRyJ1aObJIDz94lT6CrGTsPQTUQTCgakpeqUv5GEVHVCEt
JUG5YfD3ZSnv4oh+WmaZlHGR5MKloUh9B3RXVdn0Do5GbYyechTZfxd6X+x8XES5PsGdkeWeIVPG
tU5INMNUhKeo+qjRsRbG5GYb1vROw1cn/OaMZwgiEUobmnM40j+a9M2RfzgzpcKFBvmae8+lKNZV
TPo/kK0EZsFNGxApNp/UZ8N2LB0GYjInYeCVqYa8NpuNEoNPm+l9iGF34c6CBPVEDyL7adpMoVbT
ThRQ5YcXEDL4sCZmOW3sykV1BU8FJclatsNEpoJv0pKaq34dCo4qLncx7lD2tvQeeyajogUREj6K
1qkRYuW9idlLdMG6zTD0MJV9TsrsnnMJbljeBbqlhtGeWReb39xaRNXJWMA4INaAT7Y1TmGAP1oN
rOWFYj9sMXVnr7UZJp8r07VvUsNY08rLuI3Y/VIzGeHqxuOU6pvISotdKgQ0q04tmoLOdXTaceE3
R6p28fqFz23IyWLyvjOzZv/QLAV5vxPDl2drRvkb5HIWU5N/MiH9yLvZQWqCu6YiMCULsMHA3SZ4
wMM579YNCPYcx0k41YsxQeFCn3B6vp8+xwGs9rRwgykg94M+aMxRqynWGFVF4TWJYCqbJJSXNqcH
jmt9BoO9Nu7K3vxKJd9AJx3pwJnC8kZYib3TJwJhVkGC3KhVc3RcUd4QkbvTIpKzVo5elUUeCi0F
Dm0J8TwdWXRGVhxrRFQm2v3IKL1fdXHnbFvfBUznhe/UXz1VndM++BNyReOYV9PLu4emjWO+Xjh4
cTDuOQl2zyh7x7bRGiZdVngfYdE1k7Hjvezhvk0OSkIFMLI0zS3p5OGNCttindSMSCjhffXm6rTe
buVeAQ3gooUGS8zxGFtRfVVjzbCxmwMWEyCFg25Fb8bURl9VpF9cuqOes3H6cgcUpbVSnMZs/A2P
vtXNQ6/mznUGcIlJCBO16IpqLbRGrTIPkCu1XeJALKG4m5ATbBul13CCDy/u2GyBbbjjF3ufO2xd
U/f26FJIUhEltkin0SnH/XsKxvE17yaaD8rG2Y9Z5FoHTRyduSzx9/8M6b/Uv6VsxHGxulqNfw5N
aGX9yIY8mHw0E1cqIHW2xiRTbydkthejd2qSMEAPvJSxDo50BjYGvZxegbYZhfk6UGm6dbr+u2Oa
sNMm4Z8NDaxIJYkRJyU44vk/xaambUFc3peUER+rIY2PmWJAjUU04Zt46znVzjMmchyt3EqD2iiV
5wevpKJqtOBuaRJWo6lTYWiXmrxlAVS3pm26Sz8MzQ01rDGA+LRaS2vsLknmdpcI+CYgN4+9fT8X
CQZi3nH8fjTsMIotl5K9aXHv76VB5W1ZW75g9ggb2Ety71jAbSGEx1l/nMtRMx8CXsbf29DWWFy8
EZTzRN5kGdvN/CMJzmwLHZ1oaLiiHyn8yCykcgkn9W9v+mTK8fjrkRG2HV9cikDUGIy7otF2v02g
VUbrdmx25KztiGOmG5x7ZYF+n/9Jygl4WtxkpOpG8NMGVCR6NJ7iIGhWpdD9o9Fb8w0pAbxrm9QB
2CG5appRd0YyIxbmwmIx93jy0YhTwAewVTB5mNkrmzt0/MKNKdoPljbd6nAhd6HUcAox3PQNhwNq
hSF3hIaIvhNlD6Ny/Yf0rpxvaLVJXRZRqfZ5UoTWbGrprfbZ8IdScIbcGBSXYwBhLfytS/PNID7W
NebIuWDTh2e2SqtI7nVAqnA0MIo3bLwOokkxqmi1X97IeHxqZOYdmr9du+mcTZkv6phE365w5b1v
xcNZhjTQWfOVi20lOo0q0i7JUD1hjR5vorQOz7YTo06IMfzoUVgWYYFvBxNgvuvCujpmUOxIGvC4
YwcyNiVW0rNNBRQtwGow+mPjEQWbv333oaOAtDfwITEZjljWdGRTvzv/7SVCdfLWv7WRhukXiwiz
wMbPMQKB9P9KE3N8HmFH6MVA/tbFD1OTFzn/XoiVqjAHSSPd8W3ucHkO0R4dimGSNYF1kS3RyDz7
0qKGVV4P5MO//1Pmx5hW5neNLwRNZf4MPjHzZtfX5ZcdCGudUs+0NPgtXSIEJ+61GW2kVbmcCEDu
gsp3Dsr4RMQYzqMo0mMKHkvkqr4Gpnn/+xkBuZlT10weaK3IT5Ouq4fYwsAWFMZrZ+fNKtE5RoZY
AGVz5IrICWfa3j56jLpKrmmQ4POSEYXnmAgXpp6ph6Gh5k9CmsW07jGKasBNBam5tEhFXylbYCgC
edUR5aGCdnpNW3YfjlveElK5Y6Nu3eSW3TyWHEGDtFhNRoXerFDo4KhWJ+XoyYlyKPBF4wZrMuDP
YSzvLdpMS634CF13fCl1S0dq6Wm7sNt1WPsM+pMhPipRMoCRdXRru+XF7Fx3behefsv8k2wAtbQr
v57fDXciF6n74Lw57S4xR/VncqQamQd6iskoB3dV79xWHV1dRd3fQQa09hzZMWfFffGcDj9eMK0l
rJKB7MW977nq3pIOBxYVvQG/0peRxhHYb8qLYxC/lxLmk2xOkF61a8aaOZdOoelHJtAbaWQnr/Aw
1ELUuMAK1W98gtNs/CexAJvVeRuqhy6MOziRGKVdAGj/7DMR7IeKsFJhkVXsfLqbLPLcnEfh4Om2
P76RKGFrG1Tb3IEF11X22hyr9LNPoNqCvDLOwsholBnKZ6J+ACAjGIO+wp4fMZK9B/FBBYCWRl9o
B9txCA5VU1iPJe7aZQNt66aP29vZnbqOu76A8kRc385zGjVT+DW/X4vejMOTN076qdf0AbmGmkBg
/Vw0nXTvwpVG9ggkuxNfmFVRL1mp8KSChN5GB+JgNdJImAjJ6aO3j7lkD03+Pj00DFsOYsRMEzzo
jMlAIlvVcir7cm8ru9pmBcRblcmchRJ3GUjpLVqh2k2x46yVTzETAbJza3C4iQKDZZ7wYOREkKI7
iIqpOVAEy0CgB/QXZN11wNkIQhWrTBhlDOelSy8rizrmRe0iCPYoES/hZp9jCrl3CTUgGItyIBr6
qWO92DZNr8PznK5Cz3u+hvg2Q8TSNR5mvkw9JIB+mECouPayrCjirWkkXg8m+S2LtFmkVTd2DFLe
wYILghhSQ9PuAnztYBXvKvAS8Fb6VQ9E44SHy93F3EfpmKO0BK867ZcheQ/uqCE00f7kQCkFGJ7E
qxQJSyYVZThmykwE4iojnIAm28LemTSQ5kPFpjZ1OAp13mPrpGvH8+a7k/ehVek0o7QYlrX1eirV
XSVcf2tarlq4hbm1s9reNYn+mpnyiX1Eyta1cJaTg0HQNSH1Cr4aJFMAyHbxLuVizCLfOIcDjS4j
bn3ENAdDp35kbcs5l2EvyrTwPeUOpWp8UY7Btr6r063FRbmO2sbY5kmOPyZ8RQcLFyzqZJQIXEKe
vm9T7S2c17+xFjcdiziD1fI6xtY5GBH09UCfVqLTnwTTqiXu9Nn7ZceQFk84j4cnXg6qIG6dnOaL
EXYn7Uryxs5GaAvWgVMNCozkQQeIH3M4hkkRhkFSPXJD5mDlBzLeJyy5GckbO9V+cg1uoaFKICB9
0qxzMABDgxNUhAm9JZ1/GLrwtWCjjjkaogFhhsehyOHOTxQGxtPPYKQ2dZU8LXenDTwLb4Vp96yb
RMlmxAf1YcE+1HsyhdMmt3uO7chOS10OSHilPU9kltKLqqNL7/NgEmx09PKuFOLMhjfnW1N9VYzr
7UQxVcOJVFgaUWp+TKnAodk6tfeT4WBvLV9k7l0bo//yekKkdW29uRzcYkcd+USbrSfjnTEI7N/2
+AQIi8rQuL9qWVfuw4byym5WK5vUYF6LI7hiENwo2jaijvQB2PKA0379aDS5s4bbnFP/yrbLMoqT
4zjBtlM6darII3Bj8MIKBIpaxEw5i3TFgZ5qiflBm3J4GoTGITkxJG9BlVM7Rwk5nZuVFLspK0jM
5NFWJM1XAyJr6ft3qTU0pyGUxQoZ5yTzjAaIHsFIs45dDK27m65pisW/MsZDgey6deP6aTTNw+8L
iSc4M9QzLG7ZuOhnLzPSlVSUPNIGyjKxCBPC/Yxk6QGvu1s75l3WnAoSJZ6AtOxuCeMnK+LZB2qK
ngxgEAvRgTsnRUqJ4qjfR2J8rbmIV82cW7EjjIwOAzEshvFr2bI3mmtUVCxx+we3Y673r1aE4SX7
jBRTwC6GuGVPBJUtfR9r3RMNYk/WyP0yPDsAsAGBF3C5RnraWInnu+8LSgBz4dmzPYWAvvXs2JTR
Z21DGRuNjeyJa0jNfWrpKNsVLGqY55FCSgwbQRvcRlP7ISuGWrT5JStSwq+ZsgmJpcaNNeqPloYN
lYMUE588ecPsaK2pB1RVu8/YHSzKnIFQbjK78kC4OUphgHYYqsNzBNoWMbyNZnV4p3nVZ02SxB/V
O43zEFPq3/fPUQbO7LDcuILkWc3vGhclAykb/Be6y++XLK/KWzQUOB5TSrMEr8cN9H2W4WtW6Xhg
Fuvd+cyOGiv8LiRnCLfzHwpYOVSXcwaRuY7Zj6LXP/70L3/913/5HP63/53f5GRj8qz+67/y7595
MVYA9pr/8K9/fchT/vf7d/7tZ/75b/z1HH5WtD/9NP/tT22/88t7+l3/xx+aX82/PTLP/vdXt3pv
3v/pX9ZZQ63SbftdjXffdZs0v6+C32P+yf/fP/zT9++jYD34/ssfn3mbNfOj+WGe/fH3P9p//eUP
U9i/b9Tf3qf58f/+h/Mv8Jc/Ht7xXP+/f+H7vW7+8odhmn/WdejLtjClacB2/+NP/ffvnxjqzy43
H1cCh6KuRfIkGZzzgCe0/izY1XFrdW1hCUo1/vhTnbe/f6T/WTnKtXThOHgOlCv/+L+/+D99gP/+
gf4pa9ObPMyamlfDAxV/+5znX0wzDWkzr7cMwX//fL+DXTn/1P/qOISx89GNU3EyrsPJuUl35g07
ABD6j9rmH96Nvz/pPz4Jv8d/+hzmPz8HgGx9oPKD3Owtrt+nBU1Rr//9Ixv6f/HQ86/1Dy+ftF2o
aRMPLU72nXfqnvNTvtE//B95+Z+e4b969fNT/8NT9L2y6fqq9ZPTaPGtU5Avp2yz3OYASVb0RZOC
CVvXPTRYVxdToKjKcIjolkgKu6Txs1XV2uz+hoRQvBjjC5VRp8BRFrX2+BhbA3EvM5jL+q2TrbuQ
cb6hdSQqixhWWh0D7bADANz/h7PrWG4cxoJfxCrmcGWUKCpYsmV7Lizb42HOmV+/Te8eNFhBrJoq
n3wghNR4eOjX3YPs2UtQQUvHsDLaJMINO2UURwTBwwHQKps6WUxu5gnRd8IJT+B1+q9J7/PbMB7j
XzB4RY0zsvcvuKrgTSHPIb3wNDNQBptrzbeYaERVdwWsgIr48jbAqltQ7cQNU8Aeuh1ycFpqZG/x
eBobWtHhNWHiA6eMBzwQhG22HXywTEFuqPdZ4ePljm+mFxwnyU4WlfKC0hAcL2NdvIWoTnTwM0e8
xnXNdzdAlNpfHAtqSI6BWRFCKSRExcyGUfMGwenIWyyjlJ4sQ6JfLJFphnQEeEyItFESWUH5CMVA
rgp/BkdhC/gc15MInZ8I1vR1yEIzDKQkSUJuOkY2C8o6nWzNSyF3LSbiRyz0/gFVzSjcjECxAO8D
Um9jOcKxoRufxQDGVxosjZC2RClwi3JNt80GOIksGbLHC0y9v4JZ7e/lBYhWug7WBx6METayySJa
cFAix+qPPw90ubf32KXZm9XbdrhzSssG4ZUSV5tvZFgNLZ5Wvr78yDvowS575ubr8OAGKW2sgB68
V02NIVXHGk8/SfmO+6guKLscj6aPOyJTmlr+f9MUrMSksGBSwQMjdjACCI4ZsO+p9+gfs8Hjbvvf
M+6vI+4WrGjzsQzkbTuyWkkao0EfKK95qJ18xnjccMqKB4UFrzS7ACL6RtrgxeFxv2gTJP7dHjJG
kB6B9buXgnxf4kUjD56y9O3xx2n4yBLwDmYfZLT5YPYQBYBuAsc+caPC2VGU/wTVM2Jd4EE8Pj9u
jdYV/u+uNG1TwIyKmTwGBbKC9gueOSj/3j7+uEg5qVgC6jkO2ulcmkwemHpmsjuCReVNRmxKh2Tf
byUbnAMDVnRmYQwWa6E0SGft0ThUpuZoT5V9AZFiO1mX2lAPLp6y9G63dr7R+k2cECrULqFEjF82
Qyo876EXOhq+UBuPO35/4UsaARDjVOQLYQ0LsvmaIeqBSgpU8L0V4Xh53AC3zM//72Lkxol565is
bbpy9mAIvgkN1F7oiaEBhQQXzMuVIIC/f1RLGoEVfSCloQoDHU92ID15hY+9B90Po9z4F+0l3/Su
CgYaymb2OIu28crgUTYA4qW/+xbgNRAkqhY8+AjkTuZ9qdtpTnx9gBQDKDyNPQaqqfBr0cL9RSpp
BHrIyI3nfl/MXjumS+IGvvRMDN5nGmd41O/gTNSHeLzQGvhZaVHqoz6bDRywcIfz48m8vxaXqPAv
+AryHhn1Gv1toQ7L+PwR104vG0Xn8eeXz9xbKgSe+Kjjqpt0hPbQkMA0whM4ZgUHedqnCfRIsL9L
WF3wHjLa4m9hBFGr5ITaXETvUHWuIZuAR3GnbxFm1fHIu8g9c65fV9027JF1QcK1RpEFil84eFzA
PR6K3qEwgIWbNdAzLOArVspca0USVClCiB2eRRR89J6vxuCi/dvwEBg14xqutgGGRy55U4VkZusH
K5/maDhAoMyopl0OPbXZm9zhoNnIhVjQBzTqTWtx1h/mN3rr5ivbhqesY5UAHU2NUPQPyXlAQrST
8A6+T3fcJtl1kZGfODQ5f6hfrIeKidd2P1x4r9k8HsH7x6+kklg0qgOU/NEwaiadeEIivLpk4FxE
vaaz/BHmMY/boYymSqBRVIPWrFQYzVmBaVOujpCphbDltkRlsMsl4BU/boeyH1UCfwAIrJ/X6eSp
0CMCP/FP6zeHOipXokfa5wm8gfKbKLUTjh7UPw0huAPMAc4fK0tOWLbend2uEmCiQRIpDXJ18iAb
8AtFru9fsP81t5AQvdqZq+xiG+W/+mipm1w/oXoJxLsvWLc6IHl/Jp+oP/r9eBBpKK4SsAPieYtn
HAU18/z7ED/38q8YFG6m3fEcvB6yp7S89GBGP26NNqbLaNxEgDmjIGoS4wk+WCDrdf2nGgeHZsp2
jz9P7QwBElXACjG0+BAu2Isp+we09azM5F9lnHuPm6BhqUpgBa/J85z18uSFHsQYvOHc7CsHKb58
F5uo7trLb9Up3kDcy4DahZNdJRNkJJs7PW6eMoAKAR5IaLB5CtN2LwrUZ7i4XjRUCUSZ6P3b5wmI
kOQ5zEZVgmdYibdxJkPQ1Rf8OxPCSuhxC7SFrxDokCu5Bnoimqjt0VQtFJ3rvSnp4P/ps9maqJrU
ZYPRod+qo/RrC27OVjadZBsZKK9yEcborZH+25GrEAjSg+gyQYJwhk8RLIeGDI5VqM8WrMddpc3V
8v+bxQ714xSHLBaj2p5hEzmBAJoiP/3448uE38EPhcAPOeu1rJ4ZzgOdyFCUI7x3RyhBth04nJ9y
/San00o3OFo/CISAzCKn+iqagsOTiTfUjWKDom4ILgQMjomZuzDeXoF0fvnmvW4RACFCixQPbWgr
OrRb0QUn8hl5fzfDacwYqGDSI0fUkew/JVskYw1mp5nKStu0ESWwo4fgArxb0LTsSt68w5FixZt5
r6xsLUo6EA/afy8HSNmFfV/h+xqnt8/jRdn0r8w3BBK4fQLR5JUwmTJZMgEQBRJJYD+hlTJ6kWEW
VAy7np1XFh0lgpAJeJB7How5lAt6Af8cxZ9N/yGodtqDDyiXupKf/2lpywRCJJAMjME8QuIRpPw4
clRQ+rhml42wdYaRGYrqQVld6RFl0mUCAVAG1qUNFOxwv/yOuuMoewzoSZ1/VGKnnzYFyDaPO0Wb
fplEgwSSM6PoY/q1D7b5hgiRNcDVXQVhS9pn2icHw/C+gRgRMnUrTdKmi8CIiKkEvNqjc5AUyIRt
me597kmpLzFnJ9C5w+0IET5EXDIjTQ9TcFYR+gpbDmJucPqIh7WfsSzwO3taJvADmb104Jc9LRz9
l9LsPrgNWG8o7jjEKxBFm0X+763FD2wn8xpaUJ8483nUxSOcayx1Zepo12uZQAYFDGQ4VuLz8Rbq
QKNX7FJntPutYDZ7aMSnNgQvIM/iBtvpxFkpSuY+H8+gQNvNBGaAEzvwWoKWJ7x5HqKrYFfn0sQb
lwMOmgn/ZTv7SE/cDvrlV2YPZo0TvUB55aq5kIA6BAb8I+xgDxbttrisDQe3LJ878ykRENNCjEGb
U/wo7QLNJaXQu4NsIKuB4+ANZr1bgPOx2zweAVpEJxGQA/JgwRYLakI5k4GTn6Gdyyv4h6hR2Ecr
yM9TNopEII6K4kI5A93Q683EQomkzVuFk9qlnZuqA+1GU9bD87Rtd6JZeVCd27cOu5NOk/MrtcqX
f+wpCUVBLff1gB8BX9sNa30rTm9pDrNdO1u5pTf35o1AoIFn/4d1rV3pS78aB8awz5EBMyCTM/AU
azL273BlT9JaI8AHvicoHFgmbsgu5XiVoUoBoeLGh4HldmXElpG51yECWEImyYdyiYGCa/ExnOft
8Gf0lI18Yb+KZ8Zp7PnaXdLvx63xtNYIkAn8ZlJrEa3B1MeR3efzbORI553BUULkytnHxJCPgaEu
sj9mY12hYWyo/ziYBALFGq/OWo22UQZgZQa2u7UWMAi0fhEY007QhJCXdQe1c0hdOCj4xGUTftRW
vQX74ZyaKM+2G0s2pI1gox7DirEvTrJef8DGzfZ19ijtxx0ywqDQm+zKnhQomC4SKIPiMVi9/ndP
shZUvr3uCn1Il9Nnr9xGG/C3LNEBnyuxmiuEzPXxT+H5x87OvNFqnQ2vZ1veVBzexs3dGjbhNrCV
lYXHL1N+Z+GJBCjNaVIn4hI11Haw6b3O6px5U1qJwyI97pvavj5EJ/GtNtJ96MiOakT240VImavl
Ofv2SlGmEbQRawRg0KbZcGX0K5JSqykS0Ji0t8dNcLSBX9q+ubZAkiKXoD0AERBDstNj5XA2uD0W
GPHWKxIRDthENurDXfjSr2wt2p1QlP5ukgk5+HezaBJlLFvIiztXDgML93eTN0IcLRCWt2b9m8Nr
Q2OWFkr8nMpqzZfRKh3OaLahflnpPOUkEAnUKpHjLCYBv4Q7IhFryQ4UII6VgdpOHSUFqAYetspT
dSr38f5xi7QGCQzz+aIBJxgNIiOoa9UZ5clGXtp+8ZnB2anu1p4Taae2SMAXK5TQGlqmFcpqVnZI
3MLYSk8Wb6bWZW1j0E7rnwemm7UTdtEMohYaSbRDoRy43AbfzMj6bTJBP0i8RMo5Ac3u8dBxtLEj
kEsBsyjiRhVj98W8zc/QjGt5vf4d2+UHSmfFIxhh8D2ctsJl2Iqf1eu/NfuDWDed5DS2bOtljcAK
9zz9mc0Sez9cEJEzKhNVXGaM3A8c01aWyLIL7qCNsHT/pj1pbJs2UBTOY6SzWv+K2BN07VbGkPZt
AlDmOc6jUViGELVTPKyUB+Zl4NaSFLSvE1ACVxxfKVsJBzRoLxycH5Tsu4aq48pELKffvYEhYKNF
ZZJS9xgYCUaRsG7cB+fSTvbihX0DRZ67Pm6GgocCAQnjONSFnMrYOBNM+aS6QVq25d/mHMRjDTa4
iEGMLMYdtRzjlSZpsYZAooIi5aiwRpswQYWD8qE7+NdqHx8TBG5m94zCY292IZGgQwtqw2+g4mcH
Tme2LyEC08fdpj2K/ID1zbIToniemQ5LY/gjmf4eNx/oMJ7iXJ+dETaHfwS3PNeH8Ek+P25wWRT3
ZpOIcVDkk8pQC0V8JV/S5tDiIdn/DTlU6/HnaaklgUALWKWlc6RitRz7S3Ful7FsXtLjYGbb+Y/m
BpfcAQmZ3xVWAr1HXLGqY/lSbB63TtkJPBHNoEIfIompiCAre89BaYygFZyuRYe0C+rPveZmqqpB
q1rUmSF15YCNuo0siI7pSx4VXG0j/Pj4AAndmq0lDipX4jNxGbY708UTyAETxQCONOgRxtIL4ZIz
g5muZ7ikBjv+lP1CIRZydMZwZF/9V8VFoWJeXqOtdB4GiJDCahnyNZB/wo+M9uMf4Qrb0dJVP8EY
HV5lCH/swqe1ZwHa4BMwVMSo6pwU/FS8t1nJc7RyENA+u/z/ZtQl8Ie7uMVnFeWTW0y9lK8cAlGP
F8zPyrg3vgTsBEqeMZCrB7h9RWf+ANEneBTp0P2MdHjhPsPwTX6W9uoRNbQvUNLQERghDXGoEAlb
7b6wGYdx45WnMNrV8WdP3XR11hg48zVYYJMFJhWWVWiwRmpLjq/L5rdgoODIgsnzymahPZH+xN03
zcEGolFHvCh7ih5ZEWLq2UYVF8iNsnmCGoeBN2ddM2W3NzEU+2BlSf8g+r0hJxAonRqRgZwdIl8X
cuuIJXgUvUJf4QANi2innftd53A7/p1/ZvbRCbpZT2Af78Jf5RPuGuBdw6UFDLo3FPLu6yM0Lndw
T3m8GijY+LPxbwZEhs8UTFZbHKR4nQghElnhyAOHVZehHPK4CUow9XMduGkCryChMI0cEIrj8TI9
pCDRQ4xbLxQBNnly3hwHKZPeWFnUVqaZW06zO+P9E9fdNFnKIct1Q4Ng+0uEz3NpMp8B6gEurct3
DlTEfWOGwebKbqUlYH/W9k1rsNlQw9mHZVY/wsN5CswpKnWoIOsc98RXXpGcYYZUQFJEmF8eDykF
IH5O1psWx1yYi5JBi8JQWmWluQWqDkqUQj7+PO2m9vNgc/v9oYDTxITxq21oYFnJBiYF+3bTfzKW
uP2Kz8vFKHX4HfMMc4yVNml9ImBJhP9NnQeooBedyYJa447bxRe4k5mcK9utA0+RaZc7/9gYEQal
YTrMsH1HCMJPz0HAX8tO+K4UvAT11aUKYe04NA5Krg8iqrGDdD5nTWyhLGoPJaEzJLiOj38HZff9
kLtuxjkDJVnsJgF9Lg9dBE+A95KFplQ/rgDPMnb39gGBO3zWxknnY0wV5rPvr5BzWFkhy1l878NE
yAPrG4ZH1SRuDkgLVxBMjy+qdtV4F/XIK3NEgQ2SY5swWhMoI357N2WoPIG+icBYSXzmqtyEwO7i
HrS29ChwQfJt5xYix36B1YC88xEW6u7wEjzBOupDfZuv/a9kBSho2R2SeauyclNlEkZNdMAn8dIt
CpJM1ZwN6PVbMt6nEQP3OkS9duULNI9M9nXtBKI9tbJEpALfcznjUJnr1ScoWUMScUl9Bb+Uc74Z
Xf5L+ICwni+uU/hos0eEMFwdjbG0dHUwmCMEAi0IxW0QmSLdMdmlE5nv0LgyoNqxstJp7RHooXWo
QfMntCcg0aPpz61eeWt0bFrygSTkirA1lFIWH2/xSj0dYIuox5sRdFRt5ddT9inL/x3wyTMPJ/dw
gSPmoIJ91vdrvBhaxEMycCOxaIdggdXeLtxxUx8zFxpcJniGh37X71AtaEKoaANjNVfM9GEXVyu7
6uf6cwcjWAIj4LY1tGDpcR4m5A11EJAK4vUZih4SahU3c7lhOGN55NowqCAozznyjaUevAeDHnTW
tBOspjKrFu9R0MVjFUMxo6Nweoy7lCuoSPJzlSGuSght4BpcGnAoMtQtboRQnTprh3ynPUGLbN87
mVmvEdQpca5I0nWruqzVimNxqbnOXvJLgGkmnveU/eygDBSly1t4hMmH1oneM3ulj/fvUSLJ3Z0Q
dcJZCE1Wlv+UbJbZhiS0O+6Hf8MzkeTpVgk/Jqg54YBkyJcPT+02c4XXcdOZiVdb7abcTGZtSG76
keOCyDrK8z/mA6Hv9/eOgWjXMFRLzAWFea14Lhx4JOTwHN6NsRvuwpXryf19KZLE3DwLtIytcVWS
oajVL9UL6Urq7X7uR9SIACSEp7zoR7gRMCpjyF1r9zXqg4fnRTC3hpLZCKf0tn/+x6VA4IsY+ME0
LegIGzFc3wMntvktmGWOen7cwv3gTdSIQGNG7c8gqDneyfnByrnATAr4TUAl5PHnqduHwJK0QhGU
WgzYPtbcWP2bcuTd5NxuczvZzk/h1b+0Bwjwlx/Fyu65f56IJJd2knokltl4uZdWLkTcoS+JB/rv
tZQU5c4Aebi/16/I9DM3Ff1SXpecoXKB165yDx/KJ17//XjMKGuXJMumTMKOogr4nQb1NQmhJ5/2
T48/fT/6E0l+LNsnKPvmAiTU4Ir3J730cMUx+pWdQcNmldjaHOq3wrJiWG8+jkf/o9+CJ56e5Jfh
HLgokuYciJnD9ySeDfnzcX8om5GkzPqQ+2XVBC32Hark9EVWxy22bWQUp24l6UnZICQZNla5NGTg
PAVq5/iZ7sK18532XXJnLwZHRYPvRkIB9wRomievwrgyz9SpILZ1yWqlVkIu2oOSf3bIn9UnlOT5
nvYEtXyPcxkHWuxH5tlfoZhRdwWxzaEF25YMpB9Rl3aM+MiSxLcxRe0bl+ld8lTK2575rSbQFJpW
uHOUlUyyXjl+7iOpxvCBGvEinup9tX7HXAbp/+MfONf/vcUZVeKz0UdngsN0jU/FVcB7jgDxlI/k
WDqPVy4NGEnSa1prXCzlKey6t6JVvSg75W3cJi4Po8cKuTvIp4a76pgO0OeAZ9wKHFPAkWS3KgFq
8FkWo9ZulzzOC+ekm+4TepKPO0WbFAIAINodw34TYYWiIWfDSgbMIcTPTln5PAUYSYKrwgiNVqbw
okhTKB1gUBJp5TpPeQoVFeJUL6S5qpIBp4bC7LlPaT+gYi3Wg2345Gd6Y6u25oHB9G+QohBbf2qh
Mcw2OEKWqxVIKZvHo09BFIXY8xpckFWN8bEHURDcTteJge8KZF0ff12g7QpiixdZX2tDouDscEs8
vkuoSYjc9jk/KTsQAlzpCc5qxwZMFFhnGixo2bIdmSHoKaDMXtVdY3W6sl1937ifgBFJUivy95BO
jpfELFgouQ0reSdBist/Lnedh6y3ASFzu3XDg7wZNt2GMWFlYIrgXUjvj8eDMtok8dUfxH7IliwH
oyGCZho9hTktKJSPv07ZqCThtRziJqqYAokNXfCYQ7RVdebknx9/nPbTiZSC3KWpBCVLBJXBkwRl
TamFPQ7UMR5/nQICJKt1YmSmhgMeIsr6C9wJvaqfVXEzzFst/beFLi/4cJN8gxZsDt9DzL0QZbBr
8dr0lYFKyeOfTxt5AgmSqZ8LGdptQALVmpTigwFnAKavTq6qJjTHdrPGrQRMlMIRuFv83ZGWUXyh
UDBUsYcSQhtVzhAItzXwherdYI96+YzwADkm+TT+Cd7Hj+jYwKTs2pwed5WSLRZJFusYjEoMp1HO
G2322l27Q+AKB7wfmZJVeLHLmMKXDD5NfmbNtesTLTKRCRiRG02TlSWtsfB5pB10xmwECLsI70Zw
B35nd+0T5IKsxz2kvPCKJDGVVyoNGhKAWs6+9jaC9n37XDnxOdpLn6Pnbwsv3BTbzEYGpXagxn3g
VjnClNOKpKkWsQKnoRgHfKTBB7dm7VBLV44r2qeXrXezAXyJK8o001iPzy++8JUWa4ufsnclAhnK
qvOVpsGC8AcT7y6TBmHXcwCF9mBld1FoDKK0YNLNT8/KAPIetYQJMcWXecu/wB8nc2B6/brEpUjc
gN46gXoqbmKsfzdeJsX5Bc3oz7UrKWWDSwR6MJJc9XCYEL0QOsnwFD6UaWnEgEE+D/aSBHua+fx4
9VHOKImAksyHxZ4koa9VN2Iwi27bNrA2Kge7ggbryojS1gKBIR1btVKbIShK2pcWJizN+PX419Ni
eomIJ6DtPQhcFHEeew2f4ZOK7NBoNb2e7nGm/9s5JxFoUDRyB6XVFol1OSnNzI9hV13t52a4CGVz
huirIfeo7ljp0TImdwJ7kkDa5aoUtkvaS841GMrKRtnV8JAfv2HwfEjDYFGDy+AFltRHbpqcions
bNRW0JZyVyUZomkzaxLEIzGcRn2R3e/ezd3eiZ3HfaMsA5IGOvAlA0/AGmm18ZVh3vLw8vi7lFhB
JBChEODSMARLprDct5BELqCbHD8//jYlPQ990L/BYJZjuFCIuGgNUO/3zeyldwWXs5BAGBHurDQi
UCad2O/dmMaM0iPD1du9reiJXm65TbaNbd9G4kk7pSurizZSS/s3yBbnHAt3yATzm4Cgmr0rEJBn
h5XrLuUFSiS5mhpsMKBhjrQpxO25IwcDAhjUIVDINvUWZIgd8rVWh1vXJr+C4ui219pJnlfJHhTM
JEmcvAr9LLEIkcXT08xAnCJe853qRSjCXDLhmhE5sxVCiVDX3pWVAJsWKfzQjG4GtEjiEBsWSzrd
9rbvQBXdi5+jHaQnTclRbQ4q71+Tp/zjOiE5nNPEIp+QY38O7nhU3QR6fbp4Ys6pzhnsq3aaVk4F
yjohuZvRUIk8ZB9Z6Lb8gl69zuDNslvLw1AQblFQu12ETVrxRRoCT5NShc7jzB/iNngRJMFpR2hQ
+nii9AUTPofmDDfGfK49qBKurFEKeUP8KSe4mTC/bippjnGvaM3Bas7dPtt/Q6EWpQPqpt+HK1Ez
5VT9KYy6aSWDXG0EhTDcQ9l018ZQMR6RW+60CzyRtyuYQRtGAjMGkeWXN9+lvlV0sZtd0Cd0j3Hg
8WtLK43wtIVAAAZf8JymLAyefAuxRWdpJLCSPf8ummA0wUBGr3f8VnGCS+rEL8qJ2YaaPiE61lZ+
AQ1/ST4niBR4PV+6CclXlHRUBmq7dVRrGWvgSzmVfnIJN3MFI1nojfFIq7RQsh3bg6qsbCJawoak
bkLLNlGVEYPHbBrd/5klCLa6KP5AUfhkJsc1xol2//ggaZozM6eawAN428Za6B76jNt4dKqfstfH
i40Sc5NMTcn3syBR0IDsNjpkvJ/G/b9RTKGI/DcaVDUvRlGBT/f8H0n+0ymDIY0ri4eyen8C/Jup
hap/z8BwEkdC6qbIMvXVd1i9/NuQLG3efLufRSmEMD8Ouwgae+phhPMJL+CRW7M60PgfN0KDq59b
+U0roZa11cShlarctdmx4EAsZL5i8cUHN0oODnzhlvB4nDYKqqWb5G2lWQq2kMTJyY+CrBzQ7HyB
PcyuOPBW9ORwjiTBcWit1I42O0vjN32rQ5mB7C9uBUEvO1kmWaraeeGwlmqkYPAPZ+Hm80yuKAEP
gzcvmwKrlZLflSLauQLfDg0mKo8HirYviKsBZPq5OajRxlg2Zph+DCG0a2XQLsPDADeNx41Qxomk
OOaRmvXKcl5C5xoGPFB0OSn+Wg9oH1+iqZtR6uYk9Tm4wXgwUbca7TeDl55QWjvqKXEtSV7Mq55p
tQW8UYfnlB6sX3fCoTdQdGeBlIBb8+MRouDfT3R20wlGk/k2U9FMb3cfogF3RVCKWW/tHYQW2JKM
RT9WepFbrkWLe/IpuExGekxc2VTeso/+lX9TYOZkwgJtzxkpDG1qPTEXL0dlZQFQVtnP+XLTvYgr
U4jOoPkEjkRc5Ub9HgaheqWey3gl3U8Jnn/w56aJFEKbQxgtPUSNaHXAKWuoeKtcuXbQHpJIKmIz
B/+7+akJRJr14Zrb6gXSljAF0jtzdltDeYZsASq71vKvlCor8SdjcNMjOGvOReEjMucHEwqh0YaD
LIIOdzUepgrI+/ObOjZlqEk5yQmC2/Vh2jxejBRSlPgTydy0zOctGxXwO/bGL1TBpLXJgX0TGrwV
OOIxtRkjvqIYGz3V9skzxN/x11troQCFgC+SzEYtCrQpgTgEnkCCXwVmc7ZF+Ecb2iXY+Ob0Dl+E
fbcHEdAE5z4/M09zrcfIl8Q72S42kJCFy/P345GgZWdI6mMQAml5Acg1GLmZ2/1ufmpswYDzgrum
NUCbZ5L2WHOw7wglkK2yg/aW9xhNo/ewG6++WRnprvJ8W7JE2wdBDOUlK9uFgpok4RGeHA0bjzPy
cBH/h2nBslIn6KCV+dfjkaOcXezS7s0SmpATDmGahKeVY4gSqcZb46bR0vkscWtIBgjlwQcZAb3H
fyB9ip3x2n4Jdsbqpdefqn30giVqRQ5EwT2+3qSRkbrSO+9NK0NHCbdJumPcwLI+lsEWYovfMozX
4XK9ApO0yzhJdIRXfBXWEhLpPXw2octvlI3h/2ZPSqPP7gyvsy9IhDWvgzu48lpykBbkkxRIaLOz
/rSsv/Ytu1ZglENF+Us2BdPftha7S+zVyrYlqLiTGWSJYKMvYRpQjXgY784MavR1xRlxkub7Cpi2
cm+9v64FkrnYqVMPO7ZW8OSqyjYZKnx1NhEVneuzauWsplzoBJKsqFYyxJLgf+oFHxAjYazegCpi
YLzAsPbx5qEAMMTS/949VZdNYddVrKdcgjP8euLn4Y94HZ8qKMMip10tRT/caXLzPSyTYYBs5vs1
cXDaABKpyESM68xfKB+ddkjj9xbW0/FK8uc+JggkKbHhxjidxY6FnRIMwlkUgJTQ8eZ1Bhb2jwfu
fhAgkIREJVZqOFFiZuLqCPNKdnyGDqwewvqk9g9y/PS4lfvRDNzG/54dphLLqFOBbb0MA/fpuVNE
g0kvESq/FMV83MZ9kBE0/u828jllR5gEA2RUTW/h9F6Va1UPtJ9PvDiIGZScWL8ScCMrmV+yCncS
2EQEdpDX7aVJ4SpaZtqaxPX9wBYqeX/3o/A5ZVQ1aLf2M3yefNXu+48BJ7W2jaSlcu63FErW4yGj
kPgFkpQ4NBBqnqN+hjnseYBWEAovyu6DwbMadBQ0L/O3fmPWWg6rKpf3Ija3QzFYCRApa5skLPqt
kmnd1ENgEfcRQ4JLx+KNUcLKLIG9WcavLD3KCSGQtMWIFaJqTNBHZue7/J/8GS+frmJMdnqoN9xT
8QyPkkv8sjKilNkjmYyRBsEveDLPSF0FGxaqb4NVglQaLFIoEBwKP5B2hERmbQz6yrqnRFwQJCQW
DOernM8J0OeMZ3fs0iPMscwUmKRDBNiS+myHnCHodnx9naf2C+63/0RmFkiWo6ok7awIw+wpgtAf
JMyoPfqDvxZTL+Dw/2efQL7IDyEUe4OwEnbID8BlvZs1treaOlBaHfGuvJF5EfbtjRTCSBsmnjAs
ThOhBUaydevJgsi+IO07wGszBWgWUYXXAUUUth2TtB8ZvKpUfYwCcDLh6te+i9E0wcu1gek4HKbk
2MrhGumvgCwlpQMzj7+niImUCm7S0FdkcSPmTObMbXITecFrtQ3BA2JWMt20LUVA4JTDXFWSwGVs
BRjNyM9TG0Ok/sTMa8csBQhVAgjjnmHgKw9FzKz7mIttEctGLx07hF0pCqgebyFaJwj8S+JKSQIU
eMLqYdeP30V+5KJ96X8//jotFCEJmrAabdlgjFlv4kqwf5unZMavlyr420Vwq44tLeqefGb8zqbh
8rhNSo9I3qZaQ3ufUxCbFIJg+6pmqCjBHcNWT1tuZStSjnGStTmXLfzjWDQB8aFzagdbedOc1m4+
tN+//P/mZhJPOQxIFqpx137FgayL+SbRnJ75ejw8FLqPsHji3H5/kgWtSJtldzzJbvyuOnhX2HNb
zkzcfpcesz1uywwEdbLf4m7tSvLz8nQPXZaRvOlUXyagp+QspJ+PoXc0M9dfJOn0T/PabJJWZx0I
4LP6K2OA0vkbyR530C+dCTkEJzIC509gfEEjdY8E8Bp18Ie/cO8XESFsqDJ8wyiB4BVzyaByL5N3
YgRDrLrSknMxMzgVR8BgAmt1pIcRrkN4PdPMoqu8uZDMQJN+MSxMANNwgsRlq0JVIUYyopcTxYyL
6oUTlnRfC9cUrpbgIAgOnMYWqHaRGzDfY/7i5/2TpPQtdDJhscgn4S7pkzctizeRLJhCMDljF1il
3/3JUiWCOeUEM+wGzrhSNER6kNUoam2zDSNPEhzBgtiYS20vQB2DqeZ4X87yn9CvYB+Y82tZMk6k
jRpJvm1UMVDblgdcQHQf1sEVisOkGLVhylxpn7lUy7keiC30+JIe9wIUlqi1IcR8fIZLTw1l57E7
K/OUncrFIqZCPkyELU4s9W7f8iMMg6PcRwWN0smZ1YVQmLUKNUQ+K9dGOF/HndbqsPNDnSXHN+il
D2vg0kKVGoR9Gn66zFWb2VkTIIGo4Ho1hSEEb5l8PHVVzI9mwsPjRleYkeehaSPGw9lPJ2aj4VPv
UBbldJENtbc+mVmnmCWYFgoyTPXggVJ/SzBzhLEGz34hGw0KTIkFAEeUxUU5R/M5fJGHkrXqlBvP
YeJDHSqC0LQQA7DHKYFfeRQ23StoOiJvxX0Rblr8FsYohbz75vgY9rzlHESSPuF55lXgivYyVEl4
HplCMLW2CYwym8O9FI+cCWvQj3CWOzwax7Oc6uHk43iGMKoA68pxPOPI4D7FPM4UI1Nj7K4iTOaL
oqmFsiuLoDtPUMjvdGnwu4PIpEiioiC9OPVgVIL/pok4W4R8RF4th2i20cVcYDEwhDNkYezMWAav
oa8i1i5kOGZiNjIepUII1W0RXi1GnzEMInX4z2rNyJuymqKAX6tGPcohZit0k2+NBfxwhkiEs5so
lU9yMvCQkMnyMrMDNsZ7e8hEHK8rGkx4YcDOph8d3Op1hP+a7jP5ZIRNjgtmDgNTS9Qa+DDD7sEu
1IkNjY7P0CDuWclvlc25nYCzzeEQf1gVqkT0sYNDJFsN8bvfJeKpVbvykibZbDC+8h/OvqxJTl1L
96+cOO90A2Ls6D4PDDlVZdY8+YUo18AgECAJEPr190uffW/bbGflDUfsCG9HuRBoXFrrG9yPAam9
G8a0HTvHnEnVNM6BdCN5IkNNzLiRxXDll+iJvOzNZJbE3LYwY4yYV4uVU1sw5sxg+QtJ0Oy2GbiK
w6l1tniZKi5rrN5Q+fPKs4YRUhx+26cky8tVZwDiJjQyKEOm3ZSZMIeLiirrE7Po9ZZIH0q6Zg84
aD3bB1PL8QrOV9ONXYrhui/gBzlapYghuoJAxKXeVTgdXdjD3qxvVSDYYw1zyu0MaXDMkdZIYd89
YV5AcpHnanjzYUZ2NRsUEhaWBRZg0/jhU266cC/N+v6CY1ZfWyxoD/A5p4eW+u6elcKAi61PVy3V
RRvlHQVUFZth3LoIUXxHZAcVFv2FM40cnuGwD+4xIDFAauMaXrgA+hADYrY9Zm+a+04LFpLsndiG
KSzMG8pvU2A+lQ28+eqKmjSWhuiwZTq8hIgWeJ/7CqSJdTAQeGvpaYj4JCi82W3b3mQkMFYlmeS1
pIp1cVhoIVchBw3JQmKat/k9HQiMJj0QxG2YHRRz0mvIW7beaz7WY9z7qC5U893gyg0XJqQpaZz1
gADTLCbKmlcMPmQRDLL7yPcrfWdV2ZCIIZxT0wzyVWOxdZEXm36QceUqHs8d+6Yxq1NszJAnlvnG
4W4BLV/5iZo/iU2JbJlo9oVH2tVgWnnMelOh793xI6gnhQuijaXKqzDCeMRN2Q5d1DKJ/UUaa29q
OGwy1SdzWw5zId2lfHavfL++Mb2gwiY5J1XhJdPYJ0IgJcxEzMo5JkJelTqAYZqnIVUJP7Sdw4G4
8nTs0OqqLtrLXKrLshgffQtGEL4zPZcD3EeU0W/ohMR2mTugRkw9NA9498yNOUPSp4S1Gvxxy45H
bW0fAPAUj+PoH9U6crkRWUaeaGDs7W62oh4e1gOEhvWMxGEFdM3Qjqui9VPaqGhSKg6wh8LTdI9P
vuA1gT0OgSdlnR8y03xplYlLV9bB4Xi4pwZEhipAKqlnXbQ9uzBysRt7rOKAPR6P49rLV1nowEd7
Mtm6MTOkKUsLh7ufpRwrMYZT3qpHjqzl45oTiXkeON51pSad4oS7QL+QdV3xVWl0qV2HO2OsN/B4
SQGGSoOhvK54sWsxY0rB0tlzd24OfUedHzibDnMJ7cvcTExVkjQvhk3FwXeFgmXES2tKiGnvOzIp
SCsXXtRKQ0Vw1jajTFQUiitZf+hUBl4zcgcxbntbmCCvw9C6suHGFRm5XmMvBvPbi4E32zSC7vqO
IxUvtnDXjaCRuxY9/+HltgrG8DCHVCaVD+voALvABOD5BkfopUcpXRM4GcKZ/LqHur+OWkK7aFbu
I+gwbtwP4vuse3aAqzOISIPXQcABhsVHz2bjHvkxLNKh3QROcGkOVR/jECmA9ABpqaxrHg2DNV+4
VAKrZRsIZ4P5jomWR8UkQ4BtXSc5lpGfQ4VLQQfvxYi0VbU2VbY1yiIdg7lfq8lpEtOyL5hB4WZN
58SnWPWZIAANIpF/vEz2SREaF/7sI57Tgqz93ruBhemtH2ZJ18Cm13T1rvfbYjUcWTHZODz7/fxi
moinypEPMZvKfQPxzHasU1jzlQ/EbPwdRDggssyFjpxuohDCG2/KnN5pg9GVjzHxI2I5G+2B14is
mFjBzBkkFxlC46qbUbOEHv8+c2tYuXAhX+3aC1cFg4Bk2aW1nUMf2s7s2LAoTjs4xD54fqseeq3X
daZWuWHWL4ZjDGsXibC46E0rhrw/FDtGGLqOI4IA0vL+mlqoV+e2+yYElPSIt/bHcSsm9pQ5/r40
8g2fNT5ihBaHG1bFpvBh8YdplzadWPVZZuxKxrYIR601DSx1yKR1V0zFgTAP4LS26redk2W4/ldO
HBgcK8aH4xyCXpvLtBa2tauMwX93bTDXBpuIDQ6z7ciCyEPbVtNca1WNUdM1qAM2fOXNsGbKZIG9
ek6dwntsM3IVeKqJQ8C4aNA9zp4Xq855I437lsMyPOqKmcWDlU0xn5CPzYOsijwffrKFvndYvZrt
KoUDh9i6UoB8lIdjHYEFHAUldmDMQcpgu13A8jYxiTnBS1uolHtTnrjEatJ2akjC5rJKK8sHkecJ
aNe3Ueu9OU4HDldxRptVHfao4tDhzSyqXT1nByPrLnTd7i18bCisVFTqNrOQ/UEEeOcaYQmDXhwK
GnGJybHXu59zS/p97jlJVmRzMudEIj8OCJ4qt1AsNLZmFtZbxLPOlgByzKq5X4mhMRM41fd7hCF5
Ii3+7iqgogc7qSp31Va5nRqmezt3RtoKOUc+Z91dGwj3mlRt0nl0bzThhaf0tnAQrQYg4gZQwWXi
YSgHgGzZFI+4p0eOtPsLKgW8MSfgN/KxO+aCrok27h1drDMYSM9Dl2rupdk8psEsVmHVl5HtTXto
cTtwgQRnQ8AXkrv3jiGrbcG9exhhX6K/amxGw5qyMClUlTQ+nHVJuNI9BLTnKZUtdhCE7og2VGSR
SQDYChxG6OdwIIK7pxl6sUWrtZZ4WYzoLQypsJmYo4jG6TvvmL8p4VwZwfqa7HxhgYBfgITWQAXr
gGjvymm7mJfigjT0hhvTZciIhL+kf4DIcZy3CvPZQkCLnBaCdignISjIolBa30ZDrP0S5uwWjim4
bo5Dn1CGDM9cTW+zasEkq/pn3dZyXczGtaX8h8EESjSf2lUoxwS2FUkzkJjleQxcZOIKmHKERqyl
lZIRpnl58a5hfxh7Vok0N1yHu6L77hl4Fu4PV5XpoZhtVSuHBLuAShrlxBmSzAZNpQNAgXbOhy/Q
J8qZjZ0xV2vV+O/C6R8b2u947b6Mfn0ISnhJ5KSDXfyYjlQgYBVF5Az9VYVc0qyhxDPiplgLYJWH
sIhJIDb+RFJaWk/QCtjDER7wAZLrFYyp5/UMdOeqVTSPS1pc8ZmVSesLsg0K7ztRtgL+AA6mno0r
cBvewmHbRkzkOIkqimtq6oMfuHvLs/aThKRtzjx8HJNpZsFKKXStXQcjV2LwLupq59qmOZziqsSS
OFVb+1vnTntD0X1DuptpZHBtNGM2f+eYLI0kN8X40RCg/wDgIeSbLN+A5L1h1qubfRjZqKPODfeh
aWztHgQr9jGMwRUzsseWN+9V3cHmksLdqCqvcs+qAS2ewX8qWuw9JtL0wr4d+35OvNE6noF27iZO
7n2HLQQ/TL2BArhL7QBE57G6dY7ne998o8bRaLZPe2al2jTXhYH7a23ewK12B9vziMnjL3hWFObm
wa/fkVF9LDtzH8wqUaR8t7W4KRvcsQF+kgrpTD6/dwxAtVamTeldu9SHuZqia4rLRxbCO2m25G4i
5g7sTwA4G2/DRjNRWZ34sl/hVWMl83QunQS085Vj0iunJxsl+rXDfEijzuEaFzy40yO0g4tWd0Fq
6q7VLCfg3zBd7WmnxyqilY50IGQ8cr5u2aM/wXI3v510zvZVgIVqIkWCkb8qzXZfUJrmZrYiYLzC
DARCYAHqnS00Ai3VRlnP1qxDIGQ8IJLdSMulSUduIaAI/KZFUzrM71amEGt56eiW32YE81PuH2wF
Qi7Ra7d+9/EHM0js1uQFhxsuZHnzjWTDezO4L1wPj15IHoFxjYlh3zPA55OKDzsvQ+qh7W+gSTXl
XexkxVVezdetzCLDG8zYkgi5igJLgmH/6B89nM8t+eRO9WAXwZ3ZFFElWVJ1jyNqoM346fBnMTyI
zgZ47GkKr92qTA33eR7fqSsjxeGzaN9zDuuFACRZCjgAHLYhXVY+VHkBZ/Mg7ro5notwNWsg2uXw
UWjylpfBfmKvkIvbzRXZBeM7uM8Hq+OJOxd7365f29CYUXzwL+nMDgrIazDFg+/w221X+QRHXozX
NEPfyznQ3G4S38qjHvd/wS9Kz99YDizWDed7Tj61t6lHed/Sh5LZzxwGDqWLxAbu9yOs9WSA27gI
Exe/b5q3JLwx8H/ucMUtGmOT3noS4lBtucaNAD2484mbwh4N3skDSiJtFLbmTaCgAzp4bKv0nOSj
JNiOAFSC4MhY5GmrD+18K+z9BBYQB20XnZ8XABDJHazB4h5yl+LTyO5b+ybrWALphCSHGlHVXojJ
2bYj3g1qA7m490snrkm3bXp/K4QfVdNLXehXqy2ijCNKc6+PHzeGOBibdDbvUERKxjrYcP7pjxz6
qxJLvrTTSY1XAW5+xVGyApcrp9aXrnb3dEJeDY649Rg+wHQzCSpEsBmyzOR7YUxvFEezYhn+yfsI
TGzpNckMZmopQM2ChBIHLdo0pqgP2RPq6Be03ju4NypLYmUAUtGoxEMFMEB50O/rZBjLG0aanSE0
IrEaqxFGNBbdac6S3qxWhfvShmHccWXErn4ynU+3YZcimC4EF3fDLCJeKMhxKmOT2XJr+/7riJwP
tpaVmvzD6GJa1zoycHPrFCzJJKTanBerxptOcBf2n8vyrXWy1CTufQtGfC+7dIa3VFYDqsyzp2Ys
7/MKqk/KuMwM69mSuGjyR9W8tn65t6FDX8xeIslD1mEiZTlmT4Ggu2zv4M9+QVBIErW8zHv7cS7n
bzBcDbt+BeJzKp2d0bfPVWYPK4JLei4zZBBdzDmXZHEzWOsmB9Apuxmlg/ACOhcRkmKPSCzC1Ndx
4zmX7xjgQ1vVfswM14hty0vZKDENCm+81HD13iHdW0RSjRGfeTKYM9RDhp0sPuwBI+bmxSPDhMmg
FIvsjYQCNhm3HhZPNeikCESsESfUMPn2kK8ZG3S1P0R9jcp+VsNWwDpMzdHJp0ydqUbyE+I9M48E
01E9Ho6TKDD6xIaVkK3bRCm8FgDygXft2bDjRsw7FnPqNgE4owFBzoKtvCCLp3a6MYwOINXLghwq
1qZzhvzZ0CBoGaLWRUxOzDWl/oblr7CxXfuKpq177Tcd8gpmbFofilR7LyzXPes24Rg8SDjdTqVK
Dd4kDrSfXAi35vbeyDD+XMbO+FZ54bWsgd53X3GHRZaA7V2DI64tGKrJiNvLCfDcHk53Rh+7jYdU
WAMCsY9NDhudKOFmnpv9Gotk39q7gr4f0zhAC07IO2z8wAKIb9v5IgnsOraaa1FcZVjZItgC/QtR
R6A/4TJOTZxMEyZIWb0pNj8EOXS3/fDT5N2dMsGWGIcIyamdCvgrhQFViF5FzRH6I7jsSm4+4GLU
JCgMwlWLNBd+nnHcI8ohITV51kjQq/aqx7APE5SisJRHJNzx14kVyO3bm7Llj7KRGPzi3WAlFjYs
T6v+0RiuBgZ1eZ65kAitDrBq3Ss4TMcA5q7KsAbh5t1ycTu1+sfOtFJZG16U50YqjXmXO6qPJEHY
Tlt+YWRUbMbuvazmHVxZUkrYAUDUuMzKm8ah8BNBgS5j5A6CTS9FLS4DM0SyhbqJBydrEcA8yfXG
vU29y45N+ZZxSBKMkxNsAKJ8cR3dp7RlT0GTG6i73npFsHVcmvaDidgXgmpqMx5NHlvcdKJWFHFl
3lj+8GoO5lvWti89YvcocNm9mibn1jZDIDyvx343IpcLRfC1T7fKqNPsKEePOkC/sTsV+949vB23
AXDhRsbWuYRWS87MaJ68Feb0gwX9bYX0HVTNI59a5oqGwn7OGzdEQmFwDHtFtXbd7WjjQhqHMCCE
ykJZBp9NN3jyElHxeNULf7qeyxEJab9w66eA9sVr6RhIpJRMksgWuGxk1OhWgZb2S6gglZ8bxpNP
CvLAzNmUUeCXWQtso4mNRjA7PVNtO1FW9xe1aHypRkZ1Qg03MuPv+klFqF0AlHAzRdgyz4ASjqW7
tp7zlm3f/+efhm2hpO565G9SIi3svELbVZeK3/fj3uQ3ZXAO0HEsNv/u2YsidO8U5lwT27pAmgTi
xyax+X62C9RFSrctrq2pRYJwAIRmQpoSNhLYw5z+I9CQ/Yx7C9688dc9eeobF4XqHvsUirkWktzl
ZVPc2NhnhH0OMnACR7LUEeGSeNrzfRd5xClDBtvvtxNUjZ9NmVkITVBpQOnNcm9x6YGiiKyr9z/6
qKXL3CDyqgb2HdhPJLxgVdCTSFc6jJvWZGfmxqlPW5R7mXlEWdQGZA7MMVv1BAfUOATkUnAzL2G7
NKpD6ddenLnYScaxPAeTPlHGXspzKB7UNtXdfDnoxhsiRas5xRTt7rKiNK4Gws+BUp3fT1BvscJM
qanpeoJc5m6+Y1LfAz/2+PXwnOq7BcKDMTbN/uCbFzLvvDufU3GFq1NlJXnh0ZtRhPkDgC7YhcN5
BqdYynPsxhPC/WSpyWEaGr4sbCYXEmstkl1713kAhrWCvId83A5HwTbM1FawXcvh5jg0cBmi+XvZ
1KsmZ7jdhQ0whRMqefpx6s03UpjNpgrFGe2JE6O7VNQYULKsTGawvTd4w8bzGrWuygkRVjk7aReY
6gzS4sSqX8pnZBN4nj4N2z3VZIwmYV+gdPJumMPT1yP8Y4X/ZntzFzAAe7b6Vh+Nk/QqXJEN8ueR
vDwSICHptzai+wBIdyf2doh14TYUIpMRGYDadysPQGS4pIGIAvOyBMndDbg3UQGcEYsmSFeUsYOt
/pXA71eu6xj0gCukrg71GqnIyyyCSmyxDo4cnfWwGS5QR1jBheEMqOeEditxFxgSL0Bo47X4KnBw
Y9yQ1vbavFFJmVYS5PApKWM/9baowsCizEkk6JIfLw9QfVwhOr3wmuicYP8JWgpZCn2UeqBKH19k
ip21TEJQG49d5EGCF4m2FYpFq+Lh66H8QXX53VAeN4ifMCZ8ClHHOLaV7Y07tv1eJdfz2xhbMUvP
HbQnEFlLLY9QImnP7dm/zEK5Hnp60LT7qFW91qHeaJedOXRPNbPYd/qJMwGJcx+UMSe1cbWPQo0I
kZgipbm8I7w+Z5B5stMWx7uhZ2p6k9aXvaViZ3JiZ35oKDaU0EfZ+cVEAnrI1hbOhrqBGpo6s7Oe
QFAtFT+GFiVJXCAnQNu8BMdCbCDnG47Q3i+gOYOLbsOsPwsclnIfxJxdp66BEfWRctLmK5nh06ff
vp50J/anpZxHNxNi18g/gQMlDmMPEzzHRjYsOLeQT/TTUtDD95sA8dUA33LeGltNuQvyQ6nU974P
HOSF8vkbElx2qjxgB0y/rF4AsspTD3gj5N+QOHUsu1/1srCiLkA1GMEkdLxr7SZq1EEiba5eIEUw
rRDRuVcNgCJJRkHq6JzWTDw59FvtTvmuDgrzgrRMrZDS1fu8Z8GLY/ceGB8QxnoqiZcnpQ79y9oo
nU+YWyMFpGfXvPX7qv38uqtPHDlLxYQBtJMG+QV16UFPmqxmK/GyiKkzPX2io5eSCZ4zqLw6Pj2U
cWNCYT3FpZTdBk6MBMXXH3CqicWmHPjc7Xhvq8vc2lGWtnAiMyClfYEisqfPRHsngqGlLIIa/UBD
UkBdjvQbgLgUl8uvX/7ERCfLzVVAhRwXEHVZiHsp4Nf2pvOPrx996p2XAVyjFKYW3lm1IETSOznf
f/3gE9voUrUGN06uHbsA0pH7QC/tINicUCigttmDQe0z28spQPhSvqbkrgelZLTiNhI1SRWU8xop
K7melC/2XlfQQzYX+SWI0TNqV4A1gDTJ4gon458FSUtvQoI4cZTKU5ezL4ADmC+oaDZdM555/ImF
5yzGx/CAgjNVPl8a/R44AVutgnCNYtrXg3QKIrzUtCG8LbStTazrGZnmoUJhj3gwTDXdC5TCL0dC
DlnZAxmXwfXRQc7p63ZPTY7FwQfog8OUq7BSJv8I/Au/gSKxBlH7ytXditD26et2TiycpX6NGDOn
VWRUEEKEsAM1ojnY54BC/tHTl3I1rJlVHmZYOxm5ycRVPux49fZnj7Z/DaeKJsv1CNTXpWODbo/q
4TgNUTCf2c1PdMtSE0RS3nTKbdq9KebsO8P5svcbmV+5U+P82QgvxUEKpPFn7bB2L7MCJGhpOWtH
Ts06N8IXs0JeuvP5uezEqVm8FAjxhqGt+QRIKlAa9GA+aEApgdK4UQ8kOmepcqLPlhohHZJeHZBe
1V73ed6i4JmVSW9BEaNSXXmOEHDyS44L5qcwOrMdq65yWe3deoyIuKnLR19dGKj4U/GcBzrpCY1J
e4ZEcWLzXwqI9I1ROw5vkI8uA/owymK8zHyn2P7RHP4huvPTt9QMuMKacYxKdqiHa0mQqjynvHBM
PP3murEUDpkDS45zjTev2ojzBJV0gcSNE0kvGoxdNoCkcebsPZGGWGqF0FJScDqPfQSvvCyqsF0h
DSuQ90e4eZZLfmp2LdZ715tF19g1Wimm2CbrxlcJqntfD8SpT1jstpPvSgMUV8D5Hl2AXKvInROk
1nJgyIEYZX/YUYscoQu4dZlrtDLWMQOU712JGDrzQwbuUTx+fP0pJ47DH7yKn+bUYBV69Pq62Q8c
srZ6x1EZAORH2OdIoqcaOMaPPzXgW3PBG9o02BCRb1V7m0+RcnbheCYsOrHklpIhjgQAGUp4+AD5
WABSMqkza/lEgPuDE/jTi7NqEsSe8GAHJxxywinEs+m12aN2f+a4O9U1x7n7UwsQZekGZqCFtiqs
bVOX6UBLCB8Ak41bUHtmGp0K6X4w0X9qhnlT5gJl3+znG9B/G7h+fjTdyp4iwJjKOgYmh7dnDqkT
q+4Hh+2npnQ9QmBzMqp9juqhEd5M5L0d7r6eqScW3Y87/0/PhufkVOmip/sKQHygJ3HpyyNqR0Ql
PRCK52hqpz5hsbbdAnSGyddwmLMf8/7SL7ejcyY4PDXeiwVdWMzhXjng0arAgWpxCA4YILjUB5fZ
j1/30qkUyFLPA+qmMPepSmiuST4DPASk4a1lMBBV8qKMZds0sQYFciPCtkoHnPLpkEm9pjIwNlY+
Tme+9cSyXEp56Ko3AJPv6r2c+kg3n/58Jn4/NZ2XAh6imOugr5t63w0An4FdDLgbsHXR8JY9izZS
Oh7P0qp+fyguZTtcMQKBx/p6r20ZD/6r4V3I4Mz2cmKeLSU7Buh968IL6T7QkMtHwbivXovp3KI/
sXktZTuG2uFGx/B0xFLrVr0O5DozPkXwqpWXFMi1fz3bTsxok/y6g805jM4st6z3nLWRa9wLp8Z1
Cnhrfe74ODWPFue4WZcUMLKq3tfhG9UHO7v/szdfLHNSDYbR1kC2V1OOmDZEqQ/c/zAqVCMjrc75
Xp0ah8WSDwfhsiBHB4VAAtxDSgiIeBACW+S9+Jkx+H0TgJb/Ogas1wYsdAG7AaxRtBfwDbgO2UX3
Ks9ofPz+amkv9TcAU2G5X+IThk8n1Zvq0VsVN18Pwo8j6O9Rp71U3hi7tiygh4dnu7B0Ea8dtEkF
icg3EucvwSbOUoiYf93W7yeSvbQHAyhhhOghJpIEpyGCp/NTPZ8TgD/VRYuDvIAaVsihRLDXb+O9
9b37zJ7Dc9WP3x979lJkA/rHf3W/ie43Dt6l+9ntw+TcLexUtyxWcAYcRu+qot73lvPWYb+G4M/q
z3p8sXTd1mpZUTGQR1w7ktXNZN59/eBTXbJYuwDETDhJ8WBsOjrYDgcPXsXc3OrXc0YYJ05Reymk
0VgoY6Nkie74pDoGtam8wOIlt7aTQuGI74qPYfP1x5zg99tLHQ3aG1ZAjt2Uv6o39kY/nU9xY9yW
biytdfAm99bL1y2d6LalaIbRTmoqZzREURd75PfGrXkFwDsUYM9ci05+yvKyHYoW5MG23mPA2wOB
jJmbNG08dBH/nO+dLKncJHvK/7S546n0U0SIY8ye62OoVhg0i2y3yTdeH/YvQrAwdefeWrEGhQRP
gsFbO7VMR8aHixKsyh0g7i2c1PQ5U4YTy2ipowE5QWnNuUX3vRBRETgR+BNfj9qJ7T04tvjTRzqe
aCXpjk8GAwRcjOf8wUXRFZj9c0fsiRyJHSz2AGFOniM87AHszahjoAfrIKqf7Df/JnvGhfbr7/h9
vGMHi93Acgx3zI5bvVmAtpaPLXzUstzcebUh/rCJxb4Q9q1vmgWa8MMrml0KCiwoP+dUf+r9Fyd5
UwhyTOXg/SGpz8NvjZ/CmOjMm/8+jrKXwhKt6TdAyox0r8vLjI7J2PKYweZsOmfbcGqMlzoSPISo
SUVqHFFFAnA5FM9rMK5V6vMVpEqmIgKK++uBPrEUlnISDpvUnDHE54YEsvNJnrXiOw7jb4KFpdGX
6kvXCACh2KNj1P143cDlJ4+8K/lNXI3fxPevX//EWb4UlGhM6A+i4Iid/yaz1+Xa5ol6be6+fviJ
xbwUHFBlFmZlhk9Q9QpZXADp82E9ZVH51p2LF051P/l1v7DB2XZkg/efj3djdjD6P0sR2ktcXn2k
yXYUTwaYutUpoNgj2O3fibUuuyh0IjD2v+6lE0vNX6xjMFKooemgLi36zUS03MtNPj3+2bOXy5hl
rQNyLqpLw6WBGzg1gJ98/vHs/3xT/5V/QMfwB0ZR/Ou/8fc38Nd5mRdy8dd/3bcN/vvv4+/8v3/z
62/8a1++8Va0n3L5r375JTz4r4aTV/n6y19SJksJVsUHn28/xFDLHw3gFY//8v/3h//4+PGU+7n7
+J9/vrUDQ1rg9iOH4MU///rREY1pH0sA//nz8//64eG1we/dD0CL/eOVvf8jfgV+XvxjK2Cj+y7+
9oiPVyGB7fSt/zADO7Q8G4QCz8Uf//zH9PHvH9n/4QR2YAUeIPjWv3/EWngx4CWs/4Ayr4NozPE8
YgZHnJZoh79+ZPm+h/DYx4NdC2p3//dlfxmv/x2/fzAwgFvgZQUe/OviCRwH0mmmFRITkoa+4yxF
GqEVMBmklH5qAMI+6PsciYYRLPhszOI6F+tZMDAf7nW/mfp6w8p7hewpn1BF7hPPGB8IuR9Eti01
NFTpFGVhlwj90Y+PpDinYbwItv7+rouD1RgsElit8FNzZ0I4YJXvaKzg+hTu8pjCIu6scuVxB/nf
/ffvDS52GHSX29bAKKciDd8mkOzTauUlQzKKFdDtCYM59k9z6a/h+WU4ft3x/2oR8HoMBriRzhL0
AsdsZNvF5Kege4+R+Smfi3u+FeuwBWgNcLV42k5XelcdsjcbEDZ0ePz1G/y+k//3DZYIn2D0zB6g
XT9tmjLVBbwIgTmfvHslENZupPSSsb+UBXxM+AdwK6Dln0up/v4VMLvhQWHii3+oV/4UCCrRUp67
pp+6fOeKLnKoH0PtR8AdCQkFKR7zVj5pbkSGE95Sbw+LZRdGHOLMxvnrufjvsbAIyCyWBRk0dwkQ
MLlHcLnWWBq1ueoDM3UgIcGA981hXEenc7KJC6zd39tbBPmmYRvObKM9udIrM3U3kxOV38q1ginu
uDaqCAJF0bjPk3Nj/uvp81fD8Eb3LRMw8L9J44GZl5OidqGL0L/PzffJBVnu7utp9etN7O9NLL7N
KG3atLmHSFI8g1C2btgc9aaIp6FIK/HhVE0sxnr1daM/tO+W69dyCTG90PdNfwn709AOoXrw/RRM
8E0tqkT0wE6TWX6rnbKG+WB4Jfg30G9SxQL435hbVl+J+olwUF7AReOIVYRbIm6EVFR7n033SjmP
BiSGEhw1qB0N2o+KdhhiIRFnuqJ5c2a+NQIvnhwHVdE3bWUrbXcR60NwfVcBmCumxdO6arbm/CS9
p2lSO2vqAdMLggs+IuIuLXI7zfza1AAdwCj3ShsGggO1Z0b3ahTFzQ9aiKNT2geo7dPNQPO7KS8+
4ajLIukEZy6dC7HYv8bOMy0/CG0QFZbX9nKS0AvvbT/tAw3GLKidwTcG8SrU6dOCGtsJXKqpcMZo
KK66ck4hubAZp+aq6vNtxR0nUjmYfRKETaj52LcUBbcKmkFfj/VC1fvfb2lj9hIH0mjgNSxu5JX0
oB7nYa/u7f/D2ZktN44rW/uJGEEQBEHectRgSbZll4cbRttlgxM4z0//L1b/cbbNUlhnn5vui6oo
iCSmzFz5rdKplo5rHR9PazYGhRNQWqBf9xbdujOawo5l3Tit9kkW8jF9l7jcSfKKPIurzswZ63OB
pyDttGva2R+1eiubcZ/F3WM/hWAohb7Qg3q6RjK9tN1oXCUUxBnOtLXzJojgqdKQjntheibDb9Ki
bIwfBGMoNEf+/LJWWcj//7K+jLVajlmvy4Z1GKt/V3f1lm4i1wIkwOaH3tNcddPZ4kqQ8aeIuF6L
YM2rKlMJ/M/XazEZ4lTVNcwi2tnUHwI9GCHQbhz5AYdMeAF7ArjP8nDt0sCWS8Hf43KTG7hRMWS2
v0cJhIxji7Qc98RY+11yqsCX0NAzJuZ4002xz3F3HQu3B3YnLR9Jcs8sclProCE0r+EIp1xAgGI0
u/U60EHNdDPMFC3hQHyowyO6kGyiBEuHXjyVbhxZwTyYmxBY3aZNYHNQ2lKTnqE+0lndawsIY26A
K2kiBQ1vHP29auEbkXYwS7CYx+xzjicUKqUTFdSOO3hkMWRwcdRA211W7jh3b61KrqXjLrwhTaWG
pqlACBr6euVE+jBZHSWhNziqM7vojYugiAeZBYZJ6elaa8QqLv8z9zCchbuwgXMV0IDvH6QS2PNp
h3yUAapoCuRJaRVOHAO6prJzQh6SMrqzeLdHFuVaAerCZffb0Ktp30oqCboC4UMzJTvdyoC0y3GR
KCBhjvs7a/qUKX8xx/Yh7IpjHRVbXiabLIq3IQJjGW+QJ3XylECTRF0xwaujtdAirQZhlm+yOXZN
nW9m9O2Lhm3jCckNwFJnbZdag98PJ5JO2zmTQZeh1YJQD55svycI42wBC0ulD4EDpALmEsVsm2Z5
iGpAfgCeYm2/k0kWoAcHODK+C3Pk+Or7vPs1KCejCUa0Ol7ZHi6c1tpy8zJ0RnEvWK8ZOkYmOpnU
0NMMdE9M0iU090arC7SpdjKt3SkA5+gRDJtK9BWHZ1UFTcREa2Kh4h5WeLTubC2cgR0Yb9LiWo1y
VQ/9dwYR1aTcUC0VzXOrGaRoJniCGoXhVl44lTBOkqkOYwK+P/SozeOmmgvwEaZjxw+1dY0yv0yS
1YaifR19NYnAXdYo1gvaQLXPYvTS8rWO7nLlyqq8NFUJQkMTIRnh2joQmMay0IfICL0wLu8q82Po
iytl5UsfGW6Z6D0EaddUzVXuITVM3qLZ1/T0QGzQQRMMvu7X6Gq5Mpku3C6xtfxnnGX7+XKbH8pB
64XZh17Ro5f+KaTsuQGi2xpmKN2ZnxUfalc5NexVrRuVjH4y9fuyex9jfmVaX/4hOjMpZfzv2Kqw
ANtoldnykPaCtui3GgGmcA3ef+EUx9P+zyDr8InGUOATA4NEDXcjeEfIqHMr6zOO/2n7K6/20hzR
mEGQsjCQCFh3P4bjWJrIHoS4Tt7n+TPLkitvbGVu9+9K+zICX+eQynGcZCTwylyANcCRcEBV0WYH
by5xFXRKDW57X2zbPfhfv2ZP2yyNu79bB5YiiXstOL74uNzAdMVsxQVvdcNDU2rPClzBvJ6gNUIM
XpFeuequimD/Pi9driEGs9CUuo4821yOKqtQUxmcygSaHL5+gXGGVoE6sLf+vwRe6On/z3CrpdH1
6mz0M4ZLM9jeKcqmzlDdIZ3/8xK8NPGxkSOcNuGhzdcvbuqNRrFkj2MPnzBtXhvljYH+//Mg5I+O
Y70xfh3G/L7QOw30mXiqLSA+IYlih1k9qkZ/tkR2rgZxV1ngJYQANbCnCrCOUS22dTLbVEf7qoFm
ezkETEezPchOwE65oC+4WUEOpQbcVEdsGT9nKLaJtHrioKP0DFAaCuG+Y9H8qZSqbyQ9d4D9AsoK
ZMqqbe+mjsIOmJvvBlEdDfBZbgDRWp1iEYLbFs3AyCASjXrwHcHFQ/v/TT+SpVGeOapAF0mmbgGi
fAJMDo4SaPkAYLXsC7eNNCeh0hWl2NfAfhnGuzo9TyBHMVoul0XlzAHZhFuxB1Pi50qWLqQFFeoO
uatwJZg6sH6JgHaExbueoiM0JscUDNaq7DyZ0+1C9azQAaJOyqkcoyPjJgpi4mYuSaA0+qazcr8u
DOThJGqPo/4RpdUGGSV30DexDmLSu0kQ/wAIQFDiohEcKSGVz9tsq2upizri7c+f/tKex3QELia3
KHaiVZqsbstmkGJCdGc2dwnayocGoQSmdG2U913936cSli0JsSgaGAy+XqNhXjbYYil2WOAzWCuc
uYJ11vBblImbzMFgPc39y88PeHEBAURKNcaQr13LkSMkpBqVR6GX8/eYP43ZOULM+PMYK5umf/ce
xnErNhG+IiW7/Igv52RBBfKpJU6OWE0aR1HYi2AjAFqTTXrFprh2GmrmTiC8jbCkB2f6IZ1SdwKc
RRqfQKTz/A0IKnzuq77Blx/fIjjWVGbi3X//ZRqV7WD1nYU0KPHFXm66wpnB/I5h1gnK9pY+6lAS
XTt8/jSAr/cTruF1IK2L2946UOjNqiV9o4Kgy4FsRsIoz6z7RkTQ/mS2DjSEHVXVu1aR20ziD3Jk
rqsqBdZ5dmkl9inZ0Ay+HMk/SgLNjUYOeVv6lng388oJdQFiDrGJGruSsA2ASU5uWaDMAKpGh85T
RA7mEPPiqrxr0HmYmUVA1PCmG6A96kFiijMghMrPefGdBEgEf7WPTzKD/ZC1C41hl+cj2rypG+ug
HZfnGDsMEkw2GA9KWe5qDk6OzG5H4NpmSbZU6puifWgYeDEoWFyZWxeurMiMIMtvYX829fXUkqRW
TcNguEyS16wGJMWqd0pZb414vnLULHv8X98MeXFKEGur2nqlzBZ4UJiylpfxRxk99/oQJL25z6zZ
ybL3CAK0n1fNpUss5yaKGAhT8N/VokHYaoJpivEGvbQ1KwfsRXmc1YeZNs5k6PfjbGypolzZgi7d
RHCLxPbDlszi2qjHSNpe1UVjeZNAPq/Fau2vyRnpsmmu36SJE1vVGA5ucPW+L7q8S+KkMTAGSK3g
PN51FYVzx2uvb8LkDITMU1JuAFvOnSrFXNYzGUPUDmpMGw+nGgjPvnEyoKVACY59ozCpR6rPBqRt
LYy2UnT7Du4dSs0BArsn+eT3eedDbYQJGr0CXGkPHOnNmDo/fy7tj2b1r8eCATOWMwH05E8a78su
l1bobgU93vLGWH1MlPIw9enH3IedrRTs0UroHZqaW78emyekWS0QtlXzpFJYLs4i2ue0CZ0aMHZk
R1CHSgbTJWDTmHOyHTWQHgzTG6zXIk8fdSs6gjnkpoXuJNqEKCdtALrpROqIbPYSEx32Vf5bZNu0
JvtGLWA0KIxzN9+KwdyGZmj38+BGfewZU3qDWuIHbKbOZoviDx/8tIR72agF6IR2cYr/ArMaUK+C
7AYConTyVoTbpkPFPrzTWnNj5NDtjmTBPQAV7rOhPcYgN8k49Rr0hwBhNoBRJgdomHu6AZPRTSMJ
CQ+SDIoFQjeM2SmfHcCB8v51pOCHhpq00VgCJDC6sJs8gO2Em+ixr83A/4V4CXzeZdqAJmBodHDJ
mut6X8vOUVGKL0cV6NruPNHZU5Zm1hGBs0h1X2nqQ6xozgC+JHsbunArGrqPy8qbSt0253+SGiR2
TEN0tjvWjAYEFXwnc7Db7K6MLQDcJjsEnV2rBqAq86M2QfPSN9RXZK0Elc5v9Sk9KyJ+lzMw5q0q
nAKVSx4DlWklTpX1v4Yiv4Oq+yk0ks4prNPYmU/tHIHJOKAOBNeZY6x1vyYpZx/gYtURw/TMLMCx
RKr9Jon6WpgIUOqZvpUsLNysY0ddrWFkZmQD9npo0Q007tYhrkMdMZ7RmexLrXktM/jxNKBKD1V/
UofkoSoy32jggBapONfamrkVNPmuliEHU/AQPp0geDhjxw5dQ5wyS04y1H0eNdssQno47+/1cXpu
+Xg30+io41rLR9AZWiABs/omhAWaSmSQx2JTgqOnA5TXGPGhN+jNCIKmiwhkn9DGL6zxDnT3uxoE
q8ggL2TIbmNl8Bs6NpgSaGxIJzC8ctrt5jR6MXmWoGf8murs0h6LGrW57EMqsgWruKsOazCEVeQH
xVEAtFHvB594+r65Es2uoBf/XoC+jrOKH+Jp7ElSY5yuRJBJ78qcfpK0wxvAiV4l0DipFpgdRA1G
M9xV7cHsQKgqnqqmfSKagA0OvU/b8Z702m0vJlfXz2XR3aeT9QqLDdwVRXnfyvylkTlmBGBAIM2B
62dp3E8LAJZ/3uouXJoo0kSaruuIWVGX+L5/QylrlQAWY/+O7nUg4IfhSOgVgcrFMegS/msWZWCG
fR9DoVNFm3FEAmBMDjr8oYFCcjLeuT8/yoXjjhLkTDCSwZEfXn2YxpQx7BW56UlYzHTsHtHMlZd1
qTrwbYjVkxhoohhkqphe71MfbWZJ4vcntBUXge72Hky6utqrHyXwLOdr1c8L0/vr0OYqxyHyMYOm
YAhxGuZOkz+KvsOhmvcv8H1+zFm4Y23mai0w3D+/1WvPvE7AtbUlR5DoLY8DuBY5k2f5ICw7+WbA
us787t2wZw8MmkC7/3nkK99zLVBkhSQ0y5H503pwq+obGJz8PMClPMq3d7qa/GXFeZ7JAhkHWTsz
KHNx9tukI8DD7w3Hdh/5g7mLx2Hby6MMhyuX0KvDLy/gyyVjUkw2ahnSVuGh3Vr79C7yU1jZ6X6K
a8ZVmciffPPqTvPtaVeX0LikWZfUmEGkQKW3LJ3UzM8zI25jqpta3IKmAzqRzDyaIw1AWpT0UDJm
utzHc3orcS+AYPQUKynOKeRIcLJEsr1TlQ6o9eIZesk7bdBPRnwPDuwm1fItqbONCJMTNIJ7Mj5V
YBaqZnqrj+l7MvPSActfxbl/Zp0AMTW7AWPOttDyEYPSqKMdv67BX6zGK5e7P3H+T+9hCUO+vHYD
FLmJddT0Wn30c/I2V6qtU4iRKxAJs93UGb6hLj2dKLI2pzY8Ni25slVd3hH/Z6syV2cVLI8Fk8un
SAsS1GWJ2zNME7Luytq9PAxUXdjfEemsKxA6aUsUSZC4Q9MC6vpBYxl2rXz+vIqW1/XX6wTFFwlC
wlTrz+v+8jrrFuC8uhktT4XHRzRAHUhrj7cSN7hrZ+8l7QnMDqApQ6ShITm+2n+bzojGYcTZqx34
OQykJ7xK2SiQV40eQgcYeSFxFDTCvpY7ujyysURSCBotfW1Ianb1FA/IxnrsFAaYJ258IK48MpSk
UyfugIESDnJhFXGuybsuvl9zEb7hiF/O0O/TlcNfqu3ghuQBznmcUfnQFd/qX0Yiry2M5V9af0mk
dFTCIEOhZJ2oN0UBS68K8XcPgM+MBUL1D2H0DhKz3kCBGBtneB/BSUh9ovKNWB8/T6R/o6offsA6
j0/1yZybgeIHFHbTIEqcJH+YNXJDSxMV8dqleRNEMazRBKqWGToHZq/srBumVHemgYBjJsdmNA7Z
pD8iA7kXlPmJZm7B6DyRfNyhzTJQQvCPIZqBM8wJjdVnY9YOhKanquUOSx9zwE7bQdlm2P+nLLY5
QgBG1T0qwej57h+0ub1Rsocmns9D3B5pZoHYjkp4w97nPn/tAedP9TsgmxyxAG1zC55ycemaNaoR
PS7BdaxTR5YP1qDvuAH3rDxtf6cCLGhSubFVIMssYQ1swM1qgnmFzA3wgesGwQCB6UUTKNkEIDGg
inX2HLWGpymTH+ogJckSpAbOyFvIar+qYPowgxrQ6ed0elcJdCVsPNRGA2Zq4U4MwXPpdFO1awpY
XuRlcSQa3K5hKVDFOjZv4lrRuSvflRzlyzAJmFrfzJPhMMgihh7wdZncEbENtd2Ipx+s2iNqGuSg
5IpU3s2WcoQh29lU9WNZVGc4yS3X5cwdk9tsmBw4hgSQvR7ScsPRHoqGdIdHMBFg+CMTIPI6PKnQ
2YbJch5xu1UAMO9Da0akATZ+nqLkDJ76Jq0mioxZETlVFXqtQJOH1BD93MTxTaLJQGnlLbpfzlYB
9L/5Qid9m0jrs25BGoM3ZCLZOTIZWNwaSNfTbVMQoIqn3G/m0RvnR1PrUCjSfRwWdyYXb9A77nPT
hMtE5LdhARJziV8TzXA0opUSDAT7d9HxXaMkKnw0zDNoIMmuKDi2wlZ9YwlAcXmPifemSvFMYhCx
aZ/fRMl2CMVBpr8z7WPq0P4Lj4NJ2cY1/F8yEKVnBibXrTJ9VDEkhYVXwZ/FCEsHyeR0wOzoCkgh
9mWv7Ioq2cgicYxsgk96Xp3nrggEA0m+TIKkmWAIgy+EPqql0uHOJHGHxjzCOBUas/B2YOY/ZvlQ
wvQJjTM7nmiOEHCHIvBInH7XCqpZJQhkffSqlAEm9l7SpzJB6byCiVX6T1WDmqoDgQbAfQzhCNuH
cKwrtBYdRzp8RP6RuMPFsgWfoWLPPGpfLDEes1Z6ioFKRiQCVmmIhgybGGD5wmMkxyvW34e03mVp
uUcI/9RXCtiv8aMChgQ2lpuy/lVqiaNohmvF+W0V44c1uavJ+ZGl+ha2GA/IQXgGa9/hf+MqaXJL
8DojlP2yDm5zzDjEKo6q0ag8E+zzhsJpHvF0m/rKQHeNWTqkgKKlGE80f1AzKNc6rXyE0ZNfkMYu
k71OQ79ECaMLUy+ERRco5nO2dFjXjYYu1iiYRuM8svlci+l+Ahq6zYvGGysFAGOu7cdQ36ZGDOKY
4Uu8xyp9HhryOsFIgk2LsTrS5vl8O4egU1LLgfjGpol1C4nktuXpE6wYPcSUIJ8m+2EK71RN3CCK
w/cr3aRNIxczEEaf7YtIqnsaokoYiQ3qkgAkJulzpQAXCVpYEgK+kujBUseXQIPaMWoINMpvWVzf
yYrtlBa1C/SSnVpTfxyVdzii7WEYJGEjWe2qiTxltXgy6uSYKOKOdDQw5eAC9Xw76OGJjr0T1ZEn
iXVO67dJwkJGHR7QZvTRx/Q20XUPbQUFSmMZjHXmGNi1uGNwbuCHViS/CjYEghZHFs23KHr4tdH7
CYUJAXq/Qe78bWRWUEfNxuKPY4bGNh1moNgx+FbpEmxMr7Ia3s0MoXSKfBguuCXdU9iUw+gEAPp5
Oy8ZG5gjeLAg3MO3YGO04cYAanTq1MPMot+hFm4hC7STBlzoAtLLIbfrDqaGBbxlxmmPOkaNHmKK
EB3OjvCbABnPqn06ZZ6YUI1LXscSCSjLhOWikNvUfNCEiRWKWBEGbhVcVhKU3ku4Q4Jqd1ZJvtGt
56QK95q5aBT1O0Ukz3HznvP6rs018PrJljVvvazOUa5sKRgCEm4guLK7SoKej0K89BlOniQ3XJ6r
rtJDwkM7WGQgtsgSlPUiLEYULEcKGP1vgktvZWDWN3AklTpeA6omQ/US0vSGjOnjkkirw8JfrKXC
aReFjwb69vhcuZM6+VFvIgadsOATO0R7ITC2eYLtA9ZL1FI8nYeu0OhTR1K3Kye3SXUb0oMtNnQ3
HqpDnD+m5XMDf9IFRz9PltPOjZdVWBaHXuiunKhL1BJTad7l1DwX6fiBlTpLuoktuO9Kep/wXLly
a74Ud2oAXZvQaC4FrlVUGNZKkbSge3vSeECubjKuKFou1CHp139/FfaZTSH43CPqDIf7CqZlaEmx
w/AXn6Q3lNdUSJdCgK+DLX/+5XYOfy/BkxQPAxZ7Lx/q+WRckyNce1+reGqYgZGcQiiNEvNN6c4N
/Ih+vhj+NQDo8bjzm4vyb5FVrG79FlOmtIOlo8dgsmDR0mHRlavn31XN70NYq+wKNoZBKySG6Hu4
SFR8L1R9chQBRj46SzKK+xNR3HoQHjOwqA1qw6HVK8WrAbcH2SFtILVzPRi/dEW5FrD+abr/di1e
/bhVjQU3Rn2EFxBuYnXxnnTJA1MHYPBxg3VbpVDgqkJRZKfNAyIUAEUip+TjI8jbfipzpyDhBu5w
2zJEl7ox22RSIXrbqZCxk6Tfs8Z0NCPDUWZCNY5Wkfk1Qh8fzDQd2p5aC04nJv7R8mauGBwJBlsi
Tp9fjPTYVrMjhTjEcMQR8zlJhc0JsznWdT8igOfAuTHFhqkOujObf6xKg3p3yWzQT6pshTIuVoQR
vEvTh0iDmdxukUpErfDhV+jmSKq19a8BFw54cG50JCIq7VY1fmtLl2S75b0D3287HOHgCw+MuSmC
YuBuD2lmpfoaL0NHj6ttMsP6rilda4QBITVOKlw27AEue43g/gxTJdi0HWlUQdxPgzAdoYsFZDnj
XgR71WzCNYSo3n89mRFjgaygQTzN/1JDqdW0ANCW3SU9m+wBgOgrq2UF9UaCGrE+MVSOMBVq+L/K
fr01JaaacCwXG+ogghvdtgsgwyh0Gz4unrwREsGqdLWbQgSqWweKm135DRdWLJS6HAooCIdUa10+
y+ZEa5IiFP4iVMnIw0j6/36EJd+gUwItAjHXYG0KE2Wt1jECV1FH7/IdLUr35y91MfOpIW2vUTTX
oAVutSkMXUljnI2oR3ePiiIfR2EcLfh/KbAbYr0Opc0R7kdeURavyHo74WQgM1ZDJJyinJ9v0M1x
7RddqFujZ+A/v2i1E+RmpcF/Fynu6jN6QFAX7oZgOAhPQuPWeslRvgw34Wly24Bvf34ZF88RiDCZ
teRAIL/+fo708KqxIpg8e6RukJRLbVo96el05atqF1MQX4ZZJTvygdbSUJGCELglns1A9fhTv20R
h4NfoHvxTjq9k0u3eMhHt/4Fz037f9FQd/k1/+dh6feHhVm7UcoQEj6E4+yEeqxP9hZCvfPUIfOd
OjzQEEIyjyHdFHpmcWWLuKQcxmf+z/jL8vpyaHPop8swwQ1h2i1JLtiW2aPDdpD+u9dSapfKWd/G
Wj78l7HyIiMhuOaodIdwiiRcVgcyDk960T304jaz4HPLyQHNQ68JHbclyV5hMvNs5VDfa0M3wOUW
UQWZHJBwHWWuHrS62lpmHNmphYSxUW4Emx6rojkT2T6USfILKGTbBCcxorBX1JLo2hq5NlNX1xGW
qT2vJ3w8ZSOOMw5uT2xyP3RDfzrJG/6pYce7tjoudaqg7MRUgzP0p0Ex8P0t9kaozN2A+Imlll8A
1i7KXW6Vi2EQP0UmOF+Vtu/iPcNBLOK9Lt7URgfO7GqFapmaq7vCt31xVQRLE8UcyxaVCz0wdrrT
n/NTu2k93W+D6kW5Knb9qyqlw8Dtyza8upoVrJiMgcWRn2xVDwacAQ0Wdfa19pi/rszfh/nTQfdl
kmqFQNE4xVNZU7vIA6jHisFnk3iyNNWFA67/825Hlq39h9e4lrU0sHfL6ITjJe6sQFMH18QH7cfy
YMwwGmAs4Hp80yrvGVoIfh56Wds/jbzaAXnGOs3q8aiLhXKnHVPr7ecB/q5/LC9Tw8FMkeVFz/aq
+MA5LCGHLI18DnGyiE49pKxWbfnpoq0pXuaQeqO8kQLE97BF4nHyMz25tkovzlMoCDWuI9Cy1NUq
HSZWZVaHx6Qn1VFAUamCRag9O8pnvhPutbf616awPPOX4VbPrNYdVA0Cw6Fx1Wbw28nzp6hnV46v
i9MGsn3DQlcwNAhrV5qqsJBcMzFM27ObHBbKcNZ0iqLZNyL2VOMc1RX6D1vc2wdxZcpemjdoNkbf
Ix4Tdb7VE1pFWuaK3iqQNX+YMPCm1wwO/hRX1jOTIRKDulSF/mQtYoPXqUl4LISPowueMYpntq8w
qXYIbgNq0h/0mAYWfOKivrvBnQjCRIojAGCfUyizeZO20qFNG7QK1PgQ2pkZpEdW1HpVG24LgWgl
NOzK+q2KIyir9yYz3ZBNO1yVD+iN8xlSmCXqhRU34A/5T9m/DtE/nfnZtHIvAJVJ5wHqy/RXmsJE
HSBK+FCi/8jcCyCFR+QSdC5eUfe7wmC7+NY1svRzoh6FRp/v+/7Y0qlmkAj5SdU6rLrRu99XVuuV
Ef5MuS9bHxtgOlh2GAHFCIkrkPD0F8Old7CVczRb24gT+W+velgrDMAHlS0tqvSvs8w0WRmNBPED
kuRzD+iNnm6tqry2WC5t6l/HWW0B+URKMquYT8zWdjzyVC/15r145NgHkmP/CwLVJ0DKNsXmyitd
ttC/JvKXB1wtFQnjPNHnCZK1lG3awUQr63SI+2zbNcis5x+sywJVQYuzgY6HEFLx4spavbQbfX3y
1SFtRUWcEC0WcMjN3BnN1HAHdsP248pzXjqcvw6zmpxdX2ti0CPESEb/GKVqUFmtX8aNuzBceuSy
8/ZXz2Zby3q/VuW9WuXbrDsRNiCDwBw2KUGL4J8nb4BXXnkFf4sfvs+ydQcSibK8pBO+fuOZQCnz
0hWe4gz+7CHhXpyu3tAuzja0CXLog5be5VUAY+C5B3WEbabZQbpTFJ9JjBeSymcOYn41E5gf1xuE
64Wdy0/ZP7eaCFI5eMi57sscnIsUisYhffj5G12cCcgCAKGBANNcd1NXkR7Fi1WaT1oIZjM7TPws
/Px5jL/hKcur/jLIaqEJiPtSsx8x3YIUvlEOqquTNz4YH5mrHGEs+qeXmgUEzUPqJr9ntT25UF5f
7SOif9CUf628L79ktfI6Ng1dZiDNho53VAG1A3AZv7o6ep3TyUvr/IYrBeDB90Om3giumM44JvcN
qnxV3/rgZXlxMkKMem7mAhbg6AefxHtktoduuufpxwABvToVjtkZh3AMsWNGva+o2hl2Naikxi95
PUPtGneKE9Jsb6B/pZ7kPYfVcjvk/shUt9d0dGfGu4zAYUaJQK7FUdeiMtseS5j55mjYtxoj6BQY
4xbcborGySsUvazwOPXSRz7GURtkwLWk9YwSffv4S5UybnjDc6e0EjdttWNsLqbnFF1C6BBxzFat
tx2ZCw/y4hQ0G7MK6DSds6bd6xmHe5YBQneVodIiyt/NGEOZm7g9xG6uRXkGY2xk6Gd/8QWhBf7R
ooAX/FhYSOlF0QNX2gdC2jvZQfAzA4LZdCh0W7z8lSUR+obuytYIoqr8Bz8ot6e5b2015G+pyRVX
zvl2KPjJarNjUfW3ozKhaXxhNNECDVDGRlXHIE36GwipNr34QN+NJyPtg3HhZEp9JJayoxneEpew
73kr0YULfbyrQ9FbdClyl8CzS/JEcvaSZI0nMgtNJEjQ6UnR2mg59ijEsczIbhIV7s3YjQmKvlVZ
bIRUP3SoZ5oOsrsQxfP2H7gXvBWw/BxBx1ASIHWj7Nmq3xZd7ByjQKq9JJwEesZe9VK4llYikSrt
JqE27JvcEsLzbqwOnbyX+NpNOAZwYkUbtOmZyQQN9bBFsdc2u+rAQ+a1aX/g8NYlaFQbtCYoq3dp
sTtYWmC7iB3kSnZjIzwkqVA9NW7HojynOfUjndhsZFDvKTP66IfYnogV4K5v81ZxsqT2xqx6k3Aj
N9qzDiWfIZ+Vkdth/3sC8F8mShBKSOPh70qgRDd0cwu94y0s5rxiQc6MygmZwT0saQ6khsXqVEYe
Sg23xtxsYH4RpBFytExNfZHS+xDaRdRkzg36JNUqdkI+vcPOF7XQbnyw0PsFyYuvQrjqGBV3eKs6
TSg+NYIO60T5pSvzO3oCX0xUZ2oIjQ3U0OeMukx506xpxyvVkeCRxZ30S0PZD4W20czEh57PR0eH
kxGCqumOWU4aJ5sQVJOpLs6UKjewbT0xq3JGEfkqK93JMnHlQ9MZHKfCIrRLbdqWhuaXJHHaZob8
XNvJaHTaNN8A3o1kY2WrMPOV7aGChbaajscZN0ApSaDqiSMxa7Lps0MPHjjcWEARogGxkZGx11FH
behDSesH3hfPDZU3mjQe0Vb63FjyrFTdNqrQ0QYj44LJTYYbfZrh9lvO9pSiRoBWGZmiLtAUDnaT
Z7hZENgCGGHrgpeyzcCQjwbdjTWE4gNa3hoF9tvYHNAzCKCGP1Ms2G6wtfaz1H/HZfZLy+gN0FY7
FYl30H9so0+dGR+vQxFkhhc67Ub0lsF5JC5QjE0CnC7viYlPBcGDROvA3Nzz0IJMJt1oQrVna3zT
WSJcBW+oRfdbmEPh2JYOTK+8bmBeEn1wmu1SGCFGVebrw2NENHuETF8tY3dSirt+rL1emgerRM2h
TY4MspmyuuuQ6W8FhXbY4oGVm6BJzJHqFNA6JEa9Hdo+6BXwIZRiVyW93/eTryXNXZRap6xRD9l4
4gVURVnFvLmGlMYY3agxIaTFPoRekfsRMjYbGtSbTp0hYm+v3USWk391KAH2AXIMGmX+/P/7Hb5F
r6UFNcZyD+1d8f+oO6/lyJUk2/7KtfuONqiAeE0gJZNaVfEFxlLQMqC/fhaqe6bJJId5Z96uWdsx
6yMqEkAID/fta1/UlxiXrUjx+STo118fxZ8E8++GOrncG22nG7XN3c8ObyTgFyep/a9H+JiJMrma
vXma5eL95r4wpaNeYKQcboLHIl4F22pD2WWtPCprtpe1fkw351KIH7VxJ0MuT/12SCVLRdxr4QZk
5m1SdYfe+W3G45WJeXfNwa4pO7Wanvrp56DkEETC0Cs0+5ho9Ava5XoUaF7tcy1Xn93F372IJfR6
86s6vNDDouVFDIcWdAwW4bthoxyyw//QWupvweXdSCfxVdQrWecGPRdj7quD7vgNdbc2MEeOHfQa
xDKyQawwxQf0JWcua8uf/dXkPYmoyjanGoR9FneZJ5WmQMzIN1pRryvOnq9n1ieh6runPLm0qEhJ
G72deEpX9Uzlrqh+BeKs2vzzxegSD1sGksdTDWIqsSEXI+8S/5k1UKnnakeFfG/tBtbkmbXy+Wr8
r7FO5YaxyJmWI6uxbG6KwPYCdF9fv7NPvg7sREPAw6Pc55524I1V2pJPYYRRILGgUypJb4uAVHhw
ZhNbXv7JNDCXxLOqU6GBXHQ62el+YW/n40gXaxRbRbqpfHO0X3ZZr6UwLpPGPZP5MD59tjdDLv/8
zfoiKJ2m0VyGLEK4MfkPs4huSuN72Aapb6n9FQZf20Gtd2kTbBxlWffKjYIKMQkNT1V/x1mj4BuP
7iV9sozkplObXybtw9JE21lnt8KR/pgbT4MqrkYLI6LhcnDzTdCimQxmT7TdRZugGglaQl79tsde
++uP99kOwktd+nq5My79ve+fMKllYLsJTzgl3UOB7TF3qEMYZmh/npLhZ0ZMFkxo3/ThzLv97OLu
IHfQVBorxQeqirR7WZXgqzdpus9n6UnrSFvqQEecqv9urStFjc7kRD5ZClyNF1wFQgtXnGpeejOx
23CZP9M8ejJ6ms5lnT+bLW8HODkjkkRzlGyemSmWvdUeDPMbzZBWcc7J9LM393aYk3VQJjqShb/b
oZr9VHrNV+SldOJtGz87Xfzca5U3amccVf4ao50uvreDnqwEMaRo70OeDf+gx6FWfjVWg3sWnqiN
9tpb+WFGSToWNkJII6YJN3RWc+T6bdVeNSRE5zDZGTU3nnh4ssDsrppWrvvkJtCmzaQDnRLlzTAX
GyN3VkZzQEx1iLWfX8/1j2VAcgRvn+HkHFEMlKDuyASo3H7d9X/gCm5Lpd/FhgIkbO5WEQJH3H78
sbhys3Gl2Cim4QvYBz1KfRtmTmjdUvH2hPPkEngILHc1mkQ6b9DDlRHQ9OU4Nx3ebnmFGg4+hRae
2wTPTeKTE2poLEG1gmeQyYEbuhcPrv/1a/rkDHz3lk4yaqPCkZU2nLZlAECDLR1lcamfKdDoy75y
Mp84af99Lp2kqkQSZ+WIDcpGPSjfhqvypdjEL0biiR+46qRb6SMu9+R9cNF407PqbPQfxa3yvymZ
WMwJsr2qDp7ntOLfASgMaaGnBBZdKuY1dLe4v/n6dWqfvM93Y5zEw5HpBopRErKY20k/TPhq+8mm
slcUAo5Jc9XKzVLzPl8O+ixKfjfwydYuUB9mxjLdJ0sexjLbi4m+veSPlU6bPHK/iamgAaguVjL4
HulwLNLyVjWzncp+cuYdfDJr3/2U050RkI+Kf3S4QXcd5NsRWqWn7aiuHCvbj+U+2TXecHGunfCT
gOHdqCcbpVPYwm5KRq3n0DeV6phNrh9NqFFrToBparZAjM41m34UNpgQAqgp6AAWiVJOyyVl2KtN
KJdRkaL787585E67lXS3PlXbc+HdX5XRyTp6O9pp6UQRcZ2Ny2i25AYQoirLi4t4MH/S//LNRs4P
/gdR5HxLcyVq3NLnql844pDSwq6J6BAc+kF7pSzlteQLimB6KOtiuct6Y55fT3X8Slut68+gOscE
9q/a+FNrbc7Mj0/XyL/f2d93+ibOcqVujMYyP+KnYDs+6L+tYp1t8m3vqTa02JVSr6IX1zd+nRn3
kxI4bw9BA+wI4yOOKeqrpJ3Z/tdzXPHwFrs/NgWkWC1aUnLR+rWZbBYSpIUQ7+uxP10Slq2SwXKF
6Zzm6sskQVzm6iH64mBX2Felcc6849wIJxvPNNq07sOy2dg1vNzQs8zY+/oZPgl4aFL79zOc7DD1
bHRRHPMMw5Rs27ndVYPtJRUezdbL1yN9Vkp5N9TJDuI0CA0j6hWb4DJ9jXc1JgkR4HG0fck620bb
r4f79NXZ8FGBsbighk4iBUDj+ujMvDrUcMJ5TnFL+HqATyc8U27hgNGF9jfd8GbCFwmGAFpshhtE
/BKomcxfgvTMrktq5+Mhyx/971FOgoUEmvGE2pgY2xLVurZsv07tFaaG69wUnummawf70FZ9LWm0
i+zxd99QJ5jnEecw6RNlcM3a1LZJqv9e9sqdIlxfVI9h9GKn7iX0kOMITDmrlZU1/8noEMh6bP9+
xdLx6fEjj/lbBvF16Kg31VSBeE1W4B08p7I2pjEcM3LmHi3ev/l1v4LsG6Im2mLjaydxr+1cuZjL
3jObcDcXKW0HxWYu5C60XrVGXzM0RfPxMs+dyLerOL8eAEz4MxYafhFF/OfXxuCunTnYCDhnZmE8
1Al4fAfVq/GrD/E2nTNegrKKy2pvwmKZ7OhiiOCS6RUIAmXV6AhF4h9qdZxq+jrU5kq0zypesWnz
mgh7RWr8zgyTPfdrr2/6NVKPKxFofyQ2NpUxr3qoBojfx51h0TaUGO1KGsm3XnFu4ansAzfaZ26q
I+wVyToIxPOYlvR7met0Ci0/d0wv7NTHWEJdydvXqZzJMhnpi9Yc9UFb6b1+NcqoXGeu9a2LE2OT
84d9H+fxj2pU1jrSe2tFr0xEXcbZI8h4MiS+0HF7UbjK3SB03SMuWMXOTxt2cmX3Kxdmbuvc6/1A
sp9Bm+7GbrQbOxdr/AhXKX05djLs3HHc1wL2m+LQIg0FZqHeTE6dryNAJGqu7kxaqpOofg3y/Aet
SMfRMvZ6pt+Ozg19+y9iqjzp6FvT7h8culIm0p2d5uxEQCJpQszcg5Dp6l0grCs6nfyykWslzY51
dZ/I4CVL6Vvqf4TO6KshDbGBu8pVbTOVT6EEIidItgsbTmy11D2mawn9JJVHN712o2RT8BGmTq7t
uN92Y7we9PkiI4Sei+iSYrXfmA6fn9IabPlwLI7joN5ODq0jRn1hlY/GYmIZZTtzbvuVDW2ojiiU
lRfVFO+LyvUdrjJiDr0hi/cK/YnRHFwFw3POCqvmu1ANLmb1MjJnL9ZuOtvcOsn1RGeMBeJlaL+P
GSSHEUpxOVYVEvEFTdx7LdQgCaJEzM5FGx7ddt9gTLjCkLsxYr+06BlMVOuyNSlpiFejfE60YKum
zS2+NRsMDD3DDi7kVK8kpW+0Txd6WV8PaoqLSqlqmMRjylVE32I9EV5ljTuhjb6kOaalkaYvHqAQ
rSuBWyvaEqGIm6aLmTVwfwJnQUKIG8VJV2Yzr/IcRpFW/aS6Th4/ogApEHPS42dHV7byg6Q5Vcaa
2oF4rhR1VQyHhPJapcqXyaWP0FavEEB7OgU7eoTGId+YWnC0wycZKv5U3LTC3Dfhz5Y2TCGll86x
CgyeRnr1eakaqG29anBCCMJVGw2H0txV3WuYDKuMcDNWgVrnBf9SpJNfeY5KKpE9a0eXcoPQ0a+H
rR49QD+oxztsAffjQFKT4HmlyKMqKX5E7Up3xY805LRR+0PSSU93qj1lbMA1IJA6aNXKQYnEpk1D
tirekdVOnpUavpGg+o+q1eDuzNx6SY0KGtJV3Y2eRuFVpMZmBmPz9dHy2dXq3a5/coHre0Uphgpd
X7Zv99Ve87vLaGM9hOtIW/EXddVtQCX5ZHXQL+Wb8L7zkn33fC40NZdD8kNo6qKXBmhGJHyaGGxC
PSrsmouPSltiYJeXXI5DS125xvVcfWtyxDejunPrxA+jyLc07WKiiFTXzrHs+b71n4pKimpdm7G2
6WxmolE8xiFN6A20O7Vas0FS9VshCqNYemtUt3Zi/0xqYaEwoPnKDrCUtku+elCKpyAbWn/sOlzY
gnYNE/tYW/Ceew2SE0QrU6lvVJgnTuWsMHhbpdp85rP81W+evA4QyUuilNsBYcXJbaRDSTymBjJS
c3L5mfVmHkZr1dacrk1wNPXLrrvp837VVNArNTBVEWU0FYes1Owqn1D+ep6E+pOWyMgPG+Q7Rhle
GpV6AWLZM8x70MW7lOShaHaKGi6wMfwLwK9d3ZlU3ZKtrUEtq+yHrhOXJsVfVx/3A0xmT89FsdJ0
5WFSopUcFMQJxSsdVfgt/XIUavP2IcdmA70Cjc90dM1WCsHdVv1MS35pWhzvRo4f0p2c71nbbLAF
Ab9Ns3L2/Hdm/8tp6OafL+vE0+jk//73/kXvPI+uq9/Ffdv8/t1evlb/PzgdLULE/97p6Ol38Xvu
fmev76yNlv/mX9ZGwv0HSVSkkcByF1bucun8T2sj4x8oggSZJ2EjYybX+3//z7+sjTT9H6CKbTpo
BDxJbQkf/+VspP7DohoFjQG4p4l0lca0/4m10ftwWtBLAcWXRiB7qSN9FMImOtZsAdl7Lxrb4JuS
hmyTWd83Z6L290G14Ea7KNMJaJHaLn4wJ9eRvtJQ3sytSeXGNUx/yJzhe22OBQhJpZnP3EjeJxeW
waBwUUtVLQTxLvre94lz7Lk4nHLb8GRl1LdhJRDPgMMyVBAZtNW1CocsAdn3N9/9XyvgrSvRx0cE
+gnHHggnmCk2k/ej9kU1O0WcCy+2jWZvy2A55TpBljIq8h9fj/X+9vDPJ7TAnsPloETh2icpOr3u
pTS7FKtrPZLXnaB+HRMm3ygzrRB1OfW7r8f79NncBcphMCENc/k9b+5EetlV3WjYpme5IfqJSNij
QeZRifCDiafs19ejffZ0ODMu1l6Ack3z5HYcdmYWSaVGApg6BA7l7DavbuCkdyiY9NHrIvvM7GQJ
vjkO//k66ew0NZclZZvuyessek7KTk9Mr1CyH4Ea+o6u0FhF/zWOecAtklhSSNV0DqNKnBn7s1f7
F/GoOejwEKS/f7V0HI9lErXCmwqNc6FPjOG+golwMGa6Dr9+scuf9e9zbnlOF1DOsuewtZBaObmp
t01h9XWCe63WoeS5EFmQoZB2bXokh7pzunULgV5ukOfH7Hf/tSn+vywOWBsq/2OFWCAtTw0ttdEI
K6ADBqwPANgeu1Iee3YjtN9aGyHg+Hq0D8/JjuvAyQGUA/5YnD7nHEwyQQJnenWL0mNK4D7azRwd
I1fIvShS21eLUJ4Z9MOHdNjDF0DOgj8GaneyRobJaaNOYf3jWSb8hM4DQtVEUnyf9DPf8eNQQids
o/fQcDWcfE46A61RGWJFY/nTixkaF0nehSWZ2xo2ZisCYvyvX+fnw5mEeSxHfvfJcF3l1KJ2mDYu
eK7HGEyMsw1aTR8e40qY6ZmHO/14uPkZi9eCveRq2b5PFmPfamKKbYCkU9IYfkst8ondIL+Tgalf
2HmR3A9Kqj5+/YinW87poCdbTjVEatV1uuMltUN03mX0TZhsCO5cOSQb4E1/Pd7pK2U8gcMqrdOc
3/jIn6xEYfds2j0ztG/1YZMUXbCVlVofe6cdtv+LoaBx4/qn6STdT+ZlOWPNl0PowuDVtXeOxAkh
d5zuxuG6tfnfDOXSL87Ri5745C325rgsRuhGio4rdmxbZXxI8fmZd+Oo5/uvB/vkkwkboxomi246
HILvN848dqNKKVVwRnGEjq40xbitdOxsBa5irzjDumcm5mmotHwzG5c0kwa7JYg5Sdk1ZRZCqYef
NJWRWd+0tWIPvu3Uwbns8CeTA0olzcs2TdQEhyevUW3qMWvAAXjC6rKG/gfXuilbMb1imxaeqR5/
NhbUSlQiJjx15/ShgsbOw7GzDA+FunMZFdFrrtndWuSWdibn+cm6xowGdQ4enhDhThFmcxinI+Jr
lhivca1rLYL7pAxfii4LX6pcS13ccdpzkreT7DRpJSx64H7yydhO4MOdrLTCMgN71HvTE/k0H1vX
UF7q2FJvKzbYjQF0DAJ243q1Bh+g6KrkMmY73aVzFlH6dvRz9iqfzFp+jr3g8Vn3WJ6+n7U1GdcZ
6DGhRmJM14NSknFMlcC39En/YTiTdUZF8sn3ZQsFreponP/0T70fjzXIGVKquPSNs40/iRqwyQ11
HGj+hAb3HC3uw3AcStpiiGRzHgCwPnnbXW72ekf3GfqzMn+O6fg4Dk01/LLtKD4Tk55E+WwwwiUd
iuBo6X5yndOhAlr8rTqzPUsr0kOCXrgE66L0affcalEYHNOsGyfsK8ZqHvddnCXnUAcnD/vhFyxh
5ZuoWPSO1JpSN7wZhGSKzjwj4UTir9jJ1jgHbvg4mOVweQIaz77KVfJkUxCxmDKz5FJTxoBK1u1Q
tdrarobhZ2N30++v99b3Wx2Hr6kSKtoEbDTXQlA4ebKqzQeIJHoA9WKM5BXcVwUPqT5p0jOb+PuP
uAxE7gNvXa4ywtWd001cmYtKRG0QeFE0PCpW8S0KzReaFbAvKETqmS0ZvsKxb75+vPdb0X+OanC1
dgzC9tO2F+CX9dRkuLUXcVWUmxS5OkWAyQ7xSZms8bZkd4r92FHgQH098vLi/h2B/3NkcA641lK5
EhDr308ZGeG5kBmR4hVjrl5KXZdUhq14qwzou6Qmh22ZKeTVrNylZ0Gca+3/7MEtrgEaATIdP7bx
fvhwyEozmzPFg29XKr7IyvS7aCwj5IB2Y+nZ6Vi2nqlO5v3Xz/1xYC7EOps+uw2eJH+bO98slQwm
8jANduhrLpdz7lljZ6xLBWvcR8yTBmttO1IZvLhsXevh66Hf77jLK1+GxgWFplTMV7Tlp70Zepqz
0nFiN/RrIxtvxaQa5MFUOaYrzLTjq7Ax1DN77sfVo3PTcTh0DK46H+Ag4OnDCDVT5FeQ1wJ/njRK
1r0xOOc2oNPWKp6NGw7XCV4tyYcPsXKVd64Rz0nuu3h6GHsWWQPyrdOKypvmxChoHALRrIIFDzHj
Ga2yh7zrRu4u0kMw9W2l5cN1OOc5uii9ccoNPbZRj/NBZbzoPYK5X/NQ5eVK6xMw6l0wRMFR76yy
24R5glGPUXZGclEXedn4YecYZz7d+z1v+XSENpxdpByITz5YqiRU6uLGrHJ/dN3ZoIzTZZoP0NB5
CQOjOLMVfZwnqJ5ME70Rd1SWyPJj3s6TcahKVWnwVILhRo2uUoTiV5XRApiWVfqspEE9n2FxfXxA
rEZIvxt/3VjNv1yoN2NmSaIzKyOsA214ibT+TSWQCpq2Q42mjK/XwWdjkWggBqAeTyruJHxV9Smd
azocfLe0UTP3dkbTYTnSL0ENPfv+9WAfl8DSvatbmAFxgmh/2TZvHowcSu2miZb7i+XvnW3l0ata
N/GZR+Jq/dlAZOzhMqIFALK6fNU3Aw0ydPC01uFaqkmaXSbk3aIDRLB5KVbF+ZObDDqaKmVO7A3e
Dsa46+w+/dbl/ThepXN5m4dp+5IkjWJg0ctf11HVJ68LrXrCuqHGpDQyF1JpXMlA8amsye+ZVuKe
K9W+M6+DQQdjlRp2gv0ZV2PWmWO3/aOqy8U/q3XaeG0kg0EnOYmWAh9TR+JPbdSueKim9mKejTra
5jJ15n2U9kEK2lype8Yb51k7zEpRVwejcoPxYLszgM0prbpqLe0R5l1YqTPCZltWP6eiUv0ycyBj
62nbbbqUNJmXz4asVyrWEsYGnnndbWTa1hQvC1lDVrHonFtlhaNlPjgUhxJDPhbqNs3iMD9OZqgX
21laeb0dFNkFK6tsesWneQ9uVIdJxk9VQXx6QRtSFgAa7dx+s+SuZ78y9Qbnjn6uaRUfXa7xVH2b
chU3mlPucmlZw7GKsdTw+oxkypqtw8U7jsejNlzRXHbRtRQvcJdj/9yr3I6ri1FoS8qI3ZsMK2pX
qKZqpNL0VNmZPEKthKNp1z2OY7ZZdLY/GeXwrRtciv5WP9To0GWihfgZWZHSfM8U0/1D0GZF3yet
oMgZ5/Rk37s1cMFADLtCU1TtQGmeElieJTowT5cNEZ+1IBT+YBuJ4fU4ruOHFBIXeRWOiTlgsz7h
a3WAPVduk7XR00y12uAG51TFQ986eu23bZy4V0qRjGDE8D+wfDzDnPBVqB1V3arGU8VO2Ku90XWa
+45PvJjnVEp32ZaKeAkrheYp2ZtwKZGrZ2CfZU24BBjBmnxdn7OHqR+TwsNmF2T6nNbZ8Ki5Lb83
dPV4upAirZxdU4zyXtHmpNnPgdJjuYt9kP5gCLMHB1gO4aRecaFA6lE6+MIARFMNtMUS3Al3u2Jp
Bu0FWKBaz2uPvhMtAw1cZM5e1RHKj3WVPogsNoGySClv6rAJrsaoT4OVkY9zCkGvjB4tI6BLZdWb
uhptYqT5uN7NdJ4mHEf0pJNZep653RW7kXtGv9OmqOiRP6ThsHItadFWa2Hfk7KJYkvXxa0X6mZc
XbP+zEvTrpvovmpmYG2hamUqrbtTDTclG7L6yCOZgU9zTkhTTm2o2a6dscXeJzXvZVOAr822OX4z
GDkyA4WXy9zKPJFVtGvXscNHHCDZesZga9qfrikaiFx2XlKxllBbhk2DtnO4LVtOGUQPbkOx04zd
TL0o4iJux+3UFAnVAaOOlcu81SC6VkryUy2q/CZSA+hTzkwT/CgGe1qpsWndV0Xa/TbrOSrWU1Rq
tzH9xeG2nMtaHp3IdvKVO1Tqa6NLB8xm0cPkDcyhv4y4OlkrXZ3ju1odoVXnGXoEZHfVlSNTzLY0
6fQNsqIFLwpzamZWl6X7w7Q6Wx5xzSiNdZH0y47B5vuoDlGC/cKkd80KRYzUD31lT9ERNkff/kI2
5dYbN277njZi0fyyyLlWayfqIt5VbeikXTV06F4m+m7yhjiYkbMolMzglkON8zUOIxNY62DWW+qp
rnonZeBg1gT8q/G7omfLS7UUh3j+xDr30FBVj00c5LjB5bUVrRVV9N9zqzR2k6Inh7xv6isJDfj7
nOuZgnVPOP8MnakrQK4uRmgmtFHIrBPU152yLAuzaLC10Ps8rXEIcUE6Y5g9IWajf/nRTkT3R0/F
2N2A5MGc1SysQl/SXF3kpVrr/gJApWmkuPuCbXJ00/mWaVjWt2LGeH1toKouUiiS+AphczgnNyIH
F8iPyWzR/zAKvFCItEL151yZ6g3lBoeG7cma6rsObrF5X896BnNeiwz7UGNU5h4sozWZqmRsWIvT
ZC+CYXVEvj/SqLoSqTk9t247dNtmnPhNTjVamA6ZtWkfw15Or1OVRc1axUxIeBo9ww9wXPOfkQLn
bTXXjkurrNHqNyGn2bAvhYIrgh3qUqwGS1EPRtKH5aYzHF5orxnazawgIPNArGr9foww493ZlZld
9oWLj2NK58Fen/VIxeTRClD3YmIaP6b8rdBvYYObvprOo7kf8yZRdl1cozVKJpiO5hz3gPVjJ+0Q
ShijfUGXdDRt5yR2th3HM6YJktBWZomaXBixrugHjbMc1+XQwNeo1O0+ftaq2tWvo0H299Koyt8l
zjkAf4tW3uD9WTkMYOdXo161D3Yt5+6P0ImMgSj3xhNtqHMOkVFDU0aPrBmIQ+OIUtvYaefS1FzG
TXhlIM+xkMgN07zPqcNkh851UQlN2Fk2Bl/GoJ1WhF1I+3CgtUBtc80arvJ8svGxbkMp19WYFbQu
52WMucpgi5QufqPWruIhTHJ6/Sc6/o+hGoc0TCuOk9Pvm6HL8gczaV7TBidMMnxcM9oY1aCZ9vGj
5AC4i81e3FaV0ui518KWnMSmz7sE9HkeGqAG7LHWqovYqmzA6brsppUM1QIGQ4mB2M6UjeSrBmQg
V9nQmeFNrozsN6s8LdGrxygPUt+EppTsM4jg2i1gRDcENBY5wV08TSD8U5Ii32y1rwZSXmFu+9Ws
DvHdNKBdTjAAuotiu/sNZ1ntk9WUDObwxD8aMxA6nTPRM1/o/R8nTLPwm5qw4e7Sko1jN4hs8jGZ
mqEkJBzHfM2FA5dFoUzRRmRMdhza9BjdcEmTN9ldWR8UY56RC8Wy/6sQMsUVKBhVWSkEmZE3d8kU
oUps1ed8MIxqM3LTgFhArqd8dkVpzEdFDaC+H4a4CxRJ1AIJ0vJyNVRwO7Oko3j4M0GCNjB07tYy
oG2mHGUvrhqjz6Nr1XJn9wGP9SHG4LQf0crWVG/CTOvrx6lrMkRdoQsHoSysq5KdaQWI/7e+EIqV
MQVk7LaLpiS6gfMOaty1Nn1kjCvcLgCvIysLWpRrlVayMPW/WizrkGTRIy1se/AMNBpk4VaWKroc
fW8OkMRj3TlGouVQrtlRXImQMuqCRYearStEK6aqsDJFZGzI5NFGj21tVqD5zPAI6wbtmdAa6aU0
n3PVypEYjze1ZlYrtrCdJYurUgl/25k7rIOELH1TTHdDaSFhszFpC5Jq0yeltooDcyt6ne0rVC6k
pEVHBjgXq9DhExsNWwzusldDtIcc7U6/EXV9QN+6n1LtUp3r28EunmYcsXVRwTcomzu352gvnfqY
psWTO6ojtpLpJfW5R7sNbgouu9vOCF7rPnyQVHeJUsWzUCfQI4q1t4vktxCL7318XYX5KyaD2zy3
avqGzF9DMX6fCoyW2gxvPe7LBxwTtrpVbJNp/kU+f2s2MQo/rfHjTg9WnBHhauLg9Kwx3otBvs6K
+oMp0vrE2RCOilisiogz0y777gKP2PtQFp3PhYIu5vKwXNu2boBAjA0U3ZAL+D2OlJe21F5Nqa17
14SkHZZ/wsZ5siv3ksoc/1qoAx50JQZyWn+QqKYB2SIFFdyi++SR7AcLhGTBasB8Rwvy16wfYWiM
m15vNgRBLzWlfXbWS8VG+TkyO9g40dorFMZSp7OQSCoPyZwOz+3k6Ctz0pBIUtPFjNhSgRg19f2U
KuZVmOg/gYhcD3lo79LI0GlXNDZtFlxmOrj5gHU+tjuzqXFfHGF6a7CXsnDpt3epvRsJQkhRqI9T
VuBoCumBO5UZaaBH3UkzwBXk1uQA5E25YMSH0bHKRVGoVK+V0JA/1gQYmmzqnWMqN2njxFzRChpc
bP7hwBlAyhZbyiga95RTV0qq77VAHoOyBfUl/c4I10y8K1lkl8ynXVYKjCjcbaXgK5d0/cNgmTdG
nN8WwwzYxBz5k+iGqiyk1+iyKmVLihaOvH4tC0x4u1p1fCbxVV4ssR1tes78omXzhaI5P1Q1/EMB
1zOT7LKs5gepFLdksq8d9sB66ryGoBPhpe/k6e2Qqn/G2TlOY4qHgEEBlthjRvKbIBzABVHq7UVW
RruGU4qQeFPX+oMom+MAKdSplR9Bb1waRRzTuxoftFrDpo/l4bCJuvR4rjApLP00b9eTmq7VOdvM
atSvzA72e8jJ0CY1elLRbPU8+Naow56+7G2rp+vWLh97GVyngQKmGWExVgHFc63Vd1nfgRZqcrr2
xouAJqNYs9cULS65Ke9Az1/mwrpXW/OqURpYHUQrqfE9S9xLOde7vm22TZFi96VdGLnciaafPV1N
rotQ51IORKYetyFNu6Vhr3t4ym6SXUx1hfAXk4OsyxdkfrRaIBJ2PHnAz6Fh5qguMbCEZntd23Jj
B/EFN1evNCyaa3W/7PBtDMY69C2TFdgM94VePOlCAxURPEe6gvf25I+Z+V2Z5AWhJ2w0NUDku1yy
Mi8qywNoreOAbW5Ig1zX6rs5wGtXLwZf74vbJMyUVS3Ng6s1u3Cat+gV9k5XYjcKX7ppiEuolBXs
0+FBtaffWWPd6H2nr8SMsa42ih/ErzcErJFX5tZNooA5bnPrqtHcvSNks9KN8M6JKIe09ZWr2v0t
Euwhx5xAtgvaJFvHlOrozFbyFVa+x2QYiHdN86iW00uZhge8RHrUm5BTAGK3U6Z5I8YRqH/cYp3L
+K5vSaKSXz7CJMYpFHdLMRgkWMKKYwFjuljVYaHYcl/bxV4x2cGK3kH4aJCHMFV5qRYAgoIAz5nC
VB/b3EB6GiPezVyg2KVQY92rOYmOeWXB4lFyo0WcnG3Z1A60RixBNLkXg/la/5iYg8zk8X4y64dw
tufHVE2ry6RLgbPE3+Gk3I3ZDG7aykiwtXjXNLNV7PpCjR+KuUsPXVmUz5VrT0etE9uu5xtlWLdM
rd+ZFJ53RpfW4ntdzFJsM6kpzrcwVeKQRobSzO8qM54G5qGucWMPZQ03znSA2aw0txmzP1E86uNP
Uf4HdeexHDeWtulbmZg9OuDNYjYJIJGOXqRIbhAUJcF7j6ufB+yeaQrKYE7//2pqUREVqtDJc3DM
Z15DrntPYzGO3/NOqBNH6KRKOQ5Z5Fsvplm0p7rSzdEVTMtXdjgnBy+B1BsyYPayJThoGwiBoQia
heyk0/S32C8T+TakplOeekH2k+tMjavwVhrlGdCu1qHFMER6L6FmlJspxBK/etHFPLsq2LLlrlX8
GeEYOc9rp2hZqGtLnXAAoFdGPJiFpaY5kTqUaDJJ5eRvyGUW/9wsNAjelV7IPGrtxaMkpVruSFUT
D46qmNXkQmsahR+G2TbQJpXaF1DxrCvQp0MEWhx+7JKmocf4mM8Zl01i0QzObUtcvCQKQT3MElnS
C8iyrPiujYEgegLmX6+m2qo7lq9PN3PXmy/l1HPnZjVIbzD/sx1HSn3XWgK9uCz0fSejnsoRNvmS
G1g+yXXNR0vgMGfjUZYsqXNCc17sVcJK20tRgFVrKj5Tm8if2sxsvCqrTFgQmMET4hhvvTXKN/wF
za5MA/ktbtvg2vDj+YHwkowgAsbiUBXXbUMOy6exr7Ld2MWofqhZuQ+RdjtFRda8dVLqT0459CqW
sNCUJ7gsSvImF30hOflMdO9QDa5DMksBeaDIJx3mxxOadS+yUcPbjuV6k7JrLacMQx0nxlKtFrnP
THoOJT0/VRgreTCFRLurFN0LIi39VhHRvzZqWSzLlEKBmEcD3wdREsrFomq5AtD2MYY+fEkyMp65
pnI44oinbIGTRL/Jojs7iPT6bgLidedPlFdttbeqPRo7yczEJYmWTtRa+65uiuswV5SnRq2exRlJ
ELtqwuRHb/aoO1cYO/l6L58InSMA4yCWrtLeRCxZqlVtM1F+XZbMQJepyUA5q3GpummttldxWvsb
rhcJjHbmh5WdCWYYX42Jn9Y7qcFgIOHRuBqGInzw/VS4901l/F12CEZtaHCKrsxh9mSqGE6ZRNJj
q7fvk4GdS17smjI91IlRbOoKQ6BBcitC19LsdwaKESDInpIMS9ysz29JEO5T0iYFGDXOkLmdTNIB
a2UX5NX3RrfepV6T93Ogux1R0BiGpyiRruUu2EPHwyNhXig7+rvazo/0jx6UWJttP+p1LBCVUxNN
vAXBdxEzL3tg5z4kAopwkeAFYu8iQuQi5qzgK1AeOzG+i4JhV4Gr2/KoFJs+N37UGp01VBPvdSN7
8kudU2Bmt0UFhLzLY7dCDgCtRcXYBPkgbIwJCasSvdhrwQ+4Y/UckfFs2k+xeKuW2Oml2S7p2t8Y
mV2rQrHT6+Q7VSFSt7g+anj9pgNGo31sjQ9GU2AsNKIrUBUtH0zRKhwOmt+Sqbphn/2Mg/GYxPX3
0I9vw+UxnvNOtvMQJbR6KrZ9VT8hYL2rqjp158SHGQMrCuNtcR5P8kz1nh7xsYrLn3OWpE6RRTep
YaDHMmAIF7DlNlFf3gkDU8zzg2mav6nrbcd43k7ChN9UiNXDkCSPsZoDldel6jWai/RKm2f0vMIW
zV+AdsDjceVJwLMqaXOnT6FtUs0/ch5kr5ZLfrsJeUETr5g6vKxRNh6k4X0cUjvukwMu09mG+s0m
yajfNiKkktlQ0SEx0toxunLE1aG4ikZIY7JWV7ahjwVFEBXZnOq+CrCKs6yrIk5PWJnYDfJeYjc9
oqV014vFQxGVj8CqdoZY/FxKQo2f0FT0e2Ss0nzTFkSmYnhIdfUQZNUTRs/fzKXQzWm5EgvzJjea
axqdp6gkHUYMxYsEHc+hXo6duWt1WyJk7HULM8gOs1PKqYFHSsFGGxX6/22yw87BNnyp22S+cY/r
wrbR57cUUtlY1B7CWFdlHZ8UOd9KWnwdoaCzMcv6CqA3VpqLgHszqSgR9uWr0sTd1tenu3BMqo2Q
qp40UPQl2qLDqBH6iflrULFLA0G6l9XxV4EAn5TLt6iD4nwXf6/JJIqsA1jpy09cE9iAKQ+JgkWK
2WgYQxfXnS59a8P+3TfN7/6ggRX2batq9EOdU+00TJqVkIySGGqkiaRBlU5PlBgwnY56DGRyuT2k
efwIIOK7WWc+Ut/zvK8tGFThrOMtTiHKy8m6FKcONbLUwlj6ECacwI6GjosTfWvrQ/yYN6XXN9Ku
EgsUrMc7n1LtpkVNA+vvZEIUjSQZOUU0aSijNABwr9oGjSyNPhZ8ARxeIh9AGzlxyg9NE/yyqxd5
GiJ7NLJ7dVGHjGbhMar9qy6NFGqxxORUDpwh+KmOr001kwQYdgRWLWxFis/DtzQ1n+lROImo72YM
w0QRyhwpmBDKV2o/0eJ8F+G8+OGbTHLkq/l+LjOPi+4OYMAx6EPeaACgo/U4YrDT1/BxOH29RTCN
H1ysFVusnw7BAMwQsRzZwCqgLk55HG0ROb3KGhzEpkk5RQqUFCz4IAltTeWxhQepWY2tEgmaRfU4
KjOySyLkpyDpIZGFOv6Wg3ZD9bK8hi/xqzVJ1Cw12mlD4Sa66oGtv6u0zPWt7kg0/UTbhxb3Wy42
DmBxkpSECqGw1cv3qmwIXcQ7URC3Fp2Egj2uJClGdungCGMPAPNhHoabNLvD/dPuRmPTabg7cMbK
adgZ2vg7TR6CCD1GXMVi/coafTuyxCcfRl6DG5yM9Qz3uFYLG/g2pHExbJ+rMb8tKcBioONE4Tf6
KBA/x41cxac6Dzwhb2+H5tkYbrGXq8bppODxnid3ddZ8GwZzGyKBbuRUpOgNLo/9NyHqgRXfc52C
IOPpVsKDNgzHRPQP8HVdM/F3FamXZECW7AnWlHlh6Y5oSEa22JsI5CUPqplQXgpLJ/E1sl4+nVTt
6+4BX5gtOfqmiXATiUQnp9wkG/E9oBWX+t5BRqNAlIsbrUiv0yI/CKLwXOrzQWpayjyeBV1PKT1B
q/ZDiqih1t4o4rtQHeVu2Aajl1rjyYoGZ2zw8sTis9AfkoYQTAifwmSEwJlvYivf6xiPzeNbOceQ
RXQPy3iitAnbOIojYXff1dXNiJgwhZpr8A5bIsdjgIFhlZaH2q92UdI4pDBeSKgYB7kbY4MSC9p1
rCH1FGi2n0IbxTyjrH2nl0ze9eFApwt/QsLtiu0SDphX4qh40gdIkgU2vGKYo6Fzyqb6G948vEbU
QSVh3mpje6NqqqPzwboGC8asklxFLlGQ7oR+O1HVuuvrRDs0Ko5HM7Ie+C3qIiU1n060lwkBFC8l
ShRKt/TAYHSjCZwFZBKVXqFqU5XyPkul28RXn5WI4J3k+6OLwgNb8bmbWUMGVgheMs3MDl0iP4qY
Bm3JLLJD2ifw7Iwxw20tK0SbqnQNkAHguCcV0Qi+Ct7FISnTmnZtXA63hjiKNK9Rbm2OYjv4xy4c
ad/W9JlfpVkWVacZfXw9h1CaEPBtlfIQiVN/p7OZtikwqn5TUaFqkV0P/T3x+6S5imTmkzeWBSqO
qdnQnFb0apuZtSNEyrEcquR2mAp170/VtEsSIffkccB+qRnKeU8EoDhJUgv7BZvtqTlBbxrDJy3y
6mZOm0er9c0bvGnDu7Y2hd1Yj9l9MHdcnXwIgoUomq40K052c6tYrixU9VVgkNODrKVeWqLCH+tB
8R0OxI4wBtv5MlEr/9DinSTcyFKE6ms0US99EmeZ96akOzU6bEVZzneVpWfTA5fwqNvi4KOsqYlZ
dm3MQpopx4yKMidglEh67i3FL0EVmGJ+iCjyF+zSNEWG0iIoCA1QpqqaiDfJGKN+QpmGStFcaaoX
mX1yO1tl6w21396HbaF0tk6hhZYgefxPTj++KLVCk3+clZdZa/DkREVlOtba5B/7LhtfGCN7qUJx
vtL0ibS8KchbdSKYGmMQQsIeE62dEY/choYfCPueyoNbir6e4wA7GiegCenNzA74Zs0+9u5CMR+1
Umh/0jus3qNpnulD5KbyEBtLyhtKbfdQ07fdUeHlavG7QIvsLjCIIIc2uUVajyOFZ2f0muI56hhi
me8E4D86IgJJ/hMYAGX12bC2VRyrKOcOqeDp9EqWylQFPTTKS0+s2myH42t6k1Xy/K0Kg2SrC/lC
Euh/R1rw0o7Srdny2ss6Ka4QYR4RajoSxhL6uGNj+ugzgRGhfmiezKHHSigGuwEIuXJ1HETtpJXe
UWuhx5UUGsnN+MPPOHqZ1YVObCIMoHciF9jiQNONaDLUTfcOorjeoYyFYnNQjYfS79Jt1IaCF4oj
vPfQ2KdNb3DPas+dmeQ2ZqJA4fIUUdlGazjzwCsb8BaunIWFio9zgg24hnlBF92pPN/dztSbJLoK
YjJFYAbmaCOWirel9GKF00MIS8muSd7YOjSZ0V+1AxUVACyCl3iVc28Ev6UMrn3RowaS1YeyVzt7
EprrvLW+jSF9AwwZkaySACBKIum67qOuZRXbYeac1ySxM9VTg1RHk+NoI6YKKVJGRkl/MiYxAUci
BOMLvpIq3PGs2ioyMtdZmDSunwdXcUMbTm+lnzXZuwP7J7HNwQT1OdMo8SkybjKlN/YMPcHzl9HN
7cmTy2bcjYrxoor+dKUHMKazBu/VUsKjMe6+EzeiQJXR0CbcOmEwR7dWItTUfNIq3RpfR0V4MSG1
uHNs/VID4ZQmpCzmHCDfhxIQZu+87ZU/m5sos97yuPSPllWpLsmmgB6vH5Ie6rqN7O6xCKOrrvcr
coWZ4ESjh4d47W8ryk6zQWisYTe6obH7Y+xD6odG9+KbWPOpXOkkCMM3pQzNjZj4SKhVBfcdDn7x
LERbsZa3rbGwv6vgSmilg671ryJY5U3ax+8EM3B5iU1H0zNxES2pkIqljhVUOqrHaVFijhuL7l/2
QFXpSurlfoO7G4lzhJdcn9x0Uj05oL9bqgsUYeJuwpyUioNSDz/isnpISyWACFX5oAU3yDFH+Nrl
sownbENLe5oqqH6B/11qJu0pqmhP5FNBTqpWrx0Vipu8SazndBx6b1bAQ8RTZ4TYY6XpInxM7lfp
aM5kVbSoHBf4X8s13qLKpHsWCB5HpEtNf1UYqU+hTuDvq05NtjImu64WTXFjd1PfPii9L7ppGnaH
IBpMuxlabReJkAP9XsaSMzfrJxMC/52sYssTcdfadA+tN82cJA+4GBIjma7Gj3C8RwaDrThuKHih
TpFHYUmWo/ekbZksFXwRA2sEdJSs7rFUE/NgWunwHSdOfKGJB3RAMzqwYDSmVF45FMsqwgPspTaY
lpdHMUKxOaY+/xrKM5ldGk6CCUJLoSBplYHiFBR4sWgPWkl8rQQIeA4NHxrVUPSjTSFG1Y+2FK2e
nRvkx1SbKwr8cajZZiHEb9iZSntDLQO3rgfhTU+q4VC3QnsnQ/u8khLEwfCLmObnOKLGzppJWysM
qMFG86LUMZvfR2o3Toa8HBbCQ/Md2S+Fn4+NWVTksTeHrxr1xnegDDopkMI9LfUAUvC9psyXW1EU
7gGN05xlEZxRbfNrLvr5NplbEe29csSlmQq/uO2gbh4aRFlOdNESr6RzQ6E896/lKDOGTSC3whUS
K+mvuET/IisGn+5FFp5EWvA3QtfIb5ExUP/LkGQjjvFKwAn7kvoalrJs+GX7pooHt48kus8ETlhh
bhMFO6ShrCYnFv3+hOeudVWy49+meTCec20mgfOHVNuJaaPcxLlW/Wy4jQhudfFnMBfoZjcw/d1I
LsjHzL6LUE4ZUWKhoOB0JsIG9DSaQ5HI2W+zVJSfo5T7uMRCDRUiYlNy05mMWgMMsgAPrXKS7ptE
lnfZSMOtoIt6ldE9elnessQuJZNeviTEmE7Mpp4hjFyq3dHvzXFvANI1EXvRY3OUtihxLCoeYjOc
KuJaHSSbXu4zE0tl/CeDdnKm0vdhpRrCtDczs2xxgg/rh0qpqa1OM3DuzdB15rXcKOxWbU6ybYvT
yElOYvNmhKT1avk5VaN2RHymokn32uQ9kjv1qJjfJqVsfgamjuZKYnX5B/nV+pW1NVXhpOHEbkvO
KjlpH3cPoqo0L35uCJGj4ZR11YPtFjZlblFfScoyOBKExUiWV6l20xIPq56BLXtsh+aAJrNfVuqP
XDab27qXUIYRClr4biTWWJgZBUyrbYFmN+XimQrb8nDSnljg9bmXzwW3vRqYND3VPkV6X1U0ao2i
pooPEHF8XNsH2i1vZTHF1rdqEKzxLfThivzQjb4miBxipLenEM1yvzQpNFQdvUWMmku97XdJnJnJ
NlQEDa2c2oxNu68asXhBBabIf4DlHPqtWjSNuBUmXxS3Gp2o3Gl9mdd+iPIAIXSrb4KOZkiiFcVG
7iwh3Q5GX4Y7uQ0D7STHUA4dZegr6T6Ujal1sSuldVMkc6a9AXOiylvxAqu7qe+NBiHLUqFMGqFt
f6VPvfK9iKAbbcLSlJEMj2D7kcsnHXHcqEFf0ARBl6DCZHPvTGaR+nYyAo07jRLcGXEj1eS6u1Kn
e+NGIQ3vYwZ0TnXyQZojtFpiWs56MJe0bXSjS52hzSnQI82UjvVzmZQZoCJwKgq4mYnLvikmTQJp
TjkGoCMFmO2Ikh1JdGaARwM1GoO6jeMQAEZdoN5r45YtPqcU4P29GlZB7qlhA4RIz6L4obeA7V5p
SYf6nULUijNgEHuiOhi80L7YvvJMa8UhEoQpuMVOoZ8uIML/Ji0AXQbFjCStZQDRXjEHTD9DDboG
HAvMRLnvwuYJlgogSxHsXh1UbNBIzy8gwv8mxPw55gqljThHI2LWkDoRIG7a+EpMR3nGdANEHVBJ
rdgNYhgeLTB0lxS2zw5tavyD3aiprmXvfChBRicxtDSk+p2qGqS/dGCdtJpK/LT9edM29JnVUNd2
X6PFz0DT8a8CYGrAoFZZ8z9B3HNdT2poYoQhcjltW+pULhdxQe7fKO7XQ/2F8gdwL7IhTcReTNlc
E3AyqVWgsCGpJQOGbXeBMkJG1IAxGxhX1I20F5ssS+++HvQv1g98e9Q6DOCzEnLoa2q4SX6Yl6lo
OHB+JXuma0dAVGquVUwRF0T0mmuKJyrWi6x1718Pvda8xGFvGRvaC/kMPIq1onkXleC66AHTSQAF
tZnB5o6OQFENzIswHfveVJ3Y6AzqL43/PhqJiEu3wBWciPPN179lLX+E+Ad4JBFuq6qwe1VtxX5q
6SYpRU1tkBKtF5jDDeS+CQU7xCS0DPvlSA0f6gTaWQrWh93ijUG9J+R9aIBuU+onfMZgB4W3vDj2
oII3qlQ8haP63GfqUZuwSw0CBeZ2WZUXeFt/LSO0VROsJ3UOBXqdrq3OJRDRLIrSKHPEeNRPtV4h
iUSf2cn0Vjxo4Sg+mDGM3W6WI7flCnsfwau6ehW3F37J+qzwQ6hFKMvFxIZiGf88KznnHhxcWjlW
pCBjPGAsN26BIhUqqkVa2jpff7O/hiOaVdBS4RlAP143VvyKSAdYJ85154x+JtA6kivzZZaIo7y4
LqdLtlx/jbZMzlwEVCQZORxtxU+TKIUrJTA50LM4+9GsT06g2HPPp2z5+PXE1pe79efE1hxAyLCw
P1J1dFJLrU8JCojHcsSPhKpdTtXNJKBrcGv5elD5rwkyKqR16AwLZ0sRV1+vKHQeRUUbeUSybSj2
23Serukv3utq8hZX05MxJ79bS3IawYTIoFGbUxvbVIeDGIJDbn3rZz5kTqnEp0iLb5Us+GFCy9oA
or4xRFJ0eczfhGE8iK184RJb35zLgn366fKKgBr20pzFLQhg30xiB9/B7piB6QiwS96PWKjYXy/V
+s7853AG/GQVsSOYmn/uc3UW9BmBhNFRBCoMKDUbbh5ijRUYjzrZITqmAB2yCRhT0uTCf/ggrQY3
V6xpdqYUgiVGshcTGtdQhnirqkWFKhu2TF/P8++bZVlXxRQNWMwSx3phOH1iMIFpAcdFtQ9qZDoC
beyb7HaSlek5HJTsWMmq9huDJO03u3G6lXMtBjpP/2zhCTXSrws/ZpnYZ37qx8TxbBdhirO9PmRL
P/0YwtemD9MSXQOVAn9Y4nCQlJrY2Hogc89lVuXoSVM8E/nTdBP02knCqL9w56w5XfwIQxJlEc6f
THlGWa1IJ7QlgO52oFBEV84Qjem1AhP9n76MDGPxInKrM4aoGavXKIRym0uwUqnxIb/KB4JqPKFd
S07YljKyH3lMNy+6BUp6Cgv9WwNi/sJMV+oEXHTLbzCAEZmYd2J+sLpeBaBCRh1Xg1NC8Ka+HyJe
mVtIfcqIcpPXSeSfeuj/ULSoOEmKeiiM8gdJFqWMHDO5r7/+6nKiqcsvQSiAHwIXW1vvesFQG2BP
gelw9Oartuz8t4G2xX0sz+OFUGB1mTAU8hZUSvgX2s5/KXEHVpl3lRybjhy20ksxj6RImj+HB4vM
1zF9NbigPvHXgIu7AHNb6n0QzpXluvm0sUU/qWNpcebqg0R+q6loeDQ1I6ek/LfNVau4tJirTYyW
2qJCZhiyDiqOGvZqd4lSDq1sAC9hUUa68hsBSohqRBeY7OtRWDl1cY6SDYirirW+lCPZiBrqj51j
Jki1DnCj3sLaD/55Hf5H6n7/v+n2IcX0afc7b+3b//iVt1C6r9+yX//rfx5/5dPbZ82+j///n5p9
qvQPlBbQAeOzLYHWokrwT8k+RfmHhTGtRWzCkWU78Qj+S7FP+4comdwjHGPCbdVcJO7+JdknqP8w
2OtLFGVKooKui/KfSPb9uZW5k4mOYCjraP+h/yaL651F1VXwsXncjMjRSv28B2Hl4OR51dT+hcfp
zxvhX0Oh1kWPYZnd2nNZjkUjbnpw7nqn78YCakUGTyyJnz4t/WV1sH/O6NMwy4w/Hc6OkGigu0rd
Gu21sBdQ2AGCZ5rbr4eR/3zd/p7OKvpCQGoYjWUc/5UcaANPyqH7edvYsdPuKgdi4LO/QzDaxvLg
xyXR1ZXbxN+jryIaultdmyyjt050PTq5Q3U93CR2ZINRdsWjfMztS1HU6oH5e9DVvafF8aw2I4Ni
RmgDunKWqapOwYi5V1wQE1r+sn9HD/8aDOEXzgG6/dC3/vyOYa/3RaXQaEC4r9pOuR5cQyfVdoLU
mPs5kcadPstPw+CPjp826YXRz21Wi8sdmQlKCX+J2lpCYtYDSDcsUsFhDwmtEErHuHx+vYv+vHI/
JkmNguOPmIRKRrvarCphmiX4dGgESlP2mIa3ej28fD3Guc/2xyCrnZqaUzlVMoM0LqJuqlt4YEwc
6XdgJ87/wy458+H+GG61NWUf/0HFYrjxfVw8CNMN9MHomLwabrcFopVeq9v6TXLZphvBuXgyln2x
2jd/DL/apEk7TngxMXy/Ld7A/LlAmF343AUCwRt5M+1m4UKo86F7tBpyScIQz6PbiJTqaqsqRg0z
rVmcgnBd7PeNl3jZSfDiQ3gh8FjZgCz7BZU3XgokARGXpPrx56GgtZSKTcFI/baz522/lbbghG/o
FRzBbfJfqrtYJhSn6Gq+1zzBA/XjDjv5eX6qvWB7SRvxQ/Dqz5lr2OnoVL9ICklDVzMHPEgQWIeQ
ON7p78kuwvZ3gQtabA+q514DleBe/MB/X7x/jrmcqU8XvDmqLM8yZn7yvc7LPMmr9oFd2hd9tpfT
99fsEPbhpV30POXV41jPktr2PVnh+I56gfrUt3Zj+w7g2TcLpCe5k1Pcpi69hEuWNn9fP8zx08ir
/DiejLqqKkYGNL2Jw4G8dNep+68vhuUgfjW91ccTTDkZp45BNAHrgmeSVLuB/aQGg9vQzZTmSz6W
52dF6RCTTUJ2c3U0YS50i4wfWTYRciwIm7D5KRVEVl+pg56f1f8dxFodkVAZwA34bI9p3lUGuK8W
MEn1S1JB6aWYSiL88PWAH95563VEf1HjoVJ0LvPVNiksbQr8ihEbtw48bSvtMvt9ka2HDO9m28vm
4xdHXG0P1UhQecRunQvHv2tPy5WuudMzXCYHOohzSffu3Hf7PMH1RimQVegRXQMf/JwJXi3tkJ2/
cIn+/RLSYvu0iKtTPY25blgDY1SYgefzHk0g98J3OrczPg+xTPPTxSErsMibj+9UYwEHNmQTXE9u
fZtvYwc2nS13dvgkP5eWDXTYuXhXLqv01TZZvfUCWDbiGWbI2eJR1GpHt1MH4KBdFDd4z20u20ad
u8A+z3j18mc4ThOJMySGy+7QOy2HoDTR93i6sLTn7uTPA63efCuSK6tuGEj1hOd82++6bXJbHgLn
Ugz6kYR+tYqrOyS29L5PJEaqjXra6joQXlUufmimChISqaqljNil36sWfMBiERCEbmX19yKCehRh
ky1KE8ZiM/OgWOG1muVPaRN+j1Lp5PuQkkE5fL0yy8/54ueub6MMFQIIQR8LE+w6b/HtDXfZRd/i
Cyd0rQQZlJZg5RbDUAaj24KTDNB+84IU+kfr7KvJrK4daS5mWGAfk+ne5N8Qj0RXtyO3/1Hv+p26
ASkWOagWXd7IF26HdYQVySPCNsvtEMW/G/UeRbT/5ndaXz+dL5qByADxPtgtG1jxMDf3Yu/r7XAm
a/zjmlu7QyRJ02VIryxvhbLFwXx4JDjd4H/2nM6b6Ha5DZacMdlaTu2YXm1cugQv3ELW6hYKIAjO
8sQPqB3fk93kkNnlsT/0Lt58nuUE37+e8NkIEZXbD7Vu7JvXkuRD2Opxo39M2Pe03byD+bk3rma3
9WDEupe3yrnHUaO5hnSQqBOafvz5p2se0ceiw38AOrqNoci9xIi0P2z5GdKXLR6ht349xTN7Uzep
njImpXdt/fxng9QVPVPcgL8Bx9M5GSCY/94Qq4PXG/Q2xwAWe2U+l8V7pl9yM7w0h9UL36LXMjeI
IMNq8aDquJo4XNh4Z0cw2AASWjv0j1dPUZrTeiXJDzcS8tv92H1rh+hCPHt2CMAGlM2oqlEK/vN9
V+CtRbWJ8tiig1NmP8X+9uvP8BHwry5A3aSpSOd7CfbW1tRSkaV5JqrhxrxCFaznPj9ZqDVtI1dw
wTZcI5WUp4dgHwEH+9k5kl0ehqMuX5jnh+Dd3z9DA+HAUiI0sjrD0C9CpZb4GXln99SedBvaC9x/
W91MW+QGi1vZIfG61S98wzNVJzT3Ecr9PwOvVlgis46kkYFB4noIIN9Oj92vcWe5nTO74je9ciPH
/K/s/U9jrkILH7m4WauXNU8f+uG3L/78+qMuv3m9mFRePtQagees1UStBj1IteHvV6XW8yHqFKUM
Ivt20pD8H+dL3+7CcNoqPfHnKo+nluH6be/E2m/ZnXe6Y95MoRu0LixAF+KEC19VvOjUdHbfIBON
uqGuonS8fkUb9LtEM+SAQLMjDD2Brb+Lt+1xus1OlEfqTWsjGOKo91+v8LlzubD8lvYrrfh1d7zH
xzgdtBkNDul+8R5SxcT5r4ygUxjRJCQpldX1NRQtGMXEAD+fISKhdjT9wXjVF3biquG+VF94WHi/
kRJdTDvX8JcySrtSa5iIeIjuVbu4S+6kb3OLEMYmdpbTNyP5u8HHFHJKRjYmOtC5HQRcBnFTX4wl
zsR8n3/N2rihHlFOm0V+Td/Pu3m6C/CXTy8e+WXp/joe/57zurHJi1dTJuVlAKnfam5UuMau8HQH
1SP1aakgXo7xz07MUGl/UAMhQVn+/NMDbiT+hBwVD2qHV3ekIOdAtqZAwfp605w9iZ+GWd2iyVRM
YZhwErFYdPtS21nTSRgGrx01V9Yu9CjPxUGYz/57UqurUwjEgM4wJjAcgBR5T9WdXDR0nMxmoihf
me+IVnrN7us5nguGqM6BQkPuVMGMZjmbn9ZyLDKw7BaTXEr2+W3nCa76gPfZBvyrg8TphSNyfpoM
Y4pgikSu1T/Hy1Dj0aRZCulLDC78F4CgB4Ne9AZOnps5MK5CeOWXgEVnStycTIv5UQ+jmL7eMlUF
ZULqGHaZ5uw08Jjsni6M5aUutORLy3r+Jvg03mrvFMhxTWnBePE+2qUYloc76N4zIyPz2Dv0UK3v
2WvmVc7gIEw6bix+T7AfjnL0gjQJmGLgXpeSi3OrgNWRhAkImuDcg6uPLZTjVI3huDzPUPnbrbJb
HNZHvFC92o6c7PvXm+tcOPTHeKuDiqlJVIiIt270V2krOS3er5pD/fnQPgQHqv2O6Ci/9F2HIERh
x6/jr8vO7mfyayxwAELSW6X2vs6va78cjQCoH4WHYLcU3oct3YWLd+25p5NxVOCsAA/p2q6iEC2R
WqOsCV8bzq0aXU3XhrmRWF/D1rz6bdjD6grV4+V05szj+cfAywJ8OsB9Hc5Ns8i0UtaEB4CPVVVe
kBhfNuvqiicgRzsUmA7nZ91py5DggFvF3Erjx0hqZiIz2KB1EF9Kss9c7IByaekhwi0iTbmKffQZ
nUBkOZY0RtyMOeD7xV0wu2SLceZiZxjqsGRlQCfWqYZeCaWSgHQB8XzT9Cbq2xsjhcS6z/RLQ53d
F/JiwLF08cDgrY7AbGItUOrykhHUezSHHrRtuhVc5Up4RI6DkKpGmGpjffv65J271pniv4dd3T+J
IAdBObOSqtefDPyUjU28XTZ/iKAe2gSFfbnqfH5Z/z3m6gVTUmhnQAnI4Arr2wLcB/8/5ahsDJhz
Y7R6YYrnNv7nKa5OHFh55BPFZeOTxktOvB2VJZEftqKTOfFo693tGB8vdpfO79F/z3J13oSh1PJQ
Xsza4FlO96lWIAFp2GXwrguBBx0U+YCdYh3N8aHqSmhl1yPyG2N0CZp77lB+mv7aa0XW4iyH60tG
Lup2JetOqkyeKRBeFv+F4/95pNWT3aNnjQwOV2gqtY5mDqnXo+u4aXNYnUZw8cRc+K4fj9inC41S
K7oa48d3BS+rnhRn3rUblHORE6VfbOvHwLnUTju7dckNcG6gNADs+s9LFGGEMVOW29uI66dsUh3B
vDcy9X1UVYR0Lh3OS6MtK/BphrBzgiJd4tdxm9BgyF8G9GCdwnsfbXGbvuXXwzck4dqrS/3KsysL
1g6h/CXUXMxBP49r6clMEMi4GVKYaWNh1D1ciJnP7srFDM/E4gnvj9UdkFY+9ESDIbq+fv7fpF3X
bhy7sv2iBjqH104TNZJG2S8NW7Y659xffxflva0WRQz39fGTAQFTTbJYVaywVjuGkg1Yq82sqCfd
xAAtxwQwN3IljTIBpSCAlDmHZg4+cB47DAUCFvEOTC62scEzD5iP40137lXgbnv/oWBDsmq0X0T5
WgF5pK6JJp3YG3sYujkgqCIo6xt+v1lQ2AO3uK946hMvpGQGb2hgRPSGuRX4YWprhRQjjgWwObHY
bgeQy1+Ri0JUZgsb9dB3ts55lFOtwu+PWXRofsijNlcuwTivqSEGsQtLA9QREhMY+BVa42pUO7xo
Md09fq/EqcWgVrSA5jDt0uqHGoIACuQdyfRw+bBZgRymZUDEhPY2kLCRw1hdGlOcY3Mk9i4uDiIA
bkwD0aTxpsihg6e9XWuPMhqEL8tk7vlaKGUXaktZlAS0p/Ax5LWSAVLTHvBUIc8G7DnXuZDfozVq
LY+yDENWY/RpwrOh9Sa3ux9PZe3XG+LUVH/GIP2GNyPwTvpxSSIVn6D2pAFYGE576m0lwyo1H5PE
ANm5K56Mhwn0XS74ta6G07CJ/ZbTRMV6DYK25uNQqTAlybJZrCWsd/CLXfCWjJvUI48iPEmynXpE
W9f2L2rVn0RS12hu4wTDjrBQXXmdE9gD9XEGCBFHcViWab0w6vKAJaORxw7a2rgACz0LgR3oduYH
buOpsz88Cvtp01z1P6IHZccRzQpQ1qIpK68BKlkUAujs4De75BkIAv1kF9fLjwGv7MFTPFE684M/
iX0/kfjC8BeMB+1cmswYTEx/EdVFz9GEJ3YHTIbUTR8MVKxkFyDQr+NTZThIPO/UA/dty97xP/Lp
eMgCcjHwQd+X3R1n3S/LDWC7tiAb8Q241SgEBOhDdChQUeJloNk7/iGaCpACNN4HUgzRGMUGKoRw
bOUAE8c8AhpWdh2q+yGHMoEj4Fg6MML+fstmgR+kB8DbOqgjeBpGpTFIDbxKdOzxoiPm+kgLsgSA
oa9tOYIVNxJQ2fGM1w6SHtqpCgha7eGy3rKCE7Su/SuEfqhX4NtILBN1wAG4jdZw00a8ChNzGRiE
ggPB/OeXqbopnQYMeiBagGs7hNGuBupDq0kcn8GTQl0/cEUosTbj5puAM6+FO0DGOpiw4Uhh1Ykx
4YmkFiZM8Qp+T0Ct3CEwAOVB6/EMifC4cEF9ciU9gQ4iezIA3f59clAqtmskOgonR0QS2gAOlTiW
hhXrIWeviIRjzfiSVNcyQ9CVBfvZR8034Ku+mbUEUhvlhOn7zWXlYG7qShTlF/NArAHcA82Pq8cM
fTlpuB0s7nwM04SspJCvWO0pCpOy0aMLB7wvCOi63BFKu/KrFC195JYFNoAhI2/RUQbBjPTPy0tk
PtnX20n5QrWttCABpCsMqLo398P1tI1I5T86jzuUCfy05YXPTJO9Wi/Zj9V6e1npBWS0iERABXnh
FphcomrXG7kF0JDbIhfceMOjsjgAgpb7Q+rznDFPhSg3KQL1A8w92PGqHu9lsfNHFVhcUfIKWhZe
gp2nQ9TFjDHJuow6rBjJBCJirMaTHN1JB5KHlBBveAXAgrTvsc+L6jiCVSqrlctVCIgzsshRqID7
akqoywLbLWh5toenQyrliZYOsxyD+Y8Tnn6CaBKQhkhASl4s2fo29nmugX1l8JjUkCHQMHTyWYWG
Elk2uP7IDpsSRF+ArwNETWKaQIwS3aj4zrkjPHGUB+ynVkb+BesjsU3qIYlsgWV2cFSXNMUkHkDE
4wHMMPYCmI/Jrv8qXsWIzr/Lpd4DVqOBeINkk0ezepqR/+gHgMEKnVsGVgx4Fs3N4+UI8hXRHgeC
CqaKGDIzbyQtvLJiiQPfQKzel9h99TWUVSyAH9WAzhJBZtF4UTsCLmQ4Xd5xtu5+LJgyiUMiDeUy
QnfnLN7mi7UcraxFCylAnb3LkliLgQ1HUzMG9ZA7oLY2b+aw7TMUvyID8GIElqXiMYazrI2sYZAJ
7JwIAb7Mr0kSahE9FhMV/QFAANeJod8TnoJm4MX/RBHpo0G3D3IDBIXgS8c/oGPMWRZhWklykowY
NIMf4yLmNzIw8EAUwxHIMuVreZQqWOUkBwlRBbyMawwZdoOFjbyOdBMTVEBvTNyy5MUgzO3ERAOC
fRGtLjS6haJW8dIUJAQB7lUXo7VlPkZN5y7Ty1+oxkoQdesbQ9WnfoCgIgj9YXkBhgpn+1idiwaS
Kn/WQmlfpyYTINJhx7JduXhAcBofe0yDI/VI6jdImjePIeDKgFYPZG1+9Yj8/Bd1AbOkganKdxbS
z2ZUBZxk/R5Kkb4ZPIdn0OL4HdoFtL3odkCRc3m5QGZtDr0Wf0RSrrcD8v0ckDRrtstuzEfxAVDZ
se7cIKuxASvvQbgpnBmgrTbgJPeZYzpmy9t0lnFZfwLlkcs46YGZ/n5JgtvgFplQHxh5gUuKorKL
ze42ArdBmJtzoFxWIOSggCBWoHNnB0C2IKX0SXf36PbotEZ/vMVtUWIMAKELa2WpqdiuzYJ6DgrI
lIGGDZKv/WA1oxPmNxYGELoF7AENQMqttLsdM07cw9pkBbBueJZj+Aij0J9VC+QZcgi8m8gua1Oe
Dk0C1BsHuOggAm2kcqicy3eVuVRdRwccHiWiqb2HKKugUhRAjaUESBuiUfZACq4Zkg6k5NrynDHL
/mB2H4MiqOwDqIw6yMEQMuB+YVoESOZgNEBThpehyyZ2qjf02Zmv0F0y9fMfJthYe7qWTBmkchS7
WJ/gq+Sr7Lj4QBf8VVwDwPVKtcVXHQ+yTeoD9fjyzrIc5FooZaJyZDiGgrRHdXnlpBag2kZO+yIr
ulpLoJxIp2oZEF9wdEP5oqJoNYiW04m3YQ389Gnm+HvW6WF4GbPPuoyWTLolC9OxQdDqENZUxm2o
Tw4IG/xMgBsBfqj7/986zMa/02PrqGFThiZXgVmYVNAUM6jsLHsTg4JzOMzIG7BdqANoMuZR6Tpv
mepC0GYQodngtYy30iHdoN9rPwMM0M5d8AFx1sSVSNkUgMsVQN6HRBCJBRtTtdFkispH8ljYQJoE
g8u+3l7eRubdXi+SejBWnaHlaQqRoFc9AtbBLlsJ1Gahp6vnfNEeKwDXmUGC8r1/WTIz3bGWTFkx
IZ8FcSSLBbjoDrBkiKpURy+R+relp/I2ckkDUXGaj+bWLHf/wWuwrvz6AygVUqNgiSegMuGt3D6C
zdgbf1mnwc536NC0QXHkAtePcx3ZIjHEqQMcAIBQ1IXvR8KMR3ZbAs1gsOzzXrIllfOGYF5D5UMI
deebfuiGNoEQPbiJl3u0Ndtqu5NrneMXeIshf1+5hSyy9L4nVzBByywETY22HwAleFlPWBYMjvbP
llF3QgnB292S4YU6rJ25t25B57PvBNBnJW9xvbksjBlJrKVR12ES0d+kA3EQSX51H+wNwMGjXU+1
SaqoO9fXgKLlXUHeNlL3wFSTeZLIeIgyPwEUXQHsb891rOTM6WgU5WGkSjG1ANopyrEWCchnZaJ4
v6te710rP6yTgRAJibFv8w/h59/s5Eoi5VDBRlQBmxQSwUoqu/J3VMMd0MDZoGYG57Df3fKzMsxs
+nqV1PUSAR8gRr9XuTxPmIzylmPW28sBtVQUN1H3t5XvicctVJDfvbS71I2LUCpQRCIXoN9e87N/
iHy4Wa849TcABNuqnBc87zCpixeBpFmcydYuueG3k+AC//by6bGNMxqpMEOHxAg6xD7f7R7ovmIY
QQRYzLxgj70EA8FVftvedjfhXjuBrMxb0PTcefpB3oI1zuN8AFHIr1v68QHUGsHyCvZaAbdC2C4+
cuEb5QDA9PIWIEvLk+AA5N6BSzy218khd2vBAdcpxzVSaIO/q+UYtUDQi4Q8uuSpTyilUYh78gmj
I1zPhiOgHHNcgB4LhdJ38U58Fl+lb/0v4+l306fktY2X3PIAANhRweo7KAtodUU3Ys6SAABMLnrN
3Poqcqtt49W7Yj8+cauNzK1fyaNsYI0MQ5JPWLe6qXYgENuaO9LmLh75vcpkC7+c8koUZfv6HJxE
ORmVjCyrchs9uYuVvrWVNOToE/PKrARRvj6rwqZ6V6cONagCL7YkDDiOirMWutqVCdk/xxT0D6p2
31SY59B3l68FsyS70kl66DO1xFKO3iNETAFFL9kNytCx93uEUEYJ70a+NjbkauSYCR/+Zpwac2d/
roRFGXU9KlIgxyPCjx/j0+LGB2Wbb0AFC6BjJz0WOsLUZi8fMBF0njihE9s1r2RTxj2pwLdnIWC0
o11w29wT0J3UeW3xLIRUklbgheO8A6VsIOh1AHFH4qhF30nF1TA99NKPy+fJUUt6NNQKgkVayBOj
Fcpx2eSgPQTTKSi5eKAzvLVQNiQG5GYDQgKE+SJYbxrQJdwE+u3lxbBPSCfNvqSk/WWsCvwuXY+U
GwLPb703HIGKgjMiD5g6Qvj0n15MzA38EEmPVoVApQcsNkSK+6oj3h7Rmumq1/k9uA7ODYZqeVrB
XiW6XuEVgXL4ZaKq1EFBh8wlMccgOHTKjXKW1H+6/pFpAgYOUOV52Mrs0GYllVJGsZX/ee92rnkL
jqpxIVhMfu7UbvQ9vi/v0b7Jz2Iyt3cllajVKsRvpK7WNNBRY3bFPKdqet1qvJEcnghKM8G9XIQG
0cwFZKNLCzr7B45akmLcFyezWgTlz0DkBCQp4s/SR3Pfbrqn1gVqxpG/W9xDotxZqESYDyHpK7Cn
omPlTWzs9AzQs/cUVo/WnRbpK3n7d/HnaoWUd0NjNlhiSaSS7NS37obIIz2LA+g97Mrht0kyrckf
eRi+/awW+lypM9oWMU+o9SCtVwOQ1NVAgdZjl3N2TO0AarIuiwbGe+mChDWKodGTx5G6kTMboDiZ
m9wRRAXVR/kzfkHfALeCzb7hK6GUl2u0KA8tcozixtxILrBdMMPePMXOgoGmEUXfK/NvIvqVRMq3
iWXT5a1MDnBsN0b50zQ653/cSbLTq6tcg7VCKbvfulntUryldTtyEgwuoGBg3BaA0jzK254TRLOD
19XKKAsia9q0aGRlJL8D2NEe6eMC7MZkUMKJ9kFu/808GrAAAftr4r2L+VDqNhDYNQlEMuTtQial
W0cpdxFKdWiUc5ZfpuREtzynQC72FxPzIVKhLkSwVI0Bxwc/3ijN9WLmhzGZtlWV7C05dlpTKnyQ
cHDKAGxzs5JKPeoTA0yHVUukvnXIGXp5aEt2WaK3pfUzvIpAZIYCkItKD9cdkStwacHUFQn1alkU
ci9/p+1iT0825MlLMB6sxLV+crSXeIFL8qgLYnUTJnzJUgc/AJLP4KSP4KP4TgIMMCfXbrz4xTl3
mweFE3ayDdAfZaKxhOUszQgMEpQp6e3+ncOaA/DGNKarU6RuSGjoqfZ+ioP5UMu7RC1tYebktXgy
KCerNQEgk8nlR9bcyYyXUWrAH8UDueftFeVoqwwkdCk5JAt8fbk520n3elkPeOugHCwq00UikOfP
1Nd2Y34zQW8T8YY5eLpG2Q8xaedsIdkcRW22Sln6Qdi7fSD4Qn2+vBzWhqHWhewm/qGHgTr6bDSk
EdzpuEVB4JTSsUSt9LIEZrs7bCAKJcCys77MrwegnQe9JETM+/Ase/EeoxR3yYl01lguD36fJ42e
9hsXJS4l8mQa26V7HiPTA1fkS5vHt7I2gjlm3kdoRa/Q2yLI2jk2JdUfzITXd/IOxkxbi9Wi6QH2
IWyVMHj/DKfU/OJ+PtWYZSjfSLzeO8UO/Ew6Kiy6mz8uOfD9JEAZGU5whxl+DaMPAMyCLUNkrVoA
VtpqDWie0SxYa16KcQkn2iLrtOdlvJi68HFQBmVRE72pwE+PrcuHHuype3nOPI4u8ERQRjSstCwF
FyxJyYKI0o09qYbR7t/nleVDcNbRU/p0WSa58pdOgnzSKuoIqkXKihEiA7TqokdufApCAJIGAfLr
uQIaHJFXhGRGb+vDpy4V6Lf/OfzOz7+XJxXnG/niC6qRTosBhP8Q9pN9oxeJGWETtAzA0NboRKEK
gqOorzHGA0Jq5CqV7bQ1rjAyBB2C991o7uU9ZQ6gruVR1hyYG0EogcXe7mdndiZ36bblN4yxdHb/
bIHoz9a+gxExdPiYYywNWkumLLw890LdkY4uPY2vCw0QBgKvVMETQZl40KgXUTLiHsRA3x3lOxBg
+v/j/lEGPmgCY0hUYqWcDKM/z+F5GRAmklyFeNNCsupM3wlWFQ8PkOVZVttHpwgxkygG4QzBbaN3
dtyqNlrwHfQZ3qri3eVFsuAKwMPwRynpTGEbgSRYmyDLvNKeE3Q5nQH94hXH6Di4k2sMjnKI/Gor
3S6OsY8a5NIX05mPGWba+fitLL8NOBgCtSOT2JyyPG3Xg94IZNyIVNvH9gSSx+voGpkatFu8tvfV
Pr9uDynH9DCd0VooZXsAfzzHM5Kl9iiCU74SWwyDW0fMiSfOOEZPIAe/zoQG2HkN2hM1Jf3WCPG9
0k27yyfBfAKtv4M2SPLYgKcQJ5E/jp7hg5YKUMzpTnIIlAofHoG315R1aEqwOYMEAQ21qP8GQeD3
ZdODyjXimCGWaUeTjg7gCfR3AjD7s2k3rDiorQxWaJ5e+ijfDI3Xl4ILGgwH8MDO5U1kLgqjESam
SZBcpGcj5iGuBbDwwfBUp1w7RcFdnj9fFsGseYFeCtVRgvODy/N5QQGAx8c0wDmRd2MY2i0y64gL
RPwHSOvo3cuP0A8nOEReknrVFe8RybR8K/mUvi6DMKVWiTWKw0ODOYUxeLm8QuZk4HqFlCYKXTGA
uRESGjc8g1MRXH+WX2CEDWvbDRpCaZT1YkAnAOHR1UYuxDH7SoJwBdxbQGpAQufzFotZEgwB6RAi
mC2yg42d0BzY2co+OYAqhhdTMbVmJY7yJZNC4EFNqGge3orpY9mPKC394GwqUYsv3p/wM6DzUgbM
FrWpVSCUYUy64zpXdN6jjdQRnAmVdYyx/so2Fqc2y6wBoX37j0DqgmdVEhnp8n6KnZu2dvez/NY+
gI4enTMqSnXlrr0RbfmHBUbaactvU2Lv6od86hA7EMymc4sFSxhM0vRNPz1bIc94M3cVbBeovCK/
CISbz5oyhAVMi4bLSBoWhvvICW8BOOoIt9kWYx0b4/7yKTLXBNxIsKDogBOje72WuNS1GkBpwJ4S
bEPZCtnd0vLc/zvw5RdVWUmhTq4P0FxVyliUeqW8RvfNbnomrYbyXnwzrtW9dr34CfCahq3w3ezt
4tFUHICA17sFqFsVt0WZaW9WX0OdYxDl3VIaWHMwWYBrqqoSs1j95vLG8oRQV1Dt07hXgc2NzMML
rLYS/bz8+7yDo2I5FAUHtJJjS2NCrazfdUgujhKvr5ktRTVMIH4DU4vu2wqGxVQbEVKqoWokp5FM
kOkW42x2TpaCW5jj7ZiZPQAuyJgnANIR8pWftV9PZG3JSMiQAGsqPKsADERw70uO7k8eAGYA9cJL
mzJj05VI6v3Z60ZRYF2wlfVjA9ORCc8NGOPqduKlJNgq8bE4ys/q8iQmQFsC3Mo1OuPdcg8eNtQr
ehczqEDEdjKHd/EYazNhQnRNV8G6IdODzOpkDiKIjtFnqyjnrkzRpg2o6GhyTHHhtTAzDBdpX0YB
FMMbmJumVtdZQigIPVb3r4trME0BWIfexdgd+u7/JswFjQ9wqpDfeR+F/awrAFDQEBhhcfqVDiR6
7RDsrBZDhgIADUZMo1++b6zHp4kYCYEY0G9hnCk9EadurNIJ4v7tJJMwoBU8Wl7nSY5sy0+BicKT
I7d8nB5ikCjz+Uk0tbW9WE1Vk+AVodgxyNn3qqf8EES73Ji7SrMxiXMvHtPXDNyF9t9AdXySTZR6
lchIm6Kq8hnLJmBg4E0ibfAqoqZoOxagNOEN4bGyGJ/kEYu0kte2aMoFjDhpKSsfu/vUa0H9joZg
Z34FEPZ8jzUGDlhXL58uKwb+JJbyUICVrKyGRIjCQd4v98oh3hsn7cfyQ71RCdKAA561/KW/jt3A
a165u8wo1aJoA/gXgA2AUY8u3YTANCxASY6ZJ2N0auU6y0F6ApZ2C6OIYXIIh9oWMdET8fCQGCZp
LZeu3yhtGGkJUWqrQF65emtkTjzDms35JIGy6HUlKFUwYGOTo7XVN7ITOcqTdVo2aF9HSxtOGQjZ
pH8Gl3ZrHZvQFXhxI8OJffoE6uZOQqv2EUGUVjfqW6LY5bKZtK2e3pijrbvKvvAW+TBXEvhyeD2u
rDewiR46Ea9FQMGB6/uzOqei3tWlhKPDiMwZfUsvpEadwiiKMloyI48X+TMt/koeHXY0sjEORF4Q
/0oVDQ31L2JxM1U8z8JUHAMkkBpApsBZRYUfOWAAtGaAtVetwZ5RVelknkMhP/HF6n2I+JJTBwKF
LpM5NnUT7GUgeN7VD4GroqM1sIHjsilOhIpL2RUP2Z53IZnbuJJNa22GcxsXWNwiLeyiwfCcHPgJ
Gh6LmmN52BqyEkVpZ9UMfTkRJO/wTbk2NyoGLBEVYBYYDW2Y5d63vICHc3R0TKdHRpUju4Gm0hYz
+YKGpNzdZWvK2z3KZ0y61gM7AidXTaMdiwlIUIHIg6x3wKNp4K2F8hajEFWa1UGSMRWbdlG+p5rQ
cOI2tm9YnRDlGywTx9MRILDBHx8jULPdJG7kine9G23Np/in9GZdEShrNEG9NBvejeYqCGVCgNPc
xEOANRL8HdIGiybYJ4IiJ2y6TbZRz5cPj7mlsFlAln2vJlDBRppPIBoh475xH7ujgohK56gHK8pH
zeBDBKUfxRwMmjHBIMu3+qbbZa/Stjs03uLkN8MJ8Dr/gSqNtypKUWpZsCYhgUhFBhWOPAHtr91d
3jhiWr/Yq9WqKDVpQ0XvevTa2sNSFE9jW+hHUwpCJ8oNYNXnVfSk1qXsibFeczGaiJG4JJvSkXQG
FWSXY3kYnAc1I+AEvO5QeQTbS3C5cGo8aZST0cWhihEnE2mAqzyiznSXHVRb9gtv7LjJLHZIuNpY
ytf0RWgm4/C+OMkfdstuKOzQIy8LyRl/LkDa5ZlIpuvB6xOEpGCsBinaZ689g6bQVMhAsRwuXp8+
Fkpoj/pTAYzuhrRp9z+GSeWYGWaUspJJNn0V+I7amOeNgms+GD8y9WHUzhGvcYYngrraiwC4AjPH
uXXGD3O8GparilfZZz+TVsug7jbQgoBIIEOGNo7IvqfqZKdBH22CsL4LWvE0JYKv5uJmFk1HXcpt
pOlbBS2CIIo+N6P2OlrxCYkITjcL0yOtvoq6/nrUTZFI4CJly/BqrXHQygcYGCA4J7wcBjviXcmi
7ECTLd3cEH6R5U7Ir+tkp0sbxVdAIIr3986aPUOz5R4wvR4ZfH1N78FG8B8me9kW70OHKZMQ1YZR
hD0+o4hOg2psURTiBNbMTbVEC4kaUPN+AcgMlQnQ3ITkKyjVfGumVrgZaqG5Sru635e9KHL6vnjy
KLNjSuHYhiE5xOK1FiZglPysEnSa9r/+wpCv1kXZGympTW0o8CgSl3mT192TLA2Tp5bAoFCQjVVS
JN1i9EdclsoCqURJCWheZOZW/TJtHhSozowkLUle2jrp8v+l/iR4N+J2+RsQeZJkBu4WgcwHUMNn
a5Pqgdb+fu9K9m8wceVKOneYbs/97Eo+c9ZGLAvtn1bi6Hb1wJA7XV+wpSQ5NOzCaEd4FQhouigS
mAIwC3v/o0jKhoO/16o08qKXrzq32RHyTAGtLcKVBGSE2P8L4Dx07QBzVlLBDgoz8nlDa3kqkF/H
CvVsXyrNS7y8giX1r/ZxJYW6AoWmxrpBWDrR1SQAXwOrwmsS2dgFABf1Tz6oJvnsLwengitdUUBj
+WW0PZ+GUSglcuca/Qzsp40Y6lvgt+4SrfeMpqz/wgtKK3mU+2gbQQt6AgGvy9qvvil/mXXwViQ5
x5TILFuCmVCgLQCDFkwtlP63egr2puU9hBnc5j5tnCF/kFRH/pUTUtczKBycbBvnaGaZfql4J90m
lgOCWc1WHlO/QwMD5/qzzPXqg+hMzCQvwFwnXiOOAeGTS01qo3cy8S/fCvayTVBz4M2O5VNamqJt
pdFIjRx1bRQ6j7n0cyGTNxUnxGepjQyGIWCLA+YRwj7fhqbFQU4kYymhpJqJpTsBpiCpRz/sJXdu
eKkCxuahyw/4bhCJAuH7E2oVOwl9WcwFsdiN2x1Jiilxpx8kt25sZHdCAtHlRdxkAdS9+CSR1tNu
ycyG5PLborrpjf55iMVTreX3l8+LJ4bax9bK9UEnuERa+q2M7ifNtCPAf14WwnphfloM0ZrV9o0z
CAYigqvSoEMmLA94kvmRmz1pjQ+OH8VJ9vr/v+//k0RKD8NenieTrCurXlSxskNu5YqnEpSlVOWh
D1sNKlESEBPpRzhx6zkMJcciDMQ/sBW4TFQ43ZVaN3Udtq1zCTV17KkvZzMBMX2HfHFyIBSDip3+
iDac4yKe66vufcildK8LSFMz0T1NAHRc4ecb/X4BzJDfkfIYRxp7Hz+EURqYRHNppgWELYpim9V9
IPKgz5kSZBPIN/Cf+G7KFFuVPupBBV0oe8M2o9BFrdHhbJnM2rIPGXQDmp4PIXq0/9FwCYC+YegY
Hlqg8EAOQdnicuQx4h1LXsmjgo+uFCU5I/FO46an5EXaRneWMz8XJxCe3Vo33M5I3vrI31c3OEDq
oWxCrI8gFgPh6xqkGI5+J/uln/zivY45B0brfSBgXEkRiP4FcFLCc2LwogC2RVrtH/mE1XqyWSnF
nKwHyPuPBIGGTFPG98LVfxun5K2IUvK+tsJa1XFcWTi7bYw+5L7leF6mJVc0QFehwoOOQOqEljBX
a6HGigSl2OXFtKuF9DhHKkcMq9UJ3TgfciijNOi5Lskp5IxokCWuMI/vEp9UKRdvDnzx3trDRIHJ
zDryTAUxqV/s0ko0dWhiN6IAQjCXwIYzKAiEVTCsj5oxZtvQBD7XfhYXxXKEXNNflKSQOfMkrAcU
IOfAWYkJKMxL08GNFqmNlSR4j4p7svDimkwD1sfoMG+5WAFMjSHQ4GicAcodDfmUZqNepcB4Rply
eN9m4M3m38i0FaGHTICic80zKkwNQmmQdB6C3IOuh2jVkjRjT2xK1LqVtq9AB22Biumy6eJJoSzX
OIIqLiWMslJbOLrwli3fomXgOBVWlggNsR9roW5DjJ5DTa8BPho8GMB8bjDSCMSnGPAW6U10IvX0
1I3veDvIAn2CWBB6mHhiIy6l7jkgems5JzR43ZwAjiWXDfRVBieQPbuyoBhur2ihPeXLVdZZx0IJ
3Mt7y76cK/lUoJUmctfOGEdHSSuc3FT3s/sKYeoOaCZO5Cqn4E4yDgsK+aD9ya54T1Smzq6kk3hm
ZVSl0ghUSUOGUYgLG61JjhxrHO1h30ETbY5A0QYT8pfikqDWUd3iXsQRQEMsP9wD+Hl8JTwieHNz
okhWWyU4Pg0RUMDoo0YryOcVFXXT13OKGz/v09gxfGLo+meCFz5d8fv/2Fq7Ekcdn1TXYFsglLDJ
rjwpg1PvSZ+AgK5mtQUoSYgadjF67YGHyMI8uJVc6uDMUkGLEqGFbeflJEgYszd57TvMa78SQYXL
5qK2UtQgWxJNwBNQqyjc6ovRunM78hJdvNVQ8Z6RVEMpJ1jNVOGhO15p/czRQs5i6GwTKJGFaMCT
xpbnlyW+R9Y5zXnAEjzd0yhDWaaL1edE99QrERjn6Iu5eu3eZlcGvjmvK4a3IMpcahGwAgaSyypE
8aDJ30MdaCCTxokdWG2a6+tEt3AZwzAOOeGsa9zZQ0/vPs/d5F7SPOUobU03eSNdtvWuv148bd/K
tnWFxIgHRjSvQHTm8iqfLCCiT99DNGllsPq0FEMwWJEHVgmDmB6bfo90gp87gzM1toER/wHf0zlo
oYZN9TtQ4T6HToPJf94JsJQWAMggjQAroqLQGYZGRO9xqZCrD0qgcizd1pQ5jxSeCGq1YycLakqm
qbQcsIfyQ2QpfyNBVjV0r0mwmXTgnsUArtNMnK/ZBe4ifp8S7puY9TaF9bdAJQUkTGR/Ph+ZoFt5
rZLLbd39nvlotoSMPgFnVcZZDdMck6MwTNBzAZeEsv4VgCpLtKUT9ZDf9Ftzg4fC9lfsiK/jq3kt
eamvhzbPiRLrRAe5a6GUDxgjTTXmGkKBCbslEFEEkiHb82JppjKs1kbto2UpbduNEKMuo5eaMho1
Us7+MY3KKlynti8MZatCTxz0TVTOYRI+S1J6qkPhlRP0KIwdW79IqB0TlJYwVUMOISvQMVGsO+Zu
QH5VRb24vJZLPi4Ia/fWIqndSwyrS4Sc1FJ97VmMHOO5PpGKirnDFHDmJLqv8oXy1km50KqppaSY
IRQ1jtnWQHZFMpDCNzIPUfr8IjWrL+XTU49ypOEYjWIjkAcBBjAUH4112+XQPCmnodi3zwSpuMAd
AGf1Jj8MyIT+VeLmQ4HolHWJvrC2J9F0Xag3S5Ft05YH7c32sisZlJdVYr1fApJ+Ig3hA5qkPIww
A/kqfUn2/VbhBA6szpT1liqUo1XFViuH90yovh3lnQqTkrmBmyeuAeq/0C2PxMHzwZU4Cks/Jycp
DDShx1amVXvVmcaus0weSgEzNl+bLkpBZy3Qg6aETQEy+63qTVt5R3rpmn3MbaBg6uZaFqWbaMz+
B+eetIgArMC471HVbJ0UZDDJXXrVpeCshhf3zMWvK4RMvLcey7qtPoBWTkwtDIpBOsOGFMw3zeJG
sQ5gWF7jMCvnsRZD6ec0LdHUkz0N5OR11kKvkgC+Gee7orZqe6hyP5FTzrOHpSxrmZSSpnrSItuH
paHtfwDK5tilQOnWx4U3fMiauEK088fD0mqJsYgpGhesbvBFBxx+Ipp7xv3yLPkF6ARG8CM8hUDd
S28GTGNteBg6vHWSv6/CvwI9ikE+Q7o21G6+1E4ecCJetgQUqUQFHM0KjbI0jGaUCBoCIhBSYv4D
df2l8i67P+LdvsYLHyKow0I/rhotBhYhaOemS5wprQFzG7lRxgMUYyZNAYr/ZzXEQa32S5YSkAEQ
RpfYQME791DCEe3kqfKq75Ino7s5FTn2krc46oTMRsDII8mCWakU2uFSSLaphMDrbsq9kiy/Lm8l
d4FUxFLkgono8l0dk5vKD73cidBcSiBRvXk757bB6XBhh5joxZBBtYZJXxrwS17kGBcaEpXrwTX3
/SYC7E4OXscysUmzBF4+m7YFowRnpcyNXcmlzIqk5IIqCaR5AeMewrbaCQAAy38FR4LmMJxmgBeL
XDpJpi3TAJaiyiIoYGnIn3FI9WEkDYyGkjd2VnevfZfB29XFDy2cRTtKtWtUdrd/s1bQOYgooslf
Kcz7IpfbVBJJGA9oIxhpRzvowplk/BcHIM23c+3hoRIkDi/IZnUWWspKNOURS01oF6TLkfUA8wI4
UWP0whS+cRJvxNdkchFA7flgCFyplG8s28iwqnFG3CYfxcXRH6Ut6UyJFm8wHfl1dgk/Ka9ow7bl
H2tVaaiusc2GQUGDAdlmxdrotSNLIJ6a4IbLYxBusm0x2UPujsf6ZnngUy8yja2OfgB0OZHvoG6v
3lsmVg5j0Qmhb8rnISw51+a9iPLF2Org+VVFQAvpdPaxTUHdEyggnSEzWv0JVyZFhdnNQxQdbDF1
S92xMKE8wRpKodP9wnSNXrpVuJMPf+W8QNQAmwE46S8tpLUqxGER4VPQN+ak6ewbeXt7+eYwn6Ir
EZRrmYG+ogVkclHdlKcW/U3KBuCf3HFZZgyurORQfmVqzF7NJlxQ8oDLXOUJ81gptrHdAeYNjyqO
x2QG4Wt5lFcJiimLJQ33g5xiCbLTxlYfSRiufEtO43E4x73NZz5lmtzVKin1nDJBEbMBtiATgrvQ
AGoPUqLntMdI6CxpvGCcJ438feWrQUM9mN0A9chE0DDF0vQYjJi+TkSg2aTD82VFYVscAxALYLUz
cDkoi1OlSoE8yUJ2VPLrxW5jsD5M2w7FKwwvdrfKhDFrrhMjr+wvt/FD6ns1ZrXGtpgiJLQgFdn5
c3sOart0Ske5Cm4MsNg2J9BP6QAm/A+ZIeIeL0mm3GdlVjBBJmxdsut2hQsUC3ewlY3ql9e8e/6e
Zboki7qF0gQwRlDKkBh5coddvemdybe2A4hMU6830Yc/7aMtwDRSUtXyDU+3SUagu+J5M7Y5+HPI
dIpS1YohSwx8SIZFtximT3e6/x9AV8mCLi2Yup5Tp6PsMpBjxayBDDReqUWzAaohO32LPDBvWax+
agtkov8q77u5WKlRPFVj25aQR3oblmMSIQOOgNMxnspNiFlUY1Pf4/0RVU4gu8go3fWIgLkpePbr
efUZ1I0d1bDvwgafke2in5VP3CZGmwGX9B9ImXhbTOWvAgHjZ2r8btnzU46b2vu9C4hxVEUzjIlf
tg7EsNHnqQK7WsWQKWI/OmUrKTUIvMjsiDUDhg+DoNfG/5H2ZduN41qWv1Ir33GLM8Fede8DB02W
ZctWRDjihcty2CRIgiAIzl/fm87bnTZTy+qqfssMyQIBHpz57G3EgV1pwv96oYv++8eVFu5WO2SZ
U3qQUDTk7l20xgBeloZNNKjVnLW/niK7pGU/LrjQe5qsLTbNnVKGR3Z9jHLkYKy0flw51jVUoCtL
OQv3ypoSR4kW5sPN2U5jqEs4r2V2dPP/Sa/jhz0tY1ZlDqlBOhziXKTpEVMG4CwK6SPFUKQzWw9M
T11zHq9tbqHjMJUyw7wiMiDWw6i5gbLQXWL9tMW17oNLJuPj5hauRpabJor08ynG8VaWGPTEqDeY
OhXDzowkvCKQl1zSWewxu4BRVkTOuBofVEs2WX0yZPBs5pZ7M7Rv3jn75rgj9rsH7Ud2e+0kL5ri
j0su1EipZSPcCby+mTKlg+xvpxkmAezEM8hyC4Cs1TUNem2XC23CG60cPTpfO00GJUfzr3cthruo
Q+aCv+fY6MNdCqVR1kUpCdwZNdcNYROamfxwxuIOjBDTNufr4cRFhQwuQMBiUQvl/2W1Er6FGkGw
/ufLq+de+Dmj6K2tDnORVxPRs276rCVd25xBDmGHkI82F4eoxdLupxySqSJyR5FxADnp91k5T2fn
pwxzkK/6/LcN/nIkWq69wQsu8efVF5rT5a4SlYfWqjmVejcThslg+JHv5oYjVGGf7W/Xwev+fuk/
r7lQnq4hlXKq2UV1AOvUnNLppQLGoq6ugir/XUA/rbQMTTMqG4DCYHdNGB9TC5Rzck1Dc50d4hZg
cTVAua46p383sZ/XXLiI1IipzucTjW/ZwwxOl6P5qEUC4H9YPv682kKBUmZXI5t7XGW8T0W+ZnZ/
hfzsgnH9vMRCdQI3wxvYvKF+R+7kwzwmDDzXSH/To9m0XiuIXxNJa36pH3RnWthK1vN61hoDC7bn
62gSmP1AEMxoL+Z7D1N8uLbsJaH0LMvUQdFNXU9bXEOac89SI4SyLehq0Kyg1fTAs34O+ff/tm0A
tsEMaqoD6w8cywvbkGtiajG+iKgXs19HdpidlfIH8FbS78YLSEAxsncNc/viO/y45sI4mK5qhZgv
QibgXQ9AGptjFyDw1X04REBVXXnh19u8eJ4fdrk4T5bUXm/OGTBMc4Qm93xBRozsv5LpWsT7dxPx
+TyXKqxq0b00y0vhPAzaA0G6diyv2KFLiuTj+S1UFgdkhOAz+sWoziSVfu79/Pq4Lm/CM6hrWQil
lx0UhmwkkykKBkP2KwHOvDWWoNxef73I5V38tcjiZok0kSqXWES1xJeM+2Xz6/9vhYVsa2ygfOKQ
bVecWA2Wv2uYkte2sBBkg/TVZMzWshztTZqV23Esrii8a69iIblAoAL/L7gjMCslN7wptrRTYd2Y
V0TqPeu9MPwOoMph+9HNAi9xYSjQbpebhQEfca6BoYwYTBsbxFPiKEG40wXg01Zh88PcOK/F3czd
aa/NwP0O/zGCeNyYUbV2Q1kFMG1ReW2M88Ix49mAcQ6iVg2smoszAMa4baK5ArcX4Pm5CdsVX+vo
vKAgPi2xuLbDmA1ZpSHshaYIyCR3ieb5dHQwCndlRvtC9hbhNXhnwdTooqt6OTSGBrcxcxIxQx/G
x+xePYy37o/CjMwfw6NYW9u54FL+qoKuC/OfyJpN82CXuhJfXRArsP7hRcPG2Dqopj+bNcYmDcNJ
uBoJplGavIoK8WYPRfj1Bby414/LLI61kly2zczcPYcBBg2pG6oDpjlf7R/iFnDMW76f2cz6RwpM
r9bXn9nTuBFX9nrp3X58iIW67NgAWIo52qqBwxR7td8LuUpyYzMw48qGL7kLAJjExLEGCDV4cwuV
w6yJxt2s/rNtfphT8/NdAe7TDhPOwAtPgcpfXVnz4vY+LLlQQlM6SmESbG/AeF461682GSCfUvPK
4MH8rpYaAnh3AIUzwP8MnMTPIhOroWnjORDpG1BgJWS8AcT7PMFKC+AvGZHKUDfM3IevRWgWxK9W
nXXDR/+LSK1O5wIDyeJT5VS3cdzlqJJ5Uap5O20envl6wYs348M2F2+wQQQG8AZoAjN7tgCXTcR6
6Lori1yWExegfqi2wvlaRpIV1QvbnbAK2bRA609u+oM8Zo9zgWx4E7/VY/l6rVXkQkyOiaUPay68
80LXu86adZyIsm0fsY1VraaNF9SR2venXAPl9bU8wPx2/vb2Piy5kBmhoX24BMGTTxpvxQtnH6f0
iuW6+L5m0HGqzbjOy16mfBRFPMx52qrdjfZ9D+rA/IrkX1tisQvLq/NJzAfX9WWgZSDAs9XKGa5U
4S+f1V8bWUi6NoIukyW4xyVYkyqEG7wNvhbtC4MZswT8tcRCtm1lCC2eN2LfzdSffCe/gT8jnFFm
pvUM/2ft2UsVeOE1StuLuuPDwgsd5VVd51ggFPI7th/am5b+BDpQyFGuTN0fdcyvbHTW6H8Xu7/2
ubBu/WizPpkLpFbXnGhaHPsSbrIp8lA3q59JkZyLkUe1Rtvw6xNe6mIXCNGYyzYxag/zihTRZ22l
T7yVhVXPJIHF2UhrPUAB7K0EYntApbgGqraUmPfVLCT1AE4CRI1l7DZIYC06A3o0NKMle1y2Zofg
pL5iPi+ugoZwpM0xdf43VaX1ouapgc6hwZRaIAbe3iWMtle6vZZ3bN4LeOB0tJnYNvoyFv6nQEW7
UT0DE33W3bYTD5P60OtT9N9/Px9XWahAS/KYaiVWiQXbeLhnpDFCS0/DMnn8eqWlCC73s9AZAIlF
wN1gJWUQX2cFAJL3iUs2sYdM0+BsaLXWf3+95LUjnF/kB1OJNjbZDApLapXyHbf2jeop779/vcgl
afh4ggsJ98yRO7LCIhnjgWmjCsiuDepfukSGDuhZuFHIsy59KJRwzcZMsUSS3jaNt3Pz2PdoGfZ6
ccV2XFtp/vzDiWWk48zkWCmunPWQu7tGnxK/U/Zzrg9XgtGLb+fDrhY6iVduS8t5rYLbWysrfnnE
fkIP7hUJv/h+LJycYaCnEer+85Y4b80K7coZICncPKonnX3L7Ek7fi0FGHPA73xUse/y7YIf1QGQ
KxJUC/lmVDDbMlLIgYGAJjBGne8qxy4eqkrLfliilqc6S7I3MhHyS1MsvhOgKMsC24qHJEp7p/yt
W336VHtjUHASDVMuXr1clXpY8x5lAgY0HR+Ab3kVlHU6ApnMVmnz2tgZYKtLnGbrS2XaDAMyHOxd
aPEtUi8xASGhMq3wuaXHXesnoiQt6KDHOoPPLyej+KmLqbNXWRz3z6qkk+EPJTNI4Ore5D7YdTNN
d5MQFX9K8j6zn5PMY+g3KV1S9wEXTJ0LT6NJMBo9UyGNbTsqCwvDXVM1JFYw1e04rEZU5EZfVShH
BmwcBjR2Oul4l3cq++6ppMWewJrl3EwtSTLfqzILg4PVZB+kmuHGe0ITf+wGzP1UjpHfxhlSgIPy
Jm9rxE7PMOKsuy3WmtoqZDWgS4PeQFfQdgKfHXqdKsCOrzRn6sEf68LKRgZPGjBewLuobxTPxclN
Uve1Huo2C3jCHeKPDpGoLscmLMF6KNy0DVgp+RAnPkuqhCB/LBKdNg8WuNkyLwlkVgMadTuIXgFQ
BkkkVnt+nZMh5cGYuHidoDyLHbTL57Eid0CSy6FqCR/0Qz+qFkg0Jsa87oAgLx1/mIah3ngtAWhY
pZDmuI/1Xg1VOHJLWb/mbqviO0KrNk5uhrZKbCfAkHlt44yHrB6iWPeKWvmxmVTTlnhTfFe3/cTW
1FTM2mokd5BeIon+u+sa3QT2HOvFBli4eXm0bE5Rdy5RfA/n+rAXNm4xxsJPtBoA/YWojDdXpUXk
FLYl1lrlcdBOOiItb11kEZEGrqlBMak2TP04POWy49yIdOLVngTc7iCne6LRrtwArMadjl1ucZLc
OtlAjd9UKFXCMoD9UG/8vG8LK3QMHfxPu1Y53Wk0wDyxT6ue/UbUI5F9aYlNAq4qdTTduOerqRaF
dZuSUndu4ZnIAgjOLhlXmj5AfzLrhcSA2HELQPmUbMyei3hCQSVVgxcJABA5N5R4DY1cMZJuH1My
gjluaF1r5TqZVUUaoTkgP4Bo0fuUmYX7KNue5ZvKy1I7NC2hXF9NusgeUUcRGL9HI5HcmCx3u5Wl
tVYeNeDOGjcNkTHedR53KnCq3kTfZe65/cmqprHbTGRQ6e8pMfvmdbJIPoXo4rHKPNBtXrRrgW5+
c5eULtqHtMYCf1sXN4W+ct2e0qB2Wjb48C269uAM0zTupZs7ts8rMgFGpqpGcqOKvjdO3WipcpNW
8RRkrs3zTa/aCSAIdChNKIGxZD4Up2QHwmu38mWla3Kbx/GQB5UkBQ+MOLZg9JpYI5j+F+nYfu+9
HrPMZdHI8TGvuT3pUVs2ntuGKq+1OnK5Q2H/PXSFBobLkA8SUdIJ0gwrkpkUbb6BJ9K6O+ldraeY
pxnrRAETm3btfYa2dDds4sJzfV2vK7GSJiXa1oF8DzfF2CUaOF5ZDwWw5qNeZcBnlWPVxNuvlf1F
K0l1JIvAmoOi7sJypRTEFmAfhjwBh3jcG261sbNiZSvzigPztz7kd6PyYaXZ6Hywxy6H2UAOEh7M
Dhx+9fg4861MG/QD77Qn+qKXES55f3e9CHjRan5YeJEiEjoxDShHLKxy5FFWzfjt6zO8vADwGmxM
5oPzYf78w84GYQzt4EHXa+ypQ5sdCIquxDwX/Qv61wrz5x9WoEanctPCCp1ztuiNrV5L/vL1Ji4L
wl9LLNwlU6/rqaRYQimQOChMY9XfXb7n7pV4e5nzeRcDkAoDmBShDfBRPm8FFhQkNC3WmTiGWjzM
vWeYwO3yMPN0hHTO6uttXTw5oIwBIw3z/I69XM400jQfcKXLXFuVUqzTsgt7zbgSR31exkXbN1DA
HBsYcwCEQCJtcY2MxBVVnLe/h9TRRWSSWZc0mV7EQTalvI++3tSiyDYvN5OZ2B5cTgvMRUvowzgl
bOSlfraHMtaNp0HPBhipoqPiRzW1bnbM0c5gP3hx05NtqoQDjjj8U3nsTGccQ7TCd3a8rgehSO9X
sA9e5r8/4n++DP8reRX3f3qL6l//hf9/ERXAQJO0Wfzvv27ZSy2UeGv+a/6z//u1z3/0r7vqtXxs
6tfX5va5Wn7z0x/i9/+9fvjcPH/6H9QdWDMe29d6fHhVbdG8L4Innb/5//rhf7y+/8pprF7/+ceL
gC6ffy1hovzj3x9tf//zD0ODDP3nx9//94eHZ46/u8czNOI/HtiL+NtfvT6r5p9/EMf+B1KD6MBA
Czleo27jrvWvf37k/gOlYccGNgpY04HvgbVKMIin//xDp//AV22LugDjty2HQoGiHev9I/cfFPQ2
aCBBvgC4Ko77x/95vk9v6q839x9ly+8FKxuFH14mE5EGoMgGABFGnxG0gUb3+Y6WrEvQh6l4RKUL
93rwueuEoyC7kjqrWsqtntOtLarHvBVAUNR9Bf8X2wT5sRUplaxKQ27NotrgRm4RtMLfsrJXp433
sn3g43hjxGAuddCklHIEsmobU3fVdcjxCSfUtSHC+HgEkMggsQCQLKs1RuHCol+1qtqnmrUukjSU
bjTm4t4y3VVqont8doetMZoad1vY5abKYh/F/Z03lUDuQXNeUewMm4euI+7hde+dHtiT+nATjxjj
tUsEIOBOaNqwSenBba11X4r71PDurT6+z1l/10y3TkOR3+L7Ps1OILS776izLXOUxBQQnRq10vuI
W4DjpdnBKAo0eU43MbXWbTusvSOm1g+KDzdGttIwOJhPDga27mtwWOakW4vizZuqTd+JR1Srnonh
rsyxDUu32PMhD3Oj2eHl70veRtTsVx7p76yHPh0OreTA6zA3wFa4zQBP1LJq/UF6/y0dH6Xhfcrw
QzA4J7ApInbNo1A0M8vWZ2HoK0tnsc54NLKtjVdpDIWPebogb83VYDpRXCWhPdO24CteQgP0hgSq
ejA0FXR49sLM4bBKv8DXC6/c0LTaEPnboMcYbvEwqoDV+APQnBvW5FfEDUs5hs2kwq/3sYhpsQ1A
uoD4DDkoaE/n3T35YEKnPiUNH8sk6qQN7Chqh11cHAy3/DUkzr7HXC5ao67Nsy2M6t8WXZiF1hsm
RuMiiWRTPbTW0+BOyIHJ0afcO329vyUw0Pta2CGAKmddYC2bWVCJY2XasCQqNYCzi4SHcb/1QDrR
Frkv7UHDVED2JqsnxyDnr9deolzMawNTAlDjGtQPgPsW+3RSdNpOFScImclu4vu00Ha5iBoNzV1T
Ml++m6mqgiqxbmJmr/MYNTPpBV3dfqsVvGovu6vB2iiIPHHjLGS7T9mRkXrP6XClRLuszvz5rDbY
L134hDN992d5dkSnIyZnJPRysQeCo2959jrLjCO6bE/pMCm/qB+hlJDMoTeu8p70kb7I5qapvZM2
XKUg/Ow52H8+Dipu4M1Bhw7aOD8/DrMnU01lHIeSaCughitfSHZOhzIQY/1UaRgUIe0qLty7mcq8
KPibqkjUJHxvt9lb58jHr98lkE0X6c35kcA2blPkunV8vEQzNMuBWJMVs4g1eHfye2XLQ8EdgMYn
9o/G+GY52RsX7Qn83JPl5OE0xSxAWHZMUhPEm25l+jHkTJhZ2Fs/pupWZPl3y8zeTFbsK6NBsMGR
RtcmelLUOqZci2rRBbbyoIet4rXPzIDGFhJ2xTnN7JOeuEfaoHGwss/CjDAjupfMPnq6t/KSMyXO
oW5/lR35rinrYJZoVOim4xCCjPskxgJkOak826YKB1O/NRp9BSb6Q+s4+9otzoDZeeNZtfV0+bOo
EKQx3RswbE2AX/IIr++3PVsHNIOEUtVP9oTp+dg8TmZu+uXEHj3sNWfOIY+d972I2j62wi39treO
lpt8a53jMBT7JOvgWY9x2Lbqpi7Bglo4B6G1QP4uDgil3+ZH7xsgzM47UzoyIbnfeFD/Jg+c1tlq
3PitehSYB/1oj85WL2HnUrweIc/Ir/iOcA+usteofZw7IZAqkwh87SL+2U/GLfGUETBlotcjtrcN
no3KfC11J/f5KIygw7g+reUPSodg1NouYEUZTLl9cjLv2KTpmYzNU5y6U4ST8LOs9QKrFjRkClJR
dXw/1jw0TSA1KlyosQeyOeCRbvU8+S10WEw9f2NIX5SGu7YkGjAR25/6yd0OuXVsuX1jVPIuHxko
22Ew86ZnoQHWvK75VXn5Yzwle7epAo0kAW1HFsgJPKda3zbRSJJfWiWngFlJEQn0m2ECNChBDB9P
GRJMzTMRjRGBf+QgTXgIE2D7tLgEqG6ubRGz0T+flRpD1Am5bhqhgrFRXgBWS4Q+PxPL3hGOAV07
Bxpg2xp4P728A/CZlSbfjBjlGeTRzk7hHoaOHsTI96Z071TxxiuI0WjUpu/p4Mkj4kjcdDtK745n
+KRA+tBnaHwnot26kGADVyMHiy34ZsAAl6fc9BOJua1Jz4J0rDAn7xi+RRwSAfCtZAhi4D8edBsv
uefDHvmW7UDcAeRb5rHK+fut6PuXoa5/4xd9IXBfXPWEBtzRr0zv1PUtvJPxgVXzGxQDZgoT+1ef
eyjakc18p2K33GeNS33XQpoW6PmYXyXsrfXiCDM6aHgoxjDvsBegLZ3bAcEGADsqi0RWil1basJP
zoKoNUZQEQdk3RZ0KnVFj9HNndPlz40pfwqWFEDoIq/T8JgQPY9cBRU469oRnlyfFOfRSt64Zyu/
pe2D7pL7+Y7JsnijzD3Al94WPT/3toVtmGnQECRTe/d3LHDh5OhQiGexJVq3InG5n59xLHHLzM4O
Er38ZZXFqtbHVzszjzAXpy71DoqO0DXw5aA6NInfJTgJmenrksRbOGxmnd17afMEvw+SXCB57Q0/
Ba1V+P7tRrBvVhJHicjwWFBxafFmmM4tcemDXSI9gAAYTbTzo9VxcTY7827Sm5s4iQeMr7S1T1t3
PxXt06xTYo5/HWUXuo2e+6o4TJZ5lLJ40+piP/u8Rupu3w+8KwgLkMbeItGy06AdSIL+zrbH4/dH
MUzPJs9gNlBpGauVE5OT3dprcNhsMYN6oKQ8E4+Hoxy/aRNe3+xSo26yHWK8M5O799JZ5THf5Ulv
vKt6LcvfPGe4bWvkl81Ob6KGCuTJs4fE5ehoxWnQbJQbF5dcl/eZ0b9oXtsEZWMauLZaF/Rwpatk
6pBsp6f5xQjT3Q8ZcM5miTQ83FiKE3HZsRL1bpg4/OB6pSs80CzAms2yQNdhTEQV5SNlyEjjhbWO
fGICP5CifZ/Y7E231aNXN7eit4NUm77PVtWEtcmK8iCJdWwAQj9QB5aHFFXgctgg5hm7LPM2lCV3
CgWCoPD0o2QsVJl+18XWgXU4BZJJE3lEvi8bfmZWfJrc5G2CTavqXelmN1orn+IK35ktI6oWkYkU
l7Cz9dihsyY3ZNDWJ88oTqVVPxUZNp3UKoKORXWA5292h3tQTPjp2jmkvX6rPc//JTXvVLXdS1Xe
ZvrBU3kCZxy6qUv5i5SHtrGO89mB7gm2r36iHTnx1j7OL5rFBoShxdRee0PTp6odbhpbu9GzZqWj
duG/qw3qHEyjeUpiXGwzTzy/Kb2DPprH9yc0nOTsJTii0cUfaIyf4wlN5zEsoyH2FqmeCOmNyOhw
m4w9sC+CLjObQOulEfSN+VvycQcOaeG7JazA6FnIodqPnWq/I1neIOzD1RynGV/Ju5tT7IVe+Mh1
rMRsj5usftKS9Fya+jHhk9+ZuhPMG62ZvPeKBhjwnJxacI9NAyILfGAm4m3IzF/at6yKAXemPyJH
dOK9eJraZ3dgN7Ppnt2tBPgjflKhe7+g29nQZ9w4QmIO8/dlYx9smhyrrg3KvnoYHP0GkRn8CucR
Jv1Vr+MoK9VTX1rH/CjrHBYSfy4FnlnaENDCG+5lduDM9QFwzIJKs2QwqcMcq46z6OVI7QEGAj6R
kPpDAk8YVRsodgmQ5xaOIGpHrmlqgVppRDYRtYrWZ8hBR05vlaHWJGu3GpoI474Icny9Mn5ZCd4P
QvzQ6skjWkPysEv6Ndqyd8pKzzbxIqOH6QDETQRu0qe+wFXrquI8e+dZRl7zyb0xPIgovv2u+r0A
ngXmQibnp17CvM9uPe8gULamR4ynSKMrVARIvy9sdFnyKd0yHALGZ49eBTNJ3cBSbTAnBAD7cu7M
9kn05Jglx0K0QPO14IW4Dk4A1G4A6U7xcCa3DlPeheWt6SIPocPrfLdHpIKeJvSEUYET07Q3j/br
oiz3I4O1kR2JyGAc42ol9OQJbmrmtzqEZra6aYXXQvBGYu5s+yz5JdcEHLnzJRnG/M11zEOTxAVa
1Se/r3VsroOs5+O8zTp/mUr3VaGPAbVr+LmC40E5KltuWvS+xCRGQGuKASUQLMQZjF7tNMfOqN+0
Ps4jJPS2VWVt3UkEsh0D9HPoPmfsrfDi12EAGk1PvwNBCWyo5poW2RuwuKB5S+ik0StRgqMisCFH
ig6bWDOORQ4PodacIjKQtZA9CilmEzktul96di4Kaz0M3hp37jlGeR1NJLjKsT2Ci7Q6Tkkq1iUH
ekuhwCWkYhSGPKBkdJZ9pzP9nrkwbFXSJVEMhp93kdUbPEhBLN8syOQ7KZcrOzuicMTRXBtJjLeG
acd91VksMCW+a6X2Q0LpbV+jUl3S9rdbWyQET3ET2Doz1oxlb3bVoN157Gv4B8BuqMkzVzFknO1R
TMLvUG4ETWk/GXq7Tlx4sEVMookzHES6qXn9hLrFudG+Oao+GIOJhI5m+3khTKQPjAIsAG2UcMwC
WLGqVmZsH+26gJIRcHKY9CLUis1tas0OjlevWAZx90YgHVRJg6MFE1Dt6DtHeRQYfPGNMRjgZGeV
hvogTISuzwgfIHUWk7WeKvQv60iPNNBqZYcrznSkjbJ6p/c4C1SEMB/f8QEVCOpLYe1Me6IhEPDr
IGuyudXyKEZ78OVsDmP0k4ytA5driAGBDjympssgK2DXCHUDTBd1rJlRLdWBFlwLUX18IKLAxTac
yUeLz6Nd288Aqs/R+8JVqMfFqUtc5Ge6ypsr47vCKfuQap2KRNHh3weJUWCpEt9orDyoZZqudUKH
tV6vEi3DaLDjoWmstX9qgz5u+24UfmkhpkFi67bovfOoPGTw+/jZU7B2etoagVCgwaudjdvCszWL
4P2TCS6DLhLkJnIrKhS2+v7PyIcCxrdej8YUlbK5y3Tcq0LhzrGu+AZP85Q7+tGUEOCitFkApQ9+
kYe6s45O7KGS1EJ30SHfuULWIXgsFND3recBYEl+4iCTB0hNxujo5xhv9ZMuPo6lE5UJAgYjxgHt
UY2mq0RvngyHvtoiaQOetn7cOYPfZ8V5Dt8knEfALMMiywm9lB2FV2gioG1qCX88vqu6+uk9ekMO
6ghBPuAfwn6ABomH+CcClFulQTmBEvett9EuBFU2TmjjaL2nPC/38xKc2gdA/p1lZm/zGp5Ik+yt
qXlS8Pu7ju5iXT2BDKIE9at9mCVGmuxHo21cOzvPri0xjHVRiB2dA03V383BxZyuGHmyqXto8wmy
Oc1qoC3Tt0Hlbx3BLmYL2CcEmAZo3fD7BFPTjQNHsszOLgaSTEtGxdA5oImsjlykoZLyt5PStZke
meAvjJCgz7TVmIFWua7WDTK0XTUhcUyidGwC2hnf2BS/aA09lQaaHwbA0XiT5Ssk4UoNKrH/1VbG
Peh5okxh13G2EY3caDP+Uw1iVAwf5yOmdifUkSGqKUIZxdeTNiJd0HlB1mlQtAyWljd+4nnwrnOc
UcsQ5qjZuyMu7DkAeYgVNrL/wVMkHR1NPnRtH7Za8Q05YSjH8QereCi1tlqNgwsLgjcd80deJvu2
7J5b3dnYICVI+A8Y1q2Rd4+dpf9AXuE0pPHONPfoozMDnmOQAv3Fftxqv9MOGbda2gFaSbLAGmGf
RRa0VfVSVhB9N4eTlZMT7WBKUODGeriabS/u6zg9Fx3uQJ7we7d2d0k1hHqP8KuFwRur9IyJJ1jM
mr1lDiZr0CG7cWX7WLXa5l0GtRhrlXr9NDr5OQFgvuzqWdXDxzCq+Bh3+rb2XtmYfL+SOVrUQecc
IAY5MP2gObi07rJtyOSoTJRAk4uqPou0VutDxyWnOQEg024bN0CStIG/IgKX1RtUto1gYi5DTwJi
HKJdm8MGaztSZ58y1wBcAFLI3HGoITu5zGMNY6lapFJgdlwg9gl9JqVt0h3r6hVJ7WiTJdodWpju
PCp3eVbtBIfnicQDx5XTkWeYdtQ51wAY750kNHIILIV+Ezo0gYwIgjILrj6AYte20h56RcDeCkXP
lfsj7/OHOVIz2mRP7eyuAXwP09A7I/dlK1davXayO93p0dBEw0kl66bIAliasET/AmG4br9oQULY
Jh0acfaK+wzttHEZxo32guLfQY71o+Zl2zaxwyYDkgRJtpDx3juppIZ2i4NaaDct8B5bm2HOd7B3
KUHKAljtpYGJVG8Cql8BBS0QDDp7LY9XhgE4iBw9E6SPvPl5AFplFuzcJhJqFUSqvRPaDuIEO93l
LblJ1ezkInMgKJJCveXeZPwptyC5MKUweMI5dIPauQO9nxDi5bq9RU/b1iyR+0EtQc+nVc+QKjNZ
HFXInNiZdSigDUHHd+50+1EW44rF6E0lWYtESAzmpcq7VU1+V+OKatzDPL1VamEjYACwoV1i2o/J
3C7haGhFw72Snrf2RuvV06qNtKptVY+3HcYbMnkwhyLQjclHDLsRyHb5AEXfj/r/pu7LeivV0XZ/
ES0wYOAWWKwxcypJ5QbVCBhsMIMN/PrvIbVPd0LyZXXp3JwjtbZaKlV52Xh4h2fITiUzYjO1LwaD
nGF7vetAgIS0qLAtHTUXhCe09l438evGQ62l8GFmSlDGURVvEArRvZd/zVz2yBqEacu1fOZQuu8K
zBjWQyyBoSEwj37Y22HJYItepthN4LGNYZ1ONlwDNsUlARIzeik4AxEF5YUh9JFBRxN+Qj+2yFB/
F0hqBlQGl9rkJLGLOMJKlfqXcKHdTSmJXt4UV/dPS0I+MPUo8a9YSzX4pUShUUhYTgEn6sKi3ye7
/F4aaNOhwtmOwT332icl/P1UgAyVd0+A/9+UCrEX94A7aIK9bJCqA1Kb5oChals+DbNzs1RqRn95
xlCIAnitfinP2Es2s+Sgw/Ko1al6UsiEaYsKkdttQFS4WkpaxkwvlwxvmaOBLtyMoHop1ALX9OSI
nx2qY6ix4OngLo86pZ4EAnQvHfGwmvE0yqdJenuvdrc4X/e1qJ9Qfn9a9ja3/RtebWRZfCeFfOoN
80bh36xqB/vPu9dozjnzgZLmqUPtl2j8/KVSsPz1lzsja+U2LZC7eUsjbSTg5TbZ75eUG69wOHow
oC6XuCjjfNpmecMgOdIyBJpZirjYBIG4QxoYta5zM2V42QzzHk8fOnBVcAXvJ75tbHOfmQjdjB4h
bNAhRytKRDjmhEQR+MBHg/YnkJtuUlEfSI9PWLD2AYabx1JVXYyC93e4RiaTQuiWGb+WioiNmS6l
y6xunjyFXJeiYFejpioqSNUDI4lyKyYa+CqP6+8s6B5zBCThy/7+K5zBfc3xvzV04A3k4L+DImx/
1UsTv1v/U/8PohBe1Bv+dxTC8dv8DWem//YGuvDyl/6AEHzvXzYU3ZDSQsWOUsf8NwbBof+CDxjw
LIAYgOgAaOy/IQiu+y/HIRbU6XyI7Nhopf4bguCY/0KfmDoQu4f6IrGATvgLCAKMpt683TD0BDMe
wufw8IMbJdxOVpdlh3ycM4c4WyM1pN65medlaBFz5CKnAK/SfCGs2bCPCG3xDhig1E+RrhwcDKRN
6XyjG8bKjVWpCefD6FKzTrQ2OnkaqKLtF7+cZtQDrKzlO0WMufvVCAQ2W1aUXfArd5xeHALFfF9G
KM5M7LrtDOCTmAvAXhC7vHNNPMVBM/70Pa8tbn1TZhAotRCFQ8tTVCWK9TgF90XvpOrKslmbHuFD
mbk3eQqT5MPkgN22J+Beo/Q1zYjjzaIHBrk0Ale2YW93k/0jqzq0w1WV9sUxI35ankqcKPsGaByD
7jgqzqCJ+ya36y9jJsU87YBOFdN3g1h9KWKWM6NMfK2a9gtITpb6KTQa+RLmO5TnNbp5jVHCPYbZ
dXCd+qoG4jRgcI4arBngw9rjo//NRM6MJ7Yrh/Z7bvp9nPVNHnWofdA2BNkjIN87R8lxX2W4baMJ
rrMiT4xhMDmSLa6FhINyY+uyQmmmzBGtl0q26gfwSpROx04SKbbaJb28YKlBxBGFxzaVkSfA2XU3
DfT9CTikveT1AzTrmQvRZbsFJES2Gb1ibvurCPAXnwMmR+tWKNv/5vCU24cc9XukQtQpeEZCUpl5
960Z7dKHYJyskOvwujO7GnFxbzpH06/QgIEosenBBNytDWMLNSQrvQfiocdMAAVnKkJnzKtP8M2V
owjRRcQjj8KPj8QqTWkxQzApGIX5QCdn9iKRjoU4lr4t2x26Laa7nwfI8VVh58wqPaRGBbsEQOEB
7atgMs2J+dNIYbG1yzvYEN+JwRlIF1dWNkI1OB+z6m6GghgqmG497iAxZNU7dPKRBYZepmz3erS4
n25n16UDYCE+jA+dOafto7aZMx3bunXmO7TJ2vm34r0lETIB0VMXMeyPkUTBSyFT6DeRwqL0Ak53
Su+0VGb/w3YhK3gaadnIm7wr2vQRgwPI0YN/j5pk1gedHRetHcjF83MIgssMnZH0qjK4mCGfU02W
CT9BNIkDtqsAQuYuVC/Gpr2uSZ15AMupYLi3acatAKmY8LURclVZPeBEsh2di6a2XEMkJTp+HtpT
jjvLMeIOm8GwHmcJdjEpRpM0oaVlAIpdIIhw+hBBH+r/G9IA3yrD2keELCM9QQXW30jKXHYoCgdY
JlT/YEkbGqpElYgUFMCncBiHokicFP8U2iBDWV5bULVA48rreqZDUnPRitDrCt1/NerO8WO+6I+F
LOtKPaEYgr5SERJM2QZYfez9BKAuwLFCJ1OcnfouDZoLY8jyauvNwB88zbIxmw1iETRQEZOCSnWc
wS01v1QcK37RjE053ZN2NGkyzb5CKrWAtOUWCXsuosLv5hTdTiSZJybKqYFmlzkxH6m+IHUTpnNd
OHHmcCeLZQ1+RVQrj0/Pja/mJm6txhKx4RNhXdf5rL1NIAH9ToNpqq9031b5KTdAhXicgHNNdy12
XblD7Wliie21ZL4fW9C+UKO0/BZv/lwMRbVxDF2WF7Pgc3Xb2SPgTrWGOBvMsQKzxNp1ZUr4hJaH
mVX3dcBsNKkaKU10vTEU3IFLv2wmOKDNrnHjVO2otjMwPL8ycBvy3cwxQRWaZh6M29wt9bxrs6FU
O1dpirwy9RaWmSW7qkLLo6DSCdvGcp1YDbnXX7VujbrWOA4tvtlE8iy9hPAMyZ+UWZnNj4nD2C4y
PAbHt8gyKhHEE4xt2QXPbRNCnhBvLTYBAmkwDXDMjWmQ11OV5p08Atxgie4iE3hi79suk65/2Uin
6NRWt3lqih3TrKRNSEqAMO+LpqRoXs+2tH9Iwjh9EKbdzHHTmrZKJOwR6m+gnVPsdyAtGh46sqqt
HUghrP1VN51RAUPbFTmc2midjc09IQ2bD8qvyLNLK4P027TtSmBaeofpAOB9yyq2UwDnuj3mUudf
W1cDp1Y5gujNyFshn+H8PthHpC+FvoA6K+4Ru8vMOmIZgILbNrXcauNWgaoeO5wstJok6uMPwjal
EbtV1xlh4yOIQFVjKNNy57UwScU9zu3gKxwXUfXKLN0jnHYdkcckU0QdGWM+OCPKmewj/uMjKVQ8
ddAI93ylpqvJFQaNRVURVPW1a9ixKqbBOKWofTyKypLiWM9cQc/KhckUwgHQvL1NoRQghEDaIU2P
8cWn/DadCu4/Bi5QFLGyGq2fUmGYKLS5yhmuHXQkym2HunF7CXSt2Z3Ql/F+M40HkYd2B/p8omqR
Bgc4G1gpwpF6KDj6xk0BBEQG/BUq1NnId02PCwioJ1nrh3EU/YR81APrbO/JYPZP8DAYhi+yTKsq
MrlnVz8Jug7Ts6tSt7w2FFuYyNowqq1vTfMUG65u2yi3ZZP/InZWVbETVOaizc/zakwAdSQeABPc
6yNOCAt+B2bfeDfCtRD9u7lv1xd9w4Sx6zrgtDLoBjNtfRkr4Y2/8jRT5eMUEEkPQWHIAYIURmB0
90bvjPxkIoxqqsgGvYQ5UIzpO2MPK+uS/8yL2S9PvQZVCAIXk9CJSLu8eYIpLvqCkTs6DlorvSf9
vQ0OSXYsOBsBfGvbXCXB0LbIcQKBgj2KbHghW/AyWoALqSnyW2Ua5gzyWVWznw4+EFqisLY0xDFn
XOVWiBSG1fegAwk7mXxe9L/hzK7N5mfuT1O+Y73yRrw/U64vg9bmoogmoHYGtGx1mgP2zKHkALR0
k/Kr3AAzKw6Cqh63qOaaLZDirDPQEwYySH/vR9yTN/aQ49IKfVECAhdnRjeVu0JLIFHlEtigKZ6e
DFV7/kMN2URuRE2Rpt4Jjkstu9MCpKYIYawHARAO2vAQU807fuhMW2gwkRzD2+paS3dX55U0DwFz
fH3Iiaq7CabT7pRtSQmVlI3nsHb4qguQlNBIcy1EvKLlMLUiQfVI05JWW93MWhw00DBZ0s9pxZ81
x/v2WElXAkU24mY9yaoXgO2WYJjFU5CN5Qa4u4bdQSaeos2s68K7JlQLNEaqgC3SvgHc2zaAdNn6
GqsmABrqTPzNkHXTMF1QcwzUSQrmo+UwANaHehTvb11XGfXORYu/Adag4vXtCB5YE4PR49fPxky4
eISgd1V86enoqy++VeTdTujS7tAI7uvs1DZjl6JcgrupiAvqzi1oQWZHTrPj9R3mxPpfVQ4q3GUu
Oo/s0CIwvKQ3eeFcMFmb+qvUZqCS1vOc4Ri4xgJpE6okW38Ws95XYDQ1U1h5DKAwq0bIcWwKx2pu
LJ/wYDsAmjftPWvWzVU7K4TXHQKl4ZhT1Uk3BprXczfekHbyuZElgJERy0FYU2HWG92zD+9Fdl2k
WqP2NDNW42WcKLCzXAaF87uDZQUqFW0Aue9tnwvuB4kKqMHwSSavunU0dRWMKWTZuAc07BzzObXy
zjrBnmp0zMSbiavnk1f7ALttAmhAov9dmU49RrUNluhDZoHHc6Ozgs5fx1LNoBYJv1TAZvS1To8u
IiwIRSh7bkNkE1lwIrSY1BfXagET3RRdro3rQjBNr62KWui3aanlTqc4wJuRjH2H5W7T6QebgOi9
BFlxrC6swa1R3kDFINuOg+2xjda4QREP9fV4pxuam7/Q44VQu4OXtr7wcUMOP6g91XorJXcJ2GzC
KoKNkXeq/DUVBQiHoZ6RsqEhO2Fyu3G2UWB3aRkAmVUya/qicRnLJJ2stEeb1MuzJ2kRMzvA4yqF
sXTbcHU1itEB9w9R4jBs0B2agh3i68a7lczj7X3XMuofDUOYS+ygXTntLI9J7xI3FyRRESIQSE5W
jqfJUc2CkX3VcdX+6GyQz7Y2rMDTOKMwv3mGP1nDd0YHpCQCDyQPAlCfYZRir8gss908oFpXh8jM
ZRppWtka0VlT5qi7jd0orhtuTdWlN6F5i2K1aIIu6kqQju4zkgmg9Ww5FGxIxGjXaQz6GyrJaAIo
fjupOXCi3jdzmDzodECuSswA90fj0mbbSJU7F0PZDQAR2PgcR8S8sioTMcPuKXQBAjSuBRIufUNo
3QdlyMZANheqbIfiOBTgcT6bOe8Z4kHLn+9kD2Gab8ql0t3zmlFgPQDhn2Or7AwVN6UA/EexUhow
seVpj7iagt2G3nZd+jes7R0VNRx9x4uZz0DPGz00BxDIzAHQXQwefnHXEPuqgGGdPmp0uIatW7FB
HvhCvEcso/W86cHHExuoNUg1bTvC8vw3mi+pNYcccIQ2QhjcecdBD/W4L8vZHJIJJEd+yO2gsX6Z
2p7LO1NAzz+Nxnny2m1RllUOt90yRb4y5VZQJjMYGdXv0VIUXYAxG836xAMP/Eo0qht6IHjAuLm3
ScHB/HLKliUN4h3+y6hKX+1FVrpOGZZ9W9r1psohH3fKJtnTZ4+KGkgwcwQjEj4CouEHoqZCPuYt
SWE7qgF+w6Nh25YEB7XKbJk+ywqaMjtDgz4oUPazTVTwJZjZP8aiqcCUNqpR58UFrBnoZJ9Kykkf
T8S03b1voMt94hKv8K5VukazMAOeFjpf3YRtBNlTfNu4b/weXT6KtxdtBB/1idDWhodurpeLDOew
dNWsiyRLS+ZEqkcN3wVX2RB1AxtYJMk/cgc38iEFoMa5M2aXAbfkiWr8leWt6X4b7UbMe1dkHTSF
0KMa8m1dEopE1OjAxr7AlT7kJDQM3KWxM2WIoWCt2dWXzJDYkHap8vvc4xogkhkGyvGIbLh68gk+
l4wVeFnGXVm7pbEBvcVKm7BUxM2iFBTm+dJCD1s99yCRg2Sd4TpNZo+JLEEoKZ14bGWgbkepmAeG
C1QhYc5YS1kDQcJN51sALipAPwShERdmYd7DtcC07xqQSuEYA3pLgcQQdHn7gYH0biE8cWnunHQx
dmhqoeJvgahVtOjht7SiOpoKFCNuqYN09qozyJCyi8INpiZm5tTMiTnWsHgKyqLeqy4LvAshFC8P
uHEy/OCZ8WqnhN3yrQUQu4/SQkCGKYS4gXa/9VzN5IpnpULPyWVk/u6Qko1fBstw0kjUTOXHLB/Q
HjaByfaTVhVmtmGYD1gyAqkTQLaImq84klrgujo44Ww4aFLs4A84nXkyQcvDvLQblMGA7aJDg86r
CkbUVeA3joM9xnMPMOCX2Uax+ffgQh8opvgXUEDIWtRiQHpRmj1Tr+aQl0C3S2j0y802eAAmKoey
VZXpwbjk5uiidIXOFAQKtQ+PuAN3nEnGYkQbzdpMaIJ7F4s80LiZZiChvpYFW9Q3GmYag04YoKb2
d3Q7h3nDIShfAEyVeU1HoxpZdQN0YGu4KP2gJ/UjgE4kXAT6zjdbETf1UFpgCc12k4d5RVobwNXB
dnsVCqL6pgoVxA2nWzGpQP+cQSMCZ2j2hnbPyoZnB+SntNhg89bQRMYqjoAiQt8TsA0ofdIKop+G
UcK/b0nnvC+tbbQ9sIaE8wdlQXQhkuBsd90mIyLoKviFsrmfjnVGs7I8zjwTeXfXeZzV32nraGBc
Kt7nCzDSyntIzg0GIMzAZ6PaklST44jdjDtGbMagGOijRZibJ7IQcwNSYEnlcTDZ7BnergZDFuz8
TKqmD3bmULdd+kQqmTH6gM4SuksHRNamEzwwOqHp8iOQgqJn7chydvDNXTA5biiMhTO9cR1OefNo
0skditu0NVTRJNKntUV/OqPKpZ/osQfwDDI6LgoSNgQkpnpLc0Ws8dA0aSCzKJcuJONAi5hA0A5m
bpUop2AHGcAe53zqYiBac2fa5r3KgmKjTbujt+igA0QHYIbp290+6Dx3vK5s9NabUONfaptw7rwg
u8AXoP2tD278kKDhOBkxcMpS3JtomQw72mYI3reiNOazHJ23zAoPahomZDWgxQreH9RPXnwCXpGQ
GmOoMz1qlsC+bquQribWzuLheGvdtFnYh4CGRAJ+TG6cPaJadE5E5i0d6Z/hHdsFfRBS+eD6vm0F
creoemRqLBnBdHIAiCV6qxjbAr39edfxbed9GcjChYsNDTyAD/TCinJNNXE8EVg8QUbjPgIywMwI
hMap/9P9QevmY6ri8oP/0+H/Mw44tz46BJbzXrYOdf2cUp3yJCNMXyB9FuirTfTalxPAXMwY91nm
6TNk7Ld93D+DuhCBQouC+hB2sN+uYuMQ2KzNiqO07uIFGfFm9SiJp/kB+TgehHKKi3w6I8ry0Uz9
ACwhBwM6eHLeDqrA/IRCCrz4amIUu1SNUKsYCBDXuJvSA45Q/qUeUnkO0vG2ebwwTaEC4wf4nCY+
qkdWH7L1Vcq5MlmS7/0tIBEeLv943DWbxeG+zZ+ABoCI8N8py70b9YWS+OqYjFkKTRKCUTGvTVPA
GzdIPt+g6+XEvGAhQ9GMx4pidqvlNDqGHFm3VVJWGQjbrJiaOwkZk1NgBsYYg6WeAk07DM0ZoaD1
wVjGtVEffGnF42ws6/1qZqajA7SihipBfT07Ll/1oNCXOrNZ1ud8GcV1lgMIed/3m4WP1NAD6qyJ
zUnzO3W96ec0uO4BysJ1Cy0dKz2zTz5aTgihmIt+JIio63ttJkMT9LYFt+IiKN2nAAG4F4613bqJ
5+C0RGleyoQjYWnO0fneNgpf9gouUtCeIXcKBYb1l3RkgLiXjyzxZOywvZ2UMA1Ec7u5Bx7nCnan
3z/fOevTj7WFajcgTgQiVuifrrjRKMFDMwSu6Qkq/SPYnIb21E2dilJfo7ZDgi086FN9sAFC8W4B
FfWnx7/6AZaL74o8loILbjsOzubbLQStErxM0EJJCryDIUONxe7ILlDy97C0EZW8aRCYfz7matv+
GdPHaJ7jo/+7NtGUMmWsmj2dyIWZjWhF7/s252dGWW3bl1EItO7QebbQNl3fcTb0VIgqLITAPgBr
EDvR26bUxU640t57mUnOvB6rT/kynu1SCPig2W1i/7xdSVvjeiEyHxOFKm6e9WBGdeSZBj9RgnmG
1Md1hq7umYvnozlCyhInBZJ+UBNcXaiE1JWm5TAnoK70qIx4ouziDD/ixuA1avNBh8D8zDythdL6
6plcJuogV0TwEZjAwa2fY4leaZ92A0sWL6nhot85sB/W+3Z7zghxFd+sB3r5Ia+ut1EhrPZRX4Q5
zRPa0w8QpLwSi1soeM9VkT0XlYxq8CM+350rdzfvz7AO+qzYM6BSreUwzLbsUYnE/Ba3NTfpYJPN
o+wEwY8NehJnbpwPvqADjyHfNX0Ecf67s8BhleXbak6gUysMNLehmBWWTIP4M/Q+IOzZfM5dYvUK
Q08EvGpAsSwTSia+uR5yGlMBzK0zgyQAqarci/yGbCji3s/X8dwwy5+/+not6pIOn5wxsa3f2trX
9o86OIOBWz0U72ayLO6rIbqxkIoAb5EEDWVPSFZhtICGXdjPptpmS/JRE/uccOe5QZd74NWgpll7
hFm1mdAOvbUAleISEAxS0kug71Uk/HMc6nfX5RItYX8QBNqe56+Bp3nuK3DxyZyQnl6wQpz8Upz5
Vh8P4b2Iv0AMZC0PWiBv8/0OSlOsDZ5ppcdD2tn671RtXr7WUi0hcKcBsGdtFTCXSM/BSJqTunos
0YEdenDxujMz+WjXvR5kdQszm/YgDC+DSGubzyea+pvUP7Pvzg2y/PmrLTD1AANkwHsmKgjA8Z7J
o8Q5Docmvfr8DH34XTwEeRTdQNy0q9cZjfZFo1CMSUahgULyqrwyOjLuPh/l3T37Eo7/Z5TVjnaY
V/pZq3FSqTJ3Dh7N/VTO/rVVugZIIpCBQ9qbX5nA2MZZ2XX7z4c/N8nVI9bYTIgC8KDECFDCyixU
8jrHOTPHzwexzFWgVcMte24zvM6cuMHWG7Vz6ChavJ9P5aON4Zl4OZZgCtnA6ntVo0uBKrbnpC3U
DaBLm8Eq9xW3/0oBFy8UPtjrYVYfrAYKKNfLDZ47DeiBpnlZmABeAnTR/V9OaPVtpqYRGavonNh5
FtnkqjCgpel//XzVlp/7JqB4Ox2y0tBwayvXHA1iKGrZ0QzjT+qiw37ZiLuRXc/eOS3kd0/uarjV
VvBHiOKgojICkdMj21b9URT9JvDEANlL/4xU90evxatPRVb3ERQAAS+voRZW5qjheR349mlOEos1
D3CXTupJbz9fzHOzW91NBm3UCKyEmVgmeG6SHXIvuxfoBPZwVPh8qA/OFF1kWohJLdQQ1skL6sv1
DOjAlHRtWl+Koa12nVm1Z0b5YAUpohWU2RwLKai5mhC0aVvSqhFClXY3JAqGNnEH+TDQrQMdsaGy
QO3zHj+f2fsYd6nELCB3RPO2b9PVvu8W+60hVVMiU7m1q+cMvQS3i6UfxICOgyY3HlyS9L44Uw36
YEkxrg+PZDxirrWe7FhKyIdYvE9KGw4NV7I5t/k/WM03A6xCpgZact1gw/Cxzp0d2HVhLYKkhdV3
U+x6/+HzZfzgOlzc7sEXgMwwEL6r2lYPworPTMymMK576KqW7i2aXH+uqL/CbP93gOz/37ThoCz1
ar0X7bk32nCHb/xb8ePba124l7/xjy6c5/4rgB4REjUbxZQXdPU/snCe/y+kGouElY1MFakAhnkl
C7dIWi0EJ2Lj0OGT/h9ZOAoxOZx300T2hzoQjvtfYLLfbnQk/8CKU/wq5K2+T1HBehtCVXSQKYhO
6QbEm6RtaQhc1Jmz9PYmfD8EeTtEU2UjUEUT6PRNBRkp/zDx21FdKeucGNjbbf5nIH+5nmyKqxCL
+nYgbXoQTi4xFwVUlBrVpmdgb6f8r+Ln98OsXn3H1qndgQ+DDtu1EgE6yBbg5GdKiisxyJdRkAc4
oLmZS1i4FmgbOwZv0wxSW8ZR7Nufi1O0ONKQJM1lBk/sc2/Iy+P+n8f/z3geSgqgOPsuin6rjUBt
CKdZDZqBKtEP3hBOGytmcWqEQWRtnevFelQ9EBWC1h2h/rYxz2nIkw/2CagJqEZZoBxAN2t1SxmA
PavKb/OlnhHbSZPAwnLXfp9DkdCHEs5WQYR3YO99syP3UMfTTsLOst8aMfmrsO5lKd78kOXMvEor
uCY+6G0STTVIruniovFvPBiRv7ojrv+s7GsFvpUc4/tRVu8pwNAj6ACY7mJeXx74hdTwdZkjM+Zx
fuNv6BfjTAy0Ekl7P+Tq0TGUrwWDOU9CL/TGiTSo0Jfo0e2dEMI/t/So787r9K7KOP8MuiTNKG0u
Blbrz+oVFvRx+hxlnD82ZTJSOy/ytiRutt2Zs7limLyMhgwNhdylNgaHmdXhNBaQaArwIHpx5SWJ
Ovg51Vt2Pdyw2LgtI3tbXpsxOJ/b8mq493fn7bg/uFCD5fYh8Gf0IUm4+qwdgoopR80vaeT9oG/6
c55OH1xyAbFtH/VaE3ydl+V+vTnrclIDOGJAzvOw0Pfj+I1O/+i8/q8duA8HAXvIx7MAWPpaX1e0
M2kA4C8SV6uvJXCTZkPAn/PPkSffLxaIDR6kBVGvBStyXeILdOv11QKwAcz4WBFcNNACOJM6fTAG
HlLEkSiooIexjo4bB5GzPUKhs8iDIwH/CEgO0K7PnOblEXt7fQKaiRZQ4OCboFeyeuTqqnJZRtIq
8a6AjorgIpa0RyeE+N+m+ZJvPx/t/edZBvMpxQdCu2vd8Z0ppNiNAt2RPPgBldmwwzFWvz4f4/1t
jNfAWqScPRu38nofA4rmjsRNWSLH5wJw2Ka/8+3fJfgbn4/zNhBeDizGWTro+L8ov65j07EkxSwo
utdZw0LSfZcj/A3YM6vv/PL+86E+eFMxlgfHVB/0M2CkVldR1/d+brcYywItdgvOYwz6vY4WuzdA
d5JpB6WBM0N+tPsWkjqqGQjB37Ukg6Lv5MzpUsQeY9xHUbFJ92hChgHcGCHltT17yZ8bcXUDumTy
BJCPLJkO5ADxI/YVqEFUzlVk840Zi8N/cccvadh697+e5SpNc2abNpDLY0ll2gzqJvQRkM1tAxpK
7qOd1s8OYCh9fZw8mnitAkl9AmUsn8HrG9xIlHSIaqHu0bXdVqVzm2rvNujy4VyIcWZpnFWBI8+H
og1GLE0KJrsqHn33TJ3wgxcWJSeCbsXSgPYAyXgbOsA/EnYU0AlL+tjPoQ8Bn1zjO9ywY29Tn7qT
vO8DBG/nXLg/Oqs2TikIlqjoog31dtSCThDwGHFWUeSIcpg5436IRjluNCSVP9/QHzywmCGM2zwA
TtDWW1+neUBrPObGMsPmZN8Vl32SPntPeWSFeQLZf7B/tk6IAA32GpssYpvzBuvkozvj9W94d9k6
eVoVmC/bZzvI08LD1N+SCGol4EfGRlREsMc7BQ+GGXo7lizHDb8LmhuRuDGuLfvcIV/ujXfb/9Wa
rO6VrOcD4xq/p3/yb7JdtwWg6QgJPESrNYIcf/P5N/hwG78abvnzVyEA7Z0JoDN8ggzqm3UNNGJt
npvSsoSfTWm1kSdXgo07vSyxfxBJus/2VpSGJIT2c/SXnud/HoHXH3QVmJLMknAmEeU/MaKI4SQS
wFjRPdBdeeWcExE5t4CrRJE4Zc8DvygTaV3U+YPRnknePkhlPGhBLDgpsnRp130cHrDMak2sXrUP
2hiSTDsARCN1amHhN8kwj4stoG8tPFW8kO9P1oZtptB89PEpoW941tPxo/vh9c9ZLW/QEFYHy8e0
A9wRbp80nYSaZHXoDXHGCOKDtObt1FdrCyy39CERiLPwY0khZQRpKH/vRdYUpiGE4A70lp45D8te
XO/V19NbvXgAwLdyoBgSEMrItBZRUMDss3N2HR+kyMvUUMzBDU/fIxkUSJZO6WCcMiSHsgsDWKmd
hssmqZI8BpvJ3co9BF26vZhDP6kOQXzupnkpU7+f6n9+wmqqYMF4DZ/xE475PrgaYyOsYnOzRDJ5
7MRdnIaX1SYPQ+NCxyQEgg6X4+eXzwdPnA9XmaXvYSLYffcANFbhoCUOGNKSz/V7GkEBLY171Aeg
m5aoLU8gE3F7ZtD3JxbsQojhmvAwQIS9fuGcHJ51qeOUSRsDZBFXMYOltThCCC3Kovqu2p4r8qCc
du5WX621ZUjYRTIbEXAHAyPbV3wL+H15FACwhmWjTzZzvxATcs9TPpWRnp2DM45YdygThr5m0MAB
9SnoxylqoUopQealeohdAh8DKHE4Tv0UlJkVKsCxA7G42LnOphU0KotCh7CfgXBINf8a+uzQUHEB
14eNcMc2DIxh34ORBs0065oEfrtRrL0StgKdyhMqBOD6AkK0W1H7z5abTxErxh0n7R2oBjSGSvqj
ycdLPQfPIwAqLmQKwfwPNqMHin/Ga+A6RLtHgWtndi60Z4vdbOUQlexYPE+Qx3ReZL6uIXsDG/s0
jyHJUofgAkxRnftpZPYSfqhG9+S29pdWWndsyLA5WPudO8qIqF099IDiB2DF+pCoM435qczBBzMg
mhpLwbNwYd7DS+a3DrwmkvA/3Xne/3B3Hr1xpGuW/iuD2UchvFnMJmxm0ntSm4BISeG9j1/fT6ju
nUsl2cy53aseoCAUUCV+DPeZ9z3nOYWMe6G70Sll25FW1Bhvho0drO7GWPa0arqSoan6nZZz04Bh
QuAuLrNJO0AtJGbZJOEMPLqLIRBI0nS+asm+N6IbOTdcZAS63fQloL4Me3Gqmt4art9S7C4OUYP7
vIpfOYSRqILJ3A3nNYRwZ7iiNnP9IybcfMLDqIfRnRAJDxNuTimS37pE1O2yHRzMFrktl+EZvN0A
d4G3jNLjgo7XJu2UvEy4RF0ONK4KL6xqQdvXk8eQDEGWVqARR/GA7HBDJ+txAD0Gl6901Wn9a1ZI
yOrn8nwtxKvcMtnhGzN8TJLjYkTo7KnZiKfhbDqz0I0AsYEAzYCqz+PMeuhkibNWNV60sJrxZYdY
qwXPjJG8WPVwMxf9r1KMX/QkFC7wx+xKkZSzKrZCX63Az8wZFUJcFGfWsoGWKxVWq5W6lRrS1SUq
AsFTWlbnlUpS56ChKY3T1Z9j5TsKiv4ik6WzsDJesTTH9iKNd8Xaa6DmogWQ9tiez6X6nPXZ4xLG
klckYR1QPsp2VjztukH9NVpt6xaWVXlJOAuO1uiqnRrJlbiM+0hY0ZYph2UVX8Sq/rXqHCYrEYLa
wEMorKjay6UYTJ1inLVRfYmekjC0cHK6LnMrZblW5flNT6vcFlQFC1fRBKLJUQEyR7aLac1Dqx3v
tTX7EbWJj0Y4cwh9S2AV40HATHvbL8JzLCKHmq3sITVVNw+1ADjCA7Z5IKJds+cKm4BHAo8C5lc3
Yh2ssAoFgz5BuZT1/RZb/NDH88+8MmavEmslsjNJ0B3DSAh7AJJoK7We+XwX4lXRU5sZJExFTcIf
A0aj3bhobD8XkV87zxpH6wEQJfpc+it+kYcqMhcIo9XqL0tv2kAjX6R+wPq2ZmTE9VhlUkW4VzDP
4F2Tm6DuxBkAQtUFQ27Ijp4JUkBf+GDNRXMRI3zl/grf+wgvRp/GgPpiNuBSyWLfYy+EGXQQxRSS
f3bby1DrayYHZR0eAE/tgCsczFZ9Wdr+pYjXQMvYI6g4XfF7I9yNJRmmn/kzVvJsPxjaHb771gFT
dDfry50cj/2hM+sIpOJMarC6TQxCcjFrOfsrK519JJ/JAQeF6Ed49NywTmF2mmF4vpjVlkjwW5T0
GMY1CFZC3ewUUxN6bzq0ytSv+zbTin2ykGSygkTzuhkQqkh1DxQhdp7M2gygeb+bxOximvLzpIQs
PcxoalrHaFQE3asr1s03XUs9rZy+Z6bxq57q700OZE7GGxRudRtF2QsTeehkDv4c4/TcWIQn3HQB
wNSbROb5rEapOQUuacBN0XlTKK/qOhc2I4uOnJkkuOMhcQTmFfBfbRDl84OY1WdSt16Zq3kVqutV
WxkXGCFFG23iBQY/T5oNTqVacgsyFdz0sLOm5FbUh5tGwq00gtQU4M2u4vWcZ3fMRXu1Wi6MqNuJ
E3ajDlchOq/qRRuiK4I8Lsm2c+vVvBybbrFxSjnqoN0mGZLkMhqI6yVekRxihdUw059raBOORsxj
O0qYmMMHsy5etHba6Xm5s2B122uURY7UkTIBC9lwUGRdlmJ4AHH30LbojxMpu1zj6aWz2vtc0m6w
rl5bUXbVxIaOz6i/Q4rhyd38oM4ZaMJ8e6ea7ryDhgkbZyJ3Aym/Pc3Cfs3S1zLvDnJR22pfk2vJ
hi1XGkfHxub23FQ3nbr9mGskGcZ36aJdaS01okEggD2FDmzExNwyC1Uya07/EivzrW7BWOuKuLvv
VKDvUyYSTaoI+RnsoeGgZUrhq1oES1GvIdZ17XUfVy9Wsqh+1nLQYWdxiDUzc4phfrVC83qqNYLN
ZA2G9NpN2JnZc8Y1HMt4LL+lMhDERL4BwHXZ1/oNd46gg4Rm8jQnkl1pIG1ja3yoFukRw7Kf6FjK
4EctNzH+GLsuWrdWEt/oZq/QMT2v064qTTIIOM/akYF1fo59CClPZrQ6ip5fNDCRnXU0d4sgP2+o
msUYiWFQxmABGWC3/XRQzfQw68oDlI/XhSnKayQOAJNa3WZYEW0zxyZISuKD3AFzmdtUBbhEsSJK
19JOs2gXy8WVUlteCtajEHJPaPNfpdFdEz4hunJT4FFo5hmEgm+t+hDEYbvY5cA0nsNnsud8Tnf1
BI54MkUoP9bZYpb3o0UQSzoY+97UL0ipvZKE5Y1Pfr6AKBJIhBLFwhJIUb6T1XoHVCgIOWLbg1ST
ZynydOO2/hGS5OIkcvEj1xqoqEl2Vudqso8S+TE2m6CSwXlQvX5c8m6vNtF1jZvN1iJxgIaxRq66
lWRKy3wU9fB7O3aXtGJGr6s4BvLTS7vtKl9ZmRABGg3Jekd549zqqCERrn3TghJBICN/wx3LkTiV
yL4FgRDMxL0cEOQDUhBg5yr9tSqG94beD/uur5/J9zq0pXFvGQ0YVDl80gtNs6mNPs2EryKLLtn9
LOuhbFQWO4IYrppRsdxqoqk5FtZNNer3YqT+yLB02VqICRNoSlDoLcWd6apaU53tghK6YQQXZJHh
bErlPHlwml4bHTyDOC51YA0Dpc6k4OOUsUV3UVe6vVFFu7TVAdj18bWojzCnZW/Sret4s6QCmyGj
IR0DaXvxQlVh9ZdZwKkrnpd68qzr0Uh4S/SzS6qbSEErJCwgd+rux0pFG8x4e90VoEAE7SeW8i5Q
FoyLdpWCgsY9fynVheaYqkj21SyMka0QF2xn3dI99NlUu6g6C2hDy2hjDIdiEF6wytUHUU8eq22C
gtQR2Y0YsUxR8z8XV7R6sTAll9HcAhGdhTu5NwhIXs/aOX35fR/rDhSn+T3M8NTCL4WPo4H3M7ns
TMpRHGf7JInvu7K4mbPoIVZI0iyLNIBY5amZ+ArUbIWvovuAgkUPwGMHGLQnkmHJHTBfvQ/xBvbz
Gl6zw75RxfzVWEqLCK/qKiMu2Sag5xrSxWXfN5JjGatlA3pW3LDJbsHw38GvEdxwxfM5ALZ2jLz9
JsIMccW2+w5YCQp0u2HCp/ACoMgZAAKWW7G6D5uB/LT2ajCzh0JZAfbWbEF0A8pPk7ATGKzsPEl1
P+zax1aNb4pmGqnsz3dgFme7ZMNLTwFYJZuZFsPDqNvLwr5CAHioNDo7DejcknHIU+0mWZTd2rOE
RKnsDUt7sWrVRTrjqM7bi2ohaXZVoRllr6GBfdGcDU4SnXEtQJRj64ODa6mZlNqLqK32CzJlfVW/
teA/CAcTV2eBj2aLeXYZob51elAUiCC6i7kzAK9URNemReGYgvxdiderIY7PujmcbFXK2O2s3R1h
R/u6n0nrBfrhjPVMWAwwqFK/yhLrxzQKvDKL9VByhCHJwHDWvHqsB0V1xRFAKZhTg/o4jQctJfYX
vBjtI5HntERjvReScjdpqb+u7fnUDw/haBI6HMutQ8rvz1WCyiNVZ9lADq4U9b3TdrP8sJL4tu8W
YgxY4J2+IWtIWNpv/Ipn9ZDsWiV8WPv6vh/ZGIYlqRFNrDpqqKCnyhRosY0hm54mVsxtC3ueaWHP
06eI5rT8IkMbtq2nI+wk45suEGhlgAT2wgXNKEWTFQ7J/G0wF2GXK+t1UZcGUaCN7IMFjYibMZ/a
WLOeZEEm3SBLOdiOFKmNb2y5DG8Ok95JhTI7N8g01kNc6VCVnKbt2n0Zjq2Dyjyz47S+kAuofsNI
xihkkZ1WEGaMYI3pWc7PV7H3jZpt3rKe6bXqKLHIfpqFSxA5xK1Lvm+GedwtcV3slWV5SK3BJVT+
SsebRuaBKdhNEflm0r5AYPgexys6CLNteHjyrRRVFUb1BkdOWLIvz+FcLAWH3pJU4lRXfw514g15
fZEW1XMpW15TQ5NfjcojkhMV6riqjl4scwB6QAwi8oufxt6aiT1cW0eOotoBm7gTcFb64A5UDnCq
HBSl3gHvorJUI6a2KYMk+6Eq8keoE3dkw9yIrWgEEeFxO1GZCHpOrhQJ46mQVTkJ04PppFsFoFnE
a7Y4EIBnOaFOpTeQOloCGbT2ZdD72sWQb7K9I1U1KsPctbRCZulUQngJuXFf5bW6q2r9rJJYjNCT
FbMjitFwOepRf1li6XGKhgVFqhbjrU1nZcdXyx4b1sgjK9bCeYfjUksFK8hEflQxZoMfM8UFcgP7
Qsca7nJgVwBC9bcgHxJb74XMDUmVY5UXfrWqeDUT1wylPrpoowS2bblcDE3eEtfQfF/wSJ/L81y5
JypPW5XnuOKGFRW3K1IphFLHvRVViVJVoOI2+oSI27FTPTSHLogetiZD6SWu9VL5RA/6p+ySn9b6
3o187Jdct5zPDo6AL91Zgx1fK77sJR4CHWd1pnPV1vfZATbaZbJXvoVXsitCcyGC0Nb2X9+C7Qq/
uAPKkTKopZIRiltFdxOqdEEWTL7qQygJvh7m0+6sguIJodyGBj3W/yicR4WQo9vWOyOkYGujXGqe
FIjPzf1mazo14MeaIpKAjUSqkIeH5OnouqIwNeOBNZqk0XbXpTzb4pQX7dNq+PsxtjbLu1ZNaMYx
JygaG+l+jV1CSLZCLZMyCTluco2Qy0lOVvt/S0COH9i7evhxsbSLI50DNw+s8xYPfpFvLO720iBF
CADqa/dfP7jP7uO74Y7tYdQdU4VEKygp3WTryeVqPP/3Bjh6UIXAkSXZWheGfJuLN6lpneh2nWgg
/L6h754SmXNyCFKfNy9lH6WzMYmf++Ttv3cVR03CkfkOUjWDlDWgQI0zqHaq9/JZxfr9k9ie1Lvr
EIe1LQoAVX55ntxK5ynv2m9tA9Q+W7SBxp+4byf6Sr9bBe/GW7NtbmxoRGrJN1V+MspnqzaokpyK
+97gxB+moPcXdtTAKi2AZuBfaGAJvnalB+M5SbWecNme2SRAeEawTq4VqD7d5pPdVml7vb74nI7N
JIZcseNKuMryfPGGoAgGn1MJt7R2TjktT31KRy2HaJ1zKH4MNcETDUMKfmVrtiee2qft8/d382hJ
qy2ZnVbL9yTsrCs524GsUPxvRCsrbnQI3aenlUYO9JvAuswcnZyXwKzsUHEUh2RDV/nx9Xdx4iX6
3XV79xKp/dzDr+Oa1X7y9ZR6mxS5UGls8YSs89RAR9MINcx6DEcGGptnmbNrrl7NGpXT6cQ4n0ok
3t3fYy1YJzRhaFa8rTm52VRCNcS0JbdW87ZGoYEIcfYUlJ5ra+sDfTPR3YRAJ/cP29ryxXsrH004
YaFCkC24XtjIbvwjOqMX6yUXwHt94RDuQS4fjAAKdBB7kW+cmxenNg4nptXfG5x3TzY3IlVqa+7D
qOc7dX4ei11ZSyc8gB+1IKYKDgwkgqxbaFKOPhlKZ0lranHuU/y202FXWI+ZfL5094Py/esX9eMk
RO9R3syZmyKS/uefsysgRFKq1C5nH9Tvc3/cTT4AvZPbks8arIgu0XcgJ0SkdqxSM40xQgat5n5+
Xj+nEDpqn4nvlkgbws7+3nvRZ2t2X1/dJ9svk+42WGIJpC8nsaNZQSoieI2CntPXnTzqHMqO0E/G
kxzJW38KJxePj28HqJrN/axr6L0Ruf95OweZYzrNUXSZRJJNjWDPc70FsDonruuTcTC7ssmzDEqR
XNif46yiDrdym1Nnv3lcvPYq8QoUQqvT3ct+i54lOrkD+ziNm1ilftsDVbRgxzvLmaw/7FJT4RdM
rup3IERfX9PHN9Habht+dWI8rQ8/H0C8kgFuLH3xEO1gaAdYbHeFb+y/HuaTlY+6GlglEDUI2vAF
/HnrpmbIaAnBW8weycZ1mgvjdps9dF9+OrUZ/+SSNmUm7x9uBz7lo6EqXa/NZjP760CqRYk+tdpf
jgaFNNyHcrcDFOpm+fPXF/hxReD6UDOgZOCBfbyPZiHSIBiZqNt7is70U2nOEHgvCycG+jhJbQNB
UsbXANPkWOcMQ7ZqEDmmfisnAdwtIszOOZPbhk5tXToh8//wwvP1ktvOR7WxYgiP//OptaXcx5Eq
ALozRD8eSYTu09tBCN2vb94nwyiShq9JFREjW8duG2j6pUXoWONbyg+jqlwC6NwQEP7Xo3x4L0xG
eDfK0ddbCSk1j0Wr/+/hs/W2V/3f3niZXARem83eT7bl78nx3VIlz3Weqppc+JMctEL2EzrVr68v
5OO0zhAAMYnqwbL1UbSdUTtPW/iEnMrMQ75fXYAWflg6mmcFuFnOmtI+zVz6eADdRqWYvWk21Y8y
7kQSlxJ5RIlwZvuEOyc2bcFhXner6zHIg8pTTs0an7wYfwy5fXXv7mVbDWpT5+M2O+m/4muKFgfr
UnjcDB+42s90FJvhiUn+w/fFVW6WIcBBugbE52j2EBN6ainJ7f4G3fP0JSGwK+1buzUgkIZScaGv
zdPXz/PDHM8CvaU+UZBD/YEm9ugqdWrxwxwDwRvO5eG+Ll6//vlH1le2GgzA6o/XjzWLVWT7Mt7d
RqkHy4QImsV/HwalP+865KR9EKG//HqkT57X+4GMo4W4TrpOTEJMGEtzWa6vXXHe9ddfD/HxZm05
VSrOPDAn6geXIe4Os88TrfK1TMO8e9Gnp5Rxn9wuTJfo7EF5YXL9YPOI1qHp6EIgxoOGo52Ze/XK
tMlOCpoTD+bj7cLDiSETDSC+CFhefz4XvS5w/xjMe2EN1/+2o/Sm/32Q/7estP/jTLLbufg/jy7a
d+33n/kfHtntL/ztkVW0v3RKrOxndJM/JJWj2d8eWUX9i64BIECWfIXt4naW+odFVlH+4mEr0NYo
7bNh3v7SPyyyskXYEdMAoUVMtTrJRf+WRXZLTXp3kkLDiwkTWT3/sA0yP/Dd6kjJmmbpWydSUDu5
dRtmv2Zhzm5TXRCfp7Fc171AHZ+0DDPtVrfIrPpWDY30e02SlxRIzYDIoxes4brNK2KCW1O6TAR1
fLViZEsyTf6d1vWRSzzSrLj4RVAXsf0zaJNF0o5GfneQEt0Cblrjoog6ba29XFHDF7JgssqN11Ct
3bzABICasEeuEgJ/r/yRnvuOvPbuZTAtkXQLqyd4WVFCIlnKcHGtRsqCzMi13ZRO8TXaoMKlTEVp
sqnrF0nW0XKSsLNvxKX/npRhoyO/iGPky6aZn8lmJMK5q4gI7wetDaoJsvNGgNbe2lmoYv5fgaYM
WF8E3F0hGmQ2a3RpL8IVBptdr9UwII6qpKsMO4hApy6cxp81JW/y26CdF14ttOu1OMRhtQ87q5R2
XIWC3lPP5cguMVuwhimlykJaD6poJ7WqJEFC6Ey+Jz0iI3lPIbdySfvl0PUJsduhmDjyiMStzUap
35pvISFoXX1ppKB6UTBZ5bO8mgiV8raLEVBBY7EHQl48axExjY3EsFx3vUQ8Yk/3nBA7s8t+WMg5
udo2R2aiK5DFeXQ9Byhiil16hizscYFoDP+cqJDsuWSR5kj5qt8WQ5VcDUKu70xA15dpW9BABj33
lMsKTaxoFP0OE8Z92nOxtjYvP0eIsbxJlrGcF5WSkFqQVxNd7br2oSMjcqx0+aWPNOucYJz2tkij
kvKYuqT3hMPVgMG5l+5E6sPLnIyo/SL1ZxhV4m0VVkVgCovud3Ccrkar65GVmCgPSU6cg2ntMFek
i9yfCz0tY9FKXojDW3ZqKcF1H8ThZ12FP6SeUApxblDlKHF8j34W/jfoDVtb8up2DNs4IPnRlGxL
mcnZxGjrkQsj2dXS1E5b0POpJeUHHyHx3Hqk2tFM1lM9DnRb1f7RkqaK8KmQ1MA27JxWSQaXoDDU
lW38lI7GjyGjJ0c86llHa9DVu/gyIUoEwUOoeGkx3CGMux9zQGxZDy2Y76C2Z0TdW7CK5oqpZu0z
eo1OWsYIQlGcEXmSQBrDjGmHskKqXrM+qZ2IaobcWqfSzNc4qvlcFyFxhgV9GIljr7B938ohyfik
VjRxXWTc4IFDMaBZ91UnnaW1dc9niMBBlF9SWN1uPSAiXXiuXg1p3dFlUvcsDeFnmfFz0Sg6/byR
wHuSxHpJIqArMskYiKJXuRN+toMx8z0mKMEJK/EaQIb362wUpFqTwZBrswcHv9+RR5UEwxDPLuHg
pd+rhC/Gc2ac99amjegbObDElAJNMdGxLazVaUcFGoVVJhemDIRfgZ19q4hhfablU+bzNUhuWTXC
1jAvaKGQxywn+pXcQIzRp6V9GkQLkUiadCgqki3Ue3JydtnA8Qoh85ZS/KYg3CfPAk0WHmEFQ5gW
kzFcapobR1P9lrYDGt8m1cEshzMvxtAITJFK2XrZMKJQioyXRanoeWWhehmHuuGGajLt5DVa33K1
ZZpKKoEApZRiDdW/86zvf8GEj112KukFmV6jWwxR4bOnRKZQ6v1BUqrFA2/yRtzJPDkROSKBvtTL
ZQfdb1f0aKAGxQQHu70jh7Axwh8mKA/JXgQ0G0rcak/yXA3En0QTfo847egGi/M+FuMHC+WcneeZ
sZvj1hjYoJY1YjStcWpDHDyVH2yLrfZrRRlBVAK/b54L9U1RmneQGRXN7salJWxWYB98GTWi4tBz
JcRalevYk+RYfyrGOTuTJys609a1cwqJxOBMmTNXNurkIYmSBs1gXjhrhO2kE5Zmr0orT9skvwMQ
ucV3NfEDhCL5VqdmeT70s7QEGB7iG5Buc7yLqzDvLbvDeg38H+L1+kZqGPHiZHlVt0MUJZnTySh0
fyY8Dk8fjesNso9uJcX3UaBmEqS+cUplUYhpjQhNW5AyzPqcPSVdLRJMQJyvLCcal64SjTXRfTY9
GOwoTgqhB9aPIN+dDUQ1h7yXQcGUpv6GVjwC/i3nMYpnaVqVK2XCUcQwPX8WFNUPo5aI6W2DTBJl
vCBrLYpsbSEOpioyYm9lsUwbVK4yqR2SsCmn28mMZpfvw0KJoCXWbdEoZQHGDnfdI60cldlJHkGA
TzbOAkNH9k6YlKvXcNWcGD9ki4KKWA7qfGPqpaVGmO+77dP133XcL/gBvzcl7G7Q93MAh454XGSq
+4ywrUxpN2ORK35vr8YzINg/s/NiP3sbbjqUd18P+efOdxsRX+NGHaHkBJL1uEZTVNBKhBESQrXB
zLdcAruzltUW+QJO+PiPtvPbWCAvwPgqOjXQ7d/+3GW3vYxLeyJSWw2M5w1OnJ9V++Hq9NHxqFv6
eyTIbhaFNBja0JOODnKEOM9InrXRCS8koBPzLtoP+GiIdqYyeKpjdlQF+Hs0ArVBBEBhNmT16KQa
zuqkkgSDVjAAcYFtMTqTdoZHutdhxC6p76azk46d7Qr+1Qj4OObRgVycrDKNTcY0v8GRZwWws5vQ
Ve2mdRdgE4l7CiZy1K/7OOLRGWmQck1OIxQioy/5yVkXTL+tYJVTvvae6hfutEvwEyL+Iu/gRMXo
z7Pmx7E/VIwUordbrpYIzYus0/Zt8fj1d/DZy2m8f4hHR/MwJhUEXMr2EH8XVQJzP/ndPj+cKksd
FeX/vhhdwqmubUcdVTu6GIw9cpqhKXO2Vr5UkwvnI5r0kuuSTHJu3/8DpvvPitvHIY8uLtKMtc9W
hlwOyU7aqVya7kPqODGZHMlbPoyjH5UdZNaEtuoZZ+s3CHZHRI/Dnjx0UYLODrIvpwga/F2Kk8C6
w9NMlSxnObQxu/6XPkuOiiDRoc2SwHh00asyCwOxO9t9lny8HN70faurW9/Q6/EbFD4ugeHEHfg4
nYK++NeYv9+ydwWejDiMQf49ZijDFE3ZkZKROZ1snn/8/EF4sIWh2bLB9I95n1hro2UISdLtPMVn
a4075TVz3ug7Jrbixdt2+MQnKH08MP855PaNvru0qVhXIj9+D0kgiNyyV+MBbxQCJPk32jcSqxUn
I6Iahs+Jb/PjXf1z6KMJNu7oKbFcbleb3MpeFYy11z2PnnhOFpCbPakBiVb7rwc9NebRBGtqhSVn
KmMmxrNlPmWDlwz+10N8ekf5aFTdIKH5gwyN5JNpjgxrcSzRHS6FsbPX5pIszq9H+Th3cvNYCCVQ
YNjsjlf4fND6aQuYcgrhaTYIhDqxrH92oxDtUgqEhSGCw/jzveiIkzTEKFycvJ/sVrjRSTXP4xOv
wKlBjl4+zr2NVm63KsanKVS6E2q6IzQnPN6f7Bvwo1L4hfZAJUT8vQa+e8frtDI7MhPRDwf9c7sf
gm11k68md9oTrON9/WA+e/yI1TbMI8UuOkl/3jhCsYdIiJTVIUHPMY3lTJiEp3WNWdCV+6+HOur6
bRMzB553Y233992FiSEQ+LqXV1a3aKedZcGmV0C8ayfuya/1s7np/VhHX84ajQlRX4y1mYmtCtTX
vNusxPOj7iNyPtmZ/fSpvR/waGciGU0r9ep2cTeLJ3ubKEMLNhMx+aInRzv11Mw/76QZLd1E5tlK
3m3n95L60BsgLC2ozvjmvn5qH1dtaECSRpMR9r2ki0cvyFIsi5zLCUFwXnE5BOOu9YbzPjjZEt7u
z597ScbB/U1xVUE+eawSKEZC7NSpFZ3WxSgE6agJTHeK98AoAi1YPWVllh2eYu9Ug/jTNYU1jAIs
jDqFqu+fNzMjzk0nIVLktcQE1QHE23AflUN0Z+dxqgzfZDfzQ89MnVPtpe3mfbzofw199BzlNirn
sGPoQrhuhDdjOvXJnRrgaPvR4xWKioYB2AL549amy+/GnXSDSRhFuI25wTu5R9/2V19c1PH+K8Td
ZP32EaqgU9h/XRjbl+CJZ6fmrk+/OZPuKgBMBUDN8ZOb1cbA8VPwGZxDQLKHC8HLHPaXLtyLQ3xi
Cftky8yh+t1oRw+LfMIE32G5TV+bTNB4VUdPB43Q7MMzjJ/YLYwTDfdPnt4W3kEhEGIacomjCbOc
2noWiDNzSDa16+G71mgnvu5TIxxNk0VoWP1EFq6DOtDJrNtpev56+vjsrv1xDUdf10j9MtOJQeHE
Jjqil3nq5Fhe5wpBG5QP2ss/dtz/Vovr/09arCzxxv3njbA7GiX9/zof3hLkZz9LAhmX/Y//879/
/61/EGN18S+mceY49DDEQjHP/rMdJujSX+jCTMUwLGvrP+u8Cf9Exqp/oWPfgLAaUgYYqDzCfyJj
lb+2KZu6DSwafi7/6d9AxhIT8MfUwUcMkBa4lbrlq/ALHiMdszldZiMlyU7rTGw18aOqD16lHrJv
FPf3Md47HGn+pOVXGuz1lHiGwkT8SCIgplQc7yS1XfdzFshi6CYzp9quiJ4kwbiKcslf6Q8PA94c
6ZfcLLYQrzswj+CeBY/gRBvUy05s+53eCIeVVpQqP8tK5qv41GqTfkvdeCkbiTHT9noi+L1sPetk
kxQ5GVdpE8TqluP81qw/FXypqk74Ornt3YgGU6s9uhlOE9JgGTvXCikALrT0jNg3q8ht0siuZ9XP
h/gQ1rKbG6gn1cQxI8GdJAgG7aUxqU5hXlcrlq+2Azsxw6FIAw1EQDk+rutjU+TBWI63fcHtIcQe
cVjW4NQZaDioL+uMxkndOgOGrVQlytTRzooYA7ro5NltI90r/X0+fTP1p8xQ77QiulNJtl6S1Utb
wYnay2zogxVX1FLRUaDc3BiEZJPpmOtQUrOnpqFqTgOopT1QCCtWv9LR61tzQJRUZXZHaJyg4iLD
Mc5vaVddFcwSghVNO8+y2W6175b6VqyWk64669Jky0lyTTXYVqZm39KZKLPaW/XKEUPzossirx/a
wypzzKTfr0UE0xIlWS0FvcvhoqivQwKcqywimPEiJaNd72VnTid7DoNeeqzKV20SbEMCtqLS58uo
9hIwGz2uVW0bxltnNraWZU7CSyQpuS8U89kinzVb36iQ98IS7QyTHEu8cYp5I5RMz4ngLXG7i8z5
sYGeufAGKPUObLCTzLSctpo5zQiBjQUBnl6f3dO5+R52LxWXClSUZmdnJ2Lvtd3yPDfYu/WXrOnf
QorzQ4zlV1CvzaV4UZLaQ6VwZUXTFbnvft/vlyTjKEIDOU3cVcy9vreAtQkPwxQ7Q1IHxEvi8H8e
lpT8zbcKDj60BjsnjX6SRG4XZZCK7MP2XE8OmaHtDW7HZsQmaDvQhdguirfBaq5iRKJlml8Y6yPN
Rgh7gEW0n1FjeHXHp7bSP8Mv3ZsyFfvYrugXRbN21gvxPmpXTq+126rNWUd7INSqcxPwbdM8tBhG
JyN16Tpf4O677uUhUA3IJjSxCBOludm4U6sHVMh3uBndeW3ciNrw3F7wRtlCoTgcKl2NJtiQnuVW
sAwjMYnP63JFZhqGdcii6XBfNNca9R89/cnbtCVG28v4mkQ/iQbFxn/RKT/SHIdiN7lr/F3g+pPm
zezP2nY35mzlrdt0WcBgfGuz8DoUC6dQZ4AiP8WcePBIu87jyh4iuMXDbdedlWlyiNXvevLajBRC
geUnjXabGUJgyHcSc0Qx1g5hl2eSkbg62b1Ffl1H7W6QdkXzbYk6W+krb45Hu5kPi1T7bSbZK0/C
z81sb2H9N0qBUJ+Dot0MGFexHdLPXWjnzZ60lIdSGB+a8knGzlnJlTfE3IP6rRYLd1CF65XVo7o3
ouc8vzA7vgFcykJxbdGDFdRfcQHORwTIvPD3Y7cFWhNr62HpRzKUH/TVg0d2WOixVaoSKMprrck2
8iibNHZtVm4UZRctD4mxh4qDl7HGer63aNz3a+4pGP/j5LtgvGh4wDm/c5NvJyAzzUs8gz+aRX+R
RhpuIt8kil1pJq/hsmhmJ6GIJDfkkBPWKJSlk413YVpdx3m9r4TMpvnlpuldGd9bq+a1y+w08/WY
zG7EjFrwXtL+dLBZ8p9AFFQ8e5HE0xUW0X9Qdx7btWLblv0iXgMWtgpsK2+PpArtOOG95+tfRxGZ
T0JK7bxZy0JESRFsYLHMnGP0Qac3bbOLPIq9wHoCmOKO4c/BR+vNC0iUHlpSxfjqnQ4MkZk9mOnF
0E6uru8KLQZQ8KewUNsr2W2Xg+WK/fY+BvqT054aVdzQrezMksYU27lSQCNyFiCKaNSG+JJ/x/ph
DmTXJO62TJ4w4zmK/WBWyXnbhRvV/4NpyOmnwRmIaAM6wBsZjkWQuYlFausojmk+EI2b4Kw82nrn
jC3gJ+T/pIdb0aVdXqkCO6H2I6xZiUwbwUDJPNfuQ7p6YQSkVHmxeVu5zWnO111GhpuahaMqidf5
vzSmQULSt7l/VxQESNlXCt3HrHRJC6c2TD826MmQZPrEc7nR24dOohRX1B58YiZMmsY9uoxa57vQ
Yt3RxHippOprU8UEfs8cxs0LHye9XKRXRMc60IBdi2WkL4eXYJy8SrOdGXoEdfKNHTN81cLLEWFI
feqKKSOkRHW0ot6UJsC3PrqOEc4ETQzWRDsEIDhtCXmewgmyUWjnjj8jqfXI/11e+lXcRl5bWx7h
0Nsmbn7mqnzdjCVP3wZIkxwH+ocDjUxksF6jVN40ohyQBHinR4HuRNZeUC67xRDAXrCPlv5U09Zv
unlXTdqmnK/M7FfuAyqZ8BC1CuOVsNZZIptuvMyjwQ2JHkfG46bjfQpPSWrK3wrLsQwJSOa9EA7u
iab2qhYy4aOZzZs6Jp6QlzjVC2VF34g42IqU3oZZYVd9XpA7eWFfw4+6sKIAPzA4sfw2zH7ocuNa
eeOWPDjfuFBw0SeGdjmZ0mVZ8LZCur44YTSQFCO5ckCSrXykKa+7LLiSqTyV6cOUvjRyCImIKpce
3c3z0yjSy77YlpDJJMHXeTDUeSdTNrdw8ISVq6X9tqhj6mP237Z7GXtseyP6AfWplHvgVtRl1ceg
vwoCDoYtM1T73DUv9TRcQJHa1AuxVeOgYD3NRCs3wWXb2DdCQqNdC3dU/fM+tzyduTOy5iuCMd2x
tnc0oWD3zLtA868Ju78JUnAoOlF5U3HB3WqUtmQkFr1FH0BrvbYl8i2sHDmzDrV6aO0focEK1ATU
P2VmrNRVDYB7mn2YtPYssF8niwVHejVQ+VTWbSYPR4msz6GmlTxN+5n0sSpSWFGN+k6yAV915oOm
Bb8xgUINVEonrZQtgp2rqLCcnOmp5C5BIF8g5b/SCSnySUjsSWtuWnZWDabN1n7yJYVMq9nTJvko
zaYb8JhFZV+bJlvXaTqnFH2ZlNG1Nqhe0WdeacsYMcNwhx7ngsQTsoHr5LEpWJV90q+HYHCkWN+m
erkHeEaOtvYrzqKzMJq2ZckWt+22uFh3fRDvrB7cy5DdwgzYmkQ2Ei/tQcezMmZTnkZkW14+yeC7
1R8hO9JsHDdjeQZObBfCWLbn+kYYDRIZtodpdp+xmsdd7o2GfQzJ+aN2f22zHBRScRBRfZjG8qKc
fLddqL28pWH8M1rStR+cU70Dd1QT4XOuwHJpxePCZYvGedslNxnPKWKJiPSJxfY1yQoSQ1PU9Ux3
Y8CaFD5GgfCycEJ6b9XPU6OCsMo3s2mezcUuN/TdKDe/2+pPZStuKiP+qCWM4wg7FDBjWeZZkrJv
IPH0dX1siQSW5dZrtPL3uwPa9T81kfet9lWr6u28Q4kXZ4KBzNhEXcp56F1FVAk0llIUrJA8l35f
7qUHcf1PdRSEQ3rm37dnmYau2gD43brWj56yFGyCnX2i0rCWcy8nL5wsqLnNN7OEvioUQenSuyQl
Ipwy30/zydxGx4VuK/+O7kvIj+nuVGtjVbz5597fXXFdJgLshly+erviYiZW9v0+39P53LY7eHqn
CmEf68H/Xk0lw2MRdMKeXz1pmdFpVYqSesZF6y3eltDTb0GD7SBIbIOtckKXvCp7fL4e8tIPbzZW
i8CmXe0tTcgZrmRb7DkB9a/2rnWXNR7u0YlS/scK6r+XRI2v4uwi8mXdasTXk5nBcnjOlGkfS5LL
xt3VBX5+gVIkDE/04pbi0/+U+T5dbt1lLDrSNsyGy8kBIcEAoDrxKofSiat8PUx0CxUuwhAk66uB
KYX61BRNz2WO+TX0wl29EUdBVZ20kJNohC9fG1ph9hb0M1WKwR9fmzyDe01skXr9Nrp9c1J4OSEs
bgpWvdiGYCP+H17a+wuuCnBTVHbyCE/G0xVwa0gwhyh1fXbclnGFYPXw/YTz5dNEJo/wn0IOpZbl
M3k34ahFNMujrKceDHdqszjW/nIM0JziYG0h6ZyEXCzDfD1IyAAWNEbJW/5UW+9jNU2Fz/WaTfWo
bqpd/SP/Mbr5Tzr/F5DKTtze8hV/d7lVidZGaFqSiwTF9TB6odvsQi9x9V28j4+nytxfDf/3d7Ya
l53elOUYAQSKCs1NYS/58W2hPpy4oRPPbz1JVsPoZ/PEDWH1dRmPAPeDo4kvnf768ZStdqWu+eeT
JiqBVFyNmVL95HYpJLPjM1yu1nv9veIUL9TQZFdHvlQ9cM5nh+caT76Tim2+K/bf3+xXT5T+IKIU
1kTm6FWluJA0Kyz6Grmncu+PnMspdAWnZq1VE/KfeyT+m2+bVG4Ubqv3lpWTGWm4UZmYe288bxzl
TL6etqqnnbQerjRZ/1zLRhdBZ3sRna2NvZGPptRKOKGmqKOelpAa86z4m7jxq+F05zikXzAWnajo
r03iy33ZCp1IpD1QZT5NmIYaJopfF8ivHv2LunCyn/25tsnvQq88i87Zuo/HKPQ4b5+nm2jbOalE
g/JkhvTHxsJy6x9+xXp16Oq4iYsAPNyy/sXPkwabfPkUo2trq+2jO1jvJ2bSL+Y2LknE1FLa1k1b
XS3xtaR1ld2xHU7Pl0ctzhYr+nwEmUmu+6nHvOoa/nuD7662fLnvZtJBiWU97Lma/7Js3cwzthbP
qFR5skBs3GmfHv8vXHef54PlHkmyIp8bd9i6S9okcj3nPUYK3Vm0TZQ2vP5smQ/yTXjzbxP9P2ql
/P/mFtJYQP/PPRI3jNK/77sjy5//r+aI8V/IUwiTJ6xbpZuxJDz9m6eHouS/oINjnRP4yWmC8F/9
2xyRFBNLEFZfUlj4E7oh/7s5AjXwv/hbNK2UJFhqMQ79R92RD2sbu1YZ+7Juocsl12ihjn0ccCYq
Yr0azA78VWj8CDsf6mWeAAhzUntaPvdQfywo4YWbNq/JF3v3nL44qnycnLE6cWFuhtMIh0zc4avh
ro0xhMOxHg6+LZoDeG4W8yHQ7pSwMXffX+ptbvifVXy5FoNbJ25vEbFhvVzdaaN3Qi9nWJPZUIT6
pR/64fWM0rbyGt8wMleejPi+IPiwO8Z+oU97Oag0DCFyltTb73/Lxz31209h8kZWyxBAnrD+3uwu
5Gzd5f2hDTmQUnOoicayIXGHjfAi9PWuJLJTkbKrNertquItIUuBWWWb1uphJ21qRBUKoMOgm2Je
4Ovja9BbuXCUqU1HR7HK6FCLKb7uVCsn5AoDywtOKYiN4bQUN79/CMbHyfzt9yDZguKw9P/YN65m
1sZoW2CU3XgwKUJZbl9E0WVNxAMlMXoNVD1FbZXxRgr67KxOu866bE2l7JxkQGx/o0Vte2mB6a7v
ptyi7RRlg/ZUBsaQP+vUh1y572gQBKXV+78qrfKT60idZn0fqNQ4UslS8k1lBKPttObEQaCJ9aBw
Bw6skadXcdhv1DLWr7O6qGgxVXNke+mgV42X+JWV0nzQ+6XtoEmj1w85dcw+VBrii9jo/wm7qUjJ
fy3Cp65QNX/Bk2aveimkB8KD8m2Wzvsura40c7otCgnDCCqfZI+ziupZ3/aBehWH8EddLG5hfohg
2b3gRIrulCyOZ7w5SlxsaYPJ/VUVKEW3jTABqoduTuVkI+zKv8cYqHd7U60zyHg5vdG771/eagQz
n7EVoHWLuJ6U0E/ws0mdCXboZHyEaiY5llb2bqrO9P9sLVw6PB1AajM4FVe0jNB3nzBXheVokVS0
6N+ZFFfnjFLLBzkNK+NgADepNjlZuztgwwC2cgLAmivEwP35pCryZaPU3V6vqubezhP7UY3r4mKQ
K6qo/9FzWCYVdmJMwybfMwyD1S9qqyqa7XoeD7pSi8c2MCy3anDpxUDGnMakqD6XlXXiy1nOG+8e
w3JRss5wc3NtKmj28nLebxLmUNGSpJUPRRdJ2dai36zBAI56OqccizaBXAn2KMqs08XrVe339/f8
edLG5416C8HlYnR94zW9u/wchHM/+ZN86KlZHrO+C+8aRYnuxqk9pWRa7b7e5gidbQmkHN3EcLs+
O0iGlmjoqGZMp1aiOriFjEsttRrKyMzXB1XExbFiaq/Om9LQ92oEC9INSTQU0CdLxDP8urzcfP8A
vnr+wBXRdb0tXW/H/XcPQGREKeK4nA9QDNobMZX2fuRAqjtR1Im/dhuEqSPGcrA2VaL6f7+/uLb6
CJa3j+iVzw97L1HTYvX2CZxjkZP1+RBbM/jjpp0hN6e2GfUOKRgLHFwa8tAV5eC/Zq2eNq4GqDCj
kR3FD5XiA2dUw66RvFYHYOJqI3MYLjcaKE5Z+dazGHXrL+j2vPJiuhUFjWCiJBxb7c0aU3CWpU4b
SSNN4UhIsdtqiVLQIAp6KmCFPx9BsRNk1SERw+pW4Dh2FLOCrO63ku9vulrtEMIZkjDoCKvpJlNz
i5aUJNORM6fIuBzaAXlc0WX2Qx8ZFezwzipOIfS+Glj4E0i508ilREO6POX37xDA/VjNXUfzU46s
MxEmtu1KJst+mydau2nH2JYdYY/M6RP5B8km6JsUk203jv29lCvzwZd79df3L3c5Jq6+bOAMVG0F
tTadU+vHXzV0cT1jU5YPQzP3dIaUzNw2/T4qrRchj7eYtg9Rpfxs9KE4ceWvtkcG8YyQQuBRKAgz
P14aNMSEuczsD5mp6DBqtepPP/QtLwgMSUH/E4nFplInAPdpGStYgtlsKU6ATck/cWR/Q329ewzo
dNDqsF+WObUvEqHVVq1M8W6xAcj2VVydKyBwu9rAoA6BJpVJoRLjcMbC3Xig2EO31cv7JvYvQUZ7
BeH1OLVwbsvNoRO8TLPyclWFVRLP50FQ7ZrSPk6BXLhRe2pasFfzwj8/m5UV8goFYQ5SHx+hpkpp
m/pqtlcS9RAnnMWRvaSyTN48aRhO2NLRpBD3ItVYIE3sf5Hds15ozTEtYqaMJb93CatozMQzknY/
DwrNi0qePSsnj0OSivOQnBtFD/Z2ml8YsXEmIvPXZIuHwBdk8OjaHgzueVdK51zwbDCGY6xjzR2a
6srIJTB9QnInPNX0L4jDGVUal9UEjb7GUWoa6XleZnvUKNd6TYcurYifKZl83aKWzpJUyWiXidfQ
V7TLUmdGMecAukAoHqvIQmw0WXeqFt9og3Ujl/IA/iuxz9VovCqF/IOtbbXTBugCsOxmmAHma2Yn
12UH8DsMaFWKST0PyhxycntbZhNk/YFoebupuPkhxde9JD1YVrFtxuFXbfvnYT09V+S3pHPxjCfe
Mwt9S5DCGRb7i0CrtomfXRQivJJ8G89fFG6yyr5Ca38TycqTqdKUSoNTA/djpRC5L1JORQbrwnnO
5pixGgHTbHUhXlj70PRg0t1unNLLYSyPtUSERYhRN+qUZnnJwn6wO8M8y5qkRdMRDsCI4qEkrY4O
4+9+AMO6U0J7+qv6XXfMArkdbiU9sG8VsAlkJsGfojFrN/Pt9xPQam1/uwEcD/RIljRVbT2EzVhr
Jj2UmWZk0f+K5RDdjRHPw5OfhcYpsuOn74WnpaIUYDdDJZ5E1Y/fS6pEA5ZZzTqAkeyLY5E1mub6
xkDTLFfn3woIqtCF14mEI5/L7oTy9qtbBXfGWyL/lgPG8uverQC+FUcDiQX2ISST5CJm6+jkUYEk
1tfFdIKx+MW1oL1QrKPlQB10XSCnT22PcdwrB63vC8/OhuBWin37aBaRf8LosTpV8QYRxlLopPXG
ARN5/cfbGuJMAgqIakGBoP48z1ODEi5okX99P1JWpaplrMMrUZmgF7IH9LiVIQ6+RZHDEDEOZoIA
Y9cmHPWdSJr83iNuhHgJBW0bW+KirOnCVqoLniG9HsRgSvfwsg3LGSOBVRqWD4KGbFTNXUYOAp4R
OZmbE3vWz0ONH8sIQ2mNU4hF7uNTqfhUfKPXEFkafrNr6KG5eUwwWVQP0rbXSibmVJ93GJRn78Rz
+ihcX2xsLOeKzOfEi2egrY4Ifg81AYM3seVWSxxxFxviZylLDRWHPEyQT2oB3P8xtWwObGlS9jsA
/qnBE6nD6v77H0NF6f3+4p/fshSN0bbrGJpWXxyha1mmazSAfEtpTS9LrRh60lCam6pGm9FCCTnR
stQ+PXluH2GwzIhky/rphORPjUy8kU1SlEjV+qjM6J4kYR2SJAtqjx1OcRk1pkSkFKsTa1g6VdWm
LEUtthZudLzhZZAhPa061fzFl0McmUQWwIteD+W49ftoUgmJaUf5lxKZykzERxGPey3xZy/IyuQw
m1X4yAi1UY0YcyoupdEako3OvZtOl85x6aIQVO7M0fKjvQgAz9wYqZZPXl3jsfSwX0qSFyhZ6JM6
kCj6S6MWXbJlmg9/15zBRy/J9aQ5KFGJy8NIyN2JKPlFW02K9NKT1WLqduRPBZ03KnpTvMazNQGY
//7Nrh/zW0mQNYejnmpin1xt3/hNWhAHQ3i0RDE6JP2MR6sUA0pihSpI30sSO3BAIbMYphMj/K0E
/mG7xivms6KzAxaJTs9qJqAaE2rjVPsHVjBEerUZzde53imqw3li8h27sMILzmfTPve7+YcaZs0f
fezIqki0pviRSkmyJQon/2tGbfTAUcIgdgEIINI19c7SRv+sjkiRdGy7z5p7K89s/8TT+zQ/v5lo
2chCZgXgJFb77nQQUpgzPg9G4wvppfWtsvk9KIl/mOVwuvv+VcHf+uIzZDJYJoQFmLaeEuRITYZY
dNJBSmT/Mmwn69hoRuKMQ0OcWGRnE7EWfZ38qdNKn1HQhSVnX1VF6iS3RmkglhHqZZwo+Z84jI1n
aVCIStSCLkZ42waovCXZh2WEH6r6aQy9dRVbem05RS8hChx8M0g85nR7gr8fDtZWkrssPpPMVrnM
6kwFmYGMfXIKIvIsV6QSuhuNJJhdHyEyjk21E/tUtkiGbYvJx9nUljZiFnM0Wjax0I9GNezV4xxI
bXwjswejZSFqE5S7rPTXsq7WlPbsWWwwNreEUZWZ+rflkBk7WmBXz2RATPk+Nm2fU2yz1GCp8RCQ
UatFTKRKMm/lDuzPZow1Me34osrJa8qwSC6SGRjzVZWK6ccsx/JfoEzKRa43pu0CLjF/F3VoC2pF
bXPRNTCbPYkdSOTynjuQ+j3CTnJMiu6+ntouRidlcfqshCl21LrmM7TtmenNej8RmdShyIU4MwEk
HEb1So4H8AF+HI9o3WpRty57F94oFfzpVYJgVXha2XIrsi/UP/yW7CwZtXJ2OtNiwz73yStqJW0m
MjOurieh+H9HXy4r5HbAX9zZiDOSRyKlSTdNlSS4klI1+1GEfX2Ro4GPieloOOWUxYh4Uoul8AIh
55hsC2EVKbkkEv04pUuI6koJ0r2TFIrgTkFxr0NtDrUPbVqO7yFp4gqJrhgw7MI+yXPP6nv7KJtl
aCARCprfhigFkViSOGXpWZae9SRCYQ/fBxQNYlNXy6RhNVNG1Vk6sP8ztMNIYnSwHbGjnEpVX/VP
/1mQ2QrgV1EUNjFr3nXazQZFFNk/5Clpdo7e2yQkSXx53XPoq6P9IpspCULqTHabM1hpnm/ZvPak
DyY9eVFUXagwp1Zvo9kGR4vuGyqPk2chGUvfzxRfzRM0gZZKKyBWTDQfdy2j33Zz0NnBNuxGCaGd
qXtiqpst7XRxoiXxaWfAzK1pBg9lgbSwh/x4KaVuzEEYg30wG7i5RR9toTtF+0RN/S3UqhMU7E83
xtXY9FPKtVkuPlVfimxqIIH52OlyI5YJi9Otmzo1Q/T08lg+fv8U16UNk50353H65Wy9BQKE5d7f
7fTtyq5Ks1Tsw5wNrUO0FfFhQxN4dl2ER61PlIWA91OMItuJesx+qLb/n0V4M+b4CfReKBQDAUQH
sfoJatkpQW436XHKleglUPQ+dMfcxuD3/b0uy/yHrwgpms42ky2uvdztasRM4TgSZFmTP2VDwxtt
KgqqEhjb3A5uwyoE+xETR/f9NT9/UIv+jZoHnxND55MNH8tHpPmVmnFzGV6L2UAEpMFRTYakRLLf
d5CDTXdsbqeMDFpp3qTj+eCnBbNbRu/FIYiX/HS7zd3vf9gXo4yOPT0D+hP4HNfI7owNYlIa9DZL
EdoGQWummTuKpKIRpnJNxNv3l/viE6LiBbYWnz0V2nVXL6OPJFKtmvf1RNXRIVaw+WHhxdl2ejE/
j3XqT9vvr7iuYi7DCne9zlJNdRzh1epYk5NBj6ciNvdRb1HFxZ1QIIeowe552D/ajlSzpuo9wyzw
J4xB3PcIvm1lO/b2Lgmj+pLJIDlxAF33GZcfhfBUI4OIhggxxatDRiL1fTNLc3qMLSOiuWcQJ0in
29HK8MaqItSnUXujajk0GmuIbmlbWOd5r504eHzx8mlu0yRHAgt1c+0wJ1g1nTKSCPfS3Mo/cXNJ
Lse+ajtlsXFC5vpp6WIeQ4u2lE5lm+ro6i2odSwm3aBO61d280u3w/xSFXJ54mV/cUNUrDnRi6Vl
/GkK6Zo6SYpsNA4jcLpNaEJylcgvvggmW73/flx9dUOc1ShZ0J01IXZ9nDDrDBrjlI72wSgh1nla
q5b+biTs6PX766zK3ctIsRbNCaOYrYa+pkvZRVWTeVcmRzVs686zfPwsG4NY0Q5PShtfB5XV3XGC
qH8IXxtuyHYeThRmvrhTvh/OS3RVKDqvx2pPhcrSAirYPpHa2BkbzIxsTqtg8/2dfjEvL9hlJqGl
0gQb9uMTLUgok1F/Y5IvhvEx7nrFlXK1BnHYDA9EX8iP42DED99f9POExIaaDhEfI10jivofL5oU
ak9QcajtIeiVAEzokz/oIuhmrHRKBfGz7rPn7y/5eZAutA80Jcj9aEKtj4IF8gGtYeN5DCvyStp0
sJ7SSQWlinVVPwVbX9+fTqmVWhpfHHVXAA+rxS4tZqv2FT05mkAGN8EsZAxU+IOkqgNyncCV/f7m
Pm0k3i5IzfJNMmN/orxhfR4VUumJjFWT/mxsUkxnumg3YWp0D2Ni+L+nvly6ofYP7Lm9U2pFc2JN
+1R2W37DMq+xkYEdzfr28aWiyRFpN2np0c8185LM+Z1iJ8lG1dLsRbOKYaeMA77T3h85uaVi3/ZT
vlHBhbocdnoXuGW8yZrWvMwFrkMF2Oapp6TyC97vQd5+IcVHuFS0sPjXx184DI2pB5WRHgffvxUN
XteqTlWHk2b6awokaW9lKXlPWf8KEFB6qjQLq1aRGhcFldgTa/JiZv/8YxZdEzpverbrVJkUpw7k
xZ6cwaTaDRPV1zZaYpDH4nrIOsx/krrJZt2bZgM5RnxRlexWrKHap5ZyVBtZ2tah8sTG5meRpvZ5
1yW/vh9U6xmIwg2FEzYNPCmmW3v1PrNkkrQKj9xBx7/0Nx+jEMaoCE5c5fNj0JfkuMVVv6yKxmqJ
8uesrkmmDY9Vq41nYUBKcKTpPHc9CSBDhldTMmPAzVVxYm18Wys+jgZ2hqy/5CLQaOUU83E0pDGL
/ETxYd9HoskPRmskf2sfb6wT0ocMdrE89eFm8LNs8WY3KBmMadhN9KzzLUfo8GEchuxV+JX2BGUx
zr3vH/96Yl4eP/9wDqHdyPlnGczvzgaTApAamEnIHCL5O2plv8eO3DupLVqnglKz45DYn1jJP89b
JCsgE2azoMK+WV9TZGPSFGIODu0oultflugUSpn5l8T64B6CLmjn72/yqwtyEoWlgI5CIB74eJOF
oMqQ1F12jCBpuXalE/XC8XofV5Z9xgTG4vD9BdfLwPJUKfeiXUTZp0Id/XjBNMJz0Pazvx+6HCmG
T9FScvPQbq+LKOn+fH+xr+4OdSVVO8Y4SP3V3dXlQLErK/x9iwj7tyXRMD02KLtqJw37dN4YUh6c
GjaMYG5hNa7ZuHA1DssqwqTVFxX0ebiALeIjE33zS2AQuJSnocZIq8fuYOj9QVd5kUhxlJ0owBdn
AcUWPbQKpGbJ41yZmCvpOemtJC7SJRJ3nCzDUTScnG0YRZuc8qejFoTbzjUKD8meb0iQHZzShoxd
WQ3RqlJzpZjps1xor0NHfoQCmhZraARjKKutc7mPCzfUyXWVRXQITONVaozwuU/NJ2mMb4zOpL4T
yn8SYyZCqcgB1M7dfChFMXtSDtnQKP5yj9CPzeI1Vdo7dVYe0xzLNKOXjxVcrZk3wx31+N8GC47X
hc2xaXp+bGD9TTT9r9LXrdMM6W+tm3ZRUcODm0zhDb7E0qP3VPbUvHOsSfxsIn3c+6XS7zJ/jg5G
pbYI1yKCe6nFugZbeLyDAVZf5fc4qt1NGWWXbG9iZ87Cu6kjcT7CsH5ml3p11tlpgoYz+eMjIXPz
Jt5SrPHv/KgiX9lsiX9ZPHgNz6WUDDxw6fCkWNR6olE6azAEO7GhhF4YhYM3kYt0PrbB60A9Y4eR
IHBGzX4y2y6PnbRWxC6p2AVEdmi8tB0eRQjn2U6eyO8N5eYWazO240BrvEbNKrcxIUjYdQpVnWCd
PKf7JdE7d+LCaNxkzi/m3P9bpNlFJiePcZ7eCD1qHCMPHjS9/NWNgkFilQ+ygi0/NYB99Dnw33lG
HiOS/EKRa7gNigVzQJ6p4/lBcN6rMKVNU0KNluMJ5SCDAqA1Lc8wxj8h4c7uZInJkc2JgDW1mS6V
oY92RVE+VIHJgKDXDcEy/tlJPSnfU7bXfSqHIAvRAiX2PcuHggs2u8FphaeyhXc5jEOWu5YYgifY
0iAU6TQhFlErD9/1r5mJZ9NNiu8qg3rVF+mPwgaDTm55fYgjX3OiOKAvIGtEGwkxucHQJI/smX/I
SaJmTtWEOj0WFQNoU+A5TTGZG0EXbaOyvWiGWXHhKRAhbmFvxtaNwXdCGmDQbWD/EZ7bovY3ts+Q
tofhmaQtCp+q+kOvSBKYzDZzrMb+I+kW8IJU3Cml8iJPClv1wAg3eqk/67L/wKIFNaQGDk+M98Uc
Av0YyAvxAlnfd50vX1MIgFwtW0ADzP5BUaoWBVT0pwjmv0WTgqyK4/qO+LeZ5HhylOWpSjajKT1i
Q0VxlGQPaIPvNCOWXCuSL6s+T72ZXxT02rE3KAZXUrI1rKCCt1HeZ3H5Kyvj1wl11W7I7E01GfI2
LfO7qlTPxtjU3Lal7lMkanlQ7Swc0XBRlkmt8SwLmHqSKKh/hlqnHtkqdRvR8he2bhMWLpEUrifR
6LZ+9CjZwYsZyY9B5N+1BiVgf3HnTsZc7uA9q45UahDnI3gHRSBdjCXdhlA17tHghmchCYazDV6n
Usx9pkjp5WSFuzCO77u24UKFch710m3QS1eKnwERq6VdRRfESfX8ebQXdgj5ZC8WCP2zagwMyKNy
eZzNEGO7MYZeWs3TdjCnP1WRXyNTu21DO3BQxJ5x7oMVLjIIUak4lt1EYGQ9/CQD+sUM06c0AR2S
hu29PGm31SAUTy7oe4RJ95ii6NMpGakELOH+wtk9nw0B/9vZlB8sqX4SqMh3jWo8mKQNH/VlbvHN
CqKPHVowGej/qRHpcHlpHCJRQRMFzO50JXQZ9ua0gfOocso6KvaV39zkjfbE2b7aBEP6bOrDBVr2
q2gIzmZL7p1Rz1UPQgKtoUaOj301VVss9N22Cuy/uMFzTyTRg13WV7zzFz+LLvRZXJO+fZYoUuP1
DUz1KbcvKm3Kd2VotnQsq6e2xA9oG9KLiQb/NtKHhzabhRPofX8GrAFofLeEi0/QgKwqeBissHHB
3l8y0vjILfWYtRFKPj8BKkFxwlVkZcfUU22bbH6uJizQ0pQdMkk7KnWeb0DVtE7tS7JXKoOPOFr9
ZZmp5RLtSWejCn5mpZGe6YlauElFdnYpJY95XcQbpL67vquVu8Goz2s9248d30mZ+A+tpk07oTQX
Q05ihN8gnQoKpcfA0mrhRvbTZ50Vwq2M/lmh1E+d0T9gn43Z2CXluTHhi0Q2SZh8HQwyOJAg3ek6
n2UhBY8cnp8LZaZpLIIHQ227q7QFYgIwZlcP4Z9YqVIPGv2zLUJ0C2l1KcR8PvaAYxMzGg62FPgX
bFcfyLroDlNPTEqQxNHB1n3/omrrX7moooOfo/fGZX9bTtN0GcTM49Ecgp2T022pk6A+lNE9gvya
tl/6k+tKjl77F0NRncujD60kiQ8Gv9ZRqvp8rCx6Yg3Lq9pX+W2qDcF121cCUgtxGj1sB92QTtmj
vtg+C4qdHPVhpC49/o8bPR/5+Vi0UnCEd2Bt+HGkJsSN2KA9rl0oejG4oMw4cQZejkTrrRdevqV/
s7iBrVWvYgqWY6eQyemakF1sfL3RzzjlafCmMj2kcdPM4oaeLkkmSav4z0j72dt8v+n8ohaw+KEp
+VFYwVq4rnSojaTZ/iAnhyH8b87OYzlupNnCT4QIeKC2QHt6iiIpbhCy8K5gqoCnvx9mNaIUw/jv
YjYzI6EbXSbz5DEdcfX8f017sc2pQgrXJAJfIRgGr3wgwr0mFA7Wo98FWfBZUHN/hC79pdze+GZ0
3DBNCGx710OWtcSGtW3SC4n2G2G0ztmhi99d0qouPmiY/vYsPDUZ29DdIyvYqvF/NUxGDd2jCLzq
nI5webmQzeA29IdxOQY1vdz+v1/zX2r7TRviECDiAnwE756Wu+AHvqmM85R46seqOr/cdxCsz52o
jecusSm5/vuJf1nRdC3EskGsp59436+mlS4sVybJmdgs49AtmXFkYxoPXYB1Bgk/cJ1xt/ngoX95
qTyULCnUSQi63k8qgoxKV/MWTgO2oTdl6rtMxsLgsKzV1//9621wK0xfoE3zH1HOv36+kQcMrmB4
XVbtcJ47u9kveoZC4EsBrTAsj7r6UHv1l6+3zd/Qq5lbxOP7XsnBpatDxKLPaZP7u7ad+0ORhy9r
lcgP4Ia/PIngq+AfkIMorT9WZzag0wZQOjNLx4clLLr7zBDFyRJV8fLfb/JvjwJR4Xdj6AXC9G5g
raxUKTLXjHOliokIqX6EJdG6xmeDm9f94Lj5Y1XSuTPDoJuGnIlUzv591012Wi/M8utLgVyPOsLP
ZHZFTSXPraPFGJVZMmPXZ43mByvzjzaXuCC0i+w+iykmVfzvD/apWoOEONpL12PIgOwD678x/0F6
SbMz5nQ+6X+YfKGWX/7H18uD0dQwSPtHrffPlOlfC1UnckrG1ssvy1JCGUtdKl7cX1T1ElTMcv/n
97uNiJl2mS5jCDDs37/mICAJj3RmAAdLHgfSbS9UdMjyMv1tmLA8yr2k+sBd/I+zjW/IaY00netz
kwL+/sywDxfZGRbu24a9PDlo1GgLRQXXrPHvnNptP7g2/7KG/v2897KVfpzmcLS0cQ5Xw9lrY3Nt
8rLuvBJZdWgr/aLr2n/971/xg2e+T0uHodo3RokHFrDqKwEpU1TIJT8WbpAc+2zEoGho/ON/P/OP
qSgXM3M/ONSImQFn3kdRNpDPtc2ZzaUxdU/YHBbJvnMGbJ7xJ9jXJEh9ambHZt6EWVhFN41lkt/e
F2avftCMJe7hvz/Q3/bQNrUTgIzwToJ39UqNn1jbamo1aXpLdwg8rIyPfhXaz00xd8PJcZWpbqtc
rp+h3LsfTYn/OKi218GJj+aTBAcYEL+vs8QyDDMUq3EyhLRw+POMo/ambpcQXfXBNvrbo9ivnPUb
FRENx++PwvPfgTM+FpCPMeTDvq86d5gAwbAC0Prvl/qX3QPR2dyck7EPd8N3lUG6zkQs9V566XzZ
q6gBR4sRspuwDW2Sl9rK/ODmfOfi4sPd2MxbWFBoUphsv5+KajfT9qLN/DwFommPSw+8tqtEzkwh
N9qwOYFvzq+Ga5DcoE2/ocfDADxemjG1T3YIcrNrE8xcq4IK4IO9/Y+y4LeaGKwVCiYVIJc6ZgXv
3nwjet1MIrPOUq82Eq11CGHLFUPTI9+AObDGoJEK19pmxti6KwxIg1VwIB1xQqDV4QBoB4t1kyJn
XE50oaM42c1qAycxcXomcy8gwmGaiaLKmD/dd+iTXoeWAgpCWV+fnFHQH4dm/2KZ2k1uyL1TA3Dz
4GFSW0/34bQkhKXZxSIwFYVOF0+hk2GRRt16WypreuQQRF2lEgUmg4wmfMqDYMXOti+9Mpa2si8E
sg6va9faT5XAb0ubGSRX+Hr8Cr0xr+J2LJ1xvqy4NYy7LIGYELmzXSJRo7Qyoo5hjhVlgSJfrW98
3CpzhZ1kLQKJx5zT5AKralc+h0GBORzpflqfJRFfu2Xy5yYOnNQw40Y26SPyK42j21APmD+6bvMT
tWnhxmZlLz+kdBOoL92M86GA7Z9FDER55QH9/j6Q5fjM7HQddtayYD+XL3K6hWDGhapI0dwNepp/
eK3oTqNXLjdGA78iGkwrlCd489WnMcCKBqdSCzpHOE9udyxYjNc+KNSdrbXUH5xcf9nPgNtbBDS5
XdC3362qrvR7ouX85uJ0Iqx20tPdscMYtjpMforH6v+6pZlpchtS4mBrACXg99Mj5PDollxVtFGO
d4vMtAV6DRBYw8/3vvh5qj7y23C2Iu3f24aJz2ZA7QZ4MW5ys3f9K9s9yxS1z7mzCuenPafB85oN
3rKD+l1nkZ7y8SdCnU3/SH7fmzv3xrqpvkPAlyqYr8pOEPo1g8uZ8eSPw20+IoqM8tkb37K2N+1b
aOIDXoMjyaRRaNV+FWUIAmScOUv4vXRmlFOtas1vDgDRned547IHAcWVTvgVrWNf1yjZhJde40kq
XlxaHneHZjL7QFv9/qKmtIP+QA+J7A7F7ftiBPKiNBB9rhAvvWlXaLVcgLKrY+MFxb6hy4tUShrp
//aD81C0KsgdscyhbLff/eCKsYfIGR2ec4PNkGrmsdIrq0M9VQQhWpn5P0t+wCIZFLEpAZz/IES4
XoFl7xzyJTGjjObUmm+4buWuMWv7g52zffTfFxY1MwFNsPBY0mgYf1/LqXSmzBwD81znZukdsgLn
gkNqA8PuaJSST+h6k7c88GEKs8mL7Fi5lvHRrfDHlbW94E0vj7MkHwJ7md8/hfLqxmC+bJ71ZJZq
rxsYKE6/WEFETH2HMhhuJmPflakIebYEvh8aOxibPRbCaNGQ/YaPBfOEduesof6AoLWdHe/eEO21
ZZFhxS503+c8pYOr3ab3rXNPV4gLBjSPJV4WfDr/e5FtBJu/PIq5p8OIFz0ZP/3vrwFJ1FpA2rPP
hJiWTKdUrxDyykrtIY9/5qguj+7YqF2S1M5DPuMW3llGvh9tAbbfrfalqkcLWCeVhy7ZqO4w74kE
nfSGfc97blz3bhUldoZh8QhrHPPbNScDzFZ9eAjx2DyWhTJvrIZwDMZ9406qpfnKoFlcvDEg9Wcy
7NOUkjXMVMM8zqYXvtQ69I7dpOA/12U5P8BueUaX4sY4aU2Hcfa/lROqQgbNgIY90GSTAjrHNu3v
GWrR+LBU2NEWOPvcI0UX59bS9uaGPD+krlpODqKMq8VW00Uzi3+YHec1aVVFiDBDYUyj7eYutKpm
m9kwGRudpecSTuV1n9h9t0MG0+/nYSFWtm6Nbyayx4M/tzhfp76/U5Nrfx5XU9lRBtd617euiNGD
kEEpF/OLnY7pd3iHSRSUps9huUjNqgych8xZNWFOsFvPCzPHltHX3Bz1AqgFl2yKHVupp74VwPA1
UxjCTQ0srfVsCmRV85YNmtjBW9NV7tOaT/M+SdbkgPyCiVCXTOE+g4O2CYRWvKaD5iEnRu3S4xbw
DXRUXKWG1R6oofSjW+ckp2bWKWkzBKtofO7qChtrURfi0WFeHtmIlyKRMIlCv9YSXT2Um5AVT/Fd
ndTygLCQ/dO49Sd+7+ViCPFKFvP8M9C2dWc4AsPmoezGnmZgRZIwVtaPOsmCbyoQxnnQ3k9JR4KS
331umnT8pbLeu2Uvmc9ZICfiUxt4f51XUirN6fTdMtRlhpn6a3Ks/hnBlUooiYYcOHtVzw0ypM8J
TQZQM1LKunfvfS/ZRqtDVU5RXuWZiAy9+rfIFANyn2v/15KQEouwp8NBIVwBopu1ilPX+kECcIAI
o8AVG2nAF6kasZeiXPYknJP3vUKfCwpmo1YHBOpWDg6/Ve5i+m/fGX5fvtb9ohResUPwVVnjExTm
JY+Ygc4EayHQCPsui/oZK5GdAjTFXH8ofqaz3cW17/oIsIYpBqdfmMVoZiKL9hhdyiYm3lx88eVi
FzG0aJfU8Jo0g2XMzadmHlmYpWN3834M5m7elajfD2uJJNFVTJlUmXhR0y/LuYdpyPrOMKnG13ah
dMQ5zjyi+28udpDanws3HS+iCoDdu+ZLOOrks9041x61a2wycNil+IvncvpcLPxAMNov1lyn1zg1
46w1tP1LjcY+auz2a5J0NEhdx44zQ9R+ptW5aEZa/+jU1fRZNVqm+COv6G8Tiu0jbsDyORvz5Lot
pEcoRGb3sJa84dqtQ+PF6nlXKUmx8Vyu9jdKRmRDfZGcDJP0IaUxB4nsagukIMQ7O9itxVysz78m
oiteQy+Zk6gBAiQwnSn6q0jI7ooYqvdVDHmk2hfhXN5gDurH84BRFIEKhBDUjafuAcCQuaiyqGTE
X0PsAoOA6ipfRv+eFah2U0nZ0FRqoAFx+i+hDLDmGG2yjIcCM1qRFg9OO/onYprIIZ5Jtgi8tmSG
3zFtwQfgEgoiOGwrX75nSn2HhZqdnG5zoFta+SY9s9g1MzyKsA0Y7Jn49+IS1xLm7jmHSW9jSMnL
rzWajggbwBrDZqweDnOx+HdV2pVROG220BJ+MDUgEaB546uDtUqNYeFUtaQAZPhjK7e17q0uKfzI
8DrGPehYbo3J9RJsw9vhhCOKxF159sBUumcYKW+8rvqm0/701VCohxazKhmp9cNepG2wn7CQOJP0
AV3b8vRh4+J+hZ+pLhgcfKmtNn2B1hvu4K+0eMenSX8pFwBozrYyVpajKBtyzcCNTghKfamvlyKo
7gk5N6PRxY3Zb6zl7IqZAQwjiGsWPk0It9jmZTyxCozm1rGbG5ehQZoZTZziWh+FhUaAX80KikAi
d8VGmlbTcK0zg9TV1JFRjRiGUB9yTfgW8SBJ180LKzkUHPd7c/HGnbbT8oTB1BgL1ZGkWPbuEcOm
7g6U0R+idIFYknqjiocqrWJr6i3iABp5lKL29tofscnOV3XLiuyZPjuY5E+aj5blQ4iwyQpu6l7h
BOCt2XEq1s29H6sCrqb7yanzuGy9+Wg3ld51aKt/IZIKrvEP6a8VJkiYf7v3qEQfglmioV95dJ0F
JGcsdkKSpbO+MeUlSRyH6tsy7cWbgyh5p0NJzqVhP49w+KIaheC54IRmPq5JSZv4JZZxEzlWE7F9
M0+qvK8rc1hzCX75mYFALJA//LFDEWDNQUyHe9FhXfbM5WXzTQYuYi63+8KUElUqvf0uscSXpZ7T
eDbEdy/xSrSTnvPg2yVnMyyDw+zUBzsN29OwiPaqDYxfNXf4rVbjL49NfkWFoEiYyNpjb/VzbFTZ
G7d08mbTcw+xVnLmJbbVt0IRITKlZN1ksOiZyxqoY2aPiIUxHPZwGjjQhd/txVw+2KY9RlWq67h3
vNcxHO/xZ8C8PPeeit5L9ktlYzpeNPvE1fO8C8zaumW8/lij7o4hOKeHXhTB1egGNUpZM73S3fLk
QwmLFsC6CP9h3i0s7zhgsvOa1X5w7vVoPtjawanBQnybzFi1oa41ttyCZQdF/tGz58em61+KzoBp
lfCf8qQOIncNxWbIdLWoFvCJYpaFBkH0zijs9CizabwoNUPzZJejQJ75mp7xipJ42TeieqCi9vdL
bspdZlVLHFSttcc0pd4hz7zWZndtBcZrm3ddlNf1dtXIh7VfhyvUH2I/ej4fpdDON6tInXiw8L+R
hfd1kQiQiVpHSzi1STR0XC6NWWT7rBYTIP5kHsrO/A6awZ4J/CssxE+rNf9ycu5HyQ171Uzeawmn
jpyL4qcxNj+FT5dotWhF29yeH6TVnm1F5swYmkkcELRowbP5bvZEfXRh0e/dCiezSbi82ao7Edhk
7Tm/Fobyq0/iaWGcOiOn1G+3c2EKnru5drkx6Vh9lG9QgWp4ZQUO4oE/OedClC+D2aU3AE1vPv5m
Rztj+J/Z+pvrj5Q3pG4TB+RCuUpW53aaU/4d5gCHiQtlexPZjk70y+Q2w5FWpD0tjf7ZKY4WDtHs
k2WmxyF3p71f9sA1dnpBqS+5sNcbP2ACUrauS6jJ+gm6GH+EfAG7GBTRKIMfY7sOmUs2t2K1nhRA
ZTT1Bo7sRsEGsofjauNbsooWu3eBUVzBuAjD9G099ESymDT7YGmHSrnQePIQX/maEzNTSX5lmDza
GhZ5lXvg89Yo2mMqJ5fMX+Nb50DpcPw5vU/Keo4ZYPs80zYfS5pg/l4j2VXr9InkhyAi2F5Tc/B3
rO38qS2FHTOKvMDUAHQqu4LXp5yrTM7GPlPcT63RfSkazpAJ3nS0as5Pj27ga0ozdClySO+1ndAI
dFjeO2nrsBrYUJtj7VuopTizQ/DD74vPddLPt+5Ult/7MEif5Jo9mKJ7qbmcYzmFV904ObHX1nAK
Jlvug765D0bfQjsD+ypZuyTO3fFxHBAGIwtEHmuN6a7ugiulcVjTwMq+ClwPHtzg71cAWhoegDjh
t240e0a2n1s9EY1ihJ/coDLQeazBSXWqiIa6dHfTTDtOisBwi9skX3TIiTf3xE8fbvSI6UzkL4Ed
S9xPdtgYoF8aq/6NYSdCfSuZnJdOLxckfHofyvVX3dU1GSud3WOj3Mt90ZP4MsAGjTzRJHgC6dn6
JA27OZUackpWQ1uPG3vSGddWWey2so6UhsLaqW4ROzRwYImyE+6hUVDxPBNfB36GsqxiOuhfTong
qhx4RlKm03VaB6+alk6CW95Ua82s3Kyozxr+5nBaJ75wAwG7mtzb0q2aw2LIKzd39d6jSTt5KLpj
bG7aa1qx8kB0WBiHtHnnPieaZ50fMgh5EWRaxhjDmBzawfveiO6xx04oWhrvJez6+jZwjR9rU9wX
Sx5Q+eXGiYjPN+KLhqclcYmVWNaIwRiMO8MfvLgtDfuQLHwitak1RswVd46ZgOMu67UskA8Qt/AQ
2pO/b0HTdqgQufWb3N718NBiy13XS+COnwxj/VxaEDQ1PVkdlMWnYejpZ8bKJCob/t11mMvqwV2F
wfq3XmQnj0s1qa99oLwbkhOyq43+gcI7MfxdMODyM2A4FFmCj8ZEsoRMjmniCJGREJYt67r3eyYq
cGX9gF/PnWEOmk5lHaXtGXe18LBEmKi/+LHbYxiOL0mSm1Ej1uBAoopinZE7w4+C92lVG9d2K65s
ikNqp5Qzp6SeSlcjP7WhOe17bblXWEvemKZV39n01zKzy6fGcOTd7PZ4mbnYojkZIibaHIoiSj4d
tM81g8DdGDpvooOLBC14usXke+90vv+5UukcD35CvHCZ5lBotuJTJM10SaocM3AzCym7ggFgrhdx
mNXTLd6O4WE1kic3IUOOljjbPDymvWgLcTZajyM9E9PBcmhgupCMMj/x3roiE7HqeJVDrsM9w6f6
YR3X+jguHX9gKNKYMHURZ7o/2ar8VU/GvpX+vHO5+3YVwRL04HKiJXGIkqLyoyQL6DTAWHeJLWQ0
Q1Hea630Ht2RhNlLFpFpzPJsV4axJ0jnDa++5EBTci2Ziu2ChdKpXHV2MFv/reghLKfgaty35FyJ
wa8gKqLLApNod5zHv4yWcQX0xDwmzvihnurs5HKMeYG8C3C5u258bMvS0rvqy/xXuRoYiwunvzUL
2UGB80ey29YL93eADtRXsU5gPntOP8UpSBAEKdhTVBdDvEzi0U6L70wQm505QDhbRfLNaO2Uz5cB
u1DypKrzDjzV3PeubCIXM8i91QBcS92CEZPyVYiKlCBYP5HtkyAyjwV707erw6qwy/bo7UIfDMVp
S++cVniglvBodoi+7WjE1/OuD5rr1vHGo9s3t0HfVwe5ccpDaV1NI4ehMwwvmVtcN1n+zGkcXvc9
UAcVAbfDCEd6lS/odUVk4d7NfcbXnFqHCLPOpEpt7tYOjdIq8XvQiXhMiPKJkdh9QZ4wxYtyqG+M
fIltIykvZWoaZ6dO6LmbafNncjzCUUS5a30v3xOK96J8rstMy28z8tedjRMbs5ZJHPiwDwPY1hZl
+ACHIDt6wusj/C/Uuczb5BETQqJ+ZmWdqahpQxvP/Wwseo10IR801/HLBORz7r3FexhnluGEmSs4
VY2/IGjh1RAaVEnTZUBtcWjHzo9LyLWxYa81JGEzo16pjeFGD+XWKbkNjQdUvcDtx11ui7dsSTFu
WFu81WCjRg4zrtjwgBlU7m3r3m+OszIeEVB/0kvZRzWHOGPa4d4wmu+6CK9d5l8xi+yJYIxyX/bh
tzBNaNhh2jdmA8nRq+KpMftdpdtlO2Lbi6UROiX1SEZCON2YHs253xbTRXYze2aANJ127edp4mYa
TT3s11RnJ9XW5icGWSRUZPWCnb1BWtWUEcwXUqUuXWJeh4pb1WKiMEp8Puqku9FKpEfmUi3wPQPS
Ra0v1aiNG3cOhpNvAwd5GacbpHybe9OhmWVCHWPgMh+nSjj3VWZ/cl0Iu4vr75xFf22y5osIRxJw
EvvNyq0qWirnG6ZCdoShhcJNAWo/nTlgWNmBHnhagBHOw7nP7IHxokGXUBJkXYmveCDNESLdUwL0
59RpfprXJd0zZPox++0rYUM519r4MHcb+KjGabcahY9wbDEOubTJd5M2IFvgtntv9pLYlMN9E7DS
Ktnqi+/O3j5ZxnMyYfGhUZMSPiiiGUOr/cr6/eQv1WvJVAcbvI7x20Z094v2Yemz+W7Km1c38MvY
DOc7rHVElKoJyLiaL2FJkdhkA54jSKmPQWE92ImRciE2A2qP9nYare/Dsn0oVzIaAtFm/xUvBR58
U26nUc6PEw+5/ywM/yr1ms9cIT9AuG4Ng6KiZ7x+otNpotQKsDmcvekc6CDdYW3iXoyOEnaW1ksZ
Wl/CXrpRB/U2mv2a1Iuqq8OjbqT6nAZDfsdV00dz1RSxHlzct7yu3mPuUuz7SYl7ObrFxQgzfkNs
e6EVF4epWTDAWZMuhomQXzvudKsCve7NsfH/cWG0C0LPGCCDiBbOrkyNPu7q4uC74NBaNN+KgKg2
5VPLJRaloTkvhBGq4lFmgx+VPRlkGIVdY1fifq9ECxyDVcHRbbU8zHWZxLVQFo2BdO45gYtdYelP
YdOry5JVZLTl4bcy4IxeWuPYipr2ursr1vqZYbhAsNF3t3Qp12Ob/xQL0aeZYxBOPQ7EqxbdQE7o
Wh7V1C78WfNhzJdfOqOqgMFAZQC+Du9+0qd+9GWsPHfZGdhL72as9o7KC56aCjht9ddHqSRLvDDW
k9B9sCN7rKezbCljga6JX83SfTIVd73XvOFH3NK4ZTLSDlWQn9CiCnyi9mJt4KXW632aiAflz+vN
ZOREZi8kn/FNeQVm6sYyRCKxtGi8+87aD8p5FZrkybmxvV0zOW+6yuSRsjeMoRS7cOps+wTzZN3X
BA3u4Ne/rjiSnPK+0I9LgFgASGa6z9wSRA5e51n083KNw/tya6eYUS14oMVeiMtkDn+ZtLvkmePn
K0ZBRGAH+Wcv9/LjsPaf8ZPFnZQ3g3VQE+ATiksPgG3RPi1bzpghtbp2fVXHgRqZQ9SYHTq+ARqx
vhqWXm9XH8kJzrwF5aj/lbrkk9X2CVW2me59pZY9TivGjtDWNmpMgIG6mIc7vC7aQ1Vu0/pEWZfc
DshlDeajU/oiNhXGn/6ApAWe772GoR3nnboOYMnvpO5Aap3bPjOqA85B+mBgkDdEdlGtRzcvspdy
mkHUvHAMb4JS61hJnmIug81PsCz6E8ZCNomjaXdqGpmgLhmzpzYFuaKDrT7VeRK+mLlv7scQoURr
yua0Io2LYdA2ZyQec1w0eXUCuU/uMIDgysEgm6/RY+3jDNUKSuaBvlmQWEBFneKOe9CjvJqDo1bm
fEolg6l9i5bhZ1G6zY3try7cdI/8vU71N63Qv9CWyNvMa196a+leFgQ/dbTC8scIeOTCApOa4CKs
2s4fE9H/ZE5oxrAgcEDNCSB2HYII3a6oRiITizSP1NgO+lIMGGTqjJTikJnY99Ts3FfFLjukfpK+
rgA1fiSzecvVS8zhWy7dGzcYuj3tYHZl19lw1ZGCGAtMvlhMQfLSGpncsiT1+gCRxriSarUfkzkV
FpK3pj/VOqUWn3SFjMqTlxQMgSC/ZX5SRTvcZr4ZolDz2x3mNdkpkUm4o51vd6nqhzsXusWX3K3I
qOr1dLGrJjmJIpN7bHKnQ11O5YVTZt2nNU7DaW38snKBxLNKDNzZ8uyIMJZGsfbm7pC21DQK7cGe
6T5xzFoAFGZ9fl165vSkUDWCX2TpVUblfJ6UU11rrqpaoCL2esO5opwd9uVK/ZGkzFkq/OmOgFAk
z1bLZtCR4W5qtT5iDdc4ixCsqMO56eRvLk1KwHZsZs+JbBRKTyazDhAoFwNUEPUvgQYhTqbhDH9t
OSkpK2IpmE9WRv8TO2fMtNyZwE3TAHRwSJfKE//JarHBdWogcorTH25ncoAgVSctkELel4TZGXZn
nlYjsI+lP1gYvXZkPwd5dREachiuDP4OL1iWErSMyEqM8QBiYJ8q3uxuxaT/3PvrejZB6zcKDdj4
aukd1BCOLG2xRETnxAtCkVsLr/1Y1K6KRyK+zjlTlud6mpDpmDa4iNEhukUbWe5hKFsI6KyeVk7k
x5UYy1PqKJMlvtnAehVZj7ZR72bwNfqfcXvxorl3cQSLkRYVmJwpDuV6LSKhwu9UQ32EEToqww1b
zmp3uEcPbp6QU9EJlKa+EvNaXFl9Xz6tComm0TfQk+2tuku89XMDwrs3UEmd9Cr96xEvoTgznOwD
vsB7pg2TetzYEJT6VA34dr5j2mSqTEssYsxz1aPW5bYsfAZFQP7ujprPffhgJr5RDt8N32HU+6g2
hLvx3LeP8y92rdmVHUgBhqRDn88XNgsElKwBx0iSnrxzy7vnSg72FLE7ZdI2jRJB3X9/hr8wTgJc
YpDOEqoDuPWOFanblo1gpc5ZO6l5UED7J+Rq662rBVwat6ZHJiP4A4rRX2gZ8Elgh0KlFtgxvWMC
+DBg13Eq8BcLnPmmkbY8k9qKJGhdR6YVyNbqb26S5jnnRFboTUPYfeQS/Id0hN8a1zHePnQbcunf
E3HbMRHeYFtgObLg0e2yYtrWOsFCH4Sz2kF4XLQMDPxPzJMbEvcoWv29hHqQfPA6/uHf/r4O4KcA
02De5GOP8F7tMBo5UrpehOe1zT1KNgSO01aD4cWHBlQ9lj6jhagelyyMuixLv2PM2/xym7HPbove
geOQ9/NA7vIkx8+ibrhG7DK1cTUVbl/vSxbgpzbrwitijbf476H4wG1oo3m++wLh5mewuaT5cDje
LeTJU24yW4M4O9ycd75ZC2BMiBmgDEVs16Qc//eq/cuPt70xxntwlhD+vN+o/eCkEKl0eK6Zrz7i
Nwh+QV8fCyMjVbddkYzhIsyJ63TZlZVzZXU2EMl/f4o/Twu4ntg9keMCPx7K+u/bd52czsTyMzxn
0HuIoV31dMx6DosYncz3//1ZzCophX0yH6z33phupQyoiYBKPXcouErv5vstoOBMibymHyzIvzCW
0BRhw4lLAclI6Cd+/2YmzabDyFicG9curyvK4M+zT0QNt5V/QomB3Hep2oOve3W/qmGbHMkcr0LO
Z4Wd2hX/TB98pj8PKvgAbFULgQ520e9fdo8JxdJNuTiH/eS/UkeHd3XSoENy0+FU1VlPWID9kZn8
P1/03cLmaEbBgoEP7DhvYy7+64QOM7/GXTMNz6NdNi6zwyk8+GtevzjFuj4MeT39zFtnNE4ec/wr
c+2Mgq56ca4LV8s7vSyOPKle59cMMs2HXJToOMvW8R/FWFhvXpamX7MSxcfNiH/bU4a0uz7Ixg+y
I2ws03sA7Eics4RkUjH4yjPjRVRLVu/o00GxU1Yg0LHsTGKk0yV7M4d5vgld0aEgN3tPxBYG7ufM
dOQbHAd3js3ZyStqenvxb7pC5sEuzPMgObh50N+MTlXcLVD674qKvQVbZ8kWplYTABUQR2Fehq4Z
sLWpPfN+KtPxcZEbruIHs8Z6cV1L9wE+Gf+fmgs4UuE4jBUsBResEiwzv02MRP6YnLXxd/4o7fmD
/fi3U0EE2Drh/U+Iwh/c8HS0JlegNDoz0Kb41Dn57IhNKPhWBbZoJfdSWNUN2gfrMCfC2CerlX/A
bvzbYQ7dEOos1EYTvs27JeNYWZ+Isk6QJPrTFRNb96dN1MAj7SUICkSzENqBx2aa3NLns/WbAxCi
7wFQfvTX+87pabD9rKCLGb3anlHfB9WrZywOsOcy+0lkQriirEcrf1S8V+uD9/gnUY8riLeIJRe0
ReqS3xd9j03J6LbbdVQk81djbv3vRj71z2tROmYUWHO2nnSpxJvtYqfxwcP/cqjy85nwgDe6M3Y1
vz+cZpU1jyX8GY+kgEEgrIQ8Riqn9SVtBgJN//tc/fO7wreFIepBgkSp8j7+qpGydmp7FGeZ2rDe
cjNIwaNCarKibyhhm2QhZt2U4OK8MzM7/T8eDyQKQdREl/KeexuC+A+4B4qzLZFxW0zPGGf/H2fn
tWOpsmXRL0Ii8Lxub9JWmqpTL6jcwQYQePj6HtRtddcmU7lV90ot3aM+3ZHEhjBrzTkmhnXH6fUt
4Kj4ARlFtg1by7oy8tv1lCMYCykG0llsvIxe0Yco4nJEi74R2XQc7TCi0QK6qr7p68gxd7VWDPka
OaOor0z5uyMDdBCzNwiX4OL18odJMZ1dcKwQ+Zx5r1FITCXxlah1t07QWY+NCZX644l+e0LhfIVF
2kYLStzZ0tspUNC3uUQ1gu8sRcjSud4jHHK1yiOoE72VX1Fyz3v/5cbBgchF5som6iH/nCfhj42j
7ih29BgWj6oZvK/AxnV5MKoGkdHHz/X2cwF26TqCh0K5g5XtchzfUFiqjJT3N1fDVyI7HASDUM5X
jaUXLx+PtZxD1jPO6rC5cT5iYlqemF3JgjUgtyScpPROWPVqqDKJ9VlvtPEAck1tPx5v+Wy/xzNZ
IZELY5TVl0tBJa2kqER8Shw73OtlXnzxml67i9tGDlfej+VLuRxrsWojvigLCPLugawjUR1lkqpp
NwxR9gtLT/xvaxtwCVQcTddc4+9OKjcRVjzBi7IMkqrgcyuXXi5eF0J9QPD6KwMYw30chGjMsMRd
OUctF7zfDwr5yrK54bLmLF6YDqh0MSYJXNCmHf5BITRb9Ud8UhWa0n+wXav7KXPdTar84Qpv+N05
xmbg4WKlvbT8PZvYG+smKuQJLlX2hJcp3xUCah4dX/pY8fDVGBP1l9/Hfx73/8ZcWh9BbuXcnHnc
VpJxINoeDozVFS7iNel53z9+YX/7cP/86hejLb0zieaQkuWgU00ADCDINMtSR5AZw4Cxw95bjwAi
700xBOUqyWXzD8tuSxe8Tl4a1+4KJIZD/DlMp5CqT6wN5oo4Rgt4kqahHMCVNNGw6hvv0xikwydc
rcZDArefmhA6W3sdKx92s2ZzhewN4hKj+GvdTPUj6qRGXynVZ/9gqZvSreoq/87C4HoaSpGHQDFC
eU4GO5jVFvyHCDHET2QzgZy3B3yGa8spm5sOoNSVXeidt9/36BQTPwPmlF795fLl4cTDMtjLU4NA
4Ti2Vbsz6jY+evkY3TqUAZ8//oXeXVJ498QcZ8cpbf57/liWfbNSUiGPPsAfdu8Agnp7K6PrITJr
+vnxUO+/7f8/1Pwh/jEUvrkijAR5DAXX04PDFD8AH8lWXtr5QK+nHHVJG1zZdt4cgX+/gY4B8FKw
J2DCvxw17HwOwTXf2ORVKCYLt+YMGmpBspMabhIUJmOar6s681BudFxrEbJZoJitphRX/pa3EzAL
Jbmhm2Q9stsv5toapyTMICidaEmIlQ4UY1sN31m6nWlVa5S3nQQkwX+zjv/x/AvHD716GnpWDIMU
+ek/ZTmhS7VA9b6mg8Hdq3NzDJkosv7aKD/vjQ4bMBsVXGlvfvH++LUBQFemmcKADsj2Q9yRj3tK
A3IblMDq//bFwjRJsYXXl4u4YS8esQt6VVppkhD6SHlj39dm/jgNYXFbpDJxIS4hl9/qonOGK1vH
2x+Uwij1Dpz53L+x/F4+Y1O5o2XWACRgud9VeQvBiIC6LSmrw2pwRHZowuFaospbG/lcjaU4SVUW
4y8A98tBJyvKAhFJ7cApoZEnUWpefxOnCTIXtylv49Am99yxqeAlcZHwIpsuwo0xmEHmasjINJum
sumvEC7eTgVGCrZQm6O7Qw704mjSoq6tQ93gilTW/o2Mik9DbdAOm4Z/i4L+mTP0xpUa25uLJRu2
DiITTjI1GaLQF2tl3Oj62KSpCerCGIJvkkuRtnWDMa/uuhZWIfI+0/9VG00fzrIlSHdAtqutmQzJ
IUeIuCsTIq9WYymbYdtTeiXWrjW5cRgkHW2jJmR3KeuEmF/s43h7HCvXrlyO3y73fB6UsYBZ4MNn
ebr8MW1VCahPunnsCFQj2mSM9HyNoTlVW3OcoMg1DcetK3vMmyDDeeJ4gWjkmNjS3OWP1TRa6cQm
lp6W2KkCp4ccPyOysqxNM9HsXBml0U8bwh7lXFhJBzpkEAy/Ym4STyX+fCxk5VjpzEjTPcjCql+0
QgfukyqV9CuUDzpwIR8Z3DaVQ/OlJkRTrVhhqdNEFFyQ+/hETn28CLzdyFiXWWYoMfBGc5y7nMms
KcMc13hAcadTJzAo6SYaSv8+S8JrWJxltZ7pE5QSqTr+Ltm/SeqQAoRlSvqr7bX6oXNd/QShOz1A
VXw1rMo5wJqati5u9pXdIr78+EHfeWW4cbBdz7V6XbiLRQeWgKGXYwK7AnC3WqedqLYT+rtoVYps
Tk7FYXetKfLO5Bq0MLm7UQDBorqYXL+ogwh7nHdsLZOfEpRiam01q9eAUupTW64/fsT/pI9dnhup
aWLs9jmRMPJySUfuk5goPTilBiPB2wxv7e0GR3zUutWT4lSJzqUxdraI4xcrmFwbQ1gZ7Sl0N3cD
fcCNjAcMPtint32DTkXXu/QeybF927QqO3ueiVhimvKvflwnJzPz0k2eFtnBi7PwrMc0qMmp+tUN
rr9TppOcoXyOcO4sfBtFPiG6Ra2JAIjvwwxolJLRczSgMO0IaXV3Bu73cmO5RX3yjQDQLGkI1crB
JbGWUwdeM+SjmhuEcyJjX6561dmnqRms70lZiRXEbovNMpLbzLaNbekjdMmnAQl9VVm7gVZzsupl
Mj5FRpLcRXrm75NJlLspJuqTsqOsH/TO6Y6pcPHBjGN0nLLRLfdVYZP3qFBTRICPNqMxhjdFHjc3
UR0T310Zwa7T+2InORfddCkrkepHwf+x6E6Adf4F6faLhbU+uGX/i/W1OIPDSU9xJfUbrC405fXW
2Gtz5ZvLL4S3vEGcVKMP1XB2rwTikPWoLA2tqj+sMA8lN9pAtmYE4W8n7bTHJCfinRs6zV6LhvhQ
16VE9eDp63iSNBHCoUETB9Cyiyc8BkgkDmQL13dmH1krrsP1Oqp9c6OjODq6ujdG+6alZpzAnkU6
LOsN8mtrm6WpZWysuf1rV4jWUAQN+rSyx1Znmj232me946wHF/8LDfJY3RL2DHEvccVBLwbc71bn
mNvYTZo7F00eIlypowKuAER3OpqIjQIFd4KcbwEfI86pMtAyafqAyjjuiM2hseZ9cUPY52zE2Eel
RJ8jdJq9HAQn9k36eyJblyNaXYl+cnfl65o3lcXHdfE1L86hIXcs6Tcle/UAn3XnAqh46CMUEyvD
ayQkSCZI3ynsyT8tHSjPKoaI9D2DOpFt21oboSMag/SufPTvrDEm7HqIyRD05mChywVc6yBcRCL1
jn7th2ukpeUxNYnlAP6VXEEcLYaihkvVhrYcwQdUt3BgXw7VxT4d7EykJ88b9Cc2SWOXqTZ+qUPt
WgN9eVz737GwiVsmCVKOtViuYxRNE8el5GTFytvqsvkVoYp5jQqdHAKF5Y3FfmVolrNX3Hvp8Buf
sWQ6G2TI10p+7z02EDfBzZL/gaBx+diBY9h27JfZyeOed8OdoD42kXAOaBSCK+/YO0PNaLC5TQSU
j7vs5VAxm3AGHyc9jYPnr0tThCvTxNaQV179d7eqeYKt+QflAMhtA7j35VBz7lXKhTJjP2yac88/
fUZyiKjCGfQXfSjctcaFev/xN7Q47rIJWqQccIZy6HgC4FlcOdgQxzokrAeNgm2SaV9AS7az5sTq
WG6Q3dhH4IPalXPb/CR/fLcMygtrzHcdem+ma8+T/seVKkEoKPOx49jGne7GrszqwQrL7sqxenlj
/j3MHO1FuxPoH/qPxTAAwRGv2dOhzhxx7mGWe7QBjJE109e1ce0UmBLXyEgze5emonsY7byIH7RA
a7cfz/LiqPP7L3FAY4DyhBLBvefyLwnCkpN/IrNT6GbxJtBz4zR2DUHtmqhdDPpmHP3d4YoRuUW6
NFYdgx7AGyGG30VFYOsZDE+bwrEISvsJd72EGeW3+9EqhytPOM/l5U/Kb8pgoJto0JE3fPmEBpja
aciT6BQEqGwbtzIOdArrXZg5qG3m6sjUhdCqXFlcGfl3ZWcxNF0tBrVn8CLqk8uhJ7cfh4hO7Imp
oJE2lK7xrNzR1VZV7gfVukxtnKuZNJwX8HQpSSYszE+cGULASxDA8V0ayOBXhEmP4R4ZR18fWrcP
Z5zwwDnUGYu42DvhZLxmaSTO+aiV36oEcj0OCjQBVHVtL962SrWPPj4Obx2lRl6tijQGXjjaVQUU
WI/vjdz1X4NGmGozRaN4denCulsjdPtgrdIBHZXZikJc+dbmb2k5OzNb0BDITm1YMJezYwa6oL3u
RidTedEPAv/0elsOJZcj0x3854/f82VUGa8ddWcwN/wXKlXsgJejdW2Zyt4eWZntODggfWl3+OHl
rg+ihwyvHzpvcuVTnO8bY8aqT72VfKvcttklvlZDW6jyvVXX00rWBNF//Me9XXV8RB3QWugjs9At
s4iKvJ5cwTX71Daq/YFsnQha8EdX6gfvzTeoURBLcwmehfxyBnA1Fcx25B2IHyJkIK/E/RBwtUeu
mF7ZmxbXt9+TjWpk/llpi9NyuxyqzMIaEWXkHsrejkGBF/EdW3L0UOFMYKbHKryzuB7v0wl7lN1N
+TUc3dtlbU6V4l7jEYdNmWyxY+EaJiurt2bhkQFb3EIqE6PoP/F91SThgC3/+Bd8dzyiuWalCNcq
sVhGmXVuSTA0Dv6cOKMp9It4joydyA1j13te8v3j8d6bYDZ3io5IZdDtGpcTLMPGl3Ufy1PqBWIf
cHcjYtizbpGkb03NexjNfqcKBKT1vx8P/N6rOjfjbD4iDnfL3obNia+ORI10VA9oApgjSr1T5CVZ
faVs87s7ulwe2IxZNjlLUcBZTClbvV2ifON+qqoo2xCcyvItLLi8Kx0P0RMBwgIuqBWML12ES22l
7BDyPkGyfvApa+v+WRsn94Z1pYuPeepU3lGlWvhvHGoOd4WsTn+SGR57aF9K1LhxYII0QP4uyZ2B
DweiJsx+whPPXp2oSO7SOqt+1HQFYTkMVuOtghi/2Gpwo/DKb/vO6YC2PGVwalU0IulbXf64cVQX
GFmK9CS0AuagkRhwh6wQ2yhkhKSBLDdREwUEUvYYmSYUi73Z/vj4d54Xg+Xs//k3LBYL5Yg2KeK8
PIyjI+oNy2XLRdyNo3EHf7sINknVqduEWF3UuyaN/StXlcUHhfyIeBVOfiTMkyIExOpyDoJpii1l
1/bRx47/Yg16/1JblZo2Y1ODbPchCetXvuHFgfP3kCRGYssyZ2LWsuoTTWy4nps6wINHExcR25Hm
ZXJttGl2chA1r+ukunJEeDsmLUnKknN1csbsLa5JVZ+6TZWlKD+0Kjw1PXeWDQf+KFgBTcjHlRc7
BgZpMfb2lcboYgXhaS9Hnn+AP066YWmWrZ4X4tgltbkzoiw6y66J90OX1596H32nqwDc4wnNtzUJ
Gpu/er/mOUYDMuPjuS5RYl6+X5GaxBhh7vcho8FHyDW/PPI2wXO36zpZZ8MQxxuzCcIbd07X/LvL
xe+nRw2i+wJxhiAm8vLpU4x9qimVedSjMjtAiEi2Zk5ELGtq87WyxXCOPTy0Hz/zYgP+30FBKnI7
5Aa+pNN609wrwWt3nHQzvyUnwH+hkpg9EIVtfvl4qLefD+oabjCcJRxI+dbi162yKa67qjaPTuUO
j/xr9jr3h2GVDZz84iSRV+ZzsS38fjTqiDwXnYn5XnM5n1PZ9UYmWx3AhB5Uq5rqXL5JsMflVwZ6
77WdKbMIUufTvLX4YHKHVnesQv2oSQ1MVlaPj/S9EKCMlv+Io4WC3uxQ5aRVHezEba58Ne88J1m3
dI25Dzu8PovhtQkxZWO64ohZEvcs/KwBAXfgYOj8+AecX8A/1t95Qmn00HIDpDrzdBcbfJ60Lktg
bR3NxDf6XRhXZXEwOMDtaLTayTbWWtLgY8AezZWV951HNGDzkSzLMXFelxY/5WS1iZP1Nj+l1WUY
pTP5w+isa3mR7w0zh94J0PeIuJedJSNUjR1WlUkFyoG66UHfGg8lzFH7yvO8/RQIJqbLzy3Dpyu8
3E2RZTWk4BrO0arsBpM53lMALLO2idQ7AQVs9Mh23Hz88703KBGNFkVqthSaJpeTyOHbgx5YuMfB
NtQ54/bwnEWehWLc7dJPWt8Y13Dty8WF1wVAMYT4OXWNEReHho7QsAJlYXgiRM8CaJK8Khm1nzUZ
Ds8fP9sbpfbvoXgsHs6jTWouPoJRqRBsSYrKIE3LZp80CTGfiSHHDKEmvJkVNi9s/vyNOEZtkUu8
3ZljqLWuPMJy6rAzP/sE+kk8ScCddlf+vPlo8Oen858/b54NfneuAPOb98fOFmhK6ZyI4xNHQVz4
hHmRswONa1A3DaXjfpti/n/VkAOKHYwlvfxKInFqUPWvk3ijRNKlV4qhy7dh/pRn4SPAXJum0rLu
6vZGLtxiao5SutUXNl2kMb6yQMsasYk1Lm4fP56Dd14GVxfsq7R1OEL5i5ehbvFMBPkYHDwPTMMN
JfnU3/UV5FnKTIqosI+HWy5Wv5/PYkujgsTdZ1lE6txYUV2CMSJzCSrZNiYvXKcx0LU1tUvDW6W9
U2fbIcQBfO3rdueVcPFz49Bmu+OWMDNeFydFl0Wq5DZEOhIMvY05jA8h9CT+4TjR46kg0xz56btN
EetPQdicvQai51SDYWmE+M4qfzPKZJ/6xXYUzV7k2t4gxsgRKpkpLABkouYG+dq5TcifAt1/qqUL
U9NDJ+XxoenBNhEVACUn2ciKpkZcV/vO7bdBpT95mVehyBL4MoPxSZb9oeIrXY1TfDba7ihH8Yzp
DRocjfSs3Y59/BClqOCnKt9Vtf9SB+W5Vzb2qGRfhSPsimrY97TOVmY4nHuOTGFe/AgTCj4Y6A9G
K2+mQv4L4RAgQ/RJDsWLKtvxjv8fj4ivUYDJkj9hep0m59Hz8i2eM+zcAh5F1Zknip4PrNUc+hM/
WeWd2IDBwpqEj3LdWOmNdNUvuEgvudEDo5KkJFSx/yWZPRCRos0vW9HT2RdbV7QnD/cIx7jg1SOk
J1HNERv7J2WrQ41ijXtT6O9hLICmB9XhlgOAA1JQsJ1DvZJallMWK8djVqvgudLkXRV6Zx9APyTL
5CVJwR7RVZzr+Tt9sLdanJ+EPx1TW519qR8jC3hHEimDiL/6E0EE3MHHc9lQ8YhI3Wsc/XkQ+l7w
yUNMGL9o+rQLI5pXnQSZEt61rr4DkfPgF+XRpqvFCTzdYYY/+GO7n3BJbhJbHC1n9HHg1Io6uPpc
OfUujlnijQjRESzztAzJ4dG8NaydBD6qee5SA8F9puk3YWR+18Nuo0OtuMOYvLNLHglK6VojFPWY
+vAAwHvpdfTSFGV68M3iSCHuxiDRJDfkObPG26GgjOH1ybcg4ZUxRfdjSkUAZySVxziCqNwaxV2o
7K+Fj9QyMDqEG7CMOjCtMADJ09lUlfNNNdltLId7oxv6TV/RdOuoi7pT1OwrOzxkPdWuBg54K6tz
R11MjMZrl7rlpqucdd8FJ856MAfTnS3Tb54sq1djmH3MTXjTlx7+amMHPj8/Jj6kkLY4B7H1KQkS
3AZ8mLG0vsCG+oksfC/CVxgmn7C9HZooeLQ4fhCvJRIs6hkgbJBXhh3tgt7ahk2XHFXp38E3hvFh
gPPK3eE+BsPX+vKnDtSsqbxp3ZqASMfoMIQt+LMo2imtBSsTGjdV1nYbD7JTm9a72b/dBPmmcmBL
OigPAASOXD3AW+UjjdZoBL8yi8W9DnyFcIFygArssqM1fJui4rF2zCP/4sb0uwco+ns9KwHQuCDt
ZXJIe/ULstVB79rnCa+03flbZyq/NYN68uLpc2KYL2j2vlqAivjKP6WT8+Q09nfAHRsncs5mrX9J
qAwXeTRibtFoJTZ7l46nrqlHJ0wI9RvMXaG6rZXqW7uJj01nrMvQoGOSfZcVJQJuB7/0Se0y4tPI
RpPHKLTPeVE8sLnTzVffitq8GSrj1BYteOi63ulYViByJl861BF7qO/iHAzTvfL1r8qoXfIjqocx
1e672HqQdVhvBh1k11inX4XZvuRx9KXv0n9QfELQ8cS6r7t9nbqPfd6AuLI2XVCsbXN8Jh8hoklc
3Vu99+L3xq2TmLD22ugBhceZlMtwpbzk2YknbRUU+lp4IC+dvGfldqtkTqHEyT8Skeb054wY3Q0H
6Q1I4GMQIa+0k/bz5MQnGBQCd7r1oGXumtSjfaJ1W+gY6z6zfoi6uEElC0StlL/ypjkZZXUq+4Hf
gGgASuN21H2jP/AESuJso80mjkadE799iDXvFPlqDxMrZalUh8Y1fuiN/8SZEECYjX6HXFYrc8eV
1erk8RVrrc4/gSJ4MIN4P/bavvO6XT3XIqd8OEEGhqySv3T9dHC8stqwq0Z8ef29rk171RSfdUCi
K82KQrgvwTmkje9E/bewkPciLW4DB3tzWD9q0C+yoj20hrhB9XQ7JtaPxnf3flsfgsxH4OBuYbM8
YWvbkOCzDvX8PgOCsqb6/xWA2k2B4WyNz3PbtmAyemBDhGt8wsl4LEb9VQKyvx9ie4Pl6jBDHCKN
+ci652H0f+CV2aaG+qeXwT94xu4Le3zUXXUn/fAbSba3mRQvFfoFxJGUNuq2WA9mb2xTRB0Wjk1i
hWC5ZPlnbnmUBCYS8oqEoNTM5vUf9vE4HcxM+1WEbQiMKnwskMuTTbcWsd2uKt0gIRdbwsr2sJ8l
FRBmsTWbCn1EkvwkiWNnh/qGTk2+KjsCEDOKenmeHSLHOYuABM8KDE9PeC+ABFJ7j16QQ5DOt2YX
n9sIdrjB2hqa0aYQ3SvYeiyz9DyrkJZ+2sZA/2awfGzIbdM5T1A5nli39z7s6L7t6T2RZIa5F4yi
fx5Qh288mJWY009JF9T7VLZnUwu2bIE/0Jm8BnoGY9gE+BRDEKDG/S1S8rUo9Q1ghk+1X7xkpfMq
I/O2sfvdmLGUj7Z5pksLnXRei2tg5yWAUr1X2q6ttFOi9Z9s3btLR/2LVTj3o0U1wMrNf5Bygghi
89EaQHVcT7JtUJPY6pFXg196H0BOqBSbQBh88Vr3LFv3Hoj6NgytbRm293Y+bIcZAB5As05Cae8z
2301tGlrkFK6CUBPVcrcC/ZM6q7uirIFuvBQB3yU2zcO/d1qxop1/bBz5bQXOv9+3ZwaUN2pZxwF
OV6VUKuCVzix5A9fn27qyKf8avYp9JrhfrJZkSmRFoW6d8Pqq+9qxwYM9kTeLTSMRwj/wUqQjBv7
RHUoN/qGV/HMFcEmchHMLbk7G2h5x1DTbnxtOBdllEKThLgruvyAJwXCu2nfVpnIj9i1OLN7T8T8
nl1kZ5HFWxvzrYgm+DImYmVY4S+pV2B03WpNFsxdy7placHdDKZ1wC7M7chVyY8y9cJad8p4Rjn9
00j1tWZmT2lJFPJIdLNl3LZ1c1bCexYV7PVw3LcgCo1Ca9ZgTWBFBeHJsuKfgWYcW5iTmSkIPWoQ
/nnTrpHlTezFT0RZrBI3fhWcD6qiA2/SE2OsJ3CMfB9dq9X9XYsJ8x4XnbnchEHawrWzOIt3TWQV
srLxQca1OvhhDK3SzYW9I20zdK/cOt69Vf0x2KJEQgIj5kuI2EcQKtFprJT+qqDwbVXQpjOEzrjy
cO+ONxcuKfzQKBfz//6Pe6VXs5tajZ6eonKkBVuZPac0b+qzX10ct588eDVXRpyrBMurDbdFioUI
PPQ36Y5Q19xB9nXGTUZUIAnjdE+gc7o2G+erk8lga4em2pkFaasfX+jeu+IDBYCQR3UG3uKyc91D
BoiVowdHlqhq1Y42EHGtmVZdACks475BCIIfrLnewAAyquBZdQOZiarRtn2tK8RkeXql8vfeZFDy
w4qOY3IWLF5Ovx9ieC+1kZMfDRwAmDXxO2nkGBzZiuhTJsAVTzIsv9H5VP/F70BMG+FKeOENc1ml
j0ei3dMKMVPS5a1aZ0INJO/QnNlVolb/0m1MHqgggLdvcrf9/PFv8c5zIyKgHYTwlrPD7/vvH68d
Fh2aFX5B0Crt6mb27rrjTip0dQfckuM/ehj2L7FVGT+s2rSvqXDEm2rKnMCJT4wvGzEsferFtKu5
qW550akdO7mtE2IPOrs+jmZSQQEH75WAigQN23nrORYVOhLgdKRuLx/PwrIpxnc3/x22/VuKbmMz
ufw7aK9iqwhS7TiMUuBJlt62UH21MgMoxx3X4U1cz2h6LPvbsYm4ACuujB//Ecua5fw3oMCH9o04
mHrisqonMFo4Id2gMbSKr52IQEmjQ2z/UrLy+1lRc1D5RXA1lxEvn1WSNeVFoZLHJNfiPS5BBAFs
dYm6DVw/jY5FX4MpRthexzd5F5tXFtY35Rwek6rRXMenTg6m5XJ4ZJtzf1HzACt3+S6r7HhHc7Tn
1E1jhqSEeFNmWrf7eG7flKyIY2JqBXJkUqeQhVwOao+FcHtZ+4d26PMNmbbOKRtY3eBVDVdqRu8M
xZySicPHxFwvxeXcT3O2KVMiPJEQnJM2DCCHARTivJ070tx+/GTvTCeNETz3c7OJDIpFubQjXaQk
+D07Bprb7tgZQwJgvGinYePYwODNaZeMzd3Hgy77JLyqM+OHzQNpIH2gxSsE0qLo6XUmR4CKziYE
23xsspScUh2aYYq4/FQERbrJeuEBi5BGceUdWooy53cYTSL6xDkDCffzoo1A7yY2aSiSaSL16DkP
geBpIJ1eMzUOPybhKfwylIqdgNtGL6AmZMjJd3ZPKbnrsvHK8nFtOhZ/jRvYZeaNYXwyXSjsh4Jg
mAfLU40AdQa3/axRCrE4+nOzW+WJ7ciVP43pNTPTe4sYvn/ORyxgkN+WVsAuaGLNRB1ysFOvfSgs
0kSU7+yHSRccOYdvmaImFInxZxmmDwli8iu/yjvT4GK/x0cNZ4qvbfEqhrHKg8ApZk5EXt56WUK4
BLaKWyi2aB/QWK/atC0/G1NjYFhrxPHjl/K958fRgaiBDhq4lKXky5E53R6LalLnTs22KIdkm+RA
wtO8MR8II/4at9MXvy6idVRG1S419Hzz8Z/wzrdPECfNQ8NAX0oq8eUyA2gw8VwVw33Hcv0s59pP
qcnkrtNoP/39UA66Lhwss9x6aT3mCFRR03SiE+hGasl9nudrKWr8YqNKrumt3/llOSHqrJ7sTThX
Fidvc3DrtgSldxR2nvJTmtDXRF5tY1HSatb6DpAbxsfBVTAQ48a5otZ5czaeO82IGIXF+Z9u5eKU
YBAAObGKxCc5TC257K2xrdFgr5Dg4DZIrS8fT+2bM9E8HEJdgCcoZVBXXf6KRqtx01WQDkijuTXj
jR/fZQRK7RuaL2v2Fu1uDBrr2r747kP+36hAHS5H9ZOSyILCTE5N52rTqYQuLkBmOdaDmfJVnZN8
wDby8ZO+/WTQJ2DeQaPAAcxjE7kctPS9lDwRGZ+8epAhMAJN6Tu7mAqKNBHhchvirkuPFKfW+DSS
Iil3DZqgAstd3k77K3/M/IQXFxLmHd0yDAnLsOYe9eUfk4W2H5ntlB+dNs/MbUTArrElM0TdBNQC
DkEYxRnxnHZNj0Nhd9tGTiyKQ4S1pN+lIVqSnWFqWbUpPH6fK1NlvHNUnb2iLoIxvm4O7Jd/HehE
Deo4XJVsyjUyauBn9S8iy9KnoLe9r0TgUMwak1HZ26YBCr9O/Kk6RaS7yA2NjCA6dKqCyd+E8ha1
IN0NWJjNWiSqG7e+PkifYqsFn5qK6PCJoFTrJH5Hmn88y8uXG9qWxyahzw40oAlL/pM1OUESloFz
9Buz2klHq24GaLsbIa1ujuwIb+OxIJ6gI477yhS+HRp1qIA7NctyfGpnlzOohQRwEYPmHks5tZ9K
Skns0EYQpKtQn2gJyYZDx1pGuUVMDwLL9cdPvlzEOGpytSYoHv2BZWKVuBze6vPRikYH6cFUTCRq
BYS+ZvZ3e9TusW2if3ArfUciVcnhZbjm4l7uDMvB57n5456l6hF6KTyMo9+jgYZL2zFEktoQJ1uW
zWsCt+VdYh4OZ+1vXNMM41lWE8JYUq4NbMRAbhasB6WRHtpJCSrh40ldPpeNSQQXM1Al1hA2osWq
VemmVHpXuceQPeqFfucA9b13OMmHlvvr47HeeX+EDk+EUyf7EFv85RwGFKcJtrZsTIyJ8RgPkQw2
etbTKJxm4OHOHYr6CTxxClUf3kN45X723vDYJ6kJUX+Csbg49Hqho2EOT+xjw3drbfRJZtgBofKa
64QbwSfuUNI8TW2oDWxPg/Hw8dMvZ3r+ScFqcuamEy2Ql10+PajiuiY7zj5aWtd9Cx0dhr4dFpW3
Dv1y+i/gdLxAXEY54ONuWq52LP1jaIPgOFZyyg697UQ3RBcD5g51a1tEw+cy/eub4fyErLDcSxEI
zYvT5ROiSg0Dp+SlteuOMLecijbtTjO850IBrHhQ4nkkt/nLx/P63rLAiRVgBzohiJXzvP/xZVZE
MkjZ6XyZXfwa6QnoYQmG2s6zcCMAEzxXdR5v+oItkQOue+XEyPo3L3t/bns89swfmgXXFP44uF7+
AUkV2Og/TRNillnvhlq0h66zYrQUMvnht6ymAKDb1F5njRqfNRHKxzyXJKLkttetXE+h0bU6rOYE
IgX7Diz4cz2abr6Kcjc9Jw4RSSvEts7KbGgmxW6kn0fXV1/ahFAv6pnZa0qWzK1eJz6E/pJuldNl
AOjreGVgeQSW2Ls9Ls5kfNW6sRnWA/ZWBHhFn2LvIQ2IIMgXNlx+Myv3cq68piIU1qOk9zVxOmh1
cel5u7G1tE2gdd/1qUJFIYOCLnTu0M7Nndwgc0RoHZodHXEaHA/Pq7alUPFAf8WX/S5GzqwobQNq
OrQ9LaJ115FcvEK5DDK6rgiNQOQwgRxTMeIFI7UREfS5ox3otJO4XOUpx8fJSOJtmY2Ke1ihOZ8n
og2J/BCjfRMN3DLXZhYQHNITyT0Sl9X2T5McYNLXVdWNG8eIhlu/SYNDG/U9ccKJRyZCEvXhnd/B
MF4NTVQne0WZbdyFfjLdCVNqJMn16c2khsHZE3RmhZusDZx2Z7V1/K1pTPUUA0k8jeS00WYYIqYx
cu3qpeuCuCbAwgcVHbOAzz0rQz53wHvpWXtBQudmCNb5lDQ/Eo0AHeQSjXwdtKwBugSlWXYyu3fT
dFQ0OqX+UwxpdJ92dvHNtWrrEW1HEt+MrWsc7cJkEW070vj+h6MzWY4T2cLwExHBnLBlqFFVUmmW
NoTatpghGRN4+vvVjV65w+2WqyDznH/sG52+SOPuqs16eiW2atuCkocoKBN4BVsq/d0wEUdiKLMn
XtKlik0x8jmY8wgBC5MSOwki+dj2ZPO88IiQT08oghPlkwHValr5MAQZJAV1sMVSE5EkspAUgyKW
zmbSKTkRrNxZ9seA9BRRvZs8tuCP1E9lFYr4XMCtwgihA+s2c980rvcnI6fxSVTCq/eVkYkXAmVd
ekEm7dPB/nrmmiU4piJFDB9yLVsCjFpBLW+TK2Pao3MBKWCszP9w7tTm3hnWzL+uVVJtFPv0W78b
SSenOMG2iiNO2uYfz5V1oxi1fBSKoqmAlEnx2aKpxwGGfP/TauqeRYgRldYUYvR5e+ZqOTJ2jeiX
BqUo+84sjI97VYnm3U3ziWRbskB32H88ajOW1O34Hb34abWuespXOd9sEkC+S2u2/zReeRfrdGL6
q9kJEeOZWc9Upzs6Udj24IQ+r0YwKRTHPGT9P7Oyxy2syuZuOx9sbB089x+GOcwHXdfzq0a6463w
qDYIFuk2u0XX2q8yJ/5/0F3tlhduioMfCO3B81FzM+n2aGKo5iW6JNnlA1Z5f2Dmixi+FKmQ91kO
FRrB/ji4WxhmfbupbXL7aBvXfD2Mi9zOVkNEdFSPSXkbBoOCYUsbIh+39xAPw0Tqy73aeAiZGAsm
VNIgEDMkJIYXE1VrNB265WdVFFoTePawHj1RY+yafP+U0DdKSxKJ82Y31pRvLpyNpzRvKLVs0/qU
iVKE5aple3JCyRK5B7E48m6a7hyc/I2xpXvE5dWhNCAE8aJQDJCYhf8vXXQ76PSyQl5EJ9Gznlti
V880FQRm65ROwKU1f7Qooo9155HC3oz/6rEyI2PSi/8KMvOxluTk2jEJeoEnEhcrv97uJLqHhXwB
eLml1t43k4K2O+Z2p/mns44FhJj/vH2HOKh2VmIUN09N3cGTZQcJXbi01QApc8KRE6p2khcrwrtk
A3K0DZJJ7JdU4Kbjh+OnYj9b00wEoqkdOivr6OilkKPh4YxaKZ1D0Uz9kX1Y2gQ22LRqYpcrXuxB
S4/gnENMA9Bh68vsIatmXG7cz0noN1N6TuB4OBJym7Y+t5iroAPiDdiCcqLtJvPRRzV5a5e5OOeC
gq1iKGVc97ZNXEtK0IaXgewDIwS5OZvRZNERniSrHloOBTVQx9qiURTiqCVaewOvleM2YS6I1Z/L
RL14w+a/JLKxbjJJigeOxuSoD1Z5IEeeXzZL8oegqGU3+4m+J35OAU1NdRt0i26G5dJBC8Mq/pRr
fy+oLqQKMQvKIxftfNGywYNUlno8QEKAfOj5NyEd4jXjiEMnbdlUn2Weea1dOm2NSvG3sSaHI2/l
H1ZAQ3sm8w/xmr8QTuCOA1DCxtdkzEboVXl74E6moEB31Gs66capaAv3e8YiaD4aGXUNJ5F1zd91
GfT9OEs0E6mvp886APu+x/x5XHPbPeh9dwVmykKN0Pt9V2DIDZSOWMCsRy0i39B7WZeF5Fre2goX
pEBZRjY7o04C2/1Pz8ztpHRa6IRo2aHNrfveKn8yw1EZWkQf3hB1U5G8iVzNYzS4nevHqu940fgP
MrrM28T/KXNgvZYBWh0LszXDBIzyk0wammL5buwQWDjfd31jHFJvy67bWJNbNVas0r2R2YgidKLg
yRcuuf9IgolL4aK86jf3MGIY+Vi7copElrcvbNTG+2pyszDmJ5ZB43raxCMk1b6fOOixwKo/m8nY
muWu+CcroUde6+cvmV46FOtlw7Yru/aiDSVzReI0yNuEGswdSa3+E2O2MQWrNTbHbRjFXq5VF6o1
IY0ITngiJsLlg1LLVrxOzlARSLam7k3PhqGMNn3GFtt4hfEAgU0tg8PvjTSvXn5z3akQEAo0nVbx
W7LBBGRLb2+gaFy1yhQaTToOtQUZgjduy5Sz0EjeZ72jJW3eumav5dwJs7Fo+1wx7Kh+MVpuU2f7
b+WxPNCJZxMj01N/WbQeKLwsMP+23nwjKzx7I5gtjbsWiWNaaG9SUG8aOn3R75ypLtjYyuHHL+VX
KXwSatVmxZpYyr+iHAVTWrUVp56OtxOZkhM0P34sRLgtoku6CRE/+pN/NoZtpbQa8iNEypJwvN6l
uW3ZbqGYTO2arhatsEREePQl9hKdturjYRv4HNJOvNAnxfcwQ35+cEQZWeTmUxIN3UaEBpAGslaG
Cvq4V/IzAy3rQHV1jkCCnzXneSsb87BSCcQP14x92Ejf2lG/M2TRYNpOHVKGIcp46LKqO9q10E73
VP6orBz7r/I0/bAMCYWYjpljOcRsgTcQ6SUlJ7FtbbSZ6qtJNhdF60cSWupHz2Ves0XWAKZXRCCy
LkQMmRu7vYvjemv7+sRPq63g3VoXm7lLfcTWDje/9QB2xv8qTyYv/To81bOZv2PVwXNGWFQ1BFve
FHuKdLudrKdNxvdqoZ3h9M1T4S+vZDapP0h4LapKsIUvwVbZjLIqow1PKEZbwp/sq6ypGRnXVY5R
U1QlnhUvRZ1ROjmlCwBMYVuUKCQT2bs0d6WLdWHKL7hNyc8gT+RII3Wsz+qCdEejyLipz3XF52+O
bvnImc/115Zib+ldGklNe01l+uz36cXvjRfLTszAXFUR+nSdcP/nP3PpHGx0bwEQyDNJHdzLaFLI
sl+jIukfmmSpo1VmLDKGMV5pS+cBXvTxiWC2l8U0I+YrO27G9OA1+VvlGU88d8U+nXNUzwhaFfEQ
6BQ+J+kQfiXqG+/9bSltCIfc+mfY6ksY2g9yozk0l2V4mGaE8Uy6jDqF/U5Phx90ddU/M9mgUrJd
xIMmMXePCek9YeO4eahr5HqVhVfsDb9qOQib3wTEO9T9zY16FKxnuze+LMpzRwIO9jKZPzXL/WWR
BdDzixiw8FhxWNGwuVWx1WYXVaiZXnIoq3Z8d5SFfjGHnSk9ulqU9WTPfkmxE3W2KbrerTvWWt3F
i7UYIecLh4yHLHWy9pU/H9p0LGIjzedorZc/djG+Mhi9MMo9dWM6UruXxdvspYd5KM7uJr4YyM6M
C5K5wHT3iKpE5JLFGRkSEdLCG7uj7ZrIdABy4sUzpMmtJcOS9HU3oVJ+GR3KdLKr1y0vtDwzxpjV
i61Xf5ytuYfeqDzyNDzuwMVETJceInFbmpFa+i89FyX6JGRcbekeCtf4kJNztQbi/vKZ18PnK+vI
fovQQZJckU9cYaX7yU6LDLb4ThzYeKPq9huNDU/kVunBvBQKBWxJARd65WKaqWiQDdWBVRvzLZWB
uVk2dbPMXXlX9/eu2Hc9Wa/NAhWbOUwWk529eEauhQn9ioGrjObU4eeJ9M7Qd5uJHV8j/JROP9qz
JhJ1RgjmkwfcdcZ5bTCsk/tG4/UZifxva3unGSPQecwlU2fW4AIeU/tUtn77H3aX5MUZCi1sXTKP
wOF8/Ar1d6M1/9A8Mi7PKn1qPDEFcyFjUSPwTkaBP6pQxMnpif80DM274VHqmNJYaTa/hq92Doqr
cEj84yTVn45Q2CDjQj9Npvc4dhvMJ4LLrOVAU2MxU4PN3D5UtIrVI8op39RevW3mem1M+zzUxmkY
1BXdy9doEAU1mnMXJzoXdyLW8kNTSfneZ2XJl+S92RbWBdoSX1OV/int+mcg2pF+ZP5XrKa32tme
lYly3ZzpF6mNuwa1e0gn0cajbCjms6QTeHUlQz/V78FMOj+i8NEkl+SwyM6+0ZpTIUDxnpOOzmeC
Kz7yVUv247DJx27DH42qtrqORERuxvZdVygTPWX9E2ve09e6kl7neZTQkxGwaPJNc9kTwA77fdsO
9i7DYxymbomQW6faYqVrq0tRIAwW6RCz4XwqT6BWH+WKINbevmXqWYGRZUaYSBZh20IwnW+Pqmwf
ilWgu08ia/Bv41b1wArlX8nzOiSq2Nsz8iYmTIL2+kTfmcbQP+bG0j7WBld9ikb06Es5HwSrx45G
0PHRcmX9NtrKCAqtTY93o/TfpmeaWvw+IREn8avY1fLjMhQFYsw6/cYLgDCIKQrr4H6j2yH2m/yp
aCXekr74S3Wu8WG1Xh92o7BIKZXrARBqr0rjo63z/1i1xqORLjEVtsfSxP5u0/pIwyma19G4Le39
y0uzGznc1LcWbrHT7KHau8r6KfLxpo29Ffhp+ZzrTf1XK7u/UvGR9lnqRYRZFlFPl13gClIFwfNu
a9LEmb69ad1WBTRL7GXFg6nRIKi1Nr9Iv2bKVrthGwPRogrL5CYPgzWugcHETJMfIjGs23bgVohj
IJNokGI2yTTtRFj3XkPGSuPAo6ONT71fR0IwIYDX/DY0pwCSqdw45PP87mnibMAlBlQ/nXuXXtts
uQoPGjNbk/9kYZ1EzdNrrVPxhjtfxlqav65V8TQPXRFn85rCXy8jYk13r5qJyXFSGNXkJVmY6JWR
vU887zrHT5hatNdVg3Yyvc6JSBR8aT3tqWkd+tzoRiSKJ+za+rUsBhTcPCNNU8IileYRjdynp82I
3wnXbXp8Fkn5BK+yr6XcC3d5r/KEiLL5wtn1n8JMw4B+Qhxw6gta3oX6oD56DnN01KuXRLa3PZPP
dXCcjhADGnS7HHqHqFGHNwnZrarfS0tRkVz6QD75ebbtJ7o5/piiM2hOGvZ4GdGjdcVFTJgpHHmy
zfYXSAsirCrVNRPDg5ltv3pOkSpaU6ITEnk1Lap+qdfgL/dqVDWqddvM9nfhSCRyjdas+3Pb+9tZ
ahgaeoSPtEaX55bi8MmkVnT0t9jK828Q432Zebec+FmZOjnECSuqsu3vNhM68QXphRS8i9uhAqWy
8rnnaQqw5+2SHOyOrJDInbVzlQO7zL5xR3JaNKPpf5TrMUE6q4UgeaLjEYiGyAn2CYCcovAjYkSX
KFPVczpyCrl59ZAZREGYi39tRX+w8aeIfDiazsiqUX/Wo3cbquQyJzRLWAVV4n37tAJellpyLrvs
qUvci77NJ6G8dzLaXruhum4J+I4zv02rIaNeL/buBLhDv+JH68rTZKwfbSffWaN0xgW7Pfv59ndb
nRO+KMUrVv6MVnYrKcTdZippZYts0+vesXPewYGjMjCONZP9n5ESW6eS/jSO1a0zrfcE+EDX6WMy
PUTVunxusdMHuEqPAHI/vWT7zzL9H3fwq2uUl2ySQJ3o0w0HRxWD2TuWnQMn3X8EIFJv23g0kyzm
jgOVrIwu+bYVtqDKw+MLOmIRfeH8NbvmFXN4XCTuW8Ye4BWkhi/eYAYNwS17Nxt8+rilArWyqwcq
dg8p3DOBruQ9GxpS3+VxML3vRK/bM9dx8+WVyUNSS+o/yRE0gZcNxZktkI4Onnibcu265cj0On9V
70nL7J94DAPOnMbzMBNsbDExpAnuMydLzgZLFlcAHj5ptm95rYmDamafO7J68CXHDfmyKhZ9d0rX
8ZNG85d0prOxxkjQaBnvEZ5+/DP0HM8pDgxRPjhz/Zqv6mjKbXhqC9IMl9TbaZn7CIlOof3i73zF
Y2Lo47LrbZAGX5M7L9U/XIYhfDoZ6jz/uLnjLaNLC/2/gTZzsj5HjTIi7ONmkHg5gxaWsVCZHZ+V
7CnKMtIihAavn2carx2/riJbLvMuU/a7TeVj4LU8TLMvHxKh00s6Uams9DkLyUOUgGjpg75UYcKa
HTo5bcaukP/AZcwwbxySdJdzP89x65rHAXFi1E7b8lQ07frZC0fbA9J24dZjgim0lP5IPdlRgbsF
PH/WvujX5mnetFuatNt31ntrtOVOdUgdsfTssoqoQovG8UeZIJtPlSrBSEr5oikrf5oXFN+83hVu
xFmnUpN4pyTI9NrZNUXdXmatJ+LKMLfXwkYRU8sGL9Rq42sadPPNmrALrW6Kx6y0TXpfpbGGYp3+
Q49P/aU9Alf5a0MmZflsD8lzyvGlY+d72gzes27wACdMV22XIZ3SV2y4NSP0umNpu1F5feGqWyLA
tB2bxtUjfjJ27bbZ6zzEYWpP8eZR1OzoeA63QoC7ActGuSXnfTEkO+DEv6CAJOxqzr3JmWhzQdQm
6r1Fvt4xudBWJBlbpsJ2kjdXP63wjSWLCBw7OdnJeGbNpmxa6reqGyiQGtMzPpuveUhupUzAVlV5
MCglXUwgAwpgITAKUPZVatcSaDFyejrSHXlzl/KxMDfax22PY/o+DUmdIidsI5rNbtID6q8/RlN8
aBbF9lVhPhE78TgCc0ROZ5yQnD5AX+ZB76kvkspjQan3ZaWweV/fQ0ArO/ss8M5FhbXGZbs+6CCZ
Aa3T893b8llr7rW1x53VJVeIzlPSO8/dph76fDpwNiwH8gyGfT+35XlcIVICq02McCbwLbQxJoRL
bgPSpGZKAv680uKKyMLLcOFW/Qvh3juDAqLd0pdNBHWMHUhd+lp7ZVD+Xc3xrVFzZKwIBLWxIWi6
sh6ddNs5axnjUN3jurgKs3KCbUke8L+TBrFe2VG/W+BKcJiku9FyVYaG2XJDW881oHaEaMm/kMa3
hzp9sEFUIr33qHXXF5OThr+s5Go2c5w5ZffSt3pMNhted5JfK80FlWjFtcrVv7UWV9pSAefn89Sb
Cvh67U6IcWwoH1c7p6phN2PYsfBc0jBOyiDuGtpSHrZKL546eHtecPd7mmv9c0KyFVSpZT0TXQRX
J1E0E4YyXHtSnwNpJMsH89YW5/rEn+TI8bL2DbW7I6azabWruB10bacDvEY4FWauYougWJW9iIK1
sm5HkuiW9A+AEmf7nC17/HPPXdkzSxdGAdqdfmT5xum3aVdu/QyjHC5ID8UVxrPhZoEjAddsxX4l
G7cOelSoj8ukhrd0ug/JvUZ/MkAo3zPANnK/AYUto0KGdgajL72iSYYxGysNIeqyiujmnZ+UOROK
J1t7p+MH/dr6jUB7o+U5sXuS7zbXiSuj0k+OjWnfc7bic3QWDGWaTz5UziPa2AAonbAQHpWLEfiT
04YWDMalZRt+MbsO2T5jeWyYLLBbIio/HqbO+dmqtIj7atgi0M93enp/C+7iTtBWv4pKj3Kt7mPK
KfluKy4qTVTp3ptRNrW0xLMUumijy/IbKgIqvNbYaX05OAfdUz4bjsU6RXBViLp5DRcPUM2SzUuO
hByTVYlhsdTeKaHsr1gY8tepXbQXd+rzV9ubyxB9BRGxuoJC01BEkqnGZDMBOoamU6/7xnVZrmHD
cX569+0XuySxfWDyfaXR0eF4n+lcDoc5dYpn5YMtT9TGYZnu5yhtxNfoD3aQFCBjRKT/XyIsgmEQ
09VZhBNmlVkSRwhYlMxQtovQ/yRzme3KXlonnCEjSDWsNSUu7+Y9t3LTp3aHCA7UNKMkeAftfB4A
08tgy6wqmss0V0EzFPPFTnQRG2RYBLK2rP1icG6niVmHeTnW+2zV/nWMUUenmtnwXAfsP3eLJzyr
bBBu+jXqtnisYbkDA64KvKOBUhPWBUx8Ihg5+XQtbdupeT7MwDVwbNprTxxg1JurPwbIJN7xnw94
DdHiPhTu2Aaz1jDGqHNrDKesKryos93dqGFOI5w9Xu0hHrGTB4bK8qDqx0dRu/t6aK5EBbz2Lqyu
WxSxOWGm53TeqXwj2NrCMOfn/hZ5entSsk6DSp/PG+mLYcP/V2/5TIWSkTXjeCXfGo/1gGTTmec0
ojGbR1JZjD8jXAo+6U9YiznwpP/fts1R1zt/Njd7L812iYU7X1A+PvTJWFPcuT34rfqbDzjEqnE5
r0aJYyTTs8i3SJMcavShxb2dAmIZ8xrAWJfdkZbqAUX0xXHao9aRibsQ54aiEFJkdUeqye0zfu4q
5sS41Z117p2GJ9oBaB/nHSsBz81KWOggmdUHoziW5CSGVpIt99iyfkcddM6hvtzANLs/5jY/5Xrq
xPmYQAj247/OgJXmYyeW9a/eyT0RfQc9y3e0A/zHfmFfWiVZIOvnDGUx2EOG45PyX4p5v/Oxema8
eHFc+rVKySna0zBtbfxsOhVmQtYqnFT/wGYnPm2VCM4YV3CUMNvmoqKvRogl6BX2v5LSkEINCz00
8maI+qkaG/LF5WsjAf0S/zD0xaWyYWwzvbtOiNACm2DtYnQp03FiW5/3OkWAYcuOEW6ib0mXqT9z
w/qrl+qosd47NUcsAUzkqOvexRpApwehfQq7eAfSOCZlrsPctE9wjqjBi+7bWKZr5ZaxEOq06f1/
JLHYxBIITNratLdS9qRqoNSPZQrpQebpO9lVIkiEtYW1ucUFD/4lZbSIbTvJg8lFg98P/bny2g/8
ceQB2Cwkd36iqeVTjSN55cccm4GewIqc5HF67rTZDbgjb2NqvBPo8uJUxTPaqqeuqH8pC1JAGBgK
hhx0vxwfCuoXee5bvlDR1ZgNZBk2NndB1jQ/c9odG7PxDk7C0piIPm48o4prd/i2eusHlQ/PZNml
aEsaPWgLfESlMo9dVz/MTQUpO6d8uilL6eARpZLoodl7LfHd/hL2OFa4cEocuv103SSWzk1xTVlq
PAwz+6jrLO8jZw6NSAaKTvDtyu0ehoUm6Gx4lUbxaph+6BbqmPIKGp2/k0Np85tglfjdO6u3L6y0
OJbdJp6XfgNEb6m41+uTV7c/PTEiJZ3ga7+Zp3QkkSAx/KOcvetiZLecWnKm3V01W+z3kETS4Cy5
m4hC05XhqqrHoeAXTI3/ZlMDhppZDxaXQAgCKqy2P7WgSgjW4m29fz6O9Zjn+WN9t+7OmrtLUueg
ec1PXVVndgGwg1ntp15e7uF5QWckN/Cjn66bH5va2xMscZ605RWI6z/SR37EWj929w2wLLJDRlB3
AqsLM+a/bdihTRKBvUacOFp/5Gpl4cDMM43NY9K4xl1ztEWTl36kEz7M7u6msazzeC/cbj0zshLt
T5UMH1hUGKwANdKc8b7Kp0vG31stnE5bb8KKjYseju342SPba73pt0yhx6upb6+rWJNYOQaMMVH7
qs6MyK+7W+agVMl6Ld6Mcl+m6WlwVf9kom55WFv56KPhfRRz/9GVGPArF0mAr6ZjBsHiE49pbexj
q4s6I03OOiIGM1X/9Jw2rK1UF790dr1cDsKtD/2AgXfN3VtmjkfHZaTN/Ozd7PrdphESKZvMiVVN
dfw0etupceYf6C2whQRIezY+/aydWS3WDgc/FJM5JOsr7wipzp723KcTo/dK9DE6iWAhw1G2KTE9
PNQ0zEbO2ryRV/rd5GYX94VFoslAiBKgrruja2AN3EG+6e70qw/yfcjLXULELXu+uGAafc9S8SHa
AsWGC6y/atqdm8jYjvng+fBYj61z13ElCuE8rlsKrN81Xxh7/XC2y2c0GU9mov/1xXrFm3jphSQx
XnjvGp0LgbVxdjYawhZH4RUfkjfdIe0gHbFGz4ycFEgieiCJ89MHTb0KlgE4ep+ZvXh1pPvgLd3d
YHJv2SxRc+WQeeO4/huc/gGh5L/ONSdyduv33FP7u43DDBxn3k+0/OpdyneJQsfYl5Px4zrtt1sw
Fw0egoUeFDVwbStKJaxRYiYT/fLr1R4VPht+fmshRcVaP6bO+LHZopGSo78odVbh3PguayOSri1D
8Jova+aFaCl2oRmc47gkkSbW9CKLupaMm2wGdOXSOXuWi416OBoIycehkseh7f5aafokGnjGXpso
Le38cLF9KrEX819hA8tX830e2OgRIbwUsFoXQHT2Se+yXT5qHHbmQrO0eMlXJ+jG7sum79YjZWuf
tbZB3DvSIcrapwCVJimgKxPIvIgcHpyhYm3Vj+a3V7a+b6Od/pgangEbRdbgeznNtL3cdR0srEuW
ejCJiQSN5rvKEP7kyGT8iRQfi87YoBjrQ+1lZ9dRoNiT2e2dxDm5PQ8q3e06o8TykVeZc2mHbc+F
34do0vvQ66cL4Mx7NTm/rj+f3HIN67T+HQ20gWtZGCGjY9QV3tHPNupkWRmb0fma8ioGJzFOlbX8
ODAVcZH1B8REF14i4LE8ex6pHiN+YTqyJ13SzP3rrfn74rcj7XREJEzaD8U6Y1T1CSiIe8DcVoas
pWPUusvB17PYHvKWuPFh13IPbRhaieZwonpNJ4ZqbnMAmAeXBI54TotvtoszEqKjJppLU6xb1A4w
Jy6wij6trwsKiNyv6pOu4bBxfWQZ2VaF+mQ5pAa4BmhfWUSyU8+bzp3LLpLvgdl37PV/uG4OvpFh
BeoAXdJefKQ2PLTlLhfs5a+Vka7k3LtUBjX1s+QEPiET4bKAzAzaEXyhtlmLNBhj4BD9QthQ82gV
+m0d5uHAKHWwq+JFmelzNVjrSefsOC7duue+/5UpL02fW/HWyW7HjfO4wrME99LFxDU/yKL84v6l
lXGZ99ZqfS9Je53z6rnpqwqCKvV3le8E/uy9bBb57XRX8jZxk+q6ruKcKS80mPSKsnyuqK/kjow9
Wb3r+WYEFBX9qBL8v2lU2MnMj9pFnQv+mGDkslOG1kRc0/+ZrU4l7IyMaIVMsSF2yXDYvqHj69gl
fPbZXSB8qSq5VlQ7hAgof9t8TiJ6BQ/IznxAF49sHNZ7dvRnMBQAtwnxm6Gzf3L1ALDm4GnLR9e7
zb6ym3u4Kj/0yl6PjpXqF5jzqOCSrfXlSbn5TSsSFFKuCi1CM1O8jAFxJRGmjI9G9hyaSXKlR1AL
dECYYHbmXyn1Ywks5U3W02ZmF7uYjCivG2pbFvAvY4VxdJKvehHtQW+QlghRXku0ioFdOL/tZj0n
Te2eJpXZ6IFdrrsB5s5ENsbryd8pQ0e8duZDajVHo0/P65Z9m97kcB4J0K2OEHc477ckEdSmaOb8
0C0oaUgUCaiI0JDYLU2EXggMNwFDsv3lXgAatgoyuvSKg5QUx6yAh8AvJMTYKlabs+4l4pGT0WlJ
6DrO2e/0Z7oBQmgQP2ym/JCu3gev3MlZqvtE6T6ZcvhjWdq1s40DV5d/EAuZMRJpiFqGa1EZG9wG
h4neir0wcZJA9O0a234srGnihLQOWLxiML27IgUgf3LXsCHNrxfTDATofJlJkdAsOCIvbPMhxPoG
YrPae84k0nSXBgxgaMEKNJ55a8r2uBLAANc0Npf+ZGx6bEzTK3TTnpk1SikoZDWfHvNS3FM2Kv+S
SW27md12I1ZaC/Uu2aPnf5JE4hb2XTRau39knYyHEj15kKnszd8yTKwAQHmHHjZzX5vZisfSyo4W
ea+0og/HsfEJ+bLXP1uSsW2JqCrqbwHkSXDK9JzZUBgmGg01TCemuCrICzsmsOR98g2QOYM/2X5o
u+ll6mj9IG4PN+ljYxiP/aYYiua/5la7cVneN0LrG088A3Cy4PutzlzazDnTrlIa6p8KZGjiYBqb
5Qly4VbRqcFlUFj0IvF98oNJpt+QXeFq1q4fNHI9ta3x2xvmtUceH3kq2xtm+e2P6trM0AM8I13Q
8njnfoZ3pvUPWQlYlUPR3K2JAcE2bAl3wpCjAxt7X5aEjcnpTJoKA4RrVmiuzUciHhbM/NM+pQ0t
IM5p59amFTFuEJaU/SR6cTFy9DrsFagT/b+9B57YKpQW0LV7ooj0UAK1vRFjs4ZjZ+7xaJ0nStUC
d0v/S2T70JAQErr+iGQtEXvW6J1ukJUzolFGl/+A1tqJ0Xvxb5oFSWX/4BOv8JPOqieED6WTltgG
zdXCDckfjyclfptePpZ6d/Gb8jA5+qkmuR9a3f4yFUk8i2rlbrCMCnlPA1o5dPLRqhsB1y+/4RXj
pPZu0jHS/3H2JjtuI1209RMFwJ6Mqag+pezT6fSEyM7su2DPp7+L/gf/Z5WRiXsHVUC5CkWJCgZP
nLP32gBMzIeUN93ZGMVvhG8Phmzu9DQ+4VhFDJ9V+r0Y81tvaH8g+mQFSupEyxnZ7ibttTTVbW8W
yYYewHFwgt1UAe1KuYtOMyVXlRk9oQPsicUC8NMb+cAkX6xF5cWnseRhYShboA6GXmNl+crINAvl
ccOyaxUti0HzNvVMRRNm6tPtE/w87cypK7Ditxa3JxzNutxnygAR2F0jkENqkk+FT5HpI/+4tasR
w5o7b4QgdiswNrKusSh2tsO+yYu1MCl5qrDc0SRWq2SoX5I5ZywApikRGirCCbU2U/N0p5ONh1C8
PbXuYmFKm6WBI4d4E3uR37XyEXU8kLoUZnmoZemqd6rZT/Rc36cJJ28ZUNqjnVkNwnssrfjVaMtt
Dc+EVl7/ZJeoHoKcpDNqoBh9h0c3JiuZrXrWDRjHaw2aLYoDbb2061gq22Aa3WPTqmrPaQjfK4sr
xCOHFgGCt6vlN3CtZ0B8w71RI70ZxnHaZbjO3YhK1TaKbtGVPOHBvi8azpRzG5i+1TPhZIiEgTFC
eiHME7m+5FoJykF9rj7HOL3vC/EpBxS9ZYobwWP6uc0pMStT/12hgEmj4WXQ2rdBZU/YzKLVhIZr
DjVEZ/pbZzLFDQ35jjovxLhQ7KO+3UrBjdWr6Vefzyaq00JuY09Eq0S6TM7RJR7rgJ+159i7CvTq
ZbYUx6a4/CBi5JHAjp9MYVh8TBP7jtI5GtnKbW36ZQbZoTdjun1R9WqUkgFS1YUfM6qGlT1av+mA
VXt7ql9roH5I+V8IcfqITfvYyfLcGM7eSuMrLzTuOVgYu5kW2vKe3GOA4fw/VU+INzj0BOaTBViB
snTQTkEb7ULpHQd2W05p5SE2xb1pBuu2BTs1SZqSXl++B1P6ZnJP89JCWtQPW0do9x6p2JjIDj1j
+FVu07+olbvXZYKqT6yJPUfUZqYfSSNbPykSaMwUtk6XVOt4TN7iNDegxHv5KcOnsmqslAmpWS6g
6potxeO8G4i8Z4SGVkMoEsiIGh93fV1dxwHHSexXW9mPnFTy4CYDx74iim0zCBQKE6Iyv68YL1fZ
x0DjbQ7KB9JJEWd4DQkX+lGO4Utcl8dWUtUw/8UcLacb8HTPdH984VC/VWPS+WOLPKOXXu4HfXOl
df1OJ9zJx9OKam10Dnjx9yzUwQ+kWieF8doGzlEJ70ZyOl85k7uf2MQZ4jpLe97zNTJ8/MbSk5Vd
11eqajaOgRhapze/Tqrk2Cytx1QhOLIN+2xlGgdyFyEFiXmvFQNGK8LDbYsztfd4SCzawTQ3dksK
E03tkJeHPsHdp9HaoVBkQ4OmHB85GQ7vRjwOu8BIw8dWhr2v7DRBQ27cq2a8HuJRUVgGo+zZKnlf
CK/SD3VPz3huVXoehRpuldJl6kcx3wsQ0nTE3dv5dZa728ohKATdfcDQFbcM60KrPhJludtIJ+XU
DSLjHUKLe87qPL+nDY9KKQ8fMtoQe041sHE8Q+3AXodrh6HaIbAlCFcVjfcyjSGp1mUr10NDExOD
bcLUQu9w64P01DahVXO41zo28xlJeqKVuKOYwyXrSNHlChl1HmxXDU/0RaN1Hxrms9sHyTGzS0SZ
CqleZBj1SzRH+WHo2v7QxBwlaqNpgfMU9mbMAvtK74dk5iJ9iWwzL2s02U165XAMsX2vyNJ3ZYWc
t7KQIWeVlK9zqvLt1JPf2qm22UV2U7+XAXrt1ax3huXHZsC8141u0ww7YGy0lo81JbnKanTbHLAc
vGQm722fhxfVY7T0znSO34yi3E1N8bJtg9E615P9JguR+F5EOyUrUgTnRlhfo92nT9Y4v8D3tdtZ
Bibcbr1BUGqG6Zb4sta38pCma9nb437SzTdbFtZR1EN+BQOvZV01Y+MP1pBzVlx8Ck3ZFjvVAFll
V2CYbjrliVaAu6locx9oSipK9ahnXIiskRbi+JAxkNlYvA/XJoayPa2jfJfA5NJowJoMbuYGX0dT
t7cekgVqaVlv87iy7lNcLaR42SFkAh08q9Mv05ou/nDmGrHD0IuWt0fE1mQzZFuHFvo82k/W/TA3
zVU9zuquiE3PNwlTYHGW4bWYGeSk5IXSOYoWC0mWISqxM3TAZdleT0kwX7v9+DEmWnZyzdJbVBbU
fFEGG86yaWsalrodAF/eWKkYOe8EebGiR744nkMOWCJGRf1nYHWscPZTS0utazcCbstRoye6xt9V
shv245vIKpoQKd1Ni7BP5nAdCSHDPBPRaeneS0+gkrXqCkTTwmMMrGWJ+hSpo55MhpDbqEsf3IoZ
hIqt+TRXdfAw8R0ADMU8vV/bSP9hzwVWzqTbsQnl0i4ZFZoyY1LrInkwMVN+MrWnbKyD4pQP1svX
V/oP/AbDqEn3xbNd3TEArVwYkSsHjUVTFh7UW+yDK04M0c8mrBEtZW5f2r/mOKrvOlcMH8gkPAav
DZORok+8hzYNK47Lk0ydb77+Jb1i+UykiPGXDZfH1C4QHYXghGc3HbGdhkb/VZPDHUDkIkbP2vDC
xl1CCuzX9+E/d5zkaA0fhaO5+F0wDv/tm9WnuNdwJXgHPFkMUPoM2oKg36Kljfvj60sZ9n9MulzM
wGjg8neIaJd0jjrpIeFGPX0djv7nbpIhB4tUCmo+Za2S2eqPcTokP3KsBicdgnG7NgUWWqapY/Y6
hq216/Whv/NspQW+AU7X4wnAwkQarDh4SSPujVyEGNvS8rmyp6WzLvR8n+hm+Ntk+v6IgBpIlmPZ
PqhJNLb8Lz8H09F3tLhm3zHH5rXJY31LRVG/Ga7j0gUcXfp8FuFwKY2BVYSD7NYu63qXuKN15Lha
rk03dcSqaVGg89YutCuGqvPOiMLXalb6lYUKlfXC5H1WdX3jDVZ71TPWvDYnp9nbXlR7PsY5lh48
mPCBrd65yZqc5E+jLg99SwBXOiu1VmjvfzrFlPxSrqzeY6AjfoD14pxgjtqjqAbXb0VVv+5m7FB2
XiR7izn6aRiZqpCshhWxAKMlg3mgk2noa8+bEbFaubNP+6o6zQmxFX5u6hGtIrZq+khwrcMqzT4D
NKoPWoaOZ524esSM0nAQPkyNZiFF02gdbmg8lk8iLolkdy39hJDI+JyGxmrWRKm4zmakHbAz1UDl
XBJndvS63P5VWXWnIz+d5h39/tTXcO5u664xdwJSwB1Ny+Ru8ip0OYEjFl5oYnGYNOKdEVczyfag
x6WWdeuhsrVzpgqhrUwvHHE41rX6IUvXXAigrXwdRNn/dKbKXds5XuesqcYPzVladDp2p0OQ/XFJ
ZB0Kth75YFTSocbbvQlJj/idulm5V9DO10OUJw92aeBw6Gkc8mAKEeHnd+ezlY7TQznaw/VAjMW1
KeLshaOsfoWCAJpnPAxs2onHNHTsw9vGSIkzriAH+OjQEKnXWHdMotmb4gC7eSBjN0g3hU7DpjXS
RuyozHLTd7yxWxzic3tlQfkhZhwQ1ypROfWiNzco0QQP9FuIiSBbtXEhEW3WhR9ADUHS6GR7DmdM
dbAJ7sHkISLSacn+VI3oTtBVND+1tGSrO5GxaWlxHHLPntDWVs7k+Fh522bThUmF3WnKt66eOY8d
htobwbnokGa1d+j6en5XhUFwK7Qb7MxtyMHTmbWboEe3no9yxp6N9Uej2jRp9mKwoLM6Y93HcCSt
VNGn6SjDxWCt82S2r8pCDuecEOC3ckLUYqRRsSlIrmV3LDlBL2qSOC1jlJuzITBZhCiXGFYYKC3c
TrZ06/GNY9eNXQxPS8B7Q+ccIwnDgc6JXD9kcHZNXVJT7EyxTXdRZN2wEXUn31EQROe0bostlaHH
cunSQ17Z1p727nAdp/b4jA7bQDdlay8z2vsObTLzRBm17TtKefozHsnde9fEOEnCpYugIAUyO6Bz
IC65RvCaBiH2SGz6LJnxt6HT89x/veteou2AitgmIZ6aARJRgwr09wafl3kZ8lTGRzMHNUfFj5y6
Z25pjxyPQ1Ot2bu6b655meTo/rmoJJzG0QkGc80LItJcW65ut4LABySq9a5h6OeRGZAw/t04GAif
PasNXw0NLPRKke9pw3LXw5twANrLIdx4R5iLXEEVNr9bg6Y2XBVMJF6/vjX/ed1ya3gbMayAo0gC
4sWtMSoxuLnBSYWmHGkYQw4mKtOAR1Gq6wycGRn+P1xQao4hARsi0754v9OTMp2QBJMjJHFmS3aU
acUWfWn/yVpH5eAG9Fy+qSn+8YJnMYOv0WxiPzznggfSmOBQOejGx3bGx7ZH02c8QW+m1UsV+23W
xz+vZv5/ofUmHMWLb9hTwTdBWkbHCHHwMRg7DvLOzGAQaWf3DT9x+Xn+Qn5wfHVcScqTCY8Sqtrf
KxsFTDV5rRsea2E5iL+0yjJ8BwhC902N9B9mzXIhhMBA8QwJeenyFvYgRehWxsdpSj4gBvT+1FZ0
bGo7mk8l5l18PnG4yQdUFF8vGH3Bllx+R4BLFvMZyCr6JeQXAarTSnoXJJpUFUxKI/CwDJWZyXRw
Nn/FKiyzddT0KV2qcex/I1CZ3mIrSR6MWQMlL+qwvOlUhrbtm0/2r1+ae26xqnSAr5f1cz8RLIE5
LTkWhZnumD3DlGM6OIBa9dGDIIww4uIqFQ0MXDhWIPwIgiCj6odpR95KLWwGx2pTRBTf/l7/eK4p
MT1bM5dymhr/74VRE6MG7HtMKM4QIC6Zzcc56ZgOmA0wQyqm96/vxX/gN6wP7D7Q9QAAW2TX/n09
5lGDGTkBeb0jAoKgRHJO1x3L64gmKWuDhCGM21+Zdj9uUEBFP76+/L+eAybsjHSXQ4N7GWwaK5NZ
1pCFR46BLnLYokCGHY1MY76+zr8eA8lmKbmlBMY7F+Qxx51545XsJCoC9T96ltgpjxF16JLDU5AL
dh/FUmzCfFC/v77yn5344jEAGacZCygLDoN2gW0S5izzEd7OASNUhnwb5oCVjOi3OG1Qd7fNOz2t
+ilEs3BMdGbxPXROHCoZQqPaCv2m74cVwTzVN1lz//jlATqihDTpKvMgXGx3keyZJdsEGwWNW/1Q
YfYOJ5TgAH3EWl1m+Q/M0omvWYOL0muuv3nN/uOHdyHBWZpkpfObXOxLKkvGoGL7OWqak946rV6+
VngJv+FGXl6Fh5uHybAtrgO175J113gdf+jN8hCTg2GRXeCJh4wclGrz9Y/8r+vQPEWvYbG8vD9b
4f8gpJBoIZeVIU9tQHbrttMYL59ChTH2m3V8uXMtX4hwczYdUtXJ7rsgoI2KAEkAIRjx5zDloEUt
PFveuM9xKnzzirrcibgUgVcOcG5UOQYijr93BuLW3DSADLLHXMkY1HJK+zlAmaWfDY+T6B75Lf37
r+/jP76exwAFWQsEW2IYLx5TTq7m7IInxIIUOj72uekOC1zBIDs2v4G5/afOW77fsvIBTfIGdi9X
oEQC0NgkShzJzLLPJtT3iVAkOYebVu/st9xp0wFObNFW+5R4LaxRsR4+yz7JbyIiHBldVPBYyJun
jI+Y25WrkEoo/eYHvyyBl09pAb3TTcJqLbrEf/8KgzQ77naSHZq+Qj9s1Maa+U2yd9FArAWqsHUj
u/L265/hT/nxv3vWn6suVHiXjGIQcObfV2UOP+N0dMWe5JmpPNVaNT9hFaxPU2HGjM0T3oddZSFb
l0omJ1xosJOyKmNYVplQfZyK/X4HPkC/xiLYZhgBwrbez1mBjlmivH9idhCTFsP9vS+RbsktGbTA
ldqJk5bMu1OdSnUWcPjwjdY2yULEgVV0Mx0vSffu7PVXDWPIk05Lpr1lciSvtDZJylVKUIn2zdP9
z9/g/78b8mIHT0JMkbo1JociMtIbvXc9tfbmbuZ4ODZM9rNkVjmTriz7juL4r+fhf3/9i12SmRSK
ckKjYVaM6NK0XkseJWLXwjeESL9jpP/ribckejDaijrwyIsnvmxKZWZuS85eMJZX1Vz01Y2o7aze
jxywc7ogMF/XXy+1f12THZodxmLbNOVFvdMJJpheJt0DWoup245eZ7whFpnPrYmwe6V0lInfPFKX
L75lcbtLyQFpUFr2ZTYwnX8aO7gvD03TpisToxWqjgaZK0y9W30up41mCt67Sn9xZWjef/2F//Gq
8NhxeO0ZfBBHXmxxpZtRb8kyBb6fBYzShb0jSYARzNeX+dfKcWlEu9S4CLcvn+ARwgA7eBLs0zyu
n5laZ946F6O8t4AIR9/8iJfV1XJHeSM5y1Gdd8ZlHGmbpGNpqDg62DWyk8+CMIvhXiXUjCAJE2KJ
rDnD2OImYBJiwj+cbx7QP9koF/uV1DQAo7yoKGWti1qmKiruQ++MBw1JcH7Mytb0NggMBm9Psl/F
BJdNctg0odSnqxHxB/e7rTPE5wTMm86Pmkqk3BjdFBd3tDjDclNkRCCtyoUiiszY1afd17/P5Z6y
nPw4MnvL7u4Y2mUMbibaximwQB1gVEDL0hDW5zmwjhKTAEg/FDdOrJzD1xe9/J3+XHRhwnrIbkzu
1N/buoYyOtcDIQ6iZ6ylRUt4UmUWt2pA+z25er8BhTniFsQn/fWVde1yQS7XhnCJ8QZ6KQ/Axbrv
p8QDgTwHBzaUONjaeJLdK/yjdnxbUxP8qJgSLyKCLut8RBWWg46o7Qpy+/IC63VHIgi6rTBofOno
XrFOp0yl62rUhx+TLdVHbzA4XMUO9s9uqGusO00vf2tjZR9MpwaPJs1QMlmtNO8ISix6tBxlAPDp
4yEB7ikg8OBTxQMgqLzhO03M+tczPWg0oqJvMGvm82ddRpCdjKpkbt/PMCKsGVsR+j8F18npgYde
6UCdz+SYjK95S3cLTPpohpuurCiWdKdAUNQlEdWD1+jMDYypcG7bztFvahdoXmZXPR5uUSwwS9XH
2BvKacaEALf0pe3mtqatqhWuX0d/IGsU6y+MpOoADYLmIAelSbmeh1p/cEJNC1Yao7Bq8e04+VsY
dkG2NjgDPtrOVJfrzHOdm6YcoHmX3jzq+2nSupc4rEYuaxMPsIP2QIYAqdcw+aKkq5h/BjGa5Saa
wFWFuReg7O+tn2mW4K8m4sI7BQy78y3TL+RZPS+qH8BDPeuQwOND160F3qvMQnHnJSPacL2hk7cm
CHS6y/jSGsou5kZA5cnD3MOyjzJEyEztwEIhGn8iFQ0BjUqZY261tpIvDgLhr9fpf58QQpV51XMU
dUiovix6G42+QJ8xhulMwepKnAe8fMOrg7IZcYxR+RkECaAHoLK/vvA/uiU8H3Qj2MZo1fCE/v1s
Iogz7SLWOBB5MnmZQ8d5JBwQaYOlB+5n1IQ2QxsN1WqQCTCOVSCsZ6SA4dVg2cZxaGFXhKlK/i8P
ATy1tkERCHgYyDNGtr8/VWOZ1mwlwAzRe4m1RuwS/aIxILyQAh4xZVB+cyrVl2Lqf7fy5YpUA1yQ
+S1b1MUetfAc3DYhZM0wioHAXaXVE3mKnvgFBcU4EakichyLw7I7FzRgaEvnhdjAAh2vdV058Xfv
lssX9rJxETXCXG15W2Ms/PsWtFmBBRnY1zEoh/aJv5kPujtgk2zCzPmIWPViK/Wxv+nLSL3ms/IO
fFrxgVkj+gAnov+G+GO9mAHZct8smoX6uKyLi/sFW9FYfh1OuVQ0f3+8DPFZpDuxPIDnGrp1rbsg
8mMT86RMEzS1UYeNV6OltFu42OtOTNpPUFIGlDgLRVDAyEHApmM/AxhcDrq+bzqQPJqXQp/KrPip
TFD2u3au7xxUzNchy+3Ux556aNF5HyV70l1TZNjT6XOAnAkorjgPAQeBC4Ibocq68gMJT8q2Bhim
CYk2DHthboIaLjl6K0YyjN9e+tEOb/CqVqbPVlF16yi38sXnF1s7iv7+l4X2XvjCABgGLyweHopB
D66rQrSI6mC8vPYySa9BvEES6ZKBCMg+qKB+VTCbpm1dNtHVVFnROa4xOSqyUs5J3On7Du3C0Ws9
0iuIGi3vqnihDk5KoECNURQ2ndxBBs4eqRo/kyhIr+JgnHwNPEm8EsY4XVl6ND/AnBigJYDsKVqE
jJlAtMQ/FgQMYTyPay3aSoZh14B0C+pL60HMNNiIkLVwTcTup4nI/qDSuX1P5TxQAaRqDRErIBIA
VWvR47IT9eh9oG+xfkyFa9/xMJqvjKWnM2YM565x7WpD9i9qujiCRBktuX/SqsQ+8TR7nxmif+gC
AYDTKcf3RnP7A9GTqKHqWZW/rboRN5pR6o/oPifIP7l3iqq6fcAJgi0q89ClZe0n4gJ33YVQqOa+
J2Kxd+Qu4NzgFzWG1mIw7CtrMt1Tb1SABsZc5Ui0KrmJWhSGMBaJjhzx8sscEU8PUdsf5kr6MT7L
NdFn40NQhNUNWavmNahd8RxZwewD3x5XWVTqxS4gv4Vucmc99prePYtxsdWCQb2lvIy2CosTUho8
TCPWoWMhu0eMg+HBcgeckXhd63WBT91X6RBsrThP7lBY2etuTIHsjLO3RunPomnwS8OsHrdmQe4a
iV26eEgr6EK+Gp36BkqovimVylBCEwNJtwLNjawR68bSuY8oBcgnS/NpFSuLDF/pwTdw8nSj3Ch5
0rEO3E5N5jCBxK0d5T3K6JCUh9vJRIBtE0P2g8Kj+GDQC9BpbIiygLm0yxlb+0mMvL2a7HGdtmQn
w3EI3V2EKPSpQNb/FLroZm2yaa9Dbu8tNmsAEH2IJd9QdLqZ3OarShazP9RQV2QAl1MRsgeSjTDT
ZID7wyx3RkIAt0C6FEL6QNT1XDDdTHJ0DrnbSM13x2Eoz7UFLnpM7GeLua2vDWgAXIEorclvsf1j
7g2FvsqE4e3J91wwKnDHE9lU+zEQ6FUM7HFO1oTrpLQfAJb9SjW0iiWGIBRPs0dadbkFEf9Qkdq6
qmtQP9AUgk2fi/4EDzLcK8MGtjkZoe/NhXe0pctdz/S2AMjay18UXtZ1bCattiYjqruX1PQvQHki
82AljXc/uYV4imNbvKdmOcYbuhLm4whbEDsvLNTrHGs1y3fSLMycGFI2ABgIHRiZ5/iOvsjZJPGx
NboacKqMYUdIBJNSbbj12gj+UZ86YbbidikmxiL+GIqqQegwveaT6A6astGYJdw0NF5qk3eyOkcE
y6EO4NPotxoRIg+eHIvhXEJmC08joBjtYx5rWewFQl/znJilzemYQbVmJIculFNb8EHwvm0ASoc3
En7dja1FAUblNppercqVPgZ1GKNWbfaoSCR6v9CClJE0tbNKbUvAWKTgxBMSaecw82y5KYbBphqT
0C+SUUFLMUL3XUZV99jVwQjWvMseB6uyP1vVN3c4alFieXXJ580QT3sKOdiMVm6lksm8jVRmP5au
U21RZ44PMfPibSuZvGSRVx57udj6NLN+VfpUqFVsFWKNHS15zwY0v13LAz21Q3aocGjEq8LpQQc4
hs7sLBccoRGHxKtwymDROg7dMqOdeqxHLqLomZSGkwfPHHyRp7s3Ds2teZVbXfmSpK1zIK28OfbK
UUd75sOitUj3XlLDPq6N9jGqrD5H4Y1L20I5/w4isMYcEeY/g6QC5AKVE12wQVVwAzyteQo6cU0P
I4eeBkQd7bSeUAlrSoDxaTP5JgaBcww1uYmqAnoYaQ/ujZ3m8hfhkuaRwt/GpczTl6Qh3XhRC0hb
Q4jZT6vr+yyV2dlri/Rsw07YV1A8nhMRD0sEK8bjUXQBAgSYitWSqFKCBbTmH0lizIeqtLuN06Bb
D0KjuJ15fz0qj3cOXDRxpUrXPUajNz7hFgv2jCu8p6azF+ZMP6b7BBWfty1JthiQICr+OBuFd+pl
FFPJd2Jnq2y614WOer0LugP2mGifoF/mlRCWjxXB88h3SniFtgrWYQY/JpaN2NgQ6I+Gw1gmCtgr
xgVOt8ltC0TYsKS3zVRTWxQki1i+I+J3hazFgyCSyjVj4PjG1CdxFzVg3YAMtNMrsudaA6LgABRh
ceg/IzexDiQBFPAVihCESICo0sXpTP5amlXo60m/nTnp+QDQ8r1ZZTwGvXbWhzA84ck0bsgVoNAs
qx6JRc3xKSwDVsPgHLIcKSs3g2ZnUD6aOF9uksxw4EZN5r5Pau05QlcM1WlqznGWlfdNawxAu8vy
vtVs47myBPbUIocW1vOYVh04UFOLlK/nLbwFJewtKWtY/MIxvA+z7D0c0vmGLrF770GZ2zTTAJHH
6tMHu6rUz2nWp/OIQm2t0tp+AMA87ywg0rw+U+2tZADG1hhX8MC6dq/pk3kQJDlM6yB1scybtbmY
1ApjCyNc+F0jHTBEfyADiXe2Oya3woyWZ2mQV900AQoZQvRrZR+f6foWj2mX/ZYFTkXc+XIvehtD
ZAhnZyYk8VEbUWYyTmg3RpoCRagiDbs0ZrEaavttrk0cq3A0bzi1K5ytce6n2tCsUiyKnxKDxGbM
u+pAfW5tW7O1d0SfZ68Bpc1Kx5K+6fjcWIJDBPGzXT5PnZNe12ltAZCw1Xj0mgGgO/KYejUgcruJ
FpMECjJkS9R2m16azpVZGp9pylCDFsBCg7ftnUX78crRlP6rdCeT4o3kaBSWzAvXg8aRVNOTdF1P
Dc+4PmQCpk4xtA5IVQNYwLoRafDLbR+F+enBQ6v6jNCUmuDrHmzNzmlmhq1EXEH8SnnZka/cZkO+
NlJkSqDfONsMNM/ve0dH8RzmkmzxDo8kMFj4mXmzCazaPgVe76Lfcd33PnGzs6ba1s+VEd6GfRDQ
H7EVTuax0A5a3tXrtFTpaRCO68/UNddlO6rt6DTQKxHkY5axXPVp8UqkhpiK4tbQ+/l9Np35kXXr
PHljVl7ZAlvrnCKGgIHv4Ycz6viFsxCMdaNqXjtTxwthF/UblG2QEeHgTN0auCjymbqUvY3AT48R
tmnQQSZlO3zINLCmvcGr8cQhgPeqBZGMlEAc74RX54bDLjqG5wb7RLZKdS/eOKkRHo3KTl+Qo80/
DSOzl2aFBkQ5h5MNMwIO6si1BGj2LeEG6NVh2Nt7WWIxmMRAy7c32vxsg1fd8G94cYG2+RWirDtI
GNmHzCkQ+qDDPuluYty4kzD3LG1rPxW29SLilg8Vps7LpPj1SUOr41udN96DEwTdjadm0uSFYe6V
ptS5xkh+RCXYXnliZBfrDNN6SgmrvGZkML+ZXQ07QjV1uasz4cJOG4BK1t2IuTFy+7uiqyA9xCPf
QVMjORMFaH6MuUOjbmcTu3qCkOAMDM7QfPCBw68JCHm0qhy7f/SKpN5Qy5N4AcPrNkQGzYEE0i9a
6sLXWbC3VduUj4zgxQ6vivGScUL1e0xRI0K2AD4Xk8Fzx2wFcWVJLnhtWK9RqJp3x+zb5wx3GV5z
SwwH5sfNJhtT9cuUMVnghV0ZBl+DfV2IysRCN0F1p0xUHb3Uqt4kAzCtkUUMtqJGxzeHxWkeKvcz
I83p3sbqeo++bdgqN4uf877saVs5Q4QXwOhJgU/qbqv63D7rpTvc6RBi0Vgakq3Fnmz9Bwkc+sbM
MvkImkux3zhSYbZhY3b83FLtGix4+VqkUb/tojReMwVsrpxyTu5EF9qn0DOKOw0B/X4iZ+kt6kJU
+4YLW0u3AvovYAcEe44GzZ0CAU867xMgRaRuFsplQYim2JG6gaEpzoebyAuKA72zLlvXUTgCfdMx
Zca6gQ0unPpa+SGmCRfqC8waHbTZvB9QBE0+dV5GZ7BN8GoMepr7kZx5uWeZkfyePWsyViKf5ne3
bNODbTDmVpB3G86kWcvC1+uINuecN/thGamhqQTrUjt9DA44xXHpBv1NaUbVoZXt9BxqpGsIpwYk
ozmQuA2jQp8442YNpWWe2ryZ2D9yY1Pj3QD4Nzo32PhqH+608ZFGBtnzo6EQT5b51TTq8jGKSRVH
o9iuYYK227bKeG2gNcBIKS34vbwecnP6oKM42hgX0eLruaO96cY03oaN1LfVglpEvBDsl0gFDp9t
PmLJGEPl85vL9yqOHWtpIYA4sTyqqhk/RTYVW5VhKNUyIOgM/1eV4ULtA4zdaXnrB3VhsuFqRv0Z
D0V4ZTcFholGAEXD4VXs2GStK74DfHmT2ec8Y9IIonJ6m7E+nhVjFt8KuvzYoHqGbmhbGxWAzQla
MDVjZL7TBFG7mizatU5pRezH5Kxdo0zWwdLPgHc/+M3s3Y2cx3fD7BVX5UQRXMrCfNJ78aYDUb8z
0homUK6lP4QyvMce2TJxtvRnUhyqu5Av6+tW1DFrjqPnJIxoDeY9bqhWNleh07A+ccXB3fvjWgcb
EAMoymMe+hpYYE+XeiAJ6CfgYUIaWhdMMb5DUFZ9+EMfpPrlQui6ZxReneuM2MK2AIUB0jhrn6DX
kX01wkP59EyhnUQv7LtYEyBYO3rMpqwxtk8oBynIrQ4MF9ZHHG6jzsERAA2zoAwuFIWAPvAUZEPa
LW3tLEHaS2KQKecK1485vLP9TrCBauNqNmbrscBBssX/Ah5ynBrjDkcF/yG9++uSHvPa5ISyxmXT
bTpnmk4lyKBoD1NQsXkb8U8twk1MPkNwygOO+0Gu/8A9l65KA6OoCU9ypfr+J+Hu3kY59BowDr2A
KX6AEodwv2lOFgUsWrnh2aPjRKzOotLrUn1Nbt//4eg8luPWoSD6RawiGEByOzkpjvKGZVkycwTA
9PXvzNt54ZLlGRK4ofu03EzYDnY9JjJSH/NHujqulkJ8lY5BIpzgd/SMfULOf6+W+gmv09/KMMSl
CAvmPl6FvXh2wvFhtOEpUdG066WbYOsn8H894/ibNITQGmDS3Fo82FXchoBB1B5FqWFFgz0ebsKd
O0es4seh3t5gZvR45B33DO8hPHESV66FvdYsD9kN2x/l4VdIlXdo2doDnez7fbSUO7termVDAqQD
jY/+L+BMWnrMWuHVFd1rlrtveQJf2I+zeE1qITL0XB3iPPzEU/YvbZHlF7d8tiJSgKPb+oXkqyeQ
hL+eHbugDMy5JUy+naavVmJxLrylWAVJDngq8V917wHULo1eAZBmcrKkaoeO6i97BpcJwvC37Yv7
1i3K1aDBz6B1h6UoEGMsN1v4WHxgExzWU1tD1s9hJ0JB4R00qdnMbvs5N+Ur9e0majp+ANC8dRCG
RLwDa03jSxba/2RChFaKuIBzGL55g2ScUnLeGwHlthNi3I9p/lNkyCP7cZE4rwO9qmT+oHErAe2z
5aYwPlpszIKrAoL3KkDZufbL+thVtrexpuF7UMldJyEdwhUOD5nirAoGRNspwhRCQFRziaboIwgt
LFCdLY99k3NsBcbvv0kOmw8mbMSHgqL5O8Rh/R1VrTkQh4ZJO6iJoV27jhxem8BrmD1axU52aKFW
Dc3IUxZn4gG+abONx5J9TtOqc+iMN+t5yfYpMtI9L9niPvQ5hPiVKkONE15KDA6hvSERKv6dRDWs
h3ixL36a09a2dVA+EtOJAwN1GQi9HOQ3cI4t+qDpPZq78Vwv0VJD28/UC/Q2fWjpxy6pgUzuD6W5
DlZWDOtlKjXuUS9eu3BF5YoRr9YrC3feaXGM8yVLdzhPs+V98OCzGbQCadZC5OI4yg6fn92hTgFO
sR9b3WMt5+uyIw0Gp+vky2Cm+T6rCATohnC+NwMXX26nBRbdKtveDHpPJsnYtnZu9AzGFeb8CD3X
rlJKXdPan75OuWCHQbyx5AJVDqHV+0lyfOrKslB/zCY9hiBL12IJT5MNCxM2o0WBJZ4ohL4zXdzh
yzs0cUCchlB0EzGBV2zXDNm1CiTgCunpZ4cjg2s8gkMfimdoHMxYUj9fuaP3L7DC38HL5cXzmTT5
nmPWCCQ+WcnBXQ3JRfBHpg817pyC83ZdNSNQFVgRbs/MrNXea5JaPna7+n2eMKcsMiyPblx8TsM8
QREU4m6pxLxygtFdxWkudh6f0Wzw8NdYI23IffsgHIgbqCS0krp6iMOSdkO3n4EOfpD9V7t29F6h
Cj31FeUoeVoyzBSUtPgwBMsB19fR190pBfrhBLDk6mJ8Bg1LJQa5yxJkjTV5fR3UQkCHvurMfbB1
2QM1yu60F92NQ/KEdAh0TSMfKw49NO71sIkwfNqcyKDwugRWA/ZVGAuD+cHD8SFUy5DY6iSdaf9S
OfpT06yEKk13Mw6rTVTG/SYt+mAL/kxsQ4T9a0sD2wJ76TwvTiko0rrfDozLunN95F+5/bwAN9h7
fvPm9FS1DQTmNCidXcq7DPCndalO7MKO72g7g3ursbwL4cPBp1PW8aPpO2+z9FGw8iJD4p5B+hAR
tsakJpTQM/SLVxFEXrtdRRoRMY5TVT/HDhQYvxmIYLCjHbfNl9bxe1PSunUgB1dDkzxQQT86s6gI
vZ/2JeFFmwKXCrT3m1faZ7anehPyUSj6CdR7008WQJhLIzt8pXUjsmbJ7CMrF39bt3p6aeTcnHVj
YKRH2r8yrRJ35TzCCkr1HPsMtIP26uTtn0zoAFh3DtTZkcnOTGO7jtMSEFCOTahMPrKhO3ZmZlIy
ZeyfffUXuOEvpk+xIuWrXwdSiP3izFCLOfhh2kE5vZVI7P3mdyeso2M1sfQUgmY2ddtzFaAIlmx9
1mTw1FTxS8KTOlsrFxb5ir/LUVrdj+zaNqqzzn5WUUvf8p1ceVdKfrDVkAji+0W5Lwv71OM4m5su
hkbmfMBcag+z7Zpdg3Vr5RfUe4WqCXAq82+taxs30cjqaAzvFp/MQggXO6C09kp7YE6GeMSR4FBr
V+1VLctvrZuv0p/2C/SbDRqFeecoA4GjHcUKeyA/u8auXfwPOAN9AAFQGz685C2eyweHWRxLt/G5
6uRRat5t146Scyez8yAAt+QOXSlO3z+MHZPXqK/rnUU1eBrZh17A26W7KWUinKfpckis+rMee/eM
v2q6BY78kvAKtB+O0CH1nQK/bPEkev8IRm3eOzTvK1tFe99owhDIXV4lsje7godl7XvjtUgCVIaj
X8CLts1mSoy/7cYeGJLufzq2RK8EOOqdb7XJvgZubyzdYFFM2fPNdr0umbFRRttPRbZ8wOR7gTRx
kT2LGDbr3KoWtyeaHmZATXeYVfwVSX2hHT6IpPxVGAsYlMqXWffJZkkJ/ekkTEo7GN8Q8SRrnThi
PXvT/TA7Bjqpcj/5UnwyDNI/yECAkNnpVc2+PBJikG+IsxhpfpdsI0g3SQLPWzN8nTnzRqhfhGPh
nyXhM8HjlI0vwrfYQA71Q1ryqcg0hyrXil9LgJGZ4PDTX8zhnuMXvfYCLDtNisvSl8k2jsUDrSYv
rvwZlEOCzGgzjprLN4aNT56tg81oOX8tMpL4v4sAZZ8HJwReRrBYJUvUGjwN7cBuSYJ/k+p+HcVA
GjA8SnBngscgs6/Cr6zdbZQjexBXOktI7wYaTKxoOK0UNwdtYUckY53aGyuz7pxgCg+AkRgtz+JK
E0uiVl6cKDDAcRN2u8ZFf3HYt2/QVkybLKGXcDobWpJib5wI9YoUtNm25nbYZ2YVwKZYOfAwpqB8
ZQ+Rrae4OEmJAy3WhgHlMDgkuM4A5jU3WNX4YifwnK+ki5tQj+beFN1HFczkXrQt+T4MbURaZrux
dF5Lsu1WXM5m65XtHeBBaEKS7VzYN/5W+060DYrli8jAt+427IY4+DCbfto3CoxF0nXXAhkOCWTU
jcaZcoDZmqDKhRMELOy/Qcsz8Sx4Orrs6E+aE5wdCjE/xYfLNIVy0pDpaKYeqlcBv92IL3rwZxr4
P3aWeVtjuvAEB5JsiJaxIogGmss++7Y9ffPN886F7l/X01dpBKofJAQrFogn47k/iwuZRnCo7gpN
2UG4H78mTJ3M91lduI1H0dll60GSES4yeJi65oglhPSBSotoWYdSydNetwUT2zMxdcDtWD7q2BE+
ctST3rKkVyq6M3BB0KLABze2tLf9ZD2TCJ5vbCuAgNM1V9be1SELm5/IBCPzR+Jkpby1GFieVmOr
PjF2vqRW8amComUVOWdMgNzp4Lt0Cl6vzpGgKptE+ZtVfbCLih75QAiRcZL2mgfxdlWnb23iPQQ2
iJvMap+tnMcVrFzbI+7Jy3UdNKzy8hqIyZyMELNi2r2K8gbCCouqNN5VyXKKdWRWMPcEuCdiR0Lk
wFvEz+CI8XpuuRpZlBc0gFkW7Qt7mQHE2s9eWYqdbSWvXUpUZKfY1HSDS6UfjS9LAmYsSLJXKyx/
waSVa39pCEzw6WG8ub0rHSyGoxifyCwqAStjT0BfsGalR3dUD97KTmhXmj71cNg6MdyD7MGb7U1a
xsk6TcAZ+BX1jiV52pRgwoMv3ub2E9PJm9lb1hG19QjByTjOtEtuh40Z0bJ5M3MmYpbOUspkPWiQ
Vn6FBj3UCDX6lE4jBTklgUuSZ3HEmAs3Ac1EVhFVCndzK/DlYukiXpP1C2ERxa1j9bjYSjU8ZHPw
Fv7fRmX1o0LGwDPafSWey/qh/CxIogGSCEk2VXsi2jooQuVvO/lvYa/bHT14ssvceTfHZLi4JTSG
zGWe6BWExaYAlyC62U+Uwjt/9C5da81b17W/rQDNsGfu/TAkhIENIyfw3m7Dq+fPwWpmlbxyWnPK
SFwg0fYn8LpjnmGeXZryE9rlWxYzA09avv6onp+SgWADb/pwqoC1b8Ida8bmbwDoGOIelZkcfJxl
Di7NwlnUhgv3RpktgcLnxUectBmtN+9T7CsWHAMVir+Q75thPFrnVMcHwT5uU2JRWjloNMiWIzpm
QUuxGVqf066Z+5XLSndVY7RbpWV7BcVNNKGFbVt0JauJeKzWUBufvBsAaZB8aXEHkScK4Y4I7h47
757dMGZ8LEj/0iIttjm5Kxsc/mysOXFird/mqQA8lCcvSQZqMg1BcFrAabXtcGXMTNK9hQQyhXLR
jsXLuMTFChQNX2/x1tW0BjbRs6s5gzvS8GOx2n83uQMdv8Ek2kskgYO11JtkUtV6wM+yLkuUlg3x
xnuYlTCxnCzdUeD33E/ZdWEpB0uVRZxjkS7d+8+toE3sRffD0I6iLXDIueiscjMPmhTkMPwXhBjY
x67JgHPBBkSDzOrOY7HCZ/ywtCj6hqV+nxbWGSjA/nna/wPY79lHnbGKXe+8NGzeI0nF3IQcEZMH
x2ZgBoZHAQnBXOdkixRIGsHGrz1noGqtmn43lC5RjYTiVO4Us5+RrMEIxiPocIqIeQ0+E2LPdos7
PsGnPda2+iAYkbwO2+8YrOUsG7LkJYTNiuf9EVs6wybBx88uCqq5zTQlZUizcWCUku/MWiVxORNz
YsvBRyUeKYskO9XdA/N7YiIdE60bKusMKvehRckDgsh/x8pF4YXPaYvbi7DhSP2rcBJS4wtUqQ6S
Ppn3L0li33PvTN8pjVbLSUzcPeOqLHhzyFrYcJ9cgoBSdFIL4WqGH8ke45YBP7DyJo4AzX7MdBeB
UtIl4m8vEsJSGLP0wUCmUDFDabsxCSszsZB1X+PCOnut+7K08m8wJ0ywwwTlRX9sJBOlKeouJp/Z
hPfLWVs9mIiG77pcnG/RMr4r8DZTGGTpwzAb9MuNffI6a6aFS2dAVExwGQ4d3DEh9JfLaBpumU2m
7+91S9BPEpDCgtl62gpr7PBS3qb4HRYKtxsA7i7ht/a9apO6C8NwJFGu8GrsNnP17FbjEa2HYCQE
NR5zKwjkGpwAVzofTPmKpHckF6B+TXqXanz6NSAmz42vP7tWgI+CvUnoBpkWIvdeEjuH2zbLm6bl
T5BnE8aeBSxkq+iOtcOYhkDDcuUId1fb2bOVLncBkiS2W+jjDFqI3F2OEqCk3bl/+FSuZUGZKI39
Zc2KW0cPhMA34OXwVKzsJSlZXRfcIelMBR2nPePLloNwgsgO9VyV2zIDQLU2FBWPPlq0K09sv2u9
PIJnarhVR21r9u+8yqwbkfm5yqQX2A4czGpU4JbyPOds618pOdu3W5lzk+UbOHzL8jiXfv/ep2m3
c+Ja3FOuM24zXfd3Koy3B9VnfeQK7VfsivrcViB2HTPmz04PssmWpL1Jho92VHePSVT5KHrnat6S
FNydgV/Kd9+Pk6d4IhNzVYQOUis0dF9BE7ZnUujZtRoIIyvKoAo499g/OIu030NhV9vAIUbGyeXN
BxKIJ2YwBWOQsMu+m7GsEeJq79DNaX7X4BXf4eUcHru5MPfMDIMzExIsDZPXMSSWiYWWmpH4V36L
CW9r74YKMXJThWTa+jGNLuhbr3ovLEN4snfbwpdh4Vx8EgdXRuXJCVDz8tB7vvrncuk+VxawYOaK
WXivLSd+8+OCeEFlAh87UuTfWowwJggwrIY/dtxGAy2naD91prqT70zuVynR42Ueq8WhsZfH2hLl
izSLvelUlh46D2BqJSzz4NoaWtnSoWSpQXlVKz7G6tgTVfrMzuKGXx/4xGefAD/dggQcbduBU1vx
gA3FCD4tT6DyqfzNJ9z6NCmxXAa43b9KksjJ2D1JKi5SdOeAZSxaFmIPnUvfWfrBZtty1LGwHkKA
44BBavndw/d9cMN6lisxuDnUWNhezZROT259S1aua/BnvKHbyhbyrjKj82xq6V8RXBE0kSmNqMQs
95xCbAE9J9mwYtRHuQzxcWw990Ts2S0UNxraz7qFprWKGD0w3MjMQNpEXp8s+ry3epHxqXYC+2or
i3B1FJxUxK7D0qHXezZd4toNgqX1lHU9M7hGfnKlprtwHHCgDMvId4oaa7cMXkaVFEYsTsrsT8Ri
lTrF12fBlM6aRnsHJcbZIxRpSWQMK4asuf/skJzx7hIw9krfUf7yZbaHCp7Rk0NdgAx+KVksagBi
lwBJ9+McBfrUjbK6osDLGKSZwsNhoNNmg0Ou2/HFg7Jtb9qiRg/ptWbqvm1sA6Jct6ab9zzG8TGm
Zjswqg6exNBHf614qC+qgV5H74nNjb8yPDhYEU+iLPtPNdu3SLgqozsLsu3QTMW2bDz6e5bEZhfU
srmGGJyhIQa+fm7mcDkbomr+lK6D256L+tQGhTjWYVsDMPKYcJAYcRjaKD8Pjgv8LL/FhTTYeuyi
Gu/azLf3VqHEc5+hE9jEJkOQ4ZB6ZmwgKkUqg4vn9Oljzfj6jGrM5ZTMIN8kcgy/E3irJw5BarTg
JtDobbd8nsIapWYcuzsXGMpX2zXNeSbD7M6dKPpbqqU/ReG52yRp+d5FnF9N3o1v5IGrt7FMAZ46
SQ4cWYf1e+TO9nfBBILEkw5LT2sTwZAopT9E2CX7JkBTNc/mO2/V+DFLER+sMSexqGsL983VOjv2
BolkzNQ4BU+n4nMvfGolp5LZ3gYoSlyFpzgt+op21Z4zb+Onk+tAthX23lZDctf2XfN3QQXpsx7I
sJw4iTvvK28kAhPRb79XZoxOYiJlaOXxTW2sJGEhgXNlOhDcTVAJlLw1xsZkQ+1Q3vuL07zTn5Nh
GA3OqyZvZ5vStXyYcmJyF2fznxq52+c8oP0dpxIbyDIRDDTWzg/FFMOnPBElbZ5TXyK3sp4ctHYf
suyy06SR4gHa9zl3gth6jAfnFhdMUuAo3OHgBq44Mry3DxEgnnsoOPpAIdvd5VGUQDXS0bFH//BV
5W731Da5+WN1cUz379qnpSIPrXaYrVVzTKjM4s4bm6HcwQR2dgnZNKyZIXl3ptL9faYncVxiL+I0
7M05u9GnKvIkNu2oxn0r2mpngjY8B3RrO7hnySXkmtj0YQFlkpu5xK6FMXolW384lTjUdqpX9V04
hOT/DiqMDnmi/G1gF/Kvl1sLjiOnfZSB198FXlw+kr6VnAN205T+GNXIS2zjD7oQd49lKtpV4Vyn
K4QoA74H2vO98shKDTtvfrbB/9yi8moW05LZ76OviuI0lRU7YA6GZ40emX20q8f9RNgVqQXkDm2j
sk5ZYkbTVbWQKVNVDHdaVHpDKpEgPyEgHqWJxv4rSm/IqVD1LL+DJkAnV9scaU4o5ku5WPldwGp5
2zJq3cdj0j8ShBBC77eoWJkRPJLs8jHR1zyKOor2sqrZAwxW+GZXnvOO2ldeklpWZzdMQXpmcT1/
x5nszvx/gUeyBjDU6KHFC1OH12ZAmipzCZh0oA7Zp309nmNhxj9NN2mKVrt5befCvSLRYpwxFIiY
MI06TBzmfk+ZILkuQAUWLTI2VKHJxQuYTnpjD1pIjbbD7ZgjkfFtN9pWbewcLWWh3y3DaWv5I4o+
q4dOtoDZV+u4dP1vL83JJovC9nkOrfrU4MsHfz3U3i5p0KvkRRPFiIZ0A6g9oYhl4swwUiBKYOQx
bchgq46CwPmn28v6OpEhf1f5aPTQyeppFWKWux+VtZzjzknuFsTmV7kAL1v5S5z8baSyUWa4rfdP
FK1NQwpgdjs2g3C2Uw5S3AKddWkq77Z4LMh+x51TtX/yNLgteyrrAl5mepJ5XfxCvlHnzLIJGIN7
uM/9BKo1c3R0BiyJ1l4mQsIg59w6kGA2HHqdykfljB6HDpcDcehOheOirwjjLqZ2Z9mq+htNOv+D
B4y9pqMa/1/n2+YGjKUPWpOlTolRjEPxL8ym5nkJavesvHm6EBxPyJVazFOQ+4SMGx0M+h5AafgZ
EBa1aWcubVZlObPsiCJcV+CNScqdi43tmPLVA7BIIFRVzMesE/BOg975cHybHs+2ylPaRTzdXbfQ
0QPqr35iw/iL1dRo3os+LhnIG1TpDMfS4aRlACwVfltFlsEwpeJOuXbubihBk5mcMOxsR6XajNQT
0MuM8zzs4A56q59gbFvOgtFRekUcrSPXqirJ6jAgbrOzk9SROgmc5tN5bP3a+46deUZb6hU8UJtC
+irYdeyz08dldqdnScJOvQ1S5o3PNZHZyRbVD14PXBP9smtzNb+Mcpi8TYn8mP1Qi590C3KCC8ub
Q2LiAKL1JTTaJTSbzBsmtQMp1yXHxA5zBs95oDVSk66QqCWikGavZ53FTZBY7qvn6+rbw2NOrqYf
De7dHHQBOYZJObobvvZ5vPCuYrhndBy/TLwM3kE7ikjmYsn6dGNM3kzIJ/Sc3KFjQkLF6vOW/sjA
iSQKxJRmk1Qy7s95FyxfI+eeuowu256byAxFYmrGcbw0bWvHDOmsdtqiBKCDg0/m8E0vTfXYCiDh
21nTUO9pxnFe6mzJSeVrGqSmSEmw/1O6puK1HWwS+CqgnOWBWM+6PaOm8cHEAmKtzhJ/OBhD1mYL
L5+D5ZChpFHrTNHOnT1wKfW6v+Eez2OEjH6n4JWh6yAQtjzkw9DGD9h9Q+aLlU0gGaIS5mNjSjd2
Qg0vssME9zXegvS13a0VVwxO8AAxns1cg7iQzs0Q8TSoItnWBZ6vV9uo/jlGwx0wERt7Fq6UEPfk
ZGT9P3tOAwGwzWaUvZo75N3bYhR9tG6HhnvI9xPaZ4EGdNrHuZSkpS0LK3HUKr19shoHcIKbOKw3
6pgZ1CyyWewQQtRoYGtF/gZoigzIdRSwVZOpm35VmUQgm5Gz4B+onPJoW3Y+PiYbGWHJjB+1Dd7d
tInWzuS7BArkJdccqHA0+ctcypFmIldiRzpb9dknPZKoGH16QXBLlrfNazgMxDOtTMcA8pZ2Y1x+
C5HA9LoEJY1dQC0IeZBDLvgAT9t9qHJUqH4cTC+3m6kVqFcU26k4aOpLnYzOm2krL9ouxJgHoAF1
le4hOHQKdUgd2IeeFdZwu0MpjjOGoRy4jZr/jY7V55zn5WjjOtFfhcPhQtROU3rsBGXTPdkGB9G2
Cb1c3DsomLzpON1EH+PaCeaOtgb1IwwIJKe+JhkByHLu1QTZBi2P0KpKp7phypWSwkVKZuPsg8ki
9BY7YdiCwHXc97h3TLor2yjS3Bm656OTGvp6FLVYWfw4Z6Ia4QddDho9xzkquyrdGTm59XVcYOUf
sPsVIUOQ2MhzikLfbCSUW9Z7tMz4PlfUUYVlEUYeLTZWGaXI1ZBwS4ftmEdFvKvnhgDYVI3W/IGY
OJbHcKpDRMJO2PgxtqOMlbrNxxe8NUvNXskf45puA61evJE1s+714rdB/LOAicXQUcUovmxlSnsb
UfC5J0TCsLhZTtIVQFid2ah0mJnP1UKCcb8GnU6q6HpGjJhnmPPiJOTdF3W7RY1B647jyouQ43YC
QYAlnPbHLhYmGNEYrrysgbYzDnljHf0iGJfXCbsqg9up7ZstxuQyfdaL6MUxhOg8MuDOM7nLl9j6
gDo8/eMzc7oPdLc2fgOXLKbqRkn3JXqcYXGfUPO26TuGcMWoS+ap3DogtXP+qRSCsbCsvDoTtsms
Kypt5fEFNmySfgs563k9kLpJ4FfjDsun9n2fBg6oVrYrcPmrLWpj9zZcZMCzCkB+YK2Sgxj/usuo
cGYrWlpmdDrC6nXCEDoOF8susgGVWozKwYa6t3Fsqy9OTuhSAKxFbaLwe+bre4kmyp9jl45NdAv0
uwU5l7Eb/sRactRR7Nlf0dAEr3auiZJCUZvdKN3xXO+1MvUfzDY+lCZJeA6duyA1rGCR753E2Frs
kwt62W3Hx2sBavZ8woVwpAI21UsTPVJcsecsbkbAtWWFYli1lexYNSmLoMPfuUmJxhgBfxLJif66
u0zMUgRaDZcReNDfIDNF61fOwYXgGZwhc5JSao9JNJ5YVqX1fkzK5iELrLTfl12+LNzJqMTxSNYU
3E2D9m/XueMkkZvd7HlRVA/hMcpi/6ddJDtxMWbG2y0AVv6RI53py8KCivAOzDbdZ+smjU8uV9vM
tF2j940Cty02qB7z5uBwnLSf1aT8jkGMQ/Tfa1UKb9iExKrY96w8exb0ZRSlFxIvSeNzixgbVimC
wlyrPpLWlck0B2wPXvo766m8d4JJTv7EvAeVvw5ZJK861RG/7OqJLpg+Cfujq5R33/XR9Bf+pkcQ
WTTWgmnVCDhg3Lg2zmbQBW2m95EcVHnCzzmZjW+8ed7m8taxJEvCfDxNrXq4Z9ekoHkzMipYAFuu
f3JdZyyfyjxQck1/3Pwd/chhU0Iqsb3NmWDdiDiIhtZDST/IUzrJ4C7qWOPsRncB2BZ1fRAi1i8E
AWK4YcOdDCzjcnAgZyAKrHCyTaIKY44IwyljWCljH9uOomyWTWUYN0B+5yoCGhvZiH+RYzMujWzW
FYUR+XZQ3kD8VLbc5HSYCaiOiJFnqoT8BzjQ3Ors7OVOgfavjubiMRV+PD+pyOHRrBd7QHKS9d99
UwfOGncLrVKP7N1dD5BKks2oCbn5dMsmVRu2bfV0Q/P1aoNOTk3rIbJFu238fJ6+LBXGyYYAL5QR
qiq8bmebrKXwb4Ctr8pmsBDD+kX7L52l92ZKxhcb9sOyOpHRI8NNEbjTsCWvD81qU/kY3Bidcpyi
w7GLIxN2fyCzcCbaOrIWv/gpGWFav1IlefaN3qQnnFgxohmfSKqjjZ+ZjbJ/bVqVLXcDRJFlz4uj
3KfSz9gWRIRt9aseJ0GxK/WS/oaOg8UpG2BO7utyZs6GWsRjGTk0Y/+tu6SH2A5jdd56021HeHNA
tUdYgGyLgyGuX9xwFJ8qqeLgQJxzG+/s/0X+Y2RF79IQIbrJKWFYjuOF+c5ZSqGX8Ws93eFmJDa7
RrNdbmRPJbQnFzphIVTVMWKkmuoNqVTFJnJSBtbh0tpW/Er/FLSA1GL7A+OMdr5mN4qiLb1/ERwW
oSrrZMU1yyLU6va1LOv+mCWWeiHIujwGcTBelWe732PlBz9cyeoaghRLOI8yQ9Yg5qjjBPwB/YRC
al9nc8/Lh9uCfLNKig9TsBA0aTZNG5KBFjZAKkF4S7ZG8i9eHA42GXVUf069jOCOCYQkMmZ4dMq8
fsvpynYN8dS3rflNsVMYPI0rrfzJ4+YtcXnNM/frPPYxZhSR+Jum0DFYjNHFn1FPE0mCRMX3+BUw
Y+AYqCwWmOxpPDKIDBEkGxhGdXEELBMMW56n23qDKD7qYcGdOBkuvTiUd0WgaeSHhTEXv25txZso
mpExVBE/Tvpd8tiAF2PwlCTSZQFm9DcIn/KdqXlIDFtTI3hbIodhhC08ffLxpix749X2j+tFyZsO
g+mn6RGUnnAJuQ+AJOUuTB1FiTa3M0+oZ73lndT7Tnf2CWwIHBOwHbbCr7Sw4sUQH/fHql+ivWU8
5G1Ap6zHBbLXM9LkcsN03HbwfAi5rRvkZksEgYzyPSSA1zP9rhSjODK1L06VX/Y/RRw1W88brZ1i
t/aHP62nMmJNscuJK/FYCeHlf3AoAxhlnZfpzg/Qe6CCuyk5+vlJl/B5XNz+1h+8I9D7CDpJ3zi5
D4m8VOhK0wefJWNFg1GOziUdppM93w1Jcx/P8UEVRFJG+XVJsl3G2+X06sNHC+xHb9K0+17YEfKO
W9rbWWUdCk+SqoEGkG/se8WR+ddOde0um+ilUUz0eidl8Vno4tISpNiWD1OGeEyFSBmadURgAguE
j9x/9CzWgxnKcdkd2dyQYgHZHOXEb+uxWkjSz9CU10JGb3lc7HQ4HTsY1i7FXTFviRl8UKVzzeNh
l/TL21IWTzzxWxZ3G020Lw7fcjvFwfuAaLNv8ZEsj2WJW6kNdpZiVjt0Bznpq0mtbZWCQ7d+w6hm
1RPjPshZK0cra47QmoHNyBTeLPUg6bmKFqxDGp+cznvW0fQGPeHbpVjGUwLX14jtLL9q/ANDkz7q
6U9B1ZJnYoX6K3ZfIy2R67mE6Nox/5JeL0GxbnPD3Kcjf+GVHMBVYN01DbBrQV8+NlazXhT35TLA
K5DHOaqe684ZVqMe1/ai+codTCFNtenR8jEoXLFwWZnkP47OY7lxbAmiX4QIeLMlHEFPipTbICS1
BO89vn4OZ/liXnS3ROLiVlbmScMm83NgZk65Qa8Mb3CVZw/eTaFensUlXXoipeZgM900ecLIYWwM
5asCrIQbwp4SHpr1qozvEqXACmU74pTbFisRQ0Nsy7ec8b5O1R85eKImrmlU35Ya8z+pe9Jpx6bO
pFI8NXyt0LUacO4Oti5UK5HYGVASO4ledLxHCXdIa+aZwBVr2No0efmypcfK6QvhIk/pd9eZBP0U
JbCev4enAXzEaNAOUCvKbMXAS5wJI+dkvIjxuwaHfHlCCcrkc261XVIae/xcl1KdbrV1nrXPSt5V
878JCoUismxZsbfKTigGcB/GhkvALulGsAck2MiY8nEvw0ahFObptZ6zk1SnFAmuCE8G/gdkgQOl
3aTkw+iz5M/h2/7gQEWzNZ1K4R1G05LT9QAP+JSifd8H0nfMS6yzGogT9d+Y7lcEBQVMAQY2ofQa
y4+SQ3aHIetgfVXkq85WVWip6PgSwg9F99vwHFMszX/XnjB+DqpzzUbOesnpLIAegX8gpcUr3Uio
CKJbhw4Osmre17nP1mdVgobtWfG9ynYqHITmoup06lJi68q08eTQmC5VQv0NL5foxktCUs6VdcS+
qoe/K4Y9g9Z69NiPSvJDyLPpa7W8avVlmV/X1R4yRvwTz4CF94iSgNSVNG/WtjBG8NS85fW5yl/Z
07Tdoexsoq5u8gnsg61vtNh8Bom6bzjvNfXPNC5JhKVBpKqRjW9Sw9o4aqXAlOeygIOqkLnjQoiv
q12qDmjsi0kjPwn4lcfJp2hbmnwQ1ukm65LTIEu8pZOPZf4hDSjWu/Wslv5yTWS+6ldVxpen0uwH
KJAPlkgI5+noMbi0OMdK2xSST+3YFf0/VqUbQcLckhi9X4u3OGLfEqoi2Y7smGNYqxt+UsvSLiV3
0ahq/Zb/M91qjhmGt7g1glUMXfAfJ4xCkvBZrcR8o4QHOYeb/IMEiBQ0M6vX78AR4VcMjpoQuF+a
cDNBIeAI+q5n6S1OuRLl0aEV/tWULazJqcs0cl20owm6j8+WPiTWQo2tVLlHbbwdqxQDCbRONRGN
qQjNOc+zVEPSa0pPEqN/dTKSsRdphGy34grCymD1GetwPcIgnnPindLeMH+InzvPmpssNFzWix43
29s01gdN+r95yy7K1q8G6dJTPqXHekDd6SsMiOdd3EbtcwZeqmg/LPr4zfchqcDOnpfeSVbszRK2
msgna+j2IiqgvAQSjyK+CpvTyo7HQ4+fDDGMZPpbgjI3i1xJKTRUuSzyWvUk3MGapdHiCxaR/ek6
/MBaCHTxt5l+4/aSFJFd5+K4bsVsxh8RLhIvV94K2f8FynxnW0wULS94ThmPaqg4u844vyI3q0YK
NMR+Bl2iiblmXhQI/8udkZyGQ0tYasp54iUSXBYF2eRxHkftNgK+1XxaidD9iUrPKqROo1U71uFa
tqfSWOt5L4w5kSStIUqAkTAFf/tDVr2uAimqmtglXNwpPs3RUfn3BArioi0JAD/7EScL6gkfZyFg
uo9GgrW1iWnOGjGRG42I90ZpsJwrRO4W4YeygPtKenSSRl7tGt1oOS0nppcO6zHv+XJDR7MNFsjw
21FomupLGuQ7EIltOWEqslbjQTVD8Iwmlk1NjVgugYARVvd5D+OeXGyYc0S7WBvJb4yO8bIYObYa
M0RKZkIYe7wjM+lIkxRnZilbSLqHPBKbH8GiSbAP1X+tSONrNyeHSjZv7FD3admdEz16nU0LFxUm
r1omGxeT2nbMrm7sgQaNcSJYHo0iCSjhHgnDrp37q0AIR8NyzDgpkuaU3U7U3/uMfpkVA6NtKE8T
0pzhYWmplF7Vw6xIzMgKhjJR6T7NJPuE9U7rWUlet9IlijEq/CyldNDM/rul7yKuQcMMC62gxZMQ
N+p4K6Miti1Z6YLSgtBT1uJFMtfHkMQPyp3eNbbFJNXwx5pmcyA1lQFBfeaGwwhcufA7UGmvG+ZR
5HBj0yBhu1Oo2zYwVqmSJmMFagO2pnz+eOJEdlNIEy+lojpYCEDj4LFsF+pNMiSCHaYHBuE6PhUC
ew+1PScxRhuNskHJOHG131aNvB1Yc22Sur2EUv8ppsLmGeuqpAONN1turp9xNXhsRYlVDLRbCK4i
GK4xmG/Qajaoa2SQbugCn5jjmbagQ6iEAAz8S6J1HqrknafYnsjFySmkGyv06ExxVJNibJw6azmf
0QppeF76IIJbL9WfVj5uxyVEctFu+JPslfDXc/HXw9dh3BKRJweqkeVy3ss6ccg5qeyFD4GAAGO9
7ph6hz54oeHwrLY/6N8HteFfQC0qzCHXKJeTXoVfEMHI0ceqw3rLrmTtV+J7ycKXBpkwYKGDVb92
jDgQl0A33lN8YmJJ6gW3IR9Bb6WroxvcQ4j2tdBd0Tidfvkr5MmucT1iWrlxxj3X6jYpbddUNZ94
xnEK38m/emYm25o+e+l0H4keUyywy/hBQe6TMHVKYasalyxrPQjSdqWy6cbwp4NAxCMAJluX6RsL
PVb7btN7RlTbZeej29HyfTPH745gPz5DYcUWVr5HkmfImc06AnSTF+EMwcZRDsdFf6+5w0H6olJ3
H1nvZUx9XrQtKAqfuUKOEh0mBUcHfXLl01z9oYXb5hlvDi8oyvYzOqro7+E44gfdqQk2+fxISeOu
IqwltOoFABTmqMDKFl+d5vcVy1sorFTi6g43T83iilWsL6C/7XR6ozLvNCAJFEVqk491dVL2ETVD
LV+Fxkj3CzHr58/Zfzw9ymEZ3xZ9ufd8E5i3QIrwhxTavZtBLvVkZZTSN4TKaRtpVxmhU6BvizWw
m/Sey/8Kct8Sm8HMwRgEcvG7aj8TxI3lIZSnSHdyhkWTSlUyYRP7R6Gy3IVAqZ6az92MMzUF50Pu
1gRW4+He1geIb0cLqOY8XWVwNgNz7VSfZDmIKzpMy+gtleFF5srVqKpdltYnhvsRBNXS8LjSM9Oy
b04ZMPJ39upG95pU28X8MYat1Q0I+9avDs4qjM9UQrDNnryS/IxSY3/nYtet57pi92mEGw0wRFHj
rMQwURb7eDR3g/SmcIPGfeVCt3EzkQ1gdooxQrENo13CbUW7X7dWfSBjxI6VEsswdgrroitBJ12S
/iNaT1HaOM0CtibS4I+uxq2tYa7iDBPl24i5D8s+kW9X0BnkTpHiKgAPWb05nVUHYfjdJA8DYZJC
9n5ieaB+TSyPOoOlwoz9gFZqk9Y/3QXsNuRXff03VR/tei1rZgte9gPvDKzzb2l2kPFZzC+Ql+GZ
OWPqsS8UGz+WX2JjH6Fo9lyHX0uEZFrA6TGvblhWZmlA43La3oVlZELHLt0n2EECw3boir02uoRO
RhGJ8kBzKxIw7Dmnfp+MI//JJCNFFjTuz2u3s7KAdVos7lMcdNHBIGWWpOcivVDAvmnif+r81id/
6Ws3Uarr9LRlPQ1z70r3j2V8r+0Z4j1TV3Y9bxcKoadrl10F1R2n1yICA+Jnq7dI32NPSt3FJbV5
0jEiu0jOtS4Hz2pwpd3NBGfUt4LPZvkplSMqR94gLvphtE0xi5sf07qrIsL1wO+OPL+i4Av0RGp8
zLgyHo38KrPr7lgHEop25ZQ3tq9qFznzF6TD1QazQiFnor9V8l6VNiYvHcDsWv2Rm+0BSQxb54Wu
2SL5At+6EVtfELdG/2lmp6J4xci1wehP6wHeQhdfyNySMhQXd4kfYf2ZTr/IDyKVHzH9nhwgUEk5
bwnbjbrg11w36/oiDq4kwWnH+q+sHgq6HWd/IS65xJ/r33rxwYjL6qvGFTgZJfBlC3/fX4nGrGWX
Mg8a1bL17CvCxtHhaWXBs7dmATvyUQrdvN0TL+Iu+eS1gJBt8XxOX9IiO0wrrUUShyZurh3COekC
pfDJt+vWF12ymyQ/lMNWWz41pqtqPAp4zpb+nNSajT3OnaxbUQHFIrieiHtsrrAG8h4n7HI2DPq7
/3V174lG5hvcWZf4hG3LBn6P6Oxge0AooJD2rbMM/rBLD4k0I6trpbwOFtTe6RjPu6Y5ind1+sMd
nhG6/LBClztLQzu88ujz1e7JjrdsFeRW9HISYXPRP2qc1mr6bkRe3mr4rCK3y1VH0chkMTfzm9jM
SuoMQLuMcXXL8k8a+Q2DBs7Gba7UR6W468biC1CQJloilerXnDNfXlLXxAoCc9tlPeBQhb5BNmcq
PchqgGN+I84ISlAXJRyehcA9K/6iK4sFCVzcjihcesqTCvGX3EclsWHUCt+kfpPXGCJT5S7RekjK
1puWkGrPVfhL+aDFhkhB+RGp5l1JPgmqbvBZ7a1+8GDgb/qFmEdJ8y0+UkIkhIUIx8WOsqhbUyqD
ROKbXalOlh8kBDNwGX36JljvYSFsklnZds+7Ei6rtZ1+s6Gwh6n34nl5WZQcUAc5CCIaQat39sIg
SsrNqZqbTnFfGDO7RPIeaxinC+YH8QUDljPj8WWKosK7cRfzq8UkzdDNBpB/GK5cQr4MSsA3dMKz
VCRNIfmrKiD/t4uJzytG6BGU9rWx8ELplie0zuc9e1JgrgQQseWwf+WVTt2J2vKWo26HrmEvj6xj
qfhqfLKkoAd4xnqJP+uMw3pGHbM0hw2gXVJHaqrd5pmSE4ucyXxnyOFmTf3R2kZG45AYugrmVRLX
LxVbQodb2zqH8S1SwHjNVAM3QdLt4G5w9f6ckveCntvKEyceLGAl8smafhXc3WY0b7SBJIXAYiy8
S8u7hIywDtlObKpHBWNkna0P00ghWfy22l9ETwGRXLjVfiZYnqrGW0Vvt1mWns2IQYGK+AXCw8xM
13B4DswNqjY7UTq5ZDg2aIgOyTPunW/y0/w+IocQ9BrjZdPhQG72U/WVFW801CKCnAV5Gz3t99U5
Qsp5UixA+mzaQcAXtQSpGV5qHs5nyDwc+TXVXESITPbl4Jikqwzo1in+p3A2/VZ/7eitbRTOUrNx
E2JLHZfF/oflcqDM5j0ytI1mnUc1J4/ab8yl8fUQXhhrL3F5hAhhFXfOhVsMXbp+kYROg05cZYbN
ctRRhsHLi9ZlorBrUbXhQ5V8i1qLNI+c7K1pObU5njpOCiXFDvtlFj2WEy4fJhlv6u1zIfVW8cq6
xxaKS7XcZ+B5tBU5ypj5s7IEEZoyuUnUT91PlksvoBh9pCp/XcdvN36T2kPd0c+og67O5o0iyLYh
yvsCqClLrK00v1rzzeTq0vXQvrMdIxXF7hF4PWlbsYZtQobuhnBfANRoWxrjsWrp4duSG8SAbFNO
jLzPW/w5WiIHDrHdzezDGCOBAW1KjFljstVALRmEG9DEKuW7lj8oALfAEU7Rpzkd2iTgwGDbC1mE
Cs7nrkjAQco2DG5IrttxTiHPYnAFrzrhAgF/W/HXZASnCoJNIBL1Tdl3+97ojnJpXKM2OtWy/ogT
TUaM6KjwoWGJWa6/zmXvGELiKTGquEHSH8yNsQE8fSFAjhXQrFCZmUSGdlGpyGU8MxSZ2m1hPM0D
s5ax/sZ9tF0Gej4N4QM3LBkUwXiPntkcXA9gSdbQnxcdMuWk+oJW7OYKQVQqVF9DPUv01o1X7aaK
cmibVvRBdVkPw4B3kTbEp/ZJtNYL9NaqYbvZLDvpGflcG0KFCm4qgZws6Wmew6EXNdhTygh1AshU
hriyMRIKzkWRxYIg6yl8P/Ncx1a3Jc/I9x6bt2u07WeVPdX4bkUZmrwqFf8k5LNBmu8pPfXPAZui
l106R5euTq9iBEajJ98F2K8k0MByyGRq62T8HhaGlBHJB9cq7ZWGfk3T5Kqm8IjgzrpaM+AAmCR/
bLMLuSl6KVG6TYOJA872pchRlGWzvoYpwdauUFgH6QXRD6LdmZy/yhUmnIK+qI2sWGXQxeNrjGDm
quUMtXPFRKUtFbpBxXPV5hzcw9oUbi10Wyok712H66NRzEeZZE48W7dEmr6oSP7KG9x7UZieq+wZ
ruNa0IvdRWs4wEOl2oGH/y7NASoR990K4HnEoytDW+5Vhjar/jBT5U/roUWmwzdkM7AgifzX5OtZ
ayuLz5FZKG9+JKbVVkCugCzI61v+1pCNKvrE14U1SyHL3xFyl73E0wN7pSeuJqGO8a0OixOem99U
NdTdOHMq6aDdwlid7V5maZwQD8QynP7WIJhFkvrYqm+0af0Lq+SyUq81y8YOLNcJyx9Jrewf/DGa
OxPMuv2VG3qLqFxDC5/Q8rBd4VgTVcx9o+nhrtg3ZajBBWP3hGFTt3H9JJsQvK81iP44r291Y32r
z31wviCQII0UzTZu58zrhPpllpAFxEZDmIXK0w3DrkbenVYE6swgPyzMIcMvjD7io/1J0JLJj6d1
vxb1yUgVFpxPy0CfUAki4JZvze5hrBxJsYLPfNZ2C7xDV7IgyoL0eUtXzYsn061r4wTkK5AF6xVP
X6ALfFEsNhQpX1FC8S7gWy45Sf2etulbF6HaC1L3kcTzFsrlaZ04rmrpuSvR6OWlkGDIyE0wO+sH
bZHh+couVPE/ankO40z2HheGm2edYkta5OMMTzajxSUoS8s/QKiBUVs+XvC/MlUvtTrcsWswvEfz
VapIyQF3Y/QnekfPysGwyuOA0XRQ5fOCu4ycmbTj4b5HsukCex43KkMzZbDyI+tBigIHjmwsWEih
3fyVdOprtJR3QQ0fFKd1uyYd9uq6foR9u6NlyDcL2aOKIdnE61PpD305MT9H1aw3Jc2vdQv4yqpJ
z2uaN47tHkKI2xbpD5zXQzxhaGJ3loK6tOT6i4Q3iyZV/GuQ0+wU9t1GzjHsaXpsIZEJDGSA3jaQ
C9/YZXOKddPBSOpX9tG/aSp8GeVw6xbQgX1rNm9Cp1I3D22PJorOW2PpvWylHV4A7WhmA6EZrBd2
p1cP/p12KSmI/QmCwhBKTqGUdzlVH4ve7ONVeHTN+mBlfsFgXzkhBcTzjGuyxEa5iar5LS+7i2Ss
XGY4mCU9+e2ZVDYmixYlmoNagpdZEgFmeEB6gKVCyDFJrklKzRfe1gB7xTu2IqKuvXxjRQo9qrsA
GjlMk/xYZN3Tc7jbELJrI9rr6fiddVyrwUiz9B4e7aw7A7cUmOm4jGdxL6lysjEKIYghZgMhax3N
4J8vCFwyy+1c9YDIuWXhC3dTy9rLoxDouvCvocCG/zc/fD/yr1gYJOJqQ5fhvlAmfZOYSE3ozIar
j+rNSsfSwdqCqjN3d/WJxw7JovBWqK+SMW+VLr5WSc2gQzhvGeXVFqzx2I3ayyDjuWhHoNVYXBK7
VIV9F+G/Lah4UPR4TzyL5InwvUZ85RvZukyWKROEbgjuEtMlaPcObOi9t5r3QeLFMrHsFDoDf38x
7YYYPSbTtlqUObg7arZNAu+UpHYWeK+Eh/uLXNRvQ/48mXp111fLGc885n/LV1Ue5DDjJzFwZZAt
v4fI8Ky8rJ92xPIhZ19mz9Vmrr+KKLkLprEre/OozySMC6k3kbn4CItR+S2W8YP3FII2EiUbmt6j
9NuJIsMd6/ZbQsToo5KERREsLE4rTQywkL4ofbpsyqTam029eKvwA4AOrQEohMTyBRkOIZgs+Bx0
dHWzzgjJYKfzVWY671TjMJCrT3n1CprgRHoXtEKxNXXwtk2IjAewKFFtwkrw4UnOl/UuJEioJcrP
3HSpF8aL81QNobFuopTBdUCITyBCK8MPJmxPqOMQrBT10XJpnZKmvOqLxV3Z+BWqB3HzTcTtOVlD
tzYMj1SBnQCjm/OfEL/vylQpjDJfOAxDuYCZ+g8bsJMkrT9TPd6WPD9RSexGm1nkH3FRnQguvFms
UswIalxjHhONzh5QiQ0L5PRRCwoyH14nv1cBAypDdNPXZ3po8HlTTraOldcQC0fiVhwhrkRsUjag
InFc3aRYC+a23belZzZ0faSrB3XYAayKxsLqTL7Ds+el+SEY/4A0Or2lXChPfVEE1F1d9qJV942h
sYFSfhum5BhNvqvVglVgdykH0lONA40t51vDG4gTOY/gpxnaQyn+1srY9MoHqjqVR69yCadgZSoZ
OAaRZTHDe73eccw1DXZpxY3N/C2dPGiC8FMX9HVe0CmSaTdv5BQhn6U1wBIbDkK9XFLOhYlFCO6X
FJEiHzvuKbFjLCwc5T9p/avhoaGgY6JZ9K9ZPOnpYJfDe1WBytEfawqI91NQPKFk01nUh6mZNylm
t6as/BAbT8Rjn8oFOjM2tellGKS92DIHcwWAz28LIspj0uAP7o4Qn1FDNC802uPI2C2G1UlSEwwV
JVfIptxZZfyWFxEOQ8XAYJmvX0u+4M1MzquK6zeyXiHHfCco1uLQ7kFxv+TJ7CdRdx0VedfLvGRZ
uIrlqTcjltyJvaRsTXtDPQikeUu4kCnsgUHdworUTd2ReSfQ5aaT8qgipEq1oEJh/izmT+qD3JSV
5Kz/Cw1vGDjt4syv8boPVBGnCdSUOHcS+F1dZW67EB1V1eAlRUFi4tauzwZ56EzQ99g9gYp0/jBw
avKhVVPhFVPljLgAeWcGNT9oH2VXI4pP4YxPTEqdZBz/9QOgWVLyTmJolyhXHLVTfbgt9OQyLAxX
KNGYwSDvWytIqNKvkiEg/OKWIhrDMpmPahaPc6liSjTPPKdBZCYy02B4xb3/lKvsKr8kAPqsPL30
1vQVoTaE6c3EfsCKBZPXL5+gzkA05EeiZKcpMR7qcq/Tl6z4DtVPesltugbtCZUnLvEBTRAvRhTB
QjpmGc+LNHxx96SXD5fqfIyz14UOj4JV+GbK6y3l9DtFh8TanFvzdclvMhjluriIo+JQOMnEm/kS
C5YMI0Js6lut0q4aGwnmyXw8Wu0PrxMnjS38d8ohSX+i+a0d+vtQi1erfV4kQ0COj3ZM9pl0yS38
aaJRfqHxn6FKL3G8NVeNnbyInVZYdlzTbzDY2I2QxTDyzNHD2iPqwoXni4CyNn2LrB55a7iNUn5S
h4JSHG/xMvsMVICq4ltqVNtMQaRcdQbfDA94D3PbFFifYWQmYf/EK+HUxqueSFpv5wP8TYPDxS0X
iVcC3xaxfEmK33IdtuNEq+BTa9Tn69rL1Gz9pBNHujo5OcSVufVxJv+ORn5dcADUQ+wQA4oQfeNI
3CjztO1jLhu4KUZ2L5L4ZqBN4FPdCPVfaiYB6ZyRZkZWXyh2nYucggcJKYmCEbzy0KMGm20p8Sto
7RjC9QPQTFyzgHGCNO+cMt718ZfV7wFL8VZiJ4XYnU87My1dmd1YW7wa4PPowHYNFd+ElNJe5cNK
YeEZc6Uk7D5iElKZLUK+/Elk82qzS7Yk08Dyv4S7A7OomPF31CysdCwZMOCkD3b3/EFvqSAzBxv7
tHqktGJ0lgroYZ7eTIOffWQYZfuwhRZ1z9N2N/ShE5qkj55dv2B+vEqfVTvJQEwBO4J1tRUYbVTa
YjXVU7qXJXtJiYUJ+TVmxx9+6e05Na96V3vp+GuV2kGkR7ZUH2r7bko4QP1J3bbMuKDbXDiOKIck
fUzwYIvOL0L/5ElVkvBVDheHrFqwWj+kAvllGs2HRauV1Va7OgcKlHE9rwq0LEIR93IEvVBV4rib
CziaZUP9MI1tG61vgrB6HgOLk2SwI+Tmn6yxqjRepvyvnY69TCCP1Do01/o7XIpN3LPDiPe94g78
2HT3/CAOlzBfP2XsKBlvQKujrApIF3Ele6Y7XuId1wl7gJHEIQIxd7ieQI0gHItjFe65NvlR6eu9
m8WYdEtp1yYVJzNXlPP8PuJjW7frvJ2mXxBnm1J182g/13cGKpSFzvgeM0ditSJ5pnFiDWmiuVJg
3x169XMs/Rh/2+K1V6ajDRDZzaR+dc23oNig6caRY4hjuLaLyCPrnoO7F/wuu2vzCUwri8DhbqFV
auqLqQRYXJeICISdhru0PbYKqvd1mLxpDHTtW553Jmut0aulr97EfkrGwkQVBocTSacqPUO1HNnX
ROU+MQl9Rr41ftS4sFiQEYBoZfK/Xt+CXxH+9MWxyg9oMGvhg2We1YtAC6sAg9MJeyRBSfZKBpZx
t9QBFTC8oTxR8YHoT6bHfCK1kBou+I1gaOWI46zKhQvUkhq0GVbonrWdRt/PZ8VajbCRL09ftXSi
ouQ0144w2gpPYtpe0+KhYnYxsKbspAZxPpCKO08Vi1xEw5Yn6sFmrK3nIJKPSLnhelA5Fwa3SM+A
fyElJMNZfDagSHa9fIUEFeoz30NbYAAVPmL5oM/fBNIAGbFNmZ/UJ1fW//oGSZ7DBWmy1fyaDg3k
ol5snmbaoKwxqPGDDXc8cxtVbvZ6LwQQPdwln855Jl1j4UWE053oD6t7kzkeoePDLpFd1HXS/7VQ
wccTvbH4s5TPVvXk+a2W3iO+8qaFCYBoPADIvdZeCs1VgSFLfoWFYr014GOV7TR7krxDuRn1zNcS
3iMjCp5y4219I0JurTyChyL/lGj24bjsb8hB8rzn5sRo3UmnhiUAinexFQcf+qFOJj4AasSX1p2x
oFqQdjZhTfZjV7U4QUg52WkdaPyy+6POJooPB9DLM7btL/RTwGhgs9ACC2KlkV7N2QPFG1tuO7Mn
3iXyyYgPoGprC0upF0HjyuylI7y9NcrD0h7lCp7IM0tMMSNo0lf2h5rhA9rYDAN7IGdOvWU41ssm
I3GY3nv1qCUfk/xi8nxXgdq57Oan7EeHG8uJtsAInvgc7LS/Yx2QSrdTN7l61KXXuP8zvhQM+wRY
TR3K/j8iyDGuw+xeVF6qHBF+Nw1LLcVF+WVbKEcuQYi+2xocLTeFhTd5FY29lifTdJOdrOWHQ5Pr
wjTYOVut5Fcy7zELzfZGMD3J7vLnJDp58d3Jt7TyNfPwRFBwPI0IIeg0W1PejymH9g6nNFZu5/89
KTQEVkmY5h1tPhjhBawKe2Xeq5z3dBzsxIgI6r5R3PKPyzaBT6Xb1wZXV3oM/BzOJOHu1q+TgAFJ
avdRgbF0PkiIFXmImLVroTrgtFtcIf3parpZfMt0o8QvmpvRn2SY7fgswWpH9vCE9pP1GDDomde6
CNTpbYGhJn4UOq5Fl6xETHKgQszBqsRVgNcuKc9wpxS3Zj1Ipt0/fW5HTvZs3ZfGe2VeqdeThF0z
uqu6zTX+Rlywh7m78kgXOGGl81CyWnJr3dOQl2p7KY9ANwbJ4zYEbFpLglIAdgam/xgn3KsBZjK6
YMQ/MYgqy0WZULlYZm1asE3YaUcuprbG1qJn87bRzDehCcTI6+ZtOGx12Q8Vyslo09kQxsSob9ox
vC1cvbiYu3urYleFkxGElNoBM5l3ae9qJnE3RFAfMgXlPrB1uc/RHridnk8RsygZN/xDnB0l2skf
BrVnrsRum9VDVlpx8wGKaQ+hPrvcvXCjvEfqcekpiPoTwdlysekJDqpIcczjm6h/L5WTbN1Mg7dd
EM5HEezfNHis3W0wuCm/C8jZRBUkX5AzciRZcerVRw+6egVxJ8bKAeb2tl/XPZA8W0uDvN924GFD
bPY9G8hM1JxcUk6pPHzp3bANK3pVwNsp4kJlV+EiER6rnmoyss2HqTZv3IyeR079Ty3gg+tSvTNi
qfWhYLDwN/n1iNH66Hqmekua/oZK8CYgThtN6WqbPm3IF238zF1MXM6IlZnx6OczHD5lwZtaBQuW
FOu5nJwhLZnaP5PLWMotc0lLprnjaCWeAVqoPXeNSYFADZTtqvcN0xLoPIhF6fwvHi5NQaFNAbfs
EAtvT4FjNh31ySegYshL8x2QcEF4sRY0ToDeFGybwsNS9lLyrj4JozCVbAPDRBPg3hcVm4gxL92D
WR9F9Z8SH432nyo8yoahvHR6XjLLXzT/zuU3TgjaMVZhg8UTo0jF75d5hyvubp7s1l5dJNH3Jy9j
cvB6wZ0HOBXOXojfK9om95ZFaWrjcRa/kVH4OtFpoSUvWHfD8ho/EY7n9TXp2RF7cmE3JhYazGse
95sQ/g+/sNLtsZX9kLjS6Lg9YqEFqFxtalf/KBcbQV8n/fMn7pNvA78z5sCHiVAE3hTFxNi3SJGv
45XvHX8crqr2MzS4d1+5fKIclGAFaIdoDs/rgAEPw6kfgqdXQdTvGSnYSyTE6/cRxOpoK2BA2s/R
lsuQhLjnK4w/aRBjJQGIV3vDL4cC3gsq9QaHC4cGRbcJaA1ensZvSAziMX3BbwfLhSvmciv+sLAZ
6KuQ23joO6QsuPpYi+z0LvwLj2LpLLo37WpmQeGFi4yM1eOQHpiPVl72HW6WDdwpcJXpJjrNn3TZ
+OA9TH4kqGFBJKGj0FR5qefT0PIWJka/Nb/nj/wVT61uY7v+6nCZlZvUn3YJ9oxmU34W2KahZ6JM
NBv9uAT5Y+BnNr6m+EhfISMLe+dl3eYJx+G2xJHDZoXOkxNhsjjIL2ChAIH2uOXf01+5PZB5SMpA
qcjDsgH3/uPovJYbR7Yl+kWIgKsC6pXekxLZlMQXhCy89/j6WZyncyfOPT0tiijsyp25ciTrrhal
sUjMjbGjQVJs6PiL7qHGhWnN+hb9SeSXYa0op4ceM8u+SJF0ZL3/Ge6qwTyLimpxx0KeeR3aFQtx
yGxIa4sSSgxkxW1ID/M5vskFn5d6Uxvzj7Bw+Uc8YZqAs+6aM75oXEI9MdYLAwKOW+OaPTzGlGjJ
5LDNvnxu1T/BFX8DrcPi6P/giIHVzD93w8LFUcde8YJbY9Qv3Zpdl13MvLOC0fY9nBxOWxCJeKPc
Gf0M3E4t663aNXI+MYw7e8wbJp4VGDjGbLwRQejEJdrjNzSw2iEtBFs4w9gMyaLjLOohKUMLOPDl
rQVYs5tTLN3wXoVE4fZB8jK1pxRk27364j98/E3VXQxzRuribvbr+gIfIl2ZeLrluq/3HTv2eWyf
c1ZRc/rSfIRgxuJ89iRVv9p43tbNKj2pDRtrXME8IJo2I9iGMWgvl806AAsPz2VZgyroZ857/eX8
slVk4339v9h5xamWQvnHYQMq0sC4vonKf90LpEgjXyGMUaMRxEvFefzKkj0cz+o7UZ/xa9ydn23Q
6YxWFFIvQJjnKEd/vOEZq7IlK9/M2TE5lA8EaPWVGPMU4dzfkU9FkpxN74SdNP+vDFfFuNNW5X14
Xhfx/M/s/TCs/e7SCozo82CTJquwPtb8af5WntgfjirE+7DPMZdu859Qw5c2j3GZ3nhDu7fwlu3T
H/O9+oIMSCzA/JZEGHCo/+uNVcCjvkVArslYgNtjhUC15yS5KM/TxFxAZ5/Rh9VHe5G+l/FXaI+c
WmJFtzSY9QY2LYcngbbQ/dNN8Eji5FrsyyTbQR6Kul5i33VHSM3DHS2KI/eUBSsLkQlou2p/Cl6G
PT56emEq5/FkeOrZF0khZrs1wVwQa/fCYw+IfIuiPZPxIYrpB4xQ0JqtkxFpvzjhjQVhkR0zmikH
vuzfVn2yCn5DVn5KqOmq0rXwDpp75f9w6l+9cmchx3KYftoZhEOcLo1iuuTSxsNtcD1ZIAJk5s6o
Vty/KC35qHSdfg6RL91CvCkoy03hftnDXxL8ZNhQNOsqbEAB6aeg8y5a28ZJa26TtQrTrca68llT
gfpj7zxRHMEAMNd8txu8KAQZODlx03F16GIk4fQ5fZV3u4Uzkv1id4RjdctwKDewNTkhsthfkKDE
MLofMfaxPwF6GIm9Vr/GCFb2A8JcI0nD9HSh+t+C+zg1kOugMpZEy8d07xLWm3BDjVyqOnVPamjR
bnMv5CI8J3ww3H/Adt5oHGbN/pxFg1XX/Avwa/WkHhLEb7A/tbXRh81QEf/Cd6EZXCHXmoZ9G76Z
RfnHeGInVfGy5b+28RkmA8cbFz3n0mU7e1oTGKelRd9k3F9BxWFJTyinrW5RN52GJ56/Lt4DIzlQ
cNpxwzFFfq20aAlhcq7bmH/B/RnsjC0bhV+ly0Q+Et9YgHucd2Cfp5o/NYxWrvFiD4dG1+61yTjb
h8fQNOeevQfiwHag3kBp4Vaf7j2TbzyU0S2p+MXQTaRqAfzq4GD6CP67y/NGoaGH3Y23X3toUDop
/mSWTI6xtHdTo72WdYX3jjOILMmi9CJs73rR8r+VHzb5SlUw1LGKl/AKZ4HF6pHZBZvXmoi9DuJn
egBaaeiRFNuuM6H5T+JkQdsOcHI5TXmNuOrlmj4fgTXYHVTWht4WUJ/ArBCx8EPBGNEJAwXs8vCc
VxzEpjy345fNK0aL8NfBoHN0HHukWnWCYQ5tYi36L9IpMxCrDqtlMHf69F34kC75YhnGT1vxr9Vs
iRu6/6ldpppIY55q1JsffUiQzV0RbopeHjXVMkgTTI+mnertZBko7ZaH9Y1KsTt0+rlPNJcgC08f
O9Rc4w3rgZAIGqJijUH0PyF9jNk8K3WitIB53B9s9siaT7diaByrPCTkwROo1+sqrXa+KpcC8PsU
W/uGzgddw3bHA1s1AhvQiAKX/bi8QUIXsdf1Vn0bzt2ITTz3+XgKLgAZbLhB5Q36wraiIogjNiXS
oKCodNPO1dydO0U73Rr+2SZcPs8+Nl69VVaykU6xUYMJXtI4DVm9mEDIp7pD0gy7DDmIOs/fsRgu
YEAyUzAAFOV98sbVEBusm7ieYzpl+wLsmqnZ2znWVVIxCDQldhuuc+pQN+m33x2T+C1RFbzUVz/F
klPEB1h6QP4RtylDYMlr9qfcZswKbZZpOAzD0NY4Qv1hLSyA8K1lATuwuQgFQXQWRWBsYxo0ZqPZ
3VOvWSSIzUofXrqWbGI1MJnRHTLAKYUsOLWQIfhT1flZKGViw3fde2r+cgqsat9ZxAHL1pQd8Rvx
GfjU2c5q0w0b+RmwyrcQC49FeVScc60ZT/74Upovka+BTsRGOMmWZ9lgT0lUnIrRE/YKxr4iB7R/
UgiOUUlnAKGDthXcoOn34mkpaLwZalqDXaBJs7TE+U5inkpeqvNmRu2vna5684Z0pxvjvnhmB4SP
7Nwrk4yWdMlWZf/aTH3TArUNk3idJA/Jz1sLY23xqCYZ8otcaaSf+sTY9CPlU42O5SfD8tM+BbXG
OBQh9ZhikJyrdfEdGpoidzutLT8Uc0AejxSZZk2U1lxVcb91UvsVQEjNHWJnF3t4BYI7ogtWoiem
pyF0NX5H4Ebbq7QlKThhH+9+6ki+1Bb92U27rJklNdNeeFWNLcNdBvRxzFyTk6mdaEry2nLncd9y
Q+dohNo2qe2j3YRHz0+PPZ+3c/f85si6DvkbxxQ/JUuVcwPxFkDxHdziPwGuok3/snSY0xzD282d
kdvwau/Jzp7DOFn6Rf0dAgGbQ2X/zYN+VZQ4RnC/77C1XlwQglRC3AwAehXYGAfUoYEtuTQxmk/1
XDesZdnK04gSjNmcuQI7HMkxbu8wBeSnl3mkrvHSiG+wLVXP1Zvdi0CQ1FIHi63aF+LGFZAGDR7N
ZgQ4anRkODtB74HNVlFmCPzVwsQ+THHguR/TtQm5uu4p50iDg28y/9Eutqhluu5kcO0hxWCYuMs0
2tJX/gP5mV8MNbT8vrQOFbtGb8uG9h1C+6Zzp9cKs3ziYBcmA0uF4dlkD1qhN9eUGo1Bfs0M0r6Q
ijRw22D3tWL45vuxSwxuXhkktvpFq/uGyTk+axpIVVYwLlS0nHzwGIB0R/lmI+pyWozDjdbHZYs/
1MvXoxkiXZsruiuYzi2GL8UhoxEMIDem+hPEknXpauuY7M/QeDOow0UVU+9kE3JjugvuIalEke/b
8EO2rE3TD0UCkla3dPjU3dPQf2npgQZ0HiVjk5C7ARW8zrhLY9fbFC4yB9sV3I5zm2WX2+WroJO7
yH4DgDUGVAWaOdEUPmqcT1wJfVzykKpmga9xXeeIoF8cgxyDE6/C0CXKTjbB413jijeJvMCLbZfk
1YbX3qIsLiItFoQIF1k/YqfzSMFj3Y71vUTriSE3xGb8FbW40YvWfoGE+nwSlj1YRSnUegyshS+a
mRW7INyK8JXqWpivpO5nOVMX/HB8QAAHBuJ1BfO4kZK4DauDRdgMmNZJOPUiKIuTzmcSKQz3HIUs
QGYKgZH0ITaR+FVSdiUANw8qe8mxYAj1tJ9E82waVqEe7p8DpPcTA+1hv9G3WUuxBhcMEU9gBH4J
/G4iZe0Y4valSXGaOS274Km9m6zteefGLJt4l8rxiC152bMgi8eRJkbMlXSgSUrXAn2XtKishqN2
NRqJrPstvoR1jFkxII/Y5+aKMZ00z8gyo6t/n9tEFiyLUh1Dh6OLRU8m2U7nyTUZtb1l5MemVG9x
Gd3pLdkOXbOojOhcIJl3UX+UKIFCB3vTQiMltx1PyT/HcL+6kGHdbf65QGxMLhZ9SFmDFexdp3jx
i/SVfr+tg4Iqo36XePE2G3hbBc08NhuxSLEqUIWyjjwOQLdkHq/dLUaUXd0Ui5j1GX+LlUASYeyi
ovsOqHcfhQmO8G4TUiSrc76MWbsNWOKSrTjAGICo5Vyk2X8IkC+ERfsjS4ungcyLvQ+pFRiJ42Qv
O5Olj5/uaGFmxIrbexphyybqWFLO8CyiAfeHd/7Df4rsRf1bMN4pBLb/lyDjfEiDTRd4c78xtkAN
AGUi6cWwdPFgyMjcTU+QxQT42/mua36nMfQCLlN+86lj7Y/bn8nn6Z34gmCrIIA3qo+KG+SzRn4s
2cHnOEWBPQe3+pn6mwDYgNrB3rNKJ9KG9OTh9Jo9V/PmgPyPlkwbEn8supAs1i3td14/fNZtQXdM
tA4aavn4BO0m2Gq2cuduVy9MVIEwxUmlSiZH++Q+zQoXfHjzsSw+PA8hzgWVSdgwtLZpLRd28Rsb
Xykaj0HmxGQ6aYPg0vmY9YQKlliDGA9zga+WjLrTpbQC0RSCkfIreorZtlURLmtOvUc6k0Wj09Ox
YJbHBts6WVqxD5vwJEXFHZl/sAF0mAGPZ+dXKx9pc1aONuq6+ZXCP/o1/+8hEmz2rL77KjoQrhn7
hERk0NFCfw3o7kxW+MVtU+b35N3Vhhum3xEOEL0EccEloBheoZmCZYrMf21gv7iKL4Pd30vNusRC
Pu0lPHMMPJr3BU0Lcz9w+D724LJ1mgfwEsJIUQV3ZiP2uD6GCtH86ysalGXgbCm2+6iFM7wMpvec
YhhnciJzvW5zcwna38GS5SIwkd78vqLRsVUPfhICcJVCTU27i1QyQ6VkN0znDlpd1WFiRfb2fAva
iu+eKynZEMWbpKZ5Lao3detvWWMDj37acTRCs/PQi/9KM1w2sbEDGzhr8hernAK6RHDhuc9ewtyu
iXTB5QJDM/6TZgj2fkB3r2pA9m7RYM7ADgRdtaNMji9MxE4cNhCFaRXuk6EI3zoXBQT+DZpAwgdv
1uZZkBtfpnKSm1rHLBQ7OBsjze4eScFeMFQNjI/M/Jiy8WwH7iPyNH/DabCFq/RiNmhuta81Gx/g
jFTP0FeBQaszGB6VEXI16HJ5iW1EEn/o0Nrr/ZBjMRXTi+4QroKtTLHVljqSBZ+OvgpSudDt6QwS
6k3pxMPhODK9Ajt1FGaWznLqNfPHsdPjT88lCJISH02q5gU6qVr3ZrE0q5SdQ5O+dZJxgBYKzOX0
zGpNQLDYvIjCZFfAqsN11ScXUNiKfvbRlzRB1a3+xcY+mEs7uiaZe0Qyxz6mOGutTdw7SJFEISHl
XxLR/wNle6s6dllNy44+HY8FuCeGoep7cFhCdY4BrpMmjnEctk4gWIX5WI2TejsEQDkLd3hXECEh
eLC4ZrFC8J/FoX6fiuhhSt5s/BLDI0jvRRwiZCWBvBO3XyV29ZKpqaJFrcVGhQduSON/Nfftsna2
fopF1vTZcNmJD88E5xpL3h+nEatK6/cUDM3tJtobGjISUURHuI/KYKqTT+FDZJvwyRUys/sUi/Gc
KqzmAx9m26M0KStEAra9B7++5NjblbsriokdkpmhPCeGt8joqENN8ktOfz64wWJt4ts0vIM8QACT
hJh7A68LV2Avz2lM4+9qZxhhveAa+wYJ25HZ0nuWK6r8k9l+rzvDtyzqlbLljmfmdeIltjRsdaJo
uZ+HNpg/eAJb44kGdiP/bUpYHFp18i/W9X1HKoBykL2FnacrE/Rn7WQXzTHtvH0S1SuvQA4wGuhA
vPQn2rGGdDVG7o5wN8kGHwNOZruHfEzejd55dfRkFwmJVhokq9hA5XYBl1BIsAQS8FY3rQRSz7dF
ItZkIrh6RopwSKLU9b13rWCPZUzlNmYZq2zm31ATH02KwNZaLilOG4NmtGx1vHboGaixTTzuXLN5
eIP5XmqFAZvJOHuD/L9z8zVOifv5rYM4WlP/YqOoZy3xIOuZDwsDblaS10heZ0/fNAGuehVjbzR9
OksLH6pQe0lH0jjEVICZYSsrhr++NU6BDo4/H9eWSijua7MvWINMUR4yM0ztaQVVQiNnazho6vUH
CkA6AzHRXiNLdc8WcP0kDIbdgOnCgEC8FE3yZ5seV0RfPDKmH4JQw0Z09kvW9MWSyqldpjsn4H/f
fR+mcy32602cDl8NFaizgACyrpnVylXlty24J7Tp79A2XCCBaM2DUP6G0BqXTHakzpL4I8X9Cgq1
Ccgv1cZuGMsYJ6j64pv+rkJFHchUe2thw7nUeGYmnZxEDW9tJkaPILZJ+7cwaVxTxcuQetcmZvY0
iv0TbabjM52maJ7UOclggKOV+hea0am3w2VljscSG87Stp5vDSoS5hU7YoW/ejBdzuDeymdTqD6g
80IlDsp3CjxeMZ0GRLvgQOrlrs27feum6yDOIRRa45ssU7grpYYHzchWhc+zyozzKhgNh1aMm/op
2uAgKxYN1TWtnl44ok5TFJwBUSN9S5jcxFT6/ibJf5SChYFjnBOe1DQfTxxEC+V04BzRN2hwWZS8
Wlyn3fm2ELtC5fkXkFf3oOPC0/jK+0O4bnQ2bZX6gGaNRJIuQ2Uh9zJCsoAg/7Cza3/n5p9dMtDT
NrDfeA+qY65/muolCHIMKzkuCPxD42cf3lWmzxqt3Hj6pXUeE9byvtkmgb419YOeogYAfURneirn
OI6bkHsWQH8O9lUS5MDJYFYo6voSazbRl+iKm6dtUTaP3D6gOSOMirFbc+osstp+UcqEL6P2XalT
SoGIX+7CUl9p/jMvoaU/QW0vdLA2pcVqim+hmY0bO+Eel507T6wglC6bPF0XlbbvE9LA3dLy0Sbt
ZuuRJm9p7dB0Y6KqGByfMS48rI8Tl/MmHhYqcU6egDzq9vbR5HF53tNDsnwN+aLe0m+gFX8jGBXg
CdCHZMsQyn/j48sjhkAkkiKDedmVv/Ch2T1WycKK1D/8qXtNFNcaaTuom1VMYLrrMJtKviWjvbP7
ZqcL/1CZFltvPsCuErC7EBlDE5YDOX8ZjC9wPnEzf2kBW8U8ZnkFMaO8t834UhgG/hXEyE5Rzjgm
cGlCnwUMVjKGKuaUNLO3tu9dKcUkQdtyz3HYQZVk3aLoUHjG1auw8RkJzscyGj8TU7sSX4oWAaDP
GXZq1v3pzkmycadTRQG6hNUS1n9QzNoBpDSCE2vQCrF5RRHhYQDQxWWmnNkNKvQItOLSQ/JmotOW
fsZGrgmJLgeFhdxhfCW2u5Z5AJzKO6DPfZr0WVUyhWOhFjYovcDAOVamZ1h/FyuQUCV6fan1zdXu
AgiHRKObggbU1v+LIsNbFTQtmaak9o5to5dgDvU6/1XLfbpw/QC+XzKhvCSgjTymOBpBd0jO+BDo
27UoWpkXOZN4aUMgrAS9kq1AUcBhk3SS+tLE3tcTFkPam7dhEf9EMlxpRod0n7x20n3QsfHak2F4
SRDxSxEcYUaP1GC1Dvhxa596GhkTLRR7emaL5WAMfLkkyf4yRxBx7farD2wUZmq1KrP5VpF1KAYu
NdSdWfitCHESG8BSEpO4MDX91rtZs6tsLsUu5x/lSBO+UP5UrqzuZ18iCCSOjx2m9zFtxVhYEgXd
PdDGY9s2BmVV08tUqCMV4vx/0h/KRIGqoKRz7WDqkkN39iqnd12ncGfRDP2POfhkOMIG949B61mW
f4yj922kLCEgi970toBUpTF7iN6t2eVzlUr19mBRT9369VlpYpdENNFG5c53CMsmfJYJCVLRPUc1
B49JFQFkCp6jslUUGLsVu8AhQCduSmPVhvjbxraDaGJpJOeZ+D5GGyHeiFm/6lX/GDwYE0qOvKsc
M13LgOehbikc7nyW83YfrrVRHMFzQLztTyZWcdrikIfavalb51BNf+7kgOOqzIOvdxIVL8e3ZGpw
ZsL6YUuxsTNW5jJkcggtNUJj4ecQToYtNhgVe0OMioi83CKeH2A98ZoaNZyncJZGONOzPmo/Bis8
SKD0zNctbt1O8I+UwbHPY+gYVHIBPLnyIbmGoYcJBiKNzv0Tzrp9qib7ylWGnnUt+2vHJ4NYTotK
Zw3v9MklVcYvlmPEUhims87u4i3f6R3A8H3MjsxkZOEvfKXDhsIC/5/s4ksf0azR8Xsznlk33Syv
mGgffqJ/D4W8WoVz7z3oUnqN414hfNXGYzLYSdlsKTiJ2aI5CluaGfXf0PvPtuYfhPJfAqHhC+cz
6LIunGmROMS1x6hnkvMr0JrLILrEgcelRrIz60Xzyjx0KTDGLjyuLl6oemhRSJapbzTzok0/LN95
96DzJU4egJIQA/577lABUKyZ74y/Y0tUrirUir4B3BdurdGq2a5V0KJiRJO/8KzmZjiSLfKI5U2V
2ltC/yjVBsax0VvWKJa/MaQP6KdneBw1MLmY3DsD0I7bogn1Me7fmEpB/kbDrDTwlLVW+EE9wx9d
SilIS+jZo/1OA87EwsH2V8oAxmYLCLiuQTYlsMtDbQVfelGve+yBhmPsjBSkjC6dH1VhjaiJ8S4d
zatIJECyKRWmHN2l6IIu3WAjK/2DgWgiJti91QgxbvB0+LTujn/FXuS4TgO0FQoJuR9Edovkln+G
iUuBKT0FIIMRCjVh0aPevBK6fNfp1ZmchloLdQtMaWxgpuJNMfp1ynTE1XUqFpOAgj3hPnDcINzU
hb7J6aY5dKWvk+fPSoyoztlKS8iF/h+wcGpc+QrQtJ2qtdWNYu92ETwGrj5Jn/9O/dTwQiiucJDE
eurb5ECXNUV/PQ8KYTqWYp13VzkSt+EZ5cIYJ/OzczKFa2IATRj4z0N4gpHogdUKXZwCaQMDPG24
9NDpSfyBX42pp9wbSqimKnt0XaST7pTgr3Kg54LnbtOkAm+r0k4lPWuHaLS+aMv5hBOI0Shuj94k
rmkyLYtc3mggewhhjzu/RfzuI4gTht51O1uofjmJhgzU5NIkQXqr1Zw1wQKNr2yw0XLCGTYqCRYD
oZZWAhNAkIc+KL3DJyfhHI56RZBKflcObtGxMT5NI0C04ZiWsYJC7nefbW6jqJog1fwmey3YdlrI
tzNUtI7zxgRjKRqHyOwQ35oMq541wT8zwO8lGkSNUJFzHnTn1ifduiBbjRxFT2NAsNjq8wPLkkPK
AG6CjNDt6kactyH0QGMaG65spac+MYzgkgbTgWThhQTeJyPYhynTHw0W+Jy9FbWECZ4Ct8AhTg2K
v+oK2gapBSBQ66VXLbBTBnpnPQ7B56AlTMHJmcj4vE9N3qjFLkuGE7vJMx0XF1THl7ZjFQGgSTr6
ORvJ20/inEeckXW5rfT+NjTNcmBJRO692LSh+S4E6daJ88doNe5rNcbDcpkBFkSjWkiDaJWgiRaZ
ZUX/7W4arBslE+5usLxfYAtzyOKbQWHrS8x8ywJhaVnOXzy07Aod5AL/MdHlyNKO+X0Um87y+WZb
3LGFkbAmwbEFRoBOvZalrkFhESl37wmbsKDU4sjSNg1XCzZNJ6e3z3bvHJOArauFW0JvoGboaZ1t
NIv4Kwb+BS1Q+8r8zv1xrRvqDAPikjbxCwg39mzOKoR8lGXuN1++LzMtAb3ZjGcpGpEPmAiXmyyG
g9ZWx8B8+u99hnwRrG3eTo3LuB5IkqB0ZA9ZeqXZ+41/zZL62IVRIZ41Pl7VXi1ItfwOSlsObIUC
pv3Mw7FIRWBaWc+0+KHWtC+uMEuUDw5Qa7yFiPB6FlPnWRR/5ji9mnX1A9+cAiHtSp6X+J9yINfz
imYy/ys87VFVavOUfD3MoVVV8nPl69S2tj2J9N7FYC4CkFiFXU+XohxhcCUSO1Qq9f3A0V0R9luO
tLphHsDg4iLvtRPgJnfUvyzqNbrOdlauL0joDNq8CzRET/7lIkePUzp37YIgbEv3wIzu8b05hBd3
YukS5SZxBg1wybCNeWx4aLt0YSVTdAwngCZ8IBlogIDNiQz/DZXEf6qPexaEaCWudvbcaKC3dYxe
JiNmZ+88C+V0XE89lW+mWNW0K+lPwwYJMkzvv1y6wU3Z9+SZiw9ZWkL7OoGjOyE0WXg+p1chtUff
1GCCjeHPDMRhpEgso5Gmjtx/vu2ws0n0W1BrWOwLPjW7xRQYmMNX3mXGOqHxDOhbM2LgU2TjnN75
s1uBMTaId3ZA9jbVxIsVBTubEbRu1Z6r2cHTnhHb5sXWurdRmjuJrELlx5sjZDzvi+hP2VG0wT1A
2AA1AJnsrMv+lV7H175tMKHK6cOq2CmFJvDZhmolV6qXFiwRo7+okIUHmAda/dWZxYmC+rMwHbwd
9vCAafGY0pLG9Om14UomQ5P2PYaaAnah0ipwJCT2B7LyoCHsY+YDFdRH0wE22C+dSV1io7E2kr8i
9Px1nphLfrV/qRYeZR89Ju6jS1GKvTKNV02Yd+kx8ALFNpe2xAtbSI4LpJCg6XkFElS1RucJCJ0s
3IeQzjreRwAIo39+77NWGF4D8Fqh51/73sdHZLwiADWIW4M6mqb+OiG66/j0+W5KWODbhJTQxrbj
eJl607hLW/8rV90lVj17agfmWV2KS185zZw9LngyaLutFkQk1oYdpU6Q/J0/w2oo8SphRNYO3WeY
PofqUY2ApyVXgNLgom65I56npk2vTYfqY7jq2+fHWvnc4Za63XBlcK1dkSo2k/CZV7VOKi7w2Nqn
dbxVdr424vzbT7kYoBGjKneFtSqmODjqY8+9kEYGNnzPH0rrGPCf0A3RFeA+zB1y482SxVsWKDIl
IvsIrMRfccsD8okM1DpYxGCVJi9lhFenTTTOaNMc536K8sgFvnapM3XdU5crVoN4cPWJh0aOhFLa
LMShWsNMLYL4oUtF+3tiFoswR3TLwv7m6jUIWF13KHN1IQbHAcs+zX8XtbiVmv4z1jgmgRJiF0sH
wI3PslLmXF5KSeCv0vxkOjREEBmh0pxw2RvY6QMyPUUs3EhUzgzn7sOx3JKgH5dNMJ7rON8Z7IZs
K8KZSvdAmMpD01Q3SUS6du/Kaj/HSTv7mMO7wVph87iIaVwnIuZHyslLT9GjCyesqfm6drLTs+6j
F7TEVTE3J7rQ1+gEGx+xyjSH/0GZ5z6f/nWMxvxFuFmQiwSRashbOparLgoeFk81KPEbV6yCe2Ct
r6hhXfhlDSnBmLcNytprOrE4oqJJ2Rz8tbkcB6wzRvPrEoKx9JcBoTn3fp5vgdqHnkmshc08sD5q
eZZG+hNB51YO/N7qIyuucZPtM60mF/ABrnXuGZI0JzbX4Re33qkP/gYLA+tYLNyUPGxKm7aT78lN
HpV5bPCGcr/R2IMbyDIjLwnGiUPekoO/g94kTgRRYCGar9RaF8XaGqxTkN7x9Ua2/zDFd2t/NhTd
J9aDroE5BVi4a2iV1uK3CN6x1rJt61FypPoy2Ih6eLbGzLlUumAKu6hwWXfMmiV+GmtT1PdK1OvQ
09FbGZox9w/EQvX2opK9iasicQSKAVfdIfk35KjfpX16ltHnqXWYuI+ngAsaWEyAoeelBGHHo8Gp
vR252DHwMNhyFYRNr5fQuXVQpEa7FkjqeYV7sb14hFOGPe1l/EHQv9xtYG5hIj3roc6+uI4G8+eT
JVXBjtKePxo+8mJXwPOb4hMvaBAGJJTveeuQ6OHEML/q1iMS1h44K3AA0H9jTUtP2muvNObW03CD
sM/UQXXFBnWZjbBDAhxA5UScFR6YD/qZ5qt5Sd7Mo6WybYk7aL/OtKwMEuRrt7vGajdZFiC3n1hx
oSgCviJwkIcrBcf8zPmMy8Yixq9B/RTz7cezmisDhGHWBndhCDu8gTCnpt5nP92BJezBtILqJ8xj
Fx+5DB8VFqQu8bc2pbUTVTrkF1J+PWdEmxWd1StKvEFPfw0OoX4qlSNW9Y7cNdnZq89Oz3o3dkg9
51iamK+TdahfHPYHXPCG5taPR7pMsPdfPUYnkzGmmfptwTnkpA/OuoUp3L3M4dqP61Z7o8dlEVcn
jQtbjX9dz74dnywvOmQEEtjOm/2kcy0Rn1rBaC6TlaL+bXC142RziQcAkH8ASWzda4OoEDPNlOMX
XUqrJCcpY//pKO0SI0JHEVD3jNkA5uR2tJ9ifIcpq2Yo6FLw9sTP68kPA/ZpCvDL4gvotEiRBhXN
wR5o3P8eBVo7QOp/Szc/5TrmMxOKdvpMi89QV1ZRE703VUEmqXvETj1PHJRpfVWFB0EKBUCmYdVr
N+SrTcWcCa1OtKQjBpsQV7+bxp+hvVvOrrCwU/jy2OseUXAgUxJMcYWtlPM3rpn/7XaDn4izh6go
7ea1vDQpMAh+T5r8SYcbMjVe0KttcoebXtIOT7D9AdAcjatf9F37GtccAvDYeWhQ095NzqUy4sdA
0GUd0/YnF0SI4fxWlrOp9JisWEvggjR9hbE6Z2HUNAsdp8TUkcLDGx+WmMl6sjT2rnRtGrcp/jCQ
DjwOxfxg6PbSD+pZZAxrbgZbWp9QTMdFyxuPPdksxPxsJNS1N28Bm9l++BsifBR1cGftzlingXp6
LuP+xenWsa89pV2OX+5Y3uJpEMso8xdsCnq8R3aQLXEr0zHA3RYhVBAELbVzTuG9HzkvHe9nNz+G
9dWBWly4l6bo1xQOzHwXG4IGVTpn5Us8T44/bT8CKiQOYYT/9Oe+cgq4wHioxSwZvY+2N+aogC+V
685NvVzFtlpNjr+DHES5N/zBQtvSnPKaOC0Bb7UF0rP0eDhjixuGeA/N9KhrT4A8QfqaVEP9Lfj3
Jw6mVP3dU9WmKZEeOPwi/xcD7sYCNvYfR+e12zqyBdEvItAMzfAqicqyZFuOL4TtYzOTzRy+fhbn
YYCLwdxzbAX27l1Vq1KjObTOSw1XOK1Zrg13yolXufuLcVvXOaCKfcVy1arJft5onG2cZ4PlSg7p
ZdBXHp6EUB4gzAXJOe1PQXrJzBO1kZ11yMpdiuHfurb5vyH5EMYtJC7gqdMgL1VPKv4sHFbXOUgH
qJ/x4xj8qvhZhv/Ghg7welOY36b1CcfFC8nKYIbBueNM35OB+d/8ysDgVBT/3ZLkYzLIWL6Y8hxh
LTEnPolH1yXjzcPOGf8cGsZnrEN+Vz50Fdd4zL2n0Lrj5zfTo3L3OqZC93ke39Bw4gDbPm+1An8F
RRvg6FMbvnftO1ijVVg9d0N/N92HMvjl9lyzzpymfciRQRyEokkIUjOydeM9FDSmT9/cdOLhjXS2
mWtAB3fYeabqroJ/CxFXEWhJKFRKD9W0SUkMDn3td+G4rTQX12Dx0MHJ6Kad0iXPEXK3EdPj9KmG
V0MXcA6e4mYzltKvmOyp0MjBCQT2vii+m2nTD9em2zb9zZPMy8zAwxEpZwVYZAlhl/hKrUitouYF
8XUjvXE/sdnjOdYto+4aIo6Omg3FLPcnnXAaybKTlxByfMyCX50eGHpLBnGw2n3tYuyAOLCp5KW3
AD7cNOdmuNuONme156MmWrhxEAQQIOhT9LIXS/txsi+BZT7wW4gszUMOe6FNOZG4XlesZ9PhQYh7
Rk4gde8avHmd2LdREqCCtSyqZ09/rct0r+iYEfm7RVlHetWZQ6Y9cyErxFUcnmNg8XV2kphN53YX
pz+Gvu/G38gBzJnzJ1GXoUfmR08uJU/ota14mlQq3pQeWxqpqsNQEewEI3iSBWJS2iMm45eARVSX
GzWkVMuQaEtD78Csiz5WQDJ2uucxZKUQCPq0/ifrxVzc8JhtQ6wFcSs2FiuNuK22WRLf8N74ceHu
Wvdq9HiNCQ7p/YC6jBquEUGNuUCJmbfYqUzeZ+K7yE2ED5LgM3K8nWLvPtWMzWx68GpTBZ1gmYfx
0ZKN44J01BRh40bCDSfzLtzrwF7Flc/4VVk2/YT2/Ji4A4t83Q8DgciF6Tyy93GcHQU3J8+xbvMU
XfqxJ5WIiZhL0sZwf+T8QVMefJzwCBT6npOA0PVpZzdiR0/4vsfHyGUI03wPMaKPt1XorhuQwGE/
0Z+ar0WA8JifBBRgNz4ZXAS1Yt4AAl/zbKIKpsFM4wshkfxtOjuj7TCXj170RS8Zf+lvNYgHF5MF
gcCAxZfJnXrFzwCChzt9n7wDrVwLw9paLN0EyeNYb95ThjS3e5OzR9povmIvelGJfoaTszK68ksI
rJLSoz6YrK42aNGmSXnZrKF+jwSfX6PbYEhAVvwY+YbXRrXlunb3gBqyCd1Uo0MXR9PgKQx2mWVQ
DD6vc/YasbkL4OFm+SsjFJ2J/apK630+2muaqlmkv+SG2gYFAAKCHgagLyLHtDMweZrNdQiqh6a0
HyT+OMEZZRNhZGf71MbPicY/Ohfa+oX30F++Fm77NwOj0KLpCW7Z0VDKnzmngtLZSaPaI2mPSGLm
m5nYJ5pdN5V4D3ndJpdFVlIfremPwmZK/NYqbx87viWhNH4FoS6qYAB9IyNB0Ny4CVEj5AMM+n6n
Twdbf+hIbJclmEEr2NmS/TeqgU5EUXCL1krcR218VgS12L+EvE0xUQqM8Cw/04RHmhqely24lXBt
tUxsp9mqcVufGku2ckFPzXeFxhru6s54G8kwCRbHuI6JKyKyuYwSnfahA/khYHW0w4ShjrR9GL5k
hIACT9ssHRAcVXtewHXc2w8uEFsrIorf069mcd2lzY6WU/qpTzTjrmoqAm32QzVA+/FBl3xBWQoO
yJjBn0zJBc8vDvsMfNfbiJVIDijeCWbU1hAjWLdHXiWA92TxQOmZwWq6L/KgZh/yNPXd3mi4J7f5
O2gb1BRGJrCgU7NTXPdTyplw1666+AeXlBfUD1jssLGdkZarlpwmM7oLFZ1nhr8M9fXQMLi9ToEH
PeO0OARZLK7HMOU9JjQYUE/DB7pwhW8mjEDmu4pjAK6ocbEk810fsrzdgeJGHBdvQrl+orRdhYOC
VtF1MYRbk5wq9ZXG3ivxpggDl7MLOT8gx1c5D2YF0HvCUB3VwSW2rXOES4R1HUcch4oX4p75aMmF
QfEzKWoSoOI2yixPpZc9UVN76yd3jzKJ6Ttg8aEesyYFgVKzRmVDIVaGQdWYi0I4s9eNrT8MWRwe
o8GKZSj/ZREV4I8VS0Cbh7inMvpymajSBqui84TLaOuVFmimYheC/AndkMcHIWwIBOM5sv7G7jQQ
vh1J1WVXibrAIp39PP1J0d6MXhqN5psB5EF8aa17qp4trIMkdBtvXyPFuyRwauwtA85O8a6K38hc
LDrdJbfZF5bNJS/t6+TG1Ff5AQdtUodne4IE01Cmll0Nfho3EzsKD3yTrGAr0ocptHzXPU7dn8ES
yZk+CwsHj24+FT0UIdvdpTRbEsxOFwZyOB1Na7rksQbpOOHXXBrJwn81UTYdzx5oTwtbWp8yWjgR
vuUKw/i1qE999KgCd1OjAVYjM2zpagnbbvJ46b88jz/gqfkRJBSJZIVD+dPQ0tehDB9TT+6ARR/w
s3MkOx9GV6/LPF7bmXlxe5Ix7TfxJwpAAdDqEGPGU5IqHzPD0VYDqvXJbo6BoPlybp+qGGI8KxrR
HUK0q1Kw2rVHEoi0L5R19WgPE9cXylJAJ+Xsf2PKq42WNJv+GMC9KFRyDkpgfXHwEZjBVRdQWNxg
M9bmwRXFNm/nJzBvJKWSLRnM3Qjwxeb65BHOoKel7TpmFSKgGamu8NkVut827yOZegN+U8A3OcZF
Pkcvne1yHQehQVE0XXl+pr4c2F8DN4DQuXZMl1mgQda9ls0bgkdPwZZ8G+gyCVAZR079ipBVkH2U
3dXO3hpeOMvhiu5u3eRz8N5zcOU6bkNt7QHKVM0DRrMetVA5JBrlPTVeKKmGWv6uUg1ez9vEYNR0
vFIShJfGZtBbl/h0py8vhjX1XU9HrzPWSOIkLNEEPsfmGgMbdMpfkd7CJiRG9miR4cguYfBY6Te6
nMGB0LhC4p48FT6I9ay9Je41cJ4agyyWztquszYqQOdwrjrfzLrH4qV/0aW4oY2SIl6ul326jqgR
o/IH24GEGYkjkOR5h0Uw4Cce5jcQA+vRHlaEqFS7Hx3apKy/sH/hltez94Y4CCWWLI77R4lK7/qp
w9xjfth47TTxG5JI4HvHTP/YUhIZHslIrjRu2uZs7Zi42B2ilhQBNk9eGNs9BrECv89ol4QB5RW0
1GA7fe2WEh/ykemp0X4C2nhDrLgUOIH2i38K9Si1W5NeQsw49XiYRUnSDT4flPGJC1Mq0bAkvR9c
/Ni5meOTu7RMVMNGRw+kcsF0j3RrxDZGsSMUQmshvSTraey3XXce+1s4uRR182ACZU6CcN3i1AqX
eY3ajcKxN21DNgZ7n+e8FtHiw32y8QNMSx9mH2HrZsMMELXbm+6GOFheo0KhcXV+Nw6zhv1Ga3LM
LKE8gbtNvhaZ+8+BD8oGwOkXOqtRPESzAaoFdcR5rSg5DTfJvHBeDQa3S9uRJeW8G9t91BbxUyMh
9+IjiP700HFZzxdD/K9w4gnKdkZoh6VYEu662Nl7nfkrQcTk4wLO6Z+78DEj5q3sb2vR+6gAs9mT
lb04hNmPcGGNj/WZRw66VIAyjek8bA50MRNB6Q4z53phTSRKqU9kuBjSHwt0mEGSz+PKo/NO5Ko7
CXSwwjxay3axsG4pvbyphP9TvMSjR3y+pHpv3Oa8Z7lYsiaur5G4hsqBPXCkOntGTQGtSTozALFu
o9o2Jm8Fc1HPR17rPxss6Vny1af1LrUuvXxzLeo7Y2AW5k0a7Uab9lk6ktdsL23x2wli8MWf6Pgi
U3IKeRX/Bmu4Tj451GmYJI0Ha2kE15E7M9yuFq64nu8lj0qPwQsIQpQlHHHFahj/keedIkQfz7k4
xYtHH07JomSmxEPjcz9ZBJ3fMhdeKEUzgXkRBO26+Z/Fir1yl0GdX758yogQlFhay5CevILYD5Tz
IfNbBIgZ9Tt/4+Arm+bUNgN47ugUynnFgExa6l/H7opqYI5ensFM+bmSr11mnyZccZO1pvCANMWj
w+1bWm9NLh9r5SJMPZrWHT0Nc4aNweLe2ligBK93dFHMpDHPjsCCFQK/dRr+2favrl6T9pdJMUNs
HSgxU4IibASgiLNNLfekj878GxztbKKMj+WzTQWaDeHBpHY9wDTo1F82aQ9FQhg1ReXPPfDyQPM2
FIgEhbOdkObbrKK47iKTnzSEWbbAOKazUz/m2o9CRAjlLmcSb5kxSOvZUMPIGzkmhVCpL8rHnuer
YkBsmUa7D8zZR6zF97m/Ku2mde0bh/3K5gPW8wQ3gOy1/AzZa5QL/FdLeyN2Sk+8J1PAicOyVjw3
8SchlNVsQeGBJRCY3B+WVgAwl8r3GmSLmP6+gBXYvhsu0L0zJFbjTXgPluURvQEcyxxLxUkxz36c
cE12gUGW7oNkJWNAtfCm6jYlA2HCgRDPwLbeXNTjlRrZLDIILAGqJHyFJeND33FZiEz5tSPW6hW3
3CWcYwEBgyRR1SEG8gw+zjp1I85ErB2Z/lnD1qGE7bEI7oqqdReBS+fPIKNTj9nOpTWRwAjb7UMn
eXPzbdvCBRhZilBkOw1/8I/ZB39FZvc3tPVW04yDDNEeJlYkpERrUqukKNe6+l18bqX36ahXjROF
o/w4WmeTZBgQ8VVuHQbjw8s+sgicrus067Brz8RXkUPO7fzeG7+1y0VpeR2oZ2MUXOcTDK/yqebE
ronzJzS2ZsjfjRnwn5XLW+9njnEt5+wsW6yHQ+83oYmR6FUa9VvGXkfNzo6OX4ZromFUE+tT8oZa
htIw+oRlt7IcrzPdk5KpyEle9XE+O/3HKOafoIa50AgQYL+p81F3n9DCT0b4rYV8Y6MTCqSmnkjd
ENN/CTnx0mb0axgPJbGrEoujXdqX0XzNamyg5VPIGkLzgkOSV76FG7dBBxGxtW3A4ifMnarfj9Pw
IfhKSOFSBfUv9Ew/gwhlie+cXZaHv9bkFFfh0TT/lk+63n50cbuxptIfJT56vBGGhil3yPZJL3nz
UKB6C99JyDbrc7bOfEXoHLl0al8R+8UpcxrZFdUkORvqKJIZQkD8PSNG5JBbEjd8cNoWOyqMZnm3
WDCFiwbcmi0lIg40jZqLXdMUn3GlgblDtqKzQ9bcG7vGJs5r7qpliWCXdOZEA2lgksZF8s9rIKKN
+tVItHcgu3stRvqzveg2mUmPW5xS5v6f0yV+GuzoCeE+BygfjGJV6/slugU93mPMSGY283wRe2t8
ILCyFlypcmvauUa4dSKsjxMU7aR4K4x561qf+fQscJmoQO1095MV8qFHYCnbBwGhJeOOn/OaEInU
+ithYMT7g0nBgRERkCjSV20mc5frtD8zcWqFP3FBnrJ76z3pMbVdaOhR+1GX/0qCz6MaDkNzcqix
5vaH35C+L4VZpgYWFJUmu1tCTRYMCN2gEMY+zID18hwvN0npXLk/ZZMQJW/vJubqbYrfiY6qmVOg
9B71Jtvr7uI+ZmNgts3/EwhDfdrvZJU9eFFwTsx862SAxbgVIv4TSR9MSFNTitTsaBGv5HgxO56w
emUAjpmrX1EaN68iY947QuPqW51tiZeqyDlsIxhnI54qamrx0ZIVr94mqzz1/WzwxCYN14nUpAqz
gJDkANup+9FYwRm7Bmnpx446kPd9CIXHwjn+15L3cctFTaNfWhflPR7yY6ygsOYO57x4MJ3RIVko
/tKZnEmFXmTUyQkPC4nMMAAtHNx7eC88ORyoAdGfICK58XrCc9Z8pMuSWjrvUiZ4MTSsqs0Y8oQ3
J/wnLU0sdXCyVfozuYA7DC8hetr8SzUynyV4ftsov6XdfTY2Z6g70SqVYV7TAi5vPfpy5LEaBDBJ
+Ro2dTrxbllNQq0gAoHHYpNH5ckGh7kZM9huDliAoKBrtSxu6AEc05VmXEnkIl5w/nLttvaahggS
5LSpJuMtzAe2ioUGiazi1i9z9tQKhp9OiUetXZOG6dJkBtxyDmubQo/vSkdmbYz22o7059Dn1OBU
s+h/Sx0b31t+sSzzbZrziSLw8VSN07btnMNgdjj+x+MkxJ+ox585Nq42+fHcdk8WAPSM5YQeqI+8
Dt7rjiLxzj2ZJmeMJVrSu/o1rcePuDafLVyd+I0gWtQiOhWp3HVYIYMqvlhC3TFun/hJD71H3zOf
/2Ihm7EymWjStu2vLMTv30vfHRRJmiZmJAeOhK2McBkHFv4svjJZ+luYTPAkzFCxCxKX4dieh4nt
qPLSvd7TQZlM8tXTwor1sLFVMI3mboTaqG0yTJS03Bmnts7f4ySBbUOjA99Dmq7L0aFcLjh7kM0l
d2OzmAjfFo7aCZBlntfsOxfjdo97GR94W1VHWlU8EqY5Q3/+qrPrzPQYp+Po3hqdY8NCb9IKD1U/
y/EQmzyvcOquJd4q3XWobW1qYJUKPVN0wdtoZ34ZP1d8qYOmhdSV9e84Gl70Sez11LsCXt4q091W
AoBfvGDWaQRbjP9i+DAL9lsLEo38mktyxEDc5x6OO9Xzi7CFupdu1P93uITjwwbvF1vw97J4Y5Xi
fUYupcWDU1qOODHqRlmbVnlfwcLmKNlMg+JvfCMvjnjT6Ot0OT8wmOaTdYojnLPIwnT4Kb9dSPmc
gKu4Cf8Kk8nbqNhQWd4lEupfic3wNfaYeaCkQIXoi1s8oCO6yy2nKrxfy8h+IjwLpHHfw6w8lFFx
wSm94RdCtq+Tn37KR392uqtBMYPZPVStt3MSl2y9tWm6gruIjhcRz2Rl92jE1FZZBIa2RWlTjxxw
/6JayyL1hMjtwUIC5Day0TH4bPjD0p/Jfp7ZrxCGn5s4fUzSPLFmAtAN3tXsFnz+Ur+KdDhf0zbw
oJ0J+6VxvNdczCeD93OMuOGkDUC7HvyCN33nnbclhApryd3OtJJ3xSM1f2L2tlwdjmJAP8HMyQG3
HMrUgjcAB9QtI8vgzs+RkW8jTn459HD8fhyaDypJ9hwrSqeJc+WReZfXUHeegLUecb89W6j9bdYR
N8Dqwj2pMx1KVeo1Ca11GOvnRe0gPxRTggasrys9pq550zevocPNQOczPekvboLBJ9qNSGGaRQYk
fRGDB+OmoIyv549ONxM5FFbje5V8W1WAmjJCuA/28C62mhfvwuhFCUQACVt9Fnx92e3N1GBIbN8x
CK77YhpYCiWTfZqwjcSDU9H0mtDM1T5k9Xkh4XDb2xqgU4opBZi5jw0aWX8Lzdwv8Q47xAFoiCuw
R6wFGAcYShZXY7j0gcYhuelrxcqnwTu2KPjRlj3vCOt5gplVBt9eQ3TdRN/qf+mNxlm1EgCCZpDw
DeqJx8HZD3Q/al+DxT4VVTFq5HWwluwGfWQ+punEOtTGW97FW0qDsNBjsMz+NdULEkuanqz6aPTi
KFPyZyjfefoR0xQWgKtyHOh/kEvMELR8wCye17s4I5zgUXSFslnMP9GHhrGovqkFWZzm4UaBY1Hl
aZQcb8e+2U4ON5zmThSvo8eW3HmmXyK5NUfqnRzYsECX9We2ndiIYdXsIjapeB48Wo7ZDDbvRrdv
uXlZ5g+gAc899n1xHZpPDTtDreaNlkMztinwmTlCJjrMGMVH86infy2JhXreJVzWK4C16A3rTn00
wG5rOCeVJKAzZMbBCAWpu+dWTpucXU1AcFphSAzJmRKJ9weVHcs00bY1E8aW16XdTMIz1m1CpVLf
M26ZlgvIOHBesdSnoKJk+SErWBMN3v+tlQ4/TgHsbZwk9LoCU0IYuwdpsZVJRsCVhREJ4DCSPzp+
dZP4OxbDK4XLFm9keqpbxzfYuOuliYnJK9djRMVHTWcpofACFUG646OaYb67uIZWfWtQWqnxwAyC
jlJN4BPDNJBvTrC16tAmwgScZtPdKaatdu7M0yfImTzNpeZ2MsBxxaxQZJvatAAl0X6YeSpNXcey
uDy3fTD6UYyJpsCABybf2Zgsiget/NaqkYABF4NR0Aw9o0vi+InkEZbLOrQ572esmEjqQBX8QsT/
8O+do4AdLsxlllcr/MiLq/FYsLIeNWg/KY6PwJMYxhjAcv2o2mpGybXnsvelGWCnyzNyCAz73OKO
bFNomRNBE7sb103nfqvrCStrvTW8XyIzLDRI2Ce3EiKMrztaMh0lO1UaJlRGV8jojsOr7XUcEkS9
c/mTpkTOdzBYbQ1ZTFnBiR+YNDQ5jYc8qb4RUifOZmI2o9sAEnU0ZytG0NJTWT91Vt9CaaNU9qh6
7a7btMEDs2vNT5UUxn0sCQOqwox/80waXwyM+S0a+36Ho5KytQ4iYxZBmGwaFhAm9qgo4UXqzI6l
jc0WqyA8tjUSCpE9e/yLZ/awylie8IN0OYxN6rx0ToE+SYYzyJVTTqz4aheEhC2dcyQmYAN0EUEX
A+nMmZCiQmShx4+EwNv2QuIb0G3fAJzzIIr4RwaGvVKpudSl5Nz6CZOAaM+aNy9jxEtt+NU44Uo4
Xl3+VaSauS6yHJSSN7S7sTCsUxcQEXMdrhxGHCG/NnyBP615JIxoag6UWKxr0xDbhzIhamXqvAvu
YM7rcbTbJ4iD5VdlmeE5cOwFz69TPZOW0YHwRM2JkeDbjYMK3LvoX3UzevR686kzup1YIrsRblrH
ofLdIfTJrfg+j8VVo7iL8lL9BIToBUTwurXaY8aOpRjgaRpD9Ty7+nl2UotID7nKeIz+WaRGgYW4
vOhdBqCgf8vSimWPplFOEpwUrZUNQPKmpPmSk24z1d57k4z7UUPnX2LgDDIzSO7kIdaDXTsthDvF
oniOPNCl0HhzYzwUENPCOvloF6LeOGxa3X2uTKD3zfRRLGfTsPB6k8VQEQFFM5fIBNPUKlH6krQc
VvacXfW4fws0+qK6JD72hsADQAUhUH+HKzuFATkFKF1fFseaiPfKVCPmahoLXGPcGnpJvtwk5KsY
WjvCak0p3qrAZLqNuPWb7XzuZdVvWslmqRDTMeVHGR15NoLi2NjhN3L7hKCa38KWxKEqAefUjMVD
kQvMtNZ+piU4y7VnGWT0LGq0Aw7QJ8sC9POs/EhZd0/rD1MyvaDE7ALOjdpyNq0NfoIV8Sl05Lfp
5PvOpo3Pzn6a1KRBj8M/je0zJYOYWpjmLfvQN1Re14qSx+wYm80d0MkhzaqTWQK+SdBfNYGTPUrb
x9zQDwOrNxkjurjwoLG4zL1zaZOMBXT2a7c5G4R5P47tjkc5AZ300ao0v62GfVdlz8XgKnjjpLC9
1JsRxTHMZuxTc7aca89z7q1ptSuPjByiXoSqt2A/qIIw5MDcJft+O0v0XymYJZJY1odwTC4hmF7m
bEjJNNUhGvB7s2FzNgWp/rSYzrjeCT1x1IfweKBgXL2GkQAKDoxTgW8nDgAm8P0nXAB+rrPtQ8p/
sBGt5yswMhYGWVfBHhNp8pl01XfSTs/94M3UahVcguJlQIEX75swqtKAuaMVVnUkMcEO2WOV4mkU
yNCDStMsOz0rtYsjD7BPZ6QnomLXxvjBZSk1uD3MRvDZ5nZyrJSWHybloYGHbOgtx6KOKaAyFUAZ
m+7urW75ifDacSJNQ7Zh+f/Tda62qW3LOVB9RQIuqxdOEZtskVLXw6OKIDl5P7TRXuKldr0OPKlL
tMDsxbjUGN3HeLg4Zj2uZUmCvFeRZEJUSGOLesLSloXgZ23TFSpttgGcxplst+1oP006na1eFWzd
vjbYyttUbTu3mfrqtJJUNHEvNjLgSQZtkExscWgc4sm9yn7cU6R77GZxrPP8HHlFshrm6eTG2e9o
dfPaaUkw8K/JLdAPjWi6R1N8rLBdopQO7/OAtFKLizS5QJSqOySSdAwdsPDzMkiCtI3V0uF5FB6q
DGth50zfmj09NtN4xuIVYathCdywiVvSaxhBo+FDN9KrhNda81veqlAmDxKQp4rUngvPQfdAhKaJ
uVSnGy4ykiLmIq0XsDNIvw2ZWZHr7x1ANDIa8Q+TFBFKhXMmj57YgkpkDa4Qc0z6suacbQeEpCGT
jT9zZ2NDzwI3ibCUBRLrZ1LzLBpqHFaDvCdT/tqZLYxmHsi17h0p5ftN++C9acgbBg1/Y5L8Fnr2
QZLpoW7001wxbsVVjrVyqqnUM9oc/8fkl3XHrSFb1jQHGhGfHJ4ti8EJjACAzx3YP3vR8v/xt73L
3H02W3Ze0L+k8H5NlFNKl9ddhA9Xeg/GyGSrt7xBLfCmVenou6kvr/HYHFJB/j8B1uWN069lSgJj
XDQzk4a9RvhDk+xqh0TupGW7ZlnWaxkdWOgHAN1+SQWBkzDuKbT7VkYHTMabqQ1xIyZ/7HLxhDv3
KKV6WaMMFG/LpQnHT33suKzo0aMhsTbatDp00BYN8ixxWJgYOdp9b5TEC0kBgt/krsnLw/c4bIET
287B6LUdPMwv+l8/UnzhQMLgVQdMv+bIaOuk+cOMq80x5LcwmrdyYchXyLfTHH5QKLWbM7UdSeMi
yUJnnUM6pKl2RHuiWOqzxXgzO+LgdTC6rbbf5eFIVnSO+FG5urTckhIuUzYjWIf8UDMG7dnWQ3H2
cCMXQf+QsEIMWnEsarw2VQX3FNNTcMvnqWLDm9h7PcjQWNxQQMUM6K9ZXHgY4dAQ+I6u7Uq8OHRV
5mhWNmS9vkh3fQ42pJLW1Xak9EMv/BVMkEg7u7ZdKoGjc27V+1EGW4HROfTs52UrJmfxO4X6vdC4
NVS/dhxx7+ue1JjdxAhXR3dxgPMqbQVObDFnHzL2dgXu6CXZ1Uw0p0QUrsRwiX8jTaBlO/DWsFAN
1aFEtfJs6jJmZqfM3Ra4vhXZMWviOS+Ke8+9cy6svYpborjpq50E99mWAUgL74GvEFVF1MtjkrYi
cc2QNZC9zWuVCxYfbHIytrhx3XxpGliaKfIHbgJDln+UDkZ+EyAen7db1sljNVpgA3LWSuyoswnm
go3po1Bf2tQQ+MTB2zXesUxMClSC6ByVqGBWuk0TxmPEdTQSHJrcUK3fgqIEiftU3bUOnzc4uJ4c
sG599tnwXEXTc6GNTyxC+FCU8i4rd1tbxquTcKPUSN0MnM11Z2+ITvpaTw6qDdoXo5P3hjBRYE1L
4h4igOkjxfy4PP1MQb+WZW9c8rGOhyMvFONBzwg1UsbnNtMB/x4u++aQuRahKtqCSo4nlXoXLWuO
qpGbWvbHCDxnlXdHyLrnkTvciHW0xS1AHoo/1fNHt/tWWJqmGCsjUhFlYFx68W64Ok/X0NvPkuWf
o+yL1/HQA6KwyRDrhA7qtDD0va1RI1LqhzDACVG5G+kGTzadn/4Uk1rIpNrY+G0GXZ71hEl44qyJ
83lv8X1oaQ4fM+fViCAWz+QQaL6FqrwhAUfpBnZfbH92WH2QkF5z6O562YCf8Hwn/E3St6DkHafQ
pZNfALf4BuV+QFZBD3kMG6z+iSCwvdgMSgBiCPs32bSPPQKtINJSgBUtyxEOL7cIpIpjh27iUpg0
xAOfMbBboSDNAybtMCSoLIP4IVK8DSviJV7IY6rY96r0DZ3V3niLMe8FrAJnILAzsI5aWwqJ7J1X
E9aoQ4q4MLrUtM4haYxuTGTLEb9sH7m2kieE8KAdYwNK+ZjGv6SG3yq7sKhWNzS/S7OPJtdCv0zj
1yABHzBCipEoCqwhB0wMjuk9CWhZKNEEbipaciL6cL1i+BqKIrrlDmp6UnE+TFT8kcbGhUyIf6xn
au68r8qp4Z6NfjFPHznIpWUBFKBZ8nOyINBWVVBdokQctMx46tU0bYapxD3NtGM6nNslMIZVVGnV
E2A+KH9oIlNCCCD6nPqUdqwctQEu6cZMG6gPGhZfrSTrFiTs46KC7ZSytEddBjdIIrsiAd9HMmwF
rtBZCQjoeUpfiTYW47mPwYyW2DGzuC72pKUPngdw2TPpRcWjrAnVcucByU8uRLmkYDv7oBOCWde0
EI1FhhuqT681n7utrqEh9gnXcj3r4iN38b88wl4TdEW4a4YUwkRYYex0sp+k7x/ZBjMzpogVlUnc
HBCYjZW/B/mWwVmeg56JMU/pmO/lQWEE25SANVc2n62VYWJvIBxVoSwol3EDlQdChtUMBFYYjRuG
6WWkwAEZNXcrbfdMuSbZL1MdcnHRuLzmr211Cc3dzM5vIPzv5C+KntyKW0jJgD90mDCWtpOHiX0g
M+UCqO2ILkzJX8XyBzRokLbsWH7q6AS3eQWKoiP42SyhX85s+QT4GTLUzWseTXx1tJVvXMKArf6d
krkfxiejeYwAvLPwUfbBaY6AT/vpjVJqpa50OHMHnQirZp/jsAX6D6GQpqNIcgaqnR1clcBa/54a
fhb99NoF80zlrgQcGVc9hPWLli3/a68NL5RJS52aLPAFFRGjN8jIZDcJSpwdkjFZGPG7RGqTCcy6
wLOra/mM1omBRmTY6DcabZkw/MG4hQz8eOJ8M7olJgsQtgkAR6ATEQeYHqcTOaaU5/nLVO2s6ZBT
zAGNUu5pagyzXYWYXG972+eV7w6yxLHtV/V5iPbJP/6PLW28026mRw3uhnrBFgJHDLy0p++lgrGz
bf+j6DyWG+XWKPpEVJHDVIBQzpJlTyjLbpNz5ul7aXhv9d9tS3DOF/Ze29jG4ibA+W+shl2EBwgf
uGxDKKZwf/s8F4wRmtAhAYZCt7eePmhSDXoAxtZ6BbQMxh/rqDD/fOfLCRhj4v1QMzm8UV7GDKqt
Xz2+aR0q9YPe4iuPDnB2VUaEbCbJiE2v6lEhjJDKFM0UAChOV4stviOHdnqCRE3YWRedgNwa86uZ
NhLbKnmZorGSHQJs8Zvx6xs19dyOjBUDiI08XnRC0BNmZLRAjXWcopekeiw8unyh9C5QI/s9Z9f3
cf3VPtSrFB5D8SyDJTgxmx3vBMLwmnPB1CsBZ0XEtbULESKyVMzcGTvkuJzLJdkkmfYcowX7iYRp
QZ25ZvSBcz5NdtW8b08Kthh4n9VHwpnR/0v0K4wGuy1121JqJGEs9vhHb131leUXST+K4G+q6GeE
KVWUez/m6HWMCJET5aObj84sMLCztcnVUT6xXsZVGV3AEn/oxV79gdaEGgrMBRKiioEvzO+JlvAj
NxYSg3qmSB9sJMGgYNYWPbH8mR747rgSsgxRKDtLZ34zJZz21n7UlqMA/mQ4+Nvtda6xwkZMp/Fc
r/N+xcYNgK7YO3x75KWAuGDRpCDfXPI2in8NQRUY70anMfDlkhi5hC+NL3iGy48+WcCGRyVv9zW3
j0tf3+RLAXWzM/5YzwLrDM2zujcB0vLRQ0/4NY68I/2/93v4UDDwI1P00FtL1qK7+AiewBtiq7MB
/SgtXLQFDB3L9JQT+Tsz6CIf6QJfJ1SwdfYF/0dH1o9oBGD1NXlVyVr/l3/gCDSzY3x43+ycgwiY
+CsJJAfe89fcIXqBqIICm/+FESEcth85yo0vC5Ve0zrlA9V412zwErJovQIvYJY1GFzMPM6bARHg
Q0DJBKWnI8XUbRFqokgyUOMyT4cttWhfFnIwtE68IkfcgALpbQi6BzcmkGdgdI9ccxt+EzupA5Uy
HLLtqLPVaZleBaYWH2Aj4SnU6N4FhymmOtpVsGS6y+zVv7MRb5ltsVZxa9Db59B3ol2NtVfc8sAL
zXcUbmiTa0gAEI937JcLV8X6QSxSsal8buev6TyyI4qIh3TfqV1AKkXsI+/Hg1JJFFZhjPIedwPt
+RbhFIVLTC4BVVO+mlDhwFieF8hlv6zPIFy+E/EaWCHLmDE64rgLMWeobqY7dkTk++9ApcztLSdz
eeLmm1rwbvOUMe/Eb7VsZWcYVrq4hA2ik22bY7L5YD6ifAj3tuBX2MCC1uBpACbht4t3xIKlu+6Q
Wgx8PbE5NsNOTs7a5JU/wztUaVfA6mUJU2xkQut0lMYIrhbprn//y3K5EzdxCfMY2uvCJKTo/XgI
w41MSrYDvPTBdnypudv5cKA4KjGSIV1bCDsEbQht+9jJf3J5q37BpU4AyepLiacnhDrnoHSNXtXs
zE/+dvDuIzZXOLI/zGvgzNR3pIqNti7Y6uHreJF5D6Zv/s3KjVbBozwgSWN6wL+Y8LBM7+Kbkp4h
4k5vVuouEeyS0v0jf2LCYxeG1FvlRuKqqXYUG2+XU7MO+6Pa8nQopICq3thXtlq9IiIZdMSV8MBM
1zwbN14UTTmQZbGYsKeow5ch/BbIptlnofnJdgDQMxW74TsgByEKW+FYcxmtGafuDyUvTFyURmr6
N8hrCZ5D7f+lZeBp3VlAZ/0uvw4lDVuN1QTv4UdWrYzPSjFcIuoznWHNoif9XNwr1U3iFRbpvU5K
eTI/FBTdrGwlVwy581D+AahkJSXxzjjZO9aGsaTXDZ5/JNP8nVlarNqYoDMESGhmefTP7BPhRbgR
TdBnA0ZM32XjRsg2leaW6W6iWdRQqPFMf0t4iI0Nn0/8pab/8MDhXgOBbSe8Y33FTP9XwjRFCxSp
K55RgeDvUj0FBnRpjivxopH4DQpZWY+SG3aLbNowyjlE0Spitq+o3xLHpdaf9Hg7RQeBm6udXo3S
LNj7tKbCOOkdbeeSnGr4rpKQZrzN98PmnSJ4VZSfCgSWYGvsffALZwvpybAxe4h3Kgid15NEnX3w
l2DYE3hdNzwM5R/UrDLYq7+MxHIGgi0EICa3CxG/CdUWU6q7imTul4zbaliq4YYhKymDuLLf6yD6
9Yn9yKJkvJ859WX4sP4E+JzNMbCWxtU/NBmLvl30UTTLXMCQvIhOlnkIlAVAKvw2PAR4fNp8h4y0
bL28Os9rwIaJupbnY/KGrtzxqIrtpYeu9Uj8dWPyRHpQvJUSy/NS2PYEEqNxA0mRucGL2da0xiCa
U8Teu2kpPSR9q7NFiLfvNkteRcWjIzyH9M7faF7xquZ4aqYlYaEzj5cGpHSfdBs2Dqa2z6VdUW+b
T3yDbDdnCBfsGQICt2wgEq38KIYv0bziAQnbzUTR237Jz9nnekqusrUpNTqibdzxiF7Zz07ho+4f
zZOfRWO7nm0L8S879er76K7nNWKIoXY1rvIl+vZkgc+XCSxLvfkeaHsMxAz8W1Yf8q3AhHpEsEyB
ZHxjilK+Df9ikIl61EgyFz7KbgPEXa7X8m6GuNECcdnjzRR+05Qf+l9jLHk8BsoCARcllWQgb8R5
nzFvU+SDygOnzpeRoKvyQ43OGboxk1ywTZ/sFQ7Yll8h+y7MY2Te68P0AiKAHYgqi5+Nn7rDy8QO
coL5RZj88PL/VbMOY3Slsm1Ot1W7LoV6IT3Md1fBfHmXGz+sALlZQn81xjtT3hnqBm9qVBQ4Bwhy
2dT9XuJwoNFPCHqojx16jnzJxJgZ/PRGrNlytyTtJuKR0T+L6jnqm5HoyNgdIWQEG4AhinzDspZy
G4HDhQoSMP8Z73loUzdBJil75y1ZkW8mq9roEYCaMBwLJR84imkZwu9Qf/H4y9KSZSe3EzaaOln1
3711oGLGRYftYcCSPSNVXRC5gMQ4Qwhu4Ro5QoTEBSOpp0LbykQa4CVgVhE0P2WbITNgOU1S6tw/
Q9yfcrweAwhLOPSYvbfPgsnIdIyRLXbfbJyZv9asU5Z40X3Tq6VNLK/QAmN3ihT5JNXtorTs8oGz
nHoZaTCrEHKivgzjRUJTT5vVbjRmK2LFOZDstXcP4inKNUd4qfwa8qEs8YU4Kf8npYq8owRvWOcU
3014UslsI7TQmOA10mAgLZCVh/UwDLtGVVxwSa+iKw9Wj0ebgCJuF7ltmBIuov6rDV6sNcG16QeL
YnC2roZ0G8sDhjntnwEoBM/cmtOqnxOOx536x2K2oAckIgpfGat1XiWd3rHNvPRSxUtUGhhT2PNy
0UiRl/OGo6werxVkmRF5EZ8WovzlyFkmMGoWVrn5R0THMPMvnJLZNbjkfgrjjHNdxszS7iSiB8lR
lXcT2Ytvo5c3lw+M9wQ4otmjONT20kRdJn9T28qGR7ViTsvgmQt/s7gknK3mfquWxY1qQY6PUnxQ
fX4DUHwMEMfjGPyApAGF20iPzrpY/k5/07h4EGPuw33T32SM4T7hCn5xF8NHQT1V5HejStxGkuym
vFEHKsa2mg6EJyVo3KXp9R6SxREBToTXpciHa6J+mU5e2G0qNV3Ulvg+BUaG/yxwb01uJDqKtAQW
Sl0o3Elihs7MQAf3+UCRxrLOmz77+MYBpYbbgZI3CnlKukXh7zP/K4jv6LEsw0mbQ6+sA4Pt2XPg
xuXZIydRozQDulPtBXUz/cg1QZXbRNiM1BwDsy8HVIh5pYmY28PIPYnsQbui9In4gMUXzueWM7s+
j8mqwHEWSNvUcsoMpK8T3UhyNscPkZGyKO1A51OaB9GFiUsfPEXpQIZjrxyJ02sk2tz8izkV42sv
ocXJGOrrHd5vMV0hFV50zGLd5oMRktxY+NYgC0Gs7SKiLSjEu6P4lp6wuFZxR5f5x8hss6gZpyoh
hSms7Wk/RisVMv6M7Hhu/xrS47N+X5ICl1xZb1/RdBzK+jQKK6O8SVlHzC4Y+8EbBrZJXblM8s86
XNVULa2leFLfLgbiTN5S96GpXWEGdlIi6uDQzxXDrnhVKqOy86rdpUTZm80NdB1oBIDMM/cFMVzZ
tkHwgcA+P0N1z/3oqEj5KpAUp2Q+aRLHhce6Ok/x+I0CK1G/DdRc7yW0WAqoTtK93kIeeDvaFbzk
Nd7RX80HUzC9i8mL3m4HSeU3Pql4aCNcycRTAEFPsDXN0CGCHNOi9DDq7i+AbZmSLSB9V/D7YkSn
9AXzWuizdUrZY7HOtQ5FtwoMnLxkpQ6yU4o44iPxTwhn3jL/J806T48N1yJpXC6TSzkdS4XcFd8g
0bdAyypBNUUrp3zoFey8brhNKSdcE9cvPe1YG09nnNA887TaZdehCa9ZQIlV9tuH5RoSaUrzrX3E
UYJkKUzpHqrIkXT9CxD9AxoZ7WjyGPFboLhRvaaU1zMEot5EMR/6nObwsdp6l5pv2kL4YItJFO+A
13qS1U94+Ceh8Jfd2CLG6kbRVrqCKQijtqosf8RuPnYdWCTLJCh4GBR5ydJOfnSo7tK4xQZCJC3L
gDz88QHL93xjZrOyKBt96kgsT8kiIeQild88wPkkDD3oa0SdNWI0E3IomoqAcb3YbjueYu2FJmbB
ORxQfWo/Q7jPxJLXLnFxvVXcki03L5z8mlyYTa5tTFxE+MTTOl+MDNvTLFlFb+/BTm833F0gZ1wf
YfsknkPD8V+BJEJ/tPD+sFFxDManzbpUPas/EsApSYwxoYXM9kDK79R+x6PmzpA7ZGhXTp1/d2xW
sJdqp1w8CMPV6O+68DkIx1Tw8oRc0jO7+0o/huY27d0OHdSborSi2SiL+zydigmY2jKKwZA2t8YH
zadyzBOs9E3wL6KljYynsN50+kYpLgl9YKH360KyCCxjvYqIgTxdFilCcopox8iqgIuDQezZMNYe
yTXYZqxZtaOibeFj8x53VMXvX8wb2TIpEdlq18m61t0ljftVrl5rxmijpwBfnLaN+d20HzADgRNF
Al/ulhCnSHRjUwTg8Q/eAgXBKuwY4P4bdhqWAaRc4o+FENxciwVmCbhnw3Iol3NvW/xvCwCf1m2M
eE1wSYYcGJngsvoel9KVFWa4EA/6V/UHJOhSPtkBERqk76vSEwZPPaPFZQCzhhj1p+/FzXjUN8NF
Exf07V9xbJfusMR7P26KB2jadE2Ewsd01q7lWtoxRzxBYXO6T+om3mP9k5zWp38rtthXTLt6pf8M
hI38V4PpJFvymF7JnvXOFarTR2EPnrglPMot/tAUOdQsSCuOw8NQbJkC2EZL1PyFjRtS3JG6m7mw
64s/ZifMdWd8rTZyiS/YzSqZ65doL6mEPRBTsu1fOmO/pfkTfyt7vJ/24OSXzCE0zzXe1WKxE86t
q+w7JzqVl/Rr2NInLnGVuPHVvyUrZYtYatM9MEcJR5OJ56baMwu+q7+Vo0zYibgU50uy45FwjEvl
mAvGQrtpL+0iV7BJrYWYibhyMXkqIcPjNn9FCD1vzJfNGxscIsUYSASv7AXFdwno9GT81s+cK2At
/iOuheNRs+EzrDGFXbUVM6SP+IxzEiXooXWCFQkB5YbaCzenQQ7LYvKv/JgUSv43Ze82Y7RRLqaT
egSE2yy1M+UfSSLIQGnZhp/gZnyxBbVhN9zDq+k0+REx8CZbQyf8C27RtJye8rL2eMmWxV5cly7p
UFl5Y7jJiNY/VqdhNyzJU6Gk0JfWZvgd98y44URzLnjtvviMsEygMtwOoStMi5ybdqEvi02zZ3pk
Q9goD9UJL84JNGdS2Qgr18aW/ErNrXfClZqMr7WwE1tCbbsQf/i0tff41b+aT675Xbs3f8rDDEKM
2MkFeeeOdY8PEhtI5gcLn32Mq+2npXwUvpgqaESDE7t5ZkjJ3OVtS9/VZCtBSIe/gnbBmfmoPAyz
brtTHNSZoYOz1baW3T1bzfmi8vKPymHciLG62Ino5+gSDtNjpq5mKEoJ7jSH6ELoqktx+ah+dIYf
SyZoH6bd/sxPMi28wQ0/9b/pu7GrPasItl7lVngI+8DVv8YjIxh3+orcaBX+VAvTmx1EZ0tKc2lT
rfVtui+2FX6yBR/IBirbxjgUq+zRr1OHy9ejmOI3tYln9Wi3GM3FL97RQ7jKHHCisYOeX14FXNG7
4Ca5NdpOO1wMa3TqbNfZrvwb+cDd9Le7FBvRlRmQVt/zc9yBWWNp+WU6P+ZR8RB8rt4qNHd2rbPy
kJcKuwHUQ1dsGww5FhVtqo2iW11rl3BtnlH5zU8W35ABn8pTuQYHHtPqAjMByrmyijyYuIC9laXi
SFveDUSrm/iQrGt3XGgOIgHER8t8SayKk6yac+SGTvhHxcVukU3eRvCCW3ZLH/xDF3FjcjBpSzjq
p8lrVkQIbbF/Po1dvmbcsW8/rV8Oc6aIk2FrC2lZ/jKAd+rruC6vmW3eAhfmis90fPvu2O7m2nDj
v3dSnR25lkuyNjncdrZkWISXzOMVrhfFoT5Wl8j1HSpFqmykjAghOmf4GU6W268MF3LRb7HCQ/cs
bzxYzJC7xXiSGNPt0nVywEm21F5AtbaME1f+GqEUyv0Fk0/dJQ/ivZ9dNci2iUPCsbuecWDxHEvY
+/ej7AounxOLUOR+z/SrXpzyqybYiGg9ag1iHBgRliccUsMO6jftzy++pbjklOZ55qanUmVH9GXw
xyHehK6ab8t1US3fU6sNaPB+b/QPMqaZ8DJs92/MOqLNuI3+FR62/a9gj8EbVv2F4tl0xCNjeVot
/uBn+mq36towFvUWuT0CL8fYC2fGwzTO5B5iVmC3YJP1Adl4of2Th6Uss9jGm47y6yzSvLzweBuR
O/J5HFh7HGC/8qFf52W0qjzBLRlDUuxv9bW/hrsbeCRIc60g5m9WcKrmDbCD5pHIHpeD8eQ6pWMb
IcWg99IcdnfdveNFE1xEULLqqhtxA3aBRERkWxxD3SHDcx4wg133W+3Cs5Zvg7WEvmv59guA1aK/
Y5D0x8cJkCQA7PtHoo3b/xOYFvergTGxZKceU+O3XslBYu5gLngn/LqQ11485DYX26J/WTYU6PS7
uJkdJ+/4aE7GhoShyEL6YicXpXHLdU0TjIjIzkzEVXvdcIs7YX+JjWSXI0++9U6xgsUPI7nav0eA
3B6sh1W7bRxAMiEPL8NbV74qBEMuWMAt5xWa5eTOWJnBKLWyF3xzKDLwfhaH8jRemy+d0EO+JdOV
+TOgiRnq7OU1oX84zhCwv/IPaRtfB8bGNgkeAIPsaY3n5pMWu+ttuA7WX/dL0wgQgVQzwFyokxi/
O1wMDSmOHo1vhKQGSsMa7ZBXKSu412Psph5pWRO+AvKGHWNTn/sDVwbzwzVc5S/aJd7U8VqesEGo
35rEEmwhU1F03/ggJhcVKtEFD3UTBEuUDTESTdwij/D9j17IEM7UDWRb2ldma4v8WKiLaj/cCxvl
3N1XFtohP4ZH/dTcsz07N9aK2Z19F/KXsfI4TxnziadoZ6QOfd+lvYxuYDO5Ao7tMbf5RL6yrnao
gjGLeeIS/Y/mTKvslLNktq01j/gSCDt60iUw/360S2/0EtERPzqgyQhQ3scoSZZUBPd0062LW3+m
1b11XIcLOIZe+5DcD26ay7wsd8oxZG+0lDg259VA7WgnPBYzyxV5kTOb/bU+YPb44WZClnXOyCHA
98QZ4jRnLnlAUEfGgIuWomPayzgxGbIENn2vx8x03nE6Mxv6oVizhRXuCt9j9cy9UuxL3Xtf3QqT
hjv1jctQhyNP8HgfNppn/kB52/mMkbBz3saD+YtFEd3WBNdzZ1zCF4eD5qou2/lkK7yI092mS4g6
6Giocr8gXC6VDe2XbFJzwHJk+X4qvcxRkSKveBDmO6MB4E3QJ9mcES55i9Yk5K7opSMH5y7n8dai
WrELxWUikDFDhy+zsIh+XlRb0cNUsOQmDD3h1N7BIqBTQ0CBsQEIpcRGfUEeivQRvEsOjrI1JveV
tPIB+aM7XyScfASYZXfATIvB4e/vPFBG59Aevqf31VkfsfpuAVChiaTGgH234CEE4sZntBxXHCDY
SghpgBRRO2xXGUb5P6SbopyUpHXzGz3z2VNfsKAEDoU5ffmMDN8AV7ahCH+zszjx17J+T7bsf41g
JRguc0yDip0Zfb0lPyhEgCKyNXD60RuNHYNrQNE9t+pHGq6VxGWLyMIp6hDbOWDwyjuUe31VH5gW
t7k3UKc+iV4MWMPDkf+T/gre5xuiRPA6wCowOpScvDRk9tsXENvIEITwNDPV5tWQ2B4tONu7xCaF
9iLKC/1J2VnFu5ZriIm5Yltn5P9cR/23T/2NPegJKTwqN7jA3hgGQ7kCclB9w4YQa5hPsVlHCKRD
+nklpbLONjzQNYO1yS82HewQRYLRmXFNyoQymyMceOZU7K+00lgwPc8vobVnNlIMzKqxcLBAgUOl
jTiIZCJhD0N+8QeP/5lGrz7/QSc/mczM/qSQarJwZu4deW+o2CwX/KcTwthKeUAuxcW8i9NT1Bya
8RBN52J+MtuxU1L0hL9EQ2TmAgIWeh1xivdOKkzYsyEJZ5FTfWDqYgVmsuVrXVK1NXOpsdGWpvJn
brt7D6wia64+g2E1QGiQgpKRMi8BxFZNAd6gv7fCpbKmazDqYOykRQbGrmeFiE6Ncar6DMnPEueT
TE3UrIaadguvTnvoWQgSCusVYv0pko6+sBJ49JqS6gyvMIgoAzpHAqt+JtEgyaj8shRQ6jMDO3Li
0CuhPMykPnAwH21DsdkoJMbJ77EpCplAzkJ7Mo21YpY7bWJ+2lgz28B+1tBJIDKxhPKgNOA2pwSd
ptgpvyIeq40xKsJS1swLVC27GWUP1BgvadQJh0SEDpAq/Ok4LQ85hNqsGn8FEZymEOEmCP2nWTYf
uehfQoGUP3/K3UbDbxzKBTAcCVhJ1u9izd+VpORGCgpXTavRK0b6t5Gx8i3MwStQeC1GdYYLNrVc
dCYqB2XI3A6wjx+GxrdesxUTp6RzyLDOnarXr75M2KxA+zNWI7OUlpKswwUy4dpVG+0lDM17Aioh
+iRSNhpOKZ89nAfXUoaNKArnWOeWsgZr1U0Yt+p5QnHicx2bPvEo6FzHwtzMrXlO1PSVyUxD/ET5
6oPSEeL2rJXTdoZmpccBwz/NRwiqTyNSSc6AQihBgId6uTX1EHpi39R2ErG2sqxNQnS2X5uvGDu4
RBLeKPX/VGX4SKQe7rfIMDcWruSAbKyGyUwGI+hNhBqRGL3fvx65dcDyKUDvkc4VhE/m2OFXo+Ep
n8FNt6K0Hgll4GNqor+eiDmVC13o3lQSZv7atWhTN6O40+v2SEThIizAtRLhpvFQxWzGklZj9nKa
NPp3XVqkMikO0ZcSEFFXlavewpqofnbkTEfaS1QTrx2t1TBqCFsheACFi2aaDHadgXhShK/M5Cps
hY0I0ilpLGSRPlyECp/Ab2wyJsASMbHpSBo2W9WbOIydTOOrBJYwySa8NZP3EjyOZvB6FB467EVI
hyIwDiq7AnMgfZsB6R9IBVrxy8R6EmEkSn8mwExxkIFZANNVNJZGjWc1JmrdCOw0WenBvzLlCI8F
TuHqSlgeJc8hq8zVNG8LaSmx/S5FlEjMDMp1jCdDZHcc+B81R4rMFiVmeyJkzLC0b7hV98p/Mwot
GIh+9aeYMR/CjPdALiqvrLqjkQAaqiKlsJEwP6s0ZitiHjnb9s04repJ2A8+y88gineZUB0VXXBa
ud3GTWNLxFjKI6JRLsuAVOssC5+TJj9QRSKdGD9KqfvCYc7RTW2Rmh9thck/N5HadGwbuAMYd59T
NUGLCqVjLJmLYZFqctELDCz24zaZgGaaa5+axIdQ6XcaRdE2rw9wp9X8NsOWt/p0qcKJRU2kB78T
PZHwPiXQnKah9W2Y1bfBC9gZPwE2IQ1ACGHth0gFxkZlg2yRmOW95PP+94nbtRSQYXVIq1PFD5Bq
17oCCTblNMWgjlXthHMqaxGusNJOhM8RXxHgXOwzaz3hO2QvPavzqX+Tl2EhzxTH1kpmBItFkhCt
RRkatiFE7AMrotGZihV0yPE71xRFir4KdOx7wDm1fF/jx6PnyLsHRMFlUSqAnNY+zY2v/PqZtdUR
HYj6XqIRSVm3zZ3DyjctsJ1zChSPNzCrpm1Lxt5+Z1cQMcMJTHVeH0REelGPBkT6jLla25q7N2PU
Zr3ntsG9VN7X4gVylBArTpV9KawGqMSyO1ZdgXoiYjSo92xcj2KPlqJyAmYoVv+phVAB2rvI1sDI
UkLteWLDdU+unW9Cdz1OdBn5bqBrUxhF8/rKISvRTCGi61PinhNQJEvKJmN1leqPOEGiwdmSDP9k
HdC2dnwvZkvUpgjZJc2O6HWDislEynClvSVYRASKW8HovmTIssKQ2YpEIZFCK2ffMV7zcJOOxU1S
NM+35FU8ICwo+FoU1iUgIjYFCLMm/paYHjIKk8MfEcSyEZ8HSoZR69Hb7wVmUMA5mIWvFbo6o6iP
DZDOMcgxwEEKZdE4Fqepj/EKveTZk5DFCcFnpMC1bA9mC9qk24PydcUK/Jz5TMfAwZgAUUXjvZsY
WCUE5FXtvB5FbHFqJUCoYKhavncmfu+29ex2/byuDG4clondNYvr0zChQ8UQUgbhl6lSPgn6h6x2
eNZKxBVatE+oH/tOxguHX+pApDmnkQBa8i3rD/CXJU47SCz58wFQkxzsipKGB6sy2two3hYjKb7J
8JBk6xO6hBcRaLuwMuI5i4yRSoh8LI8eiZoDxMOOCeCdpSQmj1VMmEsiP6uBpBDN8GpglWk57aC2
XNV8+umi8qVqylrKOZuhuC/Afm6NshedwWox1ONcw8qmBtVHmNSvwaedlLVoKVJfFjBuWrqFefhK
UD2wHcavaPL4tkR7iHnjaikVGeMjyC6IOOoT3InFrN8slEGYdi8t8LQyZOIaNxFS3J2Fp7ad3pYg
Hf6lpIBf/aEDqhV6ujoiugCgFabZQz9jeBdeWvhXK+o+Zr1bAlWwRg3XK2UYaQxt+QmzGGla5cC2
oC92Bi4Rzqych8iPyaBYGeS8pebPDLVMVG5jili05bSi46jQfeB9bC8qH2CwnNoNcg3cHTICPnPT
dsvSPM/dVVcukf8v1JeUmRF8VZatGvwGAlUI4WC9DwsCYRbUSImNDus+4ncc4OFw57txk1ieFqx9
5EeMveJjhRtYe4ogHZClgFZrqOBGSlrUovMRTAufKaQ1v8+pulgaxLfZPMTqMWDiTMUkjxDGjxN7
pNn6AFvlK5CrFrhtpNQZxlsRwK7ILOoPosegw56qCFdb4vQlsuRN4+9yyyOTAw9Fwa4Rre14yzl0
c9aR6iZ76iSnCh9DuUssUMXEuRLO9ar13/md4mWLdPXLivEhCgmZ4fE32oI23NCxGPJjBEOp2UK1
VLVjwk6AfYLuqfCGTIhnvFm67gn8nkHgmMpvRA4DGlPJY2modiRkJG7S7Xxll5AKYMjE3N0JrSBp
nQgKa6sKH7V6SSZM/iupJTNtC2t4aP5khrh5lgDzQyqgo3wFrZXz+LBwAVdGRi1xT+D1kjez2HpX
qz7fjWZL47YXvjBdvvHc03LgQ+TAnNDiasMK8dFMXVlR9LCiC1kdcIiXPxVCTTrKmS6hWNHINGD3
Uj9z8uIosTpIdlG4kmmeMtgU/bjE242x5ruBbVkzd7U6DLeqE9OJYhhbDPWhSVWblomdsjD+G0JK
f/8QAUMw3hUJ4htBf+k8C6BbxmUwu5l8ywD2bht+DAp1ejuIOaTzLpQ1SkOe6W7izWPk17jCeBi0
rTFsydgG5Ac1m6omeyhr8S/+CsG1nVEBqyGaG1Bya3UT7udnhDrogJ3HSnBPHfB0TAfQTjITalQV
yCCrVTKvYDLpK1xUFT00I/gMBBezXz4efmzVm09IjRMPkWO3QYxNaWk45l+2yT8wdSjzDhUfBIDY
7cvL8NKcREci5xrNqpUe/DxogBCbcjrIVBFfeKfNyCNjDwuDSYgX3cpvjujFoZPVPf4IgzSTj5HJ
K4TVed0AuMM3jUeIjK9FbXl+aWfkfAHg/PT3KRkTeMQbe/oMTt1B+qmP5i8AfxbJ92jPtyOcC8SG
+ZGozLP+V3bAyJn/hv8QMEEo2aHJRBwxHyG/tOvsrHDNetiOLFfyxieIZM2RThJYU2YUOyTfjISn
Gcn8FzvvuV73VDt5+iUIx8x01MwtO1fTvDg+zoj4Czf8G4irED/zZCPLu7SgDFwY4uYNNqNcXox7
GR+bbbGvIUMsA0fosToPnBkJAfMUhsZf/kouPxENtoI7HZmHs3Z7ywdGB2a+JHxnOakB3NqL3KHI
JxuRQzbIVgXYZifZcJq+GbWbt7P9UIP+RF3qFs9QcKNklwf7d0B9solzTxBOtXjsIgT72J1t2hSk
WoDhWna/0DMe4+e7QmFll66hOMr0JKTJdxdUT5ir0XYWZGGYnvmlaBeFQ/EgTqhTFhr7a9QBK6l2
KChj4kc8/S8MPN4TFihAjllGhCftWkE/tokG8aTnW/j9w/7H/Ne/pJ2wLh1mSClOa4boDJSCZ3KM
/vwzPVfzR7VvosVXSTixxXlReAy8IXPwVQ/xovmHcJNOjXRVjIL6Wtm0L4Wge0CPMdnsNlmT9Z1j
BH2JAKXtp3twYiaEcC6lV0X5QqLeZaaGThxYWOv6s/rH7agxvn+F39019BBVncN7RpbDX7gKz9Wy
+e3IqGQ1vRFO4sU/wioGmnxAPcGQrvqcVsraRL7nhqirz/Eq30O546cx3GwdURZjFwtcWiPtPKzz
e/9tbocVfxsKNcQ/CAE5V4gnahG3v/Rjsw72OAwoXc15xeNQHSQ+tz2LOuuinMx7+AZbsg+QzgmG
UjtYKSv+AxQw1XtoSn4uaByKWRoxTz4qTyCADyYr/OvzTlrNFwR25kdxq/fZv4Gry9MwQjC9N53q
B3zjPd+2Li3eCofxsJ9fAQu3HFj/sGhdPoqv8R54wl7aDy/dcuIvvlHpat1AvuvFGi7AjlfVPzXL
/xydx3LrSBZEvwgRMAWgsBW9JyVRboMQ+dQF7/3Xz8FsZjPdHU9PQOFW3syTzBXhYToMN6aQ4Ld5
5T7lOYv2c0B/5UiY7glbz5Fwz0psfYyk1iG+u3xbubjzAPAsipPYD1zVCFGQXF4xciccoEve0e6J
Ew2dgeYVEJU+y82toPtiL699eLSnhXNB89q7V3/bsr4q99V7cUlP/OwHNgY1Bwc+1wtPZwQ5I38h
hMMpih8VV/el32m78BF8EIKdraf+N8scE+f3fjyGF1YI2iKgXXpZP5X/QrnDqfl1HhpGUD4X3ykJ
zG3xQFLGxmVVa2OT/fZfpIsDLMblKr9V/2aO994jbUbs5DrMocAXDNjhKVF8blHUT8G/Yu2em4u8
ajFMtAXbsHpcD6wCIqY9rMDryV1q4bvFlIZW9a9/xBxcHLXo7ZSc3AO8+i9tuyCPxk7KxV+dYeyE
WRPCLpZ7tFPUVgeZsdgwqFrjUuWv+LGK7D2dHxwkjpdifG1irolbCBX0rh/p2irHI1SasJcvFqo/
BDsi+K1xS7pFRbYmoDSts7BVbzxvi8E39l4dukyrZx+u2VCocq3jQLj7mNcCwVG8j+U9Lf6AG/rF
QG4C7hqYp++JinFKk7vwCdA4Ktd2z687Wfr+ak6vocSwyI2XNumk9uwEf93sVgFu+6OmnQguMzS6
0zDTzb7pjVOf7OGWZThKGa2Qz713vXuzjDuQfpGe/GTTJl9GxhnBYRicalDsQAa7XepcQlICLV/N
oXot24hxZGkgWqOQvVDOuBpaHamJtBq7IPY3NAlP/n8AnjduWS5JYw85W6iO0REpt4ivpGUViz3T
oNSKhnTMeTprwOTV1wqmoZNwP6E/YOE8ad5r1UbntgC23dwN6x0qYYw2mmXIH2gTDakOi1uZ5gf4
NFadegJmyYaDq9fL1OqXOYUmfYW7eOSWbZXkEYxi0f5xLXOTzchtrtrYJVHuXdhsKKoaPmmd4Jur
mNZwcxPMWaFqhw+ZYwb7ksZWq8Hkr8xxVSFkzlUXvAPOr26/ZwSZ/U3LJF5fRbTFMpXofNHTt/bW
PWJnyyA+6KuQFRZbt2YA1EgPFosIdfLLg8fHWML2Mm7GhNWUhd/M5COD51icnjm8fuzaISsvqPW0
YgcjR1/m/5soBwlEuuz5QYmLc1aymIri1VRE+7T+toDp02JYhNOK9oBNI7mHu9kWntdhoiE4wb/Q
FA9V7Qt02/asiasFEQKbb5Ut/eecu3iO6Rpt70keFd49X2t7x63QNzb1z3AkDwQUnqAc1ow8xVOy
aW7eOwZ7H+1sVkw2FqbqcKntqrVOd88Hq2teuPI/7YsGjuyWkc2CYCDfmFKTH89Z8tKPLKu4MF4x
PRK24Q8e7QIeO9TcP15xtjlvA63Jd+4qgFTQJokt0SA0B7Ve1Kk+UsK7j+6KRB5j3IFZChtYuWs2
7RaJMbQAm0Gi39UjKWCIDjgq3I/hk/hJutNeLQRxsj53ZS69H0Uk8Tbvy7fFhil8OOtbeyluZA87
7YVPGhgLcpUbZ58fxJ5FC7GFVWtvdCqQzu3a/+o2+DQHYFNv6sCqC5NixgRJsmH2+bI3mBgEsgMr
KGihe/WRf+JXih8FaR9IYcMfLgKC/sYSQA+3DP8FwSgOF/otPWIyq5/s7dJvwWbk2nx0m+Q0N9xh
WUOikS/06vkrXGIYdFu2CQd5bp4dCNizXImNqW9xddekfl+iO/0ofDYoBqv57P+WG4L2BIQuaM2s
SyvS6OOiuOKr2VGTbn1wxk086zeqZcE4RfjQNw4tqnzjaKoR+3qbHeEk1A+eB3cj3pxnepoDksAC
qRRemQ+uf5FYe6csW/VfSAGA6m7WNwUerzz3a070sCN0ReZhXufg39vn6Cor89RtQhx3LwrfLYj9
Zf9FFQKW4I1/kPkyOWrH6H08KVrSyYytmmHh3xn5bwXoiktz9tfqCk6Ui+SuPkuYG4vyTZxivv+P
4hzieV6EN9aD8dHe0zZIwJLc4qUD4vBNIQwUojWrKm1bspl/Mf9jG05L5c5fYr65RVcDYN+bfiXF
3h4JI2r3+PT/v4Rvk5s1o8f0OeyCS0vGcNXsgydSFOtzcUu2IxL4ot5PPUzcRU10A6kkvjJ9Nneb
BiqI44w898g6gOwAim4VhBQ2rWS1vA7u5Dijv+6WnJMt/lxkAshiJa9hN96s3L42gopIpJ6A0dAG
HJmX8iynaRMTDo/IMoTq24Fn05fiSLHxypfGxoqHeylOoX+rC20dzv9wybbR5n4Y+muTO4ebx0cN
XpVUGMktqJY492T7YcIMHfOdSZS7g8bRMDoOHQvUTjHoA07ureosTfdDqmTtF1gpYq6z0NHydRLw
YX2priVXKGBZ8/LTkasC6REfR7DvyVMCZCZT6BoJG4FvJ6LrhYcOmp6O2fYY8mD0qx4yHZ6i9CvI
t8o+t4lLJoEDkmtVTS/Nsn115cYUtwhzVpDS7q2jD3x43oVLZJyuQm5HNp+35ZipdVx85BXSb7Gv
6r2ucTk6QIOy6l3QrvT6Tvy+MBc2+hxcFI3HqVjKUiMfD6N7G4d7IgO9jZL9qgtwDdSWXOgKlwWt
Nt05KPeDjlCxHx1CelDSF+YdgzVT92xdNRYAOyo6Dbg7ikM67PIZnnYL8XVhYoR37w9cl9wd9ewQ
O1eFv5+7gWqFo3iDtRrgwIi8wwqAuy4abZ2xK8CcS4p6AbIi8TfZtCZQv6aKFrDrlz8iYwLGnC9S
BPkQHkwGJI+a1SMWZxHPqZbJwe3FNl5653oCvP1iq19l3Aj1lCxb05RelYNggPc2A4oDRhtUkr56
JNFRs8gEEq+yyhuh/QKcQ9/fYxx09JXEzjrUtx5dwzKiDmPrQkletx5ykGHhLrVi81/rjZSJNMtQ
woLOArGJ5xoMtgnA8jXMMVQi80CfqFhZtFisfY+1zpBa7FdCTVKP0gQieFaGYy99w2Q9AwI5BGdg
lA4/qCh/w6QxacCtm2fbT8Wj0mhbUJry/iU0Uzw8P692fc9bEfVefM3Nmj6VWNxVNYa7rlVy77oK
fIFT+7hlWfaOUfEXjaMg1N7ZwKCEgko+Mpm7tqIorhQ2Qa8izb9oUfI3+kBJXJWPJbEmMLIr6q69
dUBbx1s9sIAMi8r4N6RtdcGjTsWhwYDY6qJbm6rEAhMS4UpinTJCt5XvTTMSuM9BiRhl2FyHNOe8
S7VWoWc2tIYYpimObtqr/iV0cVdDnvd2XZnTkzDlASUEHkYby+X65Q88C3ZjJTcv1MeJbTzHf2tO
2keaGrO6lUNyQwR0iV4nbfAVR11KE2dffzRRpXNnHF25tqjyW7l9Ii9RaaeQkxKX2LigRaB25U9Y
J3xlXFHouzCl8zJwQoS8IjMgtUq7ZhaF8RnJQ9PmaGR2bl4qp8GwBAMbmRa1iu+oRGQyh/AW+V5y
TSx6ZBzD0gBnwrtj61WLrcGmfBu1ikjzQNlTH1JZMERG9qanHcpBjyCnWjK0zYyONONm3BVeAMXJ
Hu+wtIeQj1oHoCJN8/d2CF0uZAZ3qTFG2qARozwEjaXzh2qz/MtMYgjJdlyTk7dEh1swG19zo8Dh
r0OVRqjOsqemeCQxFwwB/wF9pi4NtlaXm1x47iMcxuSq+obUzVgACzejmJmk0D2m69GN3hon4ZpV
WDTAAPHQy5/K1uZQpHC3NcUDXq4zJRiFx9CQWNxP+B+SJ3GTcu6WZU/C0W93oFAkSXXWUB+1KjWE
xwRYnilbwr4TOUe66Z3TmNXhfVIUhSZD/M/X++dYsjxVorHeKAxDna/yaGnl7asVdOZh8mWrkacs
ynRJkVKPtzzitMhiZ6b40Z/7nQnWa5NBr3MVNYAZBo2flfEwyvXtaBplvQ/prDhCluS0iqI6pvyt
iUcEBDNPVlJKPqXCQvwLavZUcA3Nq2YX/i3LC/S+cirH14AneVXrDX2yDUlkfwKMxL4W4GDPahFa
+Se/OzYyOtTzXaIBOUE9tta02/rLWmbRNSg8n+7YBPxTNioaGLtHKdiowA8MXiq3afejlXK1qQ2K
GcZuPBRAbQb68d71sKl+Y586AV6ECtzK3G5p1/q5G+vwUimwDm4OD9iGqrWdBMU/rEmrn5xesbUj
TTxYMFfoWKIF9KgB0V6LoWS8MyvJ6s2xe9wttZE9DF+NC2k4aG/EUmhyLovZVe0lyZZWKj6STod5
udVoENQ5Lq7O4Kuzqyf9qY9cY59SlkDElCieCOt+o/lljSuTl86yZb8vHAoEa0d2B6vS2jNdjM27
rK0c90pougfP61vc9yPJQmhY+F+YWH2TNj70OxtcDSApKgJB11l+YSIJCv9rNEAn6YOBDOFyszbc
WFJN58z/DGVaD7wKUBV4vW8GZZALswcKQZkWwlrv0cQZjhZmShpbql3Ncn5JaWPy6jXh8AZDrvb4
RLY8RhU2kiLPGRvaaA7sFIG566izx7tH17lr1vlrU+TqrE84aHz2w8uBPdor3wFj07X0A+iZRg1N
2xm7zgxxXwGlFfvECfu1ijtxyopB/A7CxMTpuaSr+0mtsnTsH1E18mznge+iXlcdZjxLMn3m7vTa
WVN1ctoRruyY4ZSK7ZjLVWtsZVNLiVkDN4hd1um5THII96OC4lAkc9ysTwmuGlqVnNJ+QGciUwlU
BnRktE1LDHtTD+UxFIJujUKHIRYK9Z3mI2LqYH4FQ+KvYhrfVqM+4mXxO0K8SRCWRIWxz3eWgJfR
QY1oqhoanzLVngMUOTEbYS69lI2KyUZPETQorWNU9EBZ+ObcORkXFk7DwLvmgVZweQnT/rW0Ff61
XnB+NgmdoH1M3x2fCsbBCuG2G32J0S7IQ6DwVHsAXCwQ7cpEu1hF57C5b4A7xg1mBHwk46CSv6oJ
83gNaqvfBk4K+SOn8M8u8uCm6Q7OXoeKQVf4AxeeBgIMHxIFAAsU+CdkoxlO40g0oSYqhpXZBfFp
cAIPb03CwnfwCgfINHKlWeXJhUmGHWZN+3Rn2mxFnBgimups1pFxb7LWYWpqr6OhJy5VA3W98YK6
WdeJTnYwhQ+QdvSBLigBgDvgjmwsX8A4cdfTYuA3XRBxYYb9i0c61jDYhJWDUdA3y01vEcBtK3Bf
GBxy8ARoMhFuq6NfKV7xXqlNH3fFpqzg89I2oXFWjZj+zIFFqhfzVqqEoFFfTCTQMbKECG6pDE4S
rvMq7S1K683BPopIr44hzqad4RblsZ5obwbh3eu/Se6/QuGK75bviqewouaLdoBgp2sUOgQ2U7hi
MNj4Bg6kUm95rS3J6lB30xAMtJgA7TS1h3MtjF3S8r0Su04o67Of9OhemW75UUWZTQQm6MuDUXnB
h+mr/3ocUfOQRlIxSfB7lh6LNBX2342wR23jWj13dodVykgFVEJ230EwU+oRtWG2VlEUbgyqidaR
K9GKowpGl6l33p0eL29fWdWPtBvvSBWt2oou6I7CCUlktR5rE7QRR/n3sJwkAoz0qKttLEmsbUhx
GXS9YS6NoZo9j57H33bejN3RKqLun1nzvi5KI6HzaMAZ8ofdKlp5hfsTBXa5bPseiJre2dyrOWLO
Vjh5+daHikQmMKa8tOnY/+iAk6KAbFfDVUMs8X3xyWMKYVVoklZs2yI9+tNcZ1bk+jXPodCx5guT
jenRWTopWLyJTFh9pgM1JQu/MsxNFLD+NOtA7hDbXEEjoIGNU9lJt6sHmzhNgbk8j9L2MuBGenEK
akV5xPsb2GHzVppNu3FVFu3drkfUiHouJVUw3YuiSHk50qgnxtWPy6HE4tnmDaXBXhxSphL5K13Y
3sqBOw7+z9SOvgeWJIv8YFvbrrxGGasxOFj5egAvveZ3P+8S4ubHcIYWTIayt1OIZGJKu2efk2mH
SUCvcMacv/jRcZ40l+UfIskhZWWD+E9EpXWmzy3d4N9JfuoBbSgRqjvxqTY3Rg3aSiZxtyz6Kt17
fZ1sprpv3p1kxH4cDM3CBoiK42nwTrprxPtU1PHBKFivum2PgEOTfc0YPgCoVya8YoKan05PYs+n
y3DB49G9TUb/W9o9cSe9NR7QW6O9Y9nG3q7mC4/g5wIY5z40G2WwNCWm0ckxFTXsXr1SFfVcpQly
ptIAZVixKJe9bToUFZXzpcCkshyH4yLKNQOgWO9fOEKwo0S4lQm+4ouIqOwcoli764Pl4WKrk88u
ppMyNqR2GMw4u02wARdUnrwp7DGHRg8C0tKx2sajqx10+n7X9WhyuS4TR3y2XhB80QM8vCfY1Taa
lO4jCEe65ZXnb3klIdRaBb+qbsCP2wzpuPWK0f+D7mhcnGped3tZC1KojPcSgyxI/c5Fay+49yMQ
vGeVTdGkafUsH8xW8CSXw8CnhZ3+mEV81IOiEw9PRc4lm2xe84AtOeWv3IEJN2oXLwfxn3gpNMAp
lZhX8YXp2sQ10oH7ChilZuOjqyBh5VhV2mtmRxXaQRa7q9pDE8RR0x+G1hyB4NozhNIacFWQXPbs
sjkEJQ7VyA79vaPVH2MwFqdehQMCgDu5ULeDbpclwNSCAJClboh+DdXdpPI0YZQa++yZm/AY0LSr
IdtWqr1SN9dvuioEmt6Wg7xRfzdCpMj+dVmlrXp3kv/iLFEbHcjooQp6Y4968ub4WvKqtfaw7ZKc
C7HBV/0WNl766KO4QTP1cFcVXF1L9NzmrwqaAOuuyxRo1Hn4VbkRFAauxL+cLWBIdD87+9zHPnl0
pqXLr5S4g+jxmIk5QCPSbk9jaXGM4hBCDNeVLyvJ3cOQhyz1GfFH7L0FQCNvJLFadPOCRBqzyNcy
QbEBcZxraZfRe8Dlq+VZXNtNGJCBNvx3PyIhoQlfUNRsFpfJ0Mzd0KbqLAqPxRVfIHBGOmyPQU0H
fzJQtmh4BdgRpZ9S6JPNJlQfXoMmH74cyYXFsaZ805dk4Foxo1VGy0BxE5RFOQ51SV3JWrtjOgoK
jUVZaGCI9E00t7IWaxBsRJSkY2wrkdMwZ+jBn/JDauXCGiCQVTX/8Wu3uHbBryori0Wg2yaoMGVM
9t1Dji7pPlkE0qZq1xEKS1pWfolai7eRPgka2xWfzMKenpqRje91ybI0swpw5nY+3TIHgj+J66az
sarqIGWGqWMx6uTguwy/Ht+S1HT3ReuZVyoazmZhD//JOPVPEnouKvmo4+ZldLHGFhPAEGMRXzMf
JGtkLvpnQ4PIPC7y5JVnrMYqP/0NCbYvkL5EVieKY8wpIC6BkfaYh9746siUZaSeBVQkge3oWt89
+V0ovtKhzw5RbwQnV++MbZQXGDajdK4pYDqwl3Kk5re3kA3d1q0OutVyCDT4P62cn7Cyx+pbDmUE
tnU2E9u+T1bZAunLiYyAMEIDQfvXpGs+u75V75yYzqfX2N6lbRQ4n9m8ndVd+cGgZW/qsiPL57m2
R2OVyO+WFOFZt7BrtYGCWZoF1bqv2mBdxvq09SybWA2U3iJfal0BjElGSf4l+7rAiJRZv5znSC9l
Ye7KmJRImRCzADOBwNwYfHBxAhMDF6R3g0n8y7gSLsaEWslo6J1dNfrk9bLqGatcLtuhBEyomv6h
CZps44g5n+MXbloNSsgvJE+1N7EDdbAp1Q0raLMYmbHd5AC42qMeJbDvmme2B19WFVEX+BiUw1GJ
ym8ZKo6DxqYbmnVMPJUSfU0GWB0zLxS8d8P6y6Kvr2i8ZxTb1gExwt3R8EDEVXp0aNSXzgveUrv7
s8Lqnz4ZPBqU+hVV3MPVw0Ez5fhD5yJyJ1abtNEXuduuh4rvo5vQOwrw+kXvFOkxa820vkigXw1W
/JlOLqt7nWpBeJQ072L24GxaS316p/eBQaIajk41Assp2lumtb+5h+cld9auImM4BdYtT1r4cz2z
BWNUuer6iLa0vo5XDusaA4VN1P7ZCdWxjuN3m3qAhdXgIBoz/9KE2dM3sbfyILb29GbSjOQYHGaa
hE2j7xOoxfwKh6MWjEcgC/DqxJYmupVPlMOusH7aGpOg3ElHXKeIVKZprg233JFgePdVuGs8ZLLC
+GwdEqiTt9POA6ZFpcHCsGoMlQbFD9gmTLkJNeMUTy2fnv7YuZg+a5YPY1JJbgb562g3XIRYdgWw
Ef3u6hfpa8lsrEaWcCzbBGvlgnfUaq1b04htppcHLSE36FaI7B6MTwwUtAuFBuEh4CeUUp2dgePd
CsyDXkz3WNi4C6OF79gPfIobLjYLb2re8vmaJtlfuQRLgnHdYv8VRNnQbtb4GNpfN5ALqMA7RDAm
2Nkh4veXhvyAlTSXNGj3XATfDKv6c2x1jbEY6Alh8iF5NSelyJn6BEUFoVzvpw9qcgYRaaMGPKqh
X6Z5leb9WcEMySt3bUKxknmNGmtDsSfpZYTWtQm8SgXtRsPPVEAyxuBrooJ30Eitztk7wyJyxJ1K
pkC/ApSsCW9oTnPS8eZ5zrRzLbabtHZ070gW0DUEb4C3HHBPTF+G/VnrDyejtwqz4h5ejZYeG7mC
eQE9c9tKctDT1uFe0bkrYiSsuyhKJThioDakw99Q/augq7m3JLuDjtS8g6TCgRbsQMEdFfKnwlck
cDQ1pfUdsDbWMw8myvSSNOAjaV/V42njNeU61X9CSbPqtxmhRTu3KYUxttT1baNWlF29OMkvAzR+
sUthvJssCiK06GRFuMrUX3MqPZhdqUosnjmA0/BZFr/OxAdiuEQFUYvZ1l0Y2DcgBT9ikx1WV7A/
jraTnn6bMEYZ4ldt5WMAF5sIA54i5YsAzkxCg9/C7lEHPFZXQ/qfFjYrdqa6gmyJjxypZu/Z7dHw
MQuyQM6/A7WFyqZ4AJP+NQeRwvRjfHLQv4Q0ORdDwfDMQgBk3WDTMlQ+TKM/VaTnB4W/sEeSnNyN
g78bwSsyMZ31c7atbLdhygw87zpwuwp1DgYAcA8w4BsCOUsDGGPn48+Yv2fJzKf+lTg4fI3ltBCX
KHi6PSkjPBDyMkMu5lKApp8J8lDxmbZU9mtN5j4DCKLY48rc35hpbG30tmQX7q0ZSXiV1ZZTKeUg
Qsqsq+xvKsV5DAH/kCw6KX6dttPuQhjEjux/Q6gLfmQufY01J4Y7tw1ZtIZ00PIOuz7hA4rfAoSM
mM8QwjVX6JbPnA8sTtDz4PlIB1hliMcOI3ke096nXrZzzf7sMcL3k7VMdbzgbsuMn45fFsGsQUo0
a/NEB+b3ZJgnL5QHTycbW0/drvX6dRMgHIz826b6ST2DP0Nsf3Mzvk4z7I8vKVYldO8W6/6CAd1a
ycIRB1WAL3N6+dFwNdhHdgN8h/GZWLj4DmogRXEiuJBMHJRGqREMZbcBMHYqiF0m/nSg5HpWjblt
Bwu/ITMrMwDXoXMyXcmn0jHfhTH7RJ0OaxXfx8623Bdt9CssZ/bBaWrW2HZ17hM6J1UnX7qOmSsV
6baRLvvmssJWSa3BXELEsTeAUwsTYCCynOD4Or+jHm0lF5bMIgod2DdtUJtipOlNoR2FdGmRGrqX
hAplz/EauDYSbeBB7+T25HeS6rOshJXe3Pwc+lvVfHU9UNwhHj8y1zpZRbP3qaDk8gmJ3/Kbmq+H
veJkeuZGdPGUvDZj8Np69aGzqZxCF9nWIIPDhm2cbllXM9J2kRevAi7rTAxbWyvPaA1Hy8VcFVLr
TVWrm5eYPAuimIWvHj501R7mj25F34lI31VnfURUbLwMWbNx9GJrNQSX/GHriPBIxd8SfW3p0EGi
i+y7Z7zgOc2vAlzhSPSgiEkWOVmypQJ753Ygb5mjFj3ezdLtlrE1nroOnzlRoYZnh++Jh/U0lsAB
+Sh5nb+2+O4m7D6j2ddiuriTKC9FNqFsO3kfFDnnvHgLKNJkBnB2bAO2ksfqReumh5xy/ras99xE
IfdpiNeVlaHG2uiI/tIcaEvh2ssbbaXFP1w7WK0ttWYLs6Z29X1qiz0X89tUSFh82JPFAHSYfGYE
VNgx7bdBd46xTUbEoF+08M7UVW+sLtp1ETysKj/WNpaCItikKWg5JgzuVzsnzXZ1TNlOBnmmnuY6
6JkdUPusvKp74CHJjvhqygkBuTB/utA9MfmtEc9+0aUXiWU+maC2Tj3e/URtPY9lJwrQqk6Sh8Xx
ZVvl0vONfRXgUPBZydSA3Jnrc1C7VjWjd9vmT3rxmw2Qb/B1DODTrTD5ByWfeXpX98rKVz0FT/tY
AOH0UBL5qhUXU+IWDZBWZJY/w5EiSa2r3gzcbFyEgmU3WjOfM9+2SfCl2WReIt3bmzZ2P5reB8qy
XmrJqJ3oKybCFbPKQdP6XaKol854UmIa37jx/5oaVUr1NO7onGTmMUycp+WNGh0GIh3nADRtFmyo
g+qR9ESsSKTxLUvzZa7Sf0k0nbmh3lO3fS1qnyS2Bq+sJxPhhjifAwSKpKAbjfq4bRAbL0V99Uai
r6qHImSJ28RAX9g53AYOMsv8so3xvynLrkmM15d+jG0eZQMAyuphdvN+abT21C3vZV3d7cgXp6KC
ASLYAy4CG0WkahFSlR8Um56ThL+QcRXr/I4sxCQifggJdRtxj6wOpjecmlAscwuDiTua23IMmUqk
/KPLK6H+isOfVRkmD7IZdaijuBgXu9G7VT/Z5ziIuNmySR/mq6+tf3sexChPQWMObT5vrjm7+S0X
ymN+MNyETWDR34YU0VwPtX1b5jg/DPBGCouphK9dR2yAK+IDkYBz76faxps4kMvcXJlwgGgsOoUI
FJw+tXrlLmM8+qnlk1nz42YxK1UXggpko1iFHcpXcUk65z1y9Q3hVBYPXf+LwncZDI+0mNKCJVcf
vt1h0SwyPfok4LswQhhWyl6NylvZbvFweP0cZa4p7P2KMHkJvX+VpIAWgTUk6wIJCABq35wcjyR+
RHTabvivRS7CC3ENtvWSV3UaDlLHSCrK+dc52qdem0POPSGuAKhDHw2fVaRry9QJr0MCsioOTlw/
niINvwwxxosuxxlcMunHgmoa/p/Oip6pmf031JWHBNw9G1lfLZtEguBXX+ZC0vZQMNDOmG6zv3Q+
bb8jeXDKSwEw4adluIZ+MFVvKAense61l9RFApphoNnYk5OZpptt6Vj+m9+2cJotmpbBv9BdkgT3
Rzxa7NnHrd+DXBMoXT5Nk9xzzsPAV1wY4XcGd1HTcG+I8sQDe1Gx8ZHHJQxtUzsbajK46UwnGhez
h9ZgW6O7YcfOaAnIbZ1j0KwqifXEmQ6dSTyztr0JFF63iQd935jGwSCcqIMM5tL9bmngq3yOcLPC
GR7msiMLnD5STT34C8OXiqez8qajpiVbn0Rp7ZCdZJQZ7XijawqXczX+oUitLHtai1AafKVnKXaI
UHs0QWBIxDdG331J+CWZnH9U2l7qHCE/AATlBExCiTvHukeyA7kEn8DdGcAISJI4aM2lNrBirIzo
tzC4EmuGLi/ehDQRwxlnx/brdwVIt1q8RXZwcCHVLSomnHjoNy4FCGjIUFbpPWW6qz9sF4PnJLp7
RtlMVc+k/9ImlWERaUBOpaaU5Hsn3fUU6t2Jt95dKokvLaqDVVSR1ahgrQJXTIw+XNkO1uN6qqtD
ntU7wcawbH1QOLF2SE0AmraX/iW+c9VQbzeN8L8jbD7UgF/9qblr81GUj80nhdk7iZ2DJ+7CgoGj
wAs/iG6C7dC98Ea5xJOIG+QlAu51h00+bY6UZEIXoTkxnyjXSb3bEHh7v+q/RJM9qjnV3nB3zYr6
gA3gOsFWheM2HPXE2oeMqnbB3tssCAHpZz9OHmxkDnWDvlOhW0AgDEIgf7VfLUOszHFOkrMaLxxm
cyLfgGkskpviAH9xiJ4ZSh11bw4Vlth9CvNeefLNG+gyozLAxKM3NdgrC60g5NBgL823Xt0cqlL/
jHr7mdThTvOhR47RZ5LC/pEaB3RqPnUCVAWBy0baZ40WXdbC26bv934ybN3W+SFDvqpy7adw6vzi
NG6MV6dRX7UBsNmA6/oSufNaGerUQOFF3K7SxoCsSMlmZOKrhvPhOUjqZSbWqE84HZuWPCOhtqDz
Hk5X/dM8MVKGx5/dKUGzcyVlVYVBDmaAWGi2BfYR+b2VuInlJFY1+2w3Kd8Lz74z+sCTaXru+dUA
GSjBXUdnwYtFU6HwsoNM2wPbIuMloLgUVsBrXjln6UyXpMLG2KfqmeIvrAYdVhxATvJXBWMBJgiu
PWSD2LoePOKzRqruNj5BXZI9jMwvKZjhk2CO1xgoVx5O7R79K7K1ZRlRUESzQOhYbJKq16iFdE+5
X9pwgkeEJUkqG7+KnGYSKdyvcmG1tNBU8pzb6S/FST+54W6QGp+id4E3yp8sMs7j1K4mhpiwwJkl
g7O0QZhWxc3SyrulPmJpgjMlwCSNR9jCeB/5urX5W0MznKuPLqVbw1avm/9xdB7LkSpbFP0iIhJI
3FTlfcmbCSF1q/GQQGK//i7u5MUb9FW3qiDzmL3XPopgOCkUfRXowpCcc+KMD1VRP7r54iDDmCkx
YM8jU4S+fkqM6TFA6tMQbICuZEMWyyoFMjOhUOqDdm3RyzU8OLGdbGlLd0zbeFHjqyXUp86dMyGk
uxn3ZqQkMXPGqWmnd8arH96IZyyjp6URRJdhEDQ2xBe7klhXcjg0iXcVxCOGhNS0dP4qalbziDnR
qB/TZrSRixqHrMm+pyT809qsgZME+IQbPKSdfpsBaBdlte97imCzpyUuFRahejgZtnmh78Mb0geP
eJmH1YA9t2gUK19HEhsonrMlCaOKzt1oXfJBHGWCOldAKIujw0CVzlrjJexxmpcIQ1YJVoa+be8m
Z0Zhxa8THqhRUJYEy7bdFZyXLiYUYXoEgzT4cUyQQO1ip1Nssw6siTZohfj9eLpHc6q3pHwnuwCq
fpln0K6x/Ngqe0uZ4QiHinDkQUFwhONxIEu71F7Mx5DGT6xl0kOu7XZna/8iHGhYtZvXHyn/ehtD
1EBm2cnt4PlNAmuFmqPDnPLPjGt09w72GNVzImVjKdF20/gHpvPLDZEccwnAv0ymU2LrQ6eQBxPT
mTOkMJbP3Him3yNjIhL9UXvyobHUebZrzJlokKD4OhEpFEG1aaSgp4mZ+/wvLpKyfPY0zuzcVCfP
pI7UafZtEJQjxx4/mAflx7MB47b0DQ6x6hn3VNOVz31Lvyaf0OgxAusQWnUTBTfTwYNM0k8bfUSS
ZKA2MGGEMGawxNKQK8qpuZ0uk9HsiPZBCcGVEnCvjYP+6rrhlRSUPcHQZK8PB5eBxDDZ4XPi5ft8
nn7HesCH6DNnSXXA2KdCDKo1AvdFYS+m19G3GkbK7rvpxwA0+uiMMufqlKN9rT029inmZZbjJjCl
CfTJHBlIgtPXtEGYWdTWMa+xMvkmjs7J++oq52p7/T6ZqnOOPcX3szOXLqT7FChLAs0liue/cRoU
K6K+nOswAtPjHTjmTZds8hIfXxkY+2iEP6id/GwJ8DpWmV9nRFUAHnaRYM/LUPGhkgy9mPi1bv4l
NVnMrW8ex9x54p6/uaz/dyVKga3RBMYx9XPChgNoi9os3lj2qUMsXcK4Z4sdPN53BE+XlPAeYil3
XTZ/xmiAOIixOViN1a4DG9tYPgbj1jGMVSBcAE66AX3vPqlmWpdks0g7gGzTmhu7xumumJ/Go3Mt
tHwPzO41wL4bsTrYJggsWzSOkRueKPYoCntKraaR+9hDQO11MeRtEy07zFVs5hMuA9ropiHrtivo
CyvSwpQ4+UFZfyF/WZsO3itSnleWVvmddYm7g+hxCLERe3iBpqB+5Mb4ol77HM2IGiB4LvnTvuEV
hzrwyY03WUebhGRytrMSdfgfm0U33qOE1Cc7esyrCNGjofxtrHKFKxk1W094OFtPUa3YF1CnTU9t
podTnbj1trGa98zG4ZUZMZ4cxO9kUP/W9BiAg0gXIlqdcN2SpKeBxjmsSSevk4ppEiiO7YhEGWQy
tqN8i8J2I1rUAB04Z897rmtqzqyvnH3cBm+Ni1ctDtCNQE842JPY1H36m7XsWNpoACFcPMqcLQKl
D4YJnK3Kek6RiNEj1GtVQ5ORds9hqPAOuxMvcNGmfNIISB+jIeRHEz85e82jnxGIk2aH2e5ffYEt
rM6t70ajpcjKLdJD3LbSePUy770C8NYVJGf4lX61HHWAODKtZTMcLdUKZm9FvmksXa5dW128oLtX
HduacUm9zzJK8aZxXsZsePGdiPym3I0hjJpn32WW5VkCQqTnqnUx+1/FzLk3VRzefes/J8J9Lo10
Z7BtSCJmHbSn9G7DtC89H7X2gG537MIPDrRNzJwdVwbpxA2/KaIV/ZgL8xYP/dVl9kWolH3uOqGJ
WyrGEy1QALqm9cjWLb9L3zo0FmN7yaXAb2NfywA7ekmERNDYG/7W5sAi2rqgevp2gvEjsiwY2OG8
I/7d23jsiNdmTKU892cX9w8J2YIhkhpQhHIMHWajNyg7FYx53n1zboLt7M7/5uSjmoJ7DjAmcUcW
KjMTfJ+QWLQuDEUcR+yHlOMjHrujw9igqVlyltiuq8L/UDP26DRKP01KUBEnPld8/0KXuHdy4NpT
C3QucOZNtri/4niIboXTZjvPEKDcZriORezbgDHkaYbu7MNGp0QQN8qu3cxxC7ic1EKmMGzY0FpT
kKQ7uBGcdWSAVJm7CUoXpERVFKtKIrJNCzwsTCkp1SPEs7H5nhvyxWy71+b/QbsZvY1TcvJD+dqa
abATSXNIMyiU4XmuoHoyOoiCdFrTWrf/fMDrslTPfY41MZA2U7T2Wts+FCL05Q95wMEaeMav5/UY
h8n2CRvFOJudfpsiTouQMF6ixKVmCJnyjKUZAueWmnWZ5SJc5j8IOtaftrR+NV/EgxWGX6oC6Bdg
KEzca9dlgLuxHzZO+m5UpkYqAZCtWDiKRPztMnf+Jtz2JR09Hg4urDjgWx+rT6/E1uLEuJSb5T4d
pMeRSshAHDPTkiwInDk6xkueeFggtsNQN/XPTh3t46bct0H8pTRLGda89yEeEeubAwtDQ8LOts7K
j94LdnG7wkDnXmcVI0evfu390ieJITE3ehr29XLSeUhLywG2IQK7lXICNL7WVngG7Cok6ZFsd1bs
LRaKziInLmYqUDbzfuKLTbMMwMwE5a5tn3s9XBIsKk5VPNulwfdcvOp2upWeR/hfiYUxSdnRQzN/
yEnnhlpoHrWcCI2HDhVCYhmdjzR3buXCAfIxZDTQ/6q6v3Omn5SEA2ITDhX5AxpfXHneZO+zyo8e
J1OCB5YvGSmLfNdwEp356JPok9FbRT6mRzMuT31XeNu6ybezyU8S94lMSKP4MYwJEDg7aAu19rrK
o+RBWgEBGf74lCFk7KZqM9kt4WEhuNSsRyLYdGGyIn/8T+rXb8jIfvjU0WRl+ywFWwDsOgui17Tz
NMsYhHXoh4uweG+JE9EDMX/Ke51YGeHukXK/9ApdNu7SJj0YY5tzGNnXLhOPVsWvWHYWRQbHHwNY
ZMLMFjNUssAW3Ellaws4zFPJ/Gzda/fJbP/HeZNgOEFpqBS8U4oHyoO9QyJxGVE8MUa6++ZEl0gj
55v5MQb/7TozjjhrFyKeiSPnnaHHB/q5DDiXsSb/mISbwC5XSL0RkA2Y5XGZOcCEEGJtXUlX5st0
HY784bmNf+aiARnKlioCdtEOw6a1xcoL2MY0kBtMr9kGavgt878tCAZpeVvVN4faAGqqo7tmOC/9
Zu13vMEzrAoZ3KmuMaMKSaHG46pRC5FbIU4d66Nk0ofQxp83JP2Hl+XXbkKlWFJ3MN+IdnU0/6uj
fisRpvdWRNgjgaJpHX33Zoz3uy7zTWqQ5lD3jExUxxiyzhXnGYtKD+Ex1yw0xb9lwztbl3i3ZQtv
sjFh6fe4fKuu3ZS+R5AYbtAOfkbYB5cKmbhhLmOo2DxaHhVm1lykxQDOFpCMfcmMy6xNuDROexyT
8DpbxqtUvM6Tvy5HJrcFUAJvJL95ZLnufdX9KYnIhO3yQuF4lGA8jjbsgaF81Mm0Rg3VDHiluws9
OGYwqlsArX3/bU6j+qviyv+DWkeSEToY2wFtH1OWpvvNEcc9IXmlsY3CLCIBzqmgz+I0AdWW+/1z
jsxmkw2h8daW1fST+yk2X1EY7bkIDfGVohk4OeM8HkZOtavVJ/p1tEYwx3NbrwxVQBbpbQsbqClw
X8mqJ8NZm9XGTEI40Q6m8ECE4QFeEndGjD23ctgP+TkIjT7pu/uMGWeTNujMu6D8JxyZbVhmTph8
dfynrBycZhUKw7Yr4DRrk6CWuHtvCzC4xrhJfDwlaUyUZUk+9koaAXC4vsFKNVXVvW+pFaKuQTcF
980yIJ0MjJoZ/kdj8J6M6YdGPndO/QZbtjHRnOKYYasJSYNdX7LnA3FZPPNptyjFucdiJMldG02n
bp4FFIyUXNsKx1K+hDqXCfyQqqBushyYeBFR2JwxCrphqjT6j5qRms9/+FAERAK6jWPzEA41EYsE
83SdwySTpT6Nm7lIB+I82fD5/DqOP9/FYNrx2bWXn90ZAR01/D8vC6DsV0YE/1MYSTat9DBP10hy
lSKohu5DIeRD2GOE4KYL81IY9IsI4EjC1Z1AsiA+DU7pIqROnAzGtfWyQtEelUnDFER1DMRNf9uS
gL3LSkb+Mp3FpxqpI5h5VNepMJ+S1tabTHu3ZFBfFtL4vLcPgfauPdDOvmM0n1XeHzw8+HwkUy81
xwcElC9hQcBChElitId7VfTVlu4E6kdDpl2CKbvzC7zu8tNBMjAJZbJ+Lu50EX8mn12K00DLtxX5
1k4WXRNnPIQJBM7Oes7n8HmW6VeQdhTBeh9H+XPiI94j6jzbmrrfN33MBV1uuGWSnUBhGgtrS390
VjjlGl+9lT5EEc+/WBkBLD3bxmmobjMCT3S1H4Vt3YVZ/roIoLAc1Y9S1/RZNee9/1zPjN5T03oL
M4m0yro2JdChzKJIGBL2A233yC5ufq+C9mAnPhodK3xt0boRVQWRGoRHErQg4yd72pQUaOtQBo+G
YYQ7T3nPg8lOlb7uLYvGTd9a70NPJEzSPpeUUQ+djftZ5Jz4aUSSXIJk9uwwQ+JiYo8/Jzh0EuVb
6BJ69ZCFqEiG8ol75CFkXWOS89w4FeITi9WutbxhVZgyhMWyU/aUoIOz8Uj9alTBFy3PRtYF1LjG
CgXs38gXPxwl/rLNtbYxYadxB8PW6h8NuwGmIxI2Y6bonjOngw0Vp68GAJIRsbtg/0efmmJH9dDb
YSRY5zNPppmY6G9JXyq6bnzLMo/JeyuBzJvW0Ysqb8dnss+C/h/5xfW59vTTQLAjY8d2jcYLpkKz
hc65V5KgAmxo6xTKpCwNZkMpMDCDRypINFOV/pBY/jpX8lMM8RU9KuVG6R50lvdXlKcrPIQBS2NC
NJcOrhRo7aKAvzDv5bq1GYdGqXfFdYe43CjjnajS3yniJIj1ALirw/2q7WjlzxA0clwI3kRJVKEH
G1zxJbvmXyeptTnxmlNvhv8mR979iAkIjkgsmfNiwbcLe+0IBaEXyMXcy4/E5afa5cXxe5zyUfWQ
6HFtBCYAEMv8CEyUJK6FlpmUlsLjryPAVZsc/nn02jmaJmU4xDmA7CC+hIuiFATrJswBe9eZ+6jT
ZGuP1YZp/OegRlhCNc7owa1pK1o1HCn+Nz1C8jnH5iAkfruKGZkhDHdfR6VgFqPFsxkaqJiqsrtZ
LW99LhZLhNleUw6umt3AUMyrmMeU9JQHqqiNaKyVRcqMU+lnxwGB4SP+kjwFHXMUljArU2TnBomV
MqMfJ53OZajYnJnbNLGhgX76cDe0va/D7rfy63RlszmoGNpyc99zDKi8X0ADg58MYYsWd2uGlk6q
1lymF4nq1JdfFSVVGoGeCnyQK84ScwmEBTA4K0oCcT8mLIGIwA+lxC8P62/y6xuasA1l0UZraAmh
+5C65lZ7/7RB8KH1p1HyRaIhSt1vdjDLoRu5MAHksVTuFiritRqwIUMbMXBrmNYI0RRRDFvALiTJ
g4A0jBHcBlC5R6jyYKimEui1M551AQ5LAnbgKVIVx0FHHJWtz1ETs9Gv10nMlBaDZwxlgKFYQLCn
HZjnGhFTOHx7pPVRcTxYFMKxC26WP1b14bc3ldyieNYdTM8aRV+AQNaqm3Uj+82kTBIG5M9gUO4H
3KHC3vRVc2+BFPC0bgu8HFmtH/q0WDlWAwr4id+ZXfC6wnKO6Kvt/lpgtrA/LjLybQ03C5vPg+eL
bVyuUbnDiQJUSZeA6h39kTi6GQFJvXto3V3iv7ALYx82bb3SYYAzbnII4PrVc9hgqNfaQetvISaZ
1xjaKJYvolSv8bRKGh5Ti9AiYDKs1gNGAtaxiLEfRDfEvDkaawu0BsIPh+8A1NnGQ8ms5pd6+FLE
eEn869OMSp2/DnXu1s4Nkk6N99Cp3iP4RdFCoOHUilp3BQBxG1IHsO7cEcKNzh6jJgALnZtbP/jE
Krdfsrndyvh21Rn2sMHlMbEDi6R7lSjCMjghMz7PXFrwfeEZsnioEISSBAWzzVnZhb55BllK9ask
e5CdUkWqbDTzic7ZtdQCDqf7ze28K7yrMx0m/2TCl7NRtrod3K2ClMW9h705ID04Ha51kR3SZman
wRAmPmj7y5zBp8zFIZ27UzsJRifoqj5CFi8OKUze0egYva8DdBvZ9JLzdkILcbEwWOqo4YH6L818
9eF8eAR35xBckaO49bVuxKpmFyqHzyB9U2XH9bNK1auJ0cNjp0x+pbebgW1k4meCFsXjt2CKwA1E
5AMFNQ6GJ04Z0S+bSwLJ+mbXLqZWEr7MN1OWsKBPEYBMWT1W8JlQO+jyb052H19YvjzDIfAyyNP/
evMppuLEJUoVx/SmPTTdSxjT5oDIaoxF3Av2nNOvq6FL/iLkekCv9TAXA0vsBVZR7nz45g0QLguS
EZY9PPzRqhxNarzu5nriMVDOZey7Uz92pzj5nWke2nRejwlsLC4j3G5k4kb3BOGegb8BX/Guz59G
l8zClGW+c40iniIaOzQMPONI7AgvzfyOkSu+ZlBwjnhMIAvzKufyNwW0MMmzhM0srGaj0FEEtH3W
5O1wf8E+m56CLji0Bpd7+xSphFwtaKsJK0/AwgVB0EZufJVjsFfFM/X6pdEgdZhVa0gVcc8e9S1P
/6rIRMnvSAKEU4ozO3ibfHBeSIJ22uWmAv6M9FQfWFEd52j4GFTxW7RygycanGx08UKwmOPLlBBa
hunJQMOGlOQyD/9zEpNQMYmHCcMoMppAhLm/FCMPo/qtEvPBbplDmcNqiuOfprW3Rpz9RkN1ljbo
aD4S2qAH9HYX4QJtR+4yj8N9TJl+OPUKPT0DkN/eHs518t60v8YsTxlKiRHd7kPkEHAq9iO6uiKO
TpPtb9yGvWPytzbQow34Z+3iGvlEwiQUKkH74+v4NIDP7RnF2F36d06nrSQm2S++TK1hj2VrVx+C
vN8bMCQcsYiZYURZ5lsA9U/3X5QwpzkO9jYlRpwqcsrCjYUBmV+Lf4VYFJsuRW9sY4V9VEa6sdKn
CbiYx/S7GbDjdL+KxbZVulvl/B2dn5zrX3JCOPOdUecT/GMVPeWx2I3VhYqEi4M9tf/aIdjO+4+y
uGIWG22CRdel3tbMnXn4r5Z9cXP0FrBre+PRAF0j9fwwZwvOdTwxFIdsUT3M/r+5eRXVLcu/mxi/
I7l0drKOR0C4jwX7BuKCGsrWHHa/y1CqYj4ZxGcffnUCbxASh3qZoTv5AVtcZMi2u8FatsrqiwnL
u0iILVdIjEOyc81dJ1g/+QGgL1i7EXJjYBEQeBHx+asRP8eDbBjwhV0KuRvSJI0V2vd97ees72t2
FfbBoficqa5XeBEgzwO+iKm0gwFeINsfKm8/+uuD6u70o6D5p1F4QL/iUaI732n0XSTfZc5IN1EP
DnPqMgXTsquCcwiluHWWjFf4HlNPjTWiFWqdW40nF12JYrET8FVn2M4A50XgXEiH1c2XDsGeiGwn
s+DRbFgXxmnzJybjZHKz22Ll5h2qnWmN+QtXHAsJyvAKcsSD0sk+9VGSsUlv8FXPMAIqmDbxHDzZ
9tZLf9jTwfEs7kqJLVCEjc8cQwb9caFNC/PTHP/FxMLYeLCR5vrjIQLqUttHjLBrfKF7vCMcRbzy
PSxnMtGYoW3bAolyb65C0W0HNBASiIKBG0Ax5DPD9yiCdC0DghtxU9G7YUsx2YpSrabvncv2o2hA
ovXNnvxKpmt2SOSYm7BXUvxphdxFuxYL/WJ+9oKJBjL9lD1pu2hHrJEG0/KLVUzOKN/WJh5/pQj/
NmiPaj4BR/whDRHC1Ethv+Yd6m8QCkZ8zVz7oQj7w1jcVH2ak7eAgywGUFP6sOUyaKlUXljg2358
YE5YTnQlL70FtdoC2ca3TFeyGhkkeSkjOuilQeNegPIUGtydua/wp2pS6JvF1mjqr76BPxDYhKQI
fHfk5GbhZdDtrS0+G8Qzs2rPJrnSY/SsqvS1MIYtMnEAfDufmw7L7jatM3xKBDZIA7Eos7Vkj12I
fa69zZz4r8FEvpcoQUSwMxy2jH6x4SxJQSha38pKKuhWffzcQliwo+K5dIuLxsnnMfxyRfrsd/fW
IgG5BEyJ/wg94CVE/4Nt7KzER+fDUI6sR9U1l1S8jPZfmyK8rd8bgZvWv7fpB0Y2xqObXJ2kTu4d
McdOauxM6ewcjSmSFiIhmjBbco0c49xHRAPyXUzkBhup/DAr3pq0/RO2yZbJHqkAefA6oA6mwd8B
NQG1Tx0ZMSsh2sLGqV1e1fw8IzLqx+pmEMXW1uam8PvyIWRM1vfx2kzuUfdehv8Q42nrVAoy1lIC
NbGY9V67pexf94HmU77Z8hkiDK/9cEgqvRGo5HvX2IOp38rC3ElvWvcsOdA6VOSTnDUK9cYP36fU
2IpZHBymmFX9O9XfKHA2GWaz1pqOTSbYWnzo6Nkrzku5GyGqmwfCeIkzRL9p8IJDzpQSvbxOTkVE
e9ZAfW146WYaFRlQ9yH5g1HyICEzqOgPAvg1myV8liliVibvw9PYIxVjDFfYZ00mlXT+TvMfePoH
2ZPxhLRDx28t+SQ54kmPVYaLkSCZ2Qu2LXc8AIVWNPQP6P+9hn8y6UDdxYNFVC5ROn6yy7zulroQ
Y8e8OtjR8wwXreG7m2oqOPGqgFUV4lsT74fTxXucmQPaDC238DSy6bfIAJHqN+GBcJq+LHHrxwuV
0HEYiqPLPVemZwwiVbo3MVB4of9gVs3aHRn/8SHl/KbVnO4zxAeJ+Y9h55aQzM58JMkjkluh3kjc
Ch0+043hvaEf2pXj4nshP/zsp186gD2HBlbBq+LSqrtt1/6IdstmEZJMHMXcLpRJ4ZVLXPXv9CSa
IQIaRogAEyLeE2o1wYIS5SqUa/4/w5aAnQMerBpsvMJnIDD/xBli29HdMXIDJwD+F62sdnnwaW6Y
vq1iqJUew9veII6ocPcl/x0WcNx/9CRhdhfAJ0xxb6NFZB0jIIq3mUuTAOvdaX9oNZv4Xqs71sdN
TSS3AEclthVvgeIHu+VL5NzQkQHabcFCcQdHw/LlnRwfiQFgJP68NM5kQDjWSSoAw5Pc9jx2CGFT
XpP0ao9AXaxsWxqbmWk5KLChRNB5CttnnR37aoNlwinPLmJktEUwkZ9oItZ62o2i2NntIwN+WXyb
fDAxYvSBv1aiy5ImIdqITyd2JqQJr1oqU2N4y6tr1lDW6H6N2v2QFktOK6N/6zuc6RzkzGLzfdTl
NqiPM3jgmZlIXBLQ52GLGYjaDfgF+fDyEvk3d7OTI8dXxHmdSG1h8waDhV1mHnCMVasO7WqMAJFI
ANPrf/P4JES17dkJT4ji8wwYAKYBmGumT4pHNrKzT23iAKJz7Typ6qAJyWkSALylfNRFgQOMuCUq
4xwKfSgPAmHK6BSAiaa7aXTYYjXqzfESTetscQkIrDPfegwOOIe3FvcssZOJEaydkC80jCAGz/Ct
uheoQBsjQaYsfe5jb7hSBj/YDvcywVNi30YOW+aXqf5AIMU68aEGfSqccR3bGKlhFuTwxIWNHwcT
kSCPB18B12uzGsb5yyN7diqIW2J5EabBLXEuWfj6P8FHAzOfaxKI5cZS7/aMjICSNfROBQN1K+Kz
HbtrSmtdSiA2t1LdYKxYJNUQS4kI8OiSIxBgK00x47D33KH4WzMr5BE8OzDzIQI4vXvhLgd9m1+Y
yxORlN0s50lG0MVmaHejDCGbBtuy7MivsNBljdsmqn+i2eADOiJbEPBwmrEgeQpBF84BMOrpwBvm
XFzXidc4IQIm6NHZDXJm5XndXscyWWJNhuba5AYhVln+C7jnMwnTflMsuc9xgWDOQMS4ggmAmmFg
KobeBCuszekYy4UbL1507dzHAY6RCok0CQD+texjvDZG8ob6Q2NJNbXYoW9dVvT+SYzhJ+ZrQh9Z
hOjc3nV2cnRkdEgRJQQdYaDgZKAnBuTVibi4obXjhUuOndftZDBQBcoFLDvr2zhPvEkNhtGgmcD0
u6gm+2Q+pU6OA6OoifWzVLnpCuOLecy+chjMTssGf3IJAIs86kOywoXLsl4LG2eYKvBiQWFhCGaF
h2JpBQ3rZJnOMbamb2NiYOWRgt3Z8tvDkoqqjUqJ2VfBPYuPY8QlkisoqdbRqjiximwdy+8exLLZ
h2sbBXJFS4qdh3RQZd/ZL96sKvgYx4hVC2qZ3BYxCvIYPK6Bande9s/D9MdnvIi/wJm2QzD8YQ76
Fvj+TxhPGjkQukp/sWbNyN8yFJmrKGAQjEbgipngRodm/vAwEFeeE/cVNe1X3blALXCHBTVhmAP6
EL/LCCnTwVLMYBFoEFCw+s1nEOKZbNdCGm81MHd2KkntXapY/GGruWtpPj2ES6W0IKmo7ZAkL7Vr
cEPgvSCnRJoMVzCtjKFziBF72x5QB0SuqX8TBkjC0n8dSelCSo6VArkg3J5YkBZtUCPN0dUp5Knr
7wlGA6l4YRdXj9kLDjtU73qsn8cQMT0OJ4/Vh/E3JgjbcPM9s/Fv3QjQm3DGEHj6T3DuLKZyeuf7
NtDBdO25PJn+QKybpz/C0Nv2AN/QMlvsDFHUAlH0iHOw0xQd83TvHe/JApQfF87FyGlnGVPH+SsO
icOQAXgwego8lK72eKUTWidNe7KcFwESA3EmEQhkJCBUSei7MdZRQNjsj+iTgq+srg65jHfVpN4c
HHU55olx2YW38gBTB4cZs3AolildW9t6m0FhEMpDQr9iRKzWulhMrMHIUOaZKCQKuG5tRck+I5WF
jo5CYzh3vLRVzajF3Rh8G77lbab2rddPOnoFAhBgJqabC8ubM56m5G61lwYadA4ZqmLASNbQ5ILR
Z9fKZnQLUmFXow7PkNWYzAfHYmBMD0geGXIKnNYFBe0wk+rltwJiUb+ZiNlCt90g0NnUQ36ZqfFy
42cBN/oIQ5rhlDK4Zi/+YBVw7BEetuWwm8hqoW0/qeZ7MPTGDb/dlmMBfy0gtjmhpktD6MZ7k+kJ
0Q/0MIgfOlB6MSKEwpm+Zma+khDMbvFnYJgqK97VZps0Gfk0UEL1Mu5ZlPh4qFqN9yemaWH+Whpb
MwyeICXx7M7xey70rcDss7zR5YzNcCH3+OWBJ/HQiO6lxOvssMQtvGGPyvzkT38VEO++/ofK/cEF
OTsr8Cw1eaOscFuMzFlHgjFKVVNxDIlxQ+TLKil5aay9iUi+trxHFSw+k1ndZb2b9M+UvNcDxmzt
X40EP+LN51FLWhe1tTyP3VeW3GIA1ugoH1Kn3QSR5i8bt6bb74tUQDPWawdXns3eAv4LPoFu1TnB
W9QukXaytPmUM8jo/vC3sQluHqsWam8UnaRUu0jbv0OaI2wU59RL3lpFJGiOqzALOdtqq5vX3Vjs
RksyGq5N8BRUjdVEucRZyvhrOELMeNbKvShECTGzqBR+etDlezmm/zzglhzk3lMejncfSFwUamsV
43AwUAchTRaXuDYxVdoGZ4DYCMzgMeNUkVese/rN7IBFiyfSrRcbhH22HYW72fgOAKcwyqH0SZJa
QKnIT/AeqZySZMdiiB1BVh4zgz2thYL1AUAGqOS8u+CsdVZuJno8TkCspFDAf4mbCEZ57Jer1beQ
0WfK+BuZw15qTVR9toFb5CO4ZXuS1PE7HsQfFcqF4vHlWov6bvbec5Caq970Q1KsgHs4LBdhrIWc
fxauWqK9GrSg2mfWPGF+2Dtl81U7IC/tiT+TRy/uiP6nCP+paDg2nYNomjN3IJYniaZ9C7O9K+03
p4hudYz1MnR/tK0xk1WvWdV/Q7wbD50OiakV9a1S3waz2MoZ+MrRJGL1dHn7mXdVwN4H61ZmxI6Z
EI6j6TpPxXOFPsfJCWBX1tZT8aodx6eILx/v4TpMKSKFD2FXLQB7Eymaaac7FjjbWKutktyZuflo
+W2HA4fBex4jGMjr8svKgQa08tSMZACk8fCkmCOh3Ylujmu/JEZyMkEE2VF56Wu1TOvYjYGQEEzD
qxCTTWrddedi2DA27NqORlT90wQiBD60GV70FPEj03amcHHIQptH2Vh1iMbZrEGE9Apyt2v8j26N
29svfme3+1ZwO5NsIEMtnBVUdqDKNZugTiefwgYV3XBCBylY3oBdZD6PG8fMgQk4w2Pdo9EXmgSi
IrXrg2F12yKb2Ch21Xtsc7ulzbbCiLqqxOJ5csDZqqWgz3X3iaIMvR66U9qf9FwPATbX7Cc0YNbH
SLPmjCRVu5m9S57Qe0nV7iKDzAEjlPcphHwbLulFhA9u5wkci2eTc1jVt7Y3R3o2a+KnItVsYwrx
2jXX+GOxkANMmgyDFlAy3OW5S/W5bIqvScYHLO+sT4aPgB1gGLXveUYMuoGWDzvS0SnSnrF+wNlk
7BqPyM4wwuDe+fY/17Fvid3ckRLId37Ak5dzBgyFejJHWFwxTkvGpPCB7cLMCTLAn9zX2aa0/uPo
vLYiR7Yg+kVaSzYlvZY3FAUU/kULaJB3KZv59bM1j/d2TwOFlOZExI6xOoyW/KbE8VI05T87ac52
bF8cS7mbIrTyfYDhMuvLN2Itp973l2Hbsu2Pf7jWdrGwP8Rs4BgQd3WPwDI30Y6o/Y7E20YjlYrA
O8+NdZ4loGGjvi+192eO/mM3RqfObj8Cm9OvkXQ2BHeuWdNkvLF27AM5wYVKThFgcdcsX2XQ8QAA
BdR+em+m6ZdTKmabYmPRW2Fk4jgW3b4wGdD5EW5HL3tXI59gUbkY0gMHemTc/kNaJuy7iCXWg7QG
ee+36SUcxN437U94ICXpoewT69BpjpuN4VoLtXk1RuRi4pdgpBMzxNvZ1tkeu86mG/NDCpk5rPHq
029at+oDM9SmjKJX21n6DoITPZkEoF2oDlmEClAyTomksUkS+44GvRvkR3stZLgpGypmBlZCCL0P
2P0uVEUik3DOGxv4CFmtD0XI/a22wMZzWHCy/NyFxQTvvXyau/5egTI3xJI/q8Dqhl23q2esbsSZ
SpZg88/vmUg0KHxEEcinGSadBBbwbHiImGIFK3Ij4OPH8JUL9aRmaC9Dem6a7JbW2UUl3ckf/WUY
CypFIMr4KrxPEvcF8gEF5oN1K5PxfjDBobvutnaTw+ALTh/N2grTizRpGppiEwkDlBVH0vTT8yWO
ILa+NGNi6DTiyWqVhcUgJ6Girft+ai5FlBYbUoAQkkKHI78dpBscnTR4OK46ad/4ZwyBhKjQP0yh
z7dhg00j85SNKZ9D3d65KXddW1PlMZKtxzR8k9706kwUSNTgide4976Iu13A/V1E1i81n8O3a6GQ
Fp1+zUX7XqE61wlFFnBBHlM3xdlibfoGob2wxXkIa2trsaoCasPPPgcZzsYs/zE9yj08Z9rGDfGq
3CwvRj9ga0SMwgxAxsGtPHsL043rQPs+Yf1iEI2+ZqifuPFPKQUKh1QoiSzr5LupWIpNuU1klXjB
bNpuJfMAjDc5M2rzC1osPQRe3L9gyh/XWL35OQjbYHNBXlIDVVa1JAxmGO9JKVmBlL5rOjyivGKr
CoTcmtgcq4qTyD3vwkvacG6yGDmgRuTX2Z0f2pmzV+1hERfOeDRlQtjLOLDwHYNAPuqIzrgANRYe
09J8w8d1FDnJnhxv4tYrSFlLsoO7AZAHO0B/lopqb2feWNi/10J5J2nk8bbTmbkhq7Q0xsRPc0TR
fW8MjC5RjBzcFFsMkoB3eNc8IXHhhvSu9P1zkvqcyX1wAlzOsniCT+B5TzYlx57BdaxDNV71Zbzv
J1RswigcJAXHr5ivkcSMMK2IIS51t87KnNC003p68Sasy3zFd08isOFx2EcmlVTJoBSqT2desrik
kioz3Zt2EtqJlrkVA6PoASs1J5j0V3JHzAMHpnFzYR+gfjyFJOjoDpQAjL+Kr2ZnVbGrQ6NaaILv
me56fsDqLUhQslKXZufQ1uVeRDPzxDgEZzUJezWa46tba3b+kT6FeERW5Ww/FdDkzLtoKA+BNfjI
4VxhIw/UInpbRmq4Dq7pXC3x96l5ikdj76YTrCY9/bNS+0snkEZKnbGe8MFY03ybWbi61o9BaLCt
2k12aXByvELIYTmffB5EV/NntBnEuNVxa2cvnum8zAAtUNaw+3lW+TdnMFYsQG68VEhsscFUP5za
Yc1OwQW85ZggR6qkaxQLk+1o5Y0lvefWhwxppPFLMI6zDN7CoH+paj/bESG56+sSFoEq3wgPnLU7
7S2vevYtuS+K6DkX6tmt9H081k8jMSMXZCxQ2g/ocNfW83ZGTGG1NaGL+0awbQWU0aglYukHj3EX
Hfqq3lVmclPugjfJsTRmwb0knFyGnKkAhO+mWbIcsee13PNICPwBPjXWePGvDfXc0cjWPOn8MAgL
g8zEOD4PjkBpz5UF3wLNmM2lyHZJu8gbS+J4jg2feH7IqI9WWsWHH+ZUi41LMGRw7nF+PoTG9COT
smLi4F3N2scHyu0ReEf+Qysol1XGDu1gnX04XQGBCtjDmqFZtJsH0MMulxOHdYcA+l/KTkMUpPwm
jvSQRdGHM9E8GHQZi7D/2wXyChX0BX45xzL3TkREWdOK0WbcXPMcRMgYPMyKqi2Y81QJ2ljlefYI
uOAasOBHzqlkfm67rH+lg3ugmcgrxIiNkYltNDB45buuYUKZ74nlc37JRmxNZYJIUXADdFR4QJA9
eiq5yGJ8sgKPYBYnc9SDdZlQyIOR7rF187NbF+XBLejuFKO6YLGtKCU1byAM9sIej9D4HyqtftpK
vXNk5pPB+YN4PkXUUJQwNiu1dqzEODcsN5xPPWN6MIn6voPajW8DXN+DXPD+YcswP011zXGaduTd
bIGrBrhc3jlWflOlk91XaS7X9YC+0wdArBJoytAdr2oY3K1gjMKyw51vNpnsGCE7jjbIQ9K8vY86
8yU1yy+PABUR4I7rfmP+4k7fz53XH+tuYmw3y4PnefVtpFeZqB4B5iajRHEYi57Zn0ldZ9fIY9gE
71NiQhYrsMyCUD2IlqsQk8x11yJJDlZ4yzqCRCn+kFVezHetnpaAfoFVNPwIE599RiBRYHspOpg+
elmbKQ5HzQnebMd/0MuiZVj/mEM9NIECZJKE1LrLia+Qjk+E3c+ZMT1FlXmOXO+eMf1nPJsvHOpY
2chrDTZCnAb7FhH/XjWKSaTS3rfuadAAnnoB3fGPgO2rrDiClDRBTdJ6gzlCAXVMa0cQdX9VwWRs
BcUxAbaUuyc1jt+JH3hbNqnhgDd5M9EqyVs6U1s1qK0BSGuMB5/FFjWLfaFbxRYe/87umaFPDgYP
OhuyjdE3SC9ue1e11TkNYTd4TEs53YLHqJT7WXI723bAZZjxZ1xguFa1rSZAITDAjoH6jEp6O/lz
InZUzwTeXoaY0gAnfrDbvGf85JBbXgAb3LvA7wzbng5zxVYL2X43ZYwjE16hQbG7zwG0gOrF0jkd
a+Dwysa/Fx6XYxy8XCCfo2hgiaVKJZXP0CvIk9lMfWLjYeCel9nDxSyCT4toP3oQlH2gSBs3sp6c
ynxsHJd6CdVsI07e6IzyQeQUykzmr1YxUwYTYy2wGgu1Tsf05+Xi6HcuKol6KRi/c/Jl+JJpdfV9
9zYNS+uAEf0yGWP2TyxR9OIz6Kctn8E+D2DjuMEDS8AqrWzSfq0V70Cl9HcYoB/nFg1uxuKwZSZN
a5VMjfPQM9oIAxKnLQOkXW/jqELda/al1s85b18RYlcYMvJ9sVBX5lcebDKAVrnEO+SUuJOEY/Yr
02jUHqg2sYEwessMUCdViP2i53mIhCCsYRd7QcnsgodhCzvKXO5HA9S7tvRXMPlnN3jyEo7OVSo+
R8jcm4DX5eACKeQgtSx8DTRBs6YjV6TUbMFEiLNTRJ6QIxYjN3LJiG4mO0tSaOMEoQ/WCcjlggzb
7MMISxLCwYTjzXPvtv5zn8gZwxbL7Yj9hTNoYzLJLPHU2064nk2cJca0NH9JhBVS2zxZi4AZ/lSe
E60NLIN2496RAHyXllnin5a/yNLk0Iji1zketDQ+lzwM68RhotsNJO5tCCQO7zd5z2xtxFxIo0J8
5PRJr6GNHhMwn3SU8aF5+Jh4zWnaSGNvZ+NC4mNs1hxicAZg6tjg5PW2vcydU485tzC7fyJL/plu
saDlbzKmsJu/u3PlsMuYr8iURrRu6VwYp62yWHxz52ZpXLBTE/2zCw6yRrHAzYJoH8wI+dBiCcIZ
GAWCdNF1XUIeybQUAnUuNmCMYC77cS803jQDVtJMySCy88JAWrAzzY5CZqx+1QKXsucnHdJpNHvP
mYJFYke8hRnwObBioE6rQ+o6D4lMt81kP1VD84PF+ATYFYtXU312namWx+8vkygmCdUtdOrpPDxU
I82gSWBVh6bLX+dan8K2f4ud+XcYeLNzL7zB4L+WE7X3aZrgQJF67Y3/Mw054nVt/UypA/fHfueh
sM4paivBAgAuQb1DrfzrKFXme+SeTLNQylHWpDYP4PyBZDCNAuzD22hqfip2+3WKAP9UlvNdiv4M
fotqHSgIPxC0n4kl/kGt+R6mLqKizjm2pgABHVK1kjWXcKoPSVbtuIxzDe29+8r0gUOEfXNpvUg+
Jol5gV51LRMJhDOWR3apjZNKhmf826R+bn2P6Val6cK2/0ltI9rWgXP0cS2jZ5g88UH3L+TaqWZ8
hmJAnK9mLuzUesmeOkzsbUuc6M2PL8NknxnjcEA3+RkiCsDB8TeHYhILJSQ8M+q0j0FE0bQaJDD4
vPTucndm9ffDpwxyAYFl1qCZUFEHD+neEFW7dzxcmI5lvQZ++6hyxRicpm/QcjwaGj2OtiT3x3DD
Jyjnu350TxA3mItjBjsskSPNaHtXRsiDIQ5EtwYMmOZMRGywZnCt7JJee229Kel8BiNOpqL1roFh
fDQGXRozEKRdjoixSrP6C/R7ipqR48EkQxpPT8acv/qJWrVNcHQ4VGtCuITzolsWt8+pp/eeOXyl
rv2l6HFAPfaY57s/2Zw84dl5omriranGM3QKqpwTcx3kMB8zynKV3vZkwnL+2cTEkKO9fVimm7bh
mF+MJHnkmD4Nnk26sIL54W07sz1Xs8LLgOpgj4opOanC0Peucqq/+jGBkBZzN9ITGh5EqSHTr8Fs
nyJrxneS2u8aqFrpRNukDPd5ql+zKH/yE8qpqu/AwCfs+WedZ1fFGHPyKdEZwKzO4hZDaQRgRX2e
z+ZIgWKhce2G+443NGr6T3PgRbTpkTM4TCIO4m+hDKphi0RozpSPtIiTKO4R7H/M6YtUFUfO/mh0
RD2h3JIbObF5UGJZU00/XOpSXTNlM0Vt3nTKWLxk+0Fgb+vy0Dgd7eLDZxBkd6HOnxp6piLfO3mp
ue0pPi/y6jzQHsBB41jQryFb+y1Hhe1oFjKZBtMl2/2m+jcHfY2S9hgy1m0yysfo6lWLIJ0XFJyh
ne2bwNrVFdc2OxBPg4VHwKa/UhnJNdLxW1IPh5Ilui0p+O3IpDbOKRs55JvE+gPHxMv4Z9VfNaTR
Os4vU45tq2sz3kCe1G1d+5fQt3fZYP0oNe98zm6Bz/22tSTlnRGlNdxgu+JvCNxDneSMs5YR/ys3
jVXfuE8FXqoafSLVjyGDk6iliJcHlDTCQ9sNOxGMh7qft10tiNkqPKDuup3sF1XPm6Yci40xELdY
+sKd/oU2tbc0VVcrDV/qOL1EOLNZfu9DurSRfAHMGGA/slOQNtu2VrcoCWEVLMAM1mR6zwqqB5qe
1lBvsK6DVPMhK+kKdOb9KBPwsra3s0bkL6vT94aNWmPSiz0n+rukCc7GiAI9CU+lTOQ6Sttv1th7
HTKe6GY+B99Xf1kx/3qJX0DlMqAXZVRYtyn++BJ8UQym+tKjIRwd8oNEHIrw7Ick+9u5fmSMHO7y
cbwYXvCpm1Kuiew8BSWhYRu7YFTUj6rGJh/TAcph0mXfRFIxnBBvK2BvP4Z4qTv9zuPwNQAJoGRh
x80KW7ciqwjvkeqczAXnamY7RIfdXGZbkWH1Akp+oUMr3RgSKkLDIM1PhitXhtVgNqcQL56HeDSI
8pyRJQ+i8gj2+OzUlLZBiLIHiBUO8FnaLMjRVJSjZF6zASCPm5dMRgpSfNUm8TtMZLZVU9gMyw3+
posi7+YghrBTM6U2gUMwbIioi1DA1kO6MXqrJYwCKS8nR/28rMKa6eXKFmAjXcXhRTkB0cr5xeas
Iy0ckLo8cQG4LvOyzCcdNlPmkfbdjjPFqTMACSF+9Q62rayFek0flLnJZsZ4ecd/wUGs37hFA+ES
dD7upcikNdiS9iWfuT5J5i2tQ/dTgZfSYCcne+Gd5ZIwrswI9xV3Tyx8Y3rX2NY51hOfMH3Lc3UU
3DpmQ9/Zcqk4d18sJV4iYZ+LDruADtFRNVYvbAPoWM64H3PaYHEUIGR6LXVuoh4PTi//SNNCHazw
JLQmu6G9A8N2N7bjfekBbhhoc9BySUGgb6XCvsrevyUaMShq9REh4zBD62ZeuGNkQguEcx4zXW0D
EaIx2eUvmIr1IBAXM/Vq4ufojSTeuDhkUgmzHr8Ryuraj6Dtp3oHle+io+7Bp6rXd/UXotTBCupX
8NwDYWB5tKfsuQ/6XyhUWLXNiJZxDKg8TuzguA3FmUKobW8O38XMEbwZnFuu4QLPzt+UJB8hBnFR
envOd3TH57LcmCpk56DMPBpPnQMTshbP0kQRGsZ3SwCpcDv7JdbzneOkAI3841IF1vuDXHUUR2Dw
sy5dJQO+jcVP5lDll7bG1QwGHPJx/RHlzk/cJYtmuxQRNv4TE59o3VndnuwcF44c/KqjHxyzeoK4
9l3X/FgtI5WtGLHPcIW4hX792Hd5uZsq8TTCMEAjqOJrTD2P47Ac+yngNIIPrpsSiaOzCb20+lay
+DVCvv8sJL0OXZek3yIj1lm3qUSyzzu1RYGBgJXfPIYnRoFjdY7pJi3JDvx1y23IDeW7h9wqEnU2
y/bWd5wGuQM/uoDDeojPtm0A+c6JXuXq0GbjjhjCqRPtPfbkW+ViR0m4muJjQSrQWzqvmJs0+wb0
A2dj3JFlWSH4FJscft/MKXw9SFC2ibP2kaGysT11CascobLDnNQnv9ZPjWu9Z9Z4cflLc4iM27of
Lb/LWoQIq9FjlpfXhCSMnqZPPdOcNHgVF09XuZgEwkfuqh9Tga2xx1yoJKaDAXU+s92buST5vO5t
kGJbdMS96TrEeUFOy8k5+Nrn1HbwNDINTmL3HmH31Y7rByfw3ul2A2RGOfrMFBCncx7Ne+DOP8UU
nkj0P1hxQk6uvTPs4kVnHPMi46nG7OorhIW5PDF0Pghvehir8Sny5AEo6MmhLKaJWTnw3Mw9DRdG
XB7VNB0zBlbhYLNPUCA42TfPrTB7DAwT+tPQuDSaJCcjwTdhyqcO6EZVGl+UOn00DB1MKgAEjEdk
62jZ/1EbvfyDQ8utGYsHa4pv+QQmZHDLh76qNkler1tch1lt/vYh0FivcwBm+XR7WSaYRbYGi6kZ
BmNBhZ2i65eZFh6SHoCtn3+QxyFXOfa8TRgJQJvV2bSXPDilFncxTdRJpB4cQSTK8//iIvwZkDqQ
271HMaIX0ajgYjzJXU5bRPlC89LWcBNrQM8Qi+7NKb5DBFyqq/8ZzfxoYVunI+SsB74DPcWbGqdc
G89L9+I2yckT0H+I8ToB5dpEdwVf040jtL35ERL1viXRXgUMRsZor/P55kYICGPXHKfevwyVe4G4
+JWhv4Xcs2snPRtOd5c3obF002Apme5EnBz8EXJp0Oyj3Hh2TB6ZmALblNAWnJHVxKxxlbNJxVxj
8NpTCZRldJ7XW6834JdpNYJ2j56xK3t7KwZglC8kL6vVgrrF5DhjG4gosZcEl0m0dcGJ9GDKxKJ8
1T6KehhSfYID32AJwnKw9aOc4Q0QqdYdLAQNmglGQ78hn55VzSgqm1DB5rtmcnaqUG+z6b4Fc/bA
VGeTpNOdktPWrKBrUYVI1Vq/4yh28VXKzZ0LH8ZacKsBhXoQzXIqANBv3FevX+YKKf6iEP7mti48
yJgjo6BNXbrpFZBXs9AWgb9nXvoBcaDeqEDJKx6LmIImjAuOjR9SYFk/++AG1iZu6wcNouOOEcWS
0ZqzD7y1wY9d4//WrNu/FNvZSMk28ZRCjMEmnjL1EQhiW/YQsHg0/pKgLZ0OKIbuna12WeC9huS9
DzHlrsoD7wQzTFwn0zffYjeJaIKXdkBuTUEFiDFQNXBCcFPxFsSeRaJgVDdRod7TMS48xtokYLD3
KjB/nOw1t6eQ6Bn3885h9CONNZC8dZvPr8Qldi2+0YRMvNn31yB9tCjcHoR5NbGPaqc5miFpxem9
qJEehoXVi+HHXYqNAHrz/80ReJ6pXYUpegzAaOgR7EDRaoI92RFR5eqGZSzsPrjQ4Md2D6SB0fvt
nW55YXsmEBgwylJAES5X4WiuhpIxX+hsKCG8VhSCC5N+wKZ8NeLsTBLu5BblcYwgH/MOD8bEucs7
Z2L+LCeYT537MPKGxf5LE8SntEW2m1gvAcPS8LdT/V+X620F0QH9DC2CIkOmUn1E9/T4zRp+8DjG
duyTRffp4VsowlewkzsTOIvvOS9YsjZd2P9qS901bvkYN8TodLqlButGgdxmGZYR1D94w8DkP760
019jpofO6uF/zGtLXrCvrD1ND0RNt3kdcppEKF9hDjsrGpExaa6CaKKGBwB0I9ZBdgM6wqSPitCm
3jopeTgvvMOLuUZwwmo25xfbKF+8tvNO0ciGYph+diZ9vcsy9Z7DoX0ZC9pVm8ZcDC4k/kgbMEEm
59srdbFrfXGd9pyl0AAmTK08j052awT2YKd4c7EDnLMuz6gATcoLvqhhHyWmydMTc9VDrsBMNneP
AU47Bu3F95QWvyH8IMg5MwK0zYGf3PRqmilHAz1h3LJ2GL/1WCbI8+N5qtKjFq46y9wetng2r1zj
eVuXj0QkTgYPVz7LpJ2+grr7srvxx579m5QQY5MBrUPFJM+wyIrJ/WXMSQ5rhHRgmRTBCW65Vk1G
2ff74rmNi3Zvj0CkEnojlihbEI03JJSj7wHwlkGP8zIIxHgfGmHyjBvE+AymSZzMoXxtHS9/Dwwc
JWy99TkpaELSlQ3/1BZwC1n0HTNrN2XSiFPf1z+0UD3ZRoPXJPCKY5bO4gVN+xeU9r/CLEK4mxlw
yjCiyphysq4ms0/AqToxCZ7OkmP4sSmrCuA5sR7EH/FpTGPOSDUG360XKDDbZIYZnph+o2aI0Y03
M9aMYM/jY/iuU6rbwQGc2TebNeC7P0Dg4o17BP96UQd3Q6B/inT+S2tixkHzUjn0SbE8YE+bOc/y
Ku4NrHuHch6MD90m3kGkbUcDVt5fgrabHmUS0mo82Om6lszsM5utsa4V3rI4/AF6R7Yr9bmLcKhQ
jLNpBigE9MDaJdAjTE8+VEHXXx1Yyuuy5nqX1NB6mnFOL9SxpPtYgPxx81Nba2YO7cIFE5Wlvsqg
+jUby7vmg5R3WTg9To7rYD/Iy7/AmVitZksiGDo499sRTc6JCUsICzunznjyPQ8Lim7jJWaBD6du
LdwZE1WQgIkZT9X1WfBrYztELas1K4ZfQ6KBn9TtqO0akMpCtFIra3fYuW3C3Fb3gs4itkOi4fW3
kmFxGJYJacvYverWpVjWCY9WZDXbCvDlU9bbw9EP6VxjyHtLM5eKiBgCAn/GG9kmL52ePoaQDE0f
2daDZ5LscyF4cBwdh20WdgOxMXc4y6yEx2F1pbrEsIR3iUrOZKBxpICEgMY+6EvQuP0Gm+yXb3jF
vfJNWLYJtY5B6KU8Xn1Ge5z91i7Y70FL9S51IcHisVxCF8CbFGlaHEkPcYCM9MXqcJEVJld35WBQ
nUMeoCaBte1FZ6crbYD3BTHcwXkGvYvM2brA2EpaskWsu6++yjhyKCYLyo+c50AT4gKUqRkwhk9J
v4g9IVhNk2qno6VRdtyZS51lKH+N72hZMolLtIx/pI01hSZ6uAHQTfcJOauNrGiXFVNnEdiAeS+t
6WbiJ6GiMhj6f5GPGwbgT7UklyVZfLt9jjkaHiojaba0MX7DQw/pKGmB9OScfwe/9beJXaYrIsqK
YR2XRi8OuBilibPvG6e8NCpIdoHVefjh6s8YXCzI+YBmJD2yJCclR/RQjlfRMiTUXkcWKC/iWwgg
cWvNFFmmBm7ZgJKBFb/aTS68cCXN/kP01TWsGOBVNnF22CLDwbcnB5ilK85WYZX73MIVF/k20fk2
wJqTZmDIW1SIdIaDOubeZ0995yHrdPte6mrAqyw/fOHuQGqcx7JA/8p5M63wbpzaD8Nh3F/EaIK1
QWg4B+F0DCzqGzsTJ8oIJHDFcO1qVBmSVlj/+RrY9wRrbIX8bN2LZnjusRcdiiY74t/iekSGHBYY
WJAgHp4mjaOYQdQvnsP3ppXvjhE8c1W9IRjYq5rZDuZ4KE6jogDczAWcTRJPk7Pwe4dY/gDKLBnz
pYDzhgVFIJXeFDZn0q6aKfscIQYC42t3LvwRRhOGs3P596ANceMdqFM0A6K2MiF8MhbBaXQLeg6X
4zOO8lVdyvTOxYm94irofduRAwBHdUT9NdU8wK3sLTYqhFSrR36Y3/iULo2DlXS08dmHpUtoqC5x
grpd+E8YtOZG1rIpBszktfLaU9hr3Cp5lp6EpT5ZNqKV2fLdAZsz3jv2ZHLo1dqZE8JdTb2ms+iG
EvLaQu5YBzzbMAPUBxdAxN9KffRGLbaxYqySMoY6xQn3D9vh1lsuBYMFU+qQecvanYFkqJSyWRP4
7FZXwSMzTXMX047BE+miXUrnWPtOuTVmNh6mVAI3mMUpu6Z+KMFKQO8QWZQgeB3TSR8c1z1yBuMp
6dU9VouGiDGQyabTKHg19PFueMD9dJdyPN/jeB8OfYb/MxCx5KlwjV1UcpqjsIKzaDaVsK85KYVm
au1YM7w7mtKnXd+FAWwAHbvHqo7quzwe7X09Dz7tFQXWgqZRELkx5RyLlMxtZto4/Qz+wJ99JLYp
Ea8DeXyinV54YNI2UzUmkMdC0E3Yr/x653uE0GRdEirBWbEbQy86+brW29jMkIgt8+wHIc2b4RyT
1UmwDuBmt5a58bc3LX7yOP+xChQz1qhxa8nS2XlBp/bgl/mVuxGDxtzB5ko6g2cjHbonwyN1aDPY
Kfz5QZBXAbxTIcANJXSv3HTd+yJwvN/GK9sj3td+TWKFoFauyw3XVvIQ8+TiWQqLo25U+mRF+l8z
ZEAFcIs+T6NOHoXZsjHJ5aqVDJHJaoFLGHBjum+5aXHqJ1XRGibn9JBqLD8VGGv8aXx3Z8p467ai
WiMevD/H7X8sO0v2WReBmaGDZUUJMjhOkGlcbqwA8TUrzk4IJKWo+J9ZipOJkiq5VUHOxM7Op+SU
d5SqirZ0dw2QrlVGOcuWSEX6IpoOomLmEaqzwtckceicgtVgc41bjEGqiPZGDtkeTDhtFqwkFJLt
zBKEbcpuweUxe+uGGgR5PRLpq/B2JobzMbYm9d2G772MdoAKHZpMhLn0rQK/STmhQacaYP3pqP2i
nY2bYdsTeRAxvn/A4lvROvUGjiataGM9nKwp/BBNNH45DbT1wBb/PKRkOju8mxkH7wrq0ooT3Av2
ZA/2GKBMZ87ZUjCQX+huZYRGBdBqHohEo2o7B9JtxrWP219rgTWXXpAd+VqPQ5w+UuaIcuOi+tmk
329cQ7udKJIDRXLfQcA4bRxhWmSOBT+wSHhRCMHGo1X8pWU8H90qunmMbGEMIRq48OKpslLTjXJO
mLUwl45lNBPDDuAfNGC/cfja92PXv1emBfxrhMNTQZzgIfkW6YTKxAUWJ58LGp7qiw027tdAz8BQ
03bCW+FgTp1R8mlok8Ae7GU9y+IXFQYnRmoTlrCsOciSorQ6ZGHwa3E/s8GXFRkVNRNjqGWbsBpj
ocBmg9RdDDuVx4956P9E9IniQ9BAh/OIlbS1yGeJYFe7VXtgkl5vuahDHHVpQ+vH6MkLrIhBCAWG
s/QrdrSJhhxbTe+91T3Qhuox0XOD46wpHspLElktqcCN9AniFU6D3XjmLFgHkbGtvBlGo9NJ/yNI
NaPaMo/vIPvyzsKLe6092VNZFLzoqXVXapbQYKuKVzOu5Hs+ARxH9p5PDb+5DxuHkkZkZeOLYhT6
vuaEaQ51fas9ECX0R+JomuMzPD2XNalCmJcRtkonOgNHPXmo7m8aazbshY7rj/ePuBvt4r15z4JB
J4dLVq3AEtmxr3KaYtJJ9a8Kn82IK2MBp/4IFhYgQUKBJWzY6pS46bepivxx1mSObTncMGwDKRpM
pmFO+ZyPDWcPewLBM0UmIkeSfjrOFO0YSCA4LTHdvClC8phwUHKRFK8+gzhataaNsqYLF8BvK0JA
T9n1YOEsM4JxJoXTzNGprIqadJS4ZkX+4zocbfy5ZaiXJQhHXSxtXN0JU4G6abhdm2xdBnCxtZ15
/g9oj08ZWDgq1RNjP3lwnWLe0LUADpZl7r6duu+2SD7KQcWPSdVTVmMNlzLrfzLPfq7S5M+UFW09
QNoi4jvrsB9I+qT/rF7c+sJ8NMua3qGxvOfgvTjO+YUhTF1LzC1HZr08YqbYIZQjCJVtSF9x451E
LH7YeOI9WXEschzGNlEI7qEr5teBSXqY6Afbty7w8glOT2Asau+1Gf33yodWowr4x5N/Ef6Emxrb
86pXuLOl71MEYEQg2KKi+soTArwJQkUqW/Frj+5E+/rkUig102XNRgKBYGlg8jL70YiLcV+pSoIO
M2FXeCX9P2a63G5RXZi4yOYQWT3E7mKuqxMABXE0gOUflG7oyDV0TnI1ws5NVDLfK3zmGWOqdW9U
EDZsm5CzNTObsQg3uE04n6x6/qhr8cnM4i+1aV1cqCq2nRjXkZOt1y8M1gyzA9uaTWCf6wslonvD
w9nhFSgscSYqksnkj8xxeM9LoptEvCYVPgYquG8FkVzpYmTD3/EvrLvT/xzb9D+Ozms5UiQKol9E
BFQVULyqfcu0vHshJI2Ed4Xn6/ewr7sRuzPdTVE3b+ZJp3r0aFfDreNDNUnaL4wo8WYyHbWJZnio
Mv+fX9LaIWREQmxumnvLNuxDBcpKXrtP1trImRgXizh9cicc2s4j3zKDjHDjI2VDxxjE/magLAPj
fYovXNj9Zq7Esi+naXqKcOWwZlfJBrM5yoa2HpQO7H0/tRWdTjwHVd58YUOqXpKlxMuN3wXFhoJP
EQ3gQ3XQnBJsvM0VQOLk1c56DZbYUmeCys5XkIG7cXXFq13788swYmq6cqg33EZeOz2G5EKurILN
BLMq+00bCpZSHsfTtOJvhQfP1POs/jjltIch18onDBxi55LB2q7ovq0FR5lMBtYS0GxsA0MOl8Qq
sBjGc+Peo24/kN6acJyT3Q5i3Nkl+7ErU9nid8HvdZeOLckf8LZs5RoJxE8NKuNzqEMLFjiVQYG0
LLAhCHs/c9Qe3N51vyynnnia23vTkYNBzWzZ+XhrBRqnXKvxhgRplXCq9OXCe8ptEY75ofHvoQKV
/vyUMYwSycQhG2Php3muHJ4as5ARbEoMmibi+1CZGB4iioHYOOa3saFpz54j+wlvKP0WkQVyZq4I
k06p9ej1NDCnTlHTucTGMl9iYBOEdPbsj9ln9D4BNloANqz6n1tqE3ZSeICFJPOO6kD1WwmEPlDA
5oCGYe2qYeBgabCzBOwjWqxn2AeDyxxkx1K218r2X7uyg/HX4scVatGH1IZAAGqRTy4Bm9C6YGyY
v5mWTZVtxxWfXqxzd+FhjzDuBKTHbU4tbQM8pjShpuqml314QGl3Dtjd7hjxi8eE6X07FrAji3B+
mXzdYAKkWoWndyvDzDuOnijOQq/HDRFsokoVUq4LufVKB94/36ObZahWkdzB7NMEWOwzPV77pCFo
BcBE1vhpxPoa2qYr1C9dnt4NSGuKTOgRAqns3LqtHR7qRqln9FGeT6X2i8Q5WJFRPZNNWh6SpP+w
RPJWWmQtNOkSdHoOBdQf654e3GlfKGSFHOnrqoCFz9JVgGAWPQWvEeEQ4fK2G5t42UZtIyg5IjVE
OCaFuh79WR5FFNK3/Bsef2oGYnCMfhq8ayRmlizUpiCP6NsWuC+xRP4PlVze0pD9Ed8iLrY56m9y
diCIIuW/qdaPoZJPfZ3ayExFTnI9ta7dKELmEJ2FcztI8Pz49fUsuq/RcT18RDDN+WB7QMDxd94Q
vDdR9xM3Wb1tw4n6UnZq973XVDdSBythQpXXsfTao53Z0EddDCmZ5XQsRCTMK4v197Bk/aFvGuWi
drr29djZxV6Lgp5ft5z3tTU3zy15zF2LSrEpS8bIuoeam2LpS+QMxyjoyNLXWDSsvqBNaRqLa5V3
J3pDTIr/KJE3QvigG2KlxEM99A4EmAqp0Mu4AJPQ7D9Cx3QPbulVa3NGsGskNIwyqgb25lF+tCvP
f1eWS5pGGPtS5VZ7xndbHqes7U4lRCHifaPeFFxpcTPgW+sTN7iYuNDAGSv/KU2t/tm3VXEKKTA9
sB2JdrLxNNWfefzCBbI/8DbmqoJr3sap0PXd+yxBymW4JmGJhHTyTi0eBdVWh7By2OoS2Tn2TbK+
eBqMEEjZu47WsdDLaftdzG/ZxtbeeMBL5giJ0hJ83NN6UyXXre9TM61SFr80huDiZq7VhP2GZKag
qHhbmui9ayAJZS6JL/4I6oQ6AjaiJBiVFwvxxKR6LoNI75J5eR286j7NrRpgjhsCImipC2Q/RtJD
IAUM5bxjj+huy5FmqrpDCiwIsM4+ntI5b7ba6kLcncDg4Vk+ztr9GkbMXPMa7wgIGQL6GR6GSZ/m
oP+xE91uOqkvpmYQGXW9BfabvZrOCh5CnwhQ1I0YQHXbcqBBTe0QrQ+W7ax4UAwk/PLZldpt850P
2HqgryMlOWm2j3h3AE8iiEfQqd/nY2LtOt3G+4K5ecUEJSBYwuamXUT15A3ufNdRGuDiq2HgJ6Zq
wWqZpJK0TIr6LtNR8JTTaMHtMNLykyoT7hQedS2EIPBq/5GsNT+8I2EKajw++2igcoYMtuM+6zHB
7xWSG7N2A9CbDibuvCDuWEH+jB00ZlPakheiSpYQJ/jQun9ZqAM7SKJIxzCcnlW0SHjPS/kkRJvB
iqHb51AZ6/9EiTzyJhl3Xl1H14xrLsgSK7y1BZayJMjcbdYPl4bE36ZmNXDGi5Idw2lYeIEM9BYm
5GRD5OYrp7Or11YZUnOW3/Pt4xbwLL4xCl/QdTB0XnIvDHeFDf3XL6HGWykyrNtxQ4gqiwyMy9Mb
CI89ncV6PxGwU53QOLvaUfaDNbLFpgIiOep0hPvG20L+0gzTv3ad/Cu15tfaJ/31ZKWr3oFIrYN2
2LaZLzYNn+heWiHNvkVBuxxkCAShuCsOIvLrC1EkMsEdRlgu1ymBqSYm6irjU00NwdYueQHyX31L
4jhnl+H11wrqKgGt+hb7Rnhl6dg+Cy8DteU6/j50eOu2dketbYoeFQT+86SGG6Vl/1tYfnwpZk+/
tG0B5NJqHbgqObWyOANjbFswc8hY0x2cTFG8i5Dw4D9x3h/qgbOQkJV3QKqNQUJ6dzTWefvcUIFh
MeHexnXrQHHp5LUyBMCSLADaEeYPg5Kk02nZwQEXbYY6ecai+0SKjq0naAKaMvKEr8qyKSA0ermJ
atFeKdf8JlP9J4I6uqFK/naG+v+Ea3LecNHNdz4kcIAc/THK2rswInis2M3u7FZhdZqzhAXWondC
BTOVoDZBXwcjVY4+t2X93xzzCXS9wx5wu8BPfqCgz1pFa6eA8WR359hNGQ16cZ668IW1BISRLPUx
+1BUyOfygJ/9WyjUhrSzs1MSZY91Jrw3hgnc/Su9xqioPnXF4Fy1LGC5LgZ7q4VFHdIqxXngh7vF
6G9Q+rRpS7WbWKW8oQjFB+W37YHIFSk6H6ldE+qt/DXRZsr2I1DSopPcktdZ7P+VTpPuOZlv6Bb+
yQrfOQZLDx8SfM9f7Ya//EyZSdUtxQTxwRmpdfdM/tWEiOcMNzbxraU/5HE6Hvlc6oNEfqQfzi2P
/FhH9B92uOCs9MYPAnakLUcprqB5K+lP2BYejIl2hpmtgGu7stnDL6oP1hh224m27FeZ9DReDTjB
R1tb5Lpb+zE1igwD7zEMyG1R3jfBcJ+XIQ8BxzMBi/LYuCBYLCf/6rr0E3BlTgqPw4XlTLutSpc2
Jqp1XobaxS0wNNU5mY26biLjUvYGDyv3oN6D//j1Y9c91AkqKnU85jzNTb8tEMjX2ajbNi3umIHW
4BuXfOChings05Uv20+xfkrlUnE7l181joCTyIgDmBxw7WgX3AdtdXC8Ir+2dGID2ILsHs3EwUr9
Rj0raZspJ7Ezl861S63Wdg61f12NMVu8qKHeO8A+m9bjANml2HkdD5vtoVZzLQWqXXs3HnI8oW//
WEbdo/TCAadm/uHNJBzGoa63BLYeoyBUW10yts55/prrFm6zX39PqvoygYR7A2HFdQ2ghRyF1V1p
NukPxIl+o2PItMNELZabqd8xSP6EBdSPzd4laUL4XPDXH60GPXQxRONAdkWHDBY0FHegesNiKLSh
tISeg+mde+AzgKsPNfb6kOB3ZdkHlSRFcWEjwJoiQahDa1BmrwAiniS+5iuaddH5A8T+3g+uM2/1
wbO9PlYhtj57qTEA5l14V5mUTFYM88VummjftgkUaCgNVskYU8gHEQskV5FgmW3lW4bnXyicvQCH
sFUUpOMn6tvI9n6h+uOGRA8ZCw2r2/gQFFtzAEVxV0/jNzkqACOQoeldZEtVVt1P07t8pOxxMD8P
pyLLd64IXvyyUefQVfy/BmTLTuG092gCVOFqCLtFVldHo1Yjfhv423Dh2yyn/DVGd/zQc1Szm8XQ
7xOv2yx9cB91ImCYysVPtsjHgEanZ24X+o0OH3+vBkT5mUqhHc6VljOTxu3RD29TXbRbcCy0PUTq
lb0Q+UNRB1vGAnwZbR48L558iwh5XKmIwnFnxEyTNVlxnXRMqU3Q8ItjB3NjS+yXqc2JKWRf3qhs
vNAvwYUBXcnjhMZfqXErwjpZ6u63DLrmpFmY7IPMAMnzbKbr1vrETrHSfWFBoEXitMngrIX8nglH
ElMObfp4e6xCg7vcJDrC9pPC7fLcl55Cbku04520kSpCO6FpV/Qv0JbedCpBfwT8N5mwl/0ShNON
163wW4gH+6ycuyvqOL4HUd7HbgaYqOJK0ChvPBaWJk7X4PIWC0RdOiKaxD/7LnIplv10v1ThNxXQ
bCi5GDBrYICrJlbcFlflTdNw32fw5WOoxuKZWysSRkLWLpvMmTKW5Nz2yRsg23+VBSPHsdUjbT72
I/cOgvo0IYD8h1rjYE2WXTs/Bsr7V3Cjon6Ed9scirVWuRk+6glZN+oTVNiUwijatwQ/d48AtfHS
zyojP0L4AzNMaqFuZYW140Rme+929pP2SLxMllU3vKfNuC01twj8Ivl9o8BERssgITsaIEX2fWbQ
sUFn7MZxeDNVfJSR+8ggQ0X3nMvrKSMIN3RltvWJoFy8vPl1Zwwvvqi8jWUFLPrlT1txpVc2DRst
iww30y92Fwmw3i7xnJx5Pg98n9hgHW2yEhjNUt6E5C9w9BX381oXVFr1iGurHljMoXA1vr7OK3My
Xp7skSP25dBaO1aDxR5Y8nQVd0DjxNouqvP4LJIS/GHSQOTKEBUwX7zNffkNYGVX+H547/r1p5kW
DE4R2sxZ+ynNjgki9BxgtmimtDypGhDA0vTLsQ4iAGLBVJp7hnx2mV1a0CBhj99jELe3Dj3gmJGV
+TIKJZ0TvfxcDFpvHgEjZhLC2hOkfwOWItg2IKXyvOq2mpYdHrOyPabka/ZUeHIvKKrgmgF9OCpj
zMmB1EXJHJbhsnTebW449B6Wf31SxXBq8DkWduy8TmoO3xPWUpu5IAjSSZMfR9HKO0Z0eg4LmiPq
GDdfESUWXD7fYmfa2g9pKjCO2n30IVnrOVHzLP0VKW4o/4sNtNfJmg1gN4asCSn3CH6E5mvTpjuk
e3fbxOIulv27TMunHJ1rI7B0X49NRAYunfRxIg20yxI4eIlK/euOP9t2EoFDva8LIJhTB7DFr4U2
sWXlWB4DOu2va80Wuox512V9+NH3FMnIxMb5ndF5XuQ0yPA9ONpQWWizfCzIo19R0KMuA90kEG2M
cxRp91UtmXtOcIIR9HDvVNuWyDN29cIe7dphn8l1rkufZKKnu8zhAh13QXwsYlVh9yF/7Ah2kZ0K
5D6ZWoJeqbzIMhmvo7nVh8mfY2pb/C8eYFiPIeplRy5oCOVF+PERBf5LTvoRk/ajL6J/xiK41yyi
RI4F/GMvFLatg3/eEYMQRfg99bTFxFnjXEZoaSfbnx4ZoH+YV6etnFM8+67c0atinRzMU7t46Y52
EN8lMccO2nR6Y3nZ78JPZm+LClZ4WfRnjDl48rKWHDuSE15ovKkjqPEYXulb7wl5ia2E2i/muC5K
u22k8uCSsv7mfHCyx3Z1ySE3YpFxyKVHXNobMXTUKkWgnwYoHrcUGvJSjaHdNoZtPJkOmg7SF8e1
H1Sk7jMs/jvYI+5VNYanSUC61VC2gKywD408aR3ZCFLQrNsb0ajnJR3fQs1B1Y5LcsJhh+0Q4DZv
3OlQB4rfTCi5QTXcOoqu3k1B+UT3PDUgGIjXvSvKluD9NK7X5Dr3v3UV+qzJ4zONe2s/GFHbPsKz
b7O+rZuOLl4sI0HoPKsuvPay6VzVrP+7nAoChLH8qg0xcowR+X+HCqjA15QEJto/W1p3GzE2F8xY
DtrEfGCdeTMiYNGiSOy7HbsnGWRqNwJL2JRu8j7Y5snLqvnGbwLoMX77T1QWOYnVsIrOmR7KBUmu
q7u/amDDNNsCNAGrY8RZCNIV/u1NNwf074TxdBm98dBOyXxTRfNDOssPDIKonyEeA98DFpiVPY9u
Cic8AhSObNuxsncfXa96SX37Ma4wVHPYwYDs/Sd+Mdgr/Lq+MAszYnBRQ9/FDQIm1ia0OfLPABts
nVZzjTP+J9TUGwtxfZPV824aGgbUuh43oVXJYy/nk01u9ipxOzRFrMLXWU0oeJqwYuJAWheGLPQj
m8HRyPeGJSd/zerNgWqy4keSzdxY/jEzHM8llIEr5niKd1Cpr9i5rQqgOk2Zesk6A7Wu4MplBLyg
BJjSNshRW73VzJDXHxUkA8RawdyQtA9QuZEJCJMF/CBZWywEpMnJH/LVEOSn8ke5DpaZwQCTsN33
3pQ/DnntTa44ZrSMDnXfPLLTePfkgnd6ye1N6pbX8OnJBY3ztsuxGi6lLwCzYywKiYNLb8ooxUEb
8gLrdlLtd5UHd+xGcNQ65sYsI+7CbLpUuivuvIoSUEo82KSxtqbw8XMMi48qdC61A1pGLppDOCvO
VghElMSH2LHiR7jqyHcSgAFWvvT8jrT+nYS5i7KEfxKBexpi8KWDnA5FpEpSJM3R5WpCqQatGq75
kX72nLLuocPd+R06ibbpfLNZJfW4uLwGe3BjoWHWkHb0WtsKN55Fj1IhDCuHZXwFU3ZLpfVHq8lH
NRPbw9UaNcyRdzRe/bJAJ0IE5CZQxPQiKwpCPBoQvbhrdv2sjzRjwNsVHIltEuxIXN6bGPM6kPdz
HTvPS2M1t0jTUARpLXP4RfJgXmvf/ix7Mo5FNF4S4gyuN4MSxtxGVBLOKvQcbEA+Gw58FpPpc8ZD
INE8ztUhdmjjwfDgUFfAPa22x0ttxR/JaF6NF0GETPAEpFP/V+f9m+c7TzpanoGgvZJ0viFvUGyB
yj1ZC6bYQaMlLtXsHgtHs7kIE3my3P7OJN7BiPgr6EueQ7/pTjLuqJpyxHO0+q8wdqINmeQPkZLO
DcvFUsOt/NfmfORhK9greDrioqEighh2fxu37U9tkjfO2a9RcFFfqgJpGmR6RvmLQvU9JjGsdI56
wic8QH3K/9nBDUi+iw7kwX5jWgq3aZP3VIcM1IbnfnWXJpGF54X2y5g98ilCfj435Ju2xL/om87Y
aPimmzFhO3fIZbdG9V/2nDzhgKU8ovd3mectu8JEzi4gDbTBiLvT2j/pVCX3lbK9s4T7dCCPA2Y/
YOtY4gam3jILDuwKWgznPUOMmN8AGP85PYwipzrNbWQdFpDtR+JG3sZZYlQkpEg1rGc87NBzmPpE
hSuvZ4nq/rOHFinE9V4MhnnG6S7dejr4rFGuLkNpvZT4b7bZ6PzrSY9j9cmfelzDl0Dif1AFwMdl
Vu9djFCDP3Z+6+L0FUwYCmBWeLDx4f9J0gh1mF6HOB+3/G2xD8bETtgHc25lGnU9noL2Kq/c6jfC
Y0QbDYu+Jb5NnVldO7q8bdDv+c1259ob5UmzSmZao4Rt7PBq+P3Uv6qkOM4FLKYklOfRl1RtrS2D
61coJsffDJ0NASRud+wyaUcEi+vN/pPqmm8qAakdi019v9QN2kpHESbGF1bNtryxxbRPBlqcJpfK
s5Eo9JXVxrA5Rte7qXXffnCROgZdWv+0eW/onY+nh8HxcfipSr6JpafwSvrLOcH5fsBWHHxwZuIL
bM1YPi2OlR9gEbDfMg0eoIRWgbIj2OelCtB7ATEzws+yh4oCkL82zTM6Gk10WBJR5wqFv97jO6uN
nPe51NS/O51+ywAh3MJY92nuxYxgCRpgRND+THWPjJelovr0Jkfsssn5GQvbbJtMkPmtaUHNJ0+9
eHGYnYJR1b8mw95K98MzbZL22SCRXDE8L7/oBxguJhY3NYsASBEuNn6Tx96HWwj/hus+4Fs+p2kb
zkA53ab+oad4tV1CqmRAhOJZURI4KuK+8Tw/R3mVXftsEW4sV+oH/N1AX62KEFxlOwnGnyj7cia2
EnElQeQ3IC8K0QcXFfNjvxLuhDDGKh2F0I9tXHl92/96uSB/EQ6mGs9MgtxW5fAv7aX/VKaMY8M4
edh+aBau+mTB8UVmKoULh87ETqgnsoXaTFcsP0wHFBpGMS/lFjxBbDOrkBvJTGDMxRziJDUNErXh
WfdXS7gqBOXK+fxAR2H0yQvEx23LAqykDTKTVNP47Hf3Ni19ccU6TNmRAUJVEn1U1pZVKqTvxCC3
WQ+SVf+9WLtuB3+mSrOuj7rw19ycFUOsKHr31sw2/sZo7XK3nT/ZYr4olauxAs177ZoLlhRxFSwW
c/tINuCqqJkGGBUXEp290+8NjYpbxhm9tkgWwFUJSOyrGGxV0CYM7gFuGu7ecxpf2tJiOI2TZaei
fLri/V3x8SL2BVDICC6RVCdTw1v92YIUGcmChDRq03UWsVPgfLFAiJXZ1Sxn1u9F8BL5Qf81zyW3
lYTb3hKvO+EmOc/18toR6yd2fCp1gF4fBeiCi/koqVnFbd3cVrp4M5GnT2EQBx995DDnKIIC97TR
4rFD8+UIduLkn2yJNcqsC9l5m+wERZCpAcoPvYpuZZEYkf/AVWLodAWm1TG/GltK+do4/Gndvnuc
8ArTVURF78Zpp+JowxXrv3KQmFBh5wpmtN8UY3UoAwlQsMcv9tSZOeZy0txnYOC42XbFtu45gaF7
ENVc6AQYiyndDR3tj2WbBfgH89ug88QWdMnBxBEM1phcMJt+Om4icVdpD3SvgRevOhiisnJv7UTB
Uyws5P7kkivmj7GG9GiEfBGxjR07zmKL1y49JpjvwLEJ1ndcfVvW0UaQBsSuNfW8TPL2rUg6ptwW
aRL8QG2YMfqYtCdwvZZvCeK/27Io6TzIvMprDLHPNvuGwnEDjBQZ2LOdRzY68/Nkwh47o/c92MEb
ARtMkAFjEwvIfiU/jAQo2YgrtikAe21vC3XBIDerd1WPp7LEvdbo5qkR6JQ93wQPZNEenQEGIzHv
kZw0Ud1G4jlZFHY3NbI8jPisAd0EpPVyhmeYBoG/hpGgmbsdve9sU1piaugD8THid2LZMdnPYG63
EeIDQhEwAY3PcNfXDcBAokvw6MN63/f5s0m6CwCamc5cYq4hszNlErxECUQ9DCG3DL2KNnOd4yId
R64QCv9Qa7FN4OSqYX+RWE1P0eJccmsg2oDvq82JwmVt9V05hhof338sOWfBA1+XuUdHczryK1NV
u9YXrUup9LtnOt7ouv5lq+dsY8FL1dCeEIt5uIxj/pXl+R9Gpl3veNyesH5jJk36RXQbKMclHi1b
UnJbLw0hM7TN5UskJg0Aw4oFckLtMg9MGVEpZoZGP2WMxmoXpAWuxKDFurvD8TY/QV5BxG1koW5R
TCg24oSt37y0pwBKqy7AGYVPvL1f7MKAkcnt8R3bXUvYF9hkilspHTELlvzA00BSOFBQyAZnQeUz
uzV8Z5uh4eBqnPjJjnv/3nGTf5OUL/XU3TPEuLx4lYtdh1e0qHGv10EOM1b/6xLWHYOv8i8CBzh7
uvxVlnrc1JZTXNuzWm9omGCjdVBULcuKHNlls8DHvnMbd3oNuAidAALg5OqYrlEvEZLK0Pou7YGU
gCRLd5gE2TDCyxVwNlaZJ0IaEWVFVDujQE0Wbe4jVSVshHz2ttRXmYtn2DmSq023PVTDKyICNCsm
OE/xVibvgIbzLymo38ZbaRPRxeWhcR9cFSkGvyTAveH65JtTWeePIi8hK1SN+mQfltHq1vMXDynb
k6ECaOZWHPwoNgxhVp3DP41EeOWy1t9zX0uBVxfVreQT+Mdt0Pn1TesfaIle9rQiRb+Z9OafMQyi
e2fCrZG7VAqzF3cPutHkd5BGaPJmYcXTNnrBTmZRfpvgBvzoCLE8IOo0T+7odBsVF2x5/covqTLB
LjfuHebrFy0WugoRHc1eUwIPeDj2zENZ1O3zHAflRbMIxA8xEodyuyp7DDli3vgGzcWWyfoOahEU
msxy93UscDRVdkHbQ+jzwqlTbhZNt4CK73NHXBavw5tWU/MrrgoBWGHplmbYOivZsxCBOIO7oF94
WgDwF67F3shA6Y6z9rwQMrjqe4ujKNcxdjXYje6A4anuR8Uob6JrzYcId47pNRyDaO/Cj73qyuSj
GmrYLCuMPSpWvvo6SHn9lG/iDGZR2dv+td/AdktGBOU0qfqDdPStQ/gGORE5f3FSJoxSvow1hacp
yziZDz2eYwSg3gxkpCR+8QR9tPZiOglihMR0YMjP0ym40hOHnG9xDQA0uKLNcVuMcX1qPAAYciX2
FY4aKY/B5m3+HyW9XP/ZePy3bhU9ANKnQC/K3qBT0PiW0vKUJBWXZGulN7IsTUiVLDwErLrjYgO5
HUrsXLX0GyQ12nD30JdzgJlhZCfns9Gknx3neFhTqu4vNHQHiQqe6XArP8t1cVWu1Rz+lH3P5fys
W/aHffmaFmNOmqXj43GtNWZpfkobGQBNJiIHy/26iC1QwhYPh+/n9xzj78Zrz+lCzFfPMXJxO2Bi
F8WTp8vXpahJmSdRt8NLOd4EOYBgv+ehdNzu4HSxtQkyrJ+MX/GLEP3rGFEzitqwmRznjdt6z8vR
yaJzXhF2YEGZFSfHCtmY9wzWBwb0/C7QK4mrRa9Iu0rv+0wABs4HcwOiYdr0Fuc2D2b9WWC5pzSW
w2EUxT9VRfBk5/EhJEqHn7X/CkOkpWJRwT1wyuSBPuFmO0zpc1rCEWO9BLVwjeqOzDjHWI3hwW74
q+tk9eVXE3K45w+HCObDJo75szoWeyDGEHbjlcMydRb3GGWelqCjpMYs5kBvcnA1yO63Kq1/pQvD
xvPhc0YJvzXuQFyz8vA61DPtV/258LnH+wUUmHQUX7gmEHrz4rNJiAsaexabOlzexsnFKtc8s9iB
QKKivwHpGwh6QVf6OIg7N+2QzMD67nRjnares/bCsp51iH921OwuJ7nilYVIdktQ30W+u0KeMzos
BD0MA4dghz/VFdCJp3j451FBCWSRTKcXkNVMWiZHexQvIbsrtnvjazgVz9RCuXxvLIbdrP4rlva2
CdG9tM4fsIIYhk66N+nOPQztTPfaxJylsNPRFzbSH4QztfedL0cFzXHGN05yO/4pnQqAu+N44NvK
V3CB5uDodiRmhUd8DGjuayKC/XWIaMXbgqnapyHeR5bC00zatDLOZ+cnTE3TLYUBf1koce3jdjtj
g4RZHILncFzrzlXVpUtJ+ZfaA48nEdFXQLMixZ9pGvusOYQ3ypIdQ48IYGzOJ6/KopPxo7+8H4Cp
VT3cUPCfD5U1gPUOVcrQP47HroFqVSzIWHGSp9dDPqfHpEcXBkQKTCOse2gfcCY3ne3zFThlcCS4
fw6icLoCSCw4iI3G+VW8u01HRULTiAPrPge9nqhrYe6XyC3v/M7/WQzPQDHIlVcQIAM3fzpjnsKr
+56EzX3cCvtmjguPO1TD3UfV+KSvLG/Aa2h688ntiPC4J9x/pBX8zwioJAF0luvV2Iw7fCLzmYZ4
7KDMx9TKZsE9UybqOtMq2URHssRy/HOG+rovm8rezuVampKSdUhWC23cBm/1HK3WShRdwtvRnZcw
ABkCDUSMvDf8ftldl9TDfTr2+c2okift82Xk2GpO2m4+hrHsWbn6qHZhnG/GJMgvpScbbNtUyhO3
tr+amIYa4QnvIfGnD6sc8H807KKa7thzyrCd5U8MA47WDh7lSPrxtqtshDU3GJnRB6RabsTLIYt4
yeTdSOd9HXv3wRiTKaIl9mhblnj1KPs+evgEroqk/jeOK2O2dP3TEBQ/FVUQG2jADzUR/8wE3y7b
qR3XLc7pQqIeZzN2mVxvPGV+sVni+lQGbveQNzdFhk06mICTIayZai1TWueaaR7EBp9JjNK64Jlp
QNgBb7LWsPKydWsOVmcuXoUcjyj6EeCToXiILeF9MFNX26Ex81GQTX1QU/vX1Vh0g6ZpDkZGLBLj
WoMMpIWg58JqZ0SprEzFG26o34wn7ZU7ef/mhsLwhF/eLpHWu/GT5ORJ70uxxwQKoJeTz293N2Ge
2E5e8EVX1U8XJfSt+KiVPm4oVLb61TOpvClcPe7cfr1ft2RBTSTHs+x08kn6bieiDvt9sJjtaOrx
EObzd8wOirBZ1JyCtvQvbByuoZfS9uRb4aEPka5aL3bwms/+dZ5Z1pWSDPlyjL5172Lmdcd3LOIP
bqP9Y8PDdeAb8wF+lc45jGKsQJjHcZF+D4P+RoFmVzLT3xO0XXXnOy47Iku/BwhdF1bv3SmxGghg
fRz+xioe7zy/xbsyjt2W27W3oWR74PozxHAFRrpvCnYYCeGG/TjrG9k5POIenQsJDjLmVKv0yObR
MDJsE/6I4NORTOpSkFUWygGHuZwBgh4lfawE86+lmB5Ky30LgsrLTlbgOWsJ9ij7e34El2AODime
JArhYCXN8ZMqVuaxdcgpLVRW/GxX8uJkXrWNqJEbE2jojuDM6SvrEvPeviomIMQw7adxeURSRM7H
thknr4I6Fa+seLEpcg8a96oLJn8NGsAib2M0hDmBI+ABaAgDtiFtMTyuBIsanjqIsQgN2gkesyX+
1Is4yxV1vCAjNP9xdh5LkiNZlv2Vllo3ZFShoC3TszBO3M2csw0knIFzQEG+fo5lLyYzKiRCZFYl
WZEZMIMBqk/fu/dcXvysI8C2kJ9eyqsIw2BZZlCxoes6s1iHib6xq/hNpjitouaBko6pWDE+Eku1
G3MGcYjCWIbL9UwgrAIWi/rXOti2WKdl9OL33Y+/2DOo5PCf6Z7QxiAEYsrGxrkz+tFPTougw8WG
CZ/O9sVJM6uCquGRdanEycvKqxnJ+gq9Nb1HlHjLiyT2oxgDDhyRPtoOY86QDXaBUASpITXLttUV
BuUCweAbbUgysdsJcq2d3BAXfu6IfdaA8GkIiEVVdePW1QNCCMWs94VZ8HfjpLs8pp6b5/4VA/a2
7NSh8tPXotEPZpHvUoYWLvw5IEHhk4lNNpUcavPc3eci2A/aezKrHFSyAAakhwweRpqMawfN7o7t
lyKCAmAhxWTcyDK4Rdh+nu3+YyKAboe1LSGzbGQN7x9a4Sp+V/yMIOxv7CaXC1sxToKY/A3ZGZog
VrCt1VpiYQM2XzJ52qJzkavJjus1TuVkM8TVHY44/qX43U3zRxK6gg0KKr7gTEVb3YQl5gySpKDv
pzjBygQL3USG+IqwHBIDusn5CEHnPLNCHxFunZFnRoBhnTc6keLKg4Scq/HToVNvZVWFN42QJpcO
naAz6Gl3N2fma6znF1tDQtEoQwzX+HJyj+alU32LKgzWNFLhwPbcE0NO8Inj5rZvwu8mCR/63GVM
7j8LIoCXF7acCi47CG/awiLyORlQZfhIzVZKMMekkYenf8bJZxQfmCLy1aQ5FqdyuM8ThsvcwXvw
aAZviNgKcqmbiTMIFcFTGDa48pofYYyxG0M0nz1AOjpQBS9F1B6F1X9UnesscD5+Gz0WAbtOHsaY
ndnqL/LOGArY1D/bcko3tj3C+eTYuYIqjgYF01VEZwgrQnKN4L2AekNJS5TxbTmN2BFyJCfSMhlb
DZePk1r32GkBZLebPrsUznbZbuOYhmpQWfZ6Ysx0h7cWzoWfvQjMi6FX0qmR89Kwm+dSWidp2Rvb
aSrMYvqMDfY6bjlzwXgmm89mglmz6iTSwq8ZFIRrTNg7ys7du3299jvNuUfAP+tOSDTuFb5SvB4v
kWmvM8M7SNukYK0HesoscpF7kctVI1NDU5yZd56m2bjr+2JtUo7hT+fzjY9GAGdEB2xmrMZveAz0
nTUxZEQozNym9/nyvbF2DQaAsjNBHcoMh23RHJSsTtNAo9Qaj7UCfjIUjzj57p0+X6WGVQFxbdCw
QuYw52BHZmC/Cu20PbYyuQtKE4lfPbLPUwvLfr7yqkIth7S5YjtDx1hiaxuiU089YLgQZ9wLBSoJ
5x91A0PMM4LN0AI4yNPqJhbxXeObt8wCaVQjccrp91tDdEfSwtpFu7kwe30fJN5H3it+oPST2MXP
uO1ec+AKbaRu8BqdW5/NwwdRb/tk3hr4yBrC2xq+q5roylIyo0golp5MyafwjwK2Bc/oyY4QamdZ
csJpfBEOMnKZMnHtcbLdkmG9GuCfr108bu3snR1iLUn5WkeBcT8n0ttGTssjX35Uvdctah9x1CyY
U5vTUUXWMS9w0cccRIJ42GZ58u3MAAl7/55C7dlx3EfhTF84VTaEb5tLFCDzch5BFIqgfFFlh5qt
aT58y25/zG5MGQdqkS8TbrNaqp2CXb6qFVOPrgqjE81UtVeDfgILt9EZmo5W8qqaIjwrzuXsazXc
8iR/0DTZ7Rozgx6iixvLuSIHMlz1TH+BtPjHULV3rpExMlfxvqEfvKxcnwT5yD3x3QBDls2HGZIA
kIxf7sRUD+Rvs65b90vgO8GpdJfY/MfW+GyP4NdRI+1QomxLLbYEx74Lw8Y0kX3wblyNI2nDE79d
TiNyqUr/thdRuku7aN3UamtgsMLK9Dg7wVNdN+9x6HuEBqaPXe9fuZF8dgZMiKbv+uwU5rc5dcwV
RAPDra7WptSP05y+Qzw8B7gVLpk2NPWUewQScpPV00D1mjzFHGJQysSnDNvBFNIXKcz+mZeP3AZv
ODWi5Pw2RTdRZ5OSwspLhspbQtsEcX+0T8vxVJPd6xU9PTOh74TD/CZI+zcJSnvJceBtVPa360Pu
9WEoHwNsc7ZAB5jN1aEXOVFdPE+L2kqe544ka0rEdSQ8bwFrbKD1VCL4IlYgpFBsgba3B8NBNtcV
WKBjJ6RBETEMGU9WZzAWi/1Xfvh8IdA+x4jfXa+60ZQNiDhG4oCRTrhwFDzTgLfmVC8gCsjSw9ZU
VAbbQmReJ5p7S4OT0AeAYUA7bkH9L1UcAww1oeIWh7AZfwSKJEXbETdTPxwjU92MPQOPqNsBPf+8
tEFJBetQmtjlaTCSdd7qPUXMSsrsPaTy5QcvDBzhKEN8k/gM0BgUs6RK0VsI91qMxJc07X04Ssj3
A6qJvr5KJv8jLWMqJIXp1n+JFcNpNd27HuF35uDvQi/Z8nSM59EXyc5plLEM2zhYAth8n8eLrs+K
603Oj7EBv2MvfNroS5nlOTpfqGWT223qtEcVRfE7zEjwkuJalN5zIOtNC0OCIwiFL6fQFbjtleq5
qXUwryyUymsEG5uwK57qrHzMDRkvU7949AStWbuMDtKHblQnz8idkFCFNswEml1pPW+moISWQ+yJ
NRUbzMnVuoJjB0LnhFD0R2uXy3EiWtSbjCtV8eIlWp8A09HvcV3uXYy8WWI38LOezAdo/IAwzgHN
5U4jRM7q6ggoOFsGnq2OdR4erdGmA5nNW9zBP8oOKQS6K+IfvOwz9NO1HtWzmcsV09RgOSAgW0wk
QuHu7ZON28hHPPuomwp+z867SqW1q4ALoZpPDlZdRNehTzIabyEc4LwHosF/briAT+iqQsOaN27p
r1xAvW7MF+hzBiJZ3j8PYbYOpow9zCEzvvRYpzK7vWUVJtfiEr7dYqNYDVodFTSdhaMk2KDa4yh5
wUtj6sjKz2SERu61r2kc7THGHZWtAZl7hCp1iHrRQRFe5QsnBZuKki0mDnuyGTsulDexaKY/hmh+
jKYeWwlF0CK55B0E0jwGhsRB6j2QW7ufWzfaT4ChuzF4mRHGAJ7ugw36CeStHZEQtJlXaZwfvFZ+
py1beRHsu8J4zspakVKIhDa9oGP6xONjgqsetXN2fE7Z8JB9p74DYLP3DecFbe6RmeytixJiWej5
UbbuBH8qeZDQPQoqWqybBzp8KASky6SrKFcjWhdVRC5wV/0Acgkn82RcS+nvrc6uV7LTtMGjfcJM
P5+IlIh8DmFxZqMqr70jiqeTVckv3zTPVlm+dzOO7QBTYZ631nIwnB0b2ZVVcabJh4c5CORu/quw
B940V/0PNAokXXoT8lX+VUi5+OTJe61PtbpkvyBlpZEkVuRL3NZZgYM+/wo4IA0JjZkW32cRJvfa
c16B2aB+1eHdkETHIaIu8/vm0Wu7DV3Puxgt37rpmI2hef3kiWHWCyDWUeogi+xRyIQhg0sdaSYN
AETyX6c+FltvruBJo40xFCIhJt/Fgji13ayzK7ciy9mn4+hy9tT0gTk1BHczoHYSXNgROh4Y7uNu
Trwv9KZPlUqvAsM+tIwsKO7QAZkVB0JIgQgiuvip0qifp4HYXhAedKobzDIIvplC+TQGpdwRY/6h
spBJasqgcKAkRTpqYcRcMU+EnlJc+VLe5t70HtrViVSFr4rJHefVeBUj8zbBr8vAvkbZhNy7yD9h
SlSLCX+ZU5j3iVeTwNz7BJxcRNEAuLoBZitF3nHU5ZVM7CtJCMRccDy0E+Sscb2vEnKAp0bfU2bf
Dp7c1ZV7G1o5bDgqiBSAw5AgTk35W8twJK7UIxKjiaP3xnf3qRnd2ak+uNDItqS6cTqckx+hLPkI
sTqiZdwLCwdqE9r1coSkvBwBXaX+VH00Poe5SNLepllxRNyjryNJ8kvm6HdZM4ENL4DCOq/U1m9S
RLNNf2RG8jXq4hnqFR6LUntUKtFBtY4L0sg6AS33llY8fbtZGxxz19paafuAyR+kfEq4Ao1048Ao
NlrSrSQUz6BU6qbxYMekX0b+0aKP3RUm3V6SC2IYgQtjHh862Z1pgrPatMnOMkoAnUb3LdAwdUG6
geexoy3xBDy8WSQG6jzOL69xKU7mBeQvL6OWJHLXs1JvLfLTPsKyi2wwtNsbw+geGcydK8e46t1L
zgChi03fvkNp/ao7C/mSpQmrxosPsGXHczAtheHfCy8YN8Q3s7nG1ilgFiuz5lsK1Lg+meOLoarP
vpjEwiRPLfY56hZJdt0nF8w68Pw8Pgxt8a5tz1uaovL3WEoaJFERW5695Nd+QpKyGXrrq/fybOP0
ZbCB23qb5U6DNBf/XIjRkHM/PfEYVvsS6yj5xkEHta9m8XWrOx01jygHITkMYUk+SWkjTqX/wnxh
NVg2jy4rAHEG85ZGb4FuDm6xQvO+GTO5DXIfWi2x3CovDi7Gel8auAkIN2JcsWIFXY5O99mnTrru
GB5tGBrDV4Lltq1FgGLHBbcPxZ2dGjBQ9VdD7LInWee+iu7LoDi1xDF3Sm3VLDaEJTSr1B9BK4gP
U7GSR4P4TCUTFFf7gBz7ZsvR9NxeYOOGuyf3cmZ0gnd4SMKt2yIfiWS8Hs0OLgGuy7VAK7kE8zks
dYybJp+DcDPYmExM3rMqJIxxapIdff7HuE3JmByTjRbmhgbMS+nbRxFmq3YanuaUJNFS3pph/uib
0xcb66M/Te9paiIL1Za9nRUkZgkPtA+sKx1la8/+a/0tijUOnR5tLPKbQFO4JtUDrxd1SNfhd/Iw
B/VHN6ygKNc4b1IYF6b5mhSQ7hD2nPCkb7I8oL4jgStKi6vUdl8Lkd57pogOaP2p+oroJkvVmXnE
bWdBhmSzWndsrovZMzbZaG2DrnwzOipSM/qOHPs6jSx2Rr2di/xqTAV4GkwrAADcHzojiw8fnyyp
+lR2i3R5RfrTnqCOO6F9FFTmV6vY9ccMycpFNyCd7GBK9yWYht0gy7Od6YqNlcmpIMc3z/NuB5Fl
VdaIqG38sWnTPfhBc0YJuoVJpphhpUwIU4A4ES2vpYcG9kbW/TZF5VIm4kZ00IbM7thH5Q+jrW/s
0UbHiW+OWE7yAREQD/kVDedv8rJWOkiuhg5ujOuE900rq4U7i9egJgX8EgZKZ/UlQzA7j86LTmR1
1rzb+JVpI3EwpSTHoo3PjDSFTNL4NJkZ0Mdw7TcToTLfYE0U4F6b0WdLgOMytqp06ab1eabLjS6N
LYq16ujmattHzfvUOwgfHQllKq9sOgyc5UKQG+xG41Kb5kNEQ86sojULSLTtHLjXRB3YDOgYXLg3
iLyD1SBw6GJaACdfZ2qZ9YRA9EnQop2ZMhrJWIQ8fz5kwrERjzUbzkgAduk/Bl707tTVlvH8DF2s
1tfTpE9I1A2yUzlimL5nXVyHTyKxxMbXMFWr3rwVjAP3duDBtoTc8VA78VG06t0Y1dHIJ1J8C/AU
xcRiHFXgyNy8YV6DhnRqriiraNZGKwd7nzPNG9tAQ6fMLcO996mJvohTSVB4sXIk4E487PILTUsZ
LOlTUlbj3m+8M7wT8tG5TmpOu6ieaEwP4V2fCqgG2F8pdcnlddpLsDPc9SSA1BCUxrEwgn08ztgM
HDKN6ObCP41uOHTeeZa/9z1iyLoyOwZU+stmxpoGEO85mmidNNq8S6HPZ+X05gXzOe7NN7TOuxwP
04K8wmQ5yfZ+SI1nw6JBbfX8okT4grZxcDQGYfAuGFehK4eZGnaXRFbgXWjx+l0DgnKNSZedH1M8
gwckpXVJmGYmSQkZgnc3MR3yOC9mLQcb2BwA4Gtc8xWNMrkooXmNan8DUaRclhd6OD6skbNZy1Ck
6dqVLq37CWLGqjFIH0JQ7SH2RGFf3XMeBmLBrWtH54JTd8LtWDmPoGrfUERw9nRecE2/W7L48uYQ
8yr/ek3lrppXhrI0L4k/DSr/Tmfh25wjVOmJuXMuj3IZdA+ETzz6dFnJUSI7qnUh22PfWKUzYKhm
rEhisIKNNjraiP537TGcmyJ0Fj7nR6+l7dkydgy99Ao8Y4czmhGK4icyRTdiu+gOwUgGfEuLQRce
g+BqOLgtc0KlMvb45gvJDboczd419xyGKnfEPl13A1h5uOwDOUueUd8WI3vdGMlkRRjFqhY1ea9B
givKrhBKoetcQ8BaZ0355KieDqpbrwdn+hStfh7zcVgUMDYpQS8CggYmdy1YDBCqyCUSDYFITNIy
UOVWpeO3VAo4BlEnMahyc3LewwnTfDJyhu51gGbIi0nTILxsOVZoSGaRvRmR2LcBoGfYOVPRPQ19
BKJRF1ua0ufSFifL6ihIxXS2LZd2f0nf1yEUgvb+dTCYNA5xhdB75mjU31i1oi2R9Dw6xA8m3fA8
xQovu2Z8pzrjzWkYIkJjXNHh2dYmBAI/PxTgW/Hc+mQRFtah1uJAdPg6r+drjgePuoiY67NjItKe
tyYGAPSrt0VtQ5xvwWSGuL3mzPquRvOA+H+iLzFfM7EDGOTai6RwnxFbo5SJ/JcwLK5n2rrEUiAA
Eu5V7TXhFlL+m6KKmWSeLJ1OPMoS1aXEYughmyTnJjzAZdmNc/Ccli3dLkIzXEnn1Dv0EDkX/RCE
K+W3K7B0eLRSwvSCmsyRbkMR9on5a2JF5Yhu5OF6KN1t4+I49TrCbZvMuY+QnjJo5PPQj13MsHgg
HdCBp4fa8BMyk27o9LZaPPlW/WEnk74LYlJ/q96/RmwICBLmtSNeMbNvpn7ceQ5nzc4IDn6tYBgz
jYFtmqBmmI5hMx9L8jSQMRHgZc+AfuO+WgVo9RZeln4VlXdnZJqQun64Dlv17Xb+hsyrHfkMJ4tZ
TJdjRO6Zgw66JPS7J6ejkPMTCbuKGy0/ZdreW70eryzabItOGNWicSb10MblU9dwh2ztcc4AtEDx
VC854d86DQ39FGqu7fafRHG/zjB2cPGbzD6RdAmea7NjJYqGFA5Wa99AwN77pDz5Lt522XtfYc5U
P5iJCAWSb9jB82jom5hQInqnCDTGek9Y9T3NvWhVZ/JKeekzYlwk2lP55tXynr9MwTdsfyREZIQm
iRPEQRwHdozYmW4sm7Fu7c4xhPr82fT1lwK/iUtyBFKqLhCYwv4Ai4yrKT92tTQOnY3kA7lcvR5l
+i4iTkWTCX8hYXKNVDDdhxPN8mpAZx0OLUMmL3tu8uTFNePhzsJTuWn9ONi1NSInt+DVMws6zOEE
pdEcyG29SMOucnoRu2hgzzWq4hk6/g1omPMQp3SZ4nraCjP0OSt23q6Zre7N6JETXjrp0m1rjrci
O4YtN6SVME/BJn9QqePIj4ErxL4KiV/o2zU0aQOGSCW3TQvQZ0rkvh8ge5QYV0+0OstNq/i0RtLz
vUakiw4hQFchw4EN2hZw5FNR/4isIELZIx7pbqtr0BL11iLJdAS+Nj90lTSYiSpM52UuzV022Yox
OCmZe7JP8ieZdPQjZ/e9xZUGvsU+wC8LON4PwzpChv0Cido8gs2bdq7fNS+VPbS3Db/9HaGlPVma
sr639FxstU1IbTK0eMn85JTQvoKTRtoAyoZ7i7HzOddFRcCRxzgVZzWnaQC5PJ/SwMNXIPPK9bkv
qSizieQ332/zneYozR1znzAM9Xde33/D5P0YwMlsteVE+yDhJMnAxTiYs1FeEyoWrAvVbQN7+iJW
Ha1A0j+rWhGpytmIJPDoGVcDTtIKO/QMkZxkUHrRtZ099rA6EWYXuCibh4ruCt4ZQI4aNN66cbGk
lFBfZMy6FXerNFMvWTuV2663wyVhGVuYr8wBR0te9Im1u+qcVhVLJw4/SZpsD4gtiNCyBE070w9Q
ufRWc6drqhsvwoYXZYW6srB0rwMTspm0g26f2oW4I8i8WnluC/mZccxTGfkz7VTygQeSYCjt2amb
KpnvjCQFHJaVTwKoz8LJHZ+mm8MBjrSmhnZf9BTM41kn6iEg/4uEOxquiPiJQVQN7ZLOQMKrpA0b
KqEG8h3EbzYtQKspPyBoM5Zp9cjm5bEvjME9+zh8jQ5JRRfTM57TobjqKyd5tDEpIxTRVDzKOKc5
RU3UCwm6In+B38d2L+qjMUE1A/EYYSkl8gGBHY9CTj+cU+lHYw+IKQBj0rXsg+uxYBtOi6HbThMl
XJaGTEe7DEavL/fmlABFaPuDlrRG6iENMFrprdQMk+bGQJHizG/46QDg6PgEMYBMIWm/BwpMyOir
+aAY62PdEWm8raArXDtZj9PYe0xFbK9cVMvbIaAHHxgjI7liGDb5rIeFG0YcSmfLpMJ3SKzyqken
VEeBkX1dFe191uZvmFbnaxB4TxXupZU5uwDsLThmmRTpo4rHejN6XXwDkE+shwauRYWbbJfRzNy6
sQ+SOMDxYNnWuw2Keu2aoDyUtoJPWIP+1ghh77fMZ2sQDifXgg7U0lKjHUBTY2QQw47Ore4zosMj
/hF1wQF/8YvI24dymh9cVT6mta23RpPXdG+TnoxPTv1W4fh0IYjjCNPxrm1EvYocdTJdLU+yF2Qg
xRL/u0EEWltme6Nx051oqQF9UhZwf1Mg9u7EzpUPEBARSidIH5thi6ImWJpMc+iEqAp6JGVFGkB5
iqIJ1HZ/lyMZ8cgyyEP02k4SGwjs2fbQQOXk1jqwH6LqIQxtSNySWhhzfH/bKvuOTTtdkxBUoM2u
z3zeizGTimIe7qoq22WgG5cqSfYiKCYKIYZ6ARjvowc6bdnZ4Gf8it6J4wjkUBIt205ZWq1t0QX8
o77NgWStc3XBbPcZkTZO/0z3dLoeknLexWWml1UcPIytR1isIP1jusjo56S7LDaMB4sap3+TEGnM
zumt2OQ6nHsd72dPBO0aYc8FvpMYzyM7GlW8LK8m1TDrRKxP4USE1lzdwUptjkLjO8FSfk8oL2fi
RloLWh9E9eUK6qCLfZiCi2FbzxLkcN5G8DaSZoi6lGFuc9AAxpZ+1H1B6C13ZR0WyzpIPmSr653h
GyZcNq87mcoSy84sCP6243sVAmgLA7JTHa/Ub5lrvGJotI8wntKdwayKdDIT8Y8X50BPBxrLCCX5
595IkGJ6Bg49FpemDN1HOVHH5LC8x9SZl7SbL7GxZX01R5pEygRygl0z5mR1JnOOknls72NUwC+u
00gi7AXG+qKYrhTEpRXLY7YufajJQzKbjxhTrHfa++4LUOHvivPIjqos3uNdEHup4XGgMq7PXUxY
E2RziEa5iRgUhzf2EGSf+jUZOA9tgWK4V5oq9ANAkK5RnJoYAIq6IQ7ASxUHToeHzwnt4I2ZoHxw
Anx1VK9upHEQcKhGlyOfVQGsGv14cN37milAaii04KFDaJh2jX06x+0180mfuYfvwfPpfYc4aIs2
XOJIdc+xZPiUACdvvTDjRzcBMXC4TYDO9a3z4jUdU8BBdT8qL5mYZjfp06hp7Uei626NMnUO9dxY
qKJcXL/JGNgc+AUTxq5QHMITM2sOrjF9mrEl90RMdWDPJpL3WnBUeMTL4aNsICZVjOFxoXREwJEO
79747YhiSfnNi849/nYloT8QpY0B1qio/VSbD9SsgOQs69JEi0jMay8FBKEQlD3glZcm4MOrvOYo
bYMnOXmx8413zttElUV0gHA4N3gmJ8SGwScaB9K6qCbCBDyXQ+25GmbDXtdR/NWP1ZeN9XYfKQ8j
Zaf1rWyNaxps/W0s6A45BbMruDL5RqWUs9jLPqoJmkNU+IxffMZBAUFBS7/W4+tchuqZBw56ph3O
W4F7a0cPKdzxEulw0wliPSiDqeHhT28YUjdrOWT2Bq5JsKvy0NlY4E3QSyp6sGnQ0n4d7ZcJdfkr
bpH8GjsOp17DLyGg4FvYZ4MX77sGbqfTxPGuGYmEYJkPL3BwkMIvXtoYR03u6u3QVQwT4NRBMmFJ
AezF1Yj/isbqhmaeA/PVnLYDY/xb26idU8ATdLLpTi57EDv80MNRV70+VrYbvTMsR35WIxjM+nY6
zz0XpuWUiUPnatLfZqGAXiEvu6T60oMty5lVq+w5PnvZXNy0pcPhe7KpPj08Jp1jc8ouyVECjujs
x6iF6TeF4Qd2y3g/qPBxJMx575Dfe9dGNv/BzLEJmS63UEwECprueGUMIZWeHultZGUebXkE6HfZ
oaTUaemWmskkL7r84ZhbdXO+WHnBuWHWczkmuOinzwx5CXcy3SZap+5MjFbbpEgJfFwYgRXax4qn
kLXWsMdDP2VUtRCTD4kX6+u+M28dfJzLeTArjr/YICTgYaoQLMyjMK21bSIqiizBuI/+LlbnDjNH
rVwI8j0ZvEupcn2E6xQvAup/lJR2x+yqyFHkDphogmoyeaYMzzk6QptHgJ5sJ6Gg1s/zDKJCJEJO
PZ0Ya/JNZilOUOTh+xvI5I+SzPtlryCnCzqWlLKJ9czEM7gxOxnT8enw+wQ0S4jHtdJlSyXF9AR1
NLKFXuwajMt6pTM8rAtySBxvy6nUIiILtQGvaEuuLrozyIktb1uCsGKB9xz9Bhs6QYtAMtpjOWUo
00dMpzXORhuKLHSkIt05NZ4BNsXS6LaUEePmP8k/7MoBUj3C3BzA0Fw+1gjJR3h1JYDjlU7ar8Yo
nlt7uI4r1og5JcOkIBWaSMtUHogYZ82IXF3Tvp9Nffuv//hf/+d/f4z/FX6VN2U20XH4j6LPb8q4
6Nr//pd0//Uf1f/83/vP//6X41quKx3rYl2j+hBSevz5x4+7mDWYf/s/i6F3pDcqY++HjT7UETVz
1ZFlURQcLoIwm3adE6htBE9rlZQ9UokuEkxnqNphguenDA7uSmYG49RL8h2Ji3Gc/OFDXj7DT5/R
EsJE0yck4Gvb/+dnxKqQG12V+qRXO8lNiwRxaVREcqUVPQ5o/5umFcPRJEfh5vd35/IX//PCjic9
MDK+YqDtiJ9ujg+7ljN4EB5U6alVJyp15c6SOL9BcQ4rMTPbY7XsworRtE2W+O+v7vzb1V06zZ6l
HP5XsC3882unhZnNdCDxiNicR4dGkABootcC4YI+P//Dd7X+/WpKmrDKJHu0styfbjKAC78Jhwsw
Dwscogh8UJgbfHNuFr//Wr944hSPm2tzHV/45uWD/O2JC+BP2fNInl7odWgGkiZaWQbuKh78eqNN
EjuI+1T731/0F/fyHxe9/PnfLlpN1KJZg4xnzgtzC6jPfeDJLw9233ZrTQbcy++vJ+Uvbqfngn5Q
vm26rnn5879fEBeXQ/Vm7Gk81Fcs/Tg4IExCItIP9BQQJViJuQEIQ7N1LPvrJs3YZbDj/+Fu/+qD
2MJSVGkk8llgO//5QZpCd1GaWTDKJsM5oShh/xmaB6by3THIy+++Szki+rnegPE/BBU92TZGG/j7
+/GLV5iRIsJ8UzhKeOLyUPztdgBeb3EmYj4XYxAOABFYTGlAmZcs8M4Q58F0/M2MofsxCWaCOX9/
9V882w4nektIDCY+g+p/Xj3LfMDgZh8eGI90CJBE3xkLVpzY/sOFfv6atrRcx6b9fVk1TFPa/7xQ
4Tsgp5JK7rDfoT2OszEdAFcR8sSsJA8jDhT45BeO55QPM3Rd7w+3+fL3/33BulzfZRkXioXSk+rn
L4o8o44dFoqwiDMEm5rQp1LbTz3mnD9c6ud7+j+Xcnwux5ss5E+Xcg0iEdClx/THqaLoURjQOy+m
/2b7+x/vV/fUdYQl+VZC2eKnV3fyYYmmCKv3TgErrqm8cROhg16ndlswpRXTRlNwb9o6mR5+f+Wf
V6q/vuL/u7Kp/vlrJk6Ze03p+rs2BoIOGzbwLFot1qjonV9wZr4zeRd3lGH+4TvLy9r+bz8kPyUv
re9f3px/XprnNMeviByVMJwRI2I6fCq67CuHrKDbwGDWwFht2JiFdm/NtEwB9SBS+f3X/7el4/L9
PdTo3HgXd9nPtQFR4lETscDtdJcTXZu2bvY6gBUia3Ty4sceiT5ckUFCh638YXzPTDAtRPlq+lOG
mZx//3F+9Wt48Dk9U2GvYUf85y3pwrQeHUMbO0GCwzoMdXIsVY4Uba7KDRbp9MmCDPiHF/pXL9Tf
L/rTw4fjqTadZnR3jllTb/FW78YKGRESQuPw++/3qxfq75f66Se3VYxDzaZpVJdR91TEhk9jOh6x
X/z+On+9mT8/W57tUNehNMY9+tPWZEe6yvOiJmkvMQbO7FMDY6T1OT/eDTV6ilM3VwRrNxPRH3fu
GFTeDbyKbLhjfNfBDu1RWJB9lIglMeKG3jjMkP9Ul/7qpWfj9EybxUV6zk83A07JaDEBiC+8ZHT7
g9aEsdGHO6NOCl+SkWCs8fJmGhWBPH+4P79697AbQlw0TVu4/uWz/W2vMogFITEUAaVM03HP4IQJ
ZyKg9boMi4qKMRhWNEDXc14/JmDRV7YKp48/fAjz3xcAT7Bv8+1dkyr9p207rD0/K7rGgIrbX1j8
UpX3gYzkKWmz+i0VY/KpSjoxC6ftmnCd4p9AEMox0VkIORMq2XYVhIU/fKpfPKM02KiETepiEHs/
LfqFPaDZrSx/h0WtRzHrTZkD16b1nxgQK7FJlO28dMGIbpG9gQSd0WhzEo5GAqJpEiQuAo3ehDVs
K1ipJjC66g9vkfzVjVOcFbhnl51YXP78b79eo4LM6GXj7+rkYq+fQ/E6kXa6FpLYvTCLS6gWOczx
QXjLuLnYhkcnAt6Tyz2dkv7/42HyOFYh05d8KOn89Dv2AjwHRqDsIMrsRHY9+JP/y9l57bitBOv6
iQgwdrNvlaXxJGf7hnBazDnz6ffHAc7ZFiVI8LZvjLGNZufqqj8Mtp3BlhDiezuWNb7WWdm9li1q
tlAkiq2eyv3taXPni+p8x2NrJl3T5fnNDWouTjHZxK6Okol7jMK2esyxGcFNNG7sHLaCkX5IxWgX
M5bV8rdaFnrGykV/5AvuS+l7yzcDnOa6nNc96af6GT0quHEBmLZNPHTVfyGqsWiu4Dwyi+9Rk0fC
7xOs+BhPiYfOBE0ZukG6E43/hEJS/hS0du98iSExG8fRMALznZu0hfxDgpFav1toKE0X+OL9GHPf
JVnbjbW+Vb1KynWikLU5jsimABgER/C5RcTqI4KEmAGorIET2EPvAr/m9Hb/OCRR9mdIZMsdRWXq
W/wpmvyd1frmLu4xxAjtYYLMWYD4K+wi+xDM4+FYcYLvHpAO6o5cOVsqwOPPyIwhWuVNE7gAMqsK
LcPCAjBr2Qb6Wh7s/CcvmizSphbPmV3m+UgthH0B4FvrTfgBU5Hq2SbkQaAowJJn24oCPUCr7wfk
6Xno/cjyeWxz1T3lYqpfnHJsJXB6H1pMx4p4nKzBKO9s58vLjRlDMEzyfpTKUIv4BkOKsHFzWR0L
Mye1AVd01k2a3GmfVJzvd8KJy7OD1qQkJaxsolR3ce3UWoHco5trBwSu4Kji4QSWPIAbpj/cXu7X
umW5PHVMECYSH9vzE6Bpqx7mQYD9mpjabS99tYJb3eMNwyvo35siQLKFIjBRwpk/5a/DRhoTLMW8
QQ4O9uWOOiFmHUHkBfU6xnwzf7zd2rURZOTolm1KHuuLSzFFdH5AOM07gOamjqXXiOZ9Cj0xuHdy
AfN5sDwvbIRmTWVyYJju4gbsyd2hVuTHeNf1+qM91vV+Sib3UPoWAmP4ndxZGm8PsBsNLmM7mU45
UqhRfMzNkoMloSpM4YHLxltZlcnhFMUiTGgaVjoadhNYGGIGF7Jl4Jj7LGg+6VWTN1sK5IqMbDjB
idBKPdLJZINiQZA7iV/iwhyNfZQVE3Bco/MSZHBq8dyifTKsqHSw7oWAyH/nCrg2a+iGWIZEoZ4s
1uIGQCxt1BVSRkfL9XG4UjJvAXbV+mTsbi+Py5jJIX40DWzkdJdn7mIxomNd5I1pyqMy/gOxIJ/0
ZAJc6o3kx9u62k3pGO3jKL5zu1ztnxCO7XLl6jwYzveAC/bILQvYiiGPTwurBQcQFAbk9dPt7l3b
1ryHhM57k/jfXFzsuaNZJmgUMpUdhrsYqFGOhXvzyYy96M5IzhtpuRx52RoGhkqm6ywPxr6XhaqM
yT/lhQw4vVN4d8CScZz3+qiHnu50iOdgqZLdOU+uNcwY2sC3pT0/us7HUiVV7w0C35aqzYDqzeqN
cQWKDcdf/ylEGE9CEwemfXtk39ISy/7+3eziYKmaLDAoZYSnARj91i4Cuatr6/fUQu3MAi9F+U6a
T2GIiWOqPo8abGV0jmskuTDdhg2OhjESDpBv4mpz+9OurWlJLsNRwnbnpX0+ICMa67xkmuSk8lC9
GoUK15VuSCRMYCSgs4LzcpzWm2JA7vt2y1en4v+3bOqL3RSC6egCqLDHSs+DbaRLbyXDEZH5UVaH
AJnebRQBK7nd6LU1Lg3bVI4waXJ5R0qE4vQakd3jQM8lhA4sGx4pdES/IK913/69McJCSyICTGbO
XpzyVjJqJV4P/rHMkN9ODMQmIjernxRWPe9uN3Uln+FgfG0bUFuJy8mNnc+jZeAV5Y+2hSBJg95Q
P4n6J0qzY3UqKULlrzaFnhauXVxn70SUQsTJsYXFQ8ZNkR64/TFv4e5yuf/1MWK+/v66tUm7VVqS
B9pRQ3oZ3wI7jxEpw5ZwTd1Vf9IJvnq87QYXLYdAffcopblrNXFDrJpBUeuM0R6Djqz11SmPEzi+
kyiQYxKBDo5x0nU//GzA/Pykh9r4s8xS6tBAa8xjLyUOwMILyfVmUrQ/PWSJjLUTkA+808kryRtH
mcR0zC3ZM8dZBHeyHXMyc314AqJL0V49Dn4bAM8Jk43eTAmijqtK14DvlF9hRIRdf2cpX9m5imOM
s1rYFMDkYnVRNkmxRLK1I6Udf6PQLjy6gEGOTtQjdQi+8HfUIxKS6mN9J0y68gSksECymejFoP/G
Yn4Bdw4ZGQMYjU7vRdumjbh3Nd5eVU/Br/SKZ9zPzc9x2/ifw3o0FQphKSBR14rF8xR5HXSVCqJ4
tL298ObD6nzd8V0ustQ2yZc5bXq+7tj3hkSdXh6NHOyAEeTJGnjXSE2gLdHfUDAGJeVpN8eDSvM1
/c6MXB0XqrL8oh7AdyymxMoqZeCVMh5RZEqiz2aGbiaC+BMQiS1UCAMl3MrHoMu222/gHpDtRVlR
wHCN8lnZU4HjN1XviTtL9XKlgBNRLBUud77t7bP/2o7UZUsP8KF+DHAK2eomD5+OqxG8oF6sDXRM
tnpuR1uCVe1we0Iuz3jCJN1SQmBjRWSxGJAiQk7RnTzQVZkuDn3BPrX7InzIW109U3EskAo0rS//
h0Yh+c3JbIWoxuIo9D0R5QlOu4RpPTTvGiqpmc0+XQFgkJ5nNuC4exmAizKvQ+bBEYSHhDVYyC3T
SUbTlC1LOjxNWRUBJqvFlhwWYp2I2G9h23bU64FVZl35pe0dZEINq91HAaqkUoxgzqswR23wTeqZ
i95HqXztwke7c+ca86G03CFcFNwP1E/I+y2uezBsrEhR8XRLcN8wEg851Rh3Kcjh5jPnJlkKdwK7
oeE5WHl9d5BegN+C3U47Il4DlGwd3gmOrq1O3sb6XLeyIKYtztE0mnBMCkVw8iF+rIsC5XM1FWhd
vZ9QEpYjee4wLqMPtxfJZSAgeE4CpzJZ1qYj7fOjIrPxeoPI5R1i0+3JVZiOyvf5oPxfMo698s4O
vLo8eC/Zc82IcuUyQRSCu6AM10THDmsbuUlrgTpOjdDygJjCMOSnCZCMQmykrPYBt9qw6aAEIkZW
5CiPIvVAqDzNtP4SNLB3coHfQHN3ASG6YE5xNwmm3vnn8GUuPgEwUQ7RISfX+RDZjV8H8z1+akFk
Y13p6vUn0sa4TMUeHJY7S3Me8OXKBCABX5ckhkFa+rw1Ki6am+huesrHuP82pR4Ez3FwyJXdnnjz
2syTlHdY/+BPyRmeNwTdoZ1G+Ht4rmdTcMxR7QEhOavYdkBX9M9QUZsv6NH5/qnRw/ZYJHpV7nwM
UGwUrI30Ffd6JDRRw6/cJ8QIfHWKgmxMD57ZeP0KsCk4YzAdEQU0pMOAfidOvy/59/Kr5RZrzCwg
qwNTQh/jdteuPDOYMZYZEEnkvsBJnnfNy2EJa24XntoOKQgS+cCz9RGdDV08SmRitlo8jmu7chK6
HEKwJhWyqWdzdEPPX4wQ7lvj6gRQznTvgLw26sp0qNhT53K4h88/rShbq6dE7B3EoNdf8gTv6y94
M7ofqP95xvvbAzHf88u1NJ/GJAOMOTRbrCUjddDzr8PxyF4Jfo+W0a0TAHgnvEvdJ8NFK+N2e1ei
b6nrc7csqj3z0XreuzBG6yBCUeBE4Ue8SixtdmhHT9sOouS6ECEqmkkPb7EZivGHkEMB1Ai04+2v
uDxI+Qg2jgkUYU43Loa4I7YR5pTFJ04R8T0UlflH5om1Mmcp4MRCSqVsBrH3kWm8c7xdTq7U2bLg
nCSLjoj0vPs5JIOEv+Eag/Zeoh8+ab8iBXbdx0rudicvhxqWBxGnJcDSwFq1FjFegOaZERTIq3Nm
tSe3gysCNj/ejdqkduXkyUcAXXyDE4udZwXDJ+wH7U93PmLOcJ4tMD7CtYFaONwetnIWG80XMnd6
Y5qONXWSd6jmWB0KHn79mwoqUgZdVb5L3KnZZ67505YdDPEKBrrytPDOlr9Y6Zaw5nMMXBkbn3TK
+cgXhUZuCEHPY1j2qBEUQqDqGQ6o8+Tle4hI4/52zy9OadojZeMogDf0XCwWetyQtCnHuD3idmkF
eK8qK94hZDzJf80xM8IKPUUyE+SYxRKUAGdAN9xA2ccMzSIX0KwafufgBSEauTWksdvduraqLMsU
ztyUZZPbPh9HvERrveGNcixIoL/aVoOVYtG/B+BqYifcW3tUNLIDxuIUcn2o/dCw712AF9uXoXW5
Z0FsAYng4Dr/hKJiZzVN4Rw9r6Ei0xdO1R+NLBy+hBnSqVjB+TiGEIAJsSOOAlV9ewyuLSUODSYX
OIJNDfK8fV1W3Ale1R4z20yfx8brkI9rXdHvSmG3z1mIItedh+TVJsFGSt4nuglg7bxJiX1jNZiJ
d9TNpPtPmlbzrVOG94GClf8oxyS4V3q+2iBPZtMlK8MxuQh/6y52YkdzpmOjMPlLATSunMCCSuqp
r5prVuvbQ3oZbjOnsykhwS2xH2+R8w5C12w86ljTcRq10TrZQ4tg1hS03zAO775RJPPeS1nLE7hO
HsZmX763rUl86fQpfEnQlv7lRqr7efujro7BX9+02MKeziFh5PCAVdH1+a5CGlW9gIRRzhFyd1at
lZuHX2+3aV5b3H8PxGKmiwH2AcqG0zGcmnx4VH2q0nVrpNM3pgN3CCiicYnI7IjLX0Et0Fl17qhw
IOljbN0kefn1nAfCTbKt0+TE7WegwtqbmkJT3qDCaHZWax40WRqwZQ0fMp2BVYraakKl6Un3x+6D
3znGJ04QTmIwEQ2We/VkbzDvIihjY5bBnQ31BkFc3BJns79YbSqsgeOHhY3spy1T9FrK9h0UoHRa
d5GH1w3GCKH/NBgNdILQrYGS6VWbzuZuzbuE5EuzyiWCwTuGSXmHtkW79kGH8PBesnrR/nEnxGI0
iShtCoxofNF0XXupYtnfmT1x5dS3AVqSYJRIqLrOYhkXbQ4dpUiSUy9UXW7RGIZtiLuC9VgLq3gH
dcfwUMc1q37n153ztalj593UVAJZmqkz0xOlE+h0bSBRe0iCAB1Ma9TeW0idAwBHgf6zYTTx11GL
il+dM5Dva+1SP/RgSSGMxfGLCyQm2gY4v2M75UzGEQXdAsAIFdafKDVOMJJ1H6vgODe9Z5iN6Xde
GhD7St9EHKnC32yXZnYxi74F6pfJ6Ye1b+IU/UOioQcCoNxtjgMRJXF6Dx0AybX4RRii/xaqyHV5
jOWpCeVQNz92OF/8QXW7w0jch7K7Gvp4+uIHdl/jaByU2sY1kf4GexHxGohTG4VlqvvvR4gd38gR
lJ893R/+wAmq+b+R3pbINiDndXvDzUtrsfQcQKAgy8jQUTpaRGRD5RDa45ZHcjDLf2NrJyjdwb5p
TRxdumLyjzZ+DMeuKlDO9zEku938le0+AyJAQBGegK8xz889Y6w9KQpdHktpPJgaww/xut7FY9vi
nDC28CsazE0hGdxudz67/u72DM6ccTO8RUnEEBOdt5u0JtBYR2Gf4eKHKPMm+BQJtO8t626yb3mM
zk3Nz6wZwkcV4+3E+yuplrhdOrWYkZ0cdG2g4xmzf0r+LikRo2PRd4fbPbvWnM1sqhlkorhKznsG
eKW1KukicaVb0efJCoKvyZQHEgpxFjb419Xh99stLseSZ9oMYvt/ZUe5mMNQFPgQVbF2hBKKjPF8
PjXA11AIy6J7sceyrXkw2U682biVDfCY571zULShEA7WtbScfNMHVo5St9T9lTR7686x/BZVLBcJ
bwgGcoboXbwgskQWMD8x8aamgEmr2yIf62JtjPcJblLglhsrGCn+z5pPNYL0CGSkiIQjqDs6v5JI
jOHaT2EHolHhyI9x42JYm40h1p0AxXhq1h33KnpxYQL73qm1BzW1hgGtSbYYUBjT+DWokLDdR2ad
iZXnOFO9yxvbIUfsdyMiuTLREWIKJoRZClmiAlnCcHke0pl96fph/wn9SmUhwzFls7gvlEIDQ+90
M1lRjq06si2gw3Svqh5sOsFP7Kr2dpiApT98SiNcK3D3j7XKOm0VhPiu7VLldvsUAk0DjygzYcNj
gxSCwCt7Qa/06kWOffpeZNxYW9hIKA7922JjAUAtJBPHC1KCLVk8qJoob5xxaPyTicfqToHw+Iwb
HCzMKfPvwFwvYv25LeJ8XEwAIKJntVjYaecUpTc4/qnPKzQVrLgKvmV1mn+kfGZ9bRvHeO2yenjt
eNZkG9+YHx05+eR71YqLDwHZS+lGULPjiUPovVj1voh002rT5KiXzS/lC29rOyQJyggbKcdK+bRm
khtNBdmDaCvzMFnV8OX2uF87VuAnOQgbUrS4gKpiJ1foBsz7EzlhZMr9sj94o/UNfyDAGwMVmjvz
PB/Ai71H+E3WFbU7agLWYp6l14ZBObjasSMOxL141FZNLShKiLjeJaFTbmvH/u92H68cLtwFZPwo
cNuE4vNl9ddJjbOym6MKo45dkIKY9Aqk4k7KtlB5hjACju52c5ddVPSNEX07PDnOzpsz8ZWVkz8A
18Ba6ovni/BdpQaHzHpdTMZTEAiSvokdwgO53fCVuXRZ0ARoMxryotyMN5pPDmQKEYPxUDP0zOox
swmEG3QsPgAIvRNiXBRA2Ucu+GYL3Q9ezty45x01ND31wpwbUEGpf8ZJVkIOR4P3CawODtEp1h1k
q6EvDy1/MgedcGeEddcjqHG758toB/SujfIQOF5hs5+XgLSYn+BpmpD3dCtjU0RwICsrwGtAb8Kt
WZhQGzTf/eN5TgIk0onv5CquzbjJ2UCyAgYQi/t8IKKknC2EfffI7djv0OZyXuoutFBR9qofeVE2
uwbC853ZvtooUaxNPDBTyhYBgQriNEubODyZHpCjTYOw/h4bvi+hwirQ7irjS1Sjq3N7oC+30tna
thYvGhu1wwbSAnlOHthHR2BrkOQktWrT8u5sowsU/Typ8HQELzlquqQlFqM6ADlBmD4+6Uo027yP
kh2qjSiCpdw+gLPkVlhRd+DBZ29QFrZXUwfzx1XoOcDWpag6ZM4mtVFnuj0Gl9vs7LuWfC8/be1c
RhRkwn6AveymE6oqcb3N80zuElJEd2LaaxPNTQWGZL4r9CV0bzCKGm2zkHAFWPE2tnjDNnHzbnTa
DOp+iGxwcxcveG2eicIgWQHSp5S6OKbLFMwe7mDRCWI/XMUY+R0wUpGOpw/aBvdKMhc95FFpiHnz
cnDNGJbzmU4bnaQb/JJTpQdqk7lFuMEuk5thssc1VIQ/mQGw4PYsXp5eb40KU9fRf5ux2+eNenog
a+pq3AoRksKt6fwqW7/4XPooydeD8SJNqnJm107Pfhj9NEz4SUMCa+P2Z1ycXHwFpkwU2UBxCN4S
518huorYsDfjU65b4zpF8++D7ev2Nhsg+gRt5W4bYcQb8tjVyW2FdwcOt3yn2TQ/P9Bsk/wUkLhF
85lZo4Fr+smJwmf7gECDQifCy1F2wVxcr3oesAbCsf5IBeN2x6/NOfk3G7Yx8D+qVYuOB70T4Dys
UJkKCZYDD8ApSpP7MsYfzWQrbzx7uof+utYomFsUOkjLk8eYt/ZfkYBbtb2BFmJ6Ck0PY0q7QChE
14EwG+EAKH3yVhlC1cfbPb02xbxHAckDvoBYtYgHGjSUtLLOElZ3W78GDcYyyte6T16Ufgua4rum
9G5d5rMpTwBC6nbjFxuZCVYzmJlsOag3sYh9ROYHadAG5FKoR+wqJ1dPXWCIQwFlxL+3peYr5yy4
mxujNYqQvL2hLJ4PL/JTkfL1SB2ph+XB4wS1DvxRlSTYwoDqlIeEkfgAjbHGOrKqKySkBru0j2le
dfYeQY3sA4yEeivh6z/oXu3bd77w4ugmJaJTeyQWnIlPyw+0OgcGLJ40J7OXUYhCnK5/mhiO18AU
BqK+MmruvTavjAkVQQMMFlVZV1/Ofq/ZBr7ZTnJywyH5AebVeHWQFLizm651DBw+AYi0Z4TyIhSb
0K0zqtCe8NVQszQW1mker81XIDndoTXKu3H8lYNj5hrD9CXXAlp+MdXS6pOgLKbkNFZD/lpMWCOV
Uc2DtU36H0Pq4zUzimzfOpG3++cVfdby4twWLkm4JPLJ6boV6UWwBGutzuUreoze/nZTV+eO49ki
gY94wxIjkuAqxiPeSE8YqYzdeqyxZVr1WtF+/Pd2eAXiEQgBl4fRYjC9MIiLaRq8Q4SveEzOEFFH
VCV54t9u58phAD2EvIfk7SW4bc/3p51UlKIjGZ+S0XDfZU037SJAsnvU6pI7s3R50lq8gagR8ht4
gVwc70PhY7hcpBG+iSi9m5CxjqJEoyUdFd4dvT79RvravDOOFw9qYiS2mIAmSKWbYGmxNgzSIH1f
KP+kF0NZ4Do4iHSFPgg3TBfqqNP1sBk2HgF7i2IUyJpNUeZxdQyAmzh30PSXI0D1kqgVJX8qxPzx
fLA1Fy2eqlQIrPeFhuilXm+Q0ByORPLpaUrjcYvQ5LfbE7zclVTuSEpSSuOKAwi5FAFArbUOuAb6
Q9baob/nMYQ6FLmn6XuDwgzmYgoXw402WXiuZK5f3LlsLk8hMjfg7hxoeNh/LVktSJp2mi3y8JS3
drKNOmUhDGyFs3FGta5d+el2b681J0ngETrCouGMPR/hlmd9HtVI2GvolGB8YOmItKUuKPJkXBle
md4Jlq7N6JxUJ4tgWToJpPP2Uhn0vPN8AvHeFSsDUZ+NbYXZoRSlQIw6L1cumcU7J/tySqlFz4Vp
EGpv6NVlbAx7rikaHcDeNAqBckfpJt+roHX/s0QtvF1IGuKH0eMOA+wXybTbI3x5AJ41bi52MVKW
iHVpBTjuCouo3gyNF5e5v0eTu5xImmHl8NojFUZO7Hxg27pyG7sx0e7QY9wMuwKh4Snsw0+B3iFl
F+oyuIfYWc4lyW3oV8DbKI0QFi2h+YVBBc20Gv/oSAl1tkVr2ln5pS6e625ygqM0A5xv4iJE9vL2
mC47O7dMdR6oI2Evi3cxpkCy67rDNAlGG0/YRlnaoerNdDcFkb+JtKD7eru9NxGBv6MyYDkmODcF
xpIbm515Prq6hWNRW1HxibSqNbeGCQYfWT8uUlwURushCXDIWkfN2ABwaPqpX1M18+Nd347998BL
QnenxlQhV2yGmMtAM4D1WxVE55i3pfxXP2+xYRm7LgnulCCW62/+dGSu5ExKkvrFBRzYCd4qyOEd
pKASCu1MxcXOxOMm3d8epCuMBSoPUuqMEt4FnJHng5S1pMEnngwHXCpsHKIRZEO/NkYf2BuwpTjk
sNTf61VSuQ/Ye1J6jGv0l1dYVcdyi9SX6tdDN+5qr9XxdOKh9R19mpl+mbq42CD0hmpXieQeBqt5
qosHs5uF63LHqtptXLeOAN6JszsiT1H7MS/E9NHFNdjc3e4mlj70Y7kYZtb/W8IOHtt83Pz1Amp1
TNBx8Q5OskTab5Cmvk80xMVUhO406pAYkSddL1aZlQTrMM8ZCgGxNtci7CpVOmKwSEwflJH8FcjS
XGV2mK7yqarhe+f6g2NRgAhlPJwCv8dzFDlQSLkVkvJxGm2npigwNWqKkx45FtKlqtwHfvI7ARGH
90uDrCY6UJu6juQ2E0207yf024kjphNpxRwzBBJAT2VveVsPcOxr4+ndzhiNZJcGKV+eZl2Gorpm
o56fOEjkpx4+aaOl2TjqaN84uiEtBuQUYi/3P1B1FWhc2siboNOARVec7kxndpzv657PzMVn2++7
TYzXOQ7IqfkShchGgOqGnuYW6PElWFQ0CJnrjVk8Uc2x0M7GdSlCsXRfUtBaZRUixAmqt5vS6NMH
Ssv2Z7PIvuSmrHYqGF3IX4OxZulPh4hSLLLgPBXwvfHDbyHX9Dujk3BfXNgLndlm7zmAO9zF8DwF
j4qOMGIdyUsZIV8wC8jiMpgANYP0X+xSrS/eOb3lbmuZtmjHD+4PnZNto1KhPdQxWmIBAoUs4ACb
7RwwcuHaCIaCV1mjEDUeIAiAJRjz6Kvla7JbYWadYN6lh9bWpgq/xpM5R1nS99ZyUs7JS8Y/t9fq
lb3PYxKQLql0sgT2In4qkNHXs0lHG4Y0CCqmkY5sr0IhJr4TFV9eBQSMM0UBASPO47dE0V9bIlZw
2s081Q65hK7DUdbiyVlgruaXz1aPHGREofx23y7vAJqcS50oF8CPWFKHjCgYchsT8hMst+5jGGLq
23Shh0dVUZYnX6g7ceGbkM5i289kyxmi6cypgMXxJrRQuOnghHh+xWaxsnBBPRQZ+bVVq8q6ApnR
DS9GDdF+tk0W5VOUZb7zWcUd5rVO2+OGgqah/ZL2ID3WhpNl3t6wgVeuirJoHmErwLKiYjmTSiK7
JbpMS6lTgzDa4igtTXNWTS7jO5W8eQkse6V4zwCaQ61GLt9nEDrSvlJRekxgSuRrQjb2cWimIY6m
HHP/3Z60a+hqYFNkN7iNBLmrxSCOrgyNmBTHwS+S9D1+S0h+l2a+CTwv+9i245Mdj/U6Ijh7kmVn
bcbSlDuzkcO+6P2P44j8e1FYxsHvxL0c0zJKZF75NCpOZDVm0OQiggql3bVRPMVH0Rr7PLOsbSGR
zA0TNF4LowOy45fIB0E4uj0m12YA8ClROFIqhG6LTWp3PTYpYZscLUrnz05E9J30SbZ3C1XcaerK
eYAuOYksEkywepbMXTkGwu2xhzjFAJH6jZ15lvZYhWB57oT51/oEWQohN5I2M6j7/IqsE1EZLQWl
k+vheYeHy4vVQpfUey/48u+jRyDI5L1xUZbZVwyV7CwNvfBkoF73vQkc9WNobYHJChptd6CW11bI
nPRC5ZDjlITGea8S3ejSxinQtgZ67+wz4YlnvDOiP43pljZGRUn92uipZaA1Se75Hx8SZAJIfc10
RZ5P+M7MB+JfZ6wWmCQEKNMdS/Th4R218fCRQ6S7E8ZdTB1jiZIodcm5AMtr4ryZppTo3ht2e0Tb
ftwQVtmPPovl0EHp+fceUXUTZIeAq6Axs4iqx7Hwytax5DEyUxRfI0SxtQmw8O0VcnFR0CGTBAJF
GGeWS1qEa3ruN2OEvemxLyML8mxV/MkNQHgrCG7NY4U80O52gxfx4VuD9qyLSZqIbOH5CM7QuRYf
nvbYU2fe99QMnnJ7+oo7MyL7Sd6gP9O6cbuJc9xCicnHfyYxzB/AM5AhNdh8SyTQWLa224GqpE4r
EdnFyABKWOY/hhQbVwBWxrWWWMUp1uvxzlhfxAG0jPgd6xP4NWWJxRkqM7QdRnSijypz81fP0LCt
tcwkfp1QZTBXtT11LwYasPdgohc7E2QlJftZio7UycWiNSOQbH5XiGOVpL9rePBbKw1+9laOgSDE
VX1XukG1oTIk7lyfFyUwdiUtO/MCnktAy0pm1tc+5goemp2qEockks9F49ZPcrTIbJghwX7ioMpq
BB8NvTVANFkTijzlPfHIK7sWqixPDe4Pcq3LFLlhBVJFlTCPbuM64RpUcjTusZG1hlOXCRTeby/x
iywh3aZozv091xvngsX5Gkfk0Pan2BJH2G3WwUiyfO1M45NApPcRM6pgHfEWXPU+fqZWX0HGHHHt
uf0N17o8kzZIJ0GMBRFz/glYxQd8xCiO/uSpDVQHNlzGqTvlVrC93dRFHX3uLukVUss6yTmq4edt
gbFVdY/n6VHTtLp+yBxE+dFqDwGCDjxop21heKb+BzFl9wBGK/qlvGzAEylEVutVc5FF+owglPAP
iV0nKJ2IzLi36a+tRJu8NzEMxzc7fx6vv+6HAD++Cd6aOJYjAknVu41T9+MWvVp9U7uGeFB6Oa2r
GOfNvvv3E8/mvNNJ6cG7cJZoMANXW6SfEE4gYB0RmKp1Z6Nj+/2+s6vM39d2ZVpfbQ3hqa0e+PiQ
spLVn9tzdOWYB5g0i1KQ6nAusg9Th/V1NxgSKzs3C1cRVdlh3aiqJHsbWekHv8rN8M6z55KszrpA
hQ+8HSgzztrFDQYUByqMVoljOyiAiUgfWdukTJFjYSW6yanh8kkPoWcZ/bbHCedkiHY01yDySRXA
wOpsoM9efK9Gd2V7oqgw10tJk83avou90aLHYhWO0g6RXddPBhjrvVL40pNvSV96XhTHsDFRKfHt
YJsoGWGqirP57Qm5vAaBIM5kZHKERLfWIgasPDNgSxmk5rxAfuiKEjPnVL3rRY2VYoH8juGSAxox
d9qS4KnviHnMO/LsXUPLkgiXhKjLi3RJ6po6Ek0AROMTso/Gq3B697ER/T3Z18v7jlZ4+YKS5rK9
kBXqyZMk/dhrh3ZsWuw7Kh3+hJf3yOI3cgMd2v0ApMu6s90uX1Fz5/632SUFJ7OrMjZjGR+HRPP2
Reqbz03Tg9lxMJjwJ/zjUrPXt1iNYaw5KEk5jPxU6MP3qLr2NzzL6JPoVPLsZIZ/Z9ov9+Hf3was
+/wYUiqJFebhIfUjifNx2eWPOcDgL1XLNaACO7szGFemAMok4magXgCiLK+BIGnKRsJFPnDW1j3x
VJB+RDWPoCoUjfOpQmc/X5u+J/8P0FOXW4emYVA66DIs4jxoNuzoOklPRpBZ66EeiqOtYds3jfgU
MeR4iyeD6ezS1tVXfYxtQ4YA2511fqX7Mz8A7pfLVkfA63y4Z9RcbDfYlo2DMVTYmijxOYTZnuz1
OJvv4UQDfN2Nyv9nSS1ATf/bfd4M5y1XlQIV6GD6VzdanG7McUxe/SrprTv3/LXDDFWlucQwk+q4
3hYNuV6QFknmHvzeMt4FAXjzGMfXvZgMucMwIkfpN8lXpDTTVVz6+AbBE/99+zC7DDAZXigDtA4h
hPV2/g0dylMy9YvwGOAS/jkJK2xiZIjhs5hK7NW0do0Mv9wWVX9PFP5q90H72kTUc4pmiSMLQxXk
tQepv5dG94ooeIUdMJalZo3BswkVf4MiL9bRjVGvBtt1XpsO1s7t7l/9CGp2RHzEGDPB87z/be7i
cQJA/0StLJhwVcBYNVWt/UgaWz+SrQ2fMwO/6xUWHc0q6tHLb3vV/LjzGfOdcX6q465A1DlfbMD4
li9wOAWJBZAtOeVGFm2LvjO2wjeCQ4yn9X4I83Qvp1mYBo8KpM88DIY1M+9PWRAqFM6r9MPt77k8
6xQxD2kj/MMAFi4r9AKTzThOhgDhrzHck6aiHBHnI0JcefPOU364/z+0N6Mo3kjbpHHOZ8FuPSwV
atc8OFpdrARB8Re7o3CKQ1n72vLGugPKvVz1hFKAgbncZsTPsqKjiwkpICx4TqgjIfyqshZ1nUHm
2QvZkfalMSfvK/qqDjSh1pAvtzs7x6vLuSYLhzIUigAza+e8s+SZAT211ExhPOE2U3c2T7igx9tx
rWqzuvekuTKX874mlYSSMXTw+e//Cp95VA0cNEUEdTcvcFMSn3Q0hDfc+ZC9OsxpbvduMbQgu3hJ
YDAxqwSisLOsKAYx8k9OOMRHp2gGG3/CbkTAORs3bgithcpt9VBNxYBCslsebje9GNi3piWnmU0J
jYTjUh95GvCTzc05OOz1jPRrph2KuBFPoK+0n//clANLjkHCZQK5gcWgSj1Cfj8r/SPmNf5uBKT8
ELVV/jz6g3vnIlzM39yruSUmkMwyb/HFLdEjypMpH8e4vguSXW7E+OKUQdwcBPZqW8w07qEKFhHm
3CCWAhZxB7EH4LTFlcATBiFkZUSnoPIQWssss3+19Sa17ry1r0wXzIC320+hFLbcB31Q+wVQleDo
m1b83h5c6Cy1NX4Vfq7fOebfxFn/2nNvfQJBwCUDs4e7Yl61f22CGmBxgJp7d2wtEXXPfacFxorC
66Aew4Si7hMYfL/aRFGI6jnkKHSNvHbIp401QqLd5DAl/ef56VNsCuyuZ9NSJwtfuwaprC1QQfWl
D8qq2Tjgh1xUCrUgDlZp4BdGsnJGJ8J5sS6z+gCVV68PKu4xn8tbBIg/ab1MglXb2p757wtnPinJ
WnHaXGpx96WBTqam+ydEXOzHBOPNra8KfLPstP3hms3r7S1xZZ3+D2nnsRu3sq3hJyLAHKYMHSVZ
wZLDhLDlLaZiKGby6e9Hj6y24MbBnR3AZ4tNsli11r/+gEyLlgEDIx7w5XE+IpqaSMryjtVUEeU0
tPYSzti6hq2RM1rEWvHKBT9YP2C56JJYqWDWly71WHcU3jKW+tGpSFpWnHTZG9awBOhO9OO/7+2i
GN2WD83eRsyAD74hce+Xz9gTlkyspnKQHpHcXjXZhGu6hRWYS99FBqY/+2pImytXvUQ+fl926/mp
QaHMAl+/vyzBELOWtUzmPAZnQYMr6I/cGQxkeIa2M8u4Dq2UG5az99/SkHWeNdRrYzV6u3/fvvvR
o4Y6x+dKMwjOc7El1BlZdippvEdFt4pfmIGaKNGUzn2spYRXajjJQ1IK7Qn/afczo5F4i7nr5FsM
JWqHDKGdd5WpwVovs4akQOxmUEJ2tY1FvaiSB4RCZG3BKL1xiT98JMzbOFuzbF8Wsm5f3NKOH6U6
94/aFMvnUo/XLzrmhscitedjUheEQ5pZah5imfSh1itlhFst43ynZ/pv9qt1N6ex8ap3sIwTODa9
v+YluXdYAxC1VUrtU9XXy4/U6ujbc4VUA18VzYCNb6FlCA1G92YFCsL2YsJAwMlGD1/Y1hsO0A4c
HAWckhTA2KkqNxQlvqV+qrVLsdNEpmZ+ygt+zsq8e+SXzd9lTD5fMDYtDu0b5+QgIRrdzEllHpop
rm90c7DvZiSlnwtzIThO1Nl+QmN/xqx9uMNbu6QoMpwTLzmxSItk8N+4Rn+256YiXd2CZ8B40vii
6hiI+eQ2xzdl17b3WY4+98qy+OCLZ0YNzxehhMMnshW1f2yqQ5VoZO7ICR05rgxfk7mxX9KyQ5JQ
uYXW7AejKJMrZ/wHhxMuaTAnIS0hzLjUleVj1pLyrLuHjlf8M5+Je69pyqN/L/jfdkgX5wUzDt4e
Ihc04Ze4aOqMLRL5gbwRS612tSryAqf5hVRQhyg0JEbWivCT7c146WZF3lP00JOiYK3d/eiU5pti
dMU9VB1phpmpJdWhmjDbDPScYfghwecw/Pcv/qDs4ijlbINL7m7A9ft3IfXVqGzY/Efy9uL7iUyt
b/O8UAWlmnZatNn6NrnTHDTxPFy58qV9x7ZLQRbi3pBOoJi93PjJ27Nx/mG+rNReb/lFjgGCj0mJ
Me4WY1y+G0QTx8dVQGUKUrNN0l2mdSlZ0aVBt4nksyNEcNDwfOCYxQsxX53JCxQbFZVwqXf2GFpB
2iwFRIVPTtG7ZEhY63Rwynl29r1GYFoIU7d57VMC4DN9UH45jjJj8AA4UKGyLrNrWpEP9kNuefMR
AY2EKXjRNbp41OKUKeKDp2PnFKpYTRD26o6Mgjy18q65/3zwodGPIdBAJQAgdFkCUs4uFIC83Erv
x91M5RnqhZt9neIYFbrTjVeW/yUlZHulNORIUjaKJ33gxf3prVeQb9qLY2kNQxr1xEMWQdVCWws6
OL65r1nNqOz6ZRhfXTTiGACmq6rvHX1wMFdJG+++MLORRPNV75RAthCYfJTr88mpnNi8GXNrwqwg
Xl5JkrBerNqAU+NMggy6KrXT/oZZYn7NCv6vT4TEO4dkGQycNsDjcpSUKYVujQMGeHol4nafLGrV
n1OdoACvS9fEN6yq/tGxZn7p64Lh9L8/0EukgfMbgMWlzKVSYSh8OcZw4FUz5PDIpIN9n0atcONv
Ui1mkpcJZTmmfe+tO2Md8rcx7jDbS2DZUWXMal5dKbz/Wk5A1zgcwPbf2FPgyO/3ipZhEGtVI2zQ
rd76Hm8BwMRsz+5mBZ4Rx1e27A/ufCPT0msTp2Mz07oYJlBO1wapzjCahCTxubC7wLXqGYG1hQXy
aDaRYezXOsdzwWGoUdTXxEd/3TCjLfpf2E3bb/jLPatjV5lRdpm7BJT4ZgQR25XmYAY1CTBn02uv
GW7/tT2gNNbQ2qA0oHdjVP7+AVuqTPB+M7DlNHMLYGGp1yMupnG3d2qlvGY2/dfdUVVxCLP1gihQ
6W///scxbDYxbssVfvnYvannsk66m6HT1odGmK3f8EL/1+WDSwo2hmg36KbALy+KwWq1kpYyMDlh
t2TtcSIlCVxOc/rEsEwl10qDannlkr/76T/PY4YJYIQcxdsxAzx7sWRtpwdgj2W/J66FQJFMe0Si
/2OqhmezmNtAUexhb672eTbrSJgOfdawQ04FZ1N7TVbYj7071SHGQNdCmS5f9W8/XxoDAk/4n5jF
vn/49ciO7eB7esZXSjMXX5k6s/guYFCrz7TWtFtXtpGtqPrzSThsXlRdLGXYiCAPF2vLace8LYmI
3Fdeb/DhrKe5UIdQN8rKxw/2s9cqd9A47+DY3gyaggfs0JzGursWlnBplcqPYGXD7YK4szXvl/vZ
ZAnR9WvtHdvUFZHiOXdNDlrNYPKYdfeDwoGhVwfTKL6C24btqO4UIW6H0jkWdg/yhJNxWmuvpYJu
eS4PTToflNqkmRHPitmeelMNE7t7sOfpf/eZ4AiFm0MJSSVJ//j+nS2zrpQC9uppzdssIoNnOa0r
CUeKOpR+NtToRdJE/R8hTojq4H0eXmHbzvuX1o/MeuDFYclPvZPZBjl9Ww9UUDLjClu1+u1kkcN6
5Ry/aFs3G9s/XXouN952zLoUBYNyJECtOXhLqoSEq+VkTmfzHpPA9ZhQq13RNl18EVta2rsbvdge
7FUYVlO6+ckrdQdY35t30KfXsNi6nSsfw/a3/vgYfl8Lj3nqFWowTteLN0mWgEWT1RaMaizvaVCy
cSD0bBtLDamob2QMW9lnyjaS4zQKzpUyhxZOgoDmtn6cm9lppPOvgyZd3S+pQdD1lRb+8mHgkMzZ
A2GQ3RIHo8vKDf8+hRrJdI4cFqKPRNMqXehWIm/9dkhwAvr3A7m8HM+ePCnmGSoVBvDAxbMncdya
PCm3RaYXt0uF4+vZbqVVBe2aJ9e6pI+ePsASKis6jy035f13pBrlQlCgimQwlvUzHz4DSWsV47UD
54O7omoDjNxQEPbYi7dMODmAMf7DJ7uGwo8mz7xb0YTvF0g8VwYDv7U9lyvqj2tdetCUw0DgV+nl
py5JJH4wuWu0wVC3cPqNZlw+D2PnfMkKYoVxG5xqHc3AwCecM54rAlxu/3Or1b2zpCwUWGEq+3+n
z9OvuTHoCky7LIjvVJTybE1Ld5ewrsswUXT1s5tJ4mbMnqobcCEd75w0Z7DKqHNsbk0I9rOftUbV
BegnBryChwzwpXOzW2gcdRGNLsbSfVZ1/JMilZdszkcvStWSvpXiIGHNx1U37i1GXRWROsRjRUPK
xuMvOY2Wn89FLYE8XWn4THu8Hwuc4XtDTO0V0O6iWPn9xWI1DCUZf5+NXvJ+zQzE3DlTYWWnBEQW
U0ON0JN9RpIoPlXw+15alULi3x/FB8sUfHlzUsJGAsvYi48izZcys0oJRyXFHw2oqNZEVK7zfA1l
/uDe4AYT67kZ1ht/UTPgASWCAiY/balGyCVmohQyMUVJP3oBbkZu+O8bu9ze+dqpqzeDuc20n/rj
/bPMinUW9oCR3kro5A/Dk/UeC+jORlBajE+No8f3hW5X13xe/jIu/X1dj8kgxS3XvzxWGpkqnllS
cDZ5l9uoZ7X0Rpdkf4XwCYfMr6RYbt3MneB6kxb1krYVahWjEl/UlqALn6Z5mnb0su01qdZWBr77
ejfNBA0GZrkw6P4eXcDN80aT2QiUZRhzhdvVRx0UZmd39XCa9bUMnaUzTx0WLddKVOPva5sM9bbB
4javuRybyKwEKnAzcUpy8h3ARMRBRx62E/HyXS7mjFQHBw20N3MQr0MWEZBoE2uM/uF+1FXgQl1e
E1p/+KbwXaA34EexG26/+Y/WQBssOCs6I41CKTWYznZ8N6tLHbb9OCDWM2xfonu5GdIkjyYjc0Mr
S9qNhODu0m4VARkyVx7T5ce4OTByTgPhbWlsTArf/yIrq+fSKbD2gJ3VapFaxWt1QLNfaf9jvfXb
6tHb8EnqZRTHF1+9XFUjVfLYOQKjOq2vq423BEket79UDXjSF3nHUv33B3m5AWzXxKEGLgetH6D9
xc2ZI3TVTJPzMUe6c9Zbd4nAF5Vbc3Li0F5gFfz/rrcdnH+83njtdXUmouvYIT4+IPDKbnBBnXxT
iMZXlebaxOVyw7l8ppebd0l+idu1CwBcLCK1GZ8GTU1DVRXm3stN57To5v82xNocO/EtgwTEnB7f
MmP7SX/cYh4ji28Txz2ug61XJ1KHlacZvcIcDAxhqNnN5oqudKsm/txDtivi07WBmsAxfzkAbu5/
HvtDfiqKVbFOma2tZAwzPAwLNbWYC6qybwOjWzGJXtHBjruuHZy3f7/Zy43s94+AFsN3wiYLyf/9
bTMhz8xsMzOG/ZvdNm6vP9Q1OXjYW1hPJLEub/3UjC3Wntp8pQT68NJ/3P/F0Ak6kGsN+ewdpSqp
mA17Vfd8YxaZYK2+b1R7ilrNWs7TOOtXNoePHj1Mr23Q5DiM9bbv64+XHS8MKltXQc/e6s6bTGxb
+GXFMCnLtW9QAo0dm/dPoEn6J8/prhynl2Xm9szxMcYbj82S0/RiqdEt5nHfDJg+lbDu5LDKHVP+
JFxbmC//fr0f6K45s9ETwlKgCoJt/v5OFdyiZqcr01NtMAomcGPI/zNz17xjFi7OseZ2506N67ui
atT0bnQG8YRivIziwR4e8HqX5B+KWuDeuQyfW1WbsvsiMRG1eqX1Vevx676ytf1GkS4+i02DgCMq
UAwVwMUv1pR1TPGbVo+L5zawOxRtxS1CymSFHVroz5qzZK89EaClr+uzAzN1cLD0yOd866nN7q1i
C+4gjuMMvGvJ4WzDeQb7h+fklpOPvNBJQ0+xwe4189usGr0WtYOxeH7XNfEvgdeAFc3x7Gr0y+ua
+y6Vt4zialAZFqxiedRJorlT2qX52aZt8qo3c/yftOYkjjS1ciRpt1TFfpM3mGey26jfZzTNr05c
rl/ioq1z3yM/YsbavyjGQ6F0VVTAJ3gs4P+3GyfM+FK0evkGAtOoO9wKTdjFPXnCYbf0Vo++tkez
61Dm3HlJoosDl+i/NxUEDRyNSep2VXGfy+EL6fXubvTc9Q6BWqt9s93cfoqNIh8jqyI9exPNtg92
Vgy4tjIr5eE0TfOp9ZIVwmevmNkZEN7CIbOtraMsMyMJa0cuTZAbfXNtsPTBV7GNlX4XEEzZf6/k
P75JXnuJN1WOCxjUlrNLiIzfseHvbHVW7v/9VXx0KQBi87f7ApPi7d//uFRbZHmV1xTqijDjO5wt
dHxCRiWq3ca58gF+eClQq80dnvroUsfntPHI0K+Mj06vKLuBYPKD0499BNPGvAIBfHBoso8zSeHw
Yjt3Lw7N0jPTbK2YnVuNZx9qdbR3XjxKf83mMF2xtyc4Vr9ye3/rOqixEEKhlvA274zLDFXUSlVh
JiI/1Vi+53AFiOfObFV5qVe9PGrJnESEritEys3Gus+VpKh8g8TCJ7XWPFLuMUOL9GHu7xlf29fm
xh+cMOg0+V0Q2RH+uRdbSQe/dTahxh9xNCIUfJJT0SAgGfscagBWZUHjDs7XOkl1fGbLPNNf/r3O
/n4jFOkoYSmL4TIhoXu/znJiMtpKw4TV65fqZuntzeyiFuFidMsNpOtyP4/TNR/Qv1YcRErePo9r
o1UDmLy/qKuVstOH1UIT6KiBwJUrGLxeP8xF5125vw8vxXEFCcfeRk6Xl0LFU6VMxY8pLlVPq478
2tMa5d4V4tpU66NLAWaiTAOYZ6y1veo/Ptl0SsgrqiVWX0ph3MGSdkJp2sP9NHnKleLgtz/7uxOI
J0jjwKSZNbPd2/tr9YVbE4xVlCcH2UkRysyK2wNOB/Znt4CasZtMWRC6IyX6pLJK9O91VlVgufDB
+j3pewuWmGk3PPYxZoJBrTexC/0ENyJ/Gpsx9smKxmWBMXn7apMxDNledX7GxEgcpNMmb4ZetS2Y
jtRO0l5tcEUYGG/ObPdhq2z1fSsIVs/6kq0eMo40wqlI2lNpNsOXoirbG9yXxA0xDfabHRfFz77N
lcXn8FvVkwtf4lfG2G5fVI4OKLMO3pOZLVPi601u4icxmQ3sGWnn2n29OC4c4VnACO9FiZf9Cuj3
Q10K8nlFFsNZIQe7elwl+6nPmNOYfGFJ/AzV3CnjSF/klEalNZP0Vbfx8g2bb0jH/QwkcrALRdP8
QpH4UiXTUg6kq3YQjxdZ6eMuUQxxijUtt3Z4c7THsS77OZh7stlupRoTOzdNuhpY0p5erFWqb41X
uM2B5G3bwjZHWt9lHiMgbAhFK4KmquxfhpxnBDvpEie+PRq5IEsuTh///cX/1XUSEg8EBINyS19k
UPN+6dimgkPE4HlHS++pZhc7/4Ujsvj276swGOfvXCxRGO34KFDdUS1dFkm6PsHf7Znxmr03brnp
2fDsNbzQtEIXpTIo34/u0PqVVbpA0gygT4CBzmvTDHIFosMRxi+XTP9S5BWW8eaokz7See6+aMtX
oUz/qVnOOKTTmetkRvET+57mR1JrS4RDz5au7vW+l9XDNyMmrNoT1fIMwb+6Ldnqj5aAiqtpssix
Na/7PQjydJ4pU5lNJkpQxc5r2VZr5FSECCE4k7u2HIpwbqfuKBxv2FUds7ek3Fxc4uVtSBbrZGhK
4fhqRXnkm8vSP9SV+asmb+VmcuZxt4J14nlcEydvxFhgEax4ppwbEl9qbhW5TqzvhGGAhhtxOgdF
pbqB4+KXqxtNvZNxrgZr6QLDjg3jpFSdjl1a2mGXr0RFFJ3ujyLv76SWdy885Sow1OK1so3F9wah
+uWQtmejNNxQqsqboxRKSC7w+sl2YuXBHnXtxugRDg+UmaufjuuDt32RFV5H+7rV03292jhEa3UB
5b8og7LM5VnA/tzFqJPCzDUVHC70LpSz/pZU8bxzV/Jal4EhY1LZ7qNmNOIM3UtGTY22oCarHVfz
IdnhxmB/GmyvL8LNXiXQZi97iOuRHFBVFiRs6gW1cDkXN+h7JK/LipsAY6j+ZoZ2GqXFCFV2Va2b
ivIlbIdR2+WEw4R049KPy7Q4cWwvkVkPYovxNCNSNInsXKucvAZCDPRWLfdkfE57VI3z8zT32aNd
98uJR188LrLJ7qBP9PtxickgEHT3UimLFxyyBwKASo8qXoEDVzWjb2VyicYiUQlZmZNAZqqy6+xa
ifBkqP1UlA4cEBwf+cCnkHHMuK9BRG7abFXvlT6zduOUUfG2jXavAguFpFbg9klOdZDFZfEohGZH
KyfmnSf0HgtxxxVhqWqFDOK5w2ktFwOvENsgmkZVn0OsbjCcGMf5RpjuNyC3xsfnwrhfi8XhtUxu
Hs7eWn5lK2121Vo7QaZiP8BtTemx6rUmlHiZEPDFR34oRl3e4zCm3qD7UH4oLaMVKIwjesu0Sgmj
kDGM7ZB6eDnlsu+fS6f0AlLQCj9T9NQn83d+HNlQ9ynJQke5Lt5daTC2tSyhRGtvm0HqJNlRr+wR
XsRUEjVKLLFjzMtZKVYs6M2KFAa+KTy5lOSQJKN2UJos8ckjH74miVfyDektgwMpvsui7aWfe82X
JUFCJ7LC3FWKLgOd/FhsdDFS/dS3/Mdmifm10ePraBVqtivaxXECCOiwP2yOLYcLwuHZfBD7pNIR
XDE8ylBlmHEVzs1kkzzKiD/xCcu0qeFUJ1Ach36nbdYjrjwgi25GgMuQxM/wtGYgV5MjeXYnFcf7
trldFuKoK5qrzy3ZTwejWIxnpHXfoEv2cDOnNv/qyGHEdkgdxNcU5vAjzK7y3G3dDUQOB4sDFKq+
U7F+2DKn0MNjC2NmtQSamIdgWjs+IjyJflhD4fzoVm9+y9WuwRFUTPs17iFWwlP0S7K0okpvphuq
aP2lcrxuR2KLGnV8leFs6E44KeNnaVpKsDZaQdRDqWuBrUEuox6adksh61NZ6l8nrXfDtfK0IJda
e2or+EyGMY37OB/SIClK/oDS4XTj5LX6y7FLJdJ0wMlSUY0vYzv/oiHJo6WsQIRHT/k+Af3v9dKQ
e29KixfMG9ejrRfWveXm7n3HxCic89rcjaK1gsS0MxKXYjfCCprdxJubaFJ0/b9cjpaB9bnX7Fya
uIPRLOqxy9v6xuSs921lhC/b9mIOa0JEonXuuWhmFaE+yy2tfPiemO36nIphPRld/H0ZPGM3aWZ1
Yt3XeylkvDMxB/E7y0t92jRMisCzI6w2+yCebGWvStW9J1xpvMPD24kUhVDdVvTrJ6WexD3ugXGU
DY6i+DYQMIZBq/hapMU16SZF4t8Hs4OEG4YMVT9MpIs6tVmSJifHdT3KgtRpn7RcNxzqvNhPeTO9
9ubafTObNYXk6Vnytekc2QZaU88n2lHvhz0qCbJ45sU5e7cxzhEB6667M6a4t4nu8opbdKlg/YTA
1IsvedFfwQ+6X7pgYtdh28J3Wnc4IrWuXVIRLPbd2uDg5qoDK75auuSptvWJBBgT0ZV0igW/romu
LNpcDxt+r2v8RCynBkalyjfhYkYFecncEeesTKzjTg1K4cmTSJKhIzbGwOVrrX5lepbfy66bX2vP
Lp1wje0hKJJVjXqtX75AEB1Opiq7l4VfchaW1gi+P7cOawau0WAwO8pwX/iWUcS82A3aHbUkJNZg
xwvWvAfaEbbkE2pVkGfRmOFcp/ZzUic4NaRp9rXve+YexiA+t1Vt3XD8x/da11V25GCmpqBG8lKY
zbHyJZVje4CAt7TYFE94ILclLkkupss3Zto4L3YipxsDPtW9otWx5fP4u51j2+Me4wn3TMxBt9si
nW+G2iz+q+P+rZ8H55M7p+rZLuV6BuEpgsWV2D+Z5bJnpDt/z5wsPoueWEdk7UxRHXCilE2PP2MV
QyfCBmApqDtc/Eer7R+GLs73xLMVoSqK9TsocXXTSlfHLnc18cB3JzAdxdXunAZm6raecLfFNERt
AG/3g9MYZWhP/XCbJGmyj6vGeB2sdFl8Ph8l0nOveCI6NLkWPf9BkwaiikJCRSkBqfmi+pXYEypZ
v4ija5beLi45Sn3sntYHQy+dH/+ugS/JfkD0OAg5m3kIO6AJz+Z9qe3QbonUSxiCMkF83Vztv+hd
bLyVrdKfYGiIOFATJ24OJYQXWhooLG3U4c71+u8f8sFN8ztgfG7d4hbn8/53JCsRs1OBU5Onx8oO
pnp6p6hN2gb4cylX2osP7BJglUJH3+53U0xf3HS+lVtSbevjrBj1C9E4PxedVGw0DNK3UHYGlsYJ
7JE97GuNYz72+aoFVYa62mvxDfD/feu/rVcv2hCcYemQEVdts68LJBujYzPVOnc+6hIqOjuyxolE
jdcw0E8Ciuzsu9mU2Z0o4umkNYX2uWuTLg+FNdI2JGJJnjK1bvErs2esQcdGZECv0jw7XUzruBbS
eS7XeDSCVmTDeIVA9MESYq2yOghNATL5a0YYoyboc4BQKrqEmDx0du1RqJx2hmZsBQ5cjKUZ4iCb
VuO0mrG5m/s0vfIrcHv9+8xAjYvAD8zOBfTe/v0PbKOwEgn1bXCPhAGd3H79VRfGSzr3oVJ2n9sh
Pxfa/BzPy0vi6cdKoeQAQD5W+EEE9ej+lAkF8GrQFmipZwVN1lFWxav2aFWptzcnlcq0dAfgbZLs
7REztiGf7gY1BjOGFDxUCzFcqaKEZrpG3mpScU+JboUiadSggesamg2JDF1Vf6J/YUsyqqM+sYvP
+qPX1Xuj7E4I9sk6mepvPVasy5wJ/FzKR28owcE7zB00ZCjMftszsV54W4JN+IDTD+mIynht4+O8
2g+dPRO2KO1oJi3gO/vc5iFvnyaY79xAD3ri2pGyNMl+6rSgnUyAblhHNTyE2V34vyg3NXxEY3jq
e3evj8SqLgwMIf+Ju66qooqqf1BlaHb9sc+SKMvj3J+q6j9PNv81Xf8p7o2zrXiIcqw2YnwUNXq9
T1zlF6c2KQGLEkqvkpFdxyeFgGuvLNLnEsDc8FJwr+F5rKs+mJUODL958chdotjwTh5UVS11H1ZP
JH6CjauvNijOXe2/0ZXHJs93rp0e184CjVHVJ8tdHpXVfQIsjFrVDDyGX65i4Q7QMr0R951II2IF
j5pMDdTq4rlbAfXH5ZZHdyfV5VZ0RaTjfK26aVQpxhP+QplvlXlo5OatUfWLn6e27Zup/hny8HmY
qtMqyq+Kk0RTUf1XiupcbU7PPWwdrZ2CzjFOhhD3BK+gtylnmn9H8FOL165vdwL2DsjQTVevt4YR
/3DM/EshmsCI269KH4ewmm7N2Xlq7GoI1DT9maX6TpuSg+qifvJ6+9dEQaCm+g98xERUoeOBW3Ff
GgyWvb6PVI7seOOnmzb2lGbyMhEHFritfLDt+B7rpB/OyDAkUW+RiVX+OK+4CJtKHWSbbS4E/UiM
GoaT9d1kM9Rwc80fxvlW0GE4FbNOKeh7HIt6qNiPhfKSYhRPHtsLSYcne5p/MoAGwSKKzkzuusk6
ABKEauyQA2t9dhX3tk3rwDSXx7rBOqMhyM1hTuvRGkAIRqCj3ypK1oIezNFIKhMQ8M4u+2PpYseb
Vl+lXUW5grJeyrCc4mjR1t26poe87B4M4dy1g3fLKjlUCOF7W8c2T4SrW93yN54yRjMEDekH+vk7
pTZeU7E+a8oQjaKKVC+GmTh/kgZlYya3CisAmPo6M8nKqvSY4l1TNrhGDuU5HpSfgNeVXybdXd4M
txrLyLc6i6lTFlrKcJrs+c4qtVMzGGgSddaFMn6nlNi5uQh7o7tfxBI4Hg49U3OYyFtdx+Rra7af
l2S40VKIkIpwSt+YIeTXHh+Ko5wAch66cfYVHgtRC/uC0xnKzDNJTmhkq5fRFY8aUb1AQbthI5Ck
wnogyCJcEjU0auvs5FbEKvlv8tAOS31+Kpr5nK3iYGbWs93Y+05ur8N2IyXu93Ov38kmfV7j/L5v
pj3ZfhG7S8B88JE2Oozr5hVebBZwin/TgG1VKQ91tX5RzHQKlhzUrKnNOCCQGh8YYCnsWY2zO2d3
idcKX9Z6CGGeWUZO1V8b1lOqTEagMWoEWaDkMlI9ADr5NE3rt9Iuf86DfTs3w4++Hk8pA1mc43sI
Doa5K6VxcDMAXmxzNSaxZVEcWleNXG4RuRgwVvPY2sO0w6UYQ/spfaqcnH6byeg8hkqbUKvjohCL
Q6O6b0kCAl12+7Eijn7IE0JtiSYI1Na60fPkdWwqgiXH8RkRTdC58cLXYUeiXDsf/PDo2Mld2Y5o
LL1nfBvvMk9/4N3foDCewM9UoMUG8Y2w9dBb1u/NaD6USKtCszTup0zfVJfK92xFMCroc4y1i4gI
wXrCZAPUs8OSQKCdUhX2Wge+kB613rwFzyPuUPC0phv4niEUgFOTpLeqlgguJ85Ca22f93Y0gMGC
Os8m31PSg6l1u85ZcuRz6XEkY423SLupb2jI0eZZhWDD92pZoRsq2zr0xHzSc/2U9vXZSDtkkO5X
0giOVp/2gZXYN+NkRtJIdnY97TEVjQZnCssuCdMGIWKPFCyuHwyt5TEPxI64J1xPo6rCbcFqv/N6
n4pUSfyqcI+1yRLOY/YY5cRsWISx556rNf+ul7pOywX4DyjIYlbfXEXcjFr5H+xW6GstwjabPRQr
2ckav84TRKKuVQI1H14LYZQ3S8F2vmjxTl1HYnSnu7ixPhVyOSOHdvyRAUVQDOsvzSW4abCslC6v
OeeeHSAkjuIGjih85lO15IkvEgAGsodEbP+0Z/kDnVhojckBH1RUiEt6wIbSHyTWi+ZqLJEzTDSc
46ruOnX5TGTIfl68myEvX5BEBewLn5tF0rO3IlBIWzybBZJXMba3wpxeYtfwWyjUh86p3lQxsNvU
yFcIXe/DSTj38TJ+khkjlVE2LPPuJlHfgDh/TZX602j60h8ZgEi7O5cDNF3TPPRzHS6OFWGg0oVY
Yt71peIFbVdw2K3z92EwePr1cm+pDdN3sYTYbEeZhmt2ZZoj5U76LTWM52JJd1BBIvBGlSoGf4dV
i2ZbOfQTu7u6lo9gKw+6M52AAJ6kSCd/xK29reZ7NCVYt5QyXFzlTncbTknzP5wnONGq+8VEEjKA
nUv7bR278zKhTkK2OY32kXreT3soAMlzN1qfXJEdTeFOdGpdlK8V5tgKJjn9sNORkmGn+2hkC6Y1
zh09YDjzzSi98ZnEjY0UnIK/90HSd58KLf4kleVLPo+BGhf7QhQv0LMfZpHfx6a7y52FVTh8Wsz/
o+w8diRHmmb7RASoxZZkalVZlSU3REtqHUH19Pfk/Is7XT3oxrcdYJqVFBEe7mbHzJVuO+8eUkav
iDa9o52VUkJftE9WJ88IEdZy6WhDJsVPekDf83G4deV8NOfq0sglQO5nBoYWn2vOWw4ROP6YUibr
0c3xyodSDCs4hkcMd2FZRpfB6MEMKRn3cuHjmyAXTDs8zOfWUymDxLbK2M+991RvPoquPNWW/RhD
2SJG40299xbLOb66fY5qInnWJ0YLkoZf2sWrIRtfTVObwUK7z7Kmu+95r52YD3VSdjj1oTCQcy99
W1ZPizQuiSbf0lZnQh7pNLZZX5VK2SxSpSMp5sAVyKorMw/quFp5PdFYZR3Y7NBlTo2Y8btzJiw6
XfBJ9cIBhJBJRgbUnDzMGmUNDzgobfW7ns0/XX3hLUiKR88TjCPwF/E4xyPt/oncW/cHp1wKh3qd
x9rZpP/ljogFKvWQWKhYBqX75jGYDiZPvSh6vI8HqOtz8lrTYPUZDQVJ2v4cRH4bG4yq0gmqegrm
Aop3aVaVzyztyZyac924u0lWL5Wm7EXWb8hFOt1rWdA/vLYO4Pe8Xf35cPgfp6u7/fE+BDMtNJi/
4evSau44buPlTxyl23purhBO3MwpenFLlcpaNVASrtzJaC8NRwXniGBFRZ5d5mn+l5nu73M5C1zM
XUpsI9WEsPDrEQu1vRnTk5RARvVqbcku307Q7R7+/JN/n8pxFYJl76N3CxH4p+afNTn2YOLX3UWo
rk6s8GYoeoPEgAbCUgFcfYWvAO7Qn696H0f/egiH2kgzAIYKmQqIUH/9bXqP0miqVG/HuGEgAUIW
1kPbmP44t/aHMrXO38wf/3VBRM940WwX2I/xqePRtwgP3MwhkEVVOCyacmqjO61g+anXtS5pdJvJ
X7SC//X86PdA4cDwyMzz02/0UhxcSepYu4q3xV3BXzS/alKjD/zne/nbURzqJ/0MgJRohmnFf2po
tBVyETjb7U7kcbZZ2qp7UxtF2TdGVK//fKnf7iKXIlfgLmwH+/8bYADqVdEqdeLuciUXd6QkGdmJ
azVf+PMiv2mSvwUj/fZ2mmieMASwAmIMxk/z63viseYq4CZmpk/K/NV0WdlitX1RSlBjM72dIMbH
/heM+T/0vF9eTrpVOBSgniHpwjn6qWHVMCqvce/dVV0DhtR2aZ0kaGYnAVeQ5Zi1i5GBS94LArA4
8mofvaNLjc9mmA/kHtCSxtTQXJK0vBebWSPkyvG6PA76ZFQvU63IH4x/+jLo0GBNQYx756vMMv1M
R64wsdUwATKkPkK+EXJguGmq0SrXM7kvs6y8qK01PDPpNU9zGlFq/fkR/8cdv8eI311qzp0X9elt
Ssn8Wjxqpn1e3MdYtSoIk6cNIyT5IFL/OnqL1Kn8E/K2//crM0dD/nMPkkHi+uuzbqxymhVA9Tuo
Ud4mp6lNuIrxbMSZvdJT54sy1dHtz5f8fb3nUdMHRYCmotDhdv96zaHjdGrpWQ4WO0t2U28lhLBo
+lZYS7OxBp673lGwqyS/XL2aJ9DKyN79+Y/4dMfpRN69b+i4+dlEJHzGZYHqceMRlQoaBE88Nt3U
B0DCv5K3OTJKSYe9UjIb+/M17/fyX6/4/ZpoeEG90wDF+vAZ4RE3VqziXxq346xMN9cVFmHTjtX7
WVeoK9KJ2kvspmPQKKrrG33h/YWg/Rtz6r6nwc7FjceCxXp8X2n+1T/shsiyRTrme7eNCCiy7Uk5
aOnMfCaWprM2C2tZ5xbZciUjVdQaalvqzxbDaBHomMF2/bykq7jy6g1+1TaA2IvTWZAUQXWT1/rW
87KBUV2Z1WvULyIwE5dbWk4cDMhjybeiaJ11vfQ9J1BpH8uyibu/LJaf1uX7PcZow69Ek4VC3/60
fxtOVRYWs8kt26n+Y54K75VEn+IVDYv4y5L1aV3+51L3RQsMhsbT/MwDBQLdqTHZNHvzfupR22Lc
u07V4/Yu2p2UyrT98+vzWUL5fxfE0g3k427h/KyisyWL9egRPDyQBsasNE7XWmwPq0EwPst0ejH4
+jPcenHTrBXLznazmg7fdWEUd5SETUQu8qtcdf6mkv+Pj4kt8P//YZ8+6D5S0gisV71vvJ5yeBAd
JCKn1VT4oF1bhOOkDcUBiVrz9pdbct+KfvmkHFWjkEKgz+sM+OfTds8pOr6H15d7ESfVUS6c6vPU
69Ym/dN76xFiKD7vE+MuMmWZFG6qRR85GxO1yBQ05ktgD/1LCfnb3eBv4k/Cx82eDVDx098U211s
dZVa7LE9gqqszXk14s58sjK33M3uYJ9oXf2NSf7b2sJFHdgozLiQebn/jA7+9Wk3du5hSOWkTOBo
+9hlqndB+2gFyJ2KM4A+NxwRUfmNu/SH7u+Evt9wCIQKaLjFAJrc7evM0H5dWpqIUFVXJhwtrFGg
DtCr4U1lrjejlIJwkaN8fvUi9lBwGPqrkVWlGrSy9d4EaTD3mNLM2CdNuTZEXydkd0cAPluZtu7/
Vnnf99g78gMYHG8LIaafHg7Y1dTGDl7sc9SRYY52HQN6b2zm/D4Z6PuOEx3OuD+/pvd/9Ne39JeL
frZFEpsy6ECQrK1Up9TParvZxXYJuWZmmFuiMl7NUhjr3lq0v5EFPq2Hd3crCyKvIYcMhIaf9xzQ
Yeps6ouzk1XuhMSb2o8D4/e1FOXf8NCffuVvl/q09MrYrhjcYe3LDLPbYpEoL1LL7cBurR4GnJqs
+qRO3qDH/c32/duPJM9HA5dLiQw75rdoTeRQA3L3KtubTRdfCrWbKzLI845zsyFb+397mhi/715a
904VBGtlflbq23ifKkBxBGs2PbFwrvyADBxzVr+z8Kvuqqmj8lz2tfb657fo0yf+z3UdW2PlZyRA
v/7TKpuSBIF9snN3ntWb9Jf1CgGga66XqOvPyPmzfUce70PcuW246JWx+Z8vD3uM+HPOBUwZP0O1
skgORTHVw3aiw0ZDRqaU6VU8L8fZ7VDKFAx+0bMR1iV3LQEBZihFQw7fn/+K/3jUOmw39N06b7X3
ecEXll2TABTHjD+d9px0jclqPjbV2WZS/Lex9X/c8X9f7PNPJswxGZtZ5ntjZuSBso9IGX92M7oO
ZZQbNIlAdE6hMnX9i5cMxjeQYs3jn3/wpyrj/tR16mQqmfsxGivSrwvr3Gf1qM86czYof2+wPB/t
WRveWifqgqWi8/PnyzHQ/nWx+r8LanxMmEbZxT6jgqohNax2xAimIuoRfqFNtNk5haxIyiKRq7Qa
ZsE2NjRf2HFjh6U5NHFQWFmBsXhUcBa5dbSup8j86ZYtyRDQBlzi6SLzvVCt6GBBnMCwo9EBHIxZ
+4ht+MYSQu9mxq0wroYubram28gD1WreBekkzJ/eYEapTw4KBzi3qBm79LUtX4wxZX4gtWjLeZie
OebMa09S1qNrYmfw4YA5BXNJs99bxBuvZZ+kPYhC+h5911YHIqa0YJoG+rwLPuqvk2A468I66AMC
kyxmn1ZS/OC7dlZzZTm3tu3bzUwDOFoJEVlroVqpiny0m+hwt8bXyXB7BlWuibK4yKJ5r8yoo1dJ
P9eKb2aL591zKxrqNFQ9eVAopWDMMs4cXrvMHd/dMspmDDCd+53+UJ/50pyZGfVWntIuRim3VIUV
Jo7NeEpG0WEQiYaLNxnD2mu7taa5DPijSGRXzevcJ1al/nvaZ7m1ntpS3JBrzVfRzVYbTshl7bDR
R+2Oz9f6HQclDARlzacf0oXIfsyywyDAbXDCpBXxQ4Xg+92VhrfW4dkFxJrrKrpfYYRZZI63kWGi
ZK930jb0nCW1Ny796MyfbNJCgskuypeokMNuntmdX9xGj57quqx30m7aG+hMMmy7Vj4YXhO9lWOT
Bvxcc5eZxXAlptnF42dYwSh0Z28RqvhQN62xsVNz2ispERtxWrKdKYNr0gnFWfJFr8RUXlOvHprQ
Y+sT6zFJuxv+IXrDdRTdeYA6Uztfpl3fh3CFeR7RMqWb0qmjoytrpQnnuZxWLYeWa9WX2hUgtoBR
UQ2LG3jMyZkZFm752o9G36ywAaNlgLLUHzGQG9lmMjrh7RwLg0I4ZAtgFasxxSFWLO+SKEmztSdE
XMzN8HwYyTjsWkudNm2aI5tt447RvhyPmukVe4IjGnIOm/67ZUzLYzKXw9FItLj2oXYziIwL7Mcr
xbSIILXSMbl6YzWDEmtVR2BdYL/19YUBQiy1qQ97xSlXc5pqB6NNLAfvhmz6VUPncDXD5ciOmJDF
aZyAcOzRiyo+8rXmIzGX5EjvYtgOvPmvtTVQLtkiSlzfbRJxNitHu3rksaWB1TFjtyCsfcRJozOb
de2GeIaOoEU/XRAbjj2qgcRKPCQfsh3O3QQSbGUu2Uh4kW3AByliI9omuY78uGU1sW6N7krySdXB
ckJrWpzkKaL5tktLHMHwR5LxZ6eRTKRNNWKPpEnQHVSktj8tzEhv2EMp9+7Ei1hjP5JNPmVBXurZ
wWksjLttPfbrrm+I7EgLZkPCmZlxD5GH0yGevL1WqhZICazzCcIXXkKk4CpT5+e0cQTqWPS5AXOM
8YZAKH7UmKIvocMwd6sYcrAIdK88XNGNGTCIK9+TqtYX1gi73NPOqa4yL1B6tBokF8ZEjL0db/hS
wdO/cCFZ+fOUFLyabVYfoyjpPuJoruOAhW95RjGe7moHAH8woZPvtuxS8aFztHnrtsAGfBnLubzK
2UoG3xSVeXSqSdt56pCTHGWzh2pKffBM2TzH+WDsLNsWO8vK9V1veMVbNDXNCopt/sQE3b3YkeOe
aCzY21gb1XSjyGrZJoR9AGlRtHVlYP/1m8rWv8h7pCUT+LdGOtU6NvKlRMOZDYavgac9ep1It3c2
ymmoWnrsI3p925nRNoqpIo44NcwbZ25w1Ummkyom4iKZoOBm9cHO7yreKDQI3nKavvQxsMSTT5cJ
c4QF2nqvOQxe8PHIYYvP1XVD9NGDhsmhFHvPGLQG57YAx6ZkeCT8agH8ghmYk2lodsI+pCJFxFl5
82USirqlW5Oey8px9iKpordE9mwKTAjYwaSZqoGaq6MTCIu+BsZiaBW0b7AmZQVuABulZuF3nqre
2skxDwtmrFBzh+gk4T1sNIMmRULduulh3FzJFC+RqY7i6IjI+Wk4hf0sCte+qMBMr2Y0e0Qdpo7+
tTCQTatOA62bON0XxR4yOxiziHlz2SqGSisnc29L202bEjvmdtLc+JHSAUeBVRlDFnCM+xth/z9L
Blzy9zYicif9k33RXJrMLYjB2433yvXOZ5/prfbeEy1b8ePPBcqn0/W9PAHydwds6x5bzOeDrtVO
hj319rzN9LY5usLobpVi6zfFQOLrZWX5GKXzovylLMKlei+v/3WI++fC7KAEwNAvJLbgU/mNO7fA
xT0We7LEw2TmyzXmdwRm3xDLwy9zit1oNadBDM/aXK2QZr4oGvukXu+VPLmiyA5GfTq5Sxxoen2q
BvUHhcilrvJnGZM4UnqbyJHfR+ZFAWkvk19F3g+vEh+zYx/NSu7UuKWL1VxmDQPEUqSFbzbFlrv8
znA3YGr8AW3aIPWrM4LIoyyeu+EA53FVjXh7kX1f9IIlM60ueazceiM6ThltI8N76lB36XOmB1Uh
Q8NGfN/3w2tVeFcS9yj46MPzWfmoYxAE1idateeoNtYeZti+szhr6GGe8R2ZdBmcCSWcoh7L2rll
zfDdcOS+aznRe9ZRFkQE4JmHJfHTa9q9QY5TWacPpWfUNKiS96gmRLG28qtlIxPq9d3szN/Udn7C
i7HPe+et9ZYffZF/a5mqkvPTXZouaVEJYjqPwVSlbnxhzaCz0zxqybyaM+0w53rlK10UEPtNaXMn
603jQevV50Ux11LpV4ko9SCfM6AOijgYirYt++RoD4SLjPX6zkgpWyZ1E6oOYbjHsXVDBfJWkPUN
zpW+fBzK/CDmYbWozLnhp1J3gujK7GWT2PG6mugGepXmz87w2GtFSDraSh1JABam8k4+BLIYNrYV
1gqkF+3bIF7GhmwzL3pqOIkGWM4wTuW2zyB3g2tuO6n5xyLcYPZMVjf14W7aJYGFxSauqtBC348i
/9s8aqtMxspG5NWrsCr1CDqz8JtYMyjT6MjqQ/GCUM3HFOFr/K0RlU/AIeTUpFnti9G4KNG8oUN7
V9GV51ykX+7k4ZXbFflqmo0tIQJBxAFgEnbnEyLQ+YRgXAmIWgK28r1os11feQgd8vI5V/mn8nvn
kuxuEFFhVLDLdAWjmrh/Tu0FHeAScPb9qjuyDcBLXBOtOCYjqiBz+Dk49vc4UTa9Wn+fK5yBU3Fq
SfXA9GS+yDpa2aX1oVbzTrrzvp3SIyngm8lBOJiZ+pkObhyYdXpakvoAZhVjyDjva7z2yTit5wQO
mr3kp7ZF8CoRsmjTrh/MW9Fqq34a9/kCzR1xRj0m36s+f7EoQsVgvGMORs+mrkbJ6F3J1hoqHENt
tq2FDRYPbYjF8zomOjaZIsCws4aBsXOGTKw8ZSKO1BChq01IYJwNgIlQkd06czF8WO7CH4XuSMmP
HaVKW45PkL43rhvvJrff6Hq5t0QTRBZxg0j1s+y+wzDMV9z9oPdnV1lusxx3EVWV6PAq5s6Iixbc
g6S9tPCU58r8ptjZpVLFm+eKPbLi51bh47SGJaDfj/og7jZDP/O64MyhsWxX4h2U1h753I/RMtb5
EB8ARKz1cnmPZLbp8vn70HDU8fIQUfmPIqkeFNP7xrYVdJ3zxZzt3E9U5EOZZfzA9PAmnWzjCWen
5MNDmzJRyJozTeQyUJf51hc4VBGAXnQnWc98aH5Zto9zDkTUw0tZ5mhhNLs6G+hlsG2cLYWicWpP
SDwB32WPTd/t6UB+uJFHPKZ9wHW0UlwqCq1vMWl1N1R8a7ROZ6uW5zJNb3iU90k6vlq1vjYs5VE4
5RrPCFANERbQpduhWPVLw2P08HuNq0ig4FPrn04/bUl23iaCNdYtyldDVzbU9Gfil7flbIbarD3k
XhGC4LrmAlupHQ26P9VGuCTWZnSyakuI5BYoyaVpulUZTStDHbclBq1g0MQBpvdzZHNX3GbXL0LF
0hEfk55bj3pR2/V2k/uspSfooZeUyEs/TiUAtH6GT6TCJFHlDOe6YiqjewdN1I9peceikxgaecjk
uonQgal+tImuHGJ116TJtk6LNzWJyOtVvlKrUawO+S0Z9EBP5EY3+tVsGAEjLp+HvFHK6Zxp+opE
tI3VGoE56cfs/mVWFpJko1gvY3WZcOi4TGt9E9ODP4th5zntNeu8lVrn6yVVw2SKxwDWzbfCnB8c
01y7SbnXpXuwZEwjO0Ut7RYBmYqV3/XlU5NXHgJR9FxFjGIz/tpa8ls0VNfEtL9SZPqKBke1sCvM
Y2Jdu9rjsJRbfYof1DTZsKOtc+OOaK8uc5Q+Db2zFp644ul98dR+XdTVl5nzH7HWW7Vqj2lnP+eo
fvxG1Dg0qw9LImFtXWWDnGoXxWKLbNsI9Bmgm+p+8+wJmKDLScjI3jsevu/SNoN3aRFEWZHclhs/
rEZlsdHRwMMIppMyNc+eZDjT2MlbVmbbtFbXalGd7+tR1xlHByYhc7qwwebjy/tanyhOoDbRI1HO
bCTabbGNfT7yZFolXicRWxoM4FUdGUS1wuDXnLdMRQHa0jlkD/aFOgVjWaxmTKxrQ2+pd2EFOzl2
47ZtPkZWY3uZVoXTXQcrPoiSH6lOB6NPw76ow1wfTg1TL8vId7zEoV60l8ju2V+krYWjwIXJ6slM
e59GKh0UeTb0xvUHc3h2MmPTLWUajKP4Rn9h1wwQepA2nJLYeIdD8NAmwxsHwZTOxPC6tHhXQeas
NeaSdd0wF6YATjLCgOy8CDRt2KjC2lY0ZH05ZQbJfzOxEzXij6zCN812csJJdfIEpuNxQi6qZSul
TCnAa9zZiLSW/qXEUR316k9CpldYDg9dywly7PiMDfWCdeLd1eZLX5ovZQy52dLNF2t00U+m2146
q7ord/asbodU7KKsG/zWUuhKwWliOUXjfpSp8UTwzYFOEntt5dpgVsTBqZutsuhrB4WYPnav3D8u
HuFriQ81OjhbG64R/M6ucxG09/ue0yAg33WsDk9oHdepO73oMnFW5BicNJbTup9Wk1WfzUVu+cMf
mjbHTb98MFfRA7m4P4aoeV5sQeRHdFCs+ScfcIgJVdDMRQAwIb82cKRryvyQYwRv65Z9nfAqs4ZP
lGZyhzIpIIbtBg9f33ZTGQ7UYorTZOhsRsYnebZyveKpmIY3w54fcxfdI73iD1TJu/qugc9nhuvJ
Juf86FtGgZjZkLvaHpHwU0Ohu8NwyQvjZ8PwEAmWQA7/BzG6q7kzVrPVSF/TkfjXFub+yKivWeZN
x6rlqDu6CHChp3yMIj/3jvOe59q61xTwS/FbE7eFD2bXCTOSWeOpxsuXvPQdVsBcmXZpZL2YRvJN
3oXVWrxpDd6lVlZhXcTbnuJVqFyvGEwCZ+VGNfuHRIU90Mk9eL1TPMf1PYgpCW2lCktSd9Z8KeSC
iuwLqVWbPh5OSkx1LtMfXu69zzWbv73Enm836rVy7xktPE18m6HWsos4E1GSbhXfbceruwskHzBL
gkPQpffq3BdQDojIjibDN7xSQ2KfvDSeuIfU6T8HJI/3QZPKOcLni2GVBKXjd6Cs/K7EW6IUcehm
9UMXG1fbyq6O1vmW1SGY1OstuNN+hZucB4BQsEvTU130dVABHytcer9UHh9p3742Vb2Bbf8gmPD5
Qh+3hoHRpu7G60D9H9aLtZKjxLpaO2cxj9+ayaSRIZDsJcQVW1N3mTzrUE3Wri7bkzeOL1Ndwm8q
QrsiraTLjyTecIxuDGyf1IaJZoVDXT+pefNM4DEOeRuvUSsbn+Cnmws/qM0RjWhia075Q4+ohDPa
QZZLu5+E8YqTCMeEo+V+7tX7fIZs0JX1KlGMW1WVp2yM9xmCXM2tq7CF9BS6aLGLHgBsq2o4gkba
aJm5dzJzXffmBdPODcneNcE16Oe2PCyq+cU0nJvtxDdjtH1skwR0qYRnurnUL6bq3kQzxIHVQj8Y
Fv3slCCvEW3zn5zxcEcA+KVtfaWgzyGqYKep6hbLBq8mwrVTn6Pk7lWUo8L5mLV8Lc3ECSMn3Vnp
cIx6M6S7+KXQ2Y1do/8wjfbWW3Lamnwz/Rw/Fp2zJzSRXaZpHtsZca2+rJsSN1Q5a15IlOSDrTeh
lfEFVqmxlpOjnE0789ZuWb05Je5xO2G7YvtccQg+1TU1dp2dJr0z8WRVPxX+vvxuTZgstcR/g7Fh
qJSV0tdb6cJyqm552rykav5qttngz3W7gsSE+N+gliOv76RnnVhBxbQCJ3PyL53Z7DCt+vU05mze
9U+RoGmNjW5ti6X3dekcraEN7THnaBI3D/mANx4t17pVBge8RHNRE9z9nYUEn2WBzUBjHyJyxSzt
S0NUiarcJcjyrbYYOGv1R9HYHEB1JhCxItZ2HhWhp4+PCpZb/MPtt8EdN9JAxohhFG0OAjghvowQ
/ld2pnQ4Gu4QBj0taVWl/GPxZYynB1WZfzApChMTp4kjN0Yn12Jwb84S7Th1136nOaNPHNJTu8Qn
TPhHJHBlQPQJwn49rK2UH5UPr5NGBgmTFOZcsi0CvVQw8dFEZ66qr5qSWJASN20oMnHK5vmCf2Sj
VFq9TozykPFyzBknzbR+r5HCj6p2KXsaZPogg0Kor5yMLjJO7W9INR8YLqaBgSiH+tTtfc1SSgaa
le8s3aaNljPn7NAws+SYZsZKM+299JJVm2LBE3d2efWBb2Wbd+4Qpji9GNwkgWYr1MvZJqKJGnqL
Sl+ftlrViXMNuy2xTSodHDtiII8t98LZXHZen7xWhjLQ08y+SYe9tVo4RSjojwpUHNXQcgQVb7Wi
fTMHJP7qVIRTslwl1g8whBdCIs5J74JHwHwOElh153M6I+smIucNOs0RatLGFAa1i7VWegL1li7Z
4sbijZpdefSW/L1wre+wnIYA6S+K1dgrQ5HaIbbMd7qtVK9DQEptWPCxF16FWLDyjvT/vxI/7jDq
SjcsmaE9qPsl168Zuoz13IEnseIjAE/415lz41hP6aPNN423HQt/B63AzUPiG2hCWpVft9lWU5Qb
kqLD4HrU64n50UntgJztpRyimRL8njJv2AddSQ+ijeIVwSl7x5WbbIqPhJI90Es/6qX82QtdBJlj
PqdWhePB3SushWRhkpvGFHG6++UJwQEOMp+1rl8LnO4+3r2t3VOSVmWanGpRAt6MFzbgeTqNSvKm
K9YPyxy+Yk8ALFGrJ1qbW0lMDwwC3ojeZbnK19hFr61bXTMdMstkuOvUasKo07twUeZHhX4TooUQ
TLvcGaK+ocd8YjfCky7xQ/XKgjh9OqG/PaIdXtcAlBemYDbB10GW1N80p9ZhTTgvMtP2buUc2RJY
nmGODCKSIdFX6gdZuSrRf1pC/Ux5kY46kykGfq1VjxiLKbmIgrOI0cKxuqHBseabOd/D2ebEZjHL
MpxayQ9UAPy/ZQmeLrHelc5Y2wwhSJnyVXuag16Q00Ac2U8bWHGHVwdtfxzU0XRJY7fCcE07b5he
e1VQy0atAqbqzRhrK1Bc9+RqLmgSZkiTVl2dYlG2eqW74ZRH31XSvGPEv75UmxaXB7Bw3WnsvR0b
PwaKEF8k+r6n48tAIflQ8qIP4q6hmlpYAF3JoQRY5wp+0OwvkuTo6t6/1rpsO+jjaWLp8fRmPk0d
SkQTq8ls4uWzSPGEBkedUCH+XFW2d1PmQq4jk66lB8oLMAb3om3qFaevw4wtz2hyZjuN+Map7bS4
2lOW4pLGnXI2xUTFO9U3Yg9gVFjVlVUHX5xRf4l0b8uAhLkynVysGRhuYHUfDXPY/dMktKywp+oe
42GnszuzrDo+fmfy8JaBdb197mbB+beqg6ym5oYC8GjW9UExbDot0n50yp5XmpZBbxtXXo7v+pwe
GthopuRogaNqJaPyiKsH81i9g2oRVsO8URPnYRm1izp1L6ORrGWNkU1UO7dOn6eyeCWamglym76p
mnXWF9oJtaVse81cVc54xk+AlZHFqe05rfPOUQKvXDUNI4bBlbAceCL6JnUELgw7rOruxeG6XQJF
hsyfE3atRxSF39MEIlaULT8AO2wlJLQUghuZQcwUlKAp3XNmWCHDgJUBANi3quiaq+2h19rYBxjj
e637pLXvmVMAsGKcWrCn0XbgOjHHobnz45xT8egB/25b/amslMvUMLg2EpactvtWDsscJh42Zodc
+1U2I6NzFkSExdJrjLYYxzIYXvP/AEiTS732MudHtBCm5kbgOnKTIaVJn9VQ33oIiqALaUY74y2J
aNM3ShG0enF0h/4xU9LTnGrrIh8PVkSJWmtTDPdK2TWq2OeNe3Hd9p2w8GDCOZvI4pYsTlhJ59Fj
f9BqPNM5yCldO4BxWkGj2Wmy0Na2xjHAS/ZDqT7PJu1EAKt04jXzS5tZNd/0uGsKJnPZ8M/Iu/5C
I54hlkWAgpm+FSMhvR0MLPueisJD+6cYgHeEmS0251eGQJtmSKWfEN/kjPCo9MLe6JNzKDz+a244
D4jYBFZzfOXjWL40CDF1usq24myddLzGS/YooEMZXg6R29tDk36oLOsC4OApMrufuh69lE5zqGvz
3JTzpZQAiyYrdPhUxwgQCNEwQR+PIZPMrZ3Wa0JuXtU4DhtjOIqIALuu2k66/AnzjvPXMr1m6uj5
rWPd4kjlXFubftxamZ/NGKrlxACqf47ZbhRzjkOrjhf0d7HOyNnhwEml7EubuZxdp6+Rij0wWfBL
q+U27qC3TY3cJJD/CBfwriNCr1o3JsZyMfUFBblPPQc1rlLHQFcJGuM0qSxpSQGfbCuF4GXTPGuS
9n9qcjOm/gNFLeWLwPq6bMSAN6+coTjWOJ08fnQ3hHUWrYq5413T/x9lZ7LbupKt6XepcRFgE2SQ
g5qIkqhecu/tCWFv2+x7Mtg8fX3K0c1TF3lRgwQOkJnHtkRGrPW34jtzRX0gW1JsUXEfjXbBhc9w
eZdGeWHJUScRlHgWdG+sHuK4P9NvvRJVc40twF9V26s60/4STXhHG6mr6rSXWqu/AbEuIuz8USUU
nIPxqNbk1jbNa8ZrmxIqVXULWMh4jGfDWLmI5tMkYiBtiC/rX2CFI3+OYsKPiYlF5XCdZ8bm1vru
dRDAsqv38eTtGJaDFGEgEhv32dBCwKzqTeqCBAeo6KmyH4vUwY/LWJ/YG5l65AZ4v4OVfuWQS01Y
7IwF/x9BH4LRItkbffhXmOVFD8lrEXn2nE/GQPie+soG5kZj+VAo7XUxMdOKbRzr5ypRm0KaF61J
3qokJnkg3ipFQ0gqsMjrZf7hdulvuyyvjsVtmQM4VyGKGRpn3bLY3XWTCyFg9zcjaZnb9R+0KEE4
NvoqmedsUypzbTjmS5GUAdF3+Bc7+45c5Z82VhluMgKCvYTHJbL3XuV6K+a/G8oh3TfRqt5NEMQw
EnWtuppieQeipKtfDHM+uk50XFjw1QA2XziJto418WF1JHS5CBDhTa6qr7chnSyMAt1em4RHg6r6
7ifnNFUEQuJCRo0g9oaZXMl9UNu0hu6yMf1P3hp0+5qR/hiVLs1e7UZN1naZiCwxI/LyxHIStbsZ
imo7ltZmMRpMCwkRdPF8NOqYDieN2vQ8GMVr7xgPjc7+M7c7p9RXhpJ4mYuvVlM7LL2blFw3ZXt/
29RivGokUiEJSuZ5V9dJLokY/sIyv47aZ+0awEocqnxoRxhsC8Ofl5EhkEgM+HJTdtYpQxzBHSBR
8bhBpTxGVl4scyJvxfMeoqTc1R3AoWL5IRL0uSXMG6XiNvU82PW2XLteeob8P5ui5BLTYJLkqYjj
V1REW9XPay203/R2PJPgwqyq1l1Gi0wFNja6F6/tVvcgvJYUR6K0J8QumlhpETIULd6W6XhEGfnJ
m//XUOqrmxOewcwfoijo6rz0+XD1FZkLfxxegcxw9oWlPXPprYalCIwWo6233EI5b7mitmhsdmNp
3BQcCdLSU2wiyhi4JHFuSy1f413ZOlO8tTpi4EychETzd1361ybgGw842ojkK87dw7BMn33xXWcy
whcuXu+1hgL4iHUkeaWbCbIjJ+QPogPwpSbPhMhHSoCpxwnRPFrh2RrHtdm2vt4Nmwp2VlnlNk7M
bZeM5wWFQi2q16VSm0QjD06oDTmYtd+SBLWKF+vRaeWuK5DCIe/jmgmxNjM0WaW9A7HhIpfjKfQ8
3yxda9PE8K+SgBdnpCiQDHyvZ7xdwA2W1Di3XNLU9vgyGt5srd6TIbw3UZY5if4URtNvrxUch5nf
peZqmN/LOjrTn2aQuCQ242xcxsV8rJLlLG24AgyagW5GAYz+dpTxcdTlxYJUJhzQ3bupFuS99xbP
RNrhCuGceOiyr7DULuAAYTduUJk8ZdI4hfFPOZpHMy3Clcl6avbaw6DNFxq/7oTWh62/AEdMt9Hi
pGk7+2jJbBcS6tYWhb945Bb19a2DKWWtg1gZ3xkkE65AltOh6f9oadps0dd01J7Li5myn8MqRG72
Ow3uR56U4aGs0q3We3fI7zAblm/P4uwVDjWg3WNjaWfTyTle+vKWh/2FtOWfhjA7Z1ZBfnfkSEJN
vVr9pUSUwuThKht3a0v7EFLi5ck/1UyBXKM2liJXzcY4ObGye+TZ0MM7PMtO/AWoB0qb9mp2D8mc
PEYEcSLGZ8EaOJuIke5fKyp5/coF19Br6Tc6YzCRVE+mW72MevieONF5KYptLOoboahPy6g9agSi
KDc7dQZy8RGGu9J2c2yeuzh6wdV6s4DETas+2eb4PDCIN/XgG3V7tRaCKWM3w01vbAdnviLrPJC+
uYpsEG/wHr1pn0K92gChJGvT/tOE5U3Y7X42LX8mSTCrupds6V90M3tcate3lDwA/EKF1E+kAgCE
RCRylOScVsOf3qk3pei2c/2vXMrQJ3lo10X1ExQXx5uePXAIbrQR3phIQ958zahXGo78COFfH3pv
RplXgYg5w+YlMk992a7Rfx5i+rpF69lfiBgdHZAp0TaF24HCxbN7rsJ7lObI5BFS5nqUVnOXzbEb
ZXHBFwuIDEEHtDYfZ/DEOWfQANx0u+6rc+X3rHlHBtVNfI/Eqkh84jKKT7I216HSPrPF3o+V6+yY
yD+Hwb6EE5gBPRBtR8opledzUBAD2zagxWZtn1XEilvcI48tb1eM2WOP672WSOD0LiOZs9i1IvGB
TwMZ9ljPZtIZO7Ncx337aBvWTad9ZtaqkxyHVTODizlOstK08ilP0o1T24/eBEwUDhcg7gDBt/WA
OgsFkF3BG3icB3WZIrDw3GbVE/sFVX3scOiXWQkRgLOC6BWjIta0UGvMf49yjhg0rE1b97vKyZ5C
B7i5mSjf6W9RqXI8C9GxLEjW0S3CWwpO+6oRPYdZkQZjPiDTrZPEOxa2XT+Y7iKeVZbTqIOILiBe
CGlGFZL3ahhTuWkM75UAPoKr1VQ83kPzLLcD1iEBKhvr7dimyCtg/xJwAOKptFwLrNmUr6hNYPlZ
a0lzW5lN5Wzi0OGJ9pq5//KM9kdDnBsV9dZJZ/Kicy4NEW5Vpg7AN2eX/IAew3U+iiDiHS7+akLb
Z0a6bVvUE5b51opmXuuieTeiDsqDKekej2gm0bXLy5PWEvWK7D7vXvt7J7AXvs1kVXLAbCRXc98T
4VjXNw2BVeyZN9MuVmFProVW8kaMcLFEJnZOYCUGycXSv8/QXT08DD0HmjHEDLHWzWnwHkYf9BD4
bQgj0EbB7FRYwbOLR9otSuFpGwN1GnmxV0P8nNoBOxG0V8HDppFRaY44dQnr0alp6aAl8T4njQB5
TE+NlV0nQ7KCq1Mt9L3oJjQX5kPWcPM0mA3X+YxxdlLZIyZRUjfs6jAplsmmNC7ZXWqHhYdGZJhl
X1gz7W2mfSOg+9rZ3l5X2kof6bRqeFwrr9zW0mlWtYmS1z0KU/9mn7jNyAgGLd/WmrpUJZpJ+45J
1266D1vG1ALpTJGdobaXtWGVLMcsqkSNU22nPWumsXFZG/I0OSKs5oqu9A/NVatQMtMvGRnTg/Ne
WFCMBBVczUys1ViTuDNvo6y7LS6ZlgUBTKP0dh7BT3MFkWtOrLGsthZrMdGlK5Uxw83WpqbvBb33
sAcxmX64Edhp+5LYujZSsiPfzGNCdsle/S5CTfwCcxY/DTkQ9J2109mWXQtYN87Z+xiXLXnqcyh/
OgwNO+GEkVjlkJjthxpc/lnDeq/7ZWnUl4IZ8kwWq1SktkonP7YLUixCPbTlYKjaPBi5xiilLIL7
gmR0J/hDAX625CUZSJGKl5X343qf1nwLCydIEnMnwvCn9l7zNlnXwO3kVu/lCMNmk4U6iVFh3ewv
zsJ00g5YoouYD2FSvwD43041PCfTnets+yMD1Dnrm1cdRTIyWZCduF9H8XwtqWfW6aG9Z7R0hNCC
EUoqbpt62qTkfleFWMsmvnTTEDTkCSOR3kiLjM3FezRAfA3R8+JY+pbXeljNESDSvMAQVq3vNfqX
BBMieJoE+oLLLe2vRtyiBvXG4yCGV4598J5m12M1Q/1mVgS9tedI175gQzo/lNZ6ImYp9LJg4Jye
NchpnU27RVelgSzUi9jAC3sg/cWnMet/GmyDMyQBYD/BcxCb7aRuqZ7/jSOj2MSDfQSyBWeKfj14
374aiISL/CWW4HzuBsEv36Ygy3JZNyTVm15IYSJnvLuAfnfjqVXdtVnYjkJWSZcWMwDnLTLOdQNn
jV4VEt5is5oDDbUIe/ZzFC2X1rDe7CHZVYV3xGC5Mcr600jaj7lsN3mbX3iDvlukv5DKhEAhLV+5
MgvCOXzIJ+0l6tvDHHPyJHPfbsYlvYxJvRpgf5rW/Zw0c+skyd7J2OSk8Ry72it1kQws0SN/1U5L
Bj8ml1NnW+pEuR2XzLfT/m9OILs2O6cR3JsbnDuP2FxDs4BTokNSN1ghyDEe48AtiRbz0mZDL+89
EO/i2XWA8SEgSvFpqrl6ujQ6kqwKL4MuHSBBzSgUCEnCVARFD7Y/NFeTgm4uv/QSjbzAOet2XKm1
SQyNOaq1oUDgbEYNx3ZoF9V/rMhlDocDL9sv7EOXQmu2Hi/AbDTrBuIdOnQ9usXLzD6bqW7vdARg
yJ6PgkSn3ELiJ9ClC7hlqzJeGlrfiVVPWKNEe0yXDqVKpsAEQnFB/kmoHccPylMU694hRb/TLWi5
ySR3dDQ9RfjBX/VakoBs38MRF3kCFHrO+3YPwHybu8TPJErjBnFfDoLdhHECsIM6A7fGaUDB4C3e
g2uFfzLaJejB24TEKisn/BkIYbrnFJHt3O71LD8v5BB5NVql+WEWLmpAzSd0eB+N3tEtBmqDRjgV
AAmXw7mYzWO2WOuCV8JHKOKelgqsv5IPY90enbY4JRaG7hG1Yd5+iTR/cet0hvCgf6iLPEQod1Yr
KQltKtYizfYJBBLhBNxWE8qVOHroJveT/KwAcZJvWOMD98d27Jq1QvWhscZw2qOWmkYsuuoaAg4o
99xp5U0pdxPNkpfX3dW9uzHJWgddMd7cnJM9TLXNvCwbh8W3t8OLqB0qAouzbG+hKp7rKo14Lso3
Bvy7DApBU8XV1jPkLpE9buvaRrk0qJUDBmjizYBlu3qqfo7Q+KycuPONCfYw9B6akXtvmGy/j7mD
lFtsa0FYfeVdQ+0d519QhQmqnGbHBpqsaSratvP8PCKXWXo4r8jTidPqC6qcfbqNk73UMBCQFRjo
Y3bt+aKTSN8VDoHxHUARDs1l5XB7AxDxH+X6Rmwc7Mn9SDzjwRq0NQrFwzAgAgyHTdrlyl/M5C1D
nVanaocWaT0N0U1U1gb59VfToBn3UAX2pCdxau9qaIYEKeBk/XFNJPpUgsKtmekacuGiJjiRdOzW
LR0YWCqu3CakaLecEvqKGox9bc/bdnSJ29cO3MLrCc9MpE8vkmjGFZ6ULxivQKiOs7V5W0bSAiMo
MJt5QanZJ3XXBxQkjCU8zAx2jdLeRSqeQKcCiW0p9PLAY7yk7MlXfPp2SL4WwySugsR3hmoX3yV0
BROyp5oTBA4C2OEvQXMssul8m92EvLRsHYnqOWctXKlWHNOxRSIznikfJb2uvVKx/rhMO16wJFCU
dXHYEgtNNgUg5HM7WB+2MX25ERSJAoDRuwIJcPJs2IRkYr1AlhlK+Aq58EVHF6/Wbuls/054I8hp
KCdUUoRSka3LEstbMzrlXh+cY1WLQCXyWHbGtySvil5thK93hWiooiCnfg3Mg3kIiVcOvQMdSwAy
PmBdrx/qVHsrzX6TNeWhTbt9wn8HmXvG13oZYn3bG/YK6OE7TayAa9Tv8QDpc7obEzKppFe3BPpA
35ZufvQG92aGd1Ets4/qD6Pou5VlqadZRX9kquAonT3Q3cFgGLk7WUuNjH3b0oC3TO+tscWN3p5L
1oUg1cMxwT2Xk0VoCocfhHWMzEdWyB5l38gbPQ1iXVQ8F6ClXxmSIH+MiDJ1KB1ZVRUDgdvwOd1X
lGF0nxOj3EdmSFzcEvBbP0P+fCkHyF12FJUMBkM0QvvW09CGWc8FyKlva+174sbH0ppu6QAKlRMY
2ZmnoVYn/CEsJXYMSFjfExPd0Dexq64Isnpu++zPYHvQM9GxMwENQLofk7tzxWhJCSPl0B4e6MFg
2yR2rAgRX8TEeTaJ8ilPhg6fgIhIgNC3sh30XXxX+/WxdhQdgscF1VPXCZ1oySbedlP0ZI00RuUq
btd1hSdYWWIOwtoOWkSmiGqQ2ROYDq89xzlNarRz+AZJxjFRgatm6uCpOeWZEQ9e6ynfpifWb1F/
2Kr6XlL9V46PjoeAA1kff4d8tnPzifnnFInstyrHi7CQms/FPYyMRVz8phWvOKfENURMkJAw7xM4
C2Y015sGNZ1Q5dE0236rSLrtvPYnLg225LznsojsaOXeA0HrcB3xq/G/mV+cuSeDsS9Paipf5szx
wPrkpgd35e6iZ1abiDdz04fSHK+UyjzUlRNBr40HCifyoDbl0YtnsEn3DH1MLJzGCMp3W9RAFMJS
xNP12WHskQovfb+lnefYcsdAF11MTrIQsyeb1IQDrtyaWXgxQv2DosFyjc4qmLrhdSLmtTO8DzrW
NmNnHRRR0QZNlb7LzrjOBzLwLd6RNI8OikyMylgmnzqKnVMbKOeT8C4jQ7/alh5mPYlV8s6KJcuI
eckLYlm/z1bxKlt4zbwyH1Nm3LzOXsSYrhVeDz7JfVlQceAuT+Vgi3XtFPo2S+FUvGot8fFaFS0t
MLK+1ud3i04baPl4/9Yt1MZ4phRE9+g9peYg/CYGgYyLL4s7HAXWJmFLyhDCetL4GxfjeTDGbeqk
j4p/iw5/PSz9VjPb59FIf/q43RMYfQ6z+SrD7urEJRuI/cAwyP1pctMaDmNxtBmy4Zsi8V/yuINu
zC6kPD6ODSp5Ies3CY+WG2BtOpS0yWfN0XWOYW4GlM/9OD9jQtkS8rmdDRpXoorXNU71r9apznpS
PEBirvs5eyDAjW+rOiR9HUCSAs7pxyWVb5lrhwDzy64Q0fG+AYWzdW1R5jet/sf0Ep6k8Y9U4sXh
dnCX8VzV9qfRas8haJ7eu78hurDbQjhhmUd/J0PtF8BH4iMvU8xfpi/NSneHBBtqivBvJjvSEjWX
WfnkqfZETsS4L3QeEPRc5iqphpdxbCpSkcH7M46CiozZWNx7hoqfiF9n04/9oSrjQAvro9M5l8zV
ThqKnbTRkEbYzd6Mqj+kY0FoL9nOFuaDiuSIagFecyFPFQGc+uz5NfW7688pqiPxzBGjm/tb5GoH
afLZ6dMtdotPbRkX9kziWlbZRIZpyrhntpz9SxNTFk4kp+rFe8RjsOo16awHVtc4j7dCj37xpZ2m
LP8hPClcY5V9KQ28LxrkV6obtzHCnldiLLaa0AKGQcxRI5q0ly8W1pdSVE+xTkyt1o230NK+51m8
5sPEJJTZQQ9pOc/dL/EGOqoE8VZbCK2BiZy2wvDYYroum+ewRN8+909Fx4qPM+dR9k2/oX0gwykl
po1NDSKl285fVahr6VnvEUGGOz2DWIrb5V0QLNmEYzCm1VtFMUk+ZV94S/jytD7dVnpBp733nOGj
47BO1qpbzqHVBoteHEK7XZPh+DKo/O/QSaQE4Z5mGoqfSAFWKHmeaJQgWwvZDjQPhVKup/bFNLmb
eiLaALzCNokATyYGbNosZyZN4zC6NKKSnYOsUTZoUBKSS9tKHEzRPyaxtTbGSeL+oR40zDm+2t+F
IqOGUGck3vi5XcWypwHOLYc6RlEjORhYwAVXYxjzGzRIQVt7J3J6q2i7sef2aZHRW+emnV9nHMTt
oAKzUlut9jhesVHem6VmNe4S7nlgyddKlE1A5wX3prvs+P9MOxcbXOBgQmL3yH6byQGIMhL0KOg4
a0KOOdT7966LjjqmXDjx9pAO2WaMbEyJy7lHfx6aUH1VDLhFPHKSwxIJQ/8mvYRgnepSQISMrXoT
NXPmgCV/FU7lYQyzM+nCAbd/ti5Q47jCJjGq+UnvgiBJgjO6/KK2alYcrmuONelCOjjEx6CS6bIj
ys53u3IvWZx+6/bsMjfLQ1GH09qMvOaIHnZDPZIAk79Lx+QdbTO4zx3zaBTj21z0N7O3gtQaHulM
XZdZfnGKmXdiAvnLn2Qx+XkEbJ4ka9tBFOWGTK8pXIgbdTB1BhNqbSHbtLRVoqPcwZT8Jsxw2xTW
ySqgluGmgOC2JsJMiGAy+eL4UUZmvU31pXtChmHib805vjh5Kp553vdhPQjrhNNhx5rcbUunYhJ0
emRv6NjWc9OfsxTIr5fptL7/Q0mwdNaHu4olDVo9pQXFwRYrm2889wdHyI0ixbgxUwI5U2vXGogN
klgdEMJ522RSK12NL7rTPEie4hV5zUiTkuhvSuvYrMc7cT/YAD0+PJA/syfcPVastbIsd5gIx5Wd
DtQFQOe6c3xz6SEAzEIBO4jlGnoj+eXaVczAPdricOx5R6nX5KWrcVPaiFGmZLnkUpxBrFZzihlb
6NcoMo6uDmLhEU+Q1EvjR9T50Mci2NeITGXguXjTuJrYsqYsvtLWhlQc+hi1vBjKXYXGc0rKl5II
dnJudoneBkY+HVurfet6uDIiiY7SnO54967RcLHY7aUbCDsWLV+JClSc3ag/w4SCisiPow4r0QJy
bJnXBE0BD3f26ixwRMtov4kW2TG2gls1MwOaBo6Hws6+Ui9MfcsZHN+KmWDbLt42xrS2erZDlbx0
RoU12dGflFPfvzkEVzOGFdUGaWNhH296+HP6eTsZfUqn2htzvlMLlHAWD0xHOLco4ZKwmwrpqDUP
jwbn+DrPolcWxmsp61OyQPEZJOgTWf0LH5H71CMCm+BkUFyyOPXl6MZrtxF352e5KxY06K56pJa1
P1gZVCIn05b7M6iN5KnuCSpuxB0JVmyLUD/xFr+ABpQD/R7G5i4L+SMY2Xj0Yqcm2ds+8Vnu7dYI
7Kx/dvup3xSIQ9yuPNTmzFpknpC3fAu9e7dm8G+TsNFV1unvVh7ye3LYEqOyCYvkmbqtGTNPg2rY
CKTNJkvx+baAOl0U+7klPhyUnonePTiqolKvaA9oIwIV3QG9sR99r2//VjVq6jBcKAZETBvpUb0q
tahfofsaVxrgSauGc9loEwuBCa6DZ5STd0JYtVjJmiSA8pZW9Q+RQTbd3YVDm1/kUIw1z8HYM2k6
Qv2xuX5XPSzNYEh0xDSIull7LXhLqojLHMTzXQn5VMYLQ+DwvvRMBKNLqddwi+6O2DbqL7hDh7U+
FhsjywI0+OeaxQ2LKDQgJYFl6eIeUocwnF6tQW4zsHepelRKZv5HxtpVS3tfIZVzzOlkT8nfoUxO
/TzvCKz00eOfZzowVr1rHyL9/nlQFVtF3bI1o+IjJ79Xv5ddwGgEMaMA0j31oqMH95u2tFYk5nzZ
qbFraFxAvPBOBvR68JTadCl5xU2cvs496bQ6AkeRTe5KK+5CPfnpmfZ3GFUIzYb5x56sN0a/j8ic
iYUZk7Nq1S5JjSe1AB9P1fgNDTbg35t+9cnCGyZeGsk0PWJlAiaszw2eG5xxx1nFGB80LLSypURD
b1lUivsDG46XzlSbUBlvPckFvV4HUaeudUaAcTrrKXpVLURawtoS1sKkYUOg4mm2jT2jlVKfOoLA
Am7I5vLeNGV4S02ekMRoMYVKDYpnROXTiPglr61nqnveU1MPwJCDid/OyO8Ku7gOfWYPXCGL8Rpb
5FGbmCPhkwJ65E6wR7CascbecZdVJWVzRXACiDEFizCuyk5PXaG36w6xJ7j/0QjNR91jUx06gymk
cg5eSS6zgBNTc/24dHGQhPKyFGMQF6jT2tpBNARhZM+LT+nsAy6kQ6wmgCoZHeMmDRzD+pjMUm48
G40SCmpkqQAU3pg/uPVPXEGbke3xx4pxLbeIhVl57ZTcc3sB6Mh+PBLK1nqlP4aYpQmCF1xQFdqR
Di7YuytaFLd5GzJpOh3IuRiAcdMbnQok5A/IrNzM2wH9HObRe57L8s10YC7ppJIELcw610xal7Ac
OoROW7+3TMexYR7sTltNurg5C2kIHgB3zpunjK9ZFEc6UMhRtD6sjoJqYXzPsnidEv23CQltKNWl
S9OTVizvpTvceL6eNK4Ou0lPujeCCNFkiM0h84Zb13HZLlp8mQbjbzPafKfdzjDhucvwT2zDyRv6
cmvR4VAUIH6jhLOAbZ0N44j6Dc00KXXRsIMBOCQd56HnecDJSOyWGlYmu9fy+QozN4mCHpUKxl9L
RecQ8nYavwaOe8oTz4ySL9ItblpCwjPrPHSZ9zT02rXHqeAIy2c7BJQClbSX4T3MSwaDYjekeA88
eYucH68qrjTm7Qzyt9cLn77F+Bc3uIzdUb1VpnFr2VOKEHPzVH4kUX82sVbjwKSlkPUMYjn7cqWg
lq/AKtv2H6mksrN0nsNEBVDyZzCb6H4GnutwfrIa67nxqoYG6uamzfMTM/rkJ03Dl50QdhHjHRVO
fbOkeSvz8cuFbNRFeg1DY0uIBVy1xMWUL33uj0irswEKue0oNpVXnpVTVBtBZDrJ0aWtaesl47Bt
puKl4DaQWR1YZrdBV+AvMtv0cfMdLi3feDg+OaJndona7wLFrOWqszIpxICdg4qrD9OIRr1WFwc5
2WbkXGIQBjhAA2bUFG/G3doJeVIKFyAjJqbM9j404FmtNR8t0XSA0XjqBVRx7CD3cV4N/KPAS5Sq
6JG5iuRC+wN+HoIZPvsh2+V2DeZrorPOobnM7OoO3ADRPPpRiOizSE5YMXxiRNBT4CpJUGpUi/up
tOpQKRq46GnzG0r7PKP/GmowIryWRC9EfVBE8VW63bXiMHDm6jfCa8UT1uNGNcaTM6hn4i9WAklW
b2AR7akWGcxNm4JSRU6GT7TZ4VXH6UgMZ9w8tSwB/BtORsa50Jgfdk8/pRWd8TtTIzEiBsXa4Kb3
uAn6rFZ9yyCbll/dHd7gWkJXFe+mjDiLyHv3xuRtKrRrHi4UuQJfWQkEOpxPOF/QWb3Dex51OR56
FyDiLhiKOM+bYRNB+eU5uledkkrcn/s8Fn8bo9zqgwgAHW82pJ/eGp5PdCQfQJatO5UeMmNcpyre
ZWmIkc++tgaX+9x1GzKUIwSxYqvF9mOWD2+Y+d5wf+9jYdRrHPsXnEk7g3LBxpl27H1BZuI+d4V6
7ezQVzS0iCIHF/VWPMPveqP9DGRcxF1Mw0FC765UuLAkm9Xc7Juw2XJ4P5o1FpCaPlkivfhPQZEV
g8lCOVAP6kpHfeAV9Z4f/MebcmwZDbJ6E2qwaHap902Lwq/UE3i16NwR+Z9r2GvlcpxM/X0qxCEp
XLRK1o56pue+QskbT8c0ZZurswKBmP3pGHxvdOYywcQEKOgukoyRGasezIOHh8wsUGNlpPYgO0ao
3bnI0tyRX1/rT8oiCowxbnGLi85vHcEDC5VcK9vhjNI4xz1/HtXmX+rATp/9Gr5UmtXDTOVLW7Gw
tp1ah9DEVhtf6pTy8FA+DFb01GdWoEEGGQR5LapHXF5x4hTfNGK8VFUW5JO8JVG5n5eR/VgrvokO
sN94o+PXcMFPbk4vLkPrKupyA1vydGsaHlUJR+N69cZgO4xS+NWk5tVjpObJpf6xtfV3lkJSDfTL
3aBA/Mg+anXki+ba9qa17tBUgOCYEzRbO433Z8jz53SOoKm412gz5pMPuxXT4aVK3sVU71LDWNtD
iK1nuZXaEkz1/ElP2d67e5DxziNn6HFzl8NbYggWa+G3pXj/z7E2/03U4D3Sl0Qem2xFafwjPxUP
tXTbRHP2XsrCL3oX3Bih38QFi01p7tBWGgoQB1+CcaGLwnv4zz///wnvdPX/+vPNe8TP38/HpIy6
//O/jP9ddF6m4OJJILf78Zrj3PXpieW+aqBTRCTY2gv8ikWKe+P//yc7QndMKQ2LXON//GST53Ua
bMCviEeFKU0bAUqNVCYzbvlZ/w17al+3naZ1qa/QfY2b//zzzf/mo7eJkiTZThCV6gnz3//0WE6T
yNEJHFhxjB+sFeHBSJm68d+yBsxF0kLPDh4CIEpyUyqkJARP6BXxl+l281dh0cXhqAEHqt3L/FZb
yDd9L+lxAye1GcdrR6rpO1eLekIq5VY0tenDj2tlBaZ2b5ZvRekJDxUp7ryVtNgZiC8YnIPR1Q0C
KJvp839IKL5/pP+IMrJJSRUWphhxb2X897+4psG37voyPziJUZebuo+TD4KPeNXGdKn+h/7NfwY2
2RDNJgHDOjX3BET9s/Zy8BbZeTHuyaTyzMC4s/bKDdMt7Ez4zgrrPS/VXD7+5y/1n3/h/YdavEqS
r5Q2AevevvtfHmdcEWMo8jk5hNVMcXll639sI+/RQqbD//Dm/DMX6l8/yuEvdBBmSX7cv/8oEiD1
qlF4VpBb9wdgN3w6/5e089iNG2nX8BURYCqyuFUHdbcky7LkcdgUbM+YOWde/XmoWfxqqtGE5zgu
DLjIYoUvvCG28rRa2SdLIdDXcVzkV2f9dgO95fNxaGWgFlaY0SkbMJlOFB6HUWioXR125qFsnXZF
79VYaGu7rwNKB2cAYkPwE4uNWWm9WxlDEZ/GXHcPEzHfPR1he2P42Xfgn7ghjfR+I138ZYAQuolH
6ogqj/vtQHgChb2Xf13/qJdWEocU/VK8XPETWZyRaA5aYY5r+jE0DBtVHc1AxCRyjrFTDV8AJ7lP
dWBox+uDLg/GeRbQNteRFxYuMzH/+5uVxFwLaoNNgsF04++0sCvv8nKix2oYmDlS99xVDarj8Gfy
lV166YPbvC1q9uwbEs/zka3JRYvVLeGeoYsQ0Jpq/Hif6KOGA1jYp799zCLWvHgu7Zv/jWkuryHH
wegsLmL/NDZu/HECXvLQujSQcm9YE417PdjfnkLMrGFgiaDrGMAxu4tzFwa6CcFcT46TQU92Qyym
hSf8fsj4/Lr9oWiqVieVDVn7qUwn+dkrJ9hfDXQyj3y+sF9EUQK3iSPwCZvRwcMZ1aWocPfXF4Ax
P8fiOXWw044UaEubrrH4Dk7UaymWH9qxD0V0kjNLl6rWhzLOJSrTTvnJ8b34B6nQsK8TGX/QGhG8
dJWh32puJVf0y5eX1euk2ZwBtsfhhgL1+aKY+pCSFyKpB4Cjzg8VC4t+fQcDyGwCly7pWB0htYKT
oxtNAsSG8FfOoQsbwkABWpi6x8nqLN2aWh04cwwt+pAg7pVQ4LUjAr2yvLOpq208pNu34RiJfwZH
t7d//ik4yy3hcns5wtMXJ0BKDSspJTizSCDQlFTON7qelPNjVZ/S2hhuw3RQAHcpBdVT3uxCBB82
gUWVxWITr+zPC5+Cc8FxwGNjQOAZ87+/ORkakwzFFEl4SkR8H+XUAIvQdqjAWyYup6K7SyEFvhSK
WalcFEWuz8WFw9B0WY6O7glclPT59H4zeo74qp+qUTugWegVD2GCkNa2mSa/AaiSgRUTeWP9rkdI
vtcHvvD9TQQQZ2ugedjX7fJm4BAImd3lGih2ya4dkU+mSZs3CJjgPsYxQeFLEsIqTFdur49szlfp
YidaBIroPhIosgAXVy0t1WYsyhJjotA0g23sGaBdyxKnnntHNObwxdLVJEDWhASyjpGUHuw7O/uc
BxQy0UcZrU+jai1SoGhAi1kf0zEDFlCXYNCJNykfFZT0cscbaebK1vg2g7jGR9lUvrlyrVw43DnT
WT2eaXlCNxZqkoBNcqrVFqbkRYHzgWVSiIxGiSgV0rvPiAaJ/xA/YF1NsGd78yGiL5Zr1Ov6BG9C
Hulv2g8RksyHqUBGK+uLuXrt1Ctfaxk/SIEov07lURj8pi212KxVosEL8n3n0BgN3UeMD630Rrg6
Qh2db1gVBLMQR0Xd/dhkvtndGSMGEVs5uQCuzAEiEMGwp/1EziZaCSSWduSvj0Zcg8CIxXEil2cY
IOquzQwzOQEDA1bwuZRWc1cNbYAKCepWYZD9ak23uR9pRSFnSicmhMsDlG3WMJmec+iigDBEdtDM
CeEKFLzsLNBvNA95k+tr3lgslNdHtfDWcDxU4E1DLg782oLRjcj8eIhhid8MTWdSVa4K+1FrCtfa
cODFOxUiXVhkUEcdDBA+xOWAtF7h3SCkryHoEYdPfl+h+TsWrgZcK7XF4fpTLs6E+SExUrJ1nUTK
8szXl3hzJmDrKnrbNiBOo19whDyTvoRZIoEAwwMYihBBw04MmwwbnWRlghbn4L9Dk9vzy3Akl9L5
OZhNpfCqtsXeUmbiJAVFqWFq5XOmxm9IA6YfpV2JFSOlpYPVPCg1/Vns2NQl7lmL0NihsxnEmi0P
JqzVTxVVbWNTuo6G/aJ0q+/KFN4Tk9D+E6F7/cSF8DGrQ7ny5hdWhjXbmBAJGDyRvXgINZWt7AXq
A8HcD6jHVOwdLYLIg0HBx2xKVxOCOcN4c/y+vjVITFYjG9py9PmB3nxlFArSCnN772AKWy+2+MV3
iEl5SQ/FwJohwEkovjZGNn4yKgQAEPqJoLk4KRJCu+vrbRGm/vskUBS5hRy+wjK96+qqUVqVakfT
LCE7V6JNwDHiITvQ2SrKbuW8uDScw32DvxK+eNJbrLEWFXBk62NJSalwjwhhcJoNloaWGVD06282
/1eLOQZFwT6fM0n+mnfamzmWrPOeVnaERqM8DiVSXFk2K+oFNh3dNEwf0GzyN66t+d+TPF2Z1kUq
O0/r28G9xf1aIYRTNrWWQrYu7HLbtJK6qelO3pp74oWlaxNEzgvXJbNc+l/2cqryMKpdULllfIux
54yE676U2E5vimQyVo6nZeDw74vBcpYWxygYjcWLIarf1UVsJsegdTGnVhFcdBi89ECHJAmQPKSp
YR/g9LXWfW8ptCi1nG79DepjIr417Vr+HABqUaEfvwFrcx7Lugqn236y4gIAd9D6u6Co3GQXTnms
YITF0oBtrZsrlmMXFiK56OxOKoVjAJA6Xx2UwnVR2mF8yt0BmuIYtuKzmWkI6QGapSN5fS1eusFt
hzXBqpCs/WWyAaoH3/ncRPgK2T25D4iajM+B/QKevvru9RZgd/p/VoPTcwulkk4+ft1eEkTw2Dwk
dq2k9b8QlyF8ef3JLqwfhzI/j8W5h1T34ntaLW5XdduUR72wACoOg2U8JD0VQ4uTaOM4aCD/0YDU
Qtj8uM3gAu9Kw1oe+J7UTIpIRnxS9di9oNzGfesNzj4efNaQjPv/MJ5jzNZm9EjZJYsTp55dVgyA
QqdQUowuYuwSdrQNoXZE+EZ8aobKWllaiyl9fUPMhWyPrIKtKRbRWgl5bczqLjlZ5djrNwpRxb3s
YOaFaZf+6tP/UGrQ3Tev6C0SmMhIU0LdaELgJrHkxm6ELtB7DGZlpGz8ef37LaKEf9/Oo2bE3YWu
zdLWl7gtmxq90Q6pSoGgdjKPio0R22QrsVPmPzXEPYDsmLZQ++sjL7bs68goIwsqkRx4lDrOtyxC
CZWyxxZCpq6goInQy35hK0AtewC/8F/GIi7BaskSWPKdj4VerYE0LN/Q1xVyZqipR/7GQfubtLyO
7/9fgzmLs6iqKpxhDWywymj09gJdkgCkmCf34OoAb18fbBFgvs6iS3fExCYVL+HXgOzNtTgFpWUS
pCcnsJPQRdwgxKdEyI+dQtlzavX2UHUhmMtA+3V94Iufz6bO4eBMy9iLkwaUeFpSd5SHujP1u9Dw
UBNKILdhLOOs3FKLq//fleJ6cydEp7ixrMo7uW26do8nYVrjTpgmvnjk7vxlxI2xycYWIaYBJKlo
p/jXCKh95XNeGp182aaQzSFA6fx87Sgfg05dT80D/d+MXrKVg3LR/MlBAj8FnrkxQ9NXMAvysLmh
HD4l97oxIh335/NNpuNgeoXaO4C988fIJhX3jlumJ1QJuxPSp+pFbyBap4ON2tT1sV7N794EW/OM
S8ongnqGkJa+rEC2eRXCdZ7GQ+iV1t8iD0GEtRizV428KUMQT+DvcwQT5ad8SJ47LIVnveIRMGk2
dfdUwm5MsLsBZ0bA57qBQrjrbO1havHU7qdNnVv36egecJK5h7P9rMzxMRzEM+i1Lfhv1ChcMHzf
pnI4VvN0TjE+gPZNRI89Q7OTSxUNtZdS9/fW0OKWqmhr1j/BQBQ3he4ca42bt86hQMTt3ixp4Zs/
fCs72gHaLVTmZFM8TiOhqg+NZYy2Qd3eDl2Brne7M7OZGlP16UHZ7jetHeKVY+/CdYJunWGTJZG2
8kHPvyOOTl5bOL6LxNvM2sAcFQoXVr5u41JbmXRzZTxj3ojLb0k2RD4PiYI7etEeqYocomPrjQdr
1lNpWnQXypFGCWpkLoBMxIOg43rPZlgibEfsvac0luzznGLhyrJ6rd28exTyJEkeRH6yjG5xv6pc
pBNxbnI05F2BtGbbrrXjo+phKiGnC3sbS6bI+t7MKotcfzBbXYeV42koM9w6I/KZgP5VTYgXdE7w
51c9d8P/nm8RXIx1FUxtFciDrugt09tuicNlAQ4JrbO8ceTKnr60FlDdpKk9p2v6MkV3wJyHVNCm
QzVSGqCvOnUPVi2LJ69xgarFto3Y68rWvrAaBGtvNszDF3VZm0U2RbVoU+iH1kRlYmvYafgjsm1E
OMfSxrJliLSVwvyFiwLXVfxtqE5LRxeLi8Lo7K4FlhQcEzHoPzq/8X/79vCjipW1kiJemk6H+t08
FrWrpT17CWE/NFvFqdVIuMh4m5TNAT6XRAnE6SfYYopw/M8mdM6gsLqU5NykHbygeb6f6b6n0KjD
9ohClH4fen7zTG2khLJialq8pQpceH8WzbwOOTeocdmkXulZiyPEznUdmQ28worabbeRVcHIhA64
oTnhv1xfLpeqbDgX/W+sRfRrk4winxbEx9RowmcNPu+mGoHllWNtgvUFER4LtOM1owlA/SAintrJ
82AAHGlTc9zguAzJNh/AouIFudEiYT9cf8LFR/93MgSBJA17mzLb4gF139ZbDEHcQ9r3wUE207MN
pJQqO3owQ2mtZQPL5hzjGRymIFdNndItpdLz721acVXHIaCqvgzQLkOzbetn1o8u1IIN4ly/gZB+
0SXS0LqHUY42ZKADB8Q8LcfvEa+dEmTDyf6OSSrNNY/KxVZ7fTZrPkzoAdEWXS4M0Ny+X+keOm+z
zP82STG22XfVhPjI6GDGubL0LwzHJqPPQ/TnCfRoz6eiSVCKKnpk5RBMrYCgESWhj2pFH+wwWTsq
L1QWAfaDI0D22qPNtbT7DAahUhTdAS74uMYEDkjQMbFhZbQddE9JDSJDYxZ/mA45qZJgxRjDYOWF
F6HgPL8O86uTstAnsNx5Qt4E21JJpC9MjZZ3NIWoXVXRKSI7hsEIyS2JTcRB8cm7U6VtPbVU2P/D
8I5h0l1yKee+y9UwAmyMohfhqfaaCCUe55Ym8HYq7d1Q5fmtHCvxgDqjjWMi7LLr2+x9BQxLMU5v
3ZwjcJzkz1896ZwUQbIpO02FDS1Q7yQkIKOJy27lcFskNMzx3LV7HYRgnyj0fKCihuNZ2+V4KBN3
2uNWWWObnM9GGHkxvWByYJy8BkE7o8Tk6/o7vl/PQgCzoshIGZpIZ7G1+ex4s6FMfppbTXfkouhL
FRCDEcjLEFm6PpjzvmgsHGADJugfEhtSmPMXDWm+Cqk5yUlqFp4oLfh1ZjQ3m2TngBZB0HgMJGq0
NCpLIu8K+y4pxvHBTouZsZ2hcDK0U/dkKUCum8ISw18R2bYCAtBPSEVUUtxFSGc3G5LC74Q2rr0N
ECFFBHnAn3MfwiCFtdA2wXEY0dQMEgiAN5SVavDVUKIzyGBWTl3Fyjt7Y9We/1PzKg0FTQs9mU6b
GnXvWUF4xI0v9E9xDEv1e5Yl+Pb0eRocTC3VPzho7aOo5ZNA7pVnaB9Hy9bSfdqZTjELAKHmJEwE
JDu/hx7aRvpwo2BaJJuE4+0RGKVSGxX7wS1pmIHCPehn7GrG1PiijVbwhEHaRAqkxzlGF5iJ7le+
EZ/gTbw6r0VnLmyBMhP0UJaxet6YpAy5Vh2H2sXSibBj57sogVXKQjhQD7O1TbaoxswDAqqxMKSg
mk5vaHGzp1qQEqU7fBFtMB5zo0OJuAoVhKK8MXK1dSVkrJvBUhh4hTLRf6R5Ob6kBlYEsHcgJx21
0M+fyjCSv3I0vGyg0hkGQFHffKoDSKwbyx7aJ02HmKa0+iPm4NOtwwcfnRHREelCl29K74t0te53
aBtwz2pXYRDaR2meb61oVm7okDj9gJRhoR8UTkL9MUcx3cVaclLJUbfspLhT7TAMmNoISI3j2I9A
hFUJcL2qa3iXDj7B2Z3rA1W+L4barmFZxhAZCWdC8zMgaGc4Xv+Q7w9uIiViNKBR/CTgPt9rCFA4
cZyQPNdD4j/rMlQfhwQSJrQ/Rg8Ct4Wb7plHQPUOTQS4jtnt9Sd4f7aARObWol5s0PNdpu+a1kew
aCTitobMjo1SiK8Yk/O5zyJrpWDx/gSFG+EI16IaRDl8iQVRE68X1k1zHEvHe+6QqLwpgf4WN7Sb
p086tTh1YyCZR7iSZysTvVjAr4UDppozjRiHoRend9s7Rm6XHRLTrWl1d70zGNCWZGr9hf5lAk+g
Dfy/iKqGr9endxmn/jswtwaYKeaZJzj/wlwlKe60SU+jNZOPLVSyHX64YHHCosCZ0JUYb9v2pvfE
B0smsGPTGcjvg1r1evTXfKE5DxK2HhZ0aA3Zg/b3ygMujvt/H5CTHl7ovL/Fcmbwzer1HEE7qmm4
JWe5GO9snFj8m1ENUbDtqEjQTAfMiJARjIQbz3fg0DTT6Py6/iiLpfj6JMQwBLFzkxThkPOpym0Z
O71HCthZtfahVV1Ybkqr1X8gk6+vnKArYy1TsnoGi1CPDU+A9PSPfWm3iCIP7YMclVy5UC8ORUqL
CeqM/nmtab0JzmZ1jgqPj+yEBqv+scKfZx9ppn8Xa7V4vj6Dix02zyBoU85ow/SIteXimE6QPYkL
v1e3Rtlo/U3FcoT4OOLgdJDgFZCqH9D3nHAdg1mJPMgaGPHSLpPC5mLiRfmKi8Xem1HfhqQ5JLeh
2mi+Jx9CUys+10Hlbc2iRYY7ke5KceTS/IKoEib3nEsYsHhpvQ5Dt08qeYjsznhMhHCIXLLxCYGC
taEuFYo8yUmNgj2hLkDS8yXqGqaSnsSdmjaIe8QH2HwQmHgdkYxGuD3CUSfUsWUAVh5t2rRFQGfW
mR5qTCITIfF0zsQz1mUroen8hm/CAT47QT+4Puo11EUJCs6fKjSJei2Uxk4TSQ5+EPY0ILLpWFTw
bEiLRoz01/WFdql4d7bSFkP6pm9GCYI8J4eoGeKNYULqLr0G9mAHttZOu53hBEhB6+Fw2yJmcFOT
Je87QzUrn//imocJ4MxAlvcJwKgrUOrgmg+TGON/xDBWT1MMQB7DiDKv0Zc26699S0UAL4oaqYDr
E3Fh8dHc1TEk1V9TwMWCoIhroLkTUZkLfbTaS9fXfgsbA010ADooIddHk/MRuPzSBkUymmJzKXwJ
5WvHaQjKESEcxFOmr57mx5zHccpAKKWESFUGM8d6cFo00euuaOun3M9y92MwUTCY5QtGTLoUhtRb
R7YCMJJQLao6dqb/QoWmflKYAOIJnreYFna2QreVkj8+7Z6RDRSubBuh1hLT4qPd6hGOOP7wFCBV
izBKjVvbJmh89RM4iU/C4E7ZV9WbE14zWjMgXlZX9tZqOqBXYUtwf5NaGXq2wFBeYojHs6RYBI0p
xbZ73IBY9fRbfxr7AoCOgpeM955Xb9wJsfuTntidj34NyhZgRWuK8gHtETxghyb7OYbJCxoj7k+l
DT6Gd06SDDs4Zv690yTZM2mLCTe+x4J6g1KtNb8PKgfbQUyJhelyqTcbNFDES1UjfGjGVpvCD+7G
eyUVYtGRLbG5bBz3ZzK5kHtrt9PS54EOA84ghM4PCHtItcuDEPlfiOTdPQGJPZul5h6SuxBWnL0b
imZ8RLD6E85FRxs9zGZte15aJ3Plic3HpiDgOT8R3L52I8qCMyDFd1gKVWl4yNpqidrhaicQuIad
jnJzBVh+79VD2qDqNvhHnNPiHGHnkJQP3H5xD1E7iVZ27PtbgjY5hWVD10HmSG/xcIlFx7OONe2Q
+akFYzBExcRL229tI7pNDSDuNuYW+3x961w6I4m/oLMIyZQvSR92A2S9NRVImSo2/7HqaPoLR2MU
dXTs7mqUWZuVk2GJxXg9lQGvkLNTfgX5sXhNq5WRHk+tOoSjpImQW3WM7L3bqke0c3x3A3Z0+CLC
0ip3CHqEL3pJKrttciS18HuGob+D6sPaDkXpi5UF8v7QBDZg2zwjeQdoysWxlSk9SodEr4+lW07N
DtVe7UdToqvqOLW5cTMcrjwjQOvGF51Rrs3M+5BzHp1uk+tSuKJ4c746xUDD2MMm9BiEQVOTCqbt
pu3xyasdOQCZbJPue9o8TCiQtM1ndD46ufL+75fgDJsgiRb8PYPBz5+glTG+N6byAbwg2qrpKkU1
QY0I4Ah8egHdbkPhaLfXl+D7u4LBZiaMSzItKemcDzqFWl1EVakOhYkY8U2QTHa9myBV/+NqyAes
3BWXR5MAvsUML1gu+LxzBpX3nQcbf3KxIhDJ0VENXPagFLvrLzZf9ue3Ei8mOWdmvA0R/GI2SUpJ
UiUHY12hFl/1QXU39diFN1aU7nKp/VB9laIV62JbVnn6H2I7WcQM74Eyn2E+M9nofF4z5MtaqIq4
cNn6Rz3q0IztTPkZfXM0JaMPo7jzovimVs2j3a7d//P/vXx1j9CZqju4ONdaRLx2F2ReApfs0IxG
3m6zpjf3cGOcX2KCXetboNivz/X7z0q0R7ZGsEvRmYT9/GXR7rGRtm64hCxJR8nHf8kDPzXiz6oh
Y7xWuX+/URiOcH7m01BuWqIpuPPG1uxz45A0+E5NYR5sGz1u2r2fI/rnBxOWCbS0rr/jxUFpybkO
HSzw6It3hC5U6m7c+Ecz1j90ARJfVqrc+zgYtH0ct/DHsGRcGXNZx2cVUSbTKfGAZCC0XSbquIjK
TmLsc8BEMfo5mn1wD6l+9px24o3becPGqlyB810tD4HnNljLBmuB/IX8gofgSLTpJYCmWNaDUgM9
S9BbwRENZ2xFYKwmtptvtc4jvdCbaTPoyGTrre7hljgkP+y6+VL1LbjttjLu7DBD69ev166yS2uO
9EoC8ZCsvVew5psMVheBBiYw8Y9j7VE10dzmsWvxrlH9sJZYXBwK3BVAWgAeRAnny3ugwJG3Gstb
yzpxLP1yOhoGKj9GLMaVMOT9qUXtdAbPAGfl9Fr2fz0b8RMjw4IsKjoM9MbAdYad8oMBjTqRC5Qs
DVzdbkGVuj9RzzSalwEZxTVk+qUXpqDK+Sw8yi/LogdAgrbSKW0ehkR2OAUh/mhjeaGjbItKnur3
17fWhaiEt/a4FajnupZuLi4hc3DGQPkj8i9U+HaV26jbqXWMTRCF2Hp0pjracTVs9BgVUVwbxz0S
GDgFN+PvmhNuq/Kp+nD9kS7NAHHA69OAU1/SZEvMeZoRf8yDW/jTvXSj6QmdxHI/OdPatX9pKPTr
iHg4sLlkF+XW0ckyOu11c0ywbdm1Rm8fkkQfdpbvyJVi5+WhoDgQ4NIb083zhSyDTsKszuUBjLux
NQOXFmAC34rAo1uJK+ZPdn4HUZsVRBZsF5pv9uKTKhW2OMRFhLZFIn40ugd+wqtjkW///EMh6wUa
E2YnvIz5ld8cA7ix5ZruTvLgDJN4QCsF9WOJSiCavGsd3Es3AAROz3G4uCluLOJTZYTJVGq9OkyD
RC/ZFvkD4igIzI1FTX2jQbO0bZKVT3bpCuBDzVkTt45L5/j8Bc18yFWM5PCpggLxk77uLnEV1HBN
qDvXaZvfJTCf5642UX2TImvuKxsm7J/PMrT71771zF+Qi7QhTRIXUf8hPHXQRWZrq9r/YYqovLWs
IP51/Yu+ikScLR0LIi83DVkKCD7PXgyG/7uYYsvkJk8QNc4NRJkijVr8GP709eYuRnHmpsUjowjr
+5FsFreomgtyvAt14zeyMsfadZstcv4AL/L6QKSOUq2mPvYRToOhhyRgVUhapIXtIa2g+k0sMJ+9
/hLvPxsvIXQKGHMbgxrr4s7AFqaFICDjEw5l9mkyZpvewAvve3glG5P8BRvSCeNfL+itR6/HYRkB
Fm3lKd4FgjwEaIN5d0D2p1V7vnaaVEHEzhT+BHbpI5DeZSrAJy+wvOJW60QzQDqt3eJ4/d3f3WFA
1uhKAJImbqFivlixsW5mtHQwW0zDIt1PZZzszGHqt0bgp/iPGsjutM141Loy32ssqJWT590hx0sD
9IF/bpDXcKCdv3SWTnoDJCE+IlLtGTjSDpm20RAxQwuQepC+sjUuvO3ZcIu3bWe0oIfuCc7BGnVs
NJPRb7drfRdjRQKdCxWqAVgUgkjA07vSViuJ64XXpbBOewJ8DUD4ZfWtwE3Ea7TcP6W9keMIqf0K
zSb+7OOct3JNXxiJxUxuTqoI6XRJl6qmvGWnqeCUAonc2MqpENpzNOS+Uc29voQuDvW/JbRE9beT
33Z1GqhD26bad22yg3+qqcADZUo0gEJ/PpgkUSN7oYT5jpAmghCNMqKdYzdoYt81hg5lR1X1Bw7S
cAWAdWG1IEVDr3pmgujw/84XZ5ClY5gVwH9FYZlgaLPmHxxRkPwFjvKo7FT7WgsnPUZgPkN0CF31
p/HlDPWbeaBwEGBZLmVyvMGyQOB18hjhqQJLWAnQKYP46Cqd6Mtoc5pbWDC5Q50dlaOt3daXjkUL
jWV9bgpA2Fr2RUgMy8kcteBkq2jGEndIwnqBjqy1lfHarhezWxLtcerL5HFqBmowibEmifGu0DRP
wpuHWGxZTVodsjFQHseoEX83QVS8DF2NBZqfukIhgS2GetO2IeqLmJXh33Z9vb3CRhcXHOO7NqeT
ZMW5i9hIplHckUWkR0eGk7wN46w7GvDwvkAHsJ66vuLMKFx8onaBXbaEZ1bcIoGc2l/QUInxCqlc
YJKOjwyvsqZZwM8IO8QDWwcPEK2gxH90EoRWtlqQlWLlTpkf7uzhWTRUzyE9E20R2C1WMJVJI+8T
oiBBpahg4Yazv5pl+snKwfZ+rcwjwe/X5yRYQlY73ytG7zgc4VycuTeNDxH14k3jByWiSZSsNobU
ygdigXaLpau+C0ILrLsJU+X6x3q3YXkICNOUNuaaJNij84cAoeuAqoqjY2D2bn0ynMGmaZMl6m/H
zIoSt3HENXc2QHgE9ioUDU6alZnRyqRfmIsZNgtSgdotc/5KRX8T5g5WabSV4JZp3THG7DXu96bW
/3ZNnAI7EeJXwnrd9XUT3CEZhC7byrm1+gDm+TwIbUiLSIjxEFmwwZFbdAC5/J12KDzSyrPvyKRa
dCzHAf6uCfOAE3DlTngXzBg2QLP53W13Zmgv7vWJJobm1MhEpnU2OlsU1YEs1one/mhocuK9Mur2
nw+JaLKLRAkRP0HpIhKtQk/XyllTnpxz3AGKQaLTDDxID2hD4PcRB/64st7m9XS+vUAqEz4ROHko
o7x+hzcf2sMJ2dTGMjnlqevu0VVDjVX5/pd4REm1U3AgjRwLmuuL/N11iw4KqdrcHifZ5U3PPy76
376VOHxcx6Jv3GMrGCItDJxqRONgbSW9P0DA9RCskO3POegSE5w4yM2MYxRgVFWU94Ii1sFuyOnR
Eo6+D4DHbsYikURsyI5ndmVT08LLxxQlWqJTFR4DBJxxTjTTlT12YX1xI81IxjkLJ585nwSnMs1k
toc+pbKRn0LgLvg8ZrWGNGuQ+D/aPtSrlY99aUjg4nRiZgLROxEcLANdMXkkyW6Ftmfj4sVmTkJ/
6AgiD6WFIPX17/x+6mGSsKLZRhxojHv+ipga6n2A8A1eUhF8XAH9yt3jueL/hzo/JXekSVhWM+pj
MZfk/bJMW+VAdbd/mnD77yeQixjl6GuKgxemcNavoSxH94KdszgVvEGzw9TNhwOk4emlddvga2Vm
M+BQlD8GI2xXCkMXptCdK462NYOnrOUqscZCTkMU94daOdHen7ouQ0hTW0NAXdiREJD4gSwEGdzy
7tP0sqljv4OiDUTqVyxaTbuhQjDbqYS1sUakf3/JcTyDLKKAi6w1mI3zdVEaISI2sYnwRlIWA4Yc
YthC40UvehrKFx29gpmziDOoRPC/623q+tcX5oVTDyySS6uCA4jDdvEAThuzFGHCnSwzD3Yx4Pan
vvPrR1QUvyboFZDvq3Tl0LtQ16bXSIr6b++L/Xf+1rXf2rkoTYBB3pgjwFsPY/wtzTM8rjuYypT1
qwjKCG9eaTu/g9C8AXIbRrcmvkb6TkdCvjoqPyleemyhfhhmMZgrB8QF1TDbpfzPhfAqO7DcSLid
jiV9huDkNPpzYGJJmSYzDM8Yo6MDdW+DzoL9HDmt+ieImuIowBQcQhd3I8ft1Npner/42WJUZGCW
zmpDS4Babs1QmQQWMqhm1MR7bMr/RnA1fr6+Gt7vaYZxgKCCnqL0tdTV0XuzqwRd2GMyBt/IZrkH
815sY6OwP3HsTCs50fu9BsaUAxh4Hwc/3ODzdQDiTQmn8tHAavpe3ChTiW9hZuI6708MubLULxW7
Z0grzCuqENBTF9mHJekkxwMlfg3bODAyWjTmt9D023qrY+ccorhteI92yGraIgGjvbhtSR1Mjab9
2Ad4MIKVqyKAHLbZrGUmlz4wrCDYWfQeZnT1+VSIXtHzBTgKJO433bv61ot7HL4jAxnqQvzlJ0nE
wmoJAO1Q/8vwYgwdNYgkWedIjIWl/wAff2XCLn2e/z0TUdH5M/V+bhgaiBkc5qzoMaWSBaMCmQEF
PRMk/p8vvf8NBnTufDBPC3NzrDRU+oB974VRpjvTnyWH27B7cIbgzy9KFDGpFL6WyWdG1vl4dlbb
Ne0zeP2hjfoH2u77SIrhQMFT219/tfeHPEOhS0vPFC4W8ff5UEZWtTFceySxrSxKbiBxZztIT7/9
rnB/McHwghPsQBRh4iGb0VvXh39/xMPgIImaA0yq6MuTzMSPgLJjCwU+AAsvlOc80xVE3V9ElEIb
FJ3Coi3+Q7A5dztgXs1MR07S85fu2yAVsuXEypX7RVd9fogS3CtDRAc3poNhnKXpeGln9ndZms8Q
jNu7GjHnGze2kJ+HPBjfISAiV66eS0sahgTzQIA/z8r5UzU5qfrY5slJKCWfcuVkO3qC7m4ckOVZ
mXdr/q7nGcWssEdFXRJH0FFcfPcZfW4PPRaJ0ozqdhMBY0NmfICGsgPp3lS3iSs55ZSmdNomqdnd
ihkZESZl8yHvemx+QqQKPnEWDntcP7G6Vo3EmUoaQYoDn57mL25pGV/qaHQ+RDPfeCs0Q/S3hYHL
PekMvOU+raufmO7F4WaI9fwOHymwJboFg3bjRxqKAIHnTQZWYv60mjvP3/jdBFDvAtqFiiGcivPZ
bqM0QYJLqoMJTg+fr1gz/wHQjowGoSsiTEGRoz4Ymnb7AT5cgKZGZlmPOiSe6b6dhYcOyNxJ9GEK
ONcrOJFLK4HojsY5VyrJ7SLzCobOaghQolOVOojwBzhcaNJpflbpqtDkpQ1In5Ey54yGZj7Op0FH
PRIOgwdMWPbFzld98WgVsAxKiFIbxCQwY++GZiVcvlA3mBl4iHRSnIZ8u9yAbRM6dtGp/ujZVdLt
9TKtdpCriDItQi301rSiqvaRV8x+EF0z6dsmU9Yn1Nik+/3PTyAQ5TCrZwEu/jifgJRiZ1yKIDjO
cqfWIcdn8h8dU2J8UvS4RX6/1zr361Tmufnz+sivgrfvlyBYFTDaBBvLrH5AtbAJPEsdW7Pq8NTc
5dHXET77xowlMgOQ1DaIfuNR7mvJra0JHNMpNOE210CKbrHBbfsBH1DdDzehgUwQmIzu2/VnfFU7
Wj4jjBDKbZSZ0M1YHEqqlnXOnvZPQ2njf9JZfYzTVe8/mwPeRTsYhLWNhSFO6Ch5WKjzJ9hRNq6J
nVadJ/7vOjSnb62uhgR/Rtl9L7qi7A9EGXl0GLEFfEqHCQzu2GPZsSsxyzvioxX+NXIf5HurMBXW
XZ6i4os2q0IYCVbBzyZQ+WNhdr1/k4ci67YAVP1orxc4IegezlkQ4PQhvWkqgwZTE1al2JRV7D1B
LdXksztk0Y+8jaaXTrMKd4M7dRlsrs/b+20FdwhKIpA94Egk1eerqum0qrDinLJB3ZbattY8XLeM
vvBPpa633+IoJl1LOTnWJAsvwN0pUgBQp5NAIRnl+fORizGxIr1U2cnlZDqJpMc9HT8C/Taplfa3
DMPMvQmw5WPOQyW+26oR1Sb/P8rOY0dupOu2T0SA3kxpkumrVL5qQpQcPRl0QfP0d+U3+qUWJFz0
qBstpQtGnDhn77VvCcckWU6jPe3//k384VnnFoksi9WD5o139Osbagl0qz2I9sf+Jqiub0lj42KX
cSdne7/m/RzIqr81/CknB9LnGAt66pe/v4n/3h0wWQPlpKiiyOHM//U92FVq55kw0oMnLTWejA0A
6CjWxQihHDJ0nZNF+UfV/KeXZM4Lstm8NVX+dwD/n5ad0ktkNKN0DmlR2bthzMcnh2wzjJw33Jbj
dP/f9xWsedjVbnIkBJu/F+lk3ZLBoTbLYVOd1jlbVefQBJaKNCK3RN/6jwX+37qR+zjwfVxht7vf
7x0Wa5bDnBA4dyR4MbKG5OjkqndS0bmftn4n1oPL0RI1mviXg/sP36sD0xslAHBGGle/FS7b2LEF
lHN2HKGcaKQ/JQ77ImmGZdJl+xV2Y/mPuuwPzzKvyFQDHByL6PePWrSLUmMqmA+N7kD2MrKedJ6a
EL8Fc6YdrZxPMnJo9f9riPuHez7fMXaNG5MYXNHvalWzG8xt5YQ8UD+Vt8ig+h4CiAi7NWGT04lC
ufPKbbsb68oZfR71Piz7qXi2lrS5T109/2fV9N+y8f++I6Z1vz5IrYWDBVy5CxDT1oMuJ4ZnXgfh
u5kaGSvmBMcSdTxKC7qM1nSht6GMWtO2efr7A307lX89ln55H78/0JbtDR2qG6jkU1c9Dku3DaGh
ic34x2//p9chhxIELbsX/fDfqgPC7vN01dbmMLjS/r4Q34RLOuuL6O8f509PExovIGA8UFzFfnsZ
DEOZvVZrdWiNZX0bO2hRGXHRPjKNIui6rb9YCslmQ2HjVCGj9h+VyJ+eKZqX7g16yGpzfjszNnCy
WA7m/Ah0fJsjVy2aZ0Jrxu8TpegZ5DWSlL9/4D89U0iw+Z1om1IA/bYhrzg2NjbN8qhoM/6dbJrD
vkqyaGky1KsJUThmTmft7y/6p7MR5QcbMh/xf//8unqRXif43bLkkCbks/ZAdUNbY4ywlfhXPUMi
OTdMsRsTz403FxtpltDu7GvvX8EPvyNQUE05vI0buJpNm5v3bz13d2aOomQqLkOHHSXZ0meAnnKH
UZ0rl79t4iUVM1GTaVqGqjV/ae3n3qj7uDE64RsNiD8mMdbL37+f/ywDUk24Et5GATdp/O/CIJrz
LizznJygQSzR5irQZloxfBnxADyroOlOf3+924f85SG+vd4tSYXu2g2o9NuXMIlumoyMmmiotUoQ
upQ28lg7Svtp9FOVBN4t7yT01tJ9sotG+f+ee9Dc5mRWUULReUAN9etqWEiwBbcyrIcKW3UXJOM4
1DtbB8j7j03kP0/37XPe6kHoiTdU42+PFxAHo1eZTh6gETiPy6ykvlSrIbKL0f4C7Xk+LYadx2C+
i3ghTCD8+9d8e5Z++5qxMN187EwmsOLdbsL/pxJx3Y0g2ZwYrWW1CKNKgEBA2UkJHydw8O8v9Z/t
kq+U10IUfuuqYEv+9aUsAq1S2fTEsFl5fySGHC+j0i568Y8n+T/bBxUlWiPcrTfZIT7ZX1+HIPRs
lQVR7mbXmMG2mXpoKp4XWnWmhfU2yAerdLP7v3+4/44Gbq+KbxNE7k1b+vvgdwYDUDT9oB+WhSHZ
XZW53noGtUk5YAh7fZfN1iv7ftjKXWHPAFYUvI+mv4lC6689HGkMRIyGtljRa6/aqcqsPf79Lf7h
p76hu8ybOhur5+/nyFK2HidxD70IWXhgySmNnVptH1ewEP8SM/5hVSN7pTOOwtbkJX/7rZkVDptF
cvdhVDDxqseMHSKGYNsGfZnTCybeOuzyKfXRjHf/aCD8d+e4QRyp5OnFmkgKf2uQrAhE8KoXyoGC
rTZRZ4H6kPW63q1umT6So6sgsmtnR8TdYqzzPx6o/64+Xt1Gx4w5z701639dfUY3WFM+uNshlzSW
rsOaU17XA6c0yeJyZ3dFYj84o1X+o8TnyvKf+gvPx609yKQcGxG+ml9fuh9NZWiR/x9Gr2fyf4vW
G6G9BOC1vV1TLRXppinLbOnIdOsV82Q46d7Z2ubo2hPq5ETbu3VqvDRCOs/oB0uIo/oSJKR6fJNo
sMI+FfthdXdMcaeIJ9f0HR0nrau4ATqPOpKk5IlMsa5t7S5IZvV7Vhpf9qg4Plr4gys8MFIdmMR6
q+Mt5/5uuHD5ZHJd9aL310Z+LefmtJgsSFGULrgcF2HTigRyNbenXrNPhkIMoj7frXbVh1k93rWE
JKhKu74M7rpXjGVPsEXpp3Dj9oT1eIQKNve1Ig6Ju4T81x+ek9+5guYcMJSw1se4HavaX9OUV0vW
dkcF9q0UdWn5HgxkCxcyFPnGyiFCpa25583YP+tq0GUgSpvqduhazSdmzKQlZqf4ADdV7YIMcCd9
4OptnFzlizpxp2SAk35fZ6ssorYs+0jrJzsNPakqhwzOUzRajbNjrN+Sy+zUfEojq3J/EGv+sOZd
P0TKQOhPpBg5iKGcnkk3JeUpKcQQ4QHcwmKoknjItzEwyNSLqS6McHPIFSFxugqkojZvS2rrL/Bu
jCBRMD4RUF0+z2PyYSg0ltB/6UFlTw/mPL46Ve4FBBSjNTReO3TIBTIx57GDn/Hili2qlqxp7X1v
3MgMoBr8ubplnm7LTLynelRcMwYpRg8ob9ojSbbZCZ5bFlaKCQUTu/d3dUpl2BPscMiBGh3qrWpi
AEbNXdEwJyTUutWDhDRMv2evpTG8NucRY+25bbr3upuap8y12qOr5lU82x1S4S3JT/bWa8dsJpZS
KD/W1c1iqa5d2MvS2RVl504+yl47JHhE7IyUaYYodPLEGnbelAXdLpe57X7ozFTCIkNV7gvSbY4K
tLoYDv7PDDVttCjS9cVo9AFQSSLXmsEhmhhPxBPZy0NcrZI4JqXM39W55fVm89u8tEqYzukUJKiu
33AAsLZ0J8NBXYBYRW1+kbCo7kXqYiaeM+mTQaKHi1i9AOafhnjL4QMOI+4BI/3Q1XrduaDIGxZs
r93lWiMjSErrk12a48tg58nzZDivae+Jw0o72kecODyASO7O4+aoBwN7WGwLq3xQGFmEiAL70Gmh
55lNbgeVztsTuWq9FmZZfM6WM9zB2ut9C8DOLhOe856atow32vTpDkDfCp0gaWY3zCZ9bvYs+hLs
6Ab51QfIop5WK1VPlS2HwLRXZQ4auv4ncupKUAtpazxbW+FFBnzlwFzYiwoG6QHPl7jPVam/KQR2
7vGoiR9Cw+xLenuvBraedVGjZGUoBNfbqOaRy/0cNP5zqqtJHzQswAdBWplPj3S7aL293TnK5MQr
XJFHSuom4AqTfRm9NI+zQQUhIEcFPtFYRIJL0L5uhPIVH4X5qWaJQlxtZs5f5GIsO8kh+9WlU/Us
B3yDvW4Uu1aZ0/u0NNIHpFizrydyCwjRHL4hiLVOHLXueZi05ayn88JWWaxvilYrJHvqczARDeib
g+fEOZned4WYzVCUuc3+aXxu01TsrTRVnr0iy8l4T/WrYbDAMX4gaLOZzYHm6L8XNK9HgEOd/CIB
lu3sbcwwjXZD6CW28070zXIcuMiFPW6hnVGghsymqn6gUZz7mmy4aADyNNmly62E50ukWSX7Mdwa
0YRrukBVXKy1Cqtk3H4wSq79DO/fXl/adC9G8hTg1WU/7Va/qmpKUCy0NPMtdWV15eLUB4rZI9Ia
yyr76Rjbz6xayjuNNRPlS1NHim3l0dbZ006qbvqwbGa9n8m8F6TeTarcl5SlkbAs8cBgLJSKPf8o
B4f0eVNbx4BOUxc3aeqce5eAyxC3vkMcfU/t0a/EjlfiC0pp62nMhRdZRVP+j2ZMMLzaqDsANg6P
B94DMGirmRILxB7ro6LOqmjVjfVbgqiMI9SaSa62ZYuXpG52bPYdK2gZxbHKFOeokj5Y+MXgGsEy
2t4X9NzjHjgcCluz0Swfrz7sByPrKiQDUrX33HzWneO1+XMt1VELqxzNbziONXFW6ziGU26oviBy
44JINbukgyTCqFZtk+j6tnB03+3T9UBJnYb2JggH7hcgYrM1HlPTU0KnZ1u2IGvXftPVznercIc9
47i+80cpOdS4uusIrJLt3Vul/jHX7nwhnNZCSmDmHoGjuknyrUkC+WBCn4ZmVURIg5m4lg5N2FFL
zhZQievgOFUd9iKFvLCldh+VYvBk4CE+5c42gUSwOnt+6NduOecDtYgCpGIhaqPQZz9xJzbXctXf
7EnJFV+pij40xDa4wdwJ56i3TrO3i5bYOzQGcIC65JYf38j0W5Zm5VOXlFpgrhZ1iJpS8ZhTrkXz
SNjuxpPYMUSitCgSX13GeFlKFm/yI93M7lxMdUw3tHxYWtKgsnQGEJD274mZ1jEJD+u3wRs+tKl8
6vXk7GTNHoevxHwjL01RnMxBPhGTRaSHHE6KBpYksedg7Uaeq2o/reW419Piiy1lTvY8/GfZ928G
/MFbiLTlK3Wl+1S97N4s+1RvAZrAdQcm97wZ3SEFvkgCNnlJSj7Qx7Nvp5CwQr1s9xkcOE4OQdzZ
xtY2qea2y8ry0ZDrtZuUNVCN7K4Z09eUe1XAmXnSeunbEynX6/zZL8SLeB3UwlQLgda/ZJIfFP7y
i5U7z3OvvBRwM2J10a+WNQIRYeAbdDU4Qduc6wAsXUS9dTPOJikDXfPOSjXspv2nWxmPDnrQaBq0
gzCaXeIaCMmzsyE3eRpp2oypIQJdzUSYuFL6XatuFo0dJ/mmrI0Ia4eNouot56XW7OTO1mGMDl1m
GP5kSwFfsYtlvxAX3iihVJMdQs/yjDUIicsCeSzXSyfupfWOsSUukzyuxbJfPSdgVvxlrppd5lhn
Ytk14tcKELbDZ72ZH06lnGaIOORxV2Knt9YZbNcpc9w1Fnp6bDNvDPLJfukzZYfa9bPqpe5XttZd
E8MADFNY3cnGF8HG2D0uY2KiLG7Ffqt1rAF2bNTyok03gx9nrewOjgZFqJhjafdhTtiXj/lnZeut
et9wVrBqrb2rLRA3dAPC1FliozcXvwbhwq9Rk51WvZnu/JBLNqwi8/xbB6iyl7s+t2PVqT9JJYq7
Ai9AVz+aerkj5feRXew7QoVgZaej6Nf9bqt/ONbkkzf6w1jMMdREfi/KxRd6HybTVsHjTDhYabOV
aWTp7B+ZMQU52w5J473vFkmMw+6OD39XgrZQ3Px7M9vX1TUZ/DHsT8R39PWPmaVdS2KIpUhiN+vu
mxx2A5OpT1nJg5hz7mNKNHnirRNDx4XEDQATZF84fT/VZX5wl2mGpgfTUjO2SwMNiFnnBM7NJOrh
ZuYFM3icU9PZUStUe0S4X91VhMam33HcvVkVf3wjm+rKyNCKZ8Xqolq6fOLs0M72kVs2CCvNvOvA
3ZJGHBrtsls8YzcSeJQs3jlz8gitfphD+Q2sokR3sA1rsGTVvtp6unCZ/eyNFA2ePT1q1lCFMKLI
Y7NYBAiVwevgsdspDUloa246+zFLD6hXfjhbH9lOSjh7wXVkvlD/R33hdgFwo3dURFFpZdcWAFsw
u9qX2ZljL3G+mg4btukAdGMq9hXwYICxYIcoF/eAe7Wr4mPTp93WmweO/i+jbkV5UZ6nuSEkJ6+c
MK/g9gO3vSirB5JmCZOxi5mhflvK4ms2JsQMckNa6iszlSFI6VUFYlRltKE623kFRCy2Z74fj/uC
Ww/7uRHvMA7Hn+XQWP7oCgKbGuxdhfAesjUPHaFb4C/Z6nRUaz7pXVeXsjzVig+zGJ6btvhaSOej
8LgCtcTYmZlFleJdhOKE+qSEbZsd+qrmFrSFySbceHSsj1ooEboULQBV9aPZVHRmTkIktlFZfr52
uzozYf5p0VDZT0abUwGaVHe15/jKzNMs6DPiHRoDibLHp7cl/D5PO47R5rAlgKL1WvOCbtAd3y3H
l6ZbBVV3/VqINePrpM5TOnwTopdfcUOpzJNsnd4vvgaPj+KO06G4PSzCk1Ghpntoq2jNBDPwmSxI
ruIpoE/EshmzCL9V1iuwL8s3hi7EcYWeJRvux4p7SlZfF7PceSU3k018h+73OBMf4RtjH8xtWkRG
TxtDDvmuNMTFGqv3gdAoghuWH53mJpw04qE1oDbLpDB8s6aSntX6uTLEydQILMF9Glco1KMMkh8s
5+6JWIgHYUNXmziuwhZffGBU8muHntbvN+VkGos/DOvIlJr87M7qn5oB2cVK8mhD7HQwaPwwRMfv
ITzuK7O9mHkfAkxhGl+Zl5H3k+KTi/LJrNEHd4e16O51KyminJx7RWE5VcW69zpx4FNdNPJTVeB+
QZFzTCxd1sRya75Thgdm2nx3Gu3AtUK5CDdHDdJwEYZUdiE6nLBGhiEqQknfrmZ8F9wZZTfw87ht
uG7C42xezgmMcDQbWUt3VXUi0LONP3XGRCENZMvX+5m789QlZ65jEDtGb/Oxx1jwO5pLr/5P71EG
Zm/fF1p+WMduz3wtmIfmlV3aX1ptVxVImRK5vBWVaoSp685HqU8/HQ3Gbb0SG73p+RFU01O/WEHa
2a8FoesXPDhaYDnco9TK84KxEUf9VtlWnr0+JrVxTutVR4nQ7aWJDK/qHRmrRtOh5KVPog0dNw52
9VCT0wvwpZ10bjo069Lm8txN7dMATGZfio6cSAO3k+IMBIwIy/Zdl4OsUdvc70jPzjflMhv6kYLz
YJj5qU2Vi0ohC8VJRgnucbhotfSlYCusO3OfOXLw+fv3Gz2nPdI14c+q6P3enJ8nb+D615tOFU7k
ofumkr9ToLxWAztC6Zj3i9cVWKlXO1bs2/Ykx3M9r3vHkOxaqx5tenfNexiilWcFpXrLNSl9MVTT
fivTuK+NPZrUF7d1g7pWLyWMcneYfF2x8kDVuinKwSz7g1PtKsdrWMnpviJBD7BWWGXTEylMz7q+
7kruGBbFJQKDtvJTnmVfq7SaEfWwBJoz46QhuGYP6OxY1uYJwu/OLfkeqR1XXx/s91yZvvSD9qNI
0hfZ3soCgtGFyN+o78NEQH3Wp4hz4xXtS1i1rorRd9MDanQrnJflIpX1WVIwYhp58Mx2Ogx6ovrb
Kg9STTnwhusyloEybEuo25/dZu2ozGKvWL6syfoiDQJBrTKJp3XhoZwW1hYTujp/GMs5PztLBq9u
5KYC1a8OaoeDN/dqEbbNOEQQQ6/KRnLMOnKy22apRnrbWWHFj5nMyk+3UQ8EKr0analxbSyMMNvE
oZuN75pdzzdMseo74xoSPH9fyOaUptod5sELE9+fRTHTqFOva9vwV2vZp+FA3NHV9Ac64tMgNjWq
FffeWZ3daio+Fol3hvNxV44PbT0yHlbdr5JDWFb2t1pvYnDwH46ieLuVmsEi4yLQtvEjrc2cGogD
mSKH9OEafahUQLr2Dymlkmuu5r62yg85KMRHZDltDXdATNLat0qmJwBlTi8O+oRwq7JDY9BtS+Vo
7a3Bviu08WjY07W03cctSadDqeeE3XX8nGApuX9sr521fKfss8Paax2/MxeW1vZgrvrzNpWxnLuL
tphFpEFC9uvBeW6KvgkWIZ/gzzZXqctH1cytFyJCHhU2ZzpOGyGEenNYU+MsEzvchmE41joks3Ze
Ym0wXksvS4J+QOzVO2P8P7mhuWQfrWVeXEr0bNPDyejz0HSsQ60CPNT71I6axggn24kIjo/NOd/V
UC2X5G2qnafO3Sgvm6jvxJ205tfSsb4XRvWdzPk7tTbFSRhEKk/NthtFtpNTF+QqRYw7LPQYavSu
ZeIA6dC5lqnLldv7nTTtD6M0g0Wr9u0IGK8y1VOnmow6wGzPyXzfGVbNLkLecVcHqj2ENuJCBhHR
QlzrNtqvU298utl6cGbvtLWEa8F5HAaVJsxaXNnZk6BaRx3lW0PfqgEzRzABQFrbb1WDgivbb0mt
xHPTXF0ydd3Bg9eQopGwIG8QcnlQ1DJaDGv0e7Fyr7LitMwOeGO1mx/W327LYyqKp8XI46IfTlg6
xsBz0qts6CyU9ggcUY97nStINel+oSRx6zJYQOCwOc6TXU0Qs7bjVhX026eaYtAjI3aI0T0EBM9Q
Tuh7NpCza/X7Xiw7IIEQpFUyDdfFey86xssbe4BWH5M2jSqgp9K04kRJa7DS5gHXHe05z6aKIegw
Q2jRlqfcnCjXlcgYjLOu9eHSzru8hZ8yrf6g8NVVojg5lBioQe6TaaVxmzwQshjPwqXFvMWmaVOW
Ttd2HY9F5Vw0W5xhP7Ck17jiTpANJv2PJSgc7Zpr1Y4e8rma3J3suzDJC3aNsd2TOQVRJBWxQaAy
t936Mq7012vla6NN9u3+BudSDdd+OvP8xhn9TS+B6CDSSKnWsCHLA1f5ruaWkVTtMVP0r+YG2Mdu
LmozfWjsj9hu3lqbQ73lX4rBeerpvDVFu4NZwcZrXep+OQJ2OU29HmFZuI56GelcVea2iZvK3stR
DecKJ9sor/o4HiZNvehqsU9v/HVT2Y2lfoL8qfmYnwj/as7YtbRwaMS+JVELpeChTqfwdjKr87Rn
9QVbWj227RoJJsQV1XehNPl+TfT+rmxK4lyW/sExa06S6pg5bbQ56eoTfKXAuUjMw5SyyEv9S9kN
lzpdv4xqcn8jz8+KMu5qwsh80ja+EWK8TzIqfycLFZUc8mY4q1n7sBRWbBvTlVJhjiq1itsCUThq
Nu1sdf1JmT2dOcIQJPyGV7lhGCh1+z6puJB26nbXF/P02Hr1kWlYGec2nS2XLFG3jMUo46TLn03W
g5tk90Kbz4OZMzDZQrn0J7SDO0VxIl22gFAr9VV2iU9DK1RXy69Nikskml25JYEYrD3N3ijd2ms7
ZsxXPP4Ga6+2XI5l964CTvKFpj7ZbCXNQp9pqQMXThcDGlqFNGgSAgnYAJSnpVgjalElqDJbJcWB
25PVGxew5MlRVTww45m5BW5jTlxogc5UMmE2lIItoKf0aE6lCAFYUQ5knkobo34FlqhST2VnUcr9
oLKfMSu51FP52Q/Lt17Zsgh6Be9AqAXX4unemrwHWxL9ktOVz+2V50p7aK1bDCFPW1MuR7NZr8IV
T3R0tWMn8xfale2ZrY7WmzbWwUYti1ie1sbmcOtUlC+yWj6ttDqtOteprnOvS5Z9wJym/ZA2J2zE
u3bI7tLNQ5uo74kmiTMaY8y15pB+Z7w0fKJ5SaK1U45aqbxVLAx6XtshUwcyaigo8/TeSCnUkInr
/rK15IOtrZ/Y1sWd8t2GHksdtI/CuDUCGHvsl8Km4EeyVftY/D4wkteI8Kn7+z6xj8jLDopHF8ZR
77pVXyjNmp1pTTtOqLOLJgaoLgkFRR2WFPw2zFlGwca16AH7iroP6nUa/FLp73JTvktD/9bL2no2
G8QrpFI0QT8uDV9lTeFkNw+tgBWgYhJnbHBwrZr6AtFYP0dz3e7SZbZOmSffmC8DzsbREApD0Kqz
qWVNOqNfpLeeIABQEE5tyLSHso0Wfchai6q0eFKleB+2ETovOECCLozXRGRRZRF1vG3plfEPGQwV
7YdVsaIbT5aq0NltmtiXqvHFBb9Kla68rKZI/W60IrkMe0fpG3Lwmgjfgh70s2pDzVBR8pTk0XEO
DPXcBIZF1ZsPzF3zEZ74zPccugtD8Y7+u14ur8uUMGaaatZZojOaHFBmqPS5nLppQrqjO8PuuYw4
y4UG7TMH/hh2QA5Cu2t+VCgDw40nyGYgRpKbsddz79kWTCs7kbynRteGJk2uQPfqB+kRhTZYSlRn
SIisLG7y9U3I6mDk6dldnLNJBePP7dd8XaD3K1/nTb1TByh6XfGKPYcWou7RGUwMDthqOw36/NUq
PO8wZeVu1T1GUOau3YaG7pP+2SWecUmaSftcxfyt1IgaoiNhlT34DL29c5bipayq85Sv57wyIn1j
yJBi3LYBaflO4dCRXJVgcvId0NVjW4w/87K8WIyYjpnL06oWP7zeiK1qi1Sze9V0IGKIbD3w8fpp
TCritOZLOye73qoiY6v2s5N+iPRW3JQlIyQTYPCtz21o8qcoq4/c6j7sQomRoj3Uffeo6fOppB83
6NXzOFdRM3m47TPw1X15nzbpY5kWxFDpfWwT3JSJdaUNvtBtSp+I9bqbZP3cdrwQrfg0cDdxWrFP
MiWoglYtMHUPL8XIke1ZJxzROXWjfGy02Y3MUlnDQRu/Di0FgVtAyHSTTgfR3nxmk/pOu68/9TOb
xOxYfkUmfYCC7TYo/mG6LdLmvAxTkdI+k0bHbDibrg2ORfak6mRuXRdV1GlBBhYhIFr+wc2quGTs
X2lpNKOXPwglf5RdF3PEY4Dq7xXhXjI94RO2d+24hRAf7xbMUUTm0NAk31rXcd/rrn6UXnM/beN3
wZ0L7akaTGr51drku5nQHxMth1ZNLjfbabIbUzeqU1kE6Gx27bSRc8lRL2e6SzU2Ox9lzacz0oKw
3zJ7sEKMt/Hibk+Ks3718I1EC7RN1ay/2SbsKrFsQwC1eqFhln54XSbDpCk3f0GqQ2haypxVab3Y
U6c3xZriwav2orOu4yDTDyl6+uTJwVPMJ09JQIZkGOyZdZ6TES/zqCcPljqHle0e0hSHzGAPaaiM
6psY5nCp2eGsGhkA+pRj1tB1UAAy+mnefZ0ZUOy2RLmUzvzSb6A3qL0PxKw+kg1+Z5hrJGtzOS+N
zjDe0SRMafvUVQRY6Nb3uuyZwKgnjqtwM6bzkr22oPL90dxa+m/KeXAXcsLXuKv1xw1BR5ys2ou1
evdQCNGiNEe6WByTanNUiVz00nS32FO8eW2MNbgLrBRQYmfZzETEg5XMd7qSrVDTddDbKADgwN6v
PNqBZilhs1YxHagzKV3UEp4GkTsNhkxHA5t0tq94ZrkXrvmm95kRl3TQaAh94cGPuiS7ZLK8zms2
BakpnDf+V6oc7640+x0pf0vUrqxUtYI9nmj2YyW4ANRbIqKW9smEtxPvV5bCUq8PmdXuIFhhOzPT
WyTSC6df5zd5ubPH7U6OwzezTe4nVXkzUY4gsSrft0xcITXcT2VyBzszCayZg49d/kfX1O+itnb9
ot5vyFT2yLf9kkn/zL1YNlipm0XbE0K+m5D69vatXbApBEBtn32uPaATvqStCOpmQ2y26FTe6wOm
g9Bc6I+Tu8XjzFhM482zVWZvo5l9xYjhofivnJeNplg3mV3YpV645PpBN8cPmNnHnr12aabv5ZYd
4br/WJLbk7paGJu5cZveXdr3UWdwD8oJCGTvEfzRPgk4+vb0mwz0P248ec1Priz3PalSBUmkq6d+
2joFOZ1If0oFDGsc+1V+v5JXGzjG/ErPEhL+5B6IqrJ50813W1G5YzExGLGeBpiefTU33jVzYlPt
6TDh3Zu9+aFxBVdOQgs7p/Kbcr4CIgl0I/kqx/nVHocX7pSnxirDgVRHrl+YIOyDXU9PemNjLVuP
HjIcv1jKuF8FeiD7EbNQbBn1UU3S69xw6XDxQdrcapJkfbbdIjRKOH1pZrwsOZMWZ2JAYYZVNces
sTLIsuoyWd4TW2TEdPYwlNllatXP4TaKHEvHZcuXh0wbHodNPBjueEizAk7SGtqtPKcbWXdT+5Ea
1tFIuPQ59q4Q5hnkQOiN0+n/kXYmS3Ii2Rp+IswAZ9wGxBw5D0ppg0lqCXBmcManv19o05WRaQqr
votu6zZViQAc93P+8w/NYGzHgaYMe7y9K6l2iYgDj0yxYuoYY1QzJkR+80bI2W8dLiLqn++J6Z4W
bEhNbXoQKt15E+OCrjip2tg0jrGzLb7zNmECGp3g170g8D0ulgbJO61BSBNCnqZivmv7clOk+skv
AeFYu5gM3AyjQXfhHqZePLr+FLqN/RSrlBEyoqdcd7ddL4+4Dq2jNNsmyXCiPwk8meHholgVTEqY
306JPq0WJlVTX9DXZFsJFDDZWrAk0W2tJ+u4WJ7gSYd6D2JbVJofuKl2ZPQaNtMceIXxIuIIY/z6
YM3pRm/aO9VbVKjsDm3nh5rFZi4J5CnyKCw0IIkGqouG/5ybdC+9OzMA4WNrVb8q5/JYzPG9tlC9
GDidhRzDQAKkVQ/l1kyyE33uepDObnLkURgi8JoIJGtgNZf/KSJFnTodi8V7iElUyVQD4DX3GPEC
MJ/hQEWDC7x+KO3xBT7GiY5uP6Sw3R1KmWRQQb2Ud2LQbiJXnspx2Vt+RvpxPPwqLXDeqjzxEvd+
oZ3s3t7mA7iy27E7RNI4aQB/jYTH7S33Uwm7oMSorS9qklKt6KnIYGEMur2Zspwi2oueY1y+VnFm
PRh6ucesmAJwqW+1aSLAQftd18k3UFxabQjJSQYxLle+OiVmuhkXg3G0zqAWBJHDYmNonbYB3GFC
QtbGobHcx4WEqlmY5amgeXCmMWCKueukYJVpNvZ1Fl+plpDF5iWnOUke82K+Hfoz+85lGGHcakP6
4GYYGRmA9rVl0LskrxhD7iW/M0oK2nvbI/2iulUVwZ1Wz7vLhp+VUYeLyr5OC2G/enrLZAJNV/S0
mEVAUb2dzQEUNbmbBi3U0yRsPe2Um+bW6qzbojADglHeTNgHuWYQfmm/Ns186sxi045iE7dU24nW
B5xQcTCZ7lMhzVXcxQ+DZvAT6lOKLVsxLD+7vg77Ojs5xujeZtN4tGudPrBz74q8DXo5bph9cdDJ
XZtTF3r0G3an3dglc2rW2rOQ2W2M25FW2QgI69ENcgpSuiv3wODjaDp+v2PKYzCTH8AL0/mlcOiE
tNzeZzi5bwdX/KyEbmwHrnEEMSDYpn8l3W8bKX+tBDHnNXSGUEvrl8VybsXY3XgLTW5izGGv13pg
+M4WC6MTYYD+yh6EuJl0Tu0leiZ9zV97WnvyO7oasxnXxJDc2T2ceMW6IFdWJ7Ejuqcz3aVaexBp
ue0t/2dnpmu/1e4cR4aWxsQpieipfaRD9alMioTpt3iN2vlVOKiommE4Fm38HLvJLfFnx6nI3npw
TxdAk+ndA3aJBLS2yRwYefeEccwegtc6L1omrFCOZGz9mlznoJvdQx775wW6czkiQUCdVU+KwcoZ
xarJncempZWiFIJYsfJ67YVw232Xjve8IKjxo/nT6pKti7wr8GeNNujcTVVWsTHrljIqXxPf3uIh
L5tApxfcxojUg3SxfkVYawSdDVfTScJ5Sszzqma6q9YcZ9suN4N+VgvszfI4d2PzlCbpxpQ06pMz
7ONl+mHBTAkHN//NsjEDmFn39WyHhquRaDcuM6M+ahHbYj1BBDM3YOLj68zGFloL8smxzdZe2mkr
SDH1KmnHbqXB7SA4YbnD1/S+KQHofHEYlfjhYAK4Jm513jhGvalGuG2WsRh3pmEdkgzmB2lq6UEm
9hZ1zggdFsh89CQj2AKOVssYk8++DAm4fNSr5s3LxClbAAsn5kNZ/4WZ1rfeEj8K+Ga3VBtBb2XF
JmXEemLU06+HTv/Z1MVaeuoeecrroiA9VI7B7kawiTcFk8TDLUXdjySnuh2A7uq6W9ZOatwy7Uf2
npaPxUKvprfGzkhx5IY1q8N4TzZizA+mg6TTyOW9QNgx9l26M8fBDNFz77Oq3UCrekU7a62lk+9a
v+X32fad78Q3sVaf3BE7AVBExjUxQmj3TEtIC0IuxtmDEmOLbGOPzbROZvlF96bXSSt/m635/eyC
mLv1Q2uxD5pWtIn74nFx+odcTbta2F9aEGFoCPF6WqBSldq6KcnQaPOHzgdpXHrSg8bsmzHae9F3
L9UcYZqX9t6ZZ33bkOAJx5UIzvmp8P80cyqI08RZMW9/80qakYkZsdGkyVafk71mGOAQ/SMivWCa
xBEpM61Q5GwW5AJlmb7Megwb4Wt9JunKOX7J256l3tk1vsZYxiIOjjcN/ONgiAVH+dC8sCNkq8LT
z7nm5ymiVZdpqPl6/R3GvXka9WUIsF4ly9dRQ0j6wpuTVa/YDUchfAhjVblVummHWm7aKPki4myr
4jpf+3PvhUsF4rcM9qaro7Dt4HUkLsCpE9EERP2ucKMHepYGhqj+HSrkwezZpwc8lAV1/Ldojtaj
We5km+yMLv+PYEK0WrzMvVlyCNBNJMOK8nmb4A5xlw/41LSQNDph/5iGWT1C89ihbnKAicVTyxft
jfoqKm158LUuO2oLhWHrEHofDwkRTLN+63XNvNdV9QKv6Uax7a+Y/t/10/iyeKpBUTVVNDhM1IT7
NHXVOi38npEJ9jBDVdyrYrnH9uymmssq6EVzrJLltoC+E8TaEAexI4D31XNuzfyj3vPSG3aYYkvK
zIAJk1PhyO47ZKSRqfslykxgD6P7Jmy5dqru6AFnwulZ2WMygn6ixQDm6iB6gAU7Qeoz5yW4mjkU
zz/O7fiYY+BoK8iCtbQkDMoRruDsP8/K2knHAwlx0l2t6WTfeBBDasv8riX1k2O2T0bf4QhP/4n5
NZAS5mChPabeqWrhevdp8uDDwW/G5C3T6cMcKhyZl1/ZWR6HcrZvYAEG/iiTNe3g01CmYMiWPgae
x7SYZiKoCNHYzAxSw3NwGF0pSKIvMDbH3HH5ydRWrHQ4WbdpvzwKiKc9BV3UMSPSR+YXmTO/zEb+
xbWLQwW1PqmnA3zlQJ/bbWz0epAzTSTFZp1LJ8ymYti40NyLqNqmxRj2if8yjWV3cI3xtUzyb3kx
/pY+lDox+odlhP4jKQDM2X+l9TpqXnFWrZ2joODaKX/vlybM3+5B1gMRV/0ukfahtMwWIsVwN3cm
HAlnLWqtoPjRyb+tXExnitqiC5J3yVxuasM72nqxrSbjR94Yql6BTHVBXiM1AjUPpZdCQkj0emua
mgyQC+IqLYzXJDIORjwepZGFDO0g4Woxw8EkWx47tTxMU0SYr/CO8YwDitSL6FSUIwPlmRwBhVeK
RYlpL0S/dgqn6EzndBoSasbU0U+N1cPmsLZYxQJ0WkPoFfJJtsYXsy7X5egeSs+5cXvEC5plQk1b
njQszld8OYy7qD0OoCxOQCELUk+x7EPxZ2He6A3303ZWH0AZyFe9pp+8lqGAI+Fi+Q3GFOZE4lDl
MVZHC7gik5GWZgFl0X3F3+6A5RTQQtWdm7PBZm5T7DLMD9bLqMD7l7EM8bf63mJjVGZW2LQVWchz
iNnub5kVx8glTHTuaO+mipinmCA18u8eZ4EljxLGrsnEL8eN0oOm66QdjX4VjAIXszrObLhVkRZy
OFSh6o3hNnUFs28il70U8vUoQQxcIDCTSjPrxq9JU/8E2x95306/kqXx5LQlm5rDZFE59q9hLqFC
GXzJhecC2yjsNWtPf0vU/FzSqegtbDvb36IyhSSXnLQUUbDMfpJWFLqy3wrRbnKULDBJujVxf8P3
QaojYVmg9QSlPkfG8pAxNNc1Y+P09qktHfM507OTmet3XgmihxGRdeTtmCFPf7ekkOmnHElCLPhl
sxOfZlsjCDZ+SMb8xuVoBuQ9sbrSUOiV2pT1dDuN0Y/JGp80VzvKgS/GbPx8BZudpqf6yvNatyQg
hUbmtQfonCGaqdOQ2SkDZPFKWfRidN7dlGp7evNkg8EFUH7h74EWktCFbwUiFunPhs0gVdC/gWxG
Hb+b90Bfi1szeSCF6p6E1UPustJduWB/i4OonGDBS3N69Ez1HTnkTc8IG3LSrrbV/TKmMrBS+q7E
zfJAOdU9jRBNUMSrNXxOtprDVB8UpUtH2Wq+FXEDPkRw3dn7NGOkQLmFB8DOmLO7iNHUXiENZ7dJ
wRCS9KR3cpdxnKVmEaNJLJDS1t8cI/812qVxyGbpBb45NZsckjvA1rjF/GXHuORbX+j7zM8f0xKm
RJU2M/y+FGgu/qoGnhG5GQyVBtA/bT25fpBSnfBpv5ma9bVPIEcmrsTIOja+2qT6raK8OcEloygy
ok3Zk/rXyPVs4FzQWbvenJ8Hu+mxfwOAJMhq67XFi7LUL1rkL8qYjrmyn8d8WJfNqFb4MxwhIO4d
BzoLUxfZtSIUcfNsIw+FDsiKqTUK4ERU+rpxnXvXGq1Ao2T0lNMySkdFQTF7EikMTdX7t3XKZD4e
fnpDw7/F7CqnZplkaq1HJ2HuTkMQ9qp9dXKDWWVls/X1DKWKPiWAJX6NRfFbGtVjSUG2GrL6EVx2
S9D23m/S2ylVOwSPGWI9yDjOUn7p8rlfWbWgWZzHb+hL5KphdTFyi+H40T+UyLmyOeUfat2thJhT
xvMxiWD4TYhwLHXDn50Kzwi6STKuaIK+TtE5RQ8DUixvSY+NlwAvpvXerasjEoDoySqiIWgM82vq
aM4Goq0ZchYFdo7sxEto9DscHkaHP/fVD0O6OMwIf6uW6uvcprdayt7UO9ZPB2EMhNH6u0vOkiaF
OkwdJApLG45ot8YAX9e3DlvzwMHeJMEjOUzoUmc//urXwLqVgYlmBd3f7Tl9c4Bz6No4633hUArt
rtykrhdI03nEmwRqcwWRQvriqxUnP0gah3taCmtrup1xMnJCKoi6mgNQI2c9ivahiUbsgSh7Ny2M
AEaAxn7wo+fcHkmsUTxi9CS2xIQlkceoi3h1xLFPbR0mbXNf5cm3Jq/kKplpGceiuVGwalZ63b/l
3eKvJUMik7931RXVF/TiTAkdK2SQd+N7oOOjJvcYl39XAusH5ixVNP8mt/PZmpynJrfXUe0slBb5
gxYb907fn3LcYKWhbyPba1hpGGeXiOwyVANwKBtrJejooBgPWyXykLzBBTZB9FpP8aHPAOBds8G4
LjtlSuwmewytFq5p54YDhRLRmLCMy9+axTaAg9Gus5z7ZLAHnvrMWSzC1q0PDBDeIC60K5YB7xcK
iWYkMFDGA7HsZEOI+qvqrK2uA+imebZXStyZrrE1mqFYT+ygmIUeBIROwwG4FMt9hwqhFuJ2KlDB
ieWWtmdTa/bvBBMePs5sA75y1yY6f5PL3H5+kBD8rKj93ghrrY/mHdFCYb84bsjauLNT+ERTfrM4
tM95DUm8iO+Ql57OPignGlSxTTw9IP8SFtn0zS/sY5vpD73BF5A57jGi6Src5Au/4hV9+Gny6H+1
yaOGETM9NeSZqpr2Rhnd2Qg2kVIp7ZiZxnBKquhoDtAdSNVctbkAqOIcW5tA7EfIFQ3DdfhLWOi8
tlrSw09HNMTI6a7lXAzcqnqM8BMI0070kAE96h1a79txpIQqTPI88YX6vUT9YeGthO5grzOSHSAO
xNTiCrpsQ6Edjy51W7zHgKVdwWDdOJPxexyGMFPGKZ7kzTR7ryjR2UAUspcpzeSGnb2AOZW0AQSA
717j7E2GSGkMndKab8XiAPhqYV9WL6peHkRswKXJDzMD5hXfwBqb8nnLdzaDFNBszagQDqKZv0Lb
DyctxprPfNRSF5BF4cmBOvDRpGSCOoQdOGTZauV2yw2rP0WNQvROjbMFsEqKW15a85pzRNn+dPC9
+k5BjlWZfnJS/bfmVr/cuv7lCPWbTTnemv6wtwvF2I8uurUf2bqC1mTUXf+AHvZgg6YzYTyRoh06
8Q/NjcKu0taJpjGH4NMokl2MOoke+Whp2PFVibb3FoTyqQpruzhldn3rJEycpf+9z7zdNKZiFffU
eJAlnmnE7hjFrUbGbyvZpCdKh/slFT98RjyrMhlhi2klTY/OKEJhWxjU5KfA6EQdqG+XltGNEz9r
IvuufM1bL231Jc/AsUTxFXrQ7VK1J7PR15XGNtOwKPre/9HWGQs2jdGklSXEwQaRRXuotW5P9QAM
VuzA2m6GiNEkAfAx5hTeLYEa2pnKfQPTNyiH9Acx7HcpqUtIMw+QC9a2tzwh5l9LH5y2xs3DMl+i
ujzBPCHTlx+v+aztegIabSymhzpQKjAXopMJLvJyYnhwknUSA2DW20m3DuVYPVZ890Xd3vXNiOY4
e3DKZj24xLH17XmMmiJeWjblZL2AeM2ruUoe7ZzF2Uf+7WBVpzFFw+dDqMrN75k3AZBlXzUZ35iD
5tFrdN8sxkLYLjPjhYGVdRvCm568SXtL0WGtspgxdO4ysorV+K3P1c+xmh+tVLtJvGmL/9M6yeKw
ygTscWStq0xpv3T899cs+NeMpjxY4NY3Kc8Hhq8Fy0jwi5EH+ys1z8xdZ4aaU/zmWPqprsAmU1O/
jY306PfRsu1d9ua+hbnmjjWcSF1AqO7E15IQm1VRZNCa7QpssZSogXRGhp0cH5ZeDod8GoqDJ803
vzReGoWkoRd7pVs3s4BWnRWclFNqfYtLpOJTA6E0mru1RwgnQ8THlrb4ll7OWXuj8z1BKnLFh+Sj
awKieiznGC0wUvL/JHP8wyAjSjzHzqyMdGk2u7URzekzDhMk9Gi9868NMtAP4zqK74mJfNO9MC6o
vLFMC3bTPY02BDUSnx/wzRqvGAV8YlBg4HFjnN0xuJ1LM32WZZIVgkEq+pRsW6KUXs96IWHbZ28T
lpKrjjCgf/8QMcXAzgbYjnu0Lxx9CEF0oIzm0T4ys+YWp8/2EQ2OWk8SFcvfXS4+cX/Ap4isB7IX
Mde79C6VXk8GCK5EByDo6KYbvWGfNk27aZe5P5BC2cPBn18j27oWB/zR3oSQgn9c+ML4obfYnDSb
8xL/sQS8XBoqDqS0zOaKPdIfh8/3ni0YY3J7OFCfjTLNC8sY0hyXpMVZZA+DfHjNHfC38BzKG4ed
LZZio6rMwIQ87TI0AXkOG0wBFzDeqFwY6sNSIOvIy/4W4ZL9Nbdr8zUpmN4lneczXCRKhoJxjuIp
8OMM0ZyT5QVgMAa//+mzTKnVmKaxyZhNIrxMZ2v+UTpDAT/OxJ0a2GSO1MrPF2RQWlZ61RWjlU8e
s6njo28Kxybm5dJwbYBeZJd9STZaUS1vsndcVMtLw1z97+vok+9eWPzLmJ8K/ZyT9d5MQ7RmK2Il
tP3UjUw8ICZ+d5Czbzwf24i/X+rjkj3HdpDeIViwvNcLwxrXkoo5vUW40IxoT2EZEAJERkWAgU33
srh0ENJGdovB2LVc3I93yWgMF0KM2TArcS5zfwmgV4kA+ty1WYXzj4/cLhqkt4m69lpc+qeXAvZz
LPxUiUK82N2irqpqueSwmod6OfG/ypXnjPOuSYpracYf3WeIXsW2kARcsjK4v/fvLk7jxbRGD9x4
MRMNQN1qIHtHWUvzm2FoPOql/bus2oSpkxdl2AMCB19LSDm/tfdfKT+CkFkszLBNYzt6/yMqK9KG
wai0nTVE2peyLNUN6pT4xZzt4QDMdm3j++z52mQH2nD9zu/0YhVhRD1kpSbV2egkxSG2Yu5H93/m
GaJ98ut/fYxwe5jC4TJ9XrzW+ef841wUxdTChXO1XTEi7fd0L/+ldWV2hJ0TPw651HcF/31lc/9o
0iZ8XHsM12P3Yy0Z4v1VXTXNOMb08gDQ92DUwzCFvRkTqZOOoylgJGMqADMlg1yta9mTRksKEgkj
80EH2v/7Z/vZA/ew7jLxoiPjzjoftP94AqVlD8A+uNE1lH+UdnWG6g0NeTWtHL7mav/3y33iMOVz
wPz3eherejBSdCNlrfYVJB4ttE2695XVjPU3vR/BWvuu7YDKRhAlA6cjCK6M/L21XWsRrjGu3b/q
I5UvpM9ajXsphP/891/42YrHRdXD4YuvztUvvnArmYi29gp/p6cM7lvsHSHPF9XNJGHLoQW5Fu/0
yQtgGSClJbEdN1v94gVwDkRNUwlvZzSi2/ad3sN7w4Ogw1vvyhb9ya0xKsHHHv87JtnOxaVUJGfT
dWPIWHBHt7Gy7rtK5JuyGEn4MGB2/esnSWuK0xDZXYhR3YtlnksjWphxeruZ3e3GncY8xBZM3hp1
gVhYLcn279c7//yLvQpzNmpCVphl4H3/finPklWTccQdzAkeMuy7OPC1RtzifBJtpG5gkTOJa7EW
n7w+4REM6aE6xezQv9ggyyryfDPusEFuXOslBfW/jVtichF9Xbu/z74druVztvqOzjO9WJpRTP5k
i5PzAfiuXDld2q0mo7aOvlfYAenZdiBk+dy1Rb+DT5ytLAeigDfDss3V+f/iwx2VGBRcec9/rEgv
HzzByoKJoOlbxKS8f/DFWNjLHFnRfvwz5U/ptdHIFDSBgRZZ2nbCDC5e+VHbWIGo7eGO1qBfaLw7
JhNCKaNcwxtmIttO8BS3pmo6NPzEGWGepCZQR8NL2xwifZJKhPedd+8kNYEBgILRAyxx7w75KGS6
mRYKTZSV9OsrK+v8Fi/uEFc8l+Q/vh0Qz4snT+2IVsOxkn2BTBfMJ/E0cXKr1v05e623MaLznUy6
i/UCbkiPCFzmfRcb80OlfDfsTGu5q7OkpqkFefrm1ZMUuwXbDvJEXNwg4sJ5aXKGzwTM+e1DgQfR
HXwJ+TMerMXedYPG9CbulIZPriaW/rUeVRN2IiX5WWAAztFd3y74q1QMelRyaooFYMiMmaXLhhDY
s7mMYpy6J7MkOseqL8iJu3o3dmftr24JfW0xnd77KZnjQS6ZZeKpAAZh94W3YrafHJfGbn7n8M5p
7DUD4GjydSyJ5WThg5ZpQOz6ZJz0IW/2dg3V1k+xXmxnkHOIxIyhkNE37le5DMUtCJz3FZ2ItsV5
AHmPV2tfhNujhJBkZdyM8Ou+xq6WszY0rz0Dcr28lvz0x5Hy4o3idmzpJLH5fLri/F3/49xLjdYC
QV7kocrHbhuN9ouD4/NqJGt71UI6XRuCEnmhTbnxkYWg3IHt0MkSMoGurpkOf9iYz12QT0CpfqaE
fPDpTHK/J+R18neg+SkK4RqT+L7KoMGfYeLegWXw9wX9YdcyOOttop9MjLTZTs79yT/ufunLeXFE
jKHDxPe81ooam7p66VGlSC32rnnhfrwcX49l8KQ5efAHvTj020S5kwezDZ8+rdjpeWXe6DWTqCL1
rSvF1YdDgEf530vRXL2/sx7bvxHqnrezPO0XYjaUPvj/0YQkbgCPQ6wNvMOf/u3TtOjDSdDDlcm2
KJTfX3PxcKsVSvP2JhGmN82wgPSZqh9O/tR015qdP73hu5XLHVpEa+Nia3OyXho2y7HpljJV2m4S
mBpCGiU+ZoPBkf1F0LCo1TQYQ7yBKB7/9PPU9XeGYij7YukZkeEjw7P7rnVDB6syb995sKHCKk4n
Zoz4PTbbsaInOSS07uPKKRGuIobIhgXr68YhIS2xx9/5aIzGOrek9aM0SQjZTO2AXcG/f6Z/OgCf
wDlUihfv0Y+s1lAmn0QPNQL5gGKqPuv1wzLM186vz74+8imA6OnqbFbp+9en4zqnpb6Gdb4AZkCO
IaYzmzzXym1j6MiGCmeU85Va7LwmLt8iL5DjhGwiWoGL+yOYQLRGFcV7U+b9jZnJEnWIP3iPXZqU
NUoZ5Thrdy6Gk55HzDT//nQ/uTrefLZDn+WDQVy6i47jFPewVMoDgKm20ZpFHCjKUNrOolv7Ch68
V7UQo1L3Sv3/yYURJ3oOe65r6s4lhobltpbrMOf2DjIHTA4YwfkORgF23rX7yvWSnT8O48Mgx+LK
A/8kpcHCCoLl5HiGfd7037/mYoSo2OMCukcz0+96IMzVKLHSL0tb37SutuybHDa8m1qEArE0A3z8
siuxNx+PHT7ecyttOfScIBUXGy+5iiYSawL/appSdMLnSVLL6Tam8avlIIxxtLPHGlzeVenJiQmE
j6+im2Vvnl9hFPD3ZfDZyqdYPl/VEAJA4/0jgYcuclnG+b6ZfTylkHduFVZtkt1LN9d2jtXr/3BB
Ol9EHRTq7mVLIEqXInZsrd2kR02/NaLeI0YSfY5iWpwkNeBNvfhX3vz5mV5+ajAJeOKGYOu0Lkp0
p1mmoWWmciChXD31MalqcI/p6688zU+vA5bH+W1zpl6ecrl05dxTsuyQUrUvZgkFvfPs5QoK/ckX
RAeAjT5wnqDcvrgbVzZ9WllOAo0IDSzUnzFgQjFvDdTpYeZXqGVFkmzRRF8LxPhktbBZcMgRFQFQ
cIm5q7oqaLdHewdPPWKYOHgZCjToKcWzZyED2kK3RQH5r1fMu4te9BbdCKmbWKdkb2Ry3lUZFsS1
DceiVwjXxya+dryed4GLxcL1XNosWjoDcOb9J2Hoy4TDSBrvmwm7Er8qp8B02/bUVsyrVZsSBYR1
6VrTuzaMI3XtLPqwhgCEQcN1WPS+TiDGxRcJJ7FCSirdPd8iWruh6ymVB+lHV9bqJ70kF/IdTjz9
/PlfYgFdjuC6TQlvOYMxiDhVDF3NcnKGmU4bdHGLvGP2vK0lM3VySyQkfo7LpUcoYVBP0Y8499qt
wl3v4e/v+8PyFjSR5+2R9cUndBnU4JUdsZRN6u1nq3doU4Y4+uXPrj+uPHMZvrl6hdVglGpRvrJd
rSmubNDWh0XO9TGjYm/mO2apX6w3VU6sKaex9hAbXTJu4VFHHWIJu7jvlI9T7sxmhbLW7qSJr4Tw
mrD28e5i2Fs6sFxE3IUVY+Q3Qx+cbi0occswN1McFHs1tDY+AGaWBeyQ2AMW8wjqN0rXQ5WeGHBx
rKUfNRRCTT89W6TCYX0k7HiTkOCVBlXJdrLqIoOAo2nEEnrrZj0iq0YJivgoTSARTJGGXdjY5YOH
vyEya/s/Hf34F0cmmH1VCDLFWeqEdcIypMrYtIhz2nCQuv+mpUv1bESexDTG5exGqT3k4kpo0CcL
HFtxzzmHAJq0Xxd9V9XHuK1iB7zvfYXkRletdjOrsU2u1I+fLXCGmjZGbxRwFov8/YcsTOlEVtbA
v9Ok+SQ0/BPKIvs66KX7zS5M2JRphha2s5lvkQOBUq3/NcL9Xc+WEq+JYbdoac3hiq37h/aE5fWP
X3UJ4bQ9VuB5kuv7nFUA0xchEQQwD+uysqkeRtnhNGLOzuPfP6rPFvU/r3qxqM1zWPQyUOFgS9Yf
+tygtTZhh+WY5qM4gpb2/7ve+SP/R3uJ6KOoXb3t94sRE+wpF/MRl5ryLhL2o8+8Y/v3y/2ZQrzb
tN8/1cvNLHOQvifM2ffALdBDx0SUD1ED+oBv3rzgXwiHa75v9TwpTme+1WuuMQ876XaBHVzWo54P
ZmGcjXxc60wPxr602E6Y3ppHOXbLKRFOhcwIQ60bVRlo2FVNgEpQ1Ho9v/VdPRx1jZi4oHXK+lcs
3AKRt45bSOpAjK76KP1WVugQAiybRRG4mSn9QApTJKcK3jELM25nKJuFXcB/qZzuBpfy2tzXtap/
uzKz32ppFDoeCtHyPHSeFAF5NhiMWHZSnp2bmhbr4c6COhK7sT6/1M5gfMOUVKJX4Lv3VkZtZHlY
n42I/21Fx6N36SsBxsipIBL0/aueZZTaCKasPXRjiZ+6l5ggU3oeayvpw4mAIIcK68pFP+AJfy6q
Wzq1PBFZ/sUpWSfWIFSE1bXy9JdkNjV8wygiN307db//vrY+O49cQ3d1tizIBs7FfhUzE2rxdFv2
yyLSneErj3bZSu6gSo1hpSf2KekAXq3euhbe8qES4SbJ1XMcQvY8g8b0/ZM1F2Id0sRy9zjIdfcd
ZPGnVGVNAcHWXrwVFpzevpgMDP3aKUn3XdFlX/5+78bHmz/nb5OMyKgaad7ljD6bRO2jwNPgcmjL
wSHJDvQLx3M84stQr4jVU3VZhXFjvHWjSMMc1eKqn4ZnxaxpgzVsHozFNG8d4pWPc4nnTdR18NYg
hV8pEz8eK57BnJSd/jzl/tDDTwrXSYJ9MCeqonEKLZQBkFUtLIKulN8ft9Jz5U2IFQ0TMTCX8RR1
hVQBnbi2W6xqeCiaKHXPAJ30UU5G4JYYnuj/w2o/x/dw5gL8sxjfL4S0jnS7wsty39ZAMZz/PeLI
xXG+jMwBrpwUn3xZYEpkfhA8QlqWbr6/Fr23NZgOAUnKkuhkBrw9ihwDoaHLmmu7Nn/V+00bxAXk
lRviirCS3l/Kr0aUxaNKDi6b4iFqfFJ04WrA7wPz/PtC/nhXvDKdb4lFQiCVc/EEjWjUxzatnT1e
it5BZjlZv/JPgksjr9Q3Hy7FPBnajkGTy3/EJbOjmzNhlInI9hpmLwc1TcgKejN/iFo7ugLifljz
fy7lUeOQ1MKpdf7zf5yyk2CAQK0g9jh7/EGo2b6Ceda86sqb+lhLMVMzoTvo4EVnMO5iExQAYgCC
sb/HSlpibtE1awjWWVhaEJCsUmEo5OBLkjcywd7F6Ggi7CaUJCRtbZzlH4iTjjZmj7XN39/rhy2S
38Up4BrM0B1oAxdLaMYuwDdbVKS5JeY7FU8qwKf1/zg7r+W2lW2LflFXITXCK5NIKtqSnF5QtreN
1MgZX38HdKtuSSCLLN+HfR7OrnNaABsd1ppzzJGDK8AEsyFdli2TbRI7K95TfXi6PPyZkhLj2/zK
xInNxfTF+AABzaIcqojLAqHJq4j4qRz7OYQICX/HuG0TKOXrJk74I2SUoKjXY1O+dhHb4+8rf4uz
/Jx08t6Y3gh9yKXibXycDQmlr65wSRY2bBtZBmIirh/woYvhrq7a1l47RFhgzEsEvTjHAXt8cAng
btawvssvOr9//DTCbYK9Mfh9e9MUMEcIL7GxC+CS8+y15sWi+nb5zz79q+nWUlQgTpod1lxeB6LG
8e2uCvgFPYR1mkH5kVUcnquc/Ee/4vY9k3c3lwc98416TBgSW7kXULZf/Gy+B81t4Fc5xEA11C7x
8OZtfM0BEVFadfDz8mjnHpGP02EJkugVlzfKWeUyxXmqjqxLL2VkIe0YjA6Ze+jdjEOGVw479pXt
8OwT8nCSEiO15eXamiVRjgF/Co4QnrvHzo6R4qZhugucbHq+/Hjnh3IMimcGhRjL/DjvSF+qLK2Q
CDoyb3iJhcpf+0ZyZIjleOVzPzmO8Llb5lzK40jCLj/vze8WvJRWe9CkXnJAje1bO9V0Cf4KXTbe
emLxmh77tsBEkFMjK1+BhSl5ZeLM39CHLYs/wHYoDczqCYR18x/47g9whVfrGqf0g2sNqIuxRUoy
jl0N1+u/v1TEOJZDdjiH3JOlHWdNPWhwNjxvDNJNI/v4s093jgQqf8BHcnm0c+8VxR6NuVkE5FmL
pSOC+jU1jZkeqsCHzYsbO1uJ2GqPmT9I/4C0DaV4XYQPrU4+1uWxz71ShFBU5knvM1hNP77SMBpr
bhacAvKAb2SVWFIQEplTSLmyMZ99yPmqYngsNmwbHwcaihJ5fibbQylgAR1DSLrePp1iGO5dOLUg
4LXhU5wb5k+aX/8s8kHvRaCadKhEsF0ty/608cu4Mziejt4U3NDaij5xwvyq+tK4VsA6M0WpIP7f
Y86f67sp2hGX1JJ4XR06EsOxfVF5qtiJM9zql3+40+8exYNJOZ1ODsWgtzPDu4GQECHqSBt/L6UL
Mqst4z35LGCeTcu7cuY+XUE9JIg6AY+cdeixLg6l7F7xIJJyOgweJJPMBJKB+TjvmhlG2Q/bVA/1
L40/WofLjzjvAx8/d8YlaI+CMMu3pi2WNitEEDy5PYnmWCTWeHSGrZwiTFnU4POveYsfWgQjzsSw
/kpXdthcHl6eHZ98PepkJq2i5T6lB+gqStvzD7HdBu19bekhY6cS9lHRJ+oXeznNIrcR+CAElq8Z
yVC29g1BaxhHLfpc6xrT4bHw3eneDnTnF9aWUVtJGLQlFJJgmrMJyG7Z9HbTR+BrW7S5RHdRiFSN
PZL3JZ3kqAR4krVFFfrYakAL5ys98R5+OaYTZjsTj6MsC4t828ppIQiIyboLKE/uNKeL5JNG2RTj
86hNzw0hZ9QuMGsHayvx5iCJQaoE7EdbwocXwV+lJ/jwijB7bMcmcrAKesYES9foX+BnwoG1k5F6
rPD0Lt/Zth87gIfi4rNPbOVjoOc2WAeEKKDhs75ItmVs51/5sJu/YeuFzevlH+jcvDT1tysFN0Jn
2cxEtq3N+kCCGRykVRBtCa7G5ee8DHVpPLSN2X42JgQoV76805WM3q0n6Z+ysbOoLD7xthk7SH8y
OVaD7g+YtibNX7lES+k3tRW7j6bBnZsCcZB87w0yPa4Mf/rhswM7xLwig0Kk+9bifPfhW6ruyh53
wLFLuvTesMnrGzqNa5xRXuuGvO3oiy+Q2S85WnB1oz+/uLhVbAaz2lMdK4qI39o+dPeeRwIq/dIG
XoEUcTKsU0VDFUBoPEM3VBIBPM1SBMvECMVjlGZb8GyT89OWeNlXYVGZMGQKfP+XJ8OZy4BHC5Xe
HCfKuXexWKWsEqmWHlVgKkkXTKXWYQ6miKyNmvVAIABwrJGCt2NK815ORbGiAzC+XP4bzvw0VCXm
KYFKkLbO4nXFxaDb9E7sg2tHcpPkbv4F3lB2kOS6yyvPe24s7p0cME22VEovHzeaapxizfVdEqRs
aIG4HjFv9TqJlFlLgMSVwc6+XO6YHDKlZEVe3m7oGltdJQSzrNZhqlPRBkkt4Hq4E0h/H1tYzhF1
jdszQheTtpjJhvbmn9+uRXY0dyZSlZmLyydWFLA0EKEHGZv5o50T09brA7lmQVlf6YKdpqDqHvda
RsOHxrVuKf4Xo586Zg1mKATPk654eP8V3C9Bh2npivjexI19l6kJjK8S6iedZy1Yub1X/RkGskHW
ERktYiPaePo7pab/Qv6zRA2IQe65dZPxJW5T013bQShquGuklK47gPzGtZ9t3iEX3y/MdSxnNIbp
ipuL0x0m2U6P8TkeKixh0NFgQKm0yba6LQgvk2lE2pMtyK1xooNjNQmARCxxqtEB6VVR+LlC9H+l
A2OcnjgR3HCaoCJEnYvD5ceJaztxh8Gp9A9mlZY/RJonpJRllfsCYcgb6L3NuPKemDUbozVp4qvG
p/9JQuYA8bYaW8jEWMN/2EmiI+psoq9RX1pfXb3A+mhr7JR9COZv48uoiXeaHkek6Oj0mX4JnHHh
xi5yyIOqFVeqQec+ESTrEtU60hUqhYuPH+D4JDKf83o0dN42waCyAbBE0qIDs096zR+3FOGhcrJx
M8A/BXgbXLtInJG3cHuwEPixGSJoXP4NqFJpnlKCPVgCSHrJ5M4hSmYQ+h2lrZEFxSvVV08ueXrH
VkcfDDQg/KQHdbOLo8K58hXNs+tk9uFFooo+X6aWxYUuB2QyuRYu5KZ1PylYCDsdViDcVS+naUoG
wr8uEDStqZRbSORwCC1rwwMGHZO40YSPdkLintTVX6bf+FWYWf/t8lCnZwDEyETY43qi/0Eh4+Mk
BiXX12Zv96hAGhzpVqWBxKzsF85kD6FuDXu6SwNMq2K69knPbYePL3UeefYQzOHkKKIXI0uR+Mqf
1DH28vIzesLoQRlx+ztpieJO7Vm/OjjUQFcwnkFemxkXCMC7Y/iQhjkv///xHihI8jhcsLidL/6a
gTTTwM0GTr4RNzkKACPgw9x79YZaz2/6qTKf7KSGM5QXKje3l0c/Uxh1Zl0RVQlmPMWPxVriwfpV
FavGIUA2dhDU+3aouAhrMov0yaoKqoFN0cEGjEQBST7M0y9NHrdPU1PYf2UzVPXO6w2IAWLs+yu3
ptMNmtnBm0bgayDzXdaAUk5+oyUTTDKDXx5i3F03AyeEjZ2qa8YS43Sd/zDW8kwoRGsUiTOGx1Iq
ygSRbewNoyh3Xo45nYxtddv6LJJh6flw6cvoGElX7fq2t79XuukhqsiT1xTFP5wGApl7KHokRw7t
LraiZgtiBFxcrjvj74ncsi1ahrLcta4K/nnBQPjDkQaR06wL9xY/pxEF0FvBLh9oO0KTS8YEEoRp
9w9Z0Qo8fla0uzyBTleojwMupi8+4qjsW6AbZKJ06yo3fid9I75xoq83mQ7f79+HezcllsYzj/Dg
siGv6FDjrVIbTm5cFOQ4K0OatKzzdaK7KltfHvTsPETcjiJuPpguRYau6lPOOP14IGSWGE5cZvqw
IZpqAiAp3D65MtyZfdCZy/GzExWTNi3pj0tCArzVTusoPRpRpt2oXurHIVa47vlUNqH01A74t/7N
xNkI4aPM15ZPdOrlZz7zuyLfYg7N5nS6AIsKs9eD0RqIATggpBmTLeCP1N87uYzdTTMUOtVm+nfi
yvn03FfoYSOjUKJxBTk5NJZB0ZgkOCU008Jhzvswsy8V8zxfa9SZffLR6pTczZ5QpV+Nrj2NKDHv
u1Brn61BpPG6LqLeQR0UwA2NZ0ReZ/blgRyUFHxfJZMvjfK0F5eF3oO+XkOf5P/ldyEq37xpdboG
28tv8fSk5vA8Fqu6JmdwwbwJvrtpKs6CbYm46sDGUb46maX8NV7s+No4p/f4+bqE94LuFhX6pehO
0ruPkxZTL0ujTy6FF8AmNwpn+KtJ3L7YMn0YXAQLQYe8/ITsFDzDx+3U44DMjYIGGi3eZRmt83Wj
7TUBqpmq96Y3Gpg62WDsVGrm69Qn74NWGnwwPyGmYWZmjbjmVyZsj7WWtuadHQ8/fOpzN2TNd0S8
IqRSE/zgJkys41Sm/Pb870k/7Hpqnr26xUubbIFHirVWdvZDhEvvxqhcd+Z3EAmQu+RjRFnypxAj
eSNT5x/dEgo2cL1+Y5SCgPSs9O9VO4dEEu2yCUu93nWASW9GS/RP4NmgroxGcyyVDyEePMhLnsTJ
rfI7bU9iIBTYMSPGlJeJR4xQJkwx4w40EHFWRaT2Md/2fnKCb3Vhg8g0tWILRmC4mXzPW4GYcT9h
oSKyyzWHhyINCOSOvPpWt8rhWNDDug35NbPt5FTpzmr0cE0jztyS+/lTU0X9FOXS3ES+q25rAYpS
2b3LVG7KVSniOdG5dR48P2pp4pXEWtaG9ccIkYdHVlesCjxLawoMnFXVqO1GqWefBw8yQgrWZTVK
q7o1vbZdZxRLD3VTDS+17LsDfhD9dVKwyImvaA70AZtvOMW4S+RdkoNytM14ZdstURrKKzsNEOwU
rZ0a6VA1gXYDW1neD7qWww3idVVh4h2cdjAfxqKV9xrBh9YK3Ev7e+xV+VD1FnK+iEQgNrlgXYma
7GEzsEaBEEl3nssGtHoVaBrF1O6LQPxFZ3IoHnMd5mowNuNW2iDm2sId90XfU+DTSGnK6yjiDuEE
AFsS5zGJG/2gdZLMsKqX24lANDDZDlz9JKjurRjuV84VegO7snv00E6uith+qRxE/eRoJftaAOQS
sm6f7dEM/yL/s39wPoC1GucmAXGtbjx3Y/TU15H/WQkjvtWo6+xIWoTfznpaRs0vEtF8EFmCcN+E
vCqqk/pNQfUtn+mGtIBDd8QxYmibLDQEyPlaI5Kuzw5NRopNkIGh1+wZPTu0kAsBAe3tpnRAqJkx
8M8xR22Bkgm+rkm8NeKbGzo+KYjKZNxyNh7uk568NyPRhm8sx/pGjq6+taRWQlGrPPCksR+vEk//
qaeFF27SWINPQWARDN7BQfGXNviSmuAuiGB68x8Dt4VC39gJ6UdtDUZLIzIWzqA/c2bcbTaE5s+o
YhWqE6oeWWveGxNGGC7UEY9AQGXUEj4pCMkgs66oHzzSHw69bJ2bPMqde43J/hQ2LtktyknvmPva
4zQO9idfDaBM6LGSf6ZbLyEc/00RTjnas7C8bQudwi8igy2eI5J+8sbZdXX8PclJdR7AwGwnokn/
ZILbpKsZD0TLObeN6H+3pFAfJ7OsbxUb0so1S2jWFdnbo2U1a3ty6hHwGQVmYddqi/fYuQepF33F
UWnfu7jhdk5n6rsAJ8WnIO5KcpgJbppSVsdhnL5Gbi9+ggExqPXkrFd4TZ9xzjnMfjtcT5KkWBzO
wGUNFLHo8N37zmjHx7jN9G82qKNvpeMWtzH15FVZwc6Fr/A9K6z/6rj5DrvTfRDKqtcNb5J3mJJq
MLojZ1RIkjbar7s6s2CVIyS9WkM8PSuxG6CKmT15FBONead6t+O1fUp6fWGERyFpgG/9sPfuVBaJ
aZ9E5HauOzcHC5oYI4WUtCmJ+8zicnzOsjTP15ND7jecCJiNbiyNFpCuZ/ZIqA1weZf3rdMdc/b5
2vYslqQIvezIaHFD3T5z/YNdG8NOL/1nM6mSL0Pl0aysGoK7KXZe2StPz1SMifeWbihaC5zeH98N
i0/k14XjHoZuggUsAxL8kP1lPampsZi+halB5sjl5zxFNSB7A56CQQuPN4Ke+Y9694P4FRcOGOHt
gfjk4jHGtXgzWaFFG4L1SJguObB1am6tvvbXo12V62nQOGJZMrpyFkLBwVCLkwKPj7GdBuaMUJj/
/bs/xQHBL5DGi0Nhepm5bywzv5tAFmKtDQNdrryGWhaARtN+dnoPIZ7f4iFYi2ESFbhZLX7AqB/e
kgdHIg3V8rFfVaDWuKgbcJz3vtekhNVG6s5AFQsQL21MVkLTBvPfewk5AL2ZwzMLeiiSO4sEcUVS
bZ094ZMDh0XuqAusHYjOBNh7KP4Cjvd+ioAwSSjLWveiK3ZI8uJIdtdyD6N2DpTbXw9d59kb3nPz
l2JyVd2w0NPPb8IpQy8buAmXZ4Kau3VfQqnboYYfb7PYKsljyKaSyOshJOjdQhDwEzxw65Cahhmd
1I3Qfhxcnno9qYDlwOrSPxRwQW0kmQ2VK6xyItkmZxwPCQcSuZoy14WJTOoHNcCobY0V/b3OXY2+
Cvq118YEAPey1jC+JK0D5Z97t7slDyp/1gIybIKSsNBVMlkF6QZdUIMeDCJ3LxKWrpuooBSLCteN
nqq+S7870BD+tmGvKUQEkftsq6L942DIjXjy3vncxCp4KtHM/KmsEY1yHAqtWptVk3Feb1nzK8qW
49qbHILWKuh1P5CdufkqKGpYDiSLA1ELUGIhFm0LgnL4L5wfg9nnz7Hdd99Mq+t/DNEgyIQXRCuw
FsMRXk85d2z2j/pz3MUvmUOqCJH1qfmVG2q9JXCiZqtMLLiseESAD5hWqUPV83igbhp1ELmeRD8k
Mo6zMPxvRAyydRhq8nkcpsrKDRDqUsk5NqKrV50G3X1FNo+dPVBBLgiHChTy1qTTnWYjqP8C9I4q
D3S1MMNsNQKXs1feEELWI0KWZI6ybau7yI3cdhNzn/xMsSf7M41CNWu/dAnqqmP1o0+z5Bs1NOcY
cmAmpNmzyFCu6YylK89W4w2LceGvvLQ1IJIGkEEAinbiNeU3lOum6aGimPAHyXyJKXMT3xGF3oby
aoW4tYurbV4MCBciFulrKpAzK977L365yuYKMHFDFeSAqczdDmZb/PSKMv5SO4CTuzivni+vds5J
wxkoFb0cGm2gHLAFGh+XGCsQjrAKzz5kTabsNfhs+1nWEpTW1JMiRNRbA+QVuyxKNj/17L2hkVsc
CMJFOLXyAWyFXrdQPMPm2ewNfRdmVMKHQpu+O0oUiAOGitDZ0jOeOeOWn9Xg4H2sSeX+lRA2TmhC
QTe4dovyZiLBGohGHLwlMZJJYjpDRftOGMFnIie6/2ov5vjWk1zVr6ZCVwcxif4Q+qMJ+9ux8p3y
OuIEBycoJnCaY+o96kHor2qKFHMmEjE1O1cN6Usfpi198kId0fy0+VZ2pnrUmoaEQn1yJ5LiFOTd
VVxAsV4niVvLO2cazP96n9WPoN2IY0DkByZSNRpYx3SuNbQesbjxAHNSJ1VpTVG0fyKhWmzj3C53
Y1zYT0mAJk80GjFnmZEexzLLvqq2MG6iXFjfUneQO0JxwDt3jXHPIYU+blboYbPOyGHa5aWQVxoj
JzdRk0YTxQoEKjDgEJV+/PE7YeuEnNn+oRkrDOz4n+s7aaT2/vIkO6lcMwzlyFm4j8nrpIvm+UOk
ZWBXj2VlQ2HLnPpmdLHaASZRgEStYatNatgAQS2ubKEnGyg6TdAAVOeB0VAdWczuwS751Ps59N5M
i+8xidZ/nFzB9I3NyLoiDT35dPmSZiGmMTs00WwvxiqbnCWrs6kJc7khjMSTQnF3mQjP7hFZjI9l
TJz35Td77us1KUM7s8sZnfNcpH13QKjNkEjyeMQ6lzb2ypWNwXnR6HfBKNOHoh+e3DrLV51yhhs1
QAu+PPrJE88leNoZ1Cko52Ep/Dh6WItONcpKDmVsdiS5OG7/qU4SOa7xjSjomeQotVem7OkvyhkZ
tx5qCKhztjf3Kt49ceyNvtkpKzgISVpxPgqEMZkDJradpivFtXOPN/NfJJYTj01g/nreDWVpGOXJ
R4IsbRbOI32V4VV0DuetpHh1CfD697kKiWBWFs+dPO7KH4eLKltYiTKnQxA1NXU2ettRTCiSXpHj
fPmHO/Pdu6z2yO9M5g4qtY9DWVB4xlHK+CjbngxrdvaCkLM27K418U/m5/w07wZaXG7qknqMCEEl
jb3jjKuOcLLpvk7nzMPUCfxb2TawwpHp5ySgTNHO1cfhn3lvs82ddhGSQ0rD9uITgW8zFJPNmpbi
qnwdCHusVp1bTvdZkXr3nunKnYGN8lqXavHksxqEvqhNZ9biK6Ff9/EV6wZkx0x306Pw2vrTIDPq
p1lJDnnofZ7n2rbAybweM8d5NhIQHpd/4OUl5m14IH7aLLEE+eAuXnxXC+7lBhXxKeUgncER2NVa
4YDdV0QieF0DPoRwLldLIQsnBL30aWo9mm7g/ltL6u0PoWGGkI/Vn4LnYqrl8TiZmmj5Xq2SdJTR
Le5IS2vuYst2rnyvi6Xhf4cCnAiBFpMJQpWPr5x1YYolb/0IOoosdMnBP1advnPdTr+y8i12tLeh
0FhToJ51pdJYNN7zuhVE1tREN1Ngwf9k++atZwLrT6Z2uska6d3Cq8Y3RgjYlW93sSr971NClADp
+3Zumyfeu1WpDGsyO0w9OtLbyL9i+/sDmxlqhO3Lg/QI3b48k5bDoXZ4k68i00XzSZ//43D0KGM3
RjN7KITpkFNFLP2DV+oQRLo+3dLrMK58r8sGq/s2IustXW5u4HR4P444FfjslWzV0Zah+41AN+O1
GrXKWQWDqnBkC+pYQWvZz2j6fSD7XliIvVcPwc8KEXjDjaRzMNtmFebOsRlg819+I0vFw9sfaMwu
Y9TvbLxvQp53vwAhH7rTzTk9OPEIMLJz1PxrXN2Fu7GzPgHvYTSav++mps9XiTBkQQgA1bQ10Utl
tgZNh+VJD5OwvzI1lh/A/OZMlMpUCpj+fAkf3xxRGkUhtdDbj63yPgeTXv2JamCGU9yPPy6/hHPT
gn2fjxT4Bd3wxY9EPq50EyzqxyDpRn01lXaTrRwvbr/2Xd3/tqY6/nN5xOUnNz8cinV6bAYrqqMt
RmwIJa2shH5znUX9TUjW5rbmSvxcl6bYuwg/1vT0fhUdU+LywOfeqgSmiwsBgxfukY9vte5GXqSR
+oeB7olPAEEDszfmit1uqkBcW7nnhfldyedtcnEQn9FE4J7kEvUEEcV3Cf4hYMuL/FeVzgAGuGTP
fY3uVSMogZSffLzSQF1uVvO7BXJN9RZj7azt+/iIqmxKc5yZwdzo/WTOv6WsZCalYT8J1LgPQU12
4Rq38YinKBlCdZfJwMqv/BXLZubbs8/iClChHBu4k378M1oOA52rB+KgpYP2RS9JvZKWaPdNOAzf
Q767YaXVNfe1SNrFr8HQ8mM9DeFdFLMgbyrsRE9J7FLYCSEx/jcCJmtWM1kV6s7QEjXog6UrNmYh
Om2dFFPzOfQpK690TUXFxpgmau2Xp86ZH1OiEkbTh0gIxMXigYTSDXBOvQ80vjVuYIL22yKOKDbZ
NdkCMgSGH1TNlR13cbh7e4tANGapjmNxrZv/qHfLkxNHiONBDh0DlamAwqSLb8XNRPuPctC3gWan
8Ezv4J/l0wWN1OgVWvHBdX3Hpt7YOeXnrqrbr3nXGvaVfeHMisOhH840++0ZMwcNaJbbiM8QlEF/
60+D+jTL/faddJuNPUQ/L/90i6/eQVSHhoaas+ni4fKWTFic36ZWoTfdV11ESnVre7cySmnNTo1/
5cnODQW1brbEzZifJQ6WW/AUuINPLEiqB1SriOHu0C5VstrknSCW8vKTLRbS+cm4jM+EebYwvrbF
pKS2WJWTInewmfqatrAzfRoNc7q1MzXn/AH1aWg4YfiG8Hh55MVP+DYyfiOUZPxjcXf8ODM9t7c4
r+j1IRim5MBxVL4MKYwhEkkcil3EdFwZ8Myjwv5CTcBaQjl/ec8plVOFhUlwHiYxv77jKErDPYV2
orZsHWTXRjQ0PpWFiqo1aQ7W58vPu/gS5+dFooYehP0YxsVSPSxlHVa1lWUHNMpjDrQhJcAm78ox
3l4e6MwM4pJBa4YaDnWO5XMmUhWWVVALkzKaXjKk5rtBOtWTaFrjXwWPPNP8HXpINNgS32A671YX
ji0g25BoHDIyVrZRXppk4VXZL08fnSvfxZnpYoJenSmsqDROije+ZmU8ck0+DdzRu8CMxM5zWmOX
+dTibY7316QZi+X67fdithjO3OcyOEd9nJ995DppW2XqiDKEcNzE64JyMyWVVxI5JoiZaockeJym
xmiunNxOFUyzhteg5s3OR1N9CRLLA4mlJwjSY1rQgk7TsmefIvOQVlW9MUDo4KYp4r3VkGBZWGGO
PIHcysuz6MzXgrUL6sObP/+Eaan8qh5tfKRHukjxTVF4RGRzSt0ZHVdmAhSAH9nKfG2UEPvLI599
fNTvCO15A6wNiz2r0il+isYJjo3K2/YVx0N5LyaDULy8d6N8Y7opJPy8LB0w4L3r/eRuTTyE0BVf
1JW/ZV6F3p3A5llAQ+D//pal76AYR/iNdoaEmNiujTb/HoASzV2SJ7P0vvqlMyF+uGPubMa8D268
OnM31ejIWyXN/soKdmYJYWt403Zj/cE4/HFK2hSL4xZD6FFViflSFC1BzPD6QGNefuozvz3HecRz
dB84BTqLcWqFXVmfdJyf7B4eMXlu/5euUBSvvDAqH7vJl1+DOHMQyOO9udb1ODe6MUvn2G4pfiyv
fLlh8Enb0KRjmYybFLH5mmNEvxOqa9ez5nk1+ao6gMaHmXP5wensnv7ekmbQTNkGyXvCuDPC0imo
ipgHhOOd9Teg2UMjsORhV1hCrD8IX+iHBsXgIG0ex7YherAZvV1i6fx1WVcO5T4ce/mXXHpEQbGK
jYJ0bAiqa980i4PCyXhQ6LjuIyhB9BUp5ndbA3TPY9NInG3dNED6EbYDVEEZdQ4Cuw/cP2Xc+3+0
qux+R71uITD2E/FV6Bk53ZBn5X0qC+d3JVrA2UR5R1hoMT4d09YSpCnpaTVsC165ueKntB85wItX
rwi1J6Vh3d5pCe6/XZiYKa7AzqrTte9r07eOc4++tpXcKWeEb45GpckfdViKu6Bsn1CKjoTZSi37
NqgUxW/l6U1Kebv2/6NHYVFTa4ZPU22Pf+iQ1T9TFOKwX7Bl/2fUuqf2IfF37Q7fffpKZXWSm5LO
+n9e7DsWDcMgn7Z9Y2NLJMZa+1KlbmWtBrsJviIesa21PnhmcIO5YQ7M1eoRuUPokwFMNBb3sNDr
+Z3yqXPaZyrChfYg3X4EeWBrjdyLonS+Z8NA6FRutilwCNJ2ECmVdnVTKLfcorJZVVGVHIWJc4F/
jQRtMxhO82IWeDlIYI90EytOlT5XkUY0ONjuBFibGhvaNLkJ7S1ViRrIdTRoy0acfxIktmhdCjfv
bpRej+GtsAOQq3o3AKpX9lj7m7QZY2MdAuVVW99Jg3aHVpb1NlWGT3esd5o7LFLldFubZfjTtlr9
U9sCdyOVL+iufAtvBYLF0jffVzj4YsymZre4B8Jc504/1NZh7HThM8OdZropLLdHFphXc5TfNE3l
qi7crv4SudXvoR0Tj/uiUHTKQyvOScxyZLBtHeTMSOAzc1ghelKfxpS1h3TSKgkP0kzHZ4XJ73Oq
EUv2yzFdMT7qEDu6Vax3Xrq22evE2kuS3lgzzfL26HGW+15FtnWn16Ry3nB6w79klamCSDIU9ao0
RPQN4NZViOyZUwi8Co4Fro6jxFjm6dh6llZ8m+7Bjqz6LqRHuI+G5hOtSHfl1X18uLwenR2OodgJ
2YmwsHxc8LkxhjkiZiQvAoWYSNt0LzOyYKKe9cSIimvVjdMNhsPx7OdGA2tw6Jn/nnfnudxA/BAY
MV5WR4yfQs5jLhQvyptXLvdnx3kzCFG7tO2l4BY9yORGqo+O9Yibl4Rju+l27RTiJL78As8O5BDV
RcVmllQt5rA5ENHo40k5VraFKo2yibNuEehVV87cJ3sWXVNOwToXbJoK1E4+vjinVoXTeol9CMI6
uk9ppN+aIB8DNLqh/1ilemesxoDZgwjTqK4xS082LQ5qfKrUZGfWoe4sCtAxUnaj4Mx9SIp8IF6j
m1MQGuOmdgdzc/mFnhkKDT98Af6hnrAsDrVhHNlAe8dDpPCwbEjHTr8Eo6Y72FljbN6XR3tTeH9Y
gzh6zRg0xOyz22nZBotLxx5zowqP01BUXxuaYeM+kBY4wa6UvxotYWA9Ykva4uYid1ALiireVVQp
xp2fZ92D7uV5tvH6lO1MfEJPt4L9FBh2FVMmSIXa0P339S39e4twBq10TT4up4QyMPjNrduFFqeN
wEHSY5tESzVNrG1F5Xn+hoi2bljx/9SrdZmTcbl3w6qP7vUkB6Ba+I0tt31CLsVmLOM62rgOUlfi
DXsKhgU9LuwXsqj/kvA09WAKUbug2JEjey+dYSQ5bP2pWiNBDlxI1MwfTJGTvokr4T1Hup8faruw
fyAjSx/cVHgF8a6aVq4xHsPgxeCXVrsax2ixQaDmvTZaQJQhkIoy2jduQ9COGOEzrbM+QLwVuiVh
B0VVwTAEO60pLuEhL4Fl5lrA3MmSxlylKcMnORcYWdU+fimDX7epqKaKNnGbvob5QBWM6PRVx4kf
68FYXJmwJ9c4gFUOsBiqbgYVoGXLgkMieQ2w8o5DKzkv1sGYUXtzfMJOp0r817U10WvEqUy7y1N3
sSJQDAdtxsTlIE3p7SQGsTI4IaSZsNENq+KQkpWxprKTb6C6hE8gZYff0s3n6ND0WiN+2e6b78c8
Mk0THhjFyXIx0mgJ9bFXozUu04KcyWLlcWfemg0hQx3ZQvdoyz97jV2tosnZ5haBQ26trrz3cwsF
sYyEh7FSzI3lj7+zcKapKMtiPFgFedAqJI5ZoZTaQ0Fxrgx1emHE88LDAldB4MHjL7at1PabdgDX
c5hyGI3K14EFh0p/hkNb3biQqZ/wPItdGSf6ulShtdGj6ZoV0OJ5Pq5UukV7WKc0MQPVl3U72KK6
LwqfE2OVApoTKdQnOqoTmqXLE+v0xWJqMthlZiQbZ4PFB9TEAXJcqfIDB3J7H2Vlc/QCQ8JCEO3r
5aFOv9WPQy3eq6yiXiuHwT2YNYBar+hBAlZgQ/ZdWJvfkqKe9pcHfHPkLt8ihWpCQkzEqCeOn8rx
xt7uVHCsG2l+ofjLemxrEflNUzMQhx4ZCVn1lCSzI0HirJJFzsLr6Ik+ke47Yty2lBb/Z4ZSvMYZ
8JtV2unetWvimZ+AEyARp8hs6Gm6i5/ApyTd2YocJjdI++84jJOVk5NfbBmTccWRqMNA+zizqKzb
FnQ76rM6fXPIgh+/JC9rtd6Tyt7rk+R+lg3NCl3YnovLpnXzW0PWD4UmMGD4qPDsQd7ChX9JnZZs
83qLPulQ1+NOE/E6976r2P6u5TRFREfP2O+7h6FoNoFpowLW5GsQfLH05Bv86lUkw70lpm1nI9UI
tPybY/W7HE5S67d/C6y/WEty7RCn2mdEPg9R3m2b+j93qJks+qfazHAQpHdDotZQCrdh7/6W/0PY
eTQ3rqRZ9BchAt5s4WgkSpRXaYMoo4K3iUyYXz+Hvep+MzG9rBd6EkWBmZ+599xJ/3LsrojGTt/S
pZM08tP+YuvtEPum5SR0THcDgUGQaapfEl8LU+Dp1c4bDBjOE3uvQ9s2f7WCTm3rpImJfmvAZm/3
OGLOzdY9URvRxBnzZZN2zK73vLbtPfniCWLGczbo99DxP/fZe2pyJ7XNKW1Gv400HQGfU9dr2JkE
VOUZOGRvH7q73CEVZWvqZ43LM9lNAxuGFyK1f9n3/onw7C9R3yIK+5NyOF7Bgs3EhHTOJw3csSin
EUwN7LzM/sjXFf6O/lRm8kqAcFSPRbL4OIKC2Xj32GJRgCwPri+gHlRvwJN/WLBxalPFc9AesWiU
ISXZHJaVnVi2CWqmjKutsI5OYX8waq4jp7e0kOcvKRtMxyUVUyC0dLH0B9JOx4R59nAUhXpGIzJG
W+M9K/Ct0dSR8NB1gf9Q6B65AeWTwYV5gCJ4208HWIW7+jzSWIXsPdPGz6BTo9ThxSzvYi0+pebc
6QWOb8Bgw8lULiGtHXXD3tvLtZ7mL5rIT7tfrw2n8Tbho+337LRV2hY2tYum0iiR/k4Jy1ozmcbi
CFPpWO0a/XdDx9h1PNBDfja7Ig/1zhUpg/s9skwijHf2nqXpl4iq2797QQUofPMdtPKnrrn3ZdMf
GRgMUe3ofxkCxJu5/Mh8ItErtPCB/rTDvOdgiF1Xnf0pOLu89qgZyZxC6BGpIhh4z7KkqzeXbndP
3W16a6z8mdyUEv+YWMO8JIZda/nMZd2+HVqxOSEKgwerzuywI7YsNNbGoLGfPpwFyMZKPjg2sufF
HvO0x7WQBlv7e8H+zU9BkZMF+u0Bgy2/+BUaWd2MLGt7mER9NZbszEXSvLb+/jP3UBvPXO2Rw1Qp
1nMzCax1jTj9mjCbcyrcjCHE3mmRyLTEmyxYQMAOQ8Z4eL4KlPTD9FTsRZC0Hka6bJ41tPRDzovm
L9pCztQlOCbLAXI77lkbF8Gs32Xa5D4Yu4livN5Nql89zre6TTdd34/OMFdxb9togfu8CAesMjFy
syYtTW04Bvo0hdii5mjytl96r6pISh5+ZlFXoy0/e9t4LPz57OCL5cajSDb5D+jFq2Z/L608purG
zaB77061o55tNsGoRq1RB1rUsDfIOiQxJFxU9bfu528OBvN49bchqmT+YmtezNDrVPGKMQn+bcri
yXdZ8RJ9BbvU+j2Y5skenSVcaMMTf7B+51Uzn0jhMRnMYd4qLOSLgVsCUSEfZgTKfKgH/SqrbDh6
i64ig5vwQSAOjHRoYLI3ntq+OrFj/zua/QPQC6T/RvtnAlXTt8XT3sv7vDbuSMJFwFw6dqRrWhdX
u7rbVBNpY5kQy9ihNZ61EAs6EM7qnp3RZW/zKmJIBVNcWQ+l2+hhM96Sg2efLBuddw7M25Ez+Deh
2Dl57dWHcLzPfhBPmbBeg7XST36XR4phXe73Z6LW4cnww0OTm6AAgE4PIFzsgtQui61DicfiGZLH
CljHk4kDUejiOsNRZRAXczuhrznDNlWJESzpXHh35OT9buYtVrVzskZVx3Ky/8yeOgDgPSwbin6v
zgiH8yX5JS2RBhj/f4kMn7TIDiwUCKTCficmcA1zXj2NBcGUQXbptjUeMmaY03j1u/FXZfpHsaur
ZSHLF4P8abtbqggXi/tM/SL79zWo1MuU7eMZZiIeUAUXzNLE60qe3KH2S9JkGTBvtkfyIJ6Yodae
mqw8Oe7+ZSy6H3u4NMN5z+52lETeOJy7KhfnzrM/OgCM8VZ22K2CrEubjDGX0QG17vBcHO3Bud4W
w9VY35d58NH6XlRwkDJpRzGy4VXsyp+WQj4fGOMV+GFiTf2Lb21HroPj5JpXa7I/KOWu9rxBHcg/
A2H+UJ7x2rOGCamB7xlLXvK9e557GknPadLGAVIwmFddqA8pRTJrAg/wMPccbsU9PHwr3HayROkh
U9NcDtRdfji7vZuYm16mq9c9l61Ip8b7U9iZFTtOfjTtWoT9sj2vIlhTqZaDX493rj/fNcXkR3Kx
Qf5Oxq9909+lbT5gMh9DfesQ2fnuJx6RV63P8aEafMx3iVQMNK8IbZZV4cBqNw4mIzjBNrPwBm1l
1Mxl8el0i0XYdrNGltoKrKSoa/uWiBk0XViq+kBGt8y6h4ppsomc2KKdRvegIpxgTsxSFbBineVp
Pa4qRSpT/DBbskLw3GfnYu3uJZDWdF1KI9SdXWHyMF4NrxgOvlpxQi1TFfqd5ad2xaHYKbri1fT/
oByjO4flHILwSrGDixj71JFpPBW3GFb8jWImx4l0A7IsNAb65oovZ/BlZM/+1YCNnLrt8I5qOk9A
I76avXg3p9wKZTPN4RjwsFhT+1F666MphqcGOGXM4/hYkXseThYWh8wSJkOO3UG3wTyOfBIGCBrg
3sKv7NhFVHuZcDZFY17czbp2bw36h8qKLSxM475fpBNbDUkq3cLXufWp9uyHcXSuhll9Qs+6uLt2
p7TiUeTzQ64PD1quPbrDcOUek6EwzFeZiw1UhEqEbf9yNy/lKD+4LYD/pjQ5gZQt74TsHonWSs1i
qUIFA+TQbH3K3P2QyWmMmSu8u232h+rGSHLd+Tla/bNTTfeeX31IrXlQy/DIEu2Hm5ng7o3vacjO
ddl83yZ1+KcIMM3do9u2hyHPU7fxL3XnAE0JgN/X0/SD8+jbGnFY4Sl9R1hXRr4hVTR387keMbLs
hvG+86K6gjQ3b25vKyS+yHLWgsN7+crt8ddWlPxJdz+ti+qQ1+u3xDMbmUa1ptYO4NVg20hA3rn2
/WdzDe4yQ313Qbck9VLoD6a7MLmx5Y/ClzwEetEmslgvuUSxMW6kwWStEQaTnY7F4HD4uJhPlMtl
BNJwcOVxo1hWCzdZs8Je7Xov3A2rTTZT8pCX+3wi7PvnFpR/xnF5njsJAmDKXQLajDeF2SS+PbCh
v/KpFVtuYwnmOTA0jvJOqFgo1/kY+72OKSl/ZBKCv2EN90shnujcn8n5eRi1Gzhg8L7YxkANBU12
zJvlNOxjlQxtpeIWYR2oR/j6ZhaWm3fCZ3FDTT9742LF7pTlzPyro76vpyrAkjmNGzBuDauKtwGG
4CjqDvltWeho2W/l3ix12eajea7f9ca+um1x4iBPgQk8iNX4W267FwbE/oUuR8Cl8Iw/hN8GRyIs
8Nubm5UOm+XHzo4Fp/GM0173hKjlC+8tatHQFNAKFpGn/CVU6I7NuwPDK7Q2tYRch0EI7nYJFayX
sLa0BxDiX73jM2B0XrScXjJzJO5rM97wCsZzNhknNHEfGTliD5j0+tifduqCoL+MBV80g1ajKnrt
iKMO8Vhyhmrzs0OlE84ToFDEXVGmXJki9WsZDa7q0TWUFrluYxxmy/y2WA2lFva2g1baj7vbMZ1U
rnExIRmHszV9WF7fhsjGD7x7IpwXjf1SH1CkF/JTDXJL+qa6udOXt67xcQd6O3Jyih9R63/dTnua
tiCIctUXB9aVx3pl9oMKfAv7fD4ua/PmNup7lLabrIL4gjYryORmUDS2FTHgfXeaWMWzWIRfiI8R
9CdPtGWXT7nUtLhxcPXpLKcJ8e2Mk2A/wp+bVqAvl+IT6jnwdc0W/oPlQg8WW+UlzFZpzNbFx78c
+NkHlFPjymjdjkpR5Odt9fMj21lAJrM9flnDopv3GrdPEOFALQ756pqxRI0bVrn5vdfenxLQUYoe
rDvMWW09BPakfeTaQIDrIvUnA1rWZ2dPy6GpavPQFPWewEPiOZ5N72C5Yk1ktam7LGiJzGUJYlzW
ZS1pqAxfYdihvXicAkcmtacA0PpyhYLBkO1HMZvjGFWj1PD9apYTVmUzX9hD+kd9UOpJuQJS4Oqu
FOSNaaorewDxSJpDDi8l/3b4HlHdzPtb23nlI9j24sVxWOHmdOFfVqXRCxL5osKGxjtqsrGObPLZ
D1bnLkfTn+e017LyWsqif19Lpztsc70dkDKZvOG5+zyVEM+sbvMJ5qjas+1nemS1hnueQFTE9pQH
KXtSnJ32/MpwtKaOz4ZEmeDY0QYUfy1zbh7cVmLe7fK5Dhsa4iO5reJxY06TTN0U3Onlyk7FsrT1
guXKwaVCoajm4JO9cJWIoQbLofdmQlUbPJAVE2Cq67NXR2RDahWYTbAEayA6i3k6mqOeJaYO0wMN
mn7cWs2IcFe32BEJs4I07iSwipxkmqVxqNkWJVJwZmqeUSb6Fvy06WBP3hbImERWkjUBlIY7GKpw
GekHaYRdptuqOouCkF+S3qznXYxD2Ah89Fs/jymiPsXn3nJjYWtOCOTEP+iDDaWQZvt9C0aRSirp
KwTU7dTlFpqntVNkORHybHPYnY3RHOKpb7yYfq3/KHbTptZxtyckl/1TUZe8mN1lAmEKj9wGqMdX
zytE5I5qvpOlb6Vzr5f3cs3tU7AMrMZm6V6RHPtjNOto1NaOEcM+31K/KJfpdyo5/kCkYKfMYatL
6avmAEkDi+5ucJBzUGQJSJciqS1VR8JClj50oqO8qjp5XjuKl46ZzI8gA4fveC2GtcrSUk9o4h24
Zf5VzuPOMsJ1wCwXsk3rxdju5GgGYZFVZ/BnsbNqBjKUnYJpzJ44zuKgteNdQ2qubS/V3J6WAO2t
Wy+PlAe/fHN862v3g+kw9XwDbqX6cJf97+jIJ7EZe6Jn/ru2Ezat+XftUN0SielE8Al9EOT1tnYO
AWbt8szW9L3zgzmyRP5mL27aLxoiUDlxMy6H8haEMCF+EHygYt3v/rqK87e0Uiervh1fe+0RFexV
dTam4Zq75cUS8ve09cnSjNdNBLFHQFvKthr+o2CFNKyDlSjg9uZOoDmsIF8zr6xWgBBT+uVtkGS4
OuPa6lKPUjQis/OrabNYX1QTt4NxTy/zqPLuR2MUD2M9ntxFewTa8arPRGxLvn2Yq4IjiKdVQ8xm
juvduttHyJ4Hczb6aNw9My5d/w0p1Ag7xjhBqDxvbvvqzn2Sl3T46l+x0dkdooOZUqY8ltb47em0
Ii5B8FhlD+NurtG8Oz9hcTyQjBXvpQYAx+nGSF9WQugsEVBn1r1SDJvm4me+LJBv9n7CrIQ7NTZl
8B7U+iWfmAhmYJKcZf1oWm+NgmB5hj1FUJIwI91qj2MpvvtcHpCY30+Lw5LNBF9kLMsZdeCraot3
D89shv4CivaaZA6YEnO5R/iRlEL8NBQGYAkUMuw2ntfcc7/ZlN1Z/RKXBs2EMzGa6G2NDUdtPPdD
nwL9fJv8+U/QWicp18skaQZ2+1rQDIaeKkhpMvgdO7/xeWe8WwdT/nb7ub/T+3FIR7t7RXG8oVGQ
02m4mdMnWsios736SKL0V5nTlqiVABSxx6scaW61VDlMpYb+2q/Qk7wNz+XSaxck4DKsKj9BT3RG
K3HWlHPkDv5oTaYfICTJGMvjeoJnLekt7DwjnTRrSu4ShpFZ2+K99lRSqxZEPTbqeo3ntrlY83g2
82EJW00n6c+4G/hkUKwvZLTTFZBV+MlWIOn0JfWt8mNa9Nd8Kn54m6Be2NsD/IKkwCUZaha5t3XN
+HQAHCKLTkMxI57m1ow9a6alo6Gdy+5eW13SFpuerrNOAuk87VQFsh8TyQUi2jGZgRyEbVHirtkt
Dh1TfTL7epxqI2nnPUYuRmyh6/32nfolC8Srp7nHXviJuxgfpif/6Kt+ltoY+Uv3sBsOzVv+7K9N
qjpOygIvJq93eXGq5RvmEnqqQrvzFKAJIAEd+02bybK+M5yxvvJ8u4KbuNMr+x7yZKJkc7X07CIG
/U3jKKka42nN1mhb/ItT9D9HvTogJNyS2dkMjqyFNaDdWhBpuJNyv/24TUu2YDoi1LbRXmiYuoff
U+2nBMM/bpn3y8imBF4GmxFjv/hU+AeCuYJ4aIiC2VXwOLTdFyY6nnHQrJFfTVfo/zt0TDUywKnv
55uWtJ2mJw2xFTO3ywwlgsN9VA8kyD4NwUK690RMpKsvf2wNyj7xo1ezrCeWyW1xFAuNGSPcM8Gz
gCi2X6y2PkFoydiWSxu2VS0AHbEBdjgpHkZyfo/1lj/2S/DhB9pPytaEFfjH5GsfTdakMsiBQ5YU
7KQWRd3oX0xwHuFoON8IKywG64R+uc30NRTTabEQNyD1De4KnsWIWZ/NVBj6UK15HIeWdClJjY4n
GHPD4E+8e7WV9jlYVOWOz7rNL9pw2ELqyQrMypr+t2ZgHDqzd29Ow99uQWSmxBtelXQIiGsKlrtC
L+jr55+gZfmf+mtTign6va3dJnfo2+bHUiu2ZNjLezz5U5SRgKt3WapKFJO28ddsAW35235G4v1o
dtnRzbLf2VAT2LntVzgSF4ROZ2fMUp80MeBDDtym4ERx+jPI9zjoqLzrINT2IXIVk+5tpw9fP+q5
vSOmgyMZkFDv33Uj+rPKHh4NVkJI6qKlqVJAxHzC7NgczKMus+NUBonlunyxdWdmtCFLPxMuYDwD
OGBJzdzG1k5qcE7tXpyV2aeONSc45P44BRCOsdsY4LcHOXfxypRbTg9zLq9Va9ybufrGHfNd6GjM
sZyCqM7TQZfHjuR3qDns3zmqvzQANX7X/C6cZTnspnOWZlHF+e48IzIMRdNrIQuL44xasJ9b3DKz
+wo6jdYw2++Nrbpsq3bweM2TJzjUnfJzQ8QVgkhgW1SovzAcDsKq71p6v4pmZO7ru9IeZOjKxYzb
HfjnKowosNuL1gcFo6H+vm7aEDsHtRjKVkBjzKGaYm9omKQ4qdW/J1Erzg1/SOq9fizm/rhnnBKV
bX5kFh85nepkILy6kePL4lUXY8veGbmndKu/8mo6T1Pxr1z3b1uUDzXNFPd0zBQmCTTjnmhEjsWd
aUyVx0hTGUBn75mRRV5us56yQ6NdfykiG0ONxPSeAks01qGyrUe7zB51b7oPnO7irq7xLHksu3qO
hfhY9vHeLm8RP2wpnRd90t50iDZ7vp03s05ImGRnzdKqIKtA9d5HN45MeJrqUTQFz8yNvGPFQa2O
FbVfMMpkH4pwzavzvMhP6TKX1JfnIbOTltBX8Nonw/PgzOn2p41vi11Vji3tLePQ0t3xVWz6c+mN
VTgW+YEUdk4hLd3N7RhMzamr1mdu2+es2X44ZE4wRUzVSsNfVhiFh8Na4Jru2BN6xgELHBQcOkLV
/Jf4kn/KJv617IQKYRsI0Fhx/0PK1HfgbkazRaigd912XDt7X4+BSx0dGjnTq6lRK7Y7iQw46ouu
GZP/fwP9j9Uuy1bUYqTEEZrkYr/5J6zUQmek5U1Zn22ptXd1hxKalMdNHRf65f9GRr2pz/5t2/2/
ftjtxfyb3G6Gk1BDyyYZyhtq/0iupFJRhX5GRgp3QQuZqWvUDVYHTnkZfSXjosXY/F8UBf8UPSPv
RJSDUsRCc22AW/zHm67KQZC4QwhfbzvQ2nq79XYgLoSgMk3JZuwWGzaVuDdH9dW1sgDiDjXy0tLV
t6HHHepEo+12f4d+7C6bkiTOMMfox7gvjIHmAcYG2/nKTpF1o12uK9N9GHJh/8TRyNDN9Nrgr4vY
4Zl5h/9fHqh/mSX+401m64uZ4ibCwW2ErPw/3+QMEp2QKgiOmp3p01Fr860/5bOoyqtb+P3wlXub
piVjMRnTn8YyxVVDi3a3OLeOt+g9smGB7TdHaTqLibV42ns+C+ie7wJnFPoTX2AeiDxpp7Ns6wlm
VmlWzvyr2TAbxtw/Frg/KFo3kBTcIVe2JlhNy52ThqAzFVEQbh+sJAF1bvLPqjkDEYi0zfYxA5cM
gYtjoDsIVx9+dJVr/rFsh+RXUzAVjMpZ775rR8uHxKCCCmHS+SrBXexpcemVaol3USAEGpsQUKXz
SE6re6b8Qp5SsvMLqFGzC+KlIZTgMn27fSWZORmG/exUXw36r4amTvrQG41jjyB+Y+/qTP6hH5Uc
EnRyuYr3FnL7nbLdyYtb2AO/FqaxT143Vj8FuufPztrd11ztxZ+5Q6UcDchY7Vi4sFGkYxcfTclr
xMaj7CaqWUhqVA9E7UWMvmwvGvZCXvRuL3NS7DqH+zv3xv6oiRqy1OKPj7cw3fZk25z5u1hbEn99
S5Exwwbj0TcZXb+tUEAvOWQEbpLagoP5/58YeKr+j48x2VlgTzDiG5b/D/Hnau4lW0urOi+jAT6I
NuEQmA3SwswTjCP0Nda8aj9AtlTfmj+x1DfUj2pbndepb/eTvbMetRZzimvihlAiGMEzQPUAlTnx
fACz3No89YAWH6Z+Eo+15UJU093mYhp5+dLoRfPC0tbm0eSuxYW9n+nop19VA5GSCnG7IzEtiBnT
EB3ebl+kX9KBqOyBvEcjxjl0tp2xopdhHbrT87EQnK1o2hTsona0f3A/abExTWY8CU0/sfWBwThv
GZEOQh1rN9Biax9HhOhryb7dgqwWuv4yJaq93V/5BGnT89rhrSdLinxiit8cXkoZmrmpfe9QClgY
zCpas6YITYmQxRgcSdM3eHiPck6O3lN0p7ZgYWwtb+aqdW+ZP9W/GFFVIlo8tZ3LzgUsS2Ha4XVr
6iXWq06PHQUprVwc/8VTwuJNFovxUGgQW5ZsAJTZ7zTDc6lH6w6eGuHH+Kb1lXGR28hPDPL+VA6T
JP0dDNRR75shdfXsb+5n6rLtWP7bzcuerdEfU91jgxpSbxnPnrL2v4u/jfEymebFrmnvp8pp9kjj
w8UyKe/1uHLbF3NdxxepmwWIcWP9uS2yjSH1yPelmpdfBeaLM9z/Ie0t0ZytkUcjc+uZWw+Xk1vW
4tTUFUPubm1iXW/ne33p+5dZAL8DLput4cBn6mC3pX7Y6w4ia5s75dUbzDUhVaOhZ7JJrrVwLXia
A8NRdf7BQSvH3kXI595nXMRuS8Xsp//mgWGcmCI5p4wlDNs0LzuwdbvXlqaNdeJQTnbmENnRovPv
jK37xRp5+gQgSDZ9TwXn2fUe0mw1YeHM4GgHguwG9BOJhbaFfMy8fkYSOdQIY4sBEGv3La1bWCan
bHQziLFwyMjfJtLpms9UOUpp/m+oYTTZMEFvC4tBLpgCbfWmLQzIAgSxT43HHCo0es9NKBrHpC6y
5Wno7fHssrhjykKf5W8QdY15+glTIqDJH0ikJ2roJCdifXu/7NK93nMsm2S9GLJmZeC13SMfQ3Xw
BTC5if6EJrcHxzb63WNjtfS+NDT8yjvUWz4R/aNaHSvp1AZlxcUmbzaZiIYyU4keCGdG7EB53ed1
HZeaPn8rNVYRKuH9nZsKc88mRWwweKVrRrLVG8VP4YvfttDkwS0QyjnrsF7NxWRmZ2T7FdKv/mCs
8ndR+e/YM5kJ54RDgz6WqcyNNoUn59Fu10IhNNjKs71jrugRNYV1p+e/6ddqzIbIY2XWgbPQl6+B
8LjnvPGBShN3oCGpGeukm2nC7MzzQs3ZzQQcWR7Wy4CuZzZAArIb0wppxYRjvdkEFSXtut5wjsPP
kjU1SxeWrkBnljlmni/vqywwOIE6VG3YKVnj6eVbJfrgBP97YYtkVfFabdkDSorllxss5Yow2tcS
Tc2CJfO2pGXVdWxyMw2OWJGzQa1c1qVTeV21xelCG/NWtObCivVNsOOdxbft9dXVbisZUhnJuBss
OuGMlXZXZ483MHVokfbDzhvFUKsq79NbBFOuvPlk+d0hLbEyFNwbaSJNLdNcM5yLO5B3bubWzNzq
Nm0JyvEEiAY5kM030YJ6SMhgXZ+zfqged6OsD/kIjNsUNwoneCw/EaoWZ+WtNBEGwO5uyaa0sEYm
HH1vcUmiWiKlZmFHX+780+TEqDDdol4vI0OMT167ZSFzLxNVW/HsBKvJ7kVjGYWUwEmE8Ps/fqWs
Z+nxdJpLOZx8L6uikdiDhFwh69xYt4+hkfneF6M/GeWFDO7zeZ9jWdvdPUQG99gZyxD2xHmn2iiN
hL39W9+JzAgZXRdMD9g/uky+jywA5LktiymVa1Cl7eKWMbKL8qiEpDtCGHe3Sh4Sey/EeTCodayA
Vga68p5qi1hCHRrxEe+TdRwk4HGt3vRzM7f9ZbP65h685RwGGSf3NKss3hVyVLYbC/9cf/Fxvv2N
eKz2dRKAoacurNbA/7Bx8icO2+l4MPop8ptGf7EXJDA2exOKpk08dxJZ2TRaZgp9ozq6w+pFFXXP
C8ZTJqAbYUllmVdbaFYLq0CNTWQ0cFQfLZT1yEIslY7aMqYLaMAcaLLFvACoX0xg1vLgQ0kMVy24
KY2oRZre0ROcFnbcqqLDKkClrzm8byhuqTaNnXwGz/zr7APKfDxVvIE9YHijLmYWq/P0pqrKpTXK
3QjEXJeOJKgSUjQFsept/cdmbMbnhIsqgZPyYsyquzfg+POIl9c9r+dX3xIl5nutQaWwuteJ+I0k
s2nPg3mD/THe0trL1X8yDFu/L4Wqnu3WEJ9zh0hi68rtTHqHkTEbWghAd/IBJjZh6IgN9PJgFOhB
ci2ruVo5qWQvvHPvWt1ns1bmJ/KouoApmwlW8utSXEtvKT7o1/PYkdMWLws3eg3hPZ7WqUkWxl4H
xjEOLgy5ZqiqZhOxr7XF+GTXk2+o18IuxkvZb3YyDzw9PpcsI/QOPYW7+aFyofPWOb/a2q3WcSG8
6Mh0QvEXytc8HE3HvvPn3fxjr0Z3lrrq0mwb10NOT/rBdoruxWAAVUm3ONibzE6M60GgBst2Q0Oy
htJXgYYErygVw1gE8H8Ewky/9BQRmXJ6CoRev1EcGletmvK7naxVpiE5GqKAPAXN37qIW14mQaMZ
CYoNANWL5p9mD2h8IfTlGhTww28DeawLPoX3PmIK8Zi2Qzz0GBwhXnGKSjuKOtuOvimYHZvLlgA3
d2JXmwZ2XDfar9taj8uadxetHbTrYjF1UYJ51r52MoaAaYU68UWnFn/dnQcQIzZzklJd5iOnSqe0
ZnFqRJ2RTynxlOY9VvD1Y8iZDU6ybZGXFObDtFL+DMoN4h4u2ou7Oby0IOuvI+KjxPfleMA2t8dM
+xRyzv1jNiHNazAVIROvKJOqDRMsO8v50V7sPKGt05Iad0zo7gay1LU0z/vIuoVwEegNe90cOAPm
z2mw9ygfUVhokzmz/G/sp2xs63ga++FFbToah3HVb2kDXCu0UNGo0OCZCJJjj1DKo83m483wNeOu
HYvSDLucjmVm4v5YNd1NxLkPied3PtGDg7GF7bCy6cGM/amUKA5V1fQg7AkVuGuXTKFxZngHg4zZ
lJRtVK/lHE+eQ7PZcIZjbuxfpp4UqlEflssyLMUdZ0AfWTz+SQ9ROhTIIQgFUPlPPGzUVmZjZxd7
LDwqKvEmEDfoiR202WFg0ASSZO0WVqe+NKJp9PSotHbOlV2ar8r3cvDnLkK8G3RtJRzxcfE2/ywd
C9WpXjCKQ0dwzFnvV4nfF/kHEiMCQFzdORQs4cNq7qx7A/NsiJZKTxqcialECxjerHxUOrJmUY6l
h2Ooyg789tulnEz70ZFaH3q5x12+Cz0J9C74H8rOpDly7Lyif0XRe8iYB4elRQKJHMlMzmRtECSL
xAy8hxn49T5oy7a6FCHZWqmaxcoRD99w77lvnJsR89RJbX2oQvVhxOK1RfJT7GeXBTwdYbnV9GJk
/EhtkVho9ognQQCvLO69QnzRhkJr2ZZY8p5yfW0R4oKvWp80Z4lF5MROiuPJnBf3kMyD9IVlj8h0
k4XDzMrUSwo0nCu37R81UqIT3/S6aS+dpj0iuVz8gbHXzm5ySFJGU7zXyjgGpD5YO63LixsWm8g4
56IOOsgAoCfqOei10n6YrCE5jpFsQkctUkaRuF26qHruW9VcKyf35BZlRok/V6EVq9EuZ/1I6eXM
vjmU7TeTyP7oAmLc2mSyPCimcZbciS4KmRd74gD7d9uoI8CosxlGcG5ZnEcVp1dDlMfSdO1+lnhm
aQy+atC8O7fviGeIE3T1tY3cnJMhgO4bb41x6N6RI6fHcj2wvK5eHrkP649SSYaXETscmq5+JL4K
JVjimE0CPpqmj4nctVtS5DR2Ye7sWjg3Cljdp3iVk85sTThuSqLuRJTtptEWd0qn2NwEO2M756rl
Iwm5yIp1W1C3WXIoc8O4kgzCXjDXe7Qrvet3BQLsOIqHk8iECDSmoJvaqKpPuiQUp3PCBaOpNCDD
SBaIaYFtTgHPeZlq7kaFAc5m6bDHVpX6iurdXPZO5ZW7JGGbuXhJgmK6d/6/A0PafhtKwgo+AtXx
K/tsRmllGczUQtsQ9bYv2KFo0MnYEZr/ylL1q8+JEQVj0TUAE/gZ7G9t9SD93bzQ7fB6IGKPjw4r
hCBuizJcOTnXpJDprlf6Gr5k1vkFMWQcipyohYao/l/MO34xOv0+tHR4CmiVgK46vz/Jv3sSKJW6
dmrtZY+0l08rtSJWHMAO6vj/+84yinWg9ax4Q2yMv6b/KJpXJkL16n2jmpgWNRZZMcG22yUHOPjP
Zzi/GJ3W10TArElMmrPmmbq/WGzKfm5islvLY6HH/UE17MWXHpN4dHjtAZm29i/8z9o/eHrWoSSD
Nc+BvqTziH/8JPORjxGfwLhH5lVuB7erW766mcDQoZSv0ajah5mi+aaVaPgYh6DyNZr2R6kn1fWf
v/R/+DjXZ4KRCgsds3firv/4TBQtFy57p3E/zsKEbW+r/XEUgo7rnz/Or9audcgMgtRcebbgUAEe
/PGBElD1caml5h78mRQ+DP8SC0CNYmkTRVlyV7rqcDbKVCO/GE7rpvbs9qcKzvI5pcP/8pI8v0vG
3LmWeqOFemWo//UM/+1z+vf4iwU8+2HakL/+B3/+rMWM+CnpfvnjXy/iq3romq+v7uZd/Mf6q//z
V//4i3+9ST+buq2/u1//1h9+iX//b48fvHfvf/gDLTJu5bv+q5nvv9q+6H5/AJ7p+jf/rz/809fv
/8rjLL7+8ttn3Vfd+q/FaV399rcfHX7+5TcSwf7uw1r//b/98Pa95PcOzfs//vWv97b7y2+28WcD
fYbt6OwHKPFtrozxa/2Jaf5ZpazUHQDXeExZPf72p6puuuQvvxnen8Hrmqs/8XeA4Jqb3tb9+iPd
4rdYNLg0/Vg1oWH99t8v+w8f0P9+YH+q+vIK5KBreR3rd+Z/Z/ur3d3QdcDP8JHX//PrtkYiqmwr
xY2CLlxCMCXhsLcPDN5CM2R/G5Qvf/e2/O3x//B4f7xs//Hxfpn0llVNC0DuUJAd0r38kQSkyvma
j/H+IfoXpx+whfXU+Wev7pdTiWQvvYAfUG8rlHasm2trH49iuS0Ux0QE5hYr9DJOjgAOEH+AP212
i1O4TAjiaQcWxYT/rVvDE2aR+pEiXg73szeNXOVtGRv4z0H6cLp5M7aTsr+Pc0dsey7Iy4hl78CE
dA4tbVluZ7b7LURoq7kWrZN/z5Oa/IROPaBnJRGKRZV9SmzFPRaRZ+3MoXf3lYnVto2qMkQ5NPrl
Mpp+2Vbk3oERfWOnbdy4Ev8auvXi07bL8UqVarirzD0N5GywwO1sZoyJM95BVx3uBz1qQ6kW6iPK
d2RLWkILVWj29B1rCfK/vrMAGyaFKq2beKXT3jq2WJjLSD1ZAmEZeC+ocJP3LLEjk2GzvtwXhBMw
AcitEsIefMvJd7hzp3lglUXh7EgMYEEiOwWfV17pBYrSkhkiHXipZtQc0dKEkOtT5RXyYYfcwCpt
WPIJQMvniMwcvoFDpb23tj4MoVK5evVoeWTlmRgFPIcbthZF0tcXZjxI9GTxHVs2Sh5WdYjqKneO
1UcpcwLcwVPyP3djZgPRaCbRBPk9KSBiZJEtEhrYhTmUzTAqwdpcEHpRyiAfZZ4/O07laOQ1uKZs
AiMZS3xC1CnwxDIaa2WDp6QZ9q45YAJV7XlUfKq9hhglXR2xMA4lBrPcGtqO4JZKVb5mJpbNELYz
gzJuj0bHbH7Xz1Pn7qivzOEoxwprZcWMgVEkSBy2Htze55tMpNCF7mvpxrQM88i9SN04ku58I6wM
tu+q01sHJSWGM9Xd5NOQq07oQckvb1nWKTiH6kzonT9ZMXjPrIrSiUdzpeu3o1NF69at1JxgELJZ
3hV7Zi2hLShk1jqxjLuXCg+o+7NCw8BgWSUWHmeOdJCy/SDtA2aXISnkfcue0wHdF+gFED5x2a7+
3qiF4O9yZxakUlRFvi9JYwM/ai9xI85tV8/ZdYqA5ezmZPCal16f+gGOeeMRlgg/zxipj7J2+KJr
Zy00dLbAyowFoMAk2MF0U7xN3STY07ctIXnO57QwFzwuzNkwngGY6KNLafWxdcazVk0PltI0igj6
UjOmu1nTa/lJ0ljXI1taGLl9VnSkA5dgx+AArIK5Y0YmfVtUVczEnTx4+bOyGhOnhlmRF7CHOam7
z7VSm8Wl8JqpfY9sF+CEPqq8Fcxh7/txcEXq90o12k+14sTjE4KoQd7PRSmM00Db1m7TpBolX446
hh1BE5X3qx0bQm76UXQdHK8Nwn7FfRtQ2NcnNng6CgTsqL12EGMTdU8uXyS+Fro70Iv5VE6sXtGv
FvIO2Ag8Jzq4xGneWy0VOtlYba2Zt0m0MHQ8ZXbrdQn5Y73WYwNxFN5vJaCjtmb1TnpxxGisRztL
WF2b17D0aBlBa5AtZGXFqARJkhTCZB4h8GH5nSfiVRtn6H1tYdmbvW7LK4iN11S466A7zVWEZ/UH
Q6nBUJE2eRXSTwXyN9IEM+l/Kgid1K958nr1USWDt4YJTTaDtme/PLv5xuXKRotvM4gwNu1Ysv7z
a6mPmbVp3JmjHjBHaSkDlw8JMPyMHXB1SIlfTC+2YybasYsVkDabFqEcIVSCXBded2v2ZB1D61SZ
LV7y3u16H9GlQdpahWtzK7shHYI+UYd4h55VoFjPC0e8xKxamWc2ZcfSMUZamheulaoBAqu1IQc3
PPH52jVBU6vSsAGiY/eF5BNhnI1yRRpTXm10XSb2z3ooR+VmFjR5YK2IBauwyqj1cu1yBO70q4UT
d+QI1UbEmZyz+HChCeteN1zUtnbSlwVldh/OLfKgSGG05ygGfnQxMjo/NEJk0yFfSO47mVWpOFtj
qBblSW8nuz5WhIVqCPg7o9fPIz7ialdS2RB60baeod4kqBhmbpeN47wVo44BdmD3dV8XvbuE8eSQ
7Tdbfec+lxFa6zdbkeV0L00TD9ro1MqMkBkcy33HAjA/LApiH5YWJpZlqZpZH+h9o2bPg2qJ6Yu8
w6zGqozVwr2JtXjm3TV0LktiqlnRqz1jBAaHfbTeCXOW8yjUXLf2OeJLXBGW1+XGt2ESHYkEnPvx
HsFtNl3SrF/srU0UqoIod2isF77NcYMJO1OrozkWQxZOugbBtBJp012SSFO0A0vAOH+VmQelWrWz
VG83rDYcFsWYatX9MqRaerYsO7YPhHYXypHtKd4JkhmUeeC0FgKLqtEruM0qQ7AYJCVLQtGZ2kvm
JvEX/hflmuCvxIUqa6cKxrxky71M0Vcki4Fve6qxYa50a9dGiXthtsqJOyZYHiO07U+wBkiMN2PU
l9qk1zcaIer2uSOwOwt0e+62rU45v1EL0hPIHxtxsLsdGt/BUu6yaf3+V0rSBKOdFU9GjAkCrTOh
IAtxP/eTbCoH9IpW7ZpRQh8wi7JZQ1Ht5uRJ8qkqVQqsM+1UvQNvL/UdmLPan5jQsfdpmW1XNSvT
thm7A8IVAjupSmvBVqWDlmfrScNt1HEYgcF74yqWQjexjpfdY+YgtGgcFolTpxRHvol17EtbWg9V
U2rYMQYb7o3qKZWHVrqe1V0fGcW5lHJ6dGeq8QPg6i5hCytWA5yTr/lqNo7dokFWfYiaTL2hnGDv
XGWN8aLEJsZ5ZyJRNhAcBiZMNtVTnyqTrpEMmHr+dmfNOIiKKzSYpgHRdKqWB7fJlPTWrDDmtyrW
3WhI7VfPVbojohr1NmHB/EmY4HxtTEUllnbKbixjIJcSOoZvd8vANnZQ1O1UTGbQ41HapxQqt5OC
ZLyWLdsJj6wiNKp1tdczc76jgNNvNWPA0Cc5gIp8Kvaqwhx025e2gX4CIg6nTvLi8KHsbGecWN9o
eRhbYxYUZjcwOJtF2Ba5Hnaj5LkLTCXS3kQeRmXLJgRGRWOyt3hCe4wr+oORVlRdxlzp96IrsmOT
Svfqxl70TF5rdjLaJdtMLfBt33QduWPsb91VYhmVe4sxihKggoy4V1iU1N0LNwxHee3jPJaIuAvU
6t5sjBQmtafkd4vTaopfYDP+xizNJV6onVszPgU9Ve8zuyNaFYUbn2cZ1R+zbWLjxphgK7P50HLv
fZztRf0YiQhQ2RdZScgiwgwEkVA4wrC90jabdzU3vR2+AowQLjvJlvvVSeiNoTx2Bt5thpxmvncz
POXKNC7bOpFaaKPNYReYt12APEkN6x7242aYreLYdnIk0Fd4O3xV0w+jhFrU1qILTSXHxxjlZfuk
zNHU+6pEB77RevddliW6iBw/cmGWbUBK6qeuJ5hbagYWGZO6K1FLbNHGPvE7kHlYC9SxuiOPmCzj
2TAJ1fJuGfwZO93Azl8kJQvj6qesY2c3TkhmOhllr/igjJAzvb6Qjtvu7KKLvh32/jeQFHld1VIG
kOendSXUKEGjF9lVG4wxLNNe2bqKjWBjrOetXmYfyWSNl3zFpFFGeA7zXbjaI0CGgyL1nNF9y/BD
r6mvB5QjRWoht1DGR3MqnyiyyyuO/+K5Afx70DL0bVNXcyuDQBpY0vZnwkmJfH1nKeX4WHofQKKw
VQUOLmcHQ8f6DWAZ9GUp3o9ee3OUZwEEY9dMjNMXE7X14JCYUKyam9FqfsAzwouTYOPrmG2LNNna
Ee5B7JdPHQTgTjSkv43PsvFEOCKSwO4Z2eyny+akFZUZIv9pH3C/mT/IZlTYHUdPrH+KalOiejvY
wnjUU57Rgq/6Wk5xss+9ernvrQWfQ58oqGsICyeAFFxWAd4AYLVyZkbgnRvXzHYFIUJoF+w3rV0e
00p/aDU4rV7MYgZ1X8h2hHokm26VKjqMS76zJRsAnFk/KSmOkOo+jXh4HjGBo4F7QDuBk915BUlK
jQV2oVVf4Z8DU6xwsTa8/tEgohhhyX1VgKJtxx+1q31UiXfXFGh9XS0lfC0J0E5eM5VnvXwJtlqZ
5t0mhIqZbRVwFAaNwqQcjdB3lvV+br6nOeJEbre9NR1dU30qzY8MxzQk8nsGF37kviweG/9q/Mha
9Qk4xQ8uPry7aBgaDk9dQ7FxN1c3BB+/Zgn35Tq9R4j9SsG4NaWKZ9ecN0i/Nm50W0TnBqSqYr23
HHexviYQB7p327VvmtuchPLtZRWi3ytCRITA30aJX49CO1TIKWowbUtEFsQX4pslZFtWq+u/XjZk
KIbNLHdCGg9UVreUaic2/8bGJA6RMcWF1ultUXH/W07/Iy+UsGujo2ZX8ZYr9jSDgM3L9MrG+Z0M
tiCezGem3DzBtrx6hXeTsf9WaIniPn9nhy1Ba9bFzjKJpNO94egkyrWxm3tYgEdO9dUs5/o6HBNE
NAmnm35QO+1CgMOzrOe3hlU8ba88Z73wp857BuZ6Kxc7ObmqSpCMR9rC2BbvdqS+JxMK+MZ7HfN8
23NmWdgpGlLb0sH2excebtZs8FgEZgUpqHhEYnMY2l0r2jMpSlu7f7OThwoRipAdnclVxU1S6vip
l92sgiRtd2NlhGb6moNkVbwa+l0N+85Kw6qgrmUnFjV4flXnp2G0IRpXusGTS4SqyLt90hIz6jxE
yC0idkhrxRN776VKz4dHxGYdZL+jlw9GZhkELyOAheqn1FiuumvbNlAMrgXG88W0/HxuSl/m3xBF
1zHNeWhimlDlKAgpUqEDNsbDKPkkjWtL/ZHLj0mGrXgcHDZzB9RZD7APzhKB1qJ/dXryoKnNq66u
tv8SRw7lTy5Z5SsRGpNvICoYM8l+0rqpukHbFUR5HzFxfjawvTRjXu1zoaRbkZuRr9NDBIr5KYuc
U6vBjzTjQfFEhzWwvkcDO86wniZvq2PzLhFdjMuAI85lgWzdLMYz2gbyN82DG/XBlG5BARKC4+SI
TzEtsby7ldyzlhQtjP2x4PfzEu0BzjYysMcFmVXe93v0wOj9Ao09hs6myoc8tq+pmBKPuVOFFi9z
9jO55iUa9Igl5L2N9vHJ5r7No0jkXjdZsYuHyN7A0yV3tNXRFGk5FyEs2XNKCVMY4iWPcFWIew0t
v9Z72y7Wj3oufL0btrX9M66+NRy21OaBTKqtpQKc6bLbfDpos76zp3lv9ld4LevRtlltajRO7HTR
Uc3F/RzHKHKRR7aDhmUsPZk67gpsDDkJujQuEDnGhPhwQkXznO0wkhBOE8ag2xGOsK/X+l0ztGTX
Gzde4+zUulU33mx+Cw/GiKVQCrOlh6EwtPY2EprwcU/Sx3N/SLj9cuGksRnScXJCKIhKnA35VAfo
lTk67O6bARMgkpiFsb1RktdyHD5mmQRwNi4dWKCe1G5AX1Rkvj1iPjOMZ/Y7UMK+NX1YCNe0A0fE
97YKvBgvRKraW5HKx5JuxV90fPg5gHTqjU+poAqNLsXKUchwOZhSQuUsUz+ZgSIT3R2Oujhyyu54
ypsmMu6y+VFMxaFJK89XhpOFEc4E5KCXS5ho6HFQZSmq2Jpdv+lEf1WF46dYo5WuO+C0otqy+10E
xLIei/dVDJw2atgCjmdSkvj9CCZEZ03pjTfZ5IZ1bV9EgroQCYPv1BaX5XB2+RQd2zs2mCsp/EO8
BweKmD1q2VukU77JLclQd8PEzWheTgpDVs/DkuA0aeigVkYyQLuu1qGsGCF4XRQC6wvt+k0rtYsn
Aaqh3jYVtCZpd9MoXWCINMDuelaiedvPfFHntoDhJPjEIwcWkzaEiXSfveIhIdK7REM2jtFWLcaQ
AHTqeByw5E4Z3Xrvdh6L3HgUiDJbqpJY8a5ZRe1mF9syi8No8D7Nrty13cUdWIVrLHriTeFVjF2L
3Vhi41aO7Ik3U/K8Lmwx9PmT8WG7d1Lc0uUmZhNmcEB642u2duzUGBg8DLFxXnhj4WLvFpJCGveh
R+VIt1T2t22lbWvn2mRgrO6w2DFRM30QPzAF4Bqw9XUZZIvhvq0/h/FJm8l+LepjPry23m3sNlsG
OFtoXi0WIz4XpNFoR2NkSV28xaiBqKULLDhZAO98HGR3giu8druvsjH3iVOdWVKcNbs7qf10HBto
w3wJhO6dowR5I3+/1quHdO5flIQiBJSRIJ2T43iLl3Lb4akb+RWj3A1xBmjCRYY+77Kmp/5ydgDC
9iaCrTTjLEgL0p/zc1PpJ6FVD3aefJD3dS1nMwAYIDcSPrSvDuJjKJxr2szPpuERsArQB7Diy8Id
JEWjvSEIKFTd6R4WephO8d6Tz0jRXobIQSYwO3fNpD8SGHRKLH5zTIZkm3UxlYOBuBbWGFfFs4uS
ydGmPQz9kbfnQbWt3ejox1ksN2oZffeK19D7Trx86BzqmzfjsfaaL02RGve+BnUHPZSny7vBVtYv
001jcgud9YsCJnQUqIzT4a6hGysjDxkUVgUr30OKOZSjFzJswyTCDWMappdMyX+ILGZYATF3Bk2k
Kg+ZBSZEBaHQd9wiOgAOslG22hjjjPzIopQ4tIYm6ZWqJey0DOcpVrrO7AJwLqe0LE6DAARVp0Gr
A/lAcqxscm9JfB50b/Ht0UfhNy7ONvWhTqYwG8xHUlEfYutDmGh2UvvQ9cOu0o0bZlDUMSOCaAgq
i6k+zJb2bCCc3joZA3c3fnf5RHVpHrB0nEu8wx6+G7rtW9FblHUFFYUs7nUHRGChWaWfeGh5Swc5
qYr0sS2UrS7TYxZrT3RbGAfTXWeHchInj66d9qyKxQEzwFtq6pd47gOJG99gJGslKZWuc5OVr0tF
yzUnKgU4l1LLTdccroNVvlQTFl7aBmybxocXz6cs1e7TsfKdvn0Q3bJXFtBCo9h6aZc9mRmKyaFq
610a2+/MR1/BIj3muf4aT9Fl7KGgNZw4SC+fNNv+7Kb+ll1sAAJl2/WM2pfmZq5RFHnmmWzyW975
ndb2O9WDbg9g02C1YNOssKq/pAAyNthP3hQ+J7U0dranX0cF6XFWn6ehIakNS7Z4nbixCmSdaZ7e
eWygMVonhyhllaWTotDF8WUgFL7NPSRPsp4O+tyh5hwq+2p0kA/YPzVPptDe00FelBS3XKKdFyQ/
adUGvC9BofyshBIQNr9FzyjsfQFvppySu9GYDvDn3kbVurWKd72Zdu407vJxPgmSqqNEp1gAA4T1
GUntJi1xxzxyXwyMUdw4kvE5hHu1NXd1kp+r8VIm8rqyKRgX7mBPMQMGRzWteyHpW4jeuLvTxYm7
2P2sG7AwAmpebd7WGShTfBFM5DnxbGbz43Zy5stsxqfRKSlWDS7z3tnXNkgpRoInG+JJhawc0WiQ
RP2l6cdj2lqU7VNog5IxDKY0wPXkcvHc9gHv0SNdtL+o8kKDzXzMgzw8MwFlup06yHo57DEUJ2J5
6q3uluzeg1r027JSH4lePZTx9F06R0eBHtFlW/zTqPKdo4UKZ+5ddZPJJ5KTCjwFJBxOevWFPmpr
DfWL16PEKYdjhsi7yOvt0uXHdDS+wQHtDG4tujxIhZCGFZ5oc1z0sMoQi4JprcIZxUqMlaBJAwf1
2jRmPhkB1B2U1RgO3FG8OXV7RoQTYOmieQ/ocCcLI5X4YmMTAH8+9nZ3ZyjQDBoRzMhG5yjZ1XT1
qeOhTy8uyMr8lhZq0HB0LWeRAQFduX0AKsbZDrOmu0kIV4fnH7TZCtGIAmeZf3aGeVgHn1r16mSv
CZ4Vlo6ro8dv1dtShDP59AvKSZ0OPvJevGQXDSvwuENbaIXI6UBDdhiRE2rK4ZgvFODuTyBCG1xO
dxO3CA3lOPpVn84rzC1V4Ii238oBqkTPCy/9hgYTpvZGjapbXKkXw0m2jbedEkgCPG84w7vaSneD
LE7MWS72YN0MPIpHsn2jDhulmP0ol0dpkpGZjdu4V1ACesDvKt/CdMgOiRWqtklmRrgL/XeXQxRZ
c0Q6E9Kqo3732GRqOrOqtXwjY/KJJkXFgoskH9wo7AGPnShJGj0MUr42h9rcu8td5sDe+5nkPxg6
UiBfNSBavYmqbE+7Q7t4EMxiZ3Pf9OeaStBmJA4EVfVEUCCtTvATrOZgAlYgmQQSn5Qm4mvd7xQo
k02a+dl8APPJShZ5/fidKgX7l2kzOfpWE5TrfMsHdIlqzgTYRRdGIIfevUj5njdfkgFojKOWdE5f
MR9rLwsURLsdq6cKi4A0T4tOnBXQgRjG1MStRo8/Yu+Hmn961rdi7TKOfod5D16MGygAe7c8WBVm
EoPTfsIzBxSiLc2wc79yhN4TzAe13TMzObMrPC1IsgXsUHqDq4kL3S5CV6AniN1z5E1nWyNIowb9
aLIAYOKFWHV+dSx3WyPZL1TmrunKpd/ky6fOQgq9LUfG2lm7gTQ+mbc/tS0TeXWbwgAG8b5p4mjb
pXFo6cw3S2+z2NOp916QhuPDn7fO+CI6Vh2C6h5PAdJvYpR5H/uT7twxFC7Fe6QXh2Ia9ywLNnmN
7MGWl4R/rcltAAPJliIYEX+C7Ug95SLdVWoetiip6wQsUmkeUfptxp6vIl0CTIEdk0d0vSYgJaoq
sGxUp0fLIPVHInmF39DjkFEW59Yw2y1U4CNplEHZZSHc3V3nrPqHoP/9ZZ9iOwrWa1qrXjBInkvr
R0JP0LRQSs1LL3aS9bIU/cmZmbuqOZc1oKJrljvPaQwEqmRwVU1thdh5fCuRqzO2jt8ms34s5gYF
wdC+G3bEbb62Kj+VS7NRBwfYf7EZpH40U+uMDhWPeNQXW5xBJLf0NXg2L/V2lqY/lIh1KKXb+6ko
mrNd1SAXUwaScwZaA5eC51uN+q5ZCILd8hTrCxy5EbQROdUxeWP5jb4475wgmFDEsTNUbjbubHJZ
YVeoEWFcDUkgTJr0LspOr6I6nFZ5No08xRI6KiPK9CNOqAegazfJGP/wKi44qHzMYPV5hRFr3HD0
Hv5traXRnm6wfYzGNnF2llMk8nbSzdreDEbpWQetVnrqb8UUHOViMXAeLvbTotb21zSx/LC5dZVI
f5uoBrZivA/sahoHurTCVyqmfJeC0xVP1YHhyrOHhGU/5t63VzLdjCVHl4mhjek0PuU7dZJrRf7W
0COWU3SXJDN0SW8zq/bdqNfcrCfcS9AKemqFMVaBMaj3gGzPZAsdUhfIXZt2YSQ4nBq1uc1iZ9u6
y6OWzg/IgQ9KD/1AmJ8EB3/avRfaPfwImZzR2TFOHn42+fdE5mhcYvbLib5alHZb90p+r9IS5G4d
LpoZCmARrJrpHGMQiUoY6x9DRnoRppTMHF+nIn8R7RsSlEvUxeexlyeYL2yRp9M455/xIu7Y4a1T
S+WZMQkMYAGIBaIIVrtHLSaZNIoZrRmgHpJaBG3c36hxEo72/EI4OuN8Z3op8Rprst2Dw2EwWAZI
hhBJDHsT0a9TuyGZoxcwG34xMA5qjD2xBS+MR+OgKuULooCMnQ7V6WwPzO4Ua8AJ2HC1ARvbqIg9
gBHi2NTsEVMdGVheQhRPLIKEn8g68W1b8ccESccK0sqGbo+p7Mga2h9dk/O32zWawTj1VY+ybZ8m
97YJGHFlphXpzhsMsO482+K7U6jqFKot/pPeiR1LVV4lpgHduyhGGS7T4CdRERhWf6NJ84rSAGNn
cprrdN/ozMfhA/CCfQ7DLRL6FeGzsRrwZkV+p7XaPkvKo6bkwZAQVDJ8LKWKSUawdltGcnSYMMUx
9+hEI3DTrvYWVwmgt31f5wdEqGddrd4Ynt66aQIXZQ3KYJvUZ4xcrUuVQoiK2KV2teGb3M1hqXMa
2aCPJ+CX8XZQPFbYWG4z5ZDGj7xZ20RTLzMoBavMT1rJ3oWI2m/G0KsxqPtpu6z4wO3A5LsDPzsd
EskSkrv6PXEi4BqMH4xBjp4uEHt77qPgYmQsYD2pCSYH9uSJOKZ9NsHEi0NEFszbLKYLGAT7WdvY
sGKCiL5gN7gJ4hJhHrBvT35jsShI1z8u5RsfFuMVT79pkHQAxEA9LTTrrnWYTuRqqjG9jj6guKGp
ZxcWsm1adza+2w2BVi3nOZ76vdu61QMMI2Uv2UPVcxqKXtuNuXbbIfo9JVNhvuDlxFnMAAaGAFtU
W1AW0LEEqsZKB6nQ02AkPvmEIhDYzfXlK+dLJXvWo5HCxCGzf5iMswIFozzm0CjfJon13DkaTo8M
qjCbuXTB3KDfauxyBbNyG1M/wyYoD7kPKqwMiPcyELZjUIzHIo1xWhbTrSlbc+M5I5U+/vWRlXgw
LI0aAAM6I/convV6sCGS4kim2S0JVeuxMoaZvpS4SrrOGIFVD9FBV+fp6tTQZyZvqg9O20TnrAH2
udoKNsXEMRYp9yVL+yDtjGY3y/FJVllB5BU6WLDiEZsIm3ZUA9lJ8h1kfA2+8mjhBo2LEpZUFB0s
iR9oHLC3AWS+LAaeX33p2908kCtOBtpD3EU104IWd/6clIc2wr0DS6r3EymRm8WaeHeMWTtabjS/
e1YNkA9jPTKQ8qsHoIs5Ivow7Abz1WgZdw1xiVdZjJqvGP23lqN4WYilgU0pNKbprXOadQVFnDGq
TyCrXT+r7W98auwruBCCgbivFz7Z+Y6nHDETSWOyvvJ+hy7GQOzT/GBhhiwk7qkkmGiDsm97FWRB
w8xRn1jUI69Z+WCFfiMzQ5K/mdFJWKkjmAA1WFck5N0y0z1IGW4Tpnn9Df0ImDuxfQHJRT9jQkpl
WDjySdA8YtZfroAme47DrnHBR9NnQQFla6KUZPHomREfHBRNN44wrqpNByHn5T85O69lt5Elyn4R
IuDNK2HIw2Ok4yS1XhAyLXjv8fWzoDszTYIMotUP10SoW8kqZGVlZe7cmwecaBovZk/G3JvDPd20
2hPKhte1qT/MWvIgqjqc/Xmgli9krZ0rVMCXoqx7BWagOZ3MzG0izrDkxstrS5hqqjsSoxRaqD/N
WmR9HM2UTzKo8cIv1+38asnujPCv0gqNB6FlfByuqcqTAlk+DrPRicsspuEYY6OAxaT9s+Pdxvxt
ZRUfUEXRoIzX2+yv0gheBVNUSbcShrC0WrfeqOp/pj0keCkkn7sKGjRXkAcVnuU5dUexnl2t06Co
i8j0qxZOo2DIIaCDRxjYok9N0xzJFLii+HywvIHKQCSK+ahofiZlgc6n0GECv9facWJiDxovmNrQ
gnvXs7lXHlr6Vs2ThMpYfTdReAVlETUFYDHEDHyTUWgfLT74RQdQKw4l40wnWw8L0Q2SXG+/9yX1
pQK2wR5G+7tABkrySWDGi7EtqMWsTw14nvh9gudRPaKTAF521/chR9JUQuACNMQHMvAsauXkWY/F
0EI93oJESgdGYUo7pLU4uSC6RpiOxClRPxiwnxEuFYWhX6Alnfk0znIZuX6mtoBYUpU4mhjDMLop
wxgPRP2225cZE4gHIKbEIblr/PpzLdSN6VBEm0eGurOy9vKF8MYVpUZ7KMSMQVdZEQU7zIb6ewpc
hH+PYoEOI7TsFWYsv5iiUn+gOqIeANIJe/hvYQdVtOCxsfSUBCWEthFSBP/QxDOPupBB+zyoxVcR
rBhMnnkEYXUtRl+DNk+eSYLyo6FmENZCxU1vS9P2aUNcjyPajJNamt4Iz6urs2sNTCYD+1gzYeMx
OB4vxcrKE5SghcwUBiUemtNeMi35QTZhOtqpHRRKQ53TsV+uC/Jo+eNsZrTlMpkOfaskv4yQkcwO
ehpHD4AEc931Gf1uc/q7G6W+RfWkbV9act5ns0FUgWlmCJRM6phFgrYjdHiF9DkR4XyUFBS7alw3
ccU2j1R3NgOYoJJ+dECYMThFxMndWqWlT5GuTX2H5M4Qd0rKuzHmAfgOrT+NckCv5CXQn2UJD0gD
jhL49sLCrsH+2dSHf04FtLaZkahvfqmnH+c4/yHXkeYiIU5sZ6qYdFQJPVXkqtHzwYTAJ2Iql1Lb
S29Iy/TMcGQgXfbAFM+OyggPzczhu6VTMdL0BOY3gp4dwJJJ4qNIT5mahE4gMFGX5bAvlUTNgxjq
JcnV3HuWqX8Cm6H/FSjW7JpZS/WXWOTQ11IoTQbZx1HxFdJqUE9DKM/Q6tVAuOpc/5SUI3QfsRh9
Sa2yZvY2f+t4lcAUtsxDM8jt9H31s5vF5k0oqT6brf8GB0XyUcgQQbaAIXGqE2mIPaqnGeKn1FFL
qYMmy4gcCLePvQhPqFTFNJigsT1kAdR2cstM6iRa0i9/bqV9Qc23VICL1iOMDwjvlHdz6gN6T3zg
1wAV/M9tJkSvOONem5a7Dh025qEZD4MX/tugTm96wbUhFUwkQxOVeihf9SQG4w8h82U0WKgkVIqa
23oH0SY1BRaq8cWDNjRd7l1QbgxX3zVjNH/xUznpODCV9GnSGLhvQk3ZJ/TGHSWhbDe3z+aUfDIr
GdI9aXrvzCF4FopIZdZXoWmQWPFxQS/1SvCgQ7S164uqtlXZ/+LnXc6tK/2lFMq7qqaJndcKBWBw
CIz+/EQFEUSKFg5uMarPIxyndxC1QrkuSfWh8TPzhwHiOKI8WoYQMxpvbQ/RmsgwAIJAzVRTMMgZ
mrWy8kNi0jLO5A5wxFyP88fYpzZVw1m/h8n8lxHXkpPMok43v4M3XknUTwFz9XdKABelqUDz04id
aDyDIIx+gsn6lvGGo8Jghi0kevXwOEUQAftG1HmNCF+dlqqvglDzxAO+XMYeg97w1iRjNozOQKvQ
NvVe+iSHWukUEmRwoQT0BKJFjS5+aoksuJMgI6yaBOEcQYRAuOSm/RQyfBvcQeqNW8Z6UH6hJpYf
JBMaDrqlH81J/zkm4LChvFM/+hPknHUhf8sgL+A5ApbU7gIdMgMabGYIsX6UshuMRdzH7QxZai6b
qRPTutibEuyoZHKifGfqkPCiAwClSJordCWqj+Xcs39B+1LIovZ5nkeDJ5rU8Kqche5720rinQB3
wEOrDtWzKrWph3bHuFcacAeTnJZHOGOknVTDpF0D+nVQCYMEKYXipjeFn8LYDrZYpRCG+DAGztPo
mqH62Ir0aQK1stw0bcW7aIpLL+/QGcFjqcUnUv6jp56wA1P4Ye4QMJR5KRwVo5rswc9y+GGqmVwc
4D1h6lHruh/CQgFZmjOEEQxpziFsbkpdvYWReTSntHlLyjxx46ICrTTXE28FIdrFzAR8niefslqT
j7/8PKeDXmiQ5k0DLB0ZDInwcCxl5kn83rW4b5nBYJmKwy+VR8WhNpVv3BLaR57xsqeH6vggtUgL
gULKD34FUBbilgTZAI5megQNxYOvMk1AMCIFDoh5HUUibzV4aThqv+TMaA25RR9BOdTBDlBlMiy4
DXD3HcOzPLkiVUX2aynWwDXRuF0wMb3dUXvKKf8S8BQGB8CDjcC1v0yGyT/HFA1JHAKadE8i6oeH
RKh11MbBuewi4DA/6Wh8Hsc2ARgTU4ufGoDOzKHS5y0y0EucrUL/MUUG1FiQ2sEYloav6azfw6cm
wpAAHwvYMsv4lSFN99JNIr17yDHtgUmQY6U0MKkU3CiGULZEDTm2Z0n61aWJxiSDpiD2Ps9O21Kl
okiE1gm8Rd/HvuPXqAX4w9EsYC30JzF70iOKMVJXP5qRDzfh2DGTMJm4OFQEwChKCP5fmfKtPlEp
72yJLNZWJ2uwK98H1QOFM296aVAem9L6YaLOAzFLhMZcj8hA18vy3ygOqscUyDWJVeRnjzqH6rUS
KqqtHXWKpmq/lSGpgyLWH9AdfQjl8V0SovcINuq/BKPyf4SGDDQ2kwQGR3zVsqV0LA+TCjsH/L6M
rPeIs/Cy1BiFlCtYdZPeEu7Q65jeBKWoP6RGn3iGH6BPk/ryW2f0rVtYkqeN/l+lrr0Kc/yLUhsr
atXnuTR/VA0XTTB8pGQON3wsywPvhADolpTOICKKUIx+8oheUOxFA9zP4HX4nfaa8rWBt+4dHuLk
g0gDFYWAMduZpRm40F5BZjIE2ueyamDAqgSe7GhtfCpbsem4DAVfeTAgmRcJMmoPZ48JQniHtGWV
8M4BCj0IlvoiNwvOXw5g3AaY7ZIblqq6uz2rJp8Pdv5vVs1STIOcWYf0Q1wJMOpGhipUofpO6fRe
8sRYslMc589jwMoPw76ySWbum2pn2epucgJ4pZiJeCAzGO6r+9u/5Xy89vKnrKZdhYABjCjjp3SJ
8OS3hHe0YfIxo1R7uG1JOudiuzS1EvxNGCCIM52JwOloPqfWvrf2kkNt3elprbxyxe2l4+y2e7T7
Ngb2NvZ7PRedgIqSK2nM3bGFX586nGzaG4u7NhB48kl/TxWfjF7n6N2WOiNAbuPWd/ky7Ciadu3O
bupCU9vSYZG39nP5NKsZRFPWVU1h9HyZb199ujEScpizKbBD9ezA2eBlz8FReEIUHO20D9YewNI9
BOHqi/lkPfz5cs9sr75l2foMw4/MRw/2whHjVfs2YojIET2YkG34SzjLGyYv3QeqaGbrVf338Pky
1Ho6YW9ZVRrQH8VTbX0P9MnOP1ARTd6D/UD3wpPcmBrTEb2bQ/D9tunlbz7f6HPLyxk6+bYkJqrk
G5rvoLmwqzQFzBPa2/GP21ZWU9jL+Tg3s4oKTUX2D59RytfsHdXOEcj4BR+JI9nQOYPbBSEFCQxl
lq2dvfTdc8MrR/IVqzdUCcNRW0M9CYXHACCTcmzVToTsp2QWdm1QU6YW7xrjTra82yu/jEHYR2pc
UyxUO/nf8/2FuIGbKICzi9dF5MxWIe99ozEOYhYpMJ7SCLxt7/pOnxhcfdBpgrJr0llw4+rH4Nvs
oOR0Z00EItHL3emeqnrgbG2zvFC1nrmRhPYvAGxd1nTDUJbB71M3asxeDISaUAt5pwvtRTx7SWUv
DH5869ixwMfSFtllb/70Gr6QihM5/K04dTGWvfoRKycTxVYw9DCIOLiDq9rSrobHeg8R/B2aZMUd
PCRb5AIXg9mSBVslu62jSW6ilHi+7Dm29DhHS95R92Dc3PEgfVWOgV3a0etWnF9xN3CEVrYWTz85
qaOkTa1fYSu9s76UXrYXYSG0/V1rR56YbZyby2t8saZyMlSVaGeqq3ND1qIPRuNbDhO6tle85G/T
N7pnh2ofwyO7h8/embjeAMtygiFYST5MO7ro+w1vvgiMq5+xisXTlGsMdy8V3B/xm+ahlmCHjvIk
kHnHtr4bHGSQIO/bZd/Fpw3TF5Hj3PR6yL8gf9V0gGtO4/p7nJg3wmvl9C60Moe6J3/eiBS/BXXP
zxBbrpGucxVITJmu1lrO89TBU7cYVLzMDT0NJUIHWQV34B3O63XL4EXqwAp1EQ4FmQ/Nx17+/MSj
at9Mwh5qJ9oku4Uc8TA8lt58IPN2DFSzuOwEJ944pFs2V/HQiFoxilMBPiHBDTOIYGNt61AusWa9
j2QgeC5C6CL8EefLirLB6EoqqI54zM0DjPrxT439RJjyoXYzcFgIcL21e5BdG2u75qynhlcnVMzk
JLJ8DFNxPebMD9ZB68k99wwiZAx0/HGi8vv7/bPQJR6efL+pyShowDaPwzBoZcP2/3H6SyUoSC4T
juLG6ra2deUtMwxKhWyxuliSAYGMTigGMEAyWRpuWJKuO8k/C1s5STr3QpEjssnCsgJKNLu+a/b9
wXwFBIGEMeMUsAscmsN/OPGn32/ZgZP9LEXdLNocmg06Py80Ml3TgUNzB2YcAPv2UVjO8y0/XV1X
wA27ieGi5fIYH5o9zUxP9lDeubu9rGWz1mbgyZUkUeSagsvpfFURhWpRYiYWuuTsOYsG28hQJpe2
CKkuEw+8kenQJYeFRx9CvXM7ckxHBC235aMNrm4vvLn0YCnm7JbJeMPGLe3C49EPbPj2CjdNrz5c
qphJgviE7zjKq/XKeD/0ES7H0LbAgT2gjc150Da29aqTnq539flitZKEmpc5TxTxKFF0+xTaYLls
klr9XrEzBzjhRmi7dgTZWAkY1nJTqKsbIsj1AFaQiLc1oqkW8IldLIs2iOzjpMwbj+erbvOPrfX1
B++fztfk+jMSZGrGcC8wAcuiN5Z09dY7WZO2itbtVIP78/Xl1is+iW7iMiiALqor7DNvkTjdsPfb
DS+Ow8m6VkFaMPM6Llr4VGaVea/KerAAYuxoXpHIWOVeR0l6N+mMDLVGR12okxIkt/yDaFr7btH8
ieQJXRre8hRgZSFEgvIveBp8uymVzhvbGoAy0FJEn2PQzj1K8e2YOBQWnwoYC2RZ/sHg9z4tA9ju
gkE/TIY6vkMy1D5MQ2B8v30wlqN9a62rC6IQUq2V1BKeogEl61iTp6d2FJSNk3Dt2jv9gsuvOAmb
MSQrcBKwo1abv41SaIvy6zACnAjqO+p7W4d9+UCrRUkkw4puSYYIjedqUXmORhwjrovDDK7iRK5S
upENsM+RdzFAgQ2HuXIOYFXRjCW9txRJXsWWMIsHJGoIn1BqwwvkwAJti1myceVtWVkFk1HtDPQw
YdebBxD+odgln0o96r5aRbThE0uMONs+GQ4g3VAMgwRJNqVVDElFeKolaEKdOkE0w4fcBS5Qu28Y
2ADJAcRymj8VXWT9mJJQPf6hP2LbMkRV0y2m9E19JfjBZBLFR4vkL9HU4WgwsNZG/uDdNnIRJH8b
MZTlgxmwfq1eLqYoRI08zT5cRrGnjNoT6JAX3ml3oSHub5u6+GorU6u9LPS+rLUQU7CUftGtFOhf
n35XKnPjm13eNfLi8iK9U9xeltcpLQTU41jS0KGkKnC1RLZBnm7ZjZPqDA/bNFL/Rap++ahfrAKs
MUxJBBxlrELzCKxv0Dusth4w7r3iDI/a7HTvDeLa+r7YG/bkyWBXgLu5NOHFz5azFVsud1iS4J80
OYGW9pu37Sy2BBoMU4PPT4BN6WtYforEz36hbGi1XASwhWVOlFRDhRVR142Vx/QivTVYQjh8tN53
BSxhsCpkH2kOIUAfj9VDKkrVxoH/XZc9P4fnRle+E+dwgeUJ2V8qoDBhtY9+0u4HXTiiivPYDapn
dtOXPODmSbuNRHdZz4VpRhkWcktRJA6cB2xAL1YOYAmCCY1m4cCoqidl3IY92jm7upU1p4rgo0UO
q90I3pdnk0WfWF4+98lVYUYZpFcys6EDM3O7Ppt/RsimHml+ASJVuq1i2BVzsNcYYMY1yTJVfRVV
tbzrxAIAmJMBmujjUfWsAZyWIDK8CBi4++NwQEoGM7XB892g3rda3QgdmDwlVHGFtFd6lDMbVBpK
SiyWA2/+UP7pzSSfm1tWf7KZiqzIMBb7PFdgKYOPeDdr33VQ77dj3CXZ4WKGcKrAoanBrLcK2pAw
yHELQz737eQKPg+w526f7ZfKRDq9Vy2RZytJ27S5ijzwrQO6Scwl3kndXs0oYvK6daBqqZ+X1Po/
PMZkxliovps6xPHcTKszIdNohi4Di4ZvAsr8OetPfWJ9BRxrx/CfCCA6y0Fx/3xvz6yuPAbylFRS
EXZxmqO5t0gmWabujDZTTf8upl85EWcGVz6TtaM6CSkOWYth2Ll6aVaQkSlKCSYhNduAHA5c/oYL
LXu3ijcYVUluFUIObcFzRxXgFimmJqA4PCJE9FoDc93Yx8ukRtJ4FBFbLIrQcL6eW9ASo8nAbFNV
siUPNW8XGBWKw0Bj/l+Fkm7oHag+b/juP23VfX5Xt9cL1GVZVxSLjAD15HPzTSC3USmxwNYbvaXj
aXWvqSe4tSt7o/8Q/FTs9jHwNu0uyzq3qyBXpxvaUr9ToBA+tyu1TWmG/mKXIm10KABrMLxvo3FJ
q9EoHrbIQS9r0MQULkuN3eaJb/2uGp+EnCmaktakYcS5tH7IbnCEsSLdIQ7iAFbbCG+XL0OMqZJo
ioinocqwJmKWhRw2G9CYfFSm8h6WkgJFjCeD5l/69c+LP1jTJbxThF7WULRVAOhhPamhmiJU71Bu
+Kjc94d2N9F6G99hX9m6/S+PxLm11ZGAu7qFW/K3teIX6ujUJyNXHHbJQ/Jx/ns7vG3ZW517VQpb
tKCwB5mWbVofTOH7xhG84otn+7fyxbnRVSubsJD9Qg7Mxg8BpTjy3fSl+Ni+S3/dNnd1PbKooBZl
SWBAVvuX9qC/Bd20nA6J2w7MUBF/u23hSs6tyIYom7wg6OBp6w6INIKsjgR8vXXA8B5RU9slDDQB
XBg8Jh/DHXMuzobNJVCsDjQ2uW0B+Uq8YJZln5wvZZ70qCx/BxITAAFIaaCcFHR1r9yXvbthbfkk
a2umoqgcLcixtXXFTge7BtsByfVCKwwShLF6Mbkn17aNPSqu1VHRbdUrKGSl71tLVa59wVPjK49k
1A5YMHIEnG71CMpPpDU8uOnsGaFTQ2qzS53JBj0FNvEpOgLD3ws5Uc1/ZWzlkB6ReCnhBLFbdwKf
aov/oj4rX3Pp05+4cukgMeHsTcPlJzIw4jTQqd4J7giDK2iW2rX2yx2dP87lrhrjXb7XnETcMQA3
9+5mqF+qGqtvpZCI8V7n/oQLauXwph8ZY6sQDMO78k5ycvp/6p3yCPOJm3nDIfsPx/nM3urzdLDJ
UIDB3vJV5juoTWyw4K/CPnW771vOcC3Un1lb7TQv5sKH8WRZHeo0waHZw2Pw1v5SPUapt0u31zZT
kXhOkuqJVEFW9/WoWoOuVsSqwQ7fSBjcao/YxJ4xMU/eRd5mtL9y0JRTe4ujnRxrpLKqEJ6/5dok
hf6gZDYz8MtthnM79bRTjsOD4vYBmu+7rTv7yjmDSV01EHen2gNz+rltbZQSXpmG5cgZ46jFe+Hf
bYSRLQvLbp+sDqVBBi3k+H/3tEzkR9ZMcBlipzk9fwUpztvOuW3z6oaeLGr5SScmpzisqE8zRNxI
bxrCSzo0nWEuHxXESKNw4665dhOcbeHq7GkMSGRJwxaOXnAwQArvpMYW3CUwUyl479FT2+yTbhpd
HcAZlVZh7tnVJR+ZHYa7zd0SmqcvYHR2pW0BK9z4kha7to4xp66yOoVhjnaHjEw7/S/Na/btAekZ
t95vNfWX7To1w4GjS4SuFX0iE0GPlRlFlQItkQXDkVrGO4VJSI6CVWZMZFhbfrJs0i1Tq8qO3DZd
HlmYovDwFV6xHxNTaExAVYAr+43du7osGKtVnh+WyQV+7pOSr+WGL6NgmKr6RxC3tRNV9ZOq9J9v
+/7VNZ3YWR3oThDSBW5lODEUjUxuduG9EDJJoAbj0W8YaP1jc0B6qJ7wtDJlc52S1MwdyWjmGQ74
SbjdnzXzC9Qs92nxctvOBYQSt7B4zVBlUJcbbp3S1XPGeioJvVcneVLtbs80lF1xzqL9vO8cBR3y
HWxgzpYIy8XlQwuB3ujy+FcsjaRrFb+SJKtm6AURB6bAodsFmDuvtxegR/7Yx0620Vhbh8vf5iSC
lwXJNvzYq++nmlPWCiHmBNN4bC3hKFTvt7dyy8JqQdKcoRUGRt2Z0CXDRdCZU5jwmOZkIwxfurzC
uwzBctXC5xkIOXf5Fri/VnQmLh8+zFP7JEO9HRThxsG6spwzK6sNS8OwLfq8MOnYUWRG8IrE7/aG
ba1jtWFZ51cljUHTsfzOzvtP2fiRKp9928hVP5OX1wS5Nhola4wcegWMAY6GTMN4sifeSPEH82Hy
FDfyAm8LkXfRE1/cDE0h8HhUzqncLcH+5Ipk8sDs5hZr6qPQ7cKPIWcpcH9oz8keLtYvoHs2A/tF
2Q6b3B8W4Y8TRcdg5Q+hDpU5w46KY0KYZu7Rh6MIEtkQFDBQPboFdbutCH9xT65trrxDjapc0SJs
6o+dq3moI9vSk7LnZs6cw3DYTMQvw+/5Gle+ojLu7yPwLTsimSqQGI9JOw9FdZiFRXKQHBGA2ZYV
49j3za4uk4dMLX5NBpRjovyzkRDvs3LvtmddcV8a2vTTkAKjCraWOKoawazmXDGcUYJCZJ9XLcNm
IUzw0l6UGYO4be2i2rXsOBUng1oXMZMSzbln1fKk9rASm47xgXkLJEyYtN2Bdney/Y/yFxBPpg2c
6f4/felTu6svjSAFPOoRDEmtY+x8dCogNwCcbbmMlwlknU7swoax31jtko2cpxDnq1197yJUo7EN
sQq5x0H6nuy5aT+0NGnHg2DDLMDFJO9gQfre1luIq9+92Fu2l8h4coaVrMs0EYpTYOGzNzuZi6pK
/aF7UQ7FPthDokkxHOJGJsdwvXG3BTm96lfmEq2M5VPLy5+fmBeYYU5KsO9OkH7W63cNfAb+u7G/
y/5drPHEyHLeToxY49wOoYIRaIX7XemN90sBk97CC2OYlBU3D/DinrcMrtJPVJPjYFgSa3UvupAD
hV7+uXKqO16as7OV6165u0DP/rOFqwQ00dqmRSnEckpIo9vkS9m8/4f90+VFz00ldwGidr5/ZaJE
dU2Sy1tWYgftzAVu/TKXAHQV+gh24PXx1jdbTtp6C6mIGViUFQ2VvHObMdRTIayuVBP3ipcYrwso
13xoXdXTmvd6v1mbvbaLp/ZWn6yKGmOYAsaYe0/x0oeR1xD4LhjG3cVmAQOEs/lmv+aXpzZX+0qH
L2U6jUdfXFNcl11keR3f0z8wdQfQBNJV5/aHvLZGxk4QxKOgyRtoFVXpT+dDZ4UoAsnS+KOva+Mu
lNp8A9V87fYiy6ZbQK/CgCv1/MtNUG63kkE2P5sJ0hvw+wjNw5SMXt9sfbUr0UMVZYuMHqoUQ1JW
fcNYrIqGByxsA6Je25MhdW+VzKT2Moq5cQiumlJ0MEGA5KmNrXIdK5vNtol55iWi7/lx5Iit8SFX
oj9PRFVxeZqAwzChllitKAjFIpAUzAAf05kM7RU3CYXhcNsRri0GiQviLfqeoMFXFw7YnCzKF93x
EOr3qavtAo5BIdis/l45xCp1bcu0TN7gpA3nrqBHGa1OGTaI3jOPS88sdMp781X25AOEkp9vL2r5
AquIcWZstaiJeg08iuNirGWEbMG6okOwmYEuh/KWmeWQnVwmSj1DopIUlpMweG+m1QME/na4cJLp
ldP5qc3Ta+NzXTm3ODgle2WZcrrIs5Pen5GtximUQIT/kYl3t+opadzevyvnVqNqgiypBISKd+r5
wurQ6NrM56UVGdTFs8iZ/GYPH4A9x9IGGuaK/509t1Z7OGZoceUM+TjzZCBuLI07mIKYxFZgDb+9
qCXYrL7WmaXVoqrcAIsGd5sTKfpDNKuvTUQsb/1YgzNb/6k00vttg1fcA4MU0GnSUtNYj9lNsjzp
VoRBzWj1A9RzEEQrYfeeG3n6OYA9wxmtDG2zKZKd25avL/Ufy6sbs5mrKYA1y3BAp6HSYI3jruqi
fo9oAaPSQ4weMmvfMHr9S/5jdBXsG6tRxkFguXEaZ14ZI6wdyL2wbxNkXW6v76IzzKNgEZQFYm4x
nExScO6gpjS2HYqdeE0R6d9CuP0eNcT27tFRih/LYlbuc0TOgNImtFImgdaO0ZZ3hiUof15eOfsh
q3s0j0sLwhPOYxqJ6tGc8/oHbFHl19vrXQ7BheueLHcVPMWBfDn7zdZaq8GbPrXhMdRQALpt5aq/
nlhZRc1cz/Ding8YFHFxNEWp/NoMsfKZAmD6mAMLgGJURLQ6NcaX25a31rf8+Ukghfu2rsflRh0H
/xM0vJLNjOhk3zZyNaidLG91/muUPVC2J+XRItnaRVM1vshxJ96ZVqPXu8jQ1WQj4lw9EbyTqTqD
QKUdcr6sjm/cGBPHcKz9V3h/7FDXEHbON57I18woItggkYELNKRXC5sC2ajGHDPVDHdhkxwRdN5l
cf3nVw+C2P+YWQUVFWq5Ulo+0iT8ioIXA9aJ2x/omhecGlgFEDQY0YteohYEjjsg3bCAPP4HC2A8
yHxpT0EbcP5BxiGHjLNhCZqVfDBj8a5LjY377JqXKRLVMNR6F6zM6mOYiYxcPUNwDszw+6Gr4CAb
6qe8GL5YqMRt7Ng1YyqEuEDFlwRxPc1Q+7PeyBouPUiReC8NhvqJ8hwSlq0VuM0wR29/vn9LJYbu
PbGXt8P5/lltUUd9z2WtK74Mj6kOZyWcPRuruuiEL9FdAxqDWPkyj68oKzNCmY8yErO/m1HRQTlQ
iGiedRDIX7OvEOZClaW5iHshCnNvIkpDVywoSSO3qppX0siz37EKS3WBzJcs8qZgjcyQW0lyjEPT
PKjT2H9Ani5A5bTq91DOiQ+pYW3tw7XzQAqm0TMGA6Wsx33DuJrMBnkXx+wFiDSqt66wNkL+tdBB
6g9xBkBSC9Hy852GXaSdoDjRnTn4loeQCy+CA+rG7XWl1wLbwD9W1phOtek1MCiRzlDDTvhBIbN+
G/aBK7ja4+CgEuWpqssEixsetzg5riVCPNRkdSkRL13p8/Wlvj+H44xi7gQ5x2MqpRzFco7cQK+D
Y0rG4EyBvvXdrt2jYLvwXtpzxILVpqJIN+bBOBOPi9Lfp3Uw2WkqFI5las+Qi3llK2nvepoEzu3T
eS0anNhdJ0VdhhqhP7HYAOo/u66HHzAEmgQDjdFlAVnB2+au+s4/y1wHH3iGMkbhNG63UKsPY1oK
6MS0wwfGlOoNN91a2Sr/sfpoNIyKlYGlKEDAhIwp6yN02sh8dveBmoobD6BrR+90K1cRiNGUyhAb
8ssOiawD7LiDPaPxvVEeuVbbBkj6/z1ljQL0OxFtSDSaAaKYaJ45OU3qXbHv9eMiuT6ANGpHypKm
+bwFyr+6QKppmi5TxDDXQwh5Ksa6kmBZa4c7cwh/Vn767T/4x4mJ1TEo0swMR1gcHJDy9TGbAcBr
aUSfWqyyjdnkqyeOpxZgWFFD72Z16XYoNsDsiysqraC7VReMEOqmgxuhMnQnp9miBiTJLrROwtt/
WeQ/lhfPPclclWioLatnHzPGOv4u+yH5gfKz9n32RXVjkVc/GfkRuBqDUL3OJgtFF1FgxpSl6s96
LqAHAuftf1gOeC94cKgKgm8+X05eqcpoNoQuf9Sn/ZhX0Cqp2nBgsK7dcP6r4YOWIePAvOQwdm6q
LiBMEoXecGp5VF5khtmdyiyV3Vz5wfvtVV3fuf9vah0YDTlF2z3BE0VqaBmjC/JY/ZeNg36KsqAI
7GkNJyiapVjDN3dyevjoTxyGPjhU+uYczxLp1i9BnXyAFgn1VAAt57uW+72AWvxC8fbQuQb9R/Fj
5y0j+OG/6UYtf9ulNQPgjMhkC1nfylqmoChUlYTBo75PDpA1CDv/J0qF6s7cLWP/tbHh5FcjvfqP
xeVTnpwntHsEYV4u7DKXpmNUx4ZXDyhMqePUfLOaOHm57RrXml4LExJZ7QJ1JDE/N2jRcGOUXEMA
HU5HlIrzSarNCoJTNbMOqa50c4cy4BAKFKZk4Li+1neMmMMM63ejrh56kxKPbOdRZ0Svs6jo0YuA
7ISIGMKcOwmC3DmaV3NRDT6iEa052U3d15G7sYyr+waJh0T3jGFtbRWHoDuCjzYnV1zYPGCVnplL
WGCNau5Vjr5TPSaFTYj8N7t2V0sx3GC0ZsxllGVdDW8glcPPAZj0Xv9A2wIGcDrR0HW1++7g8/83
Vno1pcP3gRksABprtVJ4Grs0pwoKPK75hNj7Yxf9aO8r9XOWtLtoHz5Jrvk5gaNwDn8iZWGYn/7D
D2C5ZHeQAWrcOOceI1iDWMQqRz2+C+iEVhGcQ5FLclvv9F38gnDM32EJS+e/6ideRk11AWwrOmNc
Gm2BVUI7y3Gi64xpOJ04+T0dt6Q0d6jT+f0uEHJzcDYWe+lXKoPIush/YFogDJwvthj0pJ9kxLbl
50dzz3bTe6sP2f5/wwr9+794dV3MKqoqMxE0GHlkMoUJGv7cZsDnjcQ4BPNwXLC55l10Fx7qPej7
DV+63EwMLVNm0NoaXEKrK0gbm6nNGK/jCjKk3rWMsR5RX5Qk/16L26jZiG3LX3ceTZdZD561YCbI
uNZZyqDmg6G1suwqwtcsjcz+PqOK+WxJpfI0oRUoH1LBCMI3JLrF6GURTYm3JiIvn2IUCwweQ6Df
JAqX6weR2tak6MY4OeKzrHpz7Wo/87v+bmnHKMQsqCXEPfyBwKDBmG9h0S42gEGX37A+2o7LvMHq
OhkCa0bgXcf4b8Sn5Q7eEpi2uuCX0CfmzRdkJJUKchmKCecOBMOfNKppPi/4buaIx0PC7LK1/3cn
8mJuWcWaQg5LjV8HU7ieN0PyvIFcvpmpVgzuAkgOgRRUu+LYfixfQ88gj1ds42+wwvGz+LkTN+HJ
l+Cr1S9YH5ghCBu15ReY70O9858Z5bCZ5LgbvnBNac9oXEHzsvUxL6FQK6urm1PNBIi6l3VDQsn0
SLM3lEN5X98r++Wj6vrRYARuIxwtsfXsCK1sLg+Bk/Rg1DJJVjpsisf5QTn8DxUtHNttEMBFooWl
JeyZS7EQpNMq8JlzpiE7pgCF/r9sR+JfS6LFKM7Bt8eNouFFIFoZWzlsU3Y83lOMxeiaN2EKfThy
5eHWo+8yshoLRxUwCk4/14i+OoDd4KNhHYvYuUPO17gfDz1EObwimN+7u/2plv1ZfSmTUX6TUqgC
G/w6LQjLdDK6FIxLawxo030x1E2i0ItXH1SKCkkA1xNTguCGzp2hFcjmotaawaIQumCJcqQ3qoW/
oWGdZ+zLpwiFOa973Z6xuLgWF9MWgFr+CxTF+sxbVSvKxSSwkYUeHrplgFaSvinKKN1J1fh+eysv
vePc2Op4V7ov5BPwfCfrTRYUICFXK/Vu6ra+2XVDjCPS92XSTVklF4qZozaSR6IzlsMPGN/vVF//
mExb+Ndrm0cbgTt+cUYegOffrZHVSc0Lf3YqQIp/k3UEf3WoArpJUJl7IVKaLVD52hc1katuMacR
qbmBVsdLyttGnMHIO8VYuVXwPP0f9r5kOXIjy/ZXyrSHGvPQ1lULTDFzJjNTG1gOTMfkgANwwAF8
fR+n1CUGIoyQ6m1faVGWxiBv+HyHc8/R1hhkLx4BmACOXIKUbBgCKPV8TGIELlkBPVKYplDTGkBQ
DWJcG1rOkAIcIDoGDu3nXB92kF8JzBGV3+lBSgqgzp75kwIpJALB+ymB8oJ675Q0PSRQVfx4G11e
2NKveud/LPaR2haanRrw5dDmXqMDDpxAbygjKHihtY0F6nqn1XLmpSuHqwa4TV2T9YLFEVVbMzNz
ouB1iACjepB9XaOvPkKxHG8iWER29beVQcor7OzeObOoLzcX5Gi1kUD9JyyP7n46ybbaYidfYB0d
lOXGWHEhPx6gvszRC4CmUlCRIh53ht0ESTlrFRJ6ZUQ6iAIkHsMEg8bSHRajqVVp+rZsZMvIs5xE
c6ft7bi+7ca7dWyYdnGxwvWWcC0UenDHAbVzvpkpVK00V3ANgDurDU/di2wImg/lJxHLfH27cfbk
RwsY6qrndmWsZ5YXWxSgE1I6cqyOUgfzXXKfbavb5GjdGxba6Xd/xVu8uPTkYBFnIJcib4elR4z6
Wd/ngmGLcvR5+dTwWjWyWsE/1Xlq9WuH8Io5XHq2pEJCbQkx5PncpiMkhVJwzODRgiLEQ3awX7uT
BCiZIOPrH5sfbLOG9btuEk4v/GHQoXgLk3lH7blqEhVvFETjFcjxfmqYDZU0XWm/fHz81kwt/DNV
4U2TAbYWIpwsglypjW0FroJAY6O6cvKuJM8tD+yleERA/45FXLxWHpRoITGHmcyPkgZBjSDAdnIQ
U7AtAOIAaBe3JGy2Hw/w0teGnwHECfjmcdXj/xcXPUJGW7idtLpjxTPq1BFkLf08JJvmmPff5K2W
/X3qBdyjkuhBprZRUdKX96hWQCHBm2C13//edqAEVlTs/h+sAf8FliIdKc0LFmmZ3wAK3ZF7dAzb
O/U1DZ2oB/eu8cyf14CbVxJIqEm/s7Y486aaZ4ZX2Cog71ZcRMqD/kPeM+iH2kDn4OPlu9yfMj+L
XkC0loETbAls61rXAeJMwzOdAe26gX9qZcjvqUppbyUWU40+tncZisIfwHF/o71FgVWVX+hdwNI3
1pwSdDZH5GUIwV4KFL99/H3h1g/6pTUkTVAaMPHsoRoCF+Pcmpm5LoR5CJRtQFYHcZEIqrlONAay
jxpqxqvh2MXrJ+k3kTtBxhFdOO7yMlOJOVD0bqOKGlRHESm+ddAOSuAPAeRNyH8SVSwMLgZIp3kU
mjKqoencpaL3qTBXdsi1OTwb08JlaWYQys01xiQv6OqHsZUuxBDVd+MJWutrl5i8Ls7clfMBLWHL
BbCctJKuqezVll0tw1a/MzZQOovJ7ZrWwMpyLW/Mokyg3iCNGcLmINPN73jbrDnb1ycQXWeSsAVc
KksaLAXqEMyWa5ScyJbfoqUxGILkVtnoW3FY3YIXHoOcQA+bHZsQbtKb0/v+gIFvS588uSM2kIcJ
mo02gUb3d5K67NH7sVaguDo8RJuo2kq2Z/SOnp8x21QMXjaYRH0DHpyoC8hevYOSJjgsyO2a8/fW
9HK+P5Arg7eFApkjcdOL+2POy6qtLQyvDaHJgvQSmFv2867dlVJc4Eny7YMxdM/iLJJcsN4m0fJI
NmyXwepevci8o6yAsiNQZjIDjWz/+citAcM2BlyeMtGVba3uUX2uvkAWWLIAcb/ZJQdanSCvQtY5
DS7PCWyjBmVLUYPLEK4eyDwN9qyG5CuSbJG2NW5kgbzf4bkN1xymyydJjvSdtcWTxIxGEV0GdEhy
0sACX2+Sbb2zJNH+euf9xZO0sLX0zmYjM1XcOkhpZVvGQjQoHcYajLQR8k3QPLGFHVMlGBy2hSDl
WtPVle18PtTFjYoqVV+KBkPVvg+hFWdAHjhBeqPHkuh/dWIvTyusoWaCtlQsInCR51vIhSc6CBeD
BTZ3M+xkNcEM66Nk9f8rk3sRliNmgj2gi8ByDwqkJQSbwtt2bbREvZXFvMTXv8bVnS7CMZTyCRm4
dQagMmdfDwXIMcDmsL6Xru5cNKeCABFqK8BynQ9Za1q7pCq+Au6LI8REN2YIooO3Af+F90SewfP7
AjwjDuoLuC5khn1xX+DxV+zWbJF2Q9ciOUieb1mrFbv1YE3ujEtTgFuogOdrAF6cD4xoNm1cB/KJ
bmLea73owhplr5oKI2gs+9usf1Hyu4/dqSsmPaAcAQqUXtxF5mjiKF7kMxL73CJbCqqKBLd+m++q
qgj0xn5MhVip2VwmTVAwMUDVCaCfDrT5kmcBUnmeUxcmHpWNbCVRT3lcBOKzCxoyfZvuld3qGblc
wnOLckO9e9GsVNNbkNZNIffATVPFacyhHxNWLzL3PAj/4ym9DKPeBoh4BuScOliZFtk4XHVjDbTK
hCMi+QggKvlK+tAD/gjiishLBcNzEqmbNarVy8dEjvJPs4vHZBhApAI/fQop91pfTaF9BMYALUwr
aK2DImKfUWPtBZPX9vmORfELuAnsIE86JosdOxJNRcWvnSBN7EBLMJmhe09QMGHpVtH1tZ1zUauQ
pTZ0b8kUp4OOycU6To0QHfTvplAZzTkoqSWCDLWqQ1lBVapqCh1YETMb4gz6tJ5fznnyxXUq9X5l
fS/fF9lwhasADhnC1mXHZgJVxcaeemynvNo1WrLXyyww2uqzl4ETqPup5lVkzDdFeuS89h3IvXh7
l2o+NCTXZuTiKkTWHP9J4kSw7IIS+nxnp0yzBoeg/ACGq9qX3fOgTDxam8TPD+uPzcXAF9YWL5tW
oAjbCygLVqPlVz3fqRQwNGvN3zXWRrUIGPJWRRFAhx0ZLUsXXlbIpQsqORD4JwqRE2tD751tHrbf
hj3axyO2Z2LriCfcH0+yeIEOzzCJVqVJVr6ZuzjaCqQxO8PCN1O2yq10mpzIA+IWN9df4C+79CTk
fOOORMEeDM5QlDlf3R56sgSoDSjpoumu3tdwCotjAhwESve7taN86aItrC1W1/DgteipjacgtvcW
EAksAodKwDd/wfG98FoWthYrrFQemlMa2JJrRR96PKpNaGyaXY51E4fVwtaKPXuxbhMXhsAdJmuP
9kZ/I6ern/nWu7fjIlTu1ji7rq8cuL7BJ4o0M8AQ5yuXdflYT1Wjgo02hsFIlgWKZNt8djYG1IDM
VQWNqwNExAaeTaRCL/qC1QIwB2Vm0i0z9xB4ilQLAQSoFdEWX6C5el6j8ZcrdHbzyxV8Z3CxW2zI
cuNZgEHZQl7F7q6NOrhEq7msqyfunZ3FTikmL6dZiZm075GAgbM3Pth+8kZZ6q1Xwy88hfNRvZV7
33kKY1p3xcRgTUMydy81h9g3CCF8VkMar9UGr9SOz6bw7UC+MwbaD94NBMbSnb2HnPCOA+7U7PTt
WpX6IkuBUSGPBWYmwNnQ3bIIvmirsUo3U4SZiUu/dUmHQkResmTtmF3ZE0hPQK0akA34IctKkW3z
LOtc3Ffc9p4KBpVn8NseLU5BHlP1T0xY97UNh3LqxQqc/crLBIVXE3tfhegk+kPPzxuHtnOCjBrY
utXHfEh93tw1meV//PCvGVkc6iFziDNBNiRMKmigusZnpvItz9015OslDQ+8Y4nTAiQVYQcyneej
SWnqDEllyLSAFFtMA8FiJIxBq2EEpAmV3fTw8cgufXLUjaU7DiwRWN10Z7FD1AqlK8gfSJdVpjmt
Q7YfDmiRx3aE9s7Bu1s718stiRYcuE8y9Y5UNaiXF09blWiFOcq4o6u+zakXNBPdfDymaxYsVQeg
QBJroDpyPomgh0+clECGvrBUm4ZTC+mdQBG108YfG7ooYMixoCiLjhiEUeYFoq83dUW1y0zClfQ9
18MMs5dyX2ZTnK90p0UsYKe/Xdh7swplShtBKVJnS7R3bhkDsXLEpZNo5qD1Evt+HD1r2+vlXVvy
UwlxZt9hU+dPrYYjZ9ffRJo+OjaPa2Kv+cTLi3MJCFjONjEqtR6Qw7OLOah2gDWC18c1RCDHrx7W
sngXMdYbOgCVd1mvgnKlKt/Dd3enY9Qm5RQHPgGI0kGRgwagdN2CczQKGCQV1W8QPlrxtpfnf2lz
Mcahz4jCFJx/p/Jl8c9Kldgq+dPH22kZUi2tyG/xbmSGQbRyyOTItHsbz7br7Opmr5YrjZtXBgMI
B0J/Q9LYwVM5N5PZ2VAP8DpDR5CDybSDaSvbBtwlwcfDkQf5vZ+A4eBelrzcEiSJ5NG5HZ6waSi5
p4YeAflLq/8AlykL+9ntfCRG72u2Rgd4Zf5gEOPS8dDJAO3cYC8M7plMQUJMf2K8Cupxn05ZME7D
ynNw4eT9PrQ/LS2u6bwY7cqWpVnzXrLBZRF9zjYWHLzheZ1PdG1YCz+oSVWq5jmM1dkcZI3K/JIN
O9Ws72xqhB+v2UUoIEcmFZPQFYNeJsB8zueQo4/JIkoqQSYyW6tt3V36IgW9SLhKVHzl5jiztRhY
xtDnU5Wwle8Q5NzLIMcAQ3R1v04ddW3PS8YzbHncGBBGPR8WSs9cqxlSIkK/19vfBvqJuPHK1F1b
p/c2Fk4CKUHQYBu5huQz3ymfrE8QS/Aehr0IzTjfmgd+8hS/+bRWtZF3z/KYvTcr3eh3t4aXlKCI
N2HWqPhJcTQ/GVeDmjUbiytDG4aezxZsDPEcS3AA9NHv7J3kQPb2TTwdxi8rk3nt8ng/KvmN3o0K
vETqSEGDFxYQOAXA6ic5GNuR++RkQXPnNwv7xN3Op/rRu1uVj11byMU9XGpTZQsFtiVAAEDIsN+g
8LZxIArhbLy9BD+ReBUMcXWOJd7NAaAU6LqF1cpyc0c02KLlbnoZuq1sSOLb7Kh/rmx//jpuyv2a
K3bRsCNP+xvG7g+bcibezXJpzQb4OWFTCuV2PnusH9CZdOw3M0x3oHKjuW+8uId8/xeqjVen+d2A
F9c1mw2nRjoYx/9Yv7Q7CMVDGvhRuUlibZ99KV8M9ESZjm/c/Sdby0LTEXLeIIVa9uURvcsbtYSA
rSxKdw9j6vf3zb37Kv0Wjl4b8yg4lBnBeLnKTCbP4vKsAjuEThfZWnQBpleKEUBkp5TzLfPD81Yo
vvtkoiQuuwTSVV3iyz0FFD1ylTIGRIvLkpCq7Vo7cyYyw1dKNg3xC+J7ui82CWL2MWLuQXv++4IV
looaK6IK1EzgEoMN63xT9dWYW7RArraxK4Z+f90rXb+3umHFKZNP0flkAveFVn6Q0cj64hLLZzu1
TvJRRzJWNBAsd7tjx2msuti1A3TO9MoC37e3Ei8tA105OORcPThQEHq+QLjNuuglzdgUliBlT/zB
KkfglnhpGHHORT3d9F4n6MEGTnaGbKPIxRHI7bFby0dePmjoyUABGQUjDVXcZf04defCMdANjzrR
DzFv1MbyPbaaGLw8oudWFm+LUkA2kVSwgp5Fy4d+nYp8lhJRHnaxtVFRUzWP9FF8WksnXESlmOaz
4S0enCrt686ShiWUo0P/R7bn31zIK8mMa/Vb9WyvdNCuWlw8OCD5GIa6hsU21OJiW0ToPAHnGSD9
EC6+VblfbtYobS6i/eUoF1e+7aZkHDhsyutAl7BQmQztw/7oojyl5Oui7JcXwvm8Li58pW6S2ZHb
Jt0Btjwfs71340SQ+J3it0z2l/S0plp5faeiJRR8xkAWLsOASfBcq0iDY+q236zG+EkHZ/A9L1/j
JLpmyEMzH84EonE0EJ3fO1ViIk2je1PoFg2eEjAp1J8pkPeun/GmS/yPn5Grtw9aonDBSuExc7Ff
ijRLEm4Yk8QYPHSmoL7hZGAM6n4za7qFu75r9dxZMXrlPEqS4H8bXWyYLs/Rz5zAqNaxzYTyi+nt
SlDWFKjZfjy8KxvlzNJiMpFnhmK0g8s1n/Kb2nS/V6IiK6O5smAA/eBlkg1feAwXo0nbiucNy7Fg
StIEieAchbLG3mg9SMY+Hs6lOylL6+i5BMkk1mv5JuVDYhSWhU3YDep9DufSN9I63as5fUY9vosL
FUP92OSV0QGRrIKvU0MMfNGgB3ISE32LKD0n+Sc13TZzAadiLflyZZlMpPyhgCetIMl7vud7vI5T
7nKkgiZo8ZgRlCZIxIlvf2/CIbKg7pWOwRrO5cpkvje6LIWlHcsgng2jNRhuWHXoiA3KhtvE/ao7
fPvxLF69IwENdlxwawAlvGxMgjR45Tk0R5fadCp1gE1kuO1F0/BpBjCy3RfxWn7tyiEzwdkgEcLS
vdAXc8pbr68BV5/DMVO2I6k2tFdfBqcK+2L+D/YIPH7ksbBVcJ4WzxxwLgqypNiWatMcWV70cTZX
k98m+hpY99pGwRTCJXvDeS/LUrY610424+Jv2s7X2dNYrrXDXtsVYGfDiYaKhtTfOt+KrADTmFLX
uBCz7KvWT48C3GCZ0gPOYv2YEvc/mLq3eoMLrAX+t7g8kD0ySjiYYPS1pDxOUQ1oyVca66EtoLz6
H2xCeM+gdgLHyiURWTITR6TF20MNtBOwwKbw4RH49dMbPHAzrIW/0rFa+LbIx/9pcHH9FsSuhpK+
GRRR/llCnWVamdzZcftsPnw8vGsb/r2xRSCmwZbZDzCmzHeVF3fJTwXtRWytZ+rqFnw3Jvmivgs2
s2RmTFGUMaR0inm2S9p5bZ2u3bnvR7I4un2bU7OVDhX/LoAA5o+lEoIbCx3LcwQZ9XH2VVSZtZWI
cmX+lo9LUbtiaqVTZTeZLzQ1MsH+1dRPTbJKTSEvhA/2hb3IMQ3lpFJLVmtE4G7kRiQR6q9bqVZp
bkns/fh4Z1x0L715qH+umS336bs1E+3UgGED9swN2Q6PCjYhZrABEF7iqqedpHnXIKAWcMiHxKuh
+tpwF/djhSCndOQxmG+hNPcVOgXIEXYhs9+qwOskdVfSn2f+sbvYQEoFtk6lANEpM74r3q4t65gm
6jbz5oC2vzn1y6SBBqMbg4pZ8cpcX6ZDXRPuEIJLpMuRfl2c+amxsnoS6Ohn7YyWW9Ch3jh1nwRF
pVU3CpgcNlzvQcuhDkiWKAnSQSOaHNO0WstkyoO43GTvv8jiPmCQWKOksdBWCPVXnyVNFSkldfw+
tcm9p9PkZ6bp1Z4SXd99PAfXzi96geDROMjPIF17vt3AnZ0WqF0gqjU7M4RIfERog8Ue1h7eyww+
ApE3xLnMtMn22XNLZdkRrx3RBCT1V1EpjOpX2e7U7MwtYIhPHw/r0olBL5wU3kCuDQB0ZEfOrbl2
quuJpc6R5U+BjrKuywvIwJONs0Fr1VTG64ity62M2g5KoCiwoq4rW2nPbSb9//WT8DC7cffKpwT5
WuibDH+hleQyel4YW9wTLmwNA5h6QCTDjygCYojysHrdW2or3Q+nv42hQG3XQiofaS3QxqDBeuFv
lIOJsCFF3dHcuHu6LzbfJeblL7AXXBwHdEIgFe3KxipAEN9w0e/uQNVMJ9DXZw0agTqoiVq63wV5
WGzSJJA4KS2q9lC+Crxdt19zRS8XcWF7sYi1OlVaasG21HJ0XxooOdrHetffTdu1hpYL7J0lbQGW
CzVkoFMu6LD6vAOAnaZNVB5VJHoqtM/wPKAl9bNa+TnU1X68lzgECbAbhY+USBLQg1EG8+MkvCA/
2Sdh7VMtdk9zyW5TyE5CMkd8z1LNXzlPF1clKoqIrAA5geMsG/rP97ankKkH/pFF0756MsIZ6PMO
ACsrSKPVJmi5dc9uw3Nby9IRdbKq7jLBIucROeHPsj+x3boaNrbs3gUB2srYrttDWR/N1xLPtdjX
c1O7NFdhT7udY6fGZgPFJtj+QkmYgcb+1d7PC7/sbYB/GlzssXkwPZfTkUVVb4Wgj5PwRvRgh/SU
f0umfKvGiCNXo6xL7MTCrJyHd8eqyzqPdw7GmTiB8YPHLsDD3ict1iNQo4W6qAI11kO2+SMJ/1/f
x/8mr/Xd70vX/et/8O/vNZvajKR88c9/nbLvbd3VP/n/yF/798fOf+lft+y1euTt6ys/fWXLT579
Iv7+H/bDr/zr2T+iiiMavu9f2+nhtetL/mYE31R+8q/+8B+vb3/laWKv//zle91XAFY/vJKsrn75
40e7H//85Y1w7b/e//0/fnjzleL37l7b/uLjr187/s9foLf8KwjbQJqKG8CUoApsAvH69iNX+xU4
E3TjgzwYdA/omP3lH1Xd8hS/pv4K0g5Erh6amAAJxGn85R9d3b/9THN/lQIzoDFDyVV6Ntov//fV
zhbpz0X7R9XTuzoDg8Q/fzHeWDT/PIcSCCux3zjyANYj771EvfDeIkh20CEqFCVxykg1+no6paYw
9Ec9B4gJVISKktNDAqpF8aPzqFZ8F+2Y6pXfoS+M7k0wWBbYZVY1qje9WdiMBCXgWF7Q09Yz01BL
NYXsmsyGJqpvTQ5RIre1oGeQzgq0pPzBMEE456szQdJfT5GDUJIariGpUtGG6cTm6UYr5rpQDk6m
lDwNNMibkcxP2lEDMJvmjMS93k5CDYTdlc4P0amZ++KBHbk5US0rCzR+aHVvPYi2zr0XYdLC8nyP
AOL+lVYsnX5Sq6buZ3dCk07lGww19BT6kbbZfevcqi2Zz3JWN6o/CBD83QuDjSW9G8HNPqKQp2dM
HSNPSxX2uc4rJf2eZg7Vhe8pqdtwINbThD5rQi3yB5KSXDuNLqtraEmTrLWc09xBzeLGzIG5e0x0
VgytXw+A4O2KGiJ8nt/lrCvRPi4mTj5bimpOz6QUhv2pSk2N1icAlkr2s+4GXt31ZaJ1j1pvgNLX
ISPVn2uqj5TclkSf7TRUy8zOJfNcqhttgBbdcbpV1bZC/gIN9544umYxt7/ZmZaonm8VwBV/nniR
97HHskp9tuzSsL5kAHZSZMGSunUOeZNm3s1cMLPbTLM2mH7aOGa1m1zR9T81pzDqB1NktXWwp0l3
bvvWTcvZV1SLNF1c4uvZp9zNk6T19WK2oJ3Gq3G2HoosM7K4AOp3dHxFMV4r22WAuaQKEcmnbJxy
j/k9bwdy5F6Xpq2vMVfTN1bGWd7EVl9nRbMhyWhph6rlifKlSskE3j+TWekRaBOIWsxe5/anAY3Y
ZVBRViD15lalrodllev3yHyMul8UlQLYEAeBYpQZOlhPsmok6YuaJs4YF72Wm9SnSVvrp9mkJduD
QSWbdjZXUNFBVyiSlY3nCZTbbaQD9mQGgU3QeamRH3FqLetJ6YdU21pm03tfO1TZsk+uzkbxDFku
ZoMyP82su4EUIEne54yJfvSRkRr74wzZOXHSSDmqrYY4IiPaXs1ywz24SK5NOMuO0IMhybl1IPOc
tbvRZmW5q41SUW6BsnOgYFLmlqxAqdyGVFZuNVZUTxpLfLDFVFOgFdZYgBYytwW5FZqYnbgDsSAE
34bJLI7GCDHKO2wPrt8aeaU5vzXFqJe7MuEF388C3fvf3ZqnxsbInSLZgb0Hjg+YMpWm83Pb7c17
V2OljQ3Jqtw6isZpree8LLi2beqsHXeOM2OG2jZV8xuq52wMusoB8Z7b1I4OlJ7X6r/pFtOMu45h
PPcuBb39Q8K0yflmeI3VHfTUyZXTiC9Nj91cK3nckiJnwexxiFQM2EslHCqiJMPtVGtDvs8mfRB3
feYSAEuaeRZf5nZsbXQ4gc/I+ay1DRWBjgxqt2mnyuwiCgRwkfsmQ9vgi4DME9qvmDNrsZJbiXHK
TG+iJ6VjuhBBVbOBFb4N96B9Qae4+OqIrNP3taBD4UaVq4L8G7ua5xMNEH9MuFjQcso2s27jzPuq
MNBiaZvE6yHZq1deKKDaUnxx61ZLftgiqazXSRhmnp64buY8OdpkLKs07NJRtYs70x7bFgmHbG6d
FrLUqAiWLAB5rsN2qdrYCNYKr7MeHI+LLOwot1II6qWql/7UW4gUK76BBkkDuXB7aPEG6OBCsYPW
JtlM/XmYCzXOGp7VJ9Y5TH3Q8t5Vjy2jdhHZmcDdCQmxmcPP06Cja+Ee6rWuDpykslFFh8Yobha/
gApKTWM8G0o1BxYEcehxLufOkIYUx71hLKHGs4XeSfc2GTXq3rTIPdvMRy+0mT5RDlWbIcDp7Zt9
WWZZ4p7QjcjaR5E3Q9edwIDLSBuVjUeg8tVmeANOcEj7+o7OdBJtBDIQ1659nU8V6PxdmirbBETA
6aNbZlYOinjDFfPBE5bT8dLPuz43QEPheSBu2BCmT4Bse5Ux8SZoxWClITfLwlHvBUvaEoVtxAM1
xJD7XNcDCH6Q9BZXN4bnZ+08K19wF6ZuNHqs8aKxt2ZERCPoqLbT0FL6Wo4gLkNNrFF6aDk5pWmA
x6CDRFYx+1VjM0yu4eboXfCRgRQ2pIMo7j3Db0UOXJg/dizvNuA82qaCdLZflcaYDz5VPE7sIB9K
oU6+7Rap+Nlqs2Lv8p7r5Fnt1RrqR41VQPmx6/QGkGZaEedTKbw2VXyFMCa5aRtGSndnsqLrf5tr
IAxQWLDSgeH56ESJ550z+6FI3UnfKo6ZT7tkqlzja5srYg4arhUQfi/HXjy1tE/ReldOJnwP+EMN
CcYkH9hLZlXQvsOeVMCCGWapWpiveHuz4QnXhmqHNX6nan13pI7KN1mdNn0dggOt6Dbq5MwuAhow
DHRaBEpEZ6Cbwukhx4YXvD9pokgmAIV4LgwlTAkp0+88hzPCQpJMY21Fk21x0/Z7Q5+46pcJ8kk/
wIXiOUetYbOq+Wj2zQmPVG+Y8zrC9241PViJZWQc9s5nAwoEigvARoNZFo4lMKfnPj5PBbyn2lNR
THfutHp4MCjBZtVTdeOhgITUoZPtc82L4aDsXAVo6cTuYq3owAgMEqjQLFt9y2rTgSgHgVpOMW2z
kt2NrbMGdTjP4drym6K2JOWPoE3jXWr42SDzNJVGjTKidgfNrUjoaEn5BXk3C0ldi5L7j+fmvFxi
S9Q9RH4lCh7JCxAJyajsXfiTdnoFFzAfo2HUvJ3WCuSMhadUJDB76m0om/lNljActY/tLgYKAlrQ
i0itQjCo6BLCcm5X7xE296RTQqsrtaivpvaucbX5Th31MYJsffn3xnlhb5HVnEfmKa7FlVDhqf5g
T/OEm7iroJqVTuWRoSElZqDRWKkEXB0lIgUQqUBLGTQL56NsaqVt7NRuURDtslgr8cTx0TKh+JtO
vkaKKvp4VherKUcJTm9Ix5jgbgYiaZEypWWXVoidmig30vaeZhkUqZXEM2/rJlXumpxQ0x+BdktX
TphcrXcH7He7iFDArQm3wHyjvHi3ixiQn11Vki6q6hnUIOmYPyAzglqiB/q/j4e4SGLangamDsC5
kCBC2wZ2ziI5q09G11eo8qHDtS+CrO92GqgOnKl7nezxyWj7wJrhyleQPBTFENjp8K12CzhMk/OH
Vs//j+F/AcXnu2WROYKzGP6xrIevRfb1LI6Xv/J7HK/rv6IFCu3nUKJAI5Yum2t+D+M1+1c4DkgF
o8gMKmgAD/4dxZver5KkR956sgMIW+yPEN50fgUSHHLgwCsizEd+8G9F8CDWP9utDnxo0GkjNgOT
BMhMwZx6fioZyqjz0LIh0AtWocrdVjuSNJsRsJYbpqlPOWLeTV/oYt+wNnBoqd9QG4ivASwaBfdu
DE0ocekOGQRECrq1S/MpK3L7KPrhMypVWVTb8xhk4+xuezhkfkM6ftMZ4E8aJ35AbOQGaoVYqoTL
dKvj78MP1LwI9LQq5OaMjcp59oQAfvRp46F10yxTODSZuzOaufZTNtS72Glmd9eM4liW+AYI5Q+W
MgwQhrHhMjfGHFWTUUBxS8Hv273pcx2XGy3Eo6PezLRR4dAkbcgGGb0D+dInezp5r8i/WX7RNOB+
0R7KTtj+2E4QUnOLwzSzbamSlyKp7s0yfyEgU9lkJZQxdW4FbUNUv6Bo+Bw1F9zbUHke8OnIKngS
cBNU/CDJ9ls3KU8Za46EWE0oyJQiNzsmPmRyHy0n8aeCfyF5/6NUp5/EqL/3Bo2agp0SD3D8Oo8F
Yne95A89pYcyHQ+NVz/DI2n80nVfSF4/w4feeU7/3eBWBYdHi8uSwwdpR3CRFPGgTnf6REo/S1rh
5+PnJAMnd8nAc0M86pPm+8jdBypCZmo3bZPhg2OGUI9nia9BoyrR9CEap9hOPX+sigfX7G9BfPrc
VyQW7IUrc+sjnXA7uPVTa7vBSJwv+WQX8MhbHtQJiRxrqKK+rHW4mspvBbS+tgNljyzL9hnAJ36d
pRU6Zc1Xq9bsU6Moe21IH4u0RDl8GjMfWtcUwYyC5DZVSr+3JxRfe76hqBmEVMZlaVIEULayN20D
mLqHdRWNrW51+Jk+yUw4ab1X+G2foJ00BZee0j/huuQvqFd/gdRB6FjtPcLiR5CXAgioQB+wLQNo
Sg1+CS8dSuECyP6OQoQg92dnpoeiQpcXIV4VcrgQ4WSO6A7X4F5lUC0LGeSqy6ZCWt7iWYzY8XuS
ed2eNMPsl6BVBZEa2gl7pIEKCDoJN9JdHpiQPvOJRlloZCnFVGEgaD8JUN0OEis7TNBn8OsEylMU
KZyg0U7IcglfK8om7kd6NMtS9YWaGIFbidk3avc3gNrdMFGmFCT76BauuBfb9Tj4mW4/JK0WaW3i
xmTkul8XxTOdCNtktIUH7ZLbivf4/sRiPnJoNLYoUwKq7uxZJPsqKV9Tx77PjUzZpF36wwV4cyvy
9raik+rjyQEFhub5eWuwjVGYnzs2Nr4isK4Nyhee32JDpGY5nAw2xrnZa4GNj0Rqn/pW5g1wj4kX
5SrCSJOzL02u50E5Ndsy01hgEDS4ksELlFK1sXdAN5uOz2IufgweUwPL6/AWuhNOgivu8EGsSZF8
dfH8+0Xijf6k269Th1qu0KEU5jYhjoKOm6a8VUFX4huKkca17mxL0uobXOVgf6Sf2pqD7aaF+0Q/
j2Pf+H2v/y9H57XcOnKE4SdCFXK4RWImlaWjG5TCCsAMcgae3h/tcrns3bWOSGB6uv/UbP8qLMqp
0u81uS771BGSz/E9OioqUlHOR9DbL23ul4igTC7tPGM8dwyCpPk8o8ie1sLOolzZsmDq22WnNUYW
SmOilulFsXOLkB1bzIRzNGSAKHr1oG0T4KIy3YxtcYPVGNyd7SAmykG1XG+wT70096aXyAuBJdFi
IM32uktrjxsPpPbNdT3qeWaF5Vo9C7RqjhipAjpfP1mX/jDyyrYAFzsbFdvc8yrlZmn7vZvhZc9Z
31RPRdRV3uDzPK+eZHhsVi/MNdEHizaUfgtO5iuUEOFW7rUCUFPm9Zwl1VXOn+qMELs1TL8ZPPIH
QGEAXfVDmfCIEraX+I3hPsk1z25t78p943rTcTWUMUyMkfwJVT3WlWyOE39Ym3ZEHmmjnxbso1fz
f6LtJ9/xHjcC7/iL+7mX3r6x5I+xIZJuOJO5nrHTRvYvGe5oTkc3+mpZTSSzeinrM0Wy31SquZGx
9caZjorbvfddFwpTOy8DShbarzxMZU1kWM4OrWK9WnX1ULhVEqfM9b6zgddUtUxiY29oG+4jzXe5
X1MeVWi42hxQP1nUxqzfyatIAGlkpt/WXpz1JTkvpPVFHUxuaNdbB3TRcHrWNnQbTYasyjm2/Os8
u/WBRraNZSlumepehDn/KnlYirwIE5l1gcZP99PGvccWZje3Lg+sqwK0TUt9x/7yg6VWTLaL9luv
K6sHZwPwruBdqjZbhqqTUfizVo+BKnatmt9ykYxYFe55XZPkFjaNAMxwDOjiie+UsuB2W74zPn+X
OIj2UjKTBI5Dhn41mi0WmhRkvfX4ETpQZcK/zQAFcbQMpORUI8umq60q9maTv/T6Fmkettkqv6/v
K4ApBmBIP8vN/yqM2b5gog44dUHjdF8bQE8MLbBDrPWVDpodO2XJi1XZQTIoRdA0024yFNVPClXu
Sruqw25oCGuZyOTp0sVPnIRSsqZXu3fbUze/m3pvPm7uK6XW85uWP6uYvII2hLOKMjKLNDUdgs2u
kKjz+tqSagwzCRNdUQ5g8UK9SMooazoR5uXqBF4yk1dSytyXtGahnPLKX4btT18LUL6Ii1aPXDAs
3xooQkLDrJ+30je70Y6k3afhAFTnN026nqY2qcM+v4/oHi5xOUvf1QA30potyOXgsuJWbxEHaS+s
Hv3N9YQsv3KcWYCYB1ORdFdnWl4SDF0+n90IajetA9sOi5bkGuH9jotbh1U5Jbw9+fdQqJ9Yiku/
k03/kG/tMUuMEKCGFq1vfsbcsgKnYzFrNczfFVatQFlbEWec/E5dfjFDePtR09ZbaVm8ugM0hYmB
P9iyJEyKRt2Z7FMLikVygLZr2vUplVwv95usG990azccR/BqMdR5YOWG31fpVWnMwGj0QBvCru6q
U5Zat8ZaVh+7ua+AxV0aAcbkrd1hUwHSgOwUP+utl9WoQkUbH7JKfEmFL/Vt9UrBV4uqSbcjDL9i
32jDp+N1v9PUV0HisE9gSikReV6H1tZruzIX33quszbJG7JYrxQSJzUO9YZEJrQgL6JBT8ZAMUYK
YLqlfstyKSubf9SiYdLW2U6QWH/bKCKZK9fNNl+XtMcTz2oEP+83Fu+0PVcaq509iAiZc0cZ3pde
I3qFFawj23lsC8QAbOIpPMsXlZQRql+/M3LVx0b6CFibBi4cFMfvkwo0cYbfEu9pVXJfMz4X970A
9DTdG22uUE3Qtc92fBnMS7b+NCX7pm918fAtzG9RfLnZx9w9bKUasJ3Cz8Vu0ALwwWBoaOiEhUb8
a6LNqTsMNvpPk741DkSbHc3Fb6sfZu2mumHpBUYZa7oMJkmGPM4RK+Ogn8HrTmrBiyNKfkDuqyCJ
oEkPrDLeKUaLP74NDPnUJcIf1O1QN8alYM9l765EDFmHTE672ftQmolW6yrsSOVnyLnm0w6c7DLo
W8mTZwfEiB7u1Fe6z8afSEWbaultPLRj6IivYW19epMQljHK7SVQ09a3tU9j2i3Jzkm/IeuiWftU
8BN4/aNnFYGe03fV3656ab1p32q39glmj95+eRgH4U8YVDA6d3Ydmgnaymb2nfK1msCSys4vGE88
lsuq7xNbmbvSCmwle+JJxQTAhVUqL2OhBFIOQbx5+06/zlBs4HHIkf32fj3k/oJMfnQDAILIdT6q
efbnbOG8xm3zp24b7br+lHsyZvd05FXZ3uGip70pqjHkh53YFbivLXEsev2AL+qQbzQVNHn3yCF3
4MGoWiASwFzlIRf0P+tz+6RvwfBg/tVMcVOYjKH4gdiEdouGeZcTNjaepzEosihBGEEEWBUgnNOd
uHGiQRS+FW7joUkyaFAq02viRVp77/oM7Qzw2nkwXCFX19nMguQTUid/KmoOQVCMO3Y+57bfELLf
R3VTB+LsPlYf+hpVE5s/Iy+5pdrFlvsVQnitdvWGJGM/KV8aDLB6ZTG1qx+FGUAYisNsn6Q1+bU4
TNTsPnJLN1acwyRcv36bCprIy0T3SbcyKDvGD1BPGajLU53d5vVibDOrtF9qcSznc8v3ZFbHqQ07
LUxZb1kGlnKhIQAZH5ZTbp+m5b384mXpYnd6tZoXSmtXxBkBROWulXuj2zdZOHEzEKiTyCNU771V
TAcm2dgwgkqex55JL6y22N1uanHc0p3ow1TfdVzTfdy2v2kO0/OfKAND5zKMeGSNHmbKLXGYJYJU
HvIn+sehDEqEZm2QbtGWRZ39tCGTtqLFnbk5zt25/dKPbucrz8XDdCtGv/tHYSW0pefCHQJ7C6BW
KBIQw4l7stPAsvZtF6RODB2Ef7FVA6X2ZR1Reb0tplxnNv5VgTCJBZmPYxPMcNkjjogFbuLitPs+
CxxnZ4u9jVth20MySStexaFeo1UereQoJo97GpSZzNej6lCqmF/abV+2P3P9K/41t5r0/Badvj89
rKZvvlp6YFQvnJFI6fZTH1lmVLEVd6XonJ35VHrPasGSZUR+ahpK/chr1fbfUtvNc7jWvw03NrXD
fcyLZyNhr0L1N/O81vtvtfUfhZn5pX7krZPD2VSXINn2snjWtV2h+7yIw4NNZG3lj599D27AbBTz
/nFEs+GD9wyRQikO7N9afCsN77xE9VBWbMcwY4XfpjrN28Fxd2MZ/j9SIBDLc3ntIfOZmuTzNvp9
8tDPoWudRouBcCfXqOTf1c7oQu9m/eR5IG3fPaalb9HgtOTPMdMC8tLCV7iktdCews54cu//SYH/
lxJ7aPnu/z2E9VeCi1sL3TKq2Rg/PCk/sgy98h/aDJq/gTeYRLCHYrmmb2kWdD+E6LVuIHjBnNDJ
COCIwFH7JEqriAu6cPeLclzdwCsCe/zinBtDgAk0649GddPSaOv20AVrfrCbwGbZrRHI7ZKvvuPe
JklioA89W/0M5ZNrHTsCf7PbPTVlCtvqoUvDxvMZv1v6ng+gk/yP2lG/IWxLu1ilcdUYZKJUHNo5
5Bc0CBjrQ8UIR8oLTz8/pP3Zrq5DHq5fq77TC79ge5YrfI3ivvSPlreTQyzTOPdUfytjmgzPisY8
qK98NJ4tdIhiRZqOmTaeF/qSsz2e53pXNyd7yeFLdkJ5NbwdoBqN69QdBwLAsMdYj7kTZzJui91g
PJR8bAIcqqPn0qPF5RcPTjanhqUpcU0AsXxKl5BzpKxxNe22fk9AFN2trUSc/lR5bviN1+SKvILR
7+JkkQpBVoZOv88oFtXO1o/SOG7ebu3ePPfAcbeHs65d3Gkvd7WMvJpdLr4rTrPypFGrs/yJ96cV
8FPKQyHoSpdnz3jT9RdWsi45mRqpe+jfBr5LPTTk2dR3KvdBtuurqMhDWbIw8swNwSEFh5BqAMwj
vKMpw+6fal/lZ2vExfomi6im/4Pk3hlUlN4nWElRn8s2TurdyLWyRhsEcQegp0Q8EOe9Jt6JZCKb
WubPDGtJaO2N/sT/Kp4dyE8R2FUMstZzx+RI5LS4rANM3Ml8lDRXZghdqlYBwElh7jkaq35qrXAC
CTABjYKB6m7686f+Z9M8wUkPYT1dyuGW3Twt6AC1aHkDTQk4UnQSZKwxJ1hMtk5cer8DrmPx3InA
q6MJwan0peKrhj+8S4cO10AQQgu410jhcn3WteihI8+IjvPy/tkRUiysVirjXjtwc6/wbPavZUVi
2vV9zNdbkrjo+jG3bvYosodOjdV6Vxq7eUQxUO8ovDCOw4PUD+4SkGlpX1cr9MjsaKMyEnxob8cC
nlp5bwllTG66uneW06Ycs/QkzL+pP4zGsSz2qxV7GOC1xwqxpvZIh06zGzbpT27uOGbKIlmrceNB
JyW74p+5e3ru5YHs5pAZHOwmCz0isYajqu7V+sTlq3D9OScvuczTV9vz1R9EFiri3L8Lea43/n58
l8y7N/meqI/hMHIIo3E7VAfPiOr6eh8r7e1i2XuPyMPan5YTH1tRLqp2UMZjt1I+kYW8rhTvlZE5
WH44iuwn9muPLNLYFlcli40mWt5t92S2gfbCd7F0h34LHPGqrXHdx7py/0DaEKXQIphFOV02MJo/
yj3V2iCe1nip5SEB3+piSq6eRNzY3N7z9KopcZ5ezJJ2M56UmI80dvHi7mhoav4I4sxNTkCUidhK
KKSXeiG73W5ifdsN1sFqQpj2xbmMMuwBcsxXrQ++gfyMjbk/KH64c1UvGBCoVQGlp6A6gX+VwXIu
XkBhqE6cGy5aTggdgqb9GLYXVPM1XS+N/nTXypX2s5KeLf4bWMRY7LDeayJexnc7PXx3LsNmMN2y
eYlaoL8BlDuTt6I+TNbNds+NuW8/1fQZz34vfLt9Ncmd6Z8z/nB524xX3bqmwA0UL5DTaDWOrn0C
jqFd+9Hay+Lsbe9Ke0VvgvqNC9qe9xycfLrhYHL/w5votv/pVFTtMF6a2PykPVE4ZBNE65nHmxy7
9NRZZ7GdjGGfGpeK4VE/mMq1ZCoH1GxOtXnMTDNiqmyAtNIzeQYa3zJ7ILRnpQkBNts64h2x1veJ
3mg4rnjk7RiAHZUWsQuoozcr4ht1vP3CGJlQ6u8tVLd6hDyFJVHPRAmBwO3LLcrKz2yIKv4x7pPJ
l8jpLD//ErmvVL6ikZ30ZnkXA3+nEfAeT/Hc+R6BFcNxxKoo9+bq52+meqEhoY/Vy8jpP+hs+af4
ZconbuhuCkh/uss7JKQG2j/ArPvzbjRf5//R+vNVfzPBYM9TKOeQ1637oelctPWvzceGDtL8rjgz
s4ZmJfaAzQow8a1XbyosYFjqsWbe2OmaADjN5GS9VP/vSNz+Kf/Cp2oMPLun5DA+mSx7rcL5Lfvg
h6GfGSJeD/uLlCg6QVWGuLjXV/UN4Pno1icwOu5Ekdzaq/OD9Kh8Sgh3Av20wnUkKnZ9hWQdKLVX
WkaGjHrXNOJ+gSwssalPCtvCFmdhEnzSqCGb1tLyenE6FQdnSv16nMOybiPXrA8oQ4Mk7w+GbzlD
xFoxeq1OPyyKG/GNZVbQs2rUAO+qtIHdcX1xqYqGcv+gi/6QIrDzGRBH744L99uhsexIUcxX+q8U
ycOhZwT2fPuCLqr5MObnZDuQnMbD88zoaVli7bf4QEtZlpF+UVMe5qodNxnTPFVsjaWrbQLmOCpG
qUQ0+IzheudPHyJ/Ev8SN2QQdOiEaWar+5tJ9B0dNt9IFlq2GVtZcTDQ5Y2cRfbc1vrB6DHMh4ZH
rQkqI+zbeOluU3vxnjf3/iu5SYTvdm0e5tQMhE54l0EwwfTsTO8kKvnWxkJM/W+U3k4389NiLWE7
vqJOi98M48dbBt41it41r+5pJ9p+7Ww/005rE83mzV2fNtYMK8nj1v/roCeIBOeNysKFHRcAKROg
XxaY1Z9bgkOBXrWDcqzdJECE5aPT89lWz5xQlIcQVYyP/8/vlencut01yTizW+GnThqoddC60bj8
E2xXsXxUXKv2PXrXeXZe2m06oWj2cXktyq0rzkTqDXa0IjXMDe1RnbJHg9Xjs5qHz/k1acYAvetx
bLeX5b5a677eFn0VgkuQ6cO4inPaipvWsUjYGs/W0j2h10Q/dbAo1kvZELOOBJPkW6BLBv+4vqap
T+Joujypg3QOixeiFhkOw3qY+8qA7tpE1NJRWhWwTidlExnLqvmqPv6hn+3iYnkiY22IizZ5ysvy
bdVBwixL+fCyf0ORVDQ5nnJWU5pt2u7Ohl+A7Rh8kagcpqoa/aGYrOMy2AfdhoclK/HSbLM8tyYd
zayrLNkRerObc/GnN4aDPEr5sn+9/yuN9cHvp5yxCQ8ggrjfxi1PUzc+1GNPfEX2irytClZNdEG1
fqZIFSJZqSdhOMyFDUcupeK0n8UANUMtpIvVm0MLfgnMf29/7PJUL76mGK8ib/T9hgyb937aYmin
CIDPOm02UKWxShHUawPHk/83WZKiaYlXaRdWZIiMu0TPQ1Mvn209fUiVv060r44Imsw4Vc14GcYP
yygfxnEJ1nrD3gIyqU6tviOsHs1Sr13ZzLKjT8SHllVKPEqnD8xNGIw8sK1D5R0RDQIuJhr0sj2m
vpkwfuYOZb6taaJkRT73ZBdRmz0k0+BFzpSP1LEec41HL+xxW7tLtdeRq5e2G9p8E5Bk419W/2Zd
bj32mZaT7mVD6LrAI718LQw6JrSLwdCyaEGzCG1qnf9k1hjBuqbBMBYpfOkckOtMkKimaIEctiKo
i4zQj8J9FQ0Ialu5qZ/RIpkOHazmdeZOtfJdaoZq5z05s3eARCApxC4PE65ouq7s3cv6klaCi36V
KwbBoSvpxqfjqIt3jTAn9i+qpS/KhmAwG9pALw0Bg6O+WL1J+z1aJuxSd928f41h/ZSDuvgsFzaC
qJPi7Bng3grEHFE2QKCVmAPCLj5R9v5XsJXA74DdIW2azy03uUJIbIHbrTle+rhvm+kRRWUWjIkJ
mAvpqlhGlN37NUP/ttJhXwpTAArQ37G6EVGo5fiaAM+uMoEccRTJkQR5MMwyLjL5phn1a2670eya
ug+WviDT2wRvwMgolwCw1h5oX92/ubLsAiTyDcoXnkmZHVu75z5XeJ1n9212mRa8jmPWjta/2WWL
sqF+qzndxIpot6mVgxxmxiBr4wYdq7i6LyfNXMFqY1t7xfCtFJpfLZJeY4Iz0EFsM6FzPQr15FpK
6U/51sTJsLxYMgEbLtffoisEl6k8CtfRY6nhp0yd8lcWWhU7S1v6ep/F07Q2cVcX9AQ4K8LKVawA
0v41mTuXfjFhktE+cHy4oQoBE2tOtA7LuURiyXK/oorneTlb98/uLN3nViaR0wnu4rpn+OCak1P5
5ozW81Iacepx2dd27uuzyMNxaEOUzvo1cde/sWV692TBzQyrbM8Vrk9ngVbgy0pQKijwDysFxc4w
U1hb+dkrr3ot9xS5PxuZuJa1DHZ1WwatR2VH0o8YsjBgG8SuX9MXlpC7u07czFJnqXtqH9D0wqH3
Ne/Y0vsqqHRczNODW6y3ZQJkkg5ALxd3Xjju3njEkvGmVPatKLxsl6xANMnKrzR1S2R44mCndXka
tPV7FfkOkWDGJ1Ov1pQCpazyilH4j90iOaraNOrH/snaxKlznD5ctbyNK6X8sHOAAij9ZLXfBj0y
c1QScqHVR+HP6YTQ9yXSeINT6NtTUYaZDlrsOG5sjA9E/7VRlt1xICc/mXcWs1zX98RUHpS2/EjE
0ocdonwuQDpr71InakI/1nfhtPAK2Z2eg5rn58olRXXVSn+Q7RhMHTpnkvZTO8MsE7YyhvOMbSwo
fmZlH5Zzr9pa3/pq071ua70bVNdXF/msGOt9OSvArjFKTrvlUlWLLRAtd6Buz7ctsYFj5+ptG6zm
mK7VW1/XwILANKNZxyLjcjPtNJpXgCNCWq5sDGFU0nIjNGuQd0tEbPdhbO5WTK2Z/qx4yudA86oz
dSe0BGNuHGWL88KS5hsepttsaP+yYfyynPIo1H5PMi7gpBlNhhUQwCzOjQpTa7x3FghwlxkRCRIY
KxZX7Mrqn+F03EJL9TlKQEkkG8dZ9A9dBUIl2yHE4vCKX/n3y1WrT61bYak0nBt5ymjOHg7RyPdF
MvJXDTb5ySx8k0atSIGnVMmwzZZ6dL6TtV8ek9XwQq31BM3SS65WxXnOhw+ukC1SjPq7nLzXVG+V
49hdsiEpeJ46wDVWIN9WYZtNK3Uh38l0cm3X90qHhz1V59rIWVKwfrKho46wQQPBWd1+nDF7WG55
GzclNGpN4rXwvquhsPaQt3W+1FE9dz8reTxU7okZWjzDQz4iZf5xZKpgzAHfY19A1M1m6m+DgzTb
2H7KbHLvpHZYZsV40Mz0rdMkK5ynBDTIrMiZk8u1EVsXlNNNcmGEMuMmTTfugNW1zp7V/CwzyXQ1
wicdZX5UptPVKftxV3F8TDPrDo4Jw5d37QPxag8b5hdd5w+1DF3ZpTXTzjhiJoTtS1lNEji1ts+Z
k8rOnXx3s1BEOCzpTjLLT8qMPT4JahfO12o+tHqiMsnbn0mlPE6GsRu65j1Nt/+QVOgQLBAW6Krc
gkTlVrZBa3RLgFET1gblTzHAerTFM+oZIBKJoGnySH9eTDPE/wOst8adVav4chg3IN3PhYrxy0pQ
IfBJWrZRQQeq+SZDW7PIFcETCdRlCJbyJHpou8uLl0JLDY3+zYrczHfG6qtFXBT1NUB1v2IM3npG
ph4sty8TKHSq25LkdtRURN+2U/VW4Pjb61b3YrZTGi9Kfd3ymnuy/VEriYV5o1dAM/huduYpEzZU
iSZypGjDeCpL79xype2tqlP8eWaNJBEXzv9n14plK6HYnDlIUPa3SvI6uqc6df/YPPu0tcvZ6VxE
J7hggmVoQiVDWe2YnS83Yg20DgH4lDk7E6S5gHgxrPSzqH5LG8/xUh7S9jXr6+ygtO0S6UWDMlB5
cySYpaqTHt4MXNudZQ0Bahp3J0vuL+wCYgT6S5d97RVVMGe58Ot5RldSQc6ta5buim9ztMtwzqt9
mudKoGp9SBj7l8vcqytaHi0bZ9eQd51U6s5QKHOczlUTeNmHp7WKXy/pb2OQnmanhgqBaI5RBdin
KAw1Z8vV0pDUCpvWyHtI3PHB8VL2p7Yf5orcGmKUydJM3t3GvrL3HLxCtI7vvWLl2uJuGL6tR28c
mWRyFgVnlgJ9eHOdFYxUr6Nt0eHMVRGLbW9YFm/kMvyTZsVvkTh7Q0D/9a027R2rjdYGvMnoXqel
P3d19U/mzm22szPSpN9WGaI5AeyvTkMFGtuaICWpNb0NGNFi1Af+krYfhks3uUl9CAr7o7Fw8DuQ
pi3wLfqzBhgucSJr4upWRBqvuc50azqsyMxaO3D4unqOnujmEhWicamrsQoMFajAmgTnXdEPTfZv
3j40jBJRnyD2auRbVp1qvXxMVxWCz7Hg/weMI4NrHFrrfsXXKumDUgYlespgyG01mOhcZdXjD0zJ
GlC27QUH1Fku3hBqDcOzyM3PxbYjK9dHSNrmhKsJct3QVPRm604djedxnXblhmmqL8H6x7x9Jq7x
tSmdY6Yzsg34QmWp97EZFcbd+VPVBLwozTu2jUBHWsULUW7UkfUxSVX7gLckJN+CrqN1T21bJBAt
a6TUgEHNwgQ9zwwTXr7X7QWvmYbLXghxnXqPuyrrolKBhrGM9TgpY3d250KDuVKScDPtfakhkMHs
RPpit/wMrZPskAFX8E4eLE3Z9CcrndBDDZ4TKc72n1321TFxrINW6Wyt6YqvbWo8Fla2eGiTAyY/
K1a1CjC97Dq0eXzXbZcoOzOzutO6KH28dckZy197s22WVw3GmAFDZOPJTxAaMp8t4qQu7UGS53GS
Q/Vk1tvBwj8WmWsbqMpc7e25uM/hl17bQFjT6QvhYROgYV322Yj/1piVIejtuokZa+Nqls45zQDo
UBg8mKOoLjMoneuVV5mr/dGrcgRZ9gymUlu7ARWu0mbpsR2h2lz7BxN1eizmbt6LlWxTjSkkszyx
t9aElmDbnr1yxmuS0nCzQx72xFgClLf9fjJaL0gXczjWI0CbbsriKfOYtUSWq0ckaWPxmjZjmJqL
YLSztmJvu1M0ERO2T4Ey6rkxn2xznffIjqVfTkZYOZVywdvqxa4HLFHkzD9WT0FxVWuvGug6ax3Z
lNhkgZxYj2rPuSUGDD9E+M6R83pr7u93S1nq6pwQgJper59oFdVEMGzpxu7/f0S1eF1s5dCRDI8G
GbpnxTA34Nf7jlqpybjvK7KDe+1zbnR5bfr2b0iWJwSaFnWNa4mwVnbYN9Kh563tcN3gsbS2yDmV
FCvd1kYQJx0jICCyq3bRpPbrYS2XI7tqvUPldAdqZXtit1uYjqsVYAwcQ0x6tDqFI/f25H61iTVS
rEQS5w1aQNxcAVuRrWDTnIGbeZ7Ojj7tybxiPmGFazjP7QVltg4oM9QHY5Jfbgl8K7UyjdQRhamS
BQom40NdJ9fU2qAiZSdivRaoMAqkUBlVzymzA/GrmEjv89h0l+CuA07ipP1UFoQP68yyrsVY6Uf0
RNuXcxbWc6ZGslexvPXeEltNRfLN6iLgLZImrBZoNJtUvxcL+KB0vKPlmMNXP+a7dk529qjYX7YB
HMHGlS8DOULZoRnrMRPe3AZfOka+ga+o2k1swDhNRY9izRjhr4GXinKFRfZoSh0g3omfsC/6sg7n
zeWv5cbLuqjTM27ePTp9ulYWu3N02j9nhT3vnT8dRfreHPZqOYvAEMO3rXjvXglOWOguiUKm8TK1
xs+MjFbO1a4xVedkLemRGmkiq86PfInoC8ie8FsXS1tlDzsEWLcRkYCaCvQkw/zRtWsV6U4++KXp
DEEy8rXTq6A1IqWik+cpIaxbW6DzTGP7szGER9mwsKB5pHGqx/ovwxaHZJQxNO0PZq68k/Ij6KVL
EaWLG20Dvy+G7DLAW94Fkzfuh25OD3lzZIcTn8uuj+QmbYAFAGL5AtJQmUcslvWumNN2n9O6Z7Zz
dwcjPMMOexMm+iTH6X76jL83eQY4h1ho8LMqC7CK3wcZtQr7yowdCaetAoGkeFxxdeZBOivejqiB
EwNy52/GyTHzNfbKctkPHgyJWDTmIy2D2+lbM8Asmod6jstyRSo8SOQbsNa2V083N12gUCBWu/8x
d169dStZ2v5FbBRz8XbnpCxZsm8I29IpZhZz+PXzUDOYz1a7LczdBzQajdM+3nszrFrhfZ/l8GgF
Ib2NIuRxdLPnJswOXYEmqks2WT6Um4wNd+ugz25nA+UZrvtnFoHQ+hXeQU4piAJObo+5WNg24SH2
vmMv46KVsH9LFV5E3r15sciObHMBgsrXnyhWwuYmGMLpJtvnebMLRb53fPqmUxYbW5b5tAhXLH9d
Lm7lcpaIX8K0u2RVtas6+57tMGSKQ1gdKkMflWzdnWOA7BiQnqUFmu7Gi44trT2f8eAsu+rgVoJO
rcjmrZdLazWH0kLwF6Azbuadq2o0KAN7sMRQwLWp5oqxYbYKvXE+Feqta1T+hcNsb1ajXPmFt2gP
RXFwqVOtrHQPWcQ80i+oShOPZ9Yf7npzfCyAG94Fsr/jr0YlbFqKAV7zzLmvHju65KFPkdFtikCF
e/wCwEUyhpXZyGxURnDhyGmLsxBhttcNQaIV8bGe+uJhLHfYEIpbX0PqThF4Gn73EtRZynBdRdue
vfYIEox+ZTrN8xDRL08ROVLGaWczJ229TQb6BWHtoPDXSOAwDpAbWoh8DLk2HEU7HQlJb0dfY99D
0VUb36OOx1T0ONsz23kiHMCVYD8Uq9G3lUUyKcsAJYG5d/PGQy7CKRHGJA5uzYMRx92m94f7JFLO
qvDFva4o1Nt4PBu62SMbR9yajc0u5qtk2IUOTeiu2nKaCZ75fe2HDu1HxKvuND77uTntGR2IJ6MX
3pUTccFifL97z86ny8wUYI5z7B5AhXdZPjfHTDJViAJML+i/w927z+n/ZPl6LHP+845a+U/Mlv9I
dlk+6H//pf8/eC0L3uw/41pW3wuVfX99a6JfzV7Lv/P2fQGzBNa/PJ8tQLyaEhLSO5flv71eUv5L
wJulBPBNFjvh6fpfr5fl/csDLgdbkvaJF9gLZO5/3F6W+BfnFfA5dkJjKJTW/8Xs9XHDmcP+lcC2
8Jn6C1HGW6Axv9pbYcNNXmSQ504eYre2ip8waq1y36BbPyhUdImzK8Q4bqnYo9Uoqcd/uVj/A5D5
FRjzwa7o01cTODEdXGtwrdiw/eEbFDY24r4o1AH2KORMfF55XEd3Lfm17dkl2r0JGYMhjW0TkAOn
RdtvbBy7yHJcxhqm8ePvX+gDRuz9+3DNMVLbuI3xRP9+RSxyv64vHXWwQKrQ5kWyoReuYGpWR+n7
PwRWdBoY8WfO5o+uu+WD8W2yA812WJ/6b0tLi77GQuZZ8YE1xkmJGrAejsFMOhSJAI/AkD/aLRX8
4HWr2M4P6Bpe6hB5mV9KDFq98QBY4Tx1Xf/08Pcr8sEOCC2IZ9R7X1BgC/zIH65IJ+gcGH5bHHJH
dasc7snF7nS4zU0HO0iphnVSO/MnTt2PSMv3T/VMx4HnhrPr3+4DXiCvqaI5P1RkQqsuRKrFallk
o8H0krhvs6qK6ylCnAZ5cDrOnvnSYwByMxE/w6UoN3YHerHQw16Wc3OybBolnAufkb7/7WvypCCZ
B/9lAgyEqfvBH04Dcx4yV9YHEwGIxKmEeckJ1uArSkTYjT6mWfGzGSg/kB/nag6uW3TWkLy2Win/
OoW2EVG5soHhSrN7xjU/o0R+ZP7994Vk8wBRJmAWEXzwWAeGqPxR+PkBH4N75effPKfqzmmGuXDo
HMptw9j0jq1XboAHsFLlY6mL8aGfu0fhdAY4mOATfOSfv5IHT9zlmsFu/shOI/HHVR7mh6I1n7Oq
MU+QVe6anPrYnkBKSFH1iCqMmD2c4dexiV6kXbKbx0UXErNLxrY/QcP6yzP8/wzaCxELty3oqiXk
IpV/32b2i0FbQaHMs9krD6GNGbMuEQDNY1Xc+9jhEUEF+qrvmEvFIVIPJ/N8ynrEC40kzZnqV2RE
aS4e0rFuL60N5nhiC+hJB6FNsYAYLYnr61aF6pCBoqCpS+M+gqy15dfh5uuzl5Do+GTqU1pihzVF
EO6LqK2PEd7hpfoi4YjTcZvh8FrLeaLoMFH6JRUKwDkz0ftHXbM1utTZjRaBybOYAeTxAj6M4vQs
rJw6tDRuZyrSNRQhPEsVnaEiHU7z8l8BEJGtCmlTm0qa57HcN/Rhb9zCNXajN4UUHC6klMaRu8nN
rRtgbqfJHL9Lsr4bygSsjTmxG6fjtVs4w7HPLLEe3So5TFH+HENNWf89Ir2DA3+9XZyVtsk6WI4P
OBDYpX8P0ikMFAKCSa479G+e3yEmpfWxdrt8PIJLOZThHJ+NiaX39oRczNX2rR/G3bGRmyH/Yhnl
cwp6B7k1nfGgvhuU0SJPQiSXRh7NCjimg0SkbLUx/eekHcl/0+jIgfwiKAoqgV9B8nTOGkevVxqH
IE8b+sWk+B3u42tPH8K2twDOVPWGza+svGxd+7OTc/mRHy8CTE3SBIvWOSb+3y8C/CuQdpngIsio
Q91rIBOOd1P1HeYS+4gtZy2zftyGEl9kNjunT+7Bx1eGeyBd1qy4PrmIwHv++8cbdSvbvkVBEKHf
2ZmyH29az0Ie3yVItZp9VEPG1WhYClye6FolrZfZP6umMBHnRc5hoEOxngcv2WHkIteQ+mSIbjr2
dvqkh+mHHyQZcKaXwk7cvTSN5iVGIIV1ed2WlfrqCja5OV1wsLJ57yRIV4sWP4LdmJu//9J3KsSv
F3oJDuRt9GpgR5jkbL//0tIVSVwFeXkIKBxWsyOe3MDbWiXNn4w54FRbxgsgsrV2HE4huiJ7sDz+
unDal2rS45exhE4W169jtnQVAq2u06bihJep+hHZUbVz5hkrz9hYB2bjp7CU8aU3zRNG1OQqF0rt
Cqh+qxyY1d41ZIeOTPWogQoT3W9q3ZepSjZJHvyI84Z7bjqMIL2QP5Ck2PB5NtIm9jHHI72excmK
ihG3d+DsnLFq10UcX6XOEG5r8IDbLElW1sWZAa/pysBBCGcHsp2hEDAaiYw/4X/8KbXgolp+YJH/
+u9X/pewOw8OO+ELoziMNrU9/8tir2/hrqeh8Q5JXu4TAtQnD64FI/G392a5nQ5AWraoBnBknI+3
M5p4HSZdHmypph/1JNNVGIb6obIc3BP+sEpbhJ02AYPZIJYY7L2HOVE+xnP3uWOMTKfDZ5ModrR5
jBg8O3G9aZK+3zpDZ8MksMpLJD/ZouT9zuh5P6EEl8pbUiEMPB/z5LzzKTq7EBlqW6CXphN+VGUy
b7FH9ppBdWmdB0zqJwjG82oMnHzTh5Pa6TbyD1OCE8WcBLY7D0cBskf2+aEzCUR88ek6VCZM8trG
tON+TSUaRzTXthLnmAZ3PGkUgmq6rZ0cVaNT+5uMpKpL652jg/kKsdRLFtWwq7R9YQVEtLIse9rn
kuZ85KXHqfTCHQCqau3HpXfSzEnHqct2/YzTypvhllZ+dpFy3o1p5dwCl2NtW0EVbPtMJtgRK5DY
tc6ZVaUMUKjXt/MAdyhLGLcL176xhW+eaRSFqyCrSIsnMKyQz75GAxM+Ru2YPRLkfmbO2P7vccFf
ItyHuCACuLYE4SVv9z48SLplWWFcxPkhDezn3vfxvnu5uOjQebJjv+UGtP2+skHDDXSl170dBBdm
hUhG8/AxmmsQvjX0A6GNbOMb03iSMUp5FuDaq0J55j6GpLbpQbNtAGYam8rhJ3tzc9WJtjh70QMe
9eLstLJcJTaWaho82dZhoHiCm9ObLgd+O2YPsZiyLfKUEPZBByQgQEyMxsTbuIvnJMD8UC/SlqRL
GVliLSzLUx/W8m7wpNhHmKlXXZXIY9q4mgaJ7X2xoWOmaJ1Wls0AVdTlhQG8pLWIA88vKkx+1eBc
k2ccdKz7WxRsIArK7NqI5UPNZgFGQgMmkUkHu8RiTDvK4OK4oziAvPPrpvkkWVjy23+7S2waBW3F
vMj/CPU2+iFMpRFlB5zgfAD7jOB9cNUlb3ofe59EtD+8piZnhIAaRYJLff37WSFd6F8j3+9QxXOy
nro+3xqpMFd+iIkl9HAOzHbAxMEU4SZpqKc+eSb//ceagunlUpGQxb7Hvl8Cqj8uNRNyoYOdl+pq
rL4Mk7PluxLxHbnu5KepmPk72ug9LlEus83B4lVgQdDy///yifloFcpumuzQF3l4NuNvcRTc+oMn
bkgac7LMOgGDgnqU9bP7ZiYbjkImREPJ2VSyh4Yc5X6W2c3fr8P7mfzhrrNpB0gf+RG50cftMKB1
AlqHRX5ANpQAtlwsbfWwnsXUHVWvGC5igUUZVSFzjUJktzydu5J6Z03RQhphBId5s/cGsz7pdNjl
3ohTBr3VykuL20RDY7CMmTFMMOqvuZm492WAd8USwFbgSY2r0hk+ebL+eKUpmOgmuQum92MhZwye
n/Qi1YcOMV3b8vZ6LezGxHWcE0qJtbKy+mgkTcFwl4hSKjfYVB0ne2FmV003GTtV20x8caF/EgnN
PxypJm8YSDYOJwFG+PeHwILG6FmR1Ac7su9sw8BaZ1ychiEQPM397KE3XR2yyR12hjSzzz59+ds/
3uuFiE4zzFyoaR8+vZAx3dPc0oeWuejVohBl+bR95i5gcgX+QmeLdRzcaEggVoUdzh/LVTHUelvr
gF59jGfzk8fvT2+FT8bIqieX0uPj2rFKptnsDtQBRQECQNu4TKkYSCWkXLv9i5w6eYkV5Fr8HsST
AmFdFl5FyZ1qs4tfDBp7sr3TuBxneKInqxuW6VUwXVKYXqnS4tza83TRJkPuoXvq6vCTF+hPNToM
KrJ7V/ouco8Phxu1bdj30tUHJ2KmMRHEE2jBV4U7MoDUV8CPmbws7YOkLk/O4jX2YAddrLoZN2EN
4jXJxCeMuj9+J6B4Fgdu4DGs/lBySFICUTW8AbVvQPC1fRNbfIsxqTDKQ9niq0wVvrNMBDA/tLv0
DZvFRDHSVAuc7K4G6GzNhvykQFguxcfn733VJIWQxx6yDx0WbTak8gA3Dn4RE9XpV2x0kR+zngwl
r5+LjgJ/8Kvd35+xP3yqtfROTV/y4MuP+w7ywK5RWkZ6mWw/TV5mXnwPgyYo3mDDcIOsDvq/oZpP
1yH+IWm3WEtOQUQ9A4nyw13ICOJsWR+IQ8MPA7DfRYDoXHlZ5ZxMpryrqKtTJoeML81FrMP8eR01
zL0cCmWl0OniNBBrxZG/FnP1VhvJZwHhD4cwuQelqQPznDbBh8q4LgHbjWNbHxqjuQ0bzeIQk8GQ
oJO6HnoRHHJWxT86TXMORNEiWCKeWhjex74/D+icL6nnXqelKY8lg3OMp3W/LXOFgp7Z8d/v4h+y
E4sNGfA3uaJsHfmQLwD0deyWQ/KQpR6jxlGcIm1upzLdD730P0mF3tv5H55UMgNYcRSoFmvTPjyp
PTr7tk2pZ2oJCaGbmGbD5cCF111HhQ+lzQAEA40chcJc6PGYG9a6yrr+sxv0sXfAj2KlL2shlogt
zI/BxfZE0yKIKmnuoqkIau/kuM6ptut4K1sxbMJKkKo5ztdU9bcRie3KGvFrqayztypCbPP3m/CH
V2mJczSaLRqS9DJ+P76g62n4sWkGBixWm7Gfv1TDiBnMxC0deNeJCn4GIk0/eYH/8JSCAae5bTI3
IGdbLtIvmdMkqraYYLwcCiAa4LHnO2+yf0yOvqm94KZtER6gMoB/NPJ6/f0Hv++H//1BwA1BIcZG
HdJiTs7fPzuPlTGIMcS5WIGFDlvoxlWA433CnFhl09c+ox5H6/jdge+DOJm1tW5in0bgvGtXUR9G
ukl3QgQ4unZKYIbLgF8ysfGza4tHispZNHtdReyKDD3xXTHpBe4yFvdTWlarJitD3IhN/2X2ToP9
063itafpranBVwdjmXaiRg5B4Ncp6BtYcdpJvCtZhc9uUgP0iwyYdo51m475rTcb2S5LQXzFXSHv
nCTbploYvLZudVlWgjyT1dk4znIBCh4EVXIYLAO4SXEs2Am20Z39+vfL+/78fri8hB9SNWHB+zS9
Dw9UxQoDF7xedTB677meOhZ/mQlSusA4cHyxoaApulth6k1O88Xt87u+wLpbxmhRZWkh02j8AXwW
gCYcTCxrwS6ZJY08I7i8LUh30diExtppXcAlY+fvgBeaqxKSyM4O9YX6g4NRNt9GO72ai+4GLBvD
3j5hEYzZ420PaKhFCZAdG2dryfu98eLs2AkDFhQVGEQHjMhmNIEZcdu9UsbXCurupQyHq1A2837w
Ph1/uaSL/3aM+q5rWixadAVrJMSHNC6YrTZUyiwPZkyS4ceBvs1aen1zAFgjfwhGxN+lWRg3kMHp
Rlf6JDoIcC2Ts6cg/IodZ+Umjf/F7t3h3EaAqkd8J3gUovCA6Le5VsONm9uC6E6DYhrwmclT5NkZ
LVoKUuDbX0A1wYlU2VnFL1Xb27flW0mGf7Mg+raeEv1W1dlrMiywhipb+donoZD1WfvhgYXi/pZl
5ojIyoC90wOoG7iMsu9wFEdXGfsFzp3Iv9kDioKxpBpbGCpjH27aILnSUUVvP3NyyBZwEKfmsQ7m
eduZ6RMSjcextG/pTd8HI0gtpautoysLdZi/VnUe3CTSxsgGyQB1rd2xQ0pLdQn18A8rL5DfdsGu
LQYWMDmpgN1A+QAWG5iFg8mmmt+0gXDGFqqHqFXhlg61x96L9geSbxhmeNMMNuYdmgRywZB49430
knXf8YC81gH6GDXW/0yZ8TOsw63hhntwjP9oP/qnV229HpgtrMyq2RQ1FnzLsNJNmuA+zYy2XMdm
fql0kG+q7zot1Bbc01sSmg+hn29RJAHFH8I7JwQHyTEdQqfmg1uBFtRFPJJlw22uwdn2jfdkY+sj
eIAxmVkInbRBte272V/5b7bDecoIodxyb2VhjKtZNWIdty6kgPEYwnp3ZPcl1R48x6CT5K00BKUz
IEnOYI1UaI1jr0QNZqk1LgxcGnJ4AVMF+Vy+RcyMLnFpPdHI3LZmdO5D5PqNTIJ1CMUavgbdG094
r3GfA5MxUqQlKdp8aD3MahCYDII8vzbwWk90gbfaLIZNDadPRXIdGzjAq2CGzhPiSMwXWWte76dk
dq/StqzXLMHamKjDm6abT9YYn1NfYjSn27s22abi24jA2d176hBN0TKAm6dQMGZq2M222dwO2W1Q
p/VlVH17VK13wffTIyOeodVM9VFmrnU7ucFlViApsOlgEAcHuCqQEeCb7hANRNg8Sxz1hV0eVGT+
A1Y2uFjsIl6Igi5+46Q/j6R7B7sPTki67L0sqmco/N5WojhYIV0H42BbWFp78xGldbGlUwyEokAY
PA4/7VK/dBongNviHWFkiDF3klig8a+tdI6W0Y+jwwQdrnPQ6XcoCOMBx3CQV69ObZ3DuPDQft8N
ozAOuYIHmMG838KtUX4Ml1B+Y01eTA9RXvN0Q7ChSqBG1BOPmQxXdu/DVvT2oSxeFfiXdTJz0gxF
uwWsNrG1IwWS7V3bmrupDPRhk1+BulkALo+Zh2kwVrgqyizZB6BpESnX7r4f+62eIue6rJrbpKY9
Y9fWnae6N19Wl6wZEZxPX80ouDaQ3u86pUoEoF+YM+7aKnnybe2h2LwYjckDOHRqD6Kk34UqhkTT
oA3ID5GyvtNFjY9DNh0s6yWNJvvYT9S/VoIM0aBIMOPoZz7BevRtqF34Aa00trbgZ28CH06UD3mH
1V1EB90c8U0LDmyICT7bwmQBdchFw135iPIxYYNKbc8mKA4bfPToF3gHyOtctKh0GTNvNRvug4us
/YpS+UKLN8Y+wbsTtP5tpiXK5jy+6a68EaOJFc3DxmzEY5u0oH18GDiFDTHDMZ192NSY30UItMQv
r9JyuLX08njPgFu8/jpu6hd7lIccoN3cR1s7w4DXVN1P0xsBtvfuWY/GhZQLNz07LXB2c5dmmI72
/CJksSymTX5KgynM4ECJicRdFO+iBXNjqJ3PKod1VPQ7X2cn1zIupvMjGDlaiNk/aouInDT5YtVr
seqSx2NpmZEcZs3XybYulmCM5ZUAEEMHEVdt9bD/x4z9Ge0KPVox4gw1/YOi0CJvKa88QIBbDkIA
QI1Tn0TUv0w50ISURTQOdys2y7fAdX/Co0fMGN9yNN060oJUIMSTx6ZnhduLu55B7gus62Zm3saM
Hdx3VCO7B6yWkvywWOMVKOvacsBFoEvE0uT2R6uP8mM7kw/UFb7LQH4dnOwhtb1H2zPXU2XeqoGB
X0fiPvXhqmb4vaK7vhJ0AyIhcV0ws6nyn7OI8WJLaCVRWQKnCHHO9C5vaEoOktDC2YjBewoUcmKM
wLCBRnR3y5On/eI0w7/K8ia/9JXmSJiCZY3mpnTwOfRdba5ws8CggkJk9DZMc+dn5XTPZLCPBqQa
TPXEuT4i1s7jdhCcGLhlL/TPpz0uiUNi5+emHcGMFC+BYo8QZQ5ugruo6wWnVwz9CJFILfJ0XXbR
41SX7DLx1jLkWViudBkir87tZ9eEbVrMPeLEanjUXf6F4gXfUZyc8UCvMFI9lSMqBjrMPz0zPhAE
whUezEfX5R4advEtnvwdVtkrRlzfhiDZ1wGT6ZxvricsowT8oRoRnoedvbbPAKwt8NjNtxD94mTI
o9GUUCUxj88pp0xymyAqWNk6fRgHwCCOFkfUz1gcVx67TiqKXzrDxZZZesBJAFSg8mBpjrshtl4r
39v1NtQLjVq2jQMkt6b9mEQpBb7JnwqJ4cM1i0TkxXb4NDZXgDDC5p6bJDu2zKJ9bKeHwjSji0OX
2zNpQ05Jd3Aa66oqxy+dOTzxHlb8smiPJ/NipMUCB71zzfnQOIK1Eug7bVX+YxXYogcSOVimUBnS
VSOQubezs2epCeHVrtkkZncrS6Vr1kmzfnVgnDItZggLX0oJb5BOlbeuQGZox7hT6KNlmz+MffTc
0aDdhrxOq8Flb7cpqvuADWPrxrJw5ZnDq5P652oONgiunxJPZfspixjn9V20SUB3In2dcCazT4ok
OaGNF3BeRH2CCweNZaCxQzhD/CpGJlBp6FM9TaehYIiYmrDwdCkhKw1HI/NOVqtN/mzarrRsSQZG
/5TW2b6zMHK6FjGzKsA6JwWQrrZbd34h16W3mAak/OYET9rAreU7RroimW734RxVmJW2eM7w6tbP
i7Z3XY3cxnh6psi+n+cxXDtBXO37lmGwOcKATENCsBksILe83qVNdtN4lbXO0/Kc+PNJKnmbTu1u
0ITePJlAfersGBVAdaSuoZg3kFxkAlens0jBK84IcDcAfbT/1tVxtu7aEMPfMK6HQpBspb6N4zQ8
lmi78TCjy1eAHt0AwezIhHLXSSJsE8TDxi1j80rhq75M7hPzb7ylw1WZzs5WcL5E0cS98oph36NO
jiGLAckkW+PqHIVNcpAyTzKnEdqbCdUpwo8dN0a5Hr0BX64f3g55GK3R/0AZgz+bLolvZTYwDnKw
hAICRzqO4UapBPsoUEE71+YKuTJGPfIsBLzFFZvchvOSXLXlIQ8gCzRpz+iSFIdkzJaVvqstr2Xa
XnEza+seERREJA3c3NLgUsYq2Hst5GBNSs0eYdCyPiyhhgUMWc1KnjLzz2x0Wrk6ZViaiGsDGabZ
zxHWY5T8CUA6ao9vmadu0WRjpSR4D9MePUx9rkNedV7bQvXfXKbq57lcOvAt52TQMFkU4d7x+hEj
rfWKaD2TTbKRQ9usRs9/TqOl6MLSwItoX0+p8VqN4XZW9g9VQnktd7UA867b4qHJsJhYRnHvJfkO
RRRZtftFUGOui+6pd4a7Np6ibeUax67Nvgb994R9FAADcOFao9gSW3fRfEomvhtNt5K/c9gLWM5J
yHYumFkNjq2GWdOKbPnNyXbCzutzhCJgq26t6Pvo1MGZJllHl1M8ck8dNPJaza/hAEhSDR0+AWsL
8vUMDX4FWoH0GYX3yhnIXevZuuqDCAWKlC+8PdyQc60j/ESY7Lra2Mwl+EpHTZvO12iDBBHMsFeV
Fo8oJMkuE/tbB0bdroaXTIb3ie2+suK0YDdUvbFqDqbRcV9jbJx5CAOty88COpuYy22OyaZMqhuF
4G8VFsVXJYNq3TjXo4EjGjX8vpjjn6FZYDJ0r4f3Vkiz8dKyvU7c6r4vZ2J5VXSwCrH2BV3jrOws
uYqzd+l+vyAFMclmNp0827qTRvHWthOgY/a3bK0AwVaobvuGWEZ7Bsb3sK2a8I1WNeNyz/zSJM6d
UMbe0uSRntE9iNwo9rIHRJXGqeTgFvTi5CnIqfyR1bNcNw75ejQ0en2ShvGEwXwM/ZvK6uFaQIMR
M16nQt/0+B5zZ36VY3gS0P2CvrU3fYnPg1J/R1Jw1SgQCyZAMnZ9rQ2/BMDspj/YSfQwD7B0Zx+R
RqBfp7Q/zsqz1yztozEWfA1dXENVCEU5jQIBAT3K+XH3sw2rqZN4AKguhm2fJj52IGIqwEw9zh1W
ir30CLC80KnHPzSD6L6TqbFqI6qFtvXe2BoGodpPr+fIgXjpQ47p3XgdY6EJQKM3BvuaZECDSd6A
eX5ABHX0uuYtNJkmZmZ0ZWv5T+fgMxkTZMQ3gRdouiiVs5jUT7Vuwgtbu9J1hxwAzMaFpY6AGLyD
pfP54gA3CpgT7SaiMp+tSC4D54xosVg7SUInKx8joILuzm7c51nxnuiEc2+o9BEaVZgVByb35t5v
qUExpg7Nm9NhdMrgbGi3OGVm/CgD/upyUs9FmDqboeO9IdbVD23YA0AI8Q67ifdsFvHJaN3H1AJY
wMp1aFo9fu2i9n4as/ta5wsmHb4IVmj/LdHmpoTDv+nmioW7cUcS1QTY7PWqFVD6AQwLF3vm0TDa
nI47uL1aG0c1KVp9OND2LhF9UGD1IDqUV2FiTwdoCM+Dz6FYZ185Lncg2x/cYqOGEbR37HQrJyEB
MRswOROPkp6/MOB2N3TRKF6JJlj34kugCUpmnBLGqWvbpH9KnQ4qvzN9p68LRyWddkZRs0ukSwXr
uNYibu/z2rrKXWfYZmEQwiaeIZe47n2QdxuT3TobIny7T0k7IvYHJqm7BVH1vaKM3KiqNTcEpzut
aCP4tJz0SJE2xeqAXAMIkuGbdHSHrakYOrMFYxUr8zluPbXzLkUz4Ytna/uWRYo/vah6Q/daM6/W
5Hc1x3Nr71opHqeiClbtwhufphLbWFhYuzD4OlTDZdBUTf2iU6N50+xouuScg8nRYinExshcMA+u
ixmsSfDMROOWLX71wi2BoNhDL65VAlLGBP1iFS9gQzA9Y1Nex8I9c8guVhdzjTutPIoFuVDAdKg7
6222cbwG1M5o1e0bzjnkNtlGSew3LYK1JVEnI5CkBVEf7eva4tSswVsUJAENBdUGRQVYL6qaXWhY
zVk216Fyh2tXEnujrIfuS1+YGUD2HIfdP9h5t+aIXdKIwfWpODF3wSCQwQ16hQFR7hx6biqZnXMX
g23K/dngQ+fbjmhNeW5jMJyvevCVSZs5tE15x0wdvZpJhFijoxhMYliGNtKefTpeqIL0STvVbTZr
tVUN9VogrfLajvIHi/XF93H5k217Njz2cAT5G29m181PkTEcCoGl3jHmBjBID9k1K46YNYHyNd5D
MVDz4L3dsDUP0UHshmD1nOyc5fyIkIIw8b2HiNYRHSirARuANsq1e1ow1IF4q+8jHwpLp9nQE6c6
OYYqokMmeGaDXsqHqe32whq9TYvNDQgMTbUCxEUojYeYJyQxbdJ8JuOoMUgfEQflPTxki/E0smsF
Ast8hZDxo5rNuyHLwdaaZXIjNFNXPHl71nVVq28ZOxnYTPhcGwdZnsy09J6k38JZpd6DztOBfAMB
7fCcwRQ176as/sZKGGeXTiSeXQvtt8Rx5xO49GDTOzGnU9OQ9UQ+UJn4MWKfeljAwTYGH37BgA8k
BkaCCKnwV7IClIH/oJgB/GCwh66de9e94D6gXnpjSd3JLKAFB/HEMVVnrFt0nUtWVlzraIi2fp7W
d17jYBAW6mSR3V2w7fd9VwJcA3sgauXQ1rVfDGFtJyvLL4PfMCrskq+BYWOMnacz7i36ahTHvHjj
9ZA99nDUVuky/B6j4Gn2BQ3l4JgnCULr1rujdw3CmbAKGiiK9xBqnqKh+uJjaViFQL5XRgcrqTYL
5LTJtxLs0dq1s25dtdgW0RVhT89IduvhCtmUedChjq90fN0XactugQQiCcs9x5pUQmpzP1pU7Da8
0tSPge5PNGMB6oybJkNY4CjMJU7zkC1AW9Y591CybOqZgko4oMYuWeTq9iya7Vl+t0pFdCuDCZk3
pJouKgtMiDpaW4ISwQ6Dmt6lvtcTCLrOUtamjkAKZqDKdlZSPUdil+ahs+v8cW11pLix7bVEJ5ST
LjSnuu3pYTCVUKirm3GyL2zwBELAuAURoekdRnYnQgKdg3tCMKteQqbaFLTH8UjPyL2A7ypHs3wy
rOKmHPUaIfLXkFz5QRaYMVjRfT223Vk5KUUlzVvT7i5ljznDtSaw9pk4BwrEela1R9hfzWaYEKAl
mUFICDK5i52bOI9fKAH+i6TzWm5WSaPoE1EFDU24lYRkRWdb9g3l34Ecusk8/SyduZipmlDHtgTd
X9h7bXh7N1xk3A63l+7LgDiwikU0s+YPeHDAo6a+hac5Lkf2I6Ax/Z5AQmt+G0VxsXyXkrOYvDVb
5a1Ed3rgxDiwV7PDKbdelmW5Yz/+Ynb3NUDkjFkQPN+ar26kH4vDIXYfqcrwwThjdfR1cTYZ6aYp
3S2vd5BDzUAtaW+WNiVIBXxDhed/a+l4BmqetKcumQ6AGueGGRPYIJgAiJM3mXCvZZ3N5HKH5Hcy
a1IVIdcdp7OkTl+Kt0YMzsnp0RlbtbUeKrROhDd4nWcfPL+4Ymfekt+0iqAcFg0kk6FadkvRF3ed
t0TUUxqBvkNAMx2uVxtYWs3o5Bs7NlXWqqRRXjmG3KU4dCBSkdNlzRCIXEk143jzp7aSBGAt/JZp
QpUsmNrLtBxBgQ/PqqcSJi3sbag7gK4mg07XflDWEXXj51RAX/WK4T76yEuHeF7UvlurX7KH1Mj7
PXlkvwpNOjuagurOt8G1M64yUAquTcJ3mU+Fps1TLayi2c1KQiDx1mpIYgDVvNsBKV9NzfyjHRq9
tVTXkUCT3w298M9BNoJ/Iz6RE11hibZL7jb21XRiMW2IA8J8DO5UzI/AUP/hYDs/ZtDm3QSewaJZ
+c7x0m5LoS5xpN/mPmxl2j+mtffeJHwx0UgimhsNBw0SbZi81xleGgpKUgaSOk33rVIbnCMNSxhh
QbtpNtrAuGerZD9EkRl6bR1WPfInsFiM+/IjmLxlTc362EcL9l+jP5mOQiJZGjm4xHEXFMTqcJuD
uJfLJ/tzINGU+lkkzrHwmI0mFIs+1BiFKXqRcKYH8nxqwod6UbUHXE/U4YOIyNmp32NLlkeCn9DF
WDSEGqpbLhpSqMjB1pC6oc9Bg4F54VI0bcjMqlCOLuZDj1teZlCPF+wlRyIQrL0ZARfwUTFsJcm6
hDZyyYplusU8TV9mUf6y3Pa3pl5gibFD9jIjOLuElJ0KtiiLRpBFhuZXD2HyLAUmR2VyszgEuXEO
uebOZQ9WdlZ7TsekPevSdQhUmUPNt8M2a+tKI91p6Ds7MEcrVEZxqFPFXI+GUvkNzH+WXaw1HuG4
nWTRbBMmnZ6Fk38IbrswMl2hzWG9SfljdokjH2ZX1zvRgrbzeBAZlgTuvqtcwLEQKaAKMlt3ac26
fqmgGN9Etj03KUXMW3BekhtyDkN/KAHpaU6wm9QXcqckvh0U5rafJh2SwgbeigniwqtMsB8NUGm/
tGX1pT3glb4YKYwiwGcNe1N/uB/JQpZ9BwHPqPeecJPtvABtKNL7OGnmvW3EV4xk9TbNmDz6hQ3q
ODEJLUa7RqLuX5TAjC36jFEzzNgkEXiRS++MkzBCCYxWwPBrcrwSqBJLQwWGoPUEujZFi5JAq1Ld
g29zm449ZJr6lgvqEMiTugnYoIwSjbRpxlAV2VVdPU5n1nfTuarks9l6tI1yDi3XhVd2+7fZLPL7
eNcVEyysrlIc7+RZLKP1FPueulf9cmXzQbpJwMRNJaXcFiaBCsBFmNbbhPgZHbEVFmExtosdABsZ
q8GYMp6+gDXj4r8U4PYI/iDwoG8DQHydcUssJCSgZmdO3yQJQz5kiWIB2hvRuuYywkzwjae+wEJg
UBFFFbcpj91NHTlW5HIEAesoLRga2nVp7VlZbgyv3AVEnewppNYqmdytJg4J+IZWYMI5OnLGc0Yv
X1O2AaypjOe4iwGfa/vAjki86h+n1XXouJPFfNWIQ1xRrfAPddGxBs+ns4KtXATk9ZhO4nHdLeLB
nJPPknRySjZvO3ttfzQ4+JaoHQ+Nd1tkj7LdmO47zzp3k6/vRK+YVxHVtEJDsIZua9dPk+kDnNC6
Wls1lyLYTXZVpIKDYDd2dhH8mW2wpszfDXV/xsMiT5H9ODD8200p418fdPFmNiK9c2xw9L2CeZwA
KqVWOy3QgFa21t/8AdFmMLK7cW70fsz7NxL1rEMG5cIHnrQZRmRdhkkxEzuQG1pH2QdEYIe8aS6p
JLAiKyE9y6HaRgJiO6geOkGtjr0dAD6qc2YZGT+W0U9qiFPGSqBJl8esrP4EdwEkM6AM5XTrqosj
M7UnRyVgP1ugOKm1YGh0PtkTrGMzmzcSOiOjYPfNneB89mTNVF38HENkIq2gFoCi54PrGCDG6g5e
gINnzXsjKIop0eAYtHycqAtMKzuzXsYmEmHsBFf0wiEpjVOYZrXBmIs/pqsyOA4GlaaucsQIAqwL
Mb4j6qKwa2HPd+yBjMJb7vzevi8TJJ6QxDIG+QiPHFI3sY7HnML2TzxYIe5ab0UIHhzs2r1aPHVA
1Lx+7SX9vKJRI32p7Nelm+7NFBhVppoPz3shbZvi4Za6HtQg5pPg0Sv6aZeBpGR7Em16cPBehssO
zdoMYoSHK6ZqN7LqucaOROLWwRLBE4KTdV0G3qXtf+06+PEjVrgfBcCeNPPPIJVMpr42kevlxSSf
OwwqVhQFJwsNQxhkzkkbyztf3rK2p/EqFmItc0lXycgQbIM9E2G3GRNGMuW4HMxOPVUNe/2SfR5Q
LvahKn/TdnngTgkOM8zk3K6vtLsvWUp8yuwk5Kbo7Iyv6Ml04+GxaFjLimo3YsOBRNHON/t2tdaZ
74XswW5hdHTzFawcQLP+JoDlp4rqfVjM32wqLi3UvnUuEsTrOZNugp0aosk37cTvkw51etKdF4Q1
pDAGsovgBSjuPC82D+ntgGZHeGIflYStM3uQkfS7O2KC9J30lLD9kS2VozLQcdWLfNWxAPfpm8eB
Ap1s4suQyqNIsuHZ7tKHaHzM9DSvmR/iHWqW1yFnRTSo+bHl2tIJgq+2JEItUoB9s1PF7haaRW/w
g8bTXGGSwijOrLgNXZcfaHcjM/Gi+Rgb8U7IGJMqz//RcxQOQvQHR4wEQTOQGyo1HubUfBvt8fZP
lw/IceOwdqJj3FNPkMj2UmJi6wZwIVVh9Vv4u7vC/vvv1+PdJxGPg4l7OXjo4WFy1hbBC1skDNiu
QMejt4EBwq9Z0mcVp3LbeY+z6rbG4PMEZ0wL/DH7WuwblroyjqZBCoCyfdaPTmPu8tz7YFPGgsmN
7oBzE2/1EmMpCZNIsCupd+5CXhiKDHplfE5x8W1O2VeEd/1KWA9FL4Q7LOKYbXirLLpmtAg+nufF
SzcD+r9OfHC1e+vWG/6iIuiOtrQo4PzH2WSMZ6vjOPLylIpEjYEvd5rAoaIAHkpkMqV5Y5RKWe10
I15zVpQs5geSu+wuBjoOGCkS2SFZ5L4iCCjpFDOR4ouszSPBd9D3c3nUAJYq/JUw42FHk8X7xRxz
6cjXy5xrNRgkrZYjGHmdPjE7ahkp8II0TvpTESV75H+6jQQQ+TgVmlkfiw/DLuIKcsZ/IxPEnnwI
KmyKXbi36QTPzC1+bWiDOyLncaSPZmjf9ouL9d34rO6ldKAxoz/U5fMYDfcOeaBZh6i5IA6YGtPb
uY31Xk/p6xKn50h3v0nGBM43i18WWg+lBK04qv9yuSiUizliq189G6B54fq4YVnbv5NBWBWBjNGw
dQJFpwAhvGrMx6IYjrHvwoiN9QsKulcMeNjdtKR5hedqTi4BhvVXSZBYSOTmC5PNVQ9oLo/EBPGS
WWtAz45G65qWLxOvKUu3Kyfa54CmiPvGJZAOXKpsxaVveF/TOPmzrE/Tot1vObcB0SEjMKv/gjxN
DPHWwUHyNAu8WmReqXM6EPs4tiQt5uN0NarhXMh2p6LiL8tuMr+GfLK8FmTwxO+Zv9Qbn86E8cdM
HpNAbaUQzMcazp8LurH0CQNXVc1CSSreWdjnffbol/2zJ9Ota38pNhjHqccx7SPAATe0asfu6oyU
8o2bNxwAFbIwMrPWLMKpYF3yep3bwJgVNt3Dkt/leho2rcVnPcKeq00r5lcDbAwWfMkWyDrJJqLM
e1ioZAsjGTbAAwhlz6yLFNY+qcXdNNODD7FHkgvl1EGqI8ZMmHIKb2A+9DjVsxF2fFyPvLnRcxlE
LKOc6zAY+bZ+Hkxoug1iNKqzjW0jFRlnc1fbsVqVsn2yBevprIBgbOOpW5eJSlcGW+uxC6LtkmKd
MWn1ciNhLe3lrPBwVU3YurE9EJ54U6L1CrRwbBpnOURbRxJvog2Ch+0O7+hIiQjU4lQKHx62uzy5
quDh4NuksXobHPRERVAOp6YhtsL22bksHQkFMkExF1cIgsSq9xKIJOhewgTWnZuzwzNSwyU7CiFf
XOU+eQyABYn4hMcfBSgL1AcThB3Xqh2ymedtypd2syzlVxS5d/Im46mDt6w5eDBq76wX2Jdkj3RA
d7MkQdVBmBb2jmXnZeIZniJpWXI9mNNXYwpkS23+2U0IIJKJUhxcB7uTgQyiBfgAcEyiIIqvetIU
HG75KlX/UnGYhCqz+V2E81s45rPUCpl3l37axDWmIFF2VqlrpJ9i5zgz32sbPw5D8aYbNyMxVE2r
3E2RAPr9KUW3P8cGkzsEXgksbO2SQeG4tCLuoveObL/bPAZbw4S/uVHtggcZccIGEVk/YhB8oEO3
aYgT7W5ksFyfmf7wzA8ZMPqFy9V3mORJEhsTXW5tP9uDi8+gigz3KusuXOxHnN4MaDx2weTBUtBl
ZP306nd2AuINRHnuLMQwsrM7ItmaZp1MHUdOTknsBp8qYW2XeinY1Wp61WMAX1peYKHLHdJ33okC
1lbVBrAjOCZElOvQpHveEt9LrK9JXZ9AejR0367nHNFeB/MzZnDHG/wOIbhxEUnMfQeQbKm2beX8
3Qjz2Tw8Ox03zzLnbIy7V9ueSRry0BEyI8BQwuj4Jii017d/seHSKyGD4VBxRESB9W1iZVJDe8uy
Q2OTcSWgoPSeJWzvxHYzSNH6B476UbmBvGsnnp7y5FGOc9+phwHbH/RnbkvkN89pYV24KzfwjAHh
MsNO6KnKMoPG5l+T0Xo30IVQCkJ99pp/YqKv7Fg6qhZsY+S5p3TUxGWDGLirzihg6jXW2aPu8+lg
TQdeWKIUM75Ow8B5nwyc7FbkfooI1bOzF9K5xHTHafQovA5BmMfAszEMhhreG8hQdgRt8lhIZsqz
iKk1Xxq1gEQ2jsA8Nk0WXPrZfnKyCP2GirZGcru3eu+UFDmGXkKcJvbjRYubtXe4G4WZowNJyYFX
FTIV/VMgJyQjHFJqU3GW9Jhkt0aT0GgHxJh45Ae4dvyLKQRTv921YeE3r5mTFCtswzAd6i4mnB5Y
LZ8Kl1nDa+6SEx/lO+ZCNgje5Bt5uUstDxnON4hZqAz/RxrI523jFtvFT+elTvdC/Hq5RYFV9WL1
leadvVfDLohdvU6j74pC2dc15b4J0zyoQqCDxKY50gihJBKr1DLlQ25s4kpbBdkCHJ8Z6RAw2gdW
fOyM9obL79leqa5kEMBvRO74sxNLpkyw8sHbOZu5gq1bGe3R7PQYTjwPOZEATnJRze06jbZVNLJh
NtuLsyQ3xef0OdjzfVA7d6lXbYuoP4sh/sE0T+rDCI52jFkNpMyNsAl8Dt7w6bQscUjZLChPbh/J
uMkLJ2wX52UmFmA1eLm9MrsSWV3sPYBoRGhnsPxxnZ7D0Tw7GR14FZEhNVjD1iYCF7jiNlYkltJi
neqaqVF7SxtmnyxbeU0aLGaKuLe5NQ9F7OyYhsVQ4oAXI+mmuA6noPmUSf7g2bSmxRx8ZyOPv1mS
/S3QtiOohrNVzvexWF7R1pJYX5UvM5JO1Rsb6UFFZF9mQyXiWasYrTfFxnGmXS9FvW4Zq3qG2lAu
XweKcYaQI9/pLQRMutueROc1OffGVg6A5Hka8c6dLFcTROVbLPLiq4nFvzHsH6tl82dlrCjNgFRW
lsBNPT4TSMNlQZ6ng8ahG4ZPBf6OC/XoGg5u8uDEKGbdacCB/UCypxBvkdNANkcpr/P4sUhIu41r
zQc62C0IfN6vgqHhwjinkrOzNme93GUuf7OHrLON83viHiqsrt3LnDP8JFV2d6vWO1+TF1RLpljo
mWQsX50Inp+Vh6qU3yJj19z3CTPM+cGtuLZlj2GgyDpuRRDBLKTiRyNDGoQG554KDDSx07yp3mWi
3E/vOrG/7aJ7VzkmCGEQ0poEAW1cW82c3/aAk5NRo0jPcZ7ULKmWSwswk9515hZc2j9dKFwZ0bjH
y0JBgkd065nFSZYueVXIgTOWzafotnXDA9O4xZ6FD+cF99d+Fsl7xVZ1pXS/ndCwKRtRvlO7P3nA
9Mvo+K8M0jT9RBNrGwyYN7rp2i4nzFspyrrucVwsAYDA41RicjcrG0+PbM7d1P5LgVMQOpqkkvAU
9IWwmD3O3hyeOVMNOfsM8LheQ4wCV+g3YUnWx9bsq2ZDPcgnkVhbmLHTtmsY9LnOblzU+6BFtSnR
XCW3+Vs++PMO++Z6iNhPzG98397KjoQL65CwdB1X304mwSm7INRmpOJb36pOjdEfHTciHmnODmjP
L1OKJhfsum7w69uRTygvKXsREgGV0rR15tEM5rvKRsfcDfOJDXfFA6efbYv4sCK3qJkXgmLqnCxS
pkooUdrQ0mC94Trz+yz8cE5GeI7T3cT3sDaI0eENWfxNzrstYh9eQauGcJ4HDzDxsk2qdz+xp109
IyqRVkTZiN6OwJhPUQUeLM4b4rxBpWINadiXN+UJusLaw2sQBcOrUf5lvhJb0zPfyxo+dQ3AOqrB
ccez2ndZbjDuNWBL28/ajF7L5T9TjpqoKYe/uSchQTH1DLT+A8W2rjy+H9rqtUumC0WpuZuYKNzN
s4KBT6KAnSMlqxiJrBbV/PUx0gmRHXOxkFo7MvSxZjI9Ezpty0xdcuyQpTawnjfWmMyHYin+uUPx
WpYCqIc5HvRr/WIMODSMDGBMdRvbxM2EtE5Ha3pjmA0eQr80HpCHDwjeh3F6ErVuTtn0UfTzsonZ
3JHQan10gsRGWjvCoRf/31AxNzcwiW1zCdNfRhkOlIXMxFaLrR7F/ZLwHavO+XXMlgUvKt2tPaX0
weUFRTnRDOWEq7NenlFukvFIvieSQzboEaKLyCauhg2Qy+BSpQRqG1S08ZwTVl/VKDrFJs9d4Md9
tG2H/q9kz3OXw3dBSPLe2VS0OHoPQ8tBacGPWXtmdrBZ4jxRAn9jrojJrIEeg6QDWklrIKErEiaD
K43FLywD97iUwQf88++cD6QnyWIfWzb/wJSZ4diD54JvfDfH3DnajPvt3JMaId2DOT5n4whGtKCd
MKpr3Tkkk5sL4OM0x8M/PnRiIS+zRuQM87kDSOyzYQcsnvYxXK+2/u1nb95kjbOnomHPWhHvWwwe
Z0u5N8kg31E1vaZlwoyUdOHOZcenaDJT47MkiM9cILt4et4ZRUc2Kqsn0Sx73UnixGLz6uXDld4X
fY6KAH8jNCDoCSDJyCCwNNU+KhZ8NgjhN1T1n0lWfbhLTtR8gTTcyor33mzcjVvGUJqBgFDLcBmM
ttobU/8uogr1XOXyz7V2sJBulPCE7GT7MXXy2wfmvBXT/I+2EeFr2/hbPvKTwcjraNrOH53c1g3Q
w3UspUbnNOhS79KuRmAlw7SbT26y/I0uro1Alu9FxQgW99EraATSIXqAU15JLmNmQSrJnruB0KEK
2Ru4CmpimA6yI3x8ADlF3mtXb1yzikkwrEaODHGt2I06No1vb+rXqO6vS5KcPDnlG2x8O5RU18iq
P2TURnABjXWDDtHGarpe8DiGVUukQmokYWJ/CVHOpLSKz7GXT+M0kdjGOVXaFrXl5KFLnOa7KDGf
UsC++2aamON1pI8wrMfiYkLoSTZm094TM2LAX2E/JBfesLj2yGOiFD005vRiVchIrch681K9bjv+
/MnFNsUG4oXpKURd1tbGoKJVOpCh3pS7dO7h7k5Ib+xY64Nn169u3t6BvyjCqQgQHRwHW5yxuKod
L8e8WSqXTamdH7QFBX1kl+FawJYZGGQoOnEg7GWz/BTF7a3CCVIXhIFYUd/ddWL8LOIXWEzfjt9i
nBmIscewe3BM5mUJ4qFTbxIuxz0Q4xVqL4Z/SdC8kiqNNHXS8w8EQcKjAs6o/qhteTYzo8AKw6TI
SuBWZaTTrLCip6Gy+dTZIZGUVdW/A8i7l2qB07YopgKeM7DSTQkiFuOyUx5vXz9TFU/6c+pbHK01
Y8A+MsYbcXJeNxL2ruvziAJwfK38/hxsepMSdox6f+/A0zmW7LXyaInIwsTvGalb2K25Uk5Q3FlT
TUSZ6pYTiQWbGmhTiF/4x/NH/27Jk/MQs7PX9S1pmDExbJyJVZJRsbrETYbzaBnpjP3v0dZ26Obm
2Wd3skqgvK7lxIAAgDuXKtfvTsaxJJy9BDrZRRjPSkCryjubSVKHXUYEJDp284hy7M7MkQXMQbmf
DflrRZRMhcP5nNp00iCzERIBU/Z7zW4CXXdekpQQqALoAI6hpDFosGK9Xry62UXCNig2yNNFQ/dQ
2PJDprfZXnnpGnTLXuNcEVH+xWym2TZxag8l9ifWqbsWygpzZhRl2rO2TYwgg7mR0RMQXU/Em061
POHRfFK34hAVx+dIwCGFakR8XQ6//akHTr0vb4+LzM1L3nHh5RZFoTMaZViYE0JKom1HyAQwGstz
5HDdEMriq5RwT/y69fxOgE677oeCneycXuvCrnbLNKHxUua5MQeiPGOPby14pILARwttpNfcx96U
4e0o8RrW7R1mKPK982pPJU6H0E5fFRh1L0OKzvzxELXyBceTEzoFWRreeO1KdlmM0kA1Ox33bElg
bBVsCe1E9GsS/S5agt/dl0ZegOq89WC+hfBj3Nusee3qUsz4xNF/06sYrKknEGcrzo9rIgSoDtaQ
FfL/jelvlzz9aEdMPtPEM478I7rPO/2aNMHjkLty09slfrOz8vxzm/8bGlwkEkVD15b3jUguuHgx
V/umuVFDHhwQDnB0ZPuy4wMnj+tboPJnpDCzxBxvUUWNw6TXHVeUZgMDM6KBGnebTrsOej4aKMBg
7nxfxfTdyRL8ay3GgkADUoYyzqpNkueKF2JTZaJkMBTftWPtkFEkS6rbWy1h4sRIvae5m68BQtg1
JNNiPYoqHDt1RlaOkTkNqPwXwRBSREcE+GZIZKPJspzXnxSeddogUS6Sf1FP4KzH64Qtm68OgSzx
A56+p1T8rWwSOdPuvRf4OCebSQs9/W0T+1Gm2K5J41llXf89oKfNjZEK2fsopuk7aBoItSV5mlXz
babMoZEzSUqQ4ncKbgkCN41SXeXwvwBvimEnlijsnAyGLbPflteSqeDw0N6ZiVGuUtW/xiSG4dJd
U6jcG7R2cvLuRdzuR3rEm3D9kcvrsYxcPNPJNumIWR6pimmN3ZKuWAHqlUDXSRFhXLd8gAbi4eCP
oxl5GWV6KRoBysk13l2xrxv2spGD5KW2y788XZC29ARWt4E+Wvb0PRBK1aK9YtLc/U5FRk1kM3da
im+sIWWY00Cuq5IlvmMR6yV7FwZTMIR9z2c7nQ3k6/zowF0HKTcR7XVV+gw8DbKRKu+ZxsNlxQmh
wl3wgwXxQyYtuUaYwVzoZg7gyE4neScVG6iirO4jVRFGL4mzbn9w2Ub8udmIE8TsrzAlEMKY3H6c
/Yjz+D+ZnjqNbfJsmNTMmiOOLI+U2AdcITaDq2GON7PTMzow/hVzeTVKxgdpOr2QX7dfTPmZOt5T
hUaehSL6+nL+LXtaaFkc3ehQSnqigUhPRshMI8g5U2by4bBXXIle4zFycP4Raxln5GTM+sMN3If+
lh4ggv3sxj/LTHvMJFZW5PZFeXZ0A2+tp/zJrpMuFMql+S7ilTs+uK46kKAAO5JHh4nZuCsCpGs2
zzFz081kdF444QRZtf10axYjhVx6/nGUMFFnob5N0mMXE+TJ0jheu9M/Jtwr1edvKMpIbu3Tvz6p
2HeQL9nIZK9jhLVzeo+3lY03Y784gqlU9lw7aGxnhOiOvzNL76lDmbu1BehAMlWR2MLviBdrNc7j
SgzlzxgVOBPKivUzcWHoCra4Pqzxyr2x6oKOOT8+hcQZ1dZEMc9Y/Q//9p9l7BrbRArr3iR08hwh
gFzNxL7hM3qcXObkEZKYsX5RkeuuE/u2l9J4VpTh5WhS8QYHBlIhUbe/tR6tDeKWO4JLSL+ERgxn
vK02Opuf1B4n3gBadEHEFVjPdty8Fl+DSwpOXTMBlS3H2KDJdeoZSRWzd7Hi0QhnO3qc5+qqluie
p2jY0L7e4gEpIAJVrQNBvTvEBFN1VbtqBPvccemI5EFnwGQz4zlBGjHdpB+JVe9dk5zQCaljQ4J8
7RICU/T+9sYFwVSraJ77BDV/8pV2C34mfx4I+n4cA50QRNZfVG18TMr9DdIcQEBt5Zgo+k0nzEft
Lph5ichRhAzrhI9jwYoTK4tp0tiHY4sqfBErnzin3nlEE/AY1XyEA6/qnHCMWqre+910mTAp8lUF
1ZkWkChZVEseFuCpZydN/+l4408kFQ1Fr4nYjc+GNl6mNiKOYVqw/zUPpkzY0RgMg7Lgmqa1Pk6o
0bOWBWSn6RPNr87NfxOfhdfkbE0LruTyNeOw6sWZs97bDjAJ6Fxlgi9ZcxPxDAaKN7ywxwAmGiES
ljuDFfjOGB2SB5e8YW5lPskG/vajPVe8NZV3GmVLZCanwXqKg4cROiDSq72X0BKQLHRzFwRHbrYE
01Xyz/axH4AXiW2EP5wIxzYngFEWbHPF2IVSV3dda15618bqVr16wEuRr7d4XhiCsyJkit2iEfXM
7l9Gz4nL5NUz4fJpKd4gft7lous2RQe0ly9kwXm51R1/Je3dHb7iFX/3SB7xcEZjo/5PRGnlne5Z
/zt+DuJPvTaDpTY1HhbqyukdrC6fhb9YSAzWpaJWGMbu0W+bJHRuxJDyNmMSFe2L36XmZnSRX+QO
Pr8Yh3sZhAiKWBo67mNtT3JTk1u7aq0upqAJriUDt5UvsxhPxY71fbpDmwquA58pwiixJrVxO9OI
lwbKeVFh6qkgQbj1WTTpX17Pv8j2L6WDyScu1ijG20s39E9Fm937lUuhhWsu4H1e2cIqVw5+buRK
t9cd4fKYbhuPtBOm4yrkz8N0IhGk2TU7+/ms5uDgmySTMNC5hU5G/hJGdfw7R+yFvXh6c1IihDT+
xRLVwDhnO46jh8IBiuoPF1T1G7SP96mh33PpkVdYFjv8KazjbH7/loKW9iXdmTbgniG/s40G6Xlb
y7D1sIqovEIkLL/Y6nSQkwTLt7HQoYcUKZ2zbqPmOrgbBEULLEh8YFYEljPFIeNKOMBlaWwCdtpg
V6pVU9kwPwVhmon6GdyF6LuFDzH7tWzyKWl7EAhJEGO+4t2ATEaxp/FyzEQO6bFLQqghgceXYSHX
3dC9l4C5aAMa6fxaXY4EOHOv7oyRFuWd3plYGC81Wne38AauWz8jW5uGyoiDvR1X7IgLZEFzu0T7
os8vCgvshq3ZqeXoii3CqOtGIOJy/eQwamd4SgjwxadMwAxVMnGdZruDHbJvFOyCoFHBZm7hHMne
eFvGktGmKt+7clhebYQ9HBllalMGN2IkIc2YtqLt3tMsOxhpGV2DI0FjapcTIXwgcb7Y5M/atvVX
kfkPaV9mx+jfAO0CxzLWUOQy1n6UrJsd434CZdyUBmKiKipCjD1bVFrxqSdVrANhcHBaaSEPSayw
ktml7ssChgIruQSvLTiad1KFvT0fvE2Zbtzbkkm3VVf3sQ1+zieAbQ3LvdwxUlpyzdaLLHVkCmgk
komkHTyqkHhj1OGW1exxp/9Dsx/wO8lXenWIMqyac0VYkrJ7Z5/JR8uSzSnGHLbpIZIDTPOzo3SL
l07Sok/o9ss6vweXz3+YpiddVeMLmQnuGrixx+opR6qfuu3RS9yzSedzQni1rmVsnIuAmofRqX3U
xKNOTf/PhhQ9RVjQ/JKJvh5K86IFBSiCJy7FGGM+HoZ8jcx4OQuTlsJY5td+fLwhbPLMeV/AAT8z
IsCiPAanUpU87Y6xw2GabrSHLcro8mmXsIGehFjWc1d2p9pyvuOxJJLRzi00npFzqlEArUrfebA1
1JT3xI3bR5YpSahEMYQkKcB46c3iOUEyX+USU0IaVE8TbbEqQFtIyw2OYmKX6qmJj6Btk2NtlZyk
40tKF3NfLJ5zwcRwMPrgZeE1PJIuxzIquiPbfIAujCa6j9AZ467sHzT+YqxhLK4wJn1l2XTvyGEC
qjuSS1ki8bmBLqEPRRuvZWCC/Jtli2Nf3MJWlCHMttAAXZBUREygom+//5SK08EIiK+jj1zVbRPs
TR+EFurJOMzrgr27246XypUvqa6iU2mRKOfFyYfOWA8B5adnW8BizZ7PP7N1GKq1SDZbLXetZDCR
wMBnCzlfwZM8EHZfHIOuW9sRgxzjMuIOrnNr3FkR0kunyL6HcnnsS7WcsppzvkuJ9CThNkyRUusJ
zFPi80gKw5v3sUvoB4tb4Gt/ALTUwa2Y7fZUijuLXEWU+NNV11F2L/GrbSdZtXAR6sIPbb/qCP2m
aquEp57oW5m7OhAYW7P69z/Gzmw3bizN1q/SyHtWc2/Ojcq6iGDMg0JSaLBvCFmWOc/cnJ6+P7rq
9OmqBvocIGGkYSksR5Cb/7DWt+CTEADmeu51O2v6D8g5xamA5JSYRI1DFGp3uacWsLSHuU++w416
DSQqkF43zwOfxS3IA8YVEemMU7m4H1xO2CAOzU1Yn7nt9YHmLp1G7eYVGLL0tjn1aXSlCguuWXCO
wQmcYYSlp5him8/X3mOB9YUefQ+G7DlUGIrAXUO4sIjIyHvjl57RicS6ejX0pj9F4r2bBDnFYlBv
qQFeIdXJkCqYyDuE/2a67C4AWjcFfuM1CrfuYHsJ/VlZHYvSUpe+M8dHq4ioZ0B7RSPleOPRZeKc
ZVdfDRAaTFaUhW72575y9jwO5UUMbvuEBf2AduoomXEasyi/69G0dr457ifeI/NB16ASQI4T+35I
0gcGjAl0SsI1G4+t98idWlg/gUXXe8/INpga86fAKorzgOgGhkRN8jLVkadVIOBaYs4JjJ921jA7
D67OBQkDRgCcmUefCOqv3hRvLNzdg5U1pS9cpuyxtQjjE4ReM4rsComLO1XhA3Kzn11QiJ2000vV
zeGDM/1spKY/aqXwCxUZdL/MGaJSiVOjkfOTUwKv5nzxdJXlI8PBn1NuZE+jFtKleVOPsWhA3Cy3
Whril+qSe+VBaam9FkG4BjaAZydPnGORfuVzSsBkhMkqd7Tims6ncHG0ulaHEIb6d1UY4XD1kuqU
av0r66x+H7vEzCW5d5SLh9FDIk7HRrxdNiM5ANTYUdTVXHK7X2k3rorGYAKY/KzaYTjZekxJ3LnO
rgwY7UWGNjzkdfRLt5vuMliGfofwgP9kNpiGh3K/pKQcLEhHK0aX1It2w4rRyKeD0OB3kbMqriHd
Um9lGATZl/p2gFzWRACzThnqE05qGg/kkhGSGj1NTvGEPwbhKGpmSvJ0R0gN5fXfh5oM+xZBqmhD
bLpkkQnJzpvh1BXzYb51XdidwAUGAhu0l3hZpc5u3aCD41nWdaZ+7tyH1gHlAmkKumj82Dm99/D7
WhEAWw+/nZyWslBiaS+y5X9AanzwRNpCTHHXha0ZW9bfP6TBWSU6oQ4ydoajbqCjjCIShrUSZekU
IY81eAp5YXZA9J1Rhc7L7mqcjuSCbEO0Tuh8jNcS+9OsLwIUCJvPClF13xtP4eTIT0qjSlb90azI
OtFhiYGI49qeTW/+AI+5pCKEit1+/tV6WPKbHsCQ3YjmMZuS1yW+vJxJyMzYzK/tSn1LjPEtUQFO
yNJ5HtzIOs4z0gR7+ESJ+AMclL4T7FgIUGRbk2SiPcxDsp9Fbh3xK4tdNxjfxqTB0ueURyqG2Q8q
/XlQmPxEbZVnx2X0KgbZbVwzfJMjWTxGyQBJ5qytcqxSDugQrF5Du6babFddyhhlzu1kl0SaC2el
ukeE0e3rMugYR+VEIXaTd/r9C6bUzVBCX5ZeaLw0ioFemvXxOQ/KY5VJPIMaOox8DogNHUkO0PW2
4m+p7EOqsY8jBAytaSeRNnbeeOzFQaJO2Qd2zPpu4aHoHl7WEjILGmImtPD/8xWT4hc7S9BkjvFN
tZ0grUljHCKK9zEb3J3p/uxsHi2oV8DmSe/mDY2FqYC8q5o56FR0NjgkzDI137dPi/i5y7SK/Iv0
29Qo7VZXHJ7BuATfFs92MC/C3NEkjibu2JrdYtBpYTSnJ9kVn6476odChCBUmLv2bb9vPeADSQ8T
zwiZyBcNCz1innYe0+Xr1MoaVZ47nuyOFZbZh6eWVD18mCI79rL+xZmtsj59MVUZbckbRXNtescx
FF+mh9KeFZO1Dryq25jdyLi1vI6B299S9KE4s3fkx7OZnvDswihE1ILcPySnYB/V1vegC3OG1bp+
iZBfk0+zFRm+V9dCcIJgO8qA/mPR8ibIfs2SP10VJ8RRLh/4Q6p7/jhG3zvhvGkOSxgiS/AohhT1
XejWD3nfvwHso0OwCLuV/Q/HQ4eDpiW751g9aXxFeCSo/pwomomwze1HknbZLmOwa5JzrvpPexg+
igxQKJPk4Ybae+y7/j5Qz051Mw6YKsVdVYVNcJllnNXQn5IW3TyBQQOQGWXcs/5YM6ZGq9AisxLD
/BC4PHOx7YuNZcYgCkUjfSeAKY1BEl3+qNsPBd6q9YjbJOlTg7Gv1NCl2kSYR9UPAWpkKJV3KMaa
nlxpS7iMFn20LkoZdGrc75FzaZFlgdj5HuXBa9F1zc5Ubn/ILFaBwrHR/ruAwzODk8f2iC8and2I
DhQtVZ3j4UtXnfGoTzNod4tBt9vY9q4lY7WbOsvvGVheh9S45UNsPgO/Zx07zOcybCkL50NeO47v
zWK8dZZbbiVgRAQOSLic9LtBrXCdSWKhqrPUqwVHGRcFXKKWh/AKwdPDoCPdLQm43Bp9Pxxd/GDU
UuHRE9EWOMxtGCIEJcl0ZSHMVKjB2aIFdnNmuXZsbM32KXvro1tDE5VWnpOcSnsbTxSqeEbqMyHK
5c4Q/LVmJZi6tnV2BusRrgA75TvoCYhoRqO6AUurb2OKu9YJ5bNQyDrMBOeDioP4BP2Op+c0EfVq
pPoJTaMCrilufV/mR6N4TIupPIX6YuOq1bLA73a6mY8r0j07hMt3JyLjrkvRYTmZ/d0qEzxfSXsk
GM6fGLYfbDwQc04wL60wl4uevekOjAArTfcg/Qvk8CwFluLBnosjrbx+IAnL2Joq/8iFlZ1tyxAH
bRC7fmDDCXKJBaQ9kk9U4T/D2TmusgKFjOGdlYIvZ3XBNfa48RB5ELeHP+5CQ+X6jRcq1g2CSHuD
MEIaKZyCNc1F53woI35mNKS2c9StG9ZPFyytj5apl3fKSty04ow0BhEFScW7tlDVfuyql0IROGVP
HieeCKJTVFY/Y0zx0HggaPQjhorUcB4ZGITH3Na/sUVgkqpH52TK6rstsQ0giy8nfdhnWn7M+5pW
KKyuUyCubtvZn1N6Jtu1lOnMQjm8mHnXnvq5u2HMhg4xyDdmgfuCQVeKx5P5P0DfxrYOozM8EAJz
KuvkME9evQupeNd4Dx06iJPBNpQLRcmjLvp9IoV6zClSO0c8t1lvHcW0BAnTxIjBwPAehec8tcD3
9VQZ+Zi3jzbSA3zsCplGgHmv8mAiaN5GcUaAlfKmy+9fDJlqPk1ftzfJps4Bto02tCdAxtHRykPu
1ZyxSxINdztowFy0hzIhck1vxHSxQz3BvRzX9IKsDuoaWVRgTGes4zuZIldz7XC6ZiT9HgRvsIlu
Ed+Sxa0sy/jy+5egaXZBRoA5hUh+TooZJVSCJR6PJVkLiXPIc/z2+ZRPa1eFI6P37Ia9ITipRL3o
dmucg7i/TOTo7U1GtXvyoH7pZuvsCHUd/VnD0tnpSf3K4JYHoXNSYeV9V6qeViHfETv5KegWYTEb
2O2SfwiBGWpxBRV8rKksh2XYDKBggwZ0SY12xbm1yBecsuooq7xhNAwf1cQejicLIKJGsYlHeljH
7A2jZjoHSC36gWx4dM4GnJzS23kFDJ0g9O4mrNXnVBMb3ODvyAZAkOK8OjYumBPSeSHQXoXGdGdw
XbmaZnI8AgShHD707fZiiu/NY58F6ZMYjRCUZE9uuwR8YAIxnCy+nIo8ZNJsEIVSa8m21/TIH1Pz
bpf2fcKXvY4mMzzGS/OvD+XJa0QMmEAX29zEOy3zKvTdsTl59lCGK4hrcXRMctJKVwVkHyeDbhc7
rX6gbK39RQlqFfNmtsz77A3TszvRJ7NLtm9Oi/k+aNQhQKm8U+44vbd6eoeOLh5tecLS0x6DGvYo
0796n9ocUFE19muzQT3Gs2lEgiawM9tedGQ4HGK1Atbt4Xt41wXalpHnJnoYkk8YTty6HBeSX7nx
Na/H6Lkd1AACDtRva0wojz1kukxLf9Lxi72nY+lpLVX4sk5eGP6juMsz9VqhNrrwEntplb9wuKVb
gG6L4KAcr1nxwIC59iFycyMl/dz4ytaR4NqLC8Qi2dsYYAwgRzpOdYwp0lw8AZjHt/rEeqafg7eB
dO6NV0eA/XOcpLLlF91xxjcaXV6w3ES92e1kMuZ3k5XSEHFplTpvbqrY9mSVg4IzTGDxKAGrdUnw
KnFihW5XXqgBELPvmrJDkwFwBYF7P3/vJxPLWn+fBQl7EfO9czctiJwJLUuCuDlgj70hQodczKlL
/SKywrWCOXkMspBc0BE2Alba4xxgPERyTj4bAc5blvJTZIhvVbVte7v57s1Dg4NBJ5XNKNvvDaAt
F8e9I6DTJEDb1lECtig0xhFfq7C+Y2IHg9i7j/oMhUnOYJRGFTOmskpyt0M7QgxW2e/4z+q0qb8B
wlUHy4GbMhK7ZNBy8Kh1ZpqBGmm5y1pCCW6/ThupyqrgSxIi5sBlZyIw2ocsclDFZ9ltKvLqAWS/
/hgS9c4YZetZQXUPh46ue9Gd1ehuk9pJnjQsE4UMEphcbGu7O4I/+Q2C/YmVu3MXufZqKv3Nk1p7
Q8IEPQXPT9FK59CVKEtF4CWnqgXeGVoEzFpjfZkzQ3tZRHDrznS/msnRL57XKz8pLJLOhABOOKjn
HI8J9ShPvSnRrnEccUi0yXkcEpymiMGvrs5jUbgNar4ZO5mJW37+tKQkZRtm0rehwW8d8xyK0xLO
EsGMmwbcwBqjBUqLJJheJYQRVFGtJqKH3794k/caCDTBbGB1X+pkKfFw3WsoWqlkXB+0IJstpAvH
lAXCQwDam0Tc4DAMJBbgbkpQPKCG0FgDb6o+HQ4E2B6WGPEn7gomJDRPrItYuJceAkJW+LvOgHeo
Ke6Pnk7wYE/QZ2T/hUKpfa4iOH3sm46hGUvfHKr6GykG7OxcByxdJ6kQ8TnVg3KPbTxrgKi/lGNl
P+IoJvNzQR05yhj2NnEP26pMcG+2Wr2JteonY472OKRutUG7199CMEUbC9PWDh0Ilv9Uli9c/vB4
rftk5NpmtLkZR6VG7vMoPYisNB8FDqJVIk1vh+BIXiSwpd4svZPuHg1zMogFR5Q5y2nvxRayLJdn
aKgZl8joPixyIO7sz3C31NN5mgvPNybhHWgrsdWO9o8pcYytHg5PzsDbJu2aYWGOsdbp1Q97Geg0
BQAINyEWwJrAxjmwQNZdnY+31rkYMq9PPSpp1KxUDhFTNuQ+LxTSnzlOml2TUyVCXBBsYh/i2gTk
BjrIl43+YNaMpSka2NISEdh9dF+xNSAop9l7dNR4sFlOX3rARCu9vZWRhKWk2WgvBLyrto0fIUlM
e1kVaIFwA9OoXsUUQgVra7oRiyQ5AWiqjLwvyyzsp55DGMEY20ckPSu9CUA3UXZuZ73rr7Fsh5Po
o1tRJj+zEO76ZLpUKHTMWAQnhAONvkmQg/qWER/ysmJyn7Q8hFEFGLXJBnV0d+glB9SkGYl9cx5u
y1jtia5EgWck2bT9zeHHz1WfO9hE7OGwcqJZOFYucaNTQAOIX/KpUMmLpY/e3UMeymi+MSmXW8U2
X+oIKATiNciX6ENGJms+hrFFn4aN22kieUMJs+d0jfyW3zEIr36BfUlOHXKUla1kdGeWJPDWg0/U
RXp1HSug74ryLX73jWIP97vGcSUAAeL1WLvps3HSmhr10/J/wHvf1NAm++3scKIPAri1pvG80jOQ
GApL5FGnbKdoCNgS4V3sY/Qs0mItkQagbj3YdaIpLzhK2qNnSD5O/QA1IX+SRkksh9k9SBChGOzw
tc5GvFd6fa1+9VXyoxvhJTtmhMBINCetn7CW86McC7vfMr3dh5XWvls9UjptNqD+W5ymVaiKo8qL
jSxVf4uGWMPjn2AeR40TGzAwtfk4Sxg0XlQ6a1HNwbEMmOe2JjgaosDmY6gcTK4zU9/OTZhZNkyD
E+x0khrho2iQmnRj+cEKoTijUKm3GoPRc8xtc0p03drKvqmesKAf3Lz+0YFn+azzS8qRf9d1+xHk
avwwiuB7gBL0QNDFm1ZWHc6lrj0koPv9voeLEDeNw0wCLoLV6O1VCa9+dKTxEwW7uOtBeyBcpNwa
RW1v4rJz7/3XNFv23omyeCW04qUs1PyC7ADnWNldZi0tt3Y7h/+PgBXxP7NOHItGyyZF3NDJXvuX
rBPePE3XXbfYWxJ7YG0uLLiK4X3ayNqvu+nNnUPo0Wb4hFOfqnFu3xPq4bVailQPI8CZppkteJU5
QMMwAypUN72Aq8LZ/ju8498/x/8Iv8rb32M62r/9ld9/lhVtRRh1//Lbv13iz6Zsy1/dX5dv+68v
++dv+tvuq7x+MB78X7/oXub8969f8k8vy9/+j5/O/+g+/uk3m6KLu+lR8dh9+mpV1v3+Efh3LF/5
//uH//b1+1XuU/X15x+foEy75dVIIC/++McfHX7++Ydc0oL+/b+//j/+cPk3/vnHc1b2X0VMvNHf
X+2/vuXro+3+/EPYf7FNB4umiwiC3BeH1Kjh6/efGH/BG4+bg4gs3bZMPvqibLrozz9M+y8k33jE
BwpTF4a9JEm1pfr9R9ZfTClgr5mWbpLKbRl//J+f7J8+wf/7if5bofIbcZtdyw9jOf9yAeqSSo7A
KpcfDhvd/7gACQ8RJOMB8Uwdlj0BrXSii2CbTMAAzAy8O8EA66mHc0RmAQD/1kTOlXTNA7x8bByM
UvEI96D2YgPLZvucNAFbQy89sTZ3hig5g13Yuk2LkUxabOAdtXMi0DqUg3gds4PHVbguNG+GaaKV
+FVAHikOpqyJWJXlLNrwJmi+mfhFiO291frIV5E1nYo4PdtdeYMnC/ZUkfbdG9QZPEgXGq1unoaZ
3vy3x9qmDjbbqvVHy6kPRRExNkWb7BbIeVTh4UPTxgfbIQM0NsBkCla9JQwPakICR4PYPDoWJOtE
yU1QUyBXKQ2MszytwHqt2WouSJEPj3EKDzHxFrXA4FgabEiP2MeR9cV4Jd+MFkVV62FrACKz1vqc
qiLzsIojnq0HY5/HEgn2DMVB8lzcGDaYTlgcdFSRDUmUmahs3Q13PVT8isQPiZ8v5HSC4/BO1Xol
XhoJlQ5pRS0pQeCQKVabJ45G4l6KKQcC9cAwF5eH0aHkN/gsZpEQzoJNJQiRTXJwr4eUkJsMDMIq
1eaeoZxdIrJS86aLetSdDNWWaIPVbNqsBBg3rHIyBjecO3Q9Ns9EArIKf7EVGVlpb2CxvtdJtPME
nt2aabDom2+dDkKWfcN9xJm6UikT1WHQvqQWvoET+iqGqOY9B/5hWTXWB/DiQ4mN00rbO4rv7YCs
ZU3vtexICHQUdbRBtgPXYNRQtZU9biEgDwZYhVZDFuKgUIZaHbA/KRjOFbDU+CeijKgb2vtOkQrQ
oZOvjFdiYYkSIZJWn0J+5Kl5s5fimI6MuBJAn+60HhapfGkk5M83pCa5ZuGbyoMZWpQ7M8P/aQ/t
NxxDnrCgHo1EYSLv1Teicy+O4P1jnQnkR0lulOC9qwYCF5PROc2Z03JLkWlEkTf7cfZWsFoZ49pn
A4wK1tJe9JQprEA9jF3pknUtan5c02uvcq+BRJbWRw4+g9miCprI5FQl2BHb8ZMWyMO8mBf4ZCh4
xsR+yiVxbSM5MRvwCXHFtZj5ncDiUhs83zPwQQr5/TGaKvbhxquWYzbUF0g4PQKOCMJgULdCeyfm
eBrlaxfi6R0LkpdDZm2BQYAofXCyjml5LOP7CLEEW3r+EjPCcQGyo4+3cJ3bTAvDrtxLMUZ4tHFk
jnW2kwUniegKj609dEeNC166xTe3Zx9VzaO+jVpYSCai3LnKjXWAUSPuSDBN8tnC+DhKP7HLaj01
1RYg22czYRKhc2RloxN9CaYfhdJOd42W4Tb8BbOXkHW9R5eXXaPB5kbJmXNIWR/HVIF4TBCQtr12
jOO52TBfwpPhwaAdS9BCliD1172GPSpASgrpj5Lr0WxoBCriSEl9oTZNEcHV5bTKEBYL8TlwyO86
u9lnuVwgoNyDCjM6Buh4MyXctWCW+Gc3ht9NOPLcwcGsbruPlZY2vshQ5xUCk19kv5sRavip6Kd1
SxwO4JOdCkpkMt6kbxSXd1sxEp2hY7m4nCLeGKy+ZB9PsOoD21tXzSx93L3OamQ1KU0oAkXigKBB
3FolaPWdSRbr1MSVaZXsQtz858i+z4c+2Ozqgo8yJwopa9C9Ge7MLMNA4TYtkN6Eq7t1kE+2JcdM
E2iPThi/Mekg8a7YpW772c3aexknrz1r4FWQayfSdPSnsBBAs4p5T+TbJyEk9xJ91e+jkhoHtz7b
C7CcZ3yEBvQ2KOX985zDjo9FhE8PGEySevq6cH8oaJU70wbRb0/xPgze7AYYZxYxa4xIuAnoLzqD
H8/6joCM6QeCM4+trZbEP4y+/RkCV8NbSV/UabjUmn4dHGu4sEwBHtWMiFs5oBhJOeJO1jPkeGOE
RYy0kUboO7c9pTrvBHfqHW2+4VsZMUWnIG0hSEcIE9k0hkn60+OcRmRehiyaLeTTPU8gc9jZxSeo
85hlUX/WsIwYjNt3qD0wR0KvoyxbpdIsDkNVfVNZ2O9HBhjo1xjKQHCj24HFh7ARVrEeVPuqgwo2
wL2u9J/La8jpKWzNA+s9Y13pHTStTquuucZcKopT0rgJCo/s6tGCbvIUhRN5XwqibwVpxBHMiQxi
sGeBrUU2ac5UOrwTVEHA9mjyTxEtwpUAPNgky3uaG9CKCE2Y4QQx2WfNnmu7mqwkxOeL+k9aOEp1
NOtVal7qzv2hx6l5I0xCqPSYqVJf5GIP6MPx/kR5fa6DV4qEHWynZFsOICUWunU+yHg3x0jHk1l7
5C5FAtVQ5rePc4Own71GhAGEIFimqx0zNRzfiK7H5JtW2acyB7RDqsQWrcOpXhDjFs0xrTD2bMxV
zyangT/a2pPrRXiwG/ea2325gay/K+mdCYcpUdUh/awDK+GEtfV1kEO8JiURCGCCNqUKr1PGUEOQ
0zOm03OUJe85ckYzinhAjPlVGJmBwcPAIefOMKEz54oejNtP4cywShsrQIp4kooVPEoANg6zRUcg
GyM/PWeK6CEMD20SpDmaifZYsy5ctG0o96bpUlRZ7XfwErKqPwUDIuheMreSIXzZyTm1s+qYyPdY
2ILprHJ8ewB5zARAbpJx1kNq5MoyCB3CPImJNNMtbnbEBLk9fOuMaIRsB1BkQBG5WuYdJsZAJHED
IUGVQ6dn5/ktpu9ZLVlmPJcY37jJnnngXpKwh1bU+Ix69oDMl30ZCnfXy+4RYPyqdFoGdag9LIcy
sxpXFSh7XgWfS4O8fDPQAuFTgl48krVesS5WRuX6TpUhurRrnjResWUKRGKcmU9YfkvtqUtMP4xx
LSVDBhsfKY6cQyY6qyWBJKuJqp4ZXvekQRwnJ+zXczvgtjTBNY1NtNWQ7frjXOG/AKq4Cc59EItl
jj6tgzl5G1QnXgqQGGsw4t+BmNBnSwAXuECGrWk2N8bDFkRNJskVe4nt2DKqTeAdNmPUchw6C+Y2
rTeyExPqlvSLHVqExLjg4qUBJJDP84kswFZGN7SqDCPcm7TbHv7qrROYj0ZhIu9m2cSyQ1prMyS9
sdkzrlR7fTBhq8DPiqDsFB1OoMB7shy8hNE8Xhsr7sFwMQpJ0wojiq6b+AEPxsTGQswalxEYOA37
vt67GEdSbZ9M1rRjPE+YYIyVnd6bUtWd93wnwPm84EewxxcodnhjMaBxMh5zrZ03jFQozWOcaF2H
d1uLhD8D2PaTGL+ujvW97BIXMnuAuJtgN454LFGsPS3sB7gs55jsKbvTftG/VpzVwCGxrU3hdB6A
MiCiHB61hlpcn7WEHABqysp1d8lQIF+VIVY8grt8NJo+Suxin/OVANzAWfZReSh5lSYULKQHqLz2
YJOw5rrLWLtgVRSCA57hllYttgCsJ7UveumudaHO0u49vwiCH1lY+9qQFrtOn2c0r8+xJ+CHwWun
HM/ZEnCcZ0Xg+Y0k8iVgE5+E7xbLDy6n6F2acbDz+vSVY/ua69MFB+BT7ODPsiB8R1RLtQc9iKVz
s20gX2T9KtMG+GJ+Hb6EQrF4EVwLTCwIjI/2KHioSaqEtyADvYjiwkN14x7c0MRn0nhoV7kNLO9q
zGZ7aJG8Yw/wfqU5gtYlIKe2Z6hkiLc88KeaZu66OMMrDHjISEpMOM1oI3Sprdsu7Sjx0DYhwepZ
1w9IQfOh6tZkcn9ksTqH7uiupxmvEGfKo2WEj4oshbXGiL6MMWjXfLAAUfRNJcdmrZfQHufkbir9
VakYrONgPoWJ+9AsmvssZyBjUSYWqiSMkuG1mbkFEyeqQPqyHamF34kw8osB4hHHa72LlbXPI25q
UZ60EeleG0woxkAPONZbNiL5Mb3hNGmsIMqeCi9nkEctwbmXLhp9UtpUBWcO9wdrZEQG/oT88GyM
GnaiYIAozTCZyL1TYFAkSvdpbu1dEMfJpjRMuWri/JJRgt9sJ9qo2uF+Muh+64rXBsd3a0bvRan5
4uGYlD3HW54V5ap3mdOFRdZfCIa0GOzW7KrtnLeKZ8JUCIbbhiB6C+3UOqopYHAe/AzApZONjr9k
Cj4jlbh7ySd8zqx0X/G9PcfIPm07YlOtUB4lO0XbC+tTjQ1mAyJp2rTY6MjxJPuyJ7aD8M3pTBAE
5X0yLIs6QIRNhKMjGSsTXWFJfJOVnrHxHbTURocWAVxBj902iIMLeWe31NQgtnoDD6/Cnden4JBA
P+FbIpQPjlrxFPWFOIqFxF1qPydC4DGFMS+dRrGPy1H5Eckiq2Z0vVNc99Du8Xt2sHpQirBUdfWC
5IkuPLZ22hxjWW5hh5I+VJdiwxjtnGQeY/5sqrly472oEa6V+sB2uoI5Wo7JkxdDm2tCspKiGvCA
Fx9GBtJR5j07SbiQWeVHNKTpYeyKnMfl8vwrLsTQLwF+oHoDIAJeoa851NOVITvcDmI8WU5RIwnO
GGCM2dlA7BImAVb8fFpsdR5nm0OTK715AvCj39OOglo1BEvKVN3SHjuoheF4G3p0o85ustRwsSaH
ur0WkPaBK7Oc7EkbhFA3ljpOOU7glt3LLMROy+BJhvGuMbnXMxkhM8GVKFz6WKGecBG0MA0gbQxz
eiiWgB1iK0/WyLDbdY5apEvfc8IUbBIstRaR8NCXLnskNgdMrmjsct3a9BjjZoUXLiWFejYo7Myq
NYG6Bh9BTiyZRjhl0GgfRGcsJ+kTjdCqGUrnxMPNc2qg1ToqIxtofJ8Jh1fhbo/KeIMhyV7nWjP5
hYlZW/9kmdjspBGxs4EWbBlPupHKA2594m68nVVx/MB9IW9MlcGGbXY3zPluYnW/Up6OcrNyEJoA
n2FuAjWlmZR9EsGwyVOKP0ZLSQuAE1jtS9LxhNElHIJx8rxTNyz4ewbcdBWwgjTGZCyfR3UBNP6E
DBntkeKxwqSDB0xhUXDmSbpuGqawLIAo1qgxGn08SdKxgFeTezZIuiu3r05GNvwaQXltMClaJy2i
x2rjDP3CMAbbNHvPTRT6ZVpc66Y+VlO0t+bEJ9GSIEz3K3NyoIwJCs0AHNBBKj5USw/KrdZgBQpy
ckNh7U3UJ5pEeS+75jP3xscm+Aq6/tPN6amRx6+ZfJN/wVIWQyANwTt+7JehQUcOigeQqePzwCFK
GsU01sZgI0qdbVTNsj3IpnUoPlNFFwy5mR1uqKGPb+IX2Gf7och+NnSAPNqTpR6B1EoQ+TD0La4x
dZUa85iZtSjPGyANloQr4yFCz/FDach7YkPph1JPDejf6Dg77b3NO3DkBy4gr+dJP1hRc1K04MwN
P4oILp2O2WyES7UTqcOVYINNmQLrMawqa1d58UeuZbcRkuHWiDJiFkI80QMV2dk18l0UUKHlVbwx
WXtRw48TnTcng8dK5TkyseK6noYvZ443yqosTH/awONjcMjaaTYoDla0lP6IKYge+hbaHjsL9qgo
+qdFlYiNsZzMh7fUDUgeIhhcITtbFmSwcVB5LaiMozYF/T6v8q3HBw2p1n5Iyyg+WkN8TVPxRLtq
8Zo/pKtw+YB6T8bwMMrqmIoR571vkSsxoC6hkP+gjsJdisxFZWZ5ir3hQoFzwydDUatwt+Df0KDE
VraxVwVVoA0yZd3ZwbZbZp1x8d1By7/UQaR7xtif3PeqxoBZmxPnQRPsx5BLMEKntlKD88CyiSUK
Fn3fYsxE1gu+jzE5FuP4CsD14pTudWgiNqLVq+nMt1rjARIkHUw0JD1ZS+HDgpowlhp2R+5grNPl
+DRHhKy67mNoDg+Tk+8nlxA03bfmw8zI6MC7sYbTsSfM9ZwnWuJrTfieVtxV6dFRTDqEu7xaA/XO
LDsQmxlhSGpxsnMEaoxTEbVuRpPK3xie7MZ4Jw7iKnPjlystThYsbUhwSBC4mnX4LOGWj2n02GSh
QNWdvjuxpq/DPq8WEMdN72P3AaCml22UM843W6VUUax3cXeU3wsOLBhW5i+afsyoAFMZ9yNwQKp+
rCv1obOLctKOq3YJBs1JK/d5n3+grjzZNlGwHjlpTvjB8p0noK2ePG4hYBGs4Vw9EUvtsBNWaq5N
OQYHB0aoHto1GqyJHtfpLigGmdEUzqMySPCqokDD/WTcieIFW6BY/KaQVkekLuBRc5b33WLWBWtX
DeWvZnTeyYN56DndL15YHJopvpdp/DnExhK8VX3NsoWyQwwZXtYa/a2eI9/I43umkVLlIL/5T/bO
pDluo93Sf+VGrxsOjAlg2QWgZpLFSZS0QZCijHme8ev7geSvTZXYrOvvbm5HtCO8sBViEkAikfm+
5zynB79rJKVFPCDVVgDZLa4OUof1lpcSvsK6hHa/qtv4WaB5dv35cZI66uxmdN9XDQmV+5D8Ltfv
a8g3DdVBHdeWbwbdfqxk09UtCm+zRn/LfqSqSiczp6SS+hV22ZrjpVGWjhRMG18qv0xkyvEnktP6
w+DGJhZJIg9CZC+ofTISMD1AZNOmrOK7UoKePsyz6pFjSMeW/2p9fvqoWV45gmOvFHg7aBEelJ4b
pndHqQKlOKepDbQVfxunsjKngmiVJ9BfX+hQv3QtFTFULqHTLIdhWZm9vm0eOAG16Pt0cAVLmcsm
lblnn07MIyVJ2yawvAhmOpDKbd9AQEzL2KXbS5ISfUpwCsNrku5hhIFpI/11k6TdOjDBcNZSdhJq
VlxbhG0m9JfcJhIQZZvkqVTEY8NjXRmogVZDMuDs1h4pDILUtzm1mwXyxBjlGKwH5L6DM8EYRbr6
QDw5Knf7qHVm+2CTVC1tpaFnWWhN6jWUOTnjtSs0if0thfY9Omt2CRkMnFgka0nvStxlUE+kgRRt
DEac4bxM6b6EQfDNaJAbip78ckPC/6Q8ZbgvaGbSyc9GKKRGQ+ECkxbTS+W9DiXtLi2hdXKwRiqE
Rbhna4gilWvmnSDOZ4ICND74MnURCS06lX/j6zRjS7EaOrsWzlKlylZdKX/W1RQ1K/4UjkLZvq+6
+or0Umq+vJ81nSvmMeDihC9AhiCUZj4eUkilg0vvirlRNK5kYEDPLOyOieBGUHl3FQ07WFzrn+VO
79eppOlewtckG4NnSth0f6CciGmqHSWihgC49MfiSrUQnCWr8bXcqUiYSZdp1CYGHIVGLxi5MhJe
rkYd752B9dVh2uJbWfRIYidFh5RkSNfGiOgGisq607zafZEgWbRNCrDVE7LDYvXPW77v92l/6f7+
17rC/x1bvjpd2v97y/dxfvmeRE37/GufePlLP5u+pvaHogvd0jXT+Fe71zD+sG3LoG0LpEWzZUFT
91/9XuMPg/9Bx1dYdAiVN/1ezfxDsVT+ly5UhRq5/I/6vQwO0hKsc750pYVtmfSMZYZiiTJ141xt
gIgaH7KWhhSHhvhPqtjw0xpVfRgCrTu9uSN/tZrftpat34YSXKrJL25Yio5ziz//9nwX5cHSh/6f
WgtRICZDe6tNUQqW0ihqyA4NhrxVbtvguVJbSa9mvRLFtg/TUXH/+fh4pWgyKbqqm+bZ+KY8ZgEc
0HjrN/Emou/pq1h5Amg3uHXrb0SaQDWFIfDxqOg2frtuVCSmSrfYooStyMsjeHPdBeiqoZq7bKNj
O5ncwu8EBYykts1kFxpCwXce9el0H3QNB6w08PWtTyyCea/ShEOFJvnykLNIt8BBrSQ1vuWGAWcF
gFhU3MDkipSnkYvIvRGnf8ySS6zzFiuxZN/1UyiTEp7N1jN7t1k7skVsyjXoGQplBdrY4TALrf8k
G6haodHUIjxQGwJdZ5jgylh2J5qOkZSy6YZZOEibGWaFQFuYzuq+QFCGmF6HJsWnpvI3So880CmV
Gp+r3aamuTVFw+rN1nNpTjdIlvFQK5REMTmEEpmhDSFTfiPjGEr1GplaDsRsU7C/UL1IHunZ2tjP
CHmyFZh0hVk0tNnldmfKk7XFB12lmIYDiD0hCQGkLBKx7LPz7foIXZ5dnqqA0wGbygHupmxDq95W
BLuF0PYHtOGwTJB0h1YXm3s5i2s0U2OPEo1S40hbJ6ik6bYgyPPZlNieQO4NtPhenQYx3uGKk0cy
J/rgpbOlpgelEMvEplP4IjGEuWc5mEozyxkGi/MudRQAP8RTjeSrdXb74NtFd8fbCbY80JGxcrIg
d4AA2d6gBT4V0RcLm5p2A6u4+zrKDTxmJgAGgBgRoL7WR1s12QDkk7wOSMwhGKqAqeiUQ2+w7e67
RZ+cyDPAWmGkuLEHdrsAIvSInAMro53v6mDU+5dAUTqi7dKp0+CFZNi7UDIeUdBB3wsLP5BJD4wj
Imw7PG4U1GNOjOjGoanTkIi2Fe4+edMJv5V2TGeEpkhpfBiiRYohQGda78txEr2TpUltkkGwHDf0
WkkDl+DbWt6KZhoOvTBJIUNaoDfICojxfaqBc9Tu2Ejk5PWiBYW5kIh6/b7om/nWjnP4xwBAekgf
SFm7aqODL413HD79YoeEfpbobzMZH0e06On9CCcxdaNYtR7kTB0efLUJP+OCHKvrvquJYDETUaJt
Bfiq4q5N1eYJh64a4nmB6XarBVlW78xRZ+9B4nMi0J2qE2IP+jri3ra7rD7y+04Zk7NT81spsm1p
rfcFUsxcDcbbgZRHxNpmzqHcnOAZOoo01xN4uBT4E+qMMFqo3FHkpjXHDyoJusSmVsCvxGdpo/Sd
6KofVavWRk8i1Hdwdcme2MlqYm7w39mwu+eeU7YXGw3VXNMObme9800MPlU67qNA9PLD4iQbX8og
1ENv0uv8nlMuqSFVFqCJKxpDM45EvRC1MRu+iuvBlrrvtpwZMGPqUIEaZRg9RRfM/C611OlrCt2s
XvPJ8L+NNckun2c7aHMqJRVN41Zog+kNvm5/FrKBp8gn/ZADUi5KkFOmL8YtsbtwXhLKtNl1EufV
Pq2iiVgUCmqnGuelJ8WFEuCWpu+yabLCr09pNAq4D0GRBtMBJk9ioRWohvvOwujx2eevGk9JXbIr
NeJ8OiVEqNzYM2RqWNaNPhMxkprPra0AmRR9a8TgXRsKLFKBbHLTy4MM0AwDTOtQD4DYWfdFHZz4
7QUqEXiRUPUV0OJO3TafdbrpLdZzlaxYoTBqm3+OBOxX/m7bqdcDooBHs8obbSObSm54Mya3epMY
KlbDMUgB/clEHIRT7ZL4QuGRg1sLq7wupXCdZoMEUD8x+rvKJhaVTkxoyZsB90TOvrmR0V7DY1Hd
qAingeMUZbVT1AvVPCSabPpw9CcJzRDbRWlHaYkIAEpGr60lNPWTEpqhf0yUhnyNoYRDBWzZ0A+a
OgYrQ7S9M2BN52iXQo6sMBLfcX6B/QH3hpzKSKYyQMxnVdawGVp0LizouROTbmwdC7oMs1PTHvUP
Nl/zBiUBUhDPmKXiszDMNjt2EPx7d8bIizPJoGnZw9ocV3IpRRw8mhlKLADZGbcfil5B/TOOqJZJ
VkvOYwHhQ7yQ2yyzLR96+YlJ28/0cdh0oM+qYc8LS0VIQIVJWRXVWM6nGKJueoNPJFAo5KQ4hyW9
TACTK4ImO7pvojuqqQWYSycy+qpjXbBJrk8AO2YIcppPGhi8Z06MQNpBGGfHMpf64oY8ymHyqk6N
wIB1oW2Nu556PF9o1lVcN7mAFqcUY5ive16bG6yl8D6lXjJu+N5h8BjzJG7XZt5k87qj6ObzgpQB
j7JQ8EvEoR/wYtNj/lqxlsNEJ0/qvgsi1k9cNBpY4T7D9Imtin6FkjW49flsdLVbIF9fkiZMtWyu
QGlZn9JAE2SZV9TKoTzmqbmjoU2TuAvbmZW5rKUKj+1sEG4MOwzULi0sUk0Ks/5TCTkcu/YgFYmX
9PGoYdacjQo/M/bSdbeczd2xnRoOtHM4+1sCKtrF2GPV6FEDAiX5Ux2f9CpHjBKjwIrxn2JeLBX6
X/1gfcYUJT8J3yy/9nJq10B0YgUQjq8V1BbY8DybhpWDycirFsEPCz5WWJ4fna2k0qsVEXZ2cMVl
4Owbeh7aPXLlsYGdUqLaOPWkMVWU1cscld/KsGs8XoRY+caMpBnDmz5tQpGTAugqAR5QT64blabP
NDchzIAWGQiL8ZBNAgfd7BOPSwxJEsQd3mwIE+BvJyk1dKoEYxsKj9dUANz1ibKxi70d4zMQWFMa
q12Ua+Bz6JurkcFMi+emGKyrQebUZwHZggp2a5fKOK8oAKp0Vsx6DhQ6fB2b8vKOg6Ca1c9Jh80k
37KZokn8COE3wjmp+3ooQqJQbQsqXmdmwILNbcYdQYSjwh8DLerHkoImRAlzG3MbVkH0MTmIs2ut
W8IXjaxCXixyDBugu9RidpsAfsyut0upfhgAixgHgtvqYl2Zo51tcMBbJlzhMqItRuCPn60QrXTD
LSg6CVMmObiDtbPJJDB3YxJZh3qYpUerqehApq2MLDkcuuh5MIZ+godNTOPamgKZvJahARg8EacQ
OMzoCvQ33wxsHcqsojIJ/XrfchZ+LjsYh5yE9RAIKTs5GkKClMF1IfW4KUwt8seNVBR8YTBwWPmm
liE53ZTz4Cu7To6ppQTKZIXXBb3YW14m0kBWFCUz/W72B4CtTUOD6V7mB2hcmpjaYZu1fdtR7SRD
blXzlSkdvkQTgq6k0ZBy0p3J6gdBZGp/R+lW1J99PZNv6oJb69ZUKofrMojZe7UBtlJjheRH0zY5
bGlpo/swGA616gN9TgHsQBdQqWc6iloMaJxUfQCbH+dZsEP7md6UJTgIV6EtkLOfK3KLYIsQyVdF
Y0ZfTRbJPOSbJrJ2jQ9O7zfmRL7ehjLYcOzbYZJfR6Pvr4NEs5B7+cF3GrpFtWEOytGrFZSkG1S5
Gd9SdERvZDdUI7fCkipMvlXN9o/VzAoVclQbhMNPM52/xQFWlsNKK6d8uhohaQ+PRk8gPUhNXe12
XZsrYi3MMb+G2yelV+2kYU1Bq0LOcBO0hIz3lkLmEtBFu1Y9SyY1cj/Hja/flxFyAAeXOBWilUl/
Rf7EI7b1Z7M1pq80WwNauUMzaVsJsiLmsiqUYpyoSibttKyd5h1+4UJNaTfYRdZS/w61aa1ZyFsV
siwoVgOJZ5EwN6AhU9gdQ9rYDwMVLfBiSmrizXRCqs6QAE2OcAp6RzPN9HIzJHZH4kwz9vHriI8J
Tu48VeOulYMU6GaXhrgqSKBxq2wyWiAWcY7jR6pgT5NZ3eSfIcQOw1EaUJ5sK4lW8dYIOtybkS4l
xt6cTFqkhQrL5jXWp2WHgrevJBC4iO70MRh1tmSm9EoraKpZT0H/r0almrUNaw+RD4aqTPbNYOiW
OBp2ZYW7Uhnw6NJAZH0j/WPWt7hm0sqbxwHC9cdHXlU/P/FatmHKGpBRpOwChfuvJ172kEHrW760
6duJNpAxZCCxMe7AZRVZiG9JG4ichKKBZpRPQ6GCZ83qgYx3XSu+YFOWNbfCGXrEJSHlJJRNiCbY
GWjKVpN9+v2+0uexJ+ChpC7Odl7TMWCTtfdDQmRRHPtfcpCkmYP4KMx2P67uL1vBL5L5/+Nm+PdM
Dzfl9/y+rb9/b6+ey/8XbA1vHvNimvjF1PC/MEYE3fN/POev/7F6rl+611/9Df8qdElC+YOdHN0K
21R0zTCWGthPe4Mk1D803VJVSzeoAdmWzsT5q+ClmH/woimyZSky1RlrqZL8ZXDAL4GDSeUDJigT
WJr6T/wNv9a7cFxgkKB8pmG/UIVui7NiDPV8LZljbXChqJeIBjXr3q4f39yYdwpd6q+Vrp+DaKqm
6gpyE4wZS0XoTcVn8AE5zyaDSOaLXSG4BkBMyQu4L6500GAYahcRNrveStk36jGYPyUkuw0YFuUI
p7mibWIajEt5Bx0XYkROjSCf7WDbZi85JosU2bkJhlp7qNEYfvzbLy/n3xXB335546xMJqma36oF
v7xFxm/MLiJFUUnWjpMHNQjJev3xcO89kDf3ylB+vVfxUFZdOeicaHVtQ1Q5OgzNa1AKfzyM8v4z
EUTpmaopeDK/jlNlXUjYxILKVFY2YkOHuNSnbhOu5VcEsii89tlOcTi90tBNvGb77wyPQAJMgqzo
pnU275SuL/JgItFR2pIW4SjHdI1I4CZ1IY04YhU9COg4Tr+hMHLpyt97oHANVCa7Ias/7EZvZyPf
UE3YJVdOdeVIWqqX3dkEkXiSR0/kT+0TxatTvxm2ys+Fkjr/+1YiS3t3ZErYsk7Z15Kts2c7FZLo
54CLVmXqBES/pOYdVTQcwY9lSJpW+TWg34NJ0rHhpac+ePGY5tJC7x5dEdebMbOhbt0k+iezWOAj
6Fy0xLGVF0W7jmOObyivBwQpS2yxBs4kNgovU0eIsi3yEoAaffEkl1ByJmUnumznI12qULCFbQ5H
YfR6mI3Cvw+gDFAgStWTltxCnV+gnl4p9TvAgMeiJLMSQtYM9DOfNpQbHOIXERJMNLNIQimVuyyb
9xwHril1e3FIjSSwVvqQg8yX1lbTfRLk7BEbGxISp3UvxuyfIi1yIdcRwjYa46GpSUOukVYzLW3l
talhSEXlVp6PcgG/FDJkkpOB12h78rxRpxIrh9hVcMYlCXRltu2OCufamAgcNbmJlr6lWEX3m90R
Rz/O9IhlrXKXo+Q02IQGBXFsdnWtLF5WRJ9RStGWjFSDba1qPVsSzP7moVf/hOUo0nuJl7HmEOP7
dyRysdtbm7KBSDTbxWmzFup3RXmZFMMrdTqEEOF7hQiekgxGvK8jiiQlvCrshyyU1z4h1pI07WM6
/b5FG0xA2rdrh0KMEyb2JipRd5Y9/K5DQf7aYF/hVcUmSuiXcUvMH+K5gdMZkZck0+uoe3v1OcCB
PDWGO0XdVcdJ1sCW3spf4KdsADZyO7/HBAqJRoITLnDxECyuol+DLtYGL2X02EfmymZLbsikJplL
2blG7M1+jvoWONxMPiwVOV5f2hPQo/TMqZXey8sv9DiuY2JiS6q8c0txleD5mJYxLKglzWAabwoJ
pKiiYq3fFqFgHf+atZSnqTdOPC5ZvS8AAyWltJLyTyK8n8bOqYPXnD9XaA92ytfMIiENHFCPfsoX
Ffj7b31+mwIBKfzXXsgryQeMr+FyyIEB4H+ABhyzvepIrK/Q8fTjdzPqVvFQfJ4AjPf1jVkLYM89
qdeFY8/mQ0aQqJVeB+gkgHBtfR/YD35ZxbLckAdjKdHKqlGpwfFO0NWFvC8Tro/Axq1jjp7SfxHh
o298nzChifKLT/bqiMZ/LJuTDOsobEBuk82jdH+qpIjoVInH+WkY+KjMNHqxHlOZXitxCSX7SYOv
UxgEjFrlRrLo/ucmjKsr5pnRUzFFmNxRkosB9xaEQS6ZpCNt6IyQAfb+hFryG9jsE3ugTCXZ4qtm
7LZ97e9bWT6kso5hbBEB9GCh0n3dW3c2xJscomAYnGTlUILG7AfVo+znRtWxNBqMEqpX2sZeS8ud
CMVDtRC04/BaqQlawILbVRTfT8YSRjySoWRi+uNwr/dPTRSjQrtvs68zSdIQ1ufZ/1JYyNpwxcfW
agCpBzdiRxMcQd3iZ8SnQUMqRGHdyxlMvJRyOMGT/oK1JojLxNzfYk4BcxUd2B0QxnioTMx/Kik7
4fW8QDzxY+K+cQzpxpqVXYYHrDO+Cf9zmj6l1SNNsf2MCMpXW8oCfHK0I20DkAHCEXK/MC1cm8lb
JEuCVLCVgKHmxpqi3rpvb6l/swzLh9BXvqVS4um+uF4CCOwaajEppjdNAK4S97hyLeKIxvXG6ocd
BucbGX5iywsrS4NX55aTWZ8bpfFs1mBEMnp2r2e7Eb9IWtwkKHdK6aam2j0jn4KA7sz+xqoJpmLH
30wY94P5Wu+ufS1cWfiMbHRbXY+GUB832ZighWpvYnsJw5j2UdLsUcO7NRMwDdD0fJ39W12+XY5o
ND/qLwNnqrCfYQ2m4E4HFpl53UbbJMndIKyBU+T+Ok3k/ZTqro7q10YsIYkS5QfnUVVB3VWgu3+K
EaegvfJUVD5NBVNGokppzScqSV7M/YXJv1JRmc/iyziYq4GHGMMQq8qHRtHQEz8RC4qKonEjii8G
2JscwC9B2zuzGG5hiZEnYQUvRESgKc84gvPwyoNMcDBiBrdA3aXoBfFyMI8Ls6Re/lqjf8iRzkoW
CO6AeCAdcRaNadaPzgNJhlV3ES2CHjRGtAPmIWymHbpsh1gohMfhVU0uA8Us39h2vF0TKM0oT3YV
zaWoBHo8aoe2je5asgIz+6Dpa1WlFpQCI0PFZb/YGrk7453djm6xtDwsgsQVJMdi8gL7exRNJF7a
V3J2l8oTZCBakb10HLRPSTVRNh+2ws6WbLaNjLWwN4LtiIPO17t9TM2j1VK+qoDJhzvC1+6qJvSM
YnQDEa9Nspj9/Ir4tjVAAZbhLzBknabZNBpM+Pwqt6mSSjbxUcAercbYGUW2Ky3pNFUsdJoK4Ww6
WpSjyI5a0lAApPggHEdxBWveQQcL+Lzdjhb4dnifNZoZXd8Ff1rdUy1/DZAxjZa/LoXYjYjXe4F3
v9PdwQzvB0q/ftM8yy3x323nAEOlDYiKH8wI+bYSHz57QM2u7vP8Ra5jpIOai0Kdx46nLHkIcroc
9GFJNTZTLx2wO5nSHW2NQ6WfqNrzuZz2maWstWj0cn1YCbXwJkrdqXkko8WLQE42GZRN6S6WwTar
t930ACtT7VOnnsj2iNNdH/U8co1Ao4dmujHyl5hoNOxOuCZJaJ1vRvUmntmHkZMU59elomKy+iIZ
fGZI+5qNvVHcDxnd9PBbVU4nud2QendlKNlDRr0koErrg7Syp0d+xS01zIMo0pdKa6hkfTP67rVD
eZoAgRGKvC8adiOska21asP0DrGAW1fyrs2i6zKdXgIbgaJNJpgplZ4SAuSrUw+6Lb3WjowIfz3K
0ynTvrTFnZHc9cMhgR0tZ/lRX0hcvU13DIRoSRM6zLd8CjbxYnFE/kXnhVRT5G6j2OuJ4gr2naqK
g4+kgO6rRBcGyR8PDbRMmzrqZMCV5kuP3TmHKrI00+NBX4V0AEt2mzOQ9KTR1y2/KUJtt9W/QUN1
6rJya/ZqgzYfF9qa0Ka7GDidnwxsBjD9oQqA/HyThsqVYLg4u06DA1i9G5XdYqJW+1ZqXVtYuzrE
J2j5YHLscM0z61UdFSbi1+j7nOHaCeRtTUWOrzlNxGOASwyn/jquyLKQyWbjxY/AATWQirS9QDWX
+jdUku7m/GnSZk8BSVqb+IX1+RGpwZr42VuNHrudxZT/UROSh9TU1LeQH8qAuP3kO1XCfad+9Sv/
uVaQY+mK56s9qx8nyPJzZzWeiAH383LlIUwx+0qhZ1uQoOyzftr+q5adzOLE8iX3/q5s1z2Gudo/
GnVL8sbjPJKZln+bO1BfS+Sw1RAkeFTMlwlhZpNcWb166cy0QDbOD8EGZWz0OrqMPPPstJgh8MLQ
jEncWPWu6oRO9R3B3Wp0KJ3vo3V4deF4eGm85fT6pmLQyfQmivjHeChQHT5Cnv8Kv2ejeejw19nT
x+P9Kkn5ecYXCm0CToQaaoSzg5mWptE82snoxrt2px2sHda0tX4wL5wAleXnnN9GDGlUAjUdMdO5
9AWpKkGVGJRcLAdXkX4w6vlQVtd8Df0yOUWAyzoyc0bc63xGjh9f448T/UeDi1/vKfXruMWbyeB7
vADhq8Qa5mLwecwcfUUDDqu1ix1WHC6fud8rNry97rPpg2YTvmDEdU9gC1TW/MnH5pAeffKdK/xb
vrG/cLHLxXx0sWcTiJwlbSpNLlZbkU3jcVkOjbtrzIuO4sgufh4vd6wLpaL3ajdvL/OszmWC2zKN
jMtsq9t5Puqc18q7CxemvndhOnU/EywJ/evlzXnzZgwQmahexKOL2N6NtnxGrRUJOA4IJ6/XV9WF
N+PdS0JZR/XO1tkXnb8ZmKCE0gaj2xFoX9vAMYZ2J/sPF67q3RfwzTDLVb+5KkvDRKUtulFCKU6q
KE+ocfeL6khJntseX6G4Vez00CYs6jMSdOBmy9d41CuPoCYn5oiP1AIZFbId8V+8BWd33G4p6bcL
iU0PruTqmVi+lXnp5bx0m5cOwpvrty0VR1+06GYF5o5PXXAYpX9v5lD1WrrcmiyfzU4pAJFqFyxy
8p4kXFfZ+qfEgQHn1V9zx/93XoWlnvxzMOWsalrZGSQ7kjvcMc0cY8xcUZjkP19Y0358d357zd8M
czY9sSoWrdB5GyhyrHHlnOJXgd5iRVtpFWxTN3bFrt9Vt/jU3daTOV6v6+tF0b5N3Ohevf54Gqvv
P8a/r/psGpcGPVC54arFFXbVa32jAFlYyVfEUtak1b9O1wisD9nn6TN+t5CcF3SBn0hYvaNAIW8v
fUXP+k5/fdbe3J2zmUu+n2xR3hvdwWGXvqNAFJ+4SQ/zcfIwBu8yr9iQX+NRD7JX5BQAs41cgs0v
11yXkT56TmfzO+4K24+VH6sW+QBf0ENljnBHJ7wznksncI3Xj5+E8u6ANDU04g9MZMZnk70OW1rN
dfrXpZ+6TeSFLj3/vb2nyHD5C6e/uy7/PeB5m6AbqI0WJlcYkXa+gLBVrELVpD4mBZi8PsQwxaHT
hPLP5jWaKEdq342Gzam2yDc5wRftsa27aw3GYlF1XoYNpqCtAVRmAz/OBVLutY1xwsTCj0F4ZVQO
/XQXivlKHo4pP6X73lkBjRDSP4OQ9LZwvs3B1BvQAiyhbwrYxmkfbC7c6Xe/tKZmKjSr6HBaZ3fa
NEsyYMpspJxOri8kJAqgTyTWaVfTeqIa4JQb7ZM5uvXG8j4eetk1/Dap/h7ZPltjREmBQPF5xq1o
DyaOhnbhLCf1Jo72MTEEH4+mvPtymzTxKOdaNrCqX9do8ExGWOicsJV7qDPQa/Kd6lEDdAfDsZZc
vxUoWy+60b5cGPjdqfVm4LOXZ6wzkSQt0sDGy64zDh4HlBwOROjcxerIDufCeMvP++2+IoQ3dJu+
o2ws9/3Nx6iHY03aIctGtw9Vl6RBL9sQH7v2t/6NuQfGs40vTKJljnw04tlubbT/9WnSN/Wu2fzc
f18eRnn3Tr65srO5GiREA41A+t1+be37G5YhyflG3J/T3yKdvXRVyruvxt/DibMJCjCmGLGIL8PR
aQLN5qBC9vptt+Yg4yiPkGlX5ebSLvT9U8abYc8+iioGTkWdeH5ySSllMDZhiIxoKNaJjxmILX6L
/ywTwbojOaVg/bgwfy7c5cXG8Xb+SCh0R/J9l/kqO7ObeBBivuHE3mTr6F7bfTza+1uAN1d79lra
JCW2MQp1V74VXn4sd5qLIfCAYo9jan0MtmgbPaSNJYAYhzf1CakrHzuZssR/5jvw8UwWZ+9qo8vs
vFR+myw7zHTvgv7Tx9f77jK0WCf4V9UM9bxjj2vDKpAlL3dXWZMieEiu0sMKyZ7DAnQYDn8qpwsj
LtP0/O18O+Iyzd+sB92s53KSMGKtf6tq+ShTS7ESiYAiSOESt1N+QQOHwvjCparvvT9vBz5biEzk
TC19DGqac7mu/ek2mKgDkB+DbjYxzL2v4yBN+22PVQ6P5Rp49krTliM1dRZwh8IXMA57D42DU9I7
ykXg2oHuNtgLG21HyNd1ELVu76cX9qU/tre/3TJFtzmo0dGSzwsKxH+HVmlxy+Q9RfQ9YZFr8FqO
5PoXvoHvaitMW7MpWojlhLZ8td48nInsBRFWHffoWU5XfJReh01GJ93f9avObY6zp22Sk3Vs1p37
42vs+F61RVy4Ke7R5V74SKrvvfsWehV+I41fyjx7ZETPGXnUzMvxdPBAhJ2W4k313XenU3XVbuUb
YC0OItKETZ9yiu6jG/nuwnQV70wbpDGWauM6sUxx3mZHoKjW8G4nl7bodTh326hUTi3MPRJrjT+L
qtjIdA1UnWCXighBe6XByk8CcZoTEtVm26np0FCdMSXdjRq2Wyp4te7JJD23moZbvbEoMooHU/e9
xCSBRS/Bs/fUAglKRpx8Y3ckO+V4aNT6nlbEmo7k3swM2lYaQllxVZmTRyN4XeNcaXwrWkmJtm8D
UMh1trdFtpGgJemm/0h1lAabBi0I8XPCM1XBFyepadPgzK6J2HpIcaeGWrdGOYvzf6lVyvaqUvVD
3kP67ARqs7mbv0i+eVQjedcT36eZwZ+Frd6XteYVPifu9iGIvnZtv/ILaNMCEf3SW8PTCSBSOlYx
fa3woVLVDZn2KAdulPKmDWgsErG6R2v2ra5IYA3s8UAkBVo/TTsYEYEzgMZnWGZqpEFbIk6ix6BT
iBVS+5WafEtQ46egv0sTQ31Qb4aWYLdGIEyU0b2p9I8HXfuaLiHnKqTpXdb4t3ZSPBakJ2oN/PLJ
r3jZk5KAeFoDfaF+adUEGVFakPATe3prPE4zXVOhdISP2gly6ay6w1kVuZaIcpfQtU/kXe01X13T
xV6NRBLYU0K4amY6BllGLvkd9Sq1BjhgzddFkZMUDdCiR0U89YHhkAlFAC5ZsXm9k3T9povpp5Sa
eqyz9BCE1SkGq2U2pNVm0cms9e+FhlVNSH/6ZUMDPbIf0hT8Rxg8X5j/59s3W0VMRndAVjT25L9V
iAisEkVE3oRr34sNbJR9dYW32DU32SvbDQdvwoWX/rcNByMKWVEVC+MmKjZxtq0KAzKh8BDR48Iu
OHGonUibroYHpo9AxUL5aAWFEBaF4jVpdWn0d64XIRx8ehVFjYbE8tcVMMk6lNNqDyn/vnnOKWGu
Fquy8y0GqbqbHmh/Aae69E1c1rG3C/yPS/57UPNsa0fVA3RXPoBvYMfRYIgmGcTJ7mh8uPD7mfqm
GzzMn9Rt9+TPqwtPeNnSfDT42Qav7YiysJbBW7f7s7rO3XnbPvVOy+5uUzvq4eIJ5MItNs92dJ0w
676fucVgt6+JWRldc62siu8NKQhYUga3Wkc3NBo/vs73R6WCxCnEUOwfcqo3n7ZSSZBRJYwaw3Vq
zGe1ffp3BrA1oaMDY2N2NnPksDWyuZl4iPPBbAnDBQz68Qi/Fd1/zBONK+Af1RLn5dquI6VpChkC
+55LJGLk+SeC59zlszx6RCk7BLleX65H/FYA+TGwITiSW4pt8nb8+lbYQ43NlaAQqv3JNainbeJ8
Ezejpzk125BL3/13H9Xfo51XP6Bfy/ZcMVqsfe+NclXqF0prv52luB4+5ZS8TV3HLP3jet9MBokt
h1y31eROfX+gCL6kEjlJkrhK/LnhgNFPKiig4MZEaZVUxwCBZiPPd3T1723yd7Ds/HwL/7/u+X/w
1Xgzy39TPu++fU9RPb+luf/4Gz+N/ZKi/aGausxra8PtJ36RpfMvvbOq/2HwKpi4/JFEq+qyc/tL
7yxw8RtYjm1bh+gulsrqX3Jnwc+jwm7ZmP417Hhs5/4Bz/1s3VZRzeL3s9FUa/ww41x3Kgmd/BKA
GmAMiUbbAsRaDUhYGnxsHCbe3JbTzwX5rcH//B1kMOxYi4Sbm8CJTVvW8TdzNsJir9s9uRPmfe/i
D9uAAsm3437ZAbePtlscPh7w7C38OZ7CVwlVN72a81NHiT8DNi3jaR2IzrBR4F6Tu/LPluXfRjn7
GIxDk/B9J3C1so/TeNC6C83fS1dxdteSNNbKcPn5AQlywpY2eOYv7JHOTgi/XcLyK7x5MJUpsD7+
b9Kua0luHNl+ESPozSttmfZOLb0wpB41vff8+nvQd2eahcIURtLDbmyENup0golEIpF5DlmoEGKt
ivRQCo9JCuYoTIVd/iJ0anSGRF3PxAE3lSkHElhqivChNTHTDM7AMJjAXiNI0LkKQUpbYX7oloNM
PsMmSThDJmuwsVGH6o6UCVjG9RHjLnvVA4HedbrY6IvxykDwL8OxPxpOANVCGohhh1M0nK9mXRJX
D/FoV6J1CmQvlxHISp3b8w8CnXE10dKqEqbC3brqAhQE0Fe1+CsaVi7DsDctJnX+Z4lBJVfQ9lMh
8gac9nVx2n3poxdUV1xcSFwoiO6gYj1+vQx5HpMMDAWJmi6DW0uV6TQkt+K2rct8cgelsnU8xayQ
izb3inoTDhHHPA4W/S6XTeqSFzU6P3U0/xWPmDezlfyn3t5HcMTLZrFWUpd0EIxggMXCiyPl+6ag
a7i6wS5BRvk4NG4g23JfKrgZweFjvDa1w+hAAyh1mm72s1p8K9MQnMka7w9hOOfJH0JthRr8G4sI
smkXIuhv5JMW6KS3G0y7BBAzc+pr7SsvX2F4q466Dxo9LMR/sNqc7gep1aoYg7HY9/H1OF/11TEe
OXGSFVtOMCizrL5S9UkGhlxInorBejdNoYcqgkocBORg3gkQqMGFYjwvCpodoet3+QOzfGlrI/n3
TYQRC9wJwHMCXypAFtG+ds3oKL0vSVdGyjnZmL6kkmwWCQKYfuhXJrmRTXDPgm+7fSU1XbRlu4nT
veq2ghmV2DM4prE+n2GoCoRkJHKYUkEgrFarxW0T7HCgK8unn6qxb4rny8vHtMnSZLRTgc9d1eha
mZalglBjbtYldYYr9VD7qZ8F3VclUA7xDs9YAQdQPg+h+haQemZJQPUygNKGPE+DO4esIt4RnQm8
tgH6/XxeDwDxPypin8BRZ0KpaFFbRbBv6K4WaLfXaBOOrxHtfj0h2eKY1F1cgJD4BHUdPL0Kkw01
dbsoeI9/dF2TnKa6pSN3FCWkr2c1xTiCMgdGq1HQDSBA7hQeGPRLXPa1wu58FH9cDfeqyCUvgJGP
hmq0VPDyLra/bP4G8nk3+60x0IVuZnhiTvfRbrnGq4aNzpgDEqWPO538wHEX5vfb4FGJ2JSYdRWC
xN/tXwcoxvjKzvyaOdK9cQ+aKKe9Nm+ru//gpay9t11qEs03ZoalAv1uDUst7CAI7ynH9ktx/TYf
yPtRHlRefuBNo7HOhy0iFawhISnjngjEGvysxXeUbS+vJM8iKlAL4F1oxxa/L4u7ujsK1dEoOS8O
TAgDaoeYF2XM00GgArkC2BxdoT8M2k3Y3kMH47IVrPMGjxkosakWJgaRslAfRspAEZKJUCEebP1Q
eOMR9R8MDu5RK/V4zSv0Wy3ZcVs0OlMRCrGua4yk451r8XC0+eAJnx+MAOrCO1Kv5VX0SEinotUJ
HhXyB0zHJ133gZc8YOYEOiRI+iBB6sUH8Nz/zlrihZ1w2imKROcHUEooZ5A2wzpMAuyGIHTj3kY/
8LAXd5HbczJM9mJu4CgPTKLZMkE2irodGELfVCgagRf6DgIg5Y3mZD6vM4OLR6UGiTWIoOJW0Jd1
P3mG3wTmk25DCcxvnWnHO2eo7tIPTwGNoC4ZIp5XUYQ+9UthSkGMmfZoTjYmtEOW+6g3D2b6Fxhj
wR0tXQuqwLnZM3abgYwSWwE1ZxQnKESQyotWDA4c0LJChQmzA1alHTKVt+EY5zX0TeAeGLbD+Bxt
WNlkshDCTVzQswzO8i65+G7X8l9gJIKM7I4XBhn53Akcdb5A0MgUChlw6QJ9JajUI3u3U+EOhziI
qnn7jUQLer+RGgX4HJH+SHT2AxJp/N8tpFjY35hAcGUvfsvuoftx1K86d0WTbn8/g5nVBjvwHc9U
xtGGEAa6BGRfaNdTqYgP4ptCwMpjyloRXVPBRCtkzXHmeO3MydIZZ8sJErXzRHAxa90k4xqu/IRy
b1MUnOyH9kVIJsogWYSsKi5Zkk5XyYVc6hsjgeCela77UsQ0oDw+rNzuUXrFaBgqd1SaLCpMXB29
eF/ikec9vcMQgNPv8nf0VvSe5EDSpbETn5eJ0+tH41KHjiTPlpAKMC+XWoxU1mDn9jmxmLOCKpU/
Yl571tAnWXvao/AYPWTfi5vORmOXPzq1FMQPyHW4uTgTExVIQ0E128TA+WnMisHH0ahtWnuIVX5c
/ZXWj0ZReRzLmB8NN1ARVVULjw9UGMZVUMQFA5aFEAbHsPgQfISQQPiJZzjlvdC85qq1U7TCc5NV
toGf0JS/1BaokDBZWnsTOPLRtfbRCFQEpPxpgFTZXhJc3X69xUv+8JeNydTCqjgihCiBnw6HIrfJ
ZR9Kc4H+mN6IaEHkXqnorIGCo30HA77gXmnhnmLVuwUEi/us3DeSAKnCIQHXjObP84yHSLPzkzHB
rGbDOYqY++PTXvqMAJHkoAsL/oCo/2Eud8bMCS+836cOhU5s6xY1I4QX8aaobgeNcynl/T51yajA
0DkmMjaCZEFiDdPOmE35nV2gojdXglCsotJvcGjF0TAeCpcwcwzeoC+su+mes2fpBl9pdaBYgmle
VOT5DdjMPbABJrZvbjKTSLQL07L2siF6VsfamyNjL0PL/LKBzCXcwJA/YwMDanR5nonLJ/WLFZKB
oj/7feoIk6woQ5cKfh/jyFkEsQDO9Yj391NRCpl3n6sTcTEZQlbGHvomlw3gfQcqFuH2peYzOIRB
Jv5k5dei9ib3f7hGVNhJoIlm1GSbmP2Pyrxa4h9/ZAJd40hBsqbUJn6/bp6aLBDTq6Xe/RkEldSa
hZWoYorPHFvXAzqZ5ltD5WxFzpc2qWAir5gFjiC559XGm5h+U2tOMDy7d3yEY6RCEva5RPpRTreC
VeYl1JphQ3Qj3KpeE2QO5lETG0qKaHzh5SZMv9qgUebMitFL6MQiwf9lNkDDVT0ZkCi6/FlYa4Y+
QlAnEatw/z41yTDSCpJpNUwqo2fQEQddGXuXIc5u9mTZthiUIVBwgepg08AQscudPskWd6gxfZ+U
61MPFTl3bdvCR9/n6PWVqftRKIk2yH7/96b+rxQ5Es9Y6jTowiQuwFeLVMxefZKraFCqSh35cbjS
nNSLf06Vizmvy+azQXF/lERLkvB4errCgwDtrUgGqKK0ngoJudR8/SMEelJBgioFOLOBYBjPUbwz
pufLv8/K80Dk9bcFFuUjo4nTbYFQl5eH0EEZMLp/LAldr85ZKbIS2zvb//vJJw7lJxOEn1atIisF
rkaQKE7zLk5UcNYWoJ8b4+7rIEhI93p1uYWEoshJFegeEJLboQCL6QvQVsng56c+VAI5eGhrLrUH
UZQRtH37sXCgWumabusNsRsOjg5t3T0aQLjXEJZnbrHPArCZyDLaaZDPOsO7pjjRDiSLTuLIFsiq
sjtojPi85JLhlyeQ1FfN0SAhyGAc82LUWvOHjNcpy/t96mvmptXhXMHvg9wFkpVeKHJ788h+pRzm
xARqP09JtEzRjFVLXpDXWa8kJLe7DBWaj0YkSJNzPJRnE/n3TS5kLnEyliEAc6G/1mbydDt9ubzZ
WFEfrygqXjQVKIZ8DAFuIFpRjqDN0tbeupYQfT2q0I4EFd1lEJav41L/iUIlXaOQxVJLQjKklcEF
2uh2fyW5iddj9TQksag7fdygcOXm1dOYp+gWm0rIIKY4GXne1Z56Dwk32ZN2umtdd7KNWVEH5Rj3
sq2Mb3ZiKpWeJQlo+wUDC6r2frzeDrwRkbOHk4+wtVlLKm5UQ5oruYy1BPuOfPj/18Pezhd7eu32
bWC5y8Nli/5lBTVLstAXiyFYyu9FGf8wDgMy/ldoaKofc5bZvtfJazNWkHvbZuwzLCGIBVADIjSO
VKjIkLeJ0F2oPTlIn8D8G5CZfi0AcQw6DNHxzNll/2LfJx4VOmRTgApp19ceeH3AujJeDcG4a96M
IsgfSHtJwXv/JT9IBZITA6kFnXtwn0CrEZ/Qa15Ub8UAHGi3SNh1+c2TbIf8tI4KIpgREws1Binv
okLDOfOT7p7jH2QHXTKHxJhNDDFnPZmkDjdC6RHatGNlRw8Yld6DFtOzPHBkYbwPaujf/0uFhB2+
Po2jAgsE7wcrI9BF9liD8mh4HjPOhv6X4PWJQQWQVNanNAnh/ujIL24UsHf0uwQkE56KC3f1hG5h
Nw3yZ21/eVl5340KJGGWlOBmh1cuTbFPoKCqgg/sMgRv9ahQ0hT1mq8NWT0B4q23qNyDMOfbZQze
7qJbnfJ6BuM7yLu9InbmyhZfhB9NIIBvJYtdo3ALn0dMwrGK7nkS1EkDzykJVwk48UcfYhZJ6P+O
VWCsgLySjl7ID12gjc+PQxSJQ4ldNb7OIPfyQcrlIAo3jvmKpmRuaY65xT7haHmlLBtX6BcDLtSF
Y1vuB2OPyQ5Vek8nXiMM+ehnu3kDRUXfWp9iKOTie5HxVVJwbD3jwK9t8mCooBurodCpOvlKFXjv
7kYIek6rLRhPZZi7M1SL06fLn4y5nzZ2UUE3XqO5lwwAhqsCJU1h10Jz7TIEK69Ge+8/XqGQv2Hj
FWZUVpO2Yu2EXQ96uj1EdAKSz48YZkOTPDob+EkiPUP5USTeglLhF9fMWZ5GgKJmW7jdS7/P/dDN
v7yBHcYEp1H3yGfE4IJSgXcSq3EtZjjkhHYfqIMPLzHuLqFrOGa7A4elYD2OLyDBO/zya+xH/rNZ
Yyocg/wvB0E42QrXsYLuKdxcPAgRWyiJ43nN52YjxN8v7QcqDrdRLqURwZv95sXwo4Pqzu/kqBZ+
M/PZ2EYFZL2HWIi2Ams5TPpxvCK2QcUDAjcyRmILdCbw0lV2eP6EpGv+jQaBT9RCkIu8Tx4oABCa
O19+FV2Si/xeMr5Bo4KLXskhpFc/fFXyxZfsAFUKu4ZGnK364k7hTv+TTX3h430QXWw2ZA7liTqK
gAdZhv6KxLPIS5whdzQN81QYb+NGanZ+vjGRijOQ5QLBDtkZ5RWegkl+bsLG/r2R8UaEGwfXQ5nn
3QaQCjrt1JoQTsUtMVJF8Aj/7DE6pWHQ8XJs46FQUSZfMGc4tzCrX9orVXhMtfFxlniZMft74SVb
t1DzBMv8aQCN+k6SBlK9imVbfCeLF7qjY9xXZPEg3PR71zUo7/4NSO1uPZalWG2QimOU01k7CHYr
7m8sHNrsMDSBpB82nZrUTWG2QPsH8SoqfTUBL3wqXccLr1jMPN4+Yeg0q20joVxAuO7FoEkID/W+
9s199xVqYki+0VVrY5rV59GPkyh/tr02oNR2htYU5OhCbC9FhIJf+W6FoBKG+tBi7f9oEemZvTwe
8rGFdqxXm5D80x4jDNEl6u4yCG8JqZ07JeAtr3pYM4PGV0ofK5XT18Y+NTfrRW1VDLIU4kCO6kGz
oZIpvpOB8iIQ92LkmWCwcz4+k5s7lw1j5yUbXGrzKkIDlUHiHOa39Akq1CCUAHkHbtXQJyORnj9D
x4WkEoQQal59SM6V4dDmPrlT4xQDQ9f6kEEf80l202+8EiPPG6ngkbSdHhvkpiGnB3V4sMrXsVps
8GlyQiEPh4oZJabrBYH4ST5Wr52Z7Eckl3aZdTd1pfyhT1LRo1KXBJJkWMa0GG0lhK7nzLGGGdg/
fYOuBUO+CFJBpD7QCSC9X5/NQXNl9edlD+SBUIGiyYxRXcinUdT3lIiayfeZkPDcnHF6bAu0dBeW
WVXROFeoAYOnupdtwoDvJF59RFsn4agBzzI3ZWPEjBNIyhdWA6TFaoMqfhMZ4C4Eyf6MDlmeYQyP
g7wEmfbTdMM8IwCDyh14mRMFT1rfisVuXgSw71RBeJW/gDn7i+jjRTAIHc5hzDTtE5Qeg03ERpCG
RKtBrDB5cPm7sRD+EIJyC3GKBmGYYFc2P6sgkY2Hr5f9jpXeYuUMQ0dfHGYuP0aaNwngAt3vMIp0
xHT0NYI24YMmLnHA4TB7ZNW4xUTyJ1NH4gkg5RBh0SyGEmPVJHmF4EFRgfLhAKZWp2ivQcCPD2mP
Ajq/wYIe8mrDjF12gk0Fi9SY+3ZdVPLyea8VjqTdl7l3eUHZnvjPespUexlYNVK1mWAepIydWtsj
fYJ2Qg0hAY5r8IAo12jzTEqTAbaACvwO9NYH0NA5Wq96IFTnbC8eFFWKqJKySTMdNjWGEsQVqGPN
YBleF/P+8tqxzsTt95FJ/No4Y9Fqc1WJsKl9W9/wpI/3PswxBs1rlWAgT8b1jnckcjzig1Rxg6hH
SwricCDq5Z0m3mjpQc6eL1vFDhOfHkH+hA2EZLYQZs6xeiY4uiESMFojJ7dlIshgHpJByaedjTnn
irQqkHNEaltrL1Gm7UHpzHEBRn1NAaWBiHl8TGVjUurUCHES0rxvEYggEulZhIt+sVDNax3oMMjz
j99YMWhRgfIK06Xq2ZtbrFd6nBlIjdCROSO4zlVwGYFpzgaBePzmm3RCtBRyZOLaW12DDv0m1tHl
2t6GaXgscx6fNnP7YFpVMskIOiYATsHaSEXmPABskZZjBIr4Zf4ONWa8BQz+ZbNYrR2ggcFAvmXg
MmXSzQ3CmBYxaH9wwGMIuPCgMgyuMCvoAz7LJ2vnwOXIKBvGZ2WaN3COc8mY0qjxpuwACgYIUFfl
L3ZTo5IFtXpJxVApSATO2K7mwaiSek4gWJMZb7gmPg49r8eBsXVMFa+6mqKgNR3zNKffhkw3iyv0
nr212xM1NIFzL2N8e4xI49ehCWiCIIs6cYohD0PF6gsvC8F1KD1CjcaDVNOsc25ODDsseJYmghbM
AHsC5WNQHIKL6bCjAVmGKkhuP1sex7lYtuAJnKyXji53kzq5NSGCKG0dFh5SrOIlDDAr6Ub3+l6/
mh3Zl95VHzS7rsWxjJWhwJM/YaklnKNigXIuYPWPed4u6H+MB0iDv2IIL+CNCrDWEdER5BTkv8/5
9uqZkJJEeNUUfzSQvUo4nYPna4iJLRODJAYGEUARQx0GEG/HaaOGpSe1hluau3T9IRiPldFxLi08
HPLvmwAnSz102xXgtGHzltaEiLY6DGCHWEbZ5/gFOf5PMzokweBkFBV0netgAjnFgsjDrMhJCmGq
fXkHltJAET0d5/V4Q9rwZJHjh+eBB11bsoHQg2ndc56NeTaWWYvl0lswC6xeN52b8XIrBoRGZBJV
iQQgyBieWtQXWq0tVVx58fxFMA6WdG/qnBOIUeoAfS7iAjrQMBVsatRuAndYraVgtEaLEXR/9und
0tmkmte447vybnyv3GXHy38ZtddTUOpTdUaRhvUC0BjCQ54yOKKXu+G+eovFvQxOef5EB+N1+ASS
pkXt0a8uoQZQeZVm9+7ita3XgSEQBcVDjrPDUaBpERCqMt4zJ+MwxLmBaXx4iwW+IPqEquIs7roY
7H6gC99rR2g72dp9vEMN2OURAJyHDcnC/QkeA6Ib8J9R65oN3SJKlV6ib77z02r8UscdJ8ljJMcn
GPQTp2lmIW5MwOjA7t0/rjv9rj42LgSOfHnXHQfR5t3ViAtSGxusPibCFZgNNGgQnG4DpUnMCjJl
pafID7KCaev+66SBwDB80/t9pQ3O5UByvusgGorpJh0sEhi0oxcxEsc+Rv4JL5SDaQChZeLGwq8S
i0DyYwtCr+KEGRay80ovNSRHzQQbs5JONHDm3c794RSFSiuKyixmYwBKueh+OrYQbNPc31gttEVq
Ksbqzj+OkRRopbfM0oPiuYlx0jK5bovvv4NhoH2J4EDR9dQBBDEu12aAA+hgNjWcMvbLnnN6MFcK
irl/Q1B3S0kSOkUThNID6bWT5qY/ZTUn1JLNd+rG+BgbCMqNwUuQ60sKiNF4nlYvyUDUOx8SVYYE
5Y2iH7Xwr8vLxrOJ/Pvm8LXyVaymHoBpGx6hXh+MSrv/MwiylzYQ6xT1lSJZpddYWiBhGkkeJc6X
YRwWWDeL9JhBCwh0NVRQm1BVhWw2OaGyfSv+EEBzX/XoSJ/9ML6J+m85aEeaPEikca+mkjuN+fNl
IxkRXMHFApEb7fAy+i8pK5tkEWsVosC4zsR/1Wh0g+LH6BV3pTftTIsTfhgB9hSNyplCYe6nyvo4
HBcHpV4v+wZliQfM37rDnvS5gerusoEsR9naR66pm6846sschllaeerqaepRzu4v/z4joiLBkECg
J0Jf+qy4Ny6GlYgDxsXU7AvRH4eyZ8yjnmJgqEhg8HiHSxpqsNQ36nJVW3syE5ctt4O0rzMwviYc
eivGOp1gUF8Gr4Z5n6nAMIfeniClkHGKaYwsRQHPIBjpROTm5Lw7/RLCWoRWm6JpVM+geTW7oDEO
IDszHvMjYVKev9WYTa4DbncByzJwXYKPQjU1tHRSHmBBMlGvl7HypD7IwJbsouLlotM8scU3NEtN
LmFb4KKeZ+yKukWlcs/YXLVGlYGa7ocXGf2Vmhd/n70eTRuho3u/7IQnYHQYMdrcaleAKZCJbNsv
k/ZXzLsknmcqJwbRTRqjJi21ZABjnI99CQakJ1G9Gbu7sr7RIo4zMi6kp2CUr7RKNSQTWT0kJ1D5
NQPSFdLujBKsu/XNb3VMnALSZ6QZTyKiLMLEfXj/wa/g5keRtC95dZA7XLpbsp2oA3P7xVTqwFyW
GGRyxCk7D0p83fdsl3gVlLpzW/QxAUHGJ1Nv+sJzSx4sdWwaKYYuaohWezoRCU2PZfughs9ZE3MC
PWPPYaujvAjKcgZZajeErWZFFUr02l+rcLXyngBYv6/J5IqPtAlvUdSernDDmi0yBlFhPGwUvza/
PrsH6TqwsoABA40ZZ/3mU1a0EsRp8YSSQzd3WJqbatVuKnnlLBTjg5zgUB9Eayo8l9QEp3EVqUUB
+2D1kMvUf/2YOsGhjhCplcwhL4CzDKGrjHeVsAa6yuuzJV5LeTWYvEGLIhNRw7OOVHPS5WRIRdRG
r5oFXo2hR7fCTA9kAiBMhIkeXi2JdahsEem7Rt7PZi6HQBS/1ZU9vOdgPx9sxYcSkyM4xnUffklv
JI/fO8pKZU6QqRCVT6KZjsRWzTbvG/SXoy0vc1pPWBxI1CLMLz+4fYcsb9msr0JFqaxshrEHjw+m
EsKA1J6zIySmnOgqvEVKYEMN4QFy05zcnhWMTyylYlXX9VUcE1T0WWpvPfRkIKsNBU/3v7VDMQ6a
EzhqS+TaWhUmlIg8vL4dBvG1QydMndlycTTH3OP31jNO6hM8amvUk6lBax7mLYf6qTmE+wQCzCiY
5J7gavvlT1eTfONNQrpkbY4+GMCB9aNGuQRt25j8e2nQWkFa87j9juTPP9uTKOfhVo5CG97vT/G6
wsriMJHwrBSBmrfRnD79KaqcZwT2bgD7AiFzk/B2RQVkuRl0SWjwKjL6ZPNZYCiyMGWq3xKOovgg
oh+Ls5CsI0A3wcmPQwYiqvQL1qDPBgQIQvLQXKUPS2JCOMLotV/PrDScMag5AQgz0JRzWMI0L0ke
N16udLYofasl6NzEu8vpG2v1wH5kgkRZkiz8DyqWKEUYK3GBV5jRlyr7Nf6au7Fb79aDdmjuZPc/
TF8yIrWOuh0q5CYhS6EfzOrFmjqzThv0HNoQdU++r0iLQQnmDd2h2MtuHTSc/J8Ru04QqW2dLZFu
iQNWMmpbp+j9pm9sQ38tQvfyYjL84gSH+mJGuwpo6wdOZVqt3cighzeMX/e9EwxqD1tr1EniAoys
zexlcBOIEf6ZFdR+EpW161Tid3GlrxAHSu9q0eR8EYkRaVEKJGSyCp5JzjhVG3PBoENRNODpib4b
DRRvJF91MA6GpoAiwJGWu2V0XYGObtnxriysz4QHJ+CCMgqLSYWlRUKOb2ol3jZRW7ZFubiHlC/v
XYvsGyr2oajyCUL5nDqkkVGXACHl6fqRCBZm+3iX31tcRUZGmD2BotwuwTR6FMZV4xVQYV/i3aK8
icbDZafgYVBuh/6DPq0bYGDwwS6qYOgtu+QqLPBQKNfThKFo+hEokzO6KjS/EtzXv4DfN343IBe9
7MbUFVGn4gRBtkNgBpiUocjo/ek5VQ4TCLajGqKMQ2OP4C0uU87DIK0dgSkVEJQh3v0NQaVPpT7P
sqDAss7LHqQ3Irqh7GLXvBose0QrlrpL4BfZLU9Timca5etqL8xGaQI3Lr8a6ZMocK7L7C/2aRfl
5l2vF6Suhi9W3uWJi0lnO5041VBW+JYhGQBdSoMUuqgSQzpqaV7oTYPG1vYbDpVgmuOrCT1lWsMp
7DOj0icSndK3tQk1lgFIIoqBE3Tih29C+GoJxwQEzHOccSItceezGLGBo/xOkaNKa/MWm6rX3WWR
HVyT7EXt7AX5UrNwQhLTFTZolAtG2lyuYQPjkmq66ZfOq0XeG88HkSdtESqSIFuGnh06DqkNHCo5
2NeIkvNyGK/ILQFdSw8VGRF1LscjljFogIEqmE4kEugtGw/JmKeISDBmsdemtyuT83GYCBa4UdHU
I0OJiPjKJlnOV21ZM7Jc4XJrxncaz6sl4rb0WoGxUAM3KgrwZ4Ruagf9UW1Z4Nb3YLKaYkfEey1m
9AlVCpkky9+1xRFzv7wBCYZruTyaf9bliijNGbKh4x3wjLMaB3NmSqGMvXso94a/7gwv2f/NQPwb
H+wEjFrOIROnTOlFHPjx90i+kgX3skNwraGiRIHRAmExiDVOdoOHb7/fgWrGVf02yAPecy1j526t
obvGwzGOIA+tIJwbopOh3161jVZ29PxbxKPqZUTYEygqSORJEvaQVEIiUd7F/U4r/tIiToBllTIM
SQdLL1HjMc/ERhItNKVFx26KK5twl0f35KKtXEP6ASXq2SMP+NEtzyUYGwDhHD1YhA7pvA8jTMSo
XNFn7aH51B7z6xVT3gLIiJOrZDy02jHNOVkn4yA5ASRbfrOlLSiExFUJwKi+m7s7U4PK0N7gSUCw
PtjWLPLvG5RqsaSiiIDSRLETNc+T4Ku/TiGGG6GooXCsognijOaoj8a+0slu6vCfVkKHcOjXjX95
S7EM2YDQTEfg8lDlfABAnn1bNDAiggiRRxnIeobcWkLTHWGQRO7Q3kG27ZxekdJSEWjeGjtVDMfr
MTHMK0SzAu8JJHUQok1c1kBTgsj+vIBidbFT2Z7bnXpQPTIWZGE+o/WnNzl31LfuKkXwHX494Tz5
C6isLMc5j8dZhI9Zmm2zuI15N15mNATXMKSZFFM8Jy0RxgRUgonReMpt8xIdpV2PQfYCtx0QZ0Yu
70bFaHeCP6JYLaPyirYnOkULV5TFk9oi6W18V95ZRxI/EihN9+BTI6DOchR58YNxQgPUQrjCCSbC
SmqjdWstq5GJq3CX2ZL0lEW8M4V8B+qIhkCFAqJR9JCiX4xKZ8Q+ko0sQYLWvg5eskP3G0qeqvvB
1vNfhtlZFhHyR2jYwS6DfhFHKSiP6qJrPFA0vmYh8HKRN8nKw6BucqNaaqmmAyPK9nl/k428qw4L
QIc8HlkzUvmjFq0YBEyiyQKS6EA9RBHq8JGHF8ib+UBmTuJDHnDLxKzvtIWkkgtcHAppRBHQEw8a
ZvseVB0TQqmff5kP2ZMZowbP28EfNT7aNbaQVLqxTLMYSiYga0g4ZDfhAaqu35obwpCSeHrq1sfl
VjkQNQcoku3Sn+oISXnZVn9onDsLq40C8iaYDQBLImYE6HJGiwevXkrq1puV5H7Uke4MspeYpVPI
hVvOP+q6dHD+2iIml1t5eL98SLAKiJh+0NAaamnY/DR/eteHfdZnTQv+hckjbPQWLug/LWd2SAsg
ElvRNp44mCRC04uPV3VMSeNKaEp0P3Q5DJM6VFWLQ2PyyDRY6vZHECDvSSu8wLk3EeehwKD6g25h
bExc4WkDE0UEf5ZogQdkvhHFEUpfTpbcCOttYRV2O3KOBh4adThZc5pYcgU0U7ydmtnpzZu0dbQ0
s0V9n8wc2xh79cQ26iCql2bSwbHWYpZT3i+VvJ9C3vQeI1U+gSB/wjYdykZzNERAhMVL84IDxFmi
zO5k1SuHMbjsGLzFo06EHqehbkHK3OvKH0MR21Vhm9gImF7QSzBbmRzfJ6HykmdQobSuk3XqBHyr
qUztRbxelMmO9c7Ry1+ntcS4jIxapUiS9DOHz+ZcmqM66bxhfmqiwDJfLi8cI9U7+X3qI8lRl7R9
h9+vqrsaUkLrdR9zLhksVyPjXxiUMSSIf9IBsxWStR+Kzsv126XFyGPCubCzbEC6igcgTK0gIFHn
jlRMhVCmVefp0XUzQ30tvBXin7++TpCaFA08yUDfkpZBW1MtzCINpLe6doQapL2Y+2XkfAtW7mZu
QSi3Ajt/VzYyQEDSc0U4dJLAuB7Bn0MGMHgPu6ztuQWjVq1aG9OYMoCpyy6Mr+UXzbSr8FoQHn95
5dCihmkZdByjZEMna5YVm13XoeBfwMOUwlbKQBruL2MwXAwCw2jM0FFstdCydhpqlhZkJzgi8UZt
QbH7Icf969cB8OkxCAFCYpy51GLFMYYkWsheezJIUUM/5mlZMuKXhSkiVIt1qJWptNBvI5eFFSl4
jIPOW6rerWNsJ+JtlqROKh8Wk8dfwYLD7QBXBFWChiqdOcga9CyGGG8UoShfp8OrCBoLlDWCqMs9
MZ3sMOUNZDH2KL6LAjeA9qsGzNMv1I2od87DSMrFLxDZrtrGVk3/8kc6x1BFskFF0gFECsanGPEc
wwa9IOd1i2duZ846e/2NYXug4GWbvCGByZnOCqZ4BSmHnLdefKXet5jGI/wO/UG+lX1C1MKbZGXc
k0/xqLxAGYVJTtAaRNrSyv9R+dRHcbDXAylxQa6Mk8eTKHN6uAEQAxbop1fR7ESn8Yk0iZ1UIMcS
i/U6BPNlNiu3Bg7VgUfywPxgFvYtmfhR4Y6nHyxqNVEdM0yOpOEQaCChMXV07/AoYshnP7fnE4U6
4iRTjKDZiTw1FgR/MEDEi7el/j5B07Eqg8R8L+dPlx3xPLSSFfxEpMKRLNYge+phV1KG34XS2C/Z
bKvZvstEGySmnD4I9vf6RKNODSkRoKhaAG3ofrRD585Ra0eoihv17+yvjVlUENRLNVfHBkCj9qA1
XzAxbou8DJ/nEiRybZLGdhLxkhDiY5mJFdT9IwZs3Sh8u/x9GGXP0w9ERQohMqwOWpRwib3ymt/N
+84BEQ1pMHo3byUn3vXXkNjieAXHNLp0rFWhOakrQNMVFDRYPHB9+9bgXraNeDPt7eiFw6sjlDIw
ZEv5ngkFbLg7Jt8lCIMljeXqwuufIVD+lvSYdZx7DL6rxfIQdyikWjyJAdZSoYZgYDCdzCiclV/K
oS5KFZ09YnnTD5Pdzehw5wnrsEGQm5DrHaMTwSgMtGgL4GapajsZrxrQruM98/Ji8UCoxQrHRsvq
CSB6HtrG6ESEpTvfXQZhJI7QaodY+9+mUDszRzupickUJI5gsb4NgyHoj+FV2drCNdTagkjkZNxM
J9vg0bu0znHIN8DLu0PbuV3HcTHmqqFNhEzqQuGLHtRU5TiKlhC/X5e3VeVF2psucTI6svBn+2QD
QUzcBJo+ycOqMgFR6rkvDTeYvvZEc6fXXy5/G54p5N83OF3VF6oSY57eFINZeNZmAaWDr5cxeLZQ
Tmb2+rRA3w2NVRjlUsX9JC9OWqd2vfKGFdnWYHAI9xQRw7rUm5Qhr+1iRGgRglxeeSX5gl2AWLwI
1L0UoCVJBZHXYvMmPpneBon1v0GpDCgR46IrU4AW4ZcaIpIlb6qaB0DlIQum1XSpAgAE5Nykipxo
9i9/Icb7OHaoge50lMrRZ0Jn3EU91OGgA0LVKggSK/Or1eMyPyqVKDiSXvzo1sFyasV8w5BhqbjN
IIacRzDmtwOXAGb8cQkHMdCpJwpCXKZtijtMu6Q7I8y8TIBUXiVwYgMzGOkoS0JyTYYoE13Lnpqx
iJYBtfNccus9vhcGXxTRS3PbCCoftOK/rPaONFHcIlL+L/RGViPBw+0skHwFk+rhU5miDjl7lVsG
c2q3KcdI1lpuEamAW7dhuWYrEMfpmCd+ZN1y64HsddTRmknKGgpOwdPvJUvlooCPGM1Jb917GNSg
JFZEBy2hvbdcpYdy9C77KNOmDR69zZZuSDoLeFJ3KGUnrW4qgRN0ybLQQRfF239MojaaVY2znBZo
rZgXv05ye5CPc6M4UhFeJfL3y+awgiJ4C3Axxx1GPBvXsFpLnJMYnwiium6EXmAltXX9Rz5zbGIF
D6hK63gngnIvphpPP5MKzbh4mAbglD/n5MvCm2xmrtnm9ynn1sc0iQT0p3lT3Tph2bx3zYu13tc1
COermXNase5KhghFVAMkBhjKpnxOKMYswgwU+gGS5VWuh1ursA6ylN7367Bf5fhaTAR70COO6zF9
3QDJCQpS4J2B1OHpIkIzTBlk4uuthKcv0JWpXuxbTtTuUf7CiCb3KZgYQnuiARoI8nYBLhq6Zvh/
pF3Xctw4sP0iVpEE4yvTBIVRsmX7hbW2bOac+fX3QK67ojC4gyvty/pBWzzTQKPR6HA6J0aUr/QA
15hDgOwM0hd0GH2++CPGle5FwTaekqCSG1YRDYFYXEbxW9IoU5RiE5d8fenU9llVBdkg3ulFgJiS
OKE46qwwoJtxfygdioqQSAjS7JTrehAqon3iyvGGwlYG5KFsJ/EElL7xLOUY7kokvTK3i2hqtF78
xaMz6EW7xUFF9I7ImJyFuMvZzRU2UpROw4pyuam7lerlaegM0QXNxzDAEKNgFjGyl+81EMNS9Kle
VVi/wYEGpk/xK0tZeRXuYaHoTZKdRLEdzp7RaVWI+4HGGP4U/fvGNyRRKBlViNVc1esIuZF5djtb
cOtz5dpgMOZjBgk0kj1UL2J5n6/19QxOkMuWlg+BeU6Ii9Kp4ozRSKVpUuMFhUpVeyuV1lUn5YKQ
FH+h3hCYq0mbJpQfDNicLsvvxrj+3prgONUE3i3H0tJEqoLhVGBBUtj4IVhUNIwBQnFGJJfenF9n
/fe1xdSL6NCL+IJ4S6bgyUZoKTpmvdCfstn5Bh5SlemAqkG/TOTvIfn68T3ZAjAvtBlDK41yBUCn
3sfhXSJ61/IFsF77LMEZxTqTYNfSenjNSLyvP9TpkYjYh6haMvZZUcB/gRXHLXQ2nLtDaaaEDDN+
f3dttl4qVTtUDi6taOwmT7O2OIxm5UbbVZNlQw750BYv1uqlIg4vrlptRGEsC9GSBW6VBV+R/MLw
zch+UIbfmb2r2o9XeCBDuEGim7bVqlYyFynBopHCLXs4iu0nAjNAQK5Fxp2JodvMPY2A01goJdTK
tr6Q5tFsfsnJ02XN5e/8vxAsobeyjpqUaoCQlK81lijt0WI+O9EkIsLgbr2qov6RpiXOylUSEsFt
03TsS1Q6A16xveK0wtEYVIHOFBkEQvQxhPQn69lIeVEtSo9ykbxy6tfwfYh8QWyBWo02+4kKsrjn
8g3u9R26UYF2JASUXYAbcS9bJzX6/ondgdmi5DTwd9lEFQoi0tqI8X0zpQmWH1Mse114jGtBfQL3
0LxWEqFSGgwhjIHs41KNDCtGrBkpqf5lCGOnTZ6L+Uo2BVafU0aDU7OBYkxlE9uRWg0R4ue6Q59Z
lJo0zh1asyR2ZbhKh8IVzEoBBeFZzY69Juj9brPWj9SjonwxjaueCC5LrgpsIBgrIBcYMK81KULo
VeTYCYoYZdE4U56/jkTomxhUzI2aTWtt9mBubH3lNPl0ot38Ew2l4BFA6PyLqKZRtGaMCzPZcZSX
MgRqEDzTMXRFlTJPR+nfZdUWwTAqt8gx+pwUujXV3TgGRnNApehlCJ5tU3GZ4eLHk/6MugwVKnVk
tiVKpgjGsc7PY3OsUmkvi/oReaJscRiVRsq9lLoVOFGROIX5rUBlHDqcLgvDy6JgLt6bNMxlMGHg
bFIToJDG0xa/WXzy7S9Dtwk+mp81PUN0VJ54DI9APkN+r359NthRUgFZm1RvXB4V+akwZ++yfILN
Yt1aubHNbJoAUkbpnbSOk2OVcenEP9PW/HoZSiQP44WsaVcnUwSouW2vSao9oE70zlIlQaaQD0NQ
OA4OKeWsfbmQ87GsUxQMruRhkQ9KQxxSBZdF4VkfPGYsEG0iKIe64PdbU2d5h8E6XYuerf56TApH
n0SJNAEE26yF4Rt1NpmAMDo81uTUWB2iTgLt5u7+mxyEedRYeldacjq0iEjEbmkcpLT3ut6PRFFZ
EQ679a1qtXbUY+vD1ZWbh1obfN0IikpwzXH3fiMP44UmmO0xY5wIbjn5WPdHe9yhAsi9vPdcDOTs
aJEMIt3so2AszWHWV2CY8vhV0lD/C97yShHcb1wUBPV0vG/QQMIG3Kal7HutAUrY9zsk972k1m8n
Efm2CIXu2+aGM9SoGAZ5pEey8cok9VD0edOnooF6PD9H3QjDXjolzguIpFG42KWpkyZd4spz+qNN
5t+huQakFT1yuYdnA8hcDQv6l4ZsAWA5xd6izd4wCCJR9ISzHi8Crqj2wUP6fHx7mYwj4q4z8twy
uQrN8t60qkONkqwC/yIFEWgL8YxB+4TyofRH1fEoteWzMsNY7aXJMgA7rMqpM57VuPOXahSYN95x
3aCw/jWZMb5U0oES67/y/maRjm15O5gCQ83Tii0KY3wkM5qGYUGxZFpVJ31VDn0379IRgySH6mWY
VoFQPF3fwjE2yMZjHhl3wNXZcp3XVdAm9n26ippERTCMCZL7RG9CEzBm822NdwV6cHrR1FIRBlX/
zbElS4VJSaj/8sMw36nq7A4NGGpQGXjZ0vFO0XbF6M/YwIxECc1qoTDFn6G+14rPKDPqzvFEAM3I
WdFkDE4VfVBgfVBP67RL6U61HQg9HK4UGxTGxs3If8daDUuKOajrfJJX7/IqcQ/L5vuMcZtRYoqh
d/i+JN2P7U3aJJjw7pj5P5+AQask3A3ZQvEfo1fFNMSSQU21Nf6YkIeuAnDTOVMp8Ai4qrWBYVTL
WpupzAksp5RWTjnuprF0R1FzMHfJaHRF015HJTNLBpB1zO0VnjvqnJ2hz1xwzvxZ9WR0tHX+/YmF
24Axd8EoxyiaR3eIX6Y/Klt2be2YF5lniFaOq2cbHMYnLIhUJvkAoTQzzv08ifMABaAfH+iExMQb
CksWKC1FHK0xUBIUsWu/G4KMBBF4UQJJ2PzYNCIU3RXAWLqfYXGyQoGO8b+PeAcy2mAYOvNtkCAj
iyLD6zT3kXFXtYLfz+owmghMFIZhagX10c7CD3CcTK229MnTW8xe25vVbT0eLisVKwKFMBVoJ7LW
6GZjizrttsIg+J6gnTyXbyPNOOYmEVhHEQT9+8b69v2UDqMBiBG1Glb0uEJ3LwvBW6etEPTvWwQ7
nqmlmbwag4zi6aVvX+RYcOuylzy7UIz1jSy1TSMZe4ExMt6agPL3oatTD3zJvSxIAonEYawKIg7d
GmkQRwcBUgVO+vl5EsU2+JuCGjRYLlqOwfgsth4PZK21ySvH7CqL4quk+aif8nfF3iAYP0UPEx2F
yYCIZtWtzNvRLNxOuv/M1r+BMLeJ0mKWnjxREAXMn8V9ihafKvxoAcmrKAieoI4KnWyEzT+HlV4b
62RCwcr2uFbStTKat51N/E8Is4FhLbyxWPNkG5O3Fqd1dMPxuRWZXe6+byAY4w4HpghnKom9zs4c
XxkYbv6fhGALZ5MRvRFlbk0oisr8Mm/Qs916vfTwCRSwNmOQB5pIDJYWe02ypYs1yGFMqtuYd8uE
qauinMNZsJnuO4o5XgkVMYSCLa63w7pP7aqbPW0X7fU9pV+d3RUVx/JexFPJuhKAspDNRDWFgtao
s+xybETJlM0qfeEZXpf/Qum2S+rfafTxO+UdDmPHliEr1sRUZi8sXyIVvYtxQOzflzdHJAtjwBKC
ksZ4hCyyvDPM67CTHbtx1u6j3C/smjHnpdDySeromkn2Sc9/x6YgrXHWL/8KgFYo2qiEnNArRcHm
YllKJVVyO5s9JP2D1SsDslxP0R/zFm7lrghQherE97mrCN7kZ7Rrr7jo5aD1NbiU2QKUNC47sobA
pXqX+cUX+R86C9XE8Cpv8PAQc+ub0F0eQgTsBA7BWQcLi81c16RftIlQmY17S32iw40LqH34qPcP
q4+CS+Fw4zPSLRaRub5ltSWTJQOxJ5jL7syeClqY8Wf7nLijr3rNY244oYMC2Y9PJ6HQBFzj6P/Q
0AXPXoNNhE6MYSB0oaevYPQJ1LsocQZP8dvdJCJCOMvDvKJpdIopFArcioygStOirX/Cw9A89Yfl
Zt5Lrn5vOZGrPU97UdcY/dg2sEPBDNSrEOSPYMVYHeqIFo0pPYSliuGH411cfw3t4PJB5x4QdKQq
Bh17R+cOvfe8UjW3OzLXi7fcY6JzeS2dJCd2w4PxFCGB+ie9xZCAKxHPOM8sg04CfREoNQCNMBvr
jzK5IG2pz14bUN7vdV9e6bsIk1MjIYGVEIvxYrSmaHstRORNPpZ31Q96BVCCwPV36Qr1g2M338nF
ODPYXsUAVwbk8pTAcDM/v6MsU5Wr386u4nZP2rW6r54FeyhCZQ68FcvmXIJ2zFvA5tceDLdxR8WV
lcA2HdMFM4hXeEsSGJU3VAJfgWdsbNRvwa2CmiICyejPOC+mXK8GPX/JfjFuIyQiPNMHw7lnTvtK
9pJAEw1GPsuE4WRsQdmoYDMv3dhRUEqFoBpQWFPfDZlj3ybuAuShdErdkwxn2VcC1/6MhoHFZvzu
eKyqrCDAHgN0Vqsu+kt+at8ztzjof17n4xaOUK2oijKWAPKiOxDFhnCXWO9VN/p2zBuYnfia0qPk
gYwRUMQZYV0x5ucUNTuBRnEBKSUbrA+KAFk7Z81zmtsSfIzOl10V/JAKOBSVW9CEBpOQsJ5/Qjdo
VL83l/S8jnaPNlZ6QvVAvkk9y9N3zRNINXaiEkCqjmcruYFiHJuxaE1LsgFF2ULLINsNgbRT96IW
CqFIjGNjykttZj1w9BNdvuRoHHrU4xPslqhak38ENzIxR1BZrWoErePskVN9UP0ySD0wK91C+73p
tOxFeIIlZGtS134hxVzgWqJLqOxtH5Nz/CwQ7RTvZrK1N7FYwqqmR90THnNUB0dPwohtEgy7Ytc7
0g/LUVwUiAaK6JnIP90bUOaymFPkoPUWoJQYVfYVR858u3eSL6bbXaMuNXPS+v9h0ATnjW1XMbMm
qWu6hekh3K0HZL9c9dQcVCc+/j9uKXoLXTgENnNftJoFOA1o9t64j/ZlgFLsnXxCIXbQ75JAZL64
CoPoDh1HhiAO28S0GjkYqwgUZgzaA9lL/t8zJ1QYrlhgvQDHNKqXz9LtczHrY9rSWyEYvdWL3dWJ
veiGnjuM97oTnQP+Gd/gMWaLFMOoFDGuXUqOY31d9+3V3zOeg3Zlf9kic3xBFJm/ycbYrRwVehEa
jfDo66/V5CsJb4fl4TIE/8BtMBibpXTIs8Ug0PWSP70H0gCQG/l02t+sO6tr/XolF9uLdo1+lNVF
VC2gsJW2c5yRicwm/ApTl2YvIscJMweKXWvulOi7lneuqggyF7xVRDEdqlxpuwXCAfgxm4smjzvD
XJV4QZzpFMn+gilFlohGkvdGgK/+BsKcLjSSjabSAaTzab1+Glie+UVzLIfyKneFc3nX6NfO1g91
4PCjMU4WpCyMSPqC1uQwW7y5vunQgiWJXrI804RH7L8A9O+bNTMkqW4HGwDqrj6AsRIqER3oqMnY
F5smVYTG7JAl5XIkU7T8egUxNUYqPYC0HHcNGkYq13YzxSsOrwQtp9Bd/dQPHz5jrjAsAly3aFoH
yzFznQ6gky/sLkdrBXjzbUnzCulXJadOqd3mybWiBwkhn9nEN0j2Si3rcFnNApB5uIvAbSH057ha
sgFgtETKV/REjFSm13cJznXj6A+Jq+9ChCJgr0J3EGkm1z5uFtJmNCdCv4W69gWelkdwzvvRsTSd
KUDAGg1GpbANkvcIwgMW6Rba8mOwzR1jr5HZGit67Mxf4KOa5r2V+SmiLscwoI+vqfPqdYf09Gi4
IpY6/vq+gTNXAXrOy17ry8VD8d9YfVW1wydO+UY4xvxXM4ZUFj2EI+h/1PZNLoqTcc/dBoCx/abd
KGh7w16V19Yx8xVMd9W9+LnzaMSozHaZqB+cbyY3iMwxy/SwDJsUS4Y5iLvOJc9KiPO9ulpQBPbk
2i8fXUEUSmm0JhynWsNV+t6MJa1V13KEOIeq/NCSu7lZBWeYo+4UAW9gpBcAxJZqm6iHqSezxSGu
UNcMSsmb8ll9VAMDpIQiG8Xx+SmYbWLWC2Q5m8XSEZKFcQcwROY9+xvx6GAiZVcd0j0GzASh+5nV
e4Nj1GNUrVSSCypb99Skt8Xy5/L3OdoAedCqinY6pGfOKnVVvZOGKe2oNrQHVXMKtEu74HqGfaLN
CEEv6r4VIjIiYT7PUEc1EKs/g5/t09MgOariVK+3y/Dci5jl+Fu2EZFReDvSKlWLAdj5NDaUBkPq
KWMAOsAAAZrATK9WEea5TXy3qmzdbhLFIXxvQC76t7gMlP7aSK6UWWCc+EsJrUeJIO2tOnu9yEYZ
5c1AJfvLTBn59RXIMRBgl4QzoukyvXd4INMGjJrijT+SRkWVDxXA1J11JKDbJbvuIJ5gzxUKh5hO
TbHwX/ZObtE0UBFzoicMxdY0ii750ldJx6s6vEoCIbXquQXG42iDxxiooZkww1QHHnnsPfooszCX
evol7XpwTolKejkRtPdozN2sruYgI4mICIEb3S6gE41/Ne58pT0NFQREpH4Xf0l/CJ9MvM3bCsm4
d3GelnZOhaRnIPozeqproyrfH/d0PKzuqnuyONKxQPMnYj8CI8bbUvQbWrAudLr4WYbOrtfakjRC
vSBrR3MF1kE+zC5dYttTHz5u0t6hMT5BExel3obaX/eHeHQ6aO8rYOzIPDC+/VfZGA+BVGikNCPI
1iL36CT75BjtpAwGVEacJHftp8vSnb2kQIOLTsrXulNQQLJl56OaNnaqzpOXq6rTT0GPZOcg8hEE
IGeF5wXGabUyQOT51BLP6p9CYTfS2bGjgtDiGZT4gZyPvbWrBpw0+D8mb8FgbkTP1r36nbSYCbEE
BGNBDVGly5lJpnig4kew3EJLHxtZBXu3GeUFrUJBN4A1/TNNCuzLVSoqC3qNgb+zkwCiTOGgzENK
4qzBWlbqODVGlCJMBemvQCgc4T1dLw/rWv2uaxLCwasSpPbXb1LbF06j9Y8fV5HtD2AMdVe3WW+0
+AFDTa5VeXQxDerKSNL9ZRjegm5hqBJt7oNGb4sSrwGUXOggJH1ZzH/y+gG9Hc5lmPOMLrOezHEG
I2WkNhXEoZONMUnNaXYhZtfAdFIyM8MrrmMDicD1ZtnrxBOAU7t4aTOZ021rmd7i96Hoo3TAaQMC
fRokXx/MH5gZgdHGIv4E3snbLirjHNmoLZrXEsUZTZt9MeTkkJLiKC8iIiD+3uF2BfE7SErY5ONU
z2UcN6g0Wa2fefRFSVVHnW7tMri8fGe3zuvW/QvDtrguelzGMwGMPVjXUVc5eReD6qpxlioCizaI
vPMoMDB88jIsfxHfYJkbvUvHZLATGw9ezPBacj9sF3f4cAUFIxt7kVtL3yYLZNPBYhSOqS93s39Z
jvPAIINBtXN7xFQrz0FzBBu5G3zZL/a5l8xu6A29N6ADsd2VGMSa+qL7WrR+jAFZp3QsrBaihWsY
tPppytRDJYy9cFHAhYISStwDZ/RJtTnYZadGSD4RTAfrH9Ka+EMjqNnhKvoGhDEe5oSwqr4CRGn2
63BU7T/LcqUIbT7vMiMWrRXAvKZzByetF1mPVAnK8KjbDnUiQ693ShOveMqVKnLnuEu3gWOkigi2
qDRCbBCRnbTbEe2bVgvmnlHLdmb5NhiM5VPkDqQFJjBUTM1U5sfUhuZNjQtSUX2OBF4U1ahLYIzZ
WxPE+aYZ66cmk1ugDQCMkZfPkmjJqKnaHCXdDqthtCBOHB5nyVWrm/6jJe0gvaFzuUG289oNxLpm
S2aWbaEls1djIph2ldg30RoU4dNlQXj7QpvSia3ZKtwmZl9GNNyO9oqSH52sXjE7cUecqfpTTAgT
D5+xBLgibFPH0A7UcNJV3axa1qs5GixL5L8tywczOAhel9ssF9lS3inV8AjDkAYQFZ2RJie2XSZ4
hAEGjKG18YIJibsQtVO9oKOOp2ZbHMawqWWLkZxtgcKeEnfRciqS3eXNOZu8Q3Vgi8AsWL62aKXt
gNB68p8U9OmuhLpqTG+Q/P44+oixfSv/0TC0l9IH6Z4AnV5s7DHaojN2oU0NNDP1QEfjAWVsLnbd
5ESH2ZdyJwtEkxd5R2qLxmhi1Wotph4ATcWEoa4Onbyygk5kwXkoMKmKAZ4aDD9n61z0HI3kdUp1
IysdDI13Sqt2lELEbsaDMRGgRCQMpVGgr3qv6bU+mGWmQtMXDSZV9nK04EuinBvv7IJ1DKz6imVb
oN55DxLrfZS3MVZMru+WcT/UT6r9oCLTUuqfMKhbJMY7yeKuCUO1Qk1s+ZKRYwKTKtA1/oK9ycIs
GN5ZKIBF6tcjUoAOlL9J38ytKsf8ofxAra/f71DCLCoDEsGyR7izcqOeAGvkkRMVh64aXVskHM9O
gDSN9ncQE+lzRrNbaYz1Ao073hA+Guku6e8vLx5XDxSkjW0QrGOOJLN2pOykOi9qfD9LUKmJMqK+
aB/RVeBaSxcMieixzV20DR6zaK2uZhb4TGavKF8SZXYTaXUH6Z/LQnFBQCpFKeNt+YwyFUTJldkM
AJHK78byDa0XRfr03yAYrS7ImGVNCK1OlpNtHLv1rhJNyhVJwWyNbRaTvJiAGLtvqX6T5o+D/sGm
V3pHmKqGlLFMy8rYPGc1Tnak2Fgou22+I5J1KIfZ13LMwMjqLxjV5X9m0f6FY+OpWWN0w9wDLgyf
Ze0Ryofnl8DN5h6YN5HYkqE2HMlapC09ME3nGBIK/u3mM4dmg8FsflOEWoHptbhurOdClx21c8B2
7xRp7aaiOc08h2SzRWxgvZbCus3pgdHMcd+grGXUPMvOnKkQ6AJf3d42hzmZGDmdh7MNS6PKT6Z2
Iu1DngmcHhEE/fvGhzPnykbrKyDsufI07bbuHiztz2Ud4xo0UP2grQTTNkCP9x5DH7W0HgZgILbt
1tKVQm4S8rsY9vnw/TISX5o3JOalYNXGEq8lkKL6NjdLp4hRf/rtv2EwbwVY5kwjFGPKjiM5TUvQ
fZQN468N+FcMNkE0y3WTo5QWt6f2K+yCsukdOhpC5I/yz+UbDONwTOmqDGUBmBGMHsNTpP+4vFKC
fTeYMxnNs57NNVZqxOhMK06dojv28Y2pe6v6eBmKu/GGimJnOgrurKFIb9I8NjJqxqRm12aNU/e1
N+u6cxmGK9EGhtEvpZKyYakBoxTf4zn3LR3VzegrynOE5ARxKhEWo2dhSOIUFQx4jlhfYuMwSaoj
TT/Q7zOkindZLK4iWHR4JQprwM3KGIE1l9alqHq8Ta3FqYe7wRJVcHJN5gaBeXssemPXhg1Vm+Yf
mhoGIH70NElzW2l/WRSuIqC1DO4TrThhnTNNsqxezmfYZutWH91UuY9N9+MQliyD9gumDPOCmdXK
rXpNpRWrlS5BNJ1UdN9WaOi/DMJbsC0Is2ClarRDlQGkt481+aOUePrGYL4gz/8Nh2rhxv7rTWTA
Tce9WfVp5g7z4BaafpBGTHQ2UtHx4enZVijm+HS5UmmLBDCSq37UKD/SOP/oUAZqOy0EWTRLI2CB
ZL3nGHSfRZdi4fTm+2x1bhm+XF4xvhBvAPTvmxVTy0ieyhIAlflN0a9k2bv8ff7Ov32fUa/CUEM1
tXBU6lIenXzQa2eYldu47SIHSTFRISFfHMx3RyODhvAKcwmYa2XEk0wVzTMwdRjhSWXvoHpc3vUY
uVb6+Q7jty5LyDujMDMWqBPpWEnWHyhsZUoqkKB7FqYzpHWF7MJVnk+fQkEOFMUroMRgK8+SalB6
uVthcso7qb0xs84Zs90nJAHfAshZUfJzxs86l2XeZxRjJg9pEazyT6kWWQLOPUCL5+Da6xYmyLEK
vURNl4YFNihWXxTJ06tf5hAM1r6XDpeF4WjCOyBGsfU+jPW1B9AgXS+GG4WCmPF5oh+FKCjwRT0e
WOLxumFUDfSWsR2PANAd5RsdUa+HbuKWX+kAr0oRt33R7zEBr3d4jP8BMsumsgbgabvyoLl0HEzu
GE5x1+4+XGnIiEYYozDrWmcsgELv+hpdddbPy3tDL3tWFFsmMuY807oXNgDVyT2eN9SqxQfrWAb2
7RR0B1VY9n3eMgo5tjiMDmSDlkdRC5zi6+SHPkpt/86uSG7Ux+og+cm1HNB6EFHsi2P0QHuv0AQ8
aDl0NuW4JqoehRZMQqlIoP7ybGXwa9tNRE9RjukBDiIroNdHvyjbeB5PaWTaE3BieDr5cGfq31RN
4IJw9dwGnwE8awKedpb7Q1lGcPiP8EHoIqp+szP9BLXZdBhy5IlKTHindgvG7FgbS5gkMQGsI9/b
6k5T/cuax10x3AsQg/YCsA6VmYGHp85VmFH5YPd3WX/oSsGCiSAYt0BScrKMHSByY7+kLWZjLs6c
C0w1V8M2cjDudGRUFmLvALHkezneD2gfQglj/mGOER0kA0hbEls1QV7DWutx6SeIoMHm1C+J+oJU
haoK7DRnuUxUmVrQYExiRRDyva2x5jHpqxENLgPRA80ajp0au22qB5c3nnPvvINhFGvUa3myVkgC
wqnhUGS1fCobDQm4ebjXcqUPYrPoBV4vXzS8EzDqHa0NbAjcilGUMtbAJBMKi8z4tMrSTtJE3ROc
M4OJarSi9dXvYauLEGBbCrWmK9i2roJQsS0aBsAThBIzgogPybgz56O0s1XJFAsEB3UduUYGVSuk
yL7JSSkiS+KZG4Sj37Co5m8cUmmuK3gPwJKuyms69azYqQcLJc6fTC6DMwkOlQaG5vMpB6SQJfSB
2PBOB9MbotwN+9hrsti7rHy89cPTCjXU9LZD7u+9TLVh4FmlYIfifN4vpgrrJj8NeiswCiIYxkMo
ok5KLBswhlFjJqWJ8TjXlSbwe0QgzHmdjKjPSwMgS0scULYGTX+oUQhwecU4agCWEzq2Ab0xKDRg
SbPMypbyvpEQ+1qc9lpzFYdSeIMuQA4q1CKJqgzOz9B7OEbrVKno0R8MODL/rptf7SB6yJ0vGwUw
MXEeLzlMh2BUwEiyvk8KNGw1eIJEtNEH3AezYNVEIIwCzEtoV2hAQHmv9oC0n1Pne+GkyPOb570g
zP7nGHwXY9AOStrVo4m8BHjzVtTR96L++3OD/R6HMdg9yQazMbEj1rA6YX6lLL1ThP8YRWAYT5eV
TbRs9O8bk6MbpRwqA0TKmxtwNmMswW7tBMfm/1DoNwVgNGzWYjD7JAD5W5mv7C0PLUNHOsoxd+WH
yxKJNoku7kYi2UzjtMQ8Es+ovlqg2bcnEG4MnqqLWAC5S4ciUwsTPcEfwsba8twuwdcGtQYnhd+k
N2uP9srwy2VpuCCIgCAQhmnj+Pe9NFIzg4zBBMg8Pkf6s5p8UXWB6eRqG8KFSIrDCTl7llZJa5IB
Qz082ziU7X3fDV4BWrXVJLs6/HikGi9fjO+h3aEY1c2+HIdJnYkWLyiB7zGdgPxaRAxh5+8rkK2g
G98E5xUmErDGRhnMJGtkNFpF1nJsin2DaDUZlCC3qzvFeEzJ5Eh9KMiLcXaJsnMg7oJGhvNxXyC8
k+Zy1FEcbh8q/a5WDtIgyCBxrPQW4rUceaPWnaquczOg2t1O48RrSVGDBysVuW2cw/MOhTHVoT0V
6IMDitmVT5pd/Jr7zFej2od43mXN5goEGi8w/RBT1c+OzxK2ZaYoC50bEJUnVTSbj7snm+8zRkde
ZHmaJ3wfc73W9GmS0P4sCOzzIcCRgHQFHXzF3Afo/ilQQI+egAXv6aL0+uyrbYuiRud9bygdoAfm
f1HoQm52vo2jUplroKg7eIZOfbIOU6AFxpW4PZhjCt5BUYE3ULIcafJaqIuXmLLbW6g6zW6GIQ4S
+aUSZUVEi8fsT1nZmlLQxbO13zkmegz6A4lFozT5Sva2dsxlkJV4GEl07do0mOUvYyXikOKYm3cr
xrx4Q6KV+mhgxVrzC5k7x9SOS/8zz78hdO3V7Q+9F9gB7gndaANzIeTxXM5EhkT60NyYCZixjDgY
lPKPopb3nzmh/y6eKr/XhnC2YEkXQGGqlJutt5EtSsDQ1XkfDHun2uxtMM2L2uuIGXj9/Kild336
ONSDoy13maH4SSzyQ/gqhw5Vi96kYLx5L5A9aENmStgsVUc0rPCrnak6uRd65fMU6MfWQodU7Kui
Rm2+Er7BMq6pKqWGldYwqrqsuAN9eIu4Ss9pVV5txBsEY4nWaVFlhXYnDcf+OnanLymod+RTNr7S
wiWPudt/v6wc3LW04c9jMjYKOtmty7RMVSaDdl9hIo9SBDXK19tV4JqIQJiVs8IWjYgp7lVleta7
+6UGQ8yH6R7p0m0EYZZOJWZVwinC7oAFrlp3Rqw5zUdp9lH58Q6EseFL1Q6xUWC18pFcZfVyk9tW
oFjjUZuHr/9tY+iabmy4XUpTrFeQJ7ULR4YDPGaGI1miIlTR1jDme8XoZdOcsTXTckqaH5JyNEST
00QQjPEGF2hcJCUgivanFh/z+fRx/mhmXxjzPQ5FPiZUi8HjfxyNeBcP+RMxRdTIXAuw0THGaNdJ
osqhBElCGrX8WkYvl/dc8H22kW+op7aNZIiRpIZTgiw+UQSvqvOG1vcrxc6PqcLSzDSqwfUv/RTt
MU10l93EaMA3nOxJdWSndLu9Kqhp4l52b+tGmPOPMbN4FtEbqMAckX76M5G7qDqB1dS5vH4CTWMZ
9yVV7qKSKvOsvhDVj1VkT0URKq6nYCNlhi5IsOux5YBJ3lTZJANjbBWHoPJ4/VkYV1LtV6jXavpH
WXTd8YX6F5AtCATTVoTSEwCqdGjW9JQQsFymn3GB36RiKwJta8zqZDEAkj5HyzFVvifWZ9yQDQSj
BNEkDcZqQ45panaLWrplM3mf2f+3pWLuAGOR+8VQIIU0Pabpk4ZYyPyJJyLuYBXlJrIC3lFGinTK
MPzgdTdCv4iOybCzw/3HpdhCMFJEi2ZGaFCCR638nkNUa6sgXHAvY3BfI1sQaoo210sWosM7WgGC
gjnfDNa9fFccIjf3xbxmvLgRqGff1oxq+AZLK+WoMWJsi3marzV/3vdI+rb/tOC5lYQ8pjxbo9I5
XzoqGuyzqKs8KyBHyiyArddajPxybF0lRFBIxzPUWxD21jRXFIMVkEgJT7n9uGqfUOTt95krs+6n
WAMByOLJ2aOV3q3S86T4lzWAZ1bwaDdtxHRB0cvmxdJhVVv0+cOOjVd97Vj15KTj02UM/s5vQBgt
w7ylkVQVQDpf/YMKo2N+ZYJKEo1j4DvNfl5GE0nEqFm4dOZkJjacM+vQ2k9K+rzMvz4BAVZxMFXL
6BVnvWWMjyAhas3wTKxO8fTVTA+ZyExyGtIRT9tgMBZm7qJpbDSIkVqH2rg2UJLTNsRRRtA1pz+W
2uvSb8LJjNxTYxEDwS8MYztjmY9Hyc7RbAO3ICtAx+/PuuwYa1B+yny+4bCXGVY1s9IWOPP8nI2n
3JAxDOXx8ibxZTFlG1ywJiYVMYfHihMLBBrJ6s1DeNBzGUUL67c4GW9skgnsAFflrDcoxu80wmQt
6gb6MGNcZtpH+9EcfCvJ/csSca01CJNADokOBFAAMqqdxLKi5QNEamrjT9kgl2B3VuSYozS5er7s
i0E7zO0J16u3VBgTkH50RCN9+CA4poAmAePUEep7b8JJmC69IuMHZFJ3n2qgmWvXF3v4zAVOC5Fk
G3TXxlkkbpDiEX3FzeqF1kotkwKiSDMrD3UfW87lNeVpiUFzGYiXY1of26imRqvRVnWLwdr6cI/u
r2C2yl+tXCAVNArcX95tsYFiY75VNMZD13Wg2hyWb1VtdO6gk1Fwo/NAUKyDhmbUuZwzQw1NkxeK
AnmyVom8vgrxSklSEXsXb9W2KIzC4yioc5n2q9eG9tPUtIFUxoqrp79XkBsJduhcIlA1YmwLCFRM
+/wca9MaDuCP/B/KrmM5bl3bfhGrGEAQmDJ2VA62JizJthgABhBg/Pq3+rzJleQ6qjPTQNXoJoGN
HVbY4sI9FiQx649/3wFfDy9Qgj4UPwCyJsEXYCpUNxzQso0dbzaQaOracpzjfzc/BwnywyqfrsC+
7NxitLBK57W71fTQjPsOvnl56B/bb1BlgVQn4EAI38i0Ph7OQRIlDBvxQ/w/a301gv1dXXdVH0mW
cIyB/v2xfd0CuAgcCJFedNXAvvy0WjMXvuHCt+O6asNBZya4LYbz2n3zdv6ipnBhd2JDXyS9MUL/
FMbL+WJjoLEOPfs6ib3U24V57Lywa73Xp4sU2HeYwa+/7BJekdNzBrzLFzVvcxEO5T4Y4cYZEj5M
EHw8W/B0qaDs+u/P8OvWxkrAbmG8xTAy+cw9h2o4pKFr0FeD5VhVj4hw//75X7f2h8//3EggW07E
0OLzybovZOJDUNX9Jt58t8SnbbDg8zv/sgSdHsdKRl2eh+3W//cH5SERBnXAY97X0YxqbPQqSmCv
KYfzTeIuz//+oP7yIjywBmA/4uF+BQ7x49GxmmVZnflCg2ju6+mVjem/f/5ftpTnBmhTe2itki/G
Zjm4KcNcAY/sN9f98GCDquwvj275nS3wX97Gh3U+RRlmdL/yGuu0zo1d3Yz13fzdoOcvjwoy48E/
4G3cMZ9JdmNR9PDiVMh12JRs4FtT+zvo+2XPfAxkEC74nyU+/Qp7c3mlWyzB1f7/RXR5ZK27C8K1
z77Dy/yTrH9aDaUJWt/APl80bD/t4I03JBfcQQvHO1UcauXnwjw5os04qXeCo1wJ9tT/4/tjOMC/
wMzxYvUhQd7F1zHcvGxp3gEjCg0TkVm+g5H+JeeDITYUun143zH6haBbs35oqlpD9ioLfvTpspsO
3Z6lkK2M2Tdn+Z8J58dHQS93rc0uZC0EpE+x1q0nzrEavCjuLbj8xNO9swuS4gENtPauiL5Xrf+6
mT4u+CmPEDhzG0U7NV62Z9f9M253/37u/lJ5Ik+FnSDCKwBrX4qAyauAKTTMhXMK5A7IoUmKxIoq
L7KBwhPpd0JQf10P4QP8CXJxgP6MV8gnDkptI7yY+BgeJv8v4F6ccideJIY35luA+9cTD1AZAspF
ntvmXwDaFukcCI5ICkRJ1PUvNk+n79q2fxlHfVjjsyCUj5Go3w6Cxvatf929XsSliwQd3DUUJwz7
oInx3aG8bLSPGxEdQuz1i+kNiFyfkwsy63Ye3TmIZ+dny97BTvbtLvLIFAbfGav9JcG4rAXNbsie
4fl9voQr2hWb02At6CoivZCxO15biYoBz0sh5Ts8Nun3o/m/vLb/XfTzzQzFD2Tw5RRgdplSKcMA
opLlf781OZBYQNNfkidQFD7dai4EwjoGXDSGes+dHzfflb1/2e0QzkGxDqXbiz7G593u6FmLbatZ
DBJkwm2eWf4Qr40VGu9MgQnM6zK2WR+zKSsBbtnm737hXx7jhy/gfry3+zbgYuYVvsBsZfYYPE1G
LVFjtm/64n87ArB98inkP1z21RjPW5RWeE8sbr0nlfP8ONvVrd/qncyHW6q8lNP2itFrwknWlG1C
6vyHoiyd6uob7emvIZN/+CafQqaZ/Fo5gWAwMN2X6rn4dnry5exRHLpLeX9Bj6Ey/rRrFtLSbrYm
FjvBknRwCLJ+GRWE+bAz37FL/rYUagj3km5D+O0zFawgQ8NkV3BojO94n+ipexC2FXF4QS62df/v
d8GXB4ffhdPtexcTRfblnHPF7I7aNY9XeeXQY/GdsfyXvXj5fLiqOa6PX/SF4dp4nZobNrNYDiwi
Wt1BvuXR9r9zrf566D6t82kDDJtUfbUsDP4gU+zEUM6OQM255lmXFqn3TQXxJXFFG8bj9IL8R38Y
gfLjAXN41Ukq8IagfJHOhEW13SeFXcdk+06I6y/v58NSn36XYH2+BZfNYPM+nPQYqU381zICv4Y4
waWXgK39hSE8Qi/IYnbJkW7c+Pmp/6/27oBcfvj8y9P8nwmH0OjqGI6fICBHxJw1gmpLP//X0dOn
RT69EmVbYupc/Ag63Pj6hns/pVV986AuZ/zD/XtZw0W1AroHXsrnBrcSy2RZuuJx2U4pr5dDpe66
HgrEfGcmUYd0nB7nrk3+/YT+bWt7l04MOAwQuAQR9ePzo2vt5CUMKGPn+mLc5ezyuPnhZxfjCh5b
3wTSv5xXIEqROaEgY5fK7+Nii1M4VJKRx7m8l6YMiQbb4PbffxGokl9OEJJPAsk3OPmgYwa304/L
BCxX0I9yaDxAbL+J61rU67OuVA/N3HVY1BVfxnVC7wTKXBnFnWGHJaB0LxuexE8uNNfp0JfjtHeN
uzi7QkCcM8a7mTwV0RYU2Bg9n7x6kcG22lc5fDqc+6BnEzDSLJfhYhxrCccRRNXULudGnP1cax/e
oV4tYS3hObBsAi90XdMW32HbmRFq+dBokaPM6q3zm5PJ7S7GuuvrDHtQ9zAYbuodro86YcHKQjAj
my10t40fRz5YaNH1bfsnLzqYWhZbgC5kKUQMdYGrnE6Ghn4N1eqKFm46F7rH/HeYTkAEsBCKR9Z1
4avtjQ1yiiynhzEmpQ5MMml/4mPZ73pVQ+RhkTxqNLceeA55UtTzw1vrLkOMMWCe5W01Jwaur+Hs
uHdSN+WPDcT0e79tULrNmx024zCF7mD6Q71C1tR0skrs3B1DC8SkCBlVHzaN40ae2xRXc0+HtB5p
l4xe+7tfVsB13aaOvLZvwsZGAVzx/gebpiACaENn1Ggn83VFQ+NMBtyChSAL4NOhxwwi07Jxo2Xc
3ow3lfGADn06jVhZ+u18Q8tFZ11O1T1rFv67AUnKisrGrPvRJhU+HkRwvdr5YW6cEQNND3kj7XKS
dAFrdNQ7Yk5mycvDQuYa6HXwwBZMpqAl3C76tzZkty2iuW6MCwUWxrvElUGZzB3lmcQ8KBrXeQi3
quh2sH4wL4MtSNq3Ob4wE/RdF8x68QHx2yHpqiI253oIO7kFO2tddNIYe4iXYeWZVzWvAuniDbGW
9bbK1+FxaAzUOJBGjCEAWibzxgVuh9gxJ8Emkse08dryapvQIj1YQyFQYjB8oQI6cjtoHozx5DvQ
2TBcmaMxm5MEy1KocIZ23b2rWXlCktonZW7nPLRXub1SXvMrlruljTHWZh34xuB62NK05QDvpdji
6nrdOtkCTb50W7hBLzHK3WJ+1PNQX+u67hK41Z5de2ih+KyHJsy3Rlw50ziHQT0Xjyj1Wii0kTWC
p9CvVoBDxAfnNFjqJ+d5nslB9bFjjeVBd/UPuBCT95aMJPKCyY1bCzoOTk3KCAjG6ghe4kMA2+VE
dR3sSgKyN3Wj41G3L66LrdsH0j9XpZIpGLRLOlIxPZTVrJ8GdJQv0P4uauaq3FFnYVfaLtuX3GMb
hBIN7HPrfNt72xgkBiJs1xCrULEeijlcetdNajM+sCKYo7oMqne4jDqhH6xWJAsHGMpKvW3TpLJF
UpKgjAYmUFVb6G0MAxkL+5+69aOkMzaYLYr7WfQ89LDDw0rYIhSOzI++1dKdR+qzPygn2tQsE1ds
PERg2eJgreuUQhXipUcL7sXxCxLPtRWcHW5+GUdA7rFYH2GEoU1omwoY+ZrzPWtGGlZkLHe1km0b
Lha3wqma6H4pbBwlaOZHS+c7v2aJ8UrrtRgBVsQJSUm6h0pCviX0C4p5Am9t/CPf9oGqYHDvNm0i
JhubWtE6bkk/Xws7XyLbW1JJfBUGVenDUskr9rOmJsHsv89QYTXAMw7QjKdaX9VA2CZ9X6ps7Nwt
ZvNy5BZvd/Ar2iDbPLW3ymZyCOfcLBk3MDAKGldfr0Fu8GMDbX4XfC0O1sjy0Nebe2cF+EK1tEWm
1/WuFu4SamuTkXbAH0LnA4wYnvNoqvZO3/d7Rwt4iE5aRnTuB/TmzHZgLX+ouRFxX5BlT0Uz3gjV
iCfl5W2q6bKmFA4lCDH6qnQwuDRkrRFY6JqKeVFRw6cubiuDJz2O7fSeyw7i9cbD5H4UcWcHCdpG
f9r5qEW+z5lAe0Uqdc4v45Zw7GaKNMgnJ1nWJFoRuUXUYnawc70OoN2eqsyyCxO1EIdE2bhYr0vN
YfpqV9YrU7W778EI3kP+E8iq0gQvo7TABjS5H6m1Xn5Z/kjY3pksEkRMN9PeC7Y/Gs85rIsNyE+r
aCPf3fIQFozP1ly9FLTxx7SoSW7FWtfzuXAJ4OrEgVtQVZXe/Tj2mdNhpF/MtncEnw8QUk7O6+R2
h3ZkMIXOa/usaJ8nvLHpoSppvq+QJ8V+z8VT7q72jaPb4oVz8QvmDepdNdpKbLa+d5qPJ2Fj96PC
Woew7Jh1VaqeQQm9df2jNZP5aqbsZbMaGEv4U7B6cJbzWhnKTRkWiR7atLDzW376VAL1vDCQRsIe
flV/0LnTaVe3VTgReLX5BcA1ffA+1uTNcqeT0G5acPchGIK96ORZ9pxFq7RO5VY2kaT8gI/VYZ7D
dHCw30qyRYHk1y7ZWILh3A974k7sdW59tARM2WYKzRsQqQ5eQW77YTjBQzv0uBN5UxFWbZ/mqo2a
hj0jDvzOuUKYnTDvtEfwvOvaPTpuc/bbyn4TqveTXrdluAbmGZbw5HYIrF1lqwfbanlqiU3Ehi5v
rnKnuFXldON2Do1yZ700h2wv3LoRFFHKjgiF7/Ymb1tS7fHZSdfJJzbJP0UD8yKHbS9Vh2tf+uUT
BkrX8I29UqToIs0cc7duThq0GGJ5QRFShQg2r3kRNgNaM/PWX83Eh2RRv4bQ54yHangaifdkj+J9
ofMTmavIbii+irjh6/yMFvF56sRRzshVkCpdza5909v45Jxvr2zgv/rVY3Gf4ypZjcBhtOsDtaYl
pL7VRJ3qndCs5Ws/gGPp9Y/jhG9BHGHS2Spk2nYCqQ0MmvBlprMtjB97gzxYzvDQ0+qqK1gQSkPe
TTHteA5vRRZE3APnuHyfcw9ogRZNGa+7ItKNWDPoaNHWOfcrHVp8zoTSb8VmjpvIb63Svx30HImq
+O3nOTbxVnjRwAlGisuQNGVJIzPQLVxsJzFlmdja/CwLftKOfvNyl4eTNz6Rtj8AzBavubVTnslK
Xe7lNv9eCm8nhvrN992sEOMDWO1vyAPOgaa3zdCrEMll5Kgpnkh3DuiK+7UtniA168fDjKm21Eu4
uqsfNn39sCgA1kSbGrq++U5zcHT/yCfzy5vqp3ryk7zBXAoQjT9qCt6GXg5ZUSPhsdq0ndZrf/L/
kKojUIxbrbMdOAIcwzGd/Oq8lKv3CwDsY9naPYq5YId/xhU2pf6kTnBtOIBltZ9cbZ0GblknVuV/
+kkeWTeclFz2BYCgfk+u+0mlEy5rq1gi5TV7yWAnAS2BW2S0V8ytT5hD7moq5E1n5RNGDNVLUCNA
2uU9hr2Q4imDZ68cTxiQ3TDS/Brl6kVWvnr3ZTv+VIN3HItmDANZI4EljwsuL8htRZ5yk6a/DDBg
p+LAyLvy4kl5ESqMNkbdOFy5xoafaX1WTO96MPoxaT8Fbt/FeuRvfi141qt+RKZMw35wIBM50jXc
YJ4Sb/12R5b83izVGNK1QffUlAebd3M4j83jaHfpEAwwzag6oNdqmGpPVRA2aFaGuWLIVvzxNG7L
UbdmCFmFSMPaSoam90nMO2dnV2LdezDAiUCgDvZ2xeEiIdcO5cro7aXv9VBD2uAWvASvUyXoHTCf
wc518yquSc+PVlt0SeUNfxYnt+N1doMohxpcBfEp12a/dTu1eE3V1ob5hO68JcsubfzSh4BgIHb2
pNS16Vkdc7e2E947I3L+crviziWBUJ2MSscTobcuQagr3KDTBjEwq2d2NOfrdHCCco7yApcwocBu
Ff2ubfiJANINExGzqggWpZFPxgy6ceGo6jrENC1BonDrz3tV9ntNz5Zb78AU3HvkqiXv0llvCpfu
G0bxxgaoN+877Z1GxaPFFXvbrw92XSRiERjMkQhKv/DjbTmIS11I5uncFf2ZEp0o2DJtXR3BpeAH
aOthqVRK/Q15D26PzcST+6vT47Pm8hp50msw+CcGC9UqaONcudGm73vjhEP+3pf2bsXlOnd5WkJq
bRmr/ezAjDdv7p2hS1FcJhtzq2icu73KISVkRIiSHIlfc2cqJxVBGUtexVaf77umB6eP4N00oafx
lChBgu9B94xFc9lHcAfa92vxhHrBiXrmZItLIlMC2z33MVnkte/P4RCIW9UH921rpWPZZRU2VC/1
D4v2j3l/twWTibjqdoKqJ1o5B9KhtYm0/OyrCazfFrbJrN8TWoUFZTvNYaHAZdrzh4nimhQwptgI
8jsaqtFONLVSMupsrZEwaUbOYCRlOa7kqGYGDk0D8Q82jmXSTSxrgwl7v0Ca6ByWFYlKZa+hbS27
AdfKzH+4tL1BYfWn9RsRWsEYkQoBt/QTyesnSzUPRb32KK3Hx9LSfuS3dN6RuX2sBNwEpnKr9svk
82y1ld7l3WZHlzZu3AntnDBiU2Hd4dwqUt2WEphrpyvDsenCal73zSJ/uxWJxVgcPP6rBj+0rfys
G2TmCACicN2OBd9ZtcZFMvgIvV7l7UEi+gGsL9CIzH+dRnPvuGMROks5PDkOcvF85M39TKZqx5Zg
PJZ1RZ5R2zY77U1tZA/Ng1WPkP4yw5VfXQp7dqdFsKvGCheb6+B28Y9Y7aloLxdjOaaDBQQ0Ew/9
XGUjq9I+CLKK0jgoyt8rrQ5T3oRV1aWiGULCp8R3oF5VbfgiJmQWu+JdUESsqrMGkixcwCkPp1cG
KP2B0Qg9CI/AXwCKQNt6o5BXRXZn/0RVlHn+5l5DVFJe83V6NlKmwBtnA4xxw6mbH+zlt7/SxJqL
sKy3eF1FYnf1mWPH9nOvIln+8bpmCotAVyEdKifJKRL2jVVZSe01kzlkqbpix0ZYdhT2uUSzZVDs
BNkvKyJ1mdlzf2ibpUrREwmHDo2AOrDSVYqDQhZRTgRFYR+X/m/qXuLB0+KOJ+WURcLl4Icdckb0
T2r46RL5ixU0Lgrzs+YOYvP0RAZ5VxEZ4VvfVjNGX6WJV+btQTZ6pksXLmKLVI9GgbWecu69FlMV
o7pBadzt/GFMwVIMXdm9wpomK2QAQjvE0Wd81YZlcGiLaLNkSH8T2zOPgUbPEk3efVPIW9M4z3Ke
Uge57arZQXbthU+H+wu8W9z9xobdTC0SbcSr9NVxapw3Y7txP837wKIZa2pcRbB2bmz/7NB8V3Bx
gwztyKvy3tQkmV0WKQhZ2oYnBqHI9st9NbxaLh7EysCe8BJPY6SPMiWI4N9z8CEYLNHXyYf8bpLk
RzWPyeDRozcK3HIYgzRwfrWKs19Z4bJMWUGCA1lRHZoJUuN5LA0Qs30QOdBe8cx8JGR9qIRIF1Lg
GY3gj+aVe5BIrSZl7R24UYZ5QXbOtmStVsehsg/2/NgANEon61B0znEUbggmWxR4JFp6VCW62Q/U
Pc4WGGDTaW0dXLbNDWaXqKY3aPiLmxL8bmeDeN88389bvVe2u9tKxNuqju2SIawjXiLJeN6mPMmJ
RgnXxm3JI1khDxQ8bmgQNZgmW0yuobsoN1Raxr0NcTMpIuaoM8rBKkQ7wUIOau5ooHHRQTUDNqu4
XtJgdk5F+Q5blQgDyV0Drd++l7GDJBVc0IR75R7af2VoWeSE6STMgsvUMtWxGqoTK+EWReUbZeJY
BjKaZ+8Y0Ncm0FmwyWNXylCtQabBGQGV8GkjokT8UtGK2OTjzvBIKMYXvm2hTUtIc0+RQixscPky
PSet22VUBIkvjjZfdhg9Z0Ogst61whaYzCZ4BQBjt6lfI1dIONyoZSRe9CukpLLOyH3hXnU4qkJ4
Ydn2t2vBEPLBYejhcQ9gmO66vd/ICI2g/ebd8gUEKtzrVCu8GHQb6ZI4VpBMpUp8cnAbGJ12RZbn
Jhyq98pBdwJpeQ1VpZwV94Si1Y7eSOj1jo67FRvALsVNUUEVqYBdDccoPoeEpn8p8/2wNn94+4Jc
P6nWe8nOEk5UgfnR2O8XwdhiOcMA15V2XEzN46LYFVRS09mTWTsNOAAKRp6QW+rHP0W3Pm72+rA6
MHbT7WFrHsXonRxcdZiopARDgBnK2igUY8f/zQyDTVN+nlhzpzxogQhUlFDvUj6Ligb99J6fl+YP
qqFY1s0a+vLZqrZ0ILhIuy42Lqb6jnHhDLGdNteEFmyLxh6VIKcvfLjhaHLkAZCYt22T7zbPv6nn
bMa+Sby5PwvLfW6o9bK1CK10cKxssUt0bDfxg3T9YZ0LtD9t0L5IAumveJM8NEbHKMdP+SLa2HLK
GIieAJX4iqdcZONwtbpAvMNI/Wn0zhrAA9r/1luNw1UHUQUoYNmyZFNV4rVzFJR4OyUZ79r1caqc
jFMbfcF5SOegQDk66CuIxIYapiiOk9jBdY1GJuRDk6GckSHUEfHqO7WVR/RTL33uNO+cZ1FeDZ1J
psJJVvZYr1ukaZ+snizDYZnRRuSPJC+7n2u3+i+orPhx6kok/mLLV37wRLDMkVtK0JHXYZW3qEKc
Py2bRQKq0lu55nXcLbJ4DZxVpoJusNeykRmevMXhHjpu2v+NTjTfrY0969B2Fv+4lRRXpSfR45zW
Jhz5pg8Q6qiD0J10eUf5TIH2Ew0FtmXweLYRUmPi1Vdway2a4r4pGE+0KNDCsix7PbV5SfVBqtYP
bShcH1Vbl3slpyDDFPg6wHj20DRBASFyW+5qi+XoBnZtVnCvSYAKrA9ss9FcLAPxU64BDMahKg6h
I5OjXF3xL9DjjPEBMiuLwNgofjz7YahLfU1dTW7brlyXECMh1CRN39LHQVjDMzyzBJRcuZ6QbYpN
RYBj9eFml33qteD1jOPyi44yeMFohk0hMp3m1cqREiytyUO3bqy0o5MTNt3sRe5S1FGALkUXDhKw
JofXULg0nXteVzaedLBhV298KbFPRmSRAPkvO1VX8lqR22q0rFBQ4+/nFq3EGV3k64LAZSBAoy1S
vkRDL6hsHHotNJEo3yRybup3tY4FNyoPBV4LYqFBYHFJfT0A9iazaa6QqpbMeWAqMOX12DvodsJx
BpNqqDYsaCx6MBoJDBmx2YYa2LZtRXOJ6cHPY6bQBwX/SDRFNDNtNMioM30xpVfsVsCCz7SslhvL
E+5TvqpL66FDFyuEn6goEB687dUJDGiE7mZFS1BvVhi4cs6gK1ilraWGu8FBxXCFcbp+mtdt/M3t
HgGpbLrEGrbpVWPychx8xJeiZyTzXYlMeUJhNYND2qqK3wcWxPw2TBjQeWocmHgaZy6rsFoA263R
X7xlfFOp3TE7GaTj383d4O1bTdSdgFLWaZZyOzhujcuydBEL5pUn6pJdoDEEm0IvpwjY6EQNjkTO
08Fre84rebSraifqrQVXVoN9MTMfxsieDF5hAbVmczViYsByYaKCVuUd+o3m1SUAY5JabM/g9Nqx
mVvnWRcFTlBOy7Pplj7U29BGk73uNZKTZKmogRSi3PIbYZf5yR5z80QZaFqkxuXUeE2Bbj2lz1u/
ttnoYoTWLeKlsKw2bnzUG1NjzXvLEB2WK+6m3Eesx54w+9Ya5LHSEJI2jZtN//zRLW8ao8RYKbQb
vNIUSDyCZ9uWL3Yl3+vce7zgiaMcrS702zYCAxcTXNmFh2bZaB6XBiNhR+gEk9AhGlyDItn07r7s
JYnaHkJhsxKQvCqMn4mpHEBmnx9xuJw9XYza+Vv/C7L0MMfTSNN5b8B69gYIHdPmCOPzP5urfwi0
JxbXXZOBlkGcw7QrWSv3bpqARJtgD52v7L1fMZsYIIF4UxQFf1/0OkQueHRoK3TAmfR8CdEz4gfB
1ZsqDb6POkEP0MoCj3sRpkxwVwSCNiJ5p8NeW1YCK7p35Bfo+eSPEI+a4jlvZbzknUrnlbVHYpfD
S56Pa7oF9pS1S28wB8v5ce4EudpyZKxLj0yckRZxyDwLQUfEmxpN9IITNNe2F6B2DdgTzRBNhP9C
LCxfIV/cJRgUDslWj+q41YtCdp7DeFGuTbpwH70QLvh5u8iWgcldJ6IOqrB2apV0IEXGM6tLYLJo
u+sCExjEhqaOg04NOFz5cOIYZuyHvpE/7NHH5K0ettDv+uDP7BW4HrlThbyf0LdwvHlvXLs44gDU
T6sokd0PEPInl+8M1WCYNDawzNMCSYlkw7lua7UbGoSyCulMiGBg7+isC8yC8/HQeNavQEH4obVd
msCbeos9SBygTwLExAqxr8yRI/qSc//a+1zEozObGBu4vTGjW8SzmazMw+wvCxxe3FsLyX+4VYHh
XNO2x9Zs7Ho0Q0Ci3l7X9hwY6fk7tvllHXHLRVGtggkaQkuheQypiACznhYAKq+z1pcew8JzvhIX
Lraul+UG5VUKE0KWAav3c/FyHBYXU+WRo3Wv6DJilGIXj82QVylQMt1tTtTwQKHb/dJRiyYY19bR
5JTeLhdFcFuKKTgjYAG+a1tuqoaA7lymMEYSeBwrEzKul4CjmFHimujA3pUw/3kySF9Cq7LyrBgu
3aaaFcjZhn5OGdl4MgVa3hsMLtK1Rkf00vgKsOHVYvwURRz51XbEftHtMMUqqPPIBCgbonWU9rbr
LBsZG3BL8eZp932wp/WACXj+1NRNlSxdW92AhWjfK8ueU1vP063pyxxuEcbhe+4taCH0erB3CG4N
8H3MXIOH2+8NTt8Rqt4YV1R0AlPR6aY9ZgF5YhdlCetcuyNtSIIAvJGJ8unYzISfp6ITp6V1/BRj
3uaeyNtHi/WXsWYYKBtz9KbTb/W64NmLHOEVvPv6pYVT6R8u+3mPKISLC6SOJpGT4adL/XIGW6xL
0fR/Emu7pjhMSJkrv8ZIffL/j6TzWpJbR7boFyGCHuQry5uu9vaFIelIBD1oQPf1s+retwnFqI+6
igQy9147893OnJRx2iPR45rJ0NV0fyo9LJhDGebrQ1gW07FPBHwCTdXWpqxANcnHs8g756d3Wn1S
UeadMs4BvYsSEexdJnU89GM+IFWs0y4rbPxD5Mqlqv7mifXmUWkdsyDPaW+RJNELLKFP9SyLS770
9cFb0unBFq2Pc5q2N1uMYzwvfXIQWBQxi/aYztKDdAxDcu/ocJwsb0w3ddkE+7k3mR33rhJx2ip/
iVNW+Ry8vppOmQPnodfBvyAi8P+psuxsuNKug5fD1M5cel2QuRoBlA6/csaF2tspXkSrst+iGLyD
667r36xN1n9+LfL92FvttaMJ2eH7i8dxHfUhExn3/ShspNhlEA9TFhRclMUroqTZqK6t3d1CBmpv
G2/4aa0x+TvIkdTdWHSkeSzG3ccovX29mdfEAhU1lX31SHD/dcdO/RCeio7V6s5vIx/3f0HedU+L
wY3FtWyOQ9+GsfAm/7/WL5SMZdfptzYzy8np4DvCGS3TKd0Y91TELv5SvDpoQKGZ+ssoEXbs0mqu
0mIeCc9I0DA6rw3SOL/PEt6rOdKvi05xSQM84EKs/dGmQH1Gcl4e/FJ6F2+QyU3DldlxO3A3FMXo
Pi6W7j9ZLFifMrspjktdrPxaixo/Zyscn7p7a16N2YJqWhueWr1McT3m6Wcxu5MdM04reCyyKT8v
co4e+vaerypqxAUSnzTXk+PvFuHBrFTuxOJypfQLiiKyo3DWv2aOsn9KJetT7VjBXs+B+u1ajX/q
2zJxd4EWvT64dZhecU4pl5ds3LjGm3k/ivktLZ3mm7Mzek2aIONCp7FAuHor2376HpiM82QvRbLD
hiiPrAxwPmtvPTnBcJeAgHiC8lceJMvfOWVMjeyt5tiaiZbewdWjLmmmnR+p5TZSybxXnmcuMlyk
joN5/BuGnb4lEQq9TIdsi1/65lVaI9kq69WWVc78zL45LHPHkrredrJDiDmxr2yWFdS+BhUTZtzn
gVq+2Gu1nG3TeLuk96fvqnXNXuep+jItLICiZN/LOUs2uqMWWZbR20AfeKz59tA5TBacUjSYDdW4
hT0Qddd08c17vZQcYOVo/3LWSr01iVpsFKOZVkd7zQskl8KZmea9yhK5z1dt4VVFsoyrBUVrw/LP
YoMPHsWIF1Y8jDa6Sj9NlyaJireMxuPVndrlNMly2BnTio2g8WRJH7eW2iJk6nOFq74h1bBuwnIV
DyLS3rZJxYsY2VHOnWg2HC3Bk5wr5Hdox+PYOuqcjRY+9Dxae8+acsiT0n4Y3bHd9MIurgMHGZJv
bz8NlRxPXe4tOIxLHdJS0UPM8TS4YjnNycAL0KJlfeUhVNM018ELLGjyuVTd8msGQn/KGi1oyOR6
bAvTw7Ylhn93NMZ+UhWf02xy2KiqPhZN4Gfb1O7Gl3yKnGsqquWv3en56JfRfKqZ33DwE7ff986i
X8u0WbdNjau+t7PSxzgbMqM3QVJ2360TLlcEhqIl5DiJU6eYim2jb/E24eo4ZJb/NFlGP+F4/NPj
vvfCs5VIJvulpum/5P04HsWHy6TcV+VY8sJbF26sstb4V6Poj9LCYV5a3KoCoIbW0W92AwdKPMra
QL9Re6lKv+FpmF3vK/cwpWHDBJUaZ0E+dkJfHVNfM2sMIKlWZ6H7LPPynPeoIWAV69VVlzldf8pq
eZ7X4VynfJV5KH+cQgFhUWWhUw5UpbdpMO0RhZ/xHAH1dQW6l/LkYBek//cd0Tok6Bq9/d14hjPE
lT9VVjxJbgw6LotbjGNN9dB8VX8Qw3Bz6/FghpwWU3LvtQsb2svqAj4CpGGZEnQiw7CZO38T6vFf
m+mnui0oZavmgvR+KCLx4aH8rX7Rn9duoGasqOgijSiW+uK8hLAZZXZsvPQmK3/ecKd8tqt9sIRF
wZJduLpwsaNbN6yntB0ek7X9J8fsbRytbxne34ax29IjfwT+8hd/dyeTYF8u7Yvf9AtwanpLG0iN
IH91RbHt7PWCX3uPINQbIFnsi+pXUk17w+cD3hxnzrSt8vSJ5SCbzO/OowNi3PZR3HXLTvsj+mF3
DIZ6l7sDDjCHWc5wgn56IAwexb6X0UZ46X5mw9Sayn/eEj0kYfXLN9kvn0GLHNrOJlpmvjjzu1ic
a7ICtrdOvmx46A6s9HqrZuu5cxEGV5MLthrn18qiC6vW/taKOnmZFknIbfLXV9diz1Ac+eUPL8ir
6cP6ZFJPWBsCF14MKDPHWrnWv2lYqHCjV3CXP7rnoI1TrbDkCxReTqJzm8y/M1Gdx1RWGzHVQIO0
3KiXDPf24XymRMY1eaZ4BdXcoRu8TqPH9hxaRStg+Us39o9NFR7XoL2G/vhcpdBW0JYNa5b4WXjS
uG7LhDa3mh87zH86D/FgCoOzEebY2ANGktwSbhE7vbRs1W7VOawmAB2MnIeu1mYT8sbFZvHe5bIi
HVjiGNWBectp1GM5JF8ZweySv7dlci40gjO029AU+ji3PiObp9nhhVq4LVEj6lFy/hf+sA/d/rts
/Gtn2/8heOIlFtPPUtdnpzb/VYl5Ygv8B7em3DEv+douUf/UwSaCTlArMntjoAxVFy3xatyBR8Fh
HULs08jCuAx8R34GciW9bltX5QT6l1/aNSjQgtoUo9z/wtH4waj5MHWGdbIe8dkPzZpsSp5glonE
6+A86tDnfwMCwLfed0JH064pUhT9rDjMTXHuRGQQUSLFArBsn3ijFTN36iiH5tFPYc/McGI64t7U
0796bX6PswTX0gyGCrV1LDUPuc4OemY9FdvwuJI/5y5A9le7ULnPK96dR6Kx9sVXqpqzScSArpts
ZIMdF6UlHjHeOHFAaBtzZQ/IWRv93dTzLqzsclcibaVj+hqk3UYuRPjC8tNZkodV43n7OU1d4808
wFSyoXs0MK+J1YEOWFi6VQ/mIc+Mf8K48U+ZF52w7BAs7rByZA0p9W33qSfrwqx7j++kSuKg9p5a
gXC+VPP72CH8FyzLfVGN+M178aQj99hLvzmohuyd20JCufbkYQXm25SDq6u6nQiRXqc25Ny17GIL
iJfuLTNdx67nc+6RxapwuTh9sPUxuqQ7H9PAfqxGTgir9k9eVpzWUnOW5GSe8maeN6l0zrMNz2zZ
uYhJBCJOpERDzSpOjqzB5U1nIYkjeQE/7ccJn7SaX8y0vmVQH3EyZA+97xx7uzzire+N6x7gCP7q
at15xIradH1PnPViBcHZy/3L7FY/tkYVSpmoQ/tVHum2RtRUDBZRNht6qz8odrd6gc704JfY74cd
qMNzX4Feh3WIIlH+dTr9XVt4+QxKw5Bh/Apv7577nFCrU0MipLB7i/b/YDnUcNRd+Rq2xa9OZg+u
L3vy/hymrrCpupNPmn3J0CB8MAddacfVXMXQuQH7Qvo2Fijro1/9yjxGZYrB3gyh9VBp86hW+0pM
45ejs4fGbz6ENodiTq6gH39bzil+KfXfLHImHk5AFKZEoJt3uinenYQPvPbmRzGZfSQg76R8L6YQ
Qw3IopUvurnXAQ19fvZhpf1OzNFWBulzpu3ndnTPpcY0YAZDX4XbhWkwqQkgUrNiX6zoVLpNj/2Q
feq0Pk+N43K8EbUZmo1tA4fILiEI1SIZFw1zv8Zbkcw7l+aT9Ps5j+Q1L9SXL5NnOoE3ZeZD4ZjX
SQ/XEbiwhohtZfJ3HukpyjDbDSg5VPTTs8wlFIhK/lMeQv1QWO9TK08DZVYJA5C1BS1dMTHKMjhZ
stMbzr9tvobXNFnyDdMZrozW03fWeYh1JpCT+cycpL/5hiTAUrB2s5nP0aK2TSi31mycePYTe8cI
BAze5Ts3Nsy17Dgm/Y7P1Efm5UocOCqGZDM64lnUixPbgdcdc9ucUsrbbB12bF2jpRT2iMxo/U4d
/9GuYdhag6zJn1zq0ULDBsBOtM0ZVe8Ua//mOnRuhOb+wBNSGabTbR7vXp7Fi4MCGuEC9w0E+EI5
HmVQ9mX4O8/Gz6Id3mTdv2aObPYysNu9mHDntDsc8wauvcDvJTZuffkwDB9FwLCYVHT2rkZF2lPU
iU/WROqPmfIgllH1UtR9tYOGaliA2fxUFbpc5GE0rkm7bQZd7RD1dq3Fjeyr6kl6+g0kaQ/+1z7W
lflOfYAHerLfhQ43TuceicZ3W1b1jVtps5ytFos+lhY9AMctPlQRAd+1VbWJJhr0IVNqKxzekEks
D10wMeNVyMtYjIcmSlPuG5MddZ7oHU91s2v93N+gkQBQzdw389opjiGb9r9Yvkx6dyBpiOOmw1VU
XF90beNXZs/OaXQV4hvXP9BS8p4brod+GX57fZYcyzaNgCOKY9T4Zmv8ot1mU/YV5HMclkjpqOon
Z553ucS2juRJjcm5aaNv2123oFtPPUveY0BfyIbIvxZACkXK5byWW/4mgY5BXP0ACCYVOFPhQzJS
liMKKW5B2bB2OHnrZ/6o9UVcjaTtEerixk2u8F7dhhv8I0vE7yZpzl4n7gxTt5ut6biAO+ad+I+J
Cs8FBW+onFsRWG+yH09rlO4LdC3GZ71TtpTMz8w3be8f55m3LtlbxfJq5CzjonDa3SCjXx1MHyvk
Ntrxn5LUVEBJ9ZPXhwdonGOZi19uVf1z7OWbnWVmg1LzszYt/k6UJ/GYC5gXWa4bnVfPzdSPb5kn
3/DKTdyzjDB2LLSjzrm5WbHp/fmkR4KBy4rCEZblbRnlES70WSwIwfNcq1NhFw94Dh95lLyWQpy7
adiMi0Lu1Lsyi8C+1Z8mKbm6KmSVwL9ljv0Ros9VkWBU12zx6qdlABO3MlcP/G5jovK8WuGrSrla
K56HIq1/WZLNMHkpLq6snYfM0w99GiVU+s4h4d3ZsNUMlT6tu+2YF7+WXF1k2zrbhW49hgS0Yr8a
/vS2Nce2cK9Trp7qLuKYd4OnakQEL8t5Rb+szS2wQIqbPLhla/FAuPaoau9mTUN9qhKKscmf3Hjs
2nMtUFad5t9YkMmANHsS2vqD/H1SQtycTh0ayQHP4sBDNVfbOuVfBNRXet05DOy4oQyP65ww+mDJ
A/4gLub8sTYJinv0vLrFwbb8Q5Cnb5XNruNxXaZjzm39IOq6v7kVmHu6GufRpHZNcG8F1eHPhmPG
Tp1LLUg3h95AUGL0/1sKg+nJKK6RSnvVxe9m9ZzrYvX/TXmLQDvAS5SiBXUxFKYOFSb0m4ugMYZ0
8mku7mcP2Ah7vbaDmW/NoKCYPcXs2ti41EABvfClW1vAy1ClNyTK/FLXvrq5/Ty8kO9ahw36yvSa
VoSvBkvX5KpQNedyqXfGNmobKLve226FJxR4yTn0GYXtzXm9cywvfVaiKjaBEsmuQGOatpMjylMT
rNXBVl00bEDBxp9CJwX3CxvbRQ6UzAfs9k950dcPOU/ajSRZdx363oFs0BSEa+Drk8+jduilizvf
ZoLma2q3w2oRhrb6IgYQZWiph1U8hjI5EyQhqkHzHoetwl0bPV5JnIqzbNS8GXw7YI+VEcj+7Vue
Fsw8DVTpbvHlnZ9VlXpf6eZ9LesB68DUx4iB1U+WNIxdqytgg07Nxe+aSunG8KI11hxvLHHQ9QRJ
D6g3+70C705C/dnknvubPJ18IZDvkaboVrgGJ9RfDBhXxVY0fbpzE/emnWz46U1x7UUDxhi4pftE
VkY+DNIZLl5fTi9jS3uAtX5PTUDvgzLkw1NiqqHZ9SL3XjCxWMgSdPVhGMNhLyrfPuZuOF0bI4Pn
eeS5KBIdfrS69l8KFQZPazUUn31p0lNXJc7uviMQ4y2sFMKSSJeIataBIVFrEW3Y5G1tpGejFnZj
wbWMo/uhyUTFucX71jb07ttU9X4au47+mSBNbn1SFMfRrMlDJyygDTM07ggQGom/YVmz2bQaZ3wX
DByr2xlNc18mA+4Pl3YEYOZ9Z0U2szzaywJWnTkkdtTkWfY2KBTTL+je6y0p7+K/iSVOJ5JdVLwJ
56avQvWUVWh1upRBPCkB1dbr7CMHIf2aozW7ejpwHgdWRf9UpjcfE6z+js0J2JIuMyqbNPD/+Nol
uTSb2j10qZTHvlNkBLwp/5n7KTwErlafQ6FRc4ghVGeXZ2QjAnbacW6bgrSUdo+eGdsz8L58ZDqB
vNWcH+QR9H9L405xP+mSAfYyRfVukn5cN47M3RWcPigPHYrC1mpEg8WbBh+CTXbTlkFi3ZaRneqt
S2xGodG7uf02qSLqgW4eQJSCRvqnDlmRHNXoBOuuNfU9U0hS5pmNbr7ZOT9jM2RwrUkJ9OzYxQ5g
4GPR6x7T8eYm3X6I6F6GBuVKYLm8eFWvuYWicjvS8DH1fGm3ZHjEVap78qIa5a4IA1xJ0o7bUATb
mqIhdiq00crYN7FUF9MmiqRPWe9Xohx7Z86TfSvbbjfZAwNUS8e5deXQPHv8/rj9i8HS7eS+ymyP
8rh8tNYQGpsDKMJ5ncYKCKJ+oWbfTD1pp3qdN2vTnfIANa3M83NnulNqpt/ukoBDOOg98upBEWMs
M2/LkIWJMjlBV1C8rk7A913I116nxyUYbo5dAWjUaJ3oNREsqecHTw64Au7n0myieXm0+/xWKMpB
XzTXLm0fZTfsrCCbTkwAeRQWNA4DcP4uXV8j/jkuzZxer43diYttoyQWKb0gVlv6UIeoLY12zW/K
zJGxJ2JEuXUtmIXcD2iDxnnyt2mT+H9QR60nVFX+WSn2KTphDrx8L2RykOY88lryqiiUdmCm/ZIU
yae4q9WLu761Nsuq7ciq3nuDHFRbHPluse4UbfM2yQN2lKUZYyWTkRRa2MAbBNHwZitLXZnW+ZoN
XbZ1dPM8ucobuJYatacXG3+pXPaHfo76n2EmE5V0pjr5WRV+qb4KTp1TRThxK9ajt3Rql6Itkxie
QlJpXSZeMgUuFKm6jwvLBiYfOx1uHZY5XFZWjG0L3fzx584G1puroxdN+a5PE0sRDSQdtKwpo9ma
CSK8tgdaDshPKwclqqpIXeuxdEnc2Nl/gWjTb4b4yi1h3mxTplGwEXkCOIGd+03xzVAu2y+RR1w6
GGrHeoyZ5MnTxviYd7dt3G+/sL2DTt3iV5VoFrGvTADgmSULOgagAUIun2EX/jht9c6zlHz4bSuI
DeiMvj4ifPYcBYKnx1T+eu6Ttj2GUL5QofdoGFNTQmQ41//N1IWUnIyvXogBtNdIeP2/SqfNj92X
Nv6TNuqR6GF5rYLWPiNGwXlrL3C37pLpT2NnsEmDPTypKWLvG+fjc+9ZpKGHOz2V2itxLlF7I0/L
iOsfhvWv3B0JNmrtX4wIXnTisgHAqsbfI6IPEybqsN6N3kT6SOHIwcz36GXkiO6TE2bNsdndK5TW
YnOeO17c9X5A+DgBaqOc6KV32QqlW0o4z+2yE3ygjhvb9YmiCfyKqmYKDvY+u8fH6p8XFcUOXQXm
tstm0PTmVQ7TS8U68r0wdvS42LM8QHbimGuKndG3OOp7Z20DrCqvPovIbS7FFLwzgENBgqSfoeAG
5nuQ564vx+c+mbjUcxnQ1/Ay6W+XO7m9A93eDi0KSXZCFBsGyrVxqvLzWLe62XC3qy+Zgllga0MH
lEBAeWC6N8/rf0Ja0TnO2yh4wr+Y3qCXMHH9FIzBdeo6pcod5HveApNSEYY5EmgerY9DHbE6Yhmr
pNrZhHU33gg+Ui4eQAiBISzUVATcYY2vzF8N6bFfFtppF7ZjZxqksd2Yj9k1qzPvJjzlxokPT+Is
Y0oPat0Zv7a4RKYId34Nhm1bbXZ2KLU2uRsED0wHMN22FYMZY5YUdd1tTh31OZd9b2+4QN2HPhT1
pzQWRXiR29febbpf6eyoQ9WXDcWemyv672Slijd1+oiLRZjH9oMFn6BmZ59YYapNredn0zTro17d
JItZUMjv4Hulv+Oj5OouJ/0TdMG8Ur1a/tmY8SVhAyjp2gKDWvKjN43V6gR+dM2fsj7A7ajzynsf
Fiv7R70VHdo2FO+dFczPIVGbx0FJNsGUE/HNpHQuHd3iH9dSw/NAKuS5rO65YSagcWt5/MSgzKer
tWbTmVcIMa3PA51uwRr6X8bpvjszDCxGqa0S6DdjHps94YNYeEsPGFnFeJWLv753Yed9iC6wxc72
IOd3GffryemRyw7VWLJFSDWGL5eWhbbVY5z3S5KyiisEt3p2orR/7Eqn+yTWpq/jss5fFhuIdj6B
qoDHbBQpQNHykuUDKlUQmebB0374nyI19Ob76D3bhjr0XdYpn7AXghkWpL1IVw0OT0rRTVszRiV9
T1oQ7SXKo/5fKWSFgv8myyZ/mXFh3/K2V9wrSwVxXJvsLzN71HFWrC4tRF0yz6GR16GYdbalIrAO
S9j9xzxi1vWS+fm2U3ObpHarjS70vcT3h3dI6W4fDquzdVIHfWX02vR9genaIH2WZ9YsjZtgZjXD
WHB8esHqYq6W4Dotd1A62+jvw1r0l6guMcACVbjnya5tUqwEBHn1CDRtipLpQWht2duaDB7gvivD
yzwEDgHHVbwmIVMK+JcWsWlMe+60NW/G0G6gTel+WrdbO/4KpSMP8eKOW12XeRSX1tLZ9/iwcTbT
rMDGK8K0mZu3zxxC4QB6yl1OCd39ZAKMG34DkK8bfTC9FAzyjXDvtSXBNj+WzvDH6frqFQq+dnaN
a/0Rbv+Yr/nHkMBaKU3fWlvR+skJxNFs8n7ZaFFEUzwI6HpmSXrnzk6G7zqgtrCd4p2mOnuoVNa9
mknrfTZ20W/BbLrPqcw89IUAiKc0w7ITheO2BFxcBHeBf/9nMtYvAYB2DIu7sc3giCx56XPDqIu0
yk5lr7rfGQnxUxi40dnxq+mmJcttCtfl98t8AWTuBsW/pssUlVPjM5mjzFPqiKT5baXTjCjfVi7m
e0eevc4hHqtqHP7lOVFVqByEJhJWCPbDAsbeWxPZ78nzFkY2zE7zMEoAhgkM8UVa/nAE+r4ufuo+
OaAwLqe+LCps7sn7qadpuPR0dbRHvvnyGzu5i1pkQKzI/C7nMPuvTogU1UOORtzaBcxIIEty0kuY
Vhtbl1Bxfu/JL8iGeic4TzbEx/Lj1CMb2ncqRoc9q5CqUDUXWnpzpiAt/qrGnw4jbgrJnXDeGQZJ
IX5YjEjSXXssp2g9tG7Lf7dz+kPopPJSR/WvOQhfSaI/z4WK4jYsZ6qScXkO0y6BRZuRSoDKaDJZ
6oyEL3zzt7srfUEo250pnZb+2PJ2memtTdBbV6klYN6dvQ+tFWNGJcHXnOf/kqkhYjekNm0Zs0wm
BTLl5Va6YUGNf5NBnn0wEQEwymHm5tlqCvaODUyGPXRu6iK0BuvDmho66A5leedrsl5b1WpU72BY
76VifoIj+Pa7aL7N6xzscu3pnWXJ7xTSeeeDK7wFqpfH1NBA66kcq7j3kXuHYho+mEnwBU3AQoa+
/xyXQB9ZN6TIX9bOliUqehtFVZfGRc3V2XLxEcPD/bJStOtZkHhb9FsprDvD7G7yljEIQ7QwOEaP
3cab8N85rEsqB9BEJYVbx0HJsVOV5XLVmY+BAov4F1SDUqRmO6XKmSSiBjSTModzDp2k+1NVWfru
lXyU0M821oKQTIA1I+QWOkN3aVJnvMC88pJmqGxLqZPjyCLPfbLMDw5X5Iaqptn6eRcQYXBxDbt7
vgT5BdvnLpIh0zBxTO+mFvA7mNBtiGym43ldjPfmoxqcetslTTJli3+tG7e4EDkH9wI1Os/CEIFc
JutqS2YxFCwM3IYgHbHHhtTjvAKcU1313yH3+ZEzpLtK+MQXp1ntD8eall+JF9gnk2jnKI16EE3y
t1P9U8haCSBM9bAoUljRHflEePwu+/RzTuY3UkJrjFu4r6ry7Hv6afQ9YDwZPrHq80WZ4WgEec6U
94maBkHUIU5fWy9y8s5JDwSBzIhZFRwtgnZyJTxDBHdLsn/rVnDBuAl+K9ptCo41WOmjq6OM4Dxn
ee6BorIW+ijJHeRWI+OU9SGw78nJUffKqJbcFYFb7CM5fqD3PzJq7t3LiR/V1fptq/EPdvob2usa
L+josR2WZtO75XEKgt1qjc+BDDYLjZM7y3M2p2O8Ej3zC/8xXNY3B2yT+/p5oBq1+JqZF2DvYccw
8ZXqt60hfzGG+2jJnhvanQHbhGEtagAjLO++SO7umLlxxUvYV/X6h3Dkrdb1U1bmJ52S+x3UU8IA
g9kXDzbzhuMh8CmhJ1L8k72pHH+b94TP7WRDwPKE2/sDs53Ga5Vuy9Z/zpTgHQs2uTM+LBn1RL2G
p0gMpFZIIwbMGiCXlNxU1XNRddGjXNJvoxbCRs3jfOffQF0JJUMxJg+Yc8/9imOniJp1wj22PHFB
idRS1Jpqrd25PvMaAhzGtanf1DywDEg/ipDevZwBqKeBR3B+mrt2qx37iajhQ7iAlKMh0mR7x6ok
ZZJI7mn3OjeIDQ2CjbS7FzoTWqNw3Uy+/cRSMHe3ena97ZT4TMd6C2Xe4jTCqtk8spPCTs+OErbK
XhkLMJQBaK9pvorOOnktwac2T9+VJqSTjG4Xz7k8BzUbJdaQTDLj9o9jYFNDyvAAN2+fJ1XXxy6k
7nIVQuzCudyjyE+R2CSB89y1HUO6OpPdB0vRWQzremv96nusmd81MComkcx1VQN6XfCMv8p3592G
YHmzIl5OMycHBmYytYYvaciYHBUkb4KJRfvZ8h6jxPluTb+dfaSXYmLneEOWo/Hw//rMuWVlVm2q
++/ceocxjPjRwFC9K+hRquhscRrNEsB4EVZ0lkh/oQ1CwBCsX9FdF9IdcQEZtLFJLElYU19SGf1T
60R6HorXad6Bmc6NNz0y32TbNP1xHpYtgN5b44QCArnxHgpI3Ta5bxFHpCYLAGG6XJmIdOz97k/v
MJDB02TfluTgVutDrsZD1foPMmd1NipwxXc7q4TPMjwoHISZ3dAekMekigstyWvaJ1sdqO81HbaT
5tCcqguxAtZZOO9VIfdkG9xdH44vg+QZZQjhsS3XvZuaR1qLDYfwiUIOz6DdTrAhdXnX4pk24aXy
YKbwtbOsrSeG6+oZUOzmwtyYY9FnJVvEcbUrZmy5a00nJfGG3KyBaUPKS6YUdse5NLU6dyy0qAvm
Y+G9iL681uzqbjSDxTAUCH+V15U8qsn8LSXuwQ4EP/09ydpHxSRLFtPuRTfvNTPehjtapMSB7SPP
8O5b6dNe+/N+FPl2UfWlD6YLJtFz+j+OzmPHdSQLol9EgCaTZiuJorxU3myIco/e2+TX91GvBphp
TFeVxOTNGxEn0pFHXb6kpXE2oEGRVubCIULfrrjNl9GutrNgzDOWEdoDGLX72f/PJTtNuOE0wT7r
AZLNVvJKCwmoK7qxjUqjK0o812L4SnIdFnuCaWLe60PzaGfpmhXWjv09wAQj/ue5GXfyHuTATxKO
q9T0DiCxbtCyNp0DYPD+LZ2Kai3vrp6awdJAnknnz6FQ7436K5Ph4E7JIUIim5ziYlXAE4y8Pysx
PtEHcWz1u8Kemb6DHw1I07YG15HaqY8mi+ReYG+rRHyyyjLIHOPigiBaUaHBjUGhTY7duRnzndIA
2oUzgmV8KS394tbc6b1abhNR+Uvv+sLpfa5jZL7Td5UsR1h31HMu1TNPwSHp67e4Tr5mg/+xKvxi
SZsN7vof08nfHTmc49CkF8bLYMK5t1K5l75wLyzZfO6yX0MSC3hQGs+39lhBeG5Y2qy70XlTAr/e
1DNcpDJ5LHPziU0PUicjj5uTKwkXnAMiNdcGwUq/dNCgo5D/vuuJslScFH6hyOK0LtlYJ9Vx8UXi
tW6oI4mT7sqN1eJPY10sK/+OjDz2YwIhKw0b26owxXsmra/Bqjdykh81GcRdEZO5wHbfBWJSe011
jV/n3tkqBZi9EBu4MqKnrJ9+YL4FLFS3bWwcu3k69SCJJgu3dMnFEL8P6nFmPVQd0pWlkx2IPiaT
n6XtFU4v1/sO6bF4GnTOAKty91XmXSF3XjULr5Vi6vTnvPi0GRJ2AwrG2uDnbQ0cSzyNCcL+kxjk
XxF2KzfNOPbIyAlWiWM57T2ehHoxd2xk16YUN61Tfje8p2zmtDtFp0Iortrmry28D1J+n5S7zSt9
4gWsKVZiIjuxrvvGM7gZ8WdY+OIafbnECRVDkDYizEkSbXXMg6IFLjbZ2ns7hli0xnOiWl6eng9w
97vymMtygKRs4on0yphDAhsq4aMipEfUab4FuB2UmRc6r6c1UwERq8It9spIhm3lQAfAVpDwBwK9
MRiE7xbBxiFTEXSYdBx5+CtsR2LcpXGN5XXBY0JqKdtPLimqVeaG3YnATkaZMqb6JbePoTQeW7Ih
G6/DglRVPXBg0vkuF2TuiEJuVeS9mgI7TZUNlwI1lQYyzDOejvYdEcWk7Df7MYoGAVYawJLrddZX
j32EKdCKw/3UEKNEGK5n7wN8TboB+nizXOdkCPuQzhk2lnbdzPLM3mVbkv/YpqHB3gB+BCH1Tyv1
hnNaKf13aCp1mbuuW5HGOWhJ9ZF0rU+BKRFWcDqnEYuyP9tlsW3kHLPGSVmlR21xtQhHzW4XkJp6
jE3r0vHrGYu9z8zpWk1DwDfK5HpNXD3BZCOZsxiBRihGKybdI+P+hhDDZ1tg0fc8iF8wNByNeXEW
lcF0ZqQrlkKvc3M3RhAV3NU6iTazZD3ihha0OFdMv1bdFQ+JSbiXXhsE1MTeSeA2/ZSBXOOzq0UK
Fy4bCS1Ua1ezgiEGDMS6bUuck9BLs03nxOMYWVaI9UGkKaIUAHFc4scd1m1e38l6nIevdCr3DhuI
nvdH2zBbm+2GV3dJ9rffSVc7SDImBNs8P8/jR8CcsFrUGtfri5Mnj6D6euaWikx71dgbRZ4RO7Z+
dBaucx47JeU5m6EyCOCZw7mJmufFwtZhxKZP8vvkpdKEH2GT3sezhaaAHYXU8KKvxy7znaS+TqZ4
WRjc1AycZIgImzLwbKMl/6hhbCicnVwy0SURJz9jWfxW+vgxsTOUmZOuuy5ByivMrygfL4Y5XGLA
VXwC9aYKk+ehhTNpVCJYMmY07mFbL0/2yxRfhPz/Pr5ho723NLysasKSYL5aKSJ97z2CADvp8i3v
p5OiMGWehq+iL2FaNEgq5DwJuui7CeiIqWsIz/qDcmN877O9zwvva2pJHHQmGMLZwKy4sC++n7pi
LXr7yewcWAFEeLD/YDm2otY9mQkKp6g1sCFd96svhjiWrc2nPBKNkmaXrubQJr1v9T+ZJf8M/ibh
ED6Wrh6MrbZZRkxt2LwYKgHODeOTGtlksYQhGn7iJ6iDbBHBlMscd4jykV7zdVYUjAasfqO4+GDM
JE/bWKeozzeO6on94f/wIrZrWImRFcPkGg9UqEbaPtcxuxK7eZ2z7p6KYA7qUxbtXOCjo0I6xfwT
b6Pu2xGfMvHzwVsZ94U3flRPD9+aacp2CTPxjqgHf2xr6AgDcHTB6ntubbc8VXPXBEteDWucOHyp
Gzartln9kTsDR0o+U3Z2u/IM+6LlYn60zfxCUqvbFEuOjLDRbMG3Wdi3NGTvJMJ1wjIj5TTjwFiK
piF5iYilYa9mN7OVlfMc13wChQRqrB84GBGB03GLs3RDGmPvVCbpF1GgqDAOZgVHSC7hUnOn9LCC
eg4hvao3XpO8tlDippelLH3L1ODgAIMtxcd8f0+E3jbV4Zkty63nPEtiw9hIU13qpYCmtUQr/e7g
LtOj5+ZbEFbvearvWuyVMF31DeGogAKqjygUGC/SD1tb9FNttVApyp2GHwxrvHOJtXmL53vLCLDB
c975PQolmfJLPQ/HIc7/QvLx3mxiyM44VEB2zQNrAhAgWHqPyNAwMerkU2XdE3nA/xFt0THRuFoO
9RvYWagDZfvbAu7w7kl/tmHDVkT20bJGn9jtzvUYknCgkPPst0bjbUsXBZ+Yc82qoL0QCVz3PbcJ
nQvoYoFIWQwbPAjUCzUkF6ZM4A6LcU9UyJMGEUp2SMks2NaunD+aMuRzSdSwKToEc9FF2AVSYk6h
2wYeplH8vOO1inEamcMeg+iqNtrdRL4aDRPzQtf2xkNYZXJnuAMfVJN+EA40VvWkXc2EB9qNu2yj
bE2u8/u7ohmTHh5SBN0CCyqsJYNEB3v/Y9oMt0mxd4nb+sfkQWJDvCun5iMqqic2G4dZFve0oc/p
gAVuwbIuWH44/fjGJpOrXdvxBXYwclkqQj1RRCSH85TWl4QYGaIxqlnZN3jPaeHAVEx8VI/jmdh9
mB6FZnq7DFzWNiRyz6aD3TSz6QteiG69UJRXu9yYpnvpG8MOp1+KiOA8NRmuKCwc0ICUPfmNEQbu
glkkzY9G5r0leF3nhTS8bWoi6KL0VhfqJXYw80mYzmAcJwJe3Yvpyg/lFGKDJXY8O0P4Llum8ykO
522WcgfMWvpc2yQlaDV1/zLI98ixLfbLeqOr6LHHc9bHM95C0R8zQ9vgpNn3+rDh9oUQ1YPDztMP
FLXNXVeQQ3Npkv6cjPwJwP6sQlW8aP0S5PeLj2RId9ovBMrvWcxH2wQXAXPYi98B4X6kxfwshebP
aYxrIRF3/9BjhellMRAI0uhxhhRCPn8P9eSUWsb3EBoWmBoH2Ofi3bnRVJ7muQSrqKINyvcRk8nR
DIm3GggzRQc5I+9KRrYZh7dJYulWgnLADrYmiviJyZ+sY2xOaxtnhiTSeEiUFjLmltmRIz3eLiYg
lh6T9Zrrhl/lJgKUQyC9UuO6m2KSdvy7WeoV7FxjojbqSsbpg6jkJiXEy0VfESW2Yiz7VdDJZsDk
l/zeIX54ljO+1Nh/Zr4pHHBJbj/yGhiY4QmEj8bO1rN9mcBLtfVHPNbYgjvQRQZ0DzXHZ1I8XGxi
Pwu7v8a680vNfJ237bROFvJqWRSVPKDQPAFSLVl2TlyBfzFDxTbyB65cpBKT6UKObS/06l9U9/vB
scDD1O7RECDKrIEfz8mCgToipOGjHSWHSSuPce+e7KLdJ1H0oumhvfay5jISADVxY/N9MOqN3Vnk
vbSra7PY8KZb6FXbeYwOnmPsLBmv4lZeOQNvaDHoUQzQDRaSrMMVurC7mXUyVp75WEXFoXX1Lzc3
PpVIAlHOO1eBKsv7N2FWD9Y0UNIwc3+MTLYaRrxbFkU0lJwaaMJzk7Xfjmd9Z4lOOBr7LTQSaFv8
XftQMWvWl9aubpIrtVFBr22WnTcKiHaIelDUd54cjgt1E6Ker25h7psi/gEF8jR63Q7HG8Xr6qxJ
AsRuWQd5ImEqyUNXQ+2DUGChOqKLr2PQGWap4+fN3q30HvPuEJk0/TOamMmTcLoy89Sb+4sbS/CB
6o99hIYEezs5JHUZlGBLHCneYIdsUg2mQdg7QCnBsTj3wtJx0l+bTPwjYfbqTgJGRp2zTFVHhsbj
XFrdHoMh8kd6lMOCuNW890b65JbtQ8jdNiEOGA8KUAf2g1n/Z4/tq9l4eDCmzzDqboUgoRcNZAad
widnFSQktUEiGc98vzC5hMUHBZndWkTmr0KvGszoubfcJ70Mr/x4EGvAFmQkCpp7eqECkci0pS4D
PguTlcp6Sbkoe06QTQ5GnXH0+Std5xZ0ciEFawWtDvQwXXZQpsutFnt1UCOeUClaYvVcjl2iBxY0
T9ax8jFJDLnJjRySI3Sb3njJGvewQCODjMF7KuFYBsBziS1jW098u4eh+r6v5BcrPRmK8EBjd89p
me15Cb7EubbFLyXx0XsfpsGjZQr26SYyxnlYvFtkLUeZDB9zLw48dGqdZPWfKUtua/2886B3eZIL
LULC3hmq5SSBWiPGpOciIxuVNeo6dtF3MuRYXlWynvLiIvPyUuTD3hFY+I0ofM167Oiyks8Nv/yS
ghp02BbyyjkstuqDvgFzBFfqUHph66MjX8NWHoknHjBI3orEvuRZ/2wpaw+crznOQ3xKEoHgZXP3
QXC+RNQNrcgnnzWt0jC6ABBmV+pj/990PJYbvDJ8ZllJs0eifDs0nuD8o4no2vsS851IKKIhX4zm
JcyHVBn5mmgsGULmUC1sIx8SyDswp0+77L68ovo2S2Ljuaaak3IABueukV3NuH69v1KRHBw+kXpc
90vyownWsVNrvMK3Oupz+g6p89XR+6DtQwCgd0B8VY8Pcq4vPaUB+FaTm8egxLGMS5QvS72Ko7bb
cmU2tz3GnWCZS+2zdr1jhJ0RWIy7hf/zVI3ynOEL/SlNTKy4uLpdFtdPIapt0OvVA/PAy1iGb3XD
JZFlou/U6TEz0YTI8RylA69DanvMd/w2dvzUpt21bwrf6WbisIN+9qrqkxEMs6X9U3aDH7r6DWyH
DGI6l9lZFbnf4FgIMWS8oEaSRjOrMJgbEwquE7ORVvjMMvcwZcBpSxuO5PKgzOKnpIMyqfEqLwU8
CH63Y9fpSKCwMJYMdcVuSj4nwSeSOlPC9a5hV9KwFYrCZg/hVu5KuTzXKX+xBQ24EdoH37oGEg/p
TgdSZlF71zBpGf25li7S/LcoA0ywRVUgGx3E7HRUlK+w/Kh78buA8eFKk3V8ENYPo9ZfdD+jo4Ql
HdyVU+EMD+NAcq6bkYNjb77FleG8pUwU75EZgg1Mc3lhS3nKHfUXDjyphQeXe3L0S1UXHOxu9lbk
RPQXi7DghMUhwV+3l1W0ZZh6siL9B7opZlQBosgtPWtL2n3xB42EGxJw5esiY7otRjBOeahBl4FF
uPGy+SFNHdTApn1xydmg5JHsKxXs0MWaw10bdsciRmiRGaHSTkBNyhbzBmIJtqs+/6Eq5L4hY20z
IXav1bQEPBjsrk1vy+Jt/IflSm61pSoYExpcv8kc8ySHvCxSLkUL9vSVmOMTlggCDKlU7UVQz3jE
sZps0ErKx2G2q1M9W/bZGwe+HjrdYyzn4N7HDgv+1pv2hl7+ChLhjMpcx5Kx7lYqWx6rLv/ILYF1
LX9XxZ1hIhZAQn1cBJbOajx2m4ttx9e8Sb9NKiel8H7TZt4hERwZllhY2uDip4NSRrXPdIFbdrGu
4Hmv8Mo0FOZxWY2q+Rr4ORJdey4VV0C77w+KUXRF6kj3U212sBOp/SjY7o5h9geuo8MT0ICIK4pj
Hi2F38TaSyLt5UE2FvJGuxPJoG+dSPK3FNm/Jm2fmZnVyoAR7Y92FAdwOrSjU2P1Dq1Q8S7gHRYh
+j7rRhfuZukYz+xcwJW0I+N6pr+ansaNCIqUVrnogmrhqmEOd7DvWdNJh3sAZzO8i75QBhZ05iVM
VMVWmVO1m0tYllU5rM0l+uNC9EvE8gIJw9fMPvCs9AmY3IPdWsCP2mzXaHlInFY6n65TtRcthJlj
W1UwynHHu+wb38hnvmRfrXL40PVTGenQxruzVyiyuPhMH8IuZtyPkdRxUP0Z+nSXUjDSzhZ3I5sE
PvBaK35DUn8SI1wjTmz7CWHU2PaLw0059/R2R5CWUjw7m38hd3LYO3dvsl4NsOa9uVoLtGm8yHl4
7Vjgb5OuyD5EYdMwS4XbdcFiBFOY0hDlqddw6D7TZXop2/JYOFSrqfnebaAO0MI2NSlRQfpZr+9m
+ToL14XK8ocKPnPnGehSLlZKT4+trWaHWx45GLW0zCYZeQz7zJn6ZLvD/eKWoE0MdX3EyLNZbJx7
RATWSZrfJnKmuI982JlyrfQ4aBy5tXq3XFt6px9CVzYY6klcTF7qEsK1cEoulq9ZcJF5IWz5Bu+L
jKE4daFqsEk3Oy3k4rrsWkJ7gkRGXqBxNxJUY6W0S9alnq+c/FKa7feES5Fym2q+Lc0yvDlE2xin
2ekxYtcz6VIxf/dTJ06mMuNXOAaFb+Uc51Wiz8xh07n1jAcURH0/We3w0c+p8dSU7DfHha9J2jFU
JFHqiDM8m8rn3jaRKzIxMLblKdJ7hpHGLg64MioiuxCjXKse9waObuy/aj5lZAC/aKe4v7pVfNJC
y9tU3MkPHd0iG5AQxS3RBowYQwOmuoNWNk0EsFb4yAkH04ryocUGBVFzhdirJToHZwvzPRvEoW/k
BzSNNbFq0B6trqB1JotP2G3bF95L0rA59tIfEcUI08OUwkxq3g0v5i/K4oEVyS4d8h3fNZ6nyDhm
sR2SGeL2Qv760S1GcmdW5A96gslfJR+ZQSmH0+YflQ0JHUty0A/IISlgC3iaHfmzBHgz3Q752Hz1
JC24YVok23oPvZZXUtxm0H5Z9zNFrHBTO7iph0CONvjmaTxA6X+WRKmJL5NN6+wwKJAAa+KAU+l8
5oKYm+tgHrNZ2rHJ9LNleCRY/1Iz0/EKtn4T3uth4fCypL8CW3BF/XM+IvMYkqu+ASIkC8ue/Q6Q
KsflDjNwG3kqJz4QPL76S/Z/LqhKrSCpvXW8sJG6N/sEiRY3h0wC6Ov4JiYjiIDcnQOXUNYqI9zL
vq7HkM6/KM8+jDTy/sa4/5vz5a0jvan37hlMlY/b/LXtoRTWpr3HtHobVP86CG9tU/ObufATZ4w4
ufGgEkRPsAJ2CIgrDLkk1sOLPWNlLe/48vjmGOZzPYzPjU2oiWdp2DDr3PDw3yQIGRgvOl+J1tEo
ymlSHzJgse4tdcKHn1Alkjw1uYfZ0cS1qge4yOEEz90BN25gqPY0SRvrQVZAf5pY+BS5XBnMe/sk
53SPRmOjt93TsMSnJoqxwnAwS54YfLstUHqoCVlaoFTFTQCr7p8mohfVR2fTQ8A3/4daz5hQK69Y
s8dPVqGd7+TADlt3QG031cQNsYelmToXyygC08QTZLXFS8FksR5RXJIeT1FhnRqLF7QFDZ3GPNqo
jpQRbLXQOzcDEwDL1/YYpsnNBNK+TjP9IojT9JlxlOnwvOT549IRXzMII7umz66OwgAo03afBAQr
3sh4lDtdQ/HreunHVe5ro+a7HWl0PBG6Dqg4E081UL58Mn7C2rLWjr7cg6fWI7u+oK+8HaijclXp
9fcd2WPaQKldmy4I7COsMe4b94cyKb/phMA/yT2B/wtjcK6ks7AhCmIOgAVhspn/rFD7SQsSk+gc
I0od7/iKhO4ynQvVHkTBHjgdkrM7AcVfhH0yZ++xYm8DkCXeO2Z30O+rRovsNHZ5QsegNrxpeZq1
cG16tb7WvQkcdkj01dQgdFowUOnuDZ2BSGbcs2Menycmt9aqH+uCCC3mfXfjDRp9blw6TF7ZW0zt
2GgH9z7gRryitYIrAtPpV2dm2PTjU+qwlfd47iQ7kn7ZEs06Z4bH98t5LTSWG1RKEUYpYI/2k3WN
1RkgJ60hPRLXEjfVOp5sNEO3/arYs8+ZuOWTvXcjpJV4fJuc8Iadc9cbJTzk0i9kj02hw0ww4auY
c+gU+XTVPPmmXKPdUATUEohzV6ZBsHTGC8/CL8V2beGIoJKm4I4WmcavrEtqHWhmKuz5sTdj8I3U
/yj71LTpzc0FQZyGcGTxsNCVAFMz8FJAsrI42/2ITaHTHrKM9hVyF43TI6SOgapYeDYROORae/f6
+qfm/nEg8kmwP29LhNvKTxMmO4uvTlyop/AesMez9jpweUE1/ueGAt6IOqW8SDBmm9OptvOWLcxo
7WN11591kzcGIdd1DVOXAGZr3iDy2CsD+xeZwmliSzhvo563lA7SiG3zwRB46MUYA0CdzzWYQkM5
z1Ol3WTVblKiAxaZAAn5gVp60ncQwhhlVsuovxr3fYNnBZn7q4cZwK3mnN2nDhltMq27DRUXAttC
K6JzbGDBpwamSgSVV2LVvK1mlB1S6WG5zpf8iKHgms3uqWWpOtTuu66WjVlYD1QsnGsgEI39mmkh
1ql+xpSvMNdnWNDdBOX9zjRPaRrpwDjZxRdMeQjSfHpj4xzkyG2nYUvIdLYtltgnOX+RtGrYC9LS
yNgPbeClhEOtMiJcuZl/GNMsD7jIuUflzVqU4UHo+vtSpk8OUsb9/suFZFcby1likqEsDglm+E4R
Ylc5arpdty+QlDZVp/+ZhA9Wjv7TinyLo/aYKlURHFnwd4HZirK3Bb+sFLzMu3jrzqHfFcvs6zNA
TqF2Xb6clW3hhQRIaLDragQ4wP5TgRYlrrSepbmfWLuPzfQmEHi7vCC+zS9BOBtd/FQQlGU25j3y
bXp4tOl9WQ1wr5AwQAjG6kpEMkVElocFxpRDMDMkXbXuzfwM0+4BG9ZOhvq2Y1FfNdSNKDuw7rvD
pPuKAbFblJ5T2eZ7KRgpIhI8EnH82GBWKunrKRkcEFT2YyrwYLH7Nxd9Z2FsdgydcLPHgrMtoze4
Zih8JoaSeWEHEuPMJwBfIvyHcEfLflel7gEbctAsLlbnFmoWTMHGGz+xVu7Ir6PyC9zB1Bf4oYNy
O9fTcdIrfyq0wJ60F4w4++VuKPMKCDjoYDZFW+O9jc8xhq+Zf2Mi4i+Rpi/TaB2JevsWzSyrbk5e
hOfwTrBAoXv7SFpXoKNB7PGXwjamMhqmWozUitihFh3MStLZKPGNlZrLtKdfgKh/932PUBLRHxHx
3Uj3qXmJnPZA1coBPP16qordFHP1dTN6CeqtPZIr1DIyigPKcfxrOo+ZxfvErNiQE5dS4K6jWO7j
hmTMnSBKcq4X7NHSiyDVR/yFyA7/sIVbT7ZZUCxy1yITWGm6iys7WlczAdp+xO9NkquHIIKi3+48
YjUoqaB9TfQ8MvUuh6f0hmPh9lzDgQkrOjZpoxy5OQy5vIMONy6Ki5jEP1yv6I2TdRatONFUsdOA
+ngasRYnwhx8Hxf6Z0lwuC2zU+TSxDKhwKb6iUbFt3SYrhNUw6REF03Hp3bBUdSojVO4n2UXH0aV
f0QMzqTIDp3SNyEPcDNV55SggRTElNPaXDljsy8qbdsJ3h+Fx6zhBrQK7GAF+XpUBFPS+KaD/q4R
1WBn4nWMEbHye12eWZ+tzWHaizba9Y52cPvu5tlttyo4g91REVeiuYaXmsGJk0fwFzUd05G5SbBT
jqL3m8i4TK6Ad2FcE4/sn93DdfPOLgemmxCRTdvGn8plN0Xq0b7P2WkLNj69VBK7ou70HLFaMNAr
AVfhMICwsZJ2y1j0zjXnwCvj1ex7kHX5J/Zadhut2hUU/RDZCzxNTitnscBhFSfo9qfBXnZQ+ZGk
3R39dgiESCtAwQk0m3xt7Ww6FGP9JTRt5xa2h7hAOJXUs+l3C6CIQfgQK79ZjCVrpwYIJgeciHZ0
RbIK4lncyI0muLqIaRql+9hrA2vq/tzGw+EOVRoWFYAzoqsiGj2YotWDquJn7tePBtuGeeneWgeX
gyPdJhg1ZPeq/aFQNrDiOOg5qaLaei667Cuz1F8fE4G00FqcgZqfWLxJgY1Ukai1+Z3Ndka4hUYy
kTLknPANK8XlVLGAj5z50ZX6kw2cKvKWTSPUM54Wtn3NK1g+MKuVd2lMk36rYd6VFZbkWExvtWbc
UMUkg1X127Uj8TePE0v1jylKEVc+y8+VXM+dO1ANZ38KVT6Y0fAkJqhIZTc/VDqu6Mi+r8EW7iJh
/UIsJsCxmvjtQEuhmPYwBAnPyfiLxqFxPw6kD9gwAGa7VmRsC/dnwF6YEkD1ouTS45/Fd7fLwUUB
bsMqE6U+8+kxp5xi9oovjoFb5wKyzEHtp4xMREowj9Ng4LLTHODet3cJOOxuGiGubpSXNmIdWNyr
iZrANTQsz9mLMNWecvltkrUbktzvVWzsy8H5tWg8BotIRUHxVsQ1kY5ybRTxWshsJ0HJZMhyDNpH
R2eDmwM9CPVsG7HCt40frQVwhz2IoGByrakone4esx7kFpaSjsOKr32RctuvNgr3LI5zeriUFkQ4
UCPdvsFWx+45+r3Vz0EsFDG4OOj6kMUTKBqX5hHXPRiyoUWPJ8rldOUv6zfUDGuK4WMhNRBZ8Q8R
J8oFcgjIlf5b9xEW26E4UCK3jpvitmCHI+X017vTWd0tLw7RgbjD34GVcT1CF1mlEIp6LN3/u/3X
zWSf08U8Aj7wRdjT0QHgghnxrFvjU2rAJQSUA7OZGqFsk5vuSdMgU5ho7WnebaUb3uughn/KSymy
YJ9AKQIJxj390qyQRxSIfIDtQuRl3bBjQCK5CMCZqiHsb6uNOXr+DNyHby/7vZZHuyZVBVkDJbMe
HwC34Mc3KFqkh1mnvYzhLeTnQKAAs0AMz3L0fZTVtQ/67xnHBywVTHG8oV6NEpDQvaKu511S60PQ
ZXTMkj4xMFJXfbEzawYoZYHF6fENLTWihUE0X8H7KuxdmonAoX1vrniirZD6RLtq6JXQzk07PROV
ubeongcHa5k3k/CXsW9X+aG1nC3+G3ayjjq0xNBXbTMYmLNyY+slLvEaOCgM/maqv7Vxydng2de4
otezl0TC8ronPlLS+rOUAbMAt+Qq/ukWcegoTHDBkcIJOM8c12quDkYrP9sof4NfAe62Ati5JFRd
VFvFbpqKBQYuL9yFCVmWQb0Ud/iz8gDkgMR0K+Nj9hibRNmQEnlxM2OVdPA3mDbaFiTGXIL56F7p
FQAddk8MziWFDYUfK803bUyQ/JD3PsNKWwKdCSlk8E7nNMjpMZwXGCOad5irZBNi15xQ3kxIJXmD
K80VL4VDp4BBqVtpPMQ0WfUh7jJCUOvGZHds1KQVsHCto7p4X+r4Hyk4+JVZehVuf9Iq6ifzJUhC
1i52CAeWK12x8fL+w2YNxw+fvVqO+rUJggxzS0uCxCeGsfy8wNiykh64jkU9yWAcSvDzW93DZ0m6
rNgISQ1q4jg+ycfrkDiUOFaAgXPLe6W+4EZaXxq97tOYgV8zxts3sSGIOJ2IIZibHkhOY3BZih3j
RjHSv4jBlP8k+o2qTGtnWpiHid0dj3/zYFbua9mMa6niI8hvv+6nbTpKzmyX+GY/aMGYLnS2mcdi
4N6SxxQ1KT60SN69qjdscyf0E2KcALzSCUgV6CzohdoOev4VlVSuVNSdASDsxn54xn9JRMKKPmy6
sqGyocQNW7tM1t2s3eKsOWVaDGHooavbJ5qpdF5llAoXwjwC4UhXwhyv8JdwRU/vDfob74Vw3qjh
aaFhDurMWZnmzpTxBxpWUPd3TV/QklL2oPhp1oEHgrqw7Xg4qzaHThXyNmOCSRrrGLvD3wJsix/g
qyDSl5teEN7Rdl7zHcEwaJumQExItoS6njLFwEQrzZFMGon2BomENRlKODkWsqvhuKe7dxdqLXor
GT/YDG2PRa7DB5DheIMBsTeteu0M/TamM6+YpoM7WlS6yJNnjJT+5sMm98Z3VzHUdsp4VoJALR5L
TcxPKCXvYx+OrOHhAGC042FCztdsrpjgB5cY/aRX5sukKg575WeSAb7XcWp6kwO6lDaqFfJKt1G1
3E0GyWc9jg69nT3QQBLQoLaGsHCy3Plx0qrNRGfLbDjkrsty7Ylk20G52HTYf4KOaaqNzYeBU2On
27W9rjHNGlW5HuZo31CJp8lntks7bLnfVhg/TQPsq6ZO6UlADcEgYND1TOi7z7gmOfw+7aaY1G4R
quEpDYHDEdO2ku4hsZr3srSB1bQnWzOPaWI8kk5e56a2Ze9KWouzeXb+I+28eiNHsj3/VS7meYml
N4u9+5CZTCelvH8hpKoSvff89PtjDXYqReUm761B96AHXQ0dBSPiRMQ5f/NS0ecDvpBQBwvMZRrq
b1IhYe0LqUzIoh2QHmDZAMB6CqB5O2Jc/eLggTLwvLGqScLgEbdF33afN9mh7ayPNvSe6ZwiU4mM
OpWthc7NkNX/WbUcm1IJCdKX2kuY6SGWcdFFYFGxR8wdBhp+X21Cd1br8x0m3+g4sZRJTk+1pF1H
CRX7ztr15S9vwLUExWk04aIDMvBXautGEIe5uyqwrZe+UNwgIQlwMKI8FcbCPhTr8fzlekHNhofd
3RBWn63OeLKmUhdiRB+8JtdYUbcRfFRp0f2V3H5VihiP6+Vw0ZriOu4wqvfzam9yyayRy479cleH
1kXpxReqH7ySAscCrXyjACoBMwBqT1Yl4L2SqD/1uSFjHIRWAU1sBbhn9TODsc9/0T21ZvMLT92U
fKJkC8PSdoGVBzv6oXhfW+FtVzl7iXJmZlWHSoO6koCKXbTgOhRZ+8VRVBf5J4/NdYyRA9XI4roN
zYXfS2u9rG/ptI79LCldMLc0IZVGWGtlfFmI3otKzQrbBCSAc/NZ8HnKxYGJNlVfuAhjjjbpBSko
QEylvzD7VuJThe9GWd9Ts38rHZc+dJm/ZhJMhLjU3wsEIhRBfq2sQTkokkARamzIoD7zStv9TtRc
/A5wjzHA7WRafR/35Vogr+Ov7iIuqb+GnDdQFLgdBHHdX9RyXkCy9P1FFtfAgpCAWaN+v43w6IPo
3dcPdVz+KDTxWXdJTSjr3oLVRz6cufM6506LUgPxexidhvDcgjc2Y+/SzaXHvLN6lhC24oFCPcV1
gnCRFFQGOwEWUJvwS8J6e3VpE7WBe5VQ01uUYShwJfDNleBzc8sG892D8ruQJP4V5Saq5zjFv0nY
Ure6gbGedxMWI6gkXyvYk3ne8NzoKFJEw5Wieg/h0DyVMfwEuM5X1A+3lg4UTnBEQFidqtiaPwKU
KbkvdEl9dIv2J9AxrkNpse0Ajq8HD7CRiTSVRK+40sfSuMkLPM+zG08tkVf2JVoTqfEzRT57UcXD
M7AfaQm6GHiRhzw5cjoXQocaS9LFO5buI9rU6E8aYrSPlQY1EIAUBymp7pQOUovvKWDVxmJ/bdIg
xhkLihUnF16hXB5ylxYxd33HyJ+1wKRA0q4AbgHVxEjZTcRLiKw707ew1i0wJ+n2vw2zgf+i3sTt
i8xAby2nwVDchZH4EZAFzNFcIYVaDDoGchbEIotrJfZE5NaaF+1aqtDs0PKnqMvW6Dw9+bnQ3Ne6
/ktqf8PxDGj1DbJEbhfelo1+iNHc5KnYchdH7fymc3FqxGbaJw23RbHLSncf5KMjNtZO5uDmPH6h
x6UycHg1p3oVNNladJs7A/LuCnYJtqAkVcB0uRxeJzh0mVm0xop9baUxhcmujJe6Clw8zp5M2GIA
9fGoSyp0A6B1pHH8xvGN3x5FHCjqyo0PlwZ3tvsy51nUVS1aeSyAzM+uajO/wThygMBIx6NDpFVP
g+jB0lzb03RclXhHq2jOLVM5pqMfvNaDe21xU6p7uDEZfogNEq8Icm0wn6Zy2m6oJV/VsvWMnqqI
3hO21nVRP1rtO33e19aXaq5KSL3gyImG43Bd9BXceYp7XkE5rnmQivaXQj1Q5aGlxdWVVN2qGJiC
xhG8B4tClV7XF63sc5PhbfyJKNcqjITbAlu7BscAGHuar9uu9AkReSkj9NgiN5/w3C/b6i1mZMGL
Km8CWs69mV7UkcfjB4Sn8Gplz63brJ0IniGatHBPuKwO7ALqw78a+VrO30vu4xYo61LGQRnkQhm0
y9zANcPEfbClyAkLI3dAWsnueshfo5Z+IGeGgPi7UN7CexsSc4ekM1oT1Cm417uyYesJXGUd4KEq
gF7V0i3th30crRDEx2eoFEa0I2UWy7sPRVgkILN9F6h2RMlMBVrocLnSZHHHQaKzxbhBbkKqtU7+
pvsQ/10Uk384bC+FNpHs5DcZiggeGjiyg5yF/rPki7rFPnBQyqRG5VfGKhNFYKjWz1zKbyOoCKZv
biNXv43EcNGhrxKGI0oGWtJgDxQF6eA7KPhnNDdbK4HzIq8asMxiZ9z3AejwsdwnuEtNvW4tjJvj
ci2pL8D1F4YSXrYKL6pu6432qi5JNqtgJkkXnWXcVPzXZpl8JMNTXB/YXmttQG3FiUfjKC58eGFz
qaDmYJUU/9HbpWlmCZcZeEAAp8gBIPWa5gcD7SFQAG+9Jj2UcrOuMvlFB3jHp4am3XNmdcaFpTE2
WrPUx4Ea3ch443QKFQIcH0dXZbUZF1iKUzxNzXrYd3DnmqzDhxQVLOTfEjyxhBjufQOsR6ggCofv
EkepK7/kYn9BR+cNSd47QS5e1brlsNslmrUI1acCv9dAEFZIgu9FshCIhM82DH9GxofsXGYg2Huu
IxC6VnqDE2DlLx31IPIey/tyV1BfdnyUjrxkN8rsyNChx8RQtSZbtt4mQFQ7wFEdZOUCOg4WiZft
2M8xfcrcCULpG2lUV2lMG3gFlI5sHWIhKyrXwsjsjfdh+qTHtzinLRLeiIYCiiPM+T0quhN9zX6r
xQ1Nuo1JltNNgB01fYmRCFfueuPJk+EJF28AJtKFYz7Jzo9W/kVJVsQigq0uJ9e49S195eDhFBtY
u0hPXpUyII8UyzgYFl7q8Utwyisj9zvuyZvo06o3qp6tMSBFugklL7laoGUOGmDZYdEdNkt8cvAC
gLqcAFSKNiaIYzXfl7DXk5GRpBd0082N6hXXNC0B56LKIwooBgrPul5dIo2y0xA6orfO9Vknh8PE
LYEoahZFrkRc09U/pDiRBKEBLt5aJXjQVwZaMlqwCrLPtryXUcQzqTVUVA6MbrT3Vg9oeFN3fi+D
J13a9GOBG1CWqt1VLfY5AsVjGyMWOx8aAPIKosac5RtNxIMd+oSZF6tKeUtR9XAPVfVZW1elv1eE
aOniQgEOn7rBcxN+outaaBicwy9EF98QeVCh/cA6wuEZfahFyWHXIn4LsdYLMYiWM0qV6BfQGAQh
tDDh2we3vv4Rs95rVo0L7UjI+SqjUDGYF4DWBsq9KTBqBWuKXirvKKnAeLZ4E2n4zb0E5X2clIce
AVyAD2iwUjsMS3TsOqoE1y51W5+KdgIyo0o+MKZc9F65zimyONV7jzNAKHAvUNJllV8P0FfS5gk9
ZgqzKkgE2PpsdXjl9MC5MunyTkrz8R23kp0nC5xIjGCI1lwBjaRDu2rb4VDwW1b0BNCNuafw+JKm
yjKCGV6X2tZB1pkq+b1eYRui3Q36AwsFciOK2TH/gGGiocSKIEYboAiRaA8gLp40jfmX0lsj7F91
AcxHTWk6NfYSWCJYp+Ei7kfj7E+1fJGGZIWiG3wcHTwnRtFcBthoVK+p8USGAwQoO2RoA9aouUE5
RbyNspugYe+MiavS74WkvJRbGn88wvJLf9RIBHA1SKjjhR+aepf6+S/HbemCVLAaMAdOndsePy63
QmQLkKZjYABHD9/tFS4edkOF2M0eU3zq1bUb/KARvTSCF1xYgUdsvQGRYkQja5ZIzPWmET/S6nWo
bxrlqYdgVg/BekA/Ew6Nl7c21ErUDdFeDADbALAIeU4YsrYbX2mF5t33ZQlja/g1pBWsBWQNNfep
U68yyExyGT2NrgpB/haAd2/Say/4UDg1XP269B88T7gw45umfXB80FUSGcZZ5fRTRcCyYXiXd8ad
b7zXnWf3Ci/44oDi0MFrMMsD4lTgAdDTm+lxg14oHryraG/izuLVCKEBpuxcZFTgPhZGvkFebOWK
eLWaVOIQAzQ+UKDZ17RpYTbRmS+WODPcZrCkAHxAlewQHeSBmFZbAeSIJ1lUb28FV1yW/CN9ozON
zycMR39jmEisxWvT+ylJMu0VhPhowrdJbSMWt1Jy4G4PSebRK8mpTMP8Sn/oHdy23t2UpryEZ0V1
dotNll2oD53fboBs9r7/mUTRIRWau7gL1loeXydSuC5zcUnreIkY3YtHpxHgFrVVZMC6x1Rm9/j3
Dbb0vXqjlEB2IIcENHbK+LYO3/iyFFDeEAWw3chELgF/Y7ZQZz3j7Inoi7nqEvpy8E1H812O5T7H
WYtOfHbruus05p4sX9QpREnK0BJ+gP5nipK3Q2+k6tE2i9KdU5QfIKuh3r8XnmOjk71QKE8PvD+Q
STqgyrTNOVvkMrx2kjuJ7hZaaFz0nmsBSX78NLEsDCnHSZSeYYkjNFpZ8BWp6z6qxntJizMq63eF
2rAFoY0LYuG+ikV9H/QNmrPDpURqU6guiYPO+6q/irJLWql4hmOOhsMJunMQDRGlKwuYeW5rq+gQ
Kam8MiiyyBJiaxHqgol35+Hfroo7wXqgn7P2QfzkI5AcAnPJKWAwq5k8vKtlGqOxIb3lgbZR6JGr
Ro9Km3lbpJAhqvHU0ztoaZav/2xxO5GixtYlLKxRNezgzCCDKYh3nWmC95BAAIfoWPR9uemGvFvi
P3WL9+JVWRY1tywn5ZTWXmnNHlD4AqSjr0qVY9ajbwUt9BNMGQRS7xaPoodBdD6GmNWEGyR9643W
ab9MaEwaLYm2R91Mq5i2qAZrZV1YaLmnnfvRKOKLUJv3VhvbeiQcIld56Lr0dlQiHDTL9kb9YtZI
1LyhGHkBAmzvedj+Ol27ECCILvSGbnxlbrURAkbfxYrAhUsdMF/aGEAai3a4aFBUcKEBatQQ4frS
h0+ju6DJ72Kk5AHSBdnetASQOKJJpmDLVI3BZWiQVbv3NHkzSGlNMYp3myKmCCEM6SieyV3EzWhL
BJWYrFgkQPsKCDcqVdClgyr4BYhkd5khusv6r7K1ivYsDQGPd71taKPEAaxSyK0KO9AYRJfxo3xL
a0xToMbxqCrT4jEd90zAllxmCawjqEPiyoCOgiknuLpdKg89+OKo28ZAF19yrHqAUGQ+on70wx1N
xTVdtKua2y9XVfXSq119KcsuhZ2m71iI1Agbvbl3FeyCDTWkVYt83K1n+sEOtbj0WkVqaWlYJn3d
wtF4gjX6rStwy9eUXLcZIWKVvVo2KxSf/Me26ILXqMo5vRG2esQGoNl09BcTbFsVZ5u71C6xu/eE
2oZVndtiSuE6bESA9AaUntLjYimFcGt7BxX+qucck6R0FOTg1YLt3X0xXqVd+Ur0axClMZQhCDdD
c6cE6KIo1qLWmksPLU85BrY7XPisqsxIEJvhPVBA5+idp6QQ9zUP6k7DL9jQblXaxguQKq+J0b4U
YQow04kOaojTtx5wgURGVahxdQi7q1BybkrJOWhp/tkP8qJsQrxuuB1o0s8sIaXjIo7UHh10Maa3
7ylIW2E5iZfwoL23lkhG6qpVLPCAz4boh9sIj1JV4qiDh3Bb5ZyJyIMt0wT9TbDYvzJgZa7hD0vU
IXNbHYYHmADXqkGRJe5+eU6LLomOrIeGQG+a1lScEU5P01sfBO5KRyGBPVsg0IX3ipSQ3Hxweyg1
UdA2vfYt7Os7BLNvOuj+ScaLoC6WVgyysayNHh4oePZMvxJzNE9chQejrkXvQyAP63xMwjwUDcRH
Rq2VA5hpNHZxlJHbXwUIFMOCFlzzrmRsSiWuQaw/YCbbgeeu81exzIE0qlmw4bPC1C7BPfLrrdq+
WAuK9CCWiH8hpFLDf0IMG1ezpdsCSVZ0BPlMH8Q2cN2lAAoay7nxEu6NHB6rAI1DieciA8NQSvEy
yYHQ0raQVISvu/C5d7K1J1feu+ZbeEAXio06qb7TY6HZVYF6U2pIVeCcKqnhGtxEcUhFv1qpetJd
O314q6WDaYs1gqxqMaxa99pRIn1BAydZwXhSNjxdr3Su7nJcJ0hfodyii9WdoHBjF1TyuK4EyAXS
2pMVvwEnwdWkkqHIGaqwLKsq4P6H23KU6eKLHAGcow3X7zFOtpCsBrOYpRgo5Gb3BIg5hgmZPsq4
GiyVvn/rsACi5CBua593jBwAxlFaemF6nV5USUMC1Dm2ikfLV7BjuTU9IK1DjWInLc3evbQGHBLM
lrKVKyKqhAwIFgpu7Fy4XhTfFH7dIfgu6MABMFZeVKH0jFBvc4OtGZ/DquhH5/cOiwCMV8qFiOYX
x9CoO4uBcZuAq7DaUF/Wuf+GugLdjAaneWcrcG0UVrXZDurzYAB42clNGPCmb+SxQRgVoeb+osJu
vgtZ5hHXRNpRrL1bJ+OFEWOv5XBrtTQInjrAso0f1gLSUE6kAL0y4sIaAZfOwZUh0SzzpIf9CYsT
rlKi4j0cKe0D+ZseRGRW3TXetdE7WJuoaBb/+I//+X/+94/uf7m/0psULm2a/AemkDepn1Tlf/5D
kv/xH9k///Xu53/+w5RV01R00HsGlAvZQm6cP//xfgfoZvyv/wcms6napAO2WxtlnayGrfMzuQBV
YYtbMVgGy/Ph1Jlo5tdoGDXqGJD1xiqXNzoOVGTKmQizA7K+hhAiDuwwYkClTV1+GawxDlnTEWFA
zrK/Oz8e7fx4ZPFrsNoopTakorair23Wt65uV872fIiTAzJEQ5QkUZF1wxx/h6MZqoy095pMH2cI
s6FNfDBsxChXaDhto6X+eD7aON3T5XAcTP8aTEAnWMk0Dd0x49qzkIcWqQ4l+yamdYEqz/lgp76e
IdOEQAcTMXVL+RpMtDpDVkLETozskI7iQc+BO/f15mKMK/Lo64WJU9NvBJ9RrbyHbjU8+HuYk3jH
LuUXrv072rJYcLkz22r8TN8+49HIJnPG3cZJgaywLgxuH96nF956AOYDxMHOf8JTG+r4E07mi0MK
H5yKQIV5KNrHTLv5i5+vqCpoJVlRDHmym+JehrKh8fki9yYOLkvt+vzPl8Yd//VLWYYqwqSUDeQr
dWWyBgStSMsEub1VuY8unU22dlbyTbrEc9IuX7QNgLYdIOfl8NrNRP7+5b4GniwMJMCEOGwIrCB+
1exArp4f2befb4mUKlXYthrZlf/7deGBQcatwcAQBDF7nCmyXpxZY+On//LlCKCQt8nZkqKwf74G
KLPadNLRZ0DdOJtk3WyljbquNuXcDhpn4EwcY5LjhJ7apFkTh2rIyvuZrdMNElBL45P66MJdOXMJ
/FsKYly6zLB4YUnIbUzGZeStCMMz82ywB5vo1bdRzFloh+duKS2xTFnVW892/rvbyBK13wvQNEVd
NmTp67eEtYp+M+JsK8q4KvQK9+r8Yvi2yvn5Cg51yHGjc6SLkzG5VZsKcs7Pxwx5UQE00L3PMHir
6xdfo8bYzeza36f2ZM40RVFE/qJraRmTU92RLEYJpnxldFcCNI20e43RzzG3ofOZ0LkZNc1aXu+J
/5BpV0K8QW1zIRswQUP0jn+eH/y40ie/jK6qsqlaliQaeIV+/bipWhrg+UQG328pE+XdFW/N8yG+
pxFL/BJjvOYcpfme7ggUUWJgIV6sjEtQ4aDNF7IdrbCYC2wBpImtsWSz5dwGObHRCa3zwjNN/jGd
Wy/BfScsCN2C+FUoYf3FRteRNBW5oRkmThWTTGKKPmJZ6HLSBkMDA/f3GiJBjt1JLv9EUpWSMJd2
WjD/7U8qybLKpCuGaijiNIH5KGdmMItcO8d/KBF1SK7A1MFqocrflY9g6Qu8X2NjnWKitRJFaipS
/akoeGIITrXHyhbMDb7rNPT2htJsVZbX+V9R/b6tJFIg56ylkzNEc7KyJCWrjEpAhZFr9aPfj3RE
bs3Lsqbd71kCyBRL/gQyQn0UU5045J5uRvqnlQG94OFdZ8ETPjkbmFmwbyRpn4beFuH4i0JoLsAw
YoNnFfvKEpcazNTRA01ukhvoEVQAQeVGxR59jJ0r61s961cK2EUdkFxR4eWG7rQYK59wm65i7Yl2
/UYNDMzrOyBC3a50m6dWU+yweg6N9JdXm5vzX+b7pdH6+mUm+yEUAzFQB75Mdw2lcldzbRzusBJb
I68/f0R83wJfo00OcUcNLQRAiGbdizbKH5v4MVxmNiiHhXzJo31nXJ4f37f71WR44y90tN2tfEDp
aoQ0oF7bUQcBfySlG8WfSdvSuIC+pq6vA5tsPVQ0fF9XGBgAwmKXrOON+pOCxRqrzrUxt+FOBYNN
pLHZqcfyGvs6KAdNhSrJLc8GSLCSVqHdbLWDsIlsisxzh/o4/9OBHcVSJoc69N5BaHU+YPMD98J1
dC/eAOpdZnfIW63NmdNVOTVdx9Em+7ROMAJTa6I5hxTUmy1iIb9Q97KtXbe2sUYbeA3BaRlu6AKt
LLviN1E+zct6BbHLlpbwC1ZAOS7bS3dZbJLZV6l0av2qkgiBWFZM/jdZvw3tKEsB/mR7l/pGXSIn
tpa28RL0p8Wxoa+LDbTC8ytYGn/mtxkwdZW/yGBcDr7OthtWVt5XIcIf18N6jAenS952S4zB7GTj
w09TZkJ+HyUjU1TR4hovq9Y0YicKPV/AhdJAY8/AxbiWZyJ8P+nHR4JkWopIPv527WjgJnFMph4d
bXSBgEEqmP6Zu5kv932ffI0yngpHmx8Pi1L0IcHY4EGyHbgnG1R3tqSPvvLnd+W4E77OE9FMWRZF
C9D2tzMGA9rc4CwEPdWB0+pQZ7kPAqeGHZYbAbqeFHcXgxOyap22vMxSq6EGSPX2/KCnc6eJvCRM
BfqKim2fIk7eeWWiaXkAhRXOUQS8sb/o42EmhDSdvWmMyaUx7v1csmrM+yI4lPWy2pXLgNIyBpAw
OBbKUwsTysblcPXfraJMA08m1EWvFwdEBtcXxCpRgtNq86Lq2plb4txHnGy52iyVRukYoFzd6cqd
FcycujM/X5ok1VwRlEGqGMeoARdJe9eaSdszM/T7uDpa+Q4buJcUBmDSH8n9raXA3Xbn1sE0M/1z
OgwZZpNhUHGaZEM/SGs5TBiG4aKm2iXaq2GFF0CK7RhGfZukL4KX2bKQLfGj26gYZ3s+vSHMSc6v
+XE6jnfe9PcYP/fxaLPKCbAvxCa86vbI7y5dSHxKINoxBBqXx5QigintDG0mwZz8yigrY6LCA5SN
9zWulFeN1TaI5CvdVeJ+4OAFDHl/fmynYmBuyQON1yZPtPHPj8aGl63mxwZjK5p7xVpjSxIqM/N4
ajWqomGJqOJSYJlejtEwVSuqijDbaVyZALL7Znl+EOO+nE4Q7zpN4tHMY9Oc7ifJi2rcCIngv6Tg
8HL0cmPxs6EPW8M81SHMnA948qv9CWhNN1he10qM6Y7tImruYgiF41p3dz7Gt6vzuOxURbI0Mq3B
zEzSIGjROgxSRNDVDYJci2AdPxbGoltyu1/3+Lnb5+OdnKajcJPk5yl4xQyyP8JcEUJBg/b5/M//
nXW+zdJRgMksVUMDo1ZjPNqiWQFs3eNCt1Zs6Mwz6W8ukj6ZHvw/o7rxmR6/gH4nQZyRfyhZsvfE
fqPKsGMG6z7w20v6Nu3fLPY/g9QnexYZqLpIAr6iiZS/uqmHmVVxcuUd/Xz5636t9NKyEEpiqY9m
vI16ZXlAu4oRkH9+umaWgz5Jvl4Sc7lBY9VOuCsDVO+bmaz67eI5Wd/6+BscpR6hArAVjCL/5iCM
BjIXZogJUCsunWL0QE8VG7zeMg8luwAiUrfajwQUOxz/x39vpOMnP/o9EqHW8E/mk3r+SvUu3Prm
/M8f9+mZda9PrkxYUmhZ1IxfssoPOjZfPQl30VmXCthMAdjc+XDjj/sebqzTkNYtc1ouUYLKNASR
cIgHt+lFg8yHdZ/OXdJOrkNV5siwNFPXpuucd69f1eit2Y3rgK/2VmoV2W1Y2OcHMxdmstyxoA8b
CWFW2JH3iYdZE26h7Y+/iUHdGnHXE88RpZMzbO3o/2fds+P9TOsXUZm5L53cTKpFeZzyIE+sSSrH
kn1QBo85EWEPAxAX6nRxfhCnT4ujEJP03cXYthtjiGq1wpZ8m28W7gbU038hv56cFE3mi1GllnR9
/POjDSNlPg/pkLn3EGd1geUN9247lx1OLuOjIJNd4+pgxYFds8Do+AHJ3Rlr1GfX7iNMhh9Aonll
LbD/XWkzCXxucJOpCutKGGBiFHbggQ4Di+2qHyhlnJ+t8aj7tkePBjeZrKJG1MUXCFJJxibhJZy4
0Dcole3VxL8LAZQ1Sn3jYfF0Pu7c4CZHcKmVeRTUxE3cjVBdmaqtBTOlqpNL/c/Qpl2aTKphi+DG
AVXlyZPUrTB7ZZ2LMDliB8FtQpi94+UL+9/KbsJoZjPNfCZjknU8tMqURmUMKDmVzQ60Rd7NFA7n
QkyOV7UeBDGzGESTAwPqvE2NGXAOw+ffmnBj/JZHWxWeTSjRXizsWrv3tD18PExOzoeYm45xpEch
5EDOKsBsPGYxerDuAmsmE8x9qUkiMBAwVXDZ4RrcyUtHGt6KDkUuI5lZtydPaU2n7Gly4RanpbeI
Mi6+v3ypPtwqxQVQ5t7c5cWFXs4srtN7/0+gyZQYg9S3ysD3koJLUb5Qwd4bzWdWckndSgbWTOHM
/WNMJt+TzZ+AkwlC1K8UEWAk2Yg3XfSgNT+7Etyw+SC6tOuh7pxfD6fny1JVyaS1x9vy63qwiiEa
JCfi1So9Wd0l9mMLwfVnbqdzQSY7tJdMD1FEzmwT7I4OHAz+e/XzLwZCndAwxlOO3s7XgRTqkENo
Gk+gEPsu1XrDiG8RSMXt+TAnD7o/YaYJE7k6lDrQx4cft2nbV6X5IQH0rsy/mZajMJNpwf4QNGVP
mEr+BQC7LVAiyGaOtZOzchRjMiumXOGmC6bMNrFFRFrSORj+zGI+mW2OQkzypqe6vamjp20LiKA3
IMNkZHHOT8jpUQDKGP/GknL886OEZnaa3mrQbu3E22gVtnRbyfurUfwJMclpYpWJJbrrJBvEcp0b
SBLnh3D6BcyN9v+NYXKLcfK6zGKVAKa21sRPOAkWhKGkRs8DqQ8MAIv7yghnNuXpF91R1Mm1Jsg8
ZKlFvpyu0+uL7W6rXNWv8v3wqSzFBeycl/PDnJupyQ510XZ044p4LvI0ei2OfNoL1F4358OcXnP/
+pi/P/bRghg9wLjBEyasORsAs7bYSp4PcToJ/Akx2Z2ugy4DZm5j5XkdhleFd20N1x2VpX8vzGSD
OtiOt+WYBNRGfirUGI348MFM07VeOLvzoU6ep3/Wwu+1cvzR2sZSvJAVGIM2Nh787FPEtQrcs2V4
q/Oh5uZn/POjULAr/Lz2CJVBEwoPSnP4i58PWkYGA4R45bQO66pG2CHzzPwPlN3WQT6TDU5O/tHP
n8xK3oV+2XQcNGGp2IpyGTnxWqvu3HLmpiadDGQqZLURKPKtLQaqIPrnftHukx1SE4fYBrV1E300
y3zXHII7vOzxLZlZdKfTwlHYSVpw0MMWXJ3FLR/aZUFe8FaCrRxgxtqordhzXd6TWeEo3CQrDEFf
xzr4alsqcxxP1gLuJ4r5N2vuTxBT/LrmUIxMU2dMdW38EcETld/Pr7nT7/mjAJOMUFqJhtsgAUq7
W6nLeN9s0atfChushbfWzGvk5A7CXEe2dMnUQAp+HY1Re4IX+DmJW70aofb6THo7OZqx3idaKvcp
YnwNgOa9q4Y5AYZr56DvE9CV+iqkFLbS/gsr4NQ610RDUzWgnJqmTS4JxYC6YBXjF9lA/DegvKbS
Z6l9drMg71Pf7TjQJPMEMhYiMAboVOYHa7hTh5kde2opH//8yWcrEiGXMPEks0H57dQ3tKWTZmYl
/3/m5s/XGr/mUfqUtbS1goog3drZ1N3C3UcX7craUHddJgdww+dX9rj9ps8RbaxM0tygSjmFOA6Z
YwQUKRlT9qAqFxZ0/1S+5O+svUUtuzSfz8c7+Q2P4k2yaysZcSUPNbU36MLDdgCMn2zPhzh11h0P
abLegMDJLEOGlGb6HTCwJQIFG6i5DyZwnRqfifPhTibU43iTZacqVSKLEfEglw9rGZxI/ghxfint
8wfI/Ns5RNDJ/STxogMhbcnytL9WJn2ol1B6oWU+jVoP0rDr053m/PqbcSmSBjBkhGdOgSFOJQtR
6XHQ4qyMIACHk38Q79H9HwG31ACXcxjfk2uDK76CbhIYw2ldFs8B+DoyR4UKSCQX+kutvbaq3j4/
rpOf7yjK5PxD5UJWMzHj6ZVDxQwvE/Wlk16Tbu76PR4J33bWUZzJwVdnMYJ24zkLu0nf45ZyMFdS
D9YuXSebuTrp6UX4r2iaODkBZcfsVQwSC7B2xo/0DozGygIlBcuyAQATrmnqnP+MJ5PtUcDJidjC
ltRckYA0wdaJnL9E2N2cD3E6Fx7FmCYLpwmsomaq1I2/DffOLttK2O5wTqUrYQeD+Hy88yuDdfg1
9WZxGZnZ+NTMtI9OhQEGhbEQd520Ph/n/DrnIP4ap0/gXssDcXzxFha1nKK0lM5c+Ge/3fhLHJ0j
RedzR24Jgtwx8n32sFV3IbIcn8ZmBHvOgVxOfzuQzmQkILfTLgR4yBLtCaaqC4Rbt0aPvn4ewq07
Bwo6uezQORU1yQKmOy0MjiaAjSBxdcm9CgGXFmX3hVPm+cdfTNFRmMkUWXlOmW68IakIQNQ4mODK
g1LG+SDy3GAmc+TLqRIIClFgbCCdZPgbKJuHgUrXQjNFRBzNMN36Mi0qsU4VZQGLE8fGG1mP17Vw
a5Q4ng9egZuK7mGUHLmXTVbJ25IULcpPbXWjNliAore/D9rG+5uDXOV2KklAwXmNfV1fXCC9CGPI
8eJwG2Iyjd9doM88xU5ulKMYk/3vQ3urA8Tz7c6/dNpH1zWRc3k7PwnfUJ7jRZi76b8GMtn1KSYm
pjBONa0t82086AIeROrPGjmFa2NfbbD2/KvV9SfkZHW1qiF0Ht7rqDu+c4A77hM2SDPDGhP+t+Pn
aFiTtRUbhtE747dTIXboo8y/hu48Cubpq0ytqVD3qagi0fY3ue0o7JgnjtKOY7gOBD7u4E5xGafI
XT+r1kyIk4hEKFT/ygGTGIh4JZKE5Opv6AqCIEvftq7SjXlpHNLdSIAst7mxOP89Z5bitI6uJpg+
4BvKUozXAdKjOppOM+ngdMr+8+3EyXLngdm6CKqPx52yxu5wz/b1BTBG43nXb6165uZ6Ov38axlO
z7u+0j1B71j5vb6utDcc7/7NjzZZ56HTqF6JqLst5j8C7YBm4rKYhZvNzcxkoQeeVCfCeM/Cp3cn
RWG+SDP0tKx2piV1sl5zlCimYFslVnynV/lc1UuFYutStsuNs0q25Wtlq+tw5QPR9td/dSk+WhTj
a+doQ6VyIyQCvH7bd5G8UNELVbDzezm/uudWwuRObKhaUQoCu7Zz33XvR23M1OzGHXkmGU3JUEmq
ov9qMIi+0a6FqlgHmHJaaMSh322fH8rMcpiWhwU57odEZTnA+AmGD5xEO7QM/r0Yk7OPul3tRzUr
oXD2lniHQYAaPJwPMXcs/U4WR/PeNUmNmxpTgjSSPZIPXBs06FJdYJuxUC+s3dwTYu7DTc7BwBiM
Ih/3UZ5e9JjVJvBLhJl19o2QNzlsf4/6aFQySGgtTRmVkZtXalqtrAKZFuzSOvxDSiTEW1Cigfbq
Wj7GdaK/H436zLj8qJVhhQHSXnP6y6gskNaaw1DNrNHfp87RryZVfSSE2fjBy3ahod4YIlOlPFhz
3aZvLMzpN5gcX0GA4leM5ul44XCvAJMug+tyU1wMG+0W58zlYDebbOmuxZkENjfBk0yCccPQhx2b
0MA8InL0jdTFi1qfq8Wefor+yVi/18DRh8xknjd9MB5jB3HvbpO1t4L8AFuALBmAEUpnynInS1hH
8SYPbc1HciQY11Swq3bYru/6NYH2c4Xsb6yvybxNVR3KKvm/pH3HcuQ40+0TIYKewJamWCWVWi3T
dsNoS+89n/4eaP47olD8CjM9velFRSiZQCKRSHNOERUj5OggAbTBeA8oOPNDbAOxKgS3HJk+gw3Z
X9TMsWjyJbdUiUuQ7J8m7B+1J1aXPMkdWgcVuGg9AFEA3njd78iECDcBeslANchD0670M9tf1SDS
JU9TmQhhvwgSWMTmrx4tzbxSfQwBW5jJ9JBZoTjKNi8RoJR51tl+WvzYbZ9WJwvqY3GiB2DCyKfF
JFeoLtwJMwPnhMUrBCz6NmBAbBl/Xt8ZiX/ShegQNgXKFh5Z9zOApiIkQvLI/NYpw8OK9N91WbJQ
VHxmd2CETrIKe2TdAcvopB9nB6ObCzIvICo50P9mdDpf243HGMYZrN0mpIXtAQj7YKANQkPyzpNY
nc5/38gAq2xNkK6CYevZIQUo7JICRDE0Pl1fOZkZCM4dkM4qWxuIGazbMQcHe7hKgg9+Ai9jKdRt
MIVgm0xshLEnI6Ymw2Jx7pMYSKske6qT+4XeTMYjyi8ScSo/jhfykI9VdRVT5hjke7twGHow2Trj
IGkBBTOTQz6DdeMw/Zq/A1PPW30KMmgn+zzekRPwno9/sJwb4YI7on0VRYBMRfS7AP0fRK1zLLuv
dg1jI0JwRwVQlVnaQEQ7BkoYgbLzfiSS87R7dl9lGEJ2tmEds5saMubyfkXfXDMBRDnoJkNykPZj
i40gwQstRO3ACQZBSkBuybE9g1ti8XWvCoyTojr0qfwIbihHvlGSVTQE77TYYFPWubutwP5hehPR
QMLXSGxx93BttBNCVHUdJjVtUGnRGCiqjapo3KJNc4nNyTZL8EY9oNmNyMARBlSbM4S/2/opAvVb
zZh33bh3T/JGHcElKdZSAXYWgpQS3HWYKFaf6hpw25Y/KV/qzL8uTbZDgmcaRxKVtQK/UfbWk97F
rtKCfbKwJErJVk9wF6CTBa0sv6YG5QHUD+Z07pIPti6JZWVSRL9gzBYgBPke0dxbkp8Wu2EocST0
4b8tmuAcGJ55oUIhJ0ln1K6bo1F/MdB4cl0KX5MrLtYU3IO1NP+3ZgmI4cJiAIY56LqAq1esQGeO
wz+5Cl/tzhSdBKvQw5tAqQnUI+1SBJ2SHpY4lji9/RBsI0fwCQjLK21YISc+Dz6wYJEtqY+1z6f2
OXqBrK1BYuBin0E/mKDOsiEujc5d+AtMQZEUwUu2U4JvYIDzs6KI2wPwyXVwa+ap5cbV6hBggSra
h+t2sf9c3qwgV3kTtGRDoSWGBnH0zlpczSWO/sl+BIqkq3/lzymADt/OASgEPBkkn3TzBHfRZHZh
jPza54B5IA9+KgLrBIJmwFwgJV465I+KfRtdBcfRGt1claAg8TNgrb+Um4mvnJIzByf5BwP8MmsR
PEicLm1W89ccXPv8A7i0K6A1+MoClu0j5qj/QthQJWdCJlXwJwkIVimS8jh61bt19Zh5O/5HPy+O
W5rjxPHLIMLWwCcEEHkN1K2GJXGM3NCvuCxx4mwpJrApAmzZn2MDhCjofOh+Xjd+mQTBe3RKxhrV
gAQ1+TArOuiFZHB8+6+cV5MTpypnM1WSycJSzYPDISMqF+QjhQPE0lPuL0fZBLlMI/775jQTpqqR
GsHC+yiYS9ArSvZk37hMNL8rDLhlYqs0Zt2AUk3QW5MtxQ1gvMwqPand4U+25VWI4BfypAVNLdIg
oFr9tNY66Mv/6HZ6FSD4gTAmiQJkOTw9wTIZE2814N9S77oWsqUSTj8gB8EUUEILNeuCCoyBA0CY
yzqUODWZGOG4KyCRTWkEMaT5bFm3OibGwad3XZX/YcV/L5iY8Qa5YBTVCYQogQXQHlC5lgfrXJ04
YIwFsNwv1+Xth16v4oToIR8ZyPh07E8Iinn0+NYZYDOBEU1V/7qg/bv2VZDgAPqhV4qmmlA0YJ9C
YGHDNedPrHYBbH5d0Evm7tKZvUoS3hUg3w2HusMKaqNXnkGl7HG0qv42hgN9ybgbBxaMv1f0PbWu
/K6VrajgFyigkZe0x4qO4KVYrFu7Tg4gBtbzx+t6SqxRzHCv+tjGGdCjfYDhesbqAu75YDWSxZQJ
EfyDbXSAvh8gREmS8SZckMcnUUP9Biju19WRLZvgKNY6y1g0wJ1G3WOiBXX1CTNiND78iRSmAGPH
4kCFgm0Y07CEKY/4QBXgoO7slCO4KNgYGKZsFu1/nORXWYIhWCtIEQ2edQPJVsAHNpT3y88ZEEal
P4H0SpIs2N+pV2n89811lE5ZmI481Wuy3ikwFDbXH9Xw5/XlkwkRzKFLsnTRM56t0jSYdJR1LklQ
n82BUf1HPv1VH8Eean0xMmuCPlr2aRqP3fKOTc/Xtdk3uVcRwrVBqJnXSg5jANxI5miGjhF1Alyr
NY0cXSNM4tr5F1/6pVdxwvWhA4A+XgssXscid+392gARGpD2QawGhFyJsP2K4wvEKiBq+cTgW3sg
lZ2NMY+GGL0vTwyArgwpX4D4OwCfv/lnLZ/7Jr8RKjh5cEjUVYaCnk9uQZ+CjuegCPqbPHdUt/Rj
3/4TG9mIE06z1gL6YeTZiXQEzdZjBkomyVC3sbdnGwn8982pIgCNrVkLhbT2O5hWSSnxr7K/L5xa
HVTxrcaTRq2RIj1ljJkLah/JMsmECKcWBDAW+JqgxKSBxCwxjsPwb7F1X6ppm3USTitZLbDLaBCR
rdWdXYGKEqw610/rru/ZiBBOq6Wtdd1xEVXi2so31QLt4Kc/EWEyE5BJ6EYTGxt6kJs0WgQRpQZO
Gf3OTj+adiO5gvZT8NbfUsQIr8zHdWp4GgDvlPnAy1kR2N/Q9gQ07C/JyUK1c/UbD/QhB+0o6xLi
TubCCW2EC27BQthgzzpUXBPDYdkvsOzWBD1Jk+qtw5cRvHdd2UuuJr4z12QKXsGKiNFPPAXbru+q
JHQK63agmFOKPxHe7zn8/k+7+JIL2ZzZGWSNmB6CilMT+az1dFqdQBQrMcf/4esYpiwYgEdUEX45
afLRroFI5C+AsOaA2Zk7HKpThJmbSJrA2Tf+V2GC8Q9mGhrgdkG1WvsJAnNjPsTz6fqy7XuJVxHC
9WQYUzXFXJ/GcnIMFTZ/dLj+/vviVBewN3sQtSIsp2BPXmeARLFbvOYlp0uihQiIhuFiXOg8Kh7J
jRL9oOv366u0f35etRBsWadTXdU8TC369CbhRO929d7sF5eo0TPms8HdFfvmYkt6Z/cTeGAL+T9r
o8JV17LSiLUFeoUf+s88nERbq5sAeNnjGbz0zvqTlPxGHl/nzSHKDFaPHcNu5VF2m2nre9YMgKDI
0F0oyXPIdky4AkHPM2plA0mNNkdOWw0fObft9V3j18+lB3pdPeEGhOENBdq8YHskChZavuu7xG/t
ORjBZZi2ske85LRS4TYsamQ+xxniquJXqX5b2qMU9Yh/8TWNBIcAbFRVySasWm8qZ51xwiGnpWeT
pJIDtd8oCaBIjCZhshUtk28tIWqq3gj5jFd+0g+ZH56sGwM4vhHSuUXirA8A2UGj5GIE17ds1yw2
YoUtC1m91usKBesQuKRajZ50yVHeP1MbEcI2dQQrbvBpOYZu9xNPGYbvw2c8BP9Ki9PCkU4Jc/dw
sW0bkcK22UTLGZmQBTG+LhjX7YIYyZ3iPPvgGPdk4fHuvbsRJnj0Fh12C8ipEM6Uc9CPbk1rrwfb
rFU+97MbpzJoH8mWiYWvGJPBFni+UE7pvo8mWCMlN9TusXrVR6x0VYZaA1wd+hTW6LTECtZQOdiN
KWlvlakhuPiZRtWYhzD4pnqf9r8aGVCU7O8Lrpzp3dxXPD9VjdQb5+SJLqnk2bIfnGyWin/Dxn3P
ZoOW6QWmPbmcICnDuJ/9bjg0p4pPOD9fP6q7vmgjTPAQ+jqEExkhrLPy8FwZZR0Q3bwFeynoxJPp
23VpsuUTHEPeLsDbybF8elIpN0nRGIe5r3/9NyGia2itXlV53mtCZXO6Hcfj9b8vM2XBDxTGaqCn
En+fGrZvxLXXpuwhG+r/aMqCB0hKI9VUnnQt509GcV/IInvJXojVqbBS14jy7DEx/HV+lDITyVy0
WJiyAIZn9TY2ewR8PMANDvNw6DzeNA3GgffVp3KSRAr7GoGtCkAOFI0nwuEEGCPI0BesmAruzWnG
86T2/mTrXyXwL9gczaKs2nSJIcGm63HM1kCrOg+lBcmjS6aIcCiTaM1jwMLCi4Ex1JmU+FsDSpr/
popwFLWBdG2PRfLBAMibaIkHdIz8kEz243VB+zfZ65oJx9Husr6qkfD224w8jBVFyxC7A8af7lag
9WtHkMDoRBIByxZQOKJRrHaRNfN9YvcLWDc1/7pO+17zVSfhbCoqqcchweIVQFzMsoCpoBeJ3OhP
IDjBTvX/LVpsdI5zNSvTAXKa9CmLDjoxsViSm1myVuL4oLVocz8QrNWc2ckJpMilA45YGZDPfk5z
o4pwM3ftEuWqDlUwm49HJAajA/4M+hFTV/mMqacPkSdtZOAJkcuI7XX5BIcAfq90APIwzACsuS/s
IEBw+Px/nbMSk9i/FV5l8WXeuIZII0MJVkiYxPBtJbcJzRwqi6tlMvjvGxnUyNPRViFj7JlH7ANt
wbGgPV23bZk9CI5hArStpfHzOs7FB32K7xRTVu6X6SG4BGVBNiQOIUKh2jPpQbM61zcNSySvU8kp
1QQvYJgjSUfuRlmhu8wEWaL1gUbfZhCMX1+yl3rdNUMT/EGrJGYz5NgY447czwc+ahF6vMTsgs77
VJ0a4AfpzxKhko0S++qNGRdPUizIb39NgFv4pTzpXnJj/Cw+p7+rMydFkfUAS/ZN7Kxv6jZKUwVq
an3tDf15tJ5jW1YM+x/xLxClFIY+Z01MA4HiAu0mKA0A8yuenYKA5XztkXkctU9RFSI8HTwAXt8C
4uxXbJpBBgbiRYpkv39rvX6E4K7yiHURVWA7XfLTDOfPE5kfVzZhare2gEegRZ5BQK4s2VL+Vy/t
6FWq4LDCuC7slTuR+jPYs5GZ5AM76QJAqMqTl2BkOoouS2lBVZzxW6xOnFwxHaL9xgz2QQHMVh7o
4cfr2u3b66tygvcCCjPLEgvKmbXxu7bYz3VWZAu4b6GvMgTnxVrbRIoSKsWJM/N+OUB5xQfgb7RO
Uzl6MPv0EPsyyAWZZoI/YxlBzm2BVFq969RzOvnXV06mleDIIqsOlSHFys0l+KHTU8XAcGYG14Xs
e8vXpRN8WGXjbolaCBnLCBNN79shcUbyaY1+XpcjO98iSYTW5SSeMgjqfE6jBabnYxR0XnMqDv+A
SIsfmStHivEYYXNnTkkUATIfB1n7Wn3kyVfORjSDWhxNm23AQEV4XT2JLTDBcehgrUbjF7xynkQ/
k3g9kTU8XBdxsYLghgJiumYqIDTcQQ2zeyNZogUMnObT6EVHToWFbuWnxStA/vOv+0+5NLBs2PgP
nRcXxRJghhUYSBliXG5WEGEmCPlDLKEbMkcH3ee/Rx/iAk28AgwOMMvBBd5umQpEm7CrdZC6rR/U
/n0Rfyvqf/v6fZEBbkIG7ELwuYkVoIpWahobII7LygB562BpiWSXREPgEqhqAtveAnwcGHrfaoFh
lgFgIAAubvEYLcFduBaScUvRLUCCqVqmgWgc80eXDTEziL7IvCAbrqcOpU+LZbjZj+u2dinjhVSD
mS89WRcYj1OkJc26xJmv9ze90nt0fdcOuXddiOh68F7XwLMDMlmFgYNVHKSKNUbQzJhkPqdCHYly
Zhk9GHDYU1pIsircFW/dARcFOmQgdnEMQSa2plNqtVFUxblvj+uXMOzy4wLix88c/9FdIxPQe2us
yUjc9/SDSBvQz5zwRxzcSpKqViPS5n5ZKIqblvPvZBqYq6tNA6BpSY5tZ8ewlK/ChMuiRpuPGi5d
7ivmba17FhAsI4lp74oAJTSAwfAUuCBgak17jXptyH2dfMjGJ6Le94Mkdr88PdzngGcR/k0DlYJw
peaLbgHBhCV+qX5P7GAlkttu7+9bVFdVCmpzA8N0b09nbmdxE49F6k/1u1b91q2ScyPGVjwFBdha
y1RAk2wpIgrTWLCIxE1U+GvxZU0P3WAfovU9weArmh+MWtYydKkOnAyYkWFdNsJmEUfS1Iw1qvuS
eGabta6mN4k3rcAtun5Ody4e7suoYpo4O+yiySK2c2XtAQ7n/XV15954rI+dx8E380DGgXlpZZYO
VmbwPFHDBGuL4EBzW6l6IEgQTBtWwGhWS8sJ1Rhg+uoayuJGvt1v3QLoRwA+ZCBJyE2af8smShjB
3dEvw0A8ctRu+ICM8b68LY+cW1I5drfa4/WFvMCbMhjkIUVJGRjMcLcK5l2P4Aociw66RRHCLNOc
Hpapr51RLT7NcRjFTlYW083IhuZshYuNaJZVU5BlmX3UmmZFRzkr3UXFUKE6193HerWir7kWIgSY
WesU6I5zAAOferlVd3eRScxncy7AYVml/3Zq80UVHdSL2CdgAYn33AzwdBUFBKiSdw6xvq5F6Oiz
5LjuWR54P/+WItan+Dx3OiiQog8vvWn8YdTf8Opb8Q9eRpcOG9uD1jvOxgkcNVEn2pdlSwaeEy3u
zfDDSEY3r91skPhRvssXVodWVt0Ga6R1QQkwmWHKSDoRD7xct3VMfK02TtZgATRJ+2Wn8c11q9sT
pysIFrBlMHbRyAerTQgeEsRDPvZsmzUifRCZasNXNQ2BZKLVkvhkxylxAEmdwYnj/IoP+VGl4CZc
FVhGWrmZtmANVYlKMhFCtK2mlhImFkRg0tvXoxIlRVnSQyZCuClSg06UdhpBez3wTh5bcry+K3tu
brtKXP7G9SiDEo4ZU4mHNsWW3rTgzFvpx+sydnd+sxOCe2NqnhZJBxlAzXUadqZN7U7WD4K54EjW
EyLTh5+tjT65aibEMLElLalcg83HZkr9YpQNWO8dUR2sibpmm6CuF49oTpXC7MOFeEWMlvZ2uevX
4j7vjLs4lrEG7Gv0tyjR9/SmXrVxuYJXNf9NknuqP3YyusndDcKNYFGwTYJbmv++WbRxMuehMyFC
77Rg0CNvssvSmYwRzJOxgq47eKA/MAkd3ZIGEm1giBRMAtg/QDmcIVEZGxCJBqb9XKSjUxmP63S6
LmrXeesWHhLwpDylJ9zkitmGeZfC8RjBhBF49Yjk6DE58e6n0q2+X5e2e15fhYlp0T4M42ZaezhV
PQz0eTrnfSZ5ROwpZL+QfHHrQ1uNsF1E7dem6+G4w+xGSe9W+1dllnd9e1bs1q3jB6I+LeOHht6M
ssmyHUN5I1mI7hclUVud30yp0ri14sXtoTUD3BcOk9W5L7LauCbeyBK2LbXNoV8JZGkPNOh/5l7s
RefpB7i/3dVV3corg1nWKSxbWrEsnRsAqdcanOvxwLsfEp96y3uTg24HoSsDYrqoSgkqijXqCM0I
NY0hrZqQSOEASWrhrI8c6A9oWOiOKgNZ69KOfW5X1RKurBj91mB+xaoq3fdayxwUQpzrJ2DHNb6R
INxYgJ5YMi2DUiw5a/09XH6tPKTF43+TItxbpLY6JayhR9zFfr4+GUXi0iq7rUtZbxK3MyFMouB+
B5si0h30wn1EaZ6mc2rCfUSZNxqdEy1uGMHx/1Tofa+DCGCUeKydPcLbEM9CvKfAlC66Y5MtSldP
beSnxu9I/5U0/vW1e/F4okpbAcIx1pfGStMGAuyn+qyAypuj+ywfLRcMVPF7FQPQ/XG9iYBBprvA
6a85t3frjIEdkKAFaIi8S/liwh1H4Y3OwmkP03KcwgWfNLk0UM9g7nVVJ/Xq7+Vt4xXP5IHhOEzA
EXbI8/XV2LlfqaGBAgEA5/SSmTMm0VymTRz5tMujwMhJcgDYeXGvdZoiiRcvoMPwblVsA7uq46GM
BKqg5YTfpyLOMoAPPTTzj6Z6bJU5YO0tIPAXwGwB2BcYvoeVLpIw7/JQMsT4OngkbLwvoe3bG74q
OkPJK5r71vTNxosS3frWhLFaWfl2x2u/EXQxojAuNg0nCHqB6vazu/qZo84wdzloMbwaJ4insibd
HbfNkOpQkbN9yXjYgnpFjcGMEkjrkBodMTp0Vx/xsLWcv64JpZVELzurCTngzMZ0FPK3YtMCMI7D
qJnbAtPCEcP8ECXPo7ImhyGMF0dZ2kpG1nJ57+KljgANmRyKIr94UUxNUzDDKgq/yJ+q5DhYobt8
VdvaI7gwrh+HiyFY2CBkIeEKKlFw1YpMtSW1KHjpsJasdPLTcFQHxwLsOmg+vfWRPq1ucZe5FPQG
aKYqMR1fp5Iv2FtdsA1gxBF40gzf8NZWE1ICYrfAB0yt5RnDuV2nICd+WsvM5tLPQlNk9yz+3AZF
uRBH6auG0fKlL3wtZO2hMlYAWyyTDN3n0r9gCN9ECklFGh5Ms0KoC9IJXemSuPBVjFf2VtAO35gi
Od57miADh+YItJ6hyCjIGBU6LMMKfoYufIdXYmGcrhvF7gHbCuB7tnkhtJE9mXnOBXAKCDfHkSau
9USCHkUsGZDjnrXrQCgzDEpx64rpqXCw2GpQCLMi8zbVQn9pugIFn9FT9O5pTdMP17Xb2yGUSQxc
7zr+iZ17hdqWtabB4Ab2jowfNXZvyWi190QgeEDmAyyWKio+b9cP9NhIwLMB5WD0zqiZC45wlPAl
bmlPCKgk4CdgBvBKghDYGSWWsRb+YneubaRuYfqNjFXlZTXeBg84k3B7qgrySlSwhPiO9jFbzX4u
/fysfzYP6jFz1yA5FycF9BLsJKON3zFtnB/+KFVRl9PFB5UVJ2Nkj3rpR4AdHHrVQTXo+vbvGfcb
EYLDadRhrIoZIvJzf2LZS9RPvqouslLYKa+RHNa9KAClH92iCAZU+HThMIE/2crSuS1BCq0edC89
VBOwRlRX5d5U1pbKrz5hu9Awh2oganVUv6j+0ClDH+86FT4ZzdHr1qn9RCrrR5kbIUbCxndxAV6z
IdQq9Cc1oaSOsvPCYbwOgQ/ATYmCsahqb05V2sAkx8/rvX4fAs8nPtS367vk3J3JDTDUgz/YTMRz
TINQROyiK1zT0ASMmobbY3H/wnLpbzFI7Ci88y6QDUXuHDlGUYhi1LKARC+iSTZtV2g9+Eh9pU8O
6MQtaX+QIrbtXIgMjtCyUf9WqSUSHw9jF5qTQVHN0f3wpp5/5ai2D5I5sV1NkI9RkR2zL7MkRqUh
TT8vBTokK28u8bwvk89htn68vj97xxklKc5pBhdy4QitcMqiNDNgEMagu33O1gMpq0Jid6IU8N7g
3ws1EsIVQ8z9agMYFXs1xM2epR/TZPYKdZEMSojrJYrQ3np0A++VpCUMN2JrnaoQAS4g+tMwkTwZ
xLvwRQx6LXAvaTAy8cUQDmnUDHZUYlvMd5HJ7lS7O7Ape0jM/Eu1xpLYa1crcCryyqGJ2gD/fXPP
2xktzGipSn8ojs0MsNcfTR1LrqmduTBsDqqr6H+w0JEiAgywVsmjiTZ4z7lddFdpN7zXLPQAat7d
FOi3e4jxyAbCSiLtJtm1C7hDlF1RP0ZB/K16FTgprXCEc2DK6tGCuo36Jwu4kSC8RBYT8NroFSz8
VssPwDDv5+xgR7IV5Ma1dercKlRw9mlUpza7cOpKo9AJzew8HGs1h2P9hGdwSo2+7tdB6Mugfvas
ArlGHa9XRJcXrR4rTWx9VFNsWF6cUn1BoTC/ZergXfcNop/jWqFcAx8HUACAZgjGNxZkKmOygLdx
NP0ClDVRCrId5lJpOMtvdHH9EFxSFMnx6NdFAvZG67U2Wiw8X9oDfeE9pOdqQNotvq0D2TDdRXzB
9dpKE/QaGmLwUAqs9f7iE8c8vgD3PWiH3EfKXeLHL65cLg3VPDhxy+CPGzGaidFEVWQDjrCb5aCn
aJwSgGYI0kyEGB9SRw7bfBESiiIFXzj2ep90GkSOB/LEVCd7HILKZa6ae925fiwOsqrYnqVsdRRi
UKZ2aTFxgbMC/NLqN8GIcTHfxrMk1b7nfS0YIoisNMS8YukA42JTl1eQEy33aNZp2KNducX6vi8l
fXu7CqFRAy11GJbF/fjWMZl5RLOkRVDdD8roNOWId0/qxIp1juNO/wMfhWgCz3u8sKGcYI+jMulo
t1xLX1kGZ6Ao8Eylr+aSm37fKjZiuM6buyTR1LqZehxnYNm2lWPcTMF8nB+Ve2BTzyCjgyH6/96B
bBUTHkBjOiRrU0OxhgzeMPRgyZr9GMGSIQvh9y4SxGMMrXXoG6MiGhSmZghec9AtzJzBV8A9pN/G
XuJGp78aIeXt0nxTRJdlG6BhRASooqdHONZ6UVcaUoqln5ZJYCvvJzb7FhAdr6/grq/aihGOctMj
JzNpEMOHViqHk8KC79FdQ/+fdYHvqmXb6EOBC7xst++0FFXTkaLUYa2eRptDXsFvsPlwXa89MTyX
gLYoxv09/31ji5Sp0ao1pMS8mR2k+eLa+vxYjbI5412bB+r6C2U4nuEvoc9GTpqQOm4xBuxPN+FD
eKM68LwB+2CoDgt4xaotZaHAvmavEgWbX2pdBTQsNFt/GOgdylFEos/Vj87jDcaRR93kXvaA3RWJ
Niw86FQTbTGCKYK20Mr7Na78Ks3fjXbiIqi/p4MmsUWZGMEUMXxYkDLDWnbzPWDEdT3QouC6Weya
O92oIlwkk7p2hR5DFRPt8wBNjG7Ux/j3fINsNbIZssfpnpffSuNeZWMdPbOzQjUhDakaNzd/pHrh
1IC1nGXgnLKl479vBJVKrDa6DkE9HT2rDOIJmNj51+uLJxMi+PdssnKix0nlz2r+fZ1yvy6sO3vs
/vU0JZp3NlskGPigVaQA/2zl5/WzaT7MfxJ1bv++8CawCxRhW4IDRLvkNqZHk08emO3Jaj/9t/US
7vhIAeCdTmDPzai5+vpoYW8qDLpfl8KXQ7wn8LwxLA3dscg2C8s1RkuqrgV2ZbWXhxR5erRx3E1p
BibJ+UvGSolj3bsIGXIfPL2NXkJNOKTFbI/53KiljywTRg6fpkI2VbNnZkgWIKGD3jG0PQjLRiwA
zbYmJMx1cSxa1Qea0bO1SvTYO5oMndkKriFUXMVIr47Dpqxy5AArgzqE3CSo4YQqQHMMWYFlV59X
SWJCczQTtUhSSEojAog928F1H5TNH4kBbg2a3xAyoBX4rQuINaML8ZKDQigWxYgl086h7cN1Y9vV
ZSNEcAFtVmUVRhCwN5gB0M3f4IpxFvLtupA9i8Yb929NBIs2VIBF1p2B2Jhah4bkgcqCl/GT1Lzp
ZO93bk3i8dkKE7wBoH/VXGuhkRkFdv+OFJ2nZE5eVe6iqJ7VO5NFJCd21/Q2+gkGnnRNR4saIrXs
dx6OvtWbXpeUTiGbG989q6+CbIFeoKvRUoMKSOkT8jCNjzaVDevIBAiBQaZXyzQvENBEsavZC8C6
JOGOTILgbmjZFW08QMIY6Q/EWJH1+HLd2mQShIggzJqqtFRYGypeXke+AoRXst8yCfz3zeVcaLRf
Gsq3QdF6gNgVH9gsaxrcsSkVFWpFQ66V8qzuWxl1PZRDYTM866r40JHPqhE5y9K8Y8m/35A3goQN
MSbaNssMQVkRxOxY99+vb8deRI0iNL9feGnrolcdFS11ZXkIAb9RieaEAFVQfgeeAxpS/H+Srtld
uo1AwQP0VhHaSQaBSF36w/CYjj+b5V0YmZKV2/Gd6L3GqIyO6xM9kIKhZb1hllmcVn6ifwHU15Se
LVpKTE0mQzA11NHXWLcQDOjtAx2PvXLHyKNkg3bMGXlifj0D4gsvK8E900zVkQgvKtDEeYX1OX2O
0bkD+ESXRt5if/9nz0aZUGGTsoxaeOyXlZ+qlqubhQv8i+t67dw6CAaYCSQ7BFIXabSqWDvTqE1k
L+zwqSmndwWwQhIg2lXJh75LJV5nb6N47R4pST57KD6pwqxGm/5SVf5IgMGc/4i7ys0zSSS9l3gH
SzfygniiIvsu5hC0oV7VsR0QG94Ptjd7hgvmJP5mDL3RbSePMmfMwe2mHe3T9dXc1Y9aGBs1UMC6
yCA3DQiAo4QbifFsDwe1/64OklzdnkkgN/K3CMHW48w25r6DiKX6Bb89LpJKzEVrE7KcqNaiXxld
3wypd8GnttVilDPBHikP6g/1QJz6gP7QU3RWA1KjeNsG9in7dH3d9rK5b4QK/pWsk7LaNhdqu1Hu
2Peaa7npIQnMzFFrdwXgaw+516XuLeVWU9E16aQnJYPQosmcyPyuW5LDtevVeZcCbijMCsK3v72f
ChqrQMxtKrDa1if1XB5SL7oDDfApPrZBGcjQ8/bMbytOcBd9HCNJkkBcaBhIJJRuXyZOV8kmSXfW
DaPRNtp8bPRqoVvhrVZaqxKrL8fKL9efnG1FWTKJQ+cfKoSnGIfmaUDLQguh+BgC5viiGNVS+UbR
ardtmFaBokdd5KzRPLmRhip0ug7GY5vnMkD/nXsRDRh4V+pwHhpq3W+VG/V2zCttxXPfXg/qbJz0
2gqGGTMcdv5w3f72zEPTMVmhowcMlSDRUVkrAqS61iuMBng5LpTG5RUMgvZF8PEUh/JOlVVNdrXb
SBTOGdPTng+D4kI5189K5zQfMsMBQNDg6W590z6OQXaIH/R/7/bf6CmsaaGFYROVGgzGeswa4lT5
IVqkFKj82y+MZqOb4BmBrbB2UQPdFhCD8PHC8vvslo6Cfoh/MLC/c9be6MR/34S3nWGm6xhxnc7x
e94q1kROfsjurJPpD8BUdnUAuDhr7123GZlYvsEbsWFt5JmWw2SKOsNf/9SMT+P64bqMiy5lXAFv
dBPc1tql6dLH0G38HD/P3noegjp2QJ8HLClO2QxA35vuVCD+uZexmskMVHBhVZSGelNDdKtEDkBn
mObHHWq/oewFvBP4vNGRvV3IqlraltUKXEx1O5Tvk+RuaEHzNa7OUkuz1xLTFNuFl6wf0laFMKD0
gU90Pea3M4Y7AAESJF74B7fOVrWXxqyNjaDkaxd8MBnA2/PoaL+z43q0XXJXz95fjC6DxF3vXgiv
J+8l/bwRaI00icwUm6aNZ0beJ7Ih5b2IDhohpDINhSoXdcOGdHW5ZEYFYjgOB5/ctN9/zaGLZPZn
3msd/7J/sqPMFPcioa1UMZEwTGjERt4cagVhML5HzeGJuHnrLAfF40WH5pjds5+Ss8ft7tKL/a2q
LYRfyrgMi7VgLSdXcbF9feelP9YjcUcXwHTNCaNPrvmlG+HX2q8lxnWuy3/pe74mX7ghsiUFF68J
+b1n3Fi/k9vk65C47Xv7tvtVBBRYvJxRtXsCDZJ+w9fBTJ30CFQZz5S4OtlKCLcGcPjqdlLxJTkD
XV3hrsPsZ/U3qp3V7GeRftYtye246xIoylmI2FS8HAS3l9MZKPj8Oh7C9wrBbHeduSYiKCBqOGv4
eH2hdx35Rpjg6IYoG7UhgrA6/zZMo7NWt6SQjcDsRxgbKYKXsxttYQuFlA7V24K5nG8kccffJVp2
gMMfurJDs+sKXgWK1L9hBtiFfMZJjZf4tNLOjwcZUNPLK/HCRDcyhCOyUGuohgoygD1VOeyz4Sof
1hMm5w52B/ip9lv8TnU1pw6a79F99yS//CWGIrL/1s3KqrnHqiJpQ51qUD+YjeLpxuRHTXijza2k
CW/3UtwoLJwELemUxSqgcGr/NBcglWnPWqo6I5O0Z8j04pu78eNRS6IMPUuwScx/2dq3pA4mvQEt
6+LGMoSqfUNB9ztaM0x0Wwnxk2nHQzYuZuWrc+ws6f8j7cqW68Z17RepSqJGvmrak8d4jF9USZzW
PM/6+ruYPh3LtHrztvPQla5yldYGCIIgCCx8IaIW6Q/1x7+iGOsNgQuVmjC2MOAbCCieCfftbkAJ
NwjZZ3faiQdsbm/nNzDOd8RSm4fWANUFRX5ojfiwgB2kDrvDea/xoW2FF4pzG7oMgpLc/GX7uFG6
6knz6kfTn2u71uz0Urma/freYDPKh9qWRsc8fOqwX6mVcyk5KI0Ns8EviMcvXfA0j4/nRdw2wt+a
5GOlFO9TMyFYNmN4MEsMIJv3oBtYpEOWi1pwBIvGB0qGFGUyCU0EmzSxs3bxrdRyxljUbku29i8j
95JB54O+BZ4HRwnluDVa4KCMZumd/kpecAdC1cmL7jfX+QPSHJd4jp0eE/sqOyZ769n6kd9k+1+T
bnfn1buVaiHrH8NtcqlRdTD3Qr+sTA/cRazjOHky7ORqvtdOzUN4LYopttS8RuS2el/1VKksiJ+Y
mm9MtzH+qanoMr3lUNYo3HaPJTL1U2sA5RDdSM/ms+kv2PGTA82m99gQsf/fhzohZb9aV27T61Fg
wVNCsLCO7TDQ7FIVVfT8ShHxh90ag9vwlcXaZxdg0LvRK171i8JNX3LM0mldxZkP+VfrpO3RI/+Z
OHCNy23zIFNDmTBcgtt0/xj8ldF9KnvGZA93OlrmfMvtbEJt6VZ1jFN6lyw2praR9r50wfd0Eh1N
Ij3wgYXSTkuErnVmtskNIhkKeuNvqrvsKTSBWl3zqD4WmCd56ISMrJvXj5Uu+GemvBkkg6TQRet1
xO5yp2/tzA09zS0vFAfRaYeEzbHbjbboqXHzKr6G5sLxJjA7VFpBbLIb3BcT787fiq/j5a8ozou/
pq9mZlfHozjGESqcCzq6NCmLIobQozNiapld3GsY0UidzM6+Qeid7jQv4vo/wS7WOO+USBGe8hbI
2xiRXZHZriRVYNqbEKjiQE05qA8/PA+01dJLQwPBkjS6VpTl0dDan+ed7KbHW0Fwq5Youm7FqVWC
OLoEfcWPcn4ylk8UjqGf800OboG0odCpmkGOWtnJmBbdB75RCU4LkSDccmhLDMoRA4L0euXI2hHE
uRjZKuIe2DwfV5JwB0TdziQgOiTJ1aOu3E0YEDYnjjSLXnFFONwRoaeFBC4q4GBIsRtLqUOK1tVV
f2pL+88MgDsZCr03hraC3qysulGX+TpFZyyh+vfzMJspirUNcKeDgfWv4ZyYZ9J/kMwev+GVAZ4p
dYYj2AzSm6Rx5L2o1F9kFdzZ0E1jRqQF0qEm3dQOUxnb1X8nMsbZ+mYTfBhIYpoO2oC1yqhhR8Yz
nUUMHltVke8guHtkaVlTFwwQIzqMHmvxNF7BdnZQvOgYCOdIC7wOnyOLSCWHegMwtXiuw1PfCV49
Bbb9KxOwurs1epilFttDCa12VlMeCFgwUeeD+5UmeiJk6/shJlmtDecVxiCwyphhMfLnCLlv6mc3
lT+cwHbmIRzYG8/q36OjdyLC1+3wdYXN+Yq+7vMoiYDduYOrPfbYyODmjXfG9exmshP+IE+id0KB
ufPVzk05BbqksKVLL8z+r7q57oL9+Y0ssg7OX6io/BjQ+4hLz4yKnAvDEC0ZK3r6uGSIJMAdgQYn
vvMiTtqSGiDk9ZL5LqK5HVt+mR5a7Q7cRlN1IguS+ZKAmm5bb78x+fxpINUDeMOAWROU2INhfZ4K
p8q7T/naNxhuG4NHcGrUGTCjYrlF9aqoPSrZ/M8s0BsId6JbciqFAWEm3/2wjB/0T7/PHeZxQsMi
Ywdt11yq8q0uYszedg9vv5/bsp0Uj6k84vsFLl9JONrjUnwps3iflKJCv21bRmiF3ix0nfFpVHOk
Obo2AGVKl6Z+WeWP55di26zevs+deaGcg9ycUoSI5VdrvNSDG7X6ch5i28G9QXAHHB3KJFwCCY9D
IFpR991+9NmLvai/azNFpYHq9X+q4i81QYaqnFYCjlTVxMbL/VOUDy7VrRvc+Xy5qC50versPjLc
eWpNDFk2/3t1O87At1/AbZ5AK+q0LKHMxfiegAQAla3SJHA+mwZh6YxkHI/5KAV7n1Ys5alZtDSs
UDy9l+RdKqKbZgv+wbeh6R7tvKgV+DCAUYJ6AyuJKk/CIEklHW5iTbrP4ng3FcF+WLpXiS6v5w1k
M7GOZsffmGy/rY7bWq9BMZAB03ohljMMNmNRa04RQrAIj7/DbXQURV3bd8EVJqdHqugJepaBKe/Q
DouR3gSDT1De5IVHdi1LDLt8le/7/tjYlRO6osTfZrwEQgcMSwe5kol/38s8F0mYJyyonRtbee4O
9a7bG4rdg5q4dCthNcumjld4fAk5DQZMz8qBJ6PjZ/aYhkHYtWv+6g/Q7mERPP9sucg1HLcVSJwF
rfHLby2dU0t31XCDpntHT0SVsZsxzBqJO0zMMM70OIZgus3Cl/aBPSyqV5rbo51J3peKowkc2tYW
XCNyx0ug9jpyVAwR7drJyeg+cdSvv8/wV9vBTAdjQPYT8Uuvo9o/xoO97rF3M8G2Y5rht/oah4v+
JIPOidECZ/Ant/gaHhu8bFePll9h2p1wtNWWY1mj8Zu8yBQtYfcctk7Rq+LWThbZEVr4Jwetndhl
hl+i/0ycfWFb+aOchslIzECXTbmt3koWWEWrAFk/HU9a5KE1v8nkojcvW1l0+d60RgO9R6xxUFfA
h/V+7YykMrUuBJa2ax+7Q3msQXqE0hVcwG24mWPhiLJaWzttjcjp1SDFXBK204xSRaOndCCx6ZBl
fLISXWQxbNfymlxjcZocCkNO4gYH3OgUB8a3Fx+D++rR8KOjqLpqa5OtobjApDMiaQSdOwIf66iQ
/RKL3is2c3JrBM4D5+lE1AWUv174V+upvtbY04W6j1zjMN4su/EZr+P7yKM3omzwpiteAfOuOFdR
aN+asJEeWoxu9H1wY2LsVvoK6gInExrI5lG3xuN9cYUKpXKEoPLO2hEUzBj3rZv/nBNM+xpdUDC5
vWzH3zsXI9r88z5mK7xcQzMXtHJleaInYdCwrddYTlN7Q4qOovnneZCtAHMNwvnjYdJzkBEDhMzX
sXHVltBj9o1ad1N9kcnfxkCU+tpyKGtAzkGHjZbqMwVgSO5pfyL9caY/59htk/vzkonUx3kTq0os
Lc6wcu18bWRfysiLRDz1IgjOfTRTZmlBAVmS5rYev87mPpd/nJdiMzJf64tzG3MfYwTpAozgEgVw
bno0r0Yfr1en/0dctXXMrLE4v9Fa8hIoAbB6YzrIYIlXe/V6SCIQtSW2XnQOCXO3lrOT2ZiRjQj4
MFqGPReNg34FH7Np3GBm1SqvGGp2EOiBGeIZ96lyHgdzXNpxYfeD0ckOC+ZINZEdP8S/aHsXFMX6
liNA3DriV9rg70RpGYGLtgIiO3QZYhHZ9Kp26S6DKdmi5I7AafNvO0suq0XCbpMpDgYwaIlYbgUb
j68VCbqxlzJ2+Rmlx0wfQEaBzj5ktufRcPRp2J3XngiN8yva2GOudYXdN5aRjRczm0bglaW7pVzs
RRFOERQpj/MqCTK0YFyF5dZe77GS/drJnW4/wDwIbgRUfAcR2CPPcCBXujTMJQTs3NEb/4pR2hjc
xxeDl+zLO1SFC6xR4Kc1ztXMUWh1OUWkEuYqgswux8j7JtNss5DuzCEt7HRRsA0NtfAx2VV07LKv
n9l8GueExnlJItpCvXL/kM63k3LUpEOLepnzRrPpT0E7SDCVhVEFcUaD8VZGiCsz7nWj5ubq4MeD
7iZBIbDNzfsjxkP/xuGsJZOUSSF1XHnxX+DcaA45etySJ31GLF2CJkWUXdk0zhUcdxLV1RiaWg2x
oh7lP7R029m6P6+5ze2G0TIgQsHtBq3h72MFsMtiWEyBzd2j+rs2nDzz53EfqBN6q4W3xk1bXIFx
gYmpJiUYAQE2YHikK3v6iaBHxm2+h7vwgPPA1SK7uEVHreqlLr0RbYVtK3mTlbOSOVg61QpZxqPr
HhqSn2SSP1hE5C//xUrecDgr0dAwaE4NxNR0m5VtdRhcyG4j88X/Zzzndki90ipnJWndR0sYAa71
RqQYUi8vHfaCRp30wgI/W3ktu7kf/RSRjW3u7RUu51kstZEj5P5gnQUG/FnPdGh8xDR2L2wZ2L7g
raA4N6L0czLHFkRs4DN1P/Ws0TESmzqdZx7JXv+avCyiq4rIWriYxkgWQyt7YOJBI4x+zjVG/OzP
b75tCMroKE0wgPHpqDqVK7A7pTDIurPr+tGIencSdSJtL9NvEP7igyLCPFoofNYI6uTmgcTfJ+lR
ErGZbbuqNxTOj0hNqi85Q4mKaR+E4Q8jCwSRnEBbKuc9mromYdQAgrae1P4M0OI/fTm/INtbF6/Y
IO2j8IZ8ndtodahyyzMoy7F0m7XgBGyYBau5bFBtLAoVN7W2guM8BXg8B/SIAc4q62tlBg/6ED0L
RNpc/xUG7x6GRkqVCRjai3k3PTfIamFuwHAyLoLanWon/MrSQOJJASJczj0MdZ0MlZRUqHC2MJbt
KqfUMZYrU+SGPpqFBs+AtPzfc6D5sz82El3uG0zVJVJty+O+ROVvUfkCLTLjeh/IvEfhVyoIY6pL
v6bRMidbO0nqBBeTI+1Qu5bYytfzeB+V9x6OW7SxDjQrLgGnt2ArK49WdEmSYpeoArk+GuB7HG6R
lCoPG3nB2Fv0BroqRvzU5u15SX6VOZzTHOe7E70OMd4UohQX1EbL+b7Zszkt1X+m+EVdtwLmZPRL
IxEIvjcWfazSHkosa02cLphMrKLzpHnp0X9FCkHz8qa1vYHwQ55aQ61TMweInicurr2uta9EhAOb
i7LC4HypmofgjQ3lBjwqD7H6o8/+UAbekaa1NhcEs4dj5SuIuxxK7tX4vx8771aDb7GVx36sZ4xY
8JrOdI3WB7f+MSROIz+et6/NnbJSFrcxDasdzYDhtCpG8RBbH3q8/73k1md2ygqH25FmOcVGxqag
d1Vly91llAveGD9G4u8Vxm3FullIlM1MkNZAZjDQ/UGRL8xMeikk2c9lESHU9sZcScRtzCUhWiVp
AGTNYZWPY3tfHxKcBYnA3jZyr+9F40KpeJg1PRyAFFXlcz0v6WHR+symUvgkSdbNUo25XajhAbc3
38zpCRMBD32HCWCFiFFzoxD2/U/hnUQ9RrWsYf+WM+bXMI6S7ImMtubKIJJjx+DfY3OEL48Cv2Gw
6paVcwqMmVIMyYL5uIuPnBBG5kR3w2kxXNZGWfrJMXTTSGCzIsXzt7uF1TcUJqQNHyf/78FVGG1x
VI5sBrg4nNmI05l28YhN4IHxJM+ZVBxEGQ2NvsFDDHL7D4lfPakLKPMXZzzIe/Wm/m6+fmb7vyFy
poWyJrUxtA6mFYA6vkEnX1E6vfVQJKIiHaFwvOkEiVq1E4Sbb3UQpR7K23xXnALkM39gvIYj2+Oe
3p+Xbttqfkv3q5dmZTUjMcCzVuJ4VmPNDtQrvWOP5IJX442g992q8ZwmXYOErKVDh0nvME/Angdj
pDc8TN5zxOSv247uTSju+Jknq8AsFwilTVrlosWpsZt5eVV0TN1IM01yC1NETcis4EMM8maXhL/5
dyScjA5LpyTzc5/O191EFzuNvg+YpjqaypVWiEYti8zl12zf1drpQ6EEeg+tWpddiTxAAfIWVCot
V5Oj+blvJnaxE/HqiuyFO6QGC6k1TNyGapMUM4PvwvhBNn7+mU1y51QIQmKpGhHPTXlpxzGqTutT
YUbueRR2bJ9bMc6TGFWap1IG7c3L7JfBcqBZ7p2H+JcD8M0Qed+B3QzSQoZRtras3vTLfTP+GOlD
Et1F2s1iXIW64JAXLRDnQ6RYGRcVdTeooVWeoqraSVS7Tev0IBBNoD7+0l9nrY5kAvZYy4ZrsH59
yalVuzpp8MXRPr+mB1lQviuC5KLWJcQoIMmC7ZVDiaZLC8YucofMtM4YBZ8BmFA61NfMc1gYHk2U
06C+EP1L0IgGHwhWic8CFOXU1vEMwzCy9jKRJa8JkCJvqYjEWYTDVLpyEctE8lI1gTPQ61g+LhGx
JzBAnreFTXeL8YSoj8AoG8wbeg8iZ6iDmmR2/yKSo0XHsNJso61tfXKVWhOAbRrBCoxzDlG9qEVq
AEzJXhbU/Um1iClt42Edp9UKgvMMZVRKnTrCCFigf6245XF+ydx8V+27o/wjvwclxYPqyXa2UwW7
atP8Vsicv8h1yYRTBzLGskSOFBuY39RB0u7KDHLBs41IkZyjqHPDyixm6maDOvifcvp83iq2D/03
YSgXkKpLWJYD80TySx852pGNN7LcXPL/HmcqoqIWyEM57zAOuZ50OuSZlM6pss7pUtGNc9ufr0Ti
AouoQj66x7wmsNegpcz6nmKsQoBpG2FynXbfis6Xh7s5FeU3RJJxsQXIgfvKGiCZ9hJnNoruDhWY
2KmDhIp2J/tg9xDS52/6DQp6KQ1UIqwc/v2WNueOGmgVhXFElp1SrxxrR7MEgm3L9QbC/r5yTjLG
PvdqAAMxlxu5v0Rv1nkLFH2f80uFEpezEeJSqEeeismPOrIDf4bAOSNamNnc1UBQ5JtqeslCwWG+
HeKt1oFzRXVjNXjRgopSdPnhMTD0jENwET/U7uLIrvFU7DTBIStaec4FyXFgJkhF4GQynGG8mEI0
cv4hBOd5qroea0IBoc5XkvQsGSdCBbWW/+J8ftsWfxueMJEpK1KsTK9DcZWfgxzNln7OvuLJeM35
VGjytk4frsFmLkmDAZGmyK2M26z4ct7QBKvCz2puNakHuz/sIAjiXU1TeyCjH4PN9c9guG3fScgL
9hNgpHqP4vqG3pS1yKSZH/4QYq1Uxe361DT+Z2Cqnh4qSz9VoWxr0pi5RJ7tVOtu4grk8U1vj6Z0
0SeziNVqO2ex+gWcXyAU1SY6pip70r73QnRGBW52CvassJjN9p4Et19mzucE5pyEPkpNOebMFOXc
ls35qjXQBE6W22RCvIwRa3N4I5m9qHVv2/shUy2blqKCpu+9d10SM6IFg22k4yTf/ufR1L+S4RjV
/M/3ubMwGKWw6QOYfJWbt1WOEm3zM1GygcGIILFH6QAILd6LoCdlZAwpQSBGLobpVcsHW5kEJr/p
KUBYC7Z3TDpjwyzfg4B/RIq6BHoKHlD86qnfzdBGQXHrRntyCkybCLbyVrS8xuP0Fg1R2ZtgVvNU
LUBTfGIH0+CkAQbZG3Ycing1No19Dcdt6YaUVJ9lJOi0y78bdXLH9IYjq4XIUVAiKsfZclRrOG53
x9McNEsMuJo6JX3tQvRXvpx3UluGvYbgrCLos24cdUCo5XjKhtjF9eMTcfgagtuy+WwFbYEqYm+k
T+1yzDtqL4VLWoFnECmLO92DvFP1yWRbNDxV6t4IUFr39byyRNbGHecNWo40KcFLT2R+t8rUTp7r
inpN/6UdhMU3ooXhzvWsr+e2SaC1yVd8Vrik5PaY2OaDYeMyfYH2A1cZd38kH98/mejVMEYs2x4q
92g9zTCikOavmeVWraiSjy0678dXRsGzzlnFYNBxAFRkYIqkeTFFCx5QDlaoun8mE+chJDWt9bIG
UNq+JPOplE8RrewivugrUQ5RJBPnHZaiqGYQTyGlgnReiGoiUl6CItexZFFyW2Ac/Jy9PMYoqXkG
UpXFxyGOvqjRJNi1IgjOMZAkj1M9BoRKmAuP7KEXkIyJEDi/MHS5HJMMCHl4a5Y/4kVwNoi+zzmE
XM70RQ2w8mQ+zuSpMKh93rQEHsfk3EHeopLBnAHQoAMvvRwkr/5MAnK9TTgvEBW9grmD0JEUeTKN
UFJ71CVRZCCwW4vLLcRgkl60EXKosmEXdDca6UnRjvNSCm54AoXxTN9KGyYLWiNxHUqPWXnUG7/6
762fGDeumAg9MBKctQ6+D0C6mZamNmLATDPj4xdNtP/Mmv/+Pp+pHSWEUAvFgpAlcxW4/SKJ3VnI
R71tu28wXBxV6pU+5AFgptbaw6nshp4KnP32YrxBcI5RDyK8sDTQVIYXzt7vu+Mgmr64wRbybjX4
zKyO+CybBmCEj79K6/GMan3VbtQX6UH2MZtut4x28eP8CrFd9/FkeZOLqXadCMkUiUgKjKyro4sG
8aeGiWcYmTnkdkqK2gbfpl2WqajfRaRO9vcVrBEsoYbLFyLfPLKldnCDADNtFoHLEdkF5zOzYZ4C
cwBKHD7Dp2XF9/PK23YFb8rjfKYaWRj0bWLBSISX9ci0VelpGfeaqHJvE4fIVCV4eFY+tBvmZRIk
scbkSDVHNa+08DhZTxMRTZvY1NcKh3PR0TQSzayAM4NOCPXyp07XBftIBMF5HDL3QROqTGXthZxd
hYFgSTbTVhiT+j9doXDuvWUlSYW2TXbYk9u/WWOaE3nFRZ7dOkp33NdYpfvzZiDE5PwPSJEXnUwq
MHfI+RTI+Uz7WbXpA71kr6HBFflEGmstJOeNpgSsGk2A26kc3daTHxtfkvjxvFDnbc6UufAss7I+
wwA/3EPm5EjA2ZGPc2HHMhgJw+7nn2Exo1l5g6VfwGrKQsEaQ1qL6CJBGK3L9qyIIsFNt7MyDs7t
gAV0mOsRQCnmq8XaTVb87BXvvDBs03/wqCsMptiVMBh4iMEsBdamzndtdDAkOG01dirpSU9F8mxf
sVdgnAeK9cScFSSYPca9vTw3B/YQnzqR5RD//1MEI1Ig5yFwONRlkwJPm6MrCQ0bXWNeZYvIvjdP
pZVYnJegTbMobQ7j07TnuHBpHTlt9UI0r4+/0kr46sa2y5kl+/X2slqyWaomTJGEVE3mdBgFwvYv
eVVfKCpf8mvR/E2BDnla02DMZpCasp1lqjuDkgNFOZxRSoLwUeSVfmWfVlJRq8WknRJeKYxi5b4r
jfiIOl/0B8aemf7s9A6HfZOM+wKDrbw8VRu7resTyS/y+kkSXSxFQnPuZFpqxewrCC1ZaMIx8KSg
lfYwfKYYb+UYf+lkJbPSBaZkGWwlnweXtafoKJM9kLv4XkX8ZLqLMMnFfPs522GCrxCrQEonI4Vg
5IUcTV/tbMtNoMrYRg/7rfWpkOZtZ/BkV8UC2sKebfhFbW1l+VprArPZXigNdcYodMMMd06eQJ/y
vG9gNYGyoyRHsysSDqIDUwTC+chML/SiSDVUcHhgCXNap3zod4h2XeRbM3T1kH14p76e98vbB9qb
YJyr7FEN2haYH+PlM4bGlPtoAV/PZAeW4f4ZEOcjlakxUHgDoLTYjdKXvkj3PUrB6kj0nLHttt4k
4rxk00vTErKl6n4EO9UNMF13F16wEc/jKb+LBJHbv/iT33B8vquMhjxrciwanrUu6A/W24m+Zs22
YOnyHqMyhO2d2wly3Ez/Z4x83qvramVMFUAq1/m37tDuwGp77EtbdVgCWTTRgIUZH7cyWEcxQk63
wD3+fitj8CoaEjugpaqforG8FaRwti3w7fuc1au1LunWgu9L8QudL3por6i/t1HhnTdAkRycpS8k
1uvJBI6WohyBoF2uGwQQ/7Iyb7JwRm4WiALJCIz5qPiM57fYswhbx/iLz3Tb4GKsaoaJvgdVxwWI
WxhcjBOQowBsoocmI7uqSR9CeXRqrRe4v83I4w2KN/IolyIrGAGFZuLHrlZPJDVcjBp3lwAZUHmk
tmmK5s9sesMVJnd9sOo8iFQZmNR4iLp9YGW2KrJttuYfbHuFwd0YmlmVB7SxweNqYIqtbzT1quzR
fdPtTU3wtLAdlK6wuLMebGpKmRTAMi6NBsWh6j53yKE71hfxDRs/bwhuQ5v2vsJjf18dwXoVmurA
9NcVpW9Ww6kLROoTLRH7+wpi6CfSTg0TqblQO6+ObnJVtKVEYnDuoWtLNiMLGGrmlI//FLS3qLuw
Faexs9vQLwW1CmzjfLQKS1FAModBDzwXYJmBrm0qLCTO5IuscBS0JQS17Pe66dJ4cqUy3H1Kk7qF
InoVg0dNniEgl5WhyCx2PSpuFvUnUjSOiGVhcw+vIDhFapWWjNKEkMzIQn/OGich5HrSjAdpzEHi
sTwlySiw+U37WEFyLrcuupD2BqRqp/ao4bHd7HSvm0ShxaaJrGB4rxtOAc1Ndu8PnmTZj0Vn/KYY
BogGNIJedXBXvzdzvVf6sZvY91W/rV3Tciz1M4fgCoLbrFmERGolA2LIKtuk2WUIvmqpAztg/6lX
M0PHLHWi41DnE+jIa9O0bgA1JxS2vadNuZvpYQpFxXmby7IC4pxrGtTJFLGbFg4xG2XpAPnEib4C
4NZF6xNtoTUksYwTja7zVLAo2+v+piluURQNyctRwveptYvkhwQEtI3A1Ygg2N9XHtSQJ8nqMgQM
5hgWHk3i1C+WUL3Ua9Es4M2jbqUsfvsPYWAUGJ/uFfRgxrLd1Z4hdW5AD+MomMgjEorb9nIiKeA7
YVCE2FHsjkXopKIa500QC1ytGPxqMnoOTnPmlHeSCutKCAhjMOCA3iyZ6C6xeY1dgXAm3DWMXLHA
8oyspj73EheDGzJnAPVH6ouoMjf3C8g58fYE8k+Dnx+aKEpZoB0Ol9jmsm728eh/Yru8fZ8v/51K
s06UGd/v68fFukoTwfc3G+2MFQC3JOCc1FOpAsA/JEihV2EIGdhnvhZ/1YfMG/dx4qivk8gWBJqj
3DJNbRV1Vg3gqaMuBkK5fSWwhG1r+702fMc5zfoo7RogJNJOVTHiRgNbsyjjtrlFV/rj/E1RDU1o
RUx/uQrOxl3bHRN9VyyHOhVU7GyLQ8E/gWJiMNxyO3Tuo16yTARVSlfbSngaQlSEhAI3sL0qbyDc
sdwPYO/sSwOrMvR7RYovpnwS3EtEcnBXoMlAWXlkQI6hmZ2cHJoJHEuiF2eBHHzlKikrMumpCWU1
/a6juZN01Du/NQVy8CVvkY5Wp2iCqoz4KaL7KmltXTSbYNu6fi8HX7GaJi1Kl1tgjOVNpx8aZI+b
pnGkQnfCSnAyb8aalFId/xns+fa9c65Ho5iVEFiN7A/SC6muMmMXq2RfoEdt/HFeeZsvxBiyiUsw
xhohpOGsICympVUmLNCsY4A02jQL9DOSm0K36SWbV5rdGiCYFLnrrTVboX6gBUiqcUCAgHzCMFPb
KrJdhMLOSFZ258UT4XC6bCpV0soYukyCS73ZyeYhiffnITbzFqahoHJUJxhuxzcMpTSnIQbPoJLq
YCFnVu8a8DUf4nviRsdFd0TF2UI8LhiRhqxWixJ4bEyPgmlegavd9L60I/v+JBzEytw/f59bS8d5
u0bWqmRIgDY89168zzChHaVbKCeF9QtnUG15izUY5/XUvF+argJYPV9OYWMTFNydXy2mnHPicOau
SWqsB0wcBI+2RXZzW9s9Jpqr8SeC05UofMAQgvwEFPxslTCDF03P02L33V/nhdlMi6xBOPOeTAnk
gia2Ed2bk18dVDf2LBfBI0jdiZ95kisiWhGsEB8tDNI/iIleHAyyXJNRNGNNZOB8vJDiupiXM6Sq
KLodVFBzSU5QgAeW5aFjX3RDFWqRyby6R+h1kwxzhKVqntH8tE+P6ErxocMDq6Cn7vwZn/TmLyjz
WSu4ZknzhKaAI3VqZ6OftF9MoVNi17czdk45J2FWRSXlMXQoH19eWsdf7HynuaxXDUluwYG16WRX
AnEuAu1cy2iFEEhBEjrxh/p73gt2k8jsOMcQ0aYoZQkQeneK04s2Fb3yiWTg/EJsVmPdsEUZRkzU
LNtLHB0naSj8JY92Zts6ebB4utrdJCGKMerMsWY8HUS6PVvgpp8zQWzGVPbvy2fxJSeaFuPmNmD5
FvyP3c/aXaGqT0hAYeYXEg+LJQqfBZsAF8P3VhnIU5tO7FSJVMd6Ydsu8Zt9hxH3I9j+Me3Z/8SA
P015816WzN08gnSmnRJAyKS0FV9Bxl9Gkz+2e7wzd6rHhhVnexTyCjlFt61JxyuQRqmq8P2AcRwp
3cQ2fEUipzbRGWYK1m/zZcvEFeEfCM6nJP0S1PEC2TpfugvRV4nIgA3pstAd8es9bX4SbUORVJxf
CcHoIYcFIKdkmJxuqZ+1YPhy/sTZtss3sTi3kkSRQhbmmtVZcZKydUfzW9nW/hBejqK03nZoutIh
51eKRMLjCNNh+MgCK9QYYESch25sFOBPO5RBudJhvD0voEiJnKNB0KFhBgAwg+Vaam/S7P789zfv
+WvD4BxNEk5DM7CdXTznjyZxyBG9RpfUMx103nZ2idegX7M1RKfcpmBotFZ0TWMsKBzuMk4qRjtS
1iB932uY5w6SvvOiCRD4iCeKpbhRDOyqHKWLo/yXaQnuxJs++k0Evidalotx0Nkh0Jt3CrlIahOp
BPe8ECIMzicpbTFm0cBcAyZXJSDJrGJi1/PrJ1AsgqkqeIdmPui9sy1n8I30BVsM65tSHlr9+zDd
n4fY3KkrCLZaqyhj6emUNDIgIvVVr70luVVjj5CLKRatuwiJ8ztoSkYVOAFSnqKq72VsQJlkYroD
2hZmKrhssV/94VxcScX5nxlD74zZAJZUXFfTdZZ657W2ufyr73MuJ5ZlvQgXfN+gN0V1lMy7RlRQ
tK0uEAShZ5OtP3fQLj1BI+8gofJWq5+lQPXmKLkY25d2VI9VYT58RiCoX1dZWT5fjt8MmZJESQwG
UCO5mEzZn3vFb3MRM+u2r6bERGsmYxTgx5fQVB/HIYtar258BTw3+9SL3OaUP2u9bT1LtwoYikNX
FhxHm8u1QuW8dZZUYD8PwtYrpuGxbX5olXFX6J/pPTVXKJzrJFNRyGkK2Uy6G+R7RX06v0bMaD8Y
9e/vK3ywZ6KsLh3Z9yOEWeqVMVyq0g1SNgL/zJRxDoYzPHnS+hJDs1ovTQ5Ts7OKo259CyZ3SBWv
G7+el+kXddk5NM6RmlKdBTJDazE6SrG1I7jjnE5x0l3tDh49kms2ULi7FE/S2TYKasiYu24aIHF5
7/lkqzeyogYyxsbZhnHVWa1jTAIPvr1mbyCcewWzYaDJDASzIndEK8HXeK3oxImHyT2vSWZdvCLR
14gxPZamE7yovxenGPuuJX3bMtYKT7F+9GPqLvL4OpcVgnN0VtCg3au1qDtlS8A1LCdgvGh60DJY
EzQ41eiTcddmpa2Lsrdb7hB0aSAQxhajMh+XNMFUjd3SYcY3OGLqLvSIZkfycFllJypqr9yyjBUW
H6EsUq2rKEWEuyjUyG6s7q6VU7zfGqIZREw5H9bM1BWqoQtKhlzv10wlFd6jg74GT/FjHu3l7vm8
TWx+3yKyYRhwtaDCfv/9vJGDKVam2ksSDXWhF4kmCIM3r4NUJgbOQh3vhCZndXkWWv9H2nU1x40z
21/EKgYwvTLOKCfL4YVla73MGYy//h7Id3coiDvwJz+qVMWeBhqNRodz9CRbW38pPIb7mHkSnp1O
8fcMBiz5UAhxBfZUsmVbR3gqywRqvVWJTKU2y6vcon5TO7LyXPbh/75mGwF8R3autmDYGiGA6OMX
zbT9YjEEIvbsayuC87BV13cE04IoDnedN0tuYUeumQuEvDZz88a1lcJ51rjRCioRSFnxMn5ugjqM
r6UCgJy/hZbPvnZOGmcIY5/HJIq1Fn21aLE2g/VAvBZ91j6AesA5YLnnd2n33rBtlZFGmkin8+ws
toEubnkyWpbdhrz2tXe+BsmI9Bw9rfezbwXlU+dQIRzyrgFuBHPLmhjqAhpEswW0c+P26s/+Ix0X
W824lZybLonHFAKmqQ7VbnJae3HOr55IB/b/TdBP0TAULTrC/bz/kShPi4g3RPR9zu9kqxqlOMOt
D4x8Z9HuiOr9mQJcfC+rUiHXK3a/txpnaI9qJ0j0iTRg19FmhRZ7qkhKIUAu40AnQEwRQdfuS0C7
LzrRAB/HO7JokFMlHuwW7Z4HI36IRWjUgu/zfkzvOnMuZHxfz791w6d5EjyxdtPvqD7+o8Cr/9ks
UbrW4zh3EDCCgpNlreyb4vPori5Q4g6rqFN1L86wkY8ADY0qqwo/w23LM22GCf6l7kwHc89Dozuz
9ljr/nnL2vHNmD0A4QI6fvEO4ju3hqxdolyHVi1V3diU3SSeQhqL7s0ddeC7VDAhGIoONhjuGouV
LJsnG4e8dFBQbYtX0hs0xV5Hh/lCD+ur4gYvvsMH4OK2Yvl6KknjyF4mC0YhUYegqacUgYPtmcUb
EdzlBi7surOZiDW6YKi3Edp51NjPvs+4ChoMwpzfL3YQuXvnjTjOHeMRLtmjDHHjmPjLshwk4k6p
cp3oxMk/cHFDGDBzQLRsk3c4zFGa0DGqJRhH9RiPT/N6SFeRb963jJMM7q2ayktczmbU+hXS3Wnz
PZITZxj8SIRYsJd6fqMMZ4K13puKbUCZ7IiOXw/8pemnoXF6IBUyniBzctavsqAn5rVj7P12gQgE
Ro93F18EN9p0socU2snACU9cbQBTnaPZtxm9yG8I+B+SwHTb3o+q2xw0d8AGqMJfcMkiw2Hqnfsl
3BVirGwemOCgM4CgPsxDNBkE6kE0crfjhrHKJ4W5i6Sa8lqT0abppzT1hn5ycno8fwL+YyNPIjiL
6aq07NUZmmjV7ZJfTPlBCyovCYiXDwqGw/3YZUV4Ee2TSDPOfuK+nguFbeVSSd+mNHNIM38XqMZi
nTObxL/EVDMGXloLGeTauu+eend10MWA8+BqLmjRxRyDAqvgc8eqVaRqX0AgUC0jv1bCtHVNzZX9
3k0wJMbeHMRfBkBtOoXp/aInE1nmXu5/azN88dxCr2o9ZfgR+hwUS4DbYSqc4W+2q/MhdeX1Lomv
ZYCIiyEw9xJ0b2Rz0SdY+6ZFriC78/rJK0D88AXkIqgKp24HoLo4nH0GXi7SeffaPR0TmxnbJpiA
SJNGBttoI22dXpYuWhCBuWb6l8Cidt4pb/TjQlPDkJosYucRTESsis+mllO3stxXZDBPpJfgkPD1
9XQepVouIc7oCyfVLvpE1Gq+a7EqqNdRnzTRW8RtWNkSjKpZMXo7ogsTXDDTI2iNHUt5JlEogbqn
FAWWew9LhGAnifxedbI0lmmC+spya5v3g3QXt8jl15gmnpzEuEdOzzFUigkzwe2xl21AMgMM86ZK
bPVd8bkrkyJOAHLpFwCM8RiNlOROmhMfV7e8K73uZyJ4Buya5UYgF10gFTrlwwKBav2iAkGsulOG
/71a9UYnbv+mDKUEvc9RFikeLTnzVvNLiaH982Yv0oPbsqJbu7JpM5SZ55tidA35GfOn50XsWvpm
qbiDlQE7rmkI9GCTLtmdKZw5FQngLmx5KMxm1pgA1y5c1mIGsq0j2vhDI6CfUOQV3nB7q6YhyWQr
mo3RPz49p86RqikzIiSTxD/k1plTciAISM4v3K7L3YjhoYqaQVNqnUWV6rdhcWp6xcIxFgeZ2SFr
XXBTAD8kEM827i3oVi4XqQ8ZjWZNg9xUWS4lGy2dlndeNRZ58Nf3VgJ3fNKS1L0B/jAMKfwcVfQa
zE5BEndOp7DLQI8mKsvtPj62ArnDRPS+KOIFAqkHnrlfKKfE0RBovoYLIu++53u34tgKb24tJGeK
phogjgx67kiQMw5RWBYyZhnaa0pKt1zUcKKP55dVYJf8tPBqKqpV1XD5mmS3oapI18aSlV6+/P0B
OWDsY80vmirzFZK5MnqlZtsHhM7nuKF/Z3lxkcypf17Mrh1q6JDH1BfG/vlMSN8BlF2SCzSkWLnT
qn9FIuSffbM4SeBzIZUarVVnQoJkU6fXPUPPg8HCOzFIQI2aZIU3YGJC+j413YViiyq5Av34RMmi
KpqkWJA+WF+a6RMZg/Prt/cE1nRD1WTslEr4XMJMZUqTrELT2yxfaGnslGsUjGh/iyL1Z1ZoAn8l
EMfnEKahRBW1gzirXJyhf07Gn1JTu337uRGJYi79nf84aaZzHqro0tQogTfExmvxFg4ikBHZyMeJ
Cj77KgGKDgBXmmy9Jps359gEL0UZRZAzDZ/KNAWIfowc01Wz3ElZIbgndw8vePT+kcW91tJ0lHIT
vDg+ij+fp7Jz8zx+oVSUXtwVY2DQFXEaLjD+oZ0ifYEWXIhZm+sWRXblohGRN+7a9UYEfyEvOXhe
8po1qNJnua6/UFuE1LmbLwC7xr9qsJ3b7ExW2NqS9ZARfdJeyu/t9/JQfsOwjuFoXh3mLkyjdefV
H1SnumGcAIXbCnpKd6NODcUzzULa39T5CHsF4eYg1fgNTeqwNqwWUSdoox7rY+QwMAjRw3rfXW0E
ctdKj0eYZAHtiDVJvE7EBbY7vESKw95e4iGL/X086cdMabPGgHAvSC5BXEFL4kn68tdidz/P+6jd
JMV2ETlj0dfIbou2wSJ+MR/p1RQmHr0cELunTnYTu7IT3wIYXCCUXffv/MdmITnr0dOlHhSm2Xrb
XEXhEKI85AKRjSLVw1q2V8Es9u7OETbiYemYMsdD5e1SKnmUrTM7EmUBAvjX52UODm598RePIgcj
CkCEAjlTKSjF70ggMCsCPNZfacYQOWZgF2AkY95Hmu7VrYa8sSjj1JkpW1LbkV4SN0X/zuhWpfd7
1Hd7npngsQeQcpNR33FJpiRJjFrGCJVvAUwETQyguS+SKVTV7xisP28te8HqRhQfJESaPTHSCVzT
8v2KZzoZnmazcaT6WCUzBvhEIyb7e6cpgHhHg5eBQspbYzGtsUL0PWCeAKVz43Uli88aGlY7FC1F
uGbsY/xRIBth3PkrlGXqKSP+0tHSIPX3I2rOaX08v4RClbgD1yZJt5qkRysuXi3MddUhOvzM49oF
9v3iYfLocF7inu8CXA6m7DUbU5avvnvjuzqEIhEGLYFCt85oJfwrFRUC99ftJIA7YFadkSWKsG5Z
Ux7aZgCOrO0W2QcqpugBP4nhbKGJpXKlQL/ypfLW1D6pw5c/Wydu+8uZTrSN8f0I8KqRkjgYFz8v
YTcttFWB3/salG9jDRHZsb4p/eg4unqI0qyTeh+6kglgIjRZI0Dl4UPehswgxMpgZ7Pt2M1TB0uL
jkOwrsffzlDuWtpJJB/2quNcqiaFIUxq7UzanRGHggVkr+F3R3QjgYt2jXgkaZ1DKeMaLQ2/UpPU
iRO41le+SMGGiRTiHudqN8qjVkGhdiSPqrWCyoL+oQjuOpwnOo1zC43WXndyMMunojBXpAR3PCOl
VpamgRKW9lRrP4uPlG82hqZz5zJrkmIA/SMWKa4CtYUW9o/z2y7SgDuZmt0g97RCA1UeHC37POkC
F7kbv2514A7mok2ArGU6RKaLBBNzy0mQu8XiSABkQjtQ6omWbbeEsZXJLtuNXzYtwyi0EVqhFxCZ
nrV2yhs2g8o4UKcXQ/G0zll9GsaeCFiIaXPuFHERQ1UOsZUymyvJlxFEI6RG/TkF5HsO3NXGO795
e6x5eHH/64j4ufVorrsIeIiYaStc2V2hYeZVn5cbxlRGMKIBXyF7HQKxQXaEPVDs+JxRlW8Rn/WO
0UBAuHwfGV42OqtXYRzL8GzpijGkiavtIlviB9wjSZMGcABj6vHZumc5WFaO0+61C6aleNCXGf97
DVErxhMQ/eL8w9xSG3ThxRA3y/RbZ5fHBJX3OmqddXo4v5PMIM9J4gw2BmluNerMYKfC183cbVvl
2zp0QWd0hxaQF3Zcf8x5nbTjTHVCX0iVydi/PP5iNE/jILLO3eCF/CuA5zkGoWOTRwOUSo6xBMRm
N35A8yxq7MqNpqOx1Z0Z5CUNe4HLEcnlbrLcLqwIwFQYXsoqh9iFgwkwYgbnd2xfCKwCpSg8cvgM
h6lSq+4HxBsFXVyb+uVae6swqhFJ4dxzjIexlTIpcoiCMEqGBFh8/q/8PLCOx/wCh9zLfJEH3b8W
TtrxTrsh4DDKJpbfeCrXO6P/0NV8+j5n70Ou5MkwQa8ULCuD+akpROHMvnc6SeCsuy4nojYscp6Q
FgdwZjCErKhB8dffIPYOi9Dwz1vEbiUF+c9/TIJvFyCTbTezCpH2I+D/+j4YvvduxoAPnA7lQfnA
HqmSJ3LEgr3imwbsKUriOsVasmzybN30ogz5rhGyaUpLRd7wXY13bKIySxoIADwuQyOQKQj3VEGe
SySEabm5smOQSmUZI7Q1MG9uNt6iZyjjCrZIJIT9fyNEomXarHCrAEZTfLt/surrqhUlJkVCuDOb
rEs7SDbzq+nnQrpAk4pj1wLvs//U3ewJd0CtKQcgngRbI98W0LsPYeQ1l9kzi9XFKTqRRtxpTeua
1U1GBImzUQNUsLkH6N+9SURYP2xl3t2CG6W4M1vZFPMIFHJkrb8vjRv08d5NPdKObSe4mwSS+MBJ
G0YCbDks31gNNwk6nCXS30/S/SLKSewezpNKfJC0VGXzy4Gn0aNdv7S94NiwpT+zZHxEZM6DPgHL
HD4HDLwElIPDhSGFs/WjodlRLQTdAvsB2EYd7kklV2CdnmUcIE1xmhpMzVMYXxhPTeegJUkKWahp
CUKjfbeqA/wR6TFU6XgYuNSga1oz0kMJxEYDspqGyyJ56gwvhpOXLka8ndwTBRH7G3eSyr1PGwAf
6XIMW2wzVKa/qsW94LZgH3i/cycB3FJWdd2UE+NAVG4BnMW4MzIk2jXrRg8xhhiIbvT9M3wSx/nX
gXRLQiysYrvcas0hMn7IIgS1/RzMZqc492pMTaEREzKG7PAPzEtkhr/okkUK/YcLPGnE+dl6MvPM
YGTava+B+q4MZzCQ5SCRXDyGQ2eLrkGRRXAut6qXpJEyyOvoMbHwWp4aQVQkNHXO0SrIYKroIICI
7JvyAtooBhGfwCyaxU9VxzCPrOdP7OCFO8d5XsyHYWS2g24ASW6OCJXwUB4wPgVpjD3gvOkLFpLv
OKnXuDEUG05EKe3qWGnt55amkSAAFAnhHgGkr7pJIhDSWcc2CzP7D5Xg/ANIM0q1T7FVGfB2M7TX
ydrfH1kmND9g4AAAHfzMoTb0SDlTuPZ1VTxaXqZUd/5IAh+waqVFwY4BCZmJ+o30Pa9ywfW0vwv/
6sDHptVSTlLLdJCQiRmMgyJqkdubxMLw30kCtw8Wjapx7CBhCTExTIHRIgXWcos+GBB32350aIvR
qYzLV+R8Yey974QMFUM0YMxFnZtzCkYTp2lMYQb0CxplN1nT1e9+IxLbjVs24jgHsdCyMbsO4jAj
GrYm4MXrPtS6wrFEeTt24t9dTxtJnEdAMqSgQwJJ8oUeKIc0ZNdSE4q8+O61dBLDB2IpaAEU1HyB
MQE2Xiu/rPrUnUQvs10r3AjhfAHNbbnWGP3vqP3Ml5uqEvgCkRXwUZhURYjHGfP5crEGxI8vqIOF
YzkwkAKI8ja7xWyyUYeLHLQZBq8zdQZ0lpGHX7Q9xtPw0l/R+uZXJfRDPnsjky3x5uVkosESo5C4
2iuLXjYDDaVepJfIFLjooZrWuTQZM6/VZJiq+9KuQSIyN5ElcDFDP3VqXjOr7ulVGz8oSvABj7pZ
Js4d6IUEpvUe34/mb4V0ZbeiCIGZ6pljaXAOgMxGaSVMAatx6bEACqbtyvb/E0sLW0GYJZ2TxjkB
KYqaRi8gbewvkifJQQrvYpgctFtnR6Bw/kbKddcIbFORdVsFs4XGLWBrrlOVMvrxmfpNcpuMXicJ
IoMdH6ph3h0dUJqpKO+GxqNlrKWYRfblkAFhaGFIaQgaW9ujdX88bw9719MbYdy5maitFaTEQ1Mz
DutL/X1E38IjY2pmpD+26RoxqCguRh8wnMIk3s5avpHNHSirnRQ5ZTVDuS7c7q+m/dHKgpYTkQju
PNWyNrQyS6gkwNHJiqsa8AhrLFhE0YZxNpEN8SSVNTbMACfnrF2t/UOEcEIx/fObxb7DWfub9eLO
loES9UxUKJNruqvpD2X7wxgeIpNez+X/Djb9RhR3sFQpS4jEMh3DPDiZ9ElJj5MsGlrdcXZbITxh
b7uOCaUa9CklMEspP4mwZrzjH95I4C7WpKmoPi6QkB31ODSDNrTd7BlDifNzcgkonUARmMJeAuKN
RC7cw2SivKTM4ObYGwHH8WQHDHgzrdnj6HXcX/hyFi0jd91WyxqtK3pOfaNZHF15Era0igRwPgJg
H/+f9jLU+keU97cWFRYS9neKwK+iZUFGD9Xb+xsc18WYs5iBhKqLKkxoPqDI9IKYy2EEu4toLmhf
p5M8bp+aBv0KsYqw3M4sp8PzqCsEp/U/TOEkgtuXoh+nJmYqSZcMeq+BIWBErnIHT8UkZSxsr9t3
Qyd53DbN6RgD8BXy6ibyRkAMT085+IOJqDbC3Mx7N3SSw7ntpm+tQQGZGmBZXqT2uu8uqylGomt0
5ehWOKi/78FP0jgPPvajbq8DpMnZRZL6wPN01vHpvGMVyeAceNUN8lJnkBHltouCuF38tOsP9DDB
M5wU4by3UgCoVmMP8mU9aPNDvohyn/smDTxwBY1s4FLkfHa8VHrbS+wtS7ETflx6WmC4LGnXoqEA
rL6vI5EfCLyh1r9S+b7AQVl1y0BjoB/rupuSl7K7/8DmoHnfBOyaig50bnPyPh1Ss8K6UcPv5cs4
CYf0I/u/EcFtTdxmZp+POCsmRixYIbu0c4eYQnTYXTvbyOF2qGsnWmSMLrrsnAUg8WZQeLU7ApNZ
PabH/gpZSeEDVmEffXdcT0L5W5bhw1t2BOWyo2W5WuqYqSM5+mXm0YP0nF+paHEBnzi5RLV7eCKX
oifN3uMTPer/biCPGTFJNVCwNGidXSVPbJicHpC8Y1yBv9PzK1hji3PsEroIrbmHuquROov83PZf
IkP0FNx74r7RifPtwzDQBuAGsJjH0ZMc7UA/y3fKt/pKcdl1Fa2O+r/PWr6RyHn3ZawMO7MhkVif
5RZH+rGl/h+dNL5lQEWir8obLJ0kgYIzP8yzdFmgM+e8lP17cWMPnEdXBxBYTzM0YRwtOAJB/nN0
kh+/+CqbsBJRIoosgnMg02Cn5mhALc0+lkRxLBu4FB9gmnqzPZwLMZdZYhySECJ7BP3KJDy/aiIl
ONcx6GVaRgoWbUWD8mDe6dR0dBFBk+io8gnXRirUJGYpjvFl9hSvyTEQoPv6K8bEiMHzwx8pxWdf
NXmQY4llI8DV4aj27PT1bSUiHdm9Fk/mxsMFmEAkMQwmhPZe3l/kuuBgir7PuQKdJfFzZl6tcl2Q
oyyL7vWdlApMCxheGtobWHj8NjTu5HJeCwUCTAUJXDalkbvwaLP/O9M1u0HkRhh3OI3E0kiPmQK/
yDN3VX15eFpp6qqDKBz6DzdwUos7lvZaZnpJoVZ2haRDdoeZlyAKlFAHctHrII9wOEOkG3dGx3ii
lcwWMu2c7sVWHL1wsycT0G9p2L70ilcuwa80vChIEirLHd9YstK6VyF6cjEZ8isNn7vzBf379yZf
9t3Fv4vLt2PTmqSrHWMb6/xiBPF8dqUq/vnDu1eT29olP344aXUqo/aNyK9MnZkcLPJlmo9RLLsa
3KsK+CQzdqf1ayFCsP4PN3XSjrvj9QJjaJPGJD83Vx3Yh1m1HQNgvwdSsWs2BEPDOupcKuYf356/
ZTVro5ggTU6up+5HN/3VY0pbjQSlqH0b2cjhtIonu61GGXs2BqP32qvqoTJ0OTPCjsA+SsH5/dv1
WxtxnN8CtwVQD9giKlbmxCR10v7xvASVfeJd6LkRwcUsySgVkTGh/khCNMMi1O0uqWM7elAFs1O6
UWCgJ6Pws0/1K7jQ35Pzp0pyvhPU9inAKvEL5OWblYW9aHDk9XlzTkXOX9oYGrIGG6uIgx3QIwpR
11NAAnJpHs8vpmi7OHeZMNIpiVnhCJ6derzXRFMjr+2u51Th3GOtDwXyBbC/xiuu+gXBmY6xYsxL
xw5TSz7KKOBUvZNdFjf9U+cujqhZSKQj5yXx0s+NscAvyCvfSu6a7CPZ4JM98uFNHjW5TpgXVno7
mLuLrooZ4vD5jdp/G2ykcP5CBu5BRV/fO8f4QRpchvY5OtFBC/uR9RPfi+cOBS6Kj3EsqtRTL0Gx
tn1Wtcsuf1zUu/5DMehGMc5jyIWiZOWC7emRL4t1ZyAveeqdXz2BCfBIR2M0GanF4ugiIc5cfBng
nM5LEK0V5xIahWatTCChV0JFOir5V5asJ40gthWaAecZ2jGXC8re3TF9GFU8uSt02uYuiNoAkKWV
/u8hRbFD+u4Q6wprONB0891g+6hogJBLNVz8XeS15UOqhTkNDTz16fcoDc4v5f5FvJHG6ZiqdhzF
OqphE8Y72Og3uZM1n/qaWwfDoUkFj6D9K3Ijj3OCCpGAO8pollGVGAA+ijcKu1Zyt0pcwyEIA0KR
393fx41Mzi2W9WqrrYwrRMu+qcUxqa5IdNuNIHnEvO142SDWyZbKWbVDm37Npu8qFXgt4S/g3KKM
IkaqVdhThI4sMlCelIP+QJ3CQm+hjMJcnLuiiHU3gDxpzbtK3QS7SZ1hpU3dV+G3UtW1hWyjIiGc
p5RsUqB4BsVI+dcqXS8WCreyL7DR3SBkowkXVqlLM0S0gJA5mIFQgIY1jHh4cuOsADWLX5aDJrip
RVpxbjLX67VsCxhMOn43zOc+v9JFRBG7XlK3iKHLQOa3+ZbTBGAM0mhDJ8NonE6/mCWRzbFVee9H
ThK4VVuWqGU1QAROYXOlB+lFHA7B4H24qI4J75MwbsWmEU9MPddh4EtAU8WpkLJeRBma/W05CWFr
uukQWXtMxi8qNCIdKkzEzfTC038KjE20bOxHbITEQ1+ksYaNqQrXvmXdkXUo3zWJizF55AU/0Dj0
ZuE4/2tVS6QtMsSVzQ2xbhPLP6+PaM04fxvrNsAOe6xZo3q6dg0G7Vk0oi4SwbnXWJGqMmbEyZpU
uCR1F6p5Zfd4Xo+9xtU3C8W5UKWfmqkysFCgb/GIqxzoIb1cHdadkhNfu6jQkNtWghBAoBrfR7rk
Y9mNKoRa1V22XPblbWUJHo0iEZwH1eOoaArGDq5lfVirsVfS9pK2InKiXTEYI1OJBXBpg6e1s6xc
Vaoigr8BLYwhHfJ08MaPYP9ohm2ogMkDg4FtcJuUKfCaUcukKLqbRLdrn4VjLNgUZk/vHNtJiCm/
PaGAp6ep1EHIVGPyXgFGKKrLmW8246UCOPYkFwS07Ijw8kwNgwHw1WAG5mc0+1yallqDbwOBkJsP
q9NO11PxPe7RA24IujZ2UzJbYdxh0pOx69fCQNsGcutXTZAEzeUwOMatEeRBLMrk7y3lVhq3X3Fu
2p3CWKlpHkzDgxUfSPG9Xm4k85LKkyM4wnuudSONn9Zsa5ovEeOxk8PqqPrsTcXAmBk4DtjW/1Qa
d7CUPl/biDHYTSSwwNxRI2ZoM0ctXNYLlQai5OTeCTMJSE5ATwP6Yx5FySCZ9ovhm2SP9nRjKk/y
KLCOvaBhK4K7AA0MYi8ZY5ZTRqc1JU8tRQWkXTe7FcG03Fx/+mjZK2g1WcJH0jDvzQZBJYDEP1us
2gckytxLvs1fz1uGSC/uEpznpVQLZoZF/k23LtCZKjCGfQFEMzDKjncVH22peqmXRQSt0gaGfW+Z
9+cV2A3wTXISwEx/s2zFvFh5xoyt9xlXQBaoxFNip/UGT8bw7HI5fCai+YDdt9RWKBd0ldlYmL0M
X0GuZR3QSKwfPXd1PEt9xe9CDOw/nFdzdxkxH4WksQnuRL4V3cqXNDUJc+/pMepvlck///19jTYC
OO9X0yYflxWccABIR7sNvSuC+LrXHJaQ60K5DT/Sf6qBoOhflTgPOLSFkcsaJC73va+6itdjztF6
moLFs36D7333vb2Rx3ej90g05nYPedRjcArg0/1kYHqXJYjjwBDsFzs3726uk3L8aOA86Qhf2GGu
m2c9vorHChSv1xMRwBYLzILvTddpraixDZ3U+L5cbopGUD9je3BODc7Os5mmo8n26B8k+18YUh+p
ZW63hqm5OcNGVYGwYoJ118ZlJ6HVq/5SSX8LLJw5gnO6cP61K614XtmW5AyopEJHGZLBNlIfckCu
xHDnu5fSxgI4z1pqXRJNFsRpACmQZ8foUQMWgoSIDIB7ZHRaR+pcxcqp38g9vVL91mXkxdLPGa+m
4ZhdiLZKZNi8nzCVtLMZd2Rs3VSj2wAdsW6+Ks2n87u1u3oIVdmtAXpS/vxMWWxW1QhaRRVE14mB
dBw9RM3snJeyu3obKcxkNnYHcsBUxjsNIR+At2jigEJCIGFfDwJ4OdUE1SaP87w2g2GDSQtvWhCT
R7d4cHpyK3ig7cpg6UpVBb+MzFOxWaMJwioDa5VF34mdA/XzKqWie3zffW6kcPYMKvdG1xtsvPWJ
3XhATP1K7tDuEnYX4ohu/1bfSOPsWpYWe8RMJnQ6KoF21YJ9q5Uc6bsG+q3aWw7d5M6NYK+EQjnb
1ksAmpQLFnJyRy++BGj6nXqcoe0tQ8kuQvUbFeFI7lrgRk/uErQrBc+oCas6wkXU5e3aCB65AgH8
k60z7WwZ2EGampslAiJmIUKdFS2byYX7nU2lUp4gwrheAzZPxqqTyjdQS3gapspMzxA4hz0IKM08
rZrJnVsQm3dlFUOi8qhLAeYCGWxKHY4H62p6AfJUOaKcDRBw17r5gMPYCObuwz4HVPxUYrt0O3VX
7YslLGTv+teNBLafG5dU6VYzKQSq1T4avDovP8QXSukQZFw7QMLGj8YLwXtU1Gi4+xzdiGU+ZiOW
jGosJWxF4/4Hyh4zK7pkj0ZjuMQ4LuR4fhkFHsvkfEkd50M9N5A260fVrr02QUa5+Ng7dKMU50TW
2kh7TYGYPHHZOxT07Q82arAg9QOwznIgH2mM39ol50BWRdbmKIHXasljRP1Z+sN147yFaUdLhkQV
jCP9PH1rSGjKgoYskZvnO15LG0nRqIQKJByvNFSIjLv4isLNo+v+sRQ4p/1Xx2mH+PaQspJkvByh
UAE8C0fFDkk+kHtlTHuwd5SO3JL3R6bHt7hOo01mlUk0lhJTRhdI2DlJ+eO8EKFenJ/QC6O3e2Z5
7CZhZZMcGP5AbQO2tDvcLof6cF6gwMtbnNdYJQmkdRbk6UugZtQBJJ/gchQcWb6/tcziojZqSKj6
yVES3Skj4jaINs4rIhLDewaAPgxGAjGp+aUZ7vTy0Rz/cK04r0BXZGTXDiKM8esEJmitFSyV6EK0
ODeAq6nvVuberOvJV1O3/2k/RAH8wfOUOq+D1p9GUaApNDnONyyFlJUJC17A+4o6JzhzQQjmFg6r
cha+5Nl//dFO8UXOZFhT2jDic1m+kIGXPrZhIoZCElyHfJdr1BRggB7hjsaAxYGTzx7ubLyysL0c
IOmAgL0FmZPy9bxygvPE94TEhZKsUQLOeg1UMMPPMf55/vsiE7E5B9E2jYrjBAFq+AoejpFrR4Xj
uyMgJWeQrIvpmB+peG2uJ74/JE/L1EhmbJlE/SG9i2SB2xMcXpv9fxNE1ABMXfQO0ZGG8YFCu53z
Q7++CFZOxUfePeNPVwZPe9WXUkqsHErMr9ygddhgeoAg1jSC5TDrAn8kOlY25y20XJXIK8s6CZXX
iaD805Rh6GR1kwOGqj5NpcB7sA+e049zHsuomHG3snO1XkvDxVRf9ebzbGYulTTvD9eS8xka+C8G
wl6O1GPKpZgTcxDXuizlhxxmLFCNfe69apghsRRbswhP+sJmO60kzRBbgHoIz+14lJ0mnp3UvK/S
T7F0mUe1QOT+QT6JZP/fmGRpqNWiDjhn5oBenq/R+uP8Eu6bvAXSMMUwjXe0YTqo6RfwyiFpmj1a
P4fythDhBu1rcJKgvtVARulVSlVIaGnQR4eKPJ7XYL/uAH71f1TgXNGIzsiJmhAAgLGX6ij7hQdX
XjnaTXyMbNxXQKBsHVEcJlKL25hWy6cpn3PckZWvVy+qcGBMJIBzRoNqjmPfQi3VRPn9m2wJrgh2
Dt8b82nZuEgll7SyjWIYcz3f0r+o9CWLvWq66qzLdBL4PJGRcT5o1CMzB6svTEA+SPp9S1w1ETRe
7q4W6tMoT4PtD4xkb62sb6IxVSpsRyXfIFHqLLEouyKQwCci8jyN+wUY5CwgMqUvLUKh84a8Gyqc
VODTEImaTH2vFj2mfD7Z80PTP2TxsV1r0Y3ADty7jd/I4Q5km+dDT23IQR8dg2dJAvlrfNRCG93Y
VShqwt7d+4007nRGUjHrfcw2Bi36KAxLWTjBdZ5fuv3a90YKdxrrlg52ssLCOhgxCsSpjylo010C
hlb3oXLtRhh3MmmqSU3aYQENcqlVx8U89opok0TWxp1OGMMaKTYUWoGO8TrkYPpN6dASEHKKyx7/
SuWagmqJaK+4c6obY9RUCvaKZlc07YNiQmtJ7J3fK5GZc/GBucbpmo4QIjWmV0ELe0EeFhPXiaUL
RAnNgvMKC+0XtWXGNwaMOHA9LBSMLKtrBE3YimZiBFvGZx5Mo46mNoUw2zrO6/UsglUVLByfa1gQ
knT5CJOIssNoB8b8pW+fCO1FZ0ngH/gMg7EWiaUQyBkDBl34WsTXOrcBZlQdVGEsTBkKzM7iXERh
LERh7A5I2RR38YMNj2R4tHMy0CG6jaP50rGinn48b4ei7WL/30RWSd+iAm5Cqqb7FSJvEbWdyPj4
jMMgDyY4euAmltEzgD+C3JBbLR7zSWL0edEacv6iJQa4UktsmmoEraI7UusOpSi5IVoyzj9IpMil
mVmgqnw14YpkKkhPC9eMcw5ND7CBlGDNxiAKNVA6W3LAMDMrvwjrIThvAaI147xDORn2rDK7a5KH
BQOoQ3aVj6LjJFgzPs1QVSmdwZSD+4+6lvJoADfzvBYiAVz1Ql76pcyY22mor9LrchB0AwtWiU8l
rGrbZkOG70/TodQ+qzRc40Fw3QlcG59NSGKtTxIZ2w4AN8fIwnV8sfoLW5R+3n8Mn25uPoGgKv+s
lXRIv/9CIxiC+Z512qA04Rkicxa4Uj6hYLeWosQJ1o4UHkMurV3b1b9lz2z8owk/gLWumSAkJWCD
kE2ZxwAZlFbGoDhWcZi9tvrUpS8fsLTT93m0j6ZNZtVK2feV6tBUTdCI+vX3bNmSDVUB3bmlmfy0
M5CGxrJhoamCiQP6UylXwWHZM2YLdez/I+3LmqvmgW1/katkW55ePewhIyEkAV5cwAeeLc/Tr79L
4R7iKD7WIRQPPKTKa7fU3Wq1uldj6iM8iSH65An0tV1Z1sjXDxeKnQUoOnVNabX5pp6tYQRvnGpO
XustYJb6ZKL9MQkKbyHeZCL6GH3NJ6dWlnbZXLqVZIJvLtvUpOMISLUDS/3nRH3Y3/zNh5W1TIJr
BpfprHU6ABp/DqiXH6jiWqgX47mW9OE92Vkw+mOXkJPQHbEkclS0xKaMIUpMlFsaVoGdooNfotDb
2vACwtd0FQIkeb0sINzDvTRdPAdNsJPqyTA2j7S1JPxHrEA02mMGUwEQYnnlmYJbT/FMDcOFUElx
kmUlZBIJimeqDTjQwRQYDMrXGHNnQL7K+vd4tbVEoqoR0xnQGwCJvlZR8Du0sX1mnn6HNrLrlnQF
Bc1rojCMna7CNs3PK4gH5Y9V7hdnPZhPtsxFbHLmoLEGdS2gMCamSG2shDklud3gfuy4U3OeUW2F
EU2Fb15Uh+KYeFWEOrggGsAl4oYu2AQ83MT8fWvbOhBXv0GMGqbGzjKdG9uEuwSaYvqEuOnkGWYa
7ANtmrXDjQx1N5zLWVBPNI7O4YRbBB9FgkKE8GicsqN2nxf+b35t2SG1oaGUWNbzSFWVvpknnBtD
q9QJlKc180tiPDXNcl04XyRS8SuDkON4hSKoTOno08wKoJjXfZCcOEVw+2WY/d+x5HiKZO0eGxv2
ClCIJU2ymI3TwPBYdmLpzVThpbR27Z5KIiXJ8omF8JVFxqVXC9xawgtjAnnGTT1JsgBbp9daFrHk
mTpamis5Fk876p+T0wLGpuUIDkg/8jJ/vpRpBF+anb3SeBC1cpDNPBZhM0CkOHXj7ldMDlY4Bxb1
9fihig6dLXs24Ju/B8iVZwXYFl1akBqAlv1Qqro7FY67JGfVvuyj2Zu0p31l3DiZXy2ncMpEYRGW
oYLltJHInb+T8b/970v3SzBhQvLKMAvIU36enwnyi6N6Y2Uud8fxBWYBfNoHlAkkHDJdsmhzMkIg
phF/KpfLrFxO+xBbbunVoglnTDH1HYlsbsCDTy90n/NoVrNffyYH7vXNd1zTXuEJDsMp+9BiFfBa
lrhF+cWikshzc9HQ3/E8jlV9Myl7tOxCGVV49FI1Mck0TtDtakrc3qZzWGHw37BS7Ey1imgpcVAa
8xNB/qmlpyaUWc+mp1uBCNpmOlo29hlAZkW9KKvwbPSY8103jZvp5ihxdzIwQdWUvGNsinEWtwza
VrtRdYda2jkzJTiy3RHUbYrLyTQ0CKUYYLT5WM8/9vV5e2cs1AHbqua86dmdlLLpxhwXm7F/aItT
mHzV9cM+BP+JolcDgyqePxDQok9PyAOYCKKzKsVBrmujl46xi6ua24BbK0H9hCLLOmy9unE6yz9w
gtdOZq0J6dBC11z1gOsAht5QDJn38l+mq3oRyOX772Ct3pdxaxnXoILnzjFLLK5yHqxk92H1VVnO
JJMUkG1pwhpCsKFlwkwITK6ExrUu6e86/R2nwfr7gvmQkuYYJoTvI7E+pPdK/A5NW39fsJiYOVMe
WdgX2/Ss+pLVQS5rQJdpmmAsXRpNuMJjF/AS50XaF7OieJ4uXNCELfavf9txwS8bVCElXnfaoADx
ARKamua39T9uiRC7Fag/10cGDGW6z5drXZNYpsxWxKfD1NKtkdTYkwlFQHzwdzucGSbIwVB4O2Hu
zR8dBa9jEqfGt3rHI4gPiprSxJm1QK6uMXxW+nmGmaTObcoe9vdIYjJiNTOGS9plRSFeZ566Ohgn
SZWlxOotweqrpJxCFfS2wTTeG91JRcVFJGtEkckgmD3ooFGltcAsneRAnQtS/ZuOWYLZM0fti567
lSxyw5a5C/LN+7sgWyXB8BdNQ57Zwm7jRhukTuTn6jHOjvsgm7Hmyr2IhLxtZjgjWbDX+ZV5oX/G
PfgOfK6H8lt3g0Fnh3dwEKxPGUsw/34aCakjDlccwEFQLW44Sq47m1aiasgymc+tOoI3qwamN12L
dVP7HB6t9S01+tpSGGcVyt6pt6466gpLFKcZdFhLD88Zjm68DH5i2uCDjt1ZST45znQw0sy351pW
0bmpGytcwcNNUR13mQpco2f+YIBFBvkMZ7T9fe3YhzGI0F6fN4UyUTy6BhiE7GXpT9UsDvkiHd3L
Q4s3fu2PNIZISKBWhCoNh+kOfJBbdMG55EKwa4HUX9oMLpNJiHOUiRS9YmDpCJp2dN/AgGVLu/+3
dRMcXJcUxWxXmBgwJb5K7mY0csm0fNO/rdZM8G8diF3LLoEYMcNkloaeo1mVOCAZBF/J1e1jYUoV
qykgwroPnKk8hUssaZaWQQg+jiQ5tRLwrARZEWjDbdhKvr9vn+BseC1CYipaaDV8lYrIY8qHefxa
FG5qoVAmOVMMfdWZrKZQpl+CSxhQCjEoPSCjvHUjDGlWwqd5+O/fFEywf7PPlJQRvm4G8ezUclWn
PdEwOe3DbN7aX/ybIb4QKU5OgATLLObnFjs+qW++zTAYkLN9yxLDEm14zhuvFA7Ui6XKuNnk5hA0
Wh+Uo0QgGYJg/JiukoXNhHXTo/QDUxjmJMsShzIIwfZnS8uLJIEQJatcNb3TFkm6XqJgz5Xcq1VK
+4rosQYZDA05bMIOFfuQd7L0hgxFMH4wBUUg2AUKDa9SzVvGxRtiWbOhDEQwf2WpowoT+/jr3VO0
gDToc9tIrn8yCMEDNFEbWmYPiDL8ihehJXHcdpFEHDIMweTVWC8Xe8Faac5NY96p1WNTPuxb4n5Q
Yzy/caw23bCspgtNiFEP3+yYuAt1GbkbQ4nL56vx9iS2bdvAFw28Pr72l2YXqVPM0zP5eG8i4909
ZCAO1T8XlqxCYHvNXpC4Ga0EyhyazVkKJMX6rg/jhR5FbuNIC8a4Qe8JxH/GCkatE2dcwKMTcBYJ
XvvEX21BtMf5u7KnRXLub3VRgFLTsPBPwyaJVat0oQWYHLFN5Kj0LkbKfeEEdeYZgacxo0qNnJwv
tcSnba7kC6Z4Ge1Ho09nBZi9VR/L5pohIJikj2h8598spOagTp6iP1wXR6UpeGnqBx5VVzqGIpeH
1Df9sXIxpOh3AtfyMUdvX+e3T58VpmBXSx5VTRMCkx7LT7x4yAjCW1yxMYA592Q3k00LW4EJR2pX
sbk1am7EDVg41GOhaG6t/QTr9b5U29v1ZyGpEFOXabKoyQih8tZxyTeSDl4b+v+GIaQOp84hRlPi
lkWdD82XsPtkv4csFJr+IoZwkvZ2WeeTAzFaNDWjGC49DG4xuryoUPPfeW9cwQmOqY2WFGOxIFGk
fhq72zZ56GRteDJ1o4JLonpvacmz8VYeSOz5VSRF4aIzn/5vw3Y2NUE38U5LqWkRMQ2Sh5ledyoi
BXCtp1F0mWmgSRjO+6qwGY6sQAShLIyINJYCIP00eXGkudMiUejtdVtBCD6WOlZN5wkQ87F8JnAP
fStIH/9vXPibJ9QKTAgZNBUUrQsB2MhumPJD4UNpr6PwS5NIwiypWELkQDDSAC+LQIrPDdhZ4num
uNnVfCjxXMWe5GQPm0fVSjLB2yUMUwczLplyWg6/p9tZHmoinidfysiOZLoneLsommIT1NZIj6Gp
atGvBjDBSIkaJbonFlCnbapXmgKJ9OhjkS5um33eV+7t8/ZlzcQSan1AhU+CCoTn0uYS5qqyC1CU
LUdOJZf5/XekR6L6uI+6uXaggdEt3aG6LZblUaSwMzXGSdG1n9Ph0bSmwIqNwz7I5tq9gIg3r2Iq
rdrCewxG9zwp+c9QWpm7aUgrAOGMaNposBLufeaL6jxecyJNTqWrnevP6JdskMrmNJrqf9H3fcG2
M44rYOHkYFaraHaFk8N+6HwelKW4VLZfOO0RQ/I8luzWth2v8ISjY1ZomYY8xwBRgwy01piD85M/
paNo7yR7SpdKJ/hbp4mqGREnws1rNNoH9XFCo+QF59rlncHqF+mMSr5PbwKzlXii9y1GEBHyy8fo
obc7aL3wrF9zDjHFpxKXKFH8ZxaUVTBtLSGewWvIRrpvtXpOMSlkkFWMci+3J47gdefJHIYshDiK
2rik/poPHyPnF9I3bm0r7mD//EdtFLwuejzsinbQxsYfUAfZestJ+6L8NG9RLXUYT7YjOS1ldi04
3hSlHZWpQz5Qkf9X5uMhDWXUkNvPUy8qIdYUjQsp1ZafXPS6PINU/UA86ulgwRnA2wKudZ9TWUgH
2vJfvrNzYpXRTJ1ijAtIph2jE2aonThTX3GQ8X2pEg0Ry4uSnmpdNWHHzMztfJq71kn9MQacPD4D
z1iNtxhsHUXpm6udZATHMvt+npKysgFqjIVd87gXfE+w7/wDRjihhnCY3frceIm/yHgUJEanCQ5F
a6aaMA2Ai3FrEerG43kx3kGmQTEO53+ONE1wIonVYT4w95HYcDfTLoyk9hbZa4JE9TUhdBuUZFTU
HCBmepNUd2rUufvGLDnSNNF3VHObjjYAHLvwja7DyxyKIOsmOlPzR5TJCFJlcILr6GvLyBbuqvBc
HrNT0hRel93XsTsYsvJRmRIIXmPO2f+/mkwUz8zmZT02bqcf95dPsj8iw3Wbxbiq8MSijeY9itna
VfK4jyARQxdiDrtPHaVCGiHI2Zdq+V4sjVtKA2kZiBhfJKRUWm6h5sCOWkuwKfVt4hiSR2zZaglh
heXMtTrzg15nt4vzVCqn/bWSuFNdsPumMCnJuDudl2tTjbzF6N2SPXbRoa91l2me3ssooLdXDtSA
SPJoxBBLh+2xHctFxaWgtm/A/2yUjzT5+7ZuOJoXCMEHLEpYJ/ADOP6U+6psfBZOkgNWJoTgBHSj
atUkxb6w/KdmHBRFdVtFgvG/nAIvYgimDzJITe9SiJFezd5zUyXmr6o3k1efQW1zdiQJ5v8lhn3B
E+y/GCv0KHNXk56TU4XkW4HGI15uAhLmWxn1mmQFxXFzjmpNVdpDuNL6rrSXtDHcsv+yr93bvvOP
QOK4uXQx0rZl2CUnuaLpDcobvDrzCvYje1cu7EXjDMEdlChLb1tup11hfEpHxOB557ch9fcFki2a
4A76MhrzbMaiZf1D0xyr4uck25dtj/OyZoJHUOvCGAcNELV2nDTiFugjeIcQhq5hgq9q2M6z2q+C
G2Y5udZFBAF+fuZj1CkKC3RJ++Hmzq8wBCnAoF8vRQWM2PreqPeL88CS6YR30o5IPPTmlqyQ+N9X
0kSFk+qNvfDriumTBGNvpifDCvaXjDusN1GvYZooA7UdSxMzEIpFVMcysSk66S4r/afdMLdrwFlj
hxKnI0MSFFmr54Z0ywxFdq6TEQW0cQAFUGZdgrOpZiuJBE1GTyCq29QJ9TMpcU0d3EKy2uxt97mC
EHRAq8KxH2rsDL2Gop351QQpgAOGBqFtE8XHEom23ecKT9CEulGKoVGwSYuCCpPqMJzaL7gImbcY
l41LnuxOvq14LzohHnJJmrKhwgriCHcJ+Tlap26SBGtSmYRzDvPI1CHk21SHAeeSZEfTt+uTfsG5
JHo3/7yv55sy2SAfNBAYaJhI9tqYCq1QtaYAHChT3DB3C6VwZQN3ZBiCWiwpK4Zkhqtuyw+ooTK6
hzIL/k0M/hNWPqGNFTqpCHSCXH10cOV3PliyzN32zqyWStj+LKRGGfZYquyRZ2Tqo+LpX40jejeC
SJqT2fQKKzBBDfhZ3SY6BBqqT30GjRuC4SfqXiQnw6ZTWMEIAQ9rorjsM8BY6s/e4pkZyTwL2d4L
Ec4Qjwyl9gDQ0esaHerhqYkO+3u/v1SmWM02sNQAESIgHLy55aVX16HXRNfF/HEfZ1+UN/N1dLOz
k6HD/rfpRbEc0+qxXvx9CImOmUQ4DOK4WhCkQZb4zFOoeBplAe+F44Qe7DKzJNu/1bJJ1T/7bxLB
/GutLmvWQiYMQKquslN6cDDUJ+DjU+SPffvKZhLBD1iqOhnOAuHycPL7sfloj7UkopbpguAHlEIJ
7Y4/tli94Sf1GCQTcmM5+9w3yn//uFf8t6x8TjZTvQ756VOqPvfU02n+AJ7P3yno1DM+7ePJVk/w
CObi6KzNsVWjHl+3FbnAVFuZOvDtfhP1rNRBcAdzVZhRM0EkS/NmUPJyNpQL7YzRaOrg84KA8viu
MocVpOggqojNeQ1IVbnTQL8+PMk6uyULJz65KLFJ5zGEToy4ZveRS6rz/s5sW61DqQUyB1RSiOT7
SjNOKKjD1jQ/6B0PRPiQFpBv8JeP+D3MwlR9QRPzOaOqzJVW8fi3/l6UQT/c241Eok1Xt4IQEjpj
0cVWWCImjYoLVj+MCLIHSwv2l23TVlcggq/LpropSxVy5MlDiJpxO3NZPR0yGQ5X2jdKvcIRfJxa
a3lHQL8SdCgMnTqPWDQwfursqzIHTMbWt6lsKzD+95VTcBRttKcIQhkZc/P81yCbkCgDED2cmTdm
NHI30Fhu0X9isjpEGYDg1lTbhJPWATCx2z76yGQlJrLvC36MRYM5LiW+z5bbQr0a5uO+Wm1ao6YZ
YFexTJOaVFBejeh9qaOoBDGNO3vdWb8cTuEJDAvLc3WrLIe7eYau8QQ9HpWK1KEBPCP3jEN7TI54
Of5djDaCfsXbF2/LatZogjbP6OK0GxtoauWAfOuucaKjUT1ajSSjt+UCNDCo6iZmhelvSGrKepos
zJFGgYlmu7Hhle2NCQvdF2bzSWuFIvrmaCqaouco6XxQ4meaw9Qf3NJyFz4OI79pwLys+LIx6hLh
xIpkopgK2lVUHN09PbASTG2tnw/f9oWTgQh6wagd1XYBEN36Fj429Xf95z7ApipggDSxTdsCCQb/
AStfY0Z1n7JQ45ee6uj0XooyoFYzXfSU7gNtSmKYzwkk4rwheakjK1a7giLyredPWvVYKuHXuXhH
Ra9m6qiupJaNS7YQCKjDnIBgzkLom5auoX6z0s5nCfP3RdnyPisUkbAjndVo7kcba1ZNR2OIPep0
78hPrSEE/2OaFi6iGgTJ2Ozqeo7CZNUfcTHZl2RzU17WyxHUC+SMnRLXkCRFt+BwStOnXLvfh5At
luBrOsWJ1JECYnRuouJLmkpWatv8VzLwH7DS4K7SiRP1AEh+KZE//uLDCJ8H3FlgmwQDU/RcJCWb
17EplqUbhOKMUC0x52HxYeGdFiKAag/EuY5l00u3T6AVgCBWZJOSdAwA/9NHOs3+BHF4dbJyNcjK
7aV4giMYOmumM3OgcbP7uyCaHR2vAS0jTrzsIDvxNv3OSjwhQmhy0wrB7AvN0z9aiTtNGSaPg8ns
tK99mwq+ghECBQOX4SKdsYpN/GB+S7tvjYxNQIYgXHfSDj0KCoEgoEhww19LPLqOdrcvxXZ4sBJD
8Gt4n56yLAQIqUD68XuAY8m3hrcUy7ZmMwWr/UGzxWSIqY9NzfjesF/lFWfOi33Lw+O/6fKijch/
xxx1usYTnB2xlRLs18AbrLOOlJhyZcroH/fVDQPOXjsJO9dL5hSAyOcPLDuai+J1w7XTP+1v1L5X
sMVUyJwaCtokAJNOlzS+TJzD/ve3lc10EE0holLf8D6Mva2GrYIwkX3Sl0PLPkXlP0IIK0XLvq/S
CBC5eWrQC1feaK3k1NkaiYUNfxFDOBPiukwHBW2qIBWbvd9lfkrgBB/Ih+hsXZODjUxVIctTbe0N
1SjCHAy3djCW9LUKgAA21JwQoGwJ8vSOpJ/292bj+4aqqraN9mJTf0M36DDSWqzRMTnFfqinG1IH
+9/f8tCvAASXaWlFTpQSAMut/sO+4GbZgfHN48XUyUHG1LQljoZeAEMzwZ1oiSVbFUZcqpqZ90FT
RqgRyxTqzZFVSC5aGwptrFEEbQuVtLSjqOwRsKH5huQ4sicvSWXDRDbM39DBRKZr6L3BhG7Bw1hW
xcJmQauqbV62E8PjZeMa1SEPf+3vEffDQprAAh2LQzTN0UA6KSh2aYOJZxw1TBrUr9Jp8hvjIwYV
k+x7RhUPaWwv0dq/T7O8guT7uAp/5rzIWTwAsu+vip54pLyLMJ5qX66N9bMMEEJSC7UfCHeEYzRl
MSucEdymbGoO46i7Xex4Jero0lTWI/s8J11cQzwwa6qjQvfePDTblm7WtgksZbiPzJs+/OBkH03t
05KSQ1yBUXH6OaSqa+Sxa6GrvS1mj2TUrXXq0fBWiX/ui761peufI6xvaReEpJwSF7Mzglj/zsZP
of0tM0zXnjAgqfqAQdKS1d5INuExzbF5O5VhvRlDTSMbSleC48vMg6W5Vgr9NhufFkd1aVZ4VmtK
gqSt3TXRbmdqugPmINEzpjOnqRkqJLfGyKO4aDTqSc8Ld9Dv99dyw9oxd+QFiP+Qla6CDKFX4gZA
uXWqp5NZfplbyXVgCwJL5qBiUSX2mxOSYnhx0ZIJz8ekd5n6WbOQr0tkjEjPlZWikq5hBL9VLuk0
4gWCF47rB710i4tF9ehD65kUFetgn7/MvMHDEzI49EIvDTLkP3I/n6CyriJ5r5CJLDidLI7sTFHw
WxQNofSn0blVtdTf3zlu4K/lNXBqGuBwtFG1oIvVH3PVYNwsQVRQ9hfhhEsVRIltlDKEpY9ruORU
2AgQXsOJRjeZdaZOEQaU87EVeMP6Tv9zbBeX1A/lJR8vmfw3HKfqMMoKKd6u5Wtg/veVhnaDxfK0
BPC4XJPwsW3OcS6plH8uA95bS8EKep2E46QBo8PwM16CrV4V2hFV2O0xPZSqp3j2veqFLq5E5U9o
jQnqUc3FdPjOpR/3t3VLXIMgGaObNia1i/mSjC0GcnQ5Qor6jrUY+nuvM4l2btwm+Jn7B0PMltSg
KtYzjmHcLxj3dqWfrBvyxYzdLrA/D0cl9WXFUBtHyGtI4bgPid42VgxIVEB8q77gfpn7audWT+PB
PMQmkrjjOTvk11npsu/vWFG0PjoWMRzyJmwax0nNB8IwhFIDDQI7G0uOAYcycv6tfQOtNcolDdzT
UGD0Wk0VZ+hprQwQEBOnm8pP2Y+5eMfGIZOGlyhYPsjfxAhQS5XCxO25h55i0pLp8qdkVLMHVo1+
lQpEuNJanA2xXiEKXjVXx5A0GRCHQ9aCPss6tJkbBQNglwtrdp0y4LhMcmZsRNYG2H+JY6l4fsO9
Sghv8qqYMoYR3oF5B347iJl59F6/6DxelSGrANpG01XbgavZeOmzesvCIdwNaATnHNGccrU/8Ka0
xot82ZpuLCl1KGZt67iU0DdjzMrJifspnYcgNkGk8g2OhHa/9lWeO2PBn72CEJx1W5UmmFWnIZh0
ejAj+wxCz8M+xKYU4BEGaxNBqYd4/Ch414sMqxmCtssx7ulicT7Mzt0+xpajQj/qC4ggRzGHy6A4
NRT8fgyMA6/NKS+1+99v8bk3fNnH427+zbKhqwI3YWsjIW4tGXgom34IquTKGDwTNEr6z7z6uo+y
sXK4wjmWgYsvfLB486mLvsTzARmCZXDVHo4QY34cySnyRqNRd6pDtTAuwCYoBTEE+ykdZuizrZYo
eW6utECFRpcn3p7aHROpRovq9gwGEgpdp6oKNj0BjA1EbbF4LDC/oYLfnWZZF/6b6IMjcIILRJGI
iFHR9tq71mOKW1wWosfR4+7AOKBRBDPdyYffrXoNZl5ipJAkCBc3ioMi6MdDFsVJbIqgtjqM9qL3
LEAOwx1NL4xKsIAH+9qwuVM2KnhB6a5uXFCTsBqNXM9ZMF70v3grluL9WGJvCdCfJE0hvLEoLpON
2kqohG2CK0g4ppYRY/OUsGRBg05lDLZiXnTdXUye9pkeUox5lbpW/sG1TYmAwgGiLv3SVTFjASjx
mnMWhGe7dCfkSZuLvy9FegaDAjogyIWJiaZFh2REKwmkq/SA1Xct/cvHLP593IHxcAriVbBqCIo+
xJXRkmJkQd8pbj/HPxJbcxtLlz2gbhnUGkfIYNO+X9TZAc6Qf1XZ4zD/ZfmeKAe/Ya9iavBvR2Zu
DyhCMw5F9n1JMGBa4ru3jIdnDIhGbJwQ4vkwlCQi0zyzIMPMKm24SqbIjUZZanTTehxqwI8iMYYH
U0GSMTYyK0HaAxFRzyeALyfHaz8X5wg3vPBGdnS/edl6XjiMAwWNtKHzytrXC5fYhYF8Ear3kOLQ
7jQwY9fo4M2on3jpY/0J40/96FaGKh5LAEWWEfUrYHLh7BOCzSpGWeVaobNAwVhN0uPcw9Q7ilSW
KbtTbi0nJr9oOrwtIpQ3sTJyAdk0V3BGnZ+xS/7QYJ8Hj02X8/MQaGm3N78IC94BK/nMFML/o8JF
Oal7J0T/K5yfZ7ka+l4HXNzxyDXjVtCXKBGQreWWAwQissHYPxwm4kDeMjGbFCEFTPhi8BW36l0+
GCy6WnC9Y6ord7kbtmxq8LYGDAGZMiKozELNAY83Ngvq5dZmX6v0cf8AkX2fa8/Klo02nLNhwfen
5YZYR6b4+9/fMGTEeNAFvHCgAl4kmaKWQqk2mCxIQDDtLD9MffH7SuKQthTP1AnqevBuq1pICL+W
YjS1XmG5A48UjAEfJVyRzLV9XodNTv3wS9Ycvw2oYeQGH0WEe4bgysswayvcp7BsmAPNn++i6/Sp
fp66UR1zGZH61iI6GA6Ftwi8E5niIhZkYY1Wp3VQao/OcHCmr3/9EAUvgShFh+FamO+BF/DXK0gi
Z06HKquDub1Su8u4+1i+49h4BSGc5dPoYKJNCQiFmMhPBDleIPO/LoX7LQgUgVjgN8cgmNeCTDUK
kooRKCZ77Pvbtv/89woNUixNMy28PSBaeP39pW8IMdK8DgbnurV9q7myZb3Gbz02pdyPqih60S0i
HhP1nGgYN4D3JsdcTkqve+nSfUQBuIdB3MG+NG/N/zXUG/NvnDCzAGUO3/LuFw0ld6INh/kaQFgu
Jx5pR2sA6FEQR0eMg+Kh93E5ZtM9L0SIAxm3l0wkIfqZOrXplQr6xViKwuultD1Fq2UJ47cmCbmQ
YrBt5KVhk4K99C1e7xKMhAiy8KnX74fhwZaxtsggBHshmV0pc6TVgdqO7kw/OSPoHIqHdyjASg7h
CJ3bAiQfA9+fRf3WzxW5sg2m3e+DbEli4fWMmwu1kXN+bTNGabNEZWkTEKI8RKw9KSk9aaGMc+AN
QxACdzxoveAIK9bOpRlHc9YEtPKKx+c881P4X+d2vzTmOheZX3qLpMNxU8HXmMICosqmUns9aTC8
GA27nEdsuswvUWajH383TMiqOWSLyfV/dWKHeNWblwiLaVgPRfGI7laPooD973cMrwOmYVMM0cIB
9xpkKWiBOzlpgsgkXq48tGV7JIMMhX/ldfxG+RvEHxTBVLuKYjB3qoKCCANv4srt+se4esQw4fHT
34vj6ERDa7COW+ub4i6z7AazxpvqzH5YYLVl11N2/jcIYVvSuCTNGAGClf/Nk1sOCA3tu32MTWVb
y8F1Y7X31Ap1B9E8FPw67lE4xDsB9Zv5tv9cX2l+c5T50o04h1KktLBmloXXBLGJYdZyVrEJgGAM
e/xdx6zdmi5v3YTn9vbF29LsFZjYwxBZxmAuFcDqERlw2PCcXZnVcR9kS+dwtUeiCde+t6FiM5tp
r4xWEywku8o1krhKxb4n+rfKnh5qKitSkcEJB2w+4y5BIsBljX1ZoCx3Tr6breMvZeI3ukQ/to4+
VMoi62SYyDiLJINVPqVZajpNkI7kC6H9XapKso9bockaQdDyUumcps1sePJav9H69FiZUeam+b1l
Pe7vk0wWQdWN1tHsaQASxvu4XQWQzP9rBAzNg1dAIgtnkqjbzVzHDSItGNNyPWbfFVvy3rKhzuvv
i+qsUpolXYnva1PkVzkGymmtGy4//l4KDX2HuFph7qohpuTMgk16XCnw1E7qLfTzZEseU7bEWAMI
h2o6NRgZ0wFgiK5sdmeQc47ZRPtCyDCEQzTvTTJUVoilCqcHxS7A5NH7wywxj634ABUoL2slaO+A
Imy7q2AfYJOCDCUO6/rYnDCOMn1cPH5XDDHN5d9EE/R4Uhq97BYsnzmfQvYLIxTdsZM4zg0n80ou
wckkeReGRQaMkXwi6G207OsID9BNjdFeksfuDQcAKBPvD/wCBCbi1ydQz0YbxF9cGzqk0/GkptAL
lbpdJ7k4bGoEWqZwrTcsBxV4r3FytbDVtElRjcHOUfK1r3xVNqV2w8MYuF6hxZ0iZnqTy8lGNvV2
gqmPKibgpvdpfNrf+Y10H7g1VgBCeJOTpGeMzw4cvcFf/NZL0X3qmp/0yuP5ohyUi2Phxo7EmLYO
bSQ08UKEHBwPeoS1o2msRzOnucuZm3xrMLo6O9afq9z9feGSBaRvXud5vnyNJ3gImrSJYfCpWGAt
6sERjaeB0i9tJGAweXJwm5v4m+oR9A47PpFY16asFDX7KA/SkMEQEzEY1xYmcQ+yHDv3wRCLuoD4
YHnTHPyeziSTdUtn1nDClo6h3dQFp2Yf9CsafRztw77OyL4vZC90IxwQn/Dvx8dUvRgGyROEbL1E
mlZQwWZ9zcdlsUDPDs2Vc5hO5aU9Hf5v3d2bLhezGW0UGSLRrovtSLOxgBa27HHIYoCy5hKQLuL9
351vqeouDerPu2MILuH9Vdzyh2tQ0R+Weplg0giuSFr/AaQ2na65TgqNgDai6k6SfdxyVWs0wSWi
asOxmMbRlgmfZ4FGz63sTX4r9Ef34stCCpoXxpWpKMrQ8C5s+05xYy+9tX2wcA+N6xy7I9gm3mdb
L5CCMhaamdAqHpugiFHUjbsGKpnMK3o/BLyDWTYQRLKMIhNVqZMmaQ0IaObHenGL0PSMXEZtIQMR
XOPUKFOpcpGG6cbpQP+uuqnxjpTAeqtEFqpIz4bMKACi3nO+3eoQo3tx/o8+k97y8sF9bd86klea
IdYot2VvzEWGhQuX/LJd2HEO0w+KUcG6mujXPta2f/qjEgb/++oCOpUgC7ND6HqvHmv13tIl4cXm
/iAex+uyaePeKQSC2ozKM3uYsHRRUNKzoV7YxnvMdQUhiMBInbYRxe7Eiu7G7Ms0l/60BO9YpxUI
l3O1Ts4wDDFtIAdD7D+HOlh0JCfFtkNYQQhOzrDYlLQZILS77so4qOBVmj8kV0OgBt11GEif4vkp
LiRrDBRo/Nkawc3RNkbqewZe6ric2YIdw0/xU3HFWfCig6yEi/uWPTTB3Q09MTMNT18YB9Gd+QTw
ESTOzVFGMCuDEVxco/dNufQz9we0O9REye5m2rGLMaZutuT01kqT64Skhjd2ydO+jmzaLYqfDNQ/
gffEEERU7SWzF4ocG6gi/ou1zM868iXWmsNcFv6/QQliFkaelMkIMTt0oaO1uVsw9955CmWNQJvu
4UUkU5h3ofSTtkQVRDKQ0Fum0o1l4zglDkKkO87RV18MI/RirBNUzge1WsC+JMu1LcYfVRfv1Lpi
OMloASQzL4l9rcvqWWVCCAHzRP4fadexJDeubL+IEfRmS1OuvZG6WxuG1BoRJEFvQPLr34HuHRUF
cQrv9qx60RE8lUAikUhzUu+XlB8lfT6McdjOB+ffQgiGVDHrwSQpRBj10IM+VfN7YkiCQbJl4v9f
GbnE6iy1rCFGop+a4s4YD5e1VmbixERYN3asslOo7Xz6yfm8UyLzmfq2Tw7qIdvLmDdl2yJYVI/S
xWgqwFXLscuulOVmqCSXDz/TF8yayFo8sVkbEn6/EQwdSeK/Wu84jM9Je1zK97aQOHAyeQQD0ybj
4rT8prMQkM7eGS9ILCUY20bsfFQEy5INZMhcCoGqbLlJ2OJ7Lbnt6zZw3M+XtUEijRhOM6sUWWsK
aaj3KevNwK5PCeofL4NsvhzOl5xIWtwWetrYKsRRSrIzrVtMTgDtgOkX85XrPF/G2j4+SFhhnBIe
r2JWDCjKUiO8Fk3WstMy8uhZ6f4yxD+coDOGYGlq5iWZN3AzoPkT5ijtQVEXxCG44Q0aFkctyncy
y7N9pZ4hBcvD5jJW5xRijSa17zL3WCkHrws9crVMGDZvNTbUsG69t8uiylZTMEY1yq4WhR/eVO1O
Y4oKA1MNL0NsBnQQafi1Y1xFVwZPc2je9QpWMwUj96vjo1MIY0iST/r3bPara3Ko8QybZKOxtiX7
5SeYwhGzqcqghgusoNk/ak6xmxQmkWz7bP2CEN9eKtM7lrrc8iHQXtBDOt93huT8SsQQWYBHtaNJ
rEMMbdGuUYaCA9z9SzEEbVdsG+kPUKcizXdleeFAHtPpA0F9VET/ctoE7VbtVid0BkReEB99Yg0Y
nSoZ5bRsqfj/V3rWEJtikh1AkpL4SXcXjxK7IAMQFNmxHSNZKABUSh8ztQkwNlmW3N2+6s4rJdym
5dIocddgv3VQmOeLjz6+sG7QtFMFDFrWM1l0n+/un3frGZDb9tWqTXpslZYNwBrV1hiejqkGQx01
feYTo34mxRjF01+eO5/SQd3PuRrNtWyM9/Zt+OsniFUhZtFaZmbC9qVE25fW47AYQUfHgMhKHSQb
aAua3jUtHeKfnpFSIRdse0OElKes3FEmjqDsRZwQN+HKTnXtuu/rx9wpgoYoR1rLfK9/uKnOSyfo
/OykDkPZL27DO/2k+JpPn0D5dLD2wxHDdKSl7DLRhBOQO9rQaugajzQ2fo6H3s+T9DQUT6RZJCHX
bZfiLJhwDpzCpFmqAsml3Y2hLkGbuqfYzK9V2n8qUhmPzaYp1zULlBIuGgDF1icVxTZuPWHPtOoB
E2fm+X6Rse5vrt0KQvArwUy+dEsBCObd696Lmhyqfm/rPyS37eZ5XsEI956idBhyzO+97HrZ6WhC
0Y9s52LSC29t+JCqI7gEUjMbcSexZbopS4XVCmoPirYN8nmfFFloJAEdJVZq0zta4Qja0BmOPmoL
iFUpQjXqX5istCQMwxRflPwQt0HxcnkRt7XhLJZgE9uWNSrh/AUa+VTWflW89R/ThjOEoA2uV7qt
1gNCWdCRRp/KsvXJ+NVp3y+LsnmfrFZOUAcoNaK1DCvn2nFgWO+LEk7THepWfYe8TJNknzYXDhl1
NCCg+wCtCL9fJpqtTCP4TlDWxQoMLknGa1K5L7WyfL0s1bZPuQISLPlsL6621FysT2AGs+7UH1qo
oUcSjQjKjn5GaB+9SdbxMurm9WGg4wq9LhY6lIS1pGmcmGaFowWH9g7kgY1P41niKf3BccTTguYZ
ROwTdgsbTcIxQAaw9u3rXXwc28D75OwNJD5bGfOZRCRP2DDwXKSdx3B/FPbVqD7rMk4j2feFfern
bvaMDNJobTgoHRhHZES72yr3a1PEIjXTaBvcr0Do1DJsO1RZta+z9vivdt4TrtmiM3JEzrBMtfe1
Vt8ymTXYFsJ1MC4R5bG2WB9gkYE0KS8cNL0XBNbj6sH9QNsHV6wzhmBxkgxkqlUHjEUDmQBv71Xv
4516N4Tmrt17YSGpgNne+jOecFpabYkNkLfBNUm657KovtNCNllCsmxi4LQ27HFG6SIezSoJLIX6
WZqHXi/Z/E1X5LxwontazzkpawcoyaTgLjiV052KQHc1BrmswXcTioc10EOKHl8xdJdXmP5V67gV
LHu4X2IM56r9Vn+gcxM1nsSabfojKyzhTrVGfZgnLlbvjuG4vHRuHvZV5ye2JHonAxJuU4w4deYm
h1B17AXpFKrqVUxczJkPLh/STW1YCSQoeF52RVfzQkhF/WxMLxn7khVPlyFkogg67eaTRbQJa2Yl
aoSLm7rNvvH2OpEwxkpwxKgdzeu4LQfgVI7ah4WmIvEwu1eG6eJdKMGSLJsYvEPnr4KcNZYtHugj
zZdwUuerTP9fZ6b8vNfOu2MINwEyU/EIpwGXJ2vbeyfphlAfVDO6vEGbRmeFIry9DFImhcFpoMqp
aG4Wr+8PSaY9/zsQ4TYYzCRZiAkQFEh/bjz7Ogf1pkSZJZbA4Lu2epYv4xxrRcoxLPuaxSiAWk65
do0isyvbk7W+ytSN/38Fpo5wAkoFpnpmXwyQSDFrjAztONoS52Zb1Syb94AgWCLe1ZQpjVpQeG1s
XPylOzSoKPTijyTDQXyiId+OCiexQLV0rbJSeO1wZg8Peawc+9k+wjOVaNqmLGcY8YguJZtnvQSM
3RpRD0ra2cj3eULCy7q2DQNGAXRoIdpt8/+vtqbORqdlo4dbFP5N0BGjQ0EsSXfNHL9fRtp8KWBq
zd9IghKkuVflYJhAdCub6TWbzMV37PiNTkV8yPr6VA197Js2iFwu425KiG5NVEU6lge+gd8lHFNq
52jgwyWeZUGrRyb+lLKq5U0NX4EIR7b1lpGgawN3kA5SkykP4qUIMnc8oX5W4vdsx2RWWMKW6SmK
6A1+ifO2ShLk0eTrbz3677mfRT5JHTvZAgobx+CMZE2MBWyiASwNmPH6qbupgvqqC5V9wfl97sin
y3u2aZ1WIgpXetOOqPnn7/HcWG7L/lmJjW8eG8NMTVHjxyQ3lGzzhItdR34RIWoLaO4VHb9X8SfX
fUmlxJJc0f6IhK6EEi53LYvTn/UnaEiydtWXam8e6wOv29JD9VB969m/U3xTSPvPpJ1RcsdNfPZk
DfuZfM5kVega/80XZBKLWsseETYFb6RIfXAf2mNxSCP7uPhmlO2s2+UBrcvof1HCBG/nUFZhtWlQ
zutpCje+3s9JicEuMMRTFRrOY6vfUUTmx/Hda26prPSZn+BLkgpmpJtqo8wUnHC9K+6UlBysKa0l
O7Zdl7kSSTAjpqPmSrFgy7Tm55yaCuPgnSpaEp+zsdm7eg8qlv+VIeen57QCFexJbiIZjfZmxDo6
xwfLVY08QNUd2+QjfvoKR7AjRe/FWabDQxuyU1X4sxM19cPkSHwAiekwBdNR5XHt6QhKRQ7mhxDr
cbZbH126u7THC86WbJjEcpiC5ajAJlT1CyzHgC7QroC1f477xp8ziYWSKZ9gOoyEGn1nQagSia04
Qx3m/8qELyiBmGvs076N0wlK0JdveWMFGj1oiiyPvx1WO6uAmG10Gw1UDZTH78B15r2SgIbgpwzx
3tmDZNsfb8q9rDZcdqbEuk9Xbex+KoBp2yEv+6z2iBPpx+WBITCB9ryAHVSJiyi7osXizyRR2mpo
oRecQ5hT8rhH55N14zyYO/XQHWQ6L7mhxfrP2QMhthtDPdrEiwYHDSa5Deeq3F++laVLKVgK1s6u
mS9YymlHiqC77WCezKN6ZyfRTw7OQ3dC64QEVHKgLcFsUJPVXaliLdX98IOBhTaYoxr18dm36XHY
DdegKkMvvk8iIkkRSe42MWhGvAHUNPxFidkE93PHdpnZvLbavvJOyUjCUtF9WVvSBicWgmirAyIY
lMGxlznJsMKGj8GFQQfSjPQmP8VhfWDvFGQ4mJZJ9xqT7KxMVMG+WObfp19PMZiPjASiNY4S9mWb
YjzSnAb16GIUKYX/rHlpIrHZEjMqxtkyWrFE4UcUgaggG28Zuphy99QwyRNk24zaIOUC7w74NIRo
dK6kcw0KGURwlJucXZmKzDXnLtWfTsIZQHBJMN0hTRp+QFgAArjr5FQenD2GBzzJrNr2ip2BBG/E
LtRM9WxIYpg/jBykn+SQjN+74vXy4ds2LGcYwR9Z0EfGYr5gGG05GXepcqplEzi2j/cZQrAppcGq
1i0BkYC2gYGEtaHse9xNYYzusqKTFUzLJBKsSTsXZjOZXAWsb5Uy+Sb52lGJ4dhu57HPMnGZV49q
dclpM3E16H5oYLXjZnJ+6yNyKB+UUJZalim1YDLooLk144GCLn4x+5tsDi7rgOz7gm3Q495dPJ5z
s9Wbprwmi8QtlHxfnCvFqhqhYsWGY13dsvGYyGyb7PvCoc8USyGJju+r2QvTrt1RckFtf9/jXW46
utdFaps0JbpGK6yPUd55RuErMjKof1CnXwiO8JADe6VVtgwSgNHklefswNSK5sXWH6Mymg+VrDt+
27ic8YQVQxqnwARd4DGw34YNmV8MdeiePXMyToViP13Wr000kLCbYBF30VvK13d1WNzGSsu4QgTK
je9769AaadB1D1PxoSajFY5gaCwU3epU4/Gn6qofvxv9Y1ZInRVu4P+4AFYggnmZO3fs9QnCNAT9
lkVEwiLgT4NQ39EIUbXD5bXbvLdXcIKhwfQYx0RIGo2Jux5eJgKEKB5t5YQTmzq+whFszFhRBd1T
wFnSaxMEecuhvloeQacClwTpCT8Pk1DGO7HtC4EeTwP1MsgtxSZSAxePknTYsOw4Xo+pz3t1l0N8
RANSVH+eQ3s33iSYThBeXtNNWVewgqwLG+sh7QE7W6+V8ajJJhltXnir7wv2NCvgJSB6zfOk9j1N
ypAZ08E1pidvpj6b2v1lcf7hLXI+zYJPotfI9dQWbrzFsu9bcBzCYJ3oaAboKwrJ0oeqkYFpPmlC
xua9WTk3llIFTTlKnDzpDxF8FqrRxS49/BDPTq4qE/yk83Jnm91hmpT9iIRQn5tBQdpTi4E4au48
u2qNWIGMx2vbAzivh2BvbOyuh9EniLHM9wX6bavPlWzKF1eRP6yAfYYQTE2i2hnm7kHSMv2aln+1
Btt5f1UKnu72Y1ceL2/wpr6uwASTU9Zm6i4E8sSo6FSHO9eNJTecbMUEK6MldWfEPcQhyAxhUPNo
Pxj598tSbGuHg8MOcjgHLMcCCHwmt1oMiGF/MS20svEnnn7MPrc/pshCadmHGltXeMIxd8dyqogF
PNO60vXdUn1mMj9wc2dWEMJJ1wu9oniHYGeSQE2vJ1lb5ubNef6+GODNkQlAvQu+b/XFJ8RWIswY
etGH4YC8nsQJ3FSBFZTgEnR57nSEG8UOBdZ5fN0Y30n7IQOxAhEslWW4VDVbgNDrMeSJBhNcngc+
ntXGQLTum6ybUSaUYJBQkl6ZZAGe05265OBq16osWSODEIyNRxJau5gCG3kImLhNe9Mqte/l1u7y
6fljUMrP8N1q6fjvWDlRvUXSZTagCuw0Iz5SogGCJQfW+eVOCYzE7/bx0bnFnYYhVsVd8oShF+2n
lPiW4o8yR0ui9qZgkIrFdYusxskiynw3q61vZ8X9ZXm3XWJOIu/ZoMHCEIjf5W3nvLd7+lNVsiJI
D5xFnqBGZ2/vzG/zlWyw1fY2nuEEkRQQSLcKKiqjLn9y8oex3S3JR8z4SiLB/tVNXJgDNxYKhnW4
t5mMHHV7V84iCPbOzkd7zDnLTqH0mDSpDw9N3L5c3hbZMgkGL3WyzK4dYIykC/ShRsT9Oksl7wUJ
iPhezEEdiYFEWCiPvQzDm1X+5QzPl+XYVi9MZMQMM9MCS7NgGdqREC8rwHzkNCF/cFWBF4Cj7oFP
iZdPgtyUaIUmGAkwqZtdyXmWCB1OqnuVzO2BsG+XZdrc/xUI/xFrC9ETe/IyzkaU6Fe4946skXm2
0mUTjomNqQ6lVUKQkQZlhSrAesdLZpmyU3cWCmZlrrps4YQzUw2o+lkU/tpqH5mCFiw4kn0VXV44
/qP/cOZWCyccHC/zplTnlGeNq53MrwX53CTjzpE1qWzLcn4GCzdsjoLm2ODPYG/e0eE+oydVFl2W
QQj3a96PbQMbg5cAs95Yu8A91R9Nq5dYsu0S49VrUTg9Vtf2mTcDZ0oifnqSyLyvKp9nP3Q0CF/e
Hr7Hf2zP+TklUucgcZkuVYfbhndl2c0naukY6nDFyNsoSwHLoIQtSofWRoUJh8rpbVokp7ojPno9
XkHQ6ttaLVtHvk6XRBP2S01blHo40Dz7AdFkPLrzQNt3oRbAfuPBbYWXV3JTPVYrKWxb36Xxwiau
6HUaOfbXkZGbfvAkx2mTl4qz3v/3We8K1s5WJ5ZWLuz3hMlxM9hFA2OHSW6+Eiy3CjLPFYhheTKQ
jyCSxUq3LdQKnK/BygpOCJonXQxwFClzFhjeKYoRcrzrVg/JSeY3bGsM6HU9UM8gsyPADZmSM8qN
rmJn8LU+efmPmukB8tBxo/uXt2/72IGp828wwfom+dRRxjgJHNjPDTBuDcxPjyw0ECNEsdVltG1l
OYNxyVcLqZJG9WoeEXJz3R8sFiBaP8hYQf9hu84ogu1Npol4Bsj6UOpk7Pp7eHkROKpTHxNionoP
Etx/J5Tgv2B+KRtnG/eX5uwXNSTx/ZzuLkPwT/x5pn9JJObZbTvW60Tldz3GQvhaZkcqy8A7kJyG
+bu26DfujPeuLk3dbtuSM65gu8ZFrePYgk1WDs7d8JXwxOIeVO981g5YYx9kZlmiH2LWfejy0jQ6
6EfNXhg71sNXymT2kf/mS2spGCx9sZakUrCWGQ3ME+e+sR7R8v3/5EyTraBgt9Jpaqcl5THQO+fJ
eDV/pnW8YNAQ2+WTgWV1d5sO2/k4W4LtiG1sWILYHeLV+WeMCP5mTMOHLP5ZKQSLYQ8YVTpx/wmz
aXzVC8a5Cgr6fFnjZXIIlmIsTddYEqybXV8rxpeqkPUYbasa7w4E5wPGjghqoDA0U2UppMg9FpYa
e+qYF4IeWVKDI4Phcq4sHsu00Vg87MeMkbhJ8c0qfrgfamXAfLy/RRH2PKvV2kq5RruYXBU4hRJo
sfKsMvo2LaPEEm3vyxlL2Pxaa1pH4ZyhTRF/bwd2nWEazUe2/gwhbH1ixYPT8TdnOmTHeCKHyZWV
SW/dsBa6Q8HWgWefLtJ1sCRX0aQD7Upn48XShoOZ2gdajf6QuK9GJevwlsEJLhnF8Amdtlg0jAw6
1s0bqAyDjA4hc5a7uv9yefk2Y6Jr4QTNzjBpoiuqFBODnSPKQVAQYoQVJulY1hU8JFB3yh5UmxU+
a0RByZspGedUg3xoryx+jKEZsH0S9d8c0Er71RFjqMlJ1sO3dbDWmILS08GyO9pDygqxRVM9pub7
MEsqM7aUfY0hKDuGDqajOwPDnb6Yxd2HksDr7wuaHutZt2gD1m3s1E89WiqWtJN4XNsimCDeNW0N
bN+Cc2LRmLKckS6atM+GfpfIkhbb2/Dr+6JnUk9GYSU6vp+1D3iAMndPrJfLCi2DEJwQHOJ5GhtA
LF3jG+ojNVVfldHxS9ZJ9DwwT4uMqgkQjV31yusiI2vlqiJ6HZZ6XifhUOZonvUwAwTJneRxzl+W
Hqw91a0pixxvOYprGOEkGg7IRjI8VqKmrJewdTGRXKv3zDX2VTlqIYhIdtS19/XQy8Lw3IZdElA4
jyTHOzDjNiD/vISYmIFJHQcrcvaoNXjppVx/Mp0QTqZOKmZ4ObbLGI2wN34YzTet/wh13HoxheNZ
t005LR1AbPeJKK9zdbis2P9gqc9KITxUuiHPPNR+QYqnhWIEBC8zNUP9yR18Furhx0Jfa4kEazDl
al8uNiQaKuMaZPDPDSGdPyWNxOpItF0szRuSeVjSATjxfEiMXaM1fu9dk07iXP3DxfNrAcUm2EVl
hYcBjHAVPhe36WE5jL75PA8+wgQocmFX5MYiEtG27/IzJD8HK4eut7uyLzPs2ajlR+ouIMu4zcvy
anQYCs8kF5BEzW3BaqQeAVKOC8hB3dkY6mbmM1mHyTYG3v+YEmu5f8xXLlkSo3oUezWbr3rzXqEJ
tlp2H9L0M4ig6XbJamRl+FH6EtOfBdU8xKui/uOpOvJX+cfcgzOgoOm6ai5uXQNwoeV+IdHSjiH5
2AWuYTAsGFo8G+NUf1cGTCwsOp1hfzSlYriU9FdPk7nDmyZ9hSGYuqaPB3PuwJ5veT3ujIMNwrfe
SvyqfkjSr+NYRFJ6vs3ju4IUDN+M+TqtWgCyqZvDFPuOOoeDO/vtJKni29S9FZCgFjG4vVlKAOQY
73W8j8mXWRpX3ryYVhiCJqDnkhoddxTVvb1HIfJhygJw3ULr5kOq+jLyI4lIIlMG0TwHresQyWSK
P3e7urynaikxQpshLqSY/lY8kSFjSBlNk4wbhj7QCXK3Rhgftds4/8n9Lr84NnswePOqigAsMsYi
h4pCkDRRKnR6eKXfoUotTG75NZ9GXtSEZYESMt5H+JF40BpVMLYewRiykTcZadMunoIsf7KmvcQ0
bevHWTLBxlLXqwq1B0Yy33Eu5GyHkIa50yxQfPP0k2wO0/bhOuMJLlqe6hjFkQEPdSvomsazjIZN
N+2U6fWyZJsu7WrLBOM0V6Y5G7yeWMm+gu3wlI2WpGR5W9fPogimKa6tjJUpr1hWTX/qXp3yHeSD
El3fvHBXYgjGyIsNRUMGCqwDc7srdRjANrup1SzMnfI4wG+6vGqy7RFMkrJkWVIO2J7SHsPYuwdL
GqH1TlmOl3G2nb+VXIJdMpccpG8aB1J2/6mOdL8P71OLyR5JUAfykm8ZotgcrqRJq9ACiPqN7YA/
1EGOzQ1RAOE+qTv1o+6mjkmuhqFiXJvYCzMNOqrMeEWbPoVje51mfiGbw72pHSsIYbuqdtQ6nddR
l2h3CyYb7LhF47ShYXehZc/vRS0jdNw2hStIYeMWJ6+7hSKhN75Pu+RQ7uLQuG0TPy4RF8dgCjQV
uY/eKNHLbV/3DCv61JrieIk5ANZ+mK7Tk/tmPZJvsIm3ejgfrLfim7QfbfMorBCFh3en5G2RZUh7
teEUaiHd5fv6Kr0ZD9pjcj2/K3sa0T0pJS/JTaOyQhVsvtEuKL1fICfeqCnJ/W7cO+Wny4dPJplg
80mZErVjkAy8+5i0ldM+UobukKn6LtY9yc7JBBIMPnErM7f4MrI4cuZrJXsxZBQWMnn4T1g9Siaz
HCeS4KCNyrDT+hNIm3CnMD+XEYFtymJoyEkiZmmDl+F3oLweOs3KEGq23G8OasBSTGXNJPfWpjAr
DGG9SmY31CCI/xKz86ka9n1y0likmrL3/bYwMEwaJgCbGCT4uzBe6kBQnm0aXNAFXJXq3iMSB3db
ljOEoMxtBRZT8LCgCWPIJ3+s5mgcolgBfVpdyx7dMnGEvYndvMITBVhVApa7dm8Yrj8aT5dPzma+
GLN/fi2asDu5muNtFQOlxOWxN0I+M32xwxlNsflO5iv9LMv6I6q0QhMUGxVbtj7z6oKETPde3F/r
LKmDvM0DtR732qgHlVW+q1qDMslM+4jnsQLnm7s6VfqYaflQ8dyNhqH3A66Y6qqtrzsQI8SPl5eV
3xmX5BScnLZiXtnzFE5udu6tNsdXFfpGr5XBpFFmTao/WRU6jym4sHW8aD4kqGtqYNbD7EGRnKZL
etq4McIo/XLbDsTXQCLolffjEPazGl2WdFtLf2GJTsg49ujTnCDpAvs0kwPDSMjUOvw7EOFk2yTW
rbEDSGG9suGtbHf2IOnW3j7ZZzmEk20MRdx3CyDQ+/A8q0XU5Fbjl1q8m6dGoh3bzz3jDCYc7cZu
Fq2kAFNPyjtPWedBF4LzRgd/ahLK+FO5z/SnMp7RhCNu2rQfazSjRxXE6lBsgJFwQazSFsOJy8fB
pr6GHLBEB/lH/wAFG7dloM1WQzX/74etUTzVVXjIsNPerPZxlsXtNvdr9X3BUSS6olOzh7Gv0VNv
El9Huwq6SKSdqZv6vcIRvMOuwHADg2LxEvtqQrlO2QZa93ZZvTetxS8MTCX8fa1cE0PQ6xGyoHnT
7VN/0n29Kn0vvatc6pvVm5vJ0uWXt8cRm6BBEeAWE4+nqZh7W9nFreV5u8tSbb9PVmIJR6plbj1k
BcSyP9FjvLcOVTD63le0/KB/nUSytOXlnXJU4VChCHRKMV8RkVyr8+v+x2B8XsbnyzLJlo3/f3WF
EFdhKeP5mE5L7ywHc54xbPAyhEwM/v8VhKqkfUIsQCjOXVbsXP22GSRezLb9We2McBMW3VJavcvF
iPJbO6A7N9S+WHs+ZZUGsllK2y7GCk0wBVU6jcbAQ+zFZ96UAO/vkc9bKyPvTaYDUizBLEzMdOc+
BpYxYATEsHccDPXMKMqBeFR67MN/t1mCdUgsW8HrEXG7tLwFUUqpvPa15BhtvojPqydWujeNUWEi
ANTaU5Zg0Yq9q04palzrwEgbzJEbmeSy/QftwFAOD+UUqKoQNNC1h5YoDVzC/lU9JQfjUL84UR+B
3PtRHoncVvczmKCKVNNAeevCI1SaA972hXNUTMkm8U/8eRWdIQT9s43BtnJe9QZGi52GGkxlmRBp
updma7etwxlIUL5iMBmxeSuWHd8v2Y0re+BId0ZQt3LSDBfzJ+Ck7PUAfbc7+61RfOfGA8OWcuxk
RLGSvRFbzvNysLNJ4bXAzftkHIr6waUPlw+QZG8cwbPrNIo537zhRctGENEeFMXZFd5ON4fgMhBf
+wtK4AiXkeJ6nq4PkKVSroclcgowri+Ym92Hnnc71BILK9EEsXUkScykHzjN4QIiKFd5VDRZykC2
N/wX/HZNWHE251CFgf6VgxmsvUu64+Ulk0Hw/68g0pzGJfYDOYKG+U3xVDmIoMr8btm+COe/WSp9
VArIwRaCJr90Hn0yFZE7NJFVLDcTVT8PfSZxwGWSCRZhIHNsLbx7iMxa4JZ4g3VBW+0vL59MBwRr
4LpG7mS8sbCE4R4T3XdltJ2bzfE8dvNfS+0I9oAmw38L2R1kcaKfhexhvudP+BKcgvZdd9QP/4/B
zvxQXjhLYrdFNzhTZ3C7MFAweCHFEioBJTu24yODJ1nCQLJZYnFfNShOpvP4UWpfeZj5NejBOHxI
1V0HhK665qLx+HdV14x0bipeA5vkLxSTy9AZ1ZlfLuvDthxnDOHETu1sIRgKDEzQrdQrawkq7yP1
BZYODg3Vs2wk934XwyItW9wE78ox03fJpAeZZd4j23FZkG0nawUj2FIzH4b/dHilIOECv0W1N241
GlbHEuwWisQf3lbyFZqwN0pfF6nR4AWWHXMSmA8/k3rQuMHwtf1Q+VrA8ytlIGOW3NyvFa6wX0qy
IIbMS68H9S2tH2vev718u7yUmzZihcF/w8rE9mbeT2MK2Zr+Op5eSfJ0+fubzuPq+4J1HRJqzS4P
NBSYkKEt93Wd7nqrDmKKgv8PVZ6swASr6nhxEdc9wNzmG5seNNAvq7nEX9hOm6xABKtKhgKTqA2s
mPM0humBorM5DfLjhCH2LZJsD9//3QIKFlbN6qnHrBsYBuUpqd8r9pB0ZtSZhp/Ihh9vukJnyURH
fwQfVWNWkCxdlGeTFsfWnTTfNnFxlLKk18/8/h8mfAUmWIo6ZuCv5uEu/cZ70k960H5vr7lPmUZF
8A5Ol+p6ieihDYbr1v9gIcAKXrAgbWnlicp7RJkHIrthbxF3V3mHy3u3vaCW5YFJxbMQg/r9cM1J
rpPeAIhdgaTVtsbrhi2tnxZzRE3tI7lz6xfYH75yh+BQYmL3zHnep9lwJAiyqe0YXZZp2yidYYR9
m2PFiEteeBXX9LbTQW8fN58sZj9/BAYtckj0GiCSFo4yRgR7rYGZ75GG+dg5/YzMdtDJGsW3jd8Z
RDjKSZtViK3hrb7kX5jzqZHZo+0AlI3co4cyOMwLEqyrU8xaXalYLHM/f1ZvkPD8C9ZiCJDWRaRj
zPaySOumxq0ABXPbaYpNJ17GOmVdUCjuIWuSwBlAqFOakh3aXLwVlLBDeu62bYMO+2hYvLuMqE8F
Du0HlGAFIeyPMdYmm3gtuIcwIUo+FwxxUT/9OwzhjIIsvZhMHofMLawY/axmlQ/ir38FIlrWeGqX
Dl1bEGS+NxekUd89IkkfbG8HJg6YnqepuvjgIxnTBsIrBwdy41ZfSPLXZRG2NQs1nahLNF3bFM79
gEa6oi9LfL+OkQrGJFDtqXXgfqsSo7lpYOwzkGiZXda66NvjG+LDp1+WYGIfeRw7uuMAxkW0W9hz
kjA2D/xY9iOKLK33XNYzvSnDGUDc79SwEhLzRPCcncwypN3joEcf2I8VhLAfmjN2FuEQBXOeFdqg
GSwddzFd9pgUfLyMtR32WYEJe5JnqjsR3mbbh7wZpwumQ7I3wblW7ZKdrNKWn+o/PIMVmOBuY1SX
OdEWYMgMnLo6i3Q1C/LYvUWRTNDmVRAr0uG9W4yp1gqTn66VG2zOZuloFJhN+ZeV7qrucSRXxXhc
shO4EjAs6FDJpn3LdIT/fwVJkqacFR4CZ4pb+Iy5PsN00KC0ZokLzrX50noKdwIr7MbuZjgGStKe
aOy8jmlh+C4SFb7iTbt2wYzLZn6Fk+5fVptNk4F8OoaTaDqucOGGID3GJroGTFKqXDvoMK4SX6ne
pzKR4Gy75Csg4Z4AK0ZdofUBGkNDl1eDm1F8ZPclCYZX7kZiGLg0p7lJIGA53Bi6LqZCik31S5lP
NYZ38hRGvAdb+YmE4Ge+n06uz+m1mb/cg+Io/Ahb1BpW2M3cMOemqGC74uYWI7N9bbzLmw9pzFk0
YePo7MYoVQDGUH233ddx6Pet+UXXQ1p+zVTQOMnqPjcvL9dQXdwsqo6Zir+fhb5oE4KEI5q+4q+T
MfqKrJ5p8wysAITz7VlDodGxQIiKPpdmG7rZN73T/Mo55cZdTH9ovWyK8rbvt4IUzrdRVzpGAlJo
v/YrYoCyQhdVLv5/nooy52/7HKwgBd2o0spMLBdXZ2f5PSe+4bwSTuTkfj4E887e8VZNWVWfbO8E
ZWFJN9Y0BWjTVIGKloJ+DC/bERmCcLyzfrLZyLB5neve4zZ/JqOMPXf7hlstneASmL1TxvCd8d5A
s89x2BdBHoCXuY/+MzWw+4gHcobThYS7os1e2vRYNGa5fj6+mZOseOsf9M+2ME4JTpspRi3bjBl6
mkAilAOnt7i0/QxZVsMOvRteWyVPpG1v0xlQcBIUczEU2wNgrt1UzrGVRf02L0yMhvpbIMFI5Boo
G1sda6YVZu35Y03myKoSFvu6SxSJzv3DWTqjcWlX1/NY6x5DkTuebjw+gSIIBCZImAaMBktAHo1I
OcpGScoEFCzG/5F2Zbt148r2iwSIkkhKr5L26DiOM3dehAwdzfOsr7+LObfbCk1snuMEyJMBrV1k
VZGsYVXe0TkzVkB2SwN+rGC2jGCyTreNSQci+QieTGWJEkIUKVgYzoCGSscMRkdzh1eqgmdjNC4H
8ZD16+zcLR4oMUYHtMboc543n2Kue6uLH+kQJJ+QD11MSg8IOZ2Q30JQvqk11wodhOQSWp7QNbcA
MU1XTjD86e3tndB8X/YBK3M7h4449Mx1+G5P5Cdjafi/QzDTRDEqtzwMXZVMBtOk82nccDFK3EvT
fKI6Nr9fDxn5brkHEDLuNjqdlgibAJsvQOLgo+sEpa/rNeui81Z018QdPhUNCRqjifzenY9/Jp1k
L4i5zAgOADylfs4vXqp5UqtMZS+cZCqGiyFITQEF4GkfMDfsWszgtv9wi6Tj0wTbQFkQgFDro+td
qW5cqPJk20shWYpt1Mys5v+cA79yZcfmU5T44/fpMF/+C5Ju8YOfq4SNZzUqoCxbbuwqq7VlVVGL
t+J/ivy3IyizT9MZRTBbEPllGB+7+/msu/2I3biFKx0/EbgkIy8DbuE+5NZpHR/Z9oYlGp1T68ST
dJJFJZPBQBAMFE6TC6npZTW8u9bLNV5aJ4xkV6Sn7mwK37DEjm/1x7xv/TR6SLUFHTogyYYGey3i
NAOQcfYIRrNj3gsJ6Te0ZIBlEiNDknA7lGEa6uqkdOsoftfOcaw1emzcRghYRaeiikBG5p6qUdcq
IdbpllJI1jWDCyPvxUFkG+MJvjxsl5cM32Lmk0ZI9lW7mA5ii62aHTxc1tVvnTK0xzCfV82BpNsr
6UDyQKrWJxhufeDefVp8HMf3vP1eJVqPIUJHNxZNrqiOt5Z0NoVEVWy+XesBWfbmOLagf7LjB25U
77Zt+twztGDlWViuuqIfjZjypF53pHXpmhBzm6vAXE+Z98Z13trWC1LVu32TJ/V6w2QbVLwqaL9c
KSjPhrTzo6I43j6kNIr+LLGfu8yIhHok8Smez0v9BpN0b0Mor/rM5LgAM45UkyspRpRRk1oRRKm8
X2ynWTj5qXGZgl+kBahq8+33GkjhTZ/pCAELDJp2TCQ2JMMyZ5QLrzM2CdfxIwvaAD1rb+2TeC3x
y0tiHqgo+BdMMrExLZrMmVscKajtp5j06T106fm2RMp92mFIa5g1NuiiVwi01h8n1zeqa6vtHBeH
w41FkzvuKlatxHWBYVZx99Dmy8fY7th56Jl5YDnjoWtgUuC8lZd8Y/m1d734OqBt9AeSlfNry0h0
L2uVqXHQlTmcctciVAoim1055Ek24u1uXevsZESfoyYcyq+3l1aNgjiZTfF4o3J0Z5vaho/dBCeM
ZkoLM575V1LdkexwG0Y5BZTTJxzp0Nyydlu9FtIsxzC6pgffOJTnNigDkGkciAiDgPDSB43HuXyJ
z+LUtYmHPjYEBKWF7Gnf1s60IoAF7uQ49hdQR00bEss6GVW+GVtlw9gdC0FHye6Qgymou6Fk3m0C
URlrHOrvxhdR9uSFlub+qzo891iS2aHSvE5yB1gmGLE6782gO52Vd1PuepaDFiHTIXL3H5rx45Sk
Dl68BATXzkFweMSvnBED5miArlfN6ikVcQcnKQiyZg2JDRtpuBwAThIM7vIwgcxTV82lXrknuYSz
2d1uEl4PaOcBkNsf6+0NjTTOSieI+Pvu+/bWRdZG8P06e1fl9NRv1nky3gy6qWgqHMYtx0L62vOY
rNYo+k6tOe9xeC1tYERf2XKaO+Ljaay52ogFeeYZYUCUEcxXQA7zd4GmiLisiQcIBJKLtvdjzK6m
f9/2D6pNATPyPxgys5i9NKtZeMDwkuFzZ6TH0WxfYDF7CMkN5GNZFpk4qNYpvePceWRFHtyWQrkl
LiPMMTlam+QnPRsHi4Jcoj9Y6d+Tu5yaFHOd7OhjT5sXFJSwHZJkLQUlfeoNQOpWdEqGzPyY6Cr9
ldu+g5DspPBqWve41R6M+Y7WVyu6LyaNqSh3fQchmQpS76jxWKHCI8LTxub4Zf/p9o4IlyvrLkfK
nVC4FkS7JN1lbloWto1jZ8QM0KwN0VUfrM2XNvrLQbvWbSy1xyTcdLlrY9qG3BoRVZPbuO2CV+6r
7egcNrTOswT8ystBpGJnHRWxStv4Dk5avWQi81hlMzYobU9TsXxZQLGEIaR3Be80wzRUurCHkk62
3nbmjguoOb7nxuc6OcW6zLJKF/YQ0oHWV+24Vj0gesyHLek3rtNnsdXPVeFpdyRVqGoTM0xHANix
iwmS5aHLmjM3l0czzd5Ty3mIcgTCeHnRaIXqYrkTTK79ivrRbvsOuNEH4113qTCazxK0Zcx3fdF2
5Op4tzUrKXdN1H3sLF0BQMO7Ts6l9TQSafRObpaIV2tt4xbfj7cqBGdU4zph3ryvSKxxpxqtk8tm
GBlgtSXsqc0+Ocm1bN5rW/aVEMhtog/VprjjSIrdZYvjVATXqGoYz205+Mi4f6bU0CyZ0g093eXl
fDSfnaWONhxvc/OxTy6Wizxt3fjLfF+0jsYNKbd/hyW5hcHMM2Oo4fK2ZPRTr3rVz7phvMpV20FI
q4YRv6mRoiP6gGngvte/LbuHih9u241ODMkfuCxamnwCRjxMd6lBz8bSaPRLfOKZR9iJIXkEjyab
nVhYKd5dhyngPArdJTuzOsy8PCwx/+62SBq8Z5ccbo8driBoecUQkrhmp63/TOFNm+xLnr0ixvk2
nFLpPItx/Hcs3N5+v7d1PZ/NeoH58CI9pd0H1018FKEF6XYss/e3sZQ+YYclQhK7S29Woni22YBl
tt9y0Hd0D8ZY+qz/eRtGpXiuCWlwufIQIBK+dgdTYRSgU6+4W8dZ5DdOQLa/6uzDn2EIxdxhTIlT
FqsJjC7G6yNNr1NhfNF2qOskEX/fodQVSZImB0rdf8MIZb9BCmP9fFsSlQLsV0vyBDbYx1pzBkbC
h/sS5GPGZ9KlwbYumN8d3sZSKYBL8FQUs5AsFO/9Lo+IiEdlSnG6znN5TkufxHHqr7VJfPCxHG6D
KRfvCUw+UivTGhhCkUgwFvFxJfdlHZ34/IIrtovHFcPoMMzLkOuD4ziLEZAmuDpWb8biytBsb+se
vcor4x5E3qI4N6xVPOPBtFcXmGnoHBI0LaAsXYwoMO90gMqV2wkleW4b07cwBxoq4VnDwQPoEidg
YqQvOIP2YglPuNPuuFjJRoR2u9X2owCvlL8aTKNxwg5l773HkDSu72Mr7l3sTzPwr1Ff/IWXxJ+J
IZeKLmlq9lmJ3THHJQ5oYpQBnngvAXEw1s1xHcwSk5/X1ubWVTYksNL1EyOvRl39pHKdnr4vnzre
1G0uE8WojXvOq4dWN1xUqVK770vHTNVGQ50LPhmrj8PGmA9gaj+mXfHhts0rHcwORjph3HxxEXSD
GHn/ygDfUV2Gbv/OXPM/2w75DV8uY7ytAmdajyZGeLFMV/2jk0Rs2M44SB5Zky2q2sEdc4gS5o/u
3+VGwl7H5KD0/4I41HSJhyIjydiT2aqihqEKMkeZLOrPXsdkMXDDzTM/X9o12Abd5CalaDtEye6p
WaVL5QrRUIcDbiE3P9Z/9dug2SOlyu1gJNOfUr6ZQ4HSCY8kvplwzLQ9lbreY40scgnIggso3zyA
zDz0htfEa32nBbWHbpS6WhgUq+LUBAeZrHDm6lllNaEGANkGJz6v/XUlh9u2o3QBojD1/yEkjaNG
NVpuCogx+jQNX51G8331Uj19X4i40+jS8QYyNahbKig4q4tvTvzRBi3Z4rYvuEGDWfJfQcQP2QFZ
25yDTAhApHm0uo8eRlAU5qWqv7fsvtUHdJTrxgiCOai0AgWA5NrMziqTlGPdtgf7O7uOpyhs7orO
364kQOPb/XhHLrd3SqkMO0TJy4EBze1pDaWLnfXMe8tfkRePvEHzNFDDYKqOw8HigQ7x39dxRo8k
bTskPjPrIyFBVL+fco1OqNfOxeBVhhpsJidDMAZpGKJEQOCNOOHN0WSLZrGUECK0gtnvFjUtSe0K
g9K8sxDRdYukPxn2ml9WJ3tJFMLdoUg6V4AwfUSaTCQGE9QPgOzAFg3tTfiCnRf5PovZDNV50tNm
iTeM9bKRJy4FD+a2GHddPrwq9BUEQoWe3Zs4rAiBV6QO5Mszi+Kaem0DvwaSYJ8e7bMbzm+aAoXP
pSAX1WySUtV2cJINJZzG0zQhr9rZie+N1wrhvcQ+3V489T16hyLZTVPTBoRisFTn5F4Fe2kZ9IY/
oKhJZL0nHWmMkhYWYd5/F1HaLXTSZy4CFPAMxKcP68cqnC75YRh8892CrljyNX9TXHuN1ar1/QlU
/H3n/RzTaCci6qD7zPLr3PSTXKOEOgTJosaN0HFegOCy45A9prMul6S8kuzWTTImzJfLJpFXwODn
7S03Ir9othNPs1c13gd2rWNgUlZf7PdJugIhlb9UU4J9QvvVqQrTK/sRX349rVDjVt7pdkgpngvS
DZNCNcCb+fsOZfOIynEPcGmV+lM1+c2Gaev3DcYgDP2P2zqvNKwdluTDx6lrGlfkszw7Xs8jXRw/
p0P+wZnp99tIyuMdiXPUd9sEWSdJK4jXE3e0sWlF/b5oH1Lvg5E9Rrq6ZB2KrBp2XyWD8EsjpsAh
LIeEiXWyuvJYl6OmKEcJ5aH+EacGyh7kMBIz4tRpqx4usPzBvcvm3cVg4lnoC7ImSDv9CyPZa48i
ZTdiyKD15eqv019krXzT0JRKqV3fDkXanSrvLRtzxxElP5DPYuSBERgf6MkM89AIdd5caVAeipbR
+o2j3ZYD5i6PSLqI+rPi8/T5VzPXG+dN5YX0ZIMMe/3W6UbFK8uY94iSTcWbk2xVBO1j5VR+XT02
HsaFesfc6aZgdabQBEfUoRoH2x+JaKfZel35qsot7n+CZGoFZsLW44KfQFE+mA1WQHVzsVXG7JkM
NxnHRP5QDjbVlDVZK64ykfPZIu94mfqd+fG2GaulQCQLFSoOfzaxnHaRl8bIRR1IcTQ7MLI4upJ2
lV15IJf5B0FSeHDn9EtcA2EAT7SXjq+mLX7kHg2jpQxfIIxtEoLSKM6fDfUbtoixbkPsfo3tw2ht
IWG6pI1Smh2EdKdo47UsuAUvYYLIeclEQ0ZEe58Mpv9nskiXCWpmy5ysSHXwOQmXyLmSejj+GYS0
M7y0jcqyBEQaP0RG+6FuUZtwG0NtqWj0QXE/olm4W/5++jF32IZkRS1ZlH7G7KmjmXWBOVrUz7oV
U/UEJ7a9YZxb9Li1L+Hj8SiHBcF+HDj237HbmHVr0cMLxtZfJOkOtvfKjHVkU0qNwK0Z1VAuIOQ7
Oi1yEEE10O8VfAS9GE7tXBeRAeUap64GQukfjIOhqV+6NNfFxuvKgOo5RQYuVGYfywIBmyVeQt4W
GlNS+h7UkoHbSiTD5NOwTIuCNwNyN0WVnmoe1HODeVeaaLpSIhd6ASBQksnkU2actFMViSI8Pj7W
7k+kCvytZ2GmKx1WA6Hu1UZVFHnG65IXJbHQWIPst8m+5XT9znuMZ+hzeqHwebc1XliN/JTCpIt/
sOSnFBpI7bUSVpVWxevKrf+OV92IX9WNcg8haUKxja1DB4jTrWLeZtNcBmh3PK9tQJq/y0w3vEup
DC7G4XrwqmhKkmx4wqSE1ptgw1tV+2l8Wdc6bDNP4yp0KNKZzsqkXuYZKmezMmSkuFbdjyyhx5ds
z5Ms0rGdr2njWQlQwCXvVxZyUqNmJp1GDkdqFUUqhbpWg4zutpBw2t5FtRvE9MdtMXQgkgpYbdGT
OMGWTHH3jefdGRMtzkVFNKulg5GOu8jl2dSXgCGlHWTDga04VHVFOErrFJPuUYuFibxySQdZpsxg
HG6gYJFvVt8MONIoOmW6yQVKYXY4wnJ3T2UrGrbcyYGzomO9b+6MaAra7CUrtgMRP2IH0m0JxsFZ
AJmQWuna/NvUpX6/NprCRZ0sYk13MBi3O6HkBjCY33hqOhLUg3ds55fkobydNJLlk8FhQ1XDWsB+
ZW5viG68l9KT7b4v2fy8uE2c2WLrccuJeH/uEtNHVP1cbeRhs0fNEar0zTs4yfjjwppR6rvBNK2/
W4v4c/n5BWbpoXAeyW7HeUa6s8QkKpwF8jDKilNbl57f1mvmN57OWyqMRjQJwloYQ1+6TImDNBHK
vQsTdxuGsRD9ADYZ8zDS74nuFUKEK5EONGYiV0QFqxfykdKi0TnaxDsED528/5pyKzS2/lIkbelz
b/nQWe6dOZCfvZe+K2fnFJE2vL2mik1jmJsLRjYUGuNtLulg78RVX2TIGzM3OnZg4k1ZqrmIqJrH
f8OQ9NBusgEkmJBxXQMiBrGWv0rb2Ygskp99FPTzxanTuAoVT+VvqNLKemmaM6cBavHKnMPuItj0
Yv+9GzaHjfr8tB36N412pJ7C5lCNjFZPVKM6/Fl52xibWM0UzjyJLk4zH+LGDqa/KcErNta1pol1
k3UH0xxQ/WFDh5Av+d1NrVaO+dB2MxwsFgXMOppFDI6oU94Vh6p55VW65LzKKnZ4cnI+RmF85hrA
K0ntr2lg2HO41IFlac54VciD7YGk85dXJAdjWzcghvjF8+M7cvbQpOCXFxRonLXVm5pl/BXu2Xl7
zrJqsoZ2OFRTFfAkbPj7FKWCqLnzJ+tuYDoiIJXJ7aWTHp9lMlVeifv/ocrelvVD/QIurN9WT+Dv
5MHIz7YCfy6+bxzJFlIMq4q+4fUe/O+eA68yYmGuDV6grnQWr3FkjFCI4dD1Yw9m0fHaTUzjOlRb
AwIcF9y5UPJn/T2eMyB6LTDsDNnNro4ejHT7YSybv6xZ8NiPxfm2UIqTHwxNIvloYlbPsxYcD8Ng
s9H6dRfzzjgigmFu3kZMlx5WwogCQcyMx+LJRfIbjb02K6oBLDHuXdrExwFUIf4M2ujb4qhUDc/m
f3Dk3tVs4htbMVH5UNfjJ8ObXmNgVngbQuXwLEz3AukTqmmeFW1FY8rKYYG2md478h6Rml+c0N3Z
9XRxSR2SdCsrVicF2WYPr1CQezafiTdAvw91dR5n3WwqpeLtpJKOxbIcGoz7Ahbx7ufJPoLWISSG
jQs0opHF27iaNMeVyrful1H8oJ3RTna5oMZ7wCMg3q6sOJfeh2T4tmwvSHqCQvJpu6QzI5myba1d
uNYZpIVWfloYmmN1iQXNTskHBV95auUjQGxMNU485qf8EjkXB+ybm6PhDlLeLnYS/bph7VaOlmVl
IzUzHBAdmr7Ph3t+XO7cV6kd8JPlX/XMPpqtks8Lm0xpD7pPAHreNep+mPRb30Z3kXO6bVnKG8xe
MumgcIcOnedC4fFqH4O+ee38FITAbtiGdDunU4DWmjjIwyrQhd91IkpHiAfKGpCeQRsd8j7rL5mD
GKIf6YpYVImUvTL+yvnuti5Pu3bBIBooYzCFW1iEgrk+OgsixfmsG/Stk0n8fQdWLelsNQYcVZ5+
Ghp/s79EzT3vdXcXHYzkOTBDbs1ZCu0YQrQkiTsn6P/Z7FtVMF3rV3MoWjmdOowqjSNW+vonyyay
B+nLhIxgFzp4E2iqmfEG5cCPtzVSByE5j251IpOJe5lXZ8Fsdjj1NcunPBifhJBLwFy2xrhCQyPK
+jXfXuXdhbkah6ERQi4xWtmCaXxinabp1FkfmkSXcdeptSXFdfg65qLQHJr2cT7wY32KXmG4wCUO
BCO6zlSVl+Wdl7AkL1E6PevQlYoD+GRGh8rytzA/lPfbY+oi7z4E/8XYSI2OW2KJd6ZEyBSt4D/F
LrlBVgbRT3622gBH4zEPHH9dj3wLDPzJbwJ++SMVlLMOdRVNDlqkh0PaF4Fjfca0xsNthF9JE/lZ
hTsTXuQciWRcb3+XbuvQnL9kI2bWDhhv8J+Maw8zNiHPwTst92uI0tujc36RbDtgSW9YAblWBq9r
wXhddP5pwlpKzd99X9KU0eVVWzT4flxFflZjNpaumkVpvjsESTHqfML0SYGQGzaKTDBP3Aqd/O3t
DdKJIX7ETvuqGjM9ohL7M7je6uOa8XNLdGWPOkGkw6JoimgcZmCAjMJfhk8NpiYWmeZ2rgORjgqP
upMLNzEc6FLgUjuEzMMs5uOfrZZ0LDgzGOW3eIKtOu8H/jhvP/7s+9KZ0Jh0ri0KgxwLwRXeWhdG
O031iNrHPemVXFHfTGMeR8IklzgsC797hSE3Ry9AHKdIcM2zMedEV1ik0TKZDGSax9wYHEBWEIf2
IHRZ1vCPlo5K9j448TrYA/Z/Wd4N7ZWxP9sauc6ZdcZAYhffx6DdAAPDxkLX+ajRYCoWcWeK3Js3
xyqwSOj09FszDow6Dvvm8+11Ul/xd9svWXxp5nXVZhCk/9kX0LEgvutP+Wk8dqihrH0zBZGJddaF
z5Wn3A5V8gEYVTEtlQnUqjUPfTPkGP3pxH4XbfRgUt0EUGGHN04dORDrYOxW5ERAayYajkZ/Te27
Gc/Mbc1OlX3tmeYapNs6yS/g1VQjnQu7bTAGnOcf4vIrZj5rPJwyvL07S6nkHZDh2vquECpolB+y
Kvft1gzAr+13fDjXPDq21PmwlFM4o7PZ4KXmOql8iD5toUwxlEV17nJxonoIH2YzfT1uIMRmzfvR
9oJk1USrdG5KLiJYMREAZd5Y0/ir1WHeJUqkD/SwXb1Hev1vLmKaPWSSA6mzDWkKB+KN5pXgSpS+
KnSvCq1M0qUhJyTtEwMYcQm+QuPNbN2V6RzEdoYGwE9lMgQRObqm+7ZuTR/l4Ucn+nbb/DWemElO
pusJeng7OJkuox9nDppb2210iqpbSsnFoKUqaW1h7MOxApdE9LO8Cvod+9G4JwE7ogbz6AZ/Jpfk
X4zFJdNEAJmM1Z0Xt+GYRxojVy4dBz0SalqQIJAZaxYz3copw+HfmVXQ82+ZLvqiA5A0cCJ25Dqj
OCXj12YJGgmma9ZRFX6LtPW/MkgKyHEKp2MLGbbv6N8O7bAGKWMWOCHCBKieT1q/RNf9UVfepMWV
1G5GO/Q0NMCdg/nQvu79+T69RiEPQBSMGwcoqquTDlSphTtZJS3siGG2ZgLMPOl8ur31yLUrNa8A
tUXvQCS9I1vcRqOBPat/OtfpTX9KQhbWr+hP+2D6RqiTSXmM7uCkW67TWXXTiHV0vRIkDF1U+rg0
jEEUl0uwllRHo6VSSRFSNx1kxBwU1fx+JymHZJkb9F+iixgV4cXq547mVFEhgHEM7G0orKKo4ZIQ
mN3FXcNFY+S3Of2SLRrHoNICFGuAL/pXDkKOUIxdBWY+nM0HmtJLw7/QlTzUeR2+wP1wmBWhHGQr
cubZAN1jbDdQA9dez/PIr1Oim8KjjoQ8Ycj3djubvGG0hesG+62ISxiveSAez/XRC3X0y6ptwRSb
fwSSb+wNuhKGXOj12vzYzA+up4l+KS8Tu+9Lvi4zYgdzD/H9pMK0Pvo+c44e2kIM68ugK6ZRioJ8
vAsCP9FLKukwQUwn3SzYjMHPRfcuSd7d3nv1jXoHIN3++gE1+kY5Y2NEPh4+9VR8sgwfVAXBGrJj
F2SP5UuO8R2kdBVMy23h0wCZVjv7Zs/DxzbV0dQr79BPEHL0EGU700IySLUk4KOn72eK2aR1Eo7W
Erq8DmnhHm8vpGqjRA0s0qAown1GQFXkWYmJjqhH7M2tv2Ntux5tbyo1txMdyjOPzatma4DilgQF
fO7JfAmDPCpFwSUBKgkLJTbSKZt5g1fg/o9CcoxOjxb3i+XamrVSHQR7CCHl7rEIcuW6LmyUO7E2
943kr2p52+YY9LtMGv+pMtQ9kOSfpyJr2mhGBSfIF96PvDxb/XJETcEx5yxk0efbKqDy1ns0aXMc
XtlxlKIicXaO7XIf82/VrPE8ypVzRXEohufhZJAikpOHPHwqCK3qLCr8dWnO8zp/qjrw/NP08AJx
dliSlxtjPkLfsUumTe4aynzqrN8GHNW3YdQiMRvdOiBBpTJ7Sd87oFMmgEmZ97Xnzpty2b7MWfoh
Q3znNpRSHTCU6P+h5JrhxbNpZIui1HKsRn8s4vdIin+y5jnIF/tLVuvikyqFQAUQZDJdT7Qx/67n
UZOXHuiAUUBsfWRLAKrQqtUExFQOYQchJ1ibTrDerahPG2pa+dVU4hgiuveJRg45sVrynEQJRkuD
7mP2Ucr9MUX5oNm3mjeKGgYE+dRkCLnL97UYhCVV1RK4BVQVCaqubva9WaPVqk4JJvoIHAJycofI
fGBTPkbx0ADFOkWn5lie4ot1tJCgeEnUaA8kuYO4XmcTY51Q1NsjL1svr1JqnYmRXNNVNyFFGV0B
v7XDXAfqhraF3zXNyHprMwSxqjXUh3wqzjHGlxj142YEffrair7PbRsS1z7X6AS+bVTKV8T+kir5
CbvdoqSlEao9N1QRINuebZPpZy5B7L+6spIf+mHxc8u78pkGa+HcLeBzsIZFYwrKd9r+h0gnF7ES
Z4ha/BD2AQPPqot1ECny8S+wBhj39Cr2uAh0nTcq97UHlc6yqTJL2yEApd25NN5a7dlrg6b9cnuR
FfcZdPyBUhx8s+DLk02j3QQ3Cno0D+nCmsAbQVW0JPc5n6fjnJW+u6Bts4pLTRhLhSo4mJjLPTgw
OYqVk9ZaiIvThrT3Wz4FVhW2mJ+F8XV+VnzSDn5R2L/o9acmem/QVSbXQjGCQXzEQtnwEh0dL4Y3
C+ETNOoqLEGKrgLE9lAs6aDjz5Mu1JZT1mMpymxRCooyIj8ZLs5yipY3Mf1OZxPZ+ReM5MGMW1RE
MRChCkar321zMJZoY4IKrEpNPHOTV8hYaTynQgkBgSgtIqw2fdZemIz1llsZhYMe0anSE5BrgsvE
2NZTH+mKr1S7hIuHY7moU8aQR+kK0nFidBl3cIhGb/j0Ou4Rdh91wyN0IJJPSVcT9BUxBJq698xK
/SU/9Tp2UMXRKW5Q/woiuQtzLHs+GhDE9F5P1ev0BQVWv31f8gx0Ak14UuP77XaIi29Fes+Wt7fd
gm6ZJNXKm6Sc0A6IC0bvhabxdsvycNDNXFGvk5htSwkqMOWzJSVgfmkahFHyLveL7JzpOu7UUvwL
IN9hEPvMZzToQgq3x4xh8Gizi518/N+XykaMxrIpOhOezYKoMHZQsP0grNs270ynf9s2yQPm3Wrc
i6pUS9SMIviAolFBf/C7tfeF1y2bg+EgdZnbmDZhhXGbHqec9OCTsSfc0+uTjaHqUZqcuYPa1Yan
77oBt1H2rnJTTD8wP0TGpOnIUDmI/a8Sf9+9uLJ+7NDNi/JPu28vlWsEW+49ZhRVGYaul0VxycYC
gE+cwdmhw1/yD9NcrPUoiprHfMNc5/KEY+Rxm9NjOmVXvJA0Z5RKeYRvFR3cBISbkhXHjkNdh+Cl
b61WWJrMb6zrquOj0oFIpowBftGyugCJ69cgzjB6n6UaU1ZZ2V4OSW9iFzQ3o5DDw8MuAftQk/79
v1vAHkHSgXKkedSbC0JJ6+umPUz5O6ZLJaq1f7cb0uk61glnSQ8MESqfQAQTjH9PZ/sUfce18BAf
i/N/U/mkWztxj9lpt+1m1C1aIVmRYVDwXT9qXvY6AOl6TS3INdsAiO3HJX3oI82zXhUexXUEoVx0
TCJyKd/v7Jo3vO5saPHjeKhfg0ji0IbJV0QX/4sZU0ppBO0yqNJRdi7HFA1QOzt0dVBzXq++KDff
dER+SnvZIUgbsqLSxMLs6OEQ2SaasniQrtUjUg2abVE9PdAq9SSJtC+zkQ2oAcKylT9R7tZdRAZj
8Pvj+j1+I2Z/6J50arnwfHRwF8edWDJSjEkALVkJuUi3HGM3LFCFkrPvL7BT0Hb9AyLZKfL/Jp82
gEzRfbpcnJUdVv6SywlO3H9BJEOdnc1N8wUgW5zfze1dl6dn03iZHjyhSHpQEjPypgYo4/qwORdi
nniiufqKT8j3+b0gkgqsbDO6YhRbksy5j/FpgZU0l83sL42XBUOSfN6ILmSlUQNPaj0uoJNmbUDt
qvHUL+9Z99nRmpDaSP9dOk86Rs2Ge5PdCbky16+b+2XUHDg6IazfneaGwFu2MAjR9jnaW+8ZqPlX
lNHdVma1Z3tSNJm3gbQ1KG5jyBHdb0d+3M550IbZa1ECix6r8DaaUiZPBJDA4oaXkHQZMPKyNUtG
cfmK2hOlX1mZnsb155+BiJ3bnTYeyeLEIAwNGuxosMeaHtZRAyFM/JlS7+SQ/ExsJg6zEo4MSRQH
bkdD36n8rtBogFLFdiiSo8lXL6mnBIIs7tn2PlHdnFBVbokja/XvdshOJqfmPEfYDvpuO9IjOZdB
O4NrORhDEhSYNxUtPv/xZ7sjuZxo3sjc9cDMQAvgrVPIZ3ZBEerxNoxu7SS3MxZz0dEKazeT9YzI
8YfUbi63ITTKLJcsxcmacgTWcGe3GOjm0KiAbEluaU4btarZcKE2RmdhJvHv2txOUeTVQgmwan7q
pudhmoPEsk9mquswVkUpoQ9PWJLLGTpOqw2t7oeVITwnprS472vPpydy6F52Vu/AJF/QpPWSgK0W
y1c2QW8lQR8dPd2sYt3qSb6gdNLYXVyARAP3m9r0u/FDPrU+KT/eVgblq2onjeQRoskBOWDlIk0b
RRe6tlBrJ8AERT+t3BNO88NtOPXNaocnBN85uT7x2tasIJjDg+rSHOsgCb0qLD5uQXZuUO7CPtxG
VGv7k25IvoKaEQqIGgAikO2T+Y2b49hLNCFitdU+gUjOwdzcYcw2KGDktCTzSwRQT2azTBryOVUk
+jdFl7xDbQ325o0w3cnzByTrvlpBEcaHPCidQ5v628//sgNEs4hyl6dbjcs6cOFw/e27dY3PPWhz
ebCdPi1BeynO+g4QlV4isAkKBg76tGe1I6Vd1WXrYkVb1ONiWiJlV46502WYcM3eiTWTz0TxzMfj
CA2mzyohrH5skxrZaYysdS6ps/nthh7Ch278gdGRZ+K+c7VdacJF3IKU1IXlQ0RGB0Zn3eer71wd
sBUYAfcO2yM/VYf1nOt6eFQbiCIcVCsxl+Kf5LQ6cBVEnh0hCtA+WvxjXf/Flm+3DU15Ku8xJJ9V
RxjClEbA4N61uvAjWu0OOah1P9e1P4dCM1Ntb5JKTZCmdJBx46LRT7Lu3Aa5hRHnIzhb0bi4vs3J
XxjhdiyXd/WoMT7VEjIgMfSjm/xZuLJFzn/zShF/clGFXj2QdsQVSnM2K+QBjxZGobg2s56TOKcg
iq15O46HGaVltvPVyibfcX40FDmFF3DWAws7BnowsC3L9eCIqNT42zpi4obThN6UHAav2vy8q972
7v+xdmW9cePc8hcJ0EpJr1q72207XuPkRcg4Y+37rl9/i51v0gqtNAPnAjNPAbp8qMND8ixV3y87
x8biYcBeBVeYYUr4j/G/Iu/6WKBKkITmxHfx9DCqnITdxj420LWGijgNG5hJ//VkQVJiDhPZANdN
+lDOL2L9SVK/oviS158nxJC4mpzLNm1dO1BNgtQJFSEFSx2DOHTy0rV5imic2VQE7NTOW9mylzuF
z5uC3zRvBcYcnNNA8nqmvAGy/0NwrPfqPX8kYeuAhlEaykmqCQ4ctk0HrIXGqBYwSryrMPXg936E
mTt93k/QkqdargavnZILyQQOPQ3TdCky5Az6k5xy7puLNUvWZEs26Gr27Q4DBJe/3cb96hcrmU8n
iGUcYIgSx4vxIBX7RtJsubXriDflz7WN+WxVZqrQ8wPQaHe9TRlilF38ZNpq54ue4hZ+zOuG5UIy
MXFeNFOPUkDKvh46AYrUVuZEXnEVQ5Ld6+zY4z2PeavJnGfNqKsp5OmQxkyviuCqM2xdc2Tl5fI3
294BZ8+k/766OvZyOA9CC7tUn15ABFc5yV/zcnFbmQWDVu9QhwQx8js+s7roFa0VgTPfLV66y25z
jJzidgWqPrDv8k7m7SiygmO8PyCy0mYz4AYDjSPYbk5qi7WTZZbq5Z6ucDyfax7j+rUaisUYAK8/
LF68q/1m13qjo5zOZ55n0B9jbjq/rCXj/oKSSNO8AEyod+30NENLwuClHLcuHr+AMA6vyU1UthSk
cUaX9gCj3VyxSj+2QQBV7ktEYyn2Lzvjpsuvvhrj8lI+QHa0BGZcp64cXtcQKlAKvxWfLuPwFpB1
elWKC1MDjkEgG1AtTW61hXlTc7lPfuMXJpTJQQj+npGsF2MjUjWU8hI0tTs/dlimW5klHSRX3Ek8
R9zczrix/Q+Prc6CmUEmaC1BZByrQ2m6AkaaMN8ZNbZCEjul0ly86v92aFxhMkmJXCU1SkmwUb7u
3W4PhRkbYpqvCCmeuMts8f7yx/uNZ55tlH8NWeHYC5EZomgLNjy6166FyOtHrOliiw7uw7Ib2CBi
u4y67TJnUOau1S5JH2QUNKoe1fCQo9utVzl9QzQovd/XZww2aAkCKTDphgfvKDwZ6QKFGJMzRbK9
w84Q1MxVuE8xPpBm1B9FSGGXGFaR7mifQMtjauY5/qn2uAIainlqywiOSGtkGkbqUt986p3FzTFC
wON+5X0cJlbhzm/GbYWPU4pfanTXyjd17v3d92dC0wzdoa6D7qkrScdGdEryD1ennLuRmLDUxJLa
tBRDs4bepsHCdAfd7l+VQ2OljrmPecMkm+6AFkQZipQKml4Zd6gW3Zh6Edf7LDDtNLQCKF9GwWeu
XMbmB1rh0L9j5Q3iHEYiEYBT9qVbNHfgZNplvXP5E20aA3IvgiEI3ZBOy7sCiTO0XDU6QEijw7mX
faMsNx20aNJydxlpc6OukJiNCjW9uIWQNnrfkOyVUqiFthxbqMe+CwW0O0wCjxqBJNmvC6YHQpSo
MRoV5xSamgNq8WH4mfbBi1r0PBW86LZt0BmOCalDM0eCkAAOPUp2KH/P0v3lFdsO2iuDmPgZpWU8
dT2Go1CEDdC+G1s0p5x4xAk6W+58KjWScu/Qm363QmU+lBopXd+IQA36xSLfwlC1EO4um7btdue1
Y/ZQWoyg15eBYXTfwAs+5vdqGdq9yvtGPFuYPWQauOelKnAkc3CI4ZbLZAn5w2VjtuP2asWYULqA
qlXO6BDb9AIK9VMFEPKkuq/ZlZ/ZJidNyIVjwuoSzIkgt4CLMFmIBu8ITFLLnXIn4knFpwDjuTkT
YHOUIbPMANrYxqgyxJaouZfXj/OR2GJzHM2zaXZ032JWoeonX0/1G0PmpWW2ctZIqqInnur7KlB2
+DU+hPKYQ6IwwlO7sXS8a+KTIipNDhrHJrLL3o5uIFPl9ZzIR7/Hu7i0wmW+V56JuRwQ4JZzsVsQ
+MTnsP3HwLaiG0z/gHjFL2YyH0wTslGpDApXPTeVP3ErJxx72NEzyFd2JJlD0CmYVvumo8plIj3z
g+hWyRzzrn8xkIG6Q83LDh3eObLpLefVZMt5c59HehXHeBQXN1F4JOp9bHqXHXKryWu9hCyrVStn
MdF6WEiu+9ydHGhB7wjo6AL03sT7vHEEP7pKvY89+Fe2MQF/GSDMkIz4dPoDvQBKEE/D5SLfY9AA
N0CuuM/2hwQZMtKg2BNss88Y1RUSJoCLkOJ9NQanU938GyVyS5zcnu5DUGmTHd7/5R6PBJ8nF7wZ
WfQzPBOclTass7TAl2wSwTWnySYNJxO77Su6jL5esD5jpuzXHR8LWS9llFNVC0HeIJbiaMtj7Sox
T6B6eyXPQMyZKQ+60EunnGhQ7jPNxUe0BJASl+Euaf5J58+XHZRnF/331a2NLLGmY7QUr8VRcxXl
LRaJW5X/XgbZ/jxnm5jPU4Za3/QzPk+m3svibtB4jCk0EL2Pi2cAJh7nODXVbgDAkshe8lqZV6nw
eZZwo869TM1tZeJ0Um2fnBi9+M8fmEisl6qgLxkQo73hK86yCzya2qUVoZCbT+OtHxOHO1NUQkKz
n6JwFCTXJJyOZ541bPsECZUijEJK4Bu4ikdTCKk9ZE7vqF77EHo89VCOPeysjNTkeVBkNO8fQlU4
tGdubZB61AWHYDleqrHJyKgBIccJY7Vyb81h8xyjw8aezYSXOOOuHxMdDLVNBZV+oPEwOJTBJnCM
o3kt+I0feubu8m7ibFmW2cVIhl4bUtiW4fnTpUcjAN1jwLlWb78Yzg7OFoJyLS2TmFKyB0+Dk4PI
I8PtZvzSQCTVJd68a3fz/WW7eN+MiRJLXtd1QxcxhFTRCLIaoy/cHOziDa8h6Ten8s/dS5h40bVS
24k0yFaviWKTQ+6KLoTG4PXiA7gvwI41O50fOrwBOK6jMGGjK3FMFiXCBt4RnuLQmTvxgfb0iDvd
mTiMG9sZjdU3ZOJGL1fZHBKYGTU7UCuJrmQtOw2tzBaaYupjtBN3vFwQZ2uzY8NyGk/VmAASOUkI
mlSWMvmX3YTnmTrzOF/GYUJjDw29pdW/FY+RLVm5X7nzSzNbE7g7I5d3v+BsOZ15oKOho0S7F1wz
xdCQbgbIaSz7gDf8trkBDEwQSiKon/Cs+PUshvJIHxsd1m7pdEcxrFB6LvLWCkXn8gpS734XHFc4
jDVo9RLDjt5lpHjwqmrXQe9RSa1KB/sDz6Ztj1+BMaFRVLByCjUqTA+UFXTCSYknrTLbolc6EA3j
GLf5qVZ41EFXF5p8avK5RK87eKZVe8KRGfWO+QEGPwPTXT+/FP0jViDQqg6SKYM/5JPs9NFoz7jy
zpFoX/5Qm5tpBcNExECrsrih+3dBb1SNOhOfqIx+60u+wETCumjAdgWWQBcX9grFA3SugXF5iewJ
GSF+VXXzdosZIzq6ipFSVtBbN6oe8gQCxtck2UrI5GTt7TDYQVO4rfJda14vL+C2M/yEY/MBgRFk
xAwAF8iGRYeFArHySc2JSByj2PbzcujKQSFAKUPpq0iGl0mJvuVqcyDV+Dh29V7v+s+XDdvewmfD
mC2MurQWlhEgzQ5cnpNavMkSZqoX46jn5mTJ6tNlvG1PPOMxuxiT1n2qa8Drh6dRuBtk7wO/D0lO
Ax3QkKxgG12I2Y9zUmFDDWhLt9S4vU30gnNv2rQB7R+0pQqDPGx3fV7o6ajTGnhkPnVU9CX80KNg
hcDEHm2u0iSKUEHSU687ohHU7yz1wazs0ZGdyudRTWyf7ys8JgwpUIyWChUWNa9TZnexpWKIjHbs
zPqepvD4LYzb4XwFyYQkAwOEnWQAMgAbTe1AMMejnLJCcphc7f8DkAlQZZhUWjoAMDlqEgSJCi/y
VAcZtvBRxB2NR2C7fbswITpP9WEhEMocwqaej4mU4Bs2TrU3b+MdGq+d4aD5kys6iSs4vLvFdjJx
hcjsZSOM9UaNqIWlpWoWSANmV3FElzZf6XZd3wl+7oQeTyJ5MzauYJktXZoYo5wnwKLM/7kMyie5
JEjJ8h+Xm7FqBcTsCtzVoqKmlydQfjnNMfDVU4NvbEffwn3r0Bsb/6DhgTJbQ4o0ueip23Sdfju2
owdiYlwX08Keg8EZBIlzVG+3vKysZDZGUSVNLY04SNHy0kCra9h1h2J0+iPd+TUnlP1mG569lNkV
w7h0tdwDLX8b35q9gmkRVBAbFHg7sOXz7lRcOHoCru47pjhmWk77awKUwO6avb6jDXRT7pd7uun/
Go99uOj6kGE+HxefDHWJ/tSYHR/LIyWf4fvK9sHwczHZN0trNkQP6H04JaJthM8iL8n2m0B9RmCC
SpvJQqAHQFBuwxtaWaYJlvm1sBYktvnkkZytzT5XujRr8oSeQ5H8Jij7fryqeGlK3pox0SOsQS+r
6LCogvDqNAr8Wg4PgQkbdQA+FTGHEdX8WZpul3B/+crBc2qdCREkK3MjhWYRUnjmLU2R6656C7Ze
tMTFHrcljmcOEx9MMTVHvcWCLbchRB7gxzcyTusIh6dp3IgerfDx9hEPk4kSlZ78r4dR7r+N+W3O
a3fi/T4TFsRMnNWRJo/TwYSuRDDbJEdinPOdqCu9e6KcI6vOBINOAqG4UgJFq53gTrBau/SrXRBZ
8yslsxX2xOUg0m/BIspg1oEeIa6K+P/XcAets3FaJrTpqNf9bOkvEQ6swBm/THfxfvZoljc7xJ7w
yIHdMnQNyyxnnJOxNkZ4/PQ6YQSw8GiRqH+h5JIfHG031nDMuipZnC2kgpWm8m+L0rzYcaYLNsPe
GQFX+1/XcQHja2zkQBgGXGjK73ghHyXj22ySo1DH9hypVpw9kaw51NWAWZHOW3hdKVsuuv4T2Mg7
lZ1s0DbeuQrl1gJfXn9n4AbrX/52WxF3DcPc4aIA2ieCBJgMGohS6OtgZRM+oBO9+mBI+v+6nFpf
IvFlImCFbZ8fGmiOOlqAtvLLpvBWjP776qwfGnBfa7RHLeur0NIn7V+l5RFL0Q30+w1msjRPYiXr
VSrCEvTJv1Z95GoVGltJgu4n01U7XsqQ93WY2FunqtLOBkxqyYvQ59b8ME6cmMFbNSZkzHktdCLt
/MzBE6GQyoKU9999FyY6JJXcZwP0Ttxcb+1Y2pV9wrFh8+2DIRPM/FFWGgye/PrpEQsF0upo5MOs
MW7J8kHF2GnSWZAMjuX/zTuhf4gT4Dej7QqV+TpynpVLPgJ11CtrUnQrj77J5HGMncsLuHngr81j
v5E5dLne0Gmn6jSnmXjNVWE6xDIsmoBveSTsm263Moz5YuqCwfdohmG9eJ13mFdI93L+oYfH2iom
jE9dPepjDZTC7CxT38fCTuvyQ15+W1Ji11LkCwUEciprTHjqG6eM9Lt9fLaQ7XdG1WucZwLsdrbl
Az2ao4fyXrIS9Psbxxy1fhDwfULZf3B/VEb/0ndOr7JVsOoTkCsJCf4AqY3cPr4ieEMP6mBFEa/P
bHODr0xlIvwcz3Fp5ECStZcl/55qnBNk+7BcATDRvSWphIIbvJOWhiK79g3NDo6aT4cYhE/R08QT
Utp8sq485xQOVos3qn0JPTKYNOl79UAl10y7kg6YLvAKn3upogv03lfA8qXqIBLF5erX4CJBrDU2
Z9jXhI7h6x5IJ+7R+Z89C36CR13NqWlvbj6qRIYsvaEg5fwrnKnVtSB1UN0rW3QE2oVxQ3i1jU2X
WEEwLhGYtRrPASwi4t2EslP1nROweDYwS9amjZr3GWxQr8MbWoON3e6z8ZgLlgK3qNHfryQQjOcc
NDxUavbKLfAsUkxzoJKI1e003w/hHUlfLlu2GfJXK0f/hBVEXzZpF1LxaKXWnVx5THrN1fJ/a+4N
lH7ld063AmLOlkon1SzJLd1Uo0vzTuZNjCxC6aHPgfeepF/jEhZ7vOiGYBT0awlXyHMhURk44bX8
2KKJAm0ATvr58hryPhNzusRxo0lNgTUsg9FSMHUhPuslZxNth4jV+jGHS9uKrTy1FASi5cfCI1/M
ltbuWqS15l3+kYZ4Gdl/maZfQdHL+MXSVjr00rGEhbr4WgI+rEC96mjTC8+wzb2rgtkUNNq6hkLe
rx5IVLUdZUiVuMbT8GL4tC5Z/FPRDrXohuqlZzavvWF7LTGnKCICYjSf7ZFLlTCJCwWQgozrh+rS
cAt+F/r0T+GPl71j+7KzQmM8f8DVA4rpQFskDKAqUJkkn4or1dLvTmX/D7THYapQpb3/qLCwc9dm
myC5UeH62003YW7J5R3a1j5i0QqDcfgoDzrSZ8AYD+Vzt5d2zdV0F4HZ3aP0AgMvubF5IGMaDhdh
0MVCq4DZz3WUtoYuEFpdme3skUaPwHlNezzH/yRjveWRqmFilFyXQTXGHliS2CaCEMA8GTMT8wTh
dp7Ux+b9fg3BHFiCFM4xBCxwW3oQD9FjjQbNGlwlqb3MdvPc7huf17C8FaTWiMwJVmZTl4Snhx4m
tgoqPCl8HUuedAFv6ZgTy0hrPFnpwxgauJbQP2ncRuWt2L62gwlM+jzkWqQAwfiKQv8z1SeOfeNh
sfvjn1S9eAYxm1caSJzXFK5bajvv8fxKvMu7iYfAOHeW9p2WhXhNqpAXItFT1HC2K92N7Gm4XjFm
typLFiwLTd/KfeUY/VOAy0rxPIHVtSCGJfMIijeraGs85qRqOjGIRQFv/NHu31A26OXHH/0MqS0Q
R0LZ2mkf/6DRmi7UBTtZsZ65aQ3IkQG3txfJmdEIijkK+v5RHwK0kA0WweOH1oB4yd3NJraVxaxy
DwQn+jY04CSZ4OmZrYdu4FM1YeKoDzWaEWIrgYzT/oPcjsYamgkk+qBlxUIAHQUkt0eh2DUSKe15
5GVuNo8xELzgwARdLWIw46d6WkR1HOGNUr3ot/UNrYnGtjafYjC/0LUZrlZojNPOtQBZGpoAkZX0
rUFXhZL2tR10rX95953OjndeswJivFVozVoO6TzrDA13+m4WMRqPO0g0Wz+qXKmHgSwHt9RHDvLm
xj8jG0xOlkTRZMwSkONlV0PKLHdph774gLHyVvnDywgNVxesZS9bfTOK+UIzPP1cIeVbyigY3JqL
+SqLPA7FrS+Iuj0ITAjYczT2BklmYSrUEdtRNabWglrYoQKFTq3zMpg8HCZCB2GW6wn9gBO6YT6F
g9smnOGsrcCytoTx/LkeImGgnj+h8YvId+OwN0PZysbHtNtddgqeMYzb12EZhgId4M264EscaHYy
iS+jyRsn2nIDTcKgK3q/MIzPXqgqcGqXDYSuoaz7rIXg3TcHu+pTdyo5h9vm0q2AGHsyXFOzOsCr
JYOCh1w/hYGfyt+7wUkjTovt1m5am8TsY3Qnm22lAWmsMjtJAqtO7cvfZvMauoJgZ6TUSlRn0QDE
BBkeDXObYKHy1E8q5jZf0aT3B2rxm+5wXj62DzXMMhRNIrzCxnk/jm6IRnbufBINM2xIWFvFnCBx
GPUkJ7Cqkqwe6fLmy2B+EuLHqDtGQW1BQSkIuRr1W7e4NShzGyW1HEsJzWykbxX6UDDn4Id+sSsy
Cy02Hn/O4TffDsl0okkEWSi60qs8R2wulTjEWEnj2riLdxkGLHFB/fqDKYFf99+8BEGM7CceE5Xq
ujWUaAZef8hKK7ynbxbhvto17jJbtG6ZOn/Q1L693c6oTKSSq3bAmwWoGP4Ka1t6IV9pS/20E/dq
b4mv8aN+/aNR5INudIZmdnotKIskp8jvqHX5zzJFloK4EkuZ3ZqZkw6tPczz1yDNB8soB15Nfzue
ncGZzd/HU9AJNMWoxJovFuChU1zZvAUFLScEbG/In0BsG2sfjlCirekC9/a47OhznpLrTRByz6zs
W/VGe6g+2F+4cie2sVWtwihFBzLtMiLBpwrUlsNu8TGROTQenUnmX6e34+nZUiYsNHhlmVEDRLF+
jiGF8JFy8NoiJgJoiz7icEIEKMhrO37ua/fyp+J9KWrfasNDgdIs4xJ/fwx6NqJ5Ufk8LB86c85r
xAQVfZZ1oe6B0Zd+mByXD822rReJiSKQ5NC7UAEAAQ01bYwBD8ZhcP+MTYkXI9lmi7wRmhjJI6RZ
PP3h1N/pDFb5QjDKUaIR50NNsxChNWgfMB4V7CSnWtZpltMc42wLD+E9tS+1O3D7W5jY/gMFge2g
vAJkfCJGSmvOAwAm40M0eije23lqEem7ZO7zem9Ou8X8HM5+FRErS/04hbDLwgshW4nwtdWM00DQ
ZQlSE3+EQvZiddMmGd7h13WcoSXiKk5f5nY3iM/KByRZodJwXmzGleqwoaQ6gK2rT6l53c3+5f22
+T5cAzBnj5TnZaoM9GtiuqTyMF2yw9UBvGYpeM141Ubup2SOG6lJQVRFw5MKYl/AIRJaRutPaPCm
Z6uAkf/M501Lbu+Q1SIy50zVa2K0gAAHO6THeGaB4E/2KlpnBR8z1T5vLJ63puw0qCBIVRHRIJbs
w918TY1s3ByJBEpDT+45X5DjmWzDNfQIUrFcgAbpcC+c7FR6SyELl2mZJWaGpQ+PtZxbmvzF5PU7
bN5bzuvKDokGuLgXDX0mYMrKX+L7CY/wHONCxvRZ7jjMT9Qz3t13V1jMwTMGhaBVFb5hoUXfxqX1
ZDF3MxJclYN6FcbtN1LzUnybZ9EKkok7cmJq8UwXlsSdg2v2GCf2wq0Q0RP5kmFsYJlwxW1yuiWq
U6tuhOhdv1IKZQ2DeNwL3+YVfmUUE1BCZYhTswIcaNH7yCYoJCee4cSSg9vQTJMmXC4F3joyIUYV
wWFzun1p0r+CcjSVwVoMTnzmYTCBJRyUOql1mFWF95N6q043Cjf7v/nkWi0dE0YUvdeEJYELRnva
MT7s4j0tvYPwfcfZ0tSzLvgE21CtdU1e5zQoh2/B9YBRBsroEfvKdQ79OxRfC25D/OkVfAmSqecl
Y52MATVuCeK7vplcNL7chFr2VS5kO04kP+8Tu0St3DAVlN3G2hFHvP3ybBekuq0v+VEShZ2ohVc1
yOxUVGCakbMsvFVh7rZI+CljL2BVhvqu6r51vHsbx4fYBosIhHKgUsESdANIIvcVxlZGzoQTD4IJ
KfHQ6lVP3XRCL2Wa7jMztMUPjZ6vznS2MTtqE5RsKYqguM2RFkqbXbGrX7LnH/mOwubOZXPCis6E
FXXRilnQcRSIvnyId/EB/Ad27y22BlUp9KvYl3cIbx2ZkFJM6f9uLcqS3pJBva5iDP4kPDok3kmu
M2GlyqRa6QhWsq1s9UDnzQUbPTfyLW7zLiYh3ctmbRYYNRTw0eRDFRDZzJGsClmV0JtK5+D9M6FG
m9paixm4we1uKnCl91YmWJdBt7fVGZPZVkpUQMm26IBpftPUq5LHBcf7febklqU0zkHkjGTiAiqC
4jpVeF0Pv7ngnU1gtlVfB0HaJ6jVdw6I8zEVUNqC3R1Ui3aq9Ffc6aFt9zvj0X9fvVLBRhhICwgV
6QR95+TfyEFyKJ2ybk+orLyekmGO8uXyd6LHy/sIfQZlttjQLEOv0meQ7J8oRvw/JPvevtWdcZi9
NYdFA5IiGKc9BMi5gQv4n8wBO9aeWGZkg2vBlimboyM3nE3N9X5mt2mkV+O0hvcPr/HNSWDNC3q3
eRud5uT82j7hOT9vUZkzXZbEJNc0GKv6HRTdUl/7M/7o7Uv6z0V9J5YRKmKZUxxyZ2JKEbm98Fju
uxsaRXiFTeoIFxxFYY5yMaqnzAyAVSw3ie4uUFoL9dky44fLDsnZ2AoTOEIyDAVR4ZDFVH4dp+Y+
EL9fRuC4Iss7n0XIN+f00k/qmfhdiTgYJaDcxu2jniRbL3jpJ55JTCBpE1ABh0OPhN2AHqOpsBJ5
f9kkHgITOsYlU1TQUcGkKrH0IrFClXNN+s0j++xrTKBAm60WGhmMaCQHmrN1bVNyFszCuqliI+Ep
jE5iiRY/kc0JiwoTOYg6Gz30ieAQ4iexv17kA39EnOfcTIwoldzsB5qHaVGXfymQyV12yk3sLzvi
IEevgEuf9vvyUxfUmy/tKiZSjFlQtLIM4zon8ImdeDqEWdH5/qM1Ifx82U14R5rKlJnrJA7k2gQc
tCtwpNHKR3WlotcebP1+fyVwiqW82Mt2T4lqSEipUjxoA0xeQ+fSndRXbobZrd7+bLyOs71VJoAo
oA9sDfrmaJvMLtDwRrm+Q+kTIddd/8hZUI7jqMw1RI9kMxUMGAiyySIAl0/htLUVfD/xbstW90z9
Zt4F9x974ato90DRFulSVmp+FIs5DJYRWz49ZMmNiaH4arJj7Z85uJ26W6QU4vm2WtxYci/bvGky
JEsVEQr3CmEzw+ZMwsnUASzXgaMlx6CqHWW5lkrOwb0Z05DwBhEzNJjfaZ6IZiVkprIgoT6hFWP4
PAucZ5NEd/W7zbdCYEKaITZD2WBmG7ydFlLqzhjZ+i2VCpt24yfkg0f0C2lf6yPlRuSmTDZ3PjUM
zfAm1GQZzykSVcxyg1Lh+OSODh93O+mOqgr+SRfjZgxdgTEnkDGPsRr2+GZV5pWTn5CrQuAcQZvb
bgXBHEGqkk7VVAOiLlNLL+8y4jfNVRu+ZsZHuoShLPVz6ZjvpgdGWy4loHBLtuJ70a1xxbKiN9pV
Je60T1xCXvot3jkKJk5VqsikvBuMQ7pcnuMB3ypEX2t04uQddnhBoR10dEQHKbUD79G26f26rGC0
0DQgqMy4R2hGfUUKEd5PrhbQMxje5V286RGr32c8ItAmEpABv98Eh6Z3pXy2ZOPLRzA0ysmkYwOz
0b8ZKq2PA2AkTeImIN/pZL/90EMQWu3/gTDh3lxkMlWRhOm4uf+3MuQvef/wETNMWYM6nIZxWeaM
Dg1BU3Ii03fZbYUW8c6vRs7m2exChxzzfxjsyBZeKFVeVbBCRM/viadi/CS/jg6ttfFu8tuudcZi
bvK91uBpq8GeRL0viItajfVXC3bKf6wesmIm6UuhU2PQSE9UywQNcsbTxOJZwWyQsdQFBbkOPOs0
2SJKDNkt3kfhQTB7JM0bEQ8CQMSzmxq2cWohFWxlcIIHPFp/KCByk17bO/P8eZhAqqRyIiktVq9e
9lHmtc8gJ7ZCN7cJ+ih8sz2KL7Ojgunx8kfbPAxXHsgE1SboCjkwsFnzMLhWoc5Wl+pbWxNngjjX
rIp2SDjrS3/xXVRdITIX+6jNxjY1sbxSa1pR9SXSDmU+2LlsX7Zs82Ra4TCXe0U3y6ale0vDKObS
RM7cHeMmtxNM7Eq8NgDe12OChTmEcyWmCsBiZNTVXT5+rpOcY9H2vdrAaaSZpqK9k6gQxqaDdLSK
SW08Jkt0n8l0JLgFpbNwXXxTkB2NHZlTK9tOW5oEVxVTgvidypqWiqnWz7jr0u5YycFUqaPfSFTo
C3Sq0qfLH21zHc9gbAN3qwWRnEwAI4mJJmrdEcPpSuwLzjF4Yvp+54QrHCYYlqq5iNoAnMbEMgr7
xC/dbH9KUF2hF9JfrMgpSvSHUXWn2MnAHcu7CtJ1u/QnMCeYGpsyiNbwYJkPNAUnuK2nHzo+hxZv
SZmImZg9WQyaJBg8yUuvhn17ogHHO/d4Kv9Aa/JDIjSoEP/nMxoTQtGMriYjzbW0fQm+5/SoadNd
KUfuZW/Z3hArHGr76siJ+nSsNOqby63+UB3je8GqQUgi7huQvEElkc9ouXk4rBCZeNlKZBFlWtep
dH9MjgavNL0ZHVe/z0THWZwlcOEi3yIp6b6cOmvKMxRUVa8cZ84znWcKEyBLELkN00IXLxfuBEG3
ISfzcPkDbcbglTVM7Mg0dIZjTJsWAm/N+EtR7Drl0KmftJhzjHGcnO2SGMJSqpsSn2XUaWWxtbV6
tkjNMYcXC9n2CC0hYKhpABNL+6p8DCJvwExQ1V6p4XPcX7f6bk5uC+nOnO4uLyQXmYkWDeani0jE
StLccnoI9vp99jlA45/hjVdyxImP2xmj84cjTNAwiF5LKTW0g+LdadhuH1+jLwu9uZ0/7uT7y+Zt
fz7TIKZhGOY7CY+yidpGb/C0SzJjl4OINAj9seS06p1u0+8j7hmFcfhMX6QkV4DSusmnAu2T8V72
1F1h83pR6Q9dAmLc3ly60UwlAIVj4wntbkwWSzdyr66sCI/HjlvsoF//AiDblr6QNg8yA4DTKxBp
M1TkBUdz3lE5zuaJN0jIsY+tLIphO5tCBDiiLjfVXNw1kCUE1+ldLSNHrA3Kbpxk/7KLbEernx+P
1e4oZ3T3VjrKciMYJYossmqelOp26D0jMD4fj0Y71SIQsvLRLBU7zu+j+RalOeuyJRxnl5nDUU8a
Is8hVk9QbE36RiI3M57/DoI5F4u6nYU5BYTRHoup8ZV/55ZHssNzArqcq7M3TaU8Egj1OdN8XjK0
bSaaDf3z2loq8lAPxVVZ8eYveE7AnI5D22LSKANm3MW7rjacsvxbL2CCRKiJgTk3OIAXY3IFE/z6
kW6FwnSD8SaOI/wmqJ89jokTUJ8Py1mAOchElrpDDqAp2OcvIubQS0uxZe5rj+N6bOWwA3e60qe0
tp1iFhKi92ifis39XzkfWzKMICplytS/5fJV6v1eiiy0v1zG4DgCWy4UmyiMohkYY6V40gARZ4kT
b3gfh83UlqSQM12DI8wH2q0RHlRH88EDfxIV4TazciK4wgSFqkHOXaZ8BIM3u/FV7es4C5FmlFDT
DeyFd5GhsezCgaEwAUJW5xqeQMt6LzTzRDUyiNNCNUX+MPch3qz/ne8KEyvmUkSOFePnbldFHlme
dCXnZfV5FjGhQUhlQc8yLCAms5ryJPNNyZd13Y73lA2ZXxrf8kEioiCiURHndzJLZSwsAgmA2Dd2
Ft3Kyz+XfXxrs65/n1m0JgmkUMUj1S2R/1FEqtZXt2+XMXg2MKuWGk26yAn2UdI6hnbsdd69lf6R
rKOtjWDC6aCbAikptUfV2+SuJJbuxW6OF9pyl+7Ho4QuMnB8evoHYhDBQIEqGQrR3ilERVWg6UYz
o8MewgO14k9yaaXavx9ZvDMIs2d7RYBEbQSvzlX12zIshyXn5es36+9rQ5iNKhgEFNg5MJSH6bV+
niE/TZuDYlvSLAyV/5nCxub1f43KuN5kjlFoIA+D+f3mmH0ar2tfsOPYwqlBVWtDrxg5Z+G2I57X
knHEUUAfsUiPQkF2G837EOvg2iLGD40464rQxO9rFdh58tnDKJU/SLN72SW2V07COC1UV1HeY6/G
rd7nikGLVOq8i59/6HoaToG0cW8bt2CE5uaR6Mq822GapIomRvPB5MWsnKZ3RJAa5DlJbhzUwpl0
TywNGx2uVm/wouzWMYVBbkMFZ5iovCMlzLVG12JRxR35OLo/JDF7PEJ/5MR5z6hty85gjBcmopFJ
yUjAfTUkXhmilwAKbD2YFBJ1p/FURDYdcGUZs4z1soRZNcCyJj32xa3Mq59ve8YKgPHAMtVijdDk
bflmaNYPSqrYTp4HqpOTufHHiMLXH4u5XmoozSpjiPXLcze+ocQG4FXaGei2PskRfKTAtIJji1mh
KnVRQuHqWbDKzrSqjzRtrxGYrC0agmJDHjRc/5d929h9/Xh5926euOdPdLoSrp40Q7sMURHpOKzU
xAJtQVprFror/g6EXmRWIEodFubSwg9kyKAsplcMixXInHC6yUeyXirmbBINEpfLCBTIIr4qwYEc
qAKG5sb7+lgrtv5/pF1pb9w6sv1FArRT/Kqlu71vcWzni5CbSbTvu379O/SdidU0X/OmLzCYGcBA
n5RYLBaLVec81HgvOI9iaAvLHVfrMDo0mgFbT1dG6HfKt5hIypayjfRu+uYDqp3dgyYKGJbmJl9j
cEH9rbOBIuk/S/RkbsGFBnMcKyNj3FO40LoZuTLTEUOBu9NuITWLiw9am+S5ifbpoIg9VsGpvMLT
asxpkH2DIY3qxZaRC8vs4uLDCKqEOdPYdsp/lYYf49lWSnMlweArU4ueNspgwyqDXMzObk7BU3c4
/eVkEFxU0CD4E1eVgSN3+mbMV5pmusbP0xDCLPYjMPDFJ9MZy1Zjz3tzq7kLhAkKuEDZGK5Bg9NI
4mPIQY+VCdaxT8ScTgtuFlPBmtjR6Jsd8S3ZZIrYlg8ELjIojhV2PQuixI4vjNA1yJcxHPyMPJ62
RHiBtq0PILZum30at5Wi6ymAoq85Zhc7PHGZfvydEbbJWyrFTvABxuUKdpQu4E/HHl21X3rlOfFz
Tc8K3B8QXBiA9vS0xA7bLtCBU+zHqEFzQCW5uMjWn4sCVZZ0Wd/Cjjn9ZphXgykxQroq3KZXbFp3
Gtv05Gn03x88D8X1+t7oKhdakFjD8xs1ZHaSKYM1ahp/oYZy1XaJ5KQTLjwUpEC0ARmpz9SyDYqC
fYszO9Qx60i9AS2DspcDoRkbDJYVbzyZrDSlCvtmmtnc6jXxkeZI1kVmBpcV4Bvh3kDxpcBa6kWR
O+Xfq/np9I4Um2FpFnvKZx1mx2aMvWZ2yQCMbrrord3Qyjr0xEb8BuAzQEMx0yKsAKDdqZ7uQROd
zc78WC/1Owdz4Ehyn4qXf2XTe4fVZmlq0AcUQ8G+W31P1LfKOoNL00YbG7igUSr4RII6KstEywHu
pdY/aH2ZTFcN2Z9hwgaCC10TGHeSCI04gaZcWdmhVyXLIlyVze9zccvUlBFaJw7qVBbkEPpLp9Fc
IiNlFJ4qGxAubrXWXHWTie9UzKo/Fb4Wa+4IKcvxHOrv7YJwTmw4yVw5NaypVmg8t8QNnXMiyocp
fA9KoaP/RK8pEIbn0fQM48Z0zklZNhBcypJXkPCLTED05KCpzxNmsweJ44oD/QaDC1pJ1Slp3eFD
mQ/sqt7sqReBBR5EMZihlLWRSXyM5/GI64a2IVuVFWzi0/Wq7RsZqaQMgkW3zU43zNKotQrbpCrv
x8JT4i89kQRhthM+lVLwREWJ7hBwRHHLYtY9zSIVTmyMTytaJPvBo5rn2A6qRpJNKYPiVmfSrKgf
8AAU4GLxPETKfuq7xh3t24a81mMuuTMJI//GMP50UW0lih0YFtWLu6BrMpZJUAlbcewNBLc8Bans
PO8BkXwdfcbjogRF6pv+iPou9JXulNpVJa1pMquYx2w8Isym5p0eJ2iT0u2Kt0FG2iAMao5FbAoZ
TKQWfOS0Z5JoCdum1s8wgyaV7uzGut4t9BwGQ3uDxIXPodH1cW2BZOFige7LAQUII5dEHeH32oBw
oTNLKG1agk06ErLvaPY0mPXu9FkmdGuMrEKc1NFZInC8JLWyOklvsLOsN28S5cWwLvsl241KA7Jh
SYQTmrPB4jwuV5TeWZJoCObiLZ6vG1lMk/0+515jPluZOsGW0fiaRN+lFUHZ73Pn/jijZ0PDbGXQ
dpNboFJS+qcXQwbAue+sLqk1EwCUU/6mVea+6qhkvcWnzGYReMfFXSWjHcPQICRhYhY1vK6yHXu6
LPF0WclqwmKbKIgDNUPVEKqPHSyL7bmok2RADT9x27RzB0OyS/4fk35D8ARvtbOM3UABkbQ7Z68H
jNKktVzlmbGs4TU2OL1KUjzu1OlKC1z0GfCqotDdRamD2Fx9spIgIRNstB/nZhjcqcPMdDFfQoR6
Nw2SdRQervTDZu44mlPbhuZJis86giSwurXyxe1tyZknLnFtULjoYDQYJjZwBQnmXbi3rhgFAg2M
G/2HvQNTzI1RSzI5ibNQ9vfNAdEqOalaDREiXAJivCba8+mlk/0+FyGK2bDmJYc9lno7lG+qrBlU
+sG4EMGGdZBXwwCqewUI4iHmA4lCTASgNwDNuyCyjvf/ziQuZgwTUUDhxT6Z9uYUd/FZPS/2xge4
gGGO05B0LTwt7S4ZYdB6aME965m4k+zL4DzpmS0eFzAapZwoBDjxCZtXUngxfVESSdp42g0+Kes5
bYrcasU3c8zlZRiyb30d+aeXRRIkqMoFCVIMS2YqcLUeMYmNKuoXTB0z8mpPzogiRCOqjgsvHjFx
9+W8oJxshZZWNvxdizZB+gL5j3Xfg0ZxB7kubz2j7X+LxzlFWUXKkszAY/IpkIf3tOo/zSgrFUnN
4nyBLPPsKGARD5zMHanL2nrYfhrNHWOFlwt0s8/E3yc2ZvFdyXqvKHWc5EPQNL3bdiPIdUF59LNo
hoOSn6MURAwDghW4kFiWzRlXYDRYHysk4HZxlRsugXafjMKGhZtP9nxA8FRSuVaSBB14qCSoi9/O
T3ECvpzKr0ZJEBLOxRFQhmvop8bgJT9CqBlQb3aQ34FNP76M1kBtQ08pPKISTAxdNahjFJmX9olX
R5K9LAy5W2juJFy0YqQ0jQe0PozvKjvQjmYyNHgyxRyIV8s2NjvzPn3TjancmQgx4ibMKxY8nu19
cijvLLR8HSrojvutV6Fs5kWq5FgUHfbEwhA5LrmaRXga/5iWUzKkiCVl3+B7HjL9V5xL7BK5vsN4
300NCq0Wr17YFlR3UhWubw66p80o/oXNvskerLZx20ZyvRVePrdo3DlJoKABOi+gDYvXv4LjABEr
uhlq17mzX1mMLL2zOva2mFyM1NZsLNqkGIKogMBUt499qGY+qa+al0OYXgYnOmO2aFyETJdxtJ0I
aHlcutVwsfaSbyja21sALnzQOcTbVgqACs+Alv5VjzqvXe5K2fO30BATqjoq1J5Qtuf8vY1KY57z
agi6flc4z6stsUO4gSHq9BuA/QM2SZ+SOU2DsdohsKFwHx1KkF2Mrnpn7P+ZUhD78Pz+3cJxOWCS
GZatJbCnaJJg6dx4wvE/uyrkdO32WpseJImAcJ025nGuXi+h1TpWiZzTxcP+LguqG8gF94foApWq
18rXD5FPLlqZPqFs2Thv18ssp3YLM1NwmeflfSN9/5YhcB4+oBOxKTIg5PUXZ2/4aFewfQhhYE45
atGyUp05zbVdPM7pq3WF+EYFTKu7GHJQgcqq1eLI9LFc/Pu3pi0Qdu6A4DxXX+1fnct0q3rXvIsb
bw1SRApZBi90EMvEBZlCus3k5zVtJ5xDLWTfkV7QZsYz9VWb7G3Zq7t4n33g8GXyLOvBcbgCR40P
IWgziLZTkm8t9lt5hXn5qbvo0IZWD/eNdWgT6YdlCe+nfbeB5xJiLev1Ye5rXFQgWMAyOeYuBl4c
/vYU6S1ddE47GzwuL2hrzZzMluF90391t93euUjx+DC4jHxCS938WVbqEC8k9PAwxGyjGM1tubzu
0GIcY6cb44uzBgau5LnjD5akp0+475js3n9huH3XKPk8N2zfhUXskuXGkD0NiT0FmYBBHWIaFl8U
jPPF7vKqQ0GF+BG42IY9JEAhvfDc5mAgyg/tsxNIoqTQOzaQ3CFgJ/bSQusKKQ7a0ECsEF1OhsvY
vi6YVGI5eafxBBkVXlRBVg+uEDCI8y+rxFlTPbF6JPpQvpsH0HFaX4cxkuRtoqYuuAJm5EziEJXy
iRtZzbxYO30AaezkeLnusq6KeBfts8QFMdvqzYFzcF4UX+aKoiU8QuacpAotDVxmQK4rt7hl1yYU
qNdH7dLBfTB6kk9Hi74o6E8MXSVQn4SW4fEpThctmjQFgMn4PV1/hOavYtydXjQW3LkIQjFUYVu2
6qg2aAiPIcI2reJGrcYg643WTfFgOSmTm0dK5hVJUXhhu7YXaWJBvUs1conHCDY31lFDDo46pgqN
72PwVTHSsVCRpZit7ReLH8WplyovYS3ZCYLdfYTDLdyigAIxZzht3k5eZk9XRJlljikzhjtGeyj+
JZrNQEDkMMXUKzG+mah+s55jDuRbdLRXOzoYcji30HJzMR27HoMUjCllPftz3kniocjz0MKIzNRh
UqSUc4sVMp5RbBfjexU2tuI9LVYvi2TzjKJvxmQjNLg4HJ2HqWu8xXTtPEISOfFtCoVJ4xtpInfO
/zrt5myFeTfHhdZ08ByDmzTPGKaQaVmjCUBG8ljbIGiCsMF8nVa3ffcfDIRJYpTo623Q+Akzc60K
p9GBZq6lazkPLa0x/XWGU6O/HskNxoWJ8ync1k1N80kbA2sxo8t6HqJgjcdRYopo9oLiucw0bDw2
aJ/4n1qFVgUFGSwa2CBik34xdmwSmkl0Tj8MSOoEZxIMHIEyv9lcX2YNhfjZRr1yRdJrXxdnTP0f
/T4XeOyyDjuFsBpYMqZuqlXP/SgriIqcwAH7g4oLJTqN+fLNWIbREqooMNCidu0cLRq/DF2yTUXF
POQTeGdUQaNuGfxhGK7zWMYxPpTWvL88MeW8PGVzFsZl5SsX+hntskeAXCid7CHS2hVFBgXs1z8q
pXDnSnJ5FX64jU1cIG2J2eRWyiDCy2W+NOhtKmv/lEDwLXmtMWi9HmJtoD0LeVavQCHSPucyt/1W
fCeFNeprFLcwJI4CRlODmS8vNHxMH0CmVQuYpLNMTFFsGOYIbTw9Q/iY/X2zcUxaafHIDLPBO9W+
xfDuSMYbIzxNyQcGtzlVaHF0BXsmS6erKPWU+uvpWC2zgducLQjdnTnCZwt1/aZbOh+JkYf5gNMo
Mis4R7aySV+HBVZAc/tXFtNnGy9KpyGECSOy/d+rwXlyB/qSNg9hSf86ogqDdhAvv0p/YZx6txwG
V0ZxKvlw/GW0maJ4Mk3A2eqNM12Oyr09Sfam5KvxCq9FX9pzxwJzSzIooNwNsqYwtrj8Qb35ZJZ+
7MDonchxqMGGZe0C4jzPje5OmOvSR88gEkf7f6Ln7/Xh72RGWuDfFiNlcyArhf15ibYTv7o2vDSQ
10pln479fbM1Cc3bOVVx5tDmArmukr2c9jbZ73Nb30jmorF1tm0KzFZdd2ewMrKr6/+c2eK2vWMV
0PiK8fuzodw0S3tIzbfTFgjXfnMd4KoZdW2SdGVp+thahzX6noJkNTV1L1t3xPzzx7ajKwHnZ7Ra
Cm1cgEW1X6Pi2cVdou5Om8M+yCdX3pjD5dBdvK7oagVE5mSHdPRi+9IJDbeAkuRpINl34zyrT4Zy
gXAQCniDvi8c28+dYZ9F/XeC8U6ypv5pOHFY2xjGeRoOnqlYZxhWxV5X7P+e76QYUPSH3CuuGZ3M
GW1IR8vFOZ+VtWMDpVbkBFr7E70igZl3EmYcYfT8sIrveBmjblJmA1atjeL3cdAbqpdGD6e/nQyE
c/FJXWrdagFSg7quKDHcQl1dJq0mA+F82+rLUK0JiwSgnDCN2u2b+iUCA8ppWyT+zV/eSEG6dTZh
S2j1u3RyK9v0pui700hwxGF6szKcf+N7UbJkAGpi0DQwwW0SWDfFNZv7llOEytybcu5tJdBRpug1
gFxDtUCkBM1P/uyOBBKA9KG8lTu3FJHz7tEe7MZm55CFcZT+ogERxfqIwSpG2lAG08EyztvCJtVN
TTVQSuMykzwviyQbURpEEyeqWaxpLQreO7ycJzY/mEmZV0WPANjCvyH57ASvav+tHeca0xR5F/n+
qWMFwTNN9kZQ7s+Z7aMOxUSMjVc26xM5RZHlZRrniBpdmr6RDuWFLH5cpzP6Vo9guOUrTG1S6pEF
p+mqGC/GDLdxyUVPuNdAHYL6NEUfLj9Rn5GiHuMMEEP5dU2/xUPoMjFSGQzbSZ+OrA0MFzlqPCCH
kd3gso8ul7T4OZz3qT7s4M7EOc0U0s/wu1kN743Y16L8hkzPZwSmjRVcvFA0o2y7DCCZ0r3RqNup
cflkq9Fbuia701CyD8bFCs1ynKFj70y98z03LzIqMUX2+5xr1YURzoqJ3x8msBRZhfVqTUnw72xg
6cUmMY3hTBNR8bma8CVLrnWZepbMBu6mlRgKJPJy/L7dGq42Km4me4YTJkCbBeejWUT1KlvwlYq1
vuzim16/I2q2W5sfmawxVgLFl/bw+jU5PQWUooR4MIVGVoinYBCrtBiITWrJtpd8Op5Fqut0rQ9Z
mDaHcnCdsLzMSCTJe0QWURW6PAYlhgqm9+Pln5tONSoDFoVzedDQhT0kV7bpBCimupRIfE14lm/Q
+Cwr15Yhbdhj85D7LHFMcOo4JfS/mCCGvPlMeOps8biEy5rGOl5G4CWLq2jX+iXdMVrbHHy6buHs
MfUJNhIZ8Y5o2bagXBhNY6Up7Qagq5M3bkXNvVHHkguMqD2MbkG4UJqui5VlLDQY9oGd36mveKoR
jEHyJn+JklnE/r6JETREYqxZyFDIYt4skfVlorImMBYq+bNnaw/7+wZCpc1AqgVHXNqDdnj0SB+6
sWxSUup/XEAdSlXp2h5fLful70M0kVYeSPusdw4hedIjenbY2sSF1lpfkwnk9izNqt2yOlThy9jf
knyfoUiblo9/Hsi3aFygra0+01IFtrXOwUgvrehw+vfFK4Sna4oXXrwEcNaETUQLquEJ2zYq0NkR
7bGdwRgtfT4RJTv4+d84nB1Gb9njmgEnT76FX/P6pZueiOy6JwbBlJtF8bxq8o9obdnM1gx1qoC0
9pP9faHUy0e0T8j4ysU75wOHc7iwVUD23gKnyZxd1JfBIju/hcsCcQ68AmA0l/D3sLCNwV3c4919
MF9L03NQ0tY17/TSCw+JDQa3/0mfZVNWAQM1mTdSH3T1SqsTv1fry352T2MJvxgyJ7zv25g34/mF
B1yG9HHANM0wId0p2ifHlj08iz8Zui8NiK7rFv8cqJKuiXQDZfJOe8uXa6fT3HD6cdoMIQbUSzTq
aHgA4rWCFKJFmZKipxWkzMNt36T3Q76k7oSOBslIifCD6TZuOMTB7cBm/5JN5LTjrlmSEEXZEBNm
OQh1sjMGwNkP/0bgnFjRiiRXVSDUXYcBTRWKT5nWeysUbE9/NPGpplMLtzbbwH+4U23U5zjL0cmK
l78DC8/FPtyV7Q6yk77yJmOfF3+4DzDOqzM03DdqB7AlA2tYOFxC1VzizGIv+IDg1mZQ1nAAmz9i
Mki/69GrVij1yMhGhbFs89G45cnipkVRFnZM0Qx58l1aVx5olttE4mgyHO4AmPOZrG0DHKKuPi12
Cf7H6q/1UnLQsAD/KRVgIlsETG7okeWSNn1ohhYdKMjnsyd7uRy6ysNDUxu5BMPIcB3JGgndwLBN
OBx4cSDrdbx/xtgqSWgi84iTwR8x+1VEkiFdoRegKwrz1FAr+0RoM0Dpbq7ZBSXMf1mlayIbyGQq
hUIrLJhhWOjk+URsQarVyOcCGE6ve5BH8+IpOL05hVZ8IPDMFnj3CWnpAGGeoGanVz9n5Qmc25L7
CPvanxZ/g8ItvhXpOrRzkTOhdH65xsTHzbfDrFcBPhv1a56t1xgWQDtFuEjcQGwexieohbkAjAQc
u0GrL7mdGqyMo1Qo1geDprvDItlC4lX6AOFym0YfuiiuYd1Cw10XT3dGJxscEZ7VmBhhrS46GxE9
tgNlMCvtG6RPlv5zHR4W3HfM1S3WyJsn2YSD0JwNFvv75ujpyQzFzQFYFB3KcXZpyr6XcFE2AOzv
G4A5tyPHLpE+6W2yU5zHZVKDxTEkSy8zgwugU54jGhGYMZR+Ef5Hq2TKRjIzON8CiWSkdAnyp366
ytsn3cSMu8SzxMtOMPtkIqf9xNuQq3pe2x0gnC7CFG16MRiXpN4nrfMYx69nRAKWNFNTR8Thu3Jr
RSmWmK1KbT5qyW6YnkpZe5P4prbB4HfKYNQ0wqUQIoHrTg26ff2i3k87c8cI+2T3QuGJswHjjoBM
7eNmdbAtu2jyaG54XXqhmKFvoDu3iq4bWZAT+gMIRFmjLPYpX8+dSMNIAiA+F9WtH4doGNSvE3N/
epWE7wqouavgZ8bd4NOc+KBOdVvMMx5Us93fr3R46WyD+79rLbLucLFNv9H40k6ahXlIV6Bl7V9r
tM9BQVcP/mmThBuVolOUiaYwdczjcDCOcwwNhAlFDwy9UbOGdoBkG8kQuFBQduCDSKIFl1z8++P+
e9/tTpsgdLWNCVwoCCnNSWnhMyV2/o0qe0uHflvztWhA3JSn/qoEp/GEy7LB4/bRREoNuhHAKyLb
XeP9rJY+qSRGff5qFtI0HZd2DemHyV9BcqOfrdUECGt+dYrIU2XNNDIEbl3QhVivRYF1KYrIDauH
avzzqwezAcorRHUMKGxyiUfprElOehU20HdmWkbbhedZNjEll1D6vCrHYPqxI6skUq3aBNjitBeq
lbllRr3wz1U2jlG4VICUNlmWUsOWzLWAWI9RFF5185+PRR2jsKXbnNEWa3seQ/bhMO81GT+UUuLC
grPgGIF9zQ2CUtqrDRIDpGbvpc71kHltgEfDdxqnPz+rAYZxb1RXDQ2tz9wGzVJFr02WrFPjB3iy
8/XGkhqk4h98nOQeY3Cbsp8bRc3Zmwj0ePaaBm6d1AsH2496qL3FgWI9mJh/lSkafU4RjlG5U06b
1Nwp2PwatUe/0S+TxgSddO0u4U09Pvxp2AGWodtsRMOBVBLneqoWzYvBLKR19S3B63kS10+z2Ulc
QxgWNjCc7zno4p2oiiyB9Jd2goPaP20GCyufFmrz+5znTevYzokOMwo6eknktuShAQF8K6sTyOzg
wltkIANZDeBUapN6yaJAXavsJGmuzBjOs60S5TCrwcei5hg4DmZb494f89WzieThSobE+XeEJtEU
j+I4RZVx30OpEXUw6Mh45zwowc+gAY5aoQ4qHL7JdrYzoo3OgJ+HxjobcoLexfAj1FDRP09A1lJx
xBH8N8WDGX+5WtrRwcZdkcgbsRtbV5FsclHkCBqjpkSjHbr6eXsaqmdgj1LhcMsAosLvuSo550RL
swXgTp5Rg8xYZMKCGa+XUOkssw6rc3BkVHWiYLPF4QKAkVOI0DvAUWeocaG/rvqlWXuodD1UiiRn
E54PWywuClBFb3J7wkezBhfa2xc5eoRM37BweKNuKJ1DZ5ueDwoaxtyoibouUmsuKKBI0IRkBtyI
A68d3GZ8mRpJGeRzmojbO6oQzNtsvLVysbrPwezWL9hBZNBuo3Z47c18N+nVjizqPTrw/YFoZ4Rs
FMMtTJypJquLH5+yUCmJ0OGJ8KDYFxn0GugVum5Ph1ORd+u2jm2Kn6eohR1DjOAVHOIW+fu6Nred
qnupTv/6VxD8Cz3IV/MSBPyotekPWnl7zswvVubDBv5Rfk0Kp1CWEQCjX+MJm+WJUe+rd+Gd7seX
zeHP+7qPAbkdu6pVkrVssLIE7UGBUcMaAyUyVTFRWNhaxW3XIpwjojVYGb38ShO3r59oehhko2sy
FG6jqmlhZUqOaD05i5/Q73Z2lViRu2ay0WjRFt2aw/lyPc/Lgj51ln4ovm2/rpHpmdY5B+oWhZm7
yUtnJ6pRHGGuYKZeb3qxRbxIuWmlPKbs6/MRBzdeA1wRlIKKkTu5TZq2oZ0CqH2dX1kPJNpuD2hh
cO7YHEnonaEvwHzuA5A7wKtaG9eVOXn/A5LH12xkP9uvt9MrpG8QUa2L05tW7BcfcFxcGBplqkkC
uLVIH5sq/StWtMfcIW/LOffID8OIyjLzzZL1tWKNBt4Xg6J7LPLANP9z2hKx4/3PEoTv499fnHla
ih6/7+i7rv0R4nafT3+uMr9dHbArHYOsiUHxLwDIMCHjITtT+aabvSRWC3pnjlG4kNCvEZgfVaD0
r+FD+sYkk6EldtN+ry4gmwH+ekeCKD4dPr4dFx3sWBkUGw8waKSc/irL+D5zZL3yzJE+byS8+mMr
GdBC4uLCXJdz5+QoVOhx7Fnqcj+3lzVogFDpLz17bfdVC8ti2duC2LIPWC5QOKoREyVEdA3nb9r0
LZI1zwh/3zFMSlgHFwYBjx0izS0t7wiqI+EK5hNddW1HktEL/ZoajmriXmx+GmeMkr4rzAI5z9B8
zedv1rMqu50KypXwtw0E59ValmdFacCI8pU26BH+m5hs0dzuNb5lfVqyqQJh1NkAcg4+RnFohDoA
1XE5WMn3JUQNBm+AjaxVXpigGlCzwJSmwVh0ufiW11Vth5PBJo2mwAIPtXmf/jV6q6f6UOD6cyYG
C6WL32h8q3U/zGE4KKxcgq4W8JCvuOZpf96mcQzCBbpesTTodICcwB4hHI/kVJE9AYhcDq3OOipy
Dji6+DSbqrFqx7oJf4DDu8sQ/RxaPbCrRhJ2ZDjc5gwTtYodxUKXJX2p2xvkWtA69U8fC6Lb0NYW
boNmRZsVJAJGA53Oddzr5Ou0YKrAvpplbVqiWLCF4o7uaWoXzUkAFcfl7YJRqrR8OW2McKduITh3
1rNqtTGkC3eeXZN45QWjsIxu1As6oyyngpLzzx8X4G0m5s8hM8k0Lrit2odhrDmDjXyuw+z58BhH
0x6z76ftEi7SBoR92U1u0DhdSooCIAleuL1lDP2wV/etYbwM6noXhW//Do755QZuGvqsrHTAQY3G
a5qnrP9etF5o013eyGq0Qh/fmMb5OGir0IBAgFWVqUvnJxtv3Mp6zkbagPBOvuRWPWBEHPoz3W6x
Gzeq0lvMvO1OfzeZLZyDd3FI9HUFDIUQUdXc0073nE6yYYW7yLQMdAJQR/3UhTYp6zCPqYMnzrj7
PhvLywh7zrHjA4I778jY0qo0CS5DYI7KBzel96rx6zSG+OTZ2MFtnCF21mqtAdIrIE1FmzC4PpNr
MwKZmO7/g+kp2Xfj9lCcrora5RQ3lQi3ot1seEtQ+qw5GX2iTf2F7BmsLDzIULmtNEeIGxV0JzEf
+KtEB09qSjp4ZADc/rHMxEZyAgDQtHoNhLDzp3+5UNzmKQa7N1HhRFFJeRevZ4VM+kxq8Bmdx/rG
AuqH83GbKFJUI0ojZhBE6hSQ/TxK7BEH0w8A7oxIF6dBwyjs0b/Nmp/nuyX2tB1yOlBURNdqvx+6
IElAeMz6/mWdfeIT6sM8wl3zMO2YhXEP9G7xptYNwSr6t0Be3e7og76Tq+1KPIRw+VCHjtVQJUBs
lxaN64lUf00IAE5bVOgYq92nq4tixpDjnrFi6qi6Yd1/01YZua0wtNqobCPBxys7f48w+j4ajQJ5
KgooLnogtGKWi68JQcDQa+gYPSSf9FNXjfaWOiN7WNKnxt6hdhKsuYxik21I/qJnbEC4DeskarhU
JpLHNvviNFNQho2rh0XgTL1/2tOF60LAoQWVZR2cSVyE7Wp1WMccx1GYMCIjUDLZsjd8GQT7+yZT
MJM57FYVEIbxPGc3oHM/5+Te2MDFT7vpLTgUvlaMAaDCVMATl2duVcYy+mnxsuCaahpgFPqkVLak
rH+RWTL1U+GmhnaTLyoIfnNMjfexxCpBNzGCHPlA407YeB7zZaRA69EJ5dgvBAlx+CXX30IHZGdF
ENIvZvtFW17P8YgPWM4jwCscdw6LrVnbRa62KPvVkmm9C8MrOOFMjNujlME/ROVdkjg49ZBrpaMb
Q0K1z6F1nJt4M0q8XpYZi7asiU8JGle8tX1q+IppZWtKDbQO3OR9Zrq6ke0bmZCGyM23KNyZlKV1
0sYVUMrou9VddebX0+sicj5cwUF4p+o6ute4IxaduZM9TQqim6K/aukA8rS+cGnrmHiHSC/OATPR
U0wpgsOn1xTTxOmXh3iT0iABh9nqEGuTHbpFctAKl0b/wOECnamv2EUzcIrh2fle5z8HGUegDIH7
bElkoXphAMFsHzWovuJoaBLJc5cMg1t608zWGhkJnqW767F+ssHJZEgWRAyBN1UWEFTKXyHHFedn
EwOCttRPf0TOryX98/lm0MuhXPE/DC5Qq5USTZkZjyCHf7PQPqRFOHT8044l3CUbDGbn5jAY8mK0
oggY3fJtVoM5k3wnUWQxDQz7QOsPlHz8/I2zZGW+OPh9C7d5pzPcOrtRysrrE93Frj9tjMbSQP6c
Ng30xlOMfBDCvwguSDd0mmUYW/xlf4u/dJDmChiPbXtYH9Un+mBdTq+Tr/oQbNsNsvNB+Ck/wPm3
wq505jivAU57z/lGf6y+5kaX5VUYu0jgki9roEupTIRuuMHk8kQof6Q2LIanJy924qnkWTpzJoPg
jr1VG9AxkedjEDlPXeb2zpOMpoltxxOrxo/pmNU8VSHI84KuDv1Zj92kCjKQpRt253V0D+jTbiJb
KPb3jc9nGe3VfErHoFCzl2FuD9NA/dMQwsNhsy7ctoKQrZl1ICQNKtCNKcVNUd/RuXT7SLK9RKag
fwQzBmi2QX8HF01VK8fe6/GFMiXykjLySlmTrGj5ITlsovkKpdNPVMMZrRf0DoC8s6+/hJm/VikI
2Q+nv9Z7hzLnAZqGlk8wHOBaqvEdzEMWzllsZhMehxYvvS//E86HJFBuqx+Db3gFCIaT3Juflcv4
lsmlRH4ha/oQfEiGyzipQOv5qZdgNRKsltZPUO52kQOFe+MwHoyb3EWXyS/VT93akz0YCL6shgI+
UMFAbFj8BEylqHNj1zMU6szJM4sXOx53dv5w+tOK3t1wwYPEiGpgDgYMrMfOPrZtOCqzBU00X9vF
YNvEl30m3uwtvu4WT2Ege+0VuP4RIJdCqJjshaYz9MmnanHR2nI/F/1tHDv3aPSVrJrgcDmC4rw/
7zun7S3YtsSXBrp1puEugY5TqtbuYE67f/kluawiiwYtxyUZ8p/76FDfzVdV79t3EBVxCzDwxfvl
IZS1BAhcBNdaSGeyLmL8P27xUtKASlxDE03m3MaJT6vMnRXJ5hOQssI9MIKtQrnEND8NyEWtQ7uE
0TzWr9Gt9Rp7CbpQyr/0i8Gfgzyo7tUDkYRHwcIdQXJnStzWzgz+FKSz0CUwDnVWeu16QVIUj855
eD7C4u5PBO9VcYK5IugFLJ5yxwhn2Zh+dG3e/bNimGjLHSGyWLM5X9ZoUdqwAaLlggnQi73isvLo
bQ868fjR2ZV7VUYXLapQHUFyjlKrVVhqjLq1RYdF95UZWexxHQGNObkc99QnXyS7gWUWXMjGZRi3
ax0NXphE5D5rVoYYbIpm3IbfK8FQKdxVF38Lw0jneJk7nMLiPqiNp/Q5L4FlPeE55Z36crrXLlW/
8KlUeFdU5Ea0REcmcm+CMgxLMjfLh/nNikKHATeUByZWuB5IUFxr0HNXXbmeuwyNry063eJYyQjb
4gv6IzmsB8c39vV31Vfdf8A6L1o1sOob6PKw0BLKl+QKo9X0rptQF94ZuxJnAcoZnf/e2HhhV8Fp
HxGcBEzqTCe4HBNd57sO7aVMSjtCctJV9AadwQfyvbXLvWLoknq6IEzipq/jkdrSTZBWcN5P4kot
lxk5Sm1emJ1+HYFMupbcKUXlnyMQ7lyzKiRJFa5L7zJWptd58yG/YqPksEhy1DB/5vz9CIo714Y5
VvOyBFS0umsfuzh43NNLI7WGO8ystbBwvQSE1v6XTlgJtBmEL9DK2svCvcAeJKfvMgugSfh0woSx
2kcD+qqDRq19aEjuIUcuuX0JfA1TNgae9m14AjK4402r60YemyOkB4aud7Xm6f9Iu7LlSJFk+ytj
/c5cCPZrM/MAJLlrl0qqF0ylUrEEEAQEEPD196DpmU6RaWJ6rvVTdUryjM3Dw/34OREkme1+tchZ
e2niYMgm6IucbuU5pLqu7UQZSAm+fPdVHb+r1k7r7uPqjXeB6sSeQkyfAB6RLekAXxygBl4OZOsn
cbP5nohS2rIBAxzYW1/9LPkKYjHB2C88KC4cJWjcWMQG+gdhwZzzmaFBMwFsHLucQ1PH8mJIIdU0
+Hr3XdoPp0ZmRymrcyMWKowMPEXrSIOuyIXI8NJsmXgOWRDvAyPHPD2jK1AIAt4e7yL200R0AckI
r3NW2WJ4cWm+Tg1NQz25LFRBW0lNDKVyrllxF9cb/l+kmkA3+MdYZt6tKBRauwXG0uqOVyvPXXOX
LKFjLm7rUyOzJemkojlKBSNQgdDDKoyC8lu6tZ6BzVv/N/U0jAg09ioOOqThZzdsb4yDUVrW5EpV
P/9ZrLoNAfzUG1c1uuOSxyVA2+VF+re9eWZGz0qH9GhTWnVkZYqf+ntt1QsO9dKWPhnSHMedQtO8
FaPdIYOWQuewq1OvqNs/D5s7nTd9FjbTiMScpRiHrf/KQOGX2J7a/Pm79JONmSNNS1pkaYOBFBX1
dISOaLTRsgW+saXZmp2aJAFJaT/ASKJriS+I8QoqvAVPdikm/jSS2bkZQMIr9RhGKntbbidpZMVn
cAW33S+5InjQLzG1XQr8P1mcHSKlATlhTKdhHcbQDAXxtICv0zVTQsh3QNXKsT13gUT9UgAJyRNn
qrKibQnSPp89UMM6o8hdtUcx0t0ORX5T861uZ+DUeTTagFDpR/Ybb5KwT+qnRQT0pVk+NT/PYnRq
XTdgXelX/Y49mWEDutl8X/4aocVGNtl6KbtwyVFZcFQf9CpQqpjfv2qJRMqQM7lCwf8q3hQ79w4b
1G8fpk7+r6+pi1MLJhdweqE/GzQbs7MQ2WDj1CIhoYiG5owqTEJ7BW7/a31nwi0u+eALdxbgtuoH
5YKN9udZLrdsDXWUat2j+az09T6McTTM9tAv3SeXhjVVZ6dCH2YSyaHZjmkaFzTfUq6s4/Sc4mvF
jzYmGmAnGPaSzOYF34vSP6gdsDnBHzJPYZhqUUGtCXFLkt9ZiuUR5SWRS7Lkl4b0ycrs5PGBmNy0
oWI0ynttTHyn3Lc6Ry/Vq5Y/j6TwEjB+pPLJhYZOIRa5ES504H4yPwvO1N7hWh1hkFF9J5wXx742
o30BsV2wUaJMXCeZh4Ar+Hp7XtgvU7oSYlfoHwKj1my/WEIYjapweOqi8bT2JrdfWuWYjEuTe3EF
T+zMbh0mCzx8kkkhim25tk7SB7lo48KF8Gkssy0ZozqkUBNjceiOR3fCXLjVzucKPgiZtCmLDfnc
+VM0bgde0thFgtm6S9HznxePkBWFQpn/9Zqcz5WFt4EDjaOpi/SsKNwO/agYGZUrjhqXo8ReA3hc
9Pi1kQv3DKwgPscDRHVRRZ9tN7c2tYZoA55rAHeNh+HRedHvjAD91+t8pf5A3X7pBXchSfjZ5Oy9
CFmg0XI6mOx3QDvwq3Q/IaCQKN+wg7mLX1iQ3S45xEtGNfQtIjeOubTP5KKERk2mKpjN+FXZTK6K
7uww3elXyPGOvulXt/lxMdk0bbXPj2/rk9GZK8kiO5aJDqN1MAyeHWqbat9tOiDnqjviJbvFUZ7n
ZMA9QoCRQmumZp8xYVI36xpRV8Oq6/f/vGVgcNz2wX8ioH7BUyLeniT6kG5HgWoOW9B6aDhYckRS
ZqWjHgCWpReyRU4bTDj2C7lb2KnnkwkaYB36ctOVjZWcnWu3dSzRq4iImpUMxoD7AAqvzBWugZCF
bsAWnn1TrPN57T6bm8WVWmvqWYseuhVZCwhIi00fJptlQOB0vmZmsGImyv4oqQA+Pjt/1DKYLjTE
IBp0gcc3B0wrQxT0/Ecvl6K7c8eFq/rE1OzcCUTJNB8qCbKKoYZE5Kb/BfoiPwspSqMeAa7TCHVk
QpdfaRcsgxhHB9ekBem+M8V4q86s0o2UYVXrUM1hvtre6uxG0gXPfGlDfrIzu15SXW8kQw/sSpch
zb1/UgtZgZEesIzBMovzuYu2YQ9tyQDYqWi6nsXLdeP2JHZjvDXddQSViZpCret3DrD/eZP/G7+z
m39uhuYff8O/31g11GmciNk//3FM32rWsF/ib9Ov/fvHPv/SP66r9/Je1O/v4vhazX/y0y/i7/9u
P3gVr5/+AV35VAy37Xs93L03bS4+jOCbTj/5n374l/ePv/IwVO9//+2NtaWY/lqcsvK33z/a/vz7
bwTr8z+nf/73z65eC/zaQ/L+F+81eS1em/kvvb824u+/KTb5K4Jb1JmQqEVSGI7ot7/07x8fOepf
kVVDIzygfDY+mPK4JatFAqv2X5FGtqGzh0sc4qIqzgE0nj8+Uv8KpVEVzLtwZ5qLFNlv//p6n9bp
j3X7S9kWNywtRfP33z480snZNqZGJwMaD8bUlnbeXMWA9ZJ5O0WLXaniTQWgn0sGcSiiugvGmg5B
xQs/5b1vcqEdooqPfm3x+sbhen4rrMw9ln2T7WrbAq1Dt6NDc7DSyNfULHnqYxd6yqlkIbNaiDxr
xYtKR/UVKJ/iUY4l556pcBGYVpns3YyNUPrLU30dTSgjt4ZecTEuKbDNzvk0YGDVwA6AmsfEfDGd
l5MMVsXGiKcupyHK0WjSd/TIUySHvIWgtoc3yOpkP/w+4acTDCr4z95zMgjRTDhPGyzxUDScHUCQ
SqOOyRoa0sZQ/aqyISYfNUbQjiBHK0qgD2VZvOgOHgsirWwQYySvTkPllTXaa645ASgdQ9PgvqGX
j2SgGxPiUazKV7LNH4jkkA3S9B65ZtE9qa72MLTNg0Oa0K5J5ZPCRUteMe4KMNrVvfojGu0+aDK2
M41M8Yoh1zyzKk2AUHJjj7c89VDZaJ7Mpire1WhkHhkattJI5Xi6SKiv1D1IbA3rMXL5oSusdZIV
OlSf1UNuqpmnJeCF7/ODxuw3sOr6Q9GBO37Az9Gio/eqW+UPSpEg1xpp7p3F3P5aFs3tSO3EU6UL
ZmwxCsjoqtWqdgbnNRkBx+SKDUS4kzBPTdgYpiLlBwX6nZ5O0jioa1NeW06M7ikcgV0n62PZ9tWu
Jny4MwpFC+Ro8FcGZsfvhGlFEFErgjqRiq1pC50cCwWyEPVgonwommitRQBflDFNV7RRnIM6Jn1o
6mO/YqSGvgx3gIluNTcQA0ehc0ok+q7WXTFO0yX+a3CwzDcPnAcQcSYqjyjPafOrd+TScZNeRdNH
Sp1Hvar60EmqbVI2j7UZKfu4zkCF6fRlYNqpsetyXWFepxnvWitV8GINalg2quEZzRhtStmb17Gl
H0ECF4dpn3TBQONjM4KnjVlmG5qmBNqkAz2cM0Sgpo0o8RTkCba2w5KDOTTfSslfoBBymwn752Di
yRkP+VPSjKsEALUwkiNQCb0TbRzBb6UxXMH9xdB5bqXjg0GJX7mmfd+08gengAcRzrDnFQO9nG0n
fTi9DObSII3QVmrGucY92re4r4r4GpHdi54gO4+sIKpEgwt0oNU79EY6rbllkSio14n+jYq8DpOM
QIrHHvVdpCtXA+UBkkH6jheU3CO1PNynCHkzXx0ydjTiHKjzxlEPKrWaZ9JT1R/zAgXJuH1jfSWC
KBq1rebiuYlCi8q1jdXbO6fhQ6hbA3tACSjIEoLXN3eOaZ4A/t2q39ukytC1gWRKWetPFik6rzKi
A5veq3Er9nhQCV8rEonhyTFoZJF5BFCdNdMLEIHZ5bg1sqy5btQuDyoDu5jxKvdHk3AfejlyVwBz
tSntlK67wc13acEU39V7ZVu49TXJo/QYafkLjXMD9Xe99tsoLu5yasThxNG3rxt9CAB+peu25Ebg
iCq9jzqqrIVVbFvXEoE+CuG1lR2vs7E0V2ljmV6kDcyL0/JJWmXpE0fSlySpGy/NRnJgItauaKSk
XqnXw7pJ2JampFhlSdqHrOJbGtEfAyN2AJp1I6i0Ckezc17UxF0nJPLrBkJvtM2eq5gC8gTXFDhO
nPuqdIytPQmY1QPQeLZDA5JlqBdXdnQ31omysYu+hhhd8yMFoXtAWhzWSmT2Wily33CHrUDzns/0
TrvOhNq85AlIBZpIfYMz7A5mlMurLgMrzOiq0he1wb4rvIjWRsmrregg6f31lXB2pnEh4FGiQV1e
/aBQ/3wDmbxOh0IV4NlRr8s09pnJvarFYHP2aBRwQ32xBEs9MzmRM0/FfbyfIUo9v/RcqCdGioGu
c10ZPIhW/0pLsm3GX2OtBC76ULPCPX49yI9E6KfAAtEO7KkA2uDqO8O4pU6Z6PqYZyFw6be6KTxq
gTuxHba8GI5MvylbeoTQPUg8tT+XKDIwubho0aiPSxex0/wR1ki1GPDszENDVTxLSfxR3A36yo1/
j3o/Bb2nd/sstJ4MORYaazGxSH2c3ezlSBTLQFU5ZLoR1KXrpepVmy629p8vHjjUIJIFQBvyX2eP
Sq4PNidmVYVKysJk3EN187G1mmCM03VVhNx9aM0hVMp823HqZw70WTR2rcWRR9RxxW0b95r5rZds
oTxDZu9CjF/XCeB8mGLw1J0hRxRXjr2SllWItMVuJAzlGYakRQOqN8L4O4lHv6iHRyjoeUJaPiD9
fk6ZV7kJ4pIDqLSC1sKjrmPXdV/dDda45aohvKqx/TyWt0Y5jh7P1HWXGWuOTLuRLuyU+WPsYwS4
OUxsFtsEJHMWDOZd4aRtY1ahy7KbrutiT6BLvtUL33Zw9eW3vMHhHAfEGoRDhjhFtVBhC9/iLCLF
NFpIwmCvgqrqrAcqazuOU29VIcIqz+3B6DNsifHUDD+/PpKXluvUjvHZ78QN0vGinwbLn3uR+02+
tyo30PhN3i9FLpdsYVioW4Dy4pwPFIF/pBkqtkZjgn6iJqHSIqhIk3ckudAhvtQZpX8Q5H52N7pu
4x0F7gYVpYt5dlhKKipCiiocRjoAtp0r8TEenArt4NO5YFedgLIL8k4OyvwcCeSxAZClz9vALqBg
m1iBbeZ5oLBHt60yaDM37Z7SNFkrlv2jaJPWY63qXCdlFgUNFLn8yFFqr3KyHRGCo89v5F4trfyO
KpbzWHZxOfqp20kX/UXp8CgtXgUUsoEHRSAiNpzG1T23Q4e3M9S+XjUMzsOwd3DU0ISPSRmq1Ok2
OQPZZIdQO9DgTR+b3HBCjRuWn+PCA1L5KO3uVlEFaslYVzWnt0aDQNuj3D26FHrWXtaQElc2xE2h
ZoizB8pk1aju+wrsLUwNeyG2ht58txm61Zqiv7VTccuN7lDgN9SsvMWL4FtvktABknLDoCusEOW5
7aIwqSLESRlkw9JtopuPjp7fDIQ9yba+xja7i2wziMsqC3rGjnGPsGPEslugH5AgaIxz87XU1GJt
CbKhpuk3erE3+/4qBYmna8RXSlaBR77s/abqqad0xr7q5A8bvUdI1IiwrRMetEaHxImW596QqgAs
lw4whzoiFKWGkEcFmNSh75I7oWdwKFmfr/WoFB66AZ9tBsBKxPmLM5T7kY+WX4Ik10v1SPXawX3n
Ig61svvRj2XkUcKCjosdMomHvNV2wugqLy1tCukLEICWFTAKVOKbWCUeU6PxMIosyPJyTQYk4Ksm
cHMT2U6W2V6Vj67HZVMGjeFcibLcRY20PA7IH0QyIZpKiwEKylWiYGvxg92r+6rHqxiR6rNIlJ91
bhGoO/NnbTCDStAdnurrcnCQR0JewbfV5Ka10/tObSDLTvYloiuO7kC9Jmu4oJ1b6/ekBd5VK0Oa
1JChGfGs0/vG6y3lBpxzd3WjBGVKbhuE9EZhP8bV0B9Y1qeeI+V9OYx7yAtdobTwSNx6k9B6k5vd
w1gY/qCI0utrhrhO2dYaBxdathKlNnpMMMAs2GYsmeY7TvnW1qpXWPkPyfW1Jek+5wl4shiF8FLB
Ai7xsOTNDUuMX6zSnzHb145eBJLp27xlGyjDX5Ecnjju1bWbaEWYqWhK7LVAq/Pak4kWjkV1SzWz
xvfBsyU1foIyEi309pa2/baurc2QJtQzeHtI3WaToXQG5rEU6caUBp1SPsV5v3HTdqcUzWpU0nsX
L0JdVt87A6/MTkdVOSqiXTwQsUkddJorcqMktrYemqHzwLq/NYZoM+lXhbpTbBJZP9s1Pdpdl3vS
cO4sd1gBEbIrpbLCW+GhgmguYdU6QSQYqCQN1DK/yWwhwE0F4Y6G5e887faGyleFSXYVdcH9V2kk
zKGLsan7tPZKy0UJvCaNzzPrtmsYx+tojJHQMLeWaK4zasktb2y00Sm5uaJj33spiuVQPMmewKj9
iDoS8yxR3PGWro3IeiulTOEvcQIVShv4hAzyqgCj+Zlg7CXtrPKpjqEJ2XYQgRaW8Aq3UDz0oybb
lLdrxGCtBw0vth9q9QnvrcxrHDDR8FqjO5E61ZEBSbQqs+EBiRPFz0xyILLcN6b7MmQ99FGsDIyx
RBysgvxMYiAZhl6xPT0WOzB8vIsClzTvGz91nMobZQTemahiR4XjzY7vaW5YysB0nMT52uDDr1zw
feGqB6vUj5zbD23XPuYQsvdMreU+gXcIZFpwP5NxMDbIoldVigBAD8HVAoKJwjq4tL7CX9qqnf1Y
98ae9cY90YBxzslwNOEUrnmKDIA5QBZWsv4V/ZL3cdLgBpJwDrmWgqg+T5QfXVl/52leB5SB2Ref
gczGcXwkYYY7KMNBHtwIDQme3D9/+4N9CtSoCCOBSpyVT5MoU5FJTXioyXKr8SSI0jQgg34tOaSH
y8XetFmZ5yO0OrU3y3OPpu1GLcB1YZsAVlffUCQmivg5lS9mJ4JMya7x5DzmYADNqu9fD3UOmphs
T8B+zYKml3NeSHMzq3eLuOBhWuFZ31V75JhCOmUIgBtHu5V7qLFza4jZcq1Cc4N4+foLTJHU52AE
Zgkq1Xj2QKdg/twaBddA92Uhq2KqnjC+693d1wbIWVIRkMgJUgiJn0muYg74ixXFzjtTEyHqJD6e
qgDAc8Nj0kN00nvWjfAsr7winorKk7IrV8kqApeE0MKvv8f5CwhfAyyuKtA4BuSJZ7nNvkrHqo50
EZb2Vo9eWHTM5e3XJrTz5w8AN1N62gW0EXnqmQ1HDmNMRIbs1L0MpoFmiTehm5Kg86TveMO2OZCg
OrYbvlBe+ygsf17HT6bnXGBMyQYjL2B6vI6OaBWBz1yJb9Sf5lYN8b9/Cb+4RmJo4aye75/Pdmdn
lQwjMliT3Y7cdfXepEsv13mpGSfks4XZ6TRZrvMxpm0oQ+Rj2tcyiAEXkz596HbKbbuV62oRB0ku
DQu8tURV0WiAXOasjjjSyE5QMWjDZGsHyVYLtUMZuiB0Mzep6fEjfXR9474FPj/b57vqUTSefExx
2S7l5KctM1/X0y8ybbmTGsAEYDVMNo2+UraKqFvQORmbrDHQIjYa73yw965mrgaSX+up9l2oBvUQ
dr5XTvHW2VmLBL4KMgRrhQfVbUqwE3vn58K2v3C00GoyddxPVfKzV7+upSOZOq7D8R4EdGF7ZeNl
/CNBIRQRouYTT6zTYFh6i56/26YGlz+sTkt4MjODYqZc6ZQ2VLQuYEO3TpsjweLYSR3Y0fvXYzw/
2Ugc4D+iwXPgTpptc+baSmFyvNFAbLyTvMRV+iyr2u+jHznIvGqQHn1t8IIvgUUT+OipW/qcGHog
qS1yN4I03hOIjpSD/gDwaurJgO7re6n5b/y5Ga+GA/GWC7Hnux+2kcpHDR2dZ2c0tKBSbCiaBXlY
V+oqNn80ibowvPMt89nCbFsbcmBxN0wWeuk56VWTvVr6n5R//PAcqJ99NDhMGMzZogk7J6gQsTak
8TPY8oIhrzw1f/56oc7nCqXNEyMz99QNzdjQuGrDvHP3OuSHm3hJRsK8aGMSe0JC1EEGbzYQJzOZ
hsi/RT1Ju9PoyBFOIgYekYHzuip/axX5oBDtMFSkQhJfdQGnblUP6bCrSq1Lz1I1sUdm/E23237N
Et3w20GH9i6dChqugRwX1QMkI1ekhcuzmifesVdLLbeRakg8IOPKa9RoZXCwOon0vXJVv+7Eex85
r7rbeW1D0MA3OnhADdFaHbraG7ldezQZXxM7OtbSxlWIJldiXysJGHMT2kU+Dvdz3Gc7u+P3WsIP
aP197QcwTQrZLNU2z/cbVglBO5p3pjmcEytnaGG2CnOAG20cdGOboeMC79IuBFMXknSfzcy2dVdZ
fW1SFbdhGG86BagaAM3iNTgWfIuv8JBbQn99LP3Z/XAysFnIoXfVSBpIv4SyNi2v0fVjPIIKqzLW
nS7XRkZKPLiSdE2hp7TiFmouNb+WcVN4cdd8G5uceFKo9yAfV8BmJW8AXDxmBHQ2vYjvy5w8fX1a
LsUpyHajhQVpzAt8Nj0ArqWFEnvoDupDTfCEV8zAdo1k6zhR2HfGrujSUI/4A2X59Zgo69h27jo1
yXy0arOAciP3WaPcD8MSldmlCwXbw9Zw0pCXO8PDDo7Kx9JtURtU053TNk/UNtBeXnS1nxY68/MR
qvZfz8clm5PmHPr9DB1g5mnfnlxirdM1smKw6XZ7rhcrFd1DuVshE4eMc2YuWLs4+6fmpvzuiTnV
UFSKknIbWlQ8ujb4FarkG7KNx2pwVoxZqVcnzV2W1FseN4HiqI+lrVyZjV579qjQYGjodiitdTvQ
n19PxHlm+fNtPpuInjelXoCVLMzVBuT3N3LofdsS64Iu3awXXAHwKBrw6dYEn5o3kbYalXo0pl04
RCsTEoOiftO1JWTuebyA4fxhZN47GkGABxxiGXo5XTT7PmckWklkAZwBqfrU9khm+V/P35xgZbrs
CK44gE4npeszfKuV21HXgTs+FIFACswO5MSrbN3YPofEnYdU40QsIPw0oDemj4aH1ddf4MId9cn+
zPUZTJQVazGtdrQdxEsxRAub99K6nQ5w5umiDo3GRMIAUSO/NHesOYJ8K/h6FNqlfXhixZoRCvLR
TquYUezDbXpn+HSVXCPnqHna3v1ox1Uk2n+LxFvqULkQ559O35yNx0AqRrYFls9xihCUhuuoar+V
uKHUyr0C0PvYWPVD3dGHr8e7sGrWLHqxcyV1WAyzJtxqbiCNWCws24Xq6qeNaU35gROfY7oNFwCq
wAQ0W+INsJ97fd1ul2m+5+Dr+RGwpsGeWLL6DqrYSD+G2ZZdIa6Mb8t7+4oHox/70b77Xq6LZuHY
LS3bzG2pKi24kcCkAVirthEbup2UGpYISS4FFp+2x8xxyxZIsTyDnd7vV/WNBhZm9zg9rcCXdL90
lC9dSgY0lgDiQO/SWYtmgTazDlU3HOW693jyDDY1L2rNjWNuS2NJDIBcPnF/WJutGu2UirRm0YVK
b30rSrZRav5kgJTXM7NCQQGgKzyZ5+96g+oN5SWqgCOk0xJ741TdBtI6qDCIV2aPT8y0pDeUYHXI
5b2SqodY4Q9GnD0j46x4QnOHkGTFDe+s269P0UXX5E5I8UkX8YxKC0k0x0pbDGHoAAmys9vG1oKs
NhaSPJcO6wS4nwhjLDCEzjxg1RJ0zpUVzOT3rb43ADX7ehwXt9kkuTmx5oGEG4DNTydo0CTvRNR3
4QQKzzOvDMXmI3F1cML8dnFXX7olT83NvA9ariLiVjDX+zIgfuPxtbXVfhSr0csbf2LlmG6szvKB
gltiJrh0ck9tz9ySXpJcr6wOm7zTfRAiIL+6ItjoaMWTYuqF7wOaL4mCXlzBk/md7XUSWTnjEgNW
28xziIRmyMPXS7hkYeaQsmSIq3xaQUqVRwVFImvsfn5t4lJyDPnNP3bJzBkRBVL3QD3A6d26B2td
3rhh6XjmwfrurFHa2qRH+U3HA+O76xdbZRdFAYI44SLoWLquyay968Pln36VyZWduHw2pNHUQTz5
3+6QFX7+BmIGPI2Jz28Z+jv7sMYm6jzgOJzn/poGUeEtucuLU46k8kQAOYV8s2M56AUosjpMR9Zk
fqm/lECZfj3jl/wL2kL+ZeEDUXAySp5Flt1bkwX73ZQ/Te2oOunCTXbx9jw1Mjv7upHYsk8GRCDS
E0FhoUMW0U9I1296HcqVAH3z0vLNW1T/uXwnA5s5gLFza+7qsPlxrW3dsPEh+rk2oOrHX5YbJy5G
d+jlgTQ68mqouMy2S+lK0nWaCnu3XQg9kBXU/VBrqV7oLdCFb6D1UEPhk2/GUhR0cQUBLXMBgwcI
a86D0vDESXmHgY5m/G5mbpi00aqk3fvXG+VisGWe2JkdTZNZEmJ8YxdqblL4aFp9rKiG/A4B3KpT
DfA5NGJP0gpITPkCdIpYf/0FLoUO4KpCxnLKVZ0Ve7qsHgDOJ0h/FOp7AfoXr1dlAt+qXOuSbjJI
A35t8OKTFkBBXIkOMgpIzn72AP3kxevOgEvdpRtlDNzC727yAJhZnHogLZ6VdRGackfhqNZLLWkX
h3tifPbokWNuVMi5dGFiyAOw+qXXuECsEg1CZywplaBQWm21MOLpUMxSPh90fMifOKhmneUMyirn
TulOL71+hUzeOqaeuVJRPCNeuXYXvP2l+ssnc7MtRRK9VYcB5viqCyAZ1/gTrL5aKU8xBFKvptx+
zkLD9pZKS5ejEfAO/mugs6U1gaHOhQ3LUzYteprKPgZiAvqCfMwylfxFN35ibbaWghssK4jThRMd
39B4hgORURsFNM0HkJyDJRu0T0vR74X6L5ppTqzOLg+8+9xsNGFV3XVbe4/N6+nr+kr1oEW9/f9t
nHlSwmpbO04y2Mq25QO4+oPk3tjKqUX/pn5cuhUverw/Bjbnyc9rOQ5Wg8UrXWg6GcW+IMkqj9Ql
8qeF02DPrpAGXYCFNv4+KGMlNyjMec7zxHe2zNJ1+bz/e0fOaQcqG5p1tW7j7uh1z6ke6zQLRLGN
Wu7ZdIkr+WKEejKD04Y9ufV7cKAmfYmRRc5zw7fomggi5ybTBIAgiHSG2Jd0iaxpaYDTqp7YdLOs
j22KVasq3a/oC6lagLArPzWukRn0FjbkFFJ88mQOpAeBgDZxW9igrJvF4HE/jiqRY7HGLnmwN9FW
eEOYoZcXgLolkPd8P+JuQCWLAFQO+DNk4Wa2lKGq3DGzy7B2xuumIUeX9airDVBx6GOj/sFypgda
wyH/Uo32LlEj94UO7dS+kxo3aHW2UPNDXrRdehOc3WDTrQVtY+gb22iRc+bxYzZIZRQVB2C6Zc/I
AlQe7Sh6dto0VMRoQQkrfhKkCIDS2hQy4j7Vk1+GPSg+b0Y8I9wUWNzOzFcW4eOqagDk+Hqd5s80
NPOoQPyi9W7SpDgj2yiayG4jA8U6m12X/fiUtGEWox8uvUIrU8gzd8HePCMw2UMcDc77iQZD/Ziw
k03YRWbGxwyYmNockDRK0H1SDcXK5KrtMbTHLEW+k4s43YaTPTBhGwRNjGi+nvedSgW8+hHSVGG7
s9bRju6UlT16cud42qpe10uybWdR78zeRxB3Mr6G5C4dY8Fxr9m6bwNVoN8N1/ZtfGOF2W3kmw9f
r58+P2eTwY8IyUSpARD42UXqkDpVE6fjodRE7Au3e6OZ2Dsj+nrLOM7WYGhzby3e0c2oVjGAXlEe
AqdW+W5lGeB9bhMPLU5ZICUDTkdofgUs5wjs0sYG8t0rs8y6r3uzuYUiEF/3LLf8WOsOQH2GOS3T
terSdCNtLX6wI0PZVhGyjE2r98HX4zw/4jjcaFE1p/6z6ax/dl4KAKkQc47w9s2OeX9AI0XX3X5t
4vwofDIx56ty7ao1LQ60JCn3NP/hAl+pDTci6z0JtLibL9WHzuIDVKNOx/SxtCd7hSRqDNXcuMfe
BFPSYdxrV1NEoh2XCS8/sjufz8FnW9M5ObHFaSwld2ALHIf1SpiAcejcvFN7U3pma3lUdlucV2AW
i6tM5I+mxowglyS6ihMbbrPJQBEmyXVVSA/crqBoaCn3isb+mTFxRWx2p/XcTylb58p4q0ag5bdJ
H4oI3DZav3VEC/gqdPPioVJ8xwJYWtMy5gmONKcE9SZFCsEtc1/RY6C4+u9dafbhqJhPX6/xPBCc
T/nspjBLIEZVhmloin1m340ZWfBvi4s6u9ntQtoMULE+5HkgDu5+ks2q8gCE6pvlHMmitdmdHmuy
1jDHCFrmWyj40w/6+dzNHgtolHE4pMFAl/1dCy0/3Zl3bD0F0ZHnbJLbpZB24cTPHVuWRrKR7f+x
dmU7cuPI9osEULv0qjUzK7MW1+KyXwRvrX3f9fX3sHrcpWRqkp7q25hGA2PAkaSCwWDEiXMw9Uq6
Z8O4CTBFsCz+dXfYCNfnx4J5GJhT3xVGiK8VHQdUKfUBNMyBI58WO0AwtPmknBcPH3YXmUAmLllY
xSZ2EcPOmk9ccRdVjuGMnuKBgx8vA07g5LmIwnS9mgX+iML5R6IM1xZTZ6KQcClssZ1SPD1Av8nK
pBqN5eS1EYIaLEPql1mPHkhDnGCRDl2rmZxhMM75VpgwV+bEXJCtj17cZLYavGYNhziD45UKE0Ay
GQVJqcHnM8rvcirarZrZItjrOX7J5uqMlyhMFGkmJV/yDBs5+5oPSYsnQNK82dXs1k99AxBuuEto
Wv8+orBUpEsH/pphhGWMEykHAEYQvwDCI97/R/xSmJjS64VkxjGsXcQvj1fP4X05JlEaISLVpCJc
I0d/TQHTwrLHNALvw12mY2cBRWECStXAA3UN/iHsiv14Gx6M43/udH5AZgvkrJOwoaQlDbQhYUvy
Az/H83jxTf+PKBbpsbmSPbAI5CALla5u8JlaVwSKA3yD4DlHDi3bAwia/lfmYhSFzjZRZcKINo6i
kfUwJ013GBdwo4Vw3gWcOKEycQIcGGNV0rhvjIOlQ7s1THl00rxIz76AJzCI9aGCz0M3DZKtmTPs
5p+T/UbCpPDdgeN6b0jDVYq3iGUZlDRm4OT+zjza+k8zDxrorrkEk3lMVWaYaQJr0RFMBc7bzSm4
3WGhlO3/4ubEyDowZqp6UQ1WinEGaREO8OQFfiVbkKt2O4JQCFKhAyS4hx0nCG9v6LtB5ixD+XAO
AxUG//fgtFEooC7/bos5y6SsOnmecEufB3zZWQV8iM18OOD/toxqwPnLoBtIovRqMq4iVu9U1p+8
Qv5LfvBuiznYeT4KnVRt7Sj/OGzHrHdbzBEfkzYAwhW2WjfwjW+pa+zNb6im+MDflA4XzH/dWUC/
dr6NRVQG8dL+s7T4MN/nUGYY/A+ndO9LY7KDPs30HLDeDznm9jl/t8WcczEUA1KWsCXK7gT5AhWE
NAfDaZ2o/0RFgmLul9uOze8WmZxAHYLKmCtYrIDp1vvqgCrzw/WjvZ1evZtgcgFJD0w5F2EiBgKy
8lXyMzf8xVCsdvxx3RL9sZdh8t0SE0NaFPXGxsC5lsv+NILnRIkwrFyRg9z3HAjJf7lw3m0xMSSJ
lXbuB7igXD0YB+SMTuTFdjg9St7k8wWb/8vj6R97bK1rCgcMIAqIHKW7eBBMpQrylNUwz73wjdWW
l8LxVvgWX9ZXHBhWglnGColv+CbMgRrGI7AGqJTD61Fx/PDtx6yMyeKgNRkNjE3wvMiol7S8ChD9
IFecg61bG2M7pUaH5ST7cIdZaL/32j2/Nc7xwTd0wGohg4oZy5JGQt2Yc6svU0cJMktLMj8mw/fr
/r6dZb/7BBMuwk5oRTmArQBs33ljZeREpMS6boR3j7xhAdYrGiYxVKOzO+tfZtnvK2JiBVATo9z1
WBHNAtTjshNv5QNuR27c454nJlYIaDVJObVkEgc6wZ5oSdMXyp/euJIHLoOOOwvHc3EmYggtqYox
gUWpqBwN5GfYVN634lwgbzCf1bfqmyoRwwY2pjt6f1D1cAhRWnlpUS00vnz95ppUcG9oGOgCnQDj
gUEcaIKiwd4IafJayK1KyNyP+N/KBnNFJX21iGKZ/f9dwCtbjP+14EQoow62ZMmmGxgm70WABcJ5
f5ATbh5iVRHfdpDy6pznMrM0mXqMWOuldW9FyquSeN002JxN3HSMlRX6IVeOMUKYvO7qAqWM0+hK
tqjfvWX0by+IPL/jE8jylsV4RqymZZVruPWV5liX3+vkGOmc8tC2873vHOMYMbjqzB48PZ6i3crl
Swgareu7ZlxagPIxlW1Etw7/aIyFsVSaiUC3wevBJHUKBfk7iIBfMgO0UlpCbkIDcL1i0o+qsHyd
Fs3Rl+omzCqfkgjUQrQrWhDrN8HBFOMbIqCaP0vSpyXMUJkDxWGSuKO6fNX08lGVGjtdMjCP66El
Q17NEkzwpemF4bdNWWMOqfoB7oSfaS5LztwZmTe2GEZIDO2Qm+kJKKLUb9vYqcoRChBTQ7spQBhD
leo2r8fPSp2eCr2ADGM8QToIb9ah6jtIB2WlHZeqU/fRUYyEzokJsLCkbX1RrL9KxQhGuPCg9iHA
+1r6Q4n1H8tcEUdMKxBJSkJpS2MHtgdZ83QNLGxad2iTFs2+PFtsvD5KGyjy0AUk7kcC8SI/gCG3
MUluT3Vf4pdUoRtMhbAb+vKXVFU3uTiDXKXiOMrlnYzPCNAfHpFAFl8MIQdp0peCWiNKAVFoJrsu
u21BNFibKS9WbTqMCmgauPJBucB2XGUpHxcDHDCeKFrVHjx4niZjbu1ewVMIM1eFdcMTH9i0iFEV
k1DxgYvWf5IXgRmZsLhEhqVl8XHOeLwOWyYokynYtEVQQbPEA8EomqPZAj8hE3yd/Kbv7q+fs8tY
gV6xScw3aSt0x5mXap1i9jFWAJYIpS8huL8AGwY7BScE8oxI5xFwBmvlaFCA0NDHfgMSj3ZM3CKK
OS6wuVmrtTDhvAV4ogdMAy2H5VEpepz4hbOQy/fU+W7RX7AK5XVd6G1MoSUDEst5/B4OilXput2j
JT11Kacww1sP3daVtTlutFlpYA1DQ/sCg7BZFO6vf/6NXIyuCLBc9NcVHZMS5zaqKRgWrcG7LfjV
OQ10bCiJOiVyASM9Bq24cNltV/jHHovfSotcD1MZ5bQ4X+wy/4HapNPJ3vVV8YwwTh0NoRGWIRal
i8OXVoj3wQQ6lHjhKXPQRPX8XXO2eSxuKw7zpQ51LGYxwtaSKvml68IbsIh9AufBQelAb5WkMe/5
uxVSV5+MBXAhmVhIpGF1ZeZQzDFoPAUUXUMXdMFfTdPpvXqfqRip5ypr0XPKrBeXMaY3QGwDUk2W
v68TKlMq6Esx2muH5i1lpwMOWmllLlyF55sbCz0zR/985f9pDmbRcoG5+WD+UGhAH3b6rWnaaKrb
mifdCM4w+aJg8Yj+L3DkgF6cWWZyURl8HUW7IL1pvMERegg29/6wSxrLeKz3pTfe8LhPNpcqGpCH
NqGcqbLdqKEUOkPJaC2ofkhAUdaNiaXFiyV1f10/GhsxBWz7uEkovAR6OczKlEjqRnzH0UNoeUiN
5rM+CP/SBPO8CzEP04QBrnxdvO+LL3X/v19ZoI7ErUgg0wQ+HuZ0G8UAxZilhYSRVllDdBNh3H4i
ISfUX2CG33xgZYa5tErIlNXAA6HN4BBbBbhv2I9+eorxSm2+ZTtQpXCD4+bHWZlkLrAabPmDGXbo
1giPy7zYRAic659/27M1QAdBTQlqKhZfREDurOrtiO9/0g4Yl7cTh0pcgdDURzPD5sPLN2oYOEv4
WEAs0qle9p26mFER5jHeqcl+BvWXGx466a51RHu6FUBlyMk3N0L/mTUmZoDxJk6mGdaUEFxqUmY4
va5UdjPPnJ3cPLEmdJXeODfBunsenAKIoFW5QN+Oomovcr/TIMjjFqru5V1Rc5yR/mVs4MWxlTUD
7SDMJjCZABC06PWLOFLRiFFQAxJUmEvYS9IAepqq/5Kk5FmXm2/jVPCgyZe9V/iJjC4UvpyEY8fE
i7ZsIZOjwl/UOzSjvPQU7Oq9dhM6vJrnlu+DvQvZNDguNMSm8/2UjE4LwpngvYc3nzyCxiPxOL6/
5RtYA9hHoGUH0RjmeLU9CctyXOh9MjmCNT7ruwSQlA5zB/qh3ye4w/LPHJtby1rbpH++usN0kshC
qMKm8iDcqR5VBxds8G7v+6OMaq7AreZunnCcbxMqq1DOvhhfGdW+X0JQsnnyXXQvuTSfU+51VzjV
e8lK3P6Gq/i2tUY8T0C3o0FgAyMz52tcuqKJG9MYvSzzMLdGUfmBE/qiX7xIjQMKFaewee6yvUwo
yGIQirKVsQ+XcUn6gmQRCLUeFkCav7VW6na7SrUQsA27ezE8cPtxUq8LHjjcCeD8ANEuHYJCb5ZZ
aQZmqjQLjAmjeuBGeSRQ4XK6Q3kSP2XWUfLyveal6BRF/mtxBFfpolj8g7KVsp/9CPZiCrKgA4Uh
UMuzhWkWbDh40uBUqF74WWwTJzrk36+78Uawo7ooSFDwiSEYxESBhQTz3JUwmUevUKuxK/VgzDdV
zHvBXYxlvm3wyhCTO4COmYjKAkOAGkVPs9sCLglKGDv9Clm11E326aceGpCx3TvjsfNlf3pZogcz
Az3XR7Lds0UzEX6KhbScEnNCw1iDUru4g6bATqTijH8wlXHBlUVXjpwT4jM6FQhjr0kVvDbjIApA
M6uQAsmmwGp6UCGr5WLh5B3kTDacqC5LR5u7x8kUd3qmfV+G5tBKAfHmVHnpRPFB7s3xaMzIhvSW
ZC/XvWDjnKMih5ocaNhF/WJ2W8tqkhYhfqIUzSA59/WBB1fZuOdgQaEnGsMEF9JXhZJrST3DAqUi
oIiAxo12fJaFLXfGCCOlB8MEJXDl5wGr1eKchFE4g6hidAcz8XpgPECWTPwgjbgYt81tA8cbnRKB
OCBL4aXJxthJYz57nWlph8KD2JVghUcRAih78QXzbnboZIpz/VttRgkoDGEAXlZg941rZXXxaHCa
aRiL+Q0WAALkE2qEXyiXIp0lLJ5FXv9jY09BG6lgpFoBsToYBM73FPR8hlIEyIfqfLwVQVKhZqI/
NJVXB97/vrQzU3TDV0uLc9Q5ew2vMxA2PxVTHjqSIhQAusWf1BaCMyNIJTTQ0k7LYWkwDg8R253Z
Jd8hKBLyfstGfnT2WxhXWmKpNCM0lzwZnMk9kTDTdB+LEjLCL4PxuSZeXhaOpkwc/OcGjgZ552q7
6edY7YEajaM0gS4Y8xezCzYekKg5kxMB1puD8d3v3ACk7Hs6PzZyr96NPOrMNnMbSK3Y5E0H28WP
bH+CxtkXcWdAHzIH7P0NKcG1uBEXziwy18IkgIyeoMALNo8DSHyd4EV7Hm3tMPooCjjKI8jf7XS+
Nf3k5g/KHvRWZ7LvM+vMRRCORhoktIHTOagGWCDvPBQ74qEbsFP3H/JtSG8C+4UREDbDCIhW9rOG
lQo3vTu7EXpgsa+eegcifOA94qGmtz/luzkml5iFpK5yAnNj810LMf1/2zWc5/oGmIG66rsNJjII
WiVpiQIbHfREFXfZ0Sf03wBOfl7IWxATG1oRk26Y7YCnzIVN8vu+8yuic55jW2/asyUxp17SFx3U
9LDyAcTcpu9DLQOydeDsvKBm0NrSSAw0l8AZpduF4iezcFyWEvpYqtVn/tyd9PF27iFkEZInoQNg
2wDTjfBKsudwpuTs0z5qU6epRs4VQ7fy4lgg39chrAP6SDYpVPohB4kiHqWi8BV821Zg5hwLW5cY
Uvx3E8y5L7VO7oqJNgEPkMf7Db4Mj29jC9LHxhbgrCuLzFkXAnOOhRmLesMWjZ9SjEnEIJkEtsjY
Vf7/PDuNtG9tT6P3yyqON7kQiWoFexeexD3rF8QKrC3m9dKZTR7qI2wZWQUdjh1w4hbR71UZkSYK
7aKorKT8bkq8N/Bm/ITgCwW0ol7Cpra1BOGtpEAlre0/SYD5l9OhM3bgTnVqqoTX5Bb0bjCdFVsY
nXKvB9TNeLCyzdyTTVnUwM/Ag1qIi6Q50B/onCY57+GyHeRWdpg7EeJpJjRD6Bpb9XUKb7T4SSF3
QwBBiB5SFpCBklTbNKDXlhh+0vIS561qJaW7RbcZ/wHynvm2odDrlTBilLV1K/lIpyiAoGis1qcX
cz99xqsQ+ikfQLBrsCdj6Jey3ONZfO6+UCQkWSsKgPKA0DUNwWEj8ohj6Blnw4xJGS0JFDhBS87s
LAlQsJZIhLGQ4raYdaddzH0HtRi5vq2SB6T5Hwnua4NM0NFScKENNQxeHEnurMZWgAN1vq6jGmtQ
xk7mIsGgYg+VmRSLG5xsvyCBGzA/BNTp3Pvy20PzA01rhGsIrlNKcFxijKMQgdRJM+aTJ8YGUuZH
w+QdOfpBmA92ZoHJKfLYmPS8h4UqzQ4E4j/1+Cipx1GpfGXk5d8bseXMGJNcqGWvTUUDYx/4WDxb
TG4xTnJbS0M2AZWp+ZAboOSUxhH6fYuXHT5SfjhbGeMaZaYnzTC/rQwin9JJdnK/uKHwv0I68csd
NBBe+2pMoFyiGLg4HYsbIlBD5osfaxkaz91x4nVnN/IG6ESAKsDE4xskXEzMiPFWi0eTdk3NO5H8
nCvec2EjY0L9hEApAdVy8aJKN4D6NmiaAtUqcprwMKw6qPlkVitqtiE8TdIDhtet69fMls+vTTI+
r0j9AAb5afEWkpuWPBWglxVOELIh1ryoVhz3/nWDWykouoVQvNAJquXGBXatHgCOiuF6b20VxS39
OrqnRCh/1FbZKrfCHLYViH8UPtlyqzyPxix3CPSQENy1tnijJE6w653pW2PPO8wVfVc+XV/hlpus
LTJbaoxA1pRFgBduL9vd8jOIek5usGXBAOcS/meA8Z8F14RFmeYopuLxU0hWM72EAo+WYetQrS2w
EaMJy6iXTFyPIOlCQQ5KmhVkSO+V/q/rm7WV24Fq4n0tTLTAHPpsjv2yeKhYPi9DC+2m4inP5NOk
RdDUUvCvGTpgwLiDYiFnHzdvsbVxJnaAjWRq5RQbqZygWPYDqiGeYGs/Zb99Klw+tf+mM8IXkXSg
gmdcpgRJ2WKYEvaSfXDA/fIV+KvB6qxyX7jFcwPWVG5bZdNXViaZpAD63HkQlMiv8qq1zGK/GCUn
hGxVgKEI/r4qJi7ORCGBquOIAV50hAhE/w2yYl+7wTZeMs9wMOz2Uip2B3E12eNXAq4vENH5PJPT
49yMwnBYvKqpQOl4bHJOZ3aDwQOlwX/Wp7IhBJUyQSlbbKFyCk50Cl35JkIEpYEKoNV/laH/FFsV
8RR32Be462J7cCHihCXPg62obgKMp0/A32F1L+TInx7geBXuj/MdgDhrXVQh9l8qR3uWU8imKs4M
ZQzgd62mam8ArLUjEJtDQ95OitSKQCwEAC9eUx86UKutYrKa3ATbSQA9TnTp599Dh7/H9ZMZsCzu
WBddHHv9rz8OE6kE1KLIFOLjkAM0+CgHFdU06iULXCt+YfOy0K33ypkzMPEqqpR06U1ExhpNHnd0
FzQNCd7YstU6k6vG9gJVSfsPZsq2/Rx0TSbYmrQLQXo16mqIVyIRpeNyeQUqBDySUr9yDcUljvnS
+EbpmMfr4Zmu5nJ3340yAbI1NGNoCHZ3jjDkrh3STrZng6uvyjPDPJXkIC3ndJHRiMWcDVQqpRQZ
KjQYFYy1i24ZAaKGVqyW2Lwy4uY9h1iM3AA1aWiPnx+dOFzKRkmQ/nRlc5+05a4aUBaaWkfVBE7i
Q/+qi61cmWICMek7JZBamEKK56RN78YlsZrgJgdpKjT4OI/BTW9ZWWNi8iiIJIEYyuQZ6pNUPwz1
83XH2EzjQIb8e+cMJuxqY6BIZTQBzJeD8R4KgXWIkkgFxhjix6YB93xWQgLFvYc4ebhue9NbVqaZ
l+DYjVkTZN3iqeHzpH+qCqjYFK/XbWzvH5UdUkWYYoErxYTMOGurCbp+nVMv9yO0PP+dBeZoLWGj
CHEMCx3yQ0Xr3HFROE6w7XLvi2C8W9ODZYlJOXmmcDemPUQ1X4V8r+NlayRcnZwt9wa8El1QKCVf
iDQJU6r3HTpXXj9B1xBCL0jI7VpqOLu28UQCCzcazcD9SgCWM0sC11E2pWE9eemk3+omfK5YRPMu
lcXANkPEirQmh2lE3xviD9c/2JbLg6EMWCKUdEwsk3H5OIKQfB2Ik7cElWYRbbYmPTlB8aex1Kx7
SjC/0AD+iIU7QdA7/SRzvufWTX+2eiaGdHo9h4KC1RN/8qjKnbqbdopjPlSWBGkEPi3VxlE7M8iE
kTBN0lk3YXBUFasoiR3NCySJVM7C6O9mYiPMKKiX42LTLvraqEEqSSHATKFUuDpL7R5glfvYDByQ
Gvlxkj2awsi52jZOOGzq0EvXNKKgrXwe+ttcF6o6anHCIwiECEo1WEI1hxx/3aqvwl9omwGdJBni
O+dmJiNBTclANeR9IrZxdZ9OxPKbSJtrejfG0oCIprCMagBjtQapZEmCfDXnEPAsMLE3ieq01zRY
aLoRel4+FLg5vkBP8IUv4GEr6gp2C6yA5xtmpIsQBTQu1hAEzUY/n8zv/SLbEOi4XyJep2bTwTVT
lMCagzoIy/8YpF2YQw8N1rrYDZfAqRbBD0yeGtq2G+gSMGZQGkLjhIlbyQDyPy2Fh0sn5WCi5ueU
vurmjTM62ezw69ub61rZYyKFllQ9gcw2YlUECTINzP5tZhm1sefExI30WxVXdhj3DlEiNofiLSLR
gW9gZC3q3p1NPoggW1tjI3DXoKUngcTfS2e7dY2D8Q0j9E5qq+Dmemtz8fLDC9JytJ7OLDL+romJ
mkci9hEzC6jVCreanXhQ73VVyDC7We72DsrdBz6kmvMBWXGYsQAGBpiiydOll3zeF8s+757+3cdj
1WEAwpGVgjo/5UKSj7UdORrKwpQUQ+B38TiuwirEmLMU9kaFFUElc/E+QKzGM8hEkjBAibWmZ45S
toQ38UFz0qMI+ps/wsHR++Iibr2fBHbuE3qYhhrRk/A3Ux2Ex1dMddIfTCRtVa+QnELe18SgImV8
P4+U4AmYsoW6CE4DxXVKLSh3InR9Z3BluAtYKnnHYTM2o0unYFjRRAGciWKLZCZ5LyP6p1PltIq5
U4fRkmTxGMySb0ycG3pzgcgKcAYBwoD2OpMiIzAvhSBjgeseiUupb/6arQ8U39W1MWZtpBBzlUww
Vqkt+ksmpG68NnuupdHqZTdNT2LGI6PdukypspAqIW7pUPw8/4ACqtVpVMNk0Wnoc0qAikKK7Rvn
lG9aQQ4Cmmd4ickic4CuXCSd7iKlrB9jO3c19T61QdQNejDZdBs7883C41ilzsceBxAW/2OVHs4V
PoBK5RgpaZD3DP/Q1IXiH9LUbfnl2hizkTIR4gTcxMhKxCh2yrJ7rNAxb9XxrjbU2zTlNTG2tlTB
XAEBbBx5K4uMrCeijXLcIwfXu8aKzPI2VRbO1bpRmlDXNpgNlMZCLGehg/NjjJzU9QnKwpYBFVoR
5OOcj7UVu4BFB9iSKnRDD/H8YzWFFGRShxrq31xhieDTSX8KV5Httt5FLq9JuLmBaL6bGA5RRFg8
NyhG1ZApNFhqUbVYAQQzrKpqOD7IM0L/fOWCmOjRp4ogk5SqXyFUcWYOlpH39zP3C8nyflhkmqm2
3UOkyX5NCk4I3DaBuRLJRPyT2GEdTDPGI9HgBJ0RWRhWsMTmK+fbbyQaGjFkAjwx2NlRXDzfJT0x
wjmEhI43Rjb42NEJdFoMVymjJSR0oNaFdm8MKu5+9wHD9MUnIvDhTcym3rlZRRORRSA/DkR86o7D
HR1qGaS9Yo1OmXtQ/wTAmEcatPHUXD/i2UQ8lOMqUekjPquIVQ/POcSg9Noz6sMAdHMd/OCsciMO
ntljEvFuifR4LEH2bb7lWO+0Yx/qhJyZYnNxDWT0ggpTGmR1RPmLpnJ8ZctV1gUQJuHIWi0VpUZC
TJ/EQ5xOs9Wps1sEUH3j7NpG8KOa0Rqe5WiDXyCvxD7u0qJVcBkrWebr+rhYmH+K7VKMhUe9Az9E
b0IyCP9P1UN5JgxuiqlsHUWRn+tQosNlyU5V0RCKo/Yvzm/bCJZnv43+9lVYSRctzKUCv+3DlMS0
sMTcpWcWmSM66mkbBxIsdq+06FNFlvFUHjWv+8U9lBs5swYefnDW69Chu+hQdqQvZDULEA0woK2q
rp7a0FGG+ibxymAv7T5wEZzZY47HAu2ENqODEyqICdLqGEEz+fr3ol7Pbt56RcypyJMlbLMeK8KZ
75uXsSutIRjsQX7Q+3003qhQ8LlucSMbwZowZ6JpQLZddGoWUpNRTbCmQZktMTuNsbHXlcd0KRy9
5MWzzark2hrjjhIpMN2lYX3mTjks+/jwN0l9cMOvBr69ry/38n1ljCMuuaaklYKVSXVmJ6nQ75su
V21gSA4U6T7ZtQpxoirP7CWo/biXG7vK00dBVRpLmgt3yFvUSAsD07sIuJpR+d2kFTs9wYEOuqE7
Rer4tRCNT7nWhVYyV7+qJMMcRJA7JsBZllYJrjhg3nGaYd4YfaHL0M5EWzMYwV9ttuZNiFEWG7A7
xCYi3UDnInVEBHapVn+V4uJAEuWxzqC1bDbDba1qz2277LsoX27A+fcaNulPaHkTK4gKc9cMxIkL
4UEnzfisZ2DZT4TsiBz7OI/krgMFhXPdcbYePGeew5yGGFQ6FeqSFAxJuaQTb6rcfrQyXIigFrWE
+2zgZJmbpwOvD5my3OiXNCpgqayFJpnfFLygHogBjAg8+Lxjvu2lKztMNgshskUkC+yoFrHjXW1D
3smlY4dkV+44u7h1eWAlJiRBZazqonfTGQYmZzC3BESiH9+kbj0+GE+LX5dWeA+gha86WWxJGniH
OPcW/T7s+VhbZs6iEg3tHCjZDJIQyU5rw1eQRoH9CVjQ4wgE1/B0fakb6SGwl3BizOBBLpZ9QNZS
FQihouPsk0dJaTEJVnNi2aZLYnISXg3wFEqyTJI760TPdZMGMy/cCQH4OiInqh7/BmzFzghupO/X
F7XpK7SQIuF9AKdk4U2BbGRhKMBXGq/YGwIOwrIrbvJ9nXt8+OBWZRajoe/W6B6vrvMySEjS9SlO
wD+UlbSCCWCVzS/Qb7nm2hizm51M+pSU8ezp7WkIvi7Sj1TF4FewfOyzva+K8US1SQyzoav6O0kB
bvu9GgUgBr/gzFsZczVMk1H1UOQCHwMKzlXwM0gyOwonS0N7+1/6BxMlu7BogrHF2mhZaLz9Lcsy
3n0spdYx6IASN4F0JQs6FhNxUvMZoWRSJnDPfmnNkhMyttBT2tqEdO5/AAFDxJB+KcpCXhJX+VUD
OUNZY97g1I5q516v2MLoRi53ioP+5WzAWhunue7K+aFPqS9DB+OjTez5W+4OgM9AsvuLsuM/vbba
l2dLZY7aKE5x09SwhpIs7nFIaEHkeNhBLcFJY8f8lf9BI2QzRGoaVR0zaMWGSf86TMlKtYCQXKVo
Swj3S8KjId+0YChgYQQ/DUZIGQu9VIGyEKUGb5ybx0kgXhLwODu2Hl7wvt8m2L5e08VpAtoEmMBo
RFQ8a/eVybOxhcSEi+uKhnEX3JssD10oC3k7qNEMUihMDZHok0IkyKHVEI4a6l+iPqKvb3Y/kl4+
gfGHcww2NxHFB/DiQMf7Avoca2UgTTLNQwgYcNXY6oKX62FjKyun2KnfFphzps8KpEcUWNCr2knz
zyQljhE8N8VOrnklV3psLo7VyhZzrNJeESJtwlaO5mD1w3NWt59y8loGpyIOwec1+UO+E0e/L0+z
tjPCxLm+1u0rdPUD6HavzvWAufDeCLDYdeX8z5SrNm2B+UCi3BKGeSGh1zSS2ckjTvVFheNDYyfa
yhYrxgya2lSpabCkE7yLY3wTd5SVBAO8dMyUrzm5eSjWBpmSh5gX+tTpMEhbZPHNcmMc5cOfvK02
E621JcY/5wWZ1jzA0n96m9PPVW+zOfBv7K2gsjbIOGlVFAEa3vCRKX4GaGYxHhMe26q0degQElG9
MEwJystMVjDPaRyiTwUKAdVUHEGaUZExBl+L0r2ZSUdjUF97GSleiOqvHZYJlF+b7HsnTCG04BVM
wmfHqBrvRFFwVa34KhcGnkTLDnfW51wvTWssJa/XxNEK+8G0JGlWnEAYBacok4pzprZy+/VSmKxD
ooIaGDuevbn6SfoexNlPBXSo5p0eP+b9r+sHeCscYmwWg/LgkyAXgJhoCsspUKoZzDSYvAP8DGOO
1y1sXsZrE0yG2IcScI5tPXvlX0CHAbJNq6+iv/xVvIhu4oaO5l63uJEh6nTKD0NcMiXyYnxh1Fqj
yKBM51WimdhN0u/UanzMm3Cf9uT7dVsbvn1mi/lYk7zMAQqI2L9W/pTX910fulWtf/53VpibP9CU
oZMjWImG5qiYkzsbjaUskfURM5QcFgr3wJ7Rxa6CuRJ3MfgpsHGmsU+SylXwXOgrzlq24g+27N0K
4w/jZCph2fezJ97RImPm1L8mi/JuGNa4Lx95lUZ52x3e7THu0NdqOA4pXdWOEgYUwI6Ybu4vn4VP
qV/68vfIUW/S5+i1toddC5wM6p0PCmgSClu6BWGl35zMvf4TCEBzH9glx1m3jgegK4CvyDKdTGU7
VB0O55zK2I75oD1TtfrCS1LbuK+dcp/fhz8gm8g7kTTCM1nDmUnm0m6VtuoKsFO/iWDTWZTqe+Mu
tuI1fugQzlTDFpAd1kDvYsrgogKC4NyrSFMmgBMOCM1ONljzS+9P36UnSklhvFK+rSi1AlviKAHT
j3q5xHejzCWXp5XexwuMpsvXMDjWU2UFQL5KqMdJpXf92Gxhd85WyFxwmaTThgX2c/hRxFbypL6G
O8WlbFvjj+xFeu0h923zS9rbJ2m1s8x3zGLEBDPCIsH6dDvtaztHHw1zfOVexcO75Re8eLvKBAiz
prR0ExZKBxLyXeZA3FMoD+X8Oth/031MqJlWbi3vKijU7Tj7vBlsV+tlIkdRg3JUz7HeDHyqT00A
opFlp+2LnXQHOR8Iud1mh/hO4Tnw9nHRKTu3jBYR+7JrkiFOGg1mxTvDF4/labB+dBnmPiiTGa+y
t/VMhzP9Y+0tUVwF4TnJqmYkM5zJSz9h0AdAG9Mun/VPyr73KOVw8tX8Ej1kPu/a3CpQnVlmDuqo
g8FOIQseEwdKQxLsVYDOwBRkUYgdD6i49S2R5VDMGwpvACqeRwVBllsRRKXw3Vo9QgD315BgoCWQ
uv11p3lDnbCRYG2IcZoxMckcE/js68uEkarIFj+HVvc5+tzJe9F02vybnkIGmmqxZWCHu+mbG0Xj
Nk9oCLj2K5hLiIxjWiw05MZZDEHRKvwZ9gRs8sHnNmgPXSI4qFm7SVs/iCO6G2XzC22CuyFSfl7f
jq1HlA7svIw0GQNLgNGf73udo3Wb9NNHHlEbuSVMKcjGJRgCscW5KSGWl9SoR/hTt5zyLrtrlvQD
YX5lgq1XBMOMmhpUTb1ALX7oEDuIRPE2S/PbKM1fF42Hi6e/+OIrvq+IlSNMpQ6Q8RErmubxEypa
i7P04y9pIZ+WFrwyXfW5raof1cBb5uYNs14nc52ZUib0BH1wlM9ET3Rit+po4NVdyCzcgvXBHXdL
ZSkFN+RvJU9rw8zVJpmKkGJqGxvcyK4BdYU6uhHRBtN6HinCZvhZm2JuM1Qn52zJsMapf5MnMARL
u48+g2L623BKTiJvLoa7qUwIWiTBnLMGX9M4af7spjcFpKpvK0BTbntHQcMoOcn7vrN4FFaboW/l
RUxEEuZMIVEPp9XNr1N6IsFe54rt8Gww8SaO57yrCTaT6MDiRcNO0E0XrMYcZNJWQrD+ZszzJ0jA
P41RALztUrIXtMUys1+RATna9Iuhx5z7nxNPVCaezIQshjBjTWKXuXnU7KF+4nDCI+eEXwC/OxJo
iQYbrTs59KDpxtNgqW5JIWqu8V1Cc3RvHmPQq7U3PScx53w0Fmdbd4E66gMcI9I0W+xyq8EtBYH0
62vkWWFiSQPaiZGo+GZBWFuTGmPk3rAX4cd1K1sFLUR/QwI7Mkq9mLI4j/7SUoERp0fkiPazq9ji
Tr1Vfc2LuDwgb7pRl1H53RLjhE2t4wGlwNLgJfe9O9oG9AkV9LL98NDKlvEzelScwVVtWXWaU3/z
ofMM8ND/cXZdPXLjzPYXCVAOr4qtnpw8tl+EcVLOWb/+Ho6/3VGzeZteL/yyaGBKJItVxQrnAEpD
NdEoTTZ8F7FlM7DF5AjyzWUV7VkSDkNaPoNZlkf5w7wAO0GU4bBGARyCpbj6SlwDvsAIkzX9wjk2
4v/PNnMngzq2pCmMHNUaXICouzE64DUODRjc0ij5lkjjtdlHDkZzVM9MyshGN7bmFELR+pyvYIXc
5u4rqCMVK7SzjSO+QkHIDTbBq/Qme5UeylDx1kPNexAzb8ROGmVY6jky14hIm6c6WMTbJupCQeOZ
Fqat/JBCp5S7SagXKyFS0Fjlrkgu/kY7jcLCsFXJlWt7TtwNevpHIy2cLbWowC9ViglQvRA/fZe+
T9flsQyWh+5X/iwDDpnbGsGMd3eLpYxMpg5lW2i4E/mv9E0/agcyLjB/rn6tbg1Mb968AOcE6Uq+
YMaWOcgQJ/TdsW7DTVkPGa+3hBkL7dZErufuntfmhDlnkED5onUryp9za7Gn8jhH8t+4gZ0cyp5s
uSEkGom55FQKuroGb53iq0YVci4Z+4w0iaB1y8CsIb/v1jOYyhatkoLaDdgZI7u2nMZP/O4KbHm5
eZCvwQB2kHlziuyT+hBKbaLW6lZeLBBqjqY7aLNXK2489TZnbWxt/xBD7WErg/O3jGRk1QAJGRo+
Ia/HNbNuNq/2+RVntmX+EEdZ5tgolDQXoBpxARCBsZ7uhYGXBGar34cMyjL3VpOB6gVLiqLeKRYA
ra6Zs2Lwfvv0N5tHgAoIowLaCilJCPXzYkZmG/nB2SNg9bXTvSKrEw5B/MRjR2du3U4YZer1tQaa
uQVhSJF68yS/Nnr2ylkQ+RsnTg0lcwVYV8g2iMis0I9eDL0DfDjTq4C0PiBv5SO/Xdk5qtuRayDJ
ofrouUtyN+8BJ+CJNbcZ/Mz2kw9AjzGG1lFoOeNu6ARgyC6JVAQSmqcyoLREqgeqbQCSfpcVLsrF
mQ8nHQLoCdUQd2FCXqEuNjDqqxVQPGUgHhEGWVdRODmb09zOoXrgpdfPEwqUMOpCCxiiFcy+tXz5
9/xN7JWONCF5TdBAeXb+HNWZSAPdGxjlEFieoWwlqYhqs9FZaDfSA9VRXwiQ4+ZaPpkjUWUHCEtI
Nzg5F/+FdYJ7wZRDw/ybMTcK9rRRf3QFmgkF0d2UgyzN3+Xt+2V9PbOR1CKp84vUsln1pS2DvLCc
vPvRD4BgkRL3shT2yWEwBvMpImZj6LympCTy1HWxBSx5xe9GG420gQ72RU/yxEPbBpfFnZkvsqgP
aXRec84VNK+AtiSQzBeh9I0ysyPNW1veXWcq/04OFedIwgA2xaa20GanB03pnzT18bSfZVjQD0lY
ONF2fDYZGaWAUy6r2fRzoJAopafGnyopzA2vbUBhIpicI2MpBuCvQFuChjv5zDB3+C2HPChG+aT1
V5X8kNSPl4/pvFyDcwLWJtajgWVGlClXNgjGMg8SbljvTcIRhCxAKvte955uA/1HyjEr82R6HJlE
oWn7vJdJLt8uEilnzGXC4VTBbzQnAJY5+YsUzGi2gMvhWmOm5u/lUT4nUsVKMKQ0em9lzzGwu93+
8TQyb23U42IBEvVaRaYJpCoC6UWP6/JH3s4riqcnqFDwIauOmuLQl2UwdqCC6zbzRjUmuLuklL1N
bR+7VdJteYoEBJY5UKkz0am37mop9LutBe1BVq+cUJNlPNFlq2HIBlyKZziC0jSNeA0Plj/KqV9l
rZuUwIhbCmcxNDvmMXayjxdteMhMKXC49PRwpyxNmkeW+RdNScyV7URRmpQKHRhjhboMhAhk6unT
YMAHNc9ifFtZPAhN7rooVSoawFxmNUzb72arjxEvPgrY5XWdgd3NhVXoUQ6vXukY1MMUhFWCOEi+
jkbRUyYuNe1ZuE5UFsN5SBWJGgbN6XDdAMtqMyR1kIUpCc++yF+UW5UwJyJhVHALtiwfoWMKEQU9
A5AcdIDUtSUag+LsbzaS5SF0IH4B4gBz7GdzDwqAv3rgy6RBLjdHs3rt4h9yft/Fs23UxY1RCzbH
ljK3cieQ/L6zpeMGgoS4Tn+vbb79B2uhs3WM13LjsbPonRzcThoVqpRl2i6RJZhIapBxC2F7p+/a
gNWMURKwQR6So8SbVWUbOBUuEPR8+jkl66Ap8VKUBQlczNVWUAROnTTUbjeAu2Zop29am+ui2Av9
VyZNy1pXY9uWQmT664MeiFBM9LnnzmAbq1PZojvepT4vLSWzj/JDJhXKGIlklsVA1gksFx2hoJe4
M1ACCPpJBI5Pncyvoh0xxkPakYPGycAyys2tsM3Ox3bTJK6ZkkWD0mLpZPDrP3pL3pIpfeqqCon9
ATczCzWk49zCt7wR3QYYS+oCI+M+KFhRqQ44BgtlaEAj0C1PBti89LRSLcCz/0gIvXj3NbUwECUc
Ll9LZuS2k0NFVT3mHaNOMBAFDKa7Jk+CObujznGz7JPaSaHiqKyZs8xcEdEn11WoXf8T1+iHv2ki
Ijd/J4vyfLI0yY0w4qQUPRw9y4Y44LLLeqgczcMfcMzwTopyfoaVrrA1DVlbE8611+Rgnt3cOQC1
m1e2IdCygYp5ADrlX0WnHyulXy66OJOmeNg4DYiseCrpmNAIBNz9Cl2M3niHcQmOSM5a3895Z8MJ
JMq0JBqsaocKlPaWIAk46LOn16tzWS+Zfn63NspbJJYFTFOwYgbFphznUgITSvIqrktiI7R6aDce
3SNvZdT9lifJbHKgjvpR8TqVd4viVRjA3BLuOBnTkOwWRuz5fgtnfUAzPC7c79md327wvcfwD6Z3
zkvJp5fh/VG1k5ahk2XsN5hIMk+ZF6H4lQwMpcfJngwAoEhOhMbhkA/Jy9tO8vtOrpJWeZsPeYTG
UGDlGJMrZjWYtYoroTc5RKdsCwbKOWDLAcWB7lMsKmFL8ZIR/KV/mDsw6ACzexDty+p43q3zvpEf
UqhjU+ZFs6Y1ifwcAYTpLG4M0sZD7UyiLV0JHpkZWkpXrO36uUQdQXycfvLfh++zhmfvUUKv97+1
kr3YbSsaOuJtkbPIV6bspk9CozfcIgnbERnkfHAsKbtCQ/uPrvpZTB3+t7GXrPbrAYnzqbTTtnI0
+Xarv1p9METXBT4+im7iUrK3tbILiccXcN4IiF0jbM8o3aKj54yzeltFrRpIzoMEJ6Uc6OjpjFwk
/bJQcTCuxsVn4kqkrH9XRI08lE3kz4ZDmFSKCjxcebAYyMBtXtU44oEba7Ki9v0qKQ8ggDFjXZvy
n6j9n3E86eYPYh6W+djJovsArFnustKAtlsHM1jCNjC85finkF6sq2UAvBzsxYBeAXvoqbrBq0VD
PGFhRoPp6+Vh0yeU/jnBActU7IVQpkKP0lYEe2QZJPlXbSSwopNbDrPdqP+5Hv6ujR/LoaKQtKs6
vewRtnbIcBuz6WmS6PYSF/mJtSLkuE1g1hiEQZjWhyXpZICylwF5ewBMBr3q2EFXwvjYwfDqsP1R
Do42uhlAnoPLduq8WQlrtDSQTZsYIyPDw6dHJuppo1RdJxDUKdGRHfGGVJj+OO/N0pC9OOq6rasR
1aU6RL5mvcXTcy3ciBUnQuUuidrOKc6RdJ8l+BIEjyTMX+8Jlwp5OPLDR9ZzyiKIhzg2pBnpgq2x
5ei2Tcc4gN98zdLpETis3PldEkzQZnwvhHImojEowGiZBH/QPynpS5r/ytXKncF7N4M9V8xbd05A
w6kHmlo6ZSHYfZ68/o2i7BZK3e1xS2QEB3IcqAHQCLYjYbcG/wTwrobJrYIt8zgCeYum7nk8WV26
VjhGwsWoot910G9MFy/yHL6gOYoH2fzCEckylvt9pi5DbxjSWshyhFiL4CB8aI6KlANvlJh563cb
Sl2FfkrSaNiaKlhTjM6rQK2Q9OVxzja/FlJe3y5TmAW8A2SnpPPhjDyd1AKDDWXQS0e9T+24BYtq
9BTHvFWxb99OEqWriN00ARRheIjika0BInNBG2IZ/r59PFfKvH07YZRS5qNkzZsFHQGsyeR0mhIu
9bJwnhZMm7UTQinipiqroaP92l+l46w9oRvRlvJvHNVjxQTWTgilenPWV1m94VV4Nn/KzYPwdIFS
vFQqNnOUhwwjtb2z6OgLHUYnEnt7UDlGgyeJssRzrMSzruM+dROAUpvHRMucWX+UVO4riWEsUP9D
XhJjDfBm9GxO29Zi1RuL4M+wgKMxPnWaEEbtdJBLycNI26FaRz8pDb9SEs0VUMAWegOVXkS6nINk
aAu+BEx5wP9QkI6hDjIv0lpvx6kKKn05Kv3wU9Sth3KWXiKhWG7rMentviw+ieb4Im/TN0mbrzUp
DXsJpMKS9jpZAseqMe7IyQdRx63Nad+vcgU7akiuUcS2sfDQyFlR9IkM6qALVZ+FOcJrp52UcFo1
vCNG8RGDVD8WrUYAv4iruwwAZJC0Q5lm3wZTuJ8LHZPdqsKDr2KuFwCogJ0X0bL5/q27N49RCvEm
z00c1Grp9dYG+jseUSHrmYxK6YcMysj1bTYIw6xmQVM44nG4bvz063QAz/dwBBYEJk2aYHzm1+6Z
urUTS5m7Ro37piolC9RP6bEFgH8Wd8HU8vq23hnDqXjjZHmUxUuTqVQLpFR8V73RQMK8fkqtVxKa
1jHgbGJPd8tosBfHCiKMF3IZanjLpK6QOJaoDumw6poe/g6Jl8GR7NibAK4QYqokXElnBDcW5sml
boqkJRhNHYs40ECxTSZszPzTdBVfk7wHQg4Dc1KjdsMblOJJpe6O3CSAQ53aKrD67pOQlTdiKh4a
U+WkPcimXTjT9+bj3bUYwc8iGq0W+c1suKp0VxuG23YPUyXYWfaZYwQZgRQq7oR8Eii958M5oBvJ
G0HeSCBF8kf/sXbD8J2QBko0jH+D342ez5HrQTGMvkqC/57XZxoXzBtJGAQHszzdDK4puZHKiQIV
0e+y6BW3kec/GD5TQo+XaYkK2oPOmhm7KdrKMlkSxNlRkAgBGTPPHdS/C7sNuyNGd98iwRVCKeSc
GXNpIAqVMWmkAguMKtIInTA0s74AZb8DBfPiLk9kDnNWbieHQLZHps2/cjyZRI92SlluRmemmRoH
Zdo/lCrqFt2ScLE9WNooAa4Vx2WpaJujbpjQWdXcmCvZ0hXTnnWAMdYN5gtwzujCVnl8DIxFaSYK
LpKigqYXdIOni2qKGsarsOJgLa42GXT1VuxdPiumBGRYCNqXKgKS4lQCeLJzoe6EOBjWn9Zc+UMh
XV2WwKrAAIkaSQnCTW9hJuBURG3W+hbNcxx0i/l50tLHeoIvyOOnJgNRqK5cpfl6lPTyK6bSvTyN
Nv/yBzCs4l4+Xabs5kJpDDOKA7Twf69H+XUCA3q9KLx1MnRDs9AeBB4VTYbuk+/YaWAPQAILl5A8
axWgtGJyvv6+AF5pQDgcZLiAvPvNWtheIOVbIz1RkiIq22Dyf/ekytmV5YAG2I2uhhvhub5KjsLz
5c1kPcpOVkl51K6WOqNJkwRCFT+/Wg5NoTst6NcqL9rcGMlP3joZZgwScd9AeUX+o1RUjNpmtBZc
AnO5mfprubke+gxJZ569ZG/nhxzagrS1XslZkQTJcBPVz5LlRS1HR5gicBcAFawq8GrUVUiQzxoi
E6TiVj8eRyN6FrriUJWGd/mQGA5aAxjQP2Lo6pxmjKWyzXkSxPENACxgou6lLr6S+83tNB42C2dN
dGEOZYE0zcu1Doat/9oikaSUpQeLw0HjZnU4nCyKOp420zdZntGDqQbVc3ePMsKCcGpBGWlAHRzV
shQcaBLnwc5qrj2RSllgQUm6uZmbNiAA/lD0oPmWgPdKcpor7Z1suwZIb+02IDs0eCtmvERPZBPb
vTMoRr/kozVgxWTwjqCCLK/GbeeZGLOvHiyXV4dkPb1O5JGT3smDSVQEKX+XlzxLbu4toHME4wMq
urVvAhP2Kxe+gMTBVCh5IpIyYXpSmGmrv2+vGfS/hpBUTKQHMewOwgumPQBKVwBfJHn57wgGinIi
mbJjaH+vlTnGYv+XKXeyBIgrEx4itQtcE156ibFQ5OTxTAUBEXoE6OSuvmwE+HmLgy3H7MCwBiOw
N9ZqdcekCuVMtK245FgB1nmeyKT0BzMuqDKIMQlWFD9L7gmmlXndY56qku9Ii4zMg4VgaOyJREqD
LGCMoIdyIB4J4zlefozc6LnzhADNzffVDa8biBVanMij1KdYlqUskdEOOnf1llBClWO9q8PtZj5Y
h8s29f+RZSAOk03MD9AM5IVQ5ZFSI4zYBm2z+yk17CW2Rhu5Axf9/q4ag27XLB4ncXirU+O4KCoP
jIjlfLHef7+BbmMdBKGXh26ENfI3X3VmwMYMNtq8jtVRcPXHyytmq+yHMMrvRktuaiMIeANBHMI1
axUnm8C9V5ZqZVc9uswmA4Xf1IQiXxbMiElPVklZ+qHZzFVM6iSoqswdG9VWuc6E/AnK7pyIoMx6
DxyGZMjFOIjrAbyjoMHQXutR84Z+OXTZbEem4QlDd8hkDMVgZuq6LXltJqztRSuuhZlOzdDOwuI8
AdFPVqMKYqqft6K71/IbdThs+eCa7WOyShz9ZW3qThwdBVtSpaVyidAj7hQbLtqNpLfLx0YuN72n
ewmUvtTlJveWhMiwy76ayUHQI2eKflyWwVsFrRpxtJRqZ+DRXCehUB6TXPP/RgLQZtHuL6H9lvIL
ojDH07CucaDUJvDyQtP6izgTlZMPCUQxdm52lPSiN/qtDiphsNdWsDdJCSy8gS4vhKlfBDsaI2ug
JaTb+KIlGfXVwMtulg4bohR98BNgX+Z3KA44apJx9IsVnwHA/UMeZYvNtKvjPDZRvoTtNz+lBwJ6
3JZfFmfzzCsSIGUWx0KdD9QrQLPbyaQOq51yq9EqeLgoB8n5IKUHrRa+1RpmhkHKbeeZdpPmuVPo
xnOXbZNzeYe5S6ZOUlhkqVtiaPz7DJ0Xe9otwBMJhcoaJsfRrr7zgm22SJCAqYAER+s0/RgqIsPs
SiCq/JtYjOIw8S1HHo6ri2SxA26AhaNJ6hkHBtnmnVDq1slC3k9NNzaBIi83syJ5IIz43quSN1mS
I6zbz9wwn5DGeBua9KW3lKeoSsEgE8WOUim3RtbeDV121xqza+FtICrNWySVYZQAZnmWyYuxspM2
Pkhb8VxkiAIXMQSMRqiiotmV2Vsay6BWHz53nXI/Z9HPdZZSp1s3N1d1dDL0L7EyhNOkcDSaYWsA
kqTIAK3F2kHTdXpP4WvR8YQZs2Au53vc0YMh84pNTBGoLYDtD7BPqPWciii6Tsq7tK2DWLqJjN4d
ot69rKMMo0zYmv+RQD8FzWzq8jYZ6qAQLSAClX7Tq4epUzliWJHJiRzK+GetIc6dngM78E4/ohtU
QWcayQooL8sbgr/w8qrY+2bgBQ3MJsOgkbLyIsv6JIWtEZLuIDarM/clx7awOs2xog8ZlD0zpi1G
Mx9SwcU03q9afIO2HdBpoAY1j60CTIvuNvokVrnwEne66Qqj+joa1fDDcovrtnFqLf4FtrBH8Ku4
U9a3zqwum23Kw6GcCpFzQ1nP1JMbSunqtFpbD5LVGEX5AyBNbWluMUTU2wpIwRX5YG2/2s5wO/Wb
BqxXOQZJcgpYQ6u3t9hwRrylzZ+XT4iRgtBV3B5MrxjoI6fd6AZymSoTF0IyYtl4EABAxm4LRAQT
eAu/XZZFToIOPAAJidZE8LsCfoncgZ1DrdRkLIE10gTJaF5nCEHsLBmcNpauQAfLqwky3wF7aZRe
jMgO90WuAEzwHfAPde/D8tCG5tV84CbSiWE9WxliBQwAkaEOeki7BkRk0ugydtGV/CJDj3UewEqU
mM4u3SJoeaEJ415hAAiFFkJsqZm0PQL6jSXEY4osx/KqR7JdAn/uP5/VXgJtj1A4mlrByNtgRHqq
NF7jrbPLbnKE/L+n2kBvhte2KmO67iz8STqMT/UDWG4AI33bT8VnLVU+VR0PVJOheydiKG2Is2xu
lXKDP55+zsDUT9VHHdgRYEfnbBzL859IomKdtIiHAbjidSB3YAOp0MyaOlKGTuo6tVfMFUmtXQUl
ZxcZ1xhC0UqooxFCR4ri9GpZs2QKW2c1QS5qTqd8VUHFEKdf8ux6kSTeChnaDj4EwBTDrGNMny6u
5PMUI32CI1ODITSGpwz5iuVx8hQnbcMU6Bj+ZV1k1d5Rw8GICxozSdGPMhyWNClTGmsN0geSr7+J
X+FIvChFpq0GyzBhnvBmBQUy3q6yfMuJYEprtnTaOjQvNgHqc58xSHSDWjHIJZP221yjDc+KQI/X
prdKvb7UMeYpjDEYM8WdaxRBu8xBr1eomdPnpqi+pCZgY4sR8C7RvZBjCZZ8f3mbWEZB10gHBJq+
TP2sp1SMiqFroOK6oH6ereyxmkvOSTBFoOZKAi1MVdF1LrOLJcGsYHeARX415NtxLDmoiKxkGAoz
HyLIJ+ydxLYN+mZBBIEL7O0G8Gw2wYY1Agn0V3YFhKzL28aUCOoSQGxgSZBN3Z1c17ZGT6MGD6Io
qEZAwyaudDt4m5cKQe7GLk+tiLpS3gK+9kMguV/7Ja5WK8UzLqtcNtfmBv4X49dg8bhRmVIAo6Hh
UQnkFRqRLTGGLauqugvabHGzDZzjyo2QG5y3FU8KtRal0tcqaYs2UJarorxJmzup5uTXWYMVBkhk
/10JFTSNiyWt8oyhcPGYHgCdIXjTndW4hGO8Bedet9nyAUnLxJPtEUU1QsvCc4e8ZdJaubZtW5CE
abKt16WZgz5tqu7LKt84+8m6Yfu1kg/Z6QboiGZ1VaCM69L4g4WBu4xX3GJFRif7SVm1slLzEWBT
pPlc8kk2NgrXOxIZAWSGE/DylkM5Q7GcdCPW4jbYouWmGpL7bTSDy/eXJYKUrC2TMJmhj+J0x3o9
icsqrbJgmeqnSmgOsfGfwQ0xa43iPjq+FRDMAO78VIQsbXm9JR1qw2aopIoTV7FbTTXHh7PgKwie
sCJrJt4AZ7P/VWrETRoVOSbJhcPqAAkWjSDTVXOIDrr9npzhzpAyjR/chYWoAawvZ0OkbaO3pQyq
GuhC8kyqVy1kFkAuTQ7Vwx9ARDNSFECIRlYEsSvaIN+/Z6ffyabpeTTFRdDPKl41PdIK2bo4dRon
TpXOx8qIX5tivWqt1EvU4e2yrjCu8clbkVLHAvnCuZdROs7q6KFokSDv8uKltOaaEyMxlPJEEJVx
qtRonetSTIJcwOOtN9XbdIw4j2tWWHQihMpK6KXctWOP1WyjbYy2FA6uoDhoeL2LQt3FhGfaueP1
EKDkwCsgMY5xL5oGLy6UFu1es0JKVsv1GJjgIwac+pGfQWAEtieCKOecCOq6jr2cBIaClgn1vrCE
z2P+qGroa7fmp8vqwboNJ9Job2aKUwv8mDiwtNmJgCZjp+uoB5ISpwGIn+TQShIVCTPDCLJ8AUGH
uXyvxvjLNrZPqK8MHC0iWkIFCibMjU7gt8DxR6PczWrSiFnTpEGi/uqLdjxI3XqMTe2bHn8V5XCZ
0drL2QHmfqPWoYGHBiAkdNRgDVpfGQLsAUmVzr8MX7qyPOtF81D/CJVAxNB+8TX5KX69LJeo6tlK
d2KpjTdnqdF6DQ3q/Xpn1OtDPs1oUhQDa12PSz8dWkO/A0gRx3WwFku6XtGCgYc7ErWndj2SanEb
Vdj12rwd9d5tsjTIpMYdV8ERh4Tj2pnahVkvjdDV4CFDNx5ZfZN3moS9XZEnqJ4Vt77Rn6cDXobh
FOQVF/hBZlkhCVgyeKMh+a7QHV3WCsgcVDHy9yT05iZwKdpT/NhhukbzkUy6MhzhBg+oa+uo28Wt
5iw/K+T/Lx8ty62Zu6+gK1r6WI6blJbExRjg9bLjR9VbDsNhvSddV9PD8PUPwNZYCkWgIZHashDV
03mtFsMvs1FBqHJXgGFicLvUVk1HBRAFeZCXKYCRF4dgRdodDORfDN+Ye/GU/a8BU5VMUlwG1hSh
tydpgQYlR8irWxuQNxTu6BRr7PdEIKXKUycLJVgl8yAJo0CwjavmfvylH6cfcKP+985L3rRjXtuy
XxysIHYS4GNqX4aXhHOjWNkPfIcGLByoG1Ll1MKNNo3BBoB9n/w1qD8NYX4UvMbTnxTUPVCF9rnY
tMQ00KZjL5FauW7WsWImdR6oD+kj8HYPIkpZpPeGoBvw2kPeo8kL0ui8WD4ZCwpd78oM6KlD9EBi
6PSgAGkycgHVbJfH7VsaGA/gwLnRXVmyzTvJ625Mx/rSuNFNjbEyy11amwfnxorq9zv//vsuskJY
OclLDQ0wawyNmv7Qgxc57lw0gAdV9mlN35L4aHbPlcyJW1lWBrVx0dCQc0D+k4qOBQyT1tPYFIE8
/BiFpgeyrKXx/BLrlPdCyEfsVmduuTj2WVvAlCH1gylx0mAuhqsPlKWHvxkLMGVg48loZdclJCNO
pW0mUlGVDmlZiIST099s30D6edV4EkY9AOB+J2S2xEnfkFcXrVk7mXRIpa+SMUlZVwSz5sdzej0J
4GJOhc3Wlrzk2WSW59sLo8KqJjHKRBR6bOeTHqSP8AZfQfFO5u5FX0PXmuZIR9EtjryCENMZ7AVT
jr404zWbIuws8I+Ocg5oAnsABNLkpffpM5iG7PVbgqTe82UfxIr791IpFR0nRViKCu3EZrrYHVhM
JsyUmrySA9PfInIyAaaOSh6ysadqowhbri8YHydVlLdZadA/v4HQQwYtaSgX2vM8dXeoxPySRxAA
LWI+2LUKshoRfOKWAWaXrHlUq/wtEyrCs4Km9TJ5kbrhRciWq0QDCGqt3paKLjrS2PKK5MxbvPt2
6mBkpZFbEC8UQTllb5tZuWoTPVw+Bfbh72RQx7DVViRVBo6BGE0APbjJXf6CWpibHOQDDsepbrgO
iez52bXayaQMhwGU0KEacCZml0hOnel4jgHo2Im7KLEbdEzJKd71ieUoRV05utAFlmUeLi+ct7dU
UseotHzKMa8a6BGYTubXoXm8LIDpdmUND2vQEVnS2Uy/tkaLFUXYWTLHRPAEWqd21LC+jmxcqQM3
VcG0H+iOQb5CRuaFhn3Q4tyYY3UpgujlvaX9SUfM8VhdqfDzkQ2OYvCMbl/G1/jb5YUyd9IE8h0a
sdBVQSd7Ek1d6jYRiyBtAZMg3w7cZhGZ9egC8PC/IiiFGVGKF6dxQ9UOLyAJ/HqG9Rx9aWdveI0w
sP0N8w+5Zz0Woi1+SRFobF7pzq9G+zLjOvfOfGiat+ynxBuOZ5kwBZ0H8EgKiBpoL2uOy7Rtql4E
ypqrLp6NroSZV/hFbvMia4/3kqgNMFTQeBUyJJF25hzp8EW05bDzQENnm9/ip5qLGcXSJkTqaKQj
KDBno7xbnyJ+E0zcj3xFO5I85IdeRO6/UYAIY3F8H3N5eN6SSTUUvOkO30YsMTemazB0SViCFbUr
Y/eykp4zuhI+xJ0Iagd7DKQn/Ux20MgPkdrdxIqEoS41wRtkLgVfEisg4GlD2CnydS9Yz9XcJvZa
Ks/IywaZkfroJ3fmrfOmrnTXGijfmfRjERbDXrvBy60WoDzD92boZRuVuOu61Q5ro79dXgbTqKDK
DPRTGW9Wk8YiXWNTKHM1I3lizKU5440x2NkdCRJGYNqNiV0sXKI81unsZVLvh0Ifo3xEwBP08cMo
Tk5lcOEKeCKo4M7MzBGYJGmJEGSYbHLDa9SXSjBa4HlU+5hQaG547wZWcPexLEsk+bRd+DqWsdCa
GmSCYdstSzHElDzGeScvFmZebo4lSyEjOGQQDf/IbdvJiuU+jdoyIiHWEGJ292s1ILRwwGEBTOLc
j5+ML+jxu95m+7K+kH2jPe1eLnV0nVgM1jrizUuAUCWQG2qB7HbgcrwshqmWeznU+TV1LOqjYMGj
A5VYQ/t69mTdSo+9Lx2TQ3ZMfsq8dgumffrY0fe+u92OYpCqFCYRK0uHsbULs7VroBAhKkNsjvmL
pvA5SySB0IWtpMv5UTNh7ruHQBIoSW7m1oGa2WT+Wgi6oPjJe3swU8m7PVWp6K9NSpRBy6QM5Ifu
ej5OowPj9JT4rVu8wVZJK1oXBmQNePeCGRKSYjUiFySJzqDZ1l4XCnWBjUkL+ZgIW+Jo+SYBl0K7
lbT8aRRFv50nwZYX0HmoSv05tipPWI1XaR0Wm3TIuKCxnjk+gqnKGMdFX4qGiUt6/1E7tapMNmDA
tU5x8lnP7TSdjpk8J/aU6wDEnb4gUr+NgRfFuUXMDj1wBPwrmzqKVItysVIhe31A1gokmkCqmzO7
vJYctHYEGg/JgWUO4QVBdKXg5XLWS1RYTVzps4Dne43rip56tbI4VUBmbgKNqaDUwjQd+lQok4TO
BL1aWpikvDJHG81FjVeo5gtG0q7GRPMFAah/JpLZa1f83MzkU9cunNc1C+DA3H8CZZ3qDGpSExIE
RDWgYP0h/iwqPD0LoPIpDvgz32CXfeu+9huncnjpQLbN2m0AZbP6AQCty4INSML8bbsmjSumG1+v
33/b5OKG25LGPtZ/t9ykPI4cx5GYdpAoBsX15Oq/wFXjITH1VTpaR81JjjwMB1aZfr/DdB+FarVG
k0Wwy4OrB/NRPapOfcyeZaeCZMHTr5dfilMcZXf1xzD3eQkwZoD8scUmdW+WTatGbYV4IZ+gYm+t
9jhNIccwkz9yZph3QqgXbNM2g6aO2NUVrQjV03BYHHD6OZ2du5XDs8qsI1QBjYhrgy4kdKecOvJ1
TYY0T2EbWxW51BjRdy9x2m14IkgssfNsZh7XmpBBhLS0jhXnrsBFvCaKRm/ZfhXU3c/btI7UHiLU
YAqbO0KmZQT1fXJUeIfDstp7SdQVX5IUb6QKkjQ7etCetHsSAJk/C3c4TAh+rJfhMHiLFwFTxOdF
Jaygay+buuBGPVlaM0G2mHwWtM03rdxdxsJJZl74w4oNdpLoPGGuRs0gTwglOyA2rF56tZnvoIHD
L7z1XXNzTU5AyVkazRybJlFWSRZiA6vYWieSjKd2WK4avXnOlvQn54KxhO0DZSqFtnVS3K4r9nFG
i19/O85ehVw+WqTAIL3BAZZ31YsaudXi8OwHMwbai6YMSNwBwKg0sLFkhHhDQn+UfdAseSAfxSjm
gNpndyNk3vSFs2TWBdnLpWyKmq1ozBax5CIc4O6nQxpusCjygXeQLAupoYtK1dCQr59NtecT5pmS
boSg6fM2bQf0PzjWPHuc9bAUdCeGLpGMaHvoAK/9O3jVrvuX5dV0VVv0K696AcUYL1svszZQB8AC
OJVktL7SL/quL4VcMXFwc5zdFa3ee7JUhIU6eE2XDLY5Kz8tsbtP0ZjrTcXqVTl66sXqW/p/pH1Z
k6Q40u0vwgwQ66tYglhzqczKzHrBakXsiB1+/XdUfXsqkmCSvj02ZmU23W3lIeFyudyPnzOqAURp
3MgyaspJgz/GMqi6NqFFD5iuGaZbkt6rmdD1bxUB+SrggkjdDhMgq/+SnOrvhOTUaLj27p9ITq1F
92tjiwuk1ktlzkE7C1AqcxgpaS5/3/jYayZMyCgoNnhWbMy8vl9PNPRyqMYQEfmtZzA/ibaM6eT7
5NE+qODTiNytfrKI4sv75NriIsqzGIX7OQEasBr0U9EeuZk6zLR3bRL7g2IGmlm6G4vcMrkI7n1t
JJDAzETIzb/2PZ2+mn7mAg8Btctn6cvo6WB8/lE7fekgfX782PrarfZnvSjMvd9hbkpWqvQQTkrK
nmq27iXJW2R9VllJjRAyYnJGdeVfAH3R4/r7s5Ll+JpVDEoSmljxNOYULO6k0pyPl7UW6K8tLKJt
X06Dmiq26VdA8+QZLaEZJtXJSUpq/2NLa2Hv2tIivupmkijJjLVwGRLZabPP7CKi9WBsZfkfnwUU
NBdfytIzHV2fZEcslPNShTyCGGJj21YDyPVqFme6M2Wm2hPcQQB0xh9i0iTdQ/Gb0X/FdIteFkbo
IQGDCuCy2h41dh2GkYydayKQsbVzYE3d88dfZ/VpdG1ksWuAKHdzp/MEN77sRIHh6A1iSPybgaq5
q57zzVxt9S14bXKxhyrBQOgQQZJDPoSH8itkj3bNM+QUn0Fa6jUnFBh2gqFd2WfPW3CFVR8B1lIF
oBSFheXBijKtMOOpB9Cpmi+VXDmjpHof7+iaCSC3iKmIgspNSaWLYqktUmL47Wjty1nntKzSraRF
HJplFAYkFoBYE6DRG9p2ua2SLCx7hERZPpLc8MKu9fisuI1ZvkxZ882SLOmJSOngRCOKxQN+zsB0
kMtr0wb+YC06W2I8BP/DFNGyF1V1qabEHW45YMQpfMmZ9RqdvYnKPTKO+GcdbrbPV7fYBCOAJab5
oJ79/qSrraXk2dCATxUjPh0m5jCmYDjGWyU8xy/zc8/p9LJVLFu7CVCh+Y/Vxc0nFVViZHki8MFR
APhWIBQjt4UZhPfffNorM4vbzi6BibPzMNlpfXVktrXTGAphXbzxrLjZQ4UAByemeYQAADom7/ew
SJsGLFwdh19ULR2Ieq/bU/DxUbi5ZEDIRpDuYnAIGSkmpN7bMNEsjPUkrHy5QR5YPY7tfZxpNM5f
P7Zzs2XCDmikgUDHnakuSx9xGzWpqpiVH7I2ILW5MzLrUebmz4/NCLd692VgRsAKIEUHyCIYDt8v
J22yulVqLEcvn7ps31mqV0snpAy0KrYus7Wtu7a1+Dx1NVlMie3Kn7UfbV66lhUFGpucRtnSfF1x
BBA42lCFtJBBAj31flWQASFmNjDuG9FD3J8T9V98nOu/f5FpdFNimzmGVPxM/8ybAmS4ObWldOti
Fn/N8uOIUVpB+wJPWM5kRsaQzbGJj9OVJq2U0k2SfT7c6cN3NgZlXdFpOM2TscummrLo18eegTm/
FfPoDYMO0zZsjKIKF716WBhNWKBJUXFfUq3TJEsa5omnyoshNgZxgWS8C7NKgi6JpJ+AFj0zpdhV
dsj3ZLB+NJNVUQjOKA5nlV1ReDPUwUJ58uOJ6QH4E4C6atF5jDBrRCP49pREqVPo/Wtj9qd2DI+N
Ku9V9OusmDBf1oe3FHoQSTZ+Jn31YE7hq6p2pzGv+SEa+USVPrmEKusdlalfeTb9iGvykCbNvVwV
/mToz0Qqvg05TzGJPX/Jda3wyZQlfm2jQZDN+24EJwuVYqA5whBAOyskrqWM32K76TErXbIDepfo
jXZHE7nFrsdldU60TL/XY5546SDhLcTq/sQ0ew+We3ee8KCwrKJymRbtzTKZaEJsfofhciuo87E6
mDw397otfVXl2kf22p/Sua72hpF3VKtqV5JBeZdI031lF2owAue7G+Oq9qtYQuUCBALn0YTsbtbK
51YpNTqNXPs61pAmtJIc2jB93Tpyye/03I4ulhJ/YlO2b1oUs+zEoNDhS6gGyAr+GxDjMpu70lzA
zxr7kWXDaZjNoCzH+9yan4q5ObYM8h/D+D1vzZQaQ/2AtslzkeWvciYzZ5ByF2/efdzqk8Nyjbma
CSkjfaitHebPJRo2BBlyknsl0++jqPFHKTxECZgPOOvua6Kj8VZzmWZyEkhCNlwaNHBCWvkuIvHZ
tPg3EOt7UOl9wXfyJ9UAJ0QX+XkIWZq21XcR+CjktvDNlBVvBoNyL0SDvXRScWkb3WsqaVDD6w0D
vxSZNPi7AaM07C281m2rRYzFicIqLglkMcvCAVMY/lJV4lBsSy+ojx9sSMCU+wisv9vv1pUw986Y
+PdXBzQheVxqWI8/VbbDGrwY04p+HAV+C9wuYhCGMpFaWsDu2zcS07g80EabTCwIn9FL8vmXnIW2
pxl9cm+TZhfPunnRU5I4asusB2WCjqldp8N+7sZzGSlw/cYkR22EzCPXLiQyxqMiVZiXbiMjOaWG
1D9pM+gLslgfzjweAKEuJ+XIQy1z4kR/+Xg9K3cQpLJR2QHcxbi978xuVmvwStR+ibZBXnptLTnC
6zn0UT+2dPtxdCQj6EHaGJ+VMWr4/uPkdjIXjdEOfhb1OxMkibW8cQvdov8BkQVIVoy2QsX8Vtkc
b7aoKHpoDHUUuqTAaJFvEsbCM44GlHhubLFM3z4VhUWAZoU3gCx5ySxk9iSrO1ytfg2dl/ZJjOmk
p+HUn4vdlq3V/bsyJb7klXODtCfsSZIPvhrxp9yqArx+NzZwxRlQYcKwBm5XyDsvX05jF9l1n2Xc
h5blz0hJXsypPTe24cupPm4cpNvlAEangVwBmZYmQG7vlzOFc6uZicZ9VQZUogIPUyVt5Qs3Lyik
cXhVo0WN84o8eGGjKts51eWZ+6DJemu5fpbq4j7tWUHzWLu3wvFL2qu7VLe9wVS/1cN0MEv01Mxh
ozm7krvid9gQAjdBtHgDWpUHFGGiWeG+lvzMqyfOTk389PHpWvl070yI3OXKO5S5l+wihgnVTn9p
3ETU6HNQMBHwzzBp97Gx1fUYBugJ8PZFbF8kyXZk6h1rVbwrWL/T8+khI7WfRuFGbBL57yLUgu32
jxnx76/WlHIrMkNOuM+MIGGPJGxoZuRUzXpQznxL2h8fr+qWOUa4y5W9xassREkJ2hWwJzgQmsco
pwwyrpGF+jFwh/uyd0o3dodvIQhO3Y9tr34+yFrIeGGroE1emCZ1pHbJhJda1jR36QBBRzbPJtVr
XPyMt1tY/9UP+Mfccl4o1wutzuKG+4361JWxYwwvrbEFd15Zk4H5UyHABVb3m1lbrQhJEldR7Tex
fALD+6lsAUfmEwqRsuJ/vH8rC3pna+Eq0MKN7SGGLY3P5zGbgwmnPjS2NKO2lrT4TGHEwq5OkGAo
0FsZkU6FP0e5oFGlbQzkr61HQd6EG0UMCi5fuximi4zOQHSU6kNcHAbCqbGZy6w5PPIl5DA4yAAZ
L8s6UkvktiuxHCngn8tLv0+9cqcEUCp7zH5ZVNpFryix3PPg44/1X5LCP3bFNl8dbKNX5Zy1sCvg
rwragClG5ATwqt11QbllbeUWeLfKRbTqNFmtVAZr6kN6iQNk3GeQZidfIT/hyUF33KJ+XXOS611d
+OJsIxaDe4/7kf0pjSMqjRIKI0EWPv5/b+P75GOxMIuAONMykHxMh8Hr94VrJ04VdL60AzXdN/K2
Ye52H9+bW6yrgPJxFdZIQMDA1DmqpwSAdkJp1+s9w6/OKkhgN0zenoL3FhfHTQL+tyskWJyNMlBj
c29IyqfGmPYfr+x2qOR9Frdsp5LZqIpBrEzblZckptU+B4Nh+aX91H1VnjBPWfj5znTY5zwHx3aG
we+Zyk/ZoTtudd7EJ3t/5b1b8e988+pkdBFr0iHFL0ktiDzaDwUbqZxwLwR2NrfDjVtnPWH+k1P+
PqhX5nJm1SYh8KDiNCJbLlywb6C3iAi9H/ZyoG3UI2+hiIuNXiRkKQYoZSg2CY8VMxTpEe294ado
RRhAP2Y5Re0oe966XFfdCPUaEM/IIGFblo3GoutGoysHXzefZX5MmosUf/rYhW6RDWJlf2wsXaiK
OYl4XAx+M1HVqe75Fz5SIfrY+fVnEzL0jhHUZ8OkW8+CNY8xUYC1bXBaoD+/KO2VoEafUfLDC6R4
INoXufkZqZ8aMDdp5bzhLreBDY8r1BFlE/k6aolin6+8pYXk7WDn+oCnr0Kz+THvQBZkmN6UmbuP
t3Pti4EI2MRjRDVB7rlYFMQCu7DkFvwyCZ3a2Ks8wBPE+d+MLFJmLQR8rxVGZuWnNliUm9AI3bp9
VvcMo++CX1wRfb73e6bomjnVQKD7Rv0trMnO0kGoLh8hLrvxnlq5VMV86H8sLQmxM6VnZc3twR+c
3pWo4WAOTzx+7V3hVUBabDjDatC8trf8RkyoH6bQedZ2Yu5dO3SX2MvPVSC8vj9o94NvUZUaL0Bk
nlSg95qjHGwxS4ntW8bL6x+x+IYVI4AzNfgR8iEK0kO8w0b/g37NSqb0fnMXgQs1bUnXW9hJ9gaW
22A2tj82TgRN+84HTn1n+CkI+jdh8b/jxkcL1N77T0WA/TA0+A+0mv1u1wNNOzqa325i/lcdFc0B
A4wx5i1JYD0IIcA2Gn3Vih70vHPDymYUrCBWs3EL/EX3tVgU+pogtlPRk7JuxpnDyJ6VolJaPx1j
PzXmSypbR6vmqBpPQQOd9EKX38CMiHcXyqRnPNIx5S0HZaL9CO3wmKXqJYusIohCa6STmRZuGgKi
N8W610XSpwRanbQrgJEVBJiSJH8zWs1jY3FQCn7Ux/aihEpL5Tasad/FD2GV7MMythxU5vYoOz8k
yuTGWlO5Uj9kDi4PN41zQtNaml9kPfFiyzxEYWE4dTcFeRj3O9VMfjWNlbnxUB4hYsdASAPiCV1M
oYMJVjdihzSfbZD16ib+WW/Kl6lNk8Nstm7Wmntl7ibPLr9XCVRnbVCDZNGjUQGMwnO3bDpHH7Wj
rXJPbyLw91RQEDe6YJCKl0qRHkfOQaeaA0CvNK6J1lgWSYE6PmUhwibRKto3tklNjX8d2le5N49T
OsRU7V/ywqao1FEZxnmFTsDIo30GjjG5VDE3ixXH0Pi1pUsasfPUzL6cSHurh25zNA9QXu+MB0ie
fhvzytPUh8YszlYFQS3ll9UB6D7OqF9q3dEgT0OuxuClGMie1KkjVa8TL956+clO8Mi2jNZ6KYYS
85TaFLpgCQmIwYunUoeoetjUX5Sy3CuV5M0Wl7yk6O9k1pFT1GA4BaVwkrQ+ZAgCVqEdIcXDhZgd
cWqFnzHkJDtJo1ziGXQFDZn9vuHsUVbU8dCkoKfui+GYlA0KsFylERnaM7FTr5/HyzCpFyi5oHsB
eWcnspinj4b1s63l+b4uYu0SRUW7TyrtS17qudf30+yhMJydlKiV0ciTfqkYaxidMQvVQ2SCaKzh
w0Pc1Jmv6qF1AajrpKgJlaLUJ2o5oalTUgzOnsaGH2aQn9FoYi4pVUwkJBiPkHQq2cSLOwAnq/YU
aVN8qCr0UuTYiiHJWe7Ad9XQXLNRMk5eQ0v+bKjtbpxlUZl+qdPxy9ANuTsPodsqFhodjfK9JAAn
YhLaaVh112pIbjvU6umomY9Rx550NqWOXiHbJ0hGK16eJ5ZfSnBBO03dai66YZcRFQraMkWlM+/a
XdolqpeZIJYCc9FJB7dp3vURZdBw1JnsyQwkdoTs5Ux10rH5GmUY6Ox5cqwGFlE+JVIw5tjqatrl
RgrpxzlpQAVpBWPYOqOaXHSFdbtGKr9htn6vDt0lC2dOB9M6GBI5WoX+oy2mQzq1JkVXfJcioNFZ
gnoCifdKwViA2qdJbbxa+glTH0NfOHFusYeqDaejYYBFH8ok+NGFNOxafcxcGcVAJxtkV0nkTxAT
30PK7aSFiU6ZNKYUpCjPmVLaVI26+VyxfDwwfaydTMbxqOMRA5ZDqpxYNSLZjRp2YVofOZONThJC
VK2WlqcCEUuTJtrXlvVJL4rOMVPjFViAiFYZoB2jHBY7E29KpzCStxnCbo41Fgban8ALIX9/JOXw
Aj6ls6b03yddeiWhpLvyQMrDyAtUwNXwICW9l1bsUOv6lzmWcgcck6XT9MYnKQejklU2OS1qEIuW
YOnK5n6ibS7+ULKOtvFY7LR67ukImT4nrYqE9jbY+aDCOoCaU3/qZLQJO/7StvbXKYyeM12baJZD
CxkYQnSsRo9rfN/I9lGZrJTaGA6lTcdC11Yr9KCU7HGW+z1Hp3JsGmQrgNbEtC2N/dRAiIZFxBnr
0NEte6I6ASsE6Esvs6Ls5Wb8mo2aRJne7lpGHMz/+UWpQEQAc0Qz8ZSM7CpuvhkWdwtpfGvn/KG3
oOQzE+MzcBEn2SJnBSR9EpFfC8ind3b0aw5fU635BjTNrx7u7CpqE0Egc3plQ+zK1nBgpRXTQqrv
e9kUWNcAfaDzEBO43SeeEuAHc1eekyPYSH1DQx4+YZgtMsJvA3SnkmHcWwSYKJJSmd1xEDEYdUql
vA9sXiEYsZOs1Y6Zp+CTYeXklVa/N5TuYkbNm4Sut0xqL0y/WtD8hUiXxyRM19SDi912JJNRoz42
uF8GVlFrrI4TS/e2hmg4pLQAzbVq114ckl3SYdQrVOeMSmnI7xIbN0yWD1Tq8coN3yrZ/G4WuEcM
8wDsZ0q5NN9nBd+3vebIDUh9M0PyhrLBQGc3+xkkXwaeBOGAF5wRpj9BIX9KqzvNQEe1njFwxqb2
0vPoa63FF3vGHplSoJTzMcRDOia5GzepX1b3U66e67bEvLDpmjxxMdEZtGqzl0HOMIzgk2hkP4sB
CzUuRdS7rMffbOqBNZJ6P0sz2SsAnIE55qEpMWQKtlhTxgWXfiMqhvy0UzX2oM6Ud1af6rSu44CF
kCpsoZsVfSvj+8kuUq9rose8rM+cpJc8HXHgk2d8Ib/nxs6IKhce7ENwmc6oDZTg5E9AVp9RMgHq
jVJqKtGI4/+O2SMZICvJwyDk4SW2x8CC5kQjO6r0A1oxrgHpozYv9nJeJc5YdmhGqDRjnaf0usfM
xrOU4lzp3WskE1pNZxxKCFXEk9tLdU/jgp1L6Ycm/9CTByAJ/BqaD3zkO/zYUahwoYbRmza1lDsd
pcm84Z/miZzltlScLEs8BGZHMy7DcBhn7VDF1nM1RbSxQc4wP5fqQO0avFFt7jTND3Cu4WV0Ial8
zgucelsJIjumstR9UcxjghuUJKlDlO4546Mb218YAr4BzoJYdWIGahWMbiIf2tdF/iJV+C/knjIj
dns2XiKjfmo7cHlnSuHVU69h91rLYzrv7geWvKYDf0GydwaTq+mSdPqRqBOetwNyrhp5Q0QOhQXK
cRZ5XAXe1JLJsw1eQKdNQIvUhtD3LCGnO1vAHoY1rmXMhQ/Va6XBgYHZfkOWkmLMVP/UJ5bbt+ld
qZhf0plzWkohCISmCoG59QcDRKhEA/uQHQ77vGVgsde1uypKjD0zixhzo5qnYr4IA3fdcUhGvyED
VNj0L6gpWdSYUtOPTDK7MHfXKxZqR5ECJbEhx0xcami+VXeqS9qYXJIRtD4ESAqMaCr3Wm/q7pC0
s9t25HOMn+8pch3RceDgHCK1Rhulluiomi8FxG49YsY4UVvQ7JWHgYVypi6EI2VVJ4tXP6QFtDgK
DZQVteitAQwdWIqYhglDxJI+f/wkJ1vGxL+/KjEkY6nWrLQ73/w0eWj3+Mj6AtVwokMbRKjJSZ7m
5md4uFPuUug7gmwLNFshGjPFYQqsx+qBeZjKPhZO4jxslv9XyhLYCgRMGQSbeCottsJsp7nHPYYX
n/IK3ZE5Quj79fEOrBWS3tlY7EBHyljPR9hoAD5mGO9jviRYuLFcMV4OcvPn4YW/bFgV79fFi8yC
JhvaDSbaDTedUigG9GaoFz1aX+b37ElzSICJIAljOaOn9piJ3ZooucUkK4AlgiEC4E5iWDeQNPDU
jBVPqh4PWyEK3VeY10S5IsYYCxRknXHHDjzcgLGKx/Jyldc2F9WCtGSsljlsljz1Jxm4+GKj2bDm
IdcWFnWCluhVAZLc3keyDvFctwXnqqZtUSWvOsm1mUVVgHUdRnWADfahlC5xtwGx617zooP2I2MO
uoW5Spu9qLlE/wry8O7DLQ4BwUu5tjCI53NcYSf7KMo9VYbxmiyQg60q09Z+Lk6DlU6kLDsslPE7
0klOpIW4LTYmNNeqOwZ6lIKNEyPy1pLWPSPSFPWk6fzhoEKPnQt8fA5AAq1fIPtIy/saMR6HoID+
zVbZbm2FqIVguAdYcuhsLwqEUWEiA07mzhesa9rn9MuInNcXPAQQ1gRhFR4jYGTfqhqvLRmLRXkV
iFDgaW8qrHhw9QXTOxw/MJM58cF8yc8A1l4aVxCwaS+Ank0gjNpqcIgPtjyC13YXR7DV+oK3Hexi
cPrMx+6xD9G1UmsUGqQp2SqKrm7un7trWX1ts6Rtkw5qCUPUxNTu7Le+FqIBuvK0EUDF775Z1x9L
y+prPqmgnQzNDp0N4zDssJc03UNa3JkgRbH19W5FExA8r+/kZe11TlhcG7AmHwT9o+3h8bvTHPNF
MqHcaZ5B+fwk+KEw8XYuDuCY3ik/NhZ8MxG4+AmLDzmVs6WlJn6C6JmVhz5IT9JOC4pNj1lrGr1b
7CKmZjEgchbHR9TvRrBnDxplLo7lXQgCSuZBOwCgjK1Z47Wb4nqDFwF2MlodXB2waaA80nXeiFzw
4w1cs3AdwkVf5yrTKduwnMsWYXQieCijThFps/OxiTV0GkK1ZgH/pMjGjVxFkegkG3ve+9DK2JPT
fFQuqOc5yjn2t1xy7aRdmbIXI3SZPCvmXDW9P+bSSZuQn6FkI0MJZmNJ69v2nyXZC88fUH6tdA1L
EmMhNcpIXyTkRTOYT+vH5lPsI2xtLW2tS3q9jfbC1a0qh6BfDJsMLA+qg1ec0PMj5xnN4GRy/gG1
7lo6dr2bC5dXOWgWsr7ucbiIX/iAe9u6G7OU1t5fGS/GyRyUqjZ8cvWoXdtduD2ap3M6gRoHPSTZ
GU+6T2JP5OA1Zvq7J16hZkH/AUON2MBl8Lw2K5zr6iwMhmI0jQKzIucdf6AEG9hfR0dQRWWdu5VT
bLnQIqfA6LQSKxFcNQ3vO7QAQuvxYyfdMrA82rMOSvMU/pLGMZWqe2tLXnTrYNsLKEbZVFOi1Niw
EeAErTm1AzwRJSC1HFDsf8R8GpUzMKsPr0wqvI9Xt2l8kbFMMgC8MoPxPgNpmehJTT/EO4H7/+Ak
iJX8d9dAW/S9a5AKbc0CVJzwyBGIAYU24F/2e0ecvawGqNfeEzr6EKELNs+9iCUf2V7EGl7FI5of
OIUN6HBzkDxDqVEstMCTcww3Xg7/5UH0d2SD2N77lULIcU7HAm6p7aKgvfNtPwYvAhSt7MPX9mxB
c3zjetja2kWQCVFQB+wQuXVrZ07dq45GANVDfAMdxCwhH8uaLdf5OK6B4ff9Gruyq8ALh69Z4+kg
nn2kvwjJTujHgzPkEv+PZx0DCO8N2rznk6rCIPJgyhsQAXB/4zhsrWkRToYK+rtDAxNEdbI9qjy1
owSWa/VOuidOVTnbr6KNGwmo0ffLEgQHIUZj/r6RzP7qRpLb//1GMpek400/GGhQYJXRpT8Rv/LH
IMX8sIVi7e9n5tZs3OZxWESZtIgUWRX50W+qkNzJvSx7SIFnmPE8mYhXgwbULrY+pvCHmyMP9izN
NIRCzBLiYszKBKYLkcb4NXo9gZ2fE7SBnd/4XzfERwaPLuicN/OnNfgGZAv+WF64UaTEAKtPv49/
u0e5nvmpI96A0776Em2S569XEK7MLTwojVEnlU2Yazx8TSib6HvoPVXWWdL3SmB6rad4BM1cDahT
tslGunpDXllf3F+G3ECKVWzzFCmOofwck3ojuP3GPX30JRf+M0twWbQq/ro4ENScDA+j8XOZfZ6y
+ymlKJa4ghmMjJjRcgb5e8oPo+qH6Its/JSNxS6fhqzRAHpL8UsSCY39Gc+XPLn7OAhtuC1Z3FT5
PA5qAwIN31Yimk2/phaUwcW0+9jKb+//YE/J4ooK5wLtzBgr0XbFvf1dRW1WuWjxTlLB/jR6mEb0
2E+M1UHiOnINT0d76Cw/mm/q8d+VD/940A1vgj2PmZm3vW/E7eNMGBpjCe34swX6IAYSYQ3ySvyJ
S4aLKXKIIJVvXRV+HUK+kett7fziRutNPoS2Ck9W9G8VJlBTJOlGv4XXXy3XXEWHZRE+Neey0SAO
CsWHDgd2eJzvxFPEcCAcPQbq0+xMbjIF/yABW3vnA4MO1WvIHuJPcf1d5eYa8LdG0vWIiIP8lCPH
6/JzZql3XUjOvWQe9dg66N2MnupGLBYH9MbZrgwvdnbupFIPCQyXVo6uFcAeSkzn0lPNLxP7mg3x
sQZY4WMPF0H2I5uLdEExjTmtAVnwp17eF6V+aOtvMtgANHvzfltNG4BsBHmEbeB5vohPkEeeE7Rc
/3rIFq5yTHfyXjqzQKaxmznAD3y8tPWI/8fgEqGakBZI3xz7OaFmBPzmp/4J7YWd7bReIbJp3amg
HdJv8XyuX2xXdhexqY5yebQqLBSPu5JiOBmBN/kquE7r83ZhczXY2tCZxIymDHDlwl1jcPjrY4+4
YIYtwGDWMeX1xpFfdZIrEwvH1BNLLYoQJiRWn7UwGKc7u2Z0kDd5/dQ1d7yytHBHfVCZ3Or4ZOjn
ijoA4IZP8TPo0kShjdNNdr8te4scZNALTAGF+FTxRMNd5TM3d4b78TB6rZP6W9jN9WrD1fIWOYhe
opiTRjhtNdjgxAuLHCsVBJoRUKNP+q69sIM6njZXufruuTK7SD4kzPBkUwWzrcs/969Qjp7wtjT9
PHIIiPAwody5JUQ2PVFP2io+rL6eQQyn6LYgmbiRQu1rqUAHcRR3aL+fYCn1pP/XyOTGeauOuXY9
XVsTX/wqeg8AVhR2A2sRqGHR4T9FefYp77f4cNZgqpjz+rOqxbEbxrCx+DDhnYXHa+EnLiABOxb8
A2KhtUf5taXF6YP0B9hTtBmnLyj2wwV6O6d/WtNcfWZd21qcP2UqLEutsCp2Qm/Gmfq7xE8UR4Mi
auHFyds/GCheuxauTS6OYFXVQ5y0+GBiBlHDsy4GlwqmI4pL8vudNW01oNYC5rXBxSFMTckkQ4P9
nCsFasuRU0mbPr92lV/bWJw44PIUtVWxKFG0DQGb1feMAHE6+TLwGROjM14cwC94Y/pDBmjcnPZm
9Gn7ctj8oItLV8mNoZBr/JAROsTJa37oj7oHIS3H3pV+zr3NNHUtol6tfFkWl8ewzPIWHmScR4Dy
STAeJRAgAC9+3FZEW30zX1tbXLWAgeIYllieoIfvIXeg0fBevi+/h6fW0/zkUA1PW6+brYC2rI7P
cTtKmY0l3jQZNqs5t6xiaDpdL3ARZsYGYzaVgQtRUJeWvwbPcKQykC5FkO9VEO+be+m+duIfQnFu
87ra+paLyNNDG6uMgSFDIgMOtRLg/9ANMW7H9wLHs/lG3nJWexF9MmPQ1amHvbbxJAn1CFzIYIsH
u3fZ/r6StyvxG8HAXkQfaza0jGdIAKJudDiIaJRxYxR+y8Ii3JiNWkJhBd5ih5oKASRQLstxF22M
z27u3SLigJzNzCVABn3MMGDgOPwMXQ3mC8a7ekacSV122IxyGzeTvQguQ1Uoo8QRSVvuaof0CLSS
AEaYO5RwtlWF17LQP0fhpjBuQOhe6f9KqydPcdGRqut92EPHHTMw0BXz8PyXEhPjD79yJPWbkW0t
i7q2v4g1RtYqhixhhzPgdxoKAiiKEQwE8t+sgnNKD+Dq0lOXW7QYg+3K7kawu6mXl0rMalvDDxC9
KjGBNAxnuX8z3L8UHDCfQXMA9/5NDeR63YsQpBaZYfccZhtPO1gPgwcdB3CuM+gIlIfSsb3iOB9G
uFyG4l1LtbsC6qPSDjC1b/+jx92W02cVzF4TDpPom9l+4oPiUfh4Ao2OIgo2HpDrqYlg1MAopWDh
ep9LsqrmAx9hLQM3XhwHM2AjZxQCTtVhgPROSqttxuj1cPEfm0smbqi5Jc0c4kyRYqDT9MJzTjeW
tZ4i/zGxdGS1kFgqYVlC10u4cv4gRwjuwpEQnIS6V3WGiNGG2Y3d1MVtc5WZs1KvQzPFyoRUrGiF
DLorBmEnH+EJhP6boJHVhzgmrv7+fks2lKTMiVQW8t8LZU52J4gthL5jerd1TrZ2dXFZFiCqAisY
jE35juQJWPueS0AmP97E9Rj0Z0WLG7LSJEMdagWpx6h7lmUCsaj1VC3CC5A/B1PtH2S+JbQhLqhl
ieh6FxdXJOfjXAwYx/ClZjoVpolBnVcl/65Zg9OmPz9e33+5xv4scHFbNphkI60MY8I3NTjJDCVd
L4aCZIFcGczPWz3BrfO2uDeHUTazAuJsvm3vZMwmlWSLBmq1DnW9gYswotojKN5ESizidhyY+uxk
orLhcnd24vssKAHzw22ynd38l1QVTJgKAG/QQFts52iQqOIE2ylarFoFHvgKI+eu5ud+Nh02E8b1
hOCPucVmhpGq5pVwFU0F4Z8QnOygixA+TPVr2wBRODo1ugFVlrhqXjj/ynX+GF9scx/LdVaKaI22
5IhnlwTgJIiM0ZYUlKYSCNj8rTO/WtCB0Obf+/t/tF3Xkty4svwiRoCefKVpthkvjdwLQytD7z2/
/iZaKzUHzSVmZ+/Zt42JUDWAqkQRVZV5ZpFfYJqoTWGdgYpoV+UftOeJnu8p3SEheVCCD1QxeDq8
opN4HUkvVhkAV5tJgAwLRQGQCkj2y2IohhDe+oZzschgt6wYftrUNErwBiHfRMfpIQOlXf/WuuBy
T+nqF3sqDXLaGCJsKV60D6JjjDc58u6sqAOCQqfuXY7jrEPAZXEMciuZP0dxcjYo74LYbrwM9dY7
TE3ZsxuY+LJK8f+cAtY/XE4XqwyUR13cQYQPh0iO6m6uXi4z97haj1xfZXC8K0aIBY5YJv1W7lTH
eDY80enSu3E/33VQowjNh2nfxw5ne3neymDQHM9qlkJ279xMNjtjfU8brIIbeqJZdv+KqORZZGCI
NEGSo/f4t8UYyegfi43uvaI9gQN8bNttEAQmNHSBAxJureOvFvGmOreIv2J9619Cf1yHra/i/aHU
tBzWOggioWGNlsbo9wBKY/5hfOyc124s9cnrVOBimAGeygjRHRrCMPjJ6IOEYEW6JVoFcnDtXYq2
XM8/8b/8eFYZ8ImVuZAM6rgDmtEF/ShgJk+sCM9POTDA1v2KrDPBQIb7Y6zdDpQwaBMfaEUAMo6Y
VE6OKJW/YnE8q/TvC7QzkiFVSCzhLOfbHt/sQsgjBVzP3y6HxgJNKIhBnmH7tDC0ckyzic1oNfFN
D+VQs1CftsOdtx4GZQYQZxdVS1Gmvi0G1R5irtYmPe8tL2QARegkuTcoctLLaLijqsTz3auvIw6Y
sJTiAljYpAmSwDsMtrTQRspcxXBpBbrD3IAE5pu3vnRcTozJZMBFmRgRffGvHd/D9DH5Ih2Hu+iY
2BjhUSzQ3DogF1H2vNoJ70660qSUfXFo6ccnvXpf3EnQNn/N1cs5SlYTsVPjyW8EeAvNT0XNrZDs
D4oLojJ0VsRgjj1seycvIWY1KbNZ6ZtexQqv3m75DU6cS0FhEpnZF6t5pt8yV7b478Q8WwyMNKRK
5QZT5bsGje/UV0BWhARNe807FCciWAk5vAVhTBoj57vCnXd5ttN3mFg8tG6R7UDcAD/htg7wVseA
Skk/5JX+bTvJWx2DLuM0ji0ml36dGt1JS7y7gU7mcP+KJz3ewphMRRNiZTR8HNuVi3DdkQPM7GOW
FqhNbNBrIMBQs6EHlqk8bAcXxwL7dKX3aa2GOXZuFGoM6X2sRbLbtvAPVdc/yMjKxpGckHauYELx
6AtSeh955zrI/X/9lGVfqyLR13JIj7zlZHigxL5TNbIxNgM9mn/vBf/wiHzZQQYoQKxeiSpI9c+2
2s6VPOPYeH7sGA4IGMDScXxFesyBeZVJQQIwuaFeDqPCSTmOsjOfZhDLQrJRcoTw+IreUk4Qqwxg
1H4sii19+XvzAAsnklUGNgoQifht8KYz5CR0KgMauSE27VwADZPk3eDvNeWRjGSXzXd13nCKV1zX
ZFKRFLlITCZ6cv+++WB1C6FwheYwtN7prNpE2YNbbYgQcv9fjwwLW4yDjH0zT5KPtBuTFLvMzaDm
8AjhiF15LO3UlkMONK7v48Ie4x46JLEiQ8DaUCr7PUP89wfiK+KNt5OMhyRaEaR+8KadpBt1lYwv
FsY4SFcqiRYlMh5sVdGpSLIPxIchFhxSdQ4H/FdR5GKKbS2oMpXEDRokQXTitjeQOTxG47FCa0rh
zB2kcnlPw6vfnQt7dJcXn2aFVoT5kNFdFL4Ywa7Jd6Xy+T+uia55YSMX8TGjD1gTLWgpbgS+hwE8
gtBe2wcOj112Pb9frIjJSEdD9Sn9cr/zf2geAZ8tPjYNh5rTf7zi9XkVhRfmmLum1QLRbFV6YOcx
wpfvlK8a2uC5CHPRSGFo6GWIIyOe5hmCK4NGIj9lB6SmKGrZvA8mjvOz3QNN0UHWYcR+zhP0LWJb
aZ7jcBf2NeezZTWzWmwkgx6DWcepSTdSh8x2U1vN8GnbD3muzgBGYTRRpFQwYMrfwqKyqoS4eqVY
21Z4KMg2DIR+Uou1ATNXt8kbv4j+7JnBztHl2VxoTan8TxAXrLsv4ziqwyhudNyTb7i7tsMKKhwv
bXUBGYgi/B1WIG+QFg+q5vCKB1V6+v+M8SAVemkwyIwoAlMOyDd00wYHUpP0tm/eZGDy097Nfs1J
Orad0WBn5gRo2YK/GOYCfYcOSzsfXbNrbI4vrrX5awv/YKAizCeMjpiwQn0Rgtcn40Y++qdXJKPb
t7FBmFyjIDOoBCN44lV6z/f6bQA02Dm5KDR10FbCN+h9ggqYvDdBaWNOtBnOFRyNN3W0/kW22EYG
OTAyOVRGisVN4rHPQDo6vyu70KqC+wytOYIv3elhAl6P/fbxrebAC7NM2lFAhlLQMSq7Q+eKk5TN
hEJxeysW+ae8C0v0W0I2d9viNtajAPUyCMoUjBe5hp0NoHvcgxAKpU5roBzwoBDcNsUJgDOMLpIC
IgdpOedwzbE/GdUPtf0Qhx+3TXBSAeP894WNUIE+SyfDRjUdaDe4fIO3N7uXDvJxOvBrFrwlMRBS
ZHU9lgrMdfVzWmNVx9T4sL0kngkm2+hySHkaOfXE6fMo31bpM/oXOSez3p9w8btzkW2xbbgXB9HI
4QVT79DZ18buK1TyG6fPPbAO2vw3ou27HxqsL/1OkAoxnqgzpJiDKkCxLlQcz+YuikkvZjENKb/p
P1fO//MnCjiIXi5r6As91FNs5BsuTA4onptsF4emhtjDXANYUFA0vlK2heYzbZpLXTPmYzAH79mm
gEkmRmg0MPcWvqj1B52LR7J0+JHfa9hMHF4M4mZMyolWnt/Smvn4SCusr6p3cnzyzNaz2FDNSBqQ
8yLbGdqbLPpZhel/jDOJwQvQ7Mh5Rb9g3/qAw1sSgx5VTcJBMWAwFx77+bYGZes2PPEMMPnGYEIl
sqReUUdfweNplUHDscDD9LOS3+JYgjKVQt9ETOGS2uv74FiBRIVWobV9ggm7STec7TVxEnpDYpAj
bdNBMenX//WzBv8O4VpjMCOH0LXRxbBGOxhqSIZ4Rg7aMCqP7GtvbG9eRBaTYwTGrKczfZy/+lrh
Ps7zIJgt6YOfdzahI0hrKpMt7jRkGB9BcX2THWTUwT6+oqWH44/sBHWtoCOtov4onDQvV+zcoaAR
2eBezy2IioIyide+y0na2GlqYQAjb9rhKpPJj9nMwMcbWAVonzNwDCeJy/FN3gIZCAmnOQtjClL1
rnPDDHsKrI/t3u5dFdR2IeZAPW59kf6jG59KMv1RixCc2njqxRAumn+j6UH6LUHVtrczyYFN8JPx
3qh4McHOSed9qpOhwDH++48L3oYymUgPmRQtpz4aND+kCEq0038EMJmBE6FHV7JOc50zgPmHFO0X
rRXEN7RhMcZMg7PtIxQwtk6LAZQphMjFNOG0VAkiJeZjWra2aZxSH2mWssNE/bY5ToYqM4BSF4MA
CncsT+xP/fBQxDfj7G2b4AEJW8IXxnLOJvqS89aLk+eBbA1f0GIMgtSw+O9hkuOBbPU+nBVRDeni
ggoc+2jp1BJehr96RgrRIXsNdfcrZkwpSTNZFpFOaZEEBnGQnRHtkIYJxxVWV3Ixw75lF52WFkap
whWi0FX6T5IvvCmYFiaYJyk5nYxW9WHCnxtijaUAihVT/9Ko5sE3ErIfGnVw5lh7isxJ3EWV8az3
GJ9JJu6e8hYrvQTFDiGpqg32VNX/yowP2cDRV1nPgRdLZaC+9IVoqqgBihtKYKsfxxNgVwWVKWjy
LAlCCQdehXj1MlvYpIteIH02EUHPMthMSOHqozBaelFqtjKHkEqAAoqSzzxGA45vsvNxcVR0A+Rs
+l2G1mq9qdGVBhmKkAfDFMevUHGxMgbno3oUoeJOzUjBUzrp+1qfcifty9Kd1fD7NmDxtpGBfFHW
tRocHIi3btiVQu8YSuZMykNXNg4JBGfb2vmzkl2bTjRUOVTomID+9uWp0QHnZBhwahMKBGBXey8I
DqUcLGU8lQn2t2YCYSTeyqZXdIuvhcHSNhMGcTz3ZU9vG7ydSsZtPPS8kF/LPpYW2DiYMa90foyT
yx4CK5Gr14+V9FOffrYN0CyMj2P9s5gPRPlg9JUdYfBge3/XPHT5A5igaPwy1AW06kA35zgpHSg+
f+Q8zebVz5ylEfojFpEnyoUpKT2M6MpTeegg4AexlglDZ9UBAzH8Odi1LGFpj4kHNTPndsoBpAi9
fV18yH3waFeWREAKTx4lqeVsIs9PmJDo5jjq0gT21BL6YQ0432VeiK/OFS/XxGQ+ISojcdvQyyFo
bX+o79oYnPoGFcj1c9FSDSWwdKP2qMqyXaTN7JnVAAkFbcTQTzLbQy5+g0Rf65p6/FFIfaha4WHM
0jJMIG67FPe4maypFWchjQMc9++H+l+crlCy8gT+4w0Nwg2AYC9muRLCtqTFFQoQwSk6YiruOKCj
+lXZOydgWXJXsVb8saFrG3Q0l2KgEmRWDiXDVpWdtKuPr2guXXudWpw8O70OPSe9D3ucPDlG+2bA
42Vvh3gpcksv+ajzpnJWWcmW5hhICkfRMBVqrnZA6FLdh1RLRnrIksypJ4j0hR7qV/nfjKuCkd20
wXsyGHZunJT9wKWAXI0tUcLjFDpMMBPFxJbWh1NGAhPPjvr3IgGvhaR4HH9dN6HJmqYYxDTZNhbi
NxpYLXF9VuXfD3LZiAc5wZ7uaWe+Hr2CNX41Ccd6/hhlMKpAj05cTdTo/xNH/dIYs4lZpwgZNApR
nyhBOSRHlgJOLpPLM7nqqYs1MRhF9KgZtQhndfVpy39/WcX4hS0GZMqCgB+n05E/9tN+TlOsR93H
g/4k6fd+H9uzKnw1herg5xNE9to9+O2doJ1Ry6gPaOK0SJ7YULKxcalzqqF0M68A6fLLWEDSOr0o
UFrGZsdf5lKzQt1rxMrKakgx6e62765lfouDZeGoihU0EouwZYhemmD0wSD3XSg4M1E5CgSricJi
VUwuNEN40MfXCM5Wa+ywie4CEtqdSHhfBhwfMhn4we6p80DP9fqB8o1FjeX+UWhYZCbaPIDZgbzV
2urlsdhDJg+q/HCa4goxn0yYViEuRteSI+C8Bg8rcaL0FTysPGdkYMbvwhpazTCpmvdVWh5T+dBK
2W6WPijFp21f5HkIAzJ1lnV1G1APaXc9mR2zjNy44tFm8PyDwZhMT8XapHv4P/EPBmWmuuhBeQxr
V0UvfiKztTKR4L+XvhhkdYWew7ehJ88W/fvC78sxn802NlaQmr+utb6N3zFG18UgB+i9VMmMsa7f
6eDffRt8S1vxRS0x2DGKSYiuXlh6c/sabx8Z/CBJONWgFnqLf2xlKXRxDHgUc9TkpYrwSsJDFoAs
NpSc7QDezEmoCQYselNq6wbcIdf3N/+seDvHoEWcZKTye4oW/1r4gbsuBjMCdQwK7YxMrC3uurZA
kG4hAxiE1Eoi1wAMcdyZ5LsuHquSg7OrL8aLgGIbW6ppyMaQ/HHz5t+LPaweliRLsqFIEENmS9ZK
kLRS1AkAXdAgig7IECqrPLUYP4BIFZeuazWpWVhjAIPIlSJIyhmclKMYnqQv4w7XCcjmMxuyfCOI
ZLPw4RXlytVPyYVhBj8kiCL8+taIq0WLTda9ssVm/W1rYY9Bjx7M/WOoYqHnu8z/IELrEZ09BB8f
EO0uHr/RfgDQs79iqatQuTDNoIna+aSIe/iQchtpJ+OY7aFZeVBz7C5Y6DOod3f7bXShQXaVFi8s
MuCSFwrGgAn4yavSv8Gz171cgQN5FG2IzNyrUbvvefS863G/MMlgzIBWizYJYPIKY7hxv/7osbDF
YIwskqFSRdhqfnap1R4qz4dOXAeORChA8HsUV3FmYY7BGcEvNCNrEJE11Q/Xvszie0Pztk+Mt39s
jdsfIy1J6H3wplyLE31sfbuKc7kIO1h7Y/RxQI0tbneJ3qt+BXtX3sH/Wl3NgS7HxY6q98okjURA
pI/xc16iC60ZrDouHHX2DKO2BuE9MdO7jFe/5J4ggzAkzfMgKeCV/5MTZEBFJykai1JY+53p/ZuH
P04EnHU6FykstK3LNNJhzFTm3WySnSSUbh2pO04Q8NySAZG6yolIMkQaBHp3mJjx6vQ2QkuC6JK9
UjgDT8x0/Xpf+AqDJFmuFWiPxcIoWczsnIcwftFvgJ7nVePrnMuALXPLTVjUmD+Cd943blmBZHjX
Ya67cooUwnc78Zb/qkl3beM2YKveZZPnYl7DJCmCj/GYHYeCvEvGKbYqJXALRXxTbnvZVbbonTSg
Hm0lGHxTJHCck61715OUxQHFssnuwYrV2CKxIB1qdRKEQ0so7plOeiM/bLsqDeatPWXSl6gbKsge
AWT8qLG6YGfMvELH+qlpmq4o0NklrAplqaLyXNNbZyCR2/jmrjFKySrSfg9W18Saq5jXHnGVC0om
RF9FRZV0CZTprEXkBoM2mATasmb7cerim6hW7ltDtqVB5T09XUX6S1vswx3Uw1UTZGaVJ9+XB+Ur
TTepwEkc2VSnVOWc1jXLGGOO3k8LAIvLtG7lAUsrIPUNEfCfgtVY9bvAVQ5dB6lJW32kjYCBI7zf
9pP1PYWgLQY3dUliFWSCWSxRbpUDrzT343hH2twqjMnCA7G1bYgmIS8c8rzCiyEm5TNQbBcrzDV6
/hR/iIajSLxOc6X486DvtLg6pRrndejKPxmDDFZHulbIgagGnjmpFipmVq69n4oPZX3TNzw6qCvQ
ZGwxMC0KQ5HjmTXwzoMbEDe3Q0cELROem3uEeG7rnMVdYQpjkEn5lKCXSKopgVcZD+H0bhJ/kkzk
nNgVhFAbIkQkiKaKRGVfX4dUAsF+pQdeqn+tw12d8fT7Vl1iYYD+gIXTl0Eqy/5kBJ6sxG6if4L2
hK3Kt2XXOnJ3yNvEiUXODX5u375yw4VNJi3x20Y02hJxTW9wxa0PEEq79/fZY+Ca4IAXbfOYf6Hj
NpDpfg457+arLrkwzsRAFsxK3Od94UnpO0z6WASNUJWwj8XALYOf2/G2fnqqaGoavo8haPFycxW9
DyIxVgovg+hV3NTWlPEa8K4zyrOHXGxQEF0cYDNMjUECxHTjjs54aOxxP92rR+M07MXD9nJWHV68
mGLuM1kYjDIpzcAbxn0zB3YjPE4Nrwd73SEvRhiHhKayBJWpuvJGFYqEmICS9PAEFb2iuJ183RGj
zAWL1fvtldFDv/bIi1HGI+deTYZQozhVypBDrJV3aVfvc6Ldh7We2NvGrp8ZmCNjXDA0psaHOm3g
Uf3muiktsOK6mrj7RtljwaZvZ4Y1aN+pSG1nae629XX/NzRZUk1Dl1miNTS7xrlW4rLBJOlOUxor
r3Z+91wLk5PwalTXH+Hnlf4xxn6w6n48y4YUh2dMRvvwrhECS3NAWGvXBNUVnzxvr279IC8GmYhr
mzDVxE4LPEU9xf3sDHFv+fNkRzq3O3A9uC+mmMDTg76D8o8UeORoWqEtQZcDavRB+0eNnuy1hANe
6xsqSUQzVF1SNZO5ULu6M+o+x+nRS+7XC5wwW3iXggjQXlR5nroajAtzzJ2a57NRTvVQeU3W30ZD
WuwKLFDv9btiSlw1zR6iJrgxRKiigXTK1OJ3ZJ6fhqp4mBvfhepG4tZJ82ym6Hwpy6eAjLxuU+6O
0CUs8C/L/CJXxvOO+N74vbGNA5SRf8005FAb5IQPRYIrpPizI1cc6sLQwq1GMfAk6PcYUO3W0OYj
vdv24utPTho3CyuMG0eV5pO4Rty0kPQIgQ5y/U5zKMUk0IKyaVb+advkqjdLqkoUVdEUZBsvt3Es
BtzI0hx4ml7up4rYdSVzVnV+MLraOzxaQz3eVFDfZ1YV1OA+ljJcVUMLvUAh+d5r4NqPh+KhUqVT
MEItNfAbawpbWzbVv/ysOcikVPcQYT/4Zet0Uzy6Si08po2o2XrbfA6a8iuYpjxI04NcOXkU0vCH
KHSflQqiJ3jhuRsDI7PKuD4lGCywac+WPU0tJypXfWKxLgYJ8ioxY73EaQlGUblmPh38QIbMc8Ej
8FjF7oUh+eUhlUTxQ21CNqikyW6ey8jS2/peysbvlW+8z8yRE/+r4b+wx9zF6giLYykXXt3LTqxK
dFrXVudiX4ezO7S5h15yu9BrZ9sX181Crp5+EJmixoS0nA1xN5rIM4zwEemGpfXSURtObWt6chE5
tXJKDU6mtp5GyX9s6vTBcAEjORylR9MufBM56XgQLf8AjS5vvoVk6H57eeuneDHFhIGmoV1NUaPQ
k0PBoi8sdfxDrhLLaH+UM6f3Zf2jdrEuxjflOBl0OVIrL7+hSNLdGgd/F3m1G0DxJHECJ/TEe25S
ylsi46hi2YliJQqBh/fwQyHdi1bg0m+x0Z1kh06O+pavoIxiOobJ8dlVIFssmPFZacp7SK3lSDkw
F6UNn1Iw22yf33kK8BrHLgfIYGUiRrmfdSLGvUWrvCkfcod+a9YflUN7GkFAagsfGic7CFAont6F
rulMXnwb/Izt9Mgr4nBCRWdSSSIrmtq3gJ6u8R2paBJLLtBvGkzxvlCqoyaUx9GAVh9U2jgRw7PM
ZCKGOQJfExyxEfu3JbBA62I3G7xIvymrH6Y0eVHDuaPWcfay70w2EsV6O9cqTCYhpKbbAxTF7cbf
bZ/uekKxcCAGffx66Ee9PH9QyUh3LMj0HMyvtDc62wkKN6GgJ3TlTIqkGQpGb1STbSOQIrw7BQ3y
lyKVLFOvkEh+UbXPdcutPdBQ37LE+EqVJX2vjOegDPYVhEcyuxnvWle2C/C6z7xbkZ7GtTmQ5hMZ
DaoSK6tokKnUBTEMvaLxb0ZIcAoiPt+kfI9Z/LtKrO4lhXzjnB2Fzi2bTPAHhhBl6DsMPCqFNh6q
88cw5VTmo/g6siqX9TEokLeCpkgy/ITW4BU7ddLuroJ+nQ3hZ/S1W+qH+KgWu1G/yd4SBwvLzEEq
HRH6fMT3o6B96xTx/ZzqdhKFh+3NXI22hRUmwEmoSHWqYC9TGbS5YmAJw5PKU89eReuFESakM2Mm
YaJjEzVZsXT/EyGcR7r1VHphgQnnQCkiaSIaPmGgF4m8Ft3hl2dBegHyTueaJp4m74qpqmgmliWN
rWzIRmFOSgTHp5dfmp+l3ePsoFgGag1CBIJXvO06UcY5r3OKcu38F7vMVZ83UDEZY1xLJUhq8Atd
rUystIbmejzbeuWGkbQ3QeghlQ/z9D1VoyPmWSwtPkySbEVGZENlw5IHjISoH4LMtzKps0Oz3LWJ
ak3Sdy1ovSB5DiXkucpT638v+sZqJgVvJo9qjo/Av/D4uptqglGSYzoWjmLsqqawy8y0csxgC0ej
VsF7fqqH5tCMDTQJ2mKnCdVnUcfLMPHDw9xKllqPruqbToAfHwm5FYYf8sItuq+CdDuCLJ00N1Lt
5dUBonxOGUNMfu7temptIfiRFSEnm7hm52EOk8lkFDFC08IkFh4G1JwUBMtDNR+Bdl+6ubAjQ5Et
vSY3maCdFPmv7QBcj43LeTJgVsZtn805UtJ6rnZg0bbF+Me2hfUQv1hgIIwogQxtAQBJkt012VOS
P/oh71l+HZIvNhiwKku8uinp+Qno8j5ZHeoj/32St2EMYhlR34hxgAtOiDM7KPGu9rbkYBHbDF4F
USjKrUjw/hKAU0vEjS3nbq/tIS1m+9VByTD5X6oeqfZGHO6laPffDowBsyFIUiKVWGE37mthtDXl
O3Ihd9sIZxtZFuKsDKLSCOF3cfI51cpDzHWK1c+Dyy6yJMRmLQiimqehh2BG14BVxJM1ZpFVap8x
seVsL+cfboA/HsgSEavJbAyygi+CAbVfAU91WrgPdyZksyQnl3fTXuCc0uoGoofWlKAojaZD5pSE
PmvKhj7JZ4L/lIX5Z72HaND2qlZD92KD7TnMerkF4zEeOou2rUBMMkoWuD08eZ55AufXs8EUAlUk
MwaapkxZZ8KqlJS6yuqu8FSoZFBJ4Mfoi+/Ue82K3o+aVeWW/lDst5e3nl0tjDKB1kyB3+odakSU
hxJ6eTeZG+/y+wBKVp2Du0OyiBVw+4LWT+6yVObk5EbOZDFv8GUnFw5pTdyVvHmudXe8rMxgXhr0
OOuTEmXRc0KSd/sKwnEGxFYnZ87AMsOvU1KEvcoLFgaZ94a4mOK4lYPQ81MIDGbm50D0XRLU+6Hg
EWGte+Wf/TOYFGTCx3eYxgjsUq5sPW7dMmzA09NxbmXeiphLmaTFMJURLmV0RdhJ0B8lzMR1bWbp
ZOKAIc8U9ZjFu1AVmIFKQJTg+YTYseIZJooJRX4ozQ/bHr9uyDTo5im6zmoCFInf+VgTApoU1mj2
bjamTjCoN1LEuZLX32FR/fltiv6U5ZpEvdbKAWuqVP9uJvV9HIyjhXG0p6ZuPsvtOFgkkHu8zKIE
C47lORTBfCAkqSWpxTEYIe+kppOVSM1e1gxHSLKnPkgf6sRwtar3mlT7JqvJjayGp1BJPjZ+/JR3
7X2Jj0FLqkd7ntrTFHEn06lzXfv5ZVkMTqVpUGWFCNil5Eb4ZqHVZNqbPM8grs1tHkStYgVab2Qo
00kKmK1e7qI6ktxU6VdYqbhGg1fmXHsLxi8sMNFEqmpAyQXnBNofu5dly+xv+sHkeDhvHUwwNaMQ
5nkIeC/KH2oT2qTjdSmtFzwXC2GCKOoqMdYMZBRq5UxPhqejdTx5bkt3+Jz/7H8W0NnIHBT774Sb
hkf5sBpXC9sUshbOLiVKgVZ5oF+UZt4QyS7J7jMttfU69LYjmLeRTFi1QmCEUon+oWCcrbH/FnG/
ZVc9fLEWxsObSI+EsqLZJ75lzcZpPMMp0A0P4kQD+q1h+by9ovW7amGQuYU7ocsyMYCP05Aq6BDu
byW5UIIwim+DMm/b5Oom6kREHxRkgQxWZMPQDT9WFNShArW35ya2IolHjbfqERcTbH7bZROEBmbs
IpGMj01UgCoMVU0r6FW3C3rOeqh7XYESMALlLnAaS+y4dFdg/laiXUk58U8k0d04gxJ3nb7F9xZm
mIOap7jFoAsirILIkp/eDXXjbB/M+q5dFsKkRjoxwbxUodxdhFnhgKz5kyIUttGM74K24xXXObvG
EkCCgSOvUwFHNKb3TeRp8ylSOZURngkGvo1CNPzMRxVGyd/V6AAvk9oeRF4ArUasrhP6uIuapUF/
xQJ9EvA9m0WONH3cTe7fj8koTyNrxmvyMHO1ptfrWAuDDAgpvZyXtYLsEhxxu/kw71GvH+3BqY/h
Ucs5PrGODwtrDCDFtToIcHv63up7mHuiSmL/queOetl1OF32k/HztJxGUW+7ylO88YaKk+IxZldz
Wejo794ywzi70lQxCuVD4YnKt7H+nECMNfLRVUB0W1K5DNCrTySXXWT7XHt/zJMJOItdnNxftUft
Rj2+ufa4MMV4PWRPyJQPAPRZrg4NGaHNGVSP5kAOsVAckb7z8ufVMAMDOQU/XQfF/ssAkDAi6dcy
8Fw27hO5e58kX+Z+etrGJp4ReqksoqzVzW7Q0AXnjea9X9WepB9MEu23jaw7+2IpTCyXshBpan2+
fUn5vf2bW0/PTrQvoyfuK6bCVuFjYZKJ5ixsex1CYfT+LZNnfQe/h0xYlTxT/bpgx/uuWr18F+aY
cC7xyVGaJfoLiuFZlDNbaUNrexPXT0qXIZCko9GEdfVwUktNSOF/uukFgW6lo9v5/5r9mz5YoLft
txHGyWVzmMQEs8doIUytzoDEdzmjGyThrGX1RlyYoYe38Do/GwtTTHE4LZRaeiOwBwN8Teb3Jtxt
b9qZBPYKjhaWmCDKTCEOtXNDhE4e/QmC5YXq231UeKEmn0DBiL4zKXwWs8wBUczHXNZDq4WuzG5q
x+cuyVTLqPBBVMhh6JSqckoGCZqIpvmZosDYBdAKrHRbycYnqRzf603kTqHvpdP0Y3shq7C6WAcT
p2FezKoE9nevDbqTlN0U4V0BTg6ztOfsadvU+kW4sMVEaziRrNdyfA3+KgXSho75rjrMt7nHa+jg
OQITpVOB7jjIqeKtqt718xNtahqDd5XwaXtJ69F5cWsmOnNBG4I4wu5Vsr9DI6BjGJycaL10ZUI5
CiBAGX6Y67XI2zDV6fsN/cBAAp64Vr9vid04d7MLtkhISnoxr8vwTHZ95d4Lq8xtK8uyhvYzfKIF
VfqokEl0hLjXrcEglWUGXfYOE6p/EXwuSob00JYxelalap8q4r1Y+AdBxPyXqRKHxNnnQhw/mXJ3
0uXipx9H2r05q8+tkMve9lmsdwlcfrPGvuKVaL8yI3yba7eGR/Ms1Q3vRJt27/LlG+m2b2wQ20eu
K5Ffhx18eW73Y5o7cn8HAiGrzj9FqWJpvNR41dEWa2OAjYArR85HXAPaILuguJusPqh4gwf/sIOK
hDK/BD5QdurFHNGGr6o49fNzzXxjHKCNUkNmA+MatMVR7DhteuuQgFaE3xaZOE30Mc4HE2emJ6lp
S9VEHBH3uRXKwp0uTYnVi0lmmxhZVPPpKUvM21YuPr7JcS4/goniDhMB0E7DdxQNMaOdrM7LvF9a
3krSobkz5rjq+mleDDIxPftDa1QSDA7DV79Cx1nG+2bnHiUTwPosz9PgTxUa2ntHshtr3vugHUab
NzjReJJRvGNkm8pls9NLY0Z9nTZe0IkH2qpXHV4z8cBb2fkpdXHHx6U/EAKlD5yWuEtji35yNE6b
OXQ8JdiVMSen+AeDuobJNhPt3ezAzwjQk2oRSQUtVhWjo7iFB55t8ZgdhvvwaEYuxx+pv11jy8Ug
cydLTVWpPW1opv6IcgTtjzBuGqS0aNUTPqSW6VVYq+mokfMfTTNX9JjOgaZP+FalPZfaV/IlPQiW
uRNBI4o7J7Uo2wJp7enEE2VcD4nLmhkgKMvSV4sJHyX1/FMbMPEdcV591jM282KBifI8FRSQLs5I
CR41T90VxxjbqlH29NbS3uW7cEfrWOPX4UAFhgNHtiQvuvsgPZW3b4v/y09h4j+GtuA8xvgpfWIq
tibpT7UQ/sU5ypVPWBmBoMoo5qPlkJ0qCejrk0HLJI1LY/J3tmWcco83hbRWGoQt3aS9wQbGqpi9
jdOgm6S+Kj0p/tFlgdPNkl0Uu9B30vkgFV/E+sswgNk63E3KUQs+T+pz190YBXeOZ33Rlx/C7Kwe
5kTvzAIQd170LyB63ejVWhH2xaIZiJWrXNdmtLt76UGyBUvA05EDVagJ0yYiumlHj5wU7rQJTWIY
bFgYNVkGLLVO/KlAK5M31kFv5ehzSNLpWVPb0yAbqKqUwlOpp5454qMhkp/f5FO/txdDxy+/r5oc
5Ih6qRZMSzZt5uMBAt29q4WKokJbFVHNYacfGqVD3Vcvy3MukkMWYzyG+9pTD5wlrSRyMlnYYYBH
K1u/SNMBritFJ4Tjp14Pn2Wpw6yScYgCefw0pbJutcbgCkWPZl4xa+HF0cMklI+y4oPFyLyRSXyo
xe4m0JovnN9HPyS39oEJLSVM/o+171qOG2mafSJEwJtb2DH0RiT3BkEtJfiGt09/sqndHagHmtan
/0ToThGs6UZVddnMrp+1jmp0GADoIMdO03z3zw4tHZbj7dBuPeY/3QhjQzlFxh1iFEj/98ecd/mM
CRkEwO35RKqgXpS3ckldUZy+iTE5GEv/NA7zUz90nNeVvmAX7pPdKkCbOiqVoamCOcMuS6ztInF8
SiRjx/lum57opFcGYypSO6eq2MIl/ry98DumwvtiBpMdKFJrFbEpVYGagsUQ3vix1AQFQNVS5GRi
M9hW2B3VCHDu8QK2LWHCxkacv14+MTWUSxfLVERyLNUCml+ugh4Q/CIBWW7lTMN7JHBGbbeKfmv9
NJjwaEkzRczyfzwDRv/o1LTxTCc5aZrikKCvODqzFQL+JJIq1SrmLDAaqSiYNEPPIAw6TLGhyxcO
WIymle6i3PG2NXh3yTglA5TzdVdBSfseoYgS2bKg273iRfBEl7/aOWg2xQ1e6SnjX5p6Ipaazqgv
WKmT5OU3bRavsQrjo6n0ANQTJySGV0vZTRpZbj8ZWPW1UHfAiNGUj98LrXQAUndv9p8gDdWHGPNg
SbbvQjUVjBHoQAZl9ErurSJHVbwKhkL2Gv17FSGQEP7KO9PnXMW2yZ4kMYolARthXpKpYhwfnYvk
TiRvez6QSwF1HBh4Zy9p0admSpbqn1pY7g474V1oAISSuzRRi2JXCLCQS8s73IWcXziMk3TGYRih
oYpTOtNHhU6ASvZ0/O18bfsBO8livt80NVZs1J+yZk/4FwSCToHgeJXDf8C2PfxJIPMZCyKkymTh
RY8sFIHD575Igpq3urGRr8BsTkIYj1BJydJFzYAb7HJbXUCPEX27rI48CYwP6ORmVIcW95ZEnZfq
x1nP3MsSuGrA2L6VlollFXg3Tm8ULciGxzzgKvy2GZ8ujBrEyoVGppGkpdb/UHj9nbwuQIoyhpsi
mO86b/GIfAv8H340Q89w/iyd5DIhBiInSZjoh6KdvO5jndEmGuCG6LuBjFbYc0/MUXx2HnQUjLZU
P1UEkdt/ik+Xe/BO/daaw7YD+++sn997dcdKWcpRQh0Ya9aE/z15p2NcyAKSdyHuIYt2tVUL+E2R
N6qu6g6e7M41fOb/jnv9+VSdjsd4krmWjWgyIfKkrnQh9HdCKo7xfeZ+q5vU82TM6hjuGR9wL+Za
kOe8OIZjECzrahjFKQCwzCoozaOxDG5qDNisKJ2UW2TlfSrGkwyCDOpgAtMbHXjcBfgugFqhTcvF
17DxGTo8eovN28NgjSSZkmIq7LawZSbiIBZKFRTAuc7aVyUSgsuua/P5PElgo3gNZ7LmMKqCaWy/
S3n+1YzIPakEt6mqfZQMz73GA6PafFZWIpmAPioigr1ApPuTcJDHN1P73vf+5VNth7YrGYxRTVj/
IDM4iWDA/x/fSlmTMN5qGhicZF6AojOWQq7DOrAQNGOyFhmm8iKNT5fPta0PJymM7x+sRajrCOFs
Gn1NkiudvF7++7+4t5MAxsmbmZpg7xXfRg1GrGt6NeJziPtRr5yC+GDwFJAnkkXnm6N0zpC5/qhP
VMZ1/ZmF9G7k/DOHh/SHc8pN9376WOwWmwSSmq4zUAo4DaX86J/+xiol1bSzZ3Mli9FEgCcYswBI
KCxMPCYjbVGAj7T80oJ2LPkrD6/ixvTnuHCI/Ep4jWKOuqiMn4+XdJkXI4G/otSWSuJwcfi5X4/+
hJV/H9WlGMvpn6rKn6wgbnp72QRmnKEDr4ndKS7Vrpst+nYp5tc0fZHzzpYwSmn2PLCmbc94EsQ4
+wkY3nkz41kJ2wWjBboFhB+xJs5YGbsxBciHMdZ0gpOnnJtx1uqAjCcRVbkkg4aom1aNhs84S3ZU
j3YOLOufOAsMZH8aZ60kM94F9A1hkRYIlEdnBPJ26xTYD8eEnRCMH5nb77jzy5+R27lxnO6YcTdE
UMx21CBRbeL7SdGvlqr1e3F243R0hVkIJuxqxh2cOOrv9mUvwFEkNqrMrKkd1FhDaUA8SIr1phbh
90zAWmgcPVyWtGmGiixKFgYcFJXdFs9yNCUMbHUEQDOzk/rVAgjiZQnbCchKBGOGaSSZ5lxBxGki
ZL4tMRHC92ibz/dKFJOwiZkS502CPKAqn2LzIY0au+ftIvJujLG9TpaSVlAQ99R6lNhCrdiCyB0A
p573TPlWB2EMLRHzjKQy/SzofwIpjwCUfP6YAEKbe2PIR+3ejB5X8hjzmiOxlqccnovK+yeN+VGA
RtpE83du4sT7VIx56UNXjEIKiUB6u0+W3E2q0lkyCrHUHhTdcCdN2yUoS01Dt7dIdpCsOLMr2XLA
jYVaRhg+XdZTKvD8ysGbKummIsrs9uCkVfOMcYkq0DTVMZu3vnzO02uFvPbVm1C+Z9w5tk1nqvwn
kDVyrLCIwKCEwGE6Tvm12v0dE9BK5w8Jb/NoW2VPkpiodli0copNSEpVySHhS9lx7m77Y54EUHVe
vbRd1pTmEImwiUY7YpoR71J63WQRR8zn1P6Fb/T54q/kzF1dd1iRomo6ucPH8iEfBPu/94dC9v9u
ns/7WPSKV5J1Y+qyiZ6QGkhKnHgfBn2AD2eDI3v2acscOxNuhJlo97JebocxKz1hnFohTpU8YMPl
3yScgt7EXykjW5q7f1xbWwlkPJyFTFIDh3wVLFnr9PJ+DBHHJLxwfjPQXUlhXJyWxqYeZZ83+mNB
/d9xEn4dg6eejHerLWXOqi6ug16xEjvOyZellnrXUhVOgLT5bquaQREoRN1ilwkjc+4GIFPAqfWR
MyWmnVfAIipNlPU5LUOeJOYbATLLkifMwgEaonOyKZijO9n6EELeDOy29q2OxHymIor7qs4t2g2m
gVftZKqdODpKaiisvaAJveOo+6ZeqJaEOZzPwQZG3UMBUGtm/GnjpzGj3+zubz57mg5CRU3D4hO7
EC+1RTKWJnRQDf6F5lniJ1qpND/XrCrp8fLpNjVxJZBxlHUYgpY41lFfMN/LaT/n72r7clkE9URn
PnIlgp555akMYZkmpYcO9s1NHV4L4/3lv799BAx2GpqMLyQzxqQVbU90E0cY2tpOAcM4g7+k5U22
bJ5CB1qKooKJ0mAXeGIBm/YyQWe1Tq/7XnGlkHiXz8GTwFhQI+XRFNL6lWZcK0AUU0YeYNl25Ls6
BGM7VY9Bq1RH5/vf6Rzagfm/qPJKFvNZsnISlXgQ4OMaWz5EuxbswuQIclYve5KwI8HDc+Yejgng
ainpzIjOLPyYIPgxevTjcLxgcVPlTmdjtxcsbNLrQwllEBtMNxaDa5WlY03chaDNqHslh4mTdI2M
oZhAzj9Th0gxEXWrtuyX/m9E3Zs+fCWOcQaGAHwbgFnBh8dACNRfZhHzPbFjDbyiEu/+GJdQCbOY
1QNi7XH+C4OwbpTkrtFx+aqoOp95ntV5qMWtPE9dT3Ve1w3N0SWfJF44eWAkcZenz8lCW1cfFkd0
OwP1AV7bgGPMLMF82Uypjv41QM+M7GkiKOdjvvCyv+ApvMU6jFqfxqWr6GOh+MVu2anK54pfeJx3
9exelvb51y5dJuM7kOkLchrWcWDq5dFsh8Wu6/SqVY6wA8dQFzfU56/yOO+mRnPzcbrO+nTfq/1e
y7XSVslyF5k3eq7uAJd1HPPJxUB/ZmO4egc4P7tAD0KJ7gwZ6haOwKObgN47OnUW70bpo0y+DYYv
yJU7SY2b5STITMsuxNhNa9MFEs6u00uH9GBcipL7Qs3u9CxF7L94RfbVkG5b672MTcfMqtlOqiG3
JUNzzF71ptEKwAnrpKS6S6zrMEnBwHtF5s7ONeE4C6lfKobf6b2dp5MPAH5bTciXWmn8xYxuzKnx
FfPLQPKdsIjAxkp9qTR2BEADvYU/AbaIQmk80hEnHTQ7GqWDFi+A4vIn9b3QQt8UC7tPG8ecl8JJ
swk5Z3SMayEwpfpBKJOvOTjOtGRQ7csfc0s7AYWmSTowfi3VoPa5Mgy9aVJAY2LkfqYLUcVzmnDG
ZbY9ia4Y+OOAvmG3/UqSgsOSYHRFKU1HbBcsDkg28MZtWXz4348i6idJjI0LYpjJoUV9VlS4phIe
hDD/A+g4Gj2bkqbirhCY/XxdxEqnfGiou3IMO9F9xV12tJUV6z5i3d9oZf3CtE8SGQepk3FRpwl1
zX8farq09HsP9ZYurA/HXGANeNaFSDjcYDz06kPUciLM7TFdAMyjUSKjMXfGFDP/W6NN95rfgN96
V6b2pAEqMfFAjOwkzV71C9hCBjS8y8qx+c6cRLPvNGacAZRcomqF8O0YLeC/UrE5WWWcdaktbQdG
McaQgRQARGsm8hjrqhfkkUKbkWNvSnYJkMQxXOyQu21EvzvrhFeS2BJNVICaM6OT8nQu8086CJ9/
8UyiIoG4AlPsOvh+ftb9aFTqPO2w+FDooxvFoW3lcx7Mot8jOrEbedhbI0hPi2Z86wYemsHmCJyq
ATrU1BB4n/V0K2Op6mQm9WdMB35LVxVsSv1jHIBB6BrcXaStXG8lj+3wCtZooWcNlIbOBfL5HfG7
3ej3e/1IHG50Qr0Ge7NrWUxwByAyo4yRUnwuy4he6wyiPQCw3grUHXbMebawZedrcYwTS2NizBh9
LYO2/dbVqQ2w8MvGthVtrQUwPkuIG+AhtV0ZEEW8luLZNYdqcsQmfQrnprLDKfoDXBxlLZFxXTl2
f2o1xbIBOgYHUR6fkb8/CpnKecx+oYWmSJchJemsjTYpCG9yDWsilamhNNRm+3Gy9nk0HKV4+jDU
1oQT6xtHnGVfU+sbWauvqggYlpcveKsgrGqnn8HEe8C2AukAAFgDzIpXpmFLc40YrNuPBrBE25sp
vIp4C/WbD9FaJhP1mbVQzklfwmveT27soMV919mdh4fv2thfPt6WF12LYhLGPsz6QjZnMCpo4ZU0
EM8EBGA6lX8v8cz7ovRvndve6SoZjy2kbV/3Mo71uezkpr7pjnf1tf6m7wfs48jYqgfVQAqjHyrO
V+SIZl24PBW1XFQQHZZd0NTjXpiIeFdVS2wbRlR7gzbtAUoicsRulqpX1/v5pVcxX52GRKzASxDE
+2Y/EDt1Vc0Bk2CQvyTABdGBf2h8oMe/uMrb5Q+79Qqvo03GMXRDJXSAmwbKYzjalaXbY/5uNTy8
9033s4ppGWdgTYUJogWAxEgzKLLUKXMbebqLZOzFl9h2bBbe48Q7FmOOet0oQjXgWEW8By/kfqoe
MkxlX767zehpfXmMATbinGLcCeRiaoDOtkNukSxRfhls/PwYNKGFwRlMs5ygd9MakRxosqqg3MWO
fWQKqZduxHOhqeFjnMl3pHwp4/bBrLmoYNtf7iSKeZmavsaG3IjVDxrsDh/5K11t+tFEyf4dlvxs
4nM3yDaf+9UhGc1UrMoq03D8sXh42lb7006wikaeiauU9bNuHjbbW2nW4LwbdDND+XVA5QiNYZ6V
07s6c2wnMax3KQfkudMMK8/3A2DPS0xdYKmYkqICleQ56zjyNp3ZShwTwyhdKFWTgBe4moePnoTw
KEPqawlBBpwvia2X/W01ZRxCyM1QZiWVURjRXKxmMGATlSrbMfloav+y1W0J0ERkB0j5ROssZRFj
y0oyA8fKlmfk/6bIXe/d0jxNA82NgvQEUKqMWacjmdFjBobMv8XK/2EWflOWLkmaZQBK7SyEz+UR
/Cozgtp/k8kfsn4HeXkzXtBWshinCCz8Sswo79Z6toLSp/DRNjY7QWtZzB0Csa2fxOXzXJ9zi3RJ
TcfG8g9OMZs/478Fi6FoABBCPqTBklmoxw6QyJFUp5Sw8Ad7bOoaIZyx/KgF9AGd3mLV1tzLyviL
c56kMureWorU4ctSKK/VfOZ/y3i5wytv/+IrniQyfrHBMmgiN5AoKq0nF7pbl6I/loObt4VPlvZV
ADFwFBYPoJVxK6HhIepsPa3re2be8rgXuwRAkcBxmsN9nQSmnLmdwmuObl+sIYFcCJUAQ2YxBjHd
MIUNVSBaQE3jO6pA0g1decdeAJ2VtziP6mYmAd4SA1UkFQumbF2s1isUQjsokBokGBEDgqzT7Fos
3RR+mgHrggfhvf0lTU2G9cuKaMiMg84jY5Jm9acX7nfpjDad5koUo6YGWAOWPK4Bxivdz4LoRdrE
ccvbH2wlgtFLQNKECWYdqXcBIgKm/zF0J6AcABC9vzMXUx7fLpveFiINGGBO18cooiEAJS0eEFTW
C4od++kjfKeVAQBAZN6wa7xqwc51amOX3y5ltzSfJ6/2Y49HNveLzwigXkMFGsQZvzMQehIym/iM
P1x47lJyz98Dz9+0PfM/UWzNTAO62ZBQ0HJSVrYxHCJMDXQTJ9fjCWHUcjTiuuspGlyo+2Acd03B
jWbephFN4thYSAOopokxQhFAysz7ICm1mEwJimWCMKDSX7qF2tuxLhzz+LUubnXz7yr++7LCbBs4
IOYp/AGyLRbMRhBHEi89NDTdd/ulPtR4HcRHqiV17QIDIfU4AqnKnx/yJJB5cK0GIH9KhliIDu93
T8MHhV40P2ZfQv7sxh6vjLRZENRWJ2RvNRvMvKM8i3REoQ+GnXUd71IsUdW81Ic6jEtHo8HnKmO1
RBJZC4XpWWFmgq8EQCRd8IeQmcr6ZExRoB/6sFdCaP6Pflp0aGb00yRHvRL2ccd51T8h0C+cjkWv
GVpFaUqKKFOX0UtNGl+r48OiYK23Fv0yQQ9sUR4okusg4d1V4p3SqQRLf/nRkiW3VMQPqZuOfTe4
iTo48ZT0NkjAZozThQlaT9psz5gbHEllC7nkYk3ajgTBa9PIlWfVK/LwYRkTXyv6u2mZnEjMvFIg
jt6PhzLvbbEpntCvsoU48oDB6kxgF63k5n4pOttKsztlAoOn0oaFXefinuj1UyS0r2lKDnk93QIh
4kbrltdOa2wpr7/Ide626eQCxmO3GPlBIbIrlLmjNGaQ17KnztJ+VHNflx5SqfXDpXqLZd3WExk0
KzEFnHiSktge4uVhIjpqa9JBrdu/DFV4VnujduEwPTGsAo5tbQbOlgllV/HLJBaDRwiRHAAdap0e
/l8eTx34Vxamp0H8ziJ7Nb1RLEMqJUEnise6Gp8QfN5xjrPldNcymAc6n0YDOQ1yjn/iyNxFJUG/
mhzoOPJr8Chwp2rlraBAB34caL90HbfF2FRuDKIWF5DZk/4p1zW3mIinl6EfDapL0m4vLNVDk6e3
WZ7dDYvsRbJ8LZfSa2oqL1gXfqq6xI/y+mYA0CH+xnFJk4MhogM9zL7RwhgWHlPNOS25pBumgl6f
JKL2AQSmn/0OAOZUC5y+s59eAX7DJv6wSwGhm2JF2vCEZ92eXRlI8pGvvlj75Y3zlajD/skvUOkY
l0L8a9J/9CuuvF5RqlKTl+rsl41Nt1UB/n+vHOtnAJIh0pGc+g7oYAmXfu680MTIZR4SFWg6ebpA
rhj0nugRvxKRW6Pb0nkSWDaGoLwVAPQ9cM57piCMWOY5aTN9yOVWmf2pe4zNNymVHc6F8iQwz0jZ
JomYjThYatmiswBJC1vu0PvoenCse90HmBYnzD8PG+mh0DGTTcQe+JZMeNNjh6lVNA0aGtuzM7nt
Lk1sM5C9ZUdeOq94Sh9NFzw3lkfnoTCr61UBcHT+5OCrX8HYexYrGeIi/Ao1mL3Y0Y4ZYBQdbJXe
fJKmuBiV42KynYUjzMnp/6+0V43GaJ5iY/ZpYV2e7FnHcHDiJAU278FM81dCbLwglw965tcYmVQB
VjIBmVzIWabPfmQcqyILZusvos0cNaJGf2aWq8tkzBIshpmCCVFwBQXmQdmZ+9G3DnyQvvMUhzkM
Y4aAkkXFCBOnuED1QO7wKjvq3eRM3wH6AUTJ7OvluzsPWKk8y4CmgkgcCsuoap2bVZ8mEsweAGXR
Ttl1u8yR/57dwqXmflna5pdaCWM0ElTpYrj0EDblzYFUk03iJtBLTjseyxdbH2slh9FCA39aamZ5
9jW9F12zjq/1QhZAtRfeTBMmrgGzDeo4AwCIS9/Pu7JDabSx/GgZh6sqUfZWrr3XuqXYrRADLjdD
SFi0X9BBFR2TNPu6mW7GsH0ZI0wyiEmyWwAM7k7yDFLkpDxoVa0FXWV86GXnY1PqPSbD0VJSD9BS
djKRIwaDDtOwvIE2/kbVxIdEUDpvSOKrNI6fp7R8yOvqWqhTX2jiFzULH5J8RpjXVk5uFL3dDzI2
U8gc3kRLnLyVevicxsng9lYSXi29bn2ZZnpKOWooZ7JwG2rNjVZ1CNJVrIqFgnYFloBHvUQJukz7
yJbq/q0Yxj0Js9tWy33EwR7YstxcBHmPIrzqcem2Uod7S4FVt5ARq3zjLZ5IxTYneXQKgdRYLNQd
ddRdLVpuM7MNoiHTbWIKIPgVTS/GQgmWcR/GQnKsfnlZ1O4BH3/XJKqtVHVlK2JIbAAygSmod7PW
uMZokZfWbwgxd1H7LA76a0TBb8oSX68PSCW+9IkSJL25uEKUR94k5C9GmA12Fecq6AelG+B/3sjD
fDMZ3fVIwruoNe6Vug9EkIO3ZuQ1eXXE2LdrtngY1HEvI3Dua9AwtZVdWH0Q5ekTvR5w3OC6wfIX
AgBVfWwksF0tiKzNgICqlcSlbWAXR4qkKwmTbiXQrPX8Ks4wnKaKjppb+3rWdV/VF6QufbtLMCsq
zgsAVW9j8BsOc7OvMK4n6WPqxEWx00P9m4gQPeuir40iH8QwxSdactMmVucPUeborXpVC9NtE1du
jUZwp9beSIDXMRYNUJdENIb0ySsW5TmZkx3+164S62VpyV0XN4cwlI7yAjc2dI9EW0Z7kRFqDHK6
M/LCjuXuUdVru9BAhVDFTmoYdqV9L0Y9ccolsqO+fW/F0QkH0x6ayCuM1pciuI+q8okRmU6nmbdF
jdilq3wpHPYR8sNletDn9CAO4bGRmmMzFwdzAkUe5hD2lVyNLmmil1TX7zVr9LFm5mK15W8Ro3KK
CBqhKQR/cXybgjszsiyXdoqE7l3GxN8gFV7Vq1daqMUeVsr3oXYgouYmvdS6dSIkHpgZ3XRpv6ZA
758NqKdpFKM9GeSLMUqV2wIG31Z1xU/U5dAkvauSwTYF2ak73TZQACHDu9aQrxmxvvaLgd2eRcVo
4HJIWnKLfVdPXsAunQrDrTJYx8JQIl8Pp++NboZumy2GAzAXQB/o6j7Nq++11r72gtrYkzA6eZ0D
l1zy56I9Rl0N1etN4U5La0ePxtipcK8jpkgxt6qMe1EktdeCWLDT69AviQwqjOG+1TosQQj51WK1
Xl4hxWsnRXISrLEFbaoe6ljBPGPe+lpp/QX+xddUTpojqcFpphT9YqNcONjaMuxMcJ+UCQqsajZV
9jwmt4NQOWkT/V2Fwm4ZkkAdxQ8s9O6NpPteasjiVEEBsaeS2cCJu2qKkXithZJmN94BaeDKkDvR
kcFy0jWl143VLkmsKwCNP846ecgTItoYpXILw/oa5vLbKOv3Yt6+D2In+HNP009rXvZ6lz7EaupW
vXEjDoKfzdZyCx7JBYUc7cOoyZ1RlJ6MBIFEvW8K6r1Kv7CsgAgv0vTM1voJtR/hmxmCD7teAK1X
6lPIaUZtxuurt4aJPkQpA1JrhPBywT5PKdTwmi1GHlN3nnmg+WfdNrzVAF9EpRqQ+Qb6lj8HOmEC
Ykvses++APQacF4rExTjUGvJcelAo4ShnsvP9VbkvJLHEuQYS6xoi4Cj6VnnDgrGkxTOU61yjsQu
vExiMudiDxFRGwMEMbE7+RGsTDZQSu6bMjsWGBrKYsNdShF0tOOxAup4jopk2Mh/WVaM6W3JhGeW
4ZlNJVjyr00722ECsLSBvFhq/54N+Zs6GI86cutKT+wRrjqfTTeL/ipL4dCT+0g3PE3O/bDPbcAy
7uOU3FWNYmLz8TWLsoNo3IRLa8dN9Nwn8kcxxegVyAdZUIMu1vzLV34+pvHzN2ZJKo08ExqD4BvT
ep6CyRQBa+yoqQNy2B9dyRN3aOL2wJvjFfa2Atz1x2ZiJkmRs7qLaIA7JTtwLsIjmM1o1+qMWbEK
tZmhvMrC6PsQjjwipvPy9uehVQlZL9ieQPr0s2JjWEw0E5lqgVWMDqC0dnqU74vQ8vsy/K7kRoZE
Qslt3axnfxBM0Md1PXdCZvsGTr+CSRTNsEZwliFfGp3O7a6qp/l92RM/dSWy1/eVRzGGpMyD4WW+
sBc4SeOmsWGI9HNXT0cN6Oc7aCtg1S6AQfZRk0DUttPN+U/MeSWBTS30UVfhh2d/xhvoCKS4Ikv9
/bL+8k7BfElC9LwH7QTKz7J+mIoRb9jTZQmb5Rm0PHW8LpIkW2yprE8rRWm1EA73tsbgSxeUsz16
6Zt2BJlcIN4ujto74WNp2dZ1frN8Kfx+d/knbCZN65/A5DHCkpEiKfET5vx7h8n+Wd7X7Yumf+3i
twIIDGnYesToEEjvW/3+j4SjKSXKGjK3zwxyle7OpGhCaTQhHE1oOqM67OAhrto9wPKveV7hF0c9
SaMffCUtR0KdDh2kUaOgE0j19YAMsdinu/nIGwE8JwikjgCVVo1yKZoiW/wiTdjVSo2LDa9lJ3Zy
P/vWkH07XBsP2o1qD15o517zPC8PwxQUKSc93VReYFejAouVApUFfRyNSDFHEWctsCISTfdwQhwT
/MUBTyKY67SmsAWFLg7YuMYtxZugJIiUTQ+cc27kRc+GU+7NHQb/eTpL/TdbwMAC8H+HY/xLpSlE
TVNIVivozeK2dv4YAjV6xoa62zgJl0N3s5Sxlsj4m6Wp5aSyqOqolatN6S5umrsFuJLo4wZAXdt3
s3IHSjwkdUrvCiL5iEWszDQVFzZpM8pYnZ3xSlU1hLpG7TXeA1gIq4iC076VlNHEVkLX8jqvudF3
ausIox3e6C0nRPzFVzdNlFcwQ4x48GcjavNWycQyXvzay24Q5EguwcdW3wZHu6eo3aBX3RFPPgou
T6W3Ki6WepLMvOqt1Y1mi5TclxbJjUX0a2axO1ohCXmazZPEaHYdY+MNe9KLjxwVcyq6g3r5aGcH
FJDtESMVsNfYjp8vO8Ntiz0dj1FqZPma0GNv0ZeF9n6atLuiGzmzwtvvzeoKGTXuBK2V5SpZcKxo
ZwCff/HjO2o/qZ9cF8+CM/pR4VQ3GDi9Jtc6T3e27fZ0REZ3NT2OSSjgC86HZq8747cBBQ/EhJMH
slQRRTqZB/az7fNXJ2YDIWNMQT+BW21ew+sGIZDgyXvy3QqIl/i8ERWZd0Amq1G7BEPsGRTHeBxc
zc/97qvlSPff2m/hW4Ly+HjV3FsHgAGh5yHs0r3wMXE6Y/QKz1wj2lOfA/5w/EwNVOxyzQjpeQeZ
OOLSH5v8GAqlbRoovvKcwabKroQxvsAQpzkZOhy3XEZPn485UsbLRrGdQ6xEMEY/dmU8NVQE1dgp
viLgCIiuKepo9iZdK7U9gIwbHr898jAYN53ASjLjBBYMbrUlJiB8wGaizNHSqiVo2tWq57kb+k0u
fTPG8jG8qYWTAknIwvbzdelksEPrMFyDB4Ija/P1WB2KcQAZ6RWzo9cJWu7MThbM9+jlg5GpOzmt
rqTYqFDsAlf25a/4GfBfOiFj+EIeSdlCT6iE/TMJh3eSSjdAIPeNcnjKZdQzs+UxE/sbUrffO2U+
aGH6kqDZD5K3ypN0y61TVMCt7KDMSJHV0pMG8yGuk7chVu7DSvUxoArSo5K8Xf7lvPti3EdS6XkL
crfFL8R9NwyukspBW7duhJC8Ajg8xnCcyxLPBzNp3Lj6RIwPMbKeSIMMkZqEpmm0Kw/Fs7Yrgvrv
TyCc3QD8eS5I1Wa+CFAVVUXjXhPZtb/GaiSDLHgYiDq8JYK6Dw0FK8Udlr3lckdAJuz2DYiCMKnA
OS7VuHPV+E8yO+W9dELVKWm6oEOtB1gdHtzxi4JVjgwEbTP8FoDZdvmBH9Jt++rTkT8T+VU2YIpj
MUZFDucVjYEyp4utduJuStXBH3V0QWyjWkp/EQFMN0qivfQZnim92fc9EIp6tEYKdR9BG7VUOsRx
L3uzDlQvTb9pK+1KN7tdk8WpW3aiyfOJZxQmVEPQ5gLPLpDlMHH9cwgmAXs86UJ8rGLZWf3kaf1x
anRfEtHnilDnJTlwQ2Yv1KXXyx9r09+vBDPWMIdVmVkxDR86bA6LWITTuJ3ezSd0JYNR/9pq+0aO
oQ/6dbWv/OUYurVr3GNA0KETYKV3+Ujbkf1Jnkkve6UGU6TCplHf9ukwJEIhJIUFjaldK8g9IeXu
Lm4+Kyt5zANdaCN2eQyY92clCNNHcLnDuOOcatOeV1KYl3lqhcTKC5xqxjCd4tNXM8H+hO5U4PP7
1uzkR7pHIe5C6LFgmzfc0Q8q4MysVz+Aebf1UdG1uoaqUPq06m6+jrwBcF4gtniSdzw6qO0obyWN
eau1KpnrwaDHRWCJKsIxuRrddyxUeLnDm2HfdFgrWcxr3VVymagCFNQM5f1kSWjWXIkteIuMhRPL
8T4i81gbcjZqckddI12AuU4CVK998cidyN2MGVcnYvyJWCWJJGb4Vq0nOskDQR0GG3Vvlaffknea
UAtujHpMzclGzpkzPv2YrtBtDglei7lJs06tYSGEni/apa+J4YygIrnWUJ1UfZnYuNpHOH8MlKiF
DVYSXlSyraMn+cz9KkWRSPpQLKgHiY7mC39XfvlNT23tZr6Fc9MCMCyAqY0coscQlVy735GAN0Zw
PoPKXAJz+dacE0nBxJyfX5mH7NAcsyvwVjiJyyvK/sJITsdlvPcQDYkY0eM27ucwlh+60sPoU8CC
ns/Pse3nTtIYP56Xk6bIHT5u6xU35G2iW5oWljTpCJbmlI/oKPGHMrarEyg7/6NSbJsnz6OUEBWO
AEXh3InvxtYuHogb+xgWuk6//D/Srmy3chuJfpEAStT6qu1uvnZ7t/tF6O50a993ff0cOpNYppXL
TM8ECAJ4cEskq4pVxapzUAtTfMUdHruv4hhKdJT8A1BU5UkQ1hDOfF68T2/jnbajXnoTeJfd+7bB
vq+S8+7mElIlYO6un7+q3U1svVDzoTELtxseLksSKY3G+XEZYwNJymy0e5lcyW7RkR3+ZNOa0UnZ
/14xenV8vB9XcjPOAsRk81EGyv6073BnWLvGTlEcENn/tiN/30XO/cxLms7pDGG5cb10xqEpjZ2C
Kc1IFrXSbzvyd0m8oxlNjMrIsDxyjPfyvtlrO8Ul4mtwe0WWwVr2NXAScYc154qBBkGsKIrt8qk7
dPf0FI54SQiv8Civgrp0TB1yMl6FlR2RZO7g4kVHGZwdHOs3L9zlJF3HwEDxluN4lfvNMUXfYPik
3wm0c9vJvC+YO8JJSQG7P0AsA1Bk2okLpIlsFjIS2PkCEL3ULs6iSuRWHc1UMOuIBz7TUBWVW261
JEjYQW+B8ApJizveKV/dAkSfBEhSzEJ2eEwFxIgTv2iPlfB5c8soIR7TXqjt4/GJz9aqSeloraCO
pqb26OhH6xT5gx33CK8UN/aFDycbBYq1PD5Hy6VQtkID8tpjcRiv4+Nyh/4Vh9F8CmVtaNIHWVx8
PCpo/19UbK15TgZgbe1iC5Td5Vl3QRaGd7DdmPt6aXeYMBM5hDdSEi5o/SCb86v1EjPDguzBRzdU
9wAwLdQnW7cFsOkdRjERCAnvf9HecjYL2BRMbrO97Xx9Z0ooNqOx9pQfLMnrdsJHKaaYl1bIKe5U
lvIsL5CmnHWMHDs6SGdyVGDRIlPYoI4+/wvt2QizPuwqZ6TSpOgpJpxRFG2OjEpZae3Qs7xmObOp
rwj8XAKvwAKZS4vk3C0BilfTBBA4oiXZDXbyA5vDJ57qsanI1AmDtzlFoG9jkFwkfCM5/7BaLp6T
KapWHatx97AV7WrZy9f0iH0VW8rmvmJczsBwK6Y3+DKAtahUKmAsPgA2hyuGSRk709G8WTwWPgoN
c1N1VuK48FGKw4oWJctG0P89O+Zbeh75IHAPPPKyeJgjhJO/fJSbzmAlkwsildYCiYYKmZhstcdS
PSbWva6HvkKFZTfBbvJ1gNaszawtsJsIPSiygXbX7fuXscSERA6fKgrhNm4uU6EqAT8rJnrQWf+x
7GAEeZFZGlYG2JTKqST9pRnIt4hSwZvL9qm9y+FsAVO6WgFsJriXoP8yTMlxjr9dPqPt22i1FE7j
w0SXgFeKpQwYCzwYPgDlXnMZgb7qkz3akgVZ8VaBFFtnqAy8FrPOfJQz9GazLAkufUDVt08SAG5w
PVh4c65VJ39onsI3Ry2687c38l0q5zmHnCGKlpA6ofxba9eZQVzBRjJX/8lvrRbG6UQk9Xrcgdaa
+a0JpGBh4qRH00X7obYjbpw55H/nyQQg/3ovOfWIIl1bzAaripSsOaEP5GyFw4NaxF+ahCbnywsU
bSGnKPU8d0UYs/zI2lsYGdGC3+gq/LAczkcVS59kWlpiObJuJ2NzFxunkt5LZX4V97Uv/bq8oG0j
ftcJzj0tgz7GHbrLfTOP92PokyXdFbNg17ajkne1eAtGVxXKrK3DXDYhhWUPcXZidK3yV+I38qHw
Qt900CYoa87lpYmsjJ+2z5eiNQ1mZQxwtkJJCGBoMi5PQB65xJ0es7M22iIj23ruw6CxiuEUE0mM
xqebklkkUga4Fd/as8A6eFIyr3P145/1w7Q+MICBinWtCS/uzUBsJZozcMQLbVSMEM0ubnq1nORr
3ZYdFhIJl7mpOCtZnKWjKzoZ0vCtODIqR5+A5Sd3fjQ5nBjIDtTI/t2kYSWTM/WwrONam6FGcNOG
PbnW6S24rVHoNvepL6wqblr7Sh5n7XEoh0nWYI0MaXQB4JoZHiI/doh5COy3oUM3GQ6XtZb95icP
upLJ2T+VyjIoNMjMqeEF4CxtkheMILetbDdj7F0Wtn2IrLMLKmtgUvnjFa4EM5xZyUojSXpq1D3w
lw5ExIizfbsCKe8vKVxOEkcjbZoUUqIrc/eulo2t78XZiGhJXDIi50NNQwL/aaEvuccra4ahP0V0
gW9rxvuSOEvLEgzK9tpb3XVwiwizhImfo7WmH089fEtzxLuEcAB6owaDY3oXyplcNJiRlZcgb8yT
o2HjdexJf2S587hLfN1VgWuAoZACbJgoVgiNQbRizvYCbSgzVcO+4m07d8Z0/D6Npqj/fFP33xfI
2VulY5YoUlghOdqN02SXsWxfVnihLnLmteSyLHUSREj74pACpdvw6I7VOUAaLgQVFekid7kOpK7r
eYQwDGP8SEcUsJoh9sJyur+8KoEcHrxgNkqQieSg8gzK5n6OATLQaaEbghXpspxNHQCoH1rCMVwJ
cN2P7qIO+kXWZujAoj0R9U5vni//PtOhT77v/fd5sJOMBBY4/9jv18gC6fMM1AGyoHTa7i4L2noy
NZWVJM7xASwJ9Sf65pJY92Ui7TK0VYVXrD+hNXbiKFWwdRbnA0cM+5ddhqWlGErLxqvUFMRYor3j
/J4RWnGjDnAO05SiD03pz8XUXzdjXduREYteELftCDMvDCwNQBY8mkuPDs5uaVqk0njGd4KY6Jh7
I1cpIHvtOsZYI81/JWrjYnbyINH40If6tSmLQPeZtX5WmPev4KzZKPvYkqsGih9ppyAbj1HiZL1+
qLHRRaTZY68JrudNH2ygbxTdC6hOW5yLWgj6vccBP6/smgPaKXco6fniweNNi16J4RaWoz02IxXE
jMujHu9S+iULBca8LQKAkho6SIAmzZlAGVi9kZlwGh3mvzJg6kf9FVBYBQ5XJIXT+7iNwFg6QS1J
XTqT+tj0vZNFwh5Jtu2fFAGMM38thtN+wBZgxrxgYm67KxDidYf4lHqBixvZxaRKdh3t50PuS0Kg
hk27Xglmf19nNpbR0rHAQcmYzkHTh5Pqv3VOAJ8A6jdgRnjMjn7UGy2lsLQuOiXzjzm9q/rXy+5w
q7kNdYi/ZfAXSBcsemimsCP27JfepYCYu8aw1jVKyOFik2+ZGxxUtLBo2bH6phmu5jQ/i9uxQBfo
SVjCZirx+SzfP4ZTTFkuYvwPH8MKCOjMPkp3+B5XulVc4DIIWV3Yz10Sx2notAxRPrK1Y6jOHa8L
n9l0cR2iVCEixdk2hveVcVpaKcnYFzNMbtHAiGp+zUGTBDj33zK5dymcSoIEp+nCDgrTDneBeh2j
7hgVd5c1ZjvLXWkMW+pK7wO0jaGDhHkPvMQT4FnQU5rawcFy0P3tRtcYY4By9N9l0RTk9s2zkswF
omDr6vEoj/OiN5gWZk44R9ybR+5vgyR8MA3O4QcVyZNMgWeh1cuUYiBBvZJTw7m8nW+J1iUl5Pz9
NHWY/x6wnVnvKMf8Ot6r3+h+esYLCjDoAdbhmqdoD8KcX9QpfXFT7bYbe9cZLrLL0hCN2AbkF9nV
CI00+0iwRNG58WTZ5oSWbmpALQkanBY3PyZ+6rB2qvnhd+/Pv9fD95CDJoFBaeDUgjG3mxyIAVHv
a8Pw/5mayvkOs7BCWWKuas53wXS2gi+mLojrBD6DJ8JOSddEUYCTSYNra2Bz6Uc9FPh/4dlwLsOs
zHleSqzDRDBzoKfhhNH8+/AhukMuuxPWqZifu6Dt/MtBTdUgAQ4CmzFoMdqFCaD0DLCOXXJdH7R/
URgTaLfKu4wMSOQm0270ZNsJkWxtfrlswNsVThMhIQbBQeHIx4V9uVhZFUK7GRbt8NDfsspUeAAw
BS5L+ee4NwX2pGwG/CuJnMtQlUHPYwsS2Z1NnoZ7cEo25aF+DFwAcxzBVDSh3ZQeCmwoeyb89QsD
Brv6Ruw8trMpU0OtU2eDoPycYJmClmAwe7Z44AxgUrAHYgWqIQZahxIvvhE12WzaxEoed56qqmTm
hGTU16LJD5IvWXqfhKXA8P7hSE2GOGcRwEJzUvqirnMrwQZ3Ljp5QI+D3lPGdiLthvNom17/LHpJ
30wugG/9l0TurtEBC60AVADrMlu/KjTXGke7JIXTyIlTA6kiBIYToXuB7jIv9ckcV2I5TTLaQO1q
CWKTQ/HQ78odWtiP2pGVOCNP2PCyaYyWoiqahtmeT2hcypDLlYauSXTVyX6EbWXIZvd498XkXeik
N9IX8fCGSCbnp6Vl7mJaTExBJzZs6Zij0zxHbob5JumZQckBU1y/6jzqdE6jYhynCh3rFZBDUyGw
2+1XidX6mXNcRU56CTi7TBqZ3RKn+MLaF+g+AfPScs0IvEtAD9toFr18xlujAiYApf7edc7Dx3ln
LWMLqSVI94iXekD6UV4nmz73QGDw859MsycvOY3wFW5/0tAZDzTJk+Rf/pBtq1p9CBc4zkYXdYuJ
42dQ6wraGabv2nXjTV5j5wBIrb8LgUtFh8/ZsSljxislWDqDSAXY0o2xn/bmw4DNNv0ARHH735rZ
+7DdnCUbid4URg+ZrKtLfxrP6Y6FOsN1e2MJuwD/YU81EwUtcLwBkvijStWGGuXziPtNV1RgddR+
O482LYKbUeo1O0pQIi7j1wKEaq4cL65BOtDeWfNuUPVraZJF0cTm9W79/Tk8bZM8d+YopfAn0RWb
R1g6GDlS8SMrruHhS/wwtH3C7wK5jLGpO8us2PqTbLhapuqkNfLdZb0VieA8SDEhA7cClgYEkpOU
gM2SRZ0i29foat84z4BfjqeGRZPRFWsykpW3faNnhldMlH+xb9t5P6igWfuhbGIO56PijONohkre
/WmMDFMzd/KXQwN+xZcJc1uqxzAcemPHOp47R0tPoZs+N27oGw+Xt5fZ4KcraPUh3BU0BLMF3Fx8
SN52wDUxThTIuppV+zU1Be0kIlGcsehWNhZWgeAhz2a7j1p7iO+mQfMmPGtcXtQ/uPq/t5dPecB0
b2bZAlEZoKLeZnOizGENXIP93wauf/UOzE7twmbyyQ8GnNqpa6BHaYP+Q4laqU3DKLOrPLumAYBc
AS97eaWCPeXzoBC+LkCGhfSxulXm3NaABoYGNjcVlms2Q793ReHToSWnKD1M8C1T+mrQlwBJZCJ6
JBLJYL5gdUOrbRhMowYZoBLM3b6j98DImJ2uGgSlvX+w+HcF4S5DfYbXbt+q6PQOkL9OfGLPEHV2
NzmmPQNC5PdSr9X+cZdhPiRTaya4fv/0MS1kwjf/6WOgFmLfLFINzsW0wSgrigzLpvrkzkPjjpjt
k0DVqtHcv6yFonPjnAjtchOd1Fhbrr4EGuhudTR+jOn/KYXzH1QLwX+hwbpUzPeMFMg23wplEBjU
pmZQjE1TqgJ+2CCcZtRJIqX5zHSQqcU+KxBBqLHLZl2i2Uk8y1VSUcLD7hfeb6xlcrpRk6lLR3Zv
A6G2dhg8ruQY2S7DpDp1pt28B5Dd5RPbjFzWIjntMNoBbMwsiWXNvMmAZt7YY3AKLTC10MzbYGpW
1AW6dZOvRXJaohCpLPIRIgfybIJHZf55eU2i3+f0o80Q35IOCl9axK+lwp90UfeB4KD4ZnY5l4au
0rEEuXNazzyWoZ1hQKizNQyd+cvvdkCvdu3TqPE4G3HBfCIbFwhP8VF3p+PIyH3QUf5bzUVraVy0
VdKShK2CPdTGQT51nbwLi+BW6i0/rq2XssuPIOABkCeaYsZct2wjqSSfKGrqSEZ7XkJgg2WhaNaP
Cb1gHm8mu7oWWhPArd2EjzL0gxUkL3QKdl0+uka9t6yvUZa6YLOQ7bogHpV+kG5/Wa+2ZrPM9aZw
11IpZVKjmDgC1roAkMGTeUWPwelf9HaJ9ItzPto8gHwhZirsDS4Dj5ksXEvLjmD8Jhx98GcL3N1m
/RukzoBBUMH5QAz2Rau9jVKaJRFz3fMOryOu/FD8UI6qkxVOjQGG1AHm647diaFTGztx59wWRDjw
yyhR0cz89uz6UX4468GSjTNzfdSv/Pq8ROi6B+QV5oB0FHsANQ+diu0ZO1AxgnrFE8/kbD6qrL6C
t+tiSWp50fAVrDTCKPfyx3QXA3M6RvbIZg51gPc8R2dRLXHbDb8vn7duRaKBFVEIHnxzN7naVY0G
zdhBQ9EfCYohhZMJDnyz4sxQ49A9gAQcFEwfN1y1FlBdR5BoQZnH6xq45PoVm8gZdmKF3goM1sI4
l0/yPpKnhiDoCb6q0Y/QsgFJ/f+uiPP7tDdB6Zu/rUg9pic2NcGaL4HluxN3uf3Dif29f3yvfw3E
ZKKxEwu/STfxqf05PDffk1/Fk+oXxzSyATWr/SFwQJsOEBNjFgVWM6Em5xaSRR5bnT1fZhh2HiTH
PNAzK4ei9xLsXEPiXpa3eWorcVw4gnd1Is8RS2Pq5BXvLE5Ty3syP12Wwn7lk1dfSeEUMSqjTq8J
pISKflCb2et7rwNL4/hyWY5oNZwOxjlwtdMSm1ct1I2XXbBMaHl+vSzkzVAvrYZTwoWGrZRp7Igs
Wz8a+9BDXbFCYa/7F6E925pPwlSAhAKW2zANvtO5kbK4nwmctpmWTh0DqXzc5WQ89M0NDURh23ZE
vJLGXX+dZNTAY/g/MpdtG1tJ5PR9XKpCjlgkFxi9J/e38ZLbMv0WE+oa1X1T+Mb4HIz7EmnGGJlO
VmGS415woJtqs/oGzgiIjPaPEq1WrITAsA0km41U4EoY7Cj/963koqPlrGKKAFlfa0jo+y413Mkk
P4CmfacM1mwj+fGDQTlcXuj2Oqmla7KBfz51ItcLev8CBDdRW9tF7+UTog5NEDiLhHBh5TDXU9yx
Vpo4ue90byifZepfXscWcQtYRt4XwkUyJO+MAYwEI2SEBxQS9mlT7OUk8YfsUZZap4vnvQ4NItWB
WICHGY9KeBMABlmqFLcYKsG1tL1kwOnIYBrVVL5lc64DIEWrxeRL6g+pHuyOFm4v8qHMq3x2BH8L
4fs2VaNL0CKFanc+7/scLR9qiUHemjz1Ckaa9PZ2HuhNTy1BJU8kliv7GnJeSEAIouDn0jE6fI38
3yZSh+DspwoI6rT/Fpivl49XsJ18G2dSxy2Y8bBSpSGRDWjUCtCV6jTr9mU52/b3vqOcFqmA1TUW
DXLCPLR7pDrJ1VQ8VL0vAaDzsqh/cKzvsjjHusixno0jHKt6ZmXn1liVhJR/U3ZmV90ldWGbvAr2
a4UOAyCnEGh356gM9lrzmKhfiHzu2x2xRIGZ6Mg4D4rhsbmOrYQxpp5UDEO2emhbsSg5JII1cQ5z
oEWXY/YA8awxeCY6vaVZdcgU2lPwXM/pmQSPS6K6nd4LoqTttFBTUSp6C8zeavyr3QwsdSjCAEwN
5NgdxnO3/wvaQlQ73NzIlSBuI7uhB77aUBDfss5GKrvG+EgKEf24SAi3j7I0L1Ez4KW21OMbKVT3
4CyzLel3bhvwIgNiAnQnn0CrrXzBE7S6wIznyRmnb0uculS9vWxYm0vRQTuJ/EYFrzRzX6uDyVSz
quUgJAiPMOgCFLg6/DqUv1e1exfD925GeBHMChYh/LdqV+9MVw/8P6t25v5fVO3YQX+y35VEzu8O
CTVnxcIZtT21+/QPEOp4coIH5ERku9tpIiieURgAJZLOt9W0UdPNEvNNDFpAbf2/oAW01u924jrE
dga+ksdF6XJp0kWTl5FB/nwDc4vqyJEt22B7QZcC61EA+RogBzpwsNqhL+qq397Y99VyGgMq59qw
3m6Xhbht86WtiUO7O11IeL7pgf9epkGYN1up5hDPY9D1yB6TOsrtPGof0ng+9ub8vRoxn5BHkuJr
yiJq7d0u86zkcpqTyPM0tUE4YXutH5IN4l7ya34ChGeJqOQc+ZXXZXYA8iK8d7oz8Fac4WuxowLr
386SgD2CzAUv4p9wzfsBNCGTyrSqBrPAaoow2//e5AfgGv4WxrlNackLEgwoPgxJ7jRV5kiDqHDP
tu2TQa5EcE4TxDTRkKk4zv997nPTqa1EcQZSDFqU4RhRqCv+KIv7qjXsVjSdsy0DiMdAFcD58MDv
hJIZoSqlvjT9zJUWjKrxMZgACHTZP7O45vOuvYvh4p68MqZgqVkJRdL3CNvdWH+6LGHTno13CWyh
KzPTCwwJpiqOXosztzF68EaptlUTdBuJVEC0GE7LZPBiVyCIoXgvYs1qeA5wl8AB741lnWp38gpg
mqsY8ri8wM0wFeycIGuXGV4zZ89dPRYYwIEhhQbYhSytO8h1oTpNnvwx6qUbLqUgWN2ELaIriVwK
NybVXOVqPflWq2NAkGSZY0nR81A2mCiXLZYHkB3yglOqTm6gKw7pgJ6i9y8RZgq7UjqhivU1DsmR
Wp0XgIo3ZUw6tJIEO7N5HmwAXAeTH0ojnElqXd0RPODhnXpu7TlJfZ0aAoqSTe1aieBMUdeiGRRW
uIZJI//K2mBHY9Opy7ZxLJ14lw96e9/B3o0RFPIWA35U5bCopSCIKCtNz14JIjUQb0WgXe8iO/kh
fS93ussGX6frynDoI/3WVFci5J9Nt7D6BM5eMXMfplmmQNnSyAGOvjsDxrbrupvLS928G1diOKNN
M4mE2QQxtUV2DV51OrMB6zOAFM3yTlKMHYDtBVq9qSwrkZzxAjAjVAqAGiF5iOw8PNYmFajjdlkC
aAQEFXcLDcqcpaoZWg4VHec3oou08Ax/DJ3l1NnA2Y3t+CH6hsDGlVUG6/5bi3uXzFmsSRql6RNI
jmrVh7dw6/zl8oltR4mrxdGPyhmbcmo1E0T8BYAbHJr9BNS9zCt2pSDV2z6s9/VwalhhGivJJeiH
gmYG0qIy2Fh7wYK2dJBhI4Mt3gKvDJ86IJvs0WUA76Gifa93qqsusHWnPQdfQFgLsm1Xx4s88Pci
GzNY4vfXLUtbiedTilxKJTrFEI/6u20E1CNJ4uldK1BKFs7yFzA4rjT0v1CK/JXzkVOvalXYYycp
CCupXtjVkJyK9CVuMHxlHvUGDOx6LtjbLa9pEQMkf/BkFvKyj7qSgb+hKiXoyqRMrqECFi2P9lVa
3BPwqwuOkan2pwWamAYA0h1q5PwCQWs6zZFpQlV2bJatdZbvxuPifNP346kVqOVmHcBaCWM6tQo2
wOuttBjWxQNDNPhVhjfTTNmPrepjstAxOkwdd4m3JH9UxTfBMtmWfVomjhCTD4pu6vyW5qYFYMhW
Yq+HoweKbB9Mpn+irABd/gaou4Ij3KxYWSuBnAn2VW6Z4wiBbNii/xYCBgThDsb4F097YhDbggVu
FHegpyC2VWTQXGETP27tLCVpE0jZ5Hcy2BtV6lpD5xly5rVh7MlpeDXooVOk1k5DvfOy7A0bsYiM
K1cluLW1t61YnWoVhYmqFjBFZRfsKj84yDv0EopR9TblAIoKnPe6Bvx8ziz6Eq2ndRWM/vRjclUH
dSTZya/xHz8jYN5KxtvbOyEue+mz/uhF/en6hseDVUK6rCvoReVNRdGQVeBPFMWSFmRMXfCoqIUr
0fFcSib1E5RBzasUpMHaPpunZ+R1r1WRHJqx8+IaKXryParS2EmK9L5PpoMSWo7R4tncaGy10WKb
5LXTBDHCPQ0smJpPwaypJoYD7iuoa+/VxYIS/GgmXhaN+aEj1R3taWX3Wnql0+hYQek8Y8x/allF
nR7q54yJHO2iKVd/oPZn2HVS3tayNdphqsZACGSE8WG3X6xob1Tmbk40pADKrTmGV5mcPFeVvNgK
OETlsnG1YvTi1NwPieLWHXhKM3xIHqve2FfnYLKbhNxe1qsNN/hhvzlvEeCdjo7sVp7R7asNXxAx
AGZBAp3fnUDQlmZhegY8o4YMljQ+RzC1Uh0nY0B9MiHJwQyL7FSp1lcly9AFa46arfQjOfYTxWyb
hYQlKYPGSaoQL6RgNG4k2qOlHUgN1WAh4KyHwo6C5vuc9aEH5irtqR7BWpvIj1aMucVkic55JZ+C
EsiQBO1ljrroV2hd2tNce7RCEyBa/b6NpYciV41vqprqBxrFOUSDhSUN5wdaG1c0pw9tPKZ2BIoF
exr03smDZr61tFb2UE2pHG0cPUQ1cKpLIh1zqd4vTXkrTQPmn8yxdVHBxP9JAppbN3yxjNTVM7RR
dGVgayDM28UREADbEcTHSzq7RTnmHiiVlV95XBfXejzt6ViVPs1b/HTy4/KBKMw7fnTXYDU00GUD
5FegVBnc0VOQ71IiBQQEwXdt/KQtsA6jcEAHnUuPSnFngqu1kGe7lX9J5bIPAn/Mr4YGnK1d4KR5
dK5V4E/XGOEs0IdYgIR4aCMnNafXvM0fLn/sZzX9+K1MuVbuzwKLsAZyW+JLGHtEooZKFYlKvwNu
3mVBG0ju8OsyURlsFwE1GCcpMVpj1qMYI0nm4GmRYQPRFDTMD31auEpfOUtW2VEW3lhN/4VEt9mg
29Vo2EF/21oHYuTQBMOnBJkRSDOcyx+3dWJ4FaUMdwVfx5f4F1kJpqDOAGIG2jaAtAEaQtCJvClB
Qd8VNkGh1OLcPymBPTCRXPbxL7fLMII0AYlItMfsVzjNsxQDFyn6BRDv8ZATYd9Q9Oz1ytvsD2v1
jLIzGdHYNXmlj4d08MQUgljhcyiLdGclkoVoKwUq6y4L1XRQfFyjjqFVbgWCJ8DVC05oU4yp4qLG
zDHBJAUnpkuqfM6JgvmFxVkwvmXModfJtWgHWZr2aQcthpRqypqBgvhHOVGuVnHVTlgOqCxt6Xtw
YGNFcHMJMjfRg89GAwQ2710aP8ijWUWWlCWk1b/UX+YElMrANSAPbmzAFfdGqyBqBXwbq7ywRIPL
VMHZnAfTAqFhJe/LQHMIAiukd16n1J6ZPdUBmgLL3QJGJRIV/hxHTkOAmV3Ldmft5uoQyaCBpwtI
p3M7XSTbqqibk8lexuvOKqiTSwgWU7rXx2+GXBz7tprtLtb9KK8Le9Kyu6ruXpc4cLUcFAbCF/lP
Lk3BU6uGqhBoLU0UhrhgMshq8OZWieEbOXF6pXyIdeWFNOZ1NSs//ke/wYniPH0JeipEdbHhh2F/
sygoQpZdK6Qa/GTVTIqOmx10igyIkyuYZGrdps2ABWk2awxLQjf2TMwgD14E17kHAY2opMC26IOK
cBLZFq+MOm9VqyEE6yJzp9ijHl1XU/s1jfPELqfpOE+5oNPgc4WBSYRnlHUZjW8mz/VNkDsFDcEa
5zy6S6f2JA3mVa9a3mJYx1qlezACgEqJqPaiBA6N1b0kdYI8a1Nx3r9B4x5tshJMu2GLb6jix3ya
3bafPXWeXMRF7mW9YXrxaX9XkjgTlBuaL0sASbj8fkzgC7UNzEplo3ofB+odGDEiOzQyQQn70xX0
cYt5qu24mYs6DyG0BanaoCwPRI0Fx/gpFH0TYcmshilrsMGPelOBaBl8VANOUZtueryYeCPYOu22
Ux5Af6u5XdyCccMki01Jl3uXN/Vz1sqkA3UML04KiF/5FKvAQ/Sc9iVKb86MKXlw9+7M18KwVVt2
qDfvm0QgcXNHVwLZ31dmUkBBWmA8GWg9mnvbGpPQSTpNVFpkm/ZJWUzkptg6i8X5H6UoNGkWKykM
v+6lYykDWjUvnotItH2fK9Bv2weoKlDtoFWcD9B6OQ6nRcuk/xb5ZNtfgDAwX5W7efAs9CovXu4S
2Rl6F68s98k5EzWkbhqgpaMOgFotOBM49QlGqYmyVoHbMaNzOXZPZU/3BHmCM2TJk0BbRMLY31eH
12YNmNVLHXTEaRc6Y5OPNvSqcYcUAUynWk950t5K4XTXh2Vvp8NQOshpaz9KktbNw6Czy774aYCm
yxkVVdSmsaVaMp41oMUy8Ar4w6iiDEFkM+LQ2wjSlahyh4ikAgVGo8SGcikId1Bu1Qz6Kd5ZtCWy
+rEy/KktVSAFyNdFQr4YSfAkTeYfc5jsBq28QU7ua/V0ijKtcacR0F+G9D2iEkBblaK143GOdmE8
/kL4i1tf0ZCYW56eRI0zyNFPAn502khg6ytRC7em7GkJgtTumhp8eDXwoCatsjFjrdhSY5zjSbeV
OnfQzePNoVId5VZv7cKoiFuQBjDGKtV2cZI8pYW0T+sI00w6uZ5I+kVpiw4IDpHXV92hyXSX4TTZ
HQgTekX32jo/KubiyCZ68K3wezLUzxVA30DwcpOM1rEPEdaEmnmcxvGs59kLlfL7sgqOkWw6RWJ9
KfT6Ia3lLxrKJbNZ/JLG+S6Ohi+UDtQP8s5bMP6dJsGtrJCnzmpe0yIG096ENJp03+Kl2yeRaiDD
TvaJGuC1I3voaXFVluRo5OFj1WlnDW9mY2/dq0VL7DEFdbKRSrdWqA4o3QLjr6C/lLT5KbCETR0A
+BnCeKLh8Zczu1SzwqTMOkQxs10dqDu0Tv/aYtjGZl6zEDF9fp7ahaNBbIaQBrnx53ImBVNI3eJh
2ydfiXxkEstdGe6L74PT/VL98Q/5UTyVtnXlonoKGH28zmgo9n00d2BwpNLcY5HWXMZ2V2DwpDKv
MRVTIKSxZCDWVA9K2gnhGDY3910uP3KiRSMQATpciZmSPykhvYuMChm9tThSjvfVEg2AS6s/lab2
LC2m20rRg+B4N1dOwWiBpw78m4+HUYiol6qcDfj1AZXHwh0Gv/4JU7EmLz/EjJNBepW/dD+ixEse
hYMoW35WWYnnYmQlWRoAXi24JP3JRfJQgWLQzVzprn01drI3TYfufBRj5myFIgiWAchhgoH8U123
U2kZ5hEcKFWBf5SiYXCOJsxOLy+Z0eDFmFj3Zo9qqFK9Xt7vz6NOTL1XkrmooFPATgm8McNXy+wr
IG7As2QFo5Mb5Kaixq5M4psm6L1sWh6KZXnFwNRXfI1tyjIeogKcR5BQZyZ65kU5eDPqAuXXNpha
tKlqbqmjhYcE//N8OfvmNwREkAUBq5rLmWYFlyAxcEjjAs72DuNR0fRijvQYZ6Wo9XbralNM0zAB
JqmhE5tL5dWqM/MglA3fHB/HGCWnvhRk8Zsav5LAnQDIg0sgOUNCqSvnMgS8Q464pTez3Vx2OAkk
U44RBsIS16atI1WDV1MQA5vs76uQoh7bNqrzvtjNRuvpcfukF0nnIHYDhpJ1lDrYHDrQvDrBfxRx
+ID3ydvLyve584odpKqi8xIFSGg/5+bkMZCMGHmTrxDtOGQ9KIizxJPAUtsUszNJ/WQbJDv3fbov
CiC1jIMgBdjM5FZfwGdRSz3kQRIZFgbPMOp2qHeGxwZZ/x3jxqaVqyx6MXS8JLy1G652PBrQHFPI
sPIwO2bZi5UgP2xkOxgfpgLkGFnuYCzNF+wxK2nxAbmyEsp5tJo2S9ZgFMBHHZdh/ch7BCEm457y
lcgWX12bHnQljzvTpdCttO8mZFWYhLGJVmU2+Q9rV9IcN84sfxEjuIAkeOXa3dpXW74wPJJNgvu+
/fqXlD1WC+I0bH8v5uTDqBpgoVCoysosonutlQ5z3IqANQJrvJREqVZToTBcF6nUu0OW7ou0RnAC
pjtRBS/S7UzgbWX80wbHk6RoUZhovskgZRy/Em9VdY722ePoFreq3Vz8eRv39YT8cpnX8H3kMkMB
8aU8S4tgmCsgqq6s8sJczkdKvURvnVl1ihDgcuP6tNNsOiqajKskGx7+/Ns0jazQlDpqvXIkgY4v
WIkGxPQTa6r2wTWPzHCRD4K+IP5rDESgfHmedfOaatnOqhTBajZ9BKJSKMYCl4au7ftA1zRxgj4F
kho5nR8AFEtcDbmv3k3PDUTQT+/c5rMe4gm/jHEV5qxSVLNGRcqH5E3rNXuwDx8N44fg3BP1ozdv
qCOL3A0VZ4ukt4lm+dX8bQy/yE3unl7T5v7hprUIWD8t1CXe7x/DW1vRW5yxhDyr3TOKsG4aEbuc
RSLPAkP84BArGwYVQBiSFGAUQgAk5c4mIL2Lqto5vabNTXtbk8X5hJkM0P5CI9LvqexEZvygh/Lt
aROi1XCeQDINtB0z3K5UhwqU2suZqowvLdMLm1qZqO6yVQQFkGuthWhQcOQZ2DE/3dYapun8skO9
FXVyA0jHss68kh7q0RJs3/ba3qxxl0opFbjKJHypJf5qzAe8SJ1aBeFvImpxbH+nN0Oc79HSxJxJ
jWVNUmdrCviSWhFqddvEyqf9I5vkHpRJPxAyvnqdUY52xZJ/aioJ9mszoB5lrOt+HoVxuaJK2c0y
PBsYUTsxQoB/jO6i1WkAKUok0UvimWWYeGFYCfs2mwkmQEcKRTsTyBHO1wuAmVU51Ncn1crH2Tpx
tavBMwjQwkonLIGgEwlP7taI8E7a+6ePwXaSd2SeOwem2rZzphMT5LsQE40iu62+T1HrZ6UnF2fh
MDp9C6RhUtkVJKlPG9+8YZBqrYAZYMr4BhkerjReOtTo8jS+Nyfr2uqze4XVd6fNbO8wWmPri/Uj
XCWLe7DnM5UFhfYCveSdxUY7I2dQSLHdNk8FzrS9qDdr3OGTVGJ0Q9JYfiubeJNDoqK9V9pMEPU3
bzIQjOjAgUKMERW39z5b5HGjjWhB+5ULCsqDfs4OnR36P3RSxWLTWwHs2Bx3RMwiVUEpgwpnnu6V
KbYNY3Qnud1HEnNSXfjQ3zqRx+a4N2RWVDMtKbxyUuz++/yKbgKKuXT2qz7qSi3S1SgBvooliiGV
m4tVVIwGq3j2fNC7HYmh9KMyWr5eGY09teNZVrVnZqM+Au7ThYXomaPhW/GZlvZmj6/rLMAsyVax
ZiU/ZYXb8YK6C9j99yBhhDzR0j+dPhJbNwT6Y6jSYX0onXH7W6sG4FNrSXiq85ewrbpgNuabSmFA
NUci7Ptman5sjTsShdSBSHUOkeJBUW5RvYb51C0jD+N8IFxO/eybDLV0B/fw6VVuvh81lOjQgMdD
Gj3P94eknnEhx1mHs+hN7giuXC/cr9SWIQZLPTEzzfahBG5EATUN+FL4FzMq/FMBruMiIF+yvfl5
He3Ig+yM9vbiDUHsiVQ9Nz8jWMdW8W08Evknq6abBsDUjAVSKp8tEnoLbc2exhmCQvpiNrvT27kV
2bQja9xnnOtO6WiHtyqYSFvrWzV5erYIPtn6Nz4cBQ2DC8A7WWhXcGEtpX2JxgML/a6iF8VAHaUv
g8o8VzPZSdurjn0+vabN+w8RFIfAosig+cysSMPUnAuJ/sU41kfYEp6LmC5DrQpVMYBvucUlMu0K
zJ4irS2kyQOTSWUbtXKmLsq9PkYgctbL61Sn57FhPmE+58Fsx+ulBZGFkeTf0V+K7YJkByj2PAw0
w3tdPQdNkPc3G3L0I7lI31R5XC6Y1ghaDI8ML8tOvgbZ+07dpXeiIZFN9z0yxUWhSiGJSiOKSmHV
KZ5G02vMW11XcpfamPl7FCzsAzD4dfcJ8jzMPgE2u0bhoyxvwsh3NtS1hSkfgFMUOdqhSrmrDOsK
KMZrFuYv7aTd9pCDtAcqZJLejPFAsv9rfc1zj6wzNhSGOWso9LwO7v/k2f3B5QiSQLEs9VbiDIDH
L4OcszVRapYtqSxfM3PXrIA4QnIn2NI1fn44rUc2OF8x9d6MlBGntbSk+6gDRiZnDLiV7Fmty3O0
bXYtHR6SZnKNPAqA+RBNJXwkxeU+KudCIWlTFnUz9a2KBei53nZ67+gsQvuxcFuS7FEg9mmGC0fp
L8wx3C8xcSSlDrpJvbQyFDSY4oJwoHCzxCrtKkYzEWUXh4VtZ4P1yqFl/NmM0m9Fqd+e3j3RB+LC
qU6ZTMiEW7E12XOoFjdyLGKL3z5gbz7Avc/63IoXy7RMX0kqp0yew1i2h/nrYImS3s187c0RePLc
SQL8VauxFgNNCluWC38c4ssxpU+Srl519fLSDE1js0moBi1wQcJd8bmcGkacGxQcqTRg4Dqcr6Fk
AGYyMY/XJqrh6EjxzLlqTctJMbDKPLNHD8yBbnXFINkmOcOOlf6zgXy0dKvaRn8fUzLwoORClEyt
x/bEkeM5daGQKYPUZ6C+FD1IzX1qdRhUDU575nbedPQ5uWBVp7msdR2MzAE55OpF7uUBPV8Z0sr2
ogtEZNqiNXGhatZKNFRTaW0aW8DxNmgTLUYFvHbT7E+vTGSJC1iLTBsrHrAwmRXAuEe2xLIdm4WB
UXC2CReWBjJkXQtsjE9uJhcBhoAGCtABnz7XnZehE67vJcFM0WbmBKApUIoY8LV4/Gcj9QNAEhH1
o2XqnW4p7xUQVpdDFqhkkG29z8+klgiKt9ueAogdBUgYjVl+FITkZZZq0FPxGzPaNVJ0V+rteazL
EaiDyWc6AIrakEOhlHCgzNBdWZ5nG4Hvb1CGK9ZPBezEoB8oeCUW1lQdrThorCVQqrF3xyb83rCE
OgCiPEVl4p/2pM2Id2SQ8yRMwE1L1qfUX8aB3eSLXNsmqa7bqDpPTRMY0QiDLrJxEcaW+xeWgYsD
Aacp4z8uj1EkBYxD0vqhMePlyCqy/hlMFPai9F+TPL/SMURBYvkq08B7cdr05n1yZJqLC8B5ReY4
pSwAqjFLM9cyD1ke26UqAjVupuUoZ+s4IzLycn6R+oDmsV6hihKfG8F4yQ7Lbb5v7AocwyIQ85YP
o6ePcIchTjC/8AOcrdRYFulphIw3DKaX1hnO5pdV3qMLxsUVNQS0j7EByFtUFgAkAF4bE1TvM0HZ
Uso5gZqDnzT6ZVK2t4RkJsZ588cyN0sXNOa+0vX3NeQrbSmavzBT653Smj7PUw1sS/i90rNPhsw+
AezN3EUBgkyH5kBHxmsli25addhR3cLMfBjIVPKtKAVUoXYTVn8xluyeDokCAfnccrQQL+42MS47
OROMu3+cW1GxSB1gM4J3FWoM3CLneQ7bpMnzYHSK/fw1uwfhjVe42if6rXYgthSoV727itYkh+Ky
9KtLcl59qT+ddtePY5brrzBlBd8UEfEDIi0ZYww7pXEaVIOE9DDrb5lGgdhRlwN0dC4AkNiV1nzX
xsPoxoXx52/Ld+b5kDyYsWGNeLX/fFuuuckP1lTx2OOmU2FKA2AIC/vOx+ExCqtGJg0uHI3aBm7R
cL4TbObHu3NdjSmvolF4x36oOKrNoGupkgc/sD+t0+jBWqEmfnpf79eZEHArC7nVP15r761ycRYM
3YU6KnIeaJFrBKWX7JGReECTpkFNPOkbmAXcxM6vyk+RL7pUNuo5MA7ED+DyRFE/RKGlULqpTfG6
gIb96JW2fHGPlMHpa7fc0524Wfgxvr63x8VXaMguetgaOSYjvobdudIze6LX5Z+LJqzn4mhd3OlE
tbFLEpMBETpWbpx3zmSemUR0+jZ9kmI+CW9QHdNaXGreWk0R5ksCLvwww7xgC30G8Ay66iwfaDjv
yrY9j8AcZqtV/KmFqp1dGOXlrIYBm+o9pCN3px14zbneZ87rogEbhXgqtT6g9kKQDrQTiwFGGLtg
SLM9U/XAQv2l6+kZKumCu1Jgji/qAl8i95UuGX6lz/bILqQ23ueQuZf0wVlK0Uzu9l7/WtzrfXpU
XrCWmcmFThSQuxCbMhRTI2FR/mMJY43kBkF9k4J3m7+TRwODhmqO09BE7qo4k4NPMZA8JCErAKGo
IMIquiw38gAK7THgqzDMLaOEy71gzamSURrvfpTnxsvl7AdR83jFhBfzxwkqnArdUOFZREeJn5+1
LGddT9oaRfHG1T6jWCI/5BBjyW0grQ6zK0ODageZLSIoA2yF1WOr3AoTMrUxQcXPn6uzeFyCKWNu
Dhnk086/UXt8tziegzoNG1LWaZUjyYEwpQrxBv2f6Szcm16PCBr6r8Klduq3/+DlKvyMW66jG4ZM
kPhQ7C4XcGTUPeMwx2GYg3F2jEN9iLzoQgPcex/fal5z8cfEH/iWqOaiyGqAiA7zzFyS1SyDhOGQ
PCik/kZZlbUSQ0Rpunk9HBtZ766jQ5fpZkOjSTP8iVj3mMffDwoI9kz9IHfRpzwxGHgH5O/hlFxr
UXmNIsVFj3buqIQ3go+rboS24x/C+RBpizLRMQ0aoHpVMXslH5jOqjNgNMKrxVN3oqb1VmzDOwvz
VesH/UB5Mlc6S4sM94fShI8hlJ8itAW7Cii5GaxGWrsXrO9jkQdf880ez3EStixmSzFS0LgA9itf
JNDrVAbXApu5uHC6dSCPjXHXFhBr2jy2oBrQ6+Js7pLZJhljYE5jwelliQytX/XIfRhSNqOE2LtP
FrAJF1Juz+XyvZ1Fc9lbKRTSNrzbNB0dIb7wneRalPcLMPJG8X2geERR61oPzxuMpURfcnlxTi9r
81gc2+OyGArYZsPMFn2ii8mVvcq4ijxDd3TPCkpfGp8ioQbJ1k4eW+TCS8RSMlg1bgnUj5xxAWao
0Ry9fTi9sK3s7NgKl4pWbZSPRt+j1FhdWRE4fWQ/JpJdV40oWG+dZ4QGAN3wHjVw3773DDMvlFab
JlS1IbigobUPYvhgff9CcEF472kia5wfQpqgKiwN1uYikwMtDh8ZCuilmuygZe8k2niXS+Udy7O7
Qsu/RVb0SUr1i76hstvVimrXahbUObi2msS3Ou1Kgyyl3kTfU2Y+Vzr9R29zv4zMsyGLXCXJZj+R
lAqVYu22M8hXM+lkZ6Z3UywJztdm8nC8jeutdHTAGlrFWjVgYe1hVXn48f56LSIIN3Er/zo2xft8
1HaErV/MGBqnbfZojIicQmSCc/JUbkJdTnIgddpbrXHJ17WkyABF39dg6LyZ3c7Jvvyxei/uURPF
EWBnZDCl8xCdpQm1aNEogmExPi9Mvg/D+UY3EsHR2kxPjuzwT+VkUKMQY1l4qT93vZPc55cY/CaP
9AD9BQwoR3vrJr5l5zRz0m4vvtDWvePfBsfmuQPXIz9RjTa1/HpG0aX7PGE6WU6+no4f6y18ygh3
zhI666XEsJfZvtuzg+npgeoi4xK8czbgFu++GZ+nU6PJh2nAKCkx0FOOGi/VjAu8ie6TeL4zC5K6
g648zBOS2ZbJu0yPHouwctTFPC+yxs3C+J/TC9/23F9OZHKHI5OjMcwNXHR5N90AEI4isf582sRG
EW9dNOb0AWpZ+Sq4hA9cPmki1+lacR+95KUAyRSqZFBDSzEk5IuAF5tvhWNzXOrXjKkhSSWW1Mmx
F033TMJosiG547J43fAPUBhm3zil+ZiQr0kZNEli93hnn1709r6+rZlL+8acQJ23Qv7ZDpmN+WFH
m0Vshx+Vy18DwC8bfGcvLIgcWTMC29hrT5DuMlzJKnVwMsRf86n7vCCcK+F8n6SFw2TrplDxXtLV
h0m1nCmVvo1qvCcZuc7MyrWqwXT70Mq9alIOLGSPQNo6wFUSu56VPatVT2qElNtbuSoQlBhJXLmq
QPrx/hIw0aGgYCBYX5CrWtV4uzRe5xqH7iqGgqphgJSj3ePxKoYDbQaVI8tcvmCRQgH7wfp21a0d
GZ+MVMawhUiHfDO7O7LCOb4uS4bVa1ifMQKSPUZgykKeoMCiDGKY9pAxQXzZ9Lojg5zrl2WiGTlF
GiRBlprEl10jaiqJLHB+bYQRK8IOS1r1FIs4UL3EXyXq+/Fs5S0Nz+QdrQTJguBj8eUaAm7WFG1P
6isRJFGH75L2xIrPp8/rtiui8kShyfSRzlDJkwSsNAr1Oyv6VkCGw9FAdxLJUIlBJjjZXR2J8FTb
cREsBv/a5GIvIA/Gos6wGZ//SCUHGxInh1W7S1yF3iz7AzL5yxp32HIJeR/rVeonWsKCNqsmv6as
dVo1T69HMwU2oNFNZ8LkoToSzc4Uzctb1t+hhcRANtqULpjBHuUZ7fRCZf6STnsmpQcrRc9ALdGz
HensEIg7O0OuxXZfM4HzbV7SRyvgDm0EoWHEKfiBpUzo2xqOBq6zcQEQrbmco5dxKZxGdKK2E1VI
QqBVgTwDM/TvYxQGdfOm0RFk8b4lhz/kOP9IL7uG9DdrvKvHY2Z0TaqikN/bFSbKWy+6NX3mWV7Y
ObNlqy/D7KzztOIC9+YpOzLN5VnzAjwQ3juG39ePXXqVzVdLHP9VonxkhMuzpq7Uh6JDoXcNH0Zm
F6AJsy2v0u3eVZz2ugQjihuV7unDLVoa99hQEmWqpAyUKGZEP88R87soeU40yTttZjM2Hi2OO886
a80Wz3zsYBNfFJrxOWVEWOndfOkeGeGOsRbXZqNR+CO5oEFUenHrrXcnSLyV3ar42hmfISZq/sad
qa7b9CFJ1jAQYCigfdVN7igUFXSwTbNPAx0Qm3UcYlZRpezAN+aYt1qw8oaklSudl668i+5MFyJG
Z+yOCnZ5+2OawBOAYAFjGdwG6Gk7WkaCgtOY3k35+Th+iuifDyziGKKttFa1iQIpyfeHXtZKtQF5
eh5g9LM03cnNb8tD7M+YNylsXbe7r6s4bHIhmqjZjHBHdjc8qMaYEoqFF81e23VnvW8dxCylr23z
D1/yyA63hyVmgvTJgp3umd70hxiikZ51RwPiJe76olMOzW5Y+/oXETTr41vpsfP079C+c0JPvTD3
leCAbjr10e/hIjtUCqqoDRF7mp46Or1XMZsxgZswFl0hm85zZIjLyCZ1luKsRlpeW+XZJMUB6FcW
O6upgPxc2Uz9jgxxmdgyRXFpgv4Q8HbFb2/oQfUyF0zvMVhgiR1mqwCKnV6h6dR/EqImNg8qMOdo
jhIganmsO+p7TR3irPpDuiw2U6K7Im4/G2Xi9Ew71w3tAsOeZ30O6IYMflCDQh8YfLBZKThHry+Q
j37264fwQ+JVDA5DuSd5MPir/O2yM56IK3lRwC4iL3dqt3qUNRtVEjcFe6GFZhWayZejn15nnrUn
F/OB3nZP0nnjxhcdJFWXa+ncfBpEI4DbmRimy1UFaCmCGdT3531Jsr5I0yHF71xVH0yIAg8708n3
U5CltghbvZlrGjrqh5iq/Uj6E/Z5ZdSNTn3afF+0C6vaNUXuNqFlj6BlOn0nbS1NA+oAHEMahnIA
QXu/tLaKslDvcV+smiZvArGNbaA+L2ombRwv0FevVEYaWMEsfmC41GqQD7MQZXOrsil4ZtIqcZbx
RrCmNRXh3OqdGS6LkIZmSswSV8APnZb/EbwB5BzYZEwwlykfKEMTSR6skamGHy7tORkVF72VJ8Fy
No7rOxtc9KtzbY7ixsoxHF9czw+xO4DLTPbLcylYVcGXRJSFfYTbg1mTrigDFYpQgDq994nMSvCa
iYA/z+vuQY1A5sRMW29yz4rQLyL1c5IZdpJOV+mfq8hhdMvQdfAqKBrB25/LMgl0HaVsKUPQcX1J
GAjikCGVqihH2DhhqIdiqBcMHaCM4FuMXRTG4Bo3wQJkflOqzlGjr7F1ndQPXS66srdc/tgUF+jr
rGnDWMWgRFk9S8VnybqejLvTDrK1GtTNVro7ioYe/7nGMSnUdkDTRi4DFcroReGrmQK9S0BHLRGO
cCOJXf0d5tYAhc7le99YIiNts7WrD9l4u6VdUPet4HLcyHLemeD8vVXCMUV9DGAF5XyMPnXNLlpM
G2WD1jpvjWJvpH9zwo4XxV37eGcrTRGhLlIYUQOu4dSbiXk7tv15mRiOZaX7VkYfGsyMBVB3K81B
9S0EStbNhlmw+K3y5LvVcw5jjK26yAm+ZlXl5sVSpVdLTc5LidzmE0hWUwDYQdV+WcTp05AVl6xZ
rkligHC9OJuy8vG0a20VpPFrVsZmDFrRDyw91ShH0qSu7bnACJr5LPs84TVh+RmE6qvMHTE+filG
la9fmA/gx1a5PFdLpD4kFFarDoxI1S1Dtbagk02q3en1bR6do+Vx3kwWYhKkQrhqKcg/8vamr7Lr
LI1dJkmJM2u5AOm9ed0er4zzbbpIWk3G9fhcoFrQQvaedK7plPvS7fX9byBkt+7CY4OcayctknnS
wp3WItI6arxc/jtoLCpnboU6E8LCqFdZALLzIBxJS0gZmgyvk4rsSvDdm+0/Meu805/sNTh/cA5c
DesA7KpizDlHmqZxNdQZnIOGzNGSgtip0l2pwDBoBrtt5FpzG0mxnFCaL1Q9PutTINWmDjN4yHXu
hkFKbZBIX6NR1Oz1WhKNxm9GSODV1slV0Hnzl8sANJfFrBog7+zOKL+WmqDMtXk4jv4+FyCA04iW
IoLPLtFtOsp2pUNiYXoh2pfTGy1aB5cF5HUcs5phArcfHoAdt9Myd05b2HSYt5XwHENEkUC0q2Il
4Dw7N+XyboIo7lImopC6eQbA97dOplIgirmkQmZzNRIFZ2BC+m7u6kAqXGKDX9utgrQS+Ocrc9AH
/zyyxmWfRTKPRa3hiCcShhX7UPlCpfLSKuuzziRuRKJAH5rBNqrxGqJEVzTR9ygt1hBpKB25qT/R
sdAQ6YrSJnon2VJdSlAzUDCAEWY3aQaWYClKRWxsq9NwPxr8FSiK4sWlgJ6IcyplpH3RFUYc9Nkg
gSgMJWCzH28t9JDdQRsM14jS3sH/Wgi2a6uA+s4y52YkpcbSgYf9Z7L+L0xQWQsof+5vx6Z4LJI8
QNus6ps8SEOoQUS6U6XdbtJEs+sbB/SdGc7d6JLUHSvnIgjrZD8PJLbDYfLUULchcC/I1TcusHe2
OGfTp6rHuCzgY9EU+lIh2wk0MqL2KW6hMCaJGPVE1taXyhEqIzJzScp0isws1h0z/qIxT8tfSrl2
zEWglCDyi9dZjCNbaQnwUzdh5hcAbnL4ARz7bfT2Rqx7t41rpDoytihGnmddiEg0Use0em+ij6dj
nXA93M0f9+ipFgQmPoiHChEtQlvcpS91mQoFR7aS7/1Az/y49NfJStGTXmiLixyW1XXViMIJWLLq
p4KY+7AEyyZwa509Rrpfa7EbT/I92idOlI3+EFHB80f4C7gIgkKDsmgaPOUvVrt6+Ik4yffU61BC
C4YQBPd9eKik+9hH/oZgvr7HXTq/MJcI0UMb19exc/Jg/HDMx5wp4Dn48xROtJf8nCwuyiKpxl+c
Cn9SOtnKhd+ti4smQJPkjRT+XNcPjNc6p7qWnsQTwMKVcWkj5lPRnAYB39+cv00vwSUKEnNNB2kd
d/7aiYx6Pv46f7VTOvP129pEZ3Azeh2Z447gogx6ZEQgqtPMxE8j7aW3LNFFs/21joxwp6wekVPP
LWL/5Dd7E40dRW6cxlN9esbczGFCiMxrM/PDWXuzyOPeVTMiSZH89EX9fNkpl9rhd/ICoSXuxtYx
KLSM0DkLzLvhXNs1n8Af6qjnuS9CX2+9p1Gn+eUZlLuvSTVmE2jI1/d07425u7itXSm3aRBJtnYo
vCi/yQdHzAgp+nyUO2xZBwL9WMX1UyYHMMC6+jmQ2F6RHLQD3YkBNEJ73HGrBspiMiUrf4/iW34C
DfAAiEdXczoMmxTRTnC9Co4cX6Kvxz4texU1yzVIrmQCK1hiBZH9HqHAxtPl3XfkbvMQQ0pzhywv
MNsa/N1D8a3RjNLu2SIc/1hd4tQx4IIJCfspoRaOwYoofqvQrzAQcYq8heZ8tzAuloRQlCgs8NzD
mhEsrnIP7Xbdlh04qtNW/tpCTtLdiO+YzL8zNSRaLRdm1KZp5CFC6Ez2bBfTQwKkl/mggPeJgPk/
AJ2fwHE2b9e3E8lzY5pJH45Db63b+8e5ksBreHLMNDE6tKzR2dFtI9D82JlrEKOBBhozkXtopCY2
lN7QRBZxrWxffkeL5MJOJM/G1K8g2Q/Jp/CRtVXAPPYgXuOMlIzhNYmLdvVXCNaBErF0xtfx2Rzz
nuIUdPNVcrQ4LtRY1oJxXaVHf6T7OnWtm5mYnm7stpF25vL5tLtsvu2ObHEPhXzq81zSMgxHa096
anm0bQPanzXV19N2RPHT4gKMJi1Wl5fgXlCnMnKkfghomX2WWhDctKGyU9XsetLM26YaQ1fuW7Yf
4u4hZJVqC36IILBaXPjppnGS6g6vWchCzs74GDu1A3kyT6rQo+7AfiRqzogOCReBsjaNapbAVyFj
qfaFDVwJeH0a9/S6RB+SizNLmwPAFoH/yII6PdjR094ul+ZGSetw1Sf1T1vbdlFkg2DaAL8kD0qJ
pIS1MSMgeQSLXkTs2NTssSyCGJQ7Tfx42ti6QR8vjDdjnOuUrQoU1UrEBsZan9HBBlWXDbZQb6oe
yXxr5QLGgHWrTtnjPGSyTKZ0mir5KZ2Vc1kZ40MUZssuk4dn8K7LYOwsVX8q4+6skqzwzykYKeLN
23I5f5lQ/Z7DEAWk+HxwVUdRIXiIM3G1cgXK+IcvSre3UHjvLHK+AzKwkFETHqqpkJha1TQiOWhB
/AqFItMBA44TAT8eNIHoaGwn+r+WyuMlQvD1akVZ4HJEdTDVbkfl9rTriAxwibAxlwVkJZBrlDIm
INnolPO30xb+4yp6WwN3FcVapqhTlv/Va339Wyc8kwc3sAmjL6BC/3EVralT6fxbCREPY23HrbeF
cdeQRKUayGEsLM2+xYAEE02xh2x0BPu3HY/fzHA3EFWGOB3D0vrJRvfT3X+w0QHXJx6qFPkEF05q
Q27iVluZYzo277oyAqgW8oaCdYmscEGkN/N4StH69fWlsbMBGjmitskGquH41OpcnID0qkElA5gu
aZhY0NcGpGch8he/oOup27qMuaGCzZdTyD6xVLpM5fpKZuUubmZHt/IbWaJ3jM47y5iuQms+j83s
rCGNb1bVYiMGJk4dJru2Te6rxfqHpJNmD1X1KZrHJ5rkYHOanomav8RD27tEyV2pCF8WaAxAnOYF
nF32EtJd182u1XduOCdBqna7uTC8DvvBSAPyWgg5N9myL/TSZ3F7huH7Q9gYeMxNptMvQOblg9+V
VWHnSn05VYOj619pIjt6LCIPFx5iLgJCk0qFwDSKAX9RkhI4vLF+16PabFVhUmaafgWMzJ3sPymm
bM3AHvsJr56rjstgtR0O2N/eJ4LAYXARMUsyQF5qJMzF5EvVlUQ+tyLKq/9IJ39FDWPd5KNNbCs5
B3kHrqzBh9rRt9ahe+lbZtf73O/FREnbhxnzzxB4VsEFy1kL+wFTQSQDtViLAZDhUU5Ew03/8ZXe
THDRltQZeEdKLKj10kvof3vKp+4MYrnPUF+xm4dZxNLxH5WbN4Nc3AXERsb0Gu5eHZqSeLwBUd0G
eA/j8eaZobd4/ZU4FxYukwu+0TwVjC1Y5o/X6XElsTiI77DtVO5tkVwU7pA3mixSQz8tXpDXNA/1
dNk2Xg+6mfDCFOSp/xFF3qxxEbnLw3C0QiSOf/H03o4ib7a4iAUaeakDyCNc5UM6t9lnUHL2VrQt
zKv+cvEb3247D/9lkm9vW42pz7GBUsYMMWeU3Ahw9wG0gZ0fRChK5rVPa1FYgXFRjrodU95sc4lc
l5iEGRQnsIsuM+NLmT9YvQC9KzLBhS01LHW5HfCmKSCQCdz7lMQOo0+CdGc7hXtbCBdKUggNGOGE
aKwG1Z6ABByXINgIVLsC9FFU5N6ap0fsf7PGRZU2GkEjC/FaNB31Pbh4qBOXlSeB5NiZW8NC034C
3YO6A6YGcpyQs/Ny0/oEORLNibPqoZQwBhARjK4kUDOTUXXxqkZ7sFD3sRWlSx09Siw7l8lDohq3
0JfxpnhGrTlqHmWz9gBuOwMMwtalZa+rS+eyUh3d0xsqCM08hV00lHNaVVXoK4bkpLLhqCK4hcjt
uZCltnUYWgYCZVGpl4ypd3ONeYHZuohNwwGr8aEvClGzWHC6eeG6oQ4ryI01/0aS4zC5NpNEp0sU
lnm4BCmXXMPM4b9JOJuP3pyghBZPX62b9vEl8+aYXPhiZhkl8utLZjI8pTB8bUY5pryY68X/nxyE
B0m0o6GB2RuzHwQizUR9kSZB3BB4oMaFJtrmpVwaCE1KKXvyPNkySe3Ta/iPGuSv7Xo950fpDvju
26awAIsAlh692qWSD5MquZac3eph8tw31VOcK34td5W9aGkDvXE9iOmIEdLse1j8xbT3cVjhaVxo
TygDOi70K4jtDHntKOiOC5a8btsJD+HxErNVL2q3JkT/byn52/ZyudCw0EjuErj/36bI/9Ghe7PI
BZV0wRz7IE1geWhBzdzfSPrnsH009RuJfaP6c5hFNlVv/8ct5bIhYyny1AA1SlAWMbiNgXkni0dn
tif0QLIO468XIMmzKTlLa5HLbE0IvfMZLjlqhwEcnCNqF3NAA6ScDxh+X/POVLc1TPI9z8WVYRO/
Wkf5RHWmdWGnfImLNjk0BLRMAl9ko5hXRZd8DzHl6uiVktpQA7ohyiTAGv7H++TX9+VxFWEVQYXb
qhMwVI7eKr4BUekUpTQr6ALgjAS1AJE78ZAKjJ9oTI5/tpa76wioWEzN/kYe9h+1wreFrfnNUSSi
BPKv0Yhwmv4cimxim8qtoydPE0aIZF91Z0adpvhHzK0kuDQ+Eo6P09zFqKm05aWBfkGl2Rhft/tM
ALAUZIKEy5pSZY4xCa6Ffh/KiKmeEaq2jGmy08dRcG/wNXQiSxBvaRDgJgk+j5a1LlRuXT/GCb8n
XJSRdYbHv/FaavjzVqto17joIhmlLJV6Ifn5yvuWXubNXlI/n94z4bniokg/yWOsm3j2zEGxn/aY
sHN/X4ZVEDb4uUI2dQrTZ/gBMLg7I8lsiNPag5QEk363aKp3em2C/eOL4VaXxawBos6v1MSeUMkz
7pl5c9qG6Imqc8lKtiiRzigexK/j/T9QiBFY4X+Lvk7g4ToXK9KF5XM5460TypKNEqubE2EZQ2SD
e08pWZ1LxYT8f23qq07sSKEbA+J9tio6KRcz5utp/yjYRcG50rkAEQ46nsGVAVefwSmtuYUM3t8g
Os8x9tB2n36jRSPIhv6PtitbjhtXll/ECO7LK9fulmTZliXZfmHYnjH3BQT3r7+J9iIOxGlo5Hsi
/OYIVQMEEoVCVqbBFs8GdjtlkUtpRJL5itKCaHQcahSanMdVDphlmdd/5rGJonGwUdU5tOXT88j+
O0aJVgsHHxXosLZRGPhW3cr6og59PYnOYtGn4pKN1OpLa8Lx/z9IXPlaMuBdG/EAFZ/1DfE2uBwy
KLEl1xMEzdMFPChRJiUCYL6a3M46SStNha/YuxE3+5BGWQRdysFncggZVBAubzUBKPK1ZPRVQpKF
AEIWGRu6+FsyrtZsFgQRrAq+mDx3vbWkY5NFC7rlmuUmK0SvQcJpYz9hs3+NviHqPGHaJryv1m+H
CFoLd7arBB1euIioK0tQPuCbGk2aKklq4uDS6GnqMrftZdfsr/LkWw+TGGmC6xfy7ge9sT2zdpXU
EqQ2wuFyEBIbuUO7FGcZg5AfqpHxwYril1FhBRBichAysQcwh5WyaaCFZx/l8SD9rbtSVIXl4ItI
j6LlwoEI2mBSU47xvkFVybUhmdEuo3t52YvSbF7sEIpuUmZlGBLoaqzWqhJP9xSXPckv34jutwE5
xlCUEzM6BUkPL3/YZ7RQ1gQ5I+uQZIQ59TNrkdQD1iL5JLAtLgmJchOLy02SfGkHpUPkEWJA59qo
RN0RV4oZ+lCij7jXdre9j1psUW12ZJmaSUW6uY7MbAqtWQ3MJX5PmiqA9dphMGXq4qUY/nfxWw0W
LrpM/BQaGtkMBYt8dIehOozjX0sWC44PweLiFRMr0KTKhQLwtBkydsSApMBBsLYEBxSvgThnVmso
NeZ5kwNCwvhlPgKi8XCJS9InTtY4OV5gkg9G/XelC+5qotKlxUFNPsN+vqzlOLRgBYsFW35jwkDU
1yx4FTM9AdG9TQRuPBtea9Veqhnj43+RH/FdqFSykwmKgq/LxkSbn8tdmm6uCrBV49DOxsWjMoRO
y+rrZEylB8/lN4USf728GNkfvHBD5Tnx1qCslS2hKpTH5Ve9s05VTE95bX9KuinoFQu9NvZ3Z5GI
fzmuYFnydqzw/3OqfgW+AuvcFY71VSY6AwWHME+NJ5YkzejLZTV1RjdG5YkhqHGzehD7qd6+ALpF
g2K/aANpLeSmx4WVMYflyATH0NiOFMNNw97NnFs1jK9egNpsf136guxHbYJm2dwubYn8/dd5UZbe
HBqhcjCnd0U0hemhGl8SWDS/HLIYVFrG2jhvw3/w5ExQ5F/Ek9udXlAeZWbtBS4Afz4lipYaFaCs
60CMI9+N/tMrFqXGbC1Aq4RDAbf7CE3ibJ1BTU1k8HBg6LVQQWa4m04/ReBrDLWOs4zmcQaBbPpl
Spu3iTwd4BgmCLN/lG/icFOVmc1sDIzDuFWseZkGz/7bCJxALKgV6rrO96dbWVOtNatq00C6Nb3p
JkE/vNd8o35O3cpPT46vdoLNvbvoNzG5FNBW4M4xpIgpjR/VbnKHIvNkG2qdiiaItD+Vm1Dcoihm
SlY4tp5P6/b4Q5ARp7UcsjYX0fVud4k/BeOf+HsJbb6yjSf+PilddP17far7lxf5/oG9icGtjbaQ
7LFmF/4n4ol2qDw2gdDUewnrRDQqLtUzlFSmpEJEm5ZuWyvekot6pEUhOOid297M4P9ZRVBevG2y
4qqXBYmOKAL7/w3OavlqTauEdTAvGpgssC6ZwstfZhccNh+GA9Shk2BH3KOUZttv89mCcHzjSc6r
ypybKFy+hs5WcxhhTg4I+jis0bp+Ss3HywPZkyzQ5U0M7kIoNZlmkAbXT/b6sh5Zzw39BAEP856Z
BbVhCf01KTsww67ew8U48fvc1URrYv9VxtCgySQ7kA+xua3rxGkXDyVaiWMDnRxTBv1PM/syrMPj
pCaNO6eY4F5rWrevDNlVZ0Nwl9jHjqcfwPcC0bWWB21GE9nPTJ+J0MFkWA7LwwsMknZX6CYat7Gr
opX0OEVL3vLOjODlkXo5+GQg5Q2e7co+k5AU1lXY33yWfWxicltbhzxnT/oC+lrVh9z5KlW3pXGt
kI9teR+TybV6+ySRN1r55fIK27+fb+Jy+92EaeJUQ2k9LJag+U7aoPNHND9Cer2JoNRCjm0Xsotr
IWTr7+7STWQOB2IpS6a6ktCfnkG8KT22PYi5qYiAwpbmpXnlsKBvNJgUsb7wJRotFK1QgfDi5FyB
cEAdOnVBcj96TlQGpPBq73V3rM0oOZSopriGbxIOol8FJEaRZc2PL+ml3j3NN8E4uFDabpiVtcfz
MLqf3ZTK38apuU9JC8XCSrAnRZ+PyxwyZZZRYUHDlWRRVy61qLFNF6okAiz/l61vIVOFLSucPbkx
SZps5VmFrf+sQ07IHtqfvqdQ3JA6c2yUTq5g3DVqJ3O+h36HV0wRNqYv2HX7CPMUiQNU3e6SJWUa
GvIpOyyJR2dge+rP78ZA8xQn0O6h020FgqgMQ57vhd9R+SL7RLOCJBYMYJ0OfY6n+KHECxPUMkfo
U7+sNrWPak8ROSQ1M5Rokob+Dz4eX2BfqonUNinRyUU0GDfcW/K7bI3yQtjnIRoTh5idDUOovsa3
68L6WFdhBSV9Gy9mpIK5rbC6J/pmHEqua6FLbYzl3yMHYHavoNpIwRrB98lPUP8W1dT2t/XTF+Pw
Um2RN+Up+uDNexq0PSgfCk4CS7lnpA9oaUDc6k4Mk/so/RSVQ8m6cyz09/Xou7OUN3Syri1tXMO4
0HDPr+ODuhofSicxbstSFZDeBHueL7k7sTnkMACGHWlSebXUBZXyETqb0UqFYrWihcPBS0lKRyc2
Fk563eI5kskm/GAZi0U1RKPi8AU4mo+yRKpIUVPPmmd/Mit/MSq37B8ug8ruejHhhIY7K+yeedoq
apZaNfQGsnnnZKxXNo1MIrgw7NcpNzG41QEVf2mUKHBrONkRkxD41WbCGu1fY1ALpfSnEXEHDgQX
G3uxRgsP8aMPqXvTI9HoQJdM/QibIZhll8JWdwYZz4B5E5JbGQMtrWpVDOg+o95Uq55GvfZKd8fA
8FbICfxdR9nXy59NOKfcCpHKWSskVgPSo/5IYV900G5mD8K1p8KH0bwwv93FMRPC2jbEmiGgzKHm
GsP414YhKb5hf21XjzAQCJPrmbWCGg9ipfR/Gd9TPA434Tg4GXSdmSpKHJ2DZW+7YA7sK8akMFRR
s+vujjPhh605Dooj/HMyaVupGAhOunq8GyE8330y73tfCasDDNyCzmzd5oi5FT9z7aLKJjCb+M11
2rKbMaPSGVXsaHnzC1WmWzGq/MukPg2S+4iL09OcQPH4rCDw1Lb5Q8lD9GLOFv3zTfEUjPuCepHI
xKkLqFYOq+ZlWk3xwGvUMA6pDtK43EjQiivb5viqjfEUljsAISWd2ZkF2Yn/v0eRzdfjoK0n6Dcg
4/nr1UfGdxzd+PBSHdB9DZFNNA7aJugnyGOFRYqKFZoZI2SAH1nPjR4wYj5appYjnI5xOYHboHip
7ia9m+gcyqV1OwwWc41CO388v83oneDT7cPo06fjMK1r55ngCHdAImEUqt8duGPQgUTyAjquaEPw
b8yt2RKjj1+5WPaP2t/D45+Vm2mYB2JleQTvtxNVmsdRLULZEAvbCOaRf1EeDGhNWj3mES+R5XH1
7b9/v0RCXSaovVeeDk9D44DFzvVOzZcNsMDYAin1C6V0ROPjkEUZh7K0OmwD+DZLJwOaycwJq6Gw
bZZ9UKnF5WjB6WBxoDKqc9KbVl5FzdjArbm/dqrOnwvVd1Trw5/tAv4dWc1kax5GzGUfmlFrfFeD
9aAejagxvr/sHVm0LjlUme1GLRuiIYVuYJSx6LM/owSR98q9YGT7OcTTKuEAZOmUuMtsjEwGo8Ok
oebn4Y8c2qJhFYrsHhhcXDiAeNscOiR6Wa3Q2R0hrFaH42EICXwyhd6SAlzkn47TNW46CungqPxY
X4PkJAdMsgJef+BwfWTyheIuRBFw8U+ApBq6eZYxla855c46vhdmkn9BtqRR7nsFpxx6PFnloUnc
OKAndvQ0cC3PvPxBilIfr7tL6EQvet0VLFJeZq3PjbFQ4e0SsVYNuDp+Te5zuBWiv5+deGYI+7v5
Wlj9EyRnNoc0fYyRU+hyh5u69YsZKvu13KcD1uZQxmnLulQaNsYbNrU0Sgx0KnrmX0wNEKRG3zr2
xCXrK5kkm8hcGpNpLbQWB9yif6unzw1aeJuj+jL1dNHX5CBHqZwWOrRYvg18ZawKEs2lS2Mh+09w
UNgc4NARAvvScM7O/vEy/2IFGxEUcBkM1P4HaJUASjNoKy3TUW+FbzmCJck/pagz+siTDAWlVxCw
RbHY/2/vJkazpgk71hlgt1XInITsa+2EUpnYb1iEaQ53E1qLlqo1O9aZK2mCMgGagEEgZode4otS
lnNh4wKm8RdaO547NY6xNmxJhkmoVCFrdkjoON21oxim79QkzG3bB7JfVfXkGr18hf7eW7qabxJt
/Wud54extaPeKWe3Xelngqc+N63HD9AzoD7tLH+1Eh+U8ls0mQq72ARL2+GQKcGlqpBrTNZrOwV3
l7al6/A00nHN4OXKUt0xyMAUjAzzts4f4ZzkXk4Pdu+LmwDcZq0opSmYGllEluEv2Wng/dmXoTrY
EFqxm2+WJDNag/3uctTdJGETlduxXZrMc7HglloleGmJae22mhYpRfKm1QavzcdIMTXitSu0ly9H
3l/vv0MrsvzP3VURRUrU5CycC8KBfl0FKQrRDJsW/foF+2t3yWzicbsZenNJC5G9Hx3/Ghwyshsa
6i5zteyi2Js//eH4uP2cmNARUR32wP4R5l4BegGjJYReu8vIkCKFgX0a7WZ0bPQbrJqa2O6VCkfY
cGLsS/1+66jyky58vha/xvdalzeRua1otn1BNVZyh9na99kfqFv6SdC7s1e+VwdI+RU+efzDueVS
hVJFA5rWYe0wNc9N+Q+5FyZXEanCnPk2z9ByM0YuQeindVHkFEK+2UP6tg3rO+3AZDZLH+3sn3q3
flChDlO+0yD1lMBbXFRL2n9F3MTnEoYevlrTNOLrsnz3v7mtsD/1fKiWbSkOfEZ0vmfBKH7V3p35
bjXRLRsTr1YHlN7hAKWNnuBL7u/Kp3DczNIaaRntf1aQjGvMXsB6Zt3kRS/M+zkmXB9+jY6bSGOS
ByVxEA52kq7lgh1h/mRHWGghO7Mj0kD4Mrv//eARgsKbBltCvo0AWKpRKr3q++2zXRxDhoeNbdga
725eaUmdZwYeTyySFTdmWnQuQUG81iR3mLM4cOr1cWzAdinho13DnlYA7PubZfMDuE+ayKXco2KA
h76z1G/tr8dzj3lywBIqQ3ZRcmy8HelotXUbX1yp2z1KNz+A+8iSZUHWIkNH7yTFHlGda3O6y5rG
1xTdn+vWrVVBm/lePq/AKM1yFGhGWvznHdHQrzSLJYXw+a2Qy9dzkC4fX7FTNFWxVVM2HPzjEB71
x25ehiSDSWuSedD7PCgJQFY5FX8xjC2FqpC7J/Q2Iofs8sx8rMgshYN1Vx5ZoQlPt+YHRgBZjuLP
trtyt/E4VMfbxKKtA3L7Uf2eDnel8bnrVS93TnVxglCnO6vUteYPgnndy/K3Ubnl2k7wZpNVQMIr
bhR7WeQ2FrcyDTOeMliBQW6i9PUoOcCXiJHi1Pqa9deofgLnYqFy8t7q3AblMku5WGYIuIGxGBv4
fvlBAi+sEHld7xZJtlG4TJKmzc/L5uTZTqCf5uN5uTQBeP0+xpmc6oOBXMtu4Y5kePS2jURvn5cH
CtNwLgeik05VmtaRlFSuM7zJ4M81/uF6MXkryYXmiZaXr7uB7p2OT5NqylwOSabVdNYMwPJjbW41
Cl8i0yaaQA5iGkJIl8qQt8k0yLHHA0TMoI9uCjgLu8zj7ag4XOkXCmfE2pb+eXn7ITWKjoEXNEeI
5pFDFlysyCzHGk4EtH3asBgMmwgHH9DTM7xK9sWPjQw1+DRqO0YOVYyqTUcb7+KRVTluMdm38EMN
8mEJbNX4ehnBRKE4UBnqua9HNNKEhtz4chmVteNl3X0Kb7XLgXbTmO2gOCSpwQEZuh4uqv89Db2M
lKbMwcmUNKsJlRgpbGXwV/XbxBCK17PNc+ETnY+jzZXJtI1RrSGchjyFWTv8cgjr3Bf5GQkGdJ7b
TbSxlcZiVmK8B3+egup9e2clLvoqQZP4rgRN2HpD7w6iosJuU8bmi52P+E3UkhRzk+tQSDi3IjH2
KHR+qIf3KT9v3jrRevOC3Xb5RDXP+38TNKlrYtIeCPmM8yg823bfhLcD5LDEMNZM62K1impChr9J
0/eRo2VFUOQ00peReqZaDYeBjKOfq+cW7K7xZmKp7ro6V6sx+8bYXI3SFKCT0HadVQtldN66feYI
ZWAEKHSWAt3Mi97rVY1aDrQiPcvNDmV90x8I2CqhHi7sxbr01EKEtaJFzuHQ1De0X3QoE7zK5UM0
Qg6KIKPTtwurmK4EuT+MNqaQtUqvoz+A449Bih1oBGfWWe9qM6lwHlfn1Z7ySFnfrM7qthRGF6KC
gyC7Mc/LcBOljIt2NC0kbhZqjpBN/tRVC/FKZOManU+9Nt44MA2FBP97GMx+jyflsMrt0erqN2Vd
vXUIuW7V9huN2zSYqBVoaul3uU7dFPc4EUrvXX82W4JvHqIrTIcUm+Y/6eIUKWZxX8FNxnPex9fz
AofK9NCBJOFOlkuEj0aCNcC7Yuo60eNCx+0rSz0Y3vlVAJ9taFLds9IezF3+HHDOfSibryOtY6mX
OT2r6bTHH2o6eKd6vZrOdnrZ+DfBhmoG2VMGupXWrUodNyOVf/mcFRzoKodpeQ/D92XEgT7Gp6z6
tsYfKb2ZG2HNUPSluKyoHKAq3y84AGn2OK7UneFgW6h3fZVDfTxxjRKunUVA4vezBqpiPweGOgWX
hypKKVQOn4YSVuJL6UAsd/R/fbo/smPcfjoOnlJYw4NwlkJQjD7o010fPwhGIzjkef3OZFJh0dlD
L/RH2y/1SutUeLHsl9h0nWsf0pMtYkyItjuXKSnqAteGBu1iVVP4DVl8ndxMPdjO5XUhY9f3wsRJ
MEpeylOiRtXR7mfN7nY+/mC0MuJVE57EqfRubXvz2XhlT0O34ymGegGIUewdU5vf5n7sx3C59taA
tRiD8hn/PWMBRaLKK1sRF3JEXvBTRT6wtAmW59Csnoyj1DPH8Xs/oHutn9AwpqHl6M/WEC/qqa5O
VZTs1dY5yMgTGE/xfeL+IZ9oO70c3BDFGVe1M+poeQfKJ+yBz6KzkMO0Mb0wFBCWQ1XRrHLAM9Tq
2pa9Vkf256J0x8x1IPMMR/Y32Din9C1EVtCnD96+6cMNCB16doKisF56RmCjfV6DWI94lQlAV+OA
qFOtJbF0CCrK+RpMc+vSMfVt88M0iJqyBSmZxqHQNP8qIPxULdOWDKpl5ZUVqb5lPoqHxqbz0iLm
rm2ka4lqT2y/SmGuvk0d1ZtSUYO0aP44GOrrWOmzFsUXZ1U8eUGfpXOUiquyF5kFi44MXtOzqCWU
8H80IvzXxxDBoHg9TxmNyvVUYOba5XHVy7AYIPgT3xhCV2LBmuD9UWk71m2eQ12kPEIBg3HeCs/C
VR7Hhn69HKgeXUYZAYTzEp5wC1fVbGbX6/JThWqZLRRYZ9/7+aIzVKgBQNjZ4Rnlvb0WWl1ij9Ng
CabVTVV3Kl02MseD1UuheWy9Zz66cU7Jx+JW1Aq0v+if4rMZ36RppT3KsLDGoQGb+d5EE/VXYhwu
T+K/FMifYnCpoIlP1qw0S6Ly2B+r9Z+mgpLfjYKzYX85PsXjkDruKkuFnU0SFY3qavmHzkYNa8Sb
PZX9y0PbR+inSBxCS22/9FWbgNTXTQ+6nHtQPXRH0/AK+106zcfL0f5lSz+F48A3T2kJZs8vOcwf
4gq4NLIEXsxm/ZeiyFM0DoBrpZ5Uq8WuZlladpAHvFcXnp6hSeZXlqbUAjOzf3nceArKgXBlp7Si
NoWbWf1GKq0wmRxPsx4BMZ4cKzfo4QoMCPjZ7YfLcyvaBxwu10VddeibhMVlQyNa6r4+Ec8eV8GC
Ee0FnksO39JOckYgymsomYJB8VzyLB7kNk7wpFGaha/r0j2dqodJiUXrkm2oCyDGU8mTNC6rvgCH
Q6bGF7BjvmWWgn0wmpKX2lbq545x22rTe5g7BaZe+wstLLch5klb1DXMgYCiy/3+QfF7GfG6ZG2z
5AV8mFhtjVXz0OjOXOm6YPKn0ROTiP+lVv8Uj83QFka71s6mHJ/1l4JM5cWH0v1hp/0CZu9+7fAp
Hgc8cTs0yUBQQTpTTgkgFSJi5KVSCaLZ5HCnIrpKugV3J+dgR/ORRFYwnxQIQ71EsEyA3rxeWbFa
FrEdVKqqdrkvVDoFzdoPLrrnvsR2oQpOeBGm8oJlel2q9ciYFezLsc6qH22HrLNKdEsSbUcOY3pV
0gzqoCSidt+oAkztPjvdIhqQ4GPxRPM1L4e4GFHKZAN6Mix+oZyRKBpPF6MQ55/WXjrT58/EhSLS
0XcULL59UA96LUgmBKuDJ5nHGs30ckW+YkG1pqmT67Jpr5ZkvXYSUzCTgs/1jEyux2veNdhj0hyO
oB/n0GeuPl4+dkTAwXPHZ6jX1UOF5bfq/eiWjn3A05GvrNDjKGd/rfTSnXsY23VjZFj6Xe80ft4X
6GiZBRMr2gg8r5ymK3zDEgz313MEu0uzVSN+ahfG4gBlNMtZV5ld+Eh8/fQjkUE562VKLyxPuXA6
2ez/N9gcr+3a6cxT25x1vzeOk3pX5zf98rWJV/fy5xQchDyVvG31obULlLs7dGR33VWhf78cQJQ/
PBPpmetxUZhQBssfFhQ9Zpd5anZu+4KSkmA4PItcIUpT5hOC2UUTyAMYUrqAEnS+sV34OLwnt4N3
Jzsfke8lEGFzpWIhvkLpl2zSHpuuPCi19XeWDTc91KTcxm7vRlO5UpfmcdD6B9jYVH5sVG/IYN/o
NL2TJj1UsjGoW+Oubcug1ZVo7bsgHeLRhRPEJ8UywqFvb+K2uakSdCc6ymEabW+oanbXUg+1k19n
WnXVdlOYL7bu01HzpNp6TCo1ItNUoAZTf738TQU4wzPaNaePLfCYoAmf3U/WW5JfLyKLCNGH5G5g
Y5nLrZQANbvCdomje+RVUv2a+jsj4anmEOIldvJKfpDg0HG47Ec2Saw3FerHNIBrgw0mbeoX80fq
K14d1FGjlIJ9LfpEHF61M0rvtYP5M/Wrbr1Tlb9j0WkjONh45ryqwXObjHj4TpzGHZzUb5djF3/X
DBE9QTQW7oaV6hJeTixov2XkuyYX/qQ86pZQTpT9lUv7mst17DodF4giIS9gCB8/6DeMb009ls55
2IzuYkcTGjGLBI1vr9JT+b0YHZmnOCmFJhklu7rq0RJoKZ7y7WPzDeIOEG+ZxIabF6cU4bgkqCxl
TTFlidEHPunWfTKHjQgoLycKiMH2xOYU6yStjYsSx3MMmLzSTz+e79Yoc+DSY6OzTZStXsQMBOQw
wxyWqshi0kR9/rlTvszChIPxzP51iSAA+wGbEelaNtBh6fOoWzJcudXabTL7oUhAY9RUtJRZddSr
1ee8mqBbruNKfhl2d0nO20XCoUg8EEmTCLhH6rvRp2pU2VdjihIzJHZZhaPSvSILxiQsfPlR1HUq
WjEcoCzoF6wLgpNVKcJBxdGmo6e2+HR5hKIvyCU+2jyvizbZ6Ec21GsqZX616t7lEJfzEXxEDk20
ulCd3D4TJ/TT+vONi117X8QOunjtRTQOVaYl0we9wbQxjZhKvanDPCyvtBOswMqTEEUE0XjmE0jG
BWzqUEecvCmYr+twPoweGBrX4lgX0d+RzwnzZi8UNKlNOnZxaDowr5eDXv5aT5XbTa9R2dks+vP3
3ASKB0fuB/YqsEN0EV54L+f5GBaHIc4ID7VChUD3fycNC3bUuZq5GdhKq0UpKAZW16NnN1MwdveD
+e7PljvPTSqLVDWLBQswv5ZhcaDOYI3YvhHpoTG/oKOFrecLEHmGsM2gTIWMk54yCigq5zTqrxgJ
Stz0JQAKXpM4VfV0tSUC/myde03jXJOpFiw80efhcMJZjLLRpTqJtDZ9KDr4YJNvaGwT8LguZh1Y
bxw+0EqxqlzHO7RePuI89rsS+gHZo2ocYE96MLpJcIZcvFo6Ms8hUrLcmYwOLxs0voPwVtCP37Ny
CZau9sb4/eW1J5jBZ4ShbkykupngJQaZoXYBJqnXuG8KMt1/YRH8zOMxJC7PiGPQwXUVeQar9THj
w/YbM9TASXWw/RL6KkeZMdTEHALBt1M5rKBNUZco/tdRYedeUp8cBy5cpIcbDGwP08dlFhI02FAu
7C6eQFSla1HajKCxg4ViCqZgk/EaavOgL5KpjYxvBm9vyM3241v7yPS46BETmgeOn47Hy2tm1zZ9
A/c8b6idjXpSarwA1Ja8uEQ2vEE3T2pleWWhBAW1Q7vvj6Sq7ohG36hTGSTK/GHJnA9VTe5Te1kj
wS9in/HSpHNJibRQqapiKDjKsMRTjECDOqV6hIk7jKBeVE/ebbTazgEHPW1XpZWaJklkGq3bOZKn
Q0zHTo+jcur72Z3kCLfuMpldx4zAn3ErMyDdV8l67G2k2liMunFdWIVLqGguBKe+ysHVuFa1lZq4
VgIOQ90JwM6BGo9f+02Eickf5TBBy1LbXotSG0FgnprkgMhiNrBtDkeaHmSia+5iZG+sTLqF551g
lALc4mlJi9EbcBBAhUcr0lvZKU6TAqkmMZ9TsJt5DpJTDr2zFj/rl8b1L4k0VsEUc0UEm5lnH0mV
k1s5e++RjC9zARUXfLY/2yga+wmbs19bpWa2TaQa5pnOBbO0X4YcP83SRItCdMXU2JfcRGxrea1J
NjBrAgWQD/2UQ+NZb0ZQEOpA/2qK1PQEUMBzidAsT9rKAv6aNwuoTNZ4ZlRpNwPs4MBXe0FdQJDR
85wiyEEStAci4mKCRllcJYHknRmwTPpa1PItWiMc7gz6UE7K4FhhOiie0qWwUaEi4WvRoucQRB9h
/VqwCi0r2hvXT87rf/x+5UCx/p/rY0gnojY64KrPSn9Nr2NcV3oqWvfPvpEmQ/sE/b+OquqmLXMH
REPXqp1trMLl1B8V0NuYK4sOTU6xIO3zo4GLxX2iTBslaEHPzPdYPzE7TliloPFWOismj0H1FrXk
oPAp+iMOEH0Q48jzA5r7BdwHHCpLho6XDJPWb0ooueSkYM+Zx9EzTsMH+PgeEqEIwjNA/mdI/lo7
S86a5i1ec9PsS8EkdbTAGgQXpeeeBlwQ9pU3WDKbJi0cipllyqPW16FwrXDJvBIymaisv6dHC+4Z
/Xd6zE8y2JuPRTgdRLms+WwHcj+Cy2WTvtcKdCTkUUxtHxrAN8siuZJW3zZde1Vbjmuu1oeeKvfy
kB/Hvg8hPwupFuMkV3bYNubBSUE3cZrPKyFR1o2uai5Xhg6PVjMJSB776hRf9w3sA+jsFd1quK05
HvFCE8Q5PAu0/qbLqq+p5nilmkaTRI/d0ERNAs7DKH+0HSvqKQmtaory2vSNtr5KbXz3ergdqH5U
q+JKH+LbbJaCUbOvTH14h7M6c+ckfdeUlq8ttS8p2qHrK18frHdoq4c9nBpZUx/ZWvu1m9O3Y6IJ
zvPndTNuVrlEfSrTtNOr8zExBcqHyXSZP+Toqd/KN+zVt33TezAF+io4D5/lLFxY7jw0E5M61MGK
Yoq9xXvch13tajygkhxSH5Jt7vi32D1NtIK4I7HS7bWtG4x1yCfitkp6Y0iVCMSf3Xy4kbGRb/ZK
Yqq0w00OhVDfuR2I59zSL9BbQGEBqmW39rfmWg3LNzpq1yJVOoYu/0jGucgc1mpTXzYpiCvYpeiy
jsYD878SNx+JPh0Hs+W66gZVMcA4gzZve18vVaApH2P1KFgj7PdeGg+HpkUnUSiQnFFnqPz+iIb4
T0mw3DMxBTCo4UKpeU4biqkdgnXCFwIIAQ2hWWIcWlMVNlOk9aJSw/Ps7J/fir//t44FK78Vk5g8
rOH4gWCBsHeUlBmIvYSHc75wX5hMvhJQ5GqtOjUmc/LATrY/d2Hztf24flx9ZpVivSfR9J55C2TI
fv0cL7HfyIcXUKsE+QBfF9DyrKtq1rlm3ELtDpFn7PnVq96Kt8PzeiU3xxzGOOjH0ooZcyyfkP+6
9F7yvi2hHebv/nuyzYXikCWTphFtpxjWCKaHy4SPeld514OhxmQqhkdhw9mzVJELyKGM3Y8DVQYE
ZNk9fV8EKdYPWpnOb2KPouResBPPvQ0bTBukumgmCdGgQRbk5YgOuszrFvTKW7HrxJ0r2PnP7hLc
6DiIgewqnR0G1KxWP2SozWbB7A4TTgclsEx0QogmdH/Lw83AgLSjoRjcMVhqFpFh+gJTtVJ27eZG
I6L70f4cPkXgVmMCWQED2SFbIv1xtN01Cyg8dW1faT2mGp8H3bvilijudNBEPgb7SeJTbG550nJW
crN2sqgvP3fmjSbfmOUHwTcTzSC3IusM/VfIY1j2nbwv39ZhdoqP8lF5hyQsGh67e+Gm2z9pn0bF
nXdJJcFJlmGo4bIbJwz3Pkvv1bfxYTzJYQfJsQwSggxMF9n7w8FyC7TNNFsGcy2P0MoD+z2rcVMs
0fMRX3rF6FZvS1AXDMGJKJpi7kDMnaqqdJaGD+RLvc7eIou8BQURTO5SOC+G1ukWNnqRTbPb2erD
pDeHy5MnisFdJiqldbKW5fHpkridcqOUouRSsNyf+co0iw032XPiAP2l6+U0+swTVHtv3mknemT9
/8LFuJ8V/V6MvI97njZrohHkDNJhDtHnHi4QH/4kf4rRVOVPPgmXr4YVtNCjSkRouYssDnwTLEU3
lWdWb2WTpNSemjzKj3GUenj2ho7m++YG9P6zMnzxrfasowRHMv8VX/IpMM8oq6t4JeCFZFEKFXeX
6oXb1dpffxaDWy1EkSkIQg6EPqz1IGXV0ZijyxHYrnmWGW1GwY7azeFWrIWpDmnMjJ3YKumh2GMy
beHgcpjnj+vsUNvE4Y4YUmfVXMZlhlII+WKF62H6NMOczvDI3QtKEbtH6CYa24WbUY2mWcEXEt+G
kWaqIAniD/JxChmnimn1rYLPtL8Gmc63AsfBZ5ZfqZlBIJX2WArGcG2WWhgveNcalrBJpYMksojb
RX7nKRoHv/qoaWvetFlk4A3XIzHBdaB17opZzlHjt6/0rF7ctot10Vbbn9WnwBwCG1PbQhq0gNfQ
bX1UHxSXUfWhp5n+pM+L1J32r+dPI+UBeY1V8DZ1mkVtfNJPLdLlJnd7y9U/mX/BYjJgzaqdHeT3
laBjcxdDN4H5fdcb6TjLCJxKX80cNn/Nd2MdBADyvCvpvCd+zyeP1OgOIkXXY9kot8zCsPazU3Gj
31oRuwWlQemlgs0uGha3CbOKZIucI6DhFO5I74zmu1DraW91wgIUsrkyrJrhvvnPraf1ktyWZMwg
zyJHw6QdkiYclPrKRjmoNjUYFDmhAFv2hrUNyW0IBe7l05SXeWSP8IKccafrbrPTeIV2q3eDPz6s
D+L71d6JpysKzPxk5MsW/941pXjhzSn2AmmtNyauzC7JUss1zOlKtRzBctwDaV2BXZXq2PCt4ucU
YqD/R9qVLceNI9svYgRXkHzlWntJKluy/MKw3Tb3fefX3wP1jMWG2IW+PQ/dMTGecRZAIDORefKc
pFaLJsZbLt2lB3Wf7xU3OvBKKJv7CFEjHcObiviBCNQQxUXtZRXXTXnK0tdu+o63D8+JbJ6PlREm
U57TCLjvEKIgVJxdtlu7TC0DJO92fo7PlEO23C+LXTqxhxSGR4K9GYYgIi5qoimJuszCG7UA/6Ug
InXVjOnWE4jPTn0jepEZGE7VmKGTTeSw6BDhI4GE81p6oVL5ESl+cs7s5vlZ/RAm7s61Cn2NUv6z
XCUuVv1Y3PKz/JC8pCe0WNzBDzoLCOeOhxWkoY8N+OsdYHxAFzajZs4VElDhqnSxlZjcByzPBP3z
VfRtO1Rz5RwmqAiwCs7ctMbsqi3+sWDSKgEjhvYp4qWgm2d3tZ/0z1c2w3whgyAgKMZg1ULLxU6S
XwrhjHTyjDBnVxgJoM2kRlgwD12kO5B5swLp37xX4T4VzTAADv1A50q6MNa6acE1FBYr0b6mFeQu
eRwi2zdhZYVZS5sFQm10sBKc6etRri3BVQH/UlyAVARH4wW7rRxpvSomLmjykuVGIdGUTIkt4CWc
DExRYMK8Gp8mu96rOzoR3vyrZ6OqK5KmatCox4L/ejDEQiLdDKomX8z0z5JYnLoICuuc27x54ldG
mBMP8T1TA7N54men5rQ4sqvszCfxWp7QGLLll8yudxyL1D98uMbwyDJRTVkS2eGZwWxjvdZwxzRL
pM9/u/5JXzyihybflVcB+zjKjExFfbfGvnWCQFXzsAaNzrBAjANYgSF/AuHvYUhFFKZiu5BmX9WG
zgpFnjfZjBcr00wq1hA1aEEthyQp0b16kiprKuWHLJ3AajdCXU2RsmudK5xGxtZN1yQRlMLQ8SUq
GyfkSjErfaSymnNjpcVLq8/WoD3e/4hbMUCTDSQRkqwZMss10SpJ0TQRSjhdqe1J/9UcejuOfnRm
wrl8W8dzbYgJNlmoi1nVwdBMEHMFFBPL1r6/ls1cfW2DuWfxsOhjWyJmJ3sFQkfmd/17ck3RS6Ma
VeONIJrdRov3rtz8TqstZC6eNKiLVKUop0jmdYkuoUYsTeDdtS3XpcGDEJBSmvRff3UhaT4LTdbP
CJn7AeW9tLWWfW1LL/F5vpIbWJCAwdplj8Lr8np/UzmG2fb2PEeaqszYU11LLF2DmQq2x59I3Xax
ylnm5la+r5LFbVcJKsMTLaoPZXOohuFTWFW7JOMO9dILy3ouBDe4LuhjqyY7FJ2roWguCewkJ3Lo
/WVHtcyIlT39A1HNLecBxw/vBZFLIPoZ5xEZplgtMY7HaEtemFv1JXeHXeVqfusZVmBl7vwiOpTx
iBfv3npYH5apGrqqmcQwVJU9NDU6khHtGgw/lqt6kBzgBtKjdKJUnBCV8kUnOnbP4av59tr7BzWQ
rQihaRoBBb1EoBNCv/cqIyr1OVviGW9YWhiD5vMVwyDK4wzO6eggvU4P94/qR7AtNnltjsknjGmY
gLtGiJD90U130rE6GYd8N+06C/IiOsggqaCTiRKFd9/ypnNbrZNJLDoxHzBupqJqq5XImL9pE8dN
b72+1iujh2y1kbkSzb1JV6b6xkHZUQyP4PPnJjbLARqRVcM0oDuLqP5XO1WldGEh4LbTDnb+KB0j
KFIZt+GZIicDt9zJT/d3jmuRiQsK0WrViIHYqX/lF9UunNpP7cYN/eXXuKcoXl71e7Pzu14jEyUC
c67lNtcpPkDyJAddg4fqewylbtqrz85QvOEscdOrEc1EgEVXArREf93UPOjzGc9dtEEfC9nKnxS4
mzc6omAX7gdUkDCC8FPZ37e6eSQN1D50Aqo6g1XUgNgXybMG8baUvjbJYztz8d6bTnRlgbltIsm0
3KBxD8PZ4Q4sFk949VjkCypHXGTFG6HqB1e2MsbcsMUokn4UsBzakASQbQccglsgezftGXC21Asd
4SBjZoRXANzs22sry8zVE9Q005Tq7UosMaikal9WoEtiqaOdovCI3AL6nlZ+izu0uwy3+aFFEOrL
ncrmvS+5m8AcpEpSawUjQDS/kSDD56ao1cWPgj2AUTywgmO6V73GNvfNmWt605O/7wJLtJNJszmH
MXYBM8In2e794fiDWCUwdbHDM7a55URERUvSkPwqLK4UqNloMVWcrPjX5KWlr3sNJgk/Z4mNlhsa
+rGHx3Vly5b6pfq12BBRh3cyHeLev0JbufH6ZzBfflCmLqiLJPXF8anN8Q7OQ6uLfqZDwPMQW0nW
2hLzYWUzLSo9Qqo/H2i1ovAy2Q0Uq4gs/bvgNvjPtuImbijYIsYNnu4vcytBWRlncahtrCSCkWKZ
wdRDuWCwExFiaxBfG3orzEprmj/dN7gZpxFk8GEVE6MEKpMWxNmgqr2IwlOZOVX0LWmIK3WVNYMH
R9r1ZeF0GUBNp3wcUSFWLa1+7sfnYvysQ/+M9FxZty1Xuf45jCOrwbcCFWSEoODcgx/k1D8Cskqb
ya0zucHgT18jl+dWNs/WagsYf1bkIHrE5AYeJ9UrRoNtrQEbexp6bVH/i9RhvTrmFOukqMDepCCB
l6RLZdTHuFcvSaE5Bj6PPRL1l543niYlHLubr7G1YeZQByVK85gRoy6bthZSSsfsCtBasqdDcBud
wh0hRWKRz5zTReM3GypWdjWmhS7PhdIkCbyHdpu8ELVq9KTA469awuMbncGOy1PCW6rGpE2qAmCX
vKAB3KH0n7xCdH1x5tAGKYC92NnF/FmVdhXamc9DzWyW0NaLpX57lRhqcT83YpnSkhb03mwJxFyp
r/jVpfoHgH/ORWHrWFocJy0xEAQE7amqXkwuk/FWlCEylJIUhegojzOpWWymJGhQe/ADqLk9D1Dn
m0DcKGIuxC/Bs8u7hPQEfjwp7+boeleb1wr1XAwBBNYoqrq4djvpgMbzkdfT+JuP9G6H8XfNgNip
kQQ8Nsg4VQTP5Br6+Z54+fUfHIlNf77aRMad5UNUJhiDAlZMRytqGKwK7GlAyRyoQ4PYwEEtLUGz
6t6OdiqUf/4NKGH9ERnXpvRGZARCmfpS9SpKp3nhVMA3E/i1AcajpUhGJCVCZ52WeZbWyUInjJEQ
drvyBFhv9oe4iziTsLyTwvgyc6yFZhJQwZWG5jBIT3JwEPsjle1udM0GiY0VjZV935Ft3jbazTcV
VTRRYPrr6UyV0NQnFc+GJv7WiK9R+vy//f2M6wibVOzEHil1at6CEAV3gZNYbJZs3/AI/1kBc517
acpFoZJR9zaGGwS7HTL7WXlZyso2w8mJ4+KsaQDd65wTQu/Th3u92jnmXusJhKeaEREgjc9p1EPk
5LAksnN/+/5mdSpBbQd9UdTA//p9+ig0B7PH6v77Jld8wW+Ql3L9x2ZEU35bYiPanMhxnHYS8iVU
gJ0SBaTEaY7ll94ZT6jtH3kJ+Pb+vdtjTl6RprFRh4jcUxvaYaA5qfK9AuCUs4HbB/zdDHMAl7wr
VV2KEl+JZF8pejdY5NOiq4ZVBdmLrOouakqfSAZabslEV3T5JKm5V0f9uVwwPXL/12wOL5HVJjOH
Nc9GsYnp52xnK/ClB/GxGizJwQzYueqsxjUxlVEjISye0sCSrQqIrvu/gLfrzKk1KjIBVYN2ShfP
TtY+LaS0ZkHgrHMz8UQZwpBkVAXEt9x8FfPyqSJjNaH6EVTBKQHjeCX+LFT1oQ94BYLtz/tuiXHT
ytgaBQiRwZyYpA7pEw/5Lmcxm6FutRjmCuJhLpNQgwtrZAgtBqpdDqbdAwwq1oalCv3DnHG1wLc/
0+9lsbMJ6Iqi5UVtahaB2I8948FW+ySxDID83M5VbC20k6+8O8lZKluZG2eSqRg1Q5cBNLAZYB4Y
xrLkPrdJWu26+ihPT/eP4xum/KMXfV+o/Ff/Zip6rjYRvChZzqNL+3uhK13Uh+C1/9ztY+sauujc
7ozbK9acO8XP7JEM1uRXPm/0c/vB+P6d2aGFNpJDuZ/hAJPT6AqW4mi7/hy6dGAjlq3pF60n91Z/
kHnQTnqA7u0Beycno1kKE3eS1kOVHfDbbgRyaN7H3U5pVgukh251K0kkdUKTaLTXJ0aupBTHZTBP
5qyD93daDiVYN6pxPHZt8YBb9EWdcoy/6rrTzRmHQnA7WV39FCZ9zMhICFja0UeOrfBJRBsZqOpP
KUZ9xiufelfh7TCTLRZmJAdVjnNtkt4nAcSa4hbtXWPfZfnZ7HUnHcMH8JA4SRvuoVZ/qErjuczU
XWnqGVqV2X7QwKHd9I6e9qcc7SNLb3XDSkvjMGihs6jBUUzLxxgi85ZSTJ/nNsMjX9BdI2+OyWRY
Qt88ga7zGkfyEXWnR5QaByvW0hLUfkCKzJI9TxEn9vGcCOMbBb0yhDDDJgfB7PT1voT6RJP8uH+D
eUYY79gCG4fjCxhcsryk6THXIjfQeC27j1poaLqQ9/PCkh8II4i/ano3yePbKNMtx9hBjSYFHWUa
4BqUEE/R9tjh37yQ+cYpcud+smwIoZAKggApC1/0FQlhW3EgO3WWE4vsY1vzlGP5kzoJ3S89+Xt7
7KEtonxOr7wnD2enWbKEZNFzJQAxv58kJ0F6apVfg8HJad8c/IelqhIElqFuoCpsL20WlJb0b4gm
b8RJtsLvoz05SFDQ0yvtbvfGxv2pPU0HSCYBvIliNOfQbl7V1S9gPMMEgg2lHfAg6RMMiypgihS7
+ZwGRWuVgvE0VcbJqOChK5k3ukNDzce1qybiuYKXH1t4kIwpaKUWMZdW//+sckTO4pf70uEPeWyO
rRF0S/9rjXH6dR8vmViim1e71R7cVNDKrdz4ATg87tTTtrdd2WIcv4rmUJQNcH9gTA181Y1uKYrc
YFTBsDogUNx6Ec1i7+0k8w0TYsYjoS2E2oUm6QFDM4cQkMfoorigzjtywY70qXDPHuPep7lSIwUV
5jccXnysPwP4C37F7gyZEc7x/Ju9RI+NopEkiU2RpnZRU2mABJ1+pUo+8aHZ/dD92cGbzC85cFiu
MSY7CtQRKughABnqV5oD6seosH6Avwx3AeeEt7ZNB6O+L41+1lV+EAjDDJEt5GJdVJ66BKR2WuKS
WPTuR4zNlH1lhjn5RlZiOlTCovo8sipEvUot3fsmeCthDvykZYM2yiIaScprMj1L/dPEFUvmLYM5
5AHKiFIigApzMK3ZrZ8oql3IUXimc67CwXyOPe5B33ZR71+IOegxEUiRa/hCdB4U4+aY6F0eBzfZ
gWjGzr7c38TtfHH1oZj8gQymWQwJCqXCLrw0mksVbiBZ4DW505+6C3/mnGuRSSYGQ9erqsS7sfvS
1jZ57s/5GWjaxpoyKzqi4/u9/M5Z5Lbv+L2lbGahm51olAWSYrBJ7MefdOoc2FC7sYqvNec6b76u
3veTzSMqOYkwbYFSBAacLL38kcfnwbgtaKSqoqV2KQfat107WtljvEfYRmZlCnBVb5VnjzIFjA4I
u7iN8+2Y/b6HjOMQtVpvSx2ttizsLXk+RNPXxYjtSLjJ2ae5OZHpJ+er0fbKR4//bpHxIZ041GUu
IUvQyra2Fo24OSlz6JOErj5m39IcL7i5dSopPzSV4HOs02t2zzrjXvoKNVlw3qCK44YQgyVuccKY
u09xxaM3PeKburmX/eSlRrzrwZIv1Z0aiFWPC4lXU/zUgkM7//nW/GmtBIOwfNqZ7bwbmCoZ/2Cq
jUWVKIKoZDJtkud4zji6p/d+vEBYSDpCadwVX5cG5IKSS1KbFNbyrfF5uEfqRT9s9fsPYAG5aiE1
JND7FKMJgxtlXfWaZrJuZaP2tVdBUHb/y27GjZU1piY5GGqFSg98eolHXaQfJFOz+VKam+nRygpz
L0dhDqJ8wLssQe0NhMVvg+/mJdjpsw06BkyE/CvPs7LIXFABoFV5VmL41W5orb5NLr3anPtGep5I
uMdDUbG6FkPO93dzO31ZmWVuadBh8EQ1I/QKM5vCadKzeAN14inaAWbgmZzHC9cccy01odKmIcBh
zU40pS6RcmJiEKiyyubzUPGOChP+Q2PphqGCB4rl14hcSyW0goRDwLrJNEUhjf+5fuw81Bzos2RS
0ACwOLfOafY5VIMgbvxDB5JscunwEO+VuZnWaOASlSQNkrEak2I0NXhfohQ+Js5SR49emoEXcenx
/nil3y0waUUdRH3YRTUq8tceAEqqTERHgf4hI8pmpFith0kpmjovzb7HO4tSEA25nXwi52IvgF7+
T91oG0KEspVkmCjQbGmi9QPn/jXYdmG/18sOdxJRjFt1QYbRlRh1Isn8nE7maTKSyq7q8PG+se1j
+W6M8WBLAfHD0EChpAYJppZIlllF8Jb7+1Z4S2I8mExGs4S6ceJXzWAPRmJVYOgZ8ADThpzjkjex
m+T9A34Yua/0MMfUCfpszyBdKVpgPBDkUfSpiNXENiUgLWxeps1bIOO50IZNonBCrUUq40Ohx44Q
q7YRYhQjKjjHYzOZWK2P8VpzWZSFQTlmqx5cZCgvtsF3E8go0t/amXP3NjPQlS267NULL8ds71gE
KNaJaMzLxS9Sn4hyUzSo0WqvWcgrbG8nLCt7jDNRp6KYdfqipCWV6g8A+nbS44JvloD5i5+u8A4/
41nyTP4PGEgEaLH6Jhp+U327f/L/Jsi8XzDGn4CdQUsEHS65gsPaF17kqA9QrPkFyKD/P6+IRUQK
KQ6FqY4YMo6hbzCC/GeBJqZWW/dXxTkXrOhgE0lLKOYKOi1F6uC2WWXybRkfVeWhQVVe587GckIA
Kz5o9MM4mREKREnWfDPBfWe1RnYJovk7OC4qr6k0D6qcVyJrD7qU+dAu/rnUwsxZNe9bsoqDUw4W
ARPs4z4VZlJO72Lf/4R+9m9yaYOYugRpEVlmLnpCymZuW7jmGVA1OhCcXbvjp7m2AifcN6CJj3bV
Y+z0pRM9cns/21fj3Thz8wMNOCSjQZ+08+hIorSLhZ3xSmvnAV4O0dc5sFVIcbv3z9XfOIB3s4wD
IJVRpXoG5x3t6fQerZcNu8nO9xTEEDvcgtl29vJuj/EAoKxXlY4gMDWYyJWc8Ag1kBcQsjxTtZVb
4fMGBnn2GG+gSJAGFRq8fJdSs3LKxC93nFNK/4qP6dLvJbEFik7oRS3W4UOTPeX76/CKBwDb/19P
CFudCPRWa8E8/lbPUmdL661q3/tSse+sHMEC8+EoiQzwcbwJIt4hYRsbhiCoQUdL/tp1fG4tqtlB
5+OBTKAICL5T3S6MaO9byjyHMC8UKHJItzTL7aKrgaR8rszRrcfAllvDDmsnbTKrT3kE0ZzjwvJD
y0Mdy4rWB97S7mpDcMqo4Nw4zj1n+aD7FgSA/YjwJC9nSJMsFRrrnDIWbxGMK+lqca5zOteWauge
pF8q9fW+19juQq2+D+M16i42EmlEfWUK3dEV3fCyOCBF+ZQeYn/QLPVaRG8TEcjbD6FnfBf2vLck
b42MHxkg/d0LDfK/obyO2XPSxpxbzT2DjOcwlBxysApSZhOCNdaY5/6UFrZUzSe9Gl7kJvqp6Inb
CbULwI53f4M5h4QF49P+RRBK6AdlQJQkhmJFCbHajjfRvI12ev+O7NzvqC6EEFqATBS7OJXHILXy
Z8UznokKzaYBiqPqF/2xA53x7P05csHL4/8mxP++6m9ahquMdxi7oFIHKHCoVMrMSgFqM90OvdoM
NXNemYVr7YNjmYslH1A/Uv36MsXAkCy76DudJ4mafyM1Q7viq/2lp3i1uHiIAOhIAYL9kwqWYrIl
lx8a6IW+E4E+TFJ0XZiOlIFPr/pLm1fnyZiPfYyGgFlzILCbHNTrJTHOJYX0QFRQouIOsOISdJ6o
c8SWeIhO8iFGrUCARjNAEz3QxdCr+lY9zifZ+gdC6vSdfG/NjAsawkFrB51ekdPsRqD2mKziOHu0
gclFXvJsMc6GaEIXB+i14ZXUnbBIDM5SW8RLr7woz7v5jNcpSRD3VQJyir76Yw6v0tJbKdn/T96F
BZKGZjbqfSLGmAXpvoiCuGvMaR+MEa84xtk2dh6iCTLRHIU4xTxTtdePNGl4GxbbFTaPlfxvihC/
3YhGHzSrmyZARFPMS3hrcj73z6pbno1PYQx72kFxEWPdkfd25nwpFo1QzGI9VAZcyQLe9dm0peBW
qrFz/1NtDvutrpvGeJDB6EB0Jrw90CdHQMKVAXNhg3/CF0RbO6efAnB0f6NzucIrOPV3983z1kj/
fLWrRa9Gs9ki8SuBOc6M2BLI6OhgvrhvhrtKxqmQfGriRcDLq/2llJbilaii5vacWOalcjFamVnJ
kaILgRh3CE9fmHt2GFeyaPVSCDneCIpVPk+QEUoPFNSoAcZJvOorP7/lbSvjTwaw6uoNQYJWdk9l
g6kB4dbqj/f3lDqKO/5RYxyJpnej2oYoq8o+HboP9hJw6R33VUL35o4ZtnY6lHpAyg7+qhmQnpR1
YHXdYo2Rcm6lWrSnNuWkRpzEj1CnszqSYgLIxUz1VGRVtRJ5J+Uv9zeOlyOwZHi9NGNcgTKuKNfo
oXpoz7KwV8FzroALLJqsQXfvG+StiMlJJHUM21oJYK96NYTIMgSud9yusf/2jm+aDqtNG8WuAT4S
XqRtUgXiTDU+VaQ6ohbeJh0v/bo5R8UA0oJe9oaMK25Ane+HQ0JkSVEkEXOeJrPCVKvSUUmRZkYS
kgbT+lNmNZSgTT7v+SKrm0d/ZY7xmZkklLEwvaWUaITumh2lq664TfXtV9DKDuMdwQiZo9YI7zh8
EX9d012bWmF0IIIlP1RgxUfR3dY66LpZgWjJpwQcH3zEyaYrWf0GxnP23RDKJMN1iPqDMj7XxjUq
ecMC2+//lRHGQQrRFEZl2PzZool3ogGFnwV6axYdOCe75KDz+M3oz/54YiBGCoI8RVJYUsNkVppa
mASQtILraDCqx6RcDt1U7M1Z8u9fv+37Tn7bYus3TaPoxjQhdegPxKfUswS+kl53ysbChd5tf7B3
a4z/itN0nkQJV9FMvS50ir3uxS5qx8133Z5mNBVAw1+BQ9vjZZbbt+LdMJMhhb2oaEmAZf75FjH2
VGCTDzXZ/HI6nK8ERjATtdS/+ucxMAUtUnAgifh1rtGuy0AUhNHm2OAVqTd3cmWJiaJLXooJOGBh
qfoRT+da36fNv0phVzaYKCoWXQrGtpm+diQv+bKAc6WzypPiFpPFoxWnv/fDmf9tS2f1tcGqJISa
gFdGrKlW3z+F7WR3qjdNr6YxWLN4u3/uN8POyhxzEHMB9H7ERNajB4Yr1bew7J37Fu5/IJ1V1+4I
6c1MA5yqFl4y8rUNvhH5230T25d3tQomtCyN0krZjE0TG884tH7kKE/hXm0c6n35oALepjGhpc2i
Ug4DlK9beTgPMiDmcZlyPsw2qGC1Jrqvq2hN5GIJii6kN3WQMXyWOUkKaDdgpZcRNIVW6oROfuRV
ynlfi4kkZBgEuaAMJ5E6WaL5Sw4+GwY3E+FtIOMecgTmYRzxvSDLk4EwBt72QQJlzAKmUXk3+f8y
Qq52k3ETcptBbpLA4dZpDPrkyNbrJ7EU7PsHcXuCZWWG8RQAfkVJoMK9CmIwWmKa2nWrPyhycoka
3TG06ZgkLZK7amwtvFQXK2rCfVYuj2IAXcWl+wq90MaWFeOiKCDoGs3mhGG8FwJNWiUSLqI6phaG
+R7bOtwteTxbhQLy8n7wRk17aDLyJcvMsyJN10Kpr0pans0AZI9GehGkwcshyznJzSdzCQvOwrdp
WnQTg7amjilOFvPWxXk8BiVcZOPkFwPsGRSb741++lUcLeE5xxjel+xJtN5GYs2T8EnAkBznR2yD
9Vc/gjlWYC6JQ0GCssZ4oFRupZ+DgpJgyh2aF7v7X/qtmvbRT78vmDlQbVgNAhEweD7aM3iDjUMJ
djHJk93Ew+y5XzjVaQArX+BQBqvcx7hjdKUEQcWl9GYIeWkAohugtOr88RhY9FFLiYIgUPPQ2SC1
4RJ0bl+599/LnEwyhJqUKtRnuZMzXjSvxQxruDes0K49gtF/bk1X2Yxkvy2y5WtRaca4WmCxcxZP
XiABmDiA0qKX2f7R7vnsetuu690eE8r0QQWNMx1WK1rJMnKIO8jPpfmJ8903F/XfxEZ/6xesvHJQ
z8D5Z2jZ1J352IfDjNaK/nLfxvZC3m0wCxnDWo0COuGSm5prCJB9i7qDMY2cIu52xUPXgNYWwUUo
srRgTbBkZlWXYFGFRi6xUQMnh9abvQYNvfmlBFEeyE0f/s3a3m0y8QVSZbVQtlrsL9pTpp/r6cVU
b/+bCcYL6FpICoXO05WzUNtKleyImRwbHA1OwWr7Sr2vhXEBKBb1UjYhd5pFyPO10kHrQ84EJv0r
PnqZdxPMrZ1CcW6UGm61qLKb0RjP0TQe56k+tmQ6xor4GeSVHC+6ffp+m2SxLHPSmGoA0Sc/DTJ/
ys2D1C6WNOqczdue430/fSyYJTKKASTZmLHvcglEQFXtAKWGUGn+UFLhlnWoaEbjl8CILlGBGq4s
A4dRCVBiLK6LrlzGaLbDTL6NoLP17x8g3sVgcS96kOiQT0IUlx+7U/GQOaVNJweDW30CJgpaQrz3
IG/PqStdeZXRgFavMOAkSZ0/6Z09FaElNb/uL4tzXHX65ysjANHkGJbC+12OD/WAAMwjCt9uJK4+
KV3mykI8SmOlhHiLCUd4fDj88pztZYiR05YQ0GymVTtzabXQssswpclDKPAWyPgWMwmHsqwpCQcw
Cbm+X0KOY6ae485tZKli21w2Bgg/YFLXvJXGKdG/KFJnddNrpD/f/1Z/86J5v4WMbwGd4hTFFW6h
6su/0MjwySdiSYDkVY98blbeuhgvo2Bas9YTeBlhelCEz0F+MsNHdfmSqlysOf0Gd7bQoDXK1RER
e3ME0Ty2cLTfeMIprx0p7cjTATivFkv5VaLektkjT0xr+4r9zg5YWXHRTDQ9jUqw2HfgER0HW5EP
0viJ89m2j+C7FeaOFUujRqYMviW6vHaxJwjbYhwrtVsn/EOfXeo+VB7zxXZlbpX3MveuqkLogkSI
eHSCSJzAzRDb8R68ThLeiRSaY8wOZ6EfirmSTggIyQF6p5IAbGkurNRFVCayoGHf7eXsUuNpmqPp
6kS73FPgr3nw7I+LpBZNBerVmqlJClvyX8amySZBgMX/iLb/R9J8QfVR7JBNcy1++JiMRaZWNorQ
EGsJLLZu4MsUlTDshGcwILwJeYU/FPVfFAYZm2wkUKYIJFB0lSCZkM+UJzqytfSa+9lRA2xAr0/8
ldL7/ZdLCaM6WMJU1ObBhM0CQARJzSS5KkXPQKPZBPPBeCjz1xHPy0WO7VzFP/3COUHyWxRlrOpQ
OlclTFfL5MMRGpColYsItZNyAXWKUCeXou2iq9KAwU7pjGIfGt3sLuN0mbOosiGqYMnTJDnQYp5s
eUlzq0u0xoXmj2OUoyf2k2znC26XsgxfFxMiWyE+myKclVbdTYJ2EpbpW0RazAxCYNpdaum57Bpw
wwDwaZFUDh9aQcIUfTMvzrCUaBYEzU4NIPHUy+FpSYIfYaXdclX2mwgkiSl5Ab/0r0ACcn8kuje0
8ZcwBudLkh2MIN8h1R2hhlWYozUtpgFaR7F7xP5/LmshdQO9giZIK1R+FZt20eepPS5l65pDkdmN
pnpSOXX2LHexA9SPZPWBauzFSqs81G/JSRmAzYnVzBOTpkZEDeSLpAy7RRlrexLamzKauzwaBWgF
mPF1xLsvt/CkqAWrI6kOeY1wivaVKZ6IYaYXaPwkD2oigpYxkYmHgV/9VFS94KUDipBqooFTfip0
9KTmyel6uT/qRnoShTSw65lAUy+Pc7cu+uIypgXm1QW5T50p7M6x3O3HNO48jIxCElyd0dDNFuKC
rqPcCaks7GZNvqHiJDkq8GqWDmCJnwRVDOFWHSUoJAtymteHUeryXRJGYWH1xaidNK3H/0u1k6l3
IqkQHYga9A9jVbi1Go5nTALk5yzoa2dZ0jOEyJ6ECU0mE6OV4zxDSqePnJDk10oc3QDPIHzzxukr
QTk0RZrbaVZ7Dcas7WoK9sIMKCUGUqRQEq1B1tLPSa//ESllZJUDmoF519yqpa3dNu0VJwDP2UmV
AIjRaukcpomIhKdM9mScp/OIhkbsRssi+G0SFl/mgKS9FbetchF0/RAtqp/mrQ8yxBixAzqZUg/S
66E56tP0WSwXf4iaSwIJdLPX+l0sG58FObrN2IcmSp1hQu+pAy3tHIvXoDSgQVsudidkoE1MRvhI
I2jOQtAYfhT0h3Ead+kE6pgCvHUzqQ9i1vhVlRyysATecbjlsk68qGwED3kjHgJNBNrKrPXnWsLG
EAkI6GKoHCClRT+ZAslp2t4mZKHcJd0rql+d04rg0c7xv0GN2cY9uDTKcFN1HVORUKvtzGE4F2Hg
JEO+CyPR6hYFRMZC9iALmhenw1Uj2bGMIrcupwxdkTDyk1Q9SbPuZJH8JIObayyFlzjRnsM2+RJK
Ckg+spgcEkkHc22vG7MrTyAEjMvyJAThUzAE10UqXL1Md/ALh7qBshPWlO5bTTyYoXlplfAWBWVm
B3J+LcPR64JwfiFjIf4sw3Z4lBP5OMdCaTdVsAPpwC5apMVCiypx2gDK26os4wpHRWVFipJ5Ug2p
nPuB90NMAt0HdCUBS5cQez/QIQ+drAlmi9PcEWglVbeu47w4PyRojAEm8ZyjWa6DQRG9OggfSfaH
LoUHaXgJjGZ3fyUfEjLGEJN0lv3Q9tWkip64fDUCpLYgo4x5ExMfS4J/tcIWoepkkgBR1RfvT+2n
yA722dH0Kfnr/5tlnTHFlm2Upo8mgG09oQM7tdImtZXhUnIOwPa2GRBdkxRoSLDDEFWkBk2qY9ua
4dDMoKfTdnPIheJ8gApgLRoI92QQGurgWKEvhlWajmCOYacFVgh4xizD1ByzW674XoujpbXXp/I+
0ttL3xTy/5F2pc1x68b2F7GK+/KV62xaLMmS7C8s29fmBu47f/07GOdZFIZ3oDhJqm4SV7kHYKPR
6D59jjcZgARd942tZM8QkV8ib7U03WDt9zJp1KgQRaRBsGUv4j0F1WdBi1gMtvezRAavYHlJciah
ErYyyri+HJG+syoYTfeAfJR2+pTfSjMWu4MmFdiDld10wmwbrWNmgXFjdQ+KiSvaDiMvnVxK0sIH
CW2kZu9+E3NKWlHVxH7Gb4Ksh48hLVclAJ9IX1Ii+SPmFNs69eRB5dSALkmM328Fe2ziaACtRA2z
/WwnBiZaVY+4oUteFrCeKcgLCerGtAPFbQ1dxB/GMnOKkq4wBImcLXuJ8pTV/4ge8UOM06a5C9qu
aAh0AfA3ymrk8+owl20MxjqT8qsFSROkpDhdr3XuKo0b4bq4a05hAHjr1LigBkZ5X72rXQlkIqcw
vMunI3pWHxAbuCwBML+FeQrIg15oLXVHdHeeFZcCJzFVef+xOenLQEmtIaYopiEZksm+ASAWPuht
teCLH+iQ1XKUbmnBQbpJXN7DavMTG7joVR2qh3jOvA8uk2mmyBNn0U8kzc+VozI9Zkp3lHl0ZBeh
8rykP3bYWr2OocYqVWGnz1MovIMuT5afClP6q2D1tp7z1q6CZROD12gWYEeRHcoyLoQ2jVWd6NAZ
oALzw9y36UUagKXhW0km6L/of5gXfzojqVVLSfTDAYUT6yHXY86qtjZvbYF+xNWikqJq9aaF98k6
YBvI1/qlBsI1uB7oz7Aa9hG4NsNcNNlSNkaZyMjOQT/1rdnjgO3x6k2df7TCEXbaD+hs/KabzBzy
q05tGfzELuY8vgzEbm5lGzx23vXfxFs5cw2EJnQephl7q+f/hFIBOKNqz2HK2d+LmhvzBZlDoORJ
XYOTFVqf4hKYZFLsJFb3gwkVhGTc6a2ccpZ1CSh4b5Et7OdmIkQdlO1QQOkb2/qhYrYxhmKyVjnL
7eSAp8CPHnnEIJtRbPWB2TJ/XsfN3FBPnV5146z8TjVKqtxdqI4QF990Ob7JrJKJ4OU45ZFI91UN
rDvLBs90gyNJB4BB2B0oo4uYFijgxaPSIbzIxrXOxOylS0uzFs7WYdSNPslfGuIWL2lht6UDrH2A
GmfqCW5X+qHoxaeB51fn+dTLEwVeTvwLbT220Fl1Zts2+BMf8M7adOpnqnga+6B+sYEi0J/kp/mH
6EeoDOIJt4sTIJgO5JbyDXG/PV3ttZ9Co9gqhsgWhAwTgUapzFYD/UCVz0Fp99C/Ul3IIuA2ubcP
1dva6dFeGcw1tOURiJEtPeqanSaYjaz82K+O4T+1K7+m3wj67pCH2XM//HbQeLPMhEtZEswRLzbR
H51iT3rwV5y3HYpZywx1tfgBCQsXdv0vh+vNKhM9y6pqJZWmCI07/4qOCySmk3257/cfSY7+JYC8
WWMC46SLWiwMsDb4UeLMh8Gt7s+zfo2NMcz01joQjwT/PeHj+US/mWUiZZVlVkMkmO1A7WoP+wUk
tL0/gyMRsInI5T4DOF7L5r5dnFXNSDd1uSMnKgKDAZLGx3/RNWA1g/RedyiuAyX2KGghnjfbpWxr
5T1YIe8hrsV5Jl82I98vn03MWnBNULCo6BuP1o/+W4uyt+liNvuJfJP9M5EqpzK76coqQLemZCko
/TEZOFVTqJIKV7IiCKe8tfxCA70ynjrXr9nLcQ+6sJUdJlJ3mlSaCyQPfDEwA1m3Ke0EAZspplU9
8Q7El8DDQAjxC/BSUsqvtG9loRKKKZYq6Xji6oxb9c2g4JaF+XQ/4Q23IMGhnagJwmVnsZ/6Xh2c
hDgDOFW5F8XWHut42uImQgp3ITpZlNIYp1KIg1uPewUUKaYIKGm852wx/VRMALZkC7UCA10TQ2Mb
2UkxT3M/TDKiEgZ0vxU+VaFBjHriA6K2nuzvbDFXn5kMIwSLzrYwkwRJZcyHU/TV9CyDdfMDGOqN
c/rOIHO7VLKcL+gO4BBAaEcZbHFxVGjEULKEQveHB/71fjn2CPFK3Frok0CTHhMMTLzV5byOZGWW
EW8lX7xR/AZ000BkjrYS2uPnyaaAswUYLjQajFtgnsOjKdp8AOrlWDLzQ5hQrOFxXkgDfogakHvj
aGI0ZXHqe4gHBn/lQm9LZo5JEi0NOM9hiSo3QS4UhzTbx7vi8IG3/8b1vd5eNvIqejJrTQhbLQT9
LH86Tn6yyw+/uRS6QNgboIvlf9ata/SdXSbiDei1TJkIu+m+vc0MEHZa4JsCpfGpBYqBq/e1FdLf
2WMin9moIMWLYI8WJbXBNo6Uv35wRpfs+qfh5gNbuxFw3plkTmebD8AttDA5+LMnPQlAeGFOBVYh
ZnEYH+PGqe+KgHeX8vxUZc6o1siRoNUwG92GQQ0y8N4PXz9Enkz9kA11CpQsNBCZI6azRQW1y61y
STXqpxMUxkAALthaDmXk/GuFOxPIy8WTPqM7/WgYXnlEM/H6QaEruWKfLTYQlHpzsYH9DuWxMm18
UVA4gD16qK+ZYNw0FUNimCFMaPpdId8P+lTbRpJ4bR/twI1qq8nMu6OpJ14zyXhqMQvTAuCg7IsH
iufJvlJxZHoK04PFzby2alDW6huer5hV+p6N5QRKLVijRJ3ZIfap1kq8I4fR5nrm1u2xtsV6ZmGm
pSbBFo1rVGvWEm2I0jkTGO6mGxWr/JvLGHrWogyKfPD2sfP5EK5IxbgwaHQbMasOqemjvFfOg8na
l79wxpUp5jXSpHPfJ40u+yR7WAztuzVz1TC2XgPAubwth7kLJ21U8mg4L4dSz2P0vjpUlQtuZcoK
Q3kiut4VRi5H0lbJ6J1h5u5LLOk/+9i5Ijg5cbgx9P8Y1179ORbcrLZVN3YkW2odywNQwCde8zl6
DJ0Rk5ti7QF4Hn82hWP/wstoNzJKCxLiMqqnqghoA3M+9aEbzFiqFH/uqwNqjaJdZi9mroluPXJg
tJtHZW2LOZhRVOqxkJWK39Wuevg9SolhPCswIUnCfchv5ZFra8ztUWilTiYVK6PF4fH2/4vD4x2/
OLyZRwKJIlqiYkJ2kgXZqXIqqEnSKGfhbtlLvNAVFqAvFwd6fDv9YeFt5VbkXhtk/CkzpDAuShgU
dnRxT4s92eaJFr+xPm6LYXt9ADBZ4IS3TJOVcpvmuS7VCeZSwCJT8zzjbn1eEHbS2UGyCM4H73o0
4JpknMUoilZVMeHoGwDbgWCl+SKBIXxwchl6xR+ab9y6N4zVIlmHWUSoipuwSKFTkHPNPKKB53Vy
oMkHXMcjr/6ydTWamDQEDxwO4MV7Cs0q8DPOA1YoPVA988A00snRijtSYYLOsNVseLm+qVteA/eE
LbBeUmEk3Jyru6oAtEM00nLyIYPh5GbuZj3HMbdStrUF5qvVqlHXkZFPPsTm7WH+ZyK6HeacnGIr
ZpmahGClaaCSZfkrJCUhWt+oil9AFFwG15VGXNX0zWnmXX8XLWU8WUxdog9uqJboGnNfgA9brwjg
EmAoK/sAoxpPAOwmXopJqFa+HXprr0rmeMxEDG9Io3/9a229LNbGmTNeA9bQQsEK1fap8ipR3Rfk
QYV41oJybNxyNZw3P91qrTRZXTkH3malNOkt6pA2VcuSbHSMSzB54nU4uiBHcLqfRuF0nFt/81JY
rZKlYUCpqKuaCjxUv7O1TgZgUfpEb0AyegrHPS9ze4p3oLrNQBtIiGfMGe/kIYsAAl18cma8C90B
lPySlx54b9ALH2UMMamabMRCoRvAvPTG6C5W/xz1xmEMl2NVZxx1mQs/YUzRD7v6cFkNLLReU3iN
9o9cPrTZZ9JGdmsB7cAbmbt8dTK26LJXttAE7dA3xIGIFYfWqUtHcIAmIrYVTAFenZxb4CJgMeaY
8wd4Iqm0VF78QYh2efmiGTxh1Mt7hjHBnLIs6odYkbEiGvlFTMVJT9LvpDo3Idtb+3/RrDubRMsa
jqgiFjNhWB5MyBpOiF/CEnpdvrhCrx4L+eV6+NjeuzcrTCguOj2KE2sAtKedSntQlduYSFwY98Ul
xqyFOVBZFraRLIwiLk3KPzMGwD18qR7RN0LrU7fpnH5o2OD0QhZ0fX0X8YpaVlGMhDgrMhIWzZ2p
syQnKAX7qqa6ktx3dgRkqj5Mmn3d0OWr4b0llmYh74te7DL0SaTH8Vf1VLhtAHm33YB6C8Ce4Ssw
rzsu3Sj9PO9esYxRxkkgnBulCa3oa3fpE+ZljwICMcwh5fIg1OheX+Oms7xtJsuTWS/LFPcUO0O6
2AWV7G5GWfm6ia3vtYZnMQeNJHUUF0Ay+WKbgZIpE+4HfDU7W5Sf1w1trUUD+wZaO8gOLJH+kFWM
GqE7YGQthWokoaePD2Irc/KCreC+tsBEwSypQwidGqKfdc9JWdhmfcjFG3Xk4Rk2g5MGXXtDB7IN
tPnM6bKaJVIENQWe/nTm9RXRSBEc5UaHG3xofmDrLlkbpHu72rs00/paq2FwyLLMrtLpZk6SzziA
gdilPsBtwfVvtRU+NMMUISUjyjKKYO/tZXGWVpD6lvysTbwxXY7A5j7MUvNFaJLK1kLrWElAmF83
+i/b+scqSyOHIsogpiasauBK9pq9+Q3gdgw9J7OPMvmBD325zHJwmlfrZAnliKh1KgYvaeNGrB3Z
iw6NjHaR5Ey3wn7m8tdRv2CDx9ocE/vbci5ngwBul82OGuDBLQHdA0iMU4BP3Ouhg8m7qTdOt3qW
+pYlWstkEyt9CScjUwDBFTD2EKkHOYdW+8BL3y7e9HTAGOArXMhnK4x7DnFIkkLFBE9/MAPtVDu5
Y57KPQBf/DfvRgB+Z4sJIwZ+QSjoPQVlkHvzG+R/HeNmPDWf5N0HrG0cvHfWmJCSF2ZTTjNuM4D6
vcnPyWFCRai9QTnoYBnuyYQSGFpSfAmJSy4oZk/pL1sd+WZUxaLp8eWku+hbfG8eVGeOHPVb80Qh
GImjBGPsxoudUNVo6HbsEfD++zoj8yOYy0HWlqxOMBWLAsrv0UHLaRoUbYF88EVu0kKjCnM83m02
E3VEWRl6gv60Lxw74gBOEn6VfAzQ3Bd3sU++h75mAAJhS+in+PKxP/Igm1sB6O0HaCJLmKOAtK/D
TMDi6590fO36lraopE/F8+zSUULe7b4Vft7ZY5MJjNLEGMRZ/Jq43ck6poBQtfUHK2/boQB0Gqak
ysrF0JulxEtixtjdpAVPSiQ7Wn3fEi5Kfvt8vplhYlxTanqjzjif2l32QKdNKVpohOYvwDIf6F5u
3PnYwjdzzFVMYrOpDCSCPhRS72ZxJ4GGivJR0KCKdKZ2pF995wHl+xckEefD8WaaiXphnImLWiOT
N7KvVXSa05NBeJF1I2l6tzwm2qkkDKeix0eTPwl33b20i240T7cp6GoIcp8/v8vbTybgLciqkwTw
HH+UsxutL+5kUzzNmRgUROKo1W3HVpplSJIO+VnmuNfaCHZHCTBhoyxuFWE6FPVyT7Jol4n6I27J
/fX0Ynsr/5hjnwtCn01laSD/NFHON+XRLhZld93E1pMEn+vNBnOgddBIhh0mEXE5mRgErJ3y0E62
0jpZQPG7cuZgeK5UbMrXct00b3XMsasrqYjmAZYV8XE2M+CIvl03sB2c35bGHLRJMQRVHQSALzMV
Hl9jVCm1DfOYLN978Xs/HyuBcNa07YtvJpkDVk0YkOwjfLFsEE9jJ59kNT/idXJDBi757r/E/jdj
zEkrjDgfQWxDX8y/GUyS0lFBaRcicjWfBTC58pzloop5jh9vFpmjprRjYS4Kniu06KUcqUrG4Klo
h3JJyjc3EnxKQEiBrg8Ynve5RLaQMF16OMfogCMrf25OUnKePUGhzRl+Jegfeijs3fCqbZfEHHSJ
K8NM/tCPUjUSOnsT3jSya92NYJl6okMvsSvvQeRk3k2/5j5QwGNptvZ1h908ESvbTHhJYiENM8mE
7SbzwAbsh0Df/S8mgBt8v6+qmCUQS6TRWS7c2gKxB7SjrpugO3SRE/1ZBfSH35sQ5LGv9BBnQMsE
t9BjTGGOtlp8U63cDUnnLSRxrlu8vm8YqmAsao3WTgqchcSqbUEAa1k+XbewVa5cuQVGs96bkMOw
1coFJuI9FXsoUK/MnfaHBTl1a8+bpbuEyLxzQvQn3luTIPfa1iYG0MgJ7+Ub4lvecqvcUELO1Ba/
hw6P24O3g0woAZcXMLyFJfqW9D2c7kHzxPlEmzfnyimYyCFOhSYJBE4BsV5vikp7jCo0jlAkBQZc
IjwcOP2913yQCR81qHbFWcB64la7HfTml9lpX+IKo6nX/eIshnLNEBMuFilJmza38I5sx9OgCjdV
eBIHDKdarS3l3wjAsdXcOUb6ICjfYkwakE9y9azGpaunlV2R1DWi2StBEqpJ3U6TEcEz+Rnz4q5Z
3VnyXR+GL5o6v0D66jZDtyGLIPlS5hiEa3bTWNnKoHKWtH2trD4VE4XkLjWbDr0N+ILdlXaDMiWN
fuR7grS4W0BRyKOT27yo3yyy6CFzDJFXlbjImlS4mWMrt5s8n+2pCkevNUQw6RTL86Tk+0WeeFwe
HM8/P3hWj9Z4NvRiLOhFo4CeBDjncF44vn85F/H+OJ+Dy8oGojhGEgjWl556j9Ix62h/QcVnCuQv
42j/nIB9A51qYOzrOuggsDBxQjLvm57/fPULhGVUpZROtEa347fs/GqDMq4fR3iJJx945HCO+znA
rezlgL2BvQu3aB6rTg9ccyjXdrzorkQ83tAk7wsysWuZapRpTdyaSQTmnPlRAKvF9VN+PRlB6v8+
HIdaZZYkRvCqesXJijtJfMjnR6nhqSxuv65XB4EJW6Nci2VDELZWuJbz65oA18JLdS7HPRm3ZGLX
nEWiNCtYFqXroQC3EYi6lwQMAk4G9TPTxyv4Huk5pez2xAfjPgGo6J5XwuCE6vPhWblKNDT9qE84
HJp26jDm1oAhceSWhThOcibvWllR+3waZZMec8cEZ48UAqGdB7XbJ3ZJJykSt/3OW9nlHPF5g1Xd
0EVdMS/mFIkI/W+91BS8rbr98g+ls2lvlZ1UYoajix2KeiHTno8i2t7SN7usv7Zdlw90mrVR7ufp
tqmPqfx4/UhsmzAl1FAVYE7ZOat0LlQRjDK4JAYM+ueoRCNqz2pw3cr2V3uzQv989dVSXahxr6Kl
qhqYjggtL7H+LjK+mWCiB1A1kZoYaDuOjnoQXimG/odqd8/CgY41c+tn24HxzRzzaWqj7/Ni0hV/
BErP/z0lpT/lFI1sOEq6o4XK2EMaG0MDand9N/8lvLwZZ8ILOPZGWcrRBJcB+jysindkx1cg2L5z
VBVIL8vUIM/K5BGU97oG7JPOVJuBAB34cB/6PQAgdIb7AyBv+q64SMXe7LETnu1CuryLkCP9TWlS
3bwTVtaYV84kt3HWm+ril8JQ2BaRvdjovCzJ90a3s5Z0JzSpOyNcGr2vEQgGCOQx7/ECgrql6PVa
ZivyTQaJKLPza93wFjxbGgAgJhkKz82tNY2nDH9DXH0vwpel6e1c9dX5i5gVfiY9VfqvsoXQcA5N
dCt1EjGyCVRjSPRZWHKPDDllIbLVepdpukNq0b3uSZunf7V45sGlGqX5e5g2h6UyMZwwOxXjl+tG
tsPnygrz5oqFqM1GOsvZvBaNq/iSu+wJmifpCxjWCNQfY0d2qyADz9vDddObp3RlmYk7zTymGqnR
YY46PVBbMyAVqukdRM1J5c3xwMkvtg/myh4ThMIo6aO8heuu7n1pcPH++8DB3PRc6B1bkiXqJuhF
3gfVVpXFGFEAf7nc2LJQ202vOpL6FI6/ru/idi1lZYnZxtSw0KgXcUbmgAIvpSfySv+pehIuQBls
z3uFzpjxU5vt5/rKMrOhWt/2IahTkFT8B4JW/8yAeqDYouKGJ1rA21D656tbSiWyGmodeiItqMJi
8XEwJ9eC5AmxeKplm6UVIC4ty5QBjmTRwUDHRN1kon5vReAyEzN7EJ4HZVdAGVHM7sSW8wHp97mI
qCtzbIJIAU2dDnPhuNi1FKO2sr/uIjwLzB1RQbqi0xRqoQMZvvI1H3n6jltAPcw4/tkzlnMzmZu4
UOgidHly+vHFVB/T+rWP/EyQUFt8EcvSnfO/WReY8AGaQvIHKPB7l0g70rdVhdR67iJvGaR9ovb+
9a3bbreubDCnqysUsyYZsjwjAmuC3aCn+jCFtgGmnvpGe5AeMJp3CxkVtQdHJOY4h2fRFXe8Kv7m
VbD6FcxJS/JQNHsNL0slir0cobKdgC9tNOf6ajfP2MoMc8YqQ+migm6oBsa2sivcBvekaIIeQ+Wi
tDadcmWLSZMI6kaNRqmsBh+h61kCOiB2dVd/LPfgrf/Kz9d5i2POmVGJlSnHuOj65fOESjfxpCzI
eck070sxZ00jg1E3IrbQzBTNruvR06tFsyfUHK5/K87+sW+tGpXSgcTouyTlsy7EbqXwym7bFZW3
T3Q+G6uQqxl91BLaiLMeBcvu4AZftLvfMNJu1+TgSdEjd4jRnVA8EfSXNo8Jf/uGWf0CJgVKZx3s
nXSAWkTetm8DwTNPwmfdFtDjJAEXxEcDxkUoXpljAgoZZW2yEhwzSNl9Ku5bp3QwqP0KisBTDPEp
gPyvf0OOs8hMcNFk02rBBUo7xYMdh5E/65KbjpyyOs8KEzwMklWpResdkrHrBMOp4tce48T/21KY
0IFa6qTIJppWpQZ1N5McpDj0rf9aOoa+9VcfiAkaALjV7UAZg1B7vi3rIVBGw5nz1+tr2W7XGsAi
gj9qY34m69JlTMIegJOd8Ti4wqu2iw6DXe3MRyMAoSkQRbw36/ZHejPJeDogA0SJG7yQxfku1Rcn
au+inNc43U72VwtjHNy0hGjAK582M7tT+goNZNMO/7G+gYH1h4W3ePezFO1GsHOOUPjm6kzQ/1Kd
Lg1N/fc39ZLqoZSlOFhDGB3lkLjNFD70Mg8VQTfp4vyuzDAhvu5NaagxuOvP51HS+iul0ChP476B
3A8vId0OTitrTKgXWrFM0wQlUTVIdkt9nrIqX8Fj65Q1UEEosXHccnt5kMcDXSEd7mIOcpKrgqYC
/4Ur0wwA5g+UB/UpO01e4Y07cLleN7d5wYA54v+tMSc6igioXmkzjoiqD2S/3WQxx8S2W7yZYNyi
xw1GBgqaJvUXqT2eaY5LTu2JfvNLn3izwfiEIMVz0ZnIM9D1yKPQDgvrpkEHop5/Tm15jObv17eN
/uZr9hivyEdNLQZcW0gzILQgotibnVC8ATdTvqubjLOD26Hq7StZTKtZivR+mjR6R2eg8Os/pS7k
TmZX+Nn9mrzqYfkJx08hKm9fXyXHOSymMFNEmp4DO4CEdG4+q4tylwvyX8WMPx/OoqdhlX0YY6x1
XQlvN4ovuQJcSfpSFbx1/MshfrPCRER4hNI0lCWFkqFDIIR2gafcG13KVhViSo1ziOnnv+IeFnPl
q6oyL6OGkq6RjJ5BDuJ4k5q3hoHBJstL5Z+q9HD9S20apCPvGFzBhXaRxKVNGg+06UzL48oR7U8M
UJEDl0NoszAIDXpZ0cACgdnL95+rD7NkmMP43FV5h1n8SHVlu+z5Zo11+25ItV6j/hf+JPvFJT+y
Q/Z72vTMOsaHF1M/uPhuK4OMw4tRPGcZCLP9CPWwQ2K9ol/rLw/5vqhoe69BrZXX2diMJCuTzAHI
8rwqhRhrLMPeA7O7PU33k1Z7JPtuxqfrXsLdUOYcxMMgCzHt0Ea/yF705q90fLd1MQ1HaVD5eMJt
t7TAcKPpuqGyo5qDNIa1VSL0i4cwKHzAaaEazW96b+/hmxk2+gsR0Qe6h01baU4+oylV44g30k6U
iqOJVzRnH3nrYo5BbooGERIct1rq5rvCyE0nF/ra0UbQGBPK064pqe7Fk/EAhMGzYqXENvISXfGo
ru1oTFUnEstoXwP/66RCF9txHB1KoQ7Kqea+8La9+s/2sNOchTkJyyxnkm9aopsbFc7QqPwqhNDp
FtmuI+t1qFW0TWRtB4nGf8gw7LQYzz655kSpzSomulzgm0YZQzPPlIOraN/3dSu2FBGWIn16prot
mWYnDagXIk93Z9+ogRuANNJHaJ62LrO1bSbTEdp+NKsEtrteOslS/HXolNy57hg8G0yqQ4xSz+sF
L1nkBgFI0XaNwTnC2xbQJZQ0Ca8kdqQDQE9Lmxp4nrY8KpCo6Kbqr9bwZoG5uxKE/qWnNzKZXsLu
h1Jk7vVN2sxmZNTL/38NTIZbkgZzWjpekfQ2Tjun+ZJ86o6dnTxhuHMfvdaFndxxr66tU7C2ynz/
kMxmFY1oRHQ+hZ0R9KzDUwKaFtXPfSigvnBWSf8+9i5Z22N8Qa0GaQjplazcGa/TvrmrHlO3Oy4P
FAus1XbxNQb1FY86hOcfTCgsgGRNtRYeOBmhvWSvYfLt+rp4BtjQ1yZhoWbUAVEAbkSCYCIp//wv
NtCWep9lFO04YF4B2XykgV+OaP4kEM452rwK3z7PBTlhWc2SpQOei2Y1VRjNvZySrlFOItmd1I9Q
rV13CJmFVk5geZBrqFz4EMV5Bk+Cm/SuWjigxU+flRi0uYQymRoQJtkJ/v+2ofRsrOJuMShVJVEm
RhP8XFXW2Cq4EK+b2LoS1/tJ/WZlQtJM8pvsEjMgQRYD94I2BPTroaPmT72BzmloY/X/U7CS2bHS
oomB6jOxp3P7NdZlpyZ9cH1dm/XR9cKYuJFOORmKENFqRg6Te8lBd+ZnkLd/jyq/OCYJRsAgGjU5
RLVldEHuY94P4PkNE0jQZGwxp4uLi2KLat0m95Y/PCZe7tQuYqgfpTYkPNQdF+hzPWLKIhNLQiT7
Y9wj2U8AsPFFr3VUSDqBnaHxFm9sPD4P7VapYL3XTHAhKHFDCwif05BA7wvOvC7yc77MGccMC5IM
07oeMvqcFnYDmuFU5lsCEeyX7kCILfulP+7Qdakt97or8cwyr4tcVIoCA/JY3fRoavep8oWbHmzW
/lY7eH4Jr47hmMTNAC0qWj2avba1QcaSERcDyl7ryr4B6uZHC2I+QRVw5wyu3wzyOeKuTKtWslhh
ikf24OtB9UT5ZY0H9Q7QyB0B7i1yS+/6fm7HcGDU8bQwkUyynA2kHZu+CCeURXbqITuCOcye7ynf
UmPrO/7EnkzfYhdXOkQNFAuDw3j/Miex1EKSG3Ep+XlRDhCVmNw0nNSD0fb38qSljjW0IPItAyMK
v8UdoJqTMB8hCAbcfkOOaQTts0jNf0Vz9KtuSgCPSe1OowEE99QEWg0ERpT3nAi5vUmqqkNqBWw5
MksmpuYV6ZcCn0W60zFGCmeHfHR5Ks6U95Ck4jg5DQoXe7Qyx7xnNaWsAeCDk6eoJLpIAt2lVW2x
1CBrgkrL1FeYverQNbvuC5vXz8osc8NFtZK0s45Y1ec/hTgwhNAD/9+pEoNS/0Vq4ggV1/22iiFo
VfzZWebK03o1lLMC87GYV232lJNcu61mG095t+COeFHfuravNLisTleTT1UddonkC5pQuGKZ+yWe
Ah5mRg4mmJdAdxBzaqqb944KOWcFGZgKSo/3FjUziklE0KwAjP0UQXU+tCIfgDvVJoIQ/Z2b/rHG
xmTAMaYmqZGiyJ9mp0MXMHcMb75DiuSnXuSqHH6ezZKg/La6M45otZ9LRyzociHHrETIcJkJqMBF
jB2MoBNR8A6u5tapLLF3o3QIUBWaweqsuUnCv4w2w+bqhzAHxooGYFSqSAIV+v63lmli2JIdgzo2
Le+t4CPUB5ufFg9Iy5KMDZYzTSkadaIdtqH6NNQQaPxpdqOdprykcPPGW9lhMogYKhS9bOCineLP
ulm4Esbb0JK/fvQ3IV+yploKLEGfj+XDVEldTZqJs09599aKM/wrYPvtqgEwBLiuRKWzmEORpebU
T8gGQbr3MD+D/jYHGW0UJPvkqbjtPnUBXq88ePmmi6yMMoEmGuS+EQDf85VEwYs1t0CKDZ4dTgjd
jNwrK0yEmaRuCEVanNGX+KsAVcpUCLLPeaiktiqIT6mq88YNtt3jbTOZ1BoyB9NYg1POJ5iSspX4
WDZQdDCHB46DbMbO1crYe9tYDEukPTxQ+vZOsutvwj2kHKCUAu1LVABQkzxCIVl/+QCUljrERdxe
2WaOgCmUdS8UcBhhR3NoZVcGUgVZ3clp9+QQhg6PTo23WCZslxEpQwhKQnUgAgVf3k2fOxETQH2H
yWMU5WYXGp48NWbOh2RhKiFpxUrRUTPCFf8IAuVDN5oHY+TNjG8O88lvm8m2OZZ8jJeZ4CCMTu9Z
GGJNDgZER/cLysoE7VG99CYuvRpvcUyAHgs1BMsmviDmFX8Zr8mx/1x+BsNaUH1LEpcO/QCksuO4
LP1Lr7jNeeBkdT0limUNECGR/FqkjMKhLRSpnaSY5MoKp4d8WRYfazyTWrcdJrfqnq/b37wgdMzH
QiN0g5SSLLGhVXRwDdrNvb1UuhOmUmuPdbXToV173djmBq+MMRsMYKsxF2DBRMrYugokhWLrdlF1
97qV7WtiZYYJ3RmEpgVTAsHQhTAZt5G0vSIAgi0RfGgmi4QocqKRfMSKGmiULnNsG0Pi5uL36yva
tGLK0AK1wHALGNH7uwhkihNJtQwnHSBF7XMu+F3GuxS2d83U8G9LomybjJGom1Nd71M6evD+cv0A
385mQv1mi21UdCDtn6UcC/rvbW2/5Va2mMd4lOl6RxR4Q/ED1Ku+9GTGfg8Gbzq8pWdB6lLxDhnS
q5jUHCAy5X2kP7Yd0Fa/gnF9sYgHNdTxK4SdGWS7ZWd4kIcBtyftgdDbiBNXtl3mz9fUmTMw9KZp
mC3dYeOxFL0hfR1D/7pXbj84LdlAN1qnvR7GBolSLTEX8Fz95kcDlzylXlZu6IxWjP/BRVWd3wYX
wXJlkcmPcojZGq1EmbU6AVTZSxB2izPPVubWeqzYcZKAqrs3QHxTa27aijZnxZu7urJP/3wVrFFN
Ki1ChTSpDEMDxeAgOlBiqvIJ5FRug5k48UXh6QRsv2BWVpnsaenUThdStPXiU7HPjslhXfvg0txv
ns2VNSaHqiAj3EUQwfXzHsdE9+pEdbXlJA9fUunT1PW2lu4SJQ/MB87mUne59nGZBCrNRwnZIVz2
tztJ8h93ghS1/AFJRK4DMyGvFkilLpsOfLbId2D6F7JLhNAESJMtSGdekCM2oZWJmoq3vTEEnfWz
wUxZRAZwNHe2TqN7gS7ZHWdbt274tU3Ge+pE6PqE0u3RN+ewF1QkpsEPEEMbO8opRsfKyODxsL6b
ViVdlTWITqs6W4xahtD4z/OpmV/rUimcKZ4+Ia87xVyM1tapVJGXAUsKkYQLGsMln8HWE8aSPyvi
q2nFD02KXCbr445z/reeZytDLHOhKUOlIY9QFixDL+o+ywJPqnnzqK8tMJeVjLkpY8xggQaYDiIT
kEQKdwuGEdQQdEI84crNSx9oDXBr61QXmMVtSMkclrWFgPbf0/Rvjk5rSF8gPkplmlmXwP8bp8WU
6sBSaKpdaeSzasTATrTRcqvl2gtIgIaDtmjfDI3cpZrxLI/RQW6yxyLXDkI27SYcNbuc64e+a/0R
agb3ZVH/EETdsuUq9dtsIE4fxjLnq2+GCXCAqqgEA2wLIe33UV8cAMoDsAwfhda7c193ykDed54h
eB9DMGxmCyuLbI2sDMUejfNOhyphdNt+00Gl0x0NL9kPv8YT8SJf4HVJt6L+2iLjeKaa92ZqVNCo
omOuK3WIj0zRc9cnv9/RHFP0/VB2EkYRwHZ+QhHMzSEpiin2E+UcRAfhL9CH6+UxqQpmu4UC9pB+
KT9LUIDEnV8oL9cj7dZ7fG2DSU6WuJ9S1FjBa1qjsDnNTmFBw/P/SLuOJbtxIPlFjKAneKV/rr26
JV0YsvTe8+s30TM7zUZzHxTaiyJm+lAPYKGqUMjKBCGnskLlV+KsaPfobs0xtQiJJrnPEXg9RT+0
ZzrlSZxigDzMcuAPB+6FWEPXIWEmA0KPAa33Hwz/DyF2nsDTGE9OllFx5MJfpdG+voV7AXZrhikB
pqk3MswH46Sp6H0D1zv5Megd/uZAbyMR436DGitjQhYdF339iBniJLLodOVoa8dh9Gn9r/28vrDX
Gw2b+bcmGQcch0grp0EEtS+0ZSWr+lr42o2KaZQEMymNv3yq7Po7KrtPGGFHx8GwBTe5B7/7g2A6
fRC/zNZ0ES+oNldrhSas4gp33WPtq6GNRnVTOaYjf89/NQHY2kwHNFsikDXhA3moTpWr/BCh02V+
4SEa95xiuybG4QV9LRVJQbJKIJjbf1pmjFj+xZkCplAEblIzINLB+F0Hqp5MSBvJq4FTK4Tqwajg
gC1IkLyxHGILtX/L0bfY88GtScYHpWHpsjiWVC8rDWsVgxDUftedYTehbE0wCUXDsqZKR7DVLwug
cQZUI/+9OIUWJF0odQjHIvVo1v10KJ39Qw73YdagysuxSQcECxFTxUhhilP55ak4aJ1HS0AeBmvP
M4BPRjEGjn2isBohVaYteYPHQa+fXurOV5TPYsfxjN0G/dYG432roi7lBEEuwDWID+77S06s/Ht2
qd0OAyLzTf419/EE+Vcb+bYyuvLNDVCT47qbTNyO4oN8zILkaNqqY/hg2v+T++7efWG7RqZ2N6eu
r4xokLxQEX8hazpzKl3WjNh5qjbWBCrmIqzvG2k+GWrxNJXmucH7s5G3912sOzVm+spCt+NGC9Yi
+51LmEnj7Mde3bD9hcwBHfswNpMIXyHW9e9kWn91ZXpohVRxlDA6aiIB/q0YfpZR9FSk5pMiG7wp
Id4eMed1ykpiriP2iDI6VscE/3b2Sgd6aWTFtyndNII0rB5MAS8C7sUKXdZFwE1lGVGKwa/NRaXW
dY6yYizOCnrvkNLmONzuSdpYYOqyEH2jSS5wkubyC5rvlxmPKELyfP0r7hkxgHUQgdxG848lpmm6
cugaEBsBrxKBxvQMPRhD5p3Xvb3CGyShEjAQtPtAcSiGtTqmlY4HNdQsjhSYkVWeogM0WKHSJZzD
Bx5QZdeiRsGn4O9XDRYzJo9gSJYHfJ0FIrZyZM8570L4UZEYsABjY4I9oMMUKU0N5xuOKzispSfx
qwzsBeYxQQprR36sebQv1Bt/EtTp2WKD+tY4c/YmwGWS0mh0L6xtcGj/ULwE0BgqGh+OtnlRP1dP
8SlzphP3TZ23s8yZi4esypsK37J16LKL4FVhOjBdSlUz3tcX3qfcBedt18qkTEVagXVdMh1djMnF
xL750nzKfM1djzVIgY7DofaH0/qlcVM/47/L7h4QTdeIgalXRWTpP/S6DpVahietKvSzM/LJJNGN
IvKyy/62vpmhf98klzXCW0LX4xzO5WiHDbQKDd6EFG8l9O8bE5ViNIrSomZbQ9y9YvVXQVp/Ndq/
uzRvtow5GZ0Z5bNIi8P0AJkHCIW5AtTVHNWS0MwgJ1B4l5w7LG/3mOMwVlMUgcYe3ZlctvX+yeCp
ZdGf/OG8QbxKNwAIUM3Xsm6zd4gwq0EqGBDjz2VJ3Kp15aSxCnDlX4/H+/fjjSXGESJI/g0NaIi8
/nN9EF4y5LLQqV3Nn5/zoMf0K29emWuR8YtoMssWMZKq/UZBGOG9NbOjEFzFhFJPHUUL1AAJL3Xv
VaXGZpmMj4xql5WNYqIN8Kqj+EoZcS4OlPT8Dx6d9vrLW2uMfwg9+kg5TrGn/KM70oD/yaHCIxoo
u/9IeGT3sG3Wx4RJs1GlohNU3dOlY57dRgJUkqIv131l1+s3NpjAWEhzsQ4xnFI2asjgvUiKd93A
bqFtgDgX6owYOYQ41vuQoZRrIYXCSAusCahZt/Gb0SW9I31dPFACuuL37iXr7JlHX7LbDN0aZrZP
zlIzmXI0Hah2uo47kgCClsmT3MIzIU/jcNZJi7UPx3uzTmYnVTUldTYgl9NGeYLS3sCBk53M492O
dj/ZmyEWRJFKCelzVC2emhWhn639pVDm2OUsZ9eKKUI7UdQxk8fewUKhF+QsQuXY1PaMJB3bpXFJ
0Web7wdMARqgVwt4YYR+kQ9buLFJf9MmQk5hUayQr0WWLkB8BBrronki05MmnMW8tssw4gRK3hrZ
qGWqTUUGWfNI/ljRUZuV2yui3n1tSUyMMkQ50kMN27iW/aGM4+e1I4c8LoO2LC1M9TXuWCitW2Xt
Q6OmN+skB4IqA38Ua/dDj4HSYTmEWfFlMcyJ84l5q2cP5lwXpS7gLrqavRWCHrNtOf243U4F3qn+
cyLmCKo5qVbSI0JTHSMKVzy9pgUqStlaJIiPispLCntBk0AR2RAxNwaEO/NNwc8/QPUTq9KHyVtH
3VME0+vaFqJYUWeVVX1YxeQhLsCxkilq0E/rqZoTG7eaS67qfletvAC459VAXeDyYoATF/KA7706
jts5Eybq1XYmuKJ8nM/F/RioztI4ii86+gmTGc25vqHqv7w5r9dowDrg1jpNopszVSVihls2MvMi
HtGQwh3jQmz9KyXuST2QA+M0Qy+H3FAAKb/xu+sBW/NM43IZWi0exlWDfAFFTEjC6wTnCvGs9tgC
hs+NIbvfn2I8KQ0C8g0ThgfwVAhriVbVVPgjdPBW+Zg3Kydw7OYWosmGiRuvhvTJnJ1ey9p6HQx0
Vn7pvghyvVhAu4BO7Bm/+DJPXHPMOQLxAVEGJZU9YiSVFZnyuZTTi1RHmqcY052Slod8KNAMjKPM
GeveLwS8UrSm8jcHertuZndBeqk0aRzLr/wBeDSjlPzGJ1qTg3FdtMzD+FdTyRuTLJlcWRm9AnF5
lFiRA6KaA8Sdcy8GlUtO5dDCE1/wbS8wbi0yBxZPmt2QCovmqfFjZhwg38Nzn72219YCcyiHWuhU
sYb7/ANgSo7TneHTupU/Wk8TzIfz/+aphDmAao+bAIZRMK2kaQ+GNF3wn0Dq4ykrJZzY+8pQ9cEW
sF8gXjYl8cNL+tyi1STHWNYCgFQHbSVvPmWRHX+JJ4tqH4KgX8XgZOMlDmhISAVd4thNL7mCJzse
EGU3Drz9FvaxPVNTXa5nxD1Z9BUV7CdDB8rYlDP7sB/fNmYYX6mg6xG2PZbcubQtlXqNMll0RJ2K
LovBQjBxwTmE+yF9Y5PxHsyHgjgJECXE1PmsZo6EaZ3EHmXHgD6GXT/OpzJQf8Sdlbb2lLjA84qp
9weXPmrnyudmS8QxM8xcGGv8jnP5tMbQnBagGwsOKau+T7/+DbgdDRQV0hwKMQBNe5/IxHFJlVnL
DPDbfx6Hn43GA0rtnRSKw4SeO/qxEHZ/b8AUm4mIYSF7QNtZALm7gvglDT8jq3M+4F5BsDXERPOy
lLTZKARUReRzAbK+oiyDbDhCWO7UJE/ZzDmW++bw+IW7F15w2IpoTNVKVAYkD9yXLYxle4n2NEpo
vdWyM/Szm9YPnLvDnmNQurT/tcgUvWK8LLMMwP62GxAnhxxl33zzB0Xf3lnf2mO+3NAYeaVnsJeF
btKeleUilp+vr2nXOSj1Op7B8JzI9rjzsA4HJapkr1mDKvkdjsSHCAk4PlvvuqFdkKK5scRcgiCd
OaFdmcmvuUE7r4F0oxz/RCRzd9c2hpgDZVRzWBUJDK0KZFTndAjIwit+d1MCnruA5MLbIcH1//2h
6rvKrCpSyp5gYHh+LX+SqLzJIkxSRHgsaHPBm6MiqOpSdGRlKO247G4qCMgss+qPIGcHg5Y/j2KQ
astlqdSfqaI7ad8ccwHFaqQ8KkbvT23Y+5yvsFcDAHomYrLfJLrCMqkTgpwpKPjd8kX309F+7R+A
zrgbbNzbnPb4B/F018cAkICmpAqgB/vgIMyRAFgGbOpfacOiiOzmOJdW4Yt3PdSqZUt20swSzmll
87LlLhzE3Nhmjuzck1RfctgW/yHLs2NcDjQABeIjL5Dv5sytLea4hnVpCGYIx0MnbUa/MM4xbSq4
+fK/7NT8zsJuF2prk4m501J06TwUhhd+Sp/Su+RkvJTIVF/Cs347PxeYkKd3EW7xulfomYqECylU
dSnK5b37N3KvgpqqkyFDQ1lsJORI40bx40AOuNu6G+c3tpiyALrBs6zM2FaqQqvE7rQCnS7YM0iJ
IxUVuhhbVAsSzHq//q7MxGWIduyJqQC38X6hJO+TeIDIpheL3ZO4RjfpkB4WTQoW7a9C8cYUEyDl
CiN+QDriRiuBaK60weVkTemXZeDRPe+ex40hJkBOodKZQzvKXqaOoP72CvlxSj/pEefhYTcOb8ww
R28AQNA0hFb2AJE6Z2NlyVl4NwuH6xGNZ4U5dJKZd9UwDggueKDVKnvSfsomb1BvN2qqtMuLmClB
Q/a9F8yKMnWCiB2L1lsDKmOR/vX6Kvaz48YC4+RGKZi5LmIZstjdr3V4ypAooCxtG9Nka2Lyo6/V
ZzOLv2ITec083uoYH5+lJgpTMBB7Tde5JZrZkZE419e3O25ibtbHOHepZGkbadTndM2LY+FCSA72
gDKyzBSsHhiEdPJ+xShZb5xjQz7opA3aaWiszpStyuiQHFt7NoxTXSzHCk31WMFYtJZcoHl2GNZu
5dSyvD1hzsjYT/owlD32ZMjuhnV2ZBK5nD3ZDaJADioG8EDIjUzTgdT5mCcIbp54P7mCpQXpbedP
PkBPhzoAsYpxT9W1ZdGC2PNhQF+aF1p3F/n2A9i7ZJrPbUYqOF2P2xaG2q2+zHl4zL3nAyD7ccMB
6QESBXM+sXIoFK+KhudHUO+EpWhnKvlZFRD01eTUCjP9po1nV9Ry8aSMK5ds62PNrimoOgBTBrj6
4/WqG/pEVNYKsshu6JseOlpAEi4/8LYVdCceXnjHzd9bY2JeEUXKEhaw1rjlobuJbaGzi0/N1+pC
eQYpeWNzUD5ljxrmdG5BfeeaBx745mNAfP8TmA3P5NDIGwE/oexcWW8sIt4RbrjiGWHKDm2pzCUE
09Er7qB4yAJdtw3RyW8zPzsMT9F4Kr8uXFzRx0pAwzXW1CRg51B8f6DP66fFHAoEkXL5LbaL05De
F+X2PIBXiWSZHRbcjhaNfe97Ae9NMh9UW9tInlZR/vf1qzHPma8mDqRHXRHMbX5uQyn6elzYeXR+
b5P5grkpjZlIEBdUf3FjND6IYFHJEUq6TE4Uh7sK1nWbO9/z3c4y31MGBXI7NTIasVKQNy9xcReF
nEhAf/W1nWSiHe4calER7KQOuIq5aj8gSSkLpj+2w0Euo+D6gnatgdqB7iSIatghvKIJm9KoieYt
wk273Aw1xkOtQp6tbPx13dJrBGMXZsoKYgyutx8Jq+t4TvS2gDTNP2Cn6aHGROXqKA4t/nvRpt1z
SNP8wZjKx9hKS8I3y4xzhgrUCpWUav1MsWyr9fJsqultY7d6ptjdglk/o72pq6m0xkXnbPDOzeO9
ccZLwccATop8eCUVcMZDckx+DZgajS3lWLrFY+ToD+vPlocFeh1xZ3ZbA88FHkEgnI52FlOKiRAH
A/EMPmwLWeXmW1tZRmkB6epW0LaNXOUmHj08/GDWcimt5g6sa3yarh3YlfbuRzDVWj83YSRlApIK
RvC/Ac/7cxXs6hcuJjr48+lcUmr1vvTc2zMk7WyeqK9MP+y1TWAqNhKaPYkxUuSVTVFCUr13kqh2
V22CVBhkvMLuNCrmzRipz3EhPkltM1sJ+FZRTDau2WVIPm3uiKXsJ314kEbFxby7s0rEyYw1sjWt
QNmhTplVYDTXgqTUS19zuQx2Tij2kGC4SiEaRuKYeJBG0PVIpNX4N8oNl6fkOIOOd0QjQrF7u3DS
43QiPN6bnTODOUMQOBtwT8ymM2bFSpnGMSPoDsmZL2qRYpeKaJEpc0G6eKyG6H7S8mMZmRUWjucF
TrDYySdb8yw01oiUbAJg1cDFOfsWBTnuYDfgPAYQt3AqsB5fsu8cizsF0DuLzIExa0Hr514yXjv5
ui0FxUXDkLXpq0FpCz851nZStKYDCYiZMBS0MlvuAVshrkLXUZ3KJKhF57U3gJbL4FSaa9AGgRW7
pqNY82fR4CSx3WO5Nc5ksT6UEmFtWwUodNAtO8OvJrcU77txquwxaJx0tc/h5+mp94073iTLnjdD
8QFlPIDPQPIyu1xFxlTO4qx7EbTzsi56EZTP1WR+Morj3HIuizsPJWhIAFep6LoI9jfWhzsyJQpm
JfC8ROwac2m1Fx5xm0JhCykIN/aoQxWQb7pPH6CM5kHRj/OVP14c3v0A1ovNTmtrFf3cf4vqHADz
ym9PdaCAiASNy9DhMcrv7u/bklkq/qYUMlR7ou6Jbe1JqRdPP0vozWl1bJUTjwKYxgA2vG72lyXl
N5U2Byofy6Ns8tkx8ScPhrnXr52GIS5GmmoASIClfSBTItDW6MPUUCDDqLiZoLqYb+wucpO7Rg3u
uHz5nLUjsc2qF62q7C9jL/hkqC9V03DeUvZWvP0l9INv0BRC2ZkZEQUFLQDD6iEnnne/ayCGZ/3Y
5aFdCU8F+XLdiXZKzneLp3/fmIymQVmFFIq2azzercl6KyrqxWxNXjW9lyu3S2OKpL6bSdUn2OTy
R374+hXSxL+ACbL02+yJkr7zJbj2DsfWIFMYtas+LbWMhRlyNNkoTR8LvX7+i80DIwnuQABqfOCY
mMR0TMU8UUFgdhupN2Q+devDdRN71xDa9PzPBuMTSJJR26eR6umfmmdyjG2A6D9JkUXlgXSvvBfu
eDi5XZfYWGRcAkjlOOkKWNSgkVmmmFSpULgAT8xZ2V4S3q6McYkxVZK512GHjpOrdgahXv0LDZro
hPhA43Fh+ryFMS6hRvUQmREMqhe0sD0lMAcv+2TavSs6hQMe7NKarJFXK+/FzO0ymXTYRX3dzmqu
enN/L6RfEYgCeb0xMsPOgF64vqe7p2zz6ZiyCnePUkhmrDBPHtSkv40rBObmW02mw3VD17dSZbmx
c3WeSlTfIC03hsfYmB1RG76SSes5C3ptJrBJ4G33QCb0Pj7VwCaN44gjlj3LR1T6vmDH37UHvFkF
heYUvzRXOYqgPu4x22UtpwgiKvVnTJ1WJ4mz5N26ZvtTaIm3CZVprJty0cYqbjwYo76D/qIzO501
fCqgrt67gh9dJo/6Lv/9YzeY/fddVZEepY3pRtFGjCxgFyI0Z7V0dBKFR5621zTbBBpVZAKNueR5
ZvawIc/1UauKl2LsTvrSO4MxmQ64DV0Q5R1TAH4c5AwgMpLKnVSUWBMmlNUiuqxdd7f002QNTXKv
N8mN2eh+pk2/8tV8KInKKX94Lkj/vtmTaiATUTp6muPLmhxI2lsNFOeu+zlv45kYFesNGNq1lnhm
ghue9CzWvAs89ZoPDm7KmgFJbQXjG4yDi70qz5VQYczs9WlUeRHs3iK3ip1a4olHfLJ3LyAbY4wL
J5Esk0KuVY8oaGSFojXFiSenbofWXa1GTgylxesbyLPIeG5aTwLJZlg0w2OG5wUlPCv9/SRPVt93
bpJzswrdr2v7ybhx01R6WcwItxrO5/ItO6qHyTOP9T1fNIdG02umGA8UWyFW2gZrU30Q7x571N2I
vHy5I56LsE4oTF1oSimU0VwQO32hLxOJH9+EFlRmCJfmc6+TBpq1N49k0qTShmmVQxwG5uQjnnSg
UuHMQYdXAkBukJ4nR7Or0tI1nz+zKu9mSzqAiZcCCEixSJhkzod2qWi29DB9EMi/QGdcWJoru+Wj
+ilzK7CkJ3YBITqg+47yS/MY3VZu5UyCPQUxp2rdPf2bH8P4kq4BzzUm+MDl3Nhj/3uov1w/Hfse
9LZaxoOImi/poCLm5geoBQWJTwWz/vaKs1kI40FdMfVNX2EhGNk6R0HnjwGg8of4hhLK/QEegvcV
GRdCW0ydh6lFeYBD2B+KrwkII9qTcSG31UGGaLH0E5wPXJGC3Ss52ayTqbWkQTBItNJ1OiJIKjFW
kjvjS+LOB1zInfq0HiU3c5LH5TzF1l9hbHCV3Nin33uTk1ZhQEVL8D2VW0jY6r+NILqHVIEBBx68
6qC4TYzxQuHAk3nZoS/CDUTWwcAoQ6EakjzvDecTmfqizsBSDdIQyZFOEibiLHDvg5wH9PdOdqi/
TWf15+QZx9HPP3VB9L36ft2Zd68qQGfghRGAFLwxMl/dNMEDl1X46q1TH5Kg9KTaIV8oA4Hgayjr
vxsHLp5t74hubTJfXCxJIucDglV51hcLYFEn9qLGMsGXKNnaM+n/RENl79hujTKfGfhqEmkLPjMo
18N78Xm6WS7amdItZAcV97LJI0BTNY/9Clqsv7mebYyziPVujkDOMcHHYyX+NhqLaqEBGFRG7XE+
594h3hpifEpQp1ITYqySXEZHfC6dprI1zPLcjccusebcyn7QaU/QWmEun4dt2oH2waPfnIkwpYow
apOi4kEHKE+1Rf+w80NH/Nme6Eyrm4JOCGCEDuOfiUNVk+ZL7WtOeQ5veA+5uzeQ7Q9hKphSWOUl
lJCRWif0l5v6Jz1TQmRBbH5QLar6CsLhc+qWF/Iy3Zp+j2l6HeQWL+aBB4Dh+B1h8tEiRrI2ivgp
oP0OlNM/6SLlQ+j2uvPbJTNpqVfVPEviEl+eRLapNaU9mvkLOF4fF0F2x2G2xWwFMqJe/NGYPnH8
jiYjtqwy8TAAzjVTwfMAY11AG64xMjj4dNSP1f14xusOGGg6L70RLqb/SnWMB3WXY3avUt2aZXJk
a1QiIQrMpuA1hywhlebSgBuwac1DUGsld5Jb28BIQi+LY3w/ir0tmYmcDVk70JUiisXab7W6TMsz
Z3H7X/TNABMmCxInWm7gNJFimFwSj6OVZFWwDIvoSFXsT0p9kYsEMi1LkVptqz9d/wH7CWrzUZmQ
GQ3lkKT6a1FJoYr4pPcQZjnJOrikwoDOfLY2PBmcddndsbWLWzqAxLmL7Fa2m0/MIm1I3sgJ0Amq
JyD73yjeGFv4wmOAUXlP/vxKk3OHyQq/9PuUZ5t67RWv1phoauqDPtYzMvQ/3S48FHiC/QMdULwB
9T6uXmDBur7n+9Hiv2+uMRF0jIqOqAIcmvbPOx+EFLie8J9hd4uu7a4yATKSoLgj0+Jy9MYztBRR
acl3JLWkF+MkvVCamxpPifpJuqDPu5x5y+SEC40NismUTB3BRy2U3FEHzMfMd3LtxB2Pq5Tu17Uv
yMSlKMyqVCeIvpMtEGgG0l6U6qimVYEkFcpXvEns3Y7MdmOZiBR1gIiiK6N6621ysxynxckPBrBT
2eAkmZU/UqE48fP8rXw2MKvWPoCr+ZZLAc8JTSwJZ5os2tinOLgqoOqG11wwPizeFWfJhhItWl25
v3BfEHk2mWglp2JtDh08it7hqwclIIfa7V1aVLX2gjlA7nj9zrelRFGgfMK9F5UrE4DrOJETZUJ8
BHOAh8nwY4hnvPhbHGSe6Yi81+8dl31njVnfoKgmqkfEAv1i/CjvYls5FZ/AOBR6ECtaHPo4S25K
1dIfrkeEHUYgyFNtlslEYaq3IrTVoAIYZ95CSMCVHCVIPTG15sC0KaEA1eQKT/znmD1n3ppmy9bR
rLTUTEdau6D1njiUT6MOxgCjZa7k4jq/QMIOINPb6dSc5ONwFIEMvL78nYD47icwITgUoTpb0wMM
lK8t5eEtoDVPePn7ScIishazuRtr6d7oIy7p/45Dv7PMhuKFaH0sw71K01Lvp9+rU4IKCej51m7d
0UUzt/d5sFLeapmw3JVGNcS0ESbJK2Qy0S4JX0LhIeo0SGA9hSJ0wcpv1zd47wb4bp1MLNaJkYHY
CrE4PgxQN83cEfprtn5LxU1LWzuUF15JvDO8/M6l2cE9dS0TjIxia9VLidZG6QFPctBvqS/xL/ic
g0uYiCxNaV6uKYyNwEQbYgwl5QklRGLXAyfb7BVM77aSiUiY9R/SScBW6g0mLtrwq5DGX3APybx1
UlorGQoodobJT3Ryv0yz6esKQE7VFD7EYGwMh8jJmsYTi/po1utdXnb+0oa1pcbhk5GAha+eLnWX
+9e//06N8+43M3ENz7HpXDVoAChj43T6jIAtaUEkclmP92oOnQpOiIr52vRgcrFc9j1JwNmG2iYJ
xsyuvU49SQEdKqrRHnSix96OnhZHPCc/5O9x5vLGZPdO9PYHMJ4wLFkrCxo+j6b/aqQW6K/g+l7S
78tUG+9WyHz/OJLHaaE5cCZ+SM6pcpvrXgUwFvcFgrcU5quFAKs1Pf1q09G8LUOLDqMVALouqovm
LyhmzDueEuxebNruHpOHpGUhS6fjHIFN49JnD0tceUl1iabDIv+OMIqQQpH8/7WfCr0hbVpzgllL
STQj9UmC4YcNXn6nAo++RvoFbQhnqubH6/Z2ZkmADnpzUYXJNmIuROmgvMZCWn7HXvaKQZVPvEC/
GwK3lpjsgkHpRlAhxICsLqP5VzphauUn+o5eecIdt4jYC4Igkwe6DAKU6PQxiQWg9iwRyKs5jBOF
vgTME8qWuxElxOCsAHvhmhx5yffrG7rrphuzTG4p6mpNSIGmREEAhZlvBoN3R9sLX9uFMUFlnJeG
kA5fTOiOzdRBOzhoIu4llLcOJnI0DcmERcJx0+/7gwrKufM/3az4ofiZuwCSmly2gn0P2ewdE0xa
QcIFLUItMHrlU43GBnoaRxOcELUtcEcfuNaYgAIG61xoS1ibjmDt9KLjfD/b4MQCHYPJVfrcgyLr
26/GxJKwx3CbISJQgssvtscz5VfFO9FN4ZIJWto18I6NJ58qT2pwZYnBT8+rQa4fiA9C4eqQEkXp
J7yco0OmlsmXAty4eIwWH8pEaDh5YbeGf1vvB8nwORsp3Tn8J8mt+Km6SQqLNmcjFxT8gACeIa+N
U1/cjmgq8O7au1XJ1jgTaiIMYWs5xk4hg1I14MyivdhH5SUJaFO0D9AdliwKvKYi4lpjq2cVd4mB
qyS+mz/+82cQKrwP5rOSo+8YIX+kh/AoBW1AWxu4MHD2+v/wLSBKMegCilb2cV4GBxpZJXzZ3hvc
xaW7rIBn6rv2fX0hd1UPxki62gKk5isSZpBpl+VvYJ5w8Lcfwew5Jg3zZZQW2ocH6aYtWeVjBcQJ
VWhKg/WSOH9V22wMsruby2uqtlh1oXT3+bIAd6mpnXM9nO/nR5RvkkRMEe/NzLmVm6XrJUXC2ycZ
nwXLXOfaMpT1+6iifi0xWYAr2dqfEhnzaRzT+4H+P9NsLTAapJQygrsoWJk/twdxtlIv8tNnKtlM
sYjaH4ww78FM8RnfjDL1QBULqhrPIvGM2wVwtwK0TtGRoGCVXEiz/QGl5H6ieTPI+A0ut2WXKCvt
aWSNTVHu/ffyu9baBk3TrhwMo8fFue+WrZtVMr4DkoUB09odbZKJNuXkAjnoQQmi+nXkf0UTXTyX
xzJzeJh33mrp3zf1XS4MarXqWG1sFL6qm7YyPHHchm7Yh5JchTiMQXTV+CC83QviJOfgzfQECINg
1MXP7MaJHyApjScBXqjd9dGNMSaJtiAha1Zalc9qbNXDYzp9k+WH/+eKmDPYz2WTSiO+Vnihj+V1
ifes0RocyTaea583l3l9SQoLGiy7Loe4K5ZEzMd+ELwlFFCF8+bqd8TnUXj/t3MKCxnEwQZ3a4nT
TdmYSW6Vt+NtBH6o+jflBcygig2FH8HhPRTurw5axpAgkQHRYzwfQk9N07ciPliNaZ0JD9G1bGcY
TeJ8M/rhP3rhmx3G0ZN+qcQoxTcbP0e/s2cNozN3pbee2pPkDzXqOsy2Pk+jVeFllrfG3QYPeDz+
WyTdhM0pExKIT4wCTYjA7P6DrsB0HTIRZeJVT8PJ5NAX7IfNjUWmXFabRFwJdZrlKB4Xt3ChTvig
XKpD+lpZaAfO9tLPdG17mVK5iRRw1hKssHVomIZ27SXxRwjl0l4wfWq+bm+3kgHyDwoioBT8gG+d
pjRNFQFeQzkslSADduBPHmn2a/KNHSYZELXu41CGHRqXBx0CrqBKzLCs2W1FTNDyLqW7NfHGHnMa
hLCEWG2DosXQiksohscYN+xZhbZ3N5fe9T3coZfBid8YY46ElChzrg+I/eIxCbQXisc1kFYrjD/y
av09FPA7W8wJaOu6maGy9s/bBJ2rotRznW18p+egOoBoyBK/G/iXL1xCl/HBNTfLZI6CoUKZNkzh
mlBysAcofE+xaF3fyt30vTHBeL/RDmLaAfbm9fHgEGmwe/UiS3geGHUoNnPOGm89TIqDlM0gm6qM
o50ftbmziLxwlrMfrzbrYRKcnM1m2MvwjNb5rB5pzr5L0Iahl9HWNrnesX9heLP3WvRu4mOrkmIy
w9fcMzuqrR9xP6IsOYH46bWpdhjx3KHZ44wqczplt7xjt19Vb34AU2VOYQwUfoYF14P6OxKTcyML
mDiNogDidQ/dDAWCLD9JEF3px/z3defZPYcojUyq04EUITIOWuaYruo7fFDVF59FqEZh5YCLDj/l
gIeY2M0LRCeUhwCUEuhGvc9EJMtDJRxBUdq5VC538tegx2MS5X7VT5nHHR7Zywtbe0yMafoOQrO9
QaGa9aF4qL0KOlivTzcyrSm4qXbvcGztMXFmNedibCPY6/LczurOzhXeM+SeiU3YfM0ZG2dVUUmM
8T+5R/8d4XXZE1zVylonKez2Af0DjPhZNff2xTPLfrkhJqPcwkWjySH+YDiKN/ho/vqd5Ig/tGOY
/MGw+O7743axzPdTFnDZiAWsyvf1obnPwOqkg+TVrj6pGIulAYHe4pVD5OX362yV97Uvn3iA4v34
gE6CAiorDaGNOZ7aoi7ETBBflVv1KLudb97E38O77H65JK5+6JzZ1Z7bb7QxF3nrnVxyOhr0BH5I
IRv7TBlQN8IAth8FaVlPQeB52xqDFZHEmiSuWihdyjVTzGeWG8NMhwEOPNnEl86owiHYgGBw9wfB
YDdtoSFtSLoMGCxLy6xqkAfPTZVe6GewIHSYr27uO3896c6M/sx0K56i4Q9q/j36BZ12wv81zMZ7
WYtFJaN6bOpXPHiiO4M+GMjl7axCTQyIhEO5SdQHTpylX+nj1r5ZZbwozcxQk0p8xfkzKJFQEVMw
N6X4zV3+vWa/dNyskfEZBPVUMwtYoxMqnVV8nS1UOuc0QDv3jldf7Tvo29IYryFi1qQLcozXKWUw
pYUjT1BcNlSryjng/ldm0mu7yESEzgghQDYjW6URnuVBHeLjKey+yDNXx/S40gggLldvyla2mnW5
SGoCFOxIgkT+rpvPZRVBxBcxYtGeigHjrEL/2CziuUkwx0gg9ib/kIbCkpIBr7SGI8z6cyRDw32s
7GpSjnpPXKWc7L6ZIpRx3Sk0Or+Vp0DtB2syO1tOARqfZXcCe7s2AoXZIKuV2v+Qdl07kuNa8osE
yJtX2VRWmvKmX4Sq6m557/X1G6zZnVSzNMm7c4F5GRTQJ0mRcQ6PibBLIzV7WTxM3X1bL48zuIGT
aYDOomHXGWRmC+0XFKd2UgW17yT2E+5T1Ltd2NUWZEbdeBlNaBWKwWNqHNMpNq8fzM3HzOqkUD5L
bEWjznmyo74CTE89MhDD5iLcdCArM1SY0UNlV5g4XLqx1napMKGdhKktwLpiVCAcJwsYKhaIr5Ak
ArnW6Pht0dZNGr2KI6seurUiaG6AZRaqAoQq589gZgG7epEUI4ILNbXRo2OnkcL4NpsPFx38siI0
x+B/JGpFQ7lUYxIBj0VvACEEGlCORI+rQPUOtEa25A3Ptcu9KXZ4ZrVXbbq9tW0q0tcTOU9VHc6X
WyrV5Pl4NlNefUxF/ofMj3t5Dv1SSFWza8LW5CcOxO9QSqj6fKeDPLPMcsiVcdwpgfZbFEufQyTZ
WSvv5kDaNXzoXT/FW22i6vrXUl9Daw1FlwIcY9J+RnpVSy/2+iN5L8e+0aALbd7JJ/nI6k/azFyt
DMtUjVpAZadHyZUcuvoZRWPkTDM3sENvsmbMuMZutGs8ZsZj8/BdDgYdk4B4uGrbCEcdjUGQloGq
ARLipUfYQsAseiOldvWL9U7ZctjrlVI+JYQSN5+DZ9Plpdwq6p2hvE/DPaZHzFFn4DxzVymX0sva
VCoz4GJw/5ozL0RHS5AjgIcGy6IF0j3ZDDszP7MeKaydJX9fBdjDwkszZpfxPcGS3vA/AnaUtYVT
6ycXBblGlwpaVsE5F4f09FdOWjvyLhGqZocC39Yj8YYGOQpRVkTwFtOMHOAxlkcDxSGvnESrjGST
TVT4bT2UCepjpUpYi/qgJF6edJbOjXbbfOR5YReLavvcmJvzgMau4VUf7F5kBMdkr/4ICCjb1Ofq
lFxM47FPvLp5VpZ7froRl8/r2MLaQepzjaUhd0mjJt5SF6eQKzBhMbJEAzZtoBALoICr/0a6pqfG
MFfcglSitbiSKzwiQ+VAxXf40sXBK8dWWE0NBL+/7dzKJLVzWlJJ0bxwqZc3J63szEX2xf6+7HkT
CmqWjCHy69v4Pa9DPtXKILWP5VimXKjA4F9T0wkGVKMIxYtit+wh4rmPA2Zuh7WtVNRRKLIQtWqY
em3xWfXovJ7vGYv6NqRBFqUpiogQSUQoQHnoqCz4pU6QopG96aCg6blxjD2KZczcwlfT9rfvtbJE
+WNDHUHIEsgJmNLSQz1Jj5Um7WS06ang7y17YSfHs2cU3aGT+GMXauYUtTZGj55VobkJ9MALBdDZ
tUN/iji0ASy9gnzkAqJtrr+dwCilTdqxK/pjzIVvATjU+6b9iJFwsmuxuS3D8b7LS1/VQltLMVam
91Zf8E6TKG5ojIecb59UTr6JgtRVixFVbo2HusbUPnIRPvM03IBJaxeHqsVrpd/W873Qices7ndB
NNwVyfQgI/pOpnHfC52fpOpiMT7UJlCsto8KENow0gUj7hJPkPpdGiZ2wRdWH6CpRpfcZIi9UGwe
FQ2NWPWcmnFkeGmpnKAWvtPRA21CdY/ZJMD4SXToIKvabMxaE3sYDYMOCgLW0gPBawQqt9Y2vNxd
JkzAs15r39+/fx5ZOnbgFMStcj0FeHgLbgHaK/1n7qERBZkxMuarPfY3LNq971lGyiYVO0QacmNV
biRecWigMzXsKie9bZBv/w/Wt+mOLl9aptwRxkmqSe/hjkjZZPDRV4ScZozqguRAwt65fq6+vX2p
hVEoOuVNLFRiC/c63GfiC4eUHCYvDpmcsOCTtSwKPgt1UsdcGhOvddLTgmZPcO/Utn4e7Q6HZ6f5
1xf2PYVArYzCTowRDkoJRYhLUe2p2ykOKaohoC3+y/spU0AqJgKXzEmQeIREQEktiPMQegYottVW
+sjbGNaUzf6DVbLf9BCrw/INVSNM64i4g2k8mX0YmuXMesURZLkC3DRdY9Hk3RLVS4AXdn7fezle
2OUje/Ro279elkJPyjXgyoawC+w0n7JiRrcc1EhDXGvtztBQMiTKSqxgmXH66QE5WYta2YhwrVU1
3c1i7sxzEJlIvh2zbGLctO8P0j8PJD0bN3OFNEZQAMG9RgYNaJnpZrk33NSBf3eVPekTaJzoPrR4
tOYgomEPOW2vVzcIhyAKJt/0OIpKm8MJP0ExgzvpjOTS+4TmRZC3ImdZtBjUR2HBZT28xG1HcTFL
XUUQeyTBZABkZE/fF/bygdZ5c4SiVowGIcMh5ecaPwDQc5JBdt4hE23YIrM+vBkxapefQV1RqYBo
2JwAgYQ+c1rkA0KxB4dgbIbcZJf5HZcyGye2r+fFJHU9i0GNsOFfWE5UKU0yLBLYql1gEsZCwvEh
dv8dIlxMUoFCHGmtwuk40xVEhMV3TWaRizHWROefM1XigmwRsY2QMM2F37PC4oXaRpy/l/DljVdv
2DCJa2gRRuDb9pYDJix8MiX2H5DcMK4DXYyaurQxyhHnEuQRh/i5OIzPpHmMczSrmc2gN0WXZLeZ
dT3GffiqM67Wh/FzRZ0NuCblYUGzcnZGwISq1wceMbgEYEd5EdBGzJhEYxkln3VlFMMP0TCViPSz
6aUuPqfc0+vBvO50WTbI31c2+LBcOpDA4jU7ICxTZTMGObaWZgxn+50F+QtKLweEBpQ8D/V0xqs5
/22cEz95JE0zoaNj6PcU3ik3hOm/LM3kRCZGxZv4XANUSFNw+MC6bqwzRIFKYSR1UYxc4umQYO5U
cLS3Tw1Y2rmMRWvF2lwKS3rM0ynpiFsxtZIthZA5Q0m4Whif8B/c8GVvKfxou1IAwyz2Nn2O/MKX
HekFfEgO9JpKVArRY8JkF9n2DzoaVaFyiyc2XVcH/1IiBBmeuSiQOhgTfSDj+o/IfzvZeX7S/fms
npfZ1PY5it4WMnd+b80vLDe1iWurX0FdkLKdwS6IfLWnTeh6Rkg1NqV9/X58T/OSg7uyQV2QReJA
6injtLRO/yxJlvQZ7iS8l/Te+VxABa3exD+hmgnxkx3D8rfSKGWZujILCiXl2A+pN/8lhwWG+k8C
q8meFVR9L3tTpqgr0feZEusqEk5gRAKFrSk/87+bW8KnkQRoBB5AfYlC8B1pW4rtZFeFeEUxuwY3
nxurnaZuS22QmrNAbgviccPtnzinfSORRu4mtSm8Xd9e1tmhLs3QRH2t8zjBUQcuQjBcqz7DANm0
b1H4ZT30LLMoTLURlXniBQlCxUm6l/SBd4Ole0Ri+0VUI2cONb8OdDeOGzQHo0BXC9VbKBY38YAe
TWMZ/Do1bsMG1DYVJ++EJt7JWWlnZeMNEZhB5xiqWoaV5+gqSwsnC2cQzE67uEVXvJoYszNpom6C
oKexsyQ+BlVzlJtl12qLncdRbk8xr5ptM75NYig4nAY1PIWL96XYgrRmtAOxszG26o5VLTP8wfa1
IsTjvAD5P4XeHCgSNFo8IrfUoUkUfL/ucFNDd6U+pl7jkA57QzYzj9sx6xib6L8yTFXFxSoxmpFD
fEdyEeNpOtQYDTFO/Jt0XKzQmp7A7M7m5Nn0BCur5Oyv3OzQavU01TxceQplkOUzqzuzDXrWrm4e
6pUZ6U8zONGB2jYIU0oH1ebAk8BzVXxouQnBASxO+1V5kcc45lunfGWSwuAZaSplCpvUg5qeKQS3
3cSqzJAf/e0erSxQCKxIfSOkJBuOzt5nMpbWmZCwR8MGCRAMnzk6tZlgxUCEpPI6dDZpZqGsrLNG
qoD4sgd5VCvdk2gWRdc9M+FBEO37yi6WKITPhBi6DjwyEI0R+IUY2XpfnKNIPSl6/BDr827uEmeW
xJNqcFav8TdTvNj6kOy6loMWI7iteO0hE4cncWQxemwe2BV4UdckCbVE73XAoz4jLOtgX6wWsNDE
3P318/N9WOxP30NTeMmdkMpTgE0gok/D5+LGGMwTnyb7S+7yhObVAoNbi5M44qE/V0f9Y9yxQsKv
F9C3L7FaLnVxmlYeMJGCMwYScLM9AY5A02ns2UmubaeggEVeUKEPT6dC4yQAS7yEt56oDkdE+L0p
t+WuUAu7jcAXPKSsKGIT7/SLQQp58kyMliFoSZ1HWW57xISqSVrycY32CZg7eysfMCFGlIpYkxyb
x3tlmtrUsWlaUEt0cLFK+BaBJNMy5uYm7WtXRr1H4HCnYhbZOmu5FBz1Q9doWDH2Nw1NXihMccit
kQeFU/GLcXA3wXa1PAqXUkiIVhhOIUETtCvkH6TBtLVQiw9/yKFVWrqvHuBEMfeX/JhO2X2BPFHq
stLB31tcv+7P5QNTIBKFcgr9b7zghIfeafwC7ZktSKOWvehicp1JacDaYCpUlPJx6fQpjL08eizQ
jj0Z/dnI9zGvfDD2dzv+vSyMigc1RYgkYZxRfgKPXYaJUVK5I8oZJ9WuPrQff70V47OUmOlHMpnZ
kTXiyForFSMaNb9IXZkmHhjZu+4hbkab5w96FNnXl/p9WvfrG6InUUYpFlU9ypAUKGGkBSgVYVpX
JpRmpKfEMNOb7FzW5vwW+m1pNu9gwAGVImuV22lOzFb+r3U6PRTqUVpyA6KG6jV/RqeYJwlQaSId
g5yjgs/RnFAaFn8KP4j0Dcp0HyyXu+1sLj+AcjZcJXBVkJDXZMLv+U594AzF41OWztg/XJWLHRoL
ew3l1PHL1cxOd1v8JHxnxdfAlwaKOeaTZhshLvYoACx6tWiTCC8aRYtMmZPMuuGs60eHZYL8fRVY
tkUUTwunI5mhJlZsFJYWP1y3wPo4FMzpQ1ZofSbBQvwS5p8N/1brrETJdoVwdQQpEMtiTuuhyJN4
4Xvlz/v8lLy10CnWMTpd6hiXSd32heX0WQujkKxroZ2l93DFnf6UlpmpS7EZoG/kv9s+CsWCns/S
WsTKtLY8B1OGHk3wUpepc90M6xxQCDJpQY/AFUcb7YiHVlpsvkoZQ3abaLiKi6n90hoRck1ChmhV
SY7j0O2NzLD1QLzrw8K7vpptSFrZonZNy2NDCslySEJisdHjBo7gAho3N8NO9LW70R59HuMi/L43
wZY8mwurPLh5Ola/gNpQjNyhGS6NoZFpYBqniW7g9SxdKhg53u2Tf7FD19DmOheCocX5kEEWOIcW
2n9rj/DWTo70rMaoMJX6f8BOTD7Wt4B3ZZaCXGmAhsUQcJGnSK3JzYY9Ti6mo/HaSO5UdWbwVLGs
UcALHeBwGcjnbGtE94O8LwPuUQyaExfmndmP0m/G+SH/4LXlUchbxsVSTDmiFDIw2VrtEapMyUee
mpWB2Ej08wPJaeloljbnxFJGE+Jcnlg5LIz53lZIPPtqnyl85sDJkCoLcvgJePQGV3ntnc6vkcpD
iib2B0iTxq+Vx3Ko290PK7MUaEtSoBtyj1MFAfRnaRe5g0lIKMD+yKzRkYtwbasp6FYh8hgZpFQ4
lMUpj2PBzMNixxc8KChG5TPqjR3+bAtz8Hj9I29C3mqNFB7xYi9whor4mxtfsq4xoTbDwO5/yFL9
/UBXKBiCplJZDAsc+AgGb+NV3GvuAvqw5ndumNEJibtzYmF5vspAc9aeUuAjZFqglym8+izcCcbn
yHvS0Jj6oNlt+INXfsYdY8rri2fqyldUqabiUo/6ZpxxThsbNeb77nUEM9+XdA3EkcmQIlhaD/kd
eI4t5U5+7RzjR+suoNxGuSbGJYI0EpsOkuFxVAqkChXEbkGqISAtpTs1ewtlwYa8CoQKGB+agU8q
hU9LxTd1LOE7F0gGF1xhFhI0goTbqh3tNGRIAm73uVwOrkqBU8zXUq9KQEO9sjrQXoBF1Al91VT2
vc++n6y1UQgE9jklbCK8LYwOc//BbqjPgZrvZKF32/Hz+pXcLvOtlkbhjrjwnCZziKmUs/h7wBSk
IJoQdzyq6FiQHdT7vsYHCSkNmqrrt+rU7KsTJGhdNrPJF5XCtSNNAVMfLBpYaVSksPhzwiECT8sn
Ub5TKrAtFHoxmnwXH5pRhARDg1dlBBZAPTQ1FUnnKfNG/inkcmsJwIMi5xbfTyaf3MlT9lwqz1ma
mkqq/gTnrZkHsc1nIPpVf+jLb5SJIXP0mpY/23ncXd9dBuCpFOAVAASuEKrUU3XF0VP+SdGXu+sm
WDeOArxo5HKk+VBRw/iRicfLbsj4U177US551y0x4iuVhjg+7DtNwNtamMGTuTwXveag6dX9r6xo
FKyh+7KqqxbnMRWV17ifUjNC3i1vuIaBINtF2MvJ1yisEqGrIWolPC7v8b95kECVlqR/uV0yyg3Z
sWiy/t8iD38GFxoFW6WejakhVehgyzg0QpW4bemvaBlj6/oubucnVoujECvFrHqdK8jkxe/EF4An
CBqmw23rlZ6B4e36AOW1t+yOG9lV0O1svKFoIg/RFInuvNCkQuq5Dl4e81AjSl3za8MtthqpL1yj
OpMhP0Af6KWqqlvwm7LWTTbwO4RcjFPYmWp1YKgNHgEkLUx4ioqHAHqUCho78zNrsGe7CmtcrFHg
WY5RVA8alporJsbV3HyHVi9UqXioZRO1ZS796jbJ7eY+ep8cSMT8u4zF6idQmCnlqaQsPHJuy/Kg
pHcDnsXXj9I2wFzWSGFYL4qcrENL1FuEl9R4yLIjN/SWrDGbIsiRvPbpKCRTlizLu7JPvewgfca7
2pNR4SvQkoAK+rzT7ElirGwb0C4rowCtNfg2VDsAQMt7cZF705D4+sDAs+1qyeUDfVHervI9kA2S
kkFFU4B4J6pgev8a0ZNN2anfeUcFWwu0aO3YDz6re/ClgT7MIXw0LJVDxlq/nu+rXzFkSVUFFe5F
MIn2OPY2OALMSmMkHLb93d87+nVfVlb4KOoChZTHVDzxNf0lxzj+9dP4D8+ziwkK2KqyJG0sCI7Q
5ziigXHGaBtJCmqOEFn8Q+dgStXhOJOVtWd+RwpZGjValoa4i3w2Mdybz45imFpsZtNDhVF0j3Ra
TzkKgmbY2Oj66gvLAA2nYqq9JWEYjWN26W+/OS5bQaGPkQtLlyr4RRnGclM0Qs+u4LBlY1gflUKY
PitidEPFiDDm6SwK9c3SCPfXvyrrdFIYoxhFscgkmp/ExhSkH/NyIxjP1238Q4bqsl0UvgiLxNd5
C6RMZ1NF5dswk5/hfX0K8L/W+KvDiFH4M4d6ew5lqxwqW+SF5LIigO2U9goPKNQZdCMtOg1h1Gg1
BxJ2RLaUmzF4H//i9ZXeGOtmfD+aFTEaR05qNTz3iV6IsuMw5O+FnoSMnAL0McBUn/sK2oHRJ2Sl
z4QvrvCmX8jyXP8dmzdX51VZhqwspNXpHveOq1XE7zJmu37MoI6QDs1D8JZbwn1+0CLQu5CJzdBu
Wf1gmxd3ZZfO18lJEgW9DlBSwKGMOW+reUhszEbY6TE565BQy29Rs/eJ4BQploCpA5kl1mff+gjr
H0EFm7Wcq4LepKlXpUNrNlzu1nryyNhhccODro2Qv6/gV4x5LtMkKUUOVnCnh3EyyffNoU/HoTRv
s9bE+qIKhcUQhTUyJcJEYnYo/OxWOqBI/cvATGJ4y3mEPCf8ZBMoboa261WSrV6tsi26fuFCbCXp
OhMwwNDfC1io7usHGaOQaO0HaZ2LeXdm2zdzwRTiZlyiF1mQoD7uC5+CS1Q2KuSXCGkrX5q6W/uk
t5+1z1s4v14wBcDRuIgVBHsDEHWAFuloOCm0FhuP2dxCziAdgK3tUCgMOWuhTfUMMcKx88s7cnZG
eJT+zI5aNzMqa1sUGMvyohhqRcAYnXKY9poEKz2qh+SZNA+OHxxrkvVrouva4ijYrdVF14MIn26Y
IQQmq6FbS/m+n8WzEUgVuDcKj2ugRiNHN32e2gvX/B6qws2EYDcWwkublP4cVrd6H+4GHvxJWRP7
gp4chlm1x771O8w056n4GEBMeUh0X6viM6dph25RXEQOhxZzjE0Lvch08CtV+plWMSJa40YXOi/l
6htIdu3AK2TzOf8ixaPDzcz21C0vi/l7QdcMXoCuPbXn1SypgdLg+7bgPFbcco+cCGk9aA/4+QB9
yW+OrIZflk1q2xejrJYl43Gm4pdiqMxY+jlqrCcKwwg9JNlNcyCOHTraxMo4C3MnYygfeoJ6J70y
EJZcgW+n6LKFdDOQkKdhP3ACeV7iWf0c/G6flRhk2cAADo9MweIP0w8O9o+sjt9NEABdtCjpGjgl
dWojBS4NUyktSW9x4PVegCHi+LbzmIdk04dc7BhU/mXAM0zmB6Br5+oekXrhTstpsjhP3oWuyEhi
kxP3fTv/XpRBecVGTJRsUGAMKt/2nIl2tfgFGlX6O6lJTLXqHMb32zwplxiETpqHBvoUojzMcAV4
UCeTnI+McfoPqbQHS/xUXagkTZhUZsQ+m94foscYCAM7GCTB/3RZkZ4GU4qnuicKAt4H/fgxjRpr
bZsnZGWEchOCthRBzCWxV00PvXRsy9TVByT6I5ArKO9DkpizupijVO6zTvYFA+JEWWGpemq20efE
N64sPsVRZ08QVGKsfxvuV7+Nci09qOXFsMCHBi9Z9EiI4VKv/pxfOY8wyrNAZzPG1lfmKKRrlAzD
DgH2mwzANV/sXTb/Bk0GCyR06g3JJvybg7WySF3PcciFEU/ErwWWCgKT3mswYghG7uGZzDk9cF7p
Jr+YLfjko367QRe79HUV8nzJJvJyIv1HyVt8AiyBDVM4Zeb0W9t3VvfEQYOQsdptqyoaugy0RQp0
4AeaslRclBlx0AHOVPUWu/nZgsAK/D7g1B0ctfV1F0/eNxYKbt5f4WKYiv3UUVNrkQyTZpV+1EPu
Zta7m7oP/OsLZK2Puq8JVB0rjUPefilKt+h3Uy1i2Ai0XvnHdUObGUQ0lv69k9SlVYUgmasS2bXW
Kd+D4+xwJlS8z0RFjf+ZoWkaEvfP8it5G827cifeGY/Xf8Fm4Xn9C+irWZScgbk1Mgj4xesO9cMU
bwYVugusFmWmLepeplU6ieoI+E38+qTtAl+4W5AcEXfhmVXHZ3hqOuEVcnw1lR061MSoPWrhQR9y
syw/dE68kzA0x9jEbUf2d2hFJ764VFH4JQL2Jv38oxKVg5bxTrIsTiCgkV8OrKme7EoN7+QhsaJ+
cZN+8MMO4rMpjyHIB4nLd0X8u+THB8YvY+0D9UaTewQsmoHXLyE860/VQ+bqPkbn0eZKCE4hpk1e
u7dMYNp8TFwipS8d6NUrrex1tTAMxCvoyLE55Rjl4HHpG79WBydUntoyNpXwUxMSSxWeGGsWt0Bx
ZZu6vqMIPr9cqwn8L25zC/p71des0p887la+YYZMm959ZY66w9AerKO2xA0i/fCQDQO9lwFZSw15
JZewV7R7ZuGB9VWpS6uVCSfEJJ1ATBpuiSpZYpYnZTAXPxHMEtzmrc1B8bE5dlZw5rzRD2/BbSFa
uhs5446pD7FV9Fm9LUTqZvOcnsVxhbdFY092fwLTDEYwqnt+x6IJ2fQAq82mHG2jcmmSq+iOV+fS
m6PnGfksaWGBIrkV39zqxQqdM4OWaMGjPvDX/kYorD6kR1JFguC9NSEaZpZxtkOWlUUqFOZjdNbz
M7J06M5zwp2wg8TRzbDvbUJrwZ6P3gwWV+bIFVpdTyEboLI3RxlGdJA/P3a73B/9ivmcYJxTWjwh
UeSc08QG7k0K7ztRdYZyMuV+2qUG5gmW+f36zWccDokKD+Q+Grt5Ii/cNEcY3HgNh+pK/3LdynY0
u9o8Cl/6Xk6LcsDpmL9mT8C5vctQ6DP23ZFN6vSd4BE149XVkih4qZc0w04BSUdLcEF5knwKB4C4
bRyFxgx9xLRE3OYs7hS01Z+ZsTQDTGn2qkWp+pIvvrIG3WFCY+eyC3EXZldyxBemtW23cXkRUudy
CJewDwSkMEmyWsKQ+V8iFKSuwcLtbdi+mKI8Y9zXrSQCtrzQAGNz2jtaUTO872YcuXpMU+cxH4YK
E/R97JX8WUw/tXmx2uiU8ovDOJHb8HtZC3UiS7kLZq4kHyn28+Ew1KOZGTsUakG+r1uZvE+nz0Rk
9IhuY8jFKHUwZzSaSzPpMSBinS24NInmUcOcV9xs1NAxeKoYumxApIFydkEDjYk8zzL4Fh7d8qb4
RKhNO+R6+QGzOogemaW1bSC5mKTcWaJqtTTy8K+qDG2QHrnd+F2aKuv6ZxNZZihnpiTjlE5Zgc/W
jwclUW84Tn2YJt6O4sjVw/o2Haa7KM9fuUQ4cMl4GpR5v8jl/chPj6UamGWKNFDYHPFmvymk4CYr
8kM2HbJavO/HYh8NcPZ5zGiH2360XD4InUUZwdTVJqTTmjyvi5+LOzv9cbjtfyRo1ZXPpCtuxhzX
jkf2GJTnXn/DJCjbvrx/fyC60XASoyLjeFzezCcKWNGZ53Y9Zw6WToIuT+5O2hvrSbFdSVqtmwKn
cExkKZgATqTHI0IdKXjTPsLJHGvkUZE/AqtqcVI/Cct74Qk+uIVa5ACYT5vtMsTqd1DIVWFOL5nq
r/g2GkzBzZIvQtsU7XqynTyPdgLN8dLkdyx43r7xl12n8GyUS0Ph8q/6R+OTJKTkIcfAzt9s4iYE
uUDIK0oyrvyf0UnNQftRmUN00+KAQZwehUHn028/NQUpnAIZo+CX8ZNVKN08UiujFJwF6jByUzGi
TtjVZpojT5ffXb/v20i2MkEhWRfPFR/x6BL+P/bpNATvHKGkCcxqn9wFJ9Y7bDMAW1mkgEyQ8nZI
KxAJ8cpol+1zgVE4RT8F2u82tq+vbhPMVqYoMCv5UssKXoYpaEvwE3j1qg75fsG9bmZz/kK/2KFj
c7ErjSTvwAdAUl6QPMoeJXvZVTcq+kX90UZvamTiP9bZ32wtX9ulInQRI+Z5q6J3T/byxVIjdAIT
FufFC49E8G90dckqA7N2x53+r5qj1sYp6JnrUR34GovG0McjMTx9kJhdtIs7sHszVeoYF5CO27lC
XWqtw7ERWkS0GBqNpc5qFYR9zchwgtvXTpNUTdMEjPBT2xpCVBDcCqgEZjHeVr1oJiLPMLF9Mi8m
6M2bpLIUFbTKz+Lbko5m0h2SmZXj375pFyMUKCeTEA6dDCPJkpxqrbYqRfCXQfXKptxVqPxdvwYs
cxQU8yXGXAUREKmU4k5NUHKSG6/VnidNMIdGe7lujbWD5O+r52IXREs+1iAskvK3SGqsMnnCnK15
3QjrJFAAHCetBt1uDTXhWrSkKjbLumacBJYJsqurdaDfrwyleADHaBa/c3J1pzTl0/VV/AM+XQ4C
Bbl8DoX3hZS2OztWTS2zJJRaDcEy7gnFovG7Qh0NrKbM8j3rG1H4G8ZI9XEj2sEaO3znrfYU37Re
+4tz0JfmlLexZP4H5cJtoPh7sXS7tjqKaRPXWCxCQXSF/m5/a+UXW4HqL4o599YA6oJn8ixYEuf6
Rm+uV5ZBaaUJuo6hrT+/JWqh+ZImwGOxCeyW+6lIeIILIcPKds56ZYb6nGlRGUElICzI/M7vj+RF
OlkGXjr8jkW/sH10VraoTygrjRAtdUlczHBoKlN8Jw992Ryc1m/2rQ9WBDbWb6ee/rYq0PqduVCD
wUSH1cRHfnZPjP4VlIABAUQ0zF6oTeha2aMQX1YCseK6SnXHJZbgSIvIzrU2MlWO1+xczkDfKP87
zjVd0QwdLkYWMONGHRfMwQpSg9irdZTPCbwEpMYSW8GjbPLIZSBiYN3IzQN6sUjfDbEKxVkmeDZJ
jROAN7bqJXPUfl+/BtvZqJUZajtFdGd3RgACDe1hsNEg5FUv46tuosHfNWxmCYe4sW+Z0ZU1ypeK
SiDwUP0AyoT25Ia7COzgKObKkGoD8VdRWWCHtq+vEFopm0dmZZVyrmUrj8EU55FX5YrhzkMze3XX
/4KyBkRfq/kghItujSFmM4Ng8iRJLx2MBI23nDpaslGJRzGuBifJwtqZOjG/azA4Zw6T8B42vM+B
5ZuLMBndzp+LJlrByN0swq0WfubSayb9rMEWbWbtgi4hjZ/tqg5u+r560hTQGc33uRrLppguza7l
lNe2Q3MNhsctjoc80MRBG0VWo1stCh7LnHuPRGio9yJ0fRq35aPbrK4suf1IkNPjutdFOmpBdS9m
rV3ylSkjmpymxBYqjPDp0V09GO981iD1UUDEqG+TB2WS7JSfTX7pz9BiMfs4MnkusuRE9fRwPLZZ
/kOfurd8WNBNkTtyUP6MU24wpUk7hzpY9dWPOCodCCK5BnqhXMkYZ2fQeAPFmjBSEcIrpbnM2hms
lu/1IL1IUw2CluqlVafnPIauB+irHCNMjzOUOk15QNlZ7m6q9H3pokMtDLtiMfZxLtjZWEHTJw/N
LBg+i7KeLWVSb+dxuAnD1guWwllG3Rz05nMyEgfc3I982YNX/qOrk2y3JMJLPWuHplicoq1elIUL
7KlZXqIW0xbgSI0K+cQJ4j5tZ3tpP6Ky9asU+i6G6vCaZgvhfDtpv7lWtzqQIvXgXAmgQzWXdtOB
gpQbnDLurFwvjuKMOcrws0fhdxSRbC0/yg6EYwPKDGoIlo0x3SdN7TRzcFDKHAwjpavOsRvjo3Kh
3pqaMpkDhKSqTtrLU2WLcnY/JedGhdpV8gOqRiaSqTdp2u0BuUepMWYTkdz9UPT7Xofc/KTscdh3
c5N7fCIdJ1WBwiOKhoWkgYd+1murCSFVOBUWKDHNMM4zM1aMXVk98ZX4YMgYcZ0wbaM98oFuxjyK
8uAv6wGxfBo/yZibznrw7ERj61YBb8fzizQ+q8mbkc7nsiUDwIkvzVBdhMgxmsgsKQfJ/KyhTTcQ
baUpNLvjCj8JltCK5fYQgqtnklVXjE/VWPmIQCxNnPZVbOyhqW13vW61YegXnHRTzPWxjFV7NiRv
KRdPDQcf586pFsUPwMgozm7WyI46Gedcw78+tNBimJbHcHiQegx1Yma1Ut+aQvAqUUdw0drxmNhD
j9pqrN2pdb1XZ3wv1FO5ZX4tG8xRB+CWNcBfP4rOJBSa2c34OfUzpwp+F+WekPSeGIIiZYI8Dc54
X/74H8KubElWHDp+ERFIQiyvLLVXV3X13i9EbxckEAixCPh6Z/nJdjjsp5mJe6eroaSz5MmT2Q38
uczJDaYQ286H4n5o+1fJom1eDL8Ray7Osr6wisSDbpN5vZCwg2NRl3VQbcu/Z5Ah2JhNEN9DrMKb
clMPM+CStPuKlPAB2+fMbuFGEhtWNrHEX88VZEyVhM5I97SI8qxxQ4ZufijJl6YPbRAmrtOcFwp2
GWzHjDKZqVFXlWcTfoxhixmqAfx0CtYiXUibaf9C2zN1OnxwBXnWo1oeieUpBGOwJfssBzjSE5WI
1TvidCddAb5z9WFGsN3bf/PymhdfS3iiuY6h44NnsXGndJrXbswwVtTlQxfChI/i2uCrsrhrIeQB
pPOs1n3tXwzE6mqb2VZvFvU8axvP0t1z96tnC0TTIRGItfJhZGkni8Sv3s3axC0jGfc3/fTkya8K
56htX0HTzDh51DAyMzixpCzSQQcxCfhFB8MRBhcn3cnYUmQ7epXcjdfRS8L1CgJrOkk34+58GK1K
8hp0o6XIhslLBpbHwr7QEEtavN4Z/6vKd7CiSnkLKdvQboqApgp6LLXlcQf9SgEUbVzeGdhgAeSX
c+ALuJSRe7PRV65e/fzW4pcgIP7qeeeFXxQZXsxfRYnwXj5adevNq8mBSYooExJyx7RLWtyXYIS7
fBDEAjCTbD0omOD7/StWlbLqRy0qnt13xdE54FgaDd8s++ZMe7VehiJM+TomVj2y8oWPGPrmr8KH
l9XyCbkGJLoilk2QNPzg9kHmjd9UP7FqAJC1DeRXyK6UyaQfVKIMqsutnEzSmOqx971dqHP8XHdb
rPcPJHHVd2kUPaMfi6m9heHpfh7MAEcxCTFMHTfgV7baiXUITHqXL6BYIEl5bqzqY48/d4Y9dTci
muIywHQqvAwu5MZDEy8OzNZWuJGED5I8zCEU6J3ndT6udQcFlD8drpldP4fWxOPAtosLQ/IqTMuV
I9G9e/Szh+hmWFEkb/gx1k7S+GFWkzLT7s+o/nIf3gM9SWRIY7P+rLBrh884nPiw9NipuEM2c6Nn
ONwm3QTGsdmHzreab8JncZ4/aDnFIOrFAZLv5ED8FyvEjjwMwTVoJP5Nb+1Cjn0dvjYcR3L+6yYe
D67e5OyL4tst8UzD2+S+Sf7TSgIVs2MOBQCOM2xntROySeu1SkfbPox8TnrzKRjspKcxo+2PKp58
8uRPF75+rBqigV8MfFlc3i2MBrfNfIzCfyiB4LOtU0dFBxXksZygpA8zxagA08z8gMkcL66IwVJP
CvIZTlMcVe5tbt9Li7cLv3OnTr2w3Uyt3BfgBq6ek5QIRyMk5kI1oy6wLBUoO+z8XXLUEtTfGbqx
3E8aXDZTVLEL1ivbO/o14tcq3Of4uFyda4UCY1hitRZ7UZeJkvqF91VS+fiwYUgkhXqmdPGyTo3y
j96iY22w8ZIvibO8qfIi+7M/67iiYzpMX+t45fnV5zhSzmEey3iQt666lvQq5m1fPNPmmduPAMda
bcLyQdRHJ3qJ1puR8AjvvmbcsHb4dMfHsVJwsEEggHBJjsV2x9kI+hnZn2L9HKc2rpwrH46eF9xD
als/qObSqzHx6SNhL41fQaN8N68nN/pS6ub5z8XyMvkgUuIgi+aP+ypuwp3vZ/Xy5kanJb8C8IFT
KPYR1i+pgqy39Lz4R9dZoBR7wF8p6Yn6D3N+7iV4VuBcVqjiIvNWw4ewxBqwXFg6VEEa1MWGebtS
8G13/8/WyVBFZVPEPn1s8FW0jqOgSm1vUh7NWQFnisCbUxGwbO1YUvM+4WSARyWBcgsieQ87SsW3
1QhGRj6mBYMEz3BsFao7O3qpI7yfUiIwjyZWtEwkGO7SYkMqupZrswG9KWb64hkS5/1TSzZt3cQh
gmIx/jZlmwiLjZ5iOhjxWGjcGXrsFYqQ3k/L9gsR/l9AAdZWkC2clgyIdAIFRUlaaNpuLYLFzN+o
U8dW7KLwqXMuviPiMryaRsQBTmmY/xJK0z6A+ApDie5ADyHvN7Twd7yZnucIloJQg4wrscKkExFp
hk6rlE89O4hlBTzaqz6mNfsZ/Drm3ntF9xMyQNUfVm6S2eUZqu60Xo5tIZ4chKup+WjpFzc4d8Wy
dRuRrnAUtqRIwVZOGmePdVikiBy/wneNTbFK39bhz8CXJ7o00CqYOE9a1IKj5Uk5FfuptPGE2DgZ
cRWl2JLhtrAn3aBadGiyBPjuUCh5qO2sr9LFv9qcQd5nFxIRN7qCbx96SGQMsPdjr3lkCEZBHl3z
SO06UaI2dNlLS97t8uCwF1t/Lv6pXF4lVo6bIZNhndASJJlqzSbcgXqgifIf6PjcRBieShwm7yeg
f2uvEs5+6fyg822NwNJFRaqFjq3kF9989u3HFEJaIa9hkDptq6Hc0AoxTyL018lIPmoTIGKOmzA6
FZ45BPKN1lgvH67af2fOK43OXXQK8zMJzmZCWjEvNdoFJpGEUDCIMIq90o/b4aMwIu5slfTVV+X9
Ng3SWl5+gTiGcoAGWaG9QwCpdBAXN4bkG0YeBme4otIRc7fhpUQmn7LcfWdrkJYSNazzLILXxv8q
ZJvN64teir0iNB4hAsnuZ5QT1LksDdTREpxNeIaw4WVeypgsTxC1S5vxiSIR6uJjWZ4rn8ZeAWW4
aDqNTRFP43XxGuSiEh4X8BexKI5C3ErPhQBrdZ3DQ9fvaPGrNdgheG6UYllgC6DQwmSzRG+irwKl
fK6HhGBXNEI8tvqDyg885JaBnr0G77R6DPwfl7+q8aqdL67eWpwzph8r/yc0xQ01TKwsMDjWJrV6
8qF2U/cbtxpRt4MCF+kNXes0b3WsfNxEDi+UBrpOrIsbMyFkCiho/KMIwAVq1PltmH9y3eINi1iI
P8LkJvR+3bxCizNvtCBJb2XWOb8ODvmKfVh/RlVodTqgJQaeE5fm7u712bZRolc0Tga5Hl8YxVxo
JemAalDiSrpLmBY5gpTzURUNZjY2YV2GyTsuixdrr0s8cbUeStYIxQj5bpYnOtZbkCpiR/90dN+B
2ecuY1aqJln4L2veQaCKVaTfOwLQTL8QIZ5aVz1PvkFSJLFANc6j+sLnB3RgOE2vvXmb8vdhdne2
evPXPwGaaFh/C3KpbJdEg00ifEWmR6WiYjpipAvZiI2Y2mvj5+miyY0V7ILB4dGu1W6QT5NpY3F/
ONxmr3hTgu3XtsmKwiTGn/YCwDNKeRq7/bCb+zcIJWREvrMALWZ7QIHrLtcCskj9VLQxDc9BRx/m
0v9QPdohjjDrg4g2713uZyO6V0XXoxkKaOygp4BB24iGL+h1WukTjO0gV/63qDIpu6coLLelBj0Q
/QKZ6kRiWL7ao4d15Z44Jz+HuHhUQW7LC3JMs/v2i1X4PrsidqJ/zfwkIdhZ4Kx60QbSxqnP6rQB
y7sDB2Ht3LjkeQZA9hiIRzPTOPTq06JsIhlSUrvuSlSKYW1uTttgMN0kPRYR5gqBtqjTUt3YoDcR
gogIgIoQ6N4E9YbVyxMMwdDRrEBcUEF3IiYIViOC1gwezeB9lEG5YS5/oGub2B4mRnxOuW0vfsf3
TTVeyIAXIdZr2IMmDkbmshxdCjNtcyQwMYxEAkHY1Pe/u4Il3MUvvuwjJU+VtPEahXiedeM1Bl52
eGcuenzd51t3/o1kDvyExRI51Zh/Ef5BIWbXViv6BJQ444lG8FQqmk2/QiR4xTQUM4cS//tTOMtd
g2aarksCr8CYCgM7hmbgsQmKIaYl+pTZhmUSEos9ZBSv9UGB4lGL2+AFt7H/ZfVtBdIwzVlQwkcl
WFFi/SjvrUBXZ5svAaUppI9yjns9p4bOMWP+u4/VeIdDNxjbt3EE6e/NwiGg44VmyGbFqyyEqvVm
WaGN05Ie4Y1Ff0MgB9TQxD2HodqA5dNB93jZaVdeSJ9Xz3nRFj+D0G2e8XJAR+i4Yodg8tNjMx63
fTlXa6OAraoR3GvIcd9rCBOEQbyG/RjPg4LBIJr4AkdiCttbhKmf9vv3is9/E3eyBhp7iLPefDGO
/MeW4ou27qsLwJj4+oRZ/ZM7jQdW8I0iLHVzP83d9gF3AR4IovmBPdMBMpjoBOoZZZQMul+/VTZr
ltmmcDvtDo3Wl3oOl1Talm5KLIt4LkH3iy4S9/yBDvAFJwHsEKcFEWmsOraHyZLZOVGZsUFkhdIU
3517cYnZ6Rxe3pOaniLzTSAJ3YjmWkFDP84b3makqf61MvIS7XYIfdXYxLyVr6PuoRU4dLdVAKPh
LZhGpH0cOvO4ht1jLaZmOwTDFJumeyQz3uVCpYHIlfyeFKwkFzdMsI56KlsKSzLHy9M8ys9s6QG/
QZlHQNoNlRarnS8tEVQKcYT6zLZwp2cRUWSddRd105uyqJxaLf4Cx3udWsh1Td2mhsHgEHXb3C1R
I4fq0hmyFyjTaoXdoLI3Z92xnVue4VGOW1nHEtyfFuWY9Xcqr5PKexUW2KB6csIPguPtIE4KuAJH
6uxzHG/vmtM5I2j6K70d6OdEfOR4D11iGIcSmKX3MWrgR2sdTx1yCtr0ro3QiLzM9lEK6Krn/zxc
gB7xrkMuDVtyWqJ+RxYXM3iVaeEAiMKBW51tA3glgt06KxDMAWmt0dPAGSzadWKqh8X7heBAR4NU
011jAcfyf3DnQ846LMECBOGDoguc4QNhCcCDKeaEAS3WO7BA63ip5o2rmnPZfEl6lw4owNBsM4kA
BoZOrAkCGb+RyX301vLsutAsna7W+Qp5dWJQ4Y/l+s74xvc/OQmT4t4p5e8Ei33NEEfjc+jCVRKA
N85a4oHTFw7NF6kHtD0wry8K/HYvCrFOvNQWAz9b7kMkZDnkcb7UaS3eTX/rI73TeusQechpcGlm
BnWoj2b66ye2qVcnFvoEPI1F5Xapxo3U7iaqVdI5uO8MX2xebzzLcGkRW5l5WfFquP/nEZoOCj15
pBEHp41fVziC6mSxtpfTSwe9Z2dEOfmOojlhE5p40cO6B397yVEEYM3PK9eLHLBdjB/cVEFsoT44
meFkaogeevmtQP4LgK0EsMiwqp9BZDRjUpb6u+IVtHmbZg/UhPGvjoxHUOVGNGVr5uSgwxclIGsG
OJ9njRDIcU48OBFgtktdvYp5SBaMzIfxoxdeli/TWfLmhYs6GeDsKQugReAYtsWUOo74t0r/LZAu
dri6TRnQJzW1ydLbDbT3UCwN4YYM0y2wUA4Poaa02JSMYNiXd5Vtfx8i1bVFtWPzo7Rkq9ArG2O3
tH3vo8HDd6/2C1m3tgRyfheEiM6969/hZEC/et8rZzOQJQPZ/yI8kXZ+kBlETA5kr4bgsw7cDGuu
l9ypz/A/SMg0H4fii4W3hTzPTbVpSpTV1fx7xzon8FvNzM8WSnwu5UkODJO45pRHM24B3etxSUzI
096GB8yTflwXGVsNsZY8GYZ3R1S4Y0NaeOjjp+YhIEXsIRQsEkMR9DFtYzZDMaJSw12HBuoI6FRD
Ml4B7dEU2g71uoWv0tUrQEjMv8HeeZkL/zSU+YPTvSPMbD0NByRWn2BhiSv0UeLz2+FfP5w5DZCa
gh0pg2MxFYd17E/14Mb3Xn/V4y5yqtPoFFvvvvE74dIVoX1vHGS+yD1WAxQ8whGpsCl+4L6C6u3C
3fabeBy+tNDd6Cf6VHhNMtXiOC7VgYfVURp28HV0zCuAip7IllpcXdiyBDxvkrlw9gTZsgZosXje
n2k+Wf2ppmgfANtjHBDaHVkqPorIpGG9zb0KuFYIjtfMvodA7yINuUbOcLvyvVIsQAPh7RC+E9Kq
rB3Yo1b1tb/XHn27cSSsM6TBed6LtYtdUIkBhyUT8sBIr0sNmRn47uAhcVi2M8DEfvoKkEgc+syd
11KPUO17Wx2W1sg5heseWlRcQ/0rDCDEKss9g1AJPMM8uwzv3TYJwFa0PUESeSRZcqA3AsLb8y/t
RRx1eGxTb1BgJ121bB3Ieq3RlYUqCTt87/LZx9utAXqHUzZEH7nRew9NG1RXsHDfxTOggYJ1iVy7
rKhfjPvNTJEMyP3YB1LYV5nHJOyjlM1FZiUkpKEAaDHhWpwR9vHzAdyyuOmOwTxCws9HofSI3XrC
g9jYd8H82GD6NblFahAM+h4eQbo+rNGYtK7cBSssCDGRqyuWFM7VFDQJGAQ65dEifYWtm+XRYS2B
QOFUB9Ezn4DGHiWd8JNW6OrdevQLFreOTwcLyue9kq3YsWVQ/NFfofVRTH73pYZ9+t8iv505Sqdg
32gVD6GILfkYCi+jQxXP8ECs18MaPsnyMaSvYQ7vUgqsXlxbUeyr/kcauen5QUAZga0fLUHMrIbU
jMBNSYVT+6lAL2vkjhJEGZBsQawIQfRAhw3cNiphyVNeBKVJIXUGEUAZXpS99FjPVLmNhd/GRbed
zYOfn1bvj8y3CWJFstTwgd62Io/9BhcRLrWoHZ3hySDWuvmWuhgcsbNjLyQCnFpzxDsb0+CXIaXV
8qPG5G3+iwIo5vKH1V82998ohH23eBGOTkaq0Ec8uuYS+T9lGJ6rSR6C8U1LlBfrY1+9l1WeCAJt
Fv3og3QwDecuf8JWFdrYJibVJ/XyQ+S+sPBzFHMarShcMdaIkFSYX+9YSBLVLg8WfTRvfh2v30uG
wVAYZFp/KVNuTM5QF8KebiYxy01cFufWsJ1vbIxVtdjt3vsw/O3ReVXdu2+aeDTlNQJIkHtzUqGb
lBABboqUAPhSU7BDwdM44Emgsu4VJCws23jhX+OivABFO5QjWrL1MrkuFKIfrBdmmGCmYgQutHSw
0+7SfMiR0h9Lfh7BdeD8r6hQorgsgzkPzDOnIzfXqliymh21j/OMSkA5v1R/rHMYU/690KOzOGia
+cs4OH+2PJEVwjZ0wvUcU89p445+NCCMNP17HbJ4XkvUmgK6X1UMdS7gueFjDRg2J/nNdXoYfSwx
hje4hG8jxkHFYOIA7XvXwhAjQJcfTjtUNphz3nusS4tBH3HxZqJ/QveZP/x05CMSNI3aFkB9kSzm
nSwYmuQ+VH6fenhgEfXT+b8F+VcCQ6hZFbNyzGALPs7njv9qtHRyWJNxgqFhh6315WgmTP3gqB06
InNWbG9Gj4458UgfSwzvOX2v7LgpzYu20E+DoBMrd3r6MvU1ugOh0iZa4JckBC2eA6R5BGamD24V
gDnw9p9DoTs6Uj4GIGmxtdxF5uzDx5MtXazkmtEevafuD24+JSWmQtKEO9ctNhEebsVBYqrckNBJ
vQn+N5NOsaUTrwiSFboSGPDFIyqxHGULEznK1zwLuXqtojophJvkAEKqQsVF9RwgunhFDqQhyEYK
UIUCFi5wTPoIcN/fML9zvAIsxSRankWlAbM8MkrSEu0iUZjZTGYzU+cgxT+M7ROunEOu9M4dIoRO
xAdPA0rrL3p0T+7E0yHEume1JpYBdtEeZkz1XmKKBzO+GkApgkO0FJhOwazIvc5iN1OKSgaz5q7L
dNnuhiE8FKTbdHzI/JClUQ2bH+mnoEglUfOvAmqnOPSzpI+cgtEWRvp1EGQ5xl+8JI9+4aeTQPSa
sCQIxT1H6KwhKuPjsjGAri2eWtgt1yJpyvccs5LWxQr7+uKhaXaDD7fEWAj9iiXfFg9PA7OHOQeq
z+m1noAzge0xQZF9RMtwH1TW+H5qVCOFnHaSDWmZf67A8Zh2kwVAmS7VZulMqkBTK7xP061xiUn7
Mn23Er2awrTGR8TEgcgjoNBrnZD74Knrdn5Lf6lAphr4oXR+CmeNXYbgoJtE1f/m6qZ7sQ2Dp0V3
yRzNd2gGAO7n6oPSVeCe4VoqoMmFQfGFLm5A9ebL56ACOcC5Xxi4vTU7fQ81QOY0nOVaWWQLynAy
YOVs1p+Sv4Xsn6THRcGKDUfS4F5OGJRI6yRWwHxUP5B83DY4Wp1FW9/phwlEj7HHfAUYJ6mGhIlf
d+o01Oo/wrFPLfqJAAU6aYAXdyQ2PTzvm33gnryq3inxl9/F5i3CNGrrgEGBqP7T9xaoD2+6vWN1
YeYtfoadqrdhwKyaYwUk0BjLDmneU4y4TnloUExCFPNuol1E75x0WTVjic2DcvX6hyourpBC/eWj
Ej89f4LLCjBV50oidYfhELf841C3R99nKVde4ggBKAXYfsWubF22jV7Tmi6puzTAhz7vQ9bc++cR
TArzD7cBabv/NNTZIvNSBw/edfGK67msarviRa1Fu6EBuEHPZTlnE2viAJgmKXCe7w1N06GZBtZD
EEhx+0oN+b8JbUXE4qqBxoS6kFJmQxUlEvOknPz1DuQ1FgaRQJmRdUQC5ck0PEnAzQZTORRn3IC5
YG90KtNxWcDoADzsi8d6aDYRhobNBBsFwHHU/2nBvS78HxA8k4GiInD+GJJzsJ8sBsU56LLrTqLm
tne4mOaJK3TcK4Bt4UukZwArTkLQ3VgjkgjJzSUXzIRrt//PoUzO36zddqCDBCjzSfmie/dRWbpp
nK3q1F73UEabnpX/oqJzy156+VgGtwCvNY+CzeTv/OqPKgIKwQ8c7kfgNjWGW6B7JzYHTTL0EyBn
mWqGJNQ7zubd4qN7WJGy/W2Tf8pgyNwc0l3tNwYaKBCc8I9qDCMKFKg9fpj2bnkwoJ/bjiuEcwF2
6GAze8UGycQxZttg6CgtfEfEsxd9y4YmY2gTCoETuK8lI+q7yN/a7l2SacvLzwpoY4dxTekjJ4Xx
WqPT4chBTcJ6hn+NNmw6m0KiCD+HdXth45iNZtp0/m7oIJeHexHWiFuNs8O24g4UkI9qfiHRzVEI
7QCmI4iSAVUMFLhO79CDwqz6HE6/PH8zXeKW3YZYtfPti8/3ba4fIgRCSAKnnECGzn0xCyCpvE47
oE5OW6WqmPADLLgHmKVXbtqyjzwQSTvztIZ+Cy3Uho1mE9RvA0MNXdZpwKMYFLlELRiNFp8qr04u
cLdA9agH4RkUIIguYww3rK3ADZOYeBMXmCZKdYX8UJhjEPggLAIW9jBwGmVmgf51ESr5UR6gK5UE
fXNkPaIoxJrjRRe73H0AUp2IGRkMsdJz2YRxHOaJdt16QBRd1W2qwAVO5260s0LgcXolFq32qp+b
on1ZNbgWBarntriFzbxTTZ+xYEgquJkqw3cWK1YDCDCrCNKcnPsRsvbMjZfgl0T9ETOXHSRWEf2m
b897C/zpSWOYuEj0GbP6Ed2cjMLNQCQ7emLcdwSmO9a7zvy6Yo4oRtQP9WU1LDNqZxiwe3HvWuGb
tGIU4wBNaQ+Ft2y0S5MB8wEF+H6CyJMq21s1OWkhP3LghHxcMdTCePYvYGHseBAYJMGu5hDWauZ9
Hf1bFvCrELsxiGgqFB2D2hp5mHWVimbcRsxNZAWpvlaeGubEtkJdVU1AtUF5q1ial08juHY+hXEt
5rAdioTcyx/lMGVex58Fi1BriCwyUPC5l4go3NfljoT9YmINOuIYG4D2eoDnuy9Sn549ey1BFICj
YTzO3rYvQT2RFelia2r0xGzvdpgZYF7jgWFgy2f0E5hsfKoBRNb6WjJnC89TUPYArQBoTqJo3lqE
nLGA+Lj/DHnorMqdpO7LM8FmjALg0K/kR3sMEBuGDcTJVp9f8vpMqvno3A+DQJhHdPIDiTdhMEZu
0c8qTCBJgzqC6nT2cKmbqj2R9sXIOnULEJea/tIEy1sgur8OWR8NwBqvUOUS0t8oTF0lmF15D8Nf
L3OUfyrcGUAcFsvm/NSLcuc14MMQuSMSAW2hoCEDXFgx8uoBBrYhDN69BTyBPvF9QCbtte970KnA
+wi9uKkR7J3Xlg5gweFd43ZN/XhbofpKgIQRH5VTjUIt9zI11TeGedvcheDJEExMUKf4fIfVF0zb
Bxwm+NVXAdm3dt2o0v/11vmEqQxOzJcaeaxbmhaY6Brs4vgYHYllJ0F2KcoQnB91pE4FwIg89Sa4
sSpIQp9ABT/YenW5W/vuwu5O6BiilxXU9nA5IQYc5zUKcTujQsGMLuzGVKrmu5uXLc3duLf+fpqC
ozNp8Fhg6Tha4FjuwdYAGlZ2GG1/FD7IbpHZydoBy2t6hPZvhbGmfnLxfmYlEr9Z/mFQXN8pbjhG
Zdb314KhenVMKnULWuevQpqYTLTjy7vf6s8aApLoikHjE0kP5Asm3JgLoyDioLUO0anOO0j164Ry
8uDZhR3WoDt1PoRUAC60ILzU45B4w3nGbDfQ2LzAYArfchphtCUK1IVLTZ67cN1K1A/aYl2rBA1u
mA+kG1KJz6iCf4gsGXbCkd1knjIbfvA76iRS3h9XwILd/DigkbJB9VTMz94K6TwOlkKDNxl5KNGI
627WENm2wCs0KJ455m4Nys/ItftS42ev5ML9HMpx7CyHAD3pL3N6dBzQDMF00KJtqcC46zH/mTDl
LWWYUARbWIzGLnfS1bUbqP4/8zuFyB1PXls9N96QFMBiHIx1MG1IemaepReZuC7welnwb8kJBl8k
DbzqS997PdPlvxLso6JAiWOcNHC71AcWrJY9ZfrLRT71uz3GF8AmhzUtIWIl7ZOy8zbADTZlmLUV
WBOmcf6GdTrwsm62DVypwfNTO3DM5q0x+ZmWbEoGP/we8fDZJEaZ5igndrPy3VhzIIbWLiWoFSOc
k8pHNfdHf678PVH0sCIDpvMkaswJimevW289X+zrLPp22znLr2gbNLnl+MuI+9BMKDm7uiYbOizD
wUYEI8LBhT2yREUtHAupN7e8DdpsmhXQQDFigjN6JxBdHkNJ91aZZ3Qs5/w+TegmiDMOnp52M1vP
2vMB6Pe4iYNNh2DBn+cGW47MZwmM1pB1igBzLmfcO2T6RZnYxaNCWUaB2CWy4DJxa3JiTXAoZtqd
Se8CjtUU0vsF4/bYCxAx/2/CPPlf5QD+C13+fyyH1T0Hj/RuJqQQpcGEsivkbzpAuOWOg1gKIDfy
5YGG/99i+P/6ub4Xcs4hZ4vZ63/fsVBRsS7/Qdp57ciNJG37igjQm9MyLNveSD0nRGsk0XvPq/8f
9i5W1Wz+xd35MAcLrICOymRmZGbEa9ChGzkWzk64kxpwUAjuRvAzERRc1aywFSLno9pvtfa2CFYs
8V0/dIW+8BMufsKERJaLZewqYUO24wmDt6bKScpxD7oqXHMjq/Zcnc6jpgp3823EA2ndf/Ne/GLF
O+D0j+TKLn7MhKIkDmKnWSNtboQVuOGtYH1LW3vhY89yIy6CTAhKTZuGftrQNoe+QxP4WKPtKe0N
bODBfNHV4Ga1yQ+gUtA6zLYc8tfjz1LqdFO2kIHTdN2YUDOGOpZCAen8Xe98CxNQNWG/RMGaX1Z/
QkyWc5Jg+1xbEmR/Z9irYcW1SXs0Kh55Fj0woM+Vmv6SyuwhpZx+fXTz5KiL4U2WtJS0qTdYaB3k
H+ZKFPEeKJweixWFFFj+S9J648f6unz/DHWyfLVUyrPGZDY13rCx9RrH96b0pCdvzQjO4S50fXjz
a+dPuMkC7SptqBqcPHE5t53G+YlC916R8QupzMfIt56uR5tdKoZkyOAgLE2cqqd6YhxlBv3rnQom
gatbkvx9PcB84ruIMGEniSWwYDBA/1KmkM4+TuC9rdvVoq7t0lAmq94Pqt7TQ8XfefRH/EqgArlb
GMv4J74shYuxTFa9KldaIvvMlgDQZ1ATu1fLY9yEtiQX3zolB6PsGufOys+Boj75ff0WF/6rQNlt
4YeMBLJrP2SyBZw2TMQKqiWECem5KIsbT1Nv5Nz5FYJfyHmtRXloVwBBWrN5EVx9KcGNa/5a/Mme
GFK/KfQUYYEKe6r0Fuw2uvU4f+2pG9jiZpSxi3ba4fqoRzrgtaCTnQF2hZKCKsIu3Tm7DHdxaSfb
6n5RVWA2t1185Un29uMw06IOAm1yVmyQ5AfjJj8U5Bbv5vqAxq/0ZUDoSCmayoWIBif/fkF9ZihO
p6cBy0n8pZY/XQNnFXdBEUiazScXQSafisddB2VhJMHHyoNBMz6M6ndDTX50Sn0z1J2xEpvgpgHY
7Ul097ji3UHfo7ZvUM1rgTw34Hod7Rw69Ouuj39eR+vit02+qBRbrVmCg9jBtNpSLT1k3mbULYJK
l6zDg2rTHqZqugYqyOXA/3E9/NL0T75z4SBrFenDmDDe+5zmtjgSd6T19Sjz0jCWJXMYi6JkTZWG
3bALwk5AQ1n9q9/pO+qs5SNt5V2DCWJt+9o2fR71U+Jv1+N+CEJMV5cFHUCTZIPqjjbJh1mkN5lk
8OG1lX9LG9XMbtv6sVV2+UO6G+UmzVX805E2lI1vup132294aeOPDRpxWz5px+Eo2hWgwK2MK2Gy
FheEpmcX5uXvmyRTB6ZBayQKnpfYNKm/QLHArkG2aIftz4PyUJ69PXB6/Ye3XWSvzu3wy9CTjadJ
VHqtkvSF4Qe6HRuuEBuwjr+FM28RKBc23wcVGOOv/l7YWmtjN7zKWKd7G+r24LeOlb/+L/LO3Oly
+asmOzWmx9lBB/J27RE8AjrfoGSkx2rr7YOj99Lj1Ht9hcwdmJSwJFAXumrI1mT3iTwalKzmYpMF
4IPFR1QcFzb4bARVVFXdMnUZsN4kwXmdklVFh9R8zYzVf8vCYF8fwzgnXxb5RQT5cwQjLwO5zVhE
/fCu+YhA9vm+gkUC9XFhLF+VgmRNN+mgWZokKqJsTD5PWTqm4qWWakdQWVe8aQ9uYQl3VQT0yKi+
RzKo7cyDSOncVr31LijGCdgrkGE1e8rjJc/yrxzzyc+ZfD0P7TGxA6Rig+Ta8qCzaamGa+oPB/3k
goBbGv6XK8ck3iRbWkjdOLgnqLZ7O6pn/Ftoag23c1F586uq1yTWVBhA7NM89h3V1m+Ce3As4rGx
5d+8UTEV8XfGjfs8oKbdbuoD9OzdqMRMtWRzfWUtfW9zTCIXp3Mex4FXjxMsPTU27g8rupe0b87K
rt14p/QfGRF9Hrc52S81FAs1aJhjEOuSXa56ZIyoHMETWwEuYaYXBznuj0/7Z4yIWAf3D4PVPb3/
90HfK0pNxOq71aMdIO1HcRK3xC5+jGcuHIZfrnCTcJPt6iVi0zs5czr6pkR3/9InFPdLYrzj2r82
qsnRF+tGqeclo1KScudRK8va7jgM6TZHnaCsjfvrS+XLRWIyqslJ1limURQuhH29U09uxqUULlhP
g+16mA+NtWvDmhxbVeBWbWeCr/ZgYd0hXLF2dvGoMPdWiKv8L2OfIzJMSdx/pvu8dm0wGSpuaFvY
l5SmFz7l0qAn6dANOs2rHQZdaMAzuSdSzDDDpfz+5QSZTO0ky0WdLycdnR20ENpTAYgTdPLCtH69
iIwxTFlSTAspEmN6DS+9sreElmwjUy5fla/eTyDU7slHQazauvjL0J5ZOchaLvvFfZWXmcSezKKV
gCdOx/3XruvfXLCz++BeXucPA0WxEs1JusgY+9b7hZU0u+0vhjyd1pK+gk5LgLBjZvPW2Z1zKHfD
Idx6dwBCsOzzbovbbhc9uDYXkn3zdv0XzGfXi18wOU5Mvqcrmz50cZxvuHs/5PigNiuc0KiLJd1q
WbV3dsFeRJwcKo4KYB/YD0vJuqm0vUGzMm3/9yfN5w86tTYbSt1zPSXQbJdeNxfLcueijWrZ49E1
2ryWZ7yStXWwrU/G/ZLl+cIQtcn5ARipHLqQz6rzgNPBXLrq6whOu/7txk/zJQ39mUhtksQr3XcL
WR4XD4CZBO/cVWd4KnoflNk7r3nMRPWhMnJt4UCeTQUXYSdJXQiH2FBg3/IoeRUqWwAZdn1cS2tS
m+RxgT5kHfgMbDRrE2+kvYJhrL8edZW7l9EC9J8dvxdjGj/oxR0jdFK5jDwiCntzJ+NZVOyL7WiY
Vvw3guZLy2OSbFrLShrLIFp0Hmx5m4NpX2nbbk8/ajt60EOhNW+F0/VZnVstlgrmS9ZEXqJTsWpL
ifwwD9kQlQTjxcM9nX4wgu2O+upJKOq43sI6mRvlZcBJZoGTZCkYoWh25jlH189+xxmYX27gSxLP
S4EmCSU28J5ySgIpirwvU9r5cjM8OI24UCb62kAhp2CSSUZiFg1zeknrHAtCms4UltpqwOKuXAe2
BuYmXml7f5tjC/dxSbTT5+KY3hlHME038ZP7tLQDv/r8TX7IZOd3nijFesICYndH6wbSQhZFgLaM
Q5foW63xzoquv4hVeaNkymMTJDd5qN9WUPqbtgWgWfu3gubQ9MpwXq7jhWvY7JMIg20JsJml67I4
+SCqpBaVWsbjmZId/D1CS4dRFR314XC1LEg9e3ZfhPuofF9s3kzyfB+oJEavQP+ds+Pf0upaD4O+
chPHLuKXujumQBlSYGlFAAsUSYeSu1jcOUuZa3Yp/hm5NEn8RV4OiuqMK4QuX4t91E36Iu0dHLTS
g773jkAr2/1SY+Tjr04PgssJmCwHzOedStDIyKOzd78tV/mNehi9obnR769nkdncfBlrkv3NAOty
3DXwcfprvC9EG/cvf1t9ZMv0vrpBNGIhjXxtXIyL/WJOJ6dBr+tO3QxcPUeVwcgeX57jWhJPS6J0
4x+6No3jx71YRwnk91xECoKDLQAm891AOuT67C1FmCT+SO01sawzLiXyrk0HJGKkhRW4FGFyoQyi
2GzEBputNhZOXZNsqmpJmn1pjU/yeqSmfS0rTFMcfOvHG7pzVyQ/rk/Uh/X3tW8xSSFxlwb54PDR
gS1v8sf4sd6xqR78rblBmEN4QMcDzsjqBSk/ngP5wlk59269WHJTY3KvTwchKSON7J5AZLHOOSW5
XoayL5tHVVA310e7tMSnjkxS1KZimBNvtBwZn/5oUhzH7ZsvbF95TAVX5vXj3y/WuJDFIXp8fLzx
weHuKfK/Q+kTf4860fjWu+d6w1M12fb7BIc0yL8n/25RKHGuhGXppqiYClqX1vShF/IAKNEQsGzn
Zmwg4Uey7e3RdAk6zMKA54/Ki1iTLWdKSAqhto2n5zaPt4W3HU3mUdVcl39rOxV3ef9Z2fn3ul3s
lhpYyuxkWybGDJLIw1abbEap1+JaaZhs3iCIe9hon42eROCY3LV3j/DfaHB9OzrzQk24G4Ef1Y0F
/4F2hLXNtvWGAtc+O7p3Sx28uSPTEEWN+UcOQbWsMY1cLAMaTJJh+aSJytPOscf9E6EOBVCls400
4cAlB4dWQP9JljwpuhWsGyu9MXo00tLOsoAhIgXjGcmwsBHGjzFZnfwsC/1+KrvQ78cJvfhZ8Ap6
zTLIj9FAXU89DoluOx44lOB5YceNSepLJFlXVT6PpWFY8zmSVwxhD7hSswOu4G3Jy9vdFj+sbXRK
D8GpA4Uzaoebj8p9tjDGr802FgLtoP+EngxSb3Knc9WG64rZHRp5QK5KENdRbrVQr4rqVGgheIZc
fCw6Zd+6Jr1AXfseutbbEDu3YT3iMa33qBQPYV2DFyx/dA0IyOsTNJPkP/3IyTFfD4YReXWNsFUr
HRr9uxXugiRc2pwzG4QolmlqJubbHPOfv4Iau5keA+HkuiSuh01It8e/UYHkRNv+pByuD2kmqV8G
MyZ15Njyo6TICWaGT7F/G0H3jdD4kFDUk+Sn67HmrmSfgk3WV0VXTaaxy/o6gBBclxQEe5sWHh7Y
S91rdXYp/2cSjcl6klPfRHK0JZR3ysD2cR3eXh+NMpOwP41mshp6wYU64LJk3ffuXJ2HM2pww0a8
6RD6XGl/ez9l+qjCGgXGV5ow/mos1+Vn2LPmKn+u76rtgFX2f+GyPr+L/wx9nJqLfNHmRjo4AbMM
UNLZJdwNjW1MTxWZ5I2xDl5HD9UoX4l7Z/sPyq6fpmRyWdRisQzynnOll5WD5HsviSAegmLxvr20
aifnV9k6lZw0H1vEf6eAzrMT7sebdltiUAhIk5vQWBBdMnSZ3/9/ZnZydHlqbvqRx6ISigdy1DqI
w7U+DAv3rLnXxKdZHD/wxQc0VUPScoeF5R2cHdXPp4xvCDL+hKzfNrnRfyzd8eeuWp8iTlKOpLmR
FBRETNK7CtGwFvBYIH5r+oPY7Vtr5PLDWjSq1fUtNHuy/cl00yaWSX1ZSjPCyuXPBoxx3VswS7yV
YJ6vB/oKc/g4Xv7z5aa9K02WqqEViVTj8ChuyzXtgMPww1qrKwuj3ezGIbcu9ZO+YgEnUSdJqDDi
orOQgCOT68cxk8c75xkyHe4t+qndqwughQ/TxK/n959RTjJShLZc1dfECw7xe/tavJXrMF0jQbMd
Hqyte/DyNQIpGh1Jd6NtYLN+l+7MtbPNHrxttUOYZ+G8nKt5XK4rc5KKzM60YCL24wRINtpQSIod
kEWNVvkhti11sWT54eVybQYmCcjREjEQA2bAeJJICvUuX+tv6kb5JjxqW28znMy34eS/wHnkao2W
wE2/h0v+oNwHZ+Xg/VWKK2mp7jObjhWqbNK4cS1lsrcaWIJCWxmI0ayFO1qniNVBwbS7k3rvrzkT
oBSM/czNf9Ornj0F/8RWJ6d7UA5NloUmDDXnruaK6jhLj/fZlIgXi2ZQKOZ+OslVauSkkgJq2c5h
ZEUhfOjo9wA9c2H/LoWZTKLcNKlXdKJlN1CuzFItMJfxqnvoDRCddOk2yTzEZariRa3VfKU3PsTt
6uT2w2+tgQDoDJgjDF6z/7/9rGmRrctSI4+Tgbx5Nr5Lm/whXztv4bo5ji254b3ZeeFKXtjl88fD
nymfltMQjEyKVCPoR5saYfL1oK4x18JoAvyHRKm8CzdBsHQqzV53LsJOkpnRVZSBwnEvoy10zI/B
BnXhsTgPAste6j3MLlzVEHWN2jz0pslNcTTHsSpHokxe53B3fpa8d65/u9kVdRFhMhxHThMq/wwn
8rmTHfP2yVxE5M5eUy5iTPLxIMccPCabo9/VW8WWnvsHxJepkKM56RzEp2ENdRONtN3S9M0n3ovI
k8Rr1caQpjFKUaMhmrxO/k2oSA94+traQoqby3CGLGqUtoGJatMmCpDwqo4SGV+5nsc6zNFc2BXc
IsSQnOYD+2nfFr6dMe73aZ6/DDlJO1Ec+o3eS0A1TBFH8EBHMKE3krPadd6TDynQjnJc7oyINiOP
QuQUg2qNnUa7iRBaRgneuRkcZ1uoMcrnfXbvCUheQMNj35rSEW9MwIYOGQ06KKWHsnqgZLCt0v5Y
1tp2QDDBQ7azlZBhw7sB2F0FsZRUJKtgnTpUHLAxQ/DQQIE3Q/1urVSNuaoAZK1zvZN2fYD0Hl0p
WHEKaC21NX4VDeK1TS29SxIi50Uboj3l2DpccknM3Ic+lwMYZKm7llv3Zxkkj5aQQFhBgnE1BN69
6ZdHq1bs1imHbeqUr26NVIpUwgcUUvFGTuM7H059ZMH5jjrxOWjMfiU41YPkIIKnZX+rI1ssGULo
vRklelVMjknYPnCm2YoJDS6OvB1kz2PaVM+aKhhrmU7H3iEp22ZdWfiIOsgWFDB4hQD/vfKhpPiO
pRVst9bTjrnUH/1CHpm+/ZvkGEAb06FYIXKz1wXhEEQqwutA21Z66TcrXakiBG6iX7IXZOsqjq11
6Eg/vY45Cps+Ow4Zh1nrV+ItLFTrVuj17ND2TXOUhiB8ynxQb64A2VlIqBylbSHAxJd3dZ9su1CC
mFtq8UHVql96n7T7ZNQfSescTZ3By7cqnPg7AWyqrQ35L7kz620ZiQ9elx3lrHq20uS1MQwaKqmI
EkSPvKFaD4izafeCL6F50u1cz9mAPjk3EIpRu2oUtHT79oSY66Hp/QrdBfnVYAnvzMKRvndFYKBm
O+DMIYN31mtTeBYgAp3LXpRuglz1Dr6v9adOkNA7qNqyPJgiLgY1p/vRz9NmKxXNu4uS2rZKwgAF
2xpgqhzCX04K6V7tIkqIFqJpcozafn1yMu2vLhGexDJEMLj/2TbNS2FKtpFYp6zg3/vqN6KZz6ro
HD2xuy3E4SYSvdsydeGwYYUTafe17sIvlPKfEeQa1/E4bSlF+1mFyvFw7xnOPe4iti90uLO5yW0e
ABCLIKP4rfJWGkjFuTE6Yg3NqEREk9UJRPQga8vYuFbQbXXIS2urcVEF0samQ+icUPoatn0i3Yee
0a1NJzu3gbzu5PAp90sBpS0LHduguy0xLfGR6YiVZpdn6W6IY0RW3V3Z1Zs+lB6wAn8z5PgOh511
qps3mJx4yC6XP/vOau0eQe5Y0W9In0iAow2Ul9K+NxMkNkTlm4MUVpZ2hyDP9q3c2oWPFkvWai6W
CPqjlDoeLgbBeyFU21RBPL0Dqb/DYeCYB9pLoTvVBpO8+16y2rWu4cqSB0V+yKoUNXfXMB8NocbD
dTTbSHN2NE4k0JbQKSpKA5GiHu6njqDQDlzKQ5SX3qlSg7WiJEBzwlodeK4lr8pI5eTxj2q+FL6r
loNgTur5T3GdI4Rixbm+s3C36SGEW8M2tJIUWjYqIRms0p2Qok9thYe4QQDSGeSV5qs7/sSTGWkv
iea9NaH7F3YCErJW1bHUH1zrts1haYtid8/1S1lZfnfyBM1uet18UjNZOXlelW4cQfguulXzEgoO
EslNma/4VSgJo/+gFPGjJorIHLTxoUk8cW021a0oDyRxAalcZOLFwA+3opgY4ONab1UqGrjvALbL
zm1FgNDqkO/KxgMCrWUl1NpU2al59t0tkUQEv1Tt80RBYz037aHPTlJsrMXOe0AA/XsfqXdDoPzK
5fyvVlcPoqNgzGL5bOTgXdbTdWM4O2jJJdKhkA+cNvqFIGW0klz3t9GifVO35pPE5ue4+FYU0S0I
je/cRm0vqu5ySzghfEa1OFX+7mAEqxKCFmqkoigdHvRWPdBwjreeFdwrBgoQRtTL+9RFHDaURGuV
atZPFzU/23BU9KQMJD4Nui2OgrBCaGH7kj6bFZAsBWHQVaQ2R1b8qCSPWmKJBEvoWcbagaelY3DF
/4NbxLqsnfp+ECGEV0Jaf3OirP8+6Mib5EZgPrpJVpwlR0xGUh7yEFz1ED0o8ILTWnE7VLqxEvLm
nKDOKyf5t3xA9DYXkGOxtr1WoiZoGZCv/ewvy8/RJZfV9yLx5K2Y5j8c2bwZCmdU6IiD7SBJD1Zc
oOvaCwmiQBhEhoqMdkWNbYcQCkgPJCQjda8YtYB0ErIKWfxTyY0tmpIUzxLpJuurR5W5biUU7BIp
wFKgsCpkt1N0xAzUNFwHLZY83foamvN5b957avum58Vj34gnRDkOxeCVo+Qk1iZ6t2l7f8sKD+xh
yKlAFO5eHXR3pWvoKBfarWr0qFg7fHlypH7QJKk+lrl1ZK+eSrX8xqnJMzMu1kqic8OSmmdPFR57
09hZQ3wSxFy68w3tbIrdxnCAtKSIP8faWQ+7jRsJ23KI7hWr2QFbGPUGDbAo1mPmc6fHkhuKPAr7
ebWVfWePbs3aQ8Nv8FVq5Fituag/WY6OdIfVHFLROCMIMJxcQf+eJFVhD472OzBDrBvknSVUD4Hr
Q3wyVXMTiD0KmbnHY9jXuMLHSOxlI+MarQ2jz8616p6zwHprOQnI0/5diZTS2tPlWwFHJd5iyBJ2
xwj7oFUuI+2UAS0R8FoI5VZ4dkf5Qr1J7uWMy0Av5rDiM+kp16NN7TtPdB/8o+PrxaYuijfZCdH/
071NMFg4conImBbUJsQQNJqqbTK1rzed7ttp0SB4igNXk5rQ1H33wRJJ7GDeK1tUk3tToDwVld2b
knbPogruK0dit2zFn5oWvxNpgbo0V7u6vIFOXqSVEiqIpnEDzcq9VWGhpb7WzU9pCcYze5M3DYzo
MKHDKU0f3zEXxUAsRmrevJ788dobxmcXyla8HPCOzTe4Rv/PLonUrC7jTUqr4x1L9iuaYEMSYdCD
AlNmGVvOuyVk69wT7zLQpJgKG750Hd2RaDQhLY5mJ/qX158Jc8+vkULCvEnI8Ey5TUMaR5UnirLd
mKjMIimGRqeo/62hh9QUS7jDufWAsaSi0qdT9S9sEgMskZ8PvMr1ut0iljGEMLeClad8uz6ouXfr
ZZzJuzXyHAOzdx5bbh4fxdpYu4mHqmK+SGSee+9bpqRroi7rkjbl5ldGqgoCmCrUh54K47fi8RDK
lJU8augnIXpVWBl4xcbTzzQot9cHOVfjMNmkpAJJ440sT3aXk+oBLepAtocaOQ9RRbg9UY5CYa2l
DOqRIvQrOcEvCCsAkv3aEM0Gb5Po3aqbm0wSFuo8M3OO/gm/h968KZvq5NdUVS6GGa1RGwvdXW9h
Hej5km0a5VL/ZK4xfxlpCtB1eUrUfoUQTWXHr/G7c8R47la7Db5lP7Cfs/ODvBeA1n/DunepvrMw
yCk8V4oiVlPbsbD8w9h5VBEERYkhXYdr19mjFLVD8ji0l/AAs2FVU5YtDYY3Soef81uBp0QdZIj4
ho65lrSjVv+NC8NCsWeOs2PCNdR1VpOqyNMs6rVR3hjRINng+zA+2Sqb8iXZiK864APqhLvaRrZy
1d1KW/++e63Wxc5ZS4eFRT1TJ/n0Iyap1TF9AWRiqts8Y7vNcI5f+y0yI2sHLXzkA+kL0rZ600+8
WYMbwV6IPiaGScnkU/TJROdROshqTPQRPFQ9h8dq38CzxCh2nS3S3ec6Sp+iTQo0UNHz2lJqtoyh
ZTeNKFd2qSbeWjbLfFeIeP9UmbYvRlGjPvsmW0vSAbPLSoMjaEAeFKG2fl5WrhQmVSmSJlsZv5v6
viIlo0mzcMLMfVFTUiRNB7DDdXASpU1z2lbUoWx36JDWxFBezdZ9ZxwzVJEqMVhnzcPCZ5w5Ns3L
kJP8n+q92yXDmJbRW6K0199Sc95E1a2/HsuJmDj+sz1K84L9IyqQC9XxN13cQRwDP1WzYDKd4ZmM
vdcQPW+jamGTzl11zMsw4ze9CONJQGn8lDAfTGQoLvqmO7Yb1IP+C7z5HJjuU7TJboxQNlfRctVh
0CnuFpdHKHQUDB61R+vW+Sk/1SSE9G0UQgk31oaG6PUPObdALwc73Y7As3GC5V7XRAYqhY70Ghs8
ABOUF68HGv/QdN9fBprsxM5FS8YoKfBEoorv1zcnEzdSjVunliJg1S0Ma255Woqiwic3TEudosEB
UoPuykPZplRWItzTIip9fTxzE4culiGzFEVVm+LkMAIJ5EAlQoR8tasAzzMoq2JUcj3M7PoAqS9p
IK/A4300dy9WowyM2zETanPCqdr0W/fU/6Wdhv1wwusatYV3BIIH8FD93jgoPyn0ofd9/RfM7gcL
1BgbTzIUaQqAxB8nbHTEA208X7byuuSsgnq0H1EA/SIIcubDWbImW7oI9NDQ9ckywQixG0m73Lgw
VowGuF3J+/XxzHy4TxEmtyhT7srElSSMYzLjTUOiPFfUM6aVCwfduG8n6/0yzBTRJBp15Gc8BmwQ
/tvM+jaowcZ3bpvh+/XhzE/YCObHBITEOA73Yn14OuqEkqPJtlzc+tZLFix0VebQUuwk09QBg0nQ
XycB6gFZHEnPkR/YVQfxBU26Ne2JO0CZN+rj9bHM4SMshe+uyLJiKfr0uBQLuda7FFFyRO2eAZRv
PDt8qPbawyhvEW6ylxSC0dJtd25BqDAbZXgXiqFPr35q3OaKP/oIRNX3Jj04QrpWkL9bGJo8sx5Q
MNE5pU1NBlHy+Tv5VFXatFPHoY1UdDiEm+yUc52NYLktQYm/Dom5G9Meu5Z34HRIRS6XDl5Qsl1a
3/TuOSy/K+7CNXLcJp/X9xiCioCCKhKrY7JR8V4bNPzHDEAezSHfZaeRAYaR7m5h3pSFOJPtKqZV
0uupbtjqQ/zu7/NdvK5W4UH+Dkfkv8BWfcBYr4xrum+HzPWdvLRkG4rUD7G2boogy/ZlJ1FNVFA6
rLGND6n4OE0R7NvaoIBMwfcnwhT5phK42vcdsIAGdTEECDM7DMfGVrEVUJfYqxT0N6ZQ3GcDXz5H
PtNKEDr0CrKq1t3oZvcsZFQb5WhAPH0of7aScDtWdj0d0yC3F3AFV0t1J2MpjhgN9qwJF4K6wpam
aN/LWrlPpB5uKFFoPtGYqJtfeR//wl7nLRC9v5vSuTVM/SY3CpSMi0xGzgUF3FLGkxwxmaLTzxom
GBtc3JBo77BJj3VBuhEE/IjDulhIxDOvTB70OgtIUqgtKx/IxovUJWOAJuuhZdnV39Vbe/TuS1QT
FGyKVh8QJduCBwo6CBmRZWLS17RJbEumHiPJyG5M5d/0SKdPiSAgLps86BXrxvP/Xli5X288n0OM
P+FieIXuhqXqWfD3/31uDnuMemxl37Hve7vfRHv91OP1snBgz2x+CTEbnf/IWuJ08welYEpqoIJh
BtFW3RUOHYJYX8pnc6O7jDLZ/7oXSG2e0tovNvhsoI2OSQrkXWS9QeyP2C7rEDyMaolLqMul4U0S
gqejh+PmBG6Ge8PamwYIMzdaOFVnTr1P6c2YpOsAiEFmyJLBpafZdKCE/aN60KBtFTdLEjMzMynK
svlxwQJjYoz/frFOIkxLtZZh2YKxb3vq3GlqI3F6MpCzVaJ24Tyfmb5P0SbfDSGpPA38VreRRVVS
tJsLd+uqi/XiubR9OajJV9KynPwROqTtG/8V7V7bs3GKCFb+mcxqC/dLrKCZezIXFO4NlD5NLl7T
+zjyAGHP2U4B92g+xLejNNAoTxQ/GLfqXXkeOUneFslqe1TJWkLkzmWTsWhkWFzQNZ4Enz9hYXiB
UmaiYxt1esQcdR91h+vZZCnCJJn4Lc2HIiFXymJhS/R2kXd/vh5i5qLPqr4Yxbh0LhZiqepmXtJv
B4sUox4eYGtkVHbj5LTPi/wxbWAmK5jhcgT90ALeGpbaPlldWi8ksLmxXpwL06pr6MeUqGJysxGl
9bGJcTRAwsjZXB/uQpQPDOfFaA2jKd2owB48A4NSuuaqrxe22lyEPykS/eTP85novtb6SJ7ZnqVv
+7xZt+Hb/z6GywiTLCWHGGZHA6ne7yt5Gwsqjr2YOP/fgow324uJEpS8KpzCc+wcBWOpzvE+Uobn
6zG+vpb0izMLBOfnGGjCJFVaMBDcLT0kuwXhVY9/SoB5rseZkYcZA1Gq5+7K/05fM57UsnCHDxhs
cU6e09cxt4v5CvLiW/EkbMUDfudndzzB7OAFAOMquq12ya+lG/rMU2f8IfxnoJUlm9OUIRlmL6i9
M+Jxm40GWLI8hKj6eTYw4aP1G/N3/OnE52X2wOw2v4w8LtuL72nQHQ8ll8jCfkzM3cnZ1/AVPvQo
14vg8zHRT+7Tn8Y5SSqFWlkKD9d/Ya91Slv+i6uisr4aO4iAIGx33eyyl2BHTydedf/g3cU8o9uK
ghvi6l/IZFpbSv1YI4Iewzzb/rFZwT5516jmoa+8ub68Zo5yCYkoxBMMakNflGLLOgojyQcxp9FY
91Oa6hmOQoiOF1m+j0RzIdwMsp/BXcSbbM0kdgaxJjWyiNpt4G9ihCoyLHapwGrr2E5+LQ1w5vbA
BUWiQENYSZ2qB8iVWFIPA1zj4maBhBz+qrq1kNTmF+ifIFM4MwA8dEsUzjrxCFH/FizZBg3Ie9MW
V/8FT2mcoy8L9CLaJIcOCboAbitAeDXWo/J2upNRTKtQGPFOyzXs+X1/EW7yyWI1TiRf+fcnCx8x
p4hsGAE7/2CusP1dRUf1vAxkns2vF1En+bXlISKa4yC78gZ3lrVuvbfuWY3yf3JWXMSZ5JYeU9m8
zNDSNdR2rfkSZpxLYu0LS/CDPnuRvkz8GJSsZAkWf0fn8LZcSatuLx+Sb+h7FadggxrNufo9ijpg
CDxqWlg/K9t8SH8sUaWXfsg45xc/pBXCImtjlmlZYgEmboHh2q3ycj2jzDBS2eIXMzp5HZhdj59A
zHC9Q3CQbH09nNjlP5RTt1c3Ixc2e4y41yKfjGnnwtf8/+xEExgBv4D9Pk7BxRADJ+8lOaYP7J31
nWGXNxakAm2HxyWll6XcMtOsG4f6J9pkQntxiHt97Dob/YBpx2j3Dtx1GyrJyWxx48C2+xVs8LMZ
RFBtw6Xu7Lg2vyaCP+EnM50Wrqi0HeFlrGW68EZTHxa+5ezxcDHAydvLHKxIy1QitFgvHkb+FyLU
0CHxgKf1m722m3jjoe5vPS8Ens9xf4Y2HtIX39FtvT6JaOpQfPRvP0iKG/O5tIUdqLbTEg5/fl/8
J9gUPGC5uuJFMqMcxBxIBN0JHVQkyPOFQc3eLP7M5hQpMNRe35Y9h233XeKVsqqA161H0WCQAgfj
kU4oGlHdS/+kJFuACvuF8OO5cGW5TBW+tFaVXEyPKBufQX3fdPvqOMCo625ce6lCPXfO0z0eb8gi
Zy90lM/fL68FJxK6TP+QrgEscOxO3A/3+gqnM9u9S38sjG18mUzG9ineZCcqaqzkhaCYPKZHde/x
UiHaeI//o1kkksYVDbL/CG35PDIvAYvQZ8W/4ABjcym6y/b4GMNGWRJ+mzkDP4WanE267JSmIKsm
gHD4YcaAb6R5tkoSm9UvbLj5UEBouNnK5pdif5HISSApOS/pvFkVprtLtUMBwnDo4oUU/fEY/vqp
/oSa3CfqNsLoqY9Mlka/9Q7Cs7zLDs19vu9QjAbYa2f7HrV5pGCQavRxQ34sttouvFe24kl4FhcF
k5eGPvmgRofZZI8hrx0EL3l0//9I+7Ilt3Fgyy9iBPfllbtUUqlWu+wXhlfu+86vn4Pqe20Kxgge
Tz90d4QjnAIIZCYyT54zL92dZcSODjQt55Ay/AzSeVlUUTvWDYkmKCg3tZhNBStvARMyA/MnOaiW
p9rKzxrdejLOzwtRHJN0c2ACJ8EkjQMEumTE2zxxgVNN/u32/V4YXXuMQc+ytcSKGphHtBuCzoMU
OcBAPNATKxndbyFNT7Dmm2I28QrCJpCuq858P6Jq9hn88k4C1UnfvIPs+Ue1dnkVHgadKKjHdkuk
TkmtAAoF6VMSkAAuF/CtQNGqH9LDBE7PxVH9yWsfgMrJfV61lZXTXJmm3IA8CIAiZDCdHPSj7MV4
EEpBfyL9RT6XL6uOfGWN8tzCvKgCrEV4y4CdyJHuUjwtkrC/8BmhuZtKruY+ykfrtrYqfGn0efwZ
o5gQuRXUBAl94XH4KfqEQX/4ZBwM3lg771pQmVMuDNWQl6WJAyu86ai+LugImi5eoo+mXb9oH/jh
l5FKXe0rlUoNFuSDFAtrzTCapRcLtP1ijNu8Fs1PI/lw29MwEo0rW1T2ZBbyWKrxhkh/wIitj350
AEZfbixkLgmwZwtM04jxNGbFKhs1ziDs6if68mVuW2gMWJU3D+nX1IDOZpKWT7fXxb7+O4tU7Gjw
kpcjHR6U9KQxjog7iBiBunkOQoL+FDvQz3uVY/u2WQY/AC7/zix1+VO5aMZ+7uFFi/FVi60QmFdX
rNVvQz98GQTjpG8Am0zVqc23Oow28zIYAkbutNpyMasG9ugYM5VVBOo+sb3gMX0BBOIJfdXZkWIM
euoTRHoiU/zeqouN1sqxL5MQKBa/ghApZzHsC75bDOVO8sHqjdXEHhJ4hHIHiUPknZCPRamCVzMk
f9UfoX5nivIlDR5iQtz16DK0sVOB+wvUVbc/DfMi7yxQHkReJFPMiYWxA/Hoq9TcWdHTbRPsXHZn
g3IWcTKNvUScBWHdmoDxKJ0FyTrhQcjd6vxPIXtnjnIUeJ9DvYQ4ilKD5CRYJY0qtqv45+1V8T4N
5SJS2cTMB7lJkAsOV/mHaPLwc2Tr//j4gAwDomJYYIiltm1M82xrZhGo3U13emuyxfh5U63QyrmQ
M3L//jBFhgcMECqIf+DMa137nyM9O6IDBrp4AZzAhnbqQbjEd1JYwju0py2oU4jbv0pe7gOY+NAF
3FDNPI6/fwj9ktQMoS5Gq4mA/eg/5B2kDTIksqArNQ4kPRFD5UGHCM/Hf/iWO6tUQTBHU3sxyY1e
dOi3lpEK+qCCA3Mnp+7GFtOPx6ghQ7m5qvuYHR19LS8fxAyTDIWY/kgWfbSXbT7VmcI5pQrzEO2W
RnlescYAOgo65LGwgB4fKuBw/bJ8VMVznx2g6tLUtn4cAxIBRh8jFUS81Vs8uGfL3n72L9bj/Aa9
IckbPEhyn4fChjSibPO/PfNC7X4p5VYV01hHaKjqmHUwnAX6WYPM8XUK04SmyAbeaMCw0XM5td50
0jwnBiZ/zGM81T8aEXweZXtCT+1oqMlHAMMg1H2u0fTFXukA6EZRWMxQtbUixR3L7XGylO/GYLwC
a/Vds3QMhFXzwag7aNaW91M5g8gIo/Ticpzq0s0bcK50SwE4tgxxAmHIN6/PjO2h67G4uNNXd13b
/3eAL9jsMEyng//E1DCAhJO4SwpFPY+RFwpoxOcJlE5/CJgpVhqOU2ecqysj5M93RkCjWK6pGmNm
EJszbxj5bzDwbnyHIuvtu8mYyLleDuUGrSUudG2qDVRdomA6ZKNdj4Sn8Vl/E0+onj3OoGrkkZ4z
mDmvrVJBJFLMOhdarG/y+y/a8wzFTSJ3Mr2IUNp+rc8kX4Jq7YppuBHhPwm7YPwa/wOw52qXqSBj
RUMUayM+pZK9gs8HtXVoH9ecZJ6Z7O5uBfUpi7WUTD3D+GcGRt8KAnJKYB35T8931PAfHnBnh/qQ
06Qa3VK2WMzz4gp26RUJtKPiHtx1ibPhHS8/E8z99qM4W0H7id8SYT+Xdr+A+qhN1q29WYwoa3tm
MH7pHlSPzDAQLhnFWQ/GT8J5ypdYYNvVFdAqamBY1U3qM6IBvbXRiEc3qsCrV3r5Y5vf1dVXwYOn
g1C6HQ3gLHmZQBUADjIu3JX9AP5t36JgCaUkTuNSIZMAPdc9YYBqXSMgDK8imiW8FgILl4PHzK/V
WlQ0lca1ri0dg1XrEQPZ2SdIc19klGmB7HXat9ndPvQ1SFYrL37un1P+ask5+uOcmSoEBBEz5D8G
u+pVEoUlNVGNtmzjrfQwl3wnnlMP8HnbfE4fuqNxND6UF4Fzj5i5y84udbqk1owFrcOj0SpN28BM
TjGD9EbmzUeyXJOMHO3X+qjT1OBl2sdpaiBlt0l7KPXy1u6D9tgdRqAJqrtgdDdvABoVfISJ3Tzy
AdS3t9iicS5rOm4amraI1U1vG1HnCsibkvycgfJjkHMO0z/7/P5asUUjqY0MsVnUZB2egyCpQe/w
TKp+szs88R/l7OeKaQBgr6Cc+8fIXtFLExQosLhERrBBpXW1YxNTelqmY/A9gk6JWR+VZPiZiDhU
Cx6YfY8yK3SxIBxtZYfb8Y8RaPG1f/8ayjuvNToEVoe1o4Zw0UctFNpTEi/2UFXubUvM7GhnifLP
cQm6uI5UV2Mz8ocu9nVea1NhJsE7E9QVmWRByMsW2Wj8JfoxH8Wj7HR+/SEOlW9RA85Q5QQecw/S
oqDcHn5awbfNMcC8rV8MT3tE1HeEs3gxEHoJpFB2+bVCdnF99wupy1VLNdgRkneQjnBRnR7J8frB
eBsORGFi9sQvhCWaAHZEtz4AG/oFbDKo7k3eelru6wuv58T0KRZUyDSMNlk63SyJdS2zxgFpiCLe
1/VTITxP88vtz05W9Ie73Jkgx2KXyQ1xC4DjkABrcRwO6fE/8TH+tWKH/50dKi3tMyGCDCgeQFWD
eQutAL+DUGYuQMWBNJleKtYe2JE8PbPOS/0MYi2IUDZOV212US4+6EQ8cJM+bmVxb45jgDnL2pPK
ypcwHv7/tyHUjYsLJc+bFHtO6N/JtKp0TEIx5LF+v4Pd/9x4wIYQpDDU9Uc3IwbZqWhgCoVwVGaf
cLOf1IfycUnw5gUNik2En1Rbfds8IotUoENWHxA0L/o9ZmIumXOXHNqPt5fOPm6/fhLd7YhBuiHN
uB0+lIzCpi/dDT5P4qom8pZO9zsWQVn7ljj0vBDAC5Yowdo3B+iEHE2z/JYC7GuranQ3pvW9oMbH
dMSEZDWdtqr5KIGdqU7FF3XSn6YZBCRy6saaFcpb4UVtcsqF/ADKQDuKs9MERrO1x0urR2ssyh57
uX+SzcHrKvPx/33jULM0JUsGVbpEcxZUY5Nvo46XZRqfi0z0IZh0SJcft40whskJd/1vK9TJbGVp
LSQjNpHHdac4nO+b5wh4PpT9D0REK38h5KKyC5EbVw5JcS164qGu36fL6FO7/w1UlNDEtZJHzKUA
gCY66YY0vj5j8OAJU6zoW0knBXJ7YIR01WMJQqlXy5t9FeVLFEcjkI6mD7jP/Uny4sGJL/IdGNiC
25vEOsL730eFmG0YjVzd4GYKBOZ4PHcl6hjVPyVhezNUnOiGVO474Kd9abTnFXkYaUWOIFwD56ev
PMbH7u6/Z0XnzHfyx/yjGBbO9v32Wln4GRwIaBkAIgAdH3qmRVYGPDZmpIIZ+hTaXeJ+A8OTnx15
m8rMwPaGqCChrXopWUtBXk6zl4CdIfOhh3d8ByP4NadURo7Qn0fs96qoSLFl0MbqGyQiQ39YUs3N
YvWYbSD9BNPRFMne7U1kvlf2a6NuVd9Voijo8Pe9BzQgVoab9Zkc5OFOtUGZ/DYfgApe7M0rwGHJ
Q3qwwu/eOnWftmRsQdQH62qANChMgwEqg/zXNzOr3duh7kWhjFuS9rmB6Z3Z214kewtJ52Lxxgcy
I8Gr5JJNu/UNqfthWHML9iosq+zjl9IQf6aK9qGW8jtpSziESAz5jHdJj/+9BTSbd4l6HIiY3l0S
KjSH1sbwGuEt793VzcGEY6t3/HEyVl1qf/doZu/aGFG4lzGmrYC0EXwIC5QiS8d8gZN7gTJtd8/P
oXjX0JSvc7WUjNiUHe774IpODhJAqLWA8cqWCvuvGP1ZfYHdoTGp6nE6SjMk4LFG8dhEtjidChhU
gjyy+8ZWPgjpX/Cy/F+i3K/rT3N3SxiFNOUMsbToXB0Qj/Jc4XLoRzApFz7RLiNoAYzwBc1RcRqE
k8N0X/q8zJt4tBsHmK6izlq1rYhzqBWPeD8PtaM2uXPb8zBIw68PLuV5hmraRFT4DL/9GQWql362
/MzPNydRbN1y+ke0gC8CHrqmPU/2+jK8do/Zk/UISfoQ1Iw6GOSL0i4eeSo9nLtrUi6pBaW4Alks
PIBFX+0uMh63UofCFKrdtzeA4+hNyieBmDA1qhrHudHTc6NBR7rVzB/NWn0tS8Gto5rj6pnvz/15
pryS1QqWKleILNK3+ImgImevv9eD6KgfB197G9zmUH8Q3vDa16GrnUH3J3quJ7s8lIOXH+pD/JK/
gBXkg+Ior9m9hafpPwLkQOtpYDCLEFC/P6R2D7JF0Oq8TCYy10b0mKJDehKg5o00l1srYyVL6PhJ
Fua5MdtoUfe7MLox3mroxGeoJaUW2qQF8L5Lerj9nZn9/70dKn1Yu3YSGzJQZD0PtZ1975Es9t7k
1p4IZh5HOnWnxcUF8JqPrWsF60EBJdP96rfj8e9Ksswimm6iTolBHDI+SJ0E00zEbd06hFs3mew8
PySfjAv0txxwNgTit+RpPemn6gNYFR0zXE8Z6vvcpIocb8rFYGIEnGoo5WkYHqHyHGuroWG5Lhm2
grBeVe742l0W5I1w6E53hPKynfqRYz3wOuSsZEBV8Y5AVcE0RCSQ13FEKcZFlRNkrySObC60sR9N
sLiT92Xq/xuqHH0MDRAQlDEwRkJ5lDyqCrkbcdHFx/Qeu3wmg0DTSminAMHiMQiQb0ft65U1yq2s
k65Oklz9b0o1gL9sPPBxj6y848oOdYaMRMwgqY68Qw2alwlCsbVdudAdd8VvQ+tU9+QF1vzgZVas
pH9v9j2f3fkHYUvNVY/Qr8GwzHE8E3CS6AKEzMfskWNwYyNpT5TIvVgJGT4bGTbqn0hvSCXcMw9q
yO+SsEpvV+uiDmVjQWBw0wf4vYDMPUhu5r4kfteDcNqePkbf9cxeMicCDQ0Z5YohMwi2T8HVn+KP
5ll6+J5WNhe5xIhQV7+JcpAgntWEdUKNpqo/Rb1oN8YZN9o2ZeiPj5zXHCPjuLJFOcm2NUcN1Mco
vmSfRwXsg8u3226Yd2DfRyV3J0ev8zlbkveTA+KFj2lpGyHG84LZx5O8R09/+AFWIfe2Vd4WUknO
LA1QUwT9jy/VKCgpifg1EmYnWnLI/U1QBjESTi2G4Vav9pFyNpsyqnMP5Xp/EQZ3HFJ3FiSQun9q
u8JTLXBbc4Z+We09GPzVcKfba9YEAIepIl+yQj3YXPW1eFv81VM9UhEpVki+bN5fURi+y6j8cUF1
FORI2UlEr+vaj9fotY06Ye5d8GgFBT58ueKS6bL0DiSDXv8IWDjSGCUk9DPtUcHXtkC9JznzYb6A
SxPCbs9Di5mCGNLrVSDjpSSfGn6kI9fkxu+kdyit66KVErR+CexQ/zBiXwigSPUhahla3Lki5gn4
vS10B1LMBVEbR2yL0K+bvRWjGABhPYHzPD33QuemVu0Bj8ODUbGeZxgw/vU5LMqDrbWZRDlh1d8u
/WqT5C1BmaRWMPM64KXEu1ms0eYre5R3KmIjmbqeID0CM3gX3PDKowlWetB1FcRZHxbHCsQTnqOx
00DruHG1TyN0lxbeFWBGit3KKd9VmN2gjwNAGu/VhfepVON+gvEWEle8+hD7wu2sUYlT0ufRnOQ4
ToB/ovDWPHSX0gGj9mHxNPCPrOgtk1lfnmQh4110td2UJxt7PYlEBXlFoynYTQ0aF3MC6ukh9RdT
cW67TRbM9Moa5cbWflLbzMLjEMHtXZZ+fSgPgN79BWadlQ1f2aIypmrNx1LQcWHUoNWhvpkfowLI
Jjt6FD0NE5al04TlyQqWDZ232JHOy6s62Fw1OMZz5OpnUO7M6jZFmSEjCPRfdSAJsfTRPIxvJk4v
OMCPgPM6vPIbZ5vhRa9daJVE2GUJSyepcPdAXLaCK6Pe/YWt27cEBNHXtiS1GlULADDckom4Z6d1
prsKbZ3aXe94QpQyM58wZOjj4H0BFjfqAJlZFQsmKcENLnns9oHwTcYTCyMCz9ud9WQ5bQrKKWRz
GL1COqXYvZe9Jq9cPgCW84eCCv4Bm5xo0M8cKcXMXiHBN+ivhFhHyBGLIhfqPI5hOuMDP+Ng+mEd
DGUYYcU/pkrtc4zRI2i/4JsSxfvhwfg63VnO6kueUf8FBQCrgAyv/9sc5fb7XJutqsVnNS5RAO23
4j7zDac8NE+aI4Z5j8l8ssGjM/lgkn/mhgFWuNvbp8KA1sbt0hSwLx4Jt0XhLqEWZpfkrT4TtDXR
58KnfheT9kuIMJEfIz+JYQOeC+S0PDfJvFLISEjXGuy0Mk0ZACkkNRq092Mu+d2n9NiF9UmArI9d
ONy5IvIt6dQCL2jCymmAIJZ+WiqDWEfZjJLO2+xAJQJdmBPYhU9yyKuKsZwTZPQ0CwAyULtr1C4P
0L0vc7nV/dgoXHHLTkasfVEhV8Dx+6zX694OFUoXzH43AGJgKBkTWiJ4mqNDARcMDSVf8CZHCxpI
dkATfAznR+kTxzjLQ+2NU5E168tRjRRgmNQgh8h7AvD1CKHczq6O/Pclb0epeCoNZgP6eFSFSoCV
evODBCYEnUMewCx17FdEecFEVRux6t8B0MY3xUduFlqOca4P60m2kyPvdc77elQkTVb0rcUZc7uk
nUPyXCUQAjnkVae5y6JCZdfHZVQ2mDLbLgPo2IgKn4Tn3D0Z8S794ofwcvtkyKzkZ7ePOhUnSyGD
qpyFhY1H9VHyhTdoO2IiGXydky38yE9NYVuYwm5PkJREsxe1ymN/J94Zh/mOG7M5m6xT/n3Dla+L
pQLpim0GMgxjyBWPHMxFKHeQ1CK6w2hSPIiTk74lkxs/60+3d4P5kt7vBuXyl0pSATHEuK8YANOZ
PfQ2AZJO9vytfBtd0sAjLva2UVY839ukHFBrRUVXCWPkd0JlJ01ugxzMvW2CcyN1yveMcTIYY4Vl
jdqSOOU6/qzqLIGkCjfVI9fuT7f9y5vqlKMBGnZNdQI266FPWEh4LAHXF+YBejtvs5+EmWc9TD9m
m3d2eEeH8jl5U4MsUYbdyR/QsPtvso9fG+R9K8rrmED/mwmZKBG0/FKDVnOrrOD2t2I1IImu6/8G
JJqPVa40Q2tboHpHZ3UIorr9jGloRwkIIE2Eb+P5AK5Fyum0+ro2FuHN1c8jOlalN6v3lte7i2e1
Djj+XOUTJvJuL5NzUGhIkrihdq9WXeRPtWy6QFFtnl7kqasVm2jXjRi0U8l9YLIyqt3W0vikWkxL
dZPw+ZBTuPW9THSbz/+Fw/KkAHaL4Wwim1uLNm/kj5m87m1TrqUUK1XvZBL/H3UA0Fooua+X6EIY
WKL7f0ufoHIgKrIq6Ziau36STLKcWUOJZmuF6Yo5yHzIfaOzWD3xG1usxi6wbr9tUbExHuVIFSdU
AgnQwgjFH3Hji7PzbQF5lelDeBIFKEJ5Lx0QNT5WmDL7izcYM1+EMjHIwSRNxYqvFyxqsbKuVYnu
MqYdrK+E3HpFe0D/Ots8JDz7U+5sUc4GvZ1cECI0CIhKrwqeEg14cMCWZRc1NkfgwGaYeTfwgoS2
nXS06G5eZxhKJ9QTco8zgUmXx+4rgHWn4sjfRmag2JmiAsU6DquBemrkm8WzsX5rRc3O08y/ffWZ
KcfOCPWpeqlaQYOEYUBtloOiNX7UQgp+T9OE+ERWfrltjOlndsbob1UNkT6DYdefB/XL0iQPopJ5
olD7EPq6QGQz4YRaZiDa2aMvXl4PxkSg0GrQHUpvCkFJAJEdbpORuIs/Aq0KwRGJMJED0X593guz
KU1kbiTgJRiFRfqboyCtkd4bcD/cjjIz8O3MUd4rkSIVCsd4QMg51GW675A65gQEZv8LvDi/VkTl
QYlYgonYICb0/pjramwLUtmF0yaFVYVeUZ6JT3JlHQfVOot1yRtGYMYGHWM8YMSzcMmoD9diIluR
B7Tnq7IP0s38tk0LCAmsXHsUrGZyR1V8sqYsWCM5cZo8DUut/5ZY45dyiNagWLSPJuQwW9W6X4Ry
sXNL4mwQO1XX0RQAgADCUXTBJdbEdFkUjDnNRyIgUblAN+BDQ2f4TfF7pFlLmJ4FIEaPyf0KAqoc
oyqvi1f/hZw2i3BAxVDxr99CXau47Aahm9b/WoiaDzq6kzCBexPJMvjatg9ZaXePicd7hrEPyc4u
9ZVK0QTzztAb4PxoDmUYHxtv+ECwBLyyAIvT/GqFVFSDwnHXpgC74b0+e4DyHOMQUrDHCSJHpt08
JU8AjATRPZ/HkHnVdkuksjEczXEe0WvHRDGoTLLSqY3H2z6Rt7b3Xd41DHM9FiYhRUuW9G2gMO2P
6n2vO7KXHwVHda3z5mmvACNlD6lozzzaCHZA+73C9z/fmdcmWcnmNsKk07E6KKftTron0AjpzIdh
sm/1r3P6Hsp3pla0FFpRxq2GYKZnGI9r/yOJSzuNj9ASxs4uvDIPM97s1kZ5sTWRMksjB3Ty18KO
jujboeE9EfaWJixswt0C0qruXBx5J5Zzbt6z/N1SJawTA7twD2WzhpNgeKY8cIIbszO1u/bv7+ed
jS5NNnltZtKYLO8bHzwjofqaeuk5P1rAEfw3jDd5oIB4KytbeVAhv4m2/l8gl0ld4o/4t9tnygEl
MZ4NaYTVpta9ApBG2+huYX7Oc6AFMMpVykDbjXYv80Z3mV7YFDUV+lw6UWmhPnARy7IwyvjAarCc
Rk9z0w8Ytxcx/rk6+RPo5T3Liw/RIT7UJ+1IcBXRs/QTeFUUxHkj4axPvv8t5M93n0MVIViszWCr
NDCnt0QPBszcdhUsiJe6N0Ela5GIKriR4wINrokiONTtPg52ZROQ3fK1GQDIBcLIQ1EGPth8yqHq
It8bILhU0HlOL1z/z1sx9dnlbZbyEerJqIkbeH0fSA9rsKWjFNSHAVX5lFuGZ6XE+w2gIg76VlGn
jB26AEvulEJ6NLPuPCY11yuyPMfeEBVwij4yDMjUgqoPBWKAt14I3GBzLZ8UiFUZ2Z2KGSv0Qbm5
JG+JVMQxlq3CWcddIt+4e9BEuwxS4AnwDW3lqIBuf/zKfYuzl2tCTxUTmQSleH12MXZAxKkRgwQM
RgWjoz/WIal35AAzVB+BTU1We30fBuSul5U7AyRnArdGRrfpxzGwqUKelyvod/T1wZofoyK2h/EC
LIY99mkoR7ENUu+valqDa+FzM4e37xTz/fg+UmRC4Q8CoNSdktJRhS41lo5RSQAEjTvrXr5gIsHu
nDXk9QuZJeW9NerK6IppAfGsGKiqzp6ALnALZAhmLfMXoALd8Y43L828omRg6n9WR10YiJ+VXVbq
WJ2IWor6aeaRoDI7oPsVUTdFGiHmKlVYEYlC6z0YpSBkdoevZ3nCOQqTJ/z7Mh6q43zXh6mLBBhQ
lLqz/6lcvP8h1MWRVisH1678Xx4VfUi+jwEB7ueHFb7JK120xkB05XGOD/lgdOjbWaX1DvqmMRao
YSIz1WzjtPiSFSgY1b5IgAjlQbWCyycn5uGLeaVCVjq1N01d2qSFvG86YsFCflqWLaylyq7bJ3UQ
bbzVnEWxOPkU00v8PkwK9e5c2q7F1B8MNsuzFStOK0aoziUnUV7tkYv0YUe7nTkquENJSJhT6BwB
8jW4CxpJTvVs3Q2pPRzqx+nriC4MUcea3fWkhuabbsvgLyJo19QvP8Y+D/HKu7vvzDe7AN8OeprP
ZL/JfFZ/v7z0Z+NJCTCYjDYBML3c0hbz8sqybqga5E/+QI5nsdgORq/9d6KrT2QqurvD/DtiQfcI
eqgDr3AvM7/wziKVwxgb0PujiSXWBFpVeoT3G9q11v18rs9KiNw5thcNocD0y+chKJ8rJ/+6HrWX
zq1D68DbAWYs3P0cyjeLUPbqYzUzfSU37Wg+FFloRtysinmFd1Yonzy0o1qLvYnsNVkgY2BsjVfO
44ugtvfqlr1V6rD5U9W4mNsNpNV4rMQlNEyk1MXc2tNY27EKZIc5HPtMasJNM4JyHkA2YhnTuZwV
CexlqldqWZik5nM9RpG9lm+33RBvCZSbF/QljZMUJ0WeMaW0rO7UPXfj4Cob74jwLFHufjG3SUHf
BQBiiyiNpnY2X7q+cIp/oUogytG/Tj/lzzc1UdZsxprQWHanzbAjniTC7dMOFuPrrCdtIjPqChyv
yFBO8+LnuhY2ZVAkiS3297e/EBNPhxF0CXPLoiX+oSastPUcdwKuVq685PpLLvljndhtcjTWMrRw
r6Bs7RaYmVlmuG9wIgyDJ8TyJZJfzfTLOnN8Odub7X4P5cxBfrmASRy/Z1nKUM8At0jvWlOzN+FL
JnljtNrdcFnbF9QdSuui15vL2RBm4rf7AZR7N5ZYT8weP0AMRNRzUOc7974WkFANxlhOnGYdWwsT
irKkSiKgJdQFgbyOWEAPGLFSnpRwikcvw0ROPEiVk6JmaN9eG8tx761RlwQqhYUUTSQnUvvEFatx
dNLV+pdWxN4KdUFAiCKDuBJvlKHFJLh4Js56mzDaY4Z/QdrB+lw7a/REhBYtwiwouI5EmbJ+NKFP
LXooNSa29rEEsV15yMJWxKcrHBQbnOaIk807MqwLC5ZGE1KmIMLHf68vbKFixkVq8RvIrIT+IQPs
Kn8kb84Nig2kr/WOi/CF77c/J4tWAyNEv+1SESIpxHIt9B5Oz+nfkRAA1x0s6DiC2rX7mp4ItdV4
KZ7ksHhtH4gUGnfp5DbQeSZeZpDPA7Me+SXXS49qs5E3EL6jlJW/aw0kruGtl80B8uWuCEre4eLZ
o44wwB+J1SooC75DnsERWfnkfLUu1up1555jj/x1t5ZHneVkQbW/Ww0EMKlxW6F351yxc7AgThvG
xQh0qeMR17PK5u/TUtD4taBaSZfwVxhVa4mUL8AYBrTXAxlM013hMyYT/RQdS9K9ac4RxxUxnMOV
WeowDWvdlpaApcaq5knR7Kolp6TMskCAemDJUAkZDOVZt2mcMo309NIVEzwFWG0XzhrIRaM+FxLv
3xbIL9ilwqZhlVkGGh9/UjZ3toBTzvPtc643nJWwXufQE8W3MRE4oVtNnYu+GFH306CwkydGCPj0
bBt1clGFBBTEU++2MSBRudGdxF725HW2x1aOHXOMndsegBE+CAREEi3ohYMzhXI8FuSn1KGFKM0I
UDpGih8a7GxegodE44QOVj0epnRUQsDBpYDi7XprG7C2iP28EmUacDUBZhqFmKeBb+M3mFmtB6iZ
gg8Ua9NEg54Nzo1pShRJSINxhXCtU3tEjqZ9VTPIFNpTmHyMLs1TdQTLL2Ev4OwpCxB/ZZ36tmK0
pTUqMpavPyYHufRKHSyFBcrzvW9eNg8AKXALRBBHPII4/x5Ud2D3GD7d/rCMgwyXCvUPSDSSL0u9
oaNUrkUhjbNAw1ibkD8Na+Wqy+TetsI6xtDRxBgoaJ7wjtOpG1nXpmB0Pc5PBnZ8wmJCXnHaX87d
Mte0M0ZdzmIFVjdDGuoXGP0CatmeJkywTxPnpDK8zNWaqIMKv5Nk8UR0GHvJ1tvCjecPt7eNYQEi
xpJOhrQxvEtjLdAUG+rURJ4m4mjEGMMHWRXny5AzRjmyKxPUXm0rBL3FFvBYAiXtgykkuDj+GDJv
JdRezbq6dXIBVUx1Bldi8UNDRLu9Vwo5QrdWQoUVVVynrpvULADL8qntZkyaKUv3UBZ9A1o9Yftp
acJTl6qbm7apbkMT6mslz70djVPjWXWcw59Jn8W4fagG6/tYZj/qfDyVmnXXK5jvalanUMwgkVrM
gyZlbufC+lpJwud8nRa76+q7vtYCrR3f0qz/qVXaJyNWU87XYt0jSJLAa5i6JVmQz7p2jvM8T3qn
jmSa2/o2vODMvRMmW4H1IfF4ORcj2zQk8IaZpCj+Z36Qtclcx0aZBUIOuazetMXsSdCwoz9b0+A4
Q0b+c2WL+noFRqmBPIWtKpf9VUMFPtbd2Xit6ouZKnbWcKtZDC8BBJwIOWuQkUO0kzqSIDgXFlPs
U2ylUDiYzzePiVM7BKslPYKDPH1YvoBvN7x9TNlWdQtIOA3kvzShSyRU66DB4wZF86nMH5b5i6By
XtqsbN3AY17BPKgCp6vScUVOc8WslDSYoNWjQ6tYAOfC5i4xwJsTyHfB5JliMCYJNwuTXpiMTO+F
T7zDw7rxux9Bk6wXjZWrFfkRBvgtO6CpNDEObu8lK4HdL5SW6oo2NASjTkyD7CSAgOtdThtTZB7E
McEbZWBivfSFA29lrMrBlVnyUtwlf3Napq1oYmn6ecUwbLqizRq5ypnodIlo9fJ7Yoz+8pVFKnyK
gBK2eRNhoYc0lNDmTAPCwZUcebeCdQ33X40KB8WwqlK+kh01D+AoV8WjoH+elacBq0uPnM9HnBXt
sffGqBuYNUqSwe3giIC6F50gh6hKQaQLiQ6PB5HpOPe2KP8yCZmUprGVBi06L0HzHU+dCzCvit0Z
eOw0QTd5nNXxLgD1YJUggtRbCm56hkfc23R6X6BruvFBtuy/BEKxvAuZwxPfpYihI399MishkdNB
aZDN2SIoT3o7GW2htKvB7is02UzUJcBuNrp9zfuW7IPz2zL5892diIysrsT23XKZh6YOkhsFwSkP
rC/oARWJo35rD2QA3DjwswvWcBwcuKoTphPMgv3hVSUpbactywKSxQhfdQdg/0RwRtJbTJ3+1PrL
6C6vUWn/XO5L4vJ4gZm1/v0voHyCoGxjpY1pFpBpYYCYXH1+JH1N0pDRAsmrjgR/1r3pbcC1zbpH
e9uUd+ikSa7rTAPBzklHDFPCCPxVm7N8GALuSAVznXgvof4kacYfvP+NYY5Qm0yyQPpWdvbSuZub
kyFTgulWUTX2xt6VwXOO+Zy/YjlnrhXvFHxrvL8ZZATloLUG1kq+NCEjxDgMgSJgcoxX6WfN34Af
CRBQkwRR8b1ZtDvTS1asY6XAP3X+hAKjArxJeY7P36KL4mG80ecjCln3d2+RukVJvwH4CXrnYBIG
ey4MKMuo7tTzpNd5ZqgEYR7WNJEWXFY8tk/KHB0UQT/0fclJRDhm6NZwtbWJ1Sf4VpL0s5KeKrOx
146TAxCPRseQ3Y4pVEJsDEMH0NGQBWYF9rR0dtolnJSDsYEMvuZVQVguXTUx7asSrAaou6+dnKh1
nSwBdRNElnbp4varPIEd5nbcYL5j9kaoECxMrdxBww7YXskcbXOpFztV5wAEzaCQknrgnXTxZAzb
Qai6sI8Fr2kVdxiMl8loNzurh9BUypeiE5/LpvWTVTsAsv11HvTP8hy/roOuOEZZXWRdDQ0dUDVj
BqM6VHeK0i8t9dEcsjswaZzjvPwK4qHD7dUxUzbVkgmymWiR0S10AYKxCca3QQeDoZfk0yS4qG8a
sY35vtetwAy+HMYV6OTBbh/3nDcGe2t3xqnvNwvR3EURuLAI0rT41H8BhOwIfZz4cT7LnoVpw+6B
aG1Zj/nD/IyhhtJuQLBEaB4yJ7cROA74/yA7/oO2LaA/mKEHNzUpelHRQ5sWodaHJAVeQrI19UkF
Rs9MOCfrPfrTd4WcXcg8oZoAuSfq+KbitNVFjThhQSeYuDN1tls3+z+kXdeS5LqO/CJFyJtX2XLt
u8f0i2KsDOW99PWbrNk9rWJpi+fOfZ2JaBQpEASBROY9QckwxWRl61K5rKXGmAWXgnTzy2uaYaDt
CyF7yWBim2WG5bKMQhrEJ+NlKu3+Hhpdbxqyk++6S+li4sbJvOpu4vW3t8LQ2jAT7fSugThyOCKo
FqXdzada/bWUzxy/pl/oem//WR1LDypOTdTodUsCETqpEH3fV7seu/lnKJ8HC9jMZldLYvOdPNOs
tEFvO5gKrfOhe+YAVfVmhOXbGEMgMal2ba+4UmTugA18FkF8iIfSzPGnrWi4/hF0S1bX46A2Wi3U
OE1DETpDQ+wpV/5LE8yBFdQx7LV2CX0yfJuy10bgYVY333LrRTDRVo0SsS2yhuZtE/hVC7cpkDNS
utPZBcbkhQv329w1HUxOACeh78K+i5N5VMYlHUkAJvrf8SOYXYEqUR/FBzogBjENLq0yde8rz9Qh
Fgx5B5DwqcxnGrM4JXWBuhjgGG9G+S7KlV1CHEWWJuRvC6papS0iM+YciO11fphlPp2hLlaljgoJ
tIdiDyw/lX+8k/e9D5EL2wQnt/x82yLPIPMlS3MAdbMppXjhfY/Hn1rOeeLw/j4NMyt3F+WwJ/E8
hX5V7UMRCImcO3REP8WtT8U8UutW7zJwHKHe+zTRxBowdjpHRVl+I587lbkZF1eOwVwHQpHoMkqb
IeBc3Uk66Q55N/cJeCFFX/pWOeBofOOl1FvZmoacGvVsw9REjdnDCQP1UZ+ZaZB3/WuS98GYSI5l
kUe5lfcdZOFuu8TWLDFVYJMsCA5C41xk7hyhiRc91TIShG96gCElv71Db2f0Qbe6oPRFkZgSL8PZ
9BML2Y2lYmTHFJltNYoq6TBRCJHuffGIpk4wheaBtjsaSCpkAfogh8Tl9ZJ4RpmFqv0o57kBo0R0
WoKGfDVzRtKuLeC5pYr0eY3vd0WwU3ZZ1/VTp/mjpt2RFELYqcL5XNcOSU2oigEstGxctW0NKVWh
JDhpfleIDjSxHYmyIqc/bjvFBmCXPhxRHEEahPYw2/Iyc1ON03qBGRAFQYzMNUcbIwS+n7nCfXQY
IScwgLK8fWxjG1Nr2ldwPvLe7Ju7ufoNTFDOwfwMjUD8hh6cXn343YLMG2eZ18Hk/D4WUWcGqPsK
MKG1eV4XynmZdGQM4Ek/PA3fixeyI/DKxsv35hdKclncCZpTHvmcQZvfE+n2+apTZRZZjnmZUQet
vuYnZF8P8x2uISdKKu/2Qjem8LDQlRkmas7SKDZzocEz8aSQTu1bt8v32S574t3dmx9tZYg52WHR
6MSC+/uFqDwTqztoMzcf4e0Zc5CtbBznsjovhmonZ64KygU0JSghefoMgj+33wGzxdlCukWXFw+o
jVDgoHEZ6BqWqFhoZmQrUEDEVQDWFVvbaZ9T17iv3QWyg+FRgC7yGdjEMbu1oSuzbIGgQ5tEiyEv
eZ78m++17xRHRYfvyCNWilF9Xnl7A1yAhcoKnlqUMgoQjstLXFeTuTMSSzujemizHa0RjBgGpZ/4
PJ2bjdzy0hjzLc0wrDIhgrH+gNEsTM6Ye+V5CRYwyzdB+VnjhM+N247aQ9dHUqD3c4XnMeJIUYdY
oAdBdEDtCl0jaB92YBaPdx2o7aw9N4fY+oIqSq8Yh9ctA7wLl/uZtRaGdZKECrWcZzfdcLTBMO9N
wKNFTgtyv2cufdR1CRDAmw+brNdI1tJNkhDr5xGS6EjeKQCOAuGLdy4D0tZxXNtiykuUFSRKTdhK
99ER3dYn9VG6F54THAvUAJ8gH1nZPMEV6hbsYVRN9Px1dHjBHM5kzvU4mNEkZODNBgilyshpacHk
IJFdnsm7Wbyf8u+cc3jdXsKOrizSr7xKbUmYRl0jFWi8HKjbtHfNcUZRtbn7mwi6NkS3e2XIiCZD
UCrApiIJuj6AK1X6I2ctm19stRbmNugsjCl0GkxQ+FD8Q9ftzF1Q0wGYOOg+tT+HyMmCObhtdfMY
rIwyYSWXYj0xCDawFkQg4Xu7VriVd/rZWbdA4R2IcERFFXDMy71TZ03AECkUJ/U7OqcloUB2lh+R
HO3Tv5G4pH/vyp6mI401TUUC892lPY1M7ZB14BXpyLSL2wIfS6s9PYlrZxpmqP0a49vtXdwY6DVk
A8N9qo6sBa15Jpo0czaFRbnkAb7dUz25kkuZXrXEpsBEYOAPZaC7OppY+gPGXRIbUNND7qae4PJi
6fWjGb/kTFov4vFwJYuOuv8QyZWUB4YkOBE5jjPezbMTSY8ieerCR8ITCNryIFCnAMCKkXo8kZiT
MSjQCTCWyfTlmuA5Dl0I4dft3d06GOdGBv3z1yp/WRq1f+j426KNbHkI74u8/NFnCgfJesYCso5j
YhRZh2DUluTcmEV6tMBRWyJ5LV6zjdQ9Zku3r6s+MEn3pM8RpNOEJQCYcB8Lg5vFYFiX4ifAGw9S
Hr7HU6m7adV40YQKIRH2Yd3vjbiqbF0ungZ9OqRJ5I455geG0TqFouZ1qu52Vn/QKv03YJvBPE17
HTgwDIOkO7Wuvc6EGq/Wu6QOgWGWD3LZ3CUE5G2l/jj32W4KIcIsC1/VIuyBsURJctB2YlxKNtTQ
ejsu5S+mVAVaLn6R9P49E8BdljT1fVMpNqTmDkkddk5Ikm9ZPh+lFORwnfk4iR06sXLKmV3Y8s7V
DrN0VeU01SlUUPMAgyjobBaOrGZujek3/PhAqV7UpvYTgVfvu3YgAPcAREX9GAgkjMpeBoR+Gusx
NJsykCMcgcKeesU2oCJz202vw86lFebGLYqoqBRotAdk7GzV0+b9UBz76DGtOaSNm8tR8ZBFoiRL
CnviCrUhCYJtFJj6vWjedZNn8Oh+Nuq0WIyGpjQFPEODg4mhMUh/s0WuywBjEM/ohu2beXKEMPLN
Hm8yZXIQem1UjQ+GXtkt2AIMOd7d3s/NZeointTICfEUY64NSEdo9WTiJ0zqjzI5RDmt9Y+cj7bx
BsNC8XRAgAE87YoGOI5pfTktaxCEGzbUse4aKCggQwp4OPkNcBMsYY5VAsYayC32USkOZTyDdbgG
bGv2qC5xL/w2hl9F6FLEuojboF/cLnJGOo+IY7hEB+wrelne7X29DtiXv4PJM+I4yfRohp82xoM2
AuIx86r8m18OSQVaNboKKjHGeYZOKrtGwJdrm59j2NgmgFRD8fw3yzCBMMd4B0rEzHGLLJWkshjH
AdpFjiq6WsxTMdw+BHgg/J8J+TJuDKqWlySu6qCaf00m8ZpEc6AH5EOdwSXzYzWGdqi8YnDvVDS9
XUmNzvPO7W/18QuYnaykVh2IDu+EWDfNnShbRPF5OoCpAa8UIMt/6ZzW98ZbjLrHh0n6k1aZ7pyS
kJgyTA4+zWNAkLzHZAUUh6muGLhT73hz6Nve8mGQ/v/KYNFUYdQPCGdpP9rostqhdgq1xbntLhtv
2st1MW4/IA2dwojEOH4hHNMp/G5HNIhuqj6E2nD4dorMsclbGRPB+qYockybxoGZPerSpzD184lz
Cq7rH5erYl7qvV7SBiFcdMlfTbl1jV6AZsgBzVrOzc3zRCbDVZAPzPMQxUEEDjG5+yKoL7c/EGcl
bGogCIPYdNoICQ45+9RG+snqkpOVhq6pdX9zs3y4OItFxuRGqsgpTKW1gnC7gwyUPc1fb69n8yAZ
mFiEpJOCIXD2GWKijWDqSlcG2T5C4bKI7eUI+sgj9bgumL9bX3lkIFtbiLQAqQGI5JHxMCFRHzup
09W5DOril6A0NgrfQZcFlim4f7W2D0tMZJTUZRRTpa6D/NMfAGT6IO1C9wctgaURyFXLzxyL1y99
cMmJpiXqdKAIg1+XUSJMYmI1PRydDjEWD7Q6pAWobnBrpdub+I8h1g/Ntmr71khj4Ep2TTzaKjnW
wzEFScTtFW0dqNWCWCdM+rItGhULUpeD1f42lYYTfXgGmG80prEyhCK+UYip6EQCa2nWerfXsBXg
1mtQLj+KOIDEQk2zOCj0b6I+23J8kqAuetvI5joA2UPfDYj+q/5NOCsQZRom6H0bylFWhbs8I/v/
zgT1idUVZEV9lXYt1rFUszdr2l6M4k//nQnmLqhBg5cvS1MHvSC4eSn+XgrCSxfo37h8v+KMrHaK
uQxA3yaLJMJO1e1zCzx30ReHJB8xawdQAOYEbq9o86CsrDEnsutJSboB2Pg4frbkyQ/TwQfgzZZ4
W8dZFkuzNxTtEpEJ4Trpvhsa+HeLHqdysIvyZWktjktzvI0l1UuSDvMPeRIHlDRzUvBw13vOweRs
3DntXHlbomW9pM0Lrh8F9FeonTwKILoBpO0Jc5Dfbn+kDSjohU+wDzmlnhcFiO4ymA/dPpZsRXuD
eKq0o8TUmDWQdlVxUCpw3Cw89NL2ZwOPsIrHznVTNJKkvEPXogRCvT4W7WuujHZuQReni7x55mHE
NkORjOciECoUR854o97HclMkWhRIFiajTNMZLd0J4+GZs5+bH+/DDuuMpBZkQQ7xeqJw6bE6qh7o
QsG6G1h3E52iSFzip0EJWlPOcdtMYI2VZeZ2l4tZF4cGefK5W+i2Tk7OZVQoGvwgLmQpf91e6uZJ
WNmTL4NimArqIJttGVTm916ubdngQW02LaBnp5mgLkPeQr/p6iCAakVoYwNPjUqErqrUOIs+cWp6
21nYygb9nisbwIk0xFIW+MXD5Me5Q2cF6YtbiR3xC6V3pVCK2xu36York0yoH4q4qdWQ3iZEvSvi
9l1IyqCL6ozjEbztY8K90lhRXAtmFBhCfYIoyn0RihPHxrbXrRbDnCu0BkKrnFTqdbRPVrjwOgK8
pRBgahxeh4rs7d3bjlgfFlmcmTGOqqmYeKhR5Y7h5/Do0zaydE9nikWQE4JY3viLxw1Q0SADRjUN
c4PM0VqisIPGMhapyYBN1MewD24vaqNBgDCsASGLdiN6nVf8FxoIVA0R2R7V0cJ8izMlPnEk0GBl
UPAWcc1g7oECdqOXFrppaIOKkAkpP6OUyCNU2aDepL+FFtNBag8VIiZra0DEqKU6fou1k4MBFMhk
p31vHjBzEh1wxpsjZpkC/UvnNBAOn4/9TveihyLIDomvPt/el233Wv0W6uOr4xkOaVFJNAuWfgx7
439Z4K2nFqja/AfGFDhXL/VWNkMCn56u4Tvr6FgwSxfUvBYA8o0whDHspWOzo91X8cjb4q1LwgJ0
Cz1Qqp/M+lNtSH0NDrAyyHNMJdei3aKpAL0LDFt/vr2BW5fs2pJ8uX+1UlppF+KRKZn7MoRgWFZ+
qpWXsUYTVJA+/cfGAPLG8xKwHOrGzDFpwwSaJ3MYBVYePxht5WQJUTEiJT6GhfH4Lwpw9A8ynwvo
G9zp4I+g07yMQa2VQcSr6yjGgrdt2kv2dJwftIN5HHc89BsNllemEFjQoEQz66qN1ZrKKM8z7ZOg
uUvFL602scvJHyYPCPqCF1c3HBGVUaDswJIOCYTzuVj5PbrJYyfTlaXjl3Z4C+NdDHKM/DPEkTzw
dNlqx1vgVjXTwOwHiEJN1PMtNgTlqhnPVZuoUEw8t2HBc06gZgGgzL8YbNu4A03MWOFax/wR6gTM
QSN6lqvG2Kj+ZDROVWI7569Kwys0b4UPkz55gAEy0IRkMwi5zeYujnrNr+EgC3IiqbMx9eS1J6iK
2r1o89qrGyoduCaQ1ILdQkbsZINn2C2SlC6gaJAyRz2AZ+9BfiOHGhjhX5jHiD9Rjc0K/KO5D9rO
jABGUtCRK6769IYDob6uKEAD6sA+sSsPo0quhQgUHNlpgq4bhCB9YI8CHo5kI8e4MMOkT0ltpKkZ
6qBPabOdqmYPWSvyHgrn/htz9i6MMAmTNID4C9orFjjilS+yt5waHPX8XfIVN6W35C7aoa2MOb1w
p9vNN8qhCISjeYR6auBMAbAs/3kGh2EpTLOgzgTsLTuHXoAfWY4JmFz0BhIzXW6ryo9ZkDllyI1b
Ym2FTXSGVI9UKQYNhyi3xzLrXrWueqzAxteny1/csxe2mEgqFJYUQ/XBAuEzJBfuh0dMBJ6HBaKf
yzufgOHcnLv6pB87qDH3EikVKL1VcE8j1kt7DCcchlZy86WTnU4Rn9q5U2w5giCkWdwPsnVKetAf
VqMtpE/5GNth2B7zwnoGZMy7fYldRSYkeRLtw8n4wrSzc3ljRqQYZjXUoY8hpLiQM1D3WTN63uTX
bTvXsYkagpyPjik18Bmw8VYvRbOtYxCUKA/keYnRz7dTt0OIuldme3guIgdUSLloc8xeXWSMWebE
jouS6+0wA2T2QnmgpVPhLpBcSN3xmdKADQ4Ge0WEJ+HR+HnbNM8yc4wnwONJNY6wPHy2dGSvEoaJ
FVfARGMFDRCi8t6P3C2mv2h1i0IiQNYxvEyV7gY32Y26Q6emm8amVGfzDgWH8b+2yT6IpEkgBZVI
S/do40KCkqK0QLMK2Bn5wn9MXgVgfE4ZzWJEQAvYcva+sQx1kCILn3NIUqeKRHBpLv7t73adGVAb
qKkD1q2jWsNmxXkpqc2A7jiEd1HTuM/80NVP+kMML+l3y9fb1q5vUGpNUTBICS5NMLQwDpormaVF
E66UwQfkv/Cmk/ppvB/f2rfhKO+TU/gi+xin+wUyPq+EDIrb/MLkIuchsBUFMBSAsUWwaIGZn4mH
0kwGMceYk29A4D2EJO38rtcPt1e6+elWNpgY2CjSMEJOz/JR8HPVWEC7kVdK3Dpy62UwwUwui0mu
MKzlJyIUA7rZTjPTA8TILpvvU0tsIeLV2a6Zx+jnW62Krnp15nohM/UhCy3wLtXfgHBb9n9Q3sk+
PKlQ75I8FU/H2JNGh9cJuC4NnG1j+kGxDED72CbQ0hlaPC8IqZ279I75BF2tBrQw0zG500+mZM+J
XUGDm6snuv0l/7HL9oQEZc5yMgEPLVovLVnsLuPVcq7RIZdLY9tB6QxK0Am4ct+o3cmnGhEp6FJy
AAgpU4ByNx26T9Yh36u+FcguhrdB6/YXNyMQZv+3u8aVvy6lnKL/5jdgrEZFTpnf2vT1b87Ehw3G
YQfwDg+CCe8Z8tizCO77sOeV/DbPtkbpkSxgl67Q5J0uzMAhYx3ZCeqmuwJsHpTqM8VANIoqfr0T
+IwLmx6CQWigeyxgidisguh6FEOZUPPDN/UA8auH+FzekQ5A6APZE/m8h8j2OQSaDS8RlVaWmAhG
1Aw8LQnB4NQn42FyzYN0olr0VONSCqCubS/fzCNkEVGNvv0Jr0uq1FVXlhk/met+EOISzI505oIC
mWJ/Fmw6KBbaqZ0/pG8T587gmmTcJhkMOg0Kk6MjPISHwi9ru0OkoRoBmDxd8M8YCN/dXuhmcF2t
k4l0VbnUsgTlI99UXwd9p2r3VSburCry5w7Nk4EDAN9025U5+v+rwKr3y0RMA0fDxJvEmWX9oC+R
redE+Zu7b2WIuYCnqiPGHGHaIgwjZxLxdFVPZc/BEV1zRDJewmSDcVZnqplh92aoU9XPCTA2X8XM
7l6NXeFTWeTGwzjjnkDY9rcZ465vgnGncPZ0O6yu1spkiEOMtm7XRaEvPxlu7ZlBeU9242Qvdn4n
P0pB50nO8i3zivs/E0o8FY/t3Gr1A5h0sasImZMmoqqe8WMBtfficwY6o/61fIGSkXvbY7dzqw9r
LNVzg4JZURdYbucOs68flC/Ll/jnsDdjh8pa0CmlZC8dsuc4cRLZxdwqjU/8B/R1vfvy67Olwr4c
+76WQs0Xapde0eje29nv2FURLnIUmk/ak3aYvqVgbLSAge+QeIYOiPr33A+wGZlXW8JEKwsskYUk
InTQyjvFs2FwSvpuulSEAiXtwu7580zUty9ev8zqmXCl1SqBDlAaIlxVJyHzwQ+vQ3fbdDEKl0DC
WXsaPBPlRV+EssptF1Do375lm4laQtbmUdrD4WqvOOX3TWlPMC7t1H3mygQSL4LX+xHCpx3ft3sL
ADhMxIKkNnItiLzgnQGB9HlHnYL7KXjbwkY4A0TRkQanoJ9bd9Kf6Rf6eDIfIbYI4qXaH1+1EjQl
vMTmGuR7/h4qhmbxxEHZlYlFS2iSaA7hA2qQPVKOi+J3DUKUBIrMt3f//7moPiwx8aahvNSiiAOY
nawvIDSmuTFxALCngUa2u19Z6UicICfRGHL9yT+MMjGmrKNc0cEUghdVsY9aqKhNL93LHxW5xUl+
agctSB4zDypuAHBzbpNrepTLzWUJRJJkEro6h/XpR/I8PKaUhqKy3AlVMxSXKa7ZSFHWwayBnXzn
bPfmyg1JPldBkQMxB62ORA2FHlwyoyNTJQIne4iBR7cxseiqdvEpeVXxlgQvT/3AJ2Gm9+TVtq+M
MyetzsrRNJMUI4TZQRh+DXJmz9pDqCecHd5MDFZ2mGMzR4oRgaEN80wL/KjLnxOo9iQdj+qYZ4ZJ
CySh7upMg2ixLOT+Er6GsmxbJg81tJ23rlbDnMUmnzK9y/HJaM2GMl/OB8mX3AKERhbE0kDBNkJq
ik4L13/1MDCQhYM0FcRobFuuMnKTVCqej/9bLpqc/K7a6bVrvfWuiXBc3On3g7DnOOn2xn6YZW6g
pjbmMOzwekz3oyc75EhPJhWGkxx8U6C4+d2B7ZCwWipzMJRcsUpNPWdf82ybM4Qdj0XiximGCiPP
wMCBtDht51Wmq7X+GUoOpqjbCz/P0F4fkI+FMwekEfKQCDQypCCU6E7mQf00iW72OH7C8Csm+QdH
/tH7FDOa7UChBZ0oD5px6cHctad2r4ED8S8faquNYQ5TNCYhXPB8FUxua2vtuWQ4P/RuvKsC63EZ
bd4+bJYpodf2j98xJwvS35qSCXAA2tenzX8NU2QAsC5Of6KjJhZ3GJ9+3ls7zxyytAMXKjJPSo4d
/wR3+VnecXG03xQ/8TeEg/QOWK2QufZMMmmFTOOw8VLtwSuOQQXIaDq9L/ogVASZbXHHy3X/n0Dy
savMrRfXESDpUYJ4ZTjm3eAWr9Vj+qV5SBH7QeWY2BkGLmePXkCWK/i3fZtn3aJ45dVrrS701mgm
+HbnZmBg/l352mdiOORA4NZoAup2lzhV7UievDPBQmtz7NOgceMLW+zzPwMFrSwjWjfgAjkDSnag
Zrbp7FIRKLwQtn3V/bPXFhPCemHKsvpP0NaDDqRd2F1IuNCAPZ9kNHhONIWsAl5ysZm8f/gVW5m2
eqmvcgmntRBjV+kX20gyTpTajM6QsaS9PjpPx7huWNMn2oSNJHgaEvQZcygqYHiS8702V7Iyw3ir
lKldMQs4IcUpDDAEjV6QXR0nZ8A0AIZRHJ3z/t7MtT/ssS/BMW6IRgosyyoGZ8AAlpzvWxM50ay6
ZZQFnOVtuuPKHOOOVVgRkLtjeZTnWSmeasw700l8a9pFEopuvNNPt4t1fwhfyKDBARAFveHL46fN
Ydm2cxn6QrNTtG8x6Z+GeTxoofGoWzn0IKCjtHBQYptxfGWUzXTjqk+iGiM9iKqLjBFPKgahBCUg
z+hSgHXKEXgZy9a2ri0y29pkhkEyajFENxyXN60Gax5EqdJnGRaVn3/xGYF+AbWQJIEql82nR8GU
6mFAc6v1BrzVWyDCML0OKXq6Ph619TX5MW4NKGpgblzUaTeIOXpVXippZNYosBGghBXzt17Lfio0
XlmgtZYVX3EsXWIILzpE1EKjem+RCEMBusJIPxk0wymnrPMmUoMwEIAMrfWURlbsPp8XTgDcChLr
X8q4GwgfmoLMiPZJhVZRa+dht9fV+Olvtv9jQ3TmUpHFHNxsM7Y/Ax+y6mEWCiRqLWIrcIH8VGjT
uVbWGOdS004YGwXWpAdaJ5d2gqOfNHDPY66Q23DbfCautpBlCi3yWR2WAt3hyZ+95mvt1HfD5+y4
HGRMQ9HVJRAwfuKVQ655cy59jNVvgYtFudy2OoAPtOaARQK+Snmtywce0cVWiF+vkP7/KiUguZk1
oMZC/xtK5rnwrmavt/2DZ4DJXfM0KZaM5MiyRqBxoaXa8GBp17gNZruYVFUVlmkphRZxVbJF9NER
BHJvfCsDMOkfRt+041372D/yuwqbFcP17jEpa5Nl7bSo59ADKAhij6PjSXDfe6JXuNNn5UgLC552
RwWeqwgc3dYeZ/G+/ZkeeIX/7dOON6IFKQrQujH7nCl1Ao7pIvSXvnazpvXF3PCloeTlBFtZOobP
/7FztdkzmYYU0d3onDx3Fb9wyyC6GxUMLoDLUPf527x9HoDgxHA/UFWYqbp00sZcltCaNR132LBP
f/wpSlImlu6Nd/Y272gDSh4iyIGh1ESXvzoPLQTgpFnG8gbfRMtmAKq4/RdQw81UXLEgAwXCLeDG
2SRxtEjTZUoKuVFvcvPn6ZV4mLR1gLUGd45xkLzar18iVzzy9OA2LavAHQI/AHkxyWJOfFoIWY+n
HSWinD3zU/LU39V3VPSdygoC9xiAk/iucsbvvK29pgLEOV1bZj6jmE5dqc+AzI0dOn+qV2Rq41f5
UrybvWbc50Zk+H2c/rTkCoq30n1kdN/mfkkcsP0fMMu+B1vF17wsRU/NLbBXK5FX5fITmHoEMJOg
j952tSTtqyQS3SHhDWNvBTL6uQA3MZRrRdVR1oWkMkTohBE8iQVot/N4qTcLsWsT9PJbOR/4zZWy
pmV/8YCuU/aoAAVFy8zoOqCPDnoqrprBVsa9tsi4uwZWlzrDtIQ/CqOHBkgglsQ1KikQvxSZyEnv
N6EQa2uM68lZrSyyRa0BBxE/AjyP5m95LiuZsRsBg8oveG7eDmDBAvpbUgFdZknTosoY8og+x7K9
/ht9DSOBuCQGhD73yFLGU/nTgmLGTv3OpwndPmofplkOlzoL01hXz3Ub9b05lRHYCf7IN4DwBpU0
TPJnh3rf4dDx3hpb3qoByoyLAMDpK+KOcJHjuIeEp6/Lyr4Z5x+hJXEyvy0TOiXGMYE5pTznl946
5l3XVqkU+rVaelmxOLrJqyJv7uDaBuMxC3CucSwtaMiCbbL/pjttIHjLa34IXXmvAVQSH6Z3qJv9
DRoU0WptmolWcKRGNuaZFktGT0F5qDtRfUSCrghlGs/uKZtn5PLg4dfAYsYuc8EmkTmTeUF8zvZm
oEGL3DG+p+7smEF7D8m4o+U0nuQtb7GnPoA1m0o13skYxaEiuIkLwne+EO7WpQh6LgOQUMvUcSte
fulijvMWnwEviTyO7HZRSi83hc4X1OjdUEPDycO69Edi7hu5BlY2lgxnKTLiVaUIL4/H2muJOjkk
bzoPQuGVJ5lDeBjzOLfLXuW96zccU9eAPgTxMfhD8Xsvfy4EljEwUWdUv6nbS8TB0KpoG2/SczND
Cqjw5qMZ+0Xq3U506SYwr/sLq0zwRkcpnEugSYOyKZ0ueTVrDEh1nBDKWxp75qKSzHWVE7BAxH5W
Nu6c+7eXsdX8v1gHc+R0A3IYYreQQAUtNlrwaDx30CkE0PId7uVwrNHnMrNrBhBIOpqcFsLzOXqv
rrxEthJVDtUEJHTyAeKuzuJPJwWvusFRDpj1dawnOvAIiW6e5Y2thGUTXFQg8dSutHXynuDVUGgJ
5MCFBymxgeHH4VZtjNDIPiSEPH5M2TIJEnqYM7DYq87f2C/lPMQwOZloilkaalyfOPu58T4Gpx3l
WcaczrXiHZI+0zDVjurshUGUOsrR3C+H0R1/4t31L3o2PHuM10O9JWkxUJVgRhAZl3oAqW0Qvk6H
wUvQKfkbUOPF8hj/70siV2aD5SkzIkkL1fil4jiGuuWS6y1kDsAUxiqARliSkhiKH02TEYR97ok6
uMQzAwKnOhUHFbKocKVh/lSY2QMoW13SgbwuQeNKrtFanc0fhazck2x5D0vrJZK6IO/lAHN1p46Y
uROPYBqOJq9Wkn08ZHfAONriUN9NRfqCwXQ/lga7FawjKsCeJMd3gyz+qvW8tTEk4LcA/wN5tYsT
yz7H2m52Sz181NLyVeglvwOO3x9kw8u15jfHwegOMwcWnCYfdwFzPUVSNKR1iBxuIc2PMM4NT1AT
ex6gc6B24KON2iJoARLR052p7SH329pJ/mqN1a/bP2Qj3OJ3GOCTU1VdxgG+DPJh1RlqmtAEx1Sf
VEJ2k1o5dcqJhhtWMAkho8xHQeZXs5eY1CqyQoOIS6VCuCYBPDN8sbSCc2NtZOGg27EgqUZVaUCA
ebmWzpylMcKMUtBLkdukOKboyjRNZ2c1VCMqHgCbfiLmE0Lk9qwvT1WB2LenlA7I2rKIBFmpPFVo
JacdZGCauPpV93yFJVr/u7JmnaXkqSrGmcByFeGNqZvzgkA9ZfCTZ3Ls79K72jMeLLfeDUA35RDk
CIF70ALrvtpFdzhItW146o8QvdUMA3Io/3O7vJs7sPpNjBN3lbr0igp1HEGWHAwX2KoZ5NPPpOPQ
+G9epiCPBa2RfF48+2UL0chjEiVnAbUxyF5it/osBUKgHi0wf3Mqvhv3CzhrP6wxtek8IqIs1AkJ
urZ148FwJvSjbx87deP8X9hgqspLknVqaiEjVzI0LGfTzkqc9iisnUyQX4smPYqi8mAlBLrelmSH
U/+lF5td3E9uo8WOSQpXgEC0Gmp2pIa2Ubd3YSI8ob6j24kxGbYmiYD8NV1kN8B9u1Aa+VJpGBIg
oBwtjH0/xH6yNEEDxk3ocHllOdvR1B3UCiohY4yKSp9OIHIWfBUHaBwjSK5VaHdm7u2N2GoErDeC
xdcPbdT1Yw5pmeUHBauNvZv3LrS1wtf2K9krTu5GvozJ9Lfwc+K23xE/uO/pjbxcR+aCux5BkM7J
XsYNdZzGKI6QcqoahUtUJ+hsKXb8JfEwc/w1P0lOA4AIUnbtDUMpfCXILX9b22duyqiL4rZMIfgR
WY9kuEtHleNtW92rixXS+LwKHjpIgUPZgDybeIh/0voqOqrPWmAcFK9xBDfmnVd6a7DBar0iJjDU
QlNGuoAVichkGpxWgvKLFai+uIvfbjvQVgxam2JCQ5r2k5JrUCGTpBhvqtel/GVaz1L9N2Y+HkMs
x8zc1m3UiHkSRLLybaim38PUPYOx20L9iqegLm9u34cxlmgGuW/TShnBzbIPD/UBt1f0PuzMn6EC
6CbFzEBx7rPxiGz+jK977H6lnC+4sauYjkI5ApNhMMeWiqV5SpN5GRBwJ8Uuq/YJXV5nquZAjGtO
BNjCK13YYpylGQqjyPQRtiAn91MToCRpYNDgYHSQXSciphpExRZEQA2GtAI/8hQskb5P8kDPa/FN
KIZ9Lsh+ZCSv2SSnLhQ8DmCW5bwYt+pfF7+S8TPkHaATp+8cAFi/1N+WU4ZMLbMLjCkbzviDageY
A4rc8o47dLHxOMCDQ0bdHvOkBgQgLk9vKbcg3a97+F6Nd90fFpvOLks7fhbd5j+f+4biFub2IXlH
QbMKO2k1TBWRJnHBW7JFdW1s3Hh6un1mN9LBtQU25s/xKNezgAVVYJqWZOQvEtRvzZbnWRuX7IUd
Jrk1CWQp5xJPEPoeTh+N43Qs0IkYPOvQIezxhmC30pQLe8wrrtFxewKFnwRWG9UHvVxwj1jVzsoq
8BvF80Omib4l9y9tn3xKgHdPq++jSDrOsul1wQTfi1/BuIvYT7Vq4DURjORz2LwXHScU8v4+/f/V
ZTIMqan34EkLeqgVj+abUX2/7R4b9/HFAqj7rAyUatuH1VT/yfZopVLBzcG/dreqophBheo0Hguo
X7DQcM0YwrpApwSP/GZfVbb4C1Ph+WT3EFdxdNS4OozieOX/kHZly5HqyvaLiGAGvQIFNXvuwS9E
2+5mBjEPX3+XvO/dLsvc0j77vHVERzhLIpVKZa5ci3p25MyHeC/qIa0eAxN1BAW8cigKcu6ZhPHM
XmZ4IYfg6rttlmclEqSyIhOcR/Z9WMm9aqI6A+CIZEYOdPyccRZBnFZd4mIlnMtNBrScGwUrkadT
DGm+zCqd6z6x1ry0QQdjsb4RoD98/4F28jzGloWijz8ci82wHfYL8jIVVEnC9GVtORe2+IZDY5Gm
62pI5sogOS13zY45ofUU7aw7xoNsn0W83GsIicvV8YrAKGWUBSlhEXMwNzXqq4kTQ4+7coEmyN1R
8dpjCCSIBF55V7Cxa1f95WI5FxlUzcrsxQaCEFg+YJStw4L9LR/IeQAcW+5wCigMizorog/6Psxy
ccpba8r0dMKIdHRWfOpP23BbYkwzASRaWB5dOwYqinnvzSv0ibnLu1iUssjBMOuXPzrP3PeggdPO
4fYIzDmbEfDfRBhN9gf5GAxzkBhiL9Yvr3WdLFFsFjgQVgz9+HTTGE8Nikuj4pi021z/giJbXP40
y22H8k6bBMbrXBg3CVV9vbtNYnUTjr+vm1o9GApUxZEd6HiAcqFfpeCBTlT4Ci3pJp2fSkNYT15f
zYcJ9ikv3CKxutaSlygNkm85WBaSbbaXU09+m2+0e+g3YJrlje6lXVmCmWl7fXVrjWO8Aj9sczs5
FCgU6VGIi+e5+LV40EGEdaYw3MfAEjOwvgiBurahKO5C28QAVgIp1+fVElrHUyHD4iCfaQK1GiqJ
AufabWoAY4e+rYViNn/OKntqCIlVhkDX9zHIggrP8LONvVPupBMItRSv/zm5ql94dfkPakRrRw+8
egjYAPuhSMatEMMPC22LjKlnvuAUTCMUElPRFNRaooeyIrJkMG7bgNV83kbaTJnaZHkaZBh4KDb1
AhW6NmBE0WAGkDUXA69D8C8wX6wD8bdRzlOtYZA7mtRpkIMLebsMoGCrMvDXXHfKVQ+5sML55CiV
sQRwIOp+c2b5UlYjRcmk5L+0wn0lVRo1PMLwBovG8Vwr3SMkLUUi8asrscH/YYHVBKUWLt3RprIo
ICCJOEVB4Gv9LGdRz+E9/vBhFzVmExaIzp4wn/0Apeehakb0NdpN/83eUwwb0+/lobhTDhBAZCXR
Yj+D5ERNIaBnBNHtuFMP4TndS3s2qE+OuQ50WX8j3SJVElG0r4aXi1/HP+uzhpZ6zJpK8x4pBUBK
9EG6t49o8PiV37/kz6JEZq24Zl9a5LZcisELEoL4DQ8gICAXl12z8Ut8Qx+673TLEDGVJ6Mm6Gmj
g5J16QrD+erx//gi70+mi3Be9Fpp0A6/QOsdkF6be/r2F58XKqtgvQydfpf/gxbhatC7MMslpF1B
q7bPm/97QgzovOq++Gm+dlld7i8Xd2w5kyoTRGFBrFZeMcxeTDJ/rB9a814uBan8WhHv08fk4k2d
E51OI7YSA95e3QIQvjj6rXZX3ueb7CF3hRkay/yunKb3pPXy22VSGBo9/FW/a44ZyHOj3/KNdGKg
XeunaFx/9fF8uZdcCErrspv0Dntp3jG07juzzLb2it0UzAdRTUV4MrgaP0mohNQM1t43c3HQu0Df
vHWyva75bFC69aZNszgDOGVKp6VOJpxjEH5QLlrRxu5LdcJvGACLhpL1fpAdEz0cCcqemJsVI1DW
OAIuXeh9Vy6+aG8pI7qusMjoO2Ls8bTrjsYN0Kd+/VtyAaafmVDdwUDmHzp4/m7zkwiZszaR/elH
cEHJsKLaXmT8CBm05AwbymaFIfYpLGSJNvidp+JiuWk4KyoZ4MByAAp89NSxYvTxA6NxZEb/7Asf
Gut33N8X0PsHuLCICd06GTS2tiA5zxuG+0i9Ztu/DuCGZNh60WCrINC9g0UvDWKeVgXPJnyIplD6
uxuhZLOQU1TeZ1nlFhG5J52Qi2k13fqIrioXibShStBeRf2OTfxIL4zvptvMXrbrd4zvUhbxQq8R
inxyGS4Jik1TkiSGV3g/KY0TN+9UyrGrbXvdkX/1J8B4OtCKGPtWceq3PPJxfjbCqCFaOBejqqlW
MEjMImIQBhmQLt3D/E3xon3yxDToFZexX0l/sgRkWOyfkQecg7DMyFZ7JS6rXOzKawuZBIuU2bfB
UzfadjlML+he7SAOBTBkvrf+ifq3KH3hKzChPXdFakxJYJ9OaCjvli3dogD+y3hf6L8qiVzcB3wR
Zmr1qK7K99xF3dNHdWNgnWwiyQrqXbqtfdmZQU99PdterUpcWuWCExASmdQw1+5+4JI9517q6W8a
ixeZT94ExgQXrMb+/+LwGlBD7M0Qhc5xP3kSLvQEI6SMllc+/oNyp8B5+YcgJqegUghq44C+Gg/k
lcWmKgA+cgQRTOeK5/QEsZAvFhTGXA42i7628Vjaj2JYq+AcaFwY6pfO7E2b4jaTNlSTX/QxgLjd
vREKa2TsL105cRoXf8I+IWbPUi/1TtvZp/QxA7XYsJ3uMYF4R4L2HwzFiC4v/uEcDzSsCnNmsSbZ
5v7wXYW815t2GjaAezIm/EbIViDyED6wdJOVSTrzR8CEmeJc8Rv1VuQCkVvu+60q6qmJtpVLgGTV
RPXbxLb++NbmTvOoMRDL229mEU3Wp9IV5h6CE6fzU3bGYGYdS4AarwdpdAzZaBuKEMoeQ2IHkeyj
wD/5B29kZiCbbdM00DWC1GOkuBIq3ZPsGQ1dYmWOIJwIPp/OhROLamWcadjO4huDnGLMDu9d9y+Z
8QaEkMK6qmiB7AddxK9usOe5tLFAedlGs+xkC3WqMHegyi0qzQleWjr30qJWGcZagbWFz/M3DNyX
TupHJ0YyoGw68Fhlt2iFIoiRfzH4e5l68GTbxriUvTr/deU3zvsoyQZTqrvx+I4ZFw9LilbKxZpY
K7ulhgAeDqHsjmhDJRg3RqA+1uA1B10HZoq+TwELAKLHuiBg61x2E+JLWkTF8afVs5T/yEuRKOJq
m+Pidn3HjF44DDHbfqxMsLDogQbKTletMWecg6HC3NE/yRGjSefmPvNFdRBRLOVJvdVk1muJVV7s
zLEDfQMeMC0CzT+ELaudson3KPcMIm5zkVWe5LteEk2nLfbzr2CD9/ph2EbBwqAC23Er5NhaDW4E
s30EUGwwXXHfTw1pMsspW+WpBBOHsrU28g1CqYsWhxcHgmizGrwvrHGXRQHVpdJg6USlBJjaHH9h
sPcEsdANEGUADUw55kVZDiwsS6w+eS4Mc7cGMSP0G00sUw7k2ZWg6ewDo33obrRjtqmeCJ7uC+7n
crNs/hHiXbDNPBWAJHVJnkXARzBZnOHR2Nq7d7arY3sjRoavnsmPxfK8RVDxkwrDwGLr/lVrXkcR
V+NqCL/4+9ydoefmZOU5/v6SWIMj2/Oh6ozctSmExRfiXvcZgcvY3H2hhW0TqRVzUOWUTsdOu0s1
QU4hWg93T6j1aOYkh1dOzckwnueKbPOeuGGT+9fXIvBCHiFlS8v/llL0gPWHhy2UJ3biGobo+3O3
QUN7Jcsn5LiEnkpJCdKiESxEZIGLGvKcykudw53BeboBJHQDGunrW7UeCC+cjAsVSzapqlQi62In
hkl1tCfpbHu5QwJwf/7+d+H+wh4XIZQhirSlhZ/lRxuRgd6knnVPnukvxgLcvwhpzdnv//I8+LDH
EwKF7byYSY0eV3qsv6G9fJYOyo1+V38jkac9tJvszDpuhe6w56udPFmNgwFvCLBkMcpC6DwAxC3Y
csFX5TmCzHC2S2vGOSDbyZc3uAxiD0Pte819ACOfMBNcL+pdbAEXRzCDASCZAnvpbjqy4wC6VxwI
dfsvwNnQlvn7kuNR9zkxyxzg6SQA8A9ge3AtjY+CvRPEEH60W2lBvDxGMGE45Q5EqoBhsOla3fn5
XQpYGS/6d6nXxapY5LxIjFprIRWkcuCxUbJb8sVVKyH73soEwaed40JJ0oRpD1LjJCijwLbirdlX
UG19UbLMmdSnULkN586pwcst2E7R6eACzNQrsRHbsBuezGWr78294lV7CFIgO8GEDoqjy5/srfab
k7Bex6o11w4mF3hABtjbSoXAkyIfamJnBpuF6jI1jNhbAvOGYWoyj6RO9tM8JDdkJ0qpRaGPcKGo
leZE0xb40uhm525nHAaUKQvHALZnxyZfkwe7EJ396wkKUKufnQnKikZURSjU/U2z2EP9I0GqOwUD
Zn9F9q7HGvTDP9vDm9NoUxS+UalAzQw9kyP1hwMmygYQn3auUrlgd94JvOr6p7VlLuCAq2iGph4+
7eCP4AkBmeyLvJP9ylOFjAvMQf9/L7JlLm3J0zlcEhnhvWPKs/KLomFSugA/d/+9nl+vr0u0l+z/
LwJBAjXxVGL+QiFYSWvL6TJB4i6ywIWacMhJRFnP0h5Kh3avbSrQvvgqMggA8UeIBsTy8xryfG6y
ssAazFO/AfPjxkBp4CS50X4M/uK/RHBj46isQK7t1PchfrBMedat8vbfbScXezBjY2HWtwf6ZApd
o1i8fk4EGef1pBbMFp9Xa7S0lHPWE0Ce7kaz5Sy6tquJIEsTWeHjSEvqokpgJYEspKE9acXWoqp3
fbfWS/x/X0M2j1CgQ0biUIMV/Q56JawCmD1loHKU7qQAUAlH3opyQ8G63uvxF/4+dIOmVO+V1U4J
jO4wN4Dy5wKPFBnhYkVMl1FpFSTRI+RRCuuY1pgvAjWIYPdYHLgSJ97vgou1FF01lVqDk8VYFsBg
1J/sW/OBPcChZxN0JxEAab1lfvG5uGCBZw5GLhm8Y94XZw1tqPww+4xVgaWUQtUJQRjk6QsmUqap
yXCGo1vuqtbpSzCqF0EHxSV5cKw/+ba5gzKJK9hVwW3GoxB0eZq0klU1GcUPU6Flg47GZvZLoB5E
7vj/bCmkIA0V8pMYVv18mhe5nsvJABAXQ6r2XtsOUHjGpEXFptkxAybkm1qLxiZ0iBSwQhD7i1xo
a9hpZdk0DSIIBlKKQbPl38DML01w3t/3ZZ+EEoputbL8Kpp0txiwE8tCpOFa3mzK0NBFfmwxjdXP
e6fkYFwzWf1JUZzlVfHx8vKnF0xv46WT/1H+6EfGsiuq6bPIx5+6S6tc/LWnoamMRWE5XrhvgyzQ
MBeqihEja354aYeLwDLGLvs6wTtZD6CUhS4deKvLmzooTpkLMOw520WVk55VD+JjP8e9loL6UrTW
Neof++JH8AAOI4r+dzZnVErHbsh2NiYPYtqx04zWj5yCg7YbD1YUnggoiRxlyXeROe2iEdSjZJPU
ws7Yl11R8b1BXmMahqpiOonL/VIpgopfrxYICky4CIIwHgGjCoTJ/Rxvz+ux4Mth4YxxnrwkyhCq
kQoCs47cxZDuCqdGcFV8BQa922CCszoxIV7KOXEyjkPfQZo4MJ/lff0L6NhAecy94bu+C3d/iaZm
b6a/nDCzywbwrq/wS4zlrHPODB3dAkReuukXFDS74++kilzSY44o+5aron7f6nYiymkWdH01ReZi
HZVnRdcqowg09dgoiadkkyB4f7l42XIuLHCZYJfrowmYleUbYQFp61n9HZfSC+LRy/Vt+xIDODvc
R8vBMhohxtpQEQ2DPigCBRgBcTFu9etcLIf7Omba63o8Kaaf54Zb9rqbkgPRAqpQp7SFR2vdmgEw
q67rAG+zdOMindD1rk2he2D7o+V2jOm5uM1wvJZz6YAIUfKUZ4Y4UaGwKKS9+hpn3jf0wzaXWVQm
BKUHKEv4cnCyA/lUBU4638fFhjUvIJkTpMMu+89FUZm3fBjl/LGkgFOOmFbyZ4W8qNmIO7fpdmkR
7WNDVEZa98wPW5xnyiRU7KI2TD9M96MGeskm8ZLs8bpbrh+wDyOcW4KH3UogSlIEjTHcxHHlhUn1
n74LuA/FuaReVqA41RB/rb7yyhApu1GcUlFY+poWvZuB+BRBpsIoHT/7IrXDBe1A2WSU54+Mv4vg
Tk9uGfO3mFZi/dt8GOPCvMYEpDMw8Pia+WJGu1wO/nN9Rm493NmqzDaazQrK7J3WB9JY3IJy6v76
x/+SDXEmuCOkZhGlpCRFUMQPgwZCeMs3yS0pFue6na9SC5wh7tg0AzWjqIML9I1DAWtgA8L5joEb
Uo+Cl6N39F2204HXklzpmxGEDtpiqVMf2sLJXnSUTJAxeNd/1NeXJPtRYA/TIbQLagUeiZ9jCpAR
uGfofU4eRPE8DYLc94PLwnJ5ak7RjRB7ydziUyL42ST/eI2SlEhSmpWoM6I0zPqfUOWmG6buoDyJ
Y+RqeP5YIf9yBR/hNNAILtTrVgreivQplnrDMUroS03qTao0Akbw1WNxYZA7FuDzMLocnOh+Sasf
iQRmqhrcV/YiiTxK9PH4h6xm9PnQLjiAHUPJHPWNciD3mTv8YW9LABxvtZ8Cd2Hn7eu3A9GigkyS
iWV8ji/1JFOj6lDrYo+89j73q6cYuBzZ1zZtCZzfv3SWD4Nc3IyLKWvMBLlPvLP3/YmBkIuj7TQo
CMcbEdDpHZF5bXnc24Gk2E9KdBYLMGIx3g2e9YPh/UB9foBUhic/DPvYf9WC+cbC2NIALGnoVHhJ
9Lj5TVmQlWEo6vp28y3stEulRKFgNo6x5TTv/Jos9rYxMQLTVD6GlX8avbWAhKoJihIXficFZVw+
AJcS1E0z70cLCIpMhaDaGO6lDqgKY4aen7k8lFadOV0Z3ehl+rL05qOkUOplk3Wvz0XtGsZwbyVD
MDcl2YDNysfo5KvcLOeOTlutap+UCOjHWtk0ZfjUSsYTGAIapy1NEMpp9FU1FMhdQqrUGxZ5h36F
X8TVVp+lp2JE+TCKPamQtmMxq+6gNJslJW8EHPJaS6HAM3U3sdTcxn3olc3QOGU5PiQolDtFUqP1
DWXuaI47r4NG4s60re+zSU/RDIKxLKyig5yV9oHWGgpHMnh1kI4N3ez2zfQ0m6Rzp8RMfqS0lhwJ
NI1LBMAeG4LuxvAEWfcHq5fdxewTTIFOpq9kSuFnPYU+QvcQl/UG+iqVsxTLqykvEKPoHBJOs98Q
yVXCamf19AlAAM2tinzYVoU+Ar1Snyt92tp18buYquq4pPJdnObbnrZbU44aJ+3orrH1ow76+vsx
mv1oriPXjue3xm4xgyebQBHaoQ2ivuINTOnqhnQWNFLjAmxCkn2zpOqjWZvJfgmXZ7tsfpWN9ctO
sLN1a2Hu37KdJc6fB6ptBbHgS2WfxXETZGREZePeNndx6lNKQZgASeoYk9fNDVDsaL1h1vv8LxP6
C1Pc1ZlpNKUdtZBx5vRuUmdXNlJ/kOfblka604XV2/W1reYEJoFqhWpCC47HIfXKpKR9GZq+NlXH
ZJS3WVW4SrQFKZ4At7Z+O/0d377gRnI1bLMpKQMrus/T2Gtw/zb5Jlf+kFJ0X6xHE5YZggVFx+Dd
5+A9ao3cgFnO9EFStqvtFh6p/L6+cesJqPFhg8vXQXU9lzHG1P34WO4go7Wfb9nrB410SPqKyizr
N+2HMe42GqC7PgMJi8eBtbxNLUR+0qW419pJxFi36g8Xq+JuIaSgmB8FMbBvJNod7j/DaRvLHwEb
yMngX9/C9crGhTHuEkpQv7LCMEfQ7zErxihR2JCsmTray/TC7ndII7ipgbT+rx539P36DxAslofD
qQNpBpJnUOO08Irsz032MKi9M4UiClmRIe6xMiRmo5oLNtKab42kAPXfsLGKztGJiJVi1VEu4gdn
CXM3pW4lCFW1RivXaJaDbtSvvTQG17fuaxuZi4lc7mclBB/OKi1kZMoPFd3OqrvR0WOA3FSOmxiI
BFNEAbVaU7lYG/dEkjRrBmk01mZ0IWYF0nLX1/K3LK8sgARkf+rL1inptKuyu+uLXf18H0GS9xNS
ZG2a44bw7e5JhpRkm+WuMd0MWrG5bmj161nQkldUDdTmfL06K2RZGqrB9rN8DGa8kyJM61SySEBm
dT0XZrhDHqpKrM4EZoyBODkdHSJTT00OSfXj+npWY/6FIe6Az7KsqotCWNhKG8dW6wCybEicDOM8
RKhR5aZoae+PnC+J7YdJvh49LZNVyeX4V1g2jsgWzsUucv9JUF69ZS5McWdNjqIag/AhJGsm05F7
4qlV4V3fQJEJ7pTFcpVr44gx+5rIjp3khzIUPQXWT/LFMrhj1Y8zUQYZNvQg2tZ38+8sGH+23uip
aKg5xuiIYMGr5/jCIFv0RRmxLsYi0TLUIcojYxW2dyMwN+JUSnCY+JnAsSR1DgYLCGSFt5F2yOyb
uHu+/nlWTQDOommoKBhfREWSuooX0uBaNgv1UNLkPhysgNa2INiuntcLM9yGWU00DkoCMzC2yWK0
whfNMaz82MQiWbFVh7swxVZ88W20fAkpUWFqTH/rzWMzCkKp6O+zpV78/SWZJ6qG+PuRjRJFbDl0
+C+/CYtJlxYIHQY1nFB5b47lcLDIJsvu/7vPzsVPTZJTUmtImpNlZyjnLivdcjBEb2L2V75EMhv0
IUQxTKBsuPASKbJWhjL8N12I35aGU83h/ZIq30BGfWgHvOWyJrqfY30z6Lk32e3ZsiLACIixx5z8
uenzx5LkxzYNN7Y+ba5vwWpkx7MBEhTIo7/I3CjxlNB0sFNg7Wnt2FEEPGIWqm5j0t3ERITGRheY
XG8BXNjkjsEwmnRQS6VAvzPcV8/JXXkDerRwRw81RuMrr8kCSxcCIVcP34VV7kRYEulCxQSpct++
Wp3kqhF12xJT1GDGvb6n7C/xH5zI4H8D34+BBib3wceuWpJlBCdq04TBIreOQl+pNQuCydoJJGBx
QwUUpCRfCH4MrY/b0QRFMoTZnzqj/lFpk4hMeM07COitwEYNTnyDJ2xcIpmMA+mhU9WOzqjoXmFA
gmhWnVQ+ddkkeFmu3mAX5nj2RrPNRi2U0DoZ3TCINcC5geV0waFOMIcVjf6/awhcWuQ+1UykpK8W
GVdYZ3kT2WVNepIsYcONXb1fPEJFLxRyKKr2hapIJTM45VuYUW5M6HTW+2U7OJg3bsCEwOathEVI
9ruvGeQim4y7GRp9o+WHGbRzS7DVQPRvuQWdvS+uV6+dLFRUUGCF9pKKQIIfcxGp067u1d7CyYpN
VHhkTzH36P16df6fUsfiqQL5SHA+Wex48W3LKbKHpEzRwlYSM/I6Kb/N4/jZBt900YyCkvjqmi5s
cTFqNMDO36e43xr0mKdK24QlcAht+JSGKJJdjxdrF8Tlurj9iyc56xHyYadTVDccht5Vp3EEk5ER
uVPTPZrUvE/lSWR3LRCDG0xDUQy0a6C257LSWSrk1IQSAtQTm52pgcWicqOgBWfkDjVCRznFe+lY
iY75ytZqQNkDOKTYNtRAuYtdtssxU0tYHVSyxws6cQpbeV26ajvMhuAzrqWol1vLfsuFa7aFDNi5
ic84YJLr/9r3YtWLlSV98kxuSWk5EaO3cW815mY2hmPeA/8NXkxwY/+57iurUR/ireCrxAH+QnWl
LJj1bU1EEqMFpfhQu3r+47qF1dvrwgLnFDTsdKSpMZ4RSn5vaIo/UOlHPrWqwOu/gnnfj/PHUrj3
Spb0Mjq/SAPY7I7OOClPmuXIpdv6iPeBcv6LjzrzpF21kfcjaLSkY3cCafviiNrQ60cQeiwMlwPV
Ge6BC8HGIaIDKzRqGyVcMOb3OMmVY4UPmQX4SvVyfY9Xi45E+9se31Gc06wetAhrn/zFB3YYYy29
z/T98v3oiIqOQmvcLadq6mQgWYHTPNh3rInbbfVmY4JKpATgohFed+tO+rE6zoUgNrAsgwR7DEGv
eBlIj6JnNieQ7dodfe4P871gP1cv2Iv95HwpQrYFYMlg+fLd4idb5SC52j2mohxlox/+AXRUtELu
etASrc0TajLfVXzmu1GEyDm5thNBnDHz+u2/WyKa3uD8tA2gdrhbotIHqV7SrgA3CwaNIaC6HIx7
+yGExeohPwmpeFZTCJPgUociNo4q5zRKYwIYns+WT7Z2MJ6X7Xyr7SHeGoi3c3U3L0xx/rKoDUAS
GsInUWOofYTfoql9uO4hq5nshQnOQZrFTvUQCiC+Os3B1D0M+YLcyDPtHVFF5231NrBM3Km6TtC0
4G6DJDfltMJn9McZbzsJShyd7sk6SCeMxr2+LJQn1jI9cOmDiBNMmF/4YOcM9VuwIpg+VXGvRd2m
aCGzrakAFtOfiyn5id04Y5f5U0YcqXrMh9GVphh1gfhbRX4PaeOCNd2RjaNuf4fe1l25BBpFNUfV
z9GQo/0anSGteTMvIIYfIF5hUE+LoRM+7HsCBczwhSYlZqV/qKT2S2nBQGzi9CD3raafdv0IYqMA
CohuOddeohOnr39m1pnksbMQxPeo9EFjrtvhNkaXNMv7zdhp/pS8qWbtxLZ5Cxy6O0NQVA7/aN1r
TKvJCW11p6SxUw9v4TCir6i6s3k/UOVP1urQm5LQC9YnpxjbDfheW4zfg3itJ2WJEmmO66yczrMZ
HuQ532jRdCqs2U2pCX2m3sFn85u2vKGF6Vlm4tYRBAzV6VW3B2e06G6EvtNQGaceY+nRnJUOUZAs
ZYXbqs2dbS73xoLRrwVShEPIms1oJit3w2wHxAw9IDoc9Lzf6DTd9sN0NpfikI7lRguhmTE9pe20
R5XrW1HrxzpBXbxPnnXaBTra3qMR+eU8+YaVPSAhdQp8qyzLfdtK3CL9ocYHu0odG9S5UZt4ISbX
o3rcVSM+9Tj6JB93kGp1IGMO0SLVI5q2C8tfOUm38iLjjwEOh8ZJUoOUeVrOY4Rxmuq1SuWd0S0e
tX5W6X2azi7Ein8WMtmGdAkGAIND6MWnMvRloq3dfstQBIKkkW/H4KZqc9fUymNsJa3T1Om31gIh
igR9bFp8L2Kw7Y4VOBpbXOQRlP5oFIRDub9+NFbzmIuDwad+A4D4VgFgmV1GT6WNZGzoz3Yhghau
JdGQB/44gNxpn+UGFYAYVVDtxtxMuHzoQ5g65Nz68TeG7Gd8e3ci5P1KxPyUuXPBea6TqmDs0L7R
NNRJ+9GnIbjBru/ge4jnXpGfMnXuFSlNekJlgLDQGxo3WeTYfyagRBPH8pkSn5ZvyCl5jDDnCEfw
1MVTaijYCcc0Vtd68V7gcrPSRrjKJRQCWwiFIFmK3WQ6paD2mO56TMDE81bMx7bybrhcOc/mY0ky
HZYc+EoG4in97PSXynS/vb7DKzfFJzPcZ5TGRjNCVndupvBPgqgLaN8x6stTC5mm66YEu8hT+BgU
jP3vEt3qaBy0AkzzofWfV2yxGh2qrCgDKAY/nWfmaglYMU7CIBXxdqzk2F0ayesjVURdvHK2P1ni
zlw5jUplRioernOzV4vBr+JzjahyfcvW6lGfzHD+b49WmkYQivQL23wadeuxTSaoYLdbua2yM8in
D42e1s5UtSdZjf2O2AAAzelP26L+9Z+ykr7glwBNj0ItoBd86aNorbYDDLEM5u7YghnE2Lbtfmih
OD1SwapFppgjXTyZS5Km0HPHU6jorbONqtuS1UcLrCTgvy6f9Ux0vtcd82NpXF6rhX1kdzWamKFV
Jy60wO6h2nV3ffu+0gNBtO9y/7jLoKZmCqQSKv2Dnxeu5MzPkPORHO3eOsk+jp+bAsGEq8wVpdGr
norqLHRMIViv6twJB85tUPMBcPdB/aNGf+Iy8RpVBMBYd1TVstDwYYzvPMhxAtO7nMgIkWw+UIUK
V2diKnYZQJzJVIfl7dL/vL6jq1/twiJ3NHCxA64TY1146H03ByjCjWSINteNrG/ex7K4yD91o1Ql
BlxDjk+pgollsjHVQuDvaxc49Lf/tsJDFq25L7UIsCqfaq7xConbc3lDNhDHmFxI1jPyr6F2wGIt
St3Zk+PL7Yq2ECr46L1AJ+bzQZtSSU0NFcgL9oYcbisD1AGYAp/Bno3hC0A0l1oQoFc/2oVF7mhX
M0YfJBbPZuhuJba5GdCJvv7J1l3xwgZ3nLO0SiWlqSy/3UT3ujufkk34E3OkwNsmvUMDERPDqo9c
2ONO9gxBr1hVsIuT/L3SoEzZv8aifVt3kQsj3H2TlmHeJ6A9wacaPEYzk2QewKeQQXTn13FAFT/x
psrXRJUU0QfjTpmZG3qlpJ3lF8VDrDeYx5u8699rffswW24RVlTn0XyKpkDSFOMxQVT1N6QcnZq8
lt0omGRXiLrq7B922P9f3CqNDMXqIQP0xqzKh2iec0cuAAOV1KCr237ThdIve1S9sYzPM4bGimQ8
9FOOl6cduYOhPYdD8ScvbAd6tRRiCNNxXKy9XOsEjdvFyywwUGBkz0lN4yEv7V/WGIKPTZ88DViV
pQljhy4qnlmkYQ2/7Ftq2o/QKjsMJsWEDpVPECDp3EbV7e3SktdZUr9J+ezMsRx0xmJtSULAAKq7
xJhJoHZod8+7OiLPqHH7WdzcNcWrNBsbc1x8uZO3oww+IAn3idF8V0J6toZidPMJB13BWzkq7qgC
QuPM2NZau5eSOhhI9tu2l8CyI98g5C2l2S6e9e9Z2ASLJv1sGtmz8uhJWu6yOfPmsXTNqSodU6VB
SEYXz+y9VjVuQbpnYvXfzQqc31IP+eUu37UVSg9dfE4z5TTWZHIW+UcYoZ8uo1otTU5nQcIAU2ad
SfZ1h5o/FKuaKNoAguOYVrHVIpsppZMtgQ4d6BI9S6P7PKncsKgcDI52eL6C37wodmHYdo5cgaAN
tZWkjN0i6ze0Xt5oB4GaeikfY007hfiOY1RtbHO+y+TSdKum31a1bbsgpAp6KT1GJfGq1DonUO+U
yJ+hK37XXW85GHUu3UnWepc0BMpnQFGiohBtqlB+AAw+xxO12xgSuHUKPNyLzq2sOIgkUGRryasF
Hc5hoE4bG3dE7x6oiZl9zVQdNYywufSPTEcXyoDbzgR1zPBa1d0GhfBN0mQ31Na3tam8zE3lKUa+
T+bQV1GqQ5+8v23n/qFUizcjbAMtHd2+lYljNBkGVW2jc6a27JxIAsPH3EJ2qa5OyBSCaUm2YdyD
DSEEbycGwDslFZzttWkLTdY+Dh13w0SDltuWBFxm25inMFUqINOH28FWXdUyFpyl0cvVpHKkCORs
YNakreZj9PegaP3tUI6t6KZdDWeoicGDVVQxeVgcIN51iTEAFOHSba54/0Pal3XHjTPJ/qHhOSQB
bq/ca1NptWy98EheuBPct19/A+65n0ssTrHH8+xuZQEEMhOZkRHVFw2E+Okp/NmHZjzfGZwCyd0K
EFtGFz5UzGJUARJWgPfkUQTkX6UbUXWtvE5E6DVjXTySLwnb1ESsczI1CEFoMhUQwlBCqGkm7/+2
vL6aOFzYW4S8bpzhazTYqyaniKF80Xnhm24XuiXWNnSiQZS+lcbyP3mVq1yYXATArGmCZOQms8HA
0MQ+YxEYZzUz20LYXmt28kwdOt5AE6oKcOwLS30UJ5CQBJbXkEEGQR3+0I/JHcYfgqPmjL+50Jkd
7afA0p4hI3o7HPK/frVOHacfSB1wJiy1sNWQsGzIkSEVSm8HCe5t0ZlaiYGGObe1Rt+4EatlBiiX
Y7ZKQomdLC4oGqBsRLMN6jtZDRHSCSRHZU4sI4NQg2jAjbLRSVXpK9mkclLWCsdg0zFULJbrfy65
lZpWbPuGACIgFu2edZqjlhSlvcGKhzsVhIqmrmBMCk+yRKjNDpPiae5D528yezpjGCY7pl3sDNFs
151iS+EXQdiV+VGpfKNRvGlOzDE/QyDKnCa/jSa7ZIKtgGjWkOvOrLJfRAzMMVK/zTJYD7BUhQWu
qui2REG7CaLW/onAM4nGc5774nQSW4yuMOjKgOFYiDzGQqeN/YLRn0nA7FaTALKhJoRZ8PPf4myn
N6WEv38nV7WtoyI9pG9RC2aRcdpjchK4iHjEYI7+RPM3gXDGkac2/EbS90FFMQET5WzqTQxJmxGE
ZFrETyHPEZFQKM16pw3pV3lOENwYfup7rOevw3CeBebw/wIba7a034EDxBTBfInWoo88bqcFUJAC
FFgYfvaDdIJfsnQqeH0OifWgPMOzAHkCNbBI83slR1E+PCpSgx5Cb45ZcohadtSz3mKdYHbYBEXE
a6GUd033I62YmUfnTn5sM8kLwzcaK4eiQzDKE4dEiiV3D1oIQdDWb8TskUbZSSiLO7kWXTE4BnV/
aDJs+ogad2UcVCP1WJGH9hTEyIhUkAQDgaNOYWHG1WPVPcSDZAFnlZvq2Dh0Yl7WgTDfiM1axUBV
Mx5Y8jFWhzR56LT4jnTpwWAPKgrBZFSdaoSuYhGYkwBKiwlL6LV91oz+0MoWQ61fS75M7fc4+ejn
4r5hGMNCbEzn4DHP73uamFP5rEDMZKp+Jvg6tdYBKT79NMLsRIY7QcI8hfBLySVnmDBCBVVjZBLg
BI1whysrYMwv9dHO1TuqDYdcVvf5kNkFwGdFFR26nj0KguYUOLtC1pio4Z+UudwD9L8j+feix9lS
cKynZyPvHdkYbYaTX8iBGWFMc+reYjY+FLXuRDJEXfTMTKqXglV+ho3tNcxT1o05AyVTj6KlNnQf
Mgw8jonZBI3d6ILdS8meNXcD5H9Fjf0SxeyDkZ96XePQyQANS/bQQdik+5Fhr4c5tWT4i3aYzIh0
6EpIfhqEbhdTuye9KceNzeGEAS0eR6086h2xwqo+6nW2l4YWOTE/y7ovypkjsmE/CN/rqj8MRHXS
IMaewO+CVSULdkinzULJgfFWLLFsnzQucVXLHss8mYFQaZayaZd2olvqYrOvmvYuQJJ+mLPkTVPy
+hiMae5Mqip5fTyOvmRMyFZDl2WgRWZR7Out0dooqD3rmVTZVddkJ11vIpMU+U+p1896jc5ZGo13
CqTj56I9z4OuOFVX527eQH2ri3qzizNP6nHS8zzDZWv9SCl+6V1oC1neARUvodMRh4OZq2jqtEl1
QPgMzF7CwE8opg6ZVNGw9DCp7sRReQ9FjBzmJR38MiWAJUxs8HM5j0qUvHEABCP/NRsJZHxoaaux
bqtt+0sWiFMmuRs14XPBokeG/3HShM4MssqRqnIX12VrxkF81qTK1Y30WIngKR1zJ+q7jzxk+9Zg
sxl3BrGTjhm2HrE3Isx3tV49hWJ2TrMKXKPgfX6PBILuU6q8TH3qT0Hjok7pMQMCY6FY3+MLKrYc
guLAaJOfeh+ehTzZle38yqNKkDJ0CiorLvSz3NcfXSd/6BBiQpOsdappvMOw7A9Zzl5kPXiOZeoi
Rp7bEGhlDJlPIeQW/AF60l6QlOj/6JolatmPkGVO0Db+LBF3EGeH4s3QStpdKMLvk1IxkwTHFpw1
8WwRNu3DXHGnBD7UaGyMBlo6h1TNVbmPBrLjf4RUuBHdaIPl4HtDCwU3NvjSKeOJTCkcW6DC1chn
vRMekix+q4v0lSSBVSTxz66mvjLiTlcJrmSN/S+kxqxqtC2m9qlp2o8gBrwKUPxzHo8EyOV5J3Vt
Z4oVlHxCw0uawgaT0ZtQIvMvlFo3YylwalFPLci0o4cX+G0xPotKhyhWyngUwPAMR4PyOm59OZ1A
X+3kkeEKinGiYQJ2/KI4z4V4J7bNR5JQLx2ae0lTXht0Upsg8HQh4VNEZGdIgqsmsXLEH0/9MG39
vkuhnVbWv6qxgha4qoHeP+lCi/QEdLcBA9CgV0GtWbM7SlIM4ReJ4Fa5/DH0ItR6tBk/P8jh3lFc
arvquagJuBxYILgiK5IjXsM9KFo0zYzG4GcmZJ4A0o9Qk3bBoBZ2FaOCnxr0joRpeqiD4K5tURqb
p2eaxpoF0vy3Ysweh4KeaMwAJ2kK8TkVoYwnM3CXhKLuNBOLzCFKfM3AOJgwKjoCV8tMCP1ouEhJ
5U61HlthXz8hFXmdBDKadKSWIA6PwYj70Bv4R7wOpreghC+a8VonGogfeZwd3QSt5wYzu6xRn7I6
3+nGd2JUKBg8CeHszELdWw3aK9aszw//ZajG0DCmoopTzmZQJk7X6vY4xKchRU2hejQC4KmIEPV2
mRQ2GKVtjPe8tyk7Id1V8P1BtdFF9hhRt5LzyslGjB0PGp51ld0VBXrPKEfczkdXHi8UdWvClaSh
TbyEEte07VRcPUAeqeJjFvK7Omf1RhK6VhwH9k+EhicsEAgcfq7NkFLsZUizY4zIpBGQt6XLkyP0
jkuvt7L3+AefXMdnRYVrC6i6Un7iKAkdTE8oNRlL6OhswJnVJerylRBYqWgcQ9Y8JzTb6AWvPF8+
mVm8mNIgiHSDm0kaaCJqkO9sRlNLOjfU8o0vdq39jZHqyyUtHjCBMeaEjOjpCUVzHhrFbfXyLWjn
772BAqjcRW+ClFIzjnvX6PrX3FCf6lKGji95z7t6P0bzXcSCB0waOqQEPuL2gVqrz376eYvncAUH
LedQD3H1zOHcPyjR/ozcSnNCJASQLAaN6190OT+ZXJwvPc7R0pphsqlA6Sd8m2Td6ct3vEw2TvLG
Z16i6hS9pGnfYuu7aLDqjNgx3gYDhrqkzUnQtZIwLqUESLesirq6bOxIIuQvNQLQbkGre1nMTqNU
3o3z8KI13T4v9Kc6qe4nsCBHU/RYhfF5KsS9JMyp2TVI5VS6pQmz8nT99IPkz7e4JuU8Nj3/QaT6
No9sP0uQ3ZVLCUiRykUHZKucs2Vw8XiVDdBKtxGAoo3a7zPRYIDz5A9dSO7TIXgugnirkrPqLC62
nDvLixryKDRtVc8w2M7JsxrG39pMf2qo5Ny+Ivw4LmoA2EgFcHYMb+L7Lo4rJoIEgYix5paY2TNb
1KzwqDAQ7rvMpSgIl012zsP0PEy1d9vy+gL/Y3l5fpvfCiY5zq9ao1A4A9pXQzNxEzS2GlT+LHDJ
L4PMZhbnCGbQfjKz/Oc4b7jbtYrY5Rb+/veLLxVzmoJE5UfjFypidgNg5K5WoIkS+cFHAJLqrab1
egy7WNPiMEaVOAEcho+mntiXbs9BtYUNnkLAiXuwRYu2/jHttmkTt77Y4ki2baXEcYeFTsJwnIzi
OIfUY/VfoBc/7Sf/GRf7KYIogIYGX12VWWUCnqVUs9IRiBwZszjAbd0+h+tB4mI3F/Fy0sYhUivY
m/YiyHr7yOStSeIF3zmzuGDLjxsGuXO6ceeWlWGt1ZgEAJPm1jbGVb7JL3zwh8+uBrlVb8t3bt2A
qyCIZpTK+A0Ae/s07irMPfysbDxPrApvAclSZ/Rft6ir1vBUnz7jwrOgbpQ0gY7TMg/CaQqzfULL
5DQKoR22+p3Uqp7RzvtpCGyjV+8y4IGmUd+B98kzUvG9Yvm5V8adrMVOkUaWoEbvhDAvJc1u43Os
BtI/3385fJ2TMoIMCX4oOkvQHpcxHnUCxtmp/daZG3dWXeOXpJrlw/ZEFt/6GydhCTvO2xajkjyu
ymg6adRP48LvRWZlAIQGqmZVMrU2Vnt1+AhqvZouSzpGKjR4/M+3K89JPNARY2dF6Oie5v4uOYPQ
3uJjZ3JrbtHaX50+bg+oaqS7ukbpsuqb16hxYB4w92StsKURBQS24YC3LPB/v/AXKUsmbR7AUyGn
/buRk+cqMezbu7ZqwkCVXlaIImF09LMJQiYjQ8OQDwCrp7Lt3Lirvtw2cd0L4Bv1x8ZyHnCquzln
fGyOVOBDVU/amQvfxvseep21H+6gKdzvyy+cdg4cTRsLvHLtC+ML5I6hMGOuK9wBpQBuVDIcppae
Qif39iKvzvvCzCJtC9uoIQ2eIR5T7kQl9sLI12rVNOa9PhlWglLKbXv8u3y6Xwt7i0BZV2kZZiom
T/ruUINP39T14VuvVc8zFDTaDMyIbD/1m1Ce65RgYXdxJI2ZtglyjhzKOVypB01fL3yRPFSu3PS8
pdOz9e0W8ZIEhTyADwGUAUSBL9e/E+DmhmxL8OB3WLq1mYs4WQ+UgbcoSqH1PTggQ/Z/q4u72t33
HEKyOC7Q1IvPW+DfK++82MrFC5PPq4LJEltZGx205sTquVaomWU/k3TrRbW1kYtAmYHFqgcvLYZO
5MkGC/2xyGcLYOj/46FcOpM0H9opgZkEe8iZtjswSWwL1V69WD5v3BLpJUxRhiH4AVlGIjhzmx7H
ZtoFjfrQlPouAnr59lXb+E5X2Jq8SNSaIMsIgvSXNoPzLetdNGv2GFnY2MCt6/W723fh8dU810cq
w1W2bvwe+uk+9rQ30P9BCwMlsi1r3EncOPdLubU6U5SE9PhejTM4KFjbkSvf8/yJurWn3Esb+chG
rNEXvoN1yVRPAVxxHadfKekeBiV/vP2tNg76soc/SawvdGXOvQpYL6vXAzQVQuNOLYKtvVvNNv4E
NX3hM6g2hkkQct90ontUwCGxzWwU0gGQ06L9dhzbOvQLbzEAQxPIFKn1UEhvWhucVQrSu5YcKYv8
Ivo/xjNd/5wXzHIi0wLVXldrRo9zcmdddFegwyCxyI5UQL2iqP+rDO5iTxf+o+2UQqIzvt60Dzwu
VxHj8cBAF/RvFLWuX0ef3chSlK2UxiQAboZnx3xwlVNnG44GuKjstp5hbwnF8h27vmxgu0XKqBvK
cl4600EFJstIT/OOfqSSDoZszRZmlppGMu0M0D7NQfp8+zqsuS6kpxqmwgFtuapu9UxoxaSB66ol
6hpFZc4C8XPxizZMzm1L1/VS7OalqUUCpAsTEKN8orlx1H2dmMEpvpuh/xG5wXF8pOf4qJ8nWwZV
q/Rtw/TaVbw0vciFUsb6EAUyPlI5OIob76U7PsLJ8eDxZqn7umK4WOjCi+VBWoD4E0SDYFpzQ9EZ
PPELaWxMcdnjvrjr9MfxtP2eWs1RLhe5yIXySBEmCPxwvuTml/Q1oRYXU9DBDBs8BWccWWeywdC6
KZF2XZLh61UBpeHAKOCnF4anuImnAo0SLxxsOtiKy7+paiuRNdxLjznmCTC6mp8zS/tx+7uuebxL
wwsPOxnKXAwlJr8atFgj9aSmeMqBUacIfgjF621bq4H30tjCvQZSKDdADGGSezhgFNgJndRKfrWT
Mzot+PO3ZkvX4tSluYV7TemYFZD/BiPLlI5mpA7PRTorDsR6toDcW7u48KkDGooaoB66+081DVIV
X/n0leFmruBQaN25FJN7fwPY+3xulq++zEDLS+9FYM1G9jbQaKeMZMvp8Lu29KkX27gUFxFJPtGU
4YgMkMLmGr+50/utGb0bHsdyB49bja6tc6It3JzcCHEAyHPuBaPDcW3RE64gAFLmhH3cRj1unJPl
wFDWtHkqB5jPmJJ9henVNE2srNoi7OFn4NY2LlzaHAsGqQUkZtq5eC7upzvlYKTP80fqVbbmyXYf
7kLJFCNT9tMnbVsDkb/Bb9lfuBjc8zTquJBFFjrlTsRUILTgJBuQHz91/+bZdXlmFm4lhHBAks96
DqlvoFMwGpIL3wXxNPfM3PApWx9v4VMmKEtmQYIcqrV7NOgaC/Wv6mX0K1uFul3hVLIz+X/lWVCO
koFi1TCSsqx3RGKbGjqymibG+wF4h6lL7muVbZ2Za7FQhIULO4uLgGp11bcZ0pksZL/gyxxDHj0M
DzmRmIM1O7MVabJqmjuhodsbG7t6Xi5sLwL+gEQknseO+7RiR47z4R+SEem0He5X3eeFqcXVIGMP
SiQ+OzsxZmmg70cv0AQUm0ZvU7vxplg9Lxe2ltdgLGQWR0AJ6EPohkpkp0VgRfoWOHb1tuuSbGgg
oMAM4uJYBlk9qQUBCivSxWehHb/mBvWQPwEERN40Am3eLPKEauu1ubq6C7OLkFeJtdaUEQ4mSY9D
Fdj1rDmt+nr7aICYbc2XXJhZxDtd7wax7lCVNQzIK1PqhrMhH7KyMHbaPB3jqIaCwFhrHgCdv5Sk
PxZ1/V7X8/eR5o9UrX6oVR9adBT3oaA9CFr22IhRYFXt+EWbu9Yk1WTmUwEYpu53aeGnQwrSu0CP
ASWEJPqAKY58gj5vy/R0J49oXOmlMAEQjAS/r/LOMaLMU8tINEuQYWOIJfRAEexlufGdZp3XBYAa
jSJVLHRFRbvLw8SqSXgUjQmTbO3soUDwZcjy0unTOniH4wx2YxHa2lAeqBj9gKy1WWYVQK/vqvAl
zEX0O0HzyukahF0i78RqMOX8hQagtWuJCYWnr5EGudJKVktL7LW3Wad2Kus/JuUpZBT4v94SpZ0q
tpjYoFPlBIxYRTR/6ctoB1GGO5ZXmUnLE+ueSJn6UDe0iiEyleAe2Frw0ANwK9OfY1KfaXBWUuV7
UL7IQP7GqTmJUDv5mk2ATNXDHu02L58THwDNGYhQ0O9nTxnwSqp6rEL9oRGoZ9CXegCKFfEis6aq
tTJtMlsQzLNSv8uKp7zBYBfTziLc0RR86KHkUXkyq2hysv45LoHNBkmCNvYWf3YNrYohE2BLp9mP
oukQa4MbayUiDwQEIU7LelCvg++CAkmkA+7IxTsMDAzHOaRdKw20EVHWYl7ml8qUe3CQmUGjv2Ya
R9/QZyWm93ErfgyS5E6FBu6h96iOXCV9FNXoUKTpWc5GK6SRqWcJ8KSdCVzkK3pGO5q3L70sfMvl
3gdG+85o8SLtQVIdiTtqMKeUvw70a1zjR6PvKyuTk0SVjWEXYH3Euz4hu0SPD1FBvFbW7Qkpe97+
mIF/10cO4Wt2iYhhAxjUa8HM59bSJeDigT+VgEirxeww5lAxU0VTlNEzSsGrDMqQUVDMARjipIs8
EbC+TBJBIBjvQmU4tXrznDVslzTZEaxZ+yjMdr2afBUG9qY3xRMN5q8oVthaB0xSSw5M0N6U/Dxk
Kn5l52Qsfm2Y8K6U0z7rlUdFUF+TJPDjWH4Y28bWe3QORbAi4OH1taDR9wLfI8acSVPIXmRkT1Na
lr6QCHxKih0SFad5Uox+R0ZMgt52L+vOBeRSBFAn7UoQLR3mErg3JEqM3c3Dl5SdA+3htonVlBaD
BHi1gxrsSkiJ9mlGydjhnZe9T/0rM7qNNaxGtAsDi8CdBUTMqhRRJgMUvQ6Tl2ISIEbTZHbSEMWs
g/Hj9opWCy3GhcVFuMZBTrIwAlq/BADdS5k3R2biYjY3NqPZkaD96MuvW9qnW/u4CNxJksuFIYJa
g2GOrS0PLP+6sazVOHqxrEW4jqdsqFiCYX6WUtUJAjDgZVO0rwcMCQIJ2VpqWZ9qVcfDVXsdusJv
m8oVkrIz5zFovSyT9zSnxjHKsnvaRz9APHtftLgOW3nodboE3BbBZArUQymIAq+2oo9jQJPj/25v
YKDiMJ2rnX4ovHzjuXl9QT6bWuxJAxLaGVRK0GKtoSfyTaM5CHBje2Pntxa0SOHruJ6EOFUwCyZS
NxIrs++4aGD+oCvME5N7Au/VFLlFRvk0SfqWjul1VY0vkmqQ3EO/GcBOpCAXRfquGYIknLXCK7Js
H8pvRdZC80TBgEm5sVL+ZT4/jD5bWtxVKYpHmcQJAJzEpkkInHHq3N7L6w+GNP7iEC+2slVnQF14
zlmV98X0vdMeu60u9nrFzMAUGODQogwWhc/71YyG3hgCbCiSyZuGjUe/Kb6+a+z4mVd3M2c6CM+3
17V+Of9jc4nBSsRWMIYKg8rI43zJb31e59hmjLyezYSiCR5ZELSFIIF+JW3CotQQRjBw/m55pU71
QpFUnXtHRTtUs9tv/4LRbcWBoxCooqUOAlUgbhfudCZRoBpFCeWWJ17uzNxOAP+XxSVwRDsFvc5e
PGTWgBxFsra66dcHEsu9sM3//eLox3GaYfgc758heJUjqNxHT7e/21qB5ZOFpQfBCDX0leoCrNLi
L5wVM3bK13k/O9PTto7LtTwB/3wX61kc/wlT+T2rYK3mCCx6lEBXrCaJqTV7opduPYsYkiFWjJkz
JVbtjbVu7ebiJRZNujYKCaw3DhOc6g5D7ah8QJDhKKGh/7U2c3crLK75LhGzAMCsUN0gS/pBQ2VJ
OEk4r0MTdA6R+g9tanZC2aR23tTPtxfIn3RL9yUqgKIDVyIZqCB/Pi1GNumQjNKAvYijQzTHqQON
rglwIEzj0b5wIRTl0ul/LwUEnD0+qqZomD3FFVn450SG3KumIzBzKSACzQkuBQTOgb9TnVgYW7jo
mUI2LCUQFSzSF0kiJmF/E25AsyuBw5EAp6Mv3GcQqVnSEdCnyGle7eNYB5kbCJqsICkOcTo/3v5m
1wEBAQ1UfuhSgUoYTG+fv1mTKTmmK4rCEyFYU8aYvMDkj96ozm0z10cfZii6CRoUajVp+Y1K0Bvm
MkZqPJF9zNVTUKrWbQOr66AY+JLRcEOdY7FrjExI4RUGRT1deAmjGuQGzDPCeaNms+KvsBAsAtMP
IqdfXuyXIAZCHUVS4Ga7dpfPe446017wdUwq2oJd9xsbt+KyuEGi6HzSQ76CnY3ZEEhll2Gy2qd7
LnT1j6JK7wmb2KmVzP2zLf4VL9y9kQuVEaWY4pbOoiVbWm+BBsaezqh44HmIcZKt4ux12OYGsZ24
vaAxWaZWIdqVtUFwdZMd6F/92BtA67TNNrMCSftsZ3FrI8y7DgQ05J5i9mhpNSf9frhvD8aLYYEt
4gidVEu/yw/6qXqdNyKczP/20iternHhFRs5b5WBwXbjgHXkwOD2K6s99Baaa3fFU+8DEKx4qisj
KRJ9aP0lb/P97cux0tTD+nWOX0Taol01oxkg83PWZQVwJnRPbOaVr4Uf3GM6zk6fCyc+s1fxgew2
rK7l7RIqjjJVNQn16cVd6YdGr4QGl/6fjntjRed2X+2YG7pbtn7LyVzt8oWtRWTPmdaPkCQG1ZqV
7QQ/vZveeXhVialZNTQ169LBfC9G3I/R3rC7vXGsPoRd9QGg6NbAw7qPuPgtizhfykDqjT1+Cxcv
RSMACp6G0+/RpPJC29gIupvWFoXWWg6GkYywxpV1OcsRepnebzJut/Cqv/J/F2tb+FkIkmjtPMMa
x85xCmUIf4Kj1BE88Kac1C0GIn45lp8VM24GANgSVRFQP3ukMmN6ltKq8Iyn/sgzJp4eZma6S39g
M5FybxzZtct6aW/hAZOx10aq/F7e7x6OGb5htNHUvMKpT1ua42vJmSxRVK+pKkPpfLGXJOwrkhWD
4SatnJqkBE1v3PpVq1t0S1hoLTxemFpqqAWqgKn+QkEbOO8toX6Otd5OtvjRN9ajLBIxTU2rAX0M
UH6mT418opphUjAKJU3r3v5MW6tZuHMF9UPMOaDYQ1U8KsGUPM/PmSRshF7+ra/O3p/Ps0xnRQEP
LzHBBHUYpfuc0dQE7mqzw7zmJC+/zOLEtVqL6QD996NAclU4i/414Ez6bvSgbISB1e+DeU0DlCW4
TcscCXBJCqWTtvBkvXWDOYY6izwGdjz2eD8O0pZI0dpzQAa3IXAkKvh1lrN2CTgG1aaWoO+oq1aS
g3gqwTDqqQY/VZNPplr+jW+6NLg4FhCo6MReQZ2Ie0IRooj9awx2d2XPXGEnP94+g6uJ2aW1hWtS
oBsVTQyIwHCm71IjSiZr8TxnGCTvOsi7B/SAquTrVAgPRpHv5z6fN7zV6gG92ODF0VEDcQ7GKhXc
XnHkCoxMCtnQblnLz2ToVeBhAAXeq3KHNCniMCc9oioQeorP5Q60fettjZqu5meXdvjJvUg8G1EL
SJLCDkZFxnvMMJ9TPzkH3/QjGl9OuFPNNoIsNnFSV7vf5Ohf3ceLVS7itTgVrSioHeqL3ydrAjIW
ZR2HecIX3TAlC7RFzrSF0F7Bd2F4+8LmImrnlWJocYsVNw50V4HEaHeNF9j0uXckJz/y2k7tBc4W
JnelOPfZ7iLmoHeitAgG/8RvgHUgkm1Sm3NXijZPTzrQUAkb7npjf5fBJwJWsZfjAExbefxLbtBX
koGo2biOq5nCnw1dBp+xGxtQCarA6bm9PTmYhwYJnTN7bIdhYuNfiFDxU3EVHi4MLryNnigdq9B1
d2OyB2NOnWh2gXbi0EOODq2yjeVt3MRlMKIZZVmeQXB4sH7nlNaIpDZ32CnFpGSzo762g/6Qmbr8
E962/ZtJ4NZKF35GahjYcGuc1YyBycdKdtHROI5fI4++sUN8h9nlJ06cLu0549AzwNi24g228dAr
ZnXEAAJgmZs0rHx3b/2mxdtiIkZjNMGADBf3R3ZSIPg4MsvwVH+7zbH+qQm44nQ06sB58Nk9RV1e
NFWKS4NGrRX1DRDzdEicOGKvg9CjZZyBivP2pq++xXF6OM8XoQS0e59tdqCmKJD5cq0S/UH3cj9+
mMGoIZu82Dz5+iN53rC4vqV/LC4O9MRKI+wkfObaFq3mscH1oXgxYaTDEv0teMj/4AD/WFvsaT0M
mA8omQEsH/g+yzPHYApWqvp8nDMNMRqGkc438rJ9dtbcEWj4NSDMRF0GWd3nnc3kKZM1gMFdnYC5
SnqPmtbc2Mq1pA4pFlVQ7yLKlXikEUWkIV38T9Hmjwxu8S8GBVYPyqWtxWcDb1toTAVstVAJ30EE
qbUkH2VlGbo9og1+1G2Y4uqb89Lm4uNlFetnCLtBHBNVMAHQWaChGxvdXUySWKE7bjHqbi5y4YIU
8KmxgI14v5DHiR+YYwx5opQ8crUpEFlt8k9uWlw4mLSQSAXBST7wwWthkHjjtTDlpKKwLHKM8Obb
k2/a0qVdbuoiCQr1oRz0ODQwDM/pwOPpt0VygjjLP9W3vypUXFrkfu8i7YKATzOPPViPImie2Ib5
Hyim6E47cXOSenNPF0lP0htFrcQGStun0SVuf579pLE0iz+v1cbahtGvXvWLe7i46o0iK2j3YEuZ
fB6B6MuzLdXQ1dLaxR6SxRhyUjdiORSV8VuNr6MHwOVt9dhghgvqNJI3cWpPD4Qmm8dl7XlFJDQh
UTzV+MTt548Hvu62qOcQj0UoPckWfSm/y3vBbMGpiLl/cK1N7mDXgFb9m7O6FivQ50FnCU87jLEs
To6STApJE1SKec+FV6V5z0WywNPqb7ftlNXPCHJP1J0wSnMlxBmSWKcF0Xmy3B4xrOl15UsH4F1n
G9UTmodmS3ySWBo9672v2vQM9Wy7PUWqBfiSD/K3+HU4gDHPZ6Bo92OXsyA+gsPPSEzyDYSHrwkK
oxr47EIwMppluBcf5VP0ljjhk/SjO+QHEX/eJBtRYi2lQ3D4z6oWt0Fqo3JUBh1psZye46oDQjkA
l70g47PJUPQlUQ+KufYNBCqy9TcBCkPg2EwISV6JcgY4O30C7mUcnv/fM+M67VwmbKvCsbrMC1ML
1x22cRzWEA/yAiFy+5iopjxnxwhAp5rkZgU2RH1Qz7lSMPv2ItfKHWCD+c8aFx68yiG0KNIUyO+w
MvMKVNxDZrXjt07/dtvQCiqAy6f8sbTw3BUVWylKsZvUI8zkb0fDApXagV+JEMPE6JxvSR/yH38V
LC5MLi4gINF4fbAWH1BId2F9zFuu/7XbWNiWlcURLYB4YixBkqbIls1dtjqayAut1sToO7Bcp38R
Blcv+8XK+Hm6CEp6KDJaBHjpNA4nNWPecK/cGSfJKgCfB2ftWdooi61WcpDcA66CjFAGauqzxbAD
plTOkn+c2Z9s7d+4stXMiQKpL0O1G4iipeMEoeLc5d2EgvZ/X7zUCnzNA63lv2jo8UOwPCQchUMo
IOtgC14sjEqj2leZGHopSPlY/CsWXGF+VgUvmR42Tspa8oJJZUPDsCMo75ZsdFTuhziGKIwHDbQW
7+/cAV3Y6GsvPF+CCtlfHhQqUzRhUZsC/93iCgShMjb1SEOvyg88YeI5YWD32nP8mwKEq/pYW85s
7XBSIOsoyvVcqWvhUyAW2xdCEEVeAy2EHIz7QrJVGlqL65cmFs5EBtEvJbEWekR9iSOQzwqJHaZu
qryN8i8j2vhwazf80tpiE0NhwhYTNYRgwnGClKvhBOqGidX7dWlj4UXCSmp01sQ8U/nftrB/c9xc
HfmLD7TwHqoEFkvQ94XeP/Nv9KVATW+0BXNsMZHD+ZB6DWzkkLHjEmSpu+WXV9u9F4tdzsFVozJX
gxaEnvj/SPuuJjmRrdtfRAQmca/Ycu1bbfRCyLTwkCSQCfz6u2idc1RN8xUzuk8TEwppVyY7t99r
HfTAlB1MYmvP8cG4nUI5EKfSG4+aW3rxjX1KURqZeU63umarSno2ALrIznLJVpJW0jF1Pw7IjnI5
kNp8iwh4zbsSzQJhmAniMHOJJIPos65aMByGGqpCavoyyN9SjDFlg7wRJq2ehiiAO8cUBFDWFhpq
5mNcIhAFH2d1ZZrXEucbAtZt8pmEhX4mIpE5wOPikMPDWW8tYM+kt8KRwsLvp+3Afba6n1QU01Ga
bADKHSMrH93NkOSkVTVkDP/+OawfDXhFhmFgIfwTxZQtJk1YHY9Dq7wtgJolaBB5KBnmD2oQHf+B
UZ7Tnc+H+yNwcZdly1MrsowsbG3sDVRmftLjKIwKy1WqEfDRY5gk+pEr1uSaU+FteKEt6YurLQoN
+bOO0edsz/b1Idr3Ab0mu20/sKr9f+51iUkyyRinkmo9ClI9/yIrAIK3lSAZ6XMSDzcbh1o10fDe
GM7SVe0T45TFosKoKkSXPEiTK1L4rW8dAMefw9vN2zelQwKpQel3K8VcfXlnguc/P4vEKkPOu7Fm
yJ5tDioULNomm8Pqq3EDgAWxXCHLM/PuRxmR1mQ1EBIylDnBKIBN7PoKCZyjHxQ/h//eOtKqc/0j
btmKGCQZ9OWpARqYLgPZy+Ao2vcyfbJEA+RyFtBNNJn59396D2cCZ2NwdoejUElHRxIF4F5zYjtx
DPgfFcATurEz0ycShVNZbTyD1e92JnNO3s9kxmZOIzCbVGEOXgdV48i61KcNpVyXATJ0BGAmCHwW
gVBEcjXXizIJi2Y/b2ODXAK03U4S2G493WKV97jtW9c/3h+Zy8ioKkytVDF7FynA9ZRCLHo5BDNb
leJIyoNVPl4+4+q7A6fJf4+4cDwNl0jc5TLQvVEgpjoQ/DA2vMFCsx4uYDQR/XGQb36amZX0rI3T
HCE6CbknG07rmN/1U35nHnnnSK762KRO8/jeQvEnNRgfgI0S5M+XT7pqzSzkXASgD9qnCdqu6q2p
oFYSpvnDMGIGu7wfwPSbjFuQL/OVfXoNZ4IWmgkfqxNVYimoKuibneY3llx9SVlZYVBEeVO6/uHy
wdZDT9DSqAaaKJjWXHzDFqg93dQgR1ABD763j/PAtYKLDuZV863Yb7W+qWPhRsOkK1K7Zb5VZ6zH
sHyF/Y0g3sW6M9cCMXj24zfGjEoPf5W6nktcXGjO9MGW2hYOj6VfDKW6BjU1+LRM5RAzCjYE/lp2
1ZXBrKeinp570rX+5RteswPnP2ARazbNhOIOy9LQwsyDXYAObQMUcfUTwptapqzO+3GfMkuWZHXa
DOg2hqM/7acdHeEgFJecpH3SeZePsyVtWc6VG8anmAskeMDIAsSoO+ym62bPDmK31Ytfsy9nB9MW
roFGAoR8Iw6mSN9pgdJjfQWgrMvnWTOZOi4NXNemAaLRhXu15ESr+IT0rpFvpHF06kh4uYzFUPVO
0o66rW6ow9qZkA4AlRPp8Wdk+LZVUr0nDPz1aIXLGnVU9EkHacP7rNmrcykLR9ANY41xLySUUQVi
dE0yfMXowGka/eyU6fvlG1wNoc+FLUyIHKtl3GqG9Fel7rXndC5s/p5nrlsdwJgtLBTczCHADqFT
tG8bx1kLuM4lLDSiAcqDFceQAEjsvTEBBwu4tZitAfPMPyMhW03JzyQud7PSRKqFnGnz6EL9NHix
N1fb03saxD530lO9j/bpqTkBTwVN302bvJZtnUtfvLJC0Xs6pAV05WoGcJl2481c6WYuFqo2jMeG
8r9r0tnH42lu2V1f2UGMbLWRD2b/xaymjRe2ofvvPuhMCOp8UylNyAba8mDHlQ/gekdvsH2921CU
VVVUseemaQTTX2ThWohIp65SWRxKqNqosIaKN09Z5C7zWTOXT/zky2WRa9EB0Nv/J3HhS/DMUOjD
Jl+gTeB4kn2bN75Uh1l1y7Tgsqj1V30maz792TXKeU+02CjmOlG110+w8868WPG7gbWlGJvSZs05
kxaZGeEy6HCA07qfy1HomKF9XWUH7TCE/6B5PX+bZZx1fpMLA1krzdAVDOlp67clRiFncM7O8HpP
CllIam8LhWbVbZ4LXBjJqZyLtC3oNT9BtGzXT1bVBADMSKlR1v40Ns2IyZPCTDDCZlhSSG0ZG+UE
CBlTBqKq3MxYEHHr1TYG4N8ByYWn/c5U7YeaVbekAC9ZrTfxXkjgAkDMEgfUjDa2otecLhAO/vsD
l0mmmeQ6kUc7DqPomWZPme3w7lj0t7b1AEDiDUVefaaggFHnKAw7Foubj4xYVrkxJrCu3Ku1Q+WZ
nRPtZ/j8SL7uAPteuOyvXg/q/CCNAoThJ9QhM8maoe3ft6DiXSe56LqeBoyhsQOFQEV3Lx9y9Yxn
4hamqJOrKi2qtg6NlDlRbztJttEDWtWpMwkL06NH4yT1Fsw2xaKSR+zMQ3Nhn3FgYqgAl4Fd2jjS
ukk4k7gwQBbW5AgfBxQG/mJrcVUaKkfoboHB1fi0k50pdMwNHdVaBhTDFO3v3pvrgHqo+FQLAJ22
cbzZoC0N0Jm8pc8fhdYBit5CdThtPNTjBrCnyVvB+paQhWsHBrfVIXmOAmW61gE20U7E14dNkoq1
CMLE1LwsI45QPw1BUyXOAPkyJf/BU2jdaP8bT2E7JVjLIBUNHhfbLhbGz5YAcB1pBgIgcQpZv8c8
C+p1R5DW+d11GUgCkwyXn9ba/MoHiQs9lJSknBq7m0umejBYhxrs6EY6T3PtKp+6RVi8mGIvYRrv
suCVj/dB7vznZy7RyNSo4vEE1RgSt0huVAZCdvvtspCV6tsHIQs/iJq/inQE6Q8JfyNUi2D2gFvD
jCv2SSEQhA4FhkNRzPl4lqyPcqC/QQy3JTcSz2Bv+4vbOpewsIB9I/iYAnIkHPoXUL878CNRs+G2
3oFBFo8WO7oyxlyBNACjvnAlxkTTBJycUL6eja6RGaCQ5QU4uandAplJCFSAmfpNzU2QVoI5TqrE
TZ0aP1NrhCkpG8CIqfRkD+M9WN1jF8MXu3JoqVOkkpfKhsvtovbAne4piCyvpLQmbpdU6i4BlIRj
VOkuFRFWMWkfOWk9AlXFltmh6iLbLwoACkVl9PDv1eP8wItsqxYqTQeCW5XMq7xirgn+3Ilw0AY/
N+VNEt8wZeOOV/wMrhj9QSgesByWZdNUlIoYZk0p1a9J9rVXXuAFHAF+80TZctKzz/r8Of/IWig/
MNDKpJpUrIcEQkUzskDr58cY+zO+OECTtvsFa0uYM63EPFQE1ulPHEyZbgkVwMBNmCDKze8TDKIm
N6DV7l/10LxWH+cZ7daTroCl6Ytd5mLCg7nDjRpjdebfPxjMO4CdGU1DGzntQpdFgq6JZPYAH7Ij
tCflGcRPq7ZQEVeuWDdQ68NGO3ozn7oXJZyP1Zr57+BLbef2Rajuwck5BZi79WxvCyFmxWrq2NNH
qRiNV5RnFpZmiCOrmOZycQ1Y0G7g+2rqZRdOVvcuP41ZORbKo4PJGw0nDKso8vunPjPPWTt0qd3y
OiTtfaXvDNygKntJ/eWymBXL+UHMQkc1ysBvPGKeAoDSx3SiYcGijR3SVRFAQsLCm4Y5kWX/OB1t
orF0gg+YoPt50CTDRrCzJWFhRsy8K+vJnGv4A/qO6EZ0o75hN9b2djBLrsrQNsCw60sgj44rOiaK
1N+eDNuiNkVtMvbnSdMJ1MW7qnQSH4xEG+HBmhqci118n1w2er2M5Sas9LcSI/NxEjINzJ1bhfot
OYvnCtZtajWo1Id1b1x3PPOjCgBvBUdZVI7Ey2Wl27zMxQdrjFZkpYKuwBwNG9/kr+pBbp3WLd2Z
vqqKHjSMmsEmb4idnfTyTZ1f5qL0plKudlGDyZ4ZhaDGELs37QBAoBzMsL9NDmrtXxaorinmmcBl
IpoIkAVrOW41+sq9OQBKPLJPgviKYDmye04Sx8Z5wUXllqeZc8LeM/Wf8IVqGydfLme1US24YY1A
pkSPdz529Z365j1xBFgo+DE+gBW8U9zfE5O1l92lN2BB9vujCVbtkJ4o2C1Z0HzfsnIr8eH5q9Ln
331m5Swsh+g8Bhm62aXPVpV7pMqdkjROb1fgf65/jOptlhobbmMlCPggdfYqZ1JpLkwq1RgRipB7
yXH2ZmuRy3stBKT+XRoVW8HjWnXmg8BZT84EYnYg1VGyj1EjUIJhr6A+oF3V++lK7OzdZZ1byzQ/
yJo92Jmstky1QVNgDGdIjzT9D0DKPG9VgeA5VLINJd+wHPrCQiVZKWdNhEyzqY420FCLOgOz+wMt
7zcOtpIG4mA6wQ7Y+0Dl4qtJ0iRxM8LrHYIoFOG0Mzp3wt4kqJlDwHRflrZ+qhmxCXyqnzMKwYyB
DjKEEap6E0YGKvPUtHdttrW/sP4C/ghavADYpG5sOa5PRYZUBXynhVKo7rbK8Osq/0fM4vKySGZg
5YZWdMJ2rCndR+WXidxaHHyc3Lt8d7P1/mxm/8haaHuMFCYGNVwT5jm51RuA7dYvhbhvpW+NdeBJ
WjmX5a1b2T/yFho/ai3olgz4SLt/6E2gkXZbs3brjwq01WD2QFsN1b6Pj6qr217PM1QU50dldw8z
6pC4xUK0m/d7GrI6uHykNQ8JtA0T432YuAOy+OJ7iUYZWV6jXgQS+tJV/QZD33Xlstgp3qG1BuxV
WIjds427XDNVHwQvPl5X64U9CKRkJKSRQ4NhFwXzGH0Jmva/ath/kLb4dFlkRfkwBwIkFM37MS3w
p4cF5kM1F0Q4h56El292/hcXyvlB4sJcRYbS86RGAhiTO61+1shB7zaW9teKSEh9EO+agEwBcNRC
W3IhQHguzcW3PMDkdXw0ZpwWDO2z8QZb3uwvNwLPZS4LfqzUpjifE9s5pCrLAw3KMHUZ1oDDYvTE
Tv73Ub2hoOCNeRVkmsBj/Pgi5MlkSEIxSaKn2jHu9GsrbbfCxBWLD8QtZOkYT8Ng+7K0nrSNSSRA
tIfGCMXXjbLZjQWqccLaSSYqE6WMwkHaOqVcHmNNOzA9+XFZW1as84dfsAhUlZqPom2RUM/DxG3Y
gchzhrXcWgRcFQM8EBsZElJmY/EMSkIy8BU1DZ6BFmiAedDCmRJsC4xwDeYB+csfOQvl52KQutGm
zXsconjtlyEor6sg2jfeTPbLwnzPrsHig8R5C4Bu64iLBCM1zW7kc45mtgoQ0YlLStNNsjvJCOUS
S8jdFW22jOjsO5dv/fy4i6/XaVQuahVWm4RsP17VyC5my1LdYyHN2wITWivkYp4Y2SHWSwhGnpYv
wgCpt64Dy3/+iIkUtu4sMNcBMDmD/4qj/JWg67jfwgBec04GxM0jxlhr+bRPHUllVXAB7ZkryC1q
uU7k9a8zACsL1cjditlXzRtsDdiJYN8+Q/DlqUS5rSNoj4oqoLnt5eW9Ac4UOx5eoqLRnHHsbgs5
vc5RW7R5+mAKpBd5Czazy69zxfEb5z9koc6MDI0oCOL4CYQwcvM2ScK/LGFtswwibACoAX3lM0Ce
3MoSNTuoUKcD81WO45vUtE+KouynXsJOT9FjizHK7ybdPJpjtQc4gS+N1B8FUHbShm/MIq+f+M/P
mTX+LLhPea2kgwErj0/gkuS66zcM3paAhRLHbWFLsY1R/DiJA7MAf1iteRt3ujIk/uFO599wdgg8
fkmq6ABrVykHUeYBKbA5L91K5Xej4n6av7btdZXy3WW5szYsrcH5p1wY2ZFWUTmhBhVa9JdZ3xFr
dIWmeWP/71uZH4630EqeV2UEHNY4VGgCZNvqZJDXREhuWkpoRMfJxiP4P57jH51YWNbErLWsjLK5
PRaFCaAAFBCPz7iKc0WB0VPhltXGVa6anPO7XFjWTKQSLwkS2tZn+1bdxweS+SZa3iqIyh6k/d9E
G+fyFhGV0AnPhnyWR6+zIUWDYMuWrMWFZxKW8VNVWa0q5gQJWSbYkjuMhrDJvayBaz7wXMaieFxp
Q2TrqUCJmsjOgJF3y+JBJ95sIQDTL7sgj7iS9I1ix5Z+vH/Ls+fWE4FtJPG+XTP6EnEbbGEp1703
eoBRkJ3Y23JIK7nm+QNYOkIe0bg0ayhkHD8aRQ8wkQ4dgMqp2idj2lyRXQsSzy91YU2oMHoBWBhY
6Hcy4T9o+9vd4S0dWVgQYjeWqFrc5NTeSRHWCPLS6XqyMXC7YYLf44yz78UUq2mYgdSvBCTr8L0R
0ZbF2PpAC4sBjpRct2O8Jsr2M7bGDPqdEGCWzEMrCQNWnD+5o8cO43GU/ctvYDXBRNSALidgUJVP
PapqwFxU8rEWNgI26B/VwlZN/h9Zy0edtgrpOoJHPYdkrfE6Y3NaJxFMvmXdkx7VTwwigns02xqY
WdWUM8GLlw5sPwmoZngCE3/QrK8W9pS2iuiranImYhEKcJFh6lsZUcwmudc2N6m8pSdbh1jEAsAI
VNteRcdBCCMsOWAey9w8KiT5eVkltk4y//mZwlM7qzNewDFPpHVspXCTNN5S+fm3fnL+Z7e1eLoo
xPOuBLsQMh/hS8488eCUiMwNpz9pwN9VN9Ljd9W6JHAZBSQlz3UDh4q7L2OO7bB2PIiCOqwuXBmc
pdx2Gn6s1WLrpFu3uXjcpJH7Xm6RNNesvpM5OY2t4Wmg7AHopMNz7QhPepv2wo94dGIVzR2WW0Br
N/J7nunB5U+7amnOrn0RJwAfBbDIFBazi6bGYbZ0j1/WwPcZljeZg1eP5lbxZdb7Sxe/CBWmLKkr
fW51zE2eyUMP/DkP/4Mg+2Ur6du47PfR6zPVZUmbR3xAeqA3g1OaYdI/Xr7AjTe47DebEQNEvYn+
bN50DtGOZjp301///4QsTAmQltok5vAHOlitaP6QJHek3XoQG99FXVgTSRsmtGfxIGYYC6t43wTi
DEgBld8Wj6Bt2wi2VvPxM0fz3pw7+zbotyjgdULzDeuaYLeuQ932KtmR7qNgnjPOPVl2SpCWOelW
8+B9SeWCDi6b95VQ1MkECFlYANbClav8Km3zQNHyNwbKNaAvSoWDEZVdD+BQSiOXIWdAe9/42qJh
6AD9QHOiunVpOb0Q2hXguysxjWZyXySDV0SV6pOB+Lk5VM5YDd9pLeVOXPYIKG2ldbQ0PbZMAHw7
A9jwZVVZj/z/vGh1YdeixqjjusdnzPbxLm2COZqU9zNrqcXCv5pjNM4/4sKaRbJQxmHCa64iJbTH
q6wwncpMvMun2nrGCzOVSZpldgNStsSYgoqnRyneQpXYErEwSzZIi6y+wr2NWhkY2g8ptfeXD7EV
WS1XpxjQxOJEg9aRMDpw6oHclf+cQzoCzHW931rbny/ls5Ib4BkhFlZQlxMRkyDxZLSYiOiKyjGk
NMi7oBu/c646PYA5ummT4HU11McW/X8lLnSvKgyU1htY2xknoNzFBza+I6dmx/FobC3xbh1voXna
MEz1OCKvkAkL7La7InHtx2TwjahKXDXtNacx6dPlb7hu7v+ccKGIJaB+GDay4bwz/UCVZ6q1B7na
2Hmdr+nSh1uoIrjPIponEKIkYQI6uEQhQEsWL1Neb4WQ/4dO/u9AywkIy6jsVhlQFB0Astscpl3c
YXlw8JFb7Jpx4xmv1rexYzovm2JQ59NmQqmmSQTA6zi0C8UjuR1Kdn60OKZox2eAcrxkJYah+9K1
ReeKrnaSOAk0HT1rrrqFMG2XSCcugfZZDGGjx8Hlj7uqUX9+3fIueNFQeTBQrozj3FP44GT65Nip
6vbSjSEZrk7vLwtc+9Bz8xoPFIVpe9m1VFG7a9RMwzwpG4JKvc1RI47o61D+xbAfRm//J2h5MmZH
mHOJB4py83XcvNDBz+SNAay1l3EuYpFRGQJ1WBXoyWHe3dvlXRFfJdZG4W5VWc9lLOIgVZ+UuGKQ
MfNGDPs/g+bbiLZbx1lEQ10P0iQDK0JhazROFPeuZj4P6NZdVoDV2s/5iWavdBYD9UJLwWGHE80W
U+dYNux26EgwP9lJ6XsbcjP1XS2Zn8ucj34uk+ra0ArInIFlUVxwRX7Ld+J23k95731iAXHYqJls
Xef8Es5k2u3Qd0oLmao8PpaCHOyouy+xk3T5PmfLuLSc50db+ASdTbWwc8xZq2goVeiwthhn/wdw
7GuO7lzOwg1knHQDAq2/UcS1uORc1MIZJBKpQRzMcHPTPpFVZxjTLSVci/zPRBhzP+Ds4+iNIbUW
EfS9CjPth2MuDi3KjwxovAXs7oYubJxoCQKQZ1UqxjqhYVTmQJCXQ8HLxrmsCOsysIyClhD5DEhN
TBnhoolJfbSeT31s7btma7F/zVuYGgCogS6KtvByp0FhWjRSFbeW9JYbl9/kKRRDwNs3gOg5qWZt
OCf7fdbug3JjHh7s5DPNLpYFwTjw8TMBuicZMpVZgWRdKZ1RAorTTBxNvhts5SRX9HtX2F4rsMRb
FVeqACINEDL6DECf7V2UKE6hk7BNQNMswNAGtmeUllvT0Tp+T/Sf04j8B/zAiXnTZJOLZUwvapWw
L7/Vyk2mNU7NfpjiTe26nVyZ/kiNIG2l0Chj1ek6GVtn7bemAmcgiMIVQ/GSBgjL+gtX7uHH7ytb
bdxJiD1YtBkwCUwN7dfyWiZYvovVo9E9qqXAb5ILQIJV2R7LP0FcImfKB9C9yFiyuGG96fTDeKjF
D6Z9T6T0gAF2J1VMd4zt3SSXB9JaDmuYH5eRA/AtpwcbtWYWv3TVdpNSvlLEdcZAlVCQXVJcKVPj
JUbPnN4c3ASUzjEyDCfqQB/ZCJ9phVsbo1d0+Suj+ake1Gc5kd1osoTTYQAxUQAgawJxkUsDMO7y
/di2bj924K+WanfQ6p3Qs7tKSdFsxT+r3dV17Pdd6VUcHH+9sROG9EzSGgP+XeS24089A5Jy04H4
EF93MARqMJriTOxaEbZrULRUJNsT0XRPYo6FkT4E13dYdQwU0rWTIkbKaBnqtP9RJKoDnFhXBrNM
z6ywNvirJHPXBv5MLKhvd5k3YP7e6p9sA+01BrJzgVhHOZVC3OkaS8AAnnuRZB5zPl1xJpx6mK5l
Xvk23Q2N9qVO1AfN0G91XQ4iHXOLhLnC4J6Z/DIFsGaV0YmJ+qgWiRfRyNPinxI4vTui+rrSBil+
R4cpsHxmv1FRpG+xwcVsRy3GING+5trLgBIceBlDKlpXmq7H/HXSyFVkA9DCLJ0+MRzegr5APMMO
O5lNncwCPko7+UVjeEOsu3omjsQs8dXhuwusNmjfJYUEVvwVkDVuWX8p9B9CYOFD7b2SiMBUbgAj
jM6YsU+79Ghl6ikq8titreyU6T+4uAX4yw+ZdMFIXxS7CXSh7UZJua/i+mi28Y9UUl9rBK0+oCT2
cpw8D5MZjBrfUQrqd4qJdxBlB50K7q3kLjJpUI1Xetn7SVKHvaEcddB5p51wWzzIkfdIYbKnGOi8
Y3KbVvaOsz52copHZt6ndfMdRcHrDkglnZbs9TwPe5mejM64YjK7Hu362uynO721PJbbr7mo0W2c
sJrUmQSvTeyqEYvxWR+qiXC1UvN0fbpDv+7YKsxNbBVlmOg2leObaBBeH4G+VXoqW+tmqqaTxHuH
N8k+o5ZTDfda8rOpMlfJX8omdgwb854yUocxfybGU2aBU50YWYURi/I56ke3HeR7UyZuJb0hdfNV
3jimiaaksD1LfaFd2jlVKW4aNXVoS50hKw5ksDy7lx07jn9yA3u7/GtCXvup7t2xF05VFY6ppYeO
vbYor2N2bF+qyWGICjcWml+YqFW3uKrYHSzQ9WFiPp3Up8oevKj/SpvYMyYGynjZRY3DMYbvnRE7
GgD66KSGRXodIRRLsR4DQJs7rjUubaTMaXrTlWzTadTWN5LclVPd6ZU7Nv6yaeVEFdryjH2pO/kr
XvbBKge/za2D1LGf1lh4tSE/mpP0g/PiBNXd5waynAxmo5gs12zr6sBKtf5OOrtwMq4IX5MEfLFR
PWmY+3OYBLxskXNnSOMhyAxKD7EyvekZHpRgo3DmKXInjug852tx/DDylnCWe4L0oNNLYfjzkexF
J7ymobuipb41mN8MHdce98esyVW0IO1ThDImqBYPuhrZB0WCuYRtsFp5L1LVs8v+uVNLPBgFlXra
XClWDo22HgkfriQreiFpA1TTtrjO+18MV6Qjh2IYxIjnfGpmrscOqhh1fOWbtpF8c/iqYI0zo3fR
YDhjXs9N+RKaqNSjoyioyY9aoOqlk9K7xhpOcfrU60OQMslJAVpRMC9PCs/oaq+0QH2GTQVTqp3W
LqFCd8OUfAV+p5sBbtXSh2tNMI+k2svYWzsCYBTWN9dTlLmZaR3KQXFajMIUjHp1OTlKwwPU95xK
zV3VrIOJKr6d2/5QTnejZjmJVD6NTUbc3MwHx5ZQvOyf6iLdVyZqhv3gVWUVpPLgUTZTOMRAF7Tf
9Cb1ptbYmxbzQYLnjxqKdBooX/T6xUq+yuIXr6RrRcdwkk4PbcJdkBjthgwTNPoEdwEWng6dMZp5
ZgZtjRJPZSCS7Yew1Yiv0OcyKnYmi/3IvJKaRwsjqCW4ptPKvNV4eTOf1cbuYK1LntVgNo/LzmTq
D1IOvAVavTb4dEUVucoIS4AViBHwnFq354XiUEtF2VNxSHU72zpZqN/MARGpFbm2fA+qMZ9Ca5vk
semtu2qMbjGnuosstme5HqTRS4//cNtAOoXNtpL5RJFcPTc9lXc7Cg+c1PxOaufK6+DStnDN/tGu
fwA2d6eqYG7RH3JYAJ0ULh1FSFXDGSJzxxPqdm21kwslbIc3Q82/cK67TQa84Kr8aZTCSSrA0Bq4
fSXDFoHulnLsRaRx81pcx0ri8+6t0LirVYqbJb94hs27btgPI7lvGRoviDYsM4zt8kTI6FqxcGRL
91vQwTbp5EUxA2zdrRpxL41OE35NUTfgDh53LEMOjCpvz5qgTPaTzV28+BPIU4MEtyBF8amwECmR
H0k2OFxOEDbkLiBLrlMSe01Z+11iu5Q0fl1/oQVI3GYCPO2lrrkbV9xLsp2sVr5eZZrDQBGaS19o
qoSmAKg+VcG9mh6L+EfUPrNchqFLHRATOnL52A9ZEIn0oBfh2KiuZd8WonWUUlxTmXq9kuzqSXJI
1+yzGcA3A9YTsbtjLP+qFGPfEAPmT95RbMByanwpldrtiuG+t6k/FJOvscZn+AlZIzlS0z+2SvyQ
UlI5Shzd9BoaPkW1E5l5TGLMS5NO8tUKxLCK6en4/w7RxgCkHVpmGG3CaP9gvKYC/CqyfIpjmHE+
BRRVsKoHuLY8QineFJr7+iSCxtSZ3xeIjvo+eZIS4JPacdCwzimVKTSzFwkcRJa9N1Mj1EQE4zm4
Vm34JlwjifSD2fxSleIbllqAphLPlvY6ifqASThrr5wK7VEr2RVpOzhNDGMyTIhYxNWnCEPe8Uun
tk4+fbGB4wk8nYe0MA8Wzw46kM1j4xeJ2isjAhZlkrqdVF5rlvSqWeymbx953fqlEfsKeqo12GtE
/8zxvagyAUL8mwRHhwDATEBSgF0YUyq9ZoxB04AmKXaIPU2vHZ6ZOzZJO1GLp6Z/qtiJiB4wirB/
Ma+PWaoBLt9wZYDFtGMGowqbjNggAri/UAvX4hwefDjk7D4DtXEXwYtl9HtZYenHxm/DEEoWxY6V
9Y5KALjHM3igr9GEuLop4bZkF2G0T7PUNUo0LOEfiujFyKegKQxHIIrsC71yE+lRYkOYIWNRCX3U
evIlL8rXvhlfqNr7Zfds9tjXs7FdpH03pmInzcbNjK615KFnXwdMupU1PA1A2+xR9ao+ujGz1gEa
VEhjzemR4si/VL04GZV1Vbf81lZi1+olfzDSPRDa7xFXH1hOQqvWH0yZXVGrB+gCxYzIz24O+DPL
E1NxL5oIT104pGFuTalnSOLJTCWEnYiEDFh4tTBf435yW/1lmoMeTVzliRbk6uM4gUCclS44OfFX
LW+QcT3SEI7GU6/K16p6W6Xk1CgvER5gjZr8AFfgCCU+tcW4S9L4viWjjxgOXq29qky4Qc6fYP6u
ouJbm6IGbEnu0FlwzN/zjjsZm6Ch1Tep690ob3e1aV8XGF6ys186+VW2ApkR4HNo95VJlp/0jR9n
aLOlWLvtfpis90dUewa45fnHknE6ljZ/G/oSYWam3qeDAgBQqd4pGXux4PTMXISp8iyk3OcSy5xs
1A5tJ/uRsHdJuVHq+1QvmnNdG7PBhgy4efAxfsx1K6snuaW0FkCcisJVB2NHkylMak3fKBR8robN
W+bgfydY8AKU65Jh2WwG2k4auNdmUicEpb4NMGrbFYHlQAMzvwq1jT7Q2tnOJS6qmLpO8yEuwIvW
V5FT2Ae7RHBffLtcAPlUWl4ca3GBCehHSvH/WLuu3biRLPpFBJjJemXsbqkVLEuW/UI4aJhz5tfv
KWnspkt0l6xZYB8Ga0C3q3hT3XCOBJL0RiydJUOvnQCuDyjU0si5wdcInYwoWotZlY/iJMVqQziZ
XqkKT+VQ7HIYrJEslZtq402NMoLbGNI/URc/p7q21mE8Vlnmq7JTLlLUZcJivl66FDlwoOxDWfkA
kDfPGKq9bLa3vVlz6k+vG8/MD6YfaP2D5zFvAQiIFxpojx/TK9ker+bjcDERtD56xzDt6oOIbWGJ
o9SvilKMXKYIWuRVHfddIXj5DHxN4lcTF+yIfla2RrTWLbYAKmXtMlbQ5uKS4pEpu/w+vDcwayp7
nT9+A0nLO9QM9IQmiCFE4Hsw1clxVFMgKAABOdUv5PSpiryC3BggnT0v5nWdnF7dSQ4LGi9EYpgP
ArhEhYsetX9KAxv78jVd8MrBKs8bEHieC3l1jyt5TDdDGk1BFCew55UjphYlR7swDAvoqMicgArU
O6DJuayBSeGiSnGP/+ADhb8qLzInZrxEJGdTntaog03kIE+x2yB5q+UZ9d+djmaRsDt/w5u6uTow
4y+ksIQZq7hgNR2Pc1XdoYnP6RA9T1W8vlSFgOzdUOVXQAN4a1como4mSkChLWZGbAtJicIFHkE6
aT4t/XRVTiLGkBL1fuglgPKL6EGme1PEaxSbIv1xkI3beAlQuemS1AY112zj2aTZozgMe1GsSxSf
4m+NHrkkQbqFIhLnDFtfZV2DZfSdmFrWko7GJWBPNmN1KI3RGlP0aJGlxeHi5gsPxGlT91cyVaY8
H5atgodpZwIIi7J4GMO/tGd4KjsiaND+HtYcqmeoJia/wOKBxRXGifQG6dHKh0AJ6T+2q1DbvTuv
bVshcC2BKWU3U0NKwBmYHl4USErnY6/h1Y7ZGoHjnzbD+1oS88Gw6iHXS6UTr1HQ5zp0e3l63vUb
LMHAdrIp3nQAaiw//afzsZ+sVNUoRBkMiJ7So47xpVRxWwwlnBfyetTn9+/E8kfnNMCPbQ+bxfQs
uQj2ea1arSMDu5k2boCFx7vNrfCyuk0W8jIb+to0e6oZd8V++kF51FCctvIc2+sNgO14fphqGusx
1vIYr1S0WtFn8WR4lZbshFTeDeWTggkjA2XVaeYNzHC0UmUSmRk5Sb00OJ2Z3uUlKhlqaBkhR/W3
EjPwKKkaeHmAUiMyyUcmm3jK97ngaULs6uDqEKbEVptPVfjjvHpsC1LRQFMMIPywG8qBJGG3rhJN
TxlTW8WTsm53nWGPMidyvF6FpmqIEYafgphrAy1Dqk0KyF8DrHbbaXbAKLc/WSiZKe4Eaka8WTsA
KfAQ9DZj9Fouc5PoE+m1ESDvBDlj5/T9pfwl24tuhZG3YYfa7mRPQLsDbq87eyAZO0QuD7Z084rB
70dMZIvqKwwloRx0kpYq+B/y3SQdVDm0Aw3lwu7z+U9JnRRrBqZyCpyMuwwjQRgWCZC2Y54AGEtz
1fGAJpRdCw96OPgq2LJimRt3tk6HL0vXABAMsN77e5qMlahcLTQAA+sqAB2az139zHDW4unrpH7r
tEaCCISeAfdet5ORk2T6y1YJuiIuBNCFQNORVe1aIHNqyVXKMY8tY1+fjglygdEYfS+lsU/UCoNW
gS812U0c8JrrvKMwn64rO8MsqRWKiWzn9e2Qic555ZDon3itHafbYkLckOukqAzYQeP0KJ4CwVmJ
0LNbHo3SmW4JwMRGcJXK6FiA6yj52AUf5so//xs4p2T3OAA3rpMeXD5eFo33QtpedMrAEcH5Xs+z
QSud6MS+yVHYxSsThdekNq2+w+p+P/NCHO8oTN5ddG1aAnnUBO3y4KhYvamx82UHrfOCeVAdQPs6
P56/vteDTXChK2V8TgFXhxMA4VQE4oK0MqzusYRu5dl82S7mYZJAlJqTnUyEy2rqP6KZ7NRN8bdb
q4x4eicr8aFoItuvId6YhMu0APiIyput23Zhv5T0OYisRZQT2BhjaAhoPPbSRbObPcUVL3gwKpvB
aH2TjOvQ5lyUlDykrOCjqzVOvICs45lngm4/tsI1pZssbF4w2szFTFWVgfZL167ZXGwclqWudKgn
mvL7CSQMhhvvn9eX3pAWbVcwVtIYJZWAIqh3BioYNPOTn/p7FCjDe+UKPRUvB8P9NFoL+kd7XsDb
NMKVXCYfGzp9MguwUHhpDMjoxqlRRn/HUBxVx5UURh3nRWyGHLTv3nKt+uJXyUoc05HvNF+xzQt+
tOF+OybQLU3QdymBvPG2c+jcWORlnyqUTIDvysXA33zOrU/HaKgwCdLU0tOBMpQSVZlfMy9yaGPL
k73lGLnvswkVFGfgY8QxWLgT7PgojQS0Qq+f960r2gIqvngElTYGaev9ZNf7N5GgbyXvGDz/KZYN
CoNcBYWUy0hAW3Asz2r8pLboMeT9jzCILiPslnO8KH0IvwqEK4FM0Wapgizr8wS23xoP2dw8KEN3
RA/AKbPGjeXm3hjNT+FSXTdL+3Be9rZhnM7KGuQwFWgE46P2y8c2viD6XcMbsP2Dmp5kMMa3EMBF
lw1c6HyQvPaqPiof2u+zJ4G2WfhBOFvJm2FwdZeMDQpdtZC4QxhMTdHSzaPW3p+/MZ4AxuimIWin
HFhiXqk3nphfp0Syz0v4g5c8XRhjad2AjYAp0PFRDkARil3K/02puFcUl0oMmiMeWgz3SzG5JVD3
8UCtofk1inV+vBtkN/JACSwdZqe/5hdstvOH1ddiskwhTpUECSayTF/3K+yv2EAQvMj3dY6yb7/j
3CtVtHN2xiScjaKC8iXHp3vhZ6yBo7JmN+cFHd53fH4IrnKHuUkStQGwq9citQX/ZPaY7RcHfXdl
ZzoDBsgeRYeEmJbmeU6OjsqMQwGr+qwFLa61FG6MRcVUGxd5kDqGM3f53FxZna0ZDUydiSigUzrW
EMppuPnlS96AIQWeRWx+OVAJgusIHFyow/6e6CmxnBfiDKt+35fbvL+VOEYt0yrRBKmBOGAaWWJ5
rHLe0iLvQIwqGgrAyURUMb0hVEYrTYQLnQxHSR+v2666kLvoslsAfGPkbhNIA54/C8bygpseXfzz
RrEZAE5HZfkuG0x0gF3NREVz+SE3j8BK6run8yI2a5nmSgajjqMwEnHUYXdrSkFw9nqxnZSgFFyO
7zSBlUwmsImxoEr9ApmD9H0SgZ2jRd75Y/Fujn7ilQXEgm5UE1DGPF1/LNJrdbqLdc77Zts/rk7B
RLNIwOBsl0EGWO7Ug3gM3Zyy3JV7c/eGDG/TplfSmNDWxnrSAu6J8tfKh/Fq2eV2d3ihzom5bC+8
62OCnKzFPTErCAMWFIY0wJIWHKOQy8bBMWWT8RyGrjS6PiP50CQADrv6wbiYdrNipZITxtZk5z+y
L8QZFOu8cmy/51Z3ybgQRZF7NU/x5SjZvQK+HqyzAiVsBjSAhNoiEkswSPsFL4RvPldXYhm/EnaR
NmUUzzmaSxS6BsvMbrA7qZnXMbmotMec8MgFnskDXkWCk0jCtHkwEhSEJEa2QmO4YAUP4pfelW0R
vMRO5E23mJuzohZzglx0O863JYxfCXp9TjGQg6p+jHnq/GnhkUltvgRWR2OcSBmB8mBIVMObMimw
Zz2SbDDT5165YFRGrhqMCIMDiKM5HCskjF8ZxXEKacPTywAJKsf/JOCaHG8ojF5Z3s6o13L8GO8W
GR8TBFmPUVzIK0ZM8hkYKu8dzpHohzinIoxjMedIEjGqtpXmqVyt2H6orr4a41nyMChzpCeoCmEy
AwmX+SQBgqZ1FANddwzG8Iso1JjPnY9xMq0hy4MSIdGjRRTVnu7myaXEJB2WV57fyMS80kHmjK4n
7bxzbpeTSxDG1RRxmCUpQekIeDBYC7lN7ko79PVrLGYnu8QlN7zu1vY7YXXDjJeZIiEolcigD5Ri
P17RVX398iVQvKHMcd4KZZFxMEQHzpSpo/NEgZgUp7al7DiUO+J2bgQKCsAR5o4sWoEt9HuF203Y
fJxrgOYnGkECypY489qMFEqZ4Am7Yh9fLBfmpXIILmLvnbd6ksQYYpiLsaJh5M1LLvUDZiSp+6zB
aCsUbonaWPauzO8kjjHKHAggWMvCR4yLmzS/kmqMLn3gqOa2LzvJYExxmlqRLPQ1/i5F2XYzJ2mM
GWoYBumqFwbMv39Nbtv8SRhjdVOHKchKynK/FMsf2aI+iIMA8wY6B8b1u2NX6Hulj9SP//FGGdNT
chHLPwXydQJ1pKZX2pTeMLQH/7+rJPuCLSRAT5YZpKGHZlgI6kfKs9xTrczeUoDY/II6YB8koP/i
rcecDk36aGnqOsGitGjTJsb0SXNF1DMLP+Hh+VBzeuW0QWhroKsNdFOWFKnrUjMhahh44oEilYk9
cC3QcI4xSzc6jWXuooPE45UB3h5HKqM22PmUE0HAw48Iya7NmkdpkWKnG0LAfeqhcsQiltVpqdcS
7HLJuavOiZ3H2T4kH2UsKZjz52WYvW4RnLTvd0lb283c2zIwb4OJWOmk2SJ5yrsjck9Hzq7BdpSQ
2J603pVKEDUZ2EEb8mOXf1a1zFaixFmCRzG4TEDMWdbEFtXBjjqgGhWoXOtRaI/DU1A1nondJiPE
PhNG+VVdw8Yj2XXjbGli4Aeq4IfV1yGYsOwSXyn9RzUE+YSM9kVdPZgTgKD0yRrD7kYL4qOaYpi/
/hFWHyegVskYWVZktJ6Ty56AIooENsA4nLTEu1sp/dEMDl0wO7JWHBMj+x6Ujd3E+P8NaZdiMyDE
Euki7aXyoUg/ZPndoi+YgBb8YardIpDtNMc0LJbtMBTshMuTugC1BNPteWFatfatTSN3WT4bSmAt
8vUydHupxix3jI23tMeyz2gTTM4DkbazzQSDD/03knzRm/sRu2FCjEXLYbGWvNmlcuphIx4VwcJq
+9aesAkENBFsmklWkZleEE522oLFAMtrCRAi9P6bkTb7bG59TUqw0/YA0AZ3CoGUJwhurDZuJi4Y
fRixzFjaYiXZUYMBOvQuMhIDZL+wxypGa++riBWABDtJqfylG+JrsxztVJfv8y60Iro7hkVSbNYt
iXE7NdedisHspr8NEV6izq6xdVAY/YUeAdk3eVKxI0lvT8zu9BzLaTk4e3NxX+imteiSFU61DTp3
q9RiK0vJp7GTfQLsbH2c+wc9mGqnm8MAS4nFUW7Kj5MuftHF4XOkq4mX18KwWwQ18Dpj+aKEZudJ
k/RjxopkLws3qVqioxYIdt0vH9KMfKao27jKnYF9eKzeY1sJc8ZYpAGT/YUGuoQcBOxD2loVFlCj
4HHQSgz/pVdlNXrYvrAbafaEPNvJibkPjdCdRbT9gcnaAWIXf0VNAWWKSspgYukPrJNknjFQXh11
ffk4ad+AX2ja3VJhOzDgFgQ3M7WVy2HcG+B+gTVeIU+Ms6cOY9vpReYJbpQ96UCPbg78ii7Hx7H+
uynMrtaUCGOuSWAFZmoPXCzsbZf9y42ytcYwnru2pyJoaU67jA8v4UjfCe8rGZyuj605IguTOz3F
YIcWt7apeFX9Lda5iH6bOctKCvP+wlZYDerEhFY235HcclSCBRMzwq5USwHSsCg8WVgSecYvA1ya
cY9Z690bngu8D8bkfRMGOwITMfjf8y0XEt4mki2hg8dT+M0caXWVTPqXECFa6rIUPMmUn8Yxu6oK
xJChxc7c2Gl7Ie0OnaF/fk+KtJLKpIFDVcgkBp6dFw3igzkAob3RHdLId5nW3JRd/I2kKFCQ1ANy
eOMKXfm5zlUuJ9Sm6RkSuFJV3OYrQsBZzkDAFixYw7jGEjx51IGPm/rxZTU62ITxxF1mp584J6f+
41VKs5LJ3Hc4hpIWz0jpE31HoWawM56BEIp2aScQ2iiZe4ntMh/xLHIz+wdH+qbhrKQz965hzmOK
aWr6HuJb+sfOHZXJowx9QPk8KHK/kiK7NkUsMcaIEIFVhleFEnLeStuF2NXZGM/dAK++0IfnFz71
csvup9Hwvdx2/eIkiy2ojdPSAkb33W2qzULsShz1F6s6dqWRWirCNvenIHqoYvSmZozrY4qfd4cc
/SD031eCFtD35KqIO6T6QfuZ6+Ybr2XEOxXjxbUUc/rRjFPN2mBJoM0GzGWWfz+v8tSezighoT5g
dSJZVhLMV6I2EBWDrWVAKsdqXyxPlh7y4izHnRDGa2PlrRnGBfXi2Ag/dUJwpZdYnT9/nO2JvJUq
MP4jrcssbdSSeOZxcrBau1M/5wf5H9GVUG2Rr2cAT4BXGksKjtK7HNmbYWklm/EeWNPpWuw8YlbU
ptDRuh0eqp3hA0PX44Grci2McR4qGL8SQHegdXOc7cWJ5383ExZU5t9Uo+N9PcZ9gG1xQjsgpHQk
QCbFHq3GC3rn/SFwNH9XRVDXaA3ADzALZNiahfrRw9K4FEQfTy/wH/qD3QDvU/aCi/c2jn59O5Xd
RZQCWU7CdxclNp/QK2mMH5kIiEWxU4usQnCa8l6tsE7dPVTDR8o7nAbdcYkHJ9Nnjv/aTGZWYhmP
MpTm3CUEHgUIzACs/iFEpSP0XwP1Uhqxu100PGuk5/izd0E7+PdPqk6G2qYK4ml/MP145S9pqYeL
ass7HuNggtAMBtMEek3+T/iV7uvILl6vkdUVVu4DM77EBrHXtFbp9Tv9y8gbKDjvr4Gy+Pthh0kc
U3jR3M8D6WJu5EM9AAsjCWSen+EZCuNnkIUqaSbDUASMuCyOek+nMmQbqLcH00F/Lt2LTlG9gUnr
vA8A58vvJ8wxGrukdHBbErCq3IXAUGlm3lzBeS+qsiNzeam0aktHXNAwrvbaZeii81GDq4u+Lnlj
Jhw/qrKTcnUfErJU0NB/Oy3Z9xQryCr239/aaeFc4nOetoq4g16TMgLnpTffgt9psSktCSVfqnvb
tERnOcYeL5PY7nacDP/539cyw7yUlpTe6RH4f/0hx1CU6qiSMzoTbpk7abltiVi1AfWKCLRmxtEo
pOhTo08RLGSgFYle2X9Oss+D1ts1dvkBlcVzNPQPvnY0J4GMowniPCUCqjqYWzXGC/Ow7DPH3ENt
ADRh/YdRLLpO9O8ZGW9jmBkqPDpEvuwGSlgHdANHvP43Ar9h1Ix3SMbB9GamFwI+478SW+NfiQD8
sRHz+Z/xD9ZxOiPjaRKpCiopBgdZi0JCd/MyToFZBwt1TiAU8h7b24341Z0yDkYtByACSMigOmdw
AI6R5i6wEtAxwza1DQiq6H72QN3jJbPP8wQ8lWXym7BQlD4YS7zG0vAYV4E3SwANHyvz2tTrT2Ed
Xkkp+Xo+Y9yOGL+ul0V/XFpg5fUNKidLJ30qWt0tQ4CKLIPKWZ39g/2bGuBuMXsmsRWuzkwrTHMs
uS83bWcBcHK2pUL0l2q0s6W8G9rmQIAM2gogIDBG41LLx8cmLur9+fPSO3xtpaefwaQ9MalzYN6h
PaiK9T8xwfppYUvm47KkF2VYoPTfH5EyOOeFbs+xGCepjDNqFvicqaDOiOaVo6vaKN/SGWzNLWdv
hJ+H8fALl394cJ/kMj4pDo1e1wEd9lylUlBWnG9eulz8KtUfDPUki3FGZqUaqTTDUPUjTXz+/jmw
rbongYwvkswBGyUZzIRo9aFswD4VND5K7RyNoX/mnMYwDkhFFbMNAjiERI3spcD6UefpxY1eu+eV
ZDson47DOJ6sHyUTcF2wRIxyqeWXYLw5L4D7hRj/QgCV3lUlEo3g6TTRAeQrmme8BUeBc3Ms4n1W
JYB9K+TAU+b6MANdSgNoXpGnboFwyDnbdsr26/YU+u+r9CLqVWNWFFjYUK9n/IhvosPKc9Q8Z/ZM
6L6SVgVJOc001m/0j/khaTvons7GeI8xQiqTVrhHOgWXXiy7Ok4tutCkAC8ME3ChoyXfOPfJk8l4
DjmcCrlqcUK6YzTXHl3DAXC7eUWlYg/nMHY89eR9QsaBAEmxINIMkdElsnoc81QdfF82ilCkGYoJ
HmeNMWpjUoBY2D8vpIW7cXBq33T61qUta0zYye9cClgJZKxb6/o4DAYs2b2nH7JpeCthjKG3WloK
pMTpWvEjBbUc2tEC4KNdA/aOoyebz+uTqFf5g9b3ybjQ3UUXxMa7xJsnH7jDDkDa3AYUkrv/KI+x
cwU4yMbQzT8nN9Ao+0D7Lo1VvCUZ5J2OyRbapa97zYC0Qsc7V/OAIkkRYAhd5aDLWgEnBmwHbABe
yQT/UzV2bHGJcqlqASHtZaNWWIKkXQL1qnVrs34AoMAHEpi3ZWs8gWj2MCnCkWDskPdFN8Mqthh1
TRHxI1iA7r6v635o6NpDlH/JFu3eQAbuhkA6iYZOsYsCT6epUm6Nth/sXjMH1+yKAnAsem8vvflF
EbXbohve9SZf/SzmU+RaJsxTjZuhBvT/SGVWshiH2xiA24kJ7Cf8hwbK7DsdfXwOlADnt/mbGbwr
Z5xtEiVYb55x5Zjl+Z4EmQJwweQetBG8KLmpz4TIooSBHQlf9/comZVBGWHa96f1/Db3xI1b26f6
JYwN/2lBjGRO0CJtki9j81XpcmvBvMd5h0B/8avs7HQiNu534SIoRUN3UilpZ5y5iuG36kUogFQa
s3hh7S4Ft8K/6V9XQhldnEsR8PKoK9B0nk4gqHYo+qlb2ph8km363g/t2vDfkNBTzWOPS0QwqBjA
JcY0JRO3lL4FbE+G41bO4unKR5QXdxVoz/v0PrDeksNteqS1RCZwFalUxSi7v/Sbfp9M4EblrXtd
y2LUM4e2oLZAm+rGHX1DNJ+Lx9EOfJAJucSNMc5EfPXyDde6VQw/CTbYun/UkmgYKWp/HwRPQRRf
hUJ+AxftJxhGisLxMZuy3SiHmMLhAqic/6QGW/bPZdLqEf2kvwat4wPQ8602QqZF2d55r9Etu1wf
ltHeFBDwk7xQgcXHUgT25WOT+eetkqM1hsh4UH0xdUyZQQbQWar9y8Dj21dueFfI+E85BU51naGe
CcDS7AB8MOC0ZZYIyH1HdKQUQG28FwDV+j/b4St0FDHToxIzQaaXZ9pNX01YgQEGb6MLbqLLxwzQ
loDFjTjDllsvxPWHo+azenW0pO6VkJIjmGZrE0B3xiVHwuYTcS2C8S/ZmJnxQoN/dDnBALt6F7uC
G14uNsgh5rc8pbay/rVExr/oxtBkUgWJ74jrW+FvLYvxLwYm15YkpBeItZq9BkDuZ0C/ebwDtPYF
/53I+WCvKvso7YM6EPIS8aEZH6Zctjl2xtHDZztcqcQCHvs+qKCHiESjrR/mL9kjRTGgA/4JMtUO
O/+O4L+pFcMzcrakryap1I8qjkdHEf4yNGyriS6CqQbbgFim/F33JeAjlcmE/ah3yNr+bCdZjJ2V
dRYuUgNZ8pdBBpJmNgA0ge4RADC0/fa2Tcs/WN5JKGN54RCPZqRj6ujdtXzelTKWZyqCbAw1JE4A
eBr9ZSfnXwFK/0z+lkpfz2vqtqKejseYXplhK4RQlI1uAKEB2jGFB/ZPTEH/wHaDpS/fz4vbziR+
iWMRQ8N0COVGwSfUUuze9xUgmVu3HAwnMEIOVsJmMYiIJ1n0nlc2WButqoFvHDaImYvFaWF4wR61
ElCnRq7+4fzBto1Ooo9DyaCWwEjrsjoDdXH33Juky6x0leDtkXXTY66kMblCiHdQL9GVcVB/0IGI
+hB5oJ+Y7dGRnTf0l3jymLxB0wRFy2mIG8hhcASrAwK9R+xmOZb75gDSKPf8dW7qCZ7beOsShQAT
8fdvJ+qppJcx5I1k9gwQyAhVeZiIeihJwGvObyIZ0Lf9T2GMXymmUhbzCkpJayWa8SF3gz0GtAFs
DeR6wFEGVgd4IjSWeBkf75SMb4m7JlJVQGB7jZlb0gh49aK3unjXgYTm/H3S+3qVF62OyPgUKQjM
TlFAcpRQhoooQz6WfBAC+dt5MdtWsJLDuJM8xuIQljz+f1nDSRYbxTUl0YBSC1l6aum+5LR+QCGJ
FB+QPZHFN4LnaeUzl8gGdSOV26KW8LkIik5E+yG6odNb/aFzwl3hLFZA8YJuadErdLGVEiDNVYXr
zjf277plXQe4IyKPzIJIZqCvAc7U8+wMDfDLhX75MuT8hsmZTc0xTQ3UUUQ3TfZlW+tBkCqDHPlJ
bNWZNbvpLsU7SL8sY6trrMHVPZCtHbWPnDNSTXl12Su5rMZmYwAmwpkAVNk4ovJTXWeR9Lkz212O
vY4x1CkJzQTygNguC+Mzlj4AdpoEd2NT2UpfXbe5ctvlU47Fo2C6iif5i24UXJT1zRcOkcA3pxki
SOcYP9W3vVgMJn6lOGlusGh2pQMANQubixFsFqAJmdA1VerPbWBknp6oN3rRS1bctyDZmHo40HF0
2jn7EUSmZIGQJwcivLDvOvOLntSOaaYiIAMFR+oBdce54M00Y/XTGa8XY9umrHOERzqApVy+rLka
/njNB4zddgsrWYyjSwfQQeng8vm3yv43U/mb+roSxejNojcLRpEgyjCexNiv0699zAGuoL/2lWqu
RDBOLtJlSRFSKmLyNCCLDuJXoY89Yoa7lnzhfCbOediMSe2KHqQR8HIzAAia+aL6PnmLo8DbpT7g
VEdvEK6yA2/tmieVyWYSySjiOg2IB7gFOzVLK8OC0xDyHBnHfAwmjSkGWR3B6Eo9qgoQqMyZrPXY
NC/ebifzpy/HOk58pXEOqR6+T95mcr0SRx80qww0T4w8rOYY2W45eEKQ7EVZvRGF1JsK8ZtRZrdR
Ufzg6AvHrA3WIxngmyIhjviehitPTRgfUoxlI3fZAIyKycuKj2pwEHReg4GnI4zvSGR1jsIOwY5W
dBdHssz0IQHA9WRrYDdwooMYfubc4WbZcfXdGB/SSpq6YEID2SfIcvpU3YXg+26wL5oIuZcZ3pCq
Nmm+Dwmvgs3xLAbjWRR9DMwceIGemt1oeQc6q4tG/AikLdCY5TvOKTdz+tMpWXCkucIwfF9CU5A/
9a4GeGjkT8QdATnwpvxJo7/+jN80GaeSxwD/KBGFfRWTKPCVfuBIobVcGe1VWX+JgIU7S0BNwqKy
dpNKXu8tuzZxWsx36rv4TvwgH3sXFJg22giO8lnaR/fih+ip/Iaa+/fmPvTIR/GLUWCl1AedCp32
s+YPimaTAkAZ2RFUPLtkD1ot/GWM+Hzi3CbH7kzGlSUd6BUkmvk+z6amF3Q2tYKc94MZYUkGiJVo
OmIenrnKeYy6vKIZ4OB1exGrz7vsYrIFOgjrhM4w2pzTbRvhSR5zutjsZKVooSv00z0PEWG3E0kg
rT+CiuoN84Xb2nmSSH/RynfKirBECfVjL6Mcf9lQ3v56J2mMpyZaAr6mvKUzDn9bMqN/6rUVnEQx
DnosMnHOaVDoQT03l6G/gLiW87l4l8f4ZVDOa1jTpp8LUyKpBpyW1EcHrHNnx9zJu1J5ny85HYpx
0mBr0+aI7ua1XewU4OejbKMpVvUpg29gyeFDaxYgtfMGTbTMcOEcWObpJ+OxVXDcYakVTzMBc72X
+ZXhxQATW3x9X8iu6bQe3bXB3hfGjuSd+Cm5oA0c7pYB79oZ912mU230A6iEsMINK2nt4k6wYzu6
SnbYlORFKc6Z2fev0cp5TCjEyXsrk9vR/tdHZt+/k9bqYDkksW+a8V3QkstaSY4KyPM42ssxRrZ+
XRWLWs8FDkZfJj8BeOjLhN9z2w64pyMxXkYvilFAKxwVmPoj6GUtRQfQkHapJgW261PewXhfjPEy
w1SaIPbu3j+KuV0DPcWJ5wHYlRdtxQlUmhN23hLAbQ0CdnSXq8luEZRonMAL9fyn4/i250rbStwk
IbqHFNu1aR8L6UOMMuF5AdwDMY4mj4ocby86QoWZO9XNDyjqOvJ1djX5eCbziLT+8HA96QfjV4Km
X+JgARBo4xV7QLjmbuj+gnDlPbp4t8e6jwmVCsUAYTjmfAAAgacrpU3mXCBHB1nQBIF0pNUqaAQI
OFwDw86REz51lo7tucyt7iWel+JYGDtfXguaEgYNjQzu0sApqthMiJzYricnd3PfsLHhrB3SCVUk
3nOPc58sosI4KrMJvDQKdCpavYo99fT7+dvkHY5e9krfSSwl2PNo8f7J+ztzUvaqpn9QU7CkYozx
sxTzZpH/8ID9pY8soELeZaKYgZzx2ecL1mqzpLEirHfxR2q330IniUy6Mg9lHJQjGNEpkBAWkq7V
PY2lgN51zt8l72sxOUsuDgppYihKAq74JviMrZ3/5p1kxncU6Kc0caqCog7U9K5UFN5stgPnGDwP
JTMug9StJC8Z5tJpKvm3i+A8B8VOjml9WRR6gcR11h398IKvgbbTy3w1ryvDk8aOjmEuEkTVJaTR
pHw97PcGdC5OFsBOkKXLLIIOkrzUDNey3rAjwUnc2LnxsgNRxEg9xc9hB9DY+W/FhuUZscJ4DbPs
tDopkAa8N3Hjfjdqeys/FWeD0avSM571umHQX2MCh2NknCRRYfzFGMmxBughDKiDOjTOFeuZSNXg
lGC5d8h4Cz1KVKAuAwZlvl1t9S3D27f6qN2eebcpjPeYJjEkEcW8lUC5PV4Z5VGWKqvP7ltztnTd
P+8NedfIeJGy1JMyU5Bri+10rxoRmNWW5SrtZOL9N0FM0mGYYyiHVQrKkMCXI8NqzUMGYunzQrY+
F6oUsmyKKgFwBMtIWi9KHcbJM/gyLfT+NTj9hkGv5bFV875si6VW4Dz0DKjI/e20a8qDYRO/dMzF
Kez3wFv+JpApyCTgJlUSisi9sXnCBdPcSDsAQyADuFwFD6TKlrHVaFy0um5yXxm0KxOkTppUHg0C
Im8xP/SJ9o6Q9ps8xn10gEwhXQaAB/qKmGrk3Lkt3tHaTzc4YJgjPIEbScdvAhknApyfZCS5Bhqw
LAvdMu0qp4gKt9fkH3KqXPeG5LcAJWlTDMjkCRcVdSP0QDxd3lV0SZXZPXOQzVdZMGAZ8aVN8BP1
a8ATg5f1bLnmtSz2Fa8LgTrEdOcbIJTdZX2IAdP4vNOevQUEnXOy51+zCgS9WkltKYCz7j2Q6xs+
7LejUSNdCRvQoxVqSpAXAHdf+9i2j1W8e49jOX2qZ8ezklGAjLdAK/Pnp/rrDhLvAhlTWIA8Hpg9
AOF+Zgpv39ykf4oJOL9dH2MEcpEGMtAUAjRXIgBg5sHV0qvi34fr34QwcRSLv5mgpMBtEOrukUSA
5WyH3skEwmnjbLusXyb1vN69+k4N8LNQIwSilRmgUi3I37TW8JZadNOGpM4kSrccxdiMACvFYAKo
LhUAtSoU4sU6gCLNcfoe51JkVWro1kGBlcfJGaQKK1GxHNmqbnY2Rni9oMk5voxe4LmvyMTXSA2k
UhPgO8Ge+BCns63X2mEUioPZVXfnz8yxN/Zpr4RGW2cg8fKk+jYtaj+qvVzXOefhCaEGsvqQlbH0
fVMAqkkvH4zRA8qHnU7cugtH99mne0ywpKqowGsJjkPkaB5d9Kl22lG3RC/aBZ/4bwCeRCYpz5u2
CAa5RkytjNiaAzDN5nLO27bnuA/2/U4kdZT7cfWoGW8Mn8IbC1xaGd6HYtxHJ7ZGX6pd7qdCYPch
IFYz2UrDkpPa8e6NcSBBvhRmTAElzfZ711+Jyz/nlZr395m0G1TKqiBPFNGGLMhRb8Ze4bjADQkg
rAVPE8HoJuhiGU8RRnqmGi321SPpSg7AmpRxeTo2PruhaZKuSoAPBjUto1yBUJuNOYwvMKK0JvAT
1ZqfUGydRldEDIeZuoJxLeY0edZoZVaKod9F37T02MRcLs6tw6wlMB5NTsu+CMcOe/0g8HopcFDw
AvRoudnRhvMEh8mvw7AtavSLtTTM1dAfO28Sb8FDb5nSbDUVZ8rmuQrJeGkIAsYPlvcMQ1EZY4kN
GMjYa4Uv7Don0WzdN7zaVwxLtWYPsMqGNdJ+tK0D2tJwxjewFm9/t9MvYOxIn4jcJYWEB23xkPT7
6X+cXdlypbiW/SIihEACXgWcefI8vBCZdlpiEDNi+Ppep7rjXpfbUe6+TxWRZRuEpD2svfda/Y+i
Ld94RKwRR534ts0wZvh3y+0UlTdg8/5N/frf5Oqt4CBi/Smu/cb6/O1h1+V+chNOlaejk/bZeiIq
tHordBo0FvQ/GIfv8koQqV+VszAsfl3Y3x8DDnGnRO+uXF8LndmzvWHIYC3hrMGqLdCeMfxOk+if
DdJ3AN/fnvklrF2mcoCoaAIF5k99Ez6AhymupWjXP5UFfnzgl41TUrWOhtb6mh+vHTDOJn9whXW0
1j1UTH+SGPwuIfnb8r7snAHjNOsciPr8/5Ofb8/8p937eusC4+smgZ4PM4NemSW75NbwIx/it/bq
01O+3KyB5HPtGfSvOdlwVwwL6MPT9LYJpgQ85mD+zuviQE3xAANwacpahhb5cXj7p3f44sUKEvjL
kgFlMYFI1gN69+zbLkov7P/CLnM9D//LmH1a8BcX0HmtXqCWXK6Xu2l1bU2+9nb2127dOdLRz5Df
t1b60/O+OARC9WwmkPyvHfKo7X3gHoLsidebf75339X4Px/Mr8yx+ZAok0/F9a7PsSW6V90IrQV9
7F4xUvXAa2HQrE8ij4f6pYUWzvyUEDE+/URE/K1p+/dyvwozdWmZLIp01qo0QS/ywo9mnYIapuTx
P6/4h+vxlVLW5aYqClDrr30Kov6Rb9EK/P7Pj/hLW/AfzspXYgNoag9DbcGZuzSNq5HFw1AeaIVQ
hSo2i8rqmxjWDmIBPX/yk+1EnSenb8Lec9esaGI69YcSVPVVqXdcmZUxULEd/GWXcFRjOzMeml5e
NHHjctSdoEOHcl9SH+bWbDpiR9RvHxJTQyeBocF8chpQT/nyYUBnuMiZa1bLVSaCoql/nFDu8oRW
zV6OtUjs5ZGN4GJAczFo3Nw9dLo+fDZF1gQ1B92ysKuylSnqF4uZY52Sbb+wV1Il23xBpyno/8PC
nw8GWgMF5EhFilZukVjWTlvWfdXOlpg16Tcdr7dQWDtm2Ri3aC6zjbxXvt5W+dIKdLN9gLJ9FaTB
mRb59p/35lu777sASwMKVUj/a7Iw+56d1tIp133kBYKtUnA4QtaN3fjChgYy+bFt6DvD8fmBX+wx
0MbJ1wxREIb0t6D0XqtofBlW9YmKNCrW8vcPC/zOKn5+3hfLPHmy6LKrSt61up5YMQ+rdbl3dpTF
/c9u9KenfbHBlI9QaHDncn2VcnO7v+RYfQg7gfToP9Pp8j6v7YsRbiQxs5VibRaJupg5B/svySMv
XJKn/yNR7U8L/GKHywZix8r8C2T//2QZ3wZe14iLeDYHX8VfxvpTfDfbQZbOpIVsFdpIQnMwZ8ho
xEEoOyh0t4iPf6w9fhe+ghDIdR1g3tC0+XI450b6k7cATezRCTzHZTTh28YL5vmqSCI6/8ndfGd9
fU58L7AxA4nk4O+hJTS0c6MtRF0O1qWE3nsycmcxfLC7vsIcjBNdYfAZKi9uzO8cvWZ1qKmww/9c
y977/D5f1q8H3mi+zEhT/5O68rem4NPqv1zNpQdlresxgI/n67zf0n8ikUajwc/NGtfD+dURfV7e
l9vZWmoCAfEg13RoNl6ibrq8/W3YYq/A6nGsoCQzNJi3SHv6I9j03cn6lER8JTpfespciZnwtZIQ
ZqLh/5SL0tDDqOg0RD/Nb9HrVn1d6+cHftnKitQeqRmKlwjU5hA7C/nFrExFWZkkZh2RIilVHZeZ
izagvLoL6uTAUNYJgvFmLNW9rop70AGJzLbOfs2OXkZMBJkXHlXDmEeZcVpRZOrCBnRiBUG82I34
wXT/9M2+nI9SLTpIlC3X15KQ8v8qCQUP/yoJLVn8zw/86ZN9OR4BsRVrOdJj7u4XHjfBBy2f//kR
3114jnlLRBEMHtf9Yj416DeUS7Rcp/TeMY8N/8Gff7+Ef/19di16fTKZSdoGRekv1qotb3SHTC6I
ieVG/7yI7ygtESX/+ylXJ/HpKRmpoLNsg5TOrNotvleHfnoj0Px7lWb9i88STEmrH6VZf1rc9bx8
euxc1XqqCp6savtgL3srffJ/Kon/sD9fmYOLrm9q4rfluiqsR0wjr4cOudw/f75vnwHFNFh3wgPb
vy7z0zJ8BS0qN4PZ64vX0q1Duy7/kydwGyeM4ynU/3LKPGdmzMxYRalo7Ml2zYLqhx6/b/fi34/4
mihVZk5bJrEIlVhHmi+nxi9WY0kv//ytvlO+9jhnhMJug9mMfQlx+s5NvB5BHHSswutQmgrTCXPv
OpxuBlBXgpfkZzfx7QZ9euaXzwf7Rqu2Z3JN5CoDPkfKn8Bah/NvH+LZASHMDTB//gVwWVJeenrs
YJ8dvh+s5BYEoJBw9qFm1uaHifcr2i8Q+Cn+ZNKKc9285rKOsnw50mLY8p5Hko5rQgbhKu+eelUl
5JDckECfq3reaa/dOXl/pIE6S7sLjcu2ae+cKg71GqtqRJkvN8zNtwVL9oSxcHB5BCHUI4h6N352
NzmY+fBO42z2lW5QJK/YFqpD+Dk/TTGtlxVhwYaTJusgTwVA6ajw5rBUUBKDxq+q/c2Qk1Uu3Xji
ZThhuojXuYC68lPiPgRT/sja9KWu+F1TtXE9tinMBwPoOq4NGOvnme6L8cWn8w59pBk6HesVn3Bj
9CimUUVOVsWNNcacQLw0ATsdhZoHhC6gkCJ6v2hEsYxXKbxtQ+SO+mDoKZjoshvcGNFgSPRRDuYV
UvAPfPJBQJFtC0l2XHePDF0AzGRvSQrVh2bhIBPDBK2yIARbzLeTAc+dtDA+ZJm476ewqn4hpXTC
uqxexrnSQjb5hQfVyurmeFrm2ATejUI/zVTTLcPspptld8mQxz04pjgFW1ipLrRUm8Cx1lPe7qgH
nTrGnGhi7W3mcSkaMs/Co/OzNjqmY703bhvyeetqFcqRH0dUXyjh+xb9p075qw4G5LBZFTXzQ9C7
kKQ5QZPgFg2DIoDOHyYuIblstPBQ7oW+Sx6StBEgI1xbvn2vIH44D8vOasE1Wv/2rqIsfPapSDLi
iVL6negW67XKbryJQMJBuRt040Ab8FyPZ8yRC7awyPhPUw1qdzmENoVDMJCS6JdNOVEM09m7ZZ5D
4xShzJz7xDFhYp8C8+5Mxa2dBRunZHsSdCLp1lkNlSf3w1uWECKaYZfpkA2pUO0hSx80ecwUsvd2
vDdSi4wAekL2XJL+lpODDfq3WdUhxc8P3faqx9IFVlRMq5ZWK4N75mEK2lX1HhKAQOyENHncDO9W
jeFznscYuBaph5EWDnW7gq1J8ZjbD8PgiHm8H+tOjP4U9+4Dw5EuurUiMINMCrd1Y6Zuu6wHe6Md
Vpl9plN+AFNTA3aJvpGi7lDxm15yf9lUNrQgnXxld6992klBlBWy+fcy2AjWXnoHEXHRrXpcqDYF
ggdx4trFnLerIyevQ6+yb3v1q+XudsBuTt0kPG8STvp83c8rlQw65Hduw2LTtxEv3nt7p5sqVi6P
B3uMSG9OTuNuiXwuKRGNQlIhHw307aYJEiDlY5uBUk+djE4PZVKEJAOvXfE2B87Bb2yRG/IQVDS0
rRHKgNNKSzvMre6GqI+ic0DunUaJn+7djEdLzVf9zGI/aCOEpGFQH3Tjxr6CjrSku45lscPX1eiu
Brc8Bc60zTGH3ipbtJmCVKP3DNsqDPoKDdNr1yKbDLI9bX9MSblCV8t2xKY1877qXhknUdM1YnHf
fZZtc++tcxIkFQXahwgU4+cl1PN73WJ7Mi9SahQ6yTa+l0f26K69HCKJ+lSo/tJAL5EPzxqFuqVe
hNOxiEIrc6J+6PVmP7lQpa7KtTFgfGmHEEoDonKblSMhLpTcBu0SppilhHIkaURbPDQJUjurw580
AiF8yGy0+MOApi4VmOQRPY6bD1CqzqYwUMfCWg5o3RQzbU81vtzSZCIPmh1BV1kyXQoVRBYBt2Gb
h94wrLAtyGR64EYN/rasLpZ361QylG23nX37XI7P1FQxZ2fVmFuNWjoOFe5tL6DWLFw5xgPWVZJH
dxzHsC01ptp/De3DwKyj39TRmPKobtDVkHwYOwsnOe7bohCpP0U5yUIHUp4m0dFCsnMZvMLgvbDU
P2WUrv1iOjjGOlNGpagcgo/40fmnRKpY521IzL1XN0IuPMybLi7mJ8jDC5/mwi+AsTLvVGPqsG8W
Uel9iVvqQSEmA0H70LvbGt+MmGRvDc4GKq3ukEeUXurO2pXOvpjSM5p2VhW1V21t1mM2nRzN0JSX
k1s76Xf22KJrLwnp9Kcr3X0A1bO6DQR3LqjbwdzLsJLNjlE4kjK9Kf2XJIN3Ce5S7zzWTlx3EAPy
HklaPFeLb0JfJ9siqyowM6DKxVe6lbGd4wOP2SbX001OawHzLTpInPqS7bCxYwDvRY89SqfG1JAs
3U/NW6/gSmpH6PmoxrcpY0+8uW9wQ9j47Cevbr3vGn5Oxu6hyPCKQIY9OFbbAypNiqjLSdQSHU10
k45t6Ix5yHI/VI3C396CmOKxWfq1ZbFFdFMZ+znUqVr1DMWteIFJpBJSFdLaYWxQtIOONKNRkZGI
s00e3NbQx3V6FBayxxyOt8C4/jL663JJEVxOm8ke4PDvazyvHgdhEijpqgw/Mgk25oK5f+iwTSnW
7FoZzoIN8V1ytf1OGfzOu+JNwjh1jK+41WMw+TyXWEc+RDR/T6pyb9mJUOPN3L/pYH7CLlhl9kq6
LupgH1XShSDzCQvFN8Q3rzYa9vp5T2cueAsTZw0PQ3dxivSss0ORwogPT6DpiXFVguwjqG7Alwr3
7sVzrYSpnvrejSsY67K+7SDJIMzs7foCf2OKy6B+HVK9TWYv9Gh+GJc07Dm+VeD+4u27O34E6XAc
nFeUm7dyIcIemLCm38HciiUp8Im6m0Si8bvyA0GRSzeVvW3MuYbEr2nbOPemjS5ZjAO8tZIZ8dKF
YvKjzaZ9wTlkbzftmK6d1jo74LYqh/51HM+KUhEwNzJVgLFIHELAZV1a4xZ1ggVlBP7wMEsPXjZF
Tfrq83LVWUw42LEelEBLd4DWr3DIr3E6gsxxZ8p77Tw1riXatoudpdx7Fcw4dLrbibzm/rkEmatV
I1gb20h2AVD4DWhro6aHQxs/WAFcQMntMngrd1Sna3g4BZBezkRbsRy/+ZAkJq79xxn7B0U20KZi
Upta+Ng3xFGi6qkYxiZkWb4NyBwZ1qM6kJ8K71xoTJo6Bnrr2a0TWDBJTWRa4ID1czk9zzlapfs/
fjAg3mxFmty5MNrK1aGWMtSjE83jHHrqkQV+nFevTKOE22Zh2r84001j3ywjeMLseuubA8ngVNQs
FqY3kGZ9HktvPYF5sXJgt/ryEkBG2a6fk9Hb2QXKpC2D8cs/+PLkKl8gCxd+Lw9Ut3cTrVG7GXBL
n5zRifmsV5Y8J7j3KSKkdESIV+K26nJDabrWBQm9pY+1v4igeS+kI3jJBOhJt2kBNZIeiynBXejD
BSprr10X3mSJ87GN50mjp86uw75E9FXX0Ow79EmJO+3caYa3spY2TCB50aXMRDbkiZM8iyZIxMF+
UNqsWOKsO8rDuhvCwHcFIe2a+NOaTBuPkZVM6nXNswgBRWgVLfjFEVJaMlbNrco6cAgsYqDZ3rVf
Z3eMvMk9S3k39lDNnWk0ZsWjqYBR+/uxN1B8B7XrgLIoNmapCrh9585YeCNWbHu/PNRBcz3KUa3P
ZnbeZXZry2C7sOdsPCeah8NERQVprZE/+lYf2tBbJm1xO3Ik7PI8JbcJzeIRg8Ekf9YOCPObIG7k
mfLpMSEOpvbbyBuas6rTiM7kfQFHugIiVmu2XnJYVP8DOKiQ7hjrBWxuGOuy8UTUZnAnwJrKoQ5e
L5HP6yiwTtpS4ei10aTYgY8nZrqwM/Na5el5mV2EcWOYVg+8m/bBsLE5avjzxmqDMCsPCnIouXoZ
bBkt6jz1FES3QZwvbN9bf9h4cstZZA56DYbtKLNwWd41gUUtLkafcURibeTG+Nl6hCZqadyNY9WR
kyJqccHmUBvYeW8zoLXFIh+jQbGF3MzlcYF7c9mr0QiDs3c3cyKVVWG6AIFlQzTCmlQ6ubGNv/bS
4Dinz2zJwyzowxK3vCDugczADNv8Fl1mu9ED8JOQWFnOrdJgr0XiU9XZijYog/cXDLhCUOZABkRD
OP2WtSD4b0LXD+LS4vFCNwnsQ07WwzRB8Nw8V3UQltIVWYlXydTruFRiMHLHknVa+INw6mcmW9D2
5w8+kkug2W9MuX/Aurqj6S+JXZkgkNuNb4mzL8tbt3iiWRDxJl3J6qksCRKCCkrR45km6oKej3hK
kK4G4DotgYPWlRUqYO9u89aM9Lbz+t+1d8labG6RCcsrIe3ZPy5zIKRVCFZtofZ4M6fjuqEX3f5G
arAfJlwL5SJAXErBM9CkZ0cG+oIFX54Z6JbBLK+YVYQNJNStZnjSDe64DKK2zyKwVxxkz/YQzogs
bcdz0iFzAee6O5+C0pkFFMOhfFZ7b6mLGMyjXiQZ6Cu4WXvdxb2qxKfI3bSs9nIpY67caJmt/WzB
dSl2Ycu8l0OrhDW/q+m14whRGj8qdbdtXD9u0k0NXmnI8QjW0hDKD9diLQkWwVR5avr7ufFEb/mI
JV/TpLsoZAKzM4q0eddDvkKf+8Yj6V56FkriA27EdW+LzD72VrVu0xqa7nN1NtMwILbHLGGO6q2b
JBfmIGepfbDNOnQz61LI+g27pebsqm7fbsoG9wbV4s7WYs5uuuIC7cIGuTNafibMUOUQMgTlXOei
M1ufSs7WmVxuvLTdVrWJXbs/TjR/bhmKyCZagps0K+5ZoH7Rpd45tnpc9PQGS/vHabEYky9b1+v/
WNqKdH+75M8BbGNZI1voM9T/u9wLcXTPspbRxF84sqAlswVvmthqtl2CLggevCSm35rsOEPHvjcG
+SK7T7Uf+vYthS8w00PvbFtpCQ+OP6fkqBU8I16+h/3Nyzx2ebKTvHskEGgh7fOcgWzc1sceOXat
YINbfWo7dBsjmqWrpszCcmBPEzvxEsa5taOSp+E8qQg8eTdB+qTTau031YqRZi3NUS7Jq5Q8nOdn
KamowVnW+g9Tzfc2D2DihiiHEfGGhwneyQ6geCwb8PujmF6clIcpebiB2WGRYkeJwKOy5iIiEzlg
xm1nw31bNtrL1MbTy8U0+Xq0UNutedyNdeyYEcHKEFo1GingTCdkbyYpokLLKPD0iuNrGfXbpTJU
9p52GUrk+zG5eqRnAgiByvSuc/jJVxqct14lQBxVA6mp3pds+OCy3/GhPoEm8+yOvneTMg8qWsON
5F4MzGeHPBM5lO5FVc370s82KXKgIfDg1dCOl4AsrUTMEzhbq+KHQPLVYKkty4H2NOBYyLJVt2jE
B82rkX4dpfi/aM6wt3VvIbiQG4nckqX1fUMQ1QG3croZ6VVmXnv5G+QUawbfK4D/i6x5np1euHi7
HuhiAX1tAC1vXcMgWJcjgw+atxnph+sdjWnvKF94lCzTn2Q0saceArcMBzWJBTxPC4KqyhoP04yx
1uSPLun5GhM59NVFEJPOTy1SWM+kkTsCuAh6NEkQeM66iVjTR/3Mj9QpxEIA6NVgGWzdW7vxwbaO
TNyTKmr9eQ+o3wAFTdeJPEHqSXhyEjSx3gzHzrX8ngJgAZKG8DIIvQJYXNcdNXnuCTrRcwen51xe
r3rnC7/LYn9ANJYwZH65hfnlLRhNxWSf+q4UnV2JMcVtJ9Wq9hP8sx95IwTPg4ucUFjQ22nU59ZK
4z6/84Ya5MrjJs/9jT884yYAdGojeCm4uI+WyIiUrii7Mb7GYKxYT8BW/gKW4OL7dMs4PwZ0S1Vx
SOdLWVHYJ7SDA6ihLOyRxNPcP3Yws6rwTj0ALvOui/ouHZ5bk+4dfrzeDsjFTYinTwulcQP75MzF
pqvMZk4Q+NdQDtGTF3tWcqPSTZl2oCeZAAE1zsrgl2fSPzq1esng9Dk6SlhJMySAoyiQMEtTAm5a
195d7cyR8uewhYGrBrSmEvC0AX0q1gs5MP7SGC9OkdpMqxLOe6h+u+lvbU8h9XcOiqoVuBIKSI0l
7WFsCjjcBRIT9iogFeKtB9t7cDmKXawWqX0LDDq0+1XnDKFBlxpTFrAlJmifHDHUL7xqFC5McLXs
mvEZ37Lqhxhn9X120ZZYDzBoOg/TwQ+hiLgvdQrBLLltFmtfDmbdDH2s7CUaVLF1pRuWQBVmZDr2
yAD04FAUbDMVvxKYCEB2kfYBLGM+q1FWxPEiBIYo6PeDbG+w9J7oi56fuyWA/doUUx1ef8+xzR1P
7pNhEaNnR2zYGEqjNutDCjLHzMDtoukeciowOmrl9OPKUW+2j1vUoLMYjgkCqvi+edzRU1udS+81
r0CPiIywSQ7DeEfbXZWqyG/UalnobiTFGliL6NEwDssWemzPvHcvGM5gnQvnFq0/G7fvwgHp5Jje
u+7OmbONZbubJLW3f4FeE5K27m50/NjSTRGlVrYfNTvgVgFhWeW2Pij0QYeqR+sSfgCh3YPVnvLu
sYDLWKbjFORbICqLKB2I0+TPS/4LJe6wpwelzg6aCaS5CSYXW5dGQApik8Oto0uqAApojaCMy9/c
HAAbMKBRv0rTAdybwpSNcUZgL6q3vGeQJdPbAYDqlcCWujdLqQ/WcksNoGmKRoXMmgKBcGGkbAUN
ZXSi/CbNciQ6ibtOH4w8Qbo5dIqzV07RVOIl8JX7APRV8jXhfQj+a5EsHxP+ZWhGMc4OnJCDyNc9
WTm0LfgD491N76yXwXoABh8ppJ8al9N/SjmuzZQe58QPrdy940t9Z1iBs29EQ5Hk11RMtR+507U+
AkAhwDqvBF7TL+4ua3tG9cFmEZfllmsTW9VtAVSu7vNzKmF+JazkYIjIAPelqQPbla36dIgh17iv
8iF0gPCVrAc+eqmB+C1uLgIXuRjp3yWp4jT/aNLtYpdxPr/8D26JFa39dIqyodiqrA47uOygQzgz
jTuPotkWAfk8l4IRCwDbugB8khmNAZhp704PE+0ixbO9k6PBp+xCL4WKaydjUFmBMq7ddUlzzxFJ
IJ+pkUOPoCyZCGz+ctfxxERZCrR6eDM4dVOALy87ALtlCiAoA5zZ32Vy7gFt+bHtlx+Lj5gYHMmv
gVNvKg7AXz65Phgh/HblI3BB88punOEKAPGn1pFf/Y2PZlfp7yTcpVtMp8Hp7tFUCNqrVdG44cKB
S4AW/2XUGsDrFKnS3VTueN+7I2wp0o+aNfGw/HYX4DqWPLG23mvuR8vYi1H/UeXDlLarIUO0N39M
U7crikfe5LuUZWFSI0DpNxLxSdufTM9OzGpecl3BPxoXpgNxAsnvCTe7YPLuOEtiM4xxF+QX1s6D
qGr2zMbkhWgAJabPEeqqiLD07Eq5TUt45nzMfs2OfpN6PrRZxaGKRJ4sx42pV1YiSS/zkokEuI0l
pbBULSYrESN8GU3n96vSZUDRup0/ATqPnC69aO0OK62Q3mDbpABaDemPoXu0y/zgVcsGCktnh+zc
/ongcKFXUguNhApVlnCGtVEapamKXlxwbUH1ax94oPFzjz3SNLhcbTloiv+j2kxo59lxUUFD+7qf
R70+VJm+c3r0t9KNBlds4R1m2NFqccPMvp/gmov0gSJCk0OHaOzXFUe5wuaBXYVJ+0JKCDzPDw7t
N2QZA+FkfgjGdbDoplFb1msft6BMrUOqAeNqlBUXG9BEzmPaLFftdt+9dlNpAPMAKcyT56c7bk8i
n4dVbj38hSOhwFWW1UZ554Hc5D3AEJCQF1YbOwOyacsHVyha/ZmMWuvV4nDRyXuN/1DAHLN2ccxR
9KBWOCRIsU/MqaJxzsPRsHAcHwKVrbKMrkcVCOZ7oqJ5RABG+DW8g3J21XTmOttNmDyb3eCAZBwf
/SRt/3enUBqoNwtfBPXmo1cHO38G7Av5pqgEdDp52VM+g5rL7SJ/YHsVPFIKwdigdkJ3dGBOrepX
Wv0qnTFKaBUNs9nQkYTIhKIlZdjvCYbTbHwO0uNuiKrqsgTevnTBbsayX1ZrYNdPfoAcA2hAkL4W
ubMjOjt7KG/2jX2prkGE0lGdY+8rJYbsRHykcNAncVzQRV83kk70VLJ8RWqCYhpYpF1UBJZkI2FN
CgfIMljeLWulAcf1ttn3hX1M+wGHZ0AIeHLYFA8oC9ZBDQz+3PkTgBiydapmr4yKAUmi4aTetQC5
aXLSPHvo6qNVN8+5mhCy2i/5cEnBeGknj6NKwsaW77byDwkfX0cZbEw1oi2iQMoH41mos51UN37g
g+a+RwduSqMk81bA/E8Azs9tcJmG7D7IGbqJsRCLH3tlbdyO/BkDNNIV40fqpAdm5Qc5WydbtXGj
5M3YjPG1FjpMfVgMHUJ81G3th2l4nYAVDvMH5ucQJVlxQcD9jISsg3sy7DH3VUyWNF4qE5M5jX1d
rZNu3PJGHgpe7+u0XOXVvO6KaoWeq8itlwZKPgMPxxRFTO2YRdRU7g1d7oBPVZHdwiumttqSPo2H
uh+FdFA3T8YbNtDf1EK0WAainyoTFo0Xu3XSxrwDWmaNm4kVY9QreSKuB3+F8mYIFqlHEjSvaWE7
OJ/yJvWzZsdRT7AVTXbdXO2SroqRzt417oDOYouBGAkMJJRcqziHttY7gBBPgQYoUc+rGTRzMdKc
M0uJWHIECV0LjEOmJAqc+TxRoDYzmgW4ObQueYI434MHcKCr6rO0UMNN+wYIRzmAdVP/oe506rQc
RM2R/qiseIKn3pYZPdcDWqGuRVWZWM+0mFMU6snF8VRs6Hg0gdm4Jj92HVJfFA9eZ1Tlw8z0H2Tx
XxZXTajE9uMmmQB18gBZQQe4JAevqZt3T4oP5wYlEa27tQv9VpEUC9ICJwBxXpWEvrUcAchu5zL5
L9LOZNltZGnS79J7mGEeFr0hCYLTmSfpbGA60hHmecbT9wfdvr9YKP5EmWohszKrKiUTmRkZ6eHu
sc8KSoR1Z4SU5OovckrTvV7eCLJ0W6XGRpcSELW4CzZt3gertiieTKN9DwX/rm2bOzwS7ozK25ZG
dTRj5UE3Bv9jaIGZec1QtyJTQxtoj6LuJF38iYR5l2jmSW30k8hvbtz+IGqfeL1uhTQ/ZkHmr7Mo
2Q2ieWxbqqKy/DrBvILv++uiiaRV6mq0Da7kVdfyFgPXeuNrbxvRoBl33h9LqhxtrG5Ho3ypK0xS
ksFc5UG7UTXtSaJqHcFqQPr9XVeTUxT1QINg4oEfks+Vxg8qw+s+hYlADWJTtemaV/Qh0A3N9sru
Iy8a29SETQts4Fb9QcgpCBuxT7k85oSEMm9FGc2eoqxDQ/wZR4yXtPIhBhkQDSunfVGzjYUPI8+f
hqkapZTaSz56d2Kf2BQF9rHbGyuv5DFR8He0mvck+eJPOaY7NOeqWCdj/rULEelSQ6vo0hLDcOD2
Th0/luqjn4/1pjMnlkbpv1UxRVdDLsjLgu/KqMFWKJobt6tvCz14b90Bx9+8zdftqKk3ehgLe/CD
J7HuAHHzzN1ZYSfvpUB9QK8AF1IGWtTgfVi605TDq1pEUCHqL678xTALpx/DnV8NG2ECRZPR0bh7
4xbq7ujafeLbIdXoMRftvvdOUWHepIF8G4EUJfGwqwF/+07Z68qwHTt9ZbiFY7BnAvnH5I0tdYld
iPFB4rpRrHFfGP63UFJpwgiXpwq8o9TxrsuHbpvRZ9vKKIf26qkgDLqNbtM/ZzP0EoV4dWrEu454
32WCsA5HwyMxop4dtMU6L8OTYL63+NlqMoSFMX1pqEiGXSfaeiHYTQYIKoXqPpL4E5evlN83RtHt
jAKGe/Axut1eVHlP1MZdooyvYz0+N7m8FcGO6V23NWrvzZAhb7nStg3Fzx70Qk0AgTDCeND7+qj5
+r5Ci6BnxrZ3azZUe+LMoEmZvNwEm6h05ykjb4dU2LcDyamvvRpQd8g+SMXFraq6xxB9taUkK8xC
bd/onKxoV77f3yaZxnvS1A91KzijJq3z1rNrrVwXwIAaaGU+ZHYY45DRopgNSYficeOpGplPSy7r
bYX20YijR0XJuTeJ1W1+1BvtuyFIKFQsxwCoStrKRh7J/ZttBnDo3lPgdWmwQ8y1Ffc73VMd0POT
rBY2BgWH1OzWA2WgAXEI3FqYH8quJV41pMd1EK/CPKfWr64L5pfgNay2sV3ng42WmKK2sOF83kH9
4lyA2SYYITXsfZ5yO8mi9U3b3UrsRo37yKvqNeZCN0VpASSrBzhjPgSY+qZNZAcW1b08GpuQVp6N
kG7klEXnQ8SWdMsfGgyK0IIS0IX3xhNtq5O3tU61IGMsqAIF7u3U6AS5+fV/dQOGB43yNWjzTeQJ
H24fEOAix8j6rTi4t2prvYaDdbTqFICsq3Z6PRU6f/rB4EhRt8uwX1yLVWK3pKxp3r0LcbEtOgAk
EN13ct17yeiGrWWFDvvlM0r8b6nUfaR6thvHhnJ1dpD8/NZFZbcKeUOga6E47HENUA4hSrUK1Jai
HLnmy1NT5ruu8L4HJv81HczhFbYN6FgP+itZEs43Q06LhSr+OSoBxDnpg4447Uoqg12c88qKOWBt
rr6Vnjuu4kIRjpk7kZS64c2Iwh9ZW70hx213QsgXoE2dssIOm/p6X3obWQ+ljVr3N41QUnaJ7qQe
yXZbnvKQyr1qbuLW521nmGslkAYmZn2GeveAxvxJL8qPUA6yfRHro+PyHbZ5nwV7pWgOcjjYYd6A
tKQKgJqYrcuiWFf0rS0xbSv1Zi/LGcVM/XvapluZeCsH41seJFCsHipP3Ffk1KJWcSEbxj4I4XIU
1p2oCA90f3UoXJ70lsq3oD4HvnuflsXXVk9fMk3bDILLYnL+h/ql5Hpc97r/ECtGg3YqPphh9ybL
UmhnCjCWlVHYTR5hXGmr3hUcJRHuMrJWPZGPQdM+Db7/WTb11vc02p/o47ETIMUNOnjrKN9R73zy
VWEXh/KLrvb3Bp0xxKLaJn11RyAmPvN4soa1JQxUCJT73jTsrAo4MCqPbms85clIDuuZL8WERYlq
Ak7Y3GmFd9/wnwuAIeggHNUjjhvGfS0XOy2VdtEQ2XE8viRF8q4WFKBrWbmxiKNtKtleIREm1Il3
sA3YYqEogRzXr36UbAfQIKOiQVuilmjPpHszbHAMr4NoLQvpbS10a0VV7Ez2HnPmsVLcchfqFm2p
DVuogUAUrTrmgNuaEqdr2rIcPSu9dzsT7b2yyaL8JkrFn5kgOkOKR7loHSkgvGKVGqyFdNgnLi87
QU4fIMQkm9RS7RIilJYO73JmfKOOMjqBavGmGhsSCl5vgUjO4NEFHAZe8tGnPZCGRUeNnlcTUNCY
ZDaQ0IMb8yJVY3ImOQqeXVn7opT9feaX95ne3IStjHQuE/eG5j1ETXmXlW2M4K62vXa8tVx2bwDS
5JH/8LArQ4B/I74No37te9R+aQi61RRKbRIMVQATyi5Dd6o7dZ8EcbdKQ+Ooo4dTvPxojQMI2ViB
gpp0GCuiR73TDsNYSytXJ7vPcvMHJuf3A6c6qkCHtGEqZFm3Q1D8hJPPDVqJjiGZt36VHWTX3WTs
XiHpLeC2kc+hxNu8bne4R+6yXDk0am6HVmQbJa3TukpfCa3+iOTfLhVvx72a7ns93iWRnqyKtGQr
ADFkiRivJBU+lmQEm0GaGFVxcyiaftfowU4situiB1GQzSehJv0aXt3sHQYoNzOmouG7wtYXq3Jb
tvVJ1t1VXLo8hnfY+RNtm5WgWStuCkpu1GoD/7MR8wOs2Eii5q87E6YFuquVBdX4CQ9QYefvAvMz
Dd/MEmIJCGw4etue66LKIXhimUqYkuSdqj6bAPDNcJz2NKxkS/JWpvA9iR2imePW3q62+lUC1yTQ
XscGPmwC3v3QT4xeqtCF0lOav4syfQ9yb3bJxhssOIPfigBNaxFtgu5djDJaS/t7U3bCMbjTh2yj
h1sTBNCod+TIK12gWMBZzHDtTIJyPeIyotfqCd0mVS7TngZSBJD51u4AiZOo4ScGTjw+DRbEm9zf
NGRyXuBk5WgXIBZBDpbd31l8PF+iNKbJToOwNB8TiiK7oYbAZ4Rrvl9VfKiE0WgMN5r+6hW4NwvA
ScVT16ab0u2pNqQbRfHtzi9hFcYYoOQ8kwnz4cSrgUtXw6rSddqmEVhrbLd6qoKpujGlcuur37My
2sqlLGwVSfUOHlsYxjKXmG8kG1mhPFliMBAq0Z0YSY9DkNwFcnHj8ogsK+9LZUhvg1/sk049qjzZ
ZbmTKUhMiFr5KEGacxXLCfT2hrDE5uHK7oRxx7N0G1fJF8lyHeoMTsnOPgpR8Q3MqMHGqK9OQfpq
AohQgJOq4lteAh1FtB3i/ZqIgAQxVfRW8r9UYb9Vxfu6rgiE3r4N9j79K2q33fk+NS3KyYkE3CSD
Qf2MhR9R6p1Sq9+I7WtavZaEkeCzD9u9TjoYad9p/njMNL5icgryD00Wd1b2rEraqyjv8uGm0x9y
wo7h96cw3DXUA+QyI8Gi5bz6PFg9r0X9wYWlU2Q3QipvMj1fd1Qd4JSjGT/15pMM+c6/xfF/k+XZ
UUtpUi/CpbKcpMGy3j2I7BNfP4gjkfarV/6wivooU3xVsvzDBNhr9cSueRTlobFXQEQG7x4k3tNe
LU525WNBL+XZVmmadZ688TFbCGiWijllnx8SsVxFbOq+32b1Q9tFuxK6hmW9uRzrQbAoTxQ3HMnM
LdcmjOLhRRwI5lLC88c/KZJEVpc9da6+DqbTgVywygHttYRkYWfW0iYBpJabD93n+WyMN036jV5S
+y5rNy47TdHUrWGBUklEwIHHhkzVRN9FNTl0b71LxU6N8odGyR/c5tj2T6ZV/QB7VqrUSSTlaxFS
G2sjePVBNmya3NxLJkF/5EVhRvpdGgu3teK3a2PIw5XXy/tycB8lkFy12PklzNvcSUTlOai0g5/t
ewGTfAzYYc27e0sx76zSvKWUeNC6UGHNSHGpCUX6F50yssFvPyhifp9CLJI55x06hTJsdjKHTaMl
Wy84WuZI9a1X/TAp97hcsONOhChW0GmyAMQO1wlMMzZNSBkw4zpIW4oblbUDbTk1yR3Pkk2YUR2q
qbCYPHor1lh0Cus5LeSDpCRrV+3/k54PEkHF2LfwjAJjqhY4cjSR7XYl7BmeNnYEhVfI5G1Iumq6
GSHCRPH+EfTTr4p/jEV/DPQENTh9XqDzKr50MKySqLBtklMjg7aG0OM74nkFZiCVBy9T1gGFsKBu
V7LUrmWqMWH4YELzDajPQbaWO1jbUl9+FoOQkNOU4KtSibV3eNe64ZPmG2BIALcBD0DeP6GLdi/L
bSEPIKkE0inQK9sUTKij4mubxOwX916YklhRpPogeQfTbL7lCf0WYBc9+oPprzTZ/CkHcb9Wk9Kg
OCsiWe1NROyCe99H1U+KcrexDNVMnt4InUo7txqagGzaXtrd5FK07yVSRWgAY/ZiZsa6KndVeoAr
nEESzN7yQdiJYqhRwyt3bcoDCa/jo9RgmxNPLJI04fVRmtSGXQVqlhINMAC8O0hBp2aE8Zq4h9by
vhQmswg6TDn9qfysm59iaXi2LDXROiLhOVUFEMIatg/wlrkre0BEjer4I4ntyC0Kousp1Ggs8I7O
GG5diQbkKZlrRQgtE2j3WnwXtVCP+fshswlQkpMfQPV7sXLEtiMZ3ulRck/oLgFZZRjFfanejUl0
PwqG01YHixqvmDUnURxtU0WCbzY35tB8dUdlpXjDG1WYeKOnoyOmvPFECKRufiwCgKoyuo+LR4sX
txSKe/7/Z1S7rMs6KMW3Nmj2irLVxwwEfNtro1PhcKZ30BnQPcSkdbHV/wiHh1b5XhOLWv8eY7r1
WIrcV9/T6eD40skrcNUZHqYaAE3CA1FdFS20Y/Ar/s/U+lQCAX5gtCv68JhxFATvSaZ7Zh+koC4+
1Xb9LW7Eg5G6hwgqjvEzVqnkIyeVq3ujzjbJ0Kxxy+aNzdu5PknBj4aQFGePWf0liWMnF6C0h3B7
TfYQMCWht9GVtRudMuphIK52F78q+ldF/VnDisr6+zT/gablJFQOToAr4pzfHdLgLjQHh79ai+tD
nL9o/k0ffckywRYsylmPgL0dyVgk9OuRciRcheKxkdu9h8q1r3dZdgCc3I6lghaIewKFQH3TYepX
aqXtKe+WXnyVvJjq++3Eo3XNp7qxbmET7MN23HsUOjuvu/H6OwWFVhrLP4bqh2XcAbPx9riT1PRn
GGWQONg8iRCDUOTSLm4nvrPeUOUfrXVmDEcr1BxdagdIWXACiqygxC17u5IrhaKMRNmdWqQGfxlJ
9aa0qA+pnbY3BuvBrcY7Sw03oQtFFyEDrhefPAp/tGVG4buL7weY9VMC1RCWo/TroBm8qfT+hgw+
jau9OxWMNTzAVloE46Yrv42qyG3QpR8yRDwpyatNKqR2mvT70SDPcIcOBsRNAIISZx80FTxSmTmZ
7KIozMH67jSedUMVHiO1XqXFTa6njhT2r9FEbR9GcNvyiZ66b0GQHPXa5K0SAQW5xFhDuYur8jRM
SGg52D5EN6w3onoXNepdqjV2EVUvtec7Aa3QIFnKevATcIRbHY+PWNaOUh2kgMPCMVBL5FjJKxff
6GU/NVfNV17i3oRe9a3uyRx07SuvYQ2QMuCKqU+D1dB2zHFjSKdGiV6l0Z6L/tB0zQ4Hv1d/LGGL
taSmieZ1qwgz5VVTN/dG81wVbbkZKnKkcoCfDmVNQOmf54+19hFl6rOY5Y4QRbZojKg8WkpRMblG
QT3agDuURfHXfNQbxFuxE5np25hPB7jfjJ4xqc7uIwvWc/RTVLznVBEW/Akumu6caRQnDeOZUtXK
GlkYJD9wIoC/Tr4VvJ9aBWr947rIc9JVZ/HgZen+x//9P8hgZdPQTSph/KOEJnquuxZ8qw4y/GEU
95tqcoa8gHza2npoqrR2YU4XHU/OR5spShP8W4R8RLX8Jx4Hl76ggXhVVkng0fvOtL5VWqu53sLA
NWH6Quh1y2fBbG/L3FwyK7+kJz0faSaWz7CMxYuxRIyNN46tbMHkJ6EsDMmH1oZ1iopjuXHD0qCz
lRtkrRDrBqVsM+z/0wGbRlAVTlA6GdX9P7QgufRNz1xP5s7JslIpllgiCGsO+b73yZL3sXWIbMGG
+EUj5cg6VPU+0O3SaZY2z6Wteja2NNPXCyJ8BwM8bDt1yqRR4LP8/p9WmRG+OcivKEqDWf6pdcVv
nx5pJrmP/ARHpLDI8ELwdtKu3nVbYOedaV8/ipdk3efzm0nsvRj+NeVFfKfk14nxFKBS/X59iKVP
OBM+W/DAy8jjE2Zd/k0yoQsk4rHERasGpDKMZEGofvG8n09pFsQK7KihejCeAoN9L20gj6yo7R4N
R7I1/W3ZUPLXWszj2fmIs0PPO1nl8mLEKcJop/965Oi7ZQPWSwfwfKjZqRd7qdf7ybBGQ8OEMwJq
4M315ZIuurSc7bzZGa+lOhsKQU2d8KTQozVYeTvoJo72Ti5GM8CpH8z6+pBLO2QWoSEwDLE/2RqJ
Ik17PNuVG0csD23wLgYL+31xdjOtv9/msp54BJM/7pNx8Xueud7MZmcVuaoECmsVhU+g0xvlBPHd
RheOGnxFb8Xtorfj0oizOSZWHeZDOrpIRT+nBqdYk+FqJIqf+goizQ5KknN9AS9/1d9zVGdhckzq
rsgU3AGreFPTMyb8MtkDRlQYt6P9j5ybLu6ZsxFn8XHIwiiRXcwPhd0UmPun//QwtnB1/hWYoz2c
pfwfOCFOy/W3w3428CxiRqXfaaOOSQ04dFfdtoWIorVciQXiH1hVwYK1x6/WPtfGmxb7LCdLoBCl
SVJgV7uWQAJA3lbtvloXDnwqx92Zz9Fn8ULZYtVhj1GCXaegx6vYLm+TzdS6PbxpFn7StH2u/aJZ
gHU1t/PNDjNPwVczkPRwr4z0lJW6Uyf7QG6hDdh90qN0f32XXbyrzr78LMz6AyYNGdxYp6Y9PQCh
Yrv6w/Uh/peNTPKmkZyaf++BilC4iQW+tnwznVVD3Hig/7QWM3AEayBFLNoRX95Pv0ec7SfDGJW4
DbVJ7u6nlGDlU5H6t5WQgc6PLm+ccaT8hTzi+kwvf8zfw862VUiPMUUPsPSJg5NrTt46i30UlmY2
2yfdYElJoeFKIwCy0bNhPUq8xJE/GvDWANh4If67Oc02SNCPVptobJCCh3i/B6xV9QVT58t3vf77
u80u4BRUVRkLvtvUqyE6jjtaDWO2jgPIotm6dPGyPxtrdhOXuiVreqiw4QniWA9MgoCVuVduwByd
0lhHcB6/GUv3/xSr/368f89wdl91Gd2i4ZaQWxwwvlzBtb3RHP+f3BpLe3B2T/mhaZZCxXppiM/W
0xRhrE6vCcP2te0Uz/x48w9eMRfHNVVLEadWpn9rxVL5mqWjV3C37ntnmwf4sBtoMRCONwC5OzoP
r9P1H3SxNGit898x5w8Jz+2GQizwT7KgC6MYctOb65v/4mY5G2B2IVZyGTSdSX0nQ2qs+A+u+fzv
BpgFKsqcGawGkwIShgGRS91Bsa+PcDn6Wpqs/PpSeDL+9a6LRqkx+jjAiMnBew47xiZyJjvGbA+h
19out1i6tBMsUcaMEZN+kT5Sfx2wV5WwD3WQ1MG1VfFLhdaI4ufCrBYG0WbJ0aAi6jDzbmpRbj01
r3CuN8CJNHak2rz2d/IRjHZwFy+Wi65tZ5PTZjvCbWNPSP2BZtDFA6bYK0OUtm6EgLtki6OMLJCF
ezFGEGFkY+njxUBvKSoi45EX/un6R1Av5WvnP2a2e9JI0gahtXiV9UZkQ/vk/TekbyVWt5vcDb1V
MHanwFXWlgfpMo7axwzj0am/xINXIQese/VdoqHGCpLCXgko9iLiPVq9dDJIPqlQfAkkZKZ0asaC
pUfQKkD5jPuHyT8id7FNUryvLaYT60Z0gzUeS/sqbx23R19XjD+xOPiUpOJH48bvCrh2XmnfPL1/
6VIs84dc/yG30bDVihQEdrHB7cU75fzbzLb9oBV+X3iARhgj5Ht8gUFxmuIftnlf2o1THDnLJ33q
w2YhEyeM+kEbv4blqe6/LCz2hRvEEjVN1Q2DNGrelycK20gfq8krrj2AJiP8XWrnfCnYwcbCLJY7
UNHk2dZWB0kWIaXwwgkhL7a5cisN7Jbr07iIJEC1NWQch0RR1mej9FIod5bIuvy3/xo41ynZQ1H9
B027Lq4LY+j8UUz9l7/n+bpYatKkhc4mKE9pe1RQMhgL/ZIufrWzIWa5iz+UfdVMNo6i6kIuiG4p
Pv5BMxpSoN/TmOUsY+mhN4Lc4fh74Hq737k77RCuIEyslvrjLU1nlqhYWieYRsnyoOaZDCw2bbBo
43oxbJ1NZ3ZBIM6Qs2QCPAcn3eN3+fKfZ6ayqbDbxwBzwv+6esJE7Oubb2Fy866oUiThCB/zyAqg
h3nBpH9Y2t5TWJknepaiTyi1oinGvM1r5/opsYD0kuLF9IaOv08dkaoNfFZvjax8s7RgFxPasxHn
k0pVXwi9Xs2cqU+0/E1aSUfvXb831v6jcJBXAwng4/XPePFU/Z7j3xq+1p4ghBXrpwUvGW09q1Pa
LSDxF1fqbIjZzdYL+FLIqgUgID8HcHaDLFlfn8TFTXg2wux+MC1kvnGFJ6aVvORUpdQAjjV4cKNs
2BZ/gp+eL9I037NAVKuJXqdT1PuTesnS+kz//mwwTOuaHFuA1Mnz5HM0EXcGMaqyxPUXvuHlYH72
EWfBz01UnBUnk086PRRraqMOdAJIbWT9/a1/8Hvn+qJNf9+V0zVv7aqLugd+LyLECuEcFELWrrQq
MzetoDylKvrP68Ndemyfr9osGEYy7TQ7j+sDZgJWZ9Ftnlfreii3Ra86mZzb9dAsvIWXtuUsNnpS
J45xDGVIRG2hkhZJ4jdZKm1T/jbGw+b6/BZO2RxhbFCW+G7PvWJS+tf926Bd2vfTKbqyYOrsttfD
RuoTg3Os37T0lA+G3YSaar9KTNjO/iFOe7Zm6ixyhIaG4WmRcFeephElBrXdjXIz1e/+WeP1i3NU
FYWAZCqiOve7l0sf66GWTVnZrlMhxNi2kNLWkPlhc9DdBFM3Y2FjShd35tmYs4NXmZ5QiDAuGHPc
jqfuJrmxUCNjRvTe2oqtvk04JVrRAyQlaX991+gXT+GUh5qqRveyeVtsS0GC6geQVTQvXwvFw9DU
Kx+CV3ofeJjGIrZYGd4R+0fjBZPGrEAgCCV9Zb7xe9Fk+8VKfo+CbQTRs9rF5a4PjsZTET6Lr1ZI
q9hVp20rjFXxc8ROwbMNTNPCtYhOqtu7cBFV6QcWin6Dt+OTT6hJHhN3V8EkGiOIal+xwKlvLcSG
0O4UmHT5WyLhuvThBiFt5A99dCTEhwFimrXyfP3LXH4dnn2ZWZi3PMkv6HWCBVnThBglWs0W2shb
YLYIoZXJ0VKDQOcfo1z40luWv85j5auCWSh6ddxRlNtB6++v/6YLl4Ep/urkbJoS/R9mAUVOckNp
g0lQ3CT7tmmfVT6M2bYLU7+wIc+HmWchLl0m3MQIEXMW2X1pIVOFYyaV5VrDDggmyr5zPfv6zC5E
r78MOYstkHiqSAEdd6IEb56XMltIcy4hJ38ZYBZKhH5sct9qMc/AharcQ9LCot1ad+Y3cwV3HPM+
ZwkoXFit+dFqIjdv6rrEnrA6CPFzGkoU7rzt9Q936dqGjW2omimSpIrzZ5Gc9Bh3KUTlKRuhdHYY
7qcqFsKRf1BdvXQo/jLaLFZJsuKOrcRo3drEZfkOY0gHH0yN4nE94a3WPv+eO0vY4OIkp5v2LAsy
QzQgvJpQ/4iHmpsgOgIB2DreI/th/2cXz1+mOUsWTBfHkhHvbHC2dJ+kT0hKmCY6xP4F17s19NiF
S+DS/tdQtMiWZco01pvt/zFp+wA6qO9obWiPtKaoy5frG+XXk392fZvnQ8xOgC6VooaDWO4EP6Pb
eq/eig/qIbHDrfYIvLf1DtgtG+ts3zqjDZq4Cz6u/4BLx+F8/OnqPVvDJtBqZGquD2H42CR42Ion
wVt6jy59x+nfnw0iFL5RjHKUO12HjRaEWAQ+SyduWotrH3Ka6NkYaiMH4mDBUsMG/x132kMaJfi4
Yjv1UAYohyGd3plYaGEg2yNCd4NjJYsLcOHlg3i2YWYHMao9/Ho0A1bpFvcUbx0d0Deu3CdpTQtG
2z+MLwM9M6+v4NLHnZ3CpMsU36tQjcj1KwS1dYfJ+PURLj2A/7JJZwevKaowrMLSd6baChWd9/GD
PmcVfcU2ykHe+AeN468uvESWdubsWhX1AeRX4ltWfbm1UgiJClKCeuEZfOlWPdv/xgzlFhO5y2of
bqcn0QatECaRmOolSFssyleB9R5W+UnT3HYhtCzMzpiFFjURgzKrDQwHy10S36ayskr1JYbKtN2u
nAljFlw81HsWbwMOd+e/dJX3OCjSusD2FIvjpfL65Qkh9dYsUlbyoL+eP0FPpULTWS5Vz15yI/ui
9LTlQXT3bWEzThHp75P6n4HmeZCY5K2PzUPgYNzoCIiOqbxJt80G6SlaSW6BxU7VF0qLbP/fI87W
qgqCBgQyJudEl2+yOdL+VlYPrWsiLHvKByyGsApB07xw7i6f7N/jzpavtyhdZRm81t5HDoL92VM0
xAuf8/L+/z3GLP4HfeiFKbJIx8eHOxFuQxf6t7s1JHRjxdZvnq+v3sIumXcSS7NUwKtC92lc422j
uvqeqspJHP0/ih2/ZzX9jLPLoMRHWGtbgdjRFjsMJb4bXbGTBOnrv5vNLNyPQp+Ng0jo7UIMjsW3
rMOeB13q9VEuZsnn+28W4elc3ltdgi/jSMNnkKc736XXBc+xMv8hNyKagOCQR58qMtpW9He+ot3E
7lInnaWNMrsDktowSkv16EoYCrve+Cmm2EPmn1nwnjYxrgb5wqyXNv8sntDfio46CkZgninhZNCp
JQLF5PH6p10YZA7PjNiDGUXBPpmMWVtX3JKyL8xjWpwr4WqOz0RhERmjATEgTr9qwothfRVLCZNA
3CG8H9dnc6kiR23JFA3FNExFnr9tDARERR/xnJKGmC7kAoIjWXWVbWIh/VQSXvp9W8RQ6hLPLgNs
IJO8uB2yNF6Y88VTfvY7ps9+dvyiZkiDwuRcjKp+EDAH8mRcZbBdvD7fi6t3NszslINU4IlCnx1U
+eFarbDCwFzn3w0xO+Fpq6MG12BvByGG1lGNl+rn9REuJ1dns5id7kHVhEpIfLwOLPmL72Enmit4
4qjWcC/UVGwS+vWknncIWzyZQnmPvfBbjeFooJmbyEj/JB86+zWzY+7letKVZhfQUYzqNT7x8UcW
gEFlTl58DAjfFmY/3Z1/Ox5n482OeadWeH6UQAztln1q+1sV/14ILeauO1bG9vpoF2PY78Hmx12u
g9LDMoC3vxqdyii1x/BmrCiu10+GcZsHP68Pd/E86iI9ayV1OpPabGnN0ces3pd8J+klZWM1wUFU
khc87E6GPhxF0/xijpndhYZtphqeAa1z/QdcOiDn488WM+39SI9p0uAMw7uYos7B7+/fjTBbPguF
igq1IXB0Hf+A5lOOFq5YaTph8w1yNgd9lqA32DtI9Qhe0/KkgkAKac3cYKmzao++v522SrYN3Gdr
k9nXp6YsjTxL+7KyS2T6Tubw2DpbosWph5IUsf8xc9pV/2hV+DOc+pCzAdGy/gljAKvk/CncmAq8
1nGN/As7R2E3Krca7gI7WKYoxIJNoOww0tCXaIQLi63Lfw269FWqhgQHeccyAkRc75r6dP2DXMxD
zpdility40Bzaoi30wfp99KqPyo3q2JvHlNns4SBLx2eX53pzi4RvEmxohv+f2SAGXnw6k2/ltbh
cTjq6WZhbpdy/PO5ze6SGAtaFzOGzNHT17QNbzUxXav+gRYwK7fAdaJpjzJOhJ6cra+PPP3F1/b3
tAvPphkbMYQQVM6OkPX+is5g2MPQCkAOi6WMajqL10aaRSNfJdkpzYxOOEVoJ6K8juufqabSuhsG
kkuf6d6OlxKsi7OTFEUj/Emy/DccNFc1NxvpvhM2BeLUr0Pq00psKRG4vFfOhpl9xNTAjqu1uKYn
tvm0M939cGc54023s3bX1+sXDehvn/FsrNlnxPVYboOKoIp3J+0svssHdS3SkgTk2n+bQN7E+5BX
0cbbLD4EpiN8behZPI8r1+uHmBUUD9pWKg7ZRDp9wUsUf48NvdHbhRD4i9759wF1w2IFNVGzZie+
LyofJhPBN8foYxhfSuFzGB7q8EuqOLHoqNg5pn+E5MHE+Z9Bp0B3diJKugdKTRyj1M6ag0dPOA3T
sxYP1vKpcNU9HsBrNRe2GJmtvf779dW9vF9/jz39+7OxY9nVoZ1MBQnUtEJAmwG3ch+9rNpeH+fi
3XI2x9mG7TMXC9C6IRPB7ViLhW009R1UachRaHjUXB/sIlB//kVnW7YRjIF+vixjv4VLGawnYVS1
yQVb3U6EGdopXh/w4lV0NrvZPk1oKSWqopVjlPbS0gcyL7yFeL30/WZ5Rxyrgp9ZUQba+zM17gIF
5wzri5SL/2ocXZxlH6EQhN1gTvshxVno05VeaxHSxUIRf/r+//sx08VZppHXCma/02xGGpTK/U3h
PYo0n8JzzcMa4vraXHxv6DIFS6rIpmnNixr/j7Ur244bR5ZfxHPAHXjlWlXaLUuy/cIjb9z3nV9/
g+rFLIhd6PbceZkHzTgLYCKRyIyMINDuIPJioBhvr3LmkR0/tDeBM6DJEF01NjSFvwos7uX4W4tr
WNscqgkMClmho3NpTLFHWuOHSvRDaIAbfdXoW06VoXshUR9SUIwUokHq3RO9WS4XwqrICKelge8H
hgfiakdrwYufmQIYu8gKF7NSDcUlY4GfNFoLoqsv0zIB3/l6eSN3nX6zFC446Vk8F2aNwAhFdBts
zbYRguBsYKBYFgEid0/wxhQXn/p0bqCDhV3LTGjyGOi0RcPD5dWITPBBaUkn8L7C6cG0VoyBlZST
IAztHqvNIrgwhIoAq4kEC6yafHQqwVtJbB2yAbqaQr1K1OUS+QAXk5i8sHE0YG6YJAd9Ybur7ivQ
jF3etn0rUGpe28omWpPnh6mYdBTXSw0VVFR30vGxSW4gHSQKEvtH1pSJrKCib/BcB3oOkQtFPUuo
oJ39lukLy+v7bv3LFveZ8qBRanyhP54Vw/cs9VZYEfMyZziApGmdGkJlf74SGd7fyV92uZ3EdGsJ
xTuEJam46yO8y8wfSv7p8tfav3qVv4xgWOP8c2V5R0zwfK7PV9XDAOAhTL8C7e9qa68CJFfRx8sG
dxdlQJjMYJSaACCc2xtIG0fQD0TGJkOwAvS/4GwCs5fAP/atAJeksBX4zU+86IDggCKJIBFNg+ta
aV/m6kCZ5lxey26EMH5ZWf++uTdYuYQgtUWmXebQgTGlZzBvfrhsQrQQbrtiZcFMaIpHM9AgpPqQ
gaV6igU55f7rZLMOLpi2ZIqHcX2d/PFubu31dbIepvEgejXvniUTrHMaVHEVzFWdbxmdaEcwBY/L
PUZRnjbgG6o+adVkadIoinf76/pljJ8QWlIzGYhZVW++vRwX8N8560BvcDUfahGScvdLbYytEWvj
DKTWNEzdSZVfLseui14UGVxTpIMKyWWP2D+xG0NctlJqoIYs4w4P8uqmOS7HzKFHlB7A1M588EA6
RDDeoKz/4Lvsb2OQz1BSbQkgzhL7tDBuQoIWJuAKLQRm297sLDnNv7KRHlHcfwDmOAJZWW7XcRRC
LBraxcsMnjNTvpvVyQ2hhAnNY8wZBR/6OPwwFI0f9IkIkyz8wdy5BPxuxObju69cKlPnQqpodms3
vs0/QHrURnnOAT1+ONrpUTYs5ZPslt58iIWX1LoxlzaOO7xBDmQ+1f/MZDUbzE14EUNPxyGe4qSP
otmG3bNFdV1WqCqbTOe+U6JDQ6iNEFqhHgEO6S58Bf/ZFbjyHuYxe7rshbvevrHFbTHU3NslNOAT
HfSgwHCiQoeqS0UFhT0rwCyqBqC1iBh8LpFPalayokWWB8LNFvCDFJzi4M4U3Ba7JZONHb5l3814
4MQMTYXWHd3he/C6DqkrzM6c0MXRQgnKZdnxX/Xu14069xFGZKqC+QvgYcxDcWFDTZQ6RiJb++QB
7OBvVUsUaO9NV/c1b/gSuSLMxU78OLfIxQ9MGbUj6K4BxqsaZxkKkKr9mKoRfGemfGhT6aBQkGeG
1QOefBBYl+vjAm2q/+o+GGQzqalqYB6lJj9o1quYGVRTDL1G6jOYkN0ArMUpW9zLVnYKwjCDE0Yw
dA9uTr6/UcamMmBUZR1OUL2sP6zfk1537gIZgcNaAWMigNX7I39ukcsVu7pT9dCIIr9oTuhGQ58B
MpwgV5yb1KGjP6kyWiw31HyR5Os2B+GcUQvuB+V9pfj8J3BXbEwxsZCEeg2Ko/5kfuww8WvY8hVG
sc2r6YBxLheEFqfueUV8hY4IZrMDMTszz/dDFDXRtWwBkQdY7R0NRygNHyG0Y4HdeTnMzooRnCFP
KgJ7vp1R/iBtvjVfNliguS6lkVYj6OPsPhde/gQ+z8oG+Vn2jMqcHWDKsL0Bh7wNxtMTZPI8cALX
oLQHwwCk+RqLOSgFNaN92Ql3v4cB3iBDpuClluka5DaJQWpCgA6lZwD/fB33EJB+VwxM0LD9FGBf
Ro9ayZVRWtonaES/hA54nS//gvWD8zuz/QFcegcu8aRLVVbjFISHdcBuna7LvfZw2cz7YM3I1gz/
XoaMVAKUOWDmU/8SmlB8CkBHEc6T4Iy9fzWf2+GOmFmpwK7LSCFjjBGkkPyZs6sx1H0CqYW8FQxe
7oXn7aK4w6TFei8nslT7We9rNRIbxfyNULixwLgHGMmzhchZW/kT5q3z+HoCKTsU6EReKHACxt0z
SMWXIIhjPMtbeoXZ3BDs21BcLEG9uApuunIMjp0imz4xcDGaUX5PtNntI4h+pKx7BDrWilsFEEcT
MjAx2rTyDKU1Q4KQHCWYzBghRaAeyhqSZnGo35ThqhRjNF9IM3euuYwQmc+DH5cdbvcm224dd5PF
Sd7laNg0/gyqvuZj7uZ+5bbXACic1kN92ZrA7fhWA8Aphax14Egu1VPWyLYZah7Rn1VwTg6LKjAm
cDu2/n0TM7o+h1jzlAA5ArmcJcjtzhCcovWUXAgKjItKna7MUgi2dV8pkZlGw0cSTdSKmfZlMo0P
mGAGzhSsxpf38H2GenZ0GReJwNqZy3KSNr4KfR3U1kCoETh6abqtFHuXTQmiEV8g6qBltCSNWvls
gTQPmMWbBlo2wc/LVnYyR6wIBQaGUSik3HzOHTUmhBbKvMETU/YwVAQ281NBQIxnfNcs2SYOXmTa
4QCm+lEEbdh53p7bfuckcVEoJSLHmrX+0e6e7/TTv3m2C21x7jJjWJYtBsY8/3sDc9f3N1vKOUmX
14upjJBtWgg4+830EEmFIKqv/8Q759+Y4K6qatRHTKzheM0DdIsyUIR3IKqhg21ApeKyh4hWw91W
qg5lY10G7L+FelkQPq+J9mULOwiUcz/g7qhMjUYQvIQgh4dONSQSnOl7DFuOCRp0O3vNP4N1HtKq
Vv/S/tbl9Wsj+WQvN4HlDLr1zgeFO72pJqjdCr6VYAP5vK5ZxmmiOrIXKGfG0MErwR8dC1IXkXvz
2BSIrcUSWY/SL+TIWgFrTuPhv1d1z76WoZ6H9r4sZLRF8EIYdOpmGvMCMGfL3XS87BWibVv/vrlB
YqNKIznAl2mK3sm0wumoIJjvZhSbb8+FBGjJJTSAqAVCX3Ns/eGg4sUqplLdv+U3drh4EBhaP+lQ
p/eT4AYQvBxVFMlt0ZR+nJ11xlU0VCV0Bi46DCUzx2let875C6wx3v+7cqjo/jC48NDMspRn3Z8x
fPi+yF4Fo6YHwevEwyBZc8C7HDexIx1FjigIggYXNpJp0uqwQdjQ25tqSSB19I3O0FGDevRlV9x9
hm8uSX6GZWkgDTCvngLoee8qEF7CSzzyRowcQuQPHIdC5kyB9/PTK5CfHLoSSEoQ6wP3wsAyX3uX
F7WbXxgaKlN42IGahcun1YXSWB4HRD4DYq5XKnNjXdB131/ELxNceotHwTTgUqp8XFVW096ieSe4
nP7hy/wywQWjIqwI0N6oUPb5BFqwBpqAujn7JQs+YZzwOS/JazGGHw1MAKkaZrwrmuU2pFCZVWeV
f3lH/+HcUYJunqobCuUcsjKHVmPxWPmVoZ4goH1Ioc1kFOSkKsvN0ACljQ+JR74tm7qnMCGH7frJ
3mUFGODUmEG09xNCRNIWUpVkLRv/de5XkFaANkgr+LS73vPLFF9wDOpYDhamVz5UUIDiK/RPzfhw
eTt3j/fGBO+gPSSUusJEVgDNgUo/9uZrFX9qqqfLZvZXQg3Ugk1qvCOdl0i8aNWI17g0qXbaorG8
fF+VRi5b2fcN+ssMFyfzGI+gpJ/5mLzcZL6oRbWzIjBTEaaC2oCwd/w9qGGQFJ3XEFo7laUXTtk8
IEUULGivKrS1wnsA1Dw0pVoQobqWHgMUnlSoWqk9JmtRxphLKKsYNbRMiq9NN1RuWvWZBdW7h3jW
3VkZXzWp/0qq+hG1ZV83QJSbEShnZUMgC0LEThA6+52cG7FcaisTmuu+XgRXRoOHVF6k3y9/XZEN
LtBJoPcdxxw18IX6NSAQSiXa7p1c5WwVXJzDeC8kaqsAnH2F4s1N4IG9CXq/EsYYlMwjTfQYBaSw
hj4TjCsInImfJ1sUcAWydN2+tva0BhKGyy1FY/B/28D1V2ySvaaWZJKQHsgOuXRo+aXr/scvxOVg
iwGBIso6IHvY00J7a4D2zW8swZSVlUJlZVHhvlBaJEVTtNioTkvtYPqIeTPBkdv1so2F9e+bTUq6
KYIIMSpgITnMSfw4KPqHy2vYga6he7IxwX2HkUBU21zLNroFysHBh8K2N4EBtSiuZm+tupNDLxpD
3nv+nRnlvk1sqn0NleMab5fFCw+Fh4GRULNSG61NzB4UNxgZHnyI+AogZTLZ21GqArgJNj9w+fE1
lqyGHGECF/cboyQWeHV/Vn14iCqoCurhQSf9KcjGq8qsMsgRD58SLYC+uHFX5tFz27IH2kqfmgxN
EODZbxrgykHofqq0flWchtxuWt3ngYl5m+JehXzPnHYPqPFHGLWDxqwRte40tdjnGvruZkSfBihv
hxGUpzDOspSaY+bQ6V6W4l5flFMzqnZZ5XfTnN6jMXwLXhbVWliQXLeG9pyE6is6qtd6ovyABOaz
qaZo3mTHoNW/TXP/kKdQwsy0Z7WuF8usAojhqfWHEuLrUdUdA8V0ZoPYeZb+MNvBrSKAQSBTbYcy
JPMKWjhshEAiOGFKV+nRVezC9LOiY8cgp3pfVSDWDBXPhCJVIvdXUyPdsby7I8YCtcD2oAXZa5hH
kdMY9XM4AkkFiS7InZrml3yCNhEJ82s2Bz9pATIdSN5AfrjOfPDxO1kJTvMkQ++uXApIUjaLPbB+
tEelvJulCKLMFQYGBCdAeZ9DgWEGUBoCjAfUWrhjPGVTrpYxuj8Q63EVFwq1Nq61B8nvfObMv5Ex
nlnjjrSSQ1hnGfCWXnHD9QngpT+atc1JOkadc3lte3fIdmnc4S60LhvNDnmBND/GxX0dQAu8G+xl
ArerTqCvxg4RVCovG93L0FcgLF4ZGjaV8v3hjGWS1s9oa0XXi4chTfBuDF/J5/QIaLSfBsL+3U7a
eGZv/cCbKNlC7rgaIXXv50r1Mxrb71AVXiw9gpBtFQXe5dXt3Y7bxXHe0o4YAcXzClSJzG9qwypV
tzdEI5LCLeS8JJxNIzUhZIc6aeBDkHZ1yr8H8lMHQsCCyohoWZynGEoF7XAaotciSR9DpYZwpnEs
8vl4efeEC+Mi/zibTZ3kWNiAuB+a4NsuoR35FVPWYDpDM/Gw1KLN3Av52y/G1UZIoRgZGP5rP+3M
55xoT3It6iCLTHCpflsMTVqv8mOY2QZjsHEjKabg+bX3nDjzcu6p2S31GMg9TlX3V9kePQhv5U2r
fMi8X/5OggXxHOVSH2HMOAEKgaWtncsLJmO/XLaw4wlQr1F0BSh2QB4JP8TdMkzF6gHy2jehkOYo
f0zdVShE1iAUQq9ST0TqIrTIxYm+02Qt7v8UfMGS5j9J9lblKIxuVUJerPe7eL5ELlaUeti3JNXA
TWwSX4qoFy8iUNPeONHZNq6/YRP8SqkKpyHNgQPSte9TCTW+SHUNaXomjXKa2s6H90Pos09sMGR3
gvx0PTrn5YfzBXJRA4onyayEaYijBc46YKmgTmJn0vPcXkPMUeAw6+e5ZIwLHVmt54u6ih2vxVuI
jWXeG+9u585Oc4JcdfHfK+znq+MChx4ZEEccCIj6D9opvfpLzOnfUD7vQFBgS1UwA8coeQ8OB4Fm
KilZkPsREiuphTJ4D6y2Thq7z2ryVa0LCIrGtQs4vHpdBX2JiYhA+poBuHIbDfNNsvQRdCsn0XW3
f2g2P4wLbWqWBJnWgRd/Vbn4g3Vt9lwwIRwOsyU6orsHZmOMi3HxUku9kUCgL1crm0EDexbNLwjW
8w48rvT5LOtqhpv1RP3xdjmAAvKwjhiG4PIWa7pcXhHYlc6Ppxm0oVzOSuFPxncUQay8E53B/Qjw
96ZBCPDcxAQiZWOSoCqVjImbQWGyTZ/1ZkDIflYhyl5cF+rHKvl6+TSun/3dYdwY5UIbJrgmiB43
kpewmwGi4JKh2XF8qGqgOKFFWjPBdbEe7kv2uDCXh1MFYDkWGQdZbXesupYk/arQsqt0KB8vr203
qm3WxkU1OZBzA7QMhR9ADrlJ7br7TNIPTfrThBjuZVPv067tsTcJF9PkjCaIMBhl6PSfQWXcGkYK
8Ir2ctnK+2fAuRUukJXJJPVxXYGet/E6MIjS8IOuA0ahfjNz4tRLC/243yhNnxvlAkes6WNnTORM
ykAeHObTfyFHKTpmXODAGYPgeyLlfjZ5jVlZhcjfRXGDz4gUeRXc6/IQEEXIK9vxKXLUVSnGsFZg
mpEIZWIEHv+WD24udk2aoBNPoRUyJUpih+Hg5LWq2HULProoSUWs0bLASd56mht7taoaZW9iC0EJ
4ESfCzzKXYB4rOixfpLwX8D9UdmC2pDPpJ/zQSQcJ/iCb/u/MT9oc8T0AoESighWX4b2Sr10+RgI
vyEXRIoyZUE2LJJHBmjT6ZG7Yj0D5JxTe724AXJOEb59pxN8dgre7v3NsoomzfVBgsDQOqvUQV8I
Klt3mtU7sovC2vgs7ASvgfdCoHwrvW0MArIxgdyj/aUURdPn3Ed9HsQSdu6EXp59urytghj21i/e
WJS1xAiyBOTfWpwdZEx0zEVxq+mVd9mMyEG4eDI2hUalBFIiqC9YeQTWj+l/tMAFEV2vdImkben3
YGqTOlAQJJ8vr2HnEXfmDm8tls1eJaWmzLrUFf5o/K3vEsoIitmBCFksRf7ON3zndJ5mc5olL46A
Npyc3FUodDjMJwOsucn8L148wgVyyUiSKS1kcZAzo9bpmF6MJ13xVfUlP/fI/+rrCpeESHnRAfCH
K2Y07RbyXfQ189Y4pQPU4TUn8YNOEJMVLoDEqW4YRQXS9AD0+lJQ2ZF+20HUvT/+j37CpSDDSLK8
N5Du/Hcd2Z1i/LlProve+ORSye0g5bBVDI8DYn/z2Xga7cBnHhTm3bisrBKoon/BPSzIIRUuLVHq
Qoe+7AIN+FyfnT5kn9Gne4hq1ZWK0ZHDxQG5OJjTGQTGhtFd1h5+nwQPIB90wQz11KWKCfH56iUN
qwiS4YHoOSKK3m+KnJutacB7O6bqGkzLz2FdOdN8H7YFSvR+0pQ2qvXWLB2N6khBUaQLslChcS4c
JUvbTlWOcKT5kWanh+nA7OZnqliyXTqRC+i1wOnWs3nh6uD7u4EisaQakdPPD6uM+HC3HJLWjkFi
UDoVuNEPAnvr2+eSPe5tBEHtWS4GM/A2Yld/ZoiRK8ovRNupcpHJDKSEtkUr4TVfHMfbGlN1y+2/
lXASHSq+qSA3Sgl6O9z7bZZ0bt4Ot2HUuWo23qZa9NhCc9Qv9fGoKf2Hum09SqpXjVS3WpM+a4Ns
o9fk1bKw+ir6wlz8MsogN5IIsk+/Q6EuuLBVLoZNkzlNLEVcafLSUovS7orXyx60H451lEuYrmmY
5DiPXJIaMkzXoSLEUD6skgOmlWL0qMzqNwgvUJ35ZYgLkXqbKEWfo1aZB25QR5Y0/WzSybm8mn/I
wH9Z4eIhqdR6iMsQc+2fylflpHoqihN4cDxLDy1qXR2yxvh+HUYaeitwLxtft+r9Wfxlm8uuKi2J
0S+BmngG50hA+wjxFlWUgL9RU12ywoW0IK2TDrTluZ8b7QyBiQXzXunwyibp+5ISUC7JumJRs7sb
o/JphHq1VSb1DYDcH3N1bK0u65H+qcMx7Jt7s9QNZx0cs9RGMmw2Y1SKzA95RyNbX0DwqBXRB62X
f1zeqB0UzHpd/r1TPDIw6UBqTTvsFLhbnTH+VIWVNU+FNS2zHY6LpegvtZFYWJurm7dKc9PNz3r5
HJinoUKb9DkFRLwqZ6sS1RL+Id379cu4eFp0KNX1ir5KuoClHcVtBdf4oYd4quomJ+YUwhtj/4j/
ssjF1EqZ2pVKlnn9fFwHlxenUkEjWPqxnS/3K1mYOAcTeKrJJX3ygnokzUPMaqcnzDhYpHwiTfO/
HQeTC5SQ6axa00Qh0mg/RKlXTt4kC2A2ws+1LnSTXPQBoVI04Lqd0Apb69l4in6jE2i3A2s95clv
sMOceS4XxQgFzEFZagb1yoea/cwDwetmPb0XTrfJxS9DYnLIKP59LR3tMqVOHUD0ff7SxZHVSLpt
aFflSARfSnAHmFzgKhczL/R8DVwhJtDSvj7i6Wk3RuO0jSpyeJG/c/GromGCAXmS+Gbf+iTKH8Mo
eLkcX3YAOWfxhXLDdS3mAiVoFTEPh/fHmxZy+xHFGE93h9kdHT2++ReAdcEuUi50DGMvZxqJ16qB
jAf2N4yi+uQIzZHhBCbqxVYhtlDZZuKLCiSCHaVcBAnzhCh5RkHWZt5rTQ2UlnB4fP3tF9yScgFD
YtM0BXUL6Q9fO610MfKtgRxavpHEQrvrv3XJFhc3pqipu0ZFcKrng+HHB0XxQje1l8FZyfTnzhbj
xgXxkJ/Vzag6RqaMBmAcRjYxXsLotY++XnZKwcmmXOTI8yqqAgX5jxQAsSO/SJkrjcc6vzP7qxIT
8VC2umxwjw9jG6soF0vafMopU5HamXf0BCzWYT6Vtz0mNuSH1C5ri9krbymajW73JPlwTmHzdv91
+vfdRrnAQuawnxEtJS9g91R9GGNmawW9Aypf6l9GXcTv/Q+Vk1/2uNiCOdS6oZL8VhrSTn9I/w4G
eDf+je6PwGn4Cd6EBHO8SHgISKQ4ZkNkj6p005iKd/kzCk43P8GrqmleZzpSylbzWgisjYPodK9+
cOHAMS5+9JExzHOo5CC2VFyzxNzQoLvx8MhwGISYhTeN0EvWuFCids1EZH294VjqxRIEocP6MCWg
KKDlqS3jK72JnWlktywx3DamH6XKdKKifWjp5NHWvIq7/GOsdEczbSNLI0jTZPUkdcgBssSJ8uaF
TXroAIeTu+NkRJbcBcdiAWFuRaJ7pg+xq0Ic2L/8lf6h+fy36/GjuzoBQ85YYFny3YiauBmWFlSn
SmdAf2OtVKfkmmYf/8XYksg/uBQIgOZFoQp4d9bxBQPF+Hb26XHl8iqdlFrDE6hTBKFM5PlcKIuB
V2jrDmtVoX1Om4OSP0zB98sbKgiXPMiUGlOTSgw3jl7c5Arwmi+TtljF4nd0skD7HvQCg6J95GKV
oWFImc4a7mx5sEjc2wVRD5fXJDpoXHiaFBbROEO2qhY3S7E4KC6ja5jZypA7uVwL4GiXrck8xRtQ
OinNlQXIGaC2zTa8DulJqY9S5akZ/d8ScfDzIcZsEnHoIQe1sSCFXMF2GnTC1PrFtNd3U4cSeT4+
//e5/G2KB1Kxc4OTLINZYG2ep3HnpNI9Ge7wqrXi0W9mETRtZ1zv3BgXs5YFQ5tlrOPNTSPN1aQa
JKhl2p7CPvmGYctrVQ0fIhK9lE3+Q8ub9mrB/MTjooclmNnZZy1LZise1J95BJA2qgShIPpcTj3/
QGxvdj9fqBx0CmrqYJY8pkpTOeaoZS7UnEqUHxURAnzd238O4TLhQo7WLoM0xjj/v6Np/NYQuGSN
jzZaECVLiQtwbFAPSDT9nk0pKHRC817p++7QF0ZjtxU4kaO8m62xiT90Tfet6aFFWUDQ5LGYR7eO
dTejw0mJ+tuKImwBtv7UsPphWMKntqZuo8WgFQkH6/KR/4ci5l/3gkzWU7r5NNHMgpxJ65kH6Moh
htfauBeIDQQxUi/FKmzmVP21chCVhi/HM5lw8SygDNVag6JvGS6HUZp81eheLy9OFGG4eNYEi7aw
Wc39JSk+oLw3WnXcPle0rm8xFvZIuwGysJdNCjydhxDM3UKLUkecCTDdLpdPKbvOIGinpYKAtmsH
QymazIjyHn/NlEAyza6XvIqEFs1uw/JqVr4zUKdcXs9bf+2dd28MrWdt4x9QBgTrcAf/6EJntDHp
nCUWO6qP1dE8RB6z6eOaoq/qo28dueAqdh6FPZrd593mR3DxjWCOoaHkDKCWH1cwV+SKbO265cbU
+vfNeksq5S1oZQp/FXfvTA+UkYJ3z34NeGOCC09mhyY6WQAZZQfIjtraE/BcxVGxm/4NKp2CCEpu
vBF3U2Pav9sl2djnApYSQmNIXoDoXMeB4oO0OJFjSN8aVB606+iUmqL7aTcf2xjkYoxmSqBmRAHY
kzpmYShkaaiT0UKwryIrXEBJi3ApZdJAEKh6iKfPPfuR9pHAhujYcREliVOW5BF0imXjyCJnTEC1
m11JNHIuH7t9wN+vLePjCMYNzMFgI7oRWWAx+Ws+3U3KfVyrnkluI7l19RxcNXQRrG+/g7axy+VJ
VEsSRelx0n7n6twTC9dWdfI/o9jbr9kcNrknRqaWeBr1J8NfnOlRVd2/KqVvXf5qvlvBVxXUeL3f
aodsjKvnJ72AEraaQufLM9mXcrlXtVMhqsYKXPKtDrhZny73SUYC5GVNMtjDKDmdHNwQ9TcIBZH/
bZbCRZTBmPMuUynerCAU/LPM3KEfdz+hqrfWmVl0L3BQQUjmMUhZBxbGjqHVumJsV8ywfCufGss4
iPG1+znKZnlc/JCyegThAHB5a9NjZTPCHCFU2GpnsV3Di52f1EUZePl8eYnrWb5w87057+bjaX3f
s3Jege+F9kp7EF4kP2oNZany0ZQeilh1wRYgILUV2eTiC665geUTkMsg0rUADPRY1t3MWXCXZrqz
QHDP6Av0nTL95fJa19h4Ya08ZgktOTWPqhFfc0jdOb3SJojwsh9Rjtwvtovwv9PAnDksj1pqomru
TaSAXh4GLq2RmOk/Lq9o9x5nQNrLOmEGkL7np1tVJCOmNV4yyHAtM13l4YJR1OzcO99ggF0HC1VZ
1niZninWZ/BDq6GvYtKvf9TlU2wKEr29dWBmBUSsKuZo9Hdcs0bVVmrMQr9YMlfuclANmYIcb9cE
yHk1jDlTQvi3cVzLbV2kMQgu6sOSF3YRUdF1tpeJa5quKzKkh2XKDwKhY5ksbNUDwZynO3wPA0cF
5crsyhYxQHwMAuzRI6sQ7Xwl4rTYu7IxA0wMYiqaibHgc0dIMRYWsghs6MAYoaufRyCT1ZilDOZX
ki/eZa/bcwgdIi3MAI+8/o6koc9HDO8WK9dx9XEOf47KcyrqwO0dVR2yeAZoLQxw83KxfqZpNhsj
1CyqTDomk+Fl9WQ1vXrba7ozDZJrNiJdmt0ArKvQclc0vBDxn/M9zPIkj2mjrGM5s1t9lmIrdYH1
uJorKLbVRzDkgvEIMvKjiB9yt7IBtyEgyiUG/JMLiFqVYVxkxSw0QK0llQXOWqSniuTGh9qnjvml
0j2WO61mr4o8wivgPWkthddSRqiCyX580vOFF3ldGk0IoM4QNk80KaHtGEdflT5MnWAyi+s0grh2
qRrV48iGwtGSsL2upNI1MdXi6klYnDDwE9uxZnwq1dojrHRDSb3qeu0edQ9q13V0UM3xUSvGR6U1
7wBeym5BmXArFfLttKh+MY1foJT7BEU3N5OqZ3Vu7Kke3ZhVj23R3ARIW6qwVZ2lBsx/yXX52MSN
ZGty9UJD6ZuRE91XismwGCueWBpIdgABAmdUg8jKIdJtqVPvYkovt+I8vY9I8S2Th2Nmhsd8Cu6D
vP1cRs0pX8jnvje+6mPwYGi1YukzCSxc2TflQvBUotcGVT60/fghmtK7gCT3ORlvxlp3FBXADrO7
hxb6cQ6lm1CNSqjVtGhJLHJglwveOE0UH5YCZXQpipWDMRQ6RL2H2qrz6FjW9CYC26YVFr2oMbmL
VdHxf6Z4Q8vaO75n04gDiCkPaCxnmGw5/oGMbBwTfLiQTIRKWDDa2MuVmx+Dq+aPtnay2TbfxhtE
4LW9OKWDq1GBwhOEwHkiz8LUoB/ajJmf0OJnq5dHM04KwFwriBLGPy6Hqd1uwNbYeiVschsUmKY6
MgkIvbwMQvS2ZMlX62AmGOl7e3SyQ2OPV6KS6G5w3KyQO0xUm6dpNmRgEyKLjcySF80KZBGz4e4T
RkesguoUor7OB/xpUEwUX6a1uT66BfRCvMgrDusAqG5Y4mfE7lNta4+rkKRz3WVDDntwM9MrEoWh
/p+0L9I6qReN0PBqSuVE4yVBBonUTtfAfCH4nutbhc/ftr+Be8t0JKJL2MGRiVo0bmnMjauVyocB
FL6WOkBlXSqau7FC+qDWkm/WxiMJZSiQmOOHdqYiuoW9216nhroSVmnv+fHTadZIFGBHmN4+pgV5
BC3GXdNIfhbU1rKIxOd24RQbezyolRXyQgOIfXshTY0PZtAUJ2CWIN5Rgh6Zknw8hnGjW2o4xW4Y
VgCZNdCR1hszcxRw1DjgR7nrNSrIBfbSKlwdkPdcmfQVvkNUrAxUYVeanj6wL5oyfgvNWJRX7drA
4DuU98D1BnGj83M81knLFClB3v4nHKyk1/kP9NowX52Dm8OWw5OoQrZ/wDZG10i2CR4RruOoQev+
/w1hCgHFv1fIpR5xxJaoa2CsTEtcC0l/lxXJb+TYBoHYps4g6mDylIN9UieRqo5YUHRVyo9aJiJC
2t0yA30PDWRksgpJyPMtgxZ1D3wKWR/o4WEcnDV36fHNVhLFQ6J4ostk7wQaqgyBAZNoqvmGS9t8
IjoVdTlEPUTpatUymtkKs2+sfB6nyA1k93Lw2RP8BVXfL2PcZcLmURm1WcZlkhi9o1fKLQ3KhxhU
Ew4YmkDfrYHsX1ITK46Lg6Roz0oye1Gu29SQrESb78A16WjZdMjlBAIFmQcSQ7fV1MrKmvomiCdw
03RVYmVF5SBJCZxSR/FwxlCsFS30sU/bAZJ4FHT5UwyF1lHR7ShtIJRBvDBEn1uiIkDabszfLpn7
nlKYzUsWyVBq73Snlz400mi1AXPy+TXtK3tZ7grgZRStO1ze673zvrXLHT1pjLK4kFIAVvL5FMuz
1WuNKKbs1SAMKGAwZpgUvQXuwaSyfCjLxVghppOTfk1QmSavBtIhCZw5iw0i8wgqzeuAQnL6Pb/9
ZZu7S4cyVuIsxmknJy1/NJO7QHqol2dZRDOu772itovkLswFV0YXTYbpQaayPVVKU9tFD1EMOcmR
xS9OFkRITif9CjTzH2vApK2kbQ8ZSb6QMfgmT+VxyVG2z7T4lfSveQNXXGWI1ewh6fJ7zFggacT/
KGo7w4rKAmkkVOHsaCpjZ0Fl1wI451hRjE6F02kcs7vSLKDUiv6+BUUWf8bcYhfW35SmZU7X6WCC
HkwMfVczUJaEfQJN9DedTA9lvDzr6N2GWnCLQODMtKaWFFZXehvotqwshROPWbVObt+NeJXbvcFe
/o+062iSG2eWv4gR9OZK2+zxTjPShTEjQwN6T/76lxi9VVMYqrGf9rQHbUw1wEKhUJWVKRTzV/C/
8WKcvJfA6hqVL0UGo3ygHl0zIZM6ETlIa/bKQZykL6mSwXvm1lWN/LrXuzEoRXG0hy4S7TyS0qOR
ieg51ArebtGkOqrYXhZN4pA0D+WSXCxWFyjDGpp438hGdq/H4+1amKubre1Vk+aXpB953k89jM2k
dIgVSbRYIX9g+8wK3WiXRjffgQLm984xQ+F7jpnY3BtWPphw3xxVLFItjepU/H4xaPFSio2Bq6ev
lspGMfygaxaxdaUJxVX0ulU96tIAObKm+2qOfWS3JL9oxSq//5vAcjp4TAxP0L8urAYHb+pejbW0
l4yHq6Uh8cPGbsIKEzIzAyT+84D3DQYARjexlMUhmXhINJ7SzH6MPC2FiZFQdjDLocQzoyDNpdFV
b0s3Pp/frf3rFUrLeDyiAchWJaalKvBlDJQFNITgxrf6xI5FzTMaJJgJL53ezW9xk/9jjhWMK2rV
mK0I5n5B8FHjl2zafkXjAtP2/2Kqefc0b2wyt0BaRdMgTuABT+ZnJVZA9Ds6U6E4scYjt9gPxafV
MTEf49o5RAA1MOcUh2j8UliHOI1s09Tw/reeZl3gHfG9x5KuSkiLdFmDvhZz5lYrrxeVXjIjcLuv
OGRAPFiOYT6TUPZVAB2SiHNt784BbE3SPdjkY6I1KEon4wtCBdztwwQW+4P6oNur16LFy0vRd4+A
imIuMloL9VbmrJGeaD3JUtCFmK/rMAHCuHh/cQI2FphDZvbLNMp0QXmihaUlHwC5+xyrRWarCXGt
tHLO29t1ko095pt1RRQtihGbfmGILwmWNJbZIR6T0o6i/Fu1rN5gWjw5sN0yCQiAfu0j89myGBTh
gKYYfqwvj4LaPUeV0DidqEHuUktf1oxAwqDWjsOk3We5AM2kUguwMWFb6Z+MFpxxSpfNnK3fPZmb
H8WURGdiSbI2YeujWLsdclpZnB/SfvBBwMVDLHMcicUQp1NFkqxXEggmal8KLbuSxpjXSdy9Ak/r
YQHEdVEI2jziOGr1XRtGnygHe+rU1oPs15jv5qGJeUtiws1gkay30DjyIxBCoKI8dt/Pu+pu/rxZ
D5NaVsBQVpqxGr6gFlc6RitktQuWNHkxKhTahP6zYPV+MnD3cT+s/XJWFuFbNEZblSn8ApPyvduG
AOrQ0XzLQd1e9tcraPZxPHH3GtysVPs9qlVyrdZyA6YDol8swmxLIpjtrdWXdNOre4tjbf80oj5o
GqqOkjzbbVsqtCgSNTJ9YvfvWseS/M7u1tud/6/53fYvX11TZeQuEI5m67JCDl5TZBOGD2IWMwDd
AbGBxFsyEPNhZqYB+Kl1wGzKE/Gle/chXTKgNq8plDiP7fuRNNUsjPFaPiaqROFhzH9EenDeUXfh
F/rJBls3i8YitaQSXeXJqdHSgf7c1zYsPGjS1UCFa0EXrkfUDiUPKltcPYv994KhGQpqLugUsPWx
PmubtTHeMwxhsJtk8ltt+RInylGRSFBWqidWUri0gj0bjSs01nW1zl8KfCbQn4PwexzNzF5y60pf
0I2q1YtoNp3ByjyQBN3KUOdwk6m60sa19zFxO9lWLPicDaRJ0MePdFoCcz8QZdWiqUZ76EScVoQU
BMG/0ve937DwvlIUUzTZUt9Kcssa1b4Iyti8yYvFn+KR6tiZThZ1kK7KltcoLr6h3XnVK9EVymar
oybjwyK190uify5Gg4Oz3Y2kpozKGZrflszOv1si+DCTJYKatVBdkLW4k6SRt8M8G/TfN4lTgh7I
EpuC6Zfq6pLGdMVOdAwRuPSshSzdk4CnpDUFMr4xdmMi1+JguS1XiGc30m2Wyka60VhzwUxBl3E5
eZg9JjeJO2K816Uq6zP0jS3QFkMuDF1QXi63nztCZFaSsMUYmGJSn6RoBEyGgEJj/gqCDJd46wXY
jI7kERCNf6Ezs5teIGuEWK8podvLXF/DEo8xNFgiv16Bk49Tvy6MozCUfqblf4F2QYuGPrdlE90R
JpNJS8vUs0oHKL/J3sQ5v7KGNtTExGty6GEmzaMWkTdNiF45x3Yvtm7ssuC6KVZIbBiV5cvAYa+R
1DqV3N8AlHlZ96kLXVSUuMYAxRYnK9e3tG+/r5J+mEl5mKX6OEgzZx92583xGgFORdREfGlmz2Uh
JXVFWVKyMAoKL7npXms/u8lEKGXRmw0wnKA+zp8q+Ffu6Dyh4b2MxZAVIEDw3S0wOv9+yHow1PVJ
gudC16TuIA0AquN9iWZRO96X2e2KOccxds5/hL2EfmOTfdPmedo34MjGrH8u3pdEfsvJ5BcZekZD
cwOhCT8aCee+2/3sp2VqzJNWWlAV7qrR9PVpcAbjloDcrSWp/d8WxuSX6ryiz1NhM4vEQDFHDAiQ
e/bUrQE0Yzzw8Mcgb5QP543uHVoD8pgGlEEkU2SftGll1i1Ek6qgEV+q+g4Tt2GqGocu44Fsd6PR
1hJz5cXDhMSsRH2MSpKNtyLxIghRW3eRLduD4AxvvDHRvRtga5Bxzqop9HYsUB6Yiu/9+qBZvLb0
boa3scCC32ZrKfSkxx0jPchrOHmC3TnqEsTe8o2ShtYyprF5he7djtDWKOOMdTskqdEjmf0boO3+
YYO5n+7xPom7uUVRXCn6jnZociFPnS4lz6hga4ekI51daubk1m0W23NmcdySu0omsC3dLHRZa5nv
9LprmB4XiGtJTgvlh38xmb2Xjm33lEkW2lSPVxBqmZRsiI7XxiA3BNlQFZoH/uzwfjQ57SmTEgDT
DLkkKEP5NTITMe3sLp5cQeUxm+8fOIVCGSwo/4Dz6vfg3ESTNOkyGK0rD4yG5MnwmwDya35HniAW
/Q67Oh9Ldm+DjUEaazbOImVxnLW0vrAWtZ2Azu6TKaWtrY3oYiSrFcTgzLBXsPO54kgeztvenZCG
/DqwlJZkqQYrXBqRTDfqJf49o/53kx77t+7GFuMucS+TqiKwtQQUfS491l/lo2DHrf1GmaNUVwRH
TgrwT2sDpPSXHqTgBWRizF2RWIiqNmSI0XRE0GwlD8Ieh6KVPV2pOWn6LnrP2NhhbiQYTiezxTqB
ctJs/Rh9Wu7KENkPlEm8FqIlP4Nczu3m7YadjWHm9CtZYeRRjcCqTejXChdrajojmIONMQRnIUpo
PO/ZvSsAUZRUE3o3KivVlsUEatJDSduHstNB2R3KA4ID1BYVvaX6y+JBKjljrLtx4GSTLZEJA4Rh
Y+D6fQWTWLNxJeWJzX+q74Y2oAcgNYZ1yWztQ8y1pIAuMsVcQFnrN4IL7n1I/YF91RobW2wASGd1
qDT4JZ7dUVD7UahcGVfV5eLGf3sKNtaY5003FQLar3gE1FPukWw5iEkN1Yj1f9dWMNXtqpjERUED
Fk91OGNyWYfkYksRwt3BfZ84fS0mZ9GTEmB6scPch+J0uY1J6usu0D8TJ5tAEgJMlmxXN0JofDsf
PfdeqYYmKSi8w1GAmvk9cpdKD2pTfS6DBCy069pcNgQQ4SVzJXV2u5FXuKV/7oOfbMwx8bNPTIiI
JIgruG6vJP8nncW/JvdTdzd1Y465CMcKHAogkimCuSkv+spUHmdThrjw/CQs8ttsdlAUqoXH1NKP
Zqu7XWaCvqcDJnl0yaLJ6NVXvmXU3yUr+VbE5Aua7U9CMT21i+iqSv+p6vtHUFUes1a+L/q2tNdu
uIEsbmOLNfCszVg4QiPcaVRTooycScu8vi+v9VLzh0pIMeeZubJG7hShw7tiiO+VRD30Shu70iLf
6BWpvfOfez812OwIc1CrrOqGhSC7ItnD4swuxnA8watG9JVM+99QiuwWobYexhzWvK5LqSzwUEWX
Pn4rQwP8ocI1CYTv4Mmkg6C1Q3Hgf7VOYGIpfh8KCsxx0iar7TSroEnB5L38FCj4Of/5wNcn2L20
tF/G2KJo06dWbxDQpojj2yJ48XxYqx8LnooKiugm527e9+mTMeYVABHFZMjBu+Mv5sNoaah81vYk
81D0ym5Kt1kTkwGos15WWY2I3ifdayHO36Qx8Zupyz0UHAVvSgvJyftRczUA1c16CQE/d4d0Agch
kWd7aVDY66QJSo7mJLujMuAOF5OXusDoAZGyQ28Yh6lsXxp1DddFfKFYmbEG7n3Rlqc6ze9kaJW5
ZiLYwyKCBY2Yw4XUaW/VRIFeKjD9avYsFrLmaUO92NXUcaQF/uC4p41mQuMCqt1qoKoT/+R6WRgf
lIMQYfpECSRvaD0+Mzjv67IBsmpBk21U0NVYa7QKBkdKUGqqeUOp+4szABkH5ha9FXaAp+hiwRAk
AYE4mDxRvFEupUMUgtfFN7+uylH3y+N0aHhvu91kC6kIRlA0BWPoTDyGaqQmd1R8q8VguBm0txQw
P9qBFBjBdMNvGOzas2QNNKC4x0W2WijHZoJRF9iLoxgifeWFyBXa2b3RLPTMgekwMfDBhDepzQwV
JPloulwtIDpk1YP4s9h7NzbKyhbeOxIGXNiEFUSWRCt7eIhWIH6uMUBjvtTgLVl+XszP58Ponjdu
bLGJajHVU5xrIPjSk9q3GgIA9Ld+4nbp9vZwa4YJaR0u5jKOsCT9anTRoGMUmPh7uFu/McHgImMP
VUw1MGebVH1GCrFB+RITZfqr+IlyiCmB8kO9BEU4rqTm7fxO7nni1iBzrqdIkdO6gcFIIR5JJxci
pPZ5E7sfi75/RSgFiSbbHBNSEJ+bC+iFTLlEbyx1hvhLN/44b+SD9ykYNcF+obuIliram7/ni3Gz
jKQ2zSwAA6YBms20GGxLuE/6T/P6ct7UR9IDxhbzkbIK1LrzNGXoNWpfR8UB14i3gvzq0EwYJFOB
KNV9yMJJr/U1nttcDsIP+0nNm7KBN6GKFhgbIjt17HC4YX6w6u9qkz9AQdhpxJpzxj4kD4wZZkeb
RulIm6IlRjCePy7XS/2EacgDyKggU9jbUzx4nH2lf/G3JJyxyOwrZhpUZTWqLFhq8Lkrbnwnfxa+
F7KteAvUBnrOAj8WaBh7jO/XPcYNGmiC4TuKTv6t8KKQfrziWx/waqS8b0b/fVOIakUjnYiGzSzS
2caznvqn26ffODv44TQzK2KyaBFsn8Y0NhAauxKPVKgWBe30GvP6UMACMHWy28lJnzlGeWtjbprM
isZEbesMSn9mMF5CX9vvwf7+tfbW944i/OZ/fq69r1OHv0EXF3kCTRI321nlYw/w3vJ+Ai07PfzU
UVAfBre6zf4FueLHtOR3gyyLsjFHylwOyk9XWd3OAe/T2kCcgpK/pTXa5LTr4+n35/f2vRby8Uj8
WqjB3ECm0RZrXzQZxF7JNaULyIGsfSzuC5S7LM8M10C7pj6LAf6j7LZB8kX0Sygs/s9II2b9TDDI
pHFe52rMAgD1fVm9heKne36p+15kQV7RtHRImjFeFFmYcBpLHV5UiO/afFZ1WwNHfN7KxyHc94Wc
zNCot/GcRLfW1FjhOWAyu8aHtNNj/0zJpwUHEi2PtPUjfRdCjXMy94PpySzjsL22DmUyZFlgNaI3
A/EhrZeL+XVUA3UAQGXsHM4692PpL4MqnQberHNIKQe8olGHpV2g0h3feju3odyCWKpzmr6cb8eO
xAtgtV+MGMbIgJUBn19C749XIuAZYVwwlwjRURnJAlTvw7Uuoam43kil5v3HnWNuoXEyhNkcYYd2
BePC7pCBzUcR4uI9AYUYz+8/9pV+90iVxvTtl4pxBcUJjpZ4TL6pCCmpo92JfuWKFzE65OdXRy+A
j/Hk5BZ0kzfGYlB6RWKppcFiKsEIlYwUPeRhXW8FXeYUk/fvopMp5i5SiyqF2DxOGqkju8+eK+3p
/Fp4DsFEjCld2nhtaGyEM4jQ/JLEyGnmiBcyeEeJCRnGOElRTtQMiIb00EId/SG+wlwD5ZhSPHIT
N8H5de1fNhbwE+BFsPCAYz7SvCbDnLY59UAJUhsHKvtFJ5rr5UAxOgmmDdw8sEr/vN3d/dyYZT5Y
WQ1Nt/ZzFjTTE8Gsdt9DLo5LHMyzwnw1DLgOhSBhOm5aoGz8LGr3OveTfWyH0TO1WQrzycCkIvbQ
N6bXJnToIFbVgY4scQ2nCKOXLrOFGioxsSPa4vNwIV9kV9rjf9tLJt4raiOhA5aRYFIf2yYwpqde
4yRBu0f5tEYW+VOPVhVlMi5MAKjd0lJsUD44cqfZg7nyjgCNeR/CxsYWm4Y0RldPUCh/Zy2i6U9Z
2u2hc61gvBbt8oon7/3xHfz7B3wPmps4ZQ4ahF+kEUSUjnUj+SpwRMTpXCNYkckSyMLxeN24Fpmw
n8d6KbUSoolyE92lB3LsO2fMnNZ7LwV/yQPxGUKN/8lL3n/TZpVdVfQzoSFSBupQ0qVAaVHOkDP3
vJmPI57MbjIBxaozIipGSgLjBqC0NzwP7NlTL/nk7vuX2cZRmBjSF9mk9BlO93KUfEylHCKfCh5n
Nr6Zq/HWRd3unFsysUQ0VMzwZYhYs68vtupVwWhrV92l8sTHLu5eZ5uVMSFFMK04LxtICuQp6Lqi
zp1z/b8F4Pe6w8YdWgEpdia3eNjr6mvbD8GwStd9yjPzkQfzd3d4j54bOyJJhWXq8O5Vg2ixu6N+
JeNrlS45yp+MgxE5Ft4Uo9fddoWjHQHZyzDZXQZGyHHL3Yv1tKUsaADSNK05T3IWJKmdh+ZxCARv
vY4ejKMMcgsewp/zAVngUDbUYIPpkGepE/FqM3fjktMB+QhCZzaWiSFWKndWkhhpgClH6WsdDnfT
d7AzrAGmm2dn9eiyKnc5APvo/9ULjQIeZdCRoTrE2G70XO8HGWeBipnnmj1JPDTg/oVzskA3eOM2
zTxU7ZDGuHCaQnGNOZGcRCouxKh5a7KRl6n+4Q4/mWOC1kgq6MkW8A5Kcz3emBg+rm3qIg2akF6j
OCZUIYebOoic+Ua9HyCkxYsv+7nK6Scw0azTliIqJRSkZl/+kade6c4IaNXl+Ck5TO782mPeTS7+
6lI4GWWC2gDQqqKDfjkoCaiLTR1EWKWdKLwZ5z+E6pMdJqBVlUiKRUf+ML8kj+lBugCNgz//UFFm
5kP+9w/fyRiTD5W92aZaj5MhCaNrGq95//V8MOEYYGVojEHDwaDv3RiadXIJjY14ejpvguMNLJnA
sq6SsSYWSszWrbVexMm9UfCQHTwbNGRuzlhWzumSDQhSnUeujYcomAKAjBLfAJNRabpU1SZ2ebnP
R9rv97j16+uYTOxQ5mLA+BjaKeskJ5fQU0gCOamy45CiM6pbNSaDpUa1INGO509sap+MMcJNu4Jf
MSot1IPLPgfetMqvtEz4NhkZyPEMs3P7drxpaquzG9GQbCkCWVIvDqojLWrujlN1f/4DUSf6mA6c
lsEEqLaZkmFJ+iwQtM42CYZX9LDXwgkjlm012NMKFR3897zR91vqnFX6STefLM8BIwB48me9IL3o
Ryde7QhcAN560DzV7j+NPyxgDiGRAdCRfpF5ZOROINGgcO5HMJFKLESCiRohDXAJOLEoOho+S0cu
detLLvLS1j/cc6eNZkKUlrYNYCgD9VL1mKcg3WowXmAPnxdf96mHdjfLxXJJEZ28mMw750zUSqVo
6BJlSgNNoEW0z9p8d/578gwwkSrPkY8TUMIGmS44SflNFh/OG+AFXrZ5ien4volTpF/R1YqXzXrA
9I3XXdJ3TcmVZf9DMeHXt2JHUquhWnKRrqfz1srW/Nxt8ax/NO5br3hEQuIKrlnYpOcci49Izd9j
Cqt0U/SjYk0ZAnKe2i/Fax92QeG0B/Oxp+Vqpzz213wY6kcdJsYqE8mkqJy7tMVqp2Ob2vqT8lWG
OKyEF2vimopdS046uKbbe6tX32GmGbBgCMSHPJgP5ziy86sYOZrRNUPi0GiFM2SzLSqLVyn3qfpU
9lNw3qE4HmsxAaiWkqI0atytmRFSxrbUWt3zFv7wgDw5ERNe5Hou67Y1EVlVET4qApPRFVfTJAFB
nd9M0aS4pgnSmL7oAjVr/qrSAVYwSnCgg3vg9whL+iRO8wmXYgLNCKN5nPTrUlAAl2uc8+vc38mT
Ieb2lSvAxaMMN3yuAMMAosjUHkjmnTeyf0udjDAuWvXFqg+khG8QTKsWUAclgzvpEImfG7dqTTuT
w8z6ft7ouzj1xwviZJUufXNLKV2lJgpIbBAG2hCEkFii3dw1TvpkQTomvw9p/wMIceNH863xE687
YHZqwfB1EsQ3vIc7bws+eOwyFWuOAucYFyiwm9XnUiWXJrhUCNpLSd57WQ8+LQP6E5wv/AdPPu0D
48l1nkTjlKNAkdb9XRuVmBWWW88gcWhG8VU6Gt/mQvMyLQmFdeIqUFAHOvcVmIszQaF/jQpwbWkP
sFzCm19ET3gujhTb3dskbF4kZ/6kQsCgCrvb4gY519t5T/jDhXDaAeYGlcdRXSXyfnmTazp8Xl13
0M+io0/95IpugRuBC7CiTn1u4cytujRgPourNYX7zS5VzsLn7fEmliDLkn8ZDtXF+VVyTjI7ktdB
IqmZwNMWoArs5ei3RyoPhsf5lhoTlSxthYZzj2ABjiuQPwNkm7jAtrjjJ91fLnif7Q/P4V+fTWNi
01rX5pSsyBow2z4iXtjqUaVN4GugVp0kceqLGW8E8XIq7fjFCvOXhHPNUL848wnZcRYiyrko5PAb
8PG6TWHYXQt2m8q2xAsj0e255mXWnCihMSELhaEi1zTc5cYsOUZrOp30qTVWO+7uZOu7gndROT2e
dxt6+s+tkQlMyzBrgG9OSP7yS6MIu8/yemnyIKw832RCkJTnnSVNdCOTxlG00q4M3rfirYOJM1K+
KEJmoBikjZotjBdijEZ39xJbEiee8tbCBJN+AP9IHCOcWsKrEH+euQ373eeVgbF8HRxU4L9noZKW
0JFkBOI8aEALSkfGQVoBTocx9dOn7NnwzEsj0JzMa55jeP7NCirGyl05Gcgu5GvzK9hmizqNYHJW
ZQRuu75cL4vczm67H1DC0EF/pIf5J9B/degopY+L23MrpfRzsW65tc6EGqUZLbPQEc2STPQi/aoi
hzhv/U43giThlCCoi5+zxcSZel2KVDERqaFF4CDvspMYvGAi7xDsvoK2a2LSoLwcyzYdoQpT5k4Z
IpQd8S6pMhf0GMAoECDaOFcCbxOZcJKAYiOuG4ICqbqi8Qf15ZEohV2VsjvPcdha3HLw3qW3XSIT
TfRmVjOzwA1BR7gSUD283xCrk18rXgrKI5v37OB9OyayVFFJMm1BotxKxk05Ncc5NS4bkdco3n3b
bRfGhBcB0MQCaF+ElxuqQKg9JzcUgQXtw/Uoy6hSoXp/r37h5k+7ucvWMBNuhBa8QLGFJp2AvvRk
IlfOFkcwa5fMhyx+UwUwpEq3pAGvhqnanSDY9fDY67MjSzyhmr3baftTmIwmJY0UkRxnckCbfNbe
rBFjK+vlal0oTWLLUgKUPC9/5B0atnMD+fVGHXqVQhH6sLmjWs3gHb9JDuJhuOB1FDgHhm3PNGZB
VqC9YWy+yNTeTvBenudwsp5Ng1f03sVibraT7c7otQLqmxUupQbZN/07TWqgRnCZd1RV9dv5W57z
6d77Y5u3UC0oObCm6CyIx/TQBT0mkHX/X8zF793C2zUxEadT0yLTVVTyk8uGTs5JdvdUOOLn/lm1
W1poD7oLC88c978tjwk7abLEeSWhWV+PTajLyiEtpyApTVDdElBOL8axUMsCaiXiX8DAtutlws84
omeZCagSlP3ox9VyjOvSa1eetOtuKry1w4SfviyUWoIidNC/6EcUl53+eb2fJlvz5sFvvfm9zwaO
Zvk+eeoFW72yONCm3TLT9hcwcajs52Ed6+LdW1cfb0XLjuFJFggkVih9CwQ6xEIgXBk/Wrt/ilBl
S13e8eRFYXaUbK4i3FkWXgRNvXqaEfV2mcpBNdQvZj7f5xEJlNj6XNRDaDT124LxiEltD0VmPlU9
kPhGiUGwae3C8963+8Le7A07dDYWlok+KAKjGsyXJSAA6vtmyIeOc6FzLTFpUa1ExExEXHdZWNzX
PrQxgyaMLgT+1N7eW2+7JiYp6ooklcoS0UkOyhACJQfQ5+DtmtlUqYV3i3PCBstFpcVCocQRloVh
qOemry7klYA1WTM9jMty8ned4kDPpHsKE6MKa4hluUVWpBBdtycVrpsO8VFeTPCYNWMITJg717Vn
zFC77doXtf6U5XlYVErYRRH4j8m1TKUIIL1RxyP9XyQIYOmx3cyK29Wza6zVRY5URJTmY7fml5Mp
+QoskGp2OqFGma2b79ayvI4i2QXM2E7SXHFqvf9WFlaNKKXY8Wh5ZDmUAMgU7QiG6MyD8KQD9mhP
0ZTCIVJ8yFM5drKuqBwy63YH6JUdyQqU1BrpoEbLaOtr5hPITWtrfg8SCkeeQJaQWjyf5HkKE3xb
RVjxmEnhKXLzktXW9WosX9NZea3nJIwsFMMFNTkMVeEpgCw6UjleGRXhBOK9p/rWXZlAHMt4kON0
E+hzgN6zXs0XiUD3rAd9A5Qj5Me5Tq7qSuWtfd+XMLQnGroGci8mLs8qqVOd1mmzsLuWDhSyqGEe
Ub3gIkf2E92TJSb+gl9MALWVTs8jBAiu9R+GXwXS/Xwc3C5sbgtgZwVOzKcH4eNBOZlk8j01z9U5
i1CNSIra6TCU3vGToH3n+WWDbWK3w4LOWoxl/dSXT73xQr6l/RKa4CmKzYnU+++TkzkmfkqFnDag
ccdzIXapVGWSOx3wFarsUM2NunZETN2ct8n5cCYTSFUTU6R9hXpBJR5mGfbAYEDeztv4w8V4Whfz
tNTEoo6MBTeQeNR/qO+je6WLgXZacsQ4+dfFncnfDomA2+Yf/zeZWCpr3ZrGBRJmDd7R+ZI7IcRd
RagKLn4mHaQftN3Gb9//4R482WViTi9GuCDEdzxXfNAOZpiGpg106yHjAJx2zwD03yEsolgS0HU4
I5vEeVStuQcvURZAm8YWmjdZ/Hr+0+26x8YAE7isyIyGZWigObdOX8tUc61+vFiy+OG/mWEClaCB
ImqRUB6bc8jYJ48yAA4dro3zVvaLRpvVMFGqQ4Cfum6hnR6UOVTxIiEmGD61I5jcb9RYuI8gA2LP
5hwafRXORudrKfGbZb5K586J9T6ESttzNEdePYIOOdESzj7svyc3v5AJasNsZpiCw1MhC03TaW8z
kMxQQkb1JUWzNOCdfo7/sFV5VSwScGzDUXVddIiO4ciF46G78z3GaUVsVZ5IeiLXOUBqRu9MThvO
aHbNh/qi9nqvCykeQwYET3C7w/mPzfFctjzfqt0y5ON75Ti+ynsgUCvDBet8cN7MR54MNLi362Ni
W50tZdxR1Fbv1+H4WPsppsD0y+RaxbLa78LjeXv0JHy49TbbyYS0qBomQRPhwiW48uU6FMsj0TXb
tNCqU3nNud13+cYYE16gPSUlmQT3oIMWAGAfpKPkZUdecZz3qZggk1Xl/4+ZqhhsJf16TZAa9n3O
SYd4Zpgg01t9Otf0S2lVZdfa1UCeRsKJl7uo9a07MCGmXZG95+Bufx9hTQ+y7nR3ia+DJ27A0A2A
fENv83xi/37dfCcmamglZNYSFffrdPwyecOX9VA4ayB8mY+jBwW+Y+Z8q/9nyY3f/f79HbO5epYs
LVJxRa5Sk9HO8nuraG0R2Nrz7r5fYDwtjRXck4mkNtD1+1kaUogTe0BFuuV1n9u6Ty9v/brlIpN3
H3wbo0xSBIJ9UED02E8zxnsZQqTx9KaK9aEzM5+zPs551pnwIUKi0lx6rI/yC6iecmi+k6v4afAl
Z31VLzNvQjlqOK7fOHbp3z0TR3QmjjRg3cgxdkb9dPKWa4CvUbpsgMOB4oe/HHhip7xzoTOhRIFC
kNnWKPFNidMneCLUn0uf2hwdtfNKVBVfZahjnF8lXcS5RTKBpUp0AUNd1Eclzc26y2XReP5JXeGc
CSaoRGnSaxJ9+FCVec2XDoIjhlRvmHbtedc17zLVmegiKeY8KBLKHgs4DoBQqVJHAQQaX+5l8JfF
f2dRc+KHfrKl8PxecqInO+GtjAXpBBX3aS/pDvjUiz67wpCT+5+ssGPdpaJbYl4ANjmXxUHPK2fo
xSOZZs5n4xxwdoq716t+0TIUWTDYYTf5rShLdlRAEXUonL9ZEPJzGUJ5uC+Z8y3jBVIbC0qwq/6U
qcRWYxDaonp03sq+o5+sMKe5WypVywb4RSnnn2VjuTTAp3nexP73P5lgDvCsVAKImvHczgfRk6vX
TAYwSBE5J3a/7SCdzDBHNmnaYUVVChNRd9DJxTC4ck8Jx8Csd+TNn/zh2jzZYs5uky5x0keIgVm4
KmCcUB3zO1jXAf+cnfLVMp38INv/4hTTU/oxZpzsMqfY0KqhlTt6lFzhhhagLnrXSjzauRY863V6
aV/b1aMjWqXDq2XyPiOTKkwLVICFMsJ7X8gcMSd2noFsA5JP572F45BsX6yQdSg05qi6zasFaYsK
wD1wzXEqQPt35699ZPthKDiBLVqhd4rQhn1PLjMLotaC7AHqGc7TGJxf0342fDJHr4JNxhMLemF0
ZULr6H0oHdCQRy1NPPDckrd1TMQoqiGZ2gHeYekrVOsNtxo41cg/vFlOK2HCRS7K69R2AzJhuwyL
a1AaXWhXRag4MtoilsuTstjFOiL8/RME30k1NjuXq+aY52BbCEa/uDZSm6omyyXwdbqtuNN34wKC
8x54iBRwokwH8bp1YgDye7f00OWU33jcL39IRk6/hw0yvb5acYZLmwC5tQItj4BM4X76VxG9ciGs
XR787Q8P+5NJJtbIaMXpMtUgxWlzqEjXemgvctsIGj994OYJ+66KdwgoXXVkVkwhMZbiWC9GHL/K
Q6ZwmV6D2NnBtEXXAPFA1VcAu6b1hOxqvKoD3tP7D/51Ms+clMoSeiOykD+Plt2GxBPudVe763wq
SdYH4KzkoIE+chC+P0ZOBpkzA+lnVR9XfFBlEo9gornORtWfzOVA4uXamtubMl0onPV6LtSjtK6B
uIIWDQqQ0EK8XlL5Vi6TF8BLpcPUKUEKeTM7XRW7rNDEqq3FiUs1toXEcHU5RrFChlJHqx91Ik2e
oZXBhH5MtpaHeoGmpIBRvwla9Cniq9YGamM8rfkcRF3Ope/eT2NOy2bOMWnXfvg/0q5sOW5biX4R
q0iQBMFXrjOj0b5Y8gvLkm3u+86vv4fKTTSGmEHivMQVT5WbABrdjV7OSde86rhCXj0V3vQF4ecN
ATkT+h5X6JRiQquQJXw9bNuoD8FcMKAUbcEauUXbx0X6BPCUdd4kcqrXxV+rcNliic3ituP6EMnd
2TyF+WVDBZE5mkn6n1Hzs8YU53kT/zfX9EMKd01ZQuR2WZAxNlv9SdenawK+F1AGRTaNwVzJjMQj
03SM9MDttXw/5eolOvueBV8h2l4uQChNsIj0CRxbsseTAhNeAMPBuCrAK/drZ13oaJeiasrfBEMf
K+cCgy6gRcNmtH9pt/RQOOCBuQgPwfcYHCGqHVx0fnNpvAjBjNeL+TkU+ksqP3pTR0mAFLYc+1FJ
9n1moHk1dwGfNllxmH4ZB8NGnuGyTuKvowFmrFqdK6eq1cJeo0RBhCvYdX4wpxgMIqOMCqMJ+p8F
p51TQTJUoMP8CE6RzB2tQzgBqqZXbSKhIpq5xZz9W8rxX60hj1kYNk0mt5OJYtyQWbEEeuHov14U
fqAmNiOiVUA99TPTmjz4dPUVjQWO2ljqT7hxX+SzRYfDWZywKAOpYVgT4E6dOP0Och9PcOs2T4fI
gABFthtek7sB48QY5gZh1OZD8dDcoJ25QUfBOigevIXI3OmStdyTL6KVbducD7l8Eh7YtiWUHFuJ
CYT5CXmRewkIcZO7xPYKdSq8c5vBwYk8LjhQwiWro7UqBtzdn/UT0BPax9I23eRpupswxJ2/NABa
Nm5AzOaIFrvpsU5kc5FBGKb/b2FjGG2hJQA0y8Q2wsXVAL8nOE/ROrmgYAyBRTrqEzBkn8H3GuV4
34HLDeUU5TalO+VW+hbuJxd87i4NraFzcB8FX7Bp3U5Wuyr1Sdwbx20cyyYmi6oK9emgj4FYkmpo
n2gPcoN50MlM4VPS/JrNpLcBrD5ZRGJfi9j8Hs+qaIBfqGjcHUL7vpJLtFlnPka8NjOnaBH0Tvba
+IaRQ1F/r2j/OY+tZEbb0n7GWGWEnY9qy+j3TeSX5mQVZuZ0DJN4wHg+v+eCS8xzXrfxAgboEELj
Sf4BQDLHAMEorTSBJd/OxJ0cLeeii7RIcz2b0/eWxR5HeWGUhxq24wbXCEqVelLiouXNjH3NsPIv
51f53nL0yW8S1WRot9FAJs7FKd3c9BUYHNe0cXaT7NHRswd+3RVw2I69n/vkfr4pb1ddB1W8Q7w/
cgmRD6plf0UmVHWrucqRPY+FfNLbp/7xZdzGjF1p9C1DgqF1ARP0qL5ScJ0kVtCh5q667b3kRI+V
Y770AD3fjxci66ZvW5gP+ev3ndw5qWQlAnmcRDC2hgWW+hczk/1kZMdgKH90YXJrVpGbS7nTsMEF
Frknh9pbaEyXc0m9vMlmhP2Y3ilyT5NNGKk8uygI+wo64L3WoQBW6IewaFxAJr6kgbYby/6ymtTB
ykoNj4XkEePQl3M0eAYGFacRj52IPed5uccD+dgx1mDyCQPaDdsb2nyJ9IjNNPlQstRmjebFWXAR
NEAilVBoK4sDq6VdbxbPRqYcOl13Zwzg1YOM+KSdBFHD9qvtQ6f4nI3UpHk1RCjCjzb1k5fMAdnI
+lpEF1psdVfRYfmtGtKJRM4TgaJqmKQenk+eH3spxewNxrbG/7ouzuco08T6IWrRnerINrELB1wN
SfB+M1YcW/27VuzOX8/19p25nXw/c903cp/NiCSGEcRlKG6EiGzz/G4JM8/MCoGjW2/UOWmcl8k6
MkoRXdOJ+g/0go8YHl/Q0WBVVehJkn9+aUIt4ZxIRDqpl3QM3qDeDbV4nyLvrLyEmiBn6UK1BRJF
y+PcCPjpSdLECJpDGZO5b2NxBS6XntQAtLxewliwmdsFxxOd5Cxr0rCl0BsEmiClP5JZ8pcw8EHR
+Io6Z2Q3WQgiQzxRhuKLNPS+GTTpZaUath73e5YoL6TVns7vuMCgEc6gkg6EB9NaQcjb3u5atPAF
N03TWHFRi9a+Ha8YmoIAGNgsjDvbtAIijNQN6I9B2gjJR+TFANI3AJqvdKof2UHUNrhq5mfN/ZDH
He00TpM8yuh2CWMw2UjScskm/cv57fsbhf0Qwh2oaigp+sDezdpKKlhc937kdVbnGofujlwoiSAC
ES2KO68glifSIdD184hYC3nscP/PL+k9X/pp31SZ6URnRAGL868+rknkRWY9fKx2W+01X7bbO3ow
vAAlE2MXH6hjXnZP1ZV0ueD9t0cA4ID29EsBYKbzH7K51JPvWH8/8bVItbMAuoliTVz0bjLozxUs
umC126HWiRROK7W4U2UQOa3Z6gFQO52zEpjGh7XsqX5d802dPf2IPX1/fnHbluBELqedoQkY1k6D
FWeX8092WI5oAXMNtz7G+zlGO19jz7vAFQjdvIInQjlt7ZY56JcSV2IF2Rp95SJw5BvDXokNiSVf
pEJcYtEZcupKKpYketmlfnbMCzdqcesT9KtgbgMdFg2ACADWKeb3EC2Ti9JCHaznfQKjNh6qvX5M
YGbWQCP+3qDqldmiyWXRWfLdKiTGIOsShuvTR7YVJ3PKH6A49FskSUO7+FrY6Gz8fv4oN+32x0ny
nStJpqFFC0CPvpFmjlmllrwc1fm6qB7Py1nV/4wxoFx4o0/IZZcMVcyOdHbeDtYgXUmxoGQkMjmf
+lTKEFzJIUK1MG38BRl1OVDvetbv6zJwm3xyiqw5FLS7pzFgreXQRcXji0nT/Uhne06oPVWSVwWB
a3Z5ZKXoJLAw3O3Jo/4FT9LWykf6SjRwjhuLyAGIDoKzUk1LZ4WNaJKVb9V94zDf8BZcK92Vb+L9
AvtRYPhT9PgVncr6+4lpBOW2VCtlg2dIGT2EE+hzMu1i0ULBuYjEcDYqDaisVaYU+UPwWGloT70g
8ct5/drePg1YLzrYQlS+yqrIWtEmBcLnMahdeWE/SVZeltLyWOaKoKD7N6b+Qxany4WshV06wbHJ
K8lq832+jOzsPmUuvQG68zHDhO5FC4QgGxztgp3cjhNAl/znOjmnWsiFWgbV+8OVHnIQoWPQpfUW
u93ncJ/J479nCl/TtCcCOb0E2qYSdzpSFUPSvJZN/mAmwWgFSrDHmPIuU6X9VKmmpcrzTmvDZz2c
QCilydekDyNLN1Q8EOGHzh/2tj59bAKntjnTukw2UBzT1Ok6HmPJBxVNb0t6+q+pLbnVc5qbdzUI
9QgkRVX3HCSq37f9VTr/Flj46S5zDnUop7ru1AqjN9boqsTKAej+NtnNt/kh9kSF121n+rF9nDNV
1Lgj8VrobnoEKyqz9PLb+QParl2faA3nOZNpSpsIaFbI3s6u6pS32X14WGdzDX/wW+mfoBFuO2vD
IMg0magncyILlqmsSLAq9nWeEZasXBeDVWCSchdF1rALfeMyfUgs2RoBQwVExPlIrHknnK8UfAdf
LEqCGl0EA55m05sKmB51Z7rxUTmUaFz4J8h2271ImJr6/7r5glDex2QiZh94E7pnW9meAR52ReoM
DHb9Q5aqpZXkyTdVzipLHacOk1yoLP/OcTOTAGRLNTTCJ2UmdTbnqEXwG6RW+W1x1rmZ4TV+bN8K
xTf90suA7OgJhK534lNIYRLwoCmKQnR+bgzExdHc623ql9rz0lvkQNyVtFhyyb6cruLjMFszWhxR
JhDiJm4aoBPR3A2qimrO1QRFOJW+LTq4f/QfTRHb5xcoWh+n0EEwo7F3rfIC88I15i9lmFjRxDDt
eFPE9+dlfTIJgP8FOaz+J9kWt6CBScCDk8DnZUoPMlgkAlFsuykAg4IqWLQMiiP7NdIgdC5Z03Vg
H2zGW0mNbscU5erzi1g/8heFWBdBFYAYm7qioQnzVxnoERsGAxijnjp5ydhY+fAzy48ZvU1S9Je0
ovzZJyX4VRzfBSp1dB4CHeL64MoIFqtI0DScvZ5f0+a+fayJ7wHVQ20h+ggh85xZQf2QTS/nBXwu
qa/LMBRwYzKDrPyiv+5anHZBPWQYNYqK66697ctDKbtM7y0p/aottw0oMNvwqKTP8Xypsvtcf5LW
jDD7tz6d+4x1I05D0aUyMX1aIQQlz8R4VFRPqkTYW6uSfVKQk6VyccNE6zmiTV/gFQlmXDc9GHcr
C5J8JDtR0ujT5eWWwwUOLZg4unzGro5laqXNj9Aoj2r7pI2LbUwP549wU0dOlrV+y8nWdTmN56WB
rJ4OFlue01rIf/QpvH5fDtN0YITLIFvirpYsBVGIzmEGYgWgSz+gEzO+BfAORhSbXQ8+k7VJq5l8
cZPY9tr+EswjKKEPNNBC/MfDw86SjNGtFBHPweY9BrDL/9f27mBPtm+RuoyMJMYFqK+74qkFyo4q
yO5vWSZTAf2ersuU0vd364mIZvmTlT1U9r1SWorSWn1+naQ/iw4cOgJj/jkkwGmZIDgjIEqXNZNv
rVgIAwJaSwrwmID1urWWC/bA7tfcDH0VZhI3DcipNO7mShVV6EhmqN9BO+ixW73NKGCYwTt3iuZE
ujc6M92nnqhML1wnd5+DgZmjMWSmB1zoal8e1tFxiqFkt8RbSBQ1fy5Mc7vKXelJreVyicDBbO6Y
P+1Bz+JOB+W9HfQ30Bw4Ydyd1kI6pkWpgQdjvIDhZeyyNO5o82+HzTgpnNvPVDQH9nViejpBWqv5
VtMRsAh3582T8Jg445FiXJyQEszDsk/9KvfwHvCLi3xf517ni6ZpNq/an7qPfNmKNnBy1bol7qKK
qYGXdJfj/MyMq1y77erGKdnXXNgDt2Xm/9J9SOPCmiRcgaXyWoLuL97ijHfk64Q/TS/z/j8Rr3lF
hTr77+k+lTFPrayBqMZJbhQzNhKASXnRsUBuMj4sVyshON1JjiiBvp4P7zbNE1Hk1y2N5Kod67SA
lkiLHUSpRecCzRG3gLu1iJHZUuaTURDdbxnlU5lcVKIs1MgWA1e7io9mfqu3R0r983opWhZvt7ql
lCZSmt5KhN36qd+4wP/fCU9q3Z5z28dZqWjMm7kxYDfW+dSpPiQO0Jzu14bFjDood8zO+XVt37eT
8+IMlUxj0C6uQzCG+dot6UEJqBXKoP4aUb4aKjtKkStKY7s2Mxu1SUEgJ9pWznLRpR/kIoa2IB5/
oxlzEk29rIJ5R4r0ghnRdUQCu4w0UVZOtM2cLdMKg2ZmBFvWH4p9fLFcKFdrPQJw/rgSogEV4R5z
No2E5gQcTjyYxpg51Qhc00meXZNiRDxAO3boaTWaDBkYyEHKnD7/txP+1IzHlrnBTBCYkmpkIOVL
jOTYygBeLbYTM+B8zjmuXuJDn/jh+FAaQfKg40S1S2O8QI1pnzls34LDFH1470ZcFD0Lbj8/Fm8U
WjGyWMsx2pqpFq3zm7Yyv0cgqBE8GbedOgNxqCqrOnIo3DmGSwVkhdaQvJk672HLRejmdqhgLyc/
9USVs82FMeQ/NZOBRZ2vXROpl6OwTPCc65IXLZ99hRa9lUe96DZsusETQZwNmJNKH5NJCdEAAYBB
R7PJ/FD6Jkp0uYm5ipURxHSGwma1K54d2wrazRPhnAnQZrpEjVQXfpthPqFlcWxp8iw4uk3Xa+Ll
SsBVb4L+9VevhIxTCj4QPOakEfMiTe8ngWQNw51SaE4WmCKjum7YJyv+IY5P64F4wSgLsyr9aM9A
Mp1dx7d0L+Xgsxs9zevAwmDspdEWTc2/M65ychFXrJE8MxiwU7i9DBNWjaqRoyb4c1BASmgVioPB
j+GFfCU+ui/RooV7AoCxIz3gF890q9mqdmgatcm9Gri6XzvsOsJDt8Yp3AOlJ1bttHG0a/m53UMP
hHAdGzv1yxdzhjhd4qbUF3S0dmP8yAbTK9Nil05sH46aQAc2FA2iTBnsv2vukX/o1OgSxogiCd8h
/mfZo7UIqXjjwuqygtzqipNDdL4+2sihWWkamG2SaLCiRLfAYuJ0w+15g74txVQJTthA1Y075KVU
sr6TUnAxKOl+kKpLaSSOrim782I2Twa79KcY7mSySh8A7xyWgOaktobxBYncVsP3Wns8L2fzWE7k
8FeTDOGAyWWolkRuSpp/T+VJkMvZXAohBvCd0VdK+Un9RJ2COGkplEz9YZhA9gYRArkp8rvzK9k8
mBMx62ecvCZClbZyZEih34fPCfnWSpdsiAQB0+ZuncjgDt9sF2lSKFKj+VT6GkDLg+H5/CpEm8Wd
e2LWpB8UbFah/ZgmlLFTZlGM/8+v5+VseVNdPlkKd/BkGdLY6NTQz8EC5ZrW/A4zTxtUP+Z/kgBY
XwGfjCNBPkqm5lr2XX8/OZ4hUVpzyAkKgX64SyavRf4fZzVfzR6o9C6jg6KJhvg2RSJaMGBwVOgf
t0RJKg1DrUz4ASU9hlpsm9p8k0vg4KgDN0sTO9BmryeS39TxIWeJraaoPtHejabuUA8R4tH2OYu/
Vy25asfSSU3diUnlVuNbNw1Oq5FdbSxO3le+bHTHPHa0vD2akbbPlfpYp9+aRnCVtk9NpTrmMPGa
RAXn111MA6BnBUWDGMjXDjm5LDz01hzX4LlsL8UPos07dSKO08ZICqswlHFocdZZSXiJaa7GFGIe
b+r8iRTunNAqHU/GEMV+3aBjiLKmsQOdAYyCtiBCziLgr1cr+mRLjnNd30zDVFvUaO+XeL4jipK6
7VL1zjQWQNrNw73gonzCPCRMlzVVZWBr1uDXOcVlC8i/4hBpzf7A/PWxwo7qYcUgFb3dtw/3RNJq
fU6uSAHCziIw2R9Zq3Sn7Ax3bbZDDIApauGzSLSu9exPpCELXcmNmoRojQBULN3F6B6Pg7dsnq2l
ya1K8lkcefnw/fx+bqoULA9aDeGr8VT5VWw1aDA6GtIwU05ANDHcpUniLkskSOMKxPDJaLmXs1ar
8BBKlB/ReCWF10MjsC+fK+erZnws5f3hebKDejXL85DjQbJOy2o2jHX3tbRze76e3M7uhmvJUTrn
/PZtK8mJ0PVtfSK0C4OuiqoofAcNiNgh2BuPI7rOKsMGT7O/iMiMPrfQcKvk9B9p/TnSx9r0pB31
F0d7zJ6zPbE11GSYk+GC7mXnt/Nmv+wvdx+acFrK3ECdydxph/Tiz7zZ4IufQcKz5G5DHkRkSgeM
XssHE9PH+XJYWxIAiZ6CB1S1l8vkMKiiDqGNItcvC+RCln5CLW82kdb69wtUV7345H9P9IbzHCDL
VBNTQXsMyYodcEhdoCL2LHKUVAVseDsfVZpcSFELZHt9upjGLscwKeqzGhAUcEsVDU8V2gOkuMXL
pnfnOrHLanYCFPUDMlx30eIvmnTVSAhaGjq9Lgo5DEq0oKUh3aEP/ELH4HNS1ML5oE0vf7IwzkcV
cT/Jig79XLt5V+byjl6ulXcnRRsHRa/p0r+cv4Ob/kpXgTiCGjZeANxWSkViBMVavJY7Txmf+qrC
MKCFfhb7vJz13/l8ZB9yuJXV05TXqYmVleEDOiDtfgame1Q54IK0JCCtnJe2Gt5z0jjDPMpL3+s0
AMZ2t2dR5yelZMf6ru9AkQZ8u1B5m8tcYM22rfRfK+ThcONpSmQ5AC2pXDwFzKHKFxSTzy/rvZ3w
zLp46AptQCNFOcFgrsBkCiIIC9WnahdgDAHjWsjFjx6Yhr3cM50Z7YC1lemOKJckOEkeFDcgJR3U
BSnICohNZr7Tg9dYewvq0tGlt/Pr/RtLhlwLxo5lBcN8vzoIXc9BTaHGeGij2qCiE3qx5htqvbjr
bfjdqEX/kMcZsaQqh1BdDcsqb7XSq7Q/k7nCGGn77n1I4+5eb2KELmDrDG6IJODqdjUwGwPQAG3K
BjANVljc2vDFuMbbjpciCFyDQSB0cn6wVxOm0PY317m6tk9KeyKMc32DUZESswKBV8vtFZ10P5NH
V6Aomx7hRAanKMW45EU3D2skoXrGbtnJ+Tckit3gInZGK1W+CeRtrokpSAGsbzGT7/uNhzIxzJ79
IS9MVkZZFIFD5bieGvNaBmisStRnvn0dTqRy8ZIm16VRgy4D/V/7tSNicSRmrQpDnSG4Mf3mIE6r
rYb50+kx1PMZQYhL+URgxNoqHqseiUA6OrVSWBm9HuTHpU/dWjsy8ijY2c04AkQtDHk1hKSfehbi
lAzmOINs0la8aY/J8P1yVe+Xy3Fn7v6jLO66S8pgSP1UxX7V16+ykb5OCjxE3ZquNAbP/YzJ+FLL
vgHD0Bs6A5PZqQh29b1Fkd/eFYmIajI1gEfEKa6hlIXEQoydG0V/IFL02maD8aVsmeaMSnmb1NOT
JA8XYzk4oMhowJCkL/Fe1XrArBulHXea00ijkyk9MBEmw+/ztLQKbRZdsPU7zn0nt1VmG6bmBCBV
v5qv2Fe6Fn88MG4hOxBaq4lE5yMA2VQqkCsSy5nIuk2XIU7L2CdtsjfG5DpKcqcwMoGYrboannA6
01QTHtyQ1+84eYmAOTwp1Jb+cZ/zHei9ALuO6QftKO0j0btny+4jdYxkDlqXMKDGLYrKxjQvrRz6
cUmtAgiqBbrIAb5kG5momXPT0p/K4uOuIiFNx5AaM5rDWmiKL2JXcrPkoB7Wop2w6rwVwRJFV5BO
1tFxxGcYElKAZXHAQCpB+cyK48HcdUPjKXljG1S6AMXQEwmyEoUZvXYqrbBjrayshPW5peS6KMUk
+hrO9dRoMllGCV+DwsMh3Km73E/t1omuJH8d8BdBbW2VLIE38LF6To2SAUTSRdZLXrkUTq36Dd2l
fWaHkw9mXmuU3mT2lQFDS8ncGEkhUJOct2hb1+VUPndLMVVjyGWJV2YePgOBCZViC4xOgsuy5RFO
hXDqW/RmM9S9JHlqmPnA1T4UwOVw6lKPLjJZnYB3HJPbHHf1/No2vd+pXE6VAcAETHk9xWAawBMC
pM1qqyusdR4PIDSWduwWv7oUtV+ti+Ht3qlQ7iVRxlEqx6qUY7RLvUxL1ZrJd7V4ndDy2GixYGf/
Rn+QD9WJKmsoLf1qhnI9zfKuQHcNQDcdcEWZx25Xh85a6otmgFuZoI4TlGy3IhmifIjkYoosymZJ
XcfxlfAuCgCy04oaHUUS+GATw21j1CAzUPSRo4KbMWkEa9i2cieL4O651JlAvOq0Au+ENa+Tu2vk
vmI2rvkVUdwuWg93ycN8nglr0SMk0c6Fa1oKUX1x0x2dHgp3j6swDYq8bMzf6LIS6hx3nXNwukZ5
j+V0zui2yn4dcY39srievXcEz/haNKuybaU+VI67yEpBwMHeQiHm/EJHDroFhIDIWGwaKUyEwKvj
jfOJiDVbUlNRkx5VGUBP42H1WDz/gWaZFO9tK9Mt+ofhdG9+1wd+yObztQUzA7zs0Jk64hUHppog
fGeqwZtuvcjjCnQv8ruC5fLp24qBvg/FhdBvMlBpHrosv52VxVf6XVBfh0Ius02reLJCzmgwMgPF
RsaTTidAIg185aF6o35zg9FhUINTii6Aeo+Fijd3U3dOJHPGRK8Sw1hk9Hjki3HVFYavVdJ1SZUf
553N5h0/EcMZFBBkpCwPoT46YIrS9iZSQue8hM0g8EQCZ0XUYCrngmIhIVyJkYBEVu9caXpUo9o9
L+ld3z75sBNRnDVBxDK2sYZ4E+XePc0AOUQaqyY/iPZqjH7VXabokCWBIBbZNsonYjnDUuJ5BeBE
HbBPwftcHKrM+2Cn+MDdmx1tJwJWFWkGZ1WiGTxmDRonADvSosPglVK3M0TTXyLF58KB1ugmIweC
hb/EhaXIR0ymtLI3xA/LOFjnj02ggvxw20KaPkyAeOAtumkXFTrtUirwm9tbpq9zOAZDAZY7IWOQ
spbVJi7TRMBZblhydR2ISOb+wNv6rH+Y0wP6vmJ+ImIytV7tKhA0ez2OaD80ypdsHBbw35mHfszu
0nRYrDjpR9Srg6ZGp1gGEMguQckiaZ4kfUAfv8oSDM3jpYBUBLxURo9hLGOWPpieJyN1VGN+VNLR
Nof6oOnpS6fND2E3f+kM7YueVzcxYW6ahg9Rl3V22APIYawHtwbZ3zLmwJECI0FCO8dQxocmDC6a
ur+Vlr5xS918M0fppZDTaypLTt/Go53JMmhsp/5RLiPQDjbKTwzmJXbRmd/BTzTaXSPv54ZVVlur
jdNMDPyaVPoh5dpdlMmoFeY/cxn5U5kOAP6u+rtQk2/UprxI9Buax1Zq5Y32pEgDctZgYk1N6WUx
qBdp9b6Uq9oe9eKxosyv1cGbCLxKawCmsKwTV0qS0irb7MDi8hDn4VFKMzy9jPvF6G/DQLnvKeYj
pKG5lkqigT6A+aMa3EtN5mF+PbfzJAttvQu+S8EABOD4R9SonjwsN0ATByXsDJDVQleutRj0S3Gj
NLapDnZQL8h/1fVyTGmRHIDHs5tYeajk4UkHi6IBlDuHGHhsVUBzD4rsMJvtPRSFWHUg4wOK9H7U
GaCu62RwdKPE3saG3QMLrMoDwLPooemFslQAEdF8SLNRcfV0NLGKxB06IMmF/V2gFVfSUE9OUmhv
Y9h9w/P0sZO7qyZRbmiafOniYbiodGCGDxJq/vNCAZLEWjzAxotWNvA0Y/VLTOr7IQsuGTH9aFJ2
5WD+qIy8tkYV9fkpR11Sy3aRCrLUsLqpY90NIvVHV4ErdFR2pi6jHtUFF9SM3bZvJpsiHVMX6Y8l
GQ59khyVFsOyio5sSRXtQzQmpjHdqysCzpSm380wejLj4kULMfUWNGidrmN0fC07vZT9LJ/suaoe
wlz+uu6T1VVm69JYx3BtWd63UO+soRFg1hDs9PRhUAd89jDehXp6L9dm46CV9tlsq+9Mqfpd17Vg
DwCPkG7I0k6fe+hC1pb2ME+Jm8dF7gb1JIL++QwzguIrIX+ZAR6LA+yvhVKw964Z1WMqumYi9A+j
M1BD/giss6EjW6FX1/55O7pZ9D2Vy4UMrAm6keoxOjYV4EL5IPn01N3wJQuQCVjZd8mX/KZ6aveN
L+on3jThKlF1c80tfeK3kFnK8LfIEucZHG7n67mo0LUZRaCDGNplmvQTlrlpxGadqchghnpgD0Ca
HUbzJjKPyzJ4gm3cSsxiKX+J4mK+uaz1MiQL0DQ81Vv2yy7s8PAeneYQHagItm07eDiRxh1a0oNk
FWD/FdLAk7Ni0gDXa9cCrTH3pBsRAP2mVz8Rxkd75lyFXWhGvimr13gPXcXF8FwAkN6aemXXByLU
NpE8LvYLonnAswVNQkqYW+rwpVe9VO7cHtO8syhi2dbBj2Pjgr9Sz3JNhYfwi/rSiJhdgDfmvGaI
JHBRRNfpHdNrwAchSHG1MreGSRGEsJvPm5MD4mK7qgvKOkxQFGDLZWGEltncFdpjXnyNqsdIFLBs
G4wTaVyQF8SLnoJSeH07/jFdVb39MV2l7Jjzzjf6D6erBMvkm71zWsZpr1eBBzJ7p4IFri7ka42V
DlWPUTQc/tO58QgOpaEW+hgbEeiEIrw8TPgiEcHhulOfIr+PneQxvWc1YFFekMhvy+9GeJWoV6r0
qqf4//y6m9yR3p5f0ubF+nAxGqfsLSjFm6HBySUAt5W1Z4VgjENW7F66zUU6uWl6T2Rxaj+DEdlU
2whtJXlxlUxXXR9ZU2dYpT6JTO9qWj9t44koTv0JQjFFrorIV+5XlsjcjbzstQEbWeGKC36bZ3Yi
jNP+uqFJnqcQBpiWnYE2GCR8E4slMQbJYfH1wQ3l8cckJMMU7Cc/XESoMdLK1EN/1sznbmHInZAW
9REkQVkjHFTZfvr8FYzww0WLEXcVuuJLP0M0RbODVkp4W4yWPqcOpjutNl5rqq5U/+zL1F5Mxcqn
O+DgJpOotCbQWX7oyCSxHNQJ1o14Hq/yS1Mvvg5zv49U4qiqCFV201h/nC6PjlhUFP3+DUYXzOSY
V4uFmvxvvVs/dpZzpmkUTVm9YBIWz3GLRheKcM5ccB10zn3OppIqHeDC/AkoPyi+KzsgAjop6FK9
HAw9YGs9b1UEN+IdVfmkODhkiEWiBDd9Un4q9HtMB7sCvk2dXhD472r51iTCut1mtHVyTpx1MVsM
nYUaLFmkoHRlXqyjdgN1ZI/txNlD0WXg7Is0h4mur1evCwtQC+9Imlta++X8Lm7Xb06WxBmWdCq0
KFeRbRi89ApN+pelb1y1bzreP6i01p70UkciyylQdx7asF8yM+1os0JvAN8UxFSmYVWy9aYi/Tsf
5V0FBGmB/m8n7z/Wyc/udN0cEWUICl9vtckFFVzVWokeGL0VBpN57Msu2gUTwVQsJdFLmTbxnmQD
oIRC0t6f3/NNm3rif7kouqrLYUgraFHYzJYy3xjpNXqlrWTsBIve3Gd1zfCgqI3eDe5sa6oFwJ7S
VwD73Kuo7MmaKKO/ees/RPD+YZJYb0qTgQkI/Y41X0flK4ipd0sM5N1ZQ59U5jYT+Ao6IJ1QQFcW
ncAKbJ/ryQdwxTmmFn1p6HgAfXSmzNem/086UwTbyfsEvUvnWptjhNRhcUX74WnE3Mx51fjM970+
x0+Ww+lGxAq1CuSiAvL36GogPBhaOwb2W2tnrZ2AWuwhBTH7cNX4sroLWwyY+N2L4BtWGZ8Cm5Nv
4HyFNESSoU1L7A9BLzuSSia3IWN9bKT2wlTr0E6rrHFQn901UXyRlclRqnJABFUwUFHWCprgRbvO
+RUjQl4EGb6Vbweg+Gayjxb6cH7F2xfyr3vCu5J4oTOAG/DSJDradPS9kflyKVuDsFVs87ZohFJg
NBjApeT8R8wivadqAJPuKB610fRhK3fpXvPknXQsd+dXtek/ToRx/kNRpB6GfZ2KAxNSqtpVDhJ5
VXD/NrfuRAhnYkJAvVWLClsmB/dqd4kMb53IyHhlAlMmWAyfd497qVFAuhR4lJRuh9he1YedPJL9
+T3bznB8rIdvIayVHhcjD0HAcdk//Y+072qOHEe6/UWMIAnaV9CVk0q+u/XCaLWh956//h5o7k6X
IH6F2dmHjdiIjlEWQCAzkZnnnGyH17kX7a0fUMfAZIqIr1mweSo7LhcpDOmrpaoxdx3I6vyAWphn
TuY5jGs/gwSIe31l7EN8utQXC+Mcy6Q3Ayb7Cpxxe3TWrgE3DgBPxYucrVQnvt7lbpYJvNnm1b2w
yf79Yn1lW+ZocCAlbME3qKaQkbFEgnKbefqFCc472LUF1TsJJuKlcTR98VpQmKMfQDv7uzWLSOW2
2/IX5tgXvVhRQrrIMFjt8C88BaMYvBxGFs25bBc9LuxxDqNKMJDZ5EYVZNUPwz6VzZdpKF01Al+6
EqL3gjVPFk260rM78hgNOyV+rtYfUQS96uWXja7M9VMkOrGcTzEWKFpJE05Rle/s5KkvkHRrw75L
WoGh/2OnDUUmwLuDkI77sKtW5lnR6yDMACiOgNKmcMId09WNMD4CrSfB9dg+qn/McR/WVtJJR0MW
6JwyQgukdOpWqK0kssF9zNwwMhnTpv+Zm/9rjt2if03ND1Tg/kXWuE9VRaVVFSqciwbWB7tyc0kT
fKNtl/JnzzjfXy/6XOgy+id5Lbml4en65A3FIeo7p2m9Xs9oFz5dP3/sR3/yYqB0NcFBYlmIoB/v
nzLYCXpUUR2US0t143scDdRIR5SGFUraXwbO/XWD2wEBuExFttk95JklQh2yV2piAEEFWYuglpLX
xkoeB30IjMp4yTINqjxDuOu15FuchYdebY9D1b4JfsWmm/vzK/gapNYlUZqivYTb0LuLp61eAwVm
RuWRuykkk1wp9DDuO7riypNoB/iKpFbJfRiXCzRDV+OhsNDuhU93Rqvwx9Xcj8p4mEvjmNXTuSva
pzwHZLY2BeJV29/976/AlyylJmOyyaBNUst0P5vhOVpaDwV7xyiiGyDPAmkeBXRom/fnYsu5gBlG
aZ7FhGkpYKRxbG4b+9v/+FHZL7gMJmuRpwrewn4cee8NFfX9e8au7aTrPqoctNKpFOReDzmsQGB8
K8knGOgHfsA2LZsH8aR631XyorJWzupjVshtnOJmvbcwBVK4y1E0nPT+vuZv7qU9zsF2MenNHnC9
AGUonYb28kBC+2XMwJrXJV4JKWVMhu3wv2OmhoFUyW/zRPx5RUmnjkofuGkalymKguiFrq1fmOZ+
xm0nEzA6q+IlGKrtAAQYNNu36vI45IXX2OlBgQRnSAq0t2VgEmM3LDpvsQYPk/ORl6bm3ZBJuyK2
byQQKEEs4FglyU43TLfJQUwt5zsA/F0tC6E0obprpHuoLbvgT/gRKujzJ4mvSNpRn9pbE1Iw6TQ8
har9SvQJBYUZ+nyVdFwJhAMEH2+rDnW5mVwkifuhJJPR1IER7xeoFRQY0LDLdWeov2JZPXdteqyz
eU86TKj2k8glbh0dSyUEwBMwLQOr9PHcRkbSSZ2ElrGJ3jZGYq1fyk5C25aYruwyBXjRbOdG1gGW
YMtC+RIEPyoPsLOteepsAmqAUv5dRrOPloxfxIsrxSIa341L/8ESl5Fra4PRfBU0XVOi7bs+sJRS
cPE0smUDrCv4BxP8x4Dnftw+JKt9G06YS0hkqN0Mrh6VN5L0aubf6jx1IytyiiKifQ+istWfdJn2
mGhN6yfUhM3UrftDDVqI/FtmPypPEYTAje6QDYkXEd3J1XZXdzupcyE26pTxzp79UldpbAM8nu2k
4lxBvIii/Ea7ePYULTvH2ksI1bk6q3etBt20ZVcO8yEdvQXRRa0gRyf1TtfKUPbsVhmppnwjWaFX
h9MD0GN3xkw6L06VL8agvkoFUv1qWING7yVHHxaVWuMASislvLX6NKaVagBWUOQ56FW7AWRwsezm
VU+VsPCUDrDIdQYJjZwcByLvQm2CHrSZyIw1Yw9p+bNcZlCGndSThN1bc7k9hScyeaF8Mq3pNp/J
F7OqduHSOQCw+jZ5Wqxftr6ctbI8qmHxnczdPinShx4ALQiY7gl472Z1oLI9nMLVRPW9fK0wPbMD
a/ounkHGFZWDQms9vJHGaGelBigqajrkfhljdzRoLcw5lUuIkxdKIC3SMS5+Wn2xqxYMIyngmQQu
07WjoYDANByRsRb31Qp4cyUfq756qob5pk/7ZznsvQhl1kidfpZ96BBTv6n6dFeSctcrceTMBniy
m5UqaukWkeQWculV4ewNYLsCIfpPtUUTvs8Gp5aXYJ7jm6ZqgjRXXGPoaTNWFBWy74VVftcX3YNL
9EJ0AbopADnfPQqRx7Wa930Zea1U7sDZd5tXkR/V+k2o1V6fyqe+NKictbtWlwM4un25VHuwwLn2
/AQqpzJ8GZbKAdWgG8bFLQGA2AwbAIJOoP7CZJO9L4FHkiKAEOTxobHrxVOi7Gmdy1/VaJxLorzM
Svi0Sr8N5VaZg2I4RYXidqR3sxiDnvJtjNGyYR3fhhkV6vlHXhA6t7K/DieljHtfttLHPMXAnGwH
GJy/SavcXaXwLS2LE3BFEcUj8cWs5htjHPzYgHKsCtmWXPH6GJ1IYt+UaOPG/eKV5Ecd/URxP8Tw
F0AGbieXbh2uQHjr+P9AoOIiWdVdCmoXEu6TeV9IX/q7PjWD+b6xTvI5r521esg0yQHMw5Gt0Jle
IayVL97I0L+HVrqzYvwHeymeaJs9RhjEJI9ledM0XqSgvjdnWOGpUg6Lup+t51G/K819l98YUePK
jR/ri0PWL1NGk/kphYxU4cSxm/TglHbrHHM6CYVGfIutlJ+HogNL1SuAWiDopAloN8baghbjQluE
fMw9qzJtQ2rMGrVH14LDkdKvDXL4xglDp9Fp+S3LvGz12uS1r/xmoWH1S7e+x/JxTN2ld5oSkKEZ
wvPzrY5BLF2WaFd+K9u7Be+ByeulXQYi0uybNlIoS47ke9hDXwKYCXDp0Lkxaay9xiXIL8cBCpa3
NgJYTyF32U43Ybqfureq6ak8Rm7ahZhoi3aVbtIk1nDjFSRNra+urv69y/3ccKb5Lf5qDN/GkUrJ
uIN6xqLdlF1FR1RJ8/w2PMtqDFlpv0uPsrlvyItl+YZFB3Mn4ck3mW+DfVhVUPjk92Q+dVNNa+Vp
xjjd3I5eXwekXGiuQI5UuR/iO0O7a9eHbKaG5eqxp2DZOuYGQ6qUuzXd2d3dYN8oINbqD1O/b0zg
KxaUbG8q5Xlpor02phTcmLSpIVlZeFUb6OM5KQAxxkUzzwx/j/EviQgSB1Ho4ZKwNmrqumA8sYqG
ljVo3SPhfPFWrL6MblxqgiJTNJQjrsoIHqZRpdVLBJ6Z/qg9RXvzfgYeHrH70RIQXbzX/7j00iAE
kgWGqUJ0QuPMxqRRjGZCTqKfo9vV2svrroXQI8ulp6/QBUtf7OfO7aH4WLgq1HhwphxBUsbi9uef
gPY0GHgV1eCn/TutmMZ2QItVj6H4Bv7f5mirdy00uXsQA7be6tnqSqfHRKhAsVUswer/mObSlmLs
hznWYJpNgaUDrQKrhJKu8f56sCJa4drtry938yjpNpNc1KAeww91xBFK5tNsAyY/ETfKuh/R+i/6
ZAam9P42wX1TdFukKowsJGOl5RMJMpadiYHjYtjV0SKCf27v4YU1rl5CkjaeWhPlcvmgOp3T/Srw
/opviZNCVHw6itS2tgYvP6yOq56McjTLMQAbQPi8c/s42ezM64lJ0jd7a7dIjpX4mGcXvvzYH/50
TpG6A8vGaOjf3/sXz070ABSMA0QSGFwHr+oo+qAuRsRqFFJo+UW90wPigIrML5/J6MU3tfsvDs6F
ee71oCu1DpJ9CV9Vrk9NNBNK8ujrdRubVxGyPxpuBZ63fLN3tC3JiNVE8hHH6SzNd72SPOoRRK+v
29n+iBeGuIs3AbcB2RkYWs/pnskMrcYhc0Zncad9eWgD+5txK9rAdy3eTx8Q/BC6BjQvCGK4B8Ri
YGSXWDBa/K5eajxLQUkD9oFbcKiA7eC+flOOTEVb+1Htu6fcK290fOCnZnd97Vt7jKqYZYMwVwF/
LXc7lTlL0n4B2mgojlGO3ASZD9Kp60a29ARY1edvK9ytTCGDFU4WysBgWj0oOKlD0AWp2x7z4wTq
MKq6y05+IKXImW+5N6AvGDEvoxTkn5ym2k+TZYSGbzx3XlbfYhYU8109ppEQw3qnjf6BatXGxTSh
uwJvqhIg0PmHYRgn0EtTgC0hyFTIDAiv3e4xLHEqwsRRY+0Jjy5IJIvq0htLBW082A40vK4/089J
kpkSs2Pw1rHYydJrWmeCK791TT6YYD/hwuWoUafZE3vyMolQbOoQgDLaLW+VBSzr0GRCAkvVN6Gn
Y66EuygfzHIXZVTjImqad7OKD+B36Y87ICaQwVMwAJb3pSNKAkR7ySVYPboxRR2BwiWbpsGJKvms
A0EmuhTMq1xbF3f1CtReh6x6X9fiVZU3gK8e6qffI8eeIXAl6o2wP3fNHHcHa6Ws2liDOXVdqUlu
ZXW5kc0aCT1wLVXvXb/yG37FVPFoBZUrNOM+cV/loaSBYAiZnIWy7kyUhapjSZyG1D+uG9oqbJsq
aAIxb6GjxaRzkUgpBt2WCxMH337T7TvJMqlum0GrF24m13S1HgEUOKW57STI+9d8Ca7/gI1UGckq
HIwJiosNeouuGaxOTiy/T1O3adMfvamuu6FaoJkYhv7/Zow7mWBmk9OWgZe14nFM1AAAXT8mEd5N
q8B3bt2By2VxpzOJo3UkJqieZ/3XgJDb5IJmwPaHu9g4/kCWI2gsWlR6pR0IocArZHok+IvGEmgw
wW3b/EoWQa4GuR5wdHJ5Wqpg7qRJgDaQ+s41p2etlynBtFZsCbzk1r7hCaOYOIwgPCFcb4uAuU4F
Esf0kymS6Gzo/tBFheDjbKW52Lk/VphvuXDFrb60y6pqTKSk3E+36+4/fVWmjRALhXK2bjOuMcZd
ZCj/gJn3ozlizF2slrHtG7anTyj84+G5KCLAzWaAuTDDy6816opx0EwpMFiTdrvZRa2sg/ogeEXI
q2rTydVnd3iMD+S/H04yCQa2dEbhryj88tZ2TBIrK5CK9YlTxD+M9OH6td2ab7u0wK+sr5LFbGfb
+jekA1tx5WI1vL6cOoNgSWGr6W3MCDv1HrrzeEDX694O+iByNdHiNhhiPyyOP4yVPRsgbcC7Ncsh
FwmVyMHyVzjbyZz30NM71Jb6ZErjYx3NoslF5t35qHa5WM77Z3K3WHkCFTNTRQfM9Btn/lJNyJsN
GtLxoQ5ELbDtq6fbqmrYYBmy+fyuAuVOHjEX/Hl4pDyIRxq2wjYxEUEZHz5wxNzVq+oOLx5lgsc3
ELIVahvBFB0b/S1qtf31U7pt6p0ty7Y/Y4nNxbKaZtQt39Ye0mWiKZ7ndvgIZmWKfoDAhW36SXC9
o9TzboyLZAZ4UcLQ6IrAkOqHyh78sa0E5aTNCIMds1DLMQnQgNzhkOTFjmeZtWbfKQ6TA8Rjd8qB
zZ78Ax+5tSJUUcBZx0iKTB7xrY9212pWUwR5HQPmDIVayfoZx+25tlsp0MzFVZq4ovo8nsNGeSHT
FFOlm25AJ+sN2ugoUFyqS+OQG3IGaEaIebLUMeysRJE1hbptZZZeZmbPjSbJrpzZ7toYKwgUlgNZ
zRe7IphiGqabmoS0MIbXGBvzVEjoxnZNTCEUdEql5jhM5sns7OqYQ+0aRWbSUzPT3Qlg8V9onP6G
vg3qXGQZXFB5j+4cp+fczJsgivTDGgMzAhLHW3PUj23WV4JMauv8oaHGOP80gOb56UBiaVMzVSA/
UkYkT9bi5AsI+KwQg88g9xgGgblNp3xpjwvVUqSY09T/OyaYLad8aYvzkZFRj60SRgxXQfwmopln
7QEqNqjqV1AbdUWvJuYWeL94aY87+oB/p0M3dpLfSnrv6tbgJ9Z6B6AfpgXTvZ0mN7oa+ZNVCzb1
U55F8AQFk75lw1fpBj/ak5fNolmTkgSF3cVev3a/NU2/bZQudtZ51Oh1j0U+hR5mTgPNPZuL/6wZ
oTQSNtYGxV/LCHYe5pgOt9W97TeBNNJccrOgP0A1xQ+P6im/l48dXqhu8zQHGL3x2xt7n3u1I4Im
f8qWuB/FubYiLCy5Xo000OTqxjZyx+qIq7Trf/vEYmZM1ug2lI0nFv7wYueypvtjaE9UbofdkCo3
eiNIjrZWgwcOmCxU0CZhlz/mftD/JSC9ltOgke9z8zANXl8JVvLpsGIllya4lwDai7lpSxOaaIf5
NATjbvDrW00s2yZaChdLh6Gw2q6Gnjgb3E4nCkw3e3T3LZioqblghi9zJVd+1YTSBZ9iA1uhBZwP
iwsyRJk/buLSjVKVlyWOBCi0JMCbaH9m1KLxreGnh/VZuhM999VP3vTdpI1XMaYTGEj+o8lVqmZN
aTFxzyjdMODv9nuyM8FBP7vhb/MY7hmv8cgAQhMGPgooeoa0DxrciDKwBWQon/FJ3I/hroS6ytKK
mlcSgPXzpcTgF9T5WGUeqIP++/DU34iLOJ8LrJxN7uBCSSZe9KQC+9oP1SFu9oDnRAgGjPzACldN
SknAZEVLID3xrgBzjpTT5Ku0L+9F9DnKlptCmmPKBI0tiKlz36JejMJMWtyhMs6+FuHwNbXCx7EO
v0a2cejGeJ/WpmtVENZb0x/XXeTmybswze38ADSfkqsWdM3RCu6iXxI4Ma5b+Ny1Yxt9YYLb6AZ0
4Au0v0GUgDEKB/13F2Kg5+GWFXoxfrWfTj1Ipbuz7iBB9kWA/8/FZc485z1UqSXtkNTsVs+DUz5J
Z8VVn5Wd4eqgbHWqkU4n3fkHI5Xs0n6IsTAMLmdMsEK3Ca9i7qtqaUNsyGDA8I9yjw4Mnh42Xh5T
Qv9hb/JTEsEMojmK3iiypE/kprU1S9WSqCmu9OIx4AkjwnEHV/HaQHoSIU8+p8+cOW5jsxB4E2uB
08IoBTr9rnzz/4X0ZH/Z/xvmbM4e556NPpOmKWJxM5hean8+ogPj6wdsJl6tohrv5rG52Mx3lbaL
EkrUtItpkDbF6OTotstR8+ad7fTlEbxnJyYTKL/292KZya37eGmWSzrVxmzWblrTIEu/YgbKzoRV
lC3HbzFKFNRE8cDimx7ZCnW9TIfeAluYdEZ5d3VrP3XVlI7ooBdPIbVf0Ds/K/vrjuDz05h9wAvL
XJJbhAqCn4q1aYGc09jaJbvm3c0PFS10r+6omLRucz8tVWFgLCSCPIe2PibmlM8YzimMztOkBlEd
90Tg4rayWswtymjoYHgRNC0fY2mbTlmrGJhGQQkRbDPdsFej+UsEwAaoi/zru8j+1ievgkQBo+pM
TVLlboGcxZiNmbU0CNNDPH2dirNF3q6b2AzH6E39x8Z7Wn1x9qUkTtUQAsCA7mqH1YU6FBjXIlp8
NR7BCuXKO0WCsI9gEzfjxKVV7uhLdqqtsYaVjX6/T26BMzQOQJcG/Rs6Yra3HoAx94GS7h+SO9VV
vzRfri978yterJo7ntFaLb3U2mkw9NBcHFRoVXzrItWRgXP47y2x1q6sEvTjPonDW10vh5VRh2DQ
knZJXPq5Ld93EFCxU8F8+6YbuzTFxfcK31GXcz0Blqncr6cuqBztjqkLzfcM+h058hFDpCLvuXVI
L61yIT9J+raz+xFebDBcBTNYtVy7bSLitdo2o9kEjwzU7HkxSL3RdSDb4VDS4r6HNPVCcmrp99c/
1ua5ZFiU/1hhLubiNgCWKtnWkCA7O2W3sUoVv8D0HJUe2t0aDOBFsh8wZvd+LxIF4gN2LbgZm/fx
8hewfbj4BRNKIoWZE5bCyE7+s3kIgyFAGZwuvpTtenQDB9GTZMtvXprkzk1sQ2dVggRqIC+YSF0w
bSTixiQsP+A92aUJ7pA0UTyDbB/5URtm+zlWAfOwY9DQKSYklJExESjntbGu02bQvKiznTauvDGy
zvJiPM7rjFHmwjVSez92StBokJbvysO6qntIUjhV2ByltImdJQlPqB16Chm+jiABpGUK5jN7PQFE
8EUKk6c8bScaQVYIsrX93Yqs226NWzQ0bg0rFDS1hGeJy5nKpA7RrMZZwrzj/FU6R6U7vK4+5mCd
5GB7PcWgZIZ5Vw/zmxjJxO0UVX6EP4ELIGPdrTlUC/Fgb2m6r/e1z8r/81FycsyZn/TWWQ/DickF
W7f2KXxG2/L6hfrcx0Ee8PeHV0Dp8vE4V/0gT7mJTWBCGhF4BKjqRQfNLV9aj92j9kbai9AFyuZp
Q7zU4G6ZtDV32hRUZfXZwCSuTicPs194fMxv+i55TYLkVO4wCu+2zvKlWt1V5Ka2nfCFbe6rY+6l
h2wEUEbgpDzJHrSl9hgMTn0mQD97Ue7I0A4Syy6Klsx9adK1MDyi2CZDk9kyzWO1oguSPhll5adN
fw4zkZjDpkP+e6H4tB+/LAAjpTbpeIHUHSY/mpcWSpjgQnQEB4hF4k+e48IMlykoVSql0RQzf/gX
f0KMWaEGE3XoX/kihrr3muQ1a1xeQOyVQOH03fsyPD85dh0FhQDgG7kv3YI7FQSRGDetX0Hh3iYs
pO4QUkWTWAo7oNd+BlcjKiS10oEfYItG3g5xObyeb/XOqd/YDCimpAgYqdLneXKKt+v7LbLMBcCs
SCI7A2grUMvSz5a4oSam5ZNwRNBFmqRDuUYU8djRvLZYLuKp1bCUXYPYwOrh1aEKwGuXvBoTNfZ6
0N4OdxX6vObP1m12cgBMzPUFbwfciwPGRb9U74jeVBJeKjeGTtOf7V3mJaASl6iKcq1KwTcW3+Mp
8fN/tMs5qTpX5KWK8Y3z/QI3IT0yxswqaHfkfnIL6MN5omK0aKM516RoYd8lNmqrTE+3Q7WTBKxc
IIo6m+nExYZyrsiW47iRcpiRc+NXJ2WPaS1iVBaYeC+yXSRJbdgmQK/glCrQdQWXH63K/fXPI9gr
fvbbzqG40/TwbkOeuRYG6JrQBuoEmW23QqBIddQVEP1BpKTCvNnnu4D5U8wwEaixcXehM3rAighw
ySh/4+Kzshk0qEBnr+6G3fUVbu/hH1PcuQdp0dxHI0wZVX+XRckxqqun6ya23SmeyQo6eGgE8cBC
ee1rUowmILevdkmBr3Tbp251GMi5CKQX4872BlSbO8BJgHeiIKYVF3c249TFb2D7cHFWlq5PK3WF
OI0MaRrjoLiJF7pzAeKdHkxmbRA/hw/k2/WFb3rRC5vcZxyyssSIB1xalc6eCf7pRAfJjvFD1w66
pAfXjW15MBsABTBCyTrYFXg5kyibQijCoFj2l1gZ4xei5Gi5Gh29HKfVQ9oseqds7KqNJy2M4e1n
KTzauFBiSctJBUa4LHPXNj6AdIxW0+wJ1rYR/j/Y4U7paMyltRQ4QdNhRcPcBwmdU3t6S2WkcGJg
6me6JiJ/sMd5ZT1OV3Uy7STIfg8QOZe9zANVdntOfYDMnOFr9IQGiRvfzzfiPs1W2P9gnHPQSR/n
tbziKV1gRjIYvPRbhDLkU4zyLtOeLBtn/A1ZOpavi5z2VsHug23Oa7dhvE7ajLpW+3XwWHiomyCM
qRmobnywHtSIyg/Xv+2GA7q0yDON1a2VjlWPF31uEvT2fxjDr+sGNnz4BwNc6hgqmjYaTJZqbL/q
wGFBGMrKCW1Q4VJnYGgAZurVL9dtblXKPxhlB/rC3WAQMJVXA60mpi1rAYPvQVnvfgXzdjVQ8Sjv
1gPrgz0uVdR1qxuUGe00VuIFKNgpqz3wg04M7miIJJaetM91Z6oErLYb740PZjmvqrckarMIy7RJ
DN1q9HT6s5kepvC+MyWnzV6ub+u2u7ExSQCEi4ZWy8ddbc0Z8OmCxUX4tjF7MlqgW/L760a23o1Y
1B8r3Leb5S5NalUFM9kpe9Faan+Nv2F4QKGxW6Cbk6iU5WbzS1u6+UHYGdy+D3+sc19SW4Ad11gh
rZXahyleMDeX3pFxOk668aaDqIeCos4xMKtRmJrfQTOAlOvJMBJoJtj/PTPmuyP882u4D7wkRjzr
FbK4CBDlOAO21Uh3pC0xiaM6evVgNy9T1HhdJzl2lrjXv8RG/PzwIdhxuLhEqZ7k1Ziz+Fks5yxH
gicZodOH5LRKeZAsRKXXDYrOFxdmKkkDK66C80WMly6EOwr33SRCTYiMcLEli6TZqEp84DIaqbWY
IAVhxSHR2PFWi/nD7nFhJEqMvLFW7J58aPB27G7a3eIbfna2vOu7tlVf+mCJCxpqr5qQb9CSgJzL
p/lxerY7pFepRafnGEKtoDl8ae7a1/6X2fuxlz+rgrE+9lm4dPnSPs+iUy8qAJp2grYkK9JCQwKk
mTRDvlWFgWCpIlOcByJ9HmW1AVNshkI5K3csm0128m+WzFrfMkd67k7ZaY1oC+IeNJmd6JE4gML4
wuoAc0PXVs25qXAszKwHWOvv8tb6Bv6y90CdB6JpecGh5evuKCmBFJNtsQ39DlN/tZYvqS4Imu+8
eNdWxDmbbgqHopbRgM1PNnHgcjOvwGscPrepqIRz1OyXPQj7gA+QfmbnYd86/0Jw7qPH4zt7JWZ2
ajOBYswCngBwJHmmLOjQiPaS8zKzUsz2ZGo4Qxg50crEMUjtmfbL9aP6f6Ryf7tuvvyZZX2/qjo+
2eQkt9D9gGxy5ZRfGNdaulOFTECfhye5jeP8jbpOjZkwe+COOaFqFGhni6KeDxiY8T9eeM7haJqk
xQq+EloVO0PDuVAgZySlToIAJdhFdqH/7zNp8/XNPF5AFzUgGYCW0qk6pC7kYAA1K+7yw79LvgmD
tlrAiYDA6WO80yfSdIUGPSZI2bHiTDug3siyuDTbye568w9GlLdW98cin3xDjWppyzBDBaWzHDC2
OI3+ogMjJdjETa95YYbzmnoZ5dGU48Sjl7a2rmxQhG7DYcMjIIbIfdkPQZlAu9HBQ1zgsrdK8ejT
/72rPL1vlFmt3DBltPyUfK/QCogdhYL6A+NAP4rYZV46803hmjefHZjuwviDYSrG+yvvInmZeghw
rjbaaaPf7uWZQgsKNBJdIHmzE99ivBBy8+f6JnyLO6Tny278dn3TN/PIC/vcdTSsvAuXwUiCoVmA
sp+fE6gLXDexmf1fmODOa7QaptmEM0z0zy00kKJKc5OiS2lfWc9rgelQWxd5tc2o98fmey5ysa2G
bkjTkKLKAQExOo+09pnK8OCOL/Ot+H4IPiI/vGxOCgCZ+pIG5rkHn3kLcLLh/4Obv7mTGOHSgU3W
MD3GJf1FL6ddqrKk361RXo/d8adq+NPq1X64B/mSB8am4ofSAC4J8jGAdkRlwO3q0cUv4GKv1GHu
JC0Re9vIzfcyoh5DnzsgxS680ZNdsLuIR3W2n60XVlmovPiaWS2pRjjCKtBj0MsGNumxQIHFOIe4
HqmXuLkj+dcP7Wb0vTDJfNWFSUVes1htkONHeXdcU+WlCTMXaZ2I2Xjz6FzY4dL8ummTxo67P2X2
FnVGccdvu1p0YYe757Wk62bRYdiRzfEyhovqF/lCwKrnmw6rNxBPKxyVlsFqetd3Uvj1uPtfhVKl
qBWqf6zIkewSbz4m93IFw4v/Xh97rUIXuk7XzQruCq8ykEqJsvZsNGIZe6RPLyXjMZc6xy5uUyDA
9UGkSMG+1KcU4M8OG1z0AhIHWfZqo3xdQMHwawHCqwSzUApqECAxEjWiNh3chTX27xfnswPmss7a
Bpk2xnem2+SwPkDEzmEwTklIj7tdp7qwxjmeeTbaUSdoP0m7eq9CyTlzlMAMUKbG3LvoEfE+1fx5
J03MsZkWoiLvTucVcj0ASrFGgOysbv9oftFgaofMNDD2sgKJwHcm4L9quvUP+1tVUgJ2NrrsRK/W
bT/w57dw+yyVSz6oBlyuOYW/GxLeSdHotUMuSj+2v+cfO9wON1DJBCkeQogW2F8BZThqFNKzQQ/3
Jp4l3S5cY+gR8EBMPWDo4uPpmee0Qa+fsHS13SMJf20eTGxv7LfH8nd7RKvP6Z16ppWbuPMsWOtm
yvHH+Kd3eGQ3agsN36AuASWrJ4I8yxRBcze/24UR7jYauRotC9j+AqicnrKqPplQkcxLVTC3IzLD
HY9pUZVUbiMcjx4MpMOroU+OBXzedV+2mRjrYOvXTSDRNX5WFan3muMzohY0W6dqGDwMc0Nlsmie
q7zI3evGti/7hTUuVKhJVcs9KtMoXqC0j4oQZAx1DyyHaP+GBQjKBKvb3sM/q+MOY5tX01QCQxgQ
sC2m0YvZvI1FKzCy7VT+rIqPB5IMIsSsxlB6FQ0okK4PQGSC8ajNAqO0j3WpUaJnYK6unWrCA4fQ
QZ08olep3y6Jr2kx/Ive3SRRfouJfrQh8RIph/p5yNYvc94/KEtdASbSHRdterr+RTZzBFCtyoqp
yOiOsg288PXm3LRaY+GDsNceOfa76mRAM0JUKtq+l3/McCkPCJnqTGeteMWC3rw8AMf73/MPsNe/
IVsETOdYD18gmodmMsoJr6zOA4UmimF4jr+X/r6nKAHkQSRiS9lalALMNUYMFEyX8e+rzOztbI0Q
S/rpa9lPTmyIRDjf+9J8uLo0wd2XfNJIPNqYJB99NgaUYgrUPs8uUnC/PrJujuwnzgqOXOMEaiam
ivXEstYygPDjc/GmBtMOFaq98vP6qdlyGpc/i7tWimaUmtkgclXzroSXL7+a2SGRRNFasMH8S0tP
rVgGiB+ogbryurlxc2FmJVgJnw+o/WBlFRBQwRwCogzm5X41aWPIVNFFhRzRajh/nuRSqUwMFdCP
UUqL0voVDqKUYns5YF7DpINhK7y2wZiBWFxq8DZdJvItKzGWqgwPBTgmY1I+Xz8Dm+81kCYjuQfQ
yPxEcjNC1GCxWzxjyhN5ZK1aVpti5ZSkdYnD2MEsQWaqby6PoDFGwOADvgMu8g6SFUMAF82KWVZB
sTofLakO6gGsvDOS/ELR32oy5tDgjo9zJf+QW/M1GtabUSkPVZzfmSW6kNZY0nrsfBRkQARaPkjl
dESo8wcLutGa4YxhtTcswKGTYTnZc3io0+Gc9EpB17F1BwXMA5JVvcwqSLvW4YZU8U6DWJGlmZA7
Gde3JNbzfaOnh9qcAsv8f6R913LdOrDsF7GKObwyrixpKeuFJcsWc878+tOQ77UoiHvBx+fFe1e5
yrMADgaDmZ7u9JUfJzBDSvxDO0kbhParQJRPpaZuQ7/bp8b0U5Srne6DlKVNMP7eg8041nnC9Ms4
tasOqJCZFOBO8Qf1HtQGeR5CbcQDG4yxvu4YKWv8d7XiKyxMUPEKTxQ+ihPct2QajIw726Gd77mj
6CIs7WKQQ28ueyFrTVQkigTIJCihj3w+9l+LKLjWmfo2q+U7YeF11MEVZ7+P+UxEnHf9l/Su3qK7
7WnQIczMwR0feLc9k0KBwqKoW+1GLA1Tibvitz1GqvCAb/2dP4E1hdRi2p0M9pRxo1nqtXIsX0Uz
c0GHXVyL6OqzR1b/Y/UYGcFkDlgr6Hxeqoo0niaUhBsnvQMtL5FnVjaYpgT6BXlbnkAzjJhmHfbV
XFEgsyq/DdO5/BhEOAIT4kuSmr6X24GTHPONvzG8wh0e/8mRMNyk4smCO/1bHlwP49AVuAj07lUc
n+WUxQvwH+v5tPDtbJRcqiawUNsodRMEkW7X4AcGqM5/ZHeRVmsjgCn8WRF1NMYQZWc90klZRngK
D+UWFB6FpT7rh8nNGpu8vwKbVdtajwCfVulcuOihY1oZQLESxLCIOrewiV3OetM8ycmumMw35Ox9
S5AW5qgbQVGgq1Uo4HQjCRJJi+RnUHYBHCGhoJ2zxsXWsuXFltKS9rzPa0kuIYIqDTi4Oeg3Qxwh
jazOqA9aB6TwYGhXKqfW5uizBMSIe1xaKRUMtDLG2DRp1Kcg3oE0mjsnAIQrOiimfQFoF7U9+l3y
djm8rr2flgsm4XfxPAhwPONagQ8lvRSZ6RRa3AQccl+yYB6X47hCN7nkfuCbIkEc96fMFIo3fggY
r7T1fEXlZQxtgZrvG7mpPnU1gk2MgcnJnFD7AfuHiU59Bhjf+M7brRfdsggPmDZJQrPYv8kIxrYH
/aYXvA+WD01OO3FGHszwwO+P7zF69N4Athv7H74a2D5F8GOAWU6iLvqBx1ioFAINIU6ymfkPYgcU
dzGzNpR43DePXJihAtow9FPc6xjzw1TEz4iTwdFeYSDOiICMybufUiG5HeTmTCNBSiODQMdE1gO5
ziZ+4xIWX8d6uFv8GircocqVGNC8+Y13K87BZGuZq+z7jeA1h1LyFOC1wL3F2uv1sP5pl57Znote
qfguh6alq+8ar90XmtOgnygB8NYUYO64/G1XD8rCHBXwxnCU87DoIk8G/ElUM0wOMXpqzBVR+U4c
VsDazn2ENnqEIs28CdGm3M4O4J4eq4++2jzACLaKJ4SBsghNXSYiu4YSByRBtdvBqU6NFdq63To1
kCTyNXRd30hnUszMkdUeFVcD6sIyfTYbNQ16volwU81uc+ruMT19L26Vm8CD6owjo8feuMURmh02
5qUsSF0egyvAT+drSGk/dgXj0K7fnDpGrEGgg2l8jQrwYapB/4Zv0cvctYcZvT4fyKUOKD+oKf4F
J/B6bFrYI562iE313IkYfcb6CZCo2smvElZdOxAuQAnIhyALGwJPnPNbxFiYpKpN4gBqAZ6byJbz
gIOgYxKYsk0SOm7LqtKuos+ACP+zn9T3bbQQ0hE+1hfDjbtjuxlcMjIFkojt5SO5nqcvLFHxVuh0
JeZVMD4NoRVeR/vqBR/woL/CjU4opg7u7GBIt7DbBxCdxCeCGEdr419qnaC31T4UAiCUQEUGSLrE
rcEBJ1LxVyV/Hod7gUXcsuozSxtUaODQsOAMHqcVkpBn0i2tjr05laaMpglvx075i1XRWN3cpUnq
WIBEr/ObAAOFEAYe7E418RK44aziqQcXeSKa1SF+FHblmaB8in0xmTmQDnbtXv7Ga4nQ8ldQhyXQ
9BE5HzK/IRV7U5bTjdoRhXaWiNNaUFraoU5I5ktDMUZ85JVDZWf9URrejQx4t3QHIktTYldNWQap
U5KVed3zIaLOtFN3+lG4nnbNa2gR1I/h6IFNps1BxnQQmUPBqyjn5VqpYzP0YRHnKb4sIYwdt/N+
es435Qb6RmgaEzIQ32ocgIKYUMLVXGFpmcpc4rJSUCcKfNc/1gcJTFSRE9oyevBmb5FYHzr+mfWe
XcWoLo1SCYoGNcm5HRCPEkDSINHemJypP0Q3mYXxZ0IOOjsjOspmlFmkfMbvA2b7cy15WPwE+kkd
51pfDJCi8Yr2YQ6f1ZYpmk4CAB3hlxaoICRkMmbTAgQI4Yq0eMDudU73v1k0DJtjUHixlkNFo0JC
IxwaCb5b+I2VgFybyxkWiPdfWg4VfIyYkzEEgEw6lcF22fRXSnYbJLIja78ux5eP0uUlS1SAGYoh
GfkMG6ce822wSXbtRtwGW+U0/YruOzcBQ04Nv8R7YQ/qAOWaRYcmrd3Nyy9HRZ6+CoSxV/EDyHxz
vy1ODaneufmV+qw405O0i67zTXDs95g2viu2vpk63UZ1pK12Oz8bt9ydsWWx+JIAcGlPqNg0oBYv
ha0OhraCD0CXoGwjcBcImupOVfRQauHt5Y+w9rxfbgEVkOpRx1hx/MGI126THVAlXripPVapiXWL
GlT4kQEAkqIR7ROy1YQzCyJsBNjFeQoI4TFwm1oda05mNdFeLo4KP3pcBmE64uxH72Ay3REtGtlK
MM9lIM3lXiEE+ErQQcwW7Coq99OwRD/t1WZSCynGGdKuPh7dG3WLJ68HfhYvZLTMmbao8ANmWkmO
clyfxi1EmoAe005ElmHYZi4TK3vZOyEmDe9d5M8gDY8iTpJI/gxE6W94M0nZJdHOoOihWVxpGRhL
chOXlRStOqog8iKvINGT6DZPI0zjUBkwze8InZW6JWMVPBOgshpfF2ao8+ePCoSEany5bE7tqXzK
+B+XD9xqVrUwQB04Tc/SUYvhk2ijXg+8YGVxass8I4ivPmihQPJnu6jzViuJNkMpkoS236NpYDFw
fheSc0/aXl7TesK6sEYdNLDFS4kPBhi3eA9eRyCMH7irehtaKJofMQv7wY1n3ESHcLaCyORuBAf9
dgbAf9U3P38DfdEnnDHkSYqN1cGBpIi3RHWinSe3mX71MeMjrudxC2PUodPUosl90g0erEq3JDe3
48pRBVcBsYpkzQmKXLlX7dNj+cJOadbj2sI6dQzH0Jh7jN5A1WM0SedfdOYt4EZAyePd5cWneTfZ
7T9OaSycioYbiKGU+nkPu1XWbnJjsPPskeFJKxSd6HH+8VuDygkUGTzh1YhjrpiqNz0gA7mVHwhS
LThqxw7EH6f8xwiIZbqJnUqwIiZ/zWr6s/gBVE6g9Lh9BQFrJBJUHPIBtH726MMgXdU8/pDv4t1f
fFHyxb5d+wurVNgJiqirYxXHdZgchLcj50xX+lWxnezCBQGHfXmXVxtcy12mglAtZRlfT3iGJJot
gwEJyOdyi1omuE70uypwIHxZzgAA6r7NygRWkUNL21RkUlsU8yQd5zRFzgcuggp7XGPOOnBySHTv
6w0mnwmStdxxdrPnN6Hnn8WX1KqPLCK61fLT8qdQYQttMT4cKmwDGd7PfzY3Eb5zdNAJA7GAYhBz
3y/HKJnOC/xg6DkfiRCef2hm2MO5fBvxX9lpPN2OMCqMxlhe/g3mm+zqfzsYsEJfb25fK+paSAHg
I7RMyRlYITc7ipiw/11xgyStiuREIfJ8zFWvptl/nFumswagiDI1Vxp0BE6EV5pQHmdbzsvQjWM2
x8jr5NI6qddL2tRZNojY4XSbXg9ndKycHilJAnu5EzrGT8ZJunxwZZ6KV1qdCWPQIl9onA9C+dTu
NyCU/y01b8g2Kw0SyT94aYFUfKoEuQbFJiZMkgfeGjHyNe6nqwitFdHKMQjpGK+yOTrxpkT8B0EL
xM/a+8BtY7ObmV/2ci4DDYmvTlWleiHIpHLTgy6y70cz9WFRr63Lm8wyQ0WrogsqvEkjIHwEvN+x
sOApS54u21jF8H7GApmnwtLIQ0lZj1EfEW7rQ3OKt+Ku3ypo5CKhuOKfMLDkAdeCet+wYal/MtIn
mVZFEkJ1aksOTsujICU66VWxg2xFc8qcwIFe1nYAtTCEdGtzuis939FfyntWQZeRMEIl8Ou3TETc
e+oMRw6a4bZVgPLx9Qfoep+gcxWbRd3+0DJwQwnzNigbNArE4V2dZKYGJCNWfLx2Fi8MTL1jsp1E
yEi3srO0wYP0pX6fwPtRHpnPGcbh/diThTFkMSil64DukDdFV7o9SHCOIMOBFkSMidfS9h2Gl7Es
UuGpqQETV2vc8/GBDDelrm/j0fQyOuA1YcpFMb8pFZzaRlDKeMQ3Jexekj3vR2haxg9QCfTSY8bI
v9ef+NDRRMGAV9Vv5PpylwT1pGNtskc47oMX8Xo+zV7vkDLOtK+ggs0yub6dnyapBSYjRgg6Eu2J
ssxwIrO2w3W2DSwytsFMDdefoJ/WqNDbAQgnhiGBQmDyhgz9RBCaN8XWziF+/hjcFGQIh3cV1Kwg
9e4Lr338b/7z+ROoiJvlsRTH5BWs3vheg+HicSMAEks4FUtLPTO8df0y/bRGBd40CPIMwBZU5qFN
eJLsKAFK3gwOE0AY4FGMbB1UToxW7Pr99mmTisN1mEthGsOLCrUwSyg0FNEzY1nrKf6nCSrtkxKl
HwweKT5RKwkegDK7I4FGeskfOlc1CTEVmgDXDKvrke2PVRolpHazqKUxKnvC2wggBsrvuYk05aG5
LlGbNi9bW+30iiAyg5i0IoN5gVqjMkm1CnJQchjLO8KpPt7JFhjUDpoLNkV0ehuQ8QveMJjirX8l
u2QuptjzvCl+1OImJhRl9RL//EH085wzfE2IcmB5ZHR2iz2E7qszmcsFtdJrwu2qDvIwGVQgWD2I
9af6wjCV+YZaplcQiiU7ATZ0TjdJTvjW4ZkOBOGBkL+WGEbGn0dm4rt6fhamSfha3C9BgtrOkBFC
K/SxgGUvrP5ROkP75imwkP3+xfzzqmsvLFL3SxzmJdeU5PTUYLHSvfjZcJHEgMjOuDdSu0KbW9x3
j8w0eNW5F3apQJxOfp0PE+z6R9Llhl6UU++NYwN9gn9qcouiIfI8nhL8NxWPyo/qoSYluo97Zh95
3DFEuotW6ObyIVrvmS0sUdGWz/VaHmPga9o+h3Bf1Fl6GoYI+nLoykF8BDClhVxJao0VZ1UA5pp5
pO+5IHgy5uRu9kFUOs4xazJyNUIufhUVlaNK7wQ+KhFIyuytlQFSmzvt8fLSV6+6hQ0qCkuCmDQh
5Dy8UbtH9SwSXoTg2heg5pdaQy+YysTgtFrPVVDahVoCiMp1+oEKvfgg5zsc02FH+pOEp4A8ZjSv
sOMXVsa9uryFMepg+iLosCMNDAyy1x8IBgRMiAf2mPDql1qYoU5j0sqz2JM63cDP5giVkIFnXdGr
YXVhgjp4JVrnqjTgim5tERyLuZv9in7lP7qn2apP8j6C+C5mAhm3y3qqt7BKZUL5VPFFHiOwKeb/
YznxkAkB+25GoOyyckzjpCwg6nogXxilTmPdySHEy+Ehxi2IDtxooz3mW8lt4Cmozt1pmTNsk9ve
+4vMj7XL1JEThASEdRXpypkz6fHmH1zesxfcyW8fhQxXdS4fwNVAvlgsdQDjRvYVZcIOd11k+cNO
64DdBE5UCQvrsiXW2qhModWzSBUMWAJbJ955jclnnCPpjIYEwwr9vBT9fKzyHhdEpOODcT/76YXX
WDGEcd7ox6Na9PlQxhgfbXbRg7oD47pbFvZbsiVInewqsFmMzes3xOdnol+QpTZKLZSJSAWRdJAb
S2pN9ZqM4k/2eJ+jWDB5rKc6wzU+qpqLrEIGW2Qw8UTEqwysIrpro8ysS8kVImbStnqtL5ZHRRdO
jtPcb1EUGYbXWj3o0k0jH1tjg0vtHPRnaLQIZlmeOIHxsGN5C/n7xRKzoPZbmeiUSf7VODwkzTYe
ni+7/X9cOCq+jmCImOei/D6q0FKcO3ikfDOBnYY8pZAX29lWB1sb68JZX9AfY7TwsFB1tcgFOGRq
9h7Gg20IjZNLLHznuv9/WqFSXZBRZmEmk21D1OeGQ1MyNm0d0KN8WqAuTqPq27AjpHPyMXjIt4Kd
2r4tb4NXdQf1GtQaAfJu1d+3AJJqj/v5f/tqNGI0BnVCwpP2ae9Cz0B2iCo1ip8pmEtIxZMlsPIf
B/xzwdQJMJKu8QUFLQL/3hDM6oF3lENz79viTxWUoj3iir4feCacneWdGnUC9C6LG2jpknVKncU7
9W3oVsjjbw0vc3uR2dpnOSh1uY5qqmQJX+DhUHWV3WHowja08gVkQ6wgTVzkWwF74ULUXRpxMddp
Glzon2o2rHVR92jdFgAt9ADs4x28nW1OdMjAJvegg9NXAOgsEEzMo7Mqi2QNl9ZIxZa6iEtfn8hB
nE46L7l+X9hZ91TOz1kdMu7v/0jG/rioTlVuo0I2/LjEhg6WcSW54j1ZIfjtTDR1UiDJ0a5kmSSJ
64X10bjbyPD7cRxT0vWAJswErWIfcwCh3ZqZ7PT1W666LfPeYy6UDj4JUhVZwdmf33jwFs13pOct
SoARtg8qOC5xDv+tYKuC4RvSgioGfilvVSNp5usagZu8FHI7vwV/+Tl8fUWZZIf5d0Z0W93XhTXK
W/lohnwJSXFJOoF6DbD4sGyWD4TNkttGj/9He5SfNkPKQyIL6QuZBwifUSA4YvIczQ4JqLv03rAv
21s9jJ/Lo+dGIJGVKuqM5U0YUuEPvnBQNRYcajW8qFBqUgXI8YKY/WvqwI1JHWBC+zcz02wLJiam
QeZnEMC9zQRfra/o0xp1PQRtHPVthvCCh9Dr4HBmd5M4CkY3JtxK4UbfJDYEwlm6GesNo8Uiyc9a
5EdN05dFT9A9EirRBGHW3SPxVEAz84PAxAe8/kirKr9PVcgqi2dtG+6UfypoYrRaEiE3yKs09b0s
D4WPuSsybDA5DcpqkDwDKgvYnj2r67kKWJA0SYF4PC9B65PKbARuQuVFxoglORhcZ3GZK20yr8Ig
hfAKGenZaVF1/4tR4DV3WhqmYk6maSPXESIhtbR8j7wo5OsWMBv1iaQ3rHtjNcSBzMOQocOsocBF
Hchq5PQo5UGb3qJUi8nj6EwgqSW4GU75w3QI3tjAutWhkYVNmo6SFGSGKAOWaXS7B8kOdvy22ApH
Nu/V2mFZGqI+ot4mwNqq6J+UGAvsh9hs5Ie4eL0cY1hbqFBfbNJLwVckFJq5jYbrEEJCrWmgD5Vt
4428h9g46O0YJskNS1+Hy4VRMafr01DqYkzLg60Iva9oJ15rmBNPrlj+sZp/Ly1R8UartBi8aB+4
M8LlRcSJ9GdBsO6mlwAsYqMVKU7+Wrm5578OgPMwNcWIgUtLpSJPp4QCL4+YjiVMkDPYCpvJkwoA
amekU62V3IbTLry/vL+rNpEm6agOYh5foO5gXxUSIfcJw4JSWlXxqoOT/LKFtXwNyoZ/LFD3bpCk
I2TBYSHLQzPgWxNdPmcqJUsyKlMpf1229vGDv23iwhx1ypNpUsu0wljusXLkHRqzGyCFo7sKUyeE
FjX3wKw7aSaaMMGPy6ZX4SNYJnnzQqINPKlfb45B7KqwzcFKBMISFzp0u+I1Qm0S/eHUBkTUSk2F
sGirTxUkd4CDEjfNPmqtgjeZT6v1z/r5U6gnR54ZFSoZ8OUM5N3N6yipTsofmuRxyiJLbMFLVx1Q
bpg5xczq1prA5WqECevskrP5/Vt8/grKuUDWLIHUBTcLD6jfExnQQ9FoEx3GEK1csLZ5is34BKvR
YvEJKGdTIq1pmxnOJnvJ2XhDU6p7BXczBg/ELXKvUw+BFbeA8oe8F47wRdZluh5EFj+Acj9lGBCF
EX+RvY9210D+VS/BtKGSLOIR4HhncNPXYHb1p3hT34PWi4UXXo/Rn7+AbgYKZW8kAWjz8Lrt7QSC
GSi/6M+EOjN6hky5949zmAvHN6jLZygjAO9AYuupRrMrpesR0NF4aOyJc4sMwhLlW9pch9iIiK8Y
X3w9e1ksl7qSBAnMXRUaAVhudiI1kwTKWS/Fr3YP9b5XQvtY9C4k/FgNSIlxxGjArtZFYtcQLrjg
gSAWIIKZ2DwwfwPBivE6Oiwk5kTP8blyhw23CY/lfX5TECVzK3DFc3jM7/m9vIEW8V8AA0msuXD0
aKxvO/Wi0nFgO0nzqzp3hREZwfwvZH/L704FvEhtmkwrsQVaeTXNP+TksYlHSxmfL5/q1ULR0g4V
zbJW7flcxDduXeO2P2CG3IzuDQs31mwRaKVv1UzJxNUq0dIoFbyCSBYKvcJJJl1+yQZTjplsoUbw
V1LtJC5d+lxU3BowlRqAbD7xci59loxwIwmNC36JU1jVvRkMxUHKjSfGtjLCs0HFqlJQgyiOECny
A8EuFB5GdzArTxSVE+BHWZeSeNmeTiN0UeqLx16Gu6Bln6B+ch2d5V1wElzQtDrtBlSp4vWAN04H
hW7hxvBGYML/Iidn/QwqWiVVluhTCW/id6DbzoDf6FHmAP5dAGqhBJqKFSpWsdCfrqTTIN1mViOl
zLDRilkfABCGScCxTSjf/F1llbnTZAsWb9gEyBVZmmCwtSNUcOx8i/dOtZc9go5RK6jvEXCIf6Xd
YNCgBRMvhkXJk5a18rV2ynLhJIYufgc8ugqDAGygcjw7gVh5aVFsyjjczdq/1D+WpqhYBOpmeRYI
VVhe3QXxezldxcC8Xz4xzH2lAlEo1QVf5UhoxjeIYHn6zoCwZx2a2a9aN6MdB4JI1TCnQ2GLjTVC
3mDYdDnE/5hwubXwjoesJBBdBahHUcGpH5qgV6cBkhSlNUxWDiqvLDF9FAmRWyUhLp4AVa383+hJ
DAVUvKCpVGRU7r5+0bDjMlkqwDoo3kBIiuipEaMheEPgQBwTkr0KHV7ao673DgRJ4UDusUEsQ5Pn
fTIkbzeNU3RgoCq4X3EDqZGgdupGeGk7Yz9I+baCcm9cdxuuHa4D8Dz2muwIY/YUFbN32SNW04/l
76NOmpqFjRhJMlKfOrHVElIQE5D/ebvhwnyf1t2zAeoLXer2Iugs5yk8+qF8wIT8yVCkV22Q3LHt
GA2+1WY+WD8MSQYdCf6kjoKmy7pctvhGRQjnAM0aGbUJHGAkwvfp2ne1G/BCn3Tg0qJbgVG5Io5H
X2RL2/QJMSau7HNwbObaua0eu9o3h/y5yVInkjb/svcanB90kbyG//nqi1oka4Pm46k3pbbqyZZk
1/nvORsbcsaguH0rQSX3FzfI2isD8pB/DFNhjecTNTA0UK8RTmowYIMTiPNk0gxgBJy1HHNpiPqS
CDdBnXOIN/BoUPgCs16m7uVdXI0ki7VQHyzuoaiBebfE41LRzY07fxxN34gYC1nLb5YLoeKVAPTy
qOvg45Ln+BlcqLs0g4CglljKkJ0UeXIHfWLxKK+6ogZ+LvCyyyDypUJHLsj5FPv4SkMGzvChuxcr
YSMH4jYeOyuOJFaHQVrfyk+DlD/GLVj+OqlKPKFvPEVDIzNB5t1nJz/CMHZhvMht5xiBsovL6Lqq
4ytD6h54Xd1ygbSDysijXmFQvpefZKO+q7rMGgeM4kmoAzWcK3C522SKPTXzA19H21BR3Nov3BRC
heYQ+jmk5LjcavHKwjhSZwXJ9KvMBEaHcX2JuiiLqoEcgq6hNpVSQNYDezpHuSmnPyLl55TcXfZI
4nHfQoj2x8a3milIBqFngW2MCohZJqWdGe9T8twFrOyE5LffDOkCKjXwEBDcUE7pS1OujOJEjnEE
2BFh9Ak3InPseTX9MxZ2qOTe76Yx7IMZfMoOb6XXAmgF+x+aQyRIZ2jMuKyosfp0MXRc0DxBF32j
0o1jgCsDLYPBd1LJROvpFzIFE0lBDL4i1tTh+n1jIBsQFXBNfaP0HAYpgEiOCjGkbS2ZOMe8Ff40
XEDHPGljnCEdJ93kDViL1H1+ZLVKVisuWOT/t07XO3i/KipFUVB1E+wWsuYAz6DaNqI3pVmDfRIc
f18cguvxtTyDuPvIqvh8dyKB54GUNWRFUDC1T4XoPvaNOusQ2QQO9I1TLD30fb4xOPk6LcrCqvrk
UTVA6O0zxUpI/Prqvl8tU5E7zKRMScWPvg0ZQ0eR66rekIG8wu0eWZW1FSf+ao06LKERdGIhIKmo
0c7koFIU3dSbN6LHUrnhDdOnvgear+aoM5ONvDSJOXyKiMA0J9USMPRCSqjSToRIafuLraj9/bL9
apJ6Drc1kEQZ2v1eEKqunsXnUGExgjBMSCSxWLyHpiyFjkgBE1yKiR11tKvUYNy0H0C8C27xQcyy
sBEkEfRNBdjAmB2Kf6SrDpQehhbvWR2TlbrMlx2TqBs2VsOoHwU08Iqy68xgBB+23Kb3qsi7wOZa
YpTvq2o8gOjmRmrL52KSA7ONqptO0BKHU4buUMfG9vLtwVw/dQtrc1zCkBJ6GrfrGt7O9dITUuWo
JOPPUH3qA14ySyXai2BwRHuOkU6xzslH2XCx/eA55IOS9B+0WwJ9ixzuzFktpq6nQwxcg8wY6WEu
l4o/KldWTTLioJDBKdI0wnSjbBfbEVhd7n99M5PvrWiQR9eJZDG1tZOSTUU1oasQ1QdQopojnjeY
tQbtxOVvuBLTiSEDsBBZJcIv9KJiQetnjGOhqKt704lM1QQ7dA52qp1sgp1sS7XpY5wGbyv0cgyJ
2UBZ6eV8/QVUcDVmo4CGN34B0ZoM0YQHuc0uvgo6m99qtZkYeGxH6AkKVgy2hADjTty2242K1bNo
u//jlH1uBhV5GykvoYqKJ6Z4ROd623hg7Sawix6VumeRjLrYl7d/NUrhRhN4SUFf8ENFYuHChlyO
fcThDTca90WVmwWXMz7wSoaC7V2YID9hYSJufagxqLLvtnbzQDr/iVU73YHU39iFx++Pj6/GaG+C
upasdVhP1ETOEKjHrBk9vcecPmc4oFrEm51jbOF/LBAKOODLFSFoQNVJcjkL5VbiSc43OPpO2ujb
aDt+jGtC5J4BzFkh2yIr/LRGBeKknTElLqLeh2EZu1cke9LnG0UGIfDEt4U1KzkEtiftpe2Hn3HH
bWWxffFBAjgKaEyNECtoUJYbhCNUnHd+pryWVbRT/MyZNWEPxWUrrQqEF6HeT3FwrSTKz4ZrrXoy
7CkMf+Si+jD35ctlJ/z+Cvi6JCrW8OJQ68XUgnRYiK74VNpOcXndcMKtnzfny6ZWUBpfbVHeCAZK
VcnBI+yhRVKaVapt6gJDmGW9FaMBw0ndL67OeLNR5Qzt0nFwGPbJWr5d2YvPRznoXI18HAhNglaS
iGlpQhViOP1OfPtdVGOSqq8fcANvLIlXgOaiMp2miPVqLOIUuRyRtkmcItwl92+EWKHc1YMT/2KV
hRgWaYx21GP43B+kxOPDJ5/7VQqs5sJKIQ7fkJw1XdQM/RtJtaQbmTQ2CV77QDGRPmDW2TFn6XZj
p2fFqhIrPRaP+ompxrr68RaGqUyVT9JMbxIZr/6rzim30gFH59Q99eCJIGO8/3u0+9d1Ut8ubnKd
L1LAQ9PsqkeJMa0dvw3/18/8L0ZoMGHeTlyhhjnWhEnoIDGN0dYEFh/B6gn/3Di6lBzLfqXxITaO
40e0uO7SCK+3xmsaRkmSZYcKjqkf9RW0iSHFkNdWrDdmWOZQPmu3rXz7LwdZAphVBrRB/cY+XSWD
3Oct3Jx0/w1Qwde7CuwzrTM7RWUHicu+rFf6/eRbfdqkMhU9mjQfeBhUQa3e1lxRAdgBYh4myIlB
cIQMqdsz2w+rN+rCJpWSCBXm+0oFVfmwMLvJRI8p2LzgGgdWKdoG1wlnKjfKO0F4VD8ubzEJhd9C
5cIyddpaENqWKV/CaSplK8WaF4blydcVxgFYv78XdqhjFszQgQgrhJMRQhC5nV7lH80V5HvIUdBp
mVgJw3oY+fMZ6SGuga/5piStpRaNJRK/Qls5EwQBb/de6vGsd8PqqZAlRcRrDOpH9OkrYsj2irGK
Ro4nuLJVX6GTs0WSAopwySrckgxRs1ET68+jhVnqMPIK1xu1rqEc5U2Eq3JHaDNmT8XVk+58h0lD
Sv69b/6ysEe2fZFoqiE3alEIexgtPI93UMWTAQ8pr/vD4BFUfWIFh3GnOdFWRtOAtL6LK87O9v4Z
6kLhkTCJz/fDD9bkPHGfSz+Lyji0qey1gFNwW3F4K0uBHZUdtD9ka/RLe5RjS+dEu85YbD/rD6vF
dlCZBkDAeu9nOnmdVqjdvHenDyEca76JjhG6/7oJtknMecoH/sAWN1g9vAvrVKjqYsEoypx8fP6l
Q7ufg9iIzBzaYO0tFZz0Adza2YcVj0xOAPAPTAF7AJnpylQoiprGjxRUMj6yKFJljW6Mc+lU29bL
j+mRleGwNo+KSGCigNCsgQPrl5Et1NpW9+91frYux9cV4mBcJ5/fiK6+D5Hk40H/cUAxi2sXx/o6
2eU/ksJs96qteJJVYf6E+IboJZhNObMqGuTzfD8aqqFiwhHuSBM2ZR0Xxy0HF60lqBlVnanqb/e7
UXQvL3TFSwwIeaIzZOgE+k55SS/FdTPnNaYGFd6ShNwyRn4nxWQKWHAzQ935POrJBcPqykc0ZKDs
Sd9e1HR6giJK4370NYCKYj81C+MJXVrbGJjalStR74sZKrzMQxEpfgVfKTJH3RGqq3YDCrwITG3y
PrhlYg5X7WHQE51Y2VC/tYVyTElxcYtC4GB17+VWduZH+S66Uyz1MWKDH1auLkP+tEa7qKGP2hgZ
yHhkT6ht/SYUbcVFML9FfXg/PMXVKTZBMcXsxgprj4wvlqlXfZeAFqKefQixpu8+1PUG3jj3QiyY
xtS5ZdxbKXDNmGs0O+4x80Gr2aKF1QYGMCE1qCBBWFrOt1KkmCHXoPhbC4opBc+oOx8qY9wHeWk2
om8KImeGoOZXdZACJWFoB/1s8wZniXxl9Rw0hgzFU7nJjIVgl0udrY7VrtJ6R9ZDu8QoJfT+7Fh8
AsPPtaD+EDKoKc7SmZO0Yzsqtz3vb2c4dz0T4vHIDsujr8emOL1lfWL5Wm7PTWNximQB7OEpeng1
RKInjqMbq4Pnd5XZqjfS1P+MhJ9zW74HOvjUUmCoDNXU59aWM9VtBAPKhxBt7A7ZkO/moLZTo7D7
ADxryobr7vIYwiBVb/qd7PiiYRZzYQ6aYUbJ9DgY5043TKPYNyPo9rTknJe/8sl3UuM2bBIrbxUz
gYjxGKMKGGiOqPdeG49bwCy2XAgJ9Www0/ChBmf88JKXkslxzWsmJmY75qafMDWPVzDnoiqgzQyQ
uw4oqkwlNZzUicYo6SEQZfl1HyEZJv0K4ZFzMM5iqyIooyVrQIeWfRa+n7yvpqn8phDSKJ0FmB6f
fI9AfZMjpuRNqLyglMbqyqykD1+tUXGlRJ3LGEdYI8AH1cpesk17R2Y/kx3BNgdbjGYch7vxJbkF
uH1zOWJ/j50wjhCD4AnmOPTbvqZyfgtXREgPvVDoMGhSzI/t1A6mr+qMIL3+PReWSABaJI2jOAy6
OMFS35k5ROSn0eILK7tXt5oTvmq7+Rjvquf2GNk9k/7j+zsAqxQhqqlpkB6WPp57C9tCEqvi5Adg
4uDGk8/rV7OuguaN4ySnB7pNzXx3SgA5kyX9Tk26fSnko1tNGGAUNMaGr35umVdQwiQSsOD/+LoP
UysWZSvJAcZ9VG+20d78H9a+bDdyHQn2iwRooyi+aq+yXd7b7n4R3Jv2faP09TfoM2dOlaxr9Zx7
gQEGGGM6ixSZzCUy4jRzt3eMIw0Uq/DT/lSjCB1aCfee9ye2Pvp51QBho2wwYhofyYg6uTSKuu8w
b5Mze8gxj6cAalYtmILfe5c38r1LW6tPXrZNMleDFuFkRwGRHZG2d5guBCIA4/7OULufH+YNYJty
8ZSsfEY16ElD4gTTjSyCdIfZ+S2GMOaKjVajvciSYXWy5gAv64A0HfwhiiWpvdWEx14GvRmaL4vx
zWwxnhfnV3zudjEEHzFOl79v5Vj0JovVRI0ykL2KKBr/bQ0O6Ntu9rqIH78yDGlUFygMRfkAVsCk
ZTrXPRpmIziCpxcuvrEgSB6ePt/xjcFOGALuVaAiTPMDTCEPB1qhgpvjExu/gT66M3+CQV2zwkA/
CIU1xU3vI/C4gjlXBlg2fPsDpZiPt/viN6zBCh30cmmiENH3oBZcp1f4Uikh8ZK9EIRCuT1LkbOz
7o2A+nzd6+mMCILsehti3Z07OvxQI8BwMFD6C2C5xbQgO2yRm8GpnjBh5qA++q3w2FG15qvitsd+
7NaO9rZgdfDbQelomAOcMqX5vVLwYxRiQKMMvxpZ8QrGPUvW6GvblI80MfF5dDeaOLjBtL0Kz97v
WB1wKaoUiCLlYltku3locjf1GFiiyxOU8PL73N8dZRSv42VmAwYupqLFL5vwamuoiC63OsQbQS42
2ZLXuYLIE6U6FHmGV90rvOmK7hADbT1kFxZXXo21tcpZA4ujF/qNa96LOBlx5E8FWP/eBXGPMwXZ
7d5L/TG3ulzo6t2QaDdMSQez3MNgvzcGIvFQd4XSNgKCi9WtEnBJN6NWUsCrUbQeXTBrpcSWEar2
5/dnA950uZpV4t10S4NoFWYalPeToPaU77XX2MUNdcVgphkktxgKAT+d/b83Yi8sr+EihsoHHokF
dktQzKmdNnuimztbuAaL1HVeRIzAgtKg8WXczfFbtEcbsOF4VYJMW2MqM6n6QV4k6sOOJpDewVtV
5n5WYuotT43cJmQxMfudg3plIZk1N8ZBbtlpCo3R6kbE0Xo23xlx9UCb8FRXemIVxfhlmBQMUUF/
3WVQv7Jk0h2KKQZgp9grkW7F1iBoogAhoD4KtP1l+FOOTVxnswHlSD8KaIAI0J7YEQoJbg+maCk8
7Bw0kT2u/INBUJPQDMLQxlpXPloUB2Imk+i9e8BBeBUetBtyBAlOoOzY+vjoqgCIy0BXYN6ffRCH
zEvdmEw6Y6JKGjDCTdEqACs/vLGFsHMnjNxwexe2xN/PItqQ1fE8yLDVIEpR9Kchf/3fN47gN2Ko
n8kmEL+rG9oX+siXFoHiZL8PTkMkWrAliNGwPde20SvGYaYGlMQRQ5APMTHXsm6WAbv3zKbP7Z6a
X+RIuYNk4/NomoYFyDYqZQoY+ow4jOzICHee843dhH2MHKhQjxKgx8vdXEaeoXCPyzSQ8K2ohQou
mX99vqF7NlbPhtITuZ902NB0yU5RqSeG9bmFzZcJSRzILSjFpIK6+mTpTOoar4Tp/a3WoH4Tag3s
LwZd9c/VGt7/5fUtkzFIzwx0PjBlsXqczHyM8llW4Y16DXXajHBbVyTZUStzsWOUYeYyNK70Ln1E
MvqzEzuM33qj8RlQR0P+LrUddP10s7mKUoK6RVO4w0xPWgUha3UobsBadyrrCaDtxOk17UaryVEt
mx+Y1bhe6upO6oqdy7zRAlQNREUCkY2alb5m8KjTJC90cM14FFrajiAMCdH8RgdJfhQAzZpi8H3v
bdoof8MojhoCGk1TcBNWBzEqoyIrTcNj7REEmXZ2JabKVOOw2LWVXmXeXqKw8VYZMiFYoIoACp3+
S4OcDGE5EwD74gklhiT/koWDryjy7c7R3HLDssg4AebVQf20OpotYSWgBHEFRN3kisHe5IiZGYC1
4U12RnU2l4RjqBnAnxMg6y6X1LGSVtCtNL1OlvyppCjtmcrjWELWemdRe5ZWsdLQyCEtWpQ0OheR
ILUj5oikjgNFVgE7zDAthvSybKw9fMSmYVM1iCpTBd1G8fcz7691rUExqxWCUg519jy2atS9d2L5
bRuMqNBeEdzFq5OhDEm3zCju+ZrZ3OcZB6O6ZLpLSb59vosbftGA2jsDZoaBK2eNmynZMixT1hU+
ayNb0b5Xeul+bmEDzolbhRAANnD06No7caqkPe8K5rFAP2ZXyXE5Cc59wby6d4M/5oXCFLAySEnx
bdZS2fKiLeDNVUNc4NdZBiznsdIBUsCMSaw+fr6sLVPnBdLVB6rbhncyRd1QT5Hah1rnMW18aqP8
PiHyz8SoduxtdLFEFQ3lMyZKaB+4fpSaDUDHx2LGt7xDLeeQvJOEZ9/iW/qgfm1dqEJAwsw3HxKE
P3fp/Z6z2vTJZ79g3aTAVB6HMg9+geobR+VaeGNRmK3+Ej7/AwHurUtwbnC1x1xjubG0Kbj/RukR
LlK18jL7FRZytONLhKtYP6DnhlYJfBZPAxslVK4G6OKg+2GBNTXg2ZGHo6Xh7g1xtxPz7C1Nu/Qh
ZqUjCm9hkeoc4Y4GM89RmPw/WhG3/8xTMda2nUTxxRKtelNmqGIR5hpD8fT5XdhbjPj7mRlZXyo0
wrEYZgSiy9mH1hLvsQhuxffn32gVwYEMSjOSGmvpIRSC7k1RFbaCibK+2SkxbN5sAw1Ugsoa3Mnq
BcvjYeiKAXC0uu1ai7cMZBZ5coxn+T5n/S+q7uFCN+MO5czi6iXT5MrAEBos/gV4V6yKW4BYgdcF
FfLGmqz/HasBX3JmcBUPLFEX0VmGQd0X056AER+Esumex9i8VmKqWgELk66vH0rguMImkUqkSVnA
o+ixGyoLjQgrJ6ZtxqYtDfJOEL55Es8srg7JsozyrNVI/k2+XC9Na6V5ZRtav/M6b2DpxQb+s7LV
GVmKXE5KUffS/amx0fjuHuiLdIKUJZDRoLZ9NL7+0OEZzdfxoYktllrjDerf1e3/zu58+UNWR0fp
Cr7UGL70m/SYSKc4wSveQQZ53ttZ4So+uMizFa+OTCWxQtVz7OyYMk8FgHqC0PznbmSrLHW+q2tI
LdrPkBEYRZGtI4cuM2w9nwa74kS20KEGe66stDe6Gg1+vMi3SUtf1TD6QvraVfPyNBUIxYZsdqN+
wFzp6FfDLr/nViB99t3p6kUCoLmvShBOgQW6Ra0zA8JosaEV9wcij1s1JjHrqAvICB59ujpjmRJP
CR06sDYChbs4GMq+amzjKBTxoHk4BuLFj2zzFaMbKHkqmjUEeyNyWz4XmhlMEV0MU1n3JzPwmUq5
xKFIYmpB0lkEU0CWYaRXsrYnzrTldc9NrW4ur8MC/dEJlc/kdVBHWy5/aOyxD69DIw8+P2dbTkJV
kG2hSkQBk10dZRbrZFBG1AImubRizKu2zY+GqXunWTzh6xujInTH0AlsAJJz+SqmitwXc44UtnIH
V++gqNX46qF3q8KL7PcO3J7Fjw0uQB/PLK72sFmSOR/KUvJGrz8Ux78GZHXIHu+WjDa38J0TDseT
fOQp6AnqNXkeel3ucC8K2sHKgZVNwBLlh9ZpucHMy7+6fJASMVF3RecWuq+XGzqNTSEXVcRQYCkP
82kJUEq1FHsCunEvkdhsnp7bUi9tGbzMdR6XImn5Wyrs77QF/M874eeWb9WAoSIo4jCsb3VSSj0E
gArKQ35R6PbQ3Vbpbu9T/N71YTw3sToag1Gl0hJXzJMC0xcDZ5k9oAIgaJHQCt47iHvWVq4r1/oY
OJeaeUYOsNZwzzF9cqRijtcxF+df8a5i1gTlBkXQgyCyWYXTS4fqM1vkyJ/98sAPS2A4/PgXY8w+
y/vm5zLRt0OLF2Lt74XAs3C3LNDAr1oj9OrSi+be7rR/E7cD+qhh1gqp+QfAIONzDsY/Tj1Zq76A
M7ew6jj6MqV7siGbkeeZoTVEOxmkTOma0fR6I6wcOpQgWEHzromu66zzEll1xy7/IsX6S1WFYPIC
q0Wsevq8h8swt9w/gEYovDE4FDjNy/vWtVExgfwET39t8u+s1mYvLMCNhk5VMPL6QLvR7bS6toAi
LhyFNpiJkQzdhpwSGDfKGoCOOu1cJIyqpUtyf5jaESxj2aK9oS1aO8vSibmwHu6qVkFbU0aqBXV6
494siObqKqu/mg3+oLfpYrFCfuVddy2r0ADheWcPY3irLurg9j3pLB6B6attg2Korjs+P5SZ3Flp
Ep2kpEaKmpQ2aZUBxVg0nvUZOJvmB9fSl2GANvGQeL2kBxUmwLia3y7VBD4I+cmAZJ5Kq4e5kJ8q
xDxlpTxEmYm4clKuFgnKXKFxwwZJAtZsLu1kar20A5NGQx+UrHAbdT5NA7+SIIdpNdNwj7n+1qZc
v0nD6WXIp68srY9jSHDrm8qpquxqHPqnopsGb9Tjr8BVAvFSJjt54dZFOfuo69OV8pmj3A830PZP
+eApebbjaDbj8HMLqyehN4Dvm0dYIKqt+5o3go3koD0Kiggg8V1BbE/uFbu1xBxHmHlCru+9drzH
mbAVKZkYOwPEiYJ0dl2vNqViYnnRMW8Cp1Nk3JFpsfTU09ivz2OXrXvCgGZWgMnTDXMdu2Ayi+Uj
sMReW+pAVd4m9BTxKzn6NpNdZP3WI88AANTB9GESYJcv7yRt8zwf2hrsAegOoBwO7E5AggbkQMtJ
uwoP8+1yRIpqJ6+ZMwTKbWgjssGzvyestvc7VjlOm1XaMtVz6bcm9NOAzWPoQnX+5xu7WaY8X+3K
AzWaEnU0xs4KoQmCkbe/3vs/kgbdSiMEiQkgfyhYfiiJjp1a5BH7d7a23uJzW6vdQ+UnwVMGW507
u8zDuDD3RdYSWph3hVTdTnC9GTmd21vtI0mqasZAPWqw7+XeBVSEYUARFf5JwXfzaPyzkeupvmiu
l9hEmuJT7ZeEQde5/MozuuNlNjDS4AYiojmqoUz+oaxMJVqRyEwY4mqodmMg7RsEEBzRHQKxVCeY
uYBqu56DaS8w3BiUv7S8CtukaOnDImkE967iAbz/mJZWAcoQ6vMvgsI+fd4nqNve039Wu7r2C02z
NJLREhjDNzX5ZZS3ava/Sw9drmt1KMc6btOyBfBTqu+X6DnT/gVR86WF1TFsiDrPXQXnJWpqCbyW
cac86E74ODsV0uWQ7cTw4t9bB9hAhKAaA4groH+rCLSrAN02F7QeotZrymOR3hE83zJ56YrbDCTZ
Rc/3juXmzT4zKZ7fszh0HKtG5ZNa+uRWQXa5BPJB5EOtVXj7jANb/pGqhCI6U4D3Anj20poZATrL
GyUED4qjH+Ub1LpsZQQthxnsj1VtPKcXxsTSz5aG39BNC5Cj3kAkyyy/AqtuKTWExdmyU8rbQj9c
mFp9OEDg2RTWpvSeVU6nCH5fQL6Tf5VTXlhafa+wXbjRZwhWBui2z8ot1BchSaEiArv/E2j7VnB/
YU9c9LNNzPO4isasQRZ2MzqSlcyIiEInuha+XwaRjrtX793wHBcGV96KFk2nLYRKXpYEU1FgxjrI
03zn2O8ZWbmnCrll0c0Z85YxBv18nRQO+B5Kq5/bvTLv7g6u3BRPehorMb7YX2+Z0Cz5q+bQWuXx
/8MJWTmtLp7SSMtBLpsfutN0EzsjtEPEje4e99PYvZO/xuIVdNTRB0CNQ/ALcOhQUJcAE6Be7Z2L
DWS4SuEZFbydSO8+oJkMtigAZ2EfZ1+g7pWnvnGAikWUDiZAIIZt3VLbYMKYbkv/4FxuxSTn9tcY
5VnLMVFe4o6PjTPDKrv6j/divhn8y3tggKURrELQQ1kDmrq046XSksJXtNqFDI2lQVGE7jVxxEFf
vTgAiCkoLQIiANKLleNqB4T8XBoRFkNzCnlxRlyIHmAqHzklanOqxfme0OKmWxZDHOjnGyidrs4n
dBzNoU+i0q9N1SqW0gKKxjPImz5//zwa33hNgQbDVAy0bYAhWcMfoNlXj7LZl0iidVee8m+5Ob6Q
YvJrFRRUmfSgZvxUK5X7udntC39md/XuJMagKIusQes9eq9rFpg4guq4/l/0lhzslRo3kuSLpa4+
o5YsYToKzEI0jldDqTy3Rr6D/9n8bGerWj086Nv0kTlMpd/wobZqs1vscpgzHJD4B6Z2HnY2UWzS
+mCCNhCpPY4KwdG8fHcmo+g6A3yy75J98wlSmZbIpVqrPv7BuNiGagFQEWfmVq9OW/GsEbfEq3j9
AN7X1umqnjihji5qHUqDs/Rt5bdJRRxDyTtLL6ElRqK7UjKu26W+QdvIX7j2Yhol5L/U8C3OVPSQ
6kc10g5aMn2VgOgfohxYB2mYUUCpb3VeMGSijWHXKArYrdn86ur8VEzkWFVLYaXV8DMHQTCL5wc5
L97mXsdsxFhfcxId1Yw9h5r0axipY07Kl9DUXojCjvGUH1Nlum6S/lcRhUdtojoqWBwHfsmPXT2o
1ljlhypHMzVpgiQ2XwuKLmqqdJ21qJHujS1voQ1BT2FU+XkEjo4II5NGelwgKl3p2XVbZ195taC7
PI0BM4vMgVT5Kevytz6R66Bm6KCpNdjrp/GVy81NPI9PSq+9SpFU2VJCf7KS9XbRlo/SNN7mCOAt
nc6GN5fDcz3RezPVIG458W9SX/3MRsiiGJOb0zF8lpoCuXufv9FoACGBYWReneUqVE3ZzTICJQYq
RvS5Y/Mny7SnWcdUdtwFukTvqtIE52Q5WLzktZVlYMEzGmxWC0YOrgSmiRJWaj7l5nwzFuxN5mjI
klo7xHP4TKc+0KLuPjJQVkPjgPdVatO6XJyqr0unzWhtYQpTczSWjR5L5cPnV2GDXV1FUVNFowmM
FJiBWwXNhllIrZREGSgwspMM8jwBmrkN78u7wRf6OY0DPeiDZmOs9JQHYsp+rzC19fZd/ISVS+tH
aYzDXDe8TMNAq088kPmktuHMUWmp3nzYD97fs+6VA7gwuXJppExqpe2QKEcjnQ7ooqNsqZAfY8Og
OVkslZOVpHYhIUr9bsxfmr4zrElvuad2YYvqc3+gUv2WTdy0R32U3LivZ6czOTj9JcUzO+2XVvW2
VIenbpEDdYKaXrc8p3OKOV6t9NXWzCytbv04NA+sTlDHXh7SavqtJ2UKNnnJl6roZz5VX1EWuSEV
KJwHcDd//um30FIXbmkVpw4L5IL1FND39ADJGtCfeJnPbtrhToypKC6m3zKUt3c8/VZwDAIsk5iU
UAyUr3Y+S+VSnwxgIhdsgVEVVjyCk6J+/nxtW5GHoaMdawDYoXyA2vcZDVslQ69WKdmznGiHujOv
FkwDV9FwqDl9/Nzc1qIMjGwKjKyJSaNV1DF0/aw2mI/34waC6spdqk9Opr/9CyOA21MFmGM0GVc3
tU8GRKk61rQo1W1RR7rVat1Vy4YdwOXmYs7srK6jWfZSDAaXBP2Kp6V9CWvAYcLY+XwxmwE3Mtf/
rmZ1DvpS6dU4x2r4a37XfWmf9De9seQGFI/lS3Y9OSBoEGjBbyW3crzKexDZrYjj3P4q4khlEnNe
YkCiHfw8/SpBwUhSXxN1Lxnc9G4IRtHNpxrA9+8B3VmOy9O0NUpaFGKg5YE7BJCMMCgOswNCj5u9
UG2rEIjj94+11bLUbpTMMYPD6MfktzwjwCBaX1pjK5c3YclKWx3lB6lZbtF9SuzaSBqrxG21ssi8
ypSKulXafp0i+S2O5F30zMatvPhx4uSdbQUtxpkVMX5cA35GQXTSCDT0C1jiAEQC9Y4dH003Pu5u
ilj02tsDCavrsgF/8KEdOhshaSVZMbzot8CpdNY7WzUGi+4WFEb/qNCgmhsxpnludJWZm6GWAM8I
oxBmIJ46y2AtpXLvd/OcWwpdAJdmT3LXBTxvn/hS2Uk1vySR5nOpeWvU6BfNFrcI1YPWgiAi610+
cj9Le1tXb6c88ZhRI/aSfCMeA96O39mwALrWW13JbtROvtGq8lZO4+dMcFjEHf5vzMlUJF5L5C5q
ZcVd4alV65JcnHz1KSPTj5G8RkV/mxWDN1X99ZzOvgwoUS7NjqlLgZb86s3BbhvNWgZupdrPhKTO
0L6OMjhYmzbo6qdh7qysAfgR5FY8hFblz7l45v14YiZCMcL8eeF2Pd0W4WhTVB15Sm1VLaw2PunL
bGXmErTzzcy0JzMEL1Yq/x7l4hiNVxqEGFlzqy+TT3L9LhmmI9O5PWi5PfaZ183M16LJZRlD9zBy
DRofOej75zax+hytrjJ3pKZxhJEWYWusGMdsbB4Y8GiL9lNvmqtkBPv//AUMc5ZRMFuPfvSxdmy6
p6KlePMnF8NyN6Ni2hhLQevySWviaxAgPkYFisNKBACUgv9Rba8y7aWU89aiBl5WTJ9acyy5uQRB
wnnympA4TSQj4x5f0PcoLT6CjV7JnydS/c6Syh6T2q+U3o8j7mNM14mazOno8zhA206W7RqbNcbR
bdbKlh7rroqOcdpraKpK9lxEFl1Gy8TmZlIIjpLyYNZpUHXFXSOhLN+Kgi+6AVPvIZL14i63K1be
9gnYNynFwsD73TUYGvshl8NRXa6W4T7k7W1Y/0AObHVDfGgG7qI967Q1VIFVw6JD5DAxJih/WTro
EhcaEMNfaxrfZmNv4chkOLt59IWX/Q1GcSD/l5aY4wPtoDF4clo98vyHihI0yhS3I5Vs1htW3dUW
i36lU3kYDcNN+K1iYASwJ6+JHFpaONy1cW4nRROADhtD+SUajXdFq7lKrXqalNlgLLmV5+aYhovX
lSh2T/xgzMsVVA6ejLEFkYPmkz4JCBjAhla9jqfXnlWHyHgbSBT0nDpMGY8Uo3mcjT7ijNBKeQ4l
TUyc0tAmy+8wPlU1Gixt7TKtsJswvZUU7Uj0FyXvj7UGBsxq/Johg9J4YWtDYS3sOk1lq1YhpFbm
3iBHlgJZqNqgTsupNTTfdQ1qdg1ameHLPOPYalDNTHpnXkLr89d3ax7rwjmtApZoAB9VFFZgmkGN
azoiRbseLND6+Lrb2II6G+SCvnQa7R7k9pkbe2UACre7EjJ6QzBfgYPq8x+0EXOYoi0BH41Jvw9l
G9Lq2YJYmHqlrFpaZdixIttSutcn23j0gRHUVc0QtuQ1jKkAd4meGkrhD5BFDdlDBBBqyL6XaWJ/
vp7NdxjpFIZWBKP2B4i2nhnl2PFavPrTl/o6vtPtebFAwO4SN3mKRnt6Gm7/YFJy69U5t7t6dca+
rwp1wQq5118LtfAlIA/wtMA1QY9xr2y69bCeW1sdo6zraj1NwZ8oj2NApeFQlfFOgrp1MjRB04s5
ZrQ4P4z/IJSPKCQPfXAx6VYZDY8lBshcXkg7R3ArHQKFLUCXOuSbUBhdRSdNk05DGSZonvoyGJ9u
iKcEou4bv0nVlfZnMLTNDdRl6M2gm4la7CqmV9QEihL4qwfCKe4ojqlgUgvNbzFHm2Y/65Nooe7G
Q5uH5Myq+PtZHBYti5KnGcBbI4CRGYHSuQCfDG1QHUoXNbgy+Pw2bGGnQBoB3ksxP4sIbHVOjKIv
5yiB3pFGc89M48yphwXUF2rlZjMGgsBEYqE0FRRgv6zi2Jb6BTEaoEB9bBfRgjf4xUAhROold0Ap
ieXQ2+lOg655klKDsI4aTkWLoz6h9xeON9Tkb7iaB9bIfi+nD9FCLSlsXszCcGjfhY7eGpndQVrD
Dg1opSb8ZUSBOh1B4JrrR32sgmbuwRGXO1WJkZRyRgjR2ANRS3uQVW/AAKrVpbMdSuDzAKHYQ6iE
tUVY5fWlmdtqhW6Z2h/z5IcKOnBGEket0bZo5Ru8to7SY7Nl3ZkJ4DeqZisxgoB5sOSM2KlWHQYW
2qAkgmpDaWUpCLwyjipfGDR1Y7dG6+lV9EuOoW7WgBR/nPITzVFgqPUQO7rLRyQcxjp2Pvt07y2a
s7NSdehmjQU1PACrHa0arRL/XWQ/0uyaIjVLs97//LBs+ehzg6srQSqydGkxU08fgbDjxGVKdSrI
D0PbOZXqVjpybml1DcIiRpkCcaCXN/QNBZzikXUA7zAjUW2izVcGWe6MpnYjPpw0ZT72UXuS9BAk
w9Py1szm75Lns21UiHJryZZjRDxSAnH7JT/Fs3mtLZgV511AywjiG6CWy03jZkER8/P92kwwwQEG
WDX4DdFpEV/w7At1XQnquKYFlvre8KnX+OQk8mcCMtkp2GvpbDXZMe0vhrhNFeXC9exRkpghmixd
htK56ZPrJVD+Myv5B35q6wOd21qtDMP8VYFICizL/2nKtT9QgQPKKzuaDrZ+8nSvrP+gHbfllqkO
1I6CoX8QNqwK9mzkDeASPRYZvVX5YPf6LgBZHOP1vTo3IdZ+9tXMvEjNyBjAyIOc0BhKO0rzb4SM
z8Tsgc8bc+LyklxNZfwbqh+PLZnrnRhl82VFKQn/0Sg4XVa/YBqoYvI+RFY8TN/CtJKtSq6CJFxe
Pj+ge3ZWX7FtqB5lzSDBg0ReriBVIoAGFXvSTKr4d9Y7qqMEhzEQSkzgHC93tOE6mZVFR6RwJFAI
7W6a4xIgn3hORis5kJP0gKkcT3cosmgr8UK3hSx3hFB3sYYjMLzeHuvS1inCfB5UqhBS0A+SkG0/
F2Olp9SLk+qBLMZBqfhONXWzfH9uY3VSjZCX49hmmMLOoXgOpki0KJzGgRD3V+nBONyhwiFfC5a4
0GYHDBk3Fvu6G09sLhShGQabmQr4zaqWB+U4SF+gge5J8TV+h5ZYqotJ/gdoRevsKBA/80HelXgT
3/PD9z6zKn7V2Q0CLFQai2lBFoueF7QcLDXEhJH8kusPBXAXnx/iLZzbO8xUF9J1oPxdhTD6SJLF
iADqkO/rgwTFy/COueohUgCum8D5PgVjaQP/87nZzZ0FuPU/VtfzZnkqs1bnA/VCVQto0z4as/H6
uYmtSixmVZCmwAWAL2gd91ZDNdOJVeCt/Y9wXerU3hJMPhpqIEmbHPZF4B7y+2j3hmy+Xee2V8c3
y2aCKXUwyxMLKbEpRsccFR0Ru4eK/D654RYDysVaVz6C9KA8VQnWqkNHuL9rH/Pb4Sb2hKhQaAFo
cTQD5de820HfmpS7sLvygSrXDAnZ4F9dtuEU+oYdueO1QICLFtvoarZGLOb3dnrf+6j3XLHg88+8
6SnOt3p1gEMw2Eg8hbyE0B/JAs2D4klpkaslYJA94b/xnY+gnwf3XPJlsuAZneJ2j3pj68qe/YZ1
MKlrdZlrHL9Bjch9YwxHtCS9otLcckpu2maPo2jr5Tk3twolIXSFCdhB7DptTn0qXesoD9Gx3SEU
2TvF738/80RlVgHz3mJZUrB4IgKrAyEiINSgE2cvAtsiCD0/S+uGAjMWiB+WOMNFaxHFCu/fPyVa
tbVr3NaBwA3B/YWHwRP0/tKd9vXzk7S3qyu/q4XVFE0S7A/tj7qdbCUHL3K14/i2jegakFiYMPrQ
JuTRIqucwohRz1aDvjDH0Ari7R0z2wfyHzOrtTSYwGwogf+pes3tTMmZJ2CUyuip58W3eVf3dyu3
ISDe/HtVYtVnB8WEVu00zzCn9klmN3UXqGXXWppEvD5rdwSqtt6Oc2Nr34qTz9oRkq5ji8HkrMTb
+PD5Sfi/uLV/1rNyp0ues5ooWM/olU9Qu+eq1Xwp76Zvjc/c4kC/RT7xw9vFVZHWg0fVEk59Dz/w
jutdBwLnC105V4p6Ic06nJXemdz+TjzNpkOucnA/26Ot/FZQtZyuEq9wYtd0h5e9wWDx76/tnyVg
6+oGmcHOnBOkKYAVWWH9fdBukkm21NxAO4MdwXnsfr7vW1/2zODajbKat1K3IOMreXsn98NpWvgO
xcTW/Ts3sXKdDdrclEPaCc1mxWY4RKr+kKI++/lC9qyol/chk8Za4ROsUPbGpadiuYvHnW723l6t
YlO6SDIZxcch5WsWPkf9jtDR5h0436mVCzGbDgAQkaROtunTW+5A/x1aWOV1dqqfhBaliQgxPoU/
ogg6DoUHIsa9RGPLrZz/hJVbyQBiMYnQwO7MO7X6qdVBqZto/I47GePeXq48CkjYKrOdsdQYfHuj
+bjUOw5lz8DKnxRoDw9M5N1mFNtor9nduDeTsGXiPO9eOQup6sHLm3FxoNEH0ib9sdOlPRX0bSMA
1mHYV7DTrw5dY3YmqO8nrMOgrmxG6OGNO+duz4T4+9lTAj6Elg8t1jEqp0hNrHDaaxJthjWC2PHv
VayOVTIqhGZiFXl7M2EykoqyazrZbYv4cDnW7HEc7vSJOF02ueCT2jltIiBdu9Vz86vTprQamvYU
5kevOYlJBH4UShq7TAFbMcC5ndWhkwoxpiOWmf2uEytj0O9NXG6B97sDGsISOmIpWHtbnzlA9H3u
ALfGQ9/JM//e49VxVAzIvkQ5PmPv5Yf5XkemrjyyWyEinDqF3X1tr5pnw0kgMNC74EE9DYd/xYJz
8SNWqYGBsVCjT/AjkoHafURswn/E0r2CcItGk8ViZefTbvl9lJxAKCAgYB9Ah1lntCqkiBEwh0ej
gAaSVjlN/fL53m6enzMjq8clXDJeDBxK85CY8QSFkAiIe3+P32Yzp0TRw8RcOOb6P3aouiLKKord
a535dzjbpQ7K4sGvfrHCCr3pNUSnOrTYsX3IUHT6fI2bXuAf2+v6QN2qMalC2F74ZJXZUSv2Bpi3
vcCZiVUkkDWmOsYEJrSYfx+okVkdSIetmlU5htSl7wBwDHakqoeZQio4jW46QI8sfd4bX9v9Iavv
GRelutAJ37NyOSwGA9QCprteCGiKLtleWLm3tSsfrtER1JCGcD/pHFvtGB2Iqe9kjttH9L9Hh66c
eETKapTKJfOBSj7WCnkkNP0/pH3Zjty4su0PXQGSqPFVY06VVVlz+UWwXTapeZYofv1Zcp/dzpJ1
S737AL2BBrbbkSKDwWDEirXQ4QIeBMAX6N1FQMCnRPFZrb1+7jhrKYNpYDhjlnueFUk/Xh8c2PMM
MDI4TkMHhwE142AWEeZsMNCn6sZTZN0aOn8mODCg2bJYS57mAn4Ka11c7VS1eGdUbxzAZXRnMuKN
m/FX+vvHxTGPw0JBA3Mny6Yqa3stjwx47FSM50iACdbM3wXrUgAmm1tM7oXDiJU1tfyF180WlGHd
T6/ML/20Ui1RpPBTLdR+AqcPIpMBTB8tGCXhpfef7+MaIxVScYIBGzSrzD9aq1AnqqJmgjXzIQrN
7/PFoaCiA7iyVxxxd0EqO8XLZ3sUbLUOcWV5+QqBTAktTAmW5/lV4KObRwS9e/BMQCp7Ln9YpVMH
7Ul87VAF2WZ+Wj07oN+1wRRBUGFfeLAZxZ1VzBKc8gFN7ANY9/x/whC3Wh7FlAjgm7qM2cFluUUT
WU4wNjtv5/isRT55jY/6Sw+Iime6M7kA5mHOEghr0G/bVm5YvSmvrC8ixFCUUhMX+MrC+D52eqB3
3/CYCTacaMvKYi1jSUDkWcU3ylBC7oxwSv3E097IDXfBWrZPPa117eRuK8SuhoWrj5v//6scNor0
Umt1mDVVEVhZ4emT6vcWvSW9tjFEuxrNr0wtkrwcNLxUsaBHW5nmlwQiGMJqHz9fxa2vWaRyEVDg
0NiEvGRZ3tUJ4FvGe9ZnDgfk7XND6z3Yq49Z5Gt12usYF8S6RWV0AqmHW/MXxZScOk3wr6nHyue8
OsXQ15OmjXVcBTZdHYdfUeFqz/goDHlQsJDzqVddxTEhJML2c6/AeEDMKUOg+7yBPGwxDWzs4HK6
m+SaxZVZ8lkTrVuAF23Cl36+sBvH4NdT/+rbpHwQHGrC88XxvRu/KPX9NH7/3MTWVyxvwrHqcm7h
PMfkjYD9UYWExucW1u+f397x68lx9RUiVno6EnhHizyUx96sBYJUzaVvGTTw/h2a6NojFsEDJEI1
HtTw+9aXbEdD5892W0hxQ88JvGdbbrBxytRFzEgVtRPNHPaHrPWKLLvNZOZLE923kbLxgNhyh0XM
mAYtIzre8WEqendqq4s+ZneGxv3PN2zLzCJu2FZJQI4PryttSOLWJyV6Af7J/dzI6m2JagOAdAB+
Amz2MdQaTB84mTdpltVo8RgiIXSlNpUa1t37t5mFe1eCmDSRsDttBsUwK/YNfatkv75cv03MP+HK
vXMZ2hbJfEhTiACUXH0pjCFMWP7w+YKtwgFneaz/rNj8O67slAJgoLyCnGenqTsrj88T0y55pX9J
chroifSsK0Cd591LXzaPKqkCg1chj629Ncgb6fN6Rnv1WxZOXzHAxbiF3yJlagDyQUdTX1Mw1ymJ
5naZ4av13sK8J3QZw41VmH38j1x6Ht8Gxlmz/2Ci1KdJySwKv5nDPfjKNCQGuSvvKQoSc05b+Mgs
3/4BveHsKZ8YXlJ5l3Gu9vi0OapoB/XQfwUy+WagDi5U34C8wqbrrpdifn+qvnjoTkrMM3vW+iWs
OBtdd87y4TtlxWWQ7DBnCUZxmQFu0fbACvEU6cazqqSlK4uSu6qSfFVz1H+ZuNMFCTsFedSUyjst
KXLA8eXnAk89x+BoyZlst7FJK6yagCT8vUn64nBblSVzs8MmgU0UhVnaeoyJoOsw9goApY35AmnS
9iJ+1KZ+y0FW4/GV7cWJT/qyZVnxK/pP/nBb3IFx0E/dFPkPQORqUBzQCumP/+oauDK7iAKkUWkk
U2yWaAC87B4m+0AV4g3yljbkari5MrQIA12MCcymhyHVzt2hZS8Dyf2koVuP1tm7PvP3xRHX0YSs
5Ple08LyDBwP2rczKmC42eaiXA3SV5+0uNcABCiVHOJPoTVUQByjLaa/bHjkllcs7rS20dMkirFq
o1tAqRQjQZBD/qsZonmzgJe4ybfh6OuJ8dWXLRJjmhalsGZntGsvCqtAgtQ5aDbrk3jG4NXWsdtw
DWM+llc3BFLwTB77X64PIV3roDg6Zsu/ze4/otQIFe0Y/2yy9KyvLUYYdGiyQBRpsX1KUfXGqFgI
ydDSdgzKd1PW7SXLCmK13kj3113lt63lPo7TCO0sG7XT/ktco6EqSd6Gq6w7/m8Tiz0b1ELBDDo+
Z2Z/A+WDeCmOqOldhpBK7taLc/35Yv9tbfl8gTYQOtZoAP26z6D47NY/0ifU2uTbCVT27NIlTv0S
nbfC1Wr6dWV2cbfIVR21xYSP1MJu34bdTg/RlUax//+2mMsXjIgqJjrr12JGIZT5QDAJxTwzzHYQ
T9msfK/fO9AfB6QfeHprEbPMou8kCeJcYR61GEYboMlncsnpTXtf1vlRr5vSNcem8waGEaaSa+7G
584X2zJoWrKMwgyBYBxZAg/7ZsyKDEweaBHN0y6oP92g2Ibw0t1vL+4qgura2uLOqUatbCDTBd8Z
SQ4h8SRxMAngQX/vEcSvg5M2GE0cxxuimXs10e5LGYKxJDlNmGPm4r2vcClSJJOMVz9Uif/8f1km
18LO8TcWvR4mhQQGMdNRkq3S+VrEsGQC4AkInNFvWXhfp3LeJQrM1KPpZFLvqDIoVtHFs6Z8wwPn
4PPnjvw2tUhFTIU1PJqzZtvCRIPdtOCHEt0rbTHcDX3Ox4lh1GPDC9YiyPyogdIRRNq0paCTMVjx
nLqhir7v9jVGTp0UYzs1Bsn8Kqy2EoLVEHJtbhETWQXMrYmKOc4yCcgu+a4f6aXaRXtQwgf5W6w4
2ZP0uEWEvEpZcW12EScpgYx9a+NoN54SpF+VW7IfAfk13BaVSMvT8MK3POMEjUwXaCl3VsxAv3AH
ipTbYjcFs+xo4UZuggEf49xBU1gK4mALnLZ2X1z9yOWVyKM6yzsV4bVLhrtSbl6R07Qbp37t2r22
sfDmGqN9OkmxEIJ4IEHo1WdDet1wqVU3/u1SxsKNQW7bRVkMGxnCihGmgI4ngXRuA8uBkm9YnMtg
eqGb2L7Vg3pldpFM51PXJ60JsyWG0gvl24TJoKLQXHPoN67dVdDU9SouglkBJTaWNiaSwC+vXeko
mSu7mtvc5mGzS9FLxNynHhY7TEtrARoILRBUW86y2jm9/g2L3JqVk2WzCiep9en9eK6C5Lb5hlee
M7gF1ll8mXb9t25T/HrT7uLeqouhl4sCdv+qYbbujHbGEBxUmQe/OiPv9iuIRZH3z71qLQmwVIyV
2Mo84rrkJuPQFedC/hU4/qrBzPMr2/fUagHwys6SNc+Ygy2oo1AeTtGHRYzIfQ51GwcD6Ny3sJtb
AwCrbvv7w5aCtpotiVxq8WFZtKet7hpT7SSQnOHj5fMV/NVs+eN6ubK0OJe5rsYyGeC1nQeBhcyZ
FSuanXkzc3eND/Hml627ypXBxYnshC0iynEi1RC8Pj6HpDMEpL0UgPHJM6CVwf3M3y6qrq+oads6
xg1mYP7Hp8UwiYFGpgR2jIoFioaaoOpG1TyRv1Xz/v8s6W9Ti+tskhrNHhKahRCP2s9+yTwaVn7n
g/cJgMktX1m3B304osyDoMZyBlsZSWFI5pyBgxMWrOugm9I8+fvozQkx9erd5y6zeiNdmVucdT60
eSrLMGeMKILzwkEXdSsBWb0trmwsdqtTjFimFXYrkfrWaeMcZGz2MepUtwaDBhHNXdr0NRoW4lxL
mH0VyUnrZMsz5doXXenxSA7Gon6aOrKVIq86Emq+8CJFQw648F8FtBUCQ44ZEAYUA6pfSkNxWA6l
eT7+m2v5ytLiQklsqQDlWpyFRXfQ2INdgoGUbclObH3O4sZoML8yqSWMTPmPqvY4uaXaD5NvvHpX
6wgYWP571RZOo0oqSfDjYeaAcWBf7IojOVBwoP0TdsC1jPnK1sJ5MNPZSGJKspCqupua1hFcQWdk
8ifeWDu7UI5QwPShXnaaCssDycuh1zCqZ3Bk1p+flNXr6eqHLAJB1lcaqwq4SgcWQdB5gII9FveM
dYfaxquKlZec1/u8VLzP7SqrCd2V4UVm25fgIxoyrDYjPwpWgOXEuq2b8a6sdKAb27cOrHrEFEEK
3nQLlDH2iHdUJIPbefSTLPY//zkbv+ZXHn5V1WnaXEDKaz4xDaa68GzJNBCciK2KwLoZC4qm6MYY
ICX6GOFFAvq1LsZH1+KrnYBGkXT+mJGttZ3P9x8XpqZjIhLSqQQUGx/N5IreEVqkGeAhzZ65xW20
7/BSEM+lV7nbpcXVTgXI+v+2t3AiBjkUazDgzUNQ7St0HpXQDv8Rd/Rq0L2ytPAaBSojKkuxgDPx
vPX8iwTVsX3NiR5nvotZhxxPcCijbByT+Qv+WFEDylKQmsN88LIBGedcibQWwZ6q07Gl00sdcVev
87uYGbt+7EDfaZENn1xP6a6MLrZR4vX/3mKgJsKrs70kSEHmJ1/8pm5qZ6255swHCVpg6BSZxsJY
PMR1jZwOHTYrOfAcUkUGSILB3vn5QVv9qGs7C18ppsFQIo7MQ6+V1FHS9DGS7a8ozu1z3j3Vorz0
hvaKCyxHNEpqcC8aGYZIMLL7+Q/581LBKYSKEeDMhFjKEuGTALYBlBy3gjqNJq9KmZdAJrSiLear
SL1FDfNnQqIZJrIfgO/Ah/GHSm5dpWqnjUYZWsjHMcjsyFtCIX966AcLy9YZmdTRprJcQYD0HCeH
vriTtNot9NC2M48mW1MBK/v40d4ylBEigdsV3c+5IFKj5iBph9abvOZQoeCQjf/97fzRnvoxprV9
UZIsn6pflRC+xwgchF6g8Xsz7ramJv88CjAFsiDMT0DpGuICH02pFlNKFqtVWLSq30GRqSGXaWuM
6k//+2hkcQ4Mg/EoybQq7ASA5tVX0pnuWFqOQtWNHG0l+f5oahE0QQVbATok0D2FIjlUOGckgD3T
fYJxlKI21O+AAP/8dK0kU7BpgmxJnhsWEPH+uIZaDb4uMuj4PIxn8T3Gs7Bd+sE6jrt8A0+7/n1X
thZJ6JAZUZ6kcI0U7epG/NKcmBUNE7AcuIBfu1t83GtnDeKTOlTrETBRg/z4cXRgTR/pOGvgOA56
uif9V6hmQdS1c+vpRWnGjQt9zVeu7S18fyrBPzM2tA5LCmrH9lIZxaFKuKNAgezzfVuLU9eWFts2
AVkelRNcH+V3r+RnS98axVndLcjeATiP/NUCbcPHxWsK4CsSAMlDaIvNEiiYSEYlM3PwPgHPPlCj
m4/PeTs+Xt4a1Pd+W1wcNSgMRnGdwhcb+GIMtVIURi52+E9Cx6rfX9tanLXS7DMuLIRFMEuEMxcF
KIJnroDmwA7Sllq3+esYffJpy86WKQhkKW0s5lSyR1lH1VDX67ccNJ67VJEe8fA0/YpkB9rXudOl
b5XFAiutPUZbN69VUOMSUObHecnvp15/7TRofZeim/a8yb53eQNuJFm1oCg41Z4tVaBnU8jXNi4h
BYeJh9a0wzqHspjeqIe8jGsMPWiC3ti5japJoSl7KudsZ6cRhN3iuPQ0JfInuTlKktZAQHfY6VJ+
VurqlLI2APvR42hkT1GbXVhcFQ8MVI+Np0roWaTA/zgpAA0AkGuR7Jl22QcdOBsLFYOoky4Pp3qc
1Ps+lYSbi74IoHZAQjmq9ckpVVa6moW/SiP7TpfgaEyKgX+3f9Zd7bMI6upmG5VuEZmW3+SKHUpq
fRPzKEil8S0xql2ujN9qPMvkJjnkCkcBWpreQTySASEb+QZLT5YYiDOOk6+P3b7KlJNktufGUJ9L
Ewq1mdI3Du2ksLTKb70x3ZgDfSaUXCoyjRDT5gdVLm6tWn81GwO3tkHBnsifQFv21Fb6U1JON0oj
X1Ilk7yapQ+2InnGNO7AVFQEqmQpzqCAFDGuqhcqZS8dSNYhiJyAfDR/TVMAUWTjS2xElsMkQ4Si
mG6LiX0n9TQF9jA8atKUo28NzHalHDQa4xXPkfoVUu1zpj6oBj0ApXDm3Abhhop2Kc2aJ6Np5X2W
2C8aaXbKJHdwg+ZWglbVwehsz8gGxYuhmmhMfEfkmXM2s56GsUidmA4nxRAHUUnBWPdnDvSipw3m
fTroP3ornp2rcFt7eu0M1boBMSRz0iIDM+jETjHIs0YFDDZNachuiiBfSMqe9/l47KUEkoRFso8N
6zSU+Y1W2+eixYCX3pPGkbvm1ZL0l1xUYBrupWM/jO8lFHfx5lVfWUJPPSfQHxO6LxHUUA2J3CiR
OLEu2mkW2IB4hkNsisdEFLZHhgSMneK174xDzPuHaGjDsmK+zJSnyRS9M9X96MZNc7GTERThdnVo
4vqc5ia8lo6qQ3XQWtYDqMWbvgw0pt6oHX1kA8RA8kS+G42ZhYwPqptmY+QnUX5Ihnpy8rjCSptQ
8y5zr8l4i+NbXNrKNBy5H0tkr5yjZU92Iy28KtdNbxjbM1Wmr0ypnju9u+2ZDUq0Mj9kU+2DspDt
uCL3JzMff+ZUAilood8lqvaWYIQDytWgZc+4tpczbW/Ew8FmTQhStCAqkwvv9fZIk0q4XOTHFqzH
R9Xg6KYTa3DK3Jo8oTyybgqayvLUhF4a2ty0Gd2PKICZY+JgBM8VWnwmvHcgQvko2nmfypG7TUdO
6lT+zKXoSArijVUG3wMtk6y2OIbiBHHIU6s1l5iTL5U67kaWHuyo3dVtEpj1dxurw0BtxCxwmCgM
I30y96EXfSKs9KIkeeQg45eKwtG6AVReF00/ZU3iFNZbZA/oLz107CHrECroc4Mpy7KMjzEIm2Y2
5X58Uenk4Y9C8MdH0dZh0euYfSU445aGSd/2RojGJdA66dRbKX8yEyCme+waVIcq0KUmAuqElewM
co0uD+ThwJI7teBDTrKdKsdnbuQ+rXU4fgk85U1D6E+d9seeQijJoDtd3KuMg8wWbRqjf1UpZs7g
vXdFzB7kyQbZapegFi/AhavFD9Wk427tqKsz/bauQMBe6mOIfNqnTYn9QRzNI59KOCWqPrhqXtwp
ZuRLIg4oJQ+TqR+6EmrRUu6p5cku9AMzgCAabq3iLmXvedoeU/E4qNWNHEsXlvcQYqj83tipw+DG
NHbMdnIoQuaQZB5ceU9IhyVKfNYBEQRaY5W7NINuROGAkYWdeyHump6GvL43kXvj+wuMlpH4khSl
r0X9LsrNizHo0Fx4NHpAfkzQ2SK61FniW2BgncQ4Lyqmt3AdGbmxm1B95YICWSIfBEFn0o7113aE
6k8uQzO2cLtWNlxFLn0w8hzKqo8cI2suBpefuYnAl6kPtlH6oIE3PGGYpWsYzU5P4nMFOHdjVy9g
35xcjo11yNQco6l7jVTrXWvS2GtZ/ITkNBgtDJnKF1N8xe11AjXiG1f119Iad4nMHbMh3pTIp7Iz
bwZRn1jzswOqyGYC3H5wGZYHk4BUw0TdGH+RLNthao6nQksu0BW5TbsbKie36PMflfpYFTrkRqaA
cnbJG3IgSAo6+zlPIMBmQXQA0K9ihrwYO2Z2pyx+zRgJ09Hwh+GeKtpOt8r90Db+/Nel2S2usgPr
86OJ3bKSLx2UA0rWOFKDamEClicDEzF1sudD5Ktlcqh12+m67xr4tXj7EzSMOjUhcEtde5SCvDNR
/saTI21cBcq5UqN6Y4ODFSd3kWmcoZNhpPkTqO5fqAI6RaZATXSWl3WHzPKogdHY/HuSaLhbJF/l
3cE0NV/i6n5UQOczgG+CKEcrQ9qvSr4x0yL3gKtK3YFIhsM6w537U3UPd5SYL0jrKMOrkoqwyU5J
WnhqnF1knbpVM7mMNy6ViK8l+Z7ZdZC2z2B2xUsQ03JgiJxK00G5xGlVvtcq4orxxsiRaZiRY1b3
Qw3vhE9pENfjrHdInjlW+qBy+yYq1TuTE69XdYj1lh762q4kjmTA06F/jtpXCqncXlieBFZMqioe
i99HPcGMZ3k7JV/ktHe6kfhEb3zFABoXdROulV6SPNRRfGlxGwwjR76mono5OUVveRFIuwVwwuX4
QDB1G0/QQ63g4irmxNL4tmGVk42qR/vc7xFesygBuriCePGrMaVuQ2I/jitE+xs7g2IUmMkRoc3x
uy5TvwALdaZDnVgHzqO23amf5YLzc4FRTT0vXD5aIFpPnU763rUgGhYM8RXER4ALsQnp2CSf+v4+
LdOgLFI/1gIklK7U3Gp66UNfEhBa7aZH3obg6w0FLhLmjFWDEHVntlCdMe4t0F3rleEpVN9HlDhG
c6chmeMi85TU9hUdyq9RHEwl6nPEcmOTu7GtHkmKM1d8tcoJ6nO4o7sxiCPE9ewH4oVTU8k3c3Ev
GNkPkhZQxBKterLH2h/G2hEZKL9waG2CP1YUfjKCxZV2rpzhB2udS4D91Q3hTbIccP29rWwnJaaP
xsJOgOiVckiJDV+MQuwj+01TWj/LwkYub3TcUVplgeAzfy6k9myY0n2N8UWhmTsTQnLIWuDLbaBD
ztPmyV1Wxm7aNlD20b0Om1aN1W3dleA1B3k0FgEVdkeDHokG/lIOw1IMYJJBcdlIPsUzYKq/W0hs
ciEFoq93YijdFnVM8JMeWtxFTdV8UWJcb8V4q1Jcq92IEMu8DO7Vg+acGd8gAu1W/fOsf9UZiZdF
P1r7CeH8hKAURL1yU5Xq4+fv0/lxuHjv4MWtgbYMRM4zee7Hx2OFXBpqHChlcIYnT+wJBrka9Uta
VVDc2SpVzm+1z4wtnvk8HvVMQIQRdRPuaYDcdHvtx/xYhUpcOMvfqbvOnXlmsqfNN+v80P7M9uLJ
PyCD7y2R1r/qJ3BfMAME+Q2/70HKNoJb/tt/P1Q+1zJ+r+zi5d8gm6yyYa4fSiif64OvRLX7+eYp
Kw/xDzYWhZoMuZwuItjA0DyKQn/V8OaHeBG2/6JeCFtzPw9C9cYfMnRppFFJYb8e/X/Z+ueP/pV6
4QdTi8/Sm7qvUQ+qwhivKCumIN3+VplbhZOV0swHK/OvuGpRGZU2gTcCi9dCpiBiFqa2/c/3Z+s7
5jLUlQWFDVIH8SscLuWdZfdD2mHC9/+6L4vyj6QMXMP7469i5KJAUk7e51+0Vmz6sGiL0o+ILSQl
FbZmAOl1a7zNsDlyHgPht2DZcDHC8l9TKM3H6LfbLeo/BY8UDeJhcHGO+152Mly1TXz+/LNW6oFX
RgDa+rhRaq1GIOQxKwBPu4dKBUR70KdQ0trAjO2NMaTPnQKEQx9tSUTP+MSzOsygfWBzp5jL4tpG
M2bLyCLaSZIuhlrFB02x5TUgvsyf1HyLf+TzA2TIiwiXyWZtd+UczkFi0Yinnm1dGOvx7T+bb8iL
QGBWSZMBq/Sfojdk+47Tbb1vDttF75XBpWtHM5ZcDuNYak0v4RxJSNZEWT4MRXIDPfrz0PaeGo2v
WdQGSLodG0iiPtPPQBFdyIDajNCBNMw9jZk+kiNfn+pdjlKXIdEfJdG/YcLhlEGhBIMGm1pAqws0
E9/LJnoC0Or66ExWrqhNPRfOf18AQMf8oybO+m7P5BNQ6LKB7/loSjS9bo0ygYwcXk+WBoSOsjV0
u54f/DaxCC4g1oygLAaHKlXk+FALifO7bHwfrB4qds/MslwQmn9+8tcPym+TiwWs44bTgeKgcOO5
qaADdqdCw+pzG2utPYSXv40Yi/BijJgu1/P/vTqR9PcYXcC7uvG0IPFpoP0LLPeH3EOdv/rq4ulz
PbPYfFfPidacF/x1bqxjEW41i9ZD599pzrKRL0NLsm1yLGASP9UoC0MPoSaGm3XyxiquMFN//KiF
A+YmlW21sdAgtYabTOeQcurCCO+8jA9eDbGZIY/3ArXmvNYPKDq4ViwdUjywqlQ6FrQ7jkQLwL2P
14rAS0gEgoxuH/enFi9juSx8E63kjIKdi9qeNNhOzv7lZf17tRYeLveYN03mjCC10Tsso71tSggy
OopL6tHAkJAT143lFQr0Zy0AznVBN5Zxherk4zIuPL6HQP04iV++gUL5O1IE8D4DtIyUOAmYp8g+
dy3UrvczeHfLW9afG78D+uxNV45JrbgtgfpHO0x6aWXXap4UKPWkNnGU/nHj1K3Gxr8zB0TIj7ZY
kxnTNKEh/Nch+KtjihHff3AI5m3783Hx+7MW2wogtM7iFKZYi0dxG/ty8w6ILQSfMOzVPpVi64Sv
riNwMwAJ6ZoGiqGP3yYAOc/AolWFRMPDGcXS/KQrz5UBEqKt3Ggt7ivz2Is8jwgZ1sJfNFKkOZHw
bVqbOJWZu+V0//lObVhYqnb3gK2BY2wOIWPIVTQrWOV9bmE1bb36CHuxXigryyg14GZpMNEoae6s
1aKcca14xuD+E0dfu1euDaofN0iRedqiS1GFGRQWhvIZ1fCk29IeWHO7ayOLBGwSsg65TJwmg77I
/Y4lULEuDjXCS23HYC3ZxKisHalrg/NOXh1fcLSZFA2N/xwpxaEHfpmP1LhT9p9v2ZZTLK4wW0OT
QJ1gSpLPrQwOS6pvRcJ5eZan9vprFsFIgECPFjX2iAdK0DdQ6Bp2sQ6y9nYvoRQUJKG1NUO2+mK/
trkISlndVzFE1X+v4H9u5u0VXIsR16YWQYmIHPLYEUyJvAjTYnQZge4MuTFBUJb21cZqruUB19YW
YSIlU6q082OgaxK0fI3jgJMlaOdpmuJ/7hrrZwvDirqNrBc+/tELE5Uq/RTjBaWNXHGaEQ2gfJQw
H6/VWwTaq6kbpG+BZwNyCTSLCzcslSSWoQuI2LRXcUUmY8B39CQHnTtUQRE2weeftnqir8wtXDIZ
Gl2kUlqFdlXgf7ULeBsQurdW9Fo1qIsVWzwgq8fsyuBiLWUxJlY5RwyWSjs0wi9tTbYqFPPW/3HO
rmwsHFFqKxDAjFjDGbqkQ+PQVw9EhfgD9RPFTfeKDxl3TEvNZDfyTh8Bd/t8VU1z6ycsvJPkU2mp
4/zURp8Jypfmu4mOpTzaYZKaiC3HRm58Jkf7eJDRGT/k0lf8JwEAN2GWQqEKzYUUkvIZ6rd29ZgB
9h8VRzMDdVlxQNlcoOfcmtluBp/LKggiHnOeut1g+ZV9ayaNmyOXE1/M+G1MDyrkCtHTdozknfb3
MrglkvrSQZ40sZ9K61EWl1rW/RF4WPBhOtx6lbpHpj8O/Lsq7irjpW3PCidOPADoLpNDlzA0UH+g
S7VPaeZ02g3+kxw9N2g+OokMwnDILao6ekLRzpYyZ+weJ/LFiFCzaexLTSdHmnYUY0dc+imV0CpE
JGxqA2qmhz5+yPXJlSCX7NRFcsoNpXTMzowD/CF0EMwxTMs2FCkmc4cf1QjAh1Kgdo8x/um1kR4G
DjJzHRG17f1iwpQ9BwZVf2iL2EliqIHFz1Vzw3twXkGgClmxo6LVPbJXjVC0aZUbtUaXubh03HBl
/SJrL1rdoDqNY4iWf1qcmXhRat01+1dJfM+iL7GVO0UExfHR9BhYEVtROZX4QoyDmqLxiY4E1R7z
1PDwkMCiS16LRnsbv/dDHfTmqcn0MB9Ordx5DT3HUOacRT2nZyk5lfy9jb+q1qXXq5PoXibWexLk
JdB1NfUfcvki5Zh+j4RDMK5Sqvd2QdD0IRhUHkOt+tnE6UnJ37JRc3I8L0n8tYHCSyGFUfNM0SmE
NqULIRZPpG8kRrVBhTjT2Hk9hm1s/Uuq5KCVLFyoKXkYqQBr8MPYQUozex+n4wgcUoJp6Jo5EnlR
0PZPYrSI5fpNzp9jHCYzeWtbOGp9Lq1TXFrYzp09lF6Wf+k74mXEz5LEjSXq6eyk2KnfGi/m2Hs8
ZccIwh6a8Mpc93RQ+w+AekgjZCZ2Q9Lt5Oo1KyuIIjff2uEsNaVwRquMHXs45dYYyrTX7+cxM2/K
IKCM8koYxRUQPURyyzp2qrg/UEYvvBxjTy6eeuW2jh9rwDNQ0nZM0K4lfeYbVh/qvHIze7iv5cHJ
ekzg9XWgAOUTJ/uoBikG+OIzaDWYtEO/GyqiTcxcXd0NAwILXnw96FPk2Cm7aWdAPyym96b+rOvC
p4PstiZzU6gqadZTg3pGC5nZKqlDuQWkuIMyW2Wj0xX96AU0n0FPMRVPTQWAiNQHffSgZNTl9Hka
MLfMoQlUYjrJYPsK8Iak+Mn6H0nzgygXq1Che5o6rBS+6BWI7d5XluaUwwOfHgz+pog3kY0uMP/O
pH3XpKfeRFesgOzqgOYSelA4BehaJ7HkStDFmwi96aXOqawfI8YEJ2bvp6KFgjH6YeyYgWoRUghK
mOZUcbpEwOW4/UoM9oLC1rGPsz2U3L/G9SOTG3fIiW9z5RCr3CHCvisnCP/S+nHSNVeY8d5UJMQ3
fptA/VUl4tYmY5Db+EGN9ArAd+UZGiZMi8nNAc6i5Rvv9IM+xQfRQMtWBYCHQOgW6LDuqRFAEdWt
J9N3IdirDPYhRVcu6Ip5Sif9sLXqRI3aE7UUJFFrO0OPLjsXiF42xv57WBw7R2sn9LlzTCqQ2tFz
IzANzC3IJQWjdnmraicI/zkjgBpO155axl0iD77I+pPStkFVS+7YKA7pT0Z5X1sEugKBlp+tLHUr
sEFCA+XWtl5l88U0Z+0B22OGHFaRFqb9MU6V71JuHKrqO2dGaJSJT2I8lSXF/x/Svmy5cSTJ9lfG
6nnQN7Ajxqb7ATu4iBK1pKQXWEqpxB7Y16+/B8zsEhPFInqqzKpkZHJxRoSHh4cv5xT9Tkke6fA9
V6kVU5xieeQkXOvWDdS8FOEqtIcciWH/a0PyYz+gCIERIxxzQ/Yno2TvOd/rLRjxInXD6JYhvlb1
34aad6T4pW9vuDFEElPc+DiqCqm1ctSVDWIIJrDUFIAkLKL2jmGq+kKyMx7Q4qTizUIsaiDwxbug
kq1MYXZTPrAgNrJ2Mkl+03KdHvTgheTvZPUDVwWd0QPpj2H8rQAW0FS8Bgq3HcZHNYk3HPoL9CTU
XgoamUpJnvyRvoXNFzkKKJL6dNPHdyjoy1DmEX0fEuSEFelWSdW7eBRwsqbom+/TDRBI7bwevIQn
TjQNCTicGy9HZkyXyFSZcd5va1X+1oi8qQZDgQYm6ajkDRLkCtwErovGO2Hs3wakiKdW9PwUHgUO
rNsA1RKTWjsgOnkbUzAG1MWcdR9e1KnatbK0rQIY0DRs7xvkx7Vh2k+hcPRReVUXxOLD+o762Wua
KJtULbdgM8R2g7HTymTfDN23JPQFqHmNahRtioBVkEe5Tjr0GTXlEdlMgFwFNwEuDFPN3ipOeK5R
5KU1sFU9nEezScCBmg8PNJONyUephdyiULGHbWrBuwUrGN40SbQhrX8XlSjC8SXt0E0oQzXAH562
mFLtnfOTW80PKKJEkcu6yY2j3lY5fj8EiUfK0IubweqD0Op4UdfqyFMatNvVzOjAY8CpAESvmxs+
7dmxGhuPD/IS88NQpaf4ty3Xvo9iJ5kCTj+h1Hwnr0fBVYrCwx5+jlAVZkQiljQebtRRPZZT9sED
NK2jA7eF06yiDiQHWQPS1GYftptMbrgQxRk9AcE2gnUJK9yma1QnbKTNyBoz9rlbogAbjEjsZhRQ
BZMq3EtYxakhaVrd6GgZQoVV3YqtPsly6LCcTag6yKwyoB88nx+lokl2QV8/hVEWmr3ceRJHjT4J
7YT6HqYNpbrDfZRUdzzqIoeoQ4WSQOy6C1Ep4Oc2Zh/VK5FiVF10w6O3o5uUgxSlaLhEQ5DEWX4R
gT40mPFXoIxSErlSUUkgThVd1AneRJloDpJgT4moyxoK4+sKHhabUH4D1Ar22qFQJNOIXrEvNH4q
BF4vASKTlt9HLt0HKO0JX2NRRAOpaBBFMcYu1tXSI3xrlCKKVHqCS00KjY1h/fodxbEgxDUYxlH+
NUz03q8A2ShzWL5egNOcyHaNpa/VEZied6X2fa7/Qj+SM0qZwY8cIEq2E3hjFDQGpd8jELmjejEk
iaVpxzjf9bJkd0Fu801mT414IKjnKqPJ61l3k4ZHADc++fkXpduqtHlKwyewMtxgfkD4vC1yyU1q
YgXje0CpN/md1YJATg1vaC+C1x7Eo2Lr8kkGfh5TJi+ouc1BDNR238MeP9wXbAJvO68DQ0tVXSpR
UsEJN/9NZLhCOCsLR5gCAzhsYDEnbaj/NxC1M3AcoS9hLG6BbIcUwdcUpNO1gMAl71y/M1y8z6JW
m6KsHvSmS6a6cQSQbyDAFUC5BxB1AxzXLwAEcISKW7mdXLzOfkpaos930USYmo3giy++Uzrp/DTp
Kdzy6+O5eNE7k7KIgAHxJRJTOMeAlHksYmqmSWVel3Ax3nAmYRHySoIqKwotBTURl3zthuReKZ8n
IbuXE3o/RWsR0JWbsrjIqchkQl+AAF0gJTAmfEUfstysYrcYYImhNw2we6+P76JGfF5jl/gMmeIr
MhuQa2u15CkUs03XMNTN+7iRDA/XRV1Ax5HQav572EFczCUg1/uRqTjgJGcwa11ozQAUd34NgJoZ
O2Xm2GOdKx2vi10b4SKeGAU9a0Nu7mtKkJXS0MDXzkWx9rSKf3xRG8/GN79+FkiM+ajlcwVB5Zll
FBeC1PY5fVB11LkiKZbZUbNV+7/A8PPrrC6COZnW+i3qxJDCjApwXaJjgjRGK7wDAHdlt61p5yKO
o6GwvJHGocTdWHO7KD/kyfhNkqsXIR6tKCnfI15ci8Dxs8pfibMsu5TzIRuKJsCkamh1Dw5+5Cao
GhdwaKZbKjKTy3fttKIylwOaZyu5CO7wbEgKlZ4CmnNfWmn85yHhCy3uv67fIoojxAR+GG7gDsoq
I2BXt6UxmYkVgtgFUPlyreeVOVm5yfZrEaSV9Vy2swNtVBP7HPsxVVCMHwOvNAQTtbqjqCfktUPi
29d34mV5kiBh6hT5R5vS2f5oFCZxfAprzTXPeQD8two4MLXTNkjwTGBMHZoV433K0/5ReT4lLnak
zJFG1boYFicZnxSpe02pNG3Ro20WGki7WbIdev/QjYGpDr3ZxHQ7jv7WbxNbKZOtmJZWKTfbNOcs
Jqr6QMoK/QrM9QNiAXHARCOcW5ZwM9i0FXrp4fp0XTxC+c8fv9jYpK1oTAtofiNMZte44xCbYbPW
s36C+bg2R4tdnQy8AJ4yJAw6TnmPC+L6ofTIB21ldWM36kNZP1IAHxhodnnMyPSmjYUrtfWhQqVr
kqAAfWyCWJ/gBhqaGh8mDQ3bTdFHBgEgg1mFkysNqOVHmR2CpCN55DM3YBwzVJKg4iJza7wf93u7
iDR3iHGTCkS6Yrj+5OT5nMpFQBhNXnUgxSfLjOJmyYD7PgP1gMG2dXAF1Su9QEuhj+CVe30NL1BE
zLv7U/LCkrRtOmP44ERP1OE4xIC8TqRcRrwSXTSV+hQEAZpnpPq5V5OPPCsfxcC/T+MGV2xOeQik
EIBXpQxHHNdGiUqqPqlIopflil+4pmoLGxQXseTHZM6qqI9TFm6njh786svKXMy77c81DXCJv56P
fEuqMWen818wOJ2bTJTl/nr+S8lfKEz7nH9tWZgWKkLX57RETrmvQIQQ6GJRfknUNZyAyykVAdRq
gHREQmUJ4JURLkZjI3YRSE9twUrN3EgM8Q5ASXZgjyvLdfl8EgDMxGugIYUx/XUmc5nVfhVjvea2
+szFFsPlDf2j/nZ0y9XyyIvaAQwjASkIGS3vCw8q02S542qkpuZUh2SkZp9YFbWBsufMrFlZgkub
R015xXqviV0Y77QQhjShSAQzJbVhXjZRE9pC/3/H2McOPRvdYi77JsT9kyEn24Iphu6UfqtqK072
BcD4X2UsbGza9Cni0Viv5r21JjSVxkgU8QRbQK+suTNg0gG++Oh/vb7j1mZwYfYEGqPcb8QMSsG+
V26j2hWT278nYmHfeISjxjSA3rMG4GDcR8nlhtB9vy5knp4/GI6zJVqYJ17rlSCXYb6DXvrCaXFg
iG1uqT363MMKJvK6tLXVWvpFIBCQqVJj2mRgCulzUX8qGIhKzMhuFD0Nsk6A3SxkK3IvmsfPUS65
qeAFpmUIMBNH7W/rmteJ3K5cyi/bjTMRwq92o0qatCrn7HlBJoyMT5/iXHFiVbP7SngStcKkrAU0
u9Z4GhJHZs+J9vXJXRvkwpZUTToMSjOXJwjVkXbCE0fXYKNnrb6iLdLCboQFdIX1cKi1AB0qSl98
VxG6RfRSeg3SyWFhKa6s3Ip+Lvmm0hw9oSXDoNRkVwLENoruhABQunFo/r3Zm3/ImQc9isUIyG1s
hES59ylg4IfIuy5hVfkXNoMUfiZGSohLHgjDJKMjZvdFM7PdTECP2wm7i+7X2ljWpm9hQ6qaoYUP
nc8OaUQ9U7/k4SMZv6jJ6iF9sdLnTP0XdiQVxZKLVKyTeFA2qqvdojUOaOyK+x/AScyKfEULl0g7
Ge7FKHJDYIVroxLBZpU3WFn3ZtxMCKJ32reOjUcezFNzA6dTFdlzJpSPClWrAxW6lV23chAs+SuK
olfDZMSW6FUAJGi3wPg3+uz5uuqsbO0l1QQv97wSD1jGSMi3o8+BWaJaAXFZG8fCeqh0TIaa4qye
qNMjIp/3NxO34lxdNh8A+EM4maJrYhFTHPumJaEIJUk0dPQiRDo9d7QzFO3IrYLuXB7Pp6yFPQ6E
fFQogaw0HiZnRPLAGlvpSRzJWhxlbVSLmeMAIKbVCRZHaR+Jcj/14JLgXsPkeyb2KxN4eTt/Dmph
f9uJgtoc7O9OxYC2JjXgd9f0gL+h3Fqz05qkeXrPzKGmhHw6hlCHmrzCAdOrasuQCkCDmnFdtdfW
af4hZ4KqrE6mbK7STmWkgXxAeMjuwB7/npB5Cc+ECFJWRlE1j4bdqz1vc+rtCJqk60IuT9nvGYAl
3WYgBCnw4qrSQX9ya1IpQNilTIyAtGi45rs1tus1cQtd0GgkZE1BSqeu4xCpDXrUKpQepQVq3BJt
DQL0BGTzR6P7ObqFQkxTOWg9qt0dZT+YxEK/vjvcj0+tkznkHhU8/r1kp5YAKrz7+DV11mIplyty
z7IFCz0p2imMehH9mBPVgYKjT15sirEhygAtGr0KqIqoqPl7C7rQmpCElM8kiOzlLU13c6lXAG4R
v1mtsb98en5O7uKYDni+KbShyk7XwP9b/8XFviX+bCIXJ/XUdiBUUhkSVSDFqIg5ubJNv4gdultL
k9hApbhv9oKZHQKwyAUHuhm9YtDH7Zprcnnj/z5mbRGyCIKUm+Q0qJDbf2yI+KhVE8KE/MqxdvHk
RNmdKKtAjUQN6K87v+MHnyFMUQKJt7V78Qbd9ytu3cVxnElYrF3bhwOHUhgkylDcFFaWRj6GdOUq
eNl1PBOyWLRQZiz1xahCDMS/8x2wzW4H930wBrCvVpt1fNyLxuVT3vKeJioknLiwK52Wd0detZW8
tWQh15GC+XZ9k10O75yJWjgFGeLGtYxSqJM+qs09IrHmcOzRZp20HrgSWntF4Lwgf7BkZwIXnkFD
M4EvE1Y5rPSEzRxQCs0O9Sof7L5yGyt6CR44R9AT8MquWrEVZZEWvoIUl2kDGmRY0cfBHi2AHaFu
DAAeAXi7UMdhAWElM8nbGmfMmtjFWZEmbVKNCfDrIm26oSgdRYfIlks0c2VqV3bb8rY2SmkC3u5i
VlM062xQhQ+0ji2q7BBA647D4zrQ+OWRAfmWB8IcMqDz62cnOwo2SiLOIfaafUu5uxaliYn6ujKs
i+ZZ+hSyOHtav58kgF/OKjpakxdsgCkn6aMZb8ftKqbcxRHJiDoDOVhDw85iP1QNyre6ka/QwLzl
UZkWloFV59zKLri4UmdSFpugS5sS+Fk4zscgc8q6dbl2JTx80YScSVioOgDumJDkLdDl+Y02+WbU
NHZOAoe27P36+qxJWmh3wHExWovn5ckrA/1HepQ2NkCKUQv99PckLbQNDKgSRYlR6QRSbhWKCnCu
2OCRh04FYl0XddnhOZu/edRnmk2QKmTqWMC/A9Iyet9+tCANxmT9bEFa65xfm8bFUQno5bYTZRgJ
PwSnttbrqvwsABhcSh6uD21N0OLE7CYi+BUflU7SfM0bW+y+jeGxV1b0b03DF0fm0ORNN0YcLrRt
r0fKm5Acrg9jRcAfwhAAaZGyNisdlrwiEQUosNi+LuHy2fipA8vgAmnapqA0A2Os1exmkvn5cFR2
qiOYyf0qjdmK5VlGGUYUFAOUDgOSXpGOQPO63ZZ6blADZYaqA/gxIDMZYaKvCl6byYWpqEOeo4kK
RxtATih3AFAmvABNNhBZTA1fDwHIdB9a0Rql0Z9sMWDI4rgTFIEsVETJWZtmOQxHZ4v2sstvPv/X
2lkvNtPyaMH8KfFUknG2qXlUN3ejkGU4SeY83XP5Bi4KO0L55C5ABBz8H5MlSzoq3HOm/yUv4Ez4
4mShbGyHgvRQWPU4FQAm0o6itnYtvcDXhnjAmZTFyTL4nVoPI+4Xna1suOfMLQdDpTYYyu36kTMa
vTWJKW1xyzCSW7TM5B7gdCJ7Den/spH5nOmFTilpXUaxxOXAW9a2AG3L9axsnpMpfWlQAnh9n17W
309Z8+tnq4rOOZYr4VQ6mlzdRxqcuLThhxVjcHl3ahRzC+YCWV2YZ41Tcq4b4enExfPkP4vUklFj
en0gazIWljkd+3hs5hboOJz7AcwQkQXFf74u5HKqRP4cyXLbDZQlTESqJEZXIUGvSRQ+i+JeQ+mu
DGLxVy5yfZaj0PPL3xO8vHJOk6BMDdgaYU5956cfN4C38D/y4/7EeP8+zCVIdVVKneQnWLDZulAJ
7aK+iYaU3hTsxgnoOmvSRTf1c161xc7LA5xACngAT4nyH+hOP8A9/gN0p/l2/odL1JmsxfZSB17l
yjm8quVPA2A3fVQs0+Ze5A9or0Crmt0nvEGD++srOOv4NamLjSZNFJX+c1FqML5KE/BUd37gVTwx
43ANW+RyeQlqqTRVFsE8dzo8zjZ1LXAofphjhvPyRdRk7wA+GC3q66npm06DihubOhIKyM3UWDso
Lm7EM+GLgVYxaXNwmUF4hyr9/lbtcpSRriUtL07nzG8BgkqcSEsNBV0S+NgiVI2EfmcOtWBn6mSC
pg1tTYBoXEtiXB7Tp7SFekaVkAEtEdKEIDEpOJcqlhuA0PkrNmzmdhFBIMDLS9rNaQzToZi7tCm5
kbTRqICV1wAX8bomXjT5GtVEirmj2hLloKHER1vT3K/AZ/cosWNAogx7828JWQIdCFItdKxBaCmv
01ct17yipivG+OKi0JmnChg9irLsVwaPbIE0BTzMlrVGjJ7LUUQbI9p7ro/kYgAL9EmoTJTwH+EX
p9eQAScoH6bc4ZgelAZI5MZ9ivxn/KYhTVfpyUtiJoc1suhLTsC51MV5xtWq3we9mjlyiCaPRrYB
6muXJXoih2RtM12ayXNZi1NtopI0afWYw7RHh0lVXUFs7jUiOX9vJpeI86wTiACG1xxWHi03gDpH
h3lndBYa6FSAYeqhxXl/gTNSQlvD78u33FRaMEzD3HUAPIzkhjzhjo2mYtdHFARwnQ+JN1mlDYzZ
dTfuIorPueSF1QAKUspFycROofFki5ZJSnThMTabL/WdSvTJ5QzybT7F0Vu5jzdszz302+ReBol7
+koiu16JKAuXrOb5L1ocfYCtjQKtxFxM76KdWAU5ZsZ75zFUbbX2gHJizL/FG5mZIZCOuniXOcAR
N0Dqd7saT1xR8FOw/+yQ4suetkQbccDDowmfEcrUdNVKHhHrNsE1FQCSJ3zkbtdi9xed/PM5mDfD
mVx19KspAx407jG4KBa34TuuiszE1W3yxsTMN2i6DlFxYNWPYKO3o2+hqz5VPHptnTVy8UuWWBJV
QaAgPBFEbfFTqDqpAP5ocgdUQwZlaOXMnq5vOfnyin+KmFfhbLRCUwGSXoXxQhc7eazzLAL2b2mW
QWOWSm/TGHy1Xbct0I4IOuryNmyVe75Bj0KRmf3E3YQC2QFzONSFqdq0oJg3amlQLUkqYvRSdaXB
ZcimifFj29BHAIwDa1YE6a02WoGsfM24EkVL3FZJ0CXVTSnwwzukYv0OQODotu81MdIjQF3zLAp0
PhpqdPxOb0IdcMAfAJR6QtGgXWnOkBNgXqS13WXJNiRgsS+SatD9GG2euug3tx34VkBjkBNXI3Jv
ot5s1DUCo6aPXHy8PqcX797ny7Y4EDjNj2qRYU5rS9oQC7tHsCnKhgervlW+xB/Dy3WBa2u4OAqC
ru5VXG+YAxzt9wwNvU3Tboq6uh+Suap6KoaVS+Fs75e+6vkAF+dBX6tlkMaEAQkEjRWbyGmsEG04
a7CxaxO5dBK0hAaykKjgl04qQJa38k0wtgxcHcqhnhoLBabxEaD5dC+CGLagwJHMR6cYgzdNTt6u
z/HFK8/ZmJewSULdjMMw+XMec0KpLkgxgI5hAPLb6xxo9ZoZ+hOv4veNSReHAwGLiE8j+MZVaygb
dHwC/8IFjRN6gqpN9C2311M4ly3up8iF9ZcCPtDYJAAhR+3QG96NdFNPvQ7yjATg7yRd0aLVIS5u
Aui0ZX6thQzXkIRZyWSgXtLiXcUrzaA4+Hpmrmf/Lt7Qz9dxYVN9FqHTMp3m4/4TJ/gHbtMa19eK
+aYL29pJqCLvVC5zohaEftOwKwW6svVXt8jC1kRFK8Y+WGgxHN6uXqLXags2HSc3I1t5A/mWfn0b
rOx8ujA1UevnQJUf5iBf4Ipu4/Z26BJ3NWy6YtLowsKoWjRJog/VqK3wVnxPOz1ySxAJv/dUZ7j0
WMhQ6exVjvW/Elz71A8gvf16IPZoq2hoHeZzx+1rXQYyyHR9AIjBCUB1xBqX2WXP+t9b7g+knQWv
gmSoxVEhlnte/qrWja4gYXt90a7roUQWpqSNlI7II9x3tY6PUyq7QQ4MjesyLjakSQCwIiCymEEd
FxHYAgRAfQuD7WRo178RrMhKegtgA+oeLeC8MSedqUk6u1zxWS9qioRAhipqaKJY3lZppvZjJMBH
KkAnJpQ38iDoNM7MOPWKMFwb5aU4lPQpbXkiFZqf8zLpc5gs9RlkPQiXnCjeQY3grN3wLvYfnQtb
TGlHap4f5yNA1MkGpOtPFW5EggKsqMwAT8UhRiWoEW7ktYqMWR/+cLyfDXKhLyLt65YMsCm9gSU0
mQmcHiBT6DArdnT/t8Utjh0wv44xMuDzyQrcDwBG9J5vUiP3QNzSbjlz7cZ3cTucDW9x7PgkFOo6
a3NHYaDGqcC7LsbW9d1wcVufiVgcMqGK3cZS7DhG36q2tQl62VuUGl2Xctn4n4lZHDBj0fJc3aO2
StorTnPLu4nBXAm7DSApOvDHzevyTjm5a4qxOGzSNAsURS1zx2/D0FD8iRoVnw8vEkg9gKOHC0re
FbWpxbjMDspB7qiHqlirElQTyOW9TjgN8BGhpyncYQL2C6r69SZI3GngXbFPtk2kbDMVBC5C2ZlN
qSL/PG35rPimpnmLgtD4puHYEYAo8LdSAMTKOfAhcC2QAPI0vQ99DbSAUsIkJLXN+dyOD0Uro2jH
1Jidl+S+z3NXSyXcR3xZ5+vAAyUsqjg0UEApgoR/QuPkypz9iV383T4tT8xU4iuFgg0PFgPkqcj/
AeTk3h+dwEqMGSs+AhGiuscNek3wrMbXFmtxhEos6uu80BggHXurvRlv5Lf5vspA5bWbawpFAO2s
KOR1kfLy7Ex9noCdCDurJ5MugXk3fbqugadT5M8HJS/LrNGPqabpQHKneR4N0eYfBAcoLcDEQvK4
sEAuNOlflfduk3vzgcMBTWRlWi8OEYFe4L+iVhlVd7+6B+hDzEWBi2E8uscRXgIHEJXrY7xoO84k
zL/g7EauaYDio0kC1yeb9gU/mFVUAUflL2WIFWC7g0pVAY75srxIq2A5sG8jeI49al5Ts6jRfDgg
czmzawP6aq3m9MLUaWSOKROgLhNlOXVh2gcKUCoR+J++0Paxyo/XJ+6CJ4DvV6ioSJJIybK6KOIn
Ug5zhg+Uhei9kkF5CyDBzIkHkEautV3NpnWhiL8IW5yR7cSxmvBo1OiLWOfj+7Z6TNCUGwRrJfjL
WQMnOCUagI3nhZq53X9Vh4ggWYmrdubwVRqA3KyqFTuu5eb++uQtte4khoL1Br2aArILC9OOxqeS
G4o8Qz93ClQ+H/yKvQA+NrH9idT7/96H/wGI/+2PSar/9b94/p4XYxUFYbN4+q9DgYrDpvr4aPZf
i/+dP/r7W3/94L/20XuV1/n3ZvmuXz6E7/8p3/zafP3lCYiioma8az+q8fhRt2lzEoBfOr/zP33x
vz5O3/IwFh///O09b1kzf1sQ5ey3ny953/75G4r0ziZ9/v6fL958zfA5j33L2QewEf/wmY+vdYOP
S/w/CE8pOnTBDs3LCnSq/5hfofI/UDQHMmBRhfcOCB4oAcurJvznb/I/FA2I1FRDGzcvibKMha2B
eoaXOJ78A5CwEnI4yIAIqiApv/178L8s0+ey/Rdrs9s8Yk39z99E9ZQ0+1R6pFBmEAZJJOhwkXHQ
L+ORmcgTJpexsqf8dGfv4+YuB3RUN8AVloCkCwZPuPh88ABurNTu+SHftPMfVAzsgsxrpchqAEAP
2jEQAPdg/gLLW6Ki6KsN8o06Rggrq+moFzxwgIyYK9lGbZiQuckIBMAfD0//evoDwk+2yVPyTcto
D2rfHJHipq+KDdGiYhPXIPyKeMUZOuCDI98eAQx6/nN6BCDObBPx2r9fOT1PZ4E0BKxeKqvvfluD
d27+7Onf//xrPr/6z9/z4ytmoedfOT+/+HPgihBjDCZOZ1lPUZQ0/7LTd5welQEHosXTpPx4ePqS
0/Pl66fnny/LJCGA5hrYvlcJSAfz720j3Og6GjbNYhw8IAyn+iQ8FMFDxMAUit4Hd1NKb8ZGg+ei
bywrzBtzZwD72rZwDw8sXR/B9q1zSe7qpcwcHcG5zPV0rQscW1dQXu33uidLned5thy/RO0rqAR2
aazU8ISKD2WaweHAxBfwIA7uqGtkimQZjRKYxiwvCmXD2u10oS513XE8vUXphu7pD57d8Z1pP4w9
wPMIKOVE9Yg0sC3R9lW3i1bdew8e12Y33uFgM15z9wdECo/7/T5tnrnCN0jSfRCGKwajkh3G2i4r
W8tvQOJD0psyox/GjWVlIXdr6Kqv3erWztE1ltm644W+/waEU9+R5eBBG9UtshSWbllDnJiW7ugC
GAF15+iFRWLM48ahcBwLEMopL8n4UNY8GpBZbg7jzk+iWPeyctp5ARVuFLk28f5qqnXv8Ga3yEXZ
+70ds063n5/NFsgnRbetegmsvujDIYgblMBaC1ShhD4AIAKofC9jigq6XAZuInqaiukJUHHPYP3r
XvhCetcBNgAyiA7DsPRyeJYAq4ufenx4sEP/jvGxbh9AmDc9sANYgFw6Tk8TGhh8OXvXPU0mB/uI
qW810cC8vr7a3TjgF5Zlb7eDJwbhbuBKFdmD56GrbftAyeTZr3u7BxRWru+35pgVtrmNAPkb52Bx
reJdzY/bVH0LgyiyfSGzGPiSe2aXmrzTPY+0qYPF9tBMsbNbFhl+13rjtGGSFyS+aPetuhkBTS6K
ktu3rekBZpZzicqZQLtNQkeVKrNEhtzTmmrreYFuhwBwtb2DTSrJsA/7Nh4sKIUW7Ach2BZBGFng
1ABcLsBtSGLG3XCTjw9tFB0ipd16kW5zZWHZh8P+db8XwJa1f95ut3HV45aDcxP4L76ylVo5B6eJ
X+mVR79UwKicWinDcPQHW0MtlX142DfysLFfX/dlWNzsn/dtBqZrDgmYDtR94hxEqSL5iVcOnTjp
ulh1ZqyMj7oeCo3r2NQXLWiWx5rJth8wmJLZ+LI0rUNoyl6kX1MpQZ0j+GLb8KHShEYfQ8ZMID+C
dxNchrL41R/ZHcgwObG/65ByTYX6Ttd1pvB3nuP5GX32vAkwLW1jyymP324naezYD6+H1z2W0lSG
yra3AMpFx3mObXkPhJJqkzTSfR2Ovt4HpAdm4YdSjsc81TZ8G9xKCeDQkxhwyvfmd9eFT+u6m/uN
Nfi1BdhSAHOqQP/0A9UpweJuSChEboigq0mwCab6JgL0ZRwquC7Vvdenoq2A/LpOLGGMvDhDoSFc
S1WuN70A/Op8fDJ2ui5Egwv9xuUb9Ab+hx5gIClJNvOkNdM2B9P33rbhrZrtIAERttyxgKBdPz7m
PirHY3WwM796BUkttls2OW1eOSr5CmN8wGQFEb/1jh42D5/Irn14tVkdbbAh5PwAftt9PgLDEJiY
ndkGoh0TU0liZwAkqW4/2KIiQx1hHAI7jDSjo/JNAs6dKe8x6yp8cWXe9CkPcEM63gG03ibA2THr
vht00vCOyDOLvGjtXS1GG08/enUs6kyNTBi+ok+h44cDZf1joLywItkMafoGRFhpYN8NhPRF2Ff8
GlOfceknaQsdS+lWP9qSxJ7mabIzpt3atg3dwUYGxOahBBMRrBFwZvVcjypyA7ogUOqUDz7Nv4Wl
qTWjNf9fVvyT7uRadYdtx5UG62HOhJHubIxX4qH+nkp5fHWjWImce3RUTTjApm3v067a7PfPtjbE
KCIFcGJ+2JsgRC1dc2uaMYoCozqzJoF/UnNiZiGMTCYWT1KfvwEoFHdOEXiPLABM8nvAHVVO3IE/
9+iBLlt0MUOB/oB1FMoJ838A2rYAka/Pe1Nk7Sbipl33peqAidm1EQCmUaeKNB6YAlowetXZAGbZ
CJjo7YOaUz0AVwxQY+X0Plew54jaHfgZtNiydknVPOvOzhOrZqMfo5Za3tEemGJh85c192QfJlDy
2rBmZpq7QSm8sJi75RoNE0VeJB8nApCzNSAFJ6MpFu0+qmu3UNIvOirRimdPrwExfTpOUxn6c7DT
5mGPTTmpMN4YTMRhiBWno0cBbBsqb6bTRxW3t3Ybp8/4DaIgebYHy1nCZN0ccI6q5v7wbCdKYpvP
+M/k7DIyUkCFZ3QErF/dbv1ks59w6Jd9YZr7AeXKJgAGQWWtmlwIPcAaaZ1hStHkmmYtemENk0D6
HUBfcSF8UKq4yYt3LvZfJlVkmzHvfv4JKejLawno8YkswdXh+Yxt0PKGP/Oj0xuXT39/y49Xf39f
9uMbkKcDaoOPCPDsNp3cxB+PPn2p0/No9irPHKysDv2fvtaZh/X51pOD1Ujgi86GILDyiMA5FGfp
WgT+9JMPeXr0+W+npyp+QgLqxn+/5/Tyj09/vr1l8pvEp61V1C04yE8ecS8r5OfD06z5AgmZG0XM
6AVJcOWqgWs9e8HhFHV+YaiB78OdGfSc44B+H0ZFvkG7zf8n7MqaI+Wx5S9SBKAFeK19X1zldrtf
CPcmdrFIYvn1N8E9099MTMR9IZAod9sUSOfkyZNZaOxHCLDnsdTZW1yPDWJ13kBDmu5RC2HsjkzW
LpxCx7B3Y8Oq1kF5yRSMiLMyt+myESRYMHdvghqYhJlEk6WvF2GRYMkfpMGrqatdM2IPhxJIvxmr
dtxJBtcVWRH2iOrOfQmHF8Ypf8wzEHYGqK3z7DDPifqbE6jmwpNwkXjJeGZR3l5jr2uviWdBk4/Q
pFcMRXYafOjtgli7d4J0aKG0EogtidNokbU59M6khAoeZHMOlKkSqr0ifiQAEhdqGOq9oCZ+FJZn
Zzd2H4IP/mEMkFN7oaSvGq4Aun/NuS5fwVePH2lZ98gcXpV0+SVyPWchghwybyOLjo2yfw7zXAgQ
dJVMt6umMH4mo4Qnu1eoC58OUrQMGr1vOR5kWOyWu7pCNlQUwj5y7kSH0FDIvVYwr0Fk5h7rePQv
fUrzMxvS32zW+E8Le8d2GB5SJ2nhGxFmH2lw9xtpvxM/BeI6Iph0ktBcK1RbRAOxbXgVhc/CtM6l
YuFjHjmkSICBwk9uuvZ5iMSqsyS8O34XPoMs/VBeK04pu6JixJ95GCiYOAUOhH0Jf2pZQLY9ItXG
TkPXreiuyxrwkaYhCUr3FCNIWzAoAgc2Ku50pPrOZbphVhdwbEdLcwhFtZf5XxNB8+7CTuI8/1fo
3P3ZxLGzCof4TpiHL7eSXYb9GAdFEgPCSC43KrHfZN/yj+lkzH3+0fftNyUq8THipJd1/14OKAsW
1EA2OBHXOg2jSwIKGDr8Q3Br2fjnQjtdYAZVTEUOWvgG8X0k1jpJ3JPRzDn1zDinGC5pA3X0TaW3
LuHZlwSW6TdvdL/03aje7FDS/QAdrxWDN7MZe3vtfUpvPsS11wZ9iXD+TtltnrNe5R8SEcH6HZ8w
BWQoIUD9VLW9uC787W2X+i8U1uMExJUXKMTvXDGyi7Gxd7B9fcr9iF7mKb8Mhl0Xx+myN8k3zkX/
ljTIoGw2dtcyb52d9GO1B1QfH9LSnOocgUdnHHmMPDaegnaM1rkow0cxPaqs5v4Vf9szDEftrnTs
CijG4VuLlI2RlNRoP4fFdIzfRCQbGbBJMhrD0PL40hl64L615zgyZF2jq3wVGw2ygKncN0hUTkYC
Idl2Og9uqizqBcts8zFSZP+hYvJufO6c6tGNlvOFyk2OhanCV5+V5a5BxDJoAafylPOnR4w8DimF
AlaCIXNiPO9Fd1HQ/n+W2nefw2a+Ahfbcm8HBafwoL+6YUwgLC7Mswo9veyIn+3FWNhnmJpo08d9
sII8abwrvFKuPF5Fxzwf/xyiMEz2AY228zzc8uKlKsWd2xhaAaEP8ltuh28qgjuH6Z34LsZGnAWF
o0Xv49VjuS2w1kIn2tY0fkwiF/suisIFFsl+E2ZltumxNiMUwQEWF+8NfETR1lH/mZrn27SEu7a0
xbppAoMmk8nym7tVsxg61pxgLvTNGV29E6VDvEVAtAvF/jeZZuzCdL1v28A8bIiCTQfhkrPt7fiC
ruQnaal4hy9cuGqg6Xxw4nh4MwlbYPn037XT6i2ex3SRSf2iwrBd8F5XDy8gdlur0kLpyWcHISRv
N7KF/7iSWaBWTHK76hCJKDhGbFu3rM9/z6hj/jnH865YZ7oFSsNbF+bTVSmPBTrbVgrh+jdXRWct
svHqJHoTabirrLIIYtmqMcWCeTkBQp2Yq0Ohu/lfZ4rxfEULILNNCElkEzv9bT5AzEafAzpudEH6
m5WZ2HWJoLDUgIR24JnymUSZXTc6YucMWNQeG7GzGwNKLkUOL/QBvBjVsXHv4dV4Bk0crNosI5t5
WDc62wdZoJelcfF0ZeCklaqt4JMTDcPnfeVp8G6CXNyrVtSX2sL7Yr7fcSFgQOBEw7mgCRT54/aZ
TN9DKmp3yThsYcaYnwZSd0eVgOcGmAqqFISZBY+K6kjDslmPfXActBM8lEn6c2bQtzf2Sf0upAeN
WJNY6OPnD2RLxaZDC+nXElqcMEro64uAlukXncLiw+mTrzRp62MXR2h0NlX9Qsj4AdP7F9c14mcY
eeeuHKFmbT2yEvBth3WYXLO0DdyNDcsfTLQdJFyC7oz1sD/Pw4Sr3/PUfBijoN8RC5Rxm7YOzMWM
F91hL0lUnt+TaUAH3Z14Iu7zpTDB0hiHwbB1SjGlRd6PKkj6k1KCP7psVTlF/ehojMGvlE29nVEe
ntKsq97csFl5HTw8WKbFXWbqHAilXigwpvp7EJhqDz7ZRQhGf4dwtfds0P8gyC4XQxG2SJvVd026
dGJ6UZl0v3KInqBnWRl4gsCzgZfMPw4jHlxJUcvsfHht8iK7diSt9nXxJXaUyPBWIzWCFqFCc4Xr
mGUMcG+T8nK4QfAou7pKr21jnx383d7h0knXDtRpdn5X1e8ZyONhCuXJvu92LU/zZxF7PwnPYIGg
6urWBLegA3LBYLiILwKw0zZC3cr8yqIsesoxgXNRYZo7bNH5URr63YA1t/LCnL05NRxUGgRJBxPV
9K0Z44Nvx21WDfGhc6L2yvKqvfZ0TK6pC3uRPoe5D4e+sOfb5xCMHjye0OoX08Q+k6wPdsGoh+V8
tWtatvYSidgJbr2waenVh4YABvMK/6eQ0F8qZe88057SjYfY6BAXQ3aVJTRqfRJsBEuqN5sbvcLz
Vu7ZNASf4yMCJeGaZca5xCJ8T734wGjcnKWQ4Eo3bnOfpny3ac6x4XIXZA0VW0pClAmtdU9jHjin
QeSIUFrg0G4dfBQVVv/uJuKC3UZUyG5sOoM11rsLr5jD3/mahrA4GtJwCSGwjjyikt/jLBI/iUz2
knnju19bu4KoigP0Quh9aqMGfQBO9H1AZQP82q8Iy9f44nowFfFeMVhZruZhjl3aY3F5mEfzAa4k
sHlJh2E9dM2qihwbL4EledteAxWan+uhg4BuIQSH/xIgnAJ77uA0+dOTZQBvl6Zc5IUZ1sgL6Glw
CzgjxXGzkT6woNSHzIsHIi33KvdUwlvtWeVwUzCQW9q1XVg8G7fPdgS+x0vR603jkuKtoaDfJko4
L45NuoNSsJIJ+zL/QhoCnZXAe+XQmT/BiquDTUNFXwuPnkAqBm2/hejoSlUVzFGyPFz1Llxc0yIa
EMR5Er4POBunub9nEmX8b38/h97Dw5imu//6gBKdXICjcgg75sIspYa0olPAOsXXqKZPh/ls8FL/
DMkqdMI6x8TCYAyaCuEKCCiiQHzLuI2VsrukHz4aYH9n6DMXzxQCXuva9s5mHvYUDhQiN/Wepx27
zgesNx+QOXD+MeUmTX0Naij34EN+j/1WRlWwBZJWLC2cenYuJe1L3Tf6JRUHkRK5j0OYdbSSNge/
KevdQJCQC7QOrUVU+Y8albVlEnXivXb7Zx1K53fovRpY80SVyO42DZubgvPJnL78e0S5pq9oU/U3
0C7GTQHv2enDXC0j3+9XeQoNe3yd8SMLXegN4uqcFc2ZUtXDuGT+xDw3f6JskZ+TvFn6osz2c85Q
OfLkIQe+zTmDB9GzxSS2fpovZgne+ZH4I0BYZBR506ebWib+GilpuwUU5ITNMho1PHWG7iQbEDgG
7ZIvbdWIbQXa+HoeFnnZrETVwqGp0sGZVzEINEm8MwDx32tbxWt8DeakomE8O+ArrTIbht9YEwBG
TAKkQtisnSyHpXyn1QvKv3Tnk0FsEeC4D9N5SMjbKPkZtvAzGRK14ehm3KmEw/9UDPQFbxpZQ1mk
PHud7+0HGHTsUiBBF8yptakY/p4kDdelX5IzuruvjTToDnCtZ7ehRsdZEgdkOV/V+e+6jRT+hGG4
gIgCHkbEQ3ijKLUZ86QGW82E/QVKhs0G7yaSEFgl7bH8b0ZbDce2kn8OlMoKjQgp7Y+65tfEKcqj
DOPgNHbdya+ZwQM3DctMn0YKeKqW7rJF9Lxsw9gAG9Oef/48JfkFliwLUP71qdF1DFuqBJvjfECw
o84tTLhWvkEZKrEStloM6F+t9IvTju4atozx2u2C9oVqRyxFgyCmgcvV3Zbulo/ae5UFZXfInEMb
7IP5/kqrzD8moEtccuuKjW59iFB68QtBoH21zHqvDktfilYM11EJ/8Ky6EvnkPt8vZ7Wlx6fDqdP
pzFZ1p0BpkTOLSPOF0bG8YLENEdgNnp3lJr4GknOm1FM7egUg4yiAOXf9ayLSuQUbXq6vAIqXzvT
C1lNLyTYSnzjmyZdzXNRKFbwB9QvJo9+FgzFpEaA4ZR0fbLqkY65C6emX/gc3MMtbsNidm6SlL4O
UYR3Mk3XuQ8LySh07q5L8odJsz2HKfJbUo760MPjR47eK3GBVyhkpIAPNijNFZv5d5l/AxePSJFX
+iZKlx59pX95YUTWVIhmA/lHrLDV8GcYN98ypyrvTsmGu2yP88/PB5Rl6mXD2xoGN0W48iqFIE2q
nm51gCI/Bw/u2tZNey0pVjJgdl8Vl/ra4ZXCJjVCnHSh8t59BpXf3QlHOz9HELis/WY9T/lj5j5b
UkDfEwjq2qtzOMYph2ybDuI4eVZxfyV9J1zneFZYVRbroanhzsyH4GyUUiuJJfOjLsslkUX6M5Al
mjhaDlC0SGBUp5CR88EB5OVl5a2itryJZrgFpjsXPrSJ/x6cUEJfKKgBodb6ipUm+/kfJwAE8s+Z
rgg2kSPtDko0BDQzSnbz7UR2RZZuTcguzW1yUmX9W0wv7Hww8Eg8CqE3zvy+znOaBsOlalCWdBW5
uj5L12bKKUTnDjcJ2OMY8fb+OWWzcu8iDGg33nzMy8/81i6j3GPHOBizrww7U0yHrzpOiyMSfraM
EX9ubAwJhz6JoSQ5JuWxTyv6Bjn9tem4ekKTdgA0RvhOZLFdqx7F+JLkcIwaeZhsvLAw6xTS6Sfe
5vkK5NnkO0PFSgWdfKfeINefT3BYF7uKR2bpNSV9dbIGzZjTsB5KdWk9ZAZRiCCyCJq1rxuxUt3Q
3P/OBS49G5rdWaCOY1aWN9etwwCLSx0u/NTbDCo9Sg6ELp4WgCYYptfHb9TFSft4Aybxj8SDQeI+
Mz3k2EKeoo4biotP+o1AR9DLPDWWDjbQuE+XKWfxIvOFczQgfrz01fA9ILz7HGVKq02BKG8VVU38
YGXgHLwK1pelgBNZljX2YNOguEVIrI9xj7Ls9Av/ATn7GuG9mwpyrGG4GY28v80HAhuIG7CBmwqC
8dgmdgcn0Bym2b3LF6wM1QqwPvS8powjk/I9B6nhWhZh/8Vm2xDLAmTGCCz+ptUmNvWvRDXlcR7Z
vEivhCQb8mIDPX40nvZW0Ka0R9ak6YutIB8xX1AtZG1pZdktZRr9kKlu1nlJu/NQxj0SMhzmYThS
JKjIyjfUr+qj4c2uE071XrZo0jN+/H0gDowzQ2Ih+dfklxb6MbgpkHUVhXiiqf/P2d+5rtKwThzE
qoHxx4tPxYjydCVPkaMzuFdQNDlpSW5F6/pLw4vxUDkNWTEfxpZTEu/5abROTRbv3SZM7jHIl6wD
HN4MqX8TaiRnTwFfLmtv+FYo76Ec9OmiGJSvZgROzHGaU8Cj1HLYLIysPjEncr+iKcxHbFyoM1KL
BOgpIesQgoZwZEz0M7A+dkqe2F8EnmwBiTac03Y1jhG8X2v3z+HvsPaNPWDnIEOHUmuHGthQf7hZ
+mM+AZfhHyd1mD8zoEWuNsk1gpVqb7CAlm2Pt04Gz0/Eh5owPoHF52w6mzl79CYX+893nyelvACg
g0FMo7o11GSri/blmSjg5Kj4HFhdNFdEiUhnkaOteNB9yT3RL73Y8V6rToZrGOuZz02gnIYx/B42
Ij/7HPiRS5tLD+TkF+w1dkMxRt/AtR1hSwlLU+b4N0lEucs8Xu49qezVEKhpJm2eICFHC44kYBwM
E4Q6nxHJ+nekpOViPisFlJwnDGmZJW6yM2HpHAeu+yXW2+GrMBXsXseuPuqgH77CBbGRHbS6B7Hm
JSgESVyBI2w990SYk52bCOmjExYvxq0RnNpQRguYyuT7vO7jR9wmHAWO8QHzB7R6RYATIRRs1gyG
gzBWC8gdorrzJzMzPZCeey2Siu4rKmGD9/l6Fm65j6EICe9N4b3CBpQd+zxahGMaHOH13J0cPdmz
pjk0t+dxoYle5wSpVS/LP5cr6T+hoWD3dMqHZTi2V7UBglZd4SAKPR8S+fuMRCvReuKnrFHRjccR
SKWJgY3h5WojS19HtLJu8g5JU1t43mtQ0HDTdQY4E7PLIsFu5KHZhML5rmKXPPLwhjIkzCGi306P
PxVK01fjp/GedK7Z9dDOv+kWr+pYh8OaE9Ov560QTlLxGcL2Ep0kHPDIhDwZzhYj4poPGgFhlb2W
Vydn3SEk9BuiKPh4O3F+6YYg2vyvM5V7/7yqPmIGUYPI06Bp9XWXHGIIDSJNcU+KoVQARwLoaxa5
f5mTwmZIXh2a5NccArWrKunUOnFjuRpN7l01hGv2AMLbHfZr96ak+R403ov0k+w1qGDRPp+VvEEv
uBphVGn1OZmS/c5PcPuKYYQTENL+GQCY5zyCElTyo56KPrWbt8ckhHIHLSwWn7StViPk+bdj3Ix7
Bj3bG3AAs2xrRCV6JNm69iPASGRpJySJEc0ffd6j2Wi+jbt5u7PTPtggEdwFuuKIN7EPVqy2Z7+v
y3iVe1607HnyG/9jv+2E6c/w4ahgDkzdfaf6EMaKAp0bTetsggQLJoyAMenAMnqIukOhnfI8/+9N
MwyrjEqCGAgYV26q7FRpgVoQfqv5EOcabqyF2ddEk5OuA7GDNFG5xtNcfxXnnIVAhdKHljBbzrBH
nIF1tDsuFeyBuxjFs64qtiRpxANGwmqBNrVyFwxFszPWgW5jnkYnRL32i+Ug7RtAZ1HxGipYQ2YE
Px34SbHtYyYeKEOsbEWfQSLFz9EPpkSw/M5dBhdc+BAvSyBFC4KWGdxHWr/NZ2C0Nm+dxXpJUuot
sdXIdThttiF+9mIzCXksgs4M+NTyM/zCOpQfnSDYjXmhV3nbIIjBQ51GofveTSSUqFYWHsjemgHU
hL+kjsW6a+gLLVHpgA8RRAM84n8dpleSVM1PNAX8CJJavroj8zewNiV7I5LyZnyvWhoThT9gtyar
gW0odeEextACCcVo/XU+A7lkk+mhvMyhDs+SADQGGGANY1actEiHhY9/cuXASReoX9WfFevio5ON
L47xySZhufkCcZlrRUOy52NcbiDO2J+HIEa1ZsrhxDSM4eOaNyB6kAC2bEDfmndjbnOtoekLviEj
kbt52uX/c7oztwCg0b101NPmTfKSOQsNfCoHvc3rdqUAqCQKduohhXoPbZoCOnP4suaGoJcdvp8F
QsrtPKxKRF3W1PbIZbmzLIxvJvIRmESF+JmDhpGlQPhYzgN4+AL+tEGtD2XbgfDiB87z72e9wl1h
s1YfYe6h2Ays9thTFT9KHqFxO+m8VYn7gXojij5hMXkJ5FWwCGGsu+YdSslwTm2vdC4MD3BgTfhx
nOofIk7aU/1ZGRlBBYJ++GUOHGPm0UPpoglsbGsLteq+btZQ60AdBUoeR9aFA7LGzg+rI2EEIK0p
mmXYBfYoB+yZdRg1h3kjbmjT4vFDw0qPdnLHJ+JbxusXRQK0tLMY+t5N5+9yT1aop6H82fM+WhVj
7227wTU3QBuLOYj9jGSxh+xNinbeecg5hz1TJp1N3A/ZAM4Z6jwp5AfWGcyt3+O4OgGQ6B8w0m4u
1nd6mM7n8XuOtsGVQYIHxqoSX/1bCJOoQ2mQAjmF173wEEmVIJBSD5Houtng3MepoMs8KDyH4+if
2qlka9PMW0aAhpe+Sn/P93Y+zLeah/jo4MSXz5yCBuG3Gr0PCB+8w5AV5PCPXStL200q4mbB29HZ
ofZlnwCX9RZhOyhC0xDaYe4p8YLf80j20MjpWX9pCwq7L1f468+3vqZ1ffCK9lvaFyPoguCA1ZXy
b7WI/Fu09HvObrwf/c+DFvy18kVy/DtVgNaV8WKbUSf72WBdV1T8LMfWW7S5sGvdS6RLSRyv4EJc
bbQ7vQlVHqBKRKe69rTEE1F4R9Oa9yDDht7nY3eek8QWxsMLaHbYszeBbAj3/lz9+7n5I21edZ8f
mS9IEapFRmv/ElDgMoE1/WaOXTo4od9LECHmkarGEt6tvlscUUDrtyl/65WGpxeDR/E4pA0Ma4vb
UKHknVaQ0FN+47zp3MVFtxePoYfzSlxW7S0o03GDdFud8yRhuyBG88PnNtZreN2qCWJZVf5wbrmw
h94vQAgQtTmhDOjuEuHBSXuKNQsyVBvA4lg3ePFoomE5Ry8578uHBzV20nIElx2id11qqF/Evreu
JhAEODNdfsbB3RjdWZ1BXHG64PlcHMIaFuXzv+ST7s8wcolGBwW0e/89Nf/A/Im/Py/jEstr6Lub
sOT8iAo/9F1p/ZqqQqFSMs15wphtyzO14NyNXxBzv9aQrXivUcKHS3Xj7Qg8BpCigWQF7z7OtfkA
ebmEh6+fPWQESqJmndypxqcPeEmB7CMy8aOyzbFlMv7aDw1bQ84iP5JObq0Iuq3wKuc2Dj4McIam
+BE4ZtPmIfkKlVi2TvLebERREL3H9mSwO4FYM1NDZGSChbb0XXV9e29Fd5h/s7qFk7lss+igPFe/
JdAUmufDNEVnpJfaXU78ol3li09EIT1QFdiHpE5zt5rdI83oG4iC2d7tIOIa42FYMAG2wCfMYSqw
zrAb7eavWE7DxLKtAiaz5hM9RiuUrbM4PMyj+UAlAiVaEfUHvoC4r4V6pVu9oXNzxVDIQegzYoOu
gQSUlP9yJxyBZvHkHB/8crp4OHI6fJ+hzP8Jas5XeOxf3MZf4qZPxWa84nQ61HB0OSeagdM3jf69
FiC5WQnjVpd5ytFRtqxH+K1HXRpsE+k6+xCGtJcaj/ZK0rb7mqTlvuh/M9qRL7Tu7YEpSA7Mw5qA
lmxY4G3mIQK2agnqBt95gdMuILW0JJD3Os1snljEiJDcFDLypQFymFVPK9P+FI1e++J6jXv2wXXW
IRhAThkfmimTQ0uNt8u6UC+jIY5O0u++IM5o7hlLBjBYpdjFPMU6lExjRkEbdwK4HpfDcIzavDlm
o2yv84FNmF0Rdf+YZx45U57EIHiBk6Fsy3ZFwGAI/i+GBqoK+b8IHHoLFMGeZ2LH/ImkDtjK+Kic
1KFF8SgDtw+m3hESJYjEnUTrHBIb0hspB3rTxoeYCWW/c783S+Ua9QqGrFmG2IQ+z+Y5nbb7qa8d
PMYauFAPJsCIv+8gGAB1uCsNa8sD9ymCUKNdoAp+eG629Jliv41Pr35F+vdhQH5DMr9bB15Jlykj
/QUsLzD7Cq96F5UNl0nHm6PrdPxLO0ChdhN6plAgkRT5yq9Esp0RIBo45U16fBXCGmCV1wgTsVYM
F5M4lbeAYv4xS9R4mOfmQxsVzSVKIAvDmg0tgYDn7tQnnCHIu0Q6XQ0x7W+xLIdlIOP+QAf2YxhF
8tBwyTqg6knX0kW+1bX7FF/pIiEx2WLr5Fg/KLggxYha7Dw2uoPLH6nptkLicCmyNsLKAGqeVXKE
PR6Gfy8kHKgZvogfcTsOS5EP5W0OQOdDZfgKcPrC5pUEHQ/hvopGeW56Ux0rl8KmIy5vHZXm1LXu
fh6FGttgnkLUYN7xZB3tWRKinDo/h4STPRgGekV0GS/7pEy7xd8Ucz4LDDoYaq9iy3kYi+ioSREd
GpArotFtTzOw/Ikud2YEK9VCHQ0MtGWY1cl3lD9QqPDLL4D08l2Wdu2W87Jadkzm/V3HdteAiIi9
xwXaR0Nd7wrdR5fcL/4c2iLLN7GEIOMnrtJaumnjxL50KLSs/teZqqMcxCG0GqOYCvWiMAmdra7L
VwAVE84NqnZAbjIMwOXBSUp1g84+59b2EoVfKfz9wKAVlPfdW+wZUC2mkV+CWpJAb2ge9b73KzR2
2CRJzU5B5jvLKECFc/D9b63fVC+0kezUoGyxrDjwls8cvS78aONqa0GorIh/aFxvMUe2sI3Zh7A+
e2ROnG6oav2d72bBWxu2SzUjZtO8O813ztnNObvMN9xSAataM/DVjOfHAojwn8pHLer9fBNrFn1v
eiL+3Of57mqLtoLSafRSqv63DDzv2qU83QceYvt5Q6b4uj6H6AKL1rSrva0LFG6thijfzlvMPMx7
SJTzcKDLKo3sV9ZZAFkNApcSJLUcnNmTFDCqaS3oTDVqLx/W0J8cW9cLbyk9EIiorucf4O6UxSev
RVue8qZBV1lY1/sMmOFrFffXxgbjhx8aVNurML1UKLteA4HGKc5R4k58W1zKLjt3haA/pxPC6s+T
YZrpWHIunYr9HHBCJOcoimbvsXH10pWpPPKZe5DFZzBF/fsojHqmQ7dCgVK91VHkn0qeghoyfcor
CiChFWod8w8lca8R39piYXHcGnyte5GzeK8DVp1rV9cABm11F4WGLybwvdfJchGZch59U8q7D0Xv
/NbITiowjMD6I29h5YOoxcLxmMp+uBlncNEdZu33rIH1V+oFrz3Joy2ra77NO7uAKXz7ytGwA4VM
dfesU7xmgcES4eVvEj2bFxFkcI0um+D5j57GP22D/2wTdJ3/bI31gyBg6I32KAUUyFHe+a8GZpZI
qfQI/3lElpDH8Jv2NHRmkUxFeUqof3anw3w2z/VIKREvLtqJOUAi/m4Lai8zjwBv9Xuj6vSYh+mu
ayUsqFKs7wFS463jl/xRl257DHu8gB2rnVU1asF2cQAoatTBWnZSIUTHWWq6Ui5kH65VK/91FoAZ
ETc22ZZFtZa9Mu9g/g9rH0nqcchaZEwBOyI0GoGw+4uZEfOXG9PmcoQZUYEUOwJtWxd8S0Sr3swo
GpjUg8nV9GX1VmPrFTouXkHF50cffVCjAdV/iAJ5KaGFcPamaG6EdQbcWAE3yKB4dazl36eTDpZY
O4j6sm1ddcBBjX2pRlnd0mr8gSeHnDJHp0sHKdtOgEq8Scdu+BY6X9XQJe9pTnPYJE/RaNGto8Fh
j4AhtaYeeDhgqy9syoNnz7CkToIpx5ZAaKtD6Q68j4qiy8x/nUmLfABrl7ugtcw7KviRi0El3huI
0Ptk9PvX2EtrBB+eXOe0D/4fSQF/6m/+23MaoNEUAq7CQZ+6x7mHDtj/7H/WTdNS4qDjHy7Pzq6a
qtBDji6Xzon9zTxs0eu9Ez6p3qGz8H+EndeSnEjXrq+ICFxiTsv79t2STgiNDB4Sb65+P2QpRjP6
d8x3wkCppamugsy1Xre6Y9NV9ro1i+6hLsvs1KGD26VD+t2qq2jrx279hDDefIyNQ+7rJUhFyi2i
LTX4lFdrf6LFh3YqroBFiFYW0mT2+23FmM1P7uyE+86JroxAF9fZN/xNFDTmUzjycCbLGZaRJ6em
n9B1vfmajD+6YXK+GB3jxNfmXDiv7pSvaumPnzq7Lk+E4F9Cvp5XY2S6OPKZ8egsPDE5rzfdSSJo
ATJLrSn4aob19GkA76DNdtt9VMZEUhr4ART/YPeS26zQ91JH2ZNXzh1p1jR93KnLwhPVGakyq41r
oh3wvaemzZ/iyaov6uB1WrcrJZIddUl9pG3/e2HwlmiEP75J08SGbLgYmYX/p/+/jkZLD5yg3N+3
vdLjAbKWehZTqnYqF/SlzL3mGkqWzDAd2muJTufXWTlQVb/9/vPfZ+onw1EQ+J6Z7/0oN4CU3meK
03otIfCvAcH0l87DSdosYl1SKj4Rm9JtBADopQnjsxGm8V/S1uRaC/D7GUmvXRHzL5xLvNJ7oT/3
ug2lZuJvNGRSXsak87iVtOGQ5la+USSc4t8IUPP293ZPWKA57eSOn/IsWTPBPn1v+85G8Gp8HQsz
2xbV7F0zw/aOOo3CAe15/Vj4abA2qe8BBKtPMQrnlzRNUGfNVXawq0LfVorhiGadL2r5Y4YaHAGe
wwctwcczmKVz0GRUwgBL4ykLg+I8jClTVkQMbsrAjRqBpGYX05tmx8cCbe6n//6WxR8pDI5wbYeB
A77t6wgXLP+P5zXPs8DR8H1iAGuwj9T5Mrd4zr+Fcffc2G59KnqbOnge3Wurt96uapPqaIzm/MxM
w2LlSI1OPgEbVZSIs1AijOzNN5C9JvJidxWaXvgMQwtZqB2GBVrCLde/1mP25soyuamrPDwlfT88
VbXuPkSW+9OMave5mJxXNKTiVIR9dAC8Xvo6rjx3hlv515nWN/oREpfcI2S+awX4NJWhr+gGsGem
+U1Bg/DaMY9NUW0tgbfFqYR1YASIsyrPFYqph0D0zem/P2HL+b8fsUtSgxAEbXkkafwZtVXjd5ZR
k7h7P3LD26j7EXNhQu/dTKvyRhMgNsCdGEgXn05s7Uu9HVfk8AD+mmYH+e6N8qj453bhn8MGk+Rb
OujaoUGA+TqXCEuW1aa2YWiKIdph0pJrtTvbETrECWHyBkOkmFZipQpOM9bple0wXNk1knar0AtU
It0i/5DVwdQlMU4sa7ewqa11EGfJlq3R2kk/NvjcgNJGlg3EoNLYUtiUW1zF5SYLEOGTbYcS/9+H
xnNoW2wJoOMMJEWFjs3s4cUNpLwi/zjNcQTzqNLC1BRblCUpJhIdlzfmlJ072Wt3oe2aLr15mJ0+
jdINt+5g+1C35AJ5ZZxshjB1n5qOSk6tEiQW/tAiQzxjDG5O8VhO27SUOWbjpfCYmqQ89GMwM6In
t7dMabDe1KWWcJkYDRynF1YH5hPBN2STg/gZf2Cy6FsCAcvT+zm9ZpEb2T5Y1E6Bkz2rQihbtFHS
J/zI7QkoGDt30SjX59rB7JqWmf85iFn4alBhoNXuajCuce12eXDFTuU/xsWUwiXQimQjkGaYtPs/
/jBfSofff2sIQ3ai2XnKxvpdgtDfbOKXzuGg15swTcxDmfbu+Z9nooBfH6gl7r9DNkucJDFWGt6O
frkLLmuztLYGlbZ9MBhPEqySHg2rVoTp3sSqcrTbJnyhcnz3RxHUmH8ZuLi8LzkkX8WEcpsO2L4A
rOsErPvVw/2LLLuMHTyaUHrB+u3L2IN1cZpmH0blr7NSz44Mmjv2o0WjCVxzHcyg2VvL2bi81ljD
ZTID8vCX27Hwelow9CBnxn1wyxjVLUx9fRNGlnwuq4mzoVzdWb9GD334A3fqVkqykHhiOMTgNVgh
Xqd+JkI50OnexgG5XmKlN4q6eoNo393nkoG0lyj1hy+VV5lbi+jb1EnYEJdD4jpfZNcSCOjH2yYo
/FtTzu8Kt4M3m3e+Jx5yaXZPuiUOSiRX/usK60D3VKfuQSDszymF32zXgxQNPH2t9qWm14e19sXT
/OKQFz34ExMyHHpfrqfK/KoNef5CVNZOQ0v3U2c0b4RvYJV5SXlWpSDbFo7japiPaWC0KIKXL622
MVDjlzcuzXKocSDsCoY1I9/ksmTF2XMfGitw+rdeQFJG6OUuUfSzM4V1719rUU27QP1retRv/Hps
tgmg5ZeA2R2VUTXvVhrYR/U6TtmeRUMbdoqOJR9oQz9v4gmCnA07T0exUODI4NHYxwyBvxZDvnbF
3JkPouzFtTRRTcLqJ1PgA9SOiKOVTC4r7fGUkNvZ0YNAE4MOmzPmt9CbUQt4qAy4g8bT1MbdZtKy
8ITBYvqUx2IVy6E/DKqsNnO5nqUWvuhjGmxQUGGpWnRJOIdeGSYz8NH2JThXWI8wJU219KergOi4
h7Idq7VXwRQr8Zs6jIaW7vw23zWOM12aPq1W6m5QbXeL9/ZGh/cgFsljtRgwKj308BaYzNwJOqzx
IT5s9bEoyId6D5lJ0Vz6gdBGO6vgviYzf0z0zl43ZHvsMqMBO1uwIz6tS+zIbjWwXtLJiC+qiaAD
YTMYgs9d8PneR0R84Ee1V4oM/7pllP7R81hxdEZZg331zsDnNr8hMdFWiRVMl9x7Ccuap3DRMOm6
kW5iFJybJpHGA0i6ekvqPahD+r9zK1U8/z/LUqp0nZhPRxAPItDbLMlI/8jbMms5IZFqsnMrwFzV
+/C81kFR3A/rEh/d+V5ziaRGCT91h6Y37Pe61T9LVGCLOX/eDZPGkuIPm8zW+5deb1+KGQWoEE61
VoBc5w1gaEOUfBaN2HRJX7yP0riqyqiySkjpZyHl9CkaBmvtN3VJU6v758qYmQufD/ATGoaf3EzS
vZSmf2SetTi4aXdKFGsIDjbht9Ve29EA7SbdIRIypAicvFcr0Wfs+0Ri5jnhyVnIfiibwj84C96v
B+6ESNP/NgBibqysn19G3cD73rjzy5BvLFHB20MOrwaS+fBWQC/M5TGqoLOyuG8eJ+Qq8VLgZdUy
oLD3+Hz64ikdXX0nqg57qTGiZQos72bN16Ya97+0yknkX+uZILyiYGyGX13VqldnFQtPB6G+UMOS
eJid7wbzRi+jisa0bq9d2Farsfeap6AiH5KIBW9DwEv0V1dfpVsc/EzXvhGZxXfnf4mrNLooyZ/X
hemD270RVo4bzyBvg982bK9pUxcP4xSfszYTL/iDgudc9McW1fC3qWpIfc9H+znLGIqnSu//LuZM
NRbrX7efSbXs+nRcZJea9p/F3DibAzZeMz7doc+YBEWWAB07YEsCwtIe+QWsJ7KChy4fe1SAWvxd
im3Yde73PvIMhDiVs8pFTe+oPMfIWA9iTOCwrK2W9M1TXdj1k25YOaib/lhlzdWKwtdQBu7NzGhn
sEk5mz6JvPUvjVpV5Ws8TcFj3MbrcGkzpCer9V0uqjnzgLkFPiSXdXqp4Vkv0YhmvcV+bqc4uSp7
lM3nOwM44RBa9ZVPXfL3Y256qJuhJZm7quwhhMR6Oh3XIljCsIiNzm92TgCd15aJc+5Kwu9mf5Sf
ReC2N3xxzdnojfc7Vm3NXXNu6Z2W+sXW1o2HAN1tzfGaV6lF0dOg+7J7hH3LZxnWol6P3Oo7Vbiq
g/fl/tHzb7LAs1eLKY4/jWWeMcVPI3shjZ23eUhuc0+L5Wfjro1EDzFINsqqlH59cYnNWlHJwfJZ
WnDpDPwSWYeJRHnglOsNepG1r2uLCl7IPqRhJDfs6fpFHbzlDPtMSBrDcmfafYmNvQal7rWupnn1
5bbKYRs676W9LyVpFV6roMKAWEWms8/GwNvMJN5BIOGN3Kn/iZOe1b/MXHAXUVm8r3j50dTqH7UB
sppMYEZUD4gsLKxW+aK8I1zxamsulTJRfl9kyjwAGqMaKoJPAHYFB55mRd16RhCyyyfpeStUqos9
ZGGC46qOtr/LdUz3wdmR/q8SXsQIbPMamDK1WrlqRqM7Kh5sUGTY8lpWtd2xbd0vLQZE2kLDfggw
dZ3ENL9ay5UOcfGgzmZTNOSH9DzH6scCjaEMSpjLtJp4/fujn6u+3cdMm6y9bOk8zeGxS4Szn/CU
Trj46DjbOBw2Y6blj5aTkIYoARnn5VJvwn5Vu63cG0tzReGVY/EEBwbyTq3iYg0TtrLFWzYv3rJQ
G9pVUlfOeYxMjL9jmD5qpmXc8p5MKMMHj7o/Fk3LM4V7s9HNaSO1+fg/lpU/p1g4xMgZjAnCYWf6
OmNT/sgOZvukua+18DLZeb7OMMtsetfLUIPpw+OYZvMqWaRUsd2+a56kdTBiZFgLOgbp1fII6z/U
VTrmzVOYyXotpH5WCnFbd45emRZPteM5pySGKxx6BC+UTD8BMC7SrM4isMuvEhgF1TEjDifrohFe
8nUI0BPYvdu99oWXLr2WdompR3WSBLayMuPPrZ/trHDKv80+2l1Pk+OjphHyFFpGtq7yRttMxhSS
/CrwLizSW2s5M+kmtnHcnlhqvVXSIv9bB2Osrep2MA6RVRU3T+pHpR+EuEezRZTOXT84j/Mht6ro
qQi7QxBY4xMpXCaqtwWyu694yLv4NLOdtDr7zS2br8r8l8zoewo4JdMzSUwRSWUzN9XMzkGfb7JY
+M/DovE03BjRFd7uY+m02kaViRqqWWKNbHD5JUrBhC23zH06wt/f7XORvc+oHeOacnSg53D1yT75
SVlhvDCiv+je4+YziHY6PiGk9g714uKQguZuxeaJPD5Ktj5+ekwY461vhuaUNUSLu8v+UMHk7sPK
QTVdINFv2jo4KMYeCdVxDDIPmnREuD6hn6WrMfeJaQTPTu32q1bwF/zJY+yUZhbJ3hp9b+8VHkG6
gQweJ5fsXX3pAefZNx+98TxouCTHAfOW+oHUe04AwqZVnwbjWi9LqOfYh1KLtTvHreht4IwUyZbf
HqShoxZ1BWr8nMDthSEWDpElRZl+9ZsmXUdIwp5rJM3xOMttmnT2IYvIxpQj0/06u2WS8bJvtNnw
iLpFrkddq5/IKfb3knHRR4OMvZtV1NWm62OsNg6RvCRQgUtMt2AphrF0Fo/FZMxrqgT9+v/zmnte
/eyb9a0pRrlCoNU8p5Tbx76r7Z1NOzA49babCm9v5qn1EVrhd2dOpwdCkvo3plathJW9ito+qSpe
a6J6bwxFujUmuZJ5sYNdyE7NYoEye9xpmL7yU784pgpBXkjtJMXKj8QOmUB5VYde051t7dTm6vdr
6syuu+ps98nR0LTymnjTtG+LzEELvXQz/73+LIGU/8J6WX6IRwUB9OCYCKf8IyZXeg4Jau3sn0cd
WSrUuHjBVGmdrJy8v3GpCNVrLuYC3z02WZfen2b1SLe2Wx1SHUpIPdySrAf8ur5zon8lpmWRG2eU
HZdRoBT2zPsrsnU/dWR2nVRZWzX+JZzRk7ZDpm2nMa123jC7Rxnr7Up515SfbZINRictNPd9btP1
ugaxnP+DwfD/iFZdlmJfGIwgs8jMXMI4/91gpJMQnbTcgExs/2kqegd1qGyPJeaCTwZT6WL4wLcg
12xWSyID1OujKZ2NpB8/5mXhrn2FWIkKrDgT86GZErnzoxyfrGOuas2Wn9yadYwEIBSEjolMIhYj
Pa0b7wzZjQ9NAFGsXgtzI95BW61Jm23eGFW5n5oif/GwqT7LTD80ncQ3T0LBmVHGIAJFasI5LeBW
mpftWTmUo9mkH2+1U1HnOCQTsoZG76dK61G5PXUyE5k1lMm+KET42MdOcqOmQleSRo/qJXWw21Li
Kh/Kze/X1I9ksYF4YkYhsPx1HWrDYhbUFT39sDJSd/ySppS9bdKmDx0JoA8Bc4VW+sBLcZp/C8z6
kpZ58aE3Ytq1YXjRawHS9jewYi87RmLmn3xvpFtNuuzI1Rd0La6+id0ffYMwlmxzvJxjqi/1jRVs
RVVrVy2u/geYa3p/grk+94ZuCAtHn68bxp/zC/p47JcB9tUFrN6+e8DwR/8UovQerHxERVwY4bbw
6w8XOe4lsXJ/ZTqV/WFzI9kZ3Bwxtc2LZ+roxpazAXHburTR5Tp9/WKL4Nfrv3/i91la/pTLvAn1
2JWWDUCT6pdWBqST293wVP99Zs/2r9dCIb9KC4P8KPvyNrcD+S/KCam35efZnpHDUihfPZwt+2Q5
E9Wrqt6d7Kmo4uCzmbXntpHBjyRrTkBg+Zd5sqcVferKDCxJ6RSc7z2PKs9rC1KqU2VxmFKrKhKn
D4KNYN7ER95O8hg4PYuMSqoqdZ8OWBBoGEWFRSgaGZll4JkAPbhxcl1DORU8axRP+L+XkJ/UwihV
A9kOCJ23zZCMn7sp3eKvK2+TPuG9l1qztztAOLU3z6nd7DO6sHWrCn56bBLu6/SlM2P0R1Puouia
PrRBjg+V8OYnM64+hTmiw3JMCTHqB+2A99HYGGrdDeccvVZu7DK9iJ9VLZAhBg6SEAhY1zC7Fs3J
iHz32SR46qmc+psKcHAwDW7vCCSSKEqjhTwXZtRtK63SiEkqrefS1PclJdcjH0C9Bf7+dVY2Bl9Z
yiAhG6sENGN8CkHQIODNC53bgBGQbFXFrapDPIqvjNOaz5nTdtisIGN5xyBVVsfu6KVYmp3WW9VM
OHho4Fx5DoH62qig6QhMknxz4zIpEZFhgVX6jZYcbBB2Vt6s2gZLLMLMb7/xxlHs2DdINBs73JnL
hrlYYsl90YejLzP4pHisj9HoMAwvxdwh9L5+MnlCtqGU3lrV6I1o+KraWF8PufF58gN955oJNT5y
0de572fkRcSceR0ZiwYBSkFF8IY05FXXMr73KmQQuS6+Zo3xpuA1ZwQ/tNrOPCqOOdbtflfEUANY
pqaXP84KNBuWMeoXPv/He+YPX8CpMYuv2myF18R2tJVnxAVJiVF0TRHpbxhNbq8DQ1AXaU09HWbX
fLes4DltSwGlhWSAfxWIN+LDHMMno5g/F1EXnVXrVAgCNSd29MM828YpKQOCj4bmGjPY3Hfbb2pJ
lKb7LhKnf+6UnaIg8QvCHDHIMH3yxyI/pxLOHO39OYyLqxGEzVsn8jdzqcP9Gu+V6W3U26eEDa/q
nVeYkHeEOjKUcdmP1SH5+4zJcWXqaJf7bzULZ7iqQ0m2295yyf2FvEDOgn18ms2QQEutLa/3U3CJ
U+GwBUS0zJtIeUMz91H4UA89cUF4fKBVrNK8mtgKY3Ogq18OTvKkVXF6FypFILGMueHtyRzTZC69
5/+ucP6PzMU3mTgDwykM4DTddT3Suv+JG8Lrzwa7mnEqyXp4SKXT7ZAW+8hHXMZ/a7qVXktLe2sx
kt8yDaRQSbYiybCwBGrucUqHPUO+yp0c8u6xs6CrkQlH34L6W643/VpvSS2e8nh67GcfnULtfzHq
dnokV3J6bFrbONwff9ijddC0F1TQxUfYkwgrfWkcRd6RAdTbp7tbq/YwXzj19wTbtW9ICXfVlk+N
VzHFjLjDQ1Qbwz4hbGh0Sv8WyGnelJPF9pHXz2OpuTdws47Buaxj6cREPrKahiNsTMI6UXX7cVkp
szz7sFtJeO8c/CyMWgBioo3Rx9o/GIDZa9ACkKqJhOhmgaSmaZLXOeseoqg5ytnR37xJFCc9DQEd
Fmf88vpEi06F860mJ5d+qv2OY/fWWK3/4rl8lE0NBwHQQ5syd/R+g+z8jWX4D3EM3gK4F2MrYxR3
pGufXdvIka+ylnjQu9gW4/nc1l2w7nzPu8Zynn8ZCEWUSpR3HZCtp6MCLCNQd13/1qolvjL772Rq
j/+jZkbJ/0fRLHxkETqjk0BhfI/k9n/fURJXDmEhaXQIncrcyQBWn4/uzVj8i39fKTOljgTwBG27
HbACbwc3s4+Vb0+vU0m1RZJwjdXhqn6yyumE2gam587Lab353S0n51qQURvZTHdfG2D06UQ72Lg2
6FqVv2ZjflAUMOI969feaxVuBr0b15sI7d6zOkvD7teZlxtP4VI/DpPYuwZNdBp/U+228ufphdwU
GndR4kp5oCRCZSWLL344tWxnxBkw1PhLYxTtzVqsB8uVWCJMClKrNpo7zdsamu19HHscLIt8afDP
GaXNdi4yTArWkumngDRI7qcu6uVhGOjCjdxJ8HUExKIpIUHLlMRVXRnRQUXpFTPoFXEtGh4LINit
er+9N4h1nLx5CwgfMMz9TpYJDTZgELF5NqsqXQmEVcEOdEPj5uDQgOO+6y5xtF17rnXYVjvL7Z1b
5dHVWzKa1CHVZntVgEhulTUsGz3/VJGCawttuCYS/rxN029pleX7ZsL4ZXUNiGJnNiZJ2hZ4Upx9
pFMVvWW9be8lOVwIIMhCWeAPaGNLBHfVs22HGLoy0rksGr5DH9tYM6uYxI/e1m9JNtWvuIH3wKzJ
S9Pb/P5IXm6qQlZyom4MzjZRUCsU7jstiQdUUtI/3s8Coq8mosZCt5l3VkcbCWlRfTbDYEts4QyU
oRcXqYt+zUdWfa5TjcDKKN8RAJiuemR2NwVTWyXq73tZ16q30HjF8BJl+jGY++6Lx/6+RuXUP+Yd
Ohtiu4LD0sZrGolJIHfBrpiy/KYxK4Vgo2F/J9z+e41HxvrHLHjHMRBqWbYpDHOpz5mg8K9FfkYR
QcxUSv4f9OXiKCBZEq/nzu9hfdXBGz0027+vbXugiWi/grH9pQQAWuplt3wEa4sc98FAAPo59ez0
IELnr4IUhucCN99FWBip7cYGn1EopVcZ57ns003bdeJsR3g8Ouhw8h0nXFgeCwPfGrGYwaUrQuNB
CAowpVCw4uBRiRZyEr4UhBfqVbBlskeM3Q3/jLCdHSF3eOxC/U0rnHcMB+XdD1LEE9nBy6VCI0IH
lRQ5Obg+c/NIzg93KgEyb6VOf0ctjsv8rzzlPeoG0reasH/DMuuvog2btZ342ZNwuuggSDFzCjKe
f3OPtml7PEwWI5EWmhYGuVsPmm2jzMaZNBIWOy+Lwt9X6t0sV46eGs+KX/z7z1SNVsQQ0WnCyjcK
cxVqRvBA9ra7nb2IfQzU4HkcpmEdeXZwIzQ6vFJ0MLLWryMstIrW+VXML2iRLU3nk0lQi3I4dpH9
7lhFf+qwL23MImM7WCxlVQfKJ+r+K3/z08A+tyJkJNg5i0e3KPoMLHj8WYrAe3Km8II8gcpkCbdQ
B0poE9tWX+zv1kSdjtMJIxwJRuRehUjEghYyXLRsSDeDfP7lpzL9jsFvGXjelBDDrew5uYlW5e6T
7QIK4bz1V3f3FPM8z1HfbWOa7KtqEFwrwYTmlYioyFAvzbx6hQcmB0SzPsTUlOeIQnedVvUnUhpg
Y7T8qany4aJ59i0ZJBKB0bE/ExhkPE5aUGw7a8QpkOfxu5tFhw5Jy+7+F8N40veeWv1mTTuS9XXA
WRmi7fvr/syzBbUrzW/psXt3emMO4qtsNW03YprYZKg7cI+4DsMOzMIodiEpSDwJC8HiMUhAb0ab
eDnwdQJZ+W/hFT8bh3ixfCq11dSEQwSZ7Qd7RDraStnETefj/j8WxBcSdpkSTZxL9qtFVOwUMjll
BNKt6rLbNJRCwPTusHOj4qdWkJ6OEZGZQvd/wMSPv5qmbHxMpYaPh/i8yAvGgxn38XYKtXofEbey
dftlyBdPIjpDbokp6KhPk2qT4A1a6RnRIKm9mDrs+YQCN7wlHoapVVsF71oVVseCAP/LGId79QY9
1+jXtQ3Eo1TPs2UHR50UVlOvMbhXZK78fWB7ey3CMkcbUNbH3tMnEL603s1+FL8WPouuhin16V47
Dv3nsi7zJwPT8klgR6ILxjA9B6WziySURSjG/KPsMLfhRPfpnU14PZIQtKgNd8IazJVQEaBGokVr
sqYN5BajfQN1tW8kKf86SHM4Wvl66JLmTE5o+w+szxP9uZcMuKCTq85+FcFItZ5xK/KCeO3WpZuM
/PCHIh6yEv7NcHNz71da8aFZpPWKgEElvU5Wkzow2fU7ozqrM1snRF8Qt3vHZhAGrzeXDr38axVK
rFuBnu/VpUtI0YGooWndCumimbOLvSpZqi+/uuuRWqDS80uaDfHFKQXBYKK0Xiu3QAI0l95Bal0A
nNeF9Vv9ofRD+ey++N0Qbkkwlh92yLZGQoaBl3at1v+ackw9DkYj5lUdj85WXcpRj3ADLUzbPSx6
lHWyTdpOsnR11ltpgmGH8FVBOkSvdZ00W4cWfq/2mXE2iNR26+6ceaW3bvPR2npFHUGKe9YFpDnU
aUC7Vp7vv9g0WQ+qDF+kH5EwivtVlDKGMUzm97Kr9mko7dOdYLRIk1v/wVi2uaGffnHpLpTbUpol
L0E2Tt9teqeVQ5nOKAY3gw2mSCVDJqovZSJ2yIuDvesSMJWBMBkk8wC9N0uuCRjUVtWAkYt/GtvN
DyiM+SC4JY9Eyxm30o9snvNueO/b4GflDfF1CnMHBznmefU5l6SQox51X8MpTM8ymtZjk3S7Yp7a
Q4iG9lPm0zcsUmCnbn/cI2zTklu8Zqj1SoVEs5O+1MJ8yMLIprH0+7PbpXKbpdSGfabX5yC0jvxe
7ndN6h96WdXvwn4gdhB2dFHZBVrxbtTVmx0jpy8WoDctmo/exw7Hwk1WOBvm2o+43vZdHhPupDsH
3Smrfe8a7luMBcksAv0Vjk7caqf/0Cv4Hpi5S7mQtGk8fUvTRYZh2vs2J1PElXiNZm0cjwNvEb1i
8djqkXOOZfilX3KS1AE5iUXSo+AfY4EmJNIo1yo51axi+YJfSC1VOjHDZG503dZdMArLrUkXrVNx
baYRQ9KyjGvLodPC5jLmT63Z5Ndo6bWbpTOHWcqv+C7S1VTjrMqAKNehYWj3ls5P7bWWOcbHkHIf
WKajqMfoWrgkeqmD36Z/2R2oV2smKFX8djwosao6eLAiI8kEWU0MjQJAROHKhyQr1nIpJUQjGxA3
b97cb7ueoJBVRyrjtGAdhKn3x9LQbYDTpdKJSQwh+6PZ+xaVjj8UxSu0c3xrYwPdNUmQzCkoV7gp
p5PPdhAVnfyonVJecjfGEOKG8kMPPGcHxC93ieVeEJL7j6HA/FmGpKyqs3BARuNLFtigKZjGIOlr
QLXECyO+y4ul9T8Qp23TscvfDbtBQpSnziXNu4Fs6crfqc/bSXp0A1DK5FXQUSD/3YRGV5Gx1EdP
OnHR299nem0Zh/tWNQN5wTM6ryoaRhn11CH06096ktVX1LYHRnkW3zyG5xFK3X2VWWKey2kc9jEz
VU4uj/Atyft5E8QVbn0A3HXEDm0QD/yoBOh2NyGcKzsaPJXegLloE/vT8GjYYfyCX9rfMQ31izEY
xmPUjv5RLxigox6/ILf22kyF5mpWv8fAYt9QPfMIzqb1MTZOtafJiggrJi5i6RFOUZiXp4nIXfb4
znoKo+9+WFevTvdZNZHqgmGJYta/lzTNFyWshTpwLo6BLh8X7vVe7c3GT55/uUpSkpxUDl5FH3Nf
eZHlB2sDnvZuiPZbrbpGlvGtMprxWzU/DFPrfh8sSBYSG8T6LlsxjEae/QH1ZGXHT0pJkaPU3bmG
NW7UZdeP7uG+Ug326reiShUQznBszdx7twgXviEQG0omLNljVl00p3aehV19qE9s6iz2qMiTl94i
Kz5vy/vrPhJ23vP4yTS6aac+P2Dg9WA6xVtZRgK6sfgLbIWdA/76sQv7L3qTOO8e09q2AYMMr7Xe
pad4OI4jKSUuWaHPNXGYAD7Z+A1xGwlbxB47sZOvJhEPD5SC5Vrkk/eFZONF4L8dvLx81cnnfbTK
9B222PoI8GceBsd+C6jidnCV1aZeYOqYYLoDWSlEbqBP4n1r8UHJvWraE62FcJrMjTDH7Ko8zwUB
ClS0nb1Tl7GfdOugnWpqNAwAcZh8RHps7G3fcvdjFlrvnawZtEb6tz7SjReiwWk9Dx52y7HeiGpJ
WandYF1PbXDsxrQ/j80YrCi7sOAQTXnWwpZ1pjXb5U+4tiftGubdhz96w5kVJlype1vd/qEZE1Ev
B3FSWSamlY1na/kR9acyzLpHVlEK6fqNSRjNI8ID/02OH81iDnNaI7tNJdF0WRTlD4Ta/+gYgbcn
jG3eqThA1ws/Mwbdx3Hsk4edFy9KJsge9OdP2ZMeXJMZS8uI339Le+Y+zH+flYP+67XfZ2EUsTsX
3a+fK4NUIgzjS7GsYu9K9O192kS32aDvkXlVfQijJyE+T+HaLGANpDonLG/QS21TfLoneheafEI2
SkhbXn7oHjcjJkjzOE7feLW7qvgDmPiPcHAdkldLCuCMX2ZNixrulAzo/xF2HstxY1uU/ZeeIwLe
DHqS3pLJpOcEIYkSvPf4+l73Jl9VSS+63qAyAJAlkpkw556z99pRSo3T4NLYyl15V+8DIpPU8jkG
LHh0k7LmvpI9ySui8ttoxQCQMXhZmkeQqyAbxCI5sLp8mSCW5JKvgvWY6TOlUwtcRc3Sh7GH+yS3
5LFQHJvFMbkVu8EmCH1toQiagoWBBlW9mx3kbqtXQAQTIoPHAN6wEA+H4gXbDwlmaUhjMRlRqJnh
wWegMazUzF25U19zOc6APiuPIICUu9PtHj1BagGn0z/KQBDABB+1irw3DLv+UTU7e4s/1l7KL05G
hvtUwVVbYVJYBCHQTHt+QwzdY1+anOVc6Ppdi6v22He9tq4Lz1ympaZtO3NuVkatNpcsrRgs5ZPJ
iYymhAQCZWv6Y3rfE7O1tly9eWKCVvPYRqKn6tGD4Qz6EQG+seotPERK+mamXvSOt0UKO9sumTbQ
TPkTE8t81DNUq3aqvjAlWQ9KOB1KYUWXL3pIqOjYafVuRoRXVOosluv1Mo4SA7yo/qsWquWpxsnN
7RxxM2bd08x0MoxM+1tVjMtBIIfAFaaLrlLNrdr4LFPiBtxq1Q4rebeXL51V3g+pTytpaje3dWtZ
Du7XAg56Nd5ZJ/pwedgdUmG+uD0osjFbzWa0knVF2GMbLZy5XnWSEROL/ThEy1y4PKPUSA2/69HE
z7fc1wmJ7tZJYDjjmakOQaLNRMEy15jjokbUi+kqsFznOZmQ5FRdQId6BPMCC/N16M0FOpHq3WJh
tJvjyF0rhRosb+NMA0TLvlaai1SnxkJHUc/+VVXM8VRr32Ix+KCVUS0iLwh2cgQvj6VmnS1GQ8/R
yhGlxsyyFbcXG6KYUFnOgMWW/BgC7tLUOmqivSTcFkPp9C9pMOKsiIiuQtFuaQXat7gZNlbi4tvB
a3Kw+nRljYrz5hHGuyG90dmpAKye80zwR/h05hzR67Y1zLsiViiiRGnDXZt8v6I5+LOr3FOZ83hS
OIERvaOC4pHZFpxCFRNYWmWzCRi7VeL0rE8uyiaXPCujtoxVEljUYrNSL1QV1hRXZnTl0fXsDGX1
TtdDWzc9vSAFzeZyECVfF05bxqf1UynUV2qUqyscAE+yXkAQUtyLvdbSg0PTeOramogkn+s2+Obj
5IzdQf/VRRBUOtsOGTOYK0Wf/E8GKGiK9O6dt9BfRINdXAaVE1DcBtLQFmFuBqgpxnVkipv99x6O
xAaJFmswMUBRIpabk1OFpwQ8+TPwkTU9ooisdE3faD2rvazulYcaABQMLCM+KjBvTwpq801qhMXa
Bc+0ZeFz6sto+sCPZ67SpNEPEULIA+dZuog1HtmFcPeRykGhYvTdK17xxqdvkAyOerJh8J3wyNJl
EdCayrTOGpbKlxqeBRkq4Eyb0Gb9VdEmg3hgnJps3DFWXyGq3gdWq//8fSMMnZM/MBdSFLGa1LL2
7OX0XoIgjg6pFX2gWIDYI4gpfuu3d2We7w236re6QTXoR8QAlDp/H3P15g0p5Y7SIv2ReVTSocJN
jfniOuaBA3au687YkDpIfmyF4pjckseCgLmVqpRctD06AB/m6LtNzJP0eVnWuVJ8/sSyvXRgVa5J
WkAB1PpzXJDOKB83mqHeqV6MGchw50tmvdrkVK4DPUAaXg2AX4jn++gN+971UoSNVYUdBpbsgoXn
Iy0Hf+WC/tl7aZ1t+tiHNCYK/SEp3Ds6p7QQLPJeuLFPSISPdW30S5Q8xqvOiIJbAp6LuDeunpFF
J9ly4BP31l2ITRuWTwZ3MSr3uaER1k2CD43M4R8ro6YA0GObZb80wCRUZdf8kPo3AQO1OvO97Wzv
JSydn52lwS7JRwIRhQFAy/EAYmzcumm6mMR3R33+fYRe+OLNbbLmuunOpgA4S1Uwca+rJMMvGRXw
0ORl1LrTvK9tRHKwZZ5IdZkesdQQ82g12ZXFr33IXEx95NEFH7r1ahjPQ6An70JluHOmUN/IJTOH
QTik7xVJwggkphH0vR/t7c8bNxxuwclw5oMSolRGW9QjjvEiOoVK+u4pjAbLpDs3KJVWg6r+6iNt
eABFj4sroD/NzQZupp3QlBVbs9wCPr299S7E4GQRdiK0iNnMr3xsI2z/QXF1elvZy8YpYCjggFg5
Dk6C6dpKSxqXzJc3ppfPt6UnuvMSYyjZgbJM1SbUWrdHfKi5xo7FAgN+umtQUquOemPRID1aO9zW
Hr1ooBlNx7vwYB5qSflTYtSlNHOsIWbqYgToxx+NW2sn06+tXVG5V+k7DnXGRqGTlssiGsJ9MGYd
ETFsFbrd7lprXsOjN57VcFdy9T/hEcX2aiYO3dO8TkLh4BT6cSON20PQkHxW6ZO5J2It2DQD5tZM
HbxFbGfBZWhD95hFgHcTv0y/R0QKpIr2Hcsn+ZY+BjqvGYt7byiyry+oDiekWR3DptNWiTEF50St
SyBhLcQB0UGIc2Z6aTgfCFaJYM90b8HY7Aj8Kn4VdvnHBhDEXewhrzc7JFAywMescc1lrp2sPDzU
PqPlIDn3tb218wDRQj6fWyGMlepYTUiL6pggFNPNl+4MY0euOWYnHDZoK4HNCcdJarjBY+CCZbIA
L0lxyM2wPNnOSNucqGL5SRmx2RzlLmtl7aANJNnIYzHCT7wGTDH1PGyPlQl/8KbUVSfVWQbxhzw9
bmJdtzfzY0O5zgIYHgNkahwvDCWdiA8dG8o1NpmY1zPOOPniCxdtU0KfYdFP6lE8roxmxscKq+dW
pvScNIfbpWokrUGaAHRl0VtB4P3VZbH8sV74JuJ7J2ayaiPCpv1I76OOzOEY2cjwb80Pyr2x9JyT
sh4V33tUEaI9JZzHcEtb+n5TGD4RClJsZ9E9kV9lgB3dp4lycgy3vw/CBk64pu2rZs53BQRzlOdl
hJcHs+2Uxy9hUCh3WHSghebpm96o3uNcxQQphDjdMtaRH5aWYKssy21hme42YFV/qOjD3mDasiNU
Me8mVxU+tus7/RI50vCKwuTY8KR8uYEXKi0Bc1YWR3l7c/PpoKdJ+sEbguhFC6GOt9m9PFNKLbPW
hp5Ot2tYypEJQjtVvaWfBhvaG6XyvPPDBIqQnNOVinGnK0jFfUmW0MdN1GfdRl6/PSy1RaxbztJV
umk1ti29FKgggntffrS6v8n0wF3dPq2bgcIjQWLhkWTCAzcbXiEPRgVOq1tBVUIHvPGm67KMMWh4
4aKsu33shDvpk3VzPV+Pna/sKVPCF3GckN2ljn7jFcEzTJ2+5YamK7evdYyElxSF0dbiZsEbm22k
GAsdNC7KZmApGJkX2xjMX35nL3xAH59T2jZMlRXnqW58fXX7rTXHWM4OY0jKSusRFiudxFRg+soE
z0SqAH+krED8024lzM4c7U00ROUzVqXuVDJzWPqF9arEgXdVgvFZiS3zO1khf25UxRFA+AJfsvMT
2t/CrGKG1DVlWUz980mw+fdiKIw33YoLxmtT+0g4D9Z8z+yOua/s8gzodJA09jlCkbPN+avPSmx+
bQXiWCS++uf3ZYN0yz3HVF4bH6T5pYx8GHzVED7bOWMSI2zU9wLQekgwxGfmaGvMTlGEBBsnBHBJ
6DTBKc6UfmPhMd2Nns6ir2LN6UR1u6O6sHYhc6nL4DMJtQfP/JbHJmvOuPtJFf5R1RM21RIoJLWy
fz/U+Zshm4/6MO7niSRZuRtXPUFfGLXoTo5XNDLuwq/G+EdkpUspuFSU8k3sQMooz60I+6l8xqKN
Vdo7HeDmUwOFgzABlkoEBiH00PRvukITJGwAX4bJAww9670qAFIiXaivbWKXm5RVDYHxldY9dwJi
P9uGQlhQHt5LJpOkM0lOU+NP931XREtH8hBZ999orl940fAHZgHs0cChbja0qsDNTaUXHi2DZI5+
ciidR7Nd9LAy7ny0Sw83S14fZI8y8IKpgHcuydCUe0I6eKUMPKeVgokM/tOSButz37vJSSM+9Fp0
LP2CjIAcE81wEYS/fIbj90aCikwXZTF8J4SCjfKObLFCkq+2R8MvnlIQR0ea9+rCEW6MXNOeySmv
n5wOlEWfT/6Kls5dNfQli3ce73WU60dXjGnlroH2yGksc2mISRrAZUwsYitusAypeeGtkQNv8rYB
2/X3FxL6ksxK07dx7oc7pRnsXWMX7kpGQkB4mHDsVQHGuH3pE7xjDSwDnM5VcPdRWBhiN5qvdCrK
I/kE2RPErWENky7ayN3UxUbnWBBc0V+esY0XRA3485F8wAIKDm0QY5gJJspZT1kpYS6AY2JSlXCo
uWG8t6Zuz8LNPmqtCkMsA/YmeZzyJXVqG0Uvfj4+/gLbSaauFaw21WLuDe1Y9c1/NlUum4WNnGPs
/fyQZTpsbZ5o6zDylacpbPjtUh+3bAHVves/B8cxX5wuuE5OOL9D6myWVdxmV62Ce5P2WnxCY9sj
F6n6tTQdQGvRjk5J/E8vPAgC+Ug2dEcynghnoJO9bJNUuZdnTphPCpBt5m8KInspM4gyHpB6YbAr
MAGRkw7HEejuIqClSB3TPtpR7O+bATxMEnXGh1Fch4j3rjUU0tyyvRzYyxcbU+uy13NvK3c9Kwvu
6z7d1wLXG+TFlSh69dp4wVr+5FrslZ6ykp+movrZps5IWiLJgcw81unGiHOkwnG0yW0qjrxp1HMe
aUyqU71An8CyNidU/U0JmF4rQ2TstNSz1gSnfBhK2P+KcYM41H9IcrJrZKfTuz4yzYL2pO31flbW
bnFD85uif5V49n0bjHsp35AvqlIMy6wMom1bG7uvGeaMzKWnWbivm0DcQUfvnPSqvp6yxL9atoel
tGuttzCqPiZ9CH4SBLVgkjB9jPQI1lrd3XMjM25NY8uwi1WpG+1SGWk59ZoF5W3G6+lPItyiLB5y
PpTTFNMVkAKAv3ZZQPm7tNOnZe219ins8wFy4ag8F3B23DFcKGMYP0lSv9gD0xk/uSnmJ2lpzElh
7OlU7ouo9lYy26AmbZdGv60tSnphq1Ssat10yoCJzT9lKgmiXPvcgxdTySJeFzwB1pGUTziFv4GZ
nRKvPUUb+b3yhQ9jP9RxeWfVNBXJwqMzq7rjpbG0vUmz8ST3EhEb2DR2TfS5cJYn1V0t7uIqXtS7
sBoupTajah7yeFO4trHjefrjFg4o5Wd1R4OrDTpnha1A/tbyZ0/O3IqFWMwCpx7Ot3tqkBraxdM0
ePWO17Di4scEOqIxNCzCsFFGjwEKx4znm/fRm+G9PAskWQBaY3eqRuJqEQ0JXLfU6JLYqOhgMXTa
9HcJSh1iHLJL36rE3Tg2nrWaylAPjPydAR9NTPwBiCR2YO2rs1FS3/KxxevAqQcSgrFmSTpBFGLX
0okgXjWSzSNudbQWaFjqI6gescs0Ut+X4Do0qIHrmJqMzrUnenT8MSnP5AsxRvqya9DCeW6zhS8c
r3WMhxsZyRGpagRNRHujHYx9SGqFhllHTi7Mh4zwQjLEQfflhdlflHgY139vgYMZLgGpkesJpKuH
Re5OghzyJLxDnaQe47SY6JaSR0/Fg4BezqSjulrYZldcWJn3d7TkcFlUVWizKFALEtjbeZs7frJO
MrJ6K7XLPgIiYbyAXppi0rlV3N65zplfUaESmtPMzWNPTsXRpepcmv1E9JpFlnAWUNUFEHpaV3lL
B+OHVVAMW9nl77SldPBmTpV4kUeDvxtyLzjmutbuJ7GlmDxRggRhp9yVX5DfMvVtCzkpC4+D2Pr7
q6KtefsHbt/XzS/kZnv0CQK8/MZIjFwcsm6lqbe0Ij6KmFgCf8F6tdtZEGuxFRTMgosS06KYeZuT
vVGjObhCPxgevxqbIyNnD7X4OHd3/3iEckgpr3qdtD+joKKOaYY3DDQVAx8gwWGGYEjxK3ODifVR
3pBJLrAgq2D8C6uNvOqjoQj2mge8qO+LYWckfbxyRdGf9urjzRSZtfQ+hqD5JSNYzO5iwVP41Dxz
wGvSfvVe26l4TYapuS9EP61nePJqtfBtLD4QAt7MKXDOeGWdZYLwfD1kbreViMnB5FyP6NeeJWKS
TgDLCvK4AUHNW7tTEcaLll1v9Okz7oYXSTAIZ/fHMNgTwRIN9HXR6s76etMxD1vWes9SUx5U83yt
NdpwTsS3ePSjueyz6BxP/dHzo+xnkI1HrvDsZ+O3x4QP7WZjRuO6qp3QvIUfVXX1gl89v4CpjF8q
4r8FGnMsxxenr7EtasFVfnBuFqikjPkPTHH1lc108BCX8IN0jwdEO9GZDCMrW1te4rxpLSIm0SdO
udQo1LKjEoflo4IyH9wTM/Y8SYmYCFBh5eckCnKCSXviWsRPVmNa1C5zMMWLxhdjonpO4itdVpjU
akGdTc/YT1kgU5vF58DNu6dq0PbaDDqNy/1pxNlOQnzBCkqs58sKo4w7UGTIG0tEii9GCiZ98s6u
6TCi6nTAJiJiSdCjVtuY0KLVo995+muoR/YZck67aIViDDKms6rDSLh0CetGzfBYWOMvWXWKEjNr
ASuioem3ExMaQn51xNfiyRsqXXycGwTGjFu0FZb6fDshUn8IzXQvn2Fyz+b51emzfnb8XiHMeyL/
x6LTmLjJd0FZ+eWm585HWwbm2bjUse/eETwE65qk55XlUTa6rRrdGQPz5nC0sh82bOhab74D72pv
3zBmVcTincHzf38DCZMMtEdz/8c3KdomSdP2//+v/Ocb5O/RGFlwbt3wyHI7Pg10ihcV6VLvo6kT
D6OFhLOr6vxodqg9xfHY1tJ1ZhDIDv/cfO0S0kDEcSdmOtMQM7RlKNwuR8jqa6ye3sM4p1t5RkbR
3Hw9+AoGLgOyN5aOYp04FjZ9/7p6n1WFtiliiVPi1KQHTLZ2NKOIstvHVk9jVn7sitX3C0UR9Cxx
FoDp+65YbreyqzG7T1IEYLWYb4wYhrFHGbB0CG8yjJ6Y1sC/FXeOq03bvMy+drPUm7Z1236bIt9Z
2IEaoVFxg6Vuj/276nqvUReOPwF7LiufVukiY6iTVBRT0TR+GJ1iHBsRbDJZPCQrrXAhC0Y+q2F0
obmVea+9ap3LyiIXpXNe1TT2nr1WazbAVWmTcDHeJxGT08RCbzOSJ3CoyB9aVp2bXy3PGjb56Aj8
h1gQ+QK55bvWpUvAguQFGiY5W6h57535Qwv7ne+1J1kS3NZ8js317MAgguqwsEqzfTG6sTxUwqTC
Kri5a2cWWXKkZFQGKdHeHBzRGybrTswiXWCAFSwxjE/luoeSQg4d/1DidSz3hUMLqX2Glj8NX+QW
S/3ga4sVN9U/WSM1q3dlRsYbIvGd5UJ3hnbX6mbzqfdIcMkryF8Amy3nqfxQJWADxXV/VgnjU4o1
4RDwnRlGVo1yIhrIvciXxsMxJSK9XGMo7jNtPgTYyLAJ0J2TzxeiDRTWRO53QL7YBuVXbRYLioUO
v53PlZcYt3Nlpo1Kyo/5Gs3+elI4TVggwZ5zs/TehIOzxPZefgPgvLKhM30SSBItiCNUnwIDix+m
2WXmBgUUM0GYN0f+khTq1NJjObsBkUL3Wqi2WuiLEEDYJTeB1ObOgEE+lo/SPwZVC4MtBcdqcgPW
3wQ7HXzLqW83Qtsuo8PcGV+7llMhr+ohbUSq8k2Jk+RBtfiFlalmflVQOnegWLAQhDaC2OIcidw8
oIP+gdgTggbEnbtomJEmVnT7AaGn/3AZ390yNfxqfi9g/zPnegBwp53NacrRSqHnK1Ww06hYu0Wd
z9a+ZJEFolatN+pIt/b2S/mITSAtGLfqUM3C/ogV6p+7aUGDUSkaPIVh9JEHCB6UeA6/tgrvzFOo
f2DCWa2ywO/vLS/WdmDH832b6zRqRV/MREEQV0p4SfRSoVcwv3kiH0DW2wVWvCVXGmJhvAJG7/wP
0Kqm/+44h8Cs6iCFbM1yEAY7/+UpzvsW13fbjpsCsPtWndp0S7/DPRejknxtZWFAd0oBJy2e+CY6
7kM7zFe5l9WzsUvrOV8pJlQZVBcOW8l0CS1eFG+0jzFzMs8SMU2z9q2ix7kK9Gm6Jnhvlqav1W+a
Z30nqlb5VCmuPbwdLLMC8p+DpvrsvO6XobXWq+Yn35tcfUjyqX8wEgKvoN2Mx56q7kgz19uQDjM+
6EGCQCQu7TcrCF9Sh6HUBKapXuu+OuJJ1bJVbTTaEXmEBoa/v0qTRGIiu8MJgI1i4Omqhu0ViAwt
OWmlL8v0lfxE0FVtjJBZ2EhlLSePgQf+5dHCP3pTeBcK/JEcDQRaqixuKwAqeDQ9sWFs88SE0iu2
CAyAIv77sdtXAwuLWom/Y7QQxCS9N33k8Y/Y1L03ax6LnTzc6MFpzomeZgozLujzp8B/FZV2JVuT
YnxtyWNTyqPNizrvlFoXL+6Txwal31Pta/0i6OkCyd0m48wnOaNYa2hMCATsXzB4JItBK4IPuUXa
ivL+j62ESq19l8s1aamUt+q2UoYlsnOHMShqA8TFp3+32Wju77QIcb46qqHrFktJwQ3/E8Gm4ipr
UToNG48EjF2m1ZvR9oP3OXGNdW2M9qIrA+MYtOVzojbTEZ1G80CrKF3RTC1Wdac0x6HSm2MrtspZ
r5e8k0LMza6bm7R1rHha3ZAuuPsxrUT1W/mUCWFuMEIGUvvM3+IlUM65Z3Qr3iHCxWp7V5HsBLok
8CElQ8/DdRdd/U4v18TdXYOk1/ez3xmH0GKNKbfkMcwgxiEWx4JRA9+cmC0FANVS4VbWqqacQDDS
vg5W4n8oTnVChOYnP6BsJquO0MQzUtDpTDQs3rUZCtn1jy+rPSqmriC2hzGAtct9l6wJYrLu+KSq
dVvOwxNY4Xmh5VX9vSqMbdhGFwXF63vnWNtxprts09tb0CHwrpQLPYTw0dp1RbeWExWF1tUqz8IG
Ow9dMflSat62iUmnlDf2BDnlSTZfIiwroFdWcdD7+zKL+8MURt7KdL63wH2Sc8JtY100ZvnE9NLw
yhAQbKhfjPiHjq3sJ2ncP7s8yV7H0eYqhgl2KdEFb8F00TNnILRrCCxdyuHGrLUhLEy0InkLPpmg
gM+0M517uGq/pJO5Bsm+4fRaRNHg7hkR0/kDXXPIB6Pfo71jS0cbQpfIhe2KJ8MmpUdFsvudaWxP
cCPaXewt/c4WgJuZtQhjbLoX4kX2YcHKKwdxXO7J4wUD+Rllu4OHwWc5LDqwzfhEiTJdiiojjJhV
iw+RYef0g7WWvydNA+DNXBNrxRLDpLRiSsaaQDfLDFEEChW56wbu0u+rfFtDrgOhxmJkreKH3AEa
ixfyV4u9Zli3SofHvnWyu8kKx316KEin+epfl8GqnBL1qfYAg0SQcNfgGlGhmHN9ki9p6dUnaxzs
5b9f07r6+zXtovxxNCjQhmPqiFxd+w/qSQ23qHPggh5KZlWrxpiO0v+sRYBN+rJUD4bdOZcqT5+C
kUGYAoVB+gJRL+erm6jWSFPn3JfNSkpuRxvmNTyS9AlkJkKecV3E6nCRW4kWEofppxodflTHdZbq
K71OGdawAMahHnln3+nIDVbz5tGZBnPrJqh8m9BiSkV/sF8U3ow+w5iw+cbVrjDjcq32s7sy5sJA
dDfPrzcfdWlMDfniuB1wVLhR0t1sLn8bXlwlveJ9HlDV9ZfW81eTaapXORAWe63bqNebbII907S2
Luc7wlLjKIf8ahuqSCLJRQQY4xYmg0sRm1zRxSWWKUHbONM+U4xkEfO5n25uK5ezbCszlSdreFO0
wNyN0d3NaliPS9rZ6lraBHibKAnRXegZ2vPaLD/lL9abzE3Enk7tR2tcIOjsqAm3ShK7W8/Lo31g
h96FlXW6HHE7LUzgsieCSsYVPuZ4J/8VuZuE0wZJUYR/pILiOvBwVoE0oXUbafCoNQ6WRZgwMULV
V9CdUrU7OfeuK6R6yHC7pdydDd3d3CasVgsD09A7phWJPu2hMWov2L820iFuofJlMo6ErRO8rjHG
YFtRWr6mQb6XGr2Iqdiymof0Lo4qYzeASd/MjEMuI3crVB/w/ePBf2uYtjyWZgZrh3uZ8jh73oJ0
Eo3SGzqxTLitWu3R8EWAuG2oKPpVdafEo71T6iIkN0axl7ZvuO9lsVRHZy87mH8RTvyxM5ahOZQA
5ro37FbZwR+CIxqY8NHw1OZOsYcX9HNvKQ2GY1FH3jLxc3dnAY9fw2sI9vLWURARx1JyEWatcZFd
iDZTudvG5pXbmvFMkurK0I1oNRtlt0PfNYjLnKg9WR0X3ttEKMt1VpPhZHSmyWM9mD5UXXnLiby/
dNq3KemwzjdZtZtshjLoub37xMGMtMh4NAHV07r1ZIRb+Q+quvpZ2mH8P4zw5u9IHMoBTdNVoh5A
Ymr4fUzvd9NtS8tF03ryvwF4KLvMdxNGQd5jPjUDTlj7lwuQRUpB/Tz6rs25iqBIyeAoDBMqPn4/
dBya5u3GXg/xuFO/pU3160anTuz8oRbYE7qx2YPrMW4SKihDMVd6F9t3RgRHx43DZCN149RC+qUw
p/GiR7V+cWiPYKw5+vjdT14pg29yOrPSgO4IiGPK2vOGLoYYUtxJaq3zWYL9uL9tp0gm/8e9Vrwf
RToFRb7//L//h/fLJnLFUKnzTQJXsCn//n45XePhagNwLNFPpk4MOXGv32GL3zbEEXXo2uVQ4eH4
6+t11LyOtT0uYgeZ3gIlb49RF3rwDSNZ+qOzio0GrU06/GzhAvzoNVqLsdo8T+H4Ug/oYq/aND7J
kyGxxflhNeb23/+6/z4bbA/OvaurNmeFBSzp97+udcomMX3D2hatQ6evEfq/ZkpXpMNFP4K11C/S
849X5pgAmG3M7uzDUl5OLFSI+dNbxTjLWiVsi09zCqcdRmaCoOnQCdO825/yCqK3EsDZk1s5BsKr
MgilqNjKVXovcr2Btw68s55byxvJ2Ih/hjr5lipn3IORTgeWXUgxrSEjhDSJ3zK7POIc9q+p6SiX
QicyMiyjt2YKvG3EJwq3Wo/eImFRSoW49t/fOOtPnITrGIZrcFbolNY6c5Xf3zjb8jLsCGF+QBxB
OJiZvQw6BD1TP6SFj3jRdoHMqnryrSwTiz2/enIdJ0NBy1niW7m2K/wYC3nFW126q84dp7csyDEs
ziVtpNjL7knzWMlTxh2TjzzNwp3UcJuaku5v77JekyU2RSZJXh1zSDq/u6DrC5A81vghjvsqydf0
uIwdIELay73x7DuQm8iM/yV7c3/tKX7iLG1kIYd6mN3j3LPYlwN1+dJX7QYXbH/893fRFhiXvy8u
Li1H93AdYXJQHdPWJD76H3horW+ckpMhP9j+UJzolEVk5kQL12iby427cANrFKPmHKVhzhOuudTq
sr3vGKc8Dar1JMn4Xcr5YyucbDeLchYSIZ7OrbpqCmutZUit5M1ohFGymrAob0YyLld6CzS5btFR
ESY13TSXcrcVu6EJfVVVrHqtVq6xCunNXOVWoGXRtYly2tVaeCmxotzgEK42Jhe092v6lhMiZYEh
r7veBNpeNidkeai27YKfk1jeqRxxY+Cd/SSDyntMHZ4qWZVpW4p7k4RulMetqbNIFp5oOSWxye7g
z5uG/3E2a/afKAbP1FmQQDI1HdPkvz8KSmMIzWbMfPOguNOwV8fIPKZBtpTAbpD/xTKrsAhJF/Cs
IAl0ya287apRpByCqSRKs1s4cds8SzsxO1kdNM/Zi94ozflG0u6mpdXHb46J+7VuaWVs3NDdoDqp
rkZSXFwnUx90o84eO/IKlGRMnrSqOChUwjvD6y1Se1x35ffh8Mw9qKYP5Q8/vMGjXCAjEHUNo2rd
nUkTjuEBmugrZ8Hns6yQRKO8ocAQW6NCFF5t09urBvulFLiBVq0OTVrm79D6hGYTU6vIVaCS8PZe
TvadYJl14sVX/dfJV1q87MADkmkOAAh9pui87oeInFRF48Fe63BuMUEgDPQ6bVNaVYxbjuW94ruH
FNHsUZL8Bkq3e7nFGvSgGzBVsgIowTva0rMOK22VBz6W0h4hFirHkCBr8SKzcBIf7o41kEhoZ+la
Sumk8lG+BJH4g0MHmlUKF/2v/+n2vw8+/5xOjOAixxi1wUdyQEpWn0eTyL3EDYONr5EpmOh+lywt
CBnk92Uzc6J0C0N5eHS8hDqVh8TJAmX4ZhN8EpBwNY9oi6YAyX6ftdY5y1v1WpvFk+2V5nswKhHS
VMQKRVCqWycaR0ow0kfky6z6xaazTLrLfx1jiNYtVWl1qBO0InICPsFN3ZhCk2l2trWpdexJshE8
DtZ5GDX9lhvT2L0FHwVekTYk5yjDo0MzJiEAAPJ6in57LJNnBGw/JWsirx3gNPD3//3eJrOz/nlv
45ICWSIyZACQUzmIQuwf97YpqmkhQj05VH120oTGGEu/sgGT1K3lJdLZJT05PfjaDZJkFYLWHYzW
ORaeuxs0pWdN+Z/digI7sHWVBBMda5TTOmc80c5Zbk14Hc6M6cczaDJ5eLb6XwJtvfiK6/aNEy7z
h78xGeaoGxsrZDUijyllrJz//S34I5SK2slRNY8Fqs0D0rZ154+3oFUmTCNaggRSdjZItKA5QJHx
rJXM571quoAf7Z69onzkMZPd113kPdAlZKGeEQuUqt26tYbhHNpQ7ORW7cGArtUxPozdG5OB+qkX
hF83QHujVNssVvBDz/hvnCCZgR2kb+qMlTubrQJZV4bMXR/Ogm8o/W0J6d9rUGiY4Q1R4WM8tek2
NI9SmqzGYODMJiT9ybL3cd+NW7MpqmsAa4mbhDn/aMjPzBkaL20gCyu3LNrbv9vPZNCbXvI0mO2M
YcfXj6CbvIcC6GcLQe/Jpv0O5KD60YW1vryFDVuTjzeLC26rlIGCsJyuRQkTnDB30IE9yStEmSfV
HsVIvol1JjByChalmr72iUVb5prTHpz/R9h5LLfNdFv0iVCFHKbMWdGSrAnKETk0MvD0d6Hha/uz
q35PUAQp2RQJdDhn77UFVRhZoVQG4LkxHbNwVqQhN6z/sTR2/6qEs46AQm1aVCPIq9T+WAOBdFcZ
pdjB4bgXlywfh4uDkHt5hHCjOo2WiYr1/58q9ZxBO2ZeSYKgAsiKNFV+D5MZfE9djB+2/1VSga3W
CA49DrCVPMXe1B0rs/tkmwX9ezyrV8Dh3kjK1XyQz07gGPY6aoWVHFfp1Xh2sgyvcuy1aIhEpXWs
8SSeRios6lo+zMqC3Avmoo2h6pd0GoxPLODwN03eVz+hmDSm6fgcOpGxc2dSjfBy5ealwCNbhaz6
KDC3eOm9r1M4fnV04YB1iqdN6mr2mcrAsK/z9BFJpn1O5kNlJhXEntLs1wSJ1VsnSccDu3ztt/AQ
t/KG5Tm1uQ9Lou7yEpVr0bvhW+TTIW+QWz+FE94eDbHIXVQQ4Ey/uDrT9TRP01h4/9gm2H9tghwy
oiiamRZdD9P7s4YcZ15AMaeK9preKns5ellAxlfmDIbNNHuk/4PIkq1ltVHj2KFHNXNMJkGXg7rZ
tmiM8r6sn71Z0iGydjguIjZzsBzWR9QAu4GW2Lxh9xXnDFPA3zGXqB+Y2Be6QJMY3+O5n2iiwLzz
5rrREI31SxqVFN1J7fyq6sF6lD1GOwhOKAXm3ZZcMctD3Ntv+WS2uywmuEq0NNJ6F2UXKJHxBk+m
1FeFql6VLOeyLcbkqtr0J4fZY+rpDb1YCBcrTUXVT4vNa9dpXnXnbPoS5b33XUv6+1E3sk+FHqAj
wZP1UpRIrvKk7B9My8x2Rlx3V6NCqeckTXT43wOt8/edaPANAdEyTNtzzD8HWhoaig52KtkXpaZv
hMCXUcRacYxb51M851vLg3werIkyvLguYvDZf9sOtNMHrBK4TBhw8LjS1wcqJe9L1PZrgeL41Quo
hQcqcDJtLmrMz7NNuUVekpycsNJuYgq0m5Po6i0TBQieJKh28gX5nHzVygf9mo6PWEzVo6OWz3Uw
6/NNEDM9lh/imckEHMlttAj/IQhK/yqDRwzbBWSCDeShjbXnPh/zLX3JEyLK31OaezwQfunoz5hA
vX3uTRS45rIMQQy92SabvhrcvdShmo6l4NBSfMIZKMDHpjUe1RFjM2bto+x8ly1Kb6HE+U3Uenmr
kroB+hGM/7ipZFTrrwXCPDuygzSIa3Qo5M6j6H8XCBVoy0ovtHiPcy+5tcIIn7wK8Cf282G13B+x
Gr0HuWGuZNet8sovbfcsXdvSUCey0kDJhKfXaBJaS6Z5Zb7qT74JFl+x4mBDu5RgVK3QV3MiwYNb
ozDzqQ/2KpvpAdHxa+IVNf4SQL98AOUrnbR3sjHUO6sngHMoWfVHkRo/Ag8aVkkeNEd5Kg9If8nT
zrp7J0ubdQGZY/vLkIzMOrjuC0z9bpNEN2mxnTTB1Rn61k6x2vSxZ0aeQTX6nozP9EPV1C+YutlI
6E52J6IJ+ODUsnjg8n7VwVatEBXUC+BOou6Eod4jhWDr9hN8R+wRE2GTtvu8puhmow2VG1i5SuyL
/D3KKYz2xehpOxQw6xoz8WMi7E8sKfKbLPqVhvHJmyg0hYH1pn5m0Wx+8qqeVRoImFMoUP97UIL+
9x281N1+XQ3zVtgx6dSRze7SXvb+3IFVsYaaJqUqNdTNRGklqy37C62yH+lN5VDakP2BmYRTnLpH
JUyel43vTKPui955sqJJYfFDIoXWgPVifNLuuDZCIIrG+IbCx8VhDIGMu/El6zVBr8P6XERaxcZ2
LoPL57zI/cye/PsCUBalUKptPmYkC8ZFf8HhkZpecJUHDHvhlSCxVV1oziPDx5s5ONrN6DpxasKm
WslQGiW0ng1FGQ9yL5k2Sri1SHjdtrlLMHdIUlsDnGNPPFy7bRP1QYJ/1IjlWq5kb5hdw22gJN5G
qYnkQvoUPmWJOW01K222uqmVjx4kS8k5QjLqwbC99ob/gmsxPUxZbZ70FmPz/J7lpTmWbX5YQvJa
++A1Dh+l7yufUX1UOO/GS26rNCWJ9Nt2bto1q3Du5siD4cQkjMkGNxgbez+29lCDWCKmJ/95CHux
5aONtkuBZhLKJ3zDNvtStn8BjONLOgTIgw28R9KzyEZs9oiwrIeiiidNwNi+z7vPAUqlB78kz6zy
SdppGvfUFUp2S0TtQQ+z6TiBOz3nAfJhpzNeFTIoTmrtABeaTyvCVjfUSoIN4vbooXZ7BeAjWXDW
FH9YinMLrKXWgpeu6Fg60VmGYkUkgzxIBTAt2XNQ10+6bU1kViAMlq8N889PFNpWGsXzK2b9314M
h/aMGCa+yB+1oL/+o/v1V/yBi/ACIqer6SZBqCQg/HfcBJqfoHZXm6OnmB2o/XJaLzd0F1NJqmfQ
KZkMe9kHGug8PZRpsqe0PX2YDkYzhfvADeLnIIxJlpx3/2jc132dTg8ttSuEyfBeW7j7h4QWyT0m
lGDjB6J+M0X1IctN47saf2j9iWWXf5T3jewNyUd2P21HTyeGLdHDg6fhqfGTB5GLf3wE5p91M09l
8oBma5vzgKHpf5AzWyCKqmH74jTkw+s4BnPym2GaG6qEO5gDJG1I8l6sKw+YaQGX5daTEqu4pYX6
KXIe8CM5OzUZVLJzffOWdTFtQuQsMYyP/9gZXRFb2wnxxb63YQ/VSZR/FGp800E5fbNpTtVt6L3j
z3+eSHW/SrWxF0JeTbzhXZ6F7fuSXWhh7XWAQi7tDY0qZY9z8H8Po+78h/8+inqmSV2WFdXc29Bp
lP732iCCqKl13fdOaZi62zLHRRQPxTc63jFSg9p5Jj2q2uWmkgCecexroWraprDc4Y3wuZs3/6zd
1FcS4nFOlN24iaI8vFG4RfvRF+JkGHy280xtwCi6j7tgLauSdmdgBgkqfxuocODgw0DAk52+MgIG
agY9aobYoodWJykvM5sgV9Du6c6uuzILVm4ljnrrpJRZ2ury66BplQmBzwVf6oj0rqjg86G/rFdd
r6Wky1qauQq4xc9mza/Nz5GGkh1do0PX6IzV3aho3+RWctTYJUxaqyNYQdmL8g47SIzrYiyhkfjz
WtCFs1mxXvnw39/MRWbufQtryeREOav0EUuwbaTGCk5L4WXkV4VOuHI69PGylKALnHOZNnc8CPte
oJwhhfhNbhkhJr3e/Mf6l17FX9+7xf1ANR77psFN8cdaqof1Q/Qn191SaRhwX14UUFLsZpyrFjbM
H4lm7sJxVJC9VdU+mjtXoUaGplUDirOnYNNRBttXo19urVw1Pggv+nEq9zujkeOjkDEIRD9OKzIZ
KaPNJoiU5srBVPgmnSF6EHGuL6HMdhfB/7qSf1h8gjjprAhv1u9qRXFxZc4gryIYH7OhsSiwBckR
EJz6XJMdJzurk+3rK6MthrvJfx7J1lx6zAXzFMvb6OrbmfioGFFylnXJKrOdTVT60VK59JQKM6sU
iehWCi0BN0gbDYzfQ9DtRh/I08Si+0Dq0bSSvThQs+KUJc33INDJfoWP3FpO+1S5JekeWuHs5Wk3
RuOly+z35czPuycjHF9apLirtA+LvTllUKQzMq9G2K57ez6N2YkcKivz1/JVXa2I4Z5Rr2WP6lez
m9nuZDhHUQ7pPqwCn8Z1goXFsOkesYlYxISt1/SXYvTFclo2xgHd+3iSzLWyj+pVaQ3FLguFfrIz
BX4mnUeXqvUVhf4MLJ/2y5pG0/CNaRhhKd7hCGOTEPTQeXSIGSdH0Y//e0SSV97vI5LJfsy1dHK7
mazQC/5RA/P73G67bAIcVnjf5GAhDxIeKR+xb9x50Oij3HbMAx2awNeoCSRq99ilSGckyCXT2LMS
Xfw+Om63CRsqxHkX0RFlNQ2tzrfAE+El6RRIOnB/RkBVgx2c+0lg2EjrS5KTJGnrc4KFStyRmfgv
I+LIWz2fOZbzQs0M6UPhpRe3J6VnCpGzhiNcFlcE6x4cLqyOTSEgBEPo1h51vRObJDbVXZC6E42C
6KWhlPfAnlJ9bCoRH0ApVaCm+uYfc589g9r/+EAN3XQQUGk2OyjZU/qtrkp0IYI12xvmqvy4BblQ
3Eov47JI2nzfNpW1C+iprpM0ehonT9zrhbBe7P6QJ3XwYkFXeWApfc47w3op+gxSVA3EpZxPdT0j
6DObtA2Im2NRe+1r36trezaPwIFmZavYH53R6dcxmMqHmfq4n9SRmpbv+0eJ31pCwKagWZufR0FX
wM70+2rWAP88k323n2eDqD92QdDcZ3GtHWyojluph0CTIVaJln0P4FKdqa2jN20M+0Ldb2KnFmZH
OroCERUwFF84xoM14FgsHbhzpiKKFWuk4bOVdSctHsd/aAqdP5cfiAgIKISkT/OYS9OcyxG/fQWB
EYcm4exUcXC1eJ3GJ+low6kienstyoKPuzSdXVChSWZWsF5Sohw2lkoRT76qDribrKrCAaCHeLcs
3BXWqL9LkIxthAfURd7HDnzVpmvbfgV81Vtnc2CurAa6IgfSMiizi4/laipAbstleQBycltU+Wsy
acbHQkvW8wmJqfXn+YFRWizxpmgDxHmeyV02meHkrH3WzjiEaqrv4HnJBwt3UoLAHOoigNTRIlHS
O5BsYNDsezALxPeiHbPXzIu5Y5NxDPfS5jtVQ7frApFuZck18SL7IjL1iyzHljPboaVhSxww4PlJ
+B9QIRk3eVDtyVweWa77j8nR+POGIQPYos/qGawJ+av0P9ZEDpdgSqhbcKL9QFClF2JOUcx3NYvC
dWsQQ62SmzFTY72LwScIvxnUvZrvc5ImHtgsTjusb9hDRdE8ykPa1t8yH/+uZPNqbe/gJDdOgyea
90XDqMTKmVwV92s0aUfyOlGHkrXUYOoSbLRHkgNTvEVofKKMQl5OGeMfC0GNutQf4wT1FToOHuO2
rmnWXxdp4piUrgZNPcZDF52iKakfhyne2lE/rIilK3eFUYdneYCGWK8WGQIkzmDbt2AsJiOLCbjH
/ovwHI9/FevU/ytQGBbArtTOqo/FUK6NWeNoZwTE0wLqLghYk3s+iGvFpG6/udpdRn+BgXhVV4Ly
N0miHHXXs87ywBsv4DSBvZpLoypNL0ou2d2gDPUDLbXkoIk5nI3VBnqKJSssBLq0CQbvEtNC/TaI
8Eh3aXo3/BrTc+WijaTLu0v98h5xV7xe2khtQf66PPdCxSTSrm5XRp8X4ZyQZrGIiMGeuoky0wUI
BZmp2jW1/RU7x+giT8tCQMxS6mFTlgSBl5UpThVRHuXgD8/aFMJ9r1RAwxOkBjur8/XU+NYl96f4
uNyerg9vWtXa6FPoQ4CMiBPLg7FdxwQOLVtybvlpL6u1mcNcnrTqsDJ/lnGXlFdq8rjotfFewmQY
h9DLdVV8lMKkKlSbq6OoD/GIfmgtLO0/r6IlI7gDa3GiVO49OI3xZCgAYupYK89uZOnJVceWu83M
MD9OQBf3RlN7j1KoXIpGf1n+kHga3sOhySgwaC3UIy07FIlpbqeqxsiV9GcM89VZtiFke1ce5PNA
F5ber3zKx5yzVFhSl5JfPqsfWQhF2EeQuK6a3Kd7Yo7R3p2c71WZ+s+RRmILC/nplDixd2PXcV22
GbTQ97HnjW+NEzuUuAlukJeuroxPpjm6x6XaIAsPyEx+XOwAStesTq1HFxDwSlZeIC2PMVjSllLU
Sh2BVYNVKk5NmgSYX2Gbo2ZsrwXVJBDLZOTJF1QtCU8GycT3jq44F0/0496gXsTVPlPaJLqtc8eM
opa6k9SuuMXzZiro69BPWk9DAgIpQq9ZofnbLBdDRttp1ds0U5CJYPEefIeGg9Vbd4qzbjzWybJg
gh9/EhMUKow4q6IeSULA0OgF7aEqD0OpRU8Swty4lljXZYjqb762Myi6mzAqz13S1/s6bI0DUY3t
U+cYmKX80aZI0LBGrEkd6Owx36Gu918NJJJSNR7iSQo6IrGZhr56eMHnO7Gr+nBlKM30QSX7dquW
Y7ArUB3Kem3VZgppQeW7PMNKox9ikUC4NSrlMAlMJOCi4pdREQ9BqXDpimw6g431jmNIzc5SFOjW
kUX9vSpuUrXK4ju4qt63UoO8Ld+sUSHN9jv+bxZ/zcc2F5CPFcTItR4NH3R1UBf6onwLkWqX8Ago
o+hJpaydGEm6NQOe5QtGyxwla8xMVmz0wELurXIcCdDIxxtF9maTRQBfvdYbMJKxJdioTsNOy66I
O2P5Q/ZiejU7tE9+1JkXfNqAGqoXwZ3HYsy2b631rSwgUs7xvvKg/nwkc3/JGMcWX92A0DSbuA+6
DXV0y9lQ887P3Dlr+qXMJixfdRxA2E/8BWUgz9RR2XRmp38gFViVr/WMBesoCokt+LnDhkHLajkh
//Ec+2gAiE61Acdq9G8OUP6TXYqzUYdqNXrmuz3vJ6S4UZtYXxFlUGRx8zyROrMeDMieBeX3NdLa
+nmYn5OvBmX5HShTf9eNuniq7HK9wMaA6D/pI4SGoF8rKBXu5ejV0nHeqKpe7G3WoyshkyGDEf7P
UotU7ZYA0zxC+zanY/dq2q5a0jf3Mk611GvrjIXuKldFuVZDlgv0za8OmEIRYkUGgrKF0hsdk9Z7
/DU8qWMqzvXo/DY8PZo2aVDtXFtPvaDe0wGkBO9Vn/RYr5ePcfkE5SeK7pusbr6raZEGcmmJo7zz
66qLz8vs2szaEVmvBB741Ed+/NBYqvGkWmy157qlgzl7lcQ+dVIjUC7wNLNVMKnDHZEQsDuq3Pjg
pOo3qTv0yukap3F61cqw29Z9YfzAdNHHSk22zwiexaUHKfvqOA9ydDQmFJe9b6BOj+xw6SzajZet
s84UFw+1HDOcba4y/EpbcLPpUVeS8FrjzcWpMWcE2cVz1af5rq8wfwaiGi7gUfStayXTwyL1VBT/
vvYi5dZDg9hZXaPcIPcQoZKrd9JcE7lWcA5CfEuDZvX3RZQM22l+RDZjvzySzwVD++PVgZxnoMMq
5ZafPywfDVHmrqO86zbUpMAGqeFbM6TmIYIes2i4kVSsodY5u6UakHloZWdMXA/PXaJYicEM7ijd
rP32oOpCvcoRZpqHmTBzoDOwiMfeiF6xVckl+vkIp6p2gN847h0xUIpXz64Y++W3NTRfP9bkaYjc
WRYV65DxSq8iYgstw1zbuh0dRBZ9kxYYUCTBQ6F8zUMxgVAirWtfj1TXJrrlQY8QH+qPsm+UYFHs
/3qPAXNoLzRChm1y96KSYkIfON7asb3pYzUMyyJJ0Gn07KuMcmjLXLmjIXfne769t2wFxPzcIi2L
rtjHZHvTbONUHmBE9dvOGeurpa76yUjfYjxWJHW43br24WQm0+T+hoBriFI52oyB8i/WfMQIcuFW
TFpyDapS2VKi1+8SBWJ/jbuH2Af6nnNudOPmNxKp2X7We1g70Y22dPnEhHO2y3J8mwv4O3OeYdXE
eGroyWI8a90Xldv8hO+aXG6pM14y2ruYbbccBuSBOMBToA8lju45cdm3zq5t9Q9p2iOYIIWQT9og
5hBaO3Htn+TkEqGU3zlK7a6s0Upv1mfdLAB/DAb4v5JvaCgz9ax24yf57dFiax4rOo+bkTuWeb1t
rmpcfZF/Z6+n+p05RSAPc6Htl3dI5Sq9yv/JzSpAo258CvsoWZWROhzM2HEuGVpEuQxysUqwKSw3
0RR1b0zSq3Am3TMUGAsbkphwZii7+thV2lbkPt4EYQOPbPoR3C78TXx/h7QPtIUo4fcwqUTtrIum
N245hd4Y/dqXjOjxQUnxYOuGtsPQgb2dyQWogIblRV/JSkkUhtpTgVJ6Fr4fgQ5prHcd82mM60c/
rH0iUam0B6I0GY8iFVOf+WjIiDEYSxbCswg5gd0oT9z525wc0mfY3x6YexBHta/Ux+VKFPY1Vj2S
E8boPfPGdcGc8M76NIMtrE1nxaiLXZ54+qqcD4DAVXZT82mQqq8uUdArw2cds8hPgyHBCFtm45os
XP1jrmV3so1RpwCdxsH4EpZ4NTpkIw8a9pxV3tBPcZvI3U+NA/Isz8Zt0lneusrHatcoU0ryZDUd
yElwNo0AC2jNS3Qx86XxU8xy+msmHJLIinQd6E5z+dWeZUlV3AwfZ+4PGT+a5a1LMRQ7c6jtClys
BYIhs9p2pYH5XCjlZ7pi1sUzGQwki6monHLj0p0nuBtbEti+8yDjT9nwBVfT8K9J5ifwukzr2uU0
iOfii6N3wSkzg51oWZlHBuVqMfsUZJGQleNtlErdmE3bTBEGnG74tAwbchEQAFkaq4Q0mKNO5vAj
ZMPKrlIdkNma+popebUpFCfZyCsE55x+KKLpvYWZuvb1yjs0ozO8KbXBFtubng2uxnXQRNnaHbJ0
7xqWczVx8y2P+qhVt4sNlkotFVO5EaMJe8WF+2JQ4K/WnjFeRbhaqpkUn837Noxw7feFeTZpY9xR
/X1YXvW7uD25YU0erz9O6sWbXRQxnAV4F0ZGhHo7niG2jURTdd2eN3ovz349/+vUHRu8U5MabBtt
sql5yaMUbAauoZ6rnCw/C59hzSqHzCV+RL5olZ5/HkbxQ+s5diKD4siwXo/GeHOrdcrO9iYPtT0x
KYYB8tpY05v9cg6X++ij9rg2hXgSjQLozPcqXH0cgqR4soPRPitjZt8nxUHNSvM4FnbNJYsTGLTZ
rsSu8SKfN0OHJBNhvQvXUk5jqozP5B2RzmA9Vs1UH39dx8Z8RTfJwCoOyRHyq+RujGbLozCDQ0HB
88GtIDVoTt98qnp/dsSySZ/y4J4OQ4Ss6ysJdeLen33d3mQN9+jF1RVxXtSCJ7oQdNvL2XT2q3+I
aXRayVdbSrpHFZat/VZoIP51HKCTIXoAz4X7NLJI9TLskLVfnFVjzG9+7l+wfLHdVTQuvTCxxWdp
qql69SDvylGCFbIgY5kvqnIzDHzlqz9fyrq+pMbMXaxWE9Nlicipc5ziqtTU6iXnthxN6qzIrk+y
fZIm1tFk5oJukjPW1XOVbr4JO3k/TsLELToO0zaMgWaXfXexU8ds9lZ7JNY9g8KAdi9TrAelisuH
iE3tUOXiQ9RbT0tvOh6MdBcPVU+p14UA+xN3JR/9ekF6quVzsDAeW5RXxzDy6Pt47WlCPkRaY9dS
gJn/P2tWEOqu05MyhpQzbprNb9+SG6iXQCQn+Z2lfjfeR2xGL0bc3EEp3Nt2L+7kmOEHVIMcs2XF
P3gpydShsyeDRNwxAUZr1bL0QzWOGjRkuBCyKC5r52OvpHTdLO0kn9NNEc5EbIKHqKlbUeadSbv5
QvW7WjsoxshnLWbNEzXeiJ7YVp66ThWfGhUIrzzVkaTd0Su/g+OisTbFt5H17DUHy/reGTpe6Vb3
H+QBC4hhcTGG8zOU+WndR8PNQAYXrzWFMieRdepuY3UqJbplPC/9D5WOk3YnRw7fVuH5aLG/dFfS
FhGR6ltiOU1Kt3sohnhJzvODqb5f7ossAw1gTsGnxlPFIrIhseq9rO1ngK3h1K98iFovNRTuqNXV
txpQ3PKbHZ27rTTfuUTzkKAwtXsp0pGnLNLbvRXCH53iNjgEZncOyYgDeqE2j0al5xd7GF9kydJ2
vX4HDrxd/Xbxa+FLNZJBEIoBaN08HwhLt65RXt0puA0vWVTdLdfyr3QfKJ9bt1LeNM3oDvJ3KMNP
Zzih31W8E3sdTCbqHbxOcGkSMwYYaYXE/XjiRTAiFLRXVz/mvtSxUWzG3l0Q+M5xIEOXeBLMgPI5
hGDOuu0nfcv+Hql/WIXH9KISFvBQ5Wb1AKY1f0ghwfBYPluChXwYT+P8E7nRbH0jjS4YKtkCz6A2
DQFJUffOWgl05SUa0mcqcfZXLy8ucaVOH0w12Ewli7ROdfyDMUVs14WxlrbiRC2CHVrOYLuMLjlZ
PGspyDfngoF8JEIFV0UT7LGZ1jezyH5QPiM44q7ZVqeuq/gC53GVBrW7jYilX64x4tcrWJ8zz8+p
273nNIAV5rLrPPmXxOBs2hoXDoVNpuWO/sfJDrLXqmMvofSv5RRklyCEoyl/x6+6beTn5ambCE/+
7xArB9uwbqNLTq6K5jvVtoQ9uB1klEF9Bio7vSbVkBBE5958u3lYsC5dSlkfmwkL/Q5tus8WZRWS
a8ven1l4/nQDAt/Xy7ea151yct3hgQzN8LL8A5TYWNMG3jM1Y/NK5/KbSQOOBO0s2UsUGrUReSkN
1F8P4LZIQoCnCzINzjtPmDWZGHl/UIrK/hYGsAntmA3KfGitiQlZLlOU3GoO8kKVKyFsfdlmSFRr
9hop+6WAzIY7P/U+ncL/3eXEs/V3tZ3yi66xbUPrb0hqyu8tIc8q3ag3jSPmG+9z8tgpxXs9ts1t
wNN36Ygs3BlkeKxsoiszM7Lx83fFFkeCQ+AAnUn2QEjA1qXexBSk6OlFVcVAmtvjofC4bPHJZkc1
KK96V3T38ilqgeVOs8THGl/ISelT977rVI1O5eh9NkjLk/8qFLzg4iQFksOiRazKwkuaMWy703a5
am4HXSWFyG/oZ/aYijTumW3uNO7GEiGktsQhmi5jCV059KWoPyA1QPWBQXlNZNx0D679UycQa2mR
Ea+tPv2quHZ4jNWADPhpzO6L3DyobRt/Z1LhgT0cqEq7W365ORHbDHZ4bpLK8lJYmB8JjRVHub81
imHluHQmEqCNT+RbM0AbYbWzUTqv6ACOz37VPLszJVfxUXg2Zm5zm2F41LOAwMAZYpyUGN3SctJ2
UuxZEGEPoNQnQc2pl3wDM+/K+7HJ1ko1KpecwA7pN0c0+9gq3njnzQMv4RwOGWwoOoC6GicqlOZT
00BGLMbxmzsm7/IN90oJTUkItO2F8z76kQU0BGYQLPCrQV1778cJTOwgZFNBALlCnMu2B1dboT3f
WjI6yilTVlXJbukOpOonJRqI44CMu48Ks91OWQEUd5YzZDQaSP+bryRyvO1HNyT6vdCKa6lUbzY7
sJsYa48NUwiQfj516E7uxYSeQL4qQ6pNYlYTXSGtIyYiqVO0YS1roHTDcaKHhDDUZv/Rbpkl2GEG
GP17z9kWnWquZCld24ex/k3q1guWyrCYon1hhx87qzKpKlPwqIYwP1up/wXC4cUAN3fDFcS/llq5
Ae/ODa4Fcazz2wTbr1ZHgZDlFaaashoAuT82DXoPBNPuunD5YpWqgYaKSWsFtyf6nGYtkcmJ6pz0
JDFX7HTSTakG7Xsaj7uMmjAoZjjHJTklxUZRlbVPofhO6p7L3lWppQ7xDgmfvvNIMV93syEt0Wzt
4kPzlAsqE0+bP7BG80Akn+yErB2ppx2TZE+chTjYtZLvFFvNgdcDL6eQrt+7E8yommyhMrby98BN
4l0bp9qResF0H+jeGl3aSCnfmJ6rCt4LnrnoNo2TOJp2wV0mRn/HYuabNVhM4Tp2fS0vzhFiaLIv
4NQphSk+5q6HJULpNKw+dXJbukFlhcEIGkdg6c4HLx/ByDg0VpM+ObSVc3SU0bmRjlXvEicf13KJ
syyDqQTV1T/crcafoiSXPg1NPE21LV3921QJv6q1iZ23jrljfSSkMDhOXRQ9tROoCQpHK8umbiML
jAWVqY0Xu9qBfeZJUwP7lha2j5zaiKc9OXH6jj9/unqm812Pi++KTnN/Lkh3Y+JikBw+l2TShAMs
QcUdPit6aB5Mh0kJ/QRqI5tsulTk0dP/HvWNv3WIUEg8D2eIYdsqSLo/xC2tqOgf46M9KfQctz1O
3o05fnDqMiYxtGO+1uzv6YwHkusUM01vuuGlrNKM/H3U6mMcQbSQf0g51fEDYXogOh8t59EhOcDC
NU9vpB41+HPsnLVEu7Jq+O7UggxXPLPail2mAGDu1Vvwif6bZ25tVBRpHhZv6Im5totcnJIqeclr
t9iKOR/PNUiEAyU3bb2xAvUS6jCx+Kh9ZcbpD4NYhzHqmkkglkpa/8vAg9jzPfkAr1Nbhv5HLWno
JliQEss2Jk5qLBHPJj21EC9p6x3BEuZ67Pv6HMMC2syppAjoUrTbtKr31VAXfDFAtaTlAn7mBrmm
+8yHyVivUu4SkUc6oIbWvwvFrVGR34w2wU61m4o9dYE7OVskpr6DNKKiniL+SWZw6fFE0qxGSpoN
9nUwBsLiDMdaS4u+XlPm6zuk7bKOPvo5WU5G25xamf2MOY3UNpdNYtjozlNh0hUKTpVmVvtB69gw
uhlkONQg5cfJd3Ca0zjZoVb2b/JRkEBrpjRmrDLDA6iPUe9oK4l73wj3ZltZ/BpbziWaL1Ex5yeN
2ociIYRiCAxCv+vSO5pW2ewNSi0z9c9wggujAcwZ9igX31bUUxK0lA+TqbqnSU+5RanrV92ovzYT
JM9AK+pDH9BFsN0YQ9Deq5TyqddNb82JWwrnlcjFdn7l54/gGO8IeQBdk8kvkLjM/L6fSoP3w1e7
VCoZ8SSegSL3p6r2qmcntF5RqsVPUdM7K40s7lvvd8n9RNTvqh3NfOsWYCgsUamHIdWoG8+VigyS
5MGZ4mS9NKr9RGUM722KDlG9zvCz4unrIThTciUGKd4szBUrgK6euv5SINYqz7q4Gntwh/K8LJ/O
Mz1yI/offvANz+m9bKMQZFAeNWqpeARZyWeK6nC51juBdndhb0jRH+hiZHNU9I5i3kcUiORWUZMj
B52F551v6eseut9ibc/Icbpjb33oZv2rGoGMiRn7k0k3Xif4DJ6mWI+WmgaPilrdWg3NRAUI7yhR
To5WDuvG959F6JB5gPh0E6Fxfh8gHngdXP+4fZTjQN6FVCmqyV5ZZvZVA1ZZbzQBBGopCSBHAiI+
MIJbSIm3ZE5aT77eZ4TUFmcBEW434o5aSgWeX7SH2EASbxUhjSB/FAfoJeIS0jDaOjRTpfYmsGN/
5Qib2iZJUYgu6WnivdX5pvDa1m0FoRA3dwYEhTiicVvN07qQFu+6GC4LnPj/CDuvHbe1bIt+EQHm
8KocS5XL9gtRts9h5ia5mb/+Dm75tk+7gW7AECiqXEEid1hrzjH1SAPXEc/GYeyY27jjfyrbSr/E
q5I2OJG2yfsU/xVaiEXTkZWlKmAhEjB39VLKDlqgP+4wfssdZloq4hPBr2HAasz9O8H7dZSUz7f4
6KNNDfb5AKC+Pce6IJc5Cqx1OoEnLhcDXW/MqLACOuFVKf5SajONbNHr8qwyI1I9KffvkwTbwpKx
HHfZq82m5Z1J7DZoEcurmKQ09esaVUYpbjLcqy5IocCmsGYhD2zQKMydIrKosoB6yMfxQ9aWfSHt
mXKRnZZXva8GqOO2dxhmrtC516KD+r79JL/X0rRvFZyxYvTbo9LQV2zJWOLwHseO/8MPRHjoRhKm
/vusxabkj70KqjWdQsfizHaQB/0pX2th3cq5qcCGJmSudPFA8Mk8r5VNxkJCss4z60voG+FW7RSE
lXmrzm+K84iu6XIP2DDRhZ/UBnMUpD70uXHNAiP7bAqxspamirE05DL7dp8HQTpB1ZRkLv8uJaij
tivfLUA8sbHw3oMgH3dqk6wqkIjwSIWwpmJr+Br5aFRzrwRwx6Q1tGcV2TE1HZ+EQdpE2Y87E8Ej
+9AYMF/aO+/LMgyUAxzmBgVuKtjdMyz3uDY6oNYyoSrcJYnBsjRm6IY2B+mkXuPOJNlDhb4XPUup
ohmOAQqJmx/2J2FopBGJ3nz+fRTlwd5vvPqkSr2q6Huv/6rnJaEA6m9bukZZ+cu0Vw+5OMDL6vA0
c065+bplWT8lJNQ6NSi41Ay2epR4e4kkb+XjBkaoy8pJVg/pzNU1LiETkZ+0BCgBLQBBXLzUdEiW
75f5hLz4enBUPzGEOHbqfftdbQgjqAl9FGAhDPJkA6dlPjA0BLue8IsjFSrnoua4yZ3n/RyV8bbs
Gh9i5pw+qBcyA1LERikEcUt2K3VSLIwV1V5MUDjsI00a2zJywodZckEIJDhfHIvRlWi6w2iw9E6H
FCNtDPkagIaxiZensXRhkaW0+yWe9iYzhrWtl86xxur7JGT2GEXCRcINPMfyruPCrlerln45Gmsz
XceNZm+V2V29QB0tDdEDKTOnq62mtsy+YVoHd2lV+T5fSuScnieKUrKvgM+SZ32wq4HSUjFxrTZa
/yPIITq4oFW6/laHOvXMxEcR6aXPVmpXR1WGKCKtWft6p22pf9nwbaYPd9DLo4Z170E9SAcx2RyM
FeHovTiqCab2JnPXkqqMZ/hZL7Ue+7gjn9Eey7Pw3B913EnqeJm5tUPCoPN0DLZ5D3TVjhoMbVkP
dD1qVgDhnHNoB9VJ5ZZ5xRSsrEIb9l2sj49TA2YAw7Tc1y1B3uRfyGkaT3rgjJsGdz3qQPenr01i
FVmu/cIGPdrYkVZ+mItNQDpCW+vtTLaSVmYP2kbrpX5s7UHsta6maQdC4uJUpv2O/xYF1fAdVGF2
tekbn+4zOMjdGaj9gNmIOL6jmnc1nRr4fXkRw2lc1kQEmay9fMq/OUH8FLcwEtMRvSqxTtaKBG/Q
obV38jPXfnUK7aI+UFRWBp2B+FdL9U6rqxiaV0pkohZ5auHXUOHY9KZZHmp2nkSPh+fWH0CUICGS
x/uvaZhEjLC1YLqVrY7TbiiandrBjn3vbCw7rO597qj3mHuDiK9gNV1XtDUDp5m2qls6p4W785an
DMAH2ujBlRji+Bzm2bRRTLkSoI0mcckpuQwr7IrFll99FZNegXgM/wJ2My0rb86bCDO8vqjhH9su
oTaThSE7P7QjsAPkeNNWrYBIKEF+0PrQiE+KVxWiedgwdcXriLXSJo80/Sdhi9D7lSOnT2LmuHE+
qzcReO5bIknAkAQQ3Tf/ShthwsFcZ7SFVgQLf1M/SGECI9HuXEACZKqCd1gyTpUHpMySVw12MsYh
uVNfrZZoZYWMXvNEto3Q9f6WMhrxLaRReElsc+vC3AYJTp/iuYtPJCLpX/2s8fdpWQU7/IlEDTsa
m4haTDTxrO6mFpppmjBfjHzoRzXsTGTz7FhyVKc8r8I9cpJm7RIbma9RuuHc7QJ23Oo3wYlMLBhV
2v1QFcXJ7yeBGMs1WCr2BloaL11Lr3uizEmh1JHN09QawRVT427Q09cOXuFV3b0mJpl9QUNAjXjq
lwAtlW5tFic1TY0nxJHDxp8jfZdNeX/OPQw0dtvpu76pigNSLC6rvB+AoQxii85yuEizsy8ls+y2
GrHdKcVLlJmvQnbBdzG5r4IAoReCo6LTTNH8KHz9FC1sENPqItR9QXbMjT6+5ER1r5XkzBjncTsO
jBnSGD/vMRZNzoVjNZffDx2GmAMh3A/F7MMcndI3k1Xe9zGaYCNSSERTWa2kZpsb0pspcS+Tpq/m
z55N3tZXWTZRkO8rS/c2CL3ZLVUuLlA0+TU6MV0/1072t2qauUnDbq5CppsNfwV2pX03Y7qgftNY
N5pRqgaTNtFy9+SU+armfA/sKtmkAcZyL2qCEyrJkM+bQYfNU7YFxRJs0sbYlOmQsDlGXgF5UC1Q
AiviZmpa5yzYgoLVbF5rXzgHoFz1imzJdwnk1Y5h6Fd5f8gMz7ybarzLEPT+hTXFeAoG/TRBqVsF
fr4TuWNcpyRzsfIhVYxhcVT6G2EL8xcLHjYgkuFDYztJ3W4kJ2sYG2jczmEIyJJr7BYN39Df+SZu
LMTZbPRu3dRAWzJHEBaTwLLE58NvwV21pv6A2ZQox41qNugzEPo5luWptf1+xZD6v9BuaMP/Y33o
cBO42G0Mh4K2Mu7/o5Yd50RgUTHEcSuxwvgTg12iJCJu/8KsLE9diXW8qSwJlxr1p26L/oXG6i6O
9OPBnbulKjs45yB55/JrbzJMX2xKG06hP4cAGl7zcDR3ujZ2J9OO01tFOTj0xfCZg5Ops+Fn2kmq
mjPAn66zNKIB0te8d5KruoDksnWEIvxdlH500cu53fV22u9UvU5Artl6ATwmgpLjdGazneExdGHZ
rhpIAhvlAm3EwlklMnannjq1AeN9Dl7VpXVfpDXaRrhkfNb3C439264t42mtFmle5yzMm9GkK4Pl
cjUuyOxU5sFrVJEExXLHvx/Fy7nZgqQWcS/1YxQCSPWinZJE0I/9m5wPF0PEArRnVQpnYUGqZeUc
X8nkoi7QBS7qM6OmxtCAFm0XjvHyE81KrFRIUNl39caHrLrpexTFcZN+2nq99lNJAPpyNCS1+7XL
TA8s2CI1dXPj/mBpHeijkFWKn9sD4geiJNXe3MpekH7r/F5IveAnJ1u/K9snu42SbR7KlqKJ1/9q
osf0xfdMc+nKYozbIZUGh117yOArllNqHgZBkDtx9oYyuHhrYLrGaNV8Dpf5Mw7WWhA/9KJNP8aw
Zeub6wy7S3kBoMybNdbzOiTr6VZF1YPZhv5XPM7DunQ8+aQZc8PWHBhGPafXmbvMUILWeVFiqgfh
023xhYk3gKQo4HXddep5Qxvf3SadF97KCZ0jdqnmf/SDnD8dQjjdMCg7Nvwrw9KBaHKL/eMWKkAg
hmKkDR34sb4dsvFJuqX+YzmwQvN+4KRN8WETr0B/cFvGRv+Qm+Z87KIKvpcRwxcrMQouvaCaYfCY
IvtaW45+8W2UE6oCNlUg8zo3+Ou+lmLM3iraPM3T6Eq2Hr2HpFrjS2te1EehgY9NYI2+NB6rCjsV
ctVWE+TGdPze/P9BpvXvca0b6zSFia3eOcVmlwClcm+Q94wNdV4N1sQ67OwKGaIP3Hb7P/aq/p81
ZOxVLg5C3Dse+9X/MDSXcwTgmubXOW1GvEXIp1KEFpcm1VdKZOWwvqIOSlbgKuicSrBEn5PdaC1R
xnVgntv4Te3xECiUuyZhPGsAGD3FnvSvTaJB8vbDJ2sewqdy7owDKh+XBFrOqYcI5/fSiDg12jRf
Z8O1iOSLnW1diJGxrbm46chV11Y3VVv1pvR1Xp5VkNcZBjwIAX46yZVjpj7qdwwAeC1Jv7GSS7q+
532ojW5YkO6pdolZ5ehPxaSTxkLV/ImEyQ5VJxT5Erkasvr0jI6lfphHLKbQdLJv9Pp5jSaXadIE
dFgMqAc3pr+cJini7GWfmKEfN3QnflLRhFRM0o23onVWHusFjgFlfRt1XvY2YyGuiSk85nOt37vf
vl594rMu6cUURLRr7ZslHHkr2yx7wFq5bl1tncU6GQwNR62VcpSZgBfU0fIqvcjvvoibL8vp+xcs
X2rbkmzV1KqRnhJNDxfus/GI2ytxaz1hr9P2XjscbTipj3VPLMwyXvRhUa4Ee+zHuC4e0r7ofi4H
MxKbvaa7JTOl4HPu+xm5PrpRrRM3H0EWad/+1bMWH682dSRN/m2ekN3Y1I2cfp3Y/TVNJKuBqm/x
TQB4d2zUa3AYaCFbZ/KbhdHbqyYGz0r/jgzqbmOk1tnW57/mEOtcIbK/xzE+eoP2ozRre51HEYkM
3re5q0t6nZ2/co1gG6XWNq+KzznJUm7VjWZCbxKN+W5KCGu1gWAIEaoTXZpC+xEZIMvKRWxduPHP
Lm1XVZ2FK6OfghO3rsaERgosGZugp3FmjXzHKmCVYib7Rtgmzn90hDYWpTUY1G0fdgh2ChcWldtB
B9RPINmAFeKx2niRv2p3lcsOWtT529AGLwmNg0MWXbKkh6Qj07PORbYU+invekhcSR4w6n3r9Q9V
FO2mInFIuuHnZcNbqmf6Juua8tLJhuuAlTeqYfafcHFtRiBI6tNlUdSvMimjZ/bW8MYQWSKJOE1F
9RyWRbQbZnmRNer3MRLm0XGOBliwi9dYAXj9lBBs3oTY78cTMavjCWrVq+uCboLG3m/swZ3XSc2T
rt+6aTkSI0piQcEkjUjwWEn5pWbtx9g6w1xN1hWBy2lt/5xtirqz/s02HgmCz1ZmsmKDWF4KT67S
aBr2E476riQYuUm79uCHdPIac6ZqML/kQYosM0a20Bs2lMcJ/WwEGxJuXfc6C+c0lTUrE9e8GqX2
szGMR5fvM/Wdf9PD7poX7hl4KOz5DM9kz/3csszH+1zy/kXAf7v2HGgJrLwGiSmD/75h178KGv/A
vNut/DHIEFT6eIe4b/1aXmmYvECS2s5B8STLv3X0caElVklvfp2nzN0S093Xcfka2CV0VtZyBzvQ
aX63Sz2oiy/Efn38gc5cnPqLXceo0NMT82u+y2x6oD72I2mmgKKTnu8qf9bpMuv9S1oOpyGhLmJ1
Wbs1lnmMqlxKy5wlo9e3b5MRtE9xKKqndmjfg3J4yI0xOv1GKOFrEmc5t+tMh48VL2M8Wi2a2MhD
RPFQ9kW5aedizysrZtzNaH0rLGdl5nj62dF6tP8NuQlz7rPWXvcIDEM+spG3q8B7kk4dtd2Oz+CF
LSyKFpacU/csvOABge46dN/TLl+108ygnbOtsCnwPCbJt8oKUA4QjN1epFft44p8LOK7U7a3N53c
XP8Q4VrvMagU+m4cj30FGyD6Mnfu3ouugG5Jx8iTL8S4ruuIHSEePzO4BvnWz+Q2oESWelx5pyVA
qTkZcAwswgQMXQMm8Q7TLVhH+kfdkAzMwHPzs2dfoF/tutJY13ZI8F6lPQd+GZ3DjkpeqD+m2C3W
WurmZ6P0d14HBzM/YUFuNrMYy3M5sp4abFL4OgeSLAlPNwMXZml8s4a2Blq3GlIEqGY4rIgymNZa
XKKstrP+o8HmNHuwyuBJrmO/IFnDDPpT1n/1HW/cdn74SlxRsaXa8zEZ+jqSAqVc3r/1Q1Zf806r
iV/0ztx9+jGJdZC4S3NjmgWThG4Zm6hxDuC70nNnGGt9ZhiZKpkfR1c7t2Xdbbx55EqPk10UN+Lq
TvYN8DuO3TJfddkPgXqcxJKgNT7xELZb9gjjKqcjs+vyR9wfRwCZ9jGHWZcFH20o9JVvtz+wUoly
3efBo6rn1DGqYJ95OOvXA/Lls23K6uBXeo1Mcjy4bhZf9NAjaYesWOqpYuX4hbm2aKGeXAiBhzkL
WL7Zwt4CsSyfC1E57DRIbu8L1KJuFwVQFW2M2g5afEnhaOcIz3qw0nzaSTu37+fUq1G3uJct6WQQ
nlJMVsNFg21wDtyyfvDUFpxcUxbbMrFXIpHDh9RDimd4DhTO8/5fi0B2B8OoA2BHDjODqIj2aKJt
IIP44NcCsN2i6LIrbP10M0Pa6P7GrSrvAtcRbrOux1tWUfq1EjgRVHetldq0CwofUhqMtQ0fmXV3
lEwd/kqoO/OuqSHyaTOTW4gGBi3XwuB1x+gl1nNn74wJfrOkvar3nOYh28DlqchwKVijFW5noCmo
xKvw3CD0kWbpkoS6bPv/+3JTdT7+yVaApoRd2gX4YOi2jfT835ftllvoSepZw5k9/SjK8NzFk//h
Nzu1mNBBo2J3z1eWB6xkpegVwj6RoSQvXtBzZ0JTo9htic1Y+9kLbASYEVLkL9HY/joS9FKEX5KC
7VA7H+Yu2N0rZQaitIFM13WYeKi7azM+wd5PVvcF/eAXzI/Qr+Ejo4CkcrWaZPbCSkM70IKOWNeh
GleimDH1vlJZNl4K6rnHiCl2V7399/fJ+nfM0ILuw2pIr1GHP4UE4k8ephkZmumwIthb80MOJevb
3DObBWkzPKShkc3vuU7tPeBmetQEckF7tKurreXxucZ0smP1XL/IgBTd2ZXW1oLbi7zMjWBp6uWj
rmFnWYhlpgiSYSUTDIFh2dlyp5Hw9SvlVivrXaXTVJWGm1xan2quTWFwo/prrQcYuQHQf1IB5lOb
npPg639/D4Bt/FEmcXTd8nTP8wyT3TDYun+/WDqmOreIajjM4lb65vwRxOHam5zydOc2T1Joe7R4
IO41MGWyq6oPKwi/xv5o3YQRW++FT+YdvDolhGH6RbW/9P4LPdqHbS7fe+o0x9/n41bbTV1zjBsy
x7BElrvItLJT0pM5PeDhP0rnBSpb9dIVff9qZZRTktIZLrHp9a/ZMM2buijqvZszqbhRXV4ThH1w
Q7wQXe7sI0yl6RuBbD8E0KU2sc2iunHslsQc13lBb94+QrDdgWFBa982qMytpH/ta/c8ZdK8qZ+q
IZxbpyw/j/enLv5nlvbnUe/GZ29mDlY268Y+xrUjzkNQFZtwIbTg82/uD/7ytKgBiaNODx7pIKP+
ohvxPFa0m2tQ5UoK29oe0vJhWa7Aet5QTs0PapfLfIkfsJqQhuVTz22aOYDB8MS4KkljNLPkYjln
VdvFf7NEdMMznBVrm3G+SszwmifhD2WgXaaCsBvlsZDeDzU+qdf/9SzNbZ8FWWjh1ojM2+TCP+2q
ZPoWNoO5GowpucnBNG9OEyAeDPDuRCCFuNPLbD9Mg/emMYEFcWV8dUns2tmNTl068vSvIwzzvoPr
3E8VebYDRriodddaHlRfg5Dkylia9cNEksohQ5K+9ir5aCVO/dXpc5y7epMe1Ncmho30YYqem9Q9
aq2YTmExk72xXGgYcNAiVMWb7xTPcmaBjysm+yqHd8UFEgHKuHBEPKbNujpd2KT1wKYbsDlVNPxs
xKFKd2z0COX03NIfUsuqX2ke7wuz6j/++z3n/YnycMgeBG1mGiAifYSCf2CuuqrVmn5Ef1+Urr9p
GoOwDP4OSa7xzh4gJxHSan/UcN3UjVSmzq/zZRZRVBdOj4eBbYJvRtZRyRYLFwROasUfeMRZIqtX
OztpFkrJaWlZfiE+aa/6KtxiKGNyLDqCdc3Z7ahBNCSt/5BC3xRL5PUY6hdUmvW3uovkeqy5KvJg
JGXJSa+8Q/19UYFG9mr927MxjMrT3a1WTksmT1jC4NFK8ayOSNkRz8lIm7SEYPIcLUdJ25GdEHjj
HQA/z2QrpeZEs3SRhCTsUg52hiR9lBZ9ZpT37ewEt7E0TohH+lf1UFCNC/VAf+qXU4Ae+5WkAEmM
dln/j4IYH9Cfo6XBZ+c7vqu7um8b+h8JCz3J4R3FFWivCrZHJ7S/KJVWVk37MM6HL6VtJmt6egTu
5sjaykDb3ekQLMpWRUvnw45o2Ys+C3461alTKe4hpCwHs8QttZ0frIkKwmjD4LNCbzEh0PxrSMZn
1LbiSycDEkY1PALIgm5ROn1XHyrBeB9xY4evndPjhvUdcehsH154338XIftIh6STQ1gXwY0tTLNn
M+YAfR2Dm5bIJblocAY6da6/n4ox3hRxVV5FHj6QLli/urORn+fMovayYIPTOLohwtpONN2u0/Ke
F05mrtw4MU/qaSxHm8yOXNuqpyO5kqeZbeQqoszLEhgq/EaL0SQMQ33R7OSvchmYQZw6L2yVDnk8
+IxAlr6tA9GHuzY20oeq8OXeREa5aiGK7lz6tHdXVNPlDsWw1sMz6g9XhoBjaVcNnMTgswTB+/mv
g7ImaDhlQ6LbOhUT26Hi1iT5SJhL9pKZMz2ORYQ9F8Mj43H9xgLAPACIIdoiaecvYB42RhGRHNxO
eAvoAm7B2iYnOwmDNzNsD2osGsyhWwVO8ExuWnAJncg9V1jhtkuVkh0DvSDL1AlY51qIeiv60bcV
1QqnGZ+Qd+bIW0VylAUG8v8+5LD8+3PQISzHQl2uu2gzkSYoDPw/armyHSdSILToKF2NJJWxDl5J
tPJ3XQM4jzEveE08iSEXJOtavUpSzHSNivBTvQg73n2qu+z+P9UXSDbi8xQXO8foSGJevuNMBsBU
u9bD/f+QurFybRmc1Itxjv4+c3xCmJYf9/unq1fbykA8SHzSuvOZA+ehC9YxuJXn3DtMo1G+qIfG
zWiCa4VHOC7n0tGEih1VB2Kjxf0rTCBFGBC8X/+LTsZ8yZrwy+/vMQBkI6MIJRB5deLFi4YUBA59
WfUlY5dem06UD17nviRmTfTEAhmEcoKsW2fdS1ujFNQa7BfDnd0NZB172xeacXDSwDsPcWkecId6
0L44J7rCP+sE9h3sPj26rRG6JwPx7GOqS3cfd+AsFDIaM5e26kO/OhiNXoBr0008R4tMo6YAj3ag
MY8KO1AbwVOPgujYud14JQxUX7kJSNtheYqXHdWJ0L7Yw6fjhcMnDRRrE2FjXxN+NZ1E7b0T1SnP
vx1IQBFOhX6LbGv6ZjLWr3TpO2fWWofaZfguuPk/pDZQ5mAY0i3yNiGTfE9i5P850oqVCGOL0pq1
xPTmlD2bEkNIo5Fr4lcBCIzFElK0gFzh4YUXsKpbNcfMeXDq2FJ/0/uupF0SZs+RTpptM3naLi9K
DXDvyfcSsvUaSuEQsGN3Y3vyvXQH+qkoIbSoDP95pPXDf5z7x9dJoBdStK+IZ5AKFHzpULYAIxZk
qusmZ+nKbKMUPjnJlNAlIziFtRM8SG8J6Yx04ocAERzsOEsQRKcDl7Lgjh0zQe4zhIGneYj7K1nX
AGoWHKFZcbPTF/siSLLbqJ1XuxCf9YEPtZzq491pJDr0/JZTrCvDqS/CqusPK3pR8Dhdiz7TGFIF
nhyk9ybT5WKJU044avtfeH/Dszplz0R5xcZR+jTfVIV5iCYNnXrd3lVIJWvDYwl4inpR81NkRmve
xABvUJgFtNMocW6/j6Iq8bCE6/1J713yTjqNTEUCvE41xttw8R7TRmCJgFYLuZVVIUD5/3Me+Bky
dT9lL2FwEKnytUY242DnWWBGR2Uc/9X+8GCNk2Ad+WI6N8k0ndXR7we98caj5rf3r/h93l1zg2gX
WvvmppWOvKNb1S6WWUDfYBmLNr6DRaANqo2zWNuUFCTuY30T4bdDuV1WH8w+qIPYy1e3VogfWeGK
j6BLYzyn6G3rCTcoFgTCLXO92ju1L1djOtVffY8qmrBJ+pml335kZnk/Xwm6vyiAoBzxlhEvRKKK
fFVP8vEjcqIcBEv1CNhRPqXaOO1Fwo7p921o9dF8P5dRjT5oiVZjdaINMiDCA/FVs55e7vCxBpCg
nMOp0RYrUZFWDQQlf/eC5Gk2qvxrFdjLbO/snIbbcV50U0CLRtzlWHybeVzdny2nqkmQsBMwCymV
vxZW5Q5Cvr26X/OZY/cU+ybjGTfT3zNrxO/ZRNw74FGAxDZ59kWc51sTK8j9Wk61+VD3dXcGJ2B9
2D0ppkE9vZL+IB+NMPwA4dQ9OJzbdCDIszyrvwK9aPZWivyoX97eyqSgX6bl6yj16pppL1CgcIpU
LqFQWvMaE0H6rJrdQwb/rbPJbjUc/SiXpoqIk1+3gboD8tH9QH+0EQ7JvTgvmSgyVO4eG72TXAo5
jq3tWlF517KAdkHIXQxhHNEFLHSUDpST2RyegoWOhWYu3MwO+FnHCMrDkLvDyqXFtVO9u8iuOphr
tcce19pnRd3/vRzEiXs/0OJfB+olLIcbE+035Wa7J1hWqYlUyEXWZd4x7ytzFTYFLY8eP+9iC55W
sgsYXYEfICr12g1a3+Ho5Jr1kRbxrWti/ylkQfTcNsmpppPX1q7/oEB0U1ZUJ6I+I+BqHmVfVE+N
FeWr+V/C86AOMXWqC8pOxKOyhJVB6ZFtXjOYL6twFMXRS6Edmpr4ztIaB8XVnjCfuf5x7IPToJMv
0TiPhgfo7j4+9gZNWaPWkGJyf68Mi+EnbdIFFmTLSzi3XwPD5BZTr7Jd0rZW4dr1d4UoVEOa2+T+
obfh7arxTj0AAoJiioFtM3rjZ2WZwc1kR3qrzMw8u0V9uT/71/lgoBacayHF+8akZss7puO62rFm
afbqaWBizgzD3HloI6pxQUwxqJu3qsiRRSMxbzl5Vt1S88iEYDovM3ejXi38OV2jqd47AuqR+ttG
cLiP45IaN0JbDObWPvZmB3PVicRfniTCYGAlv6QC1IYr38rS+pKnjXVM8JqrK9Kl9nPsEWjcAczu
g7VYvBWMuWwp0Y0BkYS0PwdomzjKgGRqbB1RQGNM/GmTA3ZUPU03YE5BexCeU7qMSHkyJHn8Q3qR
FGPHr7fEoRDiZI1Y0GQ9AjUMMfQ7SbJVWtZueQpvJd7Gfa7d0t6/qa9Qp5RV1sutX//BTbr5IlXO
pcqcppypgV6rmwcclvNhQnyiXEPtNBJOMrjtVo2BADXjE1VQmt6aOb8WQmfRlVXXRi35TRbJB7V0
AOPSXKPwsUe5s7k7ZDMqn8cqaKtLONnOJhdT/ZkjZ7f9Ct2NlwMVlYJxuEYj4RjOW0txg9bqXK4q
aFS3woiClwziIYxhtNZ+41y0ki2jUWnfnCyDRkb/5HTfst0FCQD8PqRojrYx1E9KJ7g8s8bcX+VW
7RwbR6RXkiFAqLTATisrpxBN2QqfM0KzHQXIVVWm7rZf3HN+PLovtIy/yGFMvuMwpETrah5oiXI4
GuSrZS3kUTKHgo86GW+qzOSJ4tHQg+DBC5u/IXPUOzQjzbETRfU6+hHM3iT5DtWBrkvVdI/jSCIi
8ttq30K24Y2IH35jV9uyoZI6E1VUOfKovv0ADiLyUv17LeLFu1tnj70XfMQTxuYkNiG4LdbqLNWm
dSnt4RwGIGMGKZjqEztbuULvf+pRjt4wktEKBtcJtob8DLsJF/xcmy/VkNvbTANO6FSzdmdBGopm
oUNB3wyjmRMoZprrOLHdT68b1p403Z/qPLKF+FTGicfE7LY7O5P+MQgKF8gmlXvqyCzrxleFRFIP
yv2TxMG112rjHNtEeTfZrF2SHAuHp6fW00QsEavnMONdnh7tAIq7xFkZrto2hjw+1m+lS/rnysab
eso0hLiCVOnnXo7WxmmN9NmXDYiyjl0sCRZqUR5nqbjhcl6pKZsg8JakAhRu90W5nRhHS3U8pphL
b7DTcF0krUeTiNmdhOzg2izYAvqh8cvU0qsSExlg2mgwiGjdUaEO8YwueLAs3SsQYjxV2jmuzAPm
YYQH5B/A0tm6uaZ9k4ahkUUhQqba5HGGcbsdCZg6c7O1xwhj6f1odvAV1I0r9nNQfVeXdRlg7avD
cdVoGgpjcoFujafNtxETD5r35S+u2FVc06iNoCnFGyeptAewRuB2MuLMhD9Wtz+OELuvC9cI9wv/
4eyGNKRFKZmRiyjoVnllGtSoSJlqUG9eKzu9BUgZ1QWnm7G764Bg7DKzD95EFG6EieY9Soa/lwOB
2PHvKJs4Q/gRjchmWzvAOgwLLoD6ezorevDN3F4bcdcd7U62z62D83QKQvnoVkvCLTK8gH2FGOmW
6eMP/IBVZaQ/kwnRcghX/ZFw1pzRAB9PXZr+GwDbd9mwsqcX6/fPXooiGrf6/OSWHa4oRChMrWRT
GOBkyBhHBtEUpX80/Xpl1QXxCsn0kKTtr4d5AJ6T1u0DhNfypM7DMvn14mRK/VQan0Rs7tUK1q6s
9oLJB5FdVD+ouo/VjuzBTWt47jKS5RoChk/ZWMinTk6kZQjIT2ohQF70NSLDex2JhkXkkiWpHnRv
zhADdlAWMujJCzAfgKN4mMzuk01SRiGEPs/UnhTYoOzIlI0980cflCXsIeEDi/Xmo+nR51Th205N
cZFub43uURLy6Jb2G7uJtaqusivUQUdbz+h8f6hcEfUQN+BEvBxv68KGHgwPs5K3pC1jXaQC6rHZ
DnMx3MzcNc/k0HDfaqFcd0iq1hUm3N1Cbj/0oRVfmpyEh8CEwKUn+QNJnr/+zKKCq0/oFGYsXYMc
YHbzLdUb/YxKrNiaxfSOBYtoSaAxj0bzopyCTmca4MeRhgQFLF29Skm2MV/aoJQPQ1EZj91sUIaj
waOuVnTH/l6mUtuONinPkZPAg5msn/RnkWghEoDQu6oQZHwZjcFchMTDuo9CGLe5+9RrbrRtMIDc
AwyJJ9U29/cgjPpT939EnVlznEiYRX8REewkrxTUoipJpV3yCyHLbnZIIFl//RzKEzMP3dGS27aE
gPyWe8+lRgtvL4fbvyQ7cs3vYyzqYj7dhhOiLN6rGFehboBD2NDALG8peMfZBzesx+YeacTFrGxv
NxUFKzj2xG2tEf9dD5xaFLQsM91Hu/jtDwqLaOKYUeY/+yMTWywGR0Qekaqbl8zwL8zen2ZPIhpF
7cNgdn2e4dy4Y+OHXQV8stG5NZLhNBlNhkDHXSJr4kwaZrQr08XWfC2UGTimSTLEZb1Wqi2vYrD8
fZzboWORD5T7Jk4VwU4x5isudO4AU/F42/HwAsB5DmbLQPGgHleyO0Mv74q9ntJXFeZxyQxnb/qF
uVOYOFkqYRmfBfnT/C0XwBwIgati74v1Rcd2YaRg22ZCI9ZYt4HLDc6uUNqH0fhPRVkX+AsKL3In
Nh16Uv9pHN3ZDxBh2tQ/0niR7kQMYpBkFjOYpQBzoWid0uXFgUV68Ct1ydzJ3NNi3IHUmE9O5zIK
rhfYyLgqcYU9pQWGEtUgQ07bBaWVT6fNw/wKaWfiUQV4PqDnKH4N5q8GRZnMi71Zzzuw7Jd1GLOQ
0TzeZzFiYLVJEyVqWmNG+2t27aNX6R/b9SJ2kgTv1CcZTYfBUjFtcSjMosqhSOqZY5w88GYhgIwn
p4P1qg+I8JzldfF0GfkNg9RO/bSQgUMLv4Fb/2wudHsF/R5zUABLqiFpdXcpvi7RuQ99j16PO8CY
qotjaRXB2tq609bpm7EZJAHGzn3ldfvFwdNQLoTF9U4i77LFuzIN+JlUjcHXu7a9swaCo8oyShO2
Q4eP1xsnJqv6FUvwHdta7V6OyylhSELxjC5jXcYPwC4twVjenS6rv47kUZ8sKzRc+/dQy5cM3Vto
EOVbEcahrZUMbbF9UZa7Z+1mBliyoDMSOFBLY7fwotcM8HtIn1oudBsSMXnNHdM4tUS0cpblZCfR
/MOnp9CsZx9aZUy4IDBWNjO2Ee800b2UxQwEkldan9E3qS5FxCUwGGtoGlIsGP1CN2SRtG7Yb/XY
WTgIIAaBAC0geMOW9OguArtJvxzNti/C2pmAyAOS7ip+qJBWHCP7Ael97IpqPscyq6LSwH6S9i/C
ZO3OmW0D5mg/umn9qqqJpX/HfADXfWRnhQiZSneskTjKsRH+skqW/ykjgjFzkqPVjY+GQyGgVPYM
1bq+F33+GWMW1hex7NyMgOWm3ThGP7j0092aLXwfXXbIV+NzzuwLkL6/VDIjVu3kyXZHvhGP2Rf0
k59etshbhKUFcVOt4SThXyIVO+tikZHXYWZfGD6aI67btUyj0tP8neleUFhxyRftr9GuckcNdHXU
GD9k7vAgyFNF2tM8tbpnoSLPW6JM1j9K6X8UsGEu+5bP06+npDW/tZUF5jyp64IJKKziVN83A3hs
vXjnxfxoLERcexmjDiAyArHdrmriX37VgzogFBIdVLdyL5dJqIpaRRNa7xijIdoaHFNIwHOmF2Gi
LApah5yf7tHzyifNML80d41pB7N3ktu9sEkHPyAADSZLhU5lXCAcNmV+LrL84A6CkqvXwFppLlPY
+i2BfX8Eq92wRA6E4TsHzK/vtaQ3AQa1S7TkT4X/kEZ2n2EnmioiU/hn6Bx9H5v1J+jeR3vQchT/
1d/R6nriDQb0tohyEaIepOqLi5V8qtiLVrZcO/DIIC3JIa58Bk3eQHe1or6Cg8NhiLkncDK+Dg+9
ul5nj5BHPkuj7cNOK6BLc/fjq7KN9U3g40/bv9awjgcj08qwSPtpRyLOX5FYWQhdLE2db64sCs/m
fV3jC3kbO8+eqkjX4My46iVWxQs/y+HOTUGpdwmCKXesvpVhcp3Q0Slm62X6NPEXDLPx1CQ+mWtZ
edKteIl6lX7VUp+CWbe+bGcROz+OP1WC5k2mHa8mi3EfcU6hBTDtviVJibQu3j0sfxBtDi7YHqyE
ePqboBZMETRPJKGWWRO+cmFjwMbig3uqaMR+MVbkV2PLRMFdz0U3JIHrTy+Ffd9NODv82Hi3JHKZ
inYqtGKDcJ5F2+tuVuzxSI6ohYbssajTMw4HNJNOGdpspY4r8jU4yJhv0BGVWs+2jpgqmXf/wSF4
WkuENCOGHxfkwpg2oeO6924/PDWFc8wNQtG8xv2MHW9kBPttaHUdyWloCJ/J2NTY6baMfQUF/anL
tAz6NacTdhIkmSgx85ikrbUlvIaoNQqC6W4YqcYXaJpju+Dz5LoF1jB9kQQQLY6eUI85mzafQVQT
y5c4DmKBOTRjdgjktLiLfdvHHV/+nc3kGWrTFLGRAMKjjwZaAgtlBwlOO9tqnwu8RUPhXhGpJbyA
+GkVWCWUoYdCNeU9fvgT/Wty7ntphuOSwk3KtR8C7p6r1bxOutygKeb7oNXV3QMj1Z+mtq6xx0YL
gEuIfOy7tgzuHVtGPdxM8IDvGQh5c1lYxCKcJEpKaAjyZ/c+d74SuMhdO5SR69ArzyaM+rG9YAFh
O+Lt8ppebnJ0DsFZklZdP+jY7EAKLUeuJe9XHiK/zy8CH0wgif4NnDZJQ88RX/WWslsV/fZWFORJ
x0+ezuTaINVrtGgEYWSSbplci4E9WJEb+6IjwyMWZRyNNGuUyMmO8+RI+eQdk6x74hk0wo4kepJt
CxgrcGoAqZHgU6OAXNEq+hl0pLSBZdl+tfUEUCsrMFHP+hhIDLhema47G8121CWS5xR+MXLvMiyz
ipO1xLzm2+PKjn69r2T1VQ07GwZS0FS9eHLUpTO+krjq0PFQJG4yPOgaMDzvWYtS8Qg6+TzHjYH8
4ZgPBmZdvaD+mD6tCT2dU2TefTH313YeIFeawzvDqzFcZ7a+Q52gEe7JhfZNSvtkROu9dMIKmbmT
ooDDHY8FMnJ38iPGgcVOaVm5N7dx0zRqkcAju9M9gxtbVuVOrCws27rZT7FKQ1NWdgANj5PAKH8r
RnJsOeYidIGfJVxgQ5OvNpEqvNtBj7hbiRPH1UG3HVpJK7WiIm2CePUFm2TrM0NhY1fc+hbeg1fo
sv3iRh5Bn7y5EKKbGIp6af0HJVIwd3M44ZhIzmwUwgl2Zsmkklqcubyj+Mk3XMLWgndIGuaTng/n
hjOY26efTlMakR5xRcrSn0YQarLLG4rmXj3OdgmKjQsubeLvwDiHnqRWM+uM1dSy7KZ4fZ/b/pJ4
hG8in+dmNt1fo0juNKbul9zP/tLWJJd0lRKxD1fOH+wXJCOvfjrXRCLNTdHualfLQxwvV0EQT8DI
Dcqd7oB3rTmZVRliLycSc7UyPOlmg8pfg9neDx8j1XhporE2+o3AJv7WnIdlneVBZzp1ONuIglpV
UR6loAY0IGnYjRoWlCfTt+5tl31TQesVzIUAHzS3oRo4aA2Qc7x2yWjUK0ri0nvtbHgfolqxNR5u
D2afW9kul3aLrDG9ZuiwP1C217n3NgyMYWYXM2UzkksO9IpvT40kZ4DTklryllTNZ74U+4Yfaw7S
NjVj4+ClAhLLJHe+NoPRUumVoOAP6HqUCyjEdvroLHA12wfah9axztqYNfRLC2QYYZ8LWf0RORsq
s+z/MMAQ58H642hNE3hJaoRM1s4UVJumuX5I8hB+ulVR0qAm3hMn/zDVBmypqQ4mvTcOEyuvyXIz
INLFuvNZ/CBE5BWfBGizzr3t9nzS1x6SOf3jwmzF+sZWLtOfQHwHCsQOgdnDHqHnFBAoV4ds4H8P
np7hZ+AujZc/oGFPuCBY+ZoM8RoeYSwA7PVeiEXnKGAZQFnoW1lzN7JM1zf7X1OVL3jKzskIPA6c
jcnYZXovmV00zZ7U1kEav298YY2h+l5ktnePd9HsV7KFTR5W9m7MM/TrgKd57ikcVORk3hvYvHg3
uPQu3uoTd0o0BZjDkPcXd+P2IOti+rNM1REtBwAYNWI7ycyLN7C1lAkLomqtd+XT4hw84L6/eguB
ar56QUHNEyHX7GALPbRNq1/Hjj25U59MXO9R5yKuxzXungrmWM9uk0S4HoAc0VitNacN7BUjMBeP
GrZWPyq2Qolh9DzR8y0dWqAEV8Syss4o2vqjTbQXv4UgTd6giJapq3YuyGfu9HGlKVEIdrWPhe0m
2YyM/Sy9QxcK9DCoqsbahknendU31d7N0i93YgTl+ubVT5TYIfGRkTI2628TVLJOgcXFmHrFV18r
8NXDzpSygTWQvcVlq+1Gi+8Lq84vV4pnhATtjmHcTGJ0JfdjY1+Uzrys1tZ7CQKXooTCN629HIYO
m08V8/6fYrHXFMPIon+oZMI9qqMuJolDWRNiutSaAiksxcYi9aOu7tN9EdOGk5Z91MsYuZfexpFP
yUViF4sd3UK4XjjDzohBoRezRVvKywuTIsWqaj/7FFVXBrE5TFhnHcd6JnohXgLCTOZPr/3Di5RD
tuKF1dOZeWIGweeK6TK56YTkpmVslbLLHTGH4WjmdS6mVzWoK6xfGwmPBxSMAm0UkSr1a5FqFfXQ
n24d2av7agwg65B+VPFQ5NX8kqvheanz7k5zOT7hFTQGjrnMyOZ7PX0Xc1MFqyVZDIshtCs13DlZ
7AVgpkj3W9ezKpb+XRFXScBpnxXVzsexGNnQBAZBW8tJRW/p+S8t9MtTInDSADn/AQRP6NOcqicx
5zs71r7mBCmDbW9JPSo5VVKPwNhky7hjbj4HK6mSbHnqj5JeIygALA7bOV4t8ZeXbTetjoVLzwbI
1DDQGYwHPu+LlWMwlGadH0pCE/oBz+7YuDjCSLDZLJmWU+ydqjV2BCrH/BlUFq42BlZvtSEOgiEY
k8E/MYNRd8S8/mdUzp0chu95SFib0vbij0NRrYG01DuC4PIk5ZpgvzttrPRApDmOVg70zu/+q5f4
B84rpaphX1GE4vvIJXERRH8Qd+lFPpFSBFtr9qEqNADW63InE3ySg9//RygWDaY4pbH6yMr8udPS
PgJ4ck34Ot10Nq9Z25qB0Tj1LqvIOijpPmZDR07rOnurVfmew/Z3zzJthFfBrQ9JhokP4+L/akC8
IWV8snPX9sc3jchL3adk4CTa2mDgkUnkDsZHlTGPc5LYD9GqXdxFf1tBjuWWeHITr6A0jCmBK+21
K4e3OWu8nW4un2bb80g4/YNHlPHZr1qXOe36hNX3PDqUdRISgWTIenY9Vgi+U1EL6nja4wytT5rM
cPH8jtd02SBh0B5Mg2gq4S6/FjBbh2ZC929alxp5z36WeQAPVo+0NkHDaMJ5n+VTqaVk0pJlOpJf
Egju9MDR5pL1K+vCZHPjZc5fbarvyuE983M/FHMR7xQGOqERzILcrw5zixYa3QrXY0Lq3bfW3pOQ
pc0ca8x0t/3pwCHb/erc8bovGEJVvFJHBPWDzwmssbbvOWwdtU/m0YraVv0S+n+I4ZkGTWT+DIso
WKRTsRZpR1QWlXU7zH8b3G47rUGMCu8oYRLqdSd3I4Zu0+6wtygi0RvZ4dITMAn8i/yBBLQ1GJ3n
Infkvl8xSa65zdRwmN80s/gB0EAVm5OHpNALc1qgKoHKzAQyH5I72iAvwj8G5WBOvkH5mztzIGFu
xr7ZAheO/emRJwVGvg9IJHOMV4WEaKq1g2v0b2aClEqDxg3Yw35LF2LCq1x/rvP1dzqu/c6tskOd
4ykfzRlG4TaPaRyyL0aNnz8ccs1zsBulWhoREqxTqiWsudxvWxGNJcE5eZPPolphxyp8F1W3O79O
jHFpQ378UTrB7Pdj6HQCQwqjdN//kYWtaMCfmO+wxU6Mg1G587FzQdjGlsEX7rYe60VuSP4PplfI
XQnr/qkmZgJsJ/CacjIHGABp3xNiDgz200ZzZpW9Uo7wYMSTddHBMZ8ro8VUn7QXsNVDAD67CRbG
74tuhzLPH5harCi8QWzai3uqlPPpV+s1LwC4St96bB1GY3OXhyuGKWZvvhWYc/qMBoA4QPFoVZPL
5ND/dr3hpffaa+nHoRazpCPTTN/ZIPF4CfuH1OB9OTb6z2CuyHKlh9VccpW1Ov01ax5+tpWp8Nqg
fNuo7CUtdqsNx5UsyqD0Ui0yxvHFY6cXqJaQ+pJaGuWTC1e4zw9C5Z+Tu1S0I86yJRl95/3QPdnD
we7Gfrc0yQ67wjY1MfF4CnYCLtaupYRPrfPrEB+YmmlUiVMrH62abkAw1L0wfyfcskO/toVRaYX/
tForVvcpzgK/oI9HWww2IpxnjlaLQBbmKj+j2DLEs7cckpEGvRttFMHySZ29wU0k5zx2graj6HJq
vL6xP68hoZoIznedy08HAvirYQxgajaMtj4/sUenwhBU9Wk9vI3SYlGRJBMaQwdfRlHo0eztxlwy
UiTTLdzkSStnp1+Z64E+eMpq9bZ61sGQLTa00ST4WO8fQQH+dgDzBDPhL3CC4BV5HOGGl9pRk5e/
xl771mefRDf8iObUFpgQAeX0WYfdI4YDpznZWVSI+uf80ynwnzVaCYkHe9bqpg+JQV9nSNw3owjm
NEWrO3aMuaa7sRlAouR5vbNMetaRPf3OoDINRJ2HZquwPy8+tbVhPymv5MRwim5fTdmvsosxKqmn
3KdxyBoz8vL3BehXAKGFG35NMZMOyeNYt4T5Am7nwY2YqdQwRsPZxKYHpKC4R+660/vsze+4qYVD
L1n12CAZp5Bxbe+7BD4G9Li/1VpdUzmZp8zi3Wc6xUnE0KAGHwOIp/f2Xm76bR2y3M5v3L/wDeSx
y6ZPJ0XHYiX6pqmtj2nGOwcN1H+V8AIswXic9HAylHaXxyCHlw5o70D7GXePMaEfZ1xdBKZromAQ
dtDyUu1R/AHhF95y5gTrHXyfU9ETIJySgBIv1BImDHaU2TLL3ZDl3q5Ma3m0WjSv2PTMxaV6GPhW
lc43RuJaVwKw8euTU4h3jHk0jQb+dK9mx184SIn8+LNerS/Il6gqBrHNqd+KUjg7HX/PDnqGc+yU
AfZzfqhnlwNtdIxD2f4Fy3aqp/boDEp7joEIHGq7hy4XM27DbJUlVWSVar6jCvhKltnZYYXCw6pI
BO34GdYrsy6pwTBCH1/37jdf7tlt5o0hXoSpr505JtA8LD629uykzOSXWge6L1/8p0v32KHprAfz
j5rF0SS7tUQsay/zdIfT8tGFmhyK3M73pnFJF2pTUWNgtripmZH9dKbPzQ8XI8BGz6inXEKvYF8F
DAOYqYmlWg1/h1DiRT2MHmGvojG2gsm9NMQBDGL61pF0hf5Snoc6/gIxQhDXhIB9re2rbSANTW1y
w2NMrgAcIcH0/e/UNeUOZSOdnrT3hZjJQipG3og2gamtlrHRvcbKQtspE/yMBN0BpWZ0nSLrWPX4
3hHJB8dxOrf/jXXphTXQB8Qv665sbNgyVsOUI16f24IpxtBDS51dqnTTQTPl+gVec86yrhvta+fG
P4I1KJKQkfEJnazRz9Cb3LQlqrTwUA+yHZks/O82dROFZvojpmoMkzzReMv1yLTs5btIgdEqvq1J
Bi0eTK6gfGMibzJDO2T6NBwQejooPREcz2yxgwzNGrX4Jcv9N6BlkFO57EOnOUdkR2xiJyq/Ka73
8lyXTLQHRIlA4uLXimUUnBvuWXrfQ8p5NfTcxcMQN+hV1W9dJPQCvvjaDByUm8kxG8lCanpelmtc
XD30WhdGC3RHI9W3F1mu7HjkPCuKWwMYRlbvc/jAS7dKVoTpm3IpUgiKOnDTbs+k70dZNj6hQ8Xj
u1RW6C75p6SyzNBD3I0Ai9emISWyLs5FPp8XBDE6gAXacmvAyq03xYub7ysQ9Z2tY9DiGHRXLKwy
URe3ne3TOhG+7aDHZtzPcBXIUNBO7d73zHdHJuASIK2s08HOrb92xYknl+OoyAtwp5QNQGyiizLM
EKBoYJtmGyG6f67BLm9E2Efi0LFkF9lRMj3fSQy7YbIBX/u65OYgEzJ2XI/YIpDIjdWercrMoUfV
O3xSTNIVfcfIHHbup/4Yi5GlyozI0ZxG8qGRfWULb3WzEUdbtO+LsfyVHzii4+NoAX2WMIUCs/Vr
pOr4WROvu1s73YvUVhLq9cXAzhwA8QJLbyKaWh3GZbJFhUrbK5c4GnwHVUI5D3vl3YHH/ayYwoPu
13n6xI+nHpwuG8JctN/2bP4gC9k3OBKCWcqDmCsSzUwyFMTsRC5E0hBN5cF041ejX46x0u09/saK
kcE9tPFqr8iSCIwxPnW6+Uvzaf2FuIDJWxlUTZjLW+etqLoVUL36mUtG7lnpUTtN6tTbVZgXfOn0
jVyZksh1gLQw2X/ygTecbVLeF5X2YLWMVGtw761KaCvQHu8zOZzW4QGKfVwgDdaT/ZYepJLHedBN
MAizCHzlfGjJ8t/QsrTKfaWHiztebJ9yxpGTEbQ5EsxKvnV+nIaMVn61DYtS9NAMSUlcxELxrTnm
i7vg7cx1+EBzj6zF7186HiQqB5NKySrJwRj+OmJfriJ9w5uyU6RhH31v+bBbVJZq5I6EtCTZhZfQ
b30/TAiAJ2bAfisQpKSd+cmO4bvpWsIXMi1C6GB7oFYCf8GERsNy35X1m9ujy/YnO0JDjTw1+9XU
2c9mmaKkUTvErDA5Bub/89wsoelea9exwrR6mmp6l0mz0r2xVGerWW3EeOjDSHg5x8ykdlXOkqYT
ByTtFdmA+mHEwYrUl6U5oyp297yGbBZ2ilTFtmb4CEW2iCg3ganwUNgkRe5yl2/PrxCkW+Z5VAyP
zZKXsWJvnTHCZ7DZyU3hv9e0bH30LaAe0I/O2aRFFQDEfdakf3q2xHict1d8xkVeGaVuhL5IR5xj
ZUZ6nll2JCabHdK77qGkDruKVCzVwPgDGvStFe53NeFaYpr1qXXcTobgpkF56HGaU/AUdZiY5g9M
f7Ed1W/gj6l/Ff9ja7b5kXb3hJ0vOdTINWzqxnCe/C8DT9u+IrnoKm4m8+3MyaTae5b2bXrNt29a
/9X2t1Uw3zQn4lBoLl5cZDJazQ9PxgNLcb07dyxyAsX65zC43UvsE17aajohCNV47JLzIEvYghVC
glXrHCb4ouG3xX+2OE4Nevt9pz+Q2T0cYt3bpLMjPx8uhONCg18q9ap0QrczbeDRiokTcb9jnsho
KeznNZdwd7ZyzIQWkPbi1Vt/N634zbbaBfj/HSs7wZoxPLs5kW0SVT6caRb0VdDqLkCS8bGMCbck
0o77M8grYdIuWs2OBlMy0zSXAyEZB8/U4wchexJNKAaLVZGs5TR3DJ6fWjKjUVTo7/qg/YVub4cw
6BxOZYbcMYZpXGaFhx1Tu3Qo3btFkXfMmPpkzt0v07LGS+PZ7Uv7AHvGOWNjrwLH6N3IVcxVHJU4
Vxj4FiDitP4ScfZUIzr8b0PYMPNwHv7lwva8kPZbK8dhN/32WhHaaWOc0tk63ZzwADOS+xsYxRc8
TFabsxS5GeYNFIUUGA3uukV8msncorWkU9uyYYYcZXZ3U/h3xbyvW+VCpyzLZ6NXIXIh8tcyOtZi
sdqo8rT6AZrNeejL4Xjj0A4Jejxfo2T89+GGRJYVmmh4xHBLPE0/NhJKUy918/L//yXi8svVe7QQ
Gye9HtfkgdnRg85EeZOeophI/Lo7G7253JdYdnHNo4HwPKLeCAOKRrU9LlhtP5a5xtZMHv2/9GSB
Od11RIb8eLOiSLa0cN/QmPemea9pKBmzSaKSmE3raC+5fl+hOhz4zH0tcBuyMLNZDWKVvJkmC/eR
oZiFvshjhVEoVR9aOT120p/pO9FGeqao96Nld6eSt1zomf7MHU+UMX1787jYCMFuQNfbL5gu3r8C
z8B1rhZ08DGY/MJZHwoHeQKyZBBwt79Hw9JwD0JXiyYD3uWyIu/9l3bI5s08pxR3N4/5AvX/tfWy
fx8x5uIb3H5nzsJGy0V2HGKcjrHQyr23CToSf+0fy/7tf69vpo2nWoEtZ9749xYfhont30c3EfpN
kx6P5XvWkuKXsgn8qXOgC33l/JKp9v7vj5kIAf2urDUyDWP9TZYJsZocUS8DUgvcLqK/zENfnxES
RkvpnQns+MvqERO1KSm1XBx2B2K070ubiFEL3UgBHeR34Rl40tLJu3RmZT2iiqbn1UQctXmCMNtI
/nS+9J7q2c55ofcjVieQxdvnh8K6Aqn9wKjpQ/sfrTdnnNQe9FMcsdU236yOGniyiq8aYMyjZpfb
EYwnnyc355xfl6NTjMWmfS8uqxxntsnbx1Us6TSthBtzdMaLYmz3MPZLd/XiLXjMz+5IkQR6ImQT
3QKQkMBXh0ybntp8uCSz+UvfzL2rPRu7OJ2c3dDm5JfPGEASv6oiOXYkxDSa/bLaekW/an5Id/rq
b6FV+kzwe+GnK1nK2ialRS9umfxJXm/f1bqRX7QRuXhdOFr0T+HfQdW4rlQS4EDY11hs9UzLK986
BLrIsTP93sorEvzKIguLWGAsJiqhooUxIC8ILn27V2JePlfSqCLWqO6RveLyqfL8kFZN1GspJkq/
a1i6svoOc6BgB3eltNAaB0uxZll3DE/1e8S6abQu0nkXJjVVtSwXK7N9FtOESIgoH+P8mt9iJQgj
32b9HIW4epdTntjhLTKNYc1Z1311NovJPxR1sz3Bs3ZtHJ50rUf9yVIuCXUWVQyha1bdun7sFuRh
c7JVOsmU7sYWLRZFsIxyzywja/TqcPJnsUM7nDw4qUzvUbz0IZkCImDzEodSyulYNOk3L4vmwTOJ
JqHhQJtQatXVwTE/eSlAue2j26eqxfpL7hm8FeZNociAswwqe9dMC+cVXqY72ZXu3vDX8bXR0d46
sTu8+jcrlJrS7tCiKWTbZVofeL5SPNlxd8i2D1HT54Exe8WhAHZGo74FqVn5o5np+XUVTb8zWuR0
qZv0T8b/wTX/veP+H7aJaobvWNcJQFmL6Pb6MlyzObkepivZd+3l36WfOn8+mw3rtqmtfnJN0qWw
wr8fCqBFetWRqrT5LgpymI/J1P93e6N4BSJnz+cpwwNN+mmtNyBGM9g3AmHLvZrG4W7qx30KFw61
4GAfHSPniq+Deo3H9xFnxuO/S0Eo6H/sM9n3wKy7wybAf+XEVHciUUfFe+Sx2/4lbSZF1oRm59/n
MLqFfJX+AWAMDADiRx7RbFmR17TM0WcKGAWD5Qf9w453PKkp+qdHx6/ySQ8aR+V/fPvPzTzkpuvP
ZJnte+EvdQTRCi406kaiexFuW7PzBRVzfLg93kMqvhyzAmzou3RSN76kG2f5SXN4j9yeUE3UT3Mv
y+eKIvrqtQ3Jju99YhlXpjbWG2rsEGkicMnbS3+asuWJufpUWWgTw6kxXfyLCpVBZwBfSlP3H6l2
Ke9gE2wiErWcbrYmVQv3TrrrlXc5J1uqCe2kXLpCnDbryU8IYlYyG1+47/4FS4jNBtg08Advd1yp
o8X6F+2rieS3Xxrrt9XJF5Lm+lf0DQ42UceJbp/PHnIp1XeOMSHSSnM5NQvLGjgg3Yk4AupdO9kC
u5aeHaChl8yJJvJMl//NM7iRc5HEAca3pokZg3Hg1EJrYwCNur0L6e6GZ118WY7lvBAmLE9jspSU
sK8kN1jfgolEWKt4vkyJYCJMIXS8+V1vZqYO0S76tznIUyPdAxjEWohIwkO6GP2zVwhlWMjb8+5B
Y7Kc2lBPpnL8Id/bP7WL1A8IutynumsLxkhO+bsh8qH3xuFpygYryG1iZCSnyIWMFvcd41+Qj8P8
8e9YcDKOMTCkObMW2R+6CrPFnDqPmVnUV8a39bUfxx87dXGk3T4FG5pSZR3MRx+pSwRf2ngasakb
Wzr2LSI77gn6UW3t3fUju+eZeb+cO/V8yyYbSERVOcf37SNwJ90lZ1ZUt6+rbVz8AhzDkqLhHxB5
P4AQN+6HeGSQv/1CseYHaZF5o7OnO/SrDWlc04r37Xfe/ofb76x9pGCpmoJpnrPn0dPub8ZTrbf1
U16xzNRa3/ro0OiEI74LDdddqOhpCUzaEg3MAelllhEVf4s7MEyyMzxqtuOamvfD5qmyCvocL9v0
jUs33uN3h3u2+O47FMljZ5SXhnfHM57L7lmW6+X2QvS60jtNnVbBM5Zz1A587WmHfJAdWvzA+117
gdBwdKRc6Ee76ejqhAPdUkt8bUOvdV1yL2wRTBvXsFXs58uh6i6dperXcumB7HLj7i0fzGHNFThn
rAByW/xiwei8MOF0XiRcwGYF0vsPk6pT1W0zUXv1e5TWQ/O5JPe3RJG66Au+Vjj+KSyOL0PXv+q2
LENAPdODVvt3N2cRQL43c+z093lwLMiSwz524u+0lYj/NoZqv73zmo3+rVndHmWRfHSacgjNupEf
vu19V0z//mvfa9sZ/3Os+tVk1/1R0deHuuVP9w2999nRKysyEBJH/1x+/4q3JSUpQ9Ozh45Z6SZH
X1/jXCzkVsTj78oBKd6neM6WEoCPmXb/Q9iZLbetJFv0ixCBAgrTK+dRombZLwjbx8Y8z/j6u1B0
H/fpG9H9wgAh2ZJIAlWZuffaPxwXIrdvMWdP5AdWNwlsupzvMTj9aBM6TwTVlRkLqPoU8oFphN3W
RCSwU55ha3laaZVGf5veF0qH4OTRwcAnAkvRW9DoWUp8TiItBuhe7MiDXQKRX5YR8muzJqnvT9SZ
PKGheP87DIfiQGVsyAB4ZFD48UY9VQ+6pYkTXsGBdJdgPOOVTfHeXYqFsju7MeTdvvOi3T1M19QH
dqQx6xazzk9jcl2GcWV6rcsyvdD4++LH9tfxb9u3Q8bfgWgYIGXLuT9fwJWYNMy5y278UWEkRjWy
3J0HoIhUL0G4HRswLCpQ3UwrlObFHD8EjS03tm01H1UbfiSt9H/WeKesEc09NASL3nJFEqBfeEdZ
Z+l75xGUttAQ1HloSBB58dEw5bFe6h6UUxbQflN3VrW3tCXUTWa6c1R8m7hbrqXhR7ckxzgpCM/d
F37qrqduUeDNVhfszRKgFBXlq+cwyR70Qj96qeyfvNb+1Zn2gkLCVoCCKR/O6RKrVPeadXJnn9nd
8tQtJV6FSYX90tOic9gvqcmKZuyBifofoUWe9R/4IFc6lmnrjq2bWMWxgf8TtlaLstC6ssqOdD3Z
qcPnJbkrj6LHALf+Lv/7yKX1ej/XciF5QI3eQnYEXhD7b3oY5o8McNAyhlb2NAWZ3eyKDF3W4Prn
mUpqK+cRuLqdOPX9JGpJcZzouUS6O960vrrpTCXPd59jhxh3q0viauk/dSu9DPL5XQy3ccED9eoh
TWY2vOi1FoCQOp9Mk3m1Q++ry09+cQqR7GSv48Au/OJc26a7i0WePWPyfi6S6F1anv/mTk62VkdM
IfL1QOzltUVyCVHnEFRm9qoeogaVZlA7NWxKzhm+bm8smW2JqWwxkpjBNdR5UEdGKN4rbJ/XXu8+
En2wHnrZG28MlT4GFNnolgFrZMCFSjE7zdrVsVBKq4U86GWv7cAQzG4+CkwlcJsbTMLLg59G8sF2
df5iJ3ntOuPzzmh08CSjVcGBHekJo6N6Tv3Df6f0ECv5H58Pz7IsmjWWRCZogVJevv5vkJ6qbsOW
t76CrABMcDaG9qxlwsjO+kBDyqlF/eT5ESbwApgjfYWWaEq48UK82X63Heof8JraX0uUE3KUzW+T
qm/eWi7c50G4bCqXjTOjBwVPGC81raW3ruinN/ekboF8rt6Z9oCASYQD5dlglDRCUIYYFWKT8ZoH
vSuYzG4boy6eIt0Gz9BTzO7vwTUFWsjjuNQkkkseuSvyYXxqEFmx8dq80h8R5CfTiu0vRlPg3Wzj
dzOo0ZS4ifPYolu3iwRmbDjI56bBSlDG4jC5OmKdxR1bFbsxZMlNJRs4RzOqQ4p/bEtN3p+BNLnX
MomGTd9QWJaSVdZAT342xnHaKCaL0PxrbBfZ8R4/EGG5rigVCJUd6kNQDN/ZMS/VFA/qfAq54R6s
A2Afik5wVSm46sjHynrgztTHbPUT4sLcNtiQq+J9xbizVQZm9lK/wl3ul+5ZGThVhGAd2U+NxK9O
D9wm85qMVpZS/aaO4uUI6fwnCsElfbg5KlOzsm97jkXwJkNWm1iVdTlEYjv2pB9spWH9kjWyOChe
zkpzM3ZXbYqYwaHy3raKXzOXYrqvOBgVm70XJdY6CpAjzostjHEoxRC8jxcuIm03Tj4a3TblHs3u
etuZEZlSBOKi0oqzH6XNRMybO9apzm+PTK+IWlosvIPQ84Om+ew0FCSHVkK5dge/eHYC3hAtDsdL
ZfJ7TrrdX2PD37GvzX5kDCZWaRp+pa040giSLJVx9sthy7W/5+PU+WK174W9G0auPCcrmV253WuE
wYOs44XC6uPSWN0zeNiA2hR55nCtIsqCwgttLOdpe3KM/vDnDY645W5rH6mpyhCmsy7p/erVNedK
U6eETYSB57b2Rv1vcd8P66ry8JDVVYRuAd1GMvlAHoYJ7X9m/D5qMGFDvaWBqff1U0mqxnFkqoHP
m6J7KMNHjZXlqFiwvQ3ShVX3iz8VlyF0uls91NkZtARSxuV1UE/HcNjjNTuqRl1koVi3KC7P7BHK
l6ofXp2+Bs0aTIdQm5oQJ7JOcjEfaDgaWxWo27l9+VynH7nvvkRLmkgPk4yhV1y8NM26aoQPWgJL
dK8P3mqOSg+6SJ8xnNCmv0QhfptowQFrF4teVv6XshhL3KXb1q2QzVcOF4yI+BXDBNmj8Q4SfZdo
TvvWvaR8XK8jrJClpiJObXlqZf2nmw7jA4QnsXGA9x3LIC7e+5Eb1N9ltNobxUVo7L0KrS3xILgH
PSaBXHCi2araPsHKQahuc3ZyB1O5j9hgrHJWVltEF2V9Vg+Gz1ajQ5WIxlTAD8Q1nNaxv7HmzLx0
now3NvRedQPETded7jczn+V6lVk4a+7MmSawXwYKIHrOxpNVtMxo4ro6OHzcd/HUu2eacO1Fj5yl
HWppz8MiocbsXr9qccTIYmiGnWswC2sJGNlQaKEPW+6/ILu8TVtZAjUUq/0SYetnKVXnLM/eZIU7
vx7EPspLKpepjDahqKeLKmGs0noItYYQBQQtCMunRF9nZpPt0q6DUcoN8pqgAcV7HIYXtrTGTaQd
eeRMnL73fr+05VaaRuGa0zNVBxpOt1zvzScBxHbF7Uy/2ALINkXOaXDsRY+RxtqZzEUSCBfWUQTr
8ZLrGr30PiYRG2nt28wMPYVYyqB7FeNvR9LCV9TB31/Ci2ilzSt5CRjnsYpt8YU1R3zfwUeBLgy5
vb7xBGJPvzK0PcoI914k5T347dJ7M/HGnqIFzZaNLezWelfLW6u5IAlpFYZTWLCeC5RTcozp1dNZ
buoio0HrXnwgwzFSW4bM+C9NxDoPvQjRT7XVI6CRcD8oHtIgHspmMKvvsZu7Dyros4wH65Zimhly
RqFQN/cqfDQ1qN+YQHJvMwgf3vNqPt93eN0EfFQ1C7rURcnhN/hHl93viHZoZVfYuK3Zw+0hYEf9
CZWUMLoHFzK0lRr7CgriOl7+AnWbhSPZPNJGLrduPb7VBqNN2pKP6oEEE5f0D8bjf87FTpNe7yxf
rc/fuRRnOrRWtNWXF0q9WvfG6p+vqMApvKPGOShwC9B53uewOH8fRfqNiYV9oggaAPQXwbXwoevQ
d2sqJ3mBelDT/fHik2oGti1aTvW0s7x8k4Ie2Ykx6x6r/t2brfHmy2S6qSMz5GNiD9XCOG3eYFcy
V2Mtfq7lJhEF8/7ZqgeaeCOc3CGIeA68yNf6/kF9b5Kmw6628eiNQbVRZYfthk+lIEOgsef+/Od8
6MX/dp7RWbnh6lybxLMggwBJ7GtVQjuUZib4YKwNVFE7NYLwdTGSH//ku8v73Iria/xT/SjmAPke
O8K4L7J8OZuWgiCRXjMvaeTp24TS6ySZ7f33PaPQl5rhD+17oVi7KLQdSUMUxiPj5n/uGR3mThNR
B9U+lJi1VMk/muR1yow6cGkHxLW/dD2Rbt7X5arV9ZU/YE9T7NhuGbvX7jzsjGVEqYKZsDYOB8ue
uVUvb3KDAAakASXj6IbzBmpa+1wUqDPH5Yh5/IydllFm3jL7dsLaeRiiEMENPSXTLepHjGPTVi1f
ZvUD2eGnQrlr0r/6c8/cKkJnoPjhEn/OhggqbDf+/K9ZoVcMaJ2qca3jMsFFQvqkaVolE7tu2mCa
5O43W+YDJh7uj6UmsQB7D/dL2BrJUtO4pNHeeFfXZng2twyq59GbdiUTyod8ecDbzDT6W1xV7D+a
kuS5iqw3VaKNUUdo78ILo1xRSezBTm/YdeGiFxAciPKpjGlzXzBNrejWFjkCjUqNKQC9xHVg4Hca
5ePybHarmbotQ4yrpnxsc8WDR/NfhO5LjDnrNQCmuqnqbn7w49o5zRmR8rGMppUxF6CUlxBqNXaw
xib7H5BQYf4z70l9lCSrrS1g3NqOI/6j/IgNoESDnxR7Iw3p8lREi9WjwysIvflZPRCl+EvrZtTZ
S2pLSyYjU6/paxTk3RrxY4Zb0jGf5gxRQRCegrMTWclD2ekFlZmWbuEsWGej6dtd07bf5iosHxLU
W9T8iICXdCtaiynrVlsd2pJN330xL9qp341DoR2k48aYI5j0dElMFqcxkyFfYxkBVprf4A3nN3Vk
kAmxlpiK0GRFcBz7DC17YH5RR8RlmF/Cirynse4vakc4oj84jHX0GRtD8xh6rbxWgIaMfKjvOP+M
DjVbayLb1I5/HkMfXkXyqdbvpGoiMBG9jQsh+RSDbu5yEsp2atuo0kcCgZXVSdkNGEH+IPuIgAEz
QiK7DGjMPM8uo0/LzzcDko4WpO7S7XvAr3pHHKtT+ngRWjXChiRIHnq5v9cGePz5QubPhw71YFKb
9t7M9acGlPjJt0fvGi2JIsJykw84op+Ah93TbGpI92BLeZ3jfjLJRnY04bCjk4ST0ODWyer2PXLr
7Bq0tJzVUY7oYj8Uh8jsie70K/PDDfVXfTbdmzP72stE+6JATbkaA3YvJFEhoTOJ+SE3tfzwGQHu
GJh1O/WUsuZA7PTVqybne0MoZszg//I/bovePz/LLngQPPAmKQ3S0F0PLs8/b4uQ7GHzCMM7Zggn
oKAY9gsuZvYjsHm+kITMfDCd/Ac7ZqI4IFZZT6NJkpBAhrZ3zMuoi/IJJ+l85aN0iaFA7Js2MEhq
Gwwiakymq3W1ENDT+UmrxEsUtdGHniMkwUYHU6LU9ua0qLLmKY3OQ2Oya2Fy8hjQckLuwZe5MmhE
B7T+KIAnpDRPHfqdFWGM8ROpcTU2miZ94Dq3d7Pff8Fpbm2CBdPaYiYcoyTCt1ivpwRIOm3rcL7U
gDQte3jV04/CTsUjSji0Ywtl0fCWoJHWwYDEZgpjNZsHtZcY0/o5sHAuFIPjXuJRd/CGcBT+fcQY
JlnTyXxWhag/GdmtifmM0BnHECyMB2NZJAenbg6ThenF7f6qDZsqDZyStqVzlW9MLXL3SV/DAPN+
oRcjVpNOOjPM1G2wKVOohQupR4v9C6J9Z8+olGnwsrccR3e+6N43L9V/KhZpDnhup4OkQuRib4MQ
Z5060oDLsq237K1plB8Mk7JTvzwLNc5LhPtrEbm7aeEeqR/YGlWwKWZB9sAw8tGkrDWyclgR9lkt
N6u/dSTQ25FXW1ScaHe1/ARovEAi4WwQFhJGvzQ63ISZFL/tDRccAfd2msPh5dN5xtU5rmA8eG9U
CTmpzrmOuMpxvwusz+SAOEyKcTNvMczQXVCf0lhm5tXU2EDx8Y1+TPEP9BuSUcD8S7TSOo5th6je
8JrHgPbzyjSm9On+KyZWxeocLaLmKqn6nU1kw3dtqMdL7r9rQ5y9jtKgkZxP5XoKxu6gxcX0aAki
ZZY1TM2nrLBZD27iwi74HVKXG9/KsUnOo1mEC7vxkJqpXLlkaqsqhc0cf7+g4A+6fc8be/7zIKNu
gjTmjOhBenEy1As50kY4a9Ognf/75W5J7x+7oOVyNzxP2Lp00Lug1P2PzBMInRAw2jQ8QX4lw8Sy
KT6UTEdP827rZtq4Daa8vzXEXSCqaqCHUCGoUNUs7Ms9kL8SB6yDt11E4fX+StahnaxTK0FnBAEE
e7Xs8rN63nMxr9W4EJeaQKZW4pxMLG8nLfAUgkHcCxng7nrO0LFmXflxj2JfxEeW/b1Mh+jJalAt
mjHThcZlc2ObiTyOjO6wGbxOFrQSrwi0n1Z11drcvIgejllJTtCpTqHyq62p6bTFKok99y0BATTi
MQdegI+kAZ7nhOYPGEDNmz0ZX3PLmE9yItNbVY1lJOuDxUzGI0hq4gK/uo5tnuLcJcwM8D/ooXb8
Fud4Z0ki/emlPTJHDSho4Pe0ZZc5k7SWZDIxpGeiC+gUyDIkpDAhP2IukEYt3zILDWVtSdGt6up4
AkAvsKjaPRyDvjHMtwx+su2ZR4Te/UfR6j/xlfef/nItlYtqaNF8TW1tXOwkLldON0o22E507yGo
6qPM3iffCm+qt+LqAAJni24U0sq1Sjd266RhUEK3SeHeyTRpdPZ8WZSjnU4YwAn5RV0pQE6ttY1s
mztGw62ob55oxr6VshvPf5824gyxRqIjFkPMGAj5HlqWvdOJZt5aQ35UwDFFWMsxfNOiW5YVCYmP
AX02XhWg3rSWuFmt2uSJDPlByDeH77+XHlwxUzm93OU5FniAnPEgAD37FuMTGWtiymKZYBtxkx6b
3YRFClAS1vV+xs7RG8tlH0GNQLpMA4TWksIR0tYkAsBZC8TbJ1c1BvvJha6jrkgmsKxHbGG/xkRT
ZSnJXqEh5dWgzAHQom9kZfVIfr3wZW5ouvjFGyEGd7KxWxnlY5rHrwuccDWnsfe9L2AUWeQ7XGxi
1NcijkW/0UfZd7s4RYvdJs53s87Ht3xyiwVvGJ2yWHR7FTxddQ1urqiyUPU64Fas9Zh0xXOWdNqi
qDa/D6G19gy6bbGGi0abTHISOq08xiCQ0QTyGkO7qa5Cr7zvwtvNc1OdiHY135b/T4oAoFbQHxWx
/b44Z0Sx72x7Lo9gGQbXIe8jlM4GsHaMwsryvrvA346K0N4WsHZD3Apss45/WoZBpe/chrsaWtP6
qEVs3ZYcAvXL5GCqVkz5K9iByUM3W7ByWwdgfZ5r3Brtl7S2ocSlDJMlKxsN7S7cea3XHST92mOh
uTgfePbn2zSEuyvLKPqTho701nvBxUIjEMMU/1kAQKJTT1sBMQlABhJs1GrjkTB8VanntlPfhjJp
L7k9oxwe0KCaWvOczJpz0BMwN2U9pt+h/TG7s7d8XmLUGR1YO79g0yCb7NjXWF5FHv8oXS1+rXuH
Zxqp8UsTvVvWkS7I1pox1Weng2GGt4h7SAgCclI6pziufyIGirto+gwoLEl/8qOHnltBkGQTuBrQ
pkU1Zsch9g/0ZknVIcDU3JeTZa2bmF0iKHqkKgLtth7p4XdaWqCSJpbovkyLw71pPzCrzUiE3OU2
9IWp8baq8W5nYIyoJBDKm/gjwE847/d/G8f+t9lG8NHksn5ya6c4VV31JSm99tqgiASIA/IBYesx
X3459EOQ7WKrZaLdfKfkOwaIv9/hNf7rtPqGwTxohYPL4f5srF7KBvpNnD1YyyhDPYC2I4LaJ+mY
MIW9i/rtwGeAuqcJ9k5ntluEK0tmpr1Nu2JFcnD/rAdf/sxLuT9hyAyRoPct0TWqQzGakFQLp8j3
ACcojzqkTtshLcQprhljjLNRPsM3Je/J69GRBWKnRqFBVul0s7KjysQtwgXulzqwUc3HWQzttzq2
voqp7V8NDcWXtD062rCw3L7VMRAwz2j62NrB5SbAeGksmaB30L8xpTCT+XCfokwp7TYjnQByztY2
mQNqrfcxrjRMiYgRUwKvI5dotsFHuBTEbX2ryE090lIb9nlYtxvVNwjCv/Rl09lqVbVqp3y6TBpB
NnZgNbtKr8e9FPm4m3SDHSK86sMU0D+zyq49FpYM1wqnqiCqKW360OWXDOuL1crijNr+JfDHXdUH
7TlaNggA/MuNHvcSUWhhXsUA6a1/dOLOPvpLnzZ0mvHMyPW903PBjMKbvmKqp7Mn6cf/6WHYTe9f
7q/BPSbbtruaXraWg0gq5TmQFMBoZ8HOOniDCOX51QkjOanNNTND3mRoQ3LiBqUmSXceqAl3Qp3r
lraA00UPacn4QL2uTpVyeS29kjrwp+PgZDGz/a46qjGPPWn1sS5IDW16C3aUEX2RcUj2RF3/Wg5M
wd6FyCAodymzFrNAZdC3c7zV59LZdLh0iG9hO70v4rcU3iSqHlYQASKPocF8yLxEfwfkunejwP4L
S+23KSarYAy9vEDISps0120yGOKwfFFHeRV8FuSqc1+fz1KKbEu/t/iqhThIjNdyho6Is62ku2zv
UWb2B7ew25PoTTAeFN6YEWR1wQhNDqEfsvc33ebRLiDd2b0vzpoQFvYjc120jvWmNWZ3JYke6frM
NK0oGvqsvXTzc1Pzi6//+86UVfP/V6KuuTTpaNBZuk0q3z8r0QZraT/mkX+8/6ikWF4ldK9PbZ+1
pyKKwp1snHg15qm5D7IsuZm281cm5fSJJTTd6TN1p3qapfrDINvkgZaYjsOfYkwJVQcnJvl4MR6W
+vg9kyU2XMIhaXE6wz4DmUF9V7gbA4HVhnz28GJTlqktfy+ipxFt6TVx7RwXMeDwpWUoOy97ARHX
gANc2SDtj2r/2vZh/WQ3z+oJ7SWk1AmpP405YBY1iflpQbGS0VsYmwRJ3gH9c7SJAqO76G0Wbzy9
tvEKjsUhsGK0JkXf2yuAx4QVsVphzkafmztFeBRpUqzVJVrqWfUyJNiq039Bl2NsjnRqx+w1MbnE
Y8I+t80y0Dcazz6HKU0Ixw3hbooMAaHa90WN/Obq8pOiyjgMS/tIkKFctvn03KMHF+aMD0IMWGXh
TN3Y1scbhGfpZzjM77QB7WdfCz//RLv5fye9aYbfbH9PvodYovck+tDVnGHrVBLmbL5MQzOEkKrX
TpcL6w3+in1Qk0AM1e2XalnlzM5wC2XZcVr6Qezh6i3zKxYq1yyuvTNUx8ZIrzO5Z1dmcnW3Aa2P
i7YiFj2fe5v2aFT1F8P47AzC4lZRq7Gl63Ts1n2ZCByEyDZk2Pmnrkye1LM/D7ZJKvUszIqIaYJq
4054q9QUiKZbKV8tbZ4f0sG9CsSjz7M1m8+G0E4Knt8Y+6K12sehbQltzLvkgPceGv/C38+RFD26
5mmyURne23RErVAjTeazl/jpk4mb70XG7d5AsPPhZUSclTMmcMPtlymXB3s/cWA1NSVCCC2iLrPz
HJ08vmtuPQITL70sLvy8EPqjxqdjFVlO/wK1pdk3Qz0foU4EWoV12ozwb5D3esuZDua5vBCSnN+y
0slerfFHZ2n+6rf4Er/bXm/K9sHIq6/YBoy3XM73Z2p/qr6WyjdhXoDnvvaab/9lx8bZQOH6GZA2
yAQHRVXjZOIhEsxEFo1fvqQbO37AZL7u7trcydP1XbwgLdRW36+pINXTMTI/s7iznpHIXrE9OW+8
Lc0hrfR0L8gFwNPB2J4Q4YSf7FvdTydl2hbT6945ruAuPElv7fWEsObY+jbSTc2vNHq5RlqYCSmb
iknEzRN7XkK0kCxM03D4EwfSmnW9TwDH/04NGfHu32voOATxrWaB6oHmnX7J3KzhPrIqUEgiB/9A
N2wCh4aCD2Uxv+Ibggq+qOir4pQysnlUeGfIOv5Gt4BhmEmKX6dcuDM0BWj8Tm9TF9+CfKq/C23Y
5Evp2eTNayVS98OnBp0KRhGlU2entrcLNIBwstyGOkXd63R7am73xbWGERpwVQir/VKoCR5eYScN
xn06j9WVwe0IpJQjbzlHlI4DRgdrhw74bx+MTnX9881aHyd7VGx/vv/PN1h28Z1dpdYeR/KIMmdJ
KvGqxzYDptt47nuR1NWXul16gnnoHHoYmJgWHe9kQu9kk5z9kLFmrDzX1W4B/MlTi3l524YV8Tao
P1cj5eCahNfpwR9S0hxRVK+VLjWN8oMxA5rAw1EfCtibQWL5PycnWnd1m/5Au+qSJY2oD7B9v1c3
n2gs/5qKJmM7tHJI4Php6N87f07+8kPwQ6kJMpb8S+rI0X+SVRN/yZoP0oxQo9etAEBQkE420V7p
S6yuSiqo6+E+00kXUK8//EVUIn46Hkpp/HDq3jz+WaCqWJDRlxGhjsTi0UiK+FhXTXMA/iRuXsTf
1XY5a5MJkFJZuuI6faI1gIK8yPB8VFY3XShWVn5WWVfWo5US2iOn3waQRsaxNmGoY+iJR2ndCr0o
H2hCQhVDcqFkGJZTadekbQjsgPfgQE1V/wGsJTxyU9YYx8ywP1Ij2d7fUHcaXPiXYpWnWn/22o6+
mkH07yrHj75Y8cpTSDd5o8DmiBKxfg3SuCTsNN5TpO1pZ8YvufSeAyikm0jQlFdHeTbrTxP7Ni3t
jFOdzNgG6zKYznqPlPH+PMvyeOtYZX3/33+NBCd/+nUxre9TptCj7+sD7aJXjLSy770LSkxxz9nQ
gdqcTEf8FaQDBml67C98duqfntUjEJ/S+uG+XA0B8TLFEBVHGBCIEZZuSDJUy+Ihf2sK5yX0JZ8h
SJma/tLCENyNLoJjTZvoXIi02bIn/upWafSEb//a27J4Bio3PqezeY7w3L9hziTvdsDqzj0SVM0i
x3Z4L4mqzDwEihUi3cnc1BSmdLSX3mVuSO9YDvX3WpfhRQbk1vuS0T9EPe81IOeasCmQFkYfQXGg
871xzDQ5jYvhqEKbMJfAfTSZla9Dmn1ERtrSAy0+kG8036TJtlb7lfBphXxai4Mdtt0envvbXCfR
Q1VN3kqWSXbUcPY9CD0i77CV0Wdb2tvJzofXYNamRy8Kl1Zs9AmgWNvNBNHszOUpAsNjp3UAA2Zi
F+VsrJQhDQPsvrSi/jP0JHmIhdGdwqYMn8I5/mWhtnSdhBsVY/vHrozqR3MksSM23I6OVj0eqjLx
Dy5R5ee7yjM1oYU2rtx6MblvplMvHhaRm7u0RH6d6RCxRh1UVWu35UuMl0ei7v2wdf/UEt6qiom6
wqo1u7ANVXdUak6RbD2bjjMhshtnssVb1jkjxl8QjGUIk1XalJ/G4rOUU26sSqvv6ZqL7Rx4v+Dg
Ozc8csUBYx8NMOl1j266jCwj0lk9p3dOgYlnKRMY4erJKN5HXuVxEcMo0aDJfHaVNm1/c4U5HKhX
fQrgznm0x9GD7CD9+1SxdxjgGYX+WYm6XRTz3a5umQcGImQmq3fkaZWZv1F/oXoaewwYVJVIF6mO
ZqhOgjiJdMayVEty64JMatdOzgQBlLRlCvOHPk3uUxkb0TUn/vYevZol8mZXs34uzaSGgNZ3zPCV
MIOWpb336Um+RRHZ7ZlXfqH7PO014up2po+Mz4mD7KLsEJMeQ6FzI3FQVgh1rjn0Kco4daJICvvg
RDjptdlGZQEkbxMvFgzuR7jQNJyCeUtqbpR3MHoy4lnxd9SnuHURnZhd9lonVfkc9fr9mUaz7f5L
2qhi1H7e1nUaMThg0Nousr4ISiOJPOAkCkmKUds96jTPT05hezvLNdzLVPDnubCpGfHb6Tfuwquo
X0hZ0ag9lvWUrUiOAteIfnQrqiG/5A0f7dllP5CR7UVT3L6qI7CAv49iYfbEA6LJLuGZp6U2PfCv
Ueum2ZegN9EUjeaByQQz8yzwX8Zm9tcEyXho2zgXjBgD78NX1ElkJyh1d9BBUAqGon7igSQdAPOf
cZRyBC1kY8dV9LDob0zN/qrV6DhmWRboevXsjaD4R0wr8zebCduaSONxG/ZjxVK/bDCjrNY3TRcB
OAh87Z2okPUInvW1ZtV67nId3TqnbfC0F7+BBtS3UbMzGsHqmgQ46zszvU3VlJyZ3gA5HtzhC/K5
rcrs+I/vkCZ/WO6C5++zrxHAhmqKxHfswxbsE+Fc1UPr0wBTX7AtCwKXl32VFObb2qat03Xl8ESJ
3q7g7l36ezINUP5t5M8Ne/bEv0IHOKteXwvu9dqGNbp/jUsvskJ7rz5l6vPGn1FA5mgOQ2zHhwhM
yxFMVvk4RXicfEAcn0Q8PuIM/TaOcnwhrqjj/ynFK2i/aSvmOb823ARPXUoXZvDfAc/dBW5teQsr
4T4SMHmtsvCaTlryyuBVybKHyMNJYmTOOfSGit+TtlLlpRpNVGddKWGb4WGLvO9FTW0ed7o1hpCt
aCzdHWLa8J7hvb71vNUrbbCJr+iydhvUlnnLm6bdRstRsJxTR+ocFPfhMQAINWULBnXpoSh9BSbI
5KjOqY1NWA28c4a/YJNwHmqQr29eXwU0oRtzRzdJf+ui+pNMxfgvAAM3RP2QWazWOCvpYasN6xix
wmOEYWjTIH0+jdJ9lpY5v7OvznctUQsnE4Xfo8V4b83dyfmRw6SEaJIBdzoqe1qbze1CJUC6kuT5
LYg/Qnhmb45guVh8ZIleBLtEzP7Bx+S3bkPd2dloYgFc0TS8iEdQLHhT0Dhf/OXBiRHOkExO8ziM
QZk4ScT8p/RpL8IlpA/ycLdSxTN3HJ1QVqcaGzQOnfhCb+cZrpr9HAyZzRiTG3rZB+ILKVoxuMqu
vmIyhxWX0PnXalN7v6rHWojiZqbiddCT4KMZOnmiHdity9Sx94OHS8pNw31M0flL+Aho68L6hbIA
6Cdnli8lbmDjZpyHSxyxZoY2G4TKH8St0oDSFsINv2c5XDLtxcT8+oQg3n3uvOmc2MQWFHWagk2Z
rU2ca9Hn3M2QehwXXbscmBFAXFzVIWFSc5cXr55gMIyNGGbvEtBgCNSJunZDehldXEIhnupgeJvH
4IWiS+zauiquxJ4UV3X056Hu3JxAP3mVUfZbUUt3M3u3DOfRYfD/s5FkjwIm/EZDtwFNTE4AqVRG
kUXYubPiiora2ehSYMgsypOQ1BC6No6ru3u29MNDOdJRIFRB+wpIfF2URBf1HjlbfTLkz7EMyQFh
o7dnCtk/aCVFExLgTw0070ENoyzbts9GiH1mYvxQVgVohOXBbDVnPZd1svf5BD5oeribgdJfELWI
+wPoUe6afjVAUewW5rpPsJotzsjiaLosmoMwdcHlQLt9GAZ2bOxslomNtJ9aKiO5RLw3S2UE8tM5
IEIh7RtGB96HPbDF5l34ljwCnaQFtexxqwHvyt/nUYX+JLPmlR6iNWxmlSRmQMlI4/KKfPdnPqIO
yzJf7jvDAYL0LyWZG+nAi73qg/YW3GWRfORZVh4Few9yvHScmLRRdv8moG/N/mfrZeC2HMb5mnyP
es+8afn0+2EsfxCK1T3WRiHvp4PBqlZYRdq13bVEdy2dfjKmyMPO/GKL7GwJPQTnXIzTMx2i8CW2
fPP+Rca83SYIvIGeboGYMtB73FAj9GRlSCid/yPsvJbkRrJl+0Uwgwio19S6JKtIvsAoobXG198V
kZzmGfYY78NggMxik5UJhNjbfXliXAPn0CVe/sgUlF6RkO4GeeWScXisouVNdZ1UmKQ2tdEVLOW9
KSY7UuplR8+/GSTW0oI0sZXBaUovBRLWfW0sj1NkgbjWaJO0AVT+zk7qbd8JBMDxgJsAPjH7RfMM
NCo4V/KgztTBwr1wNmYc7i+hrE3MBWIKV2T+Mwsxa5/WyG3ue3NWTObWphC51vQ2+Nw42t4co+BH
7Nc3LDvDPshYpymdCXzyZs3ubdkp/wPL9Qcn89BpaUZ5sNEbHoe8Hx9GpyEJp5yDp0j3UUmjhVUH
/AP4vF2rp0/f/3oNXGJ3vq95l1n7HkUAoZLKYjD16FF0bJjVZScWQMnRTLE/0i7KzpK1/ULoj3Q8
sEvlbw2N19TP/a9TYd1Phv+cyLdIIllpsGQ//++fi4AWfjK6ZqPryY3Sj/N9aewnzNj9u6h7fAk4
My9apvuXtg/CbenkxUejz25jxEMlEP88DJ02bejQlaQ3i+FjluGE4akzEBMe8hw6JLEhkejL9yQf
KoJyne7Y9VWFLyr/VGm+Tc1Mb7ZoIav9KN7MPLXe4zG2LwL4Ms1WLhOWdauwJ2itIqd0SMPh7Bgv
ubxgfyMPfrYfixCfacjN+Vz2G5wKmJMgKawg1zZP6tCbVXgKOmBoteyu4erzzkXEvdLFLsutcJpf
BmR+K2U1rQQcB5RZovUelTi1GAYcnWb4yMKLpDV2fOdAa8Nbt0DVantcQrRc947T0Jh3UbrU4dSc
lT1hqkY2wpCXVm46WJ98SGeelL1Pg+g2Xl8UF7+vySclEHTV0v2kGkZBprOMHci58TLXZCmJKHyN
JVekcb2fFlSBnTeCNzL0IDsvM9zUbgA81NslQW1zBOyU1stx0v38Gf98ycqONDwW73+cRbC17q8l
6oyS5waDWnvgYTur+0/AVsGEDa1WXRoY4+lzfXZqv/rCX7GPZLUHK+ZDjMePuc05FH1mgXsmtidB
Wfo+kmCOrM3zrwsS5XeoXyua2OFr0b+UyoBB8/W6TJmNoAnNROg9jyilNmFFuN/MvhIhwBKclaFw
9jINaYeQekLtpMTnqQj3ehfJqACk6BbyzE1e+AlYxaY8lj4i7nu79/d1QtrUWmhwT43lpRvi+lF9
R5EBqem+tW0nZHXBcAode/whT9rYntTJGLqEwphI90w4x+cmL5iz5Jk6LItPOaAKL+p19CNHegnt
VU1jKdg4LBWWdw/Ozuc4w/uuQwfDUoz0pu1/BG26YkRqcSHF4TrWK/dpmENtL5B8Ha0KfdlYtBYq
Oz3cj4Oh7zJL/Fx03frcTu7Pscp/ncSFxZ3YPIZLmW+ikr6OKv46xY/R7oK3AYzthYjZhD4kNWEY
WNaqKdzvk0eIkBLm3H3p6tSbHkJf31VBzTIUUjHWbz29iLpjxCbabdjAvQhhcbVs6wPk00oLlP1z
GUDZeJr74K7vJ/FmOReLvi1jWD2bvLcQYfQLUgV4papfDDKrfVFXkW5+SAufEU6QfPI0DmbxElQ+
RMjCmB71yoK9SHWf6KiAnaoIzr48qLOOgGGwVcY8HjNVZfP84SeCw6fF8+LLXThj7lMr3MClzb/F
Dq1Hkcbho1sgEDNcg85vgltmHDD2da4FtEjVg7QY0XljB8axmskfnU3fu/qoClFuRdRGwzT+aubd
ecgr1iUhfXs5L2nARjclFd21CUbh/g9Ub/jlk10HLNSkVEHp3sYKhLmDQHwbOagM94nl0AaM5v5H
k+glBLnh5uqmuxepMM6/DwshAPWqrqQrfFi8NQlKRLHLgzpTB4Ns4UPgZ7cG6CwSymLAoz7yvEid
cyjPzK7/UFTsPO8fmQO7cRWDvd5Sg0dpTH8V7BABg74FDi1WAoSssV4KODrwpluHWz1tXgurf+m9
bvnCpksSwAwLcjI+TQ2g4ToeOm/VDbW4tXb61dH65HkJEXiWizOvB49WFL27EToNM6SokrMnMCvO
8koZSDordE955Dxh7qo3xJfSv0UVvlDGTvDsu8LeGgnxUBS58WFVH+83jpEBPFepvwn84m1T09LH
itjKrLDmqTWMdAsugLlWvUaNodMaceymdDgDTx/OrTyoM/XahHHv3MYetWdwGrB2HwgoFifVuMBU
MT8uPmx/TTPbwyIv+QRZLQqzXvcLHyarmn6j/mbDq7orE85erdF1wKYwEQDe/l6yqzO1lvddPz3n
U3uW1jEQme31PsmYdrJH4Ntjwv6mV8H3JfFcRjTj/T6MdUvnfLVQCYWL5X/rR7xjVh9bKKSyedul
S3ZA73r0l4AdDCkWWyyT2zkSzWvgONkB/o6/D8FwvdqN9VE9KbR8v4iWZDU3yPRLX8vVlKZb63iu
qKQ0egLXDpJXFEMFSAxRbIm3evHp93wI+qrf4+szDmSdzC+GD2UsMPv0MzCx3Zyyw5FPYpeTpNOS
2/lY6VTrYChbWw30xif5E/q8fC/cNHvmY/IJNyAY2Yzi9oM1TycLtd8WkAhMT9Zvxq4w2gie7vhS
laFxyIVefHSYVVWAeqlDIePhP/b6aOxmdtnPlhsjeErs8eFXUZs2NXG+3UH9q6IUB0E0dTN8rRog
viyOA23ZaqVfHWOSsZKkOZCm136qw1nf1HQnTk5NmTyhl4zaI51q7etSjz+GNove5thvgESht+sX
KU/Luvio9ubJhAm1m/V5nWUztKckZhwSKX43oev1vib2bx1KcpHZt825zutqZ41I8fBzgCbBXbel
WcfGlfCJd7S/E+W2WSplI2lL83h2115ov2GJnbYTi7tXptYvreZ3T1mvf1TGgxaIixYNLam1EOrS
ivpHlftfSpnom8TdHv/Y9D6iyxwkhg6d3nREgWFhZ8mcg8US975Cb+Uy3R7mnW0GwTHD2Q6ItRn3
wxxkEPLRUdZ1Rw6uPT6pv1YJpcBL8GAYerqvxdi8xr2DScN86F0fgqGWWaw53OljVRJ1o4XZLcsW
6DI2Zj40lOYHUCTpVV3OdR6f+zpu1swQ4dYO9Pq0QJFcL1J+Epllsu9Cy9yMuQw+loQ+JyMIVBae
oa41V5u8zYda+N5DEZc1BobARlBEEOzKImi31QndudP16hrEH5a9nq63tYNaab8w1bZPFjluikfj
J0l4uv+XJ4HZnyi4z0nsmV/kCRkW9xM4AclHghFOTlruTKkzX/o8f5ZXNlxm1NopBvsoegyYuvG0
teFBCcPUcla91vRDtUuIjlVfNC6M4BH8yNpDh7S/7xEoibu3cnh1FhnnJcdTtQkJjLY5pBMCmIkA
uIdshBb9Q/g1XxeazHJTakOzzR2g6g7hsuESlsc49t0rrRX3CtH/15lRAulIPM9Yd9KZ1ISGdbhn
ldv9Docyg7yhkbZitbhrlyx9Vq8R/dpBZu/NYyjm+JG6y3NuYVqpAx0xhlstoL8FMaaZPW1TdMAP
o4+xtfPi4X7WyLM0EEyY3SDepma65XSsPzC09QeEq8k+KVI2oeqbpV/whbgFCYev3h27cq8BGZy0
NJfyPQeKuafSUm9NgcgpmAk7IWnHu9HfWIFhth7NOBGP6ixZtOeoWOgPydetRZQHd8rN+qs+11RP
6FGwJ31WTf5EVOcWsvpW1zTio2TvWaWB22WnXRsDxYtjLNmaNae/zliAIB2y2+eOoLRVKWz9uYRB
xv/Gb8UgcD83JMk2rPSIPesnYvKkzTxj8uDP9+cwASCEU2pEr5kSc668ue/374B8ARKb/6k6MFK7
m3nuyrWvv5IwA5QpKih5GdrAqqMCmqaR+UUW4fiQpPDjoywpSDngrCSt9XHyukMyEoGmBAm0NWao
J4IMM+X2GfrUuKoxJ6Nn0fmxcSEc9KiKBKo20LkxGgXbOKaDv+zbPmM5Je8ZAYLiZJCZ50q1uKet
gOg131neawQGQ/5D3QanBjfdi2XQHPKcwT1Qs7RfZpu40vsvSimF5kqx7E099/ASL66H30rTVm7t
z+y9yu7VmuFvy2GkMZESqzvjjtNohEU8Cc2S+2YzyK1qh48wphrN2FpEdbEqCPm9o6tAz9vrwE6n
a+hwsIQ3Hn495gb/GZ1h4wrtz10XsgqYOs7W92LkOw7xNWxJD00bA2RjteJu2kKDMh/X73466sDj
ommrOsGtSHj8Y4LOf5dMWgLjLhBQqJOyam6y1tvdi01+hGewieyj0ggC0muOk1ZuyTb4WFPse6xS
bX4O2+BW6u1wZeTFba90LTxaSN+C7KoELk5nBWAlmGjDhFhgFKwE1soytGnTK0LNRA6YBVSyTCbr
QZ2NWjYfTUwQ5NWBWBeD+UGfU/PK7ugnzdL4cv+82vqVohMZe/RcnuYAHT5dO/v71mu7n/fPTS8/
LUbvfBcEZnfMypQxKMlA0SH5UPjQtmTnid1IfphcUljVJc6o3b2FruM2myon3qiv1maRuzZ6s71M
JTy4u8xxXGTUpgJpktW7Blz5M6316kokeHMZ2fuvyx4kJqPOuz8hI06bpN+kOaZCRm73xGeKxTSt
pwfk0QAyOvN27xg6BTYiNkSXiJg0+u21cSkHbTon1dcksJ+LwBreAbtSfQnL/hNFDlnzpHrVKy1s
Z9f+6c7+C+KxOaEZ2Vf3OHqey3t7aQrMddLW5QHTS3tRZ2E1t5dIvrbI18Jw/s+7qR+s7x0Xg3yJ
++/kp8auHBJapTOeWFGK6tCjyb2NtCwhqtTuC+3bcB20mvMps6ZXUUz6T9N/7apMA5cgqBBqNE97
M3u38pDxRxlRoxD/n7qJelEO6zZ12DcEnnXz9DnYR0BpVqIrxM0uc3GhZrnuCWQyVzWc/O1dvEz4
YtRe4tlqLtU/ZxDg9WMfoK+tnhX2b4lIiAmNZzBy5od26tSFescbRnPlLKQNkyKa74XFpSXBH7Es
A0TgqpAqSjKuLcb0ycm0AhB+PW1Frfdv9aDhZjcia5/00fAWAz1bR64vLdG82/lTsSKerb0uRdG/
JaK7TVnkkTXQ2EgJfXNt0/FfJ1Cfr1rmTU9dkP7Uw9h+u8s/tQhTeWey1xuGZauPuf9W1f1rkc3O
RWcuJ9YZ8kIn0SQZmKgBBCJ7qLGOiXtNOv9gsMR6Hk3KtG5XP6irdtTHQxl6e3PKv/4WkmgBjYu4
ib5mEyuPqkpRoOgmcSxz/N6KrH0PUx9ElmHDLAuq5gRpkRiPJvhi4il5TlHq4oyzvK8VCd8NZtsf
UervJ1JhFaszN1KJccjrC0RmIG+h+F4GdrnFITise+k2Q+EvQ2tra1sli3EUxAj+pnwiQf9y16/E
c4kmryo9Y6dlJIWHDss/xUxSB6+LoutcJwAQpyA5DU1sPpoY839xkvLlAWw/bqHa+cB6YT4pKEeF
la8hblmNl3Few2UKenJu8gDecs5nq6TFihuTtRS1FypifSpyQl0mbeOPbBIU0ino0/nk0jZcgQZA
xdluZqhBj04wLGuPyE5CTlN00bWB/EfkAJd6h+HCxHl5v+HvN7axTfXFADzpgOZnR4SJCXLxqiu6
6dq5aFdjM4k/CLzK6Duj9jsKCfI1iLUcNfKLXBj+myHNadDI+aZNtcc67gbAYSPM2C4q5XRRnROE
4BtlXMer+pDnTfqqXs/k67k2D8cilJgkP15Y+Q/REUOdeLUqwCrjFH8tm5AABuGeOxTNqhMaByU9
1NK490XzQnu5i6Lvm6CSB+diGFZ/JrD1zSsx1P0+ZEP3fy/VG3MJjNPO0UkWAWE+HWC9b+2wKiOU
xHO1oIq8V92d0fQJ40mo9SEbPMyFH69j1JHMjCWFUJNbWg7492F+ssm4QCyqBlc1zI4vrr0MTIWR
dPQS4TfoAYUM+exL6eQBgRnh22bkHbIkaGkfYLkxChAApmMO1ztN9J9L9S461V/vmnNBIsEQ0d8l
ETk24/C9D6r81lQCsGwwhO8xrurjUMG/Ve8OWVFttfF8V1NjvzAOXd0rsW0osO7O/FP8kEe3sy+2
5BNCcfm5WAhm+gR8OwXsZK3qHb/LHDaTBdF15njwamLfKAKRCYTj6Kk35KYcr4G6GrkyZZFMXVHO
I3LoR2zAT1ZuSITk0bFucjzGwMjPpj9kGzXJCZv6aqiRFyhfp9WWbapSd8+mPZvUsIr6id3/g/JG
x+00n8Zo1te2dE5LFAJM4HYjOgetU2HqJA1LJNvMPxg4a3fjCaK3Efb9ZjCCcJ/5/krRXVD6tuiX
GEnqumwePWHowIGFBolFa4jFHeEWMyqwmkqtFPxh3UOiR5gzbuyeCaQqXiJ8m8fJDe1VWDdQVua+
wEBheTzmwWtM9sWF8S16MRKbNC2reBbCj04eCvGTOiM/AtbP/IBahkazFBJCt4Tbxwh4M9wE2FdF
6ETGL/YqnPqsWOlTR04lXO7Hysw9VFTEU3F/nqsoJys7cZuLZeQkcide+R7Xk0eeAYs21eXQyiFf
h/lAF9MsjEORxO3eiyx+O+QGK4PW9Ert1ZAeE/Hq1LS4BTOLKlX2Xtwd2d0GfCEVRhKJ0VOX6hD4
zsp9S6mN2/Y1/ecpscc225HZSTxD73wpK01nzV6Jk0/u9lbrJmt1n5mC1MtuWNnqc4opkCcT5WLO
4hgi91WPuxOJ0t9yOZVY7UB6TwzLRyTTR8U3ZqP/hTAse3+/1X8tYRoKhgHpJ3fpv3BroFtpNJCK
a3/7u3fhfzgXILvaFDiJ1rXZAv3hoUdhpVG3o7bSFi+4Wsr97xZx3MppyE0e41TvnoXWgVNAO7wO
9IYiDBta1TdQHYQ/egmWXyy7xIX0Q8vdY20pAnw2Yxvhcyt/VtJ+rdRm6vW77mxKLg3Nm1O1lDzn
C0y3dmIhN1CMv41EgNl5+lo23F25m02nyMKFRw/V21Yug3OfD8NrFYfzyU7IiFPvdl39qE32SVG4
anOZTmyz9mqH4eE8oe2KoR41YtxomwnV4VrNAa2gbVAN/ZoOg3FIfAb3xowpw1mlNDSSVtF6sNUm
Enk2iH1vk6Jn1sGCDh/C16G2S2dFcRIFdmNg2AmHcf/3bwzlwR8+aN/xHd1xdGwovm/bnvRJ/x+C
YFJYAqq/nZ3Dtq8/QBbN1+SLhW/qrBRYrX6f0WWASBJ9URynnlzUs9t4MmGGkgj64xZvL1KWaPYu
ZrdgrmItgwMoHHmeo9rcq0K2Kmn3U5eecit+USBd5TFWnQxsKsE+y0kqs4Yl29NkxfkyL9QxUcAj
8i+nrdKSK1U54XuG19+YULxTNLvNjq1y86GZvW8h6j+vDFfEmRqfpnh2MLq50S1oo/nZqNpX9boe
asU2GeL+SMvN+yAsrNGxv5/baXoZEGI/cYc9K1HL7C7JsY+NJxOC9Eo1ZDBE42VpyW2VX//2Xsa+
uwKs+BU35iFcMK0rOsg0jpDGEq0+wGS8Na5RXrRR69+K5sWR2FnCeZxLXBLPxGO9u9cS7vtlcJQy
R8bwT3Wd3ERktg/Kq0UGVbs36jbd5CaBqk2EAk3PkdsaKZ0vBSiUSMKhGNxNvdBJ9Vtkw4FU05a6
4hpgAGjcwXqHbg15ga12UUcNGg9ZbpeHwZvf7UUU6zsNMNPdz67bl4+lN7WXtjDwWcj1SpzIyOci
ftHi7tHSRv2K9hEzodVGX3WSG0uJZK5sinRDQ2s79qsb+cZqeugTvb/eR6gpTphhpdGS8lL3uFg1
eWmBC42xqLwH4VBAMi3aEde/3/vW/7j1Xbz/uqF7cADEv4gfook14L/Zucu96dtSsUmiZ8noz5mI
Rr5vB0k0kKA3z/DSD4VcJDkLarcGX+T6/m2PpWFfKqFvPDDP3HGcVW336+z+mny3UK/998+FMZV0
djnFNi9Yg6n9EzDy9JK2w8Pff1Wh//mUU6sAaaKTy6dT5vP/sJRFSEOc0vKGs+657jEndcRTW+28
JeHPops+xHl6KAUWMvwkuyr1rFc70ceLXk7arbe9o2aC5/4tjEhrdzn1Y/8CM/GXViIOy0eeex7G
ZCiusyCPxZSgEmPAnaGVLVp4zXoMEAFu2zlxLoObjpd6TKvt3DT6+xC4jx5spVEEwE34lAsvLX7O
VLMKp4hf//6B2OJfHwgwVeYq5OG26bh/DnuG7SD3mQXwZISdK9NvgIxKuCTpdsepmLR3Evlo2Y4o
iSiGdx6k+S57Vg2oxG6Mk1v5P105KFvE0R+nodmpxJrfVTx1hjC/YDjtYgThrlNv0dSHB2t2EY+N
OCtgEk+PmsSZeeag77vFJ+xZvjb39XJuCt0+TnVlfuC+ZIGsTg9h0bBe9MvoMnTuf5qD/XyM2xgR
vewSBtU8ANiIlxN4z4uCO+hL+8LyNHnP3WncxmH78+8fp/c/Pk6iXk3HsEAVEwD9B1MMdTFJVqjl
T3cLsej0YGNRzdgWKX4kpeM3EutjnGnlI2GW2eZejXSEnR1mbSSgY/FkRGlWvUSGoT1E1NYjaPkv
iTwUpEkTRvyOsLmiYpWeyqaBfmRQjtxQL/Y3ShwQFMspoz92DVGEn1qXWGUhm+f8fLBM+ntaxOGu
N6eT2pw3A3icGGmLlu5VfkQctc94CoInu0UUB2Fox3RgI1iZgkvXpxRg5VkjzwCjVKSqAIoeGQpX
ygvR2Brfr3BZSwZiIXuuaLaB4b/5/pRdesnxEJ0b3twpPtewR654a6mhW8awVstTt0A0b+BG3udy
tVqLcqakT8JUkIGNdANvxvsVb8i+xvseZiHQh3ij3GB8JeGtDX0HCyyJ4pnEVBMF453vg+vfv2jD
+pObQknPMHUpcbNMy6Xi/d/rhQkez6iZfXTmh8ojA+HyPHS0a93U340WuVfIcZTNpPHHD3qyFO90
//FVDzMazu5bVc4XgJPBTcnMCYbOt36GelLzmO/n0VjWqtNdm3q0ySWX8L6UFYZ/ROveUW/HN+zY
xgPjc/4KSLU8u0PyXOnBi2p9q4PqhAdN5m3uf7rrzHLvj7FG9wYmm1LETkoWm9q/uIlD3iQgPmaY
flLWU/lkjfsxFP1IYAWTD3rvmUSFUX0PoI9Req6+hAQZnZScLZC6BhGayC9acSD90PhFDNYLwC2q
3B5TpLcCmAGIDb92FiERsdcR6qIs3bHl4KAosp16+nthPfaOmC5THHzPdEgpk9D4HQHvPXX5NjUp
iKxLwzndpyDTW9qTohRBfNPOiwWsz0ZytqFLg8ZXM7RtAY0o7GmMlOR6ERF4K4lne3UjPzrbpg7u
s7KC97JispNwtkZ3HdwTZCSRPBhf4NvCMfLLaqVsvOoQFKRkgFY9k/3L2sGq9lpJNG8XbttCr54I
k7/NnaG9LTmCWoed/jqSG3VD05M9Oe/eNuj66DlBnlSizo6EpFRpbbPpSIqfMSy8dVGxi8cRyYKq
w2p0qbfqzigaHMOqURgWqL8Yxd8XueFeqOb+f6zY4k8jNrMlnCALULJvGy4Lhf++18089nrhNWiI
0GG+xpgY4r4iPiAx6muWC/Pz1PGbGX2dvpQJTfJ6YsD1WvzZ4+S527uXuBuIipny5dNdlKihEvKG
ByVYVC0nSknA+vQMBq0oT0o710W2a+wcH/yT2hEUI77dNHzVkK98Uyd0Soa2zp5DXNPQd4zkkWQC
+yDSxjx0bRX8sJz+I/lNzV60VfsUzcJa/X0kcP415PsIUizfYRDg//+FkWRNAMagcQGTGP6hqLqP
xdjBzZoWxL/GKEmL6rpo6RhovT4dWe6MF1Sub8gm+3MaA9tTA1gYi+7c1Sic1GUj31WXhkfvzDE+
Q5WBGOT4/qNuwcudejl/iET/Yvf+Lk1E8x7IcHR4YPU+JHbmgELJFgfNI7t7qumS+qSlQ3tFPevZ
4fAoHoftaGGZtkPKMQWNPOp6H3MZQZFErnXLALsdk4bcht4yvg2m0J+0gZTHaky0LxlN/ErWYVP+
YFQFPsRdYPYU5lRh0Gsq51J7nVhRz7beLRzwO6I4m72PWPzv34DQ/3V/6rwmDGYJwr9sYf6xd9Ob
MnUsxyJUiP72Hq8YxvYgEWce1uUaj7WBjIU09CQcYuD4Okaqxf+FkyXyOjw2c1GCuz9BdH5S6xxA
g9ktrfqv6mooRHrTvPFrkQSvuNPKT61+XIaYOhsnZFzO38refW+TsXoMUdyfyR2jmF7AzAgtIwYp
1jA3mt6LjU3jtNTTFx5x/P1dqJ/qyJo/Ak+FbGPuMK94OzjA8h5p5q0c0Oegci+6Ne5VNa01XNqM
bWsfdEJSHuacuCAbb0PrmSyRJICg6xruQh+qVlBZ7mmybZrTSyDF3uWTkYzFazJo8dp0Qv0ozKR4
hbyaQkazuqdBc8JtM1QDnQYcpylW9qvtu90Ks0x7yztPfzXKhSbFl4CohmfFB9IT6AjjbDxLxwii
VzwbiqlBXfKb5eXVC15XHReb27xAEjN3Damr58rzk4MjI2kG4rJOhWG+KPhkS5zZlZ3z2pNWF0ZG
fI2iKMnoHBExqpJk4yYQfiPgtMmClG9kJZKYTnNBESdFLq124hk1CXey80flzMmnkpaFAK4PLiJe
I/KXzaaovFL7pQTl+yz07RR6N9SEa2aHDSrW1Nz12qI9FZ0PoIwn1sQIuo0H14EUkyOM64cesZxj
BefRCVIak3wKJPTlV0V7vJ/p0vRVmHiNffg7B7/2WdIIv1iNXTpfm9z77Bdtc9WXjKxEBw/j9X7t
dwUh4NlGvaQO5v1HoFJVjbjYUoHaxNN+qofplOTzTylGPLtLqT85U3pQX0tR9vaudABRMw6AFYss
86XU6TBNnv31184ahN7VJBVH7yeCd8uQJn0vtB9BlbxFXi0+LWkKsTsNo6OD8Oy6GN2biz3zu1bh
eulxfq7MclX18L9X7RhtM9MZfgQmBVtvrjFmtJi6/WR4bzQN6Clhmoe09j7PaRKf7aSN0cpxZsbA
Q+LAPSzSIGGxjLnM0i/hlW6IkV0CRurKH8CqOp/s2FkO7PCJGot6W+zpHyA6gtDGfCzqcE28Ri6Z
fJKeZNgTftIu3A8Utg6wQMaN6iKoSzE4w2YoCKaMbfFJEbrKnmyckaD6o67n41ZggNxOJdv4mKgN
pXZQB7MIjG2lxz7S5fyDoh/OHQlwU/bVXahpW8nZlsCvau4wK/n9uGpVmcts9c9u5lgbhXHVJeC7
KvJPtqV3KNPQJ81NJzbG0B9624Ldo8XfVHWldZHLOP5y07W6fGSRCGtT8xlj7BzcXUiTomKJPrj1
h8AJCLZI2HT2blKzZRwNHlTUdIgUr5NO8u00mgtWmcRfa03YAsiBHpG3/bEMwuRlbCiXs/mLenJY
yyOWxgSXZPOqWJeG8zBEGC1/A3RyLfrUxGC5x3R4pHiMY7TrMGrLs7APi1Wvde4tcljrO9b4YMjF
euANz2NJMuzsY4XOWT0xR6X+KWKWuSCf8bb8zdErGdaE7wqMSffSj5ZOzaVFyVRUc/Y1bhjxkAbZ
5KugeDeW9Nlw6PQGM/YC1S7pRh5/dTmOCTlJqq/KArVaqdbdPYIkW1CCoZJYhy0UihG5yEFMpAB5
/XgsfB/6hrwJq0JbLjddnhquE67vHSEzzKA+y82wU1J4Nrq5vpNuXWTSq15k2LPyYgv+iPknCn+o
fYjetqDYFXCHqAH5UWYmJgQyEUNu2j4r/Vsa1CjJ4HtVkFf2k81CBRqtffba8bPw1m1TlN8rtlrr
fOpxbbLsOiSMPfdlodWN2ScKytF6lup6vhawH7L0pQ44vuip9+jvnH4cVwR46g9d0qUPyDMx6ivF
4YyxUWKnIzlyVmgqT2FYfwp14E/kzn1VwE7VR1UdG+KJEBBZZrtLgirc2GHh75Mc2awmYlgjGm3i
IsTF+feJ3v5XoYoqhWW5vuH5uqcz1//3OhQCs2eUeiPjp6xzGrGG71hTf1Bnniba28Ldv/EY/V+7
2kZgmWnNHhmO85p1WIzZFswbQ17WCaPsPCJM0sveeQW9aD5kXX5Vf9RNpm5dYks0H+7xvOUUol3t
CDssButj3aOUlV4AFdCgaIpN3eDo8FGhVIQlguqwPoAHm85ELQVUwF39E3MMg+US2w/J2BiPjTbK
FKLK+JQx028gspm7uwIl8OrhfTRQVkklI2nyoC7ruH2xymLe/P3jtGSx6zcA3XN80xY69TCdmBnK
fn8um8aIZKiomssTdvXHJJoxetiG+R42vUnriizKcgGMAQArW0W53R7aqW/voWUqvmzMQuynIbFc
jdvfNKkyUodREhSdqu/2Vt84x2YU9qoyHG2X9MN8cnLxTNjNckNbtHVrGdYRuTnZryQ/sGUEkfrI
/n3cR4umgefBD/L78i6tWLBE/P2TYNf+3x8Ft5TBUobJ3BfCdb0/Pwq2KkVc95pJBDw7YCxkacbD
QmLqCkpXdxOhQ9GOgsQ2B2eIcJds7C6eJIIaK2uaU3ceQratRo8OJ6799OJ0dXpxEfJdCpIfFPu6
n/r5RjjjeHQQPO5Nty2fuhD1pzvb+pkGTI93PmwflDSxa/h7enwS24Ld/7UiAFEpnPpxHbjNQr6B
G16Z5h9T2SFsArvZePnYMv80+nZGU7SzB+zcS2iHR7Vth4vQg4/KlxWWs6cwdc1vZZj+PilbOgdt
mRLnmRBB4HcukYKDYb8lVTft2Po2u7oq7TcHSMs6DAvvOJux8yYbPiu4FpT3aqJNrc6wT+TOdjs7
MvIPc+B99+aO9l1b59RGsg6HuzuQXAc0UUjYJcSVLbSdbq+YA13iR3irAkk3Yi9bW9YXoILlgXbs
D2NKxG7Ieco2EatgJL/pWZgNvP5/DmUmYmy5HQakf15TZ50xP7Qp8faWyYay9EjVUQ+uyX56P5JA
si7AXG2cRe/ea8t7UwFtQTSvLcrBp3CkmoU2Z2Xhtf6eLFG9ap1If8nylrqZSyyIZpsfuWmZF2gG
9AWx9GMr/EvpEZnk+INzVvNwC3NBbyCyjhOmpdZIQpS+/JptK5yTulSL/LAVJr6gxXlog/6HIslm
6QfDHrr/R92ZNbeNpFn7r0zUPXqwJzAx3RckwF0UtViyfIPwin3f8eu/B6C7bcs1pZm++yIqWCQl
C1yQyMz3Pec5X9oASlXZNC/A5sEJz/F5y40338t0PP1ihK5hKIa8qkYWvZT8MZixP7oXKKeKooou
y1NEShBSbNRl7HqF8jHxreGpM9tvLMOSb4m5TuNe/9a34YeJAL5dFcBA4YsebhZSa4y6mOvBuMck
sstwmgW4J3j3qmmhvQyKPZ26wK3A+DrLGwol8kBVjPbO8nYtwJ5vEPj11/lflmHJtkLzYr6SmbL1
qhrXlqy+QxNZiUGB/3y1zVTWVku14KIzGtRbXRnj7TXHIdRChBBD9N6YO0mS0dKrkHSSm3oE3FfR
GPFZ8EIXO2nqD9HxWmHyGquDToUkHfJV+RnQJ+XPeZr1VQlTF/38ZQBX5GUcxtF+NDrbppoxR4wb
oKvdvnis42i6X6Q+g0BrhpsDfGcDWiJjRxhDG9zQNq3dODXz54JgkTkvID+E80Ogwfei7q2LOZTm
wxtXwN8+QYrWqmnaABs0oiVt+dXcqvkym0Bs2wdlXESv2ng/trG79DRJHOx3hpEdPWg0zJnq+BQ1
TAhlnDoelLsXvwhf/Lh+Gcbc/zTf8QsKdFWiVtcIqKxJM0dKuaSlg0ayITXf1fJR5aTMnCS7vJe8
tD7SDbVuAehGa0y5ktuVYNW1LDRWcmv79xh+i12pyNOuaWczd6ZLa0qmrj9XzUKVRXVGi3GVc6wt
DY/iuWjJAe6EZZJLQS05MBRSL7T0cerxcSBG3hEgYz/l0teFqzpZxiWPi2Htlbr/gM6vu1ora+O5
RiNMRaHX9lU9cpXvTYAbchm+j0kmgONQnAyzg808BrRhh+gDNtBhr2mltUHvhwIjLwWeCPzhi0DO
Hj4aim6w8p6MxwF8By0K6rvqMZc1wjMpT8ZQQ4JQkd+rVtnsZHwZ9vguUkAN8WtM07g/JHeo2nsJ
KP89TPzBaWVZPbXQMln0zDPYZNWSO5nedJEl/6MvS+P7gPCYlZEp9zkQ9ydRWHeLWGLoH2V84ZE3
yZfQMCHnSxkBWrN7fETPzS5PWdtFG96CNf1nKnadRe0xMuvvCZ5smcn1kwOmpRyymQSr4SKNxsvS
7+hsK995QVO4bImz7WBa/dosZ0/e4tFLccuf5PIT1j5jv3A3pa53My+VNn4+xucw8H++109dsh4F
zPYFzkW7O8dohkbp/zgeWBFoKAFksCBw4BFov+rkUMJsGuQhAoXeaG7ziXbiapRQBHIlmjDkR7Tj
2jCgoW128YVCpb+z0XW4WV1Wj9c+uK0NXyNZD3eqr8AmNUv5MSwxPRs2sE/quzUAlQ4O6tWmvRRB
w1IB9xiHH0gzgIE/S/GXcqkIPOM8/6NghlXWZUBdobOKYg9SP30sc7lYETHVHxsNqg1LTH8zBvXk
Vqn8Oe98QTwU3h/cFL5rLXlfZuIVrjaQK1QVubhUJk3HpFkVJj245RlzmMRFGctn+B324cdTUSg/
j6k5rP2M6kIajWZxvk624Ma1ojzU8LwzO86dVy1ASTY2+qJjj8bGCeYGnT8k+W1FJJaAJSYL9dO1
yV4awQtis3+5pbFMt6qXw4yCTd+aPvS7eSZdYk+mRVNAtOsDSfX+nvmb60Jd+IgBSMltjKBdl5V5
p4Zt/D5IvK90WKWPIyWLXieHPRsIZfFZk8x3Rp6BedWc07kvuSDYDGKh01opzguCL86T0rkKOmSz
vf0RNZuAtjhkMgKCESzAkj5rTNkdzQztrsvTak2WSHuuVCU4Z6ZKhYxFzyePoMfyPlPs9lTMxhP0
78TG1kwJRkD5WI80CFYCUK+qfLxSP9spDndmSvlyoa2gAcZdvnQFfEU13Co66iPrtWHq+jM5FkRY
zNAmsyEN9q8Hh2H+sloWtqpqGkRWQ9YwO7DretVF9ytAkCKFW6RtCtE8RJJCCHltGUdjFvVA64M5
Xxku9EQqyWwdafDNjztprohouKW+M4iEq0a9dUuY8qZSautoLyH0nV87hER+CvIgf8yG4cOo5Hxz
jIcBSutnoZr6qqus8dKMsVtPLX4ruege+pT80yWljys3K9L0gxzRlDGNOT1CpgA2aPG9ZHrSO7Or
nUXN6zV0ZZ0e1B9QhTLZLhWEaoSq19Eu2huApfqKNMyFGx2IxEIOTU758jBBdH5bPv/1J7t8cj+2
ZPMna1pokxSUCSof8OurDpjQgh1Kpx6uxYJ4Lr6XOP6eSRB4v+Qa1Kgw0ci3H66d47igU1gI4RB3
bM48ge/39MK4C7zwuVg8SmWixY4lo4yWjG9WVyWHZenT6oXH1g7ASISbNzdpYFIwlL/fAzy09gM5
dgI5N+ObdrDTNXgG1uvUGj8YAzHtcyYq7Oe5l2bBb+wScVR0YvpQnq8kkx70eson8Dtw9wZD25k0
uE7LTaAH+slTfUEIke07STTKlIMKooLM5DE1MwIv5/lSG0b5BiDhzTJxQr1yYLwkFMgIg1KodB4H
Hzc9osiCCY80lmoU8V0x9dZOVbNgVxtRs8vhq6BF++fUVXTJN0O3un0vkS0eZGmxW/ISh0YAy+rl
p0rK/VOQKFDdEVpuZB9sW97EVFGNRjqKuHiSKQ265CdqT2ks7XojK6EA2P3KpPe7MirOGkMpgKuq
indqqypwAJzZH//6TGEE/zIILdOwdJ3/dMGil0akNQ/SnwRrng/lDQONhE4s9GCRFR9b4ECkHHn2
vqFSQm5YoX6YhgfMcDoi/4gKLIkMG7UECr6Ah4ZAJjUeyb9H+RFJX1875gwqikb9m8Dzv+rRMxzB
+bfkXJQrW5VpV8cA5hzVg5Yfp1O+GwfvLI1ys1vK4Ut1vDdA2DujnmzZuZNJPfebcrDal9GSrmm0
5kx3CbuCRIYcF2UvVZewl8UZL6nphtOgHECohtvrdKFBsXZN1PuuWgz6zugLCPP+18xKlGerqI1D
mtGmlZJ6o1EIZ5+Uy9uyM+hLzHsr+hxAFplo/dArd2VZKpdrXRkjrBN0Ptb+Ak3/Ia6lm2tpSwtI
NIgl48yMH9HqRdUlVGn+nsOElasRw9jJ7tQkyk+c+VTvMI7gjqrzW9TQzb422miXA627G9P0w/X6
rCbIvJWpfb9ckYF31TsrzOhgzxdoAyrfGpwrX2ESPLeFgqk8bN4lGFpuqpuBRmLUzx5A94c3rS/z
9nAtKlzfzFQwg1Z+Bny4BViSZvGHtIvS66KzltX2bijP1zEEfOsw1QDAWLStIDYImolkGTAfmnu5
RHLcBb25e+NkFb/OGBZnp0paIMta/mfYV/XlTydrZYsRlKFt7iUu/Wt8cmVKzbgwoYLJ2JQz1AiV
bQTQ5HHihH0lkUWYTNSKBx2JaxyfVeUm0Ir+4ifJ8wJR1pRo2NVmHiHjSeozpZ0ai+vkuci17Aeq
+/ARSUn4NAWWYxi+/i2X720+pmMp6JpOGhiPWfmw3MhyX23gRDzBrsZcPdj95xTw2gzkoZw8rKwR
Dw2LFW+vGpUNQmZnsY2/pQBq3y7P+DYpqGlPZEtXiEvpT+d+Jmv6MmuksMj8W2EV2i7PIxmwAJVd
xg8Gu3kNtCgjiRTSKWMAjR/t5H3eo3lB6fT9XmEZGxT+00WJZQ3kSEP5Mw6T28QIprVn33oAOG61
eNBvdRUDI5CWqJ3epXbTQIxKyzvYZU+jyZgyc1bNOCuoDdfCTleNqSTbthrwxlLkvsnZ27ixp+BE
rdOquO2y1DtlYXRa7LuxNU5YGPTwBCH45OUdkfCtqt8KANQrUgRkhBtLiwVbp32euvFpeZQGyd4T
XFjirG6fprw+BuCHPw2SmdOMoLMRYsTc6BOOg7ijaqYm8QlPEpuD5bHRlCC2LOwYkq6UZykfCadg
U3TL5nossWHIIxkNJSrVl8CuP1HOhl8mS+HFb1grq5PEVTsMfZcM5GBjlE13KlQpxiSS0hpKdP8+
ZwsP9E2AhklKkn8JA49nqhBUl2/S4HmPQu4fGXze2qN+zgQm188evsOpbwCjEqrhICaejkIZintD
H77qkld91C2FAiqcrFtt8j+HU3ojN3Z3GvysPyVKOeyZ+HYyS9cTpVVocklBDNRq+Z223gpDw50f
epBxwvydqHTSWmNOYk/vrO+ulL8enQgEXk0ltipYz9nwPyzc4tQAfp1KTENlbidX+BAKLTwMOTXA
cjz7YX/nj6RpGbQpgpROkwZoxGyy6WLy3e3TgiW9arce22YJ/HOLnwh86ctyLw/l8Xov+Ndzy08H
Ohk//Z4fZ5+RSCtHYaOIGlSjXFfz10mjgk2okeU31FoJ1gqxx7Qp9deZH5kYI2ZWKSa5e37Y5fa0
MxWPqtn8sNV625HD8EtT0e1a3L8IMmoAKirS3rmi3C0P6ZtB1fmS4Ggn5k5q0N6WUbYNZWu4LDdx
LUixwkhKa3CCKj37R7zZNoK1FeN9LWoSzUJIofNDGxUI5lJVwRhFsHcEZni3wPZJBPVRUeTNlb2f
6fqLUoX5cJeBxFzY+D+w+EQd1qcKjbpLD7CXcOkPB7XO2htp+I5dwYoHdbZt19qc2qNItQpvLp0c
aFXx/hpWy26TsnVqdg9lgIZVZVFEB7jtHlhYN4RgequI1kqx9rT+wbRBbky1Txb7/PcWuF3qy/n6
us9R5hC1rMT7B4AuPga4OEFqE/oq7ITgsixQ3TqtPbct2Rot0MerzMZOvj8HhUasRs2vNwIT3g3M
z59vGlyNjdfkh+X5qOLKmA2WvA+mWmxJxAFEObvg0WXPiUZ+cehnF3zZhPdy2m5p667RFNhrM2CZ
ImWa8WQbCWYWkLJJaOZs0CXid+hXr9KS2IfFCJ8CNTyy6XiUJOQ2bjSfQzTPbmUrZMUALMtZFjI/
OvzLkkadmumIT8w38EpcszX1UdS3Sp48NZ0MDWpWqy4KViWze9cyCVCme5I4KuUTXCf8dGpRcjCT
7K9St7KL1ROn8MUEczlNw8dAFAMJg1YD9b3W7oVXfYtBpJ7CJpOdofbuSrOv3+d4xxy6JOKcypK6
V0mqc4Oxfl+Tebip55Nbq4ix1pjINqKOh60daID9qUSvDJDNZ8mW42cdU53otGcdS9QKlzFpUHmo
3bBJgFqsReVLV4SHDo/iJktTHe0ICEwTfslpubfcyMrgrwYzIpCjpnLV9BXDMCJeuC9fBhPygzRS
ywzqWjnIUiE7SSBoIvjNcxUPUPP6qdomQI/e63V41TC1rTw5GEvl49jQ+mSzRptl5qMkPYCkaxLC
2KfpScWdBLoxnfgsQG8hg0C5nWRPsV3gVERo8J20mHuZ49USCZN9bTpIaOxdO+dvqvn0QH/XYiLj
ZKBlM6chgAvzD1ZUg2KO0cw2UEHa+SbNCNRRSYpDz6dXd94QYy2v6sEF/BzsyQZuCRv75w+GMh3c
PhX6bUTFFyNIfEu0WkUfVy5ewjFKHdEWdOiLqn9WCmQprcpevjJm+qMd3elxcljCGkcDcwDAtHbV
yLVA3ovf3C1mI3rHvMRlcG3Omiqrykjj82RQOzN2DmMZWDWvPIF0y9eUQudSFTkGskacz7yUqQ18
31GN9FffkVhM1BQcpjNWetzOxCVhQmaFfK0egnufjpYmIGKDZ49vcmlKYTi05lFgyN75QjOPPZFO
lLxIgOlUcsJGzLixcbd0xr2RnIBYsEwwpoNKjmCwlqcHLBGFo5XEUlS005VVKgNqbsl8RyLcuaqS
yC81l6qlnGmUdbuhP4VoDRUOXqSR5vKyk2iCtLgNSk6wgssUhdnmEYfeAsFrKpoilMvkG7s2v6sO
g564Rz8gT10PiFi2Ovonc/OetZ911AxWWqkFg9OvK4vc5fzmqsSzFenoyepTDVf22kxg/ZHejmiJ
UjqyepIXDwuDGV8vPSIrf1DnvL6Ktf/62jUI6hHuWht86GqVMak373uTIZZLDwvUtUTYIat99eAX
1vTQR4z8me5qaxnYg9aGbU/J+8Hs6ULOazOvyIejL1TGlxCs1OY1XA7t+lgtlUAsrc8sLJQTlCv5
BKaSgTBKFsnTiGUA9pCvMauhhdehGhyHE8ILKkRK+yUq0+ud3Mw3je05SawmF222aoa1eZZJE7hA
zQrXTWuT1gB9Ul378wJOM0GcItx67tAtkF0IhVbK6JILWx/WCXVnJ0YIczNi+D8lddC6LI7jjRSq
7W4wVaxrlOwxP/AhJMaE34Zf47oJiNkG1BOS2bI0kUc2M0dT0gm/icB1LjcY2SgyEG+K302CZzMC
Yy7qcr3gToNUIepZJRCxuksKwRgT0iXxTQmvr+c/TOl4P59sL8h/m3WZkcwilRjwinoG2spjdOzH
Z1XF3L5oGMsqlVZgdMm1XtgaDHbJqLt112kV/SSCQKy0qV6We0oivt9bnush6zHNfmBO6+46tFNU
MUS5XgS+smB7je4DxIBf7WFtW7ehocb8MbV46WY8ZapV+UHt/eF8lXdkqaCOmSDbVFQ4qL4lbts+
uwDRy/eLl7Sgx3Sj9fiBF3+QHubm7TTnd6IoVC593LQu3ivIIIQfOobcYWxSPfViqPiRRo9Aev/L
QgXyZaV3o1wS1NWE/gDkggD7qwwrAg0TtuzJrtQb1LxwYOAqrAlaqVEWjp/RpEDxl73JkdBIUKSG
lrKUmUrUPifiVJT9VX7jqw1g+Aqdz7/c0L7INqqlHkjzE1/AReAJsj9bBWsytmqtk1B0h6JGh2as
9BfsdOP7aSJHlxlxO05asyt8Y1wvrzlOqBvVPmcoBh/UKZNDTEm6wWNb3oK3Hcmz8mch3JR+CDzx
pM751z+qQ7WMC3kusQ7mRWY2hcwxjqfEE5kr1UweIOYvOH6ZdbQUS0Kon+FH6mfFRxCIGGsDUtI+
2X3vduGoM+R9YtvoGffg5oyyK3dXFHc1C3syMX3yRj2+7nx+bH+W5yxt2F4N7nY5ffY8y9ot11ka
eGSYLqbCvNUu8Brc//FvVAQhtaMxnsuoRrg4Iuf3O/1EQ/1e0kmNyero4xin6sf5DiwGZT1wZu+X
4nKdO0L17UsJ6ceV/GKgXHZE2EijauROrtZ3V5tubHgpYicuxWPVey8wQS4QdNGGN+0tvrngWzNa
n1Sp7A9qVRXA71k+y34gbSxQl+vlIT5Hls/zD3qdxnw8L7g1dqBn4Q3bKUntm2VlKQ+VhMJUKC7r
xI/LwrAb/HTvW3Xr4P0onhEBK04b52KnR6DQZYOeiV5l7+nclReFzfcjFB9niAoWAR4z0ozcsGOt
PFIo8/dmMG06iGRHfQ7gXe79uEHerzpeG7zhF1LU141rW7XQtWiyhglrLqq/2no1GOUR6Njd4cpy
7M2oW8s5Qa/BEGKM6oBgXGtIRI6o22V9DsTowDrAP9S6XjlkERmOXjVPeJKaY0by3LV0zMLtJGV2
dmwygacMOM7yKQY5T3mT/ewZ/rjPkox8CMK29m0HdQ+J7uUKBqzKkZJc7hKfZd7kendQ+jC8zWvS
gCFthaeyUvMbMzJh5cpntYcOtRQ84FgN4Eo7+djVlomKHDFKbpIFTB05efp+72tlJXQo5/3bQ+wV
H0hPHh6xnsqOV7X7OiqNpzABgDUnq0RFMOzbfJNNinwzhdq3RSZSzI8gaAF/ocSHHCFcy4EP2DRQ
jsas80/LEmD5zLBlw2tvqgZgbULL777zpPuoFj7CMR8dz7znqbNiyLeDl2cOzhXHAItHsZja2Kx3
6OcbvfTCQ9WZ91Ecx3vDHAiGGjVjY9EIQbwiwxzo2aBpSj+csLfchQ0Z9GZWTvspEDoWSsLUrbLu
DmxhenfQNNItsuYYW8NHFr2lo1DKdcq62AW+Dfhklk/Z5qhsDVgfLy1iTwI50ZuRslWwgaDJQYog
Y64vb0VsbLhATLeT2fk3fjt8UBPQCCKVi+NylRQvZVqX278uGFhz7/NHlwLhmCZmvQVS6jk9Wlde
9UZpJk+lJnWCs8IjgCFuUqfxMSWlpcjPAPKJNM7ss1aN/qkJUfosZqU48In88NIHY36++tfzxJy+
k7Uo3MMukK/XcJvRttJswsgXOp1sU+rTUwXpU508EDXzsebOuptsa3NtzMaA9U6ZUnGRpA5fJFN6
31HbRcExRi89RL+Vr6Gv1IYZ0cqjWo2/P5+IQrszdA9UeZg9dYNi7fvGQM88P8zYGm1Vb6BKZWtX
TnmJRX8H3o3JcH4OOJhGOyIpzkpbECLYEIrWTSFaP7kLybHMR2ckq8hZsGdX2BkXf+1MkAqqh22d
VOIT3rmZ7jR9sRTOtV/ugNu/PqNwR2hsBkYrlByK9NWOzRQGar2pdpIvR9f+939+Hv7L/4o9OYFz
kdX/+G8ef86LsQr9oHn18B+Pecp//z3/m3/9zq//4h834ecqr/NvzV/+1vZrfv6Yfq1f/9Ivf5mj
f391zsfm4y8PCGkJm/EOdOx4/xXSWrO8Ct7H/Jv/2x/+x9flrzyOxde//4EfI2vmv4Z4Jvvj+4/2
X/7+hzKbn//z57///YfzG/j7H3siBX779a8f6+bvf+jW30xVMxTqZwIFkq1xpe+/zj/RrL8Jm+UG
/TysKaYl6ORkOSwcfiT+prEFpDyuywq/onD5r3OCJP/+h2r/TTYsA9+VgaJJoE38458v65ev78fX
+R9Zm17yMGtqXs0vI1bIBs0KmbAamoq6MACh/lrhk/OuaSwas07WwUm1ADY3b6hJl6D4HxeF3w/x
qh+VlNBm/JhD1O7oag4Cep/UtW3+ztyzR9p2696BvbRVJK7MbzSklV8NQL8f+1VDOu4S305IdOTY
3jbj2DXCK7GGQ++OO+IMRFe/dchf22+/H3Ke2H/qaIDOqwpUSvMhtY25jsjk/tR0X+eDLm+TidWI
XIWN8BtHXrSov3/QnBgqdjxVfu3GI20A2kzNkdNVQUETTEu3oX6HieRzmazY4e21XXiIb4iYP1VP
YURi9TreGm7yVJ/0SVlXrrxhJ+la7k9D4fs59/M5pvza5PnnR/Ljhc3f0k8fidpJSSjDL1jOAFKX
XA9nVYRfyXJBXm3JAtkVGhFXUbPKw4144wT88y/kx9FfTUpG6ZvUCzg6htvNyMY+TEYHkdbljXf5
q1T493c5D7Wf3iWhwLE8zl/8RId4rznRhiQtelibnM/0rTf1P5zZP97Vq4HrAdQ0O5V3RSY8p1lC
FfsW5oLDKnirRWfrjZNrmbr/6uR6NYoBg5dxO4/inMDnoVolWBw2hBtubZeyHic3CbWbN8+cP/1M
BSIMLni2rIn55z99ppSGRwU1fOcYq84JXoCY75rVtA5f0o3Y/zvf30/HenWWDoi6ZFMDcouFaDfe
+G63sh7QuG6Tm7eGqvKnl118obJsKFzd5VffXjqggGwGvj192+z1r8Onatdu4G1CHN2NG3ND6ysI
8Lu9MRLVP70e2qTomBqydu31Aq1uh0Qg0L2+R0ge5Y19NoE+io3a6/aqvBs+SWvlbMSC73XczCMz
CfuLzm4Z0hsc0jfG5iurwfdB89MLejVo+pCFlRQtp3HvKk7iJOaH5jZ6aHbaDTDlwJTua606S3OV
sXPkm+hBvRRuH0F1ah5AEL6MFxKWLRq7nliL7y8ZJFvoDiFnqkLQd0AZn6Wf6rz14v/0W0QVjc1X
nW+Wme+nsxPLFaSlidelb7VNdZqcmvEwZ7Sv9JW9zZ1oWEdvLLH/7MT5+ZCvZpfGp3LWzoeU6Eh4
Uw5x6w0zzZ+O9J8P8Wrn2RlJkRHrOl+tB0fnyuIXG6IDV+U+3RRfE/ocb5wEbx1RneEsP3+OZWfp
mFSvU2Z3ITz8E5X8d60zuenGKv69iyeGYKLDLRnKsf5q+BWTFFJ+4azrcNFxSdnX23ir3enkC4xO
s5Yc743L5+9fG8JphRUe+BiWgfqr65hUZF7vgaZ2UIoTBwRIMdtVplS/NQf9PtNyHNSpBqs6lEGv
31iUlsFohgrhubvGIc5mU38YnoXLvPeZvQdZIo6E0sIpd29cO3+/rmCUMU0FA6RtYIR7tc6SaBDh
2bNbp3Svwzh8h+jKlbbppj1KmzeO9ief5i9HezUIrJwla0QypgNK0iUdy82I4NiVzrQeHX8ducGd
/eWNQ85nxK/TH28QrYjCtlYzTTG/pJ9O0aoPZV+BRM4bbF0Bh4HO8CbamM50YJPrfwmO6WY81m98
rgth6ffDYl2w6IcaJJP9elh/Iow9aP15ZMAEfGpO5PC53THfxh9Qj604n1b+e8VN7jWmfR8g/OqN
9/0nJxTv+8cLeDUpBphmgpC2gkNhpn5SPvs7KEgHpMhnsVastYKx0EkdlFDOGwf+0w/cgqECe2pm
S7w6o9RwoIYBBYz1jbwOvqDQ5+O272nqMv9HR69ZAeN4Y5T++cf900FfnVhJQzj7MC0H7V3Svx24
TxsWdFzYo404m480TPb6Jv8CV9NJMPW98XHPf//1162CmFPUOWrHYmv3y1mWhXVUIKfkwodjxxiB
JNDcq1Z2oW8n05BW6WDeESr47d/4rNn6CQspESrZ17VG/LCJ7IGKYzzJa9kl5oPYVbdyl9Hkr5FP
OMlWPP71Ua/0hV/erYK/FFQn+i9io2zt1WVfNK2ReOjonDKQwImHpa7M1kCaAG4VlFOw7+TUtr7R
j1eII5T9JLgzchXYctpIiv5ZYdtN16nOC0TiRFIWoAioCNFNHn3ilPp68KmBEZt8CDIjFQdzqrWA
VKqKDcGDZGSh/d7OWgjcsg7aRuoJoVoF4xzqjJKRQo0kWSQtkzYa2kQpYZy3V1kvxw1myBzidF9M
D9REq4+DWZQ3PWI/xFlWEMJDLbqdYVtYPXC7x1joC1gwcYvbetU3Nt5ImS7qg4KMKjpA7wyeah3z
CO4eys4t8BdCl/P2g29F5W2RhOGdJE32Kh5o3CckfRyiDiTkKip6yErj6PNSu6QZhJMjfH3W2Oq4
pT7QCkdXkL4PopFmxfypYTdJo1RgKvOwJzeeFBySWMPakeTyUQY8elLbzCSZxdA3o1mSDcvQf9HU
uKYSnJhewWBv243Uj1hS+6kusJQFOaTagvapVxGRmOf9HQ0PGeOiAtQANI58gaODtDfydDwv1ViJ
xqECFVPkatVRX3uhMB1MChSHyRqQb9qAd40KzVfavchAWOLmM8V2UrrhfhiiUnYmrHif1FLYhTtg
fZC3XmFURsG+DpHmHZlE/fA0gaogbDzJSykNtpbe6tWqLIjwcJgzoqNQ1eEpw+p3X8529jmD+V6H
awVtJfPVBzNBTIoyssWYIUXU+23DsTrRnVtRqhvFbNRNrDXd1kZmtlZrCzmF6IetBWh2a/txQAB3
4++61NRcOoGAYQ0c5CjFyf1Utc7c+TnodS3Sx7uOXt3OKyXjkFsByS5ECGqfOiOzdyNqQUfEWG/c
UREd+LRQJ4ys5/hBGOxrXZI3ptrOpfhs+KxRDDgHE9JPtejN941MfFgY5m1670tVuh+HTrkvM3iu
qFEbbd8r+vCtAogfbCKKufI7Xj8Ely5Sxnzrk0QnuX1clO/0UqGrJ1WRfJNWud/uW2UAaxgUobVP
yQ4MMB+h6NxnZTk8dp6WULvNkWsrNu2FndHhO1lNhjKlh8os8bEJlYuabXnpPpZmhQ5wyn3gT81j
yPLPDUCEqLheRJiuhBrMLR2/Ten62IwndGFE3BPgpDd73mwEoT6ja5rhHUQd62XqNqqH7GMVWwV5
5iXOitiO8LzSTsjXmJnwLbE6y7ZjSUbYusE6926I/KFYI1RJ3pEXUDmDqUvzyDMq+vZFswkZM/tZ
tbKOy7KtV1YUVkScmWPjkkmLosWI+I5PRusXNxKsMY4QDhFG/5o4nyGw5J3lZanFQiGwSIBpje1U
+IPsRJBFyvVQ5iJzQgS2Ns6tFOGcGPuvgTrUt6WVUv+lh+/DotBNg0GeJHQtKpUd/2oskiBaI7Eo
yVbvEO2sSA6pIB+ZkHcdj01PfpTlwm8ws8qajVygE/kmZ3GTuX2gljWOJT8bD6HiTys7ajR7W054
XDc0e2jOIyeoG0eTky7b4yDQ0dV7FucQg1Hf9OmA4YdcVDel6P4cSVXlrRMZDy496DYJNxB3B+bL
WOLq48XEga4IffLTdTXlo7RC8xhMzyraq3hdWE2vui3JQoLFsI08o6qV9hZMWASiZ9BHayWUjP6Q
qEaZXaiuqNm3TMuT7lYrDJRqfj5JynYYgUqs+cTUciOpnTrttNDT5RtJTH61BvnVFlsCAZoeaIHk
Dy7X1b7c+abtca2uDUQk5FnVmVNks8jIl0LTwnkZq1gKjYDhYlJTXRl6M+nuqGt0k3zTe8DeXPhf
bavSxbuS8OfAMlNOB2i/YgcoLzGcsbCIzfEJXpTuUIGr34grp7XUWpZEgBgC3ogGp9/7DpVRW0Ka
pJRcJhJfQY6ggmPZK5UCUAQvoBTs0gpWiFsIQkzWSFMBVnSCWRzGluy366Sqm/ycmqP1oBAsZ66F
lxXyptOQ/a0Mwd9fK1Npe6tW7ermBmtR9mQMOZzYVoJHzUvtGdSqHpf0TZQgeK94ctJfaBkC+l6J
tOkGojV6euJ5GEdrIbAkrS2jL7WN5+N9u9Mimxa9sJhP+Z4zEmnsLCzAUWnwuZ1xmGha+YTtkBlS
kaa7BQertFvEE1jFCqIgv6jZmK5zXSQGcjcjMbZQJ2foXyNFgAT7xOrcoRdj9SWpLJvss7qxzC9l
qGTWaSr7VmyzaoqCW2XI0AhVchaPe6JRJh8tFObElSB27V2pl0GxK+h9jK6XEizBtcSLVbbrIbFZ
Ky0wJMVc5XpmETdZBbbcC3fiRv2AgS4JELRpyUTyd2YoZOaJtBz9Jz8oSUNfE/pZMAjVBnjhikCv
xie4Ci/7l0nzCRqYU9TkyUaL2YQY9KyombrhzqTpHJRHq6+a5HPaZAouNmR/nZSvB9WXx+JD1/Ly
D5KmD943Pc4ClD9pBHriTotJi3vIUWMPLwXtBWm8ITV7yKx12Rpmbpz9zsSet+lh7EnGET11IRfr
QNPLAQtaPlrDdME4YMv+JZWscA5uMENVEjL+YpoEnCj0CQL5mKJ3U9rTsub7P3WP/netodvia/bQ
VF+/Njcfi/8f+kP/j7Lz3I0c2brsE3FAMmj/0iTTyZakkvSHkEoqeu/59LOo/jDTUvWUMLhA47ZN
JpOMOHHO3mvbnIz+3/Oh65fypXj5NCHa/oV/JkSSaf4vBU+pZVH5GzJoVf7WPyMiyRJMe2QhcH7p
FCbGZrn7nxmR/b+2kQ0eH+atGOiNrf3U/TMj4r+HT8xCty1oc8Do0/6/ZkSfjyU6rVcOYGL7A2gQ
SHZc3r8Pv6Vu2lALZs3XDNq+S8TG3uuQu1WtPja2Oe2JxP6tSZ0crKtBiaAvsdckkhsJkj6bwUID
TWKNMRnv4wAKqR0tP091qnM7xD4ttKOk10+GWIRLsZP7mRSqO0AKQ5Au+NCWkKWMKMqfzdpTIdZQ
c4dOc9M+aXy0R/1M/pb2as0EoyQSsUJlwWhj1EibXS0VDD19zXhENM7rPTlhHKMyE2TTKBrs/nIx
7qSqnL47vcpbP+D/nm0+bhktQTo9m4J+u2mfbxmBjbRJQlv4kYALifL4dgHi7JS9/jR0OZkBzOdF
fyklqW9pBearhUtrkHCtIapcHAbEzE/rflYnAOvEzznYupATlIe07NHjiIaxCeYeosY0v62PxUAw
zoLCwYkt67qhPKki8Y5q666yinm/COVBqdR31ULLYOpBZlwTjFZhYaYgseqbCsWoU6Aac6HZ1dRZ
6L7DOU2Dxuh/NYb5g0wCzzKJ5MgRXyoYwIzhmd1pcCsM/Qi0yIu2pMeumS/XIi6DNLX3CM81tx5R
b+St8W4r62uXSGkAHcqTrXOXNc9qPUo4ooaTQJni9gkOyiVVsVHMqZdEUcGkP/2J+DDzJ5Zrzjmy
CSpxkcQxkV71h9IdZBJUzL6rndbWLjLSpAZZupMbmCyRpHnT2NzKY5HsScDW/aa501vyOrrZit15
6d8N+To14ssKE3RHIlKhG+g84pdMaW1XV37863X/jxnYF1fe9kCoUAhByWsbB9j6+kDoLQKygQOX
H1VJ61FpMLmJ4hsrjsBvoKR3lzz7idToB2ifk23fzCVHmIXgVU8hOIxWA/j11khdrbdq3HFZ7VaW
6oQAEzzCnyQwZuz3jP79Mb0mcHE4h/yFb77D9p5/fqgN1idD5dvQAgO19Pmh3kRBvPud4luSHvO4
QSwZDSJPrObFrsQtUfX7pIh0bI3rgr83uoEMxrbS/E5mkifm5Uave37KJYXPYMQeUpnjOJedX5Xv
4TT+JBh49/cr/jIl2+46C5eFCVIg51FB8n6+YpgjfTaSROAvS7YLDflZStffnVkjek94LeXy1ZDm
AeRX6Qi58puKTHY7ptD/+3V8bmZ9XIala7asbQs4I58vzayxjsOhb8zetybZgLFoPRZNe9tZ5Xcf
9GXY/j+fZKiwK3QdNvFXbHeJf7PU4QAj1qxzRyqtyC17+FNN+xzrycWUQ4ta9bUKLLW5TCqNq1H6
xO3U+LCIiWUjRKFrpbVvA8GCCFca3/TYvgxN/rlCmx0DTQS3A7DS558k5AGKaiBQRFXyKHRPcSVm
t6ib2scyU5BhLLtWFxEBJCONbNffcV/edsr6UIrlXUq+G3ZsPabPjzRoc6pTgS5D3xqNn6+mk0hs
Cce2940lwa1SH+SwegGj8rj2BVudEe7ZkHqSROu0Yn//PxXAfywJf+6qrAQykyNDgJZiMvD5oxNp
mmT6T72fCfo7SV+RZ6jCdxaQhR14lI3PHIuTtvgG669sTePP39lS0J3QZbSwXLKff/7gYda6rjRJ
cLUI+K0msgeG5iEiiNhUQIzHZN/6kTEdSXq9Ekb3Tdvvixhg+/35dBrKYNrwlLEmfv501KFT1nR6
S85xhVp5uKsn60wkqL/YFqk62lucrLehXT4oknoxqefCCGGQ1Q9NqlyYNSEWVfPNJX0RTnxckgpB
jk6kBuILZNDnS+q01TJ5XFt/VuRbq9/OhsInlslBWvpsyv2ziIZ93GMxSeYrQxouoHxcDOqNva77
7SmeQsJ0aF6M9Z1ILqpFPdg5ubv98Aq34bbU8GRK8+tatbueO16uuttbzTdL3Z9LjPXpO3x5rXqa
h1DT+Q6wmo9qaV/bWv/KL73/+0P7HwsMn0OAjUxzVYEP96UWNCSiIFLQ174dtQRqLbdWjpXDxV66
nxTOlqTIUG28aWNBEWZirwEYOzhavwG5x9d8tRE7yt890dtb+uWJhlLHJJaXCYzrV5lAkvZ9Wg1z
66PyU5x5CFZJXCwV8hZer16dEWgOezLMH5fMvNZIaMV5cLeM/L26xRMOPZNk07F+/Pu92mq8P6+K
mllWFCb98pcaELVuXkxo6v01hYq7Vo+DUC66EbTJ3Pl//6j/eqcpMu0tsYH9mZnm50c41XJbbvQB
Gi2tO0dpu7taLy3G3lLmrGYoO1Ni7nPIsLTHIuFgvY89cnyXbza6j7f363cWeH0sRRfkjnwQmf81
J7NbBnczsnJf2OG1suyieB/Nd7ZxIVnLLd6o114zj2Ms3v7+/T9GxH9+LlIKU+dDNfPLqtJIxqqG
QFz8aNHfzLp8LqRmds2Y3uXQPEoVHp25vprCxku91Vw8Rr3PrMp4wVVgmUZjKY4cx6tDl/l3B1hK
6doHddbH7+7P9hr+cZ3MZnWBpVa2PtID/nV/hikEKALIzw8R0Sva+MpUkUToA9ArQmC7VnHx2LwN
ikEYFTrVcJLvW0BNniFF/tp3v5ZZ9UrBsNqGwpMNr8lIp/Tv9/I/iiZrU/CyHdIhZIP+8ixldoQu
NyaeYQmre1qjQsgEe6gXi9Lf1Ur9gByCvHapem6LxaOF79lG/M0yI/5rOWPqybpLyWzx9nx+nlk9
iiHqIt5oufqFgQA2Xr1kW7QAP1Z3M40k7FgAMF3UrKdeLwkGKK4iNTrmdpG42jrelDlBa6htUQ6h
mm/o7+Qa4uAZAzfm1QpWyg2FkOHCWOR9qMMrqWplh7AL3GgBZPPNJCTbvfDaDUaS8m+qa+UDphbe
3+/3n4sXEnaZJj0Ha0R74suKSpK7Ga9Ehfn1pN0bEIoPG3MZa2FgWsvkrKTDfFeDbb/g56eQnRft
KE8JElKm9p/vbjepYObTXPF7eEBuXDNV1teXSCw73LITtQhicnWdbgpVnz216GzScOLzWjcogNrv
VOP6n7816xYXJKPHIBNT/bJOpilsgTnTZD+Px7NZYanPksus48CX/GSWd7ngHYHi5MzjZDj8tHiB
58vssth4CSoN9EROHpmD3RSzdaWP73FNO7mCaE48n/7TiKjm4ZCeN0gCTf+g79pX+uk60STCpcuA
NYnpXBH/Ksb1YCX9YzzM16Ntncqs9hSz87V5vO1pXTvyGmJzt+37OLqqO25R1pKVNk94nYwme2A8
A76Z2cuWqbpGIKmYdhGUdUiL9CFvouu/PzZfVDO6bqLapSnDY/Nxrvy66a0pNKaKOSn51kQNkuHo
KrP8EA10zXUt2tHdyxl7WQ0J5dFbwQhmL0v5TU0+izNO9v/vBvTP1ZB6gqaL1tNHQ+RfCxuBgunI
FJHw1mbtXDpdL3UNATSpyCRMkvQ4gc2lCwoUQsFdiXV4YGJo9e9/vylbpfbvB3u7Ck1RUL+ggN2O
QZ8fbDCfSpHIBUgYMuK8tY5fTa0AQYBMUVQPlebqLTGlf/9M5T8+FMAFPj2K2U0b8uUMMdcTBjQl
W3wlL+EyjDwkbe+ImS5HYT2E/RQYSrIn4OiXhM+Q34yX6JfSW9gOtpxnoAVw9KQ7MxI3mWIl37zs
6teXnXuyHbXEds4Ak/wBePzXL6OnFkxny5r9oliuiJpknh3d5vMPsw2DGsQR1jwLozODPrethJfZ
FpFl/S6UtKCVsUMN41W66IQCNq/GWrxIoFB70jzgj5E+k2pwCWpx+Pst/bpLcsmcYFn2TU3WNXRF
n3/GmT5GV0YkHZD9IXD450y2Iu1grYRl2dZPKwENRoL8EtvfVNF/1BF8sqXLHwd1ZpfC/LIYZ4s0
9LmUzH6vR/k20IjcSS0e67dUFIB7WI9n+FqEFCgvZO0GVgOkr09eixLH+ojsyrBKp9ND6C4AapLK
uoyViHbY8s3++EcZ/nGdKs4kNmrq8I9n8l8/6tBoMWOwbPZtwTmEPDR1lXcpWTrRwAG6EicpkY9A
gz3RdDUFKB3XWVx0NZZJyThw7teYdcKrLdlnv6kfVO2Pl1DZmtj8j41tO9l+/vXoSLdVOaeTv3TZ
b0BdyuVgjExCNflhXsCgT0PaOFGY7UBzvLAfTo4cbll4XZEELFPpvjZZlMuhOrXYA7qIF6uoFVeK
8/pGo/uZAsg96UZNkFf4s6jj/Lubu1kyviwjFJEKEa6b8Q47+5enYMgbMUaDNPqdDzpT2YUd4pvR
LsudZtYJyNrsdx7zbhD/wERrwRmWrO2F0jbKXZiHu1HNcn8Vgv2FUdhejvAvSxkBu/Hgka1B8ss4
wk2145ukhFTXgmob22LwZOWqZFc7jKJ+w19mHxAo/IS8iAICFpuTw57zY4ijNQgBH+VsMGv5fMZ0
DkUtqyW3bZMDeXSmlxT0zeVmEWxy3MY0B7ErN/L1IsfMm+1p8O2kXF0zsuUAJWTipLQC3FCr7GBA
5OEsE06+Uk09LYt714oS357DPc3VY74qnWO0+q2sY/k0l578Ti17knvlIt+CDaX4ty5VD6sNyFXP
yzcddqppta6iothW01dF8VN5zne1tt7FYXVjmuNjQZygSIVy7hVFuGsKSTYc/kHSd4Jnok/s63pO
Y14snN1MUtCQKJO35sSizfFU+FFtX9qhhNew18ghGUuPrp/tF3MjuWIiplvI4dEWc0pFK78S3HE7
a4zm55wtCTjPabBV6WCI+Fio1mU98qwamSoDY6raK70HIkAhQVQfXdZQVohfl6BHGpkx+pXWNzu1
iw9Rw5hbhyPjNAW2PJof4A4NkHiKurwMK7cfN251+nh6+mEZXfKuQTwkbbkb4o4poqIHdqdPOzMq
h8e/L6Z/nA3BnNL5tGg10YM0/9gApKVZUpKAJqAp4g7i1f2MuawyMVjKUMQM7a1r11szlb1NdLFI
v775+O1l+bwnU2Nqm79JsEn+ARFam9SCYAHJQcoHsJmzoIBb9GZPkkdhXhcwZ5wWfOApH1fMlX29
habDCuTA+k3I40cf548rwe7EME3ehmlfXusiQekQG/no6/aSBMXiy1F9CEfYBR+VdhfBEdRXMnnG
Mr0x8ulZXsiMs8RBWfjnYRr3mXTQwza7Hfmn8u3xGibM7FWfwEDvqsukBRvT2FPlkPyselal8PDY
kuGZei35ich04nyl987YRkEf/2Fr7i/V4SnWZpX8PN7VqUD1t4p4dpU2JpRtQ7/kwxkmv8ug29iJ
Kb4uRzFcGgPI9AStXjQGQPLmIGktVn4rN3zJGA7rLIsbW4pc6G4nzIm2jzyA+CeT91frhiT45lf+
eorhIWNhJ+qJWZ4tY+z+vOhTxCx2O00jmX5N6OM79kpThyFR8fjrhZ+q1m87jbO9gHeUTkgi6GL4
2mBYZ6jflidSJ0cEfpCmGWXnBLH279eHqPvPooLqx6IS4yptQZH6+QpjJeyjMKQh1EiNCMJuUgIp
zNWtCiv3cN/cVjJu6nyKMajubTNSj71tTMG4LNO9nmS7pB/kKzUUM9A2FgHCXS7mVZgIMbJAHRpA
cPJanKI2dzhAUyJQAyKYsu+mHo6ODX0nSCOrdWZ6TvtK71GeD2AuqCYcgjjFHkTsS7KuY0DzMUG8
V+kIkZxVKZaDigXC6bIldntCFepesf0y7llT7Dp1OdO8LuuRU85ig5nuajo+aM1zErcYoaVruy+G
klnZtgWPQ0qodzrY+JSt3ilWFp0Bnp0c1FXVXKgzZR1ktmVH8yjchdnKQ5NJninX0yXBJU4cg00n
oGly4ZpLjDE1FSVsOe3y7TdUILHKaoV0wpYg/lTUR5OdB/qUhJdNpm10mKAJbcKPxcpYN5945VO/
IJ2X49rcXFTVKLv1fEIACoSKSB4XKs5DbFCNZUs1YPKFI1HXYw9OVn1bO++D6YPI6m0JZ7Eb18JD
3sL3VVOaJr+a1i7udCgzP2xAs3Nme8aSKpedrV/MdaJd6UOd+FFR3dfbnltw/jSRYzhDbM2OzRYH
sbHNAcnkOcF6ae92CBIZIkMWWMJw3GUTKQrbx6UbXaa05bdYB7oZ97ISLFHytMZPfaYvN5Kq/yq7
bvFMIOje0C8AVfmZ3bJJLJ/dpdszHOPMHXW2jwCWPbRJ18tIS38qSfNKo668z0cDHkp3HctL/5zV
2fW4nykGDkWezzwJcneRLisYHDAcXlGZTqStyzle3uql7t6mKOIpCn0r4qWyVvUX6WHaLo6j0wqB
7LpAc4Yzf7pS0ccy4EdKb5lJdUi0qLzpOY1YpuXSKcofsNCLIj8zUAA03dqrx3r6Agoeb/YkdHLf
zNGZzLT3RVabTrvG6llpVPT4fXjqyN88m7HXJUZ6XPPFj5iRuqnKb8mhiScwjglFsR8mhrKrrkmH
WG5jiqbGdOMktB8Kp1sm42zkeO0rTQ2ysIIi3JYH/oPCQdALd7Xv56AwPUVo0MwzPbkrJmvYQmJv
08a8qZBTP5Vrw+fZl5aBNJVdebqlmU19UbvpYIg7KYu0G2jOF3GU8ygLOIeSWgro9oCjwyac75C/
eQR4zMggTQP4ZjGf2m1ttSDq8PgYI1g5MqVKCz0sw4TilDW4gYwgWzLpabXC6zHJ+KEMPP2QC0yK
nOVJWYXltASL7WPUHldGIx21YTWO8sJQMhXxuanU28lONKKVHHWyaWaFWXGIxdJ4HN/iQ2mMT4VU
L0QOlOVp7rpgpSQhi63wYADsinLcIUzVb5qFAOzt5MavFN9IVu3MZixd6iAnGyn7kWCz9xZ7RHRb
rY8M7tXbAU5+qml3Dei/wxQWV+NKOAtCzUPcscRxnAWIm077WFbO2qQQe8fX8IxqsbfzU3sgLP2f
P1O6ghi8RTmKjs5LlUGGjCa3NGmv2BPzvz5kf+QFISdhya8ngDoVq/EtkoADMA60gNYEA1NWnJAx
/UFWWaGK4RCDRnPNmkUVEbPl1VtScRXP11JlXpdFUwXGkrf7XvAL1MsCRdZwmz7q0BtU+49SbOHg
O6WUgqiBLb+lcwDKclTI1Q4WTeU0EhP6HYn4uSVGAuLP0QT9eEE4FAztUK6cfp2BxTYQZExR3Gtl
v0d7LPlktxFNEk/NLpHDyBuGF3tZ1HMvLwNbceKZnMnO+vYHol/Poz2Xe5jK+kmY9m5dSBXykQ7u
lTIyLjiAGhdqquoXbxs1R1bXi8js58vQ4A8RI4FjmMkXaAABS5YK2YUbVJdEdHEmA/ChDQtiLlDN
TaNMFmaN4DHKp2H38aeD3EfO0hT1bjbLwSM2s35qq9lNpO4wdfZwST0JUWzu5J3G/raL8De5HUmU
00UPmMJNKSsRtVJi9BOcfdme2VayWELZS8haiFxoqBv6iMNm7CZbfcevI0hrDbJyvi7WlUSGsTNo
qNU3jRk9kDyZBHmbagdioohqW1HrUPnUyCZTcxevaEc0ue+8UW0hi9TSC/tYgL7+N2o+3Z8sopmG
PLwgk8M0OAtZCZI5aRqrHefyp9CaGC2nw7lRaWvUcwZkKY1kx9IDWW3HHdGY66kscoo6JmhgJvUe
BbbWlMdKuYf73rqIlnIsCpT5i27/YIfSvIpBZQrK0ad3n9HWKknGTjZS9tC8Afo7fBxQ1HG8yeXt
SNPa41Wh5PeVHnwcT/K0uR+WUvHox2iHuqcrWYxBb3AH+yRWnE42bvJmCSxSi4Ok6zQw5xHHYAlp
yxJ31OqKQCdpgCddK81LwqwiGT0kLAP6qEZPFfwWBc3QnWm4ZWebjEuVQI3e7JTdpIcNGRlvTRGd
SGFjJdClvWEtQPF0oh3GlZCmfFIFJyoSNcIU/DJb1NSLW3vMkKdzumprFPOs0K4emkpgJ8NI/AQ0
bIY7g2+RXC7H02+161QvKmCdNPqpDg3d6VozDlIG3kLtDn217uvEeKtFz8ZcA1cha07aTQ1afTnh
5LYC7t015oIQuHdCNa8v6qJ8wAX5YuYkFi1zZbqaKWizlqavlzV8Jk0JgxSDPGoYuh11OCqwMbTQ
65SqZ01eYaEhDZIAJMmrnJznsfHkNoEcP8og8rT2Zx5Gp1hBhlYgzyFB29Vk+jlKAWh0tFd3kLoz
XF7OA7lV7upKxbdbx75RKUHWUhO1GRQY7aduFd3Vx1nS2iVZT1FUtKjatHXdWdrbUCgOVbQNA7d5
V9cBRpVRjDvqDwZYwwv8afKjTUpJeVZYNPuas2+3nEw9PHRxr/m0o5EnFxkpKqidEJoNQZaojTMs
Ij2k6XqGuO7iAE5vY0v92cqm4TSjiVS6qax9IYEjn+ToMYLCeF3rmRoooTH7LclkU5dByMta8xJo
U5VB0lU5lQcDwOxSlKcfJf3luyZbXIITKEfrpeDJXdsrDSyjjS/H19TXTttWmQi9bc323QHclZJy
vAkZ0+7SHJeHKVU/Fku5iyVD96pM4/tkxbKvFu19y0U8qBn0PIlUA/g5g3Djcdnsv5y2TDuhf2yA
9pxbe+b/JXi0t2K7aLLVlWftHKckcmrlTY663pYfJl2qiZYHWFRTDuLECaXArgi3Y1yNC6E5f7yJ
KiRzB4Ve1lWnZUyCeNo6xSItWUDSlC+4SUPi7kelIXovHRoc8fGjF2H2/DNVMfVeOw238ybMjTWy
bpX8CjRQycqv7lRVccldXc9m1MzOYLXSYY6N5WS1Bi9vBs53yIN+XGo6rQxla4ukLdHbj0YY4mUY
uvQ8QB4lapRAd7k1sOloKhPOYbqaq5rzUoFwGV/TtboM7NxlvDjTtJBpRz15MRqJDZKpvtKtRJwU
U3qv257vV6A3axN0ArU27MDtmY5lx91eMDFuiVAmQJC01uwqkkOxZ/+1PDtdAMvoKI5zhuqZ3u6m
WI7cZLKfpClTEQppxbVlPDfaYGLVykWw2tFxyIaT2sBZNGZS9shUeJhlLTqvIEAdPVrRIVqDDLJz
OS68kH5sbghaFV1i3kjhHoX9U0nOpsPbxqmjroFOadpVJeGmIUiRe2ec0YdaQB2TpxmkLRHaoRGk
pn4bM+E6SCOTDo6SbAMSjeKWJjnETWPZrWui0IInubHPhtuPJ4Dcin24wMqS+lclGp/LJG53Yuv1
5ZrxQyS3Aw4cEoQwKlVmupLdZxGLGunqWRjXnP1aWqp5vLOL10hExs2iWcIRnFsUwk5QqGYPIkkJ
t4TkhH/3R6ylqlNNw5WBZmO3dupBmcP7Jq0qT1Sj5nxckl1H0gZIestW7mCZKM3BJCrhoU46HeQ5
0ejJQtdk6nk5pJSwxY+90ypz5SDWIvSGJlhbKTosAKcwjLTRKVmHJ1LIoZlBkA7ksvgZbf4TYwxT
V+nWaGfGSeHm6diCqzODOqHjRjmHbkNHIpT+kAjyduJIzPtKLo/mMk4nKUTYH3nwettjPRTDyY5p
x8nauGPcwTopAQKee3kXLlP9mLvrErbniQmNp89T5SJhe8gL8xSnln0Dw/XQpLHi6wlWgqWJAzZt
8yKlVXNTtuXFKnFsmDBdORAGKdNx/910JTKPfCm9SYQcu6sY/roB11+O9KMlhY9LnWbeEIsHxKxU
kWvaHpqK1veIZ0vTj1Id/QolzkdqKwrqnjRi9Dr7zWg3JzRbL2GRZQHQpxdNbixnbokjMS2Tb6/T
kCT1L6DzKzxLvxz1Pj13JPZlhlLeSep6urNSq93VdhET9js6bRFdaGid+twmr6ZE39+28uSUcheo
1lYy28kPGj+vKUkbrs0zXXTqsyGuZK3KD0qB068YcI0MU/bLQB1MDAKPXpnM93m19I4RTeYNWbsH
nsF514WCJug8m7fzPV1V2Ikx9appQEIojd/MEvsjo8puN/Zl5WfRvJNYaE1VAySlF5Mn9f1uEC8d
gT5eKpbrcVA3o558Gdr9bbu2VJzYzF2rfm8Y+rla9DhkSnqwk+7WgjpKoyEyd03eX69GHUx1CiIO
RoKDVwSdRd8+RrXW+X0nbD/rHkq1joMoZEaorTesDUe2BtnJIrJ7U7mK/TQfXRK3VMIOfghAoI4w
UWgulUxuLyY5BydljBYdKVvTLYGAIoobrHN6hv/uHKsHU5I5cxvJW130L1q8xIHK2MQFm/+DkysR
moqOI1GP2GzlZ6vMTBov+qVtjbJDNAeq2nF8zhWqKMNQjoqcIbQuUBW0lbS3Bu1mhDFwTGwKoaGu
Lmd5ng7R/Fqk3Y9uzJRdCty30h1ESdT8Boa1MO9vxoRdBp9I64DdD8xU2vMjvea9xV0pCjLfUAIM
dfpkxA3NIrMQWNcUttCQqNaGb8M2CsV7uaYhN+1KjUYk9PYSlaf9sDTyAtTHGty20WsMVyblSFft
mJlNjol7/WCNulup0ew0Zm7s1nx4LJcUc+0ooFXI+b1qAWvvkdEMxlM/zI8WvKzrdCfqiljSaBgC
c2hfukYhEIADtYuY0z5kY3RfzNOuBo7nUmUC1iRUYCUO+RRbsVNg2/KZmnfeKpu4WunvkTNGn0Vv
FY8s4SczlBA99rLkkJmdn5J2PkAjfuorDjhRl+xFPTfO1MqIImcVuxhNO2eWWl8dc9bAdsDRCyNC
qrxcSY0zTkXZHTXq8VYYLnksaUIDZ9T27LnlrqUhuTNqaH5WcivGzW+MH9dKdfNIquNdvr6jFU9u
epUEEkTtvJ/VDjEqa1HIRm0hDEJzK/McI1+e8s5wwlAf0JdLNCtSGyRxf5ElogaBC5lcMqHKDsRJ
xdotx+Hn0ljPxOR4EMAum1nebz5NfHtuJVdBrWRXemtdcM6/IhH+nIvkXiW0mrqQBhuuxkV0066a
aeKpts56Pk4PpZbeRipjWyS0vEVNT8M5ia4ZnD5JPdYjM6mfjVyoe8UOlGpi3gMR0Rt1VgWwdrLW
v0GJg93OSthQEzqccx7ajDohJYpDRYxBA3KifUt/A7YRUUxJcz3Fve1XE2KDTkpnJlXGe6gt9an9
h69YFdpjTsZX2oXzMYRGfh1SmBt2hl6wiS2/mo1wN/dYN5OeQpWJmUPYfeuyYIfwLNtzFQsZxryB
BKPK3LIrwD430s9+NprAmMh2WJV921A1SE3YE72eGYdiRgtUact8jZ15Zutaz5JMXGhBm51YQPVS
qrPIrzFhqQvurW4gXqYzotqJ5qOpkFBRmKabMmxWgs5o4gP5VaFb5S0N1PWohxXhjVoLENdOvMmU
B9JniBEdYa+3ivSmReG7ppSjN6wymQJAautyxkJuZj+WcfHm6F62osc856SWd0wFlbb6rcXKcxde
z6tnj419jsxMJnKthzFQGc+0ZlYC17P7PtT2mg3FDyaxP8OY5f8sJJSIagnUJdtrLbtC3I/FnRqJ
X2ZnnxS9U296gzNIsRWyRia/HtKZv14NV1lDRzbu0j15LAIPxRSsE9WNSWpRLlhD+Z4Xw6BwmsvQ
KlQKcEyRpTusSH6YV9PDGsaYxu3mJz0u+yqu8/fZID/Mhkp87DEUO5tP1GdntIIoG/DYaoSYRnKR
XWlzseOYWBOAZMf3Y7ZMfttM73Bt7ZNpyssu1ko6lAb944QhCCOan2lWw9SpB9rwUvI7NJJgqJcL
s8T5kZnVb2nccM1BPnLS6rW8I+NHzYkEHmA1hsA+6yi+THXF1zb2K8fUG5K6yYCUsDfb5RqQMTte
6vhxyiRQFvl1IDXFwdYceWZeaadxeqMzX50isg7I11Y6duBRLSR37KG724O0Twa74zjlV3qduWFv
ohNoTctnRLk6RUWet1b3R0uZnj4m2pJND8qOV+K4Gsn7qMhruu4BfSvsSFl4aXNQPQJUlneyMT0L
LcGYG/8kCoSsR6LD3dzEa09oNuTTVr+xiVvpSugMJT+IQkS5R3pjQDox2Sk1AT+sfCOM9C28yDFi
zsgVYl1HWMwg4lvb3BkMo+sqybm/E+COTFYdlqomjpg6oYNmmksCD2R8d6IT5SOC46d9tmrCqNdE
PZotk4i6qCu0WtG90nJbNU6pxK8IAruyTTFHbEQ+79rhR9qSt4ukHwxdolzHlQZKWjqoyLmFHgvq
aA2FFtAmYTD/bPg2IMZq11poj4T6Cx4FkoDa6Um197yDraPkC2IUYiConPMApOBVgYcmj5FpSzIO
fziGqRMb9b3GdPIoZLSbxZDdsVtcY2FPGKdlDB2E5LNizz5KvC0pLGKcN5OY2MrnjuNtT4CtFfW/
yWrkDrYFrfSkOmX6iHhmYtSDVnE3ZFnlg4opGLAbe0oOQPyF5SBx69hatRCHToMCC/MzqKatsUsr
OU/gCg/9s9T2MmBckB6iGnBEM4dVgHf6UXSXhWWx0+0RMq2hnzRykXe5TsEjD/+bufPakVy51vQT
UaA3t0ymN1WVZbtviLKMoCeD/unny96aA5kzR5iLAeZCgLbUXbvSMGKt32JUsVpLrLGzrtGnnVxq
rChwRFidVpnalMrB0ZbnO7XgyxM9zRu5eaNxCsSK/AJmQvcxiM12ENObS0rBOi3ya+FNabjEKd0Q
HCMGcra98sSzi3huq5l2fuyrJ9U21RkZlde9z46pnXAAH+1xGA6mfZ87myHdJ22nntuJkYHGy0MT
O391UQ9tiQ5zYNHI6XsbPD4d9tt6v1gtz1gH+lcyrPqca72pbW78cDRYxpG07d+G1J0dUs/3dElI
ec2h1i0C6mWq7y2nX3VWgr23Jz14rPjbJbGGtXXCxtpHyeh/FaOc2SxjUh+8ynk3HSvbjdjO1171
1mQjJQB0aa1JH2BoqmITbtQIG4Pk9nZJXmL6A7IydjcTA6+R1EddG32ED2kLKx1Ye3e5x1dOYViV
51FAmMGOoqXnyYLZQJlPpPbQ7eXY04JQBWmUYaeLuMG/8rFlMuWIG9lMwc7b1Vx2F1HRWXMDDWbD
wshsvPUA6pssdzlCjN47mQTcKL+rjsOPPnJtoIF8LCqepaCe7DAzLfPskIgcNnbyZfN70yNzpOBo
Z3KDbbOhMYmtLSzk1/wcG8v/2qispzrooU5GNNAWb1HT22LTenG+kep3FmTHxKHfWY5c0tgr+yR/
NDriD9Q0Gfi++73Ft8KnR7eli2qldaBZtZs+my6imAIvEfPlaim+ejlRmt2hizolelDvFuzpuWh2
s+Z92UX1M+lYwDo23oJMuX6q1MoBpQ69au9zDkdzM5YbS1TXiuo/Sq1u6Hn80bU8TjQKjFGicIu7
MEj74IGSJFgaWQ1novlNZggCl5WBtl4vWRK0vAQWVnGxzSZGbxAI/Ox1iRgJvg/kUI5hIftyT3ko
C4M5cdEafLAl1jpiEAISz7D0rWrCMfYpIsadqMeSWIl3exnjB2Fmm77Wg31Hzfce9uqu0on9N2Vn
gSUDTdFtq1FKXmYAd4Z9ILCmDssKq3lQXQxNZyZLKD9BTtKvBI7ue3xZoacsn1aDeF0PUjsiVTk7
pAAM2vyaN/wC7YSt1knxdpWt16yFj5qZanq5HabO5axblXFFTDc6xzoQ2mFCHRAKj+IqjOOIoDWX
ailTfzLN4YUNXyW989DzbccPzxewAo6PmzFbB2Im2iqPux0lnfZaL1JSTnSr3aQOIyLnl7HiR1mY
5ekoUTLGgCtKnWHBTqM4kVxFUtpr0mk2gGPVsWZa9sdJXPKBsd02CE8y+up5HgHjWlWu8Lxy1sj8
ET4+vbXgjIz0kbB18Ui2wq8/p0VuuuxPsZ+ttF4SOIPfNSl+KeXRklE4J80I9nlb081ENfPd5FcV
ilfRrIa5nUNBHPfoCRPuMoEchwoCypK0RSGFUCRj6EbxLm3KT2qCbTa85Peg9vODVP3OSUf7rm/F
WisrjLUBdk1SmPhG/tFp5L1DSztfnbKhGk5ZXrehJ+Jh0N8He1PPjgWKmEC4etPOJNJlS2npa5cu
LyKoqj2j27ttjIKR39jTz4IGG8fwCjz6XFKetPfa1KDepe1u2OMmN6R3P8/FM5+oe06cno3b5I7W
s191Sj9gGTcYcU0Kgk081Gt3qbpIzZq+KtOcpKy/ILSlWJeDsO8QpHXc+J0TcjHle839XXMF3llJ
wpLtNM5FS2R50++G7DjzF821P9nMxmM1+l031f7Z8Q0eq4xKiZ5ekD/7gGjHlTd14qiX9rtPn7yW
9rQRlAw+5DL5GF0H8ruUB5nOHOUC8a/uMpMkDttd3tTEnU+ehTYp44I7TG7LznugBrokcKjUVtyi
23jmxemNqMK0tU9ZXXF+p/5zCSq3bXvGrlgB/1mxVTPuMMlQD+JxRBGRX9zG0KlMQ4oo+nWeJRtp
9agMZwr3eq4lckSibqsT9LExWn8LO1HeaXXKt7esL9SaxCzebkQk/TetXJDho3yNZXv1xPA4d/oU
wpz/ypW8z8rhxglqqPRawOO4T1+bOnvtbOc4l74ZTabcyGHCwu3OK3fOxEYkjbF2JfzsOIeLzJ7w
JTURztufqaaXZOzLg9Wmz4nd/G4cxVAlX6mcNLhA8a0XCYSry8tVyfRoVDaTTXLztiT2+1Dbb3bj
nWmi+Ojy/LjU6NPTfhQsZdAdqcFuV4u9PrnOhpOcZq3ceqy9xdmIQn1yTyMLIbQKDaS+LZ0W7pTI
R1b3Yxx416JwflpPku3uhDKjlxHx86UfIGZzxCIdO8laq9u7ymMyBMs2ckkXPK1rwlH7rOztlQVi
FtJPNRbGtU6yx5IkKaY676uD9i4HZJamVwSrPENG0CGyWOIppC55WJFicQtrh6i0TbFr2n5tec0t
xqN8Sgx7TQDWT+OKV73lzw7WRNaTWfeH3J94Qvl+63xWo6u2VpxM0aKKO1G4Y2g7+QdVoSciFal8
VUfd7HqKqrmUAKBgvfIzrrCr7A0edcIEtm77ZvUUH5DYsWOLpzMiQxjt0nm20etAj5BFbSdGGwsu
jvowAgqwxY8hKNadhiQnDFRrr1yZIC6btwkd8VZt0ubdpXfKDK6CdhYkNRQgkUkfFWlfosoe2rC8
xdp01AHYKFPqOr2z8T9Ff9zzukYeTN1YXQTRAWcB3Q/0RZ/Js+ichYwDFAmOpR8lPU10+PRhY/GQ
Osw3NjrwZZa7oJxPhhH5Tbrv8xIVCFlrJaP3mGL9pW7GWwvCCIyhOdQDVn+tArhKgLgN6PwVvRB2
qJMLFHkG7Oh5vKUQFGMa2i2nuKXgf2ogqTzxQJzqrFnHff7at8ypgQnGxL+PBTgKCEFb9z1Pqh6j
hkpm9TYyeSnXIw+HzuswGQRRrmWsR4nPq1x8d0Mr0s9CP0LIFEO3R8xvDdNA6bqFIyNbzdYTWJIH
lAX/k9qjzmkcnCQLuyZqdmiwHZtomtWUAEOLpe1AQ3NQpkEDthm7PXFD19awEXeVycAToOmRJxNk
fSCll2Hs5jUVX8hRXhzL4KQj+SVzf2SrXRsiAJB0zuDHTbcp2/w7sCxC564TdRtQGvmbhik3ZL9A
apB0l8Rl1kq6xNrMp4y1a6O11a/SmChUth41cp3LdJsl/VrJxdzoAabc+mjAqte5/i2pMg7RYNM9
1RCtVRbDVS7utzf14A7lbjDoR3N99emaYjW2+5pNHJSKI5XKZXqRERXZeQN65KakQbgru4bvGgrU
LuMzxqxHRzSXEvNZmOjIzLpZnlsaO5jky8NSVubayWjn7UnUSYoRlPiG1CzLvcdaHvqg4ob9e6am
BwltnXaXtq8vKQasyC1YkWLWMGPJcIeKnSjqcxmzsAx8VP5ceYQfirPvLP3+T3NkY7BaO1A5ZFAh
WXojiG+vKifb2vTDhCaQBwULSkJjVHepcNWtn6PhpB8P6Uxy80IW1Vxb75kakn2f4niwEOTXGORd
SDAjLXUON5NEKmeGDFQ7Lbd5ZEq+6nk5fKn62S/gt0gykTtP6jaKAXLr8p4Ga3MR815kuMORyAXa
qGGdWC6ZocWRZNKb6ZngIUaujQprTa7CBX1ktqMt6PYQO6zGvXw0mfLWqiAUIG9wYhFDt8lMhnT8
gx4Q6xwaglm15TW0KacnDOqKWex3rgYijQN+CX9s34pmeP8zP9TQtRW8XaOj2g5yTD4V2TE8vLm3
tTrX3Dk1mw9pz8ve7ODgpDePXz539zxktE7eRgmr+XZprX/ziDJcOZ0YnjD3LVHuzct9jSXQUown
7UTXuPIaTFVV86tsvPqmBK83bdZdHOHcO3I5l4q1JUYltUKbgmrBYew3Rw0RsP3pu91v1PcfrPWk
dDnDyp4FmSIz27DX85BBclJn+ZFXyULMXXNJ9WbtJfA2dY+u+tZ2z1ly1cdp57vqqSOocBcYvK2D
S4Ev3ZCKj9eDhR7H+q7L7N9lk+66aTkGfbMz/emQxJ5DzYZz79kVyfNswmzwahP0OtNnDTQm36Xp
fwqLCyZASqUrA+GCVzsrpL3bONG749wSTmgqRI11sS3tBmgldtkWiIfz++7VJP2m9ghky9Qh4clF
jANRnP4esuCBOLqXhuw5V39ThvvU3tj/xFZXK0AaRZxMhoiy4FZAL46HP14p+k9dqOWeflTQfHQb
hfswqvbc9qRbFwlUch1/2Em2JjwvGgpOzp6BrJ45RbjXaEtsn1Mq71Er6hfNzNzdBAGKVB89DtTv
QVM56h2zfy7s8r7R5jc19BuXcEDex9DX6q/K1lnz3HcNsHCcg40z+PIWTwOxWpvnuIj7EGJKx3fN
PE8jFES96OL3qeh2ktDBuX40Gh0RfvdbKOOZAq+XetbO5QJrO1unJVXZzg+SXaGwBrC4sNGrS9PZ
/Yl3a5X6NAPkuX6qdWNbWlTbLZP505ANubZGy19WRNHFmPACXBWggB2RNruhMyGbPDplDm6Z/+//
yqhf/v2fgf0qsjhyEZpzkW4mlCUhfZyk6RiIz4rD7NYMXEbxpCekQGRu9W1RKxYSQEY4XmC+mmKw
KAmKvUhQNx3p4xeSbNoxJ4FeQmosZ3TBIN24shmHTO/s6UYx3NGYVsCPaf7Bh2txJNoVB8H4QMLe
QRuIVBkY7FetcIujFTSRV3fdakkaegqNPli1evVhkdURdJxrwdxrKwXc7TfLQxBz+7Ztw9xko1T0
2GR8wyFtdFDD1rm5gCRlu3Dhjgmblj8UdgIBb6GDMYgEZEpgZfrzv/EXLcfk2Kq74ZQu69IIzBDn
xgz6OfFxdXW3ReXbhUFW3sW521CjJwkoTAguS31Qc+llCDA77v6h4B8npJgmRvCqCi6dVi0w9M4x
NRFNGF2xhTJue+t+Sn7miZBR0ZnGupyz+pxvCQ0NF0oriQfKPr0C5ajDC1j8gepIRaSjT5E8JYqv
6JmzVS/kRJEOCwyeyTVrcRbFLnVtEkE5mXLFWieiyipvcfDoR8gYmp4aY+JLJ+WWUIitXqlxNaqA
dpLcuLfqbxOVKSaSJagVZiX3KPsl3eTBvEH/1RzsDbqZJ4G27dQVPcIaMdCbgRB66QKQknZBitx+
iNbdOrUnjqVKDrjkqKZnWqkRo2GH1KNawwxTYvzBLL+3KpuRx8FVTTTpt+UY8V0bWElo1Th046x5
grN+7sdKW6NJwYg3xVcAC9asvvoUWfuTTvOHN5B81fXZVufpXBVBS2ix32NIRVM9KMzlqhPdA0ZA
iDzT/h5SFyjWOWYVT59NgCqhkP6lXN5cReioH8g3keEbmCYnyhz4Obk4Ia30DV4Z+cMuPtyyW+K1
kRHBaxfBwbFHyFvMpiNSWExb+VsjKamEmRsogNRpEa+51RAwUNVr3jdDEOyUGOcI2whhiHA2UZtV
42awjS++gX70l7kC6HxLxD495NrBXGYknoFA6BhDTWlJxYUyEN7gOdpEQ7NyIjKTQnhC7NrYjRBA
JIcZtmcrcJp1wDTDlLrsVXm/XgZjNdPDfdCNveNPw1rAS2wtHZ466KZii3IXfCI5FzSTRVrrXKRj
mDsh/W/qRqk7V0JGBQC4zS+fGsYno8DIGx/ppufcOcFZViq+DJTH3RXlkWbGInJExTeP0eqoLBgL
izgopqD8AXzGYXkzcnM/p/ZTDUFXj0P5mGJ4fJg6/tDIrMpU7m5Slf6YdUnRWE9Gqi3i+dAI3tfu
BUUg9YUp2v7CyX9y0FHKypaNTvSVE+YVX1y7qtd1O3/GXv1hKt9dlYZADkCCt2D6iEoSjUNfoYrM
AyqkiVLjE8BcWA/Ou0IwIqUzR2iafXSdGPAWfT67sk+I/MUyVPjy3UrK33kdX00D1xr5rxqLWZs+
tgGn49SZ74bHQD83NmI5so5XqSe+0Wyb62IRD4ZOyFXP2NsrtaO7q4Nt7DqIfIgsmbRiY2vtxsHU
gz5lOLF/RB5JSuWU7CC/z01nlavC4PBe7GDldc3H7PCyNArQDHRk65vU3nKv9dh+VfGYAyczzEoQ
txb6YxqOCXPoKs1w9VeQy6Pjv2QD/dItLa7otPtTb6G6LqmM2RNXvZcTN2xaN0SkduVWn96hwkGl
KwbL2QAMSt3PkXfZsPiwR8fYQoF0cAjY0LO+R+W2kCuTiJt+/QnlbLauPIpkA226CmeDG5JNZ4lq
IsGidBbt1jP5RBzCZoHesc2MyuWesc2V7Ppli5IeRxH62Nrmj85CjId5MeatGOD/gUNw/I25FU0e
0b46Wtjltg9Jx1w2U/OKEgL1nrVRlCLrS3lxkvrT0xtkGPaxc8d03RtLgJ+5PWdLyUODgWScPI1j
bjznQNt0WOcYXX1eQZA8w/OR0CvSsOIDmZJmX5U3wKzwvn3F9+ymtey40EFUsw7VaXMZKjMLaasD
Jk/ad+oTD5jo8rWd8+8B/GXeJKJhratgOzE01cm63eh0NqwJaL+b6RQn/jVZN0WOaMdR97xOHIvO
sciYAXXS6RjHe7CiyQaFgABdZ1PydWu55xceIleXP65R7x3eVpI8B4w1SxeOaoSUsYP3DnwNjBxz
AnhVM+JCSCgcJ6M1++59t47KIihX+bggIWzu58yBrS6SfD2O052K58+6crR9E1QGdzlClNTR7U2b
0jI1CD/0EC95cKQruoKeNVJ9zz7F1hvg3vzYjh53bzIeRirB0wqDCU3Mp375Ekk1hHpF0GwwK+Yb
JzuN2YyKoFjYOGJDx1rPCmiUK/vWcBgntLAbJe3f5NjLfVBw7s2s5UC9y9Zp+LmFkIrhp/1xBu/Y
EQ59QIm8nttEf9SsHptKBgel07UpnGC6tq7Mwo7m04de4dRNFis50MqrNopIwD9CNRnH42NTlcMB
AUTBqSHrMjnTQEr6M8zz3OIfjwmms6UaNsiLf6V48DdWjG56zr8GZOWrDIQWiYfAQ9l3D6aDjqRF
3dO1AB6mjrTfGEx67v2HRXMwVthIgOPySw6PUDUEFxKt0wHchbSQAlxNgRH6DJNqzj8sNe1zaBDt
pOzpl+k9okN7BdWjTIgEY82+oeauQglmO3wy2BZuGsk/um17HtBbTkfDJywOZLElrg4SD7ELGY14
F2Yyc/dadXMPNSpsuXIVBik3tR7G8iYXztVp6AFd2F9WKtH0sFIOUhme+zT7UVqzc1poZ0Fa70pM
yWcPuek1xa+C+s6FiTUevwJPvxsPhlucM5cY674ZHqagOjWSQUdq8kOm0xXL1xG35Ivra68Zdhyi
lRLdxQUwHLPC2WiJ8dRq7XdUNxiLxmb5qrgtV+pIxGK70YoG9G9SHxOrkp39JP6iQhik5IM03DF0
RiQuKOWU9tQHv6RoPjyj+5yT9lOf9INN9YNtTXw3jIr4NjIDhorzejC3jolN609WRoE0blnAfgbJ
B+lWGpWcHKY+VeWmvR1y2kAFPWBxnH3aZozYtf92dfZegu89E9IryQ/JuDyZdvdGCCqUDvxRZdcb
37SLFTHFGNqCgJVuFnPkOPe+80VVQOQV9bNu1l2ILYE8eo83Rv8gToSzoW7fJulcbaCHbvGXSHAX
RsLAA6SAAy8BoDrrjnSLrbDSkUL1huZqvvbgRNNC7dVwXXIy6m7vvjZwsSR80rhS0lVZpc62jLH/
Eu1DEkYXmS1wMY43SUcn1xEzC3nyUdIynyeoEreynF/IjKCDV7Y7y0Xc56L6Z/dFWT7m6d2i9/bR
acdrRmjsZVLlYTDRP0hP2w+t+VW0g9g4Yw2XZlUM6uNkho0DieWgVSqSJbImvq2+7165ePAnlf5j
M5fFTuSAVaJTd6bVN1AtNWrlRW3/mDe09BaaWTmPqvTdPQYusL+2nMJsWLxIK4jk66bu0U6s1S61
fQnA1NUg2FcjBsT8I8ChEenbaLRhCzEdY8tCeoFXjvzmMuG+AmS5UR3pwEv0ISArQxm7MgtwnpfY
26mIE9tnQwp/192U/OVESnw6e3lkIvPbBH5ir7VAfpjgdSuVximHSZ6G0wKEYlfov6lqRQJlyutc
i2FXVgswpB7QS5tq6wDsKqoRm0YNJvk/R81Iw/rO5bMMe4dFX7I2HZkXabsQ0twcHBNSIm2Vt/GI
yqaVlkppUJFNo3krmbEPzc0n/YIbPy3eY43IkS5hktCpD1krYPWVb3Bl97Yc98ToY0NvKcBtA9Kj
mwxcJku4IEWQrpvSNtfdaD3lkHahT6836yiRp7U2wVlhczO93tp6WrkO8BhyOqvn2ALDk7Cha2Oy
j0uCdOZ/Nsva/57gcIsQQ97ienRDEgL1z1bZUbMw8ugmZT5/aodL82CN1WPO9RyOXvI7Hgh2cbwT
nSGPRVGKqHDl91TY2FJbXIwghM9pnl2ATTa3/8Qap0m+vNZa657bEcFmMrC1yfgK5ETcNrg5gvf1
oPQbTik/+rbG5lNlGu4T1rjOTdw1+Id744ZsWw48//doKGj98MtnY0yrg4LhDjNZim3P4c1PclZk
MGT/IRzkTzjXP/vHHc/G9wZia2G1Mv7lbbFRacejddOyDb62y6uyRTdfs/9UW0WPclHrP4szJpGD
GiBYigugN/Nv0RWbwctfa5fa5KAC6q+I6XWzW0aIqFfFuBe5fGgJGx+1iqxiRHdgmGR8Ib0g0I94
LTxRVulVwPHuT1bbn7ajo+hJc/azL/+We1Bis9QqRYFzTUDu0P4Hc/e/e7sdjwRVlAiBzcu+lZH+
Y/6zpZdNsmBfWPe2ezGWCs7XT9773MdchYIpbBS/w//8FcSRzw/9lzebNCEirG9+fdd3bxkd/5Bw
4jmLZvo3CiXpr0Vbfw86psm5eeZUH1cF3gOSFkJNDdc2NkuAYfOY5wwtU1mYm6nAZAAooBFCHFLe
xtFYyEj70/1dHAa9Q6ikR1VrfmuNqyKvTM8kOOFssNuYDXI4MS0uYOzWncyTNS3vw6bzrOlaiWXb
LRzBeoOGMMk+kqzeOgEcMdOx2njzG56pX2YBmzgz2YW6Z5Z8E9io9a4rAHTbhuhfvO5xa2AgovMs
crr4Jc7r0+QHxSlpngk188LGtx7JE8RMFWxIs1pCZxA9FH59hWuiCyY7ZaX10PjesSenbNW+oo+h
4ZRQd4QNgB6MIIIvxFcKh4sbBds1bism0i6JxKT9Bg1IzRqCsgIbceO7prCOQUpkCHDKsMb8deeN
2uUmtSKqNdtX5uQgJ3G90yVevODFbc9QCj2+GpVsVJXuCmmwwVTlL83BlU2Xgn/U7NcpV+zXgJeB
P7krkfPG2zOZLnP3joBUPbftX+ny1Az/9122/5ax7N16cUEvAgOaFHfiv3xlgrkiBHJsKq4JZPRT
aZ+TKnv1R1XB8AmKe0zMYNIb6DuYH8Bysj3TskkGTvM8Uz/qWog64glDN2qdQuEvylX3y8usz0EW
64VE/b0Lg7wSGrXm8zKt9VpU/yFH69+SZwjNMc3AJEjKhF/y/+UlDPw/tQTlXju3NUVHydjYzXGs
GY8waD86WkN6h6j+ylv6f5DLv/0/VDb/Uxf0039bEP3/YatzwEn2X5G9t9Lofyp13vbv3Xfxnv9T
bv/tr/w9tt/3/8ZnRGy/p/s20r+Aa/Tvsf2B+TcT+IzaMlq8fJx8hE2glb31Nxve30gpxaP2Jyrj
drv+V2y/Yf3tllZNo5ADzUs+rvN/E9uPReF2If3DGWoQf+3ye3j8cjbHnH9L3vuHMzQbi2ywlhKu
jDySdVkj9Wt0qjXFeNWCnyLG8KpD1OEIrIrbGsWCjCQkLZ/HuvL3MWqQNMGl5LYX+btk9tp3wQLu
e5liXDBzcdKy4sPO/Ud6TaBtevlruIsT/7U08DdxKodF1r2kZXlJkUeEYB3JGhocsOfGb+rDbRCN
fWzf1qFyTaL9GOiX6RhnL3lifueFcZ7NeCNQIRUCB0U14fYbmKxEM9yiysi3FuXUrSYbYUy1yxN+
IB08ImxtTj8L01JeVk/u7NwvxiOZFwT19oq1xsB3TxfjV1lPNKQ/E3nwWY3u70wiL9O3gNAISrnP
zC6+onuVuL7gTsYif9WxjjckDYgYjqg2QUQTs/qYJY10inyAKSjwkc9Xp2ZoWXDugBB4oe3BGTuW
Q7MXPggDcnvjWxo3d//dE9MS1yRMgljtGlyh2h+NjLu0sH3OdWa58ozmFwK31zilhKQJ5ms/6/te
WZegFM6dXabxwZAd8pEYJG/Qf3THOSYS8Vo36k/2BS8ProlM5qHR+1+9tTG9Zg7xQo17tIXnEvEv
eTEEILUvxMTsCj0zTqXLG9CgHIpipLBRgng3rBeruW+cnOgWfyeU7f2Q/bbJgeHcfsJnrOF3Nzqb
AR/rOcCrLkAQflU90wj8thb1ZoXbP/dRqMAfbrraIBEqgGfX8B0i/xi4bE8u4lxitqejNop1LC0V
jRMxS1ir6ZMidBGIhnjyEhGnOZ+n3JSRUs1b9zT47hQqI3jLbZhK4Q6v05AcNbVEqaRrcyiUtnHW
SctgNt7Wj7Tbuy0YXAwJtxkL9B16feGCMy2DCJ4vNN8BSvKJVEiNKgPIaHHSTSwQZE+PqQx22PrV
oi+rxUt/G4izI3cYT4En9iIeVNQGzimzZwRKk/XYO3JY2whBQInby1T6d+SnANsgKo/qWd21o3VQ
trMG/wZryuFklgKWAy50KsQFntGJlk3z4sS6CisNaXeX0AUU35QLkDfwT3w7daKVpRWwEXZb1Yor
0qN9B5F1sGKgb1u2a4bQXzpqlpDciHNbZfeNKy+PjitPeHBStLv+1nehGwZ72gHvlge71rgI9Udy
uzSzO8Zt9wse7DzY0LV6OurYRXYZpCq7v3Ynb9Jyp+v2KSUOrqqdTZYOBOhakHcyEflpSK+YPdAW
mLemzF7C3qbtr1gsIiJC+KwJbFDmjL6FluFXmKdI8OWNAixPltnt3MQYcMjU18JA7+iiHWEMVulD
ayT+ij4kSVCUc2xTgawqxsjlYgvajBqW1lQlxUayweAWKka+dDxXvomf1CwR5S3M37BvVkiYT3w6
Z93wzmT7qPJp7+nEyXrFZ14vW9cZ6p3pyYM/WV9DbiArxUaOfqtf+YDex0D2a4Rw78uMvKfMbLk3
hhEYNSUiyGynYUu+b0j8PzKLbm7uCEHdSlMgLmKVIEXF6289GVu/n+9QFr7ELiiFycMWuYxjCGOM
caMH/brB+5PM4upgPV5ZvbZvY1pT2owiP9mwGMxFcqoCi/AlQbqAZc97mSJlz3GVkUyTfc+T/8k5
JBG346wvyaIOfToionYWFk9of8W5P5GHhtM30/q1bS/lugjwVpNAHyYjwhCGuoO8peNUPgkUljh3
Ss/OjjCGi5CIOVx7fKipf2NzaYZ9z320y2awDtZ/rJWoBTuO896Op19DWxirmj6u+1rPrO1co3kw
/OSxT4PlnBcsF8nkXrVGOi8yWzh0tfq7G6eNNBHhsC7cKJyG/ro4O7Y4JZGX7+KkTd9ieI5jBZkV
MMhrk6nOGqEnfCYSZK1zrePoj/FT07aREcxhoS32d+mBrLile6dnkNmJmNEbOXn5yj1J2qylZ7up
RRI893HkEnuz1nqk9jplkOAq/Wap3fbE+7zj6WyZes3s5BZkNA3kGF4TisS3VUmTSOq0u0FvKUjX
DSx8FkxKYnTBq5ryJyWn4Jt2q5uc/Pc8+vU1E60ZxSqzT5pyvDNaWg4DzXyJmQdPhVmcWnD8Q+2X
T7L+EX6BqkBLV7Q144nTe/o7U/M48KhTHFKup5oSb0o1ejk/LEONz9XlaJV5dohLQkmL5jAVGXnp
ub0ecUY1+rl0M8RrHeIWM2259Bps9MLi7hJsS7xHRFfXLLXOnSyCR7Z4TD0mht/eeuln8LS7OC0P
QisetHm4qsGkLjXFxSispOVY8/gixPWhzpxHwzPVkUpEf1PfGFyLJr/jrIlkRzPPRPQgH0Qco1h0
M/gYzk2skforupCURN5k/h0guAJ3/F3FuAJhwUGQZr+PzCCxsDDO5Q7xIwaO3vxtL1ZwHUT22Bnd
cgEceLd8wv2zIJaXBcp3NxNVsMpJz0NE5c+PuZ+80Mx5P/Ccn53G8ndM/GgOaVBL6LRUqDJCbdHi
w6SNklSS5AKXdKrJkj+nXXuevTndBXNK7FtZ5ZGi7G/LneVFFMBh+GzhyMFCx20Px9GIeDvgd8OS
XLxMFhh8LviGaO70qx1GxjVIHnOu7xbbSi4mwfY711HvIvOKI0bEJfTxSuB242Rhk3my6L8MEzWo
C6mGFOK07bBHVoaXCDgdbFtbjlpvfWoSoTSDGC9ClPeuN18QgxChYrxCXPd7iWlZG/zhbHX0NM00
qg26Kd9aQtLJKCzxElhwxXQSpw8mGSihMy3TO2l+zJGDNj7ETZacDG4Vznnn2mpZd/5fnJ3XctxK
lkV/pWPe0QFvImbmoQquHL1/QUiUBO89vn4W6va0RIojdk/cCF46MQsFIJF5zt5rU6bVrvr4oQPg
5OojVeOiatJj1PLAyZowBrMc33HvtLswn0s/TOoXVo3qsQwt2AOL9M3K8JmkqblHTDYbUuXVyUFD
273hvd4qkhojHBICz5iji0IVv8RVhNgMbhFI6TuSh/C3ZChqrORKowm5kYLo1NQ5rSR12RvxwFye
d56KBokN7sFKJY8WM9eJaYfR5GkNpWQNBZsi7yUlK9wSy1lhaWhjnliTtCT3sKaC6+WPk3bCqLgl
OfVrWauOoQfbipCbTZ9So11S4CHBYrE0Mi8nXb6kyEnHTP2K9n6xBblSgJGsdpE1VKvSSF2saXJ1
co5zpbntg/aOQA8/XQDpQCfK5wUZ2HxhUcPQK7odk0GPUkq4K9oSm21ZPiMbxI2wCgWTTrxDpfd9
1KjkdkrdePhUrtN67o/ySKvLov6wrFgJPciPiBQ77Kp3Zgit9PyBTlZYbzBoZ9ximOl/+eb5U2xd
+Knff/rXv2oWXiNOFbTv//ylv37y/vfLIGYUWYl7mh/fzj/961vYtsfDL//8l++ef6tBwASdkXCv
uW739fohgWSxP395/myhvP3L9979ShzlUwZrnX/y89+df+f8F/BLsCp7929+/tl/6cejVNZu2ibG
lsU5NZA2LvbpUjLfduun569//uT8PbTsAkwhbAKmgYFEAEP08zfOn52/1xNthuNva2k889DZFJ1D
OuPr+S+eP5QybmyeRwyj5yO/w5Rc2ixxsL6oeL/Y/MnfwIOQ9Wsqxb5DDb83STSlgyq/kE9Z0Tpc
/vES+/VVnP9UYOmP6C5Qf83cfOWql6LLmO/Pnwmr6KokiGSblgq6YUHBN79+UAsrhjvVPJ6HypsA
FajaK5tmHVQgz3V//gHZidR+BYAAZK9U+6gt1rWDUeGx0KwY4wcNkv35s/PP5QW06Ob8zfPX5KyO
fk9cz89f+etPnL/+5e/8/HnZLtOuTbLAwRfK06kn1A43W71PmhHRSQgKTEfiuUnXN6AzpWjZZhWO
Ycz2MOTXU9qEAj8v1rf5/PX5M9Abg20taD3O3zt/QBJML5FZ3s7Pp0MtTQmllMVGeZYHv9GJXuI8
nD/E//zs/OX5bcIGLtOD2fQNROzz2Tp/OP/s55fn31fjqvzrhGJ85slw/vr8k/MvkvVrbQMJjJiC
aycKHAJqMH8pPTAjjV6miQp7AQs8KrdW1x71ND+NdXCpSl9ii57NMhxrnVNUSDvZwPHbzj57SV8M
2MqkgksspV3wfJ2LEw/wi2gcmAKkG6lv/aYoqd3LhyJ+wPZsp6JFb6Pco3lAn1x+Sa5FQT408Yx8
zvR0M6AD1fkAHtxOLT1D0r1GHF1UzzV29IKtRjU4TIOXjYpcTv4RFj/ahQRuFeyJhslf4+jG8aIK
TW8Is/VEenPUuzVsBmynPGETJ7Nohc02fUmSZ7MGTTuoLiCGwuThiApCgonDq7kQ6DDXz2QIXQ/T
UyBiI2HLm2bFUekNXNKwPXu630O91dX8UFrVwdeT7oC466rrWQgqjZeK6s7I6Sdi+VKKxzFU90bf
HkAn+mT+7Skh+aVqHvV28vVO9oNEep3y+a4P1OcxJnyh+aL0WM3C6Iiu5YIH2mWfL+wIpsPQqtzf
xi6p1I1SjE5hqMd+RkEzyz5ANxaqk9t36X6c1i3BxTDwKEEELqU34ii4QluyDjBugsW8H/Ly2swz
BzK437N/pOo73LIOPqX5crkegDo9dGg+9MzH7n7sJ2MH/eg7Ub+3uqLcN5Z4WUBWlLFWgsHaJISl
J1F30xfdoVCUb1jS0NKGB4wI/L+4rMz+RLWTzue4BSJ21Zsu0I/d1NXEt3NNxhqnyekoxpSOkpt+
gnjFPE2Dste67JgJ3S4TZK9awRo1kdv9aAcKjL6uIgVhOpRL4uiiZquU2mkBmPN0UevJIU5kX82R
JWO0qK3pGrjjRSouewnb1yIUJ2tidHU5gJnvUq9kFVDoiGS1x6iY3USQHdUMTgLN9U40Dkqr3KZ6
uytLsHY0gwXUuOx4TrNyD37IJ2HnAN/gCjrVZZ8kzhTCu+vo98WSW3yJ4pGES81pRA3JrheA1NQn
TozYkqztWZbgL2qw72m0aWZxagjYxkm00/v4lJraoTTuZnW+DHBbQFzxlJRyQxs/9Vn0iKDZEJlq
EIruelU+pKq8xzN1pK3gmsYzPnqbexCokFrD2NOBx8L7Rk/aBcZh0FrfUMMb1FC7tH9Qp6/yrOzi
tjtigPCiSXYx/9sdDvMQ2bISgBRDgVMAe4rj1zJWLoaCxx394y64T0mOFsEPTwlLzWk+aGt1b+j2
o0KFQj2Io3GTIIuCpL1bkvBlkvHl8xcoH+z5y8/alN2wo94o03gMqAKyeNmm0XIttOYeu+GFscZr
J+H1UItulZl+1ewG5CB0KxwNkZHZdA9iZR7E2rhZKnWfhAnOd7yYRgP8MrrtCfVaxoK1ll9RVdEr
Ziv61MxQbEqh4s7pRVqMX4zox9JJh6Qur6WyhWm15a31BS4+fQmvo354rtMWfkxm0/m2q07mL4gP
sSo/Z/Lki7F4GvH+N0AqG6m8yURAT9F8jV7g0cqL5yTr2PAHflfOj+JArg+AltUmVnW4BI3pkBah
nyFDoa/hoYMKzO4ShwiEHIAuwWs0DQ9m3t2zb/BBTXlpbO7xpRiytovM8tiN82kwwpugwzJBLURt
jkXIHmuk6Z8pu1Rb9khcjzrCw1ToruRVxbUcp4C3WCzuEbNfpFRgLA3jM29xKXMlCdKVQS5oIIV+
UeloYrp9hokjy61TLHTXfQyYC02sgmg7qtOLdtIv9cG4Yfl6Rbf4YQiCO2g1GzDnfrl0fihIfiAE
JzLD7zQIB2Wdn0AEe3i87KWn6NEJuxT5WKXAkApIbVWK9IRURr8xxMgvu2hfCtMVClwKo9IuKsKb
uDAv9EL28cvZoNW9PKAgqeEyiR0Rh1G9TBcgxi5iycTeF58SLBkZFMjRAjm6BiSOyWFW9UtBKO6V
lZuUE3xuyAcMJ+jLKzu6UeqHGAv1CheBMu2IYuaqcugHQYa/tvQLxTpm07PQDP6YX9fBsq9k0wvQ
9RkyGcvrJa6kD3McXWYVMgb4Rn3ocEnu5LJnlmkdfUDvLnXuKrKUuAqCYd6JCUSnFopldBcvhjNr
gLIxdmdLcVPGA/ph0RuJL9Ugd3a3Sab5SYFAhi5VCTA/DwsncMq8A+53mwMBFjXjpo7UEw11r7QA
4ZXztgrEbae1e1peh2nIj1kRumka79WxcAD4PmmWCuskfdIjSDltgX1wOuQGeCEJVLOR3yxxeZ9Q
UUxN1RXN+lRkniUf6uRO1LwY2rM1XptfjeZ+xJ0SuKYA2c/RquMSKo7UvQAHNUaPcppsXKhihttU
viysGy3rKexKl2WPjMUqr+s2u4snIF0jZLxOtqXkQhlBa1d+qGIgSdaK6xDdgzl9hPS3lYBvBVCI
saPsNVM4yHNyMplP5hlSHmXhkwpju4RPY4i5Nwr4XRZlIy3MCMHiQqTnSh62cSw7vGJDrV7MpbgM
0evhavSKlBIiekh92gWsJgJP68pjrGlOtysM3anDUwYsTdX7G8kweCyxxFSHva7El5p606AoWswW
m3mKUUn11El2RgRPkVDYE4o19mO+LtJZ0OwayFMXMeuTPigGV1mqeXO6jycyPHAmKnK4CfPsSjVv
rcb8nliXaqddEsS8V8XUNRvThqghVxMMl6cZG58YicgyG8+MRuiR04HCNJkmTMAQ7fT9FBQ8AuRd
0c+nqlH39Vg9t0H9hV0zqR0TSk4txs0Nw7tFjbbO4bMz80QDDObqQ7iPoA/PNY/4WvjCbtKJjes0
a93abHd9VVAHn9xs8jMp8wIs4kgVmM7g6aWgCDLL01RwMyrLL2xaqKmrvrQlufIt/KFF8dUMCzuR
MG5TPScAz1aU9ERqiCdDLLPMwC2z5UqG2Gd3lXatt+LBoEdTgsssCl4oYIokLN0w9wKjvdKi9DCV
NB/m6RXz8I0ulLtFekjSZj9HUDz7+S4G1aSbFGapY+oJRshEPERCum9Ui0KAtssQQ4DXckd5caiA
UWamNa4e1e6x6KqjoYTMRyl7idHJIKOoq6WEKncgkO21SqsM5pTm2sB7VtRUsZtgi0aYLg6A0u4S
bamLJcMVohm32OIEYuABd/VkeM6qwPSd3k655IVCsBPD4gQi1i+ixqbgdN+rjUf4jFdgfMpK7v7o
HjP45aRWTxOOejMwqHdGLt090pwN7FQvrTzYgzo6HRuemudiM7oCwnLIFg4+AkcQWSkzc5CosIOs
f99g+hRJJzMWXBo19ownSe53ahD6ZPJ5uvKDah7a6Pw4J9FBSeabCFvYEk5H/iCtlHAvhtwqqZ0i
Y9eXEdkdLcEGZBCdhqF1Ecl7k1HaozXaHdaDHo9yREIXJRzUDR3JtVj9rAWigWXPZuXW/VVGLR/h
LzJOwdaU6SCaqBvN0e1TDW0FdmyEH2kFYEnSWMrDRFFjunD1fcnDaFocNKkeGbAQvQpvKhYMFpNd
GSlXkn5Mpvggd7SrCm/Ay5B2MPNEKD2Lweo1up1gnjUjz6i28AwY2jFB3yrBfcI9SGw3MqW9mYuU
rXuv1+hAKazx2x3TN8XewA4KxV7RSaWw6WCzLIrorLrIcaqBYmh2scwweikGlc+pXDnKpDiGedCw
OWJFddKigmJj4TvbDCRbMx/vqVS6E/01NUWSxwskK2cPHWgXmt1+mbZkkbuYW9yWlJVYRdDPYWeT
SuOh3GVit8+/x2NOzM1lYNVbOmFe23mVUHuq0fiRMNxGUvRUYosOKvGyNlk2sLgtAX5o7BqrVHCI
mnGCgbV6O7mT1DmZ1nIcmSvNd5MBDhBia9xit0cdFiTCsc/Z4DQcBAmhAk3G3shwB2Seap1moAcq
60WJ+TlQl0tDTDxC1DwlQ282t16m3YXF9DUIloe0t/Y4CB+r/Kpft0eicpuxgO876tpWvw/E+XK0
1oSThjol4FA1uQSgcAVg2S5IslMSbqAkOZVDx3FUdt5GTO3tQVWUFwE7NM4e6ucN6plAW1j5Jp5g
KR4d582EXVUZWERFkN3XyAtTB1U0+4kpngTdoqaREdjIKqljbmcGLBId5EpMCDW2/yKEMgx0uXSG
Oj5hEUIRj2gLD3Yo6U5ZEwBhtR5bIFSI/iA3XqV2ftWme2luvMmS7WWu1nh0/OMhKc4TGxf9hiKK
rxaIzgk/LJiaFWB2aq26yK7cPsvcXtQABVmbfHwJSGGA+NvjqO3pGsi6cjEy/RbCqV9UO8leTFnZ
jTywll51OxnSL/zQBpXUICu+miEFKEo3ITohayZnPXlQf20yhbbaAAOwglCzenXX8s7Q7+OBGq1w
FVbyTo0Q4hP7jIfT1YTCk1jpB2MQeOfiT9bgRK5aWohltyL5aEiV+7ggHcY5f3r+EK3fLPQCXjuw
qQ0p6FjKlhz9PVp1foQUYW0/wBN09BwLH0Yr8lFwt9GaC2PZm0cD0i71pnfVkJ/f+6iKEg/Rl7bn
hQimzMqbZj1pZK1IUy59aWQZPw4W9Z+lFaJE420aMlFqA6Ukaa52LGkmD4C3Owi94f1VYSODeeWp
rK8Gs8IJ9qvJtul/qz/n7w8am3fdIIFTxPrVadVEW0m7APjKfd2gXK66fHwKjZW+YFTLacTUdR8C
0beEeniKSsvcjWU22E025NeK1j3kZbAm/LAkUiqxfUyqA8u24LiMhrkBJFMfyiASt2C1mqc4R+aa
hYWxP38Z0TxKI116qPspP7VRCwhxsJqniJhKW4OAsjv/Glx4T58CDwRXBXGn791GvGRjLV0uY/ds
raFLQialuzYwEw84DpMFXagnY9G9uTF3EbvBSyMY43sBA41RaYuP+hrWmFQbu5Z4Rqtib9EognKT
thnrFbgwXTgGO8IK0i3+mfgIb3Q3Uwm4FYsiu8rC6ivxJPRvFoubIh8jT8lViKfBhQYT3aXamHoS
VYosFmEjcITXUp3fpqOmOOCZO3xXbjpNwp0yd9/lcW5PkVQiENYwL0pB8JwZGEqSJnkYQcz5ZSYt
hykfDDruqQ2Po9l2UmV3cnDsVZV1amBDTPIQM5L7AaoLsreUvqbzw4A2OLToVR2lVZKyB4GKuRDq
Stx6Q7wbCgJ+vIL9zlop3Q4lGTs0Ty9NEy2C0+FNngT0hkcNHFbAHqeEPD1S/CCNEZcvjx6VCcOS
vbAqvLGUb1cGsmiIe0vs6F9y3INGbNhylVYFpbJ5NzenAUUGPOHDUgfYRpHlYAZVe/hWeel2qA8K
In1CQyWrZPCqusZBcp2hVVaBAKnZuJIk7GzgWrAEF8j/Vs/6nYS4XIafbraRIwKGIXR0kVtn7lmu
SL6FsYqYGiBnSE6WyE0NnIJt5KMBRbFnOovYuAM9FYq1lAJnPx9QY3/X2Y3TW7kox4eA+1vr2isT
2FhBUKuRk55L87ZMLVePMQc3mKrwKUVCvJtAl/dojMvwRe0mH5t3tFHbxk8la9sWdIJzt0VKDH/y
pc5xoSBYeFEUwJp77TkPnlPa89JMbWw/81QVd3qtbPsZJxlVwBhyhozIs7qX5EOlnAKr4dTuhdmZ
6MfGzE742XKKbG5pJq54RxhcEt01+hWvhbehTe8n60lu7ngg1ixYRopoQrWd+9sOKHIhPUEzRcGi
EThSbjLdcLu53ATzNzqsWyCkCBux4m2le9bSGdZ64WJU72VtbyD0asJHjftqH0NJrpb2MIvmsZBn
iNMA7DAlb2QshJhYLWKZzoCsbjdV6tfJnPfUrX+woQL6ZEqE91j32QXW6yM5LV5aXY7kqrVS98Qa
ifoKJUb8MC3qija47yQQ+NTvLbxPzZo+h3AYWVT+UqVA8XwN+IZaPpW8mesyP8IQ08WKawgyu0Bi
COpU2XaN5HdEjGDN7FCaNQajlJRq4QjYZtJfpxJERypuev4UygV3tnClGi9YerclHpi2ZWeAnBpQ
Y88uVMFhUcTGnUlEex42xOFMe1Ovr2dQkNgd/CFBYhYBCiqpyprqCvXeiHPOAk45WXp5p5YKG+4M
cWbtZYt4HcqjL7aHUrW8JRV3C5d/X6eYrqzHpJEouk6HeOpOUTn7zRY1s62HxGBMw8YgIkxnZ1zZ
KwVe9fFSgVtpIj9GI0MPPV/YXUOlXG6H/ivO2UX2uuZhYDINr9dbW5K9TClwjo+bAR2AeIfaI5Ss
TXVhCBcBOE7U55kOnmYTv+K7GG+rCa6Jo1a+Ju060iGBxoNWy+5j89lMnof0e8L90YqyUxW5p2ja
ZWFyz4AWj9lxzBmlmdFKdwPr71ka7mbW6ElHOFJ/rwwjtCxuXDFwEXLBUZHpkqhwwok5X079yrLV
kVJb3iAEbovlei014Ld6yqFYpvgAi1THK9s72rOGF70B5gTyHpeSIgO7krsTDtidaJSXVlx/2ZM0
ci8ZzQtqTPqj7QXgogslFY8wCg5UawqeFkPf3DZAKZVxTWOqTpNS2PXE2g5zXZNqXM3JRY+WYUCP
QN/frmLJN+LK7c2bLDmt/ICyHa5UOvGDcV/Nsp0q1l2vo51mcvxGyLh1YypjuzcMsJCLrIlfDEqw
LYktqtDDqhLk0cYlpB3zntJyTlwWKwEje7WMI1bZ+CuAsZGHBr8wSqyeplI9CDlab6Zhiq1Y+xdd
fpWICd+OliDRKgbdHpQJsQyIzJ7M1Nqff0MnHHLTWGp1i80+35jV6p5QM+OQ94ixDDms9tlgQEil
S8cWPSD1tw2Mu5rU1QvFmm9xU1xkMtZYC6gEAnHdpD1f1c9lF2BFtpo7iuUZbjLQmWe4wTmLJS9K
6bi0cnhvLKI3zEb1HHX1ranrAE0z8xWjbHgTdppwTeFWd/JiV874O4DOZLdNUmS3MZClKapvzt/R
RKVzJskUnfPPiLkyjzigr0SeKIFk1PvZGKwTWAe2BetnbNSsU6sLA1wk7QsdqK89y3JILUsCHKo4
f8R4ph3a2Yi9xIzvTAERGGp7aDDm+uH8WSikF4pWW34v4JviaT78aEjsQt2nK3tdisjDqixEZ0r5
vSoows0i0ZqlIh+r9cP5sxl6JFijrHTJOtXZ+2uIAoENMc01aENi68R1QWVBHeY9i1ymsgVS79YM
Wla5WT7RGaBZ0E7zjdGHKr5A3uUhH5u7IggHHjSCx9KuuTt/iwXgbkim5jJJDlVStXeTAnI2jKHP
nL+UAeC5+WQZzN/8tIq7u7Pq+d9Sh38s6X6j+j7Frw3whR/df75Rev/3f775rf9LQP7m37T/ff4b
yP5XUfabL5yiI378uv/ezDff2z7rzn//H7/5r/7wHzLvu7n6/l//8QrDvFv/GizXAnH3eYDdt//6
D3k1GPzf8vC7BkLwty/f/val+Pa3u/Lrl7D87V//Qymui39XLdJ6DWokGuWpf+rEdfnvoqSp0FMU
rEWytOr9/1cnLv0dDwCWGw0duETh4KdMXPy7iJobBrOhm6Kuq9K/IxM/u5Z+isRhXbEJ1CUL3QDi
c5GJ861IXJoKEP8G5nlxTyGEzboX2IXfu4Mj2tNF7AafWBzWOPc/jHc2/vwiSlfhaipoiC1WgiBV
LNNNpHs2Kxj+v/9yOq7++pN/K/r8igVt13K+PhwJ9qolGWSCW8bqa/plJECDEht+zVr1h/kB1OdR
/JJ9m0/Rc71NbBxnWzneqK/ay2hXN9JWvRwcxYmc1kfwHX3ioeIc/37Uv7yWd8YOIxxzJgNeS1fc
4WBH3/otDabPXFMfjWIpqOfOAZdkcb494lpOYoTphrXVX5RXfS87gKVcc6c582tvSw+TR1X4k9Mp
r2Hc78/nr2O+O7JUjpSFjGILDgt9WuSwW9lR3PLBel2OhksHZstBz9ukhjS2aXfTCSFS8sm7y53y
+6uQwGtYBLDLpFeL7yPDB5TjTUZwDUvL71oyHKmNIwIz5X3aEOg3t9emZX2BIw6S2ZRalB3KBdHH
P8Kuw00lEXosAy/F5oHDq6TGozekby16bxOg9DTM7UMTzU4PsoskHKeX4Qb0hkF6nDW8DGtKeE9r
bPUjjMhiSFvqkB/IVkYxDadTFpbQ+1r+WEg5Eoo0fOAut+7LHCOlXE62KOiUBdP5RGvzpMiCL5Ly
Z83as9qyNsKK0ZsdnJnuayxZOhvJrCLpJ0m2uUhOLImayZrYBROkM+/bnkMRA/NgyYCpsuKiVlrd
lnMF8gI9VwhuKiIS9hTJoN4EtPbVsn/E0e4NCxF3XWteJj2IejHBS5AdKt0ixVK4joLmW603eIyL
QAIIV74aOk+8tbrUW7tJVX6YYvAqqJk/q+FjlLA5QyGrYNMTdeE2mgH11uZ4SfwUL64ceE7KyWky
kGrM7UGifBtJySktu6exyJ/7UPMi4HMDKGMtNx8sU/AIFiw2ulBcy/BByIJ7bDLy95Ka8BY9M9uN
lAp0yWdIk9L4VFcxrK+ZMgQGB0vL8g1NXcInVRWCdgIqJGrncBP3PX1s8tVmwhplxaDhVU0XQqrS
0UleCm2GAlhLRGPD7xmUi1oCTFyO3pQLoDiSdm8a7L0GGpx50bB8zsnymr7RB/42N9Rk01WjQeUx
srLH1CKIqMpupDA5hIV8PcKy3aQiZX8TryDypuxFySAfDmZ1leiIBlWCAPMSOYOWP6pR7iZmvlM7
9caCjxkoh4x8Bqlftkg7Q5IzEOiKY2M4Pf2YMsTC3YURe6dpl1Ol6hvcH+xjgHOSuk2icFi1N7k2
Y2vEn5fxf5llP8rK8Lti9E/pAFBS1OA2QVAim6lmYwH99Euus59uM1gBcX8nBasSQvpG0eSBbBJH
LrodEMvQ0Vp87GWaf5uh6NmVQgOLfM4bKekeWw1N5aguJREh4l2opC0ee0CiDfFSmz/P+9IHMxKP
NGx0OkZdEQfT21mwCQsUxAMdwGSHfsJLvXBnbgDUe2jDPhlrfXa/n/3gbvJ0lySVWGEsW2+eMSxV
jXQy13AJPCnbJ3Sp3bN6HV4IGzxIX4dD4yQ3IAE2+T2oe6dK96Ib+exVTqX/56N+69k+P8aBCJq6
pGMeFLX3nu2lbobBkCZkXeP9GLx2OJf+PMCHUyzWNB2VE7oZQ3/3tvJeKwt6wGDLPtZrds0VqVeF
Y7i46G35Mt2Zr9ZeecA7iU76k4OT8Mv99jb/Ovb6818e5SQrF2YwMzZ0b3OrufGeDLg9lOJwC1D9
YNh/Plb5rfv4/G6qmqKLrA6kVZj/blEU4pVTxCZEru3OjjnZpoesgpC4HZWjU+TGTsR8veltikmO
qh1F/7NX8NGyTIVXpsoa6boszN69gixJ6BwbRNwkR30PsAlL1TM49f3wUNq52x/wlfz5mD96j38d
8beFmWRNbawzInjlwMudkiCGbW0DL9iWl8VJ+MSu+/F4psG1pEnrKvfdEfI8rGQ1ZDw4zTa4MtZk
g0/BZjd4hSd8Yt7/+P38OZr2LqAc20BfCLjVt+xb7dlBy30vsDLJj5bXeePjp+N9sPjUca4rFk5O
S/1tQRJY+dwYYbkeXXwBGirYozSxx/vcM7Y53fvtcK37sfvpdfPBPPBm3Hd3Si+Zk6FT1l/vlK3o
VG52iRjLQSG27bbR3tiZny0637pMz/cKI5psYpgVOOJ3i06py2Bw9Ey3rTNB6tloPhX5LY8nz/pB
PLitXP37F+qbAd+tOMM5hO3814ASz0lPscM9K7ZN07rThfz42eJSWg/g3QqXDZppsuUSRem3Ob6f
R2WMspYDZHbvWer56/UDf8WpHqfr6IvCYx4G0AXap093S/KH55P7UlNM/OC/PcwUEdpZOHInytcC
pPIZHtXNhAnlVXsN9s2t+mxtLawHtKcdHbItS0/DRpvb27TJXctWdp+8+R+dbQP2harJhiwzB72d
iTWeuskwEJGkXiPP7Y7qtt7mHijrhamwtEmL/2Qu/mie0H8d8d3pFixDXhCicidF2+gqOo+H5wbH
E+P9C3fQR3fur+O9m5f6nDDUOWE8pMAwGYUn1UF4sgVbmGyyH6IrPSz3wq73rc8mxA9OtSEaGqUh
nOPqb6e6JtDckkf4yAOCIhzZ7A7oOLmVn+5mu7mJn5JpI3z75Hx+sIDBv87mR1UN8ITaer5/ebIa
xIN3Y4CQsziKWxDDDlZN/VndtS4XlJvSq91Qmf3snK7v4btbypA4ynV+5L/3KJU2EQRWEgbCl4cw
twn/GR3GOUgH4jq20N7pE10aL+zHebwT/vDJ8B8dM5ZEcBFUBfjk3Rkuo5FegkyPWslemu6gig1t
lps/v7EfjgEuxqLAAkfn/fsaNzBSrZ4xwv6rVdAkuguEw5+H+Oh6kX4ZYv35L6fOTI3FVBKBIVDA
tz+QkH2yJPhsgHeLW9CYULIIot1GWrJST71e/vLnQ/jgXjMkUzJgJTDF8m69PQR1gNLbkXS6rQAL
C9Bm08HCLAdchIziPw/14cHAz0DZD2PhtwWyYsoQxAWG6trwJFjhSyT2t38e4qOdhykjmRA5JlDN
75fIuiBO7HE5I8lO3hL96Qd2tzE8WmufL4k/mIjfjPXuQS9ncdQn61iTq+5JEWdJan4zeO6qLjvG
+//PU/fNeO8mChUOosVw6/Kfx7zNE+c78kFX8NBv2fnjn9/JD66LN4O9u7TnqYiLaT24tpqxApFz
+JRRbsn1hz+P89Gy8M1A7y5xnVyQpmgYCGZxv13Rkr7kxyd8V7rqRH7j1Y+fzfMfXIhvhlyP/Zfb
NpgIJR1jhpTZXMc9CUjh9z8f1UcjrNegpVC3kFg8vBtBMPF99ATJC0JwBUrRjvPQ+/MQH52gX4d4
91BORGPIZokh+h4FSK/jASTiTKucfv5kIv34YFi5azDhWYK9uxS6skIfkROPAzAfQdPaBn/587F8
tNvDef9ziHcXAf20Jm5Fot6Jc9/Roz2EDVmVReZPQ4Amsv5Bm+9rXwSHaB5gSyeuOg3PIJq3Damr
DZ35skUPqSX+PMo7qEo+PYxP3m/5o9tdUeAhA+Giuiu+O6dQ7gXJhAHN7Tf+CAld7oGlbZpd7+Un
zaHLDoHucN6XbkkN3dWXayn706XwB6UVU1EViaK6rGA/fDcJwK+uJGgMNMRsYyMyxbUndBM73RX9
z/b88noJvVsjMJZOsYGntCifKXW/3Cc5bA21WBXsetaejLpDHTDV11DzvjDxXsSDepfIkysi6mnT
Cllwlh+StK8oo+lwSeZ2ayzRkzoF0abSc4hOHVGgqY4kqXWilobhZPSZW4uLuFFD9R6YxuWsBD5R
B9diqO//fIl9tIh9czDvLrFGQ7XV1jiEs6P1KjsAJY7a9Wjjk7Q/L198VKoxVeoxpiqKhvrb4kMl
kwE7MG8d0gE3+CHZqUN17iZ5lK6lrbattkj2bJT7N/nXT45zvQzfnzRdlSkR6jRyuFjfTj2LKA1S
Tcj9dnjCdHcMgEweCpvu+w3hRl69k23M5Qjk3E8vzU9Gtt5t8AERZ9BoGHnCMFbFAsXzeUeg4YVM
Rlo8StdL3htcHO0tPjUFYTB94jRBKAS/WxRfo6RcFVC7SIba+smb8kE1yfzlTbHeVc5oePXGVK9v
iiu5wqb3Bl/xxiPAFv+TkdaH/m9vv0bbnrIRVcn3VUDyATqlC3uUuecVNWmF17pNRo9bOOOh/mT9
+eEdSoVMZjMo6WvX6e3JbgFSUCtntAkuGTVfEo4IOSY6VL0KLGIDp8B8js3KN/XCT/PyFNSqF8Es
Go18x+s/djV5utZMlLFg/lhpO10xFscAG89kjNezUuzGGS9qs3QPVB+/NOXwnRQH5Mz4Fz954z6a
bNhl0qJVJUmj5Pf2UBrgE3JuDMI2/GId1zcPGZaT7wEKm88du2k21s1FtzW/Cnbwydg0kd6fNZW2
MBsRzhgflPecLpoAuaL/D3tnshy3kmXbf6k5rqFvpghEz2AvUtIERlEU+tYBR/P1tcCbr64UVCqq
3pu8QZnlINNSkgciAIefc/ZeW9IJq0Wu4YyowmdMZdqaQFwIJmE7pCuntSKiR9AQ9lVRb+TkEs1s
9K+mbAW5SxPWz75zrphloK5xFTxFXk2PSeIdI+2j9Mn1xcxEkMBKUzR1NRuG/EISyVencuqdKgtG
FlEs8VwmE15Br9yG2fxJa+piPYUtwsWKkM4c9gRqM20RfDC75I/pqxxgXi/hak1R6q1NDzBODJBp
LRL5OvY6r0bdsLaMQrKdniozgzHEQrOeh8zmhi2JwvmdVFPClFuVzCsYLX7cq4SoNGa+z6u2W6Nw
/9rauJ1mfK03XjR+AmoGlLah1c7rcpOkFUjoEE8GEzaUVa2KGFuqBM4xPNt1rUm2XfzF1oGqdzPT
5i7r6ptWGVoV2hkuaGyt/NwdpJNegvQC1PiE6Mf0lX58EU26nsNKRT+vCTRsGP73jVabwNrd3Hky
yM5sPVhOXpXeqvb0JXclkYMVH0gkmJllf9MW4VUCwcPHtZrfKlos8xVC9cEMkjL3YBSXHWhbCExa
V2arTFPJjK4iYMAZGWw2MHxQLZO9KxjbkxfQ9bdCSVwa4G0YP3oFsqwmJ0MXlhNDnshErN3jWZKZ
RKMss2YnKvVNyuStSMEcZMJRoWZ0myp1jzB+oj20bpRT5ncoIq+RPd6PxjRtlbn5jtGngAsDTzJx
baSOTR8H08TQEzmYRoZI+cmM7bXsYOuUXrznxbYyjGYvDOYPpl0/M5wkB8e4Rhr84OlNhKZPVfbR
WD84Uv0M0eXaTqHOKwY0L5NotrpZEMKu0q6KJvYCizKKWPvhVkTyc1PY1xF6YFMJH2JyjgHl8rFM
wR3LvK+q3buiSq/nqkYhqNUN90JqbjLTOA768KTHzq1LQAFTQNwUXfoIxEhbJQMDOG6ja0vvY3/U
eD6W9OaV2+oPqWc+F8X4MrrjrW4KtIBtdBrV/oUjKHDQYabtz2yNNmiKsSdaFaH6aNcJmY08BDIF
1jmSox5X9k1qURtNaRREnf1cI0eE8jOs3Aw0teFA7XInI/ZVw0TnC7N8DbiT7KJFOS9Lo7wty+/U
sNMd9gwMEsb8tU1ZERMST4LFZSJ6gvdgFOEqbz1SnYrhJsbZbVo8XhhvygqWfqwPJ3UMr4fOux/N
GByP0+0kbnr2c9SQpXUjJvMLqfBMilPJv2s8epNkSm/I60qBpZTDHEPS9J2I+j3BoHiUeOTNWbkx
cCbzj1xrIW7FOHzJuPv8ZqR/k6hXWUSyYYkrBlm2DwyQ0K3ktrLHVQNeaIFiiVY7AWv/AdLslNgd
N0ExdEFeKC+6J3SfCMAnN4UZlAqmzE7nMnjJh4d2AUph0Q1mUIdAO4R30MPIAwtuvio1XGFdIRwy
hsorMgKQuqzVfIdIrpxO2wmGrbc2knIXDtPVOHnP2qjfE7T3IIFle0l4M9TElub9Y4ajCaQvgndV
tocMN7g3zC9t3H9vrfFOdZovqSnSoB26hzqq9kYyHWclIboEtV8Q9SFw14HdGA/fUzEjQ1xc5GqE
BaNox6Cb0Mq63oOFYawI0+vWq6+aWN/Zc3ylS0IDU05zp0pxr3WC7u3cvsrs8FnBP28a7nNBkilp
YElFANs0B5oyXvPUYRgmQmpjk89HjBPbvyHIIsOYAMAOhgWiBG59OeU/dA3uTyb7Z6UzGZxVur1p
EheHkgxKb96ksfbDaVziYrrmpYVR5QtSwgIZKunezaf8EEZmyfjYxovUEGtGDMaLFREpTyjsXZio
N4XjbQ1PHMKixRfY5CtHzvpe2Ebva1VGWLwhSGXtB8QLbftpVHm5+HAEo1OmSMP3tOobLyN/bvTn
0HGu2treFtas+6J1d5kg2gH29RcyY9YF0+wc7ELeTd8VR7sxeC+YTj77jjHfNq29nmaC2hhO51RI
5R5uzUZrkUhGHRqDGb88VvX5MGvOrSwiTmNC50lOp1sz1U6VSL72KsFGWkX2QbsQwZDIjrm3j6yG
hy52ngYsVVmIpwTHrooWIr8bKizZMMS9gHzDIE0rMmmQfqQecGgVZkbE3X1svLjUaWdYNXJrQwLI
4+FEdyhP+WJsL+dBI50gbAPhAJuapHkoR+oTMbATkydJwF3qPDQGPWkr7LZONyfPuijDDcb0eUc2
S7It9HY3Ef6jm+UbkKnvdRsdFK18ygF+LewIDO+gCcGBeeWNK2a+GKfAcj00aBAi8qd3zoT2YGqJ
lUOmvU3U7qstQQO72D3Whkr8cUz2gK+04/iA+rA+NSMMmVJVusArUZtotvhkdu0t4b3Tc+WGnq+a
9FFAthFEFsto/ecj23K4/OWoy6xJVVWLp5dfmFnEryc2+FV1pAIdX6b823LDMWRjHfhm9n9e5kP7
YVlGYxGmW67nvgsAfqpCnXzI25l24oqvHRCmtjb0ixO0D1X12RpnHaHJ7LUkXdYgKHBDTb0N98mV
siVW5HhJh6Zdup6zPkKC/2akv4AmK2AOeg3NY8VrfVVdQTij1Z48XBKIfWyKnl3dWauojrSRDfL9
hyJE8RgHVCdUgtEqPVyqSH5/dWgxcCHgzSW39debIpIgjQqO2VydtkEcRJh8dIi21lbf6L75PAEk
wZYd+X++R85g5ZzYl0sENmYwIaRYNM7bIgNkuba00d3VtLAh8lEC7y1s5j2+hlkDwqqJ64FUGEXc
XFj6Q+1wtvRZeyxx9ELlYO4xZ8bRe5sHYdAcZp8CwOex26TH8jDtrEsj2EurnrUzgCYlUTZywXhI
D/PecP18EwcAYNd9oGyHvXgAEDXsLs2NfvvMMyawHRey8oeheie1igMzF2tuo1128NbEymza7cVe
wm8fkp/WOdtbDDcz+tJlHX1bPTHsDZqtS4D7rg9Cv7tLAm/fXKjcP4pV33/Hfy7t7BYyoVJKuFLI
Yk/upw7zPslPK2NTblBo3aLZ+wyajnECVAE3EEGxTziM+vMpPhh75fbijvShHD77NGd3VUoQRhMb
fJouaK/g7Gyyk0C6MBHLR3zWagi0tborGLrz6mTacaEi/tDKWVZ33lXRLo/x+Xwu0VN+5E7xVhO9
xhVZ0ZvabXYyVl+GKPkyj+7dnx+i3/7c/6x3rg0py2aaCyfkVVIS7LcEDT79eYHlcfjwrvppgbPu
gl4riWgMFohy3Z+az2NzO1QXWowf1qCJwNTJIvHXNGHHn91AU6dlVlqMzGeyr4V9qw/Honv482Us
ovOP1/HTO/fsOtJEqeyB0yOJLc5OIcLI9xQisppmiMjbrH4UDXG3XrESDdpuIhnJc1NeZjc5Di05
K2pnU1Wq8y319YU75vef7Kdv+OyJJTeWbKuYGcQynTKgeX0ZH0FYM36T60HSuxn21Sa5qH6+uO7Z
t27osy6ViVvV8r2b5JjfWpt+C/yGppvtZ4/xrkj9yxqFj9OAX58Q6+z5TPqmGEjMRoWx7ZA6++X3
ZdpoB30gn4CXrbI1UGzmFEFzFX0RMFsfshsB/OOCZOH9xfanG/vsPZBPOn0bixubSLGtvSaUddMc
nKvoOty2t9ae4RbUzhX9pgB3evEJ9zJ3wMFqfWXrbto7/Tt4W/aS/iYJLvkMPnYn378jOiOIy3BW
vMt6fjq5dSV+oSLiO2qDdK9VzEpAGrd7UpqSa3klYY3sjF0c+6+ksm27pwQW9A/tqWCA8KL9EHtg
vSRl/fkB+vCMnn2ks6NQpiWZZix36QgNxzkZ0qGTcelNstxyH38TD6g8/2G6fvabQPyNAf+zyHKa
JAWpurYR5pNGXF3Hq2jtBuaDCoMOZQXnFdI0/emqvlN3l16iv9tUYekby7DIoUd89mTMvD/KuY2R
7SBbaYh/Lt0Ld99vT3s/L3H2FOShHo6dxpW6kKNX0c5GGxRvXJ4COMeLMlQJLr2atN/9hD+vefbt
mkRMplPPA798uxPRLLt0Ax86UD+Hn6MV2OuH9HTpcPDbIzT64kWAZiDxPRddFVmqR16Du8HyF6mk
5s87fe9smeFsL671YVjBPfrzWmf3aI5P3Wxt1oL4vWu4YZLttFle95cqq48zsfeVKKksFLamda6d
rgfA6OSVL2qJ+HbRm1JmHrTV8uCVF88Uv79ZzH9WW95tP20Hbq7ydnTfBaDgchPA0QhOldUrUTHx
tbmpNvXpombidwcZjdmIp3oukR/nMierJ5t8HJEtew/kDK9h2O3yjbJe3g3AFZ/mp3YVr6tjdqEe
eS9Kz7eAn9c9ezBS6Iy2uqw7HYrrqPCxn2+GdXTM1vHGuDbohWxFQNjzU7zG4LHNt4fsNl8rl7Wh
v9sEEL+yB5BlY32ontNZTGmq0KQknmhba/70tOjxaegtgvzxaxakUGkvbIC/fURRsyEXQILDIOzs
lJJ3dZMnBle/SKfFPZRF9oR52wfVXg3CYxZ4wcWn5vcX+s+aZ+cPW7SiS/RFoA4BvmI0rgXeZjmA
JCvT3U5BtYnXl07pv6uGTAung+rQCflQ7I5KW6R0aJZDQLQTfK/D5v+6GjJ5j+rEQNAGOd/J67r2
3GER/hOTzQse4NwxOZm8uJUtnAw22UuvyY+qHHYGy1he3ERrUK6fNSnKvpbshRUCPfY7KVG7Jkdg
IGuCysd1RCNq/a8uxf/I5Prfc7De1G/lQ9e+vXWnl/rc6/r/o42VDfzfu1j9N5RUv/hW+eN/21aN
vygkMKN5yOWI1bJ1foW/843Uvxzkevw/Dhsb+zZ9sX98q/pfJBst5lTNRBGOyvK/jKv2X8z6UHwi
TXBVwr4d9//BuOowJkPY4DgGPl26Otydv27okFwa0q87Hz5O+y7bKlavNCTnFTjfdbS59LSdNXne
17Mty+L9ay0SmPfX2U8vEJDJXTjahPruo521gy6xp0V3QIhzYfc+u/s/LnR2cqqaCGouC6l35Z4k
z2DeIbPayB9qQIBKcKmnclbCfFzu7GXhVI1idXjoMDC2V7W5YlL7VnmrHNUG0PJN3L1GqFT+G9f5
69vx48JnR6nJbflRLeGbp3hvMb45GIF2LDfFlnj3O8CYqV/s051+vHjw+PWE/HHhs6NAEw+kYhnL
L9nuibP2xVZZt2tlSyCxr/scHS/+ptZ7RfbPK3lZkz41uzSlOXsauLlf79a4z8ioUFIySUuDGgNP
maUuELJGQZs0hp6TEkNQKBsvVefJH9QEYRByMsIpIsUbnmhL5N46xZH6IxuMaas5pXJtytEQW12v
kxRKfQ8RRM1dhmTVqNmGbxViekpiz/yk1bV2GGJZLTAMsBEaf6q9dseyN/1JGZxkRf/ZOLhT5T4o
whxuakuNbkybLGE/GyJAovB1G8DcI0kBjE90y9gVfSHuMxx9pj+K3gHhkjXM1CexGCcNhzmF6I2U
rRp7KtFBcuruRdz1rx0fejym5Rxfpx5x961eudskG3AbxfOCFUFEGBRVMlgAWXt+kKrU9U1oq8Qa
AcOGgzdpj2nZJ4e0NBJBJFKKMdeC09wUnoaVyDKEtbFSFVTgkOq3hAb3o0+SGPVpX0/PY2XPR9Pr
yeBB8weRpTsYxqAd53qQ+4QOyhs+Uvh9SlGDOOuyx8IGbz0T2EfGAgP6yJ+7NklWzDFzoMduwyfQ
5EPVQzlXZeedVMXq93WuyJ3tNNYPLVa1r83kjac517NTPQCj1BIGdoSGYLBXVKzRI0ilRqOmJxe0
9HYVc7A9Ipr6llTJ4p6Ep/Y0p3Ikei1zPk1uoR3VBfg9JiNkJOnCYYrVwW/Agh5IkK+YwMl4P4VK
/KKZCDJqTwWenufmU5UUzE97p5XrbJrSO7MWDLWtuhpehMJJDQ6ZOQGNwdFDUV5a9rNp1dYPg7H2
Qpshwyyw5jQHTsfQtVrXus69SoJR1RC4KabPoqiAT/fsofcqo8x7LjbtNwJE9zdtUBptJSO1/dZb
RAAjL5jwIvfWnBXbWkre6mZE9tW6oXK8JRU3JVOabGvGkIYYCMhQ0vzNbi0m9/pULGkZmTfgo48H
Ihk1kTQ6pDlTc+DrhM5Xg3iDRwK04m3S9dpeqlBEjnNsNsbNNJrkXHeDKOvAbtwiOtR42FFkdUVz
p0I5fCzwdN4h+RQFGVuqmjKb7OmzFLC05OzWh7SPnSlQnVw1mNoTr1e6ffiD73vUt0aVafsqSYtj
puMN/ZLVupG9xT3xM5saFPX4qXIiQuEzJzIpAZAk4B0X1WDCsU+8vZboBNVpkyO+NG5q7+tCTusk
0yVmZscoN6oymo9SDi0SiLiTCaBoCDPQcGW6FypmbJ8RiHZDQne/tjs7n1aS1/uxq7vmc6n2zdGb
bGrUulbSwI61pF7ZBvr7lT033gFaonBXuRq733pbYXzMKYBJNpUEwq4mq5xVTHaU85wmavlkmkP8
VNgtQVhTFwjYI8gsu2ejY8jbaWp+m7p98WKVhMqt9KGBfthAGR9l110PnlYznamiKmhiElXqIWme
Om12mX9XVfutLBLIReUwtUCMwEci/3F8a5jiK6MhN7llhvo+d1zUYL1ybQNEeZIyi0kLr/OXmojB
K9PFiSyhPZPLXqOSGeL5oJjRgld2WpLtwjLQ3So7Ol1MN1vk2c4m6R4tiIRRJ5oCNJFZOCdbM4ej
g6BjR8RgdjTzcuGIx+auU8DH5ZHW7musJIRAS1D2KCWuldnKjlPmGFeD51T7QW9xi7clcXMlAERS
6Nl++ad67uIcmGIhoRHNXQzCcOzn6sqYQ0A0oplOLny1XdKDarXEYL8pBXj4oa3aV7Ptov2ou/qW
53P5sDUM2s4bn9qeVDrNDI2A+6+E4m+qJYhSrxxJF+DxjtAJWUXj93poC1g01XRt5kl7spy62usG
K9ntoOyaWq2fEfUpaxdj0HpUnewxm4zsOq+J8kMuUa57UDsndQLyl4BtJYevAF8fYoEfyOMJuL2Z
vBmRmaLJwuIN0hOuki7haJUGM6GxT4MmdM2dplrxo+Um+VazcmOrzRjcPFKe1lI3k2MElYAYaKcM
1MkF+DVZ6sMwDcOh7PT0pmjaECkQvMlsLt+mlO8uNft4PQ2etwsF+g+vKLyrVhQQk0sEG05Yp77R
ZvZV75a8EWokXDtlgpxLurF2T2PAeEtMpzqgr0MvSy7vbRF1xTO0NfukO4r3bc7cnJA8rX4lW7pd
J73LmzYfrU2u5vWGzYzx/qRP+3HqyZbQtfGFePp8UwzZHOh2Z+zNVh2vSJPMvs5JrL105Htrvgnm
+aWyZLcxc2CuvUqceQHq/MrF4/hYyAixbliUgUyhpYlutP2kHYrv3hzb38iPbo6RyKvtqNeY8Ti0
3lHBxadqSp23Cp8KkUCeMt1Ndj7AhyU2RItkDVorkZ8tN4fRPINn8kgS3sTGEJ2cXnOOQyWbK6YV
0o+QjFw1cwanDPssb/fIiaG7pbkWE/QAkaGS/XiTVrF9FeML7PyKzxykvFUAqOgONAZcAc5KQ10J
wWGOo3WmWRkPnMOl5RbJlKuGrKbooVH6pN3PiQAGoMQuIZ68OELS/IiWv3a70SjmzcxONkBLK2eo
zii1whsBsV0nG9lF++PkYmo2Qyzab1ZaF4T3upkOjjuMYe/Z7LDP2LlN8g9Kj5s/tiSY9bqyZvXJ
q/RKBpWlwbQtXMF9KZyxIA+swgO+LlyrwesddgnbdZ9X2bhGgNdGmxKGwTdllCMAPsitnwhLw2C0
UqLBNl8LvE7eShvGcSL/MCNUPmoi4j7BzhfyVXejiWAVw82PKEFEgP5DrdezEOqN0lkWSrguGQ/w
S5o1rr3qVrH1IVob3VDsXTuWr4o9zzcUaMPJw5J/lebeuJ26oblyu8Y+1AoRC7D+PV9fUChkG9wa
o6gfnTHVV9ECRwUwhgRNiZpFGp0EiCwMfyKiCZhtKVGdye5FF0mX+VM12UhNxnZDPk19V83Q3efE
klA+tGwNEx7cYwQsPYHyd5zJ4Aw8ocEF0UG+yY4gmU5kU6CrUCIHc7SPIDT1TSMmsAhDDA1O6bAM
V4QuQDPBXGm6UXPr5iUayj4uVq0RozUsy2mnhzG3VYL4pjZztqm66r7z8hLHXplBoE+yaE5Zzk9j
Fh5ZcbWJkqE1bTJ68ma+rkbVIrQh0nbvhfL/tgz+Y5kd/vuWATBwWNbJy89dg+Vv/N01MJ2/UMkw
GqbbaVDwUOT/q2tg6H/RFWByjyEB6yX39z9NA/OvxShpE4qsLk6PpXkrqn7JSzb+MjyHPsS7BQQk
A9Xy/0F+3f5dX0EL+7cZ4Ya5NOJ+qsN0rAnAtnQKIKTWH5uDaT6NzCHZYexYF96jF01Nh8J10IX9
ENfkzlwZY+ZM8BobovEU8tqpIngQId91Xwwe+ixQ89bNEAtGoZeyz5F+/IlzvIuMeB7HdgdzqgGu
bJQEExFPJVsOpsWoXbe1kes0PEOh3AxSb9JTQgqAdS2VRo+ep743OXNBM7bJhGOXzpPGb3td6GDB
dV1AtKOoDMf2aDW6Eps3TqmZI2TD1EL3VzmTqaJdlQa6YB6hdD6UWQHsHWi/laWmCbha6dT+Tjoi
RmjeSAV277VVmEpbPxgZADDxnQwnLwesXBMJK+q1W4W9PV2T6eHF6JDDvJo+R7PqiE0B8rRmptss
orGYw+jKMnJJhEZnD2mH40yvZ7+3Oa3sFBPp3W2s6BX/cNHB+KPaHdM0JRwsmisCbr257r56aJLC
aYUYzUt2HirXYtdM9JR3bWrpw9qM2tHZAAYKFSz4ZRVJPyeWO6ICEXlghWmibNXEDOXR0CTAnMnU
6++O7Bx1p0ZRqT5H1eyYfq0R+/A81DVaX6IbZu+Gs2067uNKWO6h0K02B7g5O/HaTBPEuTJ0S6IZ
RD94tT8MQrXzVaspYOoJbdGGYZ14iafcxpbBa2CttABmt3pM6bqB886ZIMuViozntFK1tyXlb/ja
DdoMmZr05blqSSOxY/veINdSX0M/smvU190YTtdz2TQxv3vDLs9XNMrBOFncdKStNgXzLuhEINmJ
FlvYhGpr5x6xj6IWuwxPTvamKwXJCsbsyfBGYZRzW6Rd9RXMsvlmj1RrV+RAW1xka0rvC/U4+Bqw
+vyDvRlLcnGbQvCCgBZU73oSp7B6kuhDNkVulV+aUU2sVUfSUbHJRaLl69GLC/uIgNgm7tqCfbxJ
YC6BSjETwrXXGkrefk2mg17FKztdgNhW6wjCbOBxTCt0nhaA5Gr0qmPikZLxAOyFHNtnsN0zx/we
nbZfZXX6ptTkDXPyFXmJ3Nmc810dkgO9sdx0Tr+7cPTd215rUeB2bUdZW/eEhKw5C0fJtZs3TfRj
InTZBaZaD/ZmmqLQTFdRrfcusRnakAA7DZO5XkWtZpDgbQuvq1adnJrxqxENQ0UZwb6HmSEvTCdI
DCDaT5kspzceexdeJOBvEWAnjUa5smPFiwMrRfrpu+mUCCIGZBLrqq85I+kGZpjlGNoGzy3AgSRt
WO7ayUqqRxXbHf2PAbjptuYena6juHBIHTXcwobp42Q1dUA22W1QGGgTg0Yv44xmC/Fpcq00Nphe
teoxhQg1kfXWM43U8hP2G3Kt59ziL4RRJHdmQ/rmS0LGlv65FCE1xZrtWd65dgVEblVGUtM4O2pO
tO0srGRfuazOfrH7QeCKwSwZM+ToyzZGjmuO07xWbOwKC7LKfqVLcXJU8v9eyWbBBhQlnEnIzqxw
TgqZxzH3fwz3LydXdp3GPd+spVKW+3mlY6a0pBdzukjhpGK5mAibiwmB0K57KzPt27lTnObkTDl4
KlMX7SdZ2EtcjjDJzShtw2EarDaj2CRRkhlr14302Y9nwr59UUxhtBpJTM/JX8lpjo2x3q6G0p0h
s8iJu6uB/0wXJsrVR+l6GhEUfVuF28kz2/pk5WaX3dStnqCtm7KZQtcl3HBVTkSzb3VbFPDunJ4r
1hpJUkrZhzNaZwxlj5PScmYsKrBlNx6NLhUwcsacqJtbIQ/tRNzj/czcntOL9LSQoLVqMq+Y03pk
i9tmFT0NNU1pFN1xGZJ6Uivf2dIsUjM9Sa2cpY5o9u5gQXD1I1uQRoVf9Ec5R9342YrqetrRnYw4
D0+TrgYTJ9xxl/ZwfLcCgyQCcUTInboSoWWVjl9oiLv3ZtXMw1rvMnTwlhob3XHK5yk5dl36eZww
6Wgojk92z5tvW9jwrF8zp+0cElTnhvD1iOhT32iyLN1OljRodnre7OXSF53jkawmVJHSbazGxrly
TJgbtzkR8SFmpMa1dKCzde9Vj4XZD+FXqLUu/Teb2Ez0CuSTpeVprr1iceOWjRbEtRZ9GvAcEFpc
ZemLno/8V146PCM+04jECwDx4dQxC+H1m7HWsvKuBNlHr7drq36TVnX0os46AiXHEAnoZ6MmdJrU
7+Fv6eT/nhr/Y/F6/vtT4zZ+KX85Mi5//O8jo/YX4yKKUZXDGQgIS+XM9vegSTH+0m2OkPSoNB15
G2izf86M/DXgFzYnRvilKme6/zozmn85hsf4kOmU5yDLZQZ1dkb805nxzE1L697EG+4yj2RwhalF
P5snc/jqMTQ9qocFUpXYTNOJnjnFgbPCkfTM/w7gpsNlvL3kDPw4CVpW5iRtMjjzODKfDQ2IYk4K
fXzANbQdnhaFRIa5m7fi3wOZ/6G25V8X+tNyZ3MRT0kbaY4PKiLiuxCskrGrmIzIlfva90zVCmg7
F9f8MIs5u8SzUW/YxKoY54dFH2CSVywf0qCAOqbjUoPbiFXZ2v902/2rJPgZC3smpvl4lWdzwyYy
BzNSH8yt3JcPmMZ8545O7GramfcXVvpVFPBxpWWA/9PEMKVHEE7j+7VNn7SNuczUuGtwAznbco2Z
RltfWPHXb9NFCAC2Tmd6vgBVDKqsX1fs2BPzzvq6fJv9lvymlRlkV4vCrt7SyrugPV/+sX9KqffF
bAthHaAJKrSFQ/zL5ZErathT+zL190P2vRwT+A+nP1/P71YAHm7iqbAs6sKzL1DrWqI4w5cwfFCb
T7W6d6fvf17gXBW0fGEgFSgroVmZUJXPVnCmETd19zKstM/MQFbZwUVs7dw5h+ldL3rRoHCmoP17
PTYlC4IZxfC5NsXprLAX3YtY13v6fDtC7bJ3kQhBNuum98Pn+C7dXhpdO++0wF9/KkuDPwB/mgOk
Dnjp15+K1llcF/k30vP6g0SV9EQiUncQwqDHhqp+Igo1NnXCIGJoHqpuw0+FgD/WIrnVM3v8aqVW
+ZKnirmX0RC/uG7jvET09u8taWuct8kdV7QiDdDnm0EYl7i9IjX9Ms8CKHpZAyfvaFqdsnB5tY96
oXA0LPQbmQj9pdO6Qt+mKhBTIryFFwUVtdB6quzyLgf5nqz7SOoKQSqmdT+DA4t8LRnVl1hvRE+b
TpGh79LMZzJkm4rZXLc5KWRq1Xkx8Hiz/kxeRC6PvTUUL9TV6Wtuu9lmMGjAr3Rq3u9EueuOPzpS
Sz7Tn6sDIx34RPa4MFPNuVYfhzCXxKil+b2TtQSKDLggJ0KOu+hJGMXBcprPHcd51fD6Y0c7eNU7
tSCjgkSuthTDc2j0TdCR0JFixHb4210xe7elOjclLTkYXL4hQvBm6Uz9FTQJs6BjQX4f82LM3Ghp
IdBBnOvbabitBwNzQKwPldg4le3+II5X/sCnGxfQ60kmW3NUJ/VMU3uh7KI4djw/7aWr7EpbmF9S
o7axDmDg2CFZ0p9ycp4IDxniRcedl63YsSEXM0GIVWmgCZjyIdAjaV+NycDI3JKh9WY3U/w1aRZ/
sJIbk71K8rC56SKSCqJQK77bnkZhh43R7zCL3tMzLzZxIYgKrA3yVWqFk4DvtZ3Yd5OX3yMNjDcy
rlSiBRRGO6Lu061wW5r7mlS9L2prqTtDy65SGp14NpEH8NYgiUKdya+382sDa9vGWiD6ulX0d5Oe
xntiybztEHcdpp9a/6bgM/3ijIr45MTRcJdySgfKyqEfD/ZgZK8VnWo/yr3mc+gsIv1UTfpvMlVS
RNNysaz3wruyFst2w5Z4aPJMh8aXk/bVUNg99k0I28PUpLIukcSfojlh4mVRKFAD60d0MsYjhYD3
beiI9NPKCf2h7GXzubfI9uyL5JXxhvrAzcEQSpT0FgLVI99QmUrrEFm1AYfTkvwsPQeF17rS5DVd
LHllpiZxGg2jo0eqeeN6TnnUogKNs6X1ONmdxqv8enJ6d00wRZGtzIGm9hTVPDI8OLCca5yBtUPb
wTe9plqNnvI6G2P9pZ8tslgLXd6HlAC7KgbM1Vl1fbXcY8de7ecjJaRyyuuCdrMIk3WIIuerHiXt
Z2+w2wcl1IxD37gKpvrK6e+7uIqf54zzRc60xgfCrW3akTQTXzf1ZNOEise8qNUfaCURma1jrs2k
TmoPRknYyJKwHWpPIsqoQRqyfRz2L3fmYrDmM14iSW9MbJV0HFpqtKqwzlXyk5FGkUICDR3HOwr2
9pscSSb0KPy+NYUlwDELG/KB3q08tQYtaJHMPLqwDCfFhe6NAGEtHGkS01Lnq7jJ3W3u2u0V5Y55
l7tTcYu7vgpEWI5BbqbixEgOby1YZVJphd6+mIaE782ccNxM2uC9Zm1YvzpUKzSS0koSYoab/cvU
GbW7qqM63uiurMmMmk2aUINCtN5/sncm23EbWRp+l97DB4EZWyRy5iyKprjBEUUJ8xCYgafvD5T7
FJliKe3qbdXCtZDlyAACETf++w9q7mCC0BXhYzk0+rZzCPRYVUrWrptMQpjJo+zLGHTaxlZ7ZV/i
YrGDqqH4tRopm6QdCJhJAi0uPCmQ/HtmEba3TQ8cGfTdtAvo2jyFo1u1BPM55YtjWiGMzGxQD46Y
azo6EcrdKErkaqozImmgsDefrLTl5jmRbbinIWtfgqhVn2Ylqh4bMVefuVdpsOj10DnGaak9BYD4
WxdUdVMaOq9+lJWxGwxUzrOTEHuqVqLxRse0v8SDgmQ6ceF5RNM4Ecy87BGVUGNE33IS3N/6qvbs
JiajYBjrO2BUWiEByeEoRM2vXKDJkYvjLoQKw/2y4BIO5Ex2mdnvVXCK55kg3O9laKZf5yEyzJWZ
0orCrMI+FlFnIcvt42mtxmX3XSWAk6OqN/40c117UrUloJDMwU0OkBN6WJegsGFZfqY7Nz9ngVC/
y66zj0qr5ORBmekDuTlEIupgh2Ypxk0NErMz+VF+3afBIwYTzjGht3xPJGq6zjVtmkjUEWW5B6vt
keiK5EKavIOpaSbhiaaOrvImSdmRUs0lPWjQzJtUgzzgBSIJAm8eqxHlS55iCA+TTX6ylBpfhTQ0
pwfIHcbntGI3YJrFc23AuNmoQVgpnhGJpUUWy0Nua86PAcX3gb538YPcBWg8xpBxP1bd5gfRgUmK
9NfGgCrs3Wt6kJrftqaK7ZTRpReuLOJNFKvaPoaXR0bihDeEYQ7dQz4lwbMJRaZchVaYPNX6YF5y
ygva54az0aM6vdYpMHeoi9StYeLFQzguAZh6UcQXZWJPG9doxgbXg44whyjKtecmna0vSum4n2ek
gtspj9TN0I5Y3nQBag+FJudeDTq88BBEb52h0NLDrLeET2dasDNTml5SugS3VlpYeeWsT9dSc+qD
YU3tjaKb+WGI04J47qxpX7pwVLzJkYRCxUFC/BspbhwdYioMiGuDVC8qKIrTQ6vP6hM1PzruuefT
y/nzhNSywAIir9wAsT7Qe7vRKriXnZeYbZxfBkqqj58zsQStUwWBmhgpSGGUjso61FuU7Z0pwxut
Kuw7SljBLUkt5eMkVcw542kYFRIEXMeL8mn60k9Guy27jGg4aDIZk+hBrlyB1REVgvymF0RXoi0s
s+U5dknn2yCBsGw6Yo2bRpM3yMITQlvnPPLqSe8G324NkwQ/fczZqgf8d3JnSG8LNTOOGeb3IWiw
NW3DWCFiOOkTLNRG2RJ0Y9VK7Qu7poNR0Iy/VkKjMyE65dEnQxsbscpcouBHa4x3amUu1M1amtiY
Na51TNk+vlrJ2P7QNDYqrweo1FaxLZVjTG19H3V0n3DXN/IruhMmnhVtLAgBrFSs/TvhlM8Qo7D2
wvi02tccJhdpoEyPUyNCup4NwiRRk4TZmBIqRkyYX+OFRd9gWhC2qsOxGC+B0GUCtGopjpl6UV/X
+nZWG/VLlZOVwPT6iRCqir/g5fOUK6uSM8S33cYiJrLQIP0LPb8RzdwTv5UZ8ZeygQH2PPW17C6n
PB2iPQ46MYwSC9MWrQ/HdR+20Xd0/7nLGhgiew0caTwEMnQOVcVnhm0NmwuWXxVxayKw1wUtuJdW
EziAgOkTL9rDANzUkz3FXkcf/7uGjnLnpGX1OTaJQzbnsaB+xgi7IRR71qAMzrrMjrocRwhlaU6P
eIR9Z3pNZJBPXA3NbO0qQHXVLzl9uZhz4D1qw4zRs5jSKOHV2Fp1rGPcbmxlCCpPS6zBx82oPk41
nQ0Yhon75BpOtZrDYfrT5RdcxJrFbQdGQs4VvxCleS3BVedrfIc5IMIk03Y4DtSYd1S56f45qlWi
s08qc3otKtWk9IZGAg7TCJvYd7hdNOPaFbY+1Dm2vbQAOtwLcXVpiH6ZBswo5tAgC7Ycr2U/0NuK
bb4Sa2X06j6O70Q7cUqPikNbaHlxWMht8rxX2cNSZ4wvbDcfc1I0iNWl3nPEgygrwsSx5FuPdTwR
theiACya/pJgV4yDq7L23eWjVxvSJ5OyKP+EnNH4oea630YNAXoVaeG6mRWgHRVn6d7JVT80qcHL
Oe02ZTVBEYXacxGM9IHiOs0+O66FD5Mzdn6e8DeI14Whk9f6rlK6+WANbrItctGt3S5zd1pWSLgO
0bgzVSUncsRR1m455gfFuaOptxncaNfL0lipk6JemG3h3lC+mzOHgRuui1JDoZHHFS4qhhienY5W
6kqMMrJXKcLsF7vm8RFjUTxSyoYjMX60xpzPbl5B4SDAbZi7T4poCEFxaoJJVDOp71NKzSuSmBKW
OjcfXL2kctFYVfKlNRJtV06xCn21jC4Vk+rHK1WZ3CIfLQ+CDA3/H1/78ZwHM7QxCeB/+sl9WM5K
GtntS7MO76yH5tK9WoA1HJ5+YKn42d2f5Vj/isu8H+8Ec2rzKTSt9iV+GDWPQPlLcZdezKviivPz
c+ifu+//Cpu8H+0U1NBF2HbtC24kXgdBtbOJ3TWkd+YZnhnFWIRkb9Ct0FHyrDO/QQPi0w4I/7mz
SNsoVzgbaTBSfc7AFmvYs4jhrxDKu9kZJyhlUcdGb80v6nZakTJPHqTwp89hiJoxgzjN/QB41MGK
YPsXHPtf6J7oLKDLf4/dP8X589fn4ftbxsfrX/lLKKL/oWJbZ5C+pLpIMRaQ/id+r5lIPrAydykw
LMB6lTX0V76ZIsw/0BQhIlm8RDHIXogif3E+FA0RiWbguoIVOn8MZvVPAHwEhe+QSrz1bMA2VCl0
ElAUYcj9fqlKhzhLtx9w2gImmnZ9kEBBkMRF4vvCrqwCe910wdBiwGUNZvuVqxZtwJJyV66FosQq
tQmGhskF2Es+78Wsl82toYat69tWNLXbaUoLuVVTCMgw1jWQsR9haTYY9VU5WajaGKXdOmeTrH05
OVNK0SVGlepXMW8giIngm+nC72LrbEPrRqkVo8INLuKiO9aa7DaEPI3TWldKo19XbaTFhyrsM+nH
1HjaaiCVsvPiEMDxosUAq/VnJZiVy0XfM23lwCl71CI57K2kc1yfQlLieOaYtUW3DceubewkItoa
Gj4ifpoPNM/7IHXrrdlXpnGsnUDWe4XsWvPRpQTJ/T7nEF/DYO/KgxyVQl1qTaEQ/ppMXLfqUIs/
d2lLpGoEPTNb5XXLY9cBBMwYA7O4dJEgjjBlS0Ucuj4RXKe0BoOw0Kle6I+ad9LQlYqDb8Ryz5Gl
lt9olMbjtavAldxq6TTiSN4PUXJU6NDnuafMELpvcytVg2MloUb7mNGZwydgvarfJ05ighj16ciO
a8uu3xiqxFkp5IylBKoCtwg3dBk1FA/W2ClQ7xO4hcEofPiUTedLF3v+TVUbbfCM7TauY0MMsmJU
XOGQk9KbbRFTBFixBLGHdW1UX4897mNruCGGeW/ytqqjTANtwhvR7PrqPgfrGb8o7Zyn204PRnOv
S5k1a6nBu9jaITzIZ164W4B9a2oRQ7ZUIyT9RjXXx1E3lNEfwiJLoXC3urS45AJKBetE1oRaJZka
a9ABkjxccw9p+j2EO7db1dJ2qq0TQhraWaWdJGR9jnp1AZ1DF0+5PoDy+S15ltG9Io2u92HFp9EV
NZdK44sk1LwikDnWKuMIclqGGzezh3Y7l1mXKTCVzUZ7wMWxKR8tzNBfRhHqgA5jTNmaeVan1cJT
uQ1pnq4megMLYe7AEKxA4gApIkHKzUQys/w0Q0yFwD1TrN33dGsoR7Kgk5u8I/eUfLOUHKkIo51j
YRhtjh1jOjSPfaXbLznVIb7a2dD3mD4YedociQ5aipCmT53LaerhVkLq5TOGpRRXe8mil4cWQ4VB
eDpWp03oTwaCEr/J8qb7E+4EJA4TCkP1haLcDfdhw6yPpjuo1k2fWvlSCs9FrX3JKszKnlkw7Q+j
KVvDH1OrJT+ncvRxP3Vk8z0mxhSlh0YfiAnnShqTQYZ6tpWehWcd/+mxHpW7NKrnYZWP0mnu5rQU
1cXEBaPejkFby52auRCljdjke11xeYWkZo72TNzbWLTTMVb0Ru5E0Qr3puqHLl7bNXHR28wOw/ol
HEgwj1djERVoN20zfDSKoP3aGmBYnlKSIDfHuux914jzYYf15107z/ns245OYG06xPHBmgw3IeUp
DdUR0QFsfIKHW9nPtofJHWYbaS5T88Ipp9zdQuMtwttSZHNxkYg81kM4/qCvbH1xA8hpz/GDXccD
hhkW57o/TvVQlitd6tCaPEzB226PfqR1d1bcRsGPCJ1JdYuCAJOlIh9t+aDEVQ29ZpwzUWyzIicO
ra/1RvdghIDeOnkBCvt6+v23EPifpcP27+uA1df8e12+T0ld/sZfbXyLhjytLa7UmOjip05h9rMM
cIg/pY3nWtrSyYPCSYHwfzGn1A6OriPfhCpKE3Fx7PqrChB/WCYdfqgBNIUW1qj1T4oA+J3vigCg
K2Rp5kInMEyGsU5FxQkdQChFEJCJSjZ9HYtDMIp0KvSdO9t5hIssHR4L+rqFYoQ4njFZmfByerov
mXWdBlkuPDupVKJgLNtSKR9CiRIvhYEJlbNz5uiHgq7BhFuEIWDsBS5CHS810qi/g8GAs+9glGVw
1TBwpqH6gpBSrWw+KaxsAfd0mDm9Orc/7Aiq20UN1wfz3kwT/dpK9BHDnYYkZqjdSQpDzBiH6T6F
pW0VXjCL0n6CvrhEiwcANxEHkhsmNKpgsi4mi3GztxWrs57zPOrnW0sN8+xuDnoAIrh24VfpKqZ4
1CZLKS8nCxPNvRbPY/Q51rK6B09wHINE99RQsshry8bOr8w0bCYPaYdBm6gkFy75FIwpfQXFge7o
B1XTdysViRTnYa+mFboC+tbhBvZ8pa+BAoNvQzCSTYlfeFIstr9EvLUrBeZk9+ckHdxrezuRGEBW
RAAg/CZTu9W+DyFwAm8AWUt7DLt+KK6tNEQiHle53m+zcq4+dWwF2HB2oYW+D1w27H1FovFD/F9o
SrHPVRw6LxUD2ydPjAYGVmmDWAIkIkz0/gKCXF19RT6Sj4co79sJRmRuBGRCpJJkRciOThn7yBDN
6Qu7bzZdOGBc2cUgEapt26Tv5YsRY66crVq7AsPCG9kR8hbGYDaga6pLg3znMmj0XWIMjXU7RnOY
roKkzl+yypphYNpqMsqNOcWB9WXSMPb1oDrauV8bjTNcYVYVIoyvSbm/0Z3KDL/hrmhgE9rX8K7a
oLCuIMsHS9kla5CPKXLwZhuSsr6j7Qc9za2DLMEblXRsn40Wl2M7b7EP7cZUWkSSO+WwpsVhRRe4
uc/w4YbQoqsGX/NpXBovGwck6LNaqUZ8gTgLjxlSNXOLe6CtBbQ9ywCsxy6Fu5rbKTX3EST/Pydr
GuKVGhpBsanFEIidHnAkH4ta7cY7GevmpK9sE6VnsW/4P3I+G6redRxD4fTpYLoD7Qi9Ft0tzbrk
QS9gm22E2zgQAQswVy8HZArhCCw21drMv+NlqMaQm2ilyz87Q8eC3NWy1FesMbhOu2meD2HKHG+c
IKNPBZI9m3u2CRQ8WPX1YQovAMIYFe2su+oPsXT01tLWBAVhSQhjuGrGwRjII88bnfeCGc5xgrTg
EhPawTucDYzMDwaKImuLkWgW76NGtCmgecoBFaBMmO7LxmnhgNZGAA8yrrUIumLsAD0lYZJ+g9Gd
4lFaK7iPRoDSrAE0p/OqE0Jm8KJFQU6UwSIvPHocU7kSYs7mF9egGwOft6F3sMZZHV7dEFXFcDOa
roVeNha52E9uEVi3igq4dugH6eprCWNa+BUKZA0zfIQUx6ESdky0aVtrtLma4bGjbFR9FJNkyAJi
jaTX961yj5PpCP8UfKtMqNW68JPLf7g44hcdtvsesjqUPupVtpFqHhX7izW6kIMbCnwuErTisYay
qxztl+MM8beiCQOalVlKXo8TK910pDpM7ZUyW4W9ooc98Lpn20p2bWZInCh6GwdvoyhMQId5zJ/V
IrNYiilUCJYvH6kXIc/s8CtbXLDDMkvGg+GmVCMO7s+JDFgneqdMmU8WfU16mi3K+8Zt6PgJvZh+
JNmY01rQguK6QWdMRlaeIzEUTs6em8UlGLxuqA3XO9PKMF6c6eldxuDb02eplHWwwaYoiPYZ4gL3
oeBfqR4aEfTjKqSeZ/cT8B+uJ1Yolo3DDLLrqIkTDbh6B04HkTyLcLPFSjf1hsQMjpky07BZp+48
W/C1xynbztlyAYCzkSjxLiMZZjzMMkmmxVq219YUQ1YLsyGTGISbvZLv7K62lX1C6EXCzUTY+aG3
jT6/1IaCRGdWWwBK6KlTHrMWuyGKtpSU4wN0//qiqUuAzcyq6egUaEfjqzDNCrzxh77zJyXVdK8q
7ThbuXHbbOaq0VJ40HP4ANpPsYuKB5/nIJ5Sxy/ZO+dVS9AHUG0mRLIL6JQiyic29yKym+ZSycV0
NWSutjH6CConDvTJOq2NJU9ZcgFF+uNZmqIcuyprfHuAENpx6fFM2Emfutisf6Twyh9NyACHQSTJ
V7J05SU5TVa0iifxqTOz8bIiUATqOVIt7jo254K5FM5FddlPkfJgkqe6U2ozuS9bOYFcj6F220xj
dcxsrq5g7dzDfTBF/bKQyMkArQuvSLvvehhaaxkbqp/UWrXFhXramFGSQVJRII8EeZkfIqvEfKxO
gwJFfwyLvlMrbkIFn0LlReT0wifXWnnpzon+dS4QpnJLcvrrpgv0a6duJKy4Pv5qtWGwKVT9Ja7C
x1zPs62VK3JTIco4GMEUfCHyLL1T+tK5KqWWYlxltrdSL8UFr3H+ZuohxzBCAdR0edULd9NJW7+r
sfPfd5DKUi7LsfkcZ/20mvQJE6EgsCTSe2PataHa0AcIAl9pAmud9mbqZ8JIDoVixetG9Nwwae0P
BOaM6vdM64OtErVYeBaFeC6TUh560RW7pO7pR8IEt3aKFhj7TlbS151BOp5pJ90axh2iCM7tXRTa
Ez7usiN3h1Kh9mSXJ/fzoE1btXTUxwK/gNvCUXhViD0nPJaFiUdCn8wbU62hz5QCGyC9kpgUD2HP
XERu3IV9YfGB0Qe+J6zA9qkH8S3j+m+JVTnL+MaacnZV+u71l4L66BMXDfpuYBEuO1MyYcmNQ8i6
LWx4IUiqaetGdd3dOKrCS7Xd5FomLkLtwtb4QgtU6HKG+UINTBfG4liIpPXZarF9Dqyw3VFT4Zun
zmSVOmp2r1i1/QmXSuotGpfptNL0hJLUUiJJyrChyZ1eJdC7as3h0Ocy9WNGXHOTNNVMQ9Y1Nkgf
VbFqMlMcrJkuIvc8RfHwUtBQXeaj6RMuYG3dagR979T62JLryVbf2d1a6Yv2Qq1lzJcWWlhmQJNX
7wuh1J/rOqp4yiFZwIVtl9dBH+qbuogGelglYTs+0RPlJmW3s307McZjkQdgF+YY9xpqCJjY37u4
tWsPKg920YGSmxt8lhEqgyLV8cMEvoT+u8ZXG7msEqdk9IRTSquUdAvPmMnyIyEM7hb8fkLMYVTU
jzWqCHSzMzpkUZWoJ4bBSHVu9xVRgyEAyQtN2OamhcR1mVqxPt9ZYYPOJEaauUumtk/XcQjZTZG1
S2NoiOTTUIj8W5R3Sb+izstLL9csnI9Ut1/lAD0PTWHO2yQwy5uOp74qgXKOM3alyOJH+egGKerl
WM8u4laZdjY+OT+gsRMZHc+qeKodPbwmJmJ4hJrTf5oj1HPDXYwwBEcMJvCia4p5WVVFi5+50c83
Yh4ObdWiEKXejL/D3u++o9dSyh9zg/rOR5NRJ5dqOJJ3shqczErvusQm4MNMRJk8cFlv8wtAhrL7
NhmRpu5Ss2mVld7nbQ2xxFSc+wC/uWZfxBXh9Za23O6bQkmRFSEximCgRNO9lbVhhWVqHyFEj2er
5TrjwsAAicit5kngTrLqM4xct2YkW7G1YqCMPJqAAKeg6IHAUu05I3fjMc0pgLadVY80t8syfUEM
gfFCgQqlW4k5GCtqOcXEYF1ai/a2CGN2mWh6QjSufHf6BhMVDm7wMVknzjcttvniLEmnbBN3/MU7
7iR6/RX79CmBKGQ4OpX4XNr4MUDykgs9zcTK4M3l+AOmsQYD/Q1BljQZi5BLywI1dFEd8tG/h52j
IKBpG2S+sZVXWXScVZ/eT7yyHmDcKTDJtu5a+urG/CFf2mydDBeh9JOjujtnwf0e/v75Owg4w60J
zQrWusufv+nUgNBGwCO8xul6DNErZyWIdHOmH3RCdn6d7NtBTtoycVHrU7lA0vUNSWnB+P33D/Pc
HE46diLSZ6NOJc6OvH/iKJVcEg9if/r/jXLSKIhGs+F2JX08cJT2IRquibj//Qin9PPlOWmsL4zp
wDyg4568DE6uMDR0TKsO5gYZKpp4sk6jHYj8eduhZYH9i/b7+uIBPFRg/iUTHreskxff6XU1yNrv
N85B36VbfRvttLPL64M3b2hIaS3C2pbQ9BMeeFMj0ikRDVQ8PH+swyfNbc9ZrC+r52QmBuiNjSWc
Y+vaqZmrjBryIG2qigHaRxcbNwI+INX9bZQr92fe0PKSfxkLYaXuojgBtlrm++ZzcZIIY5sq85t1
cs9R9qm7Sw/KGt4ZN1wv/BLdIdPdZJfFo/zz9yN/OElbNwQOYyrS5ZOlUQJh6MWY+lXD/pC5d7lN
Dg2kyfiMDe1HL2zxrDeBiE3MKU9emJ4FkUPV7Ae4p7lGRqyFPLP1nZqlLaucSJJ/DbFsjW+eYRoL
q2+TZeub1qQKH4w9Hvy+ejznMntiIvq6xN8NBLT4dqAgIRYnZS4DLsPhkeos8uHj7OWmePqPvqd3
g52sjBm0m8TQZVaL/Xy6NbfGJjmc267PzulkHbR5NSY5wyx+i8KHwIkkptgtmpFofdbK/4ONlXPB
Xs4n3QCfPVkMRqZNKUzU1weYZ7vFbs7yB2dbHReDWfSdzUq5OZfAfKK7eH1t70Y9WR8wTg3AWL7n
fTq+OtomGw3HLH+ZJLw5Ohvh2aC1j57r4jBAZ3mBgp1XlcSbRVlaGkJuBPzuJxA1cyPw1Qvpa65o
PuFieVa99es+QlYnvWsY0a6GT+cJQWKcUczOZuEvpr3xrvsOdqoYW/0KLvdqumhX/edMerSzpjv9
Ruz/6VbC2It3JrH1AMennzh0zt5IkDIEc4DTs9QPFDs/AH0xLA5c//djvW6+7zfMRbXnOLZFbx0Q
/2S9doYU0aznrxOd/WiFx+1VdU365E29Njlyqq1QvOH5HBPkg/rq/bgnJQdgJqHAjPszNqW7VIdd
63jpk9A+x09YI/njOjlm6/KaXmijrIrvSnLFVeLc7/joPSMLxOQW5oFGN+P9FqQVDm0/uuJoUBD8
khISHmdbz5+wNGhftJBrAucjkCC3hzP6qF/Pdx6ABicNO00L+sXJ+R4m9dgYGDdR+rfZIwG5LVj2
JPt7BMUdBkCGdTUkRWPwo6bpMg/tTD+TOvDrUcIvIHzRMghswNrwpMRFiw8h2Sl9hQ3Gozci6JaQ
Wndmgb33pF52Cw4pDmMMP3VMRU9P/8aSKjlIJZl+9ewVNuEDtZXjOobd3GUddT+KBAI8QG0GlROF
zqrQyvHMifbrNukKbeGOCJLCUZaebJPBIGJ8jpDVzBUg4WyNjSTgbOhGf5rRM29+P+OPRls+JXIc
qBMRs75fUqDKaaQUnACuJnH2x+PwKnZHMlW6wTaGM5X7r2WHi0v8wtwhehKf/F9WURNZLetXVq12
ScxefDlgIFd6ZRwlTx2E4tv/YHLUvyjSQJtN42Q8gwUF/sfkkioAFhunozTT4tJBJnHmMf66OpkZ
8apL+UvV6Jy8tChwpgC1mU+RXGyl68ZU3Plwxob+w3e1tBeX3Q/h5clRVodJ4rZKTn44cG6b5sXG
TnWYhcRxbP+DB2fzMUBEYVtfGqxvax2ACzrhQ+5XqaMfh0hR75Wgnn7A0jfPjLS8gvc7Og/OgZBj
sOYhZ50UOqFTkzDqJn6pLf57syrbVdmmSPNM166OBpJJ+DWRWZ3Zzz54lIynmoi2Tbz17JNhoxAZ
olsVXPLkQSbfktlBx1etf/8UP1gU7wZZfsSbKgAjSYGzQOGnaeA7zjcYFP98q3g3wMlrGls9HJ2w
8HGcx0YIRHeHt5ruu6CmZ17TB18uI1HSsDe9dt3fTyVz1Gh26sKPhxyHlXQV5+Y+Dp/b4O73j+zj
9/KvcU6WeNkpJiwoTOjQEbk9LeiXvD4jJv7wrUAacISKLJbi7P1U0iASGm1Cv5WL8Dt06+rA1eXc
cfXhA3szysmGAHctGjtGcTW8PId4m2nmCurCRV0/vT6x/1JE/kfoPNR/zxE5dsPXuH3LFH39C3+Z
gzk4h8O/AA0jZBlSHKXUT4qIYf1B7bQQNU3DhPm5uFT/RRHR1T+wd6AIADZRUWvbrM6/KCKa8wf8
UEp5IHJ4J5bxjxzFTxaHSomOa7lwDX4JCM2peF7gYCXyjiTSWMZ+E5UrBYi4IR+vKc6cuKcg0OtQ
uKe7psDoGZ7rSdm0cNM5m4zGj/F9JMM00kt/NIuLzETNqWN7N8dohwZPx4IoFl/fvJCbn9v4OweE
pXp4s7sz+sKm4cSyVeSIUNpOvrWs7mQjsBBSD2RC2hu5JZp8RQXQYUl032/T8zlJHw2JipoCjmuX
YMN6P6QTRBDFlKgBitI3eb5rVthZLiF1A9kidXAB49E/M8uTHeV1lm+GfIUo3uzzE5qKAVprw229
MtfaGuaaXxoE1Gmb2svWTPLOvP9/jnmyv9RNE87CZMxsX4pL7St5ND4hamtIbIiCSaQ5f6s9N82T
vZmUvCGKIfj40HF9obe7Cnn/mWl9+PZ4c0TP6Pzj1afkzaM0IqOyOy2llwPN+G7xseifIT1u7W38
pfaIhjnz7rSTgv/nu1tQUupDbblXvV8ubahbgbq8u7K4Cs1NbnpJvSfSUfflavT2xn2A3XO9sssr
Vz2Maw1nknO/4eRutfwEvhI2HoPgnYWh9v4nxNKJcZ8gfBmN7G6kUVgOsEdVdLLTOnQ1Ly4eE6U9
UzqcQhSvozoWd3cbCh0Bh0th9uZJZxnOzFAmMRK7mDf2Zt7BgiDtT/Xhrp83X/l1x8OP8c1oy832
zWjzPNqQkjBvCC6hu3rpwSaeEz6D58mLZl+CTp8d84PligUkeAhXOeLuT+EmrY2xgkoYspw7kjgL
yOL7M6v1gyEcVQd9JBGPa+dp1V9jNwFbqm38OTgo18ZrKJS7iiMfk9WDe0sX5mzY1UnmjL28t3dj
nnyF6FQtTDM7vhAv/jr6xgrsZZHCGJ7xLdqpHqazfyPT6IPv8t2oy5+/eX94byAK65hptB8f582S
ArPAnzYdetx6orOJMyfXgl9muTz5N+PBy6jRFTNLLsmDhwZw247hvpuDTV4s3OUzNeGp/9Ev451s
A9jHp5OYmF+7+b/5LZF+BsmYq3b1Nz6I5TWdnIzvHujywbyZILSHNpjwMPexHMjI+dCBCF/HW57n
34AIz4138rljet41OKUtL7B0VvW+IEsM9z3bJzHob4y3PK/T6dGgIYmKJhRn/8nxZJfwMVBtdn6N
Fs8wFK8NnNtIjme+wFfc6XQccEDBSQ8lmArn/WPUZOlAZcC0t8kyiphMXLbzUPt206aPGBrAN0gi
N1nNlILQ7dBoxkoS+1HYCV9v5ucWaHPVd+I6gxo1T+FFF/P5FMrWTrPLPLf2JV4AV2rSD59ENh2w
gcAtykQIpiXGYbTqdp3oYb6bBp3Q1qaYV3GFlhUBONqXIF5MS4pxUyIS5sKkZ5dlp51ZuB89Z6CU
ZVOgwf4L+pqmgzKWvdv6nWqkHtr4Jx0jEpikpXdmr/vgiyQkBUYz2UwGprYnXwh8rTFNbVgWdM/l
CkuhQzfsqz+1a5VEM0hv2iY70LDC/+ls5NUHa/fd0CffiqAVZ8sa/VTw1PvhDvH+S73u12Kd+8M/
7TEuO4FLgQ8fBBET+XsnK2psVWxWZoNzEfZvMWg+ZjpnnuUHh+G7IZb5vvn2Czt3BK6LjZ86OVb5
ySrobyFvheQrnHlpJ4Dx62RcPr9lSuTCnX4eukm8yWiZbGv+sI50D2VybW1ruV42N5s+mXDW1W2E
aNrL8NjfnIvG/KjKAML81w84mWpqZMYQOvwAzBR639wQgEOqr8TSk05I7J8rpU4jhn6Z8Mk5JQUG
uwHKGj+7GOkPIIyONukq3wdefKP6xP1tk9vzMtjlYnq63XHFIp9KxxSNaurk43BM+EvY+bKbr8xv
WubJuyTxerKqHQ87Sqjn66U+Nwj+fHK31oa8hY29rzfjRmzQYa27pd2GA9OX/nuFiOkBI/XV3wib
Xh72yWbJryQRix7Kku14cgYsykG0zy6BfAcsnX62pWhdmJu/d+a8Vli/G++k6JNDgkBqCvCd/2Td
Ltq1jfyKs0u+Fjv8mi/ndX9rkDbVfOvXPxtj59TQH1TW7yZ8UlmLIquQXvEDjO14UWz6XbeprrTd
2RzAZU/4ZaJgAvgncu38JUUuF3kepF1C0D13TrJBt1h/xqtlh1J347g981F/UHUuUhXc9wzN/olS
vN0+cFuWRuyEdCXWw9rCYBr7+3qdET1Yr7VNOm6ydtNuu93vh/11VEdVaeMv0Akn++m+2GpZkhYW
z7KebzQ7WYd4Of9+hF83Kwc7Ls3kTkLZgKPm+22RpIp+LnpGcLDFwonHw0gCQxtkJWJXGMJTc2P9
+xFP+4lsF2+HBC14PyTGIjh6wzan7Mv21gG/I3q1PauTz2O7fKnwtQ7dTtn8ftwPZ4opB3DMImc2
Tz5EkRXV7FgVkecIVclgybh9YklJJAM6GFzhCrnO1Pbculn+q+9XKbJouoYws/BAxaHv/WRLA35g
ULFJVf64MQ4YTnFh6Y/u2l79L3PntSs3krXZV2nMPRt0QQPMzAVN+jze6dwQx4neM+ieflaqu+cv
qfovTd8N0BDQJemkMpMMRuz97bWWjeOZGza62Nd+d3f8+SbkZeHwMxJ9sej92mHKYGAxXsnTTkwF
4rdB843e9ZYqCzVAOqjuoEYkUdhY5v1//imTiTMuJjRGri6w1z/eJzK39NmOJ7a8Rm/uFKd4irIo
FLl1pw/JN74DpEqOEvz1ixLb+fPHzGNAv4BiL6frX4t7BtQiqRbgbqZByL1rxu2jXPGA4fAaHZ3B
Epk9a13rvE+wmw4MnUSvtb6AzlxWwMO61HEziYppUcdgNBvS8aGIxCMUjofYGe8qd7rv8mbXpeot
++LiyPTPwaorsEVM14Kqd+8J5lXHsczreN8KkUhP5raCjWrF4WVZBSCDHxPK4MAYGxgCt6sfZ9vt
AmtFBdjqkIlLp6wPdgtbT8aX2LGhfJiFQV6etKOfzhnhJLHcFTgHfPwdh4Fh0WAZ9DHMUlRLjQDi
z0CsZ2XC9AjPftTJcKWk2gkRWrVReneT19ONwmhNwdgsk1j1DSUQwrWlqm34bGEh2tO9Dmw7hRnC
9+g5AMjo3+36Lr8HPH7t2NV1Pul3UlPvMjwDvlWIQ1dSy3TN6Qrn22vSZzcMk38rItLDCXqVgc9v
YLQYes2RwS4sY7JevMgB5mjKaO90xafs9ZtaVLc8Qm/itvzUmRcNlEgJ4J6HhIO3Se66fkaZA9AS
0KAxuYbuRPx+7ndjUl4t5nwu6vJspMUZDMHJhBpZM14ULe17qwwcIeRL5ZQfGrl9Ta3vRMxUUJZP
XjrLW3UUd/rsbpizg++HRDjMYucLRdyhNWbE4jl8jaKNw2Koj3OzbodV+WDmrtyuaf8yDc7ZHmbS
+yO+iSyG+1iD9mk6hqjjJHtPJhU+qzbDAlRtZolM80GpmiSAuvQ4jFC3Vqjsg7XwXVhxkLTKSHC9
DZtCvSfe0QJnE/tllad+haInkugmHxgDg4cPfA00hjqXL63SvKCzPDEnngZtidSgUE3hAQMHru5C
HGh12wiKLDE38NTGQM+m53wWxlZjLtov5pxRD9rqajldU6o7ucBwptLx9Da+E111D14ddBT/1Sfv
zUiFVuI0m0yvn+K7qLIZqFYm5JVqdZdW2Wa0msfMzF2S2vVXFKtMK7bDSQErdsCek/jSTJ77QX8z
rcEJW0t+MiyD8UA1z5HRPsRZCkWn10K+nCJUu6G70phh8ShJvOgFzB+m+hxvZELOG+MeRUNZ1BsG
brA0AVz3aykP2dC8a7B7AHuv7D0znWxTSl45rvgQ5mKqvCF2d3zk3XbhZBtU6/gIJueYZL3jtUz2
hUosG3ByC9PjgzaHdlRUvjtUIBGklm7bGILPrDKqLSIU85k4yqQ4x412P6RNevknnEHRGWEcpdHe
nrhIy8XtSdMbeRXYGpngXjQLljmzvoKVFG2kXTuQBWVz89frIcTNX9dDGjA8cTgFXJ4+tA9/XoYZ
kpNm2fFY07KxKHdwGWaTvb9Eu9t5UjrGo2325X1epPeIT7/Na/WaTKwzRZS/12ouwrJp9qOo3hlN
RRBhFgeIcjdGbU1be9AB141GYM3VJraM/SXRcSXGOQo1ad+yX0936JmaUGVH4zEzelVa5We9Dg/M
IsmzNoyPs3uZyUtuxiU/O1NZ+AT6dxperblIQLzY1QczjdlzZhv9JuqjegMo0A70pklOEIvwSjXM
bjERYKc2eit13q15Oz41eIWul8W6mIE60PfdXG5chAJB2mjMXc1im0tLelyY6akfxPhclO343OlM
hTIoVDbf227YuXXxydkeBGW1fh9nxEd6E5rVGnDlhaLUXvO2DKum3IECuWobpjkNG7Swbb/i1fHS
NtqAK7xNO2F79kWKAqHwva4G5DMVI4/gdWF0WrtEKkGTyhuzzS9gNIlWGg2Yvc3V8gUlyrmP5mtG
kY6JKL93WbqvVX0Tm92RwZEAXQAfdHZ0VxKKdn+vR/UVWUwWP7wFU/1CXxUiHCiGuuwPDHsyrZa0
HnFNhjsmczeLcju1uyy1PlqdBY8Zl0Dtmb0EVoAYcku+x9OTeD8gC6AKbhJXbbx4qL10NLZCfebZ
xqYCn+xym0FYZEYkmNM3nSERqea75RKIE/KUxO+JU1zyp6tvpaufD9YdQ833aMW2q3CPQz7vEigC
HZEtxZkDN0tOEAO2fXm0u3WXKk7qiVjuQFc96Ks4CoqCY9PfAbz1ov47DWTPtpmcKZc9eV7fthWw
nPm2LBCLOgNwvInBggqYQQ0QcH6O2NzW6PJG+6OboZ6zrswDcxRuzGweaK6evV+01Srhz2t/nUGx
7UuCg0k6e2qeQbhKj7k2eGC5w3JuwsZl3LEX26ZeAhndF9MrJ9EHYUZhteKZZbglp6eBOMwboUdM
VRaorXUa9V0TP9hdedLdkwZiAzZwKGaQClN95g+eLbJ7hq35A1cJjI1STL7F+tbjy4gaQrYrstx1
q7jtVkjMP7bqKwqwkAWTbvM9U5rNit9koVymtPa5xhF5mcQpFCPU+rOYGfBjr9OX3TkqEl8r80Ok
ovaJ0Jyth1KanlCuu/KLfVCQ07NM1Q7OXRwMrnxKG4v50xQ6fraVjRNe1gTZSFg1Tagg3aCp79eq
469VszWXRwMnJiHuYIKvmNAHaKNPt7PPl7lad36X0D26lkFb02SynOpA81SDUxYKy2/NeNXs+CwT
rkopIcHXMH0NCVYNJ97U8sFAIimWZVPxpkSFSygvHxref5aXL3QEvaS5S+F8uOPrCAqydud7XHm+
LIddyoBjSkk0ndurse2o2HV7YVS7GbStVfYPagY0u90Ywxi6uvRFq36h+3sfUqZ9+rUMVq15rnJm
umYtRB94hENybemMWtSxvRHlBKV3/JaByhIAXVdhKJuoaa+N8h0a65cJMLVj/v9yYRlzFU7JwXQ4
fzMpU2E1rNZTXeZntfvq65L5SlJ9caCglsyit4l5vah5G0UPwOZW7W7GtAzz4mDnSbAaX5q6hBeS
DAthlr/qmQgKnanZPPfc+lo2b0UqQYaku7q7iXqTMKocNlBzwRcseu81LXel6ih+v7DPyXJxnHT3
yQJALaEA6t2daRiw/wjSZN3BLfi3WfaLvOxWUi0J6kLsm/m6YrsImm5HP7pjbl486mMLGKnb6uZd
LZswVZUQevghm6yXfO1CezRY8NvqmMTqu8tNPE/SWwoNhHe2S7p4N6jD1dzhlNVoQK7ASiO/yMR3
e7BvFhyYAkyAxR0GyVZVHaZ78c6sy3Kbm1h60mybr+qDxvCuUuHIcwZ+/9uaOneTZYQrtIMmsjqG
tr7DCg2rHjDcBIWpUZ/Ys4J97ZyjTmOZiOEcDKI6GG296dTBc9KXoX2qF+U8dfOdqz422ivC4qve
GsPRWvZ9zY6S1KJXaddgjrx4glfGVd0OpZ9E9yXSndl5icf4VKf6pkmHbWVgCLCGK72dPqaBzxo4
LjPOS3Eqi24KCttIPSrlu6YAJzm3ZxnJF7fp4BhO1mUYKoeDaT7pCKQMN32d2+XuwsHyHfTifoUY
D6QV8jwUE7Cz9SVkDusInTp0FzPQ3XE/tPGOFNNecexQzzCkMjK+SbP8nM3VVtGNM3ZoTkbNuoRt
o9kHjDVvXW6i8dNrEQIYos4ultWbYF+xNsTYHMR42+nDm6zafWoXN4LNgNSHccfE8kM6rI7Hav9h
Ganx0bUzG34z1k+V1MAjtpEhfRZjHhatosNpnMkwEB7QV5tyYtazc+3GEkilmuJunaN55Eocet9q
dCimoI1P2YpuWdMbi5tiwbarMQY/29lea6sbWU3DGW5qzWUaPfDvhRgqxg3EvluEjMyIqzYRkIVh
vsAqi565VChaOfo6D1w24GwoRVtzNtsNbPGvGnFVwBPm8tlIlO2GoJrWK/iKVWs/RvDw7Uwn2uE4
iXztJzs/a2KqPyOEPUQ9Mhi3sXYGEA0pIlmvkUXdNVJpt22kTvfjhTBKOBOuVlwhSwVDQv14WRvU
1BMfU15/4fw9uQPrNnNG+8SByIsbuDivml46Wwd3j+GbHTLK+5iPePrkmVhY4VTaWLsGOdzIci2r
cJyAf49gx1FvLQn8gxTA+XUdTXjq3M65jaLUPXPUht6QpNNr49RZmMKHPFSrmV0nZJUzrsCV/n0k
s+qk5pOGW7SNT9VU5Dcu8PqryqyjBImxkZ8VUFFsBLSigTBUL7c8NNoBApmRXJtlsp4sUE+bdQax
eWl47qRRx1cNiTojWCaNRcoYFpN5gZHTa4cx6YqLVZu9tYr1bakysr9z5GIPnuhld8uRnvFWfVSX
o1JZw402DtEVY4E8jTsGma6KTvnS9RmrF5jctd6IpoqSLUzXblMXyciXnVFXP1hFQxJZ1yoH61/b
IfFyy8qa37NWnIWxvJGBSRmt1RCgoewqQNYbnYPQvsXTCbwh0ydvZuT0igglvEKgtYy2lm4T31aT
UpKo0FIYWVUUi+exj9vdnPepu81q7H9/fQ74N0EkcD06FARmfy0isr8cA9rWcDMNU1WwVhzAoO27
p84tFThMdbUfBonYqxhaQOLxrSsU4+hkpTy0NZKov/6HGH9OfPAPYb9PvItgEo+Nn88jXSeAaTPG
GsB5mE+WZT3ZYuV+kwI5xSw63yJaA9dRhtMEwKvIr9NpQXuntf0Bq3KYK3mAUmLYWKmuQcpb3VCz
IU/VVeVJa30CBBb7yTp33poCrcVHt8/zvN+lOg0ldrC4uJL63Y4b85AAlv7rd6f/uUzrMoVHfI3Y
FZ+39UtpcZCOXtVQVQPLxRQEAccJZwQFr6XC9avMibiY3xV00ObbnGa3YBqmELfYd8zQi+dao/UG
Zqi/IWAgN8TqTmaz3IDjne6MpBZ+PZp5YML02svEeW2MNdsAR1F+U5b9N40DxlhtmEywnEgH/5qr
qBplQgCwEqBKtZRikJh2vRP3jS9B+5vUBNz5QZr1RwZ8jNoEs/qa3eq3iCrsbasYza3d9cW2XuPu
UGbK/RAzg0pxUtupRpG/G3GHK7ZLHletevzrj//P/S5G3Ziro9mGvMS1fr241jrt1cnoaLH4Y6CG
RaBcmUHhKdsijDfKb/Lgf04tXF6NPL1BgJqo9o/f/0MjUZ2dFK9niRgbDc+4rw+XfWeQU85dOLr6
2eF3tdw/XV2/vODl9//wgmgeFUOPYF/o1BIs8zOBrfybT/DflAt+ek+/tNJihiKLseI9Mcv8pgXF
Jt8C5Zt9c6PvhPG7V7vc7D/VxH95Q5di7h/eUKtJWdsDrzZuekGsxdg5Ny44GGIfdRB/g+n+myr8
n6rhv7zgr/enMDscjpe3J0juM4LpzoAf0HniZg6q9N6dZ89Y8t/cUf/2VS3YqJeMvUnu9Oe3aY04
pmXN93aZJ+y3l/lcc9Ntf3d5/PsL8g+v88vHqS3JyIOf15kO3V6+ZgGT/tuZPtjg5xsl+O3Fcinh
/+nr+8Pr/fJpTpFEA8lGiY4mPurNvEPqSN8GlBf5x99NX10+pL96sV/amYJeogHzqA+s6ph2b6P2
zQJl+JvL//Iv/vOLEJW9dOuhOP3ydDLXMbVZly639BJqDzAGjeP4fpmUJGUWGo/wW4Zb/dg///Pd
/Uc58uvmq7ofuq+v4fzW/M/LX/0AAN6lcTL875//L1q7f/7k4G14++n/hNWQDsut/OqWuy9g/vzV
f1iTL3/y//U3//b146c8LM3X//ofH7UE181Pi9OfkYCEzi6E3f8+I35Vd0Pyt/Pbx9dnXf0skv7n
3/1HXFwHDmg4GuNPzKX+yH78Ky6uq39HOMbIm63ROLd/wIP/GRc39b8TFucpS5DbYMDokjH/Z1zc
VP/uUGskdWGbdDINkuT/+hRu/vFt/6UXkJmbny8LXaOVRE/UYljbNQil/HJjSY3KoG5CWgMTwimP
Z3U8DWArHdixpZcVHVThInCn7Abx4VE03eOiONucOrAn2enPqnsQtDY8ZQBH4dTyWirJq9CvlDF7
FMP6MtoQqiZFOdhxdDWgQL7sq5d5BrJA+T/XrBdnbU+Fvwzqcql3T161JEdRRtuijPpNTvF5Wt2d
O7kRDt3MDUfEV6q1htJeiEG481Wk1sMeGfRbl/YPU6bnoYo9Y6MTvIO/0kDWWsungb0qcLRB8fAh
6X6ZD4+R5b4ZC6EtK8kZL5TGrjGoaCoNEfJ1dh8ueJ5k0T7UtjlTgP5OJvO2SYBulfMprfHrQhaN
DHbl8P5L3xUcl0yGirxkWfgpEoJrmrLJhLuX+/a3qUFEAleFtKiErCju5XzZO8wRxhgKPgveaK9J
11sd/2dDU2OCYu+tH3Gc0WKw5nMK/s1SEVzNxeCrnaIBBNxxpn4yoNlhguivcwXy1wAzSJvxD3TO
jXE5wGK8PzJx5eXDeq7S8SZT6hUgHZtFJVXC3qw18Dkqwg5Dvlr2+IayIPajaQWGLjdTzlykNhen
yGwfMtkewcpcF8qrNrhPomAzWvBLmj53aInaND6pyUQ1trorFeDp+EruhR4sYj2DBiN90sXXYy9P
iqqcdAy6jId/NxvKMUZyNbLR3dExU6Hqug+i1cEJWR90IJ5Sm4KUMEtCLPNR1cbMY5uKvyM+c+JS
PNXsb0Bu7RLTfFKq6haUzi0mdCqHC+d4dXqzLXYSOpBGzeH87nbA5i6uNw/M6iMC23vLLhC8aKs3
9Ntynm7ShK8I6MlJqhDEmnm45/ztK3mWeg1CBrbYYQk/0Ysm5x6k8W7y01wi28J5gMBDA3Gmm1i5
5uxYqpBidXW8r+p0W6baKy0Si336AT6p8I0sSYOFnuqqwx+7sP9SxEBYOzpIcNOzMWnPrW4GdiPP
k2Fto77c5qV8AHsXqm11yotuZ4/f+tjIvNyK35TE2K94j4NMd95BUj2Wdhwq2Wx5OJQfRMzU06JO
B4GXqoutoGB189oYsiZh/9qrQMIl9AOs1vxQ5oGPaKy6IDF9azKEn/bNTe0Kv4inxx+/KwbA1r0p
Qx2MsG8wkR5EBmKni5xhou4qK/VTLpRMnOiYpAyqm/10aKidQsl7n+z+m+qM3x1zeQex8GKkUMdc
OmrTZHd7vT5UVpX4Zl7exGPfY6yZrykz28shsyPKt4mH02nDCYzYl8WbMGULKjTnblNpNy6i4Hi/
hOUYnaZsDXUx3Zo2lWEj2WhqcqRdeWjM8k2g7fOeMKpzDev5aQamCWnpPCbO3izI58P11SLtaTEl
2c+58UuIXfh8KcyjODI950IsrmPTX6QOMM54HvOmp4JePDvEPmUV7cr1cneDN6I+TdnRBGINLi3z
57i/1ucZb4zrEpojMZaVe2QnW4RRWEozwGhIT8LWFb23iumxEQkW4JXUJXXuG4Q8dzCQqI2pFP2L
4cCB/mJhw+JNC3+n8O7mIVK27nrV4xMLVwTVvp3bh3hpsG+QB0yL7/pMy2qGver1/QwkU/fzGh18
krcQ7yogDevF55J9N1sKQ7nWnqiGT95Q4gRcVXiBuab4nY11tF++anhlJFW7u8XX9JbDHzy6dRXL
pq6z60ofLsODlRMs1RxaPQqtsVGpXeaObxnxc9U0r6vZpJ7u9uxBJnpXBo32OY4UH3tbCYZ9br9B
zvqaK8318LHNeNP7fnyLe4rNZm90kFyv8WteVQ5kAhar4xiLC/M8+8JSSc++AcDOMwCVEjeYlqpP
WaYd11WvfFvDOjdl7u0CiYy1SdfD2dqtwBy9ondGFmT1fTERf9FlnlQK7AOoblMiKHMa3evHQeVJ
UkjPKP2BADRtJ/pLlTJfqQ23fVqpX5GZP1ZjcW+v4+fipHt9ARjYTbSoeOKhZee9aDZri6P3T+Vq
aRsxmKe8R6PEL15P+YLOrrrAQbtzm37yG3XeVhDtCWocTCsZvdHleo/qcIlQ0IwSgjxf2YMjIi1g
WfimtbcqTwC/cVNaLfZLhneQfhnQpijmqAsay7ON5t4xGwr2mnrohXbNw29BOGSjAjbe2YJVNEAx
xfdWBOgBiqc5RldVm5/oUcReb4mQKN6pi5yTM6hvStx+SKr+avplt9eDYbysuQ1LLA8np9Q902xf
NTHwrYjy2ZbTg9DzY299G8T61DXlN436kzcWacTt5/gtAsxcaR6aqPjUsU4RG8DLYuud8Mo53ax6
d8JsFKJiOikdWoR44AE6jc0exNijHVOdcjs+kbSfn/Cz78Y+54lm95+IncDN12oAv4a5ONZMsg2+
6Czq2UzSeI5VXY0WBiv4bQv5AgzghWKFonHekn6l92+gB6qHB8scN5FGWAD67lUDeo18iUP/rjDP
EjOS11oAwbN+8GE5Hou1pMZXDtYeFuanjmXAUWhGFkesan4poAq2vaH7DjO9CGTk4gs1GbwOWpCn
EQVntbu2eyi8I056Pr75dbDUo3bZuawPlZ7xbSnJKQLXOSrXxOdu4xoWkya4whjofnJL/auigsyY
aElzcTyz3G3n+Gnu1V3Wiyf4iQ+QkQ4ToiyF9B9Pp8ZO8JYTqewSbQtw9DYyzcfsuXaiwWsahZK4
1VneUORboAoHZ6YKPzA1xy0oq0DNhmvCrFzC8AFt6GH+InS6ZLOL7YQZsr5+NvNWJwpf+aUOjHqO
lOPUy0MPMLEtu72rrVuCzPtYf/mxKcOmPCIFzfRV+lFFLLwBXpTZp7roPkEm380M5lE0SDZIDD96
p7hv1eZlbvNPJ30S6eSBvPs+4MnyxzmZA63prod1QYyUIonqxNnAqE6hn7lgq/iegab2YjJ0rPnU
6NvMCKIIPauMNUH+vj3ZenuHcYs9pEY3D7Ilq2zb7NnlvXSgnBk0jkJZdZOndGnH2sCzLL5H53cz
qQLVZIFwC54jtd5ACkGk3zG/KVSctSH+zpOPIbGcqQK9eY9c7WFamuvLNrFMrf0krIe5Zu2Bf8vq
0daBxYCXxyL9ntU8yDkr0JFdVHCBXbgU86OawA6Ej1p4HbFzj1BBuCbWJ7q259FcDxBEF0pc6xd+
I5avDGcSlTfd2EzFNprrO6Vji9vAX+bhC8qzlphrR3iCTVL5hIh4IDXZs82DnRZ0NozFVnflrs8X
Zaus7de8KCj1rEluBoscXmHSFMIA6zdrpfnQkueg7YiX6nFUhI4RfSM4lYZpF7GQJaq9wz1wrRuf
mj11ftYrblis7pZQPdfAuJsLok+S3ZwdrwnERwP8LjwGb6w0kg99a26a3VSRl1kHccwvzPPWtAgA
DYQDEUnuO7v07R4CeTstIlAIBITxlD/E8+x4RqQH1NNXQNqs7O7c3C06ZfJZ2p3fa8unAl/a04r5
ylrVbZU5666OnLPLljugXjkFaVTuLHYioTVkj3ESfdnOBaUbNz7gRu5d7VsJT8fLpzZAksaDlB2K
n7vZbm5oDqyleW81aeFxnsyDeogpwJPI08d5T3B3G53sXNFDQ79Vk3oE2bxej8ThaA6ws2Dk8XmM
Wcu7np3XjDgyb1bBil2m8LPrT8vuO18K6MsGjXV9MZcNrew1cKNi26m23Gn5QU+VmnYP67BYlMNo
ZLD9ahUjLk9P2S2Db6znObpsgFDooRUGUDk7SbhVjanfmDquXzZej/ghRxaRm2xcvdoGECSH7dw5
+nZatU9E9Ia3rjL35VLvyTacFkve5tzYCwxdG+FdYItk2spefBPGyorUcc9S2A4aGD1eLBPya6v+
qK88CRQ5HcrybmlNzje2xQGx5naT5staR7eVXdyiuTQuROrQXCpOK93rkLYlQr+JTUd/X0/1/RJJ
GNd16pst34s+tIFSsqDysOwubyumx5z7uSIljdWi9Ej6Dh74UOlj1EPpobmTL/MGJ2C0KH6i4EZJ
DZqKXQb91B14ILgjLZPU5oRqnQxpX4F5BcUK+pNmcsz+yjxPRfWE6Goz2/IoKoU6+kTqWnfVMC3a
PV0xNCKkBvzGUB6NdO78nD4PY3mWy0Wd0Puii/WiYDgL3VE12E1Z2nahL2uu5tfajgWBFdIpyQA3
CNo8Skk65+UUMvNmnxPa8CiH52YfjW7oQhrGY2Ove3XozI2hjXuDoNB14YhjNWTZcUjcrVnWxAyI
ioSIgcOUC61y5RTOK83cesDiE1XpY2W9NEvlBkg/rpPKjEMTb8Z1x6GpUhpoKc7WpKucsIXflhWn
lGaIYrw9I+huR72FRsv2opAk3pebzNbGE9MEXf6oTTXytb7j2k0QLDsVR5VY67OrH7+smd56tpYl
u2jQwzwi5COGhZZQIeWmKqcXY9TifWGqxampnukh40RhupoldPL9aeDRVrpZvZGXNGNR6mfY3dZr
SWxF545q7KshKvbjwim7Gk86Usun3pje+Wq7LbSMBqRn8SNkcKZzSmQrlhl2UgvFj9hNl2wfD2bw
qj1d/FjSP+BYXEHb5wGUtZ9Re6tbVfOoTy3g+8U92YP4SqS7eooOu1p5zOPsIVV5QHcGNKyxYY4Y
amjb9g9Zd9n45OBNNAlGXKJlZqXlOKWCVqWpWMhBeoVkSydRhXtN/NxbseoJmTLM3cq7eUmDdBSP
WaG9GFZ9N6gljHEczmMb3/aEVY0q/TQn+6507NNgiDNdnFuJGeIWZuIGRrfcxFp9L2L9sWbppRS2
y/Hq+AYhWLNNt1Q3lS2mtU01XKyhlR7GznKLTakMbLsUIXdU0Bsum8TxIigem5s4sb45zQL1vVTm
cDHtu6pNyTMMGW7kwtpVDtukTnaCOkixyaLa8BUe4+mIOtbICFWps/4yJ6zfsYGdfFyzN+Q6xqGi
dTqXPtOT3xVR90F1ASr3po2jm8iT4HjZxgUy3zqvwsEYCVJ1V4a6nG1dXKccBFvdOHDlxXHKQijq
b6bd8JQvlm4zOfF7PuyLtkOVo7sfIHRedVte0dX9WJT2mzYqhIEr+T1WyJyhF+bM7HUGsl9lW+lb
TJY8a7BW+frE7qO5rIag5ff9Mn1NWtHvOJxkVXpdj6z8DlTYUgG9n9UPbtucjLX6HDniuC7iWJc8
IDW59Fu8MiTCQM6YIV8kA7GGFYUBdgMLBSkOKhBqfZHW7PyNxvC0jLyIEm0UeS2q8ZXjIJvRCdsx
FTRVUcIsDwQW9ktK2i+HKKPIk1BAUju++uF+JsybmfgqWjlRR3TsY5+l+HYgQ1NW49A5uHBXzIWB
6axsd1FkP4o+Uzf6BL/X+QTpa16R4AqShjLMUkOiLnu2SbaZACpOiJJcvOt1SmkScL+5pzD/FmXE
skvVPOk1sxsWn7/fDCCRc2U9qnT/HejpBxJeD7CJn2eCCH1lGVgni9ErrfYttrrvq27fMDW/0aLV
DFwQylwKaeMnMqLkFWWSXWOE2shevExwklrKA2fpgj58oIgh5D/hBvuoa5YyznsRhUwvySg5pVNz
17H7m4R2K1EqhBdKsCXtVyyqhLZxZviXIEg8quY+7+7zvm3u8izfV52zBusA8j53WX8W0YmtnXaB
NKxPe3WbsIq6p9FMyDKutK4ca2tOeDrhmSuemMuLylts7FH/IBPOpKnoH9Jkfh3FVG60gYxmj9CX
tMj8UsRgyH+Uvv+jCv9DXfK/n2v5PyrT/1XoP6cfVNbq78Ovf+qnfsD/Hw0AOG1/Vf6/T6vhb6Hs
0Uqlsv8jKubHX/xH7V+x9L/TEaOKrxoMt15oMf8q/isWfQGsWIyQMDdnklygsfYvn5ANEYZ6PGQB
hv4EGKn/W/3X7EvPgFYB5BNh8gPc/6T6bxk/d7kY2IFhYF9mhaj+C+g0l+7eH5qUthxIeU6aFrRk
QLJnddmNclekVzwxIttnKLb2THLh3WUGebcW7DE5j4Yd+X97N8EjEfkm6QKxZwbT2vJTOh64W6Fs
mDtKkqfstt8NgXlow/iqVbczw4j8Yap1cWC754yle6R2vlOtY+wEiuE3Y7lLRnKfh6l7ssoA/Ai/
DlTZeq+Gr/KtvlNtKjOk0K1AXjUP1eWHcXz8LK2g+Vzs41ic8sXgHHftgoEhBKQzUxA2FJfYJLEz
xtkO/VvshvvyVc2fJPDOLqROBE6JaRbI4Ork8UhWwVvO4fBcvrJ5H7NNJxjEDgl2TGZgLAHhS2P1
SFm9GzvjxIejUs+7Ht+7+5RpVxSsd+KYXFM789OT8mpqQdf7/Khvq72pvuuFz2H1/1B3HsuRG9u6
fiIo4M3wFFDe0BT9BEGySXiX8Hj6+6GlfdVkt5qhMzgRWwOFQs1mVsFkrvWv39AphPd+41EDDb5H
LDtCrSPbZSe5Sbgrui2cvzogLgmtA7XkRjmVePfeBIULrHbWox1Jy9YLcLQeex0ye3lJGEs4Lqi2
1G/mNoPZRE3ghRQFxYNUu6r80BlrEa3GYhWNO35PaBLGcG0QKpe7be9yihcGRYNyHqajSQsuI4Ug
4tedg+OKJbw58lfqYEcc8cK5LvtvTvsm0VoXlKGoc/QLszhEyboIQbc3mQqN7DEqMT3xGvuK3Vvv
N3L/ON7iemgs5emJNEqJc2mtLy381Ql15raLo+gWjr0JJmCehfSQdq6ce8O2x313nixH6XK4kZMF
qYlvdGr6c3gzLnMvv+DsdKGVH1I4w7igLoeN85JeBidafQ9WMYJklFqnqttywwpyFBf5PcMk554O
koj37JpsgasMowuun8kwWdmFEFre7VeeBCyUs9hzniNpF/T71Hhwok0zLptxM/kAa142Xrbd0rJX
sNX4sBxYwlk3LXo/7pzL7p0udIK9sb+V3NcWHvXC2nE6edqah6h5yWcXgUV1W5y0zeyiTWHekQ7t
gezBPsfdeGueJd46iqRFujI29p1VLMwrzJbwr8lccc+RvWyPxiaPluIAxpS8Z89ZA/pKMPNy/iF7
G22nE3gnNqY7dB+A21DexaZYJ/0S2UBQrkplkWoLyLGg7SBmRPj5j/n9dGUw9kgJV1qEvovX2HRl
sYS1DI11casmi+IJDAuve4gyCA5IMCigO7+aF+I5+dYAoacbxVxNb9mriOgSvfY83Wl0otm5UzYM
nRjoWLDEVC9e2sUGIWaQXCvDrYLWlEgz+hpaSTd5zewdjumYygfTNzCXPn4cfUjoCx8Jvbmi6lHW
srii+dfekkvtCB6yhf6UgQ/w9PD20z8OSwgQNVtN5hZcAPAptFcKYTM7KM9knZLoVZUbjkid8tHe
k2HFIMednkEeYDC5sLa9eK2K+6k81PGjbB6z7rIx3UGHTmEvFPtyGNkeF722lA/U2+LUuOHS2ZpI
DHxGS5uYBGv74FOM89/dhTnc5cmlLe0VKOLDYxNuCA6aumMYX1o5VPW3rjs6JHck4WPPBCoC6wyE
61iHWF2N5c7XL1ScqF37pcDW58oKzv5J8JtKyI+uf2+9ac8xm/kKVstCWYZw5TfFhqwvd3zp6PQY
9UtiYa/GF2Zt41594W+pxdaZdta0U/1F8NoNG5xexmbREs5TbqdZlLFRlZcqvuitKwWCaU8o0RI1
ATwlV/RbjWLnni7fyF1ipMA5FvpVkS7Udflqy25dLo1uSQ9dl5uRzNLmFGkwHPZl7AXWTV5f1IWn
6muGjU6LPurKrE+6urXIaqGpDu4dax2rZxjWP5zWfw3CP/iHfeQb/XXykSyPe4+pKobySZ/bWnnC
/2Vvzt7n/SWhxHWbzeDGJ3Ml3H6fIaP/90XSfxsNYja1+mcOxOJNZO235w/VD3/hP8WP/oepI+iG
vQBl0MAs9e/iR/8Dp2XdVkzIB7Dj5j/6j1Me1AfIRPh1yvg+z6qu/1/8aOofKp5SuJGgMJYtBOP/
qvj5yIfBu0m2ZMWaaYC4W1OczbXRD7UPMIxkMt7FK0FJtqGRrEu7XfS+7+qgnWqPe8G1amGwkIyn
wJ6p4xgTDcaimTpyW5VjbHHaSTrYzl03JWSsMR8E4EbISYdUb/za9mxYD2UAeUL7pjdPDlvNULUb
Owzuy0Tcti1OORX4QMjxLmQcQVwL9AEFpteYbJm+tAjiZh024X2AxhlPGG+iXwuxlmSKt6DCXJN7
e0i2MR23MPuM0UXvOtEIzyFD/KDmWP/LxgOd+vWEMKRn3J84zd401loC14f5SsvvUXrh/fAQ/OLd
mhkjfxONfr6wn4hGWLB1JtQNsQKj3pWMgXvzUm/jZVcZq9+v9PEl/nml+c9/uIVlVSbhUHILHfVS
Uh/ZVb74/T9/FdtGXoiu2YJtg8/hxwUqS8pr5KRiZQfHiNlnZp+nZEXWtWuCOMo3ATiHAwhAFMGp
DPdaka0SlfzN+KKxa5KisqXGWSbScFeT/GJ2961We7JyN/DghIXPOcOOy98nsopgthnVh/kOW58c
LGZzVxJofovsKEbn448M+krOdUg3LXia0Ah9lpJNTuSehlAij/Za/aX/+89XmAugYMI+v8dQkuYL
9MMVljFh8su+EysBfSaExzC8xoHsOu09U+pNouQuCJzOMFik/iLnoqQq4kA+3u9vxC/vww8f4xMb
j9RxzRwD7kNM4UYeO8JxB9CmWxiG+sUzxdbz6en9+I0/cfGKUu+cEB+w1aBNnkrd5QMSdfJX32je
SX+xDv5VjslmR8LJxyvrhKJMm4QrW6s3YWlsY9kn8RmWS1YSLHYvnIOpkCmn74TcXk/SqYAVUE/3
KjGQk861LmV6oqXvv/jdVzE4Hzmd82s1X4K/P9onOwe9boeujluxki3DDYe5FKGyREKBlcSS+cq6
M1E7dcH1/+Ym/73spw0ZGcrolx03uTJTzyAuFToLVUO3SsFMfr/Urx/rv5f6tEXlBgSooGWpcaDP
EuTWZH+a5/7JN/zFJvjVCp92jrAVMunzrNCPT8K6qdsvtqZfvxGObRh8C1JePr2YNPR2GTPRAa2+
aMbX1uLpCIyF47/+/kr98nWYOYiw2CH4qp9eh4jYalIjWaeCYOF067K9k6fz79cgy+dXL4Ntz8x8
BbLkdzeVH7aZ2ghkGdhZrDJBZRn3q5J2hAjRrco4qElkj/RPWBMT6dz9KjL3NYNTHOUjNsm7gTYu
KK131YjQUzCSEWW8aCVSseBlLMxI1BA/+FEbFkTiQ5JJjUM23OL5v9HTfIVWw83D8EKCfpu1yTIt
jbVcfoNOsJLp3oDgSfWEA/hN0vn7VrmTSnmnwFizU+iO8Mwa1M7poqeu1r7V+i1V/SS2DfQdbAK8
anK2Xc7nB1xOK94ayQHJRFKO32CfMTqZGLxAB2Lm6fkRti3TXUUDqnXxJpVRBvfrspSXOM3Twr3J
u0gpXiJhvRt6d2ca09n2h+vGWjfqqY+Gqza13uPW8ULmGR04jR/L55DRNcT3fcOFq0NrPxXC06Ex
RS30o0xeknfrmYiO4E9J/ZNImKnpSKDh4hQlqh5MNJIA+Z6z5BG5zJrklNTqIam+tZQQ08a6aqrX
ZFr7nI3zV+hzA1IE6KV03RbPufkaTE+tfi8SB8HNsxFll/4AVDS2SD2Qn/UgnvDdij5eNo6zHAeT
tjc+ToO9bwfGheFtX1WrKil2JtRrPBvk2SBuio/x2K9UtG7z4yJF36qIc9dO1rYqXXF7yJJAD8tJ
gam8FxTGYQzVb3aLNY3tn/shILEONRyDI3gsqnosdFp0KehPGmZ8ZdVvWqteD9XZD9OFM+4zFV+b
Klq2sDQwJNxndrDQgfNtcyMjuern4yHibiPLsWZen2osWh+9OPZcRvPCMNFjBNXoKOOqbwM/FDFd
Ffno2XgESksz6JeRo2yrBhvBYA+fC81zuCXhU4PZp/Qyth2nHMZe1xx1+c+KIGU8KbUbCxGkSEpc
mgK00RiRoKttOucm6y5q+l7qEAfIvabsa9oXFeA4hiSgnmZapwyZFyJdJTFcD6+LDHcpTfeGEoNI
rXuIA53TD+HywFuWgMO18AiCfKWC1/mtw36sHp2wA7ZSV0ZBDqilPydy/BTp00VuFidIYdd1bx8y
SllZf1X8YEeg38Ka41fb11Z3Flku7jTABSYBXQWUQJsaFC/N+NbrKNLLztWHeCMsImobnENEfYar
swxaGdoctMTLlmlQHX9TfFpw+EQTAAlKbPxSXQoncHGT60Bgi0klTazrIAGhJOTFja45IV9RpCWs
uUOJHhQp5z6DixWq5XEI8qeS39YybLGLi0KV+ATo38gCDpqLAufggimnHQPAmB3+MXicYDNj0DtU
2aaVMh5IY5WUT/5YXvqtBvlBXxX96Alm/0gXjrZ9JsV56cuGK8nWGisJQP451AVgj2ISHw8zSK8E
9vc9uv5o1LYJIF8k8lVqShCC/DtNFxuTeHebp39yAB2goo7RkuzcgzNa8HJ9SjQme2XGDAk7FcQg
W8dihDhmm4n5sWDAPn/DxG7OZj2sO/Wp6wMmS2eMJxNuTtmf6iK/JLRxG+YglkK6ihqxG2r/oEKG
hgq3HqQDsLdbAVvV0xNka0/jLhhs182IdSJkBt6xpiwYOkSuUpYrPevhxqQrgVMS1hjbIXJ4hQEC
WqjcNQPwwlniikOh6WnVzCuacNJU3TGLN4HkTUEP16xa2rq+9hOsfQWQABuUlDSHTH2XB2dRy5eh
0+7HDrgKyTRWm0YUXFlqd9IqiOjBtWiHLZhKaWMXNzpgF+mCIPCVSJme59uc0VkBj0lju+vj4YR3
8Z3wMbpVwr0wQeOs7DglyaY1VNcnUFeV0m1Un0XQbX5/Cs76go8VIU2tNScHyCSYyIR+fKwIa/b/
LG4LSoap3MVwA0yGsIZauoVNxKuaYlBLSwjFF/oWzIfEY6iw1O1wn3TycaBWEnZ3KYV3Ija/+Gg/
Hc+fPtmn8ttK7DylIBMrMwO6FP6F7MPVR/Vp1Hcp9xL/l1XTpN7vL8hPpcenVT+VHrhZNWKsS7GC
c4P70l3DxF+H9vv7VZy51vvQrs7LoGJlY1YJWlHmL/9D7RFaNfoMNeHLWSVIprkxJKrtWUcsi2UB
EFcM6DD7/mIuAOIQ9QwEb2dq912F2J1bkWJNqsItG6H5t3uVBFG8sb736MhsFzF5SjBSbvVKo2lE
LEBbgZ2CV8nfjBA4YYTZZd4110100ygaauzATWoGDMqy22i0hJ3du7CiDBTocpEsFf2h9JeaTnUS
1Mu2hMipcgNgX9fmeBJac6lbE1TEtygJLkPc/+d3zlS6O9TrDAKY407BZVpDqHKyo9/h7hX0d6Gp
LG2nv6pL9SmfJaoKYbITg2QxrLJxOteSDLTdbvLRvxtxOCAz9XqiNZFVgYxedVO6sdKK34eKgqm1
vSCrsIlKCDei0OAg0WJe6FBzf3/nlC/u3PcW64c7xxZIdIyczo/lSWZPDMVZl1YzjGNP9qHjGk93
mKPVxZq913def7/8T/iRooJvzWCUCVDIvz4+N3VlI+nVWb3AhgcDgnIbnggvOcDu+/MR/T8br35Q
W63fitNz9lb/N8xgZ0zun+HHM/qxj+Dj/PN/oo/fFVS4MKGsUk1alxlG/DOlQzP+QOSEss/gj/F1
nrVV/8EerT802g8Dg17AHt2Zf91fsiuwRw0CHXa3ZPqgNUc4/C9kV7b28eGxVKa+qqZC73ZgxZrK
98HsD4+ur+SlH5Wcc7rlR5T/gV8vQaR1SpRB7vU1NnliHUVdv2pGh4J2JMFc1sZqmG1rqNMWqVmn
TBVH1byyDbU/Romhb3DD6B7tJJF3GNSrMPS1sk5dDFlSqKECt9yFVEXjbSF6H8s/37y2YqTxC7WE
fi8CJCR7jDimc6aO7XOJ9WyKzCYtULhIoXFvxVVyToIQGNOvNXtY+E7kX0dWGNvbFlIFhLtEK+BB
aj22VklPjzYnUBNut6nNTFfEsW6DPn3tq7S07Hf8OruEmqJK9epsx7ZDHejIjp4g7MoqZBCjrJXq
e6H66rrKq+m2rhXnTB9YxFuBA9nekBwIeCmZVtWxyFRtOtnjnFjdywJsxJDRmiy6kaS1i05UuSeh
uZd2jWQlxrkfMybDmtJ28EbMNpeyiwrqbHsK8HO8CupB28phGFGKdoUI8ZeB8jYu0mTKk7tESSWy
g4ZKcha50ZDfjb8D/F+sNWCj4rMBC81cJBKGezBlwmML5+2VCbqAyt3LHZ6jflm+jZBjDkPbaHfl
OFUAOxWF6eTIb6EGRNvrFkeP1srnXOTabUxg+INpOtE9DWoJFJNK4DKNmdw6sVNf6fFUo1BLJ+nZ
LktxgyMQkBDeFFCAJbUqvSYN870Yu665iiMhYQhf96QWECCUledYlgrGZ5ahBQ+xU9nbDtsx18Aj
becPPZTqyJ9eDbNj+B8CIS/sLlV0CC8FMgcvgIl1qWdlulYYmx2KPE43mTLKGznA/meQMvO6r/MB
8muc5snWTOURIylh0k72cdzQFCYXiYGHnGmF0oudRf4dWnR6UauzOuUKc79AWjq4n4kjOep17GqY
1d0OPYfNMhwbI9nIjSrjhZQXOJ5MsZUqK34a2jw9rqPuSGoo451eWcp4OyEI0d+hQwzjgYTyuLpQ
tNDi3QoqNbmQx1pZxaKyjzVM7q0TT/FDXrdt+M2oi9ByhY8LIKqDCDw7UAPmn7xQ+jGA5nMp510E
dzDwtWPrCJDivCnvkqTDmY2I9jUP+rDXE1+6TrPUuDfKJiCIXIKChGmK6uydiAFgUJaKsSTk2r+p
tEa7gn/IwRr1kl1f+7gBFHhPyfquiMzqBQ17Hl0bDcV26hh54dWFUwcevmv+e6aL9ApyfXAYulhG
rziZF62ehu/S1MMZ6zUdMUylyw9GHujnAAr8Ycx1/yqZFB/9lwzJwcYSb9X3EC2zIBw3odqGyFEw
NlvmVvNeSrWNu58c4I/QBoGDK1DsK7N7GPV0PKrQoys5C89T7INl+hsBtn3v9369LyoVGyqtGh96
2W/wEQ2NjaFO42qQNZqghDYc1SgdModtt1KhMMPBL8zxivJl9iKKq86Ftjbc6SVOS2JAg6hiTrKf
4knxhlbzRFS28JXT4UnrzWGb2NFMJI+TVQ3B2lOa3nwsY7W8KEwzv/RlR519vsKlFujyokodrG0q
n7Dfqu83aFOrgzGk0tp0Yhwns0Ipr8BN4VLHTjFcGmr4pCgjtIRUUV0r1c3dKOx8GwD8zJZD+C4B
qj03mZCwX+3Ct0DS8zs6UsfzExr7JtUeuxFJZqVrzqrrEqytWmwo8om93U9Q76sdyh7SNx9Sy8bT
Re9hjchxm3nyCLJhxfKlGc7QVoh7UKpLs3gBgR2EzkcrpZWBKXaufesuHxkzdHlr7os4epkiA6+4
bnpWmuTKUP2j3vfMrnrttqv7dinqiS7RZuAVMQ7n2tsr7Fbf49KE2D3Gb5OEMEqXonY9TdrZTEHU
TLl8jIoeP5oMI648h3wKtL1wUuVJamnec0n9pkSm5RaNfhoG40b2y5deVLwvEaYLASEIWMSJ66KB
0G6lAnJGjrjXxvnaM+FauX1X4a4rYbeuZL6L0y3MjXFEWlOab6ltvSpWgXFoH3c7jY/wEmUWoh9b
J/k8KvVNKmizkVveWH08Hisstm5NLqWrQuE/VHGdPVZN2ioLgznxxhdw5xalhApvgadNsW0bqdhn
vSNvjDqHA2AJaN9KLfNQjP1Oayplp0o5YZaiSpqjJIUI60fVZsyGsFMb9JxOl7GNHPfDTSfGSxYt
aOUKuzsLJYtvR19/78o42EJeJ3uc/h8eJA6pA2pmr9D8faMH/W3G18ncPiMUVMvKV2u09Nt8Fj/L
QRwc/CDHKEjB1ifVBJq0Qs9XTaxX64D1T1KN+s7pc8fFtCZZQk48w1O/xh9RPfSR2T9XxVh5jSyK
y15XqmWI1mfR1sL2wmx67sqO4N+2wVKtUAMwkEZea5ZIeckCLI6TKVoliIYWsapIuzqQb81UwNaS
AGmiyMZVLR3eR9mhix2g3ycMHeBsYh/io79yfcmwtpLOuVgnQ8ObrtXHTnOepsHYa2pnbxp+YTOO
3D+NIiWdm4vSDy60wH+pFLxPY8m+SIIOXnxhnccqypdtYT6rQfhY9Rp2FzP/t246l6Q0/EsE9NU4
65jSxnQkOjTXA0VLsezRaG9GO8mkTdL4ToyiDbO/VnWk10z0r6hv5Au/w2otz4L7WIdTEvcYLVrJ
QB5xhrEWCjgcOOsX/NuNG7tzxBaCJWqnbGq5J0b0YrfWylEa/SIzBnw6W8huWildNk15i1NueVFa
cr6pCgmz9SEqFpOm7+NE7U+R2qIFkGeLtERcGNmoA2NBscsmDimsZy9M/NT3vlqjGwqiNxkatFI7
2S6z8F5u2FNPo5LoCDDLcNUFE8TZVuku1a6+sIaoREU3zcr33msmxDFBmMcAUGbrTkWfQz8G+upg
xqGqOPSjfJ+NQbbUUcl5RTHB3knGq1JL4qVZasTHyvYGefvg5ZWyYihxUaOFMEOcXIq0vxgk5YZq
WOwg/zL/pmWmPk3pr3s0borsXKAJ8pcYSsrVsS/tHYHUzLca5TVj3Jr0Nph284ATXsQ8HL1ZgGyg
Ma7NplK9HFfZQM3rg59QyRkOQCVS51NOXjDs5qyF2SaeAC+u4SwH89DwsVTCwyRLl2qNCK9WBoha
RnQt+9ZjjS56EaqIBszSucQy6yLQmH1ZAa6MWpnfpFG0pwzKFgn+grhZhteGH8ZoRxLytQYm9EEJ
TTzpzy3UhxXnkbUKfS3AvpJyNISP7cpRdR2lGf6b+nSrmT0LMAGAKXA7ySaUgQ4dpKHjEzgy/pV8
0DrH6R+RTkoehUmw0o0Kglxl3OSQF3iY5esoof+sjOqJ4NkSZymOcB5hMk+V/IHssWOTw2QasSsC
v+WDxcpLkPvvIfzwSalPSoHrYCvQ6HeBUhHRq50tsxqA0Sfbi+DOrxmeKCetzAYcHFISRapoOCaN
gkd/lU0uSrmbzG6vIJV3qxYfOdcOHH85NJOyVocId4ZRQyoblhARq+E+9QUqQVxwsViI9rakPOSy
Uy2HqMVhNVfqZUo8iis1FtFBakQ7MGI35gZ6NboJIguvjEvhhnmgrKRGQm88ew9b4wi+7qTlNlZ9
edfGieY64EaQupADaYOSXQxKyQTdFCVOxyrqm47r30jmesBrCXInzvG6AP9sTc3f+Dl6drJ4IcmF
43fL8gNeBILTNL92dEYVSmqepyY6WKLch+oEpbwKL1Wf5LEcHVFr5+FOUYJwqebY/GFDeB7tLMjd
yqrKyrVk2dhWA/U1Ps8IiixHN58k2RkBg0LefBTPPMWpOinY5ca4yg8m/uFW0We3lizVx3AskVeH
do2404z7HhacngPEiraVnzD9D7djjEWjl1YDwsakdSR503TDAFRbIAPNaZcjSuWY8zlBR3WytSpJ
vTHV48cOppRn+lF3xgKk2Y0Inj0hpHrdB11fzopg/4RBqvwcVWP8WDpTeYkDuHgwUqU9q7Ut3lNg
s3JhVEG49hWfGYlS9uFVUtgTjnKTdVZLTQyLOK4HcN1+wO1X1q8TdO63ymAMd4Xd2ruulDM4doZ/
octtgNpccDsalM2wKDtedbuIuDRhSH0TywMujCnOBIwUNX+t6Rk+gfiiTu3CKieTyDQuegjP3sha
WH7CsVwdBxyEuY0wr33GfDcYdejYy1Z2D47OkwCGVdgRLNlEfo/ZSVl7YHS/qs0ckowj+wJMvZWN
N16iERfsAQks8XP+TaNTE6jFzIek4eIo82HTDjIZ26qkUDFLPBAy8go44s9D2BXLXBT+XVCX7XVj
d6cu7o2zkHIIJFJmN1hFjiPunLFpZu4oRFN4shTkD73ocHo3ShO1lObH905QhytdM9tpUbe2jYEi
vKFb1AHtuE4k22k2sjFGEUbGbZd7OIQgzYqNgCmBVbMTIxYbp9i1Oh8WNC35W+Yr4tUvBVzfH2CZ
X8zCv0Oof0OslsqM2jZJsJ7xbVNTzE8QK05imtH6pumaR2jiK/luPHJwoctdR+ty2SxJ5ED196Zu
JM+8ni6/WP0jrv7T6tYnpgXWO0GBe6Lp5of6ZDwoXn30vXqlCHdaM4hcqR7Tw5V/Co/INr5Y++OY
/ue1P1EpWrRr+Riztn0UrE7hvHeyhXGKDt1Sc/OlcIW+aPfFF+yAj9D592UdlZEdmBXZKkQ/fsQm
u4ZASjtyTFfS3hocDYbgWI3mV1/ul6vMgT+KDFiG9eLHVWxGrlNoRZY7Z0CZz3D+V8x0XFj0K7FQ
F4mXv9VfTCK+8zI/PUqIFv5e8xOvAjwtHWyTNSlMvWhT3VrLcaUtkwt7+e9vHdlgRJ+Z1pzjPXMU
f5wLOGOI2tqgWm35fs6hI1GJUiz8HsVI3QJBCO8x8gm/Wvcjqv3Xvfth3U9joDxMmzGRWNc4B9cw
C2CVe9E6GFc8MWSgaY/ZFw/LZyySt9OBCGhgiajJEDU/PaOJLA2xJBXsjxhV07fpxa0faNQ8/qrG
2eX3l/XjKOnPb/fjYkCsP15VQ+46pYhLchkO/tra+1ttXdx8HWY5PwafHxOYpfxjyIZJjubHZazJ
VBk+VOTPNNe+9C0O7n//NT7NHubvYaDdkS2FRbh+36dKPwC4JILEkayQAibv8ht7pyM6gDG9wprF
X8yxjtkXC/68kXxc79NzH+slp+zIelYxrHvDOpt2e1QtZ29F7faL7zbf8I8Xj0oAtp1qqhrqoJ/Y
OHFapY0a23i0e3OCa+wlqDxuWsqyRbr7yrdwhuJ/u9ynOZ/fSUHmjCynnJHsk60We9Fbs5hcfKT+
w8L+R17Wpynr9xtnI3Sa07ax9/zJLTbKc1DZIbVd2AXidXTnoNP2GKD/hgQ+J1firKyRJOKhLljj
dPzFtf357UYPJisGRqpo+MH/Pz6YCr0j+B/+Juat8iC22c6fI12thbbOT4XXk533xQv385tgYkVL
ALAK1VmGcP1xwWEKYD/7moN0/+A7WP0rzRcrKL9YQjc5UAwOeA0m46cNpNRF2IVBb0P/l13VZYt0
DhztaHLIqcUIZR0//S8eGrzzoO5jhgcnHHbqx69lWYmofKB11qQsn60nUU7horKcltkq8MzTF/dt
/n0f3wnW4xSQHZt49Z8CefsRPHLUle/raW+dl7+S53xpbPDoceP36tC5OY5kYmW4gpTcr27iZ49j
tpt5cYczVuFEMr5vRz9sN1UOPblNMQ2PSR+kZ3WLtdgba2WZEiL2xVf9+RH9uNZ8u39YS9dU5uGl
z+vPsW5kiIj8rXLi7ff67XRbro0vCrTPprx/fjk2HIX9CivCz9WKiRN7lYvWmeUjSNiW3ZZ8jZfq
LYwviH+IttI63qWuBKXkArXK6M3765dX+OcNlm/9w4f49K1LR54DV/kQEY7h6VbFYTe+cJbGUg88
6dl0dkDLIDHrfvEXyfpfjXf/URr7YXb73yYf4SX65/Ht/+RBkT7/KB7hx/+c3qr6H8jYObYRuTIg
1ee3+8/praL8YdoqQaoa6hzIrzoH+1/TW0lHOQLILcsqNtw0GQ4HzV/jW0mxseFkvyWhzrEtjT3j
38xvaX4/bAcGryJTYsLVFV3nhPyu3v3xHcElSZLltCO+wQgLxEttzbvZNSWxLaPvEHwT6n1U1W9p
Ww1Z8QDqo+JAn2Ib996Ucg6gok34PgXeCCIf4ckywArCJ2lgjun2gTKmqP8nrW5WRmX5BpyQPo1v
a7Nusaz2NAPqXrdrknIwRoZGegrmAeOEmU4Dw4tEkwJ9ndGjSbdDEDxGKn4DozHUI51ZX9PVHaac
eMfb+spX1am8kSBet2t5Kg0SEFJGZVihKELq9oXaWdmzKWfwGOn9G7EZJ3xLdpmd5NgtBLLvT4+N
kkhYFyk9jmgKYj950h7B6ZzyKsXiIt5FTCH5qr7CQHFR6rVgyiIqcqYSxg7DeiDiaVgx2tShFUWZ
Lk9oESE+ISKT8BnI3DpTegPHHSkpO36AIRGJVcWYp5sA7QGQ6UDAz74eLNpmudXLG7ORUrS5haUE
a6FmAxOTgcQOC7jW0dLsAvuVkQuoMzmv0OzECscaAzymAs95Nvo4RgpTkhA3RpUcjMdG1cAnXqO+
q5ujqmPkBtM6zeSWAQbAarHWijxRJ7DYqaGwSMSoX/kVUc7XUi5304NvWU2w0fVAws+HAGlnM+pS
/B6QV5UeMcuXgJhy3ajrQxHg3yjWfhThVBJrJPVFKIwMpViKII3CXVxHWL+IrI/1BwDAST0EmYzb
pVUXrJzHMzi3GPXOJlpyTI1wz4wqHJhbTtgoZoOe1O5gNiFZ5Iwhx4WBe4e25CID1epSOz7g2Oc8
WWVpPQyRQFhcOjYTbhy7sCytzZACsG6jlp5Ii0qya4whmem7THo2QV0TNKlYtoTkUqkqrFscJ0E5
SkwlIc6BqkXLobd8/SbPtTBcGUmqz4zZCLuIntku/hMWYQOeGkrw9caCPNkVhVRJl5dZ0Tt+7KDh
wlTCysXLt5I8GWp259VDWgQreIh5uRgJW9e9OChJuTSLQr8JhKnSvSk94m4J1QSWF5NIADMtrbsf
VQP8eZqGKTq0bYTPpVRpMgzH1sQhjqQq/a3PBNl4upCg7DLmTN6Fgy3rakiM6UlrhgTlouhGZW0Y
0lTiSsagAeolAworpprs8XGFddo3mr/KQwn+YCjJnY2QWrGjiyRhiERC0Tz3Smw8HckESyO5u5BE
4o/AMmGeuAWPSXBTBFVC3FWdfk/fKDNpx32boH0nU9rcqOEUVL0rNAA4UuAK2Gt9ErZQy5mm4NTW
tlYyYpdLdVGYa7QtIVWgMCMt29dpDAtka4Ck4tgbCyUKsOQZnZeC+1SR1hiyC26cVCBqV7EwRCUZ
j5WMhDokFCprsL/6f+ydyXLcSJZFf6Ws1o00zMOiN4FATAzOpCRyA6MoCfM84+v7gMrKYoBRhGWt
e5dpypSHO3x8791z8XGMoiJcKV1cFKvAgDI+xRhzDxLN6IJyxK4rHi5d3+q0b5GKgchBGwh6wQoJ
ewt3dYBZwaEVMExFzuYjI5aVUGvxlwRFuWEBlBZXyHQMfCA6gYy2n8wsCKaeUHQLiasK42ETF1rZ
qZswNgId1KVI5tcuBhRTa12LDYma68yN67scDJLxvSPdhEKgrbU8KDb6ECnmxOYTY81bN3BmonXf
tqawM9wWVuMaPkok/CoFnMGoAlAGRsruxapV7NHMq/BRT9naX5q+BPuWVkOEPCzKM/OoaMih0lXh
h27yKxh1DTBLlxGJeqWI3Z8qzs0us74EPakBpysqnNYFCFNFjm6/04JfRZiJvMetiCSUW+rEsBud
SsStMSimcEilNLJuCP+U1hNZGX/4kVqG6D7VZW7pMHwLq4AvaHb5mpBn4qeUqedG/hz0eibv5BTR
3xctKtv0V6fJFT4deRyX2T37X4QLjShmBEP7cIytfNNGqDN6XFXFIjngn6PXV9REu1QJ8cRqb4VQ
rzoILCJH+XffyhT9KmsL3U/LCytNkVKtYz/v1AH9oiWQkqImKgsuRTc0mo3gCTo8HnKGDcr0Lhdd
BaBjW6XCw7uLxc3va/p7te/pAwXbBO7rXBZkWVRRenLRPL3R6iH1LoIqX2tCl+q/fEmtjJ3lZaN1
/XfbsRSZeBs0bS61lImdtgNQr0cO4F1FoW/LE4O4XlAVza7KU09OW5i9la3Y13sj8K5CGUbhurii
Ylr/WT2aTzoWzSN345bHlv6dwgBKrn/D6hfR+KdPod+/gRfIVAvH7cdQZ4GxngRmmGi4O/4i7L5m
1Q+6PX5tv4v71tGwhkhv/QvzVXGCNXpaa/35EM8em7ROyEVGIoz8VyKqPHFT3t+8xjTG99dPL1H0
6Ae8W9eeg6Z13ayhDry5DC/B+WfxiQ8tzqXihNMLwRCSS3Vb76vH7NJycsd7mMID/mO0EOZ5w63/
+505NaZQiwxolEsvKvW3wsF3j69Mhh9pJs1l5cg8hQ6/39MhEIhiXTU2VGIn2wwX/vbzUT19/Pxu
lewTgRGCgJZuzSZuYOUt9XLZZeoCHBgeMi2A2XeV+QuRxmlmzDtnoLbnco8LD04sp98uRIqslnl2
qVgvkKTWSlWu4eQthVhO40lvnVEsljmPAVlTebGftlLXSoifYX6ZHst9+C1wCAwcATvawbd0u/Rs
nO8sRFbIslOQRFJQ1hRjNnBKnBZG4xr7HGpt0bd2E2sL3Zl/mrcWcH3hdQzun1LW095olkmaiupP
Xyxvoki6bJJgPZbhoXOT/eeT4FxfTDIxRBkskcLmaVzfTb2q4g0DsBcEN6Wj3SQcyTxzYYecBTI0
QjWq/pYLUg1JllH/nzbSpzgx64qxx/Duibq0HCIhxsK54K67AESQnl4bRoI7XACXub+Ke38hujGf
gm/tv6ksKAH+GMcZKSwRU+48oR7HN0pVRfdJi5MyJfsceZ+P54eN43dbKl+OAj2esbOJ2Hdq305l
ZdB11uOamv7K9tf49+31XQT4ZWENy9Nce7+6phCfBhmBpQU3CpOI06FNUhzx1MDcpB3XlxJ+W+wH
IQTARLcuBA9/ogtWZc4byKtH4PjrxDJLYKyGF5XWbZo2I5UcmpRSIgN3X1CuGjE0a8xrEmU4YhZb
Nb9EmfebrMX9bsgo/jJQpQgTMwoLrl2hVr0HAj+BZ3iFh54uNGwlo6YUGA1IXXOnermoYSreJPL3
hYH+MHM1g8gYr/+Js/UxOmalhmlYtbwpv1GEb2NI+h3y4xZOw3Zyh7HW2u9D6P8jNv+cVAz/OWSz
zpIgDV5f0n/c/cyb73Hw+j58M/2//2J/mH8ouMwQEObaR25wygj/DuAIhvyHKHHEcchY/4rt/BnB
kaw/priOyu4DaWC6QP0VwJnAZ+SOqZUn2fI7tvM36u9npyxiMaqIKb6n4IzAOFzuaZd4t9VRIwNa
IUSNV/qUtPkjOJ+uSmSq7FwRyX+LiOclE8fgKWkk8Fbl4PZXlhEixeP2mq7UDl6VnAhJtCmp6aQo
OgtG5D1y6i3sydN97t9r+vcP5UqsTUkDdsx5mLtGFqc3k8+05R8rIOhu9kpNs52k5hOigkv4LAtr
6XQT+dDgPFkuGIGvU4qfI5G8ULNfCSrBoF+Zw4VWX76bOmcu5bMU2p9NQRsgF0LH6OXpRyiwQdGD
nKa0ZkXlLCH8knWLNdsmvFJsebeUO5622w9jqbETED4UDW3+0alxwkKtyHOnx46LIskdiqEdxcF/
64T5s1sUxKAJ4snBP5x2S8dXUYNiT7mRXu6sIbkzlHALf2bhLvWxNwhI9OmI4baoUeR+2gxOCRk7
MNoBTQK1mUwk5gYP82CVhuM69Qe8NriOhLq98NVO7yNT907bnd0SBmjbAjs57XqOssk31aV3O4QX
7erV2KaO1dn+LTiQ5QD9tCRPv950lZv0ebKoiB9udakeqVWgKIUTtkJ9wZIZv2EtXH4tFSX9udDH
j6sOjQ9sBUN687+bX8KLKugCOZBLZ7LKEniQrwg9HVVb2dU7aRtejU51E+/Cg3e9dIjP7kfT8Kp8
U9hISMnJqc3vDMAW5IwPDrx5a3x7yyofcM3cgbVbL8FdTk/Nt6YmmRNXPjhX4JZmMwgHXwo/u6Z2
Msh1ej48c19Y8BE8M5AnTcwmSxa5mBzUbe0Qe40cQA5fDSsOVq3ffkl99wtSGMWxVPPHwvc7zWD9
7hnpa/KevMFJ8s6WoDxGNZbXceO0G/9GOcLQv/DXxSu2yjYmuB7h0t8Xgv+YVZ69y3+3SCEAu7QF
U0qZRxgqhFRmLFPTp26VjaqCRqCC8jJywOzZ1UbfE9/o7dEuVwBir8PsqBLOWX3e67eClNkKgY7F
zV0mpoqMePY9QwFLIWHMGgfB6K15mTlw8JA6OxbRx5W5r54sx3g27OQY3YAQX4uA9nwHUeel63z+
S84s1ZMfMvvqBHwz3GL4IQi01l53bYYowfJiYSdaamWaBO/OcFT3KWFtWinK+EadavGa3F/L8Rgs
DOyZ28KEHePOYDKdWJTTVvyupTxlAfn4ujqGtOocZS0P2+xnsI320QNV6Ctg1N09pmQXxsLq+bjV
ThsBU4rtbtImTyPwrt1yGMps6OrGGcTtaG2K+kn3t021kNo+N44aJDRuV1yFyODPWhEJzBUp6g9B
gBjRgeAARV8Ac/x8UpwdRV7+LEhYMpPs8bQdU+k1n0g0swJO4bN3JzrFoXgEfsoI4ix0kOwOYd+q
21kPn7d8voN/NTyP34yd6LuCB322AaPVtgkFnrtM0w6ftzJ77b1tAQaXVu69U3SDF99p/xrCzXGB
TSXLr18rR+W7u4f1slcoCIjRTy3cMs5s3rSGEY9Iy9T4zRa7xyO27PuodcR8dIwKU5/sbxYv/qtH
/25jto5VFavcXqONzs6+qId6rxyp8VtbVPj1X4B3YhNjd7uleNuZM8PQTSSyhAl4C8wjBA0PTbW2
oF1ZFWIc76ZAtlp0JAFVquqpeRbEhZuUfG4sDY3wDa+CMzE3mVxKJkwzMzyOG2t1WeG/Yvd7ZB2O
gWmOnVNiGCOFsAm8rfRdfZWs8y18DfdlYQpNlajzHfz9D5mG5t2CR1TkigI6VE4RYPLrcBNsk728
Fnd/sij/43k1q8j9/WmNadqQJbfAfc2mjx8ZJeXHOLilR9g1VDzkN4kTrt2b8kI/Ag9kXq3NXSCt
5O/CTbP78wH9H9s/tyTfNz+bWVnZ9pFSaY1DcGJVSuQcXAIio7hwRJx5YhCgftfN2Zr0IiaPlejT
kdivccMBG+xD4o323RqjMXHn/1yavbP49MeRnSbbu2/oTQ7hYUaT/rFeowdjySTwIhwItQd/hw8P
WaalA+rsBH7XzWm437VJzkrwc3cazoGqWGsFVQZsE8EmtCxIJFb98/LtcekTTofXuzZV6Ektd0uM
btxhOw5QZjA6Sfvbz5fEuZ5NjDNq+DVFtebxVSsdgXhhTgNpvHNc/6XCwuzzFs5+sPdNzBZd0+Vh
WQZmw2U/3ZPTtuWfoLKlO3VV7ZtrK9sAsfibRb6/Z8n7RmeHoYzQ1xBqZkm4R33kFLfBM7VG2/4L
GGmE5qu/WdT1oUFzVgSvK9R8oKxpnHot2tKRmKu7H+ljsRcf4N3ukPN+Pq5v/NT5Zvaui/MtRola
KyaXMXUx/JH/iHbD1bSh6cfim3mt2P3VIdzJK3GXbissh+v10hifO0fetz/bY4JAo8bDnaZOD+Ca
S78vXI6mfm3ml/ggb+NWXejxuRXxvsHZZgOPhfy1zjeV6kNnwLDyXgoQcJ8P61Ijs+0FJEYepAON
JOMeAAnqmNIOyq+fN3L2LvO+K7MNpW4GZSx0xs59TsvL9oEiAEfa9vWxYrJk90uz8+wqp0wVoQKx
QV7dp3tJosZBVKtMFTLZKySoqz5eqjs/O27vmpiNm9vISukXFrdc/a5w7/Lg0l+qY5SW2piNWtxK
jQCDdXp2Cq8CHlAPKsWT2LDaFMysrV8tuOzt0jQ/9/Sc/CD+GrzZRmzGWigUAq3K23YC0OfULiIX
pV7nrZC6JGKByYxT3FcP3Y/yLvqbxvN/bi3vfsDstU0RUKYMUHfQ140OmKNt11qXJgik1Gw3mfmj
9a39EC0lgpfmzGzbxu6kzPSRVgMLSh2qL13df74KllqY7dFiOhQJbjCc5OELQkVblZcqpxdamAOM
KvTrguLSB1d0155WY+P45fM+nJ2SvOooiFRBzc7jEhnuIiP1IuxJEAvT8DoyfuT6Qv3uUhuzjZa6
5MKMDNpwxcsW1aRJEjlKvn3ekfPHNIWdxhRi4S08m2XozzWpVhD/Vk6HswHgTsI4jrrCEWuVOgD3
b7Ld501Of+OHA+xdi7MZ5mslWjvkeo6JYNIHqRLI1xG1yVR6JunCXFtqazbXepOcawTvB5LYsRlA
UnpXGW56gaisgBEtXYvPBRZA/P5rLPXZZcD1wkQoXHrWRIf4ZrKJ8NfYmw2U8tnDdbNWeOuQEikk
uw//m0PyXdOzh4ceSNSEaXxGqjD94qvX7FFHLrRx7trPGxz1+xQ0EUlEnZ4n4BUDwWiwHXAv3W23
9Q4q1TFYNdAttI720lv8XND2pL3ZChiDShldn/aGg0RIPNuOW+XA3WYlrJfeF2/BptmsPGlrdlZa
fjUoQU1bk/E4JjwY5tnWWtjl+wQNkrqeXm7kdrcpPyOylVteOg7O9OGVRPQzdNyr/2Y2nfyi2dEa
aa00UrTTOkJtq7eUsk6uLJx6To2s5bLEENqGdH4v3PiPny/QM9OYt6tMkYdIsosHwulnBknj614Z
1E6IAyA1r5tELfDxcV9yK11aMtPfNRv2k7ZmncwY8iRv/JphN7fJnRW9WboYjnyPlWTwDVNn/DQ+
796ZffWkyenP372wqAuPDDBKteOihZew+tCoLe3bhVbOLZaTZmb3BwBb4IIoCebWku7zG2XNg/VS
3vNGRu0xXCyFys/EATV0MqhoeNNNgprZYmmoS8ZqveunkbylggxEoJPY7cFyMMo5ll9+6+e8JeT3
xzstLF8V5Sj6EpIdH4rzjLoo5CQuO3JUbYYvapfm36sx6C6kxAAwinH4VT+EHSCdKvSvc1Uu1/A+
Xfw0pwpqCYflhTn1Yfryg6gKISZK2QZaptkuNXS9Ochx1zkjZoBvKAnCeH290dsvn0+kj5941tJs
yHtzbGB9Qa+NK/ECv7+dH/dAFKAEVT3/nj9V0mT0U/4M6vZOz7qXrtfXophuPv8dHw45Fqluqtzw
UU9MjgKnE7qtTd3HTpQQOlScVeejBReiS08dL/QGhpsSLwzwxzsDwVhGl/obLM4I4M9WUJKoA4as
/jTVujeTFwgzX5lrFIZkG5Bi18VCKPHjE2DW4mwxsfmIYCHeWpy0jCAkHvEOdan66dkEh/tyy0N0
6QlAbdt8d6JZYqZTbhaAIWmK05FtFAp5hjrGmAc3FsTJVoN/kumWWNg3woi83SAnG+emjBdJg8tP
UMnGc5p56r2gdP21GVcZZsDk5qgT7icCgYg84DYX/eiyqYr4QvdUQeZx0Vf9QdIF3duYRoAeOtT0
1KZmoHmSq3LQ1zDmAlyuOsN48pM02dWGYHwzBHV4TP3OIlpchsz1IK7IjLlC/aVXrPxgRRIOYq7f
XVdFEOyICFt7soTVsLIAYUHTzhV5V1R+sK+Q29hW0RcPboKOpXQV8y7uPB0D0aFRnijpoD6pDwd8
yXypxGKYvcb8kQ5DATw4xNItjROQw7EVaM5AiBn3OBe438pA9HExJkN3tAy/VQ+t1lk+fPZYTFbo
J3x3ReUdchXYSiZikFC/isF9HDRTDHrIDl7wQuG/fOj1yJTxR4aGgQhJdoZazg+dUqAG1g0JdY/g
y3wLFcZhGlhljXtw5QmoBmXpyu/gY6y6xMBPowu8BiTLaL2AjzN2GYQnaFx9hCknLuk4MVWNT2pY
Vcdo35Bnu0x8S6OEfSAN5bYJjklKjwiylcMN+MPkgkE06lXbt17FbXJEzGCqXejaCbcDWOJWLaR3
PQrHVyFMXUhqHgXz6YCrpZWr3/XaomQtVm3RqB9qjB+CNL8JBdhoyGS17jgoTf49MpJadHTBx+Cv
Kzz5LrVSfytkGjpXY+qMXIJFg8e5y6nxuTBkCHdUgoGCkaEPXYleNmENoVh9QfhR6XDk9ZRUXldf
GmnpP4ZWBP9rxKrZHrVA1J0ugnAF8ErV3LUa6a627noJ881Ic6udFiYhRoKdMfwC4hJCj4zGnD+i
HhXSuMfzvI7VBqAgwolVG5k+ddNiJ6+LbjAvhVEcHgUXA9fNFALx7vowdlvq4gYlOQhhBNDQi7SL
qhRyWDuq0h2FKPXvvMyQ10oLMC1OuuAxrMboHk7ieBWAjLuM3ERsVyVepdPIctQWJhR2JBEdnKjc
F9exCqXdBQO3MyvdfdJdDOLhwmQ7F24UcPBeyPNV0JaIrHzsifJ1BePmxS8ikTtm7Y13bdlV3Wp0
lb6A8CvhkidLrnGB56u5rd0sugC+E9yr5oj3WiVxW4k7EYeNIPN+ln7f4wGm5eIzgBkD/YuW7YS2
SPaUHmHkiDQFxEyqi06eluFlO8LjochdeC4gPdWOPuRopccO+4RB19L9gMP2TsyGfluleYJ32eDX
ttF1uI0NOZfVttOfZVQfSIJS6xJmIq57MkiutYdb5j7LJOOnmAgBUOGRSk2SA16JbaTECzYDZ9dy
jh7xg88uauZPuEohIY5buVFIyWh5tgPYMHxROxeliqhVGyyo/csCEcg9MvcE8285OLoivjyrMgmE
XTwgaWnDkpQuQvFvgWvqh1jKgps+A8pa+V68pz4p8aBcaSa7UWw+oMqh0KuRJGg9vXQVCmIGxDTM
m1sGo0VtI9Ru4LTa4EmO0gptgHui3r56HL8YURZFntoq98iHOoGmiSV9FNzkfdjskIx41Nuq/iN6
MG9blT5egC4ytnu3xyWwt1qyMn2fWleDX+W+43mp8E3uOh3sE+tOwzrQL4G+jWry2KaaUdqSWDYV
mqagPLaemoc4Zuva2mXP2Yw6ru6rQlDdF81Mw7tRGl9rVUo2rmHd++Ek5zGH0Bby7qfLobOiGueO
/K08cTaVfa62KYaAZnYrCxGQ9EGIDooUDRudHcbOvPqx7NqvcatIKz0JsysLN91+ZdRc8UZGiP3i
VcrEh0Jvv6lmnz+z0T1M47MqZOvLULSXZlvhtVVogt0UUFok7lCY0WW5XQF9XA1SedHile34flZf
D5kZrXS5xtPQT376eXErqLgL6qk/gpb3ogtAe4XTJW66VVqJslCdWzQ2J8jNspAU3lj7q1pgI83M
kPIlU8CDo4Se1GawvOO2vqzEQHwAzOTvubTm287CjT0W4alafsD/DvhHKAaWNTWEKyGNywnWpq8R
lX0h3w2+g2JbgwPFkq7bERivgMt8vcqnG6jkN9WN5er91vfr8cZvYZWpoRRvrLbWf1VFba1rxSAH
2rFj88V+Ih3wvpqaoF16ZvdzCCt2tS7FCkElewYkVFhB9s3hlZPb0lIXAx0jx4AzwFBZTaGeSgJm
ooofPMWJ5OJxHER2qxZRxeyCrJXL/sGIi2Sd+O1zomNEYQKTi/opkl1JN9RyKOsaTO9LKYgYFMtj
FezwMBPWVKTfx5qVbz0lNa8qMbMOguofKP4VazaOUdwmhYGXRixAfIoHwdyHLRaKIqYaq6bC8b3S
4lcwa/Kqw49h51KCYccUdzhVi4dFX/Q3Rtt+K3LDvDY9Ec3naOm3XtdIuwrDJDsSKy6uodrdcveK
bbGIB8i8neTvpRrfywyWiY2Ez11zBIe2CFYYk9G0vo0Lyz3qeG2THIiymxCmq50laXGrqK1xkDgm
93Xc5zu9bX5WgHfvMrGu7cqEpOB/LRpho1mOVd4rqv8t0RT/RWtE8SLSmmIj9nhDBMg1iDkLT3Cd
oq0Q5uNl7XbFrmoq6UEeEqKWUpOpt0EIZCJpKuPoKphaRqru/srDQSfchP8RPppBX8AfHcOBcQq4
ujcBcFCpSVaWMvbxRmcDJkGeox+0xBwfjaThQhNhPYYkNV2HFPsfmrrDYlUYx2016Dmumy5lZrY3
6Fg1jHVqK9wo95U+pvYoYBnS5jXbzjDJGsY6X2tI7jaWWGJuH2HVqRStvlVGr961rtHuOlEPLqzG
zTdAarO92LB1J+Mw7FWkmhcidmgbqTcSh5AMqd6xRjDXXMKD3WtDdjX64/hcGXXguGD4D6nhY/sN
F3QtIPU9KgbeOl0vV8wsakQlmT/VjaFeFzX2lGNDPaypllCbAw+fWhnQadFgpiZPUuURHl/fUKyQ
i+REBVUjEl2ohCjTeocfG74wOGHwxgHXaKJyBAfbyhhaakxnuMhrKwnNtUoJ5SrwKRMWDYCVxAJD
/O5z7GQrU7cHr8SqI4mCA/xUC1v5qgCNHWc4lehBMDo47Oj5GmfyUMFTFq22PWnD4OSZ1rHHvQk9
AP404UqOdeUxkA3vIBvJCFy7VfCLqUOu5YXnRnZjDPDKxDZqMWPpRQdxeL4TCKE9Glx9fzVSylHV
5EKBD0TAstaC4nvDF3jhKPD5z4mGbcWo7C4xU5AevWoA2TumnbxFRazf42NRwqsISv2LKPo49YpK
L8CAbPptoIbDRZZFCJ9juirXEj7KplR/r7h3Yf6Cn4ZYiAyT2kmXvh4mD7nvjtgeG3LyXFqFe29E
WfMtUJqJbssvwF5X0YRHY4S1WqaugMpb9/ickdGKN1aS+LsixBIoUCzjXiuj4sHMJAlktcyroIBh
fN2XBQ66JSq+e0R+Y+4kUx3l7n86KaQHtaBA8+xuTT/diRPTrTBJ9wOhXnhWfojaU1UoT5VZukjx
8odCph6LR4Uzu3d4y+LaJ6+GdqEk62N5BpFLhSsHV1KupfK8Jkusi7zwXTyn5dsuOpSK3cGBehgJ
zfgbOE3Wi3KbE81cUaG6ly/Yx8enz5/qZ/p48gNm4a6c2vfU68fOEYX7SL6P0yVxzJlYwEkDsxdr
HyWKm8Y0UPlhvilE2UZFjNl6RDWYUpMF14uFarpzAaCTJmdv8zzsWGB45zhVt3Yx3bHZdXiYx9wM
CAwvV0icC7ucNDiNwbsAXlawo0Oq7Cg4B43KsfPdv7bsGkSN0dvpMx4zCzNzsYuzlIVZKpWfQUEg
y2+8ys64Y/vY+HcKYe9lKM25T4h76lTvSujhAyYqB2asBUiJHY2rky0Eir8GG++DwswdScZXmuNo
KVg5hYhOwrBTSP9dm7MO+lyzhiCnTRi05MDvfLvaYvpTbKdaF0xSR1ChVNpKdrYR9srTkk5SXurz
LISlQb3PzanP4lbdThEe+VHG3+R7HNlYqedOsyYlb9eX2eZl0uNiQbYmB7D1n4UHiPt/u4J7Gg1o
eFPul0yeNptgUasVY+Txa1LD+6Hq3E7rpcTUtA4/DPi7JmYDbqjA2X1L7BxvEFapciMYLk43D5/v
Nh8r8N46gpeKCkOdkrRZR3IrBLheTR051tTZIzTfxbXtOeaN+NTbDWjUjXKlbdn7kRcoN8NXbc+L
EXOFpQWkfOiuwWuCMJIBzUp70y29X7Jx4cG8R0lPJqfc6z+n3H2wT4EfTdXSPN2WxKpv/omn43vS
4DwFTMm2mwk9DeL59tAdGoegoR3eJzZYSNiU1HXaw/OkYX0tGIWnbiPBtxKIl10qK3VrLh08UyT4
w8/hA0A8RAD6IUQ7moXWy0MsORjb8VOmVADnzUrepI63WaJUntmuyNJxhpK7mTRA8yLW0CulNFY6
iZwunq4gad4SkbZ7775qj8Fmabmcaw8Emi6R+EQvyEyj9+825Bi3Nj+qLMnBLO0B6ToVcuWFuJ+E
K+mzv6Bv+rhy2BhFeRLuTiHLeepdG/FlrhXMoeoUNLV6rMbaMdqly8iZiLOhk0OYEAcY3XxQ4wdQ
IlRuegpLx92Oe+N78lPyVjJcRRf/9+w6xYLqp3z3+YL9mPFUYGVNHEcU6tTEz0VOBUhVfXS5UE/z
RLaVNTe6nbbVNzyYd5+3dWYcTQpzRVmmCB8vm9lH8/1eBd/RqKgJ/HuwQJvA774McbIw9T/u7KQI
KGbBjEfRoPrOmhFycJFuHtCjCi+78iHoLgnFrXr/Vk8XevTxcjVJrLmZMvEnduos8aPGYcg9NVEd
tU6OYzQ+ulq6VI3+oZQYCbyJqRm1vcB3pTmf0h86XwAKpTpRfRegpQtgf1S2Kn11x4cIbnUn3aF0
/C/GEHLpFJAxjI9599izeJd6Co3iH4QZjtpZDgToVc6tbjCfPp8X50YRF3mSv9qUQpvrCSwcE9s6
lVUnp37YAKIy6sL+8yY+Tj0EZ3hF8bVQnX6QRuD+0rckM1RcUoeVCMvdE33E9wtQjzMdMbDrNQD2
Tor0+S4ohADNqpRWLClbZ1S+TSX3n3dkutqebutseRI4YN5DZMTmy9WFs2VieKI6rfUad2Tq05E8
i3yEs7vQ0rnOkOAzNESWBufINKTvtljyMlWM2a3qSJ64UWTvxYiTaOEWeOazoK6cXPkmMC/z7bSN
pk4SaaS+EyYWAdfiJZZ6OzeH33eB/xd5/1Plo30i8v6ZZK8lT63Xv1Te/8h+/aP2f/7DziDHvZd8
T3/Tb8m3Iv0xHQfEMTWT97Fk8dG6n1X9v/+U5D9kjluqjWASTMgHdtY/Bd8axD6K0uB0THDN315s
fxH7lD84NYH26VOtwCRx/TvEPna+kyXAEkYAhFiavxH6H3/rbH9vzbSF6IYXiaz6Qr4FYzbk2S8W
eIEpclgIwsEgWv/qw8nLXrFCYUsGzGe9DERaml1rwGQit9iGRKswgJUSsVqJRleQkAwKjKVUuwdG
nx9N8jXptUYxcHQcA9fCU1nJyvClrwMJDneoVcIvn+hWCfuLHEx7HErkiruqD30fd4SoH/EU0WTy
T8UqMTF9x1nYEwzxBs+1zNxHGWwHUrkDsb2C9L2k9rgyeLmSbZPO1PKIKkXK5FpSCVUQOJFcd8VN
bxRN+rXx5Y7wFiArchk18W2i+xEuVVjudCqPb6jy7BKJZ4Ms14FhiKKQwhEStEKRfLsrPH1yURMA
8+dO0TdiJK2kFI8T4s/UHgaYP1VeLRJ6jWXLA4ilJUWH1ZQe4HGhkxWDZ1NbRqT+9Ds5NW/SDv8Y
MgqSDy2O0kQ91gnUGSR00pXY91131aLn639oWRsI/GBMlbw7PxCt9NjlWZlibCJ4Q7/JMOBRf+AY
hUXWIKOGem0LXdEDp26ixHwmtFTnrz1kk6ZypCJRXYdaFwM9U4ZPBeZjQWsdI4+ih69NYChRsmrE
wVBeE7cJhFfMzwzttaoyl1xxoGdCdUGcX6pv3aZrWlzQCOEirgy5BI6OlSWS9GSM9UhMfkiG0vgy
ar5VHb0Uj5BveGlg0hUVWbK1lM4kop5lRud3KyySJPXYyv7QHPNoIH/bmfDO8pUXyDiziE0UDLvR
9DLlQo3HZtxpXS5Z3zqXdKu8UnMlYYcVglCMt+poRlnsRIZZebtw8EVmVhOW+cbopIhqSYkigp3U
UBG6LWq8Om6HTorrC0+Kc/kCkkGZFWursZTEMSOrTm9qQswDrhhlF0NJaOj/GqpjBfcop17mWgjU
QCLtURREfnGQUVINU+lCiZ77UCyrw5jERQs0D8+fbwmrsrrIlS7GqUSoVOy3Vo1UjsXRrwKVj+55
8CsfMjAIBeEDY2xuCytpwl036iUKmthwdUpxXJERFtV+K7RaWx6MKLK0Z7xnTZxK4Z1Z8bpPFV12
EOuawtfa72LjRuDe7N1DcCRVa5N0iVzVzloR+9qkNxwAbv26UJMWbaDqStfa0MXaBe/AHzJirARi
SVSF+95E2rhO5UBT91YyVr5D3S7iaRuzlLTBm7UWLOtaIkGV3bZy0IePouJ2COdyt8yOBa4/+o3E
pdlrWc9y7R78GMv2g666RtrYqpuYigMQsbDWzLUaVZZWW6kTkEZEUq94leDaYjdE6f0Q4HXjY96X
IB7HfaggvtnFJQbZW9nrPWPrt6JLyjVLsGS7FivZ7XZ5qjWtI8dC1dsqVlPRr4a0uwjcVw49aeW1
Zml8r7q2zWQnZHE2wURjy8j8SIKgmHtzhFoZUK6QJ3qE/4bAtLfzRjby10TOk8wxYt1UMN7ApcO4
qEc3j+56KxY7Mi+enycPo5/WI0poaSgqlS1IHEyHiefzXnCLoXsJm6FUOlvI2LzHleWmTJyV2UFr
vMJaKa5a/qXOFahm9dCCNwP93PwCs1dEz4KSCuDWegkNQbYNusgKHqvYN4JjVlGFYK1iSfO0aq1T
oyl+LXA4U1G71ZkqZXxwnXZXsk/UjByLlMj6d1+RsrGlK7mnVzbWbZkKTFUOcChcpVKpVz7mLYlk
TLnDJOmiddLoImF6ZdoqKLb3wjJubTMdLULhuZcnYbuqwWuNli215J4xTZSCYfiCUw06sVXAMYRB
SxPnaWRuSzdTtXgndWNXwTfzkrpPIZdaZfklHCOzfUqxRKkOFgadLa5jVBiY26Y0hhBND/k0nRCN
1PQVw8GEEL1VEeaDdUDbL447/qra/6ryz9pWEPPK+pmMVqKtK5caiBtBruoYR4wud28DPWkja1V3
Ym88JVEtFjuDuFd0i/lnY9w2dZWqTmO6g+xo6Ox3CIt9nhjygNFPn/0fe+fRHLeSten/Mnt0wJvl
AIWyNEVSNNIGIVESvEuYTODXz1O6HdMSmyPGt5/FjY4bHZcoAInMc97zGhKqH/2xSP270SBAbNiw
w6/wHBhET9shV+NgRG4yM4zcTACWeCsGsG3uh4BYPns7VPyoijC7INH25FX1C1LMUdOmTeOvAiqA
rvUkqGe90ITYYKNKKH005jiOeUdZB6M/HRLf7lQPupqN2nD0J+Uap7w3Oc1D5jAXO5N5mGQbTXrq
lT8DqcFECEvLUuWrYlBpbU1pFd2x6TscqZxqEPLY+2Q6YrrdeXLeec7cuZHyUnbKS3ZhzidEYpOd
7pdfNqurUeJWsTWGXARRlS3OuMscw+N8Er+cXJsMqT4mmb88Xu2GgkrsFImK4uuijRJHV1cvs2ti
SWt5O3rlrJ0ZqSY2Tn9W3eZ0UlVTLOtJmfrQ7fx/bGgNYl2wrF6rMrlYanloCqyyk/70ynszinPV
Ts74ih99Sjpxz0iq/5qLjg6VHq3WGKF7nKLTlzwPOCPjoSwb/XUJZpl9H828MCc+vCkp8U+lP+ff
AiK5iVfzNQsaA2s46AlPcUx6En6dX5iHFltL97rLc1WTYUqBXjOE69cxCudgo+inYNlQ93TfRQbf
YMdorsU31O31IAJVSCOlZasXdo5TMllz5dDmN/o/7sICk6sFa1KBNe8XQSwSg2psn5M7QVctdssc
QJnSq/TXvGxxPbpraACCP0m/3FzZggYs1B1RM6xrqqwsvrG6BC6GTTet8svSYlDnYIwL1cWdFVBK
kdPGRzX9hv11ZUtKIrhmCagYFqryRSn8f5hjl1qJD0BPPlh76PFIFV/4lFR2cEx3MJ7bNrGp60RX
5v1Eaq+0/Zu5G2SNHa805kMm9K55blNHwtPTFVHiGTYVk+Ef6kQYBHGqepQFHAq/PSizgl3GNBTW
86ZQXsFQnz+fzA+OvhqmFva+Ptsn/FNT56RnWumdhDRVG6VZcanSGofIqq6TDZtikeV9cKfw7Gpu
PM30tRtHLN165uAWXh9Ju5nkOSGBTD+NjbIYHS9SsBEutcqbhzQgAm6DFL6e9uxBE993b9Wiv3bm
ulKvAwqG4uFXK/L/m7L/Rb/0/+7J/vf6Q3z7mhdfm9+7L/6Tf5ovR/8XtkakWZNHguOQ7gLr/tN8
2fa/QCGZDGAqA1Vet+iV/9182ca/4H3TYGEriP0DiPf/dduysO+iLSMjO4ChfXHi+p/0Xm9ouB4B
LDQdhk2BZ8DD/XWh3zEBqs2hMKhV43HLtrQtY2XQNIX+hrMhgjF0m6mo/vbb8zn/g238bvn6BqH8
74u+6fcsW9Q9+5fJxUJ/Z+PEYjPpD3Xinj42J/oTPPz3xWBBYUqPgScwy5+IBGVqVtSkAseOzvdr
yy2JXyUewsOIRTHknA/u7aPLXQCS30CWYh1NcuzY8M3C/wwHyb3tJKXtheGN6/huSps9Q/eocBIC
Ze10S5vGdzpPzylWYiHt2XOXYyjspopvvBrMp7//vj/RJp4G0A/TE1ZPAKUTpPjPn2cqO4E+rJHr
1f70lR5O7Z3MgPaVt/37hRCB/9e1yGsnEQAkCPABEPDNa66mfPSN3utiu4WzERm+Kl9Ga1yySIxk
2CnRTUelenHVS69/pj+iy8Qov6uCcJW2+9WvrbnfdMNUHgyRWnBa6SoW6LzbvpLd3hjTb3Oq47wa
pPqx1SvtBCsluHamoN5jmeothwX/u7tRx398nefhzggwUk50ZzjZwl0JwDUy/asf0EOErVlKI1qX
wt7m8EWjXOnLCWx73bO7u4/UJMNP4mv1B7J2BaHFFuHEVF/VuJ0VTBwCT+3iJx7dy5fZEfk3CaV1
3dqarU5VMTlk5WTK2NRDa0NC892hiUjeXn7KsRzjtFrc2M5XIwvXwOv3GWf2HSnMw3b0YLhhjKCc
Z39d3d2UABqT4KhetXSQ0WQTSwv18cL6lHpl7qRAG2AUa9fDninaIcyqHDKUSOZl65O0HQVVo47+
CgNxWrJqK4w1fWhqzd7UuT6PYRqsWlzj0R43fea+kMftY1MWuLcFL58ew5rSw2xM3ZdBXKINc8u/
JbGW4Gh9nTYZc8Qr0qok5Ewn27oD+Z2yUahqVfED3SHnomNUHj0WFtjPlY0PZViAvPqozCxYk7af
NF9Sb+iehV+U3w3KxM/r7OFJ7gxy664TCZXohPEWHs1pCLu+nbqDV6fBduxd/WrIyqObj1Pom5ad
b03NJK1zMjEYl83cxKPbW23Y2854ZabJvPeIEzyQx22/TGNhfjKcerOs3WfV4H7vjdMStq4TnEVa
N8esmIOH1SheVms9dbKod5NMkjtyKBJmcGlWfhZALir0yUM999MEaw1xilFjL+/0n0dbPyoh3ViT
NjktkJXjPmmIEKTJAxrwTQ/eZ9lt6D5AlQL7ptXNis41eakJ5o3TgD3SXPOTV6jnvKhfiDlHGwjf
cQcCZH+25SBOpl83UdoPQyTkSM8o5g3HkUfQrBwPRCE8C0cc/ba7bsWyJx3gWdnpKe0DebUSvrkr
EkexNnl2RNrPx1pzgDYoOkkZT10QASaB/k7Sv568ctjAsmth6fk/V+huR32ZDuU6UiUG9YUGbG3R
/kYN/vqxI5NdsNKv9gkoEohIe5CBv2yZCQzxlHnmERKhxXqb4W9R1dC8WnrodQOsNMtaf2qTVTwZ
PgnQedLetU33QED4tdIMGv5sV+kUTBb8cNy94kRrdqVZJRAHq1thlPfsuStLZNI3PRTDtpf5BsEA
1D973BpTTujksMkG+2WYGvRDXvupHh2YxP2X6RLPOTjec+MER5jkoNdlEfVKZMy26PuWJS0igh4q
gEDNuJP1uHNnGrWFBZBqwUE53RUg0ws5BclOx2nQbuaNtPPrdhWnrBtJG7ajsXCfJy14nvP6tECT
x9w/3zEtdPeojoMrPSFENC3yhjbIH6/mJXlMp+KxxePSbYxN1rmxw1I4yWZgA/fSK7eESZ/k1oG5
cXGjSr5BD5KZUTlNmCuEo+i9nhMz+IQhHy0IJ4tF+R+KwI4y3eUR6tOdNpoPXVtsl2EU95oNE9MK
lquM3ov7InOjU8O2GcS6EWXwU+TrHU/tJm2WB5+gCRyOqi/DwAaTwbOYjTiRGKo5+nMLnz9asX3e
c6BFSbk+zZpxRQ9zBRhz5QUFK9VaMMRFvkJsx/CE+dOmmvVT2q3DvvfdKy9fjq6y8Erxp10v5hi0
+ppgifPodzcQyfd4+QfH2eQp9lmPlEB9ob0/BFgvYg5YPiRJsZGw3kJPONcNRFbCA78moukjv/KO
9ghdzZ0X8mC9jSOCOIMhPljVp7T0jzB/b1J7PgFRbdvcPM3Cvl2cXj+7JLNvs3S5n4aiOEHMnsBn
14NU7dOS19dBRrItOxUQQx/w9PoKVrLmXcEBfRjW5H60xY20net+ZF8T9alVA1SnoRdkpAbqRu97
ESfVoIUdtF6zC3aKeVDY1yQor2h67MWyNkGW/bBrm/ClIUHbYxaSP1kijDFq6xCMw6svV+Ps9yDl
y7CtmnTnDRj9rwFile40BE41b/pcat95Pk9WkBIPm6onMr2undz96fXDi7Vot8o0sDfFo+tzD3v9
aCBNEeGqdcFRDcOPeuqxPHPQKCt9Y8zUipN73eQ+mG2zHZbxRl/W58ys7Lhu8YLDq5hvDkzcJctZ
z+dvqvSc2BfLIVfGrhyq3eQMR136sbL6yFhsfPmM/Evhd9YVkPq3fBJfFK1VbIjE00OVWCefYyka
+36N+qpEgdPTnCviMSLkEDO6PdgpuTGfCWfNQ0PL4ammy0062dcgGlvKbpjsZTx1yBZmSMha6miE
IPffhTQOpT0/w6RdNloFyCQZ2oZWnrXQitWLOzknKhgjLtJA0rKrIh51bevpc8WV+9tJ4HkwdqhQ
4LO0oVOa+2Tt71YHynOm7/AWgOdbWebVaC05sPOc7iCjITAsU/0KKDffzLpJDkzpS3rJ7Jiamdit
JT5XDnhyZCoT9j3Nt5xBU4E1ieODkRgLm4xpPAivYG+3oWWbT0XazlNop226gYUNjzzrz4nqy3uy
KMpjbjQxYQ+RSisX+aqdCdwJjem8LBUwNzCKW9ZfLH/iC+7TlsQWrzzYhETG5qp5J9P0m2NgFemG
k6O4Y8SxbYSbnE2Svp9sk6T33IozsBz+wi1JxaeiRgGmgfmCRJJW4eHbOQ0PplUBrTkLEiMftbla
eut25Ofdl25d/SSvA6oN2+3WazqOiaQ6lUbVbCYN+/OMYOdXW8HyXImkPlTaPGGd42jZTzWqsQjF
TAhGVmfLj7oOEEKNtRT7CVRPxSJPRR2hliD/BjysdvdAz+ZnuMwGYUVJuroHElRNf1+lRlteFV46
EzPTr5l5XvW8SF5VmjopNvnUnz5HT2B8dgFKgWLs5AbCK3k/lWEeAkjm+QGrtqQ96aqgvlVaO4O6
4EW/6SYhurDJ8/SpawxfRiYStNtqqVvvmZc0fJ7BjPfCWy2URXnvXJH8oh74pkxqTq/aDwCmCLGU
/aqZY7UlXaYkfEZvT3PX2WPYTt6asLiH9CAH2zpznmtXc1f6j32R+/c+4rozQZkCe1G5gLAO8/DN
1XLsQeak/Wx2Ha89d+SNR0BzSAA8HhVrX29n0a+3S58uAGu1z76xeKUgSjsvnnSvGM6jYbHhFlVg
bwjj9o+pqxkPKebmxxnlztZifPTTWVsNF5LksrtbjzXPIb1Fd1afiViRR3NlsehpMd8uZM8h1Yde
d9sL6gBdoEgWRNtsZW5MuxJwE2If2XGfZetXr13NYE7oUu6J9UFpz9a2bYo6iDXSUsJF642XEmWF
HhXjikVcPbsjUEyurEgrh2Qruh5F1TCtdwyygmgtTO2kLUV5PQzWdJqQeD8ESdJdrNPb8QaFjvIA
n1OoUUmwdBu/SWnxKLsf5WAQwVJR71Ram3ehjhrqbliG4KlpCPW2kjRhcpFn66Y1bS0KAIQPiGG7
qwpdL9sFYGwelUvHALKqGK/w4oKnUWXNGTGROBMs1OBCZXgV+9JF2xm20pktKjaHOR7ew5zL7WQe
ewzmZJQ2Q/DJRyJ5MtSwHC2ZOkcmVYDTvBi/Yk6o1xsOmBzPNV8rT00Jnhw6ne+dXV201+OiJz+S
aQzutVSunymo9ahbpb8h7bffBSWYmlcsBuV7QUAUaovIJWgmGgeUkUiVqvGS6EQiiq4jPvWK/mAq
TVJlaGW8NBRUltSWuHCceZtiW/Z9cQRbV9YFoWax8Zi9Z+8YIJ6RQNZhU7bE/RKtHZaVVkXG6heb
UfO1q3LOcP3r1+Ywp0g1Tfq6Tdcz/qqzzrwvGtvcylZPo0ugW5hZrIYZTjxHiGndkHiG1kZV8spt
hhZIsaZjCto1XjKfrDi383frnFW4f8jkjLVaFaVV91LiJgkbvqacHKSHZhRV5yV1Ldb8po17NAS7
ZDC0WKuTMapcsnrlmE6Rny7p/diPuNAitz4sVVltVe1yMEq/2vhpHmwYXLEPmklRbGy9JTdz7tNN
UK2f2NT0O2LEvqEQ7nfDOrQRWDG2nL6LhisZEwCNVSMSbMxsCoRZILWoxHQq+xVrL7a32K2Aib06
59GZgnyhvp7v8Tk2ts2FokGFzUTPJth8KGRwNB1JBBQTkyMUARE7nqUOY1AgPi+HOmJ2bH7CbXPY
dImRMQivbA7AxghCA53AyZMMhNjmRoS4PJm1SqsN9K5qp1KnOlU0Oyxg6WyXekBtqFXBfbJQlrJM
FcXM5OycrFPREhRkr/o654ZrUVcYTdYzojEYYkzadLZRhH1Z+qR9UHVSe/sElcwnl2lyh/ZELZ9N
obJrBv/aKy22EytNLP2JEad+XmrZM1PMRmLqajsNTpZAURzOheXtSQqinGvL4jQ1aAKPhFk13Uas
S/dJWm0lYnLBpny35H7eb3xlZGtcNo61N9mpMcE06cKypUzurEoaKb1wMxH0RJodBWMOgbTsl0Mz
o/SNZNH1AZIRu/oSyFLb9/acoZdjmoa+aPRFv2k4uR/J80oeB18r7kSyFHclwgQX5Yth3V6kuTd9
CUSMGo7YrBFHBCL1qvFs48jN1Audjs5HHq7N4N+LXE93c7ssfBq1rC9fSr/tTNN4bETSbD0vH06k
AojQ8tosXlOoSDB5ik2wLukJYCHbZUjCgdYd9Z20s6NXtPSR7LhgGBhIL2oVD5Pqhsd8LUZ0fL0c
rtxeg29OhQ8s7Rj5TkPAcmgmDe1arqu73Bznh0lo/ksgDOMpWy/hiOXYTHugq+KkdU2wWy/CMSLo
qO3NehBxO0rBlpn0+5FJVbzqVrerGC0dDWuFQSL6BXCl1OruTvYqvXWVR9IEa/Je8LHEgeqTOTT0
suJneAtVYQmDIpwZgvITizqvI6WcCTWV65wkAQV7pikuar2kJuCvDKrdgnz/xWs87cxqq3YFQ+Qb
kN8MfX8DonOJX4sCt2FslUsGaCm/dycrv4xrTfkvFrLM6zEz0MCKAMoI47Mt9A43nPNu2g2u0d8w
YPV+yE7Y964z6AXjNNMm92Vwr0kCp0BTndr3Zl4xeykD+bqw8d6K2S3PqnFmZstDyvptXMgPGxTK
eHXA5BW3GSmTaxTMnb3xkkGLMgMWx5J5vCmky2l1UXYg5sszVJwtBUCopiY4wPtY+thKu+GcA0h1
obCQR+Rjwq4TmMl45U5renI1bJBGPoUqInJnfEIjsnz282ncJD1sttAaK30vnZK5LAGV6d7kQUd1
UohXt0hUgPxCFM9m6xBStYj5UDXksqiuMsaoHhFaVnPjyXBCVd6Fo+4PB8Si5dd+7fOvCNfsVxct
WcTAb9lJuu6NoTKCATNJbDThysFnKRKjjFw7BQUspdfcC39YTyTVp5+csV9RZkvDEdFQIexkHsgE
tJnF+FpYjfXVrkrEz2Q1YsPYzuud46zjrboUddG05vOB+Kn0aUKBFq3+Mu7KMbFQHDOHO7uew9BI
jtlxDoR5a/ijuFKJTD9J3++vClHispEkMxgljUb1FXgpj72paTZVhyOC5onxIeiNb9CD6jsbQTHF
1NJfl1UpPrV2xSxN9uax1bqSSVmei3xrgPcpFBaJf5OPdfWA7Orn4HJGrPydNspa1NehNoss9vDm
JvyA2WyFRv3KtwkORW4sD9qIKBw9/zRBpur5mCbPTfYgAEmYdjpUh0DnqIbUcmxbMZ7rKZEnu9BB
uuoGsKLq+oEXjONQWCQlZ2rWa69QHOR9WWsiLLWKxIPCr+uzHAOJ56sWDHvesvxm47c5hJPj5Qdw
DUIg2Qh9uFOVOE6N8QoNaAjHwV32fpHqL1XhGSe/Gdgr4CQkHBqGtp0CTTutLKRoRXK7Nf2MGHtX
YIOcKEabpljEwSsT71ZPFsTBY18npxrFJdZuQn8p+9wM3dlLkK0W5QMEj+KQuJP1E9V0R7Hp4UZg
DTWiZG5Ufs4CmE2hW3bduXW69M5nP72eLIGUTpM9sdOzR5+scTx+zXAOc1BJLM3xFz6YlPb6BOfG
25qrTQkxt9oaF7ATbmBMEBsNK+Z2ce3+iDIVxaK1zoekNM1jVSjIPLOnb9iZK6qHxv00UKw+gnih
BtbSNSLJB2KAN3UnAjed25JE53uhGhpm04QQE07rmmxcdOoMGg133HpYEx6UmBw3whOeSj5pjXbr
tpV3I2CLwTZRCK/s2Q2XtjH2uUZohTtW1WFFXr/zEmu4vcRPApXPOTFRtZscWj1vr90qqE95XlDl
pe64KwQ1OJyNVR30tFPAxkb1GqxyPNmLETxmnXS+5fok2ZxE+akccGwARHFuaSrJza2G5bYOMu2r
LDGn8dfMR6AqDHlI6O7xhugYbg8WzUkwJIYTVuTjbodfVTcgMT17bxb1weAI33d+jRJ7VZ8rEaht
7qIf7dX4rRSDvBJOiy5rSvKDofv1Ya3z7kAvrl/XizfGGlLqaEQye04tD+tesVavora0c1c4Ciid
H+o+p1WvTazvJKPPrmHBhsCXoo+atgnOvVlS1g6aoYc+avlTBRM7ruEtbsu2L7bzqHufO1SVUAN7
jZ5fL5wN3Es+OXt1w4BNdr8MZbGH8mJfJ3XgnF38Lzb2kC0bklJHaDKO/mAtlh1miSnDmsVrbkp7
BLkr3AaKt3khPoX2OLl7Z1TFbmQnIFmCaXQSa2wwFdj4PD7pFRtOSH2j7NBxOvK8favPOC1UCkMh
77Y1hDidHkz6h9FMFMF3zups1tpbDzr/D7tZP5khdDMQX38on33gWdw6zG6zeqV+nTdqRe9mqv4B
bpbrQ7Ab7FvqpS4aaQS2SVaaz3BFqCPbLFsdaAdMibC6U/oz6QHZNVmSxTkY7OoHnDrnrsys8mdi
OegCqEq7L0L5Lv43JlMPDl0HvT0DF3sshylcRFB08d+HXNZ/TftQdtiXQBmo7h6+VW/GaVowjQjZ
U8ZpUjM2/kRmBjGdPgLwrChvGm8J7tuORGR4R842c7G0ELBJrrq5vi2aBWCYzAtKAlx9pNxVUst3
sHLNPrqcxrdm3zgbpWvDw6KpS8pcLQ8LsxbsWPKZhMchH2+bJKnBohYGSEYT+XUQXPlzu2cs98Od
6zbUJJblUrAcZek2u5GsscPUJ+Pu7w/C1P8klzNYZChtXbwsXfLUCPC5PKnf5p5W0eaDlw5F3HBy
b6STyevCTQtYgJIvrTHBo2mTy9g2ca3tzWl+KoY+w4hEW1/NOijhRuiXlpGRln2DxYW6K2Cv7TLC
tY8J0vdjqY2wVTOHmLgQXo7z5Iqq/RYM0/KQQnSjZSoX7dT6OY0iyp9lNzs4TYSlednBLnPCxyDB
qi4CXJTwj4T7uSzbdVcUgRcl6D4APW3tkx1o/s1Cus+CeUFWxAVWGEe78prrDCAynpXpx04nKLZH
2E91OzavfPL6nc6k64jNJxiQRHY/0/VK+3UCx7nSxqW7sXq3MsJxttbvq11NxxqL92OWyOLRHp3M
iEjEJZS0lZN6FNC1D4R9eZ9Kafc7g3CG7TxVLWchevuwU7Z31QRluQP6xxfOrAz8a+RwsX3I04eg
WuZn1/IWEL8a88G1svHw8YlzJDIOAQN0g6nbIi2XWztYqx/MdrprEG8/rnqwCpOzyNl4vmy+LZW9
bjWVYQFmmsxSW4JyT1QT8MUwiY9dSxCoYklrmyloLhJfoL3QWuL70B9QZFK1jsVsHdhWppvaWbQH
ylm6075pxCNhlklkgMvGtgLoHlkeJyhy8Ladlhxru5B3YlVgbr0sms9Qa8YdzeW8NaBi/fDglb20
fWfsUicomJJa5nbR2vqQj0OyH4U9xpOlqgc2oeXk9kZ2RaAg01C/2DOZVPe1EuZ5spDiBi6qfMby
LxL8FGDaNPOwhjd1BffVR1GSlzuz7oIHOXT1VdFkeZTMtrETQePeCMrvfea2wWHs0mABqB2WaOCB
wE3vu3vyArzNoCnzAFN4RBDYGsmP2tJrzBdyI5o0ga1bOc7nXnMBozIPMw8mrMr8Asd0vhMpyy8O
OvwE9Mwzvrt0iBDhHHqqIVFFJJSNuLfR/ZMxGDM0xhqr1yhIFytyfNNnUCWnkoFcU3/V4NPvu8Ic
nvhPAZ71xv7SrYu1gxONOQ2okHnlESL/yCaL1L9JttXiIdZdlvxUEp557GeN3Z2451uc6vLIL1fd
iPoRZKAUmfxiZkUxxhZI6UtmeslT148qXCFznW2rIXi4TH92Rpp8FP3yX+yCAEGqgXyPfzwUJ294
HaJkjIu9kxmTYHzSvMsmmdzOvg5N8aNgrY8u9YbTkZhN2wV5jWh7fuEBYbe1fLXK9pHo5w/kZwZs
oN/UQJdt9M+7uvyU37ZRwDorz/Gpi40H2iecQhPCgVRkbqsYMOqDXftyOv1HevTfF3uzZ89TOmtB
2Zg4Q7ftvoGCSIRH3Yo7sOxsY2gyPSer5dMBlR8Zsv9Kdvnbtd+cnEDQyQo9wQRXC+wumiff/Qpz
AtIDU+tIWrV8zQv1zZhN/cvordmztniB2Pz92Prwcb+hqIz4KHSmy+OG8mE9mEc7zmPSobTtAhep
3H7kBvj+9ZiMMMY1DXKo39x1Bx7qQdwjBCI2tt6Wqho8mfkd0mF9H/Adf6ir/VNb8+93TMipafmB
AwvqzWcCx9nQvJF3zBR4a3xa91oMIfqYkkdNnXb8KM778in812vlQrZleZgdem/Wb9dLyxpxw4uN
3D2Pdbth6wy9dPn+wYv701Xx37f123XeLN1O5bS+pbiIoeeNHhMLszcRC5Nsvf1ILHx5Qm9uCbcP
H1NMxJMWyc9/fpK5BVCEu6BJmJU4qGrY5k75ASPussz+dok3Lwkfmn4SfcAGo4oz3O7gTsnqZoHw
HTlVsTPN4bhcDNwr0/uAr/bOzf2xi172o9/2m36ZBiTMlcnAubuym3yXpePzB+/qoz3tzQM0akiv
xmUJXuzBsd3fQh5Ktmw1uypuHt37v1/O+lNe+8/SuBDPIE+ScQrz8s9bMoZVBMvcGPEsh2emJMZG
d3p7R4ShE08DM53c2dQJQLif3RoFxu5Bxd4ndyZDdpF+b2v70alXkFt9m+PYRnWgufM9jjVMrZ1Y
F/2doSckfuGrAe93wUwfVsb3qlf5ZsG7M/r77bz3ggwfRbeN2PXC1fzzbtZpRIlceVAqUhU6DN3d
D2Kff4nd3yw+yJ//ucKbJdCMVe6bs2PEqb/si6EeMACytNvKb8TLZFWMiDLL3blN5e5UbbVXqBTo
VSqrDu2M3B7LnFxUd2q9rlZvuHbXOS02ejvqe39BAaccocJC8OPdFbvAvz+c9w4wjn9Sq5GGo5F9
s33nY4mOb9EYxNdQ3QG77MUHAi4xoMo3CaZEjJX+fkXjvf30t0s6b/zZG01aQPZc0ri9BMATO/uA
U82ynzZJ2G4l+pAPDul3T0rOQCyHCOxlE3pzkzgem4PTJtzkAYf7h2zzWh9oIXcf7XPvHk7k+PyS
vuueZb3ZhYzCHRj9cyH9OB+wVL34tqioPxhY+KcPHyURXnbot8vu96u9Kao6f7QgsHE1TGO3Tlvu
Bnkq6ztG7OG8fOSk/d6xhLs0UlMbHbdnvXmGQH6eCSPLiOFaQqupUe5lUel9+p8vDnx+HYTPGD8Y
5L/++bE6aqhoLiZOJSNcOd/lIzO4HaKMOYZLvRWPH2aSvrM94AWCSQf0clTXb4NzyyV312Bg/opC
a6u2/b211yL52Q6x5yQLLd+4H/gIvPcB/HHFN/eYdGuuTcK6XPFistNsSnVntccg+uVuHy/1y2h8
8NG98/b+uOSbw55VhRNeztsTGN/22o9cPTBkCj94ee8cU39c5c25IVBgMHK2f31nG2NTwuDeXfL0
7G29nfIPa8F33twlGhgqv0WtRNbZn2ul0Rwrn6xZj6HfyzsjNZd7DRe3D27qnTrp96u4b7arSp8X
3xq5inU7xemeghPsL1yjbM+AOvvgPb17SyZHicXUmOTDNydJV2HZKZdWZ+qtxb3TxoYtHv5+Q+8s
BSQ9TCU53bmM9+Y47ARnsCsaPQ6WVIZzhcFU0MHu7Iemj/9+KeOdHeqPa725ndydtKGBjBgjxdKu
7J3a4LSMshvnruYn6B2uqttu5xzggKnzB9d+770hA8QS3Lnw9S/akN/rMqOUfYEnPo8yOF4kEpe2
RPd2czx8grD70RHzzqHmkLDoEAjPJuJZb5b+Ooywb/pKJ9yQ0D/UUMOPbON+n+t42dQb4kZW2OYf
fG/vLRYo4Ta9CboT27u86d8qT3+BWLZOuCByBmi7zh/qryn69Q+2q3evgp9QYOu0W/zvn1fJwchq
F8EsmenFnVE7dytevX9/V+8tSes/l/h1fv9+Izk4hIfiLa4mQG8y0hOY9PKDT+u9wxkBn3cREWEU
glzozxspJnfSZ8jQsba3j/0xPUL7DRNyPguAgY/M6i5P5c3ZDBCBIYOBwIi2/7Jefrul1WNQ0HYT
u0b2FemqhcBzm4hP5F/uVric4TzBj5oPf3+O7xRzOLpYVHFA3Lprv/ncrALt5JRXihRxIxSLHQ2I
Dcf+gQIVMtZPMc4fLPt3vm+PhXfh9FFCOm9P66Qy6qWyuKAsYFljx4sYBS6A9X/YO48lx5Fs2/7K
sztHGbQY3AkBEiRD64ycwCIjK6G1xte/hcwWDAQt8Pq+6e1Jm3VVx6E7XB4/e23xNswpd5SSl68b
eC4eq70GMQMEj74kqXkUqpUgfsetXwb1vRUo2TbF8MKlrrLc5pMxQnWW47VVbO62xbdESYaDqjHb
bSPd//gtASoMuiATNThUB+0S/xnglODvvjXuOuXwTBM/BFsMHAnphmdRss01SX1PVJTiViLBjui8
e/beOzwYfn7dp2cmn0kKcFbCAdqzzMVpRJ/KpKjLkntlUt7Uqu6O2rQvtWhlGTnXLiR83DNYI+dY
HztxyjU9srQMRwGjdBUKIUFdN5e9MFzojfYK2lr6zxcVS6QiShNFrO4/Bezi1pqkwuu3s1aW6+gu
auUIkgFvGV934GcFIBPuNNJihRQ1v8qznkj1dtzygLkThf3E3Y4xQg3ltv4R7vI1cuG51ew06PJY
MpLWH3XqB7boxLFJCpFHc9mYqXqVa2n2mqftmfXsQ7jFbhppcThQMzS7mzx40kuHWFror+VycNrk
MZUfs9h3vu7WhRfU7yzEh5CLaef5veybYCbAffZ0a7hF5Ftu/CPXZm0b3USvFOaQiVN5l3RmzB03
OiCGpp3/wqwIzcVu6A5ry/q5s/uHH7WYnmnAI3Yx98Mf05Wan4Xjrl1txd8QwbW7wpnJ+SHcvDmf
biOUEuSiQTjBv5f0xO54mmultYvkWpT5n59EGUs9Cg00L7y8Rnu1ZsmJIdF3a2HOj1lWUFkWZ6qn
uVgDxsIrmr62/tl5PN88VRe1Ux5g86ebtW91tlUn0RbTcmyLLhOok9lWWGrwbNZBV05Mc2XPnZfH
xeZgcbr8Z5usxaliwiPBUOY25Yl+aXJ2aQ9Tf2DhXkkyne88NM3gxyRDVJebu9kVIdcQhsKc+A5s
aZ/BarERYe27J61bNSpfjbcY6Qr2L7jW/B7poq3amUNdW+h2tuCmu0TdrBqtzX/vU0eetG8x1GtY
KdnY05HDO7wPBwh3/jdeKdwQMJin5JCyq5UV5tz1ZE5x/qtLF+Oe7SrUJQAdmIMFt/oz/klgdjfN
Id4K9waAW8Glc++KYL9mCfv7rPlVYxebbhNKqgyrc4YnS7saMqi8TbfBbY2tabATb82DYQdv7WX7
gG9GX9trLT87NU4aPm/WJxPe6oycB0rCV6366IXJRRY++F61ljOaP9lXrVzMd6qaE9GY9ygvqo9e
dSUZwv7rTUKa/8RXIRaTvDJqXtLnjtSvRtvfz9Z81X4Id3PaAVOTI+KHfX9hUXe56k17LjSyP95p
NF3ktL3oRCn2+xBKII/IfTgdk1yiOojq10I3fyRT5IwtzjuS8LbS4HOf7jTqok+jOK8NayAqF81r
BNK2svfvSFi9mxs4Hg7u2v7qZUY6t8idBl30su8PGHNQazHf46Ud1W6xC1sncAzcDyVEpNsHgN/9
Nnpau+KuBF7miuUwp8hKmQeqRr27Fuy14crMBQc7hLuvO3bBKv5z3Dhp428XspM5oacF8J35czaO
tDOfpU0dXwfmpowdUtXVBYvfVoDl4jTc6HOkkhvP2MjXBXUnzhT8rc/HrkP4YqxsL+em0OmvWhyC
UKjkpYS1BlmMCQCLZ6udtxLizMncYhibAHY5/2NR/XExECXBo2iYEK24H6IL0drqlb5P67smWk2T
nJ8z/461aA4SjVYRQmKxiX0TcdKssXw0ndJBP3zwbSjUsasig7sLnejv/8mBQIbhiC0h2V4urB8b
Oss/A5gVA0zV1rXk0PHT0K0G3/56JJ37ZKdhFpOF1xQ/lU3CeD0aik0Rjr2N8BV00f8gzswh5R5s
itAfPzbHAJMYjWoxQFb9O0SsnbcrV7az+yM1rv+KsFjh/EZIqeEkgvk02voRV+Kd1x+LF+l6zFhf
h21jB9uAe47Ac9HKqPy8zmkgevH+1iwDiwh9sTfjQREWQUJprxS4shA4CRKZ3n/9ugvP7MMfoyz6
sPB7C0MPoohHZVfbAEPc0u144RcPw5Ey1q3MBY7M9bVyCA5rc/tsE3ntoOqRKc6R7uMHDArkMwA1
p21L/lNoDi14JKv7z4wh5nVNwy7EID2jce6GM/0xCqVRUijWpJSVG2ln7RBj26Uzv7X5+CZoK1nX
z2P/Y7DFFKtQU7WDRbCECj3ZyGzWLufrb3bmuq1JKi9EOgdhRv3vI8HpQg3EdNTSWOTsVFFJ/SL3
+/mdjUK4HYx9QX+Id979P05M/4tm+i+QyScfwHlr3v7P31kTNuP1W/r3f//Xk/+W/eSQ8ud/O/z8
7z//hz9oJkX7SxRF0EAkdhTV+o2p/oNmkq2/0LOpyHZFQ9eB3zOz/olm+gt+CABlk3waUqvfudF/
cXH/IjWrIKskxUdKW1Gl/4TN9CfJ/+/jISUMZOxUnmNlk/klfqpk6BN8xGTdug8MXzPg0NYWHlpj
C9atUlXxStdsuQsfSqkVbzQfsZkh1fqeesDwgrJx5U4N2vJGD9v0Th6S9H5M8uB1UM32FgdA+dFr
S/PQkaXYCiMqm0pIu20lYY+EPr2V71UzDrYCCM+jFFYaWhpSl7yxx0bzTLUMorI0adu7FmKbPcbT
dERzoLqFkuT3GNt7V6HRUpnTqn287ySjTpzOCHpAvNJoCLugqdJDarChURkgxS/QVRty5r4KcZRC
v5laOWk1BZB3E+o4ip03RtJM6sEzOvxFpw6BEhWTXlHImIkkTTk+NHliFhfdqPrenSSlkrlTY1gV
0VAlN5MH56LNBwhpvtpn295PlJ1vld0Im6HT7pVIaq4Vw8K3qrXM/Fas5DG2G4r131DERk4hT5G/
pSpH3VmaVt1xNT9GfEw3sYrpdfDicU/FeuAUQjLsTTEWEL9m8baXh+a1r0006X0rGMpGmhrhrRqq
8WdDuX4EDVgQXroEhbxIpT5Q0EKYwYNUlFThDcNLu8rLpj4OogWnSRnr2UwP48jaBpJrpQ4C4jSh
wL3XEJgWwmSSSSJ9ifGlDqk0iKwCVJ4l5I4Ip/Qd38E2cmLwg6hmfKCVAEYs2MkCmrtN7zWJtBMm
6u2ypogOMepLu5b7bNeZJM+dytdTbws9UqaMHLtC4CsqdmalWReo5fM6ws5cQTb+2mJY/S6lRbmN
VWg4KJ+xL3wI5USmPluTB+MywR3gOJD23sBDxGGraHlfKyH8jv5khjaq2uSgx42EPAWc3a4GiLXH
1UyGsNpEd8Ygleqzn8YZbnFdj6rI82XleZSz+MaHrkT1uMagMnCowxc2VeLLypAQdsZ5BRK5GvDR
s4NO1rhomaoX0xhLqxwKrrXAiYWBP4At8URetwy/jbWePTVmkuw8NYhwjVcGdXC6+TyL8Wwq7icw
+tdR3IyvRgQnSgLVCDOhV/tXC7s1QEQDJrXoxvTmZ2F5uWYLmaDjiWoGxatYq0KOpmkKv8dU7qab
KTd8AFGwTOApq1l+PZSS5IYNpUx2bekAw0oRMDKPqw48oxx9DSXHsoGHZQO7QZIGKpEqgwMb3HWE
bjmUnyOyc/NHT8UhsKGyf0zkLHLNXkDLZPla3G/qvjevK2qesRa2BIorhyQo6aZ4qn9ldVHfha06
l0YhOZYgFNwOAb/UTQYh/GnW0DDhRVISve1qvXvMik6+57aZiopTZHjHwQ3JejSAdkedoFKAoopL
73WMfSv55fPWCGpD7qE6HXCIE6mjigKD1aBXDCe2htCfUUTBtQ4Vi6yC1tXxFcbUnlvEPN8pRdfZ
GO0Ktia3qAEAuVKTPkwl2oPANPc66rPWruJ6/NZY5VTdgPEtyp1OCchk+5I4uFPbaVcD3mcpENEM
lgt4Rha3ZEInq+Eqm7l9OIZH+DHZextIDb8ntGJPd4ueyqI9bKvqiL1Spu9wqhVcdfSTn22bKo7f
C+o2wLm8QYeWJncCn/+5zZX0u8RatPcgmF+bzNl93fv9ZZnpjZN2VPcNY9UfOnW2l6MYK4OG1QQI
yqOm2dYiulWhr8UHcsrRtJGUwcw2aV1Lb6LAlDGpRMHhSYofZfHFxyMvwD80Ex5gDBmy9RPK2rQx
2sh/tLocc60y0Qe7qYzoEUynd41B6HgTWKiMRgpxf2lKEl+0QTlTkqz2wmjH6Z6pLMEHLKw2d2IR
DTkImQQHiULVES5UGE05nOPMwJZDwXu2Wo6E4YCvaqQGzYVk+FmMFh8VLowSCwGd3rW3qcCw7gVT
3eNjjZlgFqjvUMyjyzb0S7ShqMy2OXgZic+atd/R66ZUJTVhtiWVObmTPzHLy9DkHUYMlQRhZzBW
v0S+830kFfX3dsjLPV4YwE/wVtBvIZV1P6Za4+5vjtMxCLGlVlPB5yWgG/aoXo03zEYdk4+E4yiO
WVCt++dC0NvuAn1PizchFJHKouTdAqqU7RozFDdFoDXXaTaa95045Cp8EBRs+O0KCLekIkhjV0Il
8ivUQ+QZrHxx0L54AvrcDrdUK1ZR3GV9ek99P8TFtoj7tzgX0fHiZXhTGuWziYMGVAe9ufUBlWI9
GhnP7dTN+kSjczipohD0UBA9DLLQ7ZEvoo8Ab+LKbRVuJ1nxj9UQ+c+870pHX0mjH1Na5HAGUzoM
2Gxix4XqHSLdgrajRMpmGkMs54MM5Sf7hr5N4zbeFa0FjaidUnImgEBG06Jwqhupe8Oy2tFafDub
dqC2RDdit9I14F9JJADSZrY0rYVVtG/pVAO35hbdt+6EpgHRgiKtJ10akc6zwDqA+RkzSFC3DTJi
u5CKBsPiSr1QRhFJCPQKZ0y1bGfV0GDk1tL2rdyPs/n25Ey1nF9FZRjgnCgLN70eiduwKN/jWKBA
M++SHf61YC1RKdhxC3Fwzpp+k3NDuDc9iFNw/0dgtVPQ3E5DX+8B4rB2y0YeGkwJXQUn73sPUiOr
e51p/tgMXey9QeroL3CiNuO/W75nt0nZpaeN10stGhUrMTYg/bPvfWGK3+omD/YB6oQ7jfFwV9Zs
QhzXBmQWU3KDGLzeIRzzbhmUuGLnVOBVdjwM3PBzoARvI+uDPeRisZflVnzBhS90QWSXyMW84LLT
2bqszGx+9MHA2jgZViAexFLypB1yV/PvQfLY1mpNztAVxv0w8AKDQAIYePpexHTPKKnSazsqmVuj
LNq0YwyDs1YR+AxgsoAkxxiRRGCvvo+yJ+LjnVnqZWAYsJXgyuZXSiGJO+jl/Z3JH2ZfDznobIdR
EfydXFMiyreL4gsvKIznomqknyhMtGuOfNKFxqnsqea53CYZidWDqch3uoqMFnRBUCH5LoUbBVD1
r6obIQ+AK6HS1OKA+ycX8b/Xo//CTuur69Ed96Xq9Hb0+9//B7hW/kulvmq+2eOERCEUt+U/tyOQ
tkiqeDXWFA68ZDnIuf3jdiTrf1H1P78oU5GLs8Jcb/OP25Gs/qViKYZaUpQUnU3f/E8uRwsbTp6Q
NJF7BugRfqKlSr+fOk/u0SFII7FVccTV+pEDt7XRqhaWt4aW2XerhH219mxWbLtsvpnxbWd865Bv
182vPof+Yt2n/lMUZy42D7uTHrz9cz07pdsu8yKgPLBA4HmCbCS/kTvgh9eJEXsEM6jCAoI6Blze
W1Me9GHNm+7T+9bvKLQfLSCFduqy8nlKpUFvQNLjrpQA9xcEDORF5M3QZpQMkmOV88itWzH7eks9
dClj9dSDsqKgpvv1dYOXGdjFT1lmua1e7Iww9guK6l/65peHCzRWakAtgZJ2a+mTuff+fSWePzsX
bMhsKvXwCE6NRXpyzCpR6iULDOV2cIZDbXuH8aY8mBdUXq/k8JbZ3kUoc/E2KoGrqQVlKp2kod/w
4SaFzZXZ0MWfEE/w19Eus4gT99e9eWb4nDZwnlunj1uh2jdim/igZbJoY2r5TsoedKVZifIJwTw3
jilENTlGgrj4LPJqia5R6d8HtVO1PDzVrudQlYC38VbfxTugIV83av4qy692Gm2RWEuk0ExErByc
6KDsWlfY1jvBRdK58sVWW7UYHZVXmlGN37WTR9ZDDr3TUcXvAw+yHRDcbQK4VLCMrdwrJjfF4P7r
Rs7Z1k+NpD5PmReA2Rn445cz9SYERyHXnMBRPAScxLn2qGK0izvr4utQZ/vTUOe1z5yr2Rev220L
iquPMXlWXe8oXVT73wKyi9UHj2VC9PcoOYkz//OTRXYAWNqUvjjHYZB8N16mi9T23fBgufnOuuX4
Lfz8umXnFjaF+nkSb5hOaiRIP4ZUSy8awXpQF8Tl/i7cc/12kAqN6NVmv9Y1fdy5nuRRRYWgiYqf
FftjuGJUxriizvdPC93YVdy5BmnNKFE6N60R4cEIIHNIAfOiWcEUiF1ZWrnTOB0E1030LXIwbd9p
bn4AX+pGx+xp7Z383NejfpO6P5M852dnOZgbskLmwSmSVzIKk1aurSIyvbMc8jqXO3n2t0Sbsphv
4hSZZNjCxkkuQUHw/O/fQcZCzJjf+M7aa+rveswvohmLBVmQhyjNR6L5snaFO71qc4XYFq2Hg33N
I8sI6iAop52Spb+gqTjqzNmMceIpUB95ZWQL4mB3SWJrwTPQR9uMpm3tvWhNak9pa4uqRVKuhuUg
pW7flW6vJgfTQGgwcD3Os+5aSG5GmHGYf8kAz2DbpAdUrM2xaZpgA6IcTFvz6Cut08U/xLy7sYTg
x0gGdQgr21NC5+upcmbfpewYk3NScNQ+6otFIJQCCRCRV5HrA6qtPif5N7ExnNy/1vMVy8pzI4mH
NANLUXLfOMl9nCUltbfkU4XSkZra8WR/Ayp5bSydm4knMZYlgfBbFKQlcskMkSgMCLeBAz0AuE3w
7t1WF+omPFBScsjugGVTEdFlK09NZ9tIgSfaBXwyedb62EZOxrLQa6ypE7asOqgJ03v9+oOdiQA3
mYJjqPO4phqLDQKggRpafU1BILhIwXhsFGGlE8+sMh8iLPZZKyN5UST0oSCzkvUgD4ZoH0ndynb+
qaKCfYE4nBpYVXjhVBd9FRZdDP3AKzmFibYRwnvapPekXEGOOZbd8n1uZcd8GS/WlrSzDcQKTUTy
Z5mfTv1DyOhsZSiAXVTY4nA1hokz5oevv9O5Y4Q6XzBUau0V+C6LxbrCQgyeB81LDpFqq9thrzpx
4PQYiMe7VFz5aGcG/odo8yJ7sslCGvSxqKFNta7tPHjbgla5lfwNijUUBduYDcOsu6+beHYosm7g
0WkBPVke/yqrgNGm4dLUaAcFOLIAm/LrCJ+e33+PkZMQi7EoRglUrwjuyCw8p5jf9Q4xs3p4Kfbz
Y2e60+eiyfjhP9bYLwPP/X3an2IHWAi6nFNu2213WexyO7WtNxKQWx7L9ivNnL/OYlPiie5fPfn7
jf4kWsmrgc41s2KstM80E99q5V5z8c1+8FdPK+dORx+iLUZmPkpInqKY70ZV8fisOHM5v/S92ypb
anpWz3/zjrpsHHs7Nq7IFlSuCR+7MpGqXAQgVnE6GrfCZjaSnl3Oo+NapHPz+jTQYg4UCW8pwdhV
AEd9jDQvRy12WEXXxuS5YX8aZrFlFr5sDtm8bik30262xq5d4Xq8nXQH2Ch1UVwiBXdlgJyb3qcx
5990MkAyDT83L2bvbEzvUGS2tpmNdpDB8+2ai9LRb0hkHAB28xEpgVsX85wdNKe/YLFaD53ea20w
E4C0TXWY73rTfZ5QAsOCvc1crFlWmjx346dhQykF6ka0ZNqy+qWJPWh1HnNCpspvvJrnH8asm+mZ
9z6K3P9/4y0PhgMPr02T/p4V+duI3OQQ3XQoGMSaLiWZerM2XM9c9VT53w1cqhC1PI1SUI+VE46I
B0Llvk2rW5LNr5pgPHzdmfLZMcspj5QbCj1gDR/Hj5F4uaViIjDPwWTTwJjFZaK6Ssw9md/qcZYR
zOWipezoILHxxjH3XuBElT3gHmIX9vpB/MzBk9b/+xctJivGnPCQrZb3wn64At1+UTevPEO4xZQe
J//l6/afHb0sPjJZLmAO1GJ8bD/mLlVRyUPNkqe7si1Qbpzb8u18y0hv1kqbz61Dp8EWTYt44i3z
iYeNUCleFM/cQTv7joPi7Uqjzi2sp3EWCxEqdS+aQF+xOYp2uJ9YWDVX2SLqX1t+zrdoLjYiYTYf
4T92H4l83m4ouKD7ROCwm/46e+guir2C2syVWe826o9+HTtzbowo2r/DzjPoZNXr2Tl8T6r+5Ona
e3jeOW+ve0wHIjfmhNgGmEIgMZrTTShdVrp3rdHzrzuJnsFp9rwWNbWJH3O4mRNcxS3VDHsVRsd7
eNvd80R6pTyuhD23LJw2enHkaQcjVoIZtTbvztVP48I/RjW1t5Od3Mv7REBzrV5k9v8ghzFzIcjR
818MyEVrJQPOddO1f3IY0j52Qbv9P+QwznYqZ37YgdRUUsL2sVOxixawjxUr2G7UHoyKsZtmwwWr
1dZOxJ+QFyrlM9BRFV4QyPRqy7yCAAK9THU5dyz5Hu8hRYOK/LOHYua/G2yQ8nBQ2myz8vU+t0+R
dH2WgoJv4FljMSc7wCUFVKrcoaBmllxHu8hzwLfN4izOBjEwhXZvrdw6P9UDzk09jbo4HgS8daeT
TlR0vSjMQR4ipdjNwrC83tcH/UK4XbtEfZKBzTFhefEfnJY/ZyozbQjyXky5hMp25xB0q/JCyrax
aXhR3sTv3O5Xg57r3tOgi8mB5lcZsJor2MdABtrtE2WWs97hwvgOWWePGhVw9tqMnDeHjyeRuaWG
iShV5SyylB1l+O6Eg0FLZ8FbeCHtfXc+m8dOsP3PzwQfQy2Gj+Bh06abc6dGTyIjR4xEp4X7rzT1
dmWkzrvQV61ajBm8hKRCiqDSA01ndiCftLZ9/gj+itNOuHraOTNeuO3rMsWNsyqchebjzE+Sfho8
PLqdCiRdYCsXjJXdreV6F5n7M1+5UX3iN1Ed+yHaYuvwB96LtYRobdft/dqk0i1Bi1LahrEFhmTD
gd0kfU/hk37EdNyRamGbZ+F7P5puJ4ZXhtxfahRG+bDlO+GuwObMxIAsm0V0U7+lusk1IXYH2BsM
41Ok49MOvVqohrVd6PMm/7EhiwVTDYLYMksaMm+9bPIX3s5wZWfcr27ynwfEHMniRMFBiaTF4spL
+Unb5SGR5uNEeT+fkLL9fL4fD8FRXxl+8+j6OPqoWuY/mslOILHffBwN1tSa5qjonF38sd6oiXTo
eV20V8b4/Fc+RcFZS0EoT3pzuQX0RRHGccghU3WF5jhfl9Kn+ZyrybDrYse/WY14tl0zwJaCXx6o
l9uoHBUevp3NnNRKHmWIG2QwXCbWbrwEi97vY0zAstVl48z5lkc4kZCUuEtkBxeTK/ZGI5estHFm
kp1/8fuUspGOgstUdtQ1UcS5bj2Ntphc8pgCUMlrns2J5kEtdfAL3I6v85FBBK+7Xe3Wz/ffuX0z
o1PjykQq4eNw8YsgaIuBA6iZzJWm3P7kI3bYu6q2I8d3hfbJe+yO5eV4Oesx1q+/nw9lH+MvjvRK
WgaTF3FsESs2OUDTo8EVWKZWL7v6esyebSkTQkVNJ8NtWcx3K02xQUeN5JRt7tbBBG8f7ngXxxsQ
6Jc5eqQuLUO8nuvvXwc+20SZ4l7whPOWvujiNPFz3M0JbFH6qXXDBgOXA44yYI9V5+tQZ45mdOdJ
rEV3ChLWiqZGpsaCQz2mMbVCva0WjwpOqJDH1eZNGF4xIllZdNaauFh01CZPBUpUK0fLXj2t2vm6
aSdl4wSesrLyzPNtufCcNnCxudZhoBZCLnCIF9GclNJlPojod5NVvNDZQMgvAeDAHgR/sZgYCvbx
1GD+uSIlt/11SZ4EK1rDzdkjsm1h45m20rjzq81J0EXrYsrV9VSivGDOyorYWPAY39k91ZB24yb/
MeRH1RgtJ+EWi1tYphomHIwW1SguOxPiMpTjlRH5+Yz3McZiSUtNtc8nhSb93mYvuGK6c4I5u1vP
fKx9ssUMB/lmBEbXcwwSr+SAknYTqyEgJ1+3aC3K4qQ8SrEgxXOnlfUuUm8KX7UFS91+HeT8RAYu
xVu7RmLFWnwaPE3qGP41nXZsDpwY3JCjMfj6o7ZyDjo7dU8CLb5PMVAlnrQ42gdWh8lu5LYSbpbF
hFvpSqSzC/BJpMXnydsE5x2FrArlHocWJZzi1od1XNa5gwInk3/13OL7oGaIo7jmpbDPfqVwEtNR
WFll57/waQ3SubbouMCr4lzEd5q/qEsFk7uYNFRegVafJu2hmcRDSPYCP4SjgeNnpQerE0nVPo88
WQeUReaWdz0dov/HuGmeeXUdmrMLzaBiIish1qi1cJpsowfhimVeIr2ZAXYfWhvDpVCF48R7ul7j
mBSNWGnh6Fdb6gaxkGVDtNtBZdecUvGoUM8x7QjxaEBd0l0r9XihZNqFVVc3RRPsZJ7ae9m8CRvZ
1dQeIr/uv0odwh0zxz2knuo3QE0PVgg1eWq3RY6dhh8NdtI18Fy7Gm59ek21abwZRMr8VChVG2x3
ML2mrL8aLzQjQTAbe/3GNyvcvKTuCpHIrqooAwhU/Sbgjwp1uCvL0d+hV/mpV3mEA0b5ioXdMVbS
SyhUT5GpuPJUX4WC4WSDdBma4xY/w5+RBzcq0zEAkITvE6LnTT+U91nUHCSLstosuQV873geSX7s
QX5gWsSCqDdPuZk/RxomxWaivQRR+6yVBh6D/WPZW5ejEe6wReHaOuTYE2mdWxjKba21qC3j+Efk
pe2h8qmqttJi1/rTTkopKZHqb5qM5WRb3/QmOlckQXfYmlLyb+rHScr3ID6tjSeLqdsI8r4X47sh
sG56gVL9vDtGjediNLjnymxdClJ3icnErxhrcQwSHlMJv3bqLPAeuxBi4QLri6OXmc+UBjyq+Jgc
RhQiW3Q7hq1I0YXV6i/eSJ231Vx50/hNnmLf9hL9PkgCGzZ/aIce2hXTN2/JvBzkdkRA5gkC1lMj
FqwtChJLusHV5pJsDU7SmbkZel9wc8wnr/RB/Xusu0shVCLKOeVbsP9HQYtz3BmGRz331Y1cjFs8
la8h62NYmTEy612eCM9yYz5UnvKrw8ji0h+6twF7DNuLYEcxlDZKXj6ZlfdmaJ6rpv2d3jb+Ri3G
h2Dg9tFAQEPts9Gm4T6yFDDBhiA7TSQMu9jEAMHMrtomVpDheK3hlEGbkvnMhdw1xzjfF4FxCPLu
Z6GGl6YS3yCg2QaxcOw9NAFxMl5r+Pps8H74SbH/fY3wRpDKu3K2oxQweS/F6gZQ5DsOWXhJGFjB
FM01jMIXbDu3qhC8Ddp4Y9XWHeCYC3HS9uge4B6HjKni1Wh5cJ067MsHxGqD0pZOlJAcxWnULZJs
j4sVvFwQEFYVSHuho3zW1JSjbgoPXeVfauAwNpLelzbI6M5OzeKp8quXpPQoyY7R3UuOT81MN+r+
hlY89lb+rPjZTzwA9kCEb+RC6+0BAZnRiQ+iXGLgnGBN4aVldG9YmfANvqe/K8x+LyhptxmsLriv
Cn/LPnWbBBk6DL13OUY9sOA4Qdu9wDt4HTMNJ0KxxDbW2mkD7tG+ZXOkumuMfZKXt0XnVxQnRNqm
GfUtPghXVRHdD4X2FHUUr2VyNYENVp5Fv/u7Lfoc4xo9ua/14VBU+a6u5F0ba+5Eldit5OGghP1S
3eUJViNGgp8SboPW82B49uwHPzb1Pf+ibeKiK4TCRjCGG0OH19t6O60tBVsKs/Khqutyo2VTdpPK
8pWZBU4dGluPFb2dRlfQnqfpWwboUbGabod41UYgY9jUEgmq4o4kPaVxryu8MmMqk2iWraTYf2I5
NYpWt8Ee95s5JD46qF8KDksHDIJsuYhm4AMocWWQJwdFAk9/QYttb4tRaDHvyWHh21NQhrsaFc8w
qW+amMt2UvU3UytukK25pXArCK1tGdWmK4aDNQg2UwjfIQPPN9FqXTnwWhuBKfngTGYpGl7wG2TQ
a3fQ2QKbjnlXsl/8yW+BNT5aev8Sq+2jzvkJK+73dtJdr9KUTY1/TUzKztYMT7Q9q9TscFT3g17+
aNXwDaNgbYMkMHYGFQ0/S1qraG+qXtd7KQ1+lfCmqSKyA5YKFQEZ/2pik1tw2QYuFdG7MpVfgh+o
dhyZWyPv7ibLf/ChkUtCbnfZnVi/atplLd4VqbiLNHaVVEGO6XOhm66UNMU2xWJ30FD1jSEfrcGM
ZXyI1KsxTeze0rENJL1TDOkhiiZ0aVF93XKMy1u4/omPg41/MBVR3asMu2AqL1QhYlRg6y36LPnf
9QIUlzA5XvaMI+8hnxGIUN9J9e3qLj5mPsgOPXwvhyE+ZFO8UdVCu2/0YONXOKD5qf9uRWK/4fdB
61SyH14WPbdR9RRrJryzyMnG+auJu6qLHUt4UmJjiw3axuitC+pzt5pQHbPunjS4I9fakzwGNxVm
98ANbvtstA0PlVKuXofDsyi1+zbVnsV02iDN2OlsuS3rlXVpYajVzga7+ElFPPoMKVbuyY80xSe0
kfCb8o9S/V31wEwhWFNjMjpBE+JBctkMvzT9gN3EXvX77yJFPhtRHQ5laLQbMeopJypucnOCIv5a
dM2NXvePUSLfWhGKK8k4ZEOG1xGIrBqEnQ4NpKjxh43d0fftwRM3QP1uuyp1DaG+xEKIlB/lEuJo
Z/596NOCxHRrbWCsd7Rk2jWyshWjez9oD1Y6OQb/cxm8y9qT2dc/EPkhFZarizT3D5VORpJa1TxW
ti1aOtXD1SrnfGWrMYOP8Z53myIKMduLrvBZPdQNnsVpsoe+eRhqs7KbXHgTZFbi2gjeo7h9CDJE
j3GMZFgXVVQ11t8a7tfb2pAbV8sF0dGkubUQXJrMihicqXVr9OVTaVk3Wuc/xxV4hFBx47bFiMXI
bhvLuA5a6x4F63eqAb5pobjrwOdqYF0T7b0yvasqUyEBtbtULe9UL9n6voAvaPcTs0hOM2QXiWe5
mKCglYxwy1B3phRcNZzJOkHfZqNuBzgVG0X6y+z0p0xQESoa2nM4VdleS/XnoMZLG9VvqXubQRH3
sg6nwsCRIrecUrD2GGk9D0qzrxX9GGOLiqxJdJOxv8om5HwAiYzQw0ys3oKdgLtfPPBm4m+wXMUY
MWWREOKD0MsXTRdfiTlghQmh05A3L7JUvxvlpDpjTwoIv+oIV9m6cJJ+wEVaU281iy3CjLACVbAH
wzf63fBwTSsq/VEV+24zjcPRCuJry/OfOoWj3WAI76OpHtOwx5NEfZaS4fL/knZe23Vbybp+lTP6
Hr2Rwxm7+wLAiuRipoJvMESJQs4ZT38+yN5tEsIQvH3ubMtUcWKmmlV/6Hsycm04YGb+IOrW3m+j
G1SyzzgUg0WfwN6a3jXel0zLgLSiZgJaq/BKM91AhdnItdo50wDjU5hizuMoQcVblLJ9X4fXgRmM
pNvtITSCi1z1B2lSOzfSowe99HfktA9tlEGv1/aDHjq1FB0i6LQ9FsAA0k916u1Dv90XQxA4fTw9
SrF4q/bVja74n+SsuBKG5iqPEUdJs8weVQXhKQXRsj466Hn3aKUVBpOlutcS60At/tBqYNQ6o+ZR
gl2dMQT7UZwQs6jTR7zrnuREHa5GFPj3aqS/4gd/PabVbTTl9yFV+iGJngGXSjZ5+UuViq/YAB4j
Obpg2OeGU105Ql2clLhAIbXY9bUfHFR19vYrw0chl3cdu0DN288V29ThHeAfCln5bcRA6da0QEgA
CSYFkK/NIEh3+EV+KpNmL2jeQ92lX3pV+jANVXTWdBoINdODmynXoCnobpdojiLHN51U6XaUDq6i
DUdQO3TlysLYA4tNz77vf1LQI8Emqo2R/1Rwyg0wbKsGJXJ8ozdc2Mgp/r2WeDSC+Lch4zIYRmh8
Rq1M/Ar+5PZDGD1NJPX9sey1KxFqvq125W2qqBerib8aGaS5yldPgzq6VWYcAvIVWxNMxYZxfQEK
gdlEm97xBN2zMe+UbDzoYosEm2U+yWP2JKhBbodDa5zNwN/JZbAXDHyk0xwepWH041UqTvQjBE11
ehjYeERbL9XU5yU6bfWnQCpYkSSbVdM81X48uOCLuQGk3OODYbss4jbrkulL+4F7yh/0pyTgs3Lt
cEjrRmmXnvDUIqdQS/U14PPfzDIrnbaDa6rXGCdVnSbA9TNusU3ejbpyFgbrSlDqY1MUe3WorpTQ
wlRV3Seaf91FiBwbUoRqVsyhUekAuXXzSRmTepcX/ZdoptDXQYr9aKjdSeKU2FC1I8DX1SGQ6bnP
55g3DNdSkV6GOH0x6HlexGI8FxqvacviihbZXXZYWFgPeTIM8aC6jpr0t1iJv0CUN12par/HivfB
HLo+tGUpT/lICmjvUfWiu6ywPkCFe6ii6UnT1Y895TCS5G5odtmQgMA1x2jnB+HV1KrH2MgLN2jU
byWuRhm3do2IgKuJkfqAGbJ8bpNWvHhRgVihJ6KU0TWNi1F4ikCSkLoQ5ndpm52HFu6mkGFUj0Fy
nk4lfKQSugliTTx9YYoqipziWp5f43S/z7Ia9/TgUQrLA9P5te7a3dRqHG8RR39WR+nR9/MPslH7
5DKj1H/tMdj0q5LTsAFtM3TGcVSseG657+ROQeMqMh6HSPzQFI1TRsJ9q2e7Liy1XWCFHSQpjp9i
Ejx6Q8ORHfAoqtk9d61utxnKpx55X9GON0Nu4A6YH2AmscPU/Ug1wqa6TWLV8IzrpaccRVaZyqmT
eOKtKKjfNU/Cmz7bmUpwNqAFPvZ5POyRyvJ50psoOkbxbdINFftCqT/kSnbPXXAdTuL3QU8+8vKn
mAvx18xCzNoxNUFCJrH1TNzr/vDNCkCFWMPjmJlfUhizzoysvyo0E3/uygudMhcGzIP1b1KhqKek
Ur7KXKFVAZ97JAmvMF9yism4iiYQwp0FUhISkp0UxjMWy59QnXhCLQqz6C7/LQqmm6qsUsgBKpCt
vLmD0ZsifjJdxEb8XpWK4qYJS7MfKKT4VXQV6sM1+ifJ0RvC7pjL/rdObiQI3n3G1oLs32f5gyyo
z1VGLSYFuGXLindbllDU27EN7VJpv42h6oqe9SG3hHtMBhW3kkvEIuTEcIPBw3C8bxU30ZPBoTd2
DEVKB7VmkhwOyWgnkXof596jN0KcUiZK7oGEcJxMk46fMXUyl/qLGCE+0tQtjt3e3oIDidVpGgJL
TV4SpaD6K3tHyc8fAy/+3AnovQxKfbb6yLJDU6kPQ5in+yIuXnh3x3ZkoEMviNVwYFEeVFzDgRJ/
iHzjup7GUz/gEK5hXIpS61UqG0iOIFpsNSi8ZLHERpgrzUiJv2QxLntKZ3zEXPW+LBCyV9T+NzXn
TCw9LhbsgHy7QYdmJ+vUVQZ0CrhsImU3tsqTJHTxLotq2VZaT7GDGB2GSGW99bnnKhS3UGq4UqV0
tmQ0DpXaHVKSSrpLRw1NymH0bmD9gD/Ky5JzBn9GJZfo0Apqxn/zFcdDKMUpNT2028HTd4ngP6ON
eC3I/K21/pzL9Ys4NvdWbu7iRv4EjOTUBd0LfdkzefSlMsXCtnqSCviCX5tKfjC66VPU8fWU1MI1
NuuPYlTfThEWqK0P6741R+CmEjPTBN0XvfAeq5AOrgDPdq+iGIGcmWjjiHZPh7Q4WUlU2mqq3jVt
82IiqBcq1d6q9JLagfrQNZy7Fa7EttILX70QW1l0Kwu9Pnmd4OoYnJLkdteW3pQYQUtfoYrPWXUW
uX2NE3bC46xCtNBR2+LOyzJwqDp9slrqhV01WgB02+Yi+hD2MC4P7UyqyPDzCxoB+qHN02OJD+Ek
Fl+4B9x+io+T1p1l7EWdNgg/xZP5kCMSkE7erdgK96lOqjI0vPOUvPkQJvmjpxuXPKrEvRVOX6Qu
/MSs3PpN9oL3XmZnAz7XeMrvUWyfdkkh6c6ID64rmNIr/xlnvNQ7VXIH+94IMso7Fr2itnLY/U/A
pjTH6+XW9tPmUg3GM6gp+d5TzYZlpDf4QAqy3Sd1uCtKdDzIc8+a0CS7WE/2OgWUQEPdLExvigh+
qy4odpM3D0pLvS4KcPAFADaekki6k9vgqIcjtroFSZ5yZbJb9kEvf8wa9ai0ymPvsyAVetl6ufMT
3T+Q4H0fLSpuKReAOZkvcicGt+HQfNSo71hh/JhjgXqGDnExVRUd8JRSTi4lJ6vRzhAJPvel8DFB
186mNryvcfv+JNMea+vkiZvga9nxhqzlBlH7KcUUE9uqq1im5Kc0YkYyqZ8bFZCsZfI0nMIvuW6A
XK+NjxVwS6evYP3rkVRTLe2fkTwCwdFS24kwqy6lKrokgZjvYjEad6NMwoayjbmTwyx0In7/LleT
q7EnrUsroTsnvfWl66JnRRJrJ5tlp/pGfkmoJZCAAlMtg+BIN5YyTlc+h6kZPpqtxQb3pA960WbP
VltHrif10z4LSX9lnEKROdGnC5aX0q0aJTuxBElpcnjsUIy7NtMK57A0qxy/qf29zpvmpkuiD2Wo
7oo6vkdd/Gx1XuooNZsQTYW0o0QkW3aJkJjtWQ0HcSLw9/nlvraam16h1mpKn6akeUgl9UaTyyPe
uvvQC2FX6zs5KU9NW53yAkNr5TJnb2qQflCSzjWkcd9nPVpf5X4I1RtzbPf0m2kbdPdR3hxV5YVr
kQc8bye93pnqBKACwDTvGlVPHQRdeHWPYPpwGE0p+0TS58CLXkUDDZmuuEOBxBG19M73u2ez5F0r
Ko+l2JyNXLiSyvoalarric/hdKm/A5Lq6nF7DKX2prOQ5VaLhwIPEtebeL5xVWXolyhpZUs5Mpp5
F4cfwsKwjiyxEUUZSbvpgyZGgpJjlYdOhbSFjaMypZm4nBOddhjYakNS3iOYxObuq6xq9xtdsp+b
i7Kp4J0wY5JUmmSLJm0e+lHE6x3W5l7ZF0hI1qoLafrD3KINt+ykV4BWRDNwfUE7APGFJa9XRHEG
J/oA9ZNDC78dwNpV89FyZqMZ7wVR0Y1u8Eq75124RTNYKsSsNWBFY1nCE0750knw9lmbv/6GP7fL
3g9q0Wj0cvLwQvAbtwj1lypO9krnbdmJbsVY9BizPq+mWCNGgq7VpHluVFYbnOufxJrBr5iqzvTA
9oFTu2yOxU2uxNpgzP168fvsD2Xx8uBx+tAY9u+s4aEDxug7so3m5sZHXKFTURlEqVnUZtUHVuT7
1hwdA9Sgqhp0ql0C0jxM8QPmsG7okAeVJ++qoHuPRIt/1Rz+Bnl5jq2oKgMXkbZYzGBctqHUBHnO
yL1DbfOim+D6Rull1r7VenfmrZjB5624Py9PBQUNWO6UGHVY0wtYixBAfy0H2Pzl9KWLnoTQUYw/
pF++Dv/Xf83vfu+pvlXr+HnhvI+xhLMotBKEgM+qmrUTS6TxWr/Rzt8KsThCOmvMPKEgRGb9lhif
mmoD/bNCVwQAYUDjw8FSldUl3UbzVKuWMwWmnTd+jIawdSADXIIwu44EYT9FwZcU1ekT783vfYPK
mu97G3yGefH91K9+8xsstl+dk6D1kUmpW7iWg09+3VAPRclbgGRNcv3r82Qdw/Im2mIrZKGE5KBh
zJS7+EZySwffx7vBkRzkn49bsN5VTMFsT4Wd2awTupg9aN+yKmBiCQ6xOSmA62dMgXzcAkn8vNbn
OfwzzLyI3jAWlBrRADxLQZZY1rdyaj4HpfksmbSzNj7e/Pv+NFUmyh9AeeHu/nSO5MLY9x0fbwYA
Cp9ScN/jLXZAduOkj9vcrNWV8SbcAisRpXXUVibj8iv0NfmOz6mp3cDZfwjRgOOoNnz31yNc/ZIW
qCMDxQPkgRYTlkr0rIQIjI4gyd9yKedFh55oWIYbUMqtOIsZa/qwjySJOH5WfARj6E5K/Nob2Qb1
fh2n82Y88+/xZmUYQa5MYqvPC9A/akfqEE54Co5oVPzvLzjW4JtIi10camWK7CNAqgoGflOJO099
ygAGkfPts9oO0jNAuEq+9OVnQ0YAZBtftcKGgPLxA2qOwq6KjMr7wTY1LD5t3m30il1oO7yPoZSH
ANREt7o3X4TTlsrPyv5+G/EHGv3N561LxJVoJM6HiX9Mz+ZpOs+YoS1p6ZXV8i7M4i7zSyMQRbxB
3TQw9/D0nbqxbH8LJbn+/Uya7TpNBOSLF4s/zsmCghYqEOQ8N7lLcR0SHPGuc8TQRgsDgqv+/Ovt
tnb7yIjS/yfkYh+kQTqIVfQH0+tPRSbsgA9bczUvwMXZ9S7UYisIpVKaQ0sfR1FeZSoAxYAGOO/k
cmw2DpHNUS32Aoq9OtXiH6PyDuV5OnrQq+zRja6EE2oxv/6Gq2vwzSdcXGhqqCq+aAIBj07Yt5xn
AhfYnk2bx3kmfv58lEThiYHxWsKEeyltinwAHlfmV5oS21k6bKQ6a1czM/RniGU6FTRjVpfAy5Gi
hORT3qM57Ez35YmOYrbNKVq5zKAxmchp8FoCarr4cJ4ojWpF7ZrEdHBj9ARcbKbhwcD0d/WX7fPp
ByZ3+QnfBlxcZ5i+mXEeEVCybPkBxduvEs8Zu9hPHwM3q2zD0a4i13Q7shEqH4ND02La/S2lK31W
4JM0VEwVyAOLja7mQacGHu/SGfQqXf+xaK59JzoLGxS1n2wG6Fq8i7XY4VJMGdWrtYJYv+F5nRz7
8nUSbqPkepbGAEPsysVtPQEro4J6pR+by7ZO09rafTvexdbPykmPksGq3Kynz6cwamvz9b0Ww4AU
Rx9AN4BlL2JMSZuZVfCHtpyu2+Jrd5w9qubLRz+K3LvuJivu5/oCrFz0rpBQAj2sL+dxGA1JFBKw
pPMK5r1v/3U9u5VU7F2oxTSi5N1QiiOUWnxAxH4f08tMQ2Of1oITgqf8359pbwe2+Jim1csVD2pu
ouihrSdHNU5D8hGQIAcP4p9OvVWqWZ+9P7/k4sTW48zvMti3rhya7qzYnPmvvx7SagRdw0yTbs1c
yH2fnKhpJFn5pNauGGayU/om/eX86dcx1q4C402MxSjY0RrQg54Y5wapBiR1d9a5Omzx3FdIdqy7
N3EWJ2fG9GhSNrNiShmclE9ztlbzeId49FcllY6dYvwWqOq9ODSnKio/5BkdmyY0Zv3XLrHn3mwl
BOfcM5/EUbzyUvWhbeSjH6svQ+U9e0FyH4fabeU1l85vHnqQtH7b7S21+9r20mNqWhtP0JXcAJan
DI2KytmsifV+csS0qYV64gnaJjdeYBS23jc7BeH+OA+2UvKVncTRy6sGvg3FwaXSX5AbcVj7QDuS
0yx7VjoU5mc4Sk0LyTFt2S3A3tzFsVOndnIZPv96iaxdsu/CLy6hxBeVJp/Dm5fBBVuHF4OD4yFF
QmDIf6dKOBsB/znaecm+yZAtpJu58woEKKoYwB9dePEUp1tVkpXaJ2Hw9abQOld8ltUeqFMSUnKM
imJ7aBv78mAlsaNctHOCSEkbX2R62FuHxkpZjaioIsDdtaC2L5H2USu2Wd4g8lnvqpP0JL7W0HBA
TpyATz1xc8OK6VA5hJXjbszi6iJ6E3kxiwZK+NJIA59F1JwKgKXP3l3BNN4lHxBmcOUriojoT9zg
obelpLcWWsJcHGlAKmuUAt7PaJmEgqR1Uul6wHZQdgMhNDx3E6hLYXhprPDDxlBXLjk8ukx6RBQR
f64fapMV9S3QYT5ycFfsYQ8f8xMyerwgt0raK2f0u1CL83NCAdSXhQGlOsM7SSqeuVLcblW0lTmN
XaaBb0/PxdxpFaL9IepIZCH1Lmt5mRfRtVd6x77KT4FaXrQe1JAIDiUXj74pHb08PxWtcOqG5Lqa
QnAexlEei0dZsPZ5RMIq6CexaPZjXBxgaJwhmOyKWHWCxjwEIkAO/g4QcSfDm24G+v703zfIi6sv
nrdjWmzzEIB32nXDfPOYZ+BOmNMmKFc0N39BDXMtb38TaymtG3m1kQUBtZO5oCy/gobljV+7c+Ie
74W7rRrevJ5/MV3Lh09tzL2BOG5QZNWAGwjfiqAAW2He/3qdr1xBb+9Uc/H4EXGDG3QZolNpapUz
geUDS8fNUCYPhWpuVGtW9jDBaEjMhRLlJ1otTtheI8dc4F0gqziMVpc2heyic0c6g+IXEBra2Pk7
A/wz5mKAY4JpjjZASypwqwgU6TTW8k1lypR9h41vubKP3w1v8b4pxFD1EWtEjTE19kYIgDE+/How
KyKGpECc/IplkdH9RNfNPV8ch5l4/UMbIsYG/iah2JRd4Xzp+taxxb1F/ruCVe9DL86PGrx/JVZZ
gxsCMBsKsbIznfKLevKbs7jPXRT4t66blTMYHQwkpCQTFSBlWRny2rrogb5TYDal3I4VAGl1BXm3
ks9Aa11qzwevlGIggdlLmeCD0Gw5/q1o4DJq4I+mgoIMkoeLE0b2q0IPBeRxzOfOnX4kTrTQtB2v
ZNw/Z4UVa9PyenXr/xlTmzUa3iQvSaEoimiQT+cFAPwS2k0un4ZB3RLUVta+LyUcBNkRxEUea96v
bwKxxrqgrOFgN3hMdF35IevVB8/XQcZ3aKzp6VHDPAcLl2NJa+M44Ttmt159XRiNbUzyB79KDiH+
NGbXAia3jPAkoLsnxBMbPLsK2/HiZ7V4mMrIp+uITRT5DAloBAilEj8qg3AxTYhKJIZb7aWVT/ju
Sl2MrJrSacxVoEPGrXoQHW0PO8i5A0F3GnbT7q+IMq+VMdGDMSEoapqukKm8/5gT56ghhISchZSk
a3RieozKkcSBnoX4Q+iKiBBuHG6rCejsWCBRT2KJLoUKVK3J+izp6Gja/XeYyvvgFgn7vfpJdmcp
hs0dOW/yxa1kvY23OE2FUQqlQYWG5V2MT+3gSteBkzwOR/+52KUobFNNuZFgutyE+82xrtwexMbB
TjTRq//p7OuoEUpTwFjL78lJPHuHbO/vTDd8zq66c4Or+eyTXcS7LXHOlSvSQnh+biPTTqdo935i
cSBQrFRCmxmtXViPX8eqcHQt2wFWtTeO95/VV3TZBACIIuzc01gmuXGbmplaYhABueHUP3dHnD6d
8k7e7BCuvcfeRVrknJ5khpoVclc1FvBfdMa/oyLyKbbyh1L07nNDmf10jL0VC7sIlLpWTy9tE220
o9aW77vfYvFpeRinnllRnfC1PXQN3KRBq3RO9V2lSsdD5i84kM8rdLGC34VcXGNSp0y0KEm2o1Ny
hxYpfIUc7+/5JRqcVTCEyd/Yo+8iLg4GoyoZ55w4BqcBPPbOP0OtQv1e3ms/tDM3YRerx/qfq2gp
LWmM+N+EKatIPhSnudzZnOenCwI0f+fp8nZsS1HJLOupz+Fm6OqVv4+GeFfqh409MWdNv5gwY3Hk
TKXegriffq82QhgMz+ZT9sGz5R/+9OrHrTLT6qPizSZcNmPjMpXjwaJMrR60vYbTKU5J1wFSOv1R
2drwG6vRmFPKNzewGZoi4Gpi4eu3M79nvDOj76YtOclZ+Lx1eq8cZEwWkBjs0zk+l41KrKboPSjc
UANq6JUXH8rWeqoE+WS1n389aWuZ8JtIywZlVXYK25ph+dIhQHOllL79OsBqIvw2wrwH3ny4PE5S
QPg/JgmMW2iLh86twDqkToeCzQ7h1rkO8roFedga2GIxtlWrxUVGwbaOy2s9y/fYd26siZXU5e0s
LavrSTM2haDxYKn19tTp5rMp6XAfhE+//oIrt+m7MIuVJ0WtPurtfAG0/anHA8szWXdPU2Hup6bf
2sRrg+LNhxQ/ov+SKM9//ma6unDSwcAasyCq6GTqtX81KynNL2hQ6MJNZIND3VSeXhvi26CLO05o
ir5H64KnX1ada/geyUi2qXkWTL7pOgyrjabT6nX2NuD8C70ZZd2Uk1+BUZ072Vwoo40EGHg3sqXo
enQb5y8kRSsJGVJjf37YxXUWqbPFeoTbyfQ1uoPDgcWgEzx61+2+2wmH7tDtYHe47VV1KTce86tb
8G3oxb3WNVUwlAKlg6x1uurUgKQSscqZpSBDp6ogHdtT8Q0MxF9JRNfOsjfBlycMFjVVy4OD12hi
FyedHiKi4l5GujQLRMt7vGadxKkuW2WZtVGT3JPji3P1VV5uz6CCFpn4Mh22s4UJJzNdXFL/EvIA
383AE/8gedZuVvotNpvhK7toBjWifoNJO3CJxRefuk4OcpPJRkfAxiTZSeoHHwuDX58Ma+idt2GW
709pKILSUDiBsLo55/V4rjvlPATlPhj167CHnKaYrqViz97Uf2MLoZ6HPZCBTwMF/MUW0vEJ7kBb
UaXkQFf2GTiJgwmKwToku6rfJc7Wpbhyor8LuNhArewXap5NQJUs5YDuwbFWvePGB1255VG4pT8J
wMtCqW8xb5UUQERUgGD4X/qdsY/2yoNum3Z9mo+ErQGttQdwPMFtwsDrQtGW8G+1T9u6NH+0hCU+
YLTPXjoU/md51llzfzyCk3eNuy2gy9oD+F3cxY1SyerYI0LGssH2vrgTnyHnmnfSg3Y/OdVN8Rtu
a/nHX3/ZlRP+XcjFtRIlupd2IeYqZsMpYxpOGJ3lHOEY+daTk93/X7DFdZIjMhoI+ax6C+neLGS7
1qFOqRI0nRcxkDeira3L331rqH4B41ysmcgb8OT0wLmX9bcepuNQZu6vx7MSQaNDpvHMlABoL1GV
TeKpkoeOhltosi0ao502W1fEysLHD55qry6DxsBF5v2F6PHCFKuCBufv9cIahK0t0PdTzjKgsm3v
h5W3wrt4iyWIxkGYWaZR8bibb8PMrVnzR/lbRdEHlLu1vdlW7iGkl2nK0AXkH9T5C7y58gVJTTOa
JDPSccSS1p29NBLPbWyJVT98mV55NHzLDlubfGXu3nWOFyVClMigzBp8WN7xjlkf9Gb4368OS6be
AYFOn5EliwS7UKcJx1aqHinAhxJliyjaLHesTNe7GIuPZ6LpHBZzl1aRHcp0u1m54wgQQnQU5Ktx
a4/3W8WclSv0XcjFirSaqJd9k2ElpGe9R2NYFeE1bboNbQ1tsRKhePepMmsW+l+Sp+5pxnubLmLE
kzMXA7f11NcKOihAMmMIHAGRthbfMs7TArULdMKik5pfyTta0bvw5JkndprL29z59eGxGo+KvIWj
kar8bLOi90k8BEZf/DjtUafZTR/Rc7Ilp32Sr4KtRt/KQWK9jbYY3SDmoRx6RJu+zvCBWf81+djs
gmN2vy0AuXaTQWdSdYZHoiVai91VIB4WokpTuC6O3zsJrWphZ91ou9bFv2FvueKWNerKduZ0nN1q
gL8iV7/IeiApTk0MOswN6y8TNFRZC7fma21Bgtli8ZuUT8lf3x9UeSS1QpcCiFMP+U34oO5gstO+
FHOgH9HuL6QhqwF5oiMHqONVuGzedFZj1oli/C5jPjxle/NEz+8WlX/eA8Jps+q1trNR+/5PvMWO
Q5O/bulzFMA4KQ3PEPB9/mrsxE+Uham+m7vsVds4I1c3wduYi48K/7yYQBDMMVMQNVg2CE6HbB2b
/K+44qwNkbzfoPPHvmOXv5/DlJ2PSghwEz2HjzuUop22w41eJR82NvdKBZF+m86tbcmgNZdeaWZY
sVh7s3Sza+9Q7KGI2XSIT7MVTrS1tX+OZYg6AsB4/fIPAGLfD8psjb7LDfiDZkGfJtsLu+mh38PX
dIrNa3Pl9fY+2OIcadB6UTuNrCq4Fh6LJ/VLElxH+3nS5L3YnOAKoJZ9Ftwty62fN/j7uIuZi4pO
qZlT4lq/Cfn3LrzbmLGfd9v88bA9VdhpOqCg91/RDyZB0Sq+4rAfXDk/YKnxigEwyC4p2+F4EWb2
VgHg5+SbkMBxsMVWEMleJnd9Y/ZWh02La8ockiMijOGtJw77MOqcFuW5jRH+3Bt5H26xv2vT90c/
IFy9iyAJzIAcXKqvtmvaKz3f95EWu7oeYb+ZMZH0S3yDtNkH1T+Fv4WHwZl2UO21Z7VE83vLEWUF
skxYZlCFBSQjW7CYQr2tBKPF+Z61yZObM4TWhC3Z+UE/NRjfoHdxQqJM2lWH4qCddArf8cuvv/Hq
KsV4dbbcwd9jeQ3FVocG2IiFiYZiRFW/DPnDrwOsHJjzGP+MsHhth3WWBrLH2zRs1U9aX30YYfNe
WEqeM6Ka6oStFN+A4Zwg/KOqOnU0wPriQ2ZMWxtmbayzS7BFb4+qpLq44/NcG8N4rl6xZVyaJMIt
xBNoQ92ujx40Ok/ZYTNnWtsx6H7ObssiDh/i4ppPvXKMrJwqKDqkbtA5yOLAbDyrHK3JlXWfPqFG
Q9m6OEib3JD5w77vohCOp97svixhVLw4gKCdlZ7SE7reSXsdT8OmPEiweh4Quru2DrhuJbv+40AF
seBm2arqrO1dQwMWbgD+t0Crvz+dkrpFPjYkenQKj8rRc7/29NuA4O421tfqrL4JtDjfy7j3+skn
0A/Dlq8abfgAUJtT7Uybbtuj4B83Y65dYG8Ht/i0DbJ1UR8Qc37khsfsdn7+zf3E6P5vVB/nafzz
Qy4OwQktRUOeP+RM7Q+c9H6QnLmwM3tbZ5fRFv+K9c780X5eO38GXZyH6SiLJYJllDzJhoWZRR3Y
s1VdDkNmfNl62q7e0W/HuKizSL3XlEL6xxg5gK+lY3McC5tD+El0Z7Zs9hwcxsPG0tka5WJzWrnQ
68a8dOZRTi7q4pfqOOcFDPKob3W+t6ItDkJfMTMTnaXfF41gBw7iMvPxM5utoGjzN1zm3y+cxeWS
S1qlCXO82al4vMF950b9gV38KxacGztiWUD2h/9ZMOJZdmBUHZDCOMwWAfHjH6vlv96R4et//zf/
/jUvxir0g2bxr/++hF+rvM6/N/89/9h//rf3P/Tv2+I1e2yq19fm8qVY/p/vfpC//4/47pfmy7t/
2WUNIlv37Ws1PrzWbdL8CAJtf/4//+of/p/XH3/L01i8/usfX/M2a+a/zQ/z7B9//NHp27/+YbIk
/uvtX//Hn918Sfmxw2te+eGX5Q+8fqmbf/1D1f+JyfYsucDFplEEZoL61x9/Iv4TcAl3gIyiqsU7
kM2V5VUT8EPKP6kdgCRSYRHNOSRLts7bH38k/ZOOx8xLBngIchMWyf/8Yne/HxS/T8m6fAGCMIsD
RecMo7Q0o9gsgFLL5o3Z9zEanU0FWVechKMcht4nydPbxBYSNaptdLMLN5P07jJN+egUgug/yAoS
eSVVTIRXFWkvmI3ittrY261VtqdYHxW7yGqPlpOn7dNY+g6hUD/p04CaXDgrjspqto8CpTmbvVJT
TtWmKyQUocRFqY9MJDYntmr5idtkRfw8xXXqVNOs2lMm3alG72cn92FyRpe1cMcqKM+d0hWOOY3G
IfUQplMLXydhQwg9M9Tuez8KgePFXokWrVHuEK0S9iWic1eI8sH46y3FlYeQUgK1WdvIG+O71dVI
gaHsmNphWCrOUI363hC7rxOu6ZkdaUbpJIg0uqmHRztiSJnlhr2ZuNqQa2jFGs2+lBPkBZpOseXR
qh4qxSocQ+iNXRAhhZkqUbxvM2vcdVZQHkrR9+xKjXFfR+Bzb0ZGv88VWdjpegrUUWg+5UafUPrr
vTuGafE+m4a9Xk+zaYqK7GgYFIci4rNpjapdcKuZbNUvx9tWbzU7ywX07SpBs9MkyQ6dqQ93eacz
SZNluKGvovubeDtVTLobqfdRGRURCAwFXMYNzzTsUPS/Ft0YunUVfUzy9BaZ+vCkIk7ujHWVIPli
lnaK0P3XLjV4oc6OZZJXZHaoaYIbBnWxlyddObbyAOzOQ2S5ZGf3qFj1quPHY+DmOTb0Wlt2u0Sd
rIOOOh7ih8jzmFqJqVHQT5/rHLmzWXZXfaq7erhAFDXvNDhHte0Xg3hJ0evUbero1T4VQuPOpD0X
X+VJIO3IYENMDs8lUa4Er40/a4aFH5MvGQjImernIcr8S4uc1aEutPzzIJcqUtJR2hl2HkThQcqa
8UGI0Xiqq8H71I5oTtssKrQyO7I85jBBYpmH2W95VSf3+Q/mktzGFDbLvkDrs0vRLM1yFaH2nsJ3
mPRnhdrnTV7EGuVpbL4u4iCkx7Ft5Sscj8SHHtuhi5g04qn0EE5Cfx50VJ763yeli3lCNl51E4O8
eBI9MXuSUwADUdTnn0vP9K+jUemvBBL1g+Vh2ORmvNduxHwabrM2jZHiRWn0WFhNzmaSVDcRlch0
1CQtbuNM1k6aUo5IeDX9dWmisYlimPfYJlF9aCIpO/dCHz52ii4gJFsheytoQT66lpflFyst9du4
EQ2MFRKkMDOx49nU9Er/qsQib4tMza58IZmF1c3sMBaKDK08atpPhhcn94IeJB+9KY/oFgQh5KTR
H065FA57aBlda9eeEX5H5Wq4F/pJuDMbzTwgGlg5ZVcFB8NP2tciDRTbE5TgXpwiGXV9GgLJEY9t
9DGNLvGQKY2ES2G1/ldUMaNns+ubvdnVEbrkciqFNryW0QdQi5iGMyVF4dux9v+YO7fdxnV0W7/K
fgE1dKZ0K1mWj7Gdc+WGqCRVEkVSpETq+PR7ON0bWN0L62LdbWCigJk5U3Fskfw5/vGPLxo+NKmr
WxrXU7mQqAX8k5H2lCLp9dGfEwShSiTBs83MeX2dGhVfORZa7tA4uBFhnK1pG3Jrmlr+cSNL4XCr
LX4iHZfpvZFpWtopXN4FMs7CLG4Amzsgw9p8O2A8fCE31NmxmnsfvJrxMIF7YBBZzROEVTewBSN3
aUDwfI9tGjVvP/XbmLkjKrSQjb91ICwyGDHW9pvFQ7IWvpn0oZbunHXLpD98ic5cIsLum5M5QFok
Q5CX0gb20bTxHiuBBGfRJNE1pindTmMwNXmHhcJzpPlIdy9qSgvkEw/jxovrZNoMla8LlmIiVDhN
XfaLq87xHV7dYjTkIcXKOXZd1O07J9DncVz6KifWn2lG8Y5eZFWTHUb8GFLwEylf2BLVt8Fb19uy
It8xY9g7Tu2q2z2Ry5LseYWM/gW5jMjBsxEDytiKvbd43b6V1ZhmASGhjx3diZ/wo0KRNW2sEY+p
pvp17on3e4hosFXjPfwRAUltNrO63wFSglTPkciDVgipzkk3zXt8nuqArNoIWe0JQvFW4ZacJ8jp
JxyDnRmQo+hduBEFAsCJgaU0LQLX0mTcGItJhIwFo0GnIUltm9u5886dGum2ixfvZIPefVwlq/JR
9+yi5pa+zIgH5sCgRPW7gUp2XEcT/9UC2ZW9Wpc3f0rUsanjBSeH411rMSLLEXGA86fTqPGJpnyd
My0GVSjTcaQ5W3dFaqQTNocVe/4H1lD/C/9FfBu9YmFVS3rtKj/JUq+b8cgzRx2aZPSuHbJBOd5B
ipAmZkSYp8gCB7w1jNleeFXUZhObnbcmaqIdd3R9GpBcugtnxZ48GYcFhQvpyzoVeRtiv0e+X6MQ
8s6T5sw6ZBl1NuBHr6Xil9f1ybtsVttnrCNN4SGrAZnStXnEnKz4Y/1oLbEmol2bWLhTqR4GLzPW
tIfEt0hTF92Yi0GoO7JiLVmYqmJtrM2HCChNOlX3ZCbksIUAHjTxzpGCZG1ookcXxcqrjpi/ZSbG
WxFGXbd1E0ofkKXWTrk2fog4un6UCHGsKoZ4fB4h6hxPGUTKtXkQKULuETzpVRd3jppXprBmahtr
P49GhZD0cfLnbSsH56/lyQjOSEJOVSNrJFn2rneeEsbxCKA1nDVh6NxPnAVhG45uyZxRr3PPNnSr
bSiQN65NnF55ulZzXneLBi+g9yY3i9JWnhZ40k+h7dcA0FtkR+65i+O9HDwp2QYLBbngnGiUJK3f
tSXH44lUz2BJP1evB7UEOaL6MnSYdVWWjkgkEMILd17jB8gOtjpEGIGfDt0WjjgkpEWGIo/S6ZyB
XeJ2xjSBK4b4GwVT9YH1i8MU6c/NJjWcy+OK98ogfHjF++QtanlwIjW9TU1dLbmp3VVntI+jrsBe
4a6Z09ewmiQIwsm9xHL14BMvRAjtkCDIlQZViox+OtugoAKxspvVFUjBXGHSe1r1Z0v/Yo2c1xaS
vAV+IarQwkG6UyPgVSURLB4csIgZceQ9jGCRyL1IZC7y1Q1p8sk89fq1wXBJ9UTQ+OnZ0UqQZvBQ
6fmwkD+mfvQQxz0gVIkqsQGrGTyU89jED6y/Gf2k0niXxv1X7Q/5hOodJ9/eCQvsF5nAXzK5T8vY
l2KAF83prlhT+6UTbwCpvCBR80isd4ga/dzp6IVgmGNBHiSt1sKsX11S8hasxakhmeu0H0jjfu9D
OMEH+9zzqS/DZkn3jgznX0m6cZCkIABKcSV9chkPjjFYmCq3AaMn6w9PgtNd03dF7Ogh85oZDE5v
+uPPcEXTdiEv3HbdHyvYVmDfTqg//8bDsxSQVS5+7bRZikzKgzWLi4lFtpZIfMaWUQX1COSFBX2m
bQJEEfg/KB3xzJC78MnCQW4nFnmlHcYoW6XBEIqgHwkdBGL9yHcgp6vGAZgPpLGI29RbE81vSTBc
LQDH+YrRsUcQozQioK0ETapflu3awfnEqugsFKluFlnoGzutAAmshueREmkhRpAaFk3CrSH6teoU
8qH1iP0MoJ8cQ2H1ji4h2sHWGR8rQ+11BIom4y6OGoIw0tgavN8aPkXddh0YsYHMh3D5tMmMXFBA
Q/DzUjwLrsFMjaq7F4RrnmcV3lQ9p4c0aDG2N0FXVOmM2InUZMM0vqNY/bAraDdcAV7ZrIi2dJB8
ARJQ7Ko5Y+uyZJ1i0WbocdpzFn6iVfjHFUH9ZjX2gD7Fic4YcA+ImAGXom6RVDAT7PTB8LZWWNVA
PJgtyKcIbk6bGgnmLZLqwynInWC0WTwH3maduNj0CNveDFK/Q+elmYoDEIDvaWuBnW1WEVwctCSf
iOOUGddzvyOgYG7GFKYb3UIQdqcAuQ+p+3sOVLBZuzncgFyUZpEAyYU7Qu87yU0WuZQXY2ej97Se
o8s8d2TAZWw2fxNnILeoXuqjk4zBOfZp9MYQVmU3Dsqt04KC+3Guev7ptm6cV+sU/jah1MdIIDwF
xVwV507cy1NTafHCndB7AHkIea9DS4e4NLHbIC/cSRosGdSRUULGwq6udwmsg4vBUIN1SS2NXybl
KzxRMt7FIbu/az4iEYeR4pRPPUrzfmDpXTFoHrWP33QKKN9LlSafA2AUZ6Qt2Gc04Kst2M0ICm8Z
lD/gR07uErQMdxyMdOHpb1BvegbfjaldiZqHDJc67RJEz5r1CdK3v21n2ZN9EK7hiwJZ7dl4AuHU
2DwkLhlNanKN9b2tELVqHlIRTO/96tulAPrI9zZybpu19HFo3l+/n249Rle+cSY57V2/sm5RO0h3
zzwT9V5hAETRyMnv/XcWE+S9+1Bq2024yraYrQ/KS0Scj5FQ8se1atzWXOKq08cumHvaoqQnRLVP
q5PKYIPhuPbNRS7rwVOj2FOEkZ8W7bCdtxgMr41DZ8D5hNKO0Adjo/OcrFjmvt8o1A7wtGyJk0zb
xglZjrEqIPfcNSniRczInK7ptq2X6uR5WMdtwPw8XQMMwSTK7INFvxh3obmkyNhPlLeW1MMIutPZ
9Y/r1xqXxdWXR2F699QD186wRCt97FGvn70QEfwyGW1B7teebJmQwYmBMn7xJQ9+NTFGHOSwiL+4
TbET3rSorLHZXbzBba5aDulRLi0fsmkalq9kbpZTOC1wvNY4XDfGl+K4qnS6mIECkYNo/SfGTXhY
SQ2uEPERB7VEHeIeQO16DcMl+mP4Qo5RPw9IR0f0fpwM6E7qtM4XpMduO6dzt5Ub6mlPSRMB0boQ
c6kMQKr5iCRrpL8ng/PC1BI/jxx3yA0L2nrIUJiOf8chdR90YhAPIOdgLDBiD2tPSzuyrYwK9lXI
8RkgVLvd+N061eAlcXqLcEXQuZlnWQLBYnbgbQ22iKrKQD4c+xSPK0GTqFiHoX72+MzlBliHBvHf
RDpxbluqHq3CBuYidLIkUzeKnKkQaU5ifNEyucyNX+VhBOZCg9F22yw+rgAeriDRLDcxJvBzZLk7
+Yz0AVyU/L5C8LiLleA6+kG1dfdWj0NwdRUW1TEIagA7I9WfxVSrrRrIerrfs34NSjSYZCJd8vyj
7/2vlM5nJfHPf4qX/yZ6Qhi8K4TmP/+n/w8Vzgjdi/9Z4cyVsb//zyP7+jeR8/49/xQ5ncT/B4Ig
IkwDIuTSJ5hr+X8qp5OQf7hwQ/3ImOhMo2HxL5HT8/4B/DfwQ3jk7m3rFN/zL5Ez+kcIZvc9f/Ge
C0fC5H+jcfr/7gvEBCjx4cbAoDZW+V3D+49ugiPXwRULHOKOwe3D4bjcSe8Ic/cp6BFtjXzuQosE
oMc2qU8siFDO9/Fz7RgwREAQojOAKj7B6J/jLLuADW9Lt7p5nAB2wtH1iZIFaKyubIEIOrZucqnW
2Hkn3//lDf+Xcvtfg2Y9xFv/m1SL3+NuNEHEE46qO9L8vzWlFeaq6876hZ7cIqIVz13jLeA3Cbqb
J//a+iwEZgZjPpYmZ4vzoui8uSkmI94bd4xKO/aASqjqEMn0EETEz73ZSzdmjjl2ZPGX+053FDTO
4p6DOF+baEPC9Jim7N1pmLdxW1KsSzWeZb2eGmX4Dn7Wo1uBDyJxd1SAITSxbC8oPpC9Pro57J9g
MQwiyYfY8VFoDbxMRiTkp+Mn4/3fLrJfyAGo8khU37iOvUOvdIp6wk1BAbX9uNTLJRHeDQ5459JG
EFOx6XyGKjTvqBleUFPETvzbgW7NvJBlTVUhlsGHIuuHU9ENSXdKQg2G5WfAY/ToELmxOXdIRNtG
FcRC663VaYr5CyTeVwWOIrRZcNtAiwIeOjwusPDh2qK8rE6cPOVwTBGnnA1EWx5OU15PwLszVqo2
4ruuW5/nuK02YatqDGGPO77KIjbpnA8oPLPUCKg2BL5KCuhZoha2BUoR+TQD6roE2hGUKyiBc/y7
x+0vUH69QTrhV+iAoJLsBxtmM17OmUyJhxPFvtWoceEP4I/BybeyBC4EcqsfHQdHoTx2qkuQ0iud
oUd4GmbYOUUZUjWQ1Kc1RfC7hh7pgDbhQ7HPkGZxidYBc+Q4B8sBcxQpUumBL3oxRJ74WlDij6d4
AjksmN7WCeQjP4RQ5MowBLw2aDZ6QEzqKDH7NVkWZiJRDGbOugF7plu2NEAsvPHwK4S2yh0xomam
nshHG9wg9/3i9g7E1Ik4x024c3h7rb0BaEIHMGvUGzYPAXTw5DDsmaQ+ZrmjOqtHVx6iCGCGtI1z
TtnBNCHak2nnZb0nxwtbeiBhoIi3QrOrgapuHN4XEMptqcag+xVbd4v81wZEcEo2uL6gCyCBQODg
usJw2+BRVn8mX6K0VN2r/Qu71zPmEq6B8vIFjvZskFWzZVbhacPVtSCtSHiWMCoPnifbA4CIIzwq
amwPwyDdnfIFIGLpArEbeldkMUeZ92IyRdBHf5lH62PneiX6zacEn/Jm8Q4L+j9nowPz0PcVEHXI
25fdhU4MWLolOKmV/YLZ79x58Ssz3gsN7EfsPzjSyZtRbngbPMOOdgZajQRgnozHfq0RthfFQ1Y3
4Vn7a5fZOQLBE/BLMvSvtA1/w4L7YnT7jblo5Abpm2nGHbPeu+/rqxnMCxQ2F+IAVCxB96JtEZrs
mhiETvxggne7r6eXqZt207BiGaQIg8ccNVBN5DQhJEL0eAbSmyvwIbEYOxf4BSG3Zy7j24y7eY7j
oERTfW/VcrKeQ3MGA62bAo/ozf6bn0ZRBtzTo1mHJffa9otUCyILUAW1r+AN3Kb5o+uRR6aiAOPS
5qAISuOWgmYog0wgxSMH3pfknqceVS1KsnqgBWIVQnLz9qruS3cBNcKtVwCE5XsVYOHWfvJVyY9a
T2VPdZ03Puj0LYiLC4xWPu4YGPvfQVO7xjJuc7+nBR263Sy8I8ikO8PDj3HSF9nHG/RBbEH7pnTA
d12hSWUGkew7Epvn2SHgBuYzODBqcFUeY//J4mU6tcO81dgxAJ7Vn2A2n2ofSXtI/fucQGLPcDzh
RguhAFkIn24/fSCw6UvJ5ggBATQU5cOREHPwPKMeMa6uf47r6IoOyEPAWr1VHdEQJs2vziUy6wZJ
AZtaadFgF1KLExwrPna73tgEaI1yRVft2Tfto4PwtWJVDho/95PRQ3NxD2wbBgqSmG8bzWwJBmi+
hnY+CFB5NqPjQ16HLX6HRHYkeyddgrYPSGVKi6NCehZ+4jQ+EYVDhCygQPIUccEVppzKtkI+2bIW
6KCgD4XKrtBay30FjSxzmKg//Cl8t47XPyk+ICpHYSMBAvObN0iL9npePzGwcUq3nRxEZoTq5vPJ
AfAUsm9sqmofDt5BNoLfuI/8XgM0KfCmckvw2+BeUF/aVV7VMmM5albtEBPwgo/sWSfeFYspOHG6
7tcIdFco1zvZae+mkwERctjZ7yjI4FCh0184NAjeSFydOjQJDkFgupLY8FRTx/4WFLile3XyXKct
EHAMbE3U1+i1cT1dQm1RxieKfwDkJHJnlct5GCFhsxCUtbFiI2JR9XKJEFOyxTM8noUYxY5Yth69
ATM4DU8huiWUP1a8wu6kvfrTonMHjIw7PmrhrgfpGltUJJablSvnwKj/MADB8YgwcRBNhfO8pma/
TnR9XegKKUa4ycMcOskGuBFdGnF1oh4QqikIoTJE8c6Lm+4cS3aBTltdGyTUECq9R+Jhl53Rtylo
870myr2xtfMf3RDFQN/A81XTTSi0uchuQc7CUK/FBNDKoU/Yo18xyBIumzYEIW83cq+8dEuRSCBv
oVjDI2imGs9Voi5gx/R5GGBirQ/7V1dXG2ch+1B3IZCvCbIIp7rH9t0A00ck5vDNTUxsUyf9se9e
Wj2xveywvE0LLHTDTFLYGa1YDpIVFC10tCUvfDI+O5PFg6Yf8KAmhSPkacVNMVsVwak48hUAUyO2
MGWCvzuebO0E+MqAJYhebTuAAJR4gCct7a5e010j0QuSAkxQ8hADghJXbuHEfFcPAf4yUG6WkIGP
kJwxX2ILgNdIuahfiJLZTnFSpF3tgQ+8lPidwGUL0n0EaBQ+M9A9q+gazc2+IybrUzXkrT/OuOsK
CIuUfBp/ODV6PVe+95loVJOp/m5bwHbJSKFudurgzQHwx5Hdti70pmZ0FyCPBZK8h28bTms21rpG
HhBCKwAyHIEcrbscABKZoc5xk6jJY+tDvhavAxTllTaARyK5uvdRigx2AkUXsnJKV0BtDCkqVhWD
1z94Ojz13dxl4+h+6i74iwsq5koJASg6hH6tnOeuHlE6ot3Uz+OzZc0uhIg893OmegCE0QwvkwYK
HVS+e5cW8hWQFFCBkl1lQdsI2ZPUjZ+BdABfsyMBFMQMVJ1Aq23B2HHdbzqabx746AA26JYCDnNe
PPJbxxpUZt/CacC5d+zMxxog4ay5zO0fSYdbP0CR7wl5kYE6ASe3U1WfbOCU3Q4RyLxz3HyRDsLn
6JHn1UetqxYvn+G8GLR6BWwQNBC3ge0vunlm2vVL97YYCJ41hbSyVL/JY+dBM1lYnJZo//5ux/lp
hk+661993XwxgRfD0/kZ152LUXeO9x4ppmXDw3NkhmuDGZiMV1BX2Qrocoys2KHaIVPE5OmMjvI8
j3426jfXMIYUzwBQYdrcdHMZ3e51JegkCLzctvMs1Eeoy0Gz7rw7ho31sskxUg4ET4V9RdjynhmT
RRzFMm/cmzYVUIHgC+kGM3r9iJv+hHY6AshvUK3Nfky3XY9wB6fv7xX5IQjNARUe2/iwx+CpwSvx
YrShdZoWEeF/KTVh7lN+uuc653JPph4ei1X+Vg5DY7ZDA6ld9B4boOfH2/n+OIUJvgD86Rf0drLX
FSaovDsIcl4Bz8OpLx1cTvqxWXO342dUjjjaBiCRgRV2SSdu01i5W69P4g2St4KjHXFEU9knbzYY
q8LQhm1ChUymSRYe0SpP27Q7caiAN0+Jcw2f8kJ1+C4qFe+XIFo3gxmCd+6spZTtGxOrRmt8tFcd
BW/qRIDKexPcq86gMAToL+Jf6US9wsfFhMh6XyPRCRKLhedFzsNmIeH8IFPQMaOO3ijUz0MqLcvQ
d01v6UpNPqB7ULoaphs3dhHPjzvArUpa/IFyGHd/FpXQJf/EMR3LCHpbRfzh7Ezhw4I9O1mm7qkf
/4ghMfvUm2ReD9eJVObJpSCYQ6Pt+TcGtPnDwkGFJgkorjDRlJonb1UXq0Pvz/hDNn9a0SLhcGLN
Y+WjOF9B9tlFEuDnn6+NdYBEnzWbRTBk7A4QC5h1YSwId2kT6AckaWBDUespEOtuXNK3WEV2V9EV
GBmVXMhqbmOYfpk7TKuT0y8Nrng+AgyOqeweV6LV/YWuOSZEq2Z4gCdn2y+TAnYmpUW0+LiggncC
/hzAsDOYZd06ouVp4CXp39XUxeepr2XuT85bx4ehaEaNy0aAkDe4KWIIjK2dt96I6RPtNF7+Ux15
sY+NWPIQGDMM/tJoflhCgd7/wMqWmkcHjxGSQbHEuSXBEyreOJ5YidCjAM9o3soQZqfaC4umrZ/B
FlaI7draSj4A5jhfF4pGBjq8iDRYmmnz861tqzFjPPwFt7XCOfaojGSlS5wAGnB71nU6bH+qNbRj
xj0+dEL9L6w7BqOWiLdmQAun4u05gY638La9IiYiH6Hu3bB3tnkHI9Z2EaAuwFEAxm3DiXwO2Ct8
CeXYguYDAQ/Fo+wp2mOJ+e7Qwswcs8x5H9bmyEcva/H0tNK94c0AuNNAygjqmW/hGGuAovRlCRh0
sB+nJMqCygse+hDwTs+/pPdC085oui1Lf5F4+s7eIMAe7wLulyZ0kMrBdLsbqFpwsQ1IEYup2owN
gJ2w3wEK56OJ2yRpmXQwiEyL/Gx1/6266Fg7WIr3+ypGOE1uxnR9sHgXZ41umWHVBYhR7xlNVPyU
ZjtAnj8sQ4WxJuSsVul19MfxSEMKi0p3d3X05c9HPy0ttMoIHLKk67/blemtrHlaztzD/JOtUUrS
npUMO8AawlqG6GP0nTR+939+jgGKATkTfmyiqd5YMeTMN6h5UAlXgzPlVTKybdWT68+XkzgEe2h1
bl46o0Mf4PlKUvR7vfEeaU81unEimkq9UFyjekSySPSmG9Js4wBEP0SK5u0awzwxA1IKkfjBX0V6
km33ZViI7HLnuQeXEBV4XnUpriXCjYug6up/PnMmTKK9RXUeBSHNFXriGxSHotBDMhexXu1uEjP6
ALWG9tTN9dPUMxysC3QpWY+v8IGgROjEeyh9VIMi2rAmRIgiZ/bYLOEAeHBHzmO3HGpn7cohsHaP
UQR6JferwSzbL8iR3slFEkwZoHR2qbmkSMzMIsgB989rT0bVZKvAlRqOxVetanKYPLEbUaTnFfUP
oOsl74vod+hOeM/oVEw5zGKZAt+4pDIawWJ1gwfyszQJzBCydik4gU24/9kSMEPRHHt4CytrxVMs
/3Y0TU4/ixysulMfSA6MEqJOYJu9dmF6R4nuArRen2qN9d9HNc/7WUbbZarH87zOLq5kgCylIQIU
sZfEe8dp//y8fiBszc1hAPnKdzXjzsPQw8zQHX8ideqc0A8M9sjag823xbakwH8Fur7G64RFyoHr
OHOc2Tlqqg0ETu5lLF2fnXFyDr2KCuUH7rkJ3C1zbHOa4yfMy6ItF+x7+IYyRG2g437XJaSbfgoz
H/jcRBs/6oGMl8BWB80QHpXzxKsI5D7XjIeODsVIQrODLxK3bX0LaD0cXbp8WzgaTroqcPGAK0Pw
5MENlS6tt5DcN9Wj7VyGeZP4Cfh6uZvvG2+ybqQjvL2h+uvnvcdz9mYWP7iJext40XAQrTG7+t2E
yyf8kXRJNmKeWTnK5QFJyX/rMFFb9/4YoBsX7NBGd/HyDNl3idwlaafOwhElILTDLVjXom39bYKD
tkDOXVtGYrUPdObPPlyImWLLsDGwk4AKJEtvgLEHeLqqXL15xucM29ko+KluLMwaY4ebiNoR0GTL
n30bgO1jktw9DpGtNjOtQjRRhz53GxrlGJegj75xYXFY6THwDZAeYIXyBLWonTr5pcN9EjwEYCqe
Urf30NyGRVcL7PABbFVY1RDJAMxN5KwvaoGJQFQwAs0Ad8MlVUP8Dca8VYj0+NklUGDpX3wMj9ES
tXucgOlJrH+BJ3ZPCLy908+nHe5ezVGPY7Ihi1K5qyzL4Tdq83aaFDr1nOK2HPwOqEBLaoYa0/sV
OI7uzkKvvCHcKtHOfP3Z14UlRe8KGHn43VOcsLFkwQRu1H0x/awYB3V1M/FHt6dpuYyNKAO3eQlc
6JNVD+ugW7dXD+fQRt8XWTSkpyoN7yA9FKTQXcP9yuZLxA2eg3G4tYZLIEAB20pbnIM0jjZIjQD0
GLVpOVEX2Qej0+xlC5eOw8A/S2Q9FJFAxymumTlNA7DU1q01xMsAN1/mJkWXNNXmZzXKYcQ5Hs/L
xmnaHTTCMQ+aFi0BT34mC+LXPDF0BeOTfvPJgbpLn4XWNE/TJ0ag6mJoSf1Mg98eXIzZDHIpgp/C
XxjiNgeLgzSb62VHoXdhY8cDzmbEvHQD6cux0p98HcFYvZfHiNJH2AP0l/tb6K8EBGXc/f/5jjrD
hL6AnYbip6RwmmEqqyVJszlBH1LPkTn8/CIJvJolFif41qP5VdsZemrqI6YhXKrNJJR3aHoG4QVN
gyMcPws0Obd+6vD84/FT+jBPVbt38E4iuKJXDxb+zm1DcVI4gbOfmzU5SiI8kok+jvNmwvWQRv7f
CPSYcwejzxmdUrFd5YjkojjEIF01wKrAg1L0hF8c7BWPju7PHFLj2AfTqa/uN3xc7/Omd334wRg+
H2beKDfzcwp8MPasKoR1TSH5NAFEmWAzgSBzYUjzPSzV+hhwyFT34mUO41+4qA9HaP7oZOt6LNS0
9DdsCXta+cO1np4rHbivkMxiLHSsoEjAdylMs3zx6c/aK3/DOu1e29jLnCp1XjnI6BmcYq56rJcA
6nsEP5xwkbgyIXfUGeer33S4OccQmI1cV7hrUfMh0bJsPFaf2WeQDu3DauAlX4gDE37YyQP8D3KT
DrrJaei0WwEpHvYSVAZAOMFTSJcPOKBzCvID2tTQ/2NvEXAApAK2jKl9kH3BPZB2o6j9FgABbinh
kJBqmmQWWOmftRkQzUpSi60A1Ef0JsCH3sd5PK5AG/b1a9/7G+6cFfP0zTr6WRJ4XuA9cvcuDDaZ
5h5+yBRJmWsbKGjtEJeZqo8tLBU7UL0vP4UnRu7MEQ0UVAIr6rzY+TC2fVDQlDc/j3lbV7AH3otH
WBX7vVNBX02cuylrRdOlonYPiiXsvEv31Qgc68T3T9D46YvSIB7bWj46Cpe3wCGbJeD0HeI7FH3h
b4Kxjx8cM91aaFIS8v5xXeevekqdPXNTXIfB3L1gV0W9UfmQajsvOuLc7YEalvXOREBgwza/7llo
YeTVAEYTFT+MwduY9vZGFf+uJrRnjNdAUriXGF5aBS9o8kMZrJbrj4ZqnXafsnQsnamFTYZ7pIT7
ZkP4Ct3Yvbfmafso0+nkRJHcYpr84o24R9OugnkSW7PtNDSToJIn+BDh0IvACr77C3xizo4P9y/c
/bhfY/I37ML5it79VHZOuxQStjE/EOEZ/QQgNHAp3zSLp/JON4efV6ajKnxN4X+rpupaQdQ8Mow4
bBJehMMEW+q9VIJHvRQYyjjbLYbscU35QO/tNAPbc4RNGl2mejkishSWOKL1VY78IOJAXmE04htb
A8HdhaJEDPB8tUyj0I7QeZHwApfSdxkOUl1CVj7L1X7zeCXZT701qbggDsh7rQymXDFcXc3/pe48
tuQ2snX9ROgFb6YwiXTlPSdYLLII7z2e/nwoqW9XJesopV53cO9EA0lkJICIHdv8pjhQ6Slg09iX
QxvApOjRawwOfdrkG02lu6+NwAhDeRbAtQGbWbKo2prjoy5WeoTqseyVfVtuxgyH79YoaZpoXjj7
GTbRx/fkfRW83UymBwkj9DVtXoDH5IemjRSqwvaXUi7ytleN21htADKD93HVWBtgXMfAKprgYMii
N2J6sZFoCgK7ax9agXYG4YMx6JqjCVIZuUwpA9oN+Gq/5/AM8SC8l1W/HGe9w70rgZOqCYDQBkl7
VKiX3Snvmm2vfaOboz2U62yiSemryYNR7waKIR9AbrZDr8vpEVXdWXnaX6hirTraegjadLij2ld2
Uj3eqOV8I2RW9TJqlPFDlNljbcjbOIlLj7s+2vZJU9lUT+8pbtTRkB3mS6UaAMvJwCbfg1Y5JsGh
WGGTil6f08M+YWBrzLk0CY1fCKqrLylFBMPwD2I+S2jpajqYhictmBZO0nTdMDbQ9PgG2DOmfmsu
GirWVSoahpuPSD8V64U8rCfl/TeKa5kmC03oT8yv6EbCZFgOc9Xlt+O/PYr/bwNC/ld23P+DiBC6
Fx8QCiun7hPp7fj2+r34zJJ7/xN/AEIU/V84FfwbA6Jo/8JlDAdUFSgHUIwV2fAnCERR/6WjJI2C
H7pXOhRwwBl/gkAUZWW6iYpIhW5oOFrr/wQFIoEr+YSfAASCZDzqSaIO1Rzm92/4ibCVBtnKJCeO
l9hBa37NEBTmcEIhJL/AOKt+2umSpwiaBXi7EbwaLOQxHI3LUhq2JJiBM8TcVUM/wGWOhMqnq84I
LomnH7JSzp6UmIhqlqACRWB7sxQam76sXo0UKhMT9tkd5+WH1I+1r2uhYA+0E5xBTqKLRAX/3Rv6
ZEdxKbgpV647J4r+fV5Mfwa2pqbCY5zX2NqHx7nXt1XN/zUbXprKW37kIR/UvV5m29yECWBW2r5r
SgAAotRT7S6pXXb6/KIxcXrpiVgXclP3nJqS1CkroMS1iskUij7eElhXRlalk93QZ3MYITysEL7U
Xuba8nR9UhM7jIV83xVytZnzMH2RlRo7eKmShjvBygR3QQzPBeW2AMtWol3NRMCWFhINAC4lgU1H
mStSoMlpYC+biGlhENwA/beOBlj67VAl9ClKWt4Ug7T8oKFB7wBNAsZYeFHKelfF6nGMErKIKBnI
TmjMgG+Xj60EMiE185dIbhNERuvWEQP5TsDe2B/E4VckQOSAoUIhjLctwMF6/rGk6p5uPoyiqd70
Kl0s8IyKUzURbamEX1mJRnSTW73FNpm5XZitIfxgRsGbRlfiUhrMaBe3Q22LESjBME9eE6pFR+zE
9tAJAZ73kZAjZjimXHIZ1ZfYdNt2pNXCWQgutZgZQawK92aiUeNVoeYNY44HdzTnyIVUo21h8mM3
zZAC+YmHO3T2JBeEgO6WS6HsZIKkMy81yZLWDnYHutQr67zeRrpGVT5ZDzXpxor3p4gGcuyAxs/3
yVz38CA7kLlZqFz0FK02o5/Flqe5hcMRDC+hLj9ZMXF9pgv0ENRjczmQsty0OTQiZVapigBBxG9A
lSsPGSXVi3SJ4Y2u8ZeYL4JCVqNF4YW4/kAoNeF2fTcMx15VIRcpgUGtKgr7bFgYMMldDAg6638W
WtnZVT0Jbt5q5n6mZuSY5MABlUbZaV2rXIRSozjF2vQsk+VVGmC2zBFko65Sgp2RJcWjJAJBVur8
tYysF8Z+eDOlyzewyvm2h9p5WFp4R+kQ3sZjrFxBNcv9UAKZsZIuSNTZeeISWTTKeEEkunw5DIhg
W8kPiVZ/L6rsrSoHwY3CdvHVJhO3Q6tCs0wM1Z0Dsf+uVhXpY5fKG1kCUL1oRe0UUhs7Ux/TRFPB
RKkiIr8zDylcxV2IhtbQXBagr6zceAt68xioFcp5cnbLVb1vTcR4Eh0g1uTWggogVWqBjFs1/nvc
xqvSgi2FZsgkq9pifXA0ehA3Mxg7J+jWon2QCrsBee8A579UyfztNGt+zRIVxWLW+ZXM/NeedFp0
Q5IiiiYH4h5N+nJXLF3iyiMTDPqOVH5FKG2yHoHHtgxXT4yBfxfiAxhz77riamzZSqgWJ2FkEiCL
xZF5bs+ivwCyX1UBCqFmImXKthrgDlVaH9Lq6J+aqEp5ddQ74zjbqLTToTIolZD/tnuOElh3jAbM
4Jrp26tQa7291MKxkmtah6jbLLVxXU3FbZblzDUwwciViLF3mc4r/njw8gCI2dSMe6FQf6gVFQ5+
s9JlbdKdseTFdE29nnwxVO50Y4HBsKylpia71lC9MHR9Lsb+MhbjlzGKGN8l0muRzXdLuYCQKdoO
9JFwzAMNxF1wG0BZsi24xuAXzAtV7Q6mCr9VjB5bpgwbIZ5vc5AWW9KRe7UpkDM3mhHYSHOjJMKb
atYv6dy+Jl2EYmGe7sJS3AuN1NvCsDwGXUxzJ/jWaqNCY918CBdMUVV9vBrV5SHJcpoFYXnLBxmc
MESRKmZ45sy9YmwC8HEbCWv1Qk6OwoTK/zChDqoHvKcR4Ew2r/Avskg7j+PDkmT3AoymTdMNd0s9
4bza1NuSFkHMm4Z7th0T4ToLsMaWq30uTz/MXnuBgXeLk3uz3g9bpaXnmRb6ZQD1NMvNI0hcvHZ5
f2KW3AZC+U2P894h2Kq43CkXeQKbRmpLHcBN0R7xlbkOoxCQAciaUOi8Zej28A9SKs3xG9bFvyZT
uVPl6Hu1UKGUir7vYHA8wL/N7aU1jmFtiIc+E+Zrox21WzXCKI02rNtoOMVYgyeb2Y6m1kbjqNhj
I4kOPVSEUMKaSJgIhmd2yS0n4iBV6UYupwMNrsvUXPYQgH+OlaXDusjkWyVSQV8z4vSzYbC8eiVn
6CHgxwwI47JEkjtW4mWuDD25hMCAs0rI8rXyPosTroy6fu3V+kBn6VXFjQU9Y7AG+V2ty+7KnYfu
bDoZ8BpTwY8ym6ir8+mZ9195Scz7rAIG6JGc3VfMl1Ojw5h39rt5sUdt2NVW/qCJHCuEiSOpzfxB
ireaYt6ZluIshQGwb3FDWq5Kj0hKpgP6m7xcx4PRGAkP4pUJb97R2vZCbLKrqKhNb5I0d9RkWjRh
szcX2Z/CgmgdNZtCkvzMSh8oNYghZX2HgaMvStnDMvW6bYyJX7VUoUuMn9Vgmr5SxT+DzLpM0eeU
h+Z6KkVvyqMLoYbFM1BwbLrEuABvu++5FfyGKpIuuYlrlFrSDtVerCS87xegkpiov1QdYjlBGLmi
Wd9kBrYO6uK3wrgiL24rZR1B6D+XRa7sTDfcogWq0upDCFy/9uQUJch2ceuhuBAr8cJSZt8auifL
MHdJGKd2LViCbfXL26IY0Afj6qG32tJmCoKBdJFYMGnNXdv3UGjKBjgYl5jcCYA/ygstkEHIR9fd
oPYbhCce4Q7fhVqztci+6hLeZC/4RUTRDPGo3oqTcSMpKvyRodlLseBHMUbi2ezKsuBKmrCFakos
jy8p4yovDei/jfsesS9iuGNpz5gUklRoDiWVXWHq1ULy0TImjvKT2KQEOU9UDBeIra2KM/822HUQ
gpRsbTyAWUqIvqV2XKadYILyVMgebqS8vg9IXMFSwW0fNnN7Va7sbos/kJX7QDjkfNEa1H2VNf4M
EkRh9KC32xXN2jDU0uJfEUj/2XhMtSN9lItYlVy1jcivfyzyDfvNH9U7YEEu8467YSxcLfrJDEDL
n+r2IDL9lDv10swfsuSpAu1jhlshl66ntHTCHG1Smvq0dPbMtDZWMFyrTeCWzeRivo02weAK4ks4
vEU6cK4AfJIQuYse+L0qHRSDaFwU9LdbP4KMsQyPEBJtuUVzyXzpm5d5fDKHfTr/UKXUkZSrhfTI
EI5ytNOTWyiIdlQfotzyG/N+1n/UxQVHphiPSnlndYAUrkKtc625Z/K1m5pbACJw7VrGjHTtma7E
GAJ3W3V4mcpfY41VKo9w7NU3qck9yyJJD2x1BIIUMklDjK8INXcIX2vR3EQV8LdmN5VvHXZbAC8h
VS7eRNMU4uURfv99xewPYjHMxZuGgNW+hsnjZAFv6Q5iFDBTbDZhfw21OGaD8EWz9LZAzQygNdTw
rT70j3qTuC0aB62sOxCXYZjOgAgeuP3ddvSLEdkK0atnxQ0q7djN4V5Zw75uOQLxL0QBvpMVd5p0
KEX4ag86+g/qxkgBWah7GM9V9BYn39W5dEuVT/awDsJlJrRKbmwr1bTrVYqLREFInwFr24DWbjVQ
To0OsI+0o83Y49pbGbV03JmbwscXcXOPMvCstJhNcUP+f1NzocyqzKxu7lxU1Pcqg55cUC7D5XsM
ymJOfsoZdxLCiy5UyOs2W/klYHxFizKtvywy/ofyQmwvtDnYmDUuojREC0Vx6Qn5Wlj6sgiweowB
P1kAAiI60Mm3chiB8aj3TJUv25E5/lUmcSiMxa3goFo6aaSJokntWt21xbA64b8MTXw/qPmObH1X
9i+afos8A8phTiuYd4gi1hFvNgoBfk/G9yWxNm1No6Pu/GjWnhcDFZU52Zhptst6Y0tS54yS4ETx
QtphHNocPk0aPUdV7QSSdd+3YH0U8JWDqa53yiAzGwwfxrjZmFl3HUoLIi9ai/pvXWh2YFmPEjCb
eVi29BvhSy4bjOBoHUabhOszq8VfYhJ/h4i/VxMN5KB+XKLiBUIcni1Z8NhWdMYTzWQKJealmxnT
1jSUw9ShD17Vz+pi+JKWm/tusHb9JHu52F3I0XILF24P9h2Qaqr0TjclLwvQ7z4Jr/piQkJ9XFAK
Liavz1SamzrdQJhA+6axdl2f/BTRDHTlKPC1SrkY1chpU65XvrCDAkhuPYgGFDSzu2tbET2KAJ7V
kP0IKlBvc4FvpvEoz80xCwUkKOXQB4foAMfZlrlxmGe2JpCkYDz2Vg7Uvc5hhwa2OIcHyFqA9Wh6
C1Poziqs9OmO+hzaQ+ZYcOeVuHHSpj4Ys2G3k7GZAAhHY3CB/Ab9t4cxx8GyVbBrOAD98xjx+71u
gu0tvlWMocuUSqIwtkZbQN28VJR8oyT1Ux83R0VYFBtle9Iv8aU2aEgkNaQ2bM4Br0XbuZB/LrFB
606+S1pJ36bK4uogOuSVwjv5JrVMxs8tJREO2NsizmtMxqb5JkBEYRluRNSAdK3xjWTci1biQbRh
oo7szCA8DcpuaquHRWwOKto3eRQ8Iv1zoYbU4jRa3ZjaRNHvilzXIdSihKBLncWcvvZENbDBW2yi
UfWBjbvQQYnZF2Go76MRQZJMby/L0nLzoTgEDBxppMMwnXGQbnmYuDQvKiplcgp5L2QCWP5vs9j7
TJ/A5L2BfndG8wiN1+6Ga54OOgt1GtwGYRmoDVZvMo1ETt1raXARgWyRtGcslKA3GzRyW8C5oKvF
uwFiJ/otHl0JLKEH8SEakQ5A/rNkdqLQ0P4xF69KW3qaZiEAPtphGvupYvrTrPhC3O9GC3OkQLQT
UPzLcDDrlEHi/KCN2UWHBgxYg/Q+rrgnpgz8eFQ2pIzAGCmGo9jrsozPImu6HU9V5eZh/9ymVF+N
MT/VTd9c6eGQQlahszRl+a9majYSOOO5XH6FIiD8cdpqtfFdUqpvQWSJvLkKFYAaq8qqCy76Mq7u
e5H0xiyNYo+tvQSsFtGDQAJLOabJQzEjhiJJaQ7laJV66XTg9FLm68R0p8mb7SL1DiqDbI8YqnwM
c3yb5co9Pm3qJlYIvguS80+BmTU7Y9IfUk0SDpKl3xQw9VwywgsGV79UkVvCUuK9VRDwG8UfG8O0
S0PsvaBlqk1JD7wziOSfjPigTsQtnJg2n9Epih663hrtqIPeLAalAfi+mSntazZ3Dpik6dXY7Rrl
J6MqsKbZmNF2CsVzCnInIlp0FuknGghyQjVTURU5YZjl9A7rMRREZ/WjXfWOe1LGi9GV3XkL6eBD
n/UrJthXq6kqitg0XEVRU09a4w2yBkE0QUOJdmTSbrgvsENu8BQT3HNKrydSle8PxiOpq/g8vpun
StVDQg/SQPGFbmnujVBCB/tpUu+b6gH0vPvXzwXd76O04W9rrfS3Dx1/KqIS+jZrIUlmayKzi8T+
6xXkE2Xe35Y4+U6ZHETELZYgUvXe6EHJv4k2dFG90BOcfhO5giPd6PbsxrvmMTmI2/ZQFee+34ne
4G+/4kRvULQ6w0xKfsXso2SzifGg07z6GDrAdM66wp1akLyvBmGQW1pSNRpxJ88MCF8O1JnVVgHA
1il5YLJhjGpjByc6rOYbJ/tWOOcEVlcRww9ClX8su5qZ4maha5K8buIPX7M1xALMq8ay9HALSCug
DOwgfe7yS118U0UTVt105s2eW3N98R/WFIOiGhJEOZ1sp22Qq9pq/irR227/ehtJ6wE7fTYLU1hm
1qSH+qkfiCFVGa16TXKkq94Dg0we5YKFSezJmX7pG/MQu5jj3P/1ql8uamkoxjMMttR1uvLx4RbT
VHtG9hCuJgmY3m00wagXzj3ab4dQR0NdU1lBMVErfOfSfniF+SQk6OVCqRv3s0Md5TDxuzAuV5sQ
xUuv/oYQ729n8mTFk/2ZymVXAZ+CNI5XKyZdbvmA7p07bgSf6pd8+cwmed95n74eCyJWgy+sKTF2
Ot2ZI7e4YTIhIliP5QEMe+5Ku9pTfROLRtkrNqUPCNyvPOFCFAfRbXcmhoPnzC9O2LxMo9afgewi
Qy+T73m6icpBnqF+ZTqbFViDN7xKbkInwgn91p3QAF6l+a1h96dIJ7zzrxUfpa/e94d1rfW/f/jC
HUMEU12/MDa1bF50JUx79YFZox47F3VD/6837qnQNE/KeE9Dxnq1VMA95/QLwzxSuoTGm/nQuVTf
ftPZ4FuROi43kdeeM7r5LQqsy61mOvpKLjfVk8gD5VgFnCetiTS03ITmZT5tcUHCzxHJnALx7lL1
TPnInMWeQ+TPHMnpHMZLZ2Ov/Nv1efJTTgKS1I3M5BtZYW8LAeCMsLmZ06dyEvYyLfXlSriDR0re
5HWvC9eOkj7NZO9q1bqS4TIt2rTIHak9Ai85+eHd6lv3N2xYv/qVssSpVxGfYDeuL/TDjggNxTQq
PQcogGjyqn9bq3Z8AKGIXrPuDl6j27RYN5UPCOPcafwtqvGGPqxtnUh/9xoZoWKiAzlpt2ZPk+Wx
ivZn9t+Xa3AJWTqbT1P0kx1vmkpgVmOkYrU1e4KdejSJLPT4JSd0ViMFfMNdnGfOrLru6s9hhidj
+6mYiKDlegpgGLtcawaIhoQZaaNcVTtmGs7wuh7v9Tv23Pd/xwX2i7iyyhwoJhcFCSLdis9f00rl
WppnmRaJH28NGEbYBbmpD/wMAq6zet4M2B7cCu5ZB47P+gRrRGNlCVCNrmuyieDD55UNZGtSpWXl
1lP3ZoO9Ls4HTmbbbe9YmAilG/xhnLOa3199XkNCRELmLibGnJz3xJhqhGD19YFpDlKwohe9bPX7
8AjHxJHpm/0d08PfL0oeFvtt3dTJwQFZfn5YfezlpDGZa1EuzQ71n63vEShz6S80bn1czWnOBdKv
AtuHJbWTsyKW8gKnBEhoCYAfvOwm6BkttYMNAcIpIAOIrVfQcj6zkb98v/950ncF4Q/hIYCCUoTh
ojnDxngGK9f+CrfZBmEYB3FEaWQ35654OHtP/ZYlr7tJNiyVCmeN4+vP+rBslhhticIg8v/HDvfB
3sf817ARt9iqh8xfrv+bp9QtCcigosqqeLKLQL1iwGqkmjM7WejLt3QXdhWm5uuAw+u69+z8b5i4
r3/taZQwPix7ckPkhiYFyNRoTmy8X42h18GSIQFYrQfO+fKcgKr+PKEfVjs5oUUDsSQomBOOjuis
X5HemsRxMSrPcGhOlw+5kx2glLkwUq+05PrsYf3yeUHQ4TvAR5WUk1wg62h80PJYY8TqfZAg7erU
7uKoG5Hmonvmo55bbb35PuwhBKdpLk6m+l4p00v010pZfje4PVcpy18GhA9PdhIQrFGzel3nyfAf
ukR2YA9g2XCwvePudNTrxqNceGRa4ZgOqIrSW++d7C25OXtw1o/425bi3JgkXWRd4snBafU6T+K4
WD/yH9c5bUDBgbhjk4EdIq9+OvOWv7rpTJBaQPZYk2/7+S2LALgLHUmJ9wUZ59Jduyq/h4d4r10y
UmXgCjsjcrXHaC/8PLP2V2/949onD6s0Ia1ng/yBWb/1Y8Hzj4TPcrJf0ffRDR0USEAJu2cW/eqB
2bvk75LCxPRUUCgwEzkP6f4SKwa3/w5e/sa47ex0Z9rL4+BX+CejDeb8Q8Pr9/vVkrEtlcht6TWd
hChTyGuxbdnNKplrBSO7FG/PPNlXe+fjEifhiE8sAm1hidUben2b7dt0WDeP5Q9+w0jxXL35VZT/
uOBJRGrQhylB3ax7Z3IXdzWTEzzJFzecFF/Y/PXjfXWBflzsZKPOEViBptUZou7JbrnCCHv7zj9n
8PDFMpLM+TOQjpLom53EOMlKOsJshmz8ptm1fuor722Ic+mAdOLksu4H1mETApDV8HM52ftyoulC
NpYM/vz0Fojbtt+MR3W7br6/fm/rX3QSUSSqZV2Ga6nrv7WQmgJBjsQEdTWug2ypQZggysMFKiBC
cH+91FfpK41NHkiXRFHl6v8cTJYKeq4Bh+D9imovo2sB8aRNuAewaWuzrT8r3nAxn083vnxGiV41
7Q1V5nR/Xheaj8LkIVnXndwcOz6idvqQOp03u4kdeagoN2dNpL+IXjzsfxY92ZAoF7bJkoK40sP7
vDgOzX/15T4scLJFxrSzlPr9qQA9CVbvF520FVrhzAaRvrhoiYckadzqbJHTK0DX+nxoM74au351
qVsbqTyWvGHu8t+0TlY1ORTj6FCZIkoSn79VBtwHNf215e8bP8R3q2/zXoZQs1lLOgacoRv5I97K
Z/bmVwfu47onHWoROEldCANiHrtwC62QnvG4mR7Lq3MR5KuWiULeKxJF0GH7rUc1pRmGst1a09xM
7toYCvE8023JybbZzdkg/MXe/7TaSdQvxQxNhZaO2Br1k5dwm3uoPjnNY/Wr3uHe7htH5Vy+/cVN
82nNk/OmIlcSRhTtrNkcSRqYsD5Hm9oVNwXGbs9/oxF+7ilPDpu1mMsEDJoM30cRyOv9rr9cDuo1
FmB+vgn0vf5knS2Kvzjhnx7zZKsugB66cVwXDSDWm5ATy3Nv8ov2DeYtKlczvRuDzubn09AZ08L0
lSWyXbPp3HBbcPxUF6B2ST0KOnjDMfT15G8UFL8PF3Tt49qn7jGzZGRWl7P2u8eXoz31l0hkubmz
3A5e3WFxzkxqGx2Vn2eO4he9hk8Ln+RC7cycFSi55oDZKY50bnFyb7aMNjblzrqYvHUcFp9t6H0V
5z4te3JS5qayghHWAuVLsQt8ZWvdolHidJcyVlhnHvGLLPPTWicnZEhqI4YBtZ4Q5Tk3HXQa1jJ4
wCUEDW7c6cbdn33i8xH2zJ5STs5Kk6fII689FbJMhATcvLrtdrkXbSwHjQeZ7AytF1qUXmQdzxso
n/u4J4cmNWYp6GbeslDfTEj/ljCiB3ErWuaZbOPL0/mfo6OcBPSiWSQ4IyxkiSgXiS34z8g98xm/
DHQf1jjJBuepGcyq5lXqdBTwL0YpYCttczruprFbaBNJ45nb+H0UdJKvfdo5JzmUlnOz0NHVnOQY
kM8sG+sOX0UkY+gEqtcLPcj04sfa/yxwVkx/ljuAw26Bkv2ZH/L1Nfbh2U9CU406O35CvN+138Cs
wS7ukLOwzStmSZuzdegXeffHx1bX6/tDtW8akSCXBY+NK5TTHTWC4UwRs+x45d+G1+RJoDJ7kS7S
DWMlpTr3sGc+9OncAUwGB3ZdftznOjnrQvMzPxqe4dMDvqr+sYHumv9/et6TYJRhTQFkircb1TcS
WMEdzu3OgIWuV7vzcindVr+CZ26erXbmypG/DE2MWKS1+Qni4SQ0tXGDVQm9e8Jg4AOMWZNl0PAI
HcSOegd4+iqwOzrNsi0fijfL7bmbho12Ld+2W/FwNlJ+kX1Snvzn55xEq7Epoac0cKzEfbAvsEhG
Ucxdza1T91yu9GUS8WGpk9Ak9bkcZfq6o8vwaZRE34zaqyiqn89Eja8eiVbKWgTJKu30k5MTMZJB
Io111plMsJfw6cR05xLA2P6cH/KXl/iHtU4v8SWrU3mcy7VztRpZLmCPbECx6MX6RAno7vCCcJtG
DKA8N5r56sxIBqqe9Kt0ST/dSPiNLI1Yr68To8c1CwRSt3poQqzl84Wb5eXMe11jwGlo/LjgyVaJ
IpOePZZOUC7ibbj8iACcIRoZ6zCUoTTVy7HSVprejzPrfnXTfFz3ZN9Uw6RVCMwQaJHB2S0uviJX
y9byRMnWfGGfu+PhzxT7H3FS/1fC6Sed8v/f7BjBXXx4/e4pNfWizH6Ww/ePfozvf+JPaqr4Lzaa
QYefbiUIgBXT9IchowxpFYXydxQXlSzQjv9DU1VNFMnpbVogPiRsoU2+778NGbV/qbop6zgZmRJA
KQwe/4Eho8RvObnH6OWY/IVgLxBuMpnknZz9ZZzCSq8BrinjGB5gIQqu3KGmXaxQBVFDzwl1ynrT
Sk3r0XTGwQaQFopVUBa7emxdpQOxm0MBQy6zHhkeD8pGXpWM5Hjp9iDDN0jWwVOxgJBKxngLyEzy
ohHiqCL0SMSGgYMWlltPUKCCuWudSTauGR1sOyNGR66AmIZ53EXzjGu1vg9n8NMmOmSBmhsOunOy
aRauqaGz2g5wCYK23ouaARU7CP0mFDOQfeaTcLdEeFShxKI5DDFzD4cA0NR54ioypmtZlEUO4KKd
1QnTdkrrXccNhxpFf4nz0JvKGH8jBOM+kIqfZSZNtjlV28LKLlJDT/nlyL/VyzZE+UFfunu9s26A
nT7GyKVIUrRsyyTAvgmPp2V+5n0OTic0UDvr+CEpWuS4sjuhG2ZG7hY1vopuJFzXYUKpqZZJELMm
iOyUISuakkj5QkC9zvrwSjbx91D0dpVt6r2iHPwyKZ7bqHwxkwqDRAHYsiFhs7C0mdeLwzN3KNKa
Y+00YYbuIYKeAEUXT5tqxI0HFZ0C1KkMSGFeuESRp4Yop/dAGczmMU/wZYRYgdAnnlaFjHcPcnL3
fVVn28pApGqoZdfIwZ1ORfMTF5O7SSh+KcrqbFvOr7XZfZ/b+eccZb3XRzsDovCmQS7cnkUTS74W
FdqoNmBMDPsSuD/kZZhmTTnTW483loXsdiBOBOhOt+xEwDuiRygMnsKgoCY2IOBhL9DXXDE/RDVa
zCL5Am8MX52MvqHfxrtF7BOHZO0CVWbTztu2g1Ez5H4qQ9FNEAeJZnSdE0lFGjbNE7Q0Q34XcFAs
xAoEHwxIwSLQ/e2MTDi+oUt4aVTQkC1z23W5zFVVWTYj8mu9BvPZLenLgKzTnrbKRlBLgEXyKq7C
YzndUqB5ZT7N8/JaaG3jdFKBmWIxKS7AflIqGRk39DAqT4tQxGi0HhU+DRPLxMArLhO7h+aI2d6h
yosF71MUGfqkexqRF0nEESfzfMFqRJ0Cl0oGROGSNbdq0H9Tk8t6mZLv6AlDzoZFkAtYsXcF8pgw
4EAFTrrfIAz1nHf58yLVDurg9NZK+DxYZDw1efC0AHd3xblu3EKM9vlNHQ7iXo0CyRbTZrmt5nIb
moBSVeTodvkgJpfKIN+U4gjhJ7+VxvFRTkNkXWPFW2Rg03Bty00aALuMpgHDjVI5SsjXNnX5Sx77
O03rUneJMbdTIBTYqT4ejYiaCRXaPaKWaKHH2l7QzGIn9gqagsYOCcn40sTMCeef+yiB2pIFPrac
vdMv3IP62HYutOORSigb9lVm9X/8o+sqWKCzOaN305jw4q2tXJQPXRE99qhrBshvSrPyC/WUBymM
37Igzf1k0Go7VWa3SizTM0cNeMVqx5cjpmznQfatgyYE3VyH4qOB+ES6EaFFSCkp5mcM7tnzNvjp
1FanDt9O+D6VfmeZYwyBMkRVsUDNf9Fk7K0woo1y/Vs7QXA2pavSCr/DvXZbcTouEqI0USZ+h3Xq
LAJqv/XPpJVRPC0huoUYW2qRPF7GzATbSnsErPxq6PNjH8Ozmft0b5hduEcVY6ciNRQQPZROekVP
TCnhpnRyNO2rKLuq5mgDURzlTs0wXVTStzlX02qZCKk4SSUngF+VZcoq1B4Ajm55tKVKAcMPO7Yc
gu9FT1sGO1LL6q/GVvs+xIGDxI2GlhlCitFBmyD9dFp+H8nxN6UCv1R2v0ZlKYlg6a5pXGkEk16g
I+lGyoIADKSNMLyJM/ORCwlarA7VDucdR+L394quog/3A+YKmgMFxLCwQJpOUkWEKosEVazhCI0d
vShA7BCclFg4hHOHtEtvvZjKNDtGiv9Bgg25N48oI8JzupaXFPc4Ja09pHx7Rw2DlXc6LPtCLUcQ
S8lzizsW4qChreRQ6rAx7LB3/NFZXXQvlA9QqUs0nhr+qJlcZSNUj2SBpzEMDe45C8wXQTc9VFl+
TbGMTtdWR4PyFrAZHnTBK/jJ1m0G+ZiHxMwOvx+1RrNbrWoVTZlsO+f9jSCHCTSg7JiPyNdXakuO
ZwTLPjS7pxJRAG/1WoVMYzxWQ86grZupneoSyViCtG4AZEFHcVeX5XX/Bq87dPMM92B4RRLcOUNA
wVfuIPF1L8Igx85Qp/f1ov0wKpztsIj6NulzbRvJADI/hv9UT5BE602Zj6vWtFH5kaI8z5J207dy
AkkDVae+edAtgvKaLQTdVT3leyGeEsdUa/QbiRIwPcUdkrfKRh05gijNoOxjPWVMFLrueuSBOZvD
UZ3FH3XabHUefmug5Ohi+LfpreY17KNDGiGQgzqzqnzXw5Y2XS4+tbUKh1PMncG61fMOwrZldd7P
/yHpvHYcx64A+EUEmMMro3JqqdML0dOBOWd+vUtrwMB67dnZkZq898SqNDTBM43aP7OlvJhiAzBj
nRE0Naw9Ll8YGRetl5NzYb1w9BfnuSkcCh/MT1Tom/SyckGQWhvIATyrwNhY7EPXKccvCwtQdhwb
11hez5oSvoHxNjZzfV9aiXW6579psHTWK7MpC6yeUT1lhssIaeaJrVOggAiq07RqwbZfwmhsMd2L
dNJ2aI39pLko7FhtdfwGWQTVKV4XG9TvRRjrU6oC4VlPWptIbLqzwKmPC4uEUkRNjbNXoY+N6lV2
Itg6Xg1PU8e1vu0W1sHi9tr3zxs2it+qJvnXW5mGLwSBcoh7um+FrcrVU8TWZoqUaTOyPmLr8nqN
9HUE/6VgXpY1trCUwuJWl1mDALW9sGRmlTEMnw4XCKBTds3vajdS6etZlDWZmezFf6yi/rQrRGP0
lbJe/ShtsovUUnQbSAlW0p6Ftb5Vmqm4Zb8OzooZld0xVE96v42y+lLy40jDfiP160bOYYTL4wCU
zxD26Rgx+TeL3aYMZ2cs4evharTjSHyCP3XC21ZlLNjgFFZ0oFkmqrIuPazGQ4DKwgpb/GchRPWR
ZtGX1KOPOhwhVKa/q0FwaZow6ZppuEULQwEVfiyXpX3TAxakgkStmouZYMYOUelu1DTxq0jxF2AR
itjK7O1ovh42PK0YgW1hSu9nrZt7Z5bUQwLj1p4ipClpy5WGFNSIFjUYygialJz+ZDn2rURcGIBo
hwkkH1vtrTBt9JJ5PLlqFv5UHyVQCbupqwdyJJSE+jO2kutAGCvKV6nwU5Ww2jvjMSzwFJifV4rm
n9W/YmkFUp7ColeQVroF1r2mZMRPrR7ZzCpPOxl/eolQdoljfzYY6ukN39RKyB8xS7MhIl4ego5S
3Hl4DCwAdRivu+xtzgl4tLl+mcrkHDbyR8VL4qQ5lLtyF+u9AWxYrJ3USn40Y443+BUZKwHWGDRp
ltlRurzXmdJu0+p7ntV830rg50SeX2cBo50jwC5rgphuwCBdLXs5MywvU6TesaLYV0c2yjoR7KFg
XLF91W76JM7P0sr0Vfg2yDJ/TYAHj2tzh3ZZ2BgdxoA5D/N5J+mI6UfygzUbJNeaJ6pv5RCkLJIN
CsLWURQcZRm+xBR7cX0XVVgyoTmUG31mWT3UgLGpiOQmE9BKNGh7dDz+nA1pwARTjjYjSVm4wrMa
zUxJR1OCWSj8lmSl2C+Kgcojq1p3muN3NUlflkF104ZDAeyC4Ldyyg8xq57u2OZdQEzp60b6CDv9
oEUdvmFR/F7Uy9SWlTN3SCeibnpLydI4b1UdoB7tN719iyJT4gzJzgaoRy1tRjvW51ehf0hamDlR
Oh5bRCN2b5I+pSkFQH002SSNbv1M2GInGLuBtiNSD5+UlZ5FMnn5RiGx2o0u+lMjZV6o8H1PIT+z
plDhtVvGVuxYAIXHcY8hAYFYnA6TYmVnodVhGYzlRavj114Y5t2qSRgWStM3WC17OpZ3soBgiGUe
TEfxjOGB7T3CZoz1Y/Y3WBfVWv4tPO/Vmt+HFkVbZ+iUm/LqVZRBphlCKri4YXqPQNhpu3Rg0qAG
gY2p0KoVloPM9hFjo3EIs1rHUs+KsjyJ6LCaYHiUHZdDtkYKWM16O8OBmyJw5hECu3XqtlGbyWyp
x6UP2x+R5tMaQLQzrtbXKL6n2ZLZLIyt9lIkmZ9ASBH7AmuRRqYna+Pr2KD4ZuGOdenn48DOJv09
sBmrstewuaA2FTnQiX9xADx/hdROv6KlefhjNLW5rebyGkYFohv5fXn+NqvCgpFoYSxV2Mo0lCFy
TSAIwdCwzFdgy4C5ZyOtQY8oZqGrLb8svCU0gDSYfKliF/i8XIHRBfre2V5ZqiEoIgmpQ0UHvhAV
GB+d7pZ5drYEqKumjgOsXqhSU3tUXUU7V5MEbRusq92X1vdoSremVWIXrYxpTzXxutBu6zRCoJD1
Eh4Ga7Y7kGx5ZTLb26O47KvxsWhAbVSzPUIyJ2IukYfGwACmeNnNfc/qNWrDtfXxHKoutgLZtuJ1
l46jBp86X1j8jr7wZTqrhVWmqFBuKfxXFIAEQaEqwsJWH8OQvi9WqVLtEHZxHyEUjPkoUtQc9PQv
yoZfU2teln7qbEgS5CfxvdeN66xNm2UatkY7baw8/JnlO46ZU9aWX+WEwQXVJmduXj4976R9IIcM
WMQEaTJhJyd0KqRnZifERsZDqGVvObO2GEE1v5HwZ+nGEm2bPv2lIMHhUr2GFHdYnSbbkVI/7UTN
1doPktHQFScwyGP2lalCy9Z5IK8tr108IqfNC0jT0WM2pd8lBr/K+iv19Kr3RKv6zgz2nsG9hnic
O7zbUJnbd+Q1pdOlxV0QhYKtaisI15QIJRPudb8+dF1njh94DWqGIhHDTZ2J09Yc9aAyRafIwE9k
bW54MRGDKUy4LvsLmxLTbkqHH4TRgr0QJsc8AazR2J0JwQvOrkUakz0bgCynUIzHaSuS1HBGYbVI
7T7jrJtjHD56r/JLw3w3h/eGg9xRwyzeRiZb9Fn4zcQDqPQVVFCcHcbViPz0Doms8LkcBY9TCdlQ
+95HBJKSiaFFlq6Con7g+GWxF0q0GMUUVqAHgdoBDJRItHkNEBpMQjr6HL5CCFdsbSYcZzD8Ugh1
x9gSrOacvexCBneC6tUV5MzVZBCPYnyIFOUFqVTsyHWOZmZPwk4heEn/wjV+SavxyfDFDSaiOAP8
iVCFxrpU3tgzIW9dt/+RwcLhLCzxkezYXqNjLCBsENxR7HalBtRyWLCMLUdKYQdrYm0r7OTnhmN/
j0e29dfkGLcxdX6rOastNYw0l7xkYG6feYEWuQxeeSS/UG04TcqigLaV7HLITbJRbAyUDwr+9mAE
CORHyYK0Yh/Hte4jlEDCVje/g0xtWyLOYJzazzORDTJTIf6/Y+kEdcDAHL8MsdG0UyHK2d0EMaDt
XqjUaL6U8z1O4TwTIqKATZ5biyFMDAjOu0U9Pf1dxdrml6xQ31NrqiCStAgL+DKLWfuJu0TZWTmt
gzl90dcMK0zMDJeETaPWyKWXpZbZyCl8bGOzV4moEPSMAfO1fO1BkQe4UamdkMRbi8YOv1FATakt
mGVqGJg5zDUzwogC8+9CoI8ieDRWO2Wkme1kedt3+hFL6988LlBe2uWotPNfnJetNzbzIVt0ViNa
66+UWPyvvixF/Kp14Hx1KjhFn90ntaY/0GKIFXNWwkTemCHjNUCPUfcq5TFd8YxK+y6x1TtgnR44
4AAtDLtZFi99wfwKAWJU4xGfCgtsThjv2DJHmBTq37h5CQvIoIcVT0BVTbLbcrbzBsGDiG7DpN41
o3hPTTENJM6GJNxHsDb7xniNtQSzYTORp5lqEIbQFTST3LfQjGuZEelDXrXNvr2q0bypFjLEdgk9
mEBEhqDMgSZEf4WMQmAlR8GS1eFxK7AKZNGVkTxrq1dCILTWrs+kHyWZ7xI+KTvKp/dkbs5apSg2
FLhXnZve1gcMZEU2/mVJGmBwe0zi8NIyCewvVDZ9qnjvFJ5wKS0ra2xMy4rPqoJVWDV0VuNcVsp9
mNj/EmeTncaGTtPMo0j+zkfKy/dExcVNQRp2YQNjfCAEFlulsWdL5hHqhTM8IxALnL/FU2CHTal2
MtQ/nTBK/pibtlFVmVO1DZFvi+NXlfrDuijIIBQqgoVcfamznnizSsrSWRO4m5WyYQaC0aIu62om
THmlrDZ6KN4GSEt2z8tq5zIWQr5WQL5P7RIR8dxyJOfScGsMbv853Wd9ejRpHuwyTb6KcQ8gKs1K
T6OIA9+g2uvQ/u1EiS4jbnXMHFTPKKRDVuciB57LRtKqnceIskraSLZckG6aZGIYHBk8Az+9h1hw
1gfho4B4bANlTyC/rrcJwmI/D+K15cN7CzhZRzSid3ZjQNlShfS2SoHMjLr4VqrCTSQqmJ66uSIn
UvF3D5AGBoQQe2nmMA1LSw9WQ8m3FN8yWxL4JVSGAwtcpJ8J04euQ9TWYx3RkWEe1BZnV91E7E6o
cM5hEFMVmdUAg+NsF00se6pKJgBrIPHLJG/gxnDIaAKeAyOCWh1J45OSndnP9zQaIXIL8RnyHksJ
1mQ6Uy8dWuiLWyGNL7LVT7uEF6ipF+EYNv02LdRyy3osDpG1lKH4vXU9yQF04VNlgZc2c0ovFheL
ZAnnQYrv9ZKPLiZs+D35Dep/gdLOlkZksF20/slZLPqtxveR19A9Oji6dmTlZtB2id8Iy/SkQHsJ
SJkAKWHjTMPzepCKK+pYKVisifC3em91vxHTu1X2DbxQaaZ7I5D5ZBOsvBWrFv/mjHHuHXadPaUK
I1CH7puz1wmt2PLknErz1Na3BFXhqMl7cVzfOY5KNyzF1wMUCfQEmZZsVIlgKo4L2jyiWfrys/Sw
VpngVCu3o6h+j6oI2r9V/yQApRt9gDYmpTm+tZb+zBDRbjXm5bD0w34My5cxTsnxTDazq8ICFBMu
yZYG1k4q4ptEddwzG+wuP3MDQQ6A1ULwrXDox9ZWiUTEtFEN/I4xCyyFfKpy3nQVG6XRSKgpCOPX
EJs0DqKPBh+SV4uc4CruNyayB3CG4LD16qzXVrQvYLpPbAXbFhoYO1cVVB26fgFpejAGiHFFZk1O
bkj7Wb4iW2LtWpEYe4aZTxOndZGHJLtM2NayMe/1dLWHXpT9ZrV+lQTJ0zAIaZCCzfZD6rbCEMt+
y7aeWyXwgVAYDNgQCELUwZkSi1TCskFRLqdJGQjagH2VNYUf+ITBOquXGiV4oFjLTkn6wSdr9OSK
wicDxhCVeuJQsVAMx4r9vEW7p3eh4MgSfI9y5upTBhdb5AV1OzNPhtspnPRaX21NQS9wUWgCaNC0
c1eksk6vVjNvNIg+aZgRWESmH4oN+Ic8z324KqV8lha4+hE/JXAeJAUzUM6kZOwwL2jelMOvKIF4
y9NE9YkN3CaLDZsNsjzx5YgcoJfAgOH5VFy+DZSciaMllu6p1tMOXGA6i8CXgkVzh8jE4/n8eaOX
D8l0u9dFp0g2JCJGbj3d9CkjR6z+S+EzerTIwevkXdGa3IWo99uvyvfM8x1mUNzF8KuQ1UfdGbcl
9UIJGm9VcKlTeM7sZNV3K1yWppf9paaEZpBMmtICREB57UqTSZ8+1V0Fdy+0m/oljqGnmJR4nLz4
muPvqn1pVlfrz6b4bzUP6XjOsrOKgwlToyObH5b8Eg0JorNLJN/1bKcwGDUepuKEEr0y9oO4EfRb
2JzAvY+7CYiNdMvJWFn1114UlIbxwaA1oEfXSQ74Z3kLRrpKEpus5ssCn8Qa3uLqIfE113QqoLMX
eDFr8DJ0SshkS7ee6X01VEr/Wdia9OM6eEp1Ra0OH4iLU/wwY0ZoMO5lr+KkH1GfOVSVPCV8rOF2
iiWQX1QawlMJeZEi6PSylKe8+RwJx4vlu1RBja3vynQv1RdzAS/2CNe/UH3VjPekvQMU2ljrpz7R
zNNvgrHP1v0wOhkuI+ug9/vQGrC0QpkyD3OEzgVMIWnK3mrfWxVTTwSUF/pObfngYbBROWm3FXty
sbd4anxL+a2zR2qyfZNBCNvL9UXU93LzLVavhvRbUjyqmszTi9PS/Q39Ax/kqt6i+i9VX0tN5wCB
JC+d+vIzjv71Ia1WAghhadBhlKBpuPd0/sojHX1oxT8xvMvyv5ASUKg+ZOmmhJUvU6xMG5cPPSaJ
ndHVkjJEAGzacUglBdNZJo+ZZiJ/pQwv8cXSJbAEl+PEFsSJEh2A4fpT6iy7Tx4YA/kkvGWE47P+
UwqPCsgEy2T4NCQy/mGfFZt0DNT+1vSHxbqEFQ/40ZQfCY+beigjH4l0ucsYGI92iAP6CUkmoMUS
wi8cF8xuyWZONkq0LdUT/2Sm7QzjvJrnkQoRhYDR6SbXWttNAmMnGhGNTWhnKKxM0+dAJioxRthB
I1zBE4cNzWzhE6q/LVL8tyzG4rmg4fa75H62HOn73ox92QxdiQLSmnMVUHMyyD3kdJOjBCYCtnv9
i2kJIlIe6eZjBgWVyJUtEUrFRu71Qu09i+2WYNgzHWea37ZssczHy8dLYC590KwRNeQgXS/xkxoN
aJPmmb9K7738HhNsnMUM9twlbz8B+QSzcWgqJF9ewzo8EdqieOlwTtM9wMMGf7F0z6NbofGSJk4q
fFuj5KKNHqtDPF+1+c7PGTbv0r1stBbrlfwutk+8XIbrGEGzfIsANUJXaEP+j10IyeIaaRQoVM61
4h+viJQi7H2R6k8zRav4V+R/Eryhp2Mi/WwXqmwUG3LlT6Qz2UP5Uq7L9DU3NVcs3wkXekIRtuAu
lpIHF6dk7Zrln6lCpaObkyHVxQFi6/rnMl1MCuoRdRscADysy99MLC3mjGyTr8g37jd7Er9LetjV
RApYra5Vzk6ixAGTK+Q/vVOlVAOlB9h7857IXxNz1nyN9IldvgpRZL4COxMd+PRVGfCtoUMHC20n
0y/zJF4y/5hjiPwy3Kl1wu6y5kegYXnKa35Iz/ey48zp+fvGAi4q0S8ND+JMaNZHdN6gdh6N9mE0
f5r5bopvVXfMm9d6OdfSPS1P0fymhl8t30VMhXq23upJ3lfU7YaQ39hNIkKpSrT18srjTrHOGaR/
wkcHNLRE7RxZq10/DHpORvosgYo2yzobmXy9tCA3lpxHBYt1T7chs6rzyFP8NeHQFXuP2hYbd7l6
W4waIBsWjlil1zND6P02sZONuJ0FJGetZd4bZd8xShGvb2bJO89TjzMkoxNJsGUbeFyV4ivp/3J6
IrnEw9P8G3GYUAXW5O6/s8cEQAwkxV5mK4h7eIXLrU+9jOwl7CZH4c/6FPFBqKa3SZibqniHTNy+
fL+hBeH9t2EehPZyxS7TaaRE/4RoVrXoWRXNDa7mqIcQ3CmQvE2O+AbFYO3kM8ktpDnCCx78hhGd
mkimRgJBy3kpCPjQ4SHWxrZGmd2piIX0crPEDCkAQJxR1PHYMSUieMOTApYWuFSYXDdgRQ4QY51G
wwSqxZ4oPhZ52Zmg0AxCp4p+v9ov3GwK6NDa75W3rAJDofKeU22gWeTpauugZmU4ofViluFHk4ou
g3zUJ9ys+mCu5KGOJUA7WDKRpwmNl/IbYkqlsMEFIRj1tegBYRQJnIBmckzYbZWWBQlQuFL5iNC4
xsbi9ax4VhQh8uyV+d1hvQndJ7R34hKuIgnupMboy8tE3KUDb3v+4eSOp3c+LMAzJ3qAxfBjJXvD
OIjpedI+Fd7javxZ6CCQqTkYZ7yViAlwn7+sH4u6F5PVb9B1rPGGap7Lwx9hTevrwbNWdMPWhwL1
uyLpGbloRQ7QGi7sHFFv6v7JsaMzpy9SaIX46VkwgRXceyxR+c8YIU9z18o7fo3uJrXl9Mwf1kPs
TybgRSo0I1XAFp2pbpw6vpHZuj3/PWb+rjDEwZvy/HrhbmK+Ujf9YDDvQ2mWwPiJn7TqGE3tMZov
agt/kAEdQinrpx0+TMBapsqnpjWONoR+KPNBGY8WniyLR0qjHTgqP3Wt2otxD8V/ovrVFYe45vnR
Ix6J8K9gvEnhaA4pIyOYfpbnCEMzV+EBT8hi0LEFqAGQRfI6JwVqV+rg8BIz+NNVOFzFDMJNsl4F
rgpaJBR1EGvRxVcxchPOHhioepmiGTDws9v3Lk8yd3Vtk4xQJH7Vkp3YCUeNO7VjLCIfYV02DJLk
FCMjVl4iaxeldVCt03HQtctgpXySwnykVcYd9HznWIUxtCcqPohlpt80tCoCLzCahIoBCDECof/0
5GLyVSvmxMbkKBjloRriU1uLO7EIN+FId1V67+R/a8SQBFU3WUUEMSf7UBLvWVLtqomnaEGKSXMi
olyjR7MjACCtQcFp9S2aYppKq4OISU/qYC6qbaytwahmKM/QlUKKFGT1aBbW1awzu2ynn2lY9kIt
0qIKQSDq/so8nYhOpi9eyNRPZjKdTWa8KtMIQvqT0bwGxpjdsrEGpikcqii5NKGnyiPN4VHcql14
gxIQGFp36uXu5Mm1dJyo0xWoFPoOYfGYugPtP20FtBgyZCWWntpJ0CSXA44Lf56fJbWUQbuOFghz
Bkn1qMPp1uOQ4CbsnbWQHrE4vDeyQbe0OJZdB5I72huN4Slqz9Q09V5TeWsk8UPMrFPbqS/MRZ7U
Uguq/DPJi38a47FGd2oAp1hwH2LAgWm1l9kRkwhMgbWy312sr5A5Lnkp/s0ZXRGSgKMqSBeBtmgu
dZscDUbz2WL3aDTzVE7RHc61Xre3Rjd+O5MrP5qogqXHKFy2cA57GmLNV25RReb4yCkDMqWmM7L4
PNvBAjcFXEHpC7kTnXbJlRR+ztsmqzZV80+kj56NAKzSE1Y/uxp/23QfdvtwZZ3UL5ixsihYmrsy
Z2riuli4XYNkfUkGuiNB3t9S+V4RSnSHNntJ1O/E4DjHzwEMfdTeW16XAl5rHD2F3Pu1wpCB5bP+
VG18vNNnpJ665LVEKpbQFM4FirYU1IDZ2TFVlZlggb9p5bOORXwHREOSP6jPuIXSO2F8G8tfAItO
SsO9CKHRL5b9IFqZL+KIe+ycKld6q44eB0VxTnz6DbrzLEvEf/V8rSduKVfJYEs/0u6Tt5qD+KjY
lmvA4T2mXNoSyuxVOVnJRfeoTAVRd+JVClaiJnWiUc5AKTOfXhkx0STjtCNUMJlbYkvYVqJHJ29U
455zABfwjgflIQPHpkCabaUymIaA0Tj+kygHXYO+PX/WEk4yn3Sk+oOn1CbMdnqVuWHsYE23cfP6
FGuUTWbrZ7M5tvbkxq1TO63NmOpki7apHTldMMVypjlK7bdM1knfOaUThmHHoMkPVJyU0ku9Cp09
iHAm1dg0W7N/XF6uEJ96CnhhQupwVBjtlMaX2trpdKxlZj6S5aDFBhAlyjWGN0KF+pGpeVswyWvu
gn/KiGqkxAnwmXFcJNdnyWDgqRBNFEiPad3rIQrmc+wxpahfiPhN/d7OuyL+mOUXdXxtVvLAeyF8
JPor+VG7er24WaxHTThfSkfA2HxA0pkNnX17rm78yf1YuxTZUWYkNd3NPqZZfW9i8VNvdV3bBhLV
bjmLDpuhONVUf5nPTR2M4n4aX/nHMmW7aOfSvJiiq3W+tpwHcyu6DIPyIhCnoxrx0FrKfh7w4JTb
JD7MdClrkMjld7H+CtpLM4EFeiwMYf3Cju2kW5z8EaxPVqDE16zfLNoNIEn6iNSfafEr60EcbjfN
B7YRXQ+E+c5hLJpgNIDYCj+1G3qicUq3PXTvs9EcI/4sbBck+Qu/p9NbQVT9Jtx/UvWhUxifWRKi
UZzAG6WfU3FlD/X3pL4v/W8rBCD1JfWkzTsh3a8N7A7MIMpjKI7D02R6LZ1HgX9DGSav74D0El0h
p9n1w/dIoGb0t4RNipJZOBNvi3qUm01mffH9e4bEJPR1ljC0b9jAQkZ2zNJ7jIUse3aH9qaXB4j+
NJu4lL58mLETUb2xQeOa5WUlYDVsziOY3Y3hwssEhhvarf5bjgHjNhHB4mC9SUPjjOO1I8uVZ8Yx
GUkSyCEDHWj+iEjIoqG8oY9jG/VrH3rAXAsdozRhmBWwOCQldkPjKKY+koxvYRcUVCWYXLaNa4Yb
DNi5lG+0DDRYHOjFSFSGQUTG6UH1b21fw+44x29l9/V80sp58swkdqkmELnT4HL4XwlK6uZTbvfJ
U1/Z2Jr9w1Q5icl7yY7a8ycGuflcs5xRLldrOnfRJZYH2xA8Tw6/ovZISkTeVPF/ux1SIFgB/Wlg
wnI6VOJ+sW59PdOURDnPUONcbYppuwh/aPucVqDanvxMwi+o3iA3PtgI4WC59NX38wN+XET5tW2Y
s2XEcu5udXlpmq1Btz2QtMC0aFru2/beNZeWsOmdaezR4njZdsJr7HLgIjQ4ki/yiU8jp242XDvW
cVfpAy+U3L4zcsO8n90zt0/kwlF0ivPNMAST+YD1ZpvKa9QdU6oHfF+OiNrWrW9Lu6XO5j/xtU24
jYUT30K8fP3Xn6anJwdN+GXKB4VufJq/RMpfuPjjbcBsL9r5O7oIpPRTv08sX+xmO/QS3+gJpJNL
qO2SZ1OGnJooGYUafaXlFiZ3abzGnC86997AABsBN8Fepe+SBp2NWzBznap76tMKuSATpYjt++Gf
jG4V+Xx0HRCt2V8wnhltIDnZmd2+oPG2FO9jFoQeRyvj5n5Hg8qtCi8js8y6v87DgBHXjsrEhqDR
du1oesqnlbHdBSfiSde2ekHKs2vIIif1h1xJjG+sJ/Fd3swoqEXmYGke7o18L4WHCm1eRoFrM5fB
bJ20+C2WdiIzH6M3+Wu1T6uAmX9pPOc8obH2lsE8nuNdOR8tvvhK2CNwwj1lp+k3e0IlwiZBfXtO
jpOgsAslk4u/cTpneI2xCkEOZxmudtmzDAjvHO0A7p2BZl9jHHU1VQ8otlNIOWkGFju+TeVBgB4l
3lSfFbq74/xYYjxDwZdOTZyoLbC2daAv7sJ5rgc/D352dbQdGX+ub1aFGtAzpofMaR5NjFQHIwD7
1jWkXRQFpwufGuGNk/YYj/2SKcya3veuxiPARRdqAV4Jk83siollYTNGmy5zkvW10bZWi6zE5fgl
zrHjKwW+hrTX1qpPGjR0i9FVulJ5ZxGMF7enFaTthuw4J4EiO+M3g1Q2KxD+atqz/c90VZquZ8Lo
DvSrZpznYTMqlNG3gvWaWX6eX1KunMgJC787mOyYiT5THSHtIIgbwGw5JwgmhotkHCwOYiaw+CYq
/B85xdrzbFAFqRpb0d76/DKMJ4WAx3jTFSIkAONoKpuPviecpdYeMHDy/2pIR5Rojq+DRhGWjGqt
Brt/prJogYs2SLKzYnoci/ndIKLaRD5ronhyZiYo2HGnWcoQld8ycXaROA2yvd6/5JVHwk4Swzj3
KZ+vRv3oGe1ioIpU4l/IV94pm0r+kuLwZFKFG7SdmNzN5cYBPy2uyEuubFvzlQnGmROjPPTJhTeT
6fpCmcjZX2XkB/tQfDqwQ4/Xo2ig6LFTaXwI677yqmK7GgctPdX80ZaU03k/c1GEHFiQsPNjwusL
iPQ58OlkQmkn2nmd7wYspnwb52/9K3GM11oej7Rdmocy3gp0hkVf7V9oTFMFVJwC9jd4ZrLZ3aDv
GDBv6h1c+YzTiSWF4iTwwmi8IDTiFUJfQdzH8ktBvCOXm0nZsEdC0GvJAQ9jVvjMm4w4sOfTZO1W
J6MIEDAUwMOZ8M1ia2ess3Gj+ceYd5ZxiHBnRaE7qZFPT8Xpn6Z1/Tmnx5JQQ6jEIPLKQdWgAeAW
rd4YQbf0Q9cEGS1RZaPwm4QbvQ7E+btE3YfgjHo/ujzfZFzCNdLBafq90p8HnBM6UxgdKVbjhU5r
/irh9yy/9TKJd2JidM1pR92K+dz7GtPYLXtXTFbJxZ7xkZbPkH8UsGr0atfQ5PJiT4h+uMp1Legm
v2x8NfG6xNXL1InHL3N6g4tMEEShjM6Jqt54ZRx8o2aLw5ruSrYxxOP8B/Qzir+6+UVYj0b6BgDf
1YqXZxC3fkbd1YxpwfiQHe3UW5qdXBxlabHj6ayX7xyXmrp7vvB6+CEOlD/0z+cLNfTsH2AKz0HS
m6h+aeTrvCwYq/LxzYoPuYDS96Zqn2P2jCEb8bSIl1LeadFRN88sTynLJi/3iAshrh9JE+yuppkP
xiN7wxXLtWcXuNBDz+Q2K9dzihQnlo8MGxKm5x5I9DYgGsQ4cAo5RpRtqrxVpIwaTZwhOT9zK4Py
O0kCOjEi37dpOZr1y8wPex6P5nwwh4uS7gd1Q4VqYP6k8HverH5iZgkBiMRkG5/NIoEO/5bxmvCE
JeFGbrbatRUumXiq883zC1RDn0WLCB7/OH5Y41Xb8jbK5c4Yec2HHKXP77N0Kgwf2fo9qHSD5w8a
TI4+nEh7VPlRCzfGFdhReuJdc4cImnWk5+WgKLdZvenaPtPfVfkuE6eN5UffvjfTZyps14EDs0dc
dO6mEwcuMa5CiiK7MZ15PCvLJYxusfVisU23OKU9khFdRrJ46UAy2IW7melEI34TaZgC8Q4ptLNL
usOqNPaHqoNvJyHEYpuicLk0ngfQkpyn/L8IWR58HtAoZ9qfb2D4S4n3NvRSZXrZGlHFqxRt+3wv
6t4qnGqnRrx2j4D0crzoxKSD8E7CS668wFLNmKcQdqZ1gpfYNtda+VH/R9J59SiuJmH4F1lyDreA
weTUQMONRU83zjn71+/js9JerEZnGHD4qupNBQcQwxMMEhAfwmfZuqrZQc5Yc9Jt3fwnV08RGV+U
UXT0HQvSbS0F1lsH5k8p8uje+3BT/NNnhAOXa9FgwNtWGq0SrgRR+QNK7MSedq+ZkRQ/s7K/hCUw
3sEaSUPDbK7gBKKUW96f4f/qqtPjO2s3cQ6Qfw7KcxHtbhNLuvdqp1TOGo6aKD4O9EPNsAvag+X/
ogRgERcVYpSWVgojA5hBkVArJolFYz5HRaOT3EElVjEyi6NerXpa0jF+qN5WFn6qitLFkZldaB8K
KwdHQeCQ7eTyqojflKhUpx3tHbVaxfojhBwWBBzxnGzdpkrWGhM95MGtVXHhoAknw4EdhAdB3HXF
z+S9C0EGe0idXL2ovbJW47/COkXdvzK56CZtwt61loG+AlzmKH8rCSpqe5x3DD7EwMD0YkSK32Oy
YuUunfHGrRbxLJjjZ+LQkMel4e8xeNkZyjX/2ntrGWeyfmJLMfwJjA4PEjEzNMrkUqe33MCysNRD
NG9b0Kq62Sf5gwWfOH04BFnog6pzFqkt0MmTbSOrUYmgTc+BjbbT+nLjn6i4NfXLrJeNzr7AraJ8
uvSDVqmFXKSP1ZTfaWBL4g2LOBYp242rfZdsVPdQDteo+tGK76q5d9KNG6J4mzFa+eVOUlhbOGlK
/DnDPdyBKp4CtAnFPW0wLQ23oD4zAnkZsEkn2lpyT/L1mO86Y+PKb2UWYOpBNborFzRpyj+Wttlh
eJMJcjOBSk3lLPukI0vCDNJ43pXerKv+5HaH1xPC/9MlWwbjhv1a3UCmcIlQq/tlv6c97cSKul+m
q/lYc0Vmv4J+75eo3OV7DwriOfrKstZycFanfR/eFaPp3GM8mbPSjL/QW4se7Ec9tryx1BNosejd
g8ROX4PbIfl2PK3bNH7G7OkJp046a9KuGDizaPOx485aMGNpXCU4ZNxJdBOffIXgERT4P7rpT78b
YdZPpPM+PMYehCrKbD+7RGh4pmFNkTlZ/Wae1eoqmX2kbhNxrri8YoemvZs8HZmesBPnbrqoPdKb
AG0R7xgKkMFRls+DfmTMp0lmySODEZ9YwAYWwVfCUnInzPcG4CJtMIILHZEppAybdPxiTweTuduo
/+W9TPsvAYCO+VozTqyeEj7muIyeSbAacqfS1jGb/yYUotkV8qE2F+MnMR2YiFLZ8yZI8qYU16Z7
5AzgVCA9Fzr4v+krZ5WLUvyTu61hXhv/Yub7TnfKfBVTEg31uwRq1dDwMMoJCbOs9m3CZHXZ0e23
fFjrsX/FGZjlClpQ79OAS5OwbusWsjJjD2BTLEf2BjH054cGSFJiKdQZwTMyWQnw9JlXJ13BCTQz
WA26t87srkfDLQxg+1Bedlnu/vtwDF/93Uu+wmHvJ/+K7jA1yZoXoKnu0GVG8z5jqcwqggL204tF
gdHCYD51+bDkDc26seoGhxWBdskhMwP1MAhM4y31Xc5ZLpOwUcn0NQ8BIWOtU5cvOUDO8lBlu2hX
lXV7s1azOHKi+HaN1/DMFLnIPaeLvkdIuZSz0oh/OkfXjrCYLG5Hl6xE6+hLj5fTNYewCMwLZpa5
L7Y07cVscFLvqrd/Nd+VujGXUbMBAvg6RTTH+/6w+GMP75ne3cRo3UDLkP/3YkuQWSOZ+ZbFH1r2
Vp1ljUMNzaM1dCme7fX0NAvytty0d+HFaa7FTi0dlYomU2HZUcmRvKozdIC7CdY0ZMSLS7Naj/HV
l570ChJLW4LtkO3S5oRuCer21hLlKpU/jfbPVABK4EomAgP1Yi/YtXKe/mER/iAcn9wZIbsa1g6+
eIACVc69eERjzhUBcplO2XqJYhnZ1ctA0FPXL8pgb7CVau2NSx/+5x1jxVpn6AxoVYlfb3BPsWaV
wpKIF1U9hvkNQDkzUJb2J8yGgXAcBvC41ZDs8hVyKlbgmecJQiqib8A6Xdnn1j6TnlL6dPcZyEF5
jn1jKaGMrMZXCB8rlV9m9BCso1Gv5GFftlsRJwcdcofGJ+jnCcvYACpiFlXnv4MacAXvClBJXP0U
WDnJxJpZJXHbLSGNQv+iSqFUfHDbdW87zXjxoXOC5VA8psm5B2+jN/DBGtGSYSaU1+jKOFY3JUUv
6V9V6CRACUL8DtO3K6OewZjTMAcbm2bGSld2RPdnyjUfNlXOcqnbrXFj2MH/S/JLy+STeSwHOk7H
o1Y7fnbOWVrMJifDukXjEb1PLS1YnK1js2anYbDMkUhGf0PEArhmN6Eumr9pJjLA3SfBs2JhIo4N
eh3hXfLHUfE0kxfiZOjIbVYcE/9HR2HVh/sUgMbwvioU7qrxTxDXmXDUofZ8eBQ6FbHai/IlWLx7
KEv8dfOqeFTuljWoC9c7sslpqgn6uE7AhsaGNdUc6Mqfq30H7kNvbpa+LmSnjn9qj+5o0+c/Y/MS
2CqKCYVbM2HZPc2a+NLcq4/hfEIHIukxjfKKevWKTeldgZrnabhlPrTNSab6RgI2M6OKhpK+QqTw
UG2TLmB73xVcPku27JYaipXrZTONDYg5z03A0X8opHSND3WecFLHZcb6VG4/na4L7mEkk+TiM3EK
TU87aN3E4aGL5cwMdyViG4654qfz6xnLNNdWc6rzjeyjtmHrLK8rol12qdisxqxL1Jl/ETu8dFee
aSnvDakSrjvOQ4/Hk48XvH2ngSst5XipF4sAo/O9RYNfLDFHMXJMz9ugvuT8mrBMLP213GzeMLkl
0VUUnxp+Plc786D1iH5kjy+cXuroFF3D8WywkwqoWXT6IcO9s/CnmQcJAxo3DzSffz6XYUOASZCt
c+71/1AzQ6sCbyJczMOVKt2aCSgS0Uy3D5RdtAVHw78EIk5CMqkGO07P/uIndjGIsIMLwKPliI/t
UjwYKJ76PrZVxcPNyzZ6VZ6RCBGZcxwMvX8CGGLK1a1tzLxd6rTjHYZCgjmGvcRWMp3f1W+97Dm9
iZl4EC0gPGbNCsg0Gh4lx17lHVR3PY3c05BAmeBBpOYD5FSUk8DBbDRzpadVrEdhGbrWfPoBMqio
Dt3cTaLw4RZaTjtckSqTpnUcBw4NJL5r5oIkWaWhLRl2brIZmZYAbULeHHVKVSb/KNE/YHtD3rI0
M9EcH6OjKBOkTG1o5REQbj1Ilx68wSSejOkwZee0vhNfld3M5eqCdNe2aGpzHDkJLzodmqE7+rDO
9Vtbwh9x+aPkrNR3hcjrahnnB/YFT1fCUL6Uji2W3+U70FmC1FGihT0jISeVIK3hfeRHJGwBJ++f
PsDmdR7cbCZ07VwyGDy8X09xSjyvUfw9pjuuG5mK80aGAZh1CCx3RvddqEt/WNJZ6CzD1FdSdzDL
A75HVHzGDN8b7D5axehQYvKtlywCGTaDgJohL+cmZvQIo5AanLm9Ehq+ivEBLn5EfJmK3551dssr
JMNCR7ncOi2pBXtzb1V21exq4zcJvvuvojhhxDfJ/JphUORvSyAaZ3Xb31guN31KSw/FnEKnRHav
BR80lq+kvvbDl0sLF/ZoDmheU2bnVeF0HOzTfUdcOGF7rGRD7fljGFgz67Oh3UVzqwafbP6Tdgy+
A/BCj0t5X4hrbfLr7X0G+ZJFgxKDdMy4Y3hHV1+Z23bIeH7u5fgWlGejf1Dlu+1Gdn+UHFfIDPRP
e8jjRW/vE5/jut/Aw4oO84Ykxc6uQbsJ+0Vd/OZ4jJC4U0FLFZGAua8tpPUcVepE5t0as1xQm92E
VnPZ0MC7Wzc8o7ibOB+DGDh3M9j6Cr2bSKSK+tUntyL4KFDDaP8tnhAJ/maEBYlKXnOG79KXiejQ
LkjM5qW0a7BtS+chpim146VKzfvKCK0wlNHWgc3EsaS1eqX5czpc9frNIr1Zd5bZkeqyL1XEPNxU
Mn2jh1/1Ymog0eKsDtHNNjRLSKAjgWOBnWCG+1svqRHRx8DCOtbWwvSYknXH7I++/FsYM7mB9tlb
LcTBe/Tppji6BvZttikvqvuUyE/QcnbS+dMmysxWBpzeN8890zKMJjwGjinsuPVagpnO2pmQf0r/
y+r2fG8oPoBl8MQrcdaLPgo2k+OlxSSa8HI0JLV4m6jeRqjpInPPmSj+t5hYgzD4JyPvyXSOrvxQ
GRXA26qP1gKUpMJSPsaOZQbzmeK453YojwYmIpj0KqDuiC74H6SYEQLaAZuKCmKT8UI+hgub1bLa
r1+zGhmdlSJvJOmsMnaq7ksofkoC/+RdxwapsNmJFEXqd7CkoGj/zTLgXxrhMWl4iNrTJNB2a7b/
5OtCv7cS2WfYItT+EbuPoWWG/1jCtxB/syhaC5BdOL24jMYVLbOD8bVCvDSstVWzFJCfI8bAvsEr
8Hhz6Gp/qADhzFk4iNmrmWxUA+6vllKBJEktH6pYL1DvacP3NBfiTLTK4zR3FuVP9Yk4QTQgrRGt
UJkdlZIZkodly+IWqdjG5Z/mHsCiMlKB0qM6le6p1podxa1aFMYF+k0qLiYiXoIWA+AHgCp2YYJJ
/pMLFnd47VLqWRqNHr+b7HyIlmoFyV/7zxXfprX1FQmT2w/727kyzDABZy0O4MUk/wH1C0dbtm49
ijSfajAlGsgbQk4WOFjkRxIsVeWYN3vX4xORprrZI8BDn7YZMQC04yJVzKcDZDFumGGdHXaqvlHk
rVkCqa8QxanoZXG6gyQqyVUPbkrHaKf/g6EiNuLvhh6VRSTtO2CBZ4HsT/tt6LFIgyFkl/oFc09y
KDPyanBMLP/CSo2hW20QSporYoNaJOyaONvf66ZY5GBsBpyO27KvtLhiZ6qN3dAuoeklrHroz5rx
oPsX7qk5QsnRGoVsv67qfTwos+KZcmL1ocela5fF8KejiGHj9qxoTiVTf4P0TjIhYuN3mRzd5ASY
2dLk+aRR1Eihuh79WtrOy/E0cWHhVy18lOI9euuQgijNcI4JIDQR7cYQ2yEoayhRpSN/nvLweQWv
qtbPPQmQdFuJh+yLPihCVCJeK9beuLnTCU/Jh0FmfkhJ8JgKVZhxMD71bNHkGAemLRXtYIec1HFB
BxI3qJ9skmt8YkoR7oM7SA791HQ3cuXc+hVnu8f4wew0aWFNNJUQzmG944NWAesvzUUXv2IOkhm7
Ok2FGK/5oDnVV89Iqy4BuC1tW9N8BycDv96o7S0avgKvuN5thHFGczY3ii3gis53wRUzR39KY6dO
WSZMGO5wkLLT9LzH5HSwn7zg5mcdOTe8BLnLs7Ti5nvXqS5PehO4K3lYTze/cR8VKWhBxiTrs2YL
XX0KsmNtZZGR3ec2GoA6dDuUat16iuNOyS+F8JURN9Ns3PTJoaAoKzm4j3AbFZ1XmC1ECwgz9+cZ
dto6p8V1M+y0z2nlhjwiAAXMnFwvOGiV/IQdj43s26nr8htt3vCdDSo04oz5SKbYJMLuysmaxA/P
CLrpIOnRXeL209LIUT3dFgMLeFxwcjbcp1G1UqsEQnYi9RC0wgGlZPkoGOtZf1yz6IRSME1ZemPN
0x3GJICxXNC3LhiqRc/U2xZrmZQ18DcsCJwZNKQgoYy+yEtjJXvbXPsSQ3QP76JcuTQ7NQgofiyy
ElESRvW8Zgd3Pz02IIqCsX6ZuIHk7FeXzsW4J7JJ1egp2ngxiVJjmXuECrowiQNdAdu14QppmEpw
TQFpvOafwBFdJieWhI9gupZI9dP/MTqgVjJ4cVvzWkcfj7IAdaCdvPhUq2CuaFTxMvnGq8Cir2BI
sYafSRbVNTanM/PzMhM2bKKd80yyj3tMnGC49tZ1QJbot1BpzAOniCMAuyrCvM84tzgRtoN0L0tW
7Zb/sqdS3LQcaQhImt7T5CMP1MZ4HU5vFbCYaJIJEfGWh+miP5U+7JC7bcHMWhDi1DAQpjRgZafY
fWnAjp0Gfg9qamxiFiY3m5S7jLE4/XNjEfuUI7nX6TCdvujiLVYlhI44F6URls4CMkQZhboqgePm
LOXNVjNSjd7sVl8I2fEHE/QIeijPU9KbFtXcDE9DdFel4wDLPNlJfPNTk40g+CcKzuj3jqe8JAFn
a/mq3KUyRV1dKxQeAQE4YncNJj8BdL+JRgJka64hiZ8AsDIoiXiVl3m8okm3B23vw+yX8oOX2Cms
Q6N/l4gzhph2zkM9zisymHzJcOCNC2y0BigSPoJOD//jp28IiEp16B4EF0qJwyUW11W/rfgS0pww
1+BdTJCdsVU8hq5y3jFKdPQLwE+qfi66f7zJIvu7Z5oszOP/qLVbY5w1N12JRLPkGOtKlWZ0jIGB
uwVuQkJ8MHbB1RkJvMO+MohzQa2CRpeggIVvt62NRqtcAHTWq856lCFDQqXNLKpd5RgaVzJ60UQG
ozP6p0zbewlkFE+HQkdjjc3CyKt/HoJskzsYhTkRhb+u7S0DgsPf2qSl3NZgy1zOEJkfshfREMBL
ngL6YsPjF7oLB3vCvBGSdY7y38SPorAOu1WoMDAEbK8FIsxmgJRIE785A2fCeCeKRQYwP5FNNy76
ZUsiEi85lP64SCfMbRsNzPeMyJIYsionppEneKvZm82d3Yxk9+icRrEkMUJbtjawiwUAsCqEucVb
HOa7dERr8k/2bfTkQnkIcYQIVM64v2iYHfKsnP37K6sTxCyf9YxxgLTZfbD2Ec606OojvDJRb+jN
Zjqt5XBJOZqp0lzAVIJD3fooRA0RdUmz7g3p0nJ/M/E2oUNSOdBZlUsrk+1GpRLw7UTWj1EUQixK
2c5oAQHPXTpt2l4OMkg04ZB/qfFMWrtaeislPU1Hge/vyXMsSbVVrWU7bGRCLPyzHCxE/zBBbHgs
Jn0MykhHYqf6wrSDZAXu6PNHw6IdtoXxXQEBE6dvefHGQqNtpncrRZHAzUfS5F58lMiT6yPdy+ZZ
z9ZZfJHLdN5Il8gwIK7RnyCa75R8S6DnnEHIP7IAHc25I9c7fhKTit3I+4QjsKKflOOPEr9dYjV+
C0radB9owueY2Yb8W5K4mAnBKwuJFj07TudGnV2tYjdd2DxaGU+et6kExM05Ec+1fMjLbmGY49rP
s7UxinY0suwEl0AuZ8uO2jX7jBF7tFNCAAqVpglF4CQ6VX8Hu1+GaEBxkI5/JSoyQ1tX3renfJUI
nqO6QY78FJUXorP/Lh24EopXSySzdFgztynZu8CcQoKFADIduNB4YEu98Rjqc4DJKEu+DH2ernj1
8lvT/gkIhAaFdqleZvm9sxs7AnzDS0J2FnTpMc/FWa9f2HA/y61jB5BRPELvkzac++hIOKOT/p7y
ssdkYfYlJtERqbvklKldmLes2kjh2W8/Cq74zKvJlCC5R6oXtRMyarRztExKsAKhnckDa3DFnqEK
cX69Kzq0KyOejhS2jJViza49Z7z3U30UTFL0FtA1QOKVTfiHNGs+BbnyokOimckw18z98Fakv7r/
5cXfA06FEfyo7b7Cnlif4Uz7YP1J4kscDiU6hfxGPhBqQcck3PWjeqvguzHPv1h6lKtnnEnqwexx
qIZLFp0JpiQQnO0/SCnQl7eVuCx0MIXZr0Z3p+NISe8UAEnYAPdxWCwh47Dlbs0F4fcIYWLGzWjc
EKiRiS+LDO/wGldHBeId2zJmF6YzESHW1XVxxssrjcDxcs06SRuVPELVSGVZLboUbLBW/63JOBKg
wKbHazC1jUq2mW56/LcoLqaJt6YnTScpJJsTM3+uDSJiavKsjmBwnftVwkLnT1XYT5iVpaODmqaF
Ey62WT4e3YoNuf/JhQR56flkwpAaep5OMMN9ifoCVfssmuweiDQYMwyaKx1PeskRGIe/ZX+eGuI+
AUAsW6AHVqc3T7hY6y+f30adbBw7p2MaUTIcLKQP+taDXyvU32I8Gek9xfxYiN6s4qVvOQFTuh4s
3gCk9ORzkxBVUrT2Mm4mE90Ft0VgXMXp6K7kBChpi3KylDcG7iiYhebXrJ6Q/hbG9xldHvB/lbfz
Nwuygz1BVbO62A0/YLaGSvNbPkqsCaoyG5Cr6T78YJEsBsi0aYjUq4/PLx4rOCDBmnvjmgwqLHBo
YyiuTX/CFhpflAZHB+pOtIGk3dJwksdgQAhrzxL6djoE2wJzGWJsfUOd8cK1Jd+J0V/KxYlFqqTf
8DAU/4r8n5w4vnI1+SY58C3+Rrfct8oeayDVjXcFKSjCHzlfMwiGiVNX/0ZslC3kLVmAyj8LN7Je
vrrs4gWOljnmwrMrlSloxgZE5ux12iMsYlnq/0+zHlSkzypbwKwXbKDiIhZh+w3NkPRVmMdAPXm2
3AONLMXyLRHwElf/EalattFZR9TAFNjqIieJqASn5mNtcsjAD9jCOicxD7POjFAzpDc0ObiTwVV7
epK1hqwqyTYiluBoX1WnSNp03Y4wYPKSbiTj7N3g3HOsFvncYGAxadAtXIS08pmE3LXBEAaJLoF3
78Zq2Xc3bPyzGDbfr/HiQkMsA8T56txIlmzV5N/9s9iz4XvPaRBiCgpTR1lptios3XBXCUuFkFyT
aZq4kqUPgAdkBCEqNjCPHFuwZZlpZ/7zLgM/M58w7dXBvcgfSfwNbpgKzjTsSjaFT8fvCyojlfyU
Aq5Jp3chaa+FEJ30yx3NRVz+u+n4PlMb7LRjDnu33TtRPhaRboMtHwePoC5HaP4qSLxQe/FLbMKl
Fjto8avpXQBfFr7xLZtOPodXjG3xAYqhCU7pf8i6mXdyNCuuPvejCFaiT47yJ2x/RcT0YECJci30
U0PjzRVZxMq6vySqzaEGaLTsRSerHbE8ExtHuubXAPgx9YqWvCefdx5VV0Qj1EYd3xW5ueJNU06A
fyE9EJpccnkJTxZ9FET++80qZvwt+j+mV5Apv7dj4LLg4H1qKNpR6LkpGMnQNMTDd9IsW+vuh3ff
/9T6VeguqbsbRFrD48DCukLb5vKuSbBf0n6RgVQCvetMnA2cjgC/o9q5tAuwplLXOkcYVnl00tWj
LF66itSgU+5/FGsHuJUVmyno+KcoVsR2YaxzaGMXcLRyuDYTTu58bZiXeqxwlWtzNz4M7YV0EdN8
5KxrIuUPwhNaCYvleM/1L6t3ULdp2pcGyKXlW617DwD3hXwyks30w+nHuvQ8SflI8M3VQ6kAKlwk
jufe/5WhUlvUYpbt5uQkwEvMcYabqFybu5l+CfWbNdF2AmQatQNKSkxiTNoqz2lAYGs0Egun7see
0HF2Sg81z7Y3a7qVxaL1ubnAi4gOqSddezF1jBGDGXBLlwNSHPvYQSPFU64FpwmNHwkHoPlT/IPc
DNiuSjvAJq9uZfloBTgCNgoRMSCc9YX4WEDeawg6McpfXIeFAB9Nh/831sc4+JWJeWqFj8XePIZb
NNEpgI3Z/boJCLP26oH70QKqPWkzFApXe1kty0M0diGimrGIF9yLpLUiaRFeUTq9JfORt5pucwEs
h5Rh4Wf2RN03eLqQUIXCJ6Y7AJudG9ZvZldZOW9U0pn3uShMvQuKUpkDY4rFWw7+O4NmRdm+8AhJ
66KbYn4DkQTSI3gOw7ITll52C0lDD/91xP9YioM70cYkRwLpHyqNapk7GVIx7RvsCl1YZdGb+vsU
box2h1yzqtwjROWF6QnfUJFEUcF18cD/I1OjK+jI1qH1dPN3OP6G4x/v38Kqth7Qp9w4QL1ziZq8
zLGB0QLgI51C22Nnwjx5heKXqO1brOVMxfB1ESG9q0KJ5z7dtTeJSSV3Tv4KksS1HH8VJUdmhu45
PgbNOtN2BQEslnsYlTNfT9obSOTRHATWWYRRlzprNzG/OQQNSIRebGWYCQqaP+FAxV2FqdLCt2X+
dC1tM+aZzCYTNzHJJJiN7R4pZqs905pSLd5Ji5qFkqME/lS7JHnVlXtCBJAqbtMV8nl1XbDYCZq9
3htKeaqkG48LzH6obCYRv2YdTlJ+ysWjGL8gkRCfCxzZRrTtgO9L4TOIdD8C1kgKi4TOuDC/DGFN
tieOaMzG204xUUa3CIz/qdqmi859Ni+jhaogfMZo1WfveB/TN7vzmliH+DIdAUP4aN19pX9b5Vqz
MEMuVLZNo0TRFvy2tDwVX6b6C8ARcfQ0PEWoW1CUzrV4w6gwOdBWUNzWk/98FZAS2KLjzeJ9IStk
4Kwj/AYZjxGAADndQgxWOZLWqyUrY82gny0RHScfNTvJH5ej1toilRyCMwjeTJGYk6xzFPxV8VYJ
bC9bwbB42T1B4D/2HOgF3TGIL9JU9gt4INrGPxe6IS2xNePsVbUjST4+axZHPPQ10jfE6YhMFlAM
oQzJLbdLrwS0FC8pTZ/SozTrlgRCSmBwXFGP2f4itHeEFVTCL7SRC0V5WQ11QaZMzirtpwu4wQlo
sbCcOowh2kE4LZpfEWngBGMM/wxuU+Ni14a9pJ2NuORg+6wSY9anB1rV6l8NDDBhnpQPHOgVhDhh
orCYKNB92THdW9m+rfQ3ApfXwEfteBg5B9A61+ucydPL10P3aVTy0VEBkPESnYnn8ukoaCxa1Awj
6mBcPSqh+GINFumVq05eB8RbmudI/pHMk84O54Q4fbMEAXZbug7Qa+ngiQ+r/DTmrHEGp+t3hOtE
4qob9+2ihb24iNOtpadrCTQQU0fEgJyygwE/+QJg35dW2kpWPsEvpNpE3ajucaRZjK8DtgwPWMFc
mq0d14/J5+IlKPw98IF9z7cGGRoFhHCHbgFlVK1bYxsX2yK8hN5328ER6LZCxBjX2vV2dYc4hZWa
uNRt16bxp/sIiWHkpOq2pf6fLcTlYIIAA76/prDNyKYoA1xztCN7a905CPXi0Ba4eu4p4lkX92H3
YAg0M1vQCeAAFQRzyQYmjXht6EvUVIiqQS0UiVhySqHQ3EHW53rh1OxLigkngVbCmBwxDhE1XCN2
8EpOsExa+GeE8U29jWFHtWdERfDFbT+cJoljSI3za2ERJR9oeL/ekHtP4gW4apauZQTODQkuzLqB
hcWGSMwUKTpqmtLYioZT9cs+TCd9MqFq9biuzJXuvQckFYGwp6TEyUMOLgDwyOKZLlF4JPQ7s6C4
mjUCQjKWK4V77zBgx/13Ehxz4dL4zzY+hLwb1bgD4aiczqnYEEvdyeIFSq+22LM+niq/SpU/k1Em
q991Bx9ZbmPyiOjiK0dvZVuv9kbDjyuWrrDl7IYi59mMV5a4/Cb0eCYAyvNMgrPPfG/tE7ov2V13
74C7uha5hnecsiwU/WDpxMJtIvLyCNIc3GRhyM8YDlHjBOzJHsgo1PnsUQ8vufpWl9YKodQkWiGb
H6ATjRUQeShtB23TlugX9cTW+Oex08Irg42eS6bssfAwXzpetwH+MIQDXmNALh45kirCiihx5FT1
rrzjwSLosKxREy8j5VA1RGJxcK3GO7Voan500OkMkaJY+pACfzReuJSzR7jmb5UL/zdnsbbmwrgi
IMNSYyH9qRcJi31G4kIwMRH5n+yH9hQ0j7j9R2Yg5gEPCJH3DF1lJbozoX6F9a0fFa743q039PHl
mbzsjmLXwabQNrAEl4Hu4yuo8TgWV/LKA71lQfLSSx4e5w2NGxJ3UipuIauEMqSR7SnV8a0KTlDN
MhAwZqLwStNIzmmIf9G818zp3dc0AXftSTFOGAKnJS/+StX+6ngTg61ITBTTXJ1ggYJMI2rEHSBw
kbWk7t2XOCHGjc8Zh7eofhXYcJVVj0Ge2svP8IEnE2do7V7mxzFwZUTUn/zcHtlSOLHcM95Au+/h
YmE/1CvrPSaNRxv/Kwqacv/AY95JdLNtP+urfm7VLw99jEiA7K+oOcxOQ8mk1i0ay6FN6KsbzkmO
Z14ARGTk1y0CYe7n8OTcRmyUeVOsYnPHJ6IdkgikBMgy32a9t9RJxuQuBuXEhCPCIOK5oteYQEHP
31k8BFNrSKrjoiwpEsSPBMC4bXYhR5AEkkPSXPtXHa/4+Wp4oWmQqzXvc5E9BYbLtvwpwt3ET5kI
C0jQn9EYJP6W52uareXmEOkGYBGXy/0LfthtMkmwhIHykZ97lTXDrj8XEIQ3J7P7YFEQEGmEw8qP
VjfPWE1+yrF6yeQIEUTa0N+b6L1pmir90yrpLDaIPGAWmlwANLthhDDlIpscQEQIV8FzEnC99SCZ
k6udWEc/2pjJs6frrvIQbQNewPgxoQ4pZDFXQgsxo3oLpSASr2vgEP+JPA4UruIKeIyTPw4erNeZ
dRb7Nlml0VJrAtxW0rOkelUpY4h3VjXCnEiq8jCXTy3nRIEhgVTzTYgtWG6BVS5hcZPlm1DsJHM7
orlU5AVtVRK/Ujrukac/0S45JFCWPuGbdd0RLRpncRFTnWhEERnkLxh+bd04UuNk1hZYLEUiBZba
/ioF0IHGIiG4sVECSZnabD8/BDkjgKRiBi6xxjKWN3d90VTJ3OSZKaLGZgnIbNSfifnO+1cKcTYt
lqvAj4eFkRpoQmCJFe4Jp2ey13W8SN1+OuU58iazcEYZGoYd/BY9DDFJ7PWRl2HPmbLhzKnUP0yb
k2eml9VFeQ76vwaZJK8rkUdBfuWMniuVgZfNoq+6YNPA+JeMn+ktQUUamX+a2VH+KVY83CapP+il
Szr2Dpf5POq2frmlTxhqZEot4B141hT2Oky5era7EOjdAMZj6TxN6ZHKeUe4VQAa7yEiyIfI9qZY
ZNQc+D/m/PGEkEw3tb3zFekY3R+qMjzNUG/eFd7DVY/oBFjFbQBQnFDfijwQAyUNSYWCy0mxIP/K
M29ycNIQgUtr+uUO4yDqKOLl9V0WwPlcpj4nBNH5moSe6qMnO69KHVPdqMyvqPgRdRKwFy6Qs2gr
wKMCkSfNSu+tmuxEmHwtLcfgX2Dh7OOgKQ7oUESsRwi102w1mltoza7d+JjcJnGRwJYfZxrK6L1A
EP7H2Hkst65ka/pVKs64UQ1vOm7VQCRB7ymK0gQhURK893j6/nJX9e24d9DREVWDfSTRAInMtf71
G8SItMbbLMIh9gj0z5QrWzIqaOW50s7f60eOIYkGnVydBc5DqhBOYMsgw3I0BsiQQ8C6IC5AZvmf
IuvW4jAXfgfKl2fjnk5GbY1RPdP+uUA01PDQDg/JB6WlBoHW3DMXf2crFbRkVirSSLHFSdbibpIx
0PCfhGldeI+IiDBB3QLjappH/U1GHaBo2xQTqQg3oKK4BKzNaI+Su5SQsaybauuUJmZS7SIdl7Y+
L6OTGW7BE/FOfuldawa8xOdi+nodsmvEt1YDeUYiV2+lcz0SxqXr0D+YAGazT4pHA/qG5bbWLcJE
B5jABIHE34HyA1ecxlXNi5T+Tgadd7rA5QVTiheS1elnlow8hX1B+EebPKFd3fXj2pk0SE/YjJxb
Jm40F6DYi67dRCJ+wWSPPtnSSTYfHoN/58hQgMAUZ9j0bGejPGNE36QHU2YmP23Z33wDspssxIwR
nfefWYQ1t6xPh1wtvwfnxoamWHr1QedkpWkTroZzpThIETCFki5SHaMioDwkzDBDWBqvlSOtkp6g
oGkXQeIOOeCwdgte6JP94NLUSKNJMlDVnZ4fabWwteMgVeHwHmXYQdkaYwKxxHRm+4wqi44N1mhn
lbWIwGm8wJUidIQMATb60lwAuBrP0fDcAneOCCwkwl4tYTCRXmQB9LL/9tVVBuIj6Hy6YPPlS9Qw
8TfLXS6OvnOMvdc6+Mq7mmA296B3aAUAqIxTBsoSF4Qh8Fnaif8Pzxqxm7o1YKMS5clksZJKGOB0
98j7Sm1HMCN0l3mxREs0LqFtt8OX2FgbYh2C8phJqD7IrMgoEXOoa6S77NDcmrgKFOV3rN1L5Md3
s38rLXjbmG5o07vHyMzIvjWL2bQ6zQ9qo7xY44doVAvLcCv17Mgb8A1rGa+ZdzQz3S0ce0Zdagzr
YXgXtm1JTI8Ipdx26QEgPfHA3fvs7qGxTE1aN4W31RI3wClBotZVV0G/yDDzNv1ZSe2WNR+qZWEs
xlf02HzdXp6jChyogujtBzOFVoKxd7PJaEyI/OBFObtfWW7Ml4Sdl9a/G8oDcx6eOo8mEy4KVLT2
AnL9QpPHBmHg4sVXqakwGvBVi0fBxqRm+PiDiKbXSCKM6yvFAnzcm9ZGG99hmZb2GqW/YV39NH0Z
fWA/0ROmn3741ASy698DKJBt7aDJZ/ydHtP23JK+Sp5AjoOFeGl0LkgO9PoWj7DHqAXHBrOWEPbK
w9GvFo2Tad0Ez9dJj7r83uN/ZC3LEudSbIYVV+v2xNBJypK5UWg+E/a0MdSZL79ipAuXJV1rHaV3
+WZ+I6jXceuvQxKC6K17X2bR1HMCzGYCSwJBkSjXFPnBcyhqMgAMeB+cTxiDETtWIEJVLcYwcLum
6KNQf3EX8apdXdccaasp+0wZOBlax98AYwAdQmknrOYCRkax2Aod6bojNzAne+dDhWoQGk8z+vDK
8zjC4qW8aqmT5WXnAKeQyYb+5i2kXyx7nIZfGHy2c6xDmd5MbAl6cChNbn3xNuafBalvETxEtSmO
SnfvxXxkJXZHhflO0EOHtX6BUUhlhA0SvtRfMbp+D7tYL2kWo0owAWqkjp112/Xw+am1Dm+Wl8w1
iB78FicKZNizUmwrmUx2NM/+Svr2SioYcsnIeZXnwzKv1plkvJT+M4scamJIUhD621U9dwBG92IM
5uCT0BSnXP9RBhLVyBTTu2VAj+5NTB3LW2wv1ZPenRv9mGfSyzPHjKpdCx2Tire38wZo91LnR55y
Sz2bVYdlHhjK1Sw2gwTva97Um7T9LLFrS9Oc+4R5OLxJQuVyISZfyIISuzXaVwQfQsO8eWO2LjT8
Oprm4QUKIKNkX/9gMoHdriPEVxuGrjr3vxieJYxgT3oqGYnBNNwh5e11dLWlT4V1I8ZLjK+j4Cfs
T4mz7ZZ9hL7TLBHY0Am9dNYCfKiOVwO7bGRS6i9D5aw6Jz070PJo0FsgMGOxAOtDZ/mGtsehDdIF
1RHCPKMgPKptPALZdL1J2IFRcYdHFWMv0jNjeB7ooqDRxB/dC/YjX0B6XjkvRxc9D55AJ82kca1+
Mu2RN+C7cuuOUrgIUfhBaMMiguKMgoP73qI8q4R1eHGV6DpkeaupCop9AnWdu9zg7r+VvkDhMZEJ
64ufP0mn5K24hDMLVRqen6BqzYEpEa95L9JvCHBQDEhdkvCSOvowGVhM1L71lRZcDKC95iTmpz7A
yRDunORZTLd/430BsusgIh9viVmhFH+Z2tonP6rgUFDeKZWj9bi0xgOIqcPwZ1oG5rJOTpnuzDRj
h7dcO4FxUVotA7pTpW5cp+vnZoKXhXpC3gbonQKICW6QmBx1Kdf8BNc+lzzqRvhX4cYW0C8nc9vX
3L2bZO+k5IDbBVNPIXZGe61vS+WqQj6dgAqrollEEIJUVoi/iHAPYu3SgrU8A38mhL0r4qPseYFx
lQQZtUCd2ZSiQZrRRFMDMTaIBPVcemKWCyGeDohpcApNz7Kp9uNDcsaAP8EjJGbQ2V8Fjw88R41x
LaHlYD8WAqyaGRYVMGwKjQMwOqcvZ0oIjfSb8IlLDEd4F1vQOWGn4wTF9RV1JVgLsWtzqZxTri7y
fCtwaVIqgZcS70steeB/hukNd1ymQjhpJHyQMn0o5atCX1cTIDAJSRgHd4LVFhPXDPXgTuWF7UOD
Y7WWf+SIM4sdE90h/zFqhJxLpia1N7le+hHLaBlp+pjSWTzR2iS8MwkLM5EWYwbVDRgewiZVMMNq
ck5ek4YV+orKwfOHgAmaGbzRhLOXs0vgyDVYJLjr1GIk7cTMdHzns8ifIUVkvW3MfbrEwCtbE4/n
dhZGfEsxiwOKUQBfRa+X0hSMmPdkrFCogoorlDmGtEy19dTsUb2jE2a+Vuyxz0IDYuaLTFg9Y4mw
k0yoNm5bYmKwSdB7yMYlQAGE2ymEUmfWDQ6N7qXENYOBKVBaba3xoUKUv6jHbXtFN2rThiXWCdv2
F6/dgi4ZiJBs9ppVBG1L+qn7ehUU8YycMXAdGOVoNJA65Bc2lla9heYjS+y1yg2MGJSzOIELl22x
02VgAmOpswIs2E+qfQ+RqjgMni/s3XGYvmgW+8nqdZoN3SUIsGL+snHTzmp1TqTXolTZ7Yg7kE02
mMdYr8CdQvuocbjFeBlU+VO2j3K/lBRo3vPYflQUw23LGtN2uM+5Jdgd5aGbEda64Ll0nfYeFVci
KXDCa2YFjp5TxBwGr5tVke17R4I/CsqJOVfJ1oid89qRX6c/LC5xoujOkVHR6EEjYlMVk3GIpZZw
TlW3PorYaQQGzs8hFql2hRoX6TRKEHlfRStNtlhg3zEtoITrTHU0h0ed4Sz3YK4tRRCy9d9MI9oG
ABJ4KvQffXFQP4Nihd0G9u0cA/QiOdZ4bi0FAGE7hDwvXrd9hybwFU4nRoYjg/OardEJmdbV57E4
2vFrb39H3bOXpxXhABRrRQLNy7oYPvuAgi3TQW6XdNmpR2FOfIiOIgDKyr8OmI7753E6SnMWBA4D
Ua0JV815EykLzw5QFp1bl2rPO8EETzQga2p6Bg9q95Ni7xJkX3n4LmECV30CkeIcZxBfXIAmnK2X
79E+4KgWKL8GGa7ONZKneTh8GHifN3vJ+TXavWpuVDQB3t3Rrpr0y0KdsksUQ/pZ26huj6q6QEio
oQ9X51bvr7WEIgAWImG6cwxHwuyoWe++whMOi0geN9IicstoSSMpDlTR1fHJ4YMtJO86QdyoOzRZ
8PUNMW5vHrLkCpGEKm2Y7asgNUqMee9ROiP2LZSBEfojVXeyBdEHS41tMfRsv4yFICiRNMGUdw2d
Lpzl7yojyTYgGvTFZmJSYcjwIYc7vV9qWEOm4beiIURXLmbVMjBDBTXeBqZE03JYlUvIGcWKhWiu
e+b6YfQqgLORYjRk7GnRXssTNFodl7LGLaAGY+XbJIAdIcWl2YC8v+LxPAuVQy8DQgEyOgMOB1eL
kyBnqSRo5zglIdNQllNugfU463HFHi16IC1zUUYLY80apITqtdhwJnThCpA+nt7qGjPJfaadk/Ta
4iUQ7lDfSKVrsNwZ5yycJV25aI0ws6eSqItrSsdMuA/CuU89i+HqrQrabYVFyQxojgkFdPUB/02a
ujp6xdxlyH8HUBGLPkMoVRoVtC+d2+TnKDx/Blw/bV1v03FVkceG7U9js3czN/Gar7R+duYlmPmr
Yfom134WoT6IF47xmcKirW5/fO628ANbcQBRdtpLL6H22EJiIPgBIPInoFezybpsDzVNla2v4uIR
DBdlynnyNiWLL+p2iv+Ygr390J21PAU7U60Wzkgk1luNx60YUDNJZqMVdolyDZvSPEgOxFrh5MZF
7oXxkyBwMtMiQYoyEmdO/zMlvaxKqW9ak+qcu0OEXsSAInCZ1hrEaYJlx5QWWO3hKoD6Hy1MN546
WPw5E7GiWoEYGaqrM99J24rM7JxgRZDPevWKL2i74JYV5clAoIVburVr4Z+rXNGUJl7ubjK2CCEM
v7HZw3eddbSj3kl0L7gjC3qz3S3FtKUiFLIyWIec/5VSABP1LzEk/BqmrsNMNpZ4MLF7Ag6cXC4V
XgR6vdaJKMy/Kx3bDAniFcfXxJLQLJ7LQCclXVo9QbiBmRdYQP7LJke3vgSPriGAAz4JOHTcXGOK
Jd/QXujysVid1RoCYR8REb4g7QABgzaEsISme9dgDA1nDcNwn2CPfrhX2PcXKILX2j3HeCy6Gio4
3HhSi7NCD15QKsQfE5aBcHypO+FwV/eJnB3qHHBqjT3diVZ6tRiaky4GEaJAtN9PvJmGo+K2Y4ir
vjs8ZCjmlJUYHMQcYNg/2sadQEjmzVvmefRV+9Imbn5e4hcqkAtPp6ulqdPGW6JvGT7IJFvc/OL9
z+Yjj7A9dz4ryREOD7TP3CnsBRPdVSNAUAwW+7V3qVDku5m8hXXbyuesXY+W6zV4S65Kj5eb4wcA
yqQlG8+Kl0ZxKOhFBk2G/ewCv074ZWW7jusZoAVEHkLTrczlZ4KrIB5eOHzvBWVDEQb1gQGXz7s5
ycEa9hu5dzHeFXYvkDNhaAQFOZFvPhWMd65GYlZXKVSUcjW9gs+QnzTMQd/Zj2jkouDY8ujV8ZfV
P8No3iHcqoEdblWwl81LXbxnJXyppTA57F2qtZbZU1n3WPFhSVYuc9vFr6osIJ27nrcHDOnjD01o
rUMmzYhvNZlN7tcYLlOP3YbEUO9LY/ihIAxdx9ZazLRdLFCTYV6rFSUD4HWwH+ubjVgDL3USTz2W
CcYMCS4SG5+FqO9rjsEFPp3BJ+BQwiCACA4kQ9D02fR0xrnC4qbYIJIJm1utHEb9buFWgbYPdmjs
LX0e2A4ob50Xm2nYZOFdH5OVqX/k6iurU1WQV8HkFB3sBFWo5Gy3UKXgUjNMK2xvsSs5MnviNBUt
14QWpp+RGvIyql+Vgq7LbYuzQ2pzqF4H5VOFa1LzbIftfDLDmWO/jxSCMaFJK8/bNMFe098V/4z9
q+xtCn2fmJso2Zvh3bFuENhaPCreJ2UNGTkIrjE4vmKdfJ4AbcOyLpxrAKziA4oaT2ZFY7WXmp1B
6YyfhOytETOXExlao+JmPtQjfQQShXUpPWyiUwfUiS5Al47nUUXY7VynIUqgy+jafZBO07SW9IcK
GSYBuZIlUNrkfcjvBd1WvsU0LW5FfdEF/oLx86x6HaALy/03F1RqSZHYZtCRZMzrK7Ig7BAnsPwW
yL/kdWPhWJubLlh55SLXZzhVb7CFTGD35TA4TfnkYXLbrAXxyzOPYX+YIJoYyyz/HJXFaN9ynUp8
ziHLhMtuNrayk68YYar1uxbe1Px1woqLAYu0DPVFgvcwfNkFb0Cx2/qYlL+DQ00JAX6tt8y51ylI
8gg93+m+vIAnYTElBHS829gSmHM5dXsTUQKfs+zQ9mHlAMIV9ZegOg1op2BqdjBpaCMxGzbH3UBo
dYXlCMCq1CKkR3AVnbA38NsBLe3CsR5KQsm1D2IUW2gkcjw0bKSL/qeu/kZ81h4Bnmx9AbUQkeOK
Z76w8PA7JTCUABsXtrZO5VeCIsfmhPFzbeyBsSbzRIYiCCxaKrzu/xC3g9+k52GeMIP9zMfvhIbP
TInKkC/QZ+HStPvMa2bzWnpglIRKJMsvMj4n6b21vidWgUQFnwoKY/8KPyEMqXSUDUHJsXoXlDob
a9VX3pIcTjyWGcoxE2BIjwlL0S2wWJ97/VGMLVItnUXqj8gJiZT7GNzgUms+9FxcAPadcqwSYJG9
3mykhkpbYHX5d4q4hULftFZsDmKk1YYYdr46eKJyqZXpkTYvTt0TFMSAhv07CDgMHKBde+c1W3Jo
uFt6uxRNvXo7BCkeAbj984qxtuPJwRLFw6vxKHyusMRqxKQhKV9qALKkNmYNx0pkHEB4BkyPlP49
jYyXRBhj+L8cf/j8DBHZJOkd609/CsloOJjJOZEf+oTJ13CLNhJfrt/kJNgyxK4Iad9RXgXlaQTL
amhyc/Pbobjq/cOfhQP012wVHyCfR564y1sCFX3wfjK+Vo+FvRhwN9KdwX0JZ9ouobbQkYOzdurL
oHQADZhXXFO3GvZlRpqUSxfHdtVSWv2B+dp5C+6RYoaHES5mO9uY6Qazeq9YM/QgG3UqTlUPn5+T
EO51nHyg/UoTyNhLMnc8Xdys0t/peECEaL/FfuczSuLqqeZRUVYqHRs6aUQnFZ4GbBx7Vf4RQDDG
cFX00OwDe1uNiSgev86HipSyzh+BBPyOSfvwTHSEhhi/BasKuNrZ6t3D5pMpDzGatMTeaRwDa2bQ
V5vblGoN+XO96VX2O6G4PLBMpnjNdImNDRMRKhrScgFzRqw0ybOBpIjH8B1BG2afCo5ONluOA1qd
bRR5ywXPhzv5aVCBAq76I4ILT3W/1/vPadgqFXGNCwpAWwaII+6BUV/V89r9b9njZroE5PFK2IsM
yDYxBcOwNTDV3k0DPAXKZ6BNgBIHkuHKWgc8ct01T34M5Tp0C3xPnB+QVyv/KfNjHF4Gczu2y6bZ
wbTv4QzWcMCk/aDfHGBQAuLqm85jgSY3+lVkAMAc2Km+T9nVexr93A6ZtO/s4ARi0mWrhJqmBTQJ
SQrKn8TYMqZO6KOYA+k6lER8pRlsdPhYwWzEdiBdR4QOJoGrpnAyNxHpJcq5GYGL3ClbIjpoJSg4
OAdCmdJeM8jh9bWLT2H0PkIdqWMAh6l7qYxDI0EKumXQHjD0yxlQXkXWCzCP1FzKcSvM2il6BgKK
Nkz9LGtuV0zFj6F/8eR7U37V2iVUv6UQr3SI9sU2pvtyecsgOkno9apuMXUrX1+VFo9tjFv83suw
bXlNShiTyDTBrLs1DySeYUzAsSzGvnasHwMFfYUpS7tEnYE83p814oOYXbCpsLGw5UuHTQ6b0Qg6
c/DIJ6jWJlnd3J/hpUEz4Ypk38YbVhnBjkBEjCABYRDvqjuPlAd5H4ZwR4kpsVaWeoukN4ftH6tZ
QTdcK6B69cBD0y9HwjTqXz0q3Ip5iTmumHOkqA57zIFWqncb8kUrk7mzjHsJs569Ff5M8OG6wh1G
lsGsKGbUf2iJimTN7ms6Xx6TyejVTlyCWsxyQ2y923AWh7gI4MMI3RYyGNEbYfhZ4naDcL8v92G7
1E26xR1iVDO9DHWKSktQ9dwscAu6c4s6eXxt0mevchBbBl2TsIZi1k+1FRFBDvqa763uaqJgr6sv
SVvYg+BpQnap8Lwwu5OpwqSJDqXO0rLReyKM2imYA8Q4LqN9RFqN9RQPnQcXvoNSr6/x0aR90Ml1
6CBIIgXB1kVMHdOjJEVkMO4GJiQtWuGwe234+JOBjnOOb1X3GsUEoQIF1lj0Tdayw0G7XHbDBjMu
P3Jj69I6VD7UFwrKElSAHR5iAWRMRC3GHvve1FpqOD903U7SbkX7lRoYhr729UYaE7rzBwPDCHUM
51NygAjbaHsDfo11IYaAAUnP3onzeBqy1KhJtgS56OOzKnY2CHPFxVr2w1ab9sVwHKWnJFK9vxLb
Bb8ng36SV3r0CVfHkjE2QcaNh+vRGZc5+2OGyEBDwO3cy/o6bsPs0QNagFHLoO8sKLP5xRPSxFiz
WnCAwt8AMUpwkh/feFOQD4xwQ5nWsf+18wdy0hYELPjyHBb6JsEgQ4fp5RYmr4SPBoVldCA/02La
EfVHazgP5Wve3zOemLrA2Wj8kixcGNHfJ+EzLRY41lrcs2DjNStJBZqxnrZ5MYAV4ZHTMkCfIV62
oJGdq8Flaj8NjFsU5UbiQWNt82nraBs9q2fwZOV6PoM8RJSMDPleQL4YzBv2EeMaVkMG5YKglwaS
xKHAqNcHrito8Ez93svXKXsStyeqnF5bSRxOwlYwQpbD/LpiLMpXYvye+bcxfjWtL/HIgsVGb0JH
TfzjrKRfYVgE1m5Ul8rYKuqZ4K9J7BFoZKzcDcP3FqpVygnf0v0nAbho+C6qUFQHNL94nPktjItf
jzYblwvl0Plv6fiTmNG8DwFZBpvQvaPBQ5wvBgy1khQT8FNhYFFsV9dxvJDsmhLgEX9xB/DTJsih
Z04z0FihioMVgmcozE1zmWC0zV/xYEPXZ1yLT0NhE6a77ok1piCN/S8HKh7VKHR3lisNETelUvGH
sTxgzysXnVA3qmemHCnfqTWYOxsiUuKz9s4486Y1u906dl5LnLZwkVG/q+xeMKawoNPKN/rGAhNI
Juv5mgVe6G98+iTckoLOc1oOR3ykG4SH/ntKBJiHizJT7Jvjo3xHJXDWUJtjfiumKNGz7n+4jG1/
suxtmL7KzhJQlGrTDi+peuJS2dIegDTwMfbYZw6u1nvkmJKbl+cSrNfrt610BNUbQZ/sapF1nivV
Fyx+W3qr/MBWTDA2ODBk4aoW4xbEzmLh+MgC2QO0b7ZBOmyfmNRwXhuYppYvrVpsu/RzApJEkuSv
ph57hV1o3BXglJYBQ485D5o4ixMM17RDEGMp8JDMTerngCE0MJj6akwaGAwt+EZ4tErNa99tp+UU
bXjrZHgV1RdfEA8K4XXCSK/EaH+t6qeKsOTuRxl3nnQvrOPo7OpiZ3ZnhgiYosbjKVR/jLjhCTxX
9SWqL6p8L7JT0s9jcKoMSuOcZ8QfyIj4Vby7md56jrtgKU0rTOar4i2PO9ouxlo+5r2ISBpmgNqr
nV9G+1SA+EfpWQWDhMerfwV4P01oqIHl8dn/6KZ1PEFaWtH9oNvJ5WtUHkQmr0HS3ASuRlUFmxmX
ZQX2coff6Kq1Xg14vFxlttMk3cjDSVUOBPz40avuTUunKFw1jgjTPfZQ1zUQtIhKgffgdwIcxfoS
9FHlKAo3ufGZpNbM6+2DWg90hhsFc2xtbZQfGhb2ji6trRZk3jqXzL4LxHKcfnRecF2I6mUnYcrb
/3bSBeMuPTiO0EyQ+S7K6lr0yVxqbAbf7RqY1ey+Me+DfBV3bgs23mD+tYwxXJKqBgrT91B8Fxq+
EG6jbRMUdOOIFOtXhwiQ+T+w8iUP6f1HV7y3DTgwXx1I9kjhbjDVgikXL53gIePPp4IOU0wupsyt
ol2D45bNo43NqGXSWJ99utJxxoBiwCdZX8sKzUUMGuud8dTU4gMygLraJdaXbhCVAo8x2U3FujcP
JVC0rD5i7EPw3sOxU1skxldWM8UCXYQM5eBxSzkfvw/JXbFwUUfrplPlj2TfMTZRIiBZaPTKJejf
e3XlDPRCr/FnbkPSath1Asyi6qfRUrRInxOiYx1OiSUMgfotucSQmewK8o4b8pGNinO+gvjzrPFd
jRAP7diAigLWH5xLNpl6OvjlOcckSTJoiaSPNP6AaUajUoBYQNkDhXFIHmA2h8AOVkIZLWTmR3KZ
sHVtelK9+lWjuWO7KfrPUmA3DVy89oLJoeZ0gMw7zj4P4Dqhfmu1Tw8YbAK3mTU9A3jaqCC+j2gy
vK2drqp2RboKhyKHKudXkEHQ0GB4qCxD5c0YKRTjS4vjDOcWo2VfPgiRYgZVhFktD5kKxE4kuisM
ujk3xf7qw9kXPPvUWAckU1BAaBt65Etv3oUqQl7hFYbPDfNQvpk/nM1hU5RvOYWJ1EHyGb4EtSaq
XcIUQf85Gjx47T0gvglBvAuE0PdNEjYZ0jPyfi3grBz+0T7vHhMiKQk0tWU78oarrt4t65rLoBlc
OwVEhg2Q5NESohwjJf1AVrGwCfB4W8tpIOdAQhYuSYQCJI9aIhduHaVv6fTGsPowpSvfKGhF3xv9
TE0Fa7rm7J0mV2e3D3CvAP4JHIJCP6fqGJobFpMgmys+Km6TY5fUM1sicxz6aUW+OItWa4SRRgnk
9tv7H1UIdAtBPwVXdlyHAAAynV7hrEXjYxg2NG62fpT6cz9+V+WnE/549CClSXaBtckK5B3XnJ+T
H9I5GDzL3DmIq+IUMwmoWDbh1m8OsvIJDCYwMaKnX5R1Ln7uaXNH94k5iyG5vUmVAu2HXjPApEMC
LGImwsQqevz1t//5z//4n8/hf/k/+SlPRj/P6n/+B/9+5sXIhw+a//bPf94wEsjTP3/zn7/zX//i
n/vwWeV1/tv8P39r+ZMfPtOf+r//kvg0//nKvPu/P938s/n8L/9YZE3YjOf2pxovP3WbNH8+Bd9D
/Ob/7w//9vPnVW5j8fOPv555mzXi1fwwz/7694/W3//4y1L+XKd/XSbx8v/+mfj8//hrQfBO9fP5
3//g57Nu/vGXrv1d0SzZsFXDlg3T1Hmp/kf8RDP/zphBM23TVm1T0VT7r79ledUE//hLsf8uq7Ju
25bmyIpmWupff6vz9s+P1L9rhm4rjkqqvSMbqvXX//ne/+X+/d/7+besJZgeM4D6H385qvHX34p/
3ec/X0xVDMU0HVuRHVk2xP/4+fPzEmY+v678jyHN0q6uYuZ5CLEYzWj1o8bjGj5gIbuJDBl79MkB
DlK6lskUtrl+UNRUNXpfvNox3NykU8rPttHM6zQmETqKMviKnCI6Ei9C9FQmYwaRBf3WyGRSGHyt
O9lGEl09tc4wyIvUi+rrKiDqYDVw63K6TCPUYELpnrwYxh6L/HgQABracmZDWq1zeEeFaSN3kFCe
GrAeeimlZ8b0rZvk0PXiLF/0Y+kzgmmF7hyXQq2F1Wr39I5j+0vKIL2wWTBi6tklMxWcVQ4Ne8nT
NM0bhxPUITOy4oheTwMe8pWSEA80TIdYSadN1zoI5CbjWfmacrHlbFykpILj/pwjYQrx2XWGsZpp
UYWDkOVA0DMcKFGJiRvZqKFkNCySDfMQ4LmX8fzsEToUnc5Yv8nuaoCxsmHIYD99wL7QTgUNS9YH
CwfDb7OK9nFOkejYXTnLQvY23Z76RZOj23W0BhVohutV1hj6asJqcYZ8FxBWNlFVpeWXbhX9TbaC
xIagjDlKq1RvRVXBLRdwkWQzSRgHUpq6AtpjURI3arXhb2VHwMDhR9uQt9OI+YxJWkmJzYKrTOx/
VSt05ROa9zGFCplO2DTnhPfupzSL1ggezFUSax9thqncYMObQw1JT/NlkP8RJe24iv1BuxLQmm5S
/NgOjhZqBPv5tynRmcd7tsblrmh1RuKQdYjZkZGxSMYcjBKN1KyQaOHzDIDPxG6vDguijVuU2kbL
JEtJx1mhOJe2sNB8p+2bpuKZAHfcaJv3aci8d0PKkAs6mbMjjD6HZaw8ax/+MBeWo7aJn1aJ9Z5m
UQEqdnj1jTEitDdS5lqEU6dZTeY1qidNm0d6Btu/hF5ERTeY3JR+XKZmri0bz7PmzZhAkbRym/RY
2LtSp2mihFEvQaGXeH0W8noYfXy0JD8HHLX6RzuoyVsSmQ3tuQm7wxlKbWU0HTq+sC3eFJ1ml1MS
s7LUGAnqg4Bcl+EXOVf7ciwIyK1lcIsm6NCpWDeV7YmevHnnmgdzM/AhbXjkARVD3q000e2hNDZL
Cr1MrapNqBKQygvkOKx20kveWRJu4UoOEWkUVk1hgDTIhJY3kpyg1dp7NpDfTRLQi6Xm3c7Kkceq
8cELHQxn4BT+RgocelUe0jXul4uSOBpnIYU5jmGmAvCoWnTRSiZg8IJRah1kQLdlYZdInmyYM6ap
2cu0kcJ3WUF5w24lASQnsRsEreOGhZ1tdcOxF3pvEGNlJ3Chi7rYemGlrj2lEvz+RgxtIu+7GNty
12S2Dh9FsdTdNLUiAyyfbkXBNEaRM2eV5AnSImcKP8Ym9Go31YziZ2ywEg+CsWNVTtXEI94N9LhK
U6sA8lkxLLNEipAnRKVmr2JTlZpFY0Nvm+N1Il255hlQUad1IvhaDrijfgBSXsdtB62psLsbXvJN
tjITo0MfntvgTt1A3R1C/uGQnxCkBXJ6jpO8Yd5p+t+NNOJtVdVgSWzky4Fwz5Te0xS0O5jZWgOg
ngxSy2y19V0jVOS10uJ5KDfgxIUmH4McIr7WBc5Sz9X6Hpc2qpMeOq6rBYrnltyMqxFm/XfuJXBK
49BkT1MCa91Zjv9Fwmuxlv2quzu9xGB2NKPqVS1gaELmjdeV3kQXVZe71ag4P2UZCulW2hAaKlh0
jVdjjNU6JCMHFptyNn71EksSL7UivNbZxEDXGfiKA3mNSopEr6wjd5IKfxcrY06AB5qr2gEfrXJp
OOp1Bdk8n9BFp4FxNDRmsrqcIhUpDXYeKckhpAdYz0mKfQ4n9pJ+quXLWKTN2SvRndblZK7Zxkba
grhedWWiHgONMVCl8FLjGGhMOsK4OhcqekPdsJPd0IAU5jkHlNxZDfuucDSSCwXmR4S/T+Nbi1a3
aJoUVt+Lr0cQYT2twsVbzeBq+TXJMJmdGTdnMnjGeuL12pYBaJ1PxlluQ4SUfeevOQGt+WSocBIc
dpI4MCUARiWFWACpIa6hz+Rl1++sCMGhl5UmakAP750wYmtPOdfVMX1KRaUhBTJqxlN6xpjbgJMh
p5280yZEBY4W2aAfNhBd70f+vJWJIYwrziFc/lDFDx23BxEbacAaNneeEY1AGUnz1Qzj8Bwb/csM
/zdpZ7bjtrJs2y8iQDLZvqqXqi+7XLZfCLfs+55ffwd9zj2WKELE9n5YBhYMOJTJyMjIiBlzehKc
LNDSZFzXD43bUVNSOyt87FMG+QdTFXeFWaHb0VjItgTMQLmW52yHmraVr1nR0UH262Dm6DRqzots
hw85TBtAUHdhwIBFJ0coOHdpduiCHAr/NJHvfUfJPpi2itdLXiP9QI22uFdd1UY0zwW03vfyQ+TF
Wrpu5NRGUxi0pmTLUDCm8hdPApQr9SakujVop1JSeHcrDZU+1fWVX63dUTAtgtB8NLVEf+xzJ/ld
u7J9tLQBfKHHc60y3PegM5hBUTJyJc6lB+7EV+DA9OtGLw65HxRIwHpVyw+uxLPaKjFYu0gdTlE1
In19ya3hE49KXMxzoWNU5DB+zaOY56lpBtanpuki8KGCBseQO+qGaEUDxYuo6Y+FYt2Tt0msa9CG
at7GEkQoVaLOyM50G9E39r6y2vRIKFLwt4LanDYgpJX7PIs6o9hlTRfCPKdSkQayREisDIsWuyiD
8BSrdk/elviHSus9DRIKl0qNyALArUYqA7GqTf2z7ebi2LJX8t6qu7J6hLPcYqYi1YsnyarUz1or
Oqaxa0t5syMn/pSrVbknyTTvSCkiJGzwlMe8kujEaqV1jCWtpTdF7SuKIXsuPLhSAolzJ+Imhd1C
ZRTFinP09zwmzHV5CIliMUIrQva+9YkKRN6oIFVba66ugaToqFoWqBLzbgQ69hjmkaQcSt+3lDur
NXuwmaakfFQbEpc1d2T+k3TPklbwLxGajNCnZ4vyG2wyuVwxdTf07QA8LuMQcQH2MVAVt6bApAbg
0C3FIZuLLeauSCwlBisOjRQPtAhtRTrSPY4/G0PJ81G1TOnZjCPja5JTBo/KPk8Zbw/TwPraOsLe
BaYf6/eaVBdonuM1O71y+Tclr2y+VKqCjh+7+uiJPPii5KX8jkR28dvtJLRQ9Yy7WTVzXq1Jlakf
stKgsGlCNPtceFr0KbVKyT9JqZIyK620fUXbNdJgUxAK+CIQ9/XHuDaK34bSFp+HoCUMtm5y56CO
8hB7KIniOIaDrp4cKwdSEcjcEyHe7TKEMptG9aeGzO2rjod8DkolhGnNYpQol2HkjwNUynUJMVC9
7Bl/LGIKgXpMWWHowcPnxRB+MTorfeHeruHekAyIFBut86gw2SaaB67dVk+SbpPtxcJlGqkFZDUi
I6Puk2dZ+SNpFQNiSeRTAlS61N11etgwH6kR1aDXqcT3IEPRm1Z8xaR5QK0dLkfkvRM/zlEMKLkA
0TIIYA1jkOsJ/j1ZQLQTDw8Q5VbFyWw7/bXLa2xqbpUWG93zsp8i9d1nqUiERXabqExWWPIoQ1UP
DbDNrspq9dioWdWiW1ebxj3HV/5oKUX54io1F64I5RLO0DoYgPNnikfdWtGUr0UdVs2pVvROfJPN
UOGCKwORNBQlMs+UnoI49X9C8vm9qYoc/KAtw97ASagr23wSRsIrx1Pg1rbKKgGoKOyooMtghjrd
NB3wXdUoH007iHdu01ky9Gqe/lDLBvTyWa3R2aqjFJB0n4ftYyxbJLdU/lTGZvoyP+VxJBXb3M2C
U+Im2qcIWvAnP+24JONOd+5bJYCDzx4a2g8RiXDo0qayFeBCRk1fVwQMqYuiCmDfkfIUuCJQBohb
QNl4DKvFTW+9pgnl0EgGbqyreYlSq28VO0mT6F4MOqUU3YiZYxFhcIgCDX5X4fTMnXaFn767jutt
sgHegjyReC/JtWs9wgta3NcmcavwvYKY4DN03N3nIXjb3B+0316SZDC815BBonHNERTm2s7z7sS7
aSAPlSSmU70oLb/Kko/QVq2Xd0pnQ6Hi1DGJkYZGMyOd7TcpCOCS0eL4u+WENnVdga65oanmnetk
0DVxUoDVJAjVkClK1JQlZFYjniXbWG/J7KEo2/QxrYyslqRj743qGU2t/iyDvD3pDbjhpg3Td42P
sgMlxMhz4xXboBt0kus0gIhYKRlKVNLyd65DaBXnRnQIeq0lqzOhDSRRlr5Kduq9NVbAPIfIQus9
9Aomf6wio08W6RDb6oCIpUhzxzlULX5MzCz7avc9SZgrqfojTMTh12pwpI0kJGaCpA5ob10q7gO1
PHHMRBx+a7tIgSgj19CJiNxHzmoP9ahhZN8DgQB5X1djLTSxQhBQwmtQznI9QNu5EhyUSu1eTU83
Y/4/pnLfaF6DKrc9MOWTR/CeZBoctJ4Z+/SH4+jYNoxsyBV8QQ7Mn/vKboqtJBCQNdoQv07sCkFi
3QiOmRN3O8PxvUNeqjLSRpL6MUvpHjshRDCFrcMA2bmQZOgBxChDIPdAldP6vek949hbCnV5XwFv
r0vNN55RySYfhLpLeqZqTMe0v/JYc57d3iV9brWQ5CWG6HiQmHGFRF5S1prDIUor+91oASFU7cjy
x8+jOK5l69yLc1RRI/UxaQ3KEU5chrDfh4b4oLUNKKwuptcvp7H9Kod5/miGbv8h51W6b7queZei
tj0EeqnCE5mWxnMk55AAxwo4woSyADNSwvNgPUYsqHnUUjM7ehX53answpTJBYWxl4GpH1uyQf1m
lvykuJYabOOwLUIARnqcQ0uoGl6gbrPB8IxXXyu5Dn3qvP1uyGBv3VXwXUb7UoXpZavVEqBHtYgq
iIKC2vPNlW23NKWl0PHUYxBJIDvQ94myXdkYkf0s2VH7rRVOVT6pmmWmG0t2Bilk1Z5mkTQKkKKD
VsR3mnAC56FvM8a0z6p3/1skOy+KKdc1MVU2ueyovpm6ptnmZU0sjMhfGsVkomNfHRmba2GIWPtv
2jG8l3fGjqrKCfSGubltVruqxF1atS+tWrxXlF5StRVTzeSCOZRMZaV+vW1kfmmGIdu2ZlN2HP/+
rNwXmLCpt8KAs6E4xjCijWoW2YKN+YX8tTHZvh6H6ItUsJBRIgtCifLH7UUo479wWbRUZUu3ZVMw
8CcoX16uYsgtalIhq9Be9B/lp/yRkveJfBFPdz4yffuDNo/xrpEtbOyPt23PLe6vaVOe1Ev1pFEL
KcQ3BlLHddApBPcot4+3rcy5oCLLVIZlxTYEbK+XK3SkurErnxX2J3pfw0Yw5pPvpVdtg4hsuRrn
cLIH/V+sKrqmG6ZsKkJoE+9o2kC3XRmrzKFvqmO0czbOvf2ob2MEQQRyQjzWstXCUmd2VDk3alwu
tUxtu+bhy5j0ut1q65Dn52H4bm9tlslQB0Qme836ctvozDG4sDlx0dA0yrrMxoVG92qbgtGVEZmo
F/ZzycrUTTM5kXMXK36F1jo8uF94HC9s35wN1dB0xVKFpihTR1E6MyGNxx+TNpO2RY1wdR/oDJYE
RrC9vWn29alTVPyCloSlmJY+2bTKUp2g9eAVSy11YyjOG5VKCiTGtx7+WLtHO6gL/KdG9e5u251z
kHO7k220YvIMUgS2sY2YO/eD+kHyXIC/t82MfjYJKopqq5w6mZtFnobGyBvywMyIv6ENE37BtIuR
wPeW+9uwIKe4bWz2gJ9bm3i9Hbrkc24/er21HzaAk9UtBNmMeo2DTGvdWLffzWfl+bbZP+4wXaSQ
GQEWtmYIxRi/8Vn8RyJBYwQPl+z3wCl32jZ/yPkfiHH2+QaZoA16pE/dlsr0OA39Kv2kCXr7J8x9
zbNfYE4CaFLZaRNY43E3wOPK0KgHmpv/y/bSXFOZC1JkS7PE5TrV0OLVP5I5AazdIpqMJhPqKJt4
34xjKr+RtHywpVdr4YQoc0fk3Oy4+LPtzQZFIhvCrIVmH1iqNY9zRjQhlvjNK684GAATv5hwqRo7
yN28UalvYXtnrkZFaDL9PEO3dFWd+JWfuqWURJA+SXxZntkuAz4tdEwCgFnPENU/fEyNhqRusNe6
NbGWy1aAuDHrlQEJxnSqojDd3zYxF+DEmYlJ1Om1MPfS8cJtmavL2NWg+OXlyZLDzLrlmZlJkJHd
2iLM2hqiBeUneQsJ6845itcOVg7lIdhmD8HCuuZ9RRt7r4ZsKLY+cdHadCPZ6zkIAKU2iBzxYIMi
T9/le38vvY1YVrjIXyvOIkq23oG5tn/6eH9/wMRZm8g168DmB9TqiwK6lbfZgoV5Z/xrYfy2Z8eh
DjW3yzQs6FoPyZJobKYwM60/BZpfHmpY27a9ZFD5uO0yc5FcnO3sxCsNP3GUOMZlDITHNPvUa/dB
BF5n8bjPO83f9U18M42zvCM/HT8h7IL3D+WaybgNMpX7dFP8+jeP0WVNMcESyKS+l9up162cmhU+
Wv1of3s/rV/eJl7bb56zcU/Z1twr2+pBvKl38sH8ony5vacjGuHqehS6sHSh86dhTW+OoTN6v8S4
fFLUlfapQaLkHp0A845CDg3EvXli9uEl3NRH50lmDLf//qafGJ0UJ8ijIb2DA/b2T5rd/b+/yJ7c
JHEZUDwb+EU5I9ZBoUI+sbttYTb2nFmYbLgWe9SZKCID8b6zJM6neAhB0N02MveaUYSlmeOT09Jk
eWIlZZwnLQe8aHxuSkDHh71wPsbRD6joS+bPNjljVmRc5qmyPESN/uHhSTqg86JShW0r8uS4VHTf
vEzmvZbX7SMp0AmQwe0lzh7IMwuTc+L2wkuH8TXjhuFGKWSYgox9xlhkYf++bWn2i51ZmoRxQJ5S
BdCCo4+28nByIDZqrPvbNhR17iicGZkcBbotNOoLHI/BcNSmt8qBDsrW+iHW0M1togU3nz14f60p
Ezd3aG2jD4E1qfmg6jLdSJNhMobEkZXeaiFo+KhfupsWPpgycUlPHWxLz7CpRbTnVqDzDz6ch700
sn7ALb9JNzAkQ9DxxX9f2Fxxe3P/bP7ZndFm0f+eam0vdrSmgie0WnkJ2vtoa/DqfSsPty3OhpGz
/R1/0JnB0mu1gdc2X5ORlN6/TzJjwYKytJ2Tm5a+veJkLSbAfO6MNcMg3+3kaDMx321RkGN0CMkE
K6YBsxBbltY2uYBzJzQcMRrONHC9IGpojdzevbkDp4FYIuO0VJt3xeXuDeidGsn4jon6XRtApGUf
VMQAbxuZ2z9NNeQRpKZp3H+XRhq5InDFPM0Y+Sx/wNwFS1fm+jQe5AwgR1gsZRCzR1xTbYzZpgX0
ZLJxTakPraISR6BcXdOephe6hwvjo7JNXoBwb26vb+6In1sb13/mgm4p6GXVTLyJQj8yaVvtohDh
pcJ4TaWQWNaUn0Hwvt42OvvlzpY42VTTsKrQMvhyBb0mGHT9/IeaBEwlA0k53TY1//3+7ua4/rP1
iaGSJMkeCCe5hcgSCO28WYuB59/w47+zNAnNvlsFVUFRd1WI324GSmIYuTMQ0rOzhW82e6g18ecR
rer2VYkugL/LzyLKIeMTExFS+VvzXMibvt26W9rSZGOuAenMnj7SUniei5HaWJxWLRv/nOZiWVul
Xqrz1fqTs48PAWlgtg0ekQFAvIp23/r2pqpzYeTM3jTT0i1JgAjEHlwHOwov6PtsjJ/ek//gbvU7
d2uvYZ3ZNI/tE2pAu+EnRHvf0w9Ly571or+rtieXUmDZdWGMG6418Qpg/4fOCo6+Vuz7Lv+Xs6EZ
BoUgzdSMP6jZM4ct1LA1BKFoVSsPhgOfKYoY4bAQ1eaDzJmVybFPKtjy9RRnDT8pO3M3cM+B5/yM
oDAfcSlbVmaDjG7YQuVo26Y6ORp9nPit74wPaeqs9cnYG6fkCyr0G+nR2DB2KFD5LE7Dr+rX0g37
Jz5Pq06UCP6/aTFJYXwnb6Vo9J/+BRq6Q/0yPpMgu1l5r/1unKFNKfIyl7oQdmaLbOd2Jx7TlAOt
857K4bhkQP/1S3dH63SbvMJjZ+wYbVwzRrgUGMZ/9dZq1ctoB/xRquUOqxkP+27Dw/oEwcdObDMG
rG+fTGX2ZJrgdw2g5YJuwaWtWM18ndlBsgcpUSDVlewt4nryFtQ3OMRKWOGTLg3yxjK95GhZTM5W
bZlCuJt20rGug/Lgg/9FqtNqFqq2s6fV4uY0dCHGR+vlL7OGGjT4mBjQC1pXyCgK532wArRalkrg
40U13W9d0YXGBmiKPY2GOsJIqu20gNdyyC8lE56y2oK4uLR2RhkP8Ipqu9vbPrPr6thBo01uUnuf
9kkATwp9GPjCPmIE0PghJHfbwMzmXRiYRAapqqom7gl1akRR1t0ZdooUFhKOsbSwlCVLkyygiIRd
WzVLUWz0g7NtlPtr0/A2AOMX1jTnqyqvS8Erl++kWhOPCDumJAwLX/UZmvLqYCczdKbb1YvpyqfM
cSBF1p1ns3EeVQrSrQJAk2HBpnS/KgPYsNs7POM0um3zO+ibjAMVk2go6XSP/aqG7qh8sZGdaSqE
cUroIhm4jV19ae0z23xubnqDakyY1XaKOXVf3Offso/FE2u04JPlBRCvy58plNfRfinozzjqhdnJ
lkeGm5R2jVm560+Gpn1lMMBf2Mm5ROjCyCTe2bXuweeCEcB2h/6hfkM/wQq2xmZMCqq18T38UEId
aa7i7//xN+TSkBVD5/GhX709CqXRYR5tqIcp8BfBTt0hJmJLxl7IKG0BlbxtbiZhxpyACZ2nDnM7
k81UelBWso45zz4m6htjdYP/6b8zMdnKXgbiwsghrfPaT7ZZF8fwPADO7SAX3t42pY6X7iRsshxT
HqeTDMD/k0vZS+psMFOWgzzKq/MgnwRMmIgxMlu29oq9Avnartsiaeved/nK/4AsxMIVMeOdhsLV
YApZ8LD7kzacZVmG27XFYI3fL2NOVPMLcfSVsF7IAmY/G9gqml0qtbzp0dO7IIYzgYvIlAFExmn4
q1UR2+S5tZCWz5xxQxnbTePclnyVNGpy4Ki5zDkoLYZOc8hPtDozVrFmbnooVW9/vrl07sLa+GvO
Ni8Yop7BLayBn91GHyGkfW+Gu/SlOUD9uWV0Wwx0LhC3Snfynbew1Nk9NU3b4CSAwjAmR6EuU6VQ
41JbOQHMZiW0TTBdQJ+QJFK68Pn+1JqmfqoyDqeohjB1W0xuKE+kUPpqPB5rT1dPKrjbO8WqnENF
0XQjaZDtpQyJ78wwLh4yemJgjqBOkz17WEi2xivh+ofwdYH266phjq+ysx2XnKjvaf7xVs6gVpac
kSgLdnTffwo9+1teyHDlu+p3BxzW6vbH/tO1uzKtqCR4uk6FdppMMXTg26WsU2Vxh99qziwcmMpN
qNTPyQB9/VAbVAnaAlp9M9raCTSEuf/i95qzrzTlixZFhGGAiPBqQccju86j76X1CXAmKuJG66JJ
yeBoXNYPfgYRsacLJm/8cqs4ebFUPJ25eA2mDgFA64Lqgzy5eOlfWJY0UMspyI1tUGEPNJ/X1cqA
kX2V30M8jHKQg36b8Xh7E2dPzJnlaSFVLWXCDVoxfywDLFc2kPG68Pgya7wW6+DO2HmPxi7cJA+E
3AXj44m4/oL/t+xpRVUt1a7BxXnrUS1wTjAoHZoTrei1ejBeb9ua3WGqZdznoNf0aUkONRc5KVLo
ECofxW5fWpmWsdHhpayrx9Ko/uFWVFXqp7KmMsg6vRUdrmXJGEhVh0g/ZnV3l0XtV9mK/yHi4P82
3TRZZZ8mbpMxJqHEFVHcVgNpB4hZWTOmVj4VtqMtOMrsOR/fEvxHfWfamMVNUh2Su7HTlT+Gp+LQ
7oDgPyy+iueCqHpmZ7wez+JJblpZ5wNmXEl33Q7xiE2wcz6GvzRwGOEzbC4b700cb7vGn29/5YZn
NsffdG4zSE2/G9dWblFPaNZ1sY6/wnHg7ysq0bJ3H6ByueD7s/54ZnNyU9mxsIcow+bgdFCUaL8g
wYXHcJRGgftWrRYujPltNQxLZkRaM6ddUklX3cyLKDa0ToR0tngWUn8qbV1ZWNb8xaTLimKM6CR5
+oQYhOUVvpoTlI/V0WEElQpxvRl5kFfF2xI2by5XIn3RgXRwpOmZX344L+FkOD3GwMbSC8zKn0DS
8yX3mEthzq1M3EN31djugwKI17beIi11VD6Gp/yXeNQfHAjAjlQK9pW0Srp/+WZnq5u4SBhntisp
rC7v1E0a9KdB5vFgZLvb7r+0iaOnnnl/3zc6gheYMaVvmksVs4kWLMw5H+9bS+gInVIgnISpOuo6
HiOEqdaGoFGttRemjY5ZCfrh9lJmDakqnoeHE3UnS2FyO3bzliCfBdYqlw+1+sljCOm2kbn9EmdG
JnX7xDEHtSWBh1TmC3hzyP0X3o5z/nZuYLJdremSXupjCGTE0FM5OX3eHDxGUKDCyZdSZpXPOw1+
Z9b+vIjOPn9kia4hc6fNsmo2MOiB8oe+mmF/4Boo/S3CQ+bt0RszDVs3lWkTKW6qjmFhXnPQuD1q
2+6Qbfsds6Grsb5bL3yr2fRGqH+tTc5QmZdVNDBwgLWgf1fRlHFgOD0wSrTx1+1n+LdK+bl2Ge5/
HCvMyEosfMx5b/n7AyYuCcTAN0uDH5DU8KcViv/BNtP32x45V0QCavbXyMQlhZwqiaFjZGylDvdI
Ien34pDupXW7k/bwGHpo4i7YXPqOEy/tFd/spBibwVFL78Z+P0pEK2pT/s/+vkBL67a92X0cyww6
DzyVFs9llCIDMoMs4VnseDns5wbtx8ZRFg7DrBEgoKD2xEgzMn3MtE2gOw1GUgUqIQEjd7SwjNlc
Q9A/pTlGq9ScPhJJNRxA2JjI0pX76h6Ug/9G2X1lfZaRAqr2iwnV7Hc6Mzj+/dn5LmNPSRg2pyPn
bhCA2sUPFeX++B4W7eflzzSHpQWgb4qxCqxb9h9XPTMnjNBM3ZR6pvrVebBehg0qqS/WF+e+ukvf
EMLcANj5LaB6le/8J0jdlsonc/0jw5ZtilGqZpLrTG5rS6Vza4zhGf7bveyux74jE8UohK6rX/Zx
8ezN7e+5vUmEEbFPZcPEXrFptzrVou7goF09IjOk56WEZ+ZqMFXdoH9g8LCFDeLyY7oF45jhwNWQ
lvGTr8X3cVff+b370+vLhcA1F1RM1QJdAOUDMPppZzGOnAohaQ44pMEb2CPWWfcL8YmttE93cfmO
gt/D0uUwc3+bmkrXmKYYFrVJsKyk0skVn2eTjqaQW311ag3pFn+hZDFzyi+sTKJlzAhcHIRY6cvS
WjXCifZtYroL8K65q+fCzCRiZXpjF+r/tMKbjbmDUMZ+1xBUI5978PeQAPGyWNUfi5feRMr1H+6d
c+vTQqZVerUVJyyybZxfFPxdiHuL6p92koEpnVfFOHZ06Y6OaQwQYGAEso1tmzOHWCyd53mX+Gti
Er48p0WaZpyvyOoCVWbrKHyg44aydJ0t2ZmcrI5hQAgz8PY/420Q0rpQmp/CfblRdxX3zbphBofJ
n8elFGXuSJMSk7NStb8eauqd1BeJwQK7/MVsIByUf5Tqa1k3C+d5boHUyUhcKSwz0zE5W5pZ5Ykx
eCiPOMOmBGivqy+6Ku9uX9OzVmyATxY39fWwVOU3qCw3rCavSxgv3voKZkAlWbAyd4tyg/41M27q
2S0jh64vqrF8LZ/GOYaAQi9zbXRX0iOCEPk2e1vKP+Y+07nFyfY1nds6LcXDVZUUr4aXMf0s9koC
jTtEt7f3cMnUJD7ldlnpLjQbUOCW8Jrb/fBs5a7/6EoWOuz2EqxjDhBwsZmTQCUYTZT0aFwaN1jy
RX0b0Stord+7R3SbIazc9oclPMBMDB7b4Iy02AYTl9MCGei72CjKijXG0caChNBq/vPLhP6JIDbZ
oHSu4Sppmac2M/dUdYq3XB/FB2B1bz/f/lbX68DIOKpAMkfeOIUadNHA+LCU6bAC5B/ryDqQoy5c
JKNnXT7QLk1MIiAD1b3R5gXs9b609aQXt6i3qXmkgLOpnWR1ez3X5xdjpmwrtmKalpDHvz87WLCl
BHDL+EytoS1mBspqlBq1m+1/bgVuP/AZoDQsWPsurUhOZTu9gDbWyn6a/b0LawAcerdtzGSiQiH/
0zTciynA6bRTFbmyqfXkSu162CnjqCiECowsv+RfGT862tuaTl4MxoZGnlERpdb02Jd+xUwWNXqF
TT2MeR0VZ79cap+33CoS6eE40FLAiQE02j/BN4xiIGi4Ruz83X9+uC5tTu4yIlNjNrECfAF2wcch
cww4NeHyub3BM36pAlxAdIFjxuD3xFXKDkxD6dB+Uc2BqpGmH/sYSWvLfO+07jEMnSX86YxvUvhg
BpG308z4ml3GoV6X5E+Jlx5dI/hcmRQrFgfdR+e7OG8Gc75j7R5MLQWraVsJAOM4Scbuecfs2Bsr
5vi30iNwdrHLT+7W4g3TQ0Cwbp8iG3nS1VJL5ir8T+xPPKaItNpNxyLWMKDtzkUN/Q3qBRQPYFG6
/Qmvx60mtiaektsSreESW3qtgj+t9gOayQFPtuAlgo7I9V8S34Mpdlg1ENPAKrGtAFO5mkHnDLGa
gJn/EOkgqFsDK1q4Bq/vpfHH/WmH0aDWrT8J9lks0uKoTcuxtVhuqRQxaHKvruEC3ri/rHt932+Y
PwUgtxCaZnf/zOgkNMW+pYdJj9Ew+uBmNZK9Cuy5PwZUIG7v/aybGWN/iFxJNacNFcuRbL/WcLMR
IFLuQ8QVUSU7LN2CV6d03ETaskzQqKZ9Belpaz1thUkUhL8KycUP8fCtM74GargbXLG7vaSrA4ot
U2jjzKOi0JCaeFNbQGZUAslbmbW98eRk11BLrP2lOdYlM+OdfOYXvWrAvtqMZmTG59AXqp4T+et/
t5TxN5zZ0DoliSrXIiuHddWH8DuwyrU+RJvbZq4TWbaMQgnbZQoLt5uklUGiNmVNF3E1/Ki/lS8p
iqXVSn9RGMYt9i5KjbftXaUrIzYBRh2gScKyrrr1nVcbUQ1ocAWUrv0a9RHE0l7/4x+MmMyLm+Bp
x3Ld5d6pcq5amotn11nSnngeundyXocL18+MFwA40CB9NW2hWdMHbhF5WRTW7FwbHPT+kys+GcFC
BBoT7clNYI+HZ3ycYWF6w1lFFftKOibGGdyUhnRisEJEwybjDmKc8tQG4f721l1Hn/HccO0AAqCG
JiZbF2tensl+SR0VWQ2/Dneu3oBoEBukJW5buvYEMNw6SAPIljXGLCZAJ6Wxch6krK0Ymwy19xlu
pIXFzJkAJw6ZMi9bXZ9CQwJZ91M/o/LomwiVOsmeYb+FiDPux+UXwsnOTIw/4eyYKuisyJGBic7X
0Q37pklMXEN4ksPspabb21t2jemjyHxubRIU7DbvmcXBWnuCnD/5OGYGsAt+DN7D+/weiUK0c97d
3dJI8rWnX5odneZskR1kx2k/mg1Jtiyo8JVeXYfWUiHi+nORWFn0zbiTQC+Zk9XVeWDXnZOxujBB
wa4svFNhmUt8GddWOE54HRACaL+pd1wuJosyOxPQmzIaJTYQJ5GSxwuRYSZx0HmSWTLlXxMG8Slp
Rd0IPYwapsdSdMM8CPZayF1ziYemr1AoiHYtgtyajGYQjGM7TQqerPZnS9fEsqGCgzf5tt9cL5mf
w2MKWDSnGoT05ZKTAWYr0/DpQcn34JU3ihUteeYVbNG4NDH5dm5bJFkO5B0dNWBMuEkv9YdSdala
mZ/gstsrdgB9W/Vg1Z/+u8VNnDMrwGZCKorXjMKD8GA7CJDfNnEdhlkcsV5n7J5LZQqOajJLmF3r
ERQtaQdBMBLU9gPkgzyIkeWCJJgkccHk9ZEbTVp0KA0ebrI1iY5Bl9aFO+6nLyNqCqshSjbFt39Y
lk3AGOO8pU4br10SKqYNGwAIkFpsYzf7YYJVNBD6kBDNcaAJs+tmIV5eJ526xTN0BIGMKaE+uV8K
Xjt+0+VjazlfuRDHtV325GYjW7L1QPHw6MNqLXfKgtk/KLLLOD3a1TWDBxVo9ikBRyKZnQ+3PZ9Q
6I8DsLqmd2H+fc2qDxWQ75yXVJKom1YpFu6g0f2uDGs6qwX7QrSZnD365U5pFzHlY+iy97mdJivK
aPqmEE219UylWXCcawAxDCPgy/7P4OQkDp1rVYSc8dEiUEa190q9H+kr7G14Hx4hkYysdffb+By9
xj/FFjENYH23/WrGdy9+weREDkNZ5oXHLwCAtm7VD7XxwWiXpt+u22yTdU48CTbzoWwYIqG6ggbC
hnbNyd6OqAF1k+yX2l7XqKLRmkE2OZ4V/QpaWwWli3h7SkSv3yQT3cnwRFl03QlrNcDknCCzmTc/
5fbRGaqFL3rtQVSoKFSpuk7XTUxTMgWyfz2yhb7yIznZOjxrjkZndKhctdYucGNvodwnrsPdOIkG
gJ8COjBwebqz8sg62KBWGRzHfaVuZawV4yRrG03bpCfvQwLnITpmq+4gbbWj+wDvNXAX59n/CoB7
19NGjjfIDvbRiwofI0x9JRrVFJmoVbi7QHzozYUtmvk8tFwpihCkR8zjNOOPfSH7DuIPhJMeqS3u
wGSdBJX8o1IkGacI1JVN3gIhuyc/qOJbG6j2gtfPvKQuEwtxecvmsce0ykBioaEFhmzoCvmikast
35T3EC33aHAtzpxe+wY2x3c1jkmyMa1jRq4V4HAAg7v+2QoCtNVBE1cIjKv/cbZ+YWg6K8iuZzwj
NSSNdO9VcavnvEkWMMjXYWM0YfB4J18f276X+5elvTAzwtpq0Hz5yQKls+9NLfqg14m/vR2hrhOi
S3cZT8BZQquFkGHGLe6iV+ZGi13YZRegc6p6FfcxQc+aMWBIoyGtvDSRdJYRJKmhE4aVnfIxQWH2
TTtp62RnHaNVt66P8aaJVgz/E4O9U8/c5X5piuz6suU3kEeQSZgGBHGTq6AYKi2vOg6ykxrVPi1I
QPO6h6tCclXqZ751DGXOpJQ4tD9UxTvc3uVr58Q8+a9GmZvX1/T1qhdVifgGUxeC0bWj53b1rjZA
ZCqugqxwJnX/+QlkmIR0hu02CdJTD5JrpSo8yLs5geW3xj6KzXCAeG+X5H+wVf/Q40akh4owcGGi
M1N0E5cteZ6PFOTorgUGshEJk2oc0/+4ZEIZQ6FeolEVpsUzetqZs3ItBL45kArKojjKQjwldb8Q
8udiF5gm7hZeLQazz5M+OljxarCyMYk+VffqdgBKVW6cQ79TN8HWWSsLS7p2TJak8kBiPnYcMhr/
/mxJVdYVtaSQFJkZCZCWKgNd51LsO0nbaYl6ksPwmIXVfdB34cJVMV5el/kYpvEQhXERCBOnJULo
KipfTRISUIex2zJUksOA/ApRpm73XVek+z5H1+v2SZhdrw1IAUEpRrumjhlotRlDHz5WvfId5MNb
PPjVN3g5SCHA3UYNn63I/5X68fttw9fdH4PlnlmefFjKiB3cSOy09oACwbrd+y//M9ZhfR5ZCRJU
1hcsXp/6S4sTd3XMoKDhikXnza5X2THbeRsBMQ3CU0S7kQwhAK6cfve/Lxi+TltGw6RK1K8IeNM8
yXRLtaAxgw+78V4PYJdn3CJ4TywRwW6s8LSoPZUJsPb7gJIsDPH5qN6GQgVz0ithdA+2g1AwAaRb
F1392SusZ6rUxYIrzNQGxpePTkeQPxhxnXwRyD0YfxX4QiLtlHYfHfUdrZ23Rj0gp0yTtYfLuD/0
6FO1C65/fetdWp58Gd2XUdhqsGx19Vp4yA4ln29/g5nHx6WJya3XN2FT5jIm4F6P984etN/eXHvV
qthCxb1Fi56rL1u5SKz7m/qwxP4xk0Jc7O3ksaUYWfb/SDuvXrmNZQv/IgLM4ZWcuLPCVjgvhCTL
zDnz19+vJdyjGW5ieO0LGIIBwa7pZnd1hVVr+ZPO2eu7piTRySq3Vyrp0ETOxl6upB+s1LFBwQnI
DAPu1y6sS5xRkitxzB+VA2f8gNQHKGLVZVBp+1Ktea0La8tUvcuVKLALrLVfLFdAGpV75IA/UlIh
vLRqV40YKERu82WLymDtzBA8MOFmCTZgW9z2C08NbWUTpTY1ggDoP2g9t5k3wr4133hpYZFt+Mgr
lE1GHoes81m0obpDeMoO1vn20dwyswj54EDvUA37ZUZgXn93u7bhp78yjeX7crmcxbkY02Ts2go7
1X4+qPv0EEnAMVsir9gVrJEFXGTGSz8A4zm0W8D9lXYqoIk/n2v50BRmqIdBh/XmrtuLrl7cePDX
Wk86TWMd5Wg3vgvhmB0RPq8+Wx9v7/HW4peITaXVSv/Xt1Q+dKEnfL9/Rk9rfF9+bt3ZE6Fu+Sid
ZSjKNj7vSgZ4vfKFc6vTuOnngJXrR/3v4WiflWNx1jzzfhtRv+ZlLjd54eTSKHQaBN64+tUnJfk7
TY9yvvVKiJ974xgtS7ZzHdBhjLDR7hpBZifoR63HngPUH6XdFl7jLVSUMOFySYtMwSy0xAibX7sX
ndLd/D3fxbvkaByDc1Z4ghrXucsOQHynYme+3j41awGDzdCyrvxC4vwqR1y4mC5Wg7bsiT1HtUat
vumKA2onXwsDsb7GtJLdbXOrDzCjQHSKqaYwIbYI2h0kJFJfxl70qUbuo/KGylN2QCz2vYcMrzRB
Lgtn5n5zk1d96YXhxcuf546KUhGGhZSYcTC+CCyBGAOBoztXjvF7ZT/db+WAq4eVHpttiAKWvqSR
lDotqqycL4tgi0uLbN9JrxNKobc3dc2KwyekPwX11RvIysjD3zUBFXJ7UI5dIe10REZjZ6vNsHJU
aA7BsqqTU4JlEjt8cVQaZqhzaeQ1skZ08yJjIOlSpOEh6SX/sY4ydYMKYdUeIEEqSlABv8lTpnEy
0qJnWZOpv1SVvAuq8Ygmj1uFwUbcvGYKYRg0l0iJ4B5eHA57ZnJdg2jO7av6LkZpSU/OWhXCqvXz
9qdaCZOpzlIHJ0JmkNZY7CGkzbQrldhw9YaRxSBHq1woYdmxccTfPKLx1jBzbmz2xFYW6FBSpIni
UFUEYH/97aQum/LJ6ei7PTAFcpb3yT485PeGxbDXcLC/xKQjXeNtsZGsnEyKMAoQBxbMsVnsq687
dttZmO3RV3EcNBabj2H8cntPV242dQDGn1kgl2CZz8rVJIU1KFC3VuVPnTQgq6XiW24bWQs5QU9r
IDWgOCJxWERK5TimcgcK3jXfzcwl46qotjYPYmxsm8Z37XNxPJAbFDw8pJDXnyuOm6a2WlNzCzX7
AgG/i/s+FKnsjeUm45r49IvHjiKZ7jBQYguUw2Jh3WTLWddjC4aad/6xcdOd89Qcemaf0cfZZNhe
3UgNbkrSMJM/l1XTXuraOOkGzbWi0nnokRi4C6QCkUYmQ7vvZqDRNCGJP2myL78b7Cl8H8IEDIes
iopwJaSiNr7s2gYwm0reClKY4udis3sU2yTA5KJ0HJ1GsD47G3b6cT+cpw/6d6TnN47S2nmFg99S
ycRBSS2RqQ78VY0RseGpg0igpEzNAUoi8/vtZa1dPY0Si6lSo+JVWITCZTT5GUqqmmvos/2lMmv7
DhdAgh4MVbGxhW9XZFP6AokDUE/ASZaPem87cZyp2Bomc5/BkLGTQEtt5Cpv0zCsUB6jBYwLoz1y
fSnUQqsnU5T4ZT3vA7jvnfCR8dvh26h09VNHtfDQ2FOyYXVtH3FcRGhMlVHpX5wOS3KqPvUp8mvB
/E7um7tJTSknG8nXf/69KEqQzfK4ggVTr1dnTk47ddCduFOLwGSmlPWu7drkYTLrjTrB2ooQBiZ7
hjoCt7xYkV3BgaLmDXwmcw4s/kcExjuRt0p9W1aEi7uIFkY814zuHNccne4o5gmQs70lbY1jr5ph
Qo3CE5gVAKPXZhBqL8KobGmN6DlS4rE7TS8msgH//OOAPvivlcWzPWtWO2gOW8ZE8wMTOz+0VH9K
UTb8F2ZM2EtFdUolSrhejF2kllXhFFzmK73c1k8UAM5DsCVBsPa6UGlGRAloG8NHi2zcRrWwgc6a
66r5L23he5Ldf0M++CEpu+PtFa2acii6gnSA3u4NFsekC206mEKm7XOlIRiamEHrKf7wMDTj/rax
teSC1imoWer8K81a6skjElS80QjS1Qkz1426z7W+BOiASqA7x0GJ4pA+PmrUGR9gTw53cVd9m/NA
fy0Rn3CQJ2n81qXdEOzkUdU2fMmv03j91hJBU4M2AbNAWiEvLnkwBKktM3P/q23en6dXQflpkpzH
9+ppGwvwNtoUAbuO8AkzqAYdwuvzFOv1zAQ6PgWEjtf2phs79i7SVSpWjHao7w3t88YXENftzQIv
LC58S6AEslI2WJTv6sz73csY7wZGLcxD/o459I0bsxJNsEQxgEvTkgr/MvjragQs01DWIIxpd8Gp
O5pn+dwA0Wf+djNTf+tsrowt2ZIka8psreQ0F0P7tc5MKKda7SlR+t3GNr69NqxGXBi6yhQHll4N
wOnc+iWPzm/9L3SXEkJoNztSwbU9OGm9cN/cG8NmdLZuGIYYZpZF51L8/YXX9sc6y5CG1uhj+4+Z
1Lyrx+lJ3Gu3af0Pt1f51hZNc6gsBE5P3IrFWZGQONJGGopunVh/MWL1H62bfgxR8fcIPu+2qbcf
DiNk4QJstYJQGANpHnODD9cNw3+i2X+tqs53Z0fZGql4G6MQBPGEoyRIlvCmwZXXchlW08iaFIUu
65NavO/rhyYvAOBvBHirpmi42LzlGpRziwAvjpVozqaAMZ9IepHa4Ss9vB+mHDyZ+LVDWLSGe3sT
1wyioKSKUIj5+uX3iiz41TpF4qpp2S4tSJZDhZIDPE3avbkJvFlrnlHUoHsv4HGw+QpXc3EUpbhO
2hKYNHdg+jszXatwGy8+2Lt236Z3NSiXaJPVe+2ccOUUQZiAlqK+8M9ZoRWTlLHEMLeROZtoFRqH
bGj3t3fyrRmKGiK/E0BYyJjFTl8sTU0nJckQD0fBs35qIRsmv/OJkCQUi29bEh5+6Y+ZzOadlwUM
wV489VpkmJ1kcJ9tqf0eZYhj9MMWRGptNYJxlPoTdS6e3+vVKAOSnH7D5cqcYAYLo/1ERxpdKmib
Nq7x2xOI/8UxMsQA6eEbnrzcJ2rVdHGNg9CLo2NkPEV95aVzhrzzRlVh1ZYoPIlqF/NeYtUX36ga
/W5QFOHr2+C1c+q72lDCHRrfx2xAmSpy6mFjdSuoFZYHyQk8mSpw4eU8PSljgUhyr1F2Vg6h53ye
UhdY8rS336FnvwsP0t7ykiPqJvsi2kU8soiZH81/cTjFyCzsoMIxL6lWdKeRah1BVFcvnZPdFIw4
B7tsHjaK7KunRtwzUd0TlA/X+0unYqjkSnjKoFe8SR7rB7Oembcr8/Hj7UsgPOHyEuhw4ZLx/Ko6
LA5oHTVapMaTJoiGoUDxz9GZqf7jVpNr9cRcmFk4j6pq8sBOeM+yUJb3amwzWDpZaBfGIzVLXf2A
qPLW3Vu1KXAwDsUbndNzvYt5nUUwARPxRpAOnoAzx54fBZWb1GbPDJvduKNSvL+9nWs+5TKIXWxn
kkIch3/kgFRTe8BxFd6oDurG9M3KuAXlLx3kJbMCUGMvCxhVMfVSYvLVBIYrQzj+MNKkJ1YWbFFo
KnwI97K7Nee/ciovjRqLSsacSD2IP05lNGZu1vdM4jzb+sbSVs7jlZHFBkolDZJoYGV1hm6yfRfK
I3LZ6dkM6u+zVh2pwD/BjLlhdQWFfbWhy9mLWKr8eLJZW3qunjp6vT9mj+dnm3NoaxMXh3Jwxjyz
dQwBKv/ho6S+k3+CDxYiAzMHFRDK/4Xs6204yfII7xyaPEDn35TxEiolvoLf8vsariOp+GCgPO5p
g1qiNJv+uH0J1o8ntLcg90k134zuhaoz6FRqOCl/5w8o3e0MqJy02utlT7XgDaHZfEiPlPP1rZux
ur307OiMiGd3mVPbftXGeo+fmbIxgMy0jc91PUdnJMS3+iIrV527xzg0yGdKX8s9dZJ+mCOfqx5F
w1NqpJ9qrdjYyLXLwCXXoSUBeYqO3rUHUxtnxHNmovr6ZxB2Gxqgipu7eAQItP7YEUu9eM/byJ/h
S8COYKaM9n3ryj9tgGjGqel3auXGh8gTfJ9d+9imaIjBd0Tz3jU3nOfaKRU0iCoVRRDlS69GewHW
TyXR3DjoGL6Ld7Ey7egV7TnQ3sYRXft6F7aWzmwKB1NPGmwJiZpYfUocFDztHd3Iwxx51XAstP02
/cBKO5tqw58lGgv3liD1QVsQs/1BO0hQLGWvOc27fX0/ehkvr54datnzEfX7nIkfsAmCEwaWn/ry
ByweYlUptSmr+QGkKLv+LFwdYzbecN4+VmtbDFsGCQovFe/vIgkrwlYDj12SEwXG49zVuyAIdhuf
cW05DnxmorTOO7jsPPnpnNhBQlXw93KaY39CBRUMs3raootbcy3MvIoYlI4B/ZnrS+KHod8YlXBq
vvnYRPNTocn3wEQ3LsGq8xQiYmIWifd9mUo6o5qEWiZiTC49fP4J8IN9+b0ksh2Ptb0zT8Mp/yLH
3laFda1eRA9UODXY6cjUxQ5cuIHJybMoF5XcNCXQLoieAHhASyppY/I5bpv2PzwakF9blbVrmJt1
xzr+mbSB/0GFKXWjw71SsLSvfs2i3GIUst0oAHfc/EHgyqI7Mbwa79UzOModscG+kt2m2GkfN47U
yndm11FGZwyTEUlHhJUXu+AUJk0aUlRY66a9Ou7iwY2gtoD7+KF2mw+l41XP0iYd58plEaSfVCQZ
pXnbaAss7qQtI7zcG39pebUbIvt4e2Er3lWAz1VIHEVte/leNcGsqNPQG24ZjdLnRrKUH9IAlFPS
Zv2shPUWF8HKijBClsSl4db8+r4X+1jVUdc1zQSnaAy9TDPW5n3WVOZG5LZqBby2whwB4wzL2zIx
nGFJTJ25YdvUH6tZr09JFw6n23u3UiwWOCDK0mIokazs+kzkaSiNZjgCTYjGwgsUVAtiv9ce2qay
XdUJ6xPDg3RAfGuLhHbtq4EBFgB7KrlvVJ9nqx78TpVwb93wI1T67KDEDA9pM+Ane5I2Lt3K2Rdp
NjV88MoGBaTrdVpjE+kpyqv08GJPp5Ag2dkhtTesrJX6r8yIj3pxNDLkSWupxcz4o98B6zoI5He9
lx4ndID/D4/eyiG5srdwbDJqM7XfYa/376JP5Vlw6/qHwDrF31DK/aWBt9XIXgndfpepmculZLGs
QA5NCne0H5guz237ipZABovdVO/ksk+fQt+0X2GYyXZj0GoneWi2gtOVY0N/myKFCKVomS4+JBxB
DiJ8lKZta0xdpbS+IGtWunHjfw8NZWNIY+3UAJ+h3kf/+e2LpSpZF/VcTbdKR8WthvjVKKbXzEx+
3L6Fa58ReAP1LcQgqL8sXmCa2tJcAop3MzLE10rzi3PvS8nhtpXV1VA2ECwTYrhxedf1srZ6jS9n
Krmxp+6iPXY6/e3YmZSNKHRtQbyTYnYbZR3qPdf3wEqNtpSd3HCBcr04Q/+Byvv59mrWwglAMn9s
iJNycddkpw8DO4OGLXzof+iPSezlZ0FJbD3Z/mH6qhzVQ3knnbdEEdYOoJifoa1AHZdhq2uzJaMr
pVVU+C2GG3ZdXR1NI9dcR28+BaG2u73ItU8mZMIs2nkyBf/FPna+Y4+6CnKs8WOIQ6v4s52b3xme
2Tjoq4vigSaFdkzMLUIDe26gBhEK4sZwTzPvTjOpuciR5zfhxmdbWxEhMygEZg7f9krCcYxLHYUM
bmyR7q0oe+kk9tHRmo2tW1sSiTplMMA9PDKLrZNUP6sKn4HDSan+Diz9S95UPtOa+j4qt87i2qLo
aKmcd4Xi6XLAZLCDPrVHuO3qHtoozehoPTuvJghf95+fB2JHm04CeMU3ZVpziMuKLrbhqk3u7DJt
hnS4mIv7rCy2XswVZLlAi7B94g980+JMpE5Z5rE//B6n1HbFcQ4P8uD6I+Ml08FA4ntCJc70VKb6
WzfbHDBee2gYTUVKmR4Gnf3FB8yCrpmGGPuD1+/0TyWbCn8BGnmuWRwkTwjGFTu98WAZymw3Srzo
XyhY0jy5/A0LH4PmMIJLEb9BaPSYn8QQg3GU7prnbdr6tfN6aWqx3X4VFpUkltsnH2WpftGYb7fs
FHxjuRHzrTTZWJXg7BLgLXhmFvXOBOTdXIkvaz1Lh8H7rbgSvSqBmzILpe3byu02bK6u7sLk4u1p
8rjIaxOT7VxoLql6sQOXrTxAw1GcJWP4z+17slb2vFriohpQpXmttQb24nPxviN5FrWA4mW77rny
0hG+AlDDo4FEWF59e1KnJIZ83C0nqX0eszx70DLH/+fODLUrCp2/8CNvcKhzHc9tbRMsK4HWnPy8
mneOHhb7ypfbU51AAHN7/1Y+F0TjNNyoCQB7XcI1jUEujDbFXuHUk2sjmuhWZvYI//9DIRFB3La2
4j7B8ioKctQ2I0/L5lPZozwfMaTuwsJnPsSS3h+6pjVOagbPw21TK+M6wBVBJVOEAzBEPeD6+U7g
x04BJgixP4bEH5STaj5IKAAhQhU+ld8Ej0IEb7cXPhpfo7+VbsP+2lIhleBYozXFNNsieoDJN7Oo
6nAa55e5NPcyc5oA7P/Fhl5aEYf2IjTK9Enrghkrff2lHBt3LmPXH/66vZVrJ//SiFjqhZG6Gtoa
YCYxQwXpRLkHs7Bx6rc2a+F9B1BZBRErIw405IP0qWi/dsa8YWTlmSHqpuULAZYotS0ORA9VUwZB
G3vFwLfXm4n07Nd1+g3pWf2xnPze06s0fsiUVt4Hdb9FQr62RugCGPfjjVW5dNe7aPWlORQy5LuV
mj3PWnZkEMezta0IZe1CC9VAVmjYEA8tPlaZjGI9Ch+Lko+1NwbHQ3DgYDTx59unYnU9NOkpXGgE
XcsDnttKCqiV7ZSq8kNTk22nUunFOSzntw0pvyogi4qvI8DkjAAwxEHid711be3kbdEZVM3GYYo9
qcA37sBYyMouiNvJc6JJPU9KETxVoSp9aNpW9oLM6u7jegyf7NaSUd2VeX9GpwC6AAefou7Bzo5/
1e1ov4AcV7/Yky8VbmgM5XNsq2hIFo15sks5/RI5JRVMnjQ0pk1dGvdJPCnv1VmxY7eoquxbpScq
/fwstfZKV3V3ZRIFT3YsKfuxHaV9oED+bmaT/dk3G+unHY/aY6VkkeVJkZa+QH8YEeQMCR21MJ7H
T3ZiJp2rFaP/EtdqfsoQLP6SGjJ1KH+0/Zep7Oe9BMFo6mZpODfwnOW6ttdjM3oPLjs5aEUa3w1l
ET22aii9H8fSORtp3LpK2lnH0o9zMowkbf8q7Dz/iJeMWneQR1j1qBHZL3orO9+ctFPOsao3udvF
Q/CKyIj1qDQzjxCreKjGKLqfAqPgbyt4jyDjju5UNM/Okt/Zf/uVObtTNxXf/TSc7uJuQJDTwuWX
naZ6hcnnMypZ2uWdk9/ridzch3XOEGXpD5lXNg4BEdNWe7OwP2jTgGBbh6AKjJ39F4lhlE+yOUDW
o9Ju7AoxakCRIqt2St5uzgquHXJqmsTfYOYo0C9Ont3HYxlFpLfa3OkPsSXPPzunT70gaMeNwGnN
FBAeSh4Ca/Om3DLnZupMPab0srnP9fChtay92qsfbt+mXw5geZmIBZlMQAP3LTl7O021MqfAx4LU
LaZ9ec728WEs9+EHETvBpbNLT/0eZQRIb9zIE5Ol7VGlK/+afC821rzmrC5/yyJ44yBH0VzxW0gR
H6ke79Pwcxf8VY5bzF2rhiDExLfwDzn2tQehfqtEhcjbwgwV0LCwpPtgloczBMeQCDrD3xubLJz5
m02+sLeIggnrTcgrsTdAbNwCPH6278rn0TXP0msJ/cA7tOUgDNuJJnIcMzCsHpu7+LglWrtWOhFV
0P+ue7HBUK/1qqTxOwTKIvS0e67++Nk+1/t+H/0V0IIIchrN7hZZwFrIQONMqJ0qK5NhgP4gh6pJ
/qtGuqsFoZcmbUT+b01QyKZcR3OeUhfNjutPGkcD7kyBOBOpdBi7C3fQv9/+iiIRu/6IoNo1ulhi
cAj9k0WiZiYx1M4tFlTpc5f84DGAMDpydWjefXUL6rPSVxXWEI0S+HHe7sXDHSqwnKrywCMnsmC4
sIduV40wG6k//bPlyYfwXmKutnPTZGd93UJav/U+WIe6j+WCS34j9qIkoW/lE2v1U5cRRrpGf/Xh
FvHi+hovrCyOo+xb1gArjeDPA2i3R4hidtX8MPSPQg1X8cyD86gexKWooH2Otor2b0ECDskbnpxu
DtnHMoWLxqgpipCQhfQjir1MlcPPcWYHd32lze8bdbDOgaKGR3mq1Q8ZlPSa5/vBVl1xJStnZAKx
bKadBLbXXpyrPEHbTM8tMU4fnLTcVX/mX9ODg89Nn/rZNSUveN7smr+Nfq+N2tfXJSoNZc56jFof
+gfnuxK6w/vpMTxoT7bzyfGgcUH5KQ4+ZJJnDftoE1y/0gzlBzD7hAQUIB5q39c/IE+TniyNHxCi
HcOj43+NUEoSnVBlbz9PO9HE2MLsbRpdrFpXq6YaK4yKAwdrwoes26X6SY+ZDB89QckeKIkbPG9d
p7fvzfViF3FDBURizJjOcRunqI7haDGSG1UaUz9W9Tn05Tp1b/uqNW9IkgmLiKi4vplyzOSplfoa
g7PtMxlzUsMt/OqWBbHkiywwDcMY+k8TLpHGyGlDBbBuhF//f6tYnBEjHYe0srDh6AH1sMRVmWi8
bWL1y1xs1OJEZFGGyprYqDDvHh1jOpflWTHRjVTS5B/XVjgEF6YWhyBS2jQjCEN8U89eZ0e+i5T7
emosDoX8r0yBOKfUwaDcEmalh+qUhUBY3MLvHzXzG5fQtScHdvFxd3v/ViAWYlV/TIlzcnEOktZU
AYFjStQT6RyUh/7Ue8U5+0t53R6VXjt1QoJE4MdkOGoXr3ypDXVjtuwhmcHzHIQvkxUcbq9oy8Ti
UaomU5vtEBNNqeyrqL6bo2r/L0zwVVgBsjWMml7vGYqyfj8OFClzM5o/ljQoznYaE3reNrMS7tGt
UiFVsGgZQFWz+DZTHWh+MA/C3WkQ5PSqN32jNX0M7oTk+7DTXsvotI0JW0HfIXipCDEeWOfJYRb3
VhnVYp6cntLKeBC9OeN7cQx31t5K99mDdWydXfelOtOHPyp/hQ/G12Rr5nF15Tzq1G8E+7G8LHs4
dpJaheA3Dx9GcGnZvngl/47uRPtAvDBNCzsOukp/bez4WtwEAeP/ftllYuGnTTBoDV9WvuvPQenJ
j9VRzLCkT/VTfD8+yqfgudqIY9ZswoUAnIOFauA3F6dJ9k3HzikHWIYTPHZdB0lWnuh72lDNRrtw
7W7QGwLGD68FlBaLg6tXhVmnOa1X1Uks12ykZzsdNvAvK/0nZCj/GNEXyVkxSwVtPSaOxtSTPpiP
/uRN2X74G4JcFMb1XVa9S6yT+Irl0dptfMCNFS7HW+omBSwTs0Lc2fi5hiWLcWkv/GanXpmjQ9N6
0WELprb2BhHpCA1MfNsbxE8KVVacVzR7wcB8yYr4eUbyUJMlLI/zv3hSbZEDoqzEIMEy5vUzPp8k
kYkpQWUey9gJzwCM1Y17sHYkSSBASnIVeKAX50TNIjVJCvLMsUrGs9N2ya4op+48j80WLGXVFA0t
8IWUURmnvj79eVGl6SxRJ6n1uDulc9l/bsokv49yO9+olayaIqZhiEXAD5YQlDEawjkWpRJFDqD8
Gs2vcVYl+9qytgYLVy2B1KC7BNgAuqbrRYF2y0x1CLjSFPQOnUGhzXX6Mjm0Y1X8i1gRkIGBrh1k
J1SAFh/LsUMnl3OSyThojXMWGtZezrZlC1bWpMgAsUCaktEy5nG9psYHSqaZfChBIo7QTt98pBht
nLJjtZMPcf2z6aH0g5hmo6ikic1a5O0UedhKHgQ6kcvXth7CSOrmDJBNkPQPUuSodzoM0ZoNLf6I
uqgbFmYVudmkM3ZYhfKzUTbSqYDN87uaR3AOymVQkgUzkqs7MYLp1tB8yeYK2GRoVV4RNPaLFnfB
c2ck4Ud5rvOTGqF0KDWVspujzLTFdBztNGkeAm8cE7n3gl6PzmWhTV7HXm/J+a44lMsVL1+hPvOj
UbHZasq8gzsh0rxT7eCbUo8vzWgN3m2fKc7Hcn+pidM8QwZa4CKvP2yhB/Y0T1yLCuDHt7qy1R2I
rByaxNTJjnEiA2y1aHe1Zm7dGXovbSIG3pbXYHIRYlS091ZG6Qoj69NgJMbtD8GJMdXiZ33fe81D
cQgSrz5CEnm8veS1NwosGlgMvACP/Zs1W02kDHMn2szS87wzo8fqCeZ1DnNEaSaI9g4635TSPiaH
LZGvtSRW4OB0Ajq6iW9mUUobtK2h/SomDnt4z3fjQ35IuEXGsTnXXvpuO+xei/KvbC7SpKi0IqmM
WO90l378PehvfkCYDzDIcNp6DzetLTySokZyqARYYxYxfAm9ygsPrZsPDPobvL+bj/6aa/qzo29o
6sbR0WkiYY+5+117ln7o++LoUBGwjsYdVEyHbYY6VezY8tYQrdlC5h4ggbV4t1LNKLSxJ2oT7jA6
Ze+cp3KffFS+G090Q+7i7xnBjgQ1dHma4QAg7tip8Hf5HoRyI5HzJkp8JfKBcObPD1p8Yj/0Z1qF
/CChDCtI+hJ7D/asvteOcMl67auj7+athvUKcJZaLXcW/R6giVR8rp1HnqphMaQEzHU7ad+LeA4e
EzMKjnGeJE9NXVB/VHIrpDiDmNGXqpXq56Hsyp8mDbUDah/TJxvIx0YKKPZ+8W1QJKfRQ/dINEYW
38bqSdPTBLjDZJqdp2bSK6OJwtOTDMrRuW+1ZiNVW7OIuhnwHF59xvwXPlSWAiuUUiyWUxE8Knk5
vbP8NPNqtS32CTECb0iuJ59uu7GVTw4iVNR58SSkawurmm/GfWjAqZ7obLpbaBpcora8pTO79pGv
7CwyFHmI2lmWsdMfonkvFFIE51ZD7bxwxWj/tsNaeQG5WPT2QZrDlqaJlV9UJZrCydWxF2jhtDIO
Ul8c7Ci9L8r6U48uzu72Nq64D6jG4UhQIKiH4UL8mAtjMaGuFE22AcWE9c2S/Mpt6uZj3EXxxilZ
+16wMcBbSMWFUHdxLiWpyuIgbE23htLH9a3xyU6N0z9fDAgVFaELg47NMsiVo77zDQjLXD0xvmVN
9Czp5bew3hoIX6t6U+sWoxR0/CAsWISD8ElaiT2UJkhC034aJAqkDOHJ9vsRNaY7PWYgD+2ijv5U
ZNpelY+yVxdmcTJzJ+hdS52Uu3HW9eMMVclGQr12GUlBQWWDnGBIYvH8FImf0A+HhCJGLszLLZo8
cxN9MRrzMQ4r5rwR6dv4sitHCDoFTYgWMRv5BtKQhrqklEaEjKLfjudmhLweSnVwWJNU1sO/MUax
QMx5CoWoxbXvWyVs04ZSamw91rKQavnPYGzlZWuPOAWgP1YWl37QFMBkKVaEtK6gULQfZs92Dchs
cm/zCRf/t4XLvrImQsSLO6hGaWpaJdb0Y3seHguvd9NPNt6lhnhf+nj7jqw5tCtrC/cS+61tDznW
xkPwvnrfeEgFfxTMTuZB+bntzVZPx8VWLu4KpIljoQ2YC9qHvC6/Tghoa1a+UTReK9vRBeMR5ill
Vm6JiEImLJyVGDP3YAGsZxUgDYLI8Q5qp7OYQmSBe/0hQkZFPcXHf+5EAQBSNQTTxXzHMo/3RzOP
pwTjafdlCv/yUeHMjGgjVVndyAsji2ijEPqRuTBSNuY9osf/MUN4RZp2K39fcdRXi1l4EEvxO5JN
7PT+a6jSTKMWevsI3l4Jre/r897rreLXMhYKRC26vNl18ZdAnjasrB/0/24YJZ1rMybzbUEjhB46
L3qqadNBvv/iH6BcP6f7ACrb/f9vWQun0Y5pjFgE9rKCB04hUe4QF4j/edzD52EsGyDEr2n361XV
ZR5mkYF0As3fgzPphpsW1ha4deUVYbYOOxD6M0O0nK6t8g7p17nGyPQEpP2kDBPnIHNDKdyB8Trc
3rjVLwW/Kg8WhGyA9xcOEO7kuh4RAWLiPXuvnXhC253/UYPH3Dz0j5An1Ruv5NoJBECpMycg5F2W
ZaNGzyQkQx3gVrF+zE3ncxgUp17957hC2LV4qGiRQ5NIm/z6W8H/XtdM5cDEazd3im+8lEP72vv6
Bnxkbf+AWTDyJQi9KG0v9q8NOikrrEqwwIMKfhlDN32OjiP8I9VX/T58t6U9vmlw8YYoWTXmpYPB
9Dw+2N/Un0LAzHq1jtC+18ftjvuKT7pa4GIjay1yQlnlPNYcfCUPIPTaajitHAlDjK0yNoJMJ5DT
629lS2hQpQFdF/KN9HNoV84Xw5/1GE2YeT7ePvCry2HCDCCoYDtcVvW0dCrnvGP7ZKnxtOxkMBX4
LyyAffnVpWMQfxFtq2o9G4EjNsunY2WpfnIy0t7659fIIOn+r5XFk5SXXaw04m3Pwlg9d1Qiz4jM
ZW4QycXG67f2wGNL1JMRKKMSuzgCetR2ul7xfcov0rPzHL6kZ2AQX4W0sb2r943qhk/pp+Rjc+bf
9psnfiUpuzK/yJPmLoBcgCkwN/lUInYFJS3BhYlaRjyiedDuRXCYHKJNTeUVwQpymYt1L75kAb5i
jHQM15p230bDs808Nf/F+yZXDhUUoO0UvsRNInm+NLnFGGycpJXhg+sfsPjI0WyPhe7wA+R36mNW
wyi5C54YQ0D5IdzBPTS+736Y1hm2o31ycHabI13CeS2iY5I5ektUNCg2LfEAMUMd0Wh3QA+CXfuA
pI3rn9vA9T+kf6NzsZ9OVbax5LXrqQqZNtCrgJuW7lSZrKSOlRY6/ynyUlLWZur3t+/nSt2Zqe4/
JhYOtA27RhkkTPSH32o2w0EgeLZCktWPd2lncWuUPLXaQMNOfNYOEfBysIVPlYez9uKn/rNFnVDe
SZXbji4z7MGmxuvqVlLEoD0jzvByK0c9KfXUIILUo2TeF7re71KtNzf86VpCTvb5x8xiO/2Mzo2e
/QILjDv/rrrT6mN4sKiB6odsZyRHGua7219w7b1g1ghdJ4j84ZBZvBea2tu+PUF8CmNtA/UAUufh
GDSnPvD/+WCTGPSApFMALuw3pa52GqEKliD4m4faebAG52tnyxF4VEVxczuKN1a25uo0xVJBisM0
/yaVCgxF8o2MaGwaqpM9d56jQek3cWamd7f3cNUSg0VQ0gjWmOUr1TWFHU0pCysz+VmRvkgm2m9J
t/PVTWFn8TmWXkQTLJbcaJjml2XRKDb9MgayT8TCh6Iqz3L2Ym4wOjQbr+LqaaTNybwrRRGWtrh0
Zk005muA+Zv9tFc+NsfCc95bwM99t3vOPjgvm4jINR8JXApmH0FK8YZu0rHLUocP7jdbs+o1iMZB
wuhw/tUd4sry/ZZjEa/OcjsvDC67dIPT1qk+YFDTv8+J8drZP3tkSqmV35n6t9unZDXaRFuCFiiN
/7cEjJNa0P/1CWYgcD3oaByJpL7eK7Q3wrvOjT7ftverhvRmcRf2Ft7E0udQtTLCGkgUGouOguol
+6RyiztKJQ/zu0mh6fu7OuPv8ZmMnNxvfdI193K55sUZSiQl0v2A35D6d+38AGGBl/lbs2prdS6h
2vHfnV1ENXIXiIERdvY3pj7a+zvlfXLWD/LJ2Y0vt/dVbNutbV1EMpVvyWMjPmObxbvaLHdjs5EI
rW2aiODBjDKt/4Z5wDLnPrFjIWJUOOEutNq7xpBOcb/J0rx2/E2IdGg/4EzePGv/w9x3bEeOZFn+
Sp3cIxsw6DldtYB0QbqTTs0NDoMCgEEbNL5+rjGiKulwb6IjZzNRi4woCnPTz967Qme0AVmRP1gl
8V5l5MFU8oOemq91En9UdeJ/P3Jn5wmpLWBigfrmFigY2i8ZQjMDjaunIBX2G/01XlUormE3jJYM
T5dlTM/ZDQf9EJgMAXmHjNpspsB57ZsWXIjPmnQ4AC6y4qdJts6hi7jRC7T5d9b71yZnUWYC0EGt
4A9Uw6lmA9tT22KuP1cjXTidz0VewIDxygpH+c1zdYLEGJRrgRgRyNA/Uk0rtsgdypssqSOXTYPk
RwFUGUclB8avTZf0vc9deQD1odICcQJg/GY7bjJRTpIKNN9T5hUlEpPNkzmW9mQukbDOtQStEQlK
RXD+PoE2hEIExleAmKhojdZCPt4vdQDfhmDwqjFaeJ6d23kGyKB40nIow1z3IKrNHjED6AhGSzJb
imNznUkdgzD7+DeyhwCFYn+LgAZyhe/jvYAUcGCqvQ4YbULZisgt8+Aklu8mky2ej+eOLFzkIJPj
xcmv8+O2CJcfkwXA+cRNvRNKp/qsrPeOgQK3AwdPP/UXAQTn7nIkwwjOZeiCgXR03GZWEnBeRSDq
ON8KdzlilcyOAZHg2ZXy8veF9KD/jmnjFFtew55dNII2QLQvQRFbBvpzNwQ0uxtzipzbGCRLxKAz
e49z83E0a+jZCW0ZyslZ1ohA28TULPEWSSInkxI3jWWHZuJNAM6klZjZSxeZC7v+zGYAVgHpMWw8
wMrngzqyPh/rIkayVCobK87MN2C6JsAyhMEpSbA0ieTMBQFxBZThOGTstEJoliIdKq6BA8XTzO6j
x+qAVDonGyiIJSLvNV7rPl31F7nbvYy30aro7OQpPWRv/TpHtdBfSmCc2aB4piB4AvWYo+VmRzrS
k11HWoObChqWHhIMtAAhd7GIlxIGZ4ca2ifAUxl4sZDZCZdUvaalLSBrUw7AZJEGz6ZEf5Rm81SP
9RL24Gy34JHM3c4Abpwzt/HmYwXNsUGDDFAtcKISt5SKzKsRBXjfX8JnzgJuM8HLgogukNad7ctE
VYU6q4ALxQq+0mHsuaJqHy8Yr5xbOAgrOKcLQkNIdR23AjyIIHQQsgC8AK+GVIT2SLQuehVC0lLf
WvWSzd+5XuEuBJUJJpenfPRxgmaeXojI9OuNDbCYpQ3334/bufWAypiOqhzK8idkQGmqJ5Xya6Al
iVdL2ojicPBopPWhynX/b7QFfQfYfBDkwefV4SQXmrxNkO5Qc+Gm06MHnfSFpQthDCVHOVjIE53t
GYrsYL7hTDsJJQLgWyn3ZoBXB92oYfZklOMbUxmEZKt04QA7t9CRBuSsAOgPIsg9XhdVp9JJHNBW
04S7MTDWqc5uVFbffT+APMyaxeh4igOQyBEUyLXOjom0njKImEhopmRv2ZDhrMw7p4Dh4hACUDX2
WWnlYvHwfavnYIEA1UIOG5Ut1ErmvWsh3mxoSYB4urDi3XjPH+iCK97Efu+pG1BZbv6ORQ5m7kub
fGd8ianLqIHOY2gi4Z/2UGyXxYOmRvemTAX3+96dWyZgCyKTAsUHkFpmW7rrjErJaq4IQsLNRBQ3
SxtLMFKn78eFMvi53fy1Kf5RvvRpiIlYVzyKjkjWWXEnbMt80fvrfCOcdGpglxlzMTnWtiXyDSpy
iqNkCcqzCin/70fs3GIHlAR6N4qMNThHlBUCKcMpDoGhVLvOEUIFtlhlByQLqIELe/hsU1zqFdU+
HpbP9hUmR63rAPtKbuklo9AJa9U95O0XjvVzzaBAB61EYPABy5sFdcXQw8gLX8SxHvnAd+H+kO+7
4PdNVOBTxI3FkHgyUDGb9UZLBqmT4hR69uqwF5LowmTREjjmzHL+VFwGkAvyRriljteYEMl9Diw5
yuixkq00sSpFSxHyOrbHRB1WTEimH98vh3MtgmcLRV5V5hj/WcSvRUIjjyK8bsyqX2f1+FYE5hrU
dcOu83ghSXFmorDeQG3jk8TFMo57VwC3IXUU1sGaPkV7EYrWHGwvraWiFxcuq7NNAeIHjBjC/ROm
WdwVYy2nuKygHAudTmSRKLkpJeJ9P3pntivCe4iOIrxHdnBuCznV6RgWZY1SIORSrFE2NrpRTb+/
Y/lTjKvFg9l/knkJSQZ98U9wSrgjsI8nxkbV73+/IyiacglzOFucyAEZTAiDrkVHsm58yibzsc7J
Ujx5brAAJwWcDQHsKZZVF0NGCo4ZUYvOUuUUIhvpwlCdbQLiCPgDCyC8zI9XGI1Zkik8RtFY956o
+UGS2ALV7VwCRze+tME/w5d7QMiVVIkob+N6IpbuTavElvzRK3ftmrPA/kYxBOrSQHZy0YdTMG43
0ArgJLQHoV2Yv03jpdgL14gwFpYADz9m4QnqIOBF4n/clWp29pAhnYjAjb1kabhRaX2gJbpmpj+M
qb+t1XGJzndmrvBmRCYM4h8AxMwz+YKoVj/9yqFBqr8Z6ch2TFZaw83kUXoYY67bM9FBW2kAjzgp
lHAtjdbZBIqvEK7JGLYDaDksfSa6Frrfb4czxwcyBPhcsDnD/p5jdMy60+ohxlgUpuGDunmZh8Vk
9VW+cHWd46ManIgLrjQnjcwHHaFnkzcT8rYj1DzwVCb3UW63l6CLXKi+ElvCR/8mVdYyofHMuY9o
kKPqdAQDJ+Uh6K/TkbSgNkCgCsyxDBktPFEInFnbEjXLtEpX3w/puXIpYhoNwTzojEjsztaXqXdx
k6RokcJ6o8ktczv1u9jN7OmAqhQoMdGq3o/EbRILrhC5vxj4nFngRx+AHG/ctA/ASc7xAZK22jMp
TlZ1RAVbDLnBVl7Kbi02b9RMHkf4b+EtAIHRMmOPtDOxECOFoBiRvqaUrtsQ0JUkKB4YNDFikVCr
7rXIbUmUW2mXMqcdI1h6KEYOfVJT2Uljdx+buZM28ovYtnd0DF0cYC+JPO3kJHwYAEez1BLNwDJN
gLgd2QQdfcKT/KUxRCdPi61YFwezTde5rtqtAiepsCKvRErvlVyU/HxKY5h5KKYVtniONYl0J2fY
OWRQ7nn0YOVStG+nJZHgk10COzmuSwKnMhRQTyiWbZnBQ0HHq70OukcxHg5K0e9lmm2+Xzkn84Zm
uNm6Bjw46mL6LH0dkyLUKuj0Iq6PUwr5eyqulLAw1pNas8xK5YwAB54sUVDO9Q6nLiQ2AYaGqtds
vTZEgWIjR71OZW0HY+oAhGg34m9z8tA7fgTAnhXQWhC3jlelOrRdZAR4no0Jscx+M5i1JSFogQb4
Qjh+7iWILARkbQwYKYIFMWsqLIshKgNsgNGevLR2ojfFpQ407KgrX5p+tzM1u3/IxKV2TyYQRyjE
V4E+hGbpqWp6EKvlSHhqkjOIODEt8qbQqlXMmp0A/B1YXMpnFO0mt5UlZ/uTafxsHMRSXt5HEXcW
EhRmrJUFMPSWCE0r5DWsrowsYXj8fo2ePcixE7BScZrjRJ2tFtJElcIUkO/kfRRYkqOv4k14qQAq
mKx7p9k1z/2qcpeEu86d4l9bnR1piUql1EzRajVIezMRIZR0QwlCq1pfuK7PDiMH70G7XeZmcsfL
lFX90MQpno35VK0FJbttSbWmqroQXZ0LChCEoH6EfAWXeT5uZhwbmua8KAATDeNFirXRjkHUPXw/
W+c6g8w83r8SAmvshONWmJGbGRUhxg0ZSFxETBLXihgnG2FMM+f7ps52CGqePFuL9PgcWheFVZvS
EE2pam0x6FjVab/QxLlFAII7+CjcNgNM2+PeNCNUDRMR1H1zrHEv5aimFPQ9kqXrpIju/kZ3dGQA
ObEXnJTZyLURV31U0Z0quk7b9wBZ+P+nBuZuVUmKB2LPddJT5YLVgwUBTPv7Fs5MPrJ8AEQD1Ytr
ZR53am2sKmQC/EBJrDEiexY2K5IQ//tWziT7oEIDlBvI+ghzjdmkjHx5pTq4QoYaeIiHABB7EsbE
KZv0Mqapj1W5kJ/iQ/81fifA1OGpa8hQTObhJO/3l3eJpkBRu4WprWUK11nRracCUuz53VSMltgT
L6LvdbmEZT9BUPJGYfgKxDxeJ6C5zY492MoKpQYh2U90dLjl5bRyxaE/kWss9G8+ovOm5medjKur
DNFUa4o2VANtVU42aQ/iiVxtWtYdpnAJSThfKvMmZ5OI8EIsYwGvYlULLRGRVdkdpHIp0DiJjOfN
8DPky8yxqsqbuEDPxk3bOzVsqFIPKgLjs7TSoBEDOBoNreQquyWIF4FKWLaI/0wCzxfP13mcLZ5J
pF0XdfgI3AqKk3wFt7NzL7tUnoy3WHHENTx5XqCtguYjN7WZJ25NB+D7a12yxEPgpo/KDo+JRS+y
c6v66wfjh9+XsRlLnZGOv7aFdFhNMllVowF4XgTY1Vjs4yKwzXA4TGxcOFSX2p3FSkOiS1BiQ7v8
tQJw8Kr3JFdZLSnPza+H+dTPYlsFrvHBFKGZGlG6FiTWoqHTZ1nhu6mdHdmRVAdYw7yJTef1LhzG
JAghcJsvgI1tbUUPISY1t6XfzPbxriEzBvVYuAif+qKwCMaURYQagJB0AC8LreYmkPu0qBlG7veH
7UlO5rMt3Hy8OIXgZF6bMiuun8hrHL09OMkBsk62YKfb2oFaoROE1u/mZNAeciSfrBAugjlnxFGl
SkyTTxtkrF+zInyshaxCppauFzo2v9s/G0IlAPQJFbJK83gIIwd73RIFPnoRH0S7nyyODFec6BCF
4Fpt7krM3NJL+dyBhBTgf1qd+0GgSlZRJUGrXGNUiK3kBVqmIUJ28BkTaECq0MmeAG8uX7jQw7hd
Gt4zR/1R+7Nbpa5oZ9Ac7YvPQnCX552vs8Zm5daoJyc3m4W7+uwgI2EIRTzuCTiv33eiBtyQPmCH
mNSOC9DehycjuIsN6i1MJ78wZnsRCTYoC+PGB7R5XgKEKvWAchU6BgSKK2pWDlE8LCJr5Ga47PJv
TiUS7igocMGlk8Ququ6VWEl8Aa3DVY94Krf0hwiVP9UPoZsoWM2mWiurTiytxBMSp4osc70E2Ti3
P3nl8z+fYnaK9xS451jECKdr1VNaR6ptzvTX/WjVXqWb/kFuFs7vTyjEfKi/Njk7wEWpZ0MRoOOV
i/yW5ge+7OjbaRX43ToFd9CLnAb2JvRQv20KkEvgeZhag9vC8XBJ5fPE0p3v4q+fZXbKA5aWZsLA
F9joVvcAq0SlpT5qoNcEDvLIVmANH4JuxxfahXkdWOKtttV7awkjei5YO/oYs5sgCErCmmTiayFe
kfefexmAq9gSt4vqtef28Jc+y7PCUlFWDaDTaGzwtE39kRKr2NWf/pL5anzM4IPnSrZqi9Yyo+0E
0jkb70/lpy9Bg9ZGTVmmaBvKP7B+xYXHdWJUn1xAp36Zhr00sPIsNMVj1pzKCO0pfnqVO8OqdEVP
gmoV9GEWboSlYZ2FpEmt6xHhJ0iTw12+1iFApUFxZ+w+zMa87lIYQg/dojLASepoPqLzEJWlhVrp
aFbxRzcPnXhbw093sOlLtEJEuJEGi10uqinxBfnNHp5Lg7FOkILPeYw/KLFqSIQQK9zuKz/A4UEe
ZVBRPOlD/SBO/L+55U/IBvNez46tlkVaHReY1+IjulXA4ud8fjRtyPaUWjxsWl5MS32enVtNCMqw
zM8txecqg4kP/t3fsCz+2TVgnrnWH/4zW0damUwsldC1vEYDUwWr+6V635nXE46bv5qYrZliTJIq
pBxWM9y0NHSH8DGaRPv7K5Xwc+RojeBSwc0GRVuUkrSTQkbV6bpS9tCQYY7kgVOGANMZQPzC4+VT
c8vwEi9bpxOmK/GWL9iTAH7W/OxozyJGDcFE83rzEOW53XXNUtBwrgnwu8CyQjEb8OrZ28ysG21K
+5T3cHAkmHcHa3PXbRMbThge2Uq9vQRDON3u6NXXJmcLf0wU1kzdZ5MtGBoa+JjBU+hPNvS3YYcU
QKlj6ZI8jRFmbc4WfpnUfa1VaFO7TF4grfL5CrUbS2QrDXMY2Iv34dLAzuZOUONAUiXMXW9rkR0R
y9i0OFrgAN87WDI70Um8pTONj9x8uX4d2dkdLFRQoEUdCfI2MrX0RIa3CZw0Kgq/vKVZPNsUcERA
jHN3wHltUQUCfiw6hLOFmaySCu4xeqiOVhx3nhouSRefxjiYPhQVdKiWQeP3hHed6bFEmICO5ReR
39sIb13maD6xkfDf81grZI68K2LEWMQR1rDnWS1pmJ6e18efYc6cUiCelkbG57LN19qH7HAq2lh+
etiVfv68bNJ3bgmhKg+jCpOA+DB/OrRQviVmijGGUZ+jpE85qpefB9x/vQ7/J3wvrn6ujfpf/41/
v0LrlMUQapr981/78j2/adj7e3P5Uv43/9H/fOvxD/7rMn5lRV18NPPvOvoh/P5f7TsvzcvRP1yk
mprxun1n4+G9btPmswF8Uv6d/9sv/uP987fcjuX7P/94Ldq84b8tjIv8j19fWr/98w8TO/y/vv76
X1/bvWT4Mb99yebf/f5SN//8A9SSPyEwgYc3FrfOcdd//KN///dX4FYKI0MFOCPoNWBL5AVrIvyQ
/Kemgp8IFAU4FIChoPG6aH99CT+Adct5oIDxGH/8+0Mdzc5fs/WPvM2uijhvavze41sPElwwTIXg
LAB2qHOf+hd0IxNMyE5me+k12XFJM/aQbpttup02k0vdXsLJuXSSoSx5dKz8ahVVdQLmFJBV84dl
KZeNro1muu8MzQOn3Evw0Jt646JH3VoxB3tClToXxKeOlG5YMAtiWvBYVVcD3HSK9LYzS79oUiuG
m5WQhZY01OvKKCzSSXt46q5D1XDEIvTafLJTaHZ2PYTAjPdWEVfy1Ns1yR1FSyIrDAQLeF4riTLo
MTNbLvOroQj3EUxBUZSEgU9iQWrUTvvIi1Vo5E6oWAiCn4giflg3V7UCfS/1hWjYSJUqeuCXresR
JW5J85DTt1nVXqqxWllCoW3hCuR3DCra6eSO8qGNVqFeu1BhpSWzytALQE4bM+IqYr0iKP/JZrAe
gugJGHS3CSYnGeBGVoW2SKmPGXWhEXs5kNwuzM5L1GZfmcwzCe6idpRWYtCtqly+Azn5Sc6uw8i4
HeWnThIgT2bapvYy9OhC85hIhh9mtVtEN72er0B2hNCxfh0a6bYUGDrY+SXq5H3eelVcXk2tYQ8y
Xt1UcEgwrWMDmnRZuB5kfT8qwjbrIdIa9TbF0S0W7cOopHZSpB6wYmsBd6NR97s0YbuMFi1oy9GV
ICSWkgFQAac6OcJwq+TWrIhX6VC6hVMMbBxdSd9H8iHYVR99A9pu1h96MQVsobEURg5mnl/mje40
1Uot/UzYUVr7rS1oGihqCPSFQyG20JDNVo1YuqMaTdyMy9My6aoTonU+KYc2v2oq7QFQok1T1k6u
QdyAycKlKqi4ioyNYZQbrJdbcYhtowVwqu4uauS823H0Gj23+6T1oNw1wGh7HaSgSgvaKm4hfNk9
xJCuLcXGDkngDaT2EsI8bPuV0pn7REsPuTJs5FayGED3tMn9qIFaEAE7ZET+Hn4RciHB04rsY1Vb
G1Ns6wyVM0V26vItGSGm2eY3jOJZRUdHZpMnV6j+B6al4IKzUPFxaLCmfW6PhbIaUziixJBkk1Rx
tLNevdbp82gii9490HG8EITJaRUkWvPMymX1Ki6L/aDjRsLL9Hqgk1MVVuIL72UAxYARu+A2vKtC
V5bHA9KnNqRLVrWWXUu+WYi6Gwa1DwH9R9ZoXh2HhQ06e+9EVAxtM5kOpGwTP6mVCHp4auCySLnV
gmadAR1rtTF7Feio2OFYVXZlSoFdYAdCCc6aRhFvcCJuYbcGbH28ZVj8YEmttClz5KR0ssFA1xBW
R6FHIkha18bkNXRw1Vq8KJrITiaYqmmlrQYXerMtQtMFJHKvN71HlYdSzWw6lU5fUrse3icsU2vq
VBRuNF8odavpn6LhxahzWLvBKiQ23sJKvpaA8yjBkI/h2ZTI0mvMqF2pzY727UFQelgzqtuo+KFX
plvWsDoK4ZZSU7RQAeVZdBN2erWCzPBKBmSLBUOBBaW/jhHb4Si9bqDynOWCNyrRZoKjaNgUGzw1
UdXIOmpp5oAzycReVioftBpbIMqPAsS+aN0367STHrPAfFbKKcMbHH5oxeTAg9liYW3JAvBTgKPb
REaiIQfHcmAFMHSS1XVvCUGEgFRmaihvQBpts0Q8JHV12ZHKzWCvJWkZYrOLSr2Lw00mVNdiKbhV
kbmkQSCTTmCNIfRXQ2uEMYQVqzdR1nuZIl02DRx6O93NRuqa5Usfgn8UMI8AFkPUx1SXbexMp26q
DcnpW5h2D00HNyExW6XVsIeIqFPJ/boJOl8tAlfOe5BIElsd70Vh8Kj+EtbQw6avTdHsEtIAjvQW
JMOqUF9FMh1kc1OEyb3SR3YjAb9WSrthYI5h5laiRTCykCwEjJcRBdQkMWzGmJWOz4BQXyrGaAXM
eAxAp69T/IRuR1qHnyIY0w+8+aDc/hw3pui0OILKRr1JoZyAWydb6fUl0wLg4xtbwrE4yffws/S7
ad8TgLfu6r53Bi1x1SFxJYWbt9lav1KGxh4E2c/hHWhIzK2UaqMBsdUFIP612WPVmsAWSddwPkc0
N63F7lom9RUTdhB5BUZetJUWWfD82VCyyyQAOJAqzNbJASvdFoOXVOxXWW9Ngnqdq6MzmokFZLVT
THQrVdpFohq3jdCjJisJL1S/gzOinUsG0urUyQ3TYkB+IeLZjJN604svJhQDx8cCU1sqElC5qUcE
nM4qrlRwaQvwkwnTLamC+e/YbJgkZZY+tesUmUNDcOIJmuTBJms9COvYhNU21SXILTWRH+l0Y2h3
ck4v8vpdU3LZVirN7kJYC2BfRniKAMUDkeq9Wbw00jODtsiYVl6LIx1pLmp3Fdmq4mAHOVgDat4+
tEF76KThjeqAEJZvBHdMbowv+aC7xdhv+gCOEBN7m/J0a+YtBhwMSBl6ryRX7VCNbGw/RwbZi404
Dtglg/FdTUBhFD6SSNnn3fNEdmGYreKObhQ9t2ToU6VG4rQd9eI2W3G8YhAYrl41MHcMHOh03ggy
NgGu5RgDmpELhEbbslKcnAgboyjtrm4e1FQ6xEP7JCSi0023UHVv8AGoLK/asDuEmOiM3CpQjyLj
RSBfx2lg9UO4ElsJnxjRjVZe9blWW2DcQJOz1V/SSLfyhHgAe9m6cF1q72VTeZCj8qRJt0Ip91IN
xxlkfaaeQMATLD4WWkaxpDEyewadBoOzd20hyXVcBQgGezsAIAnPLWC8nrk7XO/oky1X6P9vQ0pP
m509bakQgaCaG4hB+xuxw4Mv+sglxRHaBSjSDGv174agdEvAvz41seqYSKOSCLx/vJ4JzqdhZZ/s
YWwnVDRLHyjstbT+8vz4FekfRfbnY+y/mp0lRVo5pHI9oFnxmmvBife0s+gVgVfBNvLoD4lZSPkS
a/pInoIfMWQKF6qcs1TXr37DOAOAZGAhQdjAI+BLWruuxJ4Kmprup33jxId4hcikt2Vlz4u5xBvX
n0lJYEM986KW7OgZCjrfj8HZx82XT8Cfw18+gdiJFXSoNXwCeqfHOO61t5ItIfbOjTNg15zwwD04
55CpIMbV2oBasa8qI7dCI0N0hGdC1v9o422jpFi+ESKtQFpYV8ep9Z/Dy9mGnAMoAqc8qzpGcpKM
E6hEey3r/UnzpfxeVW5rKI1rta+Pj78/lF9bm9UMAH4jrZQEGMoSb4m10j2E2fX3Tcx8FD97BCIZ
hCYBdMObZq4cEMiTWDKEIlguyI1OVrke0iey4ZwFclVrd+Je2bcORKpQmEuspVTXmfE8an22X2Id
BfkmbPI9owdwpRwyUKfXr2BMhyrk6yQs6STMyjCn3Z1lEEHiNVoIo+d77uLX+9QrCiiStg7uUH8Y
/O8H98xW4EOLdQKgIlBX/OtftgKCGxWefVO+H+rSqqX7odpN7W+hIT87BI0JrMVPaoAqzzoUJ2Im
1mGR7QfCLAP3fz0uEBCO81enLcyuigQRb93qebYXJtVRc8qdQRbOjDPb+agT/OtfBqpiVMsMEZ34
tLFcdSsZVV/mLxXGZkW/f3cF9AJOYTJP2N0JLUWESG2GW6FzuA5Vumcorkt2uhJX1eq3Zx/HhALV
KzwNkV6ddUpRI0UshCbbJ3gCIo3mjziJh27Jj3iWFP/ZKYiFAXYLFCHn5x0PXkjCCglqM8OSTnY8
95/hKdMjK470i5d5seklD9/37DhrfNLinBAYg6hbQ32Ar7nBkaf7wvgAmc5qjQVU/9n5+tI1c3bc
1kbSKYGIrv0s0hot6qaxrcJLCzkGnrdYmrKzPeOagyCkAs8/J0KrckFjcRyyfWFeBJG4a8b8Fim1
Cc+4aT0oyMfXI0xm1aemXSU6iAw5Uh2VrU+oREzTzsjh9xVt63xn9FcMoCIh/CEbl0qHKEvuHK0z
PaOlP5gquBSe6wFlNzCgWUOqXrJl1P7FJkOIC4TBlHsSpR4LrlnXW3HZWnqcOF2brAhj6yhRia1n
EWwXssGuFPNdjdes23fpDbyExC3yDatANkeQ7rtHTRAuWeqn3e3nIvitpPP/mEo+Sj9/m5r+/zDp
zNkj/3PS2Ytp/DXpzL/7Z9JZAFL8T1g5YMsTOD1DCR1f+pV11rU/YQgC7JCIFDIw3jhkf2WdBYn8
yVPRIFbCZwqEbg4N+JV2Foj0J1cNATUCrHEex/5O3lnl2+WvwhJHZMvQH+F/EByeru6p7LNmEBPy
YHRa0I+Si8Iv8mVNa/DMlJRtBL0eGNKJ+GtGQja5Zhxkm0FSswzv1v/8v99878/vinNTef3518+f
+uvfhoE7H3Eab+yvdn829vMH/mo3rNXu16f5/Bw///3zI8l4vP/8NcM0sObm/Aedf++X1n82qVdL
Ec3xnc/HGBl9iOSCRyKjEju/j6OMpXWS0P6h0ScnqNRDSyOPkSVWscrv9eO5hBorks0QNoAAMHCU
x6d+Ggiq2VTIdeIwo7uAyF6dR5OViu1mGnPDilTijoAeWpBKg5bXWN3kbbhJG+kmQ/LFhqatxzp2
P+YMmfhG9JEONSxj0njgld2J8nDbBv0mkpr7SkZqGVIOK0EWL+QEMKiCbUwBqbsmtacweTCCRrEz
BgY6afVrSep8Nkg/SCLdhGH7nAdwHEgj9lz3xuuoazvSlSs2Ka8pBOmsMBMeVIn5PWgdthDEyAMU
/RMjoi+Z2R1SNmtwty5KQXrqg/QRwl2y82XznnmynZkvDvUHIB6OIgaY58fjmEtTV3Th0D3Ufekk
UWWzOrgIhyVV/08G2vF8AUMBahFqrSDEncD6SjqgJjXS5qErohoZndQV4PhCexrYQlK/Z7R506j6
JuhibQlZ2jmlhog/Z4pD4ADgZ7rykeRihxQ1lPqhrIEkIpZ9PZoXmdYVyJ5kYARmZLDiUWqtTi+Q
2Q6mVZOA8TdoUEkm5YgLYaSBawpdaPV4+ydhDoegCE9j/GUbQ3Kk19rLPqsVu5KUZ0CH6Hqqosd8
HK7ogJLP0NQBIKyyZLdJhZRzz2KLBGnj4BFeg7LPrsEUfY0hBi0TXsrQnoJovGxS1lijOHh1N4Hg
IsYXgxJcaSaoynGj/VAFcweFyespq27AdNtU8rjvIkhRTUm2j0LykXYv4AHvm6F+HYIc8LgqeTSL
tsRyje+pEd3lavvx/aqYgd2xjcFTgLYGTmpYHaNqPdteQS3TNMpIcG+SCHgmYbytuqK0GIMZdjzF
1+ZYhbcB0QY7FwLTN8qsx97QtpFirPqQ3YtpLEK/EjmjVnaNYmJWUKSqk6TE10rFbaMBefjOYari
SSkidyHFVh0niJZGuuZIercztOpF7eiFXo6TE5MQLhpSsiSHdxzb/+wmCp2og6Lwiah4FjuOTVyV
mjoG98LQXtGM+WpcLDxQZkEcPxHxi1FOBfkIhOmTNorSzIUYMkQP4oaH3NNDZr8CluUifbdeQgXP
YMm/GsN/QIKHTA56drydJakEBC0S64d+Azgh0NBAatxMK044iW3huXOhYOHEVw0wyebTYuv8QT7b
5ET8q/U5M4liZ0G9QKof8gswAlbGetjA0Q8YsNiBB+zCyXW2r1wqH+6l8O9FVfm4r0OHxEiSpHxg
+xf5Ql5pkO1pHiDOzVbx2rDatbJNfbrh4PYr7fC7OwTT+qX1OQBc1DqN5PACeuB4etEt15pt+NWh
9ZsVx6x2FuBpj9WFCjE1ZjWrafPTuWuAZriwVoG/yi8jv3GmJYci43QSoBYgQqOeG6afinXWVS/J
Y5CnDySbgOhUu+RObmv4V8c097MIpSw2dvupre5SitqwBs+tpq/uhQJ1qzIUWzvojC0NytCaNCjW
TST7kVdC5sZ458NUFSUQiTzDuNVJUAHLM/OedCLZ5LB6cyMlSd1e1A5Uhx61EUWm1fcysdsGO1cf
ksbrxWHYkAFp4C7uK+x4qfRFKb0ZI131JkgI2AWtBBwqqERW2fCGxfZOosovhe6aEQxWI+hAHpXD
RkmQQ86QPbEaMXFzg+ymrITACDNepr5QbVWQ0R8WXZZhiEpvPR2qOnZUVNdtUYCEblPCGyvJQDmD
nodXaM3oxqBKOSqD0BSg9QdBhuahqhx0vb2BMMwzM6ZmSydjchg4kbZIKswsa2/rTIJRKMBib5LZ
xuvvl9nsdcs3NPh3cPiD5haE804o1jSQIqVO2+SBJ2w4HJptU09wzbvOlVzml0uGbMoxWPBng5yQ
Bw0CLKMT3kZoqGESijp9aCdzpUSYh9TsBL9S4J9YptFHqFPZLoTgNqDDhZpAONAI2LZRxf/L2Xc1
N46r2/4iVjGHVyYly7YcJNsvKLvdBkkABBNIkL/+Ls2+dU637BrVPo/TMz0QSeDDF1YI8omJx2IM
Brx2QyesisieF7qFYyu7azoQoBaNSWIhqmQKI9wB1ovtNF+lYBglW/1OBNER7cUaxNb+AzU2jJQQ
+v22Oixj8447fKvacV5hWA+70GA5MCaeQ6P5HGufXYFM/l0H4yXg+sM7QIYJ+Wwwzi+uv55YfdH6
HjmGdfValOK5DjCUJiXGMaGjD1e+8bcTe75sA9QmMBlAyXEG/fzZ/uHjhLmUIuQIPrvAiDTlj9HD
WXBzGmP9Vq+u4QhRhv0dpv+53IHAOfOiIRN+8XTcDZrBbixy9EZtA9oA5WzlWM+2b5bp4NjPYWus
yRn18O/P+dNLhe7m/yx7fg1/dLlsKkKhbJMcudcdfehSygEDYpA/X4VJ9JUv+O1mx7mBDLNnwo0S
OpCXqLMW4id4QlmdRszFB7zVRjdXlvj2PBdLnF/zH89DuGyj0RfVibMqCRdxsyx6YzUsDTGm/vdX
537bIhZyWoCvYC4I/BUENP9eaxQgl5dcFaeSOTdmAbHJMFyczWhV5S31JrITjv1qB/CiGPQgYklJ
lIy8Yd2L31vxjMGxTbTazZVTZlLIBq6BNQStJhvjWo0/o3IgCSsa/Vxb3hZyH499WeitLhYNSlro
342s30DmA35crt2lfT8egDxDABf03mEgzYzAHcY+wvFanSGb3SAYICSGnxiQ20gq+Bhsy4hhJHru
mV15OeeL/u+0A+HRQ1cTxScun8vz07QdU40r6ckePL7mzdJkvGBLKgnd9gZydOOcnjeBnlHxjyxG
Y7SOIbL2BmEQGpfSBXKh9SdM3mdcIGaoYlYVKBoriXucD3uDDcBIWh1PI7O4kT5m2sQzxtztpihe
FnaGGkRGqlGm5pPdfroRkensLzLGE1ux1wKoZXGOE73IzBzUnDXM3WgRDQm2zgZW5giyVlFAaX3s
ksq1byeAiABdmroibmZLp0hflw3TSiatc82b4NtJQTRAtEeLFgy67+hwuliimZ2RHFWgNyiE7oAO
zP/9C12MI/8TT2FOh/QXE5bvDlutt5hkCXpyHFLxPh8lBblIJEEyZupJv2MeDPPy68jTn+IcZKHw
ciyoMcDu+e9DA1tigAlCTY4zHMSrqU9mR2HuzlfD8gYh8a64puZ3MVb+z3NG6Hj/Q0VEi+kisk6q
GU3e4DnPgvbBmqfWmDcfCuYqfM3Sys7J7VUm4k/f7881L8Iq4kYIzdHuvKaNCiPIgVxZ1gbK6njC
4MqBqeJVvRL/26IYH0AdANHchSzLt7GZx2ofG9wsThTcfbPkSPZOtYM6DsBHR/qZFxgPrAlOEBxH
B6bPUc3HDbobUQtLZOR8aK4ASzehZIfkyejExgiWpninuju0odjoVuHQjvd6Wmm3Wlu0osBCkrdy
DMGV/WrlcGcBjFSePTIrc0gNoA5k7eXzXPwyinCLC3UTanYXhfLYB8WRuMHvcLQzYdhnBYuMlGsP
V3tMNDn0JixaJEtJr7cz+Yz8F5S0ueN3u8lA39qgWe9PeWfItO66rVcTDD7V45UD8u19ooeFriiy
Df8shHtZiDqcu8qDyCA+IikSyG6jUVCAkmWN8HgCuQVhHSDQ5FrD/586/q/Q+fe6l3Bwqmszakqs
G0QAC8GxgNckcTuFN9PEEhg4HZSJbzX3kvgJQO15xNpc2GOiWjiKNH6iLX27lOd3A9l8Xe95D1nE
Ft7jeIxKOCnlU2JX8h4koZXbYRA0eAlcu6CR8tDaJBX9dJjRhIWS9cYO673RtGi1LHnoQ6fDGKOD
G5A4EEaCimbfuF1sVgwws/MUjgTZsgRbQGY3Zm8vScfplpj6rSh6TEZ6tqV62oNS+eYExV1j2Tly
xTRyaWIpngSAvVaeSufBP2lao33XQgmCAYmlZW4vcxyYKjUA8hEVz/79W3/ruCHenhVu0fIGLP6b
sspArNr1UZTg6OA2YB5AaTuPlVcEe78lJ+dVoJYETVHUxt+AEKQIO0/2+LCQIkERWMaOONODcdHY
/4eVcPGCcnXOYkGV+jvK9s1Ie1u5WEmyHSyIUsYAMhYmAHc8/e9f3Z9LXYQ6NRWRwVosBe+XRMrH
Bj1Lf/n8PyziQb0U8AKMCy5vDauD0RuPDGTHi16ZwkNt6GxDRIx/X+YfVaWLo4d26//eFc7f762M
PKLcBfcuh+ZyvIScbADJz10ZqAQ/rYvd0QYe2zMM6B7rMKXNeIIoYRQP7fQathpoY9bemm1V39Eq
vG9bfYDK33vEKVkRr/9QHI0PvpS3hVUeC9veQZJtw6iXj73/YbjkQ0q+dt0pEdBJlAyuhpbsHxdP
euuSGHVKtVHFZku+2hDZk9csv1qzeaE+VDw5j3ZormNU5IOoa4x7IL2AqC7mx7Hv7xVtQF6FatXY
kMyYbORfZXVsZBDGxG+jtGIQckBGgvGziO6nNuwArxs2RNLHKqwOKLA2Q2XltOu/KKGfaO/SDTwX
3vUAIy+0M3KlxRiHot1JtRz//av8dDj//CjnOP1HTt92oqshikqOjvHqAAKm/A1xuiuFw/eWIA4n
7k/sLRO5M7ruf6+iZ86hIrmg3AX5ds6KBDJB6a8593P/41qIv4B8/JOTQH4Bwt2g4KCsv0S4FDOz
BlHa4ZEZLeJn0RZJKOlNCencuAHAezSQquse+RDzdr2rbi021at/f60/JUZ//YhzuPrjvbq9Mg2A
fMMj37hhYsT6EbKGgDoDerJ8odUE70IjuTaL+mnVswKFDRMZdMSARfl7VdFTU/hw+ToWrc4d3iNp
AHdiASBY8Ee7Yw8giuSeYeZFH+4Gw/0cCrGaTNixXjnsP2wrSAefO8Bna3RE5r9/CK04uvxO6x+H
9jDNhzL8MMWVPrP9Q8T/a43L4KjcoF28wT9qQ9zSKFpjLgh0f5uYy0tUFZmIoKAIuUWIQ2AaL5+o
t6zQ+o5byAKSsUBNd/Yskr+8oEn6CCC9AOogZZX4BkN1WyeQC1jzItq3sF+9ciX+tEfx2xFtIbaJ
c3FZrfs94MCkUf7RXflbKwUZPfVuz+dB3l07D/80Zi/i7lklBPZCpg8HxMsWOao9OLgANnns29tp
4E+u18RtWELaEoYcbp/3DbrjLng3pt7CR+PWBLrW87Ouf+mmJ1OhpbogVfJ0jJoz6UDaIUTHvvpl
L85N0J8iGJCWTGbT1O+F+U5bAKMxXw4CHk8cuB4C4lEJBVlclGUpMkKfR4m0KgQGWcJuAaPEwFkS
EEZ2/gj1NQmSiA2c/HxPGDITD2xqLu7D+ZF65b3h8duoUA8TcP1+LxJnACdAFCuJyD00qEihDccs
0EQEyzCLvXGFn4i6PXqDfrWbLoP/XVx218zZfii7Ahs5B9yNYMHxTfOSL5Uqqcf4CTPqFQElxJsf
lw5KtI0TuxFQ2tb/JwD+xf/7E3f6w/HCZNGFvd5ZN+SbJvjSQbTUMCZ2EuzUgIwC1mrmiY9/j2E/
LgI3FddBtwGCPed//0cIK5e57BEZ2SmK7hZ/P9hPbLyiB/RTnYw+4P+ucREmfQoN0aHDGiGoXcdy
F+z0KbitodIzpV4yrpzMjtndtTj5w5NhWoT5L5iCwGdcZnCM2b1hhqQ6uZ2zYQFLGiPa2Dq6dgl8
ay1jVn/GeYRQU7e/y8NH0jIAFxyjYwdHZcSYgibFGE6wra9uaOM9ebP3WUFGp2yDFfjq/4cY/Ofq
F1d7R3jNJ2c+zyvofdBhL6oCrCDrCmjr3Im7CC9nrWD4a0HRCSzfi21SdaYqcDyC4zxXN960rCFt
mBQeTfQSJKaWV57q/KsvlkPnC5r7SPFRN142BmUI8KNhae/oz+sCMmiLea33+MPuQGEHlAVaKJi1
XYoB9rUIQ5v13hF+WhzCLFN/GNorznk/3dQYdYBiimsaeguXSYqIRhzuJXCPZ620rU41dB2KFNQ9
EDs2wXZcGRsj/6/P81+7/uK+dBdQv2FbWZ3qsklakC64BN28muN/X+afEvriC0FTGVUYniD8LmjE
IXeMc43TpdEaQkAXoPA5bQB2Jv+Y/KiKNUezkYFfhFvwSBxxVfrrh4B8VkcHHh7d/u8ZIMSrYSxn
SHZyV+w8qywSfYIDU30a4rOy7PCA8n3FD9GmfLw2Er7gvP+TfULtFVkntBmi75BTSk1n1n1YnUg4
3UivePJDwHQG37upqmlCfeGshlp+GuZ4soZmPxOUO70tNpaqwtgvhjJZQvYiauQkskkN3t4pE/CN
3gaTNJD9egqd5ysf7IcjhQgFINo5GQGC9aLXLsICQrnF+YPBhwGMmlh2XxYAhmAu6fq9dj4GDoo+
sw8+N+7Hmq2DgqS0vnKwfzoSf/2M81f9474BJA4dquUclffRXf109qQRCUtKUG1TA5pt12X0f7p+
/lryIl+epTEuBhwQT+UcF09oO2eQj7xjz6BhfYGLA77Ezlx791e52d9jWOgDfg/AybllcRnDgs4U
RV9G1Qk3eMjvgd+LnQYNsOC/lHf+z248s9890/cxWb2khzgNbA+b1sJu3NtbZFo7iHakZhW3KfpH
8bgSj4iiVxLzn7YTVg7RJkV0+4apjdTsuyPBd5x6ntg9rrtrHaXvQ2KAhP9c4uJqMwNLdfq8Vcac
rtl6ADEzA01QxsbK35Hb5vla7DxvhMuYhmE0uvlnCMS3CWJdLyanjoO9uSrX1q5ciY0NJRBvc+Uo
/nCZomyC7S6mhh44dReXaeQBjGp7Lo5iLpZkILFzox+dD5AVU7A8+7R6ODOs35oVza9drD8ehj/X
vsjF5gZmqopgEC4zsgePD2Me8907oTJ54F9Lwp6s9+AdTJiHf3/mH8q4vx75IvpMrPUXqnAGaxYi
M5KpQNe58Q4w+bpyM/24MYHwwowbAP1vWXMZjmYEEEV1KgZvw1uIjQ3NlWTop04H6jpIq+B8w2Ti
UuOXhxOXRlRXgC/0xyaXoKBNebClSQNM0NVRyI/bBegXpLF4h99KO0icRqzEEO9kv4UHunZ2QQ6Z
VhG7930OeYF7vh735s67d67t0x9yJDzm/yx8CXzy4cyh6aCrU5eCQDQmwbq+kyuW9KnOQLVe9i4Y
d9fuVlxFP3zCM3DzbNQJ9gOSwL/vCI8DG2VVxD1WQyCSvivtFWz6dKpgTppUBllHgzTWAfD0cdFa
x3bR8K3oIFRhePXOlZ9eA7RFY9whac9Hs85UB4hN1/AGE8ruU8opoXVIY1kvaBsuxjveQYTWHbia
tpYKE5sCnXlLbpbAfC2D6NMuF3tNl+DJhrttUvXLxq2cJa/QqxvpXGStDQCLZ4stlJcZuL3aTYmC
ukRRw2PLCIy8dYLcB1sX7hA0EQz0waAqPoqo2gVqeDEHNiatvTxqqj/MGlXvAkY3wIPhkA8jWqaF
528nDn2iyOvR1AAkl2oOJTILGFxkX6/tJLLKCNYN7K0hYcH9dLZ7TMrtcadMVN1jvcIcMW8g09HR
ZomLs5KudtEHcWjqTv6hM+Fjy0iQ+F5/O5IwhZnRc6f02vdJ2oRW7psKTX3eoiPgjdkYlEHWWrMT
D4D1Ig9bt3ZzM9hwffdcljNnuONSFInQ6qMCIipRodQAK3kyXdxzP2JuX/sBhkZeLT4qYisAT7nK
fF5/DE6k4x5QpKQcJy+jYHqjz9+k/blLjJZGYUHWSzRvLtxU40D3r1MXfDhnJGbta5bSTt/VzXS0
fHs1V3Za1TXZONOwK1qIbARAUrVnlrdC0g94V6aBYYSCBYRRnOFXU3Uyrj1qJpRVj1ZP0YywrZvO
U6BgYc6L2cySAGOF7l5RvnFP8RTuG1+iCgECAPgsB07gdQysD5OEu7GaZN604ccUgKduufVuicJb
F13fVUcnvbOj+ZVKTIMgaJDWtG9iU4IqQgeCaaPoYYfQ2DypR5j/6sKLACoJox0F4CzHhC946JTd
PvEy1PHkmHunil4Ca5AJLLbew6CC5oTf7fvFzaFCcLucHztSEvgJs8xlJ1dTMW8c4sPDkYdPkaNI
qobyfqYuzQfb2o81uNYcJq5o49SnunCOeE8kk2pMOhMnaVb0LpT9B8RTTr3lvZojx/jJGQeMxPDL
/aL3V+00BjeMjBhMhjXGxjZU6v3O5M8VhbhWC6bLVLqvs0+WbBIgqNtKZ9AvaGJnUlClXJZVLep3
GFWfEXwfPCxXONA7KBGsDV/tCq9/IIvxmwdhd1tbfdr1Z/WQNulByjJ8Ch2VeTOVaMjzwVexM07P
BTNljIm6SFTX4ecO9Mkz5Ztv6cOC4X7iRdOzDX5QI/t7twcqGoyG8sxFyGgPTQ0HdHsfJl96yIII
ojSyPhRBgA6vjnA+fftEy+ZYaGSYkyOzSqLxb9c+oCgeT4qA7CKX3XRRp4BGKb4akz4G8/w+O8Vt
S8fYwp4r5uYxoqgdIMCbFTzcywnCPH3Xbtparn2DPzf+lNZLhyEqObgczP7ZcbdEB0+BW2+XCdx4
22FR7Fj1kwN6WGUWywpIZGtl1669HXscSLdw2pwQ8JMm8Y5f8yVHUJNUqtpfFnR9bJuC3NA9BlxD
KcBDkw1ApvDYk7NsED1QBxmKK1dUOkCW6FtY0kKVweyzUQULdpiNo8o+BIVAMTAmR2jenICoyfre
XYWLl7VDA9Bs1K0qOO7wRqdTBXJ8S1YKWiwW65PJh4Af/VWaTwv5DcWjtLXFk2t4CRw64WuMCa6t
gC0H6hyRp54LMKfoK5x0ior8bsImdUHYxZwpD3ibjT7PCitA6xfRNxrjhuyDHkIO9GXo1GaSRVxB
GSZwQZFoYYuyfJbo3ZBq/NVBaWIR3gPaKF3KGUynDJIAgX8HPMuNZ/yKALIMVZhWssh8r0kc2aYG
BHgasz4g1ENO0cb8CWfLKJqtiDBi0lCCmvUT5XsPNkIF0w/h2G1n3W6p4660KR9ay7/xiyKVmn0O
+KvePALJD5kG84s00NxY9sojH+1Y7cYBscq2nytMOaIyXI/NXdnfetZdqbo7WbwNVQHXKugMWVBz
8XOI096Aj7NGeNpEVID9P2+Nej7WkZExAEkD+CHpBqG57BJJPptgXFMFZF7JHgl3sxAwn6CSt1qC
wFG9DFadSQxbAIeJawr1VlkmhQ623gDBHI8+jmoPWH2+TF2KwIJT7M07YK9WRvHe+cOmlzKrp34l
g/ulCRNemCuTknvMi1MVAjRseBunbLdRCDQWPBxBys5UVMGasM5lCdqoZ+ULQbYauveavRs2+vYj
S90QzLyZAVs0xLXtjTBIrsGFuOugNDeKlIxNHoxRCmTlWiqSVaJJAo/cF6y543WQlQ5DjACRDrix
MZgT2sGZhgbrzv0F6clUVE1mzwX8TuA3zaIMcjVbT6lY1JDOWcgGhlLbMPhV0CquRJWJroqdILw9
+3qVpp0GPkRPmjr1u2g7hgOUOz7D3j106jREz6aGPJ5PMttGwKiNDcazyTwAwV6SbVG29zVQEoi3
GbQ3zsqucOqyoAslMo8PALaZ6SLb2ENsCsUEYW614PJz1xAsSpWFbTl/0K7KOjofAvdFS5w6FxCF
SG9mDEGs4vcMTpAL3MkcvYfVO0RB4qhw1pV2N678mMJ+G+rt5NXp0IdrxgYQPKJVIMe7RqBYd6u8
MNuV6uYbzSAv1nyGnkwCq8vLcHjBV0z1hLPu2CvYJ8HId3WmqgRddKts6A81Vt5RnRd+lTjjbxJB
ztbWEM5obgPMBhpsYTngxIoZ4gq9vzXwv5GDk7sOv+fYkZ0A4TowXpqKrQpTPOipWxXcSRnkUTCb
hd3PAL0NlfVlmxHNELIwXFbBw1hYcYuN1wzWxjU1GqXQ8NHVnajERy+9vdXIBPpPmSjLx7K8d4hI
rVbt7DJ8ZUhamFvsiTWvK9/Pic93agxhlkf30ORJDWOOBUVwd4oETqH3nJg38yyxTVQ6GjfybCDR
WOi6wEXHfEXKe19EJCGdTHz9EJQy84ejiZSv6tFQVWsDKtkQj4mgD3DWNYUwGz+aAtbmEIQxJvky
mdDYCW/oUJ4pOmlh4rakt82I0bNV7xoqTxZabgS49PNcxzYzNh8F21vwu9ayT7rR3BrRgwQI2jPq
fChVMi5tUuDIhg668a5a+1LshMFvwIW7BcXkw/XvQTGSzn5sIU8zfhkSmF4ATCo8oOu0a2SViRBf
ZmvkRdTmrYvywAbqz2rHVVFw4GhAssUpObiuercDiVvusyrZarTIOjQxW2I+ThX+2rZfeOKXX36h
kkbkIbQxfQhGof4RUATjBzBs+BxtJ5dA24paKxGVkJlFLTlRKzX6ah2VJqD8aLVOelUEAOXiWgsO
btWzRIvXST4OgiYQoMtNMd8NzUt3Jl019fgc+tMzMYs3Ls0Mol7v3BLPwxLSBNGdJmMgLJyQHhIu
wiII8mJv9KUBm+Pht+t3D0vEfnMfGHuiJtCwaPhetmLf8AgCcdBUxR83U+yUJiKmAaRpOcHvw1dT
AETORD8XiQwP+whabB811/dAqr9XIF4Tb9iZwB8EEGQD1yYLgByAZTn9pI1z4FZQAR6kPjTTGRcd
5PPK4KZBdTA52Gt2AS0fBVgTdAHHxttVSD1ZMyeDcwCtKYdx0CqY9D0sq3NGHTCLsZSld44/r4CC
OqDe2DomJK2B8lQAoKb91CZqsVd2cNe5fGfMC4shgZu1bFIp1PVTPbO1D0EzCVGhqamzQS8fZKqy
ofqsh+ZW9/aD4lCjA7gi7GxkmvOzOzm7egQvTcEiuPUfDDVCZc1M9DCktvNZqjCGcyh0r5p1MQ15
aUHNG2iJwvDSmXcbz+g2BByMcZpuAgPZfkfSgC07qelnWSO9D6EHVj9y/94AVNJy+G7Uxrbhw43d
tGnh7flSFDmVkwXyw3LC7m1XrG4H3IWDSixhQhi/h3yi6xGUOgtoeGNjvwkW7jn6pGPv5PANbrEE
3ZHRzaa2PM42n1c2iWhW4QpMQgp0H7TRwinYoZMAkK6wHkhI30qLvRr9+Modvae8aGM5oQEEFHA8
UnVnFV5aiPYuCOsHZlQZMWkfj+BnrCaXqk1pWicxQ1/ZNvUvYYaHBU5Q8egu65aUHwH3JNgjoEep
+aU1zQNuTqRoXmqzsMtnjNMTjKcUipIQsnDC+SBOAHrLiHzGoUehzTGvkKVFA8oO8PTLG1D1zWSB
p2pfWlABa8uvVs8puhV3RVTuR2gWprKd3oNwWZezOuluvEUleoCNysZR3YOsWdb08k0bxksdhQ9m
6R2WiW+qojp4bn1wnOKmrq2bCRyrpA8CAM9x4MqQ3yqTPARO+xw0wccSBr91490yqGRFkV75UQNS
Z1GuuDnnfPA+TOn9Jt2ESGsHH75Z3PaSnJkeIO6Frx2jDwI1cEwnHsTSLj/bZoTDGOn3UWEOq4gX
j2xAnSRcWDzT+tOdQXmK3D3sUO/Q6oSemfoCpebYujgPfig3U6UeqB8erEX/inoMoPvgaw6999LA
2KMGEfvWiwis7SIaK4uehgmQGL/pkkFNEFxRTKVThOsg8IVe1bOwMnMkD7oLcRcY/AGmnMfFKtQz
5IBgBE1A57Vre1tomyYeq9baRyEEV3lIbTZHG8W5ECgchRsGOCxjncOTDvNO3/3y534HB8pnpr17
SAjimmpLsgf3A3Gt4ncV0OProQUutQOsdXSKE4Zi7xojCKSX870U1WNIvIemGM217eD/3hLIzrkt
Uk6ynlh90zYcAnaAWCYsgh7C4HW4kzw9xnYDtamBypu6XT4iYaeUOQ9UArYXlUg2MIpWa9eCGi0q
KneB9thYeZvK0flIMbBSfHpzwmkNGziQNiwwvuoeGocBqgiO6tfjR9zuwDnO0DF0TGGj3mRfYSG7
rNbTJwQS7gev3syMrKquEzA+lGMJPKKBN+62Z8PmxTdB3VpYMgWmn3YI3TE4o5gcCej/BQ5kH4vW
6zL8Z9jKcWnhq/XrUttobuCMCqpDRHOriKdOpNQKXtoBzYkq7B8COh+rSr+Isj50HcTmQnWwO/3L
RUIamdPKdXQRm0a7rWQYbsowHLNoQmZSRaqFpKT/Tpjz4g8GZPbQ1KCLfgpFuFNn27JCDHpTjxY0
zb2XiZtpKJ3fgQOYMi6etSearWM1IAo6UOcXbDWY9hGkmJtmkkYMR4YHG1DG2OrN1dKhALPM1WBP
OUU3C83ZZIiQz5X0AOTr+zKq594Mt32rbucW1AK7rFHlSgsOqpTsXIEQZyCMIxbtfB3A5h0IAiBw
xtXUNl/UUp9+KW+bqlJAfZAx5aP+Civ0ribG80oCh2vW5YIsNNjjn/pY2PaLHYw3vixmcJ6dQ1/1
z6U2bgrh7Whb750Q139hmqdoqnND6cNktQcNWTnt4cPVfrNli6zW3AlidwKhwahQiGlpNtCpUjlD
nt/XZIu59i1T3W/4qsN7YwJRGZQgK/ZnK58WC9qsCrXBOMAFZoQuUtjVudmJvEF/ajWXSMDtznww
zfLNrHHFC+QXCOS3iyYfbAxWdWRBkA9M85n0EnBUAIIBiK1SqLhsBHp/gKhFRVo6IQJW886q5Z4M
oIwtwNLFEmmfEM62WFARFw58ZgMUg4WfKtvdUwOkQxuyE2lfAlYudd/GAUA+qoVo6Ni++CoKk4ou
SP6ovBdz/WgRWPqGpYWHDNAV6CH7bZr9qiwbOyYB3IZttu81OZnjPKTEE8+8hTqqxekjuBkEap5A
QkmE/5T3qOsdzX9PHbTSa4Gy3+zwYxz9pu3yMRrJLx+jRiiJGrcjHVZ9L34tvAWdnRKIfSo01haI
E2dRjzTcMtunuvXvW5DR6xEcOpvfWRpJM8AS0HwnZp+S2gHlqPTM2LIITHKHnATGM1lCbDcOh/LI
xYGrpz14m492H6IpUWonJTO5h6zAjbEUj1HBTp3jb8fCvbfKpk5gqOAkpmRguTMHhDz0QBMQinIt
ahtqYv1b6JRVCiPZ2zbUKu5n/uw0JRhAXu+tonBq08g3mrxXbta303FxUJ6rTogYyn5BujjzLvCa
zQjVDd9vD8Lt+530JMRFCfiMgHzCvvvUjGOTeXT6MoHRiO2IfMx+d8ci9ysiqDkaxlRGO/bCmaxj
tUCtdwiaB2dp0aGaIF1ZOlFca2LHXmFsyyW4i2YjcwdjD0wsYpOgj/Y4v7BunmLIjCKXdocbovid
p6ffPkEO1UJIArWFNM8tSpBgw0TZc42WxfTWoVMAIQUBdPxiJNb56Fbs3oAYRALJ3ASNkuUeSFWd
GENoxxBdpBlWT2xcNykLpIZUrbHqIgc5g2w/pOmprVewNga1C+au1PI3g7F8cBtIkRZ4Ww0Jo7b0
ppRMCkBbHAkIQ1OUcX0mPEjz6s45saH+6BsPiMXoRvIaeZWqOS44bPPF6soVIId7XJYyJ2AvxAYq
y0UtO/ijTA+L5dwWC2QkhV0An2vYT0ON/BE4jCmWjdr4ahaJzd0EF/AW0w3nAbJvKNmsek6QqqNU
pXwlFuvW78oDmQJUdoXzMLpRHllQBu5G9gslQdJDXz+msCeO2xkIi971NoEu9owuECdGWw3qnOVt
K0wQPiAy5Jt0jWuWpsCub6ba3aHDeZJCvdHIW2JTIzYUA+KQwWDfOmFmkQHVAENnZ9yXrMdNahXP
SsDqtXGXKltqe8ycrvpVj+PLWDlH0sMo0+yhe6xqFSVwuYSpUcSMtJtw2UqgMDb42A9uv3y1jfNm
hhrdY/FiTeQ2aix4BFj1gQ/9Cxp+rzNqzTnkaJRyZCSVcJ84lLl1wd6jqs3L/0faeSw3rmzb9osQ
AW+6JEEvUZaUqoNQSVUJ7/3X34H9GkeiGGLs/brHVApgZiJzrTnHlMe7sK1egt640WP9AZZRODdy
Ju0w2PIqt+snL/cPiZM4M6vVpLldVdK6kzleBqqToNET4yyLAGSPQTKP+dQufYoToamEqxC5/cJU
gNGBVLJmbNXPheOIbeQ7a2uUH9q0Xuca1yeTiqyVw9wvjN7E/W3eWlKI0kVSbhph3PAtaFnF4VNo
iOfGg3ArcXeIvJvA6x6Cqj8aBLPO/CD4m5nhJrOz9KZKIaZn+bSwNS+HhYqYqhwq01Wokhl2to+y
YqMU1mPTqi/dYN23mfNWJKzXINxmqbnoUryFxfjsFcVBMtTbVk/epFrepXa0o3pNbawR2OXkJ9tq
vbmfpPeFmbH3cZjpxh0JJrcay3AtBCXIdEjfrdEik9mzTkGc3MhJsxVm79qW2A2V5UpNfDPWlM77
cd9rxa6fujJV1tXkSKCT9ILwvpedj8Ial3mb2W5uRfq+NdRXP9X4vJkYUcgi4DQmxoWsp3RUpP5Z
eHzfh7RuV1mcpCg5O20pRnY5m/O5E8RrOL3eHJoL6WXEbwOlw6Q+NLd6m+F67rqHvDUXeUJBKinU
P4OKnNMb3/yseJzcVtRsi71jsNCKBjoGFhI+sal1U/kDWu3JmO70/POWLax9rBL92uBinyvtsK8T
84gLhF/We9NE68yFTUs8bPiOtQmY7LpjJFFg+Sy1lyE3XXuo74sO9mlRibUkyufQE/lszDK2Bcv1
Bdb92htWVsxeaQiY65V0qwn5Lk+NVdEoG8MYBC2Z8rZy8le56Hd1KZFdY+PXtiX6cP2uNOW/MX6D
mRiqZRuZlJpz1nYgiUfNA1Zp1yow2Hx41gLtFLTOMEu7hosIqQJzAYtjnY3Z0ixTrJqcJWiqRVBa
IxjZsTxCeFMDvlSQ+3M9HRejQ8WGTRZ0eUWRK2AQqhG+s5QKTgKa1lCeM68Gelzo+qJuRXNqKObE
+DiTy4gUSorRdPGpIS87RdUa0V6V278/CwKujHLeW7awaejcweLToOqLOItWRRa7AGGuqAG4g1wQ
ddgE/oJQJgr8Ww6z0aRlxJUI9U8lxByn8HMjqrvYrG65Vt1ZXDdmg1VXbm1ZBm028Kn5RF2gsjvT
Q/1XJmnPcVLc1Er2EkG6WamNOAK1Nmc599axM9+roT3pellQZxIQQ+XQoYZZa2s5lp5jmWoCngi+
SFGpzOzKW0S2l866dmzcFGLE9L2H51742bwa7WBhU/cTQbrw9fZGl4H9a/aBw//CMsRdklrlSvPC
VeVEEccraXCjsUu39DfzbdsX5qKvHAlVZrdlx38uTBIUc+3Z4HQqG70yDyqvngdpGrgxqZVu5RlL
I0Umn4TaHnXYlpDdvwAAD3003DbYWWB/Z7S8rXg+dNOJUh5vJW44le/cU+h8UZPsUbX6gygT6v49
TeeI/p3PJ4WegTLNYh3Etva38J1k1kkqhZKOtoWVyUzxMF9qXb8o1eRDhJI6a8Lm5Enq3ozxVXtp
f/CH8MHrk5U5nWhiS7qpK6qmqL9NNaRd6HSPTdPtiii5k/XqNijGlaKVrtTat0GfJK5ZALE3kviP
05NgMDTc7Mv0BbgMX99wJSqT4pVFGdXr4Dy3ibYLOvu3VSjCFVb07vuG2w3246gZrm/6h9qPYPWN
7B59VG6csXuqcPNlRsxBXi5nYzEKTt8F2RRj/Sal3b71gqOZ0MENcy4OTeTvPWH7iyYI64WTTZcZ
NEA8Z/WkGNG9VcTLWNHe5Xqkf5Qnt4Qj4FOUvX0bU51UaLjNa6orcVhE1KR7whQovvWl8+br3Lf1
Dtr3mLpsaoarRrSRnYoLfJ/be7ZYbsH6LccxKFBK7/r5aHKANaGC1c39qNKVpKklxXiyorpbWRGb
flXlx5C+bhJHwYL+8q2vlSiZwVXZubE2dO8pNoob3ewPZYdVvA38e93JtSX0spuwBSPay9ZBL5pV
r2CBVOzJ+CXtnJpvTNlTFA3kdzVO3+0INZzsSJu6b/bIiO/KaMAfS6gLdij9TjXGfQmygRL/sMiH
+NVXM8qBFZytfnDI95HHR1UK7zvL3MFIA48etM9j1aw6k2VYRwS6h1MbYUhzKi/0wmJpR7bIPV/t
ExEfoMopmc4CMFUOQSZUsUWw8ersqcgrXjm5KoC7fTd1YplLYeMAipnulIlzykktSQbtwPn0vhDV
azkq9E0eorFap2l1Y1fcpnEpctL/p6Bkah8EWPNCx1fJyQ5pKu0dhXJP3KJN8WHo129mUr2bJqEL
ffnXUIlCMb2dRmNqCH1tpup0r2J70efsTHrM6aZy9gKBrzmqy9JW3HyoDsKyPDdPaSjkQrqVwAPM
mkYn8kmKHu3RX9vmcDdKkQsTjZchrfU6eM7Y2maZPi7jXFqltf2aksOgCG4caSs2Tk6NZUh/F3F0
x/F9WTSqq4QjPqNEIg06y2/ajkSKQduXdszxxkpWXhtyisl6eprOfaOlKyv1Tk3jjHPkmX9ks3vS
PH1rWuG6NpV76hyPIWycpV/6PRtCWmCHG8gYnCQGY2N7c7Oo0KoQOrWzzehDgzWQzaqiBklm2n9U
p7irRJdQdjYr/uOOVqDlpJuo5XzXpmXs2ioO7DiJ7ZkcUWTDchstSonmtFKUU/VmfOgTOtqjI06K
Lt4x+J8cvQetl9MzdNqCt1XIYgvpKltLU7O1Vg0aW7Ivtrpc6MuwAPWN1gOLoKzfYsZ/0YT0XLaM
MNFkZglXy6VQWlrGFAEjNbiTJAH0GT3SmFubBG0B13F/cCUaLFYk27OmSp6GqHwyzOYqT1b9/hnE
oYUgDhgC4jjrzJeJIsGzHL5+J/tXu6AZS77gAAJ6dFP3uuT2wscdWSO2BB0ENVFNZ2q/sFZ8haSY
4MSF8aAa5c6vs1XsaFcYxhf0mg6RxDzX9Ehw/r7qxOoC/ZLwZBTgYyUjOG+2KdZJv/LuRr5NgSTX
bld7BIiY1Dd+Pr5ckKg5moLdY7J1qdBtvg5tpFVS6KEfn5B5b5PMfq86+fTzEJekmhh1Yd3TGVAN
6xy7kKOHaRI1idG/5hv7T+BGq/EB9hY6Q7xTK23jzdPVNbXhPwevMxEspyQZUa+CuF89h+WGppAC
kXsRBoKQBl/NetOj7LcDknpWxRYNAu0pNJu9b3DlTDqao0X8Zjf9ARrkfRh3OL6MBq1RRqa5ppjv
eqWt0XOFqDg8IqLq9COBDDQLiDVa9Lb6S8sjWu6jxBlCvqv6nK6VF74Ujl66eFvutQydQtxjj9WU
e7u2bjzDYp+mLxKGxVwaPWT3RFjwr2uPXNJOBD38KtLCcBtbp9asiYfKwo4rKUuVdkiUSb+v/EoX
bAiOZnAuAspjKfL5woJukGaRxST09+INNN0bdWe8CNm9KXGwmFUv4W3/Ri7CiSl6DXl0aZ19HvtM
Id1orcLWpkQnrgG/axjBCLZJhyzFFTP8xXHoZTHPQeAa5yaxEb2cESpldCrUyhVF/UHNalXlQ39l
VV0eh7A2HXEtK/tsk+rH2s+jBCyYKry1QqVirPBNKN0Vj8zFxWsjXcccBsDn3MykJJmkDkUVnST9
Pcc4nFIl/XlWXNqZ8J6RKz7Zz7Cvf90eoop6T2kX0SmswltRD++BVM99ubwDDr0t+Hj4Nd1zJbxm
07r0AuHRTCQGm13jnFPby71SIG3lBeLF3qe2iUKo1LZ1qb/8/ICXZj32H3yJ8I/xUU1/yCcbh2nw
dXPKIDpRqQ6iD70w5goqhPS58/dh+/rzYJd+r8+DnWnWcQ8qrZ/zVBXsr0lzmlLSbJ7/yyC2Q9Iq
01w/X8cUjvIgNhxMFIDDKtSSTmpdmRWXf53/DXG2XEdDDvo8w9BACNp8pMnZYX4lI3zxH56EL72B
OwtDyDl1BVZ0PVqhGp4kq30te+fUa9nbz0P8sxLPvxKgu6ZVilMCDtHX3z+hvkI9SWfnWSpLtDdb
gwyupTkrngCkrqWP6ork/tIUgEaM1ZyGwpS68HW8DMGQWRladOoAgHbKXkuumVSnf+H7E7HBTQZf
i1P11xEaucOOJTqeaNEutH3iKjt/QT0Vf1B3qJ//vTuVAxL3TQseHy7fc/9hRHMEk0ITnppCn/vj
jcD5ERjX4HTfZxyMBLYCTEF8ouAzfH2ozrLGHJaAd+Srflv3wd3Y5yQ9xVd2g+/ujq/DqF+HEaUZ
RfwvvGOEG7TNpX1qZqTWjTP6CFfW0D+nnq+/E/8SwAEVC5sNneVs5+mEVOuBPQLd6iM8h8akNCKJ
rbTNmz63DnEEFkcLXoykWSeqsxlKroYQ+fBBOdqW0iSFUoLeyCLrn5TW/qNJRU1RU3/knOE6aQLF
LM3ygyz8G2lw3p1c3pvhkC/KwEQ6SuqeEdBebYpT09dPrcXpf6CFMhA6JpLxqZ5MBnZLxa7Lu42l
UjkLEkAQmY87ASNhTFkzfLd7K1qkYXFS1RF1QXKneGpG6hcXNksJEioT5gMlpNdUraWFMxYD1zJM
jFrw5rfDtvHbA+ekt0AvD34YPf28sr8vNIXvB64kA1gAH/uzZZCHmHszD+7WKH/kzkKLr03JS3OF
zzu+UbhsE43y61xh28v9BPTcERv/LIwewin+zTv1pNX9/CQX9iholwokXZuUV7CxZyMpHc8SG51z
TLV0gxx6pSr5cszsG0TT6zJRFNoc2SkbkX7qzJYyjmW0Gn0/C4V/7f6lfi9D8sdMixAfMFkCxtkG
Rgc76804c47eTbnnHvsWf0S3sORJQ073SK3WiOHm6VFfOq5yf+c9Fvv6TbnJSS6+dsI/Cwcyp/MB
5xIoLaBtVf0bOkX1BmegPmYfu22+17fojx+Kbf7Yr6dwEQsO+QpyX3+Lm2J5LT3lgnPq69hnn/Ik
Q3GVRYw9RZr3TxVcYepvrr8uHklIu7JXqBcm85cnPbuHWpFwVDMb7GNDxqYXGFstsbHXZYl30+vB
sLCm2oGMimjeJRQ3tVT5KJ1gfM2tLsMeVP/VzLDd25ro3VQRz4MvADTpxXiwSlSrdLDsrQKVA9iK
kNamr9GKJIPv52l86SEcLheciXGSY0U6e2VVHVDlyxoJymC7aKN9eheaD952FCskb41LxWQRMmsI
MTSmjjSxdhvNnpMUSe794jp+8ML6xfD8j/lt8rSff1IkpDCy7JnQqqJH+jTbCgqXlw2kkRlXfr4L
v96Xkc6+Kj7IeJJgVekoe/UDS+dAqsrq55d7Ftr8/9YClmOFRwHWKRtnM6SsrNhpWLbHdokRYZWs
4pP8kezVZbbo1tpjsR5W/rUxL7xBEGn/G3M6W386O8PLbwKvZ0zia+/LTbpEtiIb8+Eu2SCaRpc1
i1fyQ3hjuj8/rDp97c8+nV8GPtsQ7baTKyU2LXg02jLZFjfOrX6H6cgVzyCzXYQSs2FH+/kgLZDr
DrurO8/0i/3wB5gTSuPTkzuIt/qICzy8JGCAs/hARgD287mzUhfDOg2vPPCF08/n5z0voITxmEeU
HK3jKG4n5SxylpXIlc2V1/r95DgR4tD1K2i/aGiebe1lFOhBkI3THPLvxBsqG4vJlLjd0dkVK4uQ
6ln61mlkMBrz+kad+et6PmA4//nPuEAb+vpnTMvp08tNlbhEWsyfMWUUTruC2Moba0UQ5fraNn7h
xTrQHPXJuzlZtM8nUuOYjRb54tTZuOn8UvkjymZL8/X252f6fstUPo+jnc2XMvIzPVInqKDTWkRE
j49Elt1URvswqNofQ6Rk2+lXjg0XVidoZZqFlBRV7gJnOwIFMZBWeJhOSVbtkB25spA2aLqWctH+
+/nJUNCPCZSZChFnE0cJpbYvI0s6xpTSfJpdfvncx9dSFS9to59HOZsXDoCYXi4l6YjR4SDGZk2B
4MrvdG2Iab58mnpmqoLbTHkQjXv5rBrV+76T1/9hLmiyrLHIqEzqZ1eZSBe6QjVXOhoE13YCfmkt
FqZ2HDDQAXubN821h7qwrqkG/G/Es+9P63RGnXY8lWzDOKjBJiMO/bCAq8ke+ocmxLtvppukz3+b
zdTQBMNqBgCrRhEHc90YkTxH60zTNmOZYCDRyFBWkP/PYin6o7YGSb1EIRpF/R6LNFgEyDFctSAk
hsT4NfdGGsSBvNN9876TqbcCOpOJNvDpiw1CXga6spF6HDyKSbkVMOY409UWtmB+bwZk+1iZuHLL
m1b12e795X2cTVc++hmh2fwC8hbPwDZYdaDM5PW1m/Glc7tjk6ejc9GD/nP+S8O58MOy4ITRVq65
nU43ROxJbjsf50i08Oddb1hcXPQ6pXzquJb8rWRiw2aq4kLhUKOyY4MDStD2lqlFYo71X+axbk2P
RtLpt96IoYaxVtmddCwxC0VysTY6ad7W1qzhssgxb6OOv39eORdX56cD5NnqdAQG1D6dDpB8I2ah
59yUhXPlIzjFmX2bHI7CfRG4BK6g84qn12XV2Ja8QZNkDsDVWARV8WwjMazbaAMTDsUMMVOLZvDU
fSOHz0E8uEYn32ZDv4x89TRUNh4HJ8ZP12/LMXpOcLRXjXBt2987vWnNs7HeGrhQkJuivEt1ZLaa
/UB707XkFhVHm6AQl551J/3771/gp2c7D0UhSl5V0oqDqN8kORwvuAMdQqSfB7n0TXXoJMk6lTvV
PK8/1qgRPM1uYRbHTrFAX1lBR25JErw60j/kmfOFzMWHux/ZdQBczrbSvDYGDXCudJRCHKweKixD
TWAGFBjw9BuTF74Q0EkHWR6QoWPrHXWQBX0F4CCUD5jt30fMHxyudmOjPf78Gr7n30wZnsDUaa4B
Obass7OFqWi+qKVIOkZ08bOZps7UFUHaJGBqYmbuEf0vYnf8C0tpnrzy0y9+Hv/STvBpePvsyNH4
ddVYZSwdh+4tsJP5YB21MVx1YTH7twMRV0r51DQc6oCU0L9+M7tQixM1bahjsQ8Y6gNSxFkYpkuv
H+c/j/R9Zn0d6ezntgetK8E/escOVq2Mvsa3Hvv8+edBvm8yDAJun2uNxkH4vCDclkUsa6SsHQ2k
K7axDsMrn+PvP8zXAaY/4PMZw2mFrxgUprAhzK1hh7qf9AsDJ/nbz09yaSDNIPGRp+B0e74QfTUR
8PMwsOttfKNZEeneST9LYkxUiXGNEHdpMJ23pQKJYs6fN2wKTCdGWRS8thleomVG1t9CuChDNxgv
Z/Z7PU8OFsbQ/zAlTEfVTTrLOl3Ls09CW2iBldqUxkI1OhTCvClUNZrZQ3tlNU2H5a87DS2CT+NM
j//pR8sjIC1q3jtHCxrdBE+P5d+aczeOuPWjcPnzD/f9tjANBmkPaI1NZ+rsfDL6JVoTp0G920Ur
OCLYYcbNqMb3om8rrP/tPEd4e2UZX+jST6OyZfBTYYE630wFDbY2bgrnOCnO32EAbyg3UUNcimcM
eg7Hs1lxGJ8R6F7bqi6/3P+NPH2SP71c08xJjWpL55i3p0FGOlUQn1sFS10CI3Utl+zSJvL5Mc9e
7qAaqVBUHjPJ/tTJC8G5I0KXn3/AS4uB0xcnaJOZ+e0UFtfgeYwsdo5t2eJmbcIF/Sc3HXRjwVy9
sgTUaYM9n5v8YhB6ueWp3GW/vr68YJt31NA5QuG6NQ7KUp9ru2hYmRskoSjzq+WE6vW3ooJrMq9O
4a9rDLWLz/vpL5gm9KcfMIpyKUTiyzttyjmXKBwV0d4rto2lXVkal6bK52c9+6janVoNjRNBBxYS
7udHYbVuaW47/7cpZe7Pv+KF8zt8/v891j8v/tNjyT0aN9PwnWM3H5dTOKC2DrYMO+//msvoML7+
PN6Vt/hP1evTcHU9em0hMVyU/REJRquwnZv1kyKHVzazi0v984OdLThF+F7T1oyEiPNQlTOKaC7R
btk+no3lsnWNeXEY1iqt4+DK0JdW3+eRz1af5tF+knGQHbMSXkVrzswon5vi//NNnn1iRVF2IgWG
fSTqZ150vwP/j6+Jjfnv24WTKgwiMClWhqyfl5AF0ox2DBz76Iw7tb5pY2erBWKL5vTKhnLptXHF
Io5A59QKsOPrAqMw1SDLBGFjqe0zsqN7M0kk7iHX0PeXlhf1Y1DNAOkNRFNfx3Gi0rG9orX5eZZ6
fDs24S7GO1NIRA9ei7K79EwObNyJsm+ShHj2TIHRlwqVNvtY19aiq4etMOy3ChPjf3h3n8Zxzs6n
YNa6MstKxqEg7dhPHXqFcLhSUrhQf6fZaJCOPZ0Zv9P6VN2Lelp0zrGZB2/DX7Emo/qmuLFzqsK9
qyesKO/h2unnwgXo66hnC9lPBWbGaVT7lzzHxb8e1+0dkuIFEVvH+DZ+iN38RhyKKzKqC92vr+Oe
zZNISKYHLMk5SsWi3CSucPVNsBdP2T+cyX9PLP862tlyjtOeQ7/jsTF6ESHBQbqW28nibtcreZyC
brLurqj83z9vxxfmJ6ubeF30VWjFzi8CxCIpRWwm9lGJDFJxxQK11UbgmP15mAtLjmyWSZOmce+g
m/J1yaE1Bsg0gBbOFWkxKr819aYhDaDNZ53z9PNQl/Z9ShoaPXHCJqb0lK9jaaNVJ4avGUcyIjuu
nxvVLX5t6Cd0945rrSBVkT7L+Ytu7s8jXzjR6rqJGsWE1ETKxdlDRlMocyaZ6rFDi5T00i/Zb+4R
17p97uGksM0HqylWP485zYqzYxHlBwPVGrraqef49WG7URplNdW0o57fmhOAA3/5zyNcaECrX4Y4
m5hZ6ORFVyjaMRhBGqUUQgszwWrQSLcV2dVIpAtggPjTu3STqdUjmqkRv1W5LnuCYhqzAaCd/bLS
epx1hnoc7O7xyl84vdhvLwF1CcBknTl8fqaQtA4NK0YojjDyXD0GW+vWWCkuTrnr7fhrY51tRmPd
936fM5bxmHOonkHiWeiL1sW4pq+tzc9PdmHZ0OZEfkDaIrLE85aYjVEPwlnLrzuuNVtDNF27vXLf
NbtYXNNsXSjl0NngZI1MECkamQlfp1IAMEN2QDcdQwfStZQV6UKNYV0qhfiwJWldKtZ9KqvbCC7M
wjIjC85T8mGp4lUK5RbcUP3QRc19hEN4qL2/fp490ETJrk3HSz+Ahip+4jSr6AXO/kzeiWEQOjT9
2J2rz9OFstY3ycZe+vfXrmyXzsY0eyiPTvXY7+qXf/qHyAC1o+j8B7NWdl7v3NcdCJJc9da0hum7
kkA3L3qpBFgUEDJZjG5eJ8mCzKHoiqruwl7NY08Udwy1RFxOs+XT0XmMRhLZ8Zcfm2bf1OmsraxZ
BHvm5zl36SPPhKPEwQEJGcB5u7Dzw1EtAoltjPinbf5kLat5uLAXyqqk0v5E8C49ymuv+uKzEUc0
nfwoJprTf//p2XwF5E2q2irdm90/dW+Bs/zuypNd2iyN6UsHx5kK8XmzUAJdSQbQoB5JJXRHEl5S
yiiE7byWrrpMUPmmM7HQro166dEAv0wLGO0gKqqvj+ZYQ6OQhcX7ZHdqN9BDkq2/dOb9nFe5SF1c
ZNff56VHZdpOgiFOud++C2pfFmPAD3kclOG1ETS3QuvKSrxwkzO4/0+lX6DpCF6+PtcwJCqyUoaA
yXNIrP6kh/LfzHC2OAcc9+ef7tJGiCIS24ghU3I4b9pLcdcJArfUo6J2cxLHpFCZ5XQtgvxVdB8/
j3Xp98Ikgq5Yn9SY5yITqcp7Uu0bcCxD8ieRq9+jUr/3cf7352Gok1/4kUx0CDLBp3y8volzbFXI
pUFZ6NgGwIFoL79HWq/PdXZ5p9LecXdvAtN7c1LzuQSU5hjdATjouqzHl6ip/4BdqLFmKxOk66RL
gLjIVS8s7STV6h4Y7Q791NIEDhUrQDw4Q84wOe5yvVt3pfLL9CzSdrvmkETynSYl9zZYWRzExQ6q
ypIu5W/IGq7p0MXP25su01wvEivZjl6HJo8BJiqey5b3BugP8ZJVuIlX27M+aNd6BYwzdaonJk/m
xrB15wHSrlmVlI8iL45tE8YPIfZ619B8hSKO4bmNSepSwz+gEqG1irQEGGhHMG6o1Ct8Exsj7zoG
z58I9ktmZtv2M/rOv3UC3CEnj6sJKofrHUuK2CdhNLqyUaj7fqh0YKX977iRn7WyLVaeHy+tUqxi
27jtLXCvITi+pp0QMeFwqoT/ZOeE5A6gKdqmiOn36ju9c5ZanW56EAeuOl2xV3BVdLfPnAF+mlgF
Ixhqy9mSvsQO4jVgMsphaVj0jX3peQyDZ6Or3pVI3PhauseBw3NZdEZR/z/EGqFnnkFgll/OzCw/
eVp0YyfJxmyTJ1LTHoTkPIaddcv3iYSmARObr24TLX4wfPtBGoq3xGuBSVlFPx/oMIN3aaRZ0bF5
D4V9x7TL8N34J+6GzzlienpV6OdGPJR2VXPP8BG3y76Cricx7UXWZGiLGmJ+5OTZIrvY1R3iufpa
ECVjL+0+xDYnDpqAiyakfkH08++09IYJlhfSglXduo6eNKt+61VssPqov6ZEPc9GUb90IKBSre9B
avuvZuNvSyg5maeprl3EEKFLzGC4U+eDrBAWpZDfzGlvGYiQYITcjtxYlL/7yF/UThotqrB2a8V8
LOpwP1A7Gpiw0DzAjCmVsTDDzFmU5jjsApMTTFzWawUHZ9D3+HnlaCYHsph7PtZrCKlAuoVnbfwq
56ReKLjAsTxrSgI3NDCgJFc9C0bPISIHmGNVYWAxZRdyjBzsaW0cK92HrentifDE2NRI77CLX40K
mCys5HvVLkI3z8XHEBXjwi5Gcw62/FZKp5B1mX8i5f+PHVkRcxzmxlKTURtXqCdcraUwJYAMQmbR
V1lh34egT8DejvYsLYZb8Om/osZ68lWZkqS0CiWng41INmqsQG9KTIH7VTe2fH/4FTV/IfWmmAtl
YEwMt6t41J6HQYfnmqTDQiJDvDGIXcMP9jfG9EwvM81mqigewwoid14dNK3F/SvIiTQShRvqeAjD
EcyrlBHUJtgTMskH0WWmIHphZftgKJ222td98rvJVoUhI/tofVzcAUDfQrZ2sVn4M3LXVkVik8Jq
PhQOqAal9I9p3mwzbr656dXAOAd1PeTGln4rZ61a3ZWRdAN1NJkrWfQetfYrv7A/t3L8x2QAzLQ2
Y5ETzsI7OFkikOdOg4ltEBaK2Ul94uc5F8B4mLfRuJGs8ICL7oOoS8hGg3GrDvKjDL0FS7BqL/RB
rAoL/0/t1Ij+205ySZGeUU+fq1wv0axF89KOVo3u7KFQr2Gb3DWRsoEXs2mDdt8r1WPTxwvdqH8l
fbLMuDvOS9+8k/QhR31jDYtuhCZaavJWFbq1KMLmEBnWspGVPVOAXDezfAwdAfnH9mb82gddJXgz
1aoWmOH4LNnQnlKuIpIpD/MExzRc5WCHVutPZE3s5vGX2ScHuVYaoLP8+UZg+Is4kWGXjyRkDsIB
YIGcQRkCdS5ZiGyVUS73ctEEbuM1j4GO412ym3gtlfmJIKF4Bp6pX2iivvNGczVKartw1OaVOPi7
vNeVhWZCrBv14EbnJg63a8SPH6jAhkqwur3EViEy+6WJ0mQmyb0696rq2Rqc306Y3Ko1rVWEvxBk
vV1BkoBrx9GDZQ3vdogPuQvXOJiBKooNz/uhSM6HFubPZpg/DI7/Wjb1XW211gJE8NYZsRSX2gtA
qQepCOeZzxIMUhzLcqfsWrQx7citCiZL4qZGtyq8xHV6+QYMFiQtwz/y4bwVtn6MWVSeTcnfV/Rg
pYz2U8IG7qbBgG/C2JQ6Vo3EmnLpyzfb1z/6CQVjGVBAQZODP8/drJcPYR4ccU4v+mz4m04GTVWw
P9Q4tq0avK8fv8DF5kOkA0H3WrayMbCHGdazeyWIDlKdBQuAwQ96LYn1AObE9dVCWjW1dchzB1IZ
5Zc9lujXomjfcGXWM0DM944KGL2uDbLOMIfPJOTTpFUPySy0xx3Fd2DlzsLjj4mBnHEf2IOTf4nN
bjN6zjbXhrnvr9qyWXlec9O1zK3QGl5kT74zoDvbbXtL4pKJ6w+2U7OFMb0Smlhi46DI7ksEGbbt
g9OUu75lIVewGGZtcV9LnBgy+3doGU+W5b+1Xk4+RZuvWIovxhhLLgRiZ6kq1RGc2DwRMUxkb+1L
9sIDcVPqYs+mDFo7WVoOJ/gagrI9bhHq3iuOWBp4yiXwICrqeL36lUF1xb66K7jV8gXYdra/GUNi
DrThNhTSO+ELwFqKvdafTEhQhmburEqb+yb87DZYW8lzpYQL1t1Ca8olgO5bz9FnOUaIHPZurBRk
KvSLUMbeQk60R9yhScCOM+zLFp4RCM6II10u8WU8+NltW/y1tUPSvfQFwN18g8h5QYbDEpOJO/AH
W9yYW/kpAklSiGEdm6NrZuBL2h7mClAbU503oU4H46EJy6XQy1eHgoB/awQFgdZtQRZu+1xk1EH0
D7NsbkK0d4QZwCWrZ1DiliMR9GlerxvpPneOiEZ3USqtyUfYdOBijTBcRxYsOQjvcB3iudaGJAIb
a63+VbNrl3hkQ7tbBip6jgq7jFM+xP6mrND7pP6a8JaZQrLAYMV728KPUj5J0i4ODoZDW66Q5jKZ
QONWkqmEYVR2vLXqwJorIGKgRIxhC5V9OU8CdlRhY1F8DVnE3b4exB3Hn1nYvyUAZUtItbXOWWpY
D3HnBlW1rIeA9ztlJjgzz5/ggSGZmNVLk77UEklEmjfL7Wwi6s8sovB0jZgBRf4/0s5rKXJlW9dP
pAh5c1uSyuJN0XCjgIaW915Pfz71ib0WiApqR+/r2ZOsTKUZ5jdOCOtZQposWRftoyE6kvar9dZD
/lQTArVzKAuurxHf8BT3gbaU1laY1dCiwmlSyUaHDKHRiyyQbCt6HzXpSo8PBvLg2G0WGtrDtaOY
Tz7q3bNgLqqkBr4anYewewNQAC09VQXLU2JmErd2OWrrQR7+NHVxCVMe3ewLq/1TG6nTkHb3SGiZ
yYghx+R6RXE9AKeS8Sz2E+2YZpo9dcfWQqzJNGwBgSUzDA7czg42U9vY6u3MbK6jprLRRp8m7UZC
ak2tqgN5losl232nW08qfuiSml4kgriNub9Xo5dupGxCCk+8aCPY32p4sMA6Iem/mVUsAeBR8mCm
RbZVk9YZUAM2VDxHC0QCuQ7mbMEINwbQI1hJKrGEiR4t2i5uY9xqsxZ/0tqi+F5ql0oGvK7ZzOXu
iSphK91YXFXlnAqhQyMMD9Nky8VdYtyWsyRoBF+bt6xqroT8MAwPHlrCEULqYrEVpP0wvTbBi9Ls
dfWK093KeEDkm3HABEfx7Ca71wtA0Fz7taK4FT+pqnrOJ5qO/q8y2Pneh4IudXETd+tquGzyP1L9
TnTVtntFO8hDuhrKbR/+imqUqjLJUaVgi9j2ZNAEiULDX1X9usA8LKh8N6iMP9YYOkljuF33oLVH
ZdTXwNsLv8NSyXI7dP1UUpmqMm9L/c43/8i6cpO12rXFueEL2h7SsaU6HBvDu5LMctuN6iov7+Qe
xzrvjZh1n3rxtZSO6yr/qMw3pRHWWVvtvTx12yTcl8Chs6pyxo7QL0DkL0oQLAncZtpW+lUZQ5Xz
+5Xg/6onBMiHmlVHC4PoyMspaArGxoP1LI7scE6/Siszzbu1NpVriX+rdhD1ggwOe9ASUOiEWYQG
3qOPGYDYlAcz2Qf6izfetMavKpk26XBP5YdbKlppTXTIi2HdAxOrhdwRy+CiztqVZd2nU7cahWln
6PkjqgWbIituqkl2koRQQl4LUmLn5qvMF/OGFvGdjVBlT3UTu1aFuDjK/FJwlSrWK/rSt4Ub+QrJ
AaKoJCnRiGdQntmh/jgIfwTpURqpVEsoJVJKYC1X/fQ4Rr+N5iLhzGmASiPxSpmgWtUD3X4CQnAb
KD3P/hSBjspt9aRECLyGv2vhdy7q7pS/GxKXdHYoq7UUi3YRPYpNuI61bCUakYPdqFshIzVofya8
F9qwdjWvX8nEK113IUTP0vCiBO2mIiT2fls6sYnCZk30Q57tC+sghKmyGiU0apXuphdvTGRnckt4
lZEExyqMCHCtE2D3SOUo+lUiXOUo5w9oleTqk9rdI951mYnJVarthhr5LNNzQ3WySxgtTT27o9yq
amcPFUr7nLhIepOmy3gwUDxzUuW6b/ZDdtfq13lXO61FgKaTXJu923Kr1jV+Ns3t0K2TjFscjcDG
s1vMhHP8eAbCDRHpehkINjKMEj7DnR4eqH3YXjebCbPQXnKrxvyOCcuA6d0sP5rCdLG1WQE6tIMY
twbQHaSiaSXapgqis3Wn7iqxNq33QU6+ifTZ5eAjlIVVJXQOVFYba83fajRRmsezjQerC7k0S3Xv
z/rBwlBt8hCxocayzQH5Q5VTrHBBVlK5rypehKy2dTTFxTR2NILCLmGX4p2hmVzkSfoc5t5azcvN
MJWuhfbaaAprhB8fUEndIze7Jq4FQ+HxPGf2ZGbEk3S7BNSwJFN2KXautaSN0ZJEG0xNV4qSAQOa
Lidd2vQtokqK5a2qVtmryAxaeCV4w2OH57M8huSrTbMmJt9MkYf2cnJfxyJW9P5l7AW4M/aGQzEA
wwAd4bI/+HisEPPdKXF0QYlqK43I6w7UIEVtO4SSW+Wci7DHigKLbQyhV3SZr2W/uqiKfGOOg6tL
+E4js4WoXInUbbZD3Nj2G9S8qFy0kmSPnckNeNPnd4Vqrsib1oH2XKmeI2XWQe6ry7SJHhtVvCgr
jSRDNY9aND2WsX7hYz7QszxFgg9EGCMmnd5W6MCuoqTdSLV+mSqKM1UddjVK8VSINYLAo6ukKnYk
yFUnyY03iK6JTo8RTsdRz24mo3drEpDYq45N0CBJhYXXqBqoW5qPQk7OYo5PEuYuSjTOmlxQ8qTA
KU3s2YRfCcKqs6C+ISU4KyNzZI6WIyk45ogV6liiI/KktcmDrJd4hFICkxEXVePrzIh2Qy5cNNWF
HiZOTExSoMAbSVCl4uTSnEB4jZqbobU1W+/oSCS37YieGAXoDGMd9U3OvY0wACdsCzLxJrGLiWNC
F6FAalvRXlXUXjXcvxTUCkVRpRr1kXZXjfyajfKMHjtUQvQREFKNVB1M+VoLftEhsQfruWwe6uhN
T1Ccjn9r4OkKoXn3vQFNRjG4BgIKWsrcma2y6cZ806mIPBdiuh/D4kVogl+hiSPXhCT33vP0/dQg
oBuOO6Spg51cFY0b5Fi3js0b/jicKMpJrQoKjKsEtwhdv7QqzdWGl1xPyLQDTkN+JftYc4Xtu9S2
3s7wKzeNSF+t+T+i2yigcd9dDSOBb3oQynhVG5KtxiwICE/2kB13siuIvjOCoICMhGzwTlFfg+JI
mVskW4ml5Dnp39PgAkm6vdZMGyuQ1gMnLa1+BfpgY6ex6hIuz33Y3paBSSCvYdYiUjXQCeuI5FWr
3Uxl8tAExgWi1T3mIlg3RDrIBlV1eu9VUHYlu6aSjjnYlJFsRMolV/U8N0MuFaQ72Oe1Wci7EDBa
pqCf/BgZD/7soWHsapST++TFSAS76fptavY2SZ0tBcUjgB4nCMZbOSu2Sg1lxoyd1sCCByf3Ues2
YY87lFZsLR3SSvxH6KMLRTCv+zC5Lr2DFN1l/GO5qrZ1kaMn52/zIbJVoIytf8jlQ4zBUt35qyzp
uNsvpyR7pua5rXOwL/018rs70Rf3eW2tW2LiQh8dvOvWnXIbi94fbE82WYTH0rT7C/lrkGEvP0xq
njwgEbW3AeWuWPqQKUELIa653PW6d98Iz5LxloK+6oLbETk0SfT2uuAIHJ+xua/9W4+FyMJspWEa
pnXlQRO1Dc5nLXB6BJAFXkHh6LXqTkY+wDQTjOaoUktpciALvOs1zfEQAU5GKtYlBPuwR3D0Me2N
daXcxK2OL9gBIwWnr14KYw6wsarKOYPt2GwCj9KKQbWOT64HF3rTuY2q/qLaQCkuym2pFW0MSRwd
HfZSCtdaXO7qUHdq7bbA4ymervRM3DX1ZVGQ0VxCDkGRuOH54XRWhbIZA5MnXdgI+UsUd5fVqG+1
zn9sxNTt5PI6LvM9UrSeVz77uoKCIvrnZVpp6EajaieTWys2gq1UiDZ6/m6NMnhzIrXuSmtlx5sv
SZz+jAzhusxEQm0foIWaVOGNmsbbhPSgx8io5esGCNf1F0Gg25Tk73ql2dYjMEmEC4wMywvYM97g
3VrVrkv3TYvebHtTws8QqTJWqPMWtbCOZNzhQkQBBeY7XoNqO5hht4mppFoq5jfJkyVE+6wyN3n2
qxbvcQDBKkxc45q2DmPN9VjNgohKoXsaDOO7WT204WMMtj1utFWIfGNooZdVINMsVXYoP2CihtZm
Yt2Egb7S2kuvDwhABaRhg3UdFBsd0ybu7L7Q7IQ4NI7LO8szuflvaROQKjD7unrHFTmonlq/d2rE
h5F0XdGfcyF0EJbxEE1Enj5B8lVRjW6ZvRYqiocWFoU6j9i2GB6Q3nZTZDHLlvjB952yfM+Ndz8G
7RRe1PILDV5MKZ3Rf5iwLlErHhIkEQtcyFAnXCfd/WRx1+nBa+Ibh3HOAYLBSVD9o66OSxOtiZoy
G+1sO+mybTbFVx0SafO78WzmsMToT7376vyvxDsOu90l4UHoiw/sJFEc1uXHzAuvYxl/G+s5pFyU
0q9AtcAuVREru2zTjOodpbC3PDJ28aQi36lTi7tskpsQDx+DMDtM9VUi6/djJFxJDYZ5zUTaG+5D
A3uepqVUR6gyqVtfz5wYjygzeizSS/qcdhyh9UukZ2TtGh3MbepBmR16eB6oDK/8IH1ruAwZbvhI
UqyL4NcBDX5M/W05PQXqtZI+VtCbgKkBV8sbW4lI/tM4exUbbWN0H2X8krQvA3VRROtw6HmShXYr
F/rDlEvO6N0Pje4Ouvgqod+qoF/am9quH6vbQSseSuVG4olI+qOXRTcpAu9Q9QEaHWOFeEpML+eG
DmbQNrqrbhv/LnGzG1TtWqCcWykxot3TSsgokw0Yf+d3QnEcS91Nyt9m8KH0KDDSj9K7+1quMIO4
9mG6T8Du5EttanHmkEJX0+5rani+1V/qqJDKnYymZuMKaH12foWWkMKvIRUR1K0a/fKok866hBGV
OZX6UzbZYkLtCf01SUw2NcpksCWH9F4nrJfGAosUZG7M3y26uKjq90XuaF5CkFhvC7oLAoJIEAlW
aO3ZEw5nuZy4KvgMTMIdNLqaxMUFxw4r045RBFNkZaVhHKRGBHjaEQIxwrP0TpLclTv6NRjmtGn5
1k2xa2AYVtHrMBFc6uZY+EY34VneEklfll11UaJ7nTYxv7R/7NFmIaSbjnIwt4GiZrwQOwqkQzAC
JrCa0PW14h4BYfzmm7WPhSG2CtgpAiIZ1oPVYDg5NTWKk1XCciFOmgZ44KDI8ZzGLX9QplVvUdBc
KWp4L0pWuEcu1Unb/IKk5MGqe/xOeNdMMXzvcqXHzgB/GmRoVo1W29gozrKgHplUBRu1zT7EuH3w
uUZlM7rQfDpzdHmQyGpS/gfkZPaKHPs4DxEu6mF0WarpXlaS1wqYqq55sT0Z6tXQj5dKnW1hQ4or
vD7Z1imGbC1ZW6DhvpFLWK+0ZUEbN5Ue/aZ4jXof+Up5tvMqCrst9IOZtU8lhhkrtZebOxo9j77S
ohqc3KCwcyNHmkHqikUIT2EQcP8hNcEbGRTWXEC/lGv8w4jXalvM8HGruuwBSsmvMocz0kI2MIrq
PW7xsKzb2I4zenXYtXR2g7wLV5yEaLEcbi2FjRuRMNudVYbErRk4UjwfSF9V2C4touXUDGmDFvTv
dPogInZKUS26elAiu9EpZIspiQ9ZYLVprZ4WTanf41obH7RqeJNB3ylqh4eAIt+gXc0wIcyxsZUN
p9Fxvs0E8WFAYMcJhxLHUyL0WdsU+V8peiWXc/K47dxk0GYsFG1Ptei3Bennmdb8CQgATBvoRKo5
s4qWcMWmH5pITUMdVB3Jia1vjDW0u/DFe/Yu9PvsNWfZXmjFnUFUnBt2gRSRJj2rLINhTUQy0TRr
y4fEOyfJ9JeqtkDLzYBPhPQU+OyIh3/FbeD5Z445krhAki1Hp+wTYsowZBP2SzSdFLrQNWrJzFfW
/TMwjrNjLzgUqeeltTooyhGdAMeM+0vMdzAkCIOrdlCIlc2DivVsE+MYkod3Z77qvHyLic9KRrDR
TR1i+hIYKsQZZ70GgjjUMr6M0j1GbnsRsdmqxJ8+Rbjfd73g2Zye5JI3h/7hzz/gBD4UjSYFFuFf
DMsSpqiJiJsPaQQQSFE2U3xMaIl0/RXP6IHmKLIT5jm60wmAiaWYKKTBztR07S/k7xOqShlgWkia
Lx2hpINUeyuSMzS/Ux+UMhTCXpAjkXZdqteJUzp6QyjTga7uLiP9z0TNSou5kjnUFNQC4aJWtz8v
4ylUHqkdwldcRjqs0/kYfZqV16smdqipeKxdPLuadbbutpUrYVXi4DR2OA/sPbWM4O5AvVObsZCR
/TpgP0Uy/RdvOgrw7zwBc7hBez0zqVObw5x5hUiSIAS45Dd56KEPgm5Ox0KxJQi00bo7VHgtANpx
9JV/o69LaohPPqovVMzOXDynIPbW59GX5xLEhhoKxgS7SgLuh9cfgWHlRmvT0YDHrIh50YReEUL0
h3+49b6MvcCRlaYSGK3EzK2Jl0LR7rDquungnf+8wicgZOghwF6YOdT8meUwgTnQlQ7Foz5ucYGT
ygdjQk+uB/MxOj8PdXK//HeopXCODLomN3xfPIaSuBvp+JoUn/9vQyy2pFI3plZg1nM0aDSNDVYe
mHT/PMQp4PfnFVsCFzU6/lNvMI2/5+wKJ7wEzwJCfyyVV80eCSI32ItX+HUVmnN+U57+YBYUHdEw
geMtphiPkAHHhA+WDQKoj/ypwzOsvxMVE453d26y819bPg4kVOD3RU1Ga3axPZTSoF4YsqB+tc6g
DPh75aqUAHYj2b45h3ad/9gPgy3ZOqDDkjZsWdlAK+lFi6tJ0DfyELsKBgE+yZcIFTUjMDrzRU9u
zP9O0losqaIPvTbGTBJXn9fgHUeeD29XOj2AjZW1x0TKbs9d1qfWFTCxwovLpY0YzNe7s8ikVksM
VTyOgvw8xFh7qeUMcpDpZxvmpYzKjYd8hFEWr9mk/JYS8/fPkz4BU0X47L8/YI4KPr0WMgWCwsr4
AcGUSCt5QMNPGN8tS8COot38PNap7/p5LOXrWGqTtkaPjt+x6VD7j5tLijog8kqE7uvueTClP/S7
DqF6Dtl8InCE5yIR2yhIokAH+TpunCq4Z0ejeKymcJN7wTpW8xdfOzfM9+kpVJeRkaIxTB61VEAy
2qKyOsuajrl4S9BIu0xdaTQvCgwqmhKp/vRK7z5+XtLvn28ek2zcUhGGJFz9OrUkagfJT3mZ5LKi
605ziwy6ot0fRefuVOn7XmUs3l74sIYCxn7x+ZpY00X4HRNIbbwzr+L9LHc42cFWPpyVzfn+yb6O
NR/VT9uyzmhmqRpjNU7vCqt+M2kb0xF3GsKS5krYi1u8bYbmzMt0Inaah8XgF6aH/p2I1YdBJhf9
IKIK1EBpS5zAie1kZWzUNaXs89M8uWU+jbc8falWJ5nJeOrG3MPWuKasbQPzDXv08WtHXOfrXt3W
b/IFYIb1WS7D9wuP6RLxs3PQ7yH4/rrKUjuBuJUC8YhjG5vTJkt+jBwPxo5xGwHigwiwrc/wBk9Q
1b8Ouvi0ftlHIrrRItsIT/ibfB+6xbq8TG0zvaZ7+oBQ6Aa4gh2Fq+qXXNna+89H5tSkkROHlY9i
uvZNqMwSyjpqLXk6mgO2ncpr44lnHpKTIwCQIWTUEJReMt36cihLoWLzWoV15eXqhzh2ZyZxgobC
EYR/gnqwzMlfHnw9l7xyErhstBUaW4d4jwKh020tdKUkW9+W9/32bBh8el7/GdP4xqJtDYI3xuz3
M+EzWCfrRnJR1LHHmTSYrUxerqd/+FrcbdTkZARZlooUDfdRLkzddAy9p1TAELm//HmAk9caGk7I
bJDsQ6FYXKFUVfOmz5sJMVtpXayHbb1OrqrV/0Zu9OQC/neov+nip1utH0OQGylDBdYjLSxsLM9I
sJy6NmGosTGgqEE8Wbx0nSGVgWTURDBIpk4q6C//Aic9++clm//K1/iMvWfN8Yoyy7wseXcyd0Y+
ddJ0LGlOhulRkh5N5Xdg0Q5pxH8YS4Zkxmi8qOry6xRdN5bInvAQUHc15UtI77C6stXQvgXnxHJO
zYv0Fa02ygLcDovrsMl1Y4qymHNLxhCBYB7N0tGhWejAJkVACj8vo3RqO3web/7vn7ZDYURhNRjM
TaPNsJLWgbcJuIN9V78YgLtvBDpA63NE6lMRw+dB5y30adAujryxDYLpOIGeVbBlnxonpVKZY9j2
8/xOLScBly7CnYZNttwm0dQOI5R/6Vh2rV1kiaN7ADc08mQQmyLKSj8Pd2piUKc18hNYSRATv07M
76O6b41cOtYiuIWiduuJjhXUCT22/mEodHQllb1/QutyGHEr9IF+HfVEPlgT6X9SVLBMlOimiSn/
/jyxk3e9TtmDPYnW3DeV+EwDTe3r2pxpijYNL9Cqa8Gew4P0BrfodXtIfv3LNkHJAA4StkCEfIuz
kCYlfbGxEY+y0t+MVXFB+fve0KO9FSqbn+d3ap/M+g9QDtW/F/HXD1cJpVdz0kR4Xu3BMsT3WtAu
htS7wOruIpqw7Pt5vO+1JGWmOEq4cMzWLMtcNi20QusaUTziVPhiRt6rX0s3SmVV67ofDhS5NKgN
f34e84RaAhgqA4LeLCemasvqapZgCJqH+nTMtGmbxjU2n2NiARfXZ5vEu9xorwIPwhoZKC65vrQW
YxqzxrmqxYkr58vPWFw5qT7hTasoPBB4utXIwwu0+f9hqhx6TZ2vbPHbVD2MfrU8NIZj99vbzIqX
xp1+MdnCJkcXWTrDHz01Ibw7IJBiTqOhW/J18wyyIvhBH47HVK8DyDbaaPuI3l3/PKcTcToOAljs
KNSn6Qos0vRQ0sOGMH4Aa2FgEI+kIOSU0ntUvD+6TlfoINf6uWU88ZYTPyLmhLImdmDLHWP2apUK
ntcfpd/gdK+0Q2StpXTlX1iX7YW+lShqQQ/ybPHu57meOI48tHOmjEjEPPLXFTWVtGj0we+OplHA
tgCfYP7BGyytO5vm8M9jnZgjY1HT5SbVdHVJkpUwYxwbSDTHOtpq2jGrwedLv/5PY2iLqFWujD6s
VLM9Rp208jM8LhAo9sGn/jzM3+h3ERWxOyiNEayK1FQW65YFBg65udAeWxkQoREV/QoMxwETjZZG
f3pT1TAf0zx9McX2IMrxTeqr23gIdqUubKymuJ6ido2XoS2M7Za/Q8IpKS4p6W7U030Yjn9UTTto
NHHNKgJQYQGWTAucycGPfKSyucc7fthOYf1U51a2CkqcVxH5cyKlx860jm+nOOSKBXo3TPRwmyq7
LqoscCkvPsMFOdShfzumPv0mOdiJofGuKMrF4NFrMrQWLuv0JHrdrjPB4dE/e5hExm8gWKm4QPmB
eUNw+2v0xvupn66g2MGV0jVUyLwIL0Ad4kwCtrkdWthFloTRofAMSvHMpz5hL8CPmksvKi4ZJEaL
WN7EqZKmNd/AfCl2ICPAPCnwx+zxlcAKQfzYtl5aR137v2n6/OpeJR1wNz0D3xHO1NNPRCOff8my
hqnUiWCmIju7LXPaycdYhFyXoXUV3f68705cgF8GWmw7OtVxXhsMFAhveE739Mf/YQCyCVGnvaNB
L/96H0ix0dDHMtpjg09D54FPP9eHOxUIK1w4/xlifrE/xaSpVExV3TOEcq8/mhvVxb2Guv37ZGt7
2UHI/6wu88nPwzaFwz6XAJaXa2+VOLhKIpMSXjIpcgd5pw4Whq3nupqnBiIqlRDuQizim+oNWVLE
LVBCQGmgpk024tl22qIqKr3+/JlOXaWfB5K/riH6qzj3tgyUyANwwXfiVruQzwXZynxbLm85TFdQ
IRNnpc9lIy40Uo2uB4QayCp/vH1wiSHuBhiUG2wg0kBNoICFI2lqNyv1t7TB5vWqvGgfoDFtGoRA
h815je2/edm330QojpyRjGLzt1M/SXjnGkUHf6TFl7AljOpkGEhxBgrEMxLs0U39SdKC13xIH2ZB
3I1lCpmNSq2Ij/mIspmUBnhVwLSgQHBbNz2iE8O4qZT+QS8xAJPodWR95eIlv/EE/1avxofIaG0l
G94RVT9IOfSfpDNUR02ia8HyIHzU1vvUIYUuqNyAqL3vO0taC6gKoCP9GrbRgzgEbyUeh8CawgtZ
xV0KWt8fAeoisBpE62qvuo9DCyAW5qR2VOvXEnZRoNH6R2+CENZNzYXkAfDLk/JezLSLEvYUL7b6
jKnJYVAmEfCxAsnUbGwtEd8zwb+pB3XTgCYD9Cp/SFFzm4XCi0dOtWJpPtqpv7aM5nedVNeQpADD
Ct6miRIYyOV1GjYHzL/v2wqi4c9799sdRpgoodCDVxlmf6o6H6JP518cImL1uQTTV8c4fJGEPz//
ffnb4VgMsLjDBi0rp1qvqFh0EvjZoXL5cr9gXExugsjDGh4fVeVSVGyaMfswHl7lgeJWEwGplpJj
kep/qcXAIlPhzqKfH2YqJszhvrcw2a36is1khochbvdjNAzQg7BQ/3kOpy4SjQtLFee6NI5TX9dI
0oessLqKsCzIMGn9E8lvgQfouu/dnwc6kR4pnweaP9anjwE7vDBiue6OdfsmhZCfzbsCXHSMNY6s
XZhd9g8v5efx5m/3abxCQUegNxmvBOEKMh4gZ+GWeu74/jnRy2/bgILV56EW+yxTZC0UNYbSmwtM
Y1d5N0sCnO0jnlvBxW5TpjhRq76Z78i5wp040pPneOvycb4V2/Xo+Fin4NRmCWdNVE/IVM1TxDpS
NxGdxYfj62omKJAhOMEzoG6qHVCFcoVP561sD/e+a1xFHt2Mcpc7SexY/VZw2n/ZpZQqVH6AxU28
mDpGXMRmEsOLiKuQBK4kAGJGeO+pZzKHk8fh00CLkGHwPF8SBwbCH2/VVddeIjrldFUF4ZnjcHLP
0PqeExSa58sCtCKWQpcJkBM7/yqSH/3ozvA+fj5xJzT5COHm0gc9GFTqtMVH09OsH9OWlCujg7my
YpBPcZS7gjDhGV7Wv6quuUfE7QFR02Bd+KPpZJMaQLAzby2pxuhNmGAahFgom/ndmd82f7Hl4/r5
ty2ug3KKUTGqwu4Y7ZR1CGkK+esVBoEuKOdd8CdM7fqmgoJGwfxsF3Ce9/exSYIBhZkALBexrdL1
pRVMEVeRS3XUhpL1Nt0Gdz6d+H5bboMze+rbM8T1QJD7n+EWIRTNdhifBcPF6kOaPxZnnXRPDsCx
VGb9JJR6FulJ3FdNXaekJ6A392lUXNfBeKYecqqFSY3iP2MsE49aMENFzxgjghiOYnG4bTeiQLq3
shD5PfKp9udQDPKpw/h5zMV3CoxKC0OPFJvqEo4mpbzv9AT2YlpiX1/khqMGM/U57aCKwFICXXxN
erqRCmB90gAXpjbxhhEjV0lIY/MMU/eWbR2DqLPHSPmIJgIyQ0wOdRkQV4ItIvOUn1QP8Zift7sy
/9RvW45OKEK+Ft2G5TML9LMKUIPpjkFao24iwLTAp2fXd9GzH8vPRRW/8AFfUdpfp4TJbqmq75ps
7FUvXKdQ4zD2CN8Utb+0/Pg11tRrdSTZRrzqURvJnKuWXCa4UPKhxHIvuIoRMkXXpnIT4INO31sI
GDW6xGTFMzM7fcmgA/A3SaBCsbiahymvMW5Q2mN4BMB6FyN0AjIwtvPfgy2vm02M9Myd/la+/byi
f5vI31b007iLm1o1B2jq3sSG3Hkb1QZVL0M3ob3W7yx32Au39c3wUUA9e0kuo5d0PQOHwz/W87mu
1amLfJYp/J/5Lw7fOGllwOvYHgVL9yHueLum4kqt9dszEz6VIuEbAxcd/X6wn4uFNjxUUNJwnLPZ
AWXccp/GEHfhEKzaS/TmAWMKG/MAyrwaN1gmI7Q6nLkETt7Zn37BYsnZuVPjQ4Q+RoXZrU14uKsi
ndZql91VSFhvPRNJrp9nfaJCqszKiyAH0dQDBvM17siFYajUYaDeAWx/Mu4iyDkeRorA+qcGaSz0
bIP2TFX25BfFocOY8a7gdxfPpp/WsREKfXvEUtEknJe2orz9eVrfhiBxQH9OpeSroDS6fJmrQKry
pgCs0GgYyuCfhK3yuu2E9T8MA5YPRIJBW3X5MCiy39XtDDAFRLSKq5awCdOt9sy2+N7q/psGoVNO
NcKg5bJYME+Fb5zOqJr5PVWozJuZPV6Pa8Udt7rl/Dyn722rRdK1GG3QB3OaArK6GaIQbhNHfBwA
KKA9a+vr+hqw7Mo6k0t8f/0WYy6ilcinV1z5NMCN62oHrTXf0Cj7VZEW7yDHO+I2GzZnpjlP48v9
thhy3kKf8hdutjLse6ZZu/FVupVWwpX50K4HF9GiN399dorfDvdivMXhNqCV+IbfztAoGKNQdAJa
ES/5Rnz+zSPfhqvyZvpQn8Jr3zkLGPr20M9jq9QBSS/ACi+78XHZQ1+KQWMYWZ3uotz/sPzMd/wg
2lmZvDcVNF86BWmdrL0xAuNWiuU7j9e+iePHJinv9LJ+iOTR/vkTfAur+FUUozBgxvSMit7i7mnE
PBETlPiOcSqvWgu9jzM4/lNLDn5Q1IGgnIBVDF3hGUGijMcA6aI2dytQxZr4bJg3/rkzenIoTJWB
FlNstdTFbsqEEX5PojEXI8YhO7ypzPYtqef4WjVVezDOxQWnbjj6vP8ZcP7kn7Zv08NHGj0Wz9dK
t2ruPWVy/DQ4cxmc/EQGRUOLK47hFp8It8Y+LKEUHwMvvYxivElq4/fPu+A72YJtMGuak3iC8jTN
xdIhpqfrPuSuY2UAZ/UVzW0k5ckvVa5SudqOY0hjFw0xRIW8R5TBlTNzPP0DeCgMPh3SsksAaOgP
bUhcORz7IriJcVBeBXn33ojDVhgmZMaCEqpAAhJUi5Fq67pznrjzyV/eRIBPKaFJqmHAafn6KVGE
MehL1sMx0c2LNMXhbEruDQ1qIPYzmuNLvV1qXBg/r/upT0tMZc0fVwM9vfi0leYJYWmMw9E3x22j
jde1WZz7tKfuWJisFDp56C0q6V9n5otj0NVTOW8fhfLcSLFuKB5aAapmTD10hUrP2it8mIyaed2o
/dGXrOfAo3oHIfAfpmuhnmpaQAi/tUfptUzSNKXDMSsfwuZFqz5+/vvf4/R5G38aYJGFTnEpCkrM
ALMgcnKDmodjrWcjrXAT74RqpdnVBoL2ufD45Ob5NOz8CT7dA17aDoGWx8NxaDx0AQvvIc6Vty5P
N8jYv6RJasIHr92fJ3vqPfk813lvfRpUpoyd1HoyHKOyfg0NSH2D3LzFiYhAQXKuNnVyZWlg6Vx2
FHK+dZvjXB+CeArnle1dyQndEIa+v5oimxRoSB30n9bJJh7tQbN/nuepM/Jp5GUPOugKTVUyRm7E
q8Z6TuLozCE8FfgYFNDhe3H2gbYushtNQJkSiElPFIJx+0O/QdAUDW1x3T4k+2RzjpV04sN9Hm5Z
ZRjEJvZ8i+GE5CWHHN2PV2WDtPE5FMR8sBdXGrAnHdF9Ptl3V+EmVAbB0zvcp3u8hIOu+02cPtht
XMTnVnA+V8uhLBAriNlrIgYVy3usaf28jrKecPX/Oz2Vl/EmtOfoWHw6B6/6nhWTF34ebXHKi1Du
0in/OxqaPFfavWhPTn07PP0/0s5zSW4k2dJPBDNo8RdAylIsVlVS/IGRbBI6oeXT74eavbezkNjE
dO9oG5rRMwIRHi6On1N99zexQ1PmV/Knc0sb+i0Xya7ku3BYm7NZOJVTFjBt8MQdPkdfhHVoNbKc
dieah/CfVT4DIJq6BrdaiGgurczPPvTVnlwJWAnD8VdJ1Rlo0GPgNxArV+evzLetDSstLgvedRn1
IiBI8xal0vqNpXYxhcqye2US7C90tVcCwqVMinESwmAqbRoQp9l1K7VzLiHtwblsqtdgLPfss1tq
/RcRUEc7GL8H+HP3TY70PBgMGCN12nu3fcr7Oq4O7N+/QZ3qEBfOM46qosylsKOwwtGxuze1d/7D
nA/7ZGQnj5MOffpzfRD7Ktefzu6F4dlNAcEfGOTenJtDfThv4520C/bJsVrJvdfMzK5IUhqMvMus
bziGe2lf3iHBs813a2aW95GJFmILGajjPIDRR0HILBU7FZOzMOhYv3Sr28pDesgKqXBSUYU6roiP
g5ZTZR8e4F+AiVGH7rjxEVWN+qZ2ggi6ZFFoKIKH0Z/bH3rBB1ITIKpDHWEBCNaEDPgYbdOeQvF7
b7xm5cOwJt2pLNqAY9+iyq7hAqc/vzhLpsJ6qBq1J6kNf0R5Qe6a+4ILy9BTd6apTlWzc/s82iAO
BsVi2DxFfXzI9eFpzCII/ASIXvT+sziG30pTiBw4knwoZOFOsMgZnUEru01SterGT+H+ExGssgX+
cketrGFLZzmDwiA7Zcn5eYA4CUjRj6CK1E3X0aga0gI9cgW6nn+6r4StiBGRjVCpvZqd0nKzkUNV
0E66+FD19DHgIG39cO2aXseuIJFISLBAUK6+96YvtlYW9KgMxuE/CoKwyjQ74RGOeTf9FO3Px7Oz
FshdtwAn6NOFwVlGF0FFA8UhBqtNfuhMRw+cqRUYbkyF8rttuvXRtBVHg7awdWQ73q7p8lwfpo8/
YHoRLlYcQMEvFbDDwbseHWSh+3aWIQVt1sxcw4ZmC51C2gs7MVNxktCM1qndqkd4hUBAvMsNZff1
aTjAzL39Fy+mSd9GIjFXgcDMK459kfrQD9KE94THXHswoeq+fSaX4rgPFmYRMUgCJhAM+pod00nj
CGmsrkL9Byu4bSrZX0Lt3wVl+r2phj9hKzwVnfAllifgoK+v6OkshHi0woBmklQbBqjXj7vbdMEo
11OHtZ54hgZ075wsZVK71+Fai+Xn2wtfcPZYowohTdJkV3IphiaICXCZ9qRlT3CFPjTm+WciDgdo
lA96ZGy7PFGgMFjDMy095NilrWvQ4CU5n51VeGWGVkA7hamB7JdZ8WYH6iGrq31vmW9xUP0OchAe
FrSSYfsiFuHr7WUv2We9E6RjEjq5mhUzsqbudNGv37O96rHatXvCW7c5JEftcNvWQob3wdTsPfXM
Tqo706tO1fCk5HswHlCJaLbXveTm4Gi1+C/O8geDs5QSjR2owM9xfcqRT3DKpkMkJYpSyG/P9AWZ
JagpgXSo7xoKdIyip0Lgd9ZDWLytZ3NU0u3t9a/u9exuaY2qob0iVKfkXj9aW/9Y27pdn7LtOg5i
KdekRsBTSi/EVHm6P96eWIUGnySlPsk7actk5Y6TdLZf44dy04H/gK0C6s2zs6rKuBD8gqIi9p2I
5UkFZ3suJYbcyFZYE5vpf1KK7pELozZTgaC5ZLd01okI3staszgUk1R/dAuneD1A14SlZ41mRRyq
HttXaAXjvXJXf0qZRH4tvquMlJouxLkbfZsclc35RzDaxTcRNpIf0nFwpTfIA13g7OuB6vXUBZMe
Fz9tPnAX9a1lxhk/bWpB5J+0fbtXdtnBd0qHCeJ/HE9gDHXWaR5bYzJutvW66fll7XO8ijLeeMWA
GlGhINzRrcGYFh4+LDFJDxYMb3mVqqbNuQ7MkGVNJaJwH23TXbT1XAiwtN2kmtXt5TUh5MVzdWFy
5jzEoLA6NWFxtYEeC3TGUrTSnbq2oOo8IozNMiJD7ja7MVaaRg1Zm3DqYab3pfyl8uSV2eNlE/h5
FRoLqvmzKNdPYiQLhEY4FXA+NoICW+x5c9vJLJlAvXjq5DGYf9VlN5JKsAK/F2gYAgNk4qAov9y2
sNBXUyH2YWgCySzmM+Zl5k5VB9GzUuHE6ABBuYsm9Rfzm2oP23x04HMGHeOvAruW1mWojImDsTWY
DZlt3aiUMFUABz1FoobgEKAufQ3hqFw/UIyt6lweFseLPJfWg/3dD4Baeac262Uqga1i60hdOIIp
po+VKH2v/ehTIMkBzH/da6Ki/NEJvyCe++6rJvSegQcxns//an3zvm0Vy+4SABVSkb8Jfg9hdNI9
yxkIMbOUd0E3GFs4/oirelV31Fr5kYoQtAe+lW7qOEBEjadYHfYa7tQuEotpyQEGWEWFRBh66Kew
UhTn9qdd3GS6JBNsgAmS+ZcdlUFq26L2GBx/gH3aloQ1pdnFw4OPBk1Ck4IK9hSHXcTMJRQcva4n
HsnBYDr+HlrrDAmsTeWC5IK//CXj/9j6q+qv19GkOulEGnSe6aRdTd1LCFM2wGM9SKJOcmpAKA33
YofgAwXY25t4TczDRBHNF/I6/svEqXxc4oTFb9PB94BA+qN9RpMFSoPqa3qv7SYyF9FV9+e36i53
z7u13Gv6qz8+hR9Nz1KvAlLbZOwD7zSCSozlpxqlhz7+a2WBC3tp0PE0p4iV6zJn+JLGc5kHqWWd
5Of0B1xYX2Fh7X+iunMvOcaf9nMOHA8mqrX6+ZrZ2eJyOVN9hBcsBqmijVZUDkcJghMZ0ufx33xD
ajEMnlL5nRp6H78hRMxp3Xtng2PahvZg3Bnbcd8otvQchA66uSZtkNhFh8PcB5vEidd87NJamdZk
HpXpNOZSZmeoOet6jN8wpjO0J8V6Vr+Z94DVjhCB7Kqf4qN6919k7tMTNz8+l1ZnO1zUEenIyKqj
e28XDm70C3Ll9C125JcKWmfH+g3DS/TQau5/YXx5yfAeSqqqTcP2H7d8UFumCriaJ13dtkyOObBK
bIrfBsS0dsu/tK3o5hCvJI68+rmn6GG+cIa2J7oM5h3574+2U73UzRyObKLW5NNEWFcfp9r3FKX9
FyLFS9tMg5i3DJ4ECDRmPlD3SIQGLzRPk/zNFi55RIM+a18yRz/AKE36VbrKYGefAGetVhAWYjcV
nRlSAhpRYKSt2VLR1xPTPI7N9yaUYFd29eZvYDuHRUNx8udwu4ZqXVgtsQjgZR5Ui8Bhtloz8xjm
PnOoSkW6jxEdEKPq0OnD70wQYdxFSWnFPS28YpcG50F322lRmSgY7Bg7cWRH3qBBjEAcK8xeNaf/
TXSy8nAuBPqEQn8v8j31u3jWzDGG4GnApgJ28hccEYVqi39BuS854itie729Bk5e3FZiMETbp9rs
PNrPrETsgiRglYb8EKrKfdikv71gF6eNK8jSmkOcHN7shlAEltFDJd6neTn7iixdYwjJ1N8zGf+u
cLJduJt6U/XDWh6zuDL4E8RJ4Zia88z3+nqBapfa6yevZDwGkSptQF2s0L4GrbSxxuRw+7ws+B0T
UM1EOko2o85vY45LQOWt00+qOkpOEsPI7ouPg5JVLoC7fO2kLJmDaGCq+BIFaXPOI79q0y6Jauuk
PaFQ/no+g7VDq9RFeY/gOdk0Pwkga9ASbv8vinsURi9sTzfn4pQKdT7mYYNt9L92utM9IJZjPbZO
u2kO3cv5AWXN23u7UE6Eo5dnlNCLd/QqqcoSBSDMJEmgUoYY3RKCKXRMdj1ZQvGyniUshZcf7E0h
/sUKLXFEG0OIrdP4S3/Td5mP0qSrOxF8FcwQKdGhGbfmNG+7FnmtWp5dkKIqrdQiTD+p3qbbRH9N
uAnUIf2dotkIR1gOSf/Oe1xrhE9/7fxeXmywPmvCnftGas0Us9N4hEJ9odsKO/mfz6tS6p6mLcmO
mXG8imljJFDq7sy+es3PGGq3WCgcsaXtZ/2LKO+DpVkMInmGCvcHlgT4Rpvc28J9sIem4E1Gj2Pl
dC6Eyx9sTZ7o4rQkYW36VhlyHw75q4i6ltN/abbAT/INykWf5C/K725vVmuXYvGbTcS/E+kIx3X2
BIthlaiC4k1PMIQDwlcoVZ6b3/538VN8bz0XKFY5ohttYtPu7MSp13Z4KQQga//b/myLCyPth/MQ
sMW+251UB2f+0EYO6ggw13NO8+/57/jnyl4v+b1Lo7O9biOx0M8RRlE0bjboWoyHYhe/oUQ7SG5y
B10pRbEazXDmLr7ctr34mVWNZjkamzii2YMSSF7XDT2meyFBaSCGsncQGruwwpUBnuWdhclLUjXA
oFc0wVZfjQDzZPPUP/XbqHXU4/g6/rQAcQjyccoY4JBae1AWV2cSyang/emWzDY2OydKFhYpXxNl
x8Hufhh3xe/8yWcrnRFhjh2iYRWANXcNsbIUZ1FqBPTKUnlCZx6P2rqJ8rRlnGLmajpZs/H1m9tf
bummaKDe4ToC2X/1NndMVVf9qBp02OpDszPhX6wO6xPci+HbhZ05nKjwGktQSet5psK9/Ht6pKRj
/Jds59TIx5VC4/RB5i4bwAuXn+iNIups3zS/EpM20s2TSOVDESCLaiDqpBQd/zgHsnt7B99n1K6t
gcqU6WpJVwPzZ8n0hALqdpyN8IQIw0Z+ln5J23QTP6O15N1r6S5s7X5j7nNQWvJ3mu1rXculEzqN
vUwFY+Bh87KnpOaCKBgDtwKF5DzLd0XCTGq4FoQvncdLMzO31vEFtaYeTZSoTmfxtQz/ur2Vi38/
rTL41OWpwj5zI3GcdXQ5SxOmi6M5IBe4yo4ky0tH48LE9OcXD5LfZzIiztV/kjPcIjKU3+Ojsc//
QlST3vLUMKIQaN5NZEbyF6M9DJm7Wv1YqIOyvr8XOsvEweoK8dg35gnNMCS9VBs9o10moAZd03r1
n2nNrjyJiyfkwuK09RfrliSOR5IU5N+q9NichV0eodebrKWG1+wRhDGg+RSoMXFaqFl+tBMVehUj
n2memoDOhbZtoKinKQM6wT/Gd+l31Lc31b0PyavkeLb5lH6CDdRJdlM7FH23w3rFbvFQXfyi2aEd
YVc341A0T2WPtrr+NWpWKBmlRXdzYWH2Puh1L8RFwpqTw3hfb80dgjW7/q73bfOlu/d5lKIdsk6u
tuLmFp2qTl+OuVlY+K5akAOS29boRybOe4QyX9n7R+2RtHh73qQvyoq1xX28MDYL/BGPT1OtyM0T
HI2S+nUgwLh9+xeP6IWBmdeOUnVkrj4zQYLqyOUhLy8jmKyuoeqWzMC3bVpAzRmQmie/BcM10HBT
ntGS8y7RCB3y5mvkCd9ur2bpUFyamTkasYp7P00nM41mB2L6mlePov4j0Nr7co0Aa+nTGAzrQFBG
lHI1exFmcaT0iWCccsrhQo3olnW6vZqlMMGc+IGY7MA7z6fk+kCoI0PpjZMRxHeDSIU2Oh/aQtvF
tfobUO3m7MtPrRIebptd+laXZmdeK60kuThXI5Ut1EBTg6sk+wi7Fe5tMwu9fERuLpY381qUlvoY
dZ0pOok/gz4uX3VabsEL0kbPSC9nTHfaquQEqi2v4EwXHyT6oWBMoQfAbc5Ofa5IFS2ViirTsduc
oaQPn5kjJT46Qtb1Fh6nxrq4VU6Q48Ias8t3pueshQ+LHuziR8yjs0FWGlPt+BHCfnIk1GdRiToO
qh0/5Hdsx4+JLbewtkher6X1C2eXIhQ1WsriIi/HzHnGwZBI7dlEegsN2TbVN369xkq/kBh9MDHz
XHouCgWhk3YqKuS6pzVIx1yuEFFdq/8sXHpLAV8pggkhYp+/fpaW1oE+DtqpDlPkU8/+p7N5RjV4
vEuK8UfVndPN7ZO7uHvv8GSATZS6ZoFEEpmCnMOAdTKYn5ej76GxknCtGZj+/CJusGpvlM/ZqJ1Q
n/6R592ujOXX22tYOn3s2oSx/s8iZrfPRETVD2nqEUDntEWSv9oDpJJusPV3/bGGnP3Y75IjAdKX
/0/Ds9AgiNIzCu8YLqC3Kg+qE2+ynXewHNhrt+OmJl8ONv/FkOXk+2cZAwu2FGOajIFRcBbnqgg0
C1rMporH9qDdFYxyTGMI+rb9/V9AZBacqPVOagl+BwmkOZE4ne6uqoReOzWq+qnqk8fE7OmI5O2P
vqcCGrfiyfSF0i0hOPBV7VvsQU8Q5fW3zsxc+K38nZ+Acr+999eMErTRkS+iGTR9d6rQHw+WLMIB
O6qZ9l7ubl/lowL/BzKZtV39yLcToEh4EE5Ty6T+XhBEiUxJNHf+k9KtDkYtxVEffsvMQdRF1oV1
V7NDR3Mn3SOm96rTy0CX8hi6a852yRsxwjoNL9B+5D8/LrxUoJ+QzLN28qvSRbt1KJ/GYVNWaxH/
EkqYSvTfhmanuxyk0Bt9dhiFPdfwd0xJInewre3gJB6sB9CexrE7qPvo6G+FV23tVi8dctBiFGPA
0SJTNVunP83rah7rjKCztLWttDfdwk0Kvmi0WZc6WNxWBpenprkCdnfmCftcQqJ0SLSTxwNZVhQa
y36T+ygFeueVgtBC9gY6GM4PrACbnV9fM6+spJNj7QQZ5mBPs6gMh7+c/eI0CsjIevVJqwpz5cIs
PS3YlFToaZnvn98XPRO8vAoC7RSQ4rfKfWtui7h1jPNLXqwlNEtOHzvggmmMqxQ1Ph7R0B/is+aF
2sl8AKZz/lY4UEtRr0FM+lnEdbjBcVzTHFyyqU/sfuwsT6g1u4NJNPaGAZ3KSU9r11A0J02fb7uc
pVbJO9IA2Bb6Jro+czm9JJ09LVHVU+lyzZkO9Nzh29S0nFr+1mGNo2MBjfofZMP/2JstCa0YpZFT
XX0XFQt+hcd8P/XzGGxb9/LL28e5QF0HOIMy/fnFO31W5XPbMb17QqfYqfLcziEHvL1/19yruGya
2hY6DcweY+ejDQ1kL7MOvXoy0qTe6Wf9R1JYb32TfU5a9TnQ1HIvwZDjnpPi57mo79sxcjNk0yUm
+zZq39YgkNrUruLQcEyrEG269xGgdxlJ7e5zIKXMkyCYWZ6Vk9SstXGWXsHLHz+5q4sNahQ/Z06a
Hy92hiMi2J2XZLJrFdslL0QgC/kt8pn8e+b0Rk8Rz2EY8apBPCe23XOcGlu9lOmvnG5/jcX1TIIZ
0ySIeNX0F0GPGZkmqCeIRI6JDiFTGSCUXW9um1nydUxOMQcN1nliOP24bfG5iD1Z8lmQD5r8nKQ/
zpV6z2zj50aiv9C0X87FIK042MWIEJUlzjInmddwZpUWcRUmkaWeVMPRc4fK98QZG7lwa/q/DUfw
Nsldegi/pW4ObZR7e8mLO3thfPZutlItKEaH8aL4NUIBGkqf/PJfVCGYxAL9BJQU4rN5Qp1qXd1Q
TGaF6BfInu6k/ZdEF/a3l7KQtlvmBLZEtBHI6jzWCI0xFbOOam1bmTTe5b0i6lAVKcS45wCa2rJw
Kq34qkX9sLKJ18/VJJGFO+KFBAs4r7LEQVpoEK8ap8KvHeh/7cGCC22bILhdFm+3V7ng2D8am93t
ajD0sAkxpu40BF5gY0ozp74rXHk7HAisgsyxXm/bvN7ZaW3T4hgzv6YXNochkEsREXC9OEmat4l0
wtP47cwgb5QotmAc5P6v2yZVrtrHrAHBWjpQkwynNjXAPl5FT0naIhEw2XbN46ibkHNL8tow20I9
gkH1d/oXqld0T2ePpKadw3bwebRgEMrsACnMzj9OlRBQurvwa+Ba/C/Prj7FbrMv3UiwzWhVCHjp
i374FbOnM+7HMUNXafoVvTs91XW7nQwLu3oHgXklriYBC/PaHxc+K8QMQ1Zp6ZmFq9+zk+ycv6Ub
8zA+Z48pVIjqAU05qMVNt2ewD0noo6U7PmInK994IRWZfoVOZkAfh7Gl2UdO83GU2kHhVwBLtFim
WwFSc8Sv02Bsnt2vlV8WzjFYQORrkZicECSzz130YR3JraaccusgVb2bMGJgNuWdjLfPu871Uuub
BV7mHx/lD1Znn7cMPdUoRF051ZX22Cbe03mV9WbhtnwwMfucWpqFgsWLdjIT76tvim6M3OHKMhac
HDaIkOHaMs2rcg+DsYU3oXhPUTU4tX4y8t6Gf24jSU962a08itehBa1n2HWoWyPPd1Xq6ZrRNHvU
ME6Vkveu0jY7BOldo5MiW6vVL7c/0NKxQGmHgWncG8wvs2Poq0YsKCmBWAe26C5IazDWafogcV5g
gkgaN4/zyK4KobALQ+7c29aXlgqsGzSTzOMIqPGjp+PJSBnrTRUYWcfc9ut2rw7ng2DFb7mRbW/b
mlYy86oqTyTF34n8ngLkR1vKWQwtM5ls5eVzpUR/BiRJ1ZYKyb+wY6nki5PK6hW8L80nIrs85jwG
9VFtygMg+sguEH+4bWfp3DOi9D925mQMARiiWuwSBfUnRiQqiDarfIUgZ8lJTb6Cdj37xVTj7Ps0
eZ0EbRbIJ2gRRhdJU2VvbSrpvnEplU/ZoSDsbq9qzeQccuqh7WamsSDhF1NxYkNwooBB5+IrtG/a
Jt2ujY4vhKDa5RrneNNOT8cSVmyZ5M0bNuYZ1nufuUa3HDYpWje+037PnegN/vnk+xrydIFnCuPs
LcIbCF1cARgKuY1iU8G4J3LN4GT/Brjndzfqf9pOfpHOJRoeulG5esBgwNBWL7d3e+H+aTrg6YnK
GSbyOe5Ezg0dUZOB7xvT+jADW+2TndLdq3q/cpQWbh+WLALUaZrjapiqlZNz0vq9fOrKH6P0rGv7
QF3pWy6aAAsKxT1jN1fAOj/KIjNTMZEmL5IR2IYBo0Oxso6FW6cBNv9fI9OOXmSXlSIlY+h38qnU
MlexKkeAGOGffxQEimCqJC1Qri5dfc7HtApTeXKKf/K8vQvD8EWrxXve0pXVLJQOKcf/bWt+26I+
5MLJ2PLg8/0TBBtlG5N+xU7xK/pSbrJD+ml0JgifbAcbfaUltnj1LBDXBmAyulLGLCapo1qXvSSS
Cf7Qt39E5UXZT8iM9L6x7AmgMeEv/dhRDXvtRV/6jkw0y3TiOJPGPMZuWmpfTROy8OCrrh/I5Ve+
4lJk+65M9j8W5ifFEEFcDVgoYOiUUZiXIkd//Q/xCdMu2sFayQGXzj8IdpFHjuI/9/nj0ST1FANB
jLliumpb8s+OfjRsvSvrWnIZJCcT+S7/AMj60QokTsVopCbafKO/kUFUylJxkPQXqV8b6F/8RPxo
IoNpqH/O3ywYOTQtniWdFKaMa82wxyre/ourdmFi+gkXt9lSUtolAPJOoVLv+nzc6374RkFiH6na
ylWTp1B3Fn9otO2JCKYO/pXwWDwWkLKxULhfTBXd6uigeyMU8TpDkJof70w1Em29UsmbvWxwSjE/
tFF7kGL9HpVOJz1T7R5S18+ybS9YT5mHSArD/mU2bunYH7ywZgSlCDK7EQ1g77FwrNUcKVmF6VWt
ysN/PICL5yAxBo7CxMKVPEBYF0MeEJSeEqPdQKbpmF23ctQWYlNMMBTHeA3Z8Dxiq4CX1oigSqd6
qx9pVd81ALLr3dojvHhvmFdgihKtA8aJPx4CNbDySgu4qH5y10SJrct/Em+NUXLx2pgUo00qhkyi
KR+NFJoXxL2Gq/PrxBH6P0Cq7HL8Jv+bd9bCo4sEnvq1xkEod5YeF1yac0YbP0/6khkMQ7eVVl7T
c13YN2pa9A6myXXjakjeDON6pL2Jqegtyg9V/xKFK8QlCyjgadqJuB3OHQQV5kWKrvKqIGll6ZQC
TPgBRZWrUCNQNadTGPGY5ArOu/Hbbaew4Hcm9QbgLyQKQCxnr9KQRLnqh710sggiTP1npay98NfC
2QrLAu6LdiWjrfSHP54GE7mXVugS6RQojvnW+5scGgvxNDXDGd017OyXYTjZffDZI8wGOSusY52X
VklET0US7CzeaPYTpKGKcnFs5ZPxwqi07GTiBqoD13Ci1GWmpLMJe3faSs6ycAuQWSXPhP+PbG+e
bQJsk2BQIkRD9MOW+4eA5Nm39rBYbW5/wyVDfEGCKBMa4SuwSW/mWo9AHrGgr9tna0+r42gJjJHg
LW9bescYz/w6VZy/Tc1KHIZRC15skrBUcX5Ad/JL32X3+Sg9oLRW2ZFnvmb5E0I8m3ywfnZyeorL
nVJbCClotjoYbp2Dn5fRoVQIE1oqTeo9qlZigrK0wOzbc5XWG9NqHGksD5n6BxHVQ918jscjhHZ2
FRlOUaMkkpUbOajstjdcqnqUReOtqLjo521aiaFwFebDwbBN5LLC9rcQl65Y1Y5ppMFKELJwY+Gs
nEYx+cLgwOf17l5PizoMK0T5UBNTnfZTtct2/kPFuDYC444q2msy9Nd+iA4CEyD4IMSCr8i/wtQS
Bl1opFNGCa/8I7UNCLJypSizaIS0wrRAcDFyP/35RaSQQNsmxV7Bjc1Mpws7pxd/6Hq+u32YFsAS
6O286+cBGJGvoisv56SloiBSYSrvQ8U/hJaS2FkWOLUMYKb1kYfMwu3Z6PTPegVYzfdNb9Oo/Zfa
FD91RhG5iAi+pLJ19MPO26A2nyCmY4SHuLGOsjjcWaIfoVvm9a4winQP4/4pS4I1v319/6axGA05
eyKD6+0aJdRb4bVpTv6PcVvnNjn1s+CofynPFFW/yXbyjMyWbxuvt/fv+itNZumBoDGDVPX8lQ2s
6TuNJjIChfegauFBRirCBjyxOng0vdcfb/1HS/PIkapVlVpGc9If9GP7aeIlyDfJj8GV7cEe7tZG
U5YWBg01XTIqMcCJZsfvbGl5pGkIUUS9ZIvxnR6+ifFawP3eJfq4KE4f9bEJ68A/5zVi0Ny0j3oF
mAOQbv/OuEtewgfvzNy6tVFpnxscxU+pKwCVEfbmpoWxRN3Jj91dsHIP3t/Y2S+B/JoKOf57IvWb
FZ7AHFfSEPNLtPH8GnvGFyEsn9Oh+DKkHURPCF07JqLxKoLLtlpIHvJ4puLGQfhJQVW1Uc1N1VgP
QqU8J4m1VdMidehBompvdFtNqh+gBdt0mWpLjXy2+Ztefc2y5ZZbRBNAikG7Co9iIj+YepI53nn4
VGn6JqFCbI9lHPD/WPeFGD9UsvQYToTggpGd9FL8C6Xtr+O5hhLce0r09rNSmgB1dRIYemStk+Vg
ArRKDDadVO3GtszdvLVaWyxr8m9API5SKitv7kKjB6844S7JK6iLzL+qV9aC0cQSROqhXd73rnFn
3cknRKOR2jq80xd+m9Qsj9HxsX70nZd8HXZ6HWzwE5jTRaKb1PSqfp6GeaOEgiieBhBKMgLSeAAQ
Ss12Yo0qLSfZr08iLdvUeP4JsK4Rk5JeeWPkIfCnd6GrpHfnas0JTIfw6pCqsOgAZmEebu5t/L60
jCToxRNTpY45QtauaYndR+k+DcpfUlMd1Fw9Qx5irZTtFgAn7CNOjvIvpBpXbfNOotub1EN7GqJD
neJ4EGZS2vxFyGPH83SYirqDV7CnqbdtpWYl9VsY0EWRjh6FKcLyRGt0djvHBC3LSBCbk/WiDrb3
Z6qYCsjRoVhhoGitOep+neJ4IbL4YPV9IuXiCQbkD6mOhdWJ87t8rVHjyxz/gfFHR/jzjrVZ65n9
P0zCowFtNX5ofnVqEkO/CaQG/KbswMsbb0SF4fLsUBKWyzAE28a3YiWCeq+gfDxWPJvwcwE7Y3uv
Iqgh7MMyTJtpndJWncg+o11DDNdu4wfw+IxAZ274UjvyF/AYyffwbGfraO2FB+fDj5i/b7Ju9bpa
875pwqatfvYIdRXN2g1aqABOa53kPlSCnSulbbMBdyIZVXPKdYbom5PkNU4NU28iA1cMtH1KZ1Qd
YFpVnvNAcIUIbdekdoMeCvuh+CR35iNTjZvbUcSU+lx/ABBkEMBBKjtH6nsBJNeSlDYn5ew7VcDL
Ln5TIz583INukFbeuoVkkDSTVAwHMrUB5nUuo1QocmkJss8H/3OzUQ7ycRrvV+HamLrQQ/bOVVPc
S5vp6V0VgpEXVntpfval8ypP0ipitSXPeUm4Hu/0J4E5Jh6p/VrZdYHR6eNiZ4GM7ped3kNddWq/
pj96+ATCTbqzHGPX2uHzJKpp7ES4DXXaPiv7vFDr/mh6ilkv/EcsELIFHaarTX3wH8N90dsT6XX9
ZdIympTTKhR/dsU2OiYPykpzYvGkX27zdOgurAvhCCt7hvXahb7hYB4Dli48Wo4K/rnfTJJGwYaM
759TgJAEE5goFLkn6ulZ4UlWKiZefJ0Nzyw7EXead9+UR4HRTm8ViHxd4vxoa36UhCLJ5ABb3vfg
Qd4Nm8CJDsMGzsyHdl/8akWncoVdurXUVbD1Qt9wsj1pS4KngLdxVpcm45ehj8O29QINwGbcTywg
VWtHUA/9GxQm1ghMJwwySe68kIG4ZyMVMQ9DHTX2GL8I6DDfdkLLC7owMTuuslTGWm383+dOniYW
3oDMuxbjqoKrf75tbcHdg+JCD0rDDVPVm+1erRSUGWryNQPm7LohiVF0R/LX5ooXD8iFmckXXVyC
oO6koTDJmjK58jd94+8CWXyrtXafdVHhaJFBPCr2K32m60iQj3VhdXYFRD2NTKmfktE6gysbjohk
ZXhmybdggjolqQpZizHbP0OuwjONVhQZfwj77BTu4yPp7mux82hnNciRDIf4FUQwdI7DyqdbaDRN
y/vb9mxTla5Ri6DHdoln6R4lHGkLUQI9oF2yaZtVLdfl7fzb3mw7EzrWnpipzQlicrsaM7cwv/2b
02jK5H4gxa/GXcMubqqIK3Yy6gLR6mNJEU8U/7ptZOGVZ9v+NjKd1YuzmHlNC+CPbZOk+xqZnPFP
y+BdAXmPqKwEFEtP/Adbs4A5ToTA10JsgW8diF6NbX62xU19j4N0hQ2k39UvpbT1bTxN3jH6KIv2
Kp/wdboynZP/XfBcZMIoCsUbVHl6gcrQJv/dyJs6sIksHfnJePTvJ+IQMbAn3c5mv0bVAAk2GzoL
qwCSUFygkK/wx7OnvxmMelQn9VAl0ibOZA96lJyHvtDNTwi/fU7k4tFLLNq9WtHvxzTZkc3WNgW/
bdQML3VevrRKUrhl0H4zVSg6jEx4sLygcMqgKh0tp32j5z8t1B7qvHvSisStY/1YC2Jo8ziC4pNs
RS5AWJwhppbCN6MP7pO+uSu18c2Mm6c4szaJ2t2p50pxqlpRmYQUyddD2XOs7nwYg3CbWeaLKHXH
RtDfqq6SbV2HG8mTnhpd2cSjN9yVrccMTBjvfdNItgDd/4hB/1xZxlerPt8rXvgo5+pPJTYf0d74
lUVe7bRQYFK38xvbD/K7Tku+DEoVOlqQPgm5EWwqf9Tcemz+ouH3aoVmZtO4hxu1spioD+CnzKLG
dzIr2zdZ8KSmaYbg7jDCber/aqLqRM3vs9yYB1kaUkcou3xr5dGh79ODMuafu8SUbH8Y+B1na2QQ
O2T3h87VI6XeW1CVOVLTgInMs9dI73s7H4ptUYl/sqDRNnERmpvI1PetlW2zQciAXBi9c/uqXnmc
CdHByA+5tgX04j1juriqQ2+Fipb7zZun9Z/PpfckqWvR4dUDiAnK+BRJaGYpV52J2IwE4LxW/ZZJ
32or2I1DvEkort9eyLWvxgwIQirINF0YRZu9Ey3MqVBuqtXb0KQ23VM4alvXV034+DlKgKqM+LMW
PRcqwKfoR9F3DEL/YxWfqeE9TeIiXC1dw4vlQK2LxLSqt/9D2nctuY1k234RIuDNKyxdecOSXhCl
kgSfcAn79Xdl9dwRK8nD7O55khSK4Ea67fdaKdEf1W7czn123yfGY6sayDvrv/7pmllt5OTdc44M
oJqXQaHwlYBTGwCt9oZuQBwa0MgAvHETibr6L4UYkIcpa4STwDHn0zKa5NAuVRFMTkg22SCcAbPc
d8bVK4ffyC2DDiIwww+KyMNndu9cv/2Ry27xyS3VgKscjyb0mxzNb1pobOwJ9IAI19HFAmoOyVcr
919tLVgPWEmCdUlwIlG/QeoLUTr9xIWYboAyTN0uYNOU4035S5QQuZTWR63lv/I4V8MhTgtmFMhT
8sk3aP97WMrarU1LcuWcitJMZ8/+8+L8kcY5GoBio6YkQ5oc2Q9GON2sALx0Rw9qy+segLFzK0qz
n7/PzzoeiizAZsRgHN/wCN5g4sgj8hF6tKZBtk92mBG+A2LrHOC2fmeZ7+tHeHGNDD8MEkGKyCf2
laHtDNri0gxZ44/6Tm9FvGtnZwaVw2YJ0bIGUg6ZL2eTVFNzveuHl3rdEnSeIEeIRsMi0KlI0nle
8FMUErzISqJuzmcy1rxWTQYK84IMzXOSuPpLf1NFxk3yrHjZN3OjHx3fEfTVnD93JhTtByoIXTHB
yKvUaZlM2swxfekDfWeorOqI6G8xPJN4rv4MOsCge6QR8QoA0Qgcu7N4hpPNvYd5JXleK7Aaybq6
3+f1Ua/vTONgFJEDWojrN+Xi7qJLFPU01nRxhqw7OyPAg0Du+GI+dId09PLPslrQ7EF0RFzYDuW9
e8gfJMEGX7o/p2I59V0r7VpKBGItfX6SijRYYunoFMlBHYigbPjZs/xFhWI/T2VxSRL4KGUxzfnw
UnbwtfRWOiwSet+n2byRh/iwlgCMUdP8bsV0qa+rGiges/Eg1x31tN7OQCa4PtlzqQV91hmeY4O0
Qe+byaVWA1PQjyBWkJxHEq/ved3UXuZ0D0SWAM0sP6lL0nsottp+RacEDtbceRV6XALQMQKYf7Uw
y7yqDw6dd31eHC2d/ibdcoi74kPN65tkyLyuUk0A6oP/QrOz0qtMC90bdvmAF77vFsncoNMd8UxX
v1+/GWc6hBl09JOwWU3MdvD5ympex7ivjP7FMn6n5DepH6///vkN+PL7PGiIU8xE70b8vjm2GwXs
d0U8BqSCy/f7uiA+3w7tZCLhitK3jpQVCuCcPUPrPOkXuIHHrsx2vbGih5f6eWJ7RvIsrYU/a+PP
rpO8egKi9FoH1uo8UGv+oI32JPgUJurkKv71KQDNxcwM8HbO8PKqWh2KitrKUTH6MEuIRxo9nBfq
z0YaTeOeNsY+j3VXc+rn0SKiZCWnWT7FYwPgJiJiY6nor5a9kxOSofi4HpViuNFs8r3DbfNyO0fM
ZjvEBQIknIo8S/wSwCNDob9NtTx51TRmnlOl1CezjvYRWgP4U68D2tgA6dJi0YO9sEl/vhIVmK9f
Cd9/mfNcWo42HGivyQHyNVsvazqKToPzrf7aDsY5gPw4iru8mZySDpEbiZcjo7tHm1Soz9FsARLW
ikBDE6F1ZqYCy3zxBE5EcnoPn6G1qlysx2YEkREQAG6yuNyvRl27cizdNLmy0eJSsKFcUuJsnZwC
HI0F0zfY1WOhGe+xamAmoAVvnkQnNZD6dvScglQCP4tvOvmPUNaVhXYQ+SxFDLi4uNCrcTnOb9Nv
/Xd3l23WTbtjOP1NyBDcUWG7jd9qv4vgVN4aL9pO9VU0AFx/clx+4uwzmJo78Z+lYgTiaIPPkHdx
NIA9awingxh/l7ejf8kx0R/pqPj7GYwjyEbqUrWG5ahH86G7a29ZEUIK9DtnF9/Jfk9cxxftMZ/8
OBPKZZusZSTomqbLMd82gN9km4ohmpBGQiq9i/f2ZHmc5ihkUO9kFMubvPih3piAGXQB84KpRnaO
xb32fQH8fxHGj/8wOuDX+JkFOznAGqOxcTyzjZ3jw5wmfpqnr5mO0f+lXf/N6/yzSt5SDCCwTNt6
WY6Nkb4i5fQ9AwP0LDubadaDYqRPk4hE7+LTPJHI+3rUoWuW4QSpgvCqBEvm0rnERneJedMjj3b9
MfDp/7PN5IKfpHPMclEniPNlIO/33opqIPg6twT6TtRvI5TGvb3CcpRhlHp2PdkYbhlKOqpyY6AE
QNqu3Ew4+M/lW86Wx/7/5K5UWprpqY67snhmtIL4CFad5cqnELXsjXJT+PGtKAUpkslp9KzQstIa
2MuwgLA7k9Aa0ByniQwHH0SerY1T4lqlDnVZz+zoRn+4BcJa5ATqh+J1bh4gDSBwz/huEMizMEIL
24jiDXBc+KAVHTAtvFitOSa2Um+HYZoPq2X9oKbx0bDGIoDkjC6RB9MfHUwRkKweXLR2CGz0+e7i
KxCWoO8T6LDolvh6ojpSj8m0gPGIJD8UsDtStL60g6CUw5dRwYoOvjSElxqYN9BDzXdkdCZyLKh1
VMfkVQWOnukNN1bIuEKNwHwCgh9wAEyAR4lUGz80fiaX09+y2TWEKFN11GqldxFnPw2mrnpLPvyg
JXIgbfuymBsMkySBUah7SwL9SF+lt6qUbscOGZm42qH079ea4RtF/mT3XTQB57Cs6EHO185fZVOU
Nj1/1dxmcaZAQ+WXNhSbxfr58p9VMG9a33Tn9xw95cJByrMLwKSB+gW42YhRUbn8egEUZGjzJW0r
+Gja2+o7DJ6hbd3KK8CCCUxF2Uu/x7dC1cVFJ3+dzIlYTi9j1hcph76vju1vy3Fz42eyMfaprzeu
DHKhzm+HyOjcNei8ERAiW4GaFi2aU9MY0ASDGsJjLHr26bYM5x/kR7LL0E+AQo4by67TuEJv4iw4
4baaU9fr1OVrmTbVMb5RPTQS7IqIutrODtOdGfyPK2Q7cKKppXwgVZNgf9mxGlvQAENi+YSBpZRV
Nj8YNbmIlJ3vgTo7VE5VL0j525QdquGub+gy9aYXejRfe7CiF2g0m3zrwdh1jzKw2Os9mYVdE2wD
v0R/3AZzKhwphMXJDdzlDg1WWen2qajZlociPVsip1Faqg2rpEIE/cAAhrKlfhw1YR2RH5oetltW
5Y+9LBRpMtGF5XSCRVSH2hmtjgPuiwV6uv2i3v1vV+bTGT65Mrq5joacdxUCiirzFH+ZwQeR+irx
PmbPAOh2WIPe74eInODc8H49tU9DeSIXo0/rOPaQO+1ABdUhU4yJFnJkT1F+btFiI+THPvfrOZGc
9snQItcQcAYgaDHCYkc30o0esmspauMVnNvn2k/WRrp2WVQZgkq1c+Nk00vvQyE4uMsyoMQxkgt6
Bx5AspJi9LEUNZ56y+qp3yrwSQyTyIQLpFico1Aosd6zOPfTs8WbjpQj8/yWcDjQ2zJIA2sr8vzO
E0ufx/TflfH9GTrwmc1iLKvjGCYbkPU8pI2vgyNEBYI2AWXkETiFz//qFfyRyV0Nu80Gx2mgpPXI
3g23ceuWYXyfefETZp/c5kEDKbUrCqIv23zwmf/nDPnqlz06U145BVPXrPNK2TTHeDP4KTgJyij7
IVjjZUP0RxpniAyaLG3f4cbIqLORp9T/qLb5pmF6K7ouiumlc438RxK7VSf330QIuZTorT7aCYZv
pNid59TDbJMrpxhOsB7KSXMT0aM7zxVw94azQ8nUWHpMsb5ykGy3c5LfVk/fhrZ+SOSaeJOZbup5
2spyfKD5bPtN04KK1oxBOjWom2xYHs2Y9t71rRA9IM44ESudLDrjMiMecLX6rYJrZU3frgsx2fW8
tuGcfUpMubdVsyJHjHvnGxtYjuE4xJPXmU1ItPEW4KbIQOrShlRpgpRweahKfbeoaEJQusBKcx99
rQFGyT2jTp6UpHwwZznSVuWp0KeXJGs3wH7yV20OranY6WNTBq2EqvvYgoSNppVbrKRGP4azH/X+
rqfWxpnXLWCKd4CS1r1c6vvDoMV3SbW+qlqlwddsnwEY+poz2PJ5bB+WOZa9ygEv7DjmnVvmylub
G4Vn4Hf7zHiu5qza5GsD5DfTBKNoOnY+cQBjNq15sxsbBPWO0T0Zdlz4S48ygY3W+uu7fOkoAZqG
bm8TIFDoW/x6q5VyLEk+ZATges/TKnsFAaOWHAukXHKRT6Vwb6dPqjae1Kw65vZL0j2uzuyTpQ6c
WhUIumiBTyVx76VsMk3VxrQ61qVr70wkLaobslciFpkNd+mDLDIml27pqUDuLeQTUEuQdiqhgIZ3
Ck600f0Y/PG9vxPTo/Ndfp8u26kw7kmkMWgYFgOnNYFRw8US83snLP2Rum2ExprCjYHhjlbm9zlC
kdW2XBG2JV/sPPsCzntTM1MiGFZnNmUKsk36XNzWjyCd8kzf+p5BducuT+n+b3RVsECGVwcna+d9
upLSOJnJp9Uefe1gbDCqHP0FZt18/+fkmvxKeV9Ozp16aRbsNbMs7YOGkM7x5DdkhAGOz1xjEUA/
uynXFshu2omBWQejoFSWyiPJVndQMFUx3Kna7xzKxBESegjePe/NDVaST4maEqS/tA9ARBFX+0H3
YC8MtFf5maBRdNgLL4/oCDlloxHwTCUKthQVVQC9NPcT2rKNm/p52XZR4gtjY/Z713aUUztZP1cN
nSHPfIijHt1lLgA2PtlDMfWlotUpiAMqMFsimZwC6iapMeI4gdWq2m9Slt+N1SrQOReD09OnwOkc
Bey2KbFxU0BHuLhSCoyq1Ndu49fsASQOO2U3viLhgEY5L74dth2m90VN/ecpP/glp5/AaSLLpHkm
q+yyJrdGPrn6WLr6ZLvVTdttiXnfmj87hF40/n3dXl3Ov524l5wCkmQgU+MSVEf1YQ1VBFjzJo4I
MBmQvg2BAuO19wQufCWCTPg/wuX/+n82FzWUkpEuXQnBjHATbbMfVYJdbxnJLyMY7LwBFZW9dC9q
0Ln0UpU/C+bnCgwNPBINCF7gbGk7pwHwMSsBC1N1l97mqRhO+4yrRafKgtvOhtum24ZipA5DKeBO
1kc0jyW2MFLg50L/k4D4s6Psk04UXmMMZp2O0Oispiq/rtsSamEK0B7vFg/xtgsQjz2kLs4U9c/2
DpVmT3CZ2JnxCuJ00ZxCsmiF+iughmHNcGtRacy2UpQD/1/0Xi5phVNBnCYiST2m4AKqjkQHNkJ2
O5WCyFkkgFM7mrTMJqnY7bQ+SnJblvfXt+oT1vvaVnE6J87kKdZZWNfIheOpWZZGY64obmzBfbVo
B8qOCv9a+sKt07j1SE0O5oDW6Az9ozpJfqpAxCaaMvjQC9FgUHuDVtTKjU3rnlJ6NBz02yTKrdlp
b63lBKBATl1FkYA9O88b6qwPwPj5MFdja6A05VZxsVOGMpIzS1SNvuTRnZ4Vp9ryqlP1NMa1TDBL
i6ZYZDdLUBYCXdwnd2loYiRu/t29q4fqjuxQQf0bLaSiN88puYKYuTGD3uxoKWjY3tr186oJlilS
pHxTDYb989JGqH5U4cmpryQsish6zA5oaECyar0Bx603barc+1cJ8z+242zeUAbqa9ONMMtjOGaY
3sUkOMpgg18ElTeCqS27zzTAUnkYLBVmJ647WeCI/qpzpgKswsBlYGqOIfOzfK52a/341HWoTc/f
occ3/U5YImMnxj+f0zVzCmCxnYqkwKqGrjM7N/mNCQBwirbvpsc4WVAYX7w1sgFg5Jkq4wQUkxpf
0hCnX8BpiKSVEmelBjLKyPNmaMuJKnDjAXcXuHqpX/mTBD9BlOy9aDVPpXJqg9IUM3kx1j156g6M
V4ubbZSNFLA5S4IQzSWPiFWEPdiXHtCpWO4Ny9PiDLqZVMei2Kqj7qb9qzr9uq4SL+b0ToVwrxQ4
Fo1lzwj9xpBNUxro8079bvOBKXSWYJO+idBFLubW/kgEZv3X21umeqZUtVkey+1gYvTJrXdV1Ppy
qJghg2n6N2brVB5XUSsUMmtDg5faG9p2dprtXMab67t4/VpiQvTrkkhTksRanOq4qJLiGuvw3uay
oKlJuG+cp5EA1MQagPT46dyk31KPnZT5HN+ZYTq7oqZcwZI+o/gTv8bSKFptkLQ6AhqKkcEKJ8cu
ZgVPzoUvdS9sZj1lGlR9SJ/JM312Qlbk17eA7LL9fNP9DZt00WCcCuUuw9Cnll6PiGwABmRGc+wi
IVa7DDIsi2QFNErUZf0a0uyRB1EoJwp5Pn3Jkz0FaJesIgXG9AgyH+VWCU3M6HsrMh6sq6h8VJ9Y
NkB6WHzo8F+WT0RggMJN5y7RTIYROUKEzKhDsmKrFVKAXfiz45Pfys4AJzRFRKAjfeZefyJMM//f
tgOYzl+fiJPW1mRMLMW0VEGWAUmGvvV65F+XIri1n9g8JzsM9lK1tAhUZmmkbpYWrtqLqChEIjgT
ZPVKY6wlXI6pSdxaA0Ku9Hh9Edf1PpBXvm7VlA/mIKu4o1O7X+LfKt2CMFlwHAK9D9Tkr0IKi0gl
oQVBJBh3rk4Cs3UN2a2i6X7wNa9sohU9L0KbxgN48hkpHvUEKBVGU024gPnWSVFddAHckz93W2QA
16O9VSLEaqEaggEjXCP5fvZWzwzLHY5yjFARQcrqf9psHg9FTWmbLA42u6+ymxT+vl5rOysRInIL
DlXjFI+xykuaEawbdXDrQ0Hqj7Hc50clip+qZ/Q4/EDu6Of1tQmuqsaZpRXYSXFt4TU4hO1z76Lx
RHSP2G9cedc8kVhW9pg26PCuyaG61ZHIsA+mi+4zl/wNMjiR+uJ5m9pCJXOa47TSw/g2BXKQfqyb
bs/wl/LH6iea6oUlM1E2XmMne6JTUtLmDdVwcmqkvRX7dcPIPartdOiANgEANsGFFL1MjVMwbQ3u
aXQHMS+7f02fK3TWTi/rBgnUG+N3t7oY2Qqu3xORYeKRNLPUophaxRKnXYt8fOdrijsA38M4pqXX
R90GeF82aOLcoXazqHS70o0z7LUwshFYCY3TSpjZkQ2pREauD7oE0BeWEejvJKx+6f48+YvqOmsw
3NOX0hN26FwPqoD08fWYG6onkoUnerRvGhQEU195RvoajOfovMJ5PyM3qL12O0wGiLupP32dK6+I
nyo303aMsxEHwNqDitVN7xHWRTGchPsUOawVPSyAJAYCgok8FsZ0YNh+pAL4BcHe65yGKjGFIJMc
sdXaDmiOyBNMuNlaAPrnn1OZVoJrLtBNOqebDNpZGIPGSy7ShxQz5Way/I8StK8HOra5ljWArTja
anqPDPpm1UVAPBe3DEkGTDkC/twyueva0zrDZCVz6DC4hJlWP7blZ8t+V8of11/oRetxIoi7nFJZ
d4o+oYw8D3PokDfUrr2y/X1dyOUI448UvqeE9tKQmSzt3waL94k4E9WefA/n/5DuRN1pF5t+ADbz
/zeP7yaxCXwBu8aalLjyaQe4BABImOMPqySBpsUhcBY2elK7DvgwBQu9mMg4Ec1dvsmSejo4OLc2
sKNin34kIGu7B1aUi/pYABaHwUdxXHXlPaoBmRg2+KKuOZHPXc2VxE01SjFT8e3q0S3gm1p3TdHf
NR+zCBwdLiAG5Oe+8DaGiDnycgh0Ipy9zFN7Ns5Ks9Q45TlM73UQVzdPzm3LxhtmGJlsO/lV7ko2
SEeFRy54LxZnSptaa0lpQ7T0pHpqYAAaMx3cOjLRT7v4wI7wtRlRnyhZJxLL/v9kxc0YK4wlqjoq
dnFouux+sTEHkEmulTkCJXrZQznZXc55r6llrWrM/LzX6V3FjUo+AbnQ0PYGfE2MzfdHkQt72UM5
kcmpoa4AKkmS4zpbT3aUf2OFNOXRfAIAtdc/kUgKBc+HWYIza3Uij9NG6YJmTnPGGg0XuAt7BnY2
hf0WpNNCvvPL3tAfWXzFqsuUEQMwWFvzRrbzs4IefD8J1G2LRwoz7aFF4ZvIBRNoW75aRUkmDYmm
I8uYAyN9fNJl2EMqbPNgWubKNtqcFipzs++0BNu47OgWzXRgta7RS4d+IH9ya0Gq/GLv/Ym6tTmd
Y+V0ME000B/NG5TLwwz0xo2r3a0h0NIALVZHWge0oxVzI/oxe6vvlzdUXf8pTcBf4d/JcXLKhypJ
mttIlx2V9iE33rtqW0kicg2BduVhxYbOAe5WCxlWdeMA62u4rxOgED6CZkPwEEQnyCmWGeMklrTg
BCmKfro3RPkd3WC8MJpvSSTiUBRoMZvTLFORaDJVIKxZ8mCdXk3rp4nhqaYsBcu66JqdnBGnTkbA
IIzaCkeQNFPhKgv6KiSpeLy+dxcPCaxNgE/RFTRucaaglGm2jI6Nbqoezp+yhHOzgx8YOiWaAabn
68Iua8gTadxBAXWc6nqHBC1DM5lHVC89B22k4OQxEKxKmVeEopL3xT4nYOkBL/iTSf4z6DqxOgpg
/JYUsJSAqwKtGPD6+kD10PXH8m1NkD0naTRsmxJgidRDfsfxzZfrq76kxk4/gN3ekw9ox1Sqia7H
r3m33K6NTYEx0h3GDK3P1wVdNHqnkjjdUhRdmWcaGVGWsaOKVcKy2S0VwF1LNwvY6PPvhR2KwYkv
xq2ncjltMmazNgEgqD46qwOYGFI+1brdAKC/RifyMMsbKMQPWSte5VmfAnvuJQArAZga4NQg5iNk
jtLeUPbO2o1BJyuzP6qj4sqJOkWIBYmraP3HUNX25vp+Xbr7p5/N3f2ElLKVzRZaeuxkdru0vMO8
dulmKnpQHIIi5pQKE7/nNhuI5AxjUVeBsnzG61X3CVrfpeqv6sFwa+zpRscESPfYRSIqgXP98VUU
99jUFVSv3ZQDfwvYPTR1fDUTwrCdNz18lcEpw3hWaGXFRXmsutLTrF958Q1IRt7UYUihfOmqvb5+
VPLx+rldKAR+lcppxk7S9GlRyvKoJPXz3IJjxFzkzZIzyID+0ZoqTx9mTE1g+jMuNybV4aRIqLXX
2lvWl0/qWuRQNklw/bNE+825Y2oyV0uZ4Kti57ZAPWEkIsTJz8jvq6vCFs5GvUE7B8Iq7oHHXWzW
NVrCXnMl31hOl4KpvJFcQ6s1v22lj5zh7hDgK7eZjMIKvR8GC2yssk79Yp4eKg04NrRZW69t9I8p
LX7qWvFT61oLjzY1/cakwaDraP3MhyYAKA5Bpsn8JanOc4dqW4BhyfvBQm+S3NcHTHDcx43ee2Tp
oiahW3A9/HKWpnFLWh1sfcq9uVI/tBE9h6uS3ce2OoECl/yEvQGd+tR4dq6/yRLFPLe5zt7Y2Gj5
6tio4dLfDQrw86h+sNR2E1fqeyLh00AKEvZr+bBIGRB21/huNAbME6fj5BdEKV0EF7Znj+lBhqfq
YsgR5x7rYCbR++81FYVR547A18PgtJ6SryBCoXjK2ZJ/0zLf7MxnebVvMlPE03chRv8qitNUDvpX
APqJZ5Zvk029YyiHWpRuyE5UG7tgob9K4pQGxgPGUdEhKb6xo2TPapsFgG7VN/Vz3FdU0z/PAHwV
x+kPENSaAN2yi2NJszwAuVO6Gdfp3ZS62V1zaBG7Vn4YWfKCVuV/PpXO2CFOXhOnRmaa9U0ew1xa
gzsFyT6/s4LegTZWAjSp+SLHkf3c2eM1GdI9Yw8440mSu0RvMOhQHgEoKYd0UDYAJTzoSbcFNP7s
DUr2nDvS9rpSuqgrbUUG7gpIMNgs81fvQ1oqx2g7DdENMpgbJDN96T2/i/3hG2tkZ/DUCbodvU4E
+ftZSeSXeyqY21110ZYYbGhw/5vWl+bB9LRp/pWXgMtM5QrtOEa3RKnh5L6lAux/yv0EQDygN5jN
2Fdq8zGNjb1SIOUtE8ef0/WHo/dBATW7i0cD1X2V0Zp+KzRhJ9+5wwaGiZMt4xS5XWbG0CXYMtLv
7CVYfQJ6B8dLX6XUGzSXLKhNoy90J8r/XzIggDBUwfAEcoAzJgLweCsIycbymJDUbVYnMhcS/qvr
8F8ZfJ0tA0R9S+2uRMoN5BUegiWkQprQ9ocG6hO9JtSbTa8Zg1jMj34hvc429o9wLrXtJPYwUxzY
cfxQQuOtARKdLyGTAK5739w6N5/QdKqvtK7UIaewyQPR4JV9SWmffgLnjIOOALhyWl8ea1CeeFom
v8RKHQFXFBgKaqRrG4MY0UjrR9XM9p2jRraTPs2rjbjIeAJskeeUFLwJ8iY2Jk/XpK2ppq/KhAmu
8hcYdLwVi6rMeoO0/ZauViDnjV+BMjnGuLytVT54QwH41H6T52zbOAscsxzAJtp6N1XKjTMWaHwG
0VGieARcznJpHsfc9J05D3En75KyD+kMVLgCuLK9hY7oSHHIexEP/jrIblO9muh/K1owU1UApl3d
3M52rT7tqGrtB5nuYjCgJve6s3jNKoVEyW/mxT6U6c8S/Hr2ELuadexJ927ZheuAiCZPVS8Gxde6
aN5kP2tD4VoVhg01YzNN0oNZ35tZI3CjLpmE0xPifJxFbfD4iplVMo1Q27Oclo7K87+Y8P96GTnz
Xfd1W3RdwxrfKbY6YPksZBB+GAF4d14r39lOO+lZ8PzYx58rxT8vgDPkSSlnq07xAqTO3qi0dzs9
cxOCsHuaI8BhBCmapWVA3pISw2nFDzA+BQtoMK9/hkDR8KXN0rAnNc+H8rjWw2616z3NBWkukQTO
6tixVoIOiUKVAQN4yPd224n6sC5FUqf3hLMvSV5Sy1hb1jFn7jQ/3vahsWONa+Lsp2g1nEGgxQgy
IBX7ZZaO58hoyxHxpFyo+Xy5jXzlkY5AxdIt6P4ZM71FkOwaJRiBWaMFy0bJA0XgFghWxBcZpZQm
zjBD3JDcGT0md6G6rt+xiz7ryfnwlUUK3aGPFc5Hj+i2jyTUb2lghohzNwJJAp2ucxpDTxWVxniG
6AxgrVxtZOMpF976MEKevLH88iCGHrgwvfb1xNgWn6Z1tHXOyQpLkqJdBtQ2beE3wK1YffvZRC/q
fIv0seJBo4PJ0PC6SHhlBA9A53RJnDVI3dW4lZ+JreceOFwscVzfqxtRWHDZmQNLEuDrwdoGZ/Lr
Ys001Topge+q3I0+OvXU36nHClXaLRBYSje9M25zEBhRVwe47LStw2ljHeS/wXvC7POZAv3zIbz/
QmfwDtcxgmz6NvpG2EfJiwY/VkfrvHhu79LFYsBqqI0CWQ2wLF9XLWkwtq1pwBGs0l+WuQJJU6Uf
RW5HdtW/CW7xhZUBqpfx5iiaBtZb7jirhY4V4ur8MzeqHIA3wxhkllD1MX6Jquw/twFfxLG1n1zf
Lpvo7EgkPxo6qdzBLAswXi3CvqQLiuaLGG4Lc5KXWe1UbFV2tB5aUCeyzpXJb0NgEEei5gmROM4o
KHOrqMmKTcz6JLTL3M9xCQUHdcGGf1kS9xaalZoaIdg5jO77ymH5lT9ZgRVN2+6XvhcbnwtZXeAP
/bkYn4r25KQGpCO1ZsKaqA/acB8+wxSmoYWOPKiX70gny/vEF12PS+r7i1TOV5eqnGbAQM6RchjR
gMTabwzAU+pHkUt+Yfzv6/rYwzhZn7S2mtMpkMT0WLZhsj6BF/KH/1kUZym6PAchZAtRjDBCf1n3
UsDmjLWgRqZLYJbYe+U0FTYQGM4IJaEx+SK73nfOuLJrMhgYp6YgNk1vW/pLcBkvX/g/UrhnbK2I
CSSFFMe4kd/akUGVWe1tJjWPaglICQdYXOCiMfN6B3bozSoT3YvTcfby2gilQZMEWkW0aO65I2hJ
yjptC4SwqxfrY7joPXBv6/D6si+M++HOMPZ5hrALllTudqqm7kipVOINjpV2lwDf2M3X7LnqWvTL
AsEsG4C9oo++ueRvmQnsg0UJO3O6NVDWMsBu6A/G9KNZ8w9Lsz9Kq0EAQCWYkbZ8keLybtWoiC3h
0s6Aw9x2gPuJ/A5vrdvJysy5motjqzdHzQSAyqR0r1mjPF3fmk9OYv7e2UDPM1mRAXkE9iEnzymf
FpMgHZseyTxsUGt4aSX93kbUqOvHTr2vpHFXgONJeo3rozTIe2tqvUrFDM1kPJvkJ1mWYEkeRrN5
kGSwOY9gpMO0w051AsN4qIcUkHBD2M3aNscMdF/J7qrdZUXlAkZjk+p3pGndGCwe8Xos6K217gaQ
L+kWSMHMFQ3OdhFV2viCE4uc9blHtxm1ktFNHTWY07dsGPfJBNqyFBQhwCi5vjUXzLkKGl8bTFes
0skjui8YcphR6E+Pw4BZwfTBHlvPqfGp/e9/IYhVVIEciMEavqgaA3LD6lZDe22a3Ece3zPKBBUl
3dNBbnhd1KVrBahby7IYH9sZU1im9ma8Sml2XGj+jViOZ2MSNqryxhSos0ubdyqI09IsH2aZRZmh
xhdnPmkARjIT5MNaZ3HXfhIWv8/lIUmq6CY7LBAJ8h7nUlbKABYKLCylzq6qc2SMMHGG0sO4H/sW
W9nIfr3GBmBL4w1yBgdKNJ+mGP2LHUxVFtpbSbuNMZvP1Oo3VLV11yJa49GpvVPj6q5fnENiY2Kn
T8PPLHNTNV5O2v3spC+IjtOb2axfaksCe5Fi0zCTUiMqLFvZEVpah0wChHU/j/doBRijdKF3ZmIq
O41m+EYMV+yWZMg90xy/1XL5K+7M8PrBnyt+7I/JiMCQbUFml/NC2mHMelPR0iNN7RunkkrX6UR0
BJfOwLBNGQCVQGTXeRBEWR+1tDNx5nMpHefZfJgo2arF+tD3s399ORdqyFiPCqxJsBchhOZLW7PV
YgRANVKEi+0taDg21K/RyD7dzBSOMOss1zx7X75DG7n6UUyCxzzDr2rzq3y23ydqs18aUJgCf/e4
dtIWJgMJ0HtbPjp4uVa6K61ZoIwuRPxfBXJ6WsnGytSBv/7p9gy3KDdHmPCKloOMVkcR78EFJ/Kr
NHbUJ8trq9HUmtxOj9Xvz57S1yGKc6RddSQZ4Uc6JZros7C3RKu8dIVOj5VzCMYVc9vE0dOjrDeH
AqUAN8tNz6Hpa2JnkaJloaIACkVpUPwhOy0fbojVhasM1MAUtC/JcFfn88/rd409jWtHzQUJpF3W
Epw7KTJHQCvZsAwj2r02Qm9TtHbuia4g0MnsFnLs79rH7KtBuwNL53w0tyBOeB0OZmhK3rIR4Xyd
m4QvR82nkuDzUXsY5fQYJ8g3d3tlHDwNlvz6JoqkcB4YBV3RVBs42Hr+brf3CqoiZh5elyHYQD6F
tEzLisB8hYxY2qfWtDMc/NlPwTL0Av1zeTngdoLJVpmL8PV9aDH9f6R9W3ekOLL1X5nV78zhKuCs
M/PAJcmL03enLy8su8ol7gIECPj138bTM07jrGRmvpfurnYZgRQKhSJ27C13MR0i0LswU3HU9s5S
F07Q3+zBzzFmR2hLmoampfjHjm820Q/lDUztnnwF6qoKUvTxql2H9kKAcNqvfQ46u/LIYZhII+jl
HodudHSOcnmW+2lznxXc4RV6KtD+dX7VJk/5fXt9jjjzpKIRrBwpRhwHyR05OjlRwjg/xNJqTT8/
8mZ50nNQ5GEmU3xFk+EgtpBf7N/Pj3IC9DrtpM8vmezzaJgaBegWMTtCaajSHTTkFj+UMJ3hiV5P
cDGwOy582KKNzPxlWVtlK082Yt4lBkqPU3txh3+Bi0temSj/uNlWrJdSqEtLNvOIpNOGulTwoVEG
qqjqJv7PKUVwETmKJGam37My45A3sw+o7YC9+yX8L7i0v44ws/O+t6s6L1j82LWCe7gTI28BbKMn
F7R30Xe56WKLulRrr0sUYdaxzpXtOEIbkcWmFMit3e/A0ZuCgRHX9Zaoz1LTLLizU1Z7PAmzjSGb
UFalUhweJEm7tcxoxfva79DQtGC2k43MN6ABzACYq0ERaM6ZT80xhIqamsTIcoQBVF0G4oBRQMZp
j4rnvvOp7mr+iGwtgYYUW/JypxwOkUHerhFgDiAG/nXT6DEBhXhVWVDIk5Egw+DlqgcaNzv4QJHA
gFMv2WeucJZOpBNIT9wYbJwIUB+zcWeY7R29EEjvQLzlUD+lzuBm17kfrcqdlTjpy/TtOth/itvy
hgH9sEiyfOLeDV8xqZLpII0nIFD6+t21aUNkPgytA0q+14ZgXol+GjBMbccaCgA64MGsjG6NoQjY
COlAka6jYdhgoTwykrsotm/CDItlN9IqNIqb2JR9LYdST1XcERWCmPB0uOcFktb6oD1bZWpyWYtA
GZqtHaJRfYzXpaq5WtFvSApEuaL5MbFuqfLWGp0HNvt1qPV+Mqa3bU62Xar6RWbvQTvhduohhRwR
5DSderiRZfT6CeoVo/aah0trdGILYHKQsgH1PXI0xsxxc54kXadS6RCZKeh8bGdsf/Co8M/vgFOj
4DoM9T5ciLEBZktRtBAbouNgH/qy3Yejvk1q7b5T1QUxsRNVERXC2TosDhckS53zTVhJm7Q245CB
lK27YgCSjUjxJg2Vi1FOQNwocrDrG5mJ/nRyWQypK6gSBl3UbaCqeaFF7QoMou8QXFqbLVmJKtmD
FmlAW35GPajnlG7P+94bdR3p3rLrF2bpBNYLr08M2CqqlxZa575abGFFvZxkeQhtyQ+mLLfVnRo7
1diylSo7mVsunG4njhljEoBCNpvgOJjfWe3OzGRmtPaBKs821A8TcFqcX/lT5ycerOG77Emz7wMO
dXRk90SPakSm1oHY5XvXsQta9DcWHdaMVJ6doYvdALyFC4jGagcw/t4oGtowpogvi5w+WihSf9jz
zBUj4YSgEpSo2qQl+HWK+5wDJ2Ew6QAwahBbyhrSyUGqxldxq63MsGKeAlSqgzPqvrC0Ww3OE1Bd
9UlWf6nd/ZjwX2No7oSJptckcnMdGtW0HZ2KveuZ4VC2NZTIT62HErAS7C2HFxA5oZlbF0joyZWj
oHGusN47gQ6FqqpXVSYFuh2tIt5s0TGxJ4p1EReJJwyK0BOYfK49GHJ7nxF5gyTlamDqT40Psa9o
gIXWPdSc7RRMW1LZa0ja5c+khu7Dwhp+BxWrBDlzexI8BUnIfFtlxQC6CNQAD5rgQavQh7qV1nkr
MaeMUrcUoOCRVkQv9+AMXDi9TlwNvww98xyQZmyVPCwRoksviQ4q/v5Z0nKHRODDQWjEk+eOdws2
e8JbfbGRWfCVFnToM71XDk3bv46N3Ts27VZquuQVTxzMX8aZbfdSQwtJTDvlEPfiF6X5RaWB19iI
x2AUoDgUokOT+fTR55fzxCXueNg5N1grqjwJEwxbCeoP2r2JekRDryDxsjDQCXgZnIptIfSAsBqk
lWeLJ+Wka2vwM6N9vgUfsINKWeSMO9y5J1Ys3YFmzeWw0VfKL8OFAOJVvVT9OFGWUJEtQ4bfQKYf
W2Ja6iPvk0tlnMaJZh3MsdAcPYvuo1oA7mg/QO8MKXEdtdz+Z9gD9EMS8tTE+jZswRQ2aBdCNYNQ
IBUZR896V+370DzUVQ8aozJJ3Ibj/gFw9/mlOeGPcQxP6ZnpkgOS9a+vm9Wq3JXo/jnosvBz9Tqr
6MIIJ0LRLyPMbFvYkYaeaUyImr3HgBTCO7splMR19Tbt3s9/zanz7MtgMwMfjC7UBxsR2KQQIyHm
rSqnmySED9QFRUTQP58fUF/4ug+DPFruNC6bOtMS+xCr61q9KIebatQu6vBXCXyrpOdOB4YAJX0a
CahE2+SQWD9b0BlWuIFbIH03o6sIxG0Ewnhjmrt1y1ZGKhCuI3q16WUPoD3Mx+2b3DdTO5Dzeym8
FSG4kvXMQV7JZZHsdalwx+KiV9btdILZEVLeXaAREMLp0D0QV2To7jMFVx/J9jVY5fk5+LCR2Ql3
POnz9iq7tLmRcdU6gFBlgLYXBNq4K7H1FHCXv0BfZsWOss9uEh0E0upCm++CAX/sx6MFqDsomzMj
tg8agvy6jlxt0YKXhpg5FVJxtUqZYh1ySECZ/I0NP8/P4AeP0LkZnN7g6COEktYD1yL7YA82u4lM
DRJzyXArlB4FDsxapThKZu14m69JL55jHJxOHgnFU0T3qJX9WqTkBhXexFE74CVHuhur6MEs1W1F
69dqDO9iM76Ui3Ajuu5nElq+NRQv5z/iVKrkixnMPF+v9GDxrPER3Up+abycOJqnrLs1f9Z/yLFT
g+d6Mb+qYmK+TxwhloFWFEjAz/Z7myRVWzJqH7KL7mLivCn9/EJxJ1F0e5ksYHramdHm51iipmGt
Whht4jyEOBNKXuU9544Ixh0NsgO7YPf8WkZKfZX45X4J7nXK1xwHRTMrCWkGDRoQgDzGGnO0lqKB
yfYoTRyDJFs0uGzOL+iJU/tLIDRbzzHmUS6PnD7axoi7SHIpmVowJN1Fijvp+aGU3xjPvxbSnqUM
ylIyx0pgG5coC8e1BM4wIy0PeT5Y13rKIU2btq4eG2JfjkXmhTXIfJnYxLECnOz4ohcE0a6qPMpx
CBSzfAnoSnyVm90dL/vIAyAAd+9Evg5JmDro0AIpkq5lHs9iSIeR9o1FUGIGrci9Hdn7rCIbFA+J
I5nyA4e0ptv3iIlATbXSoXrgmXa3Rr1TQxNnutHr4i0yLdsplH4v2vKp75N37D4BWPuAarjxJqdi
DTNbl7pYtXlfejGRb1OjvlJLYNdosSYZdJ2VUMpB/qY/F1aOxIglP0DRL3bKuvZ6oMVcEoUHaBa/
JcmwR4ZQc7oYqyLrL0qNE0CzN6SzsfMNcKs0vrBBWmOWr9LIVpZSIZLsrmSrRGNmpkGbSW48Ceps
CTqmvAHXdIcbxo8q1QNeaauGUnPNI61aq0b1YObqfVErT1GevAmR+bVWDbC9tnDkWr6KSXo39M0r
bsjKEzS+mVs25StA7sQPqQLufoK2ZcsKwZ9XGYMb2tCFp3WA5MBB5v1jKsjreUM6VUOEE/q0o8lh
HHnSTmmNpLOm4+DOvmpWwg+3ENzYqO9VQN/5qjxIAdqYtpC8VMGphnLXwu3h9B7VdQudxrahzlNA
mtQPAk2fiKcGshHIpwz5sEKlJIC2+npsl6Syv2vdkq8Xpdm+AbkeY4NZmodKN32WDw9EfjaovCqT
i56C59oCGWsoGb8Unl1WfbXT+B0a1nxiJi9daj2nYb+XBHO63HJ5fgM04CqLwX4ysr0m4k3YgWjK
fsm6+/PLdKIlCa+Nsr6q41ZsmXOk41iHdl3ThD7KQYscYXnfgqQb4laNo4B0pbjUXhlqIUvdNSfD
w+NhZ9l8dErKSpIiMZkfhF9ff5DMgGdFuqFuE8Te4vE0ucj5gXE83mQtR9ZIgc3oUdi0DhmanH3y
SwSAm5hOs2ufTQM8K91tboEvlPCFkOyk6z6a3lnMPcQZxFx5RlHxIV4kv1eACEZSiXaCw/mFXBpo
dv7aYRqOPY+Qb00yT63UHaHpkxzeRM0CIfmprM6xxcwhkLLMbSWKMZWj7QxAcKHPBrKu061OTVej
S39SV9xlwVIn2MkVRCGTyJYGO51D+ExtgPB4UsJQlX1L7zQcFcZCBHsqqoA0/L+GmBmlLucdRz8Q
fdSSlx7JHxtMlpFZu5b1Pk6sD+ozCEP88+t2eiccDTqzzEEeNFyVYgrSyXKjAZQbgvMEYnZbBeCK
ZRj1Cc4TbPij8WYWSbtcUiN07z5C7MW1qsaLRbyqivERBHugfqgfKEu2xdj7Qxl1Dsll1SV2dTkK
+SLn0roCARNod18ajQZV0zg0hkZEFL1AQMYXNd1rdCFtd9pDHb3wzLKtTIU8alZToMxxBAsfQHOX
92BIsu47V33Swa+w0h/t6yUKoQ/4+jef8TnwnGYHoa4VokeOPuZl24K3vPiVZCDX0ZoHnjHAOfP3
oVJ2ApJcyEO8gNrCz2zwfJui2ZqoaqGtZ91X7YpF/abERdESxId9ubSvLyID9MR9PrWFg1TKLN/M
SHsr43xrcgbijdDaZqN0t2BpCztojtNsEtoOdQ/zntoNB5+jmgnYSfoe3pv76oJdozqiOf1SHuYE
ePmLwc0pfQqgxwxqw1+ETeu2tuwI1rsqNI4iWUNLe+K18qofbR/U3gvB7BSGn1vA+XXRjJTYFDjb
MhL6iZI7jW0v+PeTV+6j7WTNrgKyLTEzNbF9rfYBgbOTNOOKWxAu6vV306LEyQRoLPryV5yxVcrZ
Sq9w58uTFQPc0gRszGlzbcfqbImw6VT8A61FVUHtD0HQHERhMEURaYwTNjafIhbeRfl91KJpQmE7
anQLN5RTpgVlXgwE/C+B7NjX47XV81aXzMQ6MO05Y09ycgEyg4Wp/ojY5st5NMicii8xlToeyt48
lEnuovXRifT0KkkYkBT6XS4XnkzvUMnw1cQMXT4OHnL9YDIooGKRO4Y6BApr1tYQu9zOVhV9y4wf
WYRqT+YW4TUbnjlSoqLdqgZIoBLE9SE6gN0+aYGd5m7J7opoCZH1QaB57pNmQWOeGQZpigKnNmGu
YVSehnZDouys6BaVrKri26rJ1w3oPbsHpWiuCvS75RDZNui1BrAsVNz3PQffKuopaeZJ7bqQbxX7
auiueFUEVONeKq5HbvthYbnZcJ+1l319aEW5l8WDYYTbKFG90bjRSenwLPr/swpzdgUobW2kamsg
d6pWKyobjgzVD8GqhW1+8sp6bBizfQ67lHkVMuuAAmCgdZXXhJAjiBIIzKNbBweEsKJDImugTrxk
uGmheOhbneF3urJgo6c8zvGbzLxBpxaAOKjwdahFOjGpHUusznvxhZ02D4OaIaz1rMmsQ1PeRxry
qc0bl9/Oj3F6QlUVQq2YOhRtZxMaFRAxbFRMKPPV7eBrnrbGhfIRF/sAOLnHIliinjh5yAPs9a8R
ZxNXaUaesOmz5IDc0HWxanb9G2iTr7UAxMnrJihdFaXbhc7Yk8HX8bDTbB9dC+R4GHDCY9jigr8a
CL4kt/Szy/yi95kHsamFiT15KT4ebxZhckK5bKTY79lmjPwk9nHbIgekobOVdDu1mNaXreFDFFN1
BLDw6O1zFHS4eurt+RX+IA3+5niO5nsWdao91dR+un+RMnGoITksJa5U7ZORX5G+9eJCdQob1JdW
uBLId6iol3f7odHc0Swds2ucMn2rc3Q4EjCWI/UtbOrQ4aZhVz0x1+bQuhDi9MxhI6HqCcSyYlCP
li+E/Ciy6iIFnjSFxy5QVy8RdVidWLj+L9rwLM5NUD0zMz65VsQ6/X3mpdTtdjYumdVmuE98DgH1
n+dn9VTRC+Rtn1Y8OwZ5no45m8ZMNs0G2p52AxmDH/023xiX/STC545+uCteEhSDf8YgPfPPv8DJ
M/9z/HnEamhFpI+TI1TabYf8UscvqvhnXN/wTg/OD3WiU0w9/tZ5NKmA89/E4WQd6GW9MZBd/jFC
ZwdJPHep4fXU1fZoVucBJClzHteQxjvwcU+QYefCs+2ntB8WnPcpFPiXT5q5PRFJPAPxLlJGN1MT
MfCFlzB7MB7wO6QkFk6tk478aK1mHi8cIirXBBf2tvw1JBmyeNs8ej6/SEtjzNxbVJQGAw8d/Lhp
+nWXOBUvwdW0AL05mRE4XqCZVwOhlFp1ILFFra+OnewebBkTu42ETgEAOlB2srf6+t/QKpzW44wT
mwM6zFhGZNZhuxlXYTBuerDQE9DBSAFF1WG5+XPJDmceBXA2nOy9Rg6NTq47PXItaqyQfN01Ubxg
iidU2b7urrknqStZaximVN/Hl6MHmAywoAG7VANpN3HFSI62VlZAoWyjFeLtH8Ljm/haueEXqhdt
rcvKF+vxFbtxscN/ssszkz4vveRZHUlCofAx4WYsf/R0wYku2Oy8/gDNYtHkiUwOkQyROUjPmeUI
PqaFk3jp5LfVryc/jXhvgFoLcRQYKyRH3k880+RCXml+iXqOt3R7WXIu84a3qhRtZmsARH40XwNL
PLXs65thBW6Jh6Xk91I8NZdDY6MM2hYOV4aC9Irhvh+v0+3Uw56j32HEMVRPSuoLLu1kbunIEdgz
f2NWslVRjklNYie61xC8AO1Jnqs9uHGQIwSx0QreQDmEO+MFbWEgJ2iC8DLq/PNub2Gj2jN/lCaG
FFJr8uOgsms53B46Jc3+jcTGwj5d2gyzMKptU4vZMQ5cO89vCGSC8pwsxKgfzXXfNxzRbKB4Ndua
Y3jjhuno24HhNJ66Vd3IFfvqXUtWReHEaKPbJZHT7ingvZGTQKyJKOCdCKEx7NjRlj5Rr3oDzUe4
KqGZvcigefr7P99ttotK3opEKfFuquHktwokoxgyY450YBu1Q/CabAGeXGQzO+0iPkedndOZKoGs
PRsJ6tu9JzguWs6+2QifcYflmITQAx0TDoLqGiyGptt6FRgKf6LMlP47xPUnTyGiK5YJtLGCpuKv
nqRXapwFEWrRE49ulK/ydbydBpWMiVUBrmQJt3vSvD8HnHvgGMqxf2IUQvOnBfLJqLTdpAFXl/Tj
/EY6ubxHI83SExmkR0UYNtJBWE9c7BKyIHh8ciGBzSLo1AREfN5XasdK35dqbR5G42da/Ehhz/mi
Rv3JoPhzkDlLCUOFq5Q0DNIY8Eq6vkFvpZfpnZtKb12/BHybVnu+W8FSgro6sWUNrd9frcFCXFxZ
lQxudlKprsEV4o107Bx5gnXTcLxFFary+hLXKhQTvP98vY4Hn9bz6DrLbKpWLMSnJtGI4nLQoLx+
fgRzCnK+fZ8O1LhuGPYE7fs6RF936ViA2ezRstGRg2hPjygIs0DxXdqjK/GUQJxCRr5Ns16aiTtU
U4Ffn0DsRmRB1zDU72LdHJx21AAHi7JNZI+jYw7sStPohVlE634c9cdeq0GEIpr7sTOeWd/e13gV
J26UCvlS+ZXbfNfn0IGQKZJXVlF4igLGjyEPPcFQ4mPIkTg06e5bGe7RGkN7DVwf2L1C41KQ4UUB
+6pHhTAdOVEewSHSOawuLiNOHoDzHRxqsXWe41skgMoc1rT8gUsFaw0H9+UrpR7AtmNwMPzQrPfq
pgvUEPj5pA2BljDJBbrWDKdnZhFUQ3qfqMpWCsW1VKfPNBtvxqK+qlUpd7XW3IN+MXSzqFqBeDNd
cxpT1XL0GohEPKFTy3wJ4vS9rPHRn67IqPjqxPrWpc4ssOmNUhEeIiNMd3YJyUle+QYfwYyRA1c7
ZmgTAZDOKwjZ2Rr9YWTFjhmgsKZd3QdJXyCpjch725rRrrGLlcaNrSWaF70C0WuhgbwmstgrybC3
hhH6RJpejp4yIkRVtW3J4wsZff9gK1jsq/1mmyZoNeGuwA5kAEQ5Z1sgTV1pZtXHj3rYAEZdCtvP
VCva5Mh/e2GIBp+ispuNJYGNSjbibdlEdG/UHPIioyRtBagiHCuBzmHK6nuZAdFCxrJ26ri0Nwvb
aPKc57bRbKdG6D7ieoYqnD7qsovWeWWl6El2K7hmAIvIslWCA87XSdJctxy8wbUhJK9uy7XVN0j2
6iaw5LLxwAQ0tqP4UMcU5XtwKXq83oXDJiWtEjQ9oElQlFlrHS2RbyEhkCYK5E00PAL9LcWuTNPr
TBsPGdWv0BtxCT22CKgc9RF8Foafsw73Kc1GNKFL7TaVRO81qaysrASXb9xPqCPAZFx2CPdsqb8o
AFrPqbRtBoJaS4GECymgogjlZ+HGWvsoiNQFxArBM5GPDXCniR0I9GGuxxR5a2h2051omOU244Bc
TaS3ga0nIuAGGy7LVDEdsNOCQFvW/ahXW9hm7as1YKWky+qn/3SBPo4kHUzpugEyh3l6A6CYLlHN
rns0YvJoat1t2YDUeIhl2ZNG+CakChK3VnmI7FcscARnvSPlA2Iw2aRbShrJI7xeiYH9rAjbpbxH
uEaTXVpJr0o+XMVgEvR5iNoQTfIfpFEe07wunbZjVqAqGfNyre7cpAefguD8sgoJ6uzJcGGZ3U2t
ILQmoXgJuxyUC2F2DYDSDdG7m0rpgjGkYLVNpoLkgTM4V0Cdb4xSYH+qUCguk1sum1vaGoeoFDtu
Vs9FBi4HKSsV1PMj1W9pKLumKuCXeA0my27cZy3f6pXx3OnGk1xqwmtiivKDNO4sIz9UNeCYtaHr
XsSp7FVMPwzZUhz8LVaA21KAKddssFDA2c9C7a4BEosazDgINFyxkTmmJe3khiwccN/zWtM44JZH
bww6iUBJ//WA0+HkwgZ9B+DsNFrf7KIHYE5bR1KTV1Ukl2rOrjEr17EN1tkcrCtIgS01DX7vZfr6
DnOIhegMqx1jJDZ60h2SsF+xRluXtuIqIHXJDXZvQSIoBnB9qA0PRM3wrLZfN7Wr9sIp2tKj/EZN
b+Sx82OAmAH73pvId2oTOG7yyiVbCDxOHiqKCUY6C81EU9fd11njOk0KIafqI/oBo30eotX4rjf7
evTP/xNnffvPv3n8W7/773887finFYjalkb58x0AIEG7dRxW3aAsXDm/p5unJcPxo+iGbZvf2ODT
ZtB6piowTze8kVFcZy70XO91sA+G0H2UPO36vIc6bahHI86OEKKOjBUVOljDfX5bbZGNCQq0VIBD
+j8XBJ193LQ3j+LKCmxJuugG61AqkTfAguzmh5YuVUO/52Rmw8zu7XXRaVpPVfQa3bW+/ou70ADD
RU5CUxh6BpZTsN9zMrMBZz5FaAXP6hGLpu+tmylDEj+krm04SI8E1FuqNn27GsxGm+UP25DnbSow
GkGrHajzXQnMCYDrQxUEfacDLorsUireFsxkuoJ/iTSmUXEfQSMOsAD2t/QBcOh5yNDAEr9O0sYs
MH3rTnh/ArMXtsF3/PxstOltjiyFQ1m1pSC1PoQmBQ4+BqMJvq/9magJwlnukWIEo1X9wsbcYfFa
46nf1WDabcDEPNKAgvaH5gXop0AeWmADAciqSp0/Ypb4uEJ/zD7McjePQrCkLLEqnTxhpnsNmiEN
TNXM87d5PRiVTY1DyJG4Bv7LpMI10p/nF+T8KJo8k3qXUz6oema2j+rA/CJm3pSTt/qli9q0+78v
+z8/RpvDP/qhyJsyxrIXYXXZ21iINDyc/5Lv6T4sNnpuNXRYmTIsbOb0w0KUXaSG7WO0EQcdERty
L90b+mWh8EbdiVoy3zCUhARY5m/RAr1CWNhPORh5KfP4LSWCN9GVzzvNzOxsIricDz3Kmcp9w9Db
0sYeQAe+yuUlCz+1n8DzBDIsNBkDAzbLiQxZlEKgkesHnpuVr1vspstT7vWF0b8NKb4tilAhndTu
pKIVjrC1YhVlRu0YlnJThHbjKqa+07rJq8VRuckiGy2/lZpdSwNZy7T7WRakv1QMkzoL63XCJgAE
UmWslI5+7HlqPa4EUPeabh4GamyLVvKUZrjkSEUMoeRmofRQIntXRVPVpvP0dnCULl+rWe/rpVgx
6Z1I8haCrCsqrDUh7E7kttOo5RoBk0PFT81cSH2eOhC+vPBsWZOhSiOTJ+EBvCg1kPdbY82C8KI0
HO5BkvFnsv3PgcImLpFHczSzaYT1RBNajPKGFt/UXbeyk30HtrgiaSYf7cfWQ6uaq1FH0gIE1Hpc
+LIFHKIMUuF0iXPnhK/AyyBwxmVWBr3Y7MSo+lzHkgBW1er2hkdrEHfgojV45+3ixOYBx45hAu2B
7nmA9b767NaESM8wtuAokiKvQvHf5L3LQMunLWbHTgUtwJrjPIIBIp09z/iFKomYnJfqARed3jF4
/JCBGLYKZYfE/ApEDo8i40HRRtdyQXwZojfnv/XUFphaUqF7hmQtsWcnfkzGsbBGtEahmRp6zddw
+e75Eb6lG2FAxyPM1gzlkYKYg6wddGzuzqqvBg1p6c68CXvLDZXX86OdmFALnIbWh8WCzGF+vFds
kDpi1xIQLFMNNPEkl6+qTbiTFqNA/fvkfR1rth2hRxtHVUXsQx5XYBscU1R4kRaS4xvJBotLZ6AR
/FpYZD8O6HXQ5NWU8av73DMUzDbYjwIrkzcKizZKrqd+gcyhrIJprQqFM4KOwLFZ6aF/2dEn1owS
qDvTDLddfd2Y4AswdRcSMq4sPStRucWdthnklY4GLMssvRL0pixsVnVYPTTaJUg8+r7Z5W22Oj/f
31f36xTM3EPbo49o0kw7EBHvNBahA/5XlIRISj5U9Z8acv/zo/9f+s6u/3Fc87//H/78g5UDcjRR
M/vj36/K9+Kuqd/fm/1r+X/Tr/7rr/796x/xm38+2XttXr/8wS+auBlu2vd6uH3nbdZ8jIl3mP7m
v/vDv7x/POV+KN//9scP1hbN9DQas+KPP3+0+fm3P0xETf9z/Pg/f3b5muPXVq9Zmr0WP/+y4dO/
+Pw3319587c/JMP8K+gZYNUQfgHdNxgb/viLeP/4EVH+ihlWQJRhGQRsswbGK1jdRNOvyX+10exj
4ldtE9wRUwKQs/YfP1P/aisgNJRVgGLBeoGK6D/f8stCfC7MX4o2v2Zx0fC//fE1lJdUYOIQWiEf
8dVV9k0vCTOUrWDi0c+u4mBYRWt5tyTO+9Xvfz5+5onVSMtlKRvNIM7umuGQm2SlxmVwNON/fsvx
u3814c+HzwLPtEtNkCm0VtCCLkIU0NChpaMo95r8QsJ64UyZob7/Nco8faIkpT4S2tvBmFw0+k9e
tS4MyhpBNWRd1KDQgCZLNN6c/yTlN98kz5wtT5pcj9HnFUi6nDktV3yi668i7JyQqE+QjwGbbVTq
TmzxxzEHNU8TDSiG5k+srNc1Emxa1m0N2jxlMvhTz7/UbxZRnt716ApExlzp7a6xAkM9KCSozeae
mfTh/MNnodHn/E6H+dHTjTCuSy3jVsD9wVc8bReDm/7B8gCpX2XgDVhU6fnq9D8Hmj7vaCAhwqqg
ZQhblDcDicBkoi/YyEc+/vOO8vnoacijR0MjLk56e0zXXZhe9BwqIZF9Dx1AL0PVQen1X4PaQeq8
uu6h79M3Runk4IqNUykQld45QxZehmmKoyWnF3paXEqa8WpE5nPcq+jS6bQ7icveGGXrocoXWoS+
xkqfrzzz+5YE2KbUhiQg3PKUqcG9a4Jcua6ThZLoDBL+OcLMtcjdKBHJHOwgbNt7bnXMrSV0WAEp
6StZu9d0G8wERvhsKP1PYhirWsbKYwMEiHUOWl1645DtzRBVYBOCfFlZPtPceotGdZ8l0B8sFHYw
agslQbE2KLnQmQx6aeXBQIuaSwZ61QkmQDpUIINveXqj+maoX6EctSvV8EHSu34li+RKyONCkP+7
bTLzdabaV0RBWjtgeXYpjYBQMSV+TGV7IU/2uxWbubtQK3M9x4EQEO1Zxv1B63oPXB9e0epP/9Ve
JPOEQSFIUdtlbgTydjiU0AFQrytYRu3YAfOGdfomyws+5fTHEHvm5/qopFlHWjOwwssBpDRK0V90
3TMhzcJsnV6Nb3GxUiYMfd+qFaT8VjICA7xG3bAwT797+en/H213o5Ilo0oMMxga08EVUsqeWHKr
6As753evPnNUfS9oB7pQC2xsD0wKssJLIB38Xy7xzFWZoHRQ8lG1A+WO3NQb3H19GpipM7lbBhqT
pRrm6YMMgc3XOVKx6UCHjgUuwOoEcUk/MlS3Rkal4a9RHS8hNk87dfIN9WY3bZfljAQRWrGoU0+I
Ij/2I0+dyrhOuonWzb5bbAGb3v67oyfzhANnIC4A6z1YtoRXbnKwQnSJa11AX9QHp/DVsNZvz6/T
72xgttmlErvabGo7UMtdVvZOlTyXfKHx9TdzNsf3dFmKC60WhUHZjA+S3N6OjC7pmPzmva3Zvm5B
GclVJuxAq9Ad03ukMr1KXbgjng5Wv/GdYTsP4FcYTASr1rYN0kALQJQaLMGzfzcvs21th2pkVZoE
nwS3nbw16ur8Wv7uubP9XNCw0cDcaQQM8AM9cSkiu/NPnqEj/x9nX7Ictw4s+0WMIAmAw5Zjd0ut
2dawYdjHNucBnMmvf0nduOfJOEIzrsIrawE2hioUqrIy//eOBfjhbytLrTZflAzhexNR16qWq7nO
v7UtGsFLsD0aZuGnBHAqDshkXZwRgaB4M1VX+YyafN3/boYyc5GqzvzLv0fiGC3B6OORsD7TsUF6
flLJY8nLYNUOdTqEXxtfCCkoi1EXbBpox1aZYzAwedcONw/WsLNT0vUU7vCZQVlBgXRR2HtxFU6+
6g+h4pv+ECjnOHIYJOBUdK/stYLL1kuwcrDUDXY8wxmzoQPvSr7cK6w7EcgrzFm84yIlFrk9Zz9e
VtC+IQZJAUzQGB7iP3L2qxy/dse+Q6s+3INamq5lB3xHODEkKkzrFEGFTdmDjkvMxhSeHZkxNpBz
nQ0sztVQKI4eWd7lY7Q5o0+8uLltx4ffrS7V2Gg1Y2Hb6mgBm/i11ZEg6sygV8hhHYlfpOlOoCOb
hWD8JdJZcTHhkYru2E4xnDbWd0YWin7/Gr8pGD+NTK7Zpc7wcho9IAC9Mmwg0obDGyq7tT7Z7xdM
mqNBVUH+wQ4xk4daZ6tTWFTd81+SKEFsqKybWo2RE7dCU621cOQ9SBFBOAOiNZ9nUKYcqre61Z8T
xQD7ZNwGw2y9ZWn3lhTWclpZ9X2mIB1LiuLKQqVt53jIpiw4AdwDSsQSvHSJDrlVDhGDZo8CQDZf
weCzqrOsMZ0RFVlFkPbgEBrGUGmVF/AuBYClvRAwC7YQaB3GxCsr7sS9DvDZnzmOQ2uE41HoG6v3
6tQS1yA2Obfa1JtRBOERcwJ8jZduhDui3MvGy0YXQgE21DVkUXCdNgaAhV1fVKCUSw58t3NLsk+G
4CAAJYuHxCJGaE3+NL+0UIC/7B8kbtkQ/IM2K1nao+ssnPIm6PTXlKJ8lR0jsFp/7QOCU9ABhWun
hdmhhXssqc7FvLqFddeQ56+Nv63YBwcHHFCT1BnuFQMgLWZUIMkHd/MvaMXsrJCAEvnX94jwGJ0B
8DtleOxmRxLMyBwmnnrHzqtrnqCV6BXnaI94RrbLwp3fKWwa1b6DlwMbFbE7txx2uYplGy1YOphf
AXYHNDicTmuwelDQOI8dtOjW0HLqp9bJvaFzo5u94q7MIgTrH4akNJGGMkKNfo+T76AnqfdCY1nk
smWRP2458pG2tjYNlALdTaa0CIrmlKBRVXOpM3iqlwE5GoAe2L7be+FJNoYJ9j1XmrnOioZkwXJL
q2/9suMkhd7if8+WKIyZtGVUVatpvIf54x35GZ2qo+o3j5sEKTklD+Wdjn5mNNx6gOYaN3tkeLIJ
CWavkDTXJwvhTKOBxIIXnsUfL9ujbGTB3rMyJTFVOQv79AetbqM2/Nq42/c+2DlEoipW9tgCRnjt
ZEp+Y9fLHsuq7EcLNz8bim5gMQTLW71GV3TIdiM7iR0wwaTVxNYWBrRzGJtl0CrE1yfjn6hWdp6J
kpSyISIaVHUqJnA6IS4FdA3s2/+T5uCTm2te7ysn/QrUJZd3QBaEMcGm1WEELL6A3QG2HBSv07mG
/9h0asFj3e6zUkpCVpHc3KRG0hbaZIRmnN3banM1R+SsUHbHefYMFNHryMwaDQA1gBsr8mmg/AAp
a88e44zcWkmKByBiJjfpGHeUdD7iZttjgJacE7Gmv0J0vEm2TI+5XKXo6lSjvXSLbGThgrdpSu15
C3B19Wiw3CHoRtjZNtnQgq2repJWTEMxoAcBkwJS2eI2fkOa2NEAzeOPSE3viq/IPiUYf9t2CKLt
CifkRE92MHwbn5dXLYQYl1cH6k+EXE+XJyW5zd6r3R+8ATV1A1TfqhmC9p+Qa8SwnpmeVuNrD0lR
CNsGpgF4+cgOeXMVRUck5lm6kzqXLZHgEPQKV6PdlVE4LbccreNK8+1rSyJc8IoKjdS1R3HJAAJu
KkGYWSJjZ4ISfy+Glv10wf5nrVErDtLBsACEXe1eE7Lj2yUW/15W+bCbFkV3AjrqrbCckpvM1F3T
LsI0jMyfILye91jbZF8RLnG9BmYhL2cr1LLIdpB2PoN63EkjLXX1aT6X+YzGhXpvnyUnVIS8d3yJ
8yqBKeB15fdRsLaxb8xXXNk5R7IoiAhmreVETTfBhBDZYB9iKCzQDugg9eitCgjfMX4ibuWjhXwX
Lb0dpE9SCUQwbm2wUHdqwa6+lM0NEnA2eNnVx5gaN23O/8BjQ6+RJSootwGnqrMrUu5Yo+Tcvffb
fzgeKlJfGrwjCzm/KtCqZbHdivdmdZ/NSbj46TQ1IOhF/WHr/8wPcOkKQMsmSkDGcxHuNX8KgJ9/
wzwiGH1FS3CQqz0i1nXEpcQTCHfX689iLBFLEhCKqClHv5IJJpbiGXjNBFa77BiXLEQggmNghTp3
q2IZ4dS4HFBPwNvPoKhHL7LtqEHlQ6VxL+qXHkrBRWSF2hGuIZ/Q+dBbQds4WAbpa3QcUXQBQarm
1p5yVG1P/1r9SISklWvUV6qxIuU0xkdNTcKKdL7S75XuJNGbLroMOKV1XrF0Cj/Y7DjYt2O+ty2S
o/eOxv5wqrM5WVYolGwpLZCauoVn3FWHAaTX+iFy17vLl4Js89+Zbz98pTOBJQb2ZnsrNa1HAqhV
esjxghsNlz9okt72QJiypRK8w4D3RDRUCwsrflyj2wqkZPrqXZ6FxJe+t9x8mERbUIWVNmq1o36d
Jgd7QKEW7YHlF4NoEQttgDJLrTkC2y1Can5t5RZERycdPeClBxe647IlNR2RZN9WlySK1tXGYy8+
kANUBEKIzOwGzhI3+f7G/LBKk2IAfW+lLJw1VLJRVTvqRbXzUJWeI8Gw6xh49LrNDSQuPchg4oka
xPelO5qumbjpXY9meePh8m7LviXKKSUdspJri2x4H6ju4icQE3YsUNSuYJ1oTk24140jObKaYN1R
D7SGyZD7KiGOXF9B28rZLT4LZF3/uvx31NOH3cgXrWha9BuFS8rujKi/jRP0XU69foZH8ceCPrZo
gqiRO1J7FZQDBXuYUnqH6v7qbOgHp1WVq643vo8Zu+KR2TooY56nVHsman6TzBqwNNb8AJSxVxim
X2r8Re+Tb6vdnnqaH5ek88qouypiZULPKLrt4sLPqhLMpglzUr6eSTHvFFkl5vl+GXyYKsXtRoHP
MkO0yN9o44jeGDCjxOupXLTj5TMhOdua4F2SyOa12lArTLUnkx3QWudcHlj227cPfvjtcW2Ben4i
FpA4P2ei+RVD0XKGzkI27yRApcdZiDEqytuUrdQO7cPGdTSEtWt4IDbpPD0Yw+nwf2tV+v8nTggy
zJb2E7hpUTKOkhuijw8pKW6LBopPxHzpQVNOSPVtSrudC0y2JUJYoaSQDoQKkhEOypoDJ6hFTj+r
weVtebfBTwIzsYsSYqtjw2vTCtE7e5ySNUyZeixQz3dyfDLJpietyvx0Kh76Jb01iq50Cw7trqhO
T50SzY5VgHV9Kfgj05EMbHY1aLdd++SHiRjJtq6pvrY8CtX7xW2Pm45p8qw/jr7mJ6fB6V93FkBy
MEV0JCshwkgWww6rWHuObXRLrMsdmOCvVH01IGPEn9nUDYHZVvNpijBxG3rqTfcrsZijZYrPmlxH
0z/gLjs/SPJ8EqGR/QKCvBjBVtgG0XmjCOPn9oqYzvo8QhLKvjfPUBb3AQuB69J2joHEQ6vb4nyw
zmXOVgPzRpqyuW/NBz1GUlTfuY0laFdDZM+fkrmmrbrivpxXkH0y60c9Rw+gAAUZqzoE+oqm8ARt
d2PzBnrL58vLaEqOj+BvatbYaZ5ZZlg0SEwNx8wq/T49zJDqWPW9i01imqrgcZbRSFTwfhtIX9xB
Iwlqb/+3DrV/fYwq+Bi7NJB32XJJfAbfxa8ClNlfWxfBm3A8j9YyNwGmiejR0MK6/oHb2ZtxJ8/6
y+VvyJZFiGESVbdLtcR9P3boWaj/AY3MVwZGD/Hfx3RY7GWMOACaFBq000YVDk3ay0N/bgFMBA8q
SdGXaaEBqDO17mrzpzVKDimPD5eHlxS3AL3/+6frHXQHbRMb2vn0VD6Uh+jYA0rGrzeFjzywj3tP
w8/9GRN5vUrgfSHXCkhnhmgO3flubX5bokBH1ebyVGQrJYQIHWM0JspihcjuXBV8hexicQYhzE4E
IhteMNySmilDPwV0gKvUM2x0buuJmyjaDkZZNrxgssjiNxMQ1XBG7UEt7kh33TYPlxfm82PPRNyg
WZtRiyYBhGfqbWPdLHsZKHSAferMmAgRjCcGHZ2oikI94bdKNtwNNAXeu0br5DqqV3NrP/F8TRzT
rrlDzDLzIET5Yozjn3okiksgPA75vvbNULNnxQb1jq77imE/jkt8Lsb2mvLsakxKqHRCiSetmysE
mHeJAUx5p8wQjBrXR7s3t0B41F0koE6QNT6XlenSygbNRH/Sx/K7WjRBUY0Hniy4ngdQX4Bq5ho8
uYVjWArUZMitkcRO2uRPRlmF6aQf02bGa6Ozf5agt7fL+bAW+jOo4m/Q0f+DDJZPlHyEHl3nrZMO
yiT0xc4jlE/XyJ86vHqHyXyr2jwca28skdTJ9bcpa66qtu9ctSsfIXmjOxaJTt1M0OETEd9syKm1
q0c76nOo7YF8aqgeTL26X6r2MVqaX0gVgJottVR/iq0FvB75j5qCwgcpTafqcz0oVftnPK5+Xg9g
IR/QkNUNPAbiZ/xpApWYZjBxRr7HlAfRmrXQUJ5dI7eczI7Druy+t13msnY6p6xN/EIrH5g2gLzc
Hhw9LUtHi6ezwstvhRprDmL98wJkR9OMzKG2ojpp1d2BbwyUTMlwqumENlRTGZxKmRonbybALpLG
R4XNo9P83IGKCNVa46a2h2u2GHdpbYD4jWeHvF2vqom5+jj96uveX9QpIGT0wAs+uE2mvLVpjUBg
fl2a8Z/Gjtw+a4G3AHcUWmCHnzmUCVwcP6hEUwhyQzsw7cr4FqCMn6uS/qRg8M/q+Xs/577K1RNZ
Fohk8PlcNclbN0XHSmO3dtkGWmdbrgW4CESmtApcyu1pmjJvZmAL6criaPZ4yqVN8pj2BDJlEAey
0wXysPYbGEavEgXtKOVS3NM2QvN0hQO8aMZ1n9iHvFYhND1DQXxFi7o1s2Ocrd9sNfWtxpqwJ+09
ZJ+OWTPG6Bdo0R7Xq5VDWEWDkiqFC6G6g5qo6EA2DUQs1C9ATwMl4GvM4qlvybXGzaOt19+0cb4v
wZHprdZy3U7W7VY5nfXlT7toe8kxiV+hQnDGtYQxLHZ86FPmrgrze7CWXXZZn8eaTJT/hFrMpCtp
HmOy2TVY0W4HXXF6hvSe3qtOVS7HYjZ3blhJzhINu39fgVCGrisyW0ponMeX9poF+u/6m3G3vA5e
fYxeqhXYiNiD7NflucmuXLG4VGj2MJsqiQ+bWvSih1M4Po8n7W3DVVPAGGagLvdu3c/DTUaFeM3M
ypwPRZ0cqj7DGRucIgfvE4f8wng764+XZyQ7CELsxuZVK7UW7G9Uf1WqO7oHTgN1z+cXDBUiNrIm
oxZlOUZuomvWFLe6ln9biuIGrzBvavkpq6rQaCt6lVjjP4XKg5wND8tiPOisTuB5YgBm0Sg2tf5A
+cOQxn6jDPeTCYxdpNu3UbZojpWsp57nB5bPV8mQBUnMwxJlOifZ2viHcbzKe3psW/B6RfqEdlWr
T9wuqg4ZzR/HuICHHLUX9LDFTjm1k1fY8006pAfoqQ8OErC4cJppcvqcLJ5moy3AQvsUxOZy5kRm
NSKdBoIZEl21DBGFOvPO7W22eENf36QpBRJXBUmwYv1QNOt33y03g5L4oNaCvF1evyVpcY5tBch8
Op9yu4G6JX0YePTMlnh1krLGfUz5PzFB696gtwcFtFHlwo99lhoBxxEYWhAcmjbP3IjnrtpUt003
f4sha53PeeuatX1LFn7STdQqzbrx14RA2g8VihruKUk5WKnU9hfAaVMYWfmjFs83s2actTw92Gt6
5lV3XzT1N6Dla6fi6h0o5n5DeCV2RujfOcmAUNzIS7/h9BgPTexZSnlHa3pdD4bfpcnimH12S3Xl
3qgXqIWQ7F5fpiBKlkBvhgdlWb+P6EGKZwhadxZakLOsa7xOYzesNf2OTc9z0T6um6Q3VZowXxv0
WZGdmFDmOkQ2T6pYZdTDoJHRJUEVREcbjSYrBFuh3fHUuyCuNf0lczWwH+4pHEniaLGjgYwpAycY
aqVdol+1eRcQFa2Q0TL+5hXdKbhJglGxswHJBSNKVBR6NZ27iCX8Pg8n9dtlbyFJ7TCR+Zvmc5Eq
uDxC8rhlUDpUJIrG517s27i8gemtvelg+GXhFOCH+9rLFT0If3t5VTc2TQEklcfuMLSVk2d77KES
92dtq/ghScGhwWUlCB1ClT517TFJ93Lum5P+b6oJzDZ/DwyqkVLv12YrpmkB8bIADbE/N9iGEUDV
72ugQ3C0/f0VvP2ypE/QB7CUv6uRusBv7N10sgkIt49txOpA+vcSF0WvUhYoEOB0sPG+erDcPSyI
JMGKBvO/Z1CTNdP0CZ/JoZoAsmwe9leVCRoXpz4ScKmjK6v56jESbqRhVdE2kaNBuEMDQxwYX14s
sXmBzR3UTJLRCiFV+g5xHw/M71APLPwi3CsGS86q2MYAHR+ItUZbJW0Ix/5Pn/y6bNQSryQ2MBSA
K6nrhDTFqkMUBcDS2JyDNTUdnQw773sJ/IyJrQxxN1hLx/GOoSHIXdn1erVp7a3c/R/FgD0HK4vP
RJUeq4nrqtuOExSkqiP16xC3/08K4rSzhm/1v2PP3Fk2SZwrtjWAeM7s6bgYYaGhDrQi+msbxV9L
A+SbBgI1o/hBypp4lzdJtvmCpUPLDQSAIzr6UOtICvSvkJ0AUHJfiK0NCYmQfLHhQpTpuUVSekx6
r87Nr6VGTMG8B8PG62/zIjG5z/vb2joo/U7lSvbDBWvWWjQZ5GUfhX13atrbZD3a2teGFhsOFjNp
c1INUUiXwwTJiRX92DsvFomxGdtp+nDhJGMRjUs7ReFsZIHFUyhBkpDly4M57WkRyD4hpAUnPq5Q
OVQVAJ7foqx3SNk5VuPZeyV3ycKLbQczaKRjE135OIrktqii+yam4dJVOwGMQMb5v3lqEI78vURR
N2Z8zgoltItpdNccjqkvTsi7vPQWfVrb9MHWQbozwDuBVSt3mmF+0dJudehg3c/Z4pdEyTwAS1yS
deRUZVMNzhwtcWhforcwv0oyvnq2ykNi7aUAZfeYsdnth32dWz3LwTUbhfaG4yWH/Jy71i3zB2/1
yyD29pquJWk7saGhK3JD7wYNqUx7flAL7Q50pX5MjFNr1pqjaPRNV+dwTrl/2e+8Axw+CWQMIQ4Y
SQMYDbxEaBoHbXCw077lth49Ea8ObX+Dh9p+DXzcowZhFid2W7dy9/y57CgL7gPFQMCsolkJE7wV
h3Q5EmX4Pk3ptxa1+MsTlJ1m0Y0UFrpB40UB3Qa75f14SNv0TzvtPeJlN5/Y8ACy+rHIzE4Jzcfu
e3/kUOehyLs5G7Om4u2JT0oIWUCl+Pf5K/DSLnVrSg4duowUm57NorqzOTs2eEOnKcrXeueznl3l
y/RcjvFjmgHMVYO7hKhHHTTEbDSDoiDxzo0vOadic4SZVPXY9WZyyDvATPBQ7IDXHExkMJoi99rZ
V9YYJDB7wgaSgiDUG/+eP5jxFxudRCAFalJPqeaDqVZ+p1m/wJZ13ZsvIEY7pavtVoaycyNL8htM
cFMWkhJGnoBE2ywWNwXGY8q3nrinJjN9jd1dPp0SA2CCWxna1lLYxtSdRT+JYQUQAHJAb+2kRRd8
7QtCYFGO9kCyfFXCjIIptD3jlQ6W+XNk7Yz/DvP4xIGIXRQWbaheDLBh6EEgt8rQPzmQF90wrps6
v1149aTbyhFUKSGFTKsDWc7e64z6Fhjczh3H5hop8K/16jKx42KNoAFo2/gtXfU7Hp7MPUCgbJsE
J5LaXZKsDYxcJS9TfgVeJJT+nGQvSScZXuyqoOuo2SxHSpXl9eLomTVDeoW/5hYSxgbfOc/bkfpk
n8T+iLGwQIlISpDCN1VY1ZoXN8nhS2eMChFJPOlVNphdfCggQAGJh2dopt8VeuOZeTXvPFglayTi
0A2IHVdcR7a05DVEau+jHumIqHOVlHzxC4KLNdJhmeMVaUmDNKMzRS1knIFIp11xShZ1LyMhm4ew
VkTr8nGpUCQuxx+UcqerBkc1bwd7r1tF4rdE7HmrN52Gxk5sBqp0jZYFmY1ETtuF3eD8urzfkjtV
RJtHuT3PrMAcEvKd6T+0/mGxX782tOAQO21Myy7GUWqs4zQ+rUaQ7QFWJAbwLoP8IYSzoQGVWCBS
PvQRUs8ZRYeSEV7+1bKhhSDKaNIkqWsWHxbjuQXAr915vMkOixAf1StLm8iy4wOPNEdFqQ+ZMmTe
gipmO/Gf7GIVVXysCBi4KqIAvVJu+nG5PjUNBSC8ZL+Kvgd9rbbcTkZrBKOmnGjT/fnSiong8JbX
KYMaTnwY5zmkzLha7HRnSpLTKQLDLVIkdQu24INhQ6xm6cebqktA5kb3DpJkV0R0+GLpiTZF2JUs
h9aJOZ2WyQLxNkN4Pj9fXh6JEYvQcGO0qW1Z2JUI5e84gdx2fA3wvl8sUJCogssfkc1jW8APBpFy
0K6MOT5Sok7P52Nle20NUv3q4WvjC7bcgH5UB+EaHGqH1KLZsyPKRc8pqN3AY7rnT2UB+H8A4nlu
j/WgxQe8EoMmiO5SF5Dkl00wNfb2ukRkZ0ow8C4DENhAcHbI0smLF0DS1Bu9uL+8TrLNFqzcauve
MuMNvtIuTj69RslbQU6gRHX6aMfctjvsk8v/XWD3w1Z3VAFcghVRyKo3m95aZhqCEsEZoqcYrfm8
tXeAe5KpiPBwsysmbZzQQbc2trfmDxtQL8kMl2O5+t+Xl0uyFyI0PLVnFY+NOAL6Uv1mkczlI+hT
0C60E83Ixt/m9mGtpnJEBa/bxufQVu4aMIsnHKIMEIfZy+vLPrFZ5IdPLN1sJImuAHDVzcEQKagz
oveI7CueSC4kEZNdTNPaDRtdSqqfaYYi4i7jtOynC0Zd5EqT9HzjjDALaB2RwB6Xg20PO4WVdw/3
yUl9T8B8WJq8TPUUtgaeoCImTt0190luHWduV96qR75S0AMuRDSw5Mqx79RfURw/lX32m5Sz6rFe
uY0i1J+hPFYAWpnP2DqQjEM4wYcCweirACb3E/llM9BxWwRC6IXhazPUDS+fzc/XnYoVQKskbOwq
pG+SDStEk5+p1u0dGknym/639KcMymCpyEHprhXaG2Xetxawnsce6ITqlHq2B+65yxORbbPg8GL8
7twkgFK38UOx/FOahyr/Ul8Ye2/E+7DDna7UgIzkmAZkCRWFIMKjXgSu6cu/XHKrvQc6H4an6Ryn
PRujsJ76sM5/2h1wz9rP1fri0ogo80ldtLgakQpc5iWkNoUOlHHVZnvNWp8fISaCy1V1KItexfBR
/qdHiRWV/8sLI7kDRJB4OmRjBhnFKExn42yV0DpuUQ/vGu5Y5fCtK6g/sz0CYdkkBAc3NAB5DQU2
QeU6d7IyOqBQ8LXsvYgNj9JmtfiK7P1ak/sytm/AeQ6+9L2GNtkybVP6cH4sHRydBoVvtrg+Oxnh
bwz/afX1BCqeY8/qY9nvkaJJmk+ZiAYvQU7Jt1gyJLG/0UO0P+d7wymflNN+75ksQyMCw/UpLRVI
SmASQf+yScoNToPaWRLYbg8oXg2WCAiqhrtMA7IVFOIZQNpIUi1oqmn+GYP+eqOnrK6AKtGJA5FG
lwbjqT7WwC+jiAcExuXTLTtxQoomivR440tChJO/WdqfhYeXx/3cEVIRP16PKVTw0GAXTrPuVQT6
RWP+ltuc7zhaSfyKsP7v81aPoGTMGGgwNyQBALlr7zRX1EGY6a6/CwgRe1+biBDWsKqa8ihDCJiB
k9RCP4NSNYrDomyv9CW7n0QYeTO0CRnVbQtQ6i9+VWtgBvFpRDNVBQ5xqJJCpvR2rwomqchAWejv
dVNsK7N04LJRf98QPiXOc/Vs+u8EsoF9t0cd/3lEC3f+92f03MJzL4I7Tljxc1Lm2FOXwUd173FN
M1DoJLl/eX8+v7eoyFRLVCh4lDFu96x6NdJzGaeA97yUwKRdHl92kIUbfSF93Cg2QhMQgzsamzxu
nmhU74z+uflREW6ukyQdJnWLTWqgzR/N8WswLirCuPjM+VLEaxQq+XKd290zX9HJVKdebC4dclw1
xGdVKPJmOgk0w+yBnizuqLLoeI2X/yhd6US27TJq/bq8jJJtEhFSXdpMhHGUpafqJhuOBqDZvAvN
fUoYyT79FwxVA9WlNfAHDG56c570CXkMCn24YHXBtB8WoUagdLyzcxLMFxUxUnpcFfFA8Pzs/OIJ
ah8H46H1xmvlOXvUInd4RQ8bfFEGDobA2jnrktMioqeyaJoUwATRnNA9rCNITvPqS9cA9H3+Ntd0
HKiSRjguY3+gwzGyny5vu6RqTS3BfMgKiVua63gV1iP6zwo0Pna3tFH+5Apxo3W5ygBijQbrOlGr
QCesdQsKHNiqrM8mba6XGaKuPe8bB+KCrjnkjo7mVndeqwjKxtoLes2eh2p8UvbYF2TnVLyEB2NS
lQUGOVZILreOCe6lsrid5j3SL4ljtIQLd4YkMHqfsNJZhX6LojxP5pxBlg7lkWwK+uaLpUYqgq+g
At1wsJfixcPba95/6ymgr2MV5F3mo+4EMGJ7SDpyuLzRkmmJKKykhPIumUEFOuu/6vI5B0NPXL3W
YBbco22XHH4RjxVHBQNMVIlCHp97IP+bndyLZMdFDJayVikAwBHEgGZc7LTMJ7ersicjWV/a2bC9
y+sjcU8iAmtahjFq1lgJo4X7uT2cdUDAmc2Drw2/LdqH6FtVmwbisbilmt70yGAEalLdaOmeJKFs
7QX3kHWTXfKBwirq1wIc2CbRdtyobF0E/9BoRB3yyEYPORo6lzZyVfu1rOedVZftrWDN0WwYpUEx
upmDePUISYpDNh+HXQ5T2fiCMcdrSemw4uxoRcDWh1wD781yqtDAc3lbJesuIq4Us9BHCyyv4ZRm
10ZJ9TBTlr0zIwsFRdDVzIDOzKZNxgRdGxvvfg2RxC6Ayny46Y3uEbbIJiFE0KWlZuhKzpRQ469Z
/ctcXy4vjmTxRcBVG8UaLRVsbr74efOAi8UfJqT97T2aA8nZFBFX6aaC0I+wWa18HaMAGokOHX9f
/vGyRdn+/sFgwR/bNU2ORbFK0Lw9LclOIVA2rmCpLG/sxaxxIscyC9QG+uZTurPesuUQTBWJ9Xod
VgvrXZzMrHJH405vHr+2HIKhVjSvFTJVCvB/kMmZNc9gyf3XhhZstO+bstFU4OZ4/DvFry4fLo8r
OX4igslqrS4zwWweruNzlfoREMI6SJizda9jTLLeInZJb9Z0iY0U5lmwu6pOb9TUDDpD29lOyUn5
DxTJBrueEmP4qIu9dFBXaKEse+3jst++LdqH4w1NgxodRFgcBi1OA/lkNb5J9/hYZYNvf/8w+IjU
j8LAARVW1IfISh8baJfdwwHIlkUwTLvP01pTMDh6mG67pjjmLPIvnxhJjMQE26zXrTGhhSaMHq3X
BXASrZECstKhI3g0QSacepe/IzuZgqFOc6oARoopGByN74Rzb8lX3RkSfuRrXoeXvyLbBcFkjVaz
2rlvlBD8pU+cgYorUbozJKF2mews7Od/axpUJGdtyrQmlGG9+kC5be7qE5jX1is6uf2h8TWXuX0I
oc7mHJXOcNhrgJIsnggqgsJwanQdPmqOHNjZEg1vVQFBmlU7F2C5Cy4vnuSUiagikm1y6TmQUWQI
2z52EvRwf21k4bYd1XFaoozjYhm46syr6jbj8Ofy2JIt/097LBIhY4bHGxp+dUefx2BWqEeS5ovD
C3ZtFS20gEivhGgKd6yh8CIKDaCFupd/vcT8xKZYax2hSVMMcHjjD/RZ6lXsjVXvkggyQMlelUN2
fEQb5wqY8zfIW8QeFzIGGQTiYrSNm/a8Y3eyoyNYdxvR2pwNTKNGo7SRolhj8Z0S03td+xOLE9Vb
IfaUqouFHRhcj95vgn4tsMun7Z/i/mOGP5gbvSxHZDQe9vpFZGdKuJ6NlBp1XuHm11N6IMN8TXvb
qa11pzAq8SEi/o2rA4fiDMxZ7ZWrqUkeclI/6T0E2FhZXuPp/U3P9LfLB0yyM++8aR/uJb2xjL62
MBVj/sa12K3WPcC3bBaCUVMC1ciWbyNbz5CnBz/BYzN7aYpUFwiyJ7XfcR6SzfgPCE7RO1oi3wlB
ou4YqyjcszUOSxX4xMtLJEt2ixg40McpatNiJmPAf2yqJ7FvvQK92/qT17sDBI5uyp2HvWwy2zZ9
2A4zt4w5U7ZFU89LprsDQGBb/fryTGSjC4YOETSIAdhYKlrfUTQGT2+D+cVzJFi4vpKhSWa4cA15
WZXaXjxkO2vyOf6cisSppWlPI9SK8KuL+rVc+XPeDr+jODuVhZU7mM5LMoxXnbKXnZeZhGDdK62L
It9uo6HPgUqgIDrYa56TbIAIhcuR3QYEZDurw4tarCAAvM21PUOQlZdENBwkuy0kp1vgv1MHj2M3
99dD+nurL2k/2nA4XD5EEroZKmLiLK2P12TC+mxVrPFO/V55qMf8zM/UU84qxHy1c+sqdzG0qHcJ
FGQLt11dH+wCZBtNXFHYhdr1jj3/U7Xf5z31BwkuElrJfw8Odhqliv8fZ+e1IzmubO0nEkBRjryV
SW/KuxuiTJcsKVGW0tOflfPjB/bJPTV1MBc96MYAmUpJDEYEV6xvwA6yOBrmK+pFTiounf5YsXaN
kY/7LpuGcBrELQbYf9nYf3ip/+o9/8cPotg5BIQreKlBQe7gdDqtsJ1sfjsy++EdvlbKGTNWldCX
rKdoNtnsn8c8+2XD/SkcXvunli7GxkmOzzYrHCRE5a0+ipv/n952LFTH4OGfX7WfnvpVuu5YNZjC
OD9Yt82IE7JXbVREnN9QaD/do6t13vpuU8wTkhLA1ycIbhtTxf/quq+lcYs9Zn3R4ZPtaopbOM3W
vo6C6VerlEu8/puU51oWN6OxmdcdVqC7XubVxQRQwJcVumF7V35hDHf1m0DlBz2Be22fClIGej6X
b7LP5ROsmoIXCPxQy1TfKQ31QeNsX631L4H+p4V47WA6GtdZFopvg0vyNt/kO+fO3mFKff/rbNEP
Scm1WI6mA60DG0udb4KzeuihjejWZmMXkdoPsRMFT+6GbuZ9tf5tof/wlv21iv5joddlzkmXYaEX
6WlId5P8ZW389LlXe7nOOhlUJRqhxaxD4X76aCP+u7f3aitfFmDwhhGfnPZFaMkXHWTh5Dz+84f/
dNlXS5qRiUOfig7OYvYQwoZzvvzLy75azk22uBXzMuyt/pcPeDUvs4j73r/79GslWK39mlUKfVXY
Y/nZLi0O5jcR6g+35L9UYJ2w0ZbAhVfzsMsmMG/QCfl3szRAcfzvvY3P3MckEPoqtHYS2+dRYNxT
kU0vsvptyveHKH3tDlqppsxHG+8Lg4HyCC85aW07WGX98wvzQ3F6LQGzFo83QuLTuyl4UD1c3Zi1
quxq48j8F5XZT1GOXJ7Mf6zRprKLsR7R2L4cKiwPw9GOYZ2QWPA1AJXrphzCefMvtTnXMjC/sVsS
DNg9VfC+uNFSgz/Y/Kag+GFjuJZ/uWkFBnKP1XUh25s8CT6KLORJnyxJ5seeG+a/jqn+9NSvFjLt
fbks8IJbBwrB074TAh5B/vO/e+hXazknS55S7/I7yLGYvbCCCjgFjI2n3i/P/O8v37nWek1B3nJM
H6HZ67ShpdrQXfKwq17++fp/eKMwbvS/3yinEYrDPe7yRl3YaHkyWRseXahoMs7RiSAb59W++Zdf
drXG28yzfIMhYNSn8nQBSwzvEI1s8qjctnlUhONRRb9tZz/s0c5/Kb8W33RVjS+rJv8L5MwOZu13
nb713Hrd1O4eOOZdOkywpf3N6/nv46Nzrf5yMsdMfTXzdWADLZfhJorfEo7LlvbfiZRzrfgCkmOA
4zscM/wGFkhwjorHIPzLziSp4/bPb2nU5UH83ddc7dUpA129JvgFXaZWHjmkvIfvlhuO8sTF3T+/
BX8fJ51re1F3KrpeF/iOCs3mFg5z44BBn336mwbkpwVztd77qs3LnuCQzktvqvnOR3db/Pl3l361
2hlxHJ71NVS+aQOjh1WewXOH3dg4nfrnL/hBe+tca/XB2BNWYWBrfJErXpyJrOSCl6FxtvtN5/TD
/blW7PPR8TN7ocG6tHde8Nk6qIGRVv7yA354utdStKnPqq5wYDdWbMu7qQpRMwIfA/M5N2RwsYRX
A2w14vL873Yp57+UaTW4RqnKMVQCPNP0UAX7dPn85bf8sOiuRWhd16V9nppy4xabdhusyiSLm2fI
k00iX/OV/mUP+ftU37kWng1wF8OcSJ1viM9u4JL3qobnJvVuTNq/tuylRbPzn3/QX/OTf7O8r4Vo
vHFyDITCalAutYibLPuAacuHUHMDWxiPRuMi33uICWG2WqVxLdFWcjrgJBB5YoHekoK7elyj1b8x
Xt/Ftp3DP9YtyiRwS8yAVtOLayS4w5IAWGG/OzO8E2dPG6CKnHTlgB+EQSzQDHQej/6/E7k41yK4
ksgJLqZdtmHpecK0Kymjkf724T89m6tggqffVamPccTZjF4IbMCj9sZTpoERnGf0uU0A51/fYr8I
DH7ojDnXAraq0b2qLIygumuvDiWElnlk76o7eGvH/4e98XL5f/MiXMvXbAE33eky6aoO419a+Cbp
n/4fv/23SPBDmLnWrMk5nx0xknRjBf6uSbNVQ7pTaf8G+PhBX+NcK9ZUXgZMECeHKyqJVuVm2Yj4
c15BnLX5jb/zg8GJc61eMwqmJo356ztouZOnj5WOshX9ki8GMF/9xf8PExE/JA/XGjYPdUk1uiTf
AFci9KaTv2R4PwTka8uw2RrZSCaF6FLuOvJi6w/pxBQHr/8cU37IGALnf+ePtlcVM45w802ttR3B
O/vO+DaLiqpdN2w4LsNvzc+/70M6155hOZa5aA1il+4kDWHfkYxt+Zl6+nPsmy0smfAT+779JeH6
6e29WvclKv+RwyprIyq2M71z14Mcwkv+iwHQT3ftKpGQk1vNTdvB87W23vyM3zRKfwQQWIc1bTU4
edXqnx/PD7/jWuO2pKXnw9MEd21RGy2nSDFxIqOMf/l4/tfe8Teh5Frn1hXMScc2gxd3njpxUHhP
mSxRodgjPBXrzayaG29gb8vk3tliaENRFGlkVfBBH932ObD8swrsQ9EMG25lQWSRrguLcnr3c35q
JbX2yiVvTbMQbEr83rLKLEypGw9m+KOaJmld/eZX9T5o3Puuo4clzfrQ5qDx+G31khb2s5UWdN1o
HI8UFfo4KjX3lxx3Z8GvXNfe3Wg/13U5h21u7QGJbeBl4D9kut9Stz46nY7mKfUjzhu44PQslCy/
1W23gT3vfnD7z1pRLw6owdSj2RaD3WBYpm6jwknTUBFqb+bMe4Dp/Lpiy0lTsCrL4oMsoCHOGvJh
jO2v7OxUlv4cet50Lge09FO/aOKawM3Fq24bR99IyV7rUmxLkR2HdN5Ly70BgWzn0nktF3pmgldh
vsCC2jTeaiga6I24a2DNYDYOUSpifr6b2bCnOZkiVuu3lky7Xsyvui0ex5R8LETeDN7o7DkO1CNC
x3fY+b6jnC3XxiUPYl4OaoaJ/YD9PCQoFEJrQsPT1QMIKxe7kAJmmjktN2NObQC4fA4+ybAnjkom
J+jCfGLHymkx6EVKdVsWNIgBIHqzDV3gzli8NQxHodKREbaKgy6nb2FIxAmIZ82ccKYiSEG/vDm4
15l9Ti3492tPIhaQJ+B1d03VpWHFUpy61Y9OO6Yhs9RnqSwSkwUm7LKxTnZV3ss6w4B5BuQ7LcZT
ylikBuuxaehuHKdnoZe19OqXmTl/6AK7Kh3cCm59+NLjK2KzPMm7dMud/r5UwYPQ7oensz332yy0
ly4Wo7of9QgLOGUfB/T4YMlcrqSN2GRB91ws1h6npM/GwgiAj9EFF1Zja8qpjHrpw8RRr0dMDhk4
QueCxN1ci6iV1kYVePNE1TzCMmxvqPrGpnrs+u7NjLD4L/3pZhzdJdKtv0X/CQ6adtDG1WBjEnm8
W3KfRLBf+QQ1AH4Kc/vquMOdt8hY5OXNhDP0JZhuzAA3ejg+wX8fLjOwIVxXtZ/B73EEmiC/lYH5
qBx7b9XFSZRoP1gTgR8zk08wxIPxfM93rlfsFqO+czt4LrwGnOBUvXVzloesXsoQ//tD+OYMZ/9D
Nkhg8oYUVDGv3KcquHWGMVksfw+eBQnxxh0FDR4WXkNfJb3dOLQriUnBlYG4u7fS88CQeubtFBIC
uFxVm8/JGTZNc1HEl5/2LHS8FLpe9YV0o974n3WHjsbYOtEs5R3vlpe8c79Um8Ow0/ssJv+d+/25
gcAqAlhgigybMQ0hm2iuiqdcpo8pF2+2WjC87TdACg5vbr88Ua63ru2osLZgtq+W19wq3KjxOaYo
JDjafol4O69yaSfNMK07a8IgghYah4KWDgHveODtiOFDt13nKQ6jzAxMhN1std08GFIiDOFdc8fp
ACvBHa2cjSCFCSejnNgrukdPi2+aDYeg6Q/DhDkOl+a3orUSqC4qsKzdjZ7VeaL5ehoHAmoGBwDR
xrOERHOmDZRxoyn2XkpP/lBCNN/nx8Fu3zGTJFZeam9Sxdy48dXGdOlh5hVsxmSThWPjfOSiH0Mm
7AU+1UAnEOutsTMWj16fFKgpwpK2L6lfvRB7Kje894pEKv1n7jBUYtizC55AXywnx3ZO2svXpi83
rFxgwlWlr1nVHovpQvCoqrvcbb8dnKYvvX0gxL9ZZHNTTtmjHHB3SOvcqmBKRiuVsVeBkMeKR38Z
Nz1v1tRtblNqEsBFXxbRIMxbViLy6tD0ucT5aBY1JWpRIfUel4A9wcCMbmgRyywT4G9pfpzb4R2e
GveTLp6IIFHhVyKcfVhHmaJ9EguY8g3HnJfQdoCBUXT/SlgD2LR8Qfq+6hwM04BJuJEqW6dZdVS8
3Pb58qJYCmtP+7SUztqk4nPQwRGd0J2bO/Gkeg/fkwEsmD/a2XgSk9pVTr1uM3LrFXUVgmx110i/
iwLmVqFqAZ9soYq1te6jrveSVHUvWa1hZVzkm6LL5kiCiFKbPuIMI8+p1R9Ly9sZXZzAsDyNth/3
Bf8SLsO8NYU7QO6zh7K5vKRjigPTwb9DncZDOTofPMtv2s7Lw8JydJgxISOIoe8IHm9Q9wfT8wC+
9VaSkfR+8N3bNKMbEJq8sIYGLGlVk+D33Zctc7au622VgcfHHEw6cYLCArxQ5vCyBxLYnkcSBxZ2
RexzfeU/jH7w0oCKkhfi1HKvD5XrbmCuf+DYmzgbvJAOGbmAS7a2opi+63duQI7l5e4LsVFjAD9C
/lmOy3fTZyc9oxlBuYKPA2rcaZxW/iJ2IkUP3fc/REDxJnbIBKRoI+hEnu0Mugcuq3VNnJMc5w5K
C88KHXcqI5w+PbbEf/I7LO7CLYe4yj4ba4lkN55IsWeuRSNqxJvlO/vFn7+DVN+7DXuSMDKAM+Fk
MAhYRIvv3cwQgIcB7OcJ68waGslj67YxNtQoQPMdUuUyXIx7LCyB7jj/AmTGhEM97CzaZpFHzIFK
mP0Ml81mHuGi0vA0ASl4Q+citqWWmwXrjfjqtvXYgFynR1zJdrlr4qwbirjl9K4PGhL3gvB9gF0x
zEs2x3mF+9GW42fdw2q9bQGMSVVxCz0AvmfKVrJzj74wQ2i74gSHj5tUCLisZYeGmoM1eX+KurkF
MXvbMz8izEZUVgT7sea3/pgfSeG9pV1xKgU7KtlsydwiiGkdTb4b1e2CF1EU05bB/kdVCyzzFbw/
CT6NDsdxwYroK1LH3uDhtMWR4C5gdIa2yD2GqnrmdHwcadZHC3alaM7dQ8cRxLve6HBqxLsFIWqk
lXHDRtSbcvA+pEagVuUN9/i+bnzkQTU5KJE+ZSWXIVgit+6oHlA4fxYBe+Jet+eCybDPfZxZDMVO
+cNnnxcywv5+i0D0DtTKqe0aEcnG3wZLkDT5AvtdeAXEfTvvumna1l67TweVeJAsaypeGg+Dd637
NHQ4xbZJsKFO++x7HVLKetlZPaJd0b42nSiwz/CDIWIjqTtgybtzlC554nRildfLE4CuJ9iWHrNG
ebGc0m/frd6cOv3I2+7oWpMKAznakRbz3YiEABP4BFg+Tj+zFMdIZZkoMTYJy9u4xyFiN2Y4YbJS
HXuM+mHG2WPRlrvRQuoN7EbYp/bKeCJuJ5uFs6WtkHb12u78TaBnZBKDXC1mxnRq9gyJ2h64pxfW
p592P730orrJRu+8DLKH94Z57Qk688wB+AJA0nRx9t3oR0zWZ3jR7Bvi3ELX8UCb2gmDGTONc9O/
kTLfSj61H+U0FyEsKmLRSHitDwWK0pnIiJka9IhqPI91B4KEZfaQ8AJH2xcrt8Px8ZSKXQHL35Y1
N1mu6gjAgX7VVuXR2GYF9p8Ol7QFNSpz/qiArq1CPxay2rlE3tNhOo1jd88Zcv6RpquOCpzVUGAu
y5zCO7Z/adN0D09J7B6TjSk1eIzQJqq77lh36hVusGfQJ46ksy5kykOWBgcQKI/CIndL6pztsd4V
/qjCXjbrXHAHh93tQaUqwWkvPF1Bc0rNcOtN9lvAEbWkePdaGsN48pDR9HO2gDYBa/kLB5Gx7vMp
LM34mlbVnLSGjLFVAzYBeuRNKsH9mezQLUmc4ZgErXlWbruuvSt8Z+d74imbS7LmHYiHlVe9UeCz
wgUyG1wCzMxwYSvNLSR3orkpHLlsXb+An0KxIUPTheMsn8dAPMzSQ/GEaIesdWsZBRtYv96kS/WI
s/x9geUd6gwmhDLoqzh33eepzh6WeXZA6UIls5Tdp63mPiLFAAEfisbQDoI0BBeKRbJwsNxtflIT
gKmBbh9ax74dm/wdE70nlrOttwyn0Te3AZJXZ9hXJP+iQbkKenWenQbHUCzKKu+A8e0aNUvrx3oB
bZsWmFDiSA2CsTt2hY8ptOIU+OpUZV2WtHZ3ozr49Yyd/axSvSSFzHdKtvtBmSB0FvfDYkBcIfS+
84kh8noVioQa8C/xnVZmZTNyVJgRxzAuP5QV6yNPZaipQCFFFsyTWbgnG/4VofRbRFKRRZYljm6N
9NpUWiatVexL6S6wg63aeJBkHegRB5G9PDUgGYz+HC3UOkrjnwO+A5ZZ4Gl4t6ltfzPdgrXeIeRa
pNx71NvgbTwN2v4z2sWmruetGiUPaeocg77buOCHReMgjk4zx1a/OJEz4Eqtob7LW8yHM6dZFa3Z
WrmLU1bCd35ZfJVifNW582LBlX210LoNF9KfWeZFuVvtqGdHmU9XxgUgDExEWfGYV8FjU5hzgYvL
lZOwMXMjetmCFst8WjJ9cXjxiNxyP9jVkz2Xj7yDP2DAj31HtxiylyHr5IFky1NpodLQRX7nk2Vt
uahe89y6I6P7MubioTRyVdV4V6xAvLqLOdullwjTPrWFPM8L/nQ94EHtDeZiVhmStmHozkvX7FCR
R0UnbxYTqDD1pwb3oHwY3dq/8SoLiLmhh7bRWF1Im3JlpY5OQNnkMW7iWxHQG1N63y3CvmT6vZ09
FUKr/ekNU+IBLp6gkHmkhnzOOn0vfPGFUcgCe0dKo/4y0LAI673ppz62BGdhaQ/f01xnEdxCJQzJ
61i0Lph2jG1EhwTML8oWsAD7wHR1ygYLOpk5uDRoGDrxTESiaR8MbMuQQd62XXugXZvuyVxNQFOm
gIx1HFHNzncoFo5pj1pfOeLBZtZhZmCFikUiJ2znAybBEp5nW8fxoWwezFoZluQt+dNPREdLYz/n
2XCb1tWjhXNSdAfGE/Ms1KJ9wgdUdNKJ+gyNiQDn89Sd94z1fSRU0cWOh7aJ6ZcxUtQ/BpeMvRmy
hxRLJ7SnAreLoh/QTPPB8fqNLE3Mbd+OJ65e+xpnUDDjo2FOGj+GRvQVGR5m9zTMhdhX79Gtzsak
N87eQDcTdk6HQ4qerD1Tj+g41UnrNasm43vA+niII8vVQjSMDop944Fr3s8jLF8lShk0viT3711l
Tl1pF0A7IZmq2JE6OPpQNXaGFsXs1JMHWBFj/VnisfF8LOBARQ4t0yhj/s5xrTbExfyRvNpDI4Qs
OMh2BnNTUTY3B5S1n5pg/1Jc3g3U/i59+TkE5sH45ES64aFu01vqgQiOOu5AeIdYbT8UABpmgZ3U
JfzoJ9G/ozC2I34hSOl2C3syIJ9G74P7LCkqvhcWtnNb52+TUIghlXPPCvPpEvpc+mq9DG4UgKYR
BABflfmDuIAVB2lih7AHgaLWwYqNRkhfOtOvmsr6mvpA4yViDrLO5r4hApA6cc5M4MTEbU0McsVd
Keu46oaTUvygRu80IM/k9ZiuPA/1tJDytvEEduxi7agRMheT4wrrGxs20lHVVF+l169pGzw72Bvz
cvkS5WevxV0eoKMIj+4bKkUJY8G8j4DKu6svhVueOZsZ5v0aqzxEnVxEfek9u6Y6MLu9L2xzxzVD
M9ts2LSsLkdZIVKLcyam/ZDXT97EV609rAnkKqJxk0Fl+z7wbvuBPINH/6pde62rZWe3M0p52Ggn
WbMciUk3yFDe2DKfC9auGOAUaT5vnBS5r6gS3aRt1Gl6CKzyAx2No0PFAxomx0D1DgrX9NPxyXvu
tDtmjzPQb+yJWojwZnQetU8SNapn4WHC0y77B38gj7QsvpsGs1aqZCvLWm5Yr/YpUuTQQYkoc/uU
6qmJJKFvmMhFzKlW8AE+20LkIWUoCz1HPnV5t0s1aiye65VnCvyU4nmU6jZYKqhol2oFbyrIUn33
2bTVe13RrZ+JlW26HVg7iai6LCQMVC6iUWqnKxh8ViHagMeeqa3SwZ86kC/ZnG5qO9uMVoamWHr2
AqzrotxTwBTlZZO9VGhpemtNwGBSdsC28aBFeq4k+XB4feLMX/Nh2OaiftQlzH2YV0a+7e+Clr51
A0W9he4K4dm2R5+6XmgJIiPEFP0yhF7dfPZSrmnZPtWG3mQpoi0Gkr2pSrJhiWEze3ZccCcNYILQ
eKELijCY8vZoM36DXHZnFLxP2GR/EHSfJBpoBFWsyOhDOteJrf2IBvVxZjjP79K7ph7jRauPoXWe
tOSbWgqycujyXhf+I3DlO/RYX+dSx4Fb7zsPVQzsPLLJPXvF8EVI9qJsd5MF8w6D39vK6tAWztGs
zNaAoG96UWw6p7rkZOp5wJ6DcF1HY8eiCvaLIfK81dSNzwUvNfJAhR+JlNGzim3KKqSJ4nKeSa1N
xwGbR9bHuX275MMDT+uTbVqk4aDdWZ53xrI+pu70WFdjCCIGieFa+Afz83NkKCDknoUepfOQFxWL
Oq+JtbDaqOmtR51xHaGdv5VZ8WQrFF0C/S0xV9Ggq0OXPelUbOqyvuRQmxGicLC1gbVITdzUZN+o
asUrNBWwb8G2Kobn1R6N6kekzGFdsriwvc2is2QgQSznYTUJ52FB10mN5Tfy1ris6p2PXsuCf0TT
AANH7JxHavcrdFfPFwsJb25ip3J7ONx6t1MtNqMkq7ZYkHvZ68WaABPw0lPtiRVslvA+uTe9kNhU
TKRKJDKGfU6M73pXvgJpl0wsTQLtJQyNKyTI7ZaV5Oiy4C0Adq9wrGcw69cLqRPtT3BrUTGh1aat
IFZiDl8bxINQqB7PEJTZYGRvNO2jhlrbupJrkLLWRdV9wJvyOBLwQWscf6EoHZNm6k8YZHtvpmVP
Or2doR0KRy1PtVA3vRccONcZiIJsM/F6syjzLWW3ri26bRvvswl6EHOCQ5VDri0Aj50L96XUuIpp
tGAGgPzNrYetDbe7oMgfFO/PRY2OJFJEMZPzkPsxte3XQYrHAC8Jr9WeYgRwtErE2MW7aagbpXQ8
iFYAj9Kd0H3T6LySXTrxxHGIg4xZbVKv3g328NKp+c0opCB0BtrU762Qa3tDAu8AGA+ajmjE0W5a
wzj+BtrUT1Y+otuxKqz6EfiipOjrORotBPB02UFokUy5BQ8rS+MwwgcW2FaPykM53LQklG6+y2wV
dQGy/oHTS78sjwtJmqiBRNErx42UUwKTaNDMl3HLkOvhmPsD9KcMyGGkYz1dwi51gxCvP6KKq9AQ
RXeB8EfG8vu6/5IWCtlGxEhtDvBCxTFFmp+M165pDy0U+mQsRzAfoIpCvzGyGpbHigV3dqefM7/+
sJX+zildV6oj6FfSZ+4UO9GbaFD8TlcidoLymyBAVlrfzIHYc6AvS13eKbj9FPWwHgKQ60uefQx4
4MlgBdsAzv4ogxle3QnE28YD0ahdZ43+zIdqO3Qd/lOi7PXdIXFdc8oya1vm1s6XdJ0hH2DZgLDU
oWmgYhWk+1p0CWyJ1n7x3flVnpBKFyH35Kkt2QtItmvCEUMh1ShL86Qr/74e0KWXpEQbsWX3hdtH
o/C9aETBgD1aIyUIvgQ00zEvnGffDVjU2FPspqWDH9KP0ehi0A3FWu+neyrlyTfBFpI+FaJh+arH
KU+oZbaLXT1Ky94VXruaKCI9nZ8rY51tgtZJAAV2WDIggwud3gZz1oYVL+UlqO+Xuj0HuvuYU/fN
m/kh9W3UxTnkkQYgJddMeehw4IQVY3c5UIGiHzYUJ5xeHXx7WXbbN14V8mAMDqOd7TH9HrYCEQCy
4EwUacxpgN6Eh97KSBTIxAE0EoDsyMmB3ZVujshau5DX9F4YwFjLXnx1fYWDtkzjxKabElXhlNSz
0M5n9MioKyNp9W8j+NchxDlAXnvqbs6tT2N3MLh2T34G+zZUdQii+q6vzbaT07rgHuqBHAyT2j8t
7pJMaIxNGaInr7Yjtw6Z6t04azKsDeGvqhS0ES8NNs1EznTot1gntwss2Ttn3tJuPgy6rVdOZ1iY
O41KFgRPQAKfLJ6/d0hU9YzcvJgSdKwe3Gn47MRwSYqzVcHSPuy4m4eNoujsB3eVXZ6LoA9pZvxo
zsZvRlvkpHiA0lymTHHomDCDmTq3QyerS2/ztnwgTr/KqgrQdXIPzEiaNDXuL83orZezuLbph5o+
alqrbSv8veWkqOQcs0I03lSy+GyEwfvuQeDn44ng8G1tt5rCTY07cWM5ocQmgdOc2DE4FhgmKCTn
pcQFqcLf6rzfOnN+dpwB9yozewuA1xWpcRTLmPeelnyNmfePxV9AjLKKL0tDDtV62UroaeuJbIhc
om6lv6xQCs0hqc0uxeX1nRnP1QR0M1+Am/WScrLu5nJetWo8VEsTK5ofEe7umE7hyo4Y0ixyl/Kx
3Dhs+Z6MTvQ0rQa/u3HQE3EW82dB4hr6RCde5kokYzh86vs1y9M3ysVxkfjpRLqriSgfbf0u7DuO
20WfWEbGYwCH67Ac0LfXgThlBQaXNTC01azYsfNgc6kmZDT25NkrVdWH1FaJ2w9PC/OiOgfwukMK
lfPK340kiyYzf01UmKgi6AxjOrNK/ByboNscB2HOvEH5ALP/P63rxyaz13N1yU8vhNj6rnbrIjJl
78PO1cDMkfZ3QzXo0A+Yjty5uJttGH13Dt6rgC5u4srstlpsOLI73rke/a31Pxyd13KryBaGn6ir
oAkNtwKUbcmW8w1lb3vIOfP059O5mZqa2bVty9C91h+r9Vyby1bwlzU1BeCdWC5ySjm1XQAweyhf
Kf70W9M4Uaub0D87nxkGrqptdm4x+igEqWuF+ZpzBifpsJp2wtjLhrc1LZHmwife679Qevkikodx
iK5d27zLdHmNzRGOlc4KIGljb7o16vQBpYLYhlmSBJznX3LOqFspTCoSi9zLlHaOezPeiJb4rHjh
1lRoCiar2a2l86fm7k3QM+bZFmD70JPSOMrw4f9itUGEpVct2TP9oKc6yvdVOev0HJcrhz/A0WoL
Uq3CDSUphzVuDxC1m34af9NqWWmkDU+ho3ytzE68beexjX0LuIk3Dp2nsPcQhv7YJl9zLg7Y57dR
RrYAx6sfcyoHaP9eQMav/cIysKACY06ufU1nCQE0e1kSOWxmRwNG7ejkcVzDE5H4V2SF3w/q0Gf2
vkmHwI5q8hzafTdzyXTmAdHHJ0Xzz1UPRmG77lMyNBdXNdtOj19BS/8rwOe8cSbWwgiVFjQlZVCW
NV5TSAAEG+3VqsyPGmRhKdZ9NSlf1va3E2eCZ9R4znr5KvWx9yKYmY1BeV6ri8w30+5tScIj2OU3
Ial0rcM5bVK3QH04nodqorFUG/4VVUSjbxNLdAjjrh07xZ1xm0R8HfRym65wrEXzYAvLh0c9pZVr
/qbGcho7yByz/hj74T+T37rRw+dnK1WArnhcZRKY1nipzeacOtWjJuqnmcNssQiTjibrki/rfnRH
eLQFFYrd1w+a85zTf0Rp5NakPC8o0E89rNN6Tlv7qyraape7SxrkpX6E5dgrvbE8x40NbzCad2NJ
fwmbJ+6x7FDXatvCjU6j5XwgTKFnvejhlnpkkNUc7xMDN7soq23hhAudrTy1bYqAo4+xhXNfg/gJ
MNpEWTc8LDwfhRvorrjqUWftU8fJfHcoM29G0UOo4yo2U0onkFq3FpSdFw+OBGykT5vAgSwwKW89
Uk25BnMRh2wkxZfQ1GkwtKdoKaLNPFN7toyBEZl/jWvLzdqEJyOOA6sZjhOGgNiC9wVa28RC7tPY
+LWb7MEo22OcDXT3aIFmG7RyZ15bN/2N9QnCqmdOmKIi0JkzM9l/Z2ZLa/NY7V0z/rSc+G3qhoNs
GVrmMeV3U1lE52tPRh1tzaXcjtL5WuLpKIby3CpQinsfuKPp17lcPH1cW3a9CDBNVnwDkh7Ryfip
uCfNsNy5YUMcPGOHsXwvnFld/rly5+Olo1G7ddKjuRhfeccESSGhH3UDXB+mmsHcNnfKXo2gTPko
9qDZF2ykcNkQ0Dn7R0+7q7/G5lc2r4S6Qo2DXZ/Rm/C9O/UndbxQDp3t7OOq9GGGOHOAglMhP8au
epbhqDyEt36swsFbR0NtGn3YFMPKxGMgAKSLSgVyZmdGffStR+6OR2/XDtNRz3Im58W3kvC86p3u
g//6odQeTZfa7cR8rkSh+2rhxHfNcJsNPdOO43xSb/xRcXUCCH46K5qcOjvb6/QSq/nXXO2roxA2
RO3gt5p5nbqk8msze+pL/WJVlhdFgoMZLIo8oGZSJ9eZL5Ycv8Z12lqoOqJ6eqGj4Do3dJ1mcpnx
h9H/HMsQFrIKGLweLKPUvBDyzGvHOJgRQG+mmCSYfMw8U7bP2pwdI0Ns7xlhkSjOTZk+K+FcFbQ+
he515RUF/9Yt1lXGK7t8sc3a7LK2HC15Fx7saZr9SsGtJ3ciJkZc6bltDsdVtaA0CZXxRgqTkJTO
cTXvajYqiVyTiApr6m7h2HyFtTqCie6jtIK3Y2XQ1cka08Tv9UY7UGRJJlp3rSf7mNC5kZI5Bsc7
vE6NcTKyNfWjUd0ie6Z1ZeaLDSk0FRG6vhr0B7EO/1aRHaYM/me5My12r74myCmHG3ZTmfUxSije
W4q96dRUKxvVExv2Na+Hm0qbnVLTZaBCHgUcb0lv+/qiXbM2fHIYAgkD38aG1m30uN7LeNIPmpYF
Iql2iaPvSwp0/qxFfzRafiw+LO7T56qC7c/cu9A0O4cOE+Mk6i0C9IhMP6VxDdnLj63WysusFBZ8
VS16iLLBByTR75koD6vqZ3DWYj9o3XrjcI387P4rHSNrb2eCm31muDL6pfPTmuu243UOZpnWwGK8
JKZhIFxEelHwj0E1uTdblQ/A8YTa8b8OAmBxkOsUrmF71mR+htn4OJULB17+FWqU95qpc0A+yT6n
VR7knoHSLa+8con+zC7Rg1FpobdY+XeaCbXXVkQBS8J2iVLRUlbghoCjy5C5W6thAxrzKNASeaPb
5Ky3xV6CjNkmZms4xVNa5l5FlW8E/4jw8tsdasBxbcfcpPnG6mxUbWWbqcosPy1n6EYHaZGGeGMM
Jq3bW13yn1XEDDwhHGkBGGkU6YMemw8msW9JGgdCiCdDWg8Aa2dXd5kIzRt6v0fA7m2J4nSfOCEF
kVOJXMW5plUKP1c6n+29N8Op2ZnDxIh8sSCi0WtuU743loMp8dGNs8yIuvUyajXWdPKaAQd0obV7
a52QRrg6SA47m533m6RfwCsGC0xKZI85ei2lil/GjCGI7PpiKyS2XZXyg03tgYqhjCaYsN4sZt14
9Po+DqX2mq6YGRJFUK49mD9ybV70dWBgsvFbZStkcNQFUoVk9wjmGd2BPO6ikzHaoVdVphGsU1du
Vqt9akzt5qY1RTMU1WemA3C+XshJ8lAK7tG5+YnR+8TImkgSw8CusyOP4ew38pLeD2N23RFx5byT
pdEdtKGEPB4/ZREfCkQPGryfNJLfQpee0WowIZ0Fv8WnWTciQLVybDIdvWzLndXI7eA62yI2f6js
XDe5WvdtBlKW2kAQ2gB7XwR1wQRfJOdmUIw4nOQLksDrlGj/2bCevmrqf8kKwOhK9z7GqWMb8w7w
gPCr64dj27s/reH8F1Jy1a125g8l6kdlwVGWzhBoQr9F7nS2uuZBdH7DaulRYB0Xmzlhdig1xloy
wTgUwlR9l7a6mOMCUl1ssrS4dYm4nzKSbAU6fOK0FdzN42Hp4nOaywfDNopHsJkPls5sk7KP6H1K
HbbWeTV9wW3W7m0HaNShi9OK/wGoj0zm6AuLvjpoQIuy4YBg12lgeOKgTtHhupHO15CYhJcMgqr6
KvpVJ+O3/nJF+2LP9I84aH3zap8v3VbmBHovJoKQJPrQq9neOE2pIG6bXeVau96eH4Rax40rK39N
EoimsD4Li3t1WsY3bmcZzKmFRLe9ds0AmF30nu7Wb5FhkKwNRBl12V1NMZDgPL/mtnhMwxnVuLUb
DIsQ4pRYXf3N7DTIpMo9pC1yLx76MzStOhcNQgBjJUJRWwCWxuVcrnggyYVeu/VYddwxqaH7MiwB
2NBuw5EPVyNWzQ05Y7nRZvQ9Qic1mn2eAvUl5IiKm+hglyr1htwYd5Rq1V9j2C+7OHUeYxW9mNp0
Uckddc/4MAyLaGQb9a+5rh1Jc/DAk6qPljas4E7urbPm0S+i9tjDvYg5vSRzy5OZ9lzG0HO52Z6R
4GwGq3gbLP0XrkAeIM8AfpqHpDUt9gd5TeBePGEirgvlb2I6/9ll/U/vjM/R0G6jznjFymT5WW1C
29v/ZdFQICJudPhxEwh9fUyc6GCN6pezyQYJj4+DlW6tcOJDWxI8EyUTYzcARI92xJdO6Xt04BhS
RDdJh/SFcL6m07+sEvhWN9C3VQJkcM3keRjFsViqBZ1VtV2tbL+Y46EhhW2fl9le6lyfdC5uU2vd
ZlV5pBbw2Y5wTC3WZzTF/8LR+cyjDtuZpU74IPyRwGNW3v4de5LYKEQo8KN0WOTmlmz60zyMfmpS
IsQHvKnRNWwqYAxuwr0O+FTaxsNYjEhZst8Os5fldnuDiXGS9jFTyy1x3H3shkxSjfpkXDtQhV17
HWTWnCzT1slsX1it+eLq4gUi609DWezcW3zzENm5CXY3rIPXxvYEvDkWDIxZ7dF7x7cSA0kldviC
2g/ZRxVGvuzif8sqPFirU7mUeBENcLg6DGEoI/0cLuqUFNqIXgEgolDqlLd16atCm/x65rDMpBJe
BHd1U0Zr+pE22ahfO41pN0/8uXLTre7KdOO04aduuVdLrucx0W7FWDJBddc06a7t4u71bDZQkwmx
0coY/uwuKyuNWwTN2RTOXxs3/hDFFRE15Z+9Jk+9Wb9Lfs+RlCeDRQ6aP392bBc6OT1WVvGvq+Tr
xDzII2YHs2M9QYU94sB7LlZ9z7uAr2BJt3KSW7TAh27UfxhNLqGTH+GnfivkBtq0RKcknU3ehNzZ
dmoR/tQOhO63i1+F+rPuTttQZ0RMBFtffpcE5vfNyiiaS1pmh+JeE5ZYViBmoLsqy9Um7e70Tdj9
TbJB1WGnnQfO4bOBcP5EzDvwz3q2PM51uBeZ9hrPrBUljyKG2psY60u7Lteo7TniJ/xpszwn5fKq
JVni1YYA6exbogkoU/fCZD0obd5Ghf2iNTVqdOOuIQZp1bXwZrfO09LzSqdGB6rONFs1gRjDcZfE
+UY4CbUKwKMcF9NutRmV0vtumgHwBlNmn0ymxC2wY7nRK/1bwQQEum7dbMd4VDNfAg3lWwcwMfEb
Rjj2FM/Rd6a4+WxhoykkGmMx7GzXL3JnYaz2tT5j5CEzfo6hcUUXEO4bBYOZPk6r+94TkBNaPdqy
CH8J4oY51YJI2AczgxJqnV+kByje17Q9NXOS++69BMLWkp09wD7EBcx5E27qKGRquguQuzEJELRU
d04fdR2RYYd1yqaXlcHTT4AXPiqokbbqfiq3QW/aN9retf9caa0bGDMrkJ1xi0XxkMbmqxTrox2J
V5Ghci9dsnuc1jhFTZndtSVvjkUpMIXmtlc4bNi1Jq2N6mYqsmMOvKGY4N8F3YSzzuVUlV+FnEJe
4gQwrcXOw+i4aRDMnMqQaZA34sNexps1Lk92g3a3cOOrRBS6wTfwWCIZ8Zq8ezGogvfbxEz9RkRn
M67cbR/NlHsUxVDhwjECBWw4OPYmqVpaWKJ0L/iARNGB7tAkGemr/tQW028yZw9anjdXmVDqJubV
QRnc/lfFHW8HmcC+aAxUI6b9DVH4OdeEX4WNk8MWxrYXonvbFoy/tQVNTys41qBLBDeUNOHWrdnD
jfkpWfR/xAoGWttXfjeEXzPCIrTx2es6dzswLkAA4BRUGtW0acbhUueVChKna9EQz+JR1PB6ci5A
+xqGadDxLHJuLGOPlnSvmta9ljkkQiLU1ZjTnbmSlBe6Wzdyn+KBB3bV/aaudiLGyZRoZ7dE3tnG
hzzGxTiqI9f3oUmz54Vhlxr6oC7X1bNkfcgIFevLhqnU2dj8KYA7OOWCcSnvjW1Py5wvlfLtoQtC
Q/LcxeYhH+LHtNb3dQJrX5fJC/auZ8ST4FJq8h28Bohykp+axlDPGeybY9XORixQkLXVT5vIALkd
8sehppJVK/gAHLrdLJwgxeygUhXMV/UxG8vDimK5acNpUxjJm5Z3n0miH2sX1SgVCZvJzE7jZB44
/iYfIfveWbAxlOrR5JCFSlaRj2zknNj5tkmbrdaGp4woHsJHNPQpydVA7cWY95GhsTaBMbx+0tKd
zB0tmOj48hc93uYFDWIJjJbnquE71p1rYaVor9RZLFxLcZvuOMB/+xiHs0pmuoDuUhlxIsH0YI/T
oQsjFHp9AVyksVy5QYcgXRC2d9Dt+ktNw7ph/uSGVMVrjnvIHrNPNBB7N3GfjDIEAWtZXKhhQ+IJ
oZcvu7ZkS+nXA4KBJ8fNfuTMQSDV9B7VCUUqsWTGxChj0zwbWmTupk1Z8eZ1nqMnz2MX/YfdyV/D
/sQfxYhWlPuSHz00wLRVdmvpUQMemF6UOVdePiZT0OjuVy2/rFHwDcS6VyiGKSu6m6+9xlg34Pjn
FX825w1Dm83PkkRbW+/3UxfvKt3+iESGDKX4GKMlhw+bt0bZk2zID6Zs/YmulNtcaG9iUsesIJZE
ueGLzEKPB+ZIFQ/sP46zEnS8zyc2BImO05w+UAHs9XgdtvbSn82ufSxA6jdah8Bn6M46Zoehqm6a
Q+947SDgr+m6jsEANBQ/shLPgusWBdwBOfoNOeE3GCtD+cLgCkVyWpz4ObHjLUuZr+UamnDUSCF6
+6gHj88cNNMzAueiRIOpElx08Fwawd+ekLaxiZtWoX2dTmM1JDD5qCUq9LT8J3c/gWMjft2Vpbat
AGUXqY1emiqP9SsJStFl/tIjVpzCjGbOIkM+UPfHZqm/+f9v85w+NhWLIrotv9DncAMmErgpv3lS
U5nEsfg7q3rIamc/QsXIpOVFQvsCnB272sEcZslw4jw5cb9F5XdMkayGcVfz4CxHLm+4fPuPtdX2
HRQRG3dVAFS9GWhx8s0HsWy6FBPQVBZPrOTGBnzZJ2zeNzrrFo/Kd4WzL+3+FJsal3BxIaMgwGAd
FK31r8wi1Dvp8giReeht7SsNoyfmOCqGQuJ65ORrUWTsaLAgmbVIWaf0bYUddOTEvymJ7s2dempv
U14ErIiFP/bxRzgvABvmtO/16dnI0iOwtdrEYXiUq/3R1F0VrKEjDgDWqJWLlIFTPA9L8RqJ5NRq
7o1VLtBScUMBc6t0NhgtJ+fUJddl37UyEIVxwy723WIRGYxxX6WQQoqY7kkUiFpz4oyW7lFUzcFS
JlMVAQyozNaT6kwWKFRDnlvDa2fd1U5nuGzzc15GUM8IYTVLpTYXzw3YECyo/Uru07kANtBGlPhl
fmiiCM6Sy7nKr4seyo2RD0jkBKLQ2pxaX0dUoIcLMXiZ/mg3DmCrkaOoG0NWsdFbcdOyZgCptpPx
jVgxsJvwc+nLv1Ut1CN2J1rlXsmAv9Rj/hCiehrpUa8HVgCu9Hf6WnlipfHeiobfL0A3nqcN9hu/
LzKkioOGSWWmoUZU3TaZuDmMMT4sbs9TU1JqsHbbuZqQTEyrl7nWTVsAQ5aVCFAZ9gaZVloUZGVy
Wdp6K7QVWqX4i4lBSbrsDIx5zCP3fZXGg91Ugdv1h8kZxk0bFVtkBXxPatrMVvxti07fiQGMF9Vg
B+naF+nL2PICaSGyMGt4IsbWG6TGExc+2Co52B3sKwvWkM+7ura/5sreV2iaDb37qdf+rSMAolkZ
m0oaqRkLYGZMVtkqNT4SQ7+6KMTq2LkuKU9zo3e7yK7moMLOkAh4oZGNVRTxOyKrn3qqSVpQqQEB
um5cQxWwdsg2knuaScd1V1lIY7PJQuMZ3127PR4aYKE1VJwhVvS3NtqDYWQnkVsedCKOKPBZPFJs
PHl2EBYL6jod61RuK5OF00ETAJFxiBv7eak4BFcafgvJBKEly6YZcLa2vXmWOZISE2tyh3B8qIeX
BOMKdp90w09yyOoJ9Vf6uqSICpViiGeZ93R79NypfkzS9o7x9C3rUvOoT9VFd5aD1qdckvN6N0di
aGpqz0lx+5jt6IeNdcxy07cZDHoHSNxw3/JyHHF+IiAZEq3Z0g13xOzz0IflSz7p7raqEaLfPU7L
8FxO5k7X7aCmj1p24tWaJeJbKFi0Ojad3i3LYuIcS63HOyXPqZu/qgIRtNua28pxjG13l6nG9RPO
ujenFJ+aZn7hKkE8039W0/KtRcBzcVkedSLBUbiZu9wu8d0oSYA9GakoyzUXVxnZjLX1WQMGgxZ/
C2vZm2HzMw7oIyIBfDUabPdTG5/avEaPX4tTODWnvi7ZgFO2suh3CNNAasVBj+O/JQJ4XdLHRVir
N3X9rUZrnBbOOxtnUJXpfw4cs6WvOEEKT+b6c5bYX8aQs8iTDdap/IQiFeZCHed8MrxcineDd6jj
+9zMUf4uBhwitrOcm7BDTVJvx8YMiAi8rlZ8kBOAcJfD7Irmv6bQTotSv2WB1LiaaHqrQ8S1kQGV
2suLoSkUFdHHpGMiGlOesERRB2/XjxMMW5KaSIYa+eeYoHO1rBkwWAtA/JH+EUChZZ1nmu7BkQ0L
8PJUT3Qct2A5UVL8DCL2pItuYLTYr3P1xLWKvm1MtjE2XE/TU2aBqs+JABeXyMgCp8pfwkG3fIKP
Me8htcWhYUmM+AO6ROyIVVicu4ZFgCsTHENirEsTzNYRvinYFXkIzV54Tuf8yxNmHw6ubzFgkMp7
PPDZM9gp0NHwrNXmUc7Do5LiscwRF8f61c6MoLbkERTwOLGgejGYsteZ8aVTw7kvpi/aBuGokELg
fgpaaV2k4O4Mq2s8w1IMXfkcask7TlFS6moL0wmc3oAvrTPk1tSMr7ZAkaFTJFrf+UOh70iCRaLn
4GJqW9tTudN5XIuXDnN0a02PFjEVXae/yaR+kJP1LInWKfsigVYAg1VV9TrGmIdmu8uZIuFMW8t8
XKY6WCbykypBNwMphl5lYy2OsqDDHFZGaLRS9T7EYhvJ6WyX/FbHuKq9LMsbjCb1fnYAkN0B8VFL
ey+kAGqqaqfJ5hSCpGHVxPXdxrvMkNqmL+tPq5VbpUVbp0DeMjn8yqoy/29qcSEn614NIW5O/PR8
FVxadmoHrmb69K2hnY/GPYIET1iNX1oZjmWKlPtMmRvcG+dmWf5qV32wQxRoDvofsTAbjBkWbjRJ
6dLefcnd6mGg8oFFPCSUOKNzJHt6r7Z2l32Dr3q1GXIK1/JZtYzMo2tdM3NADaSPe0fkx1hzJ3DA
eStil8/Q/GLO2qdT/r3m2mPZ0UMmMDZ798lrjjKwBFiypttrI4/gaONJ6hmsFNLyTSZ0b8Wme7/p
1EY080eajZpnOBW2B8nDnMeHVUs9y2I8FaVBZ0p7lWLa2X25Y2F+a6P+VDko3rLUeNUaOoHp0/Rn
m6oNpd5GLiVKoo5alQMnkNBS1TfgnAMb4QWuaBc20QvGVPyyNYQl4pilyrAVL861HNNDI+E84ow0
6yK0Nm7H3BhGqKhWC6uMpT9Ukc24Oh5d5BwCUTU8Ei2uY/s2qWa3hHqgdfK5Ust7MzQ/ab6ctU5r
g2IcH1zsYXNqyEDvzY/WKQMcojwgycJ8G4cH6eoviOTm+w/1W2jFW9qrfWEwS5P3syPHM9sacY7n
uO+GLZJxFmQXDa09YlzoMv4xrgb7nCAIw1sM1Ixu/46uIsE4TnYFkgs70Z9CYeOLz1AWrXfzgfay
1CWPWm/89g2wkSV58Nb7O2HFy2dD2qZVcj9rMvy3jCGmAoNrs7ELFJUqHY9kaF2ERUx9kjRPxd0C
N+CdlNBG3EP4V2qr2pmtdrRjVBeOrr9oJUkE9/hUFiIiq75biM9NtUwnLanwkpjFCZ/+u7RsKOs+
37Uhf2XtACtN4bbJzcxnvvxl6eY2wjEFXjuRlBVXxiGt5uxQ9jpG/XAY35MJaZJDpCdbfIr8ZjH2
C2ydOzJd2HW9T5al9VYXdsrRiWKU5nZw4ktqK3/t3Fe1GM+j00wYHs1/hb20d3D11PQQgl370azO
W9yOGs1v7ia2h/eMktBN3yP+I5kjp3mH6IIr9LVXNjWykj7cEDT5NYkFy4VRvyfNAKCYR/zN+SGm
YJy9ERA3qdzXJo3/LIGot+XCtlnjssZ4Ye649mX5LkXzTK63FZTEdWgGiSrl3JEdxgAk++XTphk1
izhSCoyXG1iilzqzLXzf9nvdUqk6mfMtFcULf/5Z4QWrrDgYE4wCHG0uLX9MyNNHPtjHYYVnQ71+
UEb98H9Dv66Pp0zMP+kgjkuEuLUqf4SrBMiO8VxFMy9s7hNJ1HsIcH0cRyZKZvPQTTabTIJeore+
mxSDQzcvf1VTobEwuF9bN3kxBmpp0zh6Rd97CQfrP2O1fkTmvJIo8pkhPcoZTvUBwRurOQTSo5VM
33ULZ6L17B55m25tAimBiStyTvJrB+NTS9pMs/UnrOW5yHDtysKXpfxkNftxhDhL6eAbSN/DFgGJ
k38XgNR31/hbp5GospbqNWUHWTEHOevK/DVhspybZ8vsjjSiXAVa6WZUkJ4LOm4CBNWylbOYgPcI
QNEKsgzaWr3qQvo2hctLbj0Uhv0vH4d3w5psfzGML4F2RQDAci3XjxFulW5aPzpr8LsZU9cikKhY
Wo/NBJZgJUcizvoguh+PM198UsU+yu9av5TwONG1N9NgzygreWySHK4plz+JUphbY8P0xxyPQtah
LgcwgMxBdR9hrirZZRN6uwuU7fTOAwhN4gkrTyCRtCBTPw5NU/q9mjBn9tZFW+wNqtGPqe3w8LJT
9VX/AQb+4c7xaZFlslU2N4JhD/7cmvhju4udAOMlV8uVTyZOl3RFgIgcXMzWQyXWvYUnEePpqdcm
9BkKBho5Bih8P39a/fIypvGTXcdB6srD0Iz/3HK8tCUxZCsm4dre5wZzhK0abTunMDx1elCi+qxX
/Tmvzb9O6i9ANt8uaq3ZAmpDH/DTirBlhwklQhe8dGxpf33inAvAUpir5qqi+hSTSOBq80HIJNs4
JQShLcDvo05g2cKM23JfDg4fW4yUctC5Jq0OCW2WggU4IRL4CTUjmRy7CgSBEIx8g9ot4wQPX3k0
W086bQaWGF4W0jf0VN8ODS5pnSzmguiIAGIFlmZtyJFpXFbmvr+suXnUrOZ9iVG4oFdA9Z0dsjUm
F8b4lDUbqN5zOJbJe5qzeMRp/wl+/SkXsDStfNUM/VKG6jJa+k+NJl1f1ibo6mLXqxnyK34yXFa3
CP32HDvHsVxfUQH9Ny7Atkg/+sj50Sp1HqLhcMdESag5DCtGlF5btg6gH2KDloIMmxu9Jipko4oM
kq50HlU8vBhh/jBrybMWDW/Q31sj0b7LodzmJNgEfbj+y7Rsbw+sPrSiw4/qycVNy0Dr+5uqxdat
JhIMuj9d4TaPXVVvjLb4T+cmjS1wDr0xMQ2q/TpYrzlJIdakPKmLfTiaR7wiW15knxbHbxtMq9BB
Au0G42JDDtail6Ov2darIumqJzUVH27/bg3lTywr4kjS6qsxerxBScMZ0BZg3fX6W83ai8Dy1fM9
7uEj7poh61IM8eJL7MFaqvLHNXVe+iF7S2IHc0nUPIsBuCtlhoj65rnNkSG69a9tGJeM3I8MsQKP
1bpbx+qE5pgkIQXXhqzFjLOIMJ70YOXx6DVNlvnaEB/cNJ55Y5voOHcVpMUwvA6m9W4XQFiUYnqD
5uKzVlEGf5P9MpjTpsaNJ5vpxU060vs77YMR1+ARyz3+mIcThqV8Ri/RRjzdQ4wkOezAVRQG441d
Jkxt6bENVRBXJkryWKDet56GuPjJW7QxgIjPgioWNEboqiJabg296UFZ59Qr2qI5Gog1j2T7kLmU
Mj4LdtQga8fdALhSkS+54XNIghUee2qGFzSmJyVQiPVF+KbFWIYJeLJmB40M2G0WZrnPGB9vpwJR
mL3W1MYW+K26GcX+PG8X4HuUHcYBccptwjGWTOR2pGt5tg35qk0oiQan+x1b7DtzfdGt6UMv+1cT
a5f6H2fnsdy4sqzrVzmxxwcR8GZwJyQIghQp71oThFzDe4+nvx/6TrRxRTFCw6VYDbAKVVlZmb+p
jDVNzqtcE/8Y7egGurhNfAm2h/QsSKErJ/mVLg3HKFMhOyXv/RQHh7SPfRa78NjKLTTeHpLddGcI
hZskrcyMgXCFhPLZqMYmiZr7gc5ZEfn71uAmqad/PAsUZxmkLzGoe0yRzOc6lfcZkY4LAJ9YTZ/U
EHif6RNzTUl5CEfxEKn4Sqt9SQsz8cNtpXjkzeXW7Ir0MFhGtTHBsKK6YI9icCwyFBdMo9NYS+UB
sto2ysFi9pbxIJrDdS9YT0avv5h9GTp92O10elNqXGwLLXqm38cpkRa3U55fK2b8Yfh83amCQWpl
h1a2qDeA/2+iAg2XjPQ9kFD7SYoeOEu61dPk3hgmyMKqshqTcdeM0lvT+5cKbSKgQmrDBmQ7yJSY
u8q7BQyB+CmsMBX+WJ9dpLAhVqKOE1ysUkBIEFY0puK9U8SdaY022qSPU9UcdZ30XU3TCfCA9WFa
6eWYw78TkXOegujO0pJreZhhQxaJqCx9Zp3kSlPWz/CuK7FJbod/UGhK9YCPwVncQ4/i/+ZKxRXj
2UrGl3HuDirpgyJE4doQym1IdzyVYISPbA0QjKQ3rQjwXaWXL8/vrWp2fQDmiLUrtOaei/OG6XKy
yUd5RIDpFJgziMMorgY4VSuPRsA6pnwSB8o1ukQPZHKPvSK+icJ8ZetUJGCj6DFOQTV0IyE5uoMG
foUNnHasWxQdhoTrO7WjgZKwflTV7NPU0tdSRTlBVqTdMOm3ZOTmxhzzq7IHHC/oo21pkMW7RnqD
cnkVNmTfXVEi3gP/Yy1ENOSr/nJAmZHyAlDaRAMdWppvAz2+HjFCbu3RQMXOfPHUbJdzaS+E8Eob
rEt/MJ2kEN+sJrwRZ/hwb9rFNHekDQl4WCnfYVuxmVTzYgLCLRA1pkw8Uv5yZXV47dFCEMfo0AXW
ix6bQFq6mzxBw14t88ZuARCpKnID9dyxpXcAaSR0BagxtI6vRtkH8aXVtzF1ZLjBPgbi/kM61fJl
Gs+gy0GsjuFUXgpRVjkWnT4TDuDVKOk3pNich0TaLKadlogytywPJsPo/YGRmO86ucT3nEThoSyM
q8FP6R4X7WUKrY+oMT02QWjYkgowNi6Mv4kKuFEYPqxgdNLUuMcGlYDX9QeT2F/jvWDXEoVUU2n/
dMA2vRytBIkSLwlR2QNpB2CP4U1he024MVOkOUZwLCqxb4pk5K3m88aTbV/WXEsTdo0EX54SyCGJ
1YOh/YG0j5oJZg9jFG1rObNlv37R/OlaSRLXH8PLMTWO1AGdIP0Qi2xf1sM1u+GuCjpHyqMbi/5y
qvh7Sfd3XQ+Zb+KexDVCOcBJuhzoQdgC6oJOXKb3ap/cK5S2zFB4jWWLzpquXk/+eKs3cJLbxIyO
dehBLI83RQeWrvSU2yaZkEzrhGKNGvJrZDbtTRrz5TqF6rkm9TdmTrVNNarirsK22xl71GuS6qJX
020OBZxwMV4IgFhWXU0S4HXrSoeMFK+pp9SU6AGpmfK+GVVvM4mAotphWvsKNA/ooLeBmNx2nnWb
a8Y6QUYtq/JPkZbDqorEp74LEUtEN7A0ipsKmnOHUCIhMLhOuNuukPt8EAUiJ7eeGa/pBmpw7MwR
IJ4lH8aKXzNBwxQTz6mH8uh3kKUHE2W2ZLi0NPYOJc8VSNdta/XHHM3QQDHZnMQ5WRY+9EoCROoT
ndSjUcQ3KAVdZA30Xy5ieQojkxZHDfStFCJX9ol6mqnu0sZYm9hw2qUxEROBfAjxNmrKR01POsg3
JmRT7WowseIC63Trpa1rJv01I9mOBcjAqVTQz0SFm/JOSKyUaMfAV6Gh4WHbOyKh0AMMjizxRrL0
citL/Fi9rh1SIUoBXMr68oqT8EYNxK0whTnoR9TJrUm2azIWABiHEm0fK0TE0MOGTEOCsqTeWVod
cKdgK0rmveA1Nlx0hAc482FOmTdVUl+HgZGjddj/YUU+jEHjqn19MZ/3w4SId9Tep4SWqm4eO49G
ZTuO/gZIHcwZTXoSUOBaU7wR6M7VlquX/GhVB5AHZDGkuGxZCQ2FYtjR+BxYWhCcSDC3SmJR55Tf
TcV4QD30WhQAjMkjQvTpi5LVe0LSlrvu1hywDWKFtlL3Wofdxoj1R6Ru/mRzCVCOwkNfz/XYuEdt
ASE5g1t/oRSXILo+EJXkXSPgzLocXyLZ24VV9Oxb+WciTC+lBgNRY93buhi9JXNS06SgJoTKrNah
D97atECuxuncn4zTTegbF1HSHZjWR4EekycZEHVMCTWPOaiEUOvKS8XXHuVcc6AR7X21dDJZ3Iz6
dKBjCJssciwQvBNaXjEOqatACp00nBypMkeUPAMq1Caic/JmSvrHIYJFXbdbw9Kve027yJsB+JdZ
1VQ3wmNLJaEnF4YtLh8F8HHrKps2ABVuRkPbUZd+6YvUoYe3nTEa3P9oovdvqZAci0m/qzScnC0D
hbk2ufZU6T7p9ONY6JTVxUdjqP5Oen9TSOMLkHGn1+RD0fZuQFXM02jCFlG1t7LhWYH+Knkca4DU
qQ9Vt0LjH8E3xfYABteTgMemxrVE9XJMkDeisH01hv5GgPw3teJxLh5FRnUL4Hxn9SmNzVG/sFo2
A7RRdLzM8Ih2Mdib8jhExpESYb5GPPIz9sOrgvyKXOAPFza2y1Wsow7qhxsrjg5U+6n2IIQ79MNf
aVSvJatC1EFR7+C33RpSSg6XubVc7qOov5tglazbWB1AmcU3cVHtSgPwKRoyR9OXwLfq4JwjuvX8
nHdtyu6yvLsEesolY6x2HTBpVPSMleaH0L0sQVrFcfyB5gN6d1b5UZnC9dgZd1aD7m8g0fqr4LpM
ZoymBkpBcXXfKsZWQSICrTDHlOfwYkjSJjQoEDQ+igioKCjIm0AnAGjcdglZhamuo95CwRQyWZL6
a0QHMHFQXYp3/pWpAcsRkuyZ+tgBvuaVT39wMMo1SEBQfj7ZWmKEYJTBKG6ySM5u0XTdB+DMFA8u
Tu2jF5qZFp5mqQo6eHDZT08+A7ZpHL6NlXlV1+btJHOHVRsoOErg6AkyQvlwKKHgFhMI086rEEWV
FIQ9quS6N4K7yQvJTIMASCUkjB4xP7p98rWql38k2hHovJEcNHBUClAtYVQ+VorFNUMqQPj6GBt6
tH2n6DnTgC+3HvRHmh5BtyuMjuFn/isf5TXTxlcrDWgbyldh1nOrBQaNkDeUh+Y9nrgNG/V1MWkX
ZU5nPTeNJ2mycJPl6wWj+C4byCiiW27ZUmCaNoKTTl41cFcmrlFeEmgUZbO7nqap3cXp387QSfnn
KxmLx4Jnrz4OXUh5IVIhvFv5x1iCu63jwDZ6Hzy7uZdka4+QLzgS60hr8EpTkL6a6B/IdXEI/XRt
wBTZGWp3YXh+R+OKKoql6eoG1VJY58p9NoE+MiCbTSF9Veu26s2nOguou1AdKlATKaglW0KtkksZ
rqH0x9rSiX8ZhHILXEhtBLddKequL4roQcGgyUZg28VOQzfwoi+7v6oJ0JIwg5RjP+P9i+E+BBVt
NcGLyo3DRgFgvMBgzVuJ1IGRbgWySwiKBawkRMSl44DUYUzRXCzLBNSP39qFok+roVKEy9FI3nzR
eA5Ts7W1yXpLgQpCKL/U62KjGFBoqKFbAgvbRFrQqyhRBxs1MKgrYNkkiC9dqGxNRLbkQKs2iYki
WeRZFxSBNnUuPqP8tNNQFs6zySlS2HVdZ66moN31NYKLGrztcSQHEDx51wjBXsF7sB1RFg1UbYNu
FcUoA1RA89IMOZRYIeGPBaIpXP58sR3X7RDsJZVcXZSrbd1pnxK4+hLweECdtumr+Te4qQgMLshv
dEk4xinnrIFEk95eZ2iGtEGO0FQEvjPRb3PEnhoEmWZF7rKhQ5IVDTqe1a6mcB5UqIvIpi1F3oG1
ugubOKW/TWlLFQUOEyqE+ii+iLAs16Y8BivBr0M8eoILvPxYVikp2xAdMFvMAA8GGyWnst5WJrq5
+mM6Yh9oWE+IJ362o+AMYXOTp9291Ch7yE6PKJq9RhK3uBjMVhxrxJES2p3F2QPG49JrvRpMXAXw
W7kyUOhNcrVdl+b4UIFXqL0Z9dVdecpAkuDP1Gm0LpIm3fVd4Rbw9gGF0Brz6z+Bmd4l6ISkiXKh
wyhbFWJhC+J4gdDCXdEWWDjF6o0RJFvPnHZhLN+Ddpo1pYw3qxReAp8cecjA89YNJ1kmb5V+2BQ+
bBzwh0e5ULi2hq8FLkbUCbvrPpWQtEhUNyrj60aiRS+V8ssQlTcWmr7UVus11zE3qhTqv3R+Qyt8
qqrkFujIrh6Qj6Romk0Fp5KgoJSQD7e5HN2bqrRpa72hZt1cCo12aymwoE3YlHLVpbSxggctDy5J
Vyn5VuZTTtnYBpsIZnK4l0Jp7VGYtBQwflgQXzQjqbTUJ2t/RlaZeXNM2/JJ67joZrS1ZYJ4anzK
gwWOX7WuTMF0Gr18mxKF+xJA0s5w1HragSKEwT46Qa7ve6W0A9laczfdWMWIZckUcxuSx1ep5gyn
/7+JZuKPNYG0E5viJSyClB5jcUSYNuCOC7d56AQyDesjF7r3bNCfG1Bg61qrHURk/6pGtq/NeCP7
RU4YHT6KoIcnDxObhuUBmNdFYqgXYhx8AlY6FFl0jcNJtioabQUH04W3k4NJFTVqENN+bFPbzyRI
ot6a0ovN3ewRZ4zLMcggs0XGm192f3o/2GQ10PMg3dCic5H0rVoElpMMEQlj1qbWIFqGOxDMRP7J
HQvrdpyFskByArzm5p5MQPCrYXjxPVp8zaReeyNbhbz+nes9QstQZNMwdIrMBDo9ZiuhTq6F+VIs
WDNYJk9sYP9PcR5fSZAiVn7DddGXK1IB0/9roCEIaFF+AQG6q6fkxiM7VswZTIuppyZ+QEtbNUpx
SKlDZkQkGUiIRg0oKKI1cCbSdaEXYFsU6ELDU7fardWNxzAItyg8GCsx1K99oK140ZQcZ6x+YdJc
YPQ3fZQ+p6MPCR6C/LrWNacYvX0Yi5HNf1CFbYvXYIbSe9mMs9CQCgvbbMvRGBPPB5nDP79sc8Ed
iecFsna+V+01r8VKLdp0lbybPN+ZFKrSQ66/tp5/EU9t52hRf6EKYG0khLu4/D8OFdpzMSoPyQg8
IvDSC6n0XqPSwk0B2JrfqddDM3CsqaA5A/GhHdo/mS87VYg4ZWaIq0ECmwGn95WssXEEL+C7FK5e
q6EjxdWL0Md2ryBrD3geop0JlHSG1erdph6L5zFsEejWpfu8IZ9ulb9RpnwiznJH/xssrCmVVDKg
9ccGTVOkRNxUl9E47u/lKEK/SXsqwgomQko4R/Rjb00DWA4zSJwoAmRLH1VeazHSVJ6FOoZynIzi
3vNEUDGyDi2XztmKqtsuC/z7xLR2smLcjim7MMnj66Tx74Z2wOQDzqmRCve+gVB/GpOh0nKI/Du5
g2UaBhNtveEdHSqBW2NWrmloAxyAKRDX8svMmG4tfW7r9hvVK96rEnwYMXFV1tZTjZDIILazMnLv
JlA4kLakgUUWTLkF8EkuXk1W9adOAF15oviSplwUmrnrn0jXRWG5hQcZwdSlz8rS6VmOTEVENgff
661S1SfE2NEJrj1trZvVMy1p6r+aBT4sjR8pTugEmOEuKaEC6gGlEKNM72IwJLSowN9yHRfpQmzC
nA6bYYaQTaOisyW0FB2Lta73/HA4gTR5A3ekT2GbnNvrug2U/diE9wAtHgO1PlAS4X6tj9dUdC5J
BHzosOVl3VIz8EPtNY6QdKw65L498VDX1rtKcc9NS8RLRFiIiU/dH1T/wM6rEGXEMTjoOFxzXX2N
/JKaWQjpXRgBIk8ByjOWBY6XSmsooUtXW0fFMBKExvQnq2tQKdHFZ6K+bWX1e1qP+kYsqEJHdBJQ
K7mF9FWsGonLFvDXWU0y+EDJF+yPAOahEvpDM6jme6fpfwKdRr8+wIipKgFNPYlUcyJLLZ8z0b8k
X6S536s3cUKC3HvRXVpj3QTG5NmUh9Ex/NGdtWYir/8z6iA06T7g8IFEb1c6qDQ/9m35kJXaRY9Y
viwOr7U4Ab4gdwMp+N5o/JpCUA9pmkIcq2+bLnzrVEA7yGo2KARxmUrk9qjRTl4FQbxPpJSkqQn2
VTfDniAXcEBzaRcpbEXX4xi/V9C8z1iz/Od/vrN40mfrmffX2zDz6//zH+l/PSkFFl1EEXD/8TD4
QPcs8yYeh83vHj/bDX15/FQPcHDGMIIQheBIf6/QITKqh58ffsILSZ/dbL48PGoisVXmaNF1EP77
7rGEV//zo0/YIenzK788Gv9UmKhk6m6hcwmf0BpsPiw1BbLenpn4U29YOCKViPgFeCGFrtU9yYPd
6DPqZEsN9XcDmM3qvgzALE1L68EQuzoxT/uLYsOqJlnzpsefny+dmvyF9VETWG3l92bgZs/cub0t
gr42t6EHtdoMa2md2wLU/DNzJc2T8p170MIICQJpIk0lL/Me2k21U1xwMagqoQ+wNleUhmFwbX8e
1wknJG32lfoyb4PfVoIoFiHVUK5C+kPu/eWAOeODdMopTFvYqIILCHwVFIFrHqmo4BU47aqr6aJx
S1u/kp+F/fQZ7I1d+jt7Km2xubkbDiIxDwVPnaQq/6wGz0msMx9FPbGCtfnvX6ZKAsUbT4kVuoPI
5lYFtFPLwABkUVaPkBbENV4Fd+NQX6cxmEcluGk5jYD5orQTim8NOGY9zv6IU3MxwkXGVuROsxrj
EuFMsuJhsGslO4apemlS6crTEOz7VFScI4m/bmWYVbohSquyaSH1dDgpxz1yj0ALfUN7qGr9mBrW
VpBRK2jBddCOhGOIYs9aGegpqxaFGTV7AJZmhwbGPJNpnHGvPTUri6BE9axW4Tn77pzaQv1wLBNg
XfAsKrvfrdBFaPJ1mZOnzwGRDdIVphk3aaQd8nz65QZYxKUqz1Rd8qA+1rl+mxa0BXLjXhpN5+df
fyJsaIu45KtjL7ZNFrmSTjcVNpp4zsFOOjXzi4g0yVEZVGYaucqVDnRspV15W30dOcI6c6WbRnOw
2Nmq6Sp3fx6KfCpWLKJS3pCkR2IXuVnKHS2PmgN9oAjBnXojQZNaqYNyn+f+tWoZXBu55stdCT8C
Dbkiv5PLZtt5kkvyZIs51Q8vvx2n6BEFwU8/A26u1qDCiqz7VHuwO2h9Hn7+2fPm/yaWKotpSoLK
r5sUr8pcQWR/ANoGm0jjjkyJCEesn19yYmr+WYt+iQ1qiCy7RTbkhg3a/pa8HRLpRerCM2M4FUjV
RZhOPC0bx55lJO6VwJYqN/9nFD1dBHbwhiamhR7SXyDAa26p5+Ld9/OmLmL3iCplVyk4C2bYNvvy
p1Fc/jxX8wO++SDqIkqDAvSGmszODfXx3UTZBIUSXJ/A+AMOsSeubkom/G53/4vlX75LrwDfAiYb
uZ7fuClXFRUAi5W1m5+HIs3z/91YFtEv0zsqHOAfXYRBFHMrao64mf1w0bhARtUuHo2/018aiZD0
r+VVsT3nVnxi76uLoGg2ghSrWoo4WcHtQ3zT6usg6x2ptM6suBO7Rl2ExVTU0s6kh+xSVEcCqrH9
CVFjE2HsPnugDRKc2TinUh11ESDLKrVy3L58fA5fsirZ5+Vfo3xqY1DuXn4zCI+xj+c2flygRBtq
lV1y5tudmsJFXDBqYCZIJPLpshtdf2jxnFBf0VU/s31OTeAiWEqd2ApUsiNXE6U32uT7uERRPorC
a24clFS1fjqTZZ2KPYvYECNrVtEMIyxrzYVQBHST0QnHn+PnNX5inpRFHEiAU5FmoJ3VNZYtZBBt
eqDv+pXahufWwIlDUllGhFxXRr2oI9d86Jxx47vBGqrEBpcqwP02zNGNcWauTr1pHuSXeKAZZiON
vRq6I1pNdfonDc8EmhOBQFkEAsH0EktVvdDFO+cIZcjJAgUpXkP98Ee6sX5ivVh+ARayv/35s5z6
6vMIv4xk1ENqwUoQuW07wjuQwA+XV7IknZmoU49f7H9wqV0spQAaKEPL+QvM4azd/fzLJeXUV1js
+XQoVLVF4Y2HZzgngaVddX4HGxZZp1WpRLbeKftpCi+7aKw3Ra9cJKVxl3cT3ORqS4djpyq+tcbl
bZwFtfjXqg5Bf3JSA72yEQjrBMA2UUGGBqYE4M/7QJNCW40FWsYDYoJUqV/xWiV5RhMBxnHimKry
Ilp4bKRi6YbUkutIebS84CbLimRdhJbTacZrk1Mk7aHsRhH17AC0QjsbCIX5na5DnEA5s9eTK4yF
VOi/+EEEbfTWCOZNb4IvtzR4D0DBcB0RM3qeqZt48P3zcUvD4JBbNPhGE7ExBZHwRAW3hzJI0NWf
TapREBbz9xZNJ0+djnWKfIyk0hjL2mn2h8WgCgbcCp1VFb+aBvhq9GT6/XuZSFTOiuFZQI7Ilkxj
WFO+vx1oJ4MVQMiLkuyMX6NBYUA6qEJ4NLmhkrl5Jqgw6wGV3ZcSZ/cyA03WTs9DXUGw1p/CyLhC
eoliVNJt5EZ8k0Jvl3ciqqEk6kg03OLEtzF8YIWGP31kQItakTMkEJ0oQbO4b8e72kIHP0wf8o63
guUv1lokOIZBqTu2LjM5zR2rVKBV6sGBnv6FkDavSY2bWF1BI4/wzDXAaFfVWJ+J2NKJNS8vAynB
QZmQOnGZEO05dCW8s/nW770t7LNLbHnwGp/OXJtOxAt5EVWFSGl1EZaTqxdIIuBpOvVotBY3lL/X
slo7aEMib3NzZsediOHyIsB2Em1MyzR9FxUNCsCeyZc0d60yi+Z2zd+xQG9iwouHcj+smRSOr5S/
xH7lekby3GXDzTjByRKs3wUXeRGFUcac1NFnos1ggiNlWZeprIKwDMYz0ViaT9lv8rJ/V5gv0TE1
tVwwagVoFIzQss6PCWAQo2xARkvcVhAjnkvLK5TZrlKgYz9P84nEVl6EZOgNo9ehcuBivXAf0lqY
RCT9Le8uDmestaQdVAA/v12tiwgtdVHZN7OT/Nx4cNJqndg05OwBoVkOTdkePpONYHtnXndqBS1C
9hTECbwzxib6AqgkyOEGxssytzn6WcMvX7JIybJaMYqwLLCIBXJdwssukK4Z9cGW+refP9HJPb5I
y6JuABBGB85Vt/llCGBhWAU2uk02HeZdtTdiu9qHzrl049Q6/Hdv+LIOwQxOzeBLqevheVJtJXXT
VHtkdOsMVlvvGp2HGPTDz2M7capKi5CSKYolxYLC7I3jvQUQA8WuMx/mRLT6dy39Mox5ZQ/4/dDL
3cHTPYbbdKds8EM4t11P7Jx/JY4vzw+6OAq9HgHlxqZx/IgQeWNndzDwHdRAHf1CtGNb4EhdZQ/e
5ufZkuaV+02I+LdCvrxTZX2pscqYsoPwjiTy2rPBH9vpR3v963zzXzX560skzUCkh4Ehm4Q2BWT7
n3/9iaPq323qy3M908qNOJ+rVuV1KD9VGXK1zz8/ej4TvpuXxU73LcwVgnIirljiswKRhHa+6IgZ
5rSYMIaivPr5PSciirTY7GUamr2nKb4rT6DZzEy6UAwVEy5sx4Bv/fyOUzWyf/vyyzxFkWIJGVot
VO3jx2KnbpAaXluv2lHatrbuVFvESTe/rJiIi/zB7PxYrAeBEWXaPs3C7YRz55mBzLPyzVcRF5sb
yq+kGGUsbJUrdDX+xXraYw6Euotf1hTEeUF8mSu5pK2aignO0nL3Vhvmx5gF7lBk76qg3P88jBMh
Slwc/GiqSdhgMwpj7Gmh6rA84nMzdGI9ifNW+fLzG8jrJSYQwtZ8oZqITJS+RwwPYLmU2MBCoIZq
W90ptlivGWfeeWo489+/vFIVBzXJC14pldIH15hDEObHn2fqVF1EXBzvVYqO+TCmiMg/IhObrIJ1
uBHWzaox19NGXIXOuZP9VCAU5f8exRBHlRd0vKn8C3jPkVzTBnHwCu3ZRtTK/nk8JwKWuNjteSv5
CrMVuEmUXQoGIsU67WJDObfR5x/73f5YnOtIxbdwOouAYvjkyJty693rq4mpwl5re24QJyrgsrXY
4UGEAlrXDdSSq1W2U9ea622VQ3JN8Xt8NNBxfdSrFcLDdr611r2TvWKWgWfgCp0VVt654/L7ZSdb
i1hQCnFchDp388mbs4ijEAdnzvlTT16EgDhHeA4yATUxSNMJv1i++/nzn8i7AIj+9yIrO0vC0YQn
k9TJq/Gv5tRb06aHNe1VJ71j1uzfnrqytQgF4iSkqWjxsjYYbH+483AwOTOOUzM0//3LlgcUHVlW
z6O1q5GOZuGAmIbDV2y6jbbOXqbP8M64//ld3yddsrWIAEFkNRQ8eZW41xzFDbfNRnVwZjiXdJ0a
ymLfg8XXm86n8lrZibwaDvEeAP240g/qnegAf9tShzjXHzkRZNDC+O95g2xnxNBNfCR17WqXOKjR
4VO9gW6+Se0S0+3dz5P2fZyRrWUcSLo6E3TJd1MVo1vTeqnI9XX0ln71eHMRAKYQ+oTV0u00lGaj
K8Zeboq7eqrOfJMTv95c7Oy8VeCO92HgFvJHZaFl3L9o1rn05NTDF5tb5lPXTY3RRwlTp0we20LB
UCM/tzO+j8CyudjhGEMklPQ42/s16oSbxPGPqPLsyVBc5A/PdPhPrFlzsbONXgxM2WQMepDakD4P
uuGdOXFPbDdzsbN7XZdHzef3A/3bG80mRaEjRQt70PCLu2xnkhk9nd8to+XWDkYV26P5U4DNNFS3
mInk3u+2gLnY120x4WiNturWCz+EFA6OW0XJmR9+Ii2RzeU+rkRlFHtmSX/wLye7XtWf1mX9R3gY
Hfq6rtTYP8/Q99mcbC72sTeZPuxM+oCS8tHNHL2A4zzY5eH9z88/FZCMxU4uqkaBBFMKW7hYL4KG
qK+Jp44Y+OCFNYRjA/VG9ZIPZF3sNs7WupHtyjF5/eXbFxs91cH105UGkQmuY48K8T4/QudfIzTX
X50/CE+saWOx5U1vyEdZ4DVRigm5qR2R0/JsRr4rQJMGGdC3vHANGcT0zwObf///n4bJxiIIBEnd
TQ0wvy3iMVsNtkMUUYyXnSTqbFywED795UI0FpEAjZmRUhFKHX2LPKQ8DLltIYuqjOjrjsgEZ6lo
+2r+EqXCi1QiTAmjMikzcMvGOWzHyTW0CBm+0JaW2DfeVt2qf9XN4KIk9bd8znczGqxSzg113rjf
TeoiWgD1CTXEEr1t/Nhv5txWWIdAog//75RGCennb/evUPTde+b3f8lt4kppEAvovG3joEK7RT50
DuTwhdcQcdLnad+hZL4FaUol/FySc2rBLOJJCxrYq1Le6RV4CHrXonmtTQlg1qcaBxv5zLE9f5Dv
RraIJkpfgLT2B5J1dH+CV6wIf56yE8/VF0HESwbIqhGuRploCYC4+CyWLp357ifOa30RI5CBAj2k
zA+vUULRnWGgOwOZ8OeffmrxLpGwRSvJdF3YqvCEqoO6hpvmWDjR7oYNfNLzJdB5lX4z9/oiJERx
5FU4VM95QWcX1+kNFrur3hk2iC4/+XZ7ZrZOnUxLdKwPvlQWQ94DBfpve1muMThaY9AyrmAfcpM9
l0b9K3p+N6DFrsd2HVlRv6NNdAPOu7PVdXsE8XHp7cbrYQ81xNrOEE39svtz5lPNm+G7Ny4CgAeg
OJOyPnAxEdioFH+8XbOHzuz4zjlw16mVvNj79KVxDiwZlCTjzpdZsPv9c3fzeZd99/MXe1zHAbpT
YrC56hbjWifdtnx9bd1sa/fnCToRRPTF9kafEtt1rwvdqswuzKBfRwG0TLRuG+VQFJ+oIfzqPUuw
bJZOPth9IFGIGq6N6n4m5TUVuWjnYM2xjsoz4JtTe3OJm80s8BCDwYvSR3MLata11spWuPHX1Rqf
+DMR4MSsLdGymRCpNaJLdOG8HtMu5Jmk17zWVrgbrnCPC4PfBcklbtZPBPxCCyFw1RI6v1A7khTZ
P3+QkxO1yAIiecw8WYlCN9lx238JnBi995Xs/JspGyL/z+85sTu0xZZH96zOO43qUqDhA19jk3E2
oT6R6GqLvV3ooa6oDTLNCRpCFKjDGwGQALJwqxzvssdm27vKTn7Bq2/3u7EsdrocQOdCsytwxRSx
FO4JxwB1iF9O1GKrY5CZUIZrCCPdekg+E5hhP//qE4ehttjiTQBIDMtxEPG6dKWrzTHHPScyz8F3
Tjx+ia8ELW2GpdUGSLJEx6IiPxY6VzaLM/nHv6bGNyFwCaakI9fWhkc93ezR05sizokMhk7Sk+uE
nkFe3rxDhnpFbwIq25RdBPm5SvKJtbuEW4plKFc67j2u2N5W+VM+fPz8RU70NuUltnJU/b5BIDV0
I3zVN5qmIxuQwqJuJm9d5tAJMsG8wzvIRwSpaFdWXJ4J9ye4GLK62PW5NuhWMUvDKiZytFatYEHX
dlCI5Fcu1k8G6smNUGwx1nUjA05015sQslBDi2etAhR4zpRrTn7WRVxovazSi5kS0K8lB47xxlRW
qt3aKkUPHIJ+nuj5svbd2llECOyO8r6oeUnkYQlfaJgNG2tsegAvYEYnn/mcJ+KQuggLsOnUzqh0
kHFauo6zOxNxsMB4pmn98yhOXEXVRWTIOtTd5UpDzlcKlV2I6NVK1QJQUYA/V4YQHD2jqmamOXKK
fWL//NIT/T9ZXYQNP64yL1dC3poFkWNY/h2YKHwUxdB0gi6oyHdxsNLNeoP761YVoxem4aBKGLLU
QrRT2Y1FX+LGbYh3Z37Sic/5L3/9csvKVE/VA1zVt4O0qh87CDHlFvXC224/rVUn2gsvwjal282B
/PMb58X4zfr5d3Z+eaHUivTuw5C2ZCevy+6AHNHmd09efFOhCqEL4nPh6kO8+b+cnddypTrbra9I
VQghwilpZme37T6hOoLIOV39P/DeB15qM/nKJ121XKtgAgqvpDHGM8FTWBh/vnZl6bulYxoqw6Kr
Vih4cerfNtnYQFxrEUxaslk5KO1gNoh9OFqHfjkZgFQ2Qw4DMr7Y/L2N80NPdF+dSsfokr+KjiEt
SIH8nSIEb8ysRp5JfobjdevzrHQ8WV8LUzuQtSp+UKAi1SYY2U1QIoefBuD1jundl96nrLANjWHK
RIEKORqrQx8hpCYykDl7/eIrkyeTVni1WkJ7mRRi3zXmC9iJfomMoJQWGwXLSoeRpbVBFFc0oAiI
T+sls0Btz9xIMzuPzbd5tF75HD1df47VtrH0oA89BcizuLMWVX2LnEqAyp1w3+yAFXQAWvYQsTd+
4zhN3DqAWemXTBrXs1AnxOyMcD+ASz7lbwzm5I0HWTrgJ12eSYO5pcK03FCsHxDSTTzwRM/qGH9r
kvAZcWHf5hFoQgImuV+DAzYiuhCZtA/Xb/3+6z+7tTQmtJYJvbOOVcWArGGkIFgWGN7VTTxFt42a
3eppFXtI2n8ItOgJwRmpO/SqmzfFWaDLu6Jq7ioaGy5XAwu++yi8B9Q9WFK64jPCD9+0IAJdKJrR
EEJwSPo2P1gtcCMIAO7xzwQ8Sqvv47axjh3LgR8y2aUYcoLaBGdb159xbdr/x+0DaO2g1FjRIJew
+ANgI/ZxlTp2el4j1QAmbWeqemfKGr9B3oIGHJ1eTxu9YaXVyCLVAElGcdNjL4ACRxEFJ4R/bj3W
0jo++XT/aFKDXE/zucJS5NAesnuUAU7+jTpA1WPDT91oIGv7NLIWlWWWms0V7lJrHva2/OAQnlvD
prvBhYHpHhPf28ZnWnseaVzKjc4KR4hC9lB8+uKUePqhedUhKKt3oTt/9S5SMcqBW4w1znFmB8zH
5JQ4E458dlOAhvyquPWu26p61x5HGp048jvGVFGwhnhG3u8BGymX+lR68QOSlL46KKnSoKSAXT2E
A2I5LQUe1/j7qG4cr611GnV5rA+DK5KhzIH18OER+DfpGDGozOvS1mvrQZ0yP84jpODSn0qj/xAQ
J9dsqx2sTLCqNCKpoJhpCFUL9wmcsKPV/+kQEBGZuQvw9/31praylaJK5YqG1L2giCFongcjPIQx
kKJI612wi/FNoIc46c7rxySLNuou6/OOKqtKNU1B4k9S4lgHCcTJ4Inye4Sg0cS6BYpx6H5nwBNf
f7C1ryaLSjk3AcEeC7KrXXhXPUwXp/D/HzwQ//o91HeB9CcDjywvnRANuIDLoTzL2b2SmB6W4wgn
BfcQQaH9BTDafaFD2sy0ix53npjTXVUFEKd3g9fQfqGW34C+kiMKiiD6p0L4m0AmY7fLisRP1G7X
J5MbJDVCy2tXiGjHlGA8T5mGPa88/oF3eTAGpNmmiD5RZnFnmXpu1136q7cC5HECY4mcFsCqOvNC
Bwy7QoNJaa5vYlbvBmNyq3oygC4Za5sRcD2GprlQs0Ip1P0wQnCS6HjqciDRBAgwyPycnThJdoQY
Z272D0kiwIBKT4qW3yPYzyfhEiu2UC9qhMfVzStBnv0i0C+o8UpZCbNHjGiSaOg1myXjvUmQF1qF
7X2ZdW9jxZB+FwZeMhh4L1ON+J5W1cDvTu6SAlEhfczQr9tRtxVSIqc9zYgDWmCF5ErA85DD9lib
3R2W9q+qwp7IWF6SwPTAGfWisgP+WbG+IxOigosW8t8p/fWebAS1dqiGDgGHI1aKJ4Sh+MqCzNGm
MxIaO2Qq4wezGOaeWlV+ib4KwT7hID2Fc46ZPkHolParz5pDm7TEb+pIuJM2I28d1p6pQv4zoEa3
fauaXjSCkdiyWxDjToikPw1p/K2qjNtBH/e9zh2W5F6Z1TvkZZ7S1nrjev9G2uCFTt2PpicA5sbw
EKYJjACzUG4bq7/Pm/l7nRgXEVZ7VvcnXo3nZs6eA8BZWiwHbMNsEq82kf3ZZcUrh2W/04B5MwIL
FKz8blADhPwn8MdWf/sZOcbLcaSWHhFX/z3RF9w1D36FNRBnLa1tEK8WhmyIlMAofE3iOAGTBxF+
BUxR7jx2XjMPGBTb7g1dL3ajQvG1bH62UvE75kvSK+KPRHyfgmI4kOwhq8zngVQHBBEFNgtasKCq
yhkUA7FPc2fayKwFf0YQ5NkgatuJrSk7k4jcZgSZOgPT9GNeVq+xaV5yGAZjxBDPIEwgs8FXefZA
afgaszE59Rz/2rBspD6YPsKDzmOByBVvRdXuo6g4GinOqBAR3OGxemuvJsVWFsbK4uK9Vv8wbYQd
vlHDsRJcAgxZipCzfmdGkXt97FnbSpJV4IlutclcYnE8+upf9RtKfs9w5uPgzh7zcu9/sAKsPYg0
fYdAewIdggcBTAskKwTwPKletws9y2v88Pf8Fx2z3pzH31dHn4ypshg5NbUpNSysZVgW3ySJtZvN
+Uk3x6USd7NpQvjt9DK3iHMaNQvQOKEinwncZb1K781RueVm+GPOyrc4TS9DYpzysd4pqvCxlwYU
fXqGjnev8QD4WNBjkLKMVguS8imnJnoDMuUQitw6ik6RTAAsNwPPUFWVXTiBlrTx6VZeqCyJZmXR
V1xtUVB0ee90JXiOnB91HTFIQty1cMWXKcNOulHtQe2svEHPvhmkT0D9RfJriJh/yh+++FuWteuH
VmqEbQmHBIShUYGDYLDa7yoNUYmJfhcAaBjG5r3BQfIqBqR1/Yl471ljuJtmyxVq+ttSo63djZXV
gSywTo0Znv0C0tDe7+E3f2MnwORCxMbwI7DAe/VE7rbEsGuvf/n7h0dGtB8CpjGI7a35VCwBjcrP
EWdu11/o2nNInUXJx0idFWgfY4W/0To769nWgLJSq8nCamNQET7XYNMqas1D1EAQ0MBAMRdH4FZc
Sy3/6Nawsde3UnnKympRoUjoOVaHJr2PLJBeisRWtX0AuN7117R2Fi3LqlNGNExr6AM9IchpzNTD
lNGT0My3LieZI8paR9a/4aea/jp3NfUG+MRxaob/F6hfV6sAUCzBqQuGu7ahG8eka0ISRSqH8ySn
JI8a7J544YP4QV8XcWn7E8w8X9z1x87FevmQIp1kKyNmZbSjsjDbmIcUlRbkpQRhrW7am09Jw48B
Het7UItR5vHSvA8M0CrmgfkIL4a2b2Gvq5Y4G8h6DIdhPwVGAmAuypUU1UANebo2lsBKMiSjEciW
qYH4nUEZj7WOIS1KOIKIEZZmsuQ4kO5ODPwn0+sM1vLmlbbFRR/FrV6QA5L3NvZ1Pq/7EYD43y5H
GyvJNQGHxmLDonv9MCHjBfmxWyvMz7s0/ed8Gwksoun6RaoxurObui10PwjSfoBWF+WCu0h/yF3c
bhwMr5zeUvmY2xisNAwG3G9ZoDMXLLDcaY+9p/vTXgvt5GWjl6w9lzQ6p23ZIs9iJhBQGa/z2Uf1
7FqOcaFOc0ZN5ZBNm8PqI0l7DlWjaMYc41b9q34cD/OePZAL2pmLg9zT1sn95+MKlQ0ARUcCrDMw
OlolMIcvCZJsIxWll/Vt44Utq/1/iwdqSS+Md8XIouUG6Zn6s1vfRn4G7wlIDG/tIv46XL/Pu9Tg
s/tIb4tXcTbkCuxZlKdvTZG8FSNm7aYEmrZ9BZHikRXMRUTMoRPssRaWB66xj3jV54QhVbWIldeQ
508jooRBa6L3k1aiwk8QhtCbps9BLAaeCYxmpRn+zLW1g+JScQMmYrtpcHiWEATpZrkOI3T7i3fK
UxelT2TgfzIRoQY3kfJFG2DvAEvBGcCM46lxyJTvTEXoggVLEfAqGsA+2o+SjGDci3OkZT9HZC52
gXZqaXQmWfA8KAinLJs3pikGChRypmZ/Adtjq89+PlNS2euQWRO2rIEjhIo/PyvOfKZ24Ygd+T47
DLqnbfPL2o2kKTnIkSLPOCrlrBluqka8GI21MY2t9E/Z6RCnyMlMdUzJEBfvlElA/SD2raltFBNr
l1f/O2zyuE4jEaEUNtTIC/oePnukThNza7pbht/PWrG0waRnNQvHcvkEJT/nynyqEFmjWPOdHplO
zsonYVTnEQpYQNw2dtPWRgBpJsDyF6HFGm5ZmKBJIKKb9+AQZ29VszFmrnxt2egAxqqmZmMc7sXM
zgglf+jATrje69cuvRRmHwrHLlJKYNrQkAR9AqN3SpWvfWdTGrWqwNARz4zil0UnhYidAIhqImTj
M6+0Itnf0Ch0LI15CpGMGjpjgwju6DlNfl5/J2sXX/7+4Z1UPXh7StcjfzqcXnsRu0xEd4gj2V2/
/NorX/7+4fI5mSeq5VieUPx2fVC8sPma4oea0oaxqSDeLiEdzswqsRub/BjNrf+1Xy3126bUMmtm
8PJggfQDVKa7jI8bTeV98/eTPiv7GBQT+84B9jf2CCVFZVpFCy0F+K8pLS7IOPaaJnATLT5gb2Cn
53NkN6XyUDZNi94W/R7q+mQZSGfsxJR4AzPJUedQZ6ToJADX3Y2juiEFXGsYUkdnGQkLo8bBLRKE
cL50SOi3fs423sJKs5A9EMbQxVZjDdB8WGZlZzp2VpDMvFGs0vfz30/esSF1dGCvQP0WSKiY9eAx
aPsbMjHrSOMCqU5cPeWgaditbirAatSaXVj0FWDACQkWdXnDebkD5+CuJYCIx/B0IU58emCWYasZ
crqVCsZ9Q8+Qij/xGMSncZekg7lnYi52lRgQDV309yPyP9s+yh3wh51mBoBTiP6UWqWXILbHgqYj
MiwHoes42tUKJO7cALgHUI04GUb1VOgz2DFpeAaLpOYP5ohty1ivwVdLqtJpTXbXASyXZXAi6THA
IcBABJH6mpd8ifP8ORnZMYvgO59pawcFhyBOFy4XszeGkc9DfkQY9z4gkCaBdgy8a8xdprcPasR2
+hT+7rXyZzNHXmOljV0neF9d34NCXwY29k3PCH7bd9Ci2kMFRF9d6hcahPdR2t1Yg/ECytxTFfCj
Gk4HpSGm01atl3bVKays3YjYdMC//3bI+eVEua1E9xJTvDMUynYCEMmAw5m6NA+Z0j3D8OZXYfoH
oUY7JOofufoKPKOfAaMH9fhhzLEZXBiIvLKwu6NWZ6OHQtLK4cBetk07bB4zIFkBgy5Stgf2y5+b
Xzo0bn27Y3DdlGqFuO+xBM9E88CEe9Is6hdWfKMWynOcsMfrQ8nKfMml8XWmxqiKYilogYUKuAmh
0ewknXnuy+frd1jpqLJEdIoHUgCZiekB+4hxApUocdViy5i7dJlPupKsEu2VFkgFlBn4/doOpUxj
W9l8b+pVh6R4iOvaXNt3Wb1RVL7HPn9yO9k3lIETLog5JvsG+Uoe8tWPwjQxX/eg0ye3eTO8VCEI
th2LEE1LTkgs/xV1YQUkVVNgk5aMThqoD0rMv6dZdRoV7YEHDbV1Pb/otGi9nrAbFUcvvtbpt7WG
7ULktwu7a+Zn7EMCVTTeiyD7HTCkIIkejZxZUEvO0IBwyLhmEvgl73NwKYxzGjHHohhJupjNiMmK
Qj9AtgdAutH3Zmgwrkw4NrG6e6UBShrJ7c3MnznB+WloPuGg8SyAMCnK4K1v2xeDz8wdtealSMmF
MstG6vrCIsQgLxTxaxysh+utZSlJPnnBciwsIHNDTQVmTaQhIAA/AuC6BRJgIag9EuRLX7/L2vgu
La+MJfoSBqVkX1vM7kxYMfuvyRCobL9KjcbQuzhP9gKdyQT7wRo3apUVXSk15GJFlJpRM0wbbdB7
YwVJpVqC8GSM9qQZQAMAMdbMu1gBchL19fU3tbKzYkhVTBZEPLQ0EzUpQC2Dz8VzRf4G5sVMzlH5
mHRbWs6VUcJQ/1uIqSCz1hD9Ymes/KUMwPK9DFvW5JWjDOxG/ffadTtUegA+9RJtBEFsYQOEdQRG
7mLcz3+bg7ZPHjd3ilbGI0MqS4Jy7PIJRwTv0gpAh3YJ1Lb2MIAE7VShC5fS6Ixe4ecXrQO255hu
+UJXmrTsuLJMomdNOyHQNWnfUoN6JKtfr7eBlW8j+62sgWJgMZBfB6iRHXTw8gnVJsXf61dfa9ay
38oikCl1EH1jax5clF22a/zqoO/JpjFp7dVIvZ0jI3uCsgtrwj7wSUN+wx2/UYWuiHaobK7SGt3o
+hI/fvT7s67b7WPo9Tbb8WPoTEtA51YIzdpDSJ0ftJI+N8MCZg6kH876m+Abc9q7vuiTIVeXujjX
ilArS6RXN1N2jJv6d8cs1a7KDv/08blV1BnM6wTJjykvHNKbr2kuit04TzriaopDXrLzpLaH3prv
C4UerAzKqypdeGQA+oSDcSia+pfC+xdwIoEZH5EB3E9+G2vu9Ra09mqkscOEhxGzcQm9oGXiUPmh
z75dv/DayKFLI8c4tgGM7zB1976KrAkEGEPAVO/pLsKJkfEWO5shPWvznnSnBIwwZNHjGUSZvZol
cCZkogdexwfTzD2gCR1eKTtOf5h95PeW5fXDM4H+gvTVDmRxt9YhFFfERhL12q+RRrF6AI2YVc2S
mPa9xpZfAPJvOkCEG5u7Np+3ZuGVgUU2l+g0LwdjRmjEmPHdZBrPAUA3QIKavpnH0QGCEM/IQPAC
nzxTY1jq9c5tkB2IKRtB6Jx9Iw1iKOECfJwNUOI0/twl8dsQZBDDAiEHP/7bkExeWcQnAkZNB6N1
o+K8frYsbhtD5mUzP+Pw+UddR5dqAmMc0EliaUBSBcBPT9pk1+AE+TP4cjFH7V9YGTih4ravkwe1
1J6VqflaHS77YEZ90nRgXfH96/GZh+dBOwtkJKugC36tLct2l7HPk3laYsWAQzyGp8UGCsGFbd2b
iJh5dy5/rTvK9pcuUYKca8iPzkEga/Nv6lay40o/l90tQ6vFgoZGuA/zv/X4oOkbhdXadZe/f9gE
SngyaLSJE/j9bqBfdXply2ax1sCloTUZu7KbKa4cQnQEKp7JEXlkbOy7rR2pyM4UkUXYeIMZYK9/
H2G2pXbogZA2+CC33+bO1pnK2jNIIxNX2k40DEcR2DBAMVueGRBV6rB11LV2eWmoMdqAF3VRYKip
4XuB04+5UJo8tNSB1dZGCguUWvExeNh6nJWPLdscRtEZ2axjaFPi35F5+qLjncpuhYnPXZEhrmRf
13wXpJWXkHbjQy91yicTtOxRsAgPFT1a6lf4VFqo+czitmzuWrDIro8NazeQCiRGhnw2OFSa4Nki
f+M0As8Sgo0eso0etvKR30+nP/SwoanmGKAjzJrQKrW5chElxY7P1mn/2uWlDmxVWSpAJQdcSjkT
BqmdV0wP11/NSj4Xlc0I5Uhh+i7BloLvZUl9GPdd7OGMLfqr29QBvnRf7IM/02Ye1NLuP/vYUjEz
t31JeI1iO7zJbjIvPELX94r1gvPFWDsqcz/KuNH0dgG7LKZ5wLGd2B334W4J50BGl3v9va19Eqlb
qwwWcG7WWI6Q+D4iSQ+bUBI6cb1lflm5gSz3h6syA+kLNyBkdoLoT14btpVu+ZpXlr2y4r8ZRKo3
Fd5RQt/q/DKFqQO6GzbK7AbB9Xnu8fj39Re10vfeq/IPXUNYhhXBrYPZcnrUwj8zSH+zcYe0Luf6
9VfGOzlS2qL6IPoB+YJN8jID2WgaW+Xb2vwjZ0lzphtxvlx6vkWE+R6OBUBKbPURAWA+tnybjdFp
rQqX46O1oRdzNeM+g6M4qtM48778CQ2w9gg76846iMLtv5YtQmWZ/9h3gzlkCV5XmXzDedM5z6Nj
29QbVdj7kdsn3fsfsT+AOElANCT8W/TRjNN6R+rhttSRh0jialdGYBBD3oUd0vhnU40QQkI/PAbt
ixoW4G2ahl+p0S91rl2egl2sKJiMochxNTPvnL6NToOOLf0gTh6MLj8zRn8FXXrLlEq1g2CanQjH
7aDgYturNfvBnSIGiYRF3aKIzoliYD9cnx7GztjpZuIM8XhS25hjdz/5qwcZh5xVSWANHbywN3PY
hyt3Msg3I5jASrbE3XIKgJiENMVWejC48cz2UzGetFrcQ8j+MDXhb9Kmd3VsOEX3A/mz+2YcX7k6
g8och5dGTW/7nrpTyKAYMsB+H2ZfJ8lpho/uULT1T87F7zwJekfQ+me0aG/jhAMEjguaaXgJMg1n
bSm/zS3rVyjqP3GtQGw5QfiQdeTBbLYyetfGB6koirI6tYoc0L60yU8zcNOEQxTBdICuSUcOY0oG
F7tAu7CzGu96R16RtFHZSzFagdJZwBDuB1M/J6Pi8wIxK0Ghgps+VrdsqgCV4q2Tpu1lNBGYha/R
OmaoPLFI9ckkPBVK/07rzqynz9d/1MroIgv5hrEkVdcW8NBHqg0HQp1oXxu3ZAEf1ZSWWDjjgism
RBPlzBO1svGr10Yu2SdSzFYec8GXLafJY27kB0/zrvaoA2nzTt8auFamKNkiEi1ox4lhimpAEEhn
48BIecSB4sYUu/oUy+r9w9QRJRGFegtPUUJ+n+kDbA+5ZedJeswFOWdl4LRGd1An9cbEnO+YwBe2
ob6xbbTSA2T5OYvLaIRsA5tq2nTSKfUr2BWHCRTjqfAzWrjg8J3YtAn6WpknZT16iRpMqBwqg8Yb
XXC7dSc5BsBJiTPoTg5HJZbeL8y1jd629u2WBv/h3QpsaFWdagBDoUaXsaXu3AcPRtZslPQr/Ub2
uqNxt0RV0ZdZre6MOFDtmRg/r/fJtZ8uVZCNEMAeVagoEqw7U/0phJ85H/S361df+w7SyAfW9Mgh
Qo72IVUdQ+ROPRsAjjxP1cv1Gyyt95MZ8n2b+MObb1UrUGMLv32shlt9yvexFnhmpOw1o7pjBv12
/TYrb0m2AVh6xYkoUVT00bjnQWp3GiRoxt31q698X1mCL6IBrp5l4a/k7dmqepeAQH790msrEkXq
9gqGdSII9mvN7zj2iZ5ml9oxZIhUd4GFApJuCUNy063brT3K0hA+fA99HIpySIG5GkD13gU7OPCh
Eu0hE/bmY/xtSd7tt2KL3kMvPvn4clZ5QUwFljSM+vUA4UIzXYK6gWmNFnYT6+5Qmn6RKT/DPnka
zOJvws3Rb+h8yhm/m6j53cCWdGhGJx6Eb1Ze3cJ4hboAseY0C48qhZuNNU7cksnuanZDNPFatBVQ
cQCNltXoj7Sx89HcRR3c0uEI/tF0XyIpdBLN364c92Za7QtLuGAj7coq2dhsXWuJ0lADWzQWZBFq
oWRUse4+duYfNft+vbGsXZv99+O1EWol3UArD2qkUMzEQrhtpXoahAnXb7DWOuR1XhyP40QRPxRT
FUbAaqiRRrrV9j6/uCKL1xFrpA5lheoiyP4m9WDn/eH6r34v5/9tZ4osFM4nESVKj+PGsmL3bDRC
l3DqwCLzkOszseMK4IUe552iZY9tnu8mEPj8LNZvxrkpvJK08CyYfbA3tPLvIJSL0pv7oUbtzlT1
Z18E3wMY7nzEwW6h4D7/kIosPIaxFR44A1n0vK0O8OrulOrCycbr+PzQUpEzyFmhTEWh4z3zsrSB
6MkpNJPwoY+hKyDuhR3Uv/7e155i+fuHsaSIrFSvxFIuQtykCuEETYmogi0961p7kXoSH3s4GZay
jkAk1TeKcKwKXfv6b197SVJX6oMIa58ecVElAXVAF/1LXQFrP+VHpeOzy+LcF03vXb/ZilNEsaRJ
HCKmbBIMDZSq8SmpgX83IzcvircAsCmw43cZZnQRzDBMzcVFixB4X/LBK0pSY0nU3Omx4kCzgZh/
KzwlCQ69r/+wz6d/RY4rrycY9QwA9oApGBwLu8JNVqgusNyqTa1pK9Rs5VgVWoz/NpRa5FEKXN2y
5O9huFgYD4jn3Ws2XoSf76IvjV5IPf/vbXqOqXTOEfnWmeoljtBocNB1/UWtNHU5sZyIadLMFPt4
enLUtMdxug2Un1+7tFQAoLBup0pF3oESTC8l0pjaQLvjySZsaqUbyYLekqRmE6mIh5jiYHIBDDgE
WSDsxGS9TSMC3wtsrnAKwFA00VH4STH4pIV7ujINpM/Ef1lJsNjUktE2gN5zzIJCDlf4gwKsrTni
f67pydDje2G0TqbNtxkexh1oDvntXP4xWpU72hjVdhIWz9pgPE9pemJxgahSFnh9hM2GNChPwgBo
nGYwEqdIpoZRMzgXeQFJYIpSYQSIsy7rH2WM5dzcWrvAmO77HFg/SouHlpcvJEtbj2EDBbPh8Lsv
dWvXmsFT2qbfob1EfmmXGodwQgQSuhCsgnEDJzzFXsU56yFczEp41r70PeWzP+xcG0VZTsl+Ukfo
EQ1bS29pf/+1i0uNpWqyZh5jmNtGiL5DI/LHIX1IDb4lgFjq/k9mUjl4nk6pqtYGYlcQDYSeqjuL
/WoByrSXrYCPlZFXDqCnM9oI4qtxztXGuyAcLjrhbpsaJ5OoS/Z4AwershUqvSKAVmTddjMqgagy
BL52+Q2ojkP/zFJngNjv27L1CEGPM7Q7U9/T+YB/AwMPO3squDNf2zpX5Jj6JAqnvl5yKFlVuYV1
bmvhpVvHwGvDkrR8K2sl7rJcw+fqT5hFEnEe2dcmd1Mas3mP6ANCJsSZBsVdoZE30oR+l9GNAfXz
daEia7J5GCKBxZxx+fpHPN+VxKFd5rVWaDfs+XpfWRn4ZF12odI270cMrH3Mbms6PaUk2lg2r81o
snK0HGswWJEis+ePvYt9Qz9yoUVDtB1zlsazdbqzMj/LOfNCySI1ROmw12DazdWHtEvtjAIoxF+u
v6OVBiTrG+NiTKaAJsg0m7yK7K1Wc1RDeNcvvvYBlr9/qA/rSUlBkq2gZrWyCynMpzrbhOsuc/on
A5WsZIyhBJnUENfuhPazJt0T8hqeQircUaneVMO8BLwp3KACeyVgALkSj5cJQLiqdqEVv00hBLeT
RdIwqNFc2wUJ/5JS31gDrsTJKLJogjJogg1QMPdkrwHPFd0qB4jU7YXut3XyvXqP5ZN+eLtWHZO5
ITjKROf6kcwh0kvGX2ymr1oE8G1vZP0Zey69XSncFTAD/kDIx1bvXdm1UGSBZ9EQXmklzmjzc+Hp
u/ZpOXdEou8p/ta5DFsW9fPX8uMUWe+Z5Y1atfqSfQzbNwjFJyL4FxuoNMbhdBaSoSVWmaNCiLu/
WrIxj650K1m+qY0caSj4Dqi5IhtZ2ghSxHfKs43Bc+3yy9T64dMnQx8x0eLyc/cKIdduit7CdIuz
vjLmyAJOUZpczRDEAhvhcIE0Ck4WZnNmwFDCv/j7l1t/+P00m8xCKTJkQVqg5/TELieEyaL0vT7u
rGylK7KM01RjJeoprl+7k/eeV3uYH1L4elWwWzZPMleGt3dXwYensPRw1OoJL6pQLiXOvLRuSzaw
dmVpcaoQdYYph4HemoeeLhDh0Ye76+9m7dLSSpSEgaqVtE33EOdhlwSlebax+lpb5MryyiDVtNTQ
OjT0Y3DEQl0FHMkA0vtI92LXvYZ31MMACIdTbv8Pw+DyTj6ZCOSwAMJSJP7UOJYZfewrqh5Ok/e9
o9ujV9vl/8K4Xd7QJzeSUwNUbexLeIMTeBkQHZNaDOnPQvVQCrhNOvxq9Oo0W7HXquB9l8ovU1P/
xsiBc65/t5WqWc4QaNQo6C2EdiF8tMJGSBEfkjC6JDmSOvPoDgfNyxpro42sVTdyZP6stNNAwX8A
B3eGFM14oafIb+2Fw9mGzrYYbfVG0kCQs7qYYVnGWsmZHMVr7DYBnxbLsUPutaMdult66xVZtCI7
o0adTa2wUmzh74DoucOgcBwSG54H5vOffN9dOAjP8P6HT5qfHxscizvWkT1nfjC7AmEAj+Tp+odc
GV5lA5XJtCDviiVHEYuO5lHHAXkdf8P21teWn/9YqKLJqq1eR2U6aU4kdK/nr4iwerz+61eGD9nQ
o8V1UtQNdrdVSCBHmDusjYXt2kKNS0uZJJ4KgLGtbF/W/KxEQrMDlVuIM5+eh5juqIW0NG5N3O0L
d04G4TLkvLm9IFBrhcgwwXlpr0+/k0Q37AlZUJVaPnJjTlyrpd+zGQrgr70BqWZIA3PiONVK99UI
bQcCVqJhY9paWRLJ+mnsb+Qqkm4QXMODl0lPHrKgPmbIn0oQbBtW87frD7AiwFG05dt+mLdEZcxB
DoPbPvzRVc7/Ay31iAhBEu1SuW3D1FfKFE2axuaR1sbIcSN9mvycJDafar9JtsKT1i4vTWUibhli
/XiyB/7rZ4lIOqtn5zmw3I33tDKzyFHuYzVXfZIRaEBB6+5BpcTcgkWeo+O/EeuzjS9bGwY1qU31
k1rFY9Kl+5g5+g64OQcBH6YLe2HuLXza7elyZfSR9bJTExQly7sEsbo5ND7DA8ShNW9cMXT+9de2
Ao9VZOmsEfE6S8xl1Wfqp1AJkUti9YZbdNNfMEx+IO98r6UttMG0+zHR6RFKgx8VxcaCoSCzUARA
xgd9/oIa7rkgNF+2xn0tRIJcPOyyOUuRyWjckLo+6F33Q1TsawHliqzLpXHHAsYXhrmeHGLOd3lY
3aid5o/9puhnpYb4J0K8CM1mSpIUG+GKg+yPCDCqFsBm5pXfxSbxZiXgW5EFupmYFEOnYwwKqb24
0D3qlrcJEHI20I75T7bDPrCLiAT+tkW8XpEzKUwaVFJ08XEcYFiL4G/1Jm885LfiPnA5dnid+IZi
WyRxhxfrMN5db2crvV9W8iLfyhKWipkoHQHDiUfg9w4q073rV3/XDn1S7TFpcIF9hVSkgiSMPrbu
oseHVQs5CN67bQgVil7tGze/mS/C10N7i+61Mr3KYl5EzEMYbii4q/UcI5mLYWd+44HWer40xgyZ
0jazhqx0DpaX4WcgcX5XB7ve14A6++o52qNJOK3mBtZGybo2rMmi3qY1/4+z61iykwezT0QVCCFg
S7yxc3D3RuV22wQRRBTw9HPwysP07Tv1b7tsuID06QsnFEZKUIZ1WBCpbx5L3w75bgiQ/GDo4/63
YnuL7m0LC2jKBdoRtos+f/9o2rpPq9337+3CF9kCem0hpw7gyGyXucspVeSoA6D4/aUvlalbMG9F
HFAwlxZxAAfM6nc2Yk4dMA/WBWf37ZqNzIW0YovrnezSLqk1YU2B5OuUEGt2TgUAqlXRwbryWl15
6S6b/Q/GVg7luFRgWAswKm/A6okKswtYAQVQfq0w/gus/WJbbgG9g1spjShsSw2uIos/QBM4wvQU
pqLa5PUhGuFxfx5fjNTn3vCUlIDPiOA/u+/pW8CvtjSzQ4SF5WDETkxCBTjvh+3b9xiYiTd+1HfX
5gYXV8cmITYAi3H4eiv2jjy43WP7xEsMJwPrADG3qwqqlxb4Ji5wq21p0iH3aNnv1Hxb1H/bOFtQ
Zj5I6KRqOBCqRfimbH3j2jT9QuTfAjHnGiZuHZS5dnb5viju6fTUwovg+0156eLr+v4nOaajm0lI
MAO+o3V+r14a/rOzrrqgXajitzDLymmtYdBN6B9F1d4KmqPyExBPkPAB7ZtGZE8ftdTvfxIvDa8V
nJeeaP37P09kFYK2dYORIZEvNpiv7m2jruR6l9rAf0uMf649N0zJtDNx7fslcttg3RJgsIYkCbH3
YL8NDwLuJx/ff5tLB8rfv/9zO8uBIFHiuKg+75OHZNfE69RFO5f7NZ+5XrdcOCr/7sh/blMCftG5
DFuiY91BtaXf9F2YutlnnZh/vn+UC+OLv039f25RQejPzZoV0lnDTLVOrI/F1SEPkjs3ruWAidRn
3JsqYnir9+qVHOBSE2QLxhQdjMHAzRc7ONEGjZHGxdDFI07pyGjFm2pBkLXlDV9cw1/06V26y6sY
OWQErfRnZsjOc4zljlIwdnO2A/rnKFwowFXjU2XrIETm0Lux2ikgkBJlcPwDwRauvSWA7uH3b+3C
h9miPNXIXQHhb/T6Kvjb7o0OAD/jtlO/vr/8pZC7xXmOTT9lDndRoJyHEGCYuD8aN+XJCMEICOpr
4sXm143ELeJztiUl6CKsqpNy336Chh4IH3pLzIP9QOzmnnklRb6gxaBvZZLnrBISoi4CelEOPlpV
/OEdjDb1dC+UAMRHFLOn4ByjBn4cr87mLqztLepzGKbFdAgQyxr2izeVdsS78rSk1jFtbBCzYZln
N/B9JPJK4+QvZ+KLrEDfJB+QhSxNK9fzv4mUERTQOF9jah2T5yRc3XGHE/9RvrX30tf22pW089IA
bquwnJqgA1cDIGSTVf62MvLTmMrfcCE8ulTknsPK+2GABUhmvwwa7HLV4l7LDS4kW1ueRg4xscTV
MH2W9KGcWh9YJ2/WiogtJ2q/fb8ZLuQFW8YG3BgSyI1BwHMCDMjAldO+uMISJn+bkV99sE3SIUu7
6TODIiftFZxwXH4nIHZUSB22BPajq6e6NzYgl8qkfq0YjRzKdsu8wJih7yIKCSovseu7PLWkD3Uu
4IZ4fcDIx8uq/gdl0AHrKt89u7kZMJXe9FSPNTOLiDG+6CN2WgW7Rg80PfOUdG4Xayy0+JsBswrT
AAMxC5sUNdEydh78nH0toU95V06epuOqdJEgZpjSDpahlAHj8xsarpChtt+rsvMNoIqamQULGzOP
9lkBR2sLgA9df5sbCDyU0tDBGR8+qTI9iALvNQjvLbPybVl2npXZB7esbzMFV7GWL4dJZ8dFtG+i
kKlXEehTDag4mf6uGDtZC7nXE7kcpI5mDoy/lde5EO5o6p3T9nCDT722Zr4s0bWf3dSDmsdtZRSH
cime0Xh5tazRDEs1P2VOHXIH5S0bJdlbsodsdjIysMt6wMSyn67bvMsiS/a2cUhKbTy1GSgOjskH
v57pM0wfxpsxt8gn3CplCMyIeVJ2UQJASY/oX+ZRxeTbNANT25WROZa7ljsqdAZ5O+ROWGnypTLK
20S3GphbQKROSpBdkkHzHIeejNJGH0yUkANz98OsHxgdP6ax5AEMNFaJCeuPWZXjL5MbGO9bCjlV
UmKKwFZRvK4aQxh8YC40JzyApGHr210SsBl22QQIM5biWe1ePtZOs3cJplXdOLw2bf9sGbYdAgi5
S52sC/gCebwFqRmT9lOjZDQo69bUgAdubPfRcKAJB9MANAmLxOcTyPtolKPz0hzzRfxJJQcjb9KC
AkBfMtMjxewcaGJLhLXNd3XaPqeIyx6d4etbdx9Z28VZ4dxnIOe1Y7FXbjt5PKvgk0s/CsRVsy6C
ZBohtyfS2oMKwS20MJ5JlZgg/pVPjlQZBIpSSNYIJzAH80Dd5V0bmnvSDcecNifX4bfr4BJH+rvF
eAiE8En25Nks2xdJl5BqC5QxIAl+IK37YxjJTZPoEVfZHlPVKB3qMB0x2IbcHPDhWRlSB9MAS1gK
vp3GnuiQPrPFMKDwE9GgN8qTS3LQtfyu56T0pAYuYNvgQ4PzeJ9lGbQ8oIPccnU/jXTxnFLQeGlo
42WzcZKE/+qbUd30qto3tvxsJ2DqmKs9dDAfMxv2ZLkcwNpBDNcO6C8zZupuUTfmmJUd7ZcCxwmP
iet3MURaPJAxDtyrA/t3dZ9F1xS5Lt1rk51PAGYWDWz/QFyhXjoy7FLw47Lf3wfxLxMmPMnmYJxz
CCVp8IDaZeVRHmVxMMbz5/eX/jpZwrXX9OafFFYTdiUn6FLDQos/5smw68v+pu6704h2A5aF8dgs
dmwwdtNZCQReXO1OVMhxr9z+y/MJaonkf99ejKSqloriI/2YffWS+g0mhzIsXvRorQag3h18f6dL
N9rU4WPjADRUo2VeDOVNomao0WRXRuZfloPU3TIiNKBrbcAhcY4nesga7FfNK6DS3qILpPltfq1u
uvAIW35Eq9oBxxbus+qcQ5HjkMsQxHHs0AmAtTpIolKGUxX9pxe2JTfMOrFUq0C2AzzpVg7pTeXO
V6rzSw+yrvN/1twMg1eRSwcds+Zpdh9KcSUjubBPturigKJ0zjJzsVPTOyVnF2ePOcJB6OX7N3Jh
k7vr4/z7s93GGngPOVJFD2CPQjP0SPNrHPevi3Csos1GdKdxQtKAclWHB6NfvBnRCm3Ng3aX3oxa
uM70/h+zhXV//Z/UDXfb7LschuTQzQQXjr3rqd/uIU27z19t6YunlW5rXKldLn3pza7jM3TpW2ul
3C23ICZ4Zf70/be49Kk3qacl24n0sqx2Tv4Ke6AseSx6YHegTPufrr8lIWC4Y4+6nlc7sHDOlcN3
E69jo7KOSmX/7d1syQjjTKkB2y6gC2txzHXwKef2CpP1wkp1Nu0vK4NjgDkVFdim0DV0tD0UV31R
XsUIfVm5UBjM/e+dkKFf1yfFX7ajgJ3SnviaVz3yPYe8+1N5qvfJm7NLD/Z+ufKuLh1TW0Q7iL8c
4ApSYeRme86f+TkFTlHspxf+kVwFY156bZsNng1dr+YJp3hjHVvnMMqXiUTfr6evx/V4ZZvtDXZu
3S3SwFwS7PYyrGMEp/S1i9w48VPP3ROQGa5JB33dYcPNNrt7tnPqjgJvy3lXodjVZ/lKg2T0OCxR
5iP3rwnxXNjeW11yaFNTIDZQCsCbqkKpZGef37+uC9t7C1uHFo6uVeb6uaFqucwvRleGnXMgsGD/
/gZfD1eR96xtj3+COUmmhpiWXe2Wwm9PeqjirvHEme3TF4jp+vNpeha3kPx4uHK/C1tmC2On05SY
NtTkdnVj1BEQMu+jbkRpRz6HlJ0gZ7inhfMAxURfdEjCajNqsuq+GWgJk7o6TqEytaB8svJrSjEX
FvsW+26YGpO4arEbi/ZTkuqY1tLwaNZcy78vfMMtuJiQEiHCRtaq38+H9rQEkOOGxmtyhlZp4UF8
yAwxZ9lfbcitof+LI22LMMZhAPuEHl3sxHAxrZq7QPXiqXMz3xBDLJzCXzL5LKoaT+r++P6zXnrG
zTHkpLyc5h7rtCprbxC/FGj9DHJp9fP31/+690fdLQSZ65NZLwRAzylKHiiUp7pofAEJ66qrzV9c
5xevbSski5FCNpIBx9BIbQAFmcPDktXPPXiDBeqMscnuJZufbZTJYQ+e2ew2t+MMTSE4WEH0VCLZ
xexAAeLljL7kFpD6/U+bZmHVovar0CKAt2RQGeJn2VijpwZr1+lTDPcRuFUNz4SxXZmokFtuKNGb
Ll3goZPplOgqdtphB/ugHwnJ35UDKW2jDJph+qnh246l+F24/AVuNoPPOrBWkdPD6TIwUr33Cob9
BANWS5RhIVTl6TlcZwXWYpVEY8320sRBUptnxyreocxwJapc2FNsc+5qFSRxyIxiyjbuiH4s2QOV
r1dWwnpQfPWd1iX4T8BqE90ROlHFzpHw/fI6D9zn50n3GYx7vcQv7qtn8xrf6kKw2iKvJzvNqqFj
FfhUgOlNnwtadSV9cOQbqAjBf3ygzWkLzUgIehLEB3W/VugVjKjlcb6b/GZfRlpwDVdw6eTdSun2
CXUyKvEwEC8dfCNa2XBODhteP3kywiJshO/ur/E5LgQEtjl5OyHABR9RZi628OpmCI3uzmhq31nc
+Pv3Zl26xSanJosEJ2YasWHXDhO6l4nB0LKk8qXol10FfFVloaGTi8DR0kfezSG1RWwvWiAndBhH
g4ZAaYZ1ZXomnSpfChmaVgeJ5E5/NQicFToyPhSQkwxKlCleDqVVT6UZVCxry+tHEjsE2x+WC77m
oGQH29qDPXBQ5MNN2WWhNYK0n5E4J9Z+oEYAQrT05VwEoA8fdKf3p7k5NlUdoJ3+akNAyxX0KE09
xgQrHi2kQ5N+0DQe10L7TWq0kr5/cV8ONNBq2MRqbdQYZiYo3yxd7XVoOqTSCbuiOljzL33qYSwM
vPvSXbMruVTQbSHthVFLoukEQFBbBwG2tk4aXeKJZsxzFnZM53wvU3Zvj8uZ6fS5sy2IqBUj9SrG
/VSgx0mX++8f/eshB3W3qHctwR0gmlPvLBURUihvtk1AEksH5h2WP1MgolgGcRcX5gzj8Ag1giu7
/MJi3QLeR1c2hdtD1D+B14w++i48cXvLgve1+R/vsIm5ikuEXAH3h7EzXuGz0HvDyI9zZUbTrK7c
40Jc/7sV/4m9je5kpmExcCIW+AUbhg7HDAN7wK2m/ySdiC+03vqfW/QgGTQKoPJdY+iBufyaOIB9
2Z8r3/9Ci2oLVweI0OlrIerdS3qC9SyOyxWstHJqKMxn4EDn9yEOX4wDdA8yK1d23BrJvziytiD2
ZXZcy2YwglaLHucQ8+pU+P0DXVpWmzBb1ENezoDWQF18RL9tP0z6bk46f6raK9PISxXnFsle1WLp
27atd65iraeZSespPWHBOCLZoWA6sVKBrrHalE/KPaHTveN6fw+b6msY9Usnl7WJWKZr4ldYKOPX
j9XAddI6JQfhk1sbReMEzOI1guqF9b3FrCMYJpxJQHq15KGGv68c5nhJnF/ffyxyITPfcul5taLX
kIxDd3DxxxHbv2+rV6MA4L8Y2+cGgxensYPOHH5UmVH4NvRwvJbYfm4bx1Zg3uW09yLRY0GHW6GV
AU0HoJGa5spq+hr2Sl26iSGzYHU3zAay7F+i8bvD7Hc/0YMLVkml5V6kYfpzClfjgGvd6EsvfF3X
/+z2pGgA4hRQD04q+1SZ7uNC5aHP2mtSqRefaL3xPzdQRHe5xGB7x57VYQxyUGWq2+l1RUJUf9Ib
mFwHFcZR/jUc78UbrjHgnxuKwchpMfTlzgHogoSr4AC4rPG4cyq0px0Ue+kh6738rF9h514ILv+H
liAwbx5SrNmZ6oEhzT/UQUT+fsVeuvYmvCyLBH2SA4lgzqBqG7N+Rxr9ymK7kIZs+Qh6Y3YTFyhT
06JF7G3ZuS7SxrOKJhBmF7eOFeldC+tfUbb+f3ucTRwxWoPwvML+K8khSz816/XKdS88y5aHkJOK
TynDNzCF3M3F/AqFpRdbtIPX1MMLd+ruoBPMeCHMOd3qEyRNCclK2FiYvgnNLt+ehi5CwCnDqcWo
tTPLKTAxZ4JN2JR7zHTvzIoGk0CncSDG7wJ0xKkew2IyP0feQQcYKPUlPVa0IbEcBcPQkpy5ok8u
XAO11i39EdKOvmiX86jKc9FYcIiHNOLUzDAMdupz2jfSA1LLy50aI812PKhJfOgDiUx2VU19Tcy/
OAa3VIoC6ipdVUCFnNRjGqPtHqXQNamnOk5QXXsAFPywLBd+TcU9BKXegB67to4vhJktGSKDk71y
TTAIdOso5094lHuyToIrX//CY21imM5KU3NzPNYg71r9jfZXNvalk3fLe0ALluWENpD+f6Zxux9i
LZS5n+1J9Lcu/Pz+5196N+ve/ydgOXZN28pCs9ccY821fcLv5+aaY+OlDuyW12Ax8Fwq1ee7TI9X
l5LsALdoAXfe1iPRimaGfNm1SuNCtNqSHPho18m8jjYHgBiyW628MkVYT7+v1u2m0OSpchO14Lqz
fRTy0DivUjwt+bkxrvUALsWPTWBKrA7kMorAVOSnMn0ytKdFnerlT6WdOjvWyJU4deFBtgwGN+uM
0lQOSInddIbAZ4yuVI7+1bJn9XCGOe01BWLzQqazJTGwti4q1eKBaFzeaJ5+rvZ2BH6QJJjkpbdk
bz9kfrmHmUnoxqtOfX4sIxkbb84HVMHi5sPdX+MlXFgVW8qDUUBpjHH8FJELHzan6EvK+Putc2mH
bikPkhHaOv3fxzSjzld/8XnZqdk7Ry0w8v92Cm8pD7XqOK/WY2u0W9/Sd+7oXLnypcx6q14u6SQd
u8ClVwbX/LIWQuOuODq33MsB2i5+X0v0Ln2FzdgnXyrWyAaxLEn+lNZOJ7vvP8Hfzf3F5txSGAAn
Hnm2olu6Xr42tbzvrbn0ixHeowmnjpfIIWq0+gZ4xYdJ6LFstcrLUnWYbVEFOucv/VTnoeXKmyUj
h16VcdLlOAPxF4/jwGQdNHZhV3ooC+tsj84nqZt7zXXOrsGfHQ1ULV6VH9mQPiM/upIbXXpb24jD
aGEB7gcWg+geOg1593ItQb106U2ocXUhHces0DVLH/T0UNG37z/EpaW0ZUiYGnxFgOkT6Pl6aJ9k
P3ksI77XP+mqU4NoXwB1fHWosmagX3z2LWuC25zLfL3bGEHcP8gfLdCX931oIHrkv61rLMpLO/xv
mv/P6QhhdloI4PlA+kJrNmhilocrazbdiQhIUuC/rry+C8fwlkthTQ5QfAtq3KmRjwOamL1R/HK0
7mhKg0PWpz7b3P60O3VqzPHNLekTcU036OrFKxp45GqlfPn+p1xYIX/7eP88sr50reOuVWqxRHP1
nFxTmbp03fXv/1yXcof1losnXOhvaf0wrhHNL/RAtjQKR+pmrydWAZdRZ8/04UlfHL9xkeM5jryW
i13IXbdYfQaVerseEgxOoAZSBHWcxVYMeWEvPVxjtlH2dyT4xareIvaLFLhKywLbDzCtEwMjQa+N
6QgM3Y1eTydjTkNuLvesMPfuUqE9QA8ZLwIKg7CCix/cLmcAZ1vosiF2mZ2ECD/fN9SNjREN/qS7
IwoEVkZv0wW2BdaEtsPc3rFFALwL0nkq5e1Sw7RTd+BpWvcaaJU0wTAbVPpWB5ArrW9obh2n1Ik7
c4Z7KKTOYIkcM11b0b7W02yaN4YcHufURau7nx8nqO4A6TtGnUrPfTveJkTeKVLdECZnTwMQ1msZ
tClckqDg6W6GaTi4ebsreX7shf3LmqBvZ5LkPlum2ybhd4YwEJv5ELkwgDXMRvdEWmUe2iVn6lh3
lgQlOJ9mzVfFvDNqNOvnpH8AwVc/tug6u8MSiSJ5zZJ6R1z53o3szFBaJWh8BM0E2IwkbaAVgM4S
mr8WdmoEjSDCGwnbQwIpEHYTlaovPVsrPss0s5DMOjY8vi2wavv+d9k5761mvalZawLVNOdsTN/r
rnnshQNaSn7QlByg2Ku8podptwU1rzwxwy4DtDRjKMYmzAMTo3twM3YQTpV4mpMSuEQsP3Qu5sjl
+Vlw5a5Q5TYcJRTmrEQLOt5CSs2kB0UY8bO5/yjxWL6DwxBvuftZ9+qHrPXj5Di3WYkGO6nh3CsV
KsM5pwAB8hQmfphB+rOrRX2hv1vgjfsa3J8Bgo5SarSe2Rt5QMl031nic2zoLXzjj31dviUlkYFN
1exNGUuCtEiPE8wdoL0YycYtA5nbFUDm2aMSaeqRqbnr0+7ZZOXi1dS6a2X+XjA021L2OrFF97um
vxvXzFTRCZi+snyiiYN/y8RTBs3cs1nN43NKil/tLH6QEcImNaYFudnUoVUvT1MBQLEGWY/QIN1D
65DJk/b0SADhzNpVgpv8aXr7aajdY5bYz0MLsDJvUVJzNbyjMq29zO1ab0zt45Tl0I2ydgIr0LGM
c02KWNaQ8cwbAiIG7WMxVc80F7q/VMVLlsLGY9QXDzP/n0LT/mDS8pa6/KNuFwua5HTPLMt8hiPJ
TVu2MRvL5w5sD6+00w+mBFpTfHjQQJv2wT89QOzvZul7QHV5kwV1yvzFrLQAI7zMTx0KbeK2/RBY
yREQiSfU/yIEcdjvjSTkhRZ1Vf+2aAnK+o6/yQauQGDRo5tiRVJzlVdU+k3TL4k/thITIIVn4tqf
HJRzk5I9fNUYaFHguKTwe9EKfiyVBDoju+PMbH3FLIipduIxcbkWCMH3BRuor7Ku9gdZSJ9NlTon
Bg8zw9Iwy26eeplERq/HpoLdrJ4dODd1H2LnT9gcZwzV41ybIJ/YmDZgCuld5zqf1WjezM60M6vk
pyE4AycrOatSPjcuOc5tmXuys99hDRa3CcTIDMu5kwlSDzhjpl6fpLdUlq8wkMdMfQnThjwIbj/k
ObmFzRqmSgUAtg2DskpeefY4v1dTEivJn+TQPEoh3JiieePrYsaIOQFdNe2FB+YnJFdN/ja1VgDy
7n5gWYiRPLSAlQpXmVttcM55NolA0Er5UOv03W56LRYYuburI0oyvKaFcdSKCgICaLQERKXWr8nK
9Ijk5S3g2x+zyqxg6dVxKMabbLTetKKF4gDsFgGNol3im7bxJ7PVfkCD2NNSCANCwAlitZbybE7/
TIu8HfsmMPqBegysDN6qG9ZX5anIbQ51AT1QrrhhCQSlZgw94HHrLS1+Mkg3iCIF29F5hKCPemIu
CeGL866J5qMm4AczcjMXy1NLHH+R/GgPtWcn6aN0az9JyW42BIJAPn7UGXavY/k9tr6PaX2gNxig
ayb3lxwBHRxagtFa6qYviPJhVuSfQ2OFDdYJKH161GLPDtkcg64XGHAm7uxm1xp5NIvPKsV0I4fd
fdqowChzn6Taaayqe2ekv2bIMnujPsBawgSqgj3j6G08DTAK+DRErZP9apoiTHr6kNvuh1691BD5
FcS6KcbBt4Zxb888stTiq1WcTysChaAmDWi9oJ51Pd0WodEscBpdzHXuG2P9+m1p+aWijy3a9rel
gEwzs0Mz/90kS+NxqaTfi+WXsvQ7lUNrqtJP2bSGpGL2F21Ar6UMasCjuy5DBLRqTxRVRI3RF2zK
MHPWvZmBE1rYa+i1Q5kOQZJJD661UNzmsa5rQ6DbfUQ1/tBoLHbFcJi17Bc3VcB7rnsTMw41nwAa
Se8cc4hHFx9ZE+YT+mtRx4lfDM4jNdlhaVajCa0FC7w+GBoOlAXWCh6x9SXMF8rCtoede5WC2t/b
ma8cbGic+2ZnYgxjWtDFWJJy1wxYChjy13CUNCftDrrbQQ2S0uwUQSunX27jBk42Qcn9ZnE6j06/
bWu4590ZKs5Rj5ZsZ1QeoLIBNZL3nnaRxrQ7NItvKHHviKbeQYJ5KpskrOAwaEkVdI4AI6eKtXTe
IVuHzD8JW41kQVf2z1o/+osNNEBSxGZl6l5np+eFtS89DKgWM6dIH5r3Lk/vixl1oUWbaIE9zWwT
/Hf5miFoIZ43oWYO9yMn+7KSeCJ0rHrdXblQJ7ZirEgBxpHt3JVW9TkY4nc9dKeUaKANSU8s9ERV
+aNNk3vuTucFCvN4eLWvaR63EC1wJIlUPf4ydO1s6wCYDLZ77sr5tgeHDLKXM6y5edxLa5eZ/XGp
9A+zTfE+TfYoTetnNtpQhCWpLyiZA3soXwjXmFfW/S8j7W9pIx9s0HLEmHW+NXXwBuwy5edaHtaD
e6M3WtTk2bs2sQN8eP7UBVPAihtvVooPDmGoV9zcM+wiFrMO86wE6tYrZ2ZqoXeM5Kou57vKEpFb
0B9pawA6MT/lFshgdq95Y6HdZ2QMepKBOQQjP73bWVVVBZhXnDodJripYQkMj0HG0YZfmmiPejpF
aEyF8wIesRyHo6IZ36l0dN5AGxIW2t5L6YFHZkAsobzTQDv2Khd+z251M+E4lLZ4zOoZEiaN2nXK
PFnMhQ5U2d7BMzLGfKEJS9LtmIv5aGWBYjaaBsFp1fAYtuQU/s+TAUV7I32qq7EE+QuI5BQyrGPF
2pOy2DvnPTh6IDgnIz20miKBdHWUm/mE2qDKPTdt29daqbg3pz+0Tz7mhVahBhAEENSmOvSa6oKJ
DHddTmMbhOi0tU/pwJ7yGo7cTMwvPQewvoAqntJ4oDI2BrIUZ8pq+3lcNO04l3L4gz9DqgsRUAxl
FhDk/I2dBk2nbvJWPWmmFhbzdO5m4ou+2y3LsCuEDKCUCHB1BXKsnRwqZaQR63srhDMhur7z4zAm
7zBghKaGyF4p5yjZmzXU1Ch3iTEgKE5VMLnp764vncDlsEjQdMCuMirYri/KyceC3AELAy4T0nEi
Ihy4L8Kca/CBkc0W9gmzuN/VosNT2YgkMDueuZBwnPODaYJ6DV80ljuHtmR7QRwJS2XzvtL0G5Zb
1HMTnHEwNjsxQda36tXWUJ25nf/IEhpgUZ/TLvnVmEboQtq55f25Mo3XvizO6TxEqQ1eJQMg2Hdo
+8gmESH07/g4YLzS2zQsaHMYNfen2+V9WErT+OhafHKSDm1oVgYs3bpzMhdP9cA/ZzuFEzIyyKJP
QgcoVqsmD11qhWI2464gh6ouf3OTLPjNHWhu4xIs7hTr9nJT9cuDg5Kty9h7Tbub1gX6SEKM0R+T
yvSnpTpyXGgwWn+ahp3R4tQxqnGX8AX+hbL4UKO7d8zuNtPmUE0pDYx5kSHvmhtRJq7PSFP63VA9
EUqhhUk/NIm3D6H7g86nacd01URmodT6PmrPtYqT4PXzmGZ6aE5ERojYMNkYqiaA3sXTrOtjJFTt
L+AraHp2nwEa5XEHFndL0YFxUyZDpFr4307wlsN3DameADa18NslUT/aJLs17WQMh0k9oTtfxYgf
AAhU6q0X9A7u1cWxyoY5SCcgC5Jerj7X9bIj/YL6JkuhAO7Ak8xiwVyKcIDCgAc2jl/WqLrQ1DUi
VRmmPy7zfU+ns7DtEehHcDkgdVXgoIQHnZiQizvK4/DhCdsOyUGdsMbLKxh5g2AYAokTtKa6SyrH
uctk+1z9reWc9wIuRi86upZhY2uHrmmiRIO+TKMliPrLJ1K2J9XZImoXLRZJ+ajKLE4r8GxhyLqf
JvFHiOZ2HpHiCAVDcPecpKBtMok3JxfIFMEnGhyNeE7ESVAe4K3DJqjfQy4pBgUWtovGXW2oQ6KX
pU95GWIDPMo5PSISk9t2Qvi3bJSX7X6pXbwVG/KgDBDiLD+kkAZ0NTTXjf+h6DyWJEWCIPpFmKFJ
roUoXa3lBeue2UFrEki+fl8dZ2x3uqsSIiPcPdy1NJhEpkX4mLa7JEveHZmfrAwGY5QmXma5v8ZJ
u/zOWx5ZfhXoWfqHRU9sszemSiHZO2eTuevaC4rt2NTyl0wTTwg79zU/OGkNbkX70rjcrIl9yFKi
/phfPpJO/lDU8uOoZ84TI2x2NbGqPBnL4j6DrIZ6tUi+JzWFbY3tlO1dqlq5O32WIhzWZeezvzsN
GOCsCwq9NnkgYxhy2790rvPPwBgp4/3rJAkj5RprhfhTKuMpn+ajZen//MH0o8VM47yqn7alfcpX
Lb0uk0NeY9sC8TLnLbUvtkCN8iERKSZifSmYXG0/5Fj/Gktth6atDjkrp6FdmWe/Qh4mZ9fay7z0
DuuakV5irS9boa4oCSP2V5+1fLwHHU7WYZhI6RBZfqwNPSKb03vtfMwcC3+VkVgYm8Q2HSfl/tjb
NgaazZqyLKqoFtlDrsS5LORAf7WNu7xq9iXxZX3SHrd02m9b9rDa1R+23963ZTkqO/9bLetOlUz9
qUWqREdv0tm3u1O4GpooHay/Vp0fkTSebWmHpWKxwsunYlcu6qw566/u6U886J+Tx8pj6RGPd0c/
SqONStxXrd5ro2Wejx1r1CXL0sqmEUa6T5RX1/Agd3XCDNoXO83gpirMK1vHQ4aIyn8U5cbec/NS
j82IsWb3VeHN68iVAED15XrZzW5HliVmDHv9vtr1GQ7nKOPymvLhOwo9hqeda20iUnrcfjdvINKL
hXg21WPNGGJmmcfSS1BdN8dszW/cZwfNtd5TK31JVpMx0P3bu6WHlnH69CbsNbz66nlG3NgqLCk3
gWPgV0owoOQqAIWpngZLu9VVs4XYHxz1IYsZrP9TFsIwdEBs9wZJl+6TMX1qfFsLpWi/Z1Wzpa/t
NcM4O151zvviw9f61zXdzZr+qeXJs2PpYU8ng3FY0Nr5RsiViqWRf+pkEDbm9KhUES22j31V6aEH
WJ19kao9fqoR6TahmN1/hDzxHlM39F6/Sk98jnVfxMUI6u2ONCz2dOi1rd3Z7kAIpccouEHpDVnH
jFd15I0YPcvn1RhUvWAiGNmbWEVPWLpVfugWX7exDtgOSM7NcIwy7EbtW0gjlG53KzTlXGbhSd5L
MRxMV69DbKLL21pq8rTaxbwDKBbRvMgfUlsrcA876lv4vqmbKAZu2JZ4MqI7DyqCUSLRFHFfa8dh
HmKa8H1nZrfNZYbssupdQ4xwrkfn7M/pz7xNV4Hh/q7oQPd6v8JPyOH7W7TlbDTpRc3NrtS2DkjA
WCN900nu7k1vl1XCYlnXRjayOVj9gisxIhk/FgYL+2lQschTccBp4WxYpFazEeb1zYnpJuTiOjGX
veG6WgeyMJ7T2le0c81xzppvoWs+MIYWN6UfMvs/yDW5GaTOBtvUN4E5uxs5r+VnKbDGmJSNtF+b
cIcWVwJf9sWob0/25j/iLdAcXc3wUB6yMD731llSqC5dsf1byrbmJsQmgq+ZCc1gI76as0tfVT9J
235Oi//gLVboeXif0LGUqn5xU/NrzYo36fMV21sDDdAmfeS7nAVxl9TcaS8rINFhbd842VNrN1Uk
G27RqfWK2JJtFnploo4Q0D1GDT7teFnmgTtP7U5f5i1ouvHJb8frnKUnfrmPBcnfHevNCKHTvvyq
UDuRcNU4xvB3wkMCTwHfi5fKOOXreC5l+b2q+pDWadjfh7WpbnbM4IwrzL+JwS0x6sRxkhsF2hOt
uvwjdXE1uvQo72JCu7hoBf3SXPfdTlfrj0tOnpz0MN+SU92DVYuJVN+hgAahRwLx6275BiZfDu+F
Rb3jF7yP0hKIabhMkptTU5jHaN5ybUDLzVYB4bfVbRunPzNaUy4mKpfpxx052r54qRrgHy/boinF
ic2br2P+1y8NljqKs2k1+3zkefBZvZNTsEmm4fZ9NXygVP2m07o3PCFD3weVJY+j/2nmj5auHccM
cxwWjLYU54MhPc7OHzP1sLxG0PdR+a+ZVQe5hiJftnt/PLrkiqylFYi1umimel4pYvjpri7/Nrmm
phjjBmg2rUWQO0Qpg/nmkx9b4CVmEzq9H7csJM72jzMIUO80bC0qfFGEpWPsUt397XLphlJ5e9O9
ucJlHI20tLpKVkp25fjXrv2A8a/aDZv9Nyt6ygsZY5r9s3og6t78p/aTYDZ+t/aNRu4nM7dwoQi5
+BmZna6HZKP8zlaCvdL6DhOxq6qH1sl/lLsetCXbKatHGEWJcNaX1VlvtnKPQNRfaaZabJ2MvWbz
m5kd6UiWuWuHfJc7ePhjB/QiVvHq5OqgWIbJS8xVc+1goE3NmWiWEjXTPHy2vhmA8WKXAjjnrj8Z
HmtF8u3n+dGa5NWwzZ+18N/s8eI2z4t1BSiLx1V8ZHrDo+pVF8n33PetGfRD+8LKdmBO5jvX5aOs
cbct9d9e1W/WDN5ZOf81NH5UoeXbw6ek7bbdnMproeXAL23IbPhg5s6Tq888eThRwVZ0O6PLw3ra
whQorqBKNrURdeZnYrk7x5hCc4TOdtnCNLVn2WqhOzbPY1ftm/UHzi+uR4tv7mCoXzny8vIYUiCi
Grle3hS/swu2iUn9xKVm81pY7wZOXARRxdwx3PSA/lTquhtoH2r7WHk507pCfYJ9jesfJt7udvTC
e46Xhg/lpH0anKy/yKAoit0EPdF78tpqWlgz4OeyPxqW2k9QOiClnNfvSDhR079nrRVVef0vIegR
DD9g6eVgYQJD33L2mVBm97gsc4zJvK7pz1PaPNkp90QR27zDMNbnSm8Cpfxjo1Hbu1EAHbCPBQnR
DSqwLO2Y6+IR+nk3TMtOSzo96NbqL6/5uczGU2/8y8w+khXbuEUayNV8bwWs8cq2RibXcNpaFnsW
QdXNH4bZfXbl9E1C2hqA+n5OtvGU4ghDfmL51E2QZaI9uNvmhsagmmjs8fkRyDvNxIjb3vhZSTHP
1wonr/S5GSjMmbMfPe2qNpUHvQWMTG0/mtOfphj+9h5ckRnm3QJVZS6ByhOaWHenKtAqDOVJAxW0
+Tw9ovqv0JYY1A+z21/TcHeZ+UASKJanF5V/N+K/fP30EgGije7QvrWFHcgle2rrtxQxccFZEpC3
SzdjJ9imNPiOSss9qE0Sl1ZGo/9lkcWTN+PV557Hl4wPtJ6Wxrkl2R/PxC7W088SYSswR7FxjdjZ
Q7d8WGZUbsmrviLwcfeu21HkSWjU7TpYxud0uVgqeS3q6o9K0r0wOtrv6aKNjQgaTf4merczudWq
corc8W2zeb3sP3SHgQ1qLJLhUZMevyPK6OVTIAcd5a+pu0Fa9tG4qsBN2mAc7FPVAG9N421B90Gb
CgCULqC3n3Kz6eAs/rUCN1gzrGZckvznxH1MCsxmLINsdyealvqBoULrnmxs5Ba73EljC3zE1oJl
OuPajIxKWROZnkE2PI4yE5urJzGtDcZY/62kGfWJuK7ltNtoV0bbjLmMgxxqNKlVQJ5D4PU3L/8g
H+BQiyrCwydmDwGMO7k1ljpZc7rTnS9n6z8qLnGvY/2k2YLEOaxmwuj+ZKXGuUv7Q8k+X+kkO5He
lknndf/ZildTDSz6laGhsVvilefM0EK0pIED3pyWZOOlQ8CV+0KBiXth7xPXjGdQVtGqi5/6zFk0
phMsR5+dWwyWZ+yswV+O3jbt6wlsq+DsFHPKGgENhK6YrnX96XEQONQWCtshiWSX/dzqcUudx6bg
DL0xcLePGacUrf7XoOtVXRasvh7O5dMCMgLRt1sHuTerLzxDuPif1+qfWZ82401kTTwZdtBLwgza
I9uSN0m+JIJNOrB/ZGjuXP8ppalpOszlnBeHgu3dx4XN57H394uWnjep08R92lsdVu0U98sUOYqc
8+UXZH+PMu3KX0ez9AJtAY/uzKvKy92WWrRKCtZqbaJuAZRxP21ckSA0YCUgCkgzttJLb9ImWcnr
6om9Ao60cB13KN4m3XTjPajs3bD/lfzBtQT0tvHpGfhIzc1xAmL2gXbc2Y/Kxg0LjMThszgJWB5s
wt19rY3RUM9xT25cJ72wp8iwsWn2RtA37wb1tffm0yBS4q3eKy5/f6UoWIexq3cSGXVRgi70/n/T
mhxmc/4CksdK1uG2vscddmdzJZd5XF6tUXtOaFjv6zuPcE7FLu+pH1v77SsGxCYn0tLi9uV2y8CM
qxTKMW0oXvfdQTZYx5Ul8bzkDWqNXWl3d+jrlEJYDBDZm1jPhqrOFrSEk03wcXLnQwhZBdoyVYQW
BMQq/CMekTG+VlrQ6/UXCaZYM6jEitoZDDwVv71gGkk/t6HF1iKL21SOodDXQ17qb7LAAbxawsJz
D6IMpMOOwkg2lfIiO9MeSRX/IsxxBzYbp8N2rupxb7bjzfTUR12P8YDBUy/9HUwzj1EFs+oU+3QT
P65Zh57T3+Vg2W4xttCULgD58NA2mECl8wvOab8Mv/o+68UenDgo/ermlGPPWzPlEYa+6MOq15J8
+cEWkSyAswgdclP9CiAYDxMxjYsfScbqrJVHmzULMeavOMM9Ymp4G4rm1+uzv4vvv7iW/CrSen/v
0oq+pQCa+4mQwa0R0TbbocRqbFdN/TNjyKMQ3lMxsgnD0zTm6RyLwcFxChR0VO0Dl8qLSaPQdOVO
zyGrTSsW/NmbXBrdJ99u3ySGbUXTB5YB3ppzI8/23jXms1vaYWs4XFn2S9N777O9xB1rKb3THViV
CdVqhbJqy2A1rWN1fwydFQouDfA/Cxzsx1KNqM36/qy1jgrW7FMf/znZ3wb9h9DZgLGXAF+53hVR
DSawSObgakQ90LDSW2ONj56im26d1kwxeXHObvHvgNHyOenyZ/Ghrdrhy/a0NPIEU4/rZP1prRNY
YMvhbrKvOLQRBp7TOM3UOkcOsUna1G5ycarU+SDIYOaHShuwXzaN91LHw0361p0tZASmRo3ji+El
KBx4lxAvO98ITuSDXvFA6w2gLNdTj0wFs7aV3NFWOzs2u6gsPxN8ux5ShxXTsUQ+YSfc7un9Ac+k
/xcHKMiM2nF5dhFFZKPrxH2S/aJBOEkGYcUZhHNK7PeqD5cZiz3fNOJE1HlgO2rBTLUlYsawoL2L
4XHo0di5+YuldTz0mKPT4YJsd2kuw5lyu098C1SLME+y05DbYNgZlmY9Pjimb3/Oszrwbb7NE52f
CSe2YtYe1XYVqAzI1EnoTyD0+2DLzKPqWhcZvXyD2HJ249qxqVGh3zCMgK/D2tmWClKLRdbRwml+
2AAFudThl93rprx/FlARpSZ00E0uo/xajS1e9WJvl7he27B6jXEWNt/F6MVra5/x5boYpX5Mt9QN
BtP80xvrp1IA/YMWC3ZwdWylaZz6ozZwbY+wbv3UvFsj/cGQz0e7NRVnrchQQhshEg9apWeoyrEB
AUDyDOOXHZeHai5fS2+gCWWnrU1jhPcwXk5krB5XIwi47yXP06w0UN5p11fmsXXx5JJAbUUHs1Bt
oDTjzC61njj9vtPKFiGGbt0WEwzStJAgjZ5guNTNvQfOwthX/xsJEOGgrJFQu8SL89q1gxH2Men6
NzcV+9pUHlx5+jh7XhGNtXkzFpiSfj5kU1Zw7ZaHrtqCtV+esh6fvwleEuo15CIJcqGfHNt9M1P7
iRjK7zmZvDfHbXdQWt6+w9NxdV0nBItaaYupTFmX3Ly7kFDCuJHho1fh1PWEVwxgwPRy88RaobLd
YNHrZ9Laom1d+ALMDwy3HQBs8BEzwZBwdnBwQS6EP2Hh8BzazpdIt7jQXIgfFqPXfAotbQncSe6d
AQnQ4CR9WFfmk2rpwlxHfXGI+W5uK+9vr4mzqSa0COD7qU3riQyz5n4Y7e4/5ohwkqwwY/mnfLx2
mu04NN3Nxd8xUyK7urMbN5p4WVvrdzPNW9Gvez59WPXGO2su11RkkhLIVlMxLzhJCAn1ZWQ2QdXj
2ansU+pkn4WRPfRu8l3STE2r/mbWWFaONPqp9Rfd8ZVXkI4pV+jrSGCq5+WtrqedUMuXncCW6oV6
djtxYW3y5iJfcekk2dkMh+l+baG6b4b5EbvEB4fdaCnWqF65ML3x3DvuyR1qlnImQG4n1Mz6anhD
uPXyUGbVWQ7dVeTmYWqGE7sD4ZZBpGhieim39nUcNcDq5FtfNpJXViYJXxUfzSKP5qp9drXzWCw8
C43tHzw+Z+Jj17haH5uf7JOt+SiNNO63f1D1cdFZ+87q2En3QkrW0WAvvVDLxSywqfPzhq6F0dBV
+0GfX7bcPRIPey6G4svUlytADfv2esa40BDQkNEbtdtx9vF0UfrznOpPVeFcmnR6Rbtn70xtfZgY
JdiGOpSp9p+XYVUp04lMInVLhuJYlUTHKDZ1Ny/5wHzvtfaYj/zJuojeeGkLOOfSNxl4CcXTXfu6
eNpLjgVQ0GsL7T8e6343PZjG8orS75Ya5VmXydEw9OPYD0+LnE4ZMqWdOyz/ybIE1KmFZMYrX1Xm
TbiygwxmVL8pEXfcRH7ptYZNTdH+w2wNL95NO6kR75rC+rcUWLLCzb6jVth7VvndJa4IMAC5GIYV
Jdl0NUjbi6x5/Gve17SoQdx6WwkXW762nYQUXKz56GNIvTRuTOQuSaxOfVoUkdWbtnzRhAeG6VJI
JmI76uo8Dc5V1T3ijBYti1Ys7/ms4nIW52Trn3OQMl1eDFdB5sBEyX4/Nu/+/AVfb1jDjoRRN6N9
SXFO9kgLG8qAcGne3uS45PRlnXf0NBH5hTplmIEV3oDEpmGLKtf4C5xqlzQyazNYaDBUtwU9GIZm
3O7Xb1kzCYxXfbPPFbbwd/3HigrJlNvbZErC5dqLKcSzbrunIfOR0wyBKID5C55NmwdscjhAj7kg
ERDOdd08d6u7R58FHz1E2Lac11T7VFUWaxVNVueedX+64vv5aujLk1u78054099+yT9XN3lhnJhw
oRhJ857KcGwkoiqXmtsiBhhs7aKliFwXuqjtTuYmKFXMLHvQW2K/zWzibtTLN+BPhgUMxlnjSx9U
yT2hW+92M/4RtXPBGiSe4T2DMVvS0OksVomxj3eZtbuMe9daLyu0Eqir2OUSZgOc9UFOc9ia0PS0
qYHrJVHqdPGY51ctydJ9Do7bmctbrquDN05tYFjdZz0PT0laxK6YT741/FSu+wdrZmcv722NgC7p
Ngib3F4p9o71mCaNubPT+304IzGcq+1BJ6VyZ4IEnLduevNd7TZ6gHfmcF0TCK3K6j8bw6Vzy8eT
I+aD65g3PBv+JHcarXP0Isi89TGV2xz0CxLHRDNjYqbubRirFz6WGKEx4jBhJ96vn9qv1oq/+cY5
jDtjlAyh2t6aAA4GDwKpyfcFHbHO/DFv6Z10Xn5A5XPITz+wNeNq5DOQfK+vmCeVK+4RU5XvO3r/
g+cYD/C8P9bWAQdkemjnFVu2cOtZPaGPRqpVZmWs52/EvQVJv8ZDoZ788a6YGZTzbPn9fk23N0tv
ETdmGw/9+g4bdMaJ56or/zIrFzSegbTU05dZjCfNa6CWdaZlA6ArF+lvnTJUNPM9uTqJNmvl/N31
M8MGNs3pEKyKaXWd8rAE6SWQlHfQwiPT5PLKdaygNwxAylr8pzD96FFg0h/7yP34iZa89LlBDz20
HvDW9AFgH1mZgXp4rAAZ8NTQpo9OVOMu8XEN1pr+0ahshqfE3+v25AXCayJdr2NX7zrctSkl1hoq
q2BULLV3Lb3nZrYj1uK1D7ZTG/Wfsc8eyg241Uvd59bw95nrvaZjt6fjQbsor9ow7U2nzENVdczt
PGyVOR8GVd9GbXkzpPGwzcmTPxsPi5tza6xvTq8OVuY/KsY3GMFblYAgCq8LdauJBie9VcYQ6gwP
I8aVPc4t+oAVL5JVY0Rkhy+0Zsi9jhwKuOKzKofQ2cr7bRUtdXlaNT1eJuvRFenBSd04KepjJ6eL
w06uQ2ozAyWSXl7y3yrJTrYtn8d2QZQuBlIxxAOA3tmcUZWL0oDJHnnX7X6O62RBxTzc8CNuQq/z
/mb1cB06buGu7EtYfPXf5lbHOiu0GNzybekTNGSZ+2mtlF1wZy8pkkC/g4u+kI92ZumR9EaHqRKJ
Utvon9X9iqeePWXdeCsHCzseVyJzUQjwLROCopzbFV6QYaFuto+2K44O1IveEnelmna/sJi0M6V2
ssfpZtsttsLQW2a319L6T25pn/nA/3+X2bs5wHtJPdaSo/I9WslV8UTPa5T3/kPbgcfyJgW9ORqo
r/TLYhn/yTbH7Ng2GwCB8W8OdVTm47Uq6t/Cg53SW3HTZmvv3HENaaWvjpk/VVnuBYm0q2h2k33t
dBdhVjfBedi0CCFlOGwc3AsaecQO4SLb7kNUHE1hX8bUjgvl/rFr7b8V8l1SOkGd4ft5dRaKwER6
YFbhgaVn15rCj6Lm1WYQj/h5f8p5uzCmHRjBQsOfns3MRAAi94tjc5GPscevvymsmBHP+wqBiO0d
JdXBGdEGTBnqKZmiNFrfAY1IGOiOrigeLXx8TF3FC7uDjvThZxJI2BHBJ01uLh+cbTt6xfZkNmpv
9G68WtsNV2fCONMYr5kQtSvg+wTWmWb1bhPiWAiJExeBIl6F6FP2pxT/aSxyDlviPumuOmMx/IvO
BAg3x7ooqZc9ONPBT+oLVRQwuTDAcZ2KVlVtt2rKLpZbnUx9fFkEXePWj0HjAbqrTZwHP08CCZZ9
QiB5R3BmZDb9etGSot8LS0MlfdeGDFmLuhnpttgwEs9YEdAXM87ympUD63vWrGMtICMmcoomNMj0
bVHZITqe5ljLrfclJ+Yv067O4pJjhBxlrFMutb4mxlJAzmnK7HZ5jS3i2uRrMK7t91AusevPl4q1
uZ3dlAA//Nc+8trSHqFfdBK41frvrmboNAgfp/8u0vI02U6wjvm1VN5pTrmsjOkz2YZnqfK91hh7
r0A02CyxM9bfU+JRAWd5yQjrWdERFXdpsFpDbd1e8UzZ86S7aGOoMShokWcA1S6nSrqQ/8PZEKgZ
nLdtRSxTLFPo982DVeY+oItx0ht5St3qNhte1APOLI7Gase6yy1Myg1/i0dvMndLktICmT8jaFhn
qj2yyGiB4wo3G/XMiNpP1nqYNdUzH7eGi+NLc3XxU0NglL72oMzpUPJiNcO7MdQPcIZz6OrbO5N4
3CV4vILsjk3z4tbrMVPJeXVAU5P1OIs7b+xc2ea4dZN/GXGnW+8zr+FEw1p8bMo8+EZ/HnKB+ANl
nNtHKfzfnJe3avw7OoBaEnsorpq+pkAPEY7el9UQYaOle8CKMPUIJwbU8Yp7FTN40zMX71zCI5Ak
sv3n1EzAnha1FXlvIxLt1cKWWWi3qp+ZRNB5WEhFlT6fABq491EeZEsgqiwU/UA/3DPj9WFvLRzJ
awX91ONZ6Oj89Sy4utSxK4vQZ+Nnvs9E7NbkfvqRDwmzxoBZ1ndd5r9+7T+srZC7VCbBAJ3lWs6r
FN6P06f/2WMBWZsGPo5fW99hv2wcWYDCXL4+OhUqVu0VbdWvrPRLhVGUlZsX3MCBxqo3bwEnk7Qs
jdue9XR563PukNYsz9rURWw6BQ01Jdn+00X9pHIRTI16zmqPpQH1WnUwMsnwuhkqQucDW4wH/UKT
VJHJ2835sZ65cXs2rXz/wMr5eViH45yar0n9lQPD9pb6by3JvDMTJkvCqKSq4snHkT4pez5B0+8q
T9tXTvUgkGT2AMhV7e1VPsfFtEaVZjwMbJRirMVegC9is9r+TcLBtdafmgiWHCUF0j6aBFIyOMeG
8BGfEOEGMdCIiHGSGFwMVw16YmEWutPXnTm/9o0Xzb1HvuWfpOpOdbYc8qr6HFt0sbrnB9r0U3Z3
TYHObZpz0NQS098TeApkMgYDwG+WFsGg2AFDZUy539VmFioflGWuvjbHu3pSC4HuonVRKBbvHGf+
JzXBTleLVQfI/14Oj3qGJZvjxnrvHEu+cnIvmB9R08JqZtCyvRSX4a44loRetJ3zat0Z+94fOXCM
bl33sbN0jEEwievFVcN0TWOhgg4jmcRvOhEreF/HrAU5lAU1hjGiYX1oXqDjKizkuqfCWJ8Q0O/M
htI+/XHgg4p22kimMV+miqxFY32z1MuSCixiF0K+Ek2dvXaI3CT93pS6raJiZKOP4+H05mVnDAD+
iqGjc3fFAJS8DDQDbBR0WVxURrjaG8t+bayZ2cXvVgogQqUy8aNcauDF1bEZySsf56hflsfaLZ6y
NjnJWu0zPskiXPBiF0q3M89khaah4iIYnNqj9Wr597ZYV/dNBXDZHZtFyFX8h7IgAskr+njJXNBu
5yyBHMZWgqePDRL7MUYI/701nca54nCZ2t5OamTmIMoOnLQA0yw4ILIituKr8PVvVJ4ugBsWlkfX
5eM55Vcj/o3SOID2fbpleZxM4wMBdZj70MDGfPNbtLRM+AhR3rN+PFZzf65y67H3u5mtrSbcvPxp
LHCYwGgvUshKJmt4y7nlwGlYqVqnR9i6KBu0U6rY5rOzaJIfxqrgrrNw1MYFwMH+NxoqdBr6va06
VchHCXE+LZX5sSrvfStZybX4MHoZCd4QWlYAIzhnu32q8OcVPk70bFXSjqPHQB7AyZ8zvXishilq
Si7RFeCfIf221HVsr/0x81Ksj6EBvb64oC4L6mp53oYJzKM+tSbrR3N/NGkECmkEjZFf244O1JbJ
yTW0qBhNGXSphJ9LocTYM1qanu/ScH+H1Hj1J9g0139NrexHZTWUTh4PNBaeZSAD9WJvW48aW4Sm
px0b9tFMmKNpw7+AerSHZzw7gznvJq95IuVj57brobCHwF4stjBHVsqAdoX8GUvWbluQxGrl7Sqp
asyAvZMH+lPSIdxYJT+oPfZTG/PhHhgf4Qyq72ljLljt8yiwwUpa+9K745PhyTPz28Xxkv1GMLZt
o2ssoZaael8AhuaaF3ja/OCt0Mf5zA/A+VEgeDK9UzYSppjxBmbmrs75bx0bvoUttqW6bhBZvdiQ
6yBxbawl7js96vwOkUrX3Hi3T33d15FZZh/KMlm7yQ96M6K5t54VmjuUQOvzYIMMpp0WSdGcnUzB
a7qYr83tg5iy+gH90rEk3Tvr3b3Wd48o+26sM/zTivGnL+yG10fBfdb9pdDLm60JZ18P9TVxy5fG
6v+ZI/tNTn2Wpn1FGkXTlKnHQZknVoE9ns429K38WUuGo+oNRB7OcqZjCDvX+2/STAwqtQaEmf6j
Rhiza7fxTSvFqVbyE4VgthtT8T9n57HcuBJl2y9CBEzCTUnQiE6kXEmaIGThvcfX90LFG9Rli+KL
nlXUQCCARJpz9l4btc0QHGJ5mLcSTQwKjg+BrChTC/iZktvSH+SbcjT2ydAuKOuz7Oou+mVOAWrm
vWVkKAk9BDgkozTGOyQoxlbIVHLMckojfbfocEylj51o1L+aQtolcfjetNqjWvmPKs6LmVRUGHFQ
pQR1RABObqbLtMFjG/rZMSq8W5QP/ToRyrcWDV+5JD+orbIMMCgnOCKkbnit4uA4KtZypPLHm6Tq
DUUzQrA7i3QYnQJXndShcRNuBu8IC7TB2V+Jll5X3KUxh/EsG568rjogYpGpfflPfuQ+sukld4iJ
UW98vJ3U/P0GLU/Wb4JcWdW9ipJ1OorW5sactsKK+tSMlUP94iGlEqKy880jTJKS+jS4Yty2k7E2
l1GQet1dUdeYqLQH5idv5uNjnvbImjyu9QihgKxSyY9lhFVMJpJr7DQs7JRdHbsBBzUMYKKqgZK4
P/cQeMk0FxKlxPiPPrZoXwl5a3fRQPk3jZcN1sVZWIUrvZH3vsv8DR7stvXV7ZhMPgSfc0BuIDE2
ZDSSzZ3U9wsXrY3I2U+O1ohQf8g4c2fHdDrkDKRGMDqGeWPL9Ezs7n50qwc/VOYVxZ5FbqLBVKk1
mANKo7JL+CiUlS7piRPiUpoVQ7/upZC89/hWbvMVevPwQ/GyDxp2BP6oyQlzNccfDzXJsDYqYx1q
rnnTyuIdoTocUJ82V5vnS5Qgd6aaftYDEkSZwgWUqJngI6pGdRl6uu2UEjRKUw+ZjTO+yYyljsBh
+k8ikE7N+KZ3ND2TmKW3kaL7Mkvu/U5Cl10/jmWzkGgJth7yLB24SoHUY/SkhYJeg0Nn9Gy7NDuM
JjzaYUuHcyj/CEt7a3Vl3ejDGmvpSQmNedZpi9DouBX7DpMDIKtmH9sc8OWsu9Fb8xHBwnvKmESZ
g9x+zJ9VTduWbbZOZeaF2Mb+Ldx9VglcbJjnzbJ8imJj18CTm1uRRppKJL2bFNAq9j988uh7I9W/
61SWGivJDr0/kmPYPg15uyX2yhkiAzeY9jZqzSINCEWSiY2Cvq4uK48qmxUzw9X6oUgp30g2zZ7c
bHdjTBnGK08ZQkWvQhaSMxsxhxz6lorIJLEi5wVySlWxM0zy77oL2llkuE+BF7yJIcL92q5S+pez
qqTCBKNsxzYC029ubwvJRjVmt8+FVFuzzpBgNETBBtdxPTPTYoG2/dHotFsV1IqOSKLK05Uruzdk
pJAlbPs6zQx2vZB7DVogOg3NeeQ129q37ofceEvl5NMUgl6sSAcG82QOE3AK4H+dhrH/duP+XrOk
+CgpHf5laZI+0H7uPBVJe6UtpIiGnGkOJufcEkz6WEYszonM+ShDmZ9t+6x8GHrcM8xps6guqWAS
XCbpsNtSY17lSLuIydrkOYuoKCm+VgPYgjGmVqRpt6GBL6lW3wiGWwWDoOqEirnJEF8kgsabnRZU
eRqs3qjQcAtVhFBpBP1NaiA2E+y/lP6h0uVNbVCQtsovRZPvaVgiDwzrlVJNNXs2KRgXkReGTPHC
LI6aVRzy0PvIwvwRXAMhZGgAHGxFxC94Aa4qDZ3pGGf3jHk875RWc7mgqzNqr2UviLinSDCGNJDc
KGObmj/IAdLIWELY4vvaDieuT4N40vaYw2fflgSg1eF7UuN9tircCSIvX9uUICgv7d5ZgfRZ2Mja
PMToYvURQtWudGrf7Ci42a8JKtiZrqpbfMqPbV7QTOU56wOl/Ia7I2LtOTLQweYmxjfXfq16Qssx
iSumilclhJlHCBsT4ybs7Z1GWIxt6IvQ746Uq2xMQP134GZPceB+9FX1gdehd7ymu2saAKqaBg6r
R/xbNMVW86Ezt/iaBFrnDDe5EZhPumtsK4x6afJUJMMLtN0jZpHKEbnCFG56nBGxJeaBTIOio0/X
HmJb7DAHYnZIo6WEZzJIVWouUbVN3Pgj4kiWBFYOWBwFJD2/Uw7VnKffOHXUdMjb0pWvYXuvmDlh
bYS7yqqfo67imJ0lW52A2sSSdlGuL81I29k1RUJVwSrT822rTcUHrtfFDSL/Q8Qei5bEGtA4rrVk
bUpgbv2e+YcgwM6GYB1mGAq7Jtug6ub8Yn5xLNrXkoR5jjJCF5D3Yq2rAL1SZG/bjJistEZOOyzl
UFASUns6Fx5tY2kbTpu9SISvHl+cLdtEoXTlLmd5KmqaHVSV2aTE/XeWINKNEYn4QhvnSYq9Pw2f
hBlKcyNFlj4ZiWsvw68Z5uw54SRjFU8WY+edfI5sdWRsTdNCBGnrTDJtNxemv6oqVC+xat+Veev0
PSfNZIId8PrvzTDRZ3ltLTv6seiegmTWeRHtLmNDK6txksC/b5M0nfee9dT1JMCq/U0Ydk6Z1U9e
6y9jbHrrOA6sg1BSB3/kirLiPB7Z5+maaqxSmaTbbCx3eiltLdNf2rmBpaDRZ8JHrNkj8Zx5Fctu
I1NvH1g3jOa2q6WN1XSvbsCPGk20ULZ8PyThrh+Co1mY7yOrPX/AYKOgv4VlsQHI+dj1ykFoIDNU
9jwWx/I+rpahi7i9oQUvYHSqeXpXc2AaO/OexgGicPeBHs8plFKq08G+cQtUlskpDPJtotNdktNb
3Y6PTZTc91N7K0uzJRvVQ58P7kxFBITNdissmoLttCRXxCTZOF3qoduHFbWWUsYNqtlLJc6Pnt+w
5/LXdohQTlGVI+bjBzmW8UQx0aP3XtkaVS7wBSmGPBC78rAVhb2TBcA47K9ekoLkiOntei5bj85C
IDpUQTUz2O0YNk+/j8pvN0l2jShXfeb1C1VBjGfXVjLL6PjNy7G88VjjF0EuyqUSMIPk4YLoyYbW
qtH1AKylmI4q7565i2kWyxb0FSu0hxu6hLjJ6SEONkvcaAJ7ieSpJuFjppBcTv/9N4jVQ0PAw1xY
/RJo/H3tZvHc8kxHnkq5tYTTP0fJxLYcKaj0LPXqVxmCFTOhA8y7NjmqQRzd0X6mOJmKVeMjerRK
ajuc4MQsMCjFh4IBW6UK9m4ImX24sfLkWNL7kS1jPS3iZNsgCKMslBLt62cLkzpNaKJYEcKeDtKw
CJox19lulh/GyGKIhoq+IBJU2eNr88XJFfKf2OO8pg/mMzqejWo0S5HKj7aVbDh0cPooSGIxJq16
08tbpaGaF8mttzCk7CtGl5NVUchogLVCKYtSYrMcrDZbiI4FVuspFEvxqaMXayUip3U3AlsvsP95
QfrcqqW8Sprwxe29txTrl1MawSbu/Z3c6fdYk45CIESOEeoHffit68bMxNAwF5F3m7O1mYdRcEqY
jcUYnkwPLEZWbtQwfshHtvhJQVl5xGmWtvpCn7yUSrcrZJwqalW+hijgtQZCjmegONYkj32eXDPw
2B4GRveqplbvWByioet4HKPIiJmbUzWvD1pozNGJdfolk6pnf0SO7pULKcGJVhdfLfUuxWSjEtZo
R/kz1GOVndKnFEhkit1Vj2a4AnBS+gRGEViJoX/BjuNelAPiSH+hKRQYNbuE1qoNH3GP0jujLNDH
2r7l8Ncq5X4wyB3MBd4FD1xACsRvXro9D71A+Iv0jV/q/emzvGdRGY0byyWeuDDooaSDf1u3aMaG
VL2V62ldSzAdlbb3xKR4cpG+GHTL5paEoTIFlShXPi0ot2kh1NIpIh0YMSx6/YUATuWwZQdXIWT2
le0jMvs7qxEHuUs2dQenlFYdst7xSTLHP5jDb/oYG1kaYYxHnq7ZqPm65AH2nrbIi5H6j/wWqZid
63AzlBWprtGujckEG/VPIscec2EgKIK90eJxC/BumbQbI6vCLsPOgO0BquBKe8y98DZR0uVYDa+u
1j4Qavrei+QjZDnw7fqTA+/KbqlLwEvS1ybiVbnSsYFGD00wbsoyXmQVlLrCX8PUYOjh+fT8NRWb
yUVJCxxdgD5QWWpDdx+W6osXUwnCle/NYt1vVk1XIvLKulnt6s4QNH+AdpOCSqbvQgu0aXuLQpat
60JBJDZGWDFy3IgzP+pDlF/m89i39PVs77kroh2HAxIs3DXgsVPFg8sq+0PmtDBTzXDFtg0F7liv
yzC+l/Pq3vANejeCl2YlZMzlRT9TGughRhK+UufeoIq+LQUDhA7uJiBzcOj6jU3jemao1aEkDLb0
7Dk7vbWFvahpfc5edbnWCE2emX02fQd/WlV5RtW1CgROSsXo54reQzRJX1EUbaoSr+PY3jWyYd0D
GTlmXf8W9+m+7D5SeCm4+7/DwnuiP/g0MV7qsX3uqvLTyAne02gvyOzkEOnF6NAtIFDMGrOiJZ5X
TbL7Ful+UfROz8HW1JN1lCnyDGDpFhLBbYjgZKSnLzC342BD91gO24bwEdp6Kg706sEQKiBIi+jO
HFurtjJganE6Sl5NU2NxC1/MoIyXv+PzlAucu/NAdAMbeqyrhN/0z/S8su/yplqhWRo+qRWMc2Ax
TjrXrlAXL1AD5TP2cBLRAPQHgHFx9RAXqyamjE5r8Pc7uXQj00X/AfZllmKbisyNjET58h1sC2q3
v//pS1zF84zzQFC2dHtpAsQOC38OeG7mOvUGbowzicqucDT1C5jI81DzVkUsPYzEbtRjcWjcntxy
I4Z5JrX+oqzYIoNRwu7XsdOkJGWTAO0BbcK8scqsbFPb6UuY6ZtM55OOEhmzbBwR9luil4M/hwRm
fAmyDnhEctSF/l7U1Om9XHsnT+YmGjldZBNnFwCmIWc4XrGDBRL27j77iOx869IWMIdgJ2fRpzSU
Tu82w3I0kUcLDfhUv0CI85jju5TVcE9fbmEgjGsG7VGvMDUm5JkvXeXq2740lKZH+M/bVmpBTJkm
wR6sT3rzqWQrg+7/ldd9CZ94BjSlPo4DjGbOGi+nt06X0R58mjanV0XIpnRlUF3AG8tnaFOjEFaG
izZbd+WHP+wG3LUqujcaabPWlJwrt/Jz/pR1nnLrK8RoB6MdEaOUHDRnXNOKnQ1LZT7RrBEtXHlk
6s/vwzpPubVFm8p9zXVUr1tFVbZIbbOa1XhmhmkX1GbY0McwOPVa95yF7FvS0N5WproaalpQBmf/
1qBBPzTbhGSwqaWAdRc7l4DGqrO5Y5ugZw9S6j62GKmuPJ1LP3p6Nf8MohxXHIgWMqZUIhw0xg9J
khwr/SsP5ecZybLPprvGM0xPFjwTMz/Jbr4QNNp+f62Xfvj0///88Ng3PJ41AzS37E3JA+oRqGMD
v/JclJ8/AOs8M5cwtP/3y6f5jq3rsjVn3XKcT3EQmAd+vwnt0lXOKMsI7tgXaFaMRNW8AQ07x/ji
EA1DQR7l5UBfxkzm9CMo6ywhV88EHDdqbFiHtzUC/tLfoup3iLWaKQjOAnUruuTUViq2iZiTmr4I
6vw+lExoV+MmHuNji/uvqW8qtpK/38LP37B1nsc75J7UV9EIrbsCMdQUEIJa4+R17iNq7q2FQ//K
G/mLIv/frFXLPpuS2GPolk7RbJ3Wlra2/OGFxsxCcHx1JbR9MVabWRB1r1Gr3uFsOEyGkTbS52Ht
7by4Xvm6sgqRoXFMgkuQa4Fj2AGOB2T+xIfT6WZjR6reuqe/zxnekbByoT0ysY7bi98f1jTsf7qF
swmP9kkcq3lHclwbm1C6Gnrr2legjjdTjuHv19AuXOQ8Abhv2eZ7qRSvVQo3RaHOQrW/j5L01qMU
rhbFmvghGsa7DNKHiwZisB7bzl5Fhj3LXJrfXgGzsrTQEO8NCytxO24MNHWhPy69nq5ioIKgSLYm
Mh19Upqp3sroBEKTZOPH7bqVqIF08mrIqxUEZCeyxZURcOGTP88dpl5FBS5I07Xb+Qf8KEupSW6x
KF55ORdGsnU2FfaNqAZjqKmUWSODhaOfcUjTY1C5nClef385l27hbD7UZLpHeNrY/kVLAGePI/Hk
YSNd+RYvTVrWdNl/JsWwQAddaDkLKnT4+iFdJqtmGR3zDTL8K/PupdE1zfT/XCKrK1sUFRxvZq5l
GtckVVqvkW19uYr0+ftDuvQizibFygQqE2CgWyOq3PdeP89C5DdoXgcMo+E1CvWlV6H+90ZqjL9t
6U1Aclfe2FQnRB5DMlPufr+J6Xn88KmfJwy3cuECkiODggR6J41YOIwrb0CZnsNPf/psFgldRYBa
0Kdsco6HCMAziIOaWGH8lJ06Ns1PqxmKdV6U0JH7nPqG2hb7tsqRh4UG9hgbd+7vd/lzPJt1Hkbc
d1lkQD/N1rmnsV/x0z2Ml30rMPYJm07USNNDL68E814YeudJxEqvQHgxZfIwQcfM0r7fGpn8ZKrx
gxGrq99v6EJurWWezQJ2LTMt1/X0CXULbclCc9MtpZUg8PfKFaYB9sPrM8/mAKnRpdolgWit3Rby
jfwUbexFoTjtd/Apdsm9/XDlOheGiXk2GaCzi4TdkBODjqb/wGu7DB3rpiRHYC6dlIW8Lq6sOD+H
oVjm9An8MyVYLKWWbnND4Y23hgG3mh4YVP9rr+TSAzubDxo9RONcMasZp3onFuNa3Ki30gmS9xLi
3rXXMn09P72Ws/lAEplmZAo74dTGwaqi4c9cmIg6sOJBpeNnET9YGtqRotcLNdvl72/p0pg+29Sk
xej6EhgnEq7avZ2aKxc+hO3KcyWQrj2/S3d2Nl/YI1yuodbSddIM9TIJCAinx9H3+YtkFusRmrIw
iuNgAVPPqB3Ofr+z6YP54Xka02j5Z1Q0Rmi7xaBma7NDUq2FEwDF1xGFlY5ldQesjYvfL3ShfmP9
ryDoOjVzW3Al7LqH7A3u/ppO9Me4MVeyEy7S/dUQi0v3NP3/P/cUjMQ75REoek+jXRGHpD73eOM9
KIlVj6pL9o95yUJlT/+L2+B9AIHlh/UtDLBTq/X4r1y7WXnCXhoVPdbfH8CFSdg4m1BKD7gXnQgS
QnCPq521DFtwIY2Kx11KtHWXx2g7qt3vF7uwbBpns0qmjG6BjydbI64m8Z2SH/VdPbl2IlIufBDa
2WdIQ8JAvjv1VVcD+D+ULU7sWEfCKpWVhc5gWb4Zy3J+fUNzobIFQeS/L1VFX42TnzUMKAC0mWCV
tak7M3x/HUrjHkW5U8E6VXJ9PzY9zi4iJez8/fenKfQLs7RxNnmWribXcZoiKcHdXfruUgUpWwr1
VHUoOPVKQ8FJDVju5zFRCic83NhCaqNdQWWUb0bdameuIXtOHk4HeMm3dqNO5awxR3qw7WuiNTa1
tPLodzWek2yujvpRqs1btrX0j0VazhXD+7JU7akpYe3r+nNg63ejWdwVRvgu9R1OsQa0TON5jw2h
VwvVGh/lPv22SrVbkguwbKjfIwYRN7YPyhPv1mMk4Vvg+3+DOnZT5xJNTELZzRrMkeiQutr3Hjnj
IKwFgQX6XRG2maPHtqNageXQc761FUWdSS3WSW7kAK3wxlWLPwId2sKwE2vZRvENfSC6D9BAVqis
kTO0Aru41f+xMhf8gmaJGfkLmdPUpGBWRV/NoT49t+CqXM/f2BUY69C/l1S6AR7mYKN76cd6H0g9
lLDxM+2KR79AtK/icAM8/+YP8WOfYCqR4kxeVUVw03tEqSKHhp7RUGLEQKWH8FzCRGkcK5Giedpk
J0nLHoaKzCyC/xpTWScWC2/tremt3rZSRyAEMUswOFKINeomscDdqh1ne9E/mAlwH5qgL32nKHAz
uhKGqHXXuHgOAdtOTxxlVB5QhkyybRcQbyaXSOhMjU48YLUUB0U1blhXcNyOJhhESHu1yJAgWYjV
hwB6XH307W5vxOOpN+pjqBt/YLdB11IwpWIVcFFMdHp5F9bNu25oJ5HW31LhkneoNK98N7TcXeVY
Se5CHVR1xfpZLfMiWAK1Qtklt3tIL/taKaVZRazhFGc/l8tJENl4j7Wg7l+a6ZteBksUX8cmNU4C
9jgbSs3xPUCwKYkHISzdXIHREDaoq4sa974Ek4Y+iaT2twSRYuUnHRpK7DrN8E5zhrtrAoIlyLhF
2azc2a6pz6EMrvIwxXSafeT0oqA7g79NSJD2izx0CNPTKHyFW10vPvXAegMtTYm7rL70LFcA6uaN
wzYe4VDCAcTCncYDkOaZia6tDL0N+8WNFiKIzIEyF0HxrLRISnvrG1X8QSoigsY6/65U0oPZKebM
pBsDGvUI9fAu5vufyzhV6Mtlm9YyVh3IctqxaMwnL7hEW8TxRR3PBhVTsj0ZGnBNY/TcajKZWDHV
wC40HBuRtVN66TPujGSuNcFzWvmRM1ZmCqutdLoy3ZgS0aaBtbOtYNUoPeRjAyVG1M1LZdxnbnUf
tGIqQCK9GOtVCGUltUeqjqL+jKv0vvBwNAS+/jD27BpswK+jiB4AXsHNGeM/Upm96G7/1DQRzfgS
nXPv4wksrLuUIZl7qj3vE7bqASH2DcGRZbke/fGFgK5pRBJlr6ZHPzK/epRZs0IxV5pCE26aURQv
nvcN+IZYGr+g/47rUba3Ye59oiQ4DGBn5mnXH6JOwmxqT4COEVVDd2+M9TbQ4RcCKgjmZaneiRZ9
Q2fla1DqqFlLFuS4AYGSK2W1kKxx1/uaw5S3FV5zk+Xp4zBUy079C2LHheHnt62bvrQ5tRvN/9QE
AmNFC7/Tmn+4erexTbQQKkAHL3NUozsaVf1S49fXOtShvVofGhkXNPEFbhhTV48qBEY1WnuT9r8L
/8ShqPfkFeM+rO2FjWcQ0CYSYeQuixw0y2xo0k+6i9+1DV0amp3sqHYJomjSjjfh5E8oxydkBMoM
ly3Iwmj4YzcuWJAC0IfqazXx5ZMtxfUmx9iTWuHDRl5HXxKYEuEV7bZUB8D0PWrKJl4F4ZRWbPKU
Kind5SMubn0AOGqvTTT4rQxV32odoQm6MGKnV9HR7JIvXa3eWGl6xq7YuYaxS/AW2FmwkSvlC0Pp
jZwPtFAwHZfQ/y2pffCIrmESJEKwGd58g6onC+BysMd9AdN3AYsHqmEerRIFE5ZSQihkqnnXcwlA
n4tIAnKTF8EFYuJAQLUKR1z2cv6hqOU9Uqx142mbIPI7ILANiwVWmlQsKb0ib0tyktroqCuoETFt
pE7FyC8h17TUyFqYW06fpi+yJm/ziYmFOdmbd3r6HA2Rz9de7msM3fPf9wLWpa3A2Tmnq0gGQaQc
rcOkfCH6NZ5XKatbYux6nRNIJXAOkzkG0pBufZTVJ5CsvHcFUrCs1YuJoG6CJw4N8yXS0LJIXrHV
B+9eoiquyuV9qhRvOQ5Z8C3EKBSC8ZRFhwGpm1daG4EudGa12Ho9NEt9/mzBrhtGY5OWBdIQ3d8r
abBLkvJOJr0AaABfp9AXMolVQRni7Rf8TDL8ynQXEzhEJq61BheyzHUTR4kZbxpN5gRVyTt7UI6g
Af9UgbyDM7oewefEBtQJV8v3ZpxtSqzSsdvDRKtB3AGltLWnMms2eaovNQtnQl1my0jNJuhet0XO
aS4Gvdv3qvKQSuqxtSaTnPY2iOJVz7OTDA4qNz7rRL1S9fh5D2waZy9KtPDtfXg/63aEmZj6jmRY
+OrcK/v5C7HjKIP+uyMd20JPEVoQkUh0ujHH6r4lLc/bgGwrVt0qWCRzaL3xTHaSZcUB6ziGV85S
FxoSpnG2GRaZ78Fw5xRsyKekV0HSmVvgHYtKjQ4oQk+2ZmLKUWdIwjISBqLuPgwf3OrZ624HqZ7L
ONcw8a21sVhFJVPAGOJ3s2ZN66599eR73yXbzkzKnRbQqgpFHOAhf1C/cpy+tJk/f3SJldQJ3qN0
XT+DmVymS38J3BCa2ypZDu/ZlUrUtDn/6Wx79pTAryqlOpVwShJY0vw+aq48/59HlmWcHdUDTGlN
qFF9ysVTmJx8gN3CvHYiv/Cr9bMTuW4i3JBNno1SPef1mxZeeRoX6j/6dC7951RsDlkdSi2aBqy0
j4OercpKffO95tmTytRpM4vtnP7WEpb9+0R56Yyonx3D+0pxJXugQKyu2J8U49xbK2tp/jH68/Zt
/HZn5Yyc4vm1ifnC94gj8b83iIOmJPuM1+3DtWOWmlSGZfLOfhvNvD/c+mXUYtzsHCmKl4mdnNQY
kYCM2Ko3SxmoXXhvesqpc5tNOQ5bkMjI3aL2TxzH9ZU541JRWJ9G1D8vQcJgl+YyRTJwi3Uwm54I
TOJ5Hs/sE/OEc/3AfGkYTf//z5XqxAUXy94VMrH2B3nEA1LGK0vgpT99NrHaMJSRUTClCTbtbdPA
cP8/RUJjkf3vj+4q3NajizRGuH3FXp9CjRIvhSFTShD1U1/jTrkyOqc/+cPkoJ9NDmqpyYAHYWIk
/tzYoGg9Dd0Maipqoic0ewftWtbphclCP5ssekVO46HlaflS5MRle7JycafI9ZW59EIlRpxNF20C
xB+ZcoZ+lk1wJ2cz0Gz3SGYWUspO+/endaGiJs7mDoJb0gxzbLYmc2FZy5919gQu34nDjd09/H6J
S/dxNlvA3CosSgnZOsiCverpr2QIc0/lXjNRKP9+DeXSfZxNEUYPmURIiHHCBlNjpb0WfXPr2dF3
nsjb1vOwPYTvXhBC9aVikvkHkEEPVZw8GoX8VJfysSZ8hT50eGW8Xxgb4mw6UL2gCysM/mQNPEX6
ewkqwL3W8r/wlYqzCSAlXB1MRBytx3Ij7E+DWMzfn+Klh3j2+Zda0wJpjtgAl6FjZNJj43bhqq3q
J+IeP+ReK668rktDYvp0/5nCOJh6qM4r4prBTMaAEguyrQb1EfLLlVu59IzOJoE0MxEOh3ifpHiZ
81d1FAa/P6RLq584/+z1JkvkkT/dLs1n2HeIWOcicJS7ft456qycu3emsejekyvL+4Vb0c7mgSLw
myQDRLE2pIWHCVDXlCuv4cL71s4+fjhYYSBlary269Xg3xMVum0Ab6VWPg9C68rzuvTzzz5/yTJL
JemrZE31/gurLAfdobz9/V1cGEd/JRj/jKMgKm011CEWqJ5yJKVkYWvDXRjb2A4s5/dLXGpIamdf
sj1qpq0H+RScnR3Ax6+8m+Im3fx/CNcuvYbpyf1zFzD3CZ6y6xhpJ/b1ZfLI/UDletOcZAO3Y2Eu
xrlC4XPWP3KCQ++Jam48pnt1lu/xUFx5T5d+hfbfX4FJO03yjN2pLPV3XaJbmFcRIadANcgmrnTj
+fcHemG3qp19Pio5Arkc2lynxUlq1wddJ84lqLQbEIJrxSp6ziXjnW6G7fL3K164M/XsA+oSpXb7
nAWIfJ9I/GmQMivpqoWxYiZXujIXBvlfzdQ/r7CVdaykCjcF13Cnqdoq0Mcr7+XSkUo9+4DE2ERI
lA1c5Cvau/Pii7JpP5eX2hz02nvhXrnOhW9Jnf7/n1sAEG2VhqyHawU41lQ+92+79JQk0ZW/f2ne
/Kvb/OcCluynpLC7HFM+7OfmAICase2BdXPy2SQFlZ3IQV1/7X6UCwNNPfusLMpoYxHw3NQV2YWO
twnrWbOkH+iopB/wAEkydTDW0whtl8Nav9ZCu7D0q2cfkhrlGvFBXLem2RC5YoFZwuz0/e+D+dJI
O1s6Q6ElIQjceD0aGWYqSkbmw+9/+dJncrZksn2iQISWcC2McJ6U8lwr3ykEhca7Pqx+v8SlR3P2
7ceZL+NZ5BKSICRTfOqgi+Cj/P7H/0oef9j4/x0I/wywOLF1sn/os0tEtQhVvUun8JwsU/f4g52q
EXsrDx8IkyW/Qy7mmYZtvOmURRhbi8APJubIeqLQVNqzpFVbmzwkHEt7F9ZMrAhsvY22dUOsNqRR
yh4kxr5ajRotCSuI/gCSX/kuqDmFQ/6M9A38U8PSFNpp9MDL+PVAIX8AERn6C7+3XDxH3Uq0ZBNZ
VUZ9VXdvozZdGl7yUvTmfgRcHFFQJlvo0ITdZ6XgD3eFeIYk/5Vk2XehDzdRTQU2oUDlAw4qc1he
1nDXEQWkTFRXgLgF0BXVmg0VYeVBp1Jxj6jG+3S/J7NqAJRClakOJMkXGNVjUxnbUZGxPbYHFIV3
lZus0snO0ujWQx33Xzhit74dYT8nShroNskFxmHyzfqVJBwbemOuEI6RTQHzv7/TnweMeS45VCwi
4qKGegxdIWIVcroiCmD6/v80bZvnkkNJgr/Ym4ISHjErRrAtm7vff/fPXymu2v9OplFj0F0kHnPl
wrnVAh8Vozj8/qcvrAfmucgQaq4vZ2HBrm3dLCbBjzTHQbnR8MlcLzJcEHWY1tnsKamt7A7y3xpo
+IAtcaF2D5ZTOZNsv+1nZFDJ1fyqxEj7efKBPP/fB6b2bZroSZeRMAr5uNP5UgozIFKLSh8hluUW
7+1zRZPUxfEE+xOOQYa1MnY7XJJ1/EHeFeDZ0r5poQKOABOBNVRAIsGr6jrgEG+AVuAm4AGjF+Qa
C7pBCthYjG0oD95rS0Jb6z0pJm2pvCxkOFndqqpBGjdK6M/ruCycuJO+9c56g5LGVCDLN2qqclL2
hoPWQeIqE7z6o15maFfRqiel/yD12p2nW3/wIdwDcdiLiMC2otqplffiZfm9ZYdbTY/JnlX0I/Yy
qvqswLMkJO5vsP7AJd3wQYGLhITpjAdtxKfQiuE91CqU/OMKkeMCEzM41UYs4xxJjNmsDB8oppKF
21HPCHVsj8AHSB2x3U1uKKs2pzWr+TRs/3qqCXCP2zkeHZ6k+WinUBvi4IvAhY+M1oZFXJBiaoTW
9dxA78PJK6U7GD9kaxAtkQe7zECnLSULCA1OLCcbAN1fHbjPRtG+RBcc5WHYTvRhN1BXjcBgJlfJ
B4ize6tW9mGf32aQreQmuhFk/eILLZ7rGttgbTyFSr41mvogRZKCOQONdODS4P0fzs6rOW4lTbB/
peO+oydhE9iY7ocqoByLLHpKekGQEgXvPX79HnB6d6RqkZyYjmiFbogsAyTSfOYcU7iqDC6s0D+o
ISwaa7HWpPOmxxaJRqNluv+sUPCduUeeDUlHInDVg5IsgOOQN+Fkl78gP3Q/eYzfGfHybCG3Q1ui
B7DlllQu0QlwC2ZzYdQ6gICf4dxe0f73raxpmIb3nOkzzAmqSTPzIrEgcVg+QcbrMEy8jz/Nn7+r
rZ6dBEFq1wGFaJR202faF/EG6SZCMOeTHfh7L79cg19W5i5RFBpRZIKKZBeyeMKX+TSq/s6+9W27
+ctra0Xbl+Bdqa6b/U1ek1AsxYssy0PPaP746vz5Vtnq8rV+eYsipO+9B/O9g1szgspW3FYqTFIR
3bfFJyvd2/nnT7uXswmXiAVxsTghyL23b3JENV/yHwGunNYzftbBNr021pDanijHeU6OS/vUYrNL
d5wzEFqXV1W/mj2YhJwNw+3HX/vPi5j9Fur+5WtzaqJbwWi5ZTaZT7sIJBQI57MXf+/Vz8Y/3f5+
SAF1sWstjBYEyY1L8pdrstskWSv8RxWIG7SiSnY7M9zBfCNUYslJwkOb77X5YYQmGiiUp0G4g5ku
YRC1Mt0U6ikpHoz+IaUi2lDMXdaPIIJgZRukQKE+RPYmmh/DHtgS/a8zLu0hozVYj9ZNsR+Hchcb
EN3ScgtHxa2czwIJ+jJv/OkGn+2viecGYxVwxjXCZJ121SXU9nuRmNdJVDzZC4wU2B0hyPGnqswG
vvoMNJZ6U4ZyZ4FRnnRlWldL35oTK57dJveDmF3SwNtCZDba5SF2WwEbrU+HDRnsdWPX+zaFGNGX
2CectDkaBQj5KH6oMu1LoYlPcx/vPYJn23pVWJahUyCwazeDpy3D1OVGuWiENwCKveWgqrifnuuW
6/WH6yjOjvNQiszGXroWpV2C3XD0YOU4sJuC/j4elGJtIZZxc0uhx9lIxVYr/XVRzZ8N23fe/Gyi
9JWKvYnNm88s21L5KmS8+/hpW17hT19rmXx+edroGQK9IWhN6ag40YIbnZoMcO0OhQ7sJT012H/8
Pu/1SZ63QOeTPwyKA0Qr+Blc1UfYULy6CwFuN26El7sEAj1qE8rH+TE64jl+ju5xga+jzWf5vHcO
5uJsOqVkJiroTih2VWwe4uJrim+spIQlc2nhXMfC3+iknz7+tu+sPOdt007vR1JgBdxh3rb8nTpg
LH/8+KXfGfXnrdIjfaRjICn7LeeLAKDBomVUk22Ktv3jN3hnhhRnM2Q5z1nXqIy1WPestgdFOH1y
Vd776OdTEawQw1YZAsqcnCqAEOjl2ussEjvdF9knb/LOQcU+by9GxVaGRpSlb60c4Eg95VZ6RPc2
7TZfq18/vkh/vsFwfn9/bDDApJmuLcXnhXBNlBnpNrB99+MXN5ZL/e8PpTzvKUYqNKYAHBbgXLPt
jfqqVE03qcODLfptkQ8XighdI0eMBnfLqDBzFUjwQBnRsTehB6OCFYrvFxvi41WIPHTwzY3f4RQw
Kdo2AS21sf+oV7G6crTqFszMImOGYi/n+LFZlqVh7nxqi/3v2E2Bdw7bPiSqgB+obtNLiQSAOq5T
HBDeiBkhtUZxqAD78PHXf+8Q6JzNSRkoN4oXoYqke7ie5YYqGGVekX1fG5t6i5MxTFZkOz55u/du
5TJaf5kBS0r4RR2OS1nPtaNi17rV9E8SBW9Bvz/dyLM5R0rD1ERAgDY3AJ1R2Cuuw7LaGtm8BsKz
mepxbaTILTIKF1DLyiryJuM5BlCfwau/UOHGBAkqz4ZKaNr6khvg4EaTuaLtnz6+2O/My/K847kJ
e86KIxsiPtRlruWXjVrfmaZ2rdOkD78xXKq3xkt00RkM8OSx6RbAmeblc+UVheI11nTNHmEn+6VA
T2KUcxo4RhacpTTwlxZkVD1MhT/iwHiq9TD+5Lb9eTKRzrLf+eW2xbPdOv6yJErFAUAXbWtl+BFG
lIVoFWW+H1+dP68Z8t/anGXT9ZU2Fzt7GsHbN/JmDssHc6AqXE2ewIhTOVgcjDp9+Pj9lhH+p/Fy
NkPmIrIANVPOUbTgUisE2kECyL5sTkHibxtEDh+/z3tj/mzr5Kta048j65NtoN2BlpMFzxKE4Mev
/ta18Yevcd6LrI6KHw0Zj5RP38XKHIeHruPGCAWdallT5iqfMwsnahccCwPNipk/QLa9knpLsxIR
R6BmWznZr4mgQrqfOVRpFRXW8fU8NtfGQFhRpRlfNDNndVoOqB3ErH47EPHsIK/J8mVuBSwv5/Xj
7/POULPPVsRGNR04ZIIZwroN+6tONQngYg5QP7nr71TxSPvsthPHtMC6TsWOQ8Qzho+d4sGR1L+B
MnfFBXjXz+77e9/k7L6XkohXFtF2MuL1NSlmRwJ0aqJs41j+J6dW489D+Lw3FBJxj/aC71ID/QNM
fbTN6vbj+/DeS5/tgikXFnag89JBmwCLA005fTYNvvOgn/d/8roxRheSoZTfSQGEYexdWWxj+8Zi
B5feT58tCe/ko+R5H6gxJGy4CSdCaSQLlLTNJby5S6umap+BS/fha5opVwTNdrnW3alC9UaafaIy
BeXUoqww3L6ZPxnY733rZXr4ZQ6V7PLpDuBbz3WMG8t+bDi+qFTZ0+34qljdSgRjtjbg2nwyMywv
/IeJ4bxntG8FzurYZ37rn9V8XypPZu99PDjemTrl+TNEQ6U1N0xpDcXy4R0t3bRH31bAgMau/+Tj
v/P4yLPHxxnNgRVyeU7xOZjfojncmcHPtOm3H3+Hdwb4efNk7XRWYsZM/3Xj/6wwL60EFbQfv/Y7
l/68XTKgC1O2Let8ozd4mHTPrgcMQ9onK+V7c5i13JdfxlKRgtHsZiL3tatuwnW6cdJL/17fqmts
Zk9mcIiePvkifz6yyvPGx7QbzXkCqbUzaqore2M9j+FuGOiDc+R+KKp0ZZILy5rc1Sb/MNan7CJy
vFYxD2phFJ4NBtbHiCtG36CRs4IJl+qErhcapxJtLSpZizwuXEkEuKjFt1koP/pWh0jVXc6LQXFC
0oxLKrzEMXpqdG2bGgF5RdwUeaKsSTWWWGLEsSmnCXSpyRRu2Vs5mpdVNeyUYdz0QwMnVhIeb4mq
Wkbmjk5yC+b26OBrHmilWeRZ3QpC5r5FDdQPVeVSefVZeuudYXzezFmbmAmpkqfcGMqVArWw7h4r
m2bnKvjfLQLn7Y1WxC43LHkYwax4PmjraZg/WQSwrf55Ejmvlm6NHJxKTfos6voME1F4kSZqtKLa
+FG1k4uhxuvcs2tqkgcrIkSHcK9fAVzNV2LS95NKQD/XMcJ1jePZnXKKKTdboXlHjyTEd8hUEFLT
EDW9j12nUwvBuanyFICcyoy4cR7J2snQuKvQPZSqluFcRg4X6F/n0bka6CqjVgoLtWaAVo4PfTWi
f1LcyBqvTad6sAVJUlMY32pAptGgh14VSXIdCnlfwOO89ARIxw8CbHUE3EIWCSNu9qIzN4pDuYJj
G4h6hqccLqlhgnxUTBTNUx5ep5P/UzTiS9BUJ/rJT2NDq6SjTA/5mPHj9sNgaS6X605VsLw4Dn5U
9BgtZjKU5He5L3c1P7XW2vRHbdMMNRXfBpP+O9M298rY3iR6OKzjcbzSNfqGQr1niegPbV8DXRuI
F015dgmws1mXsXkzdnRstDnpscZGbUe/G+jnsWOkxxsa6No1FX8vwoi2UTmdbB+bqKM8lv7croaq
6I8jOYeVkioPPm7ivUqXW6s1B61V9tZE3GDuKap1tJ2dARxCkucE2DaQZNtlCBi9XZVDvYUfcK9V
BsnhCRB+fQc46qc/dVcxLSyL0GuwJM5CWc9eaOevfhtrbqt39TpUoEkmGOJiFVxq5rRwLJVHS6iv
aaO53di6fcIzg0LTwYk1kPIby6tYncUnE/V7O4Tzgv3QCGZEN2SA+o3+NpOOe1wTxAJWFOS6Acj8
VbGhl8f+ZOV8ZxdwXshPjVXczcv7LZU++kW7M7dUJxw+y7K+s6iZZwtD31tTUVFHDAySOgQ2swv3
+uOl4J2J7LxCX63VXmEeK3ZZQ+bWqvFAFHE/oyjKMCmBev/4bd4JKcnzKnsjq3PbX9a21h08NKue
/TXY8uRt6Zd8+Awz8N5tWK7fLwvo0NscYOKOLeh+PCaHdreEsemf+mRYvbP+v3Wi//ryk55aTcTL
R5RJhBruQsCpsGf/l5dI+/3Tq6gAml4BPzW0iIB9/7KN2xbrur0N03lXZc4Bg8qxiXXCyqdEVb7U
Mr17e+//+D7+n+C1uP6v/WPzz//kv78X5VTTddGe/ec/T+VrftfWr6/t5XP5n8uv/v8f/f0X/3kZ
fa+LhqbJ85/67Zd4/X+9v/vcPv/2H17eRu10073W0+1r06Xt2xvwSZef/J/+499e317lfipf//HX
96LL2+XVgqjI//rXP+1//OMvNHa/3Ibl9f/1j1fPGb93FX1/rp+D7vnffuf1uWn/8Zdia3+XOtFr
KVRHGJqzbCyH1//6J/l3cF6aIVjbmMidpRo3L+o25F3NvwuNoy0QDdrrbLTRf/0NRdTbP4m/SyFN
3TFN2yDRQqH5//v2v92n/75vf8u77Lqgr7X5x1/aMjj++zhg8j/LdoSlOw4fQLPOT18yFfjt06rZ
iNLaoiJweweHGBL4Ct5tF00XfvYSEG0MqXrqk+oa6t1xsBXAxzbbi3D4Gsl8388QQH2kBBg2Jp3i
zqzL7n3MYb9c2n99+F8/7O+P59tndYRpqIZlWLZmirNzRmHpJVodp94MEklSBqqdXJieX1dGcBoq
c2vM16RpP3lo3zLhv18h7p2qGVBIycDb54X9SSlQlUdmzSKKBEUtaIoGgqofA0SraWIdmrbztOZb
S+tqmRy07jJJ9Tt7b+l0WM+R1wo04lBu8k8uxll58nI1+FwMKGFp0lGt86qgvm5MEJV8Lkv1N1MX
eBm+RyaYoam8sa+8Oer37GzovjY+qUR8GxTnl4RCBctSGYn8qf8+49DiWcdQY+tNk9KUW7Z74ZuE
vaNTZwt6n6Fk42fLvKn0PauAnADXoXIjA+POuEgsh/CVoJ7pKZwQk7q5safqFA/DLYKxO4Q/X4vX
2eweeovz+WIJC6LrrIFoI3XtXscBX0/2Whl9L7cEAc/Iy4V6AaGZMgqQ2lnnmREWXOchoo4osekI
6nz2wfQ/zvLBnsxtK9H99iolFdXJQEJE89A2m6xtqVQuQj7U1d0tugec4BdNjefILMwfZlPupxCZ
VGEPOwKzYNMBY+diOE5WfVKD7pYP92i07d7S/L3Zoq+yrel70CAXwtKx6ZwpodUXb1yJlXjVfgK3
U9823r/dEcuyNIGLZXmEGRLLo/PLEhNrQlNTJ0g3xMmmZI8oUg1u6/7CDDxMKUrtoo9GT5JC8SKd
3K2ah5D+i0eAjYXj6YBKxDpoVwk2owcVB1Jybw1r8u/ac01y/olSPKRR3bgmKI6XMoh2qu9xTtM6
1zFOziEJd2lG9ypE320a6xhYl9ghSryKciWkslpJVP2Lb1xFUYDL26vRVUwnlbZaa61E8OajuyS6
TLV1b54EamX0Hj0Gv+Uda5AniMq0TUrMIluF9aaSe7y0vnOgcGXKj1qMJ3OTZluVAxUK+2xrBV4+
uLRPhMV1Z+/HeG/gFhE3Nc154b4rTjn5arF1sDrVnoOOj6xAia1iU1FdJFeafV8C2de3Wk34l9Ps
dAH0vHI2BcVZvRtP5NkjZjhPoiLg++AFnoyLeFgr/i0QBT+6GXG1NGtRbavoxKCLyist9UaMG/OX
bHwcw7sg2s9cJbaykQqCO/LduTyOhbZW6B5cuvxldFCHG+GgOrya6gsotTTRm/iyf4TlupOfTSVn
u6tlEWD4OJrGUmSwRJ0nHkd0FFqB9msjKDdynuRAa0iA7DanqA5pqwJvYuZhwk0yXZpZ6jZIFIFo
XppBcxtOymnWkm0PxdKamHfwelcYhrr2wbKhhox3uYJppNI2auvZy4zY9Gt1eLJUdkLWa9Wjkoap
7nTXFYIDeCkU+glkFvquGMFxECmoZoKyjNcxfRUlJOE2prjhVVIuktmkphIcwKTTwmE7qdWqT6kU
ZH/VbBRopBrmuHvT54DmCmOn5OEqD27i9mUutkJcafnNmN0p8tpJN6O909JLBHolpq16XWWuPa5a
uk+79BTigJGjG4q1YSAwmdBT59pm0GdXd65156r3r+1mV1B5kt7M1YNo74zpyUhOtY8TWUOuYj7p
0feWRgfOYO4gS8/M50OB3LwVnEFN+gmbrVl/GTOy8H7wye3Vf9/+v91dEpmaFKYKrd05PwZENhET
U6JRrJT5ecya2pOlJr0oJ0Pg56Z54ZdVegAJw/jLxEkw7UHaZhCLLPLUaTpqIT397XjpdM6L9Hv4
Ocnw0ze1bmfp3cFs/O9p7x9NDTW8XmcVZZbfUV7ZXop3Au9GY3vwYw0QrOscIe4WQ/CLYiNigL/w
SVaFTRK7pt92NOypSP+yPTJtXWfZ1s6mQqZmI4qcaAM0q2KByIhAKM7CvmhxVxqgroPuR6bhgo96
LBGQ+5msEJuP0qIA0iLjMcaZOxdM/aX5g7KbhGoS40UJ1UvRDEfwNi+Y1WpaSWba7auWfuiuXbVK
sg8Dea0YA6wS0MBpruydmECuo89belHUTYB1FAPkZtK+5oEhtwDZWi/Jryorz3iilMVShdYM+RDp
Yc+kbNS6SlO2Wnmf1as0UHa9U2BdCO7nBokVwX2vL2eFkERsrPEolSNPFFHtdKP24C9FwZwtfBos
AjQw4TBxPzKosuDZddnfiyzxIOgsfgXbJ6QwbvKKH2lziknzxdJe4DTaN9UD9t6LgmPxQeJgXSlm
7buq7ihXtbFL4rB8oUe1c5WmtN0spSLdUZPwTgAu0BShHRCyGOvaUdKLtsDKbUeqeT9FI5+pU/IL
qb1k1mReU5Me3wJzcoupDo+AvnFdRdq1jyTg2tTsByuwKMVzwvKY5n3vyQyQbmeUrdvGKXJFBXau
b9i0egKm2JrmsG+FYh2YhDbWbNjAsLLueuimR4pUj/k8IIY0a32VgqvB3EzqqtTFKdCrcE3+u7mR
dfOkZxS5j3qHLV4vQSwV7a2cq3YNIANASBVu8yROTqEmHgI9VV/8qTGP3KFVIIPugKOnUOHV+Vg/
1mFcNu7b38ZOA4ETDeER0SX7kjZ6zce42yiFL17aJJ72qd/hbJjNCCaZahxju0bVlAevfdzBH4E8
tQkDigClNlTHylcfbW7GJu4aFowCb6k96ZdTZuWbtAsnrzUtZdPaBgpgJ1nTJP9QOxLqSD3Eaz2v
qfSvnR9+1cu9UxfFhsm/KWNnq/riziLziTmwcXGeU3bb3LGJ29aJhrhJ0wmhjSF276bhdqWsvubL
nNJYMWfxTm/DB0qaJjdU2ejlU35rErEhnRNZq0TWzlYfdH1VmMHezE3kGCpLQuZghIXSt2pT50o3
gxfpiNYLBg2O8rCEfETmbBVkK5tlK7nYa6OUjUdOh9dq9G+M0VipGutAZHRPje/sc2EiXcbxh0S4
8mwF+lRtWgiM24sQ0cyQsn76KCXjxZIcTlXt+uZJKWSJgb4ZoNM4ztIvnK6U+FUinlqXfly5OSrX
uHytOko0YlqocWIgK1OjytVS9SemblDXqNS7bNlWpOPsNYWueimD7RAVZo20R7vW0jZijeqyC1XT
0ZM1cHxqmxj0DOLwNEp43mFZsJppJjt5kb3U3KcLJ5zHQ7o4jxOiondFsR04KV45PdMPhSk8kliQ
1laEXM6Ikz3tDT0YWOVQ9OIiKWY6klqH2Pgkb/xCecw0oDO60ieu2RnrPmbxzP2+oG2hv0UKIgm7
uRXcCpqkNpMeoYiaZyTjzrQJOpaMbAh3oa7Fm9Rv2k00IdcKK4AxSLPHrZ4YXt0l8a5AxbvOgooi
R8U/2LpxwXyteqpNpJvG0MUGzbKp38fIjkq/euqxR7GPIoT5aiSh6Wm+/7XOGrErBgOd9BrhU7ZW
yFmvrVp/xJCJ5bAfUW4TfNqYSRdvh/Y2iRJrO4Mk4skq5LqdU2zP/LkOUH976cgkOTRTs6Jg/5TH
Zemqysac2/JQ5bThaGgXYgX5TNmW5tJl0FNlDs0xSQ9UnXObEFqPJfUUBmcKN64ICqQCvUU1pWtL
410GxjMk6HkLialYhaKGHkcVAZtt4BAUes9+VrpaNfWusIF6k/4p2c3SjhBZzQ87ZoEN2nunp3Jf
lS2k1ZbdaGzV+0IGO8NRvk59m8BGYoteDw275JCppNzH0dsr4CTvsGhCFacoKVIe8vBhxKu6IuVh
e1IOT0zblMAgMCSiquouR7uN1rcTjVNk89sadkwW7iMYS2i0uge2JJBlRhoFFCOKF2Z54Vr6nK/N
mQaUogIVYRTTbsjlha7n2BJIqMxzY667Sbtx7BiSe2Gs4pEpOXOqfVPjpqw1KV0sM3djN3xJpwm3
kKN45YAmTUkCTyxMq6nO941OjWecE8vOWhXVqrYRqEgYmz8gK73Bl2+E5fseZ6EMX0P9FUb1uGkr
40qOt0oYfp8FRkyTrWNoDZwoFI6QQ2pw2bNwV5P1Wcd92nlpTQgapRZG2UT2blbQNdVkl0mm+aCR
+o2oKafpJG7aMmj8DTDAvTP4GrXHxipMy3wNLg8Gp6ZK6xjVfuBVdnVldjXNERHKO57XdZklptdp
D9ngtPs+w7Km2+U2D1o6sgAS70Pis5fU+PiN0C/JY+lrOICmK8cGeXyg09jB+svB04gD66hmeKO7
VJWrULHF1jb8b3VPiMEXg7PTI5U92qtQU2VxD3B64bJiI1AOCefFU0p7ysmyHOtiSqOLGCqhrVQj
uilbPcAvUw8ZAC/8gsWwTns1vGjtH85kJMcgmf2L9ofFHuQIV7EjG8/f2GfHc6hcN2akMs5byazv
6dipEDSX8cEs/YPTi9LrYbt7s6Pc+r5fX+SFuA8TTezTopZXb38kbFevgqrHPqc2CmSpYiTGYi5D
pc0u2+WPt7+9/VHF0/0oBM/8/FgZTZ+6eTH9tKZeJUdUC8tr61QjARXMrlPZ2bpKEhW8BcZO9kFU
svn23p/i6JjXXwdnNK60iIwCDlTbtQvpr5tSExtpOUxn5FIO1KQx3fazfwC+OntalSV7x8D9FSXF
ZVlLZ2OSFFxlufSHVcySe0lXXn6ZUjOoQas9hlmtIYMPekD9VUyisbwoRM+J1CnsdRCAx+KLnvzY
gd5PcmSt1A7F6IY57+REhqjP4pvU6GovKuicydtAuZRleAHUczWiwnnuqBmhbj6UKBPNehcPdDvW
PJ4RQvv7fGHEDk7Vf7WD8kbVS88ec+26CHL7YnDSCzsIAlCd1fBNBH19E4Rms1LLQb3so6S9Yjai
Zgx1dzKJ+KZgz3NfMnb5Bvlw0Dv5knINLsvK8b1RYap2hnkf+SAZs3waiYnhImvCYecU9XySWWev
Wq2guL7BgCsSWV0kur92piBht4SbdwRCemx8DpkKRT7I2HLYkHM+XM2TcuRENx8lFRskYHN2yvV8
lU1GfUC0PV7QJbiFM1DjW3eOdiXZfg3KSyayGf9PYF9mZSMvk4VdHsf6t276alK1FnG0ZJCUJeni
xritldi8zVUUqdD/CDJ03Skxjfq+Q9m4jf15E5kV1ktcwXddpd83yPCsNK082RIx6fyAUneWgog2
hGiOnKtcr2+nag72OSExtv0+EpOmaXANRo+6HCDZxmQRnZ7o2BRlABY59Y7UPks/mFfkwB9VoVv0
CnxLUHzv5zraKdNJsQkzjip2bcb7mj3Y1myKo5bKh8CZHLcaxXMTsS8W09M85rUHGVURw7XT6s6O
fr6roVADT/cvBgPS62yT1UI0V+N5zg0qR6HNbtSBenp7gJfD9hNRaQfGkEYKKwgvm0A0xBGXU1Kj
buZ4kpuhBUPpW9lrAuCF9hPYiTcNKAaHEEqNtJmdqE270jwcQ7grkyyQDFVftdDEjDGYblHMJv5g
/WnugbSmWlWv5yICO/TVdhZH/ZiBWVvMxFlJAGpSr8aIxE+vh26XKqXX9DDBfaP9OfYbs1Hp5ett
uvbsF72evkrtSzAh/g7sjh23Ft04ghOnGsjXfjBQfmrBWkmyowYqd5ggdObhREUGP6LjPRRts0i8
ejKSJFbT/ks5FORPQQZoyfBYqpbJz7fXAdeqLsl4wSt/YYNaU79uivYrWz4M8ougVPSHsWE7Ez+l
eULmhYunadr3vEORqk3HHEpsmOsvAqJgNJqryQgkTYDVDXeTmNcojmZU0ByfaRwqNmBANE8bo9FV
AnFHW/BNN1R39NCwbUj81wg5CwlXlmDdiLykJ3m7vLWcgpDC1q1UykW9F1Ug85ZPFFOyLJL8Kzvl
o9oDs8218uf8Guoqrm0036u2Mg8YtY5zZm4skuutILDMCG5QVAKJHlZZ+oCz9ks8GU9WgKvTphuq
DJkbbduNTPZTsfLa6SPHjeyZ/S8aWFLfeYZFXls7vv+gmebOLqe1ZiduMlClCFv0Xlf9L5Gdfm/n
jr3GbHu6qZAU9hXMsbjG4vm7ZjTUtwLVGYy70Szdrs4pmSjrR91MbkpTtdaZGd4NKeUDWY9EWeTH
rsz7A/3Me4WN/yqOfvgyuvFV/Rq9+U6nPgJ08Uxxl/HdUFN1HSVzurPC5imKmnA1aOi7Za5A1lz8
z/TdV5h9OHRTvBe8iMS/HWRD6NOkMZN3oahjrWT93qr4IHdjQq3wQLGL5iPRVfKbwonStRTttBIx
p3EiFgAY5xcK9fx1p94Bkr00iAk7bFnSrB02jmljUWYlMrK9bTeneb5NIdavlvejsOVk22zVtHon
kknl9GR9LzLY/MVjNUDGbPv8BFBWMmDI9tfD0S7BEWut82Ba0UmxjGszCO9N4PTs2GBXzlI75N24
MgL9ij59GL3GQ9fwGJa5jZBFUOGRjhHQSe0uZ/UOsxDPbdzf12F0o0Y2nj4LZrMlr9S645e09LG0
yo1msW3WePmeMwXsXgvZuuHClyUsmLK9CQ3rsUqt74bdIhvR2s7tklOkNKk7p9VRaDRXZGJ41lvL
bem0tQB4DLOYVys/yHsvmoixRtkXouqUCjQvKrJ3EPdMG1NDG5mopk1ikShgPd2yt+3WpjlxH7uR
r2E4q6QIgcPqwGMzGvom3aTlprhDW3zPsoaEjtqvwtBuB7UiVC7ksc/CJzw8j2znf7aqabl+P/D9
28AbhmE/+NnDSMoHoEm8Sfh/rAyhm06gWXWDU76Rb0RoXVlpM6yzJjmCS2xWaR0/S6G8qpHWuAEM
tpWgAG0dkJZQKK70Y2xRQ955Xch2M6ZdH5ZsdoxMtYXrihduLuqVU7jBCB2VA/taKuDvLYXuwaDT
roYZN6oyhjlz17RlSvTGSSNOs3Bp0wRwZhGiS6M0JLMfs9yvt2kxv7xddF+v9nFTXtvmUqSTBJfN
hMNJOHtOzunalEWwiQLL2cRVc8EZylhTpZi4Ex3RQpvF2or1G1udqhWfJ95qmg31VJIsMYGpm5F5
yEUAw2oyyN1U9Wma+lUm89epMZ4XW3xu04qdKhsLX26iyC/WMH2TTvdDEe1Wd8Q38NvfzP6KUY/7
VNwZBezuYfwW5eIOaPVNkkcnQ05Hq7efzZwKMjUZ2P3JLVWx2yCpKli9NgPeYsutp+lVYtDiqFff
Oz1l3go5fkB6SKT/lM8UAVqXgcGAJlTLYTWH1xv+aDUO1ubEbs0pHzs/eo0bwmQde8Ymaag5awkf
+uFPOy++LPVnulU99zPfMRzyLxrSaRHGh7I2vlmN8lNvy2tzCLuV7CO8osPcbqSi75CSvmbqBtzr
QZmdb43N7d/kUU2giEdCLyMYxs740o9AdDJCFJqeAMztG0jPxWIPbrRLvSJmtiRggkwj/AfkNQ3D
TV1nTwBEiRZotAZWnYYJlaNJUDY/qIZ7iNXqEEWArPrITaLg6LPayLFkpE1WuCZ+/6QMyrFU7mXa
zK5hcCLm/AWyNLe9WVjPVr8AcqOZc5NvryvplUn+rUkJsOQavZVGpL8MJThfPSXK6QTNxpTVt6h2
3HrUypNRiYtxgNtnzoBhcJtyDPGh65JJHD3bNx7riC+eEIDVWgwLMRvpISmJyVDgN0RkauxYp5te
3E4ZB0Qjum8H/zjmgIyT0iLU6NBjrduZpPJvnzXNtihB7IcO6VubnVdd9RfqFC7xPeoDQQcwAdiU
z78YE4Wsod4ZXkMhFBWWPwc7P6WA60ul3OVWFK3nqepdS7KvIYzIxgR2/xQADlGb+c7Q5GWL85am
erINtjSv42h6cUoYplqxD5t0WlEJRkRQwWRd9s2lYDiEfnE7TuMPi5MtK09w61tkMymVdCvjMU1G
7WRw5HFVBLRC1k9Jak2uGk3/l7kzWY4bydb0E6EagGNwbHoRQMwRZDA4cwPjIGKeZzz9/UKZWSUx
s6Wu3TVLpYmSjCACDvdz/vMP93rHiIIkRpfQ9Y3VpwoRddpdwJEPoW54bTodq6yW7NNJJ42GgKBR
sZEZ+s2mJxR+VUXjtzwOz4babi/7Sa/AeGzjCiwFf9/FnOerpkP0RERoVe0anRTmznD2g4JNOn7E
D34AtKkyG5f2cIcDTk11NpDnY4uXgBWAHTxfJYrhMFcIdmVU9iezga1SpjteAvwl+omU3Wp4KLrm
0VYNXBZ8JfD0kejLoSzY2i5WC1Qgy0KpN0k9XCMBP4kWi0QZ14EbPJZ1zlBRDR8LUx4l/Tczih5b
9eLx8sD8HrCwIasaw8tlYK7iUXu37XhZg1VkQX6O/EHlOdlAiWWyMjCsDCocWzQNqn4evzpD+Tn1
sl/H6sVHt293maCCd2YWLavx2Q/ejaQ+ktVrehXuliu9Xbe4ai6rQA9dBraMPFZgWINnRME5t+uA
HdJudn1B1WZgY9yW0FftWdnbg78ggD1czgXYWDNW29FOPvtLLGtVi8wzM0zJs4+5Nx4TZ50VEixH
Bbge9WCnJOFdXBRvarWJ4uzWwq+4tpIP2692ZhCXLguTcyR1AI7weELuskrQZC6GVB/oUb4pDaEO
MsNeym6mezHG8WIAWLepBXBbJkfc6j+Stu9dp3RuK5/iximne7woqqTYSuqReqiA/22dctNh2atM
v5khe/VABRDtxyb4zP1hOSXNq2kGh9jPFJKRPzIxnXQbf9Y+GTFRx+m1r7rruiaqL7GKg0E2cZd2
n7OVe8YY33WleAv7ur98nPDxbHCwyTqknbhvzZxJmx2u8UqklFNOdia0nZDgfM3z1NiegOmywjjH
wK8+ooJnHjyY+jYdeiBtRbwpWXt0Rn+hqs6rQgPiDVoMvkJN4vQ7zdI+Y5qxbSYOlk0CbkdbNmKc
H8Q4pCTTnC7rudQWtv7sR7U4tvO0GtJomyKnX+R+cKNeTL3N4kJM7kfTza32LKU8JJq6t4T10Ws+
jYT2Yo49KQ1KeRc6DJvTLMSpSNFonkeD8lu13oKxPvShSYpDPKxbDIIWmFY8UUzcx45G7ABFghvo
aBdDQPRivBA2wSMrwFM4GeTsNVN9SrrpNptLsCQrGnEcyt6lrNfEOX52NZbset7XnhNZhFaqR4fh
CQ68Tr8U2JRD9qM91GG3KgOH39jzSQQNmkDcUNplZ4Uxe4Tx0RvBDdEhhokdMVmRgVdQFaLsyHnl
AwIrpznyhKHvJhWz69wPl0ape1E/DzvyIq0FIQqAyyziRWRrCyJECD0kfIERaX87JP6zRYHoOtp4
nkjH7kZOYNNoH8d0DWPmBTlly8L3Qw/o9FhL3wLuT9hMwZOHXKaeqE1SBOjRVyBTDEXnTOCQ4u/g
Y2lrftjuFE+qw1LKiqMUTeXqcXBjSmyzzYzWBf+oIeKbqo15MotOuQqkfm/VGkdCzwxQZ79MBZWK
H9/Wsf9ELiSpIQXGA2xdnLBpuJKmMC5TnwNu88yXw6Rcz73YloF/JPEcgnBh+V5utN2GpM9gyYat
FCTJ4Whpo780eMhDuDPIDbHq8jmYYfTadn/VVsoVW+x97gw3Ywi6k8CTiZJ7EZUnVfdJrDAjmgp1
khhol6dQCx7rIXW7PLGWUzA/VerFjkbRProWvGeSPGhfS6L9INdQVHeUWcuqIkCXYIBbH4bgijHO
QiZVt4sxDcapId3aetisJ1W/LdPQcbOCLEelOgXzVC7tZLzBReqgpqVbJp3NWJgDyGo40IM6nZaN
4avMTaOVOtjRMTZjbPXT+F1T6xVohTzmAccAQsw0It8Uw62bpsoY7IQFTxlRAeHUoOTU/FU7LfUk
zQ+5/Zzh8bViHr6fEsgUrfPaCL/xGGWuSKV4yyeGXZkWrEa4Fa2TejZjIs+OqRPykJdQi+nYMIsg
f6DGG9FK39o8MsmtF2T+iTyDZj6sC8DWqqSeKMYnSx0ExYb95KwjNcedCdeGTs0/TW3QtvWg0cPq
0UeCHYPVBdNqUnB2r63gJuqKGDGjAvbSQ5gAqGVRWoq9700gJGfmHVPncllGRHOAW3wYpvMpxTI3
GYNMMyOLAn3/IpjmYCnlZtK0IzVUuuV0TJZjTaSFrDlu5/RKVWBFkB+TVdeTjaEX5mzZ2YyMdWEI
DwIIr02vnQddeSK0YHY7Pbxx2sGbLH1HZI/JVgcnc1SPUAaaVRJU4lSXdb0bC+VchNNrrNf7xCQf
QJsvuadhgEMHa79Uwc+7OJCHSAAZzWULO12H4oGXf+V1kR8w4il5K6NbW2sBW4mDXcTYHtEsZhdt
SarB/QmU17geI6QhjgX/r6Zax9c+SJuXoveV5SzGO5MoQVc3C3HUE3mw+zHifJDaIjMImZ8Jc1hk
muMVxviq9sV1hHz6ukdrDQtz2k3FdTpa2Bwhmpg147Wp4s8g5UyIFU6KqNPf5nh8YnyVZGV86kYG
gJGBLVJv4jAckhmk5ShGVCgwWau/TlAkZM9IMykGbePnwJFRfWp4gAcjFcQj5DTq1FSD2r9JO7oi
xjkgQCMjhEH6r1qgzq6FmS1sG39fB5jlhm9o7/JNpMKwVibdnSKACbPSvclUGrf+5sTjfTvE0TKy
bYJlortGkUtNwFbIDa/Bfb6A0x/XH7Nt3+UY8UJIbO+TeLwtxsJi/SQ0aZZ9q0zyTcb6kxDVxg4h
ckCZINVKhw6qxXa7VpRpp9lw/XR4fMyA7mYL5Ncfx5VU5vuwWcTldHZUIMhZRssxb7bz3K+R9tyF
aqwwv/wk2ubcBlGzNpSYyeXknxn6onAvINdMqIpwKKgy+0bF2dXo1UsMSoNKNmivbQB1oeGAl5r5
KsqVZjki11rMsqYN15J2p82QDoc53bUoPPbQ8sYlW1K56PW235elzmr5/tuo7mZeo+K6jK2Ugi4B
3mqS9rlUj33mfwR9GF2Xsm/WeVx/lmPt8ZidtR7gW6lNENDsdlg43OkcFoc4t1/iuW62Q1OSsNFQ
NMMBBDsuopMOWcKpxHjlzK219btgWPuy1ZdtlX3S1Y5XXWJ4RVL2G/gqmpfkgAW+HJvDxBmK27Ny
13LI0UgHe5n7D32qa97QBcTDyCjYtRkzfSNRrp2gGA6x47zKgJy0IISt4JD4MdTMJXszeTCISTrf
R9mc7Z3IyZd2kZLX0rbfmqHK3jstvSdvzdp3JXEufGNjR1gXE2Crip+tIZsIshqjVaRICQ8uce4a
KCtTntdPETBEOuc4MKRmdpaa42LX33oWUUBLB1ozzgybXsW5x5E8SuxYFoZm5tusj+NNZWwZOVNw
DCZ7XvQZ43VBLvPZsTzFnHYBBt7+FLZ4+asbTaRbLVRxRYJVMbSTsSojK1oaJLy7lllrmy4zHxGQ
jJvCYVeQpTYAJFTaSSnoSIJqVWWlcT83bbRxxrthrMalxbFMxBgD/6asT5MSiMU4iA8zo0rQMwwO
GEqoBCGp0hVqUG76SmILBMLy0GcjJJOsvSvi0tyMgWLfQQi9LeqmWhMDLHcTRUIOo+2ekSCVdaE/
STNWr9igj3Imy0yae/B86HR+QSefV2/4yVOAMfRZmgYBMmFdvTBoPU/zJV1nbtha7Meis4y91jEa
JHCAT82ar0o/tRZ6BJhloCC/gP2HeE5IjjaGPYsLrJfhoqsme92kgLIGnCIK2T/IKNO3SW0y9rPI
cYDpM/abie6OyLQqhj+d2xyPzjLO1HElsGZY2zLRD1mABQa0yAnNx4tRglrLWMbXCiw7U6OKuUy2
tZmIPgh0jOXHh7pJjv0shmXQ6kTcYS/52KKgWvRNJ72UAS8xWcI5N0p7o2VK/9yRprvUFCdYN4FN
co6q3099dC4kXXhfkabaaQgaimGCHzIOV5XSUdU2MXE1qB5CTrC72PdNqHbmOS1ljjWSVt3nXVdv
QqYJHp5uLQHbsb+XUXXTiClf+ZPe0UuSh5PG0EJFXLlCoFc0BiXzpkF82lZvPOQjXWQcrO1KgHKF
Fql7A+9irORuYXbdi02NCoxq3VXUlfdKZJcIByvtWqkicuuU7lYVTn1dATcqlNvXRW9QbxXZFeyP
S7s3FavRQgNWGbm+bCTi09lmhwDsiMjLaiwWOEnqY/wQjmb2jsXkSsziYxrJJYui+bqZWOvzSJZc
lEMjHZUmOgvWcGNCf5g5Tc722H36ihXt+qA8tGlkbueiaDkQ0nqD8zuuPwVJRlHzZIXj01B1wnNi
NqTQT0HD6pEVTCLcXsm+02nNZWb22EE23NtU8K72HF0LxK3iMMNVG0A23KrOo22J1qxXhHltYc66
avjRlKyY2Fhwxx2ogReRWb6XGoFln0Mrl1PUzpss439RAFd0lO+KAesI1V2w6G0IdLKrrxNDFfvJ
V2MXSoe/HFDIeRlUvCtWFHwwbsrpRX/q1Binyr2cC+UK6kDjQv/BqLFV7as82EaRD1XdlP46zy4E
8Ar2VM60cKUYigoFKP9wDPnWZn1/V1pDuGU+vkgGS0MKrGqrNNSapQ8hzjZBorGEje9Vs8yXSgYK
obXZvMCQ0b8l+izbz91zzfjQUQdPqE66JSuud/WyIampFa5aUxkqGnCJbvqrtmk7OIAAlnkYac+D
D38Aptaax+W4kzY9N7IDgumCD6F2N4zXrhUCZo/Q0ltGnc6jjsjHLOaDEGbsgoSVV0BmGz3CwSIE
qaMLFcCM6UyjIbx+iOKzkXXxefILCLEa3db3P8vS3N/kfvpNKS1sNZyoJA/Cf9Tsol1bsrobE0e5
nzU7uRrq5EOeZ3/O73o7aG7pl6Q2ZG7S4ZVS9d/siREVChLPH4wrxUIQYUzBwbT8ft3r07e8icw1
PI3SVezcuamG2SFWS60gQQGVt0k+reXsEwCXKM4N4UJg8DkxLpVZ+TepA+/CNlB1ssSaHB9AIHNg
bgvyii+IH1QTHc6v5j+2DflraKGC4/cvgysttR6DGs+jKXLKoz6Wj02hrbtUiieL1FEvbAcLzYYw
npyUFJkAM5Y46G9MBGgHohALLFDzpSgEAUQx3juiD5ZOVsvHpmduXaOz3au4LnhFlqsrNdfTm1Q/
OB0Uo3CqU3eukmPVx7ObKoruhklYr/VpnE+qvCuAiBZjldpbGqJ3IadyO2ilcUD7Ya2mfZjzB1lV
L3I2q4tJ3auS9/BOduRJ0mKo2YFgQYN8xfzTCeDTaJje5RaoZ9cFVOwGVoF22e0abcbjm3ePtNxV
58DccnhYQtwM1XDGPFWnIgS4ycLsoWguQ7dYvTESW1nPyECAbTFwCi5IC3D2JZwUPxHQOz2eCejR
qbArjeFhOmnuZGPFr1YPRXwNjHqjxfwkcxNFy658HEaAFjkiV5UJVavaBZj87sPZTl1iOFr8iiHU
GE13ihLjiFkgzC6oQ8O1n83XCEHuwpSQc18N3iv/Ps0aaonxNrLs10qlkyu1Il9YZ3UKXgPfZASL
WKCaqkcou5tBMW9SNX5MDJ8AvbJ4GNp62TJddkUin2zp3CkpXPzBit9bE9BbUcaVMQ2SZjDZYCp4
qGz7vscexc2U4SYV36b4Gk3fomxeAK60va+3pauZpEQy0nsdlOQ4xUkBTVDPXadvPjjQPnzM9l2g
CvIgTcQFuYsyOHDBH/TFKJNbpXHOsyI3MQKoRRWl2aIOODBVia1eFUHVDBkIEe8lQMjpIzbVyB4F
JuGVYf8ZF8qdaaRQxWx/IRJU+EUlPrtefasqVO0qq4lM0CsFQLxtbBB1SuUYz0PK+3ZwK732mAq3
oO3xLfjeojHSB7PVjzO1C7psmMhR9gcl/U+93p9Sri8CwS9f/t+7IuO/rxLAn2SD/0+h4E//av2t
uIjxmq/f6vLT/FuC+L9FTfiD4u1vYsLFa/32+lE0P2sJ+eoPKaHp/MvQee1VXTjUbagC/y0l5K8s
U5UahtaaSiIccsG/lITiX2z8muXgoKTZpu6g1fpLSSj+pRqGrSH4sPgN8o//Rkn4xX1CCsm0gg3y
oiO8fMevEqQhy1L4JVJxw4POznPuSbYokuXETP+Wqr33opW9/eHj+QdBoNAvCub/6J7+vKhtag4W
KULl189k/9bytS6ecRHVIwp3DW+XIWm71feM15k+SqtXTn5UBsycuxbND13FkO6kaFd0jgstlVAY
bDeZz3rz3qg3rUwo5JE0dNLVyqMR7Th21qqO/3XZo3ZoarfOj6M4DX3yOkGI8KtmAU8S8YBcNg4C
IGFRbMlXx6AQu+BCQTMiXJcexUk4GssY+2QCQtdWAwfUz1GV4eVVsQ0GiunOMWU69uwzM6pIL71w
VrY9U0qkqxuIvGu42q6sKVnJ5jakBSsHHb6GDVMIM10w4Mz9CjgbNi4OYAPcq9GBcT0ptGbtzlay
VckOMhjYAYRXceQvkxD6OhQ85zonXmBStjOUV8bsdFevgXUBsAyvhGHSCcLrSZw0QaKS9DEG3Wms
U2JH+yjsV6UQPYoPzIzylayeaqbmWSYveQJLg4ozqJJNoo93fRneUy4dIslIIIzuoouiylc8GLEL
w7d3ErKkH5QelhBLQ85u7jBqCawdTLLFmJjos5p1XW7KjG8z5S+xUd6MuXHHeGhv6rYCpKR8hGP2
OSeVZ2nTa9sbFYfmcNSzKrxh6QCeNfVWr6zPOtGcRS/npcgy14c0UoZMzmNcrC/bsZYSyBqiXowh
QfUptiakh0Br0+eV7HBWQ1/RFGg8LipDHXkHVMdhvkHy91xqd+Pcb9GSQup9bOnzWkh5lN/m+NYS
cQ2iw3Z9dgbrNZihUjFjT+yNgxPupVkMVlo3vmjITvzpJQZc18IRuOHGFMHr3HyWc7izoDc4anUu
EBL2aAwv4Xh4zWN7arsKKGYDJ1tvMG0Q0D11uADlsgjJIuBioT9u9eAQThz79XOW+Ptp0BZFJDZt
/RbUwTFpyRlGMaKoEABH0FrNzPCP7RVCwiEUquRul2p9pE66aWS1wy7Hh4JQnZvWeYFW4hWCqb6w
ryBbb4sxwivQ2mIyfx2NwzWE/pVORFKclJ5Zj1vNkXvbFi6KxZPRz+c5sM/h0B5mhDSNSShvYiEQ
QOsfZK9KJO7R6vh1eIsj4mtPQ+lHsYfuZk3m6psxZye6o4Mwi21T6O9hoW5LXdtVvlw1U3EoTOPK
iHIsHJvPqZ0f9Kl5MtR5g8T4NPjBKk0SvMXrc63u0vZM3u2RNOx9jL/0Yi4LtxXQ3XQbzWPPgIIK
s/dZOTjeSfnRVMpB0cS7WagHe0a6xl7AanfhCqPFhVrSMhhOO+cwzim6Lvka1tlq7NN12dVXgyNX
gylWQ5mhsrgyZLCMx+SFqYvXOiGyhSBhKFd80/KRGVT5ZpjqFTyKpaGfytReOmVzUyfqaUrkmqhh
dGvWf6e2/mNrdWwcFyxbIjP/up93ICwKFMXAU3fRJtslazzbV+3xd94U+sW56act3FbRv1sXNbst
QTovrgk/SFfb2sGhLigC7xKGpAUH48Zfh27lht47MklX9eKlscgXyg7J3O8taX/WxnGXXB0RmcCx
WJhIvC9qsh+uXgdd24ehHqBpKlibbz2w5PdD6r+qdf7/CplfOij8L6xmdIEC///85T7wt3Lmjrjs
n3wRvv/7P4sZUgQwRrDRj0sePtJ6jEX+9EWAMv8vXZNYEqiGLU0YVf+uZhSMEfjXmsMDg1RGO/bv
akbR9X9R6GDohIIVioCm/lflzJfKAg2siT+ohpKNTYqV+TVDqs0mvHrSpH10DJSf0AeM1LxJNItI
mXSjWFQcMRwaxrkzfsldsUjGfaiH63CyjxWyr+IS7pAr7UqwIwTKFihkmY0Hs51vU2YagtmBlOVq
bsetHVreD5/zP9RFX2qxv/3w4otbml9GoBx63D6iff6cjhDTyC9uMI0Xy3b9+5foZ2OGvy5nSCEI
EmA8/sVnpurCzlIYqDymh4uFYr0fVvMy/a2Nzc/+KX+/zJd3FTZL3tQll7mkQNvZsZLXWvbwm4/u
dxf5oqRXAg0Suxm2jyjPvPGuvm6OoRcd802yvdh0EwAN61pb/vqqP+9CX+9M+2qcbEfdGOkFd1b6
26E7qlj1/PoCXwx9/36FL94ZIOK67SdR+wiGtU4Dr1pb23apufVZbvIder7/0uz7+xVN23B4yQVx
ONrXDAW97lEvCMt5gD++dhR7jcbCM/V5Z9vpXs+QbTQTPJrfhUHxhv50oPx5YVOww7CjG9ha/7yl
t3VSOpHWOA8zUssiG73ezO5VX4HmSdQKIvYx7Beokr0Auc6MND+dPyfpED8zH7XCP6nNN2nCxa40
dwTfyyiyAl08JwSOOEEN+lx5k6KihUP5wqCvq17hb9jVDaQ7r6qmjQxTt42hEoXxVT2PyyrV4QdL
4FyocmBF+ZPVQ71o0awgzqx0qmczvo9CeztX8GmDt45BakytbTbBEUBly1yJSPBkl8d3jdMvlLZc
l0h/APOP4/SYVvVGr1/y5ig7aEpp+zE04Voxo+MYOgcr1E5m2u0zDWlBNd8K6sLU+X7fbiKzU5/n
t1pRbmd9Zq4lGA2aUfWYdfUu8ZOaahfKoF2VKzlkyiLvwZQYZKwciYaVKAomp/qMDka+OLXlGdVI
vmd0RAP7JrO5WAgfNGHOlxMkUIPUK763eNCd+KpFt+fk1jejDjeNHqiQKVBb1/rdhK1GrUtPtzLE
jfrCSU7xhYxcHpCIMohFvhREy6YdX6yqw3f4vTNbr2gptppI3wwpfgvdrZn2n0rdrhiSXVKwrEUT
O8yvmPvH2AZOAcquyGzIaE5hnYY+87Zfv2wWR82PNc33JWgZmi6lCqlI04wvS1BWaiuwb3EeVB8S
i2kFb3kYfqucpt+MGVYRXU1CqchAGtn8FS/J2JOp7zvQunowD/FU3/cy2ZbDaTaSrV83x5pI48R8
qjCTGZOJxXflqztOkW041G/Y8i5ieZ04sID1wVjUyHSCHroEMH7UYhw3bKfGerG0S0meeMUsrjSV
JjRrPUXnYwya+7waPtR68Jk4VejvYkp+OxnOkRAHP4o2kH41Bk4TcVy3Vv3S2rh78KzO0fdxG/wA
p9pMOrMMB+mrTTiZrkHBM/tsrZbBOdUg1TkpFW7mLDOyTfQa68ZYW/s2BKG5kByf5Ty5vAOwthP5
0Q4qgrQA05wOM40MUhYTlfUAhKdlSyfEcX1SadLnB8GENzTqjXTCdTfnT0EQruBI3OT9sA6K/q6N
lD0cC5Bw3B1hSTAq9pDoQL8zUQWWm6qv1vWlNWIRCFHCI2qWPV3KEJUoYCJvmB70iCYvvgpoFGE+
4UiRfyrZazsQPs7cq+vT2ykw3bKQuxqTF72ATKZl68jXT/BetnMYI5OXEP86vAiCg9U8aShy5rwA
YEbfaOrrspJL3ZmfTElHR2awUItliEzKorO0e4Tv5XMePpeID+bjBGsJEklT3jmGtoZQsZgL/Pem
3LOQdRMNntX+Fcj4yQ5Olp+vuwaxpbROVWRsOiiJ2LKk2yBvViJQl0pbrYgW/OyrmhR5JcFG8H0a
CC5WaWKTAbE5sjXHQI4ber0lFzUIZ9/AAy/Fckb1hA3fg6IYj5E9b+MB4l2GmKkKd1mfbRq4HRP9
Mt4LGbQkKNe1haYkei7q4KXQYWyUON934QnzqX2Ek0TaILGn/7OD6qEGYbDLBiwzPPp1wObVgCPg
cJQn6KAQeUzDnRKXWz22P7IcGxjUHxX+KsiPHEwhs3md5+BQ5TYQH0Y5eX5yb5jipuzOPhlmA5t2
kb7BA1/2zQkEOEqOXRK5LVSascK1f17GwnExBMAGEdZA/Wjxfvk2yTEXDa1+1ajZ9Yj1eVdiix/d
REgcnDjaGZP/1LeIzzOHftPcl5gftk/SHvHRIoTmtbZ3cZAvIucQFB8VrwcKq0C8aurWdBg0ZuyV
cILlJB/CEKi5kleWQE+qH/JxOY/2OkLRUSA9mpXrwXnMo34DvuJN3aMqn9vQWqsY2TDVuXFG7Mq/
DeODozGqfIZQ5RblYxqabkspKzt70/r3jnUvsjdDHGptr7TolB4sBu0CMnGzKMaPSg12TngSw/MM
u6/C96foeMETYtRAypu43MNPX+XgNLNlPI+MvYfBrCCXp8/sMMsEmWMy6++Z/i1yvBjHnulZCORZ
QHGHSM9WZgYbugf8+Wj816iYIQ7jXDXVVyMWBsgNGHjQlC0E7fbQvrfoqMth2MwlmB1moukMPp59
FAri5ySQ3jgqDPkyL2oY2ZetmyXQv4O9Zs2AKU2T4TMUXk91fyUhJQZFs8wT+5teK6uU7WsaHmsF
YnLrLGZtazWfo34Ep7LkC+kBi/yi1tD3TfbiCxRRM8Q8/5McnoWRfaTBye7vLP3MDrIQBaajKv38
rqj8fdfWR3qct5ZVr7WwX2P8P9R8myfQxKfpZFk5Z/jMtjatCSpfEFuy0kJIdsKN0e8bWrvHyXVh
iPe0Xs/dvdYfmuog6j3cd1ADFD+LJFJdJVRWkCR6KOk9pkmw+rKHMTkyKxUTWOTOdyqvz/cK1H/9
aNk1kMQTfIyQQUyJgLmXqwtc1xZQaFruCIFUt6/zNW7OnnaJ1zMOQ3hrFc8zf90gcauZF6D0W2i4
IGT6wTRrr0EOlu+qaC+qOzN+NtWbNCoXU4YWDlGgZ6GwzowzhY+WMDuqVqKXD002Qrc2ZjTZENMQ
URmPDN6gqu3tvFz3aXSjaM5eyuq242EY4+C1anWyB4YfQ3MVXDjQIo/UZcwGxh5zaghBsCjLTFWs
nVk+yimq9hNn05LuC/hTZMtqRjpZJqhhq6TZTBTYMDuXafGZGrimoq6ainJ5GbnYVFilajyFdX/0
e+1WBuo+jvEtNWY88YJPZYB1ofn1s532ygY4fi0vhLOzYMhV+mPjBlkyunvybWy1cC4y0QfcxrYc
y892Rj4T/qn0iupV2FE6ivamn6hImbNDEh3M9y5l6F2wuifQ6yQW3hi2176jz15iP89Kp4EgnlVJ
5GZDXBsbVt9sxfg8WdD0Cv0mC61lXdpLNaOYI7DCvMirfLR32gMaKDcGyiwhn1NoMcRbIRffM/z0
wr5xNbEmpH0lU8cLQPLG4Jiy/gKcL4Y0WcOVXtg+00PEgLGvnLpSLstGy5At+W+qdnHOnK3RtUKI
P9BVnn5dT/1TO2uZNjAUeAHxpV9Tv7WYNK9RLZ0HJAXLZJ+v4hXsexcC7AqZpFv8phv72UHoj+rt
x8t9aWcFSRkDQbvOQ5E/mOVNhq2Yk3ICiMFt6xjy2++gtp9NVP9+wS+Nbe0M1ZxmgfMQ+rW7AuXH
BQLxufvrj/EfOlugE5NqFVTFQHDyc1800o9RFYfcVnfOkPsmk7MY47dfX+Qfn9WPV7nc6w+AWkyG
KGaHlL7m9aWrIBUs9MJPa4FOBUn9Kj+K06+v+A+980+39eXDyy5Ct27mtuIQi148nAoUib++xPde
9T8Y5R8P6Meb+gIKxKjloeZpzoOx7h6m5XR1gSfVa5jqru7lV/oiXIrnX1/zH7rYH29LfoFwAkVO
WQ5qyiXlTmySNQN8Inh+N0LTLq3IL27ta7eMBMiuG713Hppx2gSmuB0xDISTs9bLYqupR6g+d21f
bk0fvZQyrn99l9/duH51+Usn9cNyydq6MXTJbTZLbWWvknO+ouo3Tv6pWzOu3iT35XImgZb2Ut2k
R7FNGtf6zfv+zyvIUQGDLyaoXzOfZGSm2RyygmxtdnvrTkvN1a9vU/unNxzY8t+X+LKAhDUpyLN9
+YCpXFZjTbdioV7yHYvLQqKHSW7zyp288Rh5v0td+/XtMSX9+SOWSl4jXtLlQ55eO/IW24bfvR6X
7/D3h/jX3YmvxqwpNg7jnNnywcyBJ2zZQiVF6oD2MBnbJycTj0HY46WfgycEv1lBl6n3Ly/+ZQVN
ujqlpZ5zOOzaQ7cu1pn7Dqfy1K7J8v3dnf7uYl/mzQXG9DX5QM4DzlJr4RXrKXdH97ILoMi4mn+z
tX2Zjfy17/zng7082h/fjiAfe2GyMi/u1/VHg3x1ZbgC9I4iDK+4tX66XF31VCSqt8lvB+z/fGT8
5/pfjoyhanPMIqV80Mkh/x/SzmvHcWTLol9EgN68iqJMelPJNC9EdRl67/n1s1jATCmZGhF971sD
hc5QBCNOnDhm7YGkcv4tLuuVe+n/sa5/R1lcGQX8H2rUuG+jY+sMW9mZDpZDFndj7QEhbZ8f13Dr
l08jgNfPy1qTEhJDTTddGEdAHmoY+Vdiku8UcFaXD/7a2VtcTkYRGRQPWPRZp3ejdVv5a0IS8rzj
Lp29hWUJatqPqMi2XC/ZU3B7mG5qO7dTO0QKZJdfBTt1O101jrUnkFffU7p2IAqyMX5enufKRvkD
Kz7ZqObgNXUZslFU8001bhrh2ayeLw+xtk3+3GQnY3RQn9q0Yi2hoRo8me613SyFTsNgfpdqjv7W
/gRX7eSHlXFXvuEfA3QyLkjjtBDT2cDYol1yQfHw5uIvt+aGWs5NuBVWFvOPP3vhm/7xsU5G9Hmy
w0fGnjbb4KHF5xUdKdjAuvvtXRXfkm/Re0V0D6zDbfo9e+fl7/Qvcr2BHuSIb/SsRpZNVTPQk74+
4pHTe454+2ZdK34+J19+JyVFqq6b1N7oizCnqMq9Idaco6TXaFjs95bSHWTjd2xR/KOuoD3PbrGT
wRZ23oLWaLb4Cq6v+tvCAFumdzOCebvyuc86RCfjLEy8XElCJwu94UrBeDdU1NrIAfX/hUY3OTi2
xHoxZO/JywAUyO27uSrRKZ+1Tic/YN6PJ1+f7dZoBlQoF4GMbUTj80Cpuw8Xq0Vwp5SpE+LS0Ur/
oFKcN4F+qn0AJVU3R1MPZv+7GeWtMb6I9MDByex1Vw3e53dLigJ3ZXZbMcwcKrjW1m3tZy/uigpB
q7xpcfx5Z9+AVtEO+a11N+t/dg7kbHnb7QNHf1pz3s47sCfLtbg9pIgYsKfxOJzrB7L71CbBY4s7
yQmu1vQh1rbg4t6gnTCwuk7BAjXUNnmQ6b5V8pqqory2ARd3BsjBupLH3nLB807mfhxt//v4mB2V
bbT1HqQ7aW880k2rFbaWOtn3+EHmXbV2Rc6b7NLRXlwrhB9ExTMGMhhGSij0rtd/rZyzsxfX3+9m
LNxSFHKiQAp4U81mFUSAnf4i8LXpt7OqeX8wbv7L8ZbGKrKMQM2U2csIbljTQ7sPb82bdmtc4WXs
PGdlvJXzYCzsVSpBNIO3bbnmLQyo0eFx40zXghPu4xvtSvtNCM4OPoyVY3jeHzhZ1oX56oOASjuT
7Ccl8Y+yjc45ZVd2vAej/RFtY7s41MxYPdCvctPbRLTTLRfDf+SUn/yKpQ0TEzo0Biav7uvvqTMc
6Gq+p42OOffXaw+clWP5JbChRrmqAQCe6RFOOEDyj+w8WTU0a8MsDE0M8bWKYGy41iG5kXZgmu1g
V7yG+3KbH9uHeEsJ03935xkLg9PLUp56VEq6pQVDXgb1bGxI+655OGszW1gcQUS/IfI4ih0gfVvb
qY43blLHd+BOXqHSlD3l22y/Zk3XDsjCxBSWIVSkKE13EKobk3e9RPVlbxkbOgNW3PDz72/Kh01Z
1/BW5iro0zt1yMumLPPKcosfww+Djvatsk330T/NtRjvJluxYRw/iIdVI3DWlp+MuzgHWs+m8SYu
J8O6VdXnrlAgfcnjVuvEfZ4+Qu0G/LQBBHE1Ki8rBmg2MF9M+MnY81c/8SOsEh0VT5QMXgZ02rcA
r3N5z+IAunhW5Zcgfe/8X0N5kyTPni+t2KF5YpcGXxwW1OBMw6yY+FAdVNJ9nh85K/M7G3U4md/i
cOilloE/YgjxyryizRrj1jjBIVrVbTofYjgZaXE+8saPO3TN/tjU/XT0jtJ+3HmbOey3HmP4eix0
XZQg4RpU+lsQKz5/tiCRwZKSBHejUnV6kBF1SImOfxuFK8f+66n/PNDigpLVUtVUVEPcXBc3jQpD
Pkv3gr8yyteN8HmUxclrBbMdm7gyXa/8FRVubKxon8xr/3mjff77ixMmKDRoVqphuFmm3Q2w/uS+
sEWN1te+PcjakW6KFWMy76tLIy7OFYzGlB7kzHQrz3S6UD5WaueWgXTVFcVrQR/t5X0+az1dHG9x
lPpAiaZW5zuNV/NLUDnoyAaCSovsTiTduZce/W/yjro0KgnpJb0F9wa6h1ej9E4r6nYtjbD2QRfH
zpBjLQgVPiiZc1MGOv66Mt+vduvzF12cNlqKgRpL1BZACt3QxHoNujp+CYhw3RbX6OEWTnxsbzKH
G+nQ/YLwCRzCpmny8s9YO4aL20n1ArOS5IFkfA3eoK9sSgQAY/qOqK3s4JX9tIydFC2YDKUfDben
wNDr5r4RAJrtN/w4ykm7lXmtfL5lFEULhtgoB8ryMl3eT8qxbLvd5ZU7E7WcPyCN/dTgERhYVnTH
FLeYRkU8b45aCpoj3Yi/KI0JGptm9WBL9et+cuCPlA+JtlEFO39GV3EtsXHmGf35VyyOja8Ift2q
+E7R0T/EFN9uppuCzGHxTGp6vEVbKNgZdruVHJAGW37O9EKrjAy5V9h4d+EuWDnH5z/z31WZ//3k
Oo5EQHualRpuQ+2SDJ/bRMWgM5DHVeu7cTCeLn+FM4m4z/NfHKNYa3qhFkgq+rGKcE+fHj25diop
2JZisjcD4RoIw7Zusr3VZdtqhCurzIllsVyxl2ftF0mBuTUN0fllI4HiZ30vAnR0PZqzY5pekOrY
0CizMsxCqG0OljNhRdHnLLEsacpigdM+7gFFCzp2UnuT6BummeU1/hBfYLzZlUMxpr6hhR8eFxDJ
/+DBjFupA7oAbqYZNMItPq8iD12f17rra++W9hauunPzH1heO6cDLC46qxQotK0bBkg2lMo9BTbq
PVsd/QnyRvmWPt/tf7CDTkdcXHSaoOXeMDLi9IPuvUNJsNWAVP1mPFLdzRPdzNZGPLNVDCqFkUKk
m89QtcUnjKmai32t011JkW5CcMB6FIN9A6tEo3xcxg+l/tTClza9K1/7PiFMVQXIDqLHUsQrT68z
dpKfQi+laoqqhtzg5++ZBcBDclA5bkwFEFo/+371RXnGdTEkFPyQZpIJBCxbDEZDTQuerJJbtjL9
bqrTmB8yPV12mZS7tFNsiF3Hy9/07JAUnkr0NMiSoi5mpdNUPmpxLrkhemey2Nqw6O1cyK+EyLsN
kVNBAMe5POQZ71k3kPaYxSxNvpu5GNMQJ8S8soxiTaHdAVR50JUI2mB+pcTNDgB5Er/KgjqAfQ7v
qbMqsmnFMsxX9eLkWJoy94cqJlmdZX5X7r1urAdtZNLafd5ENx6l23S2XUcqvW6jnB4kI72SsIIr
Mz+z2haVFvrcm4o3v3TlyzAzabr3JtfQftRpYptq+7sJqtcccZWo+51L9IwAONP8b0znoVAG2whd
TZhmhTnQYeFtKErHvMnuL/+uMzcRNkqm55cPAlN+4drAuUnTyQhEN51FLBJoZcgUJb9F/yVTzBV3
4+za/x1rGeXr0jAec40yWrVCzRmRhTaVaSRlWmUHH6y/gZd3PdM5/6spGotHlBpZNSRKhh1GiFLC
785Hqyv+SeefY/LNLw8mnV1Q9hUtS9QP0C302VZoiLx2nQXBP4nFTS5RJZvXT5TU7QQUSyZhfPIC
8RjqHl2TN5X55hGI1zxPRaFj2JVqtZHLfCvE+YoFW/tVCwegLYAze/U0uWP+c9DAHyEJ0j4qc7kZ
6nb/5RIs9lSmqB2dn+Hk6oN2L6c0NRrFjmrUay3GcZ81H6vXGl5V1UDKjlBcMEEIQxKLkUrrot8x
ba9CseJYz4bly7n/+1n++KknHlcNFiavimRyff+x9p9Voca3W7slz9wTf6RzKR3RcTyW1g2vw8qi
shC5ll+b/iFJqpXd9acF8cs02Ff/O8LCkUVAS6cPJRRdtahvsylyClXe0EFwlwOWNSx0EhB/bUvv
VrDCO0Nv3qBQxUBeQ6rIh11LR2kuTHszpg5abA9RnkIkgs8HRClCGJPK/m1QIkcRUQqLyFHYhcdh
1I+VTjV6hFyqkDzIqB6o41PhvcW+9G1CMkEoPWeSEQQdqSMzk8NUy/S0UwZMqXRmk9H/SJui3RBY
BFP3MxMOl7fb2S97siSLA1crmgcUkN1mqL9U75eVXGXxj38/BO4kIoJE3zQaUz+faRDSXlaKObdW
lFH53iPb8iBRJ3p5lHNnlJvRQOdZMg2ybp9H0ZQkKmkoGhG1+ilE7yPF6kn4CiXY9lfP6LlFmy9g
gqCWjIO6WDRVVHH+wV67YfTbUj+i7DWo1ZX5nHk1ozSpcOfJdL3gZHyezyAgqmap1eCSm9zR6AXC
GJdbCX7xev52eenOTkfWwVbMK8cifh5K91LAA4k1uF384oXopd1X0YoFPWvYCRn/7xjLpzlSOWAl
RJlS+i5y6giq41iAXBlsYMMfYCF2qik/6qF+kMfIKX0QYPFjGKrQ+twa6GQ9tJB3VxJZZ7fMyW9a
LHHR60MVNObgSvSoTPmHErwb2Z3HkUbm5D/6nH/nLy/WePDLMvRirlED/eL0tfesrRb3ttKlK37C
11nNPbvgSBRDUqnyXWxOmnBjK8r1wW27F9VSNylowIgHG4pFVLnHzr/dO59HW1yNYRargTcKnduE
LWLBxJfAcjWJtxIJOeP6fh5nsUfVTDcH3U9GN9X8R7HjHV5o/RXUM5L66MyUcKE2SSmDKRPv4MBf
R2F2IHS+srb/z89AN5G3Blrh4nyUTi7CJM9gQnb+SKp12knbZNu8ejsKx2gGTvbSStHa+S/5d7DF
daWEnWVmBXtGS2t7GH+b0i99Zq9aV725JoL+1QbM6/t3rMWugeYu1aVuYAPUp3a4Tf0nX1gxM199
eIaQoeUbPNFU4gqf184vJktrNAkTUGSPojECyfgZqvp1AD6trtpHMvX/+tAxInESbb58AP0sJtVY
VafOqHE39LoPDahY0o3XAtLdqbhW2PzVXH8eanEOhKJVUDMTO1dDs0eLYdqPIqiK6CoyoDtePnNn
WpA/D7Y4DND6Yj1qs4HMtHgl2iFBuTkh3VFVuPHtlPTpWqj6/Mb/u5TLIupKaiEbwg5zpVkEKEh3
fvcxIB8VVuK2EpCna8jk5EgHxXijA50EMG9XZj2b48/e26dZL+urNd6d4PboxtL12p5CKO+EH/Um
3gUDXdjjsyVH+4q8tUElx8pGOns6Tma/sN6tQb1chyaFC4JwW6avlRRdmdHjygTnv3JpgsrnAxKK
gpmHSCa6wtC5Eaz0zeT7t/CDjoFGarMO0MoDYTdM916ukKCYuxHbteqOs0bnZKqzl35i4QpagAVf
GzmllYXW+7AfCDlu6OjeJoPkRGX+dHnWKwdn6fW3XUUXqlgMbhyrtuEd6UBALPwtD98vj3Om6PHz
9llY09iTskrXy8GV+XhJTiGVL0z0Syv50fDFb6Hv7XJyH12dzmqfGNhBy/e+2Dl9S9MlAY5tXARr
e/rsausIHhKzIp2+DFzp6CXndLfj5VFyKm1L20BzIHYou0AGZOznI70Vrvpn1GvKcJfGa1tu3lJf
ttzf8Zd4C+pOEnBkjD/8KI66jbgTze90Nm2K7z4VmXBG//0rj89gUOkMI4ZJW4v9VafFSLcG39tH
rwwsci8MK4t6Js33eYjFRdPBMUfO3mtdC3W0jZoNgHtLC5fTJ4iAxNKxUIddCEmpDoNbrXiN0EgI
UMY7lkF8r+bCuzBVR2EM6UkjjzT2+utk8G6LtdSlt/bgD24/mTuUbg5JkLxd3qaz6f7yQUyYUhaJ
6zOsIOiDta9L/PbmMQTtYveBfpNWo60qiFg05TPoBSfyYTJeHvfsRvw77jK6pMVF3E9a0Lkeuri9
lNF+TYqj9rZFzeOTDXF5uDOleYaoK6qCLwDkTl4+ClHQSgTZH1q3QcQtRow1lGnBjgThJq8rf6vl
KaKBKXHxmq5L/JaJSLX85knDrdR0b2gLJDC7/D0adPe6CQe4zV4yEiJV0/5WxOHH5V97zkad/Fhr
UWAXqHoVK3LSuXpbbJOAnAFihVV6l/OyvzySJp/5/jqYD+CEBJXp1ftsfnN1pIYnNxo3l7qrXPA/
QqujgbC6m9Rmm4X999wUD2iI7cSiLKnvoQVlRIpBFrVH1Ax02yuKu8Ls5Y0hZt/LoNq2ZnYromis
VAMFEGb1ixbpa3UybitAgr0cfpsK/8WQtMQpkv6qoj8Z9pmdiB8NoMxyQLm8NQ+CZt23lvnRDKXj
m811qNP6WtJyPlbTRoqCfe5Z32CvOWJMtWhpPhVRce/TehwB/i3i0tiV5vhyeam+ViIRYxeB/hJV
kLWZlvh5qXxB7nXPGGNXSs2jJmWOp9PI4WO3IA1qA63kIB6muNlG0tsUf2T5U6pBaaZ+Nwu5OJsV
s/Nlk3z+Ofpik/ijULVDPcSuMFaOKuhHuZiOhWc4k3+1MvNz7sjpJlk4m+TNBI+uV2ol5O5NyYDb
I15G7dm+84sPf6zsohu2aLT9kIveqVH18BGkp7/YQF0o2FaJdXv5B/25ppZWS4cPM+OkANUs89Rl
OSB00FY9re9XXUP4ADVB5ckMBbsE5aJKww+h6Q8VzdJpOzqWKG4n764Yj2aXOEb53Zyta/2cNKAy
SNMX3bunXaML9VyWP4vsn9HkGkQGxyLk+vvyL5fOXhY6aCwNURqTY7fYRVodZ1MYiqOrVIFTleDR
qm+JlO963XxQ/JBCwWknI/AulIHTeQg5dCVYvOhgeT0XB4J3vbA12hluEG11vEM4dxvIgVdVT0mj
KW1rvXZG3buJTTApFo3mYfUaWNEO3W5Ig7ktjmi7GW0LmF8pofj0tOo3dizsaj3aqvnM2+s+SsXY
6cN0k5p7X9M2bQJTWlDAD98iu2KX1u3YAPElXKhqD7rs+pFsyzkyQbK1H8iC9QCP47x8Frq7XPth
etWPsLuvpnQ/dk9xeeupd41Z2G1/3+jXVfLYdtG2nSPLYXMQCXiG/V5JbmP066iRyaaXNvwhWDct
6rsedTIxEJVJoDqteZAAmoNneTSKf7TxKc4jeF3CYyYih1UOxo+6tH5JneIk9U+kv3alhK50o+3C
avjQjGbY6FXl5OOTQY938ys3EztEQReR7k0fjg+Rr24t/jtIlecW/HeDPm0sE6bt7+Wk3wTdaziM
4MGjOzII26aWNkSWVvb5uUvyZK8svaUqSRRhVPTWHcDkdKjCa+I/uvi7m77p5bTyyFO/FuVxQ5rW
jJyVJXL+i5vAm8ZOkdSscZHM1neZ2HjQ39XQFoEMYMehaVLYojeYPC0RSe32d1bueZuhGZ5R3956
Wf0wcD8lirUbovtIb1NbtkCp1cgjo/1rCQUMgwDVbDiLmfa9R/7aMxkoD+ygsf6Brer4KWgbVT6I
UnCDwXwDJPddrmrUYsJOR4Wxf88E1a4TEM2Xj6X2JVawMKaL0FyoihKlDkJEWDp846m70zs0XTW0
xFGAeKGwD6XCxpakCVyPL26HunKoHUPJkiC+JftHSZLukaWZ98MmyPWPErb/MMm3vvZqGt/1nmrt
XIAYOvJq7quXqNBfIW5sBgUdCPg8elveD6aFTLd8M8jGXhuJvuORtPx/HVKtrX8jIYmZAOqwtHpv
5WhOJQgJKuVr/YdWN6K/AKSheuzUuwKMtJUFvJqPInJUM2+gEBA6jNGatNaaR85eDSe7ZnE1sPeT
NlKj3g2HD8SJvfbY92tlKH+CtV/M/ckgC5sZtWDBirzuXPCvR+Q9Dg1szwiSRZhpT0UhHcxR2HaV
+hiJgnN5Z3y5ZYE9nZyKZRwCKYxCg97bupM5X/B7RNAc1dvnYrxy/s6ddWN2LzQOoKKrizkmYpUL
pTjUbhtIO1WZbjMFHQ25vC3E6R9B6I+X56WeH49QlYS6Fs7f4rgrrehlOnls15jUHQAjO1N7VCm1
awthqJ4XSqRlT75RwGEtQ/yzEpW3l3R4r8pvuUUQ1KjQHiO5pIi7aqA0qQYBHyMbG036T3US9w0w
59yQdySSnuHHHRNN3XRttvG5w2IZTuqg3aW6dlBb47FWA+oFA28fGoLdwp1GZss2laOq6Du0jv6R
YP9UI0opPZqsbXu06n5l9ZVz+5gv/X/LsdjHVpkBW/Lr2h1Dc9fW1j3SUHDNyh990e7GOHQUY/ho
4+lOG6Vd5Y0GkCmvuw6ZtRAFv3NT3nWebxeycFfHwy0QMXXTptNTlSvPXgfi1erokG2Rfa7uqdzd
I21qK41mj3V2JWuAqmgWPoCuuBvz8q7OEXiZqn+dE6CcQeYFRIyebaYvQx8RmkYBYsmNm5WPRiBg
kahW7IDJY1ZWdtfyVTGPpJFH4rmF/dLmMMBpUAfIF836XeMm1sc0/Ij0eu17fbmtFiOon0cYEciY
eqNv3EmYnoY8v9FkGeXQCZUl9YZruilE7mjMNw+CSL9GAf7aQsoHuZbOApgy0ndn0j+jP6bTLyt8
nXRs+fvowfWxEhifxwBCi19lTp2A7C9AhwTFimX5Wub3ZwoqmoE0hAJ4X945te97UGMaV4yLa73q
9yV1b3JAnDoAM4RO4Rh/6MhiyWp74LWhDsOVhv+y8qm+bHyC45JpqYpJOIhG0KUdSOKwMolWuEHL
SpEC7moDTfG1apKVYZYZfdUzaz0btdqtvedJeG/oTZvCtbDp10LCOdIv4lnzNlBFqDOfdwVZm6go
ZSUhXdJtjR3yz8Wz7xhoavQb6QNNUWJMwYfK65+ezFfj2+Vd/8WkwspkXHYayTDdWHpQ6D6k4pjy
ImtjGQXGj1HsNkn3Sw161Geate3z5WaaR5NBtxLQ0EikLubqt0GVa1MXu8qz9KP61vzUXmmC91/Q
nweJWR+l2+5W/Md7Gt7/g1mejLuwlIkiKVVV8AzWgzejKvYlyG8v+w7I5dgl/UrA8PwkSeRyJXJN
LaveuDR6T/OT2IW6hkBfhGwiOu3Bo7kWmTRng/HJx/iznH9Hmn/Jicki8zWJnmzkLjAnZ1LvlB41
IgwYbEcc4JioYaVQbuyn19FE2LTJbwAWAuwBaNgc6yC+0qX3QYaAnodXFerHCMbelWNhN0HkKAim
ArN3VKBOWZbsohQWmPRNmMaN313VEQ4l1Mx6vGOqbFl1H5fXpvUzGr0DiX+u0mGToOTVpNcS0Zk4
QN9YtZ4RND/mgudwqtF0hkHSGTx9y83YNE4uPzSl9BjI1a5F9QtJWvTGrprW3yFQ4Vjhc23BUuzU
B8RMbOGn91hsUTNMin9apBFSoJ96pLp6oTsCL9Qu7m+q3nJ6YP0mTyFcvg0aU8fUrK/DiQTIWvPc
2rdYbO2uzNNmtNKYgOqDELz+B8Ubi4+92MM8LcMxCZTY9WmgsQheIEhuJzRqxyMaDKusnPnPXdpb
S98uCsntjkbsegJl9fnb0HO5BObGiPTNgOatx8JePqTnzg1xEWJ6cHTFL4X8g86miswmdivFLrNn
hdAYFngzeE+Xx/nqmrOSpwMtjo2C4K5QVyZBMeIRFMHstTTZ7QuNVm7po+nHbZB/z6J4tzKsfGZF
T4dd7hAa7AfJmO2CrN/0Ie81s+fD9YgVCNThWHYjW8dGIgOLcHEFQtQK/e3Kbzhn7k9/w2ITjUin
B0LV5zRLmPv2d+8Edvsx46XqnfQ74HHnaHbg1OJmLaXx9S79vOaL7dQ1st8TAkpcI223Ak3Qza+w
X40HXF7hZYDe8pMCN1uLaBai3LF+M9AxXlnArz7cPI8/yShKm9Rl4T2APIoHizB268bclho6DGJ/
CHqIjMRhPF+0+2E6ZnVM7Cpb2UDnl/Dv0LMFOrH2fTEWc5dJ7OY0FaDwh/G9jqS1Wtav/TR/Tsff
YeafcTKMFiEai6ZbTB2+cK/4+/5pfAGS1bxaL5OtXRVX6RHNluvuO+hZ3V7HfJwzPJZpGWhFKkR2
lrU5uTVKZalj5xBUpW4QtAuuUNRs8lF1ElRfK+X58jc9Z7lPB1yciZSnoVnmRgTeF7nuiLRA+Ou/
G2Gx+aOpzmrfQ1oRHTskwX50hCwvj3DWdv5dtD+BspOPZkR177HpI5czsE38H2hCOkr2ww9WHKmV
tVpW3HlxW2FDxohysCdPfVbklSLarzmvefedTGQ2oicTaUoBSUPJjNw5rW6Bak1VYSMo0jZqIlup
29sRZXq56Pa+0V6X6Tu5dtU0bbmmqboRHF9FGjbx7gwtvpULbe/Jli2sBpC+Qt8Xv3LxVjSgXPqj
iD+plDhAOjg1+imkdrztBe0j7kwnTZ5jYmQDsQGVJuxefAryb5J0VyZUhpQRTNsfOXI+vQXds4s2
2qzVbgBZz8J3AS3dVB+2cfK9r2XHtG7DqD1S7koaHj58n1EKexRg8Yai7mRRYCdo17TEVtOqP1ze
VV8rWhbzXJicTpM7rcv53MTnneYhfwwoodEeg8OASIq9RlY4ezmdfPuF5RGNuChDuZodgJ95Q6ec
QOJsZvJK5a3Zq/vLk1s7MvO/n+y0QMiDqCssLgv5qlFHcO+AQPTSloRg5XCeeTV/3tSLmz/QetGo
Zc5/bw/b6sF69Z0YQoW5ybfQ6/xVBt9XSs3iuy1MWj0ZWcu2wIYb4FQN3U58hMPDwAkq6XnImhdR
/Z2TGx26CFhIHa5Usq4t7dLeSVrbFFUR0/U5bI0Y4bIcfS8iT9pKsuHsXWEpNE6hnQLwcPENG1NM
pyrOuSta4TqvNFvxHiJq16QwJMLX0fqxFo86l1GdM3j/N+TiW0Zagghn30fuWG2qY/0UvMUfgjMj
usKfkjMe5UNyKPZroYg/j8alO3467OKLCkjuxQESiW6f/K4Ga2c07W2Pn0ia+5iGIjrTOfiVsUNr
os0PWdzz3Cnq3z7xilxHQVzLeKgJP+I6OaYZdESPdEgxvFW95A79eFv61pUIPL5VtefURO9T/TCp
ha17a8s7YIMC9B1xfYek3NZUyWcRcFKh5w9ZeC/01qMWjbtoyK99Ev6dMn7POu+lr6et1phrDths
Wi8txGJvCfB/zdrDi+5N6Xry72rzuhTjW8tKj/Woo5et2gP84CmDA5O3Tq99FzGwl03H14TofL7+
boJlpbZXSnmjeLhiaGC+VuF09BFObyIIYdqvCni6YvbEwlPUBcadCQZ97IDjyyi9VS2aWvlR9Rt7
yEd78hW7RdB+FodXaHIwq+pnYz30uboZirWte9Z/PPnRi9hd2hg8MCo/dlO6RtK8JQ1G0Vqm25cX
Z22Y5Q0uZxxUKcD2tO2BqoorI2getDRdSfCftTEns1lcwXio9P8Qd3eHopjR/dve+lWgsFH14srX
XpvQ4hJUp6kSSRihbm+B2eaxnUG5i/oVz0o+e/udTGhx+xUeqjyCxCWhPQcP0g/jQdtW2+pmdFSb
IOfOg72/Ka4HaKdbEpw7466zkzt9V9mqZBsP9drVP++GxTn7VDmyWF/4I8FUDXpEsVNzkw+tTRuh
k5CO7qr0eoyFg4KyiGj8tgAFpYq4coOcWfNPoy/WXElig8ImrKxl/NM32aYu3vtoZcXXxlgsuFmW
hQJFEr8/q/f9ZNgGSSOVTN3l8zAbpEsLubijfE30q67iLo6O3l45CE67E/bNfg3cIa2Ns7iY9CYQ
OiEithpEyFUb1TGdcJ/izBnEYJsiJ+Tr7a3R/1IHae+HyTYm7IZ7txVN7z1Dn6aM2htylE6U/VDR
Qb+8CGdO66fvubi++qbtZRNRabdJEA5Jpa0X0ECWbUZzPF4e6Wvh9yItvrA/Ka2x+hCQFkd4AYVT
OterGIH6jeVot51TfwuouEI5Zc15XVl+fXFexDhQ0O+cdxNi44kfP3WBD8hdsgOUOTUUqPtauO3z
aXd5uuee66crqy9PytSPoyJ6IaybtwrZV9n1OmI40Utn/hRRMSmNbpNSB2Cg5dG0R6V8H2dde+rQ
9CFxzAl9sa578ADyoHW04viu/rjFERsTEUaO30Rus4MW62+Et2LXHAN7/NUdfvQ7/wFJqCf/vdxV
t8l+DYHxtZp5sRMWJ0+bSICFOYbbeO4dbVf6m3KPXMW7vsmP2VN3V9jZi/Xz8vdYMSr64hSqaHrG
Qk58qE2fk+GngEhGuDLE6g5fHKa2MxurCzGOk6buvPYFVbGNgWBEqA222cJZofqyS6ZDpjb7Ov0W
ycbzSHmI0Yv//qr/tPfmM3HyhBLELPPJKsSuyJNWBSzesNnK/tflJV2xHcuonmAaXh/0XeRW8UtX
5VsjPTa+ML/TnMsDrXy7r23cUBCmuI1gmKT7XPsWd8PelB9WBjlzz58u2pLUmPQymmAqvqNiorsQ
trc6Aj6WpxMS9e/I0LlhlX7UHQGNbmwPVcKSqvp8dork2MBLKDtp1yJ1lAXRgzIY90bl24OK+IgS
PDaGfKV5wjdRkx9lk6dzqxY+ZcMN8CbFtWoCD1ARYqW80xrKthOxrrZmkdqqMF6Z2vhaoRmbNoKt
4+s31Xe6jTciiZWJVjKUrpGm3Xt1vpWr9DAO2Q01R1tV/1WVGgOjYJVQVlrd9qSFAo3iaCpPLi/d
ueDQp6Vb2FiNyI4a1BkuEnlw4i9XaWAS+hBo88g3VlPvfN90LGR5PPUjF8lbRW4r08hQvIlictQD
cZO1FULVHmXUZai9UwtGCiuqVm58c+0TL2xymJZGMBGwcgE1bBu1cnQ1Ova1+RhSdNb35PIR3xIa
svThQ61RCdtlTukFPAPQAUawr3iAxxp1opOZ/xQ+4SGRJ9ikO4Yu78bQ34ijufUkYW/2tZP41LAg
n6227WayfETQ/S2vvus0ValJ8X4mOswqXUL/sEJZLMYnEFBN9ydln+fTTaeGDx0+glE116nfoCQd
fYRTTqGl4e2UuN8XU2jnBtCXZjpS1eeg9Pl9wv/tQvMqDtStEYR7BJWvQu0h7aZjTwwOybVrwqnP
4tg5YiDd5GK1j7P0lgKdYZdmAHuldiOU6Mih19HxakXAaxLU6yqvdjmJP0n3f4lq6Eh1B0BQrjZW
mm0Rr9kIYXBXSWsvyvljfPHPyL3rSMqDXvmTnz8xYk3c6KqWiqE7Dt/b/nnwny/v2nPmC7Xfma+H
52H8eUue/P0izsfcb9vQTcvrSoVKWh0E/5syiCunY80BXIJJFVnRxHGs5ygTJbRv3bfgzaMl2o6e
9WO/G7fdreTIwaa5G+6qVffz3CxFRVUpI7AsWVkWhtSqMTR9onA0pdKWi8GWu1eVtH4peNt/v56n
Iy38uyiQiyCZeJj4GMEk6bde4qHEYt6kyVrS6v/xIP7OamFwpkRV+qaZ3Va+mqL+D2nX1R03jqX/
Sp9+5ywDmPbszANTRZVSSbL0gqNkZhIkARDkr9+P2tm2XNa4Njy0fdwqFRiAi4t7v/CeafA9+w6O
TOIztm7cJwVbMdPhYS/aFRQwNllt7jSqVnp1TiL5V3b4Rzbz41pOgkqrhsrpqw7H0Av/lnxXexL2
l/U15KZWfMvuK1gZBN1tc3eO1vgvkrgfAy/b5qcJPIy10442Ttp9NIUTOoY5SC8wRNLupgRYuT0L
02ha4TmEbjSu/TME9LP3fZLFzTnwqtSsCygb92bAN34yA5F3jWDu7dU2u5kv2i4GZyEBwfFMIP8X
mdaPW18C/adbn4QyyVhhG/EuiiuQfqpEixcVtynqknxRwo6G3e9n91cld+xxP4Y8Se6oZeoqLTDl
is0cDUG+VS/oIQTzdyeZ1vM5dcnl234Jfp9GO8ngJMKi9KCac5+ONeQG7JuFc2+ZTeDPOoqEXQTb
yDPr9+ss668bPAWIw7LQqHDmzO89rwbq/r2tvMA/26j9Mqr/uLHFO/zzm3NHlnc5bzFpu0shH0uh
zpxogdv8/bOzTgJR22R0JLRCjWLyoxJItBxuAZYbQl4R/xUh6tKwVnObTW8M3xwr3UjXvu3N4VjO
3qXi9r4DoExv+igFGL/A7swq+8Zuja0N84yG64B7VTT0axigymHteioZzCYqIKRYGMgFkORnICO5
6auAoErugruHo60AI4kxNMSMb3pLg8m+hSxN0FhZZANPoY2HyR3Cpn7KShHWrF4ZGQ86/tqqy8pO
LwS/8FFAhcRL4GdeBLZ7YDRIQ9g3OGEHmnEHjGbAK9juTHooZrlTnZZoVZWYINvZ6opz9yWHf4FA
ZsgcI24eGiwV6z5lU+zYr9Bnusp1O3RAqaBp4Pj9hUaajaLtvs1J7Jkdg6QLEEEAFarcQ98XK35E
G3jm1XaokZTLVzo9kvEID8bEcepwAIFch9OzLLuIunA5rOerhuRBndcR1/a8AR23KfcZGyKfOGEG
V+DCgt1lzeMqL+Oshl2mYwYWQE/KQVurcWMws0oxr0yX4+mxwOtfuXZD3GJn8zeN3irXCNoWghvf
zfl7b+lrDwpxszJDph49CGZD1QYYpVe7WOh69dqmA6rBVUCXjaJ3gxFUSvGq1/DWRane0NaDhFMK
XiS8xg/cuSCVCga3TExPdEHTAL4MPw1X3PjinQ9dCMBx5BYYwhLa25w5UKJxYvhDrwwo9RhG3QT2
BCNRPw87cBN9TJUuC5GARINphaYHWAsetycSMsMkdPDW3fjCOzAAsrWXbinvjlMJV1ZugRziJMM8
Jj3jsTNVEbWyndvC8xAjQL2Ssi7IjDzxjCnsUejvNBihgtI+QQtImUgNXRWzBnaQFQnBxImyEhYm
7W3hAq6EvJSiNqLD0rMTTch9KFbV9NByGQgm13ZRxI3+AFE55LVvfDgQAimrZkom64oV7essio2c
620/tCFNsYJMW0bwVNxRXe3y4mAuK4F3K5EDgt7iKASNU78zIxD+4jbtL2xF9ynSVOCNtk5pwQL7
0WpvuwwozzujR0rBRzBJ+siq4X/EjJUnNAiuNLFNvaCTWmRZ7YrwJi5IHRoujqSwgwqGJZ6NZOuA
MSs0jNim5LodROyCBdXeguUVKx+vX1T7DrNBiR60HzzHstI2Qr1Vy4Qf9StVP/rE3Qni3Y3NEA4O
HFph5S1xuiqqe6aXq8FZVXpxTaGlxmYJbmcRVUinWwXTb4QThlqpBANINtA/s2FYWAONVnTo7RyN
qd3kjtw6YxqphVVFJsh/2DmClRyedd3Pg76DnD062Q70y1hzdCeohxTY9UF/YX1zZYF23uqQfsHN
4SQFxaZGJtA0XKcgsRm9uRmAKBfk6INrVFbmFqKAYckq6A/kez7f5h4NZzqGDjdDrrJ1Y8Hs1HFX
rugudN1Oeq25K0p6yFwvdJGL2y8Q3Al4MwVltvM1sa5xZLVmN3K17F7v7a2lqdjVXofy0aJs2/l8
JyDECXfL0MieSkd+86yyi/EQd2NbHUawxSsKeXnabEwfnE2wU+La65Ju1o9my/1I6w/MAahfZivI
zlxmagQPzFnCodyZfZXk2oiOTgMaRzlngfL3lC5Otc61AZGrVD5y/C00BciC9R08eLihQG87cOc2
5lW67sm0xSEBlrj2xixfcJANoa5zYdD5gsFLF3qECasVRk1DAyLApVHdGEYWmtSLUiBxx7m6JmW5
4Tb44DgM5UX2XNr+gtxPxoIeU2PAiS67LB3toi3mS9CDzmRi5zbuk2QYptXCakAxuK9nK87h18lG
nA0dPzyTAZ3buk8S3aItKRE5xhFbtqcrd52rwL2RWz0xI37XbFO4Sv1+yHM7+UmGO3aWA18hAA+y
XNQByujbvpWRB3/WoT9Hgf2qgfw5wftIKz7llC2IDuOQI50egUwJrARwsSTdmlYAXGXsrLN1HYHt
fXlOofgLnPlCBf6Rd53ksoA35JMxo79EVvBWzXe2v+m8yAltHqi1Cw0F9HQh+OB+FwP8f0KyPnsF
ywT5TbJpnaS2MyMT6UtUvhakOypa8hIm2yG5zW7SEHSH93PHt6/LMD/u+CS5zUtnMJwWd1z4Lwvq
OydGAJP4IEeU6OtzSllnlscpBEtjxMoNmuEEPB94fZF2MCi+//08/apH+PkdnsKvfAv6MmWKym8z
ObEn8tDymm0P2gcfCydUAHrUFuCsPryj8QqldaM5RsQRViGJZPXThc5oRBc3Vo0z7M1OD7fiAR17
9Mp988FJ63XpP1GSJgIbtGU9nLn8JSP+zQQgJxmz7eRjjYSvuM/v58S5N+9KBbBrUiVqPV9LCA1H
i9DvYuh8LNbsupgDMzhfqvjVBfTnkzQ5CWTGCDWPoYH4qTT3vLo0ClTVPGDHIL2rZjtIPW1lZlZM
M5Y03W3fARfc57FmWjFnOLWAsI2K2WBPe920IpRmw8z4H6jBnQmD5CQMNoDBpd2cFvcZRGZqtOrV
VEd9fuQAezTecJG1ZUgWIcS2iAr40A/OU2rKbTbAPv737+1fVJb+Wkgf4JRPIcsnRYYyFvA8i86/
HiMb3JpbKxnC7oJcgVx7Xd1Y91Wcxe7VuSP4l09hEWpbDCogXHiyhmlZTVU++qieebuB3XF1lkb7
1Zz8McDpcbS2uOvWdDniL4/Y4IG7yMPr6bld7cs95tM4JwdSJDeFmnQnv++QuhWChinQBNVUrAHJ
OVDkln4Gccvc/9b0Y8KzWy7g3N0B4QdezpTaqyav4zOv9ct4/OmSTpZj55pA4094tstrldiGYKEW
Szh8Goj+2dO5CtaZV3kKnZaGNRelRYp7XbND156AcPTPzNQvI/6nOzpZM6LhZVZzPGRTaQGOwCZ9
K4shdLX7CvpEv39858Y6SRoGQgoGE3EEs7LHxEE1jl/lQ75CVhpIKaLfj/YVhnDRUP7vhXCaNrip
ySqxYIjtW4YOahd6V/oGxc+PEHkei7msq19C9afhlrv/tOSxGLAFUNxdscnXw4Ub2ysvAa7t3Bz8
sgD1aZyTnABdTOIS6S1zsHyW+3Q33vm7/Nq9qYJ4jGAqae7lexpZwbl+/de13U8jn0QWE4ZwZS3M
/H5A3KfTTW0Oa8UeF+VspbpkzK2EoM5SogyR1XOIigIaEem1tVRV8v89oxHJ2Y+LOU0eJJ0gPuBg
4gJjFJA8B1LswobR4plJ9HUQ+qvXoZ/sfA6fZqUxVMVGmBjVMVK/4hY+J+vFWtyI6UNxLV7Qm0l+
P+zXC//HqCer0qXOaHYUTzrtrjrgzrLzqMyvp9GPIU4WI5hmta4XGEJfTSHHNLL2+l23kmsQY1eZ
E8A8Ne635W0amTf/v5tbHvmnhQK50syuLOwfDXvMYbibO9WZQHPu8Z0uxYZPmkqRrnhoeIC/bfrr
39/C8nB+Xes/Ht7JGhSm0AS10AHLJc70hog6MHat9pxu09el7R+dtlMNXYNJ1rrKQDflW7/nG3HR
XlQPAj0ESK7c2mf67GdmxClEczTHlrkoUcFRgV1oI3ra9MYoHszxAHUOlLXV7f/rIZ463YiF210Y
aPONqKh4XhdVRb0aXe/MPnBmMnw840/TrRsnUkwjuiFgUYbFOAfOeObBnZkNHxvRpxFqV02FcAps
NAAymeR6En6QNQ+/f1pfd1Z+zIWPn38axTLyjmdwnABKK3egy44tzdgBz6xfYrFmkTEExnt+1ibz
K+IG4uxfU/1jU/g0rCAzgDPTnMNDeAyYOhQQLShsa6l2CQHR4ZFBtjwHzfupqd3Azt3AgkGCZjcr
vSwjZ6nYeXB+l/2u1dSGt/Nd193MxlFkINU6bcjBlB06+tQ79rvNp12jgKui8lDkKqag93uUJWln
RWbBVv7cBnZqA5eHk0/H/y8Iyk93ehKXAJLulaZh/rvalmWP3rQ7K1j9dY7w42GeBCZBKbd0D7uJ
h1Ks0a05OYDBGWwGaN1oUNwf08ffz5ovW5Gfe+knN9VAE4Z5YkAEiWSkjv2xuCLbOUKRpoi0cF6R
V5FF2sqKu0vyAJTfOXneL5uRny/g5JYHYfiFX3GABbb0ujuwK2tHN96RBBpwCyHmUkwP5WWanGvC
Ljd2GqI/j3sSoqVX9VZb4caHMY0H0Mfg2xzO3d6m779/xF+t/s8DnWRF3OhQ6Rxxg036olnACjlF
zN3izPL/chQIazvEMBbzrpM8hADuJHnf4HaG9xnnWAdCVm53hkv2EeJ/fmgmeOQwyiAGzFjgxfnz
1ixFX46q0NJ7SCvGc6WtvfmJV3xjznC49qsWuEgbnAkzMFV9po37kbCdjg0zFhs6npbvQYrp57Ed
SAtwOaXZvfIuHOc4w9sgn+TGpPa7mNq4rqtrxytWzuREhgZ+ZQeaRgYt2SXR7EOc8SPm9RFIfWHh
fKtGVCOhmayXVSB8JDepkWTDsxi6xCv0VZpBtHkOef1C7BvLFBCUm6807j4qDf07r1kZCOFGRSCV
dlVrVvz7GfNx+v/pVnHKgesM3EhMVwdx++RWTV1rGPy45V2D9kHNAcXi3Ixhzn1j18qCDi/bFFQ/
NtXwziGS5dfaVd8PN3PW740CfaPWahOIr0SSqLC17jz7vsxTGcyuvC3bbKdX9l5L051XjMdW9gcy
Nl5ApvlSda0KCIyLEOtQSmX7Hn55JHvNygy9KTBWh+GqAenCE2hhocMFB6Q7iFOuIMXuoShmrWyb
nfO7+2VifzwLQiwbHPZl8v382utKazw1pvJOoXisZRIEVsjfZW+/f+S/RIOfRzlFRBp2LXKOjsMd
/giHoV44pdqIuaHefz/QL9nGyUAnr7bt7AqISwxEujbE3hUOLD/D4/g1EzgZw/z5kZkZ3OfN5ZFZ
uvlsWhzgONQfIAKRKYhv+jcwsE28sQmnGTboMBIkkHGkXczs5n9PfT65lJOwhEweXTeiibtq737T
QbTcsEuIOmuHZq0W27OkZAHbqvtiZ+7YOz2cQ8n/sqGejL+8jk/ZyYR8g5AJK4lRdat60MrQZYF6
S6KcEQJ/dQAnuBXAl79/yedm00mY9CmRQkiMWrr6phsyIDcp+sssEvY5VfZle/w1VPy1PNyT/ZtJ
Q3lDjaFs1aJnC5ek9srx7SjTXbQtz5zMvlyLLsoHFtTt8ffJ2xTGnLkuWLZ3avKDproeexbM2ZkV
8uX0hUYkPMcwhPHLincnv3SgF8bvKPQGYRDQBDntb/MZEDHfskJauUA1crWiXrGWOks8KDsHdW34
0OYV18yzo9+/TeODIH/ykA2XwOzdA+jQMU+PWcVUVg30wu07JQHvKAMHRwSNRSZ5Gjo/TCcIuCDV
RSthbTjT96HJI17CMl24B50xMIv1oINNs6BFANUcoCtWs22gS9QBY14kxvCQpeAWkre6f+5kHmbY
uiqEIQq8CsTtV7O209nSHT22DOJ9KaCk6QgECbmUlvUtH1Q4QLk8RandtoCFLa+m/NvormRrwBvN
voA223p23TUa7/kUOdUMkbFE66Ap6qUxM8uomFGqmN4gZ7tY72bo19XFRVupEJ0e3Fx6qJsH4C3D
yV9pNfyILBwnIBej3jq9R+OaJhzitmamR4anUshlGUHfQtcgP8qi2EvnGmX3QJVOCJm3qfXA3u5j
VP+Tzh3DHuZeelI4q855SSvjotScFwEp067zUK9B18wpg0ZH76XiYNPA9Ih4+7kAjbt4KpFRGQ3k
ssbV5K4MsHHULMKFFQe12XhiKAMLM2gr0gSw0BYUcuvN2hFGCFZYNJkbQwyv3OvCsuvu4JK4SUkH
UWNnvO2mYQPrwp0p9qq8Go0pGlMIYct+9ftp9UVowqSCaw9cmoGHdU8SX9HpA7R6Zvuu2PCNteZr
e5Wt/+rN/Nur+vf0vb36r2k6/OM/8O/Xlk09/AX5yT//cZG/9u3Qfuf/sfzaXx/7+Zf+ccnem1ve
v7/zi2d2+smffhHf/8/xo2f+/NM/4obnfLoW7/108z6Iin8MgitdPvk//eEf7x/fcpzY+9//fG1R
ZF6+Lc3b5s9//mjz9vc/F5z/v33++n/+7PBc49fi6o/b50o+v7X96S+9Pw/873+C5fA3qEm5hg91
Oijhw+Lwzz/G948f+frfoNlrWTac5i3YWS7I36btefb3Pw3yN7wxHT8wLKjaIRL++cfQio8fWX8z
bBhB+dD0NcgSJv776n56TT9e2x+NqK/avOEDvhd6YT/Fdtu20ZyBqhHBl+o29KZPNi8QUNRkzY4N
r0F65KR6aTOgjYcHT3MObe3l4WT3WIyueeCKbiQEdaHjV4Q0h5y/DjWTssCRpqmrGGBAEujKin00
CFbDCERdNgIMp3UDzNsYD6osTRrHaVZun01BNgLKVvU1hZJeIUI/F9vRcbW4yBcjeFiTGWjoQL4f
kBT7zTbAWoZDFry7aR4yyz9qC/3NeZvJQo7oBwsVNve43ILVGq+N4cDarAlriBzLttx6RocPMPxh
lO4mzawBeH3rOxOHXibCyF4+fmbCm0mN7ianzIIWq5tD/7dMhD1C4gdmfK4YAdopnLgeZgn3TYWg
vGBhCmZEsm3Rl/WPngJpubDqGeEK1ziKremUz8tlKQ4kXmnYm3n2jpVERHfMLlTZtLEaDziW8qUw
APJ3dQbBiJS94SDypNMZshhi8CIjrYOuHKaPoFxkIAyRvHzJAMNKZ8hCDj4KL1o/QS+5fnIcRMre
zV5qxnHXVnFpdvJY4+H3+gJFs+dX2qg9A89e+JEHQWHSHzuWPjgj7CH6CpZUTV08aTn5/vF/Oh+a
yO1jJwGLbC0dCDg7qVPwv2ZzO3W0XYmabHptGMNOVAdQptOAZwdbuFaiFT0JedFt4OvIY1QkgIGh
ZQJGx7far6s18W9aMNyVay1im0Zi99h3hhJgPt+xA9bTt4lq+3SAUgb26iu3fcUEngECIEdvFt+M
utuYFUStimK8w6HRC/visfN6FdYDDhKWP764PoYU2E3HBWVp1hD9BxY7mHx1k1YgViXcrPqDh2cH
kCXf5NPa6NBHNqxxY2mm2pS02jSynHfUbVO4smCXbTsTne4SlPmpxgOjGrnq552Z9zRwNaMPcy29
GYkdjPYMab522PqLOJ8+sJdqmfel41hIComXtMAgBW55g6Kdu4OiAzS0CQ1m8ImCToAblg1QCSHQ
RQ3K1N8YdprkBfuuFyCAVkDExUieHqU9TDgUG4+g+EJlpGlBca76LmASgmvtYIHNASAr81P49QBq
WM3Gla0D8DkBnoj3YYSi9/d9D7BaNqRj0OlpYPvetT10dlxjiYbO+OD5zoPioJ4qvbwu2BtQzsA7
abHfrE09e4PHWxO1ZN7woXhUmbckoRSQNRjiamW9MQh0ASf/tYYYq4TjU2BBMqtxKd54zTYUC8ic
+7jLKhPFkaLdMB6mRjZeuPRRb8Zr2G1kt44BrYOBEeBNxpTt8d57OPHYGpSIU9h6+ArJm59v5dzV
u0ZamzxvyZZSWGD0dh7hrZOgb6pFgVQdG0QixfRvxly1AIGWTUhl/Ybqr0xgN+vtxDhEWeqndyOq
6T2UwIELc9M1BFUCgxK4mtnNvHIXaG/bAbdp2WXijzOMy4v2EaWDOhLpcFQODAfqDrMBKUm/vBA7
B52v0WF32Lj2jqUwXezkrSNbFulyhOslfXKtFRPFZW6BkOVrCLq8baBqNLePDYQSCvU02dWjDyXc
qEsjPVc84vOUjFqNhpuaqzADDckb6dFUbaJaGvmA3IMMHkx3VjfYQUXkS54CIGVrCGJegWKED0NN
XbIN3I0ziLYpICU7BfmDnNihz9Ta8nrI9Fh1aEkKOZ/MsvF7/lqgaBON2uzFHtVhzq6668aFIiA3
IOdp1m+65HXQGN2RexW+LcsxlaW1JRSIFsnG0PD4tZdfpToOKvA2d6PWquVGpO/SyZuAVgmZqlja
1mEwcx7WJvmuDTMqy7WWkFHkSVnhhDdAn8eoMbrXB6kBeX3iNtCJNOneyeEaAZvRx6GxnwZIpS9H
li6E1SQk7FsD2spVfs3srI6crPFDBrncNav0FnLAdXaVTxoFU6tCkMgEJid2qER7b2uQQ55LXI5m
luhRQwBIMcg0swyYXZv50HglUGQUFeYomHs1tI51km7HCdZp7fI5U8gQkqhXmZ1zoHoFCTyWXvW+
FliFtR07nBhnx/vuyoFHpAI8yK6dJsw8yVY2ZpGuX05kgmlA8+qM69E0gRbmbK15jbP1sobGcMWO
UACcD2QGULX32+EweyjoGn55aff+FCI9EclQj/uUNTQqWLrLGLTOHOTHJWrmpt9uq/GNmTd81PjG
hqPh3suKTTqW0207+N8KhfKLWwNkKQRgjiI3b+ZpRDMDEoogHjrtTZnqsO4A/lzQGrshP0z6eOcY
4O9mlZYohmNVnhYVgKQakgF72EgI+N3DUSv2ACzAhgbQdndL8lZCMxVCqpZrDrtJlE++bzfrXu+/
9ylrNw42dVSogLee5xoX48em9LN156liVXqxVIAmUa977IsBAtOLZMqtzQB350azHYlaDxqCnBDe
StrYKNG83R97J4cQMs40OJPoeQrrrTqDbqzXxbPZruzRMLYiyzcD067NfFhNmvPGdF6GH0nCQCJt
ORUo4CrjlhqALc8KDJCjjEnR2hHpvPTQAKEMyTmA2DTsRWoKB4PAc8HYGkZ3qYOcCVVxkl1NjXdZ
Gv3BrjkyFzuXMVXWbQUvEkQ5e8+xkCMl0s1kC9SQjSGSPSCz2TiHsktkkftrn/XJbPoxznTZnmbN
qjKBcQcZNQUglryqYTRWVVDo7CBrdmM6HcN27ODUVvBNa9Zh2xppBCXPetCSPK/rAObA0SjTXerI
Bxgiompv+N/mHucndtMPHTZhlUeVOV0AoEuCdIReNm18/84ukcRJbMUejFZclL+5lLvOnAA53no6
vFUK14Ycv9VyOImMfailWZa4mgnwudmOoYuCTtSmtYSj5KMJ3DEA3poeZQBTg61Km/UkunKl7CFW
U55UvHW/N/raGTIe+uPQXcE/RYcwrjtEeZkWUQ9z76DWHH0PhP9a0DtPG9Wu1hFfeXsxFtm4Mdxu
CrgFRwzvrSjwmlKBqGIfFJuOaQOBMhht7HKpf9dzCqJGziHOU9AtbTL7slbGQRTzBgvtRjD6vWjl
g1a3j7MCFrWwb9QISf1CNm6YV+YbDuZrDckZfEyQctj9u5fTHbDlQyIq1cYwwIxGu86xDzrQMTdQ
mC0LEGVhrmtKAiVpeEfn2JxQWXqB8jUiuwUbi47IuOQdKJz5w1ilHTIOH0GdedAFBzSix/0PSUnI
GKWa9USq6rXXj70v19Qc3wwP6bpH2xFZENh/unHrTvZVloGFXpOVNOGP4eV4BxkcnBBt6/VI7tJG
8dBCRRxhuC/CojfDsYBfsMh7TIjeiifpJ4zPF2VqvvvlvWx3rXLBLzGdAB2urVESsH4Xc3WKQzqg
almU1m0aNyYEeTSgq2qng+YNqLX4dOCn3oO4ZCJ/dLUGePLKuwUo9oV45X6kcDuoDiydLqF9mm+y
J9vpD/BGvBQ15FZY620Kr7zrvWpToXdXaS1Qd6kg64bi4lP63aX8ptf5umVIrdqBQtIY5sfbutIv
XOHIgzLgAZBiq94avLPhuSP3RiYFcu9ub1ai3ALw9WxUWX2BlxkJp7qW9dgfqeWzlW4vDUmHffOv
Gren29QDQcVu1ISv0FayH+7ZkDkXyoI+HnVafVVmj0MKcyp4ZWuI42a51dC2dDJxLSFxr0FGKVJ4
x2EO95WA5e6mKr0jJTgFZMXkhwPOHf6ArAprDNQfeTHSMZHVtBZ+vasnnOew0IqQjNZDW6/c5axg
jnkBCfzplaSwUqUIMXaGU5aXKuTsqf5ipOD2sBqLoXLAg1ajF5Wu52BrTGNK7TysXU2G6FAcO6p5
KzAfIpoqPax57cdYNHctmGkr0vIDAfAeMX7p4FgyJEvyhwk/RIRDldYa3aQfobssGdHQXd7qVZZF
pihfINvXg14sL7NB+NhoASzXJCTsSe8juUKTpAcGejlwFYY5IN9A6qRz71j6kDcwOlvCNcnfIUt9
9w4D0iENdiv61D2r7P7js7XC5z6ehOwgf2w0YAzkLzPtH8d23LEsf0lTHOschi3cpTfVgOPhx+9I
oNOQ7ucvMBcYgnQCBMnpnIClpTroUHHO4bK67Ub7lTU3VePO171Bt3ZpWdvcCLknwdDXqmlncG1C
9mLqsWOUL3ZORNhMkPDP5AAXmZFMOwFn6Ww5EtAu5TcCXy/1CUhXnZRR5WlXlSJ1XLGsX2nioq9L
E92FEioh6XxHGs+7Hmuyr328BN3s8Vq0Z6LV8nKGU4dpc+uOSciscLb0qaYL1EmgVdDiq8DCigQy
Wx0CZDgvdAGfqpeP86bw3M28HKp88/tfz92ZvPsxE2WIbtF6Ag9u4xLMGbTzeNwbMAlx/eyW9VPE
OhBUhqnbswYcL6ZWIhPqMNnbXM/mTSHaG9WE4+RBkwCpQ8P9vV31F9aIo3vR1DjuUOqABWO2YNGZ
m15gnUwGhQR71zuRLXNspqM1HdqxxBnDd8rVDLDvOgUDy4AMU1ak35xJp1vX2dsz1VAggC+TU8xb
NSNgMt3b+LAQmtPpmto4IdO4wenLIs6m6gtUUE0VZ1XxgoooVm92U6Fk0fr+MU3bi9Yc3sbizeCj
E7OldCJN89Ie3ae2xpTB4W2IJnefccjtoxwVYt+GIZSOqQOuiwzpqNdh52jRUoQu4Kyat7kPSxZ3
U6dY6stz9nSwy8pOwu0M7yLKqCr3aUnwSTduvewSKdrRolgVaabB6akPUXY5zA0qD+i+WUGf4poM
z8EfhXcwCzhfwKBBPFOjz4BjFVc2QOYQvSkA20PJwobnV/SxLgoD/zJNqEp4doJnBgsJFC2K3DkA
ntlTeOouS0g3EUeg/vriDnAI67CD5h1giA1Ck1AoKqcTbgMpkFWDS7jc1/KsodW/qTPnVQO4bOw7
f1UqVE+8mkAmy0NTENrfAk5oAfwKH/QCHIeRkMM0GzLMXBuaeBtgcR8qJC7L5FzmpW7iTiFec1WU
6yZtkiUgasV8SMsi6dp8TlKKQ4aJU6CdonZkS1SWlq+iKb/QaqwxXS9fdCQ4/3U5dHZwDFmiEso7
TEImYUmSEGFRsGjgbO8BCs8l2HJAoygXp7ACWJWQLQGhBwKlQdbRN0UoBUK2qKuXydWw5wzz2utw
5m5abDiZN0NaALGQTd9qowUiBbeBJr4PGM83FKTdUK8Qcz9eB1muucmPRFjPnYfLWl5ENzhHY4FK
ldANag0/hAOoFUi4cQMk/e2jZFbU+LqP5zstFbN5JChckRIAdXFQtropKrCkUdYmJYE46YPflc/W
3F9XuapAlDfndYWye9T6MxClo9KDkWgVQhiyFb2UTgBhbgmnrGnvKkxiR/VzMvjasZ4w15YA+RG4
4ROOlEy+Oi6KQb2Cx5RMltf/sQUoB50KP7XRIMeVWi7eiucNV0hH18Qc3M1kpf/J3Jc1x40j3f4i
TnADQb7WKlKyrMWWlxeG3XZzXwAQ3H79d6iZ6S5hBPJ2Pd0Iv7giBICJzASQyzkTEohDEblgd9g3
Zh7vGhfto4VbJzdw5+D0shCXXMxkTOMTWWAl0ay1eNYDaGYZXC1g/npxAAwj+Pz6H20rPhctzqGL
APB/QqyXIdXX/uG/8zhLQBWoli6lqJAwlxCukhj1OBVtErtIf6Bjskel+CCrW1rMuyI+kgBxv7r7
I4PCuSO9T3Ocv69Bw7KNPy0rQ1Ieccfk6+IElr11g/KX30XNFI01yjBzEqKZ8Qj2sHu8Ro5LODNo
TXDIwfJJgkIex36y4936J71NIvzni4iPtogA1Rg0UKpYQPgXBB1Bq98SE64GJD9MRMZI9rOj1hkY
c1+9AsHEwd7qPFK49/49sU1MGsC5gDZILT23a/Q+4REEUXJ2asB5U/rkfgkDd7lxNDoPPabeqxcB
//a9tRz5UubA2M5+Ep/iwR98c3B9mMxbLxMgHel20q7AkYHLjYQ1p0l24wOYSGLhSBX8XO4ME8Mh
03gbRV2vVd6qToCyHgRrno+ovVqc5+Sov0hRfnwabBjesvLFxodifBTGEQUlP9uef4TOhyyD+YLy
0Nkx3Du8KUNgD1cPF94hw7IEwrp05Ke8uV9cfAEPLB3EfhcnN1l/zARnZtM4oBrEHzj/vQi5Lrzp
co8Rjv881Sg5gfiWvUxhmq+q8o8SQZ+aCv/U3M6bnND/W67o/LtZ0ixCHer/wzQRGIgubGpJQ73J
E71kv7v6R3WZI3r9i38niSwz+JfrIQuD+hO8UMwl2/PvHJFl2v/Ccw+ZOySRAnDBIn/3nxSR7fwL
5oiEse0GngNaVVjtf1JE/r/QouuCf9imMB1UUdn/JEf0NkFkIHxLUY/oq5BomHNqECMdcctCkAwP
WfADbpQwvE31/z20Uk8wZh46thdOVstjH8AEfHCKAtjnyUYlmW745feLeowWoaq4Meox6nKKymhm
PTG/+JgJt9zw9boJlJxZEHhBOZb5EC23cPRxO0CFrT6WReycLrTkncNkEcTffuNvASk1EEFroF7V
BrwAofIusBC67hwBPkP2nAF2dn0O3Uco55TvibLhIJ2PJEEo2O2QdnO4g9hXXxsbctKpkFKHBMRq
x2S2ANvvVFK0X3sB8LsQPr3uAxbOh4ttbvoWxz6p+gjR/vaImwQijw01T8YI+OP1KTQfoPLwTvGU
ebgBygjUI1HpVyC/DTYy9EsG/p0tfqWJvFj9UGT9iC6EPirtxrRv+joT4iwtkzoPtBoyhIsqTyJ8
ltr1Fv+f5mtU3j9f9jyvcM+PHGZ256BrGEoM03/WmfeXzrrKLcGeOm53PO4iRuwPteF87G2k9Uo5
beyF0lL19wRKLYNXxlY5xW4XSQbkFprW7qFH8MWwyJFP/Nyikcvh7Q9R4v1Mjc/zYIZ+gxj5JiWM
Rn5EWcDoz/lYT6OMqhm4fZP7wPD+XVe0RUjvacPiCC60wbarthSVIyMrSJNfBmoe9n7Og3PtVSKN
7MFPDhmg4B4MGWRbHdAaJ2MrG+YmSZLOdOJR1f6q7fo0l0iLz58nNm7smG4CRV5dLmwXbFY8kqY4
GjFCewYUva/ukroO1+Wm2RJbkVvTts3gZPgG0KjjqY32eLbV/6LxjyoAHNooiikmFu7eCYnagT1U
HsDWK2ejkFKzcqIcUgFMhebISUV1Z3wQCETLnH5dF4pm5WSZ8kKZLGnJmlpURozSyUOTucke7bQj
x9xDicD6HLrlKyfU1GYjQupMRrw16WNugT/ML90tDG+N5hDlbEpKt0tNo5ERQgnPccvuGNx8EyA3
XM1045agMznlcGrbOfHmBF9AE7cAo0M7Wjtj7OKXHihXO5mkJYA+ADCE6pzix3VCU06slA6B16Lo
MLL6mdRgyxp4jRCclW+UsWs+yVWsoS2kjzxzDQdFgw8DDpEbL0cVBvEf8nn4k5N2OMi2Oax/jG4y
RYGzzmvquDC7yEVtA2r8kDd3TeeO19Ud8jkENQwhQv31eX22t2/Rv52/otOjOTtUENFF9gQMI57I
aDQthCWD28BvfwyGFU7CfnZbtAesT6hRcBVtIPM7hA2B2AJMJECtAuclqB7GjM5bFEC68RUVR3wz
HoQJ8WVeTY7N4HFUO6Xpxuo1LkBFnCgN8E5Is+rgsAIGCCzQkxXtZHyTQ+ef1gWkm0JRZmAZ59lU
QJnnlj42bfeLNTMCmBZ5Xh9fI6DXnrALL2aXoDQcEiqiJIun/lyDNDg9xb1V/Lpq/NfCuIvxZ9oV
hiwzjkQUQWIafJbNFpKJRjS24hyzAJVbllfziDTFx6qpXqa+QLrZ3fBcGsm8AmVcrBwx9NFokpZH
Y+rS49AUQM1C4P24LheN71XhXgavZcJ3cTDRtv7SJsOXemHz9lH95ZRsYw7NF7zWQl98AR+Logfy
CgAwq+GTX7dRPiHtuL5+jfDVjvsBZXocUHpdFPTpXSoBcmYb+6lKNhyRbvjl94ulm4FXY3z4H3eC
SHA9/zbI/J57qFq4bv2LzC4mSGmwvGzgeIIiEx9Qe2CcmFk7t4nd/TPivb+cqRpXk1Zcjl2eoDSN
n8ELtkP54ca1QCcdxasROx9xJNg8YuKuLJ6KpRog2zIrnWYqJ3aNCKGd1gbMiolzOYG0x20PM08/
JUa1cZ/UrV9xaiNiNEbezjxqKpoDaNv91rXduY23MHU0n6DiophgSZ0q3sF0pfExy5u73K/OwIZ8
kbz8vK4/GtuyFSm1NrL1bIRfc9CQ05hAdcztm/WhdatXpNP7ts+ruuDRnDof0xzs5DlwnUUV5LuA
zn+uT6JZ/yuqzYX+E4+WnQP86MhynO/p1DzmAJheH1qzuypmdDPEjQdgCLwW6mRf9MhWeU+ZsXH5
0g2uvHZaxyfCX+RuzPcZYLKSBHQVSIusL10nlWVLLqTiC3QWJC0UB0v/xWp0OAP29Y/rxl6+6GLs
aRiR2XQaHuUdbiH+6P0UKMZYH1snleV7Lsb2Ub+asTIXEZ3sM/IFRyDQ385Ika0Pvwj3nXezGlj3
RIuou1tCLNR5ihNyN1ADdRzjc8rHs2e1G8Rluq9Q3Frrg+GnpXgLjrJBEqsYTDCEtE0f5Cc39/lG
ukC3x4rlGnabiZITHsXS+hMZftTxfFsXk8ZwLcVwg6SY2lFgF0SLGuygbVAB5+VPAIL8mPFiwwA0
y1cbmBLRmN3YWTCAGu2fpHyeenHdjcdc3iAXWjTMwLJCAyqPvNQCjxqK6UQl2w0d0jxkTMVwm3yc
gYFqsCgzHqrshnXDIUcnaAnIp+8FIBvXt0AnHcWAKxCrJ3OGO+GYAAg7APItqCHsl+sGVywYVwYp
PAnHNpXN0fZvCMosrht5+ZwLyYO72yjAPgbJA2OBMOCsksf1kZVWvL9uIabzduiW1ZNspphFYIza
jyQ74k30kMxFtqTEd61RgVvzlIFV03lupXNiA/hrKSpVq2bjONNYNdIkb77N7B0z8cZBRCV1x6PN
+0R+byWE+RJLQj+vf6bG9NQ264Czjno5BDijjxHJOhietZTUgPxiC2Jf9x2KdVfC9FFfEbCIZ+xA
uNz3uHb1cusl/P7w4Al4K6ZCwOV1tg80Wva7ayIyfO6T39cI538yy+bsCbOZsXJXVHfMLVBxbpzB
vnfwy+tC+K8ZtEsFdmXek7qhPOqYCyDfKQBwNufH9fW/b9Q0UIwaT9KhERleYmYwVmGComgU4mb9
VU8NpPLeCh6hXjT5Bovg0UDixb9z63sxX5cMADX228ENux+HtIHoTRIc3bI5dca4YVc6qSiGXeS0
M8GwyKKuRruh1dyTYtqImup0UTHZQjjeMLYeixDk3DXzNyI4ms8erttN5fy1hkTSlEHeYgA0ucPP
NWqn14d+3wvQQDFRmzoJkJogkqwH9Mxt6/J9My4sPXJjAo1glmzwpZqbEh6rdQhD2wu6R5i1H9iH
if4zTKv/umq6NDFejs5cdM90E5QlQM8suCjvRiE3XlwaZXkl5bk4YLJ8YHXuOVg4q50nWnlg+2nl
uDG6TiyKgVrFNKCDyIVrdK37KfePIF37JIJhQx3fv35SX7FQOop0TiTCbM7YA/5amob9cxotB2Bw
Iw1+oYysLtD82/J/Rgr610YQRY/qPisdg88s8oDonnrf8/rPEkXM60qq2Qo1P4iypTIvKHRI1NVX
OLajm8cv1wztqY4yMNoAd+ahjaRtnBEh+N0Z9Mv60O9vMWAH3urmyMFzUhkjYkidtUNb/N4ujWPh
/Fgf/X3DBdXQ29HLjs112SUssq3pRdTlg5+Zt3ZifkTZzYZsdB+guEvLbIqxsyWLRsP6VTjpzdCl
d4Xtnda/4P1d/Z96ND6BtWMyGtiug46nLHlKfLKh/gpE3H/VESUsb6Vjs5zZuGwwwNcWxU+/6fJj
0A9os505RzOhLfZ90YO/quX3cd5bBxRrImbPxhORrtw4JRX27L8XodiEFYPuGFkPFtWg6+WD8QMN
+E8GSrfB2H7mE70pG/M7c5sPi1uZG/frulw1mqF6XJQ22G7VlyxK7Mc0/tQk6KCoHnsU462P/75v
Qd3YW9lSVwZW3sPnJnX/A+3K3SmI0SzqitPs5H9QRu0Ns9fon+qBgwTch7yF/gWePPdZcBAjQKkt
trE/uuEX+V04eJog5hV40D8SL9wfwFPzn0ANv2H9ul1QrD+tBcdNxsI1xkB3aGM+5E5xjiW79Wzn
aX0jdFMoLsD3UxBHw4MhU2NKNCQ4ztmtRqAADwkQ4Ca3Oq3PoxOU4gcSYrdNUKdwNUN+J8RwlEUW
tqjoXx9e4wd85eoEDrtSOqzCFQRdjCOtTpPnXnXh83zFDcSg6qbo0mYRiJf2kwBPKZKn66vWCUUx
bubJ2p5HaE9J5xtaV4cavakFuSqu4FHl1lTZJAE43bK1QdbszMoAq0aGFs71tWskThULDiw4xLaG
h0AyaM89+9ap2g3Pq9FJFdcDr+USgXCOVyVa5d3vFe3n7zYqAfsXt6Tk82QCAOW6r1AZcgE8O5Zz
b7Kot+f0tkZh/6GoMnGd81GhhWJnjJFuxw4Ebf7QAX0hmPmpcOINzbQ0+qOy66H/A9e/OGgj+IMj
WKNDQuld5cZ3U2Mf+3R6BHD/oYiHDyxGD0E6P6cku3VBUB8LHFe5/3idKig+JHbLzp4t0J1QE216
6N5E7nxjaJ0qKG4Dx58EygC+sPLEMXDm29Syo9GyXmjBD9etXnEdtMtkSTg2yadAEkBzzXO3NCyv
D67bIcV5oO0zGIbUbaLWTPdl7fGn3sm9L/E0bBxAmoOUKi4EIcnKDkbaRoaDump7AqeUn9zFZn0m
jYv2ua0Q/WLW/xuL9jzFmdhoJZ4mVLSi+gLUQoNpdY9W2kxorLBki3YGB812e+Gm1VfO3X+GNPnX
5cdTfAxAq3je9FMbTQM70hS0RYOJNyBF52L3cX2DNG5MLQTuZN0mgSRtNAAZER2y2HkPNKwb268b
fVHri+tBg27RWAiK29vgOX+mpimjkqPL/8rhF627GB5QWCOnOVJWOQjzPgsXYenGJMaGYbwm1d7b
8+WrLoZHRhz9HhYS2CNBkTTQPXfcyB47w5iBZQhWMQed+R07DBLX7sBEL7h5SoYM/X/ZBzbl6AD3
TghA3slmfMTr8jy18dl0rVCaaChf3z2N9nuK7VpOOtic4OU1Vga6jtOwKA9ojt7xbkIotbjqnQ0s
tLdyCADdMXgWno6SduwzOiSLA3O9VzQREBCvf4mlMIH8reyKJdfESfI6A1IBn/v5XMq2fJm5lR/q
guV79HW5R1qO0NERuY47dM63RyN1CfjEaHxkLEA1qgAvFI0DcWxTwIehHL/aF4CQAV3ViAcLeiSP
w9g4QDpx2MHt+9+VmxbnEpg2IScxevi8Wb7QsQUBTjmiwdxIu/FgDNO4Q89ReqB+nd0A06G8naU9
HzyU2IKFC6QUI2Do98GUNaEhKNmji3fc2TaXp5yXQAEq+2A3l8Cg6UgBDJ8uMEIUZ3c3k4tWZZQc
ocMVD6y96MEA5GfJH4k/10cUI3WAUjLSPTU4eNJ69O41gCk4zPOCCzSB/A/IUDfErfi9jZbFI7os
uz0ykimgCoCtBA7raYeT0T5WTlw+gr9iurUJGuaFwRrQrAVAkQ3Sl1wAT5rbroMNteO9yNvnukI4
3hQuP5kupnJtAGu4sRjRbTk0vwAx5exJytEu1kz1HiAc9Dzl/U+z9+en2I77A5AHUJNEiXN0mPsr
Aer2B86DDJ32lniqhJt9bWu0To9JY39gxBQ3dYmZKUjpI5aBIxlpq+Cc++4ne+r/jFlOUSXdytvA
BY47mA3bU2Mg8tUaPSiUG/SOg4Ev/mQQNh5dzwHwgAGYnSw3ux3wRUAKKvv5MJtIO6yrqcahLY0h
ly7BSgpgKCVtEHbZDwFcwQaYRusja05KNfgT50MbeHEThLU4DvYtkMRAGLdVTa9Zthr8sVPPtEex
DA4IBi4M3CzdjcuqZt1qZfjg1ITJBkMDhfnkAE8icNCyu1kDrPFw7vL7hQ9OW3RMS9IHIR/tr25r
PU6o4dgllAIeyHxBO+uwIX/dRMpRRSaRJUBeCcIsHQ9OV/4uyvwHmvY/GkR+lYw+XbfNyj2iZkA6
qqwZaCUIQ9cG3RmmeVdnzcY7UFNH76mdB2KYayqAghU1hSGeofhm5APsKgSdeQmj48Ft1cz01pLU
/sZL27nNEzp9s5jsf0wpbQ8cVrshUY3SqRX1NqsQVss4WAAROvrqevMEuAc4843b/yKxd05nomxY
Ng49eIChGVPf7AUgHebGOtio8wUf137KgKnmBPsefObrG6cLh6k13aCDrHlQYD4wPhhf5D2QeOpn
+9lsduybETmAx9uoFNBYlFrhjWaRrs84JmoBVsTJR+Gk+5xceSUjyosCsDRA70JQLTTz1H+sSG0/
Ic5Hvq1LSfNeUWu76wY5uMTD6IP8wfuvZvWjA3lKm/1aH16jUirpVR7LufYojNQ1+I6SkxfUG8qq
EbrK7GWB3D61ErgxQ55LKA7xAeuVX7ejarkxmbkNhuU6CBuv3VnZAcVuu2DYELlOJvZbD5nnwOzo
ReMBkYGU+7lDhMZC7faGXHSjKwee28VGSauchrjdCvBkooh5TscyXN9PndSVO18m+zgxAu6FRkbk
MUnj5ImiJP8mbZtigylTo5FqpfFIqOGVtAUQgZGnITG66qY20FGUs2wG/4h7XXGhp1bWBsxA9+/o
EeCqxzufGEcJ+AnWXxnHVYtqg5rlbTr3JOS1d7Sb71589tutWgnNJqtVtVng+4OwOi+cRbtLvJ/e
8OdV++ss+35xeruxNB3Uo3phBzdwKLziwW1JeaBEbFiWbneXL7qYgBqIHtaGS6BA8bnqgViWt7di
EM9yi5tKJxvFXwI+NWcgbiShtIFmhAt3uRsaVHlcJyDFeJPaAxzfPAChYhhObdzeEjHcc0Ge1ofX
iUexXsuffWIWGF62AzBgb90WAGcyKsRGVZgmKuIo9jv0eev3TU3CdELDXjHh5eO79FeLaoNgiE9B
z2JA/qVbOUyNu1ALbLkNmu1aBtjtcZCHmrrNyQQm2X7sjPh4lcTUvjkx5Y7oK9iZaT927ucyKUIL
bDI1v87j2cp9dhiGCSCTkoS184sBLzo2gn3mfl5fvEZX1YY5AFADZxaoCuFkoZ3Vz6V5BGX31hNd
N7pizC01kKOSGL2Y6XDsZtsHWBt4569bu2LJBtIMwh6gqmNK7hqZf2lmd0PmuoUrJty5KbBCKjiJ
pqnZD2NKegBaiNwQp+uWrhhx0Q1MjD3gfwEg55xImdWnoQZAy/rouiu9WvM9p74H8CQDJ0vxvUln
WJW1y/DUzeCKnOJLzviuAkO8H9g7D4Tf0itAhmpsHJ862SkW7gPNuHNsTG5bmbsbFz4lzy+2OCI1
o6vl4AEDUapl+SQcktxPdwAGAh2wYSXjxvmjG18JoMp5pCNNuRvWPtLjtrNPNmufNa71lZXo4uQp
G8tnZlOaYQP4Q1xadmOFBngwofMyu06vXlmrL6aYqImyyKw1oVeQOl41I7Af15VKJxjVlq0CSJp4
QYcszj/PzHxm1ZbGLEO88y57rQi9WHVVpyWI1vsZEPgtfOcA7oo5APwxiMTW166bQDFnz+nbjs7+
FKa9vx8C1MpMlfwuMn/jTqEbXzXnii9Yw0Ar65ZqB1B0J5iB+f4pTUl+1aWdqsDsfI7TQtbI13Yg
g/Zd8ZPZ3dYpGby7AdRX5FPEbGLNNKDSPHFe6q5C7HNqP5fACXeG+LuVie/OXBj7NLuu4YuqyWcm
LcPjfsaiBo/9pM8Q49+KIbxvZVRNPk/5gpngYmgrMc+pUd6Ys3nrcvMUZN6Gh3t/u8H28vYKWXEg
+ckCRQaZ/aGj7o0HVMoYaMTXKCsgW96Ojs46SfMEZf/dUALKGvBY1Ucbjcg7MFwb7v66SRQ3NzR8
iEcEQqM+M8xdFvSPdHKfSQEAsvUJ3ncXVM1IZ9xFWiUosA1z7gLOvwB2XOVs0aRodkBNE3OAs8bI
nqPuDZBXO5Q0HVC+ijhOJTc2QaNFap7YxTmAYwDWhjRBZLMmpI11n+fAYjdYebhORIvoLtweOrMK
u59RLQyQbdMGS1jCsnM9t8N1L0C0vLydQFaT7eYVNhm9GPtuEDtWurtMPF+3fMXpGbGg3pzD0OYA
nIqZ9bFj/cb1Syd95RESyzZPpiBHEejonOMkos09jk5QQW/d2XX6o1gw8BWCIe+gnUB/PqBP6zgI
54DM6XFdNJrh1dQvCvc4agIrHg1ElEAfccFlZrdgnwfPS/Z7fQ6NgamZ3jxLcxKXS6Z3KpNPLSBC
bwXebleOrjw6fDsOqjRnLGoLgDES8Wh49paH1q182fULvQcDmGdLC3UwmRf8bDP/rufldJ3bUckC
M0CLNwOBUg6j97vo4j2Q1rcIxnTrVuzV7KXXuB52tWUVCtfGIYuzI6hZxPy4vqUatVcTI4Gsy9mw
UD7ZOGPo+B2A2yoSdUBBnyd5pWoqPoF1IGGzA3hOe6xvpN9+mUr/3Ajjy/on6GSkOIXMcMrJamC5
aPW9nwmJGm/eiBxopKPmlBuHlQkCrugPqqpbMtkHkIIdgGEayX6rCeL9jA71FLeQOoVnxC3KqALT
Ktj9bLsmuxmQzwcPh11n5rlMEt8+JKCjHDe+SuMq1BxBPwtg8zFUW5oFOGbRzADo4eZMe+c6L62m
BmLRxqyoOxZNIn0wGP9B+bUF4mpiwMyByFy3KMYDxvONXSSfaOpsXLE0eqRmBTxghbEOjcsoMWLH
DnU5ttiq39QNrRwunYEHUjGjOpEk4CLAf++DYasfRTe2cneTSQsk8hISyQb25wDWhUPOnWG/bls6
VVHubEaec/CMLM30qBmADyr2JQTjOLl/WJ9AY2Fq+s0PDCA4c+hKxaYXIOvctjzY+d7ws+m3eI11
AlJ8P/BIx6pv0VwZTzx/xebswtTz2cP6F2iGV3O/JQpxgaKE6qHGTh6yevgISOmtPOmiH//7SqUq
mk7pCtGgSAI1LYBjN+wplCKFapYH1L59BgfO82C1Ud9azwMBZLzpbAETvQYS35t40YeL8xIXCbee
l26bzBtDoKEf6z71ATgWD8c0r/ODh37Vm9quJF78/j1wJU9BHoudB7YoR4y3M8mPVRZ856VAlnoG
RjO6r2txKOf6l9WIO9OZwStNb+xyAJJxuq+XiO8033pWcFrflfdjvuCfe/sB7jgRCrpXFuWZBF0A
xYfcWcM3G6C+JbDdh3zj/NTNo5xtGbMtlP/g8A9ouUd9zkHUxrms/Q8FB8VIkXugYjG8DWPRTaac
dK4Ve2CtxUGK5lAfqJL+KWuNw9zj2Ou6ULjmFxnkG/dhnVorLosZSScdjppbg6W3PGUf+8D4tr43
GqfiKkeenMGDkiBsBEhD8wC29MNomQ+dSJ7Wh9esXM2llT7vPXS2olS0kC9BaT3a/ZYf13grNX2G
Mitn6GLUmAVADeUZ/1Tl7mcDfAhGsNUsqptCuQWPAtWgjlwuZDEYkYY0CPPBPMjAfujKrWCCTkKK
RxR2UVgBh8vqxuwMfLawlFutFrqhFcfRZMKnY4cKVG8GY1rR3PeEbVwrNGrjLFNe+KRxFl2eWwVe
Hz1Jd06QfRzq8QAw/Q1T1i1dMWVAiZMsmLF0F+9vx5IgL9hqpNEtXTFco+vS1vdhuJzxB1Q27YN2
uG/GYqO6SbdyxVb9dnLs2cEx4Ujzc+qad7NXbIQZdeqo2GoTIFkwo1ouKmP/ew++MoQX78Fz9Klp
3Jd1e9UIR82XdSOaTYrlCdKL+OxknO3cNr0ZZ7qhN5pPUJNlhIAlDeW3CAvhOAIq+9h9R79Wt/Pr
ynz0C4DAr3+HZhfUpJkVE8AYcxw5qajDoZf3ntted2NXU2aVw+YO0Ltt1DDnzk/YPrHJZyd2ryqv
pirOZE/G3glmHGIeaUG9ZJMY+O8oXFmXi+aFo6KcuS2A9VHhBI/Wyk99w459lx77jJ1HQ5Jd4U4b
J5ZOjxT7xT3JcrIcReJo2Hme/OQjoPXPZWVuNOrohldsOJVDkwIchQFGpvhVVeIuGZ29IKazoT46
NVWMmEo79xPwI0Q0k7eJHJ+GfnjBC+roVd1xfSd0GqoYM3gfkAZfQuDGmB5FYR8q39rY5OW18c6F
Uc2R5YCjngyQcUXc4BKUFuNdTuwXIzUeOaALLXAoJC3oopPrUKzAof32MBjibugKMuHRjxhyzeUj
GnBvhG+jyFpsJXs11y01eVYLSUScwK2iru2m9IybvM++01gekmH+GhgzSCec7LC+NRrtUrNoXma3
symx++DrOLde9oR69k/MS8/rw2ts8LU36eLs7IsCBcsZLi4C3GomyB06XBhn1n1IHOPRSvrrbETN
qiUWOlCIRG94PgTDDhlSuSum6o+BVlcGxF7TzxcfkpVGGveNaKMYZKdDQr6DGq/asECNebzWVF6M
PZhxXs4p4LNm3oDTzDC9ojsEdjJuxXo0E6hALM4kDQfthAiON3AbRiD8vQA4wH59jzUqZCrWXQb1
3BfIl0UsHY+jGR/zMX7q0Yq3Pvz7iwffxluLE87ggHQTHVjTMH224uQMlJGX64ZWjJnbtl0DVIxH
iOzsCiTAi96/yuV5C3vB5aUx95G2mUHSEhWIn95T0BeieczZgkfR+OzXfvALjQlG243T1m0jUAXu
QEdy5J3z5Lv5TT7zjaNf54SUXR0qkDXhtEFUfMjOYp5Cq6K3XSqTgz8E/s61izuWWteFwFT8rLQk
dI5x2wDxmfPBlSMYqpwN7dSISsXPAgaRY5SlD1GlZQZikDmyy+IY8Ba0Wk66sds6E1B2Ox7BzNOh
OSaivDxSMu+tRJymZCuooBt++baL7a7dnLmdCwAtACifqKx+4fHqI0c6b9xU3zcxai7zXow/074z
/AYykjW5NarqPsurm3UT0y19mfJiaORVDFKzADH4zPrqJMGfdtrfTZ6zlffTLV25fCXeJAF5ivMY
6BgglatBOMvb1NtQHt3oyt2LmzMpJzPnUW+NEbJ0D7Zp/FgXzPtDe6oJ10U+2k5Ox9CT3gevro4i
MDfiHO+rvKdC3k1pSwAMMI8hOpP2nevuQaizR1Bq57N241zXrF41WBChFS7Yz7B6QB/vhin45I3X
qYynWmyNvjY/QZtYOJI2Paas5qfURf9oAaanw1XCV3HvkBgKUgOUBug2BDBWVx5r8GatD60RvqnY
qhcMlkCB4RCide5oD+6PPEjOs0nv46n+uj6FTviKuTZAMknMLMAUFr/zy/HcyOsKMjxzmfLCXGO7
RSO4MGSI5toDFWnok/mQyHlDbd73Bp6Ke4euRSmyPu1Da/xSlx9d194Z5GFdKrqxFVttAEI6UiuW
4QxQaxOPAUsOp/naJjH1DpW7E/omAd0ClRmGJ4bcx1lwv7vK0YA+7a3cS9CAj05qynDglB5svyiO
zrCF2/y+voBoTRlcokYxy3sZCjC2GyCKTwYrvEboROVH83J3zPwm6UPghJwRKQhT6qHyrNswpvf3
lKi3qN5hiUtY04esEuXOrf5AG3ZUWexlffU6wSi2yoaRlZP0ZIiyhXPXuQtZ89P60MsQ//suJSo0
kx/0fhtn0MbRBSmZkXoTWh5eCv4JaBv+hvB1y1eMlYy51XHTkmFFSAsw9DLZ5wFYGde/QDe6crJW
LAe9iDlK0FgaT3M+nLLC+3nd0IqpUlSijASUlmE/g6mjpZE/lxtbqtMYJZoBike7yEiHLU3pAyr5
DtmYP/XxFheDbnjFTklb9xLF2DLsUB89kuQkJCLZ5RYinGZ4FVhJ5Ok0DgZW73KG9meD3aDy5ceI
Nup1wevGVx48VpnHCMG3MgxIBlhFf+/0B14nx/XRNTqvoinVXdkRH83ToeHd4PlXB+BWB00lB6nq
+gS65Sv2atelC0aqAS4+s8EE2w7tCJXPHPRao0O7957Xp9FovgptN4I1xmwCKcN8BmAzd05lvQVJ
oBt6+f3ifM2lG6RzFXdhULR79I2fTH7dTZioha3x7LQgBna7kFOvfgFliHfrjijRvU4misl6HqM4
oowunMBmdDB9F1U7YzNt3At0YlGslqZ9LnOS4XDNLTBdOqciyR6vW7hisY7p+oMzQCxD552dAIAT
YgteTqOOavVq41YLxZMhQrOY9wxsX67THVtJNoxVIxQVQ2ku0I3qDGkXet/9/ug0Vw6rvFUpSuWD
tsy60OqNPaF5OMr487qs348ZELVUNaA5zTx0joQF/TpXQFMT3ceczehwnQ+x8EDFnG58hE70y+8X
duS4Y2+mJWSTdKQ9xGPWhmZvWDdtf60vpoqpVqMHDqQSxKQ8J59dxj906fAd9RxbhfrL7eudG4Ja
sQoSSAak8KkLEdy/YX3f7wqfHAILcBFG8WwCkmA/DcWZmc51XbyEKjZsi8EJUDMuwrGyw0IW99Th
J9oUp/Xd16AREqpYcZrSPOuTqguZT/Y144Ci/OQ19h7sunsreG5NE5z3/EBKEKub9dasiyG/J0fF
wI3RAVNOmnehK+ODSIAqwxjaTfiNmLtjSpxQZvMu9tldHbONOTXap9a8ep3P/bzsRJj4/a51sv3/
cfZlzZLa6pZ/xeF3TiOQBNy4Pg9ATnuuucovxK4JgdAAYv71vdL3dLeNnTs7dtiOqHLtUiolfdI3
rG8tHxCS5XW4TrZFuzIUxYOixzYV4GnpJN8BV7h7eYsuTXxj+9OyAJrLawcah4Aefa8p8rZTfQ7Z
3WsCK+eh/mE7+OaNTjwN9gTgh4Air8ObKSH1s3ZxIxBmj22wC+sCotlhi47IKy/ThUtnC4P1FzOB
iNNiudb4E9jsZaqSHmry9ZtWtIfY6+5m6r+qYMn49k4AkbYXj407aW+1+6EdeObX9evgEWxLNye9
fla8w7GCFALE6Hk87eJquKZ5eGmdNtYvgAMQgeu6Uzx7KS4HvQupy5qleb8yWuWKxHksr4HTzrv9
T6dgcxWANwGCIEHbnZLihqF3bTIlyrDvAdZ6+/JJvvQBG6sv57anqGh0p1COqemXT4Y+FYHIfRpd
AcFd+IStAGovqhny9fgEtdC8JZFOJTCO1trv1XTN1C+8AVs+EhD5LH0dxd2pgayPZ6ITiOD3gnc6
rcPpe53gCVhJlE22GK5YywWnYot7nBpiqhUc3KeYd7eere+W8Vou4NLQG8sP4zAG+sBg6CXOGyhq
BpCre3m3L9xbW+Qw2tjw8ILN6RROn8lKswKSWau4Bm+7NPGNVftzDP0IP25PI0nygs+5E23+uomH
sI8/+SkcgYrwAHk+dVKnA1qcCveezt9eHvzSvDcWvShzVmNZ25MyZfk58BsBrFbjf3159EtrvjHh
BEoUBTQb2xMLf5ZKpqa16Fa/Rih0ae4b++WOu6KqMfoYQYe+L8Ce2sf+tT7yC6NvGZ3MYDxwq2P0
ltTgMGuO5XyNVvPS0JsQuu5EWSZlA8kDFfQ5NeW8I0Df5i8v+iUfaovqtWe68HAF6ZoBT9kcopIU
gRSSpmDHK5KbBlLM7deZVHu6uNdlkbZY32pSrCr8uQZDCkHvdKGb6aNyq7qmhH2hQ5ttaWlw4RSF
A+3QKWo/1713CsrgtrH26AIwESn1bmrjI2QHPgM+ec+GIR3QKhzG8+uujr8BckUcQnrGY0favEOC
8rZf0GpSBFccqkunYWPfolJrN9IqOo5mgK6WKYZjWHjq7cun4dLoWwMHAG6AViA/spCnc5WkdfXz
dSNvjNvvK9qCUG48uqVJ9kDvkhzs5frKqlx41rZAW1A0dVHJyvE40x55bEAaSJFSflfwJiXc3VTN
Y3+N2/nCNbVF3ZrYEWh8Yt0bDWwda+s9GDXfBKx+//JKXRp/Y+/NNLkApFPjseqW9yoI93aK3lov
KV93Pv9GXeNBw8Y6rBUrhgTaCfJhsKCQBkrq+LovsH2WIdlIpznBwVyHMTeeexs0UILp2ubNyx9w
wVHa0tioQoxeM0fDse/ZQxU8gkr6lpI2K6Yr6IBLW3A2jz89op2y2i06HI9eYzNSi/xcywT3+ZVc
wqX5b2yYiHbxwBQ6HBOQWfrNCeTV6dDc2ejK9C9Ycbix4qEjaqR8GY8+GuQbV5+MP10BaVwaemPG
rEFriTATDC1ub4kmOyAd8pd39Y9q8T+48Fv2GosiaSBEOx5DpZ9a5j600u2cOltzadrM0OB5Jkrk
9sxh1javqyyzLSo3oWhrcIMZj2Kd9zGxjy1Zr1ynF87RFpA7KoncFLj8cFDJfVCWTSYo2AtZ9/nl
Jbtw7W2BuIgVRmSKx/HI+bKfR5sNy+8jQ8LD824m3u9AoIaDJV4FvmZbbG6k/cq0Qo7Hya1ZCbe7
b4sr4OtLC3X+/38yONf5wBRJbL0uh50wIYCV7bprO/466nO2heZ6Y13Y1m/GI60mb7fU6maRK99B
Pub7y1tx6RtsbBoSTyN0NtR4XIWXz97nUX8LRXDFNC5Y3VaE2I97g0oEBh+8Gr3mEvQdZPfyvC9k
T7ZsNkVHljaSGNq339HKmK6glj3TtbbJt8Rd844vXHjBxvfuhhY8EYAaHmukzVLl6fsCEIjOZ88d
8a+8OhfWaIvLbcGbzbpZ4wjVfjbYNg/EcuW+Pr+8/3AxbSG4NfPLkeC/YxIKUIt37wwds9G7C+Lg
WFK9W8drqaULp2gLxK1oggpQDxMLV7o3PnSOG1Z+sv21wvyFjdiCb7VaHDoDBU5pGTw4PqWufTNE
Ifyja3yWlz5hY8mtNkngzHkbliivEU5I5tIo8dOyvQZduLRI5xPwp8vCH8La1BO2QyGbvMzhkfTu
dphfR1/AtsBbQ5EeJ4AAHGdPgtRyTUf3jZNrxZBLk9+8zR1JRk+qGk/C+qBBhkz9Lp1BBP2yNV8a
ffM8N8FogtHzhqPHebaGYcrZnI6TumIIFy6LLc7Lb7sF8ti4RW3L5qz1oncgm94vZH0jlD1pEn97
+Wtc+Jwt2Cspay5Jia+RJN3XKPbeJtN6HyTtHdhbMjbYK37ShbO6xX1FDSTETIOPQWc1id9EwZi2
0f0c/3j5W1wa/vzt/nROGyJW7gM7fKShSUf22LDP1Xij6yuu2IW93uK++lJw1s84SbEqUld1Z52Z
rHTXrOzCfbqFaPqWi87peDgWZxqPuFlcpiS9FsZemvzGhkUsOTo/ECOUnBswUZr30Zo8OppUV47q
pemHf138c2ohmjpMH0w5h3n1DhNcyJf39dLcNyZMoiCYI84RfgTtl46KvB/EDLK0ay0Ml8bfGHE4
hD1UWsLhaL0IEgaxDe4he9mCoZ5co3u4INXCtvCvpF9jkL2B7r11w3kXirW1j8ImQ5ExMjbFu6Ym
dXy0spvEgcdBC0Z840FRQUR+KfYFZF7mXHEr+xvpyUgAjZnMRdpLQa+5bP+8g+go++sOFi0kPiIQ
gBzjsqqwjQJ8I0P72tE350N0oQFBdQi++8EDC8WaK9u9yhOhW/RbMTI+aj27I9ftrpRywZJepRG4
sCpb/Fs8+nFXJ84dSQIqo4l5JwkZl/zlk31p8M2NVamSgbJqckfpD7spRsVsLbv4itn8c7BCt7KE
vAwHoYoOR06Lw6oL3Ilc33UgsczqsriLV2agV0YfGt9/XQ8N3WLiIM3iK2DW/nCn0B1fGdM/t7V8
HTM43eoV1rUSkvjaHUvs96mqW3FXLrAIU4zTlVzpP98FNNkc0yGZ0FqEXmPU6z9UokyT0h7k8Lon
hCabm4w1cDXHqXFwN5tvw0zeCoc0E/SHv758ni7NfnOTjdJjhYKU+HG16stKwzumIRixvq64TLdC
r6MJqYgC6Y512yBTbb9C3PF+iqvdq2a/xcatq2plDKrSY83jHg3q5TdJ6x2d/Gu+4AVz26oOGr+s
5hUEgMd5hEw5patFBau85qxdGn1jzMPYGte3WPyJBzOYSTVLB8KutQxeGv3s9PzJuRlQVQd9IeZe
MPHZ76dT2HmHl9f90tDn0/SnocegWsVIi+44BGVO4d+DceKKOV0a+vz//zR0ghiUkB4nZvTeVPXQ
ZAlDyfPlaf9zlEi3cDh/sg2rcBcfGQmem+GdZu6ExOq+lOM+rkJANq5R0F4wqy3B44gNhZBLMxzr
hOrbBCx0P8AxEk+pJu4aMcqlldqYLkFux+99htdXo/Nn0u5bMdprlJjnI/j3gJpuOR7Dig9lYwM8
vrXKGP9YT+jSaXLI6Ajz/PJuXFijLVQO7o2n1xYfUSTRRxHw76D8+hjR9tpXuDT++RT86SSVvSVW
rxifzPMNM8MBzVE3wfA6pB/dMjzyWRrDIIJyLAlufTt44CMq5VcNioLXHdctdE5xGnT+BAeomqRK
Kau/BeBYpUF7kLXLIp0Y0ObzV+7GxqT7cFq7ylIHHhyATc5u0ejlBLDjlzf7wmHd4sy48WrICcBV
TKrmUHANcVh+Jel5aZ83duCbueJLv7ojnX6XYHPux1RUryvF0K1aHpuBU4L6jDs20ElR+g7KTdF8
ZeIX1mQLGat9IS2PMHbrc/ag0S0F7zy4dpFesOAtZKxOhtgPg8EdO+5JmzaNGaF1Yd1dVC/1iVSi
uAfZs3gdiIRuZfECNLfG1vXu6ML6EJfBfRhe4+S/sMF/g48x2y5VC299bZTJaG8einh5UtDiSV91
OLdwsbaLQPPYw2OXtD/045iXOnjdS7lFh3mkAfNyg6HR0H3TVGGuZnUFjHTp+GwczwLSMesYjlhx
LxH3hc+rfdh4/MrEL8QCfON4npsCIJTtawQa3kNZtp9BnvqpHJBHHWNyExj+yWn5WcV9/Epr2Jjx
qmjSkbbVR+jJ+UE6xINkqWJcXjuhl47RJsXNvEXXrLH6GAT1jXbB56ib9qJe3r98iC7Y2xYbpvqg
awvZuuOidrT1UqABb8miMnxqGo/XUp9/JMv/4WHewsNE7RLXEtUeSw/Khc33WXRvSwuOWNtnZknu
S3LbUB+Ytw9l/F4SvYO4dF40Qx7Zr4uSd7FH8xq49OUqk8eFdd3CxxZkS/sOVM1HZ8kBbaV7W5I3
vO5fd8y3qlVr6LFO2nU+VkUc5wEhdj8b/1o8/c8ZQLpFkQGa7oCtW+ZjgCa1iowPw1znaOf5qNk1
issLdvo3CkoJZhMStMtRuFDv/RalgtaLr5F1XBp9cwtAirBDHbyYjypaepUSTwdNFgvKv798rC+N
v7kHhDbV2CBzdPRkmA1TvePtNRTQBXd8Kw1oJBkqxFXzEfGtlakX9rWX13Jl4EWgnVoz4wTp33dL
AQxSD16GHy9/pUsHdnMRrLNvF9Q7ZiDAntlSpF73cZ6vRV0XBt/CzFatSgr08Xw0BR7d6kvX1tCx
fB3okW4pcr2Fov08xpL1o39LJnMEbdEbCqbDl1fmwmZvkWbRsnqqr8h8BKFABbefy3TqkivLfmnw
TTxa0sIEABvPR9/Z+kOMRCSA8lrO15on4gtMkXSLKqtVi/5zmdijht4BfQ+adHETzw3r75AfKOy7
KSJB/d6VsqrC1A+6palTDSxPQ1IGYHenUjgtruvTAvTV+kRF4+PuDmMTvVWimJIza9dQ3bhlPmMf
XTPWv0M7ZIgPTUzCeAddToY2PaL6+M64Vvd76YMgYAc+Mb/9iQI6pIJ92tcG3JO4E/K1BQ1CNjZQ
sUQju0vGg5htEz6WznrukATzqk+9XSW/n2xMs5Ut87xDNfhmVAH9aM06fI1ETO/FWzw6vb+ksw/k
+34x2v9WCc/MKMQMIT+G4AiCHFmnBtC3o9KrUjN3YZmvFrUhEGkaat6BXH/8uc6Q7EurqV7RaOi7
YbmZqGvN99AnZY9hxDkBOISVrW7Rd9fEtwokFMu7YZxK866Z7DIcoXQS67thaZsx42ODCFi0IJh5
stIW5VOx1k7upEGDaibLRPNMhUnh79FFtrCbs8SDyGcn4zVFAGrXAzg+7RON0BHzA5KMUZgluOnK
jErZfnKKFMVn0DmPXyqwy/inoI/bIq8EUgiHytYNT3vDx+FnO6Ib8KlG05d5msC9Gp9UMUL2WvZa
N1k0mNjP5omtccp7rvVe15xPt3VX9GveFC1l4DLwkAu1aH5t9+tSUZ1VwewBHz/3NbZuDWeb+VNP
CML7KYqPccP97qCULtlBkMTxPMHSFqlArnzZ1U1RFzkb+GoyH5DOBzOOsd4NwD7iyhjLpi5vHBqN
4v2w9AVwRzaMdY4OkG7M2nbp7xibWJC2fWWjtOxI9dUPMHxK62i9qw3gH3kRQEnyXTA00H8opsoM
KU10Y9Fv4QEpXQ3o0/kUzSbysax2rDKv1gm+rItqul90J+IU3iREp9m8rkVmtEEvNJORC3aMVTzI
tIpDWACf5iIbx25dsnkVpUj7iKF3sdMJzpgLpeR57MtkfL+skYjSagbAEB2aLOmgR8oE3Vk+9OvR
+ksbZEoFon7SAzrRUj6QdjxEesJ7k8hu0O893jbQ+wBO1G+OK/Eb80iWRMwQCUZTifkRVUmX5D0w
vsuuwgaiu2hGZ/5NYoUgQOmXwzsSa8mzuDVzlKuF83oPdazVT/uuXNgjExMoBTMJGpJ1Bzn6aTBp
0+mpOekyjKO9B3mu+EYrD9wZReJzqAnpCr9eGnRUntzCpb/3pbafmtB7x1uyW4swQVrAp+1t1IxK
fOhjENWTiYqvq99b+bm3sWrsru7nxkgw8I+0eVPxotE/UZYkfAfpqCAeUvSMh/xm7kNIkaZ6LJnQ
max7YiHe3vtTAoWeeiB3FsQN40FOnLG7WPWyAdOsRJMQZNiH9YNrPDU+llBHLw+Vkqr4GZSgW2+x
HKEqvzvwNbX5irTYnEnhRoBxFQEGoQGWfLwpegYuXNBGj2yvcNjFl1V2sr3DSx3XGWU4qu9MJ/Eq
oTJfLp+9hJfVWy51oXeLQL/pvYrqRB7U0AVyz/pRTjLr+7BBB9DCHEVlh0nINUOTcQrzCo5Me0AP
ilKHDmWf+aSsiKY0jDrd3CGPXEIlMI7KcBeAIIjn7coSfl973vTMdazbk5FrHq5VX6UTZOiWrJrf
BhC7XmDgGiUqmopiSdewe1xLCF9X7o30umTd1eCx/VKBdYVlXHPeP82hYd8n7jvQgSyrkBBo0319
LINlMUHOaJ2FaGr6KOnodxknPEh1C5rUKKnyc0/1HZ6NWIKLt1LhAd3DSXNiQwRKLLw6X4e5uk8m
XrmTWGlyCmjLYNyzCl2axEp/gX560+wrKgmMpPaazyCmlmu6jH71yGr3HXOQX8kSim+B9a1+Y2TM
Iau6cjB4Qb7Oj3beChn5m76KhzVD8EyWvLf1LN80ofTtw1JWkFTvCSddWhRNa8GlHfPyXs0s3IN3
9NyY4N8vroYXFs18He8oSEM73KuL0yKVvddPe1CUle29Nh3B6k14LLO1Brtb2hrShmkCia0hFdIV
SQZVj8pPQanN51Rz44qsLRdAyLphKNWNpUu33IayH23qr9EA3mZ0/ib7KTRSHxLVeEsWsAqS8sKL
0c8TIdkw3/gmJPdLKGcgNMS48mxCdMpA60eCftdODjrHoKznw62by/Anetsmg1FEL+7WLhlEWobr
otI6KsLgpEqJ2zEpUB/KW+fKOONA8cf3lfJanJV1wYJQXq805aXh3Re7Dm31OVqEYSkuO1bvLekU
zZNhCkzu1obITIdJ071tytVv79aSAwHggRc1QAc/eqTvan8tzqS0RVzvWs/YOg2bqKzyYZVDeKrQ
4gcGa7QrPHq+KEjGaBAsBy+o4iITVnv1obUz3BaDFhj/E435+IXhJrfQF7ftnJlJE5ovDBfI0yiU
Mbtq1YbcGKYKdliDxgLiONEpQ/6JkFwEcUTSuA+WJpuF9dQRINKlblOoOw/q3l+mYczUMAKEP3Yg
r4Yw/NR/Bo18Wd15fVmxe2LjZNglITYYAAeInj6PkWOeyAGJG8M3JUcaJFVwdcLDPK/s6AY4SV/6
JnRFChFp5R+KQfEKZBtaH+auoPMDaNggvBhrO4S5jkkHTwlKg9PTUkDiIi37BCvKCqhXvvH0rOvH
cIVoN46aaoYlE2Sammy03dwfDARexU0XQcYu53jz8fbWdplz3GfV8rkBbNvLfAKEaYbTpDr0mY/o
TdYtb4ojUecrGJXzJswByirZSXWqm9I2prC3qOqn4p6N8BfOfczo2epgSwi/wCLXP0s7x+uTgs4d
z2GlogMBguqXDKyN1t4iZveCXRd0gDDBypuP6JSFaBmDIyhPNOmL4a6h4aKeVrzK3k+/d0BqMcVq
jVuxQSdG24IXPSU9RTVt9byR3FBHXAK4lUNfOGaz/hx0iNowqYqgwh5H8brn1jXVjqxgJnuMFMTZ
99LgxCCHTWyZVV7nWShTelOdV2j6YOlYsPF3QK1rP6+JX0X7phr58hYcLyHNIU8tx4yMM/hFNESy
q6xKwP+2H6KualKxTs7bNZEc2O2MxrkAlOSo/+bSJG2SLiIwJJuGIZjzqU2wo3C0FD+juUy3HzxG
30C/J5zvW1O68tDQWg8Ha/sVZ14vRb8jeMYVZCkqn6W2RCXtINXc0LyQ/VJ+RkoigDCS6SMY3Kr8
Twww3H5fRWwyO9AeCsAVItlqsIFOvbmNSk4zqmp2iwqKCw8JUFTlaam1oh+CpZzzMVwf5x4LYgIQ
YA8F7R+mCiAoPK+r+h6CNBAUh7qyYMEb58C4256uJd0XuCIeQg5FhHQlTeAfPQqavj1qQHK4qUZo
yuV14/csx0sm362OjMltwINJpUnQJyTvl3qtd3MwtiSDSyDszoM/pXZhhUDhQQEGFx3inqEiXFtq
qkO1FM3yewP6U0hIr73HHkFEu4w7gTazEnSo/RSc2inSHegqlen3MdQT6KMX8Am04W5afrR6DCGO
WK38iEDF4cadSYQ3r04806WBDqu7kJU+JuATuleQbxI4GMgUolXEKr6T4D4pMrw0fbHrLV7hNIKv
GOwnJ2JcsCuNfgQiIgKktX3h74TFLZE6gMlU5kei93dsqaEMqFxCvzSq875Cmm3FRtaR8bI5gTrw
bSGhL5BPbOju4Ir6h7CbccbXQfY72UdizqNCAqsU95XaFX7rkzQhIppT2okxOdhhnoMbXQzRe+EW
z9zHs4CSBImbNnko4XI15CDwnHhvC4s4D/Sq7fjEaSTO6HYSfqoG2QApKZV+ZI1H+2/DGs1lGkvK
ea5wS/tHVOUohA3RsgEnoSHVzhYjtB4AsMXVABb7Hq8yTEakAIcHbeah5Iu4UOkGV+GIavxpHeqw
yWQCTymN4R69raGpEaSzkPKZwZH+HAs5JUfNVNdkTWMneiiWYLp3w9g9mUka74Db3YGZOTqfs7EZ
p+hQQu4FwVVci/IQG2Mn3Ellyx5k6Y/uIWE0ifZkGpblTdJ1kj7rUrjvM2zkJxJ8vcknnEKR8mUu
p6xdwtjmrgC31sF2QHretUPE5SHE9JNH5i/sgc42xKVYDeFb3xTTc79Wsz6MLqJzygSymGgstoLk
Gnl3vZd20OW+4TNiEbau0M30Ky8i2RIn63Rq1y7WWVRVlnzQXbWS+3CY3ZojbgLaVySW2ayEdkx5
g3dTn5kEOHhIctNASDf1p6HUeyoVdXnXqaTZR6F21YMpTSFzkOJxu+OkJsXRl36v7l1Pzs8WJDDD
W9UF4fI+RGfPcgLmayHvgxKcvt/F4pb2Q9VIF+0CP+TTAXFEwB/hxujkZ1cxzBJtOyRc0nqZV/4I
wSdkHKZGrPZd7Uv7lYABNPh9bnkf3nqijZIvZunNBD8RAW3GmtpPdklpBL2JJh8va2NAapgZz58g
sq5XAo1IT5eEPnmJ5z8joERor9tWJrvaab+9NaAh9g81AJlyP9eUr2cF6aE9+gOpOpCxhjVH4K9J
l3noxq/Bi7Zyek9aNOUd12A27sHOiPARUzJl98sqpwHpDWjxgeSTDzIHx6L0TqovV6jK90J8Wte2
nXMbJmg4GXqAu7OAO2IfYtySQV6ENGJvZ+17NsPb0U8gq1Z6eIqGut3hF2BmG0Ou5L6IK5L8RKTG
pp2OGtYePT8GdK+dRtK8nRGhTggZ5kKcxoZETCJhs3j9PoTKbvI5xIVayRTZJThqMYR+glQ0S/jD
gpy5O7XGC9aTwkUE9hRPJ9WSRlS5EQT12p4bxmW7TD/qiYBWMJxr+7YvEvusyRoiGSJmsaaOUfF9
FHWsjpSX/gdZA6+TeaNfgGuILIiLzYB7BGXCaAWmAx/V5Gb2x2jnFmrij7aDGPOpsQxq1X4fivgQ
SS+Az1aUmn6MwVYdpBbRf53Xiy+iKnUB4OYO14qe6e9eLyT7Gq8tkgfL2A6IjPsVRedBBnO1QyKG
mHRuFFuu8BpcyM5umyQxP1lXhUFPJjfqGEWqhdILGTMHznYQRAX2SZuVH+IkvEbLeilBuE1lE0uM
rzp7nBF15VAQB0cHRBr/p8j3v77N/1X+ME//UyNx//5v/P6bsUtXlaLf/Pbf743Cv/99/jv/92f+
+jf+ffhhHp7VD7f9ob/8HYz7n8/Nn/vnv/xmp/uqX94MP7rl7Q83NP0f42OG55/8//3DX378Mcr7
xf747ddvZtD9ebSyMvrX//zR6ftvv6I08af07nn8//zh+Qv89us7M/Til3fD9+e//60fz67/7deQ
/SsBr2KQkAB8epydi33Tj/OfBOG/KKQCCO7/kLII2vO//oKArhe//UqCfwUhDyEFhtxm6CMZ/Osv
7vxRGO9fNI6TKIkJpyGP8M+v/+fb/2V//t9+/aIH9WQq3bvffsUn/QWEEgXBWa0ALM8x0qgUk9wc
DKDWubHz8NGIYZnqjCEJ2MJrWOJIpNqOnr71xmWc8YybyetSrQjS2Ag05zB8QxOvfNfjroPoecfw
CKWqQ+yQMbyTHyfoX4RHpIOt3ndsdPJ+RnebziExD+HCAPCvZcq63vkgw4jI5NRDX/mu+BINRShb
tN4Gfgy+DCjXrXDNPMjSLAekjvhwhvd7Cum8SUYhIojFtnQwR2RjlyVnnc+RW5FDB5choQa3GO50
7yZuup69LaNCtY+tq1ESmUg98yqd8Qx6+66tQkRXCPNI5ie1cGmnNFXZtLgVP1skawJtcfSyRb6H
uLZr6sPMegDb52UsgQ+HjEh0QPQd199Ep/V4CvyxT70xRJpmEhLOvdIoHD2r0LTDrkOJyp3gxjZd
lLJADn7G9CLgmIQdQ+MiTyD8lzu4ZN6u60xgdhKJwAo0YLbinwkjmPaMsn2u3NLhUpxL3+mbaGAQ
TEuhhFp8L6XQBaaIWCyDxCLK7hYRFj+CjTLp77xuasv7qnRrcOLAeCQ7O5mZvq1dN413OglMiUTj
aP1HxSJk4OLB755Xr+vKfTHVdfSOTlEXpmefqM9D7hRSeM0swEipK7JkRRV2QwYHrOrBDR938nFN
KAigR2s0AWqL+DaP/KJ7X09RgzSBFrW8mTVICXMS+suYsXFo300jjzQiY1fUGfAWzKbCOX9KC4sX
es/DetZ77gZe5z78OLLvRi/o9wxVkA9QzcK75jUu6e4b1NjmJ29BU/EjXxdkWxJhhzF1eMT1rqlg
FUiMjOvzoDWavwriRU9Q+pFD3o4Sr5/H/CqjLQJFcAAM5QS/3s4kQxEj4t+QVVM4SD6CGC8QYYec
NkMyfNf6QWV/0iog6wGCR7P8tIS05DkUK4isU2r82b3zBNUVct5LRWxagv9q2CcWekn3pqtt+aNg
TRPcuLNTVOXIA55HR8Z4XnZ+OU9IBXnBJFok1GRcsd8rfB+UKNF9D8H1Yo2iJ+R6E98c1AzBj7R1
RrLfOXjIIFJdMyjbHiOzaNfvPYukCWhKJxfzr3zwVgDeuaoi+Au2QjIx9YYCXlXeqMV4yQe/BFPi
qUY0HHEQ1RZrCWcM7EIBBgrDPniQNJZVBrPgCyIChVqMyFRs/KDe+TVjwOK0phY2S4Th9EaJAa6o
kyEY3Y9tPRi+W2OViARLjnrCcqqkHwM5yNGWT6ZcQM6zLndFv9h5p+xKwhFJ4kCN7wtQ4gdfEFUy
/cT6pjZfImKTL1bq/83clXRHymPZX0Q1gwCxZYo5whGe0t5w7LQtEIhBCIT49X0jq+p01deLOr3r
jXM4zrQdgZ7eu9NzL6zGQri4tslpZOQqyzWzfdObQ+MiLmkzjX4Ht7y/OsAxB+hefK8DvRG1FhbU
tcSLizAiaWU3UepqHNvKQqRo6mEpqp3WczQg+lJ5wPMbgDtujJpXXwsBPg7eYNYOeN3GOohRRRw3
rujgoqm2ONOHzi1Mj/xQNIEJt1ZaJdQZ5BtfaAuMadbWO6aRaY0n29JYzLX6k426HJVijDlf6yZj
lEBJtroRNlbiBtqWasG5WGwv8oBZYMHL1sIotSAAgPSIghulk3dm1XLfrdQe0Z13vM9MZNwyjwRZ
SZNOpQnkBhkCAwGVDtH+LeinaT7Y4PCRp+xQ8IuYfBf3w7o3EFtOhM/SCUnAp7oMxLJZ50UPLyuy
J7p8XRuiMR6aptlAmMmWk4+VxOHGBwoPLA3lyOY75k4MTIgrSZ9NTTQDJsKup/rLtIvVZsG8IKfb
TGTEPTKSpXgoRwB2B7FGEY6xGwjnXUVNHR1JVZfymeHVQS5r2DeUxYAYebiRFVKYvtUYlPQ8CSDB
58hr+0+UAN7sZj8s/K2xPPCRUBZ2IlPYn4E+0VSR2HBGnCYr8MCFu4ZFasYmlaa23ogc5zbGlIec
bM5atmymklomDgAjnzu86U1iUPd1gkgmQM6mlB1Nhg5AOMgeXxVITu+pA2QOMQGInwOlASUOnkQI
o5qSn9BUAwRucXNVwArA2F/sGqu2wBWPSA/rgArcysKq+lNfLnI5tlZFVUZq/P+J1VbFD/cDfwBU
6dVOPmvKCgz4MpS7YPQ8UJ6iokgLAA2JqnlPmBmnEBiAPazzB6YjmM0bYEgQ+d09aLG7uHgJ0Lsg
fGvpuKwhcjM4ET2m8DLpQ8yDwOOaNUp7DLB1XtHR+qGuJaZLCHwZMjX41GMuW+rzGM0OhRzYA8L4
GbYqxG5BYpK5lLb50vZIrWxcx56+awPJ7R7MD603TruOn8V6nyYZvrTORU/LeRNMY/9ROJHnH4uR
lq99JTQ2FBaKs4MXCdZkTeHRaGM5Ac4YdqotYww/VL/uMBRiIp9cUUy5ASYGqNryLFA1FZvEUZmg
93IGHQzZlPDE12eBpIh209jEGw/eiICoXxDjuO3PuJJA7GdiabUdwqFFS90OQuR0BR2cQZJCllPk
iWDICto5PmpkR4GfRZMLaoVNfDlD7RWMieyUfAN0vU75ou16SZRozbgLnIG2m9GZBjBHoneXbK1d
F2NlDUlKXtij1W3MZPuwFoB6tbCJuALjt3Z2I7PWG0uWdWMAPZ9W2OwJ171lsz2ieqsl7hBNXeHt
Yt6Y8cgFSBYwBIblBriHOkBoCDC2t2ZoqiyF1QFJCVbH2vBeKhueG5jUMzh0tZf9aZr/T3PDqfot
u7H7UX+dCv5tkLj03+2jkt/f6vTR//Uz/x/OD87dmPhf/+zQ/9f8sO3ar0l+jP86cvz5J38fHizq
/Q0NSOj5jh0S16H3ZfF/nx4sGv3N8+2QEs/GNB7S+xqbf44P4d+IE2IRgRPQf04W/xgfMFlEFINF
FNgBpkfcDP+n8eHfFYy4rl0nDAOUNuTfkuB/GelgA0DAQh0EedS0m0nVUOdVqevHpV424wIcjUWQ
rmGERos48+5YFPIwR8WWiMPURhdl82s/1RcgJ5eqMi+43RITzae5vUYDzThS+WA3cSl/ELXJ2Fq9
ThpsjOxvXtAiHQu7+0Tx3jvrG4nQENTys6PTJpRrtk5tPrpj7LQvlT9tgIcB8/BzXzTXqKoy4Tm5
Kr/l8h+EdH9cMf8jHcQL4vl4v0KfEoCSoffXBPUqRLKSIjOYYCO9pJRhc1xn9K7gBStIL7/YPdIL
9NANohJ2Wuu2fbARopPU03iGhjtMHcKqRx97G3fL3F3KFvop11hv3PbfmrXzE/yPwO4AWFyriVMA
Nsrd2ABVD8Z2LmGxNFvpsxDr1gZ5c+qclY3ee2V39JwfT5h5B73cQ8MnfQD+kRhnJPsF2ySWgBR7
WZvlDE2aeyP7BlmeaGh2RQDYcL3rjqWP77ydWz9DDBpoo8ggHGseQKH2bRwBO00NKUhSq3FKUDQ5
2gZ0RWoKnBvYJ9zy3IpOsFVEJw+qTR8G2zO+lyP2YE6JB8ppj+TVdV+MskrlgLDHlcgz6FFE3XOo
H0w4D2BYEAAxNUxcVmf9wJY2enRR4TOJwrSB0cS5zPP65S/WuxcUzgdgv1/sV9T6/sEajhAX/KdA
B3LXzf7l3Q6wnD7y8Oijpv81uXqEj1KUyDrLwTb3yVK/Y3VcmUxFHeKOFGuOwJbUdCANR7d7o66W
2BQr3qNpyRUkPbeoI/au7cZktTU7oON8FE0IPcE0otMh0LapNowHuX7P9990uOnPzlzFxh2jR6ox
ZzgiGuKQubirWXCrCgZ0Gtt80xE0LcQZTd6vgQVCreXJWIm8E7LeELsDk7s6bQw+/j8FK/5FHvbn
+Q993I8oC/df7pjGvxpDSnS4sx1V5QZNLk6nZmOKC4ltMITmFqUQs0RVtJkjSG2q0QliNyK/PTus
ztAl5hgtGyzXcNBFY4lw3Zs+VouPJYKY6l5JqZzjRJxzIeSzRMJVBnNdtNP0NzU2Ui8lnuRA9um/
lON/ACb/CpC4/h8n+b+9ycTzIpegcY7sEIjCXySN7dhFJJDMy8FkA4WtH6GuE5uqGjBPYr5bYZw/
OGsHWujPb8Xa9XhcISdbqoJAxkWbPTbExEB+FBbyLSzT4EjjsrVwAzd+m7uO2QWAJ0OmLrCSzTHo
+yam0BlUXXQlMOlvG2Zv0Z13qd9eQpc96kAw4K/YpuyF840XP8zmVuw2zRNG2U3kqB2XFc96JGi0
o30D12F37jMA97wdRrbnzXNhhjJBsF0QQ7K57/tq2gya00SyBgIxCS0R5zCUcPcXW+mnHYSPfVGj
51swGzV8eSy5fpbVEMRWVTzNwVcv/BgZur+KlqRAko60KlAnmicehicoW6us4Mvz+L361pgEg5uC
LSSxVF4yCHtNuNAtnDifHhmSumVHvHocJCdZk34uPxl0RYBGLZZC8HEG6PtZjl1OBcBkdNTXEazu
sWDqYYLtglbE2YKfKuKqgvzCIh/2wDJwH3rneM0bhkuOrNq+StTSdjEXPX8IOVrk5ddQTe5nwa0q
hhr3E9LSn7kLP4Iiykq7qJJhvfRKrHs5WakJvflSj8OFDPZHYRcpRFwsFq4BM6GZC0n6UiVeTcHn
dd4piJSd2N7y1M+FlZXN+N7fxWhLKBMKOQ8GZ1DIRH36RLU7QVdkhcHbGSPPk4cmpo5aMyKrRyL6
dMYRP8BMNKQTALTU7pUbc6/qspkzehwAn+X072u3WOKus0B+SqMPtSsPZLU/1Fg+tsUq93XreA+r
ZCqfF/sEmf7VZmhS18CFHkmns1teh0KvyeJav8bZuc1up9A5klSN/oYQ5O2hUeZxAXyovALKGPNI
tWc6LA9KYO89UXaNn3NodmbyTrTe6dZnGf4W/MKyYKzxMWfUeD5sxlCc1JeqhnpD7SFbuK2TyS8C
iCes8OAHkcinmdqxXC38Y6V4OgfVdQhD4GYTMzmv+DNXzVcLFAryFN/ZFWr4KQTLTT96Sb/rZPHL
h9ErbpdfyJKdkzas9mCBN9CLYwdU4dnY5F35sd98ztKnKaQZDBnDCsoUZiAcoUOYtBGkUBhw0wiE
6rKELBfANqao/gR9l0uvGNNVRR9Lra9u5B8KBVhHhG9O3bTHXpmMdEgFgKXE3mL7HZZDdbjgRJus
pX2tIXZMnTYPmxGG8LCMTv69UPrN7xYpigCpGo6/4TkdKyfWo4QAD4rXeCmiMh5qYI406rGJvTta
zXolE8boIBofXNE/OFYTJYFPHueww9L1BUFr1oS3/i780D3ioQHy5baWjwOEDQfTO9k8yD2rt8JR
1cG40AtMzQBRjku+qgXaq2FyEOuEeGyrFXDj8VdQ3Q+OdmlcuuACMYGGqSzlQ6Cf7cKliTLmXRbm
Wnfhcy/KCw3nM3QLKgll/+YXzQfgCqRrRhKn2g5zPgK+WkHitoZlcnambRVZReoJiKUj3zpZBdlN
tew32GpZxZKxU4hO7A5S5d2gJZ4ad8hD2mHn3MLeSMEfa696Zy4wGTHXu8FT/bZb7WflcutcK++B
QIgWi8nOiDAJlhaUWPDGrqEHbjcIRXeqjB3hXWPTA6zXzqbxin2/Ci+LikLkNuQSuYtOK55b2gD/
He1tdJdn0SKI25CdhqAo03bqAQI35N00m4Co1z9oB1Cur9Jfb75rsUTb7N3Ry6PwbL2ZfCDoYPBh
seOQS/v2HZ1rgxjdHXq43k1NW5TY+BgeXOLuXQNEuGN9TBcEV7V9AA0AeMtUY45PB5OtpLpaZfil
ghIEORwpURqxEbj3rBEVWCDy2IbmaBzxRq+L3Bce1xmiNCd0HfapqIKd184ynWXfppPiPxEUarXf
/W4G4FPTBMlRvdqPUJjf0dJ1I1ewpPbcdXdwswZEhQSFQm0IeJGkBWCe4lt/sbX/q/QoiZG6pTfS
Dj9Yq45uF32uC8Ci0gIEV4uSZgDb59RrxqdmwSGM8Apqp0hCL/gae/dQ28WRR/MNTjI/gcwOZ1UO
YSyL6uoTIJZs5bveX/OicbyTVb+3nYJMFf1rtqRQFusFr6mLrPfBWZKCnSzR6J1vkx8LixCxjjWd
HQ4IFeV2taMPilyPQqhTYweftZ5dRNm4u7nCZ7jYb8j8niRS136OZjT1p/lNVtnMmLsPyvLKOrUN
wnIz+q2OoT17XoKj9nD4OjIwNMlyziHk+CRe8zR7XYogxx8vHJ940B1n35pwFvSlCUAkSDD7RdjW
OLX2w+x+VQVESsRnR5DfH5DYQuHKwI0fBiRla+Qp41jCYYAc8KUOhthTSLocKyAVpt9hJlqM/TxA
1Bsvs/XYwJOXtMH8xUXHrzOHGE9EyaoFj5H69RyJoUjWyS0T3f0sQExjWmlcnACrOcSuiddAHB3A
Qgs/MPjnAltJg/rLb6FR4uJxNFsvHD7DgT85otq37oTu2CsJVtNurTB4LX6i1YDBUVSkQCUrgETt
j23JnelWxKngU7NAQ9zXlcel6a2E3ldWQ5OcgY1We4nzBDE7u1me0KkCHRAG6MuCMhmXEWka9gZJ
k7jjRumnXi1PEfsN3eDbolyRiUgICEaI2rcLyFeX6w308D9Byz8whiclDnICgyoSCeo8GkISoxzY
ccva20h5SkN8C6H53ZkcAoZMtQO4nqWPRaDf6Nq9jvX8WCMuOiamOIV2+TrIFi3fa8QlFPbK7mLd
2w91Z9BBQPzvdTqr/Bk3MMLDYtfvNn4Itb4HJgpqgOkVpMpLODgsZpVhSaT2DkH2qhL2/ACbz942
EO04Nq5OxI5AazUG74riT3S2ZG5X65Nt+tRlmATslb1iqUwTzyQ6QJJYZvdNxPbZlnf9M5qqsEW9
hHDAS7QFANInTtLxeYdr6AY11jcHnZfzYdpqC/QgkYe7cCWhwNsTOQGfwnD7YVUcyn/XeRpqaaUQ
mGENWpE4E6DoXtrPtrYMrtzptfSgMoE2DnBT6F5M8zpNEt/lMG0Kj91CuJRiYxY86t2N2tgu106n
oC6aJIhKlqioM6Dwu10Bz2Fdmc8o9B+iYe02UwPFj++GJ3dcH00EhM9tway3A4uQwu+nc4jSIilu
lcHqt/c3DIj7BWszfsbA3jkUU5UW0kkK+dvD2oktVxrP37LkWKB1A/94WCaIhZHRsCa6Ashrq005
7lZHhgmBaDiHSYPFDhUs81t2UqR6QrQzsE73NnL/AXpJbwOBX6oR5pNKWGa2gmEqDNwT4oEbdHTh
S8CQ/Qjrwx2Dqwc8iz6SMdCuZsxyDgCHMXfAi6FG9U6x9XQdeQsxZoljXnmfMK+AumsK+BXr9r0P
oZSn2Ni0zrk/94h/toMP325pRkOy9QiiAoPmLvaxngptHYU1v9oIIU3o0oNECpfHWhWHYi1TLEtO
KmfYV2HzbHXjF8al5wE6lbhQFXY5wqK/wV6L17os0X8a1DcYuhUktxC5ug/96J50R8DXzhC9OYji
gHK1bOJpUWeLLp9ujx8cLhV00JX8TiSFD3atwndEue8bJ6f98D2PPsISAtyH2JOLNx++VTnKBx9w
cxM472vJ904pE6bbX9Nq5tgNBkz/BuLP4VdN6h9qMHrLejwq9E3ViMsPGVPf0KC8NBj7cNp1zFcI
51iDqRhsszfh/m3oiYdb2pa/Wj7uCS9hTghFXiv1u4aPKbTE2QQlapak8FxM0wAl8Yr4gG0/Qbmj
osqN/Zl+eCEUyW11aYW6AuN67Pg7azwOZtM8cgNl6XwWBPvGJ+99jaYN9nl9BaXzPqriVwULABLa
ckEteMx5vIzkownbb7BrMfxYFwPEJRM2mjaYJvbtPZWuNlUyQUsbz9bIN2PhgPtr/CvtiZ2YcD2D
JathRlAk8SJ1MOAHciVmljtlAFmc2I+wl2+KsDzZILmxN0Q+YCnxzkGvEoO1+GzaQsKR9YJuLUwY
5G6mZ8jH0PjHqlg/kduQObXZFAuMFDNu5QQo8tlUuB/mEvkZ93qiMQInFD0wxKgx7Wo8345KnFIc
q1LApY/wEzRVEDxzVcYFgB3CMVFBVpswryfxAlljaqnqB+PfR6tAh7UY/wZokqHqC88hacHQgp0Q
pn6oQZ3BecPRXPIcXhbIxET/3FnYpQXlaQbZ95MvLNgcav3ThcvLJMpXzN3H2RlwtTv2Da7JWAVu
l9dN9UTr7nHx/A1FgDumIb2HH4gmawdBIp0W0CSGoGEfgH5xZ1M36Pkh2zJ5ZYG3m6SBoJpBCRp8
isqFtnjufg2mvkasnbN0Xu0V0j037SdoPsGNtLb++POiz6E8IkUXTUl96V01pT5VSyKb4HdFgpfJ
zBMyS/GDYTJLUSwOPJwMuCUUTydo9l2AwCG3eVk6+O+E5Z/dQEH+B8UfvMRX5DA+KQfSetm4O6rI
Y0ndCrmkJSRu6B1Ej1MgoNKtRtzzzDuLaQGw4e4NoDkMediT5Aj+tAbBA4iES+Faz3aIQ9dWBuM4
zwsThSm4skuvGSh85wV+rBu4u98j1J4wr6jtOCCc2ZgLQOxPhCU58JHcQjpeGBE7irfAn4oDxKwa
gekLjdmISWM4KeexNl2ReIXz2XGyXTnYvsDGxAbdWZP4VnulK5obfwG9WdfX9jEckAbpQMbgECuZ
u2V//3rQ0KdrXdx0yz4lJMs987OFWV3SYMizWPUzu7xNTQE3g1HTq3GDZqt7aIWH9muUHmoM1JkJ
uPdthGFa0Bqz3BfDMkGUFrGbsbhwj0p7FHz9hPepSnAtPXa+EyTQ417Fql7A7UAb6A6p5wSPbuh/
OlBRVuvveoUKFBp1KwlN9QNmOAM7xGHw6n7zunxz9QrdxNJthY/rgq/JJMJtURRQzLkJ+NKz79Bn
bbxzIz6UB91ORMufgZUbCoc3DGy7UHWxzzBgVIa8IvT5V7E8Y/O4jpXVXNdpRM+j7Bz6b1v40Bar
40KDfQ0DCG41v0ns787tf0DbV5gI9REINiyCqE09JyHOrRjitlBo2dQmMAynr8Nf83k+uqTKYEHC
gDPKGtaV4nv2axorPTwqrq9cuI/eUi3pNC5u5vr5GJDPoOpYUnbusaxw1Q7heIVaEopljCyU1UnV
ep9Q2O/1aB8lmV8c1/1dUHg167beV69/vjR0KfvG9HD6eWYfcf1Wy7lNSvQDy+fcQkjTgW3lbH7o
nMBPi8m8KArR3YAed2rmX0phD7Up52xF+gYfzVF5c5N0pdkuppGpN6PyN+KoZcCSSZPEZuE3tfEp
AjKAkk5jWpq6Q9/6i4f2m1T005vpBmYCFM05d43+AV5exRPQEgAkFK8Xm1KtvLMRvU5E05rYFTiG
YTRfozfTVfB2uoNMWgnYu0VQBCk9H9alIC1a2t0dX29L2B0ZR2PQm6NXozrD/II1AGXRpza7wlB0
JVlDgRlBfwBgeQGuwk0IKY2TmwovnoSYKPMZUi9gdZimAEjNpONQI5auHwMGd9eSy6oagY2QPDLt
zmB/IHYyID+gOMydw9BzmDNVXrTltnkokMA6KZkhuOAVITjHoFg+SK8gpqDkufHEcajdzdh2JtGO
s4EoByaO6NKiMRprw3ZMv9tQAW+J7b5AGbDGTmjlEcS62wG6dswZsJzB/5a6IRgnj1Qv1YgnWCom
ICioI3RWS5+rldCkJc4D5jdvv8rWOfp2ucEiGnKFuDpK6RoeorAD8+BP1guW9mDUWMNHlEMvl6yb
ntbCeagd84FIDnoEV6xuELYAC/rpm6h8FGI1OJQPDYHnsC1q3ANjWW7n6J58ujgcy5KIAeIb8Xia
HH7sDX7c4r4DDEgNFgVMUbMNqHefsSrMns1kfa3w3cRlVwKNs4Gbx6Vdtg+MbxA306Zo+NGHDN7w
NNhgiKkq7U1Lh+EJAitrC3FDBgOqSJQ3WB+4d2NWCv7FcPs4EyG7EGaoA1a43SvkSbKCH5sqMjdR
WMFxpvyRItICbBOW3EYZkj4dwCbwPXIk6sdhLyDkX/R3beZN4XKXxbXhCafKbDVz+N7IKasgcPiM
MKTfk7TtGxAGmi+oZYeyaqLjbAzwzEaXz9QFAgt1kneEi0Nn5WXgYG+0oyOMeHq9DrNjtiKahq2H
IPkrHAF+HI7Isipw31gQDdw/05G+fkBiPSsXsQNOZeXYlT69VNS+oLSI3za1tvYyQHUhDSCa0GEb
NnS3urSbg11olPMhgAXMtP2R1H60H4GVA2pp4LrChz+/KwdpxZgBA4x8oO5Yf9bUBvA6FuV6Jg5C
r2wvhIJZ3LxuEuda6Oby50NIZoGRfDpEchRbKMTgdhLaucFpIw/jyH8q1rm32rPeJua3x3mZUdfg
4t5Jr8JDhfp4ckrn8c+f/nwwfnmJZvaD6DkLsdu4OTFRDwcgCyDbbLgxBnb/MPaPktF6a2s6PrWm
/nB13+e+Y607rlQdg0IsrnBylVtYGPBo42cpfB8uc6jZUqijoX4WLj9R00HK0kYss2gLIZLSqAvQ
ZMoYnnGEb8I+A10RnMGU1+5F1pPOLEP7BDzVvK/ZLbA2nfso21qfBWyT2VB7MikZmjR0czKlOlwy
C+JPFrniwaKYkFbbunUrH2A0c6O86brmV8iDr0qWJicWOk7Y9KvDOMD75MDyXKzjDQl/3iGU7ju4
lwTchXPC3WhfKOBszx7X81wuaxy6C99SA2XhCl1KBsNcdCwqWewdgNxh3dMDHMrRDq4QtFdlswEi
BcFIO5RnLBeF22U4mhHwa481Hm1XuCntAFDjYN+salEQbgmjoCTswCOgZMK+WezVKrBJSI8bJEMB
Ox4ARC/++IBns0ibMMyIU8K+Wk70DB1V1Nm/esqCfcCIv5/uceGjKCMoK1EvMVbTrRzMbgAwegCn
T++yzidHtt4zuo7Yj0b4+VYLdnVmFUkTutZ59s2Bd1671bpwt9z18bDYdLtC6nq2CfmZZoTDjzCO
YRtlWW7mFTjaxJbu7IvhB/rVOq7ccN4APEWLxweDPa7V0e7r6rDUYqc9BWh+UOeiZsO5aS2Rhqwh
mUCf3A+1c2P+w58jNyzLdBqkQTFdgKAHuCn3qFI7xJW1WQUaI/ZEc0P7P2zKYVoPMAKpFNIkiaeu
XE5NNGwMXc0W0ploz1qEWUht9bnltvy0gLo0QDAPTMLIqNziDWDWPkJaWdxbOswgIrKwAxXBPcBt
5nPUKZgASutp1PIbr3V3WHX3ooLA35FlxeZq3CQ77FNDEsFyZH1hf0bN9LZiV9Z5gWY4ddbWJGAU
rP0oR9BwFBg4RI3Fsbh/cOvGHEqMM5MhJVBYYW0NpFvXPx9qX/x2cIOvdrsvPY9focsMzw4e4K6P
5FEHPGPYmAjhVYB7a/H38wDx44KIfUbfhF5hsgyf+RK5YPitC5eAaZ0qPPqF9o4jd6cE0T3llkuw
JLNXhxs99s5DafOLWOQZpwJFXXcU+eG2SnpIotGAouQuwFywl26Io8qbHvB0ROj3YFUOSICJHgLD
y+jpo56FhhTAIYfKqpp9L6NEr3OV+wtExAKsq+1Y2ewSc60M8Fxy1q6ofuDJIWO7q2vLyTCudQkW
d++Hoi32kZxTB/PXJnCcp5KsErc/Ok1kNgTZoEuRuC5yjsDXYF4sYGW1lPMzOcPvHqBRTjw9J5ik
gz2X5NGN4koK92ZDJL3BnI8ljtYJxMOl7mSZWgXPSt6PqVOXa97tQOAGmwiKx0SNtI0tOKj2BF9v
asCAEjxueeiK7gzFbj6MUXXrcBkT4+EIes7Roz7gD9i64hmcAqYHBO/XAZJoe2eMNdbN7b0Ohyha
diEDvBNKH5VqrHKlG3ZYA+cB506CnZrcfIHI+9SP1XsHvGKDNczupuPjQwG7WQyhJ+KjtLo5RX2d
1ma/V3j8U82dl8ZokeGmjg0LHwPPu0gF7R7jakCmBSbG0ksXMbSpqwAmERBQ+Pp8NwynGfZujbOp
RQ1EZur3wpo2vKn3MFaVmWeDRoZR97q2Iwizu8EpFGh1w3ic7YO2J6i75xFpBx3mNw/Q8OB/Ny7A
agSY713WHF2oNY4YlF8Cy25i2c2A3dzAQ3pBA4qX6P62CPHeLEFayzL6xvaFJ8JZ9BpB9JdOWEKH
1WC1yZtpkVtYmxOt1QwLdVDehgZQMWeqPoq5lelA+HYmWh7H3p7y0YNlk0BQG0xLkAUT0M+BQTyO
QN+tsoQbNzMRr7qcrHik4xA3BfUvnNln0dfke+lNXAF967q6eGqbxTvwPooS3gE1kes4ngiBhpPQ
zYR2GGxeVP1a1+3MEARqEac+MKf96Tm0CxVyIVJ/0FhKP/ff+HFfV7iNX7Qitx5PSoz+YD35pAB0
CtwIcmR347h28RB6JfBFTy+AotcTYNahaT3Uk6VhiShGsq1YNe8iXQMzGJS+wiyVKYR2nMtlqE/a
so6FMOspCOt4pWZPYFVAnxv4GEnnGKxLm42RyhRE4Kk1WTqthvHmhZEb23SeYC9ClRt5CMM2IEf0
sPS3iOrvulHoMpE6EOM474SLeBUdLXNmluIAa0KXzAKDysxn2OaKaIcFVB3wNusaCOS7hpCbDLPO
UbwLWHgNUtF6xBEYL3qmi77MkdpIiY1V0VIUcEujJQ09e8OUGS5d+d/Uncdy5FaXdV/oQwe8mSZc
GnpPThBFB+89nr4XSt2/yKzqSmn4TxQKlYoggItrztl7bfT9AocLqZkGX0nMyRWHsd9A249380yt
WuqtH1XUucQas50CZGoHGf1o3KQbY1LeJRq6GtXNLSAz3zLyN52s4yabduJS3pp6+8MVkjLgSBQp
GwEqQdAD0zBkjtRtxRI0CjmkOmZh6oJh7g1Cws6iqjKvDqfwMMwmthD2V3xEsd3iZrDR/ybXRmMy
8Q5skNSpuIlnZiYssN2WUiifoOjITeuo1vgodyVlXjWW/CVSzrESgssXy+eRuvQ2kdhuxVVY8DCu
9UlJz0gjNG2zajTqy7HmwRZiN4G7TiLaYFIspjaUU3rgL8ko7nu1aTB5h+f9lBVeYrqVOSU+Ludo
S7/HbQA4+2o+YQkNqXWHVbmrxebTtDQogH36Ihtye4hEdAvoB9jZN/Wtjox6Y2jrau32KOUeCC/Z
aexnVjlwRioqB+OQciQLdggPabzHmXWRGwXtkNx00lzymJGrm0LpS7voadiZdS/f5OLsDZkc+fEk
mE7RWk/CkM63RpQAgUrFs5aayW7dB4/vklXu6zRfd9mQV+bC4+kcBIAxTpNTalDVHh8rouEpSi5n
ynHE9OCmVBYz26QjiSJ46hwD4wui20LfG3G5DfsFU+dIYkfxNoFTSkTxUqVQbA4VDwdUKlXeYq8P
befMuvk54BxBdqHsa0vgsBNe0WJSafLFnSMzj5cyrAaxNOfNsHZ0RTXcR/n08NllamhXKt49tbJK
ygPkOICVmjeSRQtZTpmGqtZOn8th9umb9GUXsMzQXVpmHLUwAeh1zXmEXAm1o6Eu/RYQjWWXWpQT
PRFftyU9zrbqsTxqU41pSiv4jLWXpI6fCZNEzB/JwZliFA+C2CHfoR5N8QaKFufPVBR3Kq01T8wF
L2iXdtOPxufqzbENUbsYFw7KFAtA4zByP5iHhh07UMNRjYCc6viK9KXreKAYgZXpPmwHBTVhzLSK
cSeX6jsq65TK5fy9ZUMDOcdwsExdG4G4VqCpXXWKrDsQarYBhQrXGGhClTKb40RfdezDtsTZQCGH
EodlrjW+kO6BGJVYjiLbSEKJfT922igsBydVB/rEUEGm+zniyzUtDyaRI020rcbgLkQROkwoCAa+
aGft/6Y1iaF15sAnCJ26RIGXTC85svQYykhQ42BVBmVTK9AZyj651BW/SYMXapiPsdhVqHxuJcma
kHJoh1ys4DyxK76tswZzmm7jLG9WDtK4D/L+bpoU5CFT/axNMt3vIPPGHlmkAFVj28TD4k+w7O21
l0SXNdoiUlcdJPabTKqi+6DrHKoq5mGU5cHr8+rdRFNJMa8rtzy/p8bsWNGmu3rV20s5lJ1aix0r
iKPzKC5V2F7qjgJyfoiHPNk31rTKI3DpTmR/sKlr8OOF1VlTMUg1aZzPddmMbpdivNaDZxAo43nZ
2QuWmV09oMzKpdYNaq4o1jsGGJ0RIDOGvlaiBFaxMnyfzPBWiDvO2123kftgBxADAJeRPYPr2aEK
LOhGRu9mse0yr1C76XJQ3y0xvx47Oj2wTx/r4FHOxJRWZa25khBczylK/Dak1ZZEht011plBY99u
cU/YqjhdpYt0RW8zwSiNGFQMidtplVtM6upVvL6QrAAblEogOQVTeu61dmYAq8+wqRp3SWiCsBn8
FLUQx4a1I8CezRPgErvq5WyV0IabzFIDGmfI4aHVHVCVhT3iNuZPkw4qSUKRzmNlK0+LA5wh085+
0BbEANQkIiG8UcQJCQpUJpzihz5UroCkxRvdCKmXJGv7Tg6WDRUmFvghXQ4MkF2C0X4XVcNOrE3B
p6K4YC4iiY9FvzHqCzucG1o2+nBjUc6k0h44gxmxXvVsAxW2MEbVv2YtMs64RZFRJ890MUxb0bt7
5LZU+fN6Zyz9EyQTgA1Q3wTlTaQAKHC8c2mtnSPS/IiVgD1PynmUqh89LMnLagPNoFZcKNZNBh6I
mUh8KuF5mQmOe6XpOrdNajS5jUpJXySeE4EbkpxNLSYXLZwL9gnqTi/YEUcLMIhwuMHn4Y3V/DS3
0coEeprL8K1eeDxGKX1SQnoZe0l2DYxCB+tKRIymlbr8NJlC4uAPrFFeySLsTcU4xx+6r1sttPmR
LUSwnp5lUV1ArAucVoe3EiXURRQQOByfzyR1uW/HcmJ7KVLtzug/p+2PSk/EyxrP26YxJ6rnkJE4
3QWINKr83axE67pd1Xl8juiZKQYh0Qx8URHeepHtuW5YgifLIoK9VkLsLEnvxijfVNj3L0wVkERQ
AiCa2Gg5Mm5Re+VQ212yjOdRKlwOTaDt5rhndzvktmEhdZYA8rsC4puVKdKchz0lr8i6ZvpXtrEq
RreaNTha1lAJFdCVKipqulgUeEYtzhoCkC6xZnwAhXpOFekildGziJPqihWnCqFV37DONyQ949OM
nxU5mO7ooAecr3yziC0oMzUR6+RkwsKQJqgImbIvRlFxWOJvOeLEV30hP7X6SMDBUKMGilMDM2d6
02hlfZnFe4gdsS3meulGQYtrTtQQgVXdaxk1i1+O1uNsiPDT5GrxRhljsYUWCUJb7faqWTuFlO+T
TnkFqFhjxGnUjUHHeU+o+QHXsGArgAdSvh8PCfZtDJ/OW4x08Wjljqa5rzjxauYwP6LmskHenIAz
H1GAkTKriqRy8BVZBy1ZPI6A0stJz9hSsQ+D7p2l00GQeQ3BaC5uihYyt2Zluyjr1kCg9dJPoj+m
03bKOGSGSWq6csLKhMHuiWq/dCbRCLVEjKeEq7V/IUX/lX3mH9ju/5nD5v8jc/7Kgf6/vTX2XDX9
N2fN+v//jytf/S8MMLpoKaqqmsjl/p8rX8F6TxVNtCwkI5q5GmT+11aDld+QRBNHvmSY/Nv6R//r
ylf/S9PRiGP7oKLCv2r/xlbzMxHyb8k5kAeq/RZ6c9Tvq/P1OFonNZOsqKYFEddmxFJjUy31ZZdK
oZ18FgftgiKDH2zRZtupp6/nlb/8WDipfo8FWL1D1dEvoGJqE0VT1/DZH2cMz4EiN1PbyTZaQcSx
nrQVbKSMtJocsCZO8NcA/j+vdwwh4H65HAwCvjQeu6F8dw2ENW7uMmgBfmQRJunVlvjw5dWzMZ7D
svim4/9u1fj5SL9dYv0VviRWAP3k7J1zidEeXfE6vJD9/KLdoDzxlwNiug3fqQcP5E4+q7jD+kRM
3W/vUBcl08QyRcn2yBchqXK0jh4uL19L4/tovpy4v+9o9P+5vy8XWN/ol/uT+yZRBIULdA7RZIiA
drMNVsBDhMaGgW7d48TwyXfdhbnFFmQ32PSR7Wg7mOLXREaceKM/uRG/jCBd4aMAPCbxcr//Pjl0
E6yh2vr7DE59M7rpD9UuHMSMFEM5vTvZI9U5G/DVllHsNPeBO7+Wr39+KrjjfhnGEhM4k7ls8L0f
PZTS0OexmwY6A9p1zv2irMNtv/nzRX73amF7qAb2N9whKoa/r09eQwo2wPCQbTZVY/AgJR9//vm/
u4mvP39981/e7DwKUhjN/PxYnWwAAFfjasod4hPhw6du4yjShXNAoZkjlxGUBw3A5zCUJx7UqRs5
GhJqVbY9mmnZljIT7SkNyLaxa1pJf35e0onraEeGHTFB3TwpXGfkC5Bp9kNgcsArRQ5WNnt2pvM8
FZzINZwTF16H0/GY//KmtKOPHNhKZKXrIxw8xUOInKaO6aib0dFw7NnFx8kL/u6j/3rB9Rf6MjQy
Q2NOnX7e6eRMIAjt2p424ioI3NW+7vTO4lLFzqWb2Dn1hePp+s3tKoYuw6Jh/tKOo8PFJjZioWLv
o2foYnKpb24BbSX7XEKdvelDPYQ1AAS10syPECrBuFD17cDbbTB36Cjb1pBlnIUB59NNGGANni31
EMH0R7wcTu8t6EC3lJPkeR4ysKGNYHiATiD9zRoaUvSvthBRZsT+Zt1JNAzgTagwe7W4xVlj5HtR
MJ4QL+CZoNrXmzMYNBEFN9JLFrK4nVd2RnKVTRR9QKJRLrMyTFGkJDkF3gpv0kTF1qd4N8CQ3E0j
UynU6+bZHFHBUl5Dg0QDCzBrVWP3VKJDtSgCkciN+RAY+qvS5v4UkpYzB+WyKRQq9ouS7vqEdSdD
k5c1KIZTpcfmEdTlfgZn6tf4FDbwT9FvRmqIekYuaHkM8Rmuzx38L8kZKs4rce1yjNlT+gn8Io3f
DDOOgUVTORPbyLVms9uadSZdAB36QRV8lzWWJwXCttA5NvXx1WLqdpzgXYF/UY8Cqp4AsXaO2lLL
K5vpbMujf5xDqq/tmDuhihxtmRvEoCg52qHdDfhiNpkZPCya6qSLfIjm4UKzAsX9jyoEvVz16P4h
l7wnc/ep1TlAAgl62FDv/jOyHxsjTIuo2GAYF6QfcEjkdAWaVlTPYiWJnbYt0YFG99jsTTtG514p
EqqAZB6cUsnfUQJc/qepjJGsCkFCsYUBQk+U1AlM9UetY8MqSjT+3dCfSpNbp6ivX7jO+q2ioALk
tIIn1aMPTrIC/LmoCOxsF27zfbeFJ+rJ2/bEbuG3lzF1meVzPXyoRzPYOK+juZbWy6CE8lMf25Un
bpNTR5x1X3V8OxrVP5Pyv4UZ6GhG1pdGmPoEFQTHdqe6K2/aTeym560jevqw6fyTFzyeIdfn9+WC
x1OzbpQmCBT4OfN+nZhh6kEfsWdPp4TnIi0/sQtZl95f7o87kxVVNGTxOKfp76EoWs2uW4egzlgc
1PqzYmz+efY/novXW9NFFnpa8Ox3lKP18+/hqK3JNE3c0M5dh2Jey6RuzqmTrsP0z9f8mcZ9dIOM
RGypMipBDgpHewNrgWvd50yE64qz7IKdle96WnftZeNObumN5DoV/3aZ406/XfToTvtiyCpFAEnd
urOLoNFjNl5XOdlhar6jlHviJn+etL/fpSWtK5micLhivTs6HkD5i6o+iBfbSqTHOrGuls68wYKE
oEz0ll7xEiHXnTZr7weBAv+QGN21pgniYUpinEkLk7U82LFC/zzEFA7iHR3gHDz32LjsEYxjrLdn
gKcOcdM9IpOxu9C6q6Z59sOiVzAlaNkmWKzBNpj5fR3tsK1AZJRzaXoOjFY4WFGN2Z5CjlC+Gzmb
bB0hnaq2F50RBF5IQLLbGOVBqYpoLweEq4OAh0sUp2tLHvE5XfDlcW4WHU1fNTt12N5LZfVBNzLe
RL2i2WKfXgCbCrBCG41dxYCNS02vnqyOrn8in1mDdT/oee9Qh7TOy7EpWb3yrSi3FyYEWtvscR3l
efUI6dsifnaYHSs331ACIVMxt5lVKRtUQckGGXS+mWH0+A1szMsYiYcH8nx6xL5oXcCwDDbZEm0j
w/CQ0d8tRuxXWU1FPLTeMwmgrlBPuwW/PIYrNM9xAZmojaPrch4lNOxKRYM4vAuU2Ze6WaI/qfab
sNJOxXb/dg+or+Q84BhQS/Sjrdjfi8wiG5d0NSips3hIGlkOCevJ1KPpYr/2qUuVG61Ljsza062L
UMBqNKM6oSnr/nkg/+5MZHIE5FzNFMFIPvpa67bAq6rTYaN3eC4Tr+ChBbVhAV1TB7vUHY6gZ6Iz
Ost+ctdDUb9tzs0Tv4T0m13bt1/i6OvNgRMMOQ1xvl7tSXGWbXbABrfhXZ/cIh4vYxzrv13qaHkJ
cQdWSLE1RBeTn8/Stqf5mMbFBhJRPdAhqiV01+X2z49ZWu/g63RxdFnlaPXsx0bKqPqw6aaReiF/
Sg78qG28Z4Phm2/RdvrU9usBWHBOPdyfeIM/Xfpo2MWZlJRdyaUzmpMufbzb5iy7QuayTR8UD+mF
Y9ndJ9/M5xuyOhtfqlMd1qladuh7O7mHm/fqz4/jeA08fhpHWxbou2DgGgZdwWaxMm6S6DIZY0AA
N3++zm/Oj6Yog4vUFU0TORPwVr6cRYx6zMws4GWXdATL7DAGwcmF4JcXC2iGZE6ZU4cBZmU9+H25
RKwlQz2agWKrPq5qu/Wbw8jWIdu3J4bQrydI6GGgXDRLXAt9x7FiahWgBwSGzdbyid7EhJNe1E6g
YqRfXwwXoWBoyia6f0U7mg3AleTDCJ3EDl5QJmMQcOMtgqzYtdzWybJ98KbYCAScU6fG390cu0pe
kQ64QtOP6hXodhRSJCoNCc3njHUEORAw9OzULuHX8WDJhqSplF1o1SFx+f6yak0JA9ruTHZ7Ymfj
m/VsivphM+znt3qn2eyaT7y130xtXJJtucFODPW5eLRPAKi8TNLEaxO2i2d4tc9JWN0kF+vGhA7Y
n8f7L3sv6AOKtA4ORRch/fySX60vlZlpk0qFS0edtW19WnR4yWxlPzu8OO/Ui/vNE+WYQ1H2Z0nY
/Lm8fBn+Wr6S5qWBgZ+9JfN93pw4dZz6+euff/n5K5cfl0qv2hgtLOMuy05uV09d4egDltkN4S7n
Digrz/bPR6ZsQBS40baymZPcyD1Zpvh1vbMUgxMb9XpObVB6vt+VPqZDrRBowqSRXqhusKMxxfBL
ncI+VcaW1jH9ffrnWopGzwgLkW7pRwNQacjUwaWp2LOvXg8UYnUbLfi5/r7cEBIz2KOjuOwsMCad
vPQ6jf9yaVWmHGPA9aKr9v02MzWnEBRp5AjuqzPDW2va4dnsKTYYGP/kQz11tfXPvwwV8O9iF1Rc
Tb1GjurM57mf2ujb2516CJ389cSn9pt3+HPWt/BSUUn92S/5crlZKqRMMAaFPUvg55wZY0AgtmQn
h3kLPPdfXm09ySnMH+C1LU2nif395iTiL6olkEW7OFuvRvimt24YKvsfjJj1Z319bcfXOhqdKBWi
Sja51mgDf6FA75a+YfdOx/FiQyPROZXQ+suyc3zFo2+wGZQeZStXxCjYYWFiV4KbeFM8yMImtkGV
7khURL3pnYpVPf741wt/rZ0cjdClRdsbpNSFhsJ465RqgltMz/jEyzsembppsd0XlbXvoK992+8v
D/WBGUVLizubPg/Cq019v7auoDO71f2pGfl4KT2+2NEtJSn6C/6x2Hr7KiNMsdrXfvw8cUfH+4Tj
ixx9axECBGCUXATl2+iSntNvCMywUwqoNjZq0dMwHjNWArc+efQ+9TSPPgXVgm9LVgnX9hUvkjaJ
wxK+X2zFnu7Zx596nscHhuNbPfoaxGnpcQRzuRAgoJANfkv5uK2pmc52Fl3PjXmjCk8nnu+vn+D3
EXP0QcjcIIQQLsoeqNjJwFSd9awgho7hyyj61k/B/vM1j9eJ4/s82oI10jDSIOOSg7FDCKdwplfN
B4ilKL79P1/q1CM92obBByXIZn2D4l7zsEX6gP22/6CU+PuRwsZcVA1RZff8/bubmUb7qa/W7057
g4DtSxe4mTbJFuyx96/Xn78e4N9XO3qApjSnMhBoKjWOhhFgm3kBJSiTQvY/6k///n39fbmjh2jA
kTCDhcsJQrTDpv4kg/AAtjvAAghreffnV/bLPvb47tYD7pflrmk0KTBKLtdgCLY7WjnFY3A7udKD
uD31yf3S6v/rYsQQ6EghZELsvl8MFAPUIJOLJbt4a2pO4mHV2VB63uKWPn36kChi8xO/r3l8cBY7
MUpPoHDFo6cp6FIsBKQv2YS2vrTz/Jx0wHFbvcdDkBdS7ZZ67XcFlvgKli2EOfXGLITXboDiLdcU
suS51d1sTtFfqT4keV9t0v2IayIlB6eQ8cCZbZe5eZuVu57cmsuiGKdraxxNl+yBhT4NkKU1eXLN
otmiIyK1TH9M1qyDqVYvl8yaN6h0JqR36YpbIzpsQHs4tLWfl3BJ2SRvJQ22U7UkL5W+3LSa7unI
K9VIdztkX+w4WQzMIYXV2KebQbf2Q6ReJ2q/Uwg2sy01vck1ZZst4flcDzAltEMkWy+l2CfYQbFf
d4jYkvisGjPYbqpDChdnUXT+XTapzhrU6pBlCKe5CeuraqGIRmQpjlNxNnZaH6UXUkJjLOSX3RUK
ZOAh189k06zddJSLLUFdkY+HkHS6doQsCL/YtYiJvYoNszmnNfM6q+lF16eK29Ta7AkCQYfRIN70
8NmuYs7hXmPW0k4RVzVWGACGW3CUdSVxjmC1dsKCe08frgCrk1KomtVWbdN4lyaW6RdaPV91qSF6
UprOW8BmLuF3xkYIQLIAvX5L1qaWQXdLpsuFWcGZOF46gijv0rURlq8tsWptjhHEirtrJRrEZET4
qPnKPaJKaCprY42gJLbg9NroUO7ytflGotdCNhcNOaxYfj9ar6PArFuuTTtyjIQ9asjWx2SQkRvV
BLYITMyb9Ly7R7/vjWv7r18bgRodwW5g79sIcMsk1MVOKFS4VdYWYpkH7jgvZzrpMV0aEgE16ofc
MAgYWruO6dp/TFCH8UYxQ659SXINXRPYh1zoh6W6g73zZqHIg90c4DoKF+Iik6uhHQ5ariw+eH/r
Lplkurx6RChkQUt1JOcXGhfU1x5aiZ3VymdmNJ+Q469CvrXnir0zYZwrp2KczsY6xiC+Nlnbtd0q
WOWntTZgzbUVW9CTHdv6vcnNu37t1JZo1jFzdB7zxAfhSCSA6ITfCUrmaoFWvTe9ithfrlwVI/48
Zvjcxr2prfaw9ocpLhf1JCz7PAgd8rU9a+xfpjG3LTBtxAAcWoZBH1u+FGRPMCpQlOd2UUaeoL+b
DQwV8B2TVvLXBjdoR2/BzG9os10AoO4skZy/1pXjp6aatip2A87ibtkgvY8xI3LIpBm/S+PMpZR0
bjL0pix3mz7AXYovc57dvMfbLEYuu5zbgg+2l0Q7m8W7bCjxq0wWlq3wHJbITlW19yISDvEajZI1
21prYLEpJEfdprKcQO58bDo4WDX8TuPFUnsfuEO5sSY22VPhVDMen4JcVsNE6T9jryEqxYui+dDx
Hys9f6BDTqMbsrcKo4Gak9jFD4UwXwSh5Kh9b3MeucKS5TSMwTkUvGiZN3x78GTAtJUYkMO7ouI/
q8EusuStmrwB2t3oo3HQFchANZLfpBP3EcoqsQWU3Jr4H/FrGGgr1djaStDwVyf50N+akbVdOtmz
NHYn0EXirGeUvYjQJlLqmipfB/l5G1POr9N8ADMS42onXHUPtooNfeI27XOsvdadtMeJT/jzpyg8
pmuyTHzDXtlv+hARC/KI/NaIDYdCnz30YFQGjCgpOQxzy84rd4So90XkOvmAKw11qD7+sBok/QYY
KbO9j7rEL0uYEDgLwnR5akbKCWLiqObTUtNUaeguZi8dIQgDzvscoCQ20JIYTlCSuM77VD/Tu9if
sStFFKK7NetPQbCNNQrA49ol9LpBkTeLKQGzIMiWDTbOjkCWYUexKifxNjE4LclXsnpl4gXUx+KV
N+VEC5StOUXlVD3LpSZuZDPcptEIcEBCxZxHjmjdRnV+LsAOLEh90M0PfvroJsrynMRs7AUsOcxE
NNSmCYZkdGl0ykhnO1a3SZX1no55iJyyVnTxz5uHrlLjLUCfcEsRLoakCtVz7vKSUDXLOluU2cCM
HqS2JgcyZBxZ3mWyHt8TbCzZpk6uVSunGFdR/Dvsp3InjQBFo3y1ASkc+mpyzD69wo7Ab0oMNUSV
hpDxEKq8JkXCjYIJ/I7Q2fEuKdvmciBN8SIvYyhLWhTllwTEVbh8iW5G0YEHLhjpCdEs08k7scDY
jJrfyzDlkQR2to6nADJFd5tJ+mvbz/eq1JATkrbgTZaLKW7Cq7GuL4eOvy6Wie6QZngZhf1O0Apl
Q7SPF0MliMzkHCX1GeSKLWQxMrGF4BLL9Y85DJ7A/t/2cpBtcP0lJNbmu3LQiM+QLjLB3AZ59hkQ
HpC2InqhqwGWo7to+UOqQ8rEBkhIyGTLSraVe4QFlsEignEFsy6ur1gtLypL2zW9AsiwM96nGgc3
QSzk+k3DFjrUZ6AV3Q4NKcAN3KwwMwEmjuIOU9kdr1TcVGF4NZNhHrN8VEV6MKrxQPx0BMUzQvwQ
RzJjtrlIGlbZqIDzW0m5tFUXbYe8+xNrtI+xd08JNISTo3hALGq7xlPT1ZXAVBrs4P5s9UHeEve+
jYgy3SxJ4KZp6pfTuEvzZEuwb3oWKcg7gvKghhB4jDh5j+UZFAXJwctg3oq99Bx3yUMIe6FRqwdM
dgmNUCjlse4AdP0AQvQ0x/rFCDxQnpR9mS0Q0JN3rQfFtsQ9M0q6fIyB/qZpM57RZcAMyOhNav4c
B4VrlpFbye1K1oyvErUG8BR2rhmEMxWLek+AhOTWBQxrIoXAT0j5ggBIfBAMBTM2MMGhRLFKGqCt
DuVdLSzOz31EOV1LSijtqtkksceYDoNeuLgr77swIAiz9i3T2hJkeC2RUrQpF2NZM+x3rSlfB53x
1jIhFIywCYQRBb5zSeptKwzO+b9fW8G6icrsYhxXxLV1Tq34UbaSPSy/XTolF1qBdE+27lKtMjFr
S3exZL5CbhrxcnRPNYHDfBJ4bpMoUyFUBMTAScNDBZ1ODQvAinA1djLYBegHmN0yxmalzeamleJd
EM2YF4ZzzInIv9L7LE2fx1kG98oCm89QNwf0UH3+EQrmDQ7cCXeh9MbifafnvF1CQwyb3wq/dF+d
S3CsodaTmIX17pFEw3CHev1laue7alT8GT5Op88e+acoeQSsOFPCbiAB9SgTpYEaqHxI4sZhINAC
mhxrHYjTKHwQ7HSb9wY+1LzBrDe/9TLm/ommMRm8JYABa5+L+bsoQt/EfB4vamo3KbD5QQn3XTQe
ZkXZ80HsJ3OETWJgGBOqn5GhAS7xBHNNpr7WevExMC1tzBycfKmwMNULeRbSmTr2MFFgkJCx4zQz
H48EonCjNvOZpYPmiaatruf3WSKRERT1B0loz40y9zUhO0+NTzKG8XRq1R2gvG08AIjSagUHUCVz
bDc9o+lfpdp4MMXwLQpRYeEJZtJShAeCMxZOpPN+mJQzayzPoxCo9mi8aKy+wFs+yKgVNlKrfQTi
/KPtk5eRhMhNItEoJ5H1Xhnx2clFjDuLXQJo19u6B5amm1dCHh6qKE4hhWnZFodw6+aM6KbXMfy2
ZKeFjbwLDKJkyQrG1lNliy2N/UPCoiKQi9CM1jVu9etmiK7UJnkp+uxeNRtIsqkF16g6yFkKVk5x
MMcfwg4S6CQD1cky89ko1YXVMfBDDdBkIT2ymBTeIHFRsGgPFPi7jdbR7cSiumknvGZFcme0MDii
SvcnFQZ93DyIa7hNVtRXS7l+50t+w1R/VhRYS+PBYckn7iUrDnMt+OZgXoomrjJtSejcsylkxYEx
QuyaPYgNNSm6umxvlyHYJsrwxFHgddbWtF7JS4uWkxgmUJjlJFM+dob1SHPFkeoe21p5qOPssqvl
F3XUBlsxs4T1K3qKkoEgIBIrNzFhrzUutbJXaBbPeDaFCRuizr5hKg61EP+Q+miHXeZS0fu3JtEK
EuRgq0Wp0jm5qJpAu0AZatlnRCa8D+HwySxmr1E7L2GuUAuwrEaARAgUEsvrwK87VWO8LXnkdiaE
aNRJfkAFaUtde1EXiw4ywq8F4TlWo+ekSBlW0kecgjAYcGmqiMozRBVe0meelGv7QM32YrEmC6k1
YPBZKGyrGmvEfrWO96aFd0CtnQwa01O71K8G5WEotZdZGu+QFQ2csmKg3tojAkTChcZctfUOv9sY
5Hc54Tbwc6QPmdeIl073oFeeSUR+sE8yUvKR0gTjfR00xS34VfToMNyLKwuSnS3Gw4XeBQpcqDna
CoJ5TVaziROak61atbkdtPFrGtSFV4lskMBz82HqRNE3SdQAVCue57AnV34gPp6D6QQ7MCmIjOav
04asLrUYSTmZafOi8p2hsQDmRtrpI7PmY15Z50tJOBzf7LloJp5E2iCo+/hGjsOXUONgQP/NMerG
w0tJJoHcn6ekv29wON+nstLaUZSUjKaemLR+ZV6Z7U1vlH5cm2cid2hIZB9MSXUVYimzoimwk5gN
ZqFal2w+fXLP501ZC9di2x3QoSpknITxDy1nKBI7Xd206QpTA1nCPmpaXrAnscio9Q1JfrtUmS4j
a1G3owk6OtLGhamPTarY4QEZRvNOjuonpdMdddp2kHLgPBbxRux5x30ioCPNoJXV0NXG0Jsmztyo
N3yZxL9QLXfsOp6GcLkKVaN3FcG8U6rsQWUJSScRNL95lmT1DV7cm85iXObFVTTB8I2bp3jA5AzM
enZIUv0xQ+lY4f7w7YvyWhEqsBWLRyr4jTGYh0ptt6IZvHWDyVKpAKlP0RkmQ7aTeuk6iep0U4gY
77p6nxWocqeUhAMdJgFZ2Gd9md5mWudXEfZNpQIelxrGC6lpV4EJersx4stGnBJXkoj5HaoRnyh5
2TVUbUy3xZ5p8uwn4nbuoeCrT2MldSvOkI2CEuS4ZcHuWOnwQy2li9GKfqghdFmt95lR7WjRz8P1
0CfW3lSEir006fVQKDZvA+6gCt1cqXcT0IGha3w1m86GJb0qIGpI5DV14ohj2lJ3JDbgB1cwIrB5
vIPc8yilJWCr4dxcd4MyZuJIKl6LrDubuwhubneTVTpLpGwU7PZnukTCirNYZHKvOEYZpk9x/rq2
Bj+Ba9SFyi4MF92pOu0KKPVFTCr9HJlnWVqfmVhzdVZQEPwMsGQhhsQAnzQJDqaRbCNYASnvFdhO
VQXpMlherytvZqg9xhOJB9iXb4RQWoPFQr9c2ZbTWk9QOazYiLCY80aeSilWO41EHlcW1GxTL1bk
jo3xmZnmVhfUKxAQP1oEeITyNigFpSK1i2VW7IxNNsSjJLhZevg5EfR1tyY6wIExYe3CEmby1Kgf
qNB2WWmdVaI8PDbrPbHLys4CKPVQOIXIFXp8qEGtvvZ5259nC3Fy4dzuy76sn6QkhjirUWg3+OSJ
B6JElnGeLYiGgJDQfvw3e+exI7m1relXadxxU6A3gx50MBg2M9K7mhBZWVX03vPp+2OW+iqDGSdD
OmfUQAsoAQIkrdib2621fpN71QMi5sMyb3FKqXtXPjSU9BZI1MFK9kHqIXAgX0kTes9SKbOE0ymq
NmnvVBPIL3OLAwrCcGRxkxvl8ocIHpD1e+umsrA3c9X9XsjkvvoEIQRawo0zwQr9CWAY5+WwrsAc
atzUPhhE0633PpjEFmxiPYEUvy4wn2hb0UMVJcTXVeTt5njKkgqPKbsWHyL9EcIUsH7I6bmuyomS
uYK1LIDYqSEnz7kQVtHqDeqstKzscVUdtAttA4l4WTrdBc4Cz8gS0oIHRq+dGdup4jkGTAoAIU2T
wLfMqsuDihK5wbuLwKLt7Sf0dLygLbEtz8OZT1Syj2LNCvW1AZKmtYiFkd2yOaDP8HPqGNOcXvS3
2i51enkFgP/cEJXPBXRqUvT4UdwUaarOcXV+2uHIiFKiCocNSZDKhuyx7VZSvLAexUWwTJ6+XjAn
mkgfA85h26Gh1BJWGShvrNqLdJWsoQ1s451xpvExsS7nnQGNnrtG7x3ArzynHSZ9mroksLJtPvRg
I/NViqXwTrwMHJRDNupdA8a4tK2tvyhfi1V+We3lMyyoU8sHFWKgG+DYABK9t0s+9F5aT0ZPJG8m
3lrn5C/V2tzywrCV1/AsyuzErEJKw8R+YgQaYFSOOy8hnq1+U2s0xFfltlq3GwWUf7I6C4s6MatH
cWbLZdICdEu0Z9kRyjMl0rW4He0RhClCKMtzi/P0oEDAgLinoaTPOnOCZ4QKQlbYKO+UlbIRHG8r
rM8zJD4BfGlbGRJdK0pWaNaoc4psO3ip34QjRaxv/VJEsuy9Nx3YEir6drUtVuQQK87vrzfCJ4TP
77AgGTRAiAARZ23OmAIXBhUQGNTL/lnejctil9613/WteCW++beKjRz8TfhwDsR5qktncNQYSN2B
SJHV6Uj4sCzhUkEIbmBqTAiYys6vMjuxlUustNbik3Xx9SjlOd5GtwihTkuTOwL1yllPUME9Mh6x
D7bxUOrfhCtzB5IC9B7yyU/Uax3+bNA1QqhuRd3KNl7OraJPWBF+AK1IyzAQdpUhah8PN0xlPA1C
C48OHQCfni9UylVfD/JzCIkLSgW4p8twRLXZGHWKw8JYcnan9ZOYXHX4fHwd4BNAEJvuowizb6YX
rTIqIhGmo0Ra4oHVLfI9rwKHOvredZT8XMRPl+4s4gw/UXRlmSc6EdW1trpk98Fv9pzI5mpwQqLa
WFisz30rafoYR/3cWdTZnkA7C8k75T1qvY12033bLSe+0rmT7OTwOFog8oLpN9+hTR82AfXTUBEL
AkUUP0zUb8ZbpfOwUdgEyuvXH+/EFpAUthtymLCyTSSGj1dgMlaiFiQ1RUfbe9W5g5QVHLp9RLlh
n6zfertPlqi97FBG7S4UJ7pSb7/+BZ8eacwqgGqcOoExgaGdrR6EthABny55P/xW8pwus+sgO/dK
+/SAeQ9iAl+YMKyKOruCAlXt/aEbB9TvFgVawyg+LdhxgSPcBrZxIz/XB/1Nlxfqptm8D+8faVb8
PUGK/9csX1m1/1qU4n+Xyc80YDH+TOugHrY//td/8e//FqVQ9T/QbuTBrEoiYAxN4Vj+bfaqKn8g
LCFhJ4ooBEejwsb+0+tVlf7AAFadQJ8W3B0kLf4SpTD/AAQ90ftYxaqiIH/xf41or3/v32r2zx8V
FPifHe9zEcUMBFHQWkH9giVpzk6XUq/qQTCa0KlAaSIphx04zUwT/dqMbjDMVY8uPvxMO7GkwZEz
ERpulRSbGiWg58LXhL2O2n9p94YQXjeoaW1TRF2uCuiuO7lWlK2MRCLeXl1v4S2I2dcCAwes/5K8
N5YRuvmXuZZ7N5UrZIh1pRQss1byn2N8CTaoiI8XXVqK0G1bD5FYvVF+savCLeY00V3RhsImLrDk
8CjLPqfVgCovxfq95A6UWWmY+QfEUZNJ8xYLnUQvwa1LiWGLlequ2jbJQKYkxcGjCubIeonOXEoq
C/4ikvemUYvPtYxYomj6By0flaXY5o86FN1VCOPRHiwtwsBJD8OtZgh1RZ+77r4jF1Rt+tqiVo4N
SnIdCzG6YrHYSVsp9nVc6HLPaTFtPKQBfizj2ErjIoG4uEgxh7OhMxu/BLkrL3OsJa9Rg1Z2tSiE
qwLtW8erKwSAgBDA/+KCR+yoRbwLzAmDKYPLcQzVS1VSWwTWS/otqjvcolxBKU9M+pUX4xBo1zos
XDUs0K4PXPMg0+HDmR5bxQApVjUkqeoKeYf+bbGO46i8b8GEXIZxTctLk4fvoyJUd0k+FOu2r9As
JwN3KDDEr03g6xSzcJtFbVdLQ0fOBQgBcoc5IqscCUy5emgocdqdhwUMRqPpUwT7/DqmaIibGCJU
a7ecFCkBrD+6XLNbLKmU+85IvCtdG+urHpv0G3CTPtJncURV0RjDB2TGpCtNHTQKJXGt/2KeUXDT
62KkYUfT6R6p0HEfd0Z6a9B4oYBVuhKgZhwgXwJgI1T+WoOehdvmiK22/n5MNAGunK8Fr6Mbxq+V
aFbbJi9YlxEQ127ReDijj15SWItY7Id7SymVV8PTwick0gcLS7SwRKApTOwBZ4dNh+wMfYk6Fjfu
MEIZtwIEWEM1Q9Erj4dXWY7QvswsWo5aM3r70Cy6awyYxrdKMXpbB0XIOwlMxHWiD0PhDDgsb/Gc
pO0d+Ign50qNdgROBXw536gBxEhddzDdSqCz1AB50qSwu/bEorwSpNqr7ExvMtALlTdZdKVaW9uY
H8TXcLLDqwke9da5nksX0e/YLBp9FEPxMKiRkaMztEoMbQ/s0a3sSsbPUpeKQ5l1zTpwaV/HfS2s
Ui22tqitRQ5mBvGlrAnmM1XTGIPBulsHGHPgOdNp6GMiGI0LdJy4r10tDroTZbl7GMQmRsXKEK4D
M8GjJ46Sde4m/s4bImpmPUfixtQ7bT/0GhCGMAmQ3Mr7BPgYUlk+k1KQQFKE++6iD98uhKQvHHgl
7S260tZaxq9wbyogWsasja+rYqiQ5MvCqbUtj81OFJV83eguyJTeLTYZyZytJFWJhm45mTHRxLC9
IrXWlF/CfRS1GBqOKUeGWUrSo9v15nMo1+1dNQg9lU8KlGWqC9tek2CH5dlI3zjBFEIpKFsOOOTk
iBvm1cPYj+WdDxT+l+X1YMxEqdk1jQtTSRR/DmZ5H6Y65nUSCKjAzHG0GLJmKcgBCIvczC9Mky7X
kICQUwxf3jZKCqYX1Xg7jv3GSUo3XVl9KBPGKlZF0qH2zZEtLuNEadZxmqbeIhOl8SE2u2GLOwI2
pbRp1+IYQ11tRfWO8h84RUtqrqM0Fi+HpO8OFXYyW1wOsW4LfY68oTFf22qMbpE/and6khrXlihg
QaNZ2XUyoBtf0/K9DJRE/ZFJLrTwOs6f3KLBK1uNJu8aOUcvUsswu5epodV+Ku9IsKudiE8MpkF5
/oDO4bgdpFreo7IKMkWz0vKHBbBloSP6XvK1AY9lY1KsQq3tdnptxY6lBAiseIK+MAJabIWOaGnp
UpOGdpw6pdB136Ao945eKP1lprqoMvQ1soGdX+UHq8YeeNGloi8ukFEGpZi7LSbjoSjsuzZ3t1Tc
wV54kr6iIVKv9EK21oSm36GquXTbt5EMGMNthMmxBy+PmkbEuq067WczhHiKdXRglniSAnYC/tij
zKAnGE6DGRk2kqqMfDk/kHE8l71aRFI86bahlgv9siyRUhN6yX3Abycw9q7cew+ZUYUvnZErGPRZ
7c8SgMKt2IzJ97iXpVcdWciBLq6sJhdWUxV7ujf+TlGq9ILeIqlubHk7JPlSdFxMKXsYlE6+KA23
yZdNrgx3vuVh2SEZiIDjPZfvXV9ugIzHZXUV9n30GpemeRm0YK6ACqaXrVZKjkSutITYYmxUleah
XLmIF8mjeq1SFaUoPIqgFdVymaS1thZ9nDDdQcsfatNwX5PCT5E4GqJwWbphuy47TF4UnFMc7q/x
hUR+wglb39EwjhY4HtaK41lj7Oil123oi3WXgtkod10ycuOGGc7zhYzTJwA/m60p3LduHAKxk3MU
sej4oj2vabV2izWRt9LwYrzuDRztC5HzGma0uHQ9L3pNLfTfal57G9xapGUDSgKwd1o95FE+eSf5
pbrUglD6hgZDR5ZhhP192OouvWAVex6r7fDj0TJTd7iNgl0HCGxptoD3SFfAzYRSc0efONlggcHr
wMv8myIN+hfsXry3shaVAzOYAB4RwZnGcrNVo16/pgmljwtQJcCPrMK1qML6+EgEnjTS9oEWuBLS
0P0xlnKMfCQeXcjZ4+8SQbNeF3lAnZHeuuOjDXhAf1RYW3zzTSFo1qNRWS7emlF9mXYt7xjE/5dm
kMpXRUdTDvOw+qc0CtgXC1nwmlgBGMGmHbIbvMLGfR+rsPRxBbmKfYMdr3UxImBCiapxnBSXHkDO
n4IoAQGUjCZf4fkUY8/pgYpYIl+pHDCbtJaaYgxLTY3apzEJAqy15HA9BgGQUtkcDoFeN9gScZPE
eWBeZGqQYLze5aXd8rTEAyU17guqrtu0a/qH3h1kf6HUGlLdntuFD4koAnBU42bnm4n4g7WecHSC
bT0kPAsu8ELT3vq8TlAol+RDpsS+ht62Vu6U1ku+l4Y5vJY18AZDM03HC80cVmnfXyGKRp5c8grq
UcodbIXpPqRyKdxbaoxDSGjxBjVQhkmhbL/EWdLZFQaON5InCt8bT2weQlltqajThMHBFm0CnGAC
GdhINAh7QcJ5F7xcM9xpZZx9R6lKe9TdERyj7+s+Vk+GPGD628W7IE+y9YiU6E2GDcUhFzFcAK9m
IV7M+TG+eRaa2F40jE8Qb4pLyxrACMjj8KoDKUYyFBgakqh+dxmaAjuVBsNvhbP/nzD+16Qi868z
xrsy+B8Xr2l0lDNO/8nvpNGU/iAbI7mDjUqGp0yk6N9Jo2H9QfseAjPERwlhUp187s+k0foDST9K
iegiII4yVVT+O2nU/rAkiG+iyG6BMjn9/2ZJ4ldJ46xuqWMEOf0uGSFFoIVU2aaSzoeSTTfiG4WV
EQfx2njOVzSmF8Mqup7YdH+D23ZcMyGapsoUhRFMpE4rM7DjaIGWYPxkqKVTOO1Stc3LwQ7g5arX
0s1U8W4P0VlS7ucRHse0ZqXKAjyAjEhs6RhXaDVSXedUX3NoMEJheZa9x3f+UGv7NEKLEsHH+ZQx
pK7LhGj+1lxHGw+iUrXUdqTKf4PPepzwvwejBoZn+bRUJKrPx8FM0pSqMkglQtSOpsJet5rUjs6q
Ah33s97j0PGhsvBOumfNHcdJQhRSlKoqnKllNy7Jj6OFYL81S9Qmb+DL/i49/Uu1yVmP53O8WdWr
LMn36F9nxEOn97FZI/2FImHwUq/PlSxnYhSfY82WZGoUsQhQNQMsvojxlgIJvoxXqMHtw1ViT4J0
JCuaXa6L+7/RoJxm7q/S7KfocyEpWDYTFoORTiqMqq1QhE7WFa2S36FJ8m+Cq25zriQ8a+R9jjtb
poqfJoBx0SXVL801omXTVcqDmL7o1ItVbOnBQ2WKHqLjg0pfasv0Irz8dzYLDVJu2alrQu1qVphG
Uj+WlZTRtytpJcNJq+leZBejQ5Pt6dyqUs3jYurvQZsWkq20nSUUXGfh8hghNPzbMlLACceAfYi3
S5IoW3uCnG+bPpfSZYof+E1RJtG66kGHoziHwY6JYzqoJbBCuSt8x5sxetTIfLdByIvc7sqxvpFb
5IaXo19hioG24X2iRt2zbjZFvsHsgDQsQjoCPETiyGMufhtKlEB9LdaoEtTGhVpm4TrRvJFiud5m
6iKpBe0CCh3GlxEKRN9p5UWq0/hS5y5FNQXzzstBEGxKS2WImvskeGdgI4xgvRQhDCfIeCxobbqQ
5UG/QV5cxn0kqc1mP0heOZmERwjJqe5o3gSxjvPQ2JTxpVYPgUGOlGTfdTznD1WgDFQkshozMA+i
T+9mN1kiKa+K6OfetiHb+jmqqYmnXCWXwTrCp7J0tBGE4IK/NWhqDW4rL/1U8osHD/E/Yy0aVdvt
tUEsQ2fQeKUAcOeAxgRicDeuMsaY22SKl9pdK2trH1EuBwNDNIJqCHJ4l1YYpLUAx2+SXqSwgyK/
5ADTBniIc2h3qbcBnaheHuDlBIEhP4IHUdtr1Wr9lyDjQbbocH0CwYnEkWBLVpplk+x/8NxB/iJF
kvpvuBSmK8oH2a3bxMp9w1v3CjuZsoI706jXulSPVxgwgQpv5HgDodmDddYbQGIK3A6x0GRtVWpq
2DmOOBOVod4NFs4AY5Znu7KO00Ok+72dRxIsbtajI7sAj0HABRdqruNLkkKZTEsXo2C1KVdDXMFs
ZwKXdVSW93rj6je1VeZXYdDoFyFUn9sxKwqHJraxzJteOrhaNd67g9cjV8hNJGIb8qQG4mSyObix
jB1Ei4hV43aGuC1bTEs2oYZJZmHqPbl0LsS0o6okX3Zu1mmrIAVY88MEzwEyM0qgy4E0wBbAUBrB
+FUNfBC+cNV7zWPKrzEm41Sox5Kmk2N7FtkLko1iEkOZj4d0GQrqGK+aDv1DG2sm2txdbK1dPcPK
twKa2NjydPJroVDfxCzeb+mQ+04BznhZoCuykoc+CBZ4wplYgNXUTXwzFvNFiSQhKVtorJIAWXCb
0pf8KOSJ5l/mqTYiKppL0iLvy8n1xhO+yW6SXJluRkVVR3oEBGSwVwYXq/lcAxUlmLzj6zFz4Fjl
a5FqGiqlatgoG1Mpc3MdypGn4v2RTzYak19cGap3nhJiQpAjQ06BJPQu1UhSrtxBQuOzteTlqANA
9U2rEFBk1NB0j5GVnPLVUqgXrgjycJVIEeV3EYPEyiugRsBDXrp9JuG/EuTPFFxACLdYXjkIQxpO
W4cTYtBN93HzyxeuLcx2RfnSagzTcdOiBBbYtNIdiYQOL5zKK76kLSh6bOezZQGuEayniGdq7MOs
tZNezy8KUfVlG9uy7sUFrHk/+pKCHPBQUSfrxQthzEPw552XkJWZCvVmn30vLVEgG+/RVVJ2nkul
CSWUeCfpHhRHgfPN8ajXXlgaPM0hrfF1jSJpiZJ+B1JZQc4Ml460hpUXlHsXCqKw5EnjRtgfJZG4
aEYVyO0Y9FFsl3mmXuNqV95ireotmhq8Z5WWTILcDIB169GsAdcUaZ5dJYVSSldeOQHyUk3qcKaw
ksKpMF9ndZcidnJFFFz3raIKS14+GA4gcyZz+lien1GcyLHsMUJwgIExDJvQt7p8aQVdB8Qb55Uk
yjtnwB5xZVmCYsO1uxlqBMFTeSzXiu+nO1zwmpewF/pLAYPmhThism1hrXKBjSbETt51dpaK91Lk
Jd+GPvKWRVV1Oyo+l0qNcn7RUbUd2VzL3BjCy4qdsfCpy9gu/s0TSQrPEiu+UbCbtRG6M7dhrkv7
3srvqwEXpKqR8bgwwRpK5s6stZdcQb4f/8MCY1OgBUtfTZAfDOVwBfaeDS8m5k7U23oJ2167cdXM
xA0z1tK3Nkmbax+3710YWtVeUTMVObuW5yYIqOvU0vwdRbjRqdy4ttVcfKaSNXBmV7yzOzzP1DTD
d9eNhbu2Ud1fRjgVPCXr14gWN84ygrcG5JjcNbic261L68QOfAMkfuMKO9Il+jIm3613JfMuK+Bj
lr1727BD/MnvqvGLO4jm0hY0KyDyBMiDpnrmTuoRTdXMYhScDhc/R5JByasaE6+bfJY2GGEgCHkK
G1Wk1YItVxIYPynGYqLbF+Vt24fdBqpCuohVIdjg3+j3gJ8TzFXUGtNrLt/vKAtaPZaRiF3cqF4S
jdQoWmib5qiXVLj6azXsI8BDVczEoS+rdJgEqXF5yGQ9X0YG2NvOoLDWtuz/1BqwKM7Aow1j2y4y
r08fOFpTPgc3VFBBpsYdgoJyBDK9j128vMz2Sh8QmGjU8kaHUQJNpwh2ZUkTQjY7cd1gjuNoVmDZ
ra9Gv/A/Cw6elEHrbhGELAxNUqhQ4HEelIr7CNVwauPAyoJLAy6/lWuOeNPAY74qEcYF/+oJLa4J
KINcZ5jtrXS5DA9jb9KUCXKfun7aDMIF3ssQvSXKre2uE8LUFuM+f6rb1D9gXiY/ZlENMnjUrLi8
LGA2Xw90PKwVYj04WEVCLi7rsiFJczEVpWofwkFO6bGsBWxQt1qWFzv4BfH3ErdQrIQKVYIxK0bV
hZkVXEOaG1xiHmKuAq8dFq6RI1kkoW63aZU8OAw5nuMfcv0/u7Afu64zEMnvRyUZEaJWEtNhmrPc
qI7jik/Jo7Kzg4PxNr1iJ7V6CDAQkMkwzz3dTwckDopdpqR+EtGKujT1M5yAyKEhhyLZPjUBF5EN
oHerbuhQnY34OUmB/AhSjLfzpEHwjrn6UCOAktJn0GgzagQ1G+1Seyp+ui/qskUVL1rGD5kPCnfV
XAsv58QP3sWfjvMjQlM6oaVNd0F7R4F8CE3ZwsyTHDNs5ap5pBm6oZ28ouOMekWz7jdvOLJf/FY7
KeMFpb6l/ESzIlj+4498/DOmrP/Dz0hyEXSXr6WOgXu2jGrUBHjEOxwRIHw5UQLizjoT83OyovFg
U5h0xQQHPB+50Sl9HjXN4IBTXrtK5ehueFNXw2NnNG9fD+9zVYZQ1KTBsCgiUzpbwpGBz7YCdsDR
jOx50IOdq4OdMaq7r8OcGBHYOBK9CRMIXHUGmIk03sSAz+nPxO7Cg4nmBvtKgNeCBfnXkU4MyDKB
YihUyiY5wlmi15TYuCpSMTi19pYkeyPkAw3rr2NMYIrZysT/AwS1RIHeMua5K77YMcCkfgCqLvF6
+wVn/esAM4TTdLLQ8vgQYZrPD4uuq/qobGoiYLZ3Wy6llXmJKkWyKP2Fsek3AT3BRXxoYO0+14iz
NfvCOaeXOYNTfv4Ns6WR1WkswOpHzXFNZYQ7FVa+492UL4WN+AhIQygHIKysn+fV9E4U7o7HP6sC
6WOQeWjWDA6QSlxTqdxNAqH1qwdK7vy5OvN0mYYKYBvBR0BlTDponePp5nJSmgyAs9Psklf1l7fP
Hg3YqkueMJAJluUmNpZYcSYrHieeDavkLG78czmPX6BLAFdpYyPMOptsc4hSaN9cWeLO2yCJum4o
58W7P5Fd/7q89rlGeRxnNrFQ+Dvd8okzqZe3d/5qujzw212FTnB1tsB2LtpsXt06SeBpEK2z++V4
Mc1lv4j3k3ZT+O3sgv1cqoTSIHGIMYO6qs1LohYZ0oASUMqCddf9ReR4DjKJufMOxN17V/45ldAT
w0P00SScCqFBmZssqF2dthA7ISuzVkid0KteTFpH7lVzjVfY09eHwueTzfgYbS6dG0RhWWcq0TJj
n8hPOY3k6D8c0YRy+3ju+CKV3vz3iDpnImi0m+hi4oPIm25/Tinq8zF6PKBpej8ccrD1JCEVGFA4
/ooS/SHpjJ9fT9mJavJxiNm90xR+0rpw651hZ66tVb+vVv4tHL6/cYicqCYfx5qG+2E4DV7leoNl
Kavht7VJb92ow1pzl4JDAedxwvQHOSYRKzq5geycLdWfm8/Z1ceNQc5V8AP6lYCU9g8f8XIb92xb
XKnmhjr235KMYlTHd+HxqGc3lS8MsiBMK2bqD0y+Ac3PSdNvWJmr8Nu54+vUFqBrRgsJSV6Rg/p4
ivu+lDM3txhh1dpmcqsHt113Tqbw1DR+DDL7jjn+ynKWESR2H/roJh5ezizKY0z2+22DhuNfo5h9
pz4Y0XAXCTC9qZtLTA8WwuUk/KafIcxMh/n823wMNPs2nJCqT31xcvK407sLKyLDzaGaDNeoANmq
lJx5tpzcbh8Dzm6xym88VWoY2UQsw3vGxv75YKyRb1qZZ8Z2NtbsJmvGIfTzjsFZzcJdNzf+nYVm
dxjYeMc6xZmzd0Zpef9m0BE45kFiT4rCs5WXpXUd6KVFu0KxMV8SH7V9sEufrEtzkVwXV+Hr6NTr
c5yrs1FnSxGWswZIy8x4BkkrHl8o0Ww0Bc8bWB6Tama6Rr8E5TNX3ny9Rk+9iMgvJfrCEK1UmCbH
Oy0Je6UaByKra2/jRj98VDwU6n/6jb5D5PjGv4J5+xjQLO7J0hZp/dCWr+nN2Rn4fMWq5se+zWwJ
j1Rl0jp6bwdO+prxssdUYYHL7lbfD/tzVJ7PG+Y42mz9qrGboXEnZY7c3LptuJDcV3C6G1l9s4rr
1HOXX8/yqTX8cZbnV3o9hOoEpJkKCKLNtC76J8MRV4ojXP87r6OjWPOrXahA7A6s4IbGqrTS7cjh
I66RHVlU19HVuXjTh5mdPeDaZQkHFBWsoDoLF+WpBMrIzx0qjmBsmwevvkf0YaG2krn4eho/h8KR
UaRkRa4sQZ2drdWgNVuKoAp0dktbhXQYzMARg3hbGZn9daQTeclRqLmCbZIZmR4pWu7kBXSyMt1K
GHks6WSukKWn5nSF6Qk6JUL9ZrTbr2N/vpaOQ88mFL2FNixcRulLlUGJlK61q3RnBnhmKt97xx/e
MDQWPVyqGJ+YY6M7FAjcYTbFdy/Q3QnPfLfPt/nxiGZnquXiFQ08NncU5IXqhpajozRnvBfPzdrs
BJXigIZGw6xVEogMyqPh+KfD67/MqU4Uqo7HMbvPfRK3GCMYlMNzdBYX1huyR+mK5HirrCquQJh5
tvzsb9JHPp6+UG6SLZDKh/TyHxJkp1vq+JfMTsvYS5R8tPglk15oduMv0RZb66vs6jye59zHmx2V
MWBnrTVUBl38jCfJvOQHlfEzB+S55Ti74wscxColn9Z89iJE4mrwqPu+l5uf/7PNNTtC/DRsAzmb
RqNbG6Ck93Ew3P9HIeZnvRa6noY/Ru6kvvSoi8XlYCT/yCTg/fND/tEoHJoSvP459xwge5SXUlo5
QW1iEhlll32mrb4exokaNPVnDHKmogmGT3P3nqH19d5oioo3iXlj7lpzQXEGV4zgvvqBasCVcIbw
eiKvOg44SxOzzE1c8P+VUy7lnbuu78meHPcFh/oFG2ntH/BmWfrfaKr+8zrsceTZAaW4QhMHAZEN
60GNBDtuDM74STnr5etJfa9KHt+WJpUnTURMDystLrPj5xZgC0QENb3iIdA5ZDTCwrqDY6Wv/Zfx
wnj2KTpPQvCIKI/G8iI+SE63ql+F3fkK0bRvv/olsyPEogubYozCL8HLK5ER/tR7bYfl4pOo9iHI
gfGf7wuK3FA2KKZi0KbNJtlsRkPxS4Mit3VQ0WkPq9evJ3dmFv6+LUwFYipvEWh4uGEeTy5aMLSk
dLdyxLUW28YbPKt7hCBW3qV0G63xHn0MoD/sFCe7Si+Rh/w3wk/VKMuEtw2qc3ZSWi7GQ16B4sj0
iDeuBqfYiThI7fwV/e/cgfCg7JotIjKTrN3iPODr1I41p1o1+Eue9CSex+PHdSXWvS6vp0LuKjDs
fiO/tLa1zpZMtwSw5t+oZpofI85xl4ksuq4SExGJmUVsgJ6pbyIkyOjf6Ifees7Nc42qmX/X74/8
YZBz8GVqIC0iS1ntRIn3lHrSnSZGPwJdXaZasMt9fU+b/aCnD24ogZNHtij13mi+OsjskkeuI0k/
MIEDMnLRuhgSZfE/016o0MNgFCOtTC9Bce9sAvA54ZgmamJtSjBIWSXHnybUtDQu9KIGBZfeF/Aj
AeHAUcF3sceqRvnWLT1MQlJ5pSEPd76fOB2d882uAewEP8ragNF/HL51NXegQ1o7ddG/Vr58l4vl
2rUqMPLpD9/zAfEIiF0FWK+GrmgrY3TQw+zMJT8tv88/wpruLf4o826K4Mn16AoD2vcZOltPEdOQ
Za9yylFI9bFMnQpMw9d78sTjBcbkXyFnh1yO1SwC6CNftqQ8fKDTAAXr3L11enL/CjKbXB+5clWu
xdqR19krri9YfAMRCxaTe9z5LXcqNTka0+ytRCwF+W3Cxei8bafzLf1eL5S1spOc6KxhyPTjv/po
szPFU7qoIVfgo0nDc5t7h9E0nyofVbdoFZ/5WqdeANP1yOkJ85rPNrsieiEtNT9qKgck6j3UNPpQ
6Mn/VIbleJtcAJSltAkGIV8qYJ3WXy+VkwfLx+Dq8R5JIeiFkUfw6WpGNSuvlp5JWyi7SZflFknv
5XQzYyg62hnsz3hhrpDUNfRFtDpX4T2xUyhBTa6Jpgpcf/70kmPIjyBMKw7yYIOwwp9+EeeGPI1o
9m2PwsweXN0oSXHdEUar7zoFWm0qndnyJ97102Gn8xcqJsb8uWPlfiSO3UiEOLTVqkFIFX04EKve
mU144nw9CjTb6GYtZ4lRiLzgBOTPja08ospclShpr1NvFWZnwp2cuQ/jmm35SSpW8QfG1SXajyxN
NrDirr9ejyeOLuzsJWQIOLh5TMxCDOYQGpHEc6kq5HvL79Z+PsBaHM+kEqfDoK8BB01U8QY6XvU6
hFQ9hwTvFKJ+q/TgpttgY9UvXw/m5HwZf0WZfZ5OtVz8/FhpFhqjFhpxCx+hxjMPsHNBZjMmapU7
iKaEECuXqGk8BM3261GcOp/4Jn8NY3b0gkfwSz0jQr2ERjA8Rvtx4W7fuLLX4+433aTZhot8fS5B
OVFApI3wIfLsGDakbhgMici/uy+I6u3clcHLbtjozplRnty0f8WaC43p0FnhJL3HUp6jihxFyjn7
5GuwCOFtWtj6qvAX3ZN8SN++Dn1yF9Oa5wFtUEx8f+B+qEr5qY9aZ6xVjueBVk+TQyAFjtoN9xEy
2kkG+he7gLPv9pNbAC0bTGGRPEPV5ngLVJUKBXkkbfC3xmKyDG2X2qq51K9hBUOUCMfFeVLIybU6
wZ3AlWifYQASRGNZ1czKaSRvK8qgwqvkzJ57zzc+He8fYsxWaxYqgYeINvYMa4y3L+hbL/I7d2vQ
PWkdxcaLa61uztOjTk4nnl8y8m1IuJmzE8WzxIqLxcKXWgIhjt13hoJD0v0z6aj3PMBSP4SZHSmZ
gdvexI1yhPEJsX/bQ3jv69UonfxI6JrpaL0oOJ3OniOqLrYV9OOpIJFuLYQyVtk63bdYb1k7c5Ov
vaX2b50wH0JOP+nDDvB8qOTwVyonvLDu2nptrmXH24nXE+0rBJ6+a+hrTzpSwvIcd+b0d/trtLPv
5mdtpqgxo21HyK9vufKSaQ9fz+jJk+XD6GbfzKuKTpAMQjQBvWNe+6X0GmXoLGvu7utIJ7+dJrI+
+Hi8Kee1gLA00iGrOUrUtdg9mLtoN7GtoniFoRPaHgvcLZbR9zNBpxtmvuOA2U1wNP7+ySNdhoBh
RaTBDvYPNq35Ql/o5UJbVet6I/arpllLDp6ytrDCr+PcHXFqtSKXiNqEDM1UNWartZZT6BlFSPlB
r3YCis0Qi/MzB/SpNfIxxmx5wl9RClfzyfebi6pN7NJ6BnRxZt+dHggqTAYvxqkpebwHMGaTqDzG
OLlbmy5+9f6pKNzvs4PT6b8jyMcRxBJdmiFLpmwc+4Noj61EinlZYHPDwILIlgi0CWdGdfI4/hh0
9n1MYShFy2dY/4e071qSG0mW/ZW1ecdeyARgdnYfoEq3Fmy+wIrN7kxoLb/+ePbMWVahcAszsw9j
QxrJDqSKjIzwcFc10a7z4dEvE2zI9r7Bg0ZINUsdS3CAi6BjrW59XXkx4x6c+XljRWl6YKly06fV
fQ0y++u7dn5Nf03GZE31QQjRBYPvkuPXrLvPxcZSm5e/YwN5By4JCUrDSfhCSogQFxUkJHr1Ixuy
O6XmBN1LWZb5kfzHyhdH3onzFGkVCiSDFd6GH5mVA+pdBzjXhZVcMjPZn1kD1QeQcFUutBeeWaZC
LCRG/0nbFAuG5twJAe70j1n7ygScjCeDysZIfRhSknHTEukVdGAAB8TsB2XpLgiqpT16OTITHGYi
0JGQhDMgc3x+LkqqFUJUt4NrduhB0VdjDt0d9fWv7gUYwYNGhB4w+IGnb8KaoPEyF8XBRR+cR8oC
pHogGdcWYCOXc8etAOcMZLWGrubJIhXo1Qy6HMDSGApdbCgcvYscqJ04QzCgveb++pj4/j13/OfW
Jg4FHb5ZEQqwJvcNON6PpaCC7cWARIKKrhvVifFSyD+v27x0k7Cpg0Ia/zNAHTg5U1VBAcM2xsEN
IbnF8tpqFlF1l/f1mYnpgQp7HcL1AXjkfNVTjNXooCWsGl1iQ3tuV7p+vUXvpGKLT2wZlcynbDKl
CMY5yySoQaHNPhmeoIJJbOwMjoyuHb10IKC30936EwSJFVIuSzCGmbcdhI2BjMfW/3oKT+zRoG3a
nHHpH8i5ftdu8U71eEm33lZot4BkOrrERYf8iBE2L4VeM887GIeGuc6hyXCPE+N1i0gTna2Di3W2
o75e9Wr75CvmBgzT6CW7YV34McRs07TCK6BxD9d3Ev/pk6k2cRtqOg+ndTItJ45+LsU4LqOrUgiH
okuNKk9q0bhdkNsSpDG6HKpVoDC7bnUG9IQM3y+z03dmkykQvDLZ6MqDDQ2s+CdY9O3+R7rTwOPt
kG8UQjK1Fa9GZcGyfLGvCeAjGqgpgMAGSbLJnceJYzVw++tdilYP9CeswLt5qD0wBGbHaB07BR5+
Q2jVO9UJMlRsqA3wPTrmRY94aBoVLW0h0XM5D5OvmbzToHSVB2Gn4j32rt/q36qbZF1Al9kadWu8
JxA+s0c0tKJasLq+ABcOZGJ3sulKqQxJauCECcJoN2D+S5SljO51E8gwnU80WrGFJEQqy40pdDKM
RxMdZtcHcVn0OhsFWnjOTaCjvKv1xEQ34lbyVLdfK5D02oz3v8Pm6jdx6fr/Yrg9Oy7cIr+5oG0N
4dTpBSZBl5MwqnPPlL3gXQvm948Ez4sItRwIEeSW/1qult/V8/vkxC7f1Se7VjOFPEbiBN1C22Ct
oyv2e+DmP7rGQkjphVvEOnhVDD+W3hXzM3xid3JaBJXo6LMhA06L5FUBCCx4YwpXD3rp3doW12AZ
vL6oFw5pMsOTEyFBA6VqGowUzKFfpOydx9aJt4QyvvT5EzuTE1AD7I88JL9jtuoWQLmttC9WBlTt
QVCgQToZGB47tNg9qpjlEgJrYYzTuzVpTLHzG9gWld5OfWhpxZtE01Y68aLGC5QeVGpv16f1Irw7
H+7XLXSygRj6iTWhw7TmeuzFdeiEyPsiEedcN3P50pnYkc83asqIivYvbBjj+4hrmzO0OmRLd8oa
Zc/A5SASCF/wZgPUOpdkvb8m7srxnCYRO79v6wY0Xtg82Q10sdaNl95AANtZ8p+XOYbJOLn3O5nP
UWZhqLSYT56UjX9KHj8ZEEDadg7xSmChF4/iBaIcFvEsBkIZ/UMGarnnFlO0xQMFiZivj5/FXHZa
zVwNOs4/aDhY/R2yKXYJIkmZKQsncm7rnBqeLGkca4gSMgTtEa5nYxs3x34pClkyMXl8+A2klRUI
ILum325qOUy+acXOL8Pu5/XteZFknszhZNWgW212hCKobav7EbR6aIMBOgIiL+BMlMHxO+TNwrmb
9aCns8eHfrJRpL4IBAmEsEBb2uaj4hnHaiXgFOjjGuhSNBAvHgI+WdNDcGpxclcwZhhgHcJGgVSY
q+wBxWVebXERDYiT7MXFniU+aZf2UBUAOBd8+9OKZQy0RZbpPTAvWeKSRPbaylgIV+b3xy8Tky1I
80QxEhUmfIA6shpqpvlOVW6vb46lcUw2IWnBaRnzcfjFexXf+Zm4EK8sjWKy+9B0BRcMsnfXR/WQ
6KGrqkg+jd/+u2FMNlxbGGFdkg7L0bU7RShbC+Q5S0oHczcYiEn/s+aTPSaoZlNE/IldZEDsNQ8i
ZPfk/pnED+K4LzsECtFSqDwXuJ+anIQiGu2JNAaQja6d7Chmq+o7l+AoHMgpi2iRteT1MuBiyeYk
GOkzMsopJL7dsgdbVsZeqQgJdDS0BV6e6QvJuKX9x+f8xFM0LaMAY2OAEDm3h/qN03Zc3xqz4evJ
HOqTmDxXQCGlZFg2tk9iS/sWrIdnqIBFh0FBJFnIkFLIPHD0hctVzNmpNGSIqEBVhCdmzkfnI2fR
FDq2JWq0N0Jis9RSHsCQ4QygIQWeAol5G844WGy0n53WE8P8w06mNc3kFlOCMXeQ0JaGzk7TbsE9
zUY9XBkAJBFQiwBzw7kNYpRKQgKcbHHbQ84MhcSj5knryH6PjyYkkR0utpXaS65+9hSemJ1sT/Tu
EB0dPOhRr5pti86cot8RKFZD98SqKkWwkip+Gdr+8/o2mp3RE7OTjRqNCFllvUWMB4282kD6s3P+
KwvTfRomDKDcEZsFKoMIv2Pocj5ft7C0ZPoknBriZNBKbqKCIORgjd+gMQIa1/vxtdwF+7Dyig06
WYBnhFtZSkLMBgVg9kAGBGhN/GJyGEDKD0JnghnkeCPIYddod8LzVQceEHzU+vFvRgWnJifHoI3U
LixLbFGOQuyfss7lr9Zko7jyq0T/RNfoJagKwZYqgvgUHTsqdLUn92noR1nl/+6weyd74LgFss9W
8kf/A8xs38fByiuL96uSB1+3cgewL8t8GxfujdmEz+ln8N18cv67Vi3ijudnUZV2FcjxCNlW17aQ
PMzVFYSEn4mESr9vZWC2tkBijISm6USWvNIexRs9uKmDhfT07NsBWU0duWkdqfApvEcMQi2M0HyA
+mSWugG0W3cxSlCtVTj+Y1W7SeAuow6+eg+mYRrIjCEiAoSdecEC0tQiVCwKBKLxvrvvPSR01wm4
gtbZTeJWeLD4dmSByo2j3iIrOQBB+867mSMbxJzD48Dx9+4SRvMy+Yk9AkEVJEABE+PSWueLk4Cj
yxc1nEIZbbLaLoM54HcsIGm2S082fqYuxn9iahJDCiAHAv0DzlzcFRuf4lkqJvfgrl5qr59zyqdD
mmz7rhaGMKtx0LC7oK26yTe9sTEbdE3HXrDKP9NjdidJK+lTeqlXyyHLrG85tT/Z72aJ6hcYwLlv
AaU3RMq+UjaNM454c3PW36Vb6BKVStCSZ6AjBaI0YPu8yGCPQV5AQpP3OoPAR4MYIifP6V2GU32/
fOvNXD+cGBkJZCTsYXCyZ0wxJ12lYYAiCXZCon8XFUjIXL8eZjaLJEnQ7QE3kcGB/ef7Us4zKI6K
sCERtNcXP3oRbMZRcX/dyuzMnZqZXOB5JENK2ccFLjBL3QJ5tKLflQdiSVCj/hNQsssuNqzUqb3J
zU3AHoqsBfeFoPxC87bpCbe9063kl9hpX8Gnjmay8Ybdmm7jgNns3tSc6H05lzETC55+hjEJQ7PI
yLQ0IjiKZmQVFHr1VboCwZcjD/H6+hTPD1kFTxAIBWQUyyZDzhNA50ZOTyJrFs6kK605GKQ4MBuU
yi7zVKfzko0PCuDIK8FRnTlI4G6y1+ufMbufuK4mB3WisDW58CFWVIySyZ2CwCnuVHDbg4zetFhk
/FVQJ1/iE0uTe74vmdpRiidLYQDKDIxNE7vy0lN5zsmgVgb4Glp/cQSnVZS2TTvUDzT+GJO8cYMb
dBcdyh1W0Ms8Cq3rpQh7dgJPDE5OCsiyjIpxg61H1+2jsqP3AG3sDVSLhFVyC6nwP5H95lfC5Mo4
G+Vk7xRguFQiE0Y7G/UFO9nyF2e95SiR7sfiXTiTtzmxhjrDuc9JYg584UPkRDqcaUbPIN9ZYUqH
DUCXFaQ27eu7knuxi/Gh6KdBHxjue0q1IWhR3cng0nWl7EmjN5CqgWyPAT2Xx675ed3U7PqdmJrc
SppAhZKaMFX0o4WY0WIZios1WxjR3N0gnZiZnDPojRlxpiPBB2z9rS4Wr0lGFgLKead9YmNywoa0
lKBEoiAR61FUgIA594qV6QIMQp94G8aw1Dwz6y5PDE4uI6JFAjipMXdtIkJf9fvYfh/YUVuCsPEj
dG03TI5YkoialogwkwnGHZK+gZXLuGBTzQ2AQWlIt076Jfc8vy1MVGNBsIiK2iQoS0hfQ2ANNiuz
sgXAdcAPakmGtHCdz/srYCX+z84kKFMS2kvQKEPq7VlTwMIQOyyyhRcoqW7LB7ILFkV/lwY23e8G
dMZICINFSKzWBEvVmECwbakvfWYzykRE05qsmETHe2IysJLUQxmlGu/7614SvCHfeSES15j3J6qQ
l6cLxnjEriFg1+H2zz2U2Bq92MpoCNJu/VXqgScuQ1sM52fkj4MA5Ag2Xbg45wf4y+a0ViaAJLVP
odfnEgmNwdo6OQjQ84N8Frrm/kyP1eXCQfiWV3Y5GyZ4JiYTCmEwJikSyH+zXgDJOTiWAmBvu811
dzg3k6dWJtsjCkiXxCIe4V2RWKJwqwQv1w3wpTg/zKC6wwBQK5pjUSIsYuBllVrcl2T7eyVM9tRl
6YjLK+TczmQgPgTZRLP4stM7aWurboonNtChyOx1HvQjIMOBnP2faIuYmUJdVkA4iWGiGZ5MXD2E
Uw1wj2NjVHpDt8Dh6TY1IJ8KORbfTpnQuaQuYLopwYEEpvhuVYYCfQTtcuSlVV48m2I8ro1Maf/y
HQQuFLRa6qDBhLEvX3SScFALAZX6VOyhKNSomzIpoI5dKf5CG9LcweDXtsKbySEeO4Ui1HHFRgJR
Jaxw+CS745qiTd5A5yFXFV98482sM6QcoCmuoJkLOc7JHZSaOqojRQmHWdv5RnGKwhLfCiT9f4qP
qtUjbIZ2XoiueYstU17MbGZDg9tBYyB29AUxU192uG5HGNcs/x6QoAFZs+oBapl1a0sWdXU3PJYv
9CcbQWGJQsASx+HlzSif2Z9scoVBv10DJ6+r+fdRzIB7BmM/Tb7RSLZlBZTUbPjrFxY3qSrAwSlg
5J0mRkzIs6p+Xrfw64ApJ2AdRuSJIp6C8X294pfEOmb8HoJ50LbCLUHWfYq5Q20PDfxRCMZPgk2b
VqZFJbbx0QSxMLTLaAYj+2Vomttt8yiuoU3YIs0FYey02Jam8aRDcdECjfyCF1wY1DTJC6LpcOyK
qHUFcjQ71UHfgSUuVVVmj8bJgCYxTJ4pUTmMMCKZqj1kTwDzgdX7UU9f/aT4677lbPImt5OgJJFe
m3yVut6SY3RThgtV0LkpA5OCaoqomYCtdHLQS79VCpUF2HjRo6zfqULtQHbSuX47zU3ZqZFJqMlS
ITfUBkbi8t4HwLKvQTENiV7Jx6/x++vWZtBTMpwkyJaRb1WhCzOZNZ0VVM9j2qLLiz5AxcVijgEK
T/Bbe1y4aTlSmp/EXwYnDsMvcmBgMhgMy3vTvGejYA3N5/VRzZ2j00Hxbzi5ZgpDz1VDgI1MyZ1A
jO/FInLCJP0uDuNCnmrmquXdyIifMX3kAnoSF0nZyCBKcQutuk8h/QsJl+a/tDE5Ra2YKEgFM1ww
GmQk5NoeBLqw6+bcuAEZIggRmUheTPnuSmKmeIJiGJmv2D6kPTq93YvxUa1fATi7DVvRu75EM5l+
bLxfFqd8QEbICrMcYTHNrCYGhaGCF73vFQJ69geH7Uq7ERebgWagbedWJwlSSqRWhMxLA9BeKDtf
ilehE6wKUBpukgPPsI+2ZkMIANGCJy1EtjNHG1hqxM1AE6MPcJpvg1qz3kEMtHfjBCCXHmw6LC1+
QmYpgXpvhuWFHtSCU5xZVxNhIEppHMJ8QR0QQrqJmZIP9Tcz1TY9xLvdNGLlTTpK6WYUtdBpM0rX
gq8t9c/MvCtxK4poHoXkHX4xzYOB7K7Mh5D2YC2o96LbgcnD4RQQUEA4thBRWwzEZkIhTK0G1wwe
HXKB/JdkLZGYUMAg9bd1AZUOv4Gmrh9sIf3xPpaS77DW/JmPUDW7vplnfBrYbRQV0DO0t10ECJwb
c1SqqIcaE3HqMl+Bl/PG9xdT7zMgBc7aAcIUtG6A5nkKdDMraBZCOodjTtVtvSF2YQeRZdxxOszM
QQXj1n8Fom9hE82Uos7NThyQ0cWjUHCznOi53UCibaW73CLbLsWTMzjFc1uTC6nTehktDiXSEU0O
CV8WrUYdghuQkhe+xX1iQ178RfOFx1QW1tdXccaVn03u5GaSgojGUgzLevFN92WnVpZyLTP3EteR
wGULJwC9gUkAoY8aGYiRo6QnAAcp1+K2MZX7fkiT3Vih4vs3xgNtaRx/QJEveJ+UsCsht4pVy3uI
6ojtayXr/oKNS6JUogD1DSVPDlyBoubkqk2UrstYEPKSngGeIXfcQ5zCd/IESP1sW3wEB7pSra+0
cOABALUMYpnZMfwTIG3HlUZRbJvsGHTjyJAFEQC6lrTC6mKi3YzQ9VzHckX3VddLh8KX8EzIamnV
yKO/yVnf/+X7E9+AHhlEoDyvMH0iyLEepaac4GBqTWsr0HcPu8BTgfCFRI01RpCe6uNiweiMiz2z
On0vZK1YhWhORu3ealzONyyJFu/O11fDpjxA/3nB4OX+Pbc3uT0lyGinI1ot3WJQnQSNhXYFSSGA
enTZig1gla5v4Eu3em5u4naqhgxUayP0Hhn6U07D3hIT5kq1vtRR+P+ZSFTBwMYCCsGpAEKnCnlu
qilgOwf9m7IHq4JNIJVKf3LW8D9BPDU/sv/Ym2pf0i7MdEgu/u5QpQpJA06P1Di6YRegt+OkV+bd
khufNwqxE+RG8HyeZkX6JosYhOABiUoVlC/HPXROLJNl7vVVm4EP8WX7ZYfvopPou+pyVZB72OGE
b1wvptRWcmcFNrE4lER6wb3hKp0lPqTd39oxv0xPHGybt5D7jrlp+k0HaJmriSmVumBl5ho+H+Hk
jTYWJrhAZJjh92EAQiYxcnnBlGchIGWXf+UhUjsxFoLm+fP3a3g8AjqZ2RpcJ1pfwdnGkPH21xl9
DZho5coCCmdho0zzytD3YyYtcMxBubulsr7rR+LQJU2cy9D0bBK/go6TwYyhCHVQHYNJoDWIpGNu
j0Ph+Y2/EjLxR6yx1m7JEvsHv8PPc7/nRicuBfJeAu1SrFwfBa+CkhlOLKqLGarZdUIdgJdUkJeb
Vh6kMlbKscUEQr5lRQpLR6b5DVSHdn6jJEjOl7a5kVcAIRZLZ/zLc0wHiOc8eiH4mxTisudbJPHB
jOzXuAwlI4z2zG+ozUoKGbdaGnxbDH1I2ZTts8HTCtB8O6SsjWwlzT4ymt9D721AiQkKpIkPpBPL
+uweQSiEQyVwAYyq9EgKsXQEoZQsMzY6K030GPJkJWQ044LrtwnULoj6JPZw1Goc+UCVDskrSyC9
Zo51/wgq4tEaJK1570VUOVUjLTZU71QLgj9slQeC8KnlxFwIYC8fXsjaQDAMCFvE54jRzydFjGlt
DD3Fho7eC9+HNuhgZ0ZpxQE6CGtE0AsecG6XgTTHAJnfF/v3xF6HiRu1qOlRai3AiURL86aUR+r2
pdA9+rTrHU1W2m1MVeJV6cCsgk9QbQ7GXWVU0EBOu+E2N3O6FK7NnWw8HjgZKCh2UCE4nwhg1sug
60do4+W5leb+hqamlWnjwgTMjv/EzOSUGYREUE5Dml/pgwJaTbXhCdDbXYCTzTmQ08FM4r5Ga3NJ
oxKKCbHgyoABFPlRA5c7IW4DNsnu5fqqzh1qtGoqusoBOheRrtDoedKIcu/KMjYqaBljZNj70C7q
diHMmlsl5PSJIWONENNOznCGOLMIxKF3qXQvxopVmLFVGsPfOBSaCpQYGpxRKJnyO0XBAKZbtP27
aTl6OqRO8+EgqEhMDK80WYyw5rbEqbXJlhhLw4QWGaxxl4ieC8huI6mJVyQFtFP9JtkAVwj9dqk1
bHYqTwY52SN6Ixm9msEsUxCi9miaNwyrSBd24uwTRCMy+G2IitbpaWanUDSzK36HrbZ4AHH5qm6f
eMu045dkvnhvnViaUsvKZS6PZvA1j70DonXFyR9B68GpziuQOFhAWTjmpl1BPculnvB0/QzMruKv
cU5ZZhM/zUJBZINLwY6M1+WN0JKP6yZmY3HsecAYwTqgXXRDsK7xIfSIG4zvFIgme3n3E8m5DQ+K
q8CrVSdUFw7c7NEGoYIOh62DlpHvopNQRFAboesVvN5CoAWEdlwVpf4oaz54DP2FXO5MLgWwME6o
JkI5C5xuk8MdVAUL6gLDSxHIbQM/KFeyPJQvdaYX3pDEmaOOJPrUaiZtArM2HwQc4H0l1OnPhYme
uxWBtMaTWcejR56+m8VANYNEM3BLAZs6HIyj9uoJbkvRwIxO1MwydthKjgyR4nTB9cxtIwCZRNzI
kK0AlOB8vjHIKKMFXKmhD8FzQSN6azbEWFhVPpOTUAjYWyQDQbiGdOtFtqVEMlAiMoAEneTfSUNR
/RhGWn0y6CCHoBEAqUUtBQzsmyBw0pxeEwpvYYq5V5t+ArweAg/cGIChTBY7GeMqpQDkupDh8uIB
lNei4dLEv5HB8pMOkdNDywICyl7V56tA0x+gs726/g0zqywh1QzXhKwob3A6n+uiTnUSBzwr2kOa
PmgGMFJn+c2g010QlTv0lC81Os/43DOLfPVPTlM9SpS0aolsqPAKMV6rCh9yukRwsDSsyZHt5TgL
/RzDCkK4uST5qQY9tUL5uTFAkFGmiwZnfAQKI8gq4wEBRMG0QtIpDGSqWgro9hD0bt6Y7V4pZOGe
AN1t50GxpK47N4uASADAwJO9F1DuNJVDteQxZDoItwDvvZQGjmIZQrb9+gaZNYQatg4OerDCTfco
w1C0toEhWWjjB3R5FrvBF7LMUtUxXzgQMwcfKTJ+IAx09sDZnm8NJUS+CmLs0EEV/cpqcgAjUlj6
GtD/O1Mkqf79P/j9e5YPZUBZPfntvw/Bewniy8/6f/g/+89fO/9H/77NP9LHuvz4qA/HfPo3z/4h
fv4f9p1jfTz7jZvW4LW6bz7K4eGjauL6ywj9yPjf/LN/+I+Pr5/yNOQf//rtPYPoO/9pNMjS3/74
o83Pf/2GYO1kbfnP/+MPb44J/t3h2JRBHTTVxb/5OFb1v34jyj8h2IomF0htwukijPjtH90H/xON
/JPrRpoQckYtUwaK5bd/QGC8Zv/6TZDEfwJJw5FtcKGocRB4ENQwv/5MFv+pgZgabyoDVPBgpZN+
+7/R3/3uB39fGMzGH78/FZRWzyN65I9NDZxGKNSg2wUt02TiObIOgVSPHQhQWfES1N2dosMlKiyz
+qry6BjokFvhsqs5KD3aoNgoaXFPiiJeZSV05mUh/DTJijQKRKjlH7pR97YJpk2JMbdGYzEaiiHH
nraJJefGLfWPuBPWNOkPpA62Q6lAmZ7aBnT18qotIYYui3YTsWPIxsgmrHCiApLjcetHTgPFbgmU
A05Tq5EHOmco8qFoKBnERdsOeuXk0YUEQGFl3dITTjk/Q79PEuGdcZyjR4c3Oj9DsZBpfchC9CN5
QykhpybEEDvBHZ0W3W3qdzYj4VMmNk6jNQ4b6a4Bt780RjkwltKmbMKdMgSHQZOzGwiyHMS03FRq
vu6S4jEYe+KQFBSeY0CtLuof/UxA3Oz72wB+FuIf6T4PyKrxgxtjjN6TOHjKWLXgJCbwLbDcYuVB
QYQrG7yN2FzcFZ9cIL4W9AXS2rlDfeM1AB0/uKFsMSBOTKDJLkJ3u2w8pfZ/KGm9ylny2PXvJ+dm
ZidOorSvT0CZjevhohyuAcd//gmoIBo9AzLCyVh/x8x4XfmQkMzJ8UPOoHMqG2tFbsG9W7qyUS28
Jr6ukl9Rw+/GcdMYcMogIodXnhiXCjkLFANtfz7IlUbJEoODOH6XY2JXILghwzOkXnnt2DF7hBMU
vRkC+OLE0qtA5Jmwp6SubEMTwHQJ5YSEWnqee1r3oBfo51Qiq5GyR1EfrcjqM4CzM7bQrT3pp/tj
AAZcBQ6zhEolD4tOFpAOJKzEihaOWL2XEk2taOhuKG5oW281NNbRYq3Jg6WX4wr8zVZTvRu557dy
CSE9Y1eB5EUmteX7gE3KqTVmdEvfM814AT6pE7ptU413QLJHVih1qTX4q2SUH4NeeynMJUTW5GWH
oaCkixq2hsXAYZONiUtKoc8F/GRTO2pKDrIuPKd1sxcC7bWm0nFQ5LXQiMdGp58VUdcLm5BP09k+
+EIU4mGMgi/H5kz2gTxWmQTSn8ZBSluzkCx4A2+8DUwLD3Biz8SbKPb2OkjQ69QsrL4QFvGaX/nC
6TegRUiH2jeSZ4DAnS/lyIRehUeDNwkkEL616SectIu74t2MPNR93qpEeROatrPajtyZBTjCGnRT
2o1glpY5KI7py7WVtBCNlCEtCkYR5jbCHmV6r9FKxS4TaNLkSumWYwpnTd5HxQ+cqg5/UMlvLcDH
AhtZSTCPVclaHdd4F4G4ECSGdlpiR3cssRTQCEpV4XX99xCkEaJxSGT+k0Xyrpphbg8G8PMyMOZJ
3DzQ3K4GxFBE6ke7hSSuFmVW2Wiu1qpvtX4QaH+A/Mkr7aInqQ12eRXukkx+qwd1XSnKWqzUH/Cc
bLypW+Mg5NIbeGX3qpbfZmb9ELTmOyARr0ZN3kMzeKJauB38R6NSXnu/faCUNnbVFGslppCC9o9F
q39WOSTZ0KVbW6mR3tXCirTIDyfdS4EfnJd9bamR8oZazV4Bm0QhK0dwNu4ECgwLBBeYjCYjX15V
hTHasYx++iYFBqEBo8mgvdPc3KTqkFldJhyLaFwHZfzUodPNUsv6odUg0QaanLzD38BL8LHIf4Lm
w0kLEKhr0VOSBDsmms+QRbZoTN2o1A6tqL2D++GO/wdpuTfwkq8pVd5in0NcgYeTqJVQ5dWswNSQ
UEwcLX6040NY4s9JFABUxmezsntF+Na1yGC0BMoRYhZamhh8GmNgWLKKRh8luinBVh822msViRtZ
bXaRXuI7RfybuE1+pvUT8euHMsLZSIoalzZF0TlQ1pkCblixySyq5dE6kKS3RnebXN3iuYB2odxY
4X1yFzMI+qkJ/Ww1XCi9Elp+Ir5lqvSmRQkwKqqaWKai3qTo2Erga1oZjE0jU45DJn5UyF2HHUNl
V24fdCOxSBWkFt6S2e9j1MLaKRVhZ+TolUYrZgIOd6sRjI1qRE95r72ian4HLSBs+FefhJsqB49e
JG1JI9Y2Ng+SwY32HladHSUJEpsy20GDkFmCj7Mud/hFxT7h2T+NXnobiVhjrEFgKV2bYqlb3BEy
+0S/lJUFneQkoGuJ1fIxkPGz2jECLUGR3mZFsouGeh914SsgQFqTA8QmGpuBhq1TpmAf9cfYFZR2
sDWaMwvFgD1lgmWEJnRc1L1WSWtwjaNNX1Ih/KfnVl2Lx35gucXGrSHcxqLvKFW+8QuYbYRYsAQI
/1qK3z8Z4nuJLhCLdX1gx0pUow6JakAuH1FFRlU5j7dd2fjWYDTMZsqKxjrYTNrcX8li4nS0z6yU
bZEvL60gY7taBLbZp+ZzR0H1NOhrnOL7KCfvvVrvsyDDTdiJq66Rj8SoDxkT1vgStHEOXWtRHeRb
qrkFknl09SRkltIkup2odsh6h0j1dyaCvVQo1KNfBrJVh+JNq7xpRH+u5P7D7MkKyFMDr6WstVFS
CJW3tkALdeL3sV1FvFC3IrH+jjuitNpKfy47w0lVtAJo5d4Pw/v6KEuJYKWa/txX6jFrgHhpxfvA
V9+KGAeN6XZaqTvWY9+PQrBLy/e6Jw/FiMnqmQe8PeIh9T1nVLZUrVnHAbhC9E7Ehm7qB3znI4RK
W3AJBIcw6G8Ihy+L5I5potUbeCbjWZnbIUSg7CYkYMbxEbUa6sZn8L5i+ZCXCiBj9Z40uPcE1R0S
3SGlcCgaUEP2/qeElsY6DICrl+PK8+XwuyKBKhMVDYvgfdfI6kExmGbFMSvtDiyima+5qYTvNAQ7
6Y9tXtvAF+3RM2lrtbbt8cpA9A7J2RK4Z8hDFVYgJT9iA8P3/TCBhJAEVXtAyyx+9SSJ+kZbxXeq
uPhZJw9a/dbJ0gY/8dbQG1Sduw65HkF7RdL2kElPJGn2sp7eFpHx3AeYpLCWXzXS7waJrdrefJAG
HFUlUWurKtXR4g34aiuBHCEe0ZCb+d9MfufomfmcVvgkRWse1RBiQwoT7K6se08z0ScbAtUohVEL
Lqt234811C/i8CXQzUc1j+8yv3OMyLzz5fRWinJH1laa3jwuhA/nD3seuiDtDKCh9DufqMFfWydR
mFl0jZnEUu10LH4qzSYAiYyKy1f2UlVeyS05jJTchSJOutnfhup4oxhkE6nhUwx3ynTleP2DJlih
rw8CyTUg+3hjIuf4VVY/+aAhaoI88esaKnryW9IMaPFV1rqJ0O5GqTQUGH0JJVJ4x7FS34zcAJ7f
tBIDKAXfTwFLHbGe0ZDeilLKrw0JDYaAeScFHOP1LwU+ahp64QXKIZpAxCJJC0Ds+dwRzYhU1qim
06mdWxbFS4w+HlkJt7WK7w4MDy+v1Kq6YJ0MyWMjDAc9QukzkW+TKn+VmhQ70ECEFt6opQmOz0BB
yU21MhrehhlzdaWF361fNANgcioeWFZu5W50y8hwupbZZieiSRmtQnX9SaDY1vblw9DRIyX9swwW
WgZmlrZhez1rtmJX4zeV9jaGuNXMldAqH1oPZ8TemrTTLE3pPab0N41iQrHEtFpjWws/hpJhvu+p
YNyWfuLgzgCpXGIxvLX9HM/mxnAzQnel3H+2ouFROVUtVNbehDz4nstJ4tYGZ+hittrTx5Y173Gb
ehB1dwIj2LS1aqNGAdpNr8UZMDu6EUKIDFYtc3pT2nUF9lhZQFAnP+Z40UgRuVWBwVVr87mKB49z
RHfNO6QD72Ui7AuJ7fPuWQStGclj3CcQHa+fgLr0zDz9GUTpfVOkD2qk2Y2qHhpJwl0gOsr4DJ+8
9oVjVbag7e69IhMdPZGcuCOoJyCUFaEsx/xwD/Kxg6gMn2bqg89YUfZNbBMfl7ARtRb6W55oics/
bI0AF31/E3bSvVIA6g02rzVSJsC0GfSg4Kb9X/a+bLluHMv2V+4HFPOSBAGCrxzPrKN5eGHIskUS
nEGC09f3ou3KlmS3VdXRD7cjbkSmrEz5iBMIYK+9hhZOjqrPd5WcPbjoeJZDtzz/aiZot5azchcH
ScJmrr4grnnX9ks01P25spSvw/JF09RxapFwMfWnbqSP+bJcmiW2C5iljFYWCK53EMA5Dlvawkbs
+5D/t0Czm7rEPx9xsHf42b+Gq0Xf6hWR6j7+qv8HITWI0d7MDb9AatfP1f85Psusqt9iat8/9ANT
M8y/KES3iCEiOsBTUC3/ianhJzAwQscYeDHsFRBo8zemZpG/HJCiDSRwgKlh4s+/ITX8CEpcHVk/
ANVAqrSsfwdR+w4V/Gf5BjkCajcUY2hLooAD+v+hfOsFrUw2WtR16mpfGHO6Fznd2uzLQp3daHdG
UIIiVQod/Ix8OIj5m4aVz66GzJ1YqodlD3R9ABNuBIxWFb4l+ia8kQm5GLJyU0/iUMpvSBgLlNPc
t47z0tqT3OTY0VvVhpQZdW0qhK9LxwfS+1ImzyNrX1KnTXyZX88dt1ygggns0+Whz1nsxmxKXW74
oG1q0FRABV81sBZQBUEnykSOmQ0IaNk0zGhcbBVe7SZzUXWVG6PJ9jVmhonNYU6z0oulPaO8HJ5g
MrlxblhSHqcE0yneJLfo9Kh1snDuTs6o9qZkIdDSoCzJ4DPaXDLQf+1M9///O/YvwdYU4/v//hMY
/uUdO9bV88u798tYP/Dj/bL/Qt8MPlk24Ok1vpVgBP/ArPETIKArYxttYtjxrq3yn5g1XiI0FjHy
odZDzs337KqfkPX6o3Vn5IAxDDmfTv4txBoNtHcbBQCPeFEJuNV4kQHHmt/3PG/2NHaq0zkeZhhU
mZddC3mp2l9Sf4a/EDJD/WGDmGtfIdovueaevhshAYbiNrIvljlcBJDE2d3fJYMJKNGLSATFqnTn
h0m6a6JRieb3+DBv6G4I+t2IGg1GbMqfuNud7pCA58KmamMHPDSqzG9IULKNWd7pM2xcCIIPMrdG
Whj8qgZ6hbdkwFmtoPHgcwP+DPHoJk/UV96lwilcKi+Gt1cRpVsWpFEGl696n16SEWjjQe2hX1fu
nXLTg34yL4st4NgduI+huWsOLAIfxqePe80v8Es0X7+3NnIHa5UvcM4K1OZu9LRr4hJ3PULsWvZF
jnf4EIckCzIbNNDh0TwqT7mXsQfK6AXLXere7S7v7hz3uF//A+/xodh2wZPl1a7tyoM81O68ywuc
1R64jvsQ3twk7pfJbw7YXQblFXACN79rgZTZFUBTd69HZuHiWWSY6BxX3aUh7hnsrPHrnjL3BvcK
flS9j0wFoBj2i4N4N+ahEvkiH4mfX8FY060OpQsnEEd42S0o51cZuK2R6JEwkYy+vVYNl5CZRPq2
2cAmH35B2O+R0MBB8LkDvczOiddE3QYN54sFdzQbr5c2CWiNK4MDHDgcsZ8fYLS2lRGC3nqgoOlt
UuzXwM2ded26RpQ5wT3mKeNy0PbwSX2cNjc32sZYfEQpuS0SIbKdgDwDpop+uk23U2TtTTO4s5rQ
+mbcF6vv4q4Jp5AdNeX3y270ymwXWtTX7CgNwJXN/TtugtbqrF+m2nALt502vZtTfJHT9v62iINu
2uJjwKXaHcIXrOvxFpvJ9mkQIad+u7iTuVp/AKtx2k1qoVOTQF3qG2PUYv916PRgGO6XBFmhJ+dS
QAjURPy+OaYH80iu5WGM1C2zz9oX50u96L7OM+B0LtJ38Y2+y0+pr11AruUJ7TiOge7J/ACuok7D
El9Rk+auNN1yQvUZjQd7W03+Qj0DdETHn2F1ZBxJB8cON0OX5nVNg5Ku4bgjDZsb9ZwChTr0F+gl
yXo7zjul0ADYED/epWfc2ANV+FB8iV/pf0EJ4p7Phx3Ov/X069YHUOTXEyxi3PRBQyzaTTW4hHhg
wHWv7Ikdy30aOduYh0XraQHZ5aGGESWxfmkBfenwae4bEbjRdgr+eQyzoEtUwP3gstHXYD/zgGHW
Uje7N85559FHX5vd+Fp/EaEL7NAdIrWxjgPxsIShlH7BhTnIb0pDFZ7nDSopL8n3Op4LYAIgEX5y
IhfxrRauIk/9Xie3832a+x369V9wXrHXoK39QDFR2N7wEF+Kc7KfvjIetN+0L0iqjGsPKvOOhBgf
FGmi923imfONSXwDZJIKnkAhwgcCbCT67eJfoAGx/6K5HQinbrYXX5GkvNOwnX6ufMPNv8UVbok+
evyx+AIwRCKi+5wcnWcC5263Emfzipwz55aI7WA+LvO297AFP5qPHAgpwC8AnMp90bfGcuQX4Nna
EX+IXe1YHmC74DZfzPOWXEW2Z5zSV3LiZ0g0gvma7E7tVmzq0GhdPbmy8y1CCqw7S+KC5Knp3HST
w9tPBM/P6UaspF3dvU439XknAuLdBwC63NPsB/TSTIMX0zdB7e2+mgd85+ogtVXPjwRTd23i6cxh
D+MwGPY/K7+CBg4ZgDAjgRRwQ+GsNR5OZmh4p8qVd13qWxfLDpeAjQ1cKOsDXtWAX9RbHX+lwWfB
noM8Acw5B3/HiQrmFicKd3WcEP65RyIwdjj1JmsBYG6tCh627DHfWhDFvVLq4tvi9RE5EOtZnPq7
2fC6fRE1oP0AJsVEOACud7tDexhD6OcGF03P4VWYu86vCtcA5unNIXNbhT9gyLjFtwcnGgDsUSxM
/U6DE8FFUfqw7oTeZg6Bs0lEBtCooKFW+Av3UN1R/Wi9JDq6rDQkQXKm0aN2XB3iHctP3RmTIaIi
MFsgGQ59dvJ8C6Bmd+1tXrVtpXxzz/Y8vIWK0aWZF3OXPsOjbCuxStpH45SP3nyG3MBXYeu3PonW
f0HsurQbT3vCiorTtyM0I5Kb6jkvPWSbdQecFH+ocCfHg+5WDM1S2DU47RNY09rXwfLt3mcJkMKL
OLiEFeaI9aqI5uxiSDYWQrSxAIIJ7WuNCyS542GjbciwcXyj1z2r3rF/dqb+pwu2/0WlGJghf9om
np/lc6Ke57eF2PeP/NgoatT6y6ScQW6KBC3dMGxgNj92ihoz/wIvEzaaQHXwBWSov7eKmuH8tRJf
UI3Bnx3kSo4C7m96g/0XTH0INpKroyKUe/zfKcbe43GowOBpy0EcgnIT+1iyVopv8bg5r7kJi/08
IElxXRmmcs1MN72eCudHofGOAPOWSPHJkcwPyF8zatnEJY7kFOmF4ACGNYNeEcE/ITNCY/du+wsO
HyJLLVSrK8qIHfVHQk9cdq3mdCQFS0lR6jkEXGxvZEgshzOWWB9oTYyATXHyzDOBNuJQZjAQaud2
Ur6YuC2f57yQSaj0xiFuAbAqDRgr6t5HFEgNkhxYFrML/ATzBKNxcSGnpaUbUhnZtAdVcy5C2s6L
2HTYrTSnVNQUwaSxPehXejV3aJekS1+GTjKV2N4M9dC4ydB0Ehq9JW02yHWrjHCOrURuELBg2gdD
onsdNtNKIx9s9LMCQLPNfJCTotY2Z43Rb1qeoMkwmmh5QnKnyTK0hMTJNn3dqWs4Tk+t11J7yg8A
1+fFn2DkOG2XDF4YIZ9HYgWtgnpuW5Va8TqPFlplY9NlvZ+k5qC2OaiT3bfJzDiUosuIHERRdK19
Vcxlg1io0cmqaw7TOHkuYJSY+6xj0HrUQOsHtMYqvZqQTizbsdqlgkzWkU9NM/h9rWrtSwW5eRGS
YYDOplpaXkUx5SB7qJKR6qpTOJtznmP0uslc6F8Z6FksVMMAv89mIGgSpGU1WQdmKEDxFi+p2qW6
jLGYmYtth1VeoleuxbBU3rEM2J7LEn7We1QqXDZxYNfJrHttwgVsv6ATS6N4cpw5AkNBGS5vEpP5
IIWqm2yordwfeKoVIKiL7IrzpSvdYrbKcZfSMa53iBtkTw68K9ooTYhSRw5MXXlSGshOrRgX4y1Z
mExumyyv4RDI8rj3hgJwaZDERFdbjFJdexIdJzychJ3uoIKH22gNw5WV19c0/ZWWlXO718UMZLom
bWvtkR6hV9t8SejsVSN82XaWnZYW+nNaWZ1pETvjUQ50hBkjz+rRr2JE9rgOdPgE4CHL71BTgr1R
CS4d0Jrqtgulku2rDXlNfkgG/LFRedkTFwwbBtuyxMKudG6gnvGJUZdTYDuaRtymLokO3KSgJYx2
OBgVBbpQCWm5ZxRNOCD4nWxFVTDlsTqv6s3IzEREnV0UNwsxl5tay9nDoOvd4FIxozFroTtru2jU
dmXEu9Ya8b7YCDZyFmo8FDJdKRmZjmAyWqsF9UCMgt0lrIbPkslbpwmr3mlfjSwmhjeTOU+2RrOg
1iy7tM09DkupdFcgB1a/gd+Mo+2tnCcFMCQ2pyeC7EPjWljoD3h63YGaO4L8iKAhtoymZ3W0l65d
qAzt9CLRmOcMYIV4+jyYvkFlrHvz0C2xN6LfeSztuUF6tMyoFrJeFgi8lFrHfJBg9eYaPZqh9GMD
bY+tsusSb7/Baw25hNJGhxoBuYDMbdgW+d3CegPIrCWms9YnWhMkY1+ighNmW/lVbY1O78lJB3P7
Tth00ZYzcoLFPB/0cjULeK26mfA6ACFSo2c7NedZHXWrzYzRJwgDklsFVQIdsfmszWr2HQz23E+c
VnUgRo8OtjR6vsDdUtLYOvf2BNAXgzK70Bs8ZXew6uSqr2LzjD6kNYKMYfRpkJcWB95GpL7qRkZ0
sFLbqL9VTedkp3bIRH9ycmGZ3jKMGmhhC0djdZyA/QHqd7inSshDC0DMs2HVW1uq8Vs/mxlsYMFI
BakgnZyXXkHdA1SDNUM42GTMPfCssxtDFVOB5NiyBeFnEMh4XEBWDJqOmA/V2OQnA+Jo0NmteHIF
UPI9hdAv9WBtYuhwEM7w6qHrviRnMHn55DpOEVf3tZbWaL7VZdZGcHKR8AuZkBuzt5YJzCEDrkXE
twYLrX85TGs0nrawBs6CdoWWKn5Zu8NwBAJf1u2rNFWFR1zY0L0hR6giZ6Ou9G6+0BMDjVXO5IwU
d0NhlmbVQNlGaH1duHwcm8xHi6Gxd1ZN9AJjuTMdjwgBh3+imiJHqTARowg6JxkKb+mHZYMcPede
OALaONWU0NaU2SIcT+RaeYNnUWwLGC+y08CNdLgeymnWg6WEt7ILS8uhhwrPmpD9QDtY7FW9uTT+
VHai93KrNLDBLsqUB6Wo0HAxchjq7AzYJWBHiobYcyLT5CD11IpoRtIvsdMMTx0C5Es0hMspgbG8
KHISamaK7i+WO3nnaDw/5lLGnafSxIAgx5JJ6wkeNxLIBuxXfVtXsBaE7tccQ3vJ0NNy+mxxwtkS
mgyHOaNndP4E/BkGJVef1DgvXS673sHCw+ZNbgOIduHuTpdno1UNaIqjid9ewhT4HiAuHEF4gc5h
ZClu16GeAMEK0Cwcwedken2SCFUx/WZMu9zPYxvjoxxowlwpMYpAR+DWqle0p8xNhexad2kSWvqZ
1czmllMQG8HOKMfS7YsJIdvYs6BGZskI3lKfZfCBmXsK/Uet0IjxlKOWKSLpml9bGEKjXoPZ8Cjb
etwbaSaFCwp/2fgld0Ya6aoji7dA7yk32RCD2I8LXrLDmKZFG0z2uOj7wrEzVAY0VdkGon0H6NxU
j4t9aRqz4WwbWY7QRJVLyZGrUDpO9VTVeqMdNawbqnXTThMPhKQV9enA+HT8x6xZwB1NwBpja6Kj
6GZCt4XfdwYBRXOl/7qF0mT1TIVWpK7Q8bb62HQM+e4fkNfgWTalCNJMb8aTEo1zAR6UIe6rDq7b
0T/yMhcdIzINhGMABBp7SEj9OQUv3B1x/sQ1W0H6Hy2o/3LX+tGLCpRw+GZCgoN1w4Tb2semK6De
tqtzRwRLRoCMNmpjlyZ/xLyENrDZHAuhTgiA2Vd1ATpci13LsO5CZhDgWK01YHxN6I+10LC9qTN+
wwb9sJ1ezwu2PbAQRW0Bq4vvPtpvMF5ryJmhWQIab3ueT43S6bnMoTtUIygdfz7UeziZ/bgFaAlR
5ChiifjYsx8EWJKWyPJgwbYbPZYFOelWkx+J1WBzVa8S3kyyHwf9t0rJf62x97+NML8+qv+68eB+
Q1LKt7f15Pr3f5aTHP0FaGQ5akaQ2/XvvuQ/y0mOktGkYEOu4l5E02K8/Gw8GBwfwsfAh0dF6aAj
+HcxadC/OIcNC9xYdJRNoOD/92tJStfXg+Mw2NmhOwI6xftaUplZYqCYBeyrwYkQOChr1C5pl/DN
/fjNyH8vofp5GKgO4GZuwTj9u1bvzcif4XTgmMvcRUrT9qrAHG0BODfKXWtvrFh6JsTcpbX980E/
8J9/HhXKaYpDEtxO3MS3hXKOSzNisF8jWHVo4PphourUg9NNezrPmLuzHWN94iZpu1PcTxoSIdPj
lAzpGU8A3Uyoux2hbs1Bu0DP8DkbEG7kZE9KaRfxjHZD82IY+b3TJzfY0m+1WHi23e36Trv784V8
oOr/vBDwoA0Q2U2C1ev9hRgjiTF5TR38oMQ301Y+zKM0tzenEEHvQ9nHK3c1cRnHl3qmfqzIJfhA
yNZ0soOlAMB2fbgodpPY8qqdr1vTCjEP1MLaLzW8mjWwbrM9qtNATgAhxRUpwvU2mLID7LoIX7I6
YrmOZQ9xBZ9c3PoU/rO1/OPi4C1m2Cs9HgEXH1rLqUVrFChtt7LbTn09XsT13lASZbq4aQpyyWug
vNw+EdzjuiiwWxmPQ29HA+qIwWq2JUcapO0EmdZszEKFPGc+htbBqtRxaZrtyHdYx04Dg1EtBHqP
2QSLoXzajzM9ZdN4kTriUR+rT7wvvqMwv1zW2nJEc5HYsHR+/8w0aGBsSFC6yKxMdxZx4tKuAmuV
gf7VG+qk0QZ5CaClEwVifQEQuiTnnuxEjCoGDUyvJznMO80h+PP9XsfKL+e16j6YjWRZUJLen5eu
eIMCtumiQmZRxeItqoXHPx9inTTeHgJcBZCe1reOwRqAfPSO0Gfh1Dk0WhHU7aXO92ruNmZzA2ox
NPzoquuf+WF9D3P65YjfzSrwpnMwo99fFOqrchZV2kV0xCHNm2XRH22aX8tSXI3pEhqz/ggRvOpN
qFogcxCXpHD2ZCFbrS5uWZZdx7Lf1N3s10l5xYf6os8KFOEGAgJQ5MXiyinp1qkP+YzdcKt2I0+A
BTl7Q5vvciBvYEwCZaDqIc7alz/fTYh7fnM/VywSS4KObFfrA+BHywrFdq7JaIAZJdiKHJ4L5vI0
E+u+MmZ7C6XzIYtlgo1kXwSoibfw1OBhyrjm97I+jOW1Nu3rTCfn1IIu1xBOYMYpGLFLu531JfUR
XfUULxlCuQpYg9ZCFv4M/u6mYmhC6eDMgWgZu3Cks93KkF/7JEWmJ97HahVJskpd8Yk/sgHdukrG
PJCyOi22cUgLifHs3KQOHX2DjDb288lpsvt9zcCeEHUWLQZ/Gmb+rYhBsZpWZSJtQTPjtw11UJ1n
V3WFoO4YHhNIWnsWC6EBnJoXj4nZnXVVoVXH7ihEVY2R+xYrDyMDfpC9KunJ1C48BWqsN5TsKddY
5w9Vh3bAPEXguAGxT3uP9FejDRvFwh4mtyU8d5NJo2Elyyddi7CBPVbM9GkNI0dNTWc+dqnXZfYL
hWhLj5fFNUHCdDWOPu0SGBg5rpFMfivwk7TrOoBQ2VehxEOfHfQBzaUCdZjloBpsjbtJaE8w9z52
rN5VjmWh9MScBk/x2zENTDZ+ndbuY3zNJIEix/FaUtxCjEUDYZcX+ZmldRNkDY4kbNl5edPAnS2n
qA886B7KyNCurZYtvqVPGAz5eGwnAeHEkCAZOFN7AGzUtZCflM5CwN0ovYyL6o5pHJrtEkUNwL+k
vzDHcvItTVTeBGcCd9H7SIhm38eO4412vZ2atvVyEJrCobmttHsUqmZoYoAxqY6aWSF9yak2CMhb
wLjPvyTJmvIYaxho6PzQDWQ7YVnXz9AUv+QlmLV6v3ViFRhmHk6mcZEyNHi5HZDsnrDpaqljtFlB
1fbW4TXLlaZutleGZnyinfruQPBxRqEghoDuhMQQ7JPezyh1qTjEAZ2MijZOg3qsvuUj25EM9NK6
wCtSWOekuQKnbqu3YEBDf35VFehw8Vjk2AYAOkiTTV2Zna9yy5Nz/WDYmuUtKZgUGvqpojqWBSZ4
8HvJhHpMcf16mdQ51pLMVRZ/7DrLcXslDghI0d264i4jxeMk1KrEMvxFH2o/GfBc9Czeo7K/HVdi
Zmelz2Y6IjOjw7KiDzHYTYVwR1Jv7Ew8VlofMq19MTUDpMt6PNpJ/k2JEbhtw71eMx/lSv2fi+Xa
yKDyyLNXoHYX8zhtoPuT1pVibIOGbpbHF8YEeny20RznlLPhKMf4ESUnmm5pyEBS9yaJzL8G9T8s
foqXJRNXeYYXL0uuFDWnNQcYzTgbwb2uVZjRiGV66dDUQ4Irtl5S3X4yi76viLAYYVEC3kZg34Nv
zY8+sXOiT3TpChm1VnNfjvNVLjSv5VD8oL0ONEUHRXuBCovvOtxr0zmOEPSUHERze6S7RGSd23K6
aVWBSuDvWuE3e+MPKrefZ4a8B7D18K/1nRr0ZnM8goAkoZOVkeL9jUTlXkNy5G2pyolvOxSAaheH
FHuBAZDRtBimZzvbDDZHRVthzpfV7JFF7CqrOE5VvxlIeeEAko1JB65JnftGBS/1JUFDRR8ewEUG
8QJNCUyc+U4XEs2SzviU+IzS5ZctAAM4iXyv1UD5Y/yUTmppNH0DT4pFUD9t9E0t+OSpMZeATtDh
BG+pTxY/xibJLey6WsHlJ815gK1S4imOMZgOn9hu/2YEWCaMd5A2hl3JL+cE4S7toSVpoqWyz1SB
7d0U1nWC4sdarHMWN1///GA/aP6+P1jw1AmFcSREmM7HRCrDabWydxawcPT6pbaADnXE3umddqlM
toNc5TZujKOVAw4lVfTng//mYnFsBIjYBux/MLDez19a3QkgVCMGlTZvejbcangGDhMHa4STvmlN
1SeIwwfU5efVmnjicDUwTGz73h+Rjhp32rzFI7ebb8AJXb1Lz1KMQb70DEo/5YnJPmHDUEASvZyW
IgLe5WNB/9Yb+ECZf7Jv+u0dAO8VhZ8NgerH14q1fLClgyE4dDu9Qh4udoaVjR6AcxLp/EmB+0Fr
/PPq4dWFHiaUMivd9l2t6aiC9VAXyKih+iPaR4EY6wPBTLJw7etCyyvbKKDWKu95mX7pp2wDU67P
sqa+O618WLRgPgNfRljPoBdN17fyzUwCuye5wBusjXIJQWuCzh+QreFrnm6sujE8wnrl5YW5hbXa
tbCLjerEnS2q50obcp+bre0OQiyuDjcqewb/zGgcvx2M65wX95bRueAai501jF6SQAom5yNDYoS7
FP2ZZLMdTZCRQqGAibLQJpdoWFY4HvufB/bvxxmcxXVGzdUS+sPIZgrG9lWS4q1qrGs7xUI2VcZ1
S5jfDYdRgcxXj7Cfs5r0xdLVGXuDGzZjyMdJgB7uqTYQqfHnU1r3Ar/cdoet9E3Ae/D/eX/b7ZgI
KkenRfUhrnpnjKjTndvY3Iq8fhx7KGrBUJpY9hnQuY6pj8dds0kQpIMpln28EzPTEqx5tI2KxdmZ
bX3fis+Eu78p5RjBzIV3COIVGJe8v7SECVXEyHeI9Fw78RqKLKsfKq9NQWPpWLVFJw3zd0m2f76j
H+wHf7xOb4770ZE2cdJqwsLWRkmVPycWI27C63s+oPMKw9F+gOVNp+uAq5lxkQn1ImHW22XoaNgg
8vTEJCGrRxWMKYg1pHNAIx+wrraFDKDICcuGQEustEsJTMoVcet3ZYFer1VstTJ56mzxkiUJxpDV
dz6LLxQt78weW7/G4/V8mcPaEJZt3bEtsa7F9QyD3uLxz3fgNwsoswyQO4Bir+jcB/hg7gz03weF
V1nDO1pMx5G0JyrST5gXvxu6bw/zYejmSqWMKXS+Ac1clRUy/urselru1FAE2VQF8JlGhpxCluKf
L+934+rtcT+8xHUhHfRScHl0GM4VgKcpDoY5Du1GoEMIoRGXn9zQ384b39d/mwIeQ5zq+6E8ApdP
LfAfohrUTpN2u7pPb8YZFS6PjH2VKFS71QU0PseE1Q/TSKI8bzYDzwkGVXL15+s33xNefgxwGAKg
VoXtCXoVH24A9KrZqCOkOipBJlND0qPgxm4Y3SHgfK7ic6TKeK8xRDuBAwJXBhu+IzrHbnom0+St
M1ufo/ztl+pbI2SYm+V+ff2brrv986n+bpZ5e6YfVra6zyZ0+PQ2mjnUn4kRzEnxSdDSL0gtduQ4
hLMy4GEAA4+Y98+mYsqclsZuosGim6oBbbDXgRjk7anoq0umsatexhtbxHsykm8pRVkzjxKyWFQY
/NiCBNK0CMBOkW4Xs9FzJssnVnuN9HFoQ/AiI7HztLTWfdkOLlaql/VFanWxl9b5zzfrF9jv+5WA
NoaVAD33X8hZYpqBYkwlnmtjPGHCuadaEzYm+LOJcSiXdqO09KXq4oAuCH6m89PsyBZ0CwA7ra0f
CJPADcxP7u8PhPjDUgEMEuIiOHYCZ/3oQ1JnGIp5A0cWq8HNGkt2kSbAq6cRvmFaZ1/Icj6gXwrm
qbOcNdJgDugm6GdQjHI+vgqZ6XBWcEKKRqdpSWQztcPgpyk6lmUb5qB/wJy2i93UAhxg1ECKJ7u5
S0Aoglcs+vgDpHM0rp801V1X4Dj5o8T/TSx9m5ngZq+2DlM/6SCaJl6fW8/o5D5DVPkizCogZgyO
FGCNftdK4wkJigJ1Df5yY4NgWmGCEhAm1UkRFApUg7wEzxT8yXbWwlqyHqYAaBIndMuGBSCSaE5M
APLKZVgWy7FIZjMsNb4XPfjkWAb8TqvzkELLaBvVvspK0x9jp46cfgg1VT5CDB018AVNxUJBZ4cw
sme4k20tEN7Y6udlao46Azo3FNtpGDfm0F43K2d8ltgcWSk8Anp4ZIJuRiGtiM0D0XgkbdxSCOmB
DRDTK5ruNaGwkoClVSrbr6CR55U4mSo/iYp9sY0mRIoLnhXEz1oK9+sUFQQmaTdTD+WCWGMjxQVm
DL9OzUSAolGMuFlqi3nIS0ZccCEA+QwjV4hqWj3sYsOVrbNlGX5G1AAA/Wos6td4IRdYFPxWwgUJ
+aL+3A5hXDT0liuY9nZ3xuKAI2+3j0lW4XGy8g6uRidNt/f92DWebaVOMILGvxB7T7rEAtWfn0p0
F7pY+5IM7Ms0Fjq40gmouhgUNVePOS4+l9Vr0iUns6Re1uUngq4+sE1PmA9Fa0MQDoA8KPPhsaWD
42Ws9rtVq55+NSzRejwVJ0Pjn7nIr4K+j9st9FXx+qwuVYD0P6yVkxO3cdcSGOzBY7SpzWAWGrZ7
sHeYliujE2e9HI5E3QEXvuZUnJ/7vESnBq/QJ3PMeqAPLzNis6EWhC5vNUj/MCPHoiJOqc9NVBtZ
5pW2vUcZuK/lZSPpPlbpzhgea9gLzareNVMDP9SHT85gXSs/ngGAlJXKij0/5o738zVU2ZOG4J0m
Mkd6mXLxVPPk1PQWrE7aIK3iMM/4Fcmar2NffVJpWb+p66DEMmFoCx0imvwfjm3JtJhzQKZRvbSm
P+UonwEySVcN+llX0yMYH691Q6BP6F6zzPSM1tkXDCBY9zzrIJOAm2M9ml2fR2zInaBI6YA+0ijd
2kqu5oG9Cr2AoSKVVzUFtxtQRhh3xm1htgdjNkHQLtQr15prfSnIPmbkKtYHubM6Jv1KMN9kIM20
gFYNjW4xkMA2ghrRjIN+aOaoFbAx0OYypAJN0BUV/eTJ/O7uEBOLDxZRtLW+16lvSsCZl/nsOAnY
ZU15mBvxFdREbyCwZhb/Qdp5LcetXWn4iVCFHKqm5qIBNDoykxLPDUqkROSc8fTzgXZZYrPNHh9f
WD4UKe7Gxg4r/KEp/oK0+D3TqntZoxc4zd8h7u+EoAQZkrlWuY9GeBJRGr6kTNqFJOncB9NEQlmD
+oAIrPrjklGR+zFagHLg5TMoO2RFZQcDOoR9eT0EyiXt9DPxs4kkMRcwnkFUcE+iPfRCym5AasQT
AnM7A6mqK32NquWlNt8Sp53uBK5UXQYZhAjoae7XQkHt4rovPFHJ7KCDOyolj0kc3yeJsMua4BFA
z7FTNKBss3rMaqBwMojFizf8uR2JzhkBrqYp+L6dRlBJnAKaFguvrCU0TBZlgbG+iXC8b7KbKcxv
pgISTd1ybMf9hWL5uUIXGl30bpeUXMcq5uO7TczapDEgFR5yXekqDMa9rBdXlZa5vSRdF2qzUqz0
LReye9UfLgx+JoPBcZ5mqrogLD5VT7uJztFoWiW0EP1GiDu8t7ps6UjsS6PYC6pxr1T6fRyKf13Y
aedmHMTEIusgoXv7nsL+sdO0gf6LoErYrgaxDeX0KYLSFnfhSo8UT8WHa1VWgL4n+IJoC337evT3
lv/JuqMbiIMu3O+Fv3pS6kkIVRotD0sP6NgTRTCIaOV0Tfnzpq/pF4B0fQHW8ag391bwPZC7TQPI
Upsx9tTo5I0CfCqhu53K0UBy57XRRcCXaSM7vZI+Id2SumM131j6oNnKpgwted0oFnVySUP4SJbX
Zt88GyoBmRpWi+TMS0jFHZQtoY0W+/asy3ZUSt+yETGu4WdZz0+jb21KWOBK0v+QmvreSLQXK2mf
S8zDEEiY3u5lQ+BwulaSDnLa0GgroGWF48wWkUQxcYDLfQ7xJjF3ffcYGOpWFJ1y9FqAmquqL0ob
xWuN7h4fKB8tByT3t771fwKQcqNJHx2EHu+/fgvvfi6f3gJPRtEHjwbIwx8XvpaqemmNPoeaEUiU
1ton8M7COmyQdOrNgCIU6oNCnK3nxPeKoQZ5mGrbuMyQfBea55aC3QrMzF4s29o2a2GrtSgkocD7
goyZNwMbPcp0coOW+0TsOnKDwbqOtHqjG8k1+dKPsVxC2VJu1yYtnkh9CaYiWwl9vMoye0on0+5z
lgReN3Zn1MaFM/1ctoP6tIxDARVPBWzPx+dvAy0Kk7osPCXKXrpI3qH6AoW5fqTzBJ+gpdlbRVc4
Y/xVmgk6Qbp+V4r+Iazp7SpX0OUnu8ky4cLHOtNRQfUeFMBiW4wYqXhSPEnTUZPrWeM8ygwi3ka5
6kYWuk94PjUUQgNJfakG7CkkDUkpmdWYo3aF1OHcuNnkv82JctSy4qkf6GhPDyE/Po8NsHJ8aEwd
lZOOqRQT05Ob4XkW1XTX9+2zpFMqGJ+qqSttNe0ukXHOFDCWaA+3BSq8Cq4gJ1caGJ6gMjo1p7rb
ehAmBDsqitrOZsNO6iheLwJcMF6qVc+cg92ns9uzmgCbfGtT5SlSsxlY9kXb4s/noIQ6BCAyZhsc
z+nNU3R61VrmkHsddbZU9j0pIqCgF2cjPc7iF7dBAVBggsmCWP/XG/Bz2R2opwlhiK4O5oCsxI8L
ECxXqGl9VHjmLu0gpzfT5Erw40VQDiF5R6tvm0o7ZJry2C6FAXO40FT6VMg6+QAn925F0THMxLTw
oBnsIklYlWG3aoBcw0BY6aGGDtIl5dZPoc3HIU87mWYvp6FRJQTAVn+MQTMlORducVE+9dPNuowD
hBYIO2/2k4puIGZ6p8TMbetXW1N9d6lgWsVupyE7n6kwbPwRZW7tIW6npyyKf7S9ulFNw4krz8Ic
fE6LRy2N7Fy469VLDjwnFpxU0JaPB2NMAmMlkxCc5AHybCL1LsVEXqmATJx+aOpugah4TZjZqQ8N
GD50b1k3YF/RnNxwFDi1sjS3g32YFGu1OWR5s7aalwtr8uz7IQZDdkUiRXkHK/0RGJRp34K2CAqv
KoVd3im3ZWusZ2Rnw7HaqkpJU3w35XDJm+ihaqut1cTPRXM76skj6HTvwqf5lLUu0/THpzmZplgQ
ohCAfuEFEdABi0BYH48U0N3Q3xWT7ii68kil4AbY4g6R7HUYFZsqKr1q//UHObuaFpttsCD8cZo9
B7kxzkNi5YCYXsJJRqxV2bSwcoOrVIKMLNDVBvDw9ZjLs324npdn/2PMJXj/4020Er5CA+Q7NFow
gTIx8ezhTmvICsCD/++GOs3JRb+idgUNrkGko8CJNcBnWerv5IsNsAX7e+apNOTYyO/gmp6ceYra
lZUOCMabcUdajWbrxPW4q1vgrRVEd+laLeajzx2EkEEcHoSseo2qaZ/Ai+kQAs7S7Fnsg5+jARVy
fia4to04eBD6ad+0qC58PS/yEvt/egdLvZtjREZ+5eQuzmoCPUCHuQeQZDPKpTfOxlZImnXZiPvl
EBkqze51cR8KntEbmCr67gQuX8pku2zz922bhv5NnPffUD1V2FOTBpJsZtenwyK0IMS4Avmu0lFo
Q2jh689/9nz/4+PLH5cQEql9J2csIeTmrxZAC5qYibTv+3yT49YWtPOFfXJmwAWrAtyL4g7mnifz
FeIIlyMLWtC2RpMt0dxGXieLtiQZ8zQ2a6SSL7yiz4HFEhgDPOEsXZJY4+QOUwt9iFuDIYegW1vj
gEwetDA0SIUASmSj21jdrns5uzFD8Fb9cBcV5sHAprbuX2Zlcr+e8bMHBVeOqmiklJ9wBPFEHzKN
/dwrJmG3ALJLU72CUrQrEVQDIu1kNEiKJF5/PeyJVPc/7xP65nRMMRQxT7dVA1gNUBtvOppIWHUo
k+HsSEF3mKEFFkqBwxv5hvadCr8ddeH2wvDLQjrZJ3++hFPETJHVfh61XGdE7fuyIuuqqMInKCv4
JeqXBk5pS5VBNJzeEmG4elZ5yTP3/NL71zo43aqNMEJBxnQMMFZ1rfjXYfxszuS2Y72GHHQlj+0F
ge8z5zPPzJlABcVcLLE+bq7F3Gwsc+4mAQvLtPXRuvfdAB8MCsEX4rSzQy2WACBTWOWn+XIgF5I+
xzxbBYNT9DWqBMoGEpibCMalbsuZAABYO43bBQuDP8/JtaNSchNbTAm9Ca3MUMWhqm5Tm3aRAxJr
q1REVFXmdsJs5zlyfWp2qMIqQhoZD63WuE/7+kKV6tIHOrmcOrVUB3Hk7q0WraFUJ0hr1mCE7/7O
GtYohdGvBpcgn2QoKWhTPRrZQn3SxHCVs5VYYA0eiclVZGhbeuq4AdFDMeXi+5xdQX91G1phFz7F
p9bqIr4AHANmC2pfuIR8XFXgLPXMn0hKg94/1BGgc5j/hflcT6E9Vu0ugWswgb4P1GGTwxK7MDy1
v89bmV6mSQpKVixRHPz4AXqKKrkQUxWAAc0Dy0Cd8+J6FOjxtRrKKA0AKmDckoc87GqW+KM35E1D
MFYiSRCo1YOg3Pt9Ha2Hqf8mlZrp1A1trlJS9tBZ1IWqMjuCpCOjUm0HXb5uK/MaR2JHTLBD4UcG
IDg0trMJvEanbHsjfBTSwOlH7ahaVbFJkDkqLAuFZACR7XSfJ4YrKmm+LhR5BxH6GtTaYxiOxNY4
WyoxZDXZM1p1Hyn+LeqP1Nm5eEtp11RZ5AZdejT9RQ46UXeUH2lXIYSX1dGDmoFJDsvwKlPFH5ks
P41hEXqyhOSnEChbfRRfyng/0tHypqIGHteZW7FsropOfvIn4PndZN5PgIHdUswPwzCN9oDYvYe4
ehrn0zFpwuM8tOU+DNDw6lJ8xLPiZz3EgPPD+0xB90iYlGiTdrp4TOfxl+5Ji7KwoIW3fXWbaklt
T9UvQ2+tNWd6YcNf95AKeIXqueSw4QIBIWTOB5ysFLhCvermfvbDSAa3FSikGWMRr+tauSlDFbWs
tH6pRkl2qlCp7K4yd1rdbhG4Fq4zofgW+WjF5zKF/wYgjT5KOamAMyJkvJ6Sb9Wgvli6eK9IsNkr
JX4esZkDmIWsDtk1GvjNGyTutkHhSHJiyUKsNVXxieWbNuB2CwMPt41VqKKd9QvZ77equzME08V6
hIrY2KL/1I2FM4+q2xc6YPci0pzWHzeQVDe9qr+00pNf8bnbJEVNgVy9M62ryAcTEs2Id5cQzJsU
ECNr4CUfbKhub74wjsdGEV+sTH+Myb/ySd11QvGrTHyE7eMfmMy/ICw29Td1KzhRof9lRNFzODyE
tANXWs5wQcR9ZhgTc2DsDF+CTZ+wVhhWbfgjHpuHWNceooIvxATJ8ry9jwT/Cm1G1UGQ4lkq6cd1
iGI4Uweiekq0HQcwsHLgEAqCqULJO7J8YI8K/gA5TitgK5AGmhIwBtmMlDioA2oFAx1IRBLupkq9
T/xDq4tAzwNI9q0lbcdBRCevaNUdYkMhAF3cqtubpE5eyZDjdSaxXqoM6JfYSxyx0bOvSQexiQDp
1ggHJCnY64ameMtuCWeKE6CORTN8LRcOQZ9qizD4tZ6BQQnsKB8wR61UZaXRdUYJXrnv/DCx+9pV
LKBkgGfAHwn5N12IUT5Khqc2724maXLFKXnII1F3DVwQppHlP1hNu9KydNhWkX8oWvN+UMa7XJHu
J1V/tq462O6rmgWlWQgNFjCUBkO7Hsr8NTeoIAmG/2IhC4+C7Wueoz9UhQnQCzFw5rx5LHT0kLTX
Ls1chS6XVGX0/bvh+I48VHya8EFOLahDOM/Pk9ewzjuqQCB+pXb4DvwXQHCVSbZe3/bB9xKQ/SpY
VMACc0fd/TFq7tQW79kUN+sQkzMuSJbAmCX3gtV7egu6kYLLFTkNuIE0RbEjCa8LydwZhrEpezE/
KlG+l4gnHHkSRxsFjZuuvqr1DP08OY+piIoOp/imzCaWJZAyM0PBY04RIuhjc8VTTsdKoKhniT71
bAAnommsG0mFvVzf4KuFDMiDstG7SkFZtNkHZuMayaHL0h9YRAYILGYVbR9vrgMRjgYSEUaa3QYI
4oH5diiqSatC3oYmmisDm1iy+hsxlvXFZOFq0FhC1a+xl47svhxTDi4AeJRw+ZfDQw6SHwUHqB9M
KEuU3/j/bwLH50qQa7ToR+WFFuFGijiLlfq5d3JdeqH3fq1PgquruDnIvvSktGNyHCzXqMSHwsTz
paRAYVj6a22ZdxmFLbIdZXGi5sXA2zIieDKJbpG+q64BasyRGzNzSgChq6bpb8qosdbJFG1GvCXd
1pBXZdQupxU6iWHynBgowZdajdZDMztlp5PImdahTyKAC8spM+IQstKLfGTZkwSiAlaGkdca5mNT
TQidSzJ3W284FMMDGxqTUMWhHRT8XFUW+9nopk05jFeovNuyMqE6oiSvOGVoTtzULlCWwRsyqeCX
o5MsdKoMKyLDd6eosBppyJeLVpIoylgignKIlkB1xAkhI3xrpjbBzCMRXFRHLM6NwLzurMpfDTMb
3AclsfKTUF7YdNVap+Fjpyjku5WC5EhrxEeJW2Vn+oodV9PbLNWD12TgRrJJmzemDG6jVYyftZBy
/RjsLGrtNHD6p9hX/yqE9FuRANZWtAkJzoH2sty4LcsvYP7CIEcKt3ssdX4i5SySMzafUv4yLMcc
FwqUOF4XiAsp1ngsc0lfNUH9WPoi+N48Sh1sW611oy7bzelG/Qhb/6aRpmNcxAc5AQgs5Ri8T5nr
WxxXtYzIZoFCuYR6ny6Ergm1FIcdw8E8dwNLIgJT2UC5an4UloqUE803Wl93QqI+lTQGNjH6Tklf
/hItbqRe4kCWkPWQus5uZXmbcjn1vnwbdSzygLuS0Dl6MwRgNqFScsIUiPslGX36NvkBOQeFi1mR
1pISH/VeJT0ykxRfknA1lEK8GSzpr1EZzX3UNqzpV1D6IWwjSyDiTAHYWc3kgaF56Y2xxzeg7p1y
9pXtEM17mDfTQZ9MLkeR6r4prulqg6Su69s4bNdKDGE5xcIUrRHjMPCPSM8fJ4QfbKk2f4VZtEVi
gbBnWMF6XW5YNxAmJ9eeClO40QcslcxqWrUTAyfIFCU6LZNaEZ+z3J/hwgiIZOjJtV6xJbq0vEUK
JnEmBWXleWi+1S0Wn2q2iYL80PvZkxBxijRFtpeG5iFoCK6SsXKnyUedXNvgvMJumvtoXfsCCjxG
/GB0xRuKEZ0talN96OmYeplYFtzxkZvPHKwAmQ54gR0MLRN3c7eX8nDa1Tg55PQ7bdRIfulpaJu8
CMhMheO3AHPqqX8Ig8wCzunBY+WiVjN9LabjSiIUXkCzqq3mJaBwRcC8KSzerGy8T2e/YxdkkT1y
n6tltiHVVuyQVM3GsXDdzCVSpdBg3dooD7O0XCP6FLj+XP/KSNDtQWlNZ3wzyra9gsQH/MxPko0a
se+MKt3B15pD3nUXbYWJS8yQZh20G0JGc/pcl69pkwi2HxXIUMjjXsKRDekMwy769EY1YYRz5n6X
h7QlykBpFsvPvWZWjWuFhNah3BNl6Ld6lKHrOqc/rQpJMK5ppBHzHhmyfcvd5pTBdKPFDbvTSGUn
gf0O9CKyVX3sUImK33DqGGxffNNKPbxK8+zYiniGAFoToTlvZ4wOVpSIV3FaLuoZegcaz3L6+L3r
qTpgPGB+96h2Th3O4E6np609AxVdob0jIZH/aLDngE71uyIey6soA/E1NzVDpuXNYvC+MQl42zmx
OLzyfQT+bWUl+VEPfdpixpti+fdlH4IDjn+KQ6OvYH5S2gzHCdzdzqqT3ZD1O1kb8AIJhEfALTG0
M+CclI9wJbypN6J6U/ZvgnHr43+UOPPsaMEKigCqdWNxUyFu6n9DEGZSfipsS99qV0rxNFnX2XAf
oC6OIo6RTau4fJURMzZkpPlpLJYjMrCL8HBMz3n4y48OsCl1BdugGd74bLhSkB1NzBOmvN1iY7IN
dMNLxW3coBvaRqgmIQbamHtu+SvUkFDqknaFZewbWT4IY349yo/JXF6ncrvTfWEbRgnimN0Wcvx1
kHLUtaBlQLGMt2My0JwN17Ea0xSRj5ISHqVU2jRxcRAkwVNYbIBB6BXKW0m46frQpSbgGWRdVBZJ
jI1dKk/bXFrNsbgrJWvfFNOuUAUYuW9cp6StwlqtDQffKdds0W/FqVSNsArMC0fQMHoo4Hf6wT5T
4g0BHRgm/T7qIXfnCN8R51BS2mBBR/Kirrt+OfbWsqRtkik8+EHz0Fr3Rle9Cb0PMUy5DrTgHs2h
o1RYZH6+rRj93pzTnVqF94kRXxkifg1C5064A040mJNMO1rTdEf74dDKnF5CNuAhJz8qSr/vavmn
1bbPudXfE9ocYQmXfXNUQn+bhSkgusS2ou5O1as9OIZ1qMpXkVbYSG61bDItCW57rdlgZ7YJdPMu
UapjLGvf8zbbGma5C1T/ea6z7ymbVcqCR8FUvolQnuXHrDkmCi0fmEfFNO58XHpS7kxfFp/gYO1E
cXgAhmRw8KiuFW/T2XizfHFba4qHs9UtToWbtuk4NbWVPhWcRqadmBSe6Yv4kfxaiqZTxorbySYa
zjNe2cFx6sI9Ssy31K25ynwgeddjQbo9iLYuCGsFFeF4Nr0kxHwEkc8+gyakzCvcm+1RB1SdGvsq
o1mFBjR+J0CJcruGIikbvStaqV1rnJlVaovqL03eFVplA8LZAmeg9xtv0lnwJFwdYA66aqti5CM8
ip2tmqULLwT42cKn47A2FXeQZKBo1T4puXutNL8PTfWmL42rOXMr4EldKGyHoQTYaKzTdN4hXOKM
0/SArdGUjx4KUC7W9dgBgraDbOob08rUX4Iq98Rx3FV89KyT3UZItiEc3hb0XFKogJEgKBqCk1MY
orXtaAIfcghstdc5Rjs759JI8ear0f3zzWbbciHUNCJUTKK60EGlcC3VxhVuY/ha5cR2+TYu5H2d
bCFN7qxQWjdCvaHj5+EreacoxsNMZl1r1nZohI2JWDdGkG4bBNx2YO3VGE24xlbydJNHE04ghJJc
tuBMMBeSROrtkE04xXzuyKrUKQm0Wz3pNnod26WUbzS0iido1eVE5UMKna7fddam6zDcgu7l0/41
hR/i/KvLKAGQVEBrsGt0oQEOuzH2H5aRAVCXHbCkzkBJyqzljR5XazGJXfFgIhg3dYKjDAjYJoOX
gWyyNYyw6prERi13NIUgPgsOzNlV37+GBAcJ4zLRboQ4hwj8pBXIa8vnZqBWbAbu3CIOHs0ujbkb
fstaVjpvxJhAx1BBGLJDrD43bHafl46OKCF2sMFQwjYpVCT+7BZ8oixyhPAYprjlcbnLwfOEtUJm
bIxG9+pyWJeEz77ir8wWLyYptQv5Lu1SSjKNsDUXt1U5e/J7H8PP1O5b0BT9tMvSCUxLywvh3KCx
sPiuyHg5CWhypTG8aQLUuVLWCRp1cYBlJcdZEEUO6gdh/KAVwXpGOm3e9RA5BR2fm8714Qq1uRcn
6OXOzHyUOHmJaKlRYcomu4JP5WjCvEvT3dzE9y6rmDPDA76H/1N9I67jiZaOeMVBQ80H67VsBkak
uV0ub/nFyJLgZF4JhDsorhQNiRohWkiFPMg8iCsKYuyCCcLOB0Uu4uJi9k5n5XsTMo3FWCWXnlDp
tHESu0aZtEUnLS6kTVQWa1NIUUl2/LlyYHKt6hm1QrCnGR5Hr5PSLuuB6466Hhxzf7qTcky70NZE
uiGAIIyelhTve8Xio1qO+C6EcQejPCVV7QdU+H9mXbiOJm1T5wREBVUXJNrFKFuHY+kkmWKL6NtL
PBrYWtx4BuDuqlMhepAmpcsq8MQSA820dQ0g7bOKwqgSreUKvb0RP7xGcDGKXfm4C2FUTqjcq3Az
RAeNTyqu1j6pokMSzLdRtfhFpU6n9p6WRA9SNuN/Km1bbHC7cnyeTf16ADYbtcie47fFMlgLgPYb
ldA2AuuL24YkrkURFfBF5RVhx4K2p99GXo0+/jCZYCJQspuIkXg+vZgP6ZxudFRIK4QqjMrt5syW
APmnyLxVjCJZvr0coESZB6kXbFXitLQSBB982AmA9YGR+8lh0dfPp2k9GgqSO+t+Gnai/2s0uztW
J5GFifSr5Khj6RIqOtnA1uwipzc0TNoF1y3NyBV6/VYTniGj7aQs3pSysW3q+dAkuPrRegs6znt1
0YdAN66HiyZETr7WYyoZc7WWQ1T05GTX18X9MJJ1JYkI5QWJwMl8w9PuQYjHK4rI+8WaSLLIFIVx
sxgKTdVfZWheJd3ghFTaA9/fxmK+SXNz7UfgkwfVTeXbcEZjQd4gxONaQ3qsxHBfzvKeHOcmbqSt
aWabvn3LgB6VfXYtJNotge42ohzd95FbJuyKLt/4jdOiGOoTYyRGtU+TaVticoeDZTVciUxbwF04
oNoLRxU1+PCaJFu0RoKlaR1eI8iy8ns3Do7U9l+aanhAqdRuIfHlqO92auoqTeWq5uzVqQqOGism
bioJ13ZTuRPwRBrI6Luu8XrsIOS2WLc4zMTQRJViuIon8vZ46O6ausTddqjL3e8/6kQsd6aY3PdS
Ua0hHTa7yArpNy7/9fvLMMxGCvn/7tvv3zj5J++/Zsrnf/7CSRYH8GT/+vr927//3YVvv/+ggbBC
oU76lgJZv7eCZNi//9fvP07+rvQjOGPv365big5SXM/O759R54Eq3e+v/+3vOfkRVZ63OJo0m5O/
/2O4k1/1j5He//L930RpJW4nAIq//+r9v/7xc9TB2yJogdCk3HZ6eKhU7UkatM7TUqE9yF192yhw
zasyGVel3/6ahP5BHqjQf93NOdc5W2R3Fi9zmXth+f4fCBJVDCvEhejKDpq+NaUe7wNUpQTtAsrg
HI5tcZ9ZBOIWtT7lBNMhopghl2lbeJinuSDwV7rYI1uVfos1dDLz+Snq6FnONXi+0IDc0Jhsct24
ROI/03tndIgVJm45fJyls/XH4+bEQXmOHosnyhFmFi0ZX1VZP8Q6PcRdft9pqPOb8/dUxN7t64n+
TIikawdjAWCQDLcFP56PQ09l00cj0pge4q9up7WeLFiLNpuE5K8uBRwYTlJAM1Mwim0Q20+UQVxJ
iUkPZcmQ+6m8n+eWqIp0PlPjmw6juTLNQdEiQrny2/ACTmPpmZ706//4vJJ40ussBWRsRYOpMhrs
WIGc+6Z6Abt1pme9wCBYFbh8QT06WRTBrFcpuimFp03tPtfJha4UQXU0qu5fT/4ZjA60S2iBiLAj
TvkONv/jtWe6VYf+wC1kJjV1eDSkEvW2oHdUNcGeGO8C1uHscIgB6mCHUeM4xRnMRHh1ooKZRFzL
HtPjVOSONT0SRQegGb9+tDNziHUTjC0IAipg/ZMNXEfpPMm4EcIW4uqefXK8dKV1v2pNvf16pDML
wkJxE6soJDegnpyMNKb5LJZsDG+MEEbIKP3Lrfnw341x0lkO5BFFLgvARAwzLqUiDMXM/XqI5WOe
rGseA0CGBnMGENLJEQDhiyu6F3KvtcQns4h+9qW6CcVJvLDhz74Y2uQLSwnRisXV7s+jpqc5MooI
/Hu5MT/1WfwCqOhq0fdDSORvPdLvoU5mzVCRdtdK4A8lXrGrGSfJwTQfqiz4z48Epuz3OMu6/2Mb
CcOkjEbFI4mqdisayq2QhZcgjWdXmYYGnIKGjaXJJ9PWTXqtW/4CmTHwxPLlDdzMv/NmYPWhk0u1
Aarjx8cozQk/4ILHqIaZgtLk+Lm2lqZXovrN12vtzHUDaBu+EMKWuGacIpnF3spTDgigXnP6Fk69
M0PgVsM9Kp2Zod9XTXaYrUukjbMLzwDOrIBTkT7BmqXaT3XWQ44GUXlfzTT8FnKWkrpx31/gJp0b
CkqWosssCiLo5WX+sSCmVEaEJ9FZeLN1ZQlki4EEwhF1pxjT7q/n8gx4C28RiOcmqo6isbiW/DmW
PrSpZhVi7g3pU9ZJ+5UZ3BmIoCfBBXjTuQNCBWeGS8fChf0EVJNqDF21fsHnZYd8FF4LEqTMiC7w
q84NA7sJ8VtYrryrk/uVenlmBhTnPcVAXbEY7aoObLSk7a+nbXH3+3TecQZJsBIJviDVfpy3Kh85
7HLGaTDzMGtqTIyl+/dFOlzBDEEiLN0HIg501NH0pqImov8id+tVxZO7bGNiV9VKxn7QegcdlAtb
8Z2/cHoaWxgMvqMhEf09OVLmpp1NP2WxdpQXMZrXg9IVUNY08DERqN8AWETiUQNjolP0RkateU5o
FAuxRocWKElqJy2e4lWGw7zlJUXpADTcdbG6GpVgl5PwCUayqWkcL2UvE4O3C9P7iR0CFfHPBziJ
YZqw0cxmkbcKeqgqBLZ0r2RPlX+OCkQhRV7UBFxVri9c+8u8fJo3Df6nqMCxhZz48a0KctbpRcXO
U0ITAwzqLshrCLQdx+LNAJ399VOeW6vET/8a7eSCySbEncqY0dROZmtDp8Wqg/n/epTzz6RQ4CNI
hgB9slLzMGkbc2QqRw0nG9SjRjH0AvWAroNd6MaFpXfu7EKQ41+jnZwn/eKCUBaMpmlvEw0/Q5k8
TXgK5QtPdX7uYPDIC3UUmZmPb8rvqWxnJaUFU5hcIb8VsT1PkMT4eu7OP83vUU72UdrPYmPocg72
7BkG5ErFaROWmCup/+XjnKz3Erp/PykM1IMYNrPXVH7WKvnCeju7EiC4YUmqiXA7T3IlLm2z54xf
AprGE4Y3RUfVRqBLJI3giKwLB/7Zufs92qkWE+SRqGsGRgvUBhsZC+gP2qumzCo3L7ym8w9GPACr
Bwjp6WLQK7FURH3iuFOeuxCNjW/h07KXMG+/MIVnl90SefxzpJMFgTqmKfb0+rzJkJ1o2JlF5wDa
u/A8Z6cOAVHiaS5lBFg+Lu4mVyI/71gNbXG73C9oobhK9RTiQPQ31jc3ssldicb6KZI6UCcj1w1u
/xRzx7LAzi+gRRcSTWUXUpDPrwhtZ/zSCGpA+H6qiDQxCR3qDvg9CcZ60eRu0BZvoUr6Dp43/3GA
yGCoj0H0Ut4FMj/OXy+XodTJHKzLYKAmnvq09EIpvBKS0MuUg9zscwSLv57Lz0uDQSn66KKoyUhZ
nJxIyWylEKLg3xbJ7IrGN9R6r7JmuLAAz5R8GEbjdtJFYmBSrY/PZkngAI2MV4ZTrIZHSQHMBgHq
6C/xQNfft7YjIUZCp8FImwu4+7NPSJkAoQhRZG3KH4eu0BTTgopt1mIUJKEKlMLWy4bR/RsTqTMI
5EwTIsfJWTiohRAEtOG9wAdjQ/Njph8goK789TBnZ1JDigTPDygzkDc+Pk6SyD6eaymXvdyC56Dh
I0Bxn++K+pgrntiHzkzdzHgTvxXVf/6IEswZjiooO7BzT4aO5SJNwnjKCIaRFi+EA28aYeP8whH8
jpz/GM+AI6c5qmrcyfAdlzf6RyaBeZTQRImZeVWQicBlVDvtS9p3Y3EtiHSjIT8d1XnGiK5GEynR
qIipUbN4kAERlmMZ1Cc8cpx2XiMFjn5iXitW+y1tmJdGvURh+nzq8WGJPC2Alqg0nlKYgrxPo9ZS
M6+L5Tv1VtVKh9LtjexHF3KeZXZPZwWQvUxPV10oOyfHKz2+VEkNJUOSGiA3JkcIAgrahRv9c4Ig
4QGu8D8VqQXCyY9T35oxgP52zjzZmtil36ZKo4P/VyaCXZwqV6ahn6v5y9drevmlJ0/2YdCTJ6Pc
ArAMuAU5OIL5aB8o2gBWkPY9aYhVRU5dNM9fD3nmYIdTyF5lPaPff6qYArpLlHu9Z8gSV0OEa3xt
9sKcNltEA3ZuLp1/S7h6+oiyyj2CiyWZjXYSzk5WEw61mGXeMGerRjLWIA1W4uLnPFcupFXbwJ9h
mjYdFolCcCnvO/e0f45+cgR2epnM1B1RScebvIxAZPejG9G8DwDWJ5n+j3PiP7LG+XcWqhgbvRZQ
a6MgbP/3/+ef8wDHosj+Zxn+9z/9+GXzv+9fB7/wtW1/fPgCjHv0f5Sdx3LsyLJlf6Wt57gGLcz6
9QAiNbXmBEZxDrTW+PpeOFX3FZnkZb6elVlVMRKIQISH+/a12+mKJOd0/avp0vb//p+/zJWW//J/
+i//168/f+V2Kn/91/9+K7q8Xf5aEBX5RyOcBfPz3zDs5c///b+dv2T8b/ZLWL9EX/6Hv5xzNPFf
lgj7khY/3FuIafhG/jLO4d8oEh893aSkWwHvsC/8bZwj6/+iwVzh6Cba4jDQmNe/XVhl7V9wE4Cl
LD3jGokf4//HOOePf8c/yxczhr/yo3BRddLKsDo/bwuJFgVx3xaVayEMsNoSIUPY7gLrkKrXc7nz
KSLXOI13efiMDdg2k1EnRdrD2DbIfbuV5AcYu3cH31doo6e9FLltnDV2b3VuUOPq1k/bSFecRW+t
jhX32NRucF3Om1dUB2t1QiIoY0mvhE7dyM5YmB6UGbdQmptMl7ZVgOFNUK7Q1D8SmnqYinEqIJxB
GbS0BUyyv+0kaTXm09bIuq00VG7Y+mvoKmcCqQyxfmtDnOQwYofOzp+b7SZUToQhfwoYX98hPaeU
1hZW9dEuRwtQLJZqXblafNfLb4slChvAtlWCi3lE2tDT3SQTnmtwo3XtQhWDtYTd4iy+JbRoloG+
98fUybsZK7fCoamOfYpnSyEQ6IEbW9hAN5TTLIrn2m1Y9/sKvY1h7evA2KJPQUdypoPc6ycXddSl
1uVvYpyeiBA+n1H/Xif//YzH2FFxSNKsV3jGcr6sKoFZSOwP38zlX+/rP7v0fh3haCXO3aBRDGOE
VLoU9UvdvPORNP08xlGP8NdBjvbLSpbqDjsgBtkC4FM9VJDO6GAU6rQeXjVO5Frb+NQR8XmT/mtQ
Tgag2nxlJFiOjl5djqcZB1h8BNHo2Pi00aDmlA/6bfXYesllu8bZDa3DEwwm9+fn/W7WPo58tDJ7
PdKsJMJWRNbPZ8CHqqCciFqXiO147ZMwghm2JI7+GFB/jOgULUmnfk4rNwroj8he/CZ2DTM58Qq/
e46PoxzfZVofTb/GKAWjyJjUBvWJN3UE//prkj4OsUzih9DUbKKoaWWGoCXMkQ7RLlpr2K3Le2P7
85wcgQ/+HkkVSYeqMtgt82hSsCcJxmTK2C7syZlmJ9j3N40zb+qn8iLYKddocd+L22Gr7suz/lf/
PGxOLwzpc3D75UdYR3lp7lQaYvh8eVxz3a6QOW5RcbmCI10rZ9NKdDOYN7Z5Yhf59vvjHvzvZ7eO
PnIssqwJ30l26XyCmJFfCH1mc7uZrOu6eolrit7+6LaZsjb820q/Uo14nRpbbCFPFLmOMJj/fgGE
iVihUzI+9uvqsQlVoU9UbuvSBLmlTd4ll7ZXbTiMNvDklXRq3v+kfb58K5wQhrnUbJTjipScia1e
ASNwm9HYRVWj7I1I9cSUvb+nq0ZHR0rfFRroEP+haM2P84qi8Cb8S7vMuKu6+gbd370y6raPIUY2
6htBewq7xTnHAlaG0rUfHcnMN3gXrxVz3DKiRxOEl+ovWATDKpxUqFACTXFMt5wdxCBf5eNjHPhr
TdadITFXcZ5sguF+MOo1EivHt4JdWKGSbNT9gAE3chdP7/VbvUn3estulgMQDVtIx4IthrqryjRO
haXXABGFnbtPaqyMHlWQvLlUrWYJ+RrMfSkrDvFUnceCsTamwasH6Vz1LaTxIMXE6bVtZC9o2Jjz
GQxv7urdtKq7BfaKtlhagCDWRVk8F9gx5xQo2Z9e0wo39cl4ybtdOcAuC+KV7lu2Kqe7Giq3LPXr
vhU2OWmCvIe9xl82jetxkGkq7Wxj6fGZ6stxZkKU50mlk0SXCHHoP9QLpJoIL4y4O8N8ykva6qKY
FDuhuySuzS1lgRWGb3Zq5dt8bm/o7wLsuQG25oWISnMcdGrcQPzxKZTujIVeFeAaaMIxGSZrhUHP
ao6nNZ5Q+MXInhSptHCJdlvpe3rz92Nn3g7pXVGbOLIrwNTEbSKOZ+p4qdf1DpwFtzgaRZSR1opM
0dwRy3dCMOqB4UPYmN7sv4rhL7JqYJqXR34q2+hXCCkXO+5bDGVbe8K6Ft9ChZoQ01EY8XMoBQip
SXKAmyv8fVlmN430wP/bSO+dX0FiferG116dXlAW7wlB9rEWPmM8n1KjiVdRj1JflbZCau5bDTbe
0uWUyLGXDND1ijBbFYZ8M43CATBzSFti7CbWcJPk81OBT7Sit2epAEmnGdQTN+1vvnqDqBlag2Wo
lJ6Py4sxTjGz0CzhLm3AfTPwzFRTopYtQKvoWJBXY2/YnSygM2SVRdY6nrYT+Z5oNO9+Pgf+uEV+
3g4+/xbl84lTzJ1fc37+deIU54o7b8oHupvW1q518nX2emK8r1s+46GG4K7KvZe02efxRrWZobLF
f40H2qs9SG7jkPPBKNcG3rBt18lFVLrx+sTAyx8+elAApqTC0a2A4tKX0/3D0Vpj36TTi1gjCa7d
eg7APftnQV2theyX5PcbIdohfYExqewUP0Z7Krv0DZ74EUtk9+VHgNciS0mBGXzr5x8xyxFNT1jc
u0Pxq1Fuav039kGukl1aGuCe+rEWfrfU6iP6pm9+HvpriGQQGJHgMZc7lnGcIQg0CFlZT4v8YOEw
HRXDJqqsu6I7xXD7bnEzEGVKlXuc9sXlAhKPST+JWLuVVx9qjrTCyblTOKlN7x5XOFtw2X9/frij
rOVyji5P99+DHpdVTCz1un7p9DbPRAe9tBNfCN6wEtbjGaeH8/NoX+LAxZWHo5P6NiIBtFefJ7GI
Ub1MCUtYxgVT8l97IAU/j3DEY+N5/gzBNIG84LmO1wmboVgrJoFRON6U1lvF3tcJ1J5zaS1hC6YK
nHO0UETouTXl3czQbo/1NkdKbcjRRawWXiNBjWjEhxM/7Osy4u7wIXo4+opiaYALoPPDup2+XjXn
lXMb2EzuPtuKbvs/eNnfrKfPIy6/6MN3K8w9zTUTI1obc11eNs4SIukHnRAJ2dZOcE/elL7ML9kI
DXLTUgAyNPyHPo/oy2YsTTRRu/2j7uGGft6thfP8obV1uzu05+Lm1AXp+zjYQIOk0sVKwuUoIIW/
KhZL27bbeOlttG+ccd8+XFpOt5JXhQt6Prj4fXLQz2qCv2PPD4Me3ULbrJ7LLGLnp9liuYXOG/2Q
bbWX0Ds11B+d2+dtjzf6YaijTb/seriWE0P5Z7RiOMqbv+YTXYleuoKtzz8BCaCN0nkS1pkb7jLT
PoVj+n4ZffgJR5PapnGGSTE/oV+Vt7qTXmRrhN/b0Wm26S4/C3+dWkZfD7rPz3y0bue8tqwJ/QL6
uH6XTHcStnKG8mQI1yc+ya8H2+eBlh/y4QMJMN3TouLPPObb0YU84YZuvVfdYqse4NqfurN8PcM+
j3d0humIKXIROxEubYjMGK9a+1v6MNeKl12EJ1RfJz+No7SFWU+aWEt/Po3Rlb14NXiSK23UbePS
B+6hYfa4mJ64JX27y5EQRcTL3YyKyOdXCn9GadSYPWccbiICfX28ieQT8/bd+qDyK6lcRLWluvN5
jJyendyyZi7gAcZmXeBUbYyh7oPMzeTnFfJ1JEIuBtKodXGkHMt2Yz/rK0uuyJoVdILR4dWO/bYX
z1RMQH4eafnNn7/zZSRQwbw1JGDHRjwCHjERxf+KXjPTIXTvplu6ipsaxAWIg5/H+rpLfx7r6IMu
2kGwCqvliBRau25+h9WJOuH3r+2fhzn6gLH90Br8RUiY+RZXYFgzT4pKwBo9/vwgywr+8tKA4gAM
lJG5H+cA5tmYay0iMdfQ45lG9zN4iIRuV6lAhB+4wXhKk/pN7odXR4mP+BMtJTLrz0uvhdVThe24
LAibBr1DcG3Z2KiuxofmLFJtYifHOhPWwSMHutccJC9ZnQrHv/8NH+5AR0eeUql1QLa1ovdcyslK
47k7WxdSGHuFZVLET2GwGw8jUIMINk04/Or9B7pVnYUh0ssWOBbFJcq2VWk8A+5hS3O/Vvt3Kc52
BR3LP08Rn+V3k/Th2nK02qSMtGrcjbWLx5UE4wJtWtIXtI2Yw/wrSVrXEs9xztjLFqjHqJsPnawd
rHz0wHhuE4sbrEIfmCgU57RFJQOaBB+7nXhpmhs2Q5GlzlCGz8YEYCDEtabBaRIeVoV0t90OsQAI
voc8ZHkjXdomdrM1RhTmO6GYAymcfEf4LOW4lPiVl0V9APRT8T3R91eFmvs2l23LTvPwMqT911er
M91sXlIzpp10HwIW9ky8iunY1dPrLLsk/32ZR6YX1a8+OBe5+yXo/W5CiRfhv0z9lAQJKQLyVp5c
R0+4dl/IgnKlh9dhmXgiYtaWPFEzi7ei0tzHwl1fXiVavBO791Ee3MKQrn04IrFQPwfFdKEFL4rZ
rFtpXgVJCAWghCozXlndYzxKONtGzqCrIIEuZumynDi5aUg1Eskre3XdQfqhr2Y1TY1b5rlX0Wtv
6ucy/Ym4ftmaHK+RwtCf2rii8pvGDKcdzyw6SlWE3mohrWfw4nn5atAQmfZPemJcBvkMEIA26KlY
8UZXMT2mSDvBkWAZVvUOucPQE2T6ZkgRjvg2ZQWgKvlOxbFh5uMtmtsEw8Y5yu+7ns72mSS7jgHA
Db7jNh3DjuG/t9JlNoCsCi4sRQL4AgWutCDS0claSTtBwkxcmzaR+O6DtAfc78zKW9VNIN1yt9Ul
dyqYlqlhQeQeMmW7iomq4n4lt9Z5XnpyKZwXmeYNQeKU0miP8YhJyOgNLb1OHegnHcZQkZzPY2Vr
Y3poF4tK2nqTiQMvebPCOwAKF7X1nGvVAffAN6mYN1mrXiRpspoEmS75bk+/gRene25dEPpngDm1
E3NKg4pbY46+nYQrg8UzRjc9BTlRb/bqUFKaKl2zgVBsinsDo/W62ADEW8XpdSmFkS1O/rtoxWuh
mO9MMdzQiOIKGNnpgbguevnGnMN1ZMr7Mm/WeX0rhxcSIApYOW7Wljb9zq42lfs8LVxLyfZDiNvU
oLn9zNRxng8o38qt0Rb7uA4BPjTYNzxn8B1q5kvswDhZaBjjxulnKB40vS/sPSAEFcoBaWpgApTO
EM8HkUpj0qRIRV8yYQIrqNxUtbqX5PShrBM+6CLd+6WarQbfz85K2n1Z7NHwK9CwuJno98q8QNFe
C7E690F62WlzGxn3w/wQY0UdGKvCh8WFzBEClz2Gzy0ECP0WIMQqZZsRc+NhVpYCTgajS0xXU9TR
La7e4Zng5hQmDcAW05wfmry4lXP1ecDKEq6eHakPcZEc4sLyRD31TFr9/Ezg0PH9pyp6HXPZjbN2
1fdPShxsxlFY41BCB/4MOIoDVuySd3p8bwKY4GCpWED9TdjmID0uAik4FOKbODYXSVkDYijOBlQP
cYRLWZO9Rpr+roTNKi/3RdTxjZw1OWSErtoHHc2tMvEIAoJtz8KU20tT0c+srjsPZsmLMxEaTHep
ar/80HKLOFz5dAL1TexgBnoH6+Y28q96+been03Dvpuu9Sy8NIYYphNU11b2KmVa9WoKByNYlz4O
gL8GnGsEAwpZDr1mgNAGSPLGorEfVx9nANGArMqmO9iG5eZokfqo0rehmMJWMjoR5k+wrVPDzrN9
YZIHJpNilM9GpzmheIFr7X5Ws90cK3SFQxEQy/e0tWwjOQ+hqhkj5YTI2irxc43MRcx9tu1pb7a1
a0yHGXM31fdvsBdbldRE7K6szpNYs00s0FWSt3ETum18ZoUPJF+XjnHWyFYub5QUEOmzQHJAE2rH
MA/LOQj2ayieZzM66Mm1KN0ACKL/vQVgpzpBfqWwCHzjd9sAyI3HnaCEqzL+NdO1XrbZrqufzaS3
h5y1nNeFQyPoeQ00QUwgq1jBDeSN2xKu0MronqXIsCPtVw3lrVHusqg5DJAF5GRppqblPKvdJHrN
BBk62QuqqV1gZvsZvGIOh8gcvc6KngvmR6PluMBo3aImKmr5I1T+cyOI9oafHqSy3yQWuL/QsMEw
PckGCEAC8rK9MfmO2+Aula4L9KB5PEgA2fFDk1RYgxDV+rdBN7J1UACjjMUWM1voJljMTYOjmQM5
E93HebUFkdAa90IUZZ46x7/8AdpHMhG9prnHo+yUhfZdSTQkZE32EAvPi8lTIMan0sJfL1Z0tSg6
KHLFAK77J1X74SIX031UjWFE57fbU8m0lQ0QShvrxnt9fzqLdSSD+5Mz+zTcUUgTwVDNDT1sXHnN
F+JqF9IjTALJTV3BAxpy31ZO+AIMwIM/58DIcH+Oqb7LPMsIQhGQIEtd0uCfo9Ah41oSKMTXgzN4
aPDc8KLeLGVw31b3pytff/7eUZwt4/SBuNHAm49i2+fxLKkJtRBcmDvsykN7YJPb5qv0xnffIMdA
DXVTL7ho9vXq5+f89j1beLfjYQBAn9vk53HLJpiVQfGX55R39bYm81BuwQsp+2KdOBRT7mfarslS
+m+yy7l44j0v2civj/3P8EfTXPiCnvSAat1x1R+aNWfZutnKm1NX5m9uMZyPpMxMbLMQuB/F83Qe
1LnFyQRQC3BkGJ6HiKbnkhO1G6iB5QRjJ76X5Yd/ebDlho5DoUyW9Gg+dTXsraYrSDQ3BJZPunn1
88R9+0Qf/v5yP/zwOSoEqIpUNbWrm9NtL96IZsURLHnwS0oYiRO4lZ8H/KYubcg0IOA5rqD5xJTj
aEShQoQJRZg0oL+us0NC7ly8bNzZS3JHXYkbzgPUTScu0t+kxj4Pe7RCwikKY8CZVEUeOy+9bOzI
i9bzFS5HjBx70cWpJfntp//xQY+mTuEeookFI5bsdLjm2ambPLebP2Xv6+Lm1GVz+XNfV8o/7/Vo
JvlPW5i9DBd3ohdqyaarYawJ8YmskfxdGeLTBB5taWFDvTQPGCj134zFswLfhT7HfEscbK29FYJr
QYJIsLWsd2N+FBpchd5mQYWFeyNkpU3Egkl8b5z1YuhospdCa/O1m6l7yYPYLdp660sPmn6fd/d9
/7vWuDROBVHTKq43SXtvGc9+K+xDtGZAvSTjYlB7r2yv4B5209kU5yR/IBjNxMppIRMSgkDua3xe
etFppuCgGonpZEEP4QOxmqsPeIGBmPSCxHeb5CEnSjdfuS9EXO/ivH5VxOa+XsQLfgUBRtXpOp7W
en4jtmLpSGbi+rF66EHNKXO+JcC/T9RNjphazt2Ac1gQ6Lt9jfMzU9/XNTynrHBkLbsbA2g646WV
nWfGBGAm3sjKzhyoNSReJQf2kHg9MS466FAxPSBJiarmmNK67eg/JUmcgTANnFDIX8vmFb7yMzYT
kVQ9maO88quHqNtm4wM0KH22uFdHoxsp97pxH5v7SbquUcDM77kKDmx6Not5J1SyQpAMWSV1JLU6
5EUnulG0jSx4jSATAruYZfaIdGg3WQ4/qCj5D6bqYPa3hlY7BHOeCKXaGFZ1mABjEIDgZB7aG9fs
vWmm88xYrj45aNNccEXL95p+Pyv+NR5kWpq91hB2Ru5MVXXnpxm4ZO5E3b2hodnJ+hlJPoV8uxPb
XYv3piLvR5pHJr06COaLxcSRDSA71tkhBOV6i7LNqSNATDCmxowifrtpFAWHuIH4Cl/Yid5+UF0W
xLGJS1+H3V0xnsvWeFly3YUjvZrl9Bprzq3MRJb1AbCiKW4Ua0qcWWoAP5flwRTGyTHaV7/cTf6r
1JBA/XmjlL/JxpA3+cuzCGn8n3//YWseo7GSqooyKnirvLCVVXM9QJbbJF64wgi4djX8hT0im1Xm
QheTBI+V55zK8EunfsYS0H34GUJYl7i9EOTGW5QsV4EnOMMKNuBN5J6qOX6TB2eTNnSk+TLt6l/0
Wo3Qd5mK9tGtQ9ERjOcGSoZp7kPzbrLwfcl+191DE5YHWSE1E1IZiwqM/hTYvhDZgBf9PAP/4dFp
TxIxIVWxFvn86Jo4tFmY8XM0G8j9Cg3jPt8UW+5Ypx/9u7jYWuqtOsc87ZpHp0Uyjp00xstHdpac
Z5tgZxE1BZeBA/TxZPXvm7OCRvbFaYpIjXaiozM4VhtrHOuuhk12O8ut3QVrA9Pzn1/fdwuYhDwt
EEvMpNKL8vn1hVkxzqPPQdF4pJoCihqqE94CSzwkm+LMP3QrFGnVW7bNvfBZLLena3LfncGf9BBH
M+gPXIG6iBkcHOYPlB2+WhvdnWjh91HeLe/2JJnnm1j005hHH0zoh3kz+jXmvoeJJy6uwkDZQSV0
ZDRSq9TrSwEFauxZW2HT7JsgcE7WAZf5O4oFPv2Eo/k18CwU5QkZyPLmycR4BiD2iBKPa6w1BwjS
fJ3JLz9P93dXD1ojFUXEyYQQ+VgxkCO8kNKxR5+anc8BRuFFteuC2RvASgeWuNYG9bYEuNP3OIDn
2toXRUCqcepWIO7z5DAKFbjz/kS15psAWvyr24q7Ju7PR4tQCLVCoC5LSdRsYWaOmzHbnHjwb76m
T0MsMfaHHdKohbnOBSa88fItAY1rwF4N3Tfzwrdruz6L12YQe6fivS/LbFFP0O9AEQoOFJe9o1HL
FPoUhAgomXh3Vsq2nlRyMKAoAQmqZeIEQXiYRv2ELc4R/uBv1caHcY/izEzyqzkrS3IY0tXizDm/
gbaxm0R1s5q8AwWxRVmYSS9kZO8yzEuK5i3UhRejjc6HND8vRwRzgrCZrZMT8aXYf/RKjua6LP1c
DXJqgOrYYBr/mNXWIYqFjZj2Ti1lnjEivCzUra+eCIq/nhRHIx8tgcwScAhReSnKSBJqvIvy5hJW
e6yNlwV0qkauMdKsLrsUKu6pxuSTgy8r5cP6m+h0EXpsPOlfSOwh7bdtLpzNM2k1tcXhrTpk0r1s
PAWgcgTNdH5e/V93+c+Prh3Jm6syV/xieelGnO+zDlFbCJm7s2s29wjC8hworib3rqaO5PZVKl0I
vcUaKD66zuBX3/YuLA8HBvieJb2qmlOtkP9hxRJPsBD/KDQ+v59kCKcmTCl044tz3YXpKtWkVV2a
ngHq0+h01wccms7Dyq8lxy9vpF6z8VNzIi1wSzyXmilfycSUUMMvC8SSP7/ALzfwP++Ptke6XnnQ
4yBDlLpWizR02rqm0dEmOaV5m843gj9ey+0mLU4UfP/DfP0z3tHxlHXGXDBjlZvRwivjwFpF0Omr
0a3bziGF5WDZ6qnJLtZUp6cOGShUKVMTk+6bwX+wjPeqjClEPoZNg71A6kXVqR37y35KPxbd24DJ
4ehh1Xr0C0HJFsI8E3H22vugxC4WIthexFjYgLIWkqVUpSJhlKm3a8DHBaf10ahluD5A6jLJKcZ4
I5nFCji1S/3cVmOy2817M1ZUijbl1K/0SOCyR3Fq9p1hiM/FYhu25koBqZniR261k1v51R4TrnWM
20uZZk7Yql4T3kzttQaSvG7x1/E1N+w1VxCMy5+XxNcr9vIGILhQwIbYZP1pJfvwRWdBLQcqtgYE
nr07vTQ2L2Gb2rMTPQHdPLV5fbNtfhrt6H1rkamHYcJo4+PkNU6wix8QJ5Ola06papaz4VNc8ue5
mECiaTRg8tFOlVZD1xkTNXn9j4LReBieq3WynnfNqjmgDV1XcO8d6enE6/x2QaE++XvYY2qUSqM6
8DjK8O1jcC16SKSzK4TQyLHUt/pFPOQ7YXvKb315lONHZf4kTmbiX8B1nzedsTVKWPyLsGIdbJRN
sl4uTfLmVBTw3aPBQURd86e/4jjvqvj0WEk5ApvYeIuw6MwecuVECvJrEM2sKXTcogTlakYq+/Oj
1LXeqq3JGPkhoInuMnULh1LIm7Kjl+s53J3MnH23ID8OeLQgpyhSrWBRDcVb9J4rihvbaksqxz2V
z/2aFVweDW2/agFwYMs5CqIEX4cIbkiVO+1oYVxCN6zl7eVOTWHcgby1PnVefncaMSS6SxW7OemL
fCgL2x7/MZmi5E7kUqm4MJmuI8/aV+t2r3nKDq3eRt0kN8GFcGLv/3axfBj6KAfaGb2Mmpehxag9
GDqA71LBLSnxfv7eTg1z9FLNtvL9QuKl1uNDrIObmUCZJycu599tJQoab+inlDp4kZ8X5Zz5BjYl
SL0VarTzTaPLno/SRyLB8/PTfG1XW9YIJVlo5+DLuNx8HqlBs5JiMoQqZuevlQ32Z6vB9e32pCDv
a2p8GckSUe5DFloW5ueRkNJbeWhwLcfxyDV/62zF/vuSoc7Pcw9rEG4SJ/Piy7f0ZZ/6MOZROK8E
M6jqZczBUXdWYUN63/PhZa61Tr0JRPOJ1/lNuLP0YaMph6RDa/XRvInwjlpJ5LIUlW9WWjo4ujil
gEYjqm3KHzYF9hPz9+1O/M+Ix7v/YBDBhDg6uflYv85pvcm76m6CUSkBkEZJ+JCr3TbqxFUSh1S8
r3P4ZymN08VMZNG28C6ECkzaTSXe9tGJWOe7aIygjwIhQjVk0X/qah9O+jRNzNQPWcap1XtjJK8s
LlBlB6hz6tXdFKKQKFNnCjQnaYzVgFGLHgYrQ0jWmfUckLXF3GEVNY2TW4Uj0LIZa9JGL4QTCtXl
5nS8SlTJoGpLwYZC1FFCIZCJUuWAnpJ0ppqH12tZezFxIBBepz9JR5MQBH4dkHZ82LLcb2XtS/Iz
EEuDjSri2q5h5iU/ZbjrFml3bdXavShVNKPFpHRTHcFIWZIAVIQLgaYAMxTRXtFR2ur3JqIwcSxI
El6Kqr+VQ+EMM8LdqI03s/Sm6QCWxtjVZmOj8TQhyuzA32dDi4cDrWiodmLsVFDrXA/xr24wXqJM
oKG+cXOKGLO/yfXb2LLsWmy48Wi0Cv5G0XUX0tavT6i9C+EKiqydVurNkDV4QuA3hHhJba/F8LdZ
D7cUyLetekYtbAu1/iW0njspfdfRWFTZtdlkz5JY2UUVXjdFsC0U0Ymnejtp2T5UOx4AtrVkq7T/
mpL6iJfmbdQnNtJYGwgjmg1kAAodBCaSr7a+nGb1HVMhF82Rjd7JGfX4MI7iVjemSz2IXCYIJy3h
TBYbL4T1nyWjU3f7Qh1WIccwE2XXiMgsKhnjawabvokf6ugVByOnJ+9MDxw2VPsejZKFgq4I8PXq
Dxk6eDLws/Gcy/cUZexqSNdmOa0kQToIREZjsM0Va5v4ZJT71isoS0TSra7eTljMaZg7xJWJrLDw
Ruw8rbTyLJrxJa7TSfpWJQXG0r0tFzo+jODZSKq13S+/K71RVflb1pkKCd7HIk3BHGMa5xsjpEAw
CFzrVMRDVCfkZo3eYpdplWob3BECpdqYKBsTtHOK0TpJPtyW0jIzWv4kYrMIxNKuxsVT6rJa8ntc
oiRduJgs7VHj7DEbDtN22yvjmUmnpWKV2wq1K25sGG8BE6Qshjuno6RXpXo/TvRRbsrxfJo6WlyE
W1/IH0Ble7Og2JKI9g2iJDtRkKCXhV1fDq2bD+dSegji2RHoMBXDS7NaKPbVhka80KZYsAY5D+H3
tyyc+0bEZclDgaRIw0qRrmMDC1TpVxVJm7yaL+MSeU5hORbWZ7K615XmTDKetHKrjfV91VgbSxlX
mnQ5V0vDHnakZbvCbRpvzGbTtNM2Lf3bjAUuVsZOna9wybsdW/lcar0BYsRgiNdDjT97E1+ZeXZB
sxlOWcllOd9YAdZnICsUvtT5TqijjS78bqIrUaNc1kQT3bJU5CwSlsGqTx8SwI/Gc6BZtqQesk6l
h9Lf0+ztlL1wOWvDPsG6LX2vy8u8lzGweu7gGlRRiEWYGd/GzXAxzgrio51UGW5GKnIq2LlcY+aa
F2V3AR7Sy9I25tZratROovYw11uhSrtVNo97bZBCGym404b92urFfWe117gcpKqGow3iNWs+F/19
IAu/Y2ybJGpRVupqgr7W0fTR83rVU/AMx3t8wSkr4RXHzbHQ8H26EXILrrS/LTXjukvSvVlJmAB1
l7mB4a95X8fSedJcBtVbE//OkgdJQe8WWJtqajaKeG5gONP751EcHcburp6v0AlsMlPdwQBfi7jJ
teU7stiVDL1TFp7GvnQXaOeUXIQRRh+xXVoPVoAB0XAVhcqq6ipbUe8l7XWYH9vyojav4vpKUi56
PbEL/7yjd2TIvV65o5cZ/1KIN7diGTq+cTYr93mIo1WIl6fRvVAY5S1G9kirqzW/ZwnYkv4ajV1o
+7QVj+Fo1+DKlGFc1ab4XiomaEAEb7q8Kw1g9QgJZaxPMr63kGPQ8pfuL8VGQL6fZIG/cUmyc5X0
800kBY9qXR+C+VZXnrAA8WYpXBVRsLLidtWEF6NoshHBMZnSvaTdBRSo0/CgZsqqpNM5H+U3nIQ8
DR5co9cOjSwuXJm1knWror8XQJ5mQfMISK7yEulVax6qLlph+nMwtWltznw7NUXcycU0c01ar3b0
Tuf6nFvYSFQNZVhEnEZ1Xhkw2jB084d9Fg5uzyeKd+Y6N9NNGLdntfiAtSaemcjioptBeNHV+a02
2J9ola91d9nhavYMoTqI1VVsPOvqq9iPq7yJUN11duzv43j21HGnpu8jSY0CZxsJoWtuOM24qiiE
z2Cu+MhAtPfiWqUQqxE0GGjDpFTlP0fviy4QQw4vKqmc5thw6rpt4T4kKYciPdPmPaawzjg2djWZ
15K6JPaszWB1+9a86TVOpX7XxnSkS5skvvJNE0seDiPpOhl+JfKtUSROHL4Y6lafsvsua3Ya9qZS
hL9jcR+xnw+WbicGqXJMJ8f2fAa8bgShMwndShfxGBotjiBxry5maCPEroTcZmpQrxf0VStdGFO+
GdHtsXNRHl8lkg8MT6No6t9KFhhg6zEGr2M292kK/zyoN51i7Hz1UulfMPRj6Uc4ukQAqwXbZJ8B
JEwGKFx1wv9j7zyaI0eudv1XbmiPCXhzI7QBUJ5Fb7q5QbCb3fDe49ffBxxphg2WWJq5m2/xLSQt
FM2sTGSePHnOax594VWOdFtIvunNt4p73AZYYVL96jeDSfVMDra4xyq6d1TLbiuW/joftnKZOq14
3cXfuxqfz+K+6H7oGPewgSP1uUo2gfeUePfBIHA+vmHp6cr+q5Y+4ffse7SpkQIIYugJWXanxdg4
5WxP8VHWn0xfsZUW8GlduyXI+2bun3AJGLf1bAarFg+V2n4dTP4GGvaEuDrnyq6vVcOyZwtbCwtu
X453IWYmSejdVejc5d13ei5XguldxVLeYP0kGbZq6MmGC/dZEbPJxnj4WfJpZQjl1ghSg4+r7n3/
Lh27h1zzqdp6GoHseqhFEbaCt9X6hCYEsOwqwFDrpcylm8nznlhF4Iz+iMtTLY2u4IE/FWTc5fZC
Va/AyeG6Ju7F5BIBwPt6RBUvuvCG1KnVCkvKqtxONK7AHtdl8qVUXln7qEEDaUJ9uW8f8BnEl1p6
1owXdWIv9PheJYSLRqLJ/6OuDugvrTMJuiEOunGWOpE66yUBMy0jgJM6wpee/MM3v4c4CiKy6PTg
IQ3hKs9vPYNSUWGurfFWGdKrsa+vWuOnF7B/9XxrASpGbaAX8ZvBHrO+M0xpXyWrAccuPVuj+Gzl
qSuy9Uyp5sdf1EW96XMPM9HEletZojpFLSa8bdvAjmJtZ4ybWvHvvKH+khjdbYpEXyzfisaIjbRG
TGrBAwRoFpqwm7GylT35SZVlW1O3rSbaQhP8lJJj4DVrc9C+Gl1K5hgD8s48wNzbVrf2SiW63nhZ
lC+jQDZhuQjE76eA5EvCMf06sLpt0F3jT+2IYfw8xNwJ2bEJ4nUQi+tEABzc2LJ2kCQdjgCmeiJi
PsZ4yGMYeam2awDfosNt+32wn5BYGMPuRhD6Ne6NGrj0ARvOSYeTk37FMn3t0ZsBa7eSghS0GaZ6
g6M0hBJfxsYaH0tpI/MGbVrxJhCRIdSfI24xo34GvY9R+b1UA0gY40vyVsxszf46xx2xT1V4Ae1K
UyGZDM2hEyoA6GTv5b2QB0cPro0qlQ8d58NI4o2FkWlbd8hkB5jFgJgNvpbeLWL/nmjZCj7QBKRN
Vu6T+GkahEOb09ss7/OpXhtIXugRwJym3ZXlLm+yAGrGlQpH3Y7MKrexOuWzCy5YOLdHxZ1zbRnQ
+VLApsJd1kIIErFTq7EQfYKuBE5XdcJi1nVIQRdBxBLiVznBH4ug3ZnYd6Gs1wmwH7X4GGlsGKNW
uMACzMVSO0WGS5bzVZGKD2LVHwxpXwyYTd/n+nFEF88k1Jh+60rJboKUY8RsP144gmsaw63l/5Sw
T/KqHsWTImZg8XqMH2RQ4k32IMrRIVQFJ7DydW+2thUclTjaIBeP72oBMOgmBxxTemtcrJywOaT5
deN/EduHMJ+TnAgSzcCLVkDj4joeH0t9YlnAb8tECp3Ctr/PxWM3O48OIF2iCwtDR/xuQZxjaHzo
2psSr0R+VZ9cwVmBbfpsoWhZ4LWVIrDeBy2wpFckSkGLPChTuoY4QBIFtNk0sVqfhAvcuu2+utVy
dDNU4SpOsx+9dV+H6sGrDh2ahaHXr0Wr2lRZv5XKyplICsPgm5jfz4+olB6rF9/qmeR0sbgrxoco
2vopsiVqjDsVXYV+q9UwoXpQ73QC3RHXXUHZWPqlGhtrmWJO98gub9pXmtErQ4s2pXHTJHRdxnhb
KuYWJuZDYAKI6qbXUN3qiDsV+MWHwogpYGzsRQRMAhMLcu3SSg/FjHUH2VVV5cpH0UYKdRBB/iFm
JTwjmXii9Pu6UjGn8hwdkHOhX8gAuoch30mtfjFhyiq3l0NxkyYUX9IUM3bOGJJtwjHPrkUoP4E5
PE295GC9ucoA0A2j4YRttlfSpzgkaR46bOBSLNaf/OwWqz3gdsaqDaXLtnnIhIhTGf4IZzCXIGWd
WwqFW9TwSsTcKeHfCPnoWmCzUgu2Jq5r/Dh8PKJLL+TUDJUe2XWh+jxY6fv4fWE4WZyqm7ASOR+N
9lRhvGWXUr5XQjg/48jtXwphi1ABGQsL3AT5YzJUBwomhyFIzrTsTlXEceMAP4OzGHWspYxobaji
hAE41YkauobYHU0F3gV4Y/PWj+btHGwMXGKT6DXRxvuS7L/Nz/2GE2Wt979hqQbRGCI2dDGPHagr
rICKY/twlNClzPXRLtriGkYsxyHcmNyhEcp/pFMuurroxqDOSe8vljQ3pckXx9CH+mR3pux2ooj/
y+9bdA1UI0V6XuD3ob/j9GnhCsXg+uAJBUvD0Plnqx7R1F4NyJF8PvKpmtovIy/aB2litVKL6Imr
jspOHAynSl5aRPRCEGPNQIuvgdQWzw6G8J6E+KjVu175Gg8oV6p2I3X7Elv3LEGNlq6sD88ireMz
db9TpV7+vMYdaco4VizBMr2PPIzq0wnT7jS3XVHmg56w6zc8QYB673EQd+O7s5pg85ovyniiQWFJ
NXHigBO7KDBXQaQaciPSewB7TUENwS+7dU07o9JbnbOiOD3Hd6MtSsuoD48qj/JZ96ujvGRDondy
Ry3sWdaCGCXbou273Oqff//Tp/PduAsYCJ0sxC1Exp3RT4BVoXi4swiC5Jhb8WLcnusvfoAY0cF/
v6qLVh/tU2SODFa1E8DAZooD3evcaT83xqJsLo9YoNG9QU3xIgC8HjjTIf8+r6Ns76sNb4rN31hE
dF/AEKEND3F7MWBUUSLLTAak77FqXslQHJ41X0HzXrR3wk65/3y8EwVmEVe2WftbQhRbWnyzSabO
pQ6ctzzHZhxXywx/V56EZOkrP/j6+WCnFvP9YIsPFrUAon2JwQqtXQ+yt5Iq/eHzIU618PFgEXWO
GVrfHyzLWt+LvTYFdIIDAsba9tzINHd4Ht8zu/+irXjqaL8fbxH02hFB1qFgvBnpCIHYNW61G2FT
bSxXONPGnz/9MopYGpIOdIXnrumiGcCvUJQqrObWNmbpe2q1qDdW57fg/JM/G2f+jO96I3k5TEka
MQ4pQfWmmej/UG0S4Jdqg2fvmSN2YlPgHIt+v4piGR4Zix3YqZXoRQG8lCwdHU24G84CYs+NsNh2
VZQ3slyDh6Vwve001I3ac3Hi3BCLU6uXajmOPpNQYE2r4l2MdtLnG/vkCDKmETqy+XB4FleIIAaq
nOkRCmPts2BcYqd55jucgrMpsvwGIaXh9wGcLJdSlHk6cxD3FPjbTXxsQL5AJZdBAJyFpJycDyLP
b8Y1SEQvPooytmFqzh+lcedzE64Cddt98y6a1eg2Do0NJV9br5+v4ane9ftu2vyb3m1sHLdNQa7p
puVhsCmL20ELt6KvOIry9PlAJ/EN70dafC0vSCy6LYxkGtUuAOKj9jza8XuayugoDr2LjC4vOOnB
m6J7BX/tSJI2UfYqRsXm858yj7Q4zJgt/NlBXCQDUh7FI3YpzBnBZSv7PtKRC8+1ek8OIoMIQP0O
R9AlFhGD9dHrfdhyM5zD36bIPQkrY9U5yYviVE6/1S/P4jlObSD6lH+MuchzE7nVUExnzH6Pxuwq
c+M9j263Xreu4hQ3mOJt/8ZKvhtwEek7JQ0t7PYIVMJVFIGAy568vyykBxLh/aQWIV5EYLNH5IZ+
LwAR/WiWx8g8A0Y5ec7fj7E4BZPQhvgVMIYEe8ofTDcWZqP2r5AT3BCj8FEtKRA8DjnOZGK3/v9b
xMXBGJRh0hATqVwv+dmJLaVEhD40/UwsO7cfF5tesYTaSlVGSTPVhZvNf4KdapxJZ06GEzDuaCwh
qYd+y6/hxNSyqqwQgHCjAdI5HfAeFlymhqvSOos1PjWWhgUMbh2EaAR2fx3LUzIhC1OCs3VXrdX9
nNKXR2/Hy39NFuBE22bTb88lo6eW8f2gixidFCqoEbTGcAvv7IlShQ6ZGA+VM1/r1MMBRgzAG4nt
j1DR4nOhHZmrnTVf0A4m7Oae/vBMscIPpV7VuxT/vM3fwe9p3D4ABWfbx6UMXyMNtdRPaGzXY7VO
wx++KLlxcAZP+oYiWQZfkBsi3kSg+D5I76FYUSWDRzIvPtcrc4OO8AoV5jVOL5GbOvB/EBQH0qTF
rn6gTrj6/Kyd2jPvR1/sT+ysEMCgue4e6+kY5TehsQuG28/HADt04oLRQfBJZCUSQJVF6iNpKZgC
7NTduH2xUDQxs3g9eTqwEP81aCQn9iVHqcddp9Ffl0OHovBGFAD2ltEWGMJ6SugOhsHccaRPD+pX
lGtH7INrvwk2vak5vqkdW13ae+m+jNt9GSEd0WIoUFY7Kcsu4jCN7AB+S2bdBdB/bDTEGtszdEeE
LkvlFEZbdJ3Fuy6+QZTUGu51BDvop2i7sITfJ0/TszbQmw9eDROJpFKIkotWusiMuzaA5VjSXC5h
ut7KPCDKptr7kFkmdCU6utBB4h1n5WNzPHTWo6U+wiRFC9VG1PqibUG5eHAfKzjqQ2/LnbkyK2Er
T2ASFFp2frkTyxTqgkcF91ufjCj0QJnUMqdq9Pu+T9ZyVq4jyTzo06uVv0gTojGpNR3Htt9WFO3U
1t9JYX+fSZE7pDmwHMOtLPrOs8KVmJ9Lct9ArR+38x+feln6QnzFnzzg3ORs/Up3UOxAoM90ylX5
OOyULfTILXSEm3Jjut9pd92g2+dM+xKeGVLrrn7bXKZr302lM/v81JsPcxownfi2zdqpizjVNkIN
7R3AjHcMrsu9vw8d3dZ+/l7naO0zO34+Nh9WQddmrVvKkJCBfg3FnHLVSicVDIpkext15e1SVLOd
YSW6waqcxabdz0dUTjz8MEFBOJTwjxbBsmgFwzYxixnYKUV0vPPXZoL+2jRO5VELrq9LzAQzZKzG
fE8ZsqCuL1GXHYQHnKhwoMJJ1HzQgx8muCYtGB0c1WzRfEDraAVsBsxR4Zj5l7w6VGzcshye5WKL
Q3pmbCfp0irRRzEcLfoR1d8lYC++oHpn5neqYPV+fkvnjdI3sywbCVTBTkTEgsz4Jn7IN7o7F1ra
V2rau7Pvj3lPfPiKFKsIaGRc4rLwUYiI4sCOm9/tnUuve9U8yShYDZvkm+9vx2uExO3GCVYKiI3w
UazOvOXf7rTPxl/sWTMsDaX2+abRDj8yZC6Ny7a3VV5cswgt0IixsOfS2UxENS+la7O2ZykTKH1r
aOrimTB++qZ6txyLKG5MXpbAi5jLJvPRRnWTFvp9Lh3knZSTB77xnQEoONHRLDZyfRnl67MY1TmJ
+WRN3n7ku/eZ6le0zlvWBOSfktAEbHnlDvn9GMffCyE7k3a8VV0/G275gjCN1FLm4UiF356gJt2h
4wyjkRzdRbHw2+8lFnnbPmmuaMfrGpjRXQTT//ZcFeTUETdgM5oymGrTWNZ2pLhuTaFj/QXEEQfh
dpC1fdiPq0A6BqLA9aO5cm/+/DywnDx4Bm996Jm8wz/A8MOpNbBcgDqqdcEFiKGtr+6jsd4pSbSu
aoCH9Z2o5fusjVcKzVLByNw0ASahA3WBXvb5rzmVrlD5lHG0J4ugyfNrXKU4oxYVIhduWgB0FHyw
hfQOZZyVUmP9+VAfCe8kmiRksxbz7Ba3LDpVQ2KYKbJ0bvFF+hJuc8313PzBYpeXF/QgVurBFG3v
9uzdcXKO78ZdnnpMGErqvvOW61fji8qztXTM69iZS3nizLR4Cdfn9tZJ6sP72S4OtyVVcd9F+lx3
FRwNKcMmSh1MGp28vE3iGzlEHCsM3F77ocSXCsBHvzt45mUaXylKvlKtr9HYoAF+Lj89lTnCV0bM
VbVQDlhqJpmD39diZrLn48jRhdQ2i+3f+c6IbKvUzeYq92JPaUaoBd58s2h3M/u9uZrz7o7AOqzi
nbGHbLU9X9E8+Z7hIP8x6jzxd3EMQXVcnjRGHffqPt5OBx37Afr/BPNm83c0DObd/G68RUbiCbVo
9QbjGVezRDM8oWO4mWlr8kV1PEdbm//YMmryRDMNnBxn87ZF1BwFo5NSg80EtAh/8xLB6+lcieJE
D5MJ/TnGnIK9W8BQ9jJL8Tkm0c7bEIi3w15eg310zzL2T5TvFWzpEMbF/pxQsJhN1ucG9hhvqYe+
L9bxUdpo+/mew5XszH1zaruTL86i7zBnxGW5IOkraURvmiu2TY4FtrgZ8MDP9/uJCxRjVXTlIQuQ
LS5n0yHyC8Qd1TV1hl3wPtG0BwOUmC71Tq3ffD7YqUKSKpEAKzSOZtu/xeEKsrIa87n+kSXTtaBO
TjB4oIWbW6jmdttcjoAjYlDtHfUlbwzPzPVEAkddk3LZ7A1NM2RREZHMFiXVEOihjJ4M8o0gDKMV
EolOKhuu3gROavwNyvAvQy6it4Fd86j4XYUqNMEqgeYQMmkhXA9IMIqzfnDxr0rWX7Kj/O+cJq+K
H9ldU/340Rxfil8dJn/3lPzDf/J/iOHkzLj+z46Td20VZnhP/uJROf+T3z0nBU35DYMbnE54hsHY
hdn3b9NJuPS/ibT+6ChxniFpzv8XJcUm+Oc/9N+oTyszAXBWkuOsEFn+5Top/WbSVqNQbqGkYaCQ
+JdMJ+cx3oVJqI2GZCGkI2uYINFLMRaBxZdlwDSgEOxBB+hoF0UBfa3WdYR1BSsq6Vf73i6PFO8m
norqZsyNAmlNRUQDXCgb2CVJcZULfYtSZGf6FGhFY7iQZHChdYxvUpIE8k6NyvZK05AsHZSkc2Hb
DrtSSf1tnEzGNzWS/MdyirqvqtdYuym1/Et0S5td7nneT9GKJTxGxvggDVK6rs0yWCdV3Q92Gqnm
MZXKAoZ6MR2FskdXGWm+mwgItUYBAr68Z9RZ5HRmMSG12xZ7I9SjZwSb/dAxu7zEHqoFal36Vn8V
BTowKLQLMV6z2uE2qFScr0LEyywT1U11aJEk7xO1ngshsODRqLtQppk0kpWd8RQgJIOEtNofgCBL
BbAFf9hGHa6SkzZqlT0NOu3qeGhes7BlyYbSvMfXSj10Yl5dRqUoWG6Ef8kma4WeendYhUieSsFD
JE/kmo1udOCwBZJBJzEr9ZvZdQPljXwKpHWr63Gx82ujFYDWj0npNFk2xTeqF04W8UYbEfWEyZDO
aSo4qnISZwiykd8pEi/JAoew71ISgaiVdRzQQiNb9RFvdiXNFXxrpH4bVWq1aZsGRWRdHB30rVGl
oVDqJiOEpqaJo30vKv5NGwXhBiyr/5RVEJcYKbIrX5kek1ZTv4VdCwJCatGCHuO6P4iFqh2DVC1X
QZQhLAuA+UlR02yHJVRvRxVVOnro1Yi5qGRuDTI7Wwj6aF9mUu9mip9uk770JSpWVjsX0KyjlvXi
rYjmaw7HabQKJxcGlLdycxL2jRGD84wFUcPha2S4MjIvpyjGdkn2c8ccRrQOpAI2ZZJPhyBRsj2q
XdlzBdX/Zz9QuAjQ9NoPijTdWJEf30i9AuxBjpSj2KnoPHYxtDN4CTOTSQ2vmzJvbgwZOCvnv4IJ
UXno2pQBvh7pgKhq2EysQBRDcioxTpOa+NEzJ3hCQi4kG6HB/CzxGuQPWwXQPmDufZvG1joxm/4i
UFL9zs/jYk/pVKVRbAnoyRnSeA1MP7xQi0m/UM1pQKk8maitVBR0m2m4qmMpA4A7TbssMY1tEaF/
ZutDLTgDnIid2kbJl0SZUEDq/d7FvikpbLHJ/UONQdpKT2No+FZfXGWBZRwqmpQaoPw03QuG4R81
tayeAnBnXDhjNh6mVlef0AIsX+VsSG7hs9Rgg2Fa1egxfwN0TOc0MmW3VPS6o8uIca2Wd8JKbgx9
IxlZcaGLibQdrT7hG/eStq4Nb3xslVRJL7xUHB9DSRzvPGGIrjDGgxziWzEMIPBU0rOkdel1FcIg
aXrfOHpBiBt9IbR57wx14n8RstzDVUaLORUAoQxXQNYjc/uS+NKlXnMFWyBCZBvXcUfReV3iQpf4
mN8IHcwTs1Pjw6hO2iYUBf8yiXw/2gCG0ALkjCxUkUvM33Z1XYtffV9srkK5ja8ITpSABX8y1pEV
iBixKQXxTlFBWBpxachrM/bJ7uIUG920TgIX/IhxUUtx+LVpGx9UuNZvRQy7zXVQ5a1pG55QPY5d
pt4LAJZpEngQqbfwMw1/P1rBOO3ZxfpNhQ2gcOfDhBTWnZ5YN6VRWDeyWJlfxRpIJvYKoyCsBMUP
3IxGSg0WWc4f2tBKn7H6CwWnQDiyRv3DQDZP7qASfB8aNZoTKtHnDOhDW92lsiWsva66EfWgt/20
TL/KaopCW2WVxZ3qZZBGVF1LdVQ2puC+6EPhJR90fyPGtedMJlwTcfS3U2E9g1TBLcOSX9RWuO09
cN4AKb2nLpMUn8+nzMrRurzjl1Q/crGPD2EQtAfSupcsNdH99/iR0/Wox5smkqIDmjfrJhCUSz/S
j4EgHKYGse0x8qlTZ0VI2qcLDdJ4VnorNAJ+AVHzIpc6mvkqZCoUgh4jP/oqtViSWlMUrceqltY0
uubSUtbfCFmMZi/xHdGsST50jXLbGomyQnhBvcBf0be1ItbXkVLQsZyySBKdrISC16rCSIvBDy5J
2Ah4dAKxb5xy7Ng8NKZh7E1jf60H3jNoB2C6KqKP9OvDtVzUgP5HYXSrMv8eA7dBIF9VN7pf9ZvK
8vvLSWUfDJWMgQYKsUDsZ/UaRBltUTc5vT5lFEsykq0fm1NsU6veNfGwzqdqmwyDWw/p46R6R2nK
s40Qxhc6GwO+gk1hP7nQJulBGZOjnPdHn5vgVhor7jvdhFMVxc1FpEALb+tjknfDLrACvNbTgzFq
NBqCLb6Qx1HIrkPsCm3VbPV1iO6WH+eXRqUHBymsMlvkqnZlJo9pewiLCoNNFIw2Q2T6GF9614Fc
/YQpdZ2rmDeoMCc7Ca3FROxAXBcXml9t4L1Kz2kzCm4sQYFSU6FwFJ+lntkzlfyo5okBIDaRh5kV
BDP2IDVS+tSFjZhh01jG4yahJeW7dZcAxy8GUdyESZB0nG6MnW0tm5SBiwy9/hkeCwbeRwwow00u
9C+quKQmms6sZThRnVHYhhwV38yq6O6zrh0RKszqur8Ypp6jR90eUU9NCA0EvTPzS5iq2qrIItNt
a27+uUwOaCsS4xiVF6XXNr0Kv7bRTX66HnXRdS/VfWSrJUfQhhNY0VEpM2tlTpFwNTQafChfb81j
powqQHhruO0sIYH+1U/KpRUN072KJteNkCbQRtvWyp+AQOl4edJwBfetM6CuVms/hKZYFV560TZ5
cKHE1XAtVb7/pBeG92hFCdzNyKj8TaKY/V6RQ22fN0qOxUDR1NdDogQ7tt/0Vc9lZdOPKIwXSWZR
3RDE6CsSA8JdLKZp7JZVkelH2DwGd3co82s0OahtA0aixpstCLH1sNLkNrbSHoPuxBryb5Iyev5K
KrX6wohD/acnmtCh84g2xVEJBfO+6oUohw020/7yyKuRItPEOFmJzRT6WywRY+s+iDEg4cgaJead
I86bU+BPEWR/dGEc3c8gisuVOF75bTwJIDnVAHdi6vIXXqP232OC9tNAU4K2HreVYI9KHV+NJhqp
sEkq7hXCWjZTecSnPkhjJIynOH/CfTa/zOQWEkSNV+0T4H6mObVRcyX7Xro1Gy/fTXrLn/WUlP8u
ct+/lCNZPPaiJjxPUmPBHe6CF733cc4Ia7+JoX1m1rHMp8y3C+Z8r/aqv5GNtnbNRodwoOTKUQlo
GspSMLht1TZXAFgRvvcDQWL7eJ11PQhU1SCAhbupTnvIaYoQ7JQmQVRJ1fGaqjQuNb8wIAXJ/PMw
yZ+aIRcxqvHROVv1WsUcEaTPn6aRf6lW9Dh5YuQx/IxEl+FeBLmM4yfKukGVWo/cuDVYaoUXRBPw
DeVGkq+mfPS/y4mR71JFApwdmgnC8LCd2BGF701PmZHWmSv0eWG9eBGoMWzplUTflM0UVJAQ8ZPo
Eqt48VMDUqKkd8H9VAvjRVMoNG0yWHG5KFca5Gn5BwEgd4Ii8F9r0RyueMo33oXKI8YW0rG4FdpS
2MdajWysWmXXBWn2FkZ6sxoE2djo8Yh8UOjNmdqocoeHszmMUmq7SvWEtS9Nxt1kYZvye3Hhf5/d
/6A5+dmz+/jy+uK/1N9fql8e3vM/+v3hrYm/URnGXVVCXYke6Owv2/+om3/+Q1V+41XNoxerTPFN
e+mPZ7cgSb/RneXljdyGZuq82/94dwuy9psu8iLD3Es35t7HX3l4L8wtNRWNE6gh/Az+d/a9Xry7
g2TEE6QKE0ef0H9EicwSa8I4uWJjVlszxcaixOMB/iHHGcUyaNmIpPLM6IZ+5Wsl1BVjV+oFkopC
fftuKa9/L5L+n6xNr/Mwa+p//mNRE5h/G75vqK+A4KTmvVS08XNNUHiFmw6miOvftalmpPA5bMsC
fTivgSkZrCgLoOsKZY5fy6dqBFTBCDvPAT7zKNdrGTweBEy3mJzcs32Hhqp7Fo/Hd39f8Pgw6Pz/
v6vZxk3EIQ8ahN1oU+qP8/Rm0HB9n7o0zs4U9hcOXx+nuKg9kmxPlPaZItnU2tuLD4niUoGMrivZ
btyBji6ZOrICDlO+94oruMW4PysEnbN13RNb7tflXpT7vSbPND1l5upNcC919jhRGHSMQ7hKHW/t
3YlrChGpLcOgVuz/4nP/WpH/uBaL8v+YWQnEZdaCt/JaCm9lR8eiNnakja+tBIo31zgOH/Mzn+D0
qG8CXhxdwNu/fu/QqsVCLlvPUaAcZyPcCPhFZXcGQvWG3fiz3fDvyf0xzBIbYMB+1/WEYcjW9+Km
cTEao8MhOibuqdWFt+kdw/a3WI/h9VkktnBDi+uI6ecKpprhdCtpM7r1NQ4ujvYjXs+l/fLprx7r
+fv/+RMXx83wOxN9E34iotUbvbRwQsOp3PSKQ6XPqj2pU4zFurEC9/Nxz3yBN1jMuxNn5GPUGh7j
YgpgG92rVX+HaWR/PsiiVfrxAyxOmhqkUmjip0UwkdYBOfo2ugofim36pcfWJHc1NPe33iXvvM8H
Vk4HlD+XdXGsCsy5FPwePQcbnUegYE5zUdAKirfjylhj6OL6G90ObpFgcNONDM/I2gh78BGuvlK+
5y60YHfcnpNyO7sci8MGzr9IO4VfFe3wJahX1a67moX5TBejL+SMLueuoocW5pnl+A8Dz+gmitpc
JIt+R2tagiXPp1zceMfxZ7XT2OPhyrj0aH2swld13ThoNfw1EcJ/f/4/h130PELSbGU0KSTUq4LQ
ej+jU6i8wYp2RFfe/hfdzPkvfjzxf464CCyBgiqrOofTejWt80ttDW7JX3WoA4prHzS5tp8x5bGL
Rujm8y33a4fuw1zNuS357kDl3uirTc1cG4rbZvxYlOqZr3j6yP4xt6XobBuqoxk07B4VORYTMWas
4Ezr/vNpnBtkcRMnSIp20jwNobiKkuNY3Wjh4+dDLCAFH5dqERVSxNrKdmIi2p24R5HjEfO1rfZt
egqP/draVLfNo+yma0QqKTifWcT/cOH+uYqLyCDyeOg86ppvqUa3K1Dtm9waaVHB8S+6lXihbvsL
dPs26u3n0z65QQy6jqpiIiehLs4geV3gmz1bs7MUmPr7zvvXw+P78H/9H/mJFPHNHvXD7n83xOK8
9akZFAhreU5FFgPVfl24yS5/UTeI56wRmkI+tfSdlNyqdVHioKi0w9X6Jr1SOYvn8Crn5rs4ijwA
CHZz7J8oIg45FSHxy+crKp8ZYkkdGSgO90kxp4374FpJ59Tl7XMOrwlXugpntb7vNvI2BAyYp461
z1YxYNJz6ev8APkYdf5cd9p/v5z9KQoMsxzLeU9Ja6EizmlP5h7z2JVFKlce003txvfKprhFbwgV
naP0on5rHischc6qo87b6OMe4JkEYEVTP3AYi3aQW7XlAMsbHc2Ja3kV7z101g7t1/Iiu8QQcGX1
dvV83nXkZOgACCajik1j/Y3i/S4CohFjqpHHKkx5RFL3KKewaYQfn3/zBezsX8Hj3SiLADUI1Ixl
uZgjvIgzuy3++P1OkUB5oCm4mcvHzjmTk9NPhnejLkKWTq1LoWROyEIIy8bj8M2Vfoe34sb7ip3S
BlubzXzBhOyuHpmxe30br/8a6On3ueNrQt8aziPuAYsQUnnhqMh1Ttocyt/TfNqlhXQGPvP2lZb7
5/0Yixgi0vRsq4IxOuqLzgwvZRevMHnaZ3fmNTI8u+gWN7gn/ba/xw/j+myAPnWY3v+ARdwYrKlq
po4fkMF4Q5Kss83SifHDsBysmELH/zqlLvI9K989x1lZoFI+LLC+uMQjyks0zxm7hm0xu/Z4rn4f
7tR1uhbPTVT5Faj078GwiVMlcIvmG8T03XnxxAac+Pw1Z8HwGQ0fXSEY7oZ7455+mJtd4w61R860
smcei7GqVvE9CSugs3Ir7vNVfqWfS9hOBdSZbqLRPcOScCmt7JeITPbV208KX/pV8Yp6DeseookI
/mzOj8+drFNB4/2I8254twg1Dh9JCHfUycyHSr40wAzUZ/KNc5NanJq6wJBvauZJ1XhaAU8Qy/Xn
QencCIszE3tmoRTIfzrjMGN7rkP9nAPfvOk/nMp3H2ZxKLwEgCLdV3K/9ralAxEixkQBlM6105gH
Kw1toRrOpEonDyI1JxP/BRgE2iLmlT7N8ipgzHFWP8pFWo0o7DcrU8jsz9dvXp+Ps/tzpHl9320C
qxuSIVUYqc2mlafeoc8pSQ+GdIyaR117/nywU48hdU7CaKZhtkl389fRVGUAR1HRA40ush3ycMVa
O+Q/kN1cy1/6C33dPc/vA+tMYD2x0SleosqgQRiQzWVtURfqAulr7q1QuRmDH9bU0u75a7i2t5Ci
mThSGSaivyaeVL9Ore+0YkywqnPyQjt0yuSovgigAJfpaTPV8PCGr58v5omdjzb5nGlgFgUcd5H5
JHKnjHFGtoFVXjG+juLr539/AYd9mxEIc1CWeJSitLwEW1u5MUljwwDRzt/KMAjX+P/ZmZ1eZzcD
eNizudy8RIu9qM9sNBMVCAhwS0qamOd19/9IO69uuY1YS/8irsUcXsmOJ0lHWXrhkmSLOWf++vuV
PGN3sznNsa/9KFvoKqJQKGBjbz0gbYV18Wj8NB/mp3xn/EApj04EUFyTSSl32mXUB8CP/DQP5Wt6
3Mqdf5df7vyK5bRUUPbshYO3DPrBZk6o8iSv+DkxOLaHZGYzsVjwpf+fbeY4MMMPJtNZAiILK3eM
ISG/aWHZ0xIkvsYfgJhk2dMMbiW6U0/KVJw3Pq7I1RarZABWw32YvkJZYhGZs8lxkrigjS5eKNMz
ZNhe2yP7KIR9j81JdqqNQHOzr3QQ+Ki2jcXfY5ULizHvEcDkzcydO38B0XGeT8HRpgVPdSDZ5AxY
no6ltcW9oAyS7LQO1oLmMNFWEHx297dwGVWEBTGEIdMcEeTsi1imtlnaRqEye1YAwSfq2n6jHnR7
435bt+IwQWyTderWIqwYuTJFsHTPECx9pz7pqsHjaG2dvNVvQ+D628riFjCNKTcna56p2ckePX+k
++g89DBIu9CvhptiXL/HtC7d76/N+8fgYvP0fOwlM2VZouhP8bOl/P49KPbJPjv2nnVEREeGqzxw
uzfJYatetLlccf1eXHpjl/bMeovlIjPu2g/1G/+sPcM9PTLxGO43BTqWgW252oXrD2ZVI27CahnJ
furPxmPy6lMQgNp7Dyfe/0dr49YgIRScrWHwNObfhdfUXZzTlgblHHwXkwVB0aGNEByNVzHLkDKo
Wx7DDcr7W0dlUgPio7/o529w3Y1c9GlSO4h8Vtpbs2hewZb+2drh1q20TI2ErgRS0hYvQgbPiZfX
365AJ6vqgx7CdSt1ojeNmSY6gKDRACCUg24M95Gdd+FOMSCmfYSk1IWV6QiO4HviQC930swvgKD+
zAA5zC8Kf65ubMTNg9U0FEsVVS7NEtPVxsK78q6fWnmeYdE4A1LJ9t1H6AXeMjF01D81fzIhfJie
YqoB9REWtT8KGuhQrbmbTn7zQRY/Y+F0rQoTLqxUPUcM8lSvOfbnHMJIMb6+Q1VcjJh83eLauCkR
LNe+CLuWkXf8J2LtT9kL+EbjiRFn12GcWJ0OQJzsA4jeZzBA92PxTbRfrHWRo2dAUtlxzM6QUqDj
ZgZAZNTdfSMbG7p8oabDZLSMcQPNLOHAiNxc/TrO/5JUwSAnvvIec5HWtX08mXaClficvMv2RCak
6GmFndvjdt1I7MtVGF4YE1nCRSCUgqobNXlCluDQQrjVnv5SXdoqnmyZWZzZrJXGJER+hmTDf8gP
/Sk5q4f0YasAt/aBiAmQemgMuyPScr2asQ27Wge3CoYg22tg3hNp3Ju2c7zvBzcRiE37zc1jaOBN
b7gIa8nRqhbmC8+GxVPubPCxsUvEhUZa2nC5m3q98AYdbScsqSIZX3ygqjXDOev4QO0ODeXUjZ81
F2wf9YnCq38knvQtfJF3EM2/JAd/f3+da4fq0vbiq+VGMDeOImzDiWwUb8HdbhzbG8TDcnniJ1z4
X9ebmV+OmBB1mOhUw3lPni89+5BXJTtnNz1u3sVix5Yuf7mqhZME3eiUmjhf/aHb57gktI7mLnzJ
PpBtbKf3W5u4uAx8MxnStmKF4NQ9o6+9MNzixhSB/N6KFoE+gfEnqePfK1J/paor/fR/Nb+ZSgKK
39XT+F3/2UZcN1tXzE3Bcvn5FtE+Ah80atrYU3z3X+tzDTNncBop0u7EWzE4TzvzEJwlKrTDk0jy
t+LKbSK3OB6LuD8o3VAOPO5/+w/51fCuev5dTYhcZlTA5W2cx5WvScbPzBz8lRA9Lot0STvFxJ2h
Q1DkUFNCaBHlvH/oFhP9v+M/1RFmj8TTnorFIv77SZSXRZ/RNt/ZR+2D+qDvo9cf8i//oTsWz9a+
ilwo9qM/1CcVXe1NfoWVFTqqqjOHxTC3ysDj9YkcrELW2FLUrV6zF2VHi/yov9Xd6qk6iyqktNvq
et6UGXCiK4viF13EgBSOpGQasTh+qZ/UvWAhqffacdxrnqAf+bdVT2GOHqAGaI0ZMyps1+akohyd
aQ4GaDf+lOSfmTSBwt9IAVcuImbVQLMZlAZlWI+vbQSprWRtwUU0Or6LeELtQES9ZWTtS10YWdYp
crlo6XiiRtEV01cjgK3aTPQP971x5eJmsE52xA0krtVFaAkL5j2SmoWAUmWy5f2gyG4ISYkml7so
iQ/+9GYcXu/bvA1nVOmYySC3R0UOQOD15jUJ5aGsh4xZgSg/gYDZhmbYmap9N3+CQty7b20lhl2Z
+90quHC/pDN7QJGw6tvfond4YMSLSXLTHcX3ffEQH0TrI5oeeTeJC2nr5X37ETlsNv/ogmYXEbvr
xSbVGDlRmvRcCx8LJiMUO93dX+CtL15bEL/gYn1aXkTy2GGhQSrACuAq6WmhQRf7780YTJ/hLkxh
0sa4NmMxQuDrPWYUtBek89Qf/c0S681SxNNPUSH/h28CnOgiNDqk+YHU8PSrYqk4VmpZHrvSyl6t
udwKwzc5njBFrw/HN4gRS1MWoygVw2kQ9FTPo/xUGCSTowHKeisFWjNEsAWGCfpVh0D4et/Sqkht
oyxH+HyS3WRVbouAT2iVTxIo+X/5iQT9OpPX4lQBAV6iIGZZS8dgzhAtQAAmk1DurPwd5Pf7+2Zu
L2UNB5ANrjLiOs3ZhU+HaCdVhunLXv9FkAIhGvFuPhZneJ5pD4cf71u7OUDCGD08BCApu8OBdL1/
clDL5hBDFmZU9d6RzzW6Ovct3DQtzGsTS6hDFwPslxxb5kbm6PSHaQ/n3EP20drnpxmqn+SLftpO
NW4cQ9wdkCHbgj3wtvoeUHrXS7jyvRC2uVaKXXNCNwQqUibNNs7u7QoXthZ5XBlHDB3r2IJ58fuY
etELQh5QvZFESnCrBNrT+Ek/yKetF8bNgcYu0VfmShb486WnaIWRjalO+tYFyJ69S4V82YZ/3ABz
RI56WY1ZeKNUm6YtibdnfzC+TPYOAIHzCBzRa770+/ql28GhfR5PMJ55zFTxjIqPaMZR6B8et+WH
V26b61+ziMaKObS2OvEcGLzCRbrDPiUvJHh7Zht30ivA6yfBnSX9AgOJCoB72pJiuDkui90QX+Ti
NkisLrZQAaJQkn5rpgdn+r5xWISrXD9G6GNc3AOLeDYoxeDnFjN2g5eDlgfCvpsPOtWn7Bi92ju0
h3Z14wZfkjdbufntgSHaQLMGO5AA3yx7i/1sBHYvIY9aacbB6R6SCJB+rHs5okn3F3nrtlCBcFkT
4ghvN9VVgwFdZUhU3nN171XQndB7Y5Z041SuWyEGUFWF9OAGcxgMU6ZNSusF6XRWeJxqpbgZmo3w
dpvisRiTXAtdDhM4xCKAhoYxVfUwt+h+ZqjG9WcZlijdeTcXv3woDQ0zfRoqc2NtK3VCYVVweBJX
iNqLxLJHm5TxWMRDDXfYdy/5ARFNz/GkZ7BxD+FD6m219VZ388LgIsQlRlmpU0IIVU1mkqI/teF7
0H2+7xc3AEdTcMRcGFns5dRb0ThFYwuGJXo3H0D8Hts3ECraZ/298/qdKVqqGsEb+919uyueT7oC
w7hGMQpOjcVmlhYyiJnTt8zCWFChtXZ6pGvVvGlbAz4hxu+2sCrq7SGndwgvE/9CxbUstJk+87i8
cGAyPMwH4yAQf+ofCVidmhf3vDFKcBuyyCYujC0iSoAuYAdrYgvz1SdnRtBLKvb392/FN64sLPZP
DkvF1gYshPVZsaZ3pvKnohof7xtZqXVdr2PhgWlh1mGRYoVBSU/eKy6KRTRiPjP+TNbsabAljtHG
3q14Bl5BWvRbI5tk4jrcg0VEkkgPKCZ32uDOCqCuuJm/dr1luFOcbXLRi8t0Ef2v7C0OgI2KNQLB
2Bt/9ijpkiilFIJo6DE5xWt+myNtbYFwvhCLKZxz+ha3O3QqXY9gdOepPBAnuCs6szlkkr+XmC3f
+IArbkJZRghhkKnTNhd/fnF3QuUc2JNFK+0vNRjlsYRdjclhr4EirPiDuWhAWmp4uG/21v3pMjsM
GZO2C7a/xQq71sgl2ZcS+mqvXfbTGreeOrfLMoUaC+3C31CPJdaonWMwWgYoszFnCem7cvrWWe3G
5q2swkYkAsY+6mMwvi5WIad11kcaI7nwJhD0y/RbWZQbdPa3C7E0HqC6GFO0yMcXzpdYfdKpsV14
PsNTTWbuYslHKK7d3/8gG2aWk02hQ3cvYVDZ01Tf7ZFcteeP5HQbG3YDCzGhNuOzo3WEqDeDSoug
NOXFICdwyntZAYUoDOLodiOGGu6T6owgixvpIyRuxc6s5+P9Ba5EKkzT2AAphZI1vGTXjh4Idps2
Y4VIKJqMWldevot3CqK0rsZDTmKU3Ys2i7mr+3phdRGrmBinoFZita2styE6klnA6F8+brHUbdlZ
ukkIWjyC7MeLYgjY0fBsmmfGZTaIYm8dXvDLU6sAx6QYdOKv9zANkXufnaHwEPPtGlmogXobn0mc
metgK4i0EJe3bJK3GwhPEJmJKmuocQoeVFUwlIeu5HWMceR7+XP3uJVCrS3p0t7iA8nTbPpKmBRo
/X3OzYd2e4hi5dM4hsOorQFZvnkL1KvCpJZstNcGr0bG+yyDBwl36leGzmFryJ7ND+rX4TDvgZr/
Wf+ZfYVifmftxrd2tj2scnuz/I6KOsUSyOOgiLn+gBGTBYkZz+K3OG+yd91RejHPM0P7j+1vgl8Y
mOlWWW7xeeOzLrHJHHwRjv82vNjmSFJNP1Um2BHswZWMyZNk5X3QZ/tpTiBf0b8kXf+jzNPXRIs2
EruV5ym2ycYRRgAUhr7P9aLrjkHnKh/FoucDsrQlSE2oHJECPVqKN54ippGlXwNMoz5AvGJXPg+f
t5o6qxtviBofAApoUhbnU5cstSqDPveqSnDJRB+CDj3jUj5CDzJsRdmVM+RQHrAslRqSDpzresFN
PeqSlDEEKT9oME251mP4XvIEnbPzq/223X1YefhYjsWUBK0HyA+V5UVYBMWUqToGzedhD/f3c/Yt
RMNOeh73gsC29srnrRLZb1ddBAp4eUVJjnFX7WYEEVm/tMpbdhTk3SF7aV6ix8ZTTsURnV4YVYc3
8/fqzTa4YO00X5pdOHIfS3YImpK/OGp9iKLmt1pefQ5929j4iiuB6Wp9C4/RfB9OjAhDfWT+TOz0
U6i93ziUGyaWI4ZdGU5TZ2Ni/tk+tR+czwhU+rv6JD3b4IvckQCFeMF+w6o4bssPR/3PUaHKJCgu
YVxSMlZDWsAlKD9EJ+mHmFYV3OLN2/i1O923JT7GPVNiAy6S20QegDVkgrbQf4JQzKvB/RnWK9iy
hzl9KwRK/4M9SraUNzSA4MtkTdNHKoNSw4ZmXf/g+Fn5JpN7VMUbBarEWjOgGbG+dwipb4DB18KL
KDU6ClV3ulqLE4/IHGgUrcQrewv58/nga3CYKKrHDOmGX67tKdUbgUghnhLXF3uqlq1SOhBvK5Cq
VSZkV+HnnrklR9qNGjqt+rwBBVg7cZcGFycO2Jvk68j4emUTvQ1DnphF6Mph/+P+t1sNKJd2Fgdu
MCrVR2yOA5d6wTuduf5wNzPk8RL/6joiiihzIFywH3/CeX/f9voSYeMlgFJoXE7uFEZk9lAK5WjM
oIQ6+hG1aaRuzzAXbTYyVm3RiGR2gBv55ukl1VmqaDG2hNYANUwkltxGd/0zTPe76ak4oEfNzNvW
BXhrlhkskThSF1uZGC8UZ3aKOcCs+V6yOg/+SFi8k92/3Ugx6cUmylxCgBoWV31f9V0CjRp0dPE7
aMuYawMcqHz83xlRr09AWSL728kYCcBMtGhM65Eg+t16wt5G5+u1iFv+IniZgQQ1o4YZuWW+twkf
VEnfiI8r7zFsOMLrGc5ijHhhw+mj3Fdr2A+Vvo2eIiNNDllsgS5tlO5VN0ZgJ1LYnIx0MmActP6Q
Osc///vd1EAvGKL3qd9UhKs+Qh83Z5lVlXqU/L5pHf1IqdrIAtf879LM4qMZcR9JbSx2U32NM+YS
gGt2tfyvDzK1c3TndED/KFQs99OC8KjpFJXBrbbd8ZY1Idicw83mnYix1/fatZnFvWZ0fo3KEWak
kLfsQf81HCtPg7f+D+Vdf9KO9hfzTXfWdNcakMT5D9/rYolioy/cUvML5FgzbI/lc6cdDftzbGwk
JmvL45WJQ+IT1MEWpziFszc0dAaqQGI49rmfAmgT/4Tfrtki0V4pblPBuTC1cAvibT5oEaamo/4q
veF9vm+ec2Lwo+PVe+uIHhbVnX3yBnrcjY1cyZoZraK8DZqa5tJN518ayypWfab8bMuzX5vvDQ2l
Gd2FPxPDYwBvTt2UkaAIQpv434fJK8uLVVuxUUWJ0hK1/NIjYdnB/HZMoIq87yorEezKzCK6GLpc
NVEkzOQ/7fHRGr7e//vXvt6VgcU5SPI2mgOxg6J4SatA+5EN5/YRVvunIjugM/YgWtjJ5FofgNts
8T5pW+tbHIV5SqdULlmfZfOelifTzTrpmM/2yyRX721Ui1O9P9tpcMyNdAd37UuBwGeiP4cTgMZC
doEoebWje1pLJarrzpDUv1X6BPyts/PLlIdp/qgP9I0YXc7nI2XCd05y9m3nEAWSq8SW1/SzG0H/
eH9jVw4g+2rqjDWBerltn1Wg7CVmgZDATfQHaGeDh1KRrANUe0P6tS0m7ft9gyK3WgQ0DHIRUeqE
amDZOQulMBi7iQ8Z0pncZYk64TPJCW5w2sn+6DUlgn9SbGd7KdXt433jK1fDlfFFghk0nVapBcZr
7SlRvqjmu8rYqOKuegpTJNDAk5rcaO+Fdgyzakk52le1lySZITGONw7b6ip+dz3J6W6l7zrNLCG8
LDJIdn9AC+Qa8zdBL3t/q8RW3HwnMRHDQ0OAHITjXAT/eoSDQRYjfanVPaXQNDfUF8LhaIdP74du
Ky1ej5AX5hZfRveVNqJ0I+o13SfJDb9MH6O9RGAGhVW+K7/JjwGlsvtLXHVFXJ8OIK/UGzSso6f2
aMgpyiwO7C2S7cbz4MWD7rVq+NJMjpuGgRsq/cYLThUx93prgSTCw0CPH/lOZ1m0oZfrl0mFFwrK
unmnuJbsQoqr+PCYvh3bx+QoKK6y3Vx4ZYlynfHH2O/D5FhsQ6BX0KvXv0U8Ny8+cyPB5RV3v3+L
cvj9EnqTPDu0hKRjBoRE3/rQt/Hm2t7CrUrDyk2Ll4ngoX8fFWgDA+mbgslzyvxkm/XGgV+BBl3b
W/hVpmQ2CAfs/fUGUtz0DdVY3WAowE3dATaI6QSpfZWft8rNt6cUy8ASQCXoKxwNemnnsh1ySov0
c9TqD3KDvplab6QWW1YW30+CVzXtc6yo4bNKjjimJ73/8/45uUXEiSCgAUxBMH3l7aBBI5v0BgfF
99v2wSCP86pGGs2nVKr7syUJyg2t8kEghXL/Okw5zL0AmJ/RibA+ol9QbtQJbmOs+D1ANQE4qsBD
F1kjggxO4vgJt3GdJntguOE5LObkX7dAsMIgIHGc/uwNTAZaHrtS85AI2GXy6Fpx2LwOoyJtvIpW
F3NhRvz5xQnsmzEY1Tlgdjrq3g+Fwqfs5q1Qd1s1EmEculMe5Fz0NzBDbYiDVpFSb8x62x2G/uAE
0RP6tNTjen3j89xeHbC0Uv2m2UyF4xYU3AVmVilO6smz8iZFXyLmpb5T8iiCJ9j5EgT1uO+bYUuq
ftWsguY4VQGQqEuvGBKnKaxOmE0fq05/iLRn1Rrdqn9sE33XdcrGh1s5ejxYaNqj3mLR5xTXy8WH
S8xMQzvPYgS36/udpNrl09TGqpc6gfb1/glc+3w4OqKRv2dil0U/etLRxAElPYS4zR/Pg5zvOrl7
r9XlxuW0FjCBKP9jahFQGhOJbtnCVLN3uAE/qPsGhXjXsVy0jqy9gPfZvWvpbgyOeePEre7ohe3F
5WAz7x4FA7bl8JzkMLq0OxpHG7f+2nmj9MaThF4+sPXFU8WWNFjHW4wE4XOBuu0Wr8X/Ywf/MbA4
0ENeaE0z/t7BYR/CPwRQsW88xAv20rF5Xydu/GozeRd7W+Orq0sDwPUbvwzqduGRhjLJUZ6oqTcr
iud0yGBBjHLfE1fqSKLiTdIioK90ORc21NlBCIn3kKcXPlG+OLUGtJOSNT8irvIIqwwMxrV5avX5
XQC9+UZWutLbp4SF/8EkwLmDuOb60I2oS5daXwv3LMEbIT7kiT6QcQQ42Z2T3Wzvh9N/uMqvjC6S
iKa1E4prGA2lZycyXJ92F8IGGzsrHG+RFioIBopxIioVdNeulwYVkBYgj0OMPijk2l/kZwqnVfCg
75yj9h23GcqHrYftyoAm+0nMpFoLSvOGeW3IDS3PxlLsJ5y2VEK+ao/Z88RA3ElIhINaO43GrvyI
YOFDcNiqMK1/zgvzIlW+iKGmZFTg/TBvviLB8XZGJCN+I3nzUT4kX8n620dnl21EmbV74nLJi31O
iwD8mFOkXvYrVd4GabBv2jd6WRyUvNn/W+pGeAzgthEkJYLnjffu9QKLtLCLws9YYGg+9635LlOk
L/cdZyVqXppY4vttVCHmoGM905C5hdbtDAWyLX+rgHZDmbhYypKqsCvHKnbqPAWvYbnD9wqKIE9U
I8Od/DZ8o3wGIU17nVIGVIkH9UkwIWW8qZ7/w2m8Wu/CZ2TUBnsrZr3yCPRQ711j+OrLWzX5tTCO
GUjlBTjv9gHc1hHAvJQvJxjV5H26Q/065m3WPrSM9sFJ+1z/2QYPW3fgSgy/MruINUbcOmrfpVz1
6YgSCj1TpTvcd5i1U3dlY+GUra6nk4qUFDMFSP1SiwxeLYaHvZERAqTSuee//reP9vduLjWWE94P
fdizm/C3ji6YsWMW+g+ZP77eX9vqYSCCigNHzr4sKPddlRhdkLA0LT9o07sJ3YrJtzZuwVUrgFzo
pNDnupnUj6IwGTMTUKPvELKqqIsRxxhPGunt7v561txBYzWCtFGoFCyC1cywmgXSPPGy3kGzZnow
KvPXfRMrI7tCB/cfG+I3XAZhfUoDaJ4Tz/wGnQ2jHLQK450+uM3H4jk4tqUYenih+yUmaP13tbRZ
IF/bT3ZSUAeKuTVr4ZDxPE4t7SGc3spPeTkfOjt5mmpnI/Kvbqa46NB8AHS2TB7o2EBQ2NggXrvU
zcYXZzzf30rxOxdXOI1PskqePww/L6/wvItHKal9qHFsmK8S6OGc6iwXlM40s/rcZfG7GdHjwE+T
jTrHygPhyvDiE1aV4Uw1ylpeUMduhAJrazwzX+hW7RZ8dH0P/1mi+JQXziK1zUj9Gkvd9FH2T2Hy
x/0tXP37TVNFmZEM72a+2dJbszFyh6OlPlCcA71ZbyRaq86GkxEC0eu8gTVYSVeivIsFqLWEGEcZ
vLbhxipWQyxp8t9GFmFcVUypt1OM1NA0oIy5R28tRBxBSEBDnZO46fO4AZbftLk4RWlNtVGScG/n
vfVlfC80p/2T/sZ2o7dQyu6c89YLePWOvFjlklIGAYoRvQEsVnv9QWOq0I93TuaWP+AwcTWPaZXW
zZ+Bj2Zb2JS1mhQl8L83eNn/r5pSs8wYPxQTOCoRC6Qx9ALFOWcQYYscatUpLeBuoDtRgVqiNkpb
ShUKpRgbwrOcyb8aAXC87/irbnlhY/Hw5mVj061DuaEYZeVkOK30ZEiGsiunQdtIANaXQz4Hkp2H
1BKTn0dJqVWhEImQYyTYz9b2SKa4l5aRkMcMQANTCOUuP08k600rm3yeekdFJjopJ8lDcf05+SAe
FduDFGu7x1AD42Y0snidLt6Fmg3g3Kx1QjuQoVInQVVrN+k3jvXaxl1aWZzqImxaaZKxUqBtFlSy
FzJifd8NVk1QwjJEhZPC4+LCl0N1KOVaTbwhd94Xifa2T439/86E+AkXIbxD3EoyI4YZpAgNufHF
2hqwWruNDCYLVb7ECsNQGCKol3QzYQGqUtP5opeGN+dQqlfjRiy/oV0WjxLBy4iuHjB1UE7Xa4Gr
sQrSdkqgZgpOUoMmyVuHkV+Rx/bNty3GmLWPQw2VARrgHbdw27kLkHRTG3CnSLzNvFmbbuPbrGUQ
lxYWUSCYiyCcmvav9Win9mQc9UNy2KKaWs35TJWxSZU70EE763rfKqq+iCHWuBk9KOOQ78ZHoXLS
PL9D8QIIfsG4tPM13TMZvrWJaz0niMjhWdBgGOEniLN84X+SqYXACrEtWLskxTO4Hz6We+gFGawt
yt3wY6v8vdJeBIQq1kmxw3R41V2bLKpS7kojE8sdd/WH5CQaQe1JKEUlb7W9/YMu2+7+KVNFMFiG
wAubjgDKXywT0EWT1go2R15ZiBFbkPp8CE4hefW3eNc+tuds3xMWm90EA1Z5hFq/gcFx/lSUbo68
XUCY3ILkroVJi3tTBbtNEXQZlrlQhlpr+U3oGT4W2jGVY8RJN0fN1qL/pZnFE73RQqOekDfmcqYy
Xu+03e8y1kTyI3hIotzd+sIivi82mwcMIFWFG01niPR6s1WlamulSLlvmAKzm9DV20OfKJRdvmeb
pNNrp8dAQlHwC8EBetNq0KI2KVszER4sxBqqY/cOppWX34QDXutqE7zrxaE8qpkb7OrnrRN08xWB
FTA6QwRC1M0m9F0vtgua2oz8BlbYLHk/IFradabXmvG/fUtjRpR5gfrTOrq5ihKn9bvSDimUoSuZ
ONI5rixPm7qNg3ITVDEDhT0kERTKADQsPl2qVXLLZA51JRhKeom3Ui1vmLgNObwsGdTmgoDQCFKq
RXowmgOceIXEq2JSPb+Rd1aRPqWm5o4ovKZdfRj6gZsKElWIEQ39E1LYh87ZIuu5TVoXP2ORP5SO
H/jaxM+QH9qnv57Z1gvCNQ/Vm2C3xZWw4iUcc5MEjAqFclOpj/0oaoYMqKVeNWdnbL4EEPza5bgl
1XVz27MoKGC4heEvuIWj5IOpz/JIclzF8pPRP6SZ7vl14ZbhVodvzRIlJEW2KBIg+rjo+6ZS4iuO
T1I5z8FPzcy/4JBQFwbtey6Z8/3wveKVKrU/4NP0MG1n6ZU0WXLHL8WqjCFg/C07+N3cbKUva9+I
KUlq/jpd2RuO8jlibJA/IJDAXb3TDj0CMFFytCBrcc2f814ZuQRk2O03DK/bhX9d3L/qDZE9elAW
pRbsRsiMt5LlplREAqPc/4dNFGeaeovoCC+OtuMPfuFbmAmZPFPkwm0psd83sboS6gWkfgJavOxH
0fAu1CQIUq8yu70ixS+IE3+oc23DHdbNwCkHoRcVniVHQdUEeZPJvOdLR3sozNhFSHo3IkJ3fzWr
Xge90f81swgQqhMNDUh+nvBJeZpmFFRkdcPE2iHiFUvtg+Y1HeXFISoGWEbmDBMwjpyUiazDNM99
l9HDc/6XptTre8qujU6qVM5Q5Oeh7TIVGHQHa/IN/6Eqmsj2wszI5I1S2E0mQDjiuMJdzPAv3bSF
z+WdY2QR9UMvnsii1Ey290o07ube+jwP8lOTZht485UNBdkrRp0p0IIjWxi05VbxqwI1yjJGHqkN
1NcQfQ1zqr+jg73FqrKyOg0+OzFfCRXOjcxKxNsqQ3+W8ls4zO+yMo0f8lqLvgE6KLzKkU23RUXa
u++VaytkikQBAaSLxHHhMnFl21EbYjTRCr5f8dr3QADk6W2uDhsus3IAhKwnxUzWKIot1y4D+DOD
WkVAAHRzZ3SNO+X5xlFeN4EuCexoGkXgRS6AzNk4Sg7oIUcOvXqY3M453d+vlWDBIv6xsDjFQzUP
EmS6NFWH5qX040PWDR+CakuIc2shi70K4zgKzQJYlhJ17khNsQ/e31/Iyoe/XMhybLBJktrKVD/1
NKf+oCb+KY/Vb0ZdvnQMqdw3dYuKNElm/9m0JV9QNcfRpIS0v02+ENPTRV8Nxzo1xRgvmpxfZGNK
39lyXbwGsmAD0Y2hrd3CVHKN4mpnfjd8reR/y5IvcoYI+a4qgnI46jNoKJdA1BenqlMgPK0LJzg3
NvTqhzmTyj0FZ+dfE3qzGPJmoGnEIq73RUyo/F6VpwlsUCzo8Mgbsmja3d+wNSe7NCG84+J5GVeN
VfYTxbXYPvuIvPbTc7RV71r7/pc2xG+4sJFXdoEAO8uoh89j85qWTCior1YWbQSYlah2tV3id1zY
Gfu2GeocPzOLt0x2uRnTqFPyk+TosY7+Q756ZWxx/keQXG0rcFtSd1TjbK92hSunk0dE2ljW1ida
xAE/SAxk6G2akVl/oGxk7HsHikSzgMfmvjOshYLLD7UIBV0fjUY+sqZJeQ2cR547GwbWlqIZkLjQ
boQ0aRmXB0ebAgXJAs/MZ5QgdTdMT8WWWMgtGoVjwwvtryYgswGLTyOFfZIZhSp67sFL/1R9Mh/i
r/Yn5eR/dWidRGJq3+xd+YP+uD3vvebsl8YXX6su0mCYS4HbkvpjEI37OtOe4PSb063mxepmXixz
8bXU2bTrUjJSz9L3mh55UvG2k4v/4HwXy1nGbs2oNbnuWE4qRsPMt77Uuqq8ARfc2LNl0A7yoiqG
hpW0k/7UWj36hu/TVIN9cevFIvbkqsBz7RpLJnlGEUpFFXsGWVTi+pr0JbLir04e/PTT5inIcv/g
KLC6KFsy25sX0yKLNaxSh6Oca1Y/xr6roS8Ghf2wr945h/xQ9wfL09+EL/YXm4GMfQ82xPy87Zy3
uDvWTwImuHSg272Ry5oKuUoS0bOJsvlHqGancS7/iMHfBaF01LryEPb6YyaZf0yjcrgfXNbclUeo
II2i2HTzWDQLyeyD2YDCqShcdeKSHTVmwX/et7IawoBkoukExcONsPuga4nlx+IOyPrvQwRmo9Xr
/5DJCjwPjUPSZ+OGSiIsrCpGMIz6J3NXTdC4KVNVRVe69fjh/nJWrzRABiDIARwA67u+0nQ/DYyu
ZDml+qmX433bj7tq/Gwl5kGJ/y2uAd+AYOtvW4vrs3Sk2tIyUgE+jteGH5r6/f3FrHkA4DXx8cma
b0gHJtm3mbcmlvjQyOZp6EbK2yT+t5NTv0/4P0YWq4iSph9ykfpL/vgkt/5jBhDk/jrWPsrlOhb3
Sx1JWVwNBJFRBbbTJu4YFrscMvV0PEcMn923tr5rtBwAo4vHmnbtAlbot5ZZdiJkvWrtrzp+LpMf
902sHRrm5Oh80fkErbZ4mVWylthVKOKvXL/1Izrhpb6xZ1smFuFPbWK6uwIQPg/xrgrynb31IFvd
p4tFLPbJCTJnlHJyC3CMjOL05a+qyAKvi9SNd9nWUsSfX6SZ0uyrhp+I3ZIiT6n+6IMt2jPhoze3
1MVSlqdeKy2mwtmsMJUzl0tp76c/4WGY3EStdve//S36QhwYmCQgcwQyfDPUURjxYBgh/tXs0w/6
7BXtIVXc5FXajw/DjiosQP0+3Vfvt1WNt2wvQafOqEwhiSJbCXnX/DSfy/eG4oUH0J+u4il7/xHo
Ijik/9D6uFzzEoSaId+s5AW+Ejhh4clmFkFyNGhq6MEP29gbW7waL/7ZYWPh+0FZ20OQssocMcU2
zv80Ztt2Oz89KG3+M6ibb/c/6fpJ+PuLLvFjzASSB1YTODizj2d3qqq49aSsccAy5JViuffNrZ4H
kU/A0Ev/fNmINQ0pYiCezbS0X1P7HIUb2eHqclAEFtw/1KtultNDXG3XbJ+RURhLi90s7qeu/C9x
FpkHBu2ooN+gc+SmkIKhJj8JeMeT6U725MbB1ujB2tHm+uMJBDnzrXaKOhpNbjRc6OP4eYgekjh1
+/olLr7f/yZrZhig48KAEhTa2MXbwDFTJQ/FFeXQyOz917YrTqrNGEmyNUa81o2inEetlJwLidTl
/SRnfRFbo2gjPnWfIBWHCGE6FB+0feltR4w1X0AslHilCeai5U2VZfBOdjq+AIzcrcCDMYrtVdbG
Afr9m5cBGJFO8iE8gQbtIgCDzsAdDGJif/CPojPr77R3EeTogty3+rE1cbO+hxf2xOe8uFL6mKvK
1n7HYHqkp2xf/Un7xnOOFeqP3n+JfperW+QvZpuDBtd76jEEPNt+7E0Q8NXGqV19hV9aWTyEVSka
uqLnU4VPJC4/IWf0slN+QDtajRkBE9CXX/rBPKWvw2cNYv/9/RMg/vp7n3BxAvqM0cRiZJGllJw7
htAaaThb1UtsVjtT+xjIWxNh604DHwGgHrqKlPCvP+KghfT6YjrQgtrYP0an4gFBTWZQNK97s02i
txZ2ARJqjJ2jMMFb5NqcU4Zod4qMSsuZfVY1T/fL8/09XF0SHO+i5w1g0Vk+P7SQqVw74tFa78SM
uYBHkhY8ilmifB+93wJI/m4BLD/apb3FOYC9oYgjm6L64FWfnFO31w7ZqfkYfANixpzYcf7UIaFV
7NDfecg+xw9bpFNrYRNiIXrC9AIFDuR/ODuz5biRJMp+EcywL69AbtxEURQpqV5gKqmEfd/x9XNC
bTOdicQkWvXQ3WVdZvSMgIeHh/v1ey/3NEP7Z2whXPUmrR7cYAgTT1X6b3IUflWKJj9sbO/aJzw3
t1huHzQ6BAGYYxjMcIX2YGXvpe/jvXqAWNN2AaAEhy247Vo2YjsonwiK4OuJlMCcprFx4swz9fFZ
t5q9aal3ld7czUl8p87SRvKz+k3hM0VyXEylXQ24KuPcVsrwezZssr22cOsK3E6zH3fFJ+uU3Qcv
5YP5OHx1Qqa/ERgS8lqb1DlrH/bsR/yui5wFWKvrLDsL+RFCkCF+7Hcqknc58kbR0Xy1jsNjBTxu
y5t+40GW7nxudfGuakuzB1BCnUA6zXBVPbScotBz/oai1gDffDJeqFJr78Vr+rS14rWL8tz0IudU
c2PQ6oYFo3/7EgXjW1IPz7Ky5cIrHkyeCZaCzrzgwFhcJcjvGnHqg9FsjQE1HdM1K/Pl9ilZWQmY
LAXwBOkSaKXFmQxmeAHyjrAaMQc6pPpunC13yr7+uRXBNwuxEhWKqwkZJU66eBKAWb+LvEA7NBFs
xaO9kSqvrAVmeMAgCngJAVe6jC9x0gdjM3LgmySLhJbYGO/CRve/atasb5Rz1m0xUaoBNrimttPC
tBgiifGsWXtPZCLm9PfcWvvb23aNnP1NB0DhQAgsK1fU8zBjjJndBHRa24Q+WtE8F9A2VVbxJan1
PVG28wob8i+zjT5alf4DVeCtLtnKTQ/lC216KCZ154orJ3UKJbRGFmrk5UkOua2yqZNclVQXkgDY
wqU7OYqOtxe+EkUvjC7Ol5VL+mx2rLtXumNV56+DA8Cnn+HuzPTHCTXGf+E656tcZBewchS9PQD6
cmJ9Hytvhpx5kINsPIKuMYnie55tpjjwZ4EyqZM5VRWxrkN9l/U7DaC97/IM6o6CKK76POyGQ/TY
7RisN/n/d1nuIpBye3NXojUDNYzuGKT4GjiWyx9RTlGZZT1Hvqy1oNtPYwg/kaa08t+m1RAypwRx
vA2bax+UUq4Yj4O4gBfGpU1ktTRzsKl+GkE8nvpchrQT8qXwifjmPDW1rzzoir/FrrlmlfoLkZpG
DuWXxQ3h1JKe5jkBYQ67r3U5HyWfJ0dlvs5mcYqM7POfb+y5uYXXggg3jIBqn8cIG1qsP2dGxJu8
ged2qz26cjEImQjI+yEoYtB+8QnVcCycNIH2JCqqTxY994mW7+3FrJhg0AX+AIqWECUuhzWKfK7z
JuRE5I71vU+nj4VCwnTbxvW4sgkp45mRxStGG+y45dQJxjj7OO/ynQbMHKnyvwDKQGnxszxEw8nx
dCDXxS6TdibDAz+G/E76mLxujtmvrpg0insW5NVVqW5sKVs0RczhdGgeZY3beBUEzD/MDqpu65cQ
l/0Xb0UOIgYtHWTSFaw2j3vwrgIpNDn1gUad27Tf6kw63t7mlbuKYQhwDhpJKWXoxTHorbEMkgQ0
GcNn95MB/7gd32uxv5Fwr5shqIhUQoAqLs941bZq7Vu4P1BkRKS+20kH//Dbv1iLpgEfg88TktLF
WsqaSussAS9NGn9nIg8whLo7zVut9Os5PTyTNjeNNJFZXwWsYEi03q/J8Kxn8173sn18CHe8qx8F
J2+EJsBWSrkSleGNkVHhE/iaK1BVqHRzOykaD3qn/qlYUupSsxtdsp07u6+27oC1b0W2h7wSiEz6
eYt4DIJL1dKQbZQaFLDrARjXJ03eyPpWUgemGf9r5Op0h2GTleKiGYzpEGcS40xOOEvf0TqcnhtV
r97iMgprOIh8P9y4cdb2k4IZt5yK+t6VyHDHcFsjVYRIqWwqt8yd91lSXjpai5B9oW3y525J5437
jec8/7BwSzOuWn+sANHKQejJ0+cAfF8IG/cfW2FqTqB0QQVfI5aaTCFJqdnQujV2wfB35+j7rttS
WLr2DQXyFpgmBeOIbpja5Tm2pGysHXtkJiZleE5HLEXP3cDaIm+4DrcC/Cn4p0ARMq+12LLRlLTc
TDHTiKmzSYOZdwuytGaChxPNPUWDGG05UTTlWub3ISa6Ntq1+c/U+Hz7g6wZ0NAaEqkUReflMZrn
nkopyreenJ2mQEVWZmvW7NqNqfkKkDs6aLaIRZcfg2dOFyuW2KXsn56xXa35p9Brt9+S5Vh5TWMI
aLbQCKbitXw8NbC1JWHUg5D9Ok37+k7bwRpy0O+iZj98zL8whLgLT/Jp1Hfqp9ubuFLLvDQt9uAs
K0YeNgzbHNPV3nnF+AyCwYsCBJKLoxCtNJ5mL0/uaLD8j/ULFQOXlYTLH7CIhjWFIqVJ+QHt1xJZ
Ama+yFEDVx0P1lHdyScquLeXvOo33PzUbSiHMd9+ueIS4V0nlyoS03TYcdsRFrdSi+vclzWJ6SOS
Nz7pcka1r4qq6uIcCDnMYIHzhW4gksy2V0ngY7oNWMBKKRO/gYqOWAv45WrEE+TLaKRtQbaIahRs
/ZBTPGuf4nfFgwH47X9gaxZBaPnJGItmPJHuCNF98ckCeWwSs2J5+lGW9jUjGeHO3Cn3knGAInq3
De5ZO4g6GhliiBVcynKea8rtSYeWgmqiM7kR6qpjdiqnD5O5sZUr0ZcSN55Bo8wW0f7SNaawsGMl
yAT033HV4J+WHjEglQ0HVFeXIwDqQrrvuu4j1bGjhi3LQXB413+WjzO9g31yDwd7/NyfguN4H33M
UNTTT8q+PoLlnVzZNe7VXfK65aprp0EACdEDYkAJwPflkrNe66Uy5LdYJgm3ghTJ+Of3s5gREqR5
nCbNXIbRVh1yxSQJBsZHDAmMnZk8Gp2+cT+vZI2YgfUM0BIZ3BU+apLjSZXGSIywyp7yCDSqORZH
AYtEyehb9wzVwtbmrfnLmcll7bXK6RonJiZnZ961xdemaXYhvOW3A9ZKJUqsjI2jOcgxWLplovmB
nkNTzvzChzqoAtcZIhB2Y3CMg3KvKeUhHSY07bvkRU5jbyg2y71rJ14ogcJXSdniCqnjZKWt1Q4n
vtpn7wYPxvv0gKPe5cpROpqn/Bgeb69ZX/NLQosM0SKOcwXcgUbFGvteBLVk+upL5eewMwo3UKnI
+Nb8ZDjP+VA8SijYyTESR8ZLq771GuXT3mAyWDvIgeFBP+mWU+cp/C8iowCzftVlcJql14a2lfRY
yD/90NnHdXTQ5ccyyvaDPHhK3Z94s+Wurj7OMkqDae+GXej1MOJWjfxgq5+yPjw4keZmanfvRMpG
eXM1HRCVBTICin5Xj+Egku1J8tntydN+mLVbfcqfdZbyxXydvjpP0051GUlOnsO3dqu4sebRQlyR
wiochgx/XIYDdZ6ncVLYdr+BT8/oPciGPBgdNkLg9by5iZQFSRt5IXCVK2QF/WlfawqWqFnU4CT7
tZiLfYheald+6i3oStoJnlDnFNb9rsp6PD51FTve1XPsOfVW8Xo1djD2/pv0i5t7OcDTJ+lELZ7p
aPkl+k4ATL8pX5wP80v/q34vP43H6ZR9ue3gq4nXuUmRF50lXsylFqGVc9fEj3bpjZ2n/+rvkMM7
MPheevXD6CUfldqVjtGP+L47bc3rqatH+mzJi8Dva1oGHh77g2cepYk5bSCyu/bUfOXjf0uOwaO1
7x9qKDmVJ9R+3jq628gynG5vw9pVeL4LIgyc74KfFTyDxC7oKBlN34bKORTwTWvK1vttNU06N7XI
+xie0eUCWRdPmR78vL+fJsMzYkbT6+JRC/4JdE5VgHZIaAGx+zR3p8YvN0726uk62/NFsl2CBU9y
iZ+gUuEKrX8kHUj0Zj199b6A+Qd4B1XKawKnIev9OOjErD/tqzqvvMb+2EVHpYS4rhwRM8PD3lL1
H0TPNq6qtQVSwKNxL6QSrpBGFgWB2WbCyEvUuww50Tx+Mvsft11m1XPPjSx2US5L3wwrjLSHrnaz
yht+wV9uHbonyQuO0Z3+7D/W+3lvPmheDGnGh9Yr/4fO69ZaF6FyLnk1ZUJjOWVGtGpsnukRVHrJ
/vZyV80AdxIMAyijyItHaJTF4aBHMYeyzd3GeZbGU5p9v23julikKFQpeRQJCV99WUGxR2mwy5AE
A8b/g1Vyz+apq0HOUMmm1+iTOzhb4wprBx+mbdIJuCOB14llnx18nsEZ8GU/9qy+8uJR3RfR9DjJ
r+HmAPTqcTg3tfAXokvCkwVTMDb/0HletjDwusVdgV51/+32Tq6kLVQRSViAr1AnXaZqvd2btOjE
3Pg0PI7K8DrJW9Q0KztHUgTMQUxBgxNb+F2QVWOqSpzspgI7wjBo6Cam/RUlcNntTOvPZ3GYZwXi
AGiE5Prqpk4HqW+tnPZxaWhfm8r8MHbDX7PdbDnEWkqAIQbVFdrUMIktLqTUnqVZK6nHa8+J6eov
w37ao7+Wu+grfdJqN/6EIOzm+2fT7OIGSmc1Daocs/3X+jH+qULpKHnmTjvm35EPPpkP2fMWGGjl
SKu0yS0oJWHivNLV0AozDPuACkRdwG1TAQKm56fa5kYwXnMUQTxBMkUuR0Xi8oh1OZPkms1IYmVP
Oyl9yZ30OIevc6Tubjv92nqojoGTFcXEK/KQfNL9tspJ5qRUOil9fpisnyR9G8tZO8fwHf7XzKKk
HUcVUj8iZ4zv+sfumB1/iBwpRpZ9KytZy8AF4yfYAioOZIWLoDvUhVJ24gvpvCZgaHPuwvzAYO19
6za7/j3jv4ojwCJ1F+6dnXS4vZ9r6aiKDh3/gdFUgIsuv1yvDk1VpOF/6IEEOG0S6LTISz4z7Bnu
BfBwa8miQbSo6VyYXATJoVbNCByR2NwA6FJ7Gg7hST39ixezUFdAAkOEMAQQL1dmNI1upz43jVIp
n0FEv4Zx2riUjz/f3sI13+fOpHQL6RFz8osdLIiIytxip271T92YvTLVsPcLnpLKsDGYveb9qADR
FkDADNDi4pjNSHxI4CWooMzZe25lD4Wi/IjNdAN1umVmEadCP06NVMNMZH8twn/a6fu0NWC06gOW
IJl1iMJXGB4NrpMcmR9xJ/Pksqq2crvUgvM8Kb+EVvFU5chFSPn4Rgz4F98LRgqHR6EMvceSIyJX
BkkaUKH1EtlXDpEUvtppNvPi0AtXt4Yt7rG1zbQY1kNYXaDIlzAMRS/a1rFJCabMd+XgV81rV53e
b/vgygyIgvTFb3lYOqbkVpfOXjO2EziaGXvq0XlWf9Wfrf9oMt8Xmuc/G556Sv/pHrY441fX9l+r
y8kTY1DspDKwahjpYXDUQ1pGJxqfG0FK+NsiYGjgE0DhQ+0hRgYvFxcPchOEJiINejjcF7p2bxQb
FlYWojFrSMnLIM25ynz1oLe1PO1jD6nYt0ybXguwTlmdbxys61BBWY2yL3gy2m5Xzd+c4b2ugmzb
S2YZOY1PaV57EIy74ZZezqohtMgBA5BiX7WTZD+yulQFMQbVivMeQc3EZJKVBxBwp372VNTmlptv
WVzUGKgwODZcvtDcaqH5a5SN9qkyPGWcdoyPOp13299XrXH0+VIoFlwBY+ygNnwpJZVBrhVQQM+b
Yvaarod41hydO8sqw+CPywdiXgLWWQbu4ZZZ5sKFOuudAm+hl5TO+D60ge6qXeofEmdm6qoIt4oI
q0uEiYooJfo7S6evDL3X5xl7UwlIBoSoO/bRfKBR2+yj1NhCxq2awy9N4aHYXKQhvVw6Qy80aWVJ
Bg1f+elpapMPpJTSX8ybDvNWiiUO7eWhZtyFxxgfEdb0KxpIP3E6SJnB3w1eyGzcTn43HmIakSm6
WW46u/Jpi5fw+pBfWFySQE6DaYWzEefeQxdr73C8v+9ue+V1nKIDjYIdPF6cOwAyl3EK7i4Of1EK
r+TSozCRqMqBNq5ZHW4bWgEYgvIBX0s0JGG5etIWHG2zHDIH8rrglO7i1/Y1PvBuh1POdfbZY/BR
86pDeF8gbPO39W2zSC+84fLjsUDI1S0AuHQDl11H1RjTIhl6EKlggJos9xwNTmHYLjr9tZHhFyPe
WMYIrtM/ZOY/t1cvXp1XxqlQ0PAkwl0xPmZO11Jdw3jE1H2veY6kI/1eHvI8Rzdko15x7TSs9MzY
Iq6lueH4ejUglDz+pRavtq/DFLHBWrWShF8aWV5wCS+4qMCI9Vo/+r+S0/BUHKOn/l566ZDn29dP
1Clvb+J1HebSpPDls6JINQ3ViN5f5nVoWOmQKUjhTyl5063ivo+bOyPb0ixZKYpeWhQ7fWZxquw8
7lQ+W/ZL/6V79Wv2Nn8Yva6n3d+/SbutebCV4p0w6NBvxEfBPi2qFwi5lXY6CT3V5+59PMCudgwO
Ma+O8CPB5pD+HlxALkLfRXeUv4fH6S596TaujZWptMtfsXhKFkputwoK254yf1T8F8d6buLRtfNo
L8v/5M3szf7JGj6lRPla/XM+z0vji4hUDVRvaost0Fvp3skULwWhdduRtha4JDeJIzPudAMb9tOw
tw7VMThqx2EnMBy5txXD161B9EqgtQAuXb229FAb4xlriJN+F8T6kteCWbFgprr/N2g99u/Mmrg1
z3w2KxkDVmusNUXkOtPXPpBdy9nD5rxxdaxAZHUKNbRcQVYIfODidGRmPZhTieiqdBoP9lHlrc+4
mLVjcvIQ7NVvytG4zxsXBWOP4Y37EW6T/2XGZyW2ihYo1VJmOLjBFmemManjtAq3cjDH32aASFGk
eqXS7HvTuYMQfUMn4Trr4NlMA92ESM+iYb/wT4YaujmKSDjKIRk+VWqon+h7qg9FFZtuN5hbrEYr
0RzgnmgDwnNLtr8ItFImNZGec0Mbqe2qPizQ46e0v9s4EdepDU8JyOwMhGVJppapYpc3Sjk76A7r
L7BLiSPh7A2Y0MXkq/+wzSS9kneoKEmyiXSwr8sCtTIkyLbQmAiU6TBK3W5WNqLYym2hCkQx0RSo
5dVgjyTV0DUgKueV/lR86NCp3nWakny30rHdxdoErTbg2l+IqcWVt7Gbq6s7s724qWDaiGsHBmvm
++yX4ntyAmvhUZIGdOwxi7+LNjG6Kw1TPuCZycVh5MafS73EpHNS7/vH9GP+6B+BPjz3fxuf5Lvk
rv9efSzvi+d/IW9BIYmRSYa1KPGIx9tlxGEMzPGjkQmKZJqt09Cq8wG10GFjU9fOHWhZoY0jgPnL
TNUx+lwLAhbY1un9LP/ImnxvaL439lsihSsIJEqLQoSUHh2wqmWBcYIPz4QLh6FBXXfniYmYFAl2
dXwKRuOharWDZDduOYxPdVXvnTZ6CaLmHk/87Dg/5Nw52cHPsompJjcRESE8WFX12dchfXWobCTD
rsuKHSFNcvtwS9t2xethQGKPGMDQAaMsokXdmEGojyNPvsh4abJ7WnD7YJyAgGS7htZVX0zHDWdf
+TDiiUkvFYixA+rt8vNb02grbTD6NJCSDzT56ue2uKNJ8ChoRMKT9pb/lY6eHbjFRr/4OvCDnOVt
S1EdZDPtpEvD6Sj3Q9BMSCRn92oA8XZSHrNZnplsGejlavYf59UgjolWiGvAeXHF1GomQwD3PfWC
wJeg+04RIxnnb5RrtwbbrsOHMGRSLKDhw9oWBypI+tLJspl39NDMX9vArkM3i0Hy7G5/uuur5dLO
4qHgZ/EwzBklF6Upma5KBgt+vMLW/2nHoN34WKtrEtPVvJt5ry9BipUR10bE+88bzFp+YmJ0PCTa
Zjtu1Yqm2bzNYdS98sXMD4ZianGJBMnpdpclMdrW+H+1v71z1z7Pzp3ZEf/+LMkq9akf2pkvZLbz
Pp+kET2w3HmY/GG4m4Mw3DC3tayFp1P5jWo7Z1nACJWPXS5JnyLf4KV8e1Wr/kBmQ5VPFvD3hd8V
nTHMhaC2Nc3p5MTtUzJUD0PI3PZtO6u7R30I0LhuU+lbLEdq+4lGMBlbmpeunjknX9ISZkhteTeo
/R/LtsE7TGXk/1lbvGZ6VQtSPUYYuzF8s9jZjl38pCrtyBsJx1o40gi6qk6STw9nEXqppkfpoHNB
DT1ciahHyG5Ja3+vNNrRtALk4s0q3uiurDoGvJqMBJHnXCGznHRsrM5kbXKjyL03V3LwVfLt4NPt
D7bqGLDzQxVlI0i/jLT5yKO1lvG/vjMlj4ny8D6Pp+RQ5dWft8AQ44FDg1oz4yRX6Om6HeteEU+z
uZ7CvZaR9OqpFLgBhNWH26ta2TyyXZuxbJz9ukavTJD6WhYhqcjb0tr1vcTdoaVWtfFiWNm9Czvi
d5wFCzRPs7hoB2iZgsE6KpLVuWELOfvod79ur2ilp0LbRucjiQ91DSauY4VmsyQYXnbOc5BCpBGd
qiM5kwtkBQJ9+kXZR9Utj5vltZUzbVNZw6HJ6K9RuGxjHetWC6NXkR+tagzdVMu+aKO9n+O0dAun
e63C8bkPXuqpOjawfUl2/pbo/c98LD4IFpxd5W/cOSsn0hbDi4zxwOlxBTexkDlxshSGoj5/Tst0
F0U/SI1cTe+9LtkAx68UxAzbYelQbNBVvbp6UPZKC6SJIDl8smu3/Jjdo+mCoq1S/Zat+V9IkVY+
t41BXaAl0C64ykikSK1tJwLs4v9VvAeQ7GR0IPdoP7j1B/nQ7qddeh+9bhU0xAv3spgp5ihIT8iF
RMq3CN9qqCXt0E9gQkwl9GYdSl9TS/KTMbXHMWvu7CFxDd5celxvVuSu3ezS9iKY50AUDbNnxWnk
aj+NYE8hHtIGL9hLnqQ/SG/M43xgEuDZ+LNDzGpBogi8AXAHCDmXcBFNiaRaq+F4nrT5Q0LVHvHW
eLyrYz727UO8CEvCEpzfZLR8WKg1lhM4MP1lA7p4qpfqzi4cqv2o1xvV28UrARO81hxxMDipvI8X
V9U4mXNdZ+PkNWrxAE7qSxdkez0bvxdq/u7PPBVqY4sPZvHlftsEKwXmnyI8t/6ibqKm8CMHeTl5
iTJ8SJtxdkuZUgOtV0QtdbPY2MVF0P1tDk4m7n0Bor4SYGl7PdLsSh+9uK9cu2AXQ0DqsIjc/lhL
M8C+eKkZKDiAVwL+v0iZIHSz+7GSay796UGFRzfuos9K72ylTMtSNDnMpSH18hKRgfbYsz9U+J+/
m1KEa+ZCnrw8aMABZOr3Is27Pc8T64PdyY9OEL/oYXkaAOLtbL/b8J+li/7+MXxMQf+hUTVaRAB/
CLNcgR/aCzWG0eAPelS0/l/YIJiCf1QxcNXfnu1wYqh1rj2EAz5FRnzS0nEjrVlbxrmJxZ72flMU
qoOJKjnp9uTV0RaL9vKgiY06t7A4aD2sJKhlCwtR+lRbyp1hSUepmJp9lrdHpSbPRhDjD11/aVQs
+yzfkOLYNIeyir3WCU5R4wPaRrdui9Z5CTj77ZGWg4SqkG0CSSeOxpkZBTHLrJpZm50od9XUvlta
8CL38i7JYdKBxSptDprzUEzzixolr7fP3dqnE9VQ+IeAxKCoc2kcWd8psIIG3iir6p60svu7DWv9
eNvI4qL7vULir2jYM2lDAnFpBGLZKk3Hsva6InWL8Mmv2vuy1e9aEzC8Pu26utkpw9YE5lpIObe6
uOJ0uGwTNJ+BWUTw5OdfqSLtM3vrJl3dwLO1LcKxbyjd1A5YaWX5PkU6w+0hSNjwxCV8VOyg4Gt0
YFEBCHOFmcpKq0vmIIo9+618rB+FXHy66x/KB/qv0V14yp7TN+vn7a+2LIUKozqFBoABVMxFunD5
2SykU7TOSGE3YYDQTO/NyS19VzVdh0RhPP2AB/BHpnwMZzf51r2G91tgwZUPyOSn0PThUiBILtwm
zLS0jRW79vTZhkuq3xXhhyCrT7eXubxPWSVNdK5HWjBUO5ZjptOQZlJdMBNU9saHKG/vOyv4MNga
7NpW+XTb1spBAGQklOBgAiEnWdxyZSEXmgrpiodojO5Vfu22WXBgRH6v9dZTYmYfJFN6q9t+Kxda
20oxB4pVkLoUxC4/ZdLmYMiqCIinGnQuuK33fqwjt8jSb7dXuLabYkAYeD+3+RXysp6nYOojh0Ct
Z/dRULyX7fSZRtqxzvWvf27K4buBRADedjVGC+6MoqWv1h51id3IpjaRdLLlV0u6u21I+NlZns45
EIUcRbiJILddVsx1fVSstGw6L2DKL23CU65+b03tLpCCvZJsDbdc76DN6DFYHMrPvIOWEh+hAYyk
sdLOmwuT91WsVPfVULRIJmrhzpC0dCM4X7vGhb3ldKlRpvOktwlzi9njFH+Y1WMYbUWSjTX9vgLP
rjgUuSSlDrGxM56jT/VHbZfS2bQ86tqOF9PICXZbQP/ruMyywIjQW8Q7rjxemZ28NpE/9uDBekjj
4RTYwf62X6zkktgQD2OKzITKZSoeRAN3ZxF1cENTnkqVI2ONh7wbT/qYP3TquIsC1AR5OBBK4ifZ
Kl/qRHqPi2Zjf1fXKlhYCJaki0siJynWJEmW4s6LUYZw5tBlCnt3e62rXnJmYnGZ1oE/+5DtMeVq
9t/UzP5baquTpeZbfFHXEVJs6X+XIv79maeM+jxQNGVLmdKLJx1IGmIe/XNjDrsk+QYQp0/+kH5b
HG8qV5YgakBSh3L3pcl44PrLFan1lOQvhExOltNsHLG173NmQVtIEJtdYUW0dvDF2gp3mWE997Pd
e7e/kPgCiyh1vgxtEeLrMe0qq8GINrZ72w93IaTAlpo+dfJfw3SXRfGG+699KvhdNG5NFP6uqCu7
Our8KXNab2wUXoazW+Vf2uhLO9geTWnoA9HLbM2NUtSyPPSfr3VmdeGIjSYZTZr6LUmJckC0x0Hh
lCHx3rOOjO78LDr3j1Xt/2OTMRr45WRBY7fwkMof61wyWanRZIU7xYxH9Ol8n6MftJHorQVKisP/
15K18BQ/TMakl+wWlLD2ZUyMUxo499y1D0U33N32l7UTfW5q4S+FHxo0yFhUlKtuVb8lpuka4xa2
dP17na1o8TZUymS2EVpqQadTpQgeYHyhg288VY+2q+3Bpj9tRf7/j0lBpUNRhsR5mTfmhTb1EisL
lKMO18wOge8vcJZ9tTtEBo8qLBfbcKFlDfE/TkK7m7EysMLX7CGmORoTmmae/pfzPO7Gz9VLvBtP
9iPTc9+Tj4E3vkXPW0LiK6kJZ+G/RoU/nYXLyZiM1hIfsXWcd0WNvNDqPviV6iO+Hdynan34c6ch
UgqyUiAKwCQu7cW+HVpt07VeNxRvAOf3ud1DSGxlGzfa2jlwFASC4EljxHGZBBnJmIWD1Law5hmS
2xrJLhua3G3j4Wvf2Bsl57XwLNRkYUmBmeRqsGyUq05nmIFA1r224ZMUb5Q8t/7+ImR1yM90E8AZ
L/MpKj0nwfuffxTUA4DEijmyK1xcZyLZgw+03qz8MAdQjlSv43RL8nR9Ff+1snC1wWHkOm+wEpbT
PjOIGbjB7YWsefP5QhYHV5WGVo9n/mzftHl26LowlglNEoJzZa6FL6HSht9sY9K2qOe31rb4QqE8
6o46sTanqd8i1X6J63ZLUnU1W+R9CRTBELPryyzNtsO4zYeSszO5ymG8S/6C+ap0rcmDrolI6FCK
/Hl7Q5fc4b+D0rnNxcIUBe49RcVmu9PvZQZdJwCMx+Kl8Bwv8vzX4KPvDj/bf9qj/yxosLaAuIow
sMxKeOwKvQ6YiK6EIDIT8vKwxPf7Q/Yh/dHqXrL374CsA97MT4I0x/he9R7VeWe3lbOuBhFGrwQl
ECNYy3ugCCMlQngd2wOM99FL7Wj7oi5dSdvKvVavHJpH/8/UYp9VuW/NnHKFF3wfdyBbpieo1XbB
k+5KL+3sBj+k3Vb3aO3+Pje5SEpQKKlKihcI0xitJ7fPtfxXTtp124HWv99/F6YvEpLZ7H3JR3rR
M5/6XfPu215WHuNuL1du9tTCmurY3oyKk3aUbG88qifz0+1fsPERl42BoB8AICb8AEXP/u7qpPKU
Om7dzHRyEM25cbht7vdzd+GwTHOKWQ7bYCZmCcaNhnQeyoYbtVEKw2XOgVGfIScilT+zvo68Zq6C
nTbN5aH0QzN09bjcwp6tfFmVah/1GgFzpgpweckiMGBleWC2Xly9zO3o5lRM1b9vr3Ml4mEDOlrE
2jUy2kWoBZWuDDWTWlBX8CLJ33x9q2a5tgq6DlTuqFped3QmXYKKGYyoZ7WiXm+az23uwLfbd8ru
z9fioH5G35gFXVFyjVPcQ6TUt9Rm7OCopmV+XyXlFm5ybcfAowBlJJSZ1EMvv0pdjrMUAoaCq0hx
R0VyJX8jWq+4unpuYZEqy3lqt7mw4ETx58Cn96Uq6kf6A60balv67Kuf52w5i+JuqE5BrWvctXlt
7eRJB9gAX/ec7m9/myVoX9xAogYDlwSddRrs4necZagocCdtlnG19gfqx9Zhhuy52kGwB9ny/1D2
WemmXNoTm3xmL5mnxtR77A0pHIEpKPYCxVroz8eyd0cZSar5Lx9URZnC6dVuke6uOsnZahfHqlIi
YFIG1jvz26x9tpPPt7dz9avBz8I+inrTMjTYpTKXVQDp3Mh42EGN3jm+dOqttN74biuGUJgnIzbA
e0EZunCPIi+kuVVyctYhm6CI1d4GpXrKlPr77QWtbBj4B3SiqHRqKwNdxZiOZkZcYGDuPqvKZ2ve
aoCKcLmI6MCQGbulYy56ywsPTEp5kooZE077Je/fzfpdamm25j/qoN9R+XcTP9vYvZVVYVLoOZDq
gTxdxIrBnpJIijFJ9eRJn6yjGWylHCsfSNfAT6CBRlftCvtnJ20SZXpAXbhArLFiHDDsUPb48x6o
jRnmUGFMEdi/hR8Ymp3KfSPR75G77LGnO3+MqtJ+huEq2v2xK5AiKqLXA0TkCoOXM6NkxPSSYWT7
u1Q/j+XG1b66Y2d/fxFe0ylJTVP4ATSGZE11EqJkXcjI6KZfb69kJZAzXwKVClcrvfVlvaipBwva
wJGWkq36d6VW3pVp2h5yM/mVVs6fJ0h8Hy4/2klACZYhQZ+cYDZzjIX9Mcsfc6PyLEve+crGSV3b
vjM7yyJmYPulkaO+4gUwQJ66QX81/RHCCyU53d69q8PDnAkFBtRIQLeIpV1G8Ek3plwJ6ajGTXcq
0/6HlWR/+uLnz9MFI13n1U9zZxGmo7gOYXiZajgHozz2wsIvjopfN1tiheLvXIQeQgDVZUEsCdH8
FXimmy2jlUPoTnItyo6aBGq2a3dyrNyPihbBRDduhYWrYPfbIrhtZmOg2lp6Q2ZodYuuSul1qXOs
1fFBtXpI4OLp11gZH52S8sAY6bwHg1R1b3+3KweBtRw+fYg1OMIU0hebGmu93JlaSkNaKt0RMRdJ
+2xtcr9db6kY/bfgD2G+iikZ8SvO7vfZnA1naJjkjjJkr7r5AzDOv5GO24dJWbqxGk8bRYlrd8Qg
mtsMXIs20hIhUZi+LmeVDzS4hxESvBcAUKXY8PmVvcMI/X1bRQOSROlyVbFcFCWqlqB1BztxlXx8
ylvja9PXX25/o7XFgCTgzhBUBtdqFD5IBnu0GKFU1GMbx39rsfb65ybo4dBSl+mMQW98uZTMNsom
DID0l01GD710XvNSSjfuiqsIawn1JwvCdBB8UO8sjDRZOmt1yENbymZl32XdvdrXb6mTfko7ZQMb
vvJtoBQmMafFAfJieaRsM8yCFtpWGOCbh0pi+DKJQ1dt8z+2Iz4MA+ccWwbBli9PWwJ+Vkgom3ap
DkGdvJ+tb7rN8Omffh8N4KWID5QL2b3F63LILLsNDFQoGiV35dHZo2K/cdNeexmlHoQFfs8lCvjl
pQsUXZNOag69a1jKb9YIqYPVb71frmwQtwWHPQV+gddffhVVmZI+m9rYyyig5e3jFPwfxr6sO27e
2vKvZH3vTHMe7rrJA4usUUNpsGT7hUu2ZRAgQQwkAIK/vnflprtvkl6d9ptcUk0EgXP22UP/b9bY
/+0VAAj/TZeb/asmgIokMKmP9E7z4kKk2Lsp+zfX4l+W1u0aRDCQAicEo6V/ZrjYQc5bXDG6W6uu
pjatc6OaENfm/33JI4SQ4yv/h5MIjNsbngGDbAxG/gXWmGMVZm4Zit1oVwHTYRbKLdu5iNOcN5Do
jMjRJZFGZGsjmatgeCzgBh08uC4m5aFcSbbgGHEpEhDgD5V811NefKRlsHwG68zYvqDLGtR0smQ6
DGC5yZ2fSHEZ524xzaj50u3NWrmpDhZNw90I8e/yxU5rv071YKH3WWv07PbmYL/4cvU1Lq6i8KyT
8wB3+7HfUpgRSxhDcF4zMFnCHm692COudJ3G4Z0Mmi4XEs/LTVKYuRW4yZjNLoTD1ABy8VwzO2VA
rZYcD+GzZnxh0A/AiX0YaoWuox/rkk0qULVNY1/BjTkM5yGuO/A/6VltaFSO3i6DACmbu3R2NcJV
KooGMw2NrfZckTX/3KgqsSiTXiI0ut64K7IWzDc/7pMlX7Ij1dHkVU3gyy7vVxPoEtr8UvRnG09J
eNpY3PldHMuk+hlkZhHw/OwF0+feIm77WEh0td+lSAZVV33ZLY1nwtmm876zcC5O0qdFiOokMEQ/
ZKXxb5WxQyNHIcfWmTgb6j7SfmiWIV1sy+J443XXr+Q+GUZ33IbKn2Wx6HOn5oBDZxnLB6GK6hIS
Z9wu7g17924JX4m22S4nXXmo5gCkXWbDbufWiPwYeE/3cunju2AKJ1YTP+LC2VxP36cxdvBcdnkF
TT2j31Lhy7hOVVJ2d1O8bPeOyfBrUkz0oXAaQp9J8els3Rqjdqbligha1B3fI5WVuxAw3XOQdu7e
JkPXwA8l20cev9ipPolrM9+sSIIgI/4gtg3T8FBvfKgD3CQfUWRXsitcn51uVjs/olxEDYtY9Abv
+vXBWJm++Xh0t+T40iMzMUuHdzSKuGGE11HYQAlVwvtEZdhB7Vjpb6MStmhobqYvs6akrxMusXGP
YHI9EG3iRkVzsIdbljoHPImfkIkSDwCROgsBKwx2HjbwzXZVOJsXBkbm1fNC6dp4NZyFjZLG8jJC
Jl7hkfnLfHVKkBMS4w6NIN1dcnbd+iy+L3NkkhbCkT1utyzfpYTaGjUiUi5iQxq6CHs0PlPfuyKI
msFnsmyraNag0E6rv4SIkleNpHl+5ERuR3zXeA+rT8wuy2FzXo2bvF+YD76X05Yu9UiD6gHzQNrt
Ys+gWqaLo18gE0EP2lmZfBto6M55UPoa1G5ynbjshhqiwuDSYfeBujfJoOEltGTflqiDT9TQx+57
lvfzudTY8ZvSK9sdAp6r596D1XDorFEDbPwcuQ9F2j/Qde0eScERYqPnKsh3/QBe1k7M2fbJKpKD
ZrSMVtZ6wA2LuT0LQV8sAzNdFw8qr3CmuKA7X3wd6J4MH37A6V+vVCZ7IhT9BYdBa2spig6miIpm
x6Qw6oKkdoQGgwEXql2oF8QawcBsWOvF6DTYzWvPXqtM2BeZjx22Ckp2/STSO4nslbd4XbMrpuHi
dnU7iqx3rcQ+7ky+nxYVL095Oqw/i2VxeF3TMdewdfB3gBo8nP+j4cDycLtWyYYxNjKUd2sfCMTS
FOx5C9bk19ARfViXXMAVp8pMm3Z9emLZmD/kvQx+oHSO66IrizuRTOyzd3Rsq9BWrcii/gEtvT+D
e4x4Ddh51bSbt1ZrVhxluW7wZQqM3guEmjyMdjMPyxZIuJdRUJJrhsZ0Be9Vb9MucFVQ7EIUMgdS
TVGTJcvyAHrNWHPa9YdtSbYmTIU7BHSuol08R+svJD9WJzPl/K5fSPSrH4t0n8XJfEjgb/tbQyN4
X4U6PnV5QS/w5bdfRoedSUk8hJfd7GNVEmijYsAgq1y2C8F6uQAs+5lwJDwGZFvPBenhLts7k+7h
R65uAQriZN02PvZs8nveGwi8+y1+KpTHih2H4pyvsf6K+Oag5qIb9gD908ZFk9hltAqOiUDpHPZp
/pOmMvL1uHDZ2JjALD8fuvmEBJjwlPfMHkMduKudGSil6xrQrzDCIXsO17QmJWVZw+k2rU0cd3tG
BPbDKB6eUp9OX4qRhdesy/rXzkHcgX2TfLFeh6C94DpOs2S7LZyW1kEgtMctObK6Q4DUOzRDJMDZ
M4FzMA9iP5hEP8R9YM5wxbSvvOe8HQfFZY08h6GVfTK3MV7rsFWxBpWnp1kDak/wWyjf7Yp+xUIK
CAaGmUkbO8bZtxzeT6zmXutnfPPlBfZPztS55vaJj5lr43RVvF2oH7/iZFhaJp0CVafssmbZiLmz
44QI7LSvTgRmWk1nMeQfIkkfV4iS7sKxnPbISItfUAuIvQkLus9XAZ/c1Qe7GBXAYcBRcocwGpHj
e5/Yq5JUNU5N8dFWsOAs8y7Hnd7P33tfDj8oK8c6gO7zEJA5aGeRANfk2FCWbY7vXSXiRnqg+rAJ
g/TLzNNzCeuuI18xt8zzkVwIiE711uVwLEhmJGZhn3nkYSYuiVNi54KQHcoSmpLJl+OBD93HoFK2
oyx8GOUiGpaV3T6yskdBrItrzzL/NXdl+jqHkreAjMM98S5pIBfPkHUzo2aBX1Ijhr6EjhzJx5hp
hHs96/Xqwy1ul5QirEky/YxwO/bunAuP1cii7ysch34kU8avNu3nuthc1mp8D/fpsqqdSBL9E1Hl
0bW4samJZu4NyEXeiHwjzZKu4xV4ZnYB5XGuww55AMT0j0seuCecE7jDzRzQRlG1nYIi7i5KrPJZ
wJpyj2+Q7tU669OA5NoP2LCwFknDFAlmuOSpWBHwuOT2KrjYPquln/csCO1+zVbUNGM57mUCTKJP
lrEZc5P9khAzz7XDHnymce4OKpySuymRZdTGlV/uYit1A65UdEXJsWX1ZirnUTlKu8cBh8WehwKK
ulDos1ni7MfgQvMUViq6wwi+J7VOiTylesx/ehfEL3E4eUwx1/5rHKRFi+PKtUGV6GZgTl3Dbcbm
Qn2oCdzKkV9DN1TpSiTlzzKcN5ztqzswn5tLGC70Y5kHRL2Tan4qbQc22gA9UeTWpN5ySo89GrNL
JYtob8SMNDFHNvxtFX0tp0Hdw9M13at8C+4cTKrh2DgY/p1lMzA9N/r5OQq4H+pysL05dkrF6ppm
zEcHNGJr1wzg7DQSYb5ip3LCyAEwQKzrkZd92CSLSlTLUtF9z/TIgEoH3ZEgn+FHz7ft+zbI9CKj
FUrDAYaib1Lkw4V61jdwcc2uKLmmy4j78lCksK+CTZBu3SRjDEGz8gkWLTD9h78U7vENVmxt77Rs
4q73R0AByWGcrWsd5e49QglUZ1iM9VTmsIwmMtqHi5sOyxyGhyTV7IhcgfDgEeL3ZfAEHNORIAVS
ueFpGbytaSgzDGN5DspAXjWjqJI6SWz27GOf4/MsaV1AP97cfOavOHDMLi86dQhpFWFmzIrzjBTs
Zp1De1m8ob8U7sI8CeaGd9K14RKMO8ISvU+ZyWrFkFSE4LCohc6ue164j44kzObDCvOSNs/IdN/n
ij/OlBRtmFnd9mItmlRxyCghPsxrldv+kgKhvavGeN4biC7L2q+GH7EHle1E++jEOY9OJWbZ2ArI
ZE9ilMVh0BECytZlsU3paEZQhcAtrYgV3GFgnnjcsMMdRh3K+3kqzfeq0o7WabLNH3qL4p9BOCtE
cK/mG4F91WXKxvXS5Z4cMxVuz3IsEAQ1QsKrk962U5bTUxHY7jdjXfKCrCZQFkKWhbK2UaG/8LWT
zbRl/GRFND6EhZWHYOSudmRlB66Rwd0Fw7D3G8jjZoXbuOxneULeMHlko0AIhY43+I+ZGVVkFdvG
jYY3Wd65eg6W8FxYak7TxLbXruixb2aoi5EQlRfrnqlJfgwEwqiuR4hGNm4gUgTpcgCsqRpbmBJV
HB3eecjSMwhK5J07V7ZlJTZ+AkkpO+MbxVnDAjaOz5GgA607XfXvLu+zqfYqQgytTMCAtF5s78MQ
IqB2S5IjaGnhu99iRIX0EVQ2JDhwVSG4tjKzuaZRiKNBhXargVb/oqimHkt8eQe24sStdaaDL304
bU8wN06y2gQcX8KILJ4ILkqOfS/mOb0iC8G+KcxC6hXBTvsJotlDxsrie7F1y2WCIlGd4r91qVnk
85bzafzepZIvoHiPq23B05OPS7/wFtIWcYJBaXiEsNGDxlbRTxwK8h2p6MWD2Ug+7FeaFO8gicXX
YkNeYq0gPvjd0RIXBsdJ3GiFXqzHpWgHK0BucNX4rtySIc9Zw979IGlKZQP8X1d1tiHAYQ2r7ayy
fjv2guQHRbEDFzQueD3FYIi5VBpZj97Tc6U209cC1vugJg6k2RJFgNxVsB7cpdSlJwG84UeQlFsD
e/DhUfmym2C5NsCgH9X6eOxvZdJUbfR9xOZ2dspRdLc9qr1FMPmtzzp2LLsquUY9RUyUWoP9OmY9
lPGGXsSMDtgSPf/mLIWors+hnApK8TOHqepd1Wv4M5MFod1oArAkosSPr+vIhkss+q42GckuMGOB
7Q4oEkubwNvlLoGKxtfDUiBSR8ZDde8GqZ/kshZXpZfYP+VEyWBPc6iKAjW7x+hGgeAyWxD/i6Vz
nix6QtijAmwwa0fgysCq4WEQiz8sdE6nPfR6WfAo5zJazlYuaOTkqOaLjUq4NWY9bOBkINugM2vb
5+l00mKM2iWvumabNwR+e+z43WZvtWFK7hBz233djC/SmuCkwNBzC1+CKgyO2NzQdyp42ZoSwk0w
uX07sNRfUokhX4Ha/RgglwGZZiP11xKwrtqNSzEfcACse2zDoqzDcliTPa/6BVLyGKvrXEmaXS1u
9zeU6O5rUIniVecFP1GblT/1iFB5EpO1nVEhHgDm5LUzaBNTT4sX4rL4qKpivMLRrHqy1VYgYZCB
upsMZjisBSlOWMopWs9oAyFbVg2ZTV6LlY67CF0JqSk64QaRCLZZitFdvRu6rIaYhsU7nab6A966
pEU/t5yDfMbKBrUEU4S8hH4612mFbRQG6Pt0skgsjTPrnjJLCVAq8IGiYexekZ0+HRnwl+cpC/xh
jJTva59X231Xuv5XR9PobulKVQtrnzVNeF2NGGfNyh9XDymbKoIJBG9sS7MAygG7g/vwpjUWnDSI
QGHNtASvJPNjncLHch+5HJksel7ZXsmsr4ll5A51MmlRzIzYolVe9+k43g1zNh7meZ12majSpsjm
4MNnKW0jRex0wBC+lw2wJnPica/PWbTIsAHaIQDWpajdm1ikngEhczC40rZc223ayiNOvWnaKarZ
KVxkWZ6LoBqPg1zjJ0bgPrcLQ2HTg8MBFRwJ8LSkEck6Hgyyxc9Fagck5QF5NLuFbdGX0WTRB2Lb
g7C2lS/uPFCgu2iYcygGJJiyNXLOIX8rre2azBKjdwIx5UMzLFWG/xirV7SM3VMnC/CpA4cxU8xy
CTh+iNHjFPRE0goWdawo/FfPKSINRohvhmZkzPe7yBbrnWFLdI19N34NkhVX1oVjD3aA4kIdYz5t
2yPJC/+lEqR0bYr+54dm1Lx6Hm5Dk8ZuecM5m8KDNskRy86y9S02Xm51JbKbPCDdUBFTOdxMP1OF
DsV6xPdhbcnxvLCePVbzOr8uieuwJnJlU1Rlo/3eQ+5/5bNylyTI9U9ojYO2CGJ2KiM+HVxBUAky
TY6Ws/E+KvCma2wwgTllsk/9LvAAEryZu1bBTf8nKvrhGOh1uIsEYe9bgHutDljufpktj95Y2Hcb
alpKX0ODLXnFQAVDQTB8pxp+3oA+qM3vBkSq7YJFhHfoxoZkl7N8DXdxzkm5w5QRZgDJGPuvAdbD
cg8RuFdnY7O5PDp46cMtk/oS10N1MT1IIuAbAJL1Mu8DW+UKU7RkEUj7Ai/WfhUDJjBvxRJgLZcw
9UX4nOF2PITozdnznEZ8fVlN7tN3TkYUIHWovMAWLAkMAmtPuS3vh75XDw6xdulxXJVdT2YhfjgP
mqemrvBZg5+FNCFoTjMwCvKNJr2KCoB0aDOAAK1JkT+GKY/tU5esJnlKbVh2T9zgEHnZYE0Z3XUh
uuimJ3oVNetLqJSGrlignQYFk18ZuCewyipXdMkCXGZ3DoYuxowKGsa5A8Gqg3Pyl1FZ2z9g2BNO
127RZd6KWPb6MG+O4mlLNsc4JeKkK/0rYp8g5lq7Cacawjyn8kwclD2nbRiwS8ywwIveZTCgkN54
0n0NUuRVvS4gT+M1CZSl76NFA9B6qvPjrGJs48uaA4PH4pzTNwq2NQJhhrAwrTVwC2qYzfr+cCui
ecNHxdHij6BB1hFAleUd3fBK4VdU6gTvdiV4onDgwP52VS+y4YVA0MgeDfxu+yfgJUFxjnUSTies
ndm3Pk3VKw2HoGtEqnJ9MNAWzdDQgCR4303Tsv1QExCjb2Cy364RyVYT8ibcAqdOBdOQ30+my+K9
wzP3dyVAgvw+XtEpPiYSTMcmljpEfrAqeUXaLnZ0A2IRoerwdZdtUfhSLR2fnhVQHbIXQbL8G9LH
v8qlywL6O+RnQakMOcE/040HGEfOAY6enV7Db87xU9bPn2mGUXzE37xlF0CuoFtG76nfdDtO5FpE
DCE2ZF9lK6Lg1R1O10c2jfQpZtMHmAn/ZqBV/usMCPaCoGKi7kXn98/ECkVZrIFaqN0wi2taktNq
Fn3onQj3Ik6e4huHJIGT2N+GT//j5/of5FNc/2vINP/1P/HzTyH9Dd5e/unHv97TnwgZEr+X/7z9
2f/+tX/8o78+ys/pZdGfn8v9h/zn3/yHP8Tz//31m4/l4x9+aKeFLv7JfGr//Dmbcfnbi+Cd3n7z
//fBP33+7Vlevfz8yx8/hZmW27MRKqY//v7Q6ddf/oD/+X+bw92e/+8PPnxw/N0L/dT64093n2L6
/Jc/+/yYl7/8EUThn8GQRRIKBrFgccF2948/uc//eij5M3jISMmMw/zG7bkxHSahl/4vf1R/rvAP
PIsSg2K0BXhkFub2SP5nzELBg4XFDnSl0IRkf/yvz/8PV+r/XLk/TYZfBXTt81/+ALqAT/Tf5oY3
3TPeGDwHbuPcHD4Rt8f/G92iKLCJAig5TOlGv+mSxb+qakrPwBEGUSfITkUfyYsj5sjjPpwL2kAM
IL8SzFXuukJkrel7A/s2+8NjInPazG04MECklzOGABg266MuXLWL0u2kb5SEYOb7devvettdYcSK
bnzEBi+VG1sTo0YnFdg0diRTM45Q7MSJlW2ODaPJ+pHuEmp/EMGB0HE3tNjB3iNRZcdU2I+qCNFi
dDgsOJI3YCIf7yKjDuttwMPXPq1Zl30xYJZgjDY/EUafQhOXIFUBn8TkCKOjLLxEykA5weJjeCva
4dETIL8meoM3yMtg0Md0HaZ9oYjfbRh2B0zgwVMxMZxPgT6GvN1UHLzpbCgPW8E53ScGLjc1jaYC
oJL2YJcABqgVYpsflyyIjkVPGKtBqKg+SELBep/7OH3IhkKba1jK9PcmhqjOIu7PKgTqI1CEP2R9
LN8hC1taoLK0wcBl+QaSYlQvW0kmgEedQUUY52ixon6p9oWI0aAg1fgnsvs4k7D/tP2Hmqs+OQAQ
d4eJrQn6FJy70U4Xs3j1ULo95+ltx6a3ypiUi/dNiq36LJAO8OwwsbnwEYgLDTAZqHUXiNcUeXJw
jiCpfOCollDyUxtQ9HcDXLyNg8vatoznHmU1JuBxsFS1S/zQCuKiZjEMK5DeZsU86ypSl0A2kdzq
SuDcM+9sS2mEQACSWLX3kyP40rlsl5mMz3niO5xjkY1PIxn5Ka1W3arBLNeM3MbcisfvBU+TFyeH
6hQXNPtW3TKlah0s0TMbi+zNAfG8D0In7zOjBAYjkzrB3bH4xL2ztCmGVOgrcHlVSqpjqkIMx9J1
Dp4DDKnvxUjgAi0sfdS8DHfZ0p2HTHTvUy+LyzwFCEMtuH3FDgSLb1WCvuSjmTz70YnzKE1cV2iH
2zLIti88S7cD+nR3ZgHN9hjYmT0YCpmDvDxI31W3lbs0GX/SYuUAsBLQb7YypEjXpS75MYDI+bmg
1d7xOZC/ImV1Ai0F5NS0TPu9lwwoUz4WjiKfMSbpDrUSoliLqUtqBT/Q1hYFINsSZAijFHCXXPDr
GJojtUN+l4yoBOpEU/Wot5IfUkD1h7DL1NM8kuzn5hLTKBsi5lXNyS2Ld/P7LMFgfRxl1lAbbS9d
H2G5gscBz92B7rUOyVHirWMepMjdmIb60gGku0vBJG6hdI4f876QOE1JtCtokTVRCmvheYSGDPXT
JlCuruV1ZqXLaoxOi9/STOqTRyiWo74z+7w0rtmibQI+L8kPmC/DkkBR01hdifOa2+oXaMVOwZ5m
QJbHMnkYDcX6woDnPQ0iQ5Ss86rYsSEuWsaK7IDK0EN0mdlDkpv12TL6aif2bShgszbH4/NQDmUL
5MreicrJI8lnSLLEpPWRsTi5qE3bV+YL8dwDJerryDCcy0cQIKIOXeKUHjqfK7rWQxrRJ0/LX6nq
t+LArcmftlSI5H67dQ18YlUIdpcacUUslJSIHCg6BByHBWZy8fDesyEEMLoV9Iy5anWlU7n+EEmI
qZhaZeuwt9vaTXpLayTRrAcZ5fxFVXBKAfRkf/fhEJ7NANcsvMF0rZNlSs7EWN70vlJ3fFzC94kv
6VM5OR3UbIrzY2I4b2iwps0WxuosSulPscFcLFC8asSEovjWeG4AaSNxnfMMA0O/0vWhymaGPW5T
xdewxEY3j1GMStGwS1LxqZ2ShO4pXdMDKhfk5GFYu3Nd0p0SSHfWGhaZEMIHaX7SWxI9Ko7/rgWO
gR9jBRzPbTHBXcyiuAXAsTwmJWfNogLdUgl+PQYQKNKKysPJHX6uU41Wi5+xTvy2I7aSrxsX0QNI
2r2su6mc5iYuVUV3csvZWeU8fbZymoodBOtxgROqR5R5t5EHXep8PfTJeMsTR7WGTnIqaWvKXhOM
XKWzrS03tFrUYgK4gtfzgwxVcI+bDFguk+OHEpLcbLU32oTSDnDARiV0oRRaDliG00s8Tv0d5k85
jOEMkydYzWAiObLfhmL+2qXrU8Cjs+XoETF8nOh05Is/5SGMJWf3A2STi4vcWdIXEaozt8t5KWG/
Q8bfBmkk/XoPB86GCXnJtvy+A8o1iffKAYQZ6MHGCrHGmLoH01DLhH7m09b4GXCp6990OTfd0oM7
8c3xrAERG5GRFksEg4vEiLr3KP11lHzkA1wMfPdOEMQIchBm+j0YRQwsBiTNzDM7gnkDIs6AThvT
Soazs5RwS1n03bIhiiKQOzcrzC6SpuiX8+RAwZWIZ4fhVAYCj4y+d/DKBw6+Y9nQei3OJoP+gIf1
gIudje/gI2Bg7WqPomSLQCEwQY1qC16CGKKAbxDN84FugP9CBCXqeR/jw0aTreFychq2LwNFH26R
Cgzev72NCMmnq7DyyhnTwqmVQXlXxRhCpnKPuqiJp+LYoRmb+LrT9AvTQA18kvzCVnEaMXoOaL4D
ZWcnRjRmhGFQUtascDuYOhzHKATJBkpK8xupds0Qv5bbckTgyjmK5E+7ZC+2V0+gIch6pmHN0g+D
YfI8C3TP6y6tKEJJUMWBChr7C+hJ9eKvaA1vQOVp7oGGFd8RSdjyILgnKt+DQt8i8Qqag3I8YZjQ
18Hsi31R4STb1gLQEjy9hHnM9RjVIY4U9PdIHi3uSmN+B75rJ55jGL/uClx/jRn4FmY/tFoe8Hnu
p3E+mRyrf5rpTpAJzBJbZ5X+bZICaiiKsqoZTEgPSSKqo+2o+rEGgjYU0FFbKcnuK8njn9NQzXeA
6+M2Mppfs3IxVR3SLr+z/Ss9rBjxhEeJ/HdwCfbJvAECmo989DvsdifsmlPNnNynWXfV/Stw8UtK
dCsiuJDmMIEr4qNRSR2ivxwmkHE2AwUGiaMX+O8B3g+O2uBSh8EI5MzvwuSZgGMzBdPTipXpdVzn
OfnQxYdM54Y6gC/hhLMhHtNWBy+3PSKSrJ1m3/RzBuNBg0n/10zkD8itb3Ob1EPv6oGrL4YvYNJg
QdP8DWDrWwloZVa83EncmXUfkOdpVmnDi6mNUReBqjdZ17geTiq4mZATt3PZ2MS8OvuyqBf5e1rH
UzwEjSueXIdU5lI3unzHJA6GURzIcVonoCqmRp4xVtjnwCgLECfyErdZiRmHa6NONREJWsaL/WLR
+KYStqb2qsmKwBIpfgXlNeV5a1x4r9LkOe35PpjODlA9gTn2Nv2iQB5phOMRsNVDZxDgaeDCynEA
9Eh7wIWy3TMAddyWz2WmmxCpqXDErZdO7ScXnWOnq8ZQfdGJuUCf8biC7H7K5upFivgsoycrxvfI
yYZDbA1Q8g5gZJMPN67f0PK4O+ZzClsDEEp51/Ravqks2AFtBUerJslJ+gLMSRAhTbmiWFt/DBtC
jCrk3Bm6n0t7r3P+RGI0PIluU/LeD9mhTFYQu4pHkJbOWZ8cSZBeF/IGW83aJC9DdD8mLx74ZA+a
hIvGpyHBJ8y+gWdwGKR57Wh1KTreRGhTbM6+uskdQrAlIFnH59EwdlYoNoL9kCKrpUiaDL3VmgYg
Pr32FcTWhGNyl+zKeDgqPb6HYr4wjExXHPDYEa6WT+jOqjqg4wvN8Wk0g4Nogd4sWN9AIr+EuXwb
qvGh9NEe4VBNoBZU2N1XqFbfRCXaqf+f7J3HkuNokm7fZfaYCy22AEiCoWVGZm5gKaG1xtPfg6jq
qQiQFpis9Zh1W1d3VpcTwC/dPz9fcWWY4c+hywxKPNbl3HW0A8uLTYIuqDuZxOM+FWp114pSddOr
hfYz8rPLVB2AYDfYv1Jtgxytmc9NNXpzX4m20pA8LKXiaGbq1xbIyqU6i5zp4T662hi23mgmsTuU
4biXSulzGHTyDSCMh8pMAqdgO7SnmboE2lNrP0utvuNiz6wYrLtZbrQJ3aj1OC9CIHnkMom6686A
KEMjlVLY8xgbtwOb8nWEhJ5WJFpwZ6lHPJYIx8aqtEOcwQOFcGZe9gMcQ3KE6V4O+ycyaxaThINz
xH3GZqIr+1GqDl2ssuzg0BKjWWE6WOajXKEXkqWmc+WWcc+FM+MaHX1F3npjpoXXGtO1Yvbtfh7l
clcNsUzLdbYvzMrLy26nWH7tNlL/hPnLk0hHNJWSHyZu9fs5jnBUx2QjSiiGQO6DoAAU1jNFPIW5
CKhN4TaJ4Gla6HI6IDP1IMiLlJSqOaoTRjvlvj7U93NY3ymFeGdZkYA8Ygo90xAeao0+7F4VLpK8
9gYlmD5baiqa7qRG4UNUa/pRhhJ10SFrfKR8IYACb4edxnh0JI1lCGFKznQaC6cfxdzWQ58dTuJn
L8nnOtd+BQKySNmsNZv06G9KcS9Gon+DAvtt0ITf6ZxoFyzRvzSt47XhETS6fcV0G+oesSX3Ua3l
FixS8qZnuhhtXesfWHQHx8yU26lmw8/mG3XskGLOBbKZfLDloDzMqY6yI1BdEHDDHpz2dTsXLnq9
L82AYDVCXoUSVEGyZ3LOAOLRyrHdzclzUBs3JBI0ypDaUyvj35Yrn7hgcq1FBMFU2gvkRoxZPyja
xMGtOFil6mUDiIBYOzTR7ZwXuzGvFzGG3UzFpR+M1z5Tpy0xQxS/j760Q2SwT4MvRd/tLDM/xngi
lMrcP5WClnpyOfxIpvGCFv2Jig03GYxYSTS1djROx84UuBkpNOuR1+AeKWjobrkk1GGMjEr6XpTx
peQPn+p08PpocCohtLVB34vCj7Hvjn0NG6LlwazPfmG2tlCxAWjIlJJhdvw6SdxOYGEOGic2dWpV
PbJqmVTzg5ILg6ON4xOW3Yod9uFVanWj21Ck34mRcdTm8Zqy6UFMsyd5No6YFkw2MicWC83W+98w
Vy/TyEo8ebSeM1nz3b4dQYCo37jmOnLxMGvhPamUfUtVBjv3K8rjKRfj7pNRF545Jp9pMDuONc3N
VBjmvTx1h8gn7SnwM8cE/Y+soI7CtqNG8aFd5Z38gI7vWqleanT4Tf15ihetb18+NkKBrkzj7SkK
lZ3Yq+JStNtEHOxCZdFuFIPpbvyaNVBQKOryQ9eph6JUWemmkdc3i/RuUyyuquJnZKZ3yOyep7n6
hp6GErdlfkM68FKm0Lc7oZdtsxPuirB+CcruUJPGN+TiSpUFFsDw3veRiQVfVE6b3Ti7yEScQjIO
RkkdJJOuSON/yvwsuB5rY2dwWMzF2tWCWLdsH8X+xdzHxt7UDf2+jYL5kYohV0u/ZjEIDC5ppZG7
k1W7cuD3xybNrc9xwJbPwbYzyyPNC1GBjimsm+WooKr5fRTFo7gf80TGHafUhYNV9RaCSy3eI8mV
mJBRq5r3bzKof2co32Uk33dMLPlI/HhIcFKDVdF9aqt8pF5g/K6asYfu010sy/vCS4dflhMc+135
gIIhcPKZcuAGRPl96vw07NIr8iYNSrovK5U29tQw/h5LiDnk1KJ4n5T6jzTr4ucOZIRg1wN6mI8f
+H2j02ng5X28Ccz9svUFxl0SpeIhgby0b6xeR2dizF40ZFG70ZHyvunl73g6TWikuCi5vQJl3sQz
56APhCLxNFm4ajENHCf/68dPdO4LauStZZ1GFGwOVk9EKiqi2I4AStQf0HVd1Eb3K7GijQ+2FWV5
r2+eQzX6rquC3FOzSxTlDp4yIrnCj5/k3LehkIJZnimKp07L9NKp2Lxknqjn9c63pieBE6QhzKU3
l9MW9+58MFiR4gI8FddeLzE5Sm5K2IM6nLNdgKcyjun9fn5o3PDBtwvJroEcUEufOWRsAKy2Yi+z
483LjC01ygc1oXkF/ilpL7pI7bIlgyRsVKjOfjXG3n8ectWbFmlJRRGB0adyB5P8sD3gCgbUNTL/
1UJCje4/oV5tdt88Uz36QlZzKi5/tIojZ67qKF5ynV6mg6vVe67X3uRh/7FFgdp4lev5VaVyKM5K
4s2k4qPw3oo4kHXlTqnrjQGz8Spl+f0308Yo6eM28bJK+zpS4HKAyBV20JjKxixYWi3/6Sz7a8XA
rcekZZGlGZrM+0BhmSAxKlLPl59ijhmzpr5YBWdCc7oV5nhj/T+3PL0NtlqH6963irxKPa3MPqG/
RLKvmJHz8bQ+++bePNDy529GRhgAipZDFC5m6pLfRQ6MPIDawxbTfivOMlTexNHYUwB3pJ4EPpM2
Druoro1NP8qzL4yFCJqRgqfnurF4NmplzuaU/KvdXs1u+ThKjrXrHZPbpF3b+QUC162u962Yq6FH
tYwc/JR6ozZ8h0n4aIn6xuq+FWE15uo57AxDSr2gVbhrH5Xi98dD4OwsffPWVsMsm9twlHhrAH8u
I8imAbO1pfGrTf7Nyvom0GqsRXpDgaDnIN/QQCVG7R1NAsku5lpLd9i/mjwG2zq0VlwU103TFDnU
os4yUr4p92R1vJlT8fHPX5wu4RK0NDFju7f6MIMsFfR+FV4ilhdl6N9livVbiIIjtmufPo50bvbo
+FphOQXA/QR6CGUHgQOnPzkpbzTyhs5UIQqvjHLjC52Ng/SHZnk8kE4YzwWn3IouFHJ5gnZVt2lz
mFputl1jxX8EpfhrIQX7/Z9Iry28b9YDM6HNkCqO18XVVSHVN9bYvvyLd6bSm494AP/AdWv+VESB
JlelN40WgpMQaxq9KRAV6tLGnnBufoLwWMB/sgETYrWPTyFNFuxwnk7ij4un8YSSfwOlfy4EImwA
rybWFSc4rq7MpEpoS+QD5hVpwMT2BWHeeIxz3/5tjNVCRqYzZUyU3thGBz0R7+dJuzAgOP/5V3kb
ZTVn6Jjppc4oPTIhBuoEblNp0FP1zzcESucWtbdxVouaEAdROXQlaurmhQbEB0XoL4use1TJI3/8
RGcjWbIMAkdaYAarz79wLhRUdR5ayu9GPr6gI6bZWEl/+8up9eNYZ7/RP7G0pfH9zaxhHcohBFZe
NJW/TTofbb+TUOYn9cZXOjfe6KFf+LDYA5+YAMztRNIpzL266h+iefplDuWWX+5GiPWjNA33B9B/
XqJEFLzaMD/muPVtzJtz7+vNc2grNoOPKb2ool+eqXkNnf9VCfojHbE/P/4qW4+ymjmJ7tMcNuYe
a0tN3oVSkKH0G1fjrSdZzZsIq6Ta1DIPMcIXRFJXudD+QEyw/xdPYkoLJB4WxAlnq8nLCsFgwfFW
vzb84qjjx/BxhLPPgREuugVaNk5SGlpeVGhSaOOdcq/QUbd0MhUeq9yiUr1eEdcndaRhhsp1VTwF
9KRdMHaZlXv5eDMW+q70aFARs+sSrUUe3Q8CQs6ydOSSzjsueRW6+4RzD9LXe5OsoDFufL8VMfuv
De/t71ldK9UyNDWhzz0c5l1SKoFIZzkYUU82L3MXt2dn2tMIj5TaTvZbeZVXA+ePXsZqjSLZ5o94
zXp092X3o9qMFAir6FH1lV9QRUzbamSgEYjcRfCIUQJNwFBpubP7Nu8l6oVUmuwuUeYaocRYzBSE
5+x7JbW4pLE1TTp2BWFS0OAntw+dEpP4rvxY2VUiZX0jCOKnvtfy55orqrmrs9TYRV1JV06lqskN
Vape/039yRAPxkRLO0YtSnMhV+S/Px57J3ktaWHBcA1mJ0X/vz4RKMnY6wgGvFCldjiSKuS/2mEI
E0AF4pSM/oG0rvtxzBUSku9OUA1f2IV1hCZ4vT3QR5tksSl6WrK0GKYPPVL2WG/dMVD3jdY7Po3L
lpVeKibdIb7ipPMWPGZFifz7J+hIKLHaxNR2/dyp2YDnk2QvNo+z9WQOhu1PstubiTPWF73e2YZQ
U8xQd0sz+MePfzLdl6eHwQS8D1OZEyunPPc1cfIlT6cf51LLzQF9Q2K9BLjPPn8c6WQbfo0EiEuU
dNxE1+QqZab4plWyp2jofobbpAictqX2snWJeT3Vv5tLSyBrcaPGOlM+sc801UYbCpV08i6h2+FI
x5cTXeHHQNPMftMg9STf8BqMzgOd9RK99WoD60X6K+ZQ9fq98RlHgfqpRar2U92NnuH0Oys5jvnu
f8kWXc4Sp8/5T+jVrjaXooGtreJFEqJ3ySh3VFwvmiB4korCnaejkkuI6EsEEFroffwtzzw11xyo
nxrjlf17GVVvjjkpYoF+JmM/IkLZwRf4UoUsRoUEnQNF53NAanD3ccQV0/p1jlANwKVdEZfkwdrd
ppoaXwz4qiaqrFCjPFSQ5n6iO96OxUelvaVEMpWfciAhcf9TmI+RNG/sEGcGsI55McaTImSKk9XJ
Dywke6bizahBabs3o7tcuzTTP58mqKxZBRYaFljA1TmiHssJIanmaVY8HU0rM24moYlf4gJrNKcX
x3bjBCafLLrUMMAIg+OxgNOJa9CXkgxTQbMR08U/yIFDv3rdO+ldvjepAtrB6FYPw3X6GD4qlJuu
a/kG8XO6t3YpuO3hyA5+KZr/GweLrd+1fI43Ywz+0AyEhPKzKzpKc6w+lZ+Vz4FH4/RFdk0t6nko
7FZ9Ur3B3jr6ni4hq3eyjP83sTUhnFsUIq/pbRMqC9M5YjoLk531jvYc/SE+/a/DB0U7STQMBf3S
uluDpsrWUK3Ci2vhi2+YEz3LlPlqeVA2DpDLzHy3aCxP9ibQ8tbfPJmPR5lBKdEDP4Lz2tA9DON8
O6l0nX48X8/HIZek4CXMbr78+Zs4IyJVBMalV8TZkzqJnxpzRjH3Z6DC19fGHGFSQt0DbbnOIeWa
UTezXnl++10fjo3xvR++fPwcZ64OsAkhzpKCZTNZr++SzxUsIIKWBdOFHlvlBXicZCtHeeZt6RKT
XZWBURjA1t+/Ld/KSgP6mlen6UUgNd9NxT9Uqb77+Fm2oqxmVEy3rW/qtRfWo2fN/j2AwZfMKP/8
uq2jqFmwblTzl56Pd18+r3tEw3Xj+X7bHqCFdaClfHYofwpowR5olNg4wZ2syyKJZAUnJA4VGCyf
HODaUBXLtKUeBKQ1r+7DDO1Kqd6V+vD8L16gSQR2PPx81mtzJvbabAG7GPU83DdKpnvyEJq/9EgQ
/vRTLaRWcmPLXgdUcF1fM+MsVfVS9xDj00fZC1/AHTWuZvUb+cTTlW4VaLUeCCbyPmAonngwD8a+
OOSFO97rtuTku8FDoypu5MrP7eMGMKolH7q4ChqrpTVQZF9IB52lFQnvQ3LZHeJ94jQundu+HdsQ
Xf50PEqSKTKnMDWnJKSsaw5S5qdWmPueovZfyk66kmt1sDXQ9rYuhhsFoZOhuIq1OpKFyPlnqfO9
NP5az49G+7uWUcG05p8f2rkpUCKTGfpc1Ve3Rf6XUZhUy2uyX1Ha2vQOI3zZ8r47vaDzMBwLWJVE
lYPe+pAXtW1XQcD2AsBiznjV/qzuU1fY9XYQ2WHmKhe0AXjtNRqncWPRPTdI3oVerVRwbytJqn3P
rPaANI7SZXKgXq6g33To42SQIHz9+fHcPr3/80Ih03ANolRg8K/361ang0rrFL5dgR7Rrm5I5VxH
F+pdf9F9HlzjgibFl/SXubFPnrl+0nAn0SBHzZLU9PpaNA96TRqGTM690OENzNEqu/a9+pNvq60n
es3GbFj1hS7n6Pfxlg3vzcYchb4ajcRLPsVP4U9U6ooX78UvAixG2r6sg3GR76wjypvQkW/yyv4z
o5i/42MoSsYHJ4YTe4y0SpDXyeUxovmtpL86nZ/Akm5sCctDvDvl8JAKeaXFhcMAfL76lpqQa2CF
2mODSjhsUtAwVxujZTmGryNAKwQoTFskN7/VLjdy79Pnvj4aj/oBYbcnOOll45J42dUHYdM76Mwy
LWOm+U+41YRo0p4LCeGWVVN1lvKSnXz1jzSn7cdDPez+zOz4r6+k4fiCEQroZC4870cJtrxTPY7F
0VcbH21aTG+QrYjjl3mOja0ZcO5Vsh1gd4ldmMQd5H2syhgnownL4/gjeDD203NwAXsuc8ddf0Bm
xij8+NOdGxtvw61epSppvZQA3DKsPL1CcEknhdD6nz4OsvxD1sPjbZDVAMwLXW8jnsnoGrAzWfVd
1prbEbWYPQzWy8exlvezjmVIyqvLHymPteQBGmARN3lzHNXcGaY7X/gWTP7GjnPuedg/DU7yMhf+
tVCEY0pfcUk5diLkOT23OwM3z/CiUv+4yMXMfRtotYNWmhWy4zVHHcuFGqppSpOlunHlPbOzEQRv
e0vleKqcJL1EhLFTW7VHTGAOWJA5NR61TuVkB3/fuJOLCv4i/Yo2eGukn32Lb+Iuf/527a04fi9v
0b+uboSX5B44U/Zcez+yq1nYTcf0XnAbzg67j8fH68dZDxDAeaqCdzqOE9JqgolCr1NZHY/iIbjJ
IFr8nq+AxLp07jnqo//UO+K+fEBw7X+OL0XPvIm+f/wDTgeoRkaDQ6xF3mY5s6wee8zloImH42iJ
3deqk0SvA4ty6+f+nydPiMSKzHaKRQjk//eRfBLbVjIPRx8NcZYAp1Pj4ZZe1i9SUW8NojNPxbVQ
gpCO4+xynH0fS1ZBwVvpyFYJIwz9p7jTIFLtMs6ygyviFcwxRTt+/CZPBxDddbTgITIwddSxy1L6
ZgBNPttRlY9HLevw8fT9H+Y0fNeG5m4U6Ar4ONbZ50OagWkWDgfsPu9jwQdpxqocjy3cobaO93od
7mHc7z+Ocv6J/omymu+9Kg1aHo3HUJAMl9l+YQpTuYMwnNkd0MSPg519JN4eyxhZ9pOzRy6P4FXm
8djr5GUF/7bX9CtRmz/9iyiLcELUGIcnHlNzOQ552k9wUXpoQL/CvAZ1swlRX4by+0m9WMJhsbIk
V0gWLs/6Ziik8GIg8yhM6ugbUJTmprgg0/2QvjR7MEx0JlzVX/Nr80bY+GCn2yfJT03VuUsZhnoy
mctRaTOtM4+hCG11RtIPNHz886FHDGwbkFSTSljfEYu25hI1m0dFUEfABkrednZNc8cXP9Gnv+bx
/wFB/ksWucz/v/8AN06BIL+mH+GvNP3VvMOBLP+nv3Agmv7fLKEk8Bhd+AYBM/8PDUTlT0hSotvR
TP6CT/Q/MBBB+W/u2opIswBWeyTOljX4bxzIK18EBc5yoESZiWmv+Sc8EOX9UKT4QGbE0rBdofhC
3W59s2+jOFKVLCsdSXwBFnGb+9m8h57xJGXWV13sjWtJtZ7FmT1vjCvdDTvrqwjFAqhXdWWMwcJ0
lY+0CpLFV+7p51Zv8sa/rjF9ksoHevRNuxDADqVK9jUypyMqgv04io+zKnyVxu4F4w36NrPbUOaf
GcvJp3oqN1asVWmQeWZKJnSVV6kHYJb14XiCsZV29C47ZpfQtBbfdWPrAfw7VDI2EEF6pK5nN5r6
hf3frehXejMk7v5aT952OCjv1+clvkqB1NLkZV9F3LTaceK51stsgBoOwgP+ul885lpyLITiJrGC
I7Y9F+0Q73tNuwIDDdM3vlDUckeF/lAW2hcExpdWxwsHihBmzVMQlDSDH8O8O6RZ8i3Ow6+1HnER
7Jpr35h+N00KLRBQtFV9VnVrj9f5TVCFmc1dZaeH01eaOmhq/r3xkMtD/LOWLg9JwRnzDosaCAN2
LRCDRa9O/dgnjox0Zxi0byMkTrvRSzAFoM4+hyHYpsYHdkeny5zBDR+LXdc/FbroAjV2U/rq6CoD
6UyT0ISSVSgZNWZvZ3O5axaIqEUPIfBQJ4mTHCr+TaRMnwejPlSlsffN+7L6nEY/ZVrRP36y5WS1
ejDSGbgFo3xiH19vEmBbY3guPFg6xNflZD3rVnRITA0kHrSaVHSBsgDL6P+ojv/6Pi1qGQguF8vN
E8tQ0HIxTR1tAvPiotc+yeSmxnjeV+ZzR09PBg3w48d81SKtn/NNwLUbWJEHgajXBKw7DWpn+yOX
u4Nifm+r8NeU9fQRA94DsGlLVNbU7rrPIGUA+LqXRqHatQBl+4xuTm1wfS2yM9FyIaZd4vjhpUbx
MwmBkzd4a7Q0vEAhdQ2cbbnL2kHVupJZ7sAgP4sWDB4afe/m6TMdzxemNewBBd1V8OcpHuwAKOwn
GcaMkKoHrde+pXH3PeytW1pLAQKbOE+Q4E114LXjxiJyOoexIv3ncyirk5xhjY1mmrydkQtv/0Xu
0iPsugMcm41A789XJ99dWR3m8sD3E3UikJh9l3XDteh9qvUtheJ62We2YmvPWkSNn4PcOmMGobto
YRRCYpDoLs5huVobadxVuuWvB8F7SmaXomGSs9z7w9UUFHB8zYy89E7alz0IUZdu4AdcG1yz3RXm
BUjHjXe3ynn+J6aBww8ZJebs6u5S+5iIwPFJHACViE4OSz8ZyKHeIzU3uKB9ImwC8RTbiPv+HPlX
WNY+LH8MFr4Tg6wZnX4zhbzNqAfBmClfAtNwW7HetxmWbclG8mWV7lzCsZkhTODfBjDF9VMmJT28
Az53Tu2OrrYHcH8AhWRbh2IvHLdS/6tk52m0VXUDgk0Z9AXRpPHFHBmMqCSG/l7Xb6Lav9aNZwE2
QqX+rFPV7uVuDxniOlO1SyArXpUtNCxdcuZauMzRWm6sWSdL8/sXsboUW2YoTArwCL7pNUcbmp/L
nVU8fBzkdOa/DWKJKzlq0LdCNYzL227YvPGHlgCaaPLXXN7yjtr4sGiJ3k+ZIKGZB5VV5GgTp5C2
Aact5MazAqBjHH4a49cpAB1QuSbORtpQP7ZRuv/4YTd/wmr5UX2xbmd5edo0ucRR41ltIjhjDGvh
KCQQeopPZXgv6hdTO9CftvGuzxzVeNnSAqiDhYd8cvUGkqaDqDATPj1GnnYZ732X2sxe2fW/ttKz
r/1g7ze897FWjxqYRdrAlI0c81r6kdxkD/LOr+zUDV3lWjFI7GDQ4cpXbWIbv1TKCFuJiNNV4318
5f3XBr876MlC2I/NAEYvSJEZzWRuys9GXzgRCtuNb3u6tRCQmhf5lsWVcH1E66GAYotFwGanXmiF
Xd4tlva5pxzEfeh1R92L9lulitMlmRlD4Qt/Buz2uAet7thl3hi5rEb4CAzJARrOd71V79K8/Iwv
TOgMSvw8FQIOPdZjZ86YLwHBskmijmiMkcyU3R+/BA5z3K0gM4oUNaigvH/rQyjJI5CYEDhE+hAb
HR5hKd37Q7qfh/BCQLWrUzETpfIQRiXM9uzQFKJHH/guSjQ3zPqN1fxVG/RuGFJNMhEj022nYke5
vh002aBHkDZDhyb/HQ0KFS35IExGE3Z76fQ+IjxUi75S2rhuu1GU72sRxgOLbap5vSA4k2mB3hE5
38fAwRA7pvXBiODrj8NtCuk2khI7Ea3Dx6PpZPTys7nVcLVCo4A+ZTVTMWEBYAIAy4F6DSngS6zT
r0Gv+bOS//GiQE2RyzDt4YgDFYQ37z8ZlAO9alDYwpjobuYoPeA4RadsdadZX6w6vBuNZheCYtBA
8IvZpm/2ybRZSpqLoAglDtnftbgrqsJUlqqBOn6tXbZRtjcU7ieAu+4jCx6BoN7g9LnHv841TCAs
YluQ56M7s5KdIVF33OEdOr6fK8V0c+Vbmn5psA6ZuCAPlmonqdGhvsPFLjdsqfYaLbgzZ83VOwEf
iM5V1QZk7+dYxOPrWTIWB7cXOf4RSfQTUFQ2cc+C+NprJlAlbd+D0WufoQbbAcZSgeFV4y06zif4
XgKI5WYa3XTi70VGs5XKPTlR8pY4eJGdRnx6iqKtA1+MCrETbN+HHAkgzNQ+y10JIld2sQR3zfGu
kwsYJfUlxSrb0PVdkmtXXa5tXGROD56rX7Ja15OghjTd8UsGh4kNCchBH+HCGHXGnaHb7eHPd5JV
xNVKbo2YRDUNEZcDWR7ByQEXCd3C0T+V+3TvH+lavxXux0/xZVfjX+Fsq99Pj2nLb1gGKi10pk7e
9P0kmQMAcanfCpA0Yw6icuRKgPNp1HAt0DCKeOfHt5L/PMvRTZypT5Y4YOKS7ZRKfczEX6Hh71t5
thtAj7pgbnySkys0mUgsSpe+Lu7PJJre/zal8vMeUzLBbgPhOGM1Fhut3cfhs6bjslIOt1rZOXI7
7j5eok5OboS1EAAt9zbQBOsUKE6QQc8WC9G1UOAgwwxtJ+BAAPSCjcv6mSUC0QPFeIS1ZMbX1ZkG
96sc9B4Qp+kxGgZXhSaSKMNGlHMjG3WDrJJhgVFwoiaZiiLAxcoKnKkQm0Ul/M2f7w1Y65HpGvhG
On7TfksscyfV5WU2zLfYL30GEL0heJJP5zr7Jr9C4WLDlrWWBoSaOWWlsJzSRusJEPGuUS5yKzwU
+uQitAVcBxwMEB4oUqyiCrufH6ry19Q8dxEGoHkXXmQR5jKyhJGertrzrMBvyZ7SLoUyOjMAg+eP
R8KZN/f+F68uMckkUYlhhXq9GPZXEJ3gBO5rLzmG3iC422JUafknvt/W30dc3U16rcY4FHDja0TG
3PBJssvb/lK18fI5oL/ZtwfAPPznphxmWW4+CK2vbiyUFqDbTYRWD5FHHra1u0NxqL3eqY7pTvdd
ZWNAnH9YnZMlSlWY+OuaWkULZQGOP8KEHKAi56S+zJxpnLE6fYKyFsvfMc3aG/14qcHopOJ3A7vq
G7C/g6FZn3OrvsHHzukbdeO0p5yuPHwFtOCsOjru8+uJOZVl2EYGho69PzI0SfNOytWoJy6OTW4u
9ritoksNp7tE6Pd+KLspGLlgoLAbNXt9Mu815Ra7KXtho6mho8iAgBsIRQeMX/ChOgzx5KaGsesC
/yU2oDHI0t7XBq8OxWMaYnOlTLe1EjhZ/DCGVMiRBjb1QzT8/nh8n64/1DGNZUpSm2YDXn1xYxaF
EhJWxFmwO4KRcuHoQjWONtbxc9No2VwUHJSXwsX6MK9AxK/1CmPTGCDWQXLL29lb7kmlbgdO7QTu
9nH99JzJZZA8FWonTsgnMAohz3XFnwk5wQrHvhEnCPGQ1RPd9OMVlpKXZQP+UJh2PnbReo+pTCXa
o4FfEFDiPi1w+SkBMiqjG42cBfLMpYxxMQPUCoUv8OB3RXHTa7ej8Wk0OVXq94YaX8dNd9Ck6KUt
zesyRsnQprfNYByRRO18cbIjPnsBoKtXL7kxHItsBkcVZ1DqMOBqJdb+6LKPYPZhVJTKGcI7vF2j
5osqNj+Gwtzr0e+m+6KjGQUv687y5FZzfwVm7GeBHVAuYP4xwB+cLTtqlcs4rHO7isT7WpV+tTHw
d3Kote/bXBwOBry/LBTvCwFVk/hDV4HISKpbs7/Lixh+WVshE6KpfMKM/KFNNEeNsZKpZ8/X2Ema
W/iad7MpfM5I8IaduQuDT6ZkPRh4I8o0gfRcin3JgIBzp+ONl8jxdaQPWAXHHF4L28JJpu5/pPxd
o8ZbKZurtJ7drCxvM+2n1Wu7GZc9MdScxKBjbpRhjYIIlQM3l76PEtyjzPG1zyN+cj7w/cGSb6dZ
+K4GyU1pcgBOdfDWeFGCre52IMJuWl240yG+4j73kvjmkwjJe0o8K5Ev6OqE6pi01z2szQ40mJE1
gFiqy0klZV4qOy0pvuGw5PZqgM8bxYha0A4BqOEZTY4opRvLz5nVh4Vn6XdBlkhb2rKPvqkvy0ZS
JT2OrWQzaLrwkgNwRA9jkI002Llp+S7Osjy8iWNQSlJrPNC42A+75bib4DvucoV+km2wud83taVn
NjfOU7RtveqrOfe/D6ibRlqEmHY4rQsNcN84JeybZJc4bejwqkGtHwZPoejniAZ9LVu9JefDoxxB
qcXd01idJ0tZ7YYO0yxH1XrWBPWq8HUcj9hllUQHPU4TGT4EGzcc+cy2ykP/E3V1yje0vqw6i4ce
PyMWSG6mT92hvxTYXNsXjrM7Ju6udnJHOfqSLTnTVfeYH7YeXT6zHr77FasxFbGbzfHMr5AP+PHW
tnzReRWfHSNK5FcQoy/6FywFB3e6yoBcuu0hP8SHZF9950zm/pmSgeQw2um372Q18oqxzooAjz9H
xzgtqQW33NzDX6VVq+PMuxjLMf/N6BZLzHaQj5IsctQLmdEd7QRn9kqPjINdXtTPGFNtTNzXLNBJ
TBw6ODVwcQFv8D5mpdfTOAjM3EzXoI+XLlaHBz2VoVZb8DQf0yB2p/yybh9DUK5T0npx9j1U8ZQo
zKMVmNeitWtN2ZGNlyq3Ds303Zx3YZ85GCXbWTDYI26oqWZ4RaVhbSDiiQ3ntsdKJzT6lwSv9p3c
fFaU8JCMjwoGgWrYPEzKD9D4tjSIdioO+5gzvvVJI1FUzl9V6oNS/FOj6EAzwkGRnuTsOIhXQ20i
Pe+kx7DA20jHQ7e0LgoVPk1YwPMrrvsUF9jht9KNUKaNh4/PJee/3T/vcU1AUbu4lwCOLguF8qM9
Kh5tjsbuh24v6yCJo+x7edhMOS6rzwcfz1qtTmaQNH2tvg4Y0Yl/lns6z66qY3+/fcx/hW6tY3Gh
pfN5Ud1Sjnk/UAbLnwYZtwWn32Ml/NLt8MJ+Hj38y8r90pRBq1vNYlDPtvIrclNHvbaetpbjc9sM
6VWyrBz+aAtZTZCmHfqK9myOSDD46vCzGYG/hiprzPFFaIK7llxjULY2nXOL8KINJ7O7XEpfj95v
pqWg5qYklLzlUZTIeASuUszPHGfs2pS9UEt+avIR2QNGdvi5Np0z6jgm+/JejigACrDYg+x+MAq6
6rOXjVF35n4KDul/fpq6Og632VQ2eWsu++Hozr3D1nuNj7hDtyNGFRSt0elvFgFXzQ9/rYVvo66G
XTKbo9ikjPXwSj/MV8396Gk3Zuz2NldcR3NwsB9tpunmeF+2u5MxSOXRoM0J+oK4bBlvvgR2puaI
rcTyuFjUBE7wVT1ia3ronmrOd471Z7r9vx/UXECP/LWur0F0DENfHrsle0+VlRIrmWd7qdN0ruIE
P8pDsdVvceZ6g1STW9yiEUVvvNp5G0MfMM4lIAYVoiN+4v7hGr5Dkeo33Fo7+ZFfYAC2NcC3oq52
2qwdxTIeC+ozRwXJAUTGxC2cPHbw3Hyad8Y3LFAjRv1+3LhOn8uvLPUv+tao9Uqofd9/0CzHn8lI
qVHo9/ldBUtjdrl7XhrqUd6x+e2W8eS7EZ088y6qd1gPOiG9Jwf2iY2ZdG5ooY2UUGIiGKCx9v0v
kTS8f7uUoYV4kqx276VIONKcTnGsFfz9ROInBRIskbnRo/FgCtnx419wbm17+wNWH0GIFLGv9DzC
4uY7uQc30ZodYrZDKoOVpwczKoB2FJb7cdRzn/5t1NWxBqsqq61n2ncy9cIPbxrjAIF+I8S5RQqD
MG3RhHFjN1fLxf/n7Lx2I0eyMP1EBOjNLU1apZQyKXdDqBy993z6/agFdqSUoNyZumhUV3cpyGCY
Y37TGokQBMEYIvm79clncD5yBP933xys/m/pF+u4ljet3Lr1svQmAxGh8iHr/rWj5s443iSh7+Ht
7hpyvu2V3428VZoA4R+UbKuHXomcSLsy+LniJBxTlG2b+clsTSKD37Ok2AJi/7NPSRzMTljcWsmz
1rR2hnS4KF0HQeTQ7EBFvN/OpYwbY+jlMdZfsBYkA4NOI8e5p+yxusGDvml3mM//TytvoSDxC6Tx
OXS6Uo08i/Xu/x5q6PMfkLmwpVt5Vay4al5+/hjffgtKmdRvjaV7cfYtaHA1ktyx4eb5nwxlTb6E
Afw2RaN4AXkA8gfsj7N1XPWweAF10HZ8JTux6AqEbkfX16Nxg36HHXqXroVv7meaVkhb0elUJcpg
Z1tX1soxKllfun9MsQbNMU2qm71UZls6q2NQXtgzX3v3IElJyESCELIkPtznAYWxRfEBd3QHPfcp
D1xZOc7+tMWOy6m0yvWH4qa08tt6EleLPfh//QU/DX42v3o/6hF+M7xtch8O3PK0yn4e4Ss0Ynk/
LJyhRJDxgpr6/H6iGsWYQZLhLoCmxjb21Ulwfiu7elf/vSRm9M0BtPj00c/REHr5wk5tcauIBq0K
HbNobH14wVUOR4XaufBK3w6zYGMhROAteL7uGxMfBzRLmbWewC3OfYq3S8RGSSZqdgqSvXpWb2vN
8EYcg4y58iRsNQY9s0NT9iapevj5gb4+D5QiJhkS/3LvnTcWmjISMdyjkCHWj0F70833VncpjV8u
z8/R0ucxln3zIVoaS7CWuhVywq3HVXKd5k4E4UR10+tjv18EZ4bVQpsTN8JDdqNduNq/bsplcFRC
0AgheDrvJRejXMgdFuuOpI92XyZrJW69GXtTUxtdKxlu8Zg//Tyn38Sly5gg0InULPDkZ+sWxTlf
nTBOfoeLjQ/Vte7k9+ZL7ApORttt5e8bIBeCLV3Ykt99THpivCkBBMru5+M2mVX0Ce+KER23278e
z24/SL2fX2/Z2Oefk++1xIVAW+B3fv6cydT23aTxdiXln0D6Cyr30sb/2kc0liXx/4Y4WzGl1Q1y
aLIq35W6hcNCHg0BrZLejcjupuU+cGAZR6tLxZ5vbg1GpuBuquwKsCFnmV04IPhcy8vIO3ONiPZT
i73y/SItABjir6DYlwof0je7A3DMon1OYQdfieWjftgdpd/5pRSQ1bVu745baVPup5W+gkR64bt9
M6mITSw8yIWkAq/t80AhqG0lKUlaZbyWiuy6iSieIFRnahc2/NeCGWBQeBKEWhRy0LP+PJA+g2We
kb8DUdW6Fs0+w8ctk/QhlnQ3xiH35/X4TSP+83hnq0WHtqo1NcteaONVXo4bAdm9UShXQZQ7eTOf
tKhyLOAf2XQMy9oT9GGl0jSNE/VpHnCkizsnLrS7ROmf0M/4n6b9P7NxNu2oEydFKfN0AwYlufBQ
AbeShZvJuP15GgD5Mq9fNuZCe4Nkh5jrOZB57IIonIplY07yRpBatwssuxiSNzREXTwBdyMGHoJ/
kNL8T9u22xaLnbS9r+YW6yPBVsV/RC9bawYPZcwuTil2nWAZm2MoaLELetM25pQOT3dEmNZpAiQU
mit/MtdVkl3Fg+IYxrrUsA/zEUqv9mYuO1MMECPMblIzvuFWvOqlwmm6fldq2TqStF2u3bBY1hn2
i8B4s9dw1L04xxbeWBDEpxY4dl3pThMmK4xoVjiD3TR4+tRJkToxPomaGJ6sMr9N/YeKsppRhb/k
xUZOzvHrU6xbs/8ddSnyrA8T185sGesknNcN/cGRLg6mTGvMPDczJ1ipjrvKGOwSFfGMllCMXdzU
ZZs0uU2S1jZExc0LvE2NtaBGnS1WeLYidjSRbmxlPb+Lo3ItKPj/TaXdF1jgxKPnz7NHfWYlSPKr
aKW7chzdeli34XEOyt1cjI9zoLum+tDD9oQZeZNgMTnj4zfgN4kXll1PGAWA0sjBF1mBCLVsp5nB
Y06IIvE3NP+6ELRtLh1TsKF42q4n6WgMvVurrevr+Jm0nQeHdVfSyWsinKZyTAcwKgtVdRPEgqdL
waaLKrzv1HWOWh8Gu/tJ9p3euu9b/zYw3zrTskN5rfvNr6ivD2N7p8nHdvgdmuZjrVwNOZiw9GXG
q8uy/M5WwWelGeE8wAxB32B/uSmt8MAf6eDFeETdmfFtai3xOtHLdVzeS1CcpqB2tPQk6x7AM9sM
VSftMHMhoxqtmwlzJCmtsMgzsJSjsZVcQ8Qx32S8fJUiRn1Cs0P/Psq0QxtE63bgqNaHq1J583uc
c1DjVKW91WJDPLTvE9kqR1O/xR7PybJtV74JIIzFmo5l6q+S4soH/p/7v8Dq01TM8ePSt+IsO1ny
HNSNHc8nqzgpJc4KMIumRdVe+auxNcykPKoZFf84Ct00lp8LXIRa7NTk2TYwQSzLyPYNy61b4Qoi
MS1vfrbwOuhvUSqv8mDYB4K/TgdgbPDg2xkwVbcXRiTE2L9d5mgJaykJXbFiWZim0+h/woLNVBd2
Vz+Jar4rBqy6kgA/BGnbVbdWLaz7PqUl9Jr55kr2EygHHc5JuAJrkZNM4b/MLG6COLkLGvEu0LOT
OfYnYcDqdD4G2hNKOJ6Ck5q/qAFjleWEho6lfeOIVNWtqlvh5rIuzHA3N28tHXBj0m6KVnDy6rFJ
H0ypZsmdsjDzhoULMCw1djIjzCS1lutHOy1f/v0BRwgRdCwL3cDTVnaxAVq1fn4QxXqN0ycMpOAw
BMW1POn454brkk5ywmIqx2zfG8HWbA8GZ/4o/ht9UPn6cFdW9TamFyO3/RYGJhb2gp0alTPkAd3T
Ay6r+K+1dj3X1zJ+uT0ejoGGQF+QeIIEamHKnH7uV6EkrtpqdhoFDFuse6b6a0DPSBZ7Jx7qbS+r
uHi8pGutOIAJHGmCd8ZOC6rXWKLmSJt5KB/DVrdzKgXhBNA4OWV4HSpW7mUyrgGBsDdbKN945maj
idU2jmfJQzBfyflLmpVXsxQ7gZieAs0/4Ix6ixMXkoH+hK8kPscyqKSiqu0Zq95eob+B1KoxYICo
RA2cn8HFEHUlG/9yAIthIbqNRZPQwgEP86UsuZ845wAGX5WquksqxRl9064pMKUYemdmdMjV3J4M
eRfqLwJLJ0usXcAPDMVdU+KM2Ed/Z2mxCoq2VfAQUOdVjBtOcbhirK/5JhkxAymilz4xj6aPj+qE
taViradZcgfzt9SyLZN2j7uzjWmwU2FwmfnVnZRTNzbSK6qursh/90mcFQ1baAVVBUE/9oZPbUj2
wvyPYra/hkGH/fY2tPQ1qlupRuyOyLcFHDDxzeSGnTxpjiXgUSw0m1bB6TR+UXtpO2vZqm+ltdmK
EOAadu2CTvB3PZao9igYq9j/15rQ5kI6rcNgq4KMh4XvIpK/nsTOIzfrFN5MaA68sNvgFGZp9Jy1
1LOaAKNhCbPPX4WcYvIlvSGHJZPrqe4wa+gCP2YT4rAydK1p9LJqAXU9GD7+S8Hk4Lx3PdZwdyYW
tk5bIQwfBmFZGPNmKMWDgqGYCabFxMQ5KWfXUFbQEJ0AVl6T+DS25gvhyzdFBmIX2PQ00wEgUPL+
HM1hmJMWIGlDfFjfFPFezx9lCApNxklsXZlYRgtm7OgFCy++kLp95QssqgiLhh1QbXDI5nkgqavl
lHULEqVaZWF8b+QllNWEQ62vUjcXtHtVETYVSiLOoOq2xiEuj/lW7cWTUInHQo5OqXWt6oljZbMt
lgGuEM8/R13f1CiWZzTeMYLAZt6BWh/C9wikowJkhLpBvPHXJUUmuFBgYtYUaRXnMvT1+3zhw4Bn
8WQoATuIfOJJ8xDddWvhrlv1j+oGO4VLWdjyk87iSYVClqLzfhJaLWcVnrnIhQqq9GIsChExu1Oa
B8BZgrwzQg1O4hhD4X0qm4dOGuys+C0jl2d11l4fr2s5WgXg6vMEASwz1S+Euu9Mtp+ebImEP0x6
MeHnrS6pTJM/AeJ3xPKqBc+vlZVjaHcqV/coS3Zedzb4abfsMrs0Dhjh9exNbdRXkfY7lJ97ObXB
VNphK3Kd6zQcjlNxF9clfs/XRhHak3XX8OcSAAuwdk4vQ8zBIEEbprUlNASypquEgFxR2Bzx8wvr
O8PXHRy38Wd+a2K2YwgrDchOob1G4muDclWw1wODJ1rrVDwt+RaFcJsptmUipVQ4xt3NlL3KENsu
LNNvs0z48ItGq4a1iPx5xjIraYumpKETxv1VNyJSVFmPuMxctdMvK67uTH94GJPOoSn+cmHob+oF
LKP/DH12gEwq9RAw6RiITfdZUXhDQqbWjc+tcRup/wQVA8lxcvq4JsDIXbPK3KCvmeiLc/Dtg9C0
RaSbPJsk6fMcxMasYGRPzbktxL0UC0f8B7a6dcRRVousFcwOHEcHu9eQCTJ79LDA1act1J34koPV
+3R/WcAfHuXsZKvMuZC0lM8hQejLqQY1SeGJQ3EXGaiy0KaHQ77p1GaNlDk4vOq2VZoDXH/o3bWj
htZak1fxpHlDJ9tYfF1ZMdCrqb1S57ufv963uTxaQ9RiAP6gpP55zrqJfR74HG9t/iJaz6pf22IO
r5hgAyya+/Ng76WjL9Oy6CIsGjXUR88y+VlAKjPFw4NaSFu7ak2Pf/IaWzFtgDabJllx7ElOeVe4
IDIu1Ue+aQIiKU7RBwsB0C1fiFPmBG5ibBi9DO+mlO0ZKMcGoHdVwitRQdtNT1E52wJKAuGpAtpn
mtzPXMI9XPlEGnCLFL1aFd0pvF5sZTPcrUmur6PmEGJf+fNcfZPs87A6+ki0NgACn+2qZI5CqxWX
9oYgggATbEHD11u5ZA3yXUFM4adDDId2BK7i7Lox8ynUseKjmBM+jVO+mrGtbfJpVxjDyzDUdiS2
2yRA1LhqbxSxLW3UV0AKSheWxnd7d+lNIZsL9oH21Od1qERlhvEt3ybttoWk24l8sTS/zNj54qOc
SR8FJVhUD85mtGs4w2uVbsq4CpstGLt1MzjpZEv/Jrd2anKE1SUw1/ez+2HMs9fCpSLS8piW0VL8
WywJe4kme+uBX7H7EznppZ7Kd0VAyNrEZbBCdO28ZVTyLHgjLQP2qpeCtbVK+o/C4vZyYYF+g0T6
XEo9u6RldjhAT0qp9TtkEX/rdXxftja+9w06ebLLlFraZb2y73bGu7wVGiS0xc5XbCvNcSoNNLAH
J5oda2Oul/JxRbUqs8nccq919KfAtf78vCG/geQvVk3UPBf9JJTazlqagRFlky90y7c07AWkIVMg
8BIvuk3wp74mDd+Cj76uHV3yzAucRv2bc5qNJeMXhcQvhICzya4Fs5ZIAAInTU0s5vdy1j3EMWdY
9VwYwj7LQCSLZXWlB+GtYFARavNrq9CfLP9vM0m7YCT31gc7Tk+9om8FfbanQnW6BnzJtIus0hFC
EqoFBa2giZGnI+IT6V+lap1MCWwha8lU8bOXrV0cBvtMHQ9NOjpiothJgCRS1JTUBdJ/RiTchVIG
sxvcljh4VWZ5WX+kGl22L2YentJiekL5rbP7DkMQbeJ/6wy7F0TXgi8Qk6ZlxWGQcrsp/W02njKA
oXLj3+RT4bYkc2P6+PNnfa+anh0LS/bBAcg/2TZnx4KZzLk/6WjMZ6MIDBWtx2RnCBVIWNHGetDV
9NY2Pb45EhzTrVaabgMECNQGhSVMR2DAaGFMxym3jbLaBSTm4hh7nSKtEvNNlbqVWZDaW+IaF/Df
PgD0opKcwTDdn9/ju6YUTQ0UDBAG513ONQyMYe4ysaoDB4jNXrMwOY/l6UqPj30wb4VMspU6XQlE
0WKjXevi8DTFiuuTk8cyVdJBuB+i3LvwTMuWOJtb5DCIx+gi4Ur8JcFLzLmRS47cRt2NWGtopXY1
dolDQdYNE4k0f3jlbrJTNd2WSXBpSr6e+CZuRAxLvZyY8EtvMKr0IMKJjkJI+lBY+Exr2UkxiIZT
cw+Z7WaWH+puABFqXQuxua8UWBjsc+fCNCzB98dp4KOAsVr40fQpwaacLbE0ra15Lik69+EJoLFd
mLiEm7emNbuj6BW1MxCNBPqdEPyjr3LhnF5iqrPBQUgQSrz3vL4oTWNPJNfmzOCC9EeVR6fKDDsb
7rX5zZ/UG/S07n5+2/OTipf9NN4yGR9yt1EuUwXVBSrsVrPNAE5X2Vsakb1TfmXTX3i75QL96e3O
praQBCi4PaMZ8Z0fQvSNLwzw5Xw4f5/lCT68j1/mZttKjBAkCgebFt8Nk/UsQmGiTnMMdetey3rP
VMrn0sJ8fDzGRYNb0Y0Wz3icdK+TpF774ZPUYZQh1CsZn7w8QBWhf9PG34N4O9HO8PXMbarOtZR0
NdUSbj6dnRsPZVZfeJvz8OD8Zc6uEb3WdcorvIwiXcXm3TTczsVfamY/L4FvR0FbEzl6rDS/OAdZ
0GL6eGmyKPQNSFZt3TzBOnFL+YId5Ldr+8NAZ/lEAAFptOg8UojAhzZ5qMpgm2E9ZUYDhTfg2JcU
dM9LJu/z92HA82i5VYeJl/btjk5L45eOoqELiaG6RV0yljvYGfNKwg315wn97j0JXBeZbHKBL9Kw
gp/1Y9rqgPPrG0MQrzDIWlfSo4VoU55btM3Mzc8DfqkKLi/KmUE5AU8k+tZnwU4i+EVWlCo4OeTD
Kr1YV8UfVcJ/1Qw3hfUY6VTEi3+xNTlBV/++MPh3s/xxcPnzlmuKIR8CAbaZuo5VR94Nqd280TRy
45vMKb11RUF9qzjdEuiV60ux1peg/f3dUVlaEAKAZM9VPZQ6nORak33UWOI7IpvKnqr6WW0fyyj2
2rF3Q0Xb1WKt2Fk8305l+BJF7T7Wiwvs5O+mwWT+sQcgIfoiaqnPhe/LVYygvYKORRWsglqFajZt
hqR3MF29rQcJM6dk9fP0f7N7GZV68DIFi1La59lP+zZO/Ea1KDjIXoy1mS4e9Z4inJxcuKDN5UN+
Or0pHL0TES0iWxbaWfUh78u2wQhsMVrODn0WH4BMPkux8jeIe9gXHVWAOjD/IGNn0zG6mTv/vhi7
AfJnpjoWvXCnncuDnL7NKpWlIL5WpEZZ+3G4dI81ADhF9joi6lDII804qnycSX2pvba5TDCXuYIh
X0vK0jGTMlTv5vVQIMs+nYqk32VzfIqm+GoGyWWbA3g/I52oxhiil86ZQ/8ExTUsj0PFSeT5MKhR
4qIau7Ew41FSESs7gbgWEXTL2LQdFa+6fvXlzutKymMxp8fse7klu4FkuUb5iLTbIavrP3po3SXy
oxZFdhlQarbmzVQXdFMQOKz7atcaNFlMCOmJtQems8mg3lrCuI6QNPKncGUBV/95PXwRnKFqoi5G
pZiKL7/OAUG1DoUXKjAZBCinlp74HJxQVI4Ifsubwf+r5yNL80GtZMADYFsk7v4OfXvMIC48ynnq
d/4kZ+e9nlt+C2QQJm75N01QMbQUGnGPF973PGo9H+XskAfOgToiSAA7RjJJ+BV4lqPf6CtMJXYX
iYbfjoVKOsqDCDODhfy82YK5b0IppzO6FAiGa8i/a/TckGeqT5cQkF/PteU7fhjr7FhVu6SWsH81
ENWYV7KjuImXwbeLHGONZcYpvAAT+vZjfRju7BwxU2DmccZwappv0oxW8h+xuCSv9UXsZ/lYpD0A
6kF8w2g+/1iiWU4JhQI7DgVP64bAVf3iVzYF8WbSNQ9JH1uMG0+rqe8vW1bXkKWmnvqPBb9HKmjR
SZBoOimPaVhoNmOtZ0XfdBk0j7Y5BJTAwtx0OuuS/uGXOHl5cNw1aH5RquGO/fzlUYBvYsiPPHhH
K8P8PabUQAN5HQ3tQb10lcjfjUbVQCQXW4wTzotflFEGs+35GHPU1p46tuvBoqsznfpMWY1zsENK
lgYlgo+A4f08308hW0t+GJp0PdZL3+BBAghfYl4YIo1aCaGXSY/xiDOj8BpZmS21yibXu90s9f8t
O2b5xAC9gSOiMfW1Rm3GEXAC4Os23okzPoaLoBjeodtuBSeTW3p9yT/xyw3IgDAIwK1zP8GUPLuW
iCKFaWpmwxa7N0tBWoexOxV4KeHOz2eNemmosxPNCocRi/DJgI1uXBmpuKopyajRH7x6RBhg6Piq
CklDnB0GAZ5VzIcKgODowgpNBYTkj0YoHKtMsSmu0kt+9VVlO6ilE4AcEI3MmbvJy9uN4Gt7qTjG
ZrNPJcMLkIcN0nw/V6qz/L7K78LiVzUiIKmqdgdwsKD6AhWh7OLfkEWe5tl6Exskw5uXCxPwJQJQ
AbiD28Vphi38fmZ9yK66adDVtitVu+ivgHaQBQ0Xpvi7Y+jjxzw7IHqjNUZDZ4bH8C0bsendB8Xz
zy/xpRS6rNAPY5hLd+7DW+SNpVeZxhjxtgNXikTVfukTq3b+NmK0Kf5/OBF+/1pLI2NRJ/oiwTxn
Y5oja2rYpXTsChqhKfIYfy6815fs+v29/jPIsno/vJcC7KzpFAZBUXZVWE7mhSux3yKha4Pymr3Y
wo/L6LwLwy6L/nNYuEznf4Y923+TkI1KmrD/xt/tb+olwRNKBF60o94GmA29hd5TV8ERUMtp2lza
/F9QCe8fU8WiZyFXkACcXckUsxRlyt5f2lw3HoW07I0ulcOuSE7zNRWUbfSgOMVKccCiHIztz2//
3ZyTgaBsTjESd4yzewGs1jBWASz/obqyJlhMk/o/7IiPI5x91dxom1RUmV5tsNDpk9fAAte5lf23
yTmLx+Dkpv62CEad8418qQ8wL1w2hSpvklp5iKrcHUIfnUDRkefhITEefp6693zh88IhvqHeQBiw
aEufsx3irpD9NJzQQA7Ix3ugJXZkiqmrtBYlmvotF7LHJlZOkUHvUdWoJ9cjvgQkgleJ/EfOR8zL
ZmB+qAPiUZ2OfgsENt0ADBwco69uTOMxCkH5mveZAr5KCrI19m6HxIif9fo5GuLjJFR7ycdsg8Zt
mQknUw7XvaB6pm9caAl8UU9AwpqiJpkabJP3u+rz5lQr/J/1BLUnDbcnQ7YXyyyAe7XToKCwQjgE
wYJFrULYqncgD5zK2wPVdn+e8i9N1fenMIgrYPHwQOfxlzzn5RwY3BploNqReluMRK8htH61XoVx
6oXALeP5KIOxbSbwo8ldSjcxiEp3SPK1WqOOnRuOLP7V+/qGiRvh5Vjq6Mij4S7l2J8f95uTmkn7
z+Oe6/rMCNXXC6adE21ZhE79Ip7mjeB1q/ytuyrvunu1cS5t6Xel77N1SdxFPw61Nh3G2tmBpqjJ
3DQtk6QC7PPDeC0NzVOrFm6Qu4mucaQF67E7llq/VoUbOc9sEwpgpzlBehIRfQckpgPCMUQkE8dH
OacV0T8P028ZWRJTSZ05fcoI67CZsftFRWb6+/O0fRNlc+qhw6YQH5MGnjcXYt2cgGbyAkY3HhSh
tkn5xPIvFAMgt4cJSZxYvIvG+9r4o2fTysQkXNSh+Eapl4DcQhlmZQSSHRVwI2NartOIwuV1BtJz
qFinQHx/fuBvv/PHBz6Lq0CtI/odKSox40jjNfKCk89pDaNacsBJOtO+ebrk4fXNoJ+DmeVo/3Bd
EiTVsWkWKjqJ0moZtN2Yx2aF5uQq3vlOsQkuCnR/vS0+D3l2W9RKO/gNgpR2ootOqwGCuiTF/QWQ
Ru3pU4h2dl1YxRzOakiIFm4XANy48TcA5e3EveQCeOldznZJJESBIkQMJNO0nqbUrfXu0nH1DiQ4
34okpe/VDJ0M7Ox2r6a5N6VYBIFDu1gan4vqnySHtiaccoN+rvla4X/lIyE6dygLaJH/2k3Ki0K+
YwYj2BjL9rO/ObDlwjTtAaBcEqlOhYyT1YRX/OA14lqONWsbSTkWC7AWHNgQVjtEtbdyK24SqVh1
U3U79L64UvzJm/P8ChSxuPHD+tSmLYZN5Jx6NWyB7W7aKtp0wI7LujvFQeEaBq6P8YPa1Fd5GpEJ
qe3KH3JPD6AucZUnlkb/UboaxmgrNIu/wB/Errzef6oXufh6gF3O2kQHO0mOQVLAWGkOTajX9tD3
5HPhtZ/h297gUZ8O1wiQ2oW1bbS9KLp+JXpdMjnjCAqYetbQ5Cst8MF8D3bX//XFjYgXpt7AgUiu
9IE94N8Y/l8xfQisYwuOLtD3bVG6Vf1b6jqw9Q8YatgYGTsTZTI6dZ7gW6tCPCTBa6tR4QKSLhd/
i/LX0AHKw9FTmJ/ieF+Xm6hEKUy7N8tDnj8OKc5luuYq3VaWArev2PSa5mjVCIJPdoIevG7zHMrU
7bTjHK59Fbc49iZAMYTllSZb1bRfAIWvpE53MopuVim6WgFoMPRXKkBAEb3fwITCSRs8y+/l/l8b
v1VYvpd97ChA8ecYqHZiNypOoOJeiF6xXcEHyfF1XjBmUkAlvPMjtGtBk22pfu1h3GTGAULxaph9
7oSnRYo2Aw+iQlZZluIYF7u6rfcqtCJ/+FPMNyIYDl06VvPvwC8OIMdIx4HaGw+pCoGc3/Yqp+9r
pkpeLlExnnw3EMclgnGbBUpcvIjTnQRs0UT1R1+ExsCxZpUn4rOdD6Wd9H+j5KXtnpXw36gKW6Xn
OmKVz8mNNuwLxcBcL4SNMOzaNAYwAJcIrLMpbUwQ/gP5Z9Y80aC2hf6mZ3Kk4VJk/E5h+7x5VaBq
hkbYgzfKl15mb/YVaO0RtQZp6A5SHl8LUb/K0U8kitCaozan+kMkdyG4OmwpxXKHk+x1bZaZp4/9
vRi1R182j30sHVqr+iOE2qMwhvtW1D0L+yg7UqLRRnUksbtyqBy9TeCflDrYBhG9lYCg+k4V5zdp
m+B05cQKNKyseVseyjbVWl6ZOqoRQlBsIYmsDA09TCFbzxSD0+DV6HejdDITFEsixZPraQeqYoQw
2pdHSIhtHh3LvITQOUpsos6LFNOJcnNN69jz4y4nYY/+Ig+KWaMiEH/KsFhMJ0cwT+Nn5uYpJ5JF
ZW5sTnNyCpNfM4XvCFPwtsroj/HVg+tOhwGRAVxun7sFPBKy5Azk7MiqVF9lfVu4EL0W0TrKd0qt
IFFQrH3xdsDMq2TTGN3VKNDnSqb10BVerzVUrzUUUQiTwfMBHbFHDX0eeVdTftDGZBHDtY3W2uhF
vakt0SuNyeli7HfiPxWkwbD41yE3kZkHBbVrCq/eYN4RSesNVB5tZyiB2wRXClZeCzEM/XZD6dxW
KTetb+1bCTG0ESx2rxzqXniWumCHSOSI+HnYsvxK9rlSEGwUArsy3qpdbltShj/RLpY2RjW7ufEi
ppo3ig9GAkIW60HEVKW6vsE7/pAuHCtmuSviTTzBhgkPiVo4SYYmo8UZV4KNMxWnRDc6kE3Hp3CY
tXDOBmYoK4N1k8r3nYLKgoImfDmtFZ3skYZNWsV/8kFfV72ybw3RjePQNaEgBCga1UDfyW5cEY6W
3lherCa3EJxGTX+Ym5nzNXYDI3m2UgJXI1rNyLsnemtH0rOI9J5K+U6MoUowpRVgDu4KbCQUu68x
huEzG/mj4pMeyNdhwb9lRJFz8pCj+FaIpiMPpmfokRub9xBWObZq21wSmQDzJBQBp0a+9eWnxiju
5Kxx8xC+nN95chs7EXsB9ImbGROKLtcy+l0tgtSFfsASxdVz3dOjq0n7l+K/Qq+lif7V4kORyHbb
zisT+S61mly/WUvpfhjXWnao5X+BLq7lTN76/VYK70qT5w19eyzDtTXdaV3kqXnldItCY1g7afOP
4nKGo3WSQ2pEJVXinlLrZymRaOI9SulRHZ9m/08uelN7Aw6SPSiw9F/84G6R68qMq1BsgDldq4ie
zz7MUlq5Gjpf9U1D5RNCWlz9UYqnTH/M5zvexaKSNoELb1ssD+NbYTjh6AkBsbQVnPU6MOayD4Pm
KNVPNQf40CE8b3Ze2c5OT+tYjmRHJCf1BcNNQwQGxdgd+cttSueqvO5VXJc11IfBXqkLETAFmQ5f
MA0QTk2a1Ziaq7FKV6nPodvCHuFj6QOGmXG21xPaVep9hytLM7xEFeWo/CUnQjco+Nb1X4XHCZMb
9E+gHkYrTfZK0uRWye4GEXLg3RRkQGBnh/SSaGJdW0++YQLoxmgIDyAxu63z1s3UdYC5Vsx1K5q2
YL6UrNxouBlUCZg9Ztzmr5rKu2VeV/WN7j/K1Taf/1bqlRnulS5zM5MmngLoIbubjKeS6EuV0NUl
2MnHzNUiuHvq/aTwMfRf4vig138CqXAtY2ea667sXNNAFStI3LJ/rhOZeABaXPVbwsYqEK/hXen9
88w0i9y9NQ41vRFtpERxZT3Yqx0K7uUJLqjTtJDrdBMFazRD8ttMENxQl9Z9FLzUGiaCCUSxAuMk
VV+34osBqtKQwrWi/sutFy3ovAJzJRh56MUj1JT5m2lONlE036sTHc0eDgWiXBp146DKN1nTrlql
Z1+JjjI9FjGFQsSzNdOi4dn+6YXRgmDgr7h3QIRX+q9pVO7ELHuTu47QrkO4qAUfPdB2qxMO4zFN
jlHrcz5hL1fOkPyE+Iqz7xKUfSmPnl25EL25bUX4QV99I6UsV6KsIl6OUdxs1j3eFovS3KXm1Hex
P3cxBWDGAjlyFvvTnVDmqusJ3SqdyDbYzsalNsKSCp2/ycchzlLCsQ3pH5cMoR46ZL0Sr1grd8np
t2r/H86+ZFtuHEn2V/rkHtUkOPfpqkVM5J10R40bniulRIITABIcv76NelmpuFAwWC+WKaXogcEd
gLu5mbk1duCdhdbC2jNUb8uY307HNrXkcyZNY7Rq2EyvoPsdprtyOxNkr8/fb+hUzZKrpaBTQiW1
JCyp3fiD7qv7PEx/ONn228whxnfdndhmyGYGuPxcMki0D7io36NW/1tyoBx9AaLoBokolR5UY1yL
eHg0E7lLaBUqL0MqAH3pLD5wHqxwPp18ch/b1haVuGY9SRO2i+lZdOixqdOd4uOBoyMaoLytZ6OP
eUpu3RTA/qpG5Bw+EFTeZwlPNH7tz6cdfq/mIAc2J8KQJgFwQ0eOeLbs+7SsMRN4K9nsqk47wO4U
btGrSqundtYM2MctGPksMDq9zTVkbj2N3ghT1S1iWxSj3OCE5h41zej8mE6UjTGoI0vaFJu08JKJ
wlITfHKN/TChS1rd1t6dl/abFAzFgvyQ6tXpxZa6N7j8r9inJ/z22L7mQ0ZSZgVH/Q+pHOsTLm2g
jCvvsh/GodpXcpX77+QS/hqtznTotBSvwXkJIa61Cez3WW9vu+5rmqyt4E8iSz0eHY1Lz0T4bJo8
KWGJPmYv1Qs51LcyAhfblkXlHo/dLV7n/u7beECTGQs7VOnLT9k7ILIOPVpFt4234sen4uPx75nX
4Sh7lYoqULaHeXZztOQ0LzV1toCRr1j5raFyDlTHZjRYAJWg62Y+hm2H7WsbAsqFjohpyz7T6D8Q
N5+/9tsk2xBMgtYNCKP1Um7mM6hGMFjz7iEkgpQc4Nt3s8UgtPbFF//p/GY9UTyas+AoZoLTClZ1
PndgCFCxA04Lo7PFu7sJOKN9snd3TmiVG7kzDi2qdYDGbv1Dug8+k5VDzj51jh7b15J1jedJZidY
xLIIoC/3fUJvvmu+x00GvfX3KWB7UyG2vlXvHHTsyfFD4L0W+bem+BHkIdqQ9rh7G228a41uo0ok
DmS8rdqnEY/GCjeUDknnCp1CjYR3xAOeLC2/Ex3qKPmwHeNqY4H+Qj26jbUZuLf3MhKOxIta5NMK
tN5NyALZuKLEnrdS01obtxYOEw4OntJB7hDqA1nyebDXMsonveNoYbUoiAeBMYKdFd5hXedtEzXu
V0eNK5CZ07EWHNAz1gr8kHo5vDPR3uFXsIKXr4dU449iJ+/IHjnk4QasEdt1UrvfkZ6zPx6ZnGf2
yO1d34gTGSCDPNd4G5CwdTcTSAGLPbtfU7U4vUi/RjfP8ZGpjOUjeM4xOnArb4UjcDFYgUzOy6y7
O/jyAEZDzgfkvbqFPM+w3+B+VXDPgLJXJehw8bJABW8raBee9/ZTd+Nj8IK2J/qpcNxMzpvu591Y
ReAdOqzf7U4P6hdGQjsAqZVkhpo3heQfDCRzJnJX430tRbdxkOw4P6aTW/BoUD8j3NEikV5mVQLt
YTy278SVtUuuzacElubC1YZ+QlIoRLrrvNFTznVsU0vK92M7+dKGTWFCByy54aDuDszDeSMnT55j
K/Tt9qvTAY3HADVvukO3SyLvUD7GL9ZjDL5Ijjf2w3lzpy4Sx9a0c65zaTqyGGOyyGMyih0Fk0vm
g7HCXSkEn7wDH1vSPNgY6FhWs6XgOXuZbvtwiLxmw++cvbyCUPjMoO9dOX+eH95aWehnyfBon6Qj
6Xw6zc4c5uAp8K+GaxDS3P0HiiWrprRDzaXqL5BQEX9xjI+NcK6dCnlGkEJTiMZQ/9V0w4a+qBj3
CEhxxEhfgB5n29WfCU0OI++uOSh2guCVsWezeu/53xixUWqG3HSNvKOBUr7sASpVoCt9Z1cm2MT8
aEDbPkSOdkE67nJAGI3MOhSo3w7s3psqMOZMyJvxZ2F95MjqKPvZonwfJM9O/N5gL2xEzoi85kO2
QUV0P3f/FETtS+MRGEVAA6y9ifoS4Q8mv/Xsz9bIN0N+4DX0974Qwj6KvAcjioWuNLSFTCCtUfLB
dOQTwMBXnSiQQ+jvXPEnEtZXfTVtR6b2c80lC9BehEoC6IAOqH7cZa27EW6yt0XxJwiQkS4Ch9gm
DpDZyE3Cd/HQhL0pH9o8+Q5WwUPLgX9EJ1biAwPJrc+59XECh4uD2WTTey6fR5ReatRHRoteg9ou
qgS/KUf5fWV3zb74eyD/O+ZR7TwXRuPFw1x0RLv8Tr1AgCOs99Y1hPBuinCtxHkCxPCmxKlzznde
K81gggeBwh9YCrBBoBL4Lrin22YzRUjCqXSbh8Er+F56PKfLKxW5JvSP+Q5lwf35oZ86JB3TtNEK
D/UzoB7fRinhK4uZHX4LGdW2zVFkalcuiSePrV8WdAyE50P8wXZgwQ5rCAiAMvM/SumcvAsfjcTR
orqVjBQ0grAzY5uzB2s3i6PKR7aPd87eCcddtRd39mEuJVerFOcr0+howZ6i5AYCTxjPoQ6Ux3zn
oGP4/EqdPJeP5lGL8KImyqbzSdk2t2ltbNyEQqvwOWl/AEx53tTpU3nuowxO9uOAPadscojSbNS3
budfW5FgBxQfzZCE9bWtADCsst2KzZM+eGRTm0IXOGhz4LA50/O6UHfLph2uBVsXdxwHGoAr2/Ln
ifGbzx/Z0+azjAMngZ7QfJ0qXkCW+zn56oYO2PW2P3mB0fIDRRj/Vu3lzr5qd5AfP5T31d0qR+ja
uOetdXSytSVLajHHHvcxDqvdTCzt7kxI+lp79vxX4vO/vw3/k3znD/9vfM2//hf//Y2LsWZJqrT/
/Ncd+1ZDkPaH+t/5n/39v739R/+6F9+rZ1V//67uXoX+f775h/j+X/Z3r+r1zX8A7MvU+Nh+r8en
7yCaVz+N4JfO/+d/+pf/9f3nV15G8f2ff3zjbaXmryWMV3/89VdXf/7zjzlm//fx5//6u3evJf7Z
3fhala+1/g++vzbqn3+AvvQf0KyGBAYITV1QQ+Nm3X+f/yag+AvQVMxSiSbe13OKreK1SmHP/4cD
5gN0bIFqFRm4ALfMBsJd+KvgHyBDAFAOT3JQ4zjQlf/j3z/szQr9WrH/qlqofkFpsfnnH29DC6GA
NUISDjmit/sC1bahtmQrInTE8NuJ5+UnYVX2Wlh5exn+9XntyKsykcjcyEVkJ5m4JcDnz/QURYDk
bRWYaxy8b4PXLyvaXSql3OtE44nIoRJY66Lx1ae05E6+FQ2lbdRKZ3IeFCPAQRyt71/T+J9M2zze
I3eiQ+ZwV048SkmAInNPTXGTFqAdXYtX83nyK378GpLmr1JldWoXI4+GvA46NFuZbhM59iQ+k46o
+NpMnP67ZdLkhYB/8ZM1uaj7+CLNxBXaJeoPlw1Ti16ksAmap1oZdaKtwVWVcVkgAQKCs815A0v7
QwvHaaeculAex33E6p6r3jd/ZIX0oYmbED5caEQ7sweRVW7qpiJCARkoSZEW/n1e99BpKut+Opwf
yZIjabUKpVp/AJ5HRrEyu3sf8AkgNyq6UhtYmKefdMJH+43jGt+pmvDIr5k9Z76mMswqsOyA7xCc
huFFY9B54YwkSKnrxxysXqo7TNIpQTBasafLvq7Fgiwjlcm8TERAD7SP0hSyh45V7a5JcWtvx799
5iebxNEkmaBRBrCIQ/Irhy7XfcKc0biqCaig9hBFl+nV2ONiX9cZqtmIwyDLpSRN3WtUf5hx45SN
jWtcYcTItEylGFAbVr65TY0cb43zU/D2tvrrF2phY2QciWIPgSqGlCJuwhDoTQEmTezykOQk4F/G
1E66fR5Xwrp1PZUPe2EzOj2eNz/HwxNB5WdT5NEEQfyp7/w8kTN0xb/ux9h+nPyZlXR0xQ2p2uDr
eTsLvqBn/NpiEnnWI2uZ8KR6KokPeobU5GJNw3bp+1rUANB6AuQwEFHhFKKA7mRVvvfKdK1pcsnZ
tHihercdrCyVUV+3qFh0TvZM0jr71o+yXIkWSya0aNGaSV0YXi4jEoxzoY/gy0Y9QXwjS0HXfNEy
GNqrq5hqL6hSX0QZhL7RX+pA+mWTl5yslX0WRmFolwcctlOcxjgebE7MZj/1pRQ7dBnWoCFmRvbx
/DCWrGhxg+JhNxaeI6JUOmCd60lr+jcNtnLxbmjaeA1OP//oE85hzE5z5BxtMCovVga4v71+GLaQ
0M3Vs2cOg3dXjQHEViFnhWIr4ehKe0RP8MQv2wt6c0yXGtK0RIyw1bHqxWOgf9x6apDAkAUJigvn
Z3HB9w3tQmHVQ68GqwdeOxcVUL8jtTgBzbFXChAkm2wE35Orxi/nrS14qKFdHDqfCBoPUkZtA33W
fSwaOwYrUromW7H0fS0CDALlY5tTXFtzXKx3mWhA5VAYAItd9vu1EAAidEEqyYDKDQII8fguiJHd
Yk2VYuEYMDTv50NDy9rIeNSbmJIUjMQmA7mYXynvfTHZkxvlrHGQ4cd1zr/JpfDREhoH/do5cNqj
zEALDBVNOts0sTpEdMGnGLjLP3tjGkAXpXyyctacXiEQFr11J5cQz5X1iDt5zftkm4EE6LpHjezH
+QU6PYVoJ337+QqayYYHoG/kszFvtnYLcod9UpAGnDacFSmKvUyKTRz7aDUBwjv/DJpT69t546d9
CZiIt8bTAUUfpPZFZMQmLXe226RplOXoAHlkgoB2yksV50/njS1N5LyIR3FJINsbe1WBrWiX09cM
L6r3BuCAaxmCecJ+D3vAebz9vAuxZCYHJSNVjGTXDcbHEjk6njZ8V0kOihsWnh/H0qbTQkIZiLQd
50Pbd7pc7a2haz1wMEvQTDPTmNTuMjNaZIDIi3TtusN0GaB8bj35Xvl+vQlEcaEBLTRYRZw1UmLx
VaBMyC4Z5gBSoKAr03DqVf71/DCWlkULEVRODmcc7/LeKcrqvZlaXbpPeAl0riJl7B2mPrbEZqhs
g6wMbF7xEztBV7MFgTrllon7uZGZ1ZMFQsJ2Z3TI0W3PD2lhA8z5j+ONHAiVeY2BN4yAdgKaunLT
6/e+oOgAmBoUtx/Om1kahhYZksISVMWmiKyO+9ugcaG13Epx4SA01+dlXUKeDN5YxZV1g54GvhNT
pV74mLKL3nqmTqIQu4rloCTCfaACFpNkRO4d1T+ThqnDZVM0T91RSEmhzSYJVSISw4haGnLKh1om
a7XJpXXWHL2DR5cdso2R1VjWDUU0KWaVSosXa7fnpSXWfHzGBQYlwU5leSpfS4N00D8hrPpw2fRo
Hu5L3uDVO+DeXI78njtk3MuArt7EFlxbb6x3J2IKigdmxMb+xxRnHFKzza5gQO85CqoJJF1Dm83B
4oRH6+pJYGErAo9XWOcqe5go++TH44H69UOTQ2ykK69FSn/gEM1nDHC6uWj2PM3NM2OIkW8JkLnK
2HWQka9TnD+d//TCztKBT8puVDwUiCCpZ7f7BF18W1MQwOEJIyv+PfvxqSnT/Bss40VMzZZHDTgU
HaYmtGY07hU003bCteXn8wNZ2MDePMAjB1ScdAUzMEd+aqjNNDhzG2kpd+e/vjQGzb29oGO1JXDV
55LdZMSFCLmi2Q6LXW5YMMVX580srYbm55WbdN2AfEuUjJOcRVB7cS/xwoBoCAh716h5l6ZK83XS
OUVjjg6PTL/e076tti5u/xeutubp0oKwUNpQrENyL8zpphpBOmKiuZs2K2ux9PO1czytlN0Fbi+i
EmS3IFeb4qG7qUq37qPzq6Bhnv6dU0JB4O1e8h2ZAV9fc7RtTQSdAbS9Ri0bGD1Zofxe0OLJol56
7zeFvTfF5D6jvzbYOaCO/nj+FywM0dUc3hlGB8JOHC6jxIigz5undjTSlUraQrR0tePc9Ia24wU2
MziNCJR/WtVsWMUnY9t2QS62DMXKz2IaujXW6aXhaBFgTNtgslIDBnNTjttpaDKB1nV46+H8fC34
jS656tSAHptziAlcRTZZ7PA9Z8q8dUD0H543sTSG+c+P4ktaNSyFmivS6r5r78YaPXCNqpIVx19a
Es3xlSPyOnOQKQncKXsGq8ghVtCPMmUbVmP1Na/R6Xl+HAuRzNWcX4jBM3q0/EbAHSEc9xPosT2r
v1WJnbwfcKHYn7czb9UTUV9nhuS2kQZFP2C+aAw55bpGu9PIP0HC7NpRweMkRxXlUjkfz5tb2gFa
UCibzoJ4tMA5xkTmbcfBBH9ANfg9JGAUmsbOW1nYBI4WGCbS5V2WYPIGMvhbKMnYV7Pw4UrcWfq6
5vWqsVOjzLHF4PveQQjeXgUKAJ3zv31hhvTWGaOGDlpQITAnLRQb2qoGn9PkpJHnD2uXyCUTmp9T
wh0QWiOwjDYzb13UBx442G4zCJeD0eH8MJYmabZ95IfUU5lpjUERNQ3EoBI8c/eDVzUrkwTW1NP7
1pntHn1f+BSo5LypIlpAM7lzEljK2jwqDR+KXID0hq1jATc2oVVPVoUHel/0/BqDx14HkioTma3K
Yzvp1WgSBZ0NAEB+adlPTSpz6G1mvpft8JjqX7qpNq8zP7dD4mTgEp9E+75gk7uJjW64YYXdo4mz
od/avqnfd3WfOGBKhM71ZlK4l2+7AB1ifhbHqMgWpIPWXgom8kJMkGIqk25Mtj4uRNdVaxsmwC1M
QKmqmK5pDLE3024KqGCyFt1vXgHiKVOVnyTYlO6h4AzKevCG/Sh6CZlItES7jyMlTg9oWF5cF4k3
fegGqT6008Dp3kmoe58D4fo+GZ0vdTYYX3nOxmvYzr6UY+p/pKokM5d4EkGnjqJ/bgCetxtwCXSC
OPS73ojSvFYhCkzGDXeNHHpXhe/gSQ6VCWua6BMIRfw/a9MV792MBnIDdY4eOaqgbdE4j1LuZirn
LlSw/3kvzM2cDciLp6bdxL5K5v4H5f6IRe1d0zJr6b4gfhegvS52H3obmJ/C4eljEqct6FvRS/2h
dC05XpE0AMuf6sr4O1fg8lnZvAsOooO2hgZUf5Mtykih7rwjgB7tWgERYougN/q8fyxdXmwtioDc
hUx9Y4COiFkEzdHKz9E4MXmFDI1kMFEcU4AtXNHWruMw82OoZfGJ9EME0dABe9aK/cla+TFzXDxx
COik+aIZrJyWZRWJZFIvoFNlaPQcX+MeHQEZM9ATKfqypBtbyOBdXAu3WDnlFiZah3WNSB1UjCU8
ArWkEXoo0B04M0YwwhZrjU9LJrSLrlP1fdHnjEdTo6S39RI67ixUOj/7TYru6vOruWREO9aa2vBB
2ZFXEfPNfE/B8PtnEpRg5AuIv1alWYio9nwnOYp4hZk7BCKGRTS5rUG3yvJaY+u1vvh8fgxL39dO
BcUn1tnJWES24echmBTVVqVq7W28sMV0KP8Yd30PBuI8CmLnY0xB/6H6QO6Un5RbWnDksQujPTTz
fxYzHfBlY9JOidgmDJx3eREJo0sOWTcC6lYF7soptHAbtLXbYNtPxJXg0Yyc0puGbduj85f10nxM
pQUwpjur3Mm2dP//8PV/v3ds7U5IYjkUFp2ayB5yI9sWQoLLGETFfoB6ell8uGzONIcxHdaDGSFt
ohw8nTdx4RUPqHGIr+e/Pu+mE6FGb8hLCzCSQipcRcJJXJAZoOETUOoczAx5m3nVlosM/KTnbWmI
878nzNLugZXjOm2bFSQ0MgqCFEugHAeFuKlIX4cifd+o4TAwLq5a3HZ7Wz2eN7vgSL/JYplt1qR8
ANhwLIaQJ4SEUJFeE0BaCDV6p2juNAGLIQIRGcbQlJug9BMHfHQlhFPLMo75pXOnhwMhvCJgoo7Q
idfe9F0p5WufW6m48UF3GF/3cwb4UNAgB6aSpSAqHSQawh7aFH1kKz9i4XGiy+AJtypbFOY4lIlJ
8wUdlgVEXGSa7OWELHdpKbnPXVcdMuR1hxWnXlq9ed6PwixEyU2DoawVJVLaLyb4zLIiWPOthd1v
6fGIMwvPOZlGcnA9dITGaO/2LQYiJvXMSHDZI0sXKHEa1jpebSVRPsHfthbC+OdClr2943Fpr/Ro
Le1DLRj5qgX9tRyD0GYcNmRhbQvIyIKIBER4lzmSHol6kLpLZQfhEFfdBwixkLt4CLyV825pLbQz
eyhj6tkkj8PYM51PHfSMwb6UUQXed85ld7CQYBUrI1mYLKoFokC6UNYlBrTXKwYB7Qa3X0JA4pEE
VreybxcOIx3OalqAMijRJ9FgxA777nUonl8DeVT1IYEGIGDWyOS3V0OPu8n55VmyOP/5kadAUzbP
ZNDFISPQQKoatM9uRANNXlD4UJxJRpH7OeqDbrcGIpvd5MThQeelPLLYDX5apA66UJscgJ4tOFQg
TFxaRmOu3OOWDGjOn9ZDbAw5AnZdgZ4cbxWV57tykNCjPT9nSxthNnw0goyi9V5kkA4HdlYd8iAP
oiRFN6gPZYaVjbA0Bu1WIh3Ks2EsMUmSo6+pG02QANE1AMfS1zWfdGzmuUZAKrCEFR+7LsMB5/bV
SsZz6eOaS07dwHpqj1VEjLG9d0ZIpDdlsNYZv/B1HUmao9rjQgoDX/ey+qaDwlUEKSBzf35lFzCY
aFp9u7RBUpSOEZc0bBO3hFwqgdaJAJI3yIHGTiXugqM3ANtoOenGFSa94VMRXHtZl0XKZ3XEhtw/
2EH3sU7Gla0w+8UJfzE1D7WkY1hJ5ZcR0ocBnNOL+6+KsuQxN3P3e5ew3F05qRf2tQ5A9Yuxb4Ia
SRgB3YhtmsT+nWeY9pURs/iy4vDPeT9yHeivQxk89pDisUFQj+K/ui16g74kydT8OL+GS6OYd86R
CSRlADZA5IzsHokY5bkQ0JSFEY1t0K4sydIm1Lwzpr3ho+Ehi/oKMJBZmg+8ZolXJXQlwiytuXYu
l+CZlWKAAfTctR+czrUiguvSVtS5c19wsMGdn6ulgWiBIGMT+lRJPIQqr1NIsXHay51rtJO3MlNL
i6EFA3A/j62bNlnUTa77Z54a9m1beCYyuWXlrkzWgg0dJ4r8lnDdImZRPGbVoTVssEsTaEKNW85d
9/X8TC0Z0QKDVyceUnoxVsTkKXAZbpWxHfVGVm6tBBy9u/NmFhbE0JzdloCYUIgVRlYr7L3dt5BZ
R1f9ZauhY0RBTA2i56HOIsfP0LTVTfwe70Tzscik++myAczzd+R9tAuGvK9gYqjpq0yROAHzxQol
w9LkzH9+9O0i6RWId8osqppGPPgD2NcMm69R3i6tsObU/QDkYlO7DGe59KAsDrZs8KSPBBzFQWbK
tWzZ0iA0184Se5JCEBa5RqoANIagcbKtCKRHdudXYCF2GJpPI2HrpZkDTbA4sV+DBtRAdZ7d2sPw
ru8GunJULGSCdAio8FLfh0pxilFY78D8+b2vbA/ssu1O+ubHhlAoE2XPNplezg/q9OIYOuRT5B0e
r6kF4t3OBWQ+bU3rxrAT9cUYu8tg+ZDGfLu9PMOhRU1QpRmgHLqd4skLTcg0Xp0fwel1N3TE50Az
Oph9wiIKgcTIrPCyQ+HZWpmf0+th6JDOhHhm4hYJKkyTDIo9H1xlX7O0tb8qExDjd6WdskdoEAdf
xtI0IAc8+kjWR+eHtrQ4ms+rnPSic/Fq6Uw6XNG6I4+q69hNlWTe+/Mm5jX4/RJk6DBPE4RtTg5o
EaAzal/73vdqSItNMqrXwB4TkC0im22Pwxoz0tJiabHAdSuAWpCUiVAJ6fcEzLYfofuwitVf+rwW
A3hBwJMOSc6I2Flw4yQWKjRdzFdwU/NZcWqutAAwxNJJpOBJVObmQz2UD04zgv7RsD6lk/exauwV
O0vLrp3twh2UrVLkQThx+a5RtdoYMfIgA7i1LzraITX01iXLdlQQizDwvK+A0Ni4QRm/SyWx0TTD
IZR8oRXN8Wvbpp2oG6RaDENG3sibHDIqZdNs27FoVi4QC2vuayd7PykBmeeRhI6loNPSyFurHy9D
DaNO8XaeoB6CJ13VkhBVqHITS3ZflHa2y8Z4xf+Wfr3m4rJD3M18GKANT3dQNK+vmmGQF11DDX+2
enSw14XoOzMjQZgyyW6tYTKuJKnWgLtLv11z5nJIignNW0HYqtIFBfToAvBRl7vzkWnp65ovs9J1
UCmqksiC+KbPC771XXMtd7r0cc2VadahwYo0JKzcIg1FzKBobXRs5aW+4MA6ktOSNVh0IX8dQuCK
AHEFIQm5I2WKt61KvXKtMLkwCB3GieLg1KOLBrkMF+zcXdcne96AK/yi+dfxmi16eq0g40HoZVm2
j1WQhH1Jq4sSpMiJv92Zpj+oScUxAlAtcSlwugz84J4vOwoJOhwLK9ephZXwNP8FlyPtUoU4547e
j6Qr8w0V5p0wyVrlbmkNNP/Fyjaoy7IkqrM835iqRx90vMqAufTzZ6tH/suqrJNEoFhSQxLlU263
2b52QJ08pZZ6uGyZNSf2JuUXLLPisBc98tOd+NiMyrxw+jUf5sJBa9yEj0szeW/64sYu4w82sL/n
f/vS9GheHLeQXk6CIokEsMRXICEvbnAHm6KhG9ew0ksmtLMYuqtq8ioah1Y7PaZjdW2M8qoQfK39
bmH/6ChN5de5azEWhEGf5bdclCMY62sCRafzU7T0fe0IllbSoS0Fp6PMB+dDo5jzpGTT7y/7uubF
lW33wQBZ8DCdeWc9cCNFaQtI8fmvn35wGa7mvKU/9iMEOEhIqh76DwVBUUh4wzYT1xUoslci0dIM
zSt/5GO0onZvMoE9ChoDIN9FJsGYPg7GhSsw2z3+fp5WQI/UOOGrnF3FLL/rJ8YOl02R5r1swGzT
GEeAyax+U/UN8FWx+9ghIm1BrfHpvJUFJ9DhllT4GcnQn4BNZKjPXJgFdFTKlPq3EB6ByNl5K0sL
oXlzVgir61sWhwWixbZ3IAmVJt6wsszzljxxeXc1R3aDbrTR84OZcpR95VS19SgZqbbSz/ZV6efv
JXTvVy7wC48qHWHplGC7Gj0gk9KMMVAG5/V1ABzTlYcs+N41q/4KjC/jPisqa8URF1zF0dx8rBAK
bVXGIfRXn8APC9hXkRwM8KixwF5D3S4skA6+BAuNkQclaoLUZ3LPWpPtCqddS8cvfV3zdovhKpbZ
KXj11GjtMkhJ76DJaK1cyZa+rnk572NpdQAdhl0tvBBaNdAoKKxihZ5w6evznx/5OAAutfAlSm9W
lThDiIxy1W/RNu5lK0mOBbAGKH7fWkhAQpF6MbaUFXefoSPyUQWT3Adkuin6MbLLSu5ET1/GMbs2
4uHHeY9c8BkdgCahVxZMaUxC9G3xGhBVtO1cqyRPml1WpqAMHCG1AQ7n0RnoykAXQo3Oo6YC4kAd
pidhSjv1EARdHxk2kU9mWa/1pyz5ihYJLMWsCSnIIGRjIQL0VtESAg1x436mGM47MAzWK/O3UPUy
dKik9GPE5wm3B25IN32SI63zPTD+5fggwG76EBNbmFc8h64gSJA8SB001JXDxmdo/A+TEjWw/ZhX
RveUtAwaLYWbMmMHnMkqamph5+pwnFiNqueeE4TgQa03pTlAArqe1hoKF1ZTh+MMo6odFBXxELLa
W6LSG4O112OXXPZE0VGidQNx+DGxsT8B/P9Sqxwda4an+Ifz238h96djCgOTJ6bJhyBUCRjuJ/tr
7REUKLKXbCpBpGrGj6oaxSzLdFERD0rBb50cvJV4rdgyDhurep7S4Z0byHfQyBCXXUV0mKGFOnop
ShWESYA+IwoFqZCQoFn5+sJi/6TrPgqCEuDyJgGqPRwmiDF1/qNbkEe8rNcS/Evf10IgGLucfvS6
IIxl8dSa5RXpIMoWyxVnXfo8fTv5PVOAuPs57mkxeET9jmcgOWqhTQaJ7P35DbXgbDoLvtt3bFAc
I/DN5huj2EhuvXK9Wfr1WlBTHWQN2xaRhsS+tfckjyNIwFd7NgbJyu6cd+GJG5SOF+Qd+Ohio8Jj
tE+9F6c3WGR5JHjw6uGrm1trxfKFQ8fSnMDicdFUAmigxEjM/SA7cB3Jjm8tCtpXmqGjkybt2rm6
sCLWPJ1He9ZP01jatUDyUKTmZ2p55VfJ4jW2x4VF0QFtWdygTkfRIeCglXpn8GECvzzh4eQWaxe/
pQFoThF4SQUMd+yHwnbFix279N5AVig8v2GX1kLzCeraVV8R7CoIj4CsQ7RVEA3gF0cWN+l2uUPz
YiNHb42Xe2kw2gugJLTNyw4umLjuGNaDQAQsbL7ifZp8zL8Br8ZP5dqjxWYdisB9UiCeG7z57vRD
4VzZBoNwQI6awSFLxgdqiL07muwhsKSXXNE0Hsl2CEYoG6Op7ZvXBnl9mwnu3AbEdP1N6dqt2k1T
7bywpvHtlZ+6sHF0RFxWDE4rhtIPUSZlH8FSHjwDytogUd8MVXR+bZdsaE+GYYDMVc68OCyZ3R4C
u3U2g111e0lWMUVLJuZtdTThhSWTrIcGaZj0jG2TIHlX994PmmQr1+6FiKQj3nLfFpMzmnj11Mm+
KyDRggTKBG3H7rEFIcPu/EQt7Eqd/DvvzCn2MyQ5PJN4kC8e+N5g0Eu77Ouz1aM56qAZZJqlE4dI
deAuUSbGc2x48un81xcc+Keu9tHXUV+vvFi0UDezs61DajQeJS605r1pBAW4FzZm8uG8paVZ0kKF
5yfQzhoQtj1QnL4aLFEHKtL4+bKva5GhtXlPQIaKcST+B8cRw30b++nL+Y8vbSPt7IRMVm6UJo5l
N6U3Y9XfWha9adF31sf2GrRxYXp0eF3jEk78EVcvgj6Pgwf6q7thap3350ew9HXNl8EBQ6mR4eoV
QH47LLNUbISIg/35ry+4sQ6UG6aOOLZoAWWNO/XRAt/kK51aciNrItfy6Es2tFOfMD65TR/44VDU
xRUvqwnymhyyc1jsFU9bMjH/+ZEv5GU8VrxyfOTKimvHrva2WXz2oAl7fpaW1mD+86PPQw0QYsZK
BGExud5N8n+cXUlznMrS/UVEQA1QbIFupJYlW7It23dDeLrMUw1A1a//Tr/4Fn48tzqiV3fhG42g
MrNyOHlOp7v7Ymr9K3XxBRvdUycKrILMYYvkK2padtrAiPq4gqHpvg8swC5oJMVXrvxLX2nnx2uD
MWrk9Wjplup7v/ZfPd9/h2WXayDiC0XVfzb+/vhMpgMMKwwgthhN0zCmjgO+ntQzj4Z8mNo4TrFu
V/N7nI8vjwW2DFQyQw/kmp399ZRIHO8CSVg4xoOtivKRILuMe+u966dCfrjBBvDru0gyFzFtm+qs
jgoUZjaXHs0gShRcubEv2cDu1+OwQDtBrrhOvRJ6pipCmbJBtIqH26cN7cUb3gFKQueD++OAPBPK
oPCcyNHTkt9XbaHF6hZ7pU658A57ash+C7Y6EnBC5nX3JTS40zDy7uIOG0glq26Defp7tJ9dPNKz
FlMVUg7v5Rp/jvv5aSrIJ9MB+Hfbd9pHrCpcYiLRrmZ9PB/GuQihHyrlldTmr3aKU9gFKzeGLpCF
QrCayw0j8J4cqrB+ve1P34UqLPCsYU90lC8rmPZT29ddA+AHCDqT2x5A/9uGynWx/cKMyKtlKw5V
rea86lv96bZf34Woyevk4gjEXg2Eet/x1kESfgluY0f19zA/dDe3so2AalirsT429dIdVrX1N1rN
zoddIZWJQ5wrlxIiZGoi+Znf9crg4a/ehfiz8101gH1cilLkUHn9QLtgSZSMH1nUmtSG8bcbPj8e
sks2eqaQbXRzlM+Far4EU0WfIfk7XQlyf71/8Ou7mkFS9C6mJgyxS+9tzxGpZOYBB/kA6ih55Yr7
q2/hETvPJb7x18mvEOGUoAoS0lv1GvY14I+3faCd7/oKtaNiNMzFupnysElZrwnwj/KK/V/6RDv3
pUUVRNC9wwqlMPybg5bUnW1FeT9trnx++xUuPWLnwLrUM8MuBK4a3L0fDauLA9a+mqxapmvI00un
sPPiEYql0BRHwVCQcU6aVamkXKZrnecLv74HuC0DIps63wC0jA4oHP4h3LdXzveCl+0JCxm1W9ds
qJzXXpsykTGp7iFjY/Jx09AhjDt+JVhcOIU9tG0pIYnjT3gJNLnv7BYd7DR/i3v64+1DvvSNdn7Q
Flvf6dah9ARx6Gs/iKY5akFkd+WuPweE/2kYknhPWKjc0EEgHr2pMCKZ57F3q9h+zq77hpn1XSds
PsfBbYnXHugWNKUErDSM0DSkbQ8ZMtl1iR0q37/xKHYOEXkFNhJG1CfzFszJUvW5DcRhK8LbgqrY
eQPb6LAaG8EbNvRjsirWQEWB4JfdpEyBw9glvqaVotMSkuIsWgbo6flRWsUQOn/blC5Z6u5aaylQ
MqKEM2PYDYV30X61Pv8SYXX8yve/4HN7rJuippnmDbkvjdjLNqjlOIChf9Qhvfesf+XuueAQe8jb
3GrwSGj0q7TzsEQlsaTmFxCdePsb/Wfd6y/+sMe8FasNu75YMXhs46oEPR4Hp9NWRnaCbCkYex5E
AK0VgJYjML8PAuwSw9yFr9MUe/JfrDeQr+U6gfq1YGK6b4CE+cmYjIODiNf+pj0ZAhnZ/87csPe7
agGFh1x4qzvFPRNbsm7rem2/4cIn3jNq2ZaFTtKGo03UorkifMu/mS7or6lTXzDEPeBv7g1dereJ
fBixl5pFOD+TaD6EJpkjKIpcsfcLr7EnauQgBdyw0oV2xbCozwUly7fereHr25Zy6SXOT/2jBBMS
vd+yJPDVuXqCyaBhR+uHqtYvb//+pb9+F8yUtV44qUHkfmehOjWE/asCsdaVsH/p13cmJCA+E/jA
C+UVnaFKHsdNuabTGrn4iiNdesAulNUmJN0Esp0c7af4NxJD+0kMdPn89se59PF3oaxrotWBVzLO
J2i9n+gKdfOl6QEvLER4//YjLrzAHvRXgGYH+wkV2nVFW2os9ACYncxtzcVt5rmnXrQEM7kYO/v5
CEaUPNqg7DD09TX2iwtfaE+9WM5R3BYGoNqx1WlbUhQZEFCurpFv/rVnjRC0S0tivyMm8gcovI/u
PiziKa06kkdyPlW9KrNqWm9LcveEi7QaIJJaeDzH2vya9x6GHy1j/nvF3XybMYVnC/jDk/u18Vzd
SVzra7d85osXtElXzzGEZtzmfX3bnM7V3V/ulXDnzp1yEa2qNcrJNPD71VL2m2ip/HRaooMXa+xS
rx+x2VUk69g3x7cfesmGd24CDQdgUQQe6kcbhrN01in1pmvj7AuvtEfQzWxmGzlDzXTwWnQOVFH6
Lq7Q2l7YAdTmWYTSVgZXMZoXLHoPn+ssaawa8TjGoPCQLHoFpagnoS3azxG7EtUvfLE9fM4ZCY2d
DcsYbOyWYy2UvOMTWf95+zx2yr//P90kMd+5jcAYmC1ChPloTWK4f7Rrn6ruu+10shQqEYY9aDLd
Owm93FK+w1jrJr0XPPr8Wf+0cocybm2i86NtgCkBjRMoWIDESsniNnPbMxqGtu4mKViYg1B/QquQ
/ira+CbWIPz9OweqNZ1HqgOWm76bD2DFVKlcCqjA0+VKfXLJnnd34rSNzGowLuWUF8lcdseC+lMy
8uauIT60d7an2ImsptdaEBetYXdHInHUspLoSaJ/1YZ51/rDeGhMPU0Jdd7WpDVpvSJppyZ2INuX
41nS3mFfLvT78fPakgZLZ6tfXFN9v2T8u3DRodjvsWmPlmMIcF/TgBgapec1zs4Lv77H2XGsXAAl
V4X5vMojLrrXlqkrLbVLP30ubv+wbawVx4vj6JV24WYPIDtaUqXWa/htcj6Pv8TuPcYs9IfZModU
DDtswhyEbfvyGzj/QOAiwP47J6b2gg9hWUsvKSJWFPcQA4rWxIcIa5R4oed7KbS6Ap7VTpHgKKsY
/HRtTbg+SWe3Hz4VUeaR8AMvtCsThyx1TFdQTIaHtwPPhdi5B63JGoAyrxY8H+V8FxTda71t0GUm
/JotXzqBXXSpx8gP44adH2B+BjjmBD2RmxaESLwHrbXnVl3pQg6eIwV+QvGzd+XHOBA/3/44l/72
XWTpIk39WKKsXwRX2NuVa+Z1/rXF6nNo/5vx7KIKuoAkiKQMc8hC6PdoDrVVsoFSNhtBsXawfRnf
Fn33wDVeqyZyPEKmtDDyY8b00U9bWsIm3/5M/xmD/+1NduEBe6LAxILKIi8JJC4PHh9MlwZAdH4K
wJby1G+dhRh2rwf9xZN1Ux46R4anJkTkyqAaAmoVDpCOhWKSFV6qSyOHBHqRSwNbqXoBqlSkxBm0
lVQIgRG7XltwunACe0ycV5GyZgXnudb169n4z+YTlcucVM1yWz21h+huZeFcPZAob7EY5KD3FBKT
MuLpa9oGF4x0j9Id6RIDuIl+tdIMRL7IeO67itArV9+lXz9/uj8CaNwuJURcfJ47tBZBSxcPJ/Dt
NjcOdPcIPgtuP1x152rTb8qf6yTR00Iv2b/G+nAhvO0xfBFMSS/rxnFnsShZ5zN+oIviJCj8m2ZC
0EHfBQmQS2PfKNRhXlTIQ5IVrETfqqlobxklnmXW//sAbATlvVZpHEBfzve04jqNQj1cQYVeOt5d
ojFBU8nftOJYYKP65Dbd3eHAb8Je4W/fxQUoz3UDcMUsnwJWZYUX80w4/8ZCdg+zEwqaNHqA7VDQ
9VVgqm76MiHjUJenlpvw37eD2wUL2nPPAQTvsHGHeZkh8/KRlZH/EhFb/wTRXTkc3n7GhVb7WY76
TycDEyTA3C0CtJTRdyRzHRhD/RFcwa5vGTK7iv82cVl/NdEaLFeeeeHk9+g7gOEwZsfdnK9xVc1p
H4ABHCmzZL/ffqcLsXWPu/OWeUCtj0kgNA9nkUijOE2Zc/GvMBrZJwuQwuvbT7p0Quc3/CNEYa0W
tVIl0ZRsa/1UI6P5JwSS9qVow+E2J9wD8VoeRsU8EcwEvdDcc/T0MFoL2isTzUsvsHPxQUzK9j7B
C6wDl2m1rMUTyM3EPwK5/pU7+pKJ7Rwd6yd1CNVQjuNuIiyyh6X7txoJYwl3k43uS1d2xeMq8Yck
DtCka1LQl8xgFwI60VAYlkX4Ktn7cBqfdBdlDpci8uGmTN+2gAu2vIfnQR5QxPWwoucUBvF72ht2
nDp+Dc576dd3NQSyzh6WjAzWmaB6J1gZ3JmKt1f88EK/bA/Pq1S/LcMQ0NwOkUkNeEZPIYuDI+Sz
zUHquDjGomhuc5U9lR1lYWMHkLIDOjJ1Nq2qetwy8JDWINgFLOOaVNEFg97T2YFlzIC8vqS5gDOe
eTc+0rbr0noTt/njXvK4YyV3TbnQXPLa3k9NPUEEh11jZ7t04LsbveiKLTDBwHJ/bKdjuwBEHq3+
fLzNWHfePoF3H1q9HcvPK5NzQuol+LRB7PjaIs+lv37n6e0EslevxO9X9IW5qH9iToy3rGyR+D/7
jX+EWqAgVFCVDdJMuYRAHrHf6ix0fNOH2UPX0PAGA5BEprPWrnkI2rrGLv0YXvnTL/jZHrq2jNsW
DAv60r4ae5c2ResE0GujgzMwZvkx8nX8pVqI/vH26/x9YYHEexhbUYS1cYGgeWvqUQDXbsDMgCar
tyTnftWjGUUP+QECiUaVTdRAAgOsrJALysbasCVhUCNQB1KhVkrilYQ2bUIQliMxkJCSLRofTE/Y
GqUn0evq99t/9N+NR8Rnj/7zgGs5oJUB6XksCemDLXyedf18E+UJvsj5kvjj16sGTEvQa6X5GmHQ
l2zT0OokHBt7Yzmxx92pDmOq3l8ReHQjszlQLPWGYctu+TjxXmyZNMwbHYfBuJUsd1iK7J95394k
joOPs4s63Soi8Eb5JAe3zZxBnEOfBofxSds118jWLiQB/i70rBOK/nlkBG289r01DCAzUj+GUn0q
BmAIe7aQ43R1Hn/hFthD8agBDCmMBpqDUIfer8Yj6Vaw/k7gra5kTheyiz3f3tJgciLBGA/wcdxH
KRva6UvsF+Oc0qEBgSDzQ3XtUvv7s8T/oPNAoaNMT4N84J3JhN/z1O+JfaSQQfghFmqvWNnfP5vY
A/TCUhfNVkQkV85pjDDALKITEauKppPu1HJTtBV7pB4E4/Wizua2YsR7B+2NIquALbnyEpfiyM7T
e+NjAUtRP/d6IdKKhVGGs7kG3r10FOen/hFHOrWVKsQIP4f81QBCEfus/GXNoBaBQek1EvhLr7D3
R6+LFGR9CArvjX3G9v6YRgUdP98SS0S8c0Urqpb1ox/koWyWzxPrmsd2668pxf39shN7nPwyiHZz
owpyEcs6cZNGl1ErrzCJp0r/k1/Ny4IFda+4hZ8B/Oe7LL+mhNtmWfG8dQUkgZk+xZhZXxm4Xzju
PRpw5QwqlI0O8lbX3YGF7GHu+HHllU2iCBDQm05kjwu0uhSi26Ygn71y/miha/yeq/Vaj/SCV+/B
gHKMSBz1eAfb2fpxqz3x4I+B7RNsFd2G/sGw8L/dwmHrYoOqDUHaXbKXUurucQoJ+X7b9zm/2R9O
VxmxTMhb/BwS7d2xR68rC6r2mh7Cpe+zc2mKSzuIQuHnmxrcsYvjTiWLtMUJYiNYkrjtFfYubQW4
yQLj52sXFFkI/bQHx5abtPOI2IMAIy5LBXRAgE1DNn0pPTd8xrre1VbppS+0y+vFOvJxGQv4GF8l
tMm4ylaIwWEJsPGvlFV/n3OKPfNdxBsUtsOKI/am6POInDTdlrlMQm9dHryaDpBc89uTmpb2s6H2
GtL0wpvt0YGR15VT3SMW1tDxIImcZ/4jtoGu0g3iddvh7cO/EEX28MCKKa8E/ReuJEvtfRCs9cHD
9spxdaU8DIs2Vxr+F2LvHifo6iZAOeH5edBCovHO9RC6xeL4YNpDYaJhPoCXoCEgBD6nqG+/2oWr
ag+ba8GMt0zD4Oc1FDXROgKblzaVPN726+dj+8PxXRQtwi/P5P+bKt+PygteO2vXKzZ36W/fOb6p
+xI8cDXJg8jIw8yrH5DldFc+zKUz3zk8n2eisP8LnxmjKd98L77rh9ZhLzESTyCRuokwnohod5vP
AzYRSF+SXPYM/bPZjmcq9GuNbsrF+Q/+3wmbiHbO74nB78HjS/KNluW/Pls5eqpC26YzILvoVPu+
ntFOuOdbu2zJJq1FiTt7tftYDKpbMlsV0n/P1ygmqZVDvxzA4boB3oeKuEjBiALViEbxWX2Jsbfp
J6Ft2JL5nmmSDdQKuqr8lAnsEqzNNyXtQxEV/cMa0+JZUGOfoaWk0kFGSzou1ZZIMbe42KYg8cS0
JljJOW21+hbM/pYMcdmmbbXMacjtz6n1IKEo2XoKXTwCkj8+oq+zZTHGWFnRFncrM1Xitd6chP1Y
QE4tIochhorjaLt0BBp3UcOXkfvesW2nXwtdN1Ddt9hJ9MrnenW/h7k4C+MFr9zK31C5/MK1/1mT
NUxbYlyy+HpNA3C5pKNe3w2KgIYtYP3RwwI0J9C/Bcx3SMuGn5bR+xBWVGbDEn6A4qpOZCOfzBy8
tAH/3E3gGuEESWg3hTyV0Qwx5tBf03K0P1y5zSfP374KrEgeohhinToYPouufa3i9v2Cfz9AblVm
G9mWfNJDnM6dpUPSWgOhOq8dE1qv9rXUiuQlw43SlOZxK/jHot68+wpcxujh04SE/nMTmy4BSffn
AVKo6ehEianqPGci4l6iFukdx9L+HA3YoWvmj4nxQw0ES3ky8VYndQSCOEV/NLxYQe9Ofo8Fe/ZZ
z5+80ZyQIdVgJqMAf9T0t0+8GRwrXZfrJX4opu3UmfgEZe+fvHO/PMXuZdvTfGNaJHXYQeG7cCTb
kJgm2G0a8Yrjksqq/S4bEWRmYTaZC7DUQbeoue8j8Kajsc/vIMjSn6pNVVlQ19uB0vZbVFfv1KBE
EuqAJ5xDhoOR6t+1Ym3SkK58NuX0AnKoBhhE3ietjuZkxBA6iZr5FxiabKanbjlEnf95ipYtxbFt
iV5ak9h43O42ZQoMCJXIqOm6LEBpl+hGvxJuPs6FfM+9AJBejR4t/EhglgvAhBHVxxIajxhPqzbj
DpzYPsiB89LpjwFoxZJRgq1urNycTFGg3zErH+FUv6PJv4vKSKTyvOK/QLYp8WlMDp4aloQM+lPH
etRPwfTTcP4du1toCxk+piBDBd8wwSmaUnxbhl4dBr8NDhNaFGnNqjFha/vPTGLoxXoGnZbZJSro
NZxu+M1G1HlAET9JFjwvnYDg5uLubbkMaRy17ziLjyCLaR+cJGXKKTqTxeI92Kpzd9Kp962qXpzH
XlwIt8Hgf8hHDwHPn4dfQWkoIMODPI5KILcdecojHR+9sDJZ4DUuXTugl6ap9NKwcz81WdrEOxPm
Q/zkg579z3UUP0/E6kMP3cmkQnhKjQ/QyKqA/lalZsewGH8puTbArEpgY6aaQzeNLWkHlpPEmaFM
icXmriCW3NGprrLRsuqorbFpAImB+zkIJZQ/rZ96PXvqw6pKujD6OdrwVc8Ftk9A1A1LMSZZQC6T
BwyksLHY6o9oJ/HTZDxVJ9LH6shEY/9LAPTsF1k0UC0NigD8I3KW9XMM1UeW8kmRrzXvGgW0lA4f
rRLyVBvaHBWgJC9yRrQxvu6XNGLoYacRGJ+rZPHC8gj3L21K/cV7bRbIcUcllSWOgci8CzZ2N4FZ
9uTPo3+nIFVyXGjDcOOE+CsKZ9yp3c5a8UWAALoBQnEfMqY/cttKmcYFds0IIJLovE12fOdPEr3G
uuQ1S+gKjFICdtr4yTdD+6+rKv6gJ2A2EjVGYz5CYDJjeGydmJBWD9yQ+m7RJDJJgJL8g0dZ8K2v
FvUA3H7/b1zN5bMUE/8YlKJx0MIOgucyVvZpoMhmU8Gn/pmJ0vvF7Lp8Koc1wukK7z13dZuvkGEp
ccfx5kFZQLiTYRrsYyRbNT5OEOSCFA8Pey/RhNJ3caTXO0XrrTuWnqJ3sdP2jhjlPi0iNp815I/f
eRZL8QlEH5sw6cutyCQ5a1lMlrv+IImYf0dgOjdJVW8TuPMtSAY3U3z0zvuviBBP1cp/zhoQlH5W
fRp0cZNMevppi3l9aacNKyFUmYT4vvwwQcvtBJ6gR2xa2oSSLRch+VJ09KOAASUg/5O4vPBOUEob
ssnMrx6pSQaKG/S8FeyPi+Grq7yfDob0wEr1bJoByCmQOn9q/QJGEkb1CRocRQIpHHKY/MBPeotl
CYTxF95Gp4KTV2xemqPowZZc28GeahVNybzyJlUz5HW7GTN5LHNvCLu1/AD8NMs4MK4prrzvqqnf
tx661qGMphRA4eDBMgnJTxG6lPLxuRkhaNmPM0DwA4ZV5ew/8ZCMuMvhrDN0Lu/HqHvSkCXFLkfx
adO8h2A1OTC0+DNtJo4LfJEpcbVNiBp+qjLGuqsNm9TYZUFQ7zXufxQhnafyno51Ooazl0BI9alz
ukyLtvNSjMy9xMXYT+tH+rnurEqdj/RiNFt/P1bzd0yGIUhVYuDZIztJLNX5GiLxn4Vyac25SFcI
oGXAK3+aLHbLm86BN8zvvot6gWT0qMvD1ASvIIFtkyoIOmCLB5atfB3QLI2XtPfkP7oIfoE6oExU
a20WS+8u5JOA0nzbZLoBEhC8hK89uJGSsSMvfkDHExYrAB/V3D6GfSdw09LGgixo+FJGuseryehY
bXQ9TuPUfmTAtyZOb3lfDv5xwf0GjEnxuACV+ntbnUxwyft3ACZUR49M4XGWHb8rKuKhh4+dljgU
fZcKNUXH0tfQZISSTplBY7tuEOVtMz2PrQe/mOsVI7oeWgLtIx/pIO8E9taPtTu7C+rCs9K5LfkH
uvnzhJ0BsEmmvFXRC4xsyQhR4p7Gwbl0r4dfi5ub+7Aa3B2QqPZg11J+98NqSqNRmA9iYfREilrc
2dqN93PM3UefEvZekW18KaDT2yREc+9HUavxZQtY8QRezvDoxXP1dcCu7B3UMosXqO7qTKPf8b6I
q+E3uA6qQ1/N7lHEVD+AcrEEo9CMcfNQ9FNa+E3cJZKsiBCTcB9HysDkJob+YbHLqnAtQ0Z8dX78
4JeFn4PYZz2sIF9+trZeMxN3jiEyzuYRtk6+qrJVn8oJ+c3UNcjEG7piNc9OcOGwem0C2XzUriOH
frEC27G0S3EqyPuaAV0xqUb6IDzHj7rlAUzWbo+lmorM0HD4vAS1OHUjr+pE8Ao7LLjJ341lPdVH
R8c2K5tSpDQqSIoFzSYDh1h5BBkUx8ibmANxLb3vYzId6kp/nwqv+DmYbfvZrSW+U0nJIYQ47Y84
XOP3MTqCsAzTftbQq3mRfSuPIi7GQxsPVV7rdsrO5/w4QMILmUU0ACBaeHdqq+a7bjbYYmMSNDs0
XE/YYO6Q7DhAWDEkP1SQN02R8myZnHr2Sn0XPizw3UwoOj5Ni56z2tMr5hB98EEDqZ+qMyGdadcI
OMGQZCYKvec44uFdpzGFStwQI2SWRUFeVa3j+Q6EPFB916FeDxD17WoomUZTm8SV8r+EGmxGicMC
6WPTRN6p95sOW4eTvyakWMoPjVv5MybI5hfbtP+6Bpw+dFtQfN9IEXwhtR8HrzUvRzR8bUegAKBs
7f0TtfiYxzmwxZB6ntLknyYOOpvVW1z9qIJxmR7rYJqmw2ixJQhmYrD6pXXFva+QeS061Cdl+6Wm
rYc9iBJNm1OwcK871KUZigTJOmUZbUuznWDm3XyiAuKjKZFDxf1kokXzLwM4B6Hca7Fx2FVRbe8g
P+mzRMVcVpmy2LhHnkqm+bAGMTYg2rEqU8PMTO6gXgCeDgNN5+E3aaF9/gDtxKa464ol8JJ6qZd/
Iuidvm8jzbErPi9N+FAyG7qj3LygSWrkfVUiLZuW58UxYr5p9Ma3FIgS5EnjoHRzL4YxDpLVi3oF
qCbBnTVARA1Ck/V5cW8WUYtdxLJEiQS9+cnP7FZsML8WR/Di4RoCQ20loa6Atfh4yANVRb86EKqv
KZYpg/GdxVZskRWsivsTM60YTqOnxZQMvRfoNJ7c7J5YEdAW659j/G4MZiSG9SYNe2YdxSYrVH5Q
MriYa9yaka79/uBJ1WAY23nuYzwPPXQSOMVcW1DmzLH2aMCOS7htL1jZ9+gPoFIxkiZ8hh425HlZ
c+iRvo/HiW1e+9x4M+Yow9YURTbKIKwhdT83c7qQJZT5GEx0/OE3RvvIMCkNUHq42jcvIM2jzamV
U43xzgyGmJMwQYA0bgWx7Ufbdps4Sa8M+ny2asYhNH3dbPdD3LHgvugmLZ7QBojqIOnUSuJ0jVdP
JYbi2BLgiEIINdpmrFB+9vJXNUV2eLSca/dEwgES4onzq8r+oANtqrTwBAKCN8hAnNpyMCKJudmA
EIJS3Qw+HIT3A9k0KgMfNBht0npVdzeTogQwHWkCZB7X3iB2gXm4OHTEA2oUNyG8sqwX3MPLisnf
R1dS3/t6lsmmR0MCJNN+21CUvXZiH0xhKPiRMb5I+OqJ4pFaRrqsGhA37kbl1iXBULxvYe3NCqOq
yzg8WNkoD90OPoz3AlBk/0cBmZdH3va+SihUgZE4Ca4rvNMEPiLXBbE9+lCFIij6g6GGebt4XpJw
NvEK753AtYHIv0xHFWj9r6r58kNLMClnKyhri7tmACz8KRw9Ik6EgN0vBZp/WxKkcXR7B/0vF2Se
mqrhsV56rsEgIbr+ftBFHxzMttABImpyMq9RYwP6mSiKGIbbfLXpokrhQ0qzi8pTyCnojZmH/xwK
kJ+Td2Xlj8+qjTHXRLlZqCNuZdR9lJq2eWw860Ung4SrAaVBCyVwuGC03GNLznwqVBd+8epyqdCp
IYqni19gGJFCw6NUR1TSk/3ploqyJwxPq+k3hEIC8xuk6/jzRuimHYjw4voncd3wPeCoDzMsQmma
8M265Wn2sT/2vt+A9ktVKIT3AfK/UmWiqE2NlMofMCzHZrLFZUAY7gWgv9Fh2sYGO0arGsrMIpdB
KDB1VX8AP0Yrv5Y+SFxO9VBOP7YmrutnNpAZKoZc6v4wDkOnU2GL0Z6c0G2Ag5Jth0XP2tLEkpW6
J1dMq82XfrDeqQtt+2Uua10+L6tcaGLMuk73sB06JdbVcZVBz4Rvh8Ct45qTuQ3+pVPl/1aLwP/X
B0gSc9R2KnonIxV0qL5XxCLXG8Mf5wV7GveG69E/TdRt7p7JVi5HnxXe8AiLCfgLRg4GvSvsirPU
8HBlh5DMtcna1UctT+Hq/0BpVtnfvg+476cKoCaXoH3cslzQMAYnYmTA1L50XegD6OQr8Be3VS8f
mB6Ey4JAR/UhXLdJveOhcXVKQ+aJ+470oQ9avFGQfAoWFAMxmjeoPDy1umMFWb9foerWMWPTKBnu
IFN17zDj1vSktknDhx3uq8x4XcsPReSq+KD1OJocjTmDUF/wFlYPutcqqSa1sYNoZLwdsPIxo0gA
qYOXYKLgy8R0aMM+IDNg1buyRUmRNnJdXOYbj7EDQIje0zJ3dZ3HJdZRkrF2FSaVgCGqRA1+2Dwg
a570HcpCpvKFjpXNOkR8VGLRVtYP9cBcm3n1Rhy6ZUPxr089bz2E/8fReS1HimRh+ImIwJtboLyR
16h1Q7QFEkh8kvD0+9XebEzsRE9LVZB5zm9Fb8u0bKv6R+2J/BOzbmslxdra/4IChVrcqFlMaV8E
Tp8W8+K84GHo/z7+T+Ze+iXznVcURpX6bpt/BSTLWvHm+96PyTWr4aTtwu/SYe0VZ29RG1aXePXo
/MPVv3g7BQc3sMZnoGq2UzAdgQvm8qKJKWj2wTQLcRhHryvPZCz5fCnUjc52MmftVO7bICr8LRa8
RsVOjQT1vD56OorTkJOexJHr58PLHFHelEAKWf5t0y2uonwdtYHoQZsOBoqpqZV9ZhH2gnQI+H33
I3G2jOBhM7A/lSQv8QBSj0KUdL99dkoUlLWz8fuxUbra+x4qnI7PDlGEeu8SU1O9oVG1ghyojOyD
ZCin+TUQLTIkzyO76L0WnhiOdY4VaqeiuhanoSfB8o/l5aF1jggZxvhkNZX4ouq6bvaczz6Q4yBt
ouh5IdudkQvTTcUyt/kTFxi10cIwwlbGxKmSK88AAuF/zZCtLslKrQUvRiSi/rdsHb89bjooNcaW
dmsvhChq53ESrkWT+FxfQ8yl3pVxxLTJxS1asbywbtr8i0xAzuwbwMQnJro23w9ATFM8T7pd095H
H38qmBats2vIoD+3IKvuubFL60j/9HitiaKVp7aWnD2z7Wysnz1Ozp0jLYqF+s5zIB1aL5PHaRir
AD10670t69Yxp9dt5QOweBNwR6WyLBbCrqbUt1wPqHWph+HP5M2mkfJpltkLzXVAhbJ1vbcWS37L
FQLKuUNnkVt7iNOJUxHvmEjJHyvH8xJ22VfJdVrcKhptXZbTsg9iEpK36O5FZY/4e7W6Oe6iUKVO
bi8X+jSWJp7apT32Y2T9ARE3nwG3gy+7WVufy3Ppd7rqFWn2db+9PIbcNl4LiVCp9EGlAzlFL0W/
Lm2cdQHgcelWFJN6xSueV4eAF3P9Hcgw/+JaURdBJ957ZlgmI24p+0O3bT3zpBi3jAWaGEPRWPne
Nopg55ODdTOXNptiTiXeXpczn8ayybgM1iLMB/5YFbuhzsQv0S9gJNU6BdeiJfElKWfDAz7MtLlr
MnMeuWMjc4cBev5sLFvOLEWD91mPYBeZQvS5E4MwdsE0DueK7xXyIRxMHp4sgrEfBR20BMkG+97T
C7s1JT14nsb5aXXs/iOrmm3vgVHIc5XlBLVb8wyy5Br2V5TPm9yPfVPDPBRjaLMUaHBhO7TnlYkn
XI/+xir20rlNf/asjL24NcW70WY0jxileM7kZJy0YfMYRqG85dXiURbih1gaxyVQnHnSvrslDEKu
LPMnrVDzYVFYrh9H9ocQ2ks3yO+Lt7XiavP3ctZ0xVvQa+eFrpHs2xzaf7ILi0Qtrp7jiFz4Y78q
04m5ABfw3yXikDACEpQdLik4tI9qc+GIC9Ofifnq1XUTdvBr8AcOnKrz9lHujr/qSY7fcy/z8+QW
0586CEHidWhPOFnZgGIdSn0LWFJ+EqRrc2bqZaj369jgQyZSNHcSO5i6Nc03bFoMrf3sxqvy7C3u
V6soTnMZ1uFODpleTi0998uedf632MoPUbrDDp+dc7f8rQ4TCy/WrkNYzyTIvrYPunYydxsWyCDm
fbPBh9flLdzy6ks7Tp1GExFUeaiKNzKj5b8ODuZ3uE32H1lvDK+6NiuuJG9IzX6s2ZFqNZyKxXyd
QgOSt3R+21zUN8RjcM6lu/7nVOWQmEM0kovgzmntOB2tS02UWIuRfThB+Wi/rdZtN6wzqYEFcVSw
RireDJCloPa7Y107EcAC1bv8uO5es6jtIpl9d+aaQQYu4V6bWwl4VNZ77t/pCzMS8wua/nu+ZcdA
e+bO1NQSeMZWxaqZMefXgfo2q9y4Kj62ajKXS22uy3Ge5TDvcAwYMEW04f19SAR/2YSK70Yshbtx
pNNsCltv7xuG2ceeDIPfuIX9iO7Rod1zxri7wXDn60x5zqkP2mg/lT3KERm4CTwkfzqrq3NV+sbZ
n8PxBPtmHdeGKC7NpEXKjvZTuw6zD7+L5lNkWj6vpcdS7nvRbzq0ZRBz925fleFsNMNRzcEf3v44
ksPKkiwvAQRHHBFhHUNBbkwMk5FuTBMHs2A5nZxufPZNV5zGeRspgNG8jUblPkmKpWp4trA7UCCm
44ZkzQYhRLu9MsJ7qeQn3s2LKgq2dsN4ln2vLmGUO19zMc+XgiUr0Y0h4qWaWKBtIfXvLdyWo6S3
5mrYxq/GEsGnUpl+l2P+ErrmjKkf6qstdckORBdUyc/0ZtZeflq9rk/Coen3Xd93X6D74fPqFe0X
pM/opqHyuFco0Ez9YfKbXe+p0XxvRcOzZKqhPoSBE+6I3yhSJNyS1E4vHHYMU+5OGb3zOtVelGLd
lOdCzBszZ1TGQgYWCTMPPCMbe6gcV6fdZjv3qcvntKmX6g4oKQ+FJa3UivTPnKngRnN98bxVyknx
GczHYrD1rpGsNtIyoiToi1/Z6tyLsWeHsSonqVpdJTXFUY9Q7vzg2lmTDpOoZlrLA5BimQEsgqmv
MBsmotkxNha+xtR1C+/30hvFLaor+zxl/mIDOz9A/8XO9jbS4rSEkONHKzM/UfMg/gx+scW+M1Wf
y2BzLsEwnZxgyv4WwhovhDl05754MHA4PtzPYNUOPJFilU+CLieTOVus7aYfDb6ertGNsHa+mtJx
vzwv6GZ2SSz7SeDQPKFL+90S7VvjMTQnIWgRIHfZK4qjBLxLoDle4k4SNxvnDmFesdX1M5EYNfHP
65wPf6hq2C62ElXa69afYfpGaugBXk5D6GQ0V2/2vlD1KTTn6c3wzejTWvPxVyng2nrG0zQkMumw
bI2Bsa8cbu3My4hLUV4a1whOzSwKHpIJgqMCknlzI6fmJzTouaz5T6PxGPpdVvvQe2E77nI7fyOX
KdovhnZXiMAwOMsiigAjDOHsQuJfv1vXIveMcq7EA6kkoiIw7rzoQxwA5f/eXMN866XjH12Dg3BY
luis6IHYTyzyl80xghuw33hr1xGSya6OFLbmCbFt20/QuWJnzko8m0790TRWfdair+DKx+V76OsX
fPKwXN1AWRZam0MrDXViIltFnFubvxeb+9FyLsTC6bPjMHNgzZGyfxR1Y32s1WIQ2N5VX74r6oOs
LYvJGFYDAdr6MzNN55/ph38nopthLvo+SB/ZCrA6Edx6JJr9LM3xVlvesvfoqEoir3HuMyc8t1Ob
m0chxjpFMIPdqY787hA+mnSkKdrLRp7bCYlI/h0Bcr2o0ienuZ+rb+1M6iCVt76Fi9+dN2sydkKW
3VPUjUa6tiZG5SpKq7HcdkFbIjOKxBddQ1mM0KNMQ4OX1S41wHDBXG07InhCYqj3WbHktzqLfgW+
I1+C9gEyRXa/XIw88C/VXEH8gdu8uGW37JVQYPyl6TRJy8i9K/KOb9avPbJaXc5BMDoQNUxX445o
g/EPnij7bkSRsZ/9sk5FpJEsMxGfI8/yKSYItk8Ldo5tToTXgsj2z64IW9p4jZ1D+1na2FFztS3S
DvhLnPy3DMMNq7jzU4lO3tulfmnM1X0SNt00A1jTFbrA2w3NUhxdL/M+6ViKvr1tzO5rBTnZlH17
wkW53aisLs4oL62dacodEpPgWTAL7gyjVQdLcjvG9oAV2JTQKu2c/WiCCPBQ6fZPOwC0aFeAuchq
AEpUxW5zpbVbBug/WUzznr04u7JxBscRhHHPe8HdDxB16otl/av7mfDEYfMuSwONLST3uZm7iAL6
2T959SphTMq96td6PzSDs3cRbX2V4wTwJMJP16+iI7YjfUdJH6VbNYi4n9HdoFKAtSEVM9wrFIfM
jau6AUS298oR49EI8+oCTlHE41x3rNFdzftAmlqLmjkZIwXj4G952lB59qMfoEaGsq1TO2MAIpDA
SpYVTKHgdrn6VvRRk+2NAGccrgZEwluuKO2MgQLnq11E4qq77WcwFAaBLtm/YLV27eDUr5ZjbURu
wXUYtunFzWY1e9QfoPQbc1hRjHtdZvo4+Opn30U9cN5oJ3BWy2HbOv+Oy8IAB6tUfdxa19gNm/+b
l0aQRay7azSa85H9a2GUqOoD6LL7ZkBHnXDCQx/UwVflUfOZ4V1ndaBKUdl4jldzHU5W/SA2VmgT
rRcJpuHNccaq/9409hj7jKaniDU2mcEOfoEdQRfThfAVVGH1uT686YVJHEtWjcaFlSM8eczEL4vK
rdPAwbSnmxM1jcGieVNTJF5q7K5fgZ7L57qkA3N4KK6yvJcn6PD6Vg79kxUp/E799l/PILAD4cyT
ZvCM45RF99Ffoz1Smd9zGSypmdfFp8HU8VQRb7avBrhMHdTqrKEIjmXhfuUWr342zsomBqZqUkjv
Lg1Dh3uomOq/CK+GQ+HBURnhNB1XY+GawNCYZwy4CAa2P3Nb+w7RByI4l2Ek42UT4u/WwYFZbSF3
i0sQmW9P9d6CzmQSEYLTnc0Av19+Mh0UUDVAjGCJLeTT4jtA07mvEtRbIzidEySlJburzLzhOog6
O61a6YOpQrLjZYHHDofwFaNdF4cuLfaWb+tE5YZ1YBMxn7eQAqHF8/0uDgARvhYBHR3U0kh1If/b
Vrv6HZiaUJxIufnF7JcQbGR8QdUSxH6dlWmQeX8dTZSSbwfbYcxLnYqJY64Oa4ZSOY37zdTD3s2i
H12IImkQ0ZIY7FpAWd38ND9+U13K/8KyNfchAVCvYZNFt3Hzh8SfJgi3cvPO0Wr+8FiVwEZHAIas
OZn4n5PRKO/kRzJhWt2UOs0CMEqCK9OZ/GpCxtl5G94HMMdUL6BYiPe3NJNl85MMwfYp7PIs3kKl
P0VF+L3lOOW5Wo32VIfVX9tXOYO3/yEiz94FjnbQoIR96nQgOaPdmju7Q4knib256mw+GqRvv0ha
6FIymQVXFq/aYuYrEg4OE6UImPGLyOHXYc2AXa0Sv1PFMapsi9vFrq6OoYFZLO5x07SILfPE39Ey
VOKJMH+1TM5PAqvQ1mU6mPcbPrJ0bAc4Umre0g1p0qlBx5AAtfqxrJv2PD4Sp8ZOo+eDc4lBmuVJ
LvV8kIL2iHHoMNpI8l0Ks3glj81ANyKHi/Zc8zpplX/bdsQfVT1w20CYuHTzbL9UfvY5N7hlsqwg
CdObppeZa/ycG813H8HtTtOG76KsebM2s0673vMhYML6Uhv2L197/zk+bI/OPSu2bJSpCA52UZQh
WUP+zF1hdOQySUudTdfxn3DPBzflVfaNQvgiKSfzZRS+OrmoDNMyitp0HVx5mUyACnfWIsZUOlN3
r8A5crTobtXY3JO1H0fQaAgkTHkC20UpZBEx6FisqHkwqp3poiqQNIX6i/zOBDoEtG5mnCM9iXMU
ErHCHpEY+N8ZJJv8NpZzdBVcgk/Cr7xjobPly2yJKYLtsNqnRwtsPA+N8jmcGoDMzpu3j8As2dBy
Ze9AQczhivAuekY8hgjDsgcCA7PluPF6nyHw1meSNAqUk+YeLcNwk3n2Twkrf0eK46XBzGWobEtc
CmqXIBrJmcsnPbyWxD4mY0ey9lQYeg+2mV0hLa3Y9eDVSsv4lY8Afmpp2ep1LlsiiaRukEuRrooQ
49fML/sKjdafijkvE6+YXsqBL0yYzUe1TO5BlKjkOQrqR67eT/gLkfi+cQkbtinof6z2Lq4q/V0+
pBuzr6ZD0Rd1wqdWQ/t6LqJP8evBuCZUzTtc9f53uPS/XLjWe+iLhgG0u/iBdZ8H0pm8Tsd11X2s
zvaykUWW2gsSFycc9oEx/TcG5kdvKjK5NGPGuhnP3bphXKolRHYk5zuPlAMz4DiJ1/p/5dCXhyE0
rMR1AMLpRZxiiSzyIMbi1ujyv2BhNdpU18eB67d/TYoMr8y+9GCiw7g7Yd+w/CLq/Qoxub5LXU8m
SteI9azC2K+40/6zxmk8hL3qj15dRjsYFe+ohyhMKgMRBoJNJOXJVm3ln7bsyEzeisVIXPjGgzEB
kW5DPlt3c4ItHdh4/kGrd7e+YSqQpuNXcWYsXRr9Xy7moK4qJjVQLFgNUE6unyIbs8E/vBxMtQum
78gM4YOnmfVglerVREX4k3y7+ueQD4+rXvmXIQd1QwCYGee1bRyGmxVtprJG929E88i/Nm/p/mpR
BXOB+erTajBgcMgYlNEb42ybKWd9u8+izIXWV8QsOIbUPxWVVseQzjBy44L15BYKnY6/jfpl6vwe
on7p94tbVYdsy82EubK+AnXaN6GX8rguQ8OIXY2omqkikXvLyfx/KBzK01RBdAm/Gz5UVM5HYQTI
UCRH61BFzkvLKH/WIw7PZWyX1N0a9e4v5gpEyd+Vhh6vqoGq/3Pw1uIP7CJRIKKJTIBMQuL/g7KR
H5RMdp9m4UU7Z3ZFOrfGcjFNs5vidqm2uMu78Y+Ktm6I/clcrb2zlkjGKITdtt2ISpXgsarsmziX
WXDE2zH+pnUD1Javs2KJZhljkihurGbGxaAH8gomWSNYE5ONrHuL7J9rRNQwclWxEOJUlU+ZD6XI
rdMhs2DgvBfhZB8acnxf8340g9QjGhlESYBzsO3acVjI+hM1Ui/h5oOJZXwl7u66bq0ZJUA8bYRc
o5LLESKt/alzs/5sI3O+lSgNWO42pLGkSoKmJtCQ6LH9vgmWXeOtEVSIF/QXt5nYWiDvrDw2+6mA
1SnMqN4Vos6npG96d/00F2beONJWHiQroM2uWhuGwoJXbUrcrnIAdT3h7i17UTPLSdX+Rtka9I/Y
Zps1oAvmIjGXZaaQKJ/8Nq3kVO425kCgn3piU2Aono+9O7fP2egFO5hG5942cFinbAuiIOkQJvi3
2QSYZjQl5G/f+tKM4mGMqnMkcx5g7cAK7HypAMMcKgkFA/MCb80La/wQAIDNa5UVoKaD5EtJRnAf
lfZ157UptkUV7hfKQ+f9Y9J7Hq3WjXb94AzPCN2j0zTmQZtKPWxNgvLFiFJhGVDEtiprh3FyKn+6
FKN4cccALndrHeoFccu2YiEQ/hidgrL0A7KgMa7ygdRd1mccb0Pk/EZaOlUvJfDYGiPjsd3LGra+
nSAxc9WOVrasSVQgwLemdhIzLN/QIH8D+t3u5Vy1wxGJfa1jADU+p4xzXKe+3zrZx9TaY/amZbi2
PwrRKKdBpLDUYu9LWMMvOFY9H4KSYWiieX7txUFulR2mmZLlp8jr/rkl1ue9lEVQxwao/X0wSn5K
zlVGJS8sgiZtrBZY2+n18AlP5JQpqOewnRRtIl3SrFPxNQrLzpKejhd17pdiWFOz0QHUdrSM4jc0
r+u+BFZgdk9OZmb1YUEHRgT9aNTwB76PZJNSyQdRsuAmO2eZfsi5V6Z22jK77cPVq/lraavyUBi9
m1p2b5M+O71WTcFvkpvimEWySYnZmd4D5KHpZPUvLNz64hPxshtcPTJwjC+iajOE6WGuMQZ4cq9n
YcYSrWtKuzEoLD9oAn7c3jdtMVBUzUrbH8WjT9rrrDVmYgNzhjfewWjrH96qXrgQq2NpK+d9dD19
dlUePo2UKWDe61E0bVl/yDuPI3d2po8NiA1CWn/PJgKwvEKYLIulSEPoV2SZ2oiL0BaHiuCmx4xI
5lvVtm/wUIybrqpetGV0KXoEtQ+DYkt13Rq3xe1QaniYsReFndLQyE6YJtq9KURG6WvgMrsGg73e
J/aLpzyalmUX9YH1A6rS5IRtobHsrOu/JrGqU4cahGBIo++v6CSNIZEoq+2EAb1NxTyGOyNkI8AJ
w2EX132WfyPxHK5lxdaHosha7pG79gjv9Tz8LU0gcwtlpZXMUVhamF1qDAV1OWhEPJbmmojGZe+M
nv0UwWaAU/JAwc+qt9wbp51q6azBN+Oi/a/Fuz33+Wnw1+Y0rJ33p2pthkJbdk9yLbprhhbrzfdM
/2IXiltjseuRS42FJbaU2xX7tnQ7EvVstaftm4UNGR1l1YS4M/7Dw33rwK5Yq8J2uwxabd/uAKQV
e+sa6ZhgziwV0HgnLsNxx67y6dl+1qeDP1NRR+fer6FCktN1k/XmMnmyH81BammPvNoAJbWXm+Fn
ACp/sEsK6NapfM0i45v4kwpKrir2ZOnem5b5Y1u34OQSarvnZDwFyN5S4hyznQlyyZbX8uW1T8Eg
ro6S5k6YCAiFXBCwmeV0YZPAFmEFHhur87MtS2T9rV0fWjV2sXDH58ht53TrhEh9NRN4M4e3TTIx
91Fen0UY+Ek/+WtqTGOAiae7h7N9Qzi062pHHrepOg7FkooA4V87jM6dnJJnKRFTU+T1WReNS1Bv
a/1H3drPFa4/dlUXJoYqUEgF3js857IzCNTc0b3+E2HRzR+3gzfL4OQZ3XXy/I8QYSupS3qA6ilu
PO8rGLTESzTkdrxm1nB0wJiyec7T0BE7b6nfZ6P6NRQm0xmECG1l4KXFyfaKazYiuMKLdoN/DuK8
t8xT2K10jXHUTTEcYZCSS+JCXLm7zCknRj3j+aFDRffOK4Yv2en709wVxXvpt3dnm+aEItwqsZxc
MJ+0L5nG7NXmBXwo33yswVqhR8aiiUXvlju3R9bXc8NBa+XOfhwfp49XmeWNCedn45bgZtwqO9g7
hQptDECi2dOcqjO4rYDf3Uyd5eDeunb5GVpll+bR+iNCJVhAnMJN586pjDZQviXw9rIYMHD0HbiF
W/bJCit8goR3dltYNLt5wozlLF3wJ5IQW4HG+0Nsr3Mh7ap7oWhgevdzAdqldJmS/zKnxeKuqFSj
m2jXjZfdzaPPOfI+O6emVIKlad6jnrkq0+o+jKC+hWuTJ2isIrqaffPH6i/dryLMF6Yyad2gr2tx
xTvBWQglfQ1aD2TYYFRcs1Xs7Qxx/4QNYB3r/8ao18/4fiCP0S4k2s+9s3aUdXQiZ/1eOP3fIdHy
VPTg9lFpP824qqDBFjOe3KCHli5tBJYdDqK++MmAjREsH4vydTBMC0cakv9RBoVOFoms+QKkAFs4
zL8mNItnFzvfpNxwnwkbgdUwvwikF1xz4QezK3IRAyF6XfKuBzD9ub/OR3fpxz9ysLdjZ+cnfG43
l73laNlFfRcIStCD/RBt9WFm3Y+qzS8SidAhQlV8I515TsGjVRrO7fqDD886bAzUqdFMD79ONxnn
vprbOTZXz761NqbFouItDZoVAR+ah+KKX5xXcuqxNk4uouzAsdO1jrxjZSzetQ+D9gqzzZRfzNPv
oDPzkzH67b/N4/nw7dC/B5xICZYpa4/0ukgqZbjgkXN3rZd5+1sGoxiIwQbOg6T0kThEWXEOXVF+
K0nmhJypbWqk0341ggPRDypYM+8f3oX8sgba/gf1r89tkdVHybaIbJLMbocwxOOkiyrxqIm5j9CT
/JWhdyoNbIsYM/I6HinrvAYqY9kxy8b9VvbGzFFQ+3rIpjEUtwYXS53QRW7+a7YAtM1tln5+1dVg
IRwRUfSpm9H7CCjvLeO+7dZbazTqGME0loeqBw+CPjfLZ9uN5C8enLy+BK0TvOZBrn2Uhh5Guoyc
ttlfsGw88lMume79KyFk1ouJcr9NZKM1wUSluaReJHsMBL7xq/Wp19UYKFb2rdyryG5ymueyborv
iZ36qJTa/o7b0l+rqBJzysYe/qfKrTMPolhXQAaBJlaZwbPNQzvGi5jBxxTWBOZhy31HARZ5SSs3
C1ka9B+zWtF74AVDf7dR2b1XBsCLM3b1FZ/CeAKrQT2Gd+rWZ7Zx2yraZ4ai7DPMboPUeysr/LQz
DVrzRiOwXxk6fU2jSVT+8FBOX2rXHE+l9NaDTdI1ypwpdG6IeJsXZw5lGvYL5oapdW7GEFhXRlR0
CSUhCahXEMcseCWx50fju2TATQvrgeqZZtg9d+gVq2TplJ+O81Qnm21DLkwlhL23/nBt9r9R99Nn
WYTG3lvFwze1hC+CzZcVx4EsWbDL72Wt/wm/L1/qCPMulGLW/RVWxzQxoqZnmicbIzf7m2W75dkr
an32+sEjVsjFVZe1+ubYm7HnGal2nh8iU942J50InPkU9UqbI/f/E0T0m2eN5REl74YspxytY2W6
CvcqMDyq7N+mKwFZCtaxzauXJFRgej1GjNiq/TcT837cqR6/3wL60jt2/o6wxztV+Wa/EdiidmOP
At5a1JSo2oI8Klz8CYxDuJO7dYdWzmFZ43MYgBceSgXgvJ7fjK2c/YHj+l05ZpMWLSWkU46Sndm8
ZeTx85MFxcqhAaDq2LZ9ogoYIMFfpyRDrPo8WJ5eY4Qm1h+uIb0fa9ojvHkAxDRY0mnX1uwV9TOY
b7hnMSNzHw4I7eCC6CLyr+UI6NYXRfSb3rkHKpbpazQUKg7sDGaWJuU9OStM6T7Ud7HN92ZbS8S8
PsMD0T4pjT+CvTyCYC2t7Am9xpLwzReHuTCvuRieIJwFcCgKLDGOjPx+6Ly5D0Kvbsp/ivUmlroi
0FwVFq/jWB5W1TixiWklmUykTSilrV2OAZH/yfx719oNkskouC+V9RFFKkhaVFbPCx/fN9qPf87D
oiJzVjurNJ+VJ4t9ECD1AxcC+mRjia2e1OhRqXwnEG2yMIQGSEmwPvkkYrZiQ0OLMbN/mDVGa9li
mpK9eDB57N0abK4W6sY80cRDvhDBuxx9jRQt95DnWX10HHTFH3NYRF3vUVKv3RttTmXSKYyebk90
aOZ2XB9d8I+DgGKnRjd/Gy9UB3fz/zAPD0+9U/JxbgAtuC2mi8pxNw+V+UxVS3ic2rA/lWVWxWHX
9qy79shVj9wrdJDeYHdiIILFkUad8Xh5o3Wv0QAeBHrepNIrDN6jn7xcyDHSW/dVzc2jY4kRspHu
+8QKyAPii8MSlREEDjrcjRX5TJvcFwmFUcLldgGCnvnNc5kiTmh2gUWDDPa/hoHfgcSnPeouED3+
LGYjKJlSJu/iBEv/SkSj8cTVvB7LYR7YcPsJFWPucRgsyLckwuCJXf2Ad+8lRC90MbywBqmvXYbf
kvUP5PXULEq+auRVc256bEmcEdEEIjtvrpP4eCFi5qOSfC4PeQI+ukMQFgZvb2Q6//nm2iRwHbzp
stWw9dgGus6UQHBb8K2itTouNBHdNwTLr7pWc2pQCXX3dSD3JMzSTcqiBpRQj/yj9hVeqwZtd1as
CYUd1V2bOmdwEzK1Q72RmTI5RxKM3uZttFJTR498gta7uRjmEhTN4MY2PjbW+uLcl80N7dSTV3X1
vhzz/FBn1lPV9DcDNVviWDjjQt1yMQLOnEYTeddahtN/NtY4iIZmRA7WiKN2yyBWQbY+iawVuD7l
/0g7ryXXjSxdv8qE7tkDb05M9wUcTfld298gahsBILwhSODpz5cljZpEQURLE92taMWWalUmMldm
rvUbroXHg5OA4CSzSb1P1r47FqL4D7K2bQDOFHlq3nSjqbzvYp4NWY+pb5dUtIYGQZhOS0rbTUFB
eb86rKlSdesGVNZjYaBwste63tnLhwfQxZ9Wx5Xkt1m4coCitXcq8+6ZWr4r1fgTqPfWlU6gryud
60gzdPcU3cbn1jKr2xaNx0ppv54Muw5SyL2U3bBwObVUPyMNr/hQ4fYRkjT0EZwYvJB3J1KoK+1P
H7C2/KYnnOJGfKoCYC+9X6R5v1az+C7UNNU/WPqzHh16Xh72xki1zB9TWwqkqIz4HPUHzeTPKzyM
7bz41KSgMo+6MvgNtQLdhDBXYyvgq6BSNuaQJmBs03wbtnH7wezVz2MzpuAZ6D0UWgf4srd/yPgj
c5WTC1czWXjDmMJvh98LOzwjRdhRtak0m3pYkjyrp1PzsteKnaEkwwtErfQmTJVoJyt7y4NNiI5t
2bxUcqrwcNMbuq2D+oCvRP+tOZVpMPLE/LLP1P6mgPMQlBATn7MGxpzeAMqOVhIoGVVXYGNoD+gE
0OK26fzRhHdU3mmcVLAFtYPsKob6wNsiR3eBKmGP4TXcpI0Rao/InnLfOa0rSXmKVl1AZtwBC//Y
tPGtvOeMAzuXuG0F7Nhk1oHWdT789u/RqUg5RHNxUvWOJaetx7l6DzUX1Km0v1cQu+AhR2KtQgmS
7Gl1F469V0Wdb8c9TJPD6h7nct0/9C1F2U6BPBmtjXEPEi87/GpwAiPEYZ78gbumd2LfO9jDK55t
7X/AnOJhnyFHC+0QfZAslUtf7ob0MUm62yy3WAEaqypaMRFwVb/Wo/KBXPhVp5MahAcbDl+80rzW
OIDE4nkL5DRPAs7xkX5nGvlRZDv7tlLvbTWmEShHHyBbsEmyw3hjpcazWg3HdTQMTzJIOwQdSlA9
Iz3HMU0znuzQz6taLm64u9WCXpOVlBzD/mNywDigVQARyMoIavtUf7GS9lfkRODJAsG0VgcQDlkY
3Y4hBFDQSaML+RHuT43rrYkX7kYrjJN7iHKJViAXmDyDmCKPJfAmgEKOWkoJva32QxyNeyp54z3P
MHF16vduCBbd12FOO1Kr3mZd1DhxSg/TGFaVW0CEcKhavy9LVXa6UHnEiB3oSUbNMdU1WDiU6Nwo
j79EdN8TKtrpCax6vXIT3l2+lVpWAEC9cPU8/xmW48fRNrIAMxHR8MketESpAYRWQO1ScKyJDonU
DmvauMoYyNp4erDTwXBjrk0fG3U8uNWqD9ldQ+SpNe1es0mtAA2U6obOmuLAwzeCqoFAT5MXCqGt
3AxRY96ALDjSKIuTQAIXSFY6fquPxxCi2Slbq1r3sU+zx5pyotNTFBNs/GSjKPVLaUkf4vgAJfEY
jy6inBmrmlb2IAndjPaD1ZmNb2o9VB8B1K8U3tV5ziUpHz9aRwQgeOHhAhGu6NDrUrMeQVphqbmn
xKz1OXe0phq1dZa3YIDhB9qqtxq4LTindGSTrOQseYhNiY8Yq0b2HdZl+5VKVtHQctcjhFMH8wbO
EBkQfqT8PSGn916jak2+Xh3qlewN1KfKtVJLwH6ifoXijNXYHb0rvdiH22MUH5CSTRMzBqNzqvmO
K7Wx17p+KO177RjppxtZbvqPx5Dl+z41euAmShZ2hlMaangI6JMnLR0He2SrUT83qDdLgL5AfyRL
mt9/Jq00UeULD7qsKiaPa2NVAxPH8H74ZsGj+vW6LtSfyHZNffCG1Xg6nSQdrrQ85uCjTv0tdTtc
ieJycK+HkIWA0ozu0dQKL8qUHt4uKLdE0iR5w6V6L7PqKHK5AwA+ZHvKpMGDrzCSFy771femqweD
ml6o5HejfMirNXItp6frv86fyElNrfOwdmBLU3tah2XJ/cuuOdj04/fc6L+M6rCgs/cn+mFTA70V
V4rUog2/rgst5/oYhh8VijWJk0Ua3Nxqn7LH5Rrs+fVB/ckqMSbyXlFcmylQ1HENzY3ixSobvYPW
KM9/76dP5L1kST3Snm3GdXGoDY8nj7aRpDJZ0Pf6syU40ffiNiBFyt5grnoaZGBOJfhEFDtNM1zS
Z/+z6ZlIe2WNXUoWwJJ1Kds53mXwUBTuhPt4QZf6z9bUVNmrkAsIcXAV4/opVg6bVKu8gevYcbXk
6PlnC2qSBmiiZOhz5SP6ber3OqQnKN+vPqpKUCdN+fcW0dTxD/jyARwEptBNalCDGPSVr9AV2Fxf
RH8ygqnB3wltDr2S9iOXM9Hq1ttyPSBUsQYxMXh6I4dIi9SV//eCiV/iTO4uBS+Z6B0fpO11HAwl
uC4HlBF2QxQlgVXlBaWrPvpN/e6/v5/+X/SzfPwtlbX/+h/+/js1tyaJ4m7yt/+6S743ZVv+2v2P
+Nf++Mcu/6V/vS9z/jv9Ry7+DX7w74G9l+7l4m98us/d8HT42QzvflIB7l5/Or+i+Cf/0z/8r5+v
P+X9UP385y9ohRWd+GnkvuKX3/9o++OfvyjChuG/z3/+7394/5Lz7z0ffry8/ed/vrTdP39RrX9g
BqjbNjJ88G40hU13/Cn+RJH/YcmWpQmymG5baIX/8l9F2XQxf6T8Q4EHqiL3IhsmsiaoXrflQfyR
/Q+NBp0F7URTZBUjceWX//29Lj7Nvz/VfxWH/LFMQP398xf5MttwJZQBN0mKbMm2BsTNnmQdkAet
kQqCydE9+rLHet/Z93T2XcrsTv1M48lfknRVRBr49wH4NuYkj6oGCG+tJSa1RR8KAB3Wu9pN/eqR
Xswa9tBOA0zvjH7y3ghQhoDasl/Y26/uENd+h8lJgUNXoVDDMZz0Y5570aYI8rV61/myn2yj9ehm
92UQBfaCprAspvNtWFvSVYtWnD31+WlKy4DDQ9h4m21PnubvHzoHEtivkZt6oGzcs2X4++f+Dz7v
H/GmrkUhuPM+rSrQibfhrrvV/NNmeHwEUeXKd3lw3Dz9uB7wUm31fz/tv+NNTgCTF4CdxYxPW1Oj
WKdrda0FyqZdSJ6TO9Tvcaj3IiluyDqg98vElnERz7WaOK3Pk1rxkx3y4plDEd8VGoteuDSR4mh8
8+E0NL9UA+lBWCiXAQcoRCveUsgHbdsXxUUh8qHf9O7R4xyltra+Po0Tn4Xfx6cZIjnYNoLmk/Hp
Mto6lRIazmGnPhSslHTTfk13kW/66hNMFOXZXgNg+Wbdp9+uh768G/weWZcUC6aPaqraZGOEcptC
YaoNB3zHnZUNN8DDFoxhZ3KOyDVieIqi61OXtwhNmlMocH2xDBZHifbbfWXQ71hVC8tkKRBZ9Pz4
w6wuA67AWA5Gdt+ixyTl9ntepQvquDNTxng0TBRU20AobzJleToaY9MSJrSf0QX0ImS4rn8UWdxr
JsvvIoS4cZ0d5JGKBmWXgBJv/fy+IlfRq3bNnba8s2aSM/Qm3TSxZ0OPYXogGFFV6ccjkY6u5B7u
azf28Mrbqr6yWbomiumfDorNa+iyYsqqOU2GoPFNS6K7Qv8+frDBUSfWOrYei/BZtmo/qxaSr9gz
V8JNcyFAQfR1DoQD4eeVsFOyDt5+6+8zZBHq7i9pAL/uI01GFtUyFU1XpGmG4mUTFYXoIQ0wmVLj
3WlczElz6+48xGR5hybM4TxnQPttshmQ9AokGJ+dp/towniIXVBCQu7vr8m+vx3ZNBWiPpcpGuVS
UBROpuydA4WMbtUsHNEzR8nZBEKbv1zybXNS8hyxF6hv6rYdJO+IhlQzfDfobIX1abePnux+IWHI
s1NqGqaET7SlqNOt3MNaKFd1Kla/9TT4x/U+WLm2C+Lmo+KATfeWvMTmRomzvG0AzURxwprkjsJK
sC0R9I+oDG/NPP6GIM+vMNGpyWl3xxqk3ikKdOiB1xPK3NZTofzZFmlYJQdfTu5RH0DP7EUKhuLZ
GlVgK7eQ24OWYn4KzaJTFkwZ5bm8ch5RzPxZBmv3p44KEzcRcek7vW/X3eYYcM97SoKlW8/cRzwP
NZlTuwP20IWEAg4jUfNEr6kj+sL6nM3JKk1TLgVc1u3Xa+7ZiOISBaWoKsRdp70vgnStOaO72jXr
pdvO3DF2HkjcTc4CrRolTnlJwGtoa9ASXwbkG/rUXBrPzN1UOw8zWROhLOfq0eIYK31wOwGSIDfJ
HTj/z1qANOvNkjC/Mh/PpG0m8fbAaeNyWDnMSpPir+EoT7Am6GZ+bQL5Ibk3g/Sp/EAlzNhqXr61
UIze4fah71QXaRlvabXMz+4fv4Y9yTNGIetdj+C4o5i05NGirloH9eHr++3V+m56+EDhwIRSMhAc
1icXOtQaSrsRF3EZtRwf9inGvOi0qduUkok7nqDDJ/WQbOzE1NYQcIAdNNWwyS0Kw4dGCT9ibxTd
ZR24EY1KL5SUvfoU58Pw8/ovOpePqPrQorJU3oRvyhMxLAVVXOClXbSBVbFNt/COfXN7PczsfJzH
mXz8IePoRPHpt2vGHqwCGDjJrQL9pt9oDnJSYFjfAwsHD9LdLW0oZe46pdmKJSsG/8NJ8XLpFQ2i
MHnFKPEkcqqt/rl4LDy6RZHfO/53aETbPnMGLw/2X1dba2ktiP06XQvn0Sf7WYfUoDYmY2/9gTd3
QnvARQnGJRu6idcf3etzPZcOz8NN9nVc6SbkfbHAe2NziGA/LbkpzG0hhDB4jhm6LvEcu5zOPk1Z
SOKuA0YEVD3YAbmnPyu/+zsDYWVqoNoogUz2kGRA41IhSwGlqx8MILNgB5DJvR5krjKg6TD7bJ4m
FOKnVl9WcVRWvRiMOKjG29jNnsPt3sPL2zHXqg85Y79bfqnPTeF51MmaQCQL2SuhSmSN+c4KrU3V
4aAH23JhdHNr7zzOZDEgmjM2QBD4VHfGbrg73RyC8GHwFAcc5nYptc6tPPoyGo9JRROvict1MUa5
8Fhh5Z3CTKMrt/pWl/LCrX6upKKp8OllLjO2ak73cjuc4iGtuMoMu3A9bmt35dKF9uCXOql3dJbG
NFd6IB58B5vHniJPF/tQw33XMwZlPMGwhqLkpi5AVC//0azNx6X74cSH/rfb9lm46asF1ESVo8fK
7l3DC0idjsS4tjx5HQYM2bOC+J04F/Pn1WN2Vy/d2ubeTCh4Mk4MMnFhEsv27OqRoniFEAeDFZuh
bZ3CG53Yq3xra7qji/mA263zZ/txqUY4t3JUFeAFRVOOiakReRHKR7AW3A0Ko30G8+l1TbK0cGbv
wOKQUy3d4riZHALjCIvg9T2IG4yP7vf76kfqR75VOKI+1rnVOvfqR1ZREK8XduHsZfgs9GS3r5Jc
thKbZ8Z+K8pk/c04eGINQa3dDHFwPdrsOElpCOFIkHum5RbsjxB7GphL5Mp/Dnn1Y4ziz32sP2qy
LDv1Shmg81UP14POr9uzqOK3Ols5alVI0rFgWyLT/SsqKsbd6WFww3UVoJslOamrIayyNnfVPaXP
YLGAJlLL9IylePXHoCep5yjL0ioTt7rGs9aH+/Smh6bx1D3EQeLaT6eP9slTJAfHi/XHYWMtZNm5
ZK7RDkRrhlqWOk0Rad6sqtWeGY+BRnJbc9LDZ/P45foMz22RsyDTxNCPCCwNDYkhTZNndNtQ4QF7
6fyNIAqzyB6UDG26D3u07gEbM41HmuFlp3o6YMPrIeTZ2TqLIQZ6tlJog5hI8Yl3wLrYHpHuXQMy
87qNemd/tR5OPiTH3VLpafaU57VjU3zSFUSxJ3cJs4Hx1Secg60frmO3XhetC6cExNc6Ip1GD8qm
cMcv1pIj3/xoDfo+OBkaosB7OdpSzUxIesyotAt3RWB+i3wbtkkgNgSYC/cEJr10l/bD7GIxaDlI
Fl+RdHcZlQaQXYYrcanRLd9ssd8ww4WlMndUUNL9I8SkRHkCuVVAyDScvqow37Hcfvgq1QwI8txR
y7cLq2ZpRNMPGKOVV6SEw7mnuRXfMP2afrBdJjaQdybaOotV+blEev5mmdyd1JU1SrlGSCCJzuHI
kY/YhVrf2GA+c+1dv/TR5tfK2WNssjMyZDWwNiBg44Xr9p286W7kd/vOEY8FFIjd4Vt4D/NjYWZn
9+NZ1Mla6bUexnfPfhQV4PFWCDEAHwsQ0PBHmK5OQYnD9hZfRXNn4vnsTtZPZAhdRfX1qtF7+8oZ
b4pPOhdueNmFuzTIpTFOVs/+aByiQVzyIx3ZlOhoHx7S+hC+M5UYS6jrEyp+8elRdHYLNicFhnAE
b2iLw14BMegrxwRV1SyG3I9MRRT0IJk+/t8CTi42K1vT5QEgILYBNRjK9CaSj5i49cZXLcMd43qw
uX14PrrJVaZEw0/wrHhQoP0+FKcNCpbXI4iMeG3+JttuxOk8tiS+1X4bbdSNqBvGm+XdrSyNZLLb
xrjRT6N4GvXfq63qpU+rz627R1DaMW5tyYUX9l7pHZgTfuiOD3KFQYNjBJITL3bIZ98055M62YKR
0hwkhOFIbptqm25qGqnSIzyTQOYsbDfqj+szvBhvsvf6KKqr7MTQzYf9Y3JTu7kbfzq5eDl42re/
tft0w9RMDguLmti0+oxLOr5kAwsUuj5kg5cqfoJCuLAw526gumEjnQPAWeOkn2yDE+Iddh3i+JJt
k9Hpbg8v+ndjh1TAjeHpOGf6qzvZpX2rUHYZNurjwpzO5DNuTZQ1ZVXWkOCdfEO9XBUwacW2XyEK
y+Xq2yoDJtmOaEAXeHA0bbuVKvNjER4+d+p+i83CQl9yruaug4mEfc9fRaPt8tRXcTnrARfBJY41
1xrLL2Dxb4pCdldwTItmQCFJQfJ35cl9j55O5l2fgrkyG28Ono6YPFJZnr7/8xgcqBmFujM+DDs0
Lkl52+jGvBGlZf2d/nT8oq/Rf8+/9HfSBjzgwut1JvHq6E3pvAN43tHSvBx+KaHN2HfQIfRjFe5Y
4NY60xKsHTB3ATdtnoLr4525H1zEmzx5WksujlAiseFKQA+vLKSE0vAREbhAggtiKJydEeZB14PO
ZEf451geKryVaSRNB6miedimBqyN9CvsE3pFKKilSAGitYBbZqDoxUMnS+vrUWdy5UVU8Vud3dlL
VW2OI11kLnukh26LaPPC9p2NoOh0oaHxvb2gI60Qj1QVTSdVtkX2uUSd4PoQZlYH+ceUDTAdGpXu
ybEiVysNaT042jKmeAnvKDVB1RfJDAMB5OuhxDeYnGAXoSb70CxPUCrKxHKaGFe4lY6ySIqPx7dK
Bh+Zvb8eTPywN8FMsitqhLrJsr/8NEVrV3Wn49pVtyXyKQkbnOaJvFQHm50+22LlgcEx3+SWcK9G
uoVsv5OzAr0Si8ta96Dg3tUdGhfXhzSzsdCkkC1ss+kUAUu5HBLco8NJT1Icbw52YNsMadXs6h6z
BzV191xpunqxfjHTIqDeZVginE7BefLNuAQ3aNrghxWlGuqt6TpJESovVCcpIAPAJ0EpBDlAw4s7
6a/nEVszZF7cPA/FCXI53Kyp+tNxr7IyR8PveJk7WSatC1wU9B6an2kYSGC1/cKWnitsito6Z6ZM
IR/IwmVYA+WSgh9L+jqsYHXun+24eQrrn1J12iqCE1HiYaNVL2ONM1b2XTOXap1vV67JUQ0UUiwp
cImTHXmE8Affo+ai12IgJEzD5LraGmWy0PyeQVehEa1AYgd3KQ6oyXqq8lDN28PrU6P8qO2OJ2+4
Vz4c7/J14kJ6i/32ffsIrdhPgtC/vpTnxijWsQXqk/rx9CEepR1S4C3ZBulFaPbInD7auAJeDzID
YzA1wBNcOuhuWdz3Lz8lmnhHFJ65zx124/dmK8CNJUT/T2gi+settMFvaLWwaGcOe5N6GyxETaPD
CYToMmaKCmW/F9BGChvoVRoOXNF+W3hxgKCJU0HLhkDiDMHwIAU6aEfz6P71qjEanbxcaQIAQHlT
Na7qogLszHeVKCWh2ljCjFyY2bepSIQA6kViUIB7TTZJeiwRdmpel87R12hYnlCEvBlwPKBhHq25
Uw3xO/rzqr/3jzcI412P//ZUvAg/fUuO0go6vMGl0ixo2LSd0xfZwhCXQkyuzXT3tNSAAUxdsVlr
2ZfUkP+Pg1AuV4oqaaY01hQY+hILl+pH1uQLY5jbACiT4iulg6sWNdjLEAoCDquwZ55E30LhP7ID
ZmKDxeHLbygCeeG6P7OvCQjrnFMKXK81mTV0ovZoAjImhG63poXTw1BsILj717//21PXvAgzmToN
pyXMNzTeNDZO5a3ya3g4epVV3oQSvOfrsUQWvLxIEAsYKF0uQxRhJ1kSJrCBnqx4hCbY42K1qsr2
+qjexu3KifAKuB5NbJxr0SaX5wE1o2gv3irCxCk3UMZUbbfKDD+Le94n7xIUIveIbl2POjefmqkx
TMkA2Ts9alc52gQSoArnoAF8ynzDwA0ietT7fGHNz6VHnemkE0reIIVMViRk6yRF7VunTblq/fgx
xJcX/aZec9NNtBMQM1NCGyvYyw8rFJca5ze82V+/tiFSf/ZriN1/dnE39jL6tT35H5Y2TMXKlezR
RZTGaeEn//W51RGk4BplAyTWJlvCKvF9KiuZcmk1InR7kI0tKmDRUxYpym4/tPW76/Fm1qvBW1dF
LJwtT339cmjDvi8QY2GG8/2n7ISTNq7dafEO4XAXfcm/vnBeE4sCVlBn108+5z7cr9QjgsC470iP
WiffxGX2nv70TZ5Fm+vjmjlyDJXDHKi7jtnZtGOgVDFm2pHFzlCQNcFE0koex5PmVenBzc1fW+nD
9Xgze4J+D0NSDIPKyfR2ZNVpVJsSD6Ne1zdJifIUGuVSDV5pWKoQzNw5wRmLR4qtckt504Ntx6Fp
QmysHRxFAsUvHhrQP9Z31UULcPF68DZHCxIO12NF8GbeVGToo+OjbFOOqJBHbC10lz4ZR2Vh1c8F
4XqgWVgHAv2dzh7qo/VqaFRw7abkqhiKKdUXZbVQ2ZhpX0EMOIsyyZYo6aC712m6E34wH+QA8ayY
UiVqd5hLPbMFVBepkW/ZXf7p+tqYaUlcBp5sMqs65nGlEVh+EF2XeodA6E1/MxwdxBiC0ispbj8v
ocVEUro8Gy6CvubWs6Rl5uOhPtQELQ671eHnKV3Cci58tCmU02xxGR650qJ64a0A4+7Ld6q6MHVL
MZTL9KQZEmI4GTHwGEHSNkYeBqsMc+GceZsEL6dqkpeUUenUXiwMnCGcYwm/OHHNI95Dj1b4/vpa
eJ2Va59lcpYMSi5lHVUgB/0CHXUQsGzah+zBeqw+YQxf3BQbcdMvn8sAtdRPNQz49VIafpsbL4cr
Jv1sZUggVtOqZbcZ6XMZfhySrTncAu9zlWOQ6gv11BnE6mU0kTnPoslqZ4f5iWiCLMfW7t7nG1zY
8Er5fLxPfEQz1/1udM11+Zj84I0nvySf0+BvdMoufw2xBs5+jUKtFXSlxLzfQiFzRTXVdofAYJr1
7fVvvJRolEmiyWUsE/Ed1umTa7tm+zX3I6Qg77TH3rXX+AV/iH3l01LU1+LKtZU1yTJQJtB1QqzY
0Z2eEbZO4ocekgmu9YhCKsX8HdJh3urXvT9sdC99Ce+Uu/ZTRmvk+vBnE4+o3lMhFCXWyRXGVCwt
y7g8Yq9WAH+QnBwjreshZi6GfE2IUABRwUFDFb38mmOkc1yJGd7fjp8RCtsOd3ivnQCnUKOXfRNw
mRbkAdoRB3pNJ4fn2PFm6Vo482C6/C0mS7trAEnIIq+3fu9hgnxcIxIiQI/+4B2eEbdcZhqJhPfm
I58NfLKMYRVnR647Yjch6e3tPRk/R+7Bst+s9celk2t+TZ2Fm6xk2cJbA5cw5nl7us25apS77Mvh
brxJPuhU8zwB+lKc7kP/Du9s3FKd/Tpbd7iFLW+q2ax19qtMlrdR9kqkD/wqndd7o1jYH6yVg/Cz
8lj5tCaCeGc/RuBNvyQPSzWSmWPIpICh8xLRWHbTd8g+TMImRRPIMdXbw2pTDLjT0si8vqiXgkxO
hjTVQivB1gijqh+d4af2z954vh5iLjNdDGSyb7QiLXojYiDZbaU49ufTNn2KPfMeM++G69A7ZA5v
pJvym7lw7M2csBdxJztFGdQmqcQEWqfCUfnrJixuawMa1FIaXJrFyQYpjRRToYpZRGLWzeuXAhXU
U/OXeWr2xXAm2wIXApj14gRNsajBg9DJhr+eRC8iTFb7fpCsvkmI0GXUEJL3uEJcXwpzKfQ8gjVB
WJC6Wju0mCjtaf84BsaHDgElBy0wNwZXVWE48LK/716OW0CdLhbd767Hf/tgupjCae1HaVZ9U4uV
mLSkbNVfGU+q8qU+LFz6Z5cD8C2IETw4Ic1cHhRq3A6pMWJB1WjvmvBJykunqILrQ1mI8cp5Orta
aPahPRXMp9Poe4SOH9ryfTU+XY8xc6jSsPxjHK9d67MYR6XVoqphHPSN75Q4Wid7deEWPPOuZIqo
EGmU+aGyTpt7UnGMTvYJcbHVBkRhs8W2g5WAuu3RU7wkWEqqMwAKHnskU1XX6Fe+YXvWUpaoeU08
UW/U3MwL9471iFiiu1pjF4Zi6MJimMtC5wEn2zaVpQoXRgLWRuSZauhHxqPW6p6dRT4SuEtY6Zmz
mrKVKRCgiFZCd7tcewn+bej7Ee6YfhL+DXgnrWnMUvN8v0roDXWHD5z9QSmHIB2qLcC8RTiHCDG5
LpimimSCDpJBeiOdgBTAwQhxoHdO1ftqKzjQ4caqgHCUjwDvvetrdHYBnUWbomu7tsutU0O0Fmg4
aIm9F3vKMw5RKM64y/SPxXiTCV51KQ9csfGQ3hMop9hDMPRXDjKBsf8PEEZzH/R8fOLPzzZhjfIm
PiViozdbsT14wh8c9V3rKQGFyWVA9tymR/zEBAsjqDVTmAL6lKswy9n06PY5krBBbxcuBDOpi8Ya
HDtqZYK8Jv78bES4z0WoClBKKpBs5DH/EWdwzK4HbSm3zKR7SppwWmAg0QSaXth782CtCotAnDIB
WNcVGoEprIjeab2Tf3jAU1D/UOz+gyzzZtMrQjYBLA9in4zxzSRmqlTRl+JZ9Awy04Onm2N6w7nj
r9zGf/1yAwqZJ+/08h9oUqjTDTiJPkk5eVrHckezHDwVTS/MrqDLCbyt7A7v0+Bws9QOfptUJwEn
B15u6q3RGwQUSVW9VV4fJCe3vdUCC9UUN1v6smIEFynmIqA9pZz3aCOdckgpr89O+/N4q2GWbPv7
wPJab/BGrIjeYWj61fy5/HGvf1t7mmGRHMdlmDcoeANjbfc/R26XmBF65RE3W6wM/2p+E0OF4gaA
Q6CjpncWvDaww2mohb6WMvxCwB19wXATiL/Dwg1w9kvSjuWJizwuyXtyk03jAxaN+wgiWOQJbCXS
nZGjvEdMVbx2qnXmhi8LA5xbrechJ6sV9sdqyNCaBzvd6kG3lTd4AtHpcPb3BZSTZr1Ylpn7gucR
J8s1DY1atxIiypkbP4Jg7mRn/z3aFd969+TT8g6qfCdkd6LA8BdG+yad8zlpefMlNYUm2bQtjYN3
RWMyMVi5xjr+0nwRhEU0kP22d5ef7m9SLdFosYCsJNRb0SipBDSN+zOFdK255VJ6HycVZ3+0cBl9
i+CcxBGHyllKxzPQik8yi1R7wpbdjvzm1nBlJ1/Hn+yvyjNy2vJ6UBzZp7bYr/8GNXwSf3KkVLZ2
RJVXxE/aLVavQWp0N1ptL9QVZ7fH+XyKE+dsnHtEYrGlZD6LW6qKml+uMRJ36lvk1zcCb7zET3pb
7ZkMbLIfMR/CBx35ekd+GIMSbwE38nMIKHnsyS5O5kHkLUpfzSXX80FONmRlHLPsKCZTHJvqbZN4
SGNvhE6vMz7dfgmRUfo1+0n/YKl78Oa8ZrCUOoBU6RA3AQVczm6RQHjVNRDq4gqCzG2KFcRhGFy5
VbD43C8knjcXHaKBFwNBJdPlfcO0UdRTZFUNICaUvnD3Bv1y7L5c3+1LISbLRd4D0qqOhOii7Bkw
FSZRq0xaOCHmZo0KEfgzsDTApER+PVuTVoUdgroiSL5H/L2Pf7XH7COsAtzJiuq0dPLO5E7wbjzZ
uNWAxZxGS/OwNI98O67boqRd7np03nUv/9mjc4TG81apMHl2BtmlTb24HWbGehF9kmdiQ42pTxBd
qJbhaFHtg7je9YKlKBBTCPZ/iruvve7hWLM08plzypBMS4NqrljSm9Wp0YFETF1mvdzh6YwA37gR
VPPRTX7soRYsvRvlmdwNCUwmIBcA6w2jLwzbsszpo79ST614N2ZPxlYImcn++OFQOPHXvYKjj7cE
fHv7wuHz8WwT91dOyTeMO4RgUSxuFfGJyxeE7wKE/p5MGG+wtG8WP+nstJ5Fm2SbkxnbbTMSrYM6
FX/eB+a95tVbLHXvsl3m6t71LTl3VOHcIiHhI0C3rOLL7YI7srbKSUFO+PWEvO2P4a54Lj8kd8oj
BfxdYaGn2EHSxpn16Yif/BJPc3Z2STg6rQQTmcmpbJesnoY6S1e/AZ763hWQP6Gjkf+ovyxfVmc2
DOlNRdQSbSvtjX6GsW+ttA1RpJGw2jzu4uI9DjYBsPrN9WmdW6zncSav1MMxSdLDSJwyfkpXP0r1
ca8u1D/fZh6h2IbCpkCJgRucfLiqUDBrBfAA+gffW5wjHmhrMi5sI2yeOBIK8NfHJH7g5SODTUcN
w6KlBCpmehfOFWymQqyMnaOaP6Rh+HLS8IuvTptjk2xP9cpp0PYHV3w96tsvRlTwCIaGPgfQ2smJ
TzKPQlMlahZWd7gaOINmv2sVjOqO/bfrod5+NFyidWpFYHCEaMCklCEng2RjtGU7cvq1Lb5h4YTT
y1Lb7O0ZSBCILYK6D0h6CorBgROjsoNuO6imOjJ2i2m0VPN6uzIIYVJBtMFcgtqajOMUpqFUdxYh
ZKxeEj1AQ3dTncqN0gxuFP1o8tKr058AkZxIuH4PJy/j/yvWu/aorevxZ9GnCyjDmezN72ThsymD
qQIxM/mMJZDsWD9GwLd8az34/dZEF1KQh9V1/ogPA5rR3hKN5i2NSLkMOsmlWWtrQIAI2njmd8Uf
kRDNtzjF7ZLl4/AN7H4Sa7Idjwih4ylOLG1toOuPWIB1W7z0qIQtUUBnh8WXpaomYy3NpF6m7MHQ
Dm3a4jGHOo6PZ5SXpu22wqm3PewxZ8FnFaBGXVvI+EdYW2UL3/ItfIKh2jLsKKR3AU6/vgrOblhh
iIrIq9+KuBCDwKPluq5/UkrCZ/eet5ur74ZbU3PSz9gNeZm7v00//fWdypmE+iIFM3Bz4hA9+w0a
i0uXeuhwdhh95O5BbCO2uxBDnsk8QrqSCAJ2xU38MkjYdRwhWDU6fVCPrh5kQbcRdcdN8hNXbl4b
vHBSp5ScxRfHTI44j6xP2kJljur1qQTrmH+01uNt4cnfUkAaK1cIz62w1PL/OmNbVP//PVh9kjNC
W8oB3jDYozsGZoBcSos8DIYyHpf0uzRYbe3tUp1sfpjwY7juEH66jg9hcRpX4QmvxAIHbzlysVpa
OLNmUjrD+neISQbIK6hYekSIjMdTGbdAARX3tATgXIoyWSm83rA+zHAOT9T9Wmo0TuMvpHf/+qKf
eW2Lb/THYKZosv0hr8ENMZjW1z+Pn82gFno6T8b3eCOIoIuthIVhTc+R5pT0UnUknvq8j3xjnWxE
M6He+9H7cDOwFBVn+YY2tyjo8YOFBejItpvMZa4n8VCbI7tuNL2Ue+kh/XJ9Ht92XVlsPAwBwMKm
ESTLy40tYzSGwzshEF56Qp3o3cHtQDNYL4e7/Ke6d+V1n3vSZyXIverOXmYRzyXwi19AZJ6z9DVk
0t7oLdbL0e299j7fCUVm2a3pBy1ubLFxJ7e2i1iTw8I67vWT2hBrIJYZtB+QPHXie9Wv1vVSxpz9
dmcTO9lt4V4bpU5MrBBgEFrTh5+hJ56Exmfi0cBW31//lHPXiovRTVaLOihWhP8A+3urlo7mFt7+
ublpPwsReNLzU3/3t16+oJ00eAX8T+EGN5nSGoP2jIu3OBg4/4Jg3KQunjb5FvfTDWS362Oc24WC
rchBKyifUza4XdgxLov4elYGD/wUozzlvrEX9dXELz1dJwTRqf9ouniKXa7JXI1WVjZCVawHZwzS
jfIBAGb8WcFsaieyTPS+1tywWWM5Vy2WoGcWjoAcC0A1FBT+ehlcQ0Mjt/EPd4Z9fTsM3VavX67P
4txpTgjYT4ZuvO78yxAHHFYMdThar2vTBMT6I4PhRV9ddeuG9lfhRw/jY3ZrLTzT3mIvBaPLkAHB
C/2aN4yeVSjJaGAP1uuDXoYFuT241lrxbWFK/loy6X0J+yg3+//sfcly5Ti25K+U1R5hJMGx7dVb
cLiDpCspNEWENjDFBBAcAYIEya9vZ2RWVUihF+pss16UWdeqMpUS7iUBnHP8+HF/bPLh6KXVbf/+
/wYSxrjItl8hILX1GV8EeDVFpFskJrkdduk73c64HxNYjv7+Kb+yVzG/BxoBRqFQ27yM6HqcaNhW
Cb4rTD5dDuO4xj1Y/y2Jrl8xEnyXn5Z5cc/I0oQC80x4l31W6V179IotFEpWjGDzQmvCeTsYvrZF
cepBAIkBLf4yVtvYsvW9EWuCZ3ihHn7gQAXgikt65kHRpszfRIJeqSgwx7TRK7fZUjh9Pt+xpuu7
cmnxMH1E3vEUHpedh5CLe/sNSsZricWzlV48T9aVQR81WIlfbl4a6owd/wnkVbu3OQOvJNZo9iZb
hQob1F/uT9dAqbqDY2Raj5vHvL+A4QkR1aB6D4wb8iRqxSxK8fud+dp3xHLALTAdEqFuenHFNDoi
JJplkrYq2iHphAZh4uzdDv7C9lvvVYdQnY+Oe+zL24hDOpsPme+9Vfy/gnb5MGhD6Q+BeHyal3Dx
QjvuaI6vK47h2dYvMWct/EK2kam3n/MW/F5c6cBqsGcxfAOE7WXk4EMMHLEa8Jx/iPVt+jNuYfZv
tSleOfQxrF1CL3EQ+38ZRZsElMBXNNuQ/bYHMn4c+HzeQG309y/wlfO3DZXj+nbgIPOLDjE4BVCs
dm0Ce4f1WEdeNrpvmQ29FiOwBtRTXTgiUGCiz08cNHepsvMMhCuz3/sLmDLCehTW2vv+MHSpqM80
lDk5xHM+vJWmvfYM8YoQ5xN0YH4B88gyyKTTSwKSNOpmWJr1ws2b5C2p7F+XwXwUnl2A3vmGcr1I
l6yWEUT3kgTjIraICcnnxmYwqc1//65+zSWwzDYKD/QJUP3LxpVteii2wUUmDeVZ352CVmXu4j7N
atlXYXP3+8VeOVNYbZPbgI4vAtvL6Xs8MRmMCrBd4l3XEMGawm+uYe+HiN27UwkBwAH00LqgA1yB
Gb2nU7P7/SfYrsfn52xT+0Q/GYJAiYfv9XzbyNWEREw41MaIizWIctInNuM0vHbc5b2x8kjH6Y07
+7U3iXZEjGE30Nt/wYCoFQFIUAz3Zv+UKLTu4bfolOqNQ/fai0QsD+PATSDE8/K6opUWwlmxX+Yk
fD90zRFkLxiqwtt1UrmEn+jvH+Srr3LrA2yHHC/yJa7DVxYOxOBVbt20rackcn7v7jcq4vDhLTHT
115bArGq7bT/GL1//tqajjX1AnZeCg2QAtbK95xeN3BmL8fLgT9x1r3x7X69wdDe+Gk97/l6wwCT
bsxr4ZUl3XlbQ8xoYm8cvFdusOdrvADG8GRhAofmKJJNOEJPY7ZpocMG7m6ps/iqZOlwtyGt8v5N
Xs6v2crzlbdv/1NN6xpVCyOwIctSfm5hS17R4AJ296k312nZfCKVu3PGPm2qv+TZh4QW+kE/P9bt
pPy8MB31ClobFrZoQeDgdcsZjA/SiQVvZLevnoYAZ82DYDMCxYuEzHYtIdOC3Qn/SYxXGJHDYrZY
ljYja7mz4/ffn4ZXj/hPy73IykqAVwxQCNoRRhQlOmRxD7lG88YqryRG2/P797d6cXtxRZTj1z/O
3GqgnQ9pz8t1j61iuzQ58/4PVOJeOQgIcaBUbNPVaAi8KEVq61GuHKwQT0HGE36KZvNWubf9jRd3
Mu5G/HmEu413+2JXQCtcrGLBGlvuo682d7bNGo6dyzdnrX502n631pbv/rQDIYkIxSKDtaZddUPz
jQSzXpb3MJlpLrpHWCA713W6IRI1+AAa4jswY4G67yO5DY7tab3lu7eQ1VcgLrzRn77+i60acBhg
MYWPpHfNAsmUGiWS02X8LLpp7uOjd709jD7J6oMo6m8se0tU5ZW9+2z9F3tX1EytdFt/rI4LS3Lh
XTn1W5oiv8rhgAaIVgSqCFjoghXw4ltWi8t/XDrI1zyI0sY+lCphyhfnzpXdbZqDDQaSEBhd+LC/
2fH5MUH48rVjsg5GhnCb2hSPnr/23oSssVXFUv9xLPTRnmiwD1xgXqbCXFQVF5syLkaLdyFM16q0
PUWf9B50kOBJQ7KeHPjmTnL4/Z3xCkEKxcW/P9TL1oFkpHTnGh9qo0euiKAlmPz4HDYXh/DQ7tkl
Pb6x5CvXIpqZEEBytllAVBvPn4P1FNTWFcdz2Osj02l/EeyWk9yBcfa1g0yiAQ9FY2HL0zfVkF87
5pBaw7AE6Nnb8P/zteNGJRqO9iDvnzWXoNgdkpvN+AXCdR/oW22v166tn9d6saenntABkoh4tGfd
IdxT2GQXcQ1lefBtwOgDyT6LQUjpjt2O5MF1vfcO1W3wBL/SN+LQa/seeaYTbZR0VCsvn7g/JGPb
ld32kid8hn2IuQ0IfjFo23tf+sK53rjNAGD8tL4nb3SXfwwQvNj2G0YHcaZtFOYXPMuUMEP2dY9U
AmIgpsRNBkXyojr7nJTpDibxWfgVpO42bU7blbsNYZafnqCwCumvvQJE2ly9uem3zOmXj4RPAt0x
APrYC893AY2bGU8LH2nD0+tryJaf+ddbg2K45eg//n6/v7LdMQbw78VepHFzNfuO9LCYIh/qAIZ2
s8iEgHL0pDH2+pac2ys3OVqP4Ta/Eid44y/5DwI27MJNsBxNxyy4agSuOpJWBSPpCLehKpvOggLY
szyHdHT4+a1n++umh+8P/AwSaLNBDPNlbbNIR0TCg9blzJ8c/j16y7f8lfRjkyPBe/uRUf1Sc0+z
m0QwFYBj+QPTOw1Tgc2XQoBbGYG5DoHDN2ee0K1+sV/Q0AVUscHB4ALHaAI93y8+lEIMiraPIFqN
4Z1Qk4LqN1dSOvoibhsefeMOamVoubfr0OtH31iYDRSz0y3RqbE89GShmiZ2RQbj3GZSR9ZTarxL
ihK39Xa29oeJ7jsRjV3BNaNudStnzCL1+UjK1iIYMAnv2myOaQ1hPD4PcfiZMyEXTN13SzuYncWN
W0UHr15FmXUJkf4Tcxi3KfjhoL7sGyFLWiC2jpCbi4KlUzKHfAcL7lc+IyylpJLRWRVCw7UuDFs8
nZNqEz3OZxjI8SpDNhk5J1LP4bhL7DwGOoujam5vTd0jh09lZZpZpx1ETspDM8iq/07BwOvycexH
kcCaEqqdkPdt+qHJMFkS9mMGIh1zEGoi1rffG0fH/SdiSphAzZi1Sj4vCh/zaohKQ8+NWzkjyEth
zNURtokLoJbK2NhRaeC1MX1q6pl2Yz6M4YT5ak3jeV3SCg4UsNELVFfJQg+zLmFFVM0JVL8GPOa7
eiVeMOc9K3USwpA6LqcOtonWHe9KwumMyWE8VpNWYKSPdzhWyxocXB0H5NEkEw2uW0u76ktVrk14
PinSc4m/4k/ekfclNWoHQ5hBXAjj04ZmE9glMZxaxlayxyCCxMJupus8w/e39m18IxRh7X3rJnV1
bwe/7GS2SLclezI5a3Me17TFRRkD+xnPIVw2BwVQWMouxh4MyIdAexOeqR2wWp3GY1yz900kQ4CT
NnLnSzVrH5lmVzE/ryLpb44N8dCeVTAYGvetAHqQ1XPpynPPkjB+9Ie+6neR7uFdlsmhcuBC3lIw
1aH02ipsw0pwfzhGqwyvZq1NzonD6IdwHS3aFgFvCeQblfB0fMAodk1P1VIla5dOfNDmKJSoa55x
i17/bbWCu+bjJ1Fdnqie2hGyWKXV7R6amz32fcdc2KMxBwnUqfVagdl1dGrbCwwubZjNCu6cBcl7
auc5kyFnXuZ6Vtn9MgQ1See5ouGBRXWrvUz6fW+eltVD6rPAfFOX0yZdPC92SIUf9e7nBMDeWh1b
Sfim912XQkPuTrlLX2a2cziaQivppjJsPgZuP5gj0a2dHZgrRMLX4i7kUiARPacDlK0xYW8iv/ru
UZ/DhH5m0zx/VFpJ9XkKV895b60CEa4SUeMHGfwSLFp3g2wd9yRK168wHNOqxj8ONhziPaE+5R9M
XA/rmQoDQnB3OKPNGtIS2Km5mOrJ+mlaIGBUE+MqmcXMWb0l9SvqYB9bfOgBT515bfcR4EXtf+sU
LR0KQAhqWfiWjDX9p2FMjHPT27VkTubgSJEvZTyUfEdrYEgaM22WTHdSAuVUK6HtrVdp6hVi0QwM
NYOhsfpR0S4Imw3bIuakZ1nXD9EwDhA3m+s4MCCp+8tyMOMolpul1WFV5209Y92UTkMr6nMVVbEZ
0wQS9s31FJmpYtmwRGQdUxnNLT9NMJAHhditbHmABRMJC95Kj3zuqrW0kGl3RTCkmGvw3DNss0hc
234q5UUDkfjqO6yUhtoUYVMfGM6Sl3fDOgxXHe0FPafxBGoJNY3VqXE83n2a1mmgYzaOYz2MKYvl
2guosyqy/knb+H/gKn/Vf8Ptqr99M6en/j/BXN5BbvQbc/knWLf/7bw0ZvjbU/v1b5ffpnJ4Zk6/
/f4fZvMk9N4BPA3DBGrbgP9wev7pNr/9CJkmNAoxtQMsEv/3X3bzbvQOZFRoWqIAwQARYNh/2c3j
RwjuSFhACUd9Bp+Qv2Q3/4InjaYNJsB+CKahNQCB4h95zE9FPgflNChju+ZeuAXnYAei6GWMizCN
5COShHSY1GFdqj1y83NKSxBVlTrUvXeMJ7PX2ttT1hziejr33ObCrHLn+up8Dk0Gjdx0bpas6tzr
Fs4xPQz1RvfaQBTLFX1GPFFYCAO543o9qKHoYTcopZ+GTpMxMpwJJy6S0PnMw+kSzrCf+skTmHYG
+kDndo8dvWvX5VLCSymb6vkWsFY+znfuDK0+t8oZqW+X2DmtAcZa+IzG7U3s0EPr61xtuG+vDxNz
95AITyH8d9OuUEb1O9C1en5d2iTIdRCcEz0Vin5ZhfwieIxjj1Mm5hxgXG64e4Tr3ZGAMxxES9bx
6CyWnyd713SYqQ0hLL/6CeqEvhyL1SxrBl01RGzvEt4TN9M4FMRxD8Tys7GEYYnikN5PPqzdcDZp
0HM9emClyDvirymfCBTfWpziCY2HsPD6JMW4/o52Xu5wfjWCAQuXynReUJYPUzFvCTPrd1JjtAd3
cdXN+U/7/fqPCuSZi/0GAfy7MPlz0yRbAg1fSkisv0ChhpqukzTOmgOOXdIffj0Zy7+wo8qHC9i9
ZSja0g1iYzx9i771HIL5Y210j31vAyegHrclwT9t2H4eu17WbM0hXzjXF0t52fE3SuIXyfuva2zV
w09rYBabhTpJ1jy6FdcB+Ggkaw8QHDq6aGm+zXxFmfXKA0UfInHRZUHq/hLxkaYnycC4k1NZ3w7I
vZioM0vDPaPlBbhx6NuKQx/GxdwtuQrXYjJOVrb6oHSdVZXJWFLtIFOdlcvnsP8eSXLokKPLsUtN
sxxa8MBCWMQMdUoQa/rIZAPSNXzLXDFVGITajs03pi4fqu5Gjx9J/MlRIl2de8fdprO6c2v6LaoV
TnTflV+bILi3fJRpGA0SvmEsc12dez6IdL7a6bJ5qjxo9ziYx/ZYCvOTY1eadIFIgXXG8zKBGzYb
b0HYvm3j8V52IuvVmLmdwg7+NHK/AvKgHsUQFmBepV5NijUpIew1FAm4OpW2PXxb6Q0J9UWgIT7V
RoWt/NyI5A469dfhWF5oWU8pG2IOudQYPqL+eG/m6auzVDeg+dZ5xByco8G/qMOHrpmz0qv3DgHQ
NqOV10m2G2ZSRGiVk3a+XQUGc705N1P5qHpZdKEQyBm/wwbxSnv8Kebrt3oakYDPjc7mASPYZZ/j
6rqQi9x7pr+CyudVKz7V7u0gZeZX9hr00TvIOuZshL2HxLc33nuF34CU5AWe9Nngoya2/q5yN/E4
qEW3OEzKZpAMz5SyRw71yXWAoXJX82u3xGWGJEws9gImYTmqrMvFCiTQ4HDBcqOZvQLpUebFoDPD
YyMkV2wG78piZJx0x3rUmR7FfrvSRIUJq6o/NyP0okuW9wElObP+MQpNn0bM3pfKgyteW3QLbsSp
07ukBboul7TvO9xRIshjp31Unrpg6sqaJ082mCJcMF3cCh+5GwYdL7mf7Bfu3Kmo2ZOW5dyqs6SD
lhnaaPsmsn1eQSEbMTUjGHHzjZdZHwIylNwQTg4Ud5wyNkuqKFva/slX0k1j3EUOthtDISohw+x4
TWbXAFsGUzgVPbJqvJpam44CKXBQ3jo9HHnkfR9dUnEp2jl1JM/9hMBHZjwLJijw4D9wJvcjCzxk
qyCsmJ0TXZpy2Q0138sFJOIeuSaEfhNnp1iD3ihQMxkUgQ2yvnyop4tmGe/tCiG6xcsNMlIGo4EZ
xZGv/Zw7yW1FoVgUJJlELZXatc5655qU1zzi0K22mR/gBhVQ3M1U6SX54s3F6tLCBDSLXBQP6EXD
ihrCAw9mcr6NUGIb4SiSUL53k7GgrntYPHNr/Wpf9wNmZ6I9kdW1A45fgkLIYvGogb2pFLeVNOct
lBJWRtNlrv6IGH8pWfxPSwO3fOx/zgIz8fT156Rv+6//yPk8+g6KGmAhoEGDEAU6zD9TPpe+86PQ
g1oLcBrP+Snhw++AyhLh13z8FJgU0LcBVGrxj78jFUSSiHzPgS09MKU4/EsJX/QSVNw+FnAv/FEM
drrgMjyPbd0ajr5yw7MOvLk5KWKJKixKwzHx2UkNJUYt8IPSPpjYJbTACHvfgMoztrNzLjHMNOz8
EMX+pYBM3mpxoENe7lejLK3SniGJafb4Sw6B+ih87ld6kO7o2gfaKpCRwM0wBCP/syatc4lpGpdZ
CL/CefPOOouDI0fWGiDCVc9CQTerB4JKDv8ycMkHSUfXv29WHNvTMHqd+6h1yEIKDkZklk8sar3o
itAJ7cy0rAN/vHQ6GC3jrA92sQ+Nl0zr92Zl7fStLbmmULVuK3/OBaaa5rt6svPwHvRXT7jQRImC
fU9n+xUDTy5dc92ijobrAxUATlrAYW7aB7L07uyolvXStmUVIPYZ60yPEJ1KZIkafW7n3dJFbntL
qtg3d0jIlNGp65Qr3elR1fpTwCCKDMXpLtTOTSmhnfmJqGUkNp2nqJG4q3x/RjQsS9LaD3BJQJGX
MdolsH51AviCu7Cg8OtuzZMxcomPiA3w4kSikNm9j+o0fOS129uPslwivsfQXR+cuXUQIVQkxHGQ
QFjPwr/LS2x7oaMuURBL98UE6H1e+vqxY2FNbnkXqeiK2qXxG+iA/0AIDHUiwAV/YAd68hT0K45a
NbDjqNNqghfndOUuGOPBgDCH9dI8PTojGdvqsyqVbEdMnGA+sRG3y0pR9aOi7xpSW9QBIMxiy1mn
Smpv70U+o/N+AdFGkkK4lq+PgGIG650Hc12bL6LEsBTsKTiRHuzwIMcPPkdNyiSev0NXz4fue9qu
uvf4fgTlIxbfscKs1QlbsW9kNsOVadJnwwq/uS4D0QDW76l1Z+PvdKsdZOZabYCU1USOKOk73jbF
Errgv15SOwQWW4uJeKFZIIJFe2ljXRvue0Whe1N0vAbhcRtjtOJpjCfK0MtQeBuXFN4p4qaKhCtO
Lenr+OQ0IFLtJx3P7HNnx3a8DitAaGlQzmF3RSp/XQGOsbX96FVeb+FCMkYjyvvGHTTXmQv6vzvn
tOysrbJRTpP6yh2n5W7hajMKk8kKH9EDnKYA56YyXINJoqVRtfEumCcfHOwmjBWRwF3V3B51hWkd
WP/NawMpCezGlvrIIaH5Ay3jqCPGnGIwBdhTBFWG6QPQ13g5DSuGirH7AZg0f6TlfymInMovuhu6
7+YljvBl/l9fun7RJWQq//s/LtQgRPzPoebmWz9+rssvf+u+/82Ib3/LupZ3z2IPfv2P2OPG70KI
rGGuCzVGAGABUcl+G8w//u6670C4xZQ5dFMhkgQLnX+hDfQd+i/AAJLNdRRkfA+/9GfwIcE7Z7Nq
QxMDvg0/OLt/Jfpg/vpZoYOuAbAMimGfjdy1BboXlaOWuEnhp7NbejVkdF3bxgKflXF00ZW+cy6c
aCowczTvuph3e9G0QZUG8KLjtz6w26AoXTUMme5UnK2LXWSOFoDqctq7zQq0cw4StAMopRdxaIZh
1zTC3qOtFdFL0Sf3nKz2ybOmOVOYh/d3UzkPn8kcVxUkg2NRoZ2xdGVVkDhC3jWgZmEobxk1/GSb
qoPoYz8E/mHDDYNsCuawzBa+EFlIUQ1dLhpC5oNBeVz4M4DxwvTl+sljo2l3qwOkPV3dZSWp5Ro+
TWCo8L5woVmR5HSUsrrxRt9Vh44je97LkEnY3/C59EWKMbPVAWlzqK5q6rILOdK51lnQUQ/OQHrV
XQ50O7A76MAwe9QatO59D1x+KcIhxiNta2Cz7/XCgwU3PoS4zuTqAX1Ihdv2UKlRcSjlzawnE954
9VQqRBlH0+aay5aSew5ZeLrD9FFVQ5Zs7f1bBKTI+yZlpFCzhXSo7Nd4EMRz04G0Ahi5N0cWTXlH
rRhSnYgqAfR4dCEZw/6r6zRYJwFNvsDohnyc3LVHwZEEDgG4HVntLhm2xiSBISCLEFMK3WNq51TD
s60qFPPHUmZ9s8Y+zMHtsKgZbmEjq0TROmqaBQb65wotktrX8zDBo30KustAN1F8FS82qj46oa7k
oXXaFkpWo+LrnSybznypKO5KTJk3VZ0gxjcr79/zCqkQyotwSrxMMeN0X/xQ6eZL3ITaPCUzBEh2
USkS9cWf6NCcKqv69TZc67Lq9qVZGN1XoG/HZwGX9bhTvUP0pykMa1n4ctxCcR2T5rZCSlEDUlt8
J/OX0DuOHueHcnCsSqOomqIzZaQsD2yd0bj0MNaiD6Jr2zajY8mGi1WLEApkFPnQcZk7NRYmGWUI
AL5duouGrAP92geNJ75YEfNqH0ykaTPUzEC2aV2NzTmaSLI6zYKQKgsHrxbHephEc+ZQTAgc4SnX
t/ulZ3DbSh0UtLZgMnbZXg8OHXZrP1i98yiJ1gI8zsrFG48Md65VKwjKNfBmPgrIItQpZQCuoalV
z3iJpCRo9Jm41TnFWDPwbIu2Hz36msMjbaldHuRlE+gRFaQcmh1kAZh3V8Zt70Kap1kWSVIR16H8
DGM/7V436D2u2IUwqS8MXRfghdoYr5jZ0F7YaQWKJogN87mH7WWqbbU+6AHT68UURdYpfKpimDow
MPwIW0F5YR2QLpDGuupr40U4MvECLZZ9M07rR9a67udydKY7ThDvYXu2srNQKOPuKYXy+34IWnAm
PEhsPqFRrOReriiisyRC4yWPasP79g6NzJDuOZKD5tznnjIP4H6YtWjRdMQMKUL1BEDDb2KIxlc1
bhy3R24S6arVaG34qtolvur8zKksNj5mZCSGOMjkdRnmAqD9SJNKNFntSnDX45bRK9gYVEi7gURF
hw5mD24Oy8s2OrkWHZHjMM5gAXahjGjR0gbtrEY4bfixRTqACTs0jbpsbfBQMs8YTKmM4cLiYzML
50PHxuA75pHQLxRrOcwXsaNB5AhoqTsodsed+8FtkmA9QEPNgg++xrHN22YseTGKQDUnGq52BNFZ
KYBPDdqp7IRVKQSoiSNgs4yCCwTIpq/Etd9EEWydGumuNitrO5fou5X1bG/xkpbmSBI4WaQRruth
D0sZeI4EcMUlH5t+Lutz4fMYiCr3hcbo7IQB2trzzNmqBo8dJHpn6mxJdGCRJcGysnlg8YKszx87
TKNHVq3yWLZ8jXc4znZ4IKYx6I2OyImQaqlK7cDcnJJDDVX48MQnDzjbyKAXdi5iIu/8GWGisGLE
J19WNpTHwJkHSJKWQbfsS+vX07cAzV9EILSb+DkcpwMD6DrGgpSgRnhCyIvsVSO9cLnwKTY1VHhK
P85nvGU39ThaSUVYLvjS8CaqDXribfjdd40Ni3AtAV8jG451j00x+/75bMII6IM3GdM9hHT04kyM
/jI+TEh5AUcwM2OCS6PndQIWLNAbV5SZk796PT1365Z/1AoyDCmrmW3OJS4m9yhkgNYfBRSvMzZi
2PBuTAYY9yEbxsOjAdrdmfYkGfe4ELh7Fgzo1BZzLGuYk+NaMucdjHGwg1YmkJcmeA7LGSRVTHcp
ZxgcQ3SI9ACoat91QUSMe7T0id9Pa+omWpZnVe0nXS5p5S1HNSW6P7FOQKt5WspYnUZQR7s8KKNx
OLm132toR1IZ3Y+NKSEsaFnw3ZJZQINLacAtnGKZwh1IX94xl0AWxEL3d0STlEpxHNwyGL4BjnTi
HNNoUEWzvosL1y4j9hvKSdOf8MwZR2ZQ6W7PBzAmUjiQGnumeRUNOeYNmPuQDJKUhTsHc+WngWt7
daKkiZdMOcyFAn1ST16dQxwa5sD54vSqwrTfWAJ9KiG2DNGepffD04IhIzAvnGQ61ZUjevAzG9v9
qef7/1Pxv2OK8He5+H5cntqnn5PvH7/wZ7cvCN9BVwEAPiaTPGS62yDAH+k3Cd13oPNFGHT3kNH9
YW/adsgl/vH3+N02mgPRCShAgbvjbrjQn/k3kvZNWRr/w0gEWGnodvz3f6HU4d+6P/s0w4t/fta3
gfLB8/wbpCdoeqE+hmscIgEISs/RH7ApFKjXo4ATjjIn14GLmB+0HqDXxZ6mZqp2xvT1hQ55eBiq
zu8zrQZzPtYllE3XRajzuoFT8wQ913u9xOEBiEF1AZq6LDM60TarLWsgnTGb6daPl+FMgh2Rj4L4
RdWr6L3mY3s5CDgmjdKt772KNiJdwKv42g+6yoPeJNfcs20GQThIp5Y+g6xgzSUUjclspxRO1dWV
HodBQ+Nl4jeIMuqkMGP3IIPOZEpWBOeFupfJuvg5adfqPWmC6rIFqeMMrwdiDPOEChena5O5KPvr
hPPpGhWQzLWPS7Vf287CEqYHhBv5CxgqdYUhFNhEc+eWg3l9QCUwXHpM8o+DM5rLUpQlzed17gvG
ZvF1iAN51WOSeedXcXOpvHD6HA2R+OizpsETB4Cea96692436mtMZMYHjaY9EmYnetL+yN/D0wc6
J8aziIHdzI9xCLrpYAN+3QLnPgzB1O46sfArr6viEnw9F4FdgeSDy7+5YPA83i9wbtsvqg0eB3dY
coLUo0tRV7BzqBomn4aE68ukW4MeJAZvPffDITmDnMSwAxQ8Xbj9GDySto3OZbWENwy6rwX+2PwA
poN9qFsWHmHm6d70dROiq6Ps9LTqsbtfW3c8clPVH0A8c44em9UhBkkmAxeOHELr8k9oNY0nG4lu
Sbm/BvlK+/rGTBwaziBzfKlHEhfutAw+XFVVuFsC2xRrW4+HUNgBUWJd9hg3qW/aMXKuQIJKLhfS
KWRjqjpHhhPlahlAqxoiAyzbU0k7pQsQxWMSS3I9sbD8MvQqybnGKCak4esZVG6UMl84WzBZrxZe
8MEOgJNWxzs0GFXN4g4Q4tSY7tCi63m9QIOI5ZYLdGalDxv6ZOvD1jClvTSNExZ+APIWgtAiTwkE
yAEvuQ2IGAP0uo9srKLrOB7pHptC3IkGJDsgdnP/0frT8qgNLO9ThNU22o89RHDy0en65Mk4vjiu
fuWBf83Z+oHXHhIWGcO9PC8XzngB3UH0FahxvSvQ5hDq/R7MzZaZIZfr1jdqvS7KTC06NOWWOkRZ
BSjoGI3+3KfOQsSxE6z9MAfItlLJA79HFzlChIvLuvsALrKBiHIP1p6qy2OMyX2MNmiv8FVTXQnP
OgQsAVEeF4J/dtmUXAtBkJ23zoosq5GBuQLJZc6jlfCngHYUUQp3QTOtw0WNfOlOdys+pFdWSE2m
iJcgLlkhnhzXJBe87PgTlZ5zclGnXTYGDzh1wv/N3nksR65dXfpVOv45FPBm0JME0ju6pKkJgqxi
wQMHODAHePr+8urqb0kRUrR61hE9kLmXLLIyEzjYe+1vrT3w33KuKG8T+AOKyP5qj0vOyBsL35un
7Dogf0U1l2YpmjeVVryyVji8e7riL6WZGefS7Lm0OBh336C/GACBNvBjeS+rN0Mruzc9F/K5E8jh
VETFokVWp89XL+HnhvpSkoO2ZMN4SwOdAqOe78SE4aENS6eoWOKOi0PetH6mHnHvFqZwmsyyW/da
kPebgQ7CCBOZ9L+mDqPHuSKTQQ+NKedz7jviidb8wGz5kRTx/WX98RGbdkqxLDj1mpBJOG8aq9OK
K4ojLXWVWoZ61hX3WKQFpvase1nxEcSFJdYi6LqPxGmN46Rq/aFOUudqzrpxMMAf5sg0M+dgS21Z
27ByFehfN6I6q1a9AGZV+5qRBb9L75M3G83kpUiM4dCKuDppKb2VUwfaTneSYCeNntW91aA/m04r
3nJU2SWc3Lh+dFhs+ELoRXEiSYMjNull96XKxl4b+ZhGbNLkWnS0Qv3KXMZ9RLzmkoGnp5Z8pVHe
vSo/bUlG5f44lpbia5WySyuqBEbFlUJKoo4CrrXRzb+l7bS0FrK2r0tnZn5kT9kwnSh6MyMa28J5
Zbmy+Cq91L+Ls7QV4Z0UlRCY0nCPJnfGd+qCt4UqFZXGw2qul7AZanvY6PGwDD9FowHM1BMsO9fZ
yFhgGamZ9wt7QeQ8sTfHuz+10AnaMjQXb7QgXBd27E6ZRB91zSlrT97ULP79OmYD8QNbaCBmNKrD
tU13O4W9m2jNkYGIAXg+IN6SurcYrLJNRH7KGojSoita40lqzUKAcl2YWTQqP57OcGeBc00Ms3kx
5j730a38sTyM0p8ZRVZT6UXK7gPj4FEt+r99oxj0tYekxOqHcti3RpUHT42dGhazfc/CbuIpzXu2
SyXs0E0mJIuhVc686cbSUQ/eqGqDJeCiGxNro4F8v9HOxi9QKeNeBJzfazkP+g3AhlvGyWZtVy21
1kUdCmEZjn5sOB+OTRQtsSdz90pIWF9+S0LrgFBjxiZrdmGPIoSGb8AdggnwIJ8SqyVa3ms/B6SF
h8wucnTASWdoUvh8WGDH8ophCJLTq5X5a4nL9lctcpSoBnHADNk1PjynnXSjpAdpSvLEPECVsiTQ
hq5YAdDFahX4UrLiCbEwYcXrJN61kU+LkXtTfg2pLDdV0HYPljKWV0ORJDL4S8an3uTaJq1KfcdY
VhI1Iqdx7bdt/ZAgTBwtJg0lI2o93wdT5e5MRwRrTXZNsTJyyKslycWP1kjHzTj6BQxTZVx6vWj3
8wyTXXh6/FGPXXtRmpkfare5D9m68cMByb7VYA88b7qgh4io4nfhzC3LVyb1K3WC5ubB9LDMykx1
huz9/CDqvn4fWxOcSMbaK6vqsPQU/uzuYx64+9Hw5a0jWVKuGsfWP+BO801sK++ldErURaPLsiuj
c/vWlK57BpWE9Czs8VCwevrsKGyLEC/+JqMT3sQQUIFXXxyhHyyqtbfEqNgDgsRm0H5P7oewMzIv
5tjbljE4DGqpV73D0g5HxKtsm0xQWzTi5pUklHTP6eaFRdtbGNfp03aBK/p93Itg5yrpzaQd+sPK
mAbxkbiS9UpjQ+qS3ozqPaU71UIj7bvnXF8KiqDMRAvypR8X67kT8AEJMjDJWr0eHDlnkQZ4HC5k
7HtNxefjAkivenNonplMjk+eW1dERNrOBv1PvCRMwL7NspbvKN3qQ0qd2fsAvt6vtF45v6pRI/iM
ZSiPizM758LUxsOUxeMmNxPmX0MuTjMQ59MytsGjGidxKTH1PiZeih+LvnE94bjf5alXbjKrSDdm
3rubqg+IHEz8PCqkg704d/nmhnpmsvJh4y6jH8Xkh0bMqsowqZ1yV4/Wwk5pS4/i2PCuufKKQ+9M
aAmZhuKSGsuzV2n6zpm9YTMwUY3Guqq3FaTATh9Ga6ebuRki8JL3QHQ/CBLLGv05+23RUET6MqSg
Laxq418tB5lXXPJLOYiwaQaYh7phMYRnyq92HsebYSD5M0osIxKs/MeSiNE3zYndo+RUO+Mb8Lb+
cFfbhV0heLttZKclabWTRKXFISPOfqLaY2b67klYgqleqTHbruLyIRNa/jMbRXkb4iW9yMLQPix+
zImVKcGlIwSfVU6Fe1MICWd90tNtHVTio5ra4TAsRXYxQckfGWtmvdq6dhaU+rGuRPza08o9O8vc
bkRd+9syS5adVTjV0fCHhZG4Fvwummr+7bRJvelkBaklTcC+0ej0m1+Jeo9jNL50FijRHKt5A7Xf
nKXr/GI43ry2ScnqTmvMd/pokZ7j2upHPvXu1RKuNNAeguWLeYG5t/yyAsQq9WbXx5Ks1LhPgp+d
RaFQmYa2r2O/I7YwpkLQNAODe1W2E09Bc0jOFpcdtDU6RjTSAX4bnWE+yCRwn90x065t6sdn25Do
vZadJ9OK1zKh946ujtyDq2JTQQOEZCyZx17AhWPqEMd4dPCNUbKZL2aQji8jj6pmS9cAKiZ9OT0b
gofVCnORvNrOkGw5mTvK+lQdx1loHIwz915uTsN+kJr+MOlBB81oeJvUcIq9XlrdPitSf6Mqjtm5
Se9Cr9u9ae0yBisWAi37Lm8prTuj8p5H8k6rVcoA+jAXvR1qjjJ2dTyma63I2vWwLP2j0Tb5g+Q7
160ZaJeCzaBbAk2MHYP+5c1oPA6SeSqOmSjzC0pPCgPQleiKZR9JHSmJohtYKtDmT5+DY+u1AahR
ga+Acy0WqxwEad10unvBK2Pskfzsi9d2FnS5M+vhcOenqBGslylua4DNxMOQYfVr8w5WhOUiAhiy
vuNZapebwNLmyE8de4nsKnPKlYu89WtYGmVt/JQOCTROH9ZqmAF5qfXZWFGmkcyEuyl4Gh6EkcUb
obXsaVxyZiOJ+5ZRTx2qyTLPfuksq7aT6mDMqX/o1YD1bWKEAslb75Zgtt9zzxebhc8QPXQq90RZ
ehv+4x5oNYtn9lgY+3GEaxvotrAcBPGJy8gLJ5mwlNnTTCqVgFQqtx4iJ62sXdI3wdrt6NSk24lI
oiiGKS3vq1MlPB56szlrwsoe8qTydg4q4g5dYv5CJKCsTX25S51h2GXM1A/89GK9qFhn7e39DBaT
m66GKtYvjcBfQSeQhFOuUKp7hGJReBiJfbcmX9zvvt2C+3zuaxF62tStmXLJvXJySKyyapOf7mzp
GOI69cXxUKxtshfedeG561lP7bDKim7tK1lUK3qZfttqvXyhHcdTWWbZ1koNTaPFL8ZXdJnqQail
tVex6wxXYxBlRMqGeEpllW3KvIVNzJX9VBdDdsTx5a7V2Bg7K3HFOosTLidIgPYuDZTc8AiKNrza
0TI8b1vXOc7zLsEm4XakuOm9sY6DrDpmyqMnEAadl6/dMedGdZ/anFcvdmpW0GA9twKxy+ApsTLn
I+m6bB/pLPspiKXcJYEoPm1Pjc+9X9DTdoY8Wg1dEBq+3W2mqmKqIskh+2IOWjy2rckJJYpJ3y9e
koSy9OcfCV6Na+PZ/UVlad0A9ZTJfsgsa1zh+U6iVC3wQbYl3grZEjbvz4qaQ7KZxM3uWRaMMqnh
ARDtxTuZrVfe42ABP3TqqqPiXGIa5UzDw9JV8kqJnq9VLS1IynLaiSKzPhZunE2TsfCuzcb2XiXa
PM3E4j5MqmJbbS0T9skkXeGtQFGcsC6RVIa6lJEoAZVWpB/zWszGrdexPcurRa16yZbGXbkStmll
0WLhgOuWAJ/Ife7UJDK+jr5vMZ+r7d+6m2X2qh17dbHGoT40tZm+1Rqnru/lZRJBHdcHvQ2Q3FI5
baiom2RdNFp2LOwqfUTDQfZAkX/ojNLfZ0C1a4IUZua1cXIxKFxf0mQZdwwX6rUryvFXnxv6tveS
+ThK1qUuc9ZuJ6HVjyQjTN/TOGhHX6TBxQpU+laIRqw9gqvei/uNNYwm9zeJuCuakmwJxwXjEBvc
M60KuxkTUmiJxPrIocgiaSOw+J3bvS81f3EUruz4x+uiXcyPUzfP1BmYzJ5re0rfvGpun6f6bs8h
YJTRVm0Ua8Kj3d9+nvPvpnQ6QwKNz4Hwgr96uv+/bP1f7ML+d7L1Kfv+mfbfFErfWf0P6vX9z/1V
vQ5AR0yDwCnnLhKDkOBi+at4HYAtImbDDKKQQoncTSx/ate29xfgCUp/bOo+cYB33PBP7ZovEX9/
d7AYJgZJoMP/RLv+J0QefxyGF8CRe7yTed9C+0/c/6BPIJIdkUDCrLqIqaM8Dh5QgpmFQVM/jj5G
wSnuB9ASi93IehJVDkp0yuR41dstm3dUY0RUrP6y9tKKBc2BH+ZTSb7Q/UKzRORxkUZZTqpC08z6
BjOGvS0W9vX0yVdW1rtgoImrIK1MOzslQGurynWujKYmaHYe8n1xGpd0pRFSxYm5IApn7qGuKnQ1
jod8pIHvFnUohCdWizOdtbbWj5U+eTtG3JwzcpMZbH5NEPoecxL5XI6dSOttf1PTBz4lVfPbj+2N
YSykhY3ywYbq4LlcYjdbtCXsY3vaD6P21Zb6i+P12VNBnDxeiQpK33FXBXtCUDNlZBUTJGBpX+eW
iiwt3CYyGvUQHDTcgitfp3grDLR2y8qzbaM50yoYUH/ihVtWy2MdzWnnaM0pw8V4nistLBNlhH9c
nv/Rnbr9bi6f1bf8t6jXSwONX/3bb/mXzNj9b/Pf0BiDlD//dtFn//kP/7CueyiNx+G7m5++JRO2
v81c7t/5f/rF//H9x095mcX3//yvn0hF/f2noV7+4/2I1eZfk2CESsjpn+dP/Ik/wePgLxZ3Gw8U
xyZSjqDIv93ARnBHkkG8XA8sHCqLm+fPG1jDUHa/uUHFDHI0ubv42p93sGa6f8Gcr7OJwbzvsvKd
/8hsZv1TjBPJxEBmpDtgOWNbRfDHOfL3vprJBwfpeuwHsxf7y72OsN2E0DanusVtLm1jpc16A9Qe
ONIf8EHmWRY5rTYbEdus8jJKAKv1czWbDchBO0xapLMjLj4OqfC8FzPJ0vjdcBnQH7LBUHIHZZbX
p8aZ/F8z54r3FhOmFCvf/uQXzwNEb56iiDmgkGHWl9YrBInendMW+2koaL58CsSgOXCTkoICAINx
De+raR5jHqz4YLsSd79TLUNLXR5jTrPTAp80IdDBEOUtml5YB3T5a7QOKh0DYz6BInqh3YZEuB4C
i0rcjdG23UcAx/RteGX6oZwGBrUfWh+Hg9fr9bsUy2Recn24e1IUoQpr3mR93tbcvArvDOOtTbXM
YxcOyKH4EQxecoSI0GRsS6h1D+OQpXDC20uPMSJvjWcGMarZT17e0JoU3cj4o7GYDLh1YL14WirG
N+BefzcNzVSvS6/lV3i6pf+Wcd6/ecaEpuJjpMXXYLGUYVf0g+5/d0wPvc+srJz65MHGMhlqRkc/
+LBT6XeXVkPN9t9RC/hL9oU2DV/SKFJs/3JK7kn7mp+7jLSIWRr3qVAgXzE7TFG9nLTP2cRZ1Sp9
LKVXDx8QxitHzLb5wZRncVaQdYazvnvMxc4ck2LZZbXpm/hcYlnSj9bOIl9z3Vx+xp3DZxFrg8XR
2IvCJ26kyF5bFvrucq+/7/yj+uz51QAhoT8hdkdm1WMp8eq5N89VkC0ab0YuN6mKe0LIRprrnKj0
H3y5/q1Mb/5ZJKnMdj1Qd7XOF+nKK6NPE2VJ0f6sbN8uMAvPygk1I80xXPemPaFwGuQUl40bp6tS
OvFHyRA/fmvrvmjXmb94xcXyKslqBKZOPgV+Ot+o8pHZKH0Fgbt263bfeaClZKQoX4jXGgYAFGjo
ingOK7B53tHAwiEU1FOTbQDbEsYnCwrTYRq6fnytxo6p1lIiexyy3mk3MMR95Cj1lefY13+BXS31
qRxlWVyzqXHqPTPDyjnV3C1yFVfzfbVAbWcLixosZChvHy+kMP+u2qxzzkaP1wGxf06KfVF7Todh
rNZuSo/jmkVWcf9p9XX6nqHuYlbKNTsG3ElSd/hFJxwXW9fIgnyd1W1mPxi9asedLS1HHdvJkfXW
KyesV9q0jFkXYiiIcai6dq5vxH3qhTLdjelVeEUjX8q0A79JVae0J+CbTuwwTNgF9q/azAau6Wn0
1iYxHmIPfd1nP2zhW2rPcr0ebRk422aqXcsfSgnEUa+qsi5C9EyYqsFpmw+9oSF8rvw8ifWHRoF0
HtFasu7gCm0UH+1YxeYl87gpaRgHR52WxJS0kEVWuHu40Wp+l6ry6KMak6yJPsS1ZFOwd0mO1TZj
kndQltB+MHMtCINiSF2syn7yaX19c2ki4Sf9AetF7RgAtlKnMJmBfJM9BdEsIx4IsdiaOgg4EB0c
47rJ62Ki6w9mVjKmssCLH1Rps9al47fPmg7gTzbcct/yF8fBw8IZUq2I+5szKh+tWH7miV7am6AI
HG07ml6en5FQLeqsbCrnNZRXDqil88uQ1osi2VV12zbnBmK1XA+cN+nOnMpGwbCm2vIZDBmruA6m
Y6C8reuRm6Y9iYp0INA96bWJ4e8oxtiz9lxJpHYDaFcorBOczwTR4vqb5ei/mm06e9iRS06veQA7
eowX1/gm3KRUYUmFZd6U1VYjFFjSVnCfDGTWi+NrvzGBe09TlbcvPNAQk+jRMOq1qV0JSIc2VSsn
HRL9nCaT1CLCP6wfgJQ2T5Msd6zn3iqSFxsw6taT0EnPXOImPpa6cLOo91IxRZbLFc0GQ9CKlV12
jR/GfW77uzGdTbHpiI+Z81XfqGzY8lRcWAdGRbFsPRl407bX2jF9LnMTb19e1u34f1F//cu66e/L
pv/nWHvTw/H0r0usc1PTJ30n3T8Q9n/8oT+rLB2Q5+7av6fWU8r/d5cEe8/yLdfRqZgMYkD+d41l
W3+hQ3J55lMS8X/ufum/NUnGX3zCt3GnG/gmcIf9p+4ufsvfWbNZikS+qI2P+J4lDOf/z8FGcT9O
ZWYgHQ9F/qzJ5iRUcWRAGQn9bVRM2Dz3bGjeDufUK9PMnZ+KxwCaXas2qOes7XTFmaQNyYQSGxbb
zcK8JWEvszHy6/UN7GzruKCuYKC7xE+JbBpufqFB5o95vcJ38+ajxw621q+SJr/1w4z010MjWHN9
We77CxkYPA9EoKyC1hhYAMsoxdCmY1OJW1ta+8ptmXMSQZJW+Tu1oh8OI0ygU6AUqMdRVt+Y6BZa
PcySKMNMkwkM41zYZm7zWSKar8raXvl+dfAUnBPCWrICPf2o5YfKiqe8ZJ5MYcMyk4xovQT/QVv4
H3E8fNqdPBZj9+6O9bMsdwDhH0k6vzRm0IewR6BPQD+RX+XjB+63DlpgjpJ2zE65y+SOBJf0yL38
lvR1/AokwpLZelBXwAcc5FUvz33siR0JQs8QvPFayJc0K36QyXJrA51iiPl8wDBi0PSBcTVvpmtr
26V9seeMTCxq+1WwjDChufFoz+ZtVozNVA9DP0qZX8tkisgThDFhyfZixOk6xUjFQB2Lz9Aw6TFH
/2PuA7EZgvjJEItaLdar5X55bg6ZcZ+ktw4j1kb0fDD3AJ5Ush8he9L4LgPza6YcuRmKZlhli85i
CguEpys3BC5oYTXHT85C3dcXke7Ic+pDIuPi3gCGMfPDb7XJnDqKZ9fFsFH+TJc3NyPvIWFuW4gq
8idDhD2jf2uKj7Jf6JZLZ8soZNiYd9FslAYdenPNO1ePyIKh0gMLquI3JftznTI6qnC6g6aCby/v
gVsfErsnMr98q3KcAVNMeF1S8OyzfztGERx8vMU7QsTDO7zAYwsawws+AZfPs0u8S0KwE6gmDsae
cse6Bj198qSr0A7iX6PLBDAXSQlw3d/wSa1Aj0dkMpFEMODvizSxP6mXpsDz7AaXQrVvnax3vl7t
0nk5Byr+tErrMrfLzbVZxILgcLBy5o+5re9ym73dxMzitTf3M3lSbPTdm0tytcpxxjth/BwZaCuj
/tBcrwVVWYa1wMAHR3Lueuco2vLdB+ZAHq7occ4tlH1YSZvUI+mRD4FD+P6XGcvlWaT5wb4HzOLF
SVfQXqRVuD/01HzoCt7NzBbWrhf+18T1jzZsvuU93ZAs16RAH41iw+7YX6ScbTKbBYtFBpBRN+ob
B1LopTeqP8zfrREGqXdMm+HI1g2jWx7NIdsE3DuqMt8sWoZVEX90pvY7uf+QDL5DpeV2lNMNZ8m+
0ePIYeYVZWAOEQzKg0Eptl5MLmxZuL+K+ae0CeHOevkM7n/x5/G5mHkZ5vJpjLxVM7kgfd3fd9Id
7DIuwuyNN6+vSBFsOz1synFvKO8r0PN1WdefVe0uG60zP2WalFEg4HOmDrln8l5ESsTBna8vAq7x
tIJYLhtenbyOyntzmyNToHM1nAKjDXVTO0B0b/wx2fReffCceO1hkyHPZ6fg8vwgudjFpZnJnLam
XVna6zZJNjZOGZTg7Wwla80Cmx8lWSUjehLUy71dQp4uQNfMeTcJwME5knlyyyZW0GQjOjdVhBaH
JETtx7jejx7pAXDr8aZS/Ynbepda+kGB3N3/pDGRr+iw14wdqk6Xrk1SCkhROrrGI8BYaI9Z2GtX
o7i51odtzzu8Bltg6Yjfb9dulIt3pdeHOdUf2kzb1s6WWfhdu80uhDdEab1EdRYcmphqRiciddzb
vtrF+XyY6uaYj+RYoqfZgvOttjc9tp37ezKIYUWpH91DF4TqL6D1sONx2Bnd9v7jCEtfU3kT/YBQ
vlhwFrl9HWR3ZMPXqWTu1dYL7gACGsffcX5s3TxKigeRpGt7Tp64zaPcmXa0QPu5adaB5e1L0gga
DjNvPKQOTW6t77p8WjPKv4cSb5a0/OPdin2F2mBs7/87avg4m+miQd1JyAn9mKhlRQ7LTQdvr/DE
aHW2VW78rITE1eFu/fxtqtkV107gARkJZXy5pwnmfZ6DiTmdExmSyARbhhg/Qj3t1mZ6bZS3i0dv
hyx/dXsS8wvDPLaEYfiz+JkS+bCijXlgOkVygXG0rWDLzHNtaL8WtYW3OrcOOcezVp6T4l0vl13a
deeWk8jkAek7YkHjHG6NVb5b03Szyv7H/Z+7onkv3flB060rzuo3IKdnPpXQ6awI3eaMEeDBVsUD
A9KnXlYPXUl2jQx5Qp4a370kQ/qyuGkog3qni/nm1cFFmNaBPAIOmfKhG4kzdSumaPWDUuNt9pMX
wktu4FxR0/fboI0/zIzvW8Yb9rIHY0lPicdqErc5w8RwyuTV/m4czow33YjPpvrqXC6xXt/6mfxB
j/cVxH2kCOpIjORRbUYzf69r7RHnneeNT4NrHDGShLOlnix+BkHlzxT/oSy0i/MTlHK9DHJrKFZR
G/ohl0x+appYw6aeeayDbp3bgMnSJr5j3gdC37XLtLGS4OSWE0LowfbJ+pDD02hlLYlAyaaz6MjL
u+16i83uMRfBgZHr05LYHKLJa5AwqemndZAA1Rh4j4rmWHXTek6ycEw3DR+9vtTf+ocvCC3J/Ust
vL3bzp+2PT2VoMcExGlF+mba7kcn4VimTH+o9PdURH3RH1uNbN62D1GXm3Mi8E/42lPlqbfZzx/v
94xryMht7G/AnLBKGtyXxkNrqd3SLUcMYBldTE/B4Rpn3zO/ylb9Jk8xivPlJMTy6nVMjYLyUNnD
D/wRDwrZKdFOk1Wfs4asD8ux1nEmT0HDQlAu7nSaaV7mHZkZkKNa1I3yki/6ezMRCPOJWapfzjEZ
TwUrSlx08GrYN+20bnlT+ll7msV8ZjHzwW5hLZImobRRIZo4+Wv1efC4rL0suSp7gFIu0rAcsX+X
8Y+2/PKtcdMZoW8cVTqHenLftTo8Sy1/TPTlnTTy/WTmOo5Eb6955W5ix3s5o5hYX7ZKtkVuvvSp
xmvinoNtpTLOieDj4bjYw1OWktTX+hY5okjwiW2Fdkc1ANUO7OPhdRe3CTua0dQH152uHOPAQyvw
/DUpe4xzi/ckDXaJFFeyRNdSyJOMn+zq00LIIF16uEFYPWVD8TB3LtoUVnpcKXYa7HVpHJfCOhZB
d9EM/zIvxcPUuHutf+YxdqoydUtb/+LbfNzaqpYO9F58K6V2a9zxhgXpEfSL0+U3rs3nyTAiMOld
l3qnAB8MB8gzov7j6Km9Szq7a8bP+eI/p8H8Zvr5w2CWGztd9rFJyZZXD2ri7FjIMZiTSzkVRCTI
ulsL8ZNmRd8TF/M5ZZSQTk9G4tKWlBzF1pAvZuzlpNFgtW0wlXVJShbPwtf8x86e/RWM96nCjyiH
x2lg6J/+IpH8njrjuaHlChYjFfamQR8MZetseoWIlqv5iGtsb0jv3E2Kd2rZO6V7xsy6QxZ41Jlu
c/IBHbbxsll88aScbqboMNsVd6BapST35KJaUXPDZXR1GqL17bq6NTGEUeto6s7ysi8l8cJyJrPI
S70Cvm/IIq3zNQbpapVr7UmNJQmbbqetOM+9TTeTou60Jwrr6URQakoQjFoiS1hGpHMpwcOEo6hP
7CA9GU02wmyMdrg4V5G0H4OTPMlqtlZO3uP77G5qJkeWFpTdAIm19pIgDh293NnOdJNufa4Et0hf
V5e68VOeMy72/jTfNeCoouqgwnAE6FrcnfqRLsvKLhj8xca3y2pjG92xNjxcoZXAEMkDudfobdLM
IRnGGD9jt4U5o0bXoZn1nnAEIyBiKvUHVrihI5v6Wq/lT+k4W2u0twtxsJce6mKVjsNHt7gEVJjd
sg34mHPdn3d+Q9L0orefwVRSVgTlWd13UelOmFbSWt+jUUvsozvdazbKG/0wG5A6Fu628suE2lsv
MMybcRDcjOFotq95bP02xvSbvNY88lyYCz8YOPgm2iHHe0BAJS8J9GADIF2dij6pT3nXGevJ55TK
F5bONooYrb7/ndmAu13aLtcpYDkcr0St0ASNrRAq3Xhe0vD5Tms8I3KfK1ftOgXURFOS7aa2ijcm
HjDqc1apgrcOMGa2u5HOEFoWZ2inhHm153InOqdak7BKPeNNmPNqEdnNGKxzlWfH1jLJJWE9HsG/
WYTpfY25eTplxpOL++vWyJz62VXjDmUbCA8IlFEEUbuzZg2R1xJ2O8fDGFY1jBGnNvvOgy9NcCla
lvsdy+FYQrcefElCh1aRqhpkOclQNtciaSPuGjcAr8DLuYaS+bHxSlKarJQ41iRTkT71OHWLPR9C
vNEnOa0zbhvDK8qTyGJM1fhlkynA0qPmlW8s/b6Y/XY3FP6+NYsFg9tjUOkqcvyM3UNBQL9k0OgV
yW0ZUROsUSNIgyxaYuBoHqGyVn4fczfq/VZ3E/LLjIDl45CaqaUhszvAOnG3L8yFrooDqAquhUoq
DtwRsNOt5dYGj6l8djdim8RNU38OYwP/jBPW43HKZ19WUTsKkLjiNxm7RszGrpGc3bdu8F5dYX2P
Y55+2ik7peNgn8adCqGj5DWP71QHaMjGU41zmops3pZB9s2ZOl/5NGpan2DTDnt3QFHvZtf7X9Sd
2Y7bWLZtv4gFdpvNq0iKkkKK3tH4hXCEbfZ9z6+/g1lVOA6Fj3WyDi5wLwqFTCANb1Ha3M1ac455
aJr2X/9W4QbZKwrSdSg4/PwyYbwAah5mHa1pP6qwu8rgiGGJakkizVeIsG41LdKYJFPuaGtdJQij
4UkUQLgo9DNJQmVL9XZ4SLJbI7fUPfN4daGUb7h1xANwRyEHTm0TAm4Y6btUWuVTiMQ5VJubiLl5
GFbeTDjL4j4um3pDjVW+gYdLYJSN4LqyRXJPRWtBiGts4llrjm1Ugmju5fcQuLArJRw+SjXHPLNm
R0aJfTUvsEdSXaejHmknAw7qPTeuw9zkwV5S6wV8WP0y2Xq+S8L6i4TI585SfyzmIt3xV2tcftRm
h2ALLAtdgr2h1Q5f630UPY9qZfiI+N8LO7NfhVCetG6aftTq4rTDgpc12c9LjNI7ClHn4YsUY3Ao
6nQna+oVhn2Lk0AO56H9arA5lLHEKd2v5ewrov8fnHU2cpp/bfPsCWXygdd7C3zVL9WODGFbuRt1
3e8audq02SkdhtMcNbSZGrEzC7p0ldlu9INl5OHGbu3HVpptp87hqJgV5wOBr1MakYarpdiVDX+B
nPiCnBJuDBsjmAtfVNJ7YEqH2Kju7QSD6ZIZjqyXjI0mr8p7GEFhaCD17pINqTCw/bQl5jDLkbP3
hnw+0oxF88aSQu/A2o4Lwuiv9WhtszL+KdnlV2vSntvlFC9ujVrIzuLvTdW8sHF4eiH2oW7uoQs+
ZNNumIOvOOKTjUIxCU1lTXE95G9VCcxdphtg0MdoyY5h0pMCUY6PEuUFZ+rgAGUrHl+ZT/mUv+UC
mo9YvBgPNauKb2y1+EQxyguK4CAL+blu/UxKfjaWdq2bjaONykEq+u+9npzkpNhD+gSeFIT3rCY7
Kcm+hsmE2LW1mLzUROwm+jlmWrthU72LzeBx/acWqJu+C++z7E4v4zdD4/jGuefUBCnKx1ohno53
3Elj4xrs8rEVLacln2YinIJtzt1TyNQ6q7eq4k+ZRfOSI3FWmi+jXBzxez9SiHmwJXOLDcRvOvtk
QbIfeWvsRLSbvAl/Bha35iR5L0fdz4yixt61PAm6hE4RM3vK7GtWdjuVbjMUYIqpydx5YRO9qYvY
xxAYNmGQfgV8vnZ1rhW438BhzMyJghmFdr7PZfQctvwlA/C7WQrLaxe+kyLH+Y2g8lGSrQQMXgXm
LY4id2hVmOxz6mmgIpy4rv3GNAF9QNvgmvKw9PZ+kOOHKDa/4Il366bnUMOPAY0ZHmP2pmWBtz6p
aRe3adw8NHnzMmbNTgrt78psvOb8+E5aSIfe1LmxU+hUrcepkQ4DX1Vf83ZYpbE1S0p75fCmRNLV
kOt4F4Y7HI2Lypyz1Z1RSx4d/GjT5vmREsG7XfJIcxW9jaPwMnX+afInBpxUm0IY27jFvEbva/13
oB/cwBPHvJmncFvPB3DNd7KVs/DQVI5oLG5iIXZ6XnCTs765aJFPC6GeMeqWruKk2Cf3Y5R7mJS8
1uhPRa/dBcK47ormkPYWtk19E69pZBOftVDD60QyaVand6ml7ZTO8Oz8EZr0zrJWDh/WQT5ooQcH
fLGga4vithN86oB6B6TEYUfa7mMiWC3HU22Z0gbR4T5ZXVBYP3ZR0Qwbk3qwnRv7tmCm0uXhsm66
cvrcdflDoGeUuyf8TfVLKDPLChAiZandoY7lMIvRYD37PPQhXw6m9czpZPOxSbicTJm5Ft+N3bw2
zYoE7jifr5qM/drcPJXVQbKmN3OF5XdwT/6COsa0fZ1Bfw8Nc4tkci3nburZ2kp6cdSUcYMQtXY6
he8Kbb4Upx3i/gxIpEpVaBLXTdW9zG3605CG0NO04mmSsxvqaX5CWpJ6GBVIYmbvQus+1XzxbZT9
pA+sbTSopXKQ7LuGjzz3rDOS2NUy8ETF/gH1hBYAphrTit7at7zEIihJXBjtQyTFb+FkXcda5ukd
3hy12oT9ZmjUVzkxtyWbQ2dLh1CyD3VffI1D9U6zJC+kUlcL5ulspG9ty+qqRcPpquxYBMZYO2RJ
41SK5CXF+oOKGXVs50h6dhwG45rc94dG1e/YDx/s0NrD4N5mFh79hTVNLr+hI9g0zOkJUyQt0/ol
kPvYl/v07WcpsZfToQ10CZG6epczmTNZWjvi/F5hq95ZujFt8OUmoPheTeupflYKe5+XXDlG/P0u
x5WMHkL8Pesnf8DdMllijzD0qpmrl2QZn/TGvKYHSZwA9/TJMrmmaOWtxk3SiMcnk4JCjcx2/TI6
CqGTlPFZEbtMdMY5ywkPc+rD0hYPeq/t4tJkE+EVLwKvLKX3oWP2zsB4iZl0+glYpRmfuiQ/xINE
mzSO36jy5kh3NqY2Pg3Ru4EcYUsjk8V6NB6JG7oKFMxGGlvaqnyAV05agsa+JpThKD3Os35djuXD
EBnbupW8LDb8b2GTEKeh70DtPFlAXMqSLEScyeuULdXwbV4UdPdsl5OAR4xgtarN60oz9lVoPcaN
7q/bd7xyLGKxGwv1jjWe84DFiomcNUe+I8LyVskp3NJ85aZV3M6R5s9WdzJGTOt6wzo/hfMzx2He
SaPdjH37MtXa90ImCyuvmb11h2fGvI/V5XaQsI0NuZXRFRLboutpobnBxAwoarHK6fAeWutCrcex
l1JH3OjUd6hkccFSPKb+jRTKqTsMKWRb49FY3Rj9EpgcnsAjtWjmwyW1N/rU5jtCLXxRBu3tMOyA
RhE8UmEnlJZCdvtUc1ubqs7Au+klGYjYUS1Uj1PZj7/apn9Lwfe/Eed9aDL/d1LA/xcVfCus/b/v
L1//qL5lHxS465//Z2vZsv6hos0zTY3Li7ZmMv1bwGfJ/5ANzaB1vOJDkVmBiPiXgE+T/4Hei5wZ
gz9g/zOn9l/NZeR7GiwKaGsoezVVV9W/o8Clhfyhtwy8S+cqpOEpOoNGSPkcdmPS7MxMNHctwrub
KAry/digPON8gcWBwseQK6CbBuVpQghWumrTSr6cFuRJ0UCuvYDj/i6O5tirkcYAwerqI6oZw03F
nL6NWj/srNRkFQuTZPiRUXLw5C7PHEiIqouib3ID2TTfC5qluzpI2uuoxKJc5J36rOt5iU1JKx21
H6cTtq/wYcmKxQsXRf6RjqXtJvqKA2pkomc0HDp3tpzHh0ZY6XUylqtDs6rXkmMjMlgQpvJeiF52
kzzL3hYxJa9qkq4uVARy7tjl1pW06u3pIBvwFyxgpgcBG/FQqHZ1MNJaveJw1z+PEYSLWi2DZdNx
Ew4dDGMFhALc4qQsZRSk1QULM2ENkfSq5g3SrDZT+DDY4UmKEP00bto4Va5R8Zj31oLOaZOrIgRT
Y2a5o5dNMuOD05avA9XzK0wYCqqxLI9fsGYheCZ/iUB2mK73MTDRZ21SG2WjK+F8TPS8/54unXxU
jBw6cSipqhOHITkjg4rbOR2UfU3B77nUlfornWZqpuiuOFdAK0EsIJQJYw2mnB6WK76QLWd8FXPo
jAa7L1vw030pfw1BcNJrx/RLZSGt7odoMm6xEwyNO3dTyll0UFNsHXkGj3hKO+wkmOchPKlU76kQ
NLnyrcb4m8HNt4E96wPBROBKs2d9zPr7lGMZxzOUopSmRJvSj8Uy1cR27MKDQkzYpbPqJygbj5Uu
Ua+TpkoC27fYPWoeyg00jIOZrlIZ+pmij6WXaVrJ7VmgJnXCGGvwBs0O+CTeCJkbn22/5KZs0G6s
zR81pWecsiXJP45iDAuLuW6kXFatkivlapf4WbZ872BKbDDu5G7dJF3bk1JUCLSK2KxSihRBQFtN
bq6whdEgnavRpGJc6i/U9exTEtntW0rzmhskEtmTyckRisOotuYGEmt8paEvog8U4NXALtdS+gxj
yasUWQFB0IuMflQ1VZDUaHVxtVuBTzP861xkAaVwvaSliV14ceghKpkXpfO4zbR6eEa6KJWwtrFv
cN4NCV1aDCP8HmtKvc0AG3uY/KMSu6qJPJJ+KS1fa5b1Z7NZ8N2KSmCGS8NExw6Nu1FwNetJ6MlH
Eh0Ci0KgxS+xIwhmWA4gG6u7Em8h6PK6qa5G1aqVO8mmaWuCH7hpRiEes6SMXVuqrfgKXKB9PQUA
LrxUb8bea7mWk6VlhXDoMtAnP80GllvTRL25URWbaxEuS64jUk8SBrzzBZaKCNWBQDuJhB5Pxon6
fVw6biC0oJVt2ZnTo81J47tN3UHArQ+5dMWFYT9noKPaQ9pYwNpjHFt3xpI047ZnaYZjN9N5xakV
KiuOrLSdICxtNHTRoM0OBJf8RhM9L6UR5dhpEjkeuw2gwv5HjRpOxpqmaeSOpOMXbF/Na2nkK8JM
FNc15Ag6m5Nq3AuCDx7yvEeQX0wieqQ2XP4Io3TYUjKrymObT8YBKmhjbcg2W5czUaY3MjXnkMyj
Mr6RZgl6It2dONpjcwKcZQWRvu9THLr0+Eb8EbUom0eF1J0fsdxRDNAs6y7UQu0qKULrnRJx/tSJ
vHjXTIWTaVD0Bl0PTcrBtIPzuMJZFZWA7WSVol0NJYgjzzAdDWFKhU+ZrcfTFcSL4pL7Sqm9X00n
TN1h5PYKDfhdyYdB2qNJ15/xcyjcD+sKqLsB2Zmdg1ivRktfmlargbFkoQA/PRD6JJqKlcIQKEmi
Egzlfjal6VuYI0JypaBaQekqhhdHyeJudIkRb2C/CSW8ClKSN5yktAbaUymsYr9c2uEKdm7LVTHU
UTnkkGFSSsaUQV16kBRBwiwQeyLHqso1JqiZsZUVr4SKxfUumGzpCIDPxtFXDDgpDbnGeIfuB41j
SAWCmA8EjT61ck3ytV7UpBajiZZoSSIpbZCL6sO0mdD3k6qwiPqlF235VWjViiekW7fkTUMyipQ+
16By6COFqtd1kfkmk+j2LZxs7dUojdKHnj1yZo1GTq847a1vmW0PD2Q06KYTIVbO3cRsK51c4dnW
t3G6GA34lVa8FnpZvMVdz1ox5gDPEDnFwRv0C129rqGzzVTrm+n70Ge8QV0+Wyhf1OWHUulB4dTk
KIBcbTGaVkb+czYk+WRNY/lIU5FOqBzPu0zK5Zg1I5taitOW/RVFG329oCi/CdAeq4uQwsLSscq4
dhvp7sJX4grAWOkKNSzYKCrDeAfyRl+Y7BzlFhhExilBxsi8zZa+vK/DwXwO7d7YNzKKFXwDoI9C
Y/6CZLV6QyOAwinXW1iMNioLqZ/T0Skw+iN7RVyAu3Kwav5EExWqM1uB5dWmMnmo6JdDzjQwSaCb
TDerjNofAAjeEMllPFC8sbe0ZmVSaUqEsYFt5N/QsAR7c1ymK2p01lWphbFndYvyMKkJ/SIeHU0n
URV6lcqnnCbjjYrKiJVw6BMKaVL1fdab2E0Le1W/NCrXbPzqJ2HEXJlBDl2bZizfm8lAyAPRPfTj
FoLPSGQgJ87RmpbLN3Dt2ivXPnUtNflLaNQ4dmOt8lurUvfdYKc78NLyIUaZ6Ec2QCenoXcyeZJZ
TqcuCyvVCdSGInrIvkYO3Fj07xH2R3ToxHDLKGpvdOjwX/SIShrHKKX5OVK84oJRWAq2WAqmGhRM
KmlWKH2VkR4+9wltXWAZtI4LlVsc9xZkf0hdMLFSlQACi7W5DSGUbKQxmk4iopa0ocWhHHsm8zaS
5NaZgzDbqr0Vf52jTvpB7YuAEU2eJD9Kx2SnpubiI84HzTVzpfREmiyAJ6JlS8QdtQQE9errlCvT
XakQJKgXDaQgYQQ3TWiKazpkmR+Ece+k6jx5pl4t26xX0pOiSKWv4dQ48p3IxzSXcWK2EviaPAnA
5kwmut6oFFuogvNW6AK5XQlMy5x7+whUjM/U20DGtCCWnQrk2XClCOYbzY2igeCjDqJe5QPaaxMl
5rUxBP1e5wgH6leCyGItuCe0vhe3JfOYolUazUwKO2pOOgxUOEClfqWMNmYSclLmAygIOdnh2YxJ
uCtxySUNQPBnQ7Oip3jJ6nZbylX+M8Rf7UMeUXckQc6DGylVGvgDiWUYARR7bTbqzfCkil7HThzM
/K4ETdLKxnPQOUKdxO1oVvNypVUpm4pq1HG0y/IORVzAMR8DdWDMhacvVb4bdfpuQ4ciGug9bQ3J
kmREQhiK56yzHo1oSGmqt8p1ndE145Ac7usqnU5rFbBE+VNT4a0ra3iqgnogAChE+xaj13ZFF0d3
ND4oHaA40KuNbSBz5VNkt8EYabdzh0DUT+QhCI/6MLIpjEgay401jkaF6n+w95kWsIVpkcHVum8Q
rxlWNyy0UyhN9V0e3icyxiA2X7XesTOZHBJlmnNZU3RvDSe0+DsQG9r6/LhtzsU9pBnMNLGJ7lXn
AeBpPIqnvmrFM7v6SHClOY+HXu/ZIFd4/iBL7bE3muBb23U6QVAw5ftCQarK8tz+KJtcPyJQ6bYT
pd9b7EP6F7QX6b05FFVJPUJF5hLamf5iwZvZR7M8nWqz1ndmaEk3IzP0qg167UsSoktTYvC6pJ/U
5qs2GIA7yp4a4QbbRrDTBwNEFHmOrXxfQ6Sj/VAyDUm284Outw62sWLuhT7UmyFBb9Nry4LKkzbv
QzoZVXCLg994XLRo+RK1EV2beE5Iy+Fg6xQz8LbNX/2soWlRHceTVHIOTtsvKtsYvZipyl5sgfF8
7krpuQkwhcdFvsD3bzuv1kXLWw4U3801Y35u8iI/jrpdrWiLIL0ipiAHb4FRf+DVgKICPXTbc6d9
lSPLfl7SIvAVrV235CY17sNSNbu9HRkzhkwzj/0ZNlHt4KnC/dCLBdeQrSePSsoyzjECTqtQgn2b
dwkdENTF9FhTmoYB7MMW+cYNcF2sa7RhXUC9wV2rju3jHIWBm2aIpxrkr+VaokpfpmrB4Y4bhcgz
tLXXVQprmTlYriEaxSIP9Hja/oQEczyFihye6qUMq11ZY3mhJKkPV8u6qoHgqHRYatBYOfGJ5LHt
gV848RybJ6zxlKQSlTAhOprVVTFPySmt+sWzI8FpTzabB9TN6U9r7Oa92dTjWyApnN2iabghA479
uBzgpHFbyVytUWbLjZXKBOYBBsm1TYMlhWDM6psxLiaPpS/UAvOW/ZPOMAYibYjjeKtmZYrcqMGP
AUCNFlkzDN8EUra7BPYsACsU9lujSAiosEp6EfTFIPBZKb3IoAzyG4IQe9UZpAF6ArC+2V8qmbq2
ZEfXZitprpVMxcFWQ7DQ8dLuhpjMrrE0l1vcce1Rn7RwLzesWmiRuDz/Xylw/f9UutL/WLo6xm/z
R/Tp+uf/5YoQ/1AoJ8gED+gqPs+1qPVv8zjW0jXaRsa2bXHJ4r/8u3Sl/QPAl4WXwlIpaf1ii8Cw
SgY4ZtT/ytD5t+f29p9BdH/knoqPlSsSkWXoqjrVM/5WGaoppo1fjackLSKf60j1XrinEYjB6S2I
5IcKJIQ2E3CWIuwytqoN5lEjHlnHmlCMPvTirNBelByIfuCCulKpIRldXwFnRTBvvNmwpOu9TUzu
uJ1Si0uoY+RsZhWXTnmEXhYlVGVa8k/aykRLIfEp3qdlaLmY6Ok0KKcEM7ayUJsN2lDdNNR5c+HW
i+ZJZbKkN6mUKOoA6cIgbsMdm6ygjLEUATdIo2liD924clONOT11ugNhU3irw/druigLIgeazztB
sVz+ZnUcNvQr7FJl7co6PAiF44foFd/GCUVnvR0NtHzInwY2aZf7esL1hh4W3PntgG136reUEXo6
PfaC7k11MrnT9CeMaVZ3J/e6Zl+HigJmn2zHoMD6NyRk0DwLuNwLngaSqYm0hf5Ronwz1MEcCWyT
w0L6SmoLCToOchFa8F5qJE29eNOU94mGx1ZEinK3jBRHpAOEk94otnWmNiMeKhKilwfOs1AtqfdE
eflDxWE/vIt2TOdrHLUQoBG94zddOCeCaHxq0nGxtC2dEdH8KFLNpIU+ilJv341yRJrEs8aW7qlU
CdH6cP5KW65YHN1gKimlWtTaYay7SXrGTzvbL0JEdZ/S9xjb5TZv1Nl6WdhlA2XNf5sQ27N8czzZ
zANglRtU931733YJxc7AnGr7KAVqZx4LI+6176j66D3TwO+SxSOJWYLy1ab6XHGaV4ZYA4qU9r1i
OJyPdMM4wnS0u581gdTZl0yockjM7jAPdD1tDnQpUHMSJspg2+QUCu5jBYrAzME+mWDDldQQbbfj
Rli4TWsKGoAiraLwFRJ/DywgyY2+eM+sUdd+RINIjFd0hWpru9VAYC3aqy7D/gYlrxB18gpIMzZb
2PwKGEW0svQSV97hokdHKAvdjCiQbBwciin0wGNFBF8U7kdJXa29uKvGBMkEftRMvAxC62cF9UNs
R2rqZjGsHxQgsVCK8FUJOc9ykdOtwOwo++RzKaMjRF4FafW2NFKDwztGx7FpW4M5aBYy15Oi4m2g
tIR4rjXl61/q9v9aZT7QlM+tVgAvLJPan2kaJhie8xTMzi41+DSGsWnc4BRSbd61fnMVrbaYTfi9
8Oar8vnPQ6prONd/BW9i57LwQ5mwP4lpUTRbYCT7dR0j1ARbbhYCuPVAhbqkJz+gyhrpumnExG2y
6+RK3uFRclatx/BKJglv7J8/w1/V/o+fgaX6r2B7/qnaK0Dk189g5PZkl0JGEuAgVQZ06YMK2kzO
eEzyTeVfyvtUPn/N63gmtjYVlAguuY/jyZXUdBPf/0b1DX/2EC54go4YN9I9sX1XFQ7Mw58fcX2C
sycUwmAZMMkXJO6KZsuvT5h0dtFCeiNSuxicvj6O6vep/f63xzBIKhcmGyLsFPlsjF7Hgag2dJjD
6rpBndLsjezuz0Mov3kOS+arg0EqeIm0s6g3FH/gRzvyaIMvAhCgJ3ujn/vL/RooiSL+AOfDRfnm
/HnYj+Gw6xzVrLXZJBM0RFvKPNtreyiUC7ZwQMJ7BHmH3Nd8+6DuLO/Pw/xmHlL2gUfDgxk4KM+/
wQ7bediPGN0blLQADx67mDCOorsJBoh65ItuAxPSVRE8QIPylVJYSMrbr3/+FBxezqaKYcPGoP6k
ahBszx+2GMm1mwIMhz3CBouwjKlWcYM8zBl+NJr/xmi//t0RTToGzE/BqwAv/mziFHlMCQmvCVwz
mtD1NRqRw6DLGwNUgxk7tZRe+KI/zyIGpIatmIrKcqmc/Z4NAM4A2h3mMX2bay8D0WEqApc/P9X5
AQ1AHMZYCnZYaMHmW2dPJaVpOis43Km0IvkfSJHGy/PnIc6irteJaULFwLTLAsqXd04QogSkWRTs
eZCD2NrPkWs70fatf6q24SH2xal7UjzUpRjUboML78RvJqu5zlHTALBEl/Z8si6CzMCCxu+mPwR3
8Y6AiuFkOyRibxvfqn3oshceVv00MU0TAozgLTQpoqvrxP0lwjhYIEzIhU5Dygv83Mv9Svdblzrm
FpMEuTfa/3bAdVn4ZcCWX4/8FQZE1rbPtsPVpO3NU7mf/OKLRInTv/CAn5cZkwIpGkZ29vUyezYe
7HBkho2K8wIMiLLpXvQDmdcPlKUmzP9P0Mi3PUEEx9CJvNAd7/QL2/9vZqypakDfuFzwMp6/+fY4
26Y9Mb5GV1LO7qfg4cITno2gcTdal22VH5FrMJKAj9/oCDx7hufZs9HSGs1u852EkeVZuS+PiiO+
TSfSEsu3C4Oub/Mvex+DYm43GRLcD63+8922q8ymCFoeC5ereJhc1cm9Yhu5ktO/Tnfs8q7iEce4
q6/+PPDnh7UUA/owrnWNBuX5qWIeqDdZNdNSxbhlvhpa9jcn6Ppkmg7hbDXZc3o6/zpTQOD1JOnM
Cc4t62MhANiRjLw3ttHh0uw433s/jbY+7y+vA40qo4SJpm6K9+aouPaz5vLSO5NjvBOI/dT8Byel
T2OuK/kvYw4yqOK0ZszGVbb0qT0ZiPgGNzmLTHAtboX759/sjOeETOXsKzU+DhgXBEQGVHT5Si1f
PCxbTBi3yo5Yng0lOXFortX/wXOebUj/GpV7POuorfK/j6PSAuMGPKtEGYT0cjMfCPImLnYXnm19
u85eBGudKFQhOOMjlfw4ChylbLLJ9+LLHD2xzT2SRDyCd7bG1nhbj9h/Hu8385+zpgo8goRgNtyz
lz1MYa1kAfl5ifFEEm+ZXzgM/vbvt1S2PcOCV2Kf7eLG0GBFZl/a5LQwCVlpq/2fH0BZt+izL8y2
DMRGOiIQlbX54xcmqhHpvjYobK+Bz7XPI6LgSjlkO3lnXhprnVh/Gmvd/X6Z6RNhsfFY0eJUfW73
zhpFsVk20nXok0PnVNfWjgwJe39xG//Nt8gzsvGwNKOPOq8jjZ0gDrntETo5yrZ77H3jdn7VXcgA
286pnPbNri4tW78dEirbCvSSEXmdvdQSaEH6lnCABiow2H024U7ZSZ7wlAMoL+2n5iQHcen7/c0r
tp6rKZUBXbR0/Wzyz1hZjBrh4QapihNeFe7ynLVOeFLu6Hy5jRNy9MS1Z/4nD/vLuOLsxqLzs+bq
zLgBMekv2S3uOH7Y5+YKTQi+4sfmTnL/9llpXVB+fVpxNnMl5ERqLTGq7LfYdQ66F91UO6U9ytvS
Tbd/9+byz/EMmZfQFhxDz9/1Gvb5JKWrXI5lU3Vap3YCt9gRs+FFh/rSQvb5vaT0asuagO9nY9Q9
ezo5J+ozien25M3W8nWPe4rbBN7gqf+DZ/s0W811SdZNlTUMUcX52lwZapM2XStvWvlrlOFjuvQ0
n958zvAKckaOrzB19PPbSDqDJSGoE3vUttgv7nBDWqdQnOC79hUBNL2lb/VN7JIRK0fbCwvc+bOp
ikIlmbVNp8RtydrZEg1iRBdgsPH7eMrWgrs8ua0vXQe7+qiT6AEESuWsean+8ddX9utax7AWnB0K
t+u/yOdlpmUZzJKwmXXYwA/u1CfryXxOd8uOdExnvb1MO9Mx/fmYuoXzDv0CINd9+d3YNV+yQ+Fc
ut6fLw3rmZvUcw5qaE35bGffAuIANNEmDMdyciVJd/UAxCB9zAtf9vrXfHxqhlEEalj0OBYlko8r
vE54Cu4uhllPa8UtAY1u7lhH01e84Ut28an+egv+MN75ytPVIhZB/dd4647SOolrwTG6Tjkk2tzU
/M6DWoHy1EEZQFTjdt5d2l0+f7OstTY/Mc0S7m76+YsqUK/SJibrS4Xe10FVz9KdhaXrwld7fsTn
/eEaarBNU7XgFHX2Cw4gu+fQomW8TiicjlfpqfZVvMvOelQsDswj3/JMOgqXtpXPbxDlNJNtzIIo
KovzudOY+DOAn60jrwfUZNvVzabb4dDbjK7qVr5MkG9/YVP5zaAWo3KvsOn/gNz5OJPUUporImYK
4gBup/JZki7etX83gsVBkfMbP9+ny31NkkaB7rTYxD/7n0jwNoWLSQglhPTFeEEJvUlvLm9an18Q
SK+mpssaZy0qQmePRSvYBveAlQQJwU+xbX3LXcjU9JAP7TBX3C6vF6bN+crLtPl1QPNsb6a/MWtx
zlNS2mq/TY/p1+C7+h3Tb3zsuRQSEgR66wf6o/j5wsgXHtU8ezGKaLFm/g810yeczk228Qkgk86c
UTx5Z91r3//ugCzxbC+CXDq2aev8zFUtZhGX+sKU2TZH65AeqLGbHLkGbz7mNyPEEfc/GJEFzxYU
p6jrW2envHXLUSepxfGzWS+n2JrpWjhgaLhF1VtpL99fGFA9X1+BglAW1qHeMuqnk6xYYrRAiYTi
AgG2F++o2Ow4U5qu5mBpci+tbZ/WnLPhzspRRaLaRAAxHIh4IvcSyWtU8ivC4b2EMY86+8JLf15w
09SzAc9ej7SLCvSyDGje4IpxWn/ZdTvB7jF9ubwnfrrtqyqLGWVoEx2BAMV2Nlov10ioZ3Cyc0as
LEZBr/dmGkK0K31jjzt8M2/XW3ji//ln/LTyMC6NJ439gpY75b6Paxvkm2BMQNhsYrQ/VnmHovrP
A/y1JH/YF9cRqOhTR1y7TuebUlVR6Q+bMd/UnnH3z2VG3tfu+sYn1NUunlbXifCn8dZ5+8vNDqaa
HCcd440HsLzbZSt7cJu2JgAkZ9zObnSvOanLCe/q0g384qOe7YtmNUEdsYf1lUD35hZg6dgTJwfq
2ca4km4vbYeXHnX9cX95VKWS0BCMjEeM22ahcjpouVPhEM3yn/bsJ+SlXPgxfztdbOrsMnl97Iln
T2hpctGnKSPiS3N5KcBpuLGXUyTS3xWv8pfE1W4vjPnpVAPMhrMM14G1h/Cp6m6XSYeik9YgWbIB
0AHf3NZO5MLHeUdfSef/r/Xm0qn5N++/0DQbDLq2zt5P3SEVFWY5DwtVqE117PZcXg/GXt8ojn68
/Br+Zupwr6ISTTePojt9oI8/pTGFOKek9fqxNUzX3GJQZyu2bjiLQ8/ZSe6lU/inzXgtsPwy4Nl6
imexHZDiIhlVbnQDnh7HxnC5sbLaufD7fV65P450trQppaTVWrWq9rblNYpKfj6OGqRYprvmJ5DK
bcV5mAwYriMXRv68Ra3XyPW2Z6912/Nzaio4umHpwf5z6Oldph6t7rWCKvmcNYjme7ww3vlFeR3s
1/HO3sfZoEsTCMZbrxzttbLDl8O6LR3knXS8MNbnt+LjWGcLdzAumd3AqNwM7+G97lR8qcNugH++
Hby1MYu47gSm5z8ada0FWGiuoNF+nKa1mWtSNUGKCLNN+g0+A5ysreQAQMDRUlIp5opzlZzMS9/s
72arav7XuGeLei/RjqoWxs1hwdwBzXEyt/Q5iFe79IinlnGXL4UfXdgdf/taGlTZ0YvKAqvK2dyN
5qQ3855SdLIHmrC2pSK32k0H+84GPxEd/nZlZ50/vwxon52Rc6nsmk5hQGXtt6+/63AF47lxFxpv
8fZiAX5dsD/ulh/HO/tBCTibdOJEMnbn2RlIUtrZ9zErD1ToYNM58fbi0fg3ywFfJyo6MhYF3cWz
EYkxNO2EuHmWA4Lguj33xx25qbYDl5M7gH0bgZTyU1faXzrrKOv7d/awH4Y+n0WGWgkSnzH2uYiy
X2lqnogqGRyFPSQ5GFeFr97/7RfGUlWV2zIdKcrmf4XS/LJFayaRwatka715uPFO2dTO/+HuPJYk
ubLt+iswjukw18LskQMXoVPLqolbVgrXWvvXczmq0J0ZmaxokLNnbT0ACsANV/cesc9edFI9BN2r
dMNM2tY9la1+KqPTaviw5NFVzpmGjcuMBa5m93TfOKN35cZYL9nxyTLv59fn41rLn7+7vGLpYOIr
S/TxXG4FSizCeWvz6jzTIHaC09e2/PaPT5D1KCujSCMW+FTKSsJCxeh9XG5nsFHvlkqk/Dy4gSNu
uoeT58eXV/dutWVXen911CKlumK1wRGd+lbb4IBiL/2w6ramg3lqvc/h3HJxaFyJrignfzquenls
5pIHp9ZwfCWN3WcjhWl1SEqK2NjfM5WUxtZ1z7DtqSDryxtLZdRUDPI55oiPLlWLi3kWBlyovRF3
VrtD54OblscIa7s+/SA/n15c6rvljt5RX8CKTfVZDvMXcdwo2qN2SoO1bM3Hr4pCHwzndTgxn8qM
QVpkpAHtz1cFI+LNsPqrrrE98YUvO/Kndfi0FRW8FdCco8gtk/16kV4ySX5Y8sTl0G89dSX/3bP6
R34I/00d9X8vG79hbrX94z7KnyEg/fGUv/zRhq9/rJHYPr1E+Wvz3gyBsv7finJBl/4k3yQnESVj
qYuqnAc/JeXLH6n0fvnOTNJPBD28oL805ZKCPT9SYBFdJiwkXePd/GWHIMl/agrH8/JxUlSm7PFP
7BCOMgySCspuSMlVU9Y06uDHcqJ6APsSC3XMaB6UY0l8aIvCDVA740i1j4Rg09b34Gl2LZBMMHnr
wbJOxTcfD+NfP2G5IpMrkoAqffzsMxhEsdUwLGie9YfEw0zXDt1n9UI4m9w7zanXliuvpW8nPpmP
++qvVVVcEPhqTPrJR1EVI6q+1hVj7KJI92RvETZka6bXf3XGT+2rX14kdRXEn8DkODw+XuTYWl3b
mFPsDkHNUG580dadIwniSk06m+TE/v3lfdzbfl3du+WOTg2opaWutSw3ledItqiqYNcWnKoZn1rl
aNuZB13Lg2UVBMZOv/ikt60tx6fS4I+B9+eLOUoTIcllDSZRMfiswhaXxB+DDVOL1hh6e7+/b18v
xW69NIgIDo9iCT1uyikHroBwu1hJTbgHNeXEubwTxZffr/TxaPh1USzAzkBLzDhWXqmVb+DkyL1b
ooiGvGk5Gv6DpP5jvPl5naObF9OjnUWRm5eJ2UUSlth7qatEFTCPKFeDUty2PeZ1EYLrefQUvA8L
80ovI2/WFef3V/z1XmMgHyS5QA12rI7ys54BywBLU/9MWUkuLImNcSY5tZ1fpetTH9xR2vTrwjne
Rf5HTfGvP38XONUxjIuklkCJF5flNvNodW6TQwPtVXFGb9j+By3xL7+Hd0suz+Ldknhu9d1UseSS
e1ual3njhkm/K+us2uLru1T89idD7Y9R0+frXH7Uu0XFVDYjMOLLiwQ6GR4QLcZ0b6wVT6MudrJm
8+V7++4aj3aWtk9NC2eV2I23wUbZmNtkK6zlzcmoftn1/x3SfL6so70lSWV/ApkXu+LOWMFhYT6G
qoniSHfJxamk7NQ1HX0jYQUtzVxeFXG36FKSNSb3q2x1SvDz9TLIA02RMbJPiXyvBW1Pjvbzk892
yRofcLqxp5ZRvvzkFwEkFXVCh+OuczYW2NUYrINtx3dBfTVa3WmDDjdP8RraME72yR4Xme0Ab6ZM
v/VtvGdO8TteCpsW+ALfqWONk9daCThAQNqjsZv0Z40pUbnSmdGv9kFoXMr0A0ajWeM7784DlqCC
ikNOAGIEIsl0W1riiTPtSKj365VAMUHsQx8UKffHNx1CVtH5mRa70T3eoLdy5Yw30iZclV6FPZNs
Q26TD+BazpIfv9+5/tqMj1/GRW6Gl8LP4OvjypIwYafjc0cn+aqzJHALWD9P8SqexpXIPpqGIc60
sdv1r9gl2HqiOX6arEOfCYVUHH8IPUSwMls1Xb3Wi4MJrj71QZxPulMC9BDUZ5zZnAKWI0O022L8
4XfmIcrKgxwXl1qfsGmXz22VOwamwXKLYqzt9r0JQES+FxTzthsGN06RbejVNqzxq/B9D8jTJhgX
A0wm+BTFrnBgifT+yjDCs0aE3xgIdp0zTKjhM5FhEYIp7cR3VmReMAjbQEOn0E0bCSBEOB1GbnEg
WrcYUa+VpOeOlzZW4TdmEN3Cn7NnkBdZjCVKP9vWIJ46Oj4mOD8f/bsHIB2VpNo8EnpeitidSwX7
5Esx2FEWXxll4wz6N6aYL2TAmkgGTy28HPifnjzPHDkQSRzqlY9PHkohfk0YmbClT0vFb+UPtnxZ
e5KDcvM1cAGW/P5dW/aaowXZIWjBySKZMFW/jwvKRtGTMbKgTzMs5htTzT1zlZvYulV6zUn66MSC
8heXaOjMltJQQVNhHR+UkuXruTGworwWLjDuFZABTcy7OxWoyMdkU535B2mdRWTijIZ0vq2Jm+Kl
RiXke/qJ+OuLrevDbzk6QXMznJu4UfjQlM5W0c8pyT9SvP/1JrGCiuKA8t8ypvHx/oqpDxoxhaqS
yvdTAq8IIuDvn+BXcc6HJeSPS6TMkObSsoS6/qkhzc78VeNqO3WTninbE6t9/fj+fUHLn787/0tF
ErRwWU2kuicSc1SvwV3lmtROmwvh28mD+YsQ+cPVHT0ic0rTLqxZzySKYwsR3RHOxrwb763v8iqg
rylsk4esPXFXv0igPix79F3g3qbiuMKycxvAK2Cvq6OVTy8On4d1lp79/q7KX76ImonOntiR1Pzo
rqZSWxcRBs9u451pz/0KK7n9ojQazourbJ1vMH7L7kovYhxlcouXcpefyde//w3Kl5e87AR05Bll
OK7FhbrVtIwMcsmkV0K4r6tvWPngpZvc4sKDIXNyQcKy04qtLq7FOXa09g2U5QZ/Q1cPbzLT8Kqh
2/Y4YLTYa1YhqhZNt3uAD11eeSGZKO1ZW/CZbaP6PmHsXGWLhVlOzNxftxoDuwGzRG3iAGfatnhA
/P4Kl2f2aa+jg8t+R4hOMfXjq5sIc53CoOAmq1e9TFFz2OOReGKRrz/Hd6scfY691KYdFmCxq1/V
W20feEv9dFoxscgW1mx+f0ny1w/t39d09OJEfV2KU8416dV9P9xrWeYMjPDIdWuXXY9dvWkLxYZ7
DOoow4DW2pVygEU7I0Dh6GIx4GntkxHQiYwtyEsQ2fXvc7xlfs2GJO2Moe/KKjAk6cT3dVSy/7Ux
vrtNR9913waM+0X88GVUAL/3JUC1zprtgCLsZBYhf3GgM3D879t09DnLMlhiQeOhQEISoPFd5y/j
TbLpD3CGV5heeaNXQ6TCGtnF9T2jCnQq6D+Su/y6YFqIhsS4DnN7xz9BY8q9AN7i+t/hPjSL3s0T
nMbtDvPOv1CczD3dDv7ijUcETyeP6GsZtjx6O4Jex56qaxJ38RjU+8wJoFNgKeb8/i384p3HiFim
PmiJOEbQfv74ZRmlABIJCh1ZWrulxB14FvJEZSd5eJ3+01L6citpbbM9c2HMPX4qm6hsU5IUEB93
6Q3MV9yEHvh1J97Qz5HRx0WOXlA5H1NL0IkBh7C7bieyj7T2suQ7IionqQGbs4P8/jZ+flpLxx43
TObXCMaOY4VWDUucx1kxbGIXmp1Tm1hQqf2pHeqoKfjz/lE1XpSzKEyYsPz4uMRAkcepkanCAvjQ
e3OX9+0NFggbet3baSAQ7CtHA/Dba60jkmQFIybYbXpWdbcpg0MTyZaPfy08rDM8uK9mHGyU1HJn
rd0a2lU2Ap2fFVI0qNVjtamAQFVzC7LhYa7e9Ph2Lm4nAcOwAQyU4OLZZgcGpsyLZZfPYIr/omb3
DHt7QpR6uTycNaroYuvjyAVoQmaXMRHNTQJi0IL1CF1Mt+xOMtdTjvpJeR2wAhoANQcDvnSp5Qnp
Wwlay8q1vWole2xl91iVOZG0rzCq8wNIW/UIlXnh50jY5uGpK1duLOtr0fqODxLYRFzWzWtsVZ1J
e5oRwzXg77AhHZvyzSrmW6add36OIaH0o1alHUQO4MT5mZX4L37WrqayYObfsLteW6uhuPYtdHW8
3XYplD86nZwN9qTgXypGsQ7DyE2FxPUbacsgozvP+r3ZhwjHTU+bBe/3b9wXVStyDY16PFK1pRp+
9CYE8jD6vUAAXD4urfeG9W3ThRbk1JxX6BrWv1/wq48KUQObEQO9+F0ebUgUIdt6asmpl8RKq/DO
lX5MkbaK4MWV+I9BWjgVsH4+Idn58H/WVYXGx6fpinYOBMbt2CxgaKwzVbsQM+yxhOsYA68IA8ZQ
5W63aByCCraUtmvqCywNIUomrp4/t0WObaF24r5/Ls0sv4liIaoSzH+s5c/fBdFF5WeWFXDbh+5Q
CiEgnYekPW/w2jEDkVT6bazufn/jv6gpvF+SsaiPS0IdyzOqN4jVwGcZVu0qlbZF6Q5HA1zd/DwX
F0DTvYAR1qKLHAtUE+bVfXtVxNO+1lRQcAAetGwnKXCRU9Ouggcz4diElIMe2LUS0TZq3GKRxwnB
CxZ4tjj4rtgZD2V6Lfe62wwqxKYAIrAAtg5vtHITWRctZommNVMCqt0qeFKn8KYxtTX+KF5j1HZv
iC5TqFDfsn1RyyvqTDujM1ezQahStthYQ02ocfXK6qtQTG+FBOBcd0NBzFEiA9/4CeNQEsuSA1cz
HSXP1qEoOk3kexnuQpgGhQPOg77qUDdfo6v1lJMSouWk+Bh3frz1x6djNldtrXLrh2qC0Mx2mp/I
H75egcBW/6vA/ym2yINIrrCxdMOqcuL+EManzibpqy+X1OBfSxwVYrtZ1KXJ4CIwqkZ0hPCS7K+O
V8lO8PBYdVoonXvZTr8LJyUQn1NA7p/C6CDjfEuf5OhrGSNEAsOSHBWG6KjRTQv9ytdeVenp99/I
iXWOxfq4G4EQ0EmAyulcm0IbBjKehtWK5smJsJ3R6S/eiaUVqGJZT1v1+JraLGYrivPErdiGxkDE
xhImLK7nwajYddM+RkJ7UHGqxT4Zx6HXAvu80KDoiA/J4D8G2qNCuUIGwiUm5r5RHzPc3vp5crJU
ckQqe7NKdbloHdz21l3tu1K7l/RnLKpcuEL43lDvgKkw0w7MUvKFakV5dxdEVx1O237beAGWUjkY
w4WUgMHxobAQMAsFgAeACN2PuWSyQNecURxQojeuPJZurryoOGkkWnPexcNKmjm+TLz+omBVjb4n
aeDN5ZvIeFCM5054HI3rtLzBBX0Lx8oZRhR2pmRbUu2FizlJ3uPOVZ0H1BFFJXCU8SZMvwkNhGp6
ZN2CZGkNp1SsxSN3HeqNN6uao2KiGqX9xuiw0MeXPbc7yJgFf1e13voAB6YS2Y4iYLocrDVcl8JY
WvkayiwZuPXU3kPhcsOo2IhVDFz4GzU6j5nZc/jHGFe2mwYGkGUdUI67gTgBGkodmq9eWIjnIgbo
paq6OqyUuQFyOIaXgFy3jSmd1SaewguuWhVyLwmjOzxaLtPWvyirfTQ+NgV6Hu26jeEY6cCXYAlq
k75F8W9PwCZqC25go2DIq66wot/Vmelg/OkGbbwLUHPJ8UpRmzXGfU4+EmeMfrcLjZe0eUggUNnz
NLtaNj/+/mP5ast59wIffyxCNki9LGWJ22iPU/5kWqc+ka82nPcLHO2aXRcMihWxgAGR3aJG6BRA
9S5BcSAna2NHFVY68OcbzKmXItDJ4fKvovH36x/l8bNKmwvuS8KbeNGYlwHOnXJ3ojr4Vw/h+Gh4
v8hRPGSKQ2RJOYvUWFW2IkCiUXPDqXfEUsbUK7FRC0rttUpYJgXJOqvvRsOHYnBRWPlqlGXXEE7d
9+W6Pv2kZdYM+YWo/ty53sUmQz8MY9Xwk1LtVWgu9HCbxfE6ywKI4gcaA0il3nx1V7BBttGJ+6Ge
WvzopneVLqWalUILH+UNrs92a1bnqTJAvZ+Ar2Zgbnz2HL6RLNxGde2KbQ6XM/Q6fVrh5Luto/6y
t9Q17m7neRR6/G7MP4kRum5TY1FtVOE2z2vQkoCu4ZLWg+5GBszy0VplvYXTseH8hYkbf5QbVVDv
RYzsDFx0U7VdS33pxNGZDHbgn39MixMSaklYIZ98WQapihJUsEAdCy9jh5/D7v9vhePPFY5pwAHO
CpAQ8ZmY+P+P31/DV98LHusoFHFDMRnU/hhgppI85KFPgKAXs5MIpp3qJZFdceJCvugfKBgS/Wud
46FTRQvNojFZxzyDYAdX+glDwU61Q83Jdv2mJM9yq217TkMMBKl8KM/au+7Q/gdTxl/FCzhDSPwa
DA4+edl1Qp6YaJ0IqaXM7aOnvCk2UUuFVj8R3n19ze9WOg6+Yn0aw5K0adphLVCsORsjjIeRcjBq
+4NxQjJgxTE3+T2+jIfW85mgyL/7HAWx/fun/OWORSvDMCyZi/vUVZb1pkENX2CC5vhAGtbBXjsA
AnDrDc3fM/9ivtcceZOvrZcTC39xHiBeIXe0sGbD9eloq2y0tJIQw5KV3VkEL2+wAnfCNREhbt69
079h0+TCvNt02Hplpwdij+xQ/yqaKHizMfvHD1DERVn3PmdDMm6p+tAleFS3nqm0G1PraU896tal
qddrobpFjAXj+KKTGA8sYXipArOBja2V0XqJi3yVwahYBIWS76IkdxISqjKV8RQ9s6ROIEJpdgSK
iKfuJczzA6G3567epRgDgCOketDsfT/d9xBncIv3Zoy/LDgZjRzsBJEpdxDhOnF/3HxTtPy2xSty
GBSgaWt18p0oqR5kubgcAbj2pb6jdGGP/X4QTAwfS0edZjuZlbVIFiY12jaMvxvRs9oR3fltuZJa
MDNzDLtCtrEgdrHmP6fkiJlFdTH6OyPzd6qIjFaPz6pUuBuL4FzRMvAjnWOp/ptIiSlO5FUhAxAI
ANCAj1ZqbOslKdmbZo3v9oROZmqcOTKeNOh0uVi9tLRL6CC0t1oC2XSw3hoBd5KYS06rbu83GIjI
KDUCo7xIU+UtnNJXC9R1GRquGUV7iXsnm5dqsYBrmJAmofWByoEYDCZkvjrQav52P1ZOb+i2pWHi
Oe/z8WUOfmhDaAszVG2Aoxkf2ih1kBBNtxT2LZbIRlt4jNpzp1uwh4YtNdXKrIG3K5eBdDGE0Iub
emtiYd5l3ZlokvABSjTAY0hGeR7K8T4w74NkWinMrg3+/SwDmVEjN9Tupsp0/PA56hlRDjSnk5TL
BGF0obVezqSkmlxaJdoH6VXvhu3QwWEsBltXYzssLey+4YIQoJqCfimoNIv1gzqoXu0TC/e+4SSh
dl3mHWRH66rIzJeMwLFOSMKlQ8AkSxQRSiWKV8ByHsbXWn+UxcaWwK9CdlaxnQ+H9DtoJdWGEXue
8fqh4BisSxHWqC83vECmeR3E4hokC+p4KTvI0rzWgYXo40EtgGNElZuIwg+5TXe95q/i5aa1ebGB
p3Sedf2hwax1GT/DgNvL5jiwl5NaFR+BGlHke5sz6mrtbiDwbrvrSdr76mTL/Y3Iu9xOg5uT0ERm
7Tac7QbFnlLWtykpRTAbbh/eKtW1kvUb/CXJDL5NFCXjGDV9eEjMcl1WyIsoRCb1o0EJrh/j7RgD
n9XWiQJHJAcmMTxBirCTcT/mlZMqDHRLFd2xdo3xjZ1PWEXWYGyiHoC1uWJiYZvUvSMkgq3PLzFn
VGDcq8aZke1j0NIxdrx92W19f9hNU+yNlga850qe7tXufqLaXCsRWBCA7kA99FG2lRznPeO89Q23
nvVNUN8Uo78P5wUS1qwMobIL6Q4E1ggWpjK4j/GzBNozslAxRW8p6UPBHmHUiEaYVJ4nYCYmojGs
mvRr5v6ucDl26uRtpiKS94UdUowrG8Mtdeu6bSs3QFJiTqbXt0+tXHmBsZOq1zRmFsvIXb1jl1Ou
OuPJp48xPxMrefvW32QAEStXHaBW6QL8g9DV/GcYEwNQzfo8gEWjEupJxr1olCuLtos6jVRH8XWh
tDCTx+LyLNIirHsyvex5UMKzkIGdIKphb1/LUKQUsePTfRDzfTn0tihdi8W3UobV1cFViPh4za3c
PtIscNqmt6fpPplu5vBZ6A46wGgdINIw4oQcrGZO1bi/7XkDZWUtG9+MIubpP2pYl8QCr7OfuJm2
GVXKWtqFpC/Dp0SnxOWtP1wHQew16eTkzUVSK65Vlitd/CaE2b6aIztRc2Ccr3mGYsm8DIHqzKli
++gd5PnZF4r7hYcMIoJ9SvbkNtrPgeyORnjRCIikeee64q0Rg5Uv8wpo6Y6GyF0Y3Qwx0RzBIoLu
Rznq1mGJzzA2xqb6UrdvYQsDO4dlDOfkxEn8Re1CoXrJSCwBKz2fJRJ8lyHU1uIbnwYpzeplIhaX
r12wnlaSV1x0p7KRL6LKD2sdRT4tffG6y1iLdBd2NiP3phs+aNW6+7aYi9QwWVY1pcoTdeovQjuO
eBpadEloyRhHwWwSy2KsRQMvJxZOYl/gIa0SOt+GUnLiCr+6wHcrmUd12WquxiZfVtKT3cwRayi3
Snn3//DEGD5TUMMSmOO38fGJBZMga+EwJUhEMig3G+v8eXaK2+7ytGnBF41dHhh9JYJi5mqwNDpa
S+/7zswjZvopEfbbyqEZ6C0mAvXZqaf0RWn/w1JHIVkcjmXclyxFgcseixxB4HWJvU6acF4JJ4Lw
r3ol1MaxDmGqDYX5cZMz0kF+aIpBxcNDC7aM9beb7pnRU4IZQl7fS39+aP9o+uWifM1v2Bxe27On
8r8+oDv/98e/xNz/13/ZfWqfPvyFl+MpP111r/V0/dp0afs3F2D5J//TP/yDSRT+K7dT+fq//sdz
0S2dmutXAoP8wzDKYq/9fyd5Prw27R/2U558+nd+IhEU7U/NwACZaRR8HtGIkQX8nF9R1D8ZEiPj
WNTV7DuLU+3fSARmVJgmwQMIT1PJpKL6r/EVRYLmKUs/1WYLYUH6J+MrNMR4ef9dHGFSXaSdjmkN
3Aa+JEKFjy+3nvRKGUYmGK/CF34Uua48imMYrrQinfczos1iayXKfCmKfb4D+hU9yEO2oLXj9NUX
THltWI0PpiwblQPm9NmuaJR8Osil0Z356I1ufYzcLpBc5njH5YnlZrTRRFsDzZLZRT71yBH7Onzo
5crY1wbyGiUnArTm4aZS+Ecg+F1jCCe7Sk/sHSn1I2wF6DtWCw9vwiI0NA5tr2+HauC4a3dibF2N
Q3SOT/53daCmrsVPdZ3vCrnzotTEmD0+C3BV8ovuWvNTOr3DbT0EbyhMCZe1dQVcWSwxs5HlTSrV
h7lP7ww5vwWRtDZ6/0LOjfOa3KcpFVvPkfkn1pleSI+5Fu16SzlLQvNckvBbh9XwHfkG4o9oepS0
+c5a2KOGFn9vx+paa7MH3ZwPYWLsp97/lhTzw9CkW19q12WMjEfwV8gudmIpXZp+s4a5RkgW4JCS
53npJHNwGwjdaz/268BKDDsr/LtYNV4oyVwOsNarWfVJbqY7kC13fmuuAknYzzXSRDlCnNiKaeUa
Rr4SpNG15BijqQJvkrnZyXGIVMpYl0F81cFiEKLmtQ+Gp9yggt00KyHvvThMgDMAdMc9qgK7lsqB
m+FNOMfDU5Nq5DiQmPoJcavef0vNZquWJdViCtTi0GzkGJXbWN1oA0xPIRVWtQBXKxd+RGHAeO0s
XOKAucawbsuExSYPi8tGtjYoCa7yaNzTbz3Dge0Rl+HvjdZt5aI4w+Fh50/tt0gN940WrcAO3DRy
iPwlT56ETnqqg+iQZ81jlArStoeo6Comx4aUYu5jjtKuCsr7XqIJX5oEpkwXPUWi+ug3zIdr1sbM
pBu4DS+6r10GnbUFv4UNfR69BoV0pQzWTk3gbBSTetM00WvbFLtcT3jK+a1fTuuoSS6MGnmYgSLY
znQA38Zi8VPrwb1m5qvGKA+JVsJSFGInL0pCNfWmMsEXxvQoIRO+gPa7iBvtOofnpA7tykpzLjfb
ohR4bMTxam4H0q0qvRNUZSskw1NkRlSP+vxRy8eNuPC0lMpygiZdD6N4DzHrXLHEBypez6jdentI
oJASqT3RGzgH8AgyMJebVRCPpl1WTQAbqaabmA7km/30zYjCQzyEB3hJFrIs/a6NG1LIONecwRL2
Uu1fwUYh2A6WaN7EeyPsMmja4w2p7jmw8k2W+Kucdmo94yYhQ/hFgdeLwX3ZFDfROOLtVk6FW1Vt
eFsMTM1aBW/r4NfhWkZb7yWylXiS1L0O+ryd0+AQ6+Zl3qID5+XVNqTz2lXnW3jbG0q4toTgNejF
7tXPwivGuCW31o1NXyV0+vrg22ggDJ+qcd+lekOun8qooMP6JtVVYY2zlgzRGxnhVSsL80UdozyS
5vQ8sEJEjEM1LuWHBbdbW3ZSZvOObBEnl55qBRSkdTwVd3ETrBIpW4/SkuPHVrXqOoZohErx6lDG
oj6wBkcDVOiaUhOsVb/6BqP3bG6K2imS4js2zJ2jgHe3/VKBFmoBSqyl77NuPFhhF3g5/O+bUrYO
PphAvm4av2ZnbuPQf27G6ryXAZv2/fPcEesBmoOyhM9kgKVcLl7Enfk2SNP3El7XU1G0uUOxvFj5
jXaT1+ZLkcKRwtG8ZnDM5OfWPpohExTuVLBF1w0uLp12U/ktHoxZ7h+qBrl1ZMlXkpLIXlWXlTMx
1rlKZAXNCLoF5qHT8zCJkO7l33T0KdNU+k4vRxCJZRo7CXBJ8q7At/Wx7rjg4CIkdbariqqYVYbn
E5j3HElzp3UbmJ9ngUiSq7YvGeb7KOEKxxiq/ZRDhQEi1Yu7IaRsG5FJQYbKoLkApDwIsUAGHXcb
mRr1RimFyRGs9EZhQo4GaRU5fdqcTzFd/KTpvtVdPXuDj6QCXm69GUpuGw4wNa3M/CxS+toDc2bu
epN/0VCN4FB30UXT5EAHmE7lA27M/A1TGGM1sb85WtdQ7RmA8saDOJz1/fyoGtVa0nrVkfugpOAF
9S6ngXdgLFbed9BcwOMG0yqWlgauJiMxmjtoji1eL2GFUjkjIa8bOVr1cA2jNKZ9wJmlAb11hTnb
ZWVzb5YzVL+QEQ/YkFhIquobsGJqLKZP11EpyfDZM+hDxm/VZDIqLxQpbVjhClQaoiXN3CH5RsoR
+rWTVNLgdbH5kqfdbVOI2PhYTXSB+yhihLi707XO3Kdh31KGQsRyXZrNeFaEc/Y6Fv300FIlc4am
klYdZlbroBWv4U3KHntxtg3K7GVq8nJVKxb6FXiBa1g91t2sqDyzMBGV0RbHoXNBKfXfxzoVLsNK
eRh1ZfBSgT32f2YFgbzQK9QJFONG6NvtJPLgTaHV7ErothUKriRQqYCV0xnBNtUDgg+Vt1CO8p8p
1z+Kdv97znojUfxdTLwr6penD0H0X//Cr4DY+hMxI4VvLPUIff/iff0rIMbLm4iUqY1lCH8Jlf8O
iJnnxrsRtwgMbBEYEaX+GueWrT/Ze5hFQHqEsy0Kyn8SD0sf02SMXReGB+wkfADI936Gy+8qASbu
Z0I/KxTp1iCzHayPG6fdVGP8l7dJuMHmyGB0qXCwHjo1pkvx/SgYP179KBjvx8hq2e5buFq+LO+6
AOX1JhZpo0KF0s2ayk3TKL2T99F0JwiSP19glQxW1WAw1NjOxSDkbiX6WrPqkypelEJsJTufeIPO
ZjNEcen0hRErg+ubjdqYrtKoHJRWEJqCXY5KEq/px+dJiiiqbYdtC/Sx8Z0hTXzlQkjHGk1DWQ5p
+N0clM6Pf4AOnrzK1CihS2DFJ+FpptsQgIvVI777skjq8dw3YDWVzBwkyCMHCQ1iU1F3L4Zet26M
rM7LnZnINbWxTE4rRTyE2WwpJl85yoiNSlYAoyoXowdRCit6Dvjd5QyfpFNogseO/GuhUcwRzVev
U76L/PgmFELtIYMd7VO5toJtSVmEbneSdE+WH843wlxBs87ivHH7uElxPrMmSJBK7N/OgzTeiXpl
LLpqkdB6TKc6dWa5lnGbShJxp1hF/y1ONHUjghk7yydZv4LdmzScHIklXMtBY84rpRVN3prJRPaA
vBTYfTGsrKyo16kKTeY6jdTGU5s0wsqqpB68ysysfs7S0ng1e2pzFlHiFQDX5tpssqpChILsj3ir
4WCka9PnrgBtViesrCZlp85pN61DtY3ugHOaGOZSqZ9tP2hCEO5+/ECfhtwqGIz2RhICAkdtgMze
6yhyHVRc04D8IDNbpxHycB8bsXbTmf15MFntdVEX/r2UoflMCuVJEUlNrEIPPVEWpLeAKN7NCzg7
VmlUDm8g/Txtnleg5LL7EuzpYYojBVzqIK1KX/uhyBn18WbKZluhyLeT5YZydId2fwZhu4Zt3G7K
hFlqSfX9LT6ysNgCQk5qQbOrdq24tmTuDKE9A1ajlR4gDrc7PQmFtRZ01NLYRq6Kpodd0XG+ZzDP
7c6aCzcKSsUdocp6SkNIA3ke7pocYntZCDSoI6VYzbFmbTsz1dzUDItdpiglbUll2loxFdUsRDFE
Lhish2RsvEpBGCjzyjtyUgibOEzrVRPHjlS1INXzTr2dqKDusIounRYU+aGMFjhZEpvkyBaqwSqB
XVUr0nk6p/k2Tf3iQhODBmqb1W38aWRSUa5Cl1kGwQNDgJ+TWWqrDsTntvKt1PMBAa/o6JsEZaBV
mf2qEfwPvUO5oSQg7nQbDjrzEKmobftKG1+7VBR/6Lk0cqua7koVRBDWiJrhlfbNdYqVdaa17QpK
snFb9lmw7oYi26XklvXcTndTMIirGZjudhKC75kGQC4eJP2sgsV61ce6dvAzP9rWwdyuWj+39rIf
ZootjGahOL5hmNFlpSud/oyd0hQQ77C5/B/2zmM5bi1L16/S0XNUwJuO6EkCSEvvRGqCoCQS3ns8
/f0gneqTBLOZVXfcNakqUdTCBrZZe63fXFapaESrqSwZgkreFDr4c5BTSxj6/mwGQyjsQAkkY+V1
MdcawxeyCy9Sp31kmslBGCrj2UtFv7QnpRFu4I40r1WrVbtS7b3bXIj0Z98DAtXHSXAjepa6Nem6
bmJTHZ0aJR1HVlqD2vVgTaErqoPglLWmvcuU0pkPQVXhKqB6YrJiRmmmIyTsiA5NCu9FqLSpcCcD
r8QVghXxRsh1Y51per0HuituKyujldbpU7gOs6yniN6L2lWRJq+k291ujMvuh8ntE4/jfLQHHAZv
xLI1g1Ua8E72YyKH0d5rLPDgbDtd6ioxb13A0fdZniTj3pgkdRPVo1VukkGMwc2pTb6TLLH9qaVV
s52smEzdmtLgrYhgqGo3gY9o0RkNu4+oqfnA5D8KdSOYNSr1jEVdmc6cZFELqWxL+ylrQG2796PU
4eZPKeqDwd5HBM2nCEugB+TYMDNGIsxuC7NmnEcDCrOFWQDQi85qgC+oH3NFTCRHJNugE8B/Lyvl
YqIl5uATb+bxTICzolkc78LaAN3f/KV0+n854n+q1Lb/97Kp/Tqmr9l/7OoEKaD6uHY6/96fTBF/
4X+gj2jBxPnbGvYv7R8T7R8ZZQrgXPhUwtInkfun9g+/hRwNhc3ZtM/4ja79K1nEUFZGr55qrC6L
s0Kf8e8ki799Pv6unZqID2GrRzsFojHaRDB3FrVTDK2LEbr4mgbuAbEh8KIAt8O6Zfcag2ujzx7C
HBFbMUpuKqn5jlrJPg16iOo5/cCyFMa15YFL0wvTv5em6dqf1N6u6/5CEELF1aWguhb8FmG0Irls
KnmHMC19VDO6UroYUztr2E+yAmy1qe1REC9ruVzNhWM7a8lV1KLN+WPracJ92s0FM7MbXQtsueda
ChCRNJKtd9XUCV42iM7vtbp5JCvAgjyGTRd5QbXVmpt4aHZTfcN3epCN1GnBoeNYvuHSaydRtTua
BCcW+5zgLt6ohe4dzhHWTIT6jdU5Sr9J5opKEkwRsj+g5YTzuoK00STrr8Poiz7L/OUwqGC3U2FO
zhZ6H7+cb2Dc7vmoB3Vgnjg5J5SG9ek1Stv5A9l9710iCmI3jZGSW0fPKlAFvAEue6l1/dbY5WPm
9IJI+UrS3hoTpl3VZ7ugHC/ECRNcUuTaCU31VsAPYlB7PBowudVjeuEBNqF5cUsasVb6GAdxMnNg
B/6mC+qDMnXPuOzdeUm2oYCDSE8IEsKsk1+ympOD1lR8/Sxdi43Xgk8PNpLZhU7ccWUfZeFabIN1
IEZ4YnoKBuDg/NqyXPumRjdn0umyig+NDJ+yAfa36gAepfLPIdZcs/B2eighv0/9Hl+i1TTsKLkF
Z5BWqO5++rzo4nNRmd1SRe55i8NC1gS9J19BvEYJetAlQHw50pXMeA1b7bkPsDDt/TS89cKQ9lc8
3SaTshcmLl2dXDmD2N15pvYqC74ryemL4qkyLvKhvMJY+BGrcXmlBvqrLPZbEpv7sb+xwJ2aJdXl
PMHTBffx+EoEnU7/dY2m1b0wyN8mrSapKLxN0OkvPhUUpczBRyZas1a4yqwKRX4l01l7SCQksfSQ
4TbHoR7dtB4sjDwz7/0sd4fJeuE5L40q3rRh8hz6AFkGintFdkjabpfqwxXWh5mLOupmyhNMHarD
EHaMKb9U+rpzc4nHT0vJs4tJ8zCEz1aiOawTDQRYOkjzlhFyc+jhUuWbto2vazgkY58Ahqm3eiy4
Shm69aBSjBxLkFBcHGzLNzZjXDckFxMCZNRUtdArUMtCUC9ukH9SN4GUQnZBcF6+DzCixgLbnYZu
b1QeNvG3RTFtk+5VatZ5ItB8L57ayLjl9R0mLIj6It53PvD1QtqIKEuVIA9UH0mAGX6UYw6nC98n
v75IrEcRRnVOI0ZCBrFxR2GvJ0CzPGuVpbuA4k1fBNdtZK0aPbpq041f309CcJV2v/Aa3qbqpTz1
Ow0PVm4TSQXWKfvhCxeeYdmxelmQs4kTTtKtvjYGcS2W+d7Mb6Xo1m/SlSdudOHNMiLbjEI3LjVK
8O+JSCtCsw4c/7YStz8aQd9aenyvCM0h76BKeeVdLVFDbFATVbPVWCn4OD/qyeS0FrAm/7IVR1uL
QAz6NLhz0+lTpoqWrnHuXpNRrwZdJVeUbWNSXHRr9m2h7VQfxFDwJsLYMcvWTShlV3pqT0LOtPDc
HrxKkWU2x96uEtJ1pJduSBcqU8eNln/zAjpCQGb0ybRDsT2EKi64zWstlLZRGTbi8xixCA79HpLy
5BuOTjtUtwFWNitTzG2hkTEnr6ngk0YN91imrroRcz893Vd6dd/iNCCrwE6TqzDq0LVyxwHUFzyC
tN9gsoyuyruVbHMZp0PeaqI7ARhkkwZdGK9DdsdOY9KV8ATylQf0SlPmi8IqFv2VIe0i+mEG+1zL
zQHTnpCmAPB6gb8bIfCipHuRP22xkAk9lkoLmmnew3YedeG8tFzvyS++GclFMv4Yr/LxhzAeOh5p
2rXY/vjlIYdWJfK4FR1LL18pEqIsDTsY6BGwblqzja1hJfE/O8T/K32FgfjKxD6Lv0sHfFVZ25QH
DCzObmWjzEH5x3plAwVpVfCn/IWYED14t0m+6cGgjP03zewO0oASl4TTNfdweXxWxtGeDD66We3h
a75N0rdi0h2gA5cNV2COcseXX5OggaL1qOJOpBl7GcIFejSi+MiVeFU0oHHCSzTL175S2rXkoV2A
QHPOQhCogN90AkaM6i5qbif0Wmo5Xhkt/wCQQF3lq4VbBS8V1Rdt05OuLKBuiMnkj9zgn3rtl6Jd
yYKFr4T4bLEQguypbMEQ0fsYb4NsKwzNqqb4JPUPE0Wd6ZfnHZTyqbLQ2cZQCGRiYd42uu5WcnQj
KjeStJ2CeufRIqt17qRWYYeFZufts+HDSO0DN4zc1kcVzcwOFh7oVm1Rsr62pp+UjG3N/FbkPdcx
fRUxedRY2QKyRg0aEZ2mzbYF7cFuehnV64rbHUTdwdBw3kEgKdU3Talv+q5e61G7MtjBg/El9qfv
QfzN836J1KrrGAzmT034WXiPefJD738GwehQcLAnS7RxNtugTrHy2WajkNJXvS/EC6lkUqaU1XHM
litYo9l3/DH2kpfSePqedNa2LDeTxdkplzfN8CQpmRMNd57yng8GCkoVKD0Eger2PkLGWgjtcNBd
Ix42NGEcIQTG4eEh5N1WBnzNTnbM5L6uxoOkkVT06TbI3tTkKh5/yP6znP4wpB64F+1giloFLr9Z
1W4i7j5dHG2hMfMqWCRD4KIBMHCyeO33MPSdwDz0AUTcPLfrZrJlNCsK+nSV3ridD3BRfvLgPgjf
BE1NEQCPHKtJHAOgqqntcv+1oYdikrRgAHygIW+V5ooUeB2b2ZM/7sriTebdJtj76fo97CIqKxe9
eAiSnUL7Jmi+aVkFWK9cS9WNUJqPvdHZocf7JqnICvYYywSUZ0LDnHJoDyqI66B1xCC3M7Wkq/3c
5TdRIjDjE1voQWOLrlWR8oqAhIWV6AFplS5yac7WIDmnFznd+kByfKaN1N52qQo6mBZ3Dd0UE2bY
RkXn+GD6AAekrJwy7vf9VN2L5TsdDjvWLhrzmy/ug2GktPctjB9CbVoF6D9RwQQQiXIhPSHQ6HIx
ObCikq64BGiwGgbFqdYOyWLdrFKOgEJv3TRDiaBYZ951rLykCBOWyPIlh3G4zcp2PfZ3A6u0gxwd
Vc+FgU8zCYkcCq9pNTqN0LyAuPjVTt+z8i4VH1LOFi0y8B6/nrzLsRE4KX8N7QGanV2YbwV4eSNW
XUESStdsDLfIIva9aEPZYj36h7AGnRjQbo5fA4bvszSV6EZSENQj6ZDRP4nVbaPoOzG5haqxaWh2
DvldALhWKPt14t8HpBS6UrkQn92G3dynIW4OqWtF3GdAG8regxgIbpaB+dMTZ0qTg2/4eNPKm3x4
MDrNjSeuN9ZDyJwf2hR0Zr4aJ4XPodhVjU1atUGQDGwuwt25sZWaH00zrdK0JulFL4WUKAQoGCWi
23aXvdmxEW6tDnxjdVOXA8f3vaBPW8ngwqTdpIZ8UygeGF15C3hmLZkPwxDtY1Hd13FzYU3sMVW6
7sv3jLUnA64KjAepf5XUCzUybOCUqy59ysnJIJOI/jcdYk1BEykenoSox6YC+s4duAwb8j5Z8j5P
dzIEXEASq2rm4HW9E7LadCjPgPdTHlMH8SrqvdNT21YzelkK8PnisgseDTKkPgUtb5Cja5qtV1eF
qU5cArSdAjCgVFQYbgYgbkjBwnPOjJGpULf9fQC8ZLzVvIssfNaM78JwPU5MEzrJivAgmPFO1e7r
3id996kORVdhzJ0BsRp5aOnm/RIKmJBpeJO3AmD60lVNV5c3GJ45vYZvhHEDOHlFAtUaoRvq69y/
7ovHhKLXWN7U/K1Af1Ia/NSLmFtL68rWVR7cTwA49PR+NMpXfh2qzIul3w8gvDPFQt7Og3u9ttBu
yUJ69aH6XBvfMyt4EaBRpiJ19T6UBNs32RqmmMwOrEyrorvYQjR1mhoXv7x51vthI9U42DdCel2X
Ath0b6vo3U9JrF5S9Ni4m7W2Oie4upoepC56AkmH207OyZDVzY986qxVaRnXSdFf+klwbwbNWpKQ
lcx24kjGGNjT1LvN9FxUV2JKq9F/nmADAGl3ROU6Fi6j+jFLJ7uHWCU2lBrRgKfjIUDMqc1tpJbv
MsJidhOk1yZbtMjWndfPsfBiTP0aScu9ifpBgD2pEU0rM0kJEj+ppfA26fho+YqKHXlKsmVE5s4M
2ffHuzFk3qZ3Y3Mhd8ojNba9NtSP4D/ApEwXvtKwa/t2aOY3YnGTiP2j0gaOaKUucgQHVi8KeWW7
k1IosaO44uruqvssl3dS7oMmgpVl9Pd8nzPmMh/7Z3NJhBueikc8mh/yZ1e50hTgg3WBCpPRXwOr
sM0Y1muu2j6XtjOX+FOXyaNQC6xkNubwT9GWo0qb3UagkouSLF14levoTLlgvpZ+rEowKASkNB3j
VazdFnUehdZTWVSRuvba1hamX6PwK1DAWoDcNsD0YH9sZ2RMXw9vyU//8yqPos510aNayFAkuhBm
RBX3FifLZe/qtnaINyVkMJDJ69naIb/5V4Tdl8o+f4Wem6q4rvAhF/d0JU09QUa4kIyyW5m9d+FN
mk2ycB2iiSDUwY2iVeR6rFkZbZFSP0hStIsM0PApKVB/zjbs1KTCfJlZJUk6OjKLx0GnYWz8ANld
aDg2F+i2j22/23vRw9ev/GMt+8/kPYqz9O2w0DKKYzVR11KS2kH7mo0vXwf4XN5i8vw9EGs5kaxC
8ISEgQjKXV9eBNLDkJwhnJ55V9Zi1lBFEtqoYQyG8jSE4WZityYZ3MjT3ddjObUojseyKKGRB9Ay
aZgjIz3neJpcyYrJnUyIPmMqOmmrsUBEuOyPX8ddIFY/f6XFuvcncYKCw0ukPv8ebmcfIglfTjZm
LIkD95wO8rlvNv/8aBlKAyuEsoS6BtwHtwkahgZxuG/sr4d1+rsBw8U3SoRpNlcsj8IU6UivTg3V
NeRsOePaV9+Rojt1tvs6zskaHC51IngJFCg+GVREo2X2UsHrAwWxzbOfYXNXQ2uJograV7Fp85pm
434E0mdJe19/pXHkhMN4IQ1cFQHyqdaFBW251O48/6IULiL5VuzOTOLP5VnWiQrqfiZHzrD7jy8j
7aG/hSXP2HLmBl1sK8KFIH3XCtRGznnbnfy+R7EAnRy/+InlOtYKsZLyoUhvi5x0Sz4zZ0+ulaMY
88+PPm7mNW2OWBnj0dGVUnLHQtEyv0x0ihXKc5k91OdW5wwe/3RmzZhuNnDeIw4IH0OKaYrQ05jj
5Hqh3Q9APPKV5Chb6iu2eN/tkb+QsQidzfsoTH07x2P4rSe7PDLBb6ENNzvBf1I4AevLcqlaZtkm
uUndbvtTX8U36vacXODpQPPpDDXDRCxmMVVEYGyp4jccVXQHu+sQ4o6xaXfV47lI8rxzfhoSrxOQ
PObPYGE/vtHAp+ivm0TyXztHQyYGZKjb2yTCmYsA0bZ89Haz/0EzucbTzFy6EqFQfL16T+4Sfz/D
77dxNJE6AcJeNPAMOXdvQ5+++QOwa/SWaPY8fR3q5Lo4CrU4q2gh5IUXdWxI00+9B289Ezgl5+sg
J0/coyCL06pVo3wE8s54KEkLCK1pr18HOL3dHUVYHFO5JJd+ohMBZQXsHAO7vEwvufciZa8ivGq4
6cXwlLjiIbHrvX5rbUMRv9evH+J32+qLqfNbvu7os3F3aUAcsRooGN/WW3XT7JTfPkSD3bnNQdkI
m26DIuuZt3syj5OOBr/YBGoJKFZhMHiMq2SHUlDoeg4Wtpt6N7ybmBKjifF2zkHz3Bydf3402DqZ
gJD7DFaeLn2tdDXJ2zQNt9A4uT7zXs8syWW7MDeDAOLC7/dKnecAgN9zIPOucII/VJf1mbvNUmXw
d1p8/DoXR8UgoGfoDzX2Dwq4f/gQYnOV6c9jd+WhpYKpJjUYjCFacaLM7j9JHkULP1yX7a+vx33q
DevKLEsJSFL6xNvKm14dM4tcoTF21A37fFrlSJt60e3XcU6mWmg54RDMEaKBsPr4KYNAUQa6HOR4
+/DOP8yOnT/VlcyNFYGa8yqYC+jFn9TuON7iBVtTEmemNTAwBzfL2WMSkTUH+cbZ7fW8feapLe44
3GJHx31xDHp4G2sI0nslfkjzdNuMD1+/xFNb3FEQdUGHDPqoQE2UMU2qANkVNJN15lCY38pydzmO
sNipUTnQA10iQqw8dN57UwXrRDFWev+Sh8VW0v5Nb5zfy+A43mLTjqdorPyBeLog7YPkts/qjd7f
fP3aTl5/j6MsNu6qGTQpFjh/tGvainZ9K/1ottKtvwl3+U50Eje892wR4bby29eRz8yKpSxGP6jD
jHZjeN24NWR0HBptG4Mk/TrMyXzieICLzbkPAphwHq8R26YWv5PZibc7UB7aC6vYDRyLFAJXQ9nx
n+uL8iZ2srPWf6eHqgJ34j6gYrH1cX1PBZjFYB6qAWFEeazrXaHe/x7m/wGc/lOeBVX+d4TT1Wsa
/ghJV/6wTHe//vvPb/zBNskaSCTskCmR4RwASomt9Q+0SZL+ARcXWRjuaMjs4yf+P8gmQdL/wZzA
N5F89w98/n9w8IJs8rP5sgSZE/CMjBLVP0mxN392C/i0P4f/8t/yv/7/MepO/l3s+HtXIXXHbw9j
NU3VTQuAlbKYnkU8pB3A23IWpPUHGJeeVAmXqZ/KNRoDVW5dDF7vRes81oz4shmrhj5QA4QcqGXf
ImUC21JEDaKI0/XQVlF8UGhqCIc2T1FcWhldnQR1c5/VAQJ/rgFONxHvrUAH62lu8zTMPd2RAzNK
FEBOo0CkQtd8o9+rXSBMrxLt8mHdYCQZbPvRaCJXUsaWPoIxFT8CQNEkHTLoqhUVQtitdZr7k6t5
wKAwvOjBU1mBkVobQ/EodWeCmNGUzIbsV+fNgihVGmTRLaVp+d4TZRwOvN4Xs3upVKvStcocHkps
aDVKKSFPv6dgplduJcIuUlUjTxhkYClOMiRluDMiAE3BCiUb8OgzIkehgpuSG0AMFToHVRUwn1pZ
ZMouN+nSxn6SlluVPnSzLvKx7w6FJPqUcAV4wWh+KgUv3RxlyuKy8VJaQI1RzMvGsl6HpVH9Cmpg
4C44+kZ9qpKexuToU0Z8qgIRVpZcqWW3Dtu8GZJt4YcI4uQrZtRY1G9AokedEn7g0WX1Yo/XtWpS
y7f2eZgFGz1S4mcP+Df6hb1YKQ/tmCJxIfZGmW69ShL1K36p7dhHJrACqTGavRtFElyfwU/64H2s
oUm5kyV4gROZETWVXAgbuv/KMBggBMhWx5+4rc1MsXBCNOt1KLteuC+bFq4iIGPlV0fKA6ThhyBG
+YD3C4gdbSWBfTcMusaBl5l57OqhMqKKy7Krt2bRxJ1TanIA6UtEl8LJPTG0JqfsJN+6Faw+mxli
qWw9duUkZhssZlpgegBvV5MlV+W2M/U+ALvA7Q+RWXUUdH9bVkaOoVIW+MnDJMAlcIp28GMK6kKG
IH0fp6GjhmWGBIdSGN5b0+tD+yRDX1DsUiClugqmQBK/F9kkzqiCzkIOgw6QIokPDEkA2tChPjbS
tYqE8CKpcWoDUTmZsYAebVBIb0btj/VGa0lH780ysRrEYtNevhNlf5RcQUnqKrLJbnodcnDRRJUI
qyvtacZYGWVlcA0ox1arygi1xJagQ9bAFRITJJnIAqSXUVTcNL+NIgyB/SRBeswhanP0PxjjZKks
bK/qn7kQq5Wr+grAGkevQ2w7oBB23nhFq6/O7kVDCcULU5nM8FC1vpkzx4y43GVC3psuTXzwUkaR
xShp+4NvQ/KgZ5uPfuPvk4geNDqBuHIWUOlgxN4ORRPiAV4Bmt9SBDT1gz6JdMbHmJbWqsanl6wx
QnAy/i77Hi4rA8JIHkYw1Lsc0YeFF0GU1gOK10HQh/Eece5ec3JZr2rYavrYD/shHgJjryW6nwEF
ynThAhgT6oA6uLX6kDbeYLxAJmti16+5ut7hAZVE9JLKFM1KyLeVC43GNLaTMZj9Ad5ZODkhiPNi
LaiNNNHEYeN9Y2Prw2E16WlrbhApmFAvFgKE0SexoXcJkbo23NqyWmMViQ3NYmWwysnOilTo37y4
7orrjhKdd5EqqhhQdegT3XNjUHcDTBnsqQO7CxB8XnlRhN5rnxnDCM5RmKL4jnYS89oxPVNPEesv
kdvi/O/852Gc4WMpZoHlTVqYeXopBpXJQNNEnNYGEgc4LyZaZzhtJIlofBnBJNqaBAYczyspwFEj
E9CBKTjTZihX62EJX3dBYwtp0fXu0GR+Sg+4CeWdXNeN/D3Nkqx3q2TqG7o49VQfEj2ekKIZC30I
r5kI/nCBElMNnT6O82dNQjdqT7MhC+iIDe2b7CcjXVQffjkoKImKpIAJA5phFrIW7XUdC20wgxDM
dItPVF0+WL5uob00jYnpvSPDAtvB7EvkzUF8h9aZMuYih+UMRYp+9gGWARufAMcjSZUoLaYQeNdn
NxSL9vo+sAfB9naUwybYsT+xfsMdwo/tszYzc+724fyeY0vw5aglm8YnIfRsiDKUGXEdmr30kpd6
gxT2rt5Jj+fvUYuL8e9xIlaBmvEsXgLLdZGrC6MycUJ5we9Yqr2OIcWuBBfRzzXqsPfjWdX1j9XN
zwHnS9dRjSHIYgHaGwFne4Zsbe6UTbCVt2fLmCde4izbgTYHKZeFJMfHOFptdmNb/xUn3wdObPfr
yR0u/4XL78dk/K8xHcVaXKvkVAwzmgMAfS7MvQL4aAU4x21+aO5MPRgPQFL89Tmv+o+3089BF1/O
KLMirGSCKlZ5IZiYnIbW9ijtPZFKLqoIn2MsPtYsLBLpBjHmmWjuddu/jS+L7YQZYXs9bvMz97eP
1ZF/hmPa0zdAsGfZLfTqPq2HkJxKH67jYlNC4Zu6H/rwdGZYJ7+XiaDL766wsnSkjcwMx6FAAx6I
7WHvamvAYFQU9V29bp30Jl0Xl9qZS7F86nMZVH4URZtX97IxO8bInYTYaqxKd1hDFfO+FxfDhbWu
H1GSM65Asuwx59xgJuua9/VDQ9kkekRS6twn/Vh4+/OOj55DWRQ1OjlQcr3iOcxLUArr2cBKX6nP
vl3YmX2u/bsoC83RkIRRJS5FXFNZAosyFAVFSWKmoky2ltYy/jbAS6Dps7tEW3FbGmdu5ie2s4/x
FmUoEU0IoJ/EE7bmRrqYBZ/8y+lOR5kZXCw9DKk4F/LzZPoYclGKQrGg0IKKkNGu2mW7/MpYz36r
xfssBk0iQ3X4XJ1Wnj/SxxOCIiI7G25usgoncPFarUgOCoxs0XRYI1j5nJHAOHPwObRxB1LklquX
m2wpzWvyof/2b5an/3xXNJGgYMxTGlrAx91VyUpINQZ3DdCu22zt7YAU00webHktr5DavQJDFWC0
65xZuZ9nLwM/ijv//Oj0qC3skMOYuMHFtC5upK3pqE72Sv5ph+tz/eNFh+qvUVI/FU3lN2Np8Wmr
DuUSzEOAg+3DLYDlYI2M327cyT/ac8vy89bHwP4OtVQSTuKxVQeDUMmFdaHuIcshm8/apL17J+AU
7NvDZeicfZ/zIfFpIh2FXXxH1E/w7a0IW7s9rbB2I33rtqWT74p9dJtcnnXsPRUPYyZ2BfAgOmJ2
H7/f1I15YZGhoxc8urVdXCOhLdiDbW3ydUTf+uX/Iw9gfmLBhII4nivsvB8jlm1uDQUMbFBa9yi4
Iyg5uBZ53YTmRNutDRnQtbLhNroezu35p74pJ4yKk+WfLfBjaEsG4FajjoONrLkWhmSdGcgltzNt
4ty6OLUJHYdaHNRxGeghrif+ivL7pqBti+7UOrbVFTDGXX8R7c/7eZ1IDmZEDy0GKKSGiX7Dx+FN
sPWRQ+lAdduDU17NZ2hqh7a/m1NH4eVcvrNoif1ejcRDXmJWZDM+Mb8gZlH+AU7EGDtHcjB7ftMd
qBMbQM6O5WyHM0f2ovf3JyA+ZShKKFwHPll7xQku5VzC5ooGejm+sPGC9s1QEDvpymeuO4PdoPyO
lGZnB0L7WjegBCe92BtS/prG3a8UAQPE4tvLdMzOcHdPHXTYdfz9bIsP3sfNmFBuYSFdwgWhR+dt
ijXqhjZ2UdZ36zbaRrfCmaAnJhl68HhvsBtCslp+8KqKa6vzayjyurpKEY4NDFpKQ2+f2eTnQ3qx
Kam6jEaahp+aoSw3ibQSsjGo/XlT8jYSfjoomGY/INFgaP443OW7ZFsKD3W/hk0gd2vrrMnLqYEe
P8Aii1Daogv0lAfgsd3EeqgtcOLpuP56nPMn+jhMeGMGKoIoOWJ+tmQr63KbilqmvovjS2Q+p9o5
jcjP28+Hf3+p5hnEuLp0pfrerc3NcAE2fZ9fCjYlzNYewVvhqLxDIPxMOvT5280l8Fn/kENzLkB/
3BTCsbMyuZPfjeBVE9EdaoBXA4syv2dIbxfZuany+UvN4UxensiJgrXgx3BDMOWVYCnvCtWvrPL2
aNtdGBLmWSVlo0xAGspVU4ygop0+rxWdxBDnwcHCTF3Kz3zPhQLNvF/wMBJ93bnEPztmf3yYsYut
QPbk90F+76jUwka892r8B8LgKhFgsNFpFvNs1UDByrDL8Dpzl0eBU4/hRkDaN2zPXKdObGA8EFdg
GL6yrprL7BuVt6xHmec9e1Zv/buZgP/7uA2+1c/5s7T3VjB0fwi/KIZ/PbNPBdawcrNwjp6BqMvu
M9qTFE816Z16PwwQshcMkxTxJac0JkDCyaJDFV2Ow5XZPqNattLSt7zYjcqlHBwgmp55mhNz5MPD
LFZzKpspSlHye5h882IDIWWg8t25xXZiMRMEhBEIQB2I0fwQR4kpoklDjtrg+2jPcAb1DRliNuO5
C9j+itzq8ZzT/alB0U3SOIIN6lTLuo0R4dmE9vR7EN1V2qVaXCvSOczEif0Dhj7dKNjFGpfkRa42
1viaoMf5DnViJz9ZtePpSPc7fbSCwMNldZpWAkaApttv5XPlt9Ox56MeH7jPS6mYiroep4DYJtRZ
e0htT1sHtFmbH4YbXwT1enii1YKwp3Nm6p74kIz678jzz48+JPrKdQw3631WDJ4lJCrZDveGizfl
ehhW+fV5leJTY9UMlJ3BK7JWlxlqihiT4FfW2wR5KhMFJw7hfljiLqVn8fXgPtfeQGWaqHNppA7g
sReb85AVYk3+/ast6McHGFX0jz51V3Gvk8UN8kuNitDXEU/cVD+EXN5rOqFJQPpYv+TvWHltLHAh
FUhG4D5w2XEiLh+yq2QbOnBnL8+/2U+LBLNLCtbIYSLhazKRPn5Lq83iXoosWHmBjeYTNd3ViK3Z
10P8XComAZYB3FMARHlEXbbilVCVp1SNX4efuHS65V5GbHNXbCES3Wsu7NI1TO/vKInC+Tu3wX8e
4MfQ8scB0rWUyDrjV6+wcaOzMye4xkcit2O8fEeHnXTgrZ474j8XdRYDXpxzJnJTUu/Fr41DTeeR
7h39NNvYQJcebN85W0P6NGsX4RYrsonRAi2N+LV2zQpW4AqnnfRuekAAVryccU2qk9Pcwz/xNRod
78f5Ivm5B1js7VUYlkjhxq+JWD1NUwlrBzda2N2lvjPKyG60HvZz8/z1tPq0Dy1GPe8aR/vQUNcW
fljxqyzftuMD3ZJz03bevj+kn4sAi+0dCiFWf37y2q29zfQAeU7PYb2ulEPg0I91ReS4gB7bDdqb
38/d5T5XQwk+H5WzKjtJ8FJ7qG8ABpRI/M5XueEi+yXJdrWrMRSawTSokt3X4x7GN3Bg7U2ObROL
z1+w+eP1ufrA5w3q45N80ihKfHjRbfQa7fwtlN/itiZjvcOA6zI5xOUtU8sEwzarxkN+tP+FEsyp
NXz0KoxFgcKUcIOZ8nl6exvVPHhPOFc70p20r65M1W6Qkr33rs6Vts4FXWwcQd5CUo/i1wiuKP2Y
y1B+q/Ho+3oKf06IF+92sVEkZiM3hhW9YhPp+gfxcXwrL/ExcWI80xJqwLkzbtV2fTb/PLV2jl/p
YsfomHS/d2QDOfwQhdIaNMSZoZ1aPcchFnvCGCAMOCTx64TnB9TtduOj9CY7hew0D/ltrJIjGZe9
OrENm9vxcC5NOff9FrtDKJWdLjfxK7wPBNkpuSL5Invndvqzi2OxR4CCSNp4iF5RJkCVhQJhfZs4
cyutXltu+ijv+nW5K67MbXJr3ch3Z97xp8RoMX0WiXujoNauwIOem0/jU4QRZbYaYK6V+/g2xOQD
1lDxg6Qsvj+LF57n/3JzPP68y8whN0EXhfEr9ioIl6Hj5O1UJ91F295cnT9gznzN5U0dJU4khYP4
tfDFrSZlyLJU+9qsz8zZc1EWGw1CHThvMmca3JJ842pAly7oXr7+ZmeWhTm/1+NTK29rDQvJVzMO
bFWJVroPxgNKbZxTJsQq7etoZ9a5udhfUvQP5YxFqHlw/P8fe+fRJLeVpdG/MjF7dMCbLVya8p6s
DSKLxQIevHe/fg4k9TSVYrOiNdvplVohEmmQD+/d+91zcLMunfLJ/vWzz+xsJZHT3lxzBah89a5M
4She5vyzY9b2In9xq51rHGbmqYXGgx5O6An78x7zkGs/2O42E/c3bzW6j7DPdMOwz8+NzdAVy1Sn
p7VOr2Qm9uXqsuw/G5r6SxFo++Fu855MfVIC0M/uNGmq15j4/ElemCJGHKpVAgx1+tVkGGxMoyvC
XMHfuBMIPRr0GPG5n0/4cAiIZ8FDVG1gf0+2Z2kPv77A2TQKxZ3tPW0pCVxD/J/zoqStVIMt2CeY
hjtk+0W6FQwLtQfNEOBndjVaKfpgUtCgnxaASNr+sofslL1Y9TseKiLwn+2Lf3rz//CCzlbHmtDB
ioj6REXKm7QOQvru12/5p/v8H9/y2SJoLbR1hyw7wT3bRcIrw34PuscD8kuaKPzskfbTpeNf7+d8
EbRbWGhAP08bmEMf8AmaPQA3228SjsXV6ZP39tNfHWkmUrzEAP7SFkIa2chk0ni2aGw8T50HWt+v
A9RV8/NvKqf9ry/402/rh+udLYzCaPKFYOipmk2foTt3ZKv36yv8dKn64QrbO/5h6ZUTcLmSEKcc
2bZWXg8EXY1s+TsrLuomCq6mSsb57JZYYBRm4AVPbfOYW1Br3v7Oe/jfv/68WmCuUldMTnJq2B5G
jKpWpuoaeOH+b1c5W57KokxlUianLi3DWr2XwMPM7Wc32E9v5399Usb5Fy41jrHyVpLD+qV5bphs
uswIz1j0x0bklEBpXZjQbhLon9TOfrZrwhZG1UzeelbnRY9eiwD1FoIOlGEGHVxbDbaFWwCbckEf
qOF/+llu9Xfk8QqNDJJy559lrbfmYgIwsqDddU9gnd3U/qwR99e3tNXVt1Q9O3eDgtKfb+14VWDh
quNrFwzBtgtdAs1f98JLn8eAwIFf7+Iw+X31+//ph//+TYP276cfvKE9fTtVf5p+2LYJf5BdTfsf
jCXa9GEJePCNbEf3P8iuJkB/kzyEafOopCMs8z3+k+yq/oNoKncIyjINj53GX/hPsqvyD7JetBQ3
aKhpbHHHs2mHX00/nDVGbUQCgMVlSgvsAjTKqmfLYN1MrQn8T/WzBM7/Wj/0eV9Dexy/AHS9VZA7
QmcGdsgeGApXnpkAAEG/6qv2YYyM4/7658Gb/tP27vfXo/EydIv/0STf1okflmXbaZioXk0VKbN2
Z1Yg4TR2qnFVfXMK5ym19QDgy6USw8pZSVCn4qKmTIkUyi/a5qjI84OeEbOJI8+u0lcFnBsGWR/5
GyibOrCabtdE9PdkjKWlFPb5tTM2kDYIcRaJL+kXHUHfKhK7qnXMcJJSVJ+LJAXoMumFDdWDqt/a
FRJLY4PYDVnYT+J2nDhVacSsAVStVSiL8VXTxOsoWfdyk4UVQwO4PA7SIB1rzbm00WJW+pXUPsVp
fyGZaH+GhfGBj3igfi9/g8zhTvWdiC5TweFRJvAxf8RA/eTiNZrvHSHcnlR2r6Lo1D9q/cTMAh/E
UbOuFSRjXcMIi/11lDXMpLdJdUUGyOvLBsYPIi/ZdE2Jjo5zEYPAijIaMK0WFl3hGrATdeMFNVe+
zBgE2rCWrQBY2pBg6cu5mBSHZfzcRC95+bgW+FSm0W3M1GthvzfXFfh5XqzL4cw1lpdIHCOYaqXB
DkjKLjpNBGOEM0HzDFh+OU+qFhGAFs6C3HpcBiTY3UzqfFOKPcg9Xwoz8hRzAVw4U+yCDNeJmEB0
e9OJZV/G17W5UBfHZKMTgjaqd8l+n1JphwhmIf9vXG4RM6e7a1NrpzTP6nrnzNuHVjhJEDszesM2
DgwpPSQoBDSxeCbl3yTvwOM/V4J7AFdxvzIOY6h3iYIFA8roYjwa+s5scKsmbbfh6+v7Ws9fWrua
PEdSc59ZgFOlxVdyA8uq1rvbWp/vmGn4KiRglo6R1kE7As7rRXbpTFaMKrfWPF1/qRp9QevQGl7a
bUf0CSPVpM7VfhiW1dfS7KEHJse9PLlVK7+udTEhC4jCtc0fJ/maf+fxWcLs8kQ+3NTG6pcO70Va
j3pk3/R1G5TGR4N4EzWCXj1aG2pxaPwh067T9T5KQNLlb2k3ufU07CalOESdTrvqNCy8julNW74h
ICY+7lo2ML2Je7Ffwjmq/anDKCD37tTPFyOtwgXcKaprH3KNa6Srq8CkHUC9Srnn2Kce8RSI5dno
/bpfGYrZSdklRfnnopju1OKbHumHIYu8AuKOtj6jh9rNpuMLPvy5XG8yq+rCaegtv0vMy8pRrjoA
e7qpBIk4TOKUkSiphwcNGGQrveEewsvavcXtvVoqxy462jasaoZ6df0x1Zxdyz8qQ+LFRRZqi/1Y
ED2eHiPnYVasfWZ+K7vHxbmy+jtAP3za201wq2sos+vduv1R80NwlzfN4yq/WJ1zMajJ+6ReShQm
9QqEKVEM5VVI2m06qK9yeTnVsqf069WwqAEmIb9a7Cut1PcZnvvkEPWTq3MihzPfuiavP49b3vXg
jVqEVsF+GDXdT83oSYzSG7g+6HgV7DF8G6Z9Gdn32mazX55kdB9mHB17XQv1VH+iQRfIHEei+sEc
useWfUGfZG7PL2dNtbAv5q9OPV4laROoy+Cic7YXA302Q13tc8bM0agiTuujXZ7BJVuV8dqWwO4i
r3gzQEFFI8NmKIzG6q0ftYdKU4ClpsmTaS7vyfIRZ+PBTDKfCbrdtjgV9skYGQKz3h3zKWVAWIrn
UM5eYj1MCtUzldrPAUG3NC0yUG2WQiqIACFOFz2VmejBo7620BydoOtL3+hOlf5W8HkpMj8+HY4n
y4rQrkrt2unaw6gzUV3VvafbgqG64cKupwsYcXzQtXhVkWYrtY09LVsfOwB5qjW46qjcLK1zUaMh
L/vFreL2hJD7IJeOP+fV6CIuxRS9umsnX67m7TRvi9k1j1fI1+Xz0A27fAB22lLAbdoTkZMArFQD
0K28SiZ5H1v1mz05BzlL4CeXqlc4y35Zx6vOnu+ZSrlIOSXYwBhnId8hW7uEPfndXMQ1aKhdxYBQ
3V2W3EoFcuZS9rSq5+G2k1pSCfJlLbOeI/Q7ANk0fX0uLQTG+Z6RxDvwW1xqP843pV775tbVF4p+
Da4FeVzkMut4iGAum9zpRlzfO0P0ZHOfc2xGrM3fOPfimNv1hVogXF/f7WkgcukchZb6nXys20dd
W90aXWRePEYTYFunZcVeeGaC6IyX3TyglsZBszBvFd1XgyDHoe+6vtg3ubyTdHpD/b2w5kuDU4bc
NF7dMwOA1W5t7kXzJg/YMSonSz1Dk7ogZ9Qbu02Y1iDguxSzfT/dLwPUzVHHzZ0RWbmIi6ecMNrS
ZPDVhRtVhadgkJ+zKdQsTOvd4GVRGuRsLwq1DmecewweJDVGJKkJpXa4m+eHoTrV6eDXdePnYnBJ
F/iw/AJlfWJEMXB6zWPB9Nc5DQwL8aFxubZVICPbzserKntpJ+Mw6x3ZFjB6S0ONz/GnkUkrAaTU
hFIBrEaHq8paBK+1rJgXS7SdrfGvBN5rCfCxJHv8lETLkwpV2dy/6QDEHYtIb3uXq8p3dCaYIdHM
W34vrzublXMEep7yc1nS3DPgDRr8Jmdmp8b5qwlNuB5w0WSVpyUPQG1t9dSSF5gl9WkRX8Ua3TB6
5DXo3pT+a1Ejclsd+JiQfNLIjaW3HsK4szx1dREq8o2Yi126iUTtg6kvOBVZ7bkrW36bWup1/Udj
3zuEnQ31yqwniGovhZ2ECp+VKByv0iVfVV6Z6dumntxFCBiRYF4cXnOx64vnLH3V5BRck+2jjkH4
BJjQeDLGFy2DPtuowUJSNbf160hc9oyR1yIKmvGmZEYV1HuQYH7jz3mSZoSqYTxWc/tEhOgpn5Cs
syWsZ1ZPSTpkLDm6lATYci7V+GmQi9wDXftlnveSejko95V0W8y4W2KcP0b9JDW31fgkcI1GqOax
xXxVK/lFj5kFiiV8Hal8ENb7WslIBLRNVLA3xO1iyu8LHz9nTFSIiOxX6SPV39W4phYlvMyU7vu0
4gFDvNhZISihmacy6ZkGrOXhGCv9Xs5uHAiTkgouM/dqrb3GQBPOE9+I9TLSjRxmNi/ohqZ4Fwua
ckp3sBQLinrPIOu4j3IL2LAUxmjgcT/uRd7tSp6tbOtDk11NO0IibuLMFeqtZNQEfrPrpQUTlXED
AQVr1dxrsjJk1tGXrCu0kOxk1Ctnkvzt0+/Wp2a5sSVCTIzO9cnFLOU3rc1JN7F8kUCTX8AzdY2r
1DzPJXjG5pvTQYRhA9DDm9Tz+cbR5rDsoVaTexorzPdqg3V0dk0hAkMndrE8RzkSrcYrbQxgK/0x
oV52+qvMipTlX5tl70g3UpV5xfDWNQ9RHMpOiWaMOPG6Hgr+oIwdqVYmd+Wc3ysLrGzZK9mPNiMB
vFzdz0KDfyhf6YXsRfBSTRT0qwkIZHywyjdT+5ZpZWhMtZ8OfTgI3nMHQPvZVEUA1PXISIXP/LBb
gKFe04sNzgpXVyZsPFS89Xw+MFwKOlbyWsfZO/wpR2qZX8TK6TZJDE90kEM1VwxvRTdp6ORhE/lI
/9dVa9Mr03Q7DsWB3kVQYhe8WwKEiP20dEtAhPq+kYr3SHo1eunDrpWHDLFFVOa1V3Sayka3eeiN
8TPCw1bG+ldN/o9Dm70lUE0ybH/BRhKkrsXYk9HbusJlOO43zk+7+yz1/+eS3e+XAROgAGkhL/mX
IqTaQf+3lEzzTR5KIGatme9v+uQI+tlFzgpRI4Ovk7lwEa2uXUeHCheBgPuM5/Pnctdf38rZsVvp
SSJWJdoPer0f9kdzJ14dL9rL+Kl4Xrrb8A3Dp8fku/VJKPnPhdW/XvisQzOjRDNrtv3+XN9Fy6PD
yvDrI/xZGfyPKxC2kBlLVtW/hhnt3ulWwaB4F2w4k9wXussD+TeL0fSifVbs+tm9p/9wubO6fmlU
cqly+PLHkKelB/dJc7HEUAgn64ItwNfD9JjsMp/loPPWzy7/09vlh8ufVXjFwLg0s/CqL+2tm20m
pLqraEj52WE8wntm4SDj81ke5Czb/5fP+By1A5RA67Kcz3g6Ivveg0lAzWX6g2+GGSv5hcoQRUc7
7LMmymdf7nmrqir0dZh6Lvx73k9hcjM6bHG/krnNTyd7t1/B+bpi0HJQdCpeln5+NUvI67jmqeZD
JdiKmKnfdoS1hpBMe9B/Hy4+65CqP/s6f7zi2a9/iuc8Ggt+HrAhH5NdcjC+WOH0rHtIyd7iJ/0A
sdprbrVgOBSM4ub3ZcBQc1h90pw4i4L8/gX/+DrO1ge1N0fb6Xjn7HW7/exHjFOPtlvtDHj6rnpj
52H2lRX2ZX3/Gz/fH698tkBEM6Z1wKqaD8Ak0MJhF/nKNVR3H8Uaa9Kvr/bnSvVf3+b2dfxQ7Uuc
WbDac7F5IwjIXr4y6Zm+Geb4e3n631Jeflrn/PFtba/khyvVPT0SreaL3eaonRd4zWxpo8ttAi8P
MgbHsOwFxidv79OrnlUzTZRTc7c9sezaU27qA1B4joNI9Di9cCMRlAIEHirp31mDf3y3Z4viKOtT
RX9Q83vMboqPhAFY3B8mOUNyP10WfrYIG/QaNJmDLs6/s1VQNzK9H6SC9YjsiQy+ubqyLoq7+M4K
qkN64ewKn03RrniY9n80Hv79N3u+SEBzYqKUjQcEVTbx573sskJm2k4tE51fKK/4BPIenADg+UFj
nDS6/2yJULYWzY+L0tn1zsmUUTZQ0lG4Hg+c5yLgnAK9aiN+/seT8rb+27UUKBrM5stE/87aRSpZ
Sdlpxu17VMLqvgxxRb+UL99mj2GE637n+Jg4fv2TPJvi/OOaNCx5dG8zGuckALvIRZ/JC7+US/M4
7bKrLkzvUzfzP52t3paS80+ScVzyAfSxGc49+/VLZjIPzAbw6w8jAC2PlJycsH+LGJjHi4667Uk6
zIb36/e33frnF0V9zAieoTDS7pz9JNNVb5cumkBijoyPc1IuNQ7uLUdY+bsj780y/b2V/f+dsf/e
np7/vjHmVl0pTv+F9fC/9t/b9XtcjaKkLfwjJeyfbTJ0hVsnzKBPRhvWQFv4zy6ZYvyDtpkGmJHc
K/7BbWn5o0mmQxazDNhGjFug0vvNjPhHk0xX/2Gw/dy8iIw6yRr88f+gSab+Pqv3r7uGOQP4ddwr
GgfubYr8vD0NHC+fVZOShjZJ0p1cfERioEUTN0/KFJf7qGy+kBBdwwYWzKHOwUpP03Q/tq12haQ6
FHHRcwLbasQz4cChUot9nNXoVanTrYP8rU+q1E9xf16iZ+bYYa37hgfjfetoDbU0MFFOEcs31SS+
rwitUKNSjp91TuqAK4+J2t4kcKxjSsLPlpl9axn8ptcT4cC+UfrFeMjb9q2pOS4KjjaHLL8VHcfZ
roqVMEpIYZplG0pxMj7rfUJEsqIi1BYlztipvsUwg24qLWky2YB46pT0MRA0rDPy+ACmIQ+NFP/R
jJSism3M84tpHVuKqLpXE0imDlEuWXkxK8pyUzji+5yJZWfPFT0aJY5DSUFmY1RGd9MP04zkoyQ8
WPitMzMTV2vfafK8rPU0viQFJQmGanSRfbT4aTK8Wz7rGc/TFSlsETfHTjQn7NIqWpEYZwDQBGmA
B5MvrF9FW9wU1a3AVZ0R5X4q5IMhxf0hr/jJS1riyXal32ZljkXOGXaQodAaqUnsFWu2cCBvCTQX
MV6U3AzSTjzpXJoWifNYOF3GO49m31RoWcIoLWTnkC52s7cU9Fw6zh1pdDJfrbL3SkQ8Ia0sv5RZ
d+xpmQIrH6Nwsvdd0kxUhsTsS5vMqLTyCJXzcpdZKenANsM3Vk5mIJyW41RdUONLbBsomUNcwe66
oxpT3NbM72ulUtDtvkWT1ntlyeDpCqsMPaCggiVpHBKKJQv5GtvQXDs9yM153NddSj2mRi+YEqYG
Rnap0DSyNKoLxWhmXjPJj9JsJhdxXDuBtZa1X+rJHIxjdcRjVARxle27uVZvdG0e/B5NyaxZZmh3
zE/WNdU9rAeUKcs+CjUtT+E8NYCQa5p56I+7A1vBQMPW4VX1nITjaCk7Z3MSjQ7OviZp1hukIpCL
+49yrhF6SmSFq4rskzbMStBR9rxM+7i8rHqTSs+I2VAZMvtWidBr285wNE3JXSOZE4RFjcuqypMW
64kfiWi5SCKp8ruhpvaWTNcInaF+mUlBbaXrmiAf6NsODSVBqS2GkM+ou7CL7spy5h0ijj3NldCu
4uGULAwMonf/alqjEqAtddZo8UpnoRpSF7G/6W74P9lNYdX0zNrsQAUP9GUzPeb9RDN6Ul+SGpRg
uyI0WuoY8eCqGi5kWmrxDSTQbrZ3UyLbVEid7GAr64sTLyd9pKMiZeuIkth8zZmMjIsOooR1oPb9
XUvt3i+S3DzGxeyPTfNmRDQn5glvtrzeYk5tZ0MLaqOreG8bhqvFlyWk9A7uGnG5qTyukjmHWtHU
B0yXz4PQDnVX18/6gP0w1agLSrlBp7KLb5d4lgO0ML09lZeFWhHvLizpzs7Lr602HkorWt9J1d7r
gPXflDL/bqblHp9lc6/MA6Jxs3ymYF0d8bZbLi3Xg55jCHBAvXmiLF5tTXzTcz+z14c6Mf14GSDP
9BHVO0paWdtlQRbT3F7Hsgvthq7LOqCqmqn/sXZja1itSyfN5CCPNIvCL9V7JvKrUMz9sezBds0C
mGwUx0GjdXdml7BvbpXvnaY9DwbzzMLIqqNZ9cfVmDiBfiFw3RzNSJndWqFlvg409ocP2ksTU5wS
t7KzrQkpbbo1rWs/6tf3icH/DNJJsQQmrQa3WrNnYGYVKDF2OpONaBWLk1zlV1Xh9PvFHq/SOuX0
K8XCLdrqKWnEXRvr7HCj9AYg4n7ol48lWh4sQ/hytJb7LB/3RZvts9Z+1xFj+DHDNuo07yngPaSO
cl8P1+ukyG5ElT4xh/VqGWRUcC13Ryvuzei+qSd9r9al7jblUHptZdj0EdpH6IWaO862cpnHEk1s
Wai+MrGlV2Y/xpW4iq468mzz1Kr2wWR8kUtD9jMHT6Ja+tFCxXdpaGKQt8K1lnyNFnrUi7powbo3
14Vbz0r4thXlZCeUTCfE5lgtQ401Y1fKCkWdwrxOu3yr7Wp7pxf32VrPntzQq5enLDzwAyWvsoqj
BAGWjyvf5zotaSx+vhRz+zY7aL6Lq7zoQ8XGr0VkJZXKqVvsk9DMC8xssS81veRPWvGtaxvBw45K
PeS9OBycbY9YJxi7qg7/Ft34eKDzMWVK67fTRuNImtsRR6ebt5AI5+ktmWbkrjMMnUwfbms2Fhd6
od9OABDGxDZ8qUMVFafr9yTHtIa3SlMKIsx5x1Kl0a4pSO8XxvxSS1rYNetDakirl9vFR9M779Us
3tRcHcBqxgdsmp2f9dHJWpsrw44qRBa5COD5XevA9oh84K906vZF0q3DLIOWy79i3H03+7y+Ws0r
UfER2azVGNO6r2nl2K5uGZO3zjzxUALdjTJJYSXlBh9pwgSL3h7mdhCegbmH1YVueG1au95wykOf
oVoUVXeUzJ4dEvaajtsrVdbdVAjabftcKYqjqsY0rpfNpP5lwEjv2daAdi+Svst6chvN2mXaNEwq
kKXzVfVYIZM5KPxafUXuu0tomy1dP2c2Ry+KpCfcLwPxCudZoGJrO4yGdTGkAcBCB2AoWsxFUJZe
CRGuQDxdNV4xSFUEbFJNZq/Aa6oaWlZt88wncTM4uUwsWv9WDhOtRS1/Lie73ms2ZC+1MICVLSiF
c0P7PjsFz1RsxN5QLvtZxrMm2/vRQXba9v1HvrUUWsV4aOXmaAFjBd0KUxReLtrs8ssUlbeaXF9H
DSozYSbPNpklr0rk9aEpS19vhy+kezG4EVJAGkr2Q+GediPogtjO+pgjDKN1xFqeomQGG14n3c5m
hgci5kdfU+7vynTcscfyOmYs1051F7PLdiMzunRwwA71y7KT8O7Kee/4OmqtILVZlPrCMA8T2Qsx
NmFraC89nY7jNGgXY1ulR20z3xiqRk4o3XX5NKLfTRiN7ypCDrTkEjkNG6X9nqTJFJry90mLaYIt
yxq2maYeoTi4kCOri2mN6wuegG0Ylf1rvv3Xzjp8c5ZOCuEA6GvxNWJDNqul10RyQ2sw7eBnKGBQ
kccWJVZiq1VXPyozNqO1Je+lbHwz9OzNShL1uimaV3Cce82Zr8Zoes9I/LhlJkeQl3D5TfMjzFjX
qKW3xjDuuxYTa1qaj3YCeWYAAwrCnP61LPfv0Vi9p0WfupXCAghB80lviva4rApbPS1sR8yrXzLd
IDWWpgfbnl9ofj5El51cjvvO6m6kVf3IwCbtJLhlScWNq0V3xKx9qDqyr8vRtdlG7W5kSwPUiHcb
XyWS7TsI0Jk1zg/yrAtPVw06bqN+Ncw6UZv0NkVaWK4lFsvkaloHRLVL8YYJ2Q7GdQ7kMv0Yej/u
BseVEq9CJbRv2SDlip17ldKSOiuM27Z2bjQ23MlkYzpHiwmMaAh1ab0rM/NWclDeZVAAWUVFNCxe
3cLbbFLltVtcXdD+s3qEpUl8Fzt5YNDcVPT+ziDaQs7tWz5SvGzWt6nPbhpZOsjCvBalSQtXmVf6
wxTBOu2dwi9NwdV5W8FnJqNxjNsCg2A80/nMkuesW++kZr1KjK1nLyQR6uqFTGHEFZYjwiXpb2K2
lRXPFpx+w0gn1yzKoJCXif73+gTv9ioDaVGx+XPrcofrA6j/BIeSnTok3rS+sKNTzMtLpg4Joxno
66i4FulHVyDJHcVj6fTUgJ3okDoM7851dFc56+sYcWxqytNQ2m9zI4hUtTujIFbBXojuaJfwZRby
K6vk3VIRhDOkwuK4wN4oMo2D3Nuvg9WJoxy9lqk2X+T4ymncGzydWufNWMhVsHCzf498Y9kCew3D
pSNNr2hCrlkKYh+UPdxRxyrKf/zRr/NlPpUTGuzdpEtEaGpWAg5m9zLP+SCNlKNl5RwtZfkg5abw
DTV9m2w981qZhu+2856V5ZQr8+Tj/3vQx+xio9L7Rd35yoCdeWmBbyjEIOuWv3nKe8tLQZJKsWZd
JBVDAM3wNBUZO6+yQzM8Z8zLW2YQPaLpu65Fp1zoJvmLNL2BF5B5qWXfz2O3KzR1Bkt8DezJ40nh
V1PxoPHctJciCuSW24B14npaaOW3VdkGo11yljCN62hLvMsJWrpBY2nTxjTfQVZ9zrLuNln6N21O
Zm8drcdqTRqYks4ThZ/M62Nybw147KCWeOP9Fphxil0HHZsoxkApqnertLmGEO24ymSXbsdyeL1Y
+Jvt6QUd+PpQ5TxIstbZmBwLXAm/nZfWywEvT11juQ09tn2nGbtqZQejdcRhsGGJ3ViUILxb4lyW
1ZJAdOLebRzne6nG+vOkOOWxWFOePFftKs27tq0nL4/w3pa/bV7bBOO5wgZ1beF10+kyq3a/xtMO
SLKxY/QEEq2tXPQl6Tttnlo8zcZHJZHz66/7OUvDSauJXZiUEJccviDrPq8MW2l0ZZcK+MSqvyrm
CI+kMRwWWQCSlZXeXzht2ZonkvZJ7wWbvIzqdRZbbFiAx0QqSRQ1xeBcGpLXp8ij16a9Nwb2oxlE
dQy+kRZ/jaxRgyBu7ee1R7tsOu9JuSjsIB0fZni9LzfCouEIV5kLyZOV+V0RyctkczoZUp61Jdh2
TtVQX8ZkfdPIULoD+2Nv0vVXdXGKMKFswxm6vG0NMpwklNWABMEXCVDD0HDcyodDWqsYV228VDNb
/7BdRm704kUTrB8GQf9tyXeydp/Lmd/3dJx0pfyI4p5ntW6HxriwVaPcmwkmzxKEiIW0fFTo8xoz
oXFRTbs4iwjV1KT2bDV9tVJte87VJ4W8JxZmcglLfZCNeGTh7Ua/io2D0ghk6uhyfGlVAtVQk6uk
6AMCrUvKjZlUKER1i5FmvaseEQFXhPE4lFQF0V/CaCKwbCKqsty9x4lR+mtksQ/mKMSrHtwmI2WR
Vds/6Sv8ynK5GDiv8IgdXDFfoCABlicZk5tbzsMW3STlQcGGJA8RuyuLZ4/bFFCIWu1OKTg9N3P1
hfPh3moGzesrB0FkTlphzB/LLbHczCazplHzxZypVPQFBaLeWMig6tH1vNbvqMh36zgx6VtCVzZF
d8mn4Gp41YY04fk0C56z1qM5IbmZI6sORvlb1HG2qvgzZUPaWhPZt6ZQiYSp9DBWUsdzWhztUXrJ
CyodIluuLIVFtnPyY23Mz2MRXTl5ijBczVfyJtrL0N6NGXFGVjo4QuXMHY6leVjIVrN8f+E1p9tZ
ZWIjsMBN66NLO7Kqwworvs7GdM+9T2aVJAas/zhc57d5sKeretufls140SakUUvFMwVhOzFnpd9h
iizsiZZhktlB06vxzTh+M03qEOXI/RavIPUWSw37ctvYJa9WNPdUM6bZT2ozVOUmd/v5QzeNOkzY
PLmanOxSWXqMc6tmuszMVGSzUr9LJnDUvdZ3gWUYx75e5aBTcs5AzV3dyvJFZFiUtezCU+OSLCgi
E2+IMv2YG9Jx1ZRXePwYmviQeazxNSqTEjrRRASc0cRDbNqyN1e9se3Ya/8ynvvYG+Oq9NK8YFO6
ql7KE3VnrokRAILukd23PBwsEr5z+WGv3+RRnYOMIPR97IyBbnxrkC/v+pRDgCkXPBMz0foYY4E+
RY/Qtxn0icRXLUnuC1yLoVmb4pBCs1ZnU/HE2nD4bOrI0ywaB3TSBj4HF0t4UHZt60aXFJIIUiwk
oSYKpS6viKkFNo/knmyKeyIgyHQaHKKbUd0eZIljqE1V2h8SkbhV7pwWhXtJzZ+VxTCoLiJVnniV
qeK8cARj810c+jy3XXXQeABSqlITGTZu1tV+JuWXmTF6VtSorjxKz4pKClpS9F3ZEQ/TlksGtt4b
xRyvy+H7MHVsqsz0QesjhIO6Gib81AMxTYmfV3wdPcvlKOKH1LzJsywnHCsvHrsRwyhDZ0oKH7z7
KSZr2fScITRhPw0d75j8LCd6Pf8iT7zjsqhPXasGijE+2GNn7BrnaBQaWFnWZa+QKTYapfRejm0U
DPn96jBlsZLldCUnui7WRPwPdeexG0mWpelXKfTeEqYFML0YE65Jd4oIio2BZJCmtbann88is5AM
L1Z4F3o1QCKRCUbQ1L3nHvGLlWBwlsrzyazqdtXr+VMUGD8in+MEV2QqkH5Jx2hZDjPOvj0QUTFt
jnR+qZ6GBkQTWdY0CXRvW12hWzM2dteZeL7POGjmjLLE4UPnDLEoovQg2yixvp4Mmooq1gVAzpeW
IRcLwrbcGBm8UVaIC0qyob3ku0rOwcsBbEJlCO7TKXg0WT0uzN3ntlIeWLe8kAwP6nLOnEQdab5N
0i73AzwqrOaxI6kz6C45gZW5CRndmLMYC9CKsSg/iUE4ENtGzTbI5hT/e8KUs56DB5XKTg5vqUBn
ljt1ZqO4Rq5mjkJebedWevQt6vdY5MCdAMeVbRHaEQmQOSGZMcDssfM8RA4lRgqxX1M+lPRCOqq9
ueo9qdYeiyB/yH0YYjg1umCqG7sOlCdZIPkgnVadvp+e6kq4tszqCEzOFbPukLXmNSUO8KhlnVpt
LNqBOdu9SBpWNrumsD4UgXLcbKUOK5JuO6jAWulZr2LBmNwpVNC2H9JDVwa+N8ja2xDDJxXEydOm
gHLfrBIHma03DORFWYwcySJhGFXTKWVKFD8XZC8kDwmCYffzX7FemFwdT7ZEpQ8dRe/p0oGp5OSH
Xze+W6sPAt4cTtyTwo10f7BWJw8bQlQEIhYMeoXGaGGMLjeQAhACFYwAPBbaK1o4UwBbOMe3xapQ
Ew7kathbETjClljvZrn8aEzKXQuYMODgs/WU/Vd0loV168OkCel6AGQBF5ipqmXstQJgXyuDC/AB
FXd+ua84z20rae8jDKT9iYZPpuL62wc7Ue2p4URM5iuzs32z/hDj6kQ3kmfoyW2LtuLcIpfIzfFt
rA1a0KaFHzzOBIhpv1Yij+d3WuL62tFKNPT30JUFtQRdp4/vIiE3XKp9wLvJSUmCGysqUCHko1pF
0Di6xWJ0lMxv7DwrOtdq3arUWl5+XDhi3yCYh3vKZK4iZhkOVjaiE8j0jNseAkSOCDJWLZXdA7dw
ac1XkTqjmmKYtpdORubqCLCSxBibVrdu5CKdbRY4+0cSvjOAZ78TzWaDj1XmQu5IYnSYgvpQzvkM
e4wUPpt7LzWa73M83gZC+SOKLWgrI5lIw9yqRAQRAG10p+cYqpeQMrASiQ3e26AJvaMiUNar713R
ra2EnZ0UwJSzrCdeT9dCQeWv1v0PmHNe25CTTnL9EioPwiiCq1TbF13P9hAzHnAh5Axr+pchUWXQ
ssW2N8lch00ydnSdavm9BIQhl7g5xNQ6tppHN1jaeVlgRWszkXApaEf82udVoCa1jXHKU1zytEYo
fiytA5WGqR3fBBqtTZUxgiOY1KO+ti5r60XM4tnp2+TWr5B51ZKnhtwJBi0tEyXrWL/UcgzNPBVX
EidvzR9jVpSnaeDzwrB782ekiyjZiOjje1GMdC7L9sVPGfCpvHUfDSI7QwRGb3hpzZgg2K2o11LV
3mv+rUgWY08tK7WlM2KbKJz0Uf+RmUssCAGFWbp20EMmPaXBQagpQJ51fhZM0f0ghbukiJ6rbF4l
XcmxB4qbfm1GnPafJsuKHaMyYVlUQe4WxxS1MA4foioJ5ULWk50yNV/NdN6oOm3KknPDFukmOkJE
e3tSN7MWM8FqtGSFyjk239hcrKZ5L4h8aHLlWz31TyTjitNbKTD6Z0ValOyMZI/7D0j5SGadtnLp
GmO9l0ptpc3KD0i2Jl1AX3Di0d8NJkZCCCKWfDuYQKpxI2LR7uCqITn1rK31fsS32c/QmJmLO4x1
XoIwOJqKHrvtxDkpxU2CT0xwFUlQBfJvRccHRgXkI1P4j7Dkp3JMGS6mV1rAx+hKPtrUD8gb9O+g
HtkUOHA4OLtAGopfWv3Ep5WJwlLqAfHFCEMJN3QyHxiFn/7cPwqsQ2qPygiYGVT5jzTLcsZOQ+Q0
hvJtHDmjen9MaYqv4pBVDQr7CejfTWx91EH0nkya4vqhfFKq6HUqk53QGXddkD4V2K2AHOOaMIi2
5Bbd0pAwDQbJjVD47LTRRY+SYBHyltEgdbEGoUgWXooYlVOWDySXlAAlwJCMC9o/atGRXsnXka4f
m9hwk5hXO6Vg+1mFBLCfsoP8QsbaT2IpPE7YHmPt0GcU6+R2aRCTaKOPNYimMwv1TkqLfVgFlq2U
y7o2K5ZEKFwNZnUQZ+spsojWE7MGO6qj3Wgo10OqrfsUQXyDzwHTsnDDXuDwgdBn5Bz+VjntK5jq
bqndzZVQeMJiTZvy3aVRfB6KJiYlVoCkLqtBqsYtwwKXzfNUDYyxaqyziqWAG8rQLWaeLRTiyZGl
7DbTJmg/EHFXxr0ftvu2YScVbWtCRRVfxBHFDtHww5Wf8p4HohWdGZgVyWaOiVhlxWGUS/6uE4OX
Flg3gQcyg/JK0Uwxn5gB/I6QHAo6yPIfka69yYjk23FDhJcmXg6a+e/pcN8LCAkt25WpNVh6I+9c
o8nuLEaoeuhD/tdu2rCv8etKwpXSABukUljN6LpSpEHZo2iCyyHRwGQENgzCjyJlv4xQ1YShxqpl
YtNbTbqepRHChmWMLtg8adWkC9emSLbWkxahDBgp4UOFC3pBdebUA/rgvpXelNj7TN2pyInygR98
y/zxRg31H2Li30VtdTJhSFAFMd4ouPmoEWYPTykvKnh+1aBEToTgRVf6xC4i6U0qIsGBbfESN+XK
EBfB9b7dGpOvkWyU1E2m+l0Xx87W9CDxLLEECd50MX2d/q0bdUdk7rDKzelhhA8kRFsRVrHNKUk1
FSvreIhucL3aq8awkuF52LkqbmohvjeAA0VSic+x8EanYjP38XGgaIGuWbuzUh1KaMaTf2oscmxZ
76Fe0LHSoqPc05LPYG/hb3UVwdoyev84l+Y+rzkOk/G6CUsnjuSn0sxppQiHOsnlPWeYV2fqe2pp
hl2KLcbOT6kp0McNAf9P0lMXzRg4Wd/NiqxupvcjNtCE5IldHFI0GvmtmdbCWkv0jVTrM7S6lm9M
zZzLJQVjGs3rNkEaZ4J+FmYrK0NxEAvwa1pXrzVzKVfV4ru5T3OnaGhJdLPxLPWe0JZHSa7xudeY
hwownGladwg1Sgo2pakJrbCFXvx9oL6H31Ue55rNqM76i1L2m9wSJl5oehoHGRMgkXaHaqBYX5Kp
xXKHhb0w2li9nqTsFSwGiRzLlH1Atm/MO8Hqa6cL4eIabJmhbaZN3VD26FHr6BX5tGrGd8ytH+tg
grcCpGSDGdctOIKDIBSHJssIlM0UMATKnLDj1F9irqj3BN9Ivy/BLhRhS6msQQEOrOGxruOK1gG1
Y1O9jhbJykwfxDUs38v8tIUwzCw+xe7LHhWfQaU+OYX8Df1zBVl8kYLc7BEAlFZVM8G91TapQsSr
QrSc1BpuQj+LRy3otkK/jDfD8TYOyl050zSrJgQoA/E570KysVxnNlEFqu2Tc6qF8NLMIPObQVkg
E/x8ITpTg20bCwvzmA6+ItQU9LhG2Un0xFr5BpcHvVk5XdhzlNgWQuBqhYzUpBqwdDtyddlXVpOu
D1tq8UDopVWSlbNroIWjFN31ZClsx9xkBwjVWs2SlBI/rb2s/4iGJd31mVxVat5yhlv7PK7zVUbf
xU7KeTMZBENc0KAPCg2dXRW6DydIUtQgeMbv0RRJbihGROw2+xPO9x+h6+6LjH/+z/J33ooSQhKF
4E+419//dxW91UVTfLS//VPr9wIzy/fm/A/98puRV/jr7tyX9uWX//FyHMymm+69nm7fmy798y7w
oVz+5P/0h38B5O6n8v2//+ut6PJ2+W1BVOSfsXPab7F3zjt/6yX9x//9qKO3l/wft+9l95pGb+e/
4U+RCtn4Q9VxETItydKRXVAAav5l0an+sVhd4eu12NuTTX2SqJD+WHQj0Gig2c4XFQFSNkXXhrh/
/gEUWJeYsfPLFiFt5T9B36k/ld0/g+8Qz1BkQ8WWStTRpdXPULBmK8bjzMFUkISiRTGY2NVdUW0k
ECwUwZi9rKxB3FCPdcm6os5OIJZWc1HCXexrcd30vmVuS1OIsp3WyGm4bUcUQh1f0eIEfAVbds+g
P5luR4C9+IZPMkTGWs4SExKfkFqv0WjNxSEtzCbcMffSBK+rUxGATR3qwEmUbAiuw0xop2ObQXdm
gkdHa6MbSW/skrFuPsRWAAsF/xQ0WDsDW9NiKMmWxoD4QxojYbxKKrMvf7Tx5PtrvaxL8+QnUUzq
POZ61tC3SSLJa0UliNfVzOOt0nQMrM0kdWp5HXdNZR0rC3kt8i1UCIWXUiXgrYagMAZAWkY7xI4e
S8A5IFP6nSuCBsM4NNGiHjha7/d3rdwo8a0+YCpoOlFf5MopmYcovErTwFqM5oQaUE48Co3qFJ1s
lG9SW07Fj4Juu7hLwlZLkbo2hpHp29SEwa1SSdDapRk1hytGVBptpDocYXDj1TbdBuVE7itXAyOS
TjZN45tU9n1zlYl+Lp7mpFHT9zmupehx8sWMqbWZLpjGCkCfLQ+VRjBBCHQ+iuiMZc6kCMyqeyuK
m81QKHJ4nYVKY923eTYUCFoCOXWDCPdTwEFlV28DRfBrR+e1AHLo2i5ft0qtxNxtXSrPnI+juRsb
n85EPVlxSeu086MrSmy/25pTKC5qIOoIwH5W1by/qsZKLNzW59+e2QTjtJfAftJ1NKUY7e8U+0PH
KnLfdMekR5wiU+sKHwY1hgwLUMaAJA+DPea1/yy/2mAwb6u0M+9HaYD8iHoCd0Kix/g8z6UYYGKr
hMsQThnp2w8LsCH0pWjwyqgL9FNY5dq0zxpavI4lNeC50OmWQKzNWnkfmT6JilpWxZWOUm9M9deM
ppv7tYi7odG2b2LO/Nw2Gw3WslxEZr9hVg3R1pylhoRgCBCAaUSlGvfGLHBMAXWVQBPEMoi+uU46
0ZsYaWIfV+Ju6Mp55b9pgBsTu1MVUmShAVSGfD+AoylDp8hWanqQTi006Wuvp9GjqXNoO6hp0o0Z
Whqbu8SqH+VZ7K1DkrTcmzjmwjOaytVVIM/+a1xptADzLlibeYnRLMguV2lqdCQCoxfXzDQahlMN
qDLPmEb/JkRhtzlps5H/iMyGFqNGR/w6BMAbuvOgQi6PkZJ4H1KRKa2QhMX1EBaIofRGA5NVqwoj
uolbpek4i0eFTIBMcjHeLCTSFLVuoYPzW4TgrY8A1A15ZbiFkI/Bj66sysUNtNc7oLtW6feU2UVy
ZclC1h07zdAg+rbhKHuVgVKjgwi6kG0Iv34F+BSFh1XG4k49Sx81dALLuHkym340lh5y+sChfoyr
JKUE0IyR91qAWZWmIE0OBiC2fFvpplZva22iXBAxFpJWgTFntN9jX21t1kEMKVVKrNYzlSBHxW7s
IutewItHXJnxYI4MRmQlPEbE29YbsqHurzLqQMv1pVRh1CiXaAgMeg4VOVClodrXRSKQUoV1QRuh
6lX2bmQSiug8dyQgXY50SBJgu7wuixIM8pD4zPakISv9Bz/kfRMz0tjY1r4qC24+M3xao7GXyzRB
SlrhaRkJ/n7QDF/bAGSO021WlvGtFmt1cbK0th2ZqHVyhJwmGCCY0I2fAW7SooR5ZpArprqWOXaU
01AYCOTnACv7A4c8g9S0UUf/NHdqo2zSoeJcGKS6FDytagzjeRLS8VTQo48dYQoHy22kQsU8VffT
vqSgbjqDNnthdHth0NXoELOZGprbtNbQR6CEXPWClF4JnWgNrgkHTlnndQUhuuUDmGstFTD2BeHZ
1LsK9wz1JpPyKnmdQES3P5qMhdZeZxitdJYzwTdnIkI49Ofb2hCH7LsuyVmDn7ogSveqGAQbC//R
aQWsLsJITybO3uiG31LLyr0feEM3CngQVRoy0w5QbPGHHARas+6UaJiOFR9y3nUhlf2mHJsAcY9G
5Jiiv9QYwVprKlVgPlqOs2lLfRY/9ZWcUe8q1JhbkHE9AgnEd6YMRSXqhZsNtLBRJErCF7oSIcOz
cNSpWWax1K80f0J5KJZSkHAhE+4PcIETIz8/UIp1FsyD8ZDrapyBGRqZXgtd1MPZt5bqeSClDu40
uZ/VzViUCFFkZC3KoehbKd6AlpjSTTeaExK1bd0qXowSlPkkxJoUrDS5EtlQ9USd2BZqeN3xVduj
bA0du2kMxieNwRiD3KpG5yLBfZaA0yaICxy6IhWkVZsw+UVzSgiKe9Ua5XivA5ss9jj/Csp3IrSE
7Zo0UORtwmIQratAMHyKI7klEjslnPRpn2YS6FZawBGEsboR0PrJQnxNBbwrrvTEiMjUAzX3DxNg
Qd+JzSzsQJbXcQb8XIwpCsGkGXYR6kG07jjnfjQhbsOuCYxd8KQppg0LD07/YLLkHy0xBpXth5Fw
D+cgrFYYcgB9CpRJ9vdxpkzJHuR/0q26LtBuDGweFObNbLtdyeiZbolqJoAUZStLr3VEA+geqL1f
V9eWVZC9jFoBTsgsxLlb43EOYKCd87pBj6Uqy+lV9RNhpD6SDDlexaT0lkd5lGRHPNWreBVJ+pj+
KISZorjOq1niGOkKlhxjpuxGtVCKqm2sIAyo/PGkZdeikUYGJU8gJahD1LhWk+hgWM3YNBHKb3Lb
pfk2TcMyuJKlqYqfihaHs6av/HFXyXk07Wo/nz8EUFwRm8hQlNc8YBi7rYxiqhHUqkxEzTnfgeKB
OmDsGQCu1Z9FX+EYsVN1HCamstVQPfFclb4xhWYevErgqfaUpkV7SMzYAI/QxlkJdG2ei1ma1ooV
aUCiRmEcy2+zzszWi1XwBbcWGRU9wanWxCsZPP680XIa3HY/aHLhyfqELkbo8yvoaSSxAQY90SR4
8T8pO/9RefU/q52O5XuOCNX7e3v1Uv5/UEBJFkyif89eunqpm/AlTf+xbVIoTM3nyunnX/2zdGJ5
/gEBSTIlChRVUkUKpL9KJ138A1dWS8IdxYCbtJCl/qnup/6hGzI5hsbgHhckkzv5q3RS/0CK0vz8
9/6T0klSzyh2omFQLinQpxb/MQt3+19pr1XgdzrGSsFd4/UHPd0OCX4F5T5EKUdfzwIQZldwFtu7
ktz6ULzHT1BvpOJJwdkY6G8oOABcSJCAqPT5RkXzPz6pyUnUHtBhZrr+lDNIr6+Nh9a0o+Q7NCO7
QGJS3peCM0y7HsDWpJ80Gm/BvBN7FbU2mD2uOMAQpUEzee2wSpDWWOO0NJgHJt1zsdXMGwmg/cDo
ScSNfhfTU/SFrQ7PXNnwk2ziV23RTgLC5EurZT4kOdO7/NKsE0Y6vjsihXol45Du28wJiq2CaQPD
pBVtF5Rm7MkFLYBLAiju1BOhytxNyWCHMfJayVoSmO8cahpCJtivwuycjaXcDcO71j+NVA6RudPG
q9bC3WDWHyo9dTD2ViWnyq7GgdpjU/bJJu3o5AzfwTx39a6ENAbGNj6m5aHprttha4BoEh/B964z
8XXsvcsmKwtP/e+S2fzzu1POo7wsSpDjzqiVsdFlXRZLwV2/4u5wOhkZBK9B6WzVDepfyvbT3iCN
mQBz/CPvshNSgm3z3//1Uybyd9c7o1eHCiCaIuN69DBXi+jD/Go+/an6kHq4o18ijivLA/zugmc0
zrLkIBdSLphuEW1Ci2ovWTcKUokbUbGbDBkbZBLV8WpW3Mi+l+jbLiCbR7n3AID1zgDq9lrSV5Po
BkxoBTuZD5W61aadxbcKh5vS+m6olw1El9v619vWFERSDPop555nVjP1pggM6K4d9szcG9dMNlnp
VOtk3LXo43g5+jTmWl1V2D64QrHKL9kFKsuW/90tLCHjExO+M6UKsTre3Ii0J9qw9JrH3hEqD0oI
WVSV7E0Za8TEQXBpbg6gnXr/asQ+wIkVWxAgd+ASDH8WySLrSF989GiWKNEGDb3eoylLC7/WuXlA
sigC3Rbq+sJau/QOz9Y2WGEtqRF+ulNviu+T199TKzqAIy1P7ACeOLMzf1+sRwpe6EUHvUtv72yh
42JRC8jqBXeVtxheGSv5HbyT76bQlrNDuKHL7iqlLR4yNwYe7V54dvPSwy8///T1QORSPissIIhh
BkOJFA20I2hqfytNd5O8hra9kgX0RT1gSRUidBITOVfBzUlzG8U2/INk2rW1nSOvWIv9Bgx1JO9H
9aU0dw0gzpcAv9doBQggr+6Rv2BUvFUdEX3T2ZUib/peHxdhlROMShrd1q2MNLM92/et74rfKd3m
FmlA7B+aRZ8Qx6GQcWkA/glskl2u5gd8enUEjIjNK6NwQanmvcefCR7aN+kIoLneEsFXk2Iz0WE9
dpuh94Kb+A0ypnbX4miJs0azHyTHOIXviu5gNSm+UugjVjG78SOqaQLcI/AAkkNJ8XoiW2/eUGTB
jtjyHes43Rg/eCh/LXvaXt31K+UtBX2QIVzpzm9yfB/kFBJrmVjwxAQYSkJlR0cfE3JpFeYrSV9r
FNYmEHLPUK9Y4rP0rc72jK2J9ZwfCH+9ZtXVou0goJin3VT6tvNv4uwkUx2NW016TMZTLG/1DHTB
a2g8NNP3fG1FeyrJZm7o8r8jK6gPp1l7MKbHC+vny3wA/aR/xp+FHf9p+WRCXpgTTUQ2v74D2R0+
Rp7gRAf1bfSmLSjgy0L1Z4Zf/zyL/r7mWQ6Sll1Ebs2Srdt1B1aud9MtoBPdAXJocuZzlBPAE8i7
dgHZx+aEjcuLzkX673eOLi7Kw58ePZx83Rgldq6KWtdadhp1p6kOKzGqVlZvN0Q1eVwjl1XuhVsU
8/q9ijG4dSPsDIDM3yy38MbHdMtc+aS9j1B/gXYDeXubSEIM2zjptCG88Hb2xENzYLKn3LYoGtBS
U21AQ7ZxBURpUVEpjvIGGOk9UHc3uDNvZfBxjqhso9L7/cf+KV3+7yM92v2/PnFaJ2JhljzxfOxT
R95BceqyTV9sC/1hecBNjfqvJ6zJv9xQc/XZnYMd2P7iXtgNR5ys5uf6pbyW8ZEyb39/b+cKRn8l
KP9cFLq4JDCfvgbN5qSRqWvv5JvGE47lPZqteApsEwc8JzPv2h7u4udL9lX6sr5/90qUXy+rQKeC
gsdl9efOS9htmwy55Kn3NCwNQMYmLM7KhVVXt3uOFNAN8z09+JzIFbo6cjyQaySvVFe0uQj1ANe8
QN1M8pF8UsUo1t8tju44l8Zr8QZ23yTvohcGeGO+pmtrSZvEDVwsa2q3+i7riyrVJs+d4JG4a20G
GFLobMTTLqShYCEn6cRM0VaXdY7+Tb729+s/SwKyOq6DeNkMgMdAcW6qteBo3hLCFveNhID3++/9
M+E8f/GL/6amaICMsDL/9cXHfdULEFBBsm47D/7ZqtxiCeeYTuvWHDAwp69BzqxwqXYMCpKZk8D2
95cVrL5Mfz7fyFkEjDLwVvny5OYVjI/8lOwWPga4oMRRbhOUwQFQHcWndgeez2ksO9lWslvv0udg
BfjF98qD8Sg8levUQdpVXlcbwTWeALF9YxplXRBrk5Zs4ndv7Sx0FkqjtiiokG18aOxgqIOVIyCN
Ag7IYRCkgr1GLIX9q34LVpecEc7Fvn7u0b9fFYp7v34zaOp6PS3fLD/U2+EKWQYsKEXWKDHa1S/4
MEjysvf+5WElloekSZDhzsNV3HRCpJUmX6Y5+AJabg2CriYyhuM6bE/IxAzadYrobriecg8j1w4I
CTT8fo2sm01pR+UIS8T4Bslp7WeOADNkpR91G/ahMW4CzUnuq9qFeNhnLm0WscDxnTrhgDgoZCvq
YD1w63JTJDCDnFZ083IzUa0WLjlU/1GBonk1EEiePIAs+FP4NvjhcGdZLq34EekqB2JM7c3e7IMQ
I8NQk02UrTsPX9KZsKY5+QT4zoavxSEXJ/ZwELdqC7vdDoDi2m+dS4OraFwtX4MjpYMue/2VGhzy
YLKN7hi4hUSleKuA2QFdWrp4ooCJ3UnBtsptXYFC/Sr4H0Kwa4d7OD9+eC9e8g36Mm6YGAVIWBmo
ND/OFiQsdDWSmIuR/tLcui52xdp0owNAILg+9v9AAemrfPvTBZWzNdj6yH+AyOec6N3hY0bKKrwr
H2gh5IVrFN7DwVgzePt2gwy91Dp1fClufbUoP1//7AyV+q5V8uHnA7P9gHRONGGB8XLym7Z/b/gu
mfB0jF/C2ZZd0kbDlZ9lLJybK0CLbvX6+zj6ZTL1+X7Ozs2mDMxQA2B1B9YBOX+g3SsBtL4LPHoX
uqHk0FmPt4LuCmtAh254wbj5y5zC5MMTwhULR+Wz9yGCvopmeGx34q7rbhfWuYcwTAQUTXTEO6ov
8W5ew51ElKOPHWD/YLOd+ZuAhYSdAO9u9oHg5Gt65YELLwvA1YUXtFR/51Hk8w2evSBLKsuwyIrw
rkEaEZ6UgbyDXb5OR5ReD4uFjOCWFbSDC9f9KnoBRIM+qQOJAAx4dsAxHjQEE0n/uxBRDQ+pDSqj
OaAeg0+TObHkIbXT+3vIlFA8yXcrB/0XsQdEui2d0PTg0ZuWc+FlfLF6f7mps8NO6qQ5zXtCKh5H
q3xVXLFY/QPHhkMSs/avu0tGmV+dGb9c8SxASH0c63PEFVs33wqP6GpvWjvaVtv+BpzmpXL4i3Lm
89XMs+gwdH46I9Yf3E27pc01XWmv1m1EBwCPrzvEhbf/2+czz9Y/5F7ACxNXlDq7m50C2idnxwxT
B5y4O+Zuub54Mn5RufzylGdLOoc3JsQt1yQnFD+q62bd75XnKqCGNl3zDrW0x+oUe/GSTf5+ASmX
Lr0ssE9p+jQnCbRLLq3RwHWya8k1ZjgCnnqqn7JdvxHv9KfwEeaOYc/5Fh7qRO+osrNHrI2fhrvQ
87Wribo72EhgdkFc4Myw46SoK6iygLYdY/v7O/4qQP7yss4y2yE0/9qH2QeEE+IiVcV99x1sirRp
N0vnb2o97XvGuxqfLlz7i3Ttl2svsenT25ITPUXZgLc1rrR0FT7lK2b4JNbPy56D1PMdLX4mZquL
D72s87OgZ0giDmNMFRgenCvpDXHcdoochXf+FZnaN5NMbXaaU7a6qNn31YL4fKWz/pcx1Z1k9El4
VyPGhO+C5GLjituImyGy4OA0M0BKdtLRRfjFFdwmuBBnpa+2/OcbOIuzIMSAZaU86gArZZGFbWY7
dRkU+IqbHKx1zIyWc/HyVvjiYPnlHZ/F0iGcdT3s0vCuD7wW4gx8AYiqqOgwnNABRb755UfOCLJR
VkuHbBDW+YTAAxgUaH+sOtdSVtII15iJnZzCYVs1rm+/5OgZuVG7p0+UqZt4ncgX9rC0hKTfLY6z
kNzCejfagk+2CDKjd7biNHxUVzXqkZfkkL88BT99nXNHOpB0eTmMYUh9PTm16sjtypzvJQY63Sr8
KKBQ25iagLLvl7XCCelB4o81dww20XDy0Qy7sF4u3tFZwEYjEH38hDsSxlUjUHpi2ZJNa8wgnvMP
UUH/tXaQhgCNBcjct5XdEkzljfF0We32y2i6GL8ZJvLeJhZtv8aHWUFcAzEJjuNnZJ8izCbs9i49
hnc5FYjgWYldxdAWvLlaI3Qcyt/QwDgGO5MO0qp+0K46t9nCPgXzu0rz22F2B2slT64CQKo/pQ5P
8PuApny9dP6+4bNgClQ7SMxiCWjo6Djyd5RjQINjxPBNBfJseApjtQps/o2p4XHcuZhBbkJP67fl
DsOVYAP1MCbyvSMgF7mTBDGO5PlSkvNV1P38Vs+iLjYlPjAvbhLjzQz+se1/0GneSHRsRqzAHAjE
w1bDE3kjrH7/fuSv34+lIFAtaSBdzxYX6knyNOpUyKbhYA5l01M95W7eje6A39az78rbeYeDEg46
qtOgA4UY+otf7MpLqq1fzcOITn/fyVmOIA0YtOjLnajrdjtdIQaZL6oTx7rYTsNN2p2M9IqRZ+9g
En9IvTHc5Q4jV0edcN7ahKhsHBU0gvtVubwrB2hGJu2G1+oufMbz4ZK89XI3/xqS/r7bs41Qwg2K
q5BPpq6DzZQsiwgY4cpaFytMPSCFe//LD3W2kIuExoJh8nr6N1h9uTusmYf0oN6fpGdq+clW6OTB
8HPHN2QMEpdDOpRX5qWluoTa3z332VKN28QXoO4ztcQ+aiW5qNUHm0Fh+MyIW+kZlDjg4f60uoyf
u1JyZvU6r75F+u73L+SnQvzv7uTsHG9gAhXSwAsRM/QGHNh7p249Gzc1rTAxRlzlQ2HzDihVJWXg
ZjPNzukgOFO0hmOuI4Pl+EC/aBw3yrckYeJ/yOWrkeb4tFN4JBQJ2/7JAhUw9veW+V1uBvB/Dz0G
d8oRAv7vn0b+MgQAwdBE3cRocRGJ/Zx4DdocVHm9FH1eGr5EyQ4Y4uQNxXoQPDHZSm4q36b6Oq3R
jtio6LXED4V+ixwZlD0YMY5ioqS0E0Ncp1YXW59fZix/39z5mWikZiJGHTfXt2veae32b/24px5T
UBSw6TVj8qeie+PMt8K7edeFXhR6Fm0md7qr1zWTxUvL8MLr0s7CFowaFHcL7ki8mTCesWUv8YRr
fUsZAxXuujulz/nVpavKXyapn97DWYgK/x9pZ7bbOJZt2y8iwL55FTv1buQ2Xgjb4RBJse/Jr7+D
PriVtlI3VDgXKGQWMhMhiiL3XnutOcc0euTnJZ/aeCMMqF1U3Nb6BvKzSmqD4IIRm1YRuuMXXsdY
30hEQFGkXBsBXGphGfiL/u+zop2tPVlNKpgizD8H2tLVtEUxz0nECx7ozxsOZJzm+mderJq/febZ
8gM2TYyB2YQHia4HoZHDpqRPSOlsl58phqIDgW1HGZCeT/8vcTP/mLz8/RW5eC6SJF0y2QUUBaDx
z1ckThJBlJMC2zU9zNqTXqUVm7oJx8ueD+mRsCw/jo07nZbFPaNJvI5XLuDimv/tAs7qZ2z8WV3o
3APVx4yoMn7WHc1PHxQWkaOTXHnGL9da3z7ubEnQrGPfFn3N0+YMxjIMHvXgcKpuDXEO+dkb9a59
AzvbWSvYM9G6t1z15IJsSqna7bHcpe2LIa0qaZmXTrgk8CIISMRS78JkFbR+OS/RqZPZ6n7M9oJy
pReuXWyjwJq2FJHUeZ1F7eevFVoF6v2Kxr+8E9fBXXIL/kJsiBa1CVBnFo6lIluZa3F3WnP0Tg7j
ToJP9oGzO+fkzUAAz+bv4CH+g99UC23e6ZUyLOpbGQbgdh70EjFT7TFOcDsyXAl29Hhc5fEjrAfO
LojTT3fds37bQmLbAwLqd7l/so1dseyWzSH3I7t/+Wjeabfj3lCp/firo/jA4DDBbxoCSeDqxIdE
sk1hpSirRl8LhS8CLYtvU3T0sd1zEsij2z5GAA+fwTExg0PIsVGOkAa/yT+l7nZGi3rqamJeu6iw
zaM3EG16sQQMug3pa9lSKhpqmgcmdbTsybeK9vxphGDq8Z7qOccEPsYk6nmEG5qE1Sr6GvGlP6rP
hWhhT3sbkpc03/bBn7JFFF4+MwjEYFzhI3aHooK8+9EEGyIMBdWH34M6BjQnIa04+k9+yoOVO5Wy
LEp/wMkb+UNl94jpiXoo/DBFvS/aIxNlN1LsYCvHrlW4+Cw26o1IJTisT4RDlT4YG2A8Zs/lZ8FG
v+0Cx3zNNoYBgXKh/lYwJ5gPYnQLzrIfXzoGdW/6by7guMK4SDg28GcEZF79IVg2LHsmCnPiDthP
2mB83rbha3S4td06uuXHyGPuuYtPG/JUVOyUZFy0CYmrqgk99qPuDmFyXOhHEMOib0CZaz/i4iNR
Cy6S3akg9AQ62c40b7rioxxxOklP/UuHoiPxIvW+qryGiboR936HdfFY7hTtJUVtOEAIrfGqSLDB
9NfR/OQt07hRho0oxSRX3IBNSSDkTd2ARFFuquk9a29r8jQpjkTCbbT2Fj83NF3M08NTEI++Zj1w
bwzJ7TUFf87ROw53dXsTdDsrfA0BrcxixMnCI0zTE8lgeXoKBp+HklntovQTCEjEaXkY9iF2B39o
yTKDjFykLul6/KwfTafCTmND9ivsYlmV/igsNXAkJFrkTjEAioJLtI7DtRwVC4F5jmiBmlNt47hE
+pfDuMn6XbxGUyES//Z7MDmaSIDO743ysQbbVU0IPtQ3+d2QN9Np31t3WtnSFTvAhT/dEM4nb+Rx
G5/2CL+do3l3JFoWAp+iHBT1uRHuU7DXrddxpwf0Mlig0k3dvGXDPutBSag7PFY4ahzrgXR6xAr8
mu5o2GXlgWWU8xHl5KtCTFuLnkWKBdeoBr8ucltXOQz3mY3PclGpH8mRAgmA3UAXI8rwvofQRph6
WsoCnmTji3tKp9hXfls5x590o1tHu4WLEtrpgIuYCbu+yhNHl1eF9RkDplXv9X0Rb5TbAkbWyDpU
F4xtcEoxVOlWZAgsTlRFUcM5hguihwzT+3RXxO7U2wBjJlSh+PsS61PV423LWyZ3v8NapesD54Wy
s34P76ZxfeT/iYsEJcewtoJPkAmt/NjqpoclhzeL559qu9R2Vf7WlpNfaLeo7nHM+qfSDe7BbkzB
pzrQNAQUIr1J+LSweSW2QXtJuO/UZ02gBgYO8avtnpj1w/8ZhnVeHRpEpCptn0X+biBv7+bupxLt
q+gpDD714tClb1VvZ0ntwhr7+w77VeX+q6bXSPSWFShf2DJ/bhqjaFYiIv+5+QIct3MKawnJslkg
8wMvE4BQb1wVYAaBMLrTo4mKsIbbnTPwm+L2Vray4Jool1KvaF31rTRAIrmotJLSN4b7pPUGG7Ef
xFvwwsptqrh5eSOMBHrWnkIrTvoDjDBKtizWqLAc4UoBIV8sIPA6SUBiLIUi5ufXy5Ku6ztQdgeQ
JAVxwqLH+CJ4q/+w0oAOhOGFbEOyT5otI5xAksPDB+eJnhcGpKXlKLd/v9+XT//fLuisqhvT7mQp
uRTSHO8cMnCnYte1yJjt6I3QTlsdViRq44oqXXomEPLVP0Luy6wln1cDwebi6V8/Pd5dWZcNFOVf
1dC3zrNwhKHeFdp8ACIoptvmc3kZQH0pHGLRj27HZFq4Q6GgPZjtIWUKfaXLePnXobDWiamhGyKe
PXxaXp/UCUIyN6Nv6MFQ4ldeSfg3oBFzYZ72swPSTaVPQX8lIG0RL3uBpHVnZCgO9gILzu+//zwX
m1eKRMQ8xHCU7+ezaqLKcp2YxfmeFKuRy6DaYUib+tLoTUCqvMnr6Mokrn5c0Q0wT27ZOhnTSThz
savISyAEvgRE256H8PIqle7nCOTTVWmafOnX+3al50Puvq21MtEDlnxtM3N8ESQa8zSwTRxTdzoH
uQEekeCJ5S2tiID0stMND1ZOA47MSGFt6UgSqAt/N3zDbZ2//BejtvntOn/ClHnkq1o8Yww4f759
p8IY5FBLo0P0pK6hc/nTkorwV7qKl/gRnWsJaMr88vzt886OC9JUan3T8Xm9TQynjwiLcRv9PV7+
3to0KkBsu2sXZuoLH5JjDjbY9tgpxHfiDogyGDPO9WsVvYc9sL2DQCDRDPLOovIJgL+ayKdc/An1
WWxvoKoSzzuBLSP5VAl5/Dsvz/ygdwjCRIrbvgavEgEW1KwU8LOopX8MQIgtMIot5O616r1jvwtL
H3kL1iQyUME/Ai/zFL62AL/UJmGiC38XPdmQKc2K5NFw/v6eyJcOp8q3Sz87l4NthnMOhO3wtMM7
m1CWozEiz6BunehX0+6VfB3Jh27aieycp0cj3/OCOGg5l2m0mqwdfBN7GHzh9v/7ys5WfEPSQzUN
uKk96sVq8ozareutPrhDi1PZERp3RKwJFcc38dshCXlKV4a005S1lPmS6WhHm25m5pqb68qUS4o2
LD+yLqKDMVAcnL0QYdIdhyqR5+UFT+1BhcDhhog6/Z7RN9VLtOLWYPwNXQnQB8/dqCxT1GWxPaEj
pt9IoENtj+2VnrRyqbnz/brOXpxAB2E/5WwFhmybyWduOTTsfPyYj3PciUOOuTXuouwROLhRPB87
Jzo5Ze/W49pEYUSGpFTcAknniMs4JIWjN8tcTyK2QjI1NmG7k7NlGXrwA688h5deoe8XfnbmFVur
1QXraw8j/h3VFIUIbqRAuVNjJKtEsXuStgwBAQPqpqR3Q093YKC+lK9ZupbKEMzRWpB2MiKr/yav
7GLP9NsFmmdqgyTP00I+8YuXbv0EjBcAtFLBlXjsiGeLXaMFS7cOYGg+GYk9uu2dHr4MHAioKOnw
IrjVsYF7SrzMKwe6Hzk03VOHEyV0EzrSoStYe23iX66su3GbSovQvVYnXFxVv3+F884f3NAMHmbI
hNrUN7X4a0Sxnh2KXKQPhPgScVrBZu0BhXAqn1dsMwvVbmR6ANFvIbdsVUIO56nZfbCF9s7rpWOg
0nfWa2Nsx2tys6+S7nwTUHE3GxiWNZg1ZwuAGpNDn4xUtBPazGI/uqZ6R0mrGwAsca1xXrKgUzHm
yOOG0NWxXKE7Kk8UqvUqXoNkiEjyyVZV4R2tuxPSLaaswFJPRFsLJE5Qy5f2VP8SoisNnIul4fcL
PysNg5w+Q1Nx4dXHbBMJ7YJZOBY7HufcJ5HKnX1oueaiGkwyqLc2IPaTgySiUq8s7xdbSXj/DFMV
obTAZPm5cXcWrDMB/gLrFKEztrScfRD2nMerbrCCwVX/+3t8SbQ6w1r+84FnC1B1TMxSS9rwoLRA
kNCNuFroDsydBbd2Ss1NyZKIFu1qtspIV2ryr2/zryeGrzmjbEj4+/phvhXChtZkWaVz4/Pyg7wF
NJpZt4fA2i8+iLpKuwVhGAw7MqeyxyUggr9/94vT5vku/9+PP9tL8xYjNd40Ph75KqIgR/KiigOg
K1PgTl6BthyzCwgIJAAgQO2JNVckH+0xoiGwyD0O4PK1HeFiaf79os7eIvZ2Uc0jfhC2nOgN9gNG
8gzAXbywYq85WMA5Oa1odvgkejH4Rj96oXtRNjt50y+v3qKLy7yhaF/oIEU9b22ODFKLUe5pzNLz
nngad5LXS0soVVUMqD3yNAMBl5X5EQmQuCyzLx8cVyVmN+qKqM16Jd9YSGSbHYd8asErP+GlY6aK
xNKyODqI/7JOZjp41omIggNUcOVGXZvJ8pj4CTy656Ps0Qzs4f5AMdsb+oJG+dyR6KHcf+IgZE2/
FkeuXLucebv/9kBPUnuM4JfNgks2Q9mNXNDQhXs8PUX0LDPtRp9ekBhWDURWGm5gZ+eeLH/ln7Sf
gpstNX9y6WI6mYzo4qhy0NfoBz2QZfjw91t3UZvz/dadLTUm8kjhWMw/rXPam580U3ZAzBy8Er8b
P7NJULtS7MjzOvqv1/3bj3W21hDWLEdZxScmJM8H+l5XHmgStr+C42qEbkC7VIMkD9g43qp4PRpX
B6gGb7e9aYInUvjAVq/nwJTT/tqBeK5Wzq4MCJyGz0iXgGudnz6bepiiYsxmw0O1Inxo2XqCPxfN
f7/n+oU78P1zzs+O9AwjqzbTWXA5O2+ZpDX7QX6U3oFtds/RI3gXSEHxs2A5p8dpApdgG3uAioTN
kHphuKfHkH7jJyTTcj5yLCoOMKMvv9KZh/WWaeQ/8zyFcIeR6Kyrw+wMrZ0W4NASiTyKvmW2Pnmh
207Ayfcm6QN0bMlYbOiWQg9Ok5eO1kgHA5nH7upicuHs8uPbn9Uz0mSllRhxl+dvr6P1G57pdh6P
q6m9LdN3TSSJyg4rn7hGoH/PFYob3Rk94vmg192JkeYYwifBOkO8wVz495/m0s774+LONgMoTGmq
J1zcrHKo7ZqTH/d7S7QRc01G4X//uEvLvKmSg6yjz9egb5/Vz/BKBHL3NOFeUe+l1hfx1vunNf6F
VP1Ah4YRotrliYfgCSmuSE7CnK/iEeEA2J905iuXI13aik1WA1k3USVqRLT+XLnKyRCPWpccOb3N
4lyGHHhGNR8eEA8Wjx1WYmUxj4geQHCypKXNjcaIJ10ECVHr8TupPXTwazruOmvHMxZLsBrSHmBZ
2bxKBuE2ENzmulrjMVN5Fjc9ieWFX4h+tmESUoM38uc+oCviKUubbiEM961mq9a93j4A/hKQns36
TEmFJrM4bTVfsXMv2YmhZ70md1HlYkBpduJzSZYFiQ1InkAPH4aPSVpgrRAQr6v3JRbWD6p/okw6
BVOpcbKPJIvjgyXQD/+xgJ80dfUdSsgGxyAak+10Y0iL4LHx0mfzrqUC9eq15YRufsCYWYw+QHMi
StzJ+vP3J+TS6PvHL3JeCEwksYkBv0j01LoagvCTP93Ppi/Vi9f9Mr2ylV5+Ab49AfPa9W3vYroJ
sC5mbUJQRBVMW5/NK1hS8LiR978RFf34dmcdSKmPTSmY+HaVY/q6jQC3tmcdrOQideS9v3JetS7s
zDARRTKL6S9qsDx+frtmNNqpI33uPhK20O0XHXip4iPnsQRplIPQ9M301so48JHpZ0c9tmRyYmCj
MjAmcNdBDkIKUa48RERijbaq+FZ9Y/6SK097kd155Hp8bPQ7ncHlXK8n5dM0LnPTNyAOnpYM0HTB
R1YJS+NE6dY7YYodjOPMNgLHZOxLowN9uzTLVWG8VqpfWwvOnUTJioN3lLZoCVFnM+Jq9g3YHEcn
Ng40MLbLE+E6xnziZ4Ci/Q5gBN1ZXnGyCauL/LFw0YZl1TKMfWYdzDiu6UQuVRE/7utZFaGbaaDJ
Efc1xCqIj8IF68FQzjfsxkUs8JEerinsL2FS+MgZloJ9g5LvbOmsG0XsOFUK9zk8AYf4G8IMhq2w
0X1ZXyCQ6Z+Om9OdcT/eEoLBT3AifuIl/FNJdPZF7lTvlA+zbEPwon3Xuea79VouxXW0ZPrSHWaf
Ph01fKawktUVuZrXOmVfopXzauPbF9DPWhOZIuIS0EzW/kPyIG2lA3QXx1jCc5Oahfip37Ejp++t
rfoiY09Eywug1IeGMBVfPuiCF5uHfCXtOtOtb61d/EwD/0b3WKfNVyK3XKJOFsNOfKd3tGV6Rb4j
SmWjsWlm9eBWrhW9l1qS33+Pc+KnQSyNqQ0WjwDoeDtRtqN7rBdo+MlVqO+MF2sTe6FjBDbH6Gh7
ZCoKBemuw+gzD2yJJ/LDYSFK7lV/yyX7qKmpmqbR8LNU5Bk/X3rI5SQfxbJwz3vRoBQaGIkuJcdi
SJDbTFEtd+JkEuL7gcG9YFrwJpB/SgFGQO29TNBpyqt8Ovqn1NNJEGFORmaTlx7fA/03caRHu0Ap
e3UvvlQmfb/qs6VKrdVRGgJRuBejVUhetwqVZzO6qQuFwY41zyAE1gJaECwYxRDCcKUSujDgMEhQ
V6iHSZoQv+Ldv28EQnsccwiSKXtn9JSF7kT+1EJ9g0VuLgrLixKHLG0GaAaJs1SXYwWPCLy1OwpO
enP0TNHmsAVFul9ujs3iyq7475tjyCJWxplUQI/pvGXQiI1WJVafHCJtkwW7rl7Kroxl+0gEKaOz
PL3Bb6s8kNDNkTh2E7/WrqgxL7y+Py/hrFSaILcej2qXHGSDyLe1UpK05JjpJjN9M3FlOCciEj2I
SPkj0ASVs1zpAHgme4q9oVgPBIb1pIUwv6anO7uWg0Oozy8DrvIBpxmWM1/fkjJu3SNP6Y5MytHb
zVtjvBaAjxqLNr5R683pZKP5fSZK6Jr09cuC8nOF4isCoLV0XTLg+Z4tsUd89/yvTWhDmbPkT/5M
iqXA+0vCMdF4uHgbXMYEYAyogYkAeOy0ZVvcn4adOtzlIWYn0izUfJvi2VXuAHDYKfERTikCONFD
OgW9hBukgQ540DSMRzERbW1OshzD9g12ZVpO4njlub5QUP34Uv86fHXdoJYSvxtaIALP6fMJxZql
YNXQPxVlW0VkcuXAJ6sX6w76Jib7FWxm46yKK45FIFRTJdyXsAGznFiYoIGQflqY0vw2zUDIkk3r
RQpUu+/eGuVT+dBaWxFvpTllj9wqQlhUpM6Y24+7k7gkbJesMrOHJmPrjwFHBXU+Jf9OSEA0irs4
eouk3ZfFlEgobr8kra2QUJmnevII55nnVnSxAdEgufkINd4WkoGr/E9dPuSjN4LthM7PcindueSR
gU2Oa7gKX7yMSvb5c47BLomIk3UhlS2KLsZOzWndNHdVTJ2xNIPlUd4qWYy0a1EEGzH86LVbAY2J
Kiybmgb7QY/9Tl9P0Ry3ttVnHUlhN7jRYv9IgADakuhI8I2eLhJOfQM5OPeJvkuUN8G4y8tfRvks
jO8kWTpmaFDcPHfiu6SuRGkjh7+F4YPUrtPxT9Z/FoFsN9NITMIm5CURAPp2cCPpNBC3IWLK7/qn
oYUKbz30o0/md38CDhTxhTqvIj+huw0HD/8JLt08vykbR07fIu2WxFIH7OqiiB8SbVfSmBuxxYQ1
TJinPt6c5gAr5ddcy+pe4bdGi8f39qT/ApSLD/2+IlozeDWtV3CWhXwQp/cTg8+MQ49EhwMRodnI
C50EalxaHqEXunnXKYdTeifkb3l9GGilK6qEuA53XLbsTn5hbpXjZ4zrT7iPxReTRPd0+HMq1iUy
JKwd9SEutlKNmMkW4k3b/7aC36Yc2W3zZ4g+9PghR3/YRzdH/VfV8/M9COILLgND3R+ld9N6UNWb
BshF+j4l74nsJeg2Tns92WWYB2+k+GOGo00W/v/bXvOJwFocpcc4uPIiGfNW/XNFQlrJNs7ar4Ay
P9eTjKoVd0afC/f9evLwUC9V609henK0N7R1GTt57jXGnfzaUQw3c9+k7u2jchAJaGmfFOltkBIe
qTVypFnJyN7Vv5YKC+nixHRPUHZCRo69J7crjbgz/F8pcB3r9N4rS5GIABB1OKQUBsFIEAnmgsZz
IwBliuce4sgTXYW2wWnxIWkfZPExU/Z6uuJRISCasjzacyC12iUzJ2gisV90LkYgK3uU9K32YFzh
UKhzG+Vft4qiR5TBvbOFn7VZqqnQglM7d5CNFVGADFfIEz8uK8hQrrY0KNGPz0w4CmMNl5tO8lHf
jsrvU+jK4aMlPQBWUAl6seVF9nhsbyXC43taq8GmxR1a+rhPtBEt8MxF0E5PJI2j5TKkq/aLS1MZ
xLSoo1A5WSYz25/Fmx7mWqsV6TwKOXE+2kiMsZkIIAqZ1ci3nPfH54khE5fKtlEuivuEY/E1acOF
XWPW9P5zGWdNSylohTaOcRIe36oV3IbXOZVpYe3m/qCxIlKhvjKOukTb+fGJZ5uvoQ/5ZAp88T60
yfoRWls0nHqvLC36UbPq29pLrvQZOVfND/PB419Pzj/f9csU8K0FMJrkYghZ/D8aqZnUF2j7AfWP
cQNIDAU4QBEHSnwfIIpfYAzswEJdnzlcu4qz57cfqqjLJu44oHo6nRzG0IQQUqHTMS2Au2DBIGB7
PgSXFfGAzJAX6umVJyB4u1Jszr/t3+7HWaVHpqg1c7bR6N3VbxQIj8Zz8Kr/FnZMO7r1/7ApcR4y
5CaV8MprfO0x+JpeffsxokE2yd7mw+ejqTZtm9tpqTPxb54Iod8kQG706H9lGTbpAdL8Nyj7xC8h
xbdPTSqRgBo5DA8toWL+PGYOvfrkWPeWO3qqh5S25G8MmL1r545LisgfH3127imz2Or0IGJ+zLRN
8qUE083TFOy0/FXVX4Lk0EX3gkkvdqOF+7DfdLMxdyPFv2B1o5478vLDNynSzTDULm30RPVk9d6U
n4aMIENA0MQFc+nDr7JaGapHzmu1O9U7CQWxupXJoLyJnHZB0Dn45oV2oH3498dJu1QLfr+3Zyua
IiRyZ5nc2+5DG57FaZk9NIfycbK86sZCvnEXo71DH14slH36wraLruwgH6oCeKkzGo/l0c1Ast0Y
jwXp6S8UGimWqJLIt8X0pjD6Jw8VcR4CbljEKLVLL3rOXuhITdJT8ZLNnVAFudK7lW3F+79/t6+l
4V+vCuu0TgdZ1JAA/FytrXbIiayxjoe03iowaAXB6ekHRSNuHdMJ623YvbXFAlgz5RSUQHKxvk7P
Rm0u/n4plzQ1JsATzoi6Bvfm/PDSEDEXSfNIe5ZXtt1WlO/E07orVyNFv+JIy5Rly9wiRqdqcWJp
J504LK56eRvpyxM00jH6qMtHJidH9jnFTSyXtCJN3ITqM5DP0NzG3fIkX1lsLk3Hvl/2+fHkWAtR
QFgK02hiAU0SIl3A68XvDtG2vqgERyHBaviEqCsqvIqnDuB7RbIUNe1K946xh2ahcIOQ0K3B//sd
vbwU/XNHv8Sb3xYFWTvltWpwRxtCMBeSuerIiuVGNqQd2C2in22/+m+WhK/T0flT9SWDEIHOifye
P5+q4JQMqpZXjHfpgQ+JSr7cb6xBabBX5G0prnJxiXaVPq21Mp81eRcdnRrWZ+xWKmFd+SISl6Z8
J522prSzNFcixFH/ExV/UmkFwi5fx07AXoI3A2xYbHKkWsaNp05egwYwpYNovoftdjKcSvMSdMwp
OeoL9pyWvNHM1Uyf7dmqV2O5qcddw2TOJy7LyDZCc68dibM+jOOzojyYNI+EgdzltgLHsZBylOlu
cm2CdclXaX6/WWfrZzCkiiUmeLagPUSZK7p5/VbCL8gs9kwGg3SuUMpTH2NWX8fHu7FdI2VCCkUS
jOxl2FPIy8nBIRMVuby2ul98hpgsqZoqEYFgameLXyCOY9KlnG+Y1JMIocLNchOnWfYfxHsbgB0f
JnfusF1TUV2cbH3/4LMCTpDMxFCwnBxO8YpmOshet7tJB1jZ8sqyQ6aQpd3gH0GvSZzutcHafL7/
1xP87WufFXN12pXCUGLdJYuMOMMv9eNCfp3F+dOv5C6z2yvL3yWpo/nt+553l0eN9KW24vvqj3DE
nUFGpuE0ws0NIFSe0cb0AE5JKU1Nu5cd6LdHPyXAcJH8slDi29GfCVdE7l1ZQi7tfd+v6mx/UKXE
HFE2ASfwSMeZe6uGq931TvU/xMor457L78I/t12fL+fbilXmQt4Tcs+hGLW/WnvchVrzIL0h6ycy
0rLlx8i1Yvsj/DPYk7gMRTdgsrIJXhoKBxoiM8rx2qN4yff/46c5awaVAmFOmoajvHbJa1EXdQbi
oj/aQUmHP2+8AEQuDamekCrejcAJ9G1kp+F9BKwsdDM311b9rG73iZfmpyNIxsbXkghI4/HfeZFz
9a2dH89/Pb4cuVHOzh6VcwR2NCla2+nwp6WjW1mPkXDLE9X5tPC0m75fRCoqSm+0fCImiHwprZW6
nUkyV09h8/Dxb9dxNpzM4pYwEhksbQ3Qr0BrhHw8/axg3TuWaStMKFnFrtX/6qX6H5vGf7792fYz
SDnRDcp4PFjlqp/lCVlN11byVRKi4vgxwp0r6O+FuJ/rZDgptCHIFTTdHBorIC0ESHasek2zHXkG
H+Taz+amsS/Iqy5w5zB6JzBWjepFjXtsHphTEdczqDdpv7HilTbXcnZUwurui3We3pXJ7try9LXq
/uu+4rbAp2NpVG5nT6SVT9FxlJsvZkhtFsSFQ3Gs3gPSU6py1TiiTXYQSUxWvO1P8mJS3Ti1kfQO
xWJAkaa7Ye8GrtLYLK5WuEG7abrVS89/9avhwASiE/YlkcNEyK/Qb6F5eokmgAU4Itaq/p6MwG7n
vIC7Kd8PblnfpdrTVND9I7PN7xWsaTAaZ+HWtWXy8n707ZufPVEkMJ4UQalhKqw1r//sxBmWRVQc
5wKmPy8ijD7RiQ7XztgXB6YGcjWJuCJFIeLl58p06nMyVdoC7YDkNE54K9vCe+h1NqV8F9ozc1i8
vvnOf+i/f+Z/PvRsD0yEgmjovAQOCtLo5EkzhDDN1pwHnk087pSXtyS1azY6ZpJpypurzKuLy/+3
b322DRIam5E0nbOOfIDNdyBtAZn5EtdMO8Fh4P/37ebiTPLbXf5Sh39b/wsrU41B5y5DAI2PfhR6
aT/Xri0nAF4rxsbERcDDAOVnT3vjMRFXg9v/nt5EizYh712hbghMLR+uMw0uyboJDfnPj/HVv/t2
bV1b6sNA1s9hTP20vY9Spx/dkeS5lHcMz+FNl93oM4t05GjikBqU9ygxymE9nF6QE5gq7uFDojyc
zJVsLSYmRr+EeHkSdqbsEDqG/3TGI125ofP+/Jcn6GvO8e2iSbEVpVBFHiWBtTsthxeighvmOC4e
6tuaRSD35FW+DcYD2bBUlmFGf/DEi3ttyUJLfuFSLFmcp4BolTB0/HyDzDwzu6GPMdXG6zE+lIGb
GwtU/fIusXbkUYVkSXROAHlVf0wBO6crQaO+HE6LtN/i9VhJy/b4mQWFF8zptpiOycTFmU7lPzzM
hOmjssm0FWv0xK1XF1Ui7RXezWIe5RWKow30/5LSSzMMyHq9PPVECtE0Bcpj3JTRndEsa79ZMgB1
siFZ1OWNIq30475iQO4G6a+wus2SVZgfDObfmNaOXoObeMHKi5BX0b2EZGdiGZFi1k4UuejftcaL
CcfVyZpfRD3CEWaFZrjQaXMHQF4KGKeRysljeDTSwzHZjpOX1Ty9zUoO3sturUk3hryLFV/nvKJ5
HHYMzctDn2CUUPTN05sF+B9hRIDlYdOQG4PB+3mApR8uzPsps8PeDvWlwQthAseLdxI1/GQ8kcN9
5TG7WKxbigJc2pQ5wJ/rjbVUJXVjqnHteselttVwrVls7V7uWygbRkex3L5wRP4xZ8Gr5Y55qcz4
9vHWmTJDCMcskgw+XvUVEgTA5pBKuh2A7ksvYrgsZpPORq+IKm8Pdec0xk3xGkZO8preMycdtrXo
xtV6JFph6MKnJvxV4y0ld0dxNYqihNQOp91NzwK2os5Dn+MRanJiwTdTvk0SrU9IzXqvMvZRAjXi
qRHXlXYnTL41LI3prY1ihxDwSl1bwl62VuAgBFDluatynrJ8IGM3BI5LyS2xigWxN8V9A4FXc4r8
DfwY0uyu8HSsTRYZ4kvijxXOq85VRdClE8/3e3hW6Utilhpkngr3pG6vrZeiRUhmsa+qL7MeKL77
3zBiSK39zzPzJf36vjQd61RQM0asmFndmdL2G12tzdASqiWZjdfr+Iszge+feFY1VY0EO7LmMZmF
rN1tXGIe1OFyjCjFSND+L5qj/4+PBOWLEp934/z43BPLLJtKPz+ZumnPQBaki6vWAX21jDfXVSBX
P/CsZCAFotSKehDuB8I0BOpdMHaehSlEICbJZemSURX9fZO5WJNZyj9f8qxKOBoDvrKAL0nShxc8
1XeEOXrCnokTbbjmkVkTdBD7yode0LsQKPvPp54fmOuylgayWedbe0TF8D4JiEOd5KO74Ry9UKQP
ltbpIdZd8ZHggYlYPgGz7y0VBBQakaC1Fhj4gIT/AMtF7dyM1clYx+1mnNZjuAoNRK+8qk0GykNP
FmkaIDF8jeo/TfYg6wcwMG38Wcbh4qS8FPN/PBDZBTg+WgrB3YgFhmgv3WdNAcBQlcuU7SYdwY9v
hZKUiI92x0Sb5aR/zEldTjbitI6TG/Yq4xngNTHhKPEkN7troOagMKseT8p71wxEuHYeoZALoUgW
p+xBIC/4ZLSeleTMDDG4nNgTm1U+b50EvLzRZBa3w96aAE8sVJqN3CVqxbp/kXpmoceFkdwea98I
13m5zogXzxMmycxniq3Qr8JhJ5w2WbRupt6p2dIIMmwQQZRuM/lEyWvJHoHjlS4AoKh/lwrWrPlE
2k+ICh6vn6WCkLWtZUYMxmdf8jzQkguviQkuddjjy8cjua4lQJ6Uv9+Zt/nn8Y4frwICKyOeiDxZ
t3G6NIg2jxbjkIGgHMJWvdTwTBzdsuWKoClE15g8QbixpNt2eItl9gH9PhN2aXFbmEvDmzYJ8uKl
hFAp3QuJfSLbI3UVrAb6HbAHBSU8AT6Gd8IS95bvdcJVCdZRSbypP4FNkmSKiG9yBlAztCt/i9Ih
fNJUL1Vs9cbw03FjiCjFa9QjAHSatTlsinKvN7Crn8JMhyezNeX76jRiET4I1WOKuT5DKk1sMJ48
V9OcUn00xXsh+t0VbyReiieKSYwW3XUC9NyBPCsiZ4O/iRdYgvx2XrmJoxy1QxDOGns6yO2ciYwe
iNm0sglWo2aLN/QeKcNSNIHXYLjmhX3px4efLWhJHBfmJEZzC6EL4V2bd/pONGzU3Sn6mOGm+0iI
DO030FbqdSUsrKUl2wz/jW2wGzk8AAdxScheaQr/qvo/nJ3XbuPYtq6fiABzuBVJZclBzjeEXS4z
58ynPx9r4+xlq4TSwgYajb6oLlLk5Jxj/OMP4WMBLy9aSyfxGNI4Ls07b+XvUI6pjxIbAHYm5izb
iH9jChSRoPSVVR8McJSjdu+jckDGNawmPIiYOA03kXVUT80Wp5/hXr4p8lu8XrzabTE+fWqOKjXX
kmHOZ5Ot8odxn7nS42OCd+e1DfhS28QzwvCUDwaTzD/Ut29Hadh7UtRYUDmHuSje1HONP5D4vSV0
zHwXJFvXHMw6EYwsRh8rBiBmQpJWZbNlllZMtmbrpVtAguNbc6GoXcOjLtlE/LjBs659bFWCh6EH
zR6nhur6ZkFs2SZSIVSQwuyY9QJTj+xW6BaWtUSUKzIeuZc82zdcnJDIfhrsGZmPN/S6rRvIa2hX
rehMg5PcXSN/YdX213pnHKZJmipqpD3idvxz+/F8LZbl2ItPXrmsiT/LnwpCsONN1m5leVVJx8xA
z/Kql5if0HSrtv4bliDfZrRMDwLDKbw50O44HTP4G3ODFGprsFnrLr4944PyBN4mdouMJ22XJ7xi
0pvioK69XTjtdPFYTkvT3EjCreU9C9goZdKrpb7E+UMvPvkJ/HP9NdIBGY0nJndOItIDjJ2tV3jN
NEc5ew8wz7KkR5g3rmdBbtH75ZACn3cbTLuk/rMSOJTb2xyWjbEXsebR5SXWXKtMO3QVwZQARIP5
MAaMiLCoaUztdhR+hy2coX6RYPNUegG1bGIHyEkU2H9dfZL9rzr+NXrsodVz0uxC/NGCraBuzH5T
aDdJfRKxTLOSA1EcsrDx80cluouVZ0Wbp2JwKrOvCauLfBF8KdmW3Ferc8itDHByUBYi7xzjPGGd
W0/MlWwDL1NBewvFlw6vJ0nz92alryeoYg15FUP6okc70V/j7yurJIuscbTyPtVwpc+8oZ2lbPjb
CrhTcvfQDts6e+c3We+x6or8KRRK9nBXmSfxZEUv+Qupywxtq9Fhvj7TjqAnQb2p+0X92v+CE20Z
s79WjgdTiSx9vC1GntoijFxZX+sP2kH+Nf6CMAo63ZC1oz/y37DAQGYXvvlYDifMc6wJTtZWH549
60ZWZ7WyZhL8ayuEnUDGZyKEn1xOlrhimxbDYlcynKJ3FHE1li9++tp2u0jb9shg4ihfKDGHu0WC
/Wc/3urlRtN2fbTPjXUJX8o8heGj1qVwrRjwdu+pPPuQOdZjJ6/Zxt7QywqGPfpOI69zCVApOyb4
jpneL191gmGfvsTjscSOnHlDb7cCbEiag+amL9+kYBlpB4HFo3draejXBWIwHd8Ijw5LhFPoF495
OC4HcYI0aKCG+O0JXynUvaIlDGnAdC4hYn3Ob4M/OeRrTwIjrhu7jT6JsLKrBlkd3XwV3yQ0+BhO
21YKMSxB3iTiJytzAp2s8TMrt+NIbpyRrIsELq+AdAjJa8Hbn0BnwHdzHZrmPFIZcactqGp2mb5q
c5rGtQC8hVOtzabN1+xzo46eo0Xd1vGNzP+J+8FjUe7C0pk0R65WrUAuzQ4jdK96hvPEp2mrqEcZ
+sq7psocdfrFWW3Iy7TdVdlHoD838dHPXqzAo6/b1ers2B+E7Cp47b2k8MJr74Gk1IeisM2PGWQw
EEPsw8l0QyIsjNvReNO9hzi+CZed+KKhHU4PMlqDsbvNgi+zm1axccBpWxofxHLLXRAj7dbJQ5lv
iKiA8bhRMYZV65Qi8KiyspPpJdRWOG/J6iGPHnrjrsRUWl5a2I15gYvAkPR2OIJdf+cNe8l6Uoy9
v+y7JYr/vnwujTtL3A2QAZrwVmVbzraW/5S2j0O3y+svyRhWCQl/5UdfGbgmkgnYvhf+u4RbXRdH
dtk9Ws3KM09B9Fb5QDbYV4+dI08Y1TlyyEbxNCEgm8xDqiBZU7d9uhut29F6FrOdCPipbDPvIwpW
vX9X1ZuG02WE4ey9K+WdZb2bwOFh9yiUm8l3R2wo/ey2InE3G29VdZf3+yK9aZRfobIp+kVpHuNw
o+uvHkW8kj0iKpLaQ9WtCzafYju1jKWjm5ZWP5gYJe8mcoM0kpHWWXwsgm2I/Ye2Co03dUR33x1T
sAHFx5JqzVslvXZo1UX2BvyhVEevxPmQXesUDk8K8aP5UvIwe6M3wLRJLsjsuxeVg2VibbKpzWMe
n8Roa+BokNz7zTHz2aA1tEzxncUxsRaEdcSC78EFmoUkL+EaB7PRezO8xu3OwqZ7WCcKxD9gC99h
R7C9ZjdRvQrE+O6BkBqYzLjTCrscPuiEUJx4SVApVPIkAzM4x0UH+94I5afCx+b9ztU3SX4Wmles
IxaVrGFv4MhYqXMAQfPFf1LA5NWd8sese5iw8MhjyakpqTLUIkj17IYpbq+9+cAz/SzGNxEQI0sE
CIiOUydCSdUXgrGvhV1K7a3x1haMnznVsOWT8NmGrFs84/dWD79a484jBddoF6SoM6hHQ1M+G90G
BVUg7SrhczSX8LxgO5OTI2ygeabGq9jUcKWp1sNbuWcsd0r4lVa4MpTbCLto82Ty69u7RLOt4M3I
7yoiq5RZVSiL15rYvzHRudJQCa+GLSkzWPhZadSyCujUBclJOrVMyBD24nvKVuTgHPBuTHbEdJut
6Fo9dqFj/3nds3pMbtVGhByZnNSDzCHrJp/QZ4cFmkwivThf6G+AEa827RcmqT+ve1ZZTWKANEwN
ue5qdC24RscaLRcmLyvhhVqV+g+TxeRVER0din16C+87O3mGWx60nblRVv6rkCwilCrdXsbvHu8h
67eOjw4DPTbS7dXn9Hcj+vN+z7gZARHVZjO/H5RIreuvixsQFT6JEZSKydgaDd8VWOPvXuvnFc9Q
cjEae9nSfJrbEQo0U3DZhgZsSfAe+L6klY+oUETrjw7u4cql/x6b/rz0WaelTnqYZAo/VtYdFTIT
RlqGtvFMdwoBt1eoGtEqEMgF4x222kuUYHe6vIpD/o3l/ryLs97fVww9TkTuoqEiQ8ZNAjLHEP0e
tK9+KdbraCTMQxz31+p+af6bf7a5XBkXAZOa30L2cfb7lVbsA0+PkhPD4COxvA+1m23INl/HjySd
m663mZPnSnFZ3v4X46U//O5/Xf7shzdJT2h0EbMX/AqfqU62/n30WbAR6G4l3+KDuIhz+FviqZKe
w4JS3psZ7tRbHCjVbdv+8mXFVelJhupV055CUIkahUmA4BTmV+Rtca0lBGutTmtPWypB7zQkufTY
pXZUeiOYNQa5uXcqhO3IwDz3jl48YX9qMLt4FK3j2Bl2Vjk+AAhmxwTSKLYiP3kaVpD+AWWO6B/Q
dzXDaWzuTYx7e/l1HADI23tlOpqroEU6gtLh2NByVoca2lDUO6bfcFgoW8/YyeWxUffaDMTUd4Gu
2/H4WJe/62KHJasNE2x8igymrZwjnVfdyy31PIqXRP3dFp8NY/2YmN83tYAWFXi2JO+1HuP9lV7f
R8ZHFe1F86SMt4q+FqV8IYfPWncKs2MeWAtL25fBTY8xLtRHqttZ1NxLO9r6QtuVKAUMzmtKSg50
IEG7esZqisCz8HcJ0RCMLl0Iq2ErbxpSzU/NLvloX6c7nLBlJ98TuzuykMEkl+LNNG3kUw0sR/n/
u/KcYp09RXhnAjIsog+aguoj+Oh/obBpvtpx2TBfFJaxQey0rajdQpafIugM5sh4UUNp7z173JE1
LtLP8jXAX7xdUBvw7vDggCZkVUvVXFnxVjQ3hrYovuadwxocetEKeWp+o0aP9chBXtml95jA0263
yHPy22GlUr7jppas+z0poZEHcpBsO3HdTe4AteVVejSRre7iV0NwGaUNk9vSsLwHmA8/YQZK+lMc
Op1F5ifyf8sWA0eGyVOjpti3Ab7Na4Ga1VtY/N/ql1XcMruV/RV/JsC8WV907zI5vjKJAiuicuNg
lTVLLXXM6ZiH92G8l5BUoe95Jxu2Oib5zspvDQpLuIFetS7ynZ9FhB2vO+lOVF2oYsB+Ng7CJCE/
huZHle+y4FBbj2LJjA6hEckU0YaOFo1ZLmx1Y41IVA4hae46BH6UuzJLZEG1HD3Lr5jzYadwO9xX
X8j/ptSpEB2L+QI4Fjpc/Ck2c3Pf1+ss2Y7DKRDx/upoYj8F79gIJ6V6QjJYxBuPHIRmU5BiUm+k
egmHQquXwIJVi5qpciRlO2UuFKcp2cIc8ucYhQBUa1jIIMoP6nTSMJ82nVi+ralUfONLICRJId/Z
s9YKqHTE1lCKTykDx7ZI8Qve696q4s8w2NRwkpW9xayE+PcZ8oek+3MTAyRE4K0rFtAJMaM/Cxpr
8FstKJv0hKBITh3RZdxWaQR221q4NLu7Lttm07rV3LxbiTDF9SWmdze4Stp1YIeDAxhESJ+CF2Gw
TBI7rdCWXRVMXHDP+nmX87H/DS+bpFyUWrFOT/VIeNpCWcYaeNSKeTgK+MqeUrfQoVUAMunpQUOB
7/z7MV29gbO6T8nTauyjLj21oz1hlbIsMSaggF2CGM+m4CN+hpLp0F8izgXvv1J3yn/TAn4+gLP6
rx/rUuzzNuWoI3Ku2pjBpkZuTo7Uy1xnoM8RK6fRlp6x7kwYAQXjbjrBbUX39/zvZ3H1Xs5qwlAs
VX0cWDIKuG20Rpfbuglnno5tgq0QMU84LFbJqEYcvsDRQaUsGDvOPZxzID7++24uTLJRUWNOoOKB
bGDFevZmorQsMjnI0pOwzvbCr5BPbi3tCBn6FG9kLLHGTb6cyoV1m378+8oX+CU/r3z2TnLC08Og
Trnyzn8iidg8BMISOYc2LLuX8N2/Dz6bjb9rkPSQCbhJgOoAwJMleJI8HMVTYbA17P0N4cFHeU2A
enTU7zHF+PdtXmgdft7m2euaxlDtGo0HNNP0u8/xN8kqtnXI3i2iamZhPYab11hf+IL9VZv9vOpZ
IT55eTL5SZ7O+vFJfAqsg2q1jv8/GXEJZZG8xwGm8lcTsEJhbnpxRSEhqq2bExfQqy/UP4K4x9jW
HDcBHWVeL0NsFTvv3QruxZ7p2gxJqHDabk2cRCXPY3CU4s0Eo07ZJx1u6KskrgltekauW6Zkeqjt
DAWsk1FciQOsgvDXhN5qWgv+oyaic+PglbZtdiQEHZV9wOQE8QSUxBwHqLLGfm1cJtb6qcT8HY6x
sZTY7KYbr7lv45OCd1zLkKHVyH5FuZqjXNWtbOE1p2EUlwgb8ERPO5/Z3wNCfthE9azuR3KgMpzp
zHWjSbaW3+QchsVsEM9k3dwM5CTQ6OVoaFIVG8TPXrgVR1iBcFmzzznvQnJUbrJTvgwJowfhhne9
SJXYHQzMvxOsa6c3mfx2v72P2q0S76Pw3uNxyd17F7zL+TGg2DGU31X6FhW1HRL4HQYPMDI0/EMJ
3ytWtZ0PD013DH1SFJiTpO0q71QEyUwiG3kh4idF4J8++8SjnJgwKwrzPYpRz1tCvPXJ2ypuDes5
zxemDwhqt5814vRinWJ65D0J3QEv+h7Kp+gwmwyXwaOxVwhMhLgrvpcEic6m+ztfvInE21RaiZ6r
4wYgbEJzqYN+Gv0hG2wzW8dYNub975q4RXhKhduGeAhTSut2K7tWA10geTKtOyv4CjpHIVyrIgPJ
XNUJvi7xPlXmMieHTiWvomTbiJvJ2AW08+39NL0xDjKmdTU41VcoHkdzbU3rYYRYyo9mqy32vn7v
UwnbFTYIUrtWE7wr4Pdg00LNojxp4iFlWaY6Vk/yq97jF4tDq+965ibKw0XerkwDYfeq3E9wQMEe
V7J3aHBC7Smd6+bFj+47XDSoK6RVrv6mKA2y1YSvL3PVUT7FQFIinsrMpgWBDyKegafffv0Sk01H
naSBgvsr7CMUeWvQUpi1kw4l7PSZp05Cg4LppgVS6iqpk1fuGIqsXJYIinBp1whMk1+F/knvD2J8
2yUPuNxma5xgiIiB0a7d99ZWsvJFGn8K+rbBBlc6WXwIowprBlIuuY7lQcVc3I2wOit3kbQumEiL
zaqyTtF00ytfIY4HQgTUfY9sbJzpdVGNL5yggcc6PjKmYHZnaP7HcIWcv9RmGoCRH0mRGrp+7IJt
NXAU84QexCsOUkO9RlSSf0i9g4EjbrpSs5tGfpihdi97EM3Va5rYAzfXyvZERrOONKFfplayGLAs
GkfdNiv+wvGDzwGTTOo2snNxyX4EUxuwGMfdbTxJ8UomS8RYXtmv/+6nf+6cZ4CC4MOSq5C6s1+z
M5hP2dKHZkOrGO5JS51BE4b9hvvvq/5hXJ3XgSgRTYkQgT+BYT8rrA6LLikMQsxIypeeLbBOFi1o
rBaalLCKU+af7bRhYi71J59ogUZYyhFl4Qt7aVC7KhsiKdc4lkwHTkLxS8UQYY+B57bYeXCxHFiv
NKrEqviOdDe+8F+qtRUelfy2JUSRHxgvAgY5W+r4fDF8qf0pip5pm+Y3UxiYFy6SL/RIUB1Tu3ia
VtkHoT/b4Shs+z3ZZmCWyTJ6mgw7xHZah1KK+dNQfoQKourSyYLlKDBPcnB4tghww+5t9lkV2nUt
r31PvlYt/g3M8AoVXWawq+CXqZ29QlOYLCttOPwGVvl87GqcJZUdTjinkMVDRDtmN4Mrqgxb/hjN
cZT9vlraz1f5+5X+5y7O4JHCiPJaksoU/MHR2hUCrrhwwY5bCAlr0l4IgslJAleZmQTbrsC/eo2k
P8NPAV9KH+Obcdz16A1mAmDnitn630vucuX27Smd4Sd9U1lCOpcItYtUZQCo61kfts+8jLkiozNK
an1hPwIa5nARqyuF0QVb2h9vST8jIbY1Z5+kc/2stVuI2v1E5pkMLMmEE6apYwqLrrKRpNH9aKR0
kt2ACVAKVUmzSWwg1P7fD+QC4fbnDZ31YoIVtpMhV+kfMU3U2WOz9IONHJBh30k46y0bpkgj8cEu
gEDmFuYuSnaC4fqA/fSzFRqk5Ty74hy/hvJdIG/9vLezDiwPy7KVShbTvJxDY5EEe63EKaljsBv8
qjMEoM9VtlIp6ITbyVUL3BMTW0v3eDFgu4HSkwm4XVn30Ii1yg26a43sfAP/WO1/OALfWkQtH2Qr
yGkRfQxhcxeGgto7EmbCDiVEyWAH0W7v5qpToPZXlxnkvmTpLeak3dnpVLjeNF7sraF4kH4gI6nE
3+fnnqrko5HJAg0CBgM6JzYoERhRfqPAZUwcOG6qihcKKy2PVlAmiuI0JAgHHRLIJAyogI9cKfid
5g5Maz/b8N3Offe/F90FEJUX++0mz7oYAKlWR50yd5bx7Lo4SEfKrjmplWymOTsCnz2cbCSmPFiI
Oi2bp+xqGJ1dW/2XWtzvN3LWpyRTrEWqEqSIOamvyyMnME4aB6PGPsgtMTIl/5CoLHYFVAMrZn74
slXMBq+3lH9D+j8fyVnv0otKAFcx5k4QK24KrBEKDkAi4CCYBTCy8VVKX+U/U0Izv4o1XJB4/7z8
2ekx9XqaIqxISc0A+NTkWdyNKVjMREH/zFnRNjMVxuTpq7guP5ScJs4j8uff6+Jil//dnezsLixh
Sj1ZFJKT5qMwz3W2FearOBWIB2kBQgelvzOW+I/mGw85Glahv8Zmh0+OYbhX28kLR9l3nyzlbGeU
mjzq8qmZfbJClL1hA5mPCHsJ4VcpvCX4pTbpzgPONbrfSgWNyy0dccm8Y/5k8JapzVfKi5mfGbn6
uPedwimKB7nl+ydzomfUuK6sfbZKird/P8YL9F5DlvDNFlUyqNS/BoZA9HqYBQCVw9Jj2rwIccJq
+xVzY8Qv5lpcS8o1X5P5iz3bCX9c8uyLDjwZWnjMJWduP2eqBE2CXICahgVaxlbEScQPrmwjf+RU
/7ro2deLn0SvtyYXZRZTLdE9EzGNm2dwpFBa1ONrWh375AlKgybdD+lBh3pETLbxZImPUkn48Ovg
JvVnVnxhQR/jblf2GPEmL6r82MuPqvouFPtOdGfJuG31D9cYrBcUiLwmACS0cZrEbPfs9kd5DDVv
mpLT9EtaNp+MMaVdapvtxvJwLfRGkGGY2TeT7Ar6qtJuKm3VfcTlJgVZshvdqR1dsbU5g9yAmVCg
BXfF0s2Tt4RCOq422nYO37Bo3PYlSmx5rccHvTmu6/YYGa6XObHCq7ryUi5YHfz8VWcbmZkLidqE
AwPCg4Ku9FcQPeZoKDO0cMj2F+MvAHEfmPqLEKqYYn87bmjYiQT/JGRye02W+0e79Nca+faQz7aU
Ucqm1hLH5BQxOaGRIO1wgAq1r8NDM+3U5kkMKtuS15IcHiQBatREU2r6q7pym7dxZ8JeWyQbPdxI
5t6ElDMc/A6HbuOmbbec45K0iTIHpD7T6DYpt4FhDWPV03VUy6jtFlc+7QsVh0xyLClBZGn9nSxX
GEI/yZiJ4dYAXeShn2kAc1c6ud1bVS6ukkYvXQ+fKWMWY2HDr56tUaOqyzCa12hDiUyd5Vgq0WVu
bSecyZSty75fTOEGooS4hDFhTVvUKIIEZmWLi+Jw7X4uhOfiCvvtfs5Wl1ZOiZkm4vzJp8BSVFpB
jwOCQl7HHNG9ognrYrJHNsyrWPuOtBmVm3+/gwvOoz/v4WxJlYKepKUyL6lNuOYhlFiNditDXU9a
sEDxNw57LM4JllmH5Y5CkE5n0g5mZoM/SKnDqAsFGP6O455RmCocFKNnBkhPCinQOERHKHw7wD1h
XUcPzUCHql35Rs0LxQZP0dAsi3QQpMFnR1uWSlJkmH9+wWCtkPxVzA3hkDj6U/tWvwUNFky2tlMc
NpEbSqPGvCmwDetOwrBUslea7xoPjXaZYSdN/o+2yKO1cRMeMaRQaN1EWwucoXyQ2YYYPYKYQF9V
llJ3tMJXK3ey5/qlb20mYZPgDjo8G/Yu2/hKjubNDDd0dyYTqsrxAqc38R5pt9Fk1wT8MBlV7iFc
10ttcIXHtKVdZDy0EL4sfynEDtQkmTHctoCAS6+OdxhGWlce3qUWUpYVzlfU/BJRLmctpK5C9eDj
pC7IdowcbKnbglfaVXsUbPidyv9sBBqFonZMVtcmIZdqZy5v4OGkSfzLPFt9VTYppunL80kr2tRq
gMzzZzDr6GSCXVZYLILxIoW108b2BFw3wvraI7h02n+/h7MuXzGMshsCZf4Kc/Si6ZJZ/1KWlqP2
oa2wq3RhYHm2ei2F6FKVSqihhH2tirpbOp+7BHgsCVmjJifmP5UJEL4Bds+0p3LalvMG0APN+W4L
7XWTdB+ZCAl8RQSz8194Y1+AW37cylnB07WeZNWinuD9cahdpeIw3crtvqadt+BzD6tB23YYCpsg
4Akj39lb8epuePE7/vY8znbnEuqRpRXcBIlCsDWmpZiue2VpGdt8lQx7z7zJNzpeKAsPJmxYrI1s
+e+98NKM8sdjONuPs87wYt3TkhPu+pDTgkOqbjOESaKymH3R6VuQDWjrBmXj6trZfkEBxEasqrP/
s64b2h+w5Vv73adFkOQzGUY/wEHfAEHbmiscZoPH/0L7eHHR47xIqCc0PCCun511NMlWVejpfPRC
f8Rq8m1az251YFYOQgoGBjf/t1/47Zpnj1fq0joWFa7JEgMCXyBrWhkrLIcooFzr1rrmS3ep5wFB
/N/feLa55EYhZVkJuynZFBthgfjot0rs80a+xeIbW1FnelKf1ZSxyxp+67/X0gWBCq/z28XPdxVN
I2HMgtRlNXayyWkh6nyf14DR+W/L1mlH5a0p/MJxVmaa07lCuKEIC0Fd5IWMw6ux7YaNSHXM7pP2
S1QNzr/v8OLWP4OrFvMJw7SMs8djmPWkZ74J0y/B42kP747zy1tlTgMfm9Tz2sE6NzQ3JHrpqzR5
kPP1VYT1AmQhf7+Hs6cUp/I0GqFB13AzLVO4Lekygh5r1671C+xgdCts4Gj4yG1W4i30q3TW619n
cVwsxb7fyNk52PlS4EU1NwLt0dIxBt4OTp1uETnY6WoIlr/0Rah96uqfqABoaNfexsVO49sNnKcA
NkoYm2WKd2AOfq9jfKwzat0J2V1M+Mg2VY8Figzcj2Lb3MQ04s0TUjwUvJq0Vvc57gWkpVrt/wET
/P5+zmurKCl1eBvWfDa20kqjZu62me+kyWpQ1yhNLG0b8yHBa2njxxQRJjMJjOiXQJQeJkHb1Lq2
ai9tXN+f01zjf9smm0acFDlg1SYb+E+vCaY1sNSxu2+d9KFa9FD+C3f6/Pe3csHx0fjxHJSfV81i
VcqDgqtCTq9mBtofHMe/UdZ9tw6DdQPSRHpW4zTE1B+N3bRHkhcYLknEkS2RyxHY0rK6jeHeMONc
zkRTAMIpPXiOor71VDuODCkm28F6qj+BCA1lGdbEDaxF6DH+ErEadPvrm4B86dBVLMTaujKzP85b
ojphrtp5gJc6XLE5vkF6CG57mMg5vffO8jDVtCqyBXTiSH1qsZLRIaNQaHNUIjIptP3iDhp8PFzb
vLWLL/rbnZ2dFoEuG5UWAJ8Vv2IEqgxy9Xjtd/va3BXtrkVvNdhIHaZlHNzl4kTo3PtI0EgHh1FW
tmI2dwJ5efSU12g6jTjwpc9J+0JKfefk5W3HyFpnvE4Kx8QnL5ZPLe7kCTky2W0OYezJy3YhlgXN
i8qrAy7UodrFzX0ZHMTQjpOtobtoQ5M3cu/89eypFIgLJblr/oRHIJ1eqhGsNcp8xEQLXJU6W4nX
lrTt8xsjWiN8zcxjt5WTt9hwe2pNlHJ3RAvr1uF1Ko5mtZHhxafIeVdoGWHXWat02InkjeHt/Egh
jOw3WuMrmmsOPn+z1awwI+HtV6jvTWPfWA/msNWFTQfIh/84GP4qiDeSK66LaGVqj0hdoMvFgPnY
G62Sao/KxyKTDmd/6Hii40swFG6IuUYVoaqbUDoN/kMWgx5XTyosG2MHBbI/4UxDngmrc7gNvBet
+MrcctpnjxF6sPL076/w8on1bUmcnVjmEFJ9hizW5oUcJvJxmUfStRv3qYW3u7xscIkgdIrd58qF
58/7HHf5/pWcHVNm3PttkYCsyyuZsYfNd3xrvau/MBbnM8DQN1hdueK11X92Hk1VGEtSz08tId6/
eAQPRcsxXwrvs+lTg7X0glcrXClaLmKt336ndjbQS9peKXGkmyu0mRacOAJ46wqBNrhn8xg9XgtX
usQAk6Gckf2tIOI1/vSH33ZzORn0kKS99MTCapnb5E5VOUmwiqx1Kxx9Mqp3AacKhJNuS5I6VttA
RAKCGQbbLFI4wKSExw40kshygyZcROYLglFYskqyssQbwLj/YuJz+eX8713/6ey+3fU49L4uifN0
Wpqth7G4wMxdQSEYArdJLmms6aJFAnXt9Vy77hnSUcOfTAp/nvci0JQXw8P4mK/CVQV3gNWvuN1/
k7h2sU/99o7OA9f8xqvFVCnmwSXMKQbxpJxCy9oQWhAxzRVghCz+lPHq2oTl/VX9ktA6P0Ox/z99
E5ZimTLg3V928UpcZW3dQZtkuAXj6wHE7pTa+RztAu6DbejCctBr/fuql2bKLNH/XFX+efRTI5dq
H/z/q3qY7j6h1tN40Uhxlzkjb8ZJNMreZlqJGBxidlisOlwzi3u0nHjzv16tFS8f2v+5pbNqpAsK
OVFMJrXIC4XaJSKhfhu0lUUVqLkTciLClnGLcCDfSAny7M4m+jnZ4xYZv+Q4A+FaAPuuWArope1/
P66LPbQq4vBChrlCP3u2cVWN38dpwOhPm1G2YjOHAem30xEF9Xr2UZueyuW4Cz+uXHbuV8936G+X
Pd+5tEQTszzmsslmoKF08UoYmDeSNu5YDErIwEUWor1eG/7+SWP7+7rUIiIQEkvy7EgCP0tT3/vz
ceAhbUDvyW/kyZWHNbLcKrmJCGqrnK4FQsXN4pNkdph06mCXwDkpmQehsNBQJTpW99TM9RXcOTQJ
gbKqR2ziw3tdvtXa/SCv0mqbBisoU1rJLkdW4S6ESTbehfGNnjzA2L+qyzL+2m5MFV6wSfKjzDxV
t85+W9zWlumFZfy/p0EYfubgY3HvTtpNjrKfRSbbeJIUstv2G8VAFuLZ7e9GXyHaMEBVI1eNGHpD
oCF1Yq1LS9nfVt0XKVrQFlHbFY7UfxF4t8rSaC2gXi7Ld7rmVVyDQ6r6kdB5u2lwwR5fk+RV9m/a
iVnE0S+MdZ9uUfukyjbGAlmm7HjXbvwn69RRXn8l3qKf7KB7KdUHlEJ3cusgX2GLTp7HgrGNh7sJ
9pAEZEfv6DZS9Ym8bKlkB3d0Fb2bO+nLqdjpGkJQ/TMbcJwJVglXxNh/WoQvyC7tUl0jj25vkBXA
GB/5o8PwGKmvHVq5bHg3+MxaTXe1Gjg1tL36AZfIAbmyZSBgWsWc5+I9ObFysa2AAzIoCiWOHXF0
U6nHyV9b0a4bt1L32ta7xHpSsS6Y8nbRd7896p3XuH+KVG2RJR+OX7pm/zsxSaF1sOxJhR2gRvox
m8JBzvrQj+1HER9r7abp3YKhM2sTkSEUvdwRXidyEYDHoxXxK8HbwJDuDa4wZb0u2tZn8Juk2Stb
hPZX0z+vK4zXVZF/4JufrSup0+s49lU0vlv4sFZyYwR8ENaLIrxr/keFGLOa2MmrtdcRv7npXQLl
de8oDOSegVA4gq23G7+46xVpMTTHyNtp9W2s/aq8Z0pux0seRaPGbnAJ+bW4HyEcoN2TvYg0nXts
r9Jh2eCaAoEzVB6n5KmNXsV8g7cGvnvBVSuZq7/2rHbMUMJaQSzGtNAd4RiGf5tZ4SLJcF7jltKO
kMe7qVmH/rJGBkS5r9+jaJPTLRt5/R48DOzqMLL3/jpbIlrHcv+QjQtj2sSN27PoRNoXj1mNPz2X
KhuKjdimbLei5rIqK3M3SOuJj4YpSIEkyW0xGwgUtv75Hf97E5Yvv1hrNtWXVED9M1Cxy82+97xu
3jCMFzFxI29TWuICtToeFizSaEfOk7rC/1cgCpEccxh80F5HOz9dt1/8A5j+2Jr/LLP/3M1ZAxni
vdjKJkaVxJ2x0zqFh7RJme/qw89dZe7Zs2Kroqp2FP/g4ZgOi837MDWMrYp3ydvDjaG1vXpCXtpW
FUkhtMzUqHrPJ+VZSXhQ0gs8Jei8oNkrwVxgWFN9dHbIvGlaQidO3H6tT1fez99nM0/k+5XPnoii
SIxAGzPmkGR3NFGtZfiKbJLSrbI1mWkQG8G3iulOlD5gkF89Uealfv5Gvl//7MMvB3gmimDEp9yd
/h9pZ7rbuJKt2SciwHn4K04aLcmz/Ydw2mmO4kyK5NP3oht9K1N2p+7tBgoHVYU8yVAwGLFj72+v
z9M8+a07kuO4S2dxhWOgIHZCO3Hju26pOf9emt8vGhc//eIr1JPSqvKAn47149SuQ4NmzaPAzTkn
291nyBclNgwR2QWN2dZDNXuio25bjf2RtkCQwelSBFTTPksx3Zryse5+nWh1k3ZpfHuanjR7wndn
dhT897h/+KQ0srOiCulIk0hBXXxS4iBY/dCMCNvojAYYZPlohzs6XqlQDOwii/hBv1deUZtTczyO
/eJkLU/BSl7mfnpt5X63gmbB/jmYi/WTWGY6dfJUzmT8gPDyZAvvKGM3yhM5ghfxI/osyFfTOgR0
CQFBk+1Rx9NicOVlfk/WXozjYh1JRqoOWTKUd1q3QPMhr+d8WrqOjyhKfNKBK3zBgM1SMf1vXP6+
L+J5ErglE+HijXpZtmuqk5G1tVZyetWr2Rkd9I8UbOikm9uCwBK9C7MEZ1NiYZbtrhZR5vj572/o
78fPu8sfd88gFwdM+ZTyDikHRDIxd0Pc0keXIvXEw5FpAnR5ie0REOtaobxctS5XtqN47Rj/fi/8
egv/mYiLpdnKQxb0qlRSu03uJ5pH+0X1FkVOvZ22gPXuuH3ozmkljnf1jQF+xecru7KjfS3/f83G
xYqM+nOUpFQN7wRrdxZtOL+SJyprg1QZsHXRU+ni8yN1K0LOpqW6MGlOmOzsniyDNt2I0O2EXXo7
FhszPM79UXSYsXL1W6l189ivsk1YP+SE2lAD6/5G6A5Cbct3kUnb3tZA4Hw/Kjc4ymzD7qUiCTES
v3V2L+7J3GmZY4V7jZyEFd1bEi43IqYW4lus0ukoCOBXvyr6eXLAaYd6D61V6tOUbDSyeZSmAKgK
n3HwEhPPdvJAazd9seliOO/7Aj/Y52l6E6Z7AbXgAau2f+86xPjfVhmFSG692GriqypfXmsYrqV1
bZbcjUdlcbY1wx/CWz2Knq2ATOcOkMsHUKAIYyI8MmppkX4So5SjZ77SHgNUhmB2bLb9ey5tQR1r
OpjXZm2Kx+G8EaWX3NqTVRWl2qur+w4vyYou2YZM4uHUbmnZIBAS9cWptiPhaJRLEj9DfxDPO7jn
OXcE/bxKswNaitZY1JyhCeObGdn8OfwJ5pboChNr5GPw1c43XeaW9Hs4yrNsc5HYCbCCNulDe8aM
cAGB5em0JB7Dc45/Ypr3Npt8k1V0sl8AfCYYT0/GDdJn4JeWvKhkX5HnY1PHex5vxo6uGFfhIlB6
AwG55aFJzqC0mYwH9ZUTDvfabIwsfFYdthYTNt1gnqAJuTTNdAo1JZuOAShbOtZc1aLgIAyX2M/H
mjOmriS74XRs+ctQOsb4VI7rAKpnBPBJgxb22Zcrkd4tFHSw1bCEOu6TctXjdStHgOl1MuAAlwDa
A06/N3qvKm6r8HeX+F0CJczRID7WmzqBKrViBNT1FRBE90wq/oI1l+aB9uVNO5uP2iVa0Xc9mkNK
uvIl2us+hTXNwuam2hd78MO2vjNx/n2kiYWwRuE4PSCVRFsc2LNfsdx54aeib0t92wEHDUZn6Jd4
y0Q6zWl+JG8GeQNVyFLuhHCZ3lFev6VzSZbsfjZxnAuiLbUHnCexPR5X5Q25LhLgjn7bGWsdu2k2
3mqhq6tGfG9kt+YWY20N0mIu+hwaIhzTFjrQXXZmVxsS3w5s0dJJhiV/PXF3QkqE3qQG1ZC0aB+s
g4bbyQYeANovsP6/s9cRzlDiIg9qX2JtRZMuMgQpWo7L7knYVuTFbGWV79Cs0fpmc0sGJ7YhhJhL
29h1YW7umeNMeDJvwsc6XOf2yUFQBW1mPAoe17YohW634ImVuVDFdwSczR7Y1rJyzxuYeSXiG2AY
+e6LUWOs7hQXMChWA/1zwvE6LtUnc4MNQbtodwqOLb9TXIYJD14HZUNFrCTzo7ZkDdRNf7Q+6Zgb
yV35uN7eVwd52SwHT3jX7oTteVndlT5mkKVfeOeVOHk9VxEvXcF/pL4BGpm2n2w5tB5Zb14tihm6
KLaCF/3Ofpdr2Ss/R1qWo7VyCG7TPc7ZwyvoVS1dmT2jKbwg23I2zkLDmZMgjhsRRw7VLsAFJFsK
GuBe4DciuSjWwSO2lbZ4CGAW3zSr3E0x6mXkZD/4oNDLrGCXHfnM6cfbWvxlFbXa2CfzG9nRkn5I
R77N/NIf/GalWxROlxM2s9IRdPhriTHnLI/kQWQp8j3+rggCcKnK39o3if5USBDRa3vkU3fk5+gN
MPnNsKyIFDcStd8HiGN3tNekK92p/MB5JwKwee+UTNa9W7vhKvT7X4wlnFvnUvpwSZFoiznBc1Cr
JcaIrjXYSv6YBtsMHrMJkqGvfs3Y8AnK6jZwmgd60FfJZ9P6w8mHH4AbGWd5iJJMmoGW9GvpcA24
xEG2qxbmvcETxoVcL1GhioD4C5zWTwfMQDwrd6r3KN9QvgMScka5/djdQ1SodSd8L/3MF664x30v
ZRNrG6Yky7jzAUS4vN8P9FAWhdQmBAYATvq1+KCgn6aCsSdMVUmTCjtycmrk1rfdB/K4X2LgULTl
K9xhKnvlLPtStv8dIvw9movIv56yIZ/CJrnjZJrwAkNHDkjvHkdU8wFlKwXAoXW5jKq/1QrWCQJ4
SDHwI+mXwwg5gpxRfeWKMi++z7BkCx0ktqvOujJr34tbF7N2kTjlbgbmrGDWlJB2OweLXX2dK4tq
8s+yNzOX8dND4s0lg/Wj+OLTNQHWV633HzN1aUUBJKYL5YGZqrGq8cHt3EFEd/BvZImkb+V71jrK
i3Hfkmt0Jqf/UIcVZdgTHzk0WRukNKpQfQskMnGLZ8BJdWVLoBZyl3ZSmQwAGBVn/MVxzIasOXSd
X3nV/5cpNCU06HP2Wb+YwqQKArmri4T8A7C4T5yS4LwdewwOohvKtHb/yg5jJ+trM/edEPD17v7r
wcZF3UzI4vB80k4JF2uQiuai20kbwVUd5UhtAKZMbQeTM56uRL8/3IPmpf2fx17Ug069UpVBk89R
Wvo2sxK0bbGWlpUPGvym2Cqf45aood0JL/LtvyPEH+6lfz9a/vsaEqvSkMsyU51vi7f8oG35eFJo
lvvgpVxqx+S2u7d+J273lBzVTfz+3wCV/Rii/vHjlb9HoEaTlJUTcw7QA4u241zJJ92/QFgWwus+
TLfsloSn0HwwqbCqBdHITrgiU9Dn3/n9m/nPK7i4juEwKRYK9hYsucmrcqKyDfWHc7ZWUIicnROY
U2ktjsvgLfxCC7LVWYfuFwlahPfDQVsN73jMcT1RlJlLAtg5rTfFp7UfVrn5SjSZDgBQl/MvOi/Y
lIwH7ZXARqKvChZARsUUYDPm7CViqdZvyZAS9lbDU2OyU2348OLcY6eHHJe9dptrGYEf0yp/rsCL
O6AYjsVU56zA2YCp/JiVsyEQivH+/Do+dL+rnUzWNVngcdo0bqFsBdqTISU997voVVvpuzMeJvvh
hemA9CCXfr41HPEqjFmd38K/3tLFNbEzzGicwNp/9YWKjzidlwe6VChoHuXRDh/F3rG2SYWPdLJT
DvnWxMh2fi1fVcbMVQuIVrMde8UJgZM2HY+IYItFT96BXF2MqbMts2l+6q1b6S5EKXX53zCC+mmt
mSqYZsmwDPxLLyZ7CEcjHLUy/voVk9PY0tOccAB06ua75sp59L3XhD1t7s2woBuRgNIvnnZqJBOb
VK6AyYqy1tSyPLnfB5+FYatNjg870M+RahS8/2UmbAE2Y8Yt1J7ogKfAE34O/k384WbjcQn5WOBo
icP9GCf7ee23mg1mSJ22BYk20MSlC2okL2yC/Gvb84+b1Z8/5eL16+X/+SnTVxKNXns4LvftPni0
SKbdGr8iSnBP4374JGLXCn/qtgmBtxguruyaP77BP+b0InFVnM0+jRvmtPdUkJPUhVyV3pLUSYAu
ab4uLMf4EXlQ33hB7wMq1QpPiw/nZnMCyjujB/uXfw/pu+Tj4jVfhEd5WUWmkjOk/BkZUG+ffQxa
7WwzkT+xpV3kXstg/ZiX//NtXJzSQSifFaHjiYM3oLciiIV6hJUgl2LYKUBfapccyRzWO/Qb2rj/
AC3AGsZWerRXe+F81ZjlexPM35NweX7TMd4Y8siQ5hqN3IM+dQhZQzchzAFma4IGTvZ6uCq4og4f
ev+iqjfF6McFYSMRUgNt+teE8+qsnj6BkIILcC8Jq3p8joVNXKyUcG2c77VSWJTczLvh96SBh75q
FfdDSu6vb9a4CAiUU1VXo8TvmCyQgA7Tm9LGhOkswFCKzJAT1HvAe2mxxyQDn7/FfOvG48xNn/69
rH7+5AxRY7FTCpIvS0FJkcPmLb5m9Ix1g3saOc/WABLi88oEWb4RRL9CTupKmVv7yLFV/5SvKmGD
BUdhev8ezY+FDxxn/2s0FxsAqb/GSjNGk61q+r3eJgcjC6VwABTT+bPmMF0HT/ONerxa8/gpTEFk
TypNM01Nu4xJtViUB01K56V1diXIN62bSFh8Ypo5jI6Urs+hT8fd7Hsy18AIZaJuX6pXUubf5ejz
Cv/PMC5XuBHlg9mGX+9DBKPBddhLsWOaSJznJjBkzyhdGZAxpUN7xn8Qt1t2+qHRcwQt/ey3ZI0k
MNI+6O+r+/NPx/Ofg7tYtkBTGr2TmaPGbbeky1TzGf3pWbvpuVYjq8XY4SWSX8zZOWreCzJI7isj
cSIMLIN7sj3/T2n+vyds3sr/yLO3carUosCYIgAMCVp4mrjDlSW5YbhOBY8idQqvKicJVRRrdGsg
nQtwDv6/V64yr8zLyOXPqbmIcrsmPOU14HCmxki2obkxIeksTuVtlD9X+W13vh/BdqqvwXDIxtuy
hyPuicI+gq0V7+bOkYQkjZ4iV13WlWNiDBRvsoB48pjEBIcVnAk3Ioz0rhVpvuum5hVHLwumElQ5
jcv2gkbuuzLVhBjQs/KueadjL6wl2QEEZkMkwCYQRwHHxFuBbKAX+h3/HVPrRVvYE8Le65iGH2fy
j/FcHHQnOCVak0XzTCJ05sIPFgHsh1OLiwDjeZv21uBkA7r7ggFY1+6mP67xPx5/ceqFSZ639P7E
MxKBSCrHXs26nWuukEKp6ZPPa56ulUe+t9fxDixUFqwgA93s1+H/xyLOpDLorNyI76CbkLDmrk4v
0yY/e5Xwm5aqdyFzDPK7n9kah4ug2XSoi7Nwdc3R5ruV6MU45sn5Yxx5PbAcMBcHgt285WTX+G5s
caWSF/7yMCXniJDhShv/j6fhn7/+IoKN+3GaZYQxl5PTm9540eDNOumm3UPLUj3A+ygoYrLBANBm
e+uK/N/ZJkn/72/4O8Xk4tdfnD69HoaN1DKOObrAEjiykXydz257Btbf7kX5rjAfQ3RJlen3mpdz
n3B1hsg3kIp+05P2rl7b1E+SDa24rd9o60xYRtds2X/IlFFaNFWkuArh/jfjc1Q4Qheaejm3LA1e
vcpfSu23eFqfb8bfw69uxnhBlh0zkmMuGVXhtZd85Qb1J9/rQXGLPanup1aAyccqQ7/kXIsqvnjU
f++GqIU09J+yYYicqBe7oRpkcZSUjFDGdLR565NbemRU2nRuFadFi6XbE7Sa4SMhvj4ot3B+dBSS
qsfNhBRrpHv5myg5/SeZXjKQVMtNRFfYB1idawQI428m6iVKv5ISv7oSEf0QY/499otvIKVtRBZ7
xh5hIOVJyhbAw7z/0NzE7qPXmBVU/I/OV1R7vIHCvDNftJtmrsRAtqPDWDliyCL5ZwcrxqWG4uAl
JDqm+MEmWjr06/3PtyxGjIhTQ3ygmspXjPfHV6tnndZmplp+rdsepS1wMJegnAs+uXMbJjqYG2C2
V26eP1xJeK4hSoqos2l9g3+dDUxQJIUSdwjOWUNkW39oT4RL5Exwt8q83g8JAf79kf6QO/z7oRfH
gyzV5dg0/FiArPkKPWFqOdH7111oUZvwTdyYxIXlq9s5fWmI3pXnz5vRt6X9x4++OB+SXIiiRpK/
hB4FGFoM8vyQslLvYY1g0AfyECL2ovripyio5NX/3+P1iwwm5jK1OBb8fLrhNU8AFYiSwFEQ/ndO
KeMotDqXL7KT+6G6l05vV57+PUj+a/L1iwDQhM47mjlvfPC6ikyyB1rbpN/HBdSFDwCRQgcz3Ymt
pfIJzYeQVBNW+lVw4I/vgDZ0dj/64bGp+PuYasPQGvUGfUs6LgLDgTU7+YVfVqRZOq6j083wNryS
yhT8oDn8ewqUn55tKZIOREVHPX25tVU9GINhbApSA2d3fCwMLzf8cfKHclkzAWJ4pyMJoIBzGJ+B
Ow7yumWmkJjSG9T7VexovwGsUeJs00OgLCvSLYfaMyhGPaHklINZ7Vn37r9Hbf0wajq2aSGl1ZDD
45tEeGqaQSnb8s7cAWDQi4N13sThrtNKWPYkhBfNBicFN/dNThTwn/fIqKJllTqUto2NmjsxjrJO
Ny4EZBfIsiiMPStw0xftPtufkEPjF2a48YOiZrZkxk572lEmD/CbIjeirlTYqQoop9Pz8Mt8Udqb
qXCCe7DWkASokmABti0c/VdLQwIWQcpvdWv+QrMrx54yrtvUUZ/q49Qs9GX7oMYe1VGcLE+Ps3Fx
jzpgLz3Agc3Wzb7pXBnb9YHa7NPpPXymJI3Z19X7uzKfXxebwF/TebEJpUZQVGbWlzMkW6wX2rv6
OaACpd0AuddrxUXH9BJAmi/Fe/fcQKoGb1kfW/YmzgwPfewXWeurX1yG0XFTc6OLvRM9aS//fvE/
3Kh1RRNFUzQ5jhX565f8cTYUwaQ3QVxjArgDcllvAeIslM2waX8BHt2xKIlovfPmmujoe5e8qauq
bGoyvAT0V9bFKSqKhcUHxHNhe7p9b3OXno9QDN/coSCTcO0C9vMD+RwtBRtIS/kK7v74oXnQ6QGi
iwF3WZR3kbbN4VJUzuDG6S2UR/vaL/zhps4v/M8DlYudWO/OstYbPBAojP4ctc9nRHRnzLU3pb6K
C79jaZ7ue8IuudgalJ+j7dmgxKWyYNScunCw0tInxKwLGar5kdC6+7Sk6kpQ+0Pm/+9hXmzZfS32
dWXxIkRy5efd8KvG4o8RzGnNZmHqduHPNYEzPBMudmQ7Kpp00M7TnTVfS0HzOhoVG8QCk5sXPtjd
kiDcuCZl+qGoyThRvZoWRp4SccXfe3o8lJMZCkxnoZGpX1j70RXoGa3eRjbycatSTNHpmklguaTH
rtunIaqgTl5kyPJhoPfL8Ey3EQ1WSUEvQOBzOyzpwQ7o6OAo9rBQwKXpg4yh4gzKTR3+Fmg8kWdu
NSZ7KLqS3m2KlaYuMu1q4uSH+x0/zlLmKpOCC+alOvR8ChIlb8rhtlK9sfZaBDq935BQdmnxWUD9
nWz0oKmFW+mshgR6fX3BSv9bDfb3tqVyz6L5xTQNDrDLa+YU50IyDBmFiX5TGytl8KIVXG3rDtOF
5rOUnFDbdCjouBpsTfjTUF5yPIUqOrZEpFUZN3JqKma8qkN3OBiHOlpGu/gziFeK/JtWr5xwBPGe
uBu1BaZg5q54a1uXv1xXva64iU37xLJLZjOUmmTnshAX6qtWL1UD4VdU2gmhNZYh0vGcfRY8MBJe
gxHi3mGiHmXSb59ad5qxSvBom0A4h6fo9pz9TruHdIJPRkOisRSLxyTqHGkyXy3pUSjuNWkblmhM
xBepWmXRQ5j9NtD0wxFCN52BFG1/69GTmn7W0u8ys1v5A9i3Xwdr8+TLp4hGajd7Vg4h5AOMXZP7
8O007pmc4jMobYmamLDJtkntdJ80+3GWTnctNpJwnM39CHe5Ws35QtS1IJehPbrd0dQhd6vg4YJ1
3Cq0BDynEl7JC9pATpZHstmOpgNPDY4csCHYsnHPOwoFbSFUz0EFP9ZYiclThwj71PCpqItCUbGP
h7VPSa/NXzRQwF2zNRtgbQJ9yBiWfyrFLjIBFj6I067HqtG86aR7zdwPFFKmg1xvqO0h1OpwF7Mr
kr30ldKuic+daJ08RSLvYqzMdYm1LOVKu75LS6LOea/IbjCQ7MqdhX6nWzVOsDz544M4LDC6r8ge
oS1FLbKaPkNoCMhKyo2AhB+9TuWi2r+h9JtZTpfbluXqDrUlcg36CgwmuWdk5t0BUeyd8DoeCtzs
lnTec1qFd/Li7ezhEkS8ndbLUqLh6FYhg06+b6pvKyesl7m2qLaSDhsxwaG1IKHvwlQen/nWEPnk
CbY+vs4vAHuNDS6N3Xv5vhE3/RpTSYorWMEhC2VtevodNiV4Y0JEv48P1md/Q2VA+ywfs8fqmZpI
VvBu4NTboLSU4lHfygcIC2AVFtNSXWnY6w7VzQn9+lH9RZGIQCDz0mZVC09cFcf35n0YaIh9o5jC
yiPRXNvNiwn6L78JAcnHQAU4ODt/nkmqxqj8kgTb1ulW1ZfIXnLL0Vv7RPc4SqIsOHC8nDdW92Du
T/fGsV8MC4v9ZclclZ+9Kzu4INyhnc0WL+Q0CkxC+ejggOUvdXM7BGQ6HGxapJPfT0tiVmpLaNAo
Xcsvwy/9QOaD08pq37Rme7YWkXS0ymppCeiaziXWxQn2fdD6qYwvGXsW7a3+da44PojVKh2eG83O
f0k3E1nMNHGK8dBU9DWSJzVQIlN2iJ9SfO2QzB8DaVsZeDktWuRiL5rpTYlNUC8PK617yN6K1j0h
brRuzvUKMn6cvArxE6phmol4uiktzrA6G5diNquKt51pXgOOv35OUZM9ohaVCkdBx9TMFeJyRJi5
OkuOiE5MBghgYzdEqXgYF3iCnpJX3LgWjSTe68xkVL5H05IWfQPIreCSFRO5h+Ho2L1lSO0RBNWo
/73iufzk6i0qdmY47WPaONEt51eTv2Sa4aYm7upHfYuwztyK+/pTAiE0bHTH8PGO8sJ7Lu7WyR2Z
YUwiMEcNocYP+aZEt1k/Q9OXRF9ptnw6Iy4MDUiy5t2w7G48sFYIuZXbWdzDZ0nlm/c1GBDL6dLy
Ogl/JQzjXzCvLQZPb3d96Zvhe6jcgOGDK2644iAuI06AAUmAEOF18JinxzJficpdjLPaMdwJbyea
INm1Cb7F0y2aAfRqmM5WiZMDAROwCu7diW50oAYafaXDe89MCg2qaCjTsMKB4yNchGngZqi3+E97
oyXtLgzQJJELIr6AthMrT5ayFwdfyPGO3PXmSxhjcopyuyaQNIMZhpq5moVluvKkk5Q7H80zzLqA
VsFVlfgWJ1GKw2vO1t0/yqdbRT8KotuqO0M/ssTE8xpf2RgHTSwIqqA/GD0b0fQLcRfmjnTjFs6Y
OBqAEn6mGZDz7Dg+7tScDk/IlktshOwJYaIZ3+jxoVFhfyLBIogonzAJIOK2ZWV+35i9+93gM4NK
/3HuV3Ekg8PoHL3Bm3kXIVSUpl/Q9rAtoLoKr7ksXfHF6n6bOV0D9Gh0Hv+u2aHf8mVmmPMSw9jE
Fmkh6JHwVz221Nq6GNY5klL+nhG8DLK3yOuYbGuTmB5z0qp75B3GacWVpGw2U0daeZmlx+xJXClH
oXfYggvrkxfXGG7SHfSPoLcr6v61XZxh3y7AlBMkFfGmax2j3rA7lvEew2TSoZKKjcSOn3ZW7mpM
R7PZUPOZ6TLH5yDemMKqit+peATBMhm2mMoPzAUKx/4Rr2PdspysO1T9jg88gSgJsxr8d+mfEB27
GTC3cnFOHGiEoeSdVIc/LnSeEu+7flkJCyF3ZN015ZtO32rGfZX+mop1zaSeKD2bxzbP7VC74afz
XWTjrLUcQrKGNBIiSkcT/hJQLMJZroL/fLZpdx2TRzk5tMleOz1L4u3QbqTJMT+yp+DDVB0gMLzB
gH8dPai2qtQbI7kPirfzDKvK+7VRt3bDQXBuMMjT7iy9xrZLPqjoUSyaZ/uD0t9ABVjEEBAa/zyt
I3GL6VUaYY6VP4e5YReTP+EumVFOM1tyKMZerw+Guu0j/6S+mOWmwTFC6P1eumnbpYJJQQo/djFE
/qC4ArARy0s7Z0R5D7I5I2K3A2wRhXUjcBqhcOMaqueNfWKT06Jd2OAmbSJIjwDNdraA6ELSyVLo
XAuUx1Q69OGzLN6kJb1/7WoUHiIRdqqDTov9lX9OFCHpKBAco3PaYWlEyylaDudVqO+gFcJ5cdTA
iZFv63aog8ZJ7tVhW9FTQYH7tCjYLaTgtkqPlDQqPGRC60XCyrnDZc1uR980vVa4nYRbnaWXpTei
sJnGdYfAHPdXie0Olkj5qoY3HD8zTAi9cR+Ra+lWs5/tOb3PieNpCiGLgRf3cM7wS17W4G3hBAvB
rQSWgEFG4W+z+6SJQysf5uGSa8CttcGxRZiF5jl/wB6m57InUZHsZYbZQMytKEWlE9k31Lv9h0Vc
HJZra/CNZFOM70W+asZbRbPVCjnCokG73yZc++xSxiGnt6f+mLWEkJu6O3nl+ViJv0rTbX5J/RFh
uJHfThQ3auIJuu+4xOYog7c6G4uM4Ti9hmmYu8i4CY+QKupr/rDUOjoH5ZwxGX/NggVtF1OnJoKp
zwuVNmjxIRGQnRF9QTqit1p+SvOlelqNocbO9rvVRlvALjvanQf04skmSmZjWjqxtxS4y3A5Fuux
/xiMEV92GrmWPGM6L1q98Vnj8dg6VQ5Tof/osSsMSj+qyIKwO3aFg1yIf0Vhu1UPxuk2LdZJ4mfG
NukIHyFJEnHRuJceT8pS07dV+ylsM7pswmYzGsfaKsjhLbD4O5Euiw9ZSP+GK/ePVfbcZ79Ok2Ox
n4JuCkoXAY7CHqFIbm0+1j1ORr+QJ5jq2WtVRzcWFMWH80IWXa27F7Z0OJzYLSPr0bwtpltd3cPy
VvvHqSvtJsbo6CaW5y7tEiU8crNW8pTW0fpVrzqyweXjjP0hGxUu42yOiZsyVoIji6IcqCJcePB1
ik87o3zAs0AZ/LrwuF6KN0mzt4zHsl+eiiUyQ1bGiLVHs1cSvqkSWQ0nbbApKj+ufBHJNT5vo3OO
91XpBmjcROOlU1bT4CemixKv6Dz6DTPlBqhTxuNPpuloItpBTaDKMhF/VyjVlb3KohFplGyTG5ht
DDo4LShLnPuP9sQmirntCeC+nD6HGQbdKBuWlNYGfi+bL7K/eiM3n3Ky+3diSvlBYkU2khhApOys
ftMAt23LXih+lRpxw8FYekWFz64DvKe2Ss61oduRz3LR0FczCpsK/gjPh4yEQpWNRepiNdAZdIc7
jerLyr41H6PygWY+kZL5laKD+kNN2hJBZYC/mRHIlyoZqaqbuDal+K6nKnwqD/q4Z2ogTUvNmrsw
QqQlptyzNiZwTctVW/xCnSKyh/TVIh8VvA/ehMOLrU2z7NLC/In6iEhzDzUj5WCKj1rk+QnRi3qr
W+t2WhnWzcnA5wuPl47Lq0OHRlJ67IlN//HvF/GTzGv+SZYmSrplfiPL5uoJNQxPuVP2nQuDX5Bg
aLkCJkrgzmwBW5CFfKb9FnPSDeGF6kzpEraf7hEjxS/hBDfrynT/VBC2wC2jRlAVeG7aRX4/FAWx
GeQ8vsOsibb6MseQhNTaCdEEHKfUJY9YYVpE21BtOul9QH2r2F+vNclzbuwyXzKXMGe7IHDpl+UO
QYplJSlO8V1qUMjAuwrXiCzbFq0XxHZfOlmyj1s/FXZCSVePccgVj24T1aN15qrq/4dMLvjZPwZz
IXQhkRjWnc5g5tNh9tnhUMcBuUceYbcW1uZrmOBqRHoupONkgm10pfb0pT26nA7KuposwoCix/ki
RXeKyx68G6+FEeQbTOunkhtmiNf9MyVp2ziHKPDahUIEhkSpL/m/useUIHvErxI1lU+AS0UX9IFa
7w39niMseeAr8HP8o8Pl1O2JbF9DlKmJCyxogwHEc7OUj5qxjfJb4GUBO7rd60uzf4SnoWB6/VXB
BoFGi5mFVmyh6kcJf09V81N8EShA1rsQ6YiLJxiSm5rzmHueo8XOvz+iHxJ8c3oP/hB+BDCCv1bS
H9nnUyGc+8zi5eCIKe6obYNsc/OSRerEtUOBA5fW0QnPDIHYhwONmIuQ/Mow5J/2qT+HcbFGBkaY
N/OCTcADdLNEgowUkJe5UsNRGYUOVJvEAW44IqR4VzSYdzJZJri5JMtx3aDdCJGW8YFQ6t8z9ENP
Oi1GcxcE2U/Z/GYRM9SihHosjO8EsheYiXonc2PQhBxuzlQi2vWE+Ycj6ocivy2ltTo8pePdiOTx
E5tBmrDC4KW5NiZ9LtNcLug/x6T+nXMu2uZsYQYGyGB029Trc7t2ikdidcw0AwgEL1rwJn3UxhLj
6SLaFdNeoEW1xYcZ0LpdhTs9/wxFumxtcXBzFY3s4VR7zN2ZjYIAqBdBDeFdjJilV5Ypl6TkoOee
fl7HIJZMtpWlLBxVMkd6tTKEQ25uZqrN+UFpuDJv05qAbFO/UdzVXHiERByaM9QHfJMVUpQ0pnLD
pbvvf/ymKNmw9WqGaCjKNyVkokXWZFpWcZfT8ugLIb2teEZR433FFYa2ODOzg48Bk2VHUDen1elD
pUMS/Dw39Oxa4fKHXe+vwVzqIaMpL4paYzBNcKABly563ZkwUp571lPKWIODtSfA06WFHlW76tVj
/lDp+3MyLpW6WjydqigyijuCDnLbmXF7DvdBg78531dYFjulGO5kU3ARa020blZ8bA+9cRToCL1J
XTgLwIwCehu5S3B3bcglRLFHb8it5na7YLV4p2eRRshH5YYWQaxmojeLvGf6UM4uy/7p44zIdL4U
VJuxd9LAMcK12H8SZJYV8DrLO9/FL+BAziAoVbDX5Wt3r0dO/jk7agO3PO0UrkMqV/lckFH3/s5P
7AMj9ekTvuE1YiqaVYfVTJpxhFlc9e/F9IOijPc396Yrogo28LLHUAwnbKG4DNwZYQn+gP5uaSEW
M+6sm4GFFubtBHO76wXBH/bCv598UaM9lUjm02FeOa6VcM0dnhJrn+K0Vi1QUd73Xqrcj+7Q7Czr
WDcYdLhj1tOa9DnoOwHUZ1Ufs4yj5Dx7nVwrV+rz1vL31vP36GalxR8HxpTBEBfDqLwDHdWR6Al2
hJXVG8byUu+P0lKPjuf4GcCQRhLv8ZytIgxXliZRcrzuqomywc3pNVjR/r4hLZyeF4po97xVtAe3
tKLTFR4tAsVt2WAWoV+75SMNv/gnWYf8tU43ITQZXDOQDysa6fK1nB8zki0BDdVxjnsePfH2GDnU
h7tVwXEc0gL975XxUw1dwd1DpxalzYi8iyAvaYWTJidJeYe2lRBzWnV0h32CFEheuJaGhmc80U0F
R83tKmdEymPhCwmamwwFBpXNF9ET/4UtN2FoEYlB8nlxfrIwdP3490h/Xkl/jPRCF1jmbZyV8tdI
cfXt23Ujr+lvjz7SJXSijUXh5FUZ3eREEX9xlhbTWlob/4u089ptXMvW9RMRYA63YlC0JcvZN4Tt
cjHnrKc/H+scnHapBGuj90WjF9ZCFacY5hzjH3/YaF+VZ23oU1bhjqDRK2u6+P58W9NZLVZHzRia
I2vqX5jmltgTYWhcO9gpzNsOlL7laRkCLMcb8fP023+h0Vhxg8I3sAvpYFyR1/0bmofHyPeHefax
MXRkpF2yHLpjoZ5BBv2Rmr1KVplADtWiXQ/L5lF/NY7wdEBV9u1W3/X1oiAxddwyDyHlS3YAH5bq
FXbpnx36/EvTRHoYkfOMTJmz96xpTv6QzHdqHrx61m5Cif9wp92XIL4979m2ec90TydAYzfd5LFX
31cbBRWqsRgerd6DAssAAHytRJj80Iw2/67gC/GsHliYAGB1n3/kW9m6kcWnXtwozW002MluUF31
fvo1qjczeZiUHiwhaJ3cDom1ZFfRq0ow8zjcyfJ7RZowssyGFN92AOKAIrmipk0+8Sec9yrn53dH
+7dKhDbFloxpiAkl6I+pyLe9p7A6Q8j6DAodlBCSzk71g8rYB8Qxb2/8iKdVrrUK3g2aYDy7txqn
kLmM32OUM9Q2jwoOgPaEf0ePAZyXz8wO3OzynYxOnzhj7b7/hdEy5h+MsgiyIwNiQQEa7LRpk52e
TryYIFMbDaQQDLmhepr6FrftrQVGYfsfAx6EV37yBQXuXz/ZOiNrZP5gyFbCT6Y7p20fnYQ8HA4/
AAfH302/qsBtEIJ6/papZ2Mzor22311dwhkRY1Rjq22SdGZpJgKm3RjXMyNNnfFDIrBtEfn4RmIs
IIPE2GjtCpDna1vuv/3s33fhrD0wGtMooy7hTWbO/oY6nP6tiOB+eOJpoU/LpNwl5g76It4iBGlI
hUvaF30Lgzvimm+y+8zYBO29v5XcSXYkrLBteXuNhH6RPKxRKqBlRB/OP/x9NEJbEE59VZSz+5jk
TMzMoaXx6v2aEDZuyn1z05A5pT7myZ7S+vRMg/ls5t7pqL2ZgAVgF3OvBYBKVfphJbeFtmbnq28K
APLhxtJtmAaCU62ufFWXdmR4Tn9sOPXZ+fZs2Zqqp8ZUlqjy4U1wPrSyY0xemXqa6ibYVIZL8316
TPfDMjhKn2TlNI4w/Q6ZmgMqAyesOpks8WOgHcL7Ymm2Dk10Ky6SG3E9ed0OIJokMyN4xlA4XWqn
93EgD3UpgIxx+OEbaHpMMPiCSqpgYX2tLbh4Xs8cMkUWRVEn5fPv32dVQ2oRTljev+BfCzAzibMK
+sSByEzIGfpjRBuU4/uI46/cLJSdtCCl4cEaF8ULQ8yuBpME1F5HGVAe2caL4kH2tMdZLPnzk7jM
jweikMgss0z1nOwIP2yo626YKz/cBCG7Y0zzVSuu+mh9KIhXlUejmyPvf7f45jMtmTdoYYkXNUmX
cslUypuwSE7v6mGd1c8Fc6kJUxhlVegbVV3+vFgi1Lhvf59PaO+g8hOJJar/j7TzbTcOy7rQh2Dq
jzW2NHngvoTmupQOVRvzErH/M2JNpDc1Q4EiJU8DEeAiE5tJutEzJ8NZVQX2FyeMTcvfhXpndgnf
huW03XPpf4rUdAUJEHmm2YH8Nlqfhl+79UGp/QclfxNxUkxV2JflNppIH/6wELlEFrlZXE3DSSk1
Jafo25XGn2qIvNIxMMqEzA5NmST1xtV1ArLVkVf90GmvMk1hWCmbESfP3GC4khwlefSahrJfxuyo
AZzXJJs5LBiMwUY/EZeGEVFkbbP2l1wwfddf9dN7pD+cgkeyQAv9QcQg4LSd6kOKGG4MP4T+RdC/
siHFDclnCqVixbnCJnQlCd0SjNabovROqu8mBt4tDhw6ky0ZJ16t3RgInMNTiNT5MKVbw3/NRSfV
3ssmXKOr8xXmWB4YrFHa2uTCMRDM29nosLaZOAnjKwx+a9rI8LzdifjMXSY65Wgb4LyMFka72fmL
CZt9BnIurhyi/xoboIFeI4LE3bWpG2J/W4XLsFjq4zYS3mtjO/GRYIBxkPc9UWP+Ak5T/FTdGB5p
GSttmR0K9WmExe9FLzMipmOBA7cNsneVvnHYVhAvDiKcnNtsjS3mUv0YMTYwn6fWZDJ3iBgXS0nu
qY2rEcnSugZQGr6NllO5rbluiUeEQvA7vIEiiwPI+NhUkIAelRxnHBF0t9j3x/FdJgbZhpJ843+Q
rgCrQXs/KRuQIw2GzbrnQ09vT+Mi+DWvP7AtfZHL4CKLU+OVIAQT1GCIBA1Wtu0GYUc9PpYkofSL
HjtiiZD5lPLexU0JmWD5CBAVxJ71hVWv0XpSipUvwxZXk7ftnfAmQ46a+XEbcZEvi+fsHuuk8m78
LTqTj230bSeG8LpWQ+uWDHwxwyKa3TbMbSc77uAv1FWH2t98bt9HFzZGga+NcDvprtjDaoZshFtS
ccgNZ3zCcrhl1lB9MKN7Hyc3BXi+R4mbfUlcet/v019z3FS/0PeKgZteumuzVYomFZUSzXeHaC0l
vnGFBpJ/7OJj4H+e1LsOY9OiW81C3m2YbLHOhRI2Oro9PeY4ku2s2mWsltNv8kzLLT9FqH7HKQFX
VGHEpTjGe/7Uzs5F/THt4ZTacer0sDRRqsWzQK/r/jhptY+SUNJSlvMcWF8YvA2/qj1Dh0f40FEI
e9qGTN2/i4v+kTulkYjnAk3qJgKWhYGmAdG/sChO2xA2C27YhOsUN1yN1thNfI8GE/m0iYhSZy7h
SNKNCNESMs0J8ALhGu7X6UpsHDGzldYjFY2hMjSKlmhOXONIzOqXjJXhq4n+ggoiw1GNSQemgzJi
leRlJEnxLTjgR/DY3YcZVk9RQ1VEj8dCggdefjA0fHIhKyzj2lbMrRStfMH246PI5mA8g42dNIcH
rlurqt+0/Cl/HeNFD5Era5FXenXgkXRep0uECqZAwefg/UF+FzxHCFroZTSM6cwNq8/4yiAvA+4t
eE2Ise9FtwaKqfY4JRLvcDK2SbtKOshGtkC8DK4Jf8xodSJV55n7JuY1xN438KDTQS9SP/nrDMzv
kh2S3cohGCSDCar9SsMXnUauUp+YM5SvQnhzKmkHhNvCnP96rkz0SIG258CgG/frJPPyka9FuJHg
Pgbu9Gmp3jBsmSCdyhaOyEvZfQUJ2dGEko+4SacZQcJitO75Z4F8SEUxFr26n1kyo4UhDFN2/xAy
R+6s2R8v1vZ5eiPD4sHQzUfPM+kLBE+o7VOZ2JFg3feeLK31cRG5CZojoXDY32LUgt1rzYwxpA1u
aWnuevFDjJ8GHCZipl7aMbjTZmfoOcGMG2TZnHtMS5hsRZYnM9HG/BjvbuzCpi10Cm3dY5Advo7C
FwPVFOMWEQQdl+/KVdTnFA6wz94UwrSoHkNk+wKpqBE8w69wWMfB/Sxvw+BMeQ/Fl65YTdZDOm3y
OIaccBvxvs3zXsH/GnrPqEhVlBi/R09mdW+ir+meyg5Pv8RmRI/HHRxLzN+m5K5hGK7xlyy7cpPG
W0PftYxQf64KLsBm2HGBlFNoKaBn57T9sepDPY70HnL5yRvIoFnE99ESLtu8AWJ48kx7cDWHbS7/
zyuR7xedK9xvlUhZ15rfm1p/nGNedTslsMVf9a7uzTlR4xUhzeWfOGevibgrq8r5TDVSx7yupWg4
avSRPV6k3XJcza8Fn7n8h2R+tQWbO4d/fuC3S54BOVWpdpGcJ8MxXHdPym7mpxq2sWzfYe7ik3f1
enNJ/NP1zkrm1BwzU834ibOnAIWOujF1ek5grfGezRL6bO+G0h7ql30tsU2aO9qfrn2GyJjaCdZJ
wG8VN/lB2barmckv764DrRdmX7yr3+7qWeNTiEnbx3I4HKc5i22RbBJ2DH0BsRM0Kuw3pdevKNP+
mKCzd4ZuR2vr/vzB/BkJ//Nz0biQPC4z0jmXD+TNyayNru+POdQQ6kKOd1xkue1dhAAShsM+j/ep
uuq1PTagdezNisEy9Ipg05dM3B3VaRQEsgMBTA7UjMqFeaIdDA1rtBfqvJp40cgusE0CsUCzv2zm
UgE6IzI3OH3e6VD87h0E4yqe76/JgW1+Nmz8+Vde8C/TERHoOkNGNFz/YKZhVuhZBZkSVU36gD57
bDFKrZYmqdzUNE/Jp0B0yFWwWr303Zi4tcF/gKnxj+atqaZU62Vpvuzkntp1l64w4R1I4C1WkMb2
DF5D8oMpoiBNS46g2HAXot7xEVLD/kG4FeBfvujz2S0GOvHJHp9CqIAcGOpaZOrmkrZLQ5uss8/2
C2l/9THhOo+R7PrnG3ip1/r+Q852uCYulSLyp+GoLovbHNtwZVnezv6dP19GuaRGUr5f6Ax0jLQs
EyPyaI6F75ISKh56ENrTvqEVTcXK1ijJU4wNtZeiezdPN36bLgr/vhGeJRnBu/o1AiP75SEovyLl
FUK+QqBaMZA9HLkYSy1bRoZyCrmzvgsE0CNu9DhWiz4idyJZ+92xaKHrmi+dhUlxnS8FFCUZogSY
Wcu2ojYcny1/M1HfaRC5B32eB2OfM+tnmnaddNl+IM09TfrFJBBK0xg0/B02rzlfB0ObgshonAqC
cVpK5IZ0QIGC8pWVX1oD0V06WC+inC96ouAw+bMHeekHL1UBq5x1TjQsNVTMuSmTQELN5gljMhzS
oeUFCVpCRJzaDUT0U+6iOpJJdSVPdnYTEdV1XR5N8VOoT5BjzUU9rk1aTSt4IJMtql9JdxHSTR6+
oCEvEuBICluKqHx6zGJIdTSl2cai/Wpf6DQVN+QvcFLlboI00czSAnxlzYo5g4Obp7GEalnseDkZ
pMBLT5Jl9yj/Vu5RGlD6z85LPfEOp3ZnCDthjl93gO/M6VA+sY/0H8oWcQZWmqVjuSQfnWZ2d/CK
oe2XCl+alHKIc1yg3cQoIUUnMT8G+alKvAznS8ORCjitnE7RzPmvQkfv4BbOvPO04uwQ78TozWqO
czK1sa5wEK+9nv9QtZjnQYfk3wsCfrwFDAP/eRQQpRWvLRz+4jZjWCEhw3ml7k/Ap3K3MxG7EKzu
+NEj4uUOcWf7EpiMh96q8D2YnnPy9hKKPGkB25NJY+rfKo0nScspOZqk2kcUvjPPVMYyVrgXQARk
2Zllr5NrQj/YpqIbl7e6woNoPpKYbFVIiebaDI45sh+j+Oqlu56YSF5/+q5GcxkIwHuS6FLCEf7m
Tc4FpaWMP3i2UYOlH+8SYg0bWl4Bl+PwyLUYjov+psbrRfDK9hj2j4TM0Zr2jxid8ZdPJjmYXhk9
1NBN86Ok7jtjR6hM9Fgov8OVri8jbn2wC0DkF2JJm0h9J1PMIrjYhOPGL66cV9LFLVUmzluVMIpj
1v53rRXKfh2nsTkcJQjTjafWHq5LbzIbpkaNl/M+Y8F2dSe/WHSZWL3MLAzgMWNe1rcSL8wlKdW1
rj8mT/VDtsIix6ZB3MzxxQCHNmqSKz/0z4D3/GD+fsWzLVcxqyiPMw5mxkJ67U0okkBHF419WlnG
Q61gNAWdDHxmO0Gb7h/CmHlKh+lHuMVbo9xU9/FSuofvF0OtxLu3Y190f6HdgkZvyF7Fsod19fHz
Bq5eqtxMXRNlyaRABYX++z7Vwhjkas998qF0VViu7BL0cJv6dWLqniwbwtyKdZre4TjWMNOB9V2F
m06915Otycgy5qulEyYjyk6whE0Z3D+VeIXzvi7Ypegtx/FGhjGQHhLhdWTkUk6vhfoeDq9B8zxp
N3281DToDi9p8impz1fnIfP58+9T+c/vO5sEwAQ3JivhqcxWJy0JbQHMAxii9uy0dcJqBbah5Yz7
n2/r5frl2209e/1OU9x35fz6wS79lLVtuc49qPe89gjCIWx5EwZojNpAsH++sn6pHDYN1KVzqUrt
dPa9GdrU1WHKlWN9ZY23ar4diDLGOoDcYKzXk9sKP3PtlpMoPO3K2k0Jijr4p5dkfCUgJ2s8WBO2
BoPiDwcGwSEU8OirO92FwhIjz2lJ3irZIjbkZbMDsSvTddOuxsBT8c4m8w7cu3lViYsCSWzHYpET
CBD9ivHLgLexbAzPP9bhTcvn7xiOes024gL7isLx288/6wamLGr1tOd5Zyc8wte9o9rwBiMvhym8
jzjOMmEtqDdwa2xgXjnYQrnCzD3iJPLMa5vfhWnx36s56xhOaROHbc5qEjaExqsIAAD78ThhbFAJ
ml0/WSrBdtYmTyohJZgKVGugotKypUcJ/j/qAnENOkmi5FUDqkvC7u/3yjybFYp6OuRDxOrMtwSk
y20PBTloEHB/zSkic2jKyQ5+5eIqhmWxx59v322xTfjE4+CJU927Nlm6vGnjpTMTdFX5nzxFqfLz
NvBZEKpxojBqsvoCrADROmMnMPQLBgR/TOZ//mQujIl5St8ue7ZHKLEfWNHIYIdhTzS5qHyRxEZP
0q/OHZ6q1iuzXa27gwQH9peY3ZY4CWxLICnDk03HwBISjRTzi9OiPzR3xVv/UT77K+OufA+bRQyi
ShGGDzDTMmYJRPh8ar9TBWBvbamvMFl1NKLqrstLuwU8ewIrs0qvQFzI5ClmjnRlg9DmL+CfHdHE
edCYp+Kotf/e8ZVRORlZOvZHA+i3uOXIQtX4OBlbiYhTAsocCjJ93MgySLr6ltihPOtQ4M4DzabE
f2BSpOe2iAl/eSSoyU9u8/5gnD4VFOhDKSzJZ7YDIETyp7cpyitHKVLiIx5JM7KCdZqBO4ZAcP3v
Mu0QO6wQ2C4x8pb8p3AacJ7HmtogAI/kuZP0wkGICt90nfxqtOylFskSMa1VKBDEf8Z8UVpbJ+3E
OApVi5Taon1yyD9Uia60cSM070xn8DTNM+SlxsAMc0x2iGvAyQVxgK7QyUNG536S2XjWPqVdpw1p
c5qPJ2uveMqulW31Xfgw7+ZtuFnWjKh0uxlcc02c0rL4FYyeUWxlsBw8+1HbFuRBIOaGzSShrnWK
qzPGS1iZhWMeWbjYFkCj+Pt1iVHf1RIyPE4ynEi5OUW5a+JlLmz9Ymcp76Ow7YabVE0XKtrjFXNq
V4yQBLjh6DClqQlodwumJxEE+2BDwJ3IjGZW5Tma5Em/fv6UeXD/vt0qG4eKD7ehG6p8dkOxlDSD
xDyNR/+RnBpIVhx80arLNmP7gEBcUnc6AtoJwxf6VlekiBfVYimWvwcyVNWe2CiTLoD/TdJb2SKb
9FRbVBeIZVumFXs9uQ0I0hjulGJzAomI9iauNuZdYe4SlItIdhFracynpeyeut74mlktVFQo/BD+
6dBpVilFkAndQFxAT4sCJxQgQ6QucRpkZtroLIDgfRJ+yrWUMZFSXPpdAYqEQo7NtBisu6J2SWDw
7WT9f+PJSMcwbclaTECZwyp5tgakPQEaOchl2a5CtB0GD0r1m25Faz+bUUJbWa5U/TczNr9+DbU7
C+ST8BHSalvxinfWJbxKFS3JILQTmzTt3K6kM8fC9wVldg+Z05Bfycgtnfo5eDPIuZF2Mz3lAceO
5wKhid3tQ1c4+Lb/dhq3J3qUWyj25rQkX0KhWSHqIE1fSlrUqd4n5roIlhkW3r/xGe9X0xqzCYTn
7LiG+QTSnY7LYfoU+y9L8qLu1urvauF3TjAAwPqV4v+CWZeuglVJoipK5Ceew9hSOY2NFc6/0rD1
5Vg/lIqD9BFhdSOsm2J/AqxA3+VpxEVTjKGF65/KYXPl7b9QzP+1irMWJBuGk9y28uxFY8yUAKiU
KQSYDWKxMFoDTEGCX8ALKe1RuR+62//1bTj7+uTOx5ejZwHiZko3GZ+/Tq6hmJ8Ynu8nHF6Jhw8d
FUaqy7bF4wyyu2u+dpdg2r/uwjn4LaualSssQp2j6WpqmZHhoS1pq1hbRW5c3ffJRpA3pr/UTCfc
jP7vWoMoc40SfKm+gudAVC30Rdkwz3srKS/JphOk+dUnP2NIVmO/zBUqbh6Jj4Y6UN1c28CmZD7E
wPQ1eu11ZAmQ3Qtq1vjWBx4qqbFVlKY4EuvN4uf35VKx/NcCzwoftc/b0zgvcPRamZmujfd3wPJs
i0K0iW/TelzknQfZKOgJXKcIxc2jeFdDg9Hvq+XUsXu6v7KmSxv495t21jl1pdJoRc7TI6sFb36w
dRvuZ8jkeod+C4riQ9UuZQlvmztsvJJF36+U00vR3irxkxl6P6/mj3vTWbH01x06+6JqKe3wfeQO
nfaEIQQRgnSb6LUMm+3AFivMX6iUhXh/wvSL7IGFSXlTzIlYOgU9/o5zVErdH0KeoYFyFuLjIKbg
lskqSg4omvSBxE2MK4gl0YcHucM6X1tiqobKHdcEkFM+mxf9helzaiEAXQq4+9/VX8gbLXTj4a+s
hYCCkBzl94oxHam6MSfR8CXHD6g6yc3Nl7AO6i/Y+H3vVlvxVltbh+mZBxmQKJQcMnLMYj5Jn6gp
8ajIW5PVzL/rrW30VUe4mTk3Jc29Ir4I/lMBQzS49zvezSVOMYefb/cFPRzbqKIQ78znQlbP2f7h
BwVONNGfT7eHtYDc++SF3WqaLVay4SEqjn36YihvMsYx4TLS10PFNjIiJAek7Q/+tW19frznj/+7
udfZyzj2XSAIMV5NjetD0XjsmyWjUwu2oOoxCO8OaX38HwyaLqHqFOb/sVE628LUsSuSLm3n645I
/xeKcTMF94bFDGJ8onUP0DME0ks/4UtXbTL9Vg43BYF3JvCkxNk/kVYdJL9E6GeiSoor9UbM2DlI
p1WMUqPLP3Ra86DaZYjx5X7fi7O/yzrOAeePiXXTA9OXycqfDlrvwJ3C3wNPCabex956alIYEuVj
Jn1w9xt6WiP+hd5i4sQNYVRGq5OEoW79OA4r8znXnSF/GaHzO6g+GT/iFQ0euTNM7JJA04MNaqeE
UOoJg7YTf74bfwvlMQElz1C/juvEuFH1fcQGpOnPaqrizHQ7jHxHD/4H+pIYCoyN4bZCHlbioI8P
yQLHngzQai6JI7xzOv6mWXHcklcC8QznDC95vvLiXqiSVdDNuWk1RYqdsxdF11RB8bMB36vTTYzG
i+DW5ZS6DECsB5V2pxoeAmmbGwttFNBV3TTdi2aHMJRS6ytTb6QYebWwvrKof1mw+l+LOtu8jLyJ
U0HnLZrt2ubSHfSGEL78YQDJYXaJujRFkNPxMtfLANLoHMS3V6581Bdf5u/35uyjnkRrqHqTZczT
dtWWFtFdvWXYskxdBJzXALCLhxpia5FwWlHF4v6sYSknpVH7rKMDiDdAfpmda1ikL0qcg1JXJiCE
uhKXHfpccym/nFxkIJBYZAiRTuDfYd+iXDlmL0i7eA7/WdE5J5vAL0MP5+cQr6MVECknqXorxA9W
Dg2gd2erJxIaAENHFJ3XqpBLoMpfVz9DeLP6pCuCxtXNtyy8EaHtzR6/VGQwwxQ7grvkwmlKQXWv
DAcvEMH//t1n5YWvZlWjRjwJ9U3H8QWuGQhc6Mi/8snpvDkZvXg9PaWuwLeK9Pm/efsxSVTNufaS
zwcPQakYYjZxdWDXeqEbTqu5/PrGwoNpJyNXmX3EXMW0dU+ryFnHjjQRsAqjF+tW4lUr10tYIM/h
P+s5QyZrTRm6KuzHo3FvvUTZPWpQjcxGdubAiaDbWfhw+16B7uIT77OBmIzERkAmGjZtfXU4mdoq
7BHlK83KrxMvir4kdSWX75NF6zfHnfH/GYe0nb1ED4z3TJxzZr49xlboKm0ZOS42PRIX9TTGISA3
uEWkdvbBON1Jkj0s8nADn+0hpqBxTzIb7vgwxB7lKHQiod83/a3y2D0grvqi4DA/RjRj8MRoG9Fo
2sBVSkLd4EFAmzc2lbAziHML8X4OAPyc3f4YkTHUu42PWDalRxXkB3MH/6ihLuL7i9h5DKwq3mCm
yUzZvEiUFlDcBmjUZKRZOwtLsPdwVUabHD4oYUPYsmTQN2H8Oca1j/ZPX3p+9BuqJFnabOz5DxZZ
tUGfGMLE4xI80rBKczlIS5jAfcesIyXwVD+Y2nMpP3YiWTgL6y3FboyfQckslF4ZrCFheT06qbrc
Mk6e1cbRtVPnUq38fY1nH1ghFHWdW6wRKwMkPjnbmOBSGotOjzopXwtuT5Iq82/Idw+gyrbaH7p2
i+VFdA3Juli6fV/L2QkoqrFphhXAC7eodqiWYHHN9g9F9wonZgLJ8Hnbs5nWatelF3glFN3O6eQr
u86fVvunB3d26p3UXkrrgpuCzaPG+QbJ7kHFi+K+XhfNo1ZJfBmU5gIacBsudNa4A/GUaCeXcA8N
TAYZ0EGBL9Z6sjeRQCl0GXOpGQe8a8MK9y2K4p/3qj+d4L9rVmHHS7JBfzo/6G/TyqY30jjwZ/hg
A0iimOtT6AgvpXQ7WHY4gBoTTUP2sK3mJFLh9rOogbXw5FFdkNZqp3opEi3H2JRHmCcr4SHbDosS
vwYn+QS1TRTndFPtAVayBeVHOC5/Xv6lmZOKI/v/X/7ZEZNafUqsA2V7pS1qa0EYO5Bv9aSbtgbv
COtk2ZVJqGbGMDqVaLPhSatxDi6daUjQvhcIAmr75OIZCBOgcaqd8agtFVfcshPjXLeEcf5ZfVrL
FhlO9oFu0+vJT5TA6j/hDcyikTZdDet0M4Oh4bWfNxco/zwdtgFRwYnbYpj899Opq3TKrE4cj0Fy
D842YLW3A/zH+jZJ15n2GhyJ+kshracQBayXXNs1hNV4CTg6tCUAUWOTOeWy/VLeRQ9KR0oGbP48
qq81ZkmLAZbpQ/2e7CqgQzhVy/GWsr3Y02rp9zC7FVuB2XUXHjXbfNa+kh1e0nRvM7NZ1VwZ0OvI
/g2p5b9pfgyNNgTnGqSr5wbghZa0vuCrI5P7hYaE7GlOeIv3Bp6yCzDDeiG56uoacenS5FQ1dLxb
iVPQ6b3OyjcparMylfgU1KU2bi3xHoUdaRi+PQ3byVwHB6wGZLuaT6TVtdrxIoz37eLnlZqcnkbR
jPnJAwE1eBjjtOHNBPgpXo7iRk+9MLJ1/CQd7Ln8W3ySrq3g0jz++8+3zj4lX9bKU9Kwgo6Xwtoj
O8Swsdp1hAvjM1WTsDdKto49YOHgd1jTfD2hly48CVXBF64JKSMn2qryMJtuKsTeYdMI73kRvcv4
Nv4mXx5rvVfUMpxZnM40dhhqpV4uL+fzAfybVKHwv5iG//Wjzs6pMeSzgmw3HsmUcHXi1NW7pFwO
yTLosVq+lU5vCbsUhsEjJgKYVV3ZXq+9U+fdGUbxrTE1XJ+JE0W/tJ7S5UxL7TCHqpBa5CcXPhdp
1gFOq9c+o3l3+Gf3MOf8V3Me9ZyLtGQ2xlNT8kRTtKQ4jS4jY5uloMOm0w0bU8F5WgfWX7fUUKg1
r1Jh5EttoAEPBhd/ScGR5OyVKqPgVOu9Nn9RhbjqeLPxoFsxe8D4y/tsZitpa3LhFIFh6VtcdchP
Afe76rdxEZj9vpCz16AQjC5TDO6EqjtAGWG/NLDbU+AjrX0cc5GGyk6XetjHEBieEVo77czpicMi
vvJMLnqFf1/JWbFSZoU6ZCq3RFjhzxJA6VrQIsYZHwAzzCc00pJTMaDAWVUOvwBcShxmsLMwMJdw
J/PxpC79ncp4nBkp9JcFzB5zp5p3gvDbjCoGEdcUrReb6O8rPqtq+lw29Erh3vk35QOH/9Jf4+CN
hgKmEPqdnw/0iz3096vNJ+K3eqSWTlGJWwhbf05ENtgXPnm5+tgkW1F9noJNpe9w+ylPe7aO8igy
nwrjbYl3h/hxCtYx4W3Ozyu6+u6cIWJdUQRdWbCimUSPAm6obrXTk5l9JANul9W9wQj+TiKlCP+s
bjv2e8GpcSuNsSS8spTLle637+msHIiGEVs8bb45xlqqV6FwA66PKWXkTv1KB+eiGGdi3C05vINX
Y3Ao/wF+Q2zGF9W1OD9t/mjOtxfcjuZ4JJnD+g//7tuj6tMkxyxRn/FyJgx+utFtoe2WE6pVNUM/
0jyqxUfsVMVO+JLZ5LDxnW7L+s8SUYqFI1EONq7GuvhRp58CySY5dQj7cdA+x/JSdoIROWRJ7vwc
VSXO/tLVGsAkoxauVphoN8QV0X7hr93S4/j0rFe+1os3/PtPPHv3A1K0i143acWkRevfEBeoLE+x
h4WBhguV6uCmCrKmoDDHdN3zIWNCt5o2w/RrDjD8+UW82Bd+X8zZp9ENKmIH2SBnotnhBK9YG+5o
QAIKJuLIRyMnOnGOZndFt1e0TRfvYpP9LOi25EriRIJFAONxLcAY5jAojgyK3TyLwut8535e6YW8
XJ2QJAXzAwb34GFn72mq17ARW388Tnfmm7EnQ8ge4cvaPqtGVMaG9qk843ZcN9sQ3/tfObRpw0mf
on5Ruyp59Av/Aeaem25iaDeiM97Q62M0emMeUyxPsQUcYFXbKAeyj2uTgAvhVH8v/gwtUQMjnbSK
xY/e5Fqe+j4VS+OFGx6sPGR61EEdKqj4tAsT7LC3xNWqg83PCKhopGVebCvZqQ4FjKUOb03DHfsb
gYgynR3ew7USTCHZFzyMuriqSLnYgX6/8WclbHOqlTTULU4X7BzJk2hWJxzHYBmIODcbN364wS+r
1OlUjI1BzF1PSg4RGu6AuHxJ0MPdtMr7VRxsZNMTGCgpeJmlgKX1UgjvVOJ3TrRE13bYy1/Zf16X
P//920aiNqeq0hNWDeIUkCON+k7eiPDl3R4BrcdswMDjDZb6ejA+oLObq5mrHshX83gvVuHf7t+f
gub7SqIwC1rc7ShYDCjruImsMZgFnrOn+kWhdmDPWlLlzphKXr+duisbzqUHSKoLYZGGKmr/6uqn
ELcwa6YGNVgx2sVKnSEfx8eguTvEwxNhSQsYCdMSb/WWGZ4TPqFqfmiPurx4VCw785cGhhcJrI8i
3HMaMqMk0E2hkjGefv7I//BZzrZ/E48CEbKnQYP6h5X87V6VVpNP+QibKwJ+wmwTbHkktfYIx1ir
yE5Y9/W9OmySwaa426teRtKIW0RIjl0/eIuCndA/GO3NSfT0/AoSY8xb4U9rO/uGGwTctdDDq4sa
sH+G8AiLCXLAv/EEGdbBZNll9xaFrwH7pUi592dv8Gifmw9dZNgKfjP9odX2nfiioCwQyJ3r4M7U
bKUYzqFrSirAGgePhX0j/q7RdSAHj4vtSdsG5i5X1vh8C+p7OTxJ2PC4crHX5uOLnJUPjTx4/7WU
t4n4ERdHKT50CU1dRKN76r1u+EXRN2yGbJtT6MjvAmVWvI3BHqZdFz/08QHf44GjPhO2mX6NxTFv
D2e3jZQ5bEpBG5gmiWf1esxYNFPKYNbudLBUhTtQYKK2cIIOXKoJ9g1kMl8jZF7OQGyEzHx2nr5a
cc6n6k/LOKvWQyExmiwU4AnyCXqi2y0JKvF/IVpZpseZDBC+XTMLuyQW+Ounn9XlsT8VQ8E7c6xg
nJKHmLvzfB34zc5Ot7NbZojpw/LKJ3ShP/rromflhWI28NJbq6eC6oBPiXvP+WJno94RkNxJJA+K
p+aJGbi5La4kFN7UWJ3TMN1fWVcMpi6Nayx42+RY6Yao/OPAW5WiNJmzyJDErRKbNsquccWJDGeH
+AsqXOCva6XCxfvOtEwibHO+7rlFWVG2VZhp3ax7m3mQjd3MhrjtIjjAdYWqej02a36S52/X9yue
1fNxoxdi0/bzFaMjmKQde+ZaXYMcrsdbtqfXnx/yxdv6/XpnxVAcnBKjGP/8Qu0FsYLbI8E+oIe3
GzRXpU0dcI2MeKlUtAhSwCWVK2Ore3bNqjNOuVWjjSM6APm607yVr7WwgZTUGAtK6//D2XktN65l
W/aLEAFvXgmA3omyqReEUinBE95+fQ+oO+pKTEbydkXUS9WpE4Rg9l57rTnHxMKFSoxUd01yQfAH
c3Qmk78RkYemc0Vb3PRREc0mRaLvFDXd0H/fla/orsunoEIKm/rOqIEvS8RK9tXQK5JpMskLHq5N
H4O628HxF2mPvOsH47N7MEliCHLUAjP4dI3qtgXEoSncTAEw6IzKs1ode38tdIug300Zsf++SHl6
Ff66SG6kqlv4GcTLLU5gttwVZTXNj6NqSRbkM35mwdYyh4M5SyP6oGCO1nJBWrN73oHmT2h5c35B
Q4+c8E8ezf59RdcO4xYdq/9c0cXGVmRlEGUZVzTZnZkv4K8MF+rMWjAguGlhUW/9/RflpKkFuqRO
gW+I6p6G8zNZWig8gL3Dzan3JdFBs0b7TdoLVSb04bnpwCGu4SmxYhiLad6S0FAhnjCzzwsOcrCJ
a3s804zy9VlDNtCAbmI+iLNP6DJChC3MaZOF10599xuV1bX25vc7p14MOrzUlBNFK/sTNlqwrjS+
pkYGATOQ/BLZHfV1RzCBbf4hnUh9gPvSPuDOb46EpqSQDHqbmaeBiuJ3s5hS9qicUeYgatQB8hA/
gZpFyKa/tdN2SbtDIyV8ydYINlIPQCPFW+/mtb3j25twKfEbtD6x4p5n0879pbYROqbrfgAD5o7Y
3ngN4HQ1Kdib3w1jo4QHscRwHVJK32pKXFtPNXIvpzajBG9++uff6sCxNcNG82tarNaszWeTf1l9
6vac2QlHng2E58jLRNhggE1CPpZhPgFyIgTN5tz/ksre+ESu1H6kIf/P9VxsqhxJOSkn3Bh1Ya51
SBXRPFziJPCxc4jvrCa2xMxjfnNocf13DRTgumxpf8nV1epc1p3GKaazQ4Lpp8xSpsgEeyz6wRkn
kjoWz7Qm/ozE4xsP4ZrQgz/6Pz/+JU7/9hDSpmzjtOTgIq7Fah737ghLnrsdaC9pvZgIgfJWnFKd
hXCPufnft/zqYg4LTJs6QfgJzIu60TvLTS3qZO9NKR1HGeu66RAkOLKvcqCzq2Eh10g2l+QD+ebn
1MUztsgDkrkez9WHARpOhLzMxn3StHsVyWUUH/Vyk9Oa/feVXutIW9+v9KK09LWzUXZZMd2nQNy3
+imOYcOB15LLvcTRCpQ6jROteoPXYizU8bnMcKaRbSnKb2n48O+rUafV+nJ/+X41F59OEsVln/ms
SShO36biRyKsW9pAdYeI28d2qDt1t6CHRuRMmizaup89ZIxk9HuDHFzJmyvRV36Aqbsjk9hxeT67
mriEyeUH2wiJasjYExt2ocbkAy79ed2u4mjt40QGxVtuWH8xobHYwu/5/e+/7QpiUOdOqxMtwiIK
8dLsI5tVcM4qRCfnaGuBySqgpun9mzF5s9U7aRnAlR5IGAoyZFn+My01j+zAOfaEF3bRCTDU/RYw
lCN9c/opBK46Rm5RuAEv+KYq7oUH5HuVvkZGaojLCswoq93NmeBUKP39hEzYKRQrOgr7n4ubZlqC
b1i82d1au9fTBWFD+XzUDhjtbSJ6UFA34WlwegsllUhZcCuI/qsO+usCyGDGICsjTr0chZ57BsB6
hLhh6j6zXeWqbY18Jo4WfwWmk2k3j6I1Bq5SWas3cRjXlOSW9u33L1bT3Pf6AhDu9IrC02wBVxYR
0XkQtfEYl+Kcy0BV1jKXpXw/Lysnf+vP9xpbabnQmsPYr/zzo9+9KJg8sjOxDT6+9vm/37Wvcvbn
TSItXObEKkssvX+dXJoe46WRd+VJLIgzZh/2rfsBUpcB8rneNqlrshHqm5KMPrJ6cezv0vF1NEiV
pfjOoVh9cuoCni1I9siopXvSlb3XLWA0BOdNOh6J6itN+CRrtVxp2X4bWhQ3JA74Fhwvw78j5gi0
CSAw8jH9XaVSFfgLw3MDfZZLCyL+fMWBU0cngdrHnOwhY/TbVG8c36/ovOgY8awUYj3Yi79OBd82
AblowzjhbHfqX2jImJ/ZG62Z6kmrVj1HKf3s4v2b3JXKLnCGRygNTrYy9HmHkKO8M5qTX69CfQK7
3e7xadN78vMR/bi2ry3k27VFho/EofbEk3YwRyTocPpJ0jQgCxzb0C1OFW6cZMvnFZI1X5Czjs2X
TIBpRaw+ZMSzwK5YEMEXZZxPHPl+eAlOQf3ki/cTxm5cRAiPDPyC2+GlB8YcvpQ7dNwUdM+d4gKe
FD5huHmEU67osciv+ua27QKd+LW/kg2QXVClKXZZC3lSWnuFGognP1papNSlC38PnXTMDn28teJH
vdnq9bvMAqcmwKStaHYmksEoIkRy6N+R1i0jwRkyu51y1uGWEbo1BxCJXJB0NX+YW9EKa2e9957j
3EnVFf4eDLvwBcRDQZ9SE55bcSdVDNyT1u71hxbrjTasonFlvaLMU9KNpm58wy2EcMaassiOPcm9
wUJFy7IIOEMV82qry1PDZ4CRmt4N5Oc9cwDrhKkJe453Gli7YSVUs4aIEmmeiLNRpDEDfXnBJHkB
hPUTZZDx2k2jfg5w4pEZK8l9IbJxR1EO3S8YcefPoLBHbaaGjnKnrMWttSiceqM68aoIXBVuBauI
W9I+I6QIOeKst5xzg0Sbv0HyyD1xZJjquQ0dDpM4jL/IbYHXAZ9bWDbxKAvoYaeGP5EeOMsUZ152
8JX8LhHVATTadzO6qLZPqJe37AgtPhUvyh3nXeGtC/ddgC4Gck3wpJbGugEUqDtF9NoiB9GRDIHs
pDuBVLB8I9d0W0C8lN5YAOX7glxZsnUFDkXwhxd+uBcPNHG5+7OI+EJbM+xCX6Jh6Y35Fwt/wnp0
L57uSoODDpsbkrwhowAkf5gpJFflpODMjTtPgPc5paXmnl2aJCLtFTjK2bz8KA7BxnyZBqLaLIru
MihBLWlUIMVyBiYg6Ez/D1LMIFtbw7KNVrkxq5ibeLYpLD2JyM5nT9okyuMQ0XERYUgLp4opasGu
Eru69GImT732KI8avqC3LD36ltuSMct749uVOuOUFH6cl9Ld+cl86RfBHYxpmTTeDnYL7oiZ8DkG
K4tjkb8aYB68tv68X0gfHedjIvhEkH9rJEf34lYTSEPC6Z3veZ0LDOcYEqMT73WIERojpL9HdP+s
5NuWpJLoKSVFujnIyFHIgEdG2uGzf8fln+ws9RjXrCjHvF+r5kOvOn69T+vjmO0iYE6x+EuvMEcz
uA33nuhK1ikCP5dGQA0PHc+ng7cbhNs4WpLfCwruvFdEIstokjhNcCBVtIdinT3l1k4VH4rqKEnb
WvoUgkeZAB6Dwn9n1o+R9KQVJKaxY8xlbYb3QFRCR4xfCDkjHcGM7PNj/1g0M8CTMV1Nes/ntzOU
LIHw6lVZH6xuLYN/REdHI1Z3fOMhq/bNsJTTDf+1FhZptCyqbRvyaHZd9iQnH3pJWqC1PoufgrZN
u3c1fOjpbU/5eW1MFUWDuyrvB0vGgYr4wamJxyOMzVvKJ0PemzUBT9VNgv7f/QPwekhYNRB7YFgu
FVVla3qF0lXiSSQBdqHrM/WjAXZJKJrdcETRVnK3E8mZ9F2ByQ8CCEdjuIu8jmrG1kxXwOfbQv18
8FziQP5dNFyprDitTP44WF/mZBD9WdopalKXGsy1k5862ovoDsZRey43tZs9qOO8L2xhPbEPlAnE
RJzQv39d+/u0+PPXp1v3bT/U1DHzxnSUT5U2vVM6gB6Ey2zH8uyMXwCnMKLsl5r/Oo73MpZB1Ixq
NU/OzAjcAccuzGJT2WBSzRaEhYavtKXc3kYVERe/Qu0jQOu0lZ0xw+OebuCdW+V+BB+ZJXSuil/w
WlHGIkEvKX+Y/Vkk46Qz6cMSXNCwhM3cbBOY116G7/f7oic5elkYxoUiU0kiyfShZxXxShdXvoAu
848Oalb7GIjiiBSsCFM33AnS19IkDJvaZMRxe6fnx7h3lMa0q6fxRXupIGAhO2iUOysW7TO6Hb/8
I4uvg/gqaMGsNcAfSKu4wszHQG0vqne1bDmy/GokhP8R8iGKMxN1+bgWgTF2uzOW0A8kQWH8NAa/
fNRZSIf/iPqW1bHxPiOSyYldLMInywNGLM0FhHGCDB91OGnkPQ/x7w6Rg0bSN6NVtoqW7LlOmWXG
kyUf5OaBjUm7E5sVUzHR+gjJ7gXU5JQ8zZ4AS/6d0KHPaWEuZMdqB5snVBKwTMI27QpUS+xY3iIb
Nqa54tOOSRCBNPVhdcuoOyjyXEEW9Jp1C9C2puy27SEfUbrZIsTNbcFW6gbWKhaXhURHN15W2R+P
JL2SkCgbcdoYbnv2Z87ABGuX69Z3UvM+QtHNvtwsC3CwLEe9R/j7s45iwxXgsfrLul/gf0z7rdc8
0ddryk2iOsRP+vifpEe/WLDihcnOeEiZP0czVVkR99gT9cggtfU+O2qjlu5Vu6pCSptNwmC9UldT
FKhZLAZGXOO7yKi8ljcNOzEJ7h1o1ij8qKJfpn6Aw9U9wNeS3kTzNIBts712kUFwFWvFrgIXrmtk
blRrIdxlW801j/GEh/Cc/Pe41Ak/997PJ6yK6Drxby3lfb6eANJArYRXad/TsJk6eL9IsT4ILkfq
Y7uf/n90Kkn9Sb2VJ4Am3gBcNlNxZuwoAbJHOLSfOOf591g08kU2PvvtAn3QKOkQ5U5qBjPMM6ix
74Izn7FoK+Nr3j+SFM4pIZKWnQd69R1KH3kdo9sckVT/IfJyNZyC9a016Np5QSO0Q5FVXbtCLBA8
s9EkRo8T9IS4iV7mFXNjCNgsLZBsxzuhO/bDUxUvcmtu7Xl972Rj2QAuCFzIw7V/kBAD69QQLOcB
jLpdg5nkRpPkSmvL5Cqxtos6BNO/DG5GULS+khQSzSUZoJWy1VmaiYGa647JOFZ5UIbZ+cRBBxfV
bSf13y2an79+cf6VM3Y2Tykl7Iez8Kke91WJTrTmK9pJKsApB9cy/troBUw0avLflO2OROZzcj8m
a7jF7ZuVPDfxCSoyfSRYReWNnUS6osPiElHAI7cBqiLpF923gFtneVhWcAqjf8dS6+d76T18Clou
1BXIzsKIg+mykRb4IyQ8tlK9noK24lfNW/cDyJcF2LDE+B2g3tLovpMeXZuYdoHZAX6LKEm0mcEN
MGZgFmN2Ik8EJxa/VvVkFmbfhqcUSHPGTkT4YiSfOiGBy81KLQCaeI1kcadgg5MG4sjfTAGq8IYo
g8Z04HfJZGAI/iIih31dENJ+flYPomKr3mHwF7WIBXeBGqyUFziVOd2hWlV/NRYf1bpDotHVL2L0
2DQLATVQLq9HGwhGLj9MgqzGph8mpG6a/fI4Sp1H3tddp71j56mq1dS/D04qf6dVskRq/OvcJyM/
SoTlsSGCRL9ToHkDV5tl0daDtxnI6yL7JZuL3HPxOyFlK+wEG5e1S+RlEN117/pLp9omqdEScR7t
ImRCQGJQsYOIId3lGwN0BhP9PXM11id4fDE6egV79c68l1zy2hclVfUNEMYVBePPF+Si6dlamRyf
41GaVGzjC49QymZon53JEleT98mg9ZBoc4vD27Ak8hdC+i1G3ZVWJ9fAizgBZ3ghv4Qv3+sdPZLG
tovlU/0uUuEjBcOSafiTj8EI3wrxYFirLI8dE/N54AOD7V7k3olaybEqZ6wKhvFmNFPIl4ZcJyyK
XyPUOAgc8bJGWmHdecyk/GGjlruxOYEDt/DM6KtCem8UJ0TbrIzsVLtUf6yMXae70d2t/v8VPQx/
ocmQEP0OQOlL8UQWx4JlhYX8NZrzxKUVLOJ0EySnUYOdfp/mC9E4Uukih/GEOWjNWVSevGLdniGL
FhuvcDVSAo63Cq8v7NpF54XlU2TArtAb+6s5xgqvV55XcucdIlDSecJxGffTKdFd0l5Sy7YwxDji
B6wK/U0Z54Pl0m9BnNZv08fywLmG46KtPJDLRfGlfapgOOnWtOyzqtxAwryHrg2mgS8lReDN4SKf
af4xqqAXzVXT1Sc08WDNInGV0a5IIYHKumuICzL5yGSos0VibfzxMym3SXinGM+mv+38bfzesKIN
d761/nLbSzN6vAgxwrXAW0JUoGS5dfqkI8a5Pcv5e7jGs7TgL4iKbtLKuahV49ioO6PoZbqu1gFY
xyY4ECpu+79ud1ivKCB+/tbFSLeRtJQyn9+ieYh9kRgnFAl0MdyhWoogI/8Xc+2/u9o/f/Kiq12m
UiN6+SCfpooYPpLbkl+39ekI8mFij29mxIYOr0S3tJtja4tzI8E+jiXlt0dIRTqvn9S5yAT+lmFb
ngYel+/q5MAxgELyLV0ODUJtHE3VZJU4v/O2TiYu8E18MtqZU69DrhPwJCazCPZbijMmrOZSzZeo
WsluuBVdekW4AatMlnh7JQ1D0NcB8tuSlTRDZaV1On3Q3kJnAWqLhc/U3xnm02i7bhwoaajz/30y
lK+dk77/7MX70IaF2PJxyadYWjSuQKfCOSPEMbcybdHMSWOnN0mpt8X+IV2ASGHwoakQndy8c+ve
BjhsQa6L7S671V+e9om/ng6sTooMRUGkeHFiNoMsT/vSk041SRJuI660atkVIBzRSim/CYCsZ4Wj
voulY4HNxbbqUCXK1UKsN7crs6+B/d9Xw+sgSjRascr+PEEjTVXkzkzkk9eyHiwAZlPAkl5a0WA1
7/VFYdnVjHQ1+oURLzJxeSwhygxLfmOn/T1qSh2FL4+yX4hLcm7ux/xR7raVt4o7TIGElEBpnHFH
BWfEBy2SF3LjUSvXlhm8Mf/5Ey6KyzEUhFEyvt4wYBvgeSzjLkZsdX7OeqTdM3mdpcvovONDhI2s
LyXc5MLUFW5U0plp8OGiqk/E0OOsPutHPV35/RMxscZNXeq1FeP7lV48+kQT2ritIhap9ylPJfpV
dvPqFWuouPM35tp4KckDGpmH2ezaII988zih/2PtmCY2tGUyayBkwBZs3hM0XmhkQkDHjgy/sEAR
uh/OL514Ktvlvz+mK5NpvmFLVPCoQFX/i1nfyNG5YLImnSwAoYTFw0GkwAjzz3gEujYeeqD9cEHW
CFTonK+7boEFvCG1LaDhOr4Gxb4cEdvOw9qFQ/JIkUhnv29clI/N4Ny42KuvgwW0CfkATbOvneLb
glMWfXEO2paLJUMHXRrELJ8UEpfGYmDtuimfPdv39+1K2yi/LQXaCeLyOemjtWeHmo11fSRghWob
7krzIiPh24XM6v4XIdjXTkVIRA3FkiwWyMtqTij9zvAjUT6NAqFrjh6vkSoSbUSglgqshcXn6wkT
aQhdhc0jP7M60eBGGTAP5yQHLMkIAAO9JA1nAmvWtxiL2rV7SblJsD0NSJj60z//di/9QTD6HArW
iY5n7fjKXV0tE8AftHBH5akQjt2nxMQuJa9J+ZOeN0ypNcDqeGzp2zj6JxQExK3MBpJmX+NR8eaa
dVQxqEExXyd73fodqWtrXJvqU6qf+vqEHdZwjTvSvaz8iEl6tDklh5iX3iaZH1vUDbjJ17HuYv2b
jFIqlC+ZB3G5Ghu88ZYvhuop/kz5gwhrIUQK0GeZH/RkzYiKCimaycPjqG7LP2cF6R/BW04IGyae
QS6qIX0phyGaWlRybfs7SVmRciDMSLQx2ilnVZt4YXPOYj1d2RRjsV2TajgX81V715NKZDoaQUFM
DxHVIOAocBohgBpMuvAsxDN9dDA+xILtF1Om17nBgT1rEa7dauUqf2+ZKB0JbdAMylyo2xdbgRA3
upTlCXrzeKYUTkrKTnHXQp+go/FiKYxz4EsYr/WzuOLJVBgxGz6VzUgik8gXP8yCfXqsF8OSOoLY
a1l2dXiS0qyDrv8hS66nHAJp49dH5ZZwx5iW+J9P8eelX2wBQx1UkS6cy/uRxD/zUBLtUBJcQKbW
okhIKON97ViLBP2dVqkJQAXz/cDic6dh0pawAEgQuKpnCziT+pbQhfHvBIlWl3KCWA+1bFBsaS2x
E1szgZL7Dqi8tk5O4I5m8guQwGm2dsqfp24XuUuedVeNT14OimYh8DzTdt3o7llanftHudzJ1oqT
q1Vvc2lXAANRXYaFc7LJ773yXobLCSoO/bSMDfj//ww73Sd4jigxEJqZF9+zFEejFBhFea9X26og
Qx7f+0Mz8pGyN9rn34UT1i9S+mlIv0Y7/ZPNkwXdiH8v0FeOeD8vYiqQvi0quScXY9GU5b245ghr
vMfjShKPhbgbC/LoezqsdvUquLTmkQ+NjGqL90FfhmRSoYtzaBGjttGRFLo3ruvvsnm6LoNxBvzi
SYL187qGNFWjPA3L+8IiwR35OrYZp4P1nuJZmFFRgHZrPefcMnZFBUdo1DRrEdrfpW3EixLDTdU+
/fuarlTPOALR98oIZ0ySXy+OUAqjpjrFkHTPdMOv5hYHh3yuoN9xVH3bzSEx1oQAopcl+OjfP32l
1/Dzpy8raMvT9MIQy3v6HYLvqNFzCaCsnAkooEmUH2eW5nryoieGY6N/ZK/ne+IPP5rXiiNFOCfs
I8u2kYSdZR0bbhTZyquHgQbTyNa4O781q2Lef5jqSqVg2TGlknIGqb+j87sfz+XNmTG6fCNg+auW
vVwlMEixurGV4bi5uJlRUp/TPOMj6+eJ9iefQDC+5XBgy4OFQWcLWY7R36fyIiGDzz8U2X1X/KmU
tUdYocegj6AR7akeNtHZTqpVjY130rAaLu1o9Ym5tk2tnNgRdVrfEMT4mOUVAWH7ylqJ+S/dXIZm
OBPWOeEQdH4j3GLMYCR3Opvealdc8Q5aX+pmhbMXwrHLsr6ORFhFItg/lYX5OT0vrGE+koSLlQ2h
ICpBr5ftjuQMDj1G0ZLTuMzI5auLA3VlsqcdwKSfgadd+KSeuLFS2B797VJ9UOPBzZU7r9hJ3WNY
3hGCUVXLsF6q3q7RTwrG0ttn7SuEEv4eA3HLVCexVV8sXKqVGBEYx+p+EnAFpLLoON2JOpQXZjWv
IkQw/rHoHf7KKmMUF69AdlEybUdxH4oH4Cek/NBlLQ4M6kY+Gdz7od3jCwkWQ/7RpM9tzhSLQjy4
42HPpT2z8T60TVIRPcZ+RgxY3d8P1UOOiO5cPcEFdQKJb8DblxoMQ64gjE4BEJNxnpdPqfc7yjci
bUlMbrdNrKj7r2x4qjH5xjTD+HsmXKcioWudUt036/OKxlFPdUKGYsnAbugpEQHlaeoT0PV+OdIq
arcQ0ZsJ5dJv2vyQQ2KZwMij9tYJey/fCxwnZJRW3ikhNTI4Dd6+aIihqddxusor9wzJUidruTdo
2UM5ZYM/E59LL7EDuzaKFXGWEIvaYxa/J3XqwFJuAIx0cHIZnRuPgI5/ocso4yljfDwmRJqX4qFT
ntLqRS1fDIQkAWpfMFcZwpDhgbakRuTPl0lZPhWJ5oTqb5RjEwf3XjOPvXbHjKdbnWmhZf5G63i2
5+dSvjPIg00ksJng+7wFcgbYWhz0/hQ4DRmOjxvKaNKd0JL47fqcrMr+zW9fch21t7Rs7/6rIBPe
XBMh2aTiFAGIXewqmS8VeRhPb24H8HsDcn4SdVtsdIhaTH8jkWRBa/Dfq/eVec/Pn72oiEp2E94P
fnbKzSjyz4SWJKOwBcwbmz/WcIyYBzvX/Y28vOnIuvZ24upQODHiwURR/fNvrkUV83JkVffx5zgH
wf4MTVEuZ72jbetDNNnQ73t7HEgCPTQy7QHIGRbnGc49/74LVzgIFpMeSWJTB0xBgf/zQmSpzigL
uRAIKpMxCumewnlklh9Rh4k4iW35Hs80fC2CqZ3JoAYFk4w0rArejXPpFX/udC2qzsfMf+iE/bwW
w6ukXvC4FmJaGFq3L34143wEkP3VOimn2F9kGAyepHX1gDJvGZtQKW4NK6/WE98v4qL2SoOgo/7h
Igxg/zAl0yWmIYe4RhKvCfqMXPN0C2B4RcP88w+/eAhdURnqqPKb1JtGDraL5ZK1dtXFxgzd11As
y+H93O6b2CmJNJBX3BLb/IVy6w/d7kreGribbLLvMjuVbKYb8egw7FaybdoSfzCtsOgaveSOc6Um
LG/tpV/nnsuyAYTcdEinA2JcQm1j2RyEROD6sbola5qpCwGAbIRwlSBhAudvb99XWlrcsm8/OR3V
vpXIYxTGXZl60/YtGEAhnG60cQeNMMhN18M6RB8TbkKDFsBF8aMNjtpA3BO30xm5yJZt6xDnKm9Y
OH3M94TKf2QH2iE3asQrRoCf13nxoVd0WjKt5Dprx1Ld8M2SZlJjIxXpXnE50Q1CbNHSDGCYOg0e
6P+APmNDvGWANKd36K9nxICbe8aOiInj5w3LNEtWFT6xe+z2cMryZmFRi/SbenzW6jXIuGJmZU5d
rEXigkoym+ID5v1cW8iGq2rHnGhCgxu71/XtGfXjuEI6ZMLSwHVFDjiiumjZaBtxkjlLDyhvFyiU
9XyfuskhpezjOMn/TdynqPHY7ueWi2b5KZJtwS0cbW2ka0lcJtRaX+12sdhlxV3yifzTB+uXiXNF
c84LmAGaR8Y5Zz+fEYIULWqB7qX8qD4Tu1CBIBkg15ECfNPPcXW9/nb3LjYLwzLM3rO4ezmJHqQM
wDGbZ2/9Fu4cyVv5pHAC7VPz0bq8Z5yEAYcFuOO9jxvr9d/KX96nbxei/XyM2lgJZaFyIRIf9Lgb
/QXRggaZNsygZ2oHnHhunIIDOqw3TuV1MWWRa0+whaPPieWTuNaqQmShOukhelT+3Li6q7cJUMtE
NaMW1S7e9i5P8diK0wpOvAzZ4baiL8Sz25fOSEw4CVHpB9rUcEbNj8KjHOnLLTXbaBxm3+xu/wWZ
irv17XouTmiNrAKENrgejJUPjT5rYQTvjOU0Hc0ZudG2gFyiMuZA/f371lZyZcpEKgRdIpPyE3fK
pU5e1KK6Dg0PGn+5NJAAIH5yAgIyXVO5Z4qK33+DDIvKHBlP1xw7uZ4Rjx4bizbbKHaBX+WmPE67
9v4QDIxVV1WYOekX749ZVG01mGYxaa54l/PAUUpHfBr23Ydk3uWUuGP4SytpTioS0mSa6q08G9T7
mviTaqHAOGiGWbgvt96if8juskf9GGSOWtv9QIrNlPYMpxDzLCzXQXAUH/AODTyXIJAy4AC17pIH
I3+LU5IqnlrgiJC4CqiCToMmrj2aiJsKVC7dXdK6dfDu3xq2Xa0xcJ/rJDBpNDEu2wViImh+yyJC
1fd/idEpWfFj39lawKmWLqUS78jy9nYMm7AuB2BlKQI7887DR2Qpym1n+rVvhvgZhkuIFoByXFY9
ojEI1Vkp75OtvjDmxaJcjusp92SCf9x8J6eF6mIbkEWdrr8lMXP+a9jYeVHiCwYtHCJUQOGM8yLb
lNVLOdxr806ZF6+Rg+KKfvV2PK/7aQPnGCCn815cqcm0ec79yv73qnGt5JJFQgYmFoD094Qt9Lqo
96a20pj+Oq+MudJ/BE5BeqixmtYsK1ipsPgxdNzYnG/+8MWqXhdly5bolywPZ6LV6VgkB47xTib5
s8nLmOpuOi+Qmymr/+ZPxidsytPBh7bVz2U8GvS4KmReQ3TWIH/QbWEP1vIv1UaCKNUmJuvmx69f
e/iSyMhb5bBlosb7+atJJWRVmPOr6sJfsjSrIB58UlHXlTq4IbD6utmc41/ioHHwXUZ15uj9KkWn
Ad9WsOUPi8QeWmr8b4kbEHovsgW/YWlCzWEsFez9nNlsdMyfjDQ5fXoohema4EZNt0jTvDxigvxQ
kOU6qDYmLYI6O3HbKxsvvRvDj66u3XOHRit0La2bJa8KsTi5A1MMzL12THa36u5rCzSBNv9zPy6K
yKgVjHwQLBZD1kDmYKxutL5pWkEg+t21rlgiDceBhmkk0WfCB8kuit39SUXHw11FXiTuh3+/GNeO
ArLM7jlNXMiiuuw/+5WmCKVgTHWt8SJobqI+CQE+BaQznEOUmUW2Dq17W3sdRycXyGh2RcbiHq3g
aUsLswNaYhQe0UpGj1rOR2yQJAF2D4CpRXN+zuZdjjc4QtF7Y1AkX3u7vl/6tNB9K8llOReCMjWp
MKtt47JfpAJptYsYOZrvWu+AceDzwwlzsPmAeiEIDS0n0jqZnRA0I0erHOr1jW/8WgFOMD2NBUuH
UqFcdhfaulXlsueGTgv+WbWJ5r2LSO8k8ZeJ0mOMTGq0PYCnkauG8/7xtoLAmD6ryzX3+yVcLDND
KvR9I3EJU2uuXqmE9i7PB8QW5I31dDZePTyDX9SM3puZT3CKyFVnLj/vRnJxZ92rgPlJZlqDXq5b
pZ0LRyDSd368r2tmR298riGOjynRa/qz0uCEn0mkpCcD13pGbDh+QrSgNb8uI3sKqs/33ga6jv9+
fu1UVN28ZTOOjFmyy5IXVVFmBU2HaFjnjQNLSQF82C0L7hTUb925LYO6dpj78Ywu1qXcaP7fMypc
nDqr7I6X/EFoZoAcYrpyn8Ex+GW+4UEodsYezYU1ix84LBHBJr6Y9cInCWZWzKG6r5BPqDea4tdK
BiKODBGBFssm79DP97rO+yTLLJ33+hPdgZfej96hCjlBTSbHCOuDA+K0E3Ad7VIYeSguZ1p0bOMj
zImb+/eVY9yPi7l8l8K+7MKAd6n6xBgwKwEFg1CJtzsaSFyRnNnBXBc35A9gHfAOaj8PjzBgs1Ue
JmQCW7cGi1fsFgT7meKEZuRwiXX5593RqnpyYHNBwTbcWy8NN4YEqnRu4X36I5lroViTJDl1ibMJ
3KX42/M9mCUz3+qEnNF1pkZEiWXn+isKA2nPlHQ8pdEGk6+Cs048aNkxNJaYoPtPPGvDg5qjsOAA
il/+gV6yWK30l2Eur0C9lr/11akhcIhA+mxpMFGhKZszJJsZiMtEB0b1rlKWGoyK8jn48EUAU3aN
v3AKfZFp3gpA5t1aeU6Y4hjDS949KNpxSKyZheia+AAL35rn6LfesCtz5R/38GLl9PImiZqUe9jO
ETPjxgidXNwSCERs3wyhbnaYFMfP0Z98LiCP12f1k4InDahPG++neCisgDc2oisWU8pkUdFEHUo1
hvSLt15q46AnyK+6x1RAwJNtistWcwOSbWCzfuJjGScbs+8y1Te0GX2eN2CPBQOvd71YeSAXSLKb
qrd60SylYmXeYq/J01nyclX9foEXX4Lim1LYi1zgOZwlsiNTuBFomT6f59lju2Rsihe7WUz5CcVh
ePTdeiZLWwOmN5Hpges7CgmdTjUQzXNLv3btG6W0VvDRi4Su/lXRV6FlhgmjGDlxOP8C7aFyltcK
7Z3eRa9Kup/n9D3+UMjMneyk/rExQla7E/IqYuMILA+sj38XFldMGDzPbxd18Y5Jfi5JisFFVa4O
ecZua/scPyY1tRwb8rxpDgLukLzaDOETuikrvkdhLzr6BrSOGDQzIb3XbAJ7mXOGUDHBlJXNrza8
MX+/uth+v8yL1y4eBrmTA55qO2e+nJKkMD7jIe5O6Zqe4i9ctSndKk6ZJerQBJwOhySpX99MM7mC
55zuF7U5ZTL4hctRqNjLhdibbXXv0y+D6a2Sc0hk9Ex8zVeqG9DUGk/mvazM0t002PS2OrPOUJ2p
0UZs8bcfmYvXCPEb3HHnV/Ig1ODXkC9TZdYgOn4JHeumBPuKCu3nNV+0OySz8tRxuuYpzEuq7yw6
VckBEnf8VGPs6gjfqdTnIpu3dM+9/0PaeS05jl3p+okQAW9uCUOfjmnrBpFlEt6DcE9/PuScmMok
OUXFTEhqtVpqYRPYe+1lfrMprYMgPYLZcIBWOBEhUfZSfQfcB/OIP4VmLGI6SuAtji9X77H5Wjg9
vQYjB7gkYNkBVn6/NvB6kbssr+elouU7j2CYtqLZYOLq5QhQejFJiDT3ON4EGZEbLS5xpRludvSU
a3LHF1x8LDwp/q7lJJJMZTeKMEjn/KwwyRIh/oQ41rhRuJowIZ3nHrXT1/Dg3BlEVrf0B66J4l2K
Zl/XcJICDc0kieLYzvte4T73Ym01YBOx5CfveieJHLneM6eLP5vDanW4Eh1mVaqzz6HAfELbwkCa
76QetZowisP08xUc3bR1adqB2KcsQ12j2Waoe+Z3wXjoQb7uKsbj6GyJKToJgn0tYZcuvom/SzmV
GKrkoSr515ywS97Uuioh0VaVLcgAF4UjjNDaXdI4wewuFhTr8FrT8OIpMmATI41KbSidnnxfEjs1
S8vm8GmvRYIVwknApEHDarV4ijAcSNHlzIiAobpU26WRb0vELI7J03hErwM+nu3flMc1oqNWuK3U
aZ65VPJTG/8M0/8FjJvNq0kgYNC9Z8EnLddw8A0lGWOuwSMOvkutvB/t7MbwpJ/+zgAHN6ukZSqU
XRKmeKF9WJjmUPME8KZmzx7A9cDO7SvbaT4xZ9vpy6JOApGWoHKZFyzK/9Ng2sxMmhr1GK5a+ees
sY3IA1OFxC7nCO8geWLemkcbTx/U9fAbwSBAz69V1hdvlq8v6mSLJ/KUmZaYkqjC+EX2FjVZ6EkL
JnyuoC37bg/zAgzsIuOsMYenItSb/6DYudh0ApAA34OmsElz+Hvkk4PULI4+62jAATLxld1SxDrV
jVp8EmCrRwiU/AcTs4uF8NfnnjY7rLRo6jwjwpTlwgcNfUvz70Z1i6WG1+ebD4wLycMNeRtUtsk1
Uce0XJHcb3l1+j2/6vPtYbJpTQkxztNZlDLShBqzsDnMdnHNElHfu2STe7SUKjrSgEYX3U+VqiXf
4TlwS1qS1I/m7ewh3a9U8b3FqNtwJaCgtG2df2/dC3BXzpPO1ABZS5ktfFLPlFZf+u0UzGtDiJH6
eolYamnuSwk9n8coQasShxsclvaavjHQEEthpRKqsHszZFvTNghIQ3XLokWFWM+RS83trdvWcDRt
m4AWobBm8iX+AF2PZkpefKQM/cVbPMc4hhRK1kEuf6nJQZM+YmAlKG2MohvVW+SV8U9UYhgy2PkZ
C6u5LUd0K9WbPr7FHOfqR7pwQ39GQLIgaDLW6Yuo5KjSmyNIyLlxYgIjQnZSXzbVU9G9RfIWTeiM
Gd48QMmOWw0Tawuxelf0sZLoHoP2Sj1yCa7xbTkn+atRUCSyZerDsfYC9FS9eQbex0slX5UuOUxL
q5YBoLHWrnEKPwv8k+2K75eoKjDbsNT7hGt+aWyhy58VpVgja2FH6UGObksH6xzFC8wXvf/pB55S
OhqoVTf1NPj8CuT0lekwRfBaZckspGjXVu0NbiHfmcGdL0IEz7OtCH7+DmL7v/fvpWPOAB5xKlnU
lHN5wHqEhShTvx7ywO0gW4MumUMu7ryWY8Dmd+c54e/BZuiF5TtpFfNwzO6u1Y+XwtzXdZxe44GS
l1k76PWhSJ3WWnyONuziT7ScE1EiDai+6x3uSx3db089Ob0V3YQSVC8dfeu2os2Qr8Gmous8PAMP
Vx1ztqX+VNXkZE52LdxY0jo6bszURuzEsdZRc6W2v7xv/36PT5zal80TdYZUI61Wk9gFqw6NPLYt
3hKcYfqOgY2X4DzuV/rF9Pv/thNO0erHMpWNSNZAq3Nqn4f0IYFjGd6KJRop/0XKVUR8cRyNLuOw
CARyO5y8fH95PeJL4nzjn50hdBs/E0zGTidpCoL3UyTHQ31o2I3I1bQPUrITkGWAGsxlHNr+Prkx
J99JIyc9ugATrXGblZPb9zBlwgwI3Q0eNvTCVeThmnUu7EWA6sJdDaUQDYsydLMKfGl+m8UvxUfI
1W4s5HvhII+LUnMxrlhl9yXIrmTZo+xVL+tsj32ZpNQoQXvYpQqBhyJGZawJYEmLfhv4OQAJmxad
BstyUbRCt0nOn8rokbTP92GYz8p8OSqYIB4mN6z/1OmaOqVh/s8d3nq6lwBnFfUA9Ygo7pZBsx8F
DLR7RGrqxhmF9+P0kkqrsV2Zqq0M615fSjQEpJ+VSQd22z4xDdHeVITKJHp6IDIwtABPq1xzj/pE
m519HF2azQBELuVT/E6WtrEsZSq4bkVEv+0ZvtpsYlVEdrTKmFcne6PYiOvqlzEt+rvw2bi3lg1K
dr/jm6PHa+Hue4Z/fvSQQYIwuUbR5IZBw0p/Mq9ZpZz3ii2RvhQQZZqOJhOSkzSu7boY/XijonDM
oPHLiOxjG3ow77iEi3flsXydhfilDhhbbQL1XPo0x6I7A5s6IDZWvjTQlp/u59s2FbAld6T+Sv/n
PPR9X+Jp6DOaUTtaJUs0sZa263XpFSAYYcBTW9MrWB8fMxTYvPragz9NFL99x5MHn0Q/gflLWOUK
D8ZxIxwOTaTSHt6HSbcYyh4AGLkVPf5sSw+IzzYzqJMMjRhzEelYZyN55sXtCm0U24q82JGHpSVy
FBFyAEPmmmAC7tP0pc1dCLSOwIhJ2UXC3pQ/2vyjB3STiXeR+TPNVPsIgKd5xXNydJR3OvROqV5J
1M5BZyc/9iQhGPO0zzGurw76Pnro5rnt2n/kBzzTNVbcERFa998BlWrqNIjNj5TgPbDx+JPTIIYo
tqD29VAd6AinBZz2GzQfKSQwSKrSjSi8RJm6UtCRKLqFOWYL9Kf8j+jhNZQd9cOAxKr53syCP9q1
5rbmSpf26FRJO21XdQ7WdznsSqhj2K/3HlnlWoU+ATHqaBey47+CMUI9IYD6OB4saTkYTiEvKiNz
AugBINH3gCnwtkeeaFwD4h3pniBi0m7G0HlH+2U0V5JpJ7UDnFOK1sVx3RUvhbiNcWdGS04qNnVK
gKJVfnR0L//R3oej08rrY7ZDukz07/WcUxP+IFloUa4L/G3nz1bSxUuFYfyjcaUjcj5OnF82/4CG
Yxjwok8Oelooddk3oALMJwvyhuppil3OFrDecZnD71BX+SHBXwPFX3YeogGmbaQrlWJzdGQAZuvk
A0Gwaxywc9r092V9nsEv9/kwjgTLXqgOUv066KvKp7BVvcGZICE7GaISaMUITkc7fNjU6BUGCy6D
zIkfcsbr0kpuQGBvQpDzs2q2/vDvLXreFD9Z3UkEiGVABQq9rIMFu4vme7OmW28LD4rDXiy90Fyo
4jYxXW7+DvushbWEmyahImQ4+QMGPDO6oxVWAXTJazCP84nCydpODqzVdCXC1aAtCq5r5OKMtYjt
jeCKRbiQEG3xb+OIWvhQQamiB5ivc2VFfxVLL/rR0U6VnB4Dv4Hr/M0/vo7H1w5w8oIZ5bXSR5pL
8LM4+nfrndanSaMZ7SjxjRG19DfiDAkgiX1pF0m/TVJb/TXz8hH1MvzVv7/feSvy8x1ZGFTomgTj
/CRNKou6mHwzmWl6D1K3PboleJho08Q3Yb0UIRX86j60D+O5jexaxCT2avft81id//a/Kzhp3dTT
kOWNCMcx8lFUB1HZ/RonAkuwbwdpofuHHmGiQH5T0h8+H26KYOkfiSm4cmY/Og6oaWwrOCIdaM2l
MB4U4XaE4RPci+0vH+cytfoI4Msj3NHuh+NGatei9iZpq0D3BEa6hu0nbvUU3A+zZGQFmbuCM5jv
peBHWby21n2xRyeqGTZgLQ/xzwadx3u6kq18SyZr8fea6EbNvgDoPDvSj8Gu8GQmXUNu+xnzQzt4
RBALRRBkP+X+RfNfuCmxGXznrNjhvYamPMytxwDztfjluAzcKbn/ZfyYB1n6NnQrkokh+h0m7YJs
KRdfh+Ot/gLoTXTqpeFULgqsYeL48tNU7jTxFfehPP85Fq/xvXpzFBCcZOyuQr1oYCoXjkXeO8GR
OaI7CWOnNh0caRaF/oA0kDl5loGyKQHlh0/aGJW3s0IwiqoISPL3hpvrSIXLmYtioVaoGYoCXoKD
8SW4pbU6NKVEpSvvW6fM7MR0xv3st6DNykJYn6OHfV376qwdNG/6L0+du4lfnpq3gljWMU8tf32a
DxsI6s7Czx+DCkZyTy5Xf6ImQhCU62nbLdC0bfy9tbGC+wiz2mo4MEwDfjus0I+rpdf/ADd3NqI9
WeNJ1y4Pg8BIJtY4jypo/yznsnpY+YlTbdi3QJZcddHiCY0mgc0VBd3GZdxMRbLh39gbVwLFHAjO
jumXd3bSzWtgFDXq/KWYn+zgrZXRe1PdQRuY60tUczYIu2mI7jXrxnz4tPT59wLO52MnL+QkUjWC
osrJyALU5SBsIBWJ9LnmuUGCeqS5qrKV9tKZ99LxLpV+FhhG9OzsqVuKw7IG51bbQ4Qnr2vZdbRG
v5P2dDOLAu5D7iU5eTS6tZjei+pakLazd2Po38m+E9HgufYm5z39rzd5EvC6RPN1AaovbxIxBNw4
HHTwbW2fVxz62QPqaow9q4XnV0cDeLYxILk+RUlHmlgleg7sDBq5casiyKMv6QM/kbTkiAc4UHht
q7IR0kcKh8x98e9Pd94kmZ8PBlTBrlc8x8DqQt9mFhhf6MV97gIhb1MPhlw5ec3gNDDVIM/GHa4O
PVcu1G3fNQQ3Lu+OQC3yBcL4kpt3j/9e1HmT7WRRJ5+hbOoqbPgjfVdSlULdGMKGbpuPHVi7o8ab
JwiQDSw809qtgNNL1mNJA85w2MYi3Vk6+cIPElY7QFw6kxblcK/qe8w//RheGWo+GDlenWJejFxf
3uRJjiqiXyNr2LZxCOQPLrhxtDFA1n5PThDbjR3qNdiWZbABkzK3vSBlDh6ukxJW8DFo6EcsRfGA
p3EIUW9A5wrgK55IyrUPfjF4/fcyjc+65kuAPQ5qmIcqy/y0DEnEdaITGTyKEGbaEeJcN8LiEzYB
HoZC79isUMIT4lWDYzWa5zbi7QmFyX9AP7t4+L6s7CRfbYfJ77uYr07HxVi1GJILm8mpFSeDnxPs
Jponsb7MlrEPOu9h0Ldt5ublc7UuYMKbVKWYGqf21en/5Sz/y7pOctVsiLG0mKMbesxgEwGaweM2
n0T/AEo4tA28MmaYdFd7RrCvrLUVb+rjE6ko7tN2Gq7zilHywr/quKVe+JRsKdC7FoIopKgn95De
m7Vw7Hhhs2CqoynPKc000pnUC+RlxBgSdCdDW8sNBM8Q91W9xlTgWDv+r6nxQAFmf7KIJti6z9Et
cMpmNTYeVQu1/wvymxh2lI91cK8itwIoUk92MxupIYtZtvqd6jsWet5XyurPJZ8E4G8/6eQqU+YY
qTObOmScHWvR6FvtuJTJN3XYPhsIB4OTWrz0UFulvlOjSH5c6tpDRpBC5M1XGQwvERWu7X7u/1+7
HtTz6+Hb6k7uOT8PutFq5hfuqZsAwvPzfMPijIhTE/SWReZEXndNVua8iz9rCc0QbeZjDB1OtTZT
UQvFWuapuTT3R8saeASRGSQMRJrEjQ/Bk2WjFjBkbgWuD5lIdFPseEZsylej3IVc49tiTg4DKsTd
cdRYzDwJgjsG9EsCsxs4XB2cC3PCbA6hF0Hf0DFKt+1oJ1Ddeijz3mjSe3faZS57jTSLpjylmA68
/fvuOB/tnryt07Q1LvzOFFkgRgiD5tZ35Bph5DQL5SX0lvJvum/JipuMfgra8uCjEUjNuyv7+LyL
erKKeSd9ibJgBgIZgl1NImEYP9vmngY1vjg4GIQbP2beUDqoWeliuYhx1FHXYMBCb8y56g+o5veJ
p+Mu4M8IesENZGAmO9WL+TtnD+J7BOplaI7JOlBadB0RpHbF/krL5VL6r9DXAu1kzhpWp6yEUe2y
uk7a//rQsCmJe/Qun1Clhk+51jHuZQB7zcHnUqz9+tRPPMaX9zYak5VHAU+12k8YEFOqon3CDdlK
Peu4rB9pYtrhAYetH6AEFLjrgr5V8DvRAbajReS14aZVHbm9Bmi/GGv/vo7PVvSXhamxHqilygdN
6SlL9b1hPBTHB7UGeLzXUItA7MbWfmJZ6ibou8lvdXJgHCrdNCg/YFCwNNDzQhzp+Rp1/VKu9O2N
nRxIM7QSSQp5Y9qiMpFJ08Ztl9Ag2R+jfQ4rYFoU3V7FLEhkXNzZflstGFMwl9YewhUmPvHNpDmk
HSG3VDMbQ4bmTitEJxxtqV+PTED4y9fCyLk87Hw+vrzOk1NqVmpWJAKvs0VcEY3ebSXvw2Crusl9
6EQcD+TodwpwdUzEiOZD9VSPm6u9nQvXjYTcACN+C9VNkdH292M6ca936qSLB3Hct9beUH9J5WPb
bkT4pdQt5bZt163/K+5vkgzzsIr0iLJDGJ/7OFrI8bgQpj8dSETtMYj36rucH4DZVTLmVp5RO1Vl
80dZuW/A75cUp5L+C/035CLS+GEUDgzSJ+lGDtfd8VCbm0n6FVBZ859bZA1nPagcKtILkaDNFmKF
Ecqq8N9nweCUhv2I2LcWQX6FJuBvZG4fXIIq4YfR7OgMh2gYay6QaGEiBXkp6c0mA9y2vVDuanPX
xU6P2gpozgRbDrvVX8bjNhKWAyYIUDXrPRQvhIfR40pHWBrzcKsDDVcsUrC0E/F8WfXLLt3mBs2K
H4O5rfMXIX3JlY0MXixcisl7Bg1FF54gbNWVZwVrlLmK7PVYH2rlEOkbpSlt4Bu4VebDRomQUH/5
90VwPmy1JNMwUHPBlwjxj9P2WR1XSi6Man5o56So5XvRgEdrvfw9PmXcmMk6g2PU7TLvqoPXebD4
/uiT+uXYj/KYTEpOfwyWh3x8EEJXoxFBAwe0yiJai8HSUu7xeaPPz8jyyu1z8aebqDLBoMNE9IzY
2aaBVdWjlR9ULFog2zYr2ba8OVGVjEU9Qv8wUY6jbWjjkNWs/v3iL5SUElpZf59+ksPpaSaL02jk
hwDLheBebn5J1a2mraXIk9PllNwCRlj0tMZdYRkb9sBAiSFcmK3Y72ZmDz9Y25XM7ZxKxWbAF8SS
JEnBrOp0qqlHrYWjTA3dQAOeXkMLmG4qNh9CgoaniQvIM9CAc/6a5XXtBxbaTXR3ROaMxmIuwB3Q
bb25TbF39Fs7bu+qudycPrCIR4ElWcLxsJwR5cQcQ2U1wRujvRuFV6UzvIS29b9fsHqehs4/hr2t
iPzzjBemKnD3dKvID+JSek1W01aE0vxSQ5Zk3KVLhyB6jqJfuv8gyz2D22ShOtZyDqNmgcCorVQL
JXcsqmDArOIc3qe3qU4d8d5Ex20Rt8t+3KvZKvlZiewOiHe9E4pb/P6EheD9+7cY8/X0PeH//ltO
ri9N7KxW0fKcREnykDXx6og2RLqX5Hdz3TLlx/i29nEyk91EjR2l3KBTuxfCN1/4M5AOmYKGXwSJ
9/9XJNHj28hcGMx/6Zu8qYg7TNUS3vH0NB4KULtP1e2xdPAHQjEkvZeewK+X9/kPRgn5UcO6iPnC
Smtvhd89ihoP9WvzYd2KyQo1o2WST3zujzDYaOjuyN2flRWsQsQ3GOtEiiM8XsOfXRhryrPGGn0Z
2kPUdyf1Ri+lYaGmeXHwgcbRjyLxJ+vPIdB7PZKDHGv/P/BNu3A581g4+7KKYpJ0VnDEtH5HpWgK
ekICSZZ4o9pZtMrVlS6ssAzBhVDYaOMtyHvFpe2PB8ewK4t3HIT+vTnORdVAmtGWEmdrU27nU4J2
2x97Kanq6hCpXk4ZaqCCgho+lAW0oFG7A12h2ONz/CriyqFCS1j45WIh3003QeoJtAl+WXuZTmLt
dJsit5kemZUzSovw6ElgKMhlIdqC+hDe6SB4IhPUyOl/cyeOxVro3Cl+ruNlriIVuvz3L7tQpcjS
TPOWJB2lDU08Kd3TrAxioFn8sg95gw/QnpKbxEy5Ocau/DudXYlspsir/mXqbTnn5TvjlTVc/Mxf
13ASp02xOFqZllWHQNiVyp/cWMF0UmlVBfemo/i7vnsZhXtLXHYuvBRGlMsYwUHz+X/1KtAhUOCh
qwiPnORgqVEofRID4hB6aAl3HWZpkFepeD5UF4OqjAoATxkv6QnHMrruVXU/yXtxJaJGe23o9snH
+R6P5g/zdzUnhVtNznkcyrA61BEOYV5mIX69KWjhHxH3H5jJOJW+9SHAo5RrGnT/g2x1XBqmRxY1
t4Dwi2DOhRiHyEccX3NxiXocwQJ7mrv0mC3QRdBQBCUYV/LPhDK4qpcZY4Ork5QL4Bh+CTx6dhct
Igwav79XLZHGQWuN8hA9p4/p3RTcjTRSyXbGrSjtzXRhYOFcPB3jZQUwZtYZsJYRPjYp+Clb2APf
3JnKT6NAf526HX85Zo529PLvr6+fN/2+r/IkVTKtVIeOopWH/FXUFkL/Ik6rQtyPmZvg0W7abbew
XhVHe2mOTqHDVFoI1kyt0YqVhDiEtu4go9OZfy0wFdjS+fqR7SM42ghgIiLb++9WcWNiR5J6iGxE
a2taQBB6Pe5y3Yt+I5yrpAs33Kpbsvq7Lr4T4q2a7k2OoZ01diZsm5/W7+jntTr3M/k822ZfPs5J
s7g65lNi5Hwcrj3S6/dZcp55ohRbeJ06DMDZNBKNC4NTh1uR3IZXkojLEejvCj6lzr8UtHmphLE+
sYIezBryFyiz4II4N6q9qnNnvNtwi6Qu5i1UYJF+K8E0tLH0vFqEzV/4H6/ilCGH2zumvopVHjDA
A8wNo4tnho7kzKDeT22WVNyL+mr40L0B5Z+rDIXPa/R8BViy0Vxk2H0ajNVeiUeh7csDNu1Wi1jN
BlOaOATo/OjLFG/gvNufqYYLVLCM6l9quDcyW5Jx3lvG0P+BDDZbEB4d4L4jMYD6EKqynUxwtr36
xhiwAKSrs8AzqAfpHYh3sqDaY72OU2g18gLVPS3ct8a230luSpUr3Wq/Auwt8BhFreqgP0Qh1M/2
po6d8eHf5+8CSERG/EQUeck6BM9T7lUYohU5HOXyoKrbonfKdRs5bbdscNtS38v2hjDB7N+ye/Wm
Hp8VcVw00bNp3BLHcvltclV/rRv7BMMsv+/JDnC1id3kyma9eFw02Ke0o8jgz4B+qShkVj0dy0Px
AWASY5ZFCtUPhX3k/2N9Sy97Hs9hdEsMxk37muTThYJqfkv//fxTFF/W1Wnrq/V8XEeKmtU03BE7
7fEN4rz1hOPPPPPvcfLtoM9fqV0udOJ4OHxMS2RKiF7HSa6gRTP5tklK6qmbQLgLEJF3A9dcWzwu
Wxg6yT0QADbptTLyfKI1Pxg7Qt2kWYOe2/cbpDaPYVhpI3vj3r+vbhrsKCBn2PVWXEdrFX7KbAia
bvpVswqu3AsXikgUiSRQ9mQo4FBPq/euhL4YJj0l7DLBUt4GSlXXL5V+Fwz3ZnwnJY9F8RB1e6Ry
ydycCicnBIWiNyl+Vqdf84Fpxe0xvFKuXEADsSwUofEK4XOc+V7l2nEqGJ7NqbH+IVdbmGDyO6cD
FQLUcdiD40Tw2igCl9iVQ3AxNUEZZ2bEwpMB0P/9c/TH0mgVs80Phe8mtPoat0lW2YP0CEemEf6Y
8VKsnjT/LYdT2t3q4WYM0CezS8UVfsJVe8IaS8Yym+niJ4ExlAD9feBUN/qL6NX8aU5OZ7qgFIRu
NZRPo/xUBqskXxXDteN88e5BIFBWKGJnn5OT2y/VxPgY5T2KwbZoY+FQWdhW78WkBTWxz8ZXABOA
PSCS46hUL6eCvN7f1vIWpUlsAK9EwAsZCC7nhBaU+8nFT49XrnT0uvHlPIRrsPDI1/vBfojcnCHa
Nom2R3QXZ4b2rd8uUV2tn2cxptw2JE+2vGoETw/aZ31lTfL5nUhDEk0gFdMcExfr759alAvBUiLW
VA7AQH9Z6ken7pp8M027GYq7AYxtkhfguoyUOjiYfFus9cwDaIR9aa4efFu9Bra+VC58XZM2A2K/
JAyTUVvHPGdNMb6Yrzq6uUVFn/FBcKdxFQ1bkik5f5utlKOFBep73PTdhwAqfNFdQy1cOgrf1nLS
t5WNIY+7eUygLsdi29N5DLaJshlgZkJylHubrQ/+S8PX8S53smUNfRmgDjPZWYJ69pHeHn1QY4sW
vxUH7h1+h1B1bHagWdshPmvxTWm53M8aDLzn65qVl260b79g3gFf3mZXtYoYxfyCxq2H7ej2jDTw
+wgQSYyRXX3gIiufjeIPHRuVq/X5atolnneRZJlrX9F1E2kHzTypD+RCkUKzKz8Vy1UJ2gtPmiU7
RajtxisWfQl/3j9V5R1WG9TdI6FBaZep6uJQTJOohk4kvQz9Rq+30/hqoYc6LsvmBxDxODgE4kNp
pyvpedqXiDUpi8nDGaGq7Rna0v2UtqIrbwZqjd3AnPkGvKxvvDZcpJRNydoUf6RvDM0o9hJHMT3j
xriBS+f/phuUIg2Henw1Qsc23TFeqm9S6OXTA4SSqXTF5janyel/sjSshcoQmSyfNgW0H9KE3K3Q
Ya6SXRQ9mDooXcwIqhjuiw8XFEPH5AmTv/BIBN30v5HdE0ovuL2GZ758lsi3VF03ZKR2T0J5CZUP
GyET8DgitvWqA0APCYH+GhPVkUukfNL9P7ruztpzw7t63DTtY2vYKAego3flXvkfFqOjPwYQ6dzs
stU6JasbUJ7ZiOUso5DbPHxAutP8A/zJ2KT65ljsjOYub3eyZzCngZKKglSPS+KVpZwrEKMfI+p/
l3JSfQtFPCWJDOQVj1rxw1S9qVrXOArPxmCQ0+DoMIVJ3BRLcQedqFhwU2VThMvjb7rKTnFtTHVh
PiSTeswyqXQnAGidZEB5IUVZL5azSFrjM695TLWHY4kqC96P1mNQYm4Nk28dO3pvZ8Gmqlct5oDl
3eQO0m0or3KTwVbnpD+uHd8LoADEROixM92Ye0in2mB6QHNsquiaTNJz2VqE3mbRlrfosFbzkGGh
HwwMcoqbMJOWrbYQ1/qiWh9b+6itfa5T+98X1oX+OssxwOeTmFiISZ4EkzYvgxxJuTlBbjI4N20P
LOMgvPjWTq1v5OCQzeRz/Ayg7Fe/fMDKmOn1TqTsJi5UQnG+pN1MW+RoV/429nMmU9WiLR6QAYu1
Q8qcHlOhpUKlD6TWzfMrP+BShv/tB5z0IUhVhsI3+QHJs48Rp6Pot8YL1F3bEAFzaozegpsCeEcW
vmnXnK4uoOHnt6cB79BA2tLr/X4ZHDUrA1bilzN9hfE2zqmSo95jb3TXIndxkP/Q3MTn9y5YgtsZ
FwCycnLfOUVKge6gRD27Z/tuRzs8v1J9nOsEciRVkk5McOch2qn2z6TJYzp09AkqRFKlxdjseiDg
TQLkZLg1dIQPyj21o4/zqUrwjofNlvor3UXvCa6sGUUy2k/hr1ykpehksqcT5IKVSCxWYzpfT22x
soZd5WPnil0QCeG6QDfh4/hWrtR8Bxml94xNuK2j/YAeuYVPKsPPbHxBUAhJuxHureE09T04alyq
O+VxXEe3Uowfih39DK9icS6URJjRYSyPuDV0/TNUhCxWSiKq5UGgYSTtxHvxwdih/LDxN5HhyU/9
/vhkYP7mTT9VtKR21Em/qE4nvmq2AQaAxOG+oYmyv1rIX7rOv6zsFDmR9pExqTErY/sgVx6MrsW1
e7T1D//DgJ6DkLuHQHK90vZKhpohwEhb+ND4RpuIoc8mX14TtrzA2kHJjZr1s4NzDlyKu16R2rIr
GfJr5lLMSJW9oxtVdwps48YJYVBDKMQjJraB3RfbqXuXUbtvoM5Qz+cKtl3XBoEX866vazrJu6pK
rWLfYE3gl3ouFgvHstjL8XF2q9jF5aK4aZJdgJ6IoTphty6uaVXpc1v9pNv07a2c3CmSIXVBJdPL
EFbmUrW1VTHZUYHM5RMtTFlzKmT9go+2e26OiPAnitNxz9bZfYtLlIjgyCxIquQ3EAj7+kfUYhIa
tJsheWndGPGMFPB0kNqjvKOyqxT+N/eUfChf6QRZsiJGebo3a0rEdrgzH6LMLWha15VTN9XCT7Dc
xJtjwnbbeFbQkm7iR4b1efhb6B5b4Y8Qw/Ei+MYRpmvG/dX7dn77p+8Gz228ECAHW7jofQ+EWUqt
R507fx0Bi2CltFFZKte6PWpOOT77OSPs0nqDTl8+aptuQIppl+qO7z9BEnKO1661i7eCDnBXlDGl
0FnV9/WUsZg0vViUhwGp5gYmbIRnFxa/y4gZ6h7tBv8Gskj/oCAn+efaXv3s0J+9jS9PPxnQKGka
x1KccS0YgDicanhSDYhaKVZXecmE5N2IdmO8RqQIvb9uG5UPdMQMnHmWsYLziENnTK83eXMTxXAz
N2a/1RXQH05mLJmEm6C5pwxbEprNre3P3P+r4KS5DvvXLzhJC8JIUPrciucIUJS/S1C96/AXHOKl
NNDft9UA1QhyXG24pW2KMBy0YWCni1knTkEmwAdnHHHr0jgdiRJucUVh7DNLOlnfLLxrobZMJnXm
caSF/mxFotFlQgzdek/Ce2PYyt1PQ7tV+5WU2TiEQ0Ea7r1Guym5qbRlob1MSMJapKa0SG+N0DMl
rzBcFECmcRd0q0ZmVLVWcqAw+EgvxNgJsJbWlhmQ9ce4WsqKa9QeqkV1hknDTa1vg+hBrWbhyLx6
SY179langUW6ReEICOer6Q3gSxl7mK4sQGgSdEdQR3uADJDV2yQmejM31H7k/jPdp8Ly2vHeIvFs
9s3vMcc1A+V5vyVoCH+s4OouJUE//8iWgYQ0JDWmTWdC7/qxMXRfHIAjlIxY7SZDMBkdPsVcHkcX
exwhA3a2Z8U1qHHBm1Fq5pJWuxE4WvRkJgczXqXBu9zsfHFpDRgUrVCDFYylKmG31L0Al7QIewaE
/wVDSsa/Fv+1TuCCxeyg0uUDJWoeElRi6uJRYt+rLoif43v+ltyr/aLG/VFcYLE13SR4cvmeTKKB
K0S07eGoA0FFupCmDo5GuZ3Pgs/guBdqMf9RJu45afCWIxSoLrLSM2gsSsm9iftgR6G+Kn6JR7KW
A/r6uN5ZSzKyzkl6r0K8YNjgRJ/5c2t2Rhq0D0XkFMLTNNnqq0pGKy2K2imTF0mbZ1MS1CA0f5h7
KfYUwjnxsRDoPRKmW6hgNuC9ofaYLwwPOWx1hjTWwryN1tnrtEGrgOMD6waJbGCtMIGnzfAc1Xvd
BIauNiSGJF84os2aWUX2YGJh/9q8daMTi4sRRVea9spai2750bG6ysJNlWy1cScNqO2AF8vuo8Em
/8Lw6wmmJVXZQ2Ytit2s2yGv0icsNVcg4R/KG3nnv0iJK4tA1BA+XfB/+RK8ovqsvcc67G/sHOEj
J86mudOelPTO6vcq4n6FU2FSgnweIzcfugRyHXtVcsv2diwAZmjYnFwDKV1I5JA2AwxkITk0t5q/
R/aMJKCQ427GnbBJf5uF3fwx0n2yL19apKnh5wJ0JRKR1IKBMfdYgzjZQfkD+/hGuutxq1oab9fu
vwuUT/zHvqzqJDuZki5Mw4ZV9TYc643+PO7HcVn8MN/ASfUOZGYoNzIwP0eGdP/47yLuEtzk29NP
MpPcDyN9iJv8wEGFRCDb6v/j7LyW28a6tH1FqEIOpwjMFCVS0ScoWZaRQeR09f8Dz1/zSTTHnJrq
E7u6q7EJ7L32Cm9wZioBB9IbF7NaRWcDGdRudfOuFY/fnntR9fvlaCRm2+Yn40Qu1NBetEMqVRRI
okXzE9SGMtlNvoqeuAYX3ayjiDZJs7TW7aZJUKFPHXnJ91mUbF1HWPhHfP8wvTg7LZJ0zAdutSmu
pQXfFnyRFmCePsEBZMHJ86zZZWHjaxtHce3TZXL8j9kZKGZ2SuP4/cYnmv/PlxfW1w1ykRLkRp9U
lcaTg+f4vjvQKvR/4TTGbRM+4zS7Qn9gY7zpyo8bz72StH77xRcXeVsqVpKbPBeQWMqUECg4s9mO
BpHvaJ560Jb/pcgltTcOKk4EN37yRWVutIoRJCJjD2veHeaPJoCI5siTLVeOhDw1Rjrxjnx2U65k
lJUiO1rhT+NSMa/Dd3GNCbeyb18hM9ElDH82hZO3i3ZhPbSqZzwpd/NRF22YmjtpY2zkg3JEIhgd
L6IdoT3t3RrTJcNrBRJfAaliexTW8pupOYDu5GCl3xdM50FUzsGQWQUjWkAewaYH5omYAuPJvWXu
mJtPZ4yyXEy7NPOQvxrtPDQ7aW/hg+WKy/QR+VlPQBPIzj+sx/RJPfqphwTx9IsW5/bWZO9an412
HyIvdGt0sMEXebbeR3pazXDIboHx8LNkayiSFE9TiNGubanLFs/G3waIN8cEDuRqwpLSAImHKF9b
sKButP2uKAJhiIL9AThdDV0tUonv0TifDElQ9QxTzPHeNJwZ69afRP/e1F47c1n5G+aeiS7a2J62
4t6fVsRGR8ZK5KQlEE7mrj6lm5NxBHCY0maCXaMuqtGTX30qyWfhSf3VYTcbEEs2aF6gcURMSXYt
FRjUFQeoPnOfg36A6rltfmI67Jmv4wcAb9WFvNKr99XZbZVTiBlK3CE00P+mpzVZC3NcGrQeN1aM
NigdmaW57dcxFVZxZ+jb/K59VBJcLFsG1Xd16zVo5uyK93I3E4JBkqvbYnpIuCeZbnaHpHB9wIrK
Soq2yPwIwUcmvp9HJnDHG8f5Sp317X1fhJEggg0q+7xv0sgFXfAK8RfW6UU7YRlE/xvRp6sB5MsX
vgggkymGkTY/kUZpvizFVW3ONlM1zt0MbDjSs4l4S7vNdC3To5t1o8GnXFuAJaoqdeU8zr7UJhe0
EGqJaGV0uQ9ATNUHHdgm1sWuCsaGtHD0xvcOiP4H09WRv3iKC+vECatFii6uuRxSu31kCuGMrxLt
CvnjrHpahnYZs3fvVulnzkHtMs5/Xe1FImClqhwmKvry9HHOvy0TuDgmAGhb2xLdwV3x6n/m/mbq
T9M02MP5kczZHPENd4QWc84Ho9vK4z6LXvhxaroEY0Yh3/tbqdmPIOEzDUmPHZMcJIRtw9pH8Tpo
E2/EMMDgAMar3r/TgIAhuOqkJX1+/jUaVcuG/BRckvCSYneJSAFUhCzZ5ed7pcIJZIGEAZ3LR1k5
DsF+F6qvYfRoiO8ms4tsK/UUMfmmrjd6soiq1y7/VRuJLSMr4VsYfm2k/Jcf7gSAW9ayowAs1UX3
xxrbvKmTeu1KsUS4AQxYgThchj+rKrIwFo3sZARHJT8UzcYdm2OfvMTWWnLLH91WWSJfHqcrU/ll
ne+r0U7pMg4vc5C/3ZS6Go6/rMe4GK0mE9pslC+oas8cHti4spOsUMwXnHOxSBkF4lrsRebKkja9
W977L8K6eRPDBZyUvL8RjLVrKQYe9oqOAaT8t7F5p1oT0qhtdgKP189zSdN0AOLNWEzB0btuUYw/
5ew973dnRMj8/nVo7rpwURHsWjrB99qwE/SHmhOto8OIJQK6slbeoh/tqhB2kbqMXNHMbbn9RH0q
yrcZ4XzgslvX0QH6e+jke6Ip6aa61OF+ATfB4dFyS2kzdJ6p36YB/dHd++u0ffnJFwloGoujMpr8
ZEv9Ge4aiPYto8fCeLKyQ1q+ys272Dx1+g4YcpMeK+WYS6ekYPOitdmpMcUOtB1xk9aHuv2lRPfx
gDLNeJezv4VqVQsvMintuRwZNwPQL38lcHNH/PDoy2q/dBRD2qOlforFp4FC4VC81eIh7DeS7Ebb
mVssniA7q/WqVnZG+ZziRayF3EPyg4BpmubpnWP9jrIf6XRgfBkw3sTuJVTeTAWpGsCryLB85Ocl
djAas87gOPU/jOkpkp5HY2lVxyx6ksZ9RDSr38/Kh27CKdTXtXRSCsxXh2NWb1rFFhUvG6lumRHG
2dqQVwWE5mIJa1GP7qQjmkslOGlwGyj3LsUJrxBXkbeYTORP/767rszkFDBgTK41A0bHX7lLGw6S
WKZVRuWWlo+isAP9ryyguvW/03HXtPel9RxIC6r0GFWVAvz6CgUsVM27hU6a5j83zcEcfuk0QG+O
B/5uwn9b2+VBzsY2a5JzmXHLSYtOdXTQA49l79Ff8BGJTfdV8ihmRzm8a7wO4DdF71ZXUZ2ET+1U
8b2B1WmlOVq7/vdLM/4+1HMTE0sxdMVNgPQX1+8wSvDGMrE9WeYeJYXO/JkhaywzFu9V1X6t+hdz
GWzb5fCzRyLKFp8GNNOc0rjTsUvPA2gYr4MbtzaJQvwYrFKXIQd9KvEd9KqCOQstC5rpWG2sNOC5
zQGpHC189KNnPV7G3V23omGQYcsB16T4DOsPcrRIeVakjVXvkv6lZdNlhtegNYwM9cJSXjSE5/tx
V+EAU67aGbLP8Oe57V+DdnsWVRRDttjl/PstXWGf/mn1zk68QM7+YgnFBmYNVai3p4YOZM7QZBOM
PxpzmfVPCGgRChlYDLTT6JsoIKkeMWOtMUmLlvRbwn1a/o7aVTJzasKNmez/vbgrY/rvi7vI2cDI
T2JVKu1ppAGcyjtJ/Y02c+mZ3dqot7q4oAwRMZ0xQJDUNonC4IyKVy0T8y2LH/69mD/TpO8R8/ti
LvYT095zO5Rae5qinV4uaOsxrM9Rgpy8vGaEg102YSqFrL9ouxWQZmumWW00CZbjRnJ0fBBmxXHs
cXrhwLrxdFmltxmeV2CE39d5UTzmgRYoRcVLC+pjmX0GuccMUxZ2tGyPaHZyMr2wvY86D7E7NXju
1SN4Akgggjt07lgtUWm6scmUKzFinif89ya7qL3aJh0DzE3ZZO582mVbndAy2AzDC11OrXT/OHKw
4Q9i7gwzSXKLWm87LNDbpFk50Yl0sCZE547yFPtMiYSBBXdLOEksOJYXE6put8CH14+GMvsxM5DQ
cbD8XqFF5qQUimS1py5/E+pV1uzSEa+2JZSRRrqrypXxkyszXlhObW0GdFIh/IOLjSOnFDYoFiIS
KB07PHijRQTd/cZL/dvRBLtF8T/L0y4yKCEw+7PaGu0JuEM8G66379MC2VL03PM16rKqE5YrXNJM
GhbeNPyc6iOKSBKCEpWHEl+hLUa2o/4CR7tx+3QfFN6/T8z14/tlhRcNx95PznqtElumflsy10ro
siEVGNb7ARcYjwFBXG/Pw51EWO0XFaAmHX2tGgZc1d94W1c449/f1kV1IepFMcSK2Z4kWbblmtof
paZnBW5IcK/SR4bcnNOjkJ5Cf6tWHpXOBASsccPDx+BAk6oI0oqrVg/Qgo/cI/3kQu8tjWU56TZy
J1P/gHbNv1/gFcTL90Ur33dgaPaZLAl84trraYbDszaY2z4wEYDljExpxh0brOBqDp7fnfzwqIOD
WYbFLrAe/g8AzXkxpqjis2CAvrmIf4GZJ4MYCi0X/Yi3sfRYUL4ioFO8pa6/HhlQ1MZOsu6tp1nH
P6kfk+AugMthqoeJ+/3G9X5l0v59ORdhDkJoKFijjzPFOpRmGWS+BpcEEwAw23KMi30/3qM0JDdL
fVwgvFevZdkJN8QJuHt4yZXSTY7/9dhLpJAshmtM0S4+mFgNYnNWeEdifi+SN0Jm0OtFazp6D5Ex
V2zU0UM3i5eC9DQw0DYP+NQFaM6WRw2RIbdQiXKrW82mm8u6SPb7KAjyVgq7kyC6SX1siBaK/z64
qgeVqESwbTm2a7NdGdGB2ueklnvk5BLM1ZmRMhKZkQHuja09B8+/btMvb2rO3r6AQRtDL0ZjDLoT
4b8pHif2tV2/wxufwuVUPUiqY3ULTIYsKBo2ZmiDueCLLgasu/tZFuAPN+fcbId43wXEMHiptwBn
1+PXlzVepB9+prdndeS1DR9WtQKnhaO0xWx+5iJ09vhLjVydy5QhuTuuE3ryyc8bb+lqDmvKhgSb
3/jbXc7I2iHttajj4uy9ktF1Ch1ncP9MwGcNczwQEbtDbVq589HRxU/DE3UPmyoDPRrKFrxYyu7+
XLzcWNd81v/6el/WdRFNBzRgk0pOupN0QJ7nPHqS9Aw2yK935mgjGSHWpBaOPy47JBcAImOdRlCl
AjZPA9i9RfRK+8+XqNXcLJ3bUrfgplf0+QgPX1Z4cRIFQRHksUm7E20X9xVEVvs8Kc8ZspNEpw99
XMeYUuur9hlyvM6cc096iz1kAbvEcDT5/KcgBIkVL/14adyph+q9eWg1/DfoCrkBnlHdwnhT7hGr
vBHZlPnl/evlXp7WaioSs+bl5vBBae6HGq8XgKyTc17LhwibaRA8ayRKTumLResYcc5yHYaHczKr
sufPWbUXm43fOqgRMsNT7sV4pciO3C7+vQ3UW9vg4hAnZylBjyfuToodPkqhp6SLCKk8gFbDj26G
eA8dWF8PWCS+3/60NIW7jmxddns6T6hDrlQD6m9XOPyKQtsiA1RXr+oJmMkB1tgY4vmJgIiNRm9/
0n/6uCCj7mXtgqLwYLRX5H2JF36eV//+WVcIYt/3zsW5j3P6JmPC3ol3kE6i8mPqLKiJm/N7UtvD
KfwonwClRCCtk0UwLloLGeuFWdE8Q9rObq1lrzriI5i3sIDA7WU3Tt8VdtS8PkxauIcl6S8uSTv6
qYHOK1FBOVKGzvde6XTaUq4PtCP07UxfbOA33qQCzT/875353w++rPUToRxNK8w6RnEg7Yp1RoOM
SzabO+nNCgMhMGxdYgPJuBWL/4et9p9HX+SSclaFYZ/x6Lh4POef/rQ2p8M89uopZJKfSQFdUF/h
+0k7jin/hHLvU/xqBM8mFENrYyCEkIX7+nlyuYU1yZEGekbFezDsY9eMtrq2S0K3jY50es9YNzcP
0oDyy+Ys2S1dcdJVd1TXSrevh10mPt3YcH/DSb590D+KEV8uQ7mXW0HX+HEwI8ippKU2nJRqHeh2
cpQ9Odn20oItHz/57TJKdnh+huw/13Jv4nJv7a1LcqSaaEKdhewt0CpKSktHfcY6AhExgGlpauuv
1aZYSrH97zdw/aoFcgsgmCbsX5zMTG0Fw++r7lSO626B5J06cOJWyohrSL0UPDnbnc87bM+g5Xf4
rv0sliFEOO/GMuZd9NcG/7KMi9DbWMJgRHXZnXQcufE+Grb9vf6qOefDbU1d5dbDLqJn3Jhni1DW
gbQPVhA5Sq+IXFVcKRCyQrA+iKkrDGlsBqjqg7mhLX4ID4yOqF0kbBSoO9pyFUl3/nSykrUYuWPC
oBfI1I2XcjVV+/JSLsJhH5bNJOhNdzLN04SfjjisUZmTXCbh6qpIXxlH1q9WewS9QnK2b2IP4ark
/9ZEQJvZUiHwaKp6EQEywTKSJpnmLWL7S8VVfraI50jLMx4EyHsRizB5xoKodQzOED0q+a2gMjn/
OFto3rwITzlQ7faIekZGpn0uXKVb43U7+rTm7duf93p9/mW9FzmSwvits8aeuqw6JgJiSEtJ2inY
Tg4L2uz6MlpNoLyx/ZVORr6p8hWDQTjImuxJ3WLgK2frM7aoEKkTuraZmy+zm+/075kbgefLGi+y
pF6NsjSVuu4UAYiSuydI3zh1OyyjdiAddRXd7m3b/4SXTk8TB3PxuWVH1lTHjsCABEdG9MEwl4W/
JZFqev0bLRoGZ66kLHrpQ5djBC3fu2ZhhcCtc8TJo+bz3/vzfzhH/9kYF4c2TQNf9vWBH6EtZLx4
oeih+KbDAXmeTUlVzN7l6tMX9/0E7ah/BzBD7kRC9aNpP4P4rgGmNTemE9+wk/NeUxaZeKqnX/1K
e/z3Uq8WYjRZ8ZiBdWn95a42TUqU0smnC3FQPiJQWK5RHGJ6wAQ2xLSXeDbX0kIzbJWxguJkbhOu
dOOIQLreLWnQ3sh0rqjdo9ALrn+2ebzCwujMMlDKqZwbDP6yRZRFzfEi2OTVIbG2oXwnWKtE3fSQ
oZ+7E7g0ZIkKfSNG2/rtHOHa8WKyPfwVxEgreah8UlF70Oy69mJ4Z72LEwqJIM0d/02vtxUtEgyM
KsqUPntVgtFGkEhSXdCaXb9uz+uc4R7GK86Nl34tS4VrAolYkzAw1y/ibCgXcSNKUgeBOZu8oqNl
4wTSUt3XsQMOZS0cjBag139BfPYJKITPs7mM9FXxm7RaWQrJ2vitrm69/KsdjK/ruoirbZcWpTIR
0KrAlXEkSTZTtVKnPQqLNMmccik4o7iIw4VSLgFpCjlp9UKrsA9b1hFm3g2Uw5u92muzJlSQ/vO2
5rf5JRcpdGWYpljuTiMSm81O02u7ZwwgVs9+CPPqp1zmdieLtl+7QDJ9bAljY9FT8MnaChiDUewM
BGHslqtBPcXj5lbn4AqqgT37ZYEXjR89GoXzGCjz55wI9LkHTnwcD8b5oZPvVHEZ0tAYZDtTHhgp
Q+5e++ZzM+wwsQoZ4af1MbXu8K/Kff7dpnTLyrUehvfMPR9k2fOtx6o9xCgYO9mthvIVEbPvK58v
2i+vVtXVuk5LcU7zortc3cn6Fg+dvFrhoALEF5kHcL7kdqZsD92mUzzgPoph9xwqGFnREtX48U1+
VOkoVzhN2XCz0T1UD/EdWtX+IouRBp41D+X0oBfrulydcVte17tZqeFWQn4FtzmLe9MKpBfI5PxP
w/XLj0n7LNSTQe2w6sCU4QWESx+/mJsGWI3XrQrLnQYG4PImyRaKE5I8PkRu+HTjaF+7v74u4iL0
N6FWioHOIhq3wbFFj9bGuMimNXkAkKWxvI9zCsaHATDxPFS+Fz6DWcrUScJnKfukWQ/vCtmPcicK
b0Xx87ahyNVi/usKL4JPM0RBpCrsVmSEPa5+C8etjxCU7dkGVZhCHc9Ohb+kac80qLljnjD+4Fwp
1bbJNyo1sFscuXhZKoDp8y8UDMj1ZFtIthWX2/Lf7/PqzPTrai9CUh+aSj6V+tzxio4Wpzh3pXZj
+LYKGhrZTY0MXJwJy6NGU+6pJWrlFCcP/vm+GLYYJ+fN6gwtulQe/eJe0H8p1WOSU6Zgg+hFw6oB
nYozmrQFXmjI69zaWkhqxD9QcB7oloprqDiqhMfoHh/W4jm6l54t2u+6p0ROcQf8htslfiYG4usU
dI7cbVq0CSMMkIrXkjFvtFTBjoPSDNcxcIoYvfSV6C+F8xLJr9uxck6PLsuFr6/rIla2sdVmhqB1
p/4BZGTKxbcQoXjFL3mz6cDjMehCXYhJoKOWq7JdZ+ERzhdCpbNsRil7t77f1SnH1wVdxMZoyv1u
aNlt8bp4pC0A1asYt5K5ilIELg56dmpQPiodZFpjfIi9+o6pmxvt+w+kHqbU1atVj57qkv8oeB7K
hW4iuHrSOT43IShXx2vo4UIpVEXdNJSLlxe0VSGcB4vr76Nx6+wkgGlG52UGyon6IkRbm9aGxM4H
qQo+AwoYomiFCSd2rS6Sjzxdqtbi9kf9M8f466N+WdfFOxzMVramkHVpNlaDZvGrw3EFYcb17NSL
TJVmwy1o84MoHIL2f1E4XK2Fv76Yi2tCwpBdz+YXk4+zP2TPrTV6Oe0KE1GYFDeaWfbvdyfcD/Fa
cYa7GllHOmO3SvJrzZ4vy1Av54t61WSxOb8H9YiRn1dVB7wrF2f/OBt09M1KG1bkdsWPwL0527zW
Av367ItabwiCJG1GZlrBs0oHLgDIvCR3K58pTJbFuPPpCKJk+jAb8BbHXtyVxVr6TN5uO82o11+D
CnSY2Rejr4sAnsf4EBSZMF/aZ8GzRBp8BKv+1IN1V8xVhv4v0aXcBibfAome4aGZUF6ffunDo296
U+Pk+j4J13gp+dRMMwcN/K0/3gfKpyU/hCVDstjLJvJPeT2r0z5YU+zE5fF8qvWDnu/9AhrbXaEH
/xsY3rXOE4g3yhFZVigBLgrAMfELKZGC/pSAtkMFg9mKhSKMXdWgAlEWWQmfzXgoqqPaADaW0AZJ
inWp3py1aNeaIV8XcnGTV0WsjcLAQlD7l13L2uvdj0F6LoXTAMtT2YU4ojarkhgVx2/t8HbGMM2Z
aX/iQzz+ZIBsDhu5fA9G8ubuBQ51hrFb6ibhu5F9jihJP1tgxaoVk8lHhUaF8NaWywoSWbrvha3e
hE6gPIVoPPjof1r6XaNs+1V3C25zhQmrkDbN/4A3/JsfHOVtjBcUP1NRPMXaB82x5ZW3Tvt7AFs6
OWBuOqxci3uV8by8SRXMB1eoQSGG6kir4NNE5RX118ceLyoE9IDOYR6XPhQqCVCzDTPcwe4KNG2h
1PWPpbStul+dshZqplWt5M58mhDbrVOsqK6oeYn1s9DRW0t1268ehPN2Bos/5Q+hVyP46Iho61bQ
b8t8PWo/WvWgoj4rDcsidv+dd1zrlVAUixb9PwMd6T+D8K/JpDFOwxCrSFAq9B2WavVrqvdmsDCk
Yyq6UBAz/b6BiKjeJfCT9d0QrzIa7wFBAUanV+guytxdencWj63yJKAMdUY/5E69aWc8b8OLy0GH
QsAwDh9M9S9hskA+W23XtSKXQ4vpA0rK00qdWWwz+FNzpk8k9G7Ur+atZ14kZaEZ1VUwP9Pfszdy
sAiyrUS2BshRt4XX2IcTaHOvG4y1nPARGwplAwt++uBMd2eahcvze4lW+txLQhNbnTYpo95V/9Q+
nffgW3cAfdGMgUAQtZod+qfxNYaSqngN7q3Fi2zRjMpXHd5HEOg2fuBJ+Z3EbOcZZpZnepDvhUf5
Bc9EDbHibi2rSzThzh3wqHU7+6S6bb1tjB3Y1mxyDewc3toaeWnbeMOu45zb43bCoeLpls7ytYv8
27e6SDDaYGhFvee9IbHoRhgNi6vZDRKxzJlamAVLeBJgxj4Z1CBudeuoX+v1IAOAkgogRMx6Lwsk
qxMheGkxj1+k7Fl7WIjLfD0RVct99pSLtlrYHZMbaxOsO4/A6vZIMYEk/iWOt87XFcKq8m0x8x77
csDyJlUGVUlFwBtVhICfA8YRYcOYw08CHbrIEimSfdagedhdu596m4QixuqEv+F66Empk1GJojKE
xP2TIu1K8w6l9xrOQDAzfMJd+TK8CYJrptipegWG4uVaKtcJowO8XbUtU0s2l/ljDB0Rm4Vmjwtm
j/op2R03KrTT5YxqqTdQFVoYvIru8Z9NFlD99zJeC7S2A+U8iyCXPox0HCecipmo4WytaCcOnlJt
zGylNE4Zr+gPI3Nu8LuQT9IftXCrQ1CFglsB0eVDH6ZyP1mHgom0NL7o4JQ7Zcc97gueiuE2cK4H
hU56AxHoRzZupPFDUNYhGMid8CkeitFGjwQbWu38mz/0w4LGTNd/RNg1Ig2Y7kvhKKFiRmOXrS46
AInD8qdPw6Z39PueOhSxyAhdNweerv7IM2n1hcz0sWw23bqwjeBBe2Zc1R1D5FiMpfYcb+PqzqfX
ocDgtVFBIUzDG5neqQYrY+vj3FavomzR5TSG7ACXhEp+tPx7qd4N0ibmjfr7Gl5stQauQGsrhcNh
km+79HFVNBBUgx6XXQIuntYwZrkoJG1bSTgjE2FWJfTCnDLCLSrDHnRXR4J69MqdiZy9IkJVtUfS
4OGQTnsU7rl5DcxBGVkg6ExPdSEo9pg84soTnG/t6iupGVR16AwQGoAlXXIapuTcqMHE+CMc78DQ
D67uGC+j7g7NHoyeBoHa0Wkvcvyd+F2uIK74pNO48WCk/pnCG1ypL0J8E9uiX+lKoJOoajIK3hJm
yRdJVZ0JpZ9UynSSf7QVwnB/TlrmsC+lxbDrcA2dBadB1ermTokWvYrhxT1EZPjWac5hCO2GSwyS
J5e7jMNXVND2O4Xt3aCsrGMWbwMJDrwbotFQOHFl8yUKUEYSQA+aQulaaha1Ptupw8Gz4m2Z7XN0
/cgK/GOfrxU0P0q2gY3xSbEPSk/B1PPt7BWBW9d3eerAyEva2gZTaaqbIbglhfinsLu4Q00ENlF0
1EVA7dZFXG6Soh/qtB2Jy+jOcn5nR0lNOg7dnRZ6WAbpdBufDAN+srROxEOvMKP1qx8crHPFRndQ
HE1Xvp1Ey7AqXFnBs6VZd92xcfqt8ktGdEX50VKxxq4xdjduY2nO9/9aPQpy8AhlWeMXfI+knSpV
xbkYUbwGwcJ5OS9nd9ysf1DE5UyfpnmHX/QoIJg43CKqXFFNAsr+5eEXM6WzLkcUpx0Pxw/LC9Ci
nX4UxY+Ric06Wiml4uIm0N4n4MrzlR5sdM1hsg2CQoG5LuaPxTIBUDJqTyEj8n5NX6Ra/l/mhaas
0lFHixv3rstjGQx+rlWRNJ4KBA8+uDkaDL/X1T0z+Qzhjtgzf30glhjuFUgd62ih9XjY/Tuh/CMM
+tdXMlSwirIy94ovauggyYYhaOKJcoLBRuXQE0wGBJbjheDptXyXANlHkyNk3uKqC1N0hefZTCmj
64TYsv7EHxDdctDISU9iucgTokSD6Z6qrG41tK/ezUxgUOKUeG/0Q77vqDgU9aFMo+kUxGsDeiLD
4Df9qUNSbHZRRESDKRvMIsBKLFVJl2gPeDde15UyENqTSQ6O8RWzoIsjaUZSWTRlMJ4iMAeWvJOl
TQDQmWkZgmW09r38vB7xvgo2g/g2UW35wodlPkKuGY6AZ+FTOpmOxcuu+GHpeCU4iJm0D3DR81ul
wrUmOiJUyFDNZg1/c7UmIRTLThIGeLwI5VQLuPkoPi2NhbQV7qjnaDq/CO19Zb2Z7ZtBRRFbBMGH
xHw+V6otnp9KV1xoQBqxbY4QUvddLaByfGm4uWQufQ07wFC9j5773+bef0IAPgZOF0O9vzmYulLz
IhWlGKJpzmYPlwclnBRFsHpCyXDGb7iHflkY+2xpoQtip8DWRs/oSFhx2LL+FN+jRia+vGVec4UK
ppi6qM5DFZlp8OXHD/x6kEp5GE+Sudcx9h0xSieX2Mxj3KKA4X2rTXltdvDtiRcttsAsAmXUCGPs
M3K/sITSjlimWz+o2h23oOHVbr1DqLQr8asrnFtY5qtB/OtPvggPQq3nJhPj8VR66aP6LsSL8Qm9
MmRHKk/ZBIxNtFXzFN7is1yp5L7+bvOipVbyuQNl/t3CFjoqpi+utpPAb4s47jCKaCi8b0WXa1XQ
t2de3FfMQ7MuVbht1SXqYoZNlu+gN7z8QCDF4fPGTOhUgKUJbakbLcRro7pvz764ruqaj+yzw0+a
Tw0keoa/HnDQJJzMbqrosrhoOznE4thF4nI0XuZuNAaPuHKBJYPvh0bb6GJy66IwP/fMrbX+ZMKe
uX0I5pzs8sL4siPMi5ytm9T/n5SY+D5Ahc4JfZ6/7u9nI9B4BMd+88tcyyS+PvKiJgvFZjyDyx5P
FnB+lHAjENnT42yvqT6mdqJ5XEvJTTm4q9eNzuWMSRZAK8xuvl83U2+cVUmoxxMkR09ZJFtppb+N
5j1YmdlSaLzDvM/2tVXs+SB2N83nzeN/LW//uoKLHz4EmiVEDSvoFsqCyznxBC80FyH+b26ubec+
Y4dpd52+ZuqNI/ink/TXd/7y6y8u20xDCU+pmvk4YKqe/ArRUaDPgXP5Wk53DNZ+px5KENz8DRRL
/7kSjrc+/NXOwNfff9HQafUi1HWR349klJqhpkJW4qgg87FXcbBQZvOhXDis+vuGqFDl7viKIo2x
vL0Hrw2MAJL+ZzNcXPxNmyoYm/E6KOYTiQiRpSRGDNAwIETbqSc7csXseY5XJpgrrbsDpGKhRiOB
str7DChSppFz2EqeA+hwt+f9178YLE7uSIscRbyI1UkpFrp6PrNbhAVqBbIT0HdI7v3zs6U+q04F
dMutkHNiqMtNscyrXdcd8NWJfJSDb04mrmVKJrLB85WpmNBxv5+ekBiey7Ge44ebZrMMF52TEsG+
x/YudOYURAde6jvyWltqpSM26+RX838RS0cyxCBnRKRVMZkff1+FVuA8IejqLC1BmmC+CumiP9/7
8Vpb1MtoqdBjgoLINeYimCrGPxDJ6oCQ0QVC8u5WHnMtgfi2movzbBWBzBBBm9+JCqhnG2xQCdtJ
TrvOcfm5ZZj8Jy26OMLfHnfxCYa+VrU+5HHVa41KgYyPLP7o9D3syHD6I3Zh8S89WcUYwJ23M1n3
ozjbwXsReu1zjBnJSkJXqSD2ZPYnKnaIuf+kUTD7Za1pr+S6jbcqg5jffmujQaDAcDrK/hK1FFBA
8HlUD6kH3MGBYZD/dmcXWoZ4EPbCA4pqKMeYTvwglhuENuqfkbkwoi1Otamw/nfKfg2n8+0tXAQR
cENNHtW8BfQuGCBghwdqpHXizCkeTfS8VQiA8wBHWRby0uqpXu49q0RYIbXNxbiC8I+aePP271Vp
V0L7t1VdxpNIGaxcYWMmvxlbSuquVB4Y3ZyBL0wHVMGx2vNAtSqI1ySuhhYppjFEOxnRKhvuRVt7
SbCcpesQrC8gytrDi3FMcLFX7M7W9tJdrC0GvbNF61DnC8yn4nSDNPaAohqp2/jau0I5c0JlsGjm
Q2++9e19nT74w6+Sz5kPtuUKN1h6fwahf+1HGlGzxoqBsvxFhoWRQi11Pl8CclDriR4FhNp749mr
NYZXj62+kNptXS4G/2kAtZMJz62yxdMDp/TmcyhQYC1QtCQbm1KvVJ6KZEnHBodaOM8qHeHCzWW6
guMGBUzXGvaSCeJpHQ830R/XzzGKRHSsUYjTLhG2pkGPX6hMZKdgva/rH8lnQ6vPgXE7S74Ia0Nx
/71dro26Z5fK/37iRYKYx00UpSa+mbDmkb34OWuge8YqPkVL+UM/BPdM22vjKbwDELC5JdZrXqm/
vj39Ioqaca6GucrTezbhUgH7QAhHSRApXh+eP8001tN7yd3gMoejeAx/n9OtnrgDch6f5VF/b05C
AJ7DFc/H1HyoCq8BUsikPsaLfpFpbg0JSrBb5JTaVZzSp0SwHF9kmFF3MaZfqRPgT7rUgdVTc1QI
nXR2la5iQlDmMSXOK7vYjot4Be8Y5a98YVqeVh0mYanluwrPknjbJ49Ze29p99Z5N8kLIblL6pf4
R55+iMmB/t8ts3Hz6gmnqQkDFFUhQJXfr56oDv4fae+1I7m2Xdt+EQF68xp04SO9qRciTSW9D9qv
P40lXN2qyMSKi3MBQdra2kvJoJlzjjF6b71v64ANkLALjo/dHRCQfXxsHoJsPeu/e9Bd+q7CCMQx
ZoLL6UG2olXGtFwqbFqNlrBQEiFIbiMsMn72qb6VtxNoq/KOVuMc7ILEVQJENMd6BOS60yRXBJFd
2L1ol/yz0psxORjD6w9R+1CbTXIHu0d0inzFQQnEaNvbhUjNCC77Vl2HTuQzYqq1DcpWa7aRKyej
UzDpLk8jQ5cKTe3UkuzdHyYC7YRNGBHDbEOtuN4X++G8jzH0/71zFy97eE7Hou943SbQ2WKKUm9V
ZMAXFT9anzGYqOA+S09Tr27QPymkie9h3KySsPI9WyXso7YoIp7ZYOO/txoavYgEV5rslF9huwJs
3sHTXEBAM4pv/RAkN1X/FHFEpu9kPQ7t5tx4YeRW4q/uU1x3pgcZRoNYD693de14/Mcke7me/nW1
l8b2SBqaLBhZTzOMZLK/SKgk6X1EI+1CTg/6dZO/yNMWPhM5ULjGfOkAlUoWbtkRIvmNgYtc7EHV
NZYTdNjOiSvdJOSpSt5H1iwOfZh3BKCI6eGcvZ/7w2B6yippt0qwHlDe0wfqem+Wj0PxpJWPmbHP
QD+nweu1OkheNsNvP1Qmfo0vSVKsP1iiv4ZyatBrahDLxUJWpwKMXPGte4vX9F9KxB7dKRi2mPeR
KCccxoNmnfa+FdtS/WfsKk+bwnyyi+IOosnVBslyZPuvS7s4XUTVuZfNlEtD7eToX6pdzn5IXaD5
wUsReqRTPl87O0g/rSzyX7fj4uygGoMwZQN/s/esDzoVBE3NTtdzInA1JONLu4JDvhMjvfHEyr+y
FV17GBc9KXbx0EoC/rp6YPtbELs+jpvUPkuLCvssvtYL7DbZ0Ti0TcU/529XLuDaLb+oc8RoLlqx
WS7AT5F8AkJiVv2Y0qDWtg3+1QXDdU1b8FP9R9jB/76C+kVHqhUJBh0jzmtL/3EwnY5wg/EGMoJg
bKJph5p35sSCI8SvUKArm7j+FcBESs21mTwqBKk/xt2LXt/CE6alaqG3sRNhDQGp7X6fDVfMrxx7
lWWRvHwxFZGulUKjHBjBxV0SLLnrW0Nc7pLwYSReV99Escsapnhj7DUMuexcsy2S/ajilVOaPI0Z
NkDcgQ5sKNGJX8R1WmFhOKndTS/gKRcqCoh11hGh4F8rF3+Cxlh/Xe7lWpZPPFLVnJfSKPDj5HBK
d7GL6zVM3UH2MuuVyHgL+64jC/4qYxIsp3vzDOk1RYtuK5/Shrx7lWAHokj73+JVPcsPo0oiwCxC
MUV1OcBeHIEmTQ6MxgJkHSEUsWdc/yH7NNxlP+Ir5Mxqy8Y6/FxK/JRIMPKqk921gu7nm/TXRVzU
j0qDr1Th9eeZtjq1wbb4LLwGNEiPld2NnvLk2NduOK4FXjM0asvAORI3KYk0jHkXKe17R+XX2kV+
BxQ8rlJmONb6/+L7/PtWXZSdRng+p4nMrVo+le6uiUC/pAfLzqaV/sHcbx1t8Xj99x/9qfnxz/O5
WIfNHN6aNE/FveybKGPtrNlGrU9rMk6PM8VlsZ4KL8dq3dyKTntP0wxSt8E5UUC4cbo2Kvhxx2Je
QYgTIwuDxeHfw19Ra6Wcm0OBvrh3FHxL5AOMAAcg0hI0JrkaGbJ08wAZr+oXFSFdRDbDSBxW8RsE
zkyKyeyM/CfTY/38f3OnTBEtoymJBOxePB5TFaYilri0aIOIjNMg7+xrvY3ID1c3sOtJ0p3OcMpX
o7mEdD2GA4eYmybaVodru+dPY1oLtej/XsvFU8PVI4zlxLXojxBkekCC7fBqtM8hO3u1B2bUbaIn
CExS56mLZVzEzRPSdCPth8rhnjOJVb4Z/UGv3CJFnHStY/NDB1JlDYU9uygUeJ7LZvjXyWOc00Yd
svNCX1wS1jmeR/dmbm2aCY/feJvDUEl8E3ir9IrJfvGXt/5UOZI8uWaGFz55kkACE/bUu//9GI3v
NRlXhgdYB3X3AxY3z8IiTVtuXetGZBFsRB/REUPcW6ndJAqef3j7nlRvWfrzaENGcHaKbw3w8IJN
E7Dqj/VvcmFWk/WUdo5i5FQUD54ZRSwY/NJqhBZ/J8afSmufa5d89zNZLJCsI8840C+Cl9FJtviu
9a5FV1GG3A+1EJsGQyqFlIRjEJOmThMUS80hhAHYH8viJTd+zYvzKV8pKaHT911HEdE+Z/2Jd+tK
yfzDBrjcIMsQJYP0BvRl/z46RZyHbAhYhhIm/kTFqf2hAeKSrizEZe8Rwqh0QCDOGYbguO7s4BxD
4mMdOw8WMKxUTLtw+9cpBwt1MyngNDFv6gDDtfG2Sj/06xEnPxwyuGSDJ/pn6ZAvO7gRG8wspixi
yWZ6KmCsDxvjvEs4hg/roNoPw6Zk1oJLxCOZDsNTdOLxBDfL0JM90i1oiexEk+ayn4t3M1GPyrqP
toP8HjpXneh/7t+/BwzsCOSMYYjk/VP0iyUu7pETtDo8Q3HaZKY/fRkfKAdI+DK3uVsjzoZbsRG7
k15TJwhPQ5qymWNdyI6ScYhxsxREegKQhVbWwTr+HKmOd+2veEsSEZsF51jpbYKB5SXVsWg9JThm
WJAr4R6cpUrBntMz0OO3uf4Mk7tifItKF+bIrNuRcTOId7HlScI6LP6AfAevLQ4VTS3qE5Bu55V4
J5fM0cic+DUYdgDLV9yhu5LUm6uhPj/0brhR3CmD8w3ihcunGrZ6GmvtkKNYmPhRHuWlLm2U+nXA
IURtNmBhZnQnr2T1qTPuzPpVGQ+ZX147Y/3go1wuRLNES8T78k28EBTyYFmBAoEy2eq+BfxTY7Ab
9Gian2prn53tcPvRfhTVsZnXQro1+Uw3Z/uc7c4S4sZ5V06/w6u20x/KGS7L0AlawLHOfnnxItEp
NJRKMvP7OnmujZ159hpwJosP7bxFDYoaXTgVDL8CEjbW1/3nP0QMqCLxdHCfl3OyeHm0y4NEa8Nw
Oa+kHkeWwiWkpEKzZ3lW5QyAU7ysBF8q4IMUnqE7nPVbFn0kFekaQTCiRlVxTOydpRfdBoCgXIgf
oUOpGquUoT5JuRW+nXIbEAJ2LXn1hx3034u/OBJGUjDpcsGSQYCHM24YSg2vsbVXUMTV4X1fuXV/
Gwhr4Nn5pkZpdZu90Sdaa/GTFK7L/qYDLDiG5BJ6suklw0aUH6+txD9uokiMlrYKIiP58jDURqkp
dEskQvkleVPhGPWWYHScbRTPji4hRDvVymeDqa1wZdj3OdoapKqRQAFyr1nI+AeSgOxrtC/1e4nE
vfvrui76TNnUCvHUk2mxTPxlhhL3Q73y4mjTpSg+V1bpGHfqAyrP6bM+vyryBtmmyBQLTu95O72E
RKqgRUD3IdxoN+IxkxwjJqbVNS3bUpy4cg3wt6OPc8IAkHQ1WPGHMy/Xv0z6kMYs+fQXH07Ml940
Qbn0AaZ81zPOaoFyt5ShN2J6NB3hkUtV3giQZ3GxtkVM7blwjq7dyB9kKv9eyMWNFOVKHmOpKXDr
D1yBqK56EUL6WPszctfkeXAswa3vDVRbgXGErXa9PvveFPj3Ei52+7QuRavI66XoCHx10RrKC9Og
5IN2wHV3AEMkm6xe/co57IeT/r9/+OIDHLpQL4Oeh6AnW+Hsg7HGD+JmHoQCiKKLg75dJUivbq33
UXZL2+Lw03mxrRobkiMjKNmYSMpDUnNMW13tnH2fwv57dReHfd0SlWYyqqU9BZYNWoytxoz9HDg5
RvzAO75Qw0OF8dIWbqNDMmIT3USJr1/LivzxHQEzpljkQWkAmS4eUFmopWkZBQXaLe3uUlzrihdq
IEpX8zOjOFf2EhQsjKlp5lib4fM65v8HQYe6kM7+9xIuHpVpdd0wyeQMsFaWq4gmoWK3LcNJuyNR
SfrVfogfEU+LJ4S0ZK9ihF4Pu2vb8A/koH8v4+KZNKXQkyvLnQBW6UbwSPPVHyWBjTGGxvtuiau7
qqhabu/lae3v335RaSl51wh0DpbONnl0r5a5qn0E/M7oxoVd/bpeOv0gHfv3Z16UThZM0ygM+IsN
As3qBiOOxdCYEmHVcyrlxzaYkTfXbUA/Hkz//qkXDcp0mDjoFPxh0NTMVgvKSlskZk26a+VdW2IZ
dJcq4Oz2vR29kM4hJ+/nysVlEj3j097IuXemS9LZ7aNar2SLlDcE0gZ8K6ZNvklaBynm3Y2wfNoO
DCyxWmL1CplAACfTfHXTbxcAmyvLjpnsCbiqnpZIDwZnq2R/JjJGFn0h8Aju04N9OB+C4SQFBJqu
cQA1pTdy/tWGtdza9Cau7cU/HrZMNmGq2UVGK13sGVNtVVI3JtwcAwb/3pxpB63KX6FrufkeaBRF
f6vhb1iRboUj+0qb5sct9+8/f7FTWAIS3q7mzxsEnEy0jqXWCZjrqjZrJGt2yUzqnpTxOf0VnO9g
RWu9zzqeeJLJmrnEnxFj6SUKjsTbask162s7o+oYd4F5WJDh85oEXNFaK2gz3TGhGbYPzsckdeNr
lIofpqK84H/dyosVrR+rIJe7iO94a9w3e4O/F6MHAywHFx/Juz3zeSnEpjsipjJ5FZu4h35RNPG6
sNTjNQ+OQnDQy50gbKvwCEwoKO3hkecPTbEbbhPrIeHpUFXwFio3Ss14P7iblGdZ8uRAOhQmsUF2
yjxz4blymLe7yNWVvZDfZ8L94oDB+hva53kbxqHdU3yo3OVSfq/z2+jXAGPA6E7pSaKyPO9a8c6U
3k0BjCj1l3ZDVuCoM+5dDc95u1PVU1EwS9R8+KHd+7U+i3T1xbhYm0tRlIuhjZfSN5f9af4VSmhH
9nBho+ZQnveBcFOf96p0KwkZVA++X4nuoly4WFl0n6g/X29/CclDUbtT7XW/4/61xuABAs8JCn8W
DpW17vw83Aj2YH4pviSuheyzDo8jnjNj3aFI4DPeCaU7GrdasHzvyYuiLH5TLHEbCfZNbpvd3bld
e2cFIZosIH+xqKL8KWAvuSvSTY9yI3ebt5kXOtsSt8oYe3w3OHt9mOGhNXY8bfFJwP/XOkr1Ojss
L0uZYyDupKPN9LDItzU4UnI4rdEZjA8hPAz642BsrHjdY6EsHS29tVBCEDIjrFi0Yv6pLRjwZH7P
Oi/l/MFtMTeQb6waz14ON2jZTuTkQeRzUWHmGkwiU+Vt1upVI74oI/YofDSxRemiW64VrOdx24sv
3Sq4dgT4Zl4Ff0KMNbZV1h18oZeSsCBqkgxSq3hvGBsy5GZwnCR5fOF4w252Jg6anKYH6i2KfjsV
CC7bQWyV6aLVADpJc8s/01eoieZ5SWy4PuK5LAcuL+9ii+wLNVVUk8tTfbHwIaFKwWosViIO6gV5
qJtsFL5IjvZD8qWf6k22Lk/NI6lMAJKl+rGU3tNwP6iP8WlYtzvpNXnsRzKErp4fluv4eyv/c50a
mn4D8SO9l4t1J5nOU6SOk7hgD2LIh4qvNQe0QZ5gh+JumY1o0kEqnMgiyveqVvmbnopmragTLY8i
d3Ft/XEt/dUSFRNSw3JVNu8lkL57cB3PpovXsIVcQ6OtZfrZnI86I+/KRfZlsNo9IRXTvfhDfZ9I
Ttxd869+s5H9zxXR1kBsSEbcJXkgtIpwiuPevFdOxV46GQUR4/VxeCpIzvqstA1HjnBcYsywk1HV
MxyZRmADGxS1Vf7QDDdNA3IOLYvdtHZX48t7NmJv1iAkuUiJCtIuSY3TcDquiKPO22XKmh2jnQYd
70ym9lcZ7mvIcKvxMfmlPwesB7861hl6VPckeAzE59534kpT761+A/NTElYTVxdgSJvveozB17S7
l8XQnxtCR4X/0n5o8YcVHfepTq374mWabGs6xmgReC1wqZ/C2wm75THbWRX2YydFxszC8FIHKzkH
ck8gKaoTK97119CVxrWruvi+hr4K6rGPLGQd2Sal4wWmY5OxjJ7qAdGBz5lcJZIl44BKwFQq+0FE
Nmz8FdJUmcHh2QXhX+TsdqCJsc9yknQqDLnMAcm2Hh9rSGpeRpTfqiJq6swia5uaMwt2BMJ8q+3I
jLaznXQ73pHncDYWFd1QO3ByYuKTO79EOTOjCg0YKdxMwZtYvsrR3Tldn1GnOt19XS3gq9Qu79N7
lsorZeSfQcK/H/X/NMH+n0d2cVpu9SadSjm07jthHyu3Bo0Fc43uZGQ1/IR1KUt+tUl3Om1pAhPw
8sHMdYXfsuAlGEDWtYkGv9ppsGlWanCIahswBMO/4IZYW2lwOCZpgpu+5l53JilvJXwKezLDtGql
H9v38J7k0B2kaWGTP3dMMm3iDGdOn6OvXBE+fqt+FjmwqNGswEMDZe6PqOWv5SMNUsmsehEAiEus
DPZ62kJ+s55O7T5Zw+0i8e3uv0cl4AYuV8yLv3l5uKgGWRFig3wd37hPW7SdJZmLTGf2KD6hI42u
Re6YdcxY0Md7c/yl30IOF3OnjW3hI32DDwAHLyawaty1jJ5RtzadT0ZxhwmN/xQ9bwuSvc8HBggq
KhZxnAjV72s8acNKROaYripScZNNNB/D875vHKrxmIx5C+T3ajYJTfoiew2QKxlYRvVQFCf833m6
zvtHqVn3na8MuxaQgWzdK/PNbPpaSK3RriJzg2a3IqAJ0pXXlTfnZqNkiG/LmzBdT+lWCrZGZpfy
FtKoscq/YE6jORvk2wB/thDdRWeEg1/NS7JJEKLJ5U3JucG0i+m5m09QwPVkIxE8peu7OfSjG8Fa
tLNh+BJ3e115gIoCotDRILo0m6pdS6E/RAdoL0nsBNFhnHa5kLOq3hpwUHts3Jiwa1v/ilS7Cn3V
cABhj/x6YD0murWjZm1AGknBJmt9kzM7Xu/ud3OfjbRTPK09DLXXvmWfnc+kptzC3dJ2JJ2Rwyis
fIqDsDoo589eZENcwQfx81P0mNI4XCNSW6MoDTv/f8bhioHlutmSPAJQMeOYKzipcCtlm9paG/1d
grojMN8teVtFh6b5kPDkA1cp/EW9UXr9Yz54Z77EbXsaeruXDyBCQsvXudGbaG091UzbUlhyoiPV
Txxg5BYD/ULtqtH1viVPxuP00m7GAxVW75svzDhISXXVfq3dta8KPvF9f4uoFe9pP6+wDMaBr7XM
sP1e5M54MbyxD2go7uTUjnZc0oi7eDW7KDJrolSY9MMTiNx4A+XrNVRXwQMHK+bLQe5llBPWqn9K
1iWXn60FaoKIWGts/KjeyWsZnGzmV8wTxfmD6NWf6QN6Nu3W8McniwjVyDYBqVREppCo4bTWSjgw
RSR+7Y5mkk8kiFduEJmJoYsWiCSrcRusEwOqCo3T+GF+mt9k8BoamSYeMBCWL1mCpmCLnrgH8voW
gXDqd+1L8xU/FOI6y5ji84Ddiq2gW/HddQF+hVXKk4+JcFWTx7ZcKb8GBKKdnw2PBVA4zcv5vKe1
cqt+NJDdQ98gjyB3dY4BhBLShHib38KbiYXuIwQS8kTPRwhvs+MkeNVT/tDepDc5tbu851axP+T6
Ot1UT9ZB+pVuJq7+1Ryf1ZpKqr6VM+agjnbgIQsNgdxcnvwCW0D6IuKTN85Knq15k/CtydYJyJ81
nfb9l5E+l+NOALKxn5zz7fxoUKX5upe4cEAWK0D0+9oiaF0KWC7X3YuukyoL+lzzoB8YDj5l6Z5v
9txAFfGNkdWj2XAaN9v90nlHlx+/xYCSIdTOEZRalDUR/5O6DPAOm1NribYOF1Tyz+mvhFGk1r7g
8E46n12dPk/1WW+l9Tm9leMdXzmOIX29vBfiB7RTNFAVNfsTdnWv3ZhQ+2U/e8v4/JGKZFt18jD+
rc6a12CVidzojbeSWPHzV/GGd79/qvNfFWyNiIlUiUR+dgkt6QSwDe8Uv6Srdqj7v/SPoV+VkZOW
p4DAd3ND71smDc8zvnjjGdVgWtarbcks9fO/Nxv5WxXBXiNxMmeQpEo68zb2or/2N8UsFTNr+uzh
7NVP1gIvXEUfdDOSlemEh+hLXV7F5ItQE8TLTA8Innie0oNxTSX4DRu3PHDJVDRyekwLrspFp6fX
hDCIxC570NOvxmPxV39l+2YfbNNddY+LILXHO1FazYZNcZmyJOWndDO7mWttelYN3xj8+crN+Vbl
/7kmFB+AXgBikv3y782ZQkM6JwbXxPEFcrtOPt+u1lbqobBO+B7KEobauCrbj0rfJHgYCDmP7wvh
FSYY9ldF+WWBW8hRMISHhQRT9E4Po6LOKrbA27Q9aJZbWfsh22toIrE4gLvu/aFx8Wxar7mwu9a3
MC/bqpc/6OJpV3kR5yCZsodB3I7Wae6fJdETdsiHxZt2gMYX6bYlC46iaE4Vu+YQO+Hwnta/w5LP
BqhLxPtqGbc5a7/uZGgTjr313ATPBVHyItQ6oZWd9nwLAC2x7s1VQOp0aYure7aOKTsIw7aw7uR3
Bmd5eDfJ+z9dVaeHGmASa+BqSyQNmbXdp4B/R9vJ7Zb1UvBBoMg7lbI/WSVuRtOtehzfCsDPDi5i
pB10hrKltWY1T21zC2rKxWBR8NG//ffX8s10+z/3z4APgal+SRX994VQtMzQmkHi/tljsqcBgCSp
g7CxixUvITBMX+Kzy95POTwsWmTOrP99Bd80F5dXcHE2lDQr1jprzh6m4ji49Hkyy4cEpTKNaWbP
xHkYn2M7l7cc2qrcLpcZCnAcE/UYLsx86WEcyxlHOpoNShIkNs88rLN4YLqjQSCV/z84Yr8JAS8v
+uI7whJqVGEj/rltXMM2Lf0weghpiGpejFaCRytYj0yFFWUv1za1n8r9dJKYbKCadqX8IIZ+pXtK
+ykS25j1hDpgbW5/J+muNq7c4u+1DSsR65BpaKioZFqm/z7kVhirNC0wYEAaDYqjymkB/5X6u5mP
lrFuxBtTf5nIktlHUuVKIHgYETXOfB6AFvvmVtlPNdnBdrMWctjYTvzQoVzwjcMAYOcLYE2wzWqi
jG3LOrLZxiA8UI+URHhPbLJmRZ9rzVc0Vsdqtms2icIfMXflbP1opbfFHaCbx2uemT/u4H8KOuxd
hqrz30X1p0xpSZg1RZHiO/1QbMrjQjclC5LgIVsieDF0rgX56N+WouUPauAJgYlY5rcuSJyoURWd
jfgu21gvsej2D91b/oTjjfO/NB8RjEKnFuRVKa3RrhrSx3m8aYN9zEI0C8LJUptVWGxnhiaE0UQ4
7Vlrk4W0k9IY3sjSWgm8EkTVY/irea528r16Mk8cHkcqczXyNTrQYwYdEPYCHdFsuBPDmzT4mOZd
Fb9oUISM5kadOf/zjwCblW9ivGt661TSaTw2V5Ht36bj5sX9uFiaIz3olbnifign8xZLEKgrFZ8f
B5Iv1Y2RUemFB0W3AcJFLuAT6ZOuubse4Pxt4nJ5HReV/TAXlahFXIeM7ZfXEFVjj2e62fQnrKfF
HlKqeDBXoP9T79q85fv6utyE5RQCMnDB4Vysr+RJzpGURAmIrLV13qYQgjqkR25heTluSE8mCYlI
vFUKEKxz++qdtCYgB/+9xn6b/f65BX9dxcUCMGr5nIbnOLnr640IjNLV+OMOojYkFtIRpNakktfL
SBCUGFVTyqBeuYaZ+zaPvLyIizUz7LKyEXRuBTw0DruY1vSnP81m2oGMv/BtrziNnkGM2dembmiJ
WOK+rQYGHUrT1H+QXqWVlc9Vm8V3nHbi9P5MwyPd1jNOlbccsPpozuuzNDuRLNiznh8SiewFfcOI
EOpTMnlB8qxLWzxicsGEGP9AEzH62bdV5bXlp4amGChczWtM6plAzM+WJL2oXQOBauUtkXp5nbDy
koBGkysPjmV3J8zEOXxoheiaVFUvHV6xXNxEmbkq4jtzrBw9eDZLTgzB2QM/0XANqqeyG8L5aaib
AyoFRVqdQ5JQ7eYjQQA4b87lSaRRUD/E0mHu61UJBW0K0LzxrzX1t2nm9mhxiJduwv5dHh+zyIdi
dY6dUrTR+0+YdNDWM6tiPkuIQqGdqufxVitvBmErtUiCVyTC59Iq1vlrDgLUufQq0LGpLwyulW0o
CyiJ551W7RRlG+Ebi+GEhfN9r7z2UOiigyneDBQH9UMWHDvtbqbnk90n5ScRg5v50D4IE5TtfV7D
Sl2RWmc+xI+gHpziqPg0C3tIx7eJeKje1HRPGSpUT0GwVbkdIVOppNyJOthR+iTVZ8q/0WWeKu9j
qMiFH9FLKL447AU8bf5P521y1L5GC98IMrIxX3oEAJvl8bkz1vw/JqbqxdBeEG1RPEW39KxMcVVt
68hXmIDQxXPj2MFJTdTliObTF4iHp08TDW+5iaYSJccj9WXwQdw39TlSNYrRBefGYNvhbDdlHi6P
ZiKEaxXTQKI+xfVLbPmZRQodQuDSPcR2ibfSyJzxqzr2v0hrJ+tJoB1KiSe4gTmtlPyr1T7yTZg8
lvI+wFhco1h9rHKfKcrneSfktJpjG0a56C3ao/i+sU0PE+IxONFKAOFr2RyhkICO28kjH1h3aiIo
e+y9Nv87vcwX/TRmjqpv/sTS1MFBuW20RYWVfBnTQVBe6BikxMl+0ZYwDtVTSn/goWlW8YZgNKaF
pZvugXWnFGKnGPiSzLFAy9xgbdyWKC5Dl7FYjgOmdFTBL/pPU8B2+tyVj2PpYKpMD0Pp0ZjpaRIr
tc8Uuq9pVG8bVLbZQQFRl2W3EkPaMXBSOsrpsFayw5KkUiPtNNCRRMrjoPWeyMwPWrONaDVI3fyX
hAb7XnaNkhhaUrVtQF/ZcdgrTxksUcsuX1mLRhfsJ/M8YGnSY1Pv08Ztoo0+eAtQGuUcnUOs49YR
dqEpOeYL5ENVtaf6lFcrIbYjdTfW+/ZMgvZKpa0aOLXy1jP+G/hdzb1gPonFWjLcSF2l90oNsHa1
ZC4/C58DU2VlMy1NpfPrFIwslg86nL2G/PGgwNFks0eQDzp1pLnt+rOTTS90jAeOkPHxv/eO7+fz
ZQczJWYZBpFX39ShURxZStewcubVU8I0SxhVb5HiN2xX9TZEq632+GbBt90YNE9o+t9ULl/l6HI3
qnXJKqrwrfoD3WbI+4xmlVtLfRCDW5LKsoNF79/7/3nJy2bwVwugHOI5jdU8vmucqH6oNufBT8Pn
QneHwoc0GzuZ4GAYGx8y4dDwvtIyhoht08BP7EByAlTKf1AUOQsXyPnYVYBcK7CArAdKSmq+/77e
n7dny8TXxFzvO1S4bxpAw2qS3IElVckedDEPVBUo/GOa+GdWZET6myHzCGOwMQifMVzagXzFsPZN
yfpnf/7rKi7u2jTOo6FqXEVPlFmIOCZ/L2f3nHmC6WPDnVLmeH5r2DSU9cobSxzIa9OJ8g2+Io73
mvYwaJ9RsRVrVxBfWuvWLDYicexXJCw/3i0TC5gO6RzVpXFxnsvjSQtVMHR3LNiKHUsnK3LO4rHy
LGHHrQuZT9MnNmiWafuk2VeQLrJrKc3acni9PE/8fREXGiczCVRoCilbteXqnGqdsr4pWevyZ5Eq
sKGlSzlqHqd0zTfhFDcqWb8YjkwIn7xh3XgcukPWhyu53KvDbQ6nVFXvI5qbxE2e6y2+/RZNUG4L
j8viGd+dBbftbPaZTHjO6uPUPrCTpafSup1gnpp6TvhaQgGJQ0J+K7kRcDSzQ3T1dy8nxf/63Reu
xqZXdS3K+bSqF3q6skPWPUMMysRBfVCxN1ubVlpz4gjpHcPAGh1Z9vL8fTifrMnB9syrrLmKPVDc
jxDandI49DCVSzsUnPy8mRH8la+K9QySAOBGfFNoB63aULp1zkzMgl0c2Zot9AEP1rhp/nD92x4L
/4TQZq1ezZFczqTffi62ZwPbs6yLlwrfWc2MQtZ512DlMEZAVDI4Jc6jJSrDnUHOVUeFc1i6Eq/S
Fn+sW/DgU72KJlzmP6XFX6tY2Bf6ZMbcauXEzzM++o2EkU9ho7xZcg26jfZ0/pXcXvu+vvc2WPD/
/rsXr/Y8mdLZMPjNvMFfOn7mYndW3WQ/e7NDYs4z8IMQQ0+9+l286yjvP/VX1Yk0T2eOQlF/AwR4
IWUbLuj2a110DHI/PZG/7srFCxgFkRAUKXcl/+pI8GXyfCg0W92Sffk7Cpw5O/S48HuvD17z9Abr
6oh3Ta72hOugQSyyU69t6vFQd79Sg2FNvNZ2GRlLyju0ccXcjvwuKHTrUbaVdzCNd8rBpPM+PtO0
4DzX6Cu6NgWfsbErc8rx1bxU7SdmRqq1VFHGdn4TZF/LHQ47jD2Y46D97vVldDLQwMICL5IMSbsK
HFLtmu19eurI+C50jkaPCrMtji5TuZ7MxjF70lHBOuulVzd+dhgHm3ELeXfqfSkQBsiIfThwMB1f
mxc5stMn6ZS+Q4YIIOaAmbq5FjerLB3rb1/DEqOES4o810v9kNCJiZl0VcwOEd1AF1qHqpNLbJ4i
jlcwveLzEK2LIHYJWMMihVUQRK83NH4BXvM4lnvCgLLmkQ8WoA92DeHGdFXlyv7wve/O+2uJXCOn
FrAfl9TeoUrlRZYR3w02I90+90ZUA5NYuiKzt2grNPfyzdDvymY9D05k7CSekh3DD2MCGN5E+lEK
7zVKDpyZdvZY7v57s/9jtri8iX9f3sXnlfdTkkF0XD6vEah7KEIyI3CJFlueP4/WuxacsmaTd2+d
6J8X5W7rzPUWcZH6i/zeftobI7nCB4nRsp1Vu3zahYTWo2HEa1w2h0D/LbRPCUS+ILkLayixIa2G
+aPXjlriTtdaC8p3PYEloypbMGOqJi19Dl6av5YpK6mUvovM9K4GCFrD39iE8hak1Sxs0Y+walbD
ru9Yy+1x9hJNA9N9jBjCBu+6Ma1DK/B+RYZkm+JwFEdllTNZVep1R99WDfm3586OpMhJ9CUjaMB0
h6MC6HkfcPhlIbKSd0E8Nu2DldxJ2V50zw/yF8KWfj8+WM/KmZxEO/bNT/FTuZ2/qPHSB+1LpuUP
uLH1Wg3r/Xp4VZuTZhzlfpd0j0WrOy05ZzEagtjYTDQsKV4GyAHsali1cBZRDbrGtGK5q+7Otzln
YexisXKqW2raFXoA83w3f/Av/w9n57XcOJZl0S9CBLx5JQiAnhLl9YKQScE7wuPrZyEnZiaTUiQn
uvulurKqcQlz7zn7bJPBqBWR+S9yZr4fUG5zJOEoPWOC0Zn2LaQ7o8UEaqG/9vh9+PvS9M4fKo5S
1KHWUmDAYu4oRvntcobB9ELr1tm4E8hx0JaiReIek/tDifid+QBjfvGoy0vOo99DULQyOAsMdsXM
Frj2TYs25LbUaKDJ7MNWX17K1kMUeuHZluulpWwalNt8NNOTztyOOGzm3xjp0/Ioeyyu+VmOlX1U
vQczcuhO/HFheFXuRpHXTtvW+IzVW40pH0ONaiXy73e7lMoHDECDfY31+cpAXZQjI4aeeYbu5Gtf
pYjLDd1W3XlnsAFs38OTQqT5VHxMzUPPSdNHwKHjEgkyokv/kzHNID100XGMvaG9ySU7mp51Y6dB
GSRHtXAT3a7YSqsFRHByOIJWg0Ve36Io65OF9E4cDxu8j0nhA4br0Muyfq89KbELz1AhKrDbY/zc
lIzlb5LSnvqD0Z4XubmXNDLrV6PCzPzYmzcCRJA3uXYFOCzEXd6xUJlDUNjTsRFT0pXbM1oG8VBj
jmGeYKDH51+ScJikVwOsb1xH0buIi5u2s3wTttS0hO9ey/bEtEjZRuXMPTfUJa9JNZ1UX3FFTK0I
ICfUQFiUIv/nR7H5pZmVnRC+StZNbo8lKS1fSvamwhsT4+fgfew+wpLTe4T/ZuuGa7Xr4FqnZVwO
tS30W/hna4YEnWjOkPj74x/9JjWDSUhO5+fqi6HCGQ52wy6z8bONOj2IhadiqMYtFNyGuRdfAWMB
0hyERRqcmHFaMupGu90kpVN+GHeVvBE+xDfCW4heH9bhcyrbiG7JX48pgc5tj5cdChnMFasJw+Ep
XEXJezGQr/Wl+is8ssGITOxH8Ou+HV2IHavxLr1NE6/TbaFf+/J7ZsKlQdqfeBlmS5GBEAfP5K3U
7X3JSUkHPwec2GiSzXC0leYYRBQQvB128PTvc0C57CAub90FJmtJQSrHcpSelDvto4Yyp1ZzflR7
G3XLc46p/QIm5MQi7dAtEUAQIbYpHbCkalnYxSZcfiRrkyiem0rbNc2jFtgaOMKxfSres2tn1req
iwNLsxhi47+pSoSgXWzyWiqFoaiJ00nqto3gGo2Xgvmon6R+EfvTU5fD4qK1byDzOICJMkx5nYR1
u/oVbSwDvd6y8e3x8+ww8ZlxqKWxhCaK9yWGAvHqbbJnnsdOSzYBrVO1L9YtwleaoJV1TB6NHZ7W
t6TlMqtamQSzvsGGGe0idUfSQF4VIgHqG3Sgwvg+FZtR0JY+tHuNDdn/Squnjnenjx2hPuB7VgC0
KMraXGrNlyG91eggMe5RFwxamid+H0lM0ZxZMBgLEWuK95nFuJ48tbzlin2wLFoMutwJxtqEUp95
ny2/iGsrdcJ3+W44u+MNhvaR5E4AbflCiO/g4MJQgaShdiXcjl9G82lVkD990kg2rbVZhNHaZ1x4
K3w1KYpFW+zghWEMg7EI4SVe0pA8sM7pKqPQmTIn5b3MN5K6L+N7YdhNwlaWt01yjKtNknjF6GE9
ZdAPBuHGKB14wDUbAsKYAnHXTalv0gISVfwh+Gi5s2ekqSkBqAWpBIykwSXzYNnJD40IkvsBziZF
92PHdr6XJEjGv4TQpRMbk0MTufo8Mt9MFTars6OGyniHPSssF7GI51nU2lK2ECQnKV29OFXNa6su
guBO73kWwHSzcSJXiXrcPzt7MqNl9FrCQMIRceDhoo2xwUHxlWuCBb4HbffCIFG+ryC/ZS4U/fhg
3tWu6BZujqFPcQLjXPhgiXW6D3TTNcpF8F6dXeXOuFd9u2BZGvtEvg4TROYzjM0xpnc2n40cbiGW
TstCPdbiIqUtFYAj6SGccwfI68YcKVC81H0A5K1vBrZg8iAw4CuJl14LqLc4eSCrw1XCE9rlDU1s
HYoExINmqcoruLxmchviA6bvJ3UZ5OuUZKpuPbt5xYvOcEzEPgNRECtgPyzdmt42ATHkB7NYRaid
pmdFWHElg7BSkMSg++pxlROERXFsbxrG4aHTyHvLBKpc6GDUplMktpjdSomjA+UQH64udaQrmJf3
ksOVmvFZa/eCvssh7mGl3Gx9NsVD9GSi6ggfmFQFSH/Es9tSVTg6/gbqR4rRF6PMDnk/RUqS/bJq
AEtp18ifcC6E4aaSV434GPjbNHZgW7bZZ0sTImVvikDahfDcNTWThQNUA14KbWHdy8UZ7ovTlQ9g
meZJ4rDLn0388ONt0X7V3aMIFNLHdN3qvpj1CEAEsy1f5fNlL03x4apT6beOm11OF2XS5TScRnTx
G2On7c2xNtXpNEKlb9ZyuzyLM00HIssmdO5MR8EZlJ3r3yeBdNnS/r6sIuoizhMYc14S+tNciKqi
5rJgy3Mf6+EA5UmoR6AJX7XY+wafXV7tov+wzNFALMzVFJK9B0xg0x3BEx6KG2eOBovskRfZyZ05
MevKD/1+5HF/Zz4U7kS6jEfy39VCIumpmVXTdMLso/UmCVP10alJTbWJPM7Wvctsag486KfrqOEl
cDX/bElFeqoaJs6Cl0hOoig0hg311JyzYZhUIRstW8Olo1pnnuPXzDx11Wu1K+AupOqLrvnyyhe4
qtoHAmyBcqIfRW6H/XLFaAAKi7keTgqZOdUCxx9NXeegf122B2DZq/cjdLUbMvTS6aNoodHZOErm
NCWYItY37K73ZEwew2HBoAKaEPAD+yX2suzyZyfayHQO2h5HOj34LGIGBDdW9yny701YYBzHlxa3
3fg+UA+cfSyhs+bjLljPmyumzDi9jtiQNUv9PqDzec7fBNPuXQAdwPr4QLYdpmD8daswTNtMpSfq
u6m5GZK9BsaHttlwYuyU8htfwSfUma0NJ8mpezt8ArkgyGsv3uB3gwuacRJvmOlZt8qXcBsTGE7h
xzb+UmCdotlntkN73DOkX05fZ2LA4Hg+5O/cDCW2J2ORPAiaFzGNIw9DWATehPuczfOMsc9weiyd
e85nmBaRZ31ajDBtdXbIYyjhRPSFjFi+YGIXTr6vGnt64Li8Cb70E2dAtSIIE8ngx7iR98m7pSxS
FVY/pgJ39ZOU79TWjS28cddtwqjpthp2nA7se4KbFJu0W+XGLklu2+Ymjw7l4EbspDqedMtyfGZY
m3TtAnsCoV3hDSiKDv4nAs1uaeuvlESoEzlPCm1ONuPoItEFK9FlkNzm5BuGhSt7s69fO+ykdp+w
pRa74DwsBaqrc3xoapT/1wb3yiUIevkCXxT5iZlLkTzx6UCXA+meloq5uJcEG5cjFRaBbQWe+QuV
Vuh+rCMSw4VNhquqdtBfupltA2U7eAaCgZHu2xWxFf2eRBNOUlW0/4MN5s+P/KKmrnUh17uOlc5+
/cNaeKegxxkRqgkBArdgOickeZzO1Af5taHTtbs0//kfOIjWdWpQsLtB/4ng3trjr/DZ34SIFjcK
H4+4yPCgVeeX1Tj4LsRspzz09yOGmtWiPlY30Y31Wsxb7+z1OmeRMXGO3FZ8v3reXNsK5236j5Vm
ipafLYuV9jZmOAwmghEBSGfri+wGRZZtrYvqCij3jfxx+Q5dDG2EZpLkxJyfzMfk5vfRajaHMJfZ
M+kZb4KXopSrr3Qt35jAv68Jbg7NlWRDS7l4bwfLGqQwS6YTLlcyauvqMI9VbrH0rlTM1dwJJOag
HqMAD0M4yd3h/CqPu5w4Je0Y3FWrKy/nfLk/gb/L5Vy8nIIg5X5apvPLyXwttqVF4NTRgb2bZuKx
JIarTZ7/fc1vis/La168lEUlFzIEs+kk3gKBY/uxGHpXpBA89G94KCqa03S29Y4Jxkv8ZN6ZqjNK
dJ83ZrVUIJ0T3PoxE3x9xLjCKoweryzvpzdRNaAkkueE+8/lKK+3xiyv9Hh+E0McHYfl+bN+pRXu
+GLJKCXW8bOxluodb+Z9YCsOsuOQeRL+iS3Ss5Wxltb/XtGPtRgDFwOCtKyZxLz+/W00sj/2yGQn
0FnNNUifs9HnHmYGwBnmxjb/+Pf1vnkfzQ/oz+tdfItTrVVym3G92QKHEKUUWpgPYKndnPU3dWJ6
OHyaD+latRFL1h6vLn7ajh9DNIaoy1kfErnLXEx3K6LBCncynhLXojx+EwCWgayaRd9eeWzfJkSX
i774mM94RYlhzKK78TC5ohNkTOiwp1P3Y3+LiMlcRm/ntbarWO94hPcY8nnJsYtC1Q5X7R0VHvIz
cQcV9Mo+I/9UbP15Py+qW1FkQDlWLE1LXN3jjU+dOVptRKY+B5QlNjCwjbtZjlu55PS9O/5n++uf
a7gAS/LKyvwiZQ2zqaI0bFVa1sOwyttfHTobjXzQd2IOr5mTYiz7wwaDKFmzZNTdDMgvyutG1rS2
iLhu8zy3L7VnnTAN1KaTVW876z4hoHGsEUL0xC/uSvFUMzHOwlXl5clRTB4ZkyzVkQnYplRpkqdd
lm7rYaUaN35PWgoGdooA5tE3oDt7TVyapesnj1n9kCDla8yNGKzlYO2XbnneqIXNfMJyE9QM004d
b0uZKNJuKfXQ2EAx79GX+dGXKFIa6o6efahjsYiiVTBjq7UbVisLn1el3Zbl2ph2k3SasCQDfA10
AD53+Cx7j4kT/ytFU1ntLG1tQF1rsntp/JpoZ5tCBS8xTnVtYViB/SLsmAjInXzKfeN7sGnLzgbV
7slkhr7inq21jNd67mij25e/iIFINfIfBmJkT3Hn8T8aUPEM6pgrkWgMI38tI/k7EoUT6g4myCSh
kecBXlfszRyqtE8eKn8m3YNfyOI2R36WOb61L85rv1qmXx1cnQX4gwdNCsj4HNkFLkCYmhHvCkMN
khf0aP4mVGDZCz7jfP57kA9NotrB87ObqOMPF4bvCLfNG5YpD63xoWSE4onHacA+FMtZwGgf6SO9
wxJSxsiEPdup8o1JeHqqYjDQH4TxVkgctXjua696UZ8wnWgrRzJu8JIsdG+IP9uEtIfHSdk20VcI
AiCiyLpD46b0YDTAeiWHRD9NXh9U+yA9sgtlGECXcfJVh7uA6Q9Gg9DyjhmU0l9ys2LoGmlvY+yK
5LHGBs6CuMFAaKsTgKPgSdIZDlH1Ix1XkTxU4kcivAzVW84gI9jJZ09LvCl/j2pP0p/02iaYmTyB
fivSMEXGpvMfQxj06KprKcGmwlOEk14sZfBllX9iiB8zdV08XRvqfRN3zTsigRoiPnpMHtH7/H1s
yFaSJlXaiSd1zzwiWxIVEmWonuej1jP4y+yAMt49hx4YGy4lLYYaMAnEtRqiX3vJefkRo+9RB3n4
pWzCz+wQAfz6SFNXcu6RCIOwYE7NidGurjtrERzIRcYi4XzT7k15qzHJcKQl+o3mvrvXVoWnHITH
rPFgV2fqyTrv0vJOUZ+N9iFTPjPxxq/uxcw9Z6tOdJhSQGeExACS1iIzGTYM3tJXabCzcJe/gv0B
raJKFY4mQRNrRjFkiktL/YP3sCbNm07pYXigrgZZFK+NGL7NFy9urXVh/E0MZV20Je4oxKXCGcZt
GtsR3Eux54FuMDzNZqHpgGmJ0xq3/z6dv1Gi/vva+B9CGtbhIlxUA9Uot/JkpOw+EmzpJVm9RgL5
bab0TOMnzMIh4ykxgNE2s4HI5ONMtNQQErYig1dDA0S8zauFqHsRsVjtQtY8UMN/L/J3kXRZV84+
YhL6HfyxL+0oymjyyxLg5USQdAjqKrgoj6OvHDnum/KhiutcP52RofRLQrCTNxE7pcCJsIlQH8v7
lNHlLnqS9+1Xfi9ODprr/KY/1cPCfAusZ6z+wxf1DaNtfLqsjMlUBawLARU1+7Leo4y1ZycOgTe+
cTT8WMxuZdbPdZ0RnrcbQwOroHs4f9G4lZR7iWL/IO3bu3R1PtQ35jZ9Fd+n8yteyxWYg7Ucr3aE
4nzgf787CtIXRDBQ8S8OxbDJpXNUhNKp3wBs+q9MWw0JsTGB21sDPmK9NlCrJuJaaj2I2pUEW2x8
0iJIVcWhl1+aYSsZqzDwqmA/Spsx88LwxLFFgnfsEcr91G4Z2JY9bkqzeVRALDK2Ex9gs9t4x+CB
OG8rxfhNixbkd8faQ4fzF1tu/CHpmzzBLGHcyQEg+J2fvCcoYxkhWoWj31m3AlAyeVAzy3QJPh4q
6yDano27gJzrbhvmnm6sUtnDZyiGDfqRESM2ehKvm782wtuo2ZM7nFgferAd8iUYhwn8QTO8HbR7
EeJ3sD0jQMLvYdE4/r3vykfhtjzwfyWuqiut2DeHkPlDMiDrKSLRnda3LGJTmpqwrSXxRA5Zv2Es
PjyLX+rXRAhwTbO8GwIGwEsxBBI21xVcGXbbGVFvPvIdFAIf/pNbbfLuAL8bkKj6aKY9Cs4MKDpc
9iNzIJfNSOH4/rJyaB7ovS2YeCAObvgI4Y45yvgsNhvhVXtVPGLMV8mzygELKGGO1GibM90ogUiw
O8n5rY7REbCfMqJ6v9ZhyJeOgP99KwwoXaosEg5wUTwnnSm2+nkU6TDO93L2aGBCjqmwANDc2e1z
se7X0kP+WgL5tdvg7HQP0fVe9KfGC1bb/y7iokw2pSAoc5FFABx6Ke3ewh/uQ9ewGax5PrwklrG9
Bjxo80+7/BZJo57NJxRkaJf8oUzy00zMG65qeGK6LFF9ZC/RwLFuy97k6l9YPDEqQmIKudFL2436
KNPxYdFeujE+n7GLP1d5Vz2IEfBoX8C4t5Nf7YsE45LMZJMO0tX0BcwdYJXsOL7HGwgeJ1gfcbIy
8KLqn9K3cKU85NFGNZnv2XyrgbjEgABu1fDy7435x14EpS1Ys85Egc2H2/EHzjJGRpAJMk7QwaxX
XIsx3pgc6TLoL774mL23AgI7KBqxtEe0kBKz6pwHkBD2w2tC2W+sqPm1w5RvjstCAEji9d+LCRg9
tD6RxKAPJi0aQm+77SC0YGfSaV5SuFgxTBisEqPjJe1z7MN9V5hBgJhIhBQ0eOfhEd7eYgX779v0
Ez6OMEeeEwKhl2MH+/fKBkUVxTBgtnyeQ5xbBJThHi+PFk0ifFqoMx7OFyT/MF+eDcA7R2Rgy8gP
2v0eFp0RuNgZsDP+DqVQbbN3leA2dgiNb1f/XupPT/TPpWoXtchZ9S1UheM8RMDQK5xF+A2Grzq2
MDuG4GBa2GTb2C2kWP8sdGGj03Q268yFq3fVu/+HjWQODZ99rfnPt5NNLZTJ1AocjJQj6QblVkRI
k+zO/npmpzKoDQq3JlXRRfQzVch0lkrtthrGXdcMsX64LdbMAYGmqqMVMC4rEN/0CUfreLfGW+2j
GoCZ3Npcpsyx8XDLNoGjM1RfYA8w6QvcJ9rzveLMVs3XyvAfUMa/F3LxkldGdp5qMRBPULKxSkib
1ai5RElKKxk03VbE/SR7aLUtfOeXV2/D9wfy99UvqsWErl/rSmHGcvriK6z3Sr1W/AetPJJVGi+Z
jqsY2tAH3skmG1y9zs73ceHlCAtwB7jyqv64mHnaht+4pPPfv7+qvozVs6RFItAaDjf0s5jk4Iag
2kxVA4ezEijQZg8MvelRGxfD24z8Cp9XVjFf5e8dn1vyxyouZl+VVmfw01nFTB/OoTwdkHBj0di+
DZ/pkY4a0DnUF3S3bNNoBtZUAOHrtYPnh5nn38u4QIKzIc6moIxpz7woeK6TdYRDdONY9C92uFQ/
MXOxknVLcQv4botP1xbwA2L29wIuXkxhyFqr0dP5aWD6IblNlM5kyb7YMj5JdzXjQH/Z38jhBoKF
PamEpGJoXvsewbXhDHQ0DobO3RaUGDNUy5n5M/9+VL9psf96VBdvr6ImbSx0uchw1r+N1yh9zrkN
+67EVIfwUvL+kE7VjxL4CI4ak0sUuuzxsecM56MS9MP4oDPAXRxou7ecUT/0KcG3bxkdT6M8jHi6
ZAQYTTtiYbR2m5g3QXUyyUvIiEPV7pL2GOeL5BehhBgpnrFKQhS2gKC79Y8RejfTFjbRBwji6HXj
5jysY9pAYr7Sg07Lup8neuEimR6VYY1ffm1ukOtVstORuSPcjxTjAA+jtj5Hm2yC1b6K8vsp9apw
myueld+JwYGIKFyqDZTVLf+Mq1G4bwLwjuszeHl+3P+61xeobyYmWVqJyXyvY5wrVn7wnGIJwc+8
D6UDiXvRBtoBHE1Irvb0JYX7xlya6mPmeya5Xr5zrSr9ocueX1CDDGVNged1SZoeqyDJ4wqsMF6z
V5SNk0dzuPNSYMzrWvrzpM9RarDLr7x2v1vo77fi/y58UYlmeTcWUqwAlu7lM/Qjb+zfOrBLND0o
BjH92qlrxILQmO/94hi/8S6I7rxlavem6l0b0ijzhvSv5VwUI32Tjec40qeTr4MaMb6rbVXf0kR3
syHRbYDrFogKEDIivoWy8hWyIyqZCGGR7YTbhF9Ss0s+k08LWWG7GXCN0+hmXIR9gTvd/PublX8Y
cfHYOHhluNeKJOsXH+3YzF6Vact8J38cdKx3CcUiwMtymtwlRkblR8zsMqgkaFUIrn1Ggd9iRmPd
FbnkCPDJSdMSnsCX+KJpUXHDzqCOlXZ9Sl+E5wEJH9RDPrNX5vZB/iLqK93fSMkdvlxYVSm3wa5c
WZTXKCiJ8dBXiCWQPLTUIwvzbpYz3QOeOnKD64Gd3A2e9qXRgI82ClFJx7Njg3y0XIVHY4U7Sz8s
s02zQg9rFvf6MVwNe/Ep7VcZRkXNl3kHp0xWHCh62OaMsAuIKak+cIlcie7ZgWEnvMXFslYYoMMK
hFcg3nXGAt7wGHkGQoMFtAF8d2AXbvpDDa8gfRpveheiXbKMtyxWw/YCSxYne4ZglUO6RPBC/BnM
LZVEiReRBK+Q3PNubUCeYGiqDbukOfK302IVUu/dFPEsgOyovfbZg0IqAGJPsXjDOwOG3US6U+Vo
xUrsqU4g5VoZsdCb3nTObPC3M5bSOXGG2osMg/vuFjZwe5cBa34QnFPhDIbeaW1OSyv2VGUFvQzz
4JyQ8wDJxQCz0IWbZP52u8w6F9RJj+2xwNwZi6HYMSO4GP2njIsPHrSjXq7RngoRdqofCiZqw84M
j/ng9aDVk/lYajYG9J/qtCjrI/T1K6/tvL19+8jIUMbB1NQxDb04jklP92sTZ4STFS78vfFc3oj7
4hbe9lhwDILL+06XOfmpIkaJ85hde1mupR0a9UWKkJ1BxDUQTfvxu/9jSRcHtCVo0HRUliQRkiHc
NcWLphDFBEA0oWZFDi+g2nMidNpltDDpzhdReaNP67PyFeUYmcMHJ3wKpW6ysU76Dp8zPz9iCK03
XlentAJuhqDnSFQlBB5lYRQH0Xzo1MTNeG/lM94ci8FYzjblgatPTFpot1z/ZKyv7Rk/7/QAYZau
Imj7RnJT+lrE1o+2wVqla2EuhmQYQ+ayJoDpENj98f9hwTHvmt8f+P9d86IM5OWLuzqy5laF+gHn
aCwY18a2ng+686p+Jr1luIP6b6NQAU29Ca+MBX+nQ35bAKYs9Esi7le/zWL+aMWTviinUagIZTp2
z9qHQeAbowzEXC+kJbeMlHn3QHBxPOLU0eEkeVmyiNmzR0/Zig/Vnu3tFHjCAyjnLeP6jfFYQc22
bvONsal2xLascMo5WGt11a7xtgGSduJNvz0rC5OwSfGpJWddAmZctuUSbnJy1BnGXfNS+oHAaEky
eVvq3OkTY3WBOIj9FAdjDMCigg3OSTr5kp8FpQpqMjzXZaTajLTmCJIZ/7vyWV+9+sVRbsi5ognG
GYjhAxdNE/OAh/YhhFcYPg5fkh3DdXuOlvnVpLFvkiqch//62ReHdh2FbVSnjAhqmLCza3QPWUA7
msmy5WxC3eff+s0rxng9LsjiHCGszVrv2EmqYZY597HC/GmLdkSOZxf333rrSjiCQcrmoh0eG010
In0fGK8+MoGzfkCg0eFM3A0v7fTZr8TTv3fIHxuWPx6kOXd3f7yvQ+GLeTxwK/W9AMWd8xvGL9Zm
C3+pHNS5LF6xmfsLjofqLriKFv12hLr8Xqg2CAzixiL8v6grOr8trNznjjI2/GL46WtuYjLvm3Uy
hdes8I7QYPUHvyq+HZRUv4xT+jQd8i+Y6y9Maomh87f1kSamts/QrY1NzNbS/2rM3bWR/7d4r99P
X5F1OBuqTEb7xdP3+7o+B1ELtszQYrQZMpur5qa5q2xUiXaLuxZ03hDHQ8it3C4dr5LZd/ffT0z9
qaQHjPmfVVyOqSYlbMyg5tOrnXKdf5re4Forgu60L6NbhM8l+uddgyY+3HTSSQ/W0tmjapp8O4dU
+dF+QAOSMYEExHLgcNstZg/VQs0Y7rGRiLDTjb2O34r/GAS7RPc0xuwP1z+lH6GcP3/GBWwAcCtN
4fzgw3VwUMeFBirPsGcb3OLjsNSPOEKCtpLR4eouGldEn3s8HHb/vpk/9kfA4yTVUB3oDLX+fv31
PMiG3mecGp6XOkG9tv7AXMb/pWLNyqCzesBmsD7pqMAW4qfvSrfnR+ORGE0HR+BrCscfAHt2lz8W
c1EalG2oiFHF+1VMq65eqenTHtLcItvAefnk3VYBHxcYtnTIFSwMJZmbW6BNVxqlH8/tP5dx8Un2
vVkng8Iy5NeBWnxOWGIJc6dsGTZHDn66tyYRilcwzx8YUX///IteVREkKZcmrpvuRsFhDOPNtYKm
MTo6w5m+BlT/iOH9+TsvzrA+DeQqVXj2Q37sjaXiZgTAUcAPTigxuanuNYY2EWT8f79zV697cXpV
SSRW5zPXreAlnNeM7qQllz4yZQZPSMFtsA5u77uH6unKlX8qhxXkYDKxxjNIf7HZ90ppheM8EaLn
tAbCGU4IXHsNIUAXk8ziavI9atPANs2N1K9RT18N1/4JpvtzBRdffZAwNdCmYa4bGIPK6iY430jG
h1qSOLg3xN2kHyXrtoVApCFD6/cRr756MuuNMK5lrLRIilQwqRlsv3Qy7XjujjH2DsGQLUXKDESs
1zZ94yd4k3xL4ldn30pKnr93CEHm3CqrGp4XubDVAUFm/yCTB3ubKo71lNz6nWPi+iNl1kJ7Jzi7
pebKRldptqXbHtDZ1bedfy/QKOkevgDarj5l0kpYvAMIYnspS0vhVbgFCUomNxnvsk+MoIuAx0PV
6NXSyVQfpJYwEFjvN6q6Fo0zELdbkVSAoEp2S9kdtT12P2e6O4CcJ/2AkiV4z70GHQ3zlH+/Qj+I
CS1p7qWY7IDBS7+39T/qhUw2G6xbmukUxAR4x/fTMrO2TeiIc/lDuJVxL6kPE3+kuIzBnBHiL5MS
9Q47KVsp4gX5noCOHVQKwdpRH0I171a1xS4Hq69aXHvh1PljuqwvVDgLc6wvkozLDb40pTyq+gG4
iTg//IU/NGa0zkC8L3z9u+EZhCU6mLeYkQYH4xnVsxPfnd/DekuohRr8mtJbC4kUFj60qx5YQvnV
trCjVvVuZBbUITV3+nsLKwc0Z0i9JFfAhbJfWDflL+slkZyrJ9ZPPwhZJDQRjaRR8zeH/o8H0CWB
r44j3zBx9On59tx5IizIHl7doY1vhujFDIEptdfGuqlzKJHwIQnTsRUD14hUWlTDZ5LtA3XWjp03
CdpIu0UDfO0Mmb+Ky9v+5yov9vK2SIwyNlml6vFywEZKSNZZpq4YQ1DD8m/bT7NNmGsEGwkqnz0p
V8qkH+G+P1dw8d0qclXnRTyxu7udsMEHUxbhqO7SacuLinSkW5H9OS2ZWOgrTXUDY1WtuxwYQGmX
CDcqLN6jj8BV/5OC+891Xez+2EVU+RSxLj9FmQGbzcUSf90fgk13RpxDO4PxB3swSNEv4iUNtIRX
uSrzCX75dAzEtVTdCk4KxkXVUxdWKeg9awhmhy31C4G/mzVkXhwEB4mkjUNgsAzS+2uTRO2nA8iw
UJ7RMRoYUF1cWCzraagzUqKTzMtT2zTsyrQj2YMf2VL8BYciW0iEGDGp7t0MPaewUpQVqky9XIwv
PRDtJyoisq0lfH2S3lF4gJiTxLb4Ir32HzBY9KP2il5z12OsjycykH2Hi7K6ToGw8Fp/t9YINjFI
M03QD0SkGy38SnsH8WJqX4ur+X02XN5nMpAMopD4tYxO/z475MKIc9/gtDM6IMWT7PQPoUspWapr
uVsnZNJ46nTwAw9TK7hSrhge/71d/7QCZIa6CWgr47h1CYB1DXRBZawkvkMBY0fKfRNx5ALQ1Z1x
b5S3M9lsDXmTZPHNtcPzp1Lyr8tfVLSpX5qjZJHHF0bzYEdoF6id2AeWmdffKBnaQ2h96eba+Pyn
rhavELyMSGJWoEtelBmTUpxbRDISPRJhMZB0l8azbGcradstGO4vmi9Fw5zw7NVXM4p+wgj+urb8
90Mv5HKIzZnKV+OJgI2ktZD6p/N4gNkVQIagspWxybTbVwIKuem47GDsA2kDIA9TUlh+YP4lwtyl
SWTCs+LhNThsSqR3lIXmXBzqCowJ5Lpsn6ZvQ+EQQ1drr1Sp8g87+F8/4+JTjYaq7fI+lk4+Dp1f
BMV0Hx0mMWwVS+E0a9atk/gyrbLXboWmfS28og7ExA0UNVgmkg3Qe7VBkn5QmUDf4IuCec4brV1+
UJpuCHIcj9IJWBQTCNFYZiIxQTbeepY2k6NN/I+QeJIDcmZLqdxuesxIChLDdSx4zAtLyGnQNdKt
wTvJ2FFtXstEdaz6rsUxaPxUMHEIq2UkQ3J479AItzch82xS+iRiIWHR+CvEgmWxHPXdPHkQH0fl
RpdtMzvG2a/ovM4NMoyXcotVxmzHqRK6Ym30VXYkGGpl2ngux9D5lIW8qd6IlHkcFBuStAEb6mbC
IdRaVI7ROmfJldbFaFe4aioHC9lSfDCqV+Q1OZmB0bhL0tueFMpVmb13yYdi7ojzE7En0/chMSEQ
u/B5w96j0+7iaicWz1RX1U4J1u34KSVby3SEYN0MK0t/GkD0sYsBrVe8lKYrcqA05eFamTzcTtNh
YbxET1d2pR/OH3yRsHbCzMfAKffi85SzSg6FKIPtyqbbbMiPhzmBSAn3GCzPME6+E5cAtCKQ5r+v
rP5QzdP9UDgh04IdeDl9NORQ0cpWnelo3TJ8wfUD8y2b7GB8RhtOXmyBKrcYFvqv8AWSTTVbtPio
pJVmEVd3Bj7bqW2MzhTtq8ktkl0auKgUyt82E5VGdLp+6+t4ke4knETblVxC0LhSW/2GmS5OFYMj
FGbVzHH8VgGSrCAyayH4Xr8VU9xzz/bgv1v+Q0yGdXxeWC6dhb638CLvmSmPBO0yFWskW801N5j5
bDH5mv2+rV/DMGTEiMSVXktxFcEWJ+hqTgEFnoyX9DkkLCZfYH2KjJnI7PBXkZAfzIgPVGDhSwsJ
tuRGeQujVQ/qDKTJG8MovGi2QexWvVu126obFkp31IHqRA3U6VH/L8bOY7lxbNmiX4QIeDMlDL1I
UV4ThFSqgiO8x9e/herBLVEK8U0q4nbdbpIw5+TJ3Htt0acP/t4Vu0p7gh/A3HxufX4Mb327JA5n
2T9p9760EZflUyx7U0fE1YOlPqUU32Ore6q+YdWLrHsph817H79eK1KMb4oUC5I29hZp9pBfjjoV
scn7/twNJwLTtcBlnRF+MbGkzEZsHFubBGOJ3zcrsfFkpojHFvIYwLcMccmCw0LQHMyPwqDP61lv
mk7asIE94w8kRjoLqmzXcCnwLZsvJFAmkgcOBdUCGRgP44evuGI7W5pLnkYCE5/FHbweISIxiiie
87FLmEidfwX6wWw5iXKPT63kZv5vM9Jhm2+VBObBukMD7tshR+ES266w0lhMcq8KNkp2UpRFcPVt
/nIkYSlGt24B5jHp5V6CubIwl2rBz2XojIqrBY+V+dYpJ8Xay5yY/WNhbaJpH0BGqgDNmGSyRa0C
h/zd15/pQqhLzNEV8DER4rI/Z2yRVFwfDf9WE/vtBB8pPWqsuBaIj0BisEqVWmLy7V5VEUoWEzrc
c+awrFhMUkIGCEWwjbmsmIgl3xq0VAidTh3JHfbpGrYIm6jfh3Y94yNk1YYDbeyhidFhyqb7EAwF
qRnK71n7MCHBH1+U4DkZtkjfbV2xw9ElzGju1q8mkhg0u6PbrD7SjBardV/tI9QrbBfh23T6W8eP
2UvRTwu1eq5UGCQKgVNsCjJ8Rf4bAeNep0uXg7/lTQMZjG6bwWToScGC46SwCV6JsDMpTr1u2BXq
Ku7DzRAfhPIp9LeWvzNHQk2ZUdrCLROYB6Tgd7r6VjQMY2S3yU8qrKlohYVFk9GaHBvhd98ekcVP
dxpw8FuBOmStyi6c7dBlbF7pWENURsCOQk50c4glvme3/nkJ/jq8+fu0WCTqSqAvNOOii57raiIG
ZsPT4g5OU993cHDx8s2xlrws2dEAG/IwT4467UrzQp5rlk8r5/zRhmUgFOP48XXf8fOmIPNSPhnh
Q1B753ugUJEzz3CAMtwU74A/WaaQXAIeI2/1zgch8Civ4mX30LNvX7kQX3bBi29zUShWvtxqQjzJ
pwEnAIleOxRNrpCt0ANgFNuI8kLniGDHeyb4P3+0/HdI8OVKMKWczbDsI5eAjNyqCtHPFHnWhhcH
bHXpDT4zwoVt5Zf1PMtLp45miYl1iLIODSHiCdBnAdomBsmEwEHgDndn9X3+H0EMd5x9IcEMxShB
Z7Q+pWxMxHR457VoN0esfjFv2flGaxYhlCaNTpY6L2bj76Fr3ER5llry5YKn1tzlWGykwlOI1Dq/
xsH7lO6Yr+mW7RPAG93pmSuATXsvjmq0H8HRKZsKzLj+6PPUdM3qnLwF6q1SzLXEPjaWSX9gV1dA
4omoxlLgbEUF5vTNbHetJYK6UByx3XWOTAkUph6Jp+4wSgsWooo/VafSlyEeeYMuRfsukeQXQAPM
1XsRzCzuPFlW4WsvaQvi95Px11GTFh/WbL3A0ic77VuwbYmNC7x2aTFQ69w22BrTaz8iRLOLiagz
Bhs6r3t50PwbPJMg6Ei1+1BgPYV7uR1WVYppGbR1Vh2LorhJAigUxaFs3DctwW9uvVf8ZduQkqa0
iyZB76Iw/WTeM6+Hv0XC0Eow4V3HvL9bZhWi9xKu1i+JjBBYb2fcwMS49ePvCsmLXtHf7NmyszsU
Axol7HoU8L5lTtFbb3n1PDeUrOqt10+is0lKJ7PLzsMq18LiPK/EyEm8/h36Ak9D5eXIPhfNAy2o
xRyEItMf9cJpiX9EpMA7SUuS4ygA2LNoRQCeHG912bVyWy3dOtsn4TL6EO+bm4HE5MAlbc7GzWcN
budKbic/F0vNkQnVSjbj2RmfemODut8Tf6FxsbNX5OTpgoq3RP3nCOvQ31niCt8STuDRFu4Imf4b
MNCdhOXM/+oX3Ut9IDEDP9usR6dgXg7C7FBBXMRs244tJJvjtuttSv3lz+/j19HHvBT88zpeLAVC
PkiV0vI6zqAEytKX/qFbVZAbJuY8y2uTlq9DV4nODwG6lJCWJbIQfz6iCkOrt5ZWKnQFovSuQnGl
gITUSLZ+OI/bxlwn7SkhSMF6GMQj6aQ1G5PElBr5pd2ULmyvvlxDKZMBl4Ru7R8Us7Dl6rYny0MU
3s6kmfr/mYWK5bXWovlNtQFr1ZQsfgR/Xnag6zwcrTQTFa5V74ria8U6yUwAgriIMCYcMRv97ssb
/Bwqi3gb3CrNJms3eGsJHDL7h1L3SszC2bNPgQTUMtur4KUT7RZ7rtbc9uNbomGnXeTJMtbXk/VK
WWcAe4sxM4+bptiMkgdvBpKa7AFjA/ZI8OcJ4kjfh+uJrK/+dC69JqF8QIS6mboMkuImIzWs/h1k
XhgQKO6UHy2u6dIeqw3jDo3gCUz24S6MnwcjX5azpVPdRc1tQWfMYOaobFLa6NINb+tsN6VZNUVX
HsKvdS8XVGdfVslvwh9xeTZqxUJvoyBW2ZjDYxwuK5+dT+GcNDn6m/AO1b5pOJkeNWqr9kmh3I/h
20LyCLfB6e8ZLhR7MJkbSz0UOLLpo6LuqlysiLiOMIEsK1t9p7caT6A9SZjAG7zRsfU/m+R88H9L
9njzyNIG8jf33ONVczuieMgNR77Ni9WshwloiNrmYWYSBWh40G3lnKubU/Oo2cJgD+PVl+UviOFi
q8Rri/ADOQ/g/MsWWp+2Nc91r57O0azNal5qIrC3Mwqaxfe1ZDY9OMyrutBVqb4XOOWgDSm3zTvn
yeqFgPnCOJQP5cD51nA1zOvbSrsH7DzHFnR7HNX3aYqSD731GnGzyNNSs1peW2K+Oky5uwRUAcQy
aAR+UWNpfa5KZyVTUQIndJiEjZK+GjiAoj27a6k/wX1kzbZjwKVhDE/9KR89Y1rl6asMY93hKIZM
oD5UoOWx6QBe5qjc4TVd/LwUfh0wzd9TsxSZ7o5lfBFZSGpD05rxE99TtLt1JEGkENQHn1F0qK3R
rRcwBiImZ60XHJkMv4rdcRg31LB1csBNJqFsm21WD0RTTba/yB3ydPE/OuXh+gxZ/3JWlJgs0Yqa
1+7Z/nBRzCq9VNfRlMknoYSyuGgJM1hqHqtHWKz7+DEHCwT8S1AOarv38x29I1W5E96Zpsf3innf
mffCU75MbPkO2BQxVdRYfpt6U3Jvmo/8TLIuJs7fZAUREJRvZuGm7pnNQu1sUmEM0APOOT5OstcB
mR1ux+YoSrl9Fp99lbLxPYx/peb9pD5ZyG9rDn8q6kHyUKq7x1YFCOD54pUOi/VNVUttrRl0+C2Z
genFFTGFMdNzIZFPhbFme6Cup0Vo3qJlTWewC8nArZuppie3bkhsjYGinngOnJbqXcC0cGW4o9fl
yx41zfvIe2O6KVwxbclpybIjweuUNwMysU0phfpN2SoqI5voZaI9ME0QjPtVW+zOAk0ZeFUk3ixx
fITz/KCECUvlyctFDecvsnZucx1miRNWjFvkYnZk3J9n08MOKBbtFV99q6zRLs5LOUznVPJAW4rN
ihfeUeA1IksqtCO9uT4CiRvJTkdfZWL4pmELDPvbHIWrpVlO2FIDzb0l9cYIj0N2RcKifXOoQYJH
5hZsXIWzzfz3/wwEhcJX8sLngovmjao+YwGcGSQlQ3EgJGT95ChokFqLjFYAXuris6U8lA1oC/O2
ABGXbPMS7rxY2+nSqGy939PneNEX/q/wUWxnNGn0u+FNkuzuhik7aYiddw7uJOi1ZxqIOfAOSNQE
LCiGxJF21+WnuHzou8dpeNavRYf8nW5eLMaffuzFQKEbSrlO5fi/w6MpHtimRnWj1as0YZ3QskVD
Bh6OeQ30QZytid5JkeCdnUxeqv5C+y31rl66LZgKKKTcPfWoNjcVP8KAjrpX0LlwFD4v2yur2t+e
0ZfvPaf1zVRAIFHzW/PPTdKkcxWP1ZmbtNG8UvHqaQOEhMVtfB3fuPRoMLBsoRA1jrKyNGGU1MYx
vIMf81jWrng+CXDfBJiURe2a6Xtb7uSaQrxwCZgxeUirDPBJwjEHds++rB+syIPgA2URuFHJQeqm
p0fJ4EecdkxFpsSVNGfuC2T9bac9+WDGk7hgF15m9BrMnZGdfJDFXfyYoFZXCPuI2eKykILg5+X+
a0efBRQxikzCClh39e805Z8Lk8ZVUeVyOVe+6Ol2RXuXK8sAaLekkgWd3ZrwUzgwae7ZOEDgo6tK
rBX2a8N6PmsvSmPZoXXUeMzPuGtMp8+fBce60nG15vL78u6ZZPzObxhf9nJNEzK1Htugn5+60dVU
RBvrlE6kzaghzRJIV6gb8ucmeGyCbZm/n63NOd2V8l4GDE2zad2oO9ni8soCtjiAI8grkyVKH4WW
jnSDR70gHgDTuYebUOR4gsSroHOz1VOkb6a+r0v44lvi0gBGg1/aIYwjQW9CM4Hqo2FGuiDaHXjW
Ui5OAkS4kk4V4hmz3OXgfxyCfQICipxCcqX6yLFicjuFM2a0GKY3vVS9MP6Doo2RUrxPxRsf3PB9
MTCYViZWMLS8K194EcObJtkylbqyYXzXlOGVkFA0iPi1KbM+vxpSF9fyqMjzxQXdQzKLT3b5Eqx3
E26HjsyuDfxKDIRNeRzCdSQs83Qn5Hb1OweMkG3GFVf2ykP53ZL671e6WGWEsA3q7izNX+ksk9/I
xoSCnNocRvtsUsExNk+BnvSdCN/PpcUN0IQlNarY0zZG7HLDfv5KypfBxfyeGGDCZJYPzfzreP/n
PTFTjIVDkqgn4v8K9AzNe9C/qfkR3v+jcYCJtD87OEMWYDApG0xtJxvrmmC26hHPdznPuk1/YUq0
Lsl2WlrH5Bo+Rf3moiHyBw4yZ2Iwg7hY4owkPk9xFiqnQvDmnrmxNORHod5gqHAI6ptXqumdLJtb
MF3WQ8sT6kYrNmdMAeGaHjoYp/uzuYkM0PRgYrx4ekT8lYH0XbacNhkuao0nsUEbbyKB31Xhwcq8
phf6Ks7jDQeuw7TeNGXtC2c+0PMklzsatbN5kma9nZ5vytsZWMCWCH6GBTTwwv3Pd/ev7uFigWFI
jSxEMkW6cZdy+qIPgiTVz/OnipA8KG5Js5eXWb0SeDGNhaKtu3wNpbXobhrASPVTkgGdfkjDOwU7
0DxFHCNOVEAnf890By20qT5wCJVM8TRe/SknSuEoNQsxIRLTqe5JzOhdNLcgVxZsFjV0LsvVUBWR
aCAwdTx1wDMczbSH6lHhiO+ZxTOCNP9MNqT6dp42+vgBXsknGm5WysD0EWv6KM2dZO4i1qpwA6YH
6vTPF0r7pro0WQtm/RlFJpqGz4uFX1han2mJcsLws2g58X+U6YbEV9mV3jMSS9RXgq8t4alv14Nx
BzUqG1eK+ptjm7ZSkYir0VbD20Uq7BxvREzebxXsCjG9o4FIQB/dMKYdeOO7OGeMdU8VIRq/9B0U
UZ8CcmPom5ysYkfGo8igNfAUSVwFkJas4pXj8s8/9ruiAYmOoaCzU+YYnIuVsWisolDEWGFY2bsT
qglFf60YE6j6MZ4YP3skFqgA1lgbjQ29zGnbzIEDmFAPcXKochaAOwCHcrzlrF4bbtndWQ/mQX+W
cWVPNh0F/NhN/+A/ly/1HTZWkgoSizPIzVmTFgOT5lAlRgRa+ROczqQ9lswISI+hZ/kkvuNPmJHi
drUra8TSzGDSdUryYFzwD3++El/FCPO++8+VuFiQS6nu5UzmSoybnEyPXe0afGRG8sxChqeC2N78
eyQYXFrTCRBtJpMBquEATBj3ZmEyNGeKeaUu+KquufhaF0teIIG5GHW+Fo6rW38zrTn48ZJaLvrU
Beo6XkR0XOclFmfhStmvf1OTsEZxRNY5JavKZRvMxLNxrhI+OwxIXNn12jaH9GaR9+aG5Yusz/NK
LhA5IxyVGE9Ke7/ZcL91wrVBHBuvmTYxYHg3IyJab9X4Iw52GBCr9LaT38szYdLRS1M1btcOEBeR
P8LTNRxBWgadaavCBgt9IhIKuTTT/USMRO62f5J6WwIdccfuzxgdtOJBG1qnFN+VYEXg1DiQhmzu
Un9bRFewP991N0zFMuF7mhYyz8v6WhjCoDPiYH5VfOlFmvtWrTvzT9i3A9f0V0wco9FT782YfgwD
OXLg3NIgkpkeQb6APlLAvPeJOaEXPHWrq8Oe+Qm9XOH//YIXgsjONyK98v25zhXtyQE6169msV3v
JB+ZG9+axkI9/fzWzGvhTx9pfF4rz5AAqikQ5hlPsMIt6P51oF7tLH2F7cxvwT/X/kLROA51E2kp
G38iQRFYSLNx47ZDQYEIaH0+31d3oUdC6ytRwsTMeqlnxXgPsZWCQmcYW42uqMDu3sN8LAPijRdS
c5OqzuCTxFOj1aNwxbPoKm8ZjMT1hKmYyKI2dqq7uaOGQ4QTkAetQFKeKmMXx1tFwcMfo44i1Jfm
Saf0i/wabf2rtI1fTXlAq1SRVUW7fP8sP2UmJMw3dIOSBKSgtLhvfyfLfg63dUfcGYdrsjb5m24T
Dzj9WQbTTNwvn/KsETrRSkz5VKEPcAoTXyX5eMtZEkS02D26FUVdJsJi8t1+B/8kBOMQOMqCQQrn
iPERb/j/w3P53Ur077e6eLSVvjJqybfoga2SR5Pd2FDW46F1dE9ewd++Rjv6Ku6br/w/V+HiuS5q
Q1aalCuPxxMtxALopryo32Z5se/4KyVZoczC/D25Z0rLxbUj6/d3/p/Pv3je86zKRiHkvWIeuqrp
WjM2ll5pPrsUBTMyXbT9t59f5W93GnXWo+iShe7tErJilnmaqhF3vvPkP8QZuKFtPNHXmlkeiI3s
KLOBeVuIua9UXN+W9f9+8nz3/z14RPUkK6kh/+3HzgUxdYVU3fn9vZq/MUNGL33TUJQg7GUXBitO
GA2VX/SUySoABTq0uqNanmrsA/lo9Cuwhe266jd+eZfL2Kjy5iYh+5oiA9AR6VNo7LpHJCO6vMqj
Q4Rm/9pa/G1dpc0QChlxqKZdNm2zDmG6XmoM3hGdFb/APfYQ+PB7adhzF/6m3DCp4ReRCgA0S16T
jh3iyEKRBJuqYQz0qjYvybCxlEMM5f++dCzQANGxeiTgHt0OSaKuL3oRUQG7yS4WmYtxEwT4MY6X
8k24q/8wL4HggOCYHKGHkiipp5HD/szjL2GaxBx6YCNQrUvFIhSu3NFv98p/fr5x4QKaVC3q2lqd
7+hMZSfbqEOagnuhRoFoGm7b7XOzWrTWZtjQa3FRFL3ArquzVU24QrMIABzEwTpS17EtiA5WFL/e
SurxyiP/XanPsjpb8zR4T5dnovIcn8symeURhwrrNrVNuc6wkCOXd0R0l9V6ntKC1btSbCrz9PNy
3/z3gy/ebykZBNhxnP4TNk7fnT+TNTY6dCA4G8LTFAZBUbssSTSXi/18g+dJ4W3xx1zMvvLzssh2
eYr1BWSNrQCJexEJ4jAD80pg9lcmx6wAROLME4ym/svwQfD7RAkKUaX8HKBQLWIYYNYO+6fZr8/U
4zGCSmo/OP9kuPX2rHGPP4jZ5hh7fRv45rEiCNNiDgKgVmUue1EMV0MidRWMtZP4OtoZJ9GaNMiF
jvgeiwWoccaWZHXFC4EZGHmt/mpA+e/MQQDcw65zNGYA+UrLbahZTPLhYl5bub+9YOhNNWsWnqIO
vzg9pnJlCEGmzhNOQyHycEXCLgzdngBB+q+L/oXgE8IXSURVfDTBi9aRsFkmwpznvgAaOl45QCjz
VvX5UVNhUOCiUpiU6OYlkU7kiul6Yqgn+exI8k4f11OzVMw1YGsh2DF1nO9plt8a+VqUt1P6zG2V
tGWroofBAFHcD8Bflyoqiur3ZLrky03ic8+EnuUIcfOImrb3hujP1HwUihd413Cbf6ucH36AdrGW
xFpnqmmlq+yFBRhrVCH04WmHleCl8mhZwbMoe44fIEsxG1nxViw2QblpBi6nfPp5xfj2CbQQFasW
Y07e4IvCYGyi3JB7Uz0NFkdZF2iGqW9rnYMHXTtVWMndakRq0tGeW6SzDjNoSXEBKIPYdZk7Sey1
9VNfrNT36uyO6op35tre83da/PWC/e87XiwuiR8A5cytebwZZMu4OIBtF9ONBJ0Gg2CE69Jwk+5O
iTeCROb9Qs2WqptDlYmaDaJbGawXOG/zWbFz2Y5QgcayrZm7AjHVwMSLKMcr28U35RbPqKGhg5UZ
7H05WjER95OzwDcWVi1i2I1ytrM1Eww72PQMFBsbPYRhz45VH7kXoeLxlbfk+/tqMlNUJOQq2t+/
/6cEyfNJyHwZH6g+2rT9lZ0yEBQdLs7NOsRUuO6tXTtDRZvuo8Phwv0POQ/Y8nEuQHBKo88eQeSo
YGh+xz1EvnJRFB6Y+Z+fP/Xbt/l/3/NvD/ef79kGo6YMlqD+nWXkp6R/QN4lZ39GF3+jgrMduwfB
RO0zAmo8TBkBGZpDoA35dPeqact06VFN2f2JB3Z417CthAdkcefxIEpOfDNCoOS8CNY/25uxfQZ9
BsPMr5/mcVZ80NY//5xvWqHc+H9+zoVKyDe7rM5Sfg5CzcAZvFxfNOx1ruBq2ab1atpHNuaq+Pe1
l+TqJ8ufa85CyaVCbgKNl6R30cJwTvRG5sTApI39vMu2dzQSrsmioJd8txybKKIIdpa/KmDESAjT
bgi1E8DYnsSjQ4RYFmJQ+VijMmxcSXZUdlppnTkE7CD3iOtVMi0mHsXEPpebVH5utbsqOfQhI+du
LwqrGFMGkxhhpXfrQUTn08vole14shXwXgxXM0dlWBs6+noeRTfnVZassmltccxFjYjuHGi0Aq00
cPr2RfdXTQ5CZ0SFAZQKWgd0LAwTJtNOKMxuHW4UjtnkLa6n1jvDh7Z95DE+Q8/nQDihMlbv8bay
15HGx4FJXY6azZQniI4Dh8Pzo/RqGjCd7f5XNKELfJ4Et+e/D7U3WKTbLPyoXgsbNXmXuGRCqfkK
LTptna7bGedV0G+UIlgMPo93smZwSI7W9Ae5/zFxQLqiUMhdtd2KKz1YoEOP18wIxInW0KIGd1RO
AlFEHGiitQmzMNsR3GRiZQBwD/Mat6pIZ4mMFt6W/qmQdn22EbZSCHf8gdJ0aFd58gxcl4Sr2vDI
VCS/RbTuBebUsHcZ2J+JsdbvkzNL1bAZXPpR2zJb/fzOfHNCn9+Z/z1BF8t7Td7RqFeRxhIgqW4p
HIXWhjo9Ylo8KN4s8GW6fqq0mS2xb1bxY6u5ZrPRSy5Zvp1dn9n1PedrQfv5S12UPRZJpMWU8lhz
vSN5Y06HEq3RsbZhQRvNoj6FdmiinIA848jjJlKZ9O2N7IbZv3wPbh2lSWNrmiPMQdESY/5q4G7e
BZ50LQHsG3H4f75yHcQ8NdFlEWmCMS6VMyolYJBIViT0tK7AE1R4AJK4dAx4GWF15lbRZ9/ytZXn
u60GXzvFGLNI+OGXdvGmEuMwNSv1ZOT7Jizsbtgq2i/VOjvG6EETx6xBO3Qzk0GKbC3I63Ik72XA
JwMeo8s3YuIRDafYfsZc/Y7CkcROjk7t8eo3nZ+ki0KCb2rOJ1gykb90BHo26yqP5LmQKM9Y09wq
9ZgazZJkskcmLyRn3lZbWuSO/CH3W4NcDzs+P6GqZYKwJa4nxblUY3hu1DusuFdOUV/JKhJ30qQK
01VVVEAMfV7DSzzOHL1RE5LlCRzYUYa7SZ2p/4K8wCYSBev4vJ84+Y/eyy7Eiw038CEPebZeUp13
YnH9RSCn4MtF07irMpItqn/mqBcVolwYwoSGmgaavzFHO43XofphnQkKzm84j6vxKsxB3b2qGhMS
wi9EA1U6z/9e8PcyreQCWlt5rzanc1zYw7DNhjvMDBxf4I06WbDtm/cuJtgL284q67fRY+8CAGMo
MCJ9yginZnTnxvDeJKi4EZ7b59RwmrSz47VRrhICyQeDmMFXk6JvHjRbjUdCeWo8xIJbgIaI1sTs
kqZIS8VYafWOVryU/bEMUtylnTAeTP7ttnLiQLV9VLzwILnLLvOwMYXRJxAuG7hTRhdQsftm0+V/
oPpr3Vvr7/XolMYP2AK8VtjE0jJEMJKXa4UCniyYLnUMAT0qYVjpTBEEDqXNQb3QsR/DXLA7ZGV4
j9rsrStJFIbJNC4RCLZefm+AyK4ZQi8Jv8wXZ5dohzHymn5FC1NhyjQHmMDDioVTyYnZfKwwY3tT
RTNm2RK8vIj8bTUQN2nTfNARHl9r5H5zKPz8TFws2VprdJ0h4l5qVXJoJ6dCkoszpCOL3gvIwyUV
kpxclEWuz2ER3Jqe7tv+DxI2wweh6BEo8fMmon+tIyl12UbmYQZKXOtivfZrvwA/gEM15uw0yQj2
ieuxyJNAol1YB9MP7DA6TV6kvuT4GMcbKXrggbMW9Y1uz2cFYbQ5G1phD0DksZd/a/vz+U8SvI0K
Se13BYzM2Gn7mVilpqdUWAu/u+Ewtgup8oTO0RE3Z17DxI/c5Zsy2KixM93k6+Gm2wuO9jKgQYQg
a/Rom/dRte381YesbUgT1lhuMNUHKzO+/fmaaF9Ls7n8V1hIZvvvF1Oe2ut5KsXRPD+JQ1621NwO
/Zo8aGS/dBfiJ4UEIr3cNgbM/nWWHYQqxnAC9mGq3bzepcKR6ZNqn+UbHB1KvZ2arcnPav2NMUMX
s+18viANcSp/5YBHxVu13/bm2yg9tklHWU5o6+gJNVFffUs23L3s5U4kOP2qQIduB/Jtad5eHTB+
7YF9/tUXrfUpVId4CHk2a5eOikhn2xX4lXBG8NgY7MkLZXjAc700rvIzvu4vnz/6YqnM8yIdsiyd
FWvRNAG022LTo9AiLiKg/2ary6lCGX7ul0HygXjYZXajLmAqslpQzSWkdCsC7U9Vc+ViVStvV+NC
v2nE8xXZWea4eEv+Imkm725QU9GfXf6gIPCP0YofnVJiXA/BgnJF+8iku58fxG/0yZ8/9OJsYiZd
34YGH1qmy0qzB8kZNQDQwpNIsNJYHnExDsKeB81jSwZ2+xoDjPGrVUJv8AzmGQNuz8Q2f6yHm+YP
cVbMScaVPy0icUFztWJUa4NYjdUrp+hvDlWfv7jyeUNOW/LYmymYnyU4BBlB0x8hkZyzTDAiiYEF
xa2osK8VAt9YzfhcS2NIzZxM/2K5FkisEmRBZTVbz3PPEmyZPXDF8p2K5FZY4G46A/jAOVAuDBER
9E4uEPogzz2jOS3cPPxoCH3vCbhxEw7v/aM+1HYTGk7UHs7IZTRCfWak5qGvX2cJsIZctSeaCA4/
3gpsbAAmikMT7uf5NYqpEtuVPdYrEMpm6NSQRcxFjYZi3PjnPWbZnF1m2HX+nz6nUbXJuS/WS19s
WvzotOURVDR/1BgvjMOhCHu30YA2BsiKhKTr1tPLcIzQC1UbXpKy9UpOMczBrN+mDuvIfGx4gU8/
P5Pfvwj/XOKLLazTzDEqG32mfAREBEGUCZ0w9FAh/MpccQsW9LXor3Q7vtIQCWLAKwmGCCsONvSL
50mOxqbtE40PpedCePvdmN51+pqRSrhihfaRIU12crQoUdj4KTt7k5ruGpBKmzfDz3Xw568xbxz/
NF2ULgmtppOl04DcFSmjsZrQwU3T0acq0lRXHxfZB2TE/pVybaXKfzKyl7IH8lCT8nWEcUliT9Ke
ndrYkfRsEm8sCh8SOdaVbUZbg4YL1aFz/t1JXh8sCLWvmoMlbUWkMA/QJuv+j/VSnp+LYEWod+AV
++Z3dCiqV1BQWrCK2wOtmh7GW9siFbx2D+bF5suPBwU543VNpgEXlUJb6H47c/N4p/3lvPf3DYvw
f0tKvKyvHTq+3YXV/32edNHuHcMgD4m4kk4jtVoFTcKRpMV/AxLrpg8fy/5WFk41Du3qrtV52fvC
VhGE5adeJ0htWIyaY4HDiV76CXS4dpDxrgu3tRNXv2J5H8I7Um/xQZnN3aTbKcgw3BLm40CcNdMw
HdAZkxhuVjqdEhP7ZO5pnFHfm3GZFw5gB1TDN62wvaZR1eZn+ct1VqAWMYvSuNAXsw1DieXYigiH
pOtuVM8yBIjKyTR3UqBkLlpaEncYt9N99aTs8TE1rjl6VA14EhKMhVi+B4Eujrq0ODB2dyPZnA26
BA6GLxonA207b+R/ci+zjRdf4g8GgbRXkmwVQW7ITsl72X7I9Gl4ixVmdDeJsC3f2TCs9v7npeQb
pRXqQ/zCpAjNOsTLA3DShHpklgN0lGaj0rhMX4o1W6uDh358b7KV2O57ugaIvn6p66hzgf4uH3Cu
45ETFjljisKd88b9bdZc2cC+6a1wJmdsq4jsIrp02QZWCyviPFkppzPBc7zc5/JWiWF1Byssu4DP
0eX+ZjBCezB6FjRvopvanSmeb5oVYJhFuyY0zblaKEnfPBv/fq3Lrm8cy6FZKbXCQVw4jG/tctjy
3C5LoErJL+FqfMbVz7s8WNOiOKtDg872V3QTrYZixVxNu5Fob3WNR+JtbV97/v+q8C+e/0+/cV6H
/llk1UQTznrUYxjNbnx+W7pU0Oj+yfM/8PMCdtbmmYSiLnrT+Pn1SlZuw27ZIq2CNnWfvgqudINK
tMZFPowwEGfHz8dgIc7kgOq39EumV0GiEbiUyu1QfeDbHHCP09y2f368v9spkcuJCvQZU1c4X33+
IXXRTFmEGWGualftMuck5aj34P5npcKMXGN6cQ1387dpdXn1TGleNrDeoVq92J59LS3NqJ81xSiv
g1Pn9KVNr/NGxr8crqnliScjkK0rbkRHrx0EnNmL0HgdU7MMjAP1djg+/3whvsZPwFBC4AzP0qDN
Bk7m84UwxX7wiU6TZ5axpbqS1xEZjB1zZGDtVcWmZy1Kt3GKvK9dzIfCxc1Ljx2BOOhZWMmJo8D1
s1CSJf6EjpRMwjvDR7O5uVY/fvva00eiW4PuBbvvxUEk9S0lrjLUGrEy7+eSv4l1nUrxKIhHwp88
BNBsCKYrDpuOPPvSG+HOPA/krz7myk6sbyuUb5aH+pxD75UN+CtPCJQEpBgEmOhTOZ9efLlSkWj+
5Z3ECH50KfodHW3bpoDCGC9j7RDltuz/sYKXXnVGtjoR9bEnkQAvLi0eA4mevk2/UHYaGM2OpjrQ
I6kofXYLUV1yqD4DZkVXC+Nqxfk6N8gFOSbXzAXfdF0//4qLB1Qy+riR+p5FX1+1SIJ3qEIwHbot
8LIaZTNG9Jl5LIDtdLKquPJSfmPq+vzxFy9lYalTahlcxLmKMd8i1z9G6XsVH8ZuT2glJ0lkNqgt
JjzUKVQE3owZIIr0/D1k5+8Y2271bEVcQ7gvhAWV2vn3WZsvp4KzWr/NryGYvvGs6KJMwa3OeVcm
LZrPb4+IYSXKckAiswBP627M/lZsDkShKRxgeBjRyb8JZ6dzS69fSeu4fE2tl+FFsk5QeuJxc22B
VuYq9/MSQ+goBcrs3UaGcfkcKudWksOomTVpzZotoQPHUC/PDgGghempote39wHjpjzBfU7unTuC
plB2ofRyhrCQgjsmaJrGW4YiiOtLXw5HlXqM2j9q/tRruJEYWonWlS3d+Fq/ksyhKBJmG0kjfu/i
OkK2+D/Gzmu3cW3Lol9EgDm8MinZli1nvxC2q4qZYk5f34O+D6csC6VuHKAL93afokjuzbXXmnPM
aMgHDtMYa4jkA7WhHSLlDyPmUOTR+2EL+2OrsEjIKs0I/67dSvDkZCNaN7DSVPNeeknTjSiCF7qX
fP5oEfW1xmW/j0S7fsbJwKmScat4z8aQSFvTIh8v/z3mEewRx1QQEEGQMm8kOmawaGEa5PUmBoSS
qkD8rXdj3kwdbUkHJqfsVvdZyhnfG575TKRTih7VHRU7KOmzEXyyD+S1CpVC9+JLb9y5Bwx3F9EK
5hoFBt5JBdoL6dROky4e2uOdVb2MKi0PyzfT2+K+irZi6U/DpsDVunRBnMYNMISgihdW0JbtcqT1
LD6GWG6wpi6uwIWoPeXXjUjBjdRrOeLK7zN7zYWvzHIeOHktQUzA35VEGpo/aMHHOV/k2im8z5lS
NqPBiHuCcTaVGR2tRUhAn5sgW0Y93fCQzVfNcmrZ0fyvfZSjjOwAcNSvorkB/rwdhRt6bm4XvV5s
tC2fu58XuiA6RaBq6B357/8qcEDCdWk0GktsWqXvCLrhBA2A5m2WViOG8sttkTNCEF36+vwCnzd/
Grr6sNBqXrLlzF4K1229Hs2NZD7m5VPUeIr0W848Ps0t7jONZPb0tUgfSnWPLlokHmv0x+ihJHjD
TVuMOwm6/7UjSfDV1gFaRPzHYE4uPMtzt4gTAeQQTv2cg5b//q9bFCVN29WVsGDnSjd/rv1qeCtD
eAhp96RW/lyhRiYD0UWHMR0YILbKnvPC9Kv7ROGtbFlP1VV6FbDIapt88G0LEebi93h5TqfP8e+L
XPbJvy5ypINbIMwDJzPtU+k1qD8jx9QHTIS1SPIQ6zpbz7Ir2Bl8NBcrlUKup+bXpEtPO0MBxXHA
qd0fAIMRelFZjxXzNOa3oOmYlH1x1TYgU3rTs4bNyIzAhXGWXipTz74c7IzL+MyCcnKK4li0CUex
n8QDsyNmoMIn2Z9kXyS5M8zrjs5X5XDTvXR8jdxBu50SxpMTO9O6YJC0HXRPSH6FPlOhfIcnI1XX
kXpX/eJs8CxeAjb8JGwvoY9/XetJ8VDVYT1iBySMxa/eM/SrWow4YWfp12bwlDTP1fig8yZPMWgC
DT2i1B7k1hkdNaN0c7V8VQ349C2iUPBjkU9MX7ufMJyDnai4u5zZmEqwVZgGc9QbNdujPSiQU74a
MwsDybNEG7ZPPFp1LUjG9RBfgOiesf8un3kkISozTcq8kzd/bGbFFOpRPBRwssig9/t7swPTtCcs
GE4yn/zRbmhsRD7yRjbR43CvSR7mXgn7IEQNzzh6mE90w2uEX2G4afhqaCuMDiDdosAtzBkpH8PZ
7qau4XF6w3hvUX+Z7ao97szWyxenI6f9ZKdWd0a+WlxbILZazpkixkjJOcJ+WIf5NZ9NNbd7fW3J
z82RQeIIPv69qT2kd65QYNG7HZRNl7zQh2yifdj7g+62v3EKKI8inpfJ2h1nV0js6XkkNgnhJowE
EGmfHYS67aVNVz3z9f92X08Wq34sw64WuK+Nl2ZbReAjbktXDUbPrxxzX+ZlwcOPsU1dfRLVtYji
pvUAfod0BluBseVE90t8IVwYxSZOOiDp6PGYg0YtyTtUfGETPDaVQ9NG73xcsc6/t0T53OeNw9My
3tYX1vBJ9d/MnWaOFnTlgneZf5B1L/oA5DPzdtH0KNL7Fzohhxa0IgC1yn11/f+Yay9l0umu9/d1
nC5BscuMrO8ooCdmURllNIdbIIqwQCmmXRBnynydPOUEWsjogVHZb2Df/vtmfJ3DflwEzcHF/6vB
OTipUIZYI1kiK2jE+hOZ98CBuBVIEDDpJqt4paPbQDLWQGSD7adcnFct9/r0r4cbo7LV0CLiqP19
5yd2KwvDgZdJXQLeJ6/rPod8q4L3P3q5/Dpbq95cC8mhAfJkR36Ff6a1oStn29p8GYRtrVz3GpXG
59CsyseLO/qZVwXUnkoWGqwOXKEnd6fO5eI4HDuRceuVma+y6RZj2nGd0gFZUbNGqNqz38L9+ECZ
zYhobHixDe0OZkoKxmPWRBjRcOdwNmJ48cz0QSJI7GJw+pnmkv7tMk8GjhoQic6SyCZZjmIS2P7d
IkMg5sDLY6/7xSZxoaw4t7l++xtPnls2aa00W8QZyQjVCWRIK0e9EW2aIrAPY1fwxbvjE8bm9iHe
5V58F92Xz+OdcRcB0xOWNfYhfMytI8HByG4bZZfO20yjZlqS1qqR6U9+nXNDoVEN6k1KtCEOAnIg
Wyc/UiLfJqVrNI5VedZufJDWagAilVgRAlL7X8J4GIL1sZ2o7aEeNXZQe/N8jfafEPVydLXRTaZ1
1azq7FbSbrJoXcu7KdmzE2vJjiGBadxRV4OOsFUl9ONCvUqwWiQ870KVbMANR2UdGVfZ4OjNhc6E
ceaFW1iXbE7ImfQfR1TJUOawiwG50YIP3/n3K/cJZIfGtT7V7fgiXNXXxRsL0SbFE2XBBrf5AzVE
WziIVpvJbo4ukUj1Qn5kP6tszhA6uqfldWDY5oiuDP9svJH9mIMSJQoKeqCij83rQBCK7h6RuoDj
a8GWO41lW4cKX7lXQb0y/fZRXjcEzzxozgDuKl3hu3y+sBudAYtg4v/v95/GZDVF2mhFk/P7k/UA
jU1nbC93j0J/H8QbSM3E/9j9cJ8NO40z8bhPtV3ezbY8XVflKkFmLdhS5ykAbZniAl3h3wJtfPaM
wE4SP8duaPqNsC7XR+1WV130TH3e7sTqcViWr12vw6vi6PYfLGN0QzkdAUfsVhr12cTCXrg0pLeH
BMyHWyzMKTN9vAiv8Z1J/VPR/mGATQTl8GBx8CyYTx6dofaEmr/LURBXNhtx3OkSwE1Ym7ueRWKu
hmEnB9ty8jJpK48+KOFoTNhl/KO0S2ml4HNfCCKcfD2zXg+hW1quVflNsMXehLeJnh+iY+1DEm35
Fk6/cwQw7zKQGGIqEGLFV5Xpz9NLxWgRd+X8KuVXSreeO7C3LDfqPSAY2Lu8fz9L5cznDTqiTp+N
/V35oUCf5iAzjkHYHTQ7voEHdihfAs2WLFt/y1Z4kcBM7Ge3KG0CSNcLqCE5zJEDapmZJFR9yRb3
3eeCqyP24de86hdDzPXEAObA5HJ3KVLvXHPo2+We7KFTXhuRRGlzCK7/J/ls70M6pns6y78zIqxp
uD7jhhmfg7W1As0R+yGRZ6I9kLp28au8fPpPPovfLuZke7UmsUqDKGEZOOSbVYMr02X2KNHRn3mt
uhHap1HfRTv4ndYTIGHhoF3iGJyxELIUTXwuAH9N6edMKV6UTl3VHepPi6RKv7iSGk9QlmTMNnfk
2cE+m9dO8Ut9pK4GahDTzaWux1Y5213GIGAdXuuvhhPmX8VuuTJnf9gXR+dYwtYfnqHUS0TZAA4t
7Ph1Ef08qxfMVmcmB99/xEmxGpphNOBI63Cdso8Sz4bwe8mtDq/lB/ppAd0hkn8u4ge/HDQ/H+B/
N++kcCAdMU9lY7l58PCK2SdB2YBOu4LSqVgrgiRKEKrw4ZCOQDNGRozZISVU1It6nxl2+1y+ciZ3
lQO+K0XykHUdOSsBtMkQmDNmcc1wlVVsxiJomGJTgZescHiOAETAwbsKyR1riH/lbyAGBFnKl86P
5zpb396Ok+USDXOXhhU/sHyx9gKMxaOdaN4Q3kFU7A6Q9Hx0v92aqBSvcvp12q4YDa3oYG1V2a5I
4STX3s4/5efug/cg4TSAnYdIoX9vQvKyUP71HE4WUjaPU4TKYllI9ZXwgmg96VHC23nslOij981j
4Eq5PdwS3pFQoz0RDLUpRm+KPXm9jAGb7WXT3RlRz/e38qTyVxNZb6M06748/tUWhafoIYvmI129
LJhcbcB7erxAW9DOdFm+PbKTtu2c5aVaiSWQWODlqhc9TGCk6Vo1Sz4xgSuVuI5nG1uTZtrpW/UW
vvEylqadK7sg9azATX9zTFYOpvxsNEs/iNZg94lbAJ11wR+xc/+iMsDagsnJAv4c2E3sVcygoXID
xFkkzAmA9lZz6tCdkofY9P/9uC8sd+QV348TrZqnx7rkcbduZzo5xwY4I+68ar3yPTvIdupfqoTP
aM95lpbMEQaXFYeYkx5kPJHZJ/X8lUtIyCq1I/Dk0w0OECvzM8LKmQY2K7qlkGuI8oTlVBtuAA3q
uGtkht6MCh9TFBDDJmRJ8LVLVsGlqvKMN/b7NS5H+r/6a1Ifx+q8XCONKZoyxj1c7SlC4c1ePo3M
WzyFTYXL7Pi8oANWwbK+A7rWQ09tvBysG5heWGS7mpB2FNGa6WVQoB4v9RbOTA2/X+hJz0al0x1b
OhdaKlxdqToW/NzJUSZfbPxoCT53RXjGVFg4UfAUSHASbcL4Ys0Tsq0GQHr+nYaYZOxR9sP5wuDj
6zD8YzexFooxM+ifDT7x2ET9nBe8XtY2GL1A9Y3kqpm8RPUQ1dC9iICFLtIR5HFulwG7kbSrGbRd
a8MH7Eh9lj2qThjr8GYMMM6Sb8V3qbAyDh09qAUApem7xNglhauYbj16WYrq/N184RvaPCQM8sCV
/nvNnJvj8QL/96NONqPBmgd402wLgyNvs1vtquidurSPvWsOHt8o3ofh1aRJ+Wyg9zfsEVgL5sbc
ISniPn8YNpS8pgdKjUoIdFRPHY3yOCGC1kZmFD/Llzj454673674ZCPLR05JSsoVc8Mf2k29D7e5
M/3KbG2LTxWQ3vrft+iMkAj3Md1EJFtM6mjvfl8/fWO0YjYE7UEVHxIGWsfaFzP3pX3p3QAioL0o
JOe1fMufmIj5zWDD8Wpalw4Y1G3I+SN+MiT5xnZKb44ZYHr2S2t8So6b3s5IcknWHbtwSY6BQGuB
QWnGnOVWhA9lelrqDikyxW207YytjjkKj7D1OvcPFzGwsvjze2kAbBLx0okyQoLTpmmZSQClwzK8
N+N1LuJgZv74p5mvlVS0+2DbIItTyR5ujr/CvIEp1dEpMu0pJWpaeymHe6UlbnEt6m4xPBfWtRI9
5jOCbrfVObwrbhu/Vc1NiCkBYPGU/dECP1RFW4vh8hFh0zQ3jQAmsAJPsE7pKRAuSa/5vZB2FtYs
VH7pcR1Vb6Ww6o1VQjma+kGxU+olky9Af6Lov+Kk90gpsukhicpWxwEo7AXKeJ0oSP7j3jjgBySp
tmzuqA7Ba74H2Y4MY7lyZB0bhlNGpPnJO2W6QhRXMqZu8XosaXWJ4ODN092FjK3BB5eA8qtXKsta
Tg9pdKtyFkw/rf5D0hbtB/9KY0beFmMG2DbE2mNO10lWWeZpNfHgyMuy5LWIN2OyzpL7mAoFONbk
ho9Ml/T1mO9mC/kZCar5VSDfwJqGlykCFk+2rQyG+KaRSF24mazDKK6y7mmOH0yawGq0C5otf5NK
RmnuZfmq7HzlWXA+896exeu52M1Qp4xH+PrZyqgxJpMwPXO8wVGWQ6Wh6Q8fIajsjDc7b1eq8GZI
d+QRdK7o6/dHgam0k5KHUj6I+lUq/NL7B5OG/sSUMhDw8noyIFevTl7aaS2pL8TA5gvWNUZN6tY0
WGELKzZZabMbDetAexPj/YwZOf0IsRCNCw0Fl3J3i/7238v4zE7Hy60qLGCIfQjSToryIeiqsBuN
8F7Z66vJ6zdkQgCft1oP0sMEl3iXfLaiK1n+Am+GuMhh83560h0Qbc8W6jDRTz/zX8kOoznYKps4
BMqcUic94WJZ8bPL/v1aT+rrKcjnJhqC8J4439UsczmP84P4qGe2/l6IfPDcjlRCGmVIXWldqAAH
tLtIXl++lDNW8u+XclJDa3ppDIVshffJBqvaiFHp1QKqCDsY0ypzdBTLPQS3tvKB9SrZCrjYhV7C
GcEOl6CpSAiBoP9UzIpjOlqDEEb3WF8xF0V3C+JvGw5Aohm1YhAx/3Sk9FW3Cn80XWH2hdwvQKS5
cbyFah/LvtHcqA/0VxIG55BafGEVfwpMq2PyD2igTddL1U+ahXkrWWT0XXqgZw5M337CqQi3ZBp1
FJQk4i5OlaO9oH/M7e4u+6yYRHFW4th81RDh9dbvi9cUt5Y9XBeKXWWr7D6skAp+bTucknLzOsSE
QL+pcrnh/49L/XlQWC6VeTrnftjUxklFoGZGwMPIonsmPDot1dWR5kPyUtCsra6sEke0r1oO0rMc
q2WKfnN4LZfUDvvL683IzA/zB1aGcfxoSIaOGlswWSOX3grt7Br56zpP6oCiGxWlyYuINUISD6c6
ZicMo+Tfykejwj22SahJ6XDSeR+up5s9GTVF4/a/FMGJ9RCZoxdDCQedvGMIaafXCvEHC/mdsMnJ
l12j9NXEDypPRXOhr2rFb/Mn4H22k5KjM64jZjLCXVit42pNsOn/45woLvXu94LTMPBeUBTLqEfk
05dGmRRlmo4mLjtxBWykQCMv4+QedripBAyJx4xy3IuH9yyE2vFwFG51tnfJpWGTzTdavakznyCG
ULeL1jt2V4HgcYN444rWqXC13FmH7HlezfOagiRDMaHb8S2tzqi87f/kJF7iN+bLyjEAnO58k9PN
QKJC/5K2vNdhukTMwPiy42Mx4d3ygUCHHh6P0trJ1OAAFEWy5RZ1iMvHUb6ny8l/CAWOFmrXs/Js
NX4KKywWzS4Wfo/pXfSs3JF56GRbSJ1mRYpNeRXpt4rhDcW6TW6osPPxKta3yfFqjsnH+j0nu5F0
mGJNs7O+OKBavgmnT4Cuu7zMgEz5xzdjiuK8zCxdYEBFW13+Y76F7/UVEAHzSdlx91Ubb2fy/NVD
OKKJ3eo+JBc1cBsO85itL3U0viZiPy6I+EBY/TAkf4iv8n6uF7mqcOgBuCLRDVdN7vbVQ1bug7t2
Y+0GIBmzGz+Km4U8cqtf9aqfanSn/fGgfy4aomGN/u6jvp42IZirm4yA9lu8L3gjwEQ9zitYKoz9
FA+AwHxdr1JU2ESYM5H8WJM7OexHqMpbOn23//4+n1HcGob03087fdvLOdH7quKnNVsCFVbEG2GO
SHfxtFIHR7lZNLZw+m5ikr346tUQuizVBqBAVFLjjDD8s0vUrTPDbi7J4gjPEFCSiYz4XvkbObWc
1XJJRHJmfj4xHKXTVVH6MjAtX8joc2MPY5OhZLYagn0I2Q6Ju8sMtCpOYrhSbbOoDPxO6RZ8xIL3
Y4Lx1l6LH1D2gmK9U9Nr6dfxYy4OGolXxYWWyPmb+tcvOOmAplEnDMeQF7hBLoxrl6O+rZHLV61U
jKKE8/2GXw8vLHtrdtNaeMAHOj1Lgh0Yy10Fyfnw76dMWtGZJYVYGyDe4gD8MfNtGivNu17kDW5X
U0ImgTeaKyAxVPKSAffXMyBEdrYmgTlwjhH9Yxd6gUJEFVvfvfl2TDYcDQTLHsg3sDYWEUHzriE9
y/ADaUMM0DCvmnGdj2sVgT2SC2XNno5wY94KK/JFjuHNMO9yoBix6Ga0JQdaCB4CXnwa4f64B1Ou
IMm3SA68mjEk1n7P6IUTHnMHN1qPv5FVrKurefKOqnOkjN8ea9eaN4n8kCEnBlXxJEnb6UWtiS0E
0gHl1WlUl4Xq4i4ZfO0tjFx5P9wa41Wt2SjqmYxmlJKQ5JBFSGhoIo/UxyNhFobNuSUJ18cSMJI9
jZ5wfLvwPJav+emG8vfjOPnaVyZ9/qiZBU7TpFghhm5uFP53QvuZwdMiMR3fxDW2WqQmF/7qS2/C
yQe8VYyQ0Sp/NYIWc7UA27IYrp1nXoUPi3i5S52OLam90PLQluL55CdbuFHYRPFr/0ROaXo0hIYq
z4snRcK1n91D18inx0hvOQ1slJ4+PVZplBcZIlLdQJZDFzteojlSHIpV9caUIyrWQw8a4SoiYCPk
/1QVN/hv7ak27s3kzbStmR6ygkiS+MZOwWSxn4oXSb3PlUcVjhCqn3VNpGi7z+X1GMNO8cPjzRTt
Y3F2jPmFCuOIpKYTP1pyZj7+fevPtLKAEMOgEEH14atQT1oa0pAMkh4b88FY0Hj+EHhEBsaEzTlB
uqoJjaokBsIkll6Jxs6y1mXiLxHG+EScaLjV2nsM7mbzmCJUCYJ1Nd3wqo8lTX52O9kPtM1oXYkT
tkawYjGw7QMJouuu203hFchJIqW0VQaO/8KTPaOJ//6zlpLxr05n3injJDTafOgiZwxXqu7WAmda
t3gwfBw+8lqKn6XhcQE8k/Gy+vdNPdO+XMjOy0eZuRnnlJMDZpclE30Ga2bqE4sbtbyJGJSBBHpf
pKkMf+w02PbE5bCMCzwHNuY48PRUorJXOkPgCoBkVv0lz+cZVsL3yzo5S8IBzTs9DWZWOMbbKFg2
TppQfeCnw9qCI3R06D5Ukltt+rv+kYaMkrgF6jgAoLLXiJcNPecW4N836uRImQhRO5UmN2pBRQmy
K6dblAebGNxxkjHN9wcZtTOY+pBExH8/pK8W1uniN/gfyTDJBqGw+/6K6JXcaoX5dTcGzB/TdXMT
3ZbirWw6zc38IHU7zl5SsxRDzSctC8phgZf4mbuELt/c9MyxUKUjoICL2vE6U6TUq8v6sHNf7gUS
TqvTWNCMp+LxMSbNXW/FmS/3oqXfNMjmCICWdmH5ngt/1OD3RCvMIJ0E76gSg9XU9TdR3xZwu9t9
r93EFrCLg5UfBEw0/76L5191iwYhJBvofV9l6l8LLas7oYvKcJFeo8VFeNO4c4Rcwm6cDLjt8Aqs
gXwcojhNNwMETbgkvNWjn8id28xXlJaj5s7BE0eZCw8YXs2Z7Z1gBhjrqD45Np0sw0QpYDFnEap7
3q72NuUgWz2SaMz0PFs0GxAFQ9h3OinavS0mvzsaqRVANPlDT72s2zXTq1jS3ijupGDVb0x5NRSk
03u8IQFlyioqHJlUU9J/jBu5+yRLzC5k6BbSsXSWEEUa5BitXDMnPU7eGJDvwicpPpRALMQbJdim
3RWzjJbKwSX7aJnz9kcXfRum5woNLXT8lar5imxbTM5tIdkHriY64FZMbMKjRwSfNr9NA7JchdjQ
/Lmvb/PiLUO5I8CxNeIXDvDv4lzZvegpS4+z2shpaXfTU6Hfz9V7XFrwvoVtN9yq5t2sPB9hIFf5
dWrdTSmJyhefyPkHoqEY00Xipk/tqWM+R1kk8SZntVsuZ3ChccT0Jg7XFPYAexdJH7KkFWjhmQxS
8MLPFzUVZwZ1+PiWYzT5IDpwo5O3Qm1GU5A7JGuN12AzY9Pp8HmJa1QNJq6uktwiZ5mWO9q+/h8q
Tjhk45VKOxl4iQO6p6npeC7Rt7YidXZAQ/NiTwPR47mXV1myMmi9kKtzsjUOU2oIXYEiMg68zhM+
zdmT7J5o1dAn15fetOhwOPdFB9X+Xrsa96MvvBwRbV2TOKVAJHQzgnWbV9PonYZ8YPJ+aRoeC9np
FDq/jw1BjUm9P4YWqdF306TSyeOojiy52JhAg8FYrKr0qhbXMk9ohdlzCZ85Uge1SOmwVGQ+0hNF
9UP4D3nylmi+SlkbdIQ7ucCh+vlQ5Nc9Ep7G3MnRXd08TOIeCZZVubAIIfWA+Y5cNdsoHC1Jhljc
yCQPcPPRD3tl6IcP+aMAmY91gQJUepWaG0v0UFiXxC0Orpq+Ibmpb4x8K4arVLyVwHnsyTMAVnKA
Y1KwhpocLaJ1z/E2/UV6LpwsnXRQy+44V8QEfyhMapU1ZFiGBfJ4VQSH5DqaX2IoE4Z+FZsk8h6v
5O426vah8qhAWRZyZjPNWxo8tER78acII7igwn5L/YqQwtEhbqutbPJpBWA3odNx/r9dcCbKbWBB
4FyLl+ZgZz8QMPw1HRMWBvcfbtC6qfNy4pgA6nGBjL6L8mq8iqJVTc3pVQdkg8Mq8SELvfUzKFIP
f7XqW9n22L3gcceUc2mln7EVLDmVDJAkhaMd0vvvH1cozJlZ6KVIuefMzRo896LkRjEk29oLqUxG
5xT9Sq9+B+FdoIGKm2+AUTMvWl513mhfQYh/9KbCkwUPiqplgQLC08o+iFvCS/50mG+9tNuO8rYY
aIYnj3IhIlowOVff6R1xrDn5WG+mtVkSwC989M7uY5qCKUqmxiPM5vuvs9RojOQAObBFH9naDKhD
pfV0ZIH6EDUlx5QdloKCp7tTvPoOlI07OSokJhQ7HEB3GFK+8k0uFjVnNO2LSfm/Kzs5xMVktKW9
wZU1nvbCHZuwyM02CbkNwYaL4t7VDNoXfu8ZNCGIrd42ZFDeXYJxKkt9fVpc/X0dJ8VVNEl9VHKm
O9TL5HCF005NbXnbPhBuH62nZNeEG3XYJOMtj7OkcwkCzT0isMd+TiCxuFXQU+rrtvbLdKsRruYu
hXqCEJWOJaCofz/QM+p3bpvOUFeSFqmiefK6pmKHTWTkmzBw4EV0uCop0xl0i04C40458EF0F4Nl
mXgdTdOL3IafLxQdEByCHEVZND8ODJI61qmZjQLGdjbxkJ/uZIlP7WEYQEANZ9xOewr0Y2Jnu9Zb
rsV81n6Pj6mwTNu7ozvfJyuOyPlFmtnPB8mVyXyywfFBZT6tkmPU14ZZdQvfDRuznWme1DnhjY7m
Q/qd3aHb2imb/gVP4OBJrraL34CnHlM6kVuhB6IU+HjSCRY2tGtURAMeVhk/0J3a7QXlUSteQuOW
6JqpfGfOykloqWyWVgOZy2ntkdk3tA+h+pHlN/281aIt4+9i8MyjG84HDkjDR1TZEyt92B6tC6Xt
mXnXt5/+pe37u7QtqyKpAn56doWiPG1sQ7an62C8CyHZ6vvokHCsxTziETtT/86uLy2iM0kHXIBp
4M4CZflzXx+HwEykJgwOlXSn1Ju+Bmf7ZhYe/0xv4FgYu3yo6FswmeM/ap1u2mqxn4ZONW0zpvHS
jp5SFzPaAKNhXdN+3JprIn1edIZerdtrtmX4FRNbYxNVTv0u97ZGZmW5mkdccXbriHa2GnEPtyiV
fO0VuU8xbmbGJSYOYzr+d4EJBHlVGVvevWPjKKSv0/C81H09o6L8fiOW/tFfT8JI2zkoKsE6iL2L
vIrRH0GMqDfT6+gjv4bhqYxPHMuk3pcCJDWkT9vKdfaUPtSTTaTkdXMVO+l13rnhbz12Q8nFh14z
osS6uojXkmL1FSPvd/ZE4nlxh7y9F7g5TyEZFvUuCtal/PzvLecMiez7bzopQ9N0WfBJYB3ob5ZX
i+3ouEVZgKP2F/37K9UZVpPphaVPk7aGq0scRbtayn+6tY2d1L78Ikcu6UeLAdiNNLsjDJWS2ZjQ
IeSbEKjupR7ymS4412wp2BIsVZLpnJ08h0kVzXoyrUM9+pBAnfxpxCPEZO0apkN5H7QIVXuDaRQS
hYc83JKfO6Kzt54IATaYpaENukcdML8jUyVTXHxOHLJwhF39u9ymvgpui1jjfCMrG5E97hKC5szo
9dvl/5grjFVSzINuHQb4IeKrdGteM1N31cd4qx2Ojz377i8wU/fNQdsFt/pDW0Prc5UcoD+cnNDp
V/GtQnqW06B1qlcDzpVLe85yB79/N79f4smHSGqOddA3XOJ8vyRgqV54l3pkjm+Udb8uSwSM2FRW
sBHkZzreD/9+J8/veEsfULdwNzPx/f585U4r5DpPA1QsjgIQMLhaYjBibgkUB2ZHITLB0MPfufiq
MXP7xoXf/4Ve+Pn7/7uCk/pFjM1k7OlRMWZToGojpFLcUnH7YBUetL30wsAtWxqMa5QHGTNcSku2
NQSmbxLfwd/NnVp4lejp6ep4l8b0P6gM7XJ3RC7Tu421TYKdTjJrvymfIah6mhPwd4jlpkr84rF6
hueyj9/jP7A7kFFnZFzBBnc1OtHIg1N7foo38oZDIDzqQ7YeXrCFVC/gQ7zwQfXHtxC9M3jexCG0
Tm+ZkFnEOW+QEv1uVTuC83N04NRld0uwyIVHt2yB/7pxJ0uzE0StGqYkOIiGE7/jp3CPjwwb5F/s
8hh8lkYnER3pJbLB+a35v1fGPFHajn1eUHTHwQGx44hJBrfRe4v5zNpk6Ox7ggudYSCH1TPHbQ1z
vGQQYnO0ZAMj56m5DrbFA60iF5d3p9gCFw/xSYP4oK34/7+BPae+qD5BsR8gtQbtulHWcuQ3yOo4
qKe7fCArwG2e8fv8+4aeOVSZMvo3PEgMPqjxT/bnXhuiuaw5EQ5O+q6mnFsgLxYrMdmgbEdpArhG
PNL8pz4rdm28GUAFV7dzfC1rC7JX+bN4gC63Lc9oxr9f10kTl9q/nuUuDw7mddk5Cf3s+WMOHJ2I
dHdx/Yw3mu4Im0sl8pmK/vvfe7I3TP1Q9nLE/ahwlYkrhnHqm34TPereQEmGM9+29gt6poGgxU6a
PPVbad3uIAaIxuMAAGerEXWCntEpflO0GRcSFb+0lycLQBZV8kNEDdLGD77YUEWpPGI0+nJahMhS
Grd5qx7JT7wF5Iasoc8YQrgylm5v8R0xSsTZ131cOvqaPxs3dJdw0FIwMyqWTzuiXa9X8wx752Bl
r0cUb3zHmF/2GOHNfa18ciCKygeFkOnUb4N1WPyCFSFyRLqixe7gzVKvrXeRDJ3Oj6J98kcUgYMg
/6P19xi1NwlDTGWDYKKJV3yW6uB5eGVRQYbWdS8LFrtaA0SnPoysKZn+iGP2d3UpLVEppGpwnuDf
pj8od9O+zu0U5oRNDRG+ZoULwzso3TnzZG2dGA58KJHGe+rAzKTEDgjCnG1NIFQJ4fVHUq8tjG3q
dfv674V39gUHEodZjC4hx+uTF62YpNoQotE6THfhe3xobrC6pC5HCAaxvN997ICroGMXXljxknxm
D0XsqsDUUsEDWactt040pwboiXXoDBq7T3Ozbbp3S4BtkP+RygdpvkV7o7RwWFZy4EWKI3Q207KS
7FCatH0r2fmEVt6WXvXUlj7RTB1BDb7SmvucfYLjUztfl/V19cV5Lj6acN23u/R39lF9NkBIwfQL
biNhbV1DJ6VnhckNb/wGYbBSrfRN59d/rPeaZ/LYijRTHrXMSxImkdtqAHZi7r+8NOJLlnuCcDVB
irEWhw3ezoBSfpGmQ/czb1B9opRHiCrWG1C/AyP1aD9Iu9q4K4t10DvZrs49WfGKepfF+0G5Man/
HxCdalQDFa4uGLDeUbKbPcqoiiuFovM8db5OTTDZOVG8WHiAJwUA0B9wf7xEx8d/vyNfa+h0sSsy
LWReEIUT88nmPDaxoXV5bx2i6RbWf2f4fPbal3Jj+PITAjDETcU9nLqF4PV4RJ67lVcUa2B5uy1t
QRnzF+yacd0knso/vZcgcUAAVSLK4zsGpIEhOzJ79ilv+JSI60PlDyY1dhdCpORE64xcE1jo8FDe
x+u5czUgi9VKLFf//qVn7Iiojf76pSfbvT5lkj60HeLeLzMB/b1gq62zmsn0MpwCHR75SzSqviYW
FlPekwF25noJ5mOw4uCE7S/lWEpnWgLfLulkgTbl1I5tO1iH1v8fPBQLAAxN+sPRulwNlyxmXyXE
j4cNXoobgQnxx4i6MublJFxZBxWQnXnTiSv0N/NLEXrg1P+PtPPabRxrs/YVEWAOpxJJJcuyJafy
CWGXy8xRzFf/P/QA81VR/i3MzEmju6vR2toid3jftZ4Ve3f81sDD/Kk4MvVZAdoOEeWAW83YoCcI
8sXocn6+0db+mg5OuqheEDSPN2AV3lXVTshWFxZR6TSYeI8FPJ5DRtnCP6LdGKOtzKOeL6zHqnLD
81bkZkPAitsiIN8OxKRrO7N3W64LPq+Xa5Z2i24iW8bKKXg3vLvkGO24MwDkj545K1LI2hLRjHhd
kdwzp6Fn/+CLV9axb1py5lSWRL9P4hNSpdnvU+amPGgqtbLoBuo8+IzJHJFRL11LhY07GL4Cydpc
015A5tZbfEiT/agYV1Jjx7CmWmf8CN/l9Mq4vmm4Mi5arTQJZaBh8zJ1nVWj4I3hVMN7wsLNVX7t
I/9+ord2w5V8m4O9d1lrhm7VGE89CeSx8lxU6NDxCByqT2jkhMIuogQjtE/gzLFs/nDc1pCBqXdp
9/vnN+/rgDd/7P4e7rRb/FV0SMWk0KJeMI85KYLmoQ1vFN2xmmxZpYc2uGuFlVntSsvmogRCGivI
6IpOQkYMa2lNivZH2bup8tzkroL1PrpL6Ds2m6a0aXE0wrqLntiVvW4F6lnSbS5VVK09f5UHKzVg
9SEu908LVPZ/oQL492eYrZ0tZl7ZaAPrKOxwh+a77h53yqb+sN5jDabnjf/IlpBDwCXbT1wY/crq
lqQLiWvh4+cZNqZPuphhhehDnMWAK+ZV16TxuO92hnk0OEVrtFvXvvailetA2Aw5oRNPmoi4nhMb
nn7Lcym2s+3y7nrZSh+dVnSTctKjWNoqkB3xLr0ZPwtpw/m7Fje45PvUEY1Vld2qWEzjYp+gbeQG
PRAM77Zgfc53oU+udJtySnqOrPtRXdf484DgC7u22GJjNoPJyDMkGM+mvl8mEpv5CWlUwbEaOWHp
lMk+kN1BW5n5GkMz93KjfTBqlilXAv6r02a6BsnSL9EQwCqpFtNw14kdnL9Gsqb6Z6lXzKM+7LX2
JOgbElDKeB3cTXWC6CFedLtiG6WLZCtsTGeK0lZcCoSThZ2NjOXnVUsXUW6n3SKDyYFJy1ic4QdY
C89cJYSLk0JScFwmX8GgiqTthZwUeipq7P/8R8PLtNC3CKRBlf/huFNhCDGJbwPuCX/SzoQre+A3
Yp5/v/HsTez00hPkWDaP3uNEVDuv2Jfrnb4RaeVPNllx7YEeunal1r7Z5xS4PKxWmgJ07KKH5ctd
XReSeZQOpbRqUi414x2chK90F8SEOZKutHgbu0/dB+yylZRNKRx7OONwAtpF9MlTU5OnMkxJmcbW
SLZldCM8xhvvdyuvEmtJkl0ackuMO3zhW4s4DuuBVpew9hrXB53PXNIUtZDf2WrunDEN8ZtceQm/
uzcpPEdwyqjyo6GYFQ7OUSwoVmuaU8XFba31meoJXct+KXCppN0hoa12pMSWf9f4oul0NSxM4sjP
390P5Qqw1c+rwnen8L8HNEd/lGMypm3DgEyRFXYRvKC0EwYb95xSbFFHFFTsPoTHfuyXTbWemgXm
mm0r+ANZ1Wt/N9GWqs1wrcl62Y9n7wIfDgpN0Xki5rWxYIgGNW7C6mhVTmFs8rS2k4xfWf3UEoGC
00Y6P6AUsYBoB7AOd3K/1YqVaqyMAXntVqavrZzQiHe/TR9q4upXlmyHal0kdi+vNW/X6+EyEyB9
OF7XrlSKIz55Pblt3lDbv1WmWvx9gDQUnZTpjN267nFpD8ucGDJE51K/RzTmZ/djc0AyOnqfEj3X
Ij8i187lxzF9U6TTzz/U5Wspq/JUBBah1LCbz4neI+6qQPe0cqoIkK8lj2u6uL2tc3NcwjCQMNQ7
MjlpuhvWsICuXbQve51fn6+i7BGRZCOC/3eDxs1vqt3QVFRowtsEL5rmWmdncPR8RfUrvk2XWvPR
ghyDeWyUN2lpw6HNaPG5P0/EVw/sn33sayBIyRSaiJiTZjuqmLZZqXZdRYWyUp7I8xp/m9ku533H
JvVf3uWSsMEV1UgjubdM1zMcXDJVvj3nrlGuIsutrAf6FtJR22fYaJ/qbTYcvY+za63EG8RSFAsA
vlL7RNPP2SfUV4K8C+jFGJDU/lR74c7qkRotNPvnr3Z5/Zi+Gsm2GnIZ+C3zi1aXS7kZZWJ1jD1n
qgVrNfpjJwhuB4UmvRY/aFQBwlVjm+YmFLY9YVSup25iz62SO3VHOyJ8+nlIlxVHhkTnnYw33kNc
pbMSeReKodUmcgWxcHAMlE9J82y1t4YOBGxtNC9DdVt77/i/4tsEQYt3r6snzdiKouDkSJzah4QC
bap++FiV09aZEG/T1Ruhimh3Jn0ITA55c+shD8mid9FDn3uoVHLY0MXIj/75BDsyob7M0q6VjxSG
Q5+OSwnt78pzdanXlOHlELoiUouHvzoX/om5JetezQuWRs+NM/j3Ejp1Vyuc1CS6a3wvvWChijzc
7IJm+0L9phgJcnoATaVG+1G/Gfoj0OKf5/+yVz4b1exGGg1drva5Wh5jaTWmywYC5DpTDv6wnUzi
DoiqFbOpbSphnYJACN0xcq4MYdrwZy/cPxMze/N7U/J8P2YIFPGCu2YFAfkow0VZ6FRRANfpS8v2
36986EWPnoeNYyoIOEPjHZ8DHohsVsRW5i0XxJuA/IjBnTie4G+YgnwVq7dDjSirOpw5hNGjdet+
6bvW0C5/HsdlYVpGCspQwL5DVZe0qf74171EHBCKRnFVHQmfC3XuQY6fr9rKbuINwjACk/ETSmtS
RrvV71g7eiAoAg9E8npwtSdYhuWq9H8FKgK3nwemTz/87FeBKwIMV+WhJR1wdpLQjbolFO9cHfNP
Dum93b1pKfEC92xs0gM0kfVY8r7SRYkPZfMq67cZemyI6ceAEOR6Efa0DFwwOD7o7caJgl1+Lz2P
vMMGvYDhfCMjvUr9U6KC4NzJ5Sv5FTGlToAt2U4HJxXYpe6I2FDzd1WEV1ts1PgwiMDvzs86qKGB
IoFmLLroUOp7S78TMY0GI2FEFFWwnkX+c1+47K/QN65amq7MjTFrk4yiJA4mfm/2KsAbdE6hHH3t
D4mwRx1PBm3kRuNRCp6njL+lt6hEDFpor4X8bdBXEiZyjIVKd/VXuwwC4sIAlZpa2ldA87xaIFuD
F2LzRILtUxyHGxgsJaogPusni7eb1bume/BBjGNZqqobDJByD5GzcK4Jsr/ZaxiJzCYDkBZe6/yE
pZKXpnRJOsl1yTnVw43Ew3GPIgfGQnBHSwsXEJetfkvcAncVdlCS8rJwGT7IdrRNryfOm5e/2jQi
FJg4JL7R8fd6PljSiIBYXhmH/Ozm4qH07wPxthhO5/EgCs94CxR0aMIttru8/JDs+pSOMF4WnFzZ
QLytX6xCh0oVB7nwzvKWZ/2uCl2xXaNRqKAJCkuNwN/kwY+hfmOTXGqg8BG0PBs7brd1sfZh7QqG
Pa3zXTSB+RqKzpLtnfyPAmVXdZdBCCQ5HP+SP8khecEwLrX6bRWcetSeZzBSZCgIGllZLw1JzIUd
qjD1FgPeyWFbofn3b8rDsAseESzK3Pi7dWhf8+h+s2swlRQyae3Snrkw0NWN3+hmHIugjrwtxN3Y
wru+GBGSoLBfTxDY8o6Q2gpXDUrV16uff1nO0SWMs0CZiSFEVDPfTIVICVvDK4f7FoJ+usqlbYTy
FRmFX9GhwurQ70xql6jQEkLL1rSJsk0Rkjd/r7f3JEmiSWuAvBS/jO6RzN/zGXvadCMWFVtEPeKQ
/ln+pjRIewKxULuBgv40HPjJOjel3ZJB+ALvJC24u8CxXnZ34UPxSXWxyR99rtQVUfJTTJqGJQaN
Y7Ac6DtGjmIs1fC2otcun8Z84gUO3TZI9uoXRIHKfriirIGAuqaGopDeKQX0ApRDkm9b8RHbIrXQ
2zHeF6aLLJxesHo+6Apms+x2AOJE7hvnmkcdUyVxC1BMvI80WpX1KtuRiIbMDBE4/ePmFCQ7tD5q
fQcxUB/eB7gmbbvWJbYdgtFKQ0GLGSAD5r08ywuVwQRGuOqipdHh++WQSi3aZ1fWSVOSq24tU1Ei
knjI3TjZ18nRCO46dV+pgasWz6HxAIyG/xt2YhKKrpxpLxtMX0+COSF/KY5ebKDVIFlxUDfD/VQa
rdaSt4dwbmNSqNeVeUvxHz4oCaunYa2E10oZFyeX2WdPf/7X5t3pqS82SIbve/MgeFsRkNtGSe8j
twrcFNBS8BblToTaUQaQ9fP+fHlfm3327JoihELnWSWffXaQ07bVRnJlgANLOIK0SwOkOFvlLUmQ
dbDPXCtbXe4z06fz8utYe2mPzrX/6CzKuPWqgWrjOOVCN68gN7DZB2iGCtIpyaZ1RDczbfjG3HuJ
P78R3J9n4LK0MBvDbPYjPbaq0ainGcjlX+f+NSJ/DLDeeetpO6RVaM7H+7TfK57dipNt3YzdvKEt
BvRkMOiCkrIR16foz9W976LWxMhQS08nS/MrZ+jf50Jl86vVOJ5GptKDwn0CtnSF6UjZGMgo1XVv
uSb18hYV274kHnAvpFu/2cm4RLzuyZPe4uqaKPbamKbd8a9nVesiI1AzxuS9Dp/1RloLy2wN3HR0
KDZclS5f7hCzKZgd6s+5IBlp8TUF4ZF88L3hLfPog7WLAJvcjrUNxgNa5eUKLszVRWE6nP5zeJ0+
ne6ShvwX8NG8DJboWV1LHY9n66rADEw7sDbQgCrFaZDuTPCfilyH1bldpY1DPZkymE5TffxflDX+
Hcm8/qWEZzXNFDYqGpUIB/A3S8ChENGOHOuLnXhAsZh9Ru84gReiK3orrVyAd//4+V25dGfPhjG7
ZqcEZvdFzYTUdvom0pkgKH1ZPP+uHTFwcDnlVAf/zz+DNT2Tfz1zoZaaQZHwqdzszPtAo8i+DM+L
7C5cc/d+NW69tX4C4WyhraF0imBzfe2ocMmKnH3z+QWrCbshEPgBiuFWXBovRH72aM6Xg+5OMKBD
fA+q9BftJ9wVnIlx/RKbRmugwbKd3uVu9x5LC4+I0f6KxuVSnzcb2Wz9UvJSrM2IkRFD3nLDqj8M
9J8fuHhWuk27I8EIj9vE0rl55mv9eOWRuPKOWLMNpC8aPe2mj8dBgxacTUT/bPj6jj8sh7d46z8S
U0+TRDyvofClru+Kq6v9q+/Xif+8qdZsWcqbQReMmlGoqy7Z9qQGqAsVdKhdvzf9AnUscF5wEaRQ
OlgLPeP+anDA9OhfrhWQcEWNQ+2FrzBPxCpOzWK4l8nvRmBx3pSAztBYFDec5y3Hlz6jeE1ezzIW
sTm5gAXIY8+A+XD7I367unLz/v88F/8Z0GxKMuVsKq3BgGjoZZsotGtu0VhU/T+p4FIUgQWNVvIW
XyBuEJvAjSsPxvT/v5gQSA46Plq0V/O93c+Jq/N1Pj9CIDog74PVsGgP5f1/USTtiFCedoUG0YUQ
eHXpnh67nz599lYEetN052F6K1Ctnp1R4z0AXKDny3ENMA08GsVpwpXKGzPboOv++ctf8q2nl1Kd
srv4q47Z9N8lKyubsk19bAG4TKVV0q4qbCxLmHX5BsK9SNG2ezpnb71n++AyhRuxe+jqQ4LL23oI
bDwb6AIGB8MaPFzcbvdwK3XLTdCJ6ksj+F0pp7B90qMpjvX3eSdEDmFpP3+F79f6/3yFeXVCMjIp
FX2hv8f7on5KtvhHydf9gl71dDGrjmhZdX2rXoEyXzoxmTnyiAhyFHW4qfMrGUchugqC2d+bCXRk
eVmUNjqMM60PgkNCjjrcdkNhczbWvrBv8j2xSACwbI/6kK25GY0o1H1o4RubrNmCurgGgLgId7V6
hUjz7eFV11DzYWibAuxnm6Fk8SNbrd7fF4AY4LbG6wo4Jqmp6h7tFXwdin7a638Hl/8ayZaR3eyq
23p6lOeP+nSAxg1CjYSk13+ftWEws1RtpP4+zG8R2/c7+ZNqRHK+l6uFSWiJ8t7hGs6OQvtZjL/j
FUBJ5fwuFUxSdyN1exGoyHBz5qp25Qm6KI7qXO2pU7MuG4aEW+jfgYlGqiJdZ99Gk9o5RnFQHxO7
emc5FJaoz6SVHzi4NeNNtQpxi6Bae74ygsupmYoLGJQwcOHo/7r//3VyENNSUmTv6/iIQ0mRKLYs
ZLAUG2lyHnjj6azgIaMafXX1u1x//v3k2eorJXqUKSKfLJ10lCs7jgq+bp//FM84b5tl2LzIiwLn
4+6aD/GbrVAmDXW6ONCh5lI1OzJ7vkWOYR1M54GkXaQSIRCjPewbVK/yZiojZE6TLjGIUN65dmW5
XDQAT9EY4h1WMc5dJMYUjVp3tSQnJ3nFIqfFj5oMUh1EmN0imZok59N+c+0eeZkMMfvY2Wybvp/p
ea4kJ/1effWfwGqy3VCVkxIX1Gf7QXYNoHFUx/v2VIVOhntYt2HRibfZmdpSiotre/Z38S91fdWw
dbEPfo2NLtkEl5yqC/++BWoqWUJ9BsYGNVUD9ttQB881JsJiE1jmzWMirJTw8VwfCUhUuU3QJ4i3
NBMq3xnGddKsuvxWonHan0pxHyg3rQZJmzieXaMvegpNT8LvKa7+06jsiWsao3hbmHeeK75o0mqo
X6TusSv3QQa62XjXkch2rhnAxOXvSuUDyeTCH+8qijEFcI+wfyZIYuifA0iozcP5gGd5eM/flQI/
3bXCx8XZkalhAZ2s98BmLtb6oR/VoOwh7IhbKBHkb6PK7J6GwWHhfwpehj++oznZWzq6mXAK4Etf
JS9evi1fQ9BlMihUKF7zxomXl9LQKXF66pZatQ7NZQ5cgYl0GpK/jaWI8M+wSRBKl/V9eD35+fsZ
+M/Hz44pba55rSAKyem8/RLLp7cSgUqv47P/SM3whjcGhfr4JO3zk/js3V5rzxjXPn92em/KprVK
lfg7KLne1sQAXsLMQqfgtOaqwSiHAi1dS8EjKVgkFCg1p1Zxf5bvR1eptwWN/BaRzXLkynOH310v
3O5YncJJTJQ+KuKiQFkIsFWdCOdNtzRF10gcFTAvOZxQhQiC6BfGMdRJfMMJQ1mROmi7G8k58BfD
HfVHrb85d/dW445HGpveITmObwGqj/ImSm9NAtCS5EmAxdjfSXixaIgfCvy5xTucTv28V8pFRhTN
z7vKpUtv9szMVpshKfV2OCfpKf3sUmfYxvGWGOh0odePieGM9KY4EDz1D8VBeu6pzwr02riwbglr
PeNmRcRXTcDfggDNByrERrazVvB+loGDqGxjWs41n8b3T7mMylKGU02g12wnzv3uHOYST3nxoq7E
peiYKnBbcrTYErR7kEyA/H/xqxy1jXjtQHexE06z9ddnz27vo8UuOCTMVs3V8DF+lveNI35aIXxT
XN853TX5UcJ0gVABbGkHRmKR30A6ngg/knmjsqDF4uLa0UCdlt1/Tk2zYc2W5aY4C2kpMiXqCoJa
iodiAeiX7HPzk3TOybevLnXhJH6KFWRH77M0JvhVyXDVg6ne1XhfyVaRtiJ0K4Calt22Hy2wPNVN
Xe5T4RnO10FLcgfVe0amR5xvOuu+/3Pd/XMpfpi+CilpGpkGFk3g2UtMN/QcyV3AGoabIAof1fNx
GA5+5WK6rZAOUVDGf/C7t0uQ1csoWjClzStcWU8BJs8Xjn6VryWZDD7IorWA/ddbG+pWmLRlrhAs
i4VJSiVMaxgf6CiLnZRh+7j17ySCZ5CXd4CrFwVGSaQsqh38kTY/v3Dfbu8wLflmXK85XUyr2F/H
uEGLij6OveTUaAuZ1jqN5Jvsl+wvhXxt1JBsFjFdMF4tgZMcktmFjxHFWI7L5ibBGemXTs4N2Kcq
lBlOY9ne288DvFQF0v4n4MGi/040LtawfwfYKUrX9lKUnLKb7klADhP9CXq3rx9KpNWFgafYPwz5
6myBLHxpQMvE4CmG4lYK3vSa5jfI0/dzdeflpzr51Xgv7Iax064b7K/LxlzriM11cRNXD6V4C0Uu
Gzah8RkL9zwXjk5C5ZmfSLSbis6dws/wXGXbUnqWkOOkT2phB6/B/udvfFk1NwwuG5MCyOBGRo77
v984ymN5HKogOmWc7TVIxFNzMw5erHipP40v+jbfxtRIR1sQHelVX9QAqChLVX9g62iP6en8TiLC
lTFNK8m/r/Q0JpOOHnw+jVz5f8c0BoY5eEUWsZlNFt7MlnbBKTMp//gr6nJAZ9Ob5mYCKDbPyma4
1x6MDxIJrozi8rz37yhm6116HhPLqoC244eGvEukTIf27IEZKp+4jqp/aBxACzScwY3W+QNvjxXs
6SKYL+JLyjHjDQrI6tqtQJm++09zM/u9fJHb9tgV0alkg7LJOH8zThxEJTdct6fM9TYi6QzA9m8D
jEX3nblCe57ku3FrPY7UrCJnG+z10sXIg10U59eVSbs8hxi6xI8m6axhiL9nL5CYpJkOqyU6iTCT
l+lnqK6EkIRVx4/XI0aNwUXJQqGVmC06hvQxcTiiBJU/63irkpBSLRYVbEF1Wem2/G79Kq9UQ9Tp
1jSfPwpWUMN0Hd3v3CZuhY1qaBlEUhMTnLH2/L2Hrbi2hX5nDCfotI5KdWc8kSlAF5uqOOmx9GZ6
jiqINoZNYCLq23H4kbH9jZsWqPLZLdKt0KNrudGKKRRWLg9NeRj9+yo9GeD+62N85y9hjtqt8BFm
G6Fn/3GYGjTVP8//l2z5p683e3WCNLXC0uuY/3BDoliKORKxjLlU4zUPsP4GDL+JHRGasrqp8Gw6
+Vu4M54hp9mFMwzu8BvvyNC7pvGonhQorE67bfKF/gJ3ifUtX4oC7AQSqbwJohDg27smgVIuJPCs
SBCzuNDr3LSwufz79leRV1jGIMGMPdXGJtVcqg7UkPoX3ryMdJ9Pw7etAydVpAYATClCPIHgRYVb
kxxfIcb9aLfj0tr2t+h+zFvd+XmKL5Wps/FN1ZK/NjEt6rSh7OXoNB1ynbyzRWiK0UZ46fbenXx3
d0emTgPX0EIsBnnWJvPsupdeuajJzEYxf9EswVcik1lKNsGdQjTXAR6U1p84so6/5XuLuuPCd3GS
YgIAp8VB9VDeauv4EYRnGTx2vkO2oCFSsFlr8NhwNFn7EUKcP1GvC4e4LhOG+JWu47e7zV+/7dxQ
ngiNX+kpc1dLdg9wBo9zue8+fWXrI6yx2St38kY2NnW6anl02Vh1m7zeTXdTbKtVsoccceXX/G49
/XtEsxcmaoYpEYYRRZvyydvj6ZDKe8nccDBx072/SqGUc5Ok+pLa9ZP0hCjzKzLs/ziM2WZj6J1l
AFKOTt4eFswDGcHhUv0cnizX34YQiSGz+c0WLLuNmWuvH4XNtf75NyUf3jtDUVW0t7CA5tJbnVKU
nmnMBK0XzY1HB0wR+W7qojBJmVwI1eL8oK6Nzc/fHIvf5YpM0ZP9nr4sGZJzFbJSCRFwJCk89ZXT
SzdydSzMN4y4YW5Lk8rVAe7qjQsP8RAFl6P+1AKie0oO9Q4XNLqXwlsG5XPY3rNAZzw06F/I4ilW
POgoyXSSsFASvw4SfVWrdhHi9CmJ5ysEMoQfJ0gTb/DnctzkXyjHUljAfABR8MF/eEa0/cpiGFqL
CvJ8fWuaBLDANtr4/arNt7qBYsd6irgbv+feFu1WehO9ScRbwk9ZqaKtxDaKrCC2BbI3uxUJnEW/
LQwnFR+Mxjlbuzq7abRtUzybBhu2jauIkFePC3EHPNPm2G9VBz2ze2FlMWJhNSpXVrPvzhP/zP7s
DqzIbR2fz1p4ql0WEFS/lUaSw3h7VrZcMAKJBCNyXYyt98TlWFqS/Yh8CQAl6jwttSNC44DpIcol
Fq4SnaB0udFzC/VgLN9dq3JcqmMnoutfj8psaxhMsc6jxghPZ5MY9mVPhs9TTXJreKQy2tz0wQos
okfGToaKdCG8wvY+l7+a0ZXFW29wR8MWVpx61qJ3ZWHTvjks/jOy2abgZf1ghLISnrqChxDgBZzQ
hSo4aKh93D3171Rc+gi04Gg9UxKRzqcmPwb5xpJwhCz9P/Jd9yve53uS4cs/KvHIj/Im+wQh3n6C
MapCcONwjjJXHF29XQ3BLiAJt1imh4KmCXe1eFHDIfXtGEbiQgSm0T2JBVbKtYW24X/eFZt+B0xT
wDMmWtAcFWS1sTSmZzM8EcDb6BPMpyLZyibF27IeLfG2E25bk0smHWu0r/TLu3VMs4mAq7fExvHX
EMKM419F4gCzUDFfsOEjiH2NhmV83vvxtGE9RNYy2iFT/XWt7vPNPdswZJGwb1PnBHiBPTMHtRWj
cxWeWhR7Ovha1xzWSeJGyk2RuFW9Jb/W1G3L2ntcnQ27hNdMjF+Lb9OWHsCatA6JieEfle2V8mJ2
S46tVCEmWhH4J1ebhDCOBwlApTK1CCIYNniOeVw1d6TM5B+Nr25ptLeUk/AR9Ftsyz8vqpemFX6g
v77h1wz8dUbJiqguI6EJT6jgCgVH6o2n7lQUf/qa75arbqe9DHTa2h0Fr15CErMkOdXP7Ji1MZ/q
fHW0bC3yGx39pvCcrtgX0VpLVoP/W8u2gvwamgc/O/SNqzmTmBCfG255deE9kwVSIf4T1vzTkG8M
YTEJL6/Rqr47haFqpiOFbF8htm22FIyeFqtVl4VEaiFsvIMaRlFu2a9Ntu1+dRZ3VBJ+N/bopG4b
O1HhCmgOxYU5Xplq6bL+xFT/NZD5m3829DzJCtYk3EnqkssOuO3l2Z5sJ6BCef+uSRSufuTs7Fco
ui+Z00cSLgilzs1X8AC24cNEGSfu9mp1+dJ0Pj1O//mOXz/GX49TTWB3UGh5eOJXpduy7QBOPvuv
pi28jevRhhFGJzD79BQnmqLxlCURlxxTSHIxIpxQS/1KLVK5MunzCoE6euKYR2l4iqhF0Bti3VBB
5jbL6fhboXp10FRZ7xrZVbCHCeWsb9P6oICC7Y+w2Ym4AZNJgbL8LUIk5klVHi3ZlQFm6is/QhB2
PY/gUpk6m8TZEU+0MpxPIb9at8w21V3wG8Tdsl32n6rL2rfC53VVbvb9k0JtB5Qp4swLW0tSj4EZ
mzlicVdxldAeHsf15OLBcfnHmBqm1/Qal/qq6Vv+9Ymzb1mlmqgEURFQu/FW6hLFvO8m7bL+AMZd
sROIB1q3lrnQn4a99AzVFeMG5TG33RMQHWsVplm01gf/am8Rtd83B03sZSKWt8n1Nu+vh4KQQTNv
pnCuWHeD2sFjQ+oMyoKAw0q51g6g+ij9SiGZH9mimeqq90XoaOJzD5cTfxznOpoc1rLk2FkCU4Sb
JhPA44SA/lO7C0iQWsS0ScfHwlrnyspI3Q4RV6MjzN/50585pP2N6k3ivZdH8w8dlhh6+G5Et6Ou
vWHr/VI3/oYal8gdUnMq8VWDRFY/jOEyEZ3BOPbpttJd9pM+2Y7xOkNSzyEXlUndPCokMKLPeSk3
41O/L+ODQQpNhLZbg4JYuoP0WyXUwbgj7yo1VmXmNuOuGt46BunfJfVTbe7y8qCba/O8NgMSYVfX
6bqXpKnp+YB5idN2uubPa9xi7WV1kRnBKTFXCrsK99DPSGbKliVS/WoZ3YjbDNKLhlyb7+Wgwxif
oe7W4kJ9OL8I992kAHKsseH2vScpcco6Ali9/HkH/QKFzwopGIFlyPcEZzDYWZ2tGBpYI6PIc/zS
+06NFnE7vuDuKc7rSH3i17YCJxMew111GN9z8QXEmXynvBr3GpHEBEbGN5gXA6LKfo0s0eNEpyoK
ZPFUD91uLdzEjfvziL89HMtU13n9eAFVcfbm6Wk1CDJ5YSd9z0neAGBENMbolNvkQH+Igztkbfl3
dJTlRfVkHnTaW/faNrdZ/aJ+mWJp4CD6/vOgvmmxMR6TUhvcXRM9/mwarUGWylgPw5NyolKiU6Sh
mCStUvl++AyfoONzmctrYOMOp0Owpi0IkINxOxw4OEErwFCgJVtAe2Tghe0ytzbteXHmIOavAtMu
3v4r4uN/bozlIeXxFBVSCKGNza/CZqudZc9SQzj6ECcWym/rd4kzcJHGdkUMLLysdfCmfJa1M77l
m5TXFfplsRTX/imUrtzQLrmcDEaloIpVVwFWMA/qE9OwNwJDDE/D1txWvzI04Yi0KeZZywGDR/Pe
iGsRe+CT+tjs08eKbkOBzRjf2Vt2qwTLUdpWFKZfhuE2QrzyUX/KgA03WIr7TYXN/kwitWMiRb+T
MMxOxpRr79I3NVdyBmW8gxo+V5SM/1bMTK3Xz3U8hCf9NX9Kb0tCZf6wrmbhakD2jL/L3/E2iY/+
fb2THzISKK1FEG24lnu0gNCbEglFOyhZqi/W1nT15yxeEYLa40FNX5I/Jf6ebNlfkYVdSv+mebco
u+iTM5Q40X9HLbVtqqtRx6GnJ4DBtyMCy9BkEEeMQNdahHRHjJf82B7Or8kBg3JmuV3MeXoXkq1T
bBXTDZrbOjrod+aD+BERfvLWuGG1J8Z6ICFBX6gSq/Fzn8SLVn1Oo/srr943FUKDbAHCRSZPtTm/
pAmylAqqKgQnoLrWSSa6qpmUAArh5PA+DlkAS3OT3XEkIOqgXgQYownvyVywwmV4J2tL6Xg3rvgF
YE/F6avYLgR94XO+eowLG2AMFEx5neSgARY/j/xrZudrr2FpCPJoc9MEmp3tW9zZTV3V4YnWxpmR
se1yxtO5ky2G23gbPw53eK3gMU2LBIm+iWsYdoNX+cW8mRiqJBRJO85wX8oop7qy0H7XQkCDBoVJ
FHmkUerNHoxC6wtBsoLTV9KOYGwikOsSUeB2wMMR2W12k+7kVXYT31I7GW0E5lmxQcg8AsLtebLd
sHO8yLECxBDZZ+A5IpUjLopv1sDRaFmZdvPRnORnwoK0P0a5zL3FSNmPRCWKoN362pntEp3Lk24R
moGEh7LfxfvZlXknelIZnMRVbNikbGon4HcUoGBtnLfh0775TN+afNXVrqAfms5R1IOgbett8ERA
ThKvy/MmrDdl6MhwGenOgcxGs+1MF6/9tQ7Ot2f/v0c7k9p4vRgbWslofR7mZuojD52dgSkjSuy1
wONPzgBSg9dBOVVUV4jztRaC6iLaZvnjQSEawQy5kU5LZP8W7cSd7tPWPGqiKxNKQGLUNWWn/l11
iPMmUwxlhCyy2VKCo/tciAYZpsR9pKlTkaATx+sOLk8S3XTnY48o51VFPuJtc3NJgoLoAAamTbPI
9xV+XLJ/FDetlpNQ7LwXe/ts2nBxNQEUsx2o60BbdVDY+T73+Qvt0YLXgaAnjpr6biSXB7gDcCAa
ArLdUS4jAZ4aqI+OmiMuF0bSbBBwl7focXCX+tpaQdZOturRYtV1I0fY5FfOBZd2ta9H7r9n5KsJ
9NeN8jyOg1k06ZQ+660qf2espytksrP2+U18pz0ZfwifXGnXis3TTvPvygIeC40YQm4yoi8oZfFQ
hX6rCVDfNzohWR/GmuOSbR6MFGdatbKuC8PEi480JyE0O4iJoQCi4azBkMaF0Jdj9f9IO4/tyJEs
Tb9KndyjG1r06eoFhEu6k3Tq2OAwGCS0ckjH088HZlYVCXLCq2cWuYgkIwwwM5hd8Qv9kE2gDuVN
BokFhC+Usd6qF7F0lbabQriR9IPs38C6UHWKfJ5YL3AHkhHEdPXyIBwnV28LdMQ6QKz2uLYIhspE
9cacxRaeRthsEkzzHomrgv9EkEDBOhSehNKtTNzn+CSxJdxFd9xKnW3whZACyoBZXDAVETprkFqS
euk/JOIFijYuouModUMqXhvaTcg2UKLHYVgn0TLuLxukAU1q0ntVuzhSnFbAmUx9EmtJHC9SE8bh
MH2Yksy+2KXoxFqPYbQb+ztFXoKmteUI/ulAjax7DKSro7k1oo3YX1X+OkVzNruKo1/5OZD3V5jQ
tAwG3XECY9P8AuQPhqrqTHHUD2iSt+lNuOTwxlnEkbaJRzoabRGcPu2za7lHr7hyhgtTWnbWMn2i
hHwdKIvoR/NTklfGNc46AZ8ryqm9HWar0021qP1l1Tndtf+zD5dwx87jC7/Wl6fHBw5M2ZUE+svG
zaKwNHqfTdI7IkAfutMI4eDFFXaOv0tVz4ouRugZWL6hji+6Q4eFK941lf4gZbuRmvAwXvjhWqs2
0B+T+B7x9hRW5GO+R/5rS3h+1+zUkXNgMSRLBF66chHlu9rcdP1lPN4e5UfMb9Am0rpLY1zq/jJV
N76+zMp1yLWH1uxZkyT1S7r+/soELtxN6NTMFbqMzAgMydd55Y0BNoUPonKoJJRr/VqO1mboZGTk
HIK5Xea2WjhZ6gLNKbExQiuTGkJgk28hYUKLeMQPaMEJefSEpboV2we5w6UPXQj0X5zyx+mmO5xc
nwhzcTyIiCQuz5oGfmlyzV5mlpxFaZT1kEP1Q+3R3UElDAdhnVjMHYtLurd5vjB0eGZQAVctdj57
661ork8QyI+bPl6EBlgDG4bE8veRFiSe+YFokldA0aC6hw7Nl1L4yQTElBaF9v5ZeLWAuOxCEhYa
sRU4sH37gARsvAtEuzFQLlwEXCOBW3fPsXYw0ZNQFwqG0eUesG3q7+K8c9qISjmKnVSax0ttbTxZ
t/4d+A/Rv4q5ijLk1f1ddvqhUrkQ9W0eIn/hmq3byZ6RTD4XI7oJN0i3dippjB0+P5XJSjyuSPZD
4aFBnvbKB8QGgx9FrZNdarZ5iVARVP2WBh9QheoF/c5xX61Ft7nGQOrkWcfFBYcnUl106LDGGNEX
XyRr9UXoIal7NFnEANYnxohEBGiNxPfIlJvmBBgeJLxAxJuksPNkhXIzNpM47Dyaujdea7RzXtq1
NtgwRqn2c7+iuBuaN+DWThN9xZYQiLARK+mWzNlK3haJY4GEfZLPlEO1L6H+51Wcl/uPeRR3o5Bq
B7DHp2g9PNJN5zpAeKSOHGr7ZYuxuVMhHRzayi2Cv0vFHS+K58neAXTakyg/iNnzSdkDaqFKgJzw
QIcPDc/GfSnDRYku2xaRPLfcq1vkGyaQp6cpLvCPXJ3EaE/IFr+0vxLQaytwcq1bhJO0fiI55TlY
lvHNfYowmakrwHeUr8bC0sk3aqTatAMyzBMshCV9xmNKoCnMLuvuQJ0rxh1dqRMMVqCEaF6yE4oF
CijUh/14wyWKu4Ufo8+8HAw6wMtG/tXStmOhKB2bjtgs1PwGDlD/I77B4KtnXd0R9M/bCEgJDnfg
KtUC9yLFvxhEbF5Xwn341mrO6ZIdHjLjoFSCZYTB8eQvdFOEaNPARUew2YQ7+TBqt6W5xbwKATNo
T/7hXOoqfaU0TRsCNB8tdVROv3D2rHoUjaOgq4fgjbJLIAFZrjAe/lHHD52KSIP0ZLFpfeBMIWoE
G+QCimRTIZt5c6x2Kvo1JV3gWn5SwudOdcbG0X5ylW8t6lvFGq2Y4oJiI3KR8k37RMyJtSyIZw5d
cncpW7ZYBUgu1kAJMnrAPJkysCnXwhSgIBKB/i5KtY6p4X0EBtcGdJqPzjg6db2KqANEVwE+Isrw
QjSN1lS3GLemupeNi6ZdnMiwjjeB7sgKtmJ02PBXjB6Q8pVASlobH00q9sLJ5rjEnavQuQ/ujfiq
CTlANob2UDZUoY444KDlrdnNk2zYRn0Zhiv43oJqA20km2wf03vqUBTvHOkuf21wWiiXyU8siUj9
hfZcov6lPMJisUrgK0zdpEwyixBzsyuSlm7rAdoterPJfXAItvEt+1E7bvTrHqsQ2YP2ozuatmMm
6uQqCW6OpwvkG5Gy1hUvQKQKGnmy6rRFh/NbuORUGsEwmwsL9Tx1n0iQ2vVNeU5v9itgdvbss3tN
t/KkOOIOfuDG4DajoBdwLo+LTN0YNQY2mGxvQSmjj5c3Nxh3VAM6gjGgtEWN5eJzeN+8pQdW23qT
THd8G3q3XusPOF8VlceKqQiZ3kAE79HmNrYJjpv3Y2VLdwkINdmu1+WGmpsrXNQ4aXFvVOv6XCv1
q3DR9IYyFUwSY5GcYQpTPmQqln8cdB2CC8JFobVMpFUM9wEJoPvxIXNAGUSqe4ouOpRjj84kruFE
x2WBbu19zp8v1TNHvfTe2vqUwkzPQyF1ktCnQDlHWFa5rsN0sfQD/mEI0KZkA1m+xbLUqnbGuD/h
FXQi4n8kmMs2HdIn6BzkSJAutXqlyBdCcWlgg+tYyYEYhFxdc2X8Rlco5W2gqOQ18pJurd0cxYtO
pHlfPoYyR62bSrFNQRxo9tFW0eoa6dWLZODqkC2yyvBwXdHKyf8OVgTKx+IiHNcNjutD8hj0HjOl
XknSc2Blqyy6gM1eVcpKyQHX30iOguYddDbBLgmrpyYtot9L0zGu+u2JLg12ybFDvV+jqduFk2lj
VT1o8V48XQj5oQI+Jp4Q/8rsprxDO87OZHz6qjsNvnRsel3sIVPXCEjW/arJrFQFRJCAdRYkWMKI
AWspc7gvupQdCegtvVX9W43gNtj2uupJ9xyX52G8Xxtz0ypiTaxTZ0Yy5f2W+7irzKa0RsGc4kF/
CYxxIasgrEFEABzxOGy6hXJO8laevsUvO+fDmLPCiRDogSJX7JzTclINhjyHqlC+Pkk9Rgc2JkCa
J75Yh4QwefDwwvUS1NONW4mgAuTSmcjzu0OPZoWM8xloey7zz59VNt3tlcgE9I60kNwYSWWQTlPI
N0wCaZiHp7uBR1LcZthkZ+A6+gxjKqFqquGMbjH3k+Dre/fnw/SbUZviKSKkB1F91FWgWJRiWgRN
x10W7BL5Cd2Nzg5p5qMhHy19H7PHoy1vxdoLUbChZYlEI+7uxUoybhr64QI4h3hp6a5wXHRoTqkc
ThTBlsGNDxDUSQjB0oWUXWbHhXH0OmHVJMQHLonk0B7iCTTitTi7vUZ4q4+OToq/hCCedyuDcmJ0
5u3nFbTp7TFSQZcbiK0EznY2972iFq0QH9MDGOi2uGo1xneM4raPHxT0oROEBxMuZNSD4oXu9o/6
sKg1pxJW6NcqqdeMq6raoZ7TnFxk+lKsszXkztZh+dYE4L/wKTtbuPkKQeCDoWlIisQ5bH059lKl
aiotEXUqN5S/yHFtU3NJ+RTpRRxs6b0A8kuLiFzrGym+jNt9Cm0nBw+CsSK+mA6h7Sg947MY+24b
/jKDX2Zxl1n3hXYlIujVvdX9mqJsorqJ4aXxLVpagbjtgX/iqtpB1kcafmnWTyPqWBl5Bl4a8u0x
XtOpxRN00dwVoXdSfp2KW7W7CfO9KO/V8ocOZq9cmuZSouJWQrdLbrDOtCWoneox9jIqJ3CPKmyk
3kljdkohTNEWpvg04nxXAco54b2Ul9dy9bOKE7chM/Lr54gf5BYiwgs8W3TU/OOIpLd69MfrGCcM
wxN7YL4RZnm96ginRwPDdUl5EGhXDhtdH+10LG0LW5DTBl5ofVUDU1PssHOLERCJtdAlL2/d2tio
vmv0TyOyv8Gqr7y8X2ln+ixf9S2mlaW3pWKFLE778fNJIMV1G+tGRoEsIxe8MG7/9J3AugH8JecB
4lV0gsxHHwuUKZM6Rzr+9iz++ACzc9GQCj0xJR5Avu7caFUtMepD2M2ktRzjaHQOfvZe25yfw9AP
JGBLiGURnn9+4XAYO7EQqAg2qZMIV6P2kgrZLtJLJ4ThXTuUMpzjcSuQmCaq6Zi3AdLri+jK1AI7
oCRsXFr34zOKmGWAXaqwqa7wBFlIZ9blqzMHORYgOdRpTRV14Ll2pFAnaTQkunZQdDpDFzEnQyMs
KEl4I1Lz0kqOl8LoVr1HCEAwj135RSNip0Yt3TGOq/S2TVZRfJxQZXnlVtVFWy5O3S73XdQRAebc
6ObSB+z8jKs95yUvEsrLk0r25vDRks6ThhbGqkKSHcD/nXVd7qnbk04HPhRmtyadEpb4JvkL5XoA
tB4RyS8MBFOBqBLaH+RtAgMxtA0UtXcDJVV67jaCpfV+kG/89pdhHO0Gk+r//cU2aSTQhJ+OWCbw
8+q23Pv52J5U3F7h1FrkQZ74DKwTK1w0Le8DMKtTxoPvO35xr2f5XNPmmW0ugsNJMgDfNnpTs+aU
1VeaIviDehiqVUT1Qt+awp5ovEbhyGmRs6C3CqCvcyrVwxxkeB5zNxJdIKNYZLtWe6biPr9rRESz
eR5DJUfl1rHmXzfYCiWXRp5HXJ42wfNA1fdwvGqoktbSmhIFRjerEskvr/FAuUKXwGpNhSQPTuKp
G5zja/0ruYXcryBuK0Emba9AllV2cc4L97uU+dODzk6B7iT0VSrzoPIPhFLof7X3oYOFySlYR9oD
yeqkiqiRknGPu74MT49A01ObvVVf/n4Lfe3HMWcGRV60yiD6flEakI1TjQhBq5Fy4KX3eEo8o91k
5qMprn1VtVvhSgrBn7gl++umdbr3dlH12j2wvlS+Hg1EQ5HrpozJJ4eSVhF50ugVR0+TtyYuYme2
/ByhMMUTZCSQCBVshI0vnWbZLzqrazpcEwPvKF8gpheaq1R7ldOHkARE9GrR6fRlgTJk5w1UQZDJ
2YVAYXp5EbpoUgKnAsufwrDge2WljeYisH4Kb6l63dfrTrxUQ5zMkS/V2zdFdTMD/wvT84+O/9xW
D/E5fLM+q6f99UIqLDESPgKO2UekB03VjHmaInYM/8ioVzkQMVnajc1mRJ4suUirp0jZjBS+G+3V
rF9K/VWmP9vW99JYuQm1Z0HHvuZKiKhFdjaiIUl6tDs4jNXRqbO9XNsyDMbB5dw0RleMX6L2Usev
KF8pkA+AByjIx9tYAKSQL0iJWyboJgc8R4HFUenoy8jwyy9adzCaxfjDCB9HJtHAx6sF/JNn1Ubl
QMz00O6ynm89gcf2iojVKjpn6TC/zv6aLABHqCRNMMNZgixUujVUfZ0ekjcqSWuUMYafDXS5zs24
PKVF1a/FYF2n+xEvWAxKlv3Ct+OVhM1HSxNiz5L75ibIbuO7UUFRw1aVXXlWx+W7kF8FR4PbI44G
kxv353O5qeSTGPt9Qsi/GEhBrY2sPo64f3E62WJxpY87LXhWM08ZHkZ8RTOqm3xpylTSE6YKmYAc
z/E6rG4Tf69wTWkH5FE0su/sRqOkTcDMFykDuCuQrqcpTWLtmRureKooT/aEf3krYs6GfFl7ACqI
V1xq/SzotncpKL8fknpfjB7tmwGN89ql34FTR0aSVqOH5xh07aiIeOOhRdSiXu/T0Q4UVw+9Xr0w
jEcNtvIhcIZleX88wKIULyf/0+ZacSIihnX6BoMnL7ca3cMsnEJ6maRTXBkAcPL2p4J/oE7Hb8Is
p8eX5viSS7s+fEb7ThZSO8B+FTxOcBUeqKML16NMOQ+xpA5VCXG8Cvqticn0CQ0HwzWOB7VaB82m
2aqXmGgBM6P/ngAe8T2o3HSmASuenkzFqwl5nGgpFHsiYKTMQMg3G0AetuYI113uWkj6N6hFRbSy
Ii9Wb3MCnfoeHZr0KkKh8tSfUeCb5xh/7mR6ITToVQnE1WyLmEgyGZZgskWusXjgKnpWQluqPI2q
xI9ui1E0c2ERtKx44qPptLzVG9hdB4gSbRP8CPDpxDrmTL42Z829P9eE4aX/R4ysv9+xH7JVwgl/
NEopPSgTyY9iR/NSrmN/TevLkL1iqd4WL4Dt3XAbm67mIBmZpRfyBeSjrbYuzuDR5q37P58GRah3
1hz+BbPwlSpmXjaxnh4k+hzxCoZB/TYuyivr5/Bzqh0o2Zt1Tf94cY4qpn53LJMs/HPkWbFRgZId
jJmWHirPXEIz0TGDgI1hbitjATdbzjYKYDISd+SbcZ5WLtAvzBD7FFGIQl3Mhc2U6VclNphYzOcX
eD8jEJ8NyLlpPxGFpfIggwY/3STmRtYuI3R7k1+J+jOxajsheMuMN0n+cer+DVjsPPr4c1IJ2CZ0
wuSDNztEDUkIa6MyU+pB4dVENZ+GBNLiVfJWEm3BocmyUDxJd0z8RKpFoq3Og7e1Kcb5EDx+eYp5
7OoHnVgPVor7hvSYoNM6rsQeoktwXd8VP6yfLfKHx6nVEv/CAHjCvqWVO/LdY1MLRte8kp8QbHjG
mhTdInCKuNvgF7HMK7t+CJhNmxSyzm3hKQrt3kTyZd8hRV+6rYVTvZ1c5vBOdOff0MGflb6+vNjs
Qo/StrTUzEgP0VvwXK4zL74kNkG9b6+vksU5qah5pe2v4cANEhnRgZlX97pGjFu58VNsl8xNhoHG
hNcE8MFZgnAhavAZOjlOctFR7FEckCcDGRNXt7Y+bc9FZ/P09s+HMRVFkan46PC1Pl98cqMfGyum
1hWvswORCTCUYLD1J8MxlkiIjQA+zqW458acs+yPeqMVgc4EiJswW7R7sbI734UvJdwV69w7ajf5
7py0K1/JN9sXtQiEqGikoNw5W2WtGoRGq8MMl2C8k6h7W6tEukSEe9LKSVbQVOgdHJILtE7qBY7r
wAN2fWn7vyoQMvnwa8h2kvQT5QurWQmKQyBwylyg+SUiHrUKPGoTpF5X4gG5xJWjuUq8ZBc5rF17
aF8sbaNK28PRvNaDSVHaJx6ADVnfqNShZXZ7EIKgeyWHLxLFNmWaCK6WPZZgTwpW3zmSs6JNTP/r
cmiuguYy63ZmruE/xwjDm7CMN0eMe3WkaVNCJ99yTfUSy6CRBDx/rJRuLQHOrOsHtdSdToQynMpO
pN5JYmln/dvY/MA6OvB53tNmOCEMXmDQwfcWvOXh6iQntmza5xkoc8mXafdp/AdfkPUCYTDbfUHc
54JspdnhXWtY2lkqDjcFsigaFV84W6d9v8NaFeTxKeFm3xWPp0dFtxEbOKrkWBdtfZ1orzhk+euo
XKMKfDZ+/eZs+PiE7/Hth9s17iUzTOUiOwiQXV86YvpT/yyLMMA1jMDdrlmlLyE+fPoSEyfFvK3b
Jz3CZmXl00RHlBTApp1q7J9VaEp2OsAhd6WmRSR4YaIgXU1w298niHNozPukUihDqgaHXHrhs9ui
FSV83cIgOWDUXWbIQFk/aQqiaZS/o9M7ETeJpSGhVUR/w66I2QwyQlvS8DJeY6uCzakB2xHrMi99
AL7e3PedXYH7vJ70mqIFZAD2mF7QwSF/hA51BRk7Ui5b6Q5rNMzjVrV1Jol8R83O7h7cG4i7QOjp
U+r7+Zg6GlmKf4gZHyyY2reSS6ILWp0MoVriiU1S4XCHe37hjskWg9WznMk5f+LPSf3wALMCgFjr
gdAgwnMQSZ9RkAJ3m3nlulyEC3CkR/UyRgnZvyV1OHmnFMA/CohPbNKoXyQErZoj49tML/msIdK0
mr+bmdlqa7ERm0bMgwHdtkAnwY7B6SNYKcA1n6t1RbXYhmkYuOdQS/NCxJcpmcUDuV+oTa2wJrSj
6BfF9DZAfUMXQOC2EhJHjF7E+jI1MO1EqHnqjfiCnT8kF/HBoIeA1u3ojjjO0pTzqxsVUElw+jn1
3XHTPXk+7bbyCLT5mR7d77+QOdnuy5PPrgLJrBKEnJmz/pr2VbYf1vWrrznYynDye/AnflQ35e4c
rPW7XFiTVEmk8jaVDuZ3LY3QPk40nU2MFMmF7BiL4jot1or1FPb3TQH4bts0+5avTTlkKkgSzwCb
m9rire+7Pi6T7Y7mUBlvVfMpBrOiXckWh4kjyuvfT9B3IcoEsBfxvsFo7EsDUunbQVdwPjtMEjFr
NpOJI/nGB6qScH0lsJhidanSJ8aVctIy0pxxWBn9ui03GX1nTgUpnHpm555rBu95X7iPzzX7Ck2t
S/ISb97DeDk+AieYqP3lwvgpCFvKcIMOUnTiMkmI9drHZ7RVTghVEXrSk9PzNVCNcx6a3x5MuENO
whgGSeEc7h8kjXGMaj4C/0fvVXtlxcHQeeBElX3jgSvfADSif316IOVY/H6V5iy099mAOaWAeMIW
Fu7M50NRr6eQLq6yQ3QPdYMeT7I//oKFrudoLq4EcEZgvimKQ58HfG95UrnCGS88Ln33KK+EfF8N
N8dkM47rRLwq5WXMXxUcGF95exkW75EEksFdj/XrmfN8jpv48uhTMvfhWj0OVjdKGo/u/+hcAS3s
DPsvwPdg/LzwSbtAPQtrPdpUE4XguRcuwfY16ByUjo541p3lnptM6dsT/uNszmKRo1rnbeaXGfm9
vAEmdqHhwtHbCRoiCD7/ivBBRawzXFvWgmyxJbNvVnwQaBhEXnYHbJAWyAR6utXCywCwHAk/DZzd
CA+RwtCzeiv427BDB9EDpgAKt0R6gs0K1sHJfVqqthgsQsUbgwvzNRhWuuaeqkXQufhQxL2t3gNm
ojSO2GTByIjjLIARZjK9OnyhAB4JZKwesEcgTAGc/n55Epahv63poCfIad+FLUpDvRfSvoO2f1V1
Hr8WUF/yolt8dLcZrSUYKOrqGK6I/AoRxh+Wo04prKRuXR9v8vyA5wXW5UeFx2mvaATG15hQkrLl
DoqA5STqKbxKyFXU2wDIuHD8YSkPLXyyQTj0wJfG/rrp1kVxZjN9+w3SraaPoGoKKJxZcNAo+qlt
fWI0Db4owLXl8aq7odLi6OvmaE8KC286Ba7N1EQ9J/j0XW4+tcr/OfjsSOpNxY/7msHj9XHdL5Xt
8NOInWCT3wgou9v4SE8KcDgi4DjUusd4CW3mzDnwXYz68RFmIYCfWWMQDnl2AO4YWpc9ji01RQus
iZVuIfbrKtzI4SbQHnrz4oRMnn8Q/Md6WHB7E9chVveioOKMXAhs51i/iuMrFeIUXrJ6s++yQ9tb
zu+fWP0mF2PSQBQDuP9GCE6tBzmSsiw7gBFyo/3oKq5Gz764kJWbcHwJysORRMr0WqiznRciP4Yj
FWLWxlRbwz0XqCRUzyhyaRMUTyPAGMqfPZw/+0QFPXYKyKvlj84/GJHXaE7YrSgb//4d5Ol0nQde
H97BmN7xwxF2CnvL9604O5h896DwQifZlALA/3Uib1t1L2rIoa0D1OGOjgZ+uLD3zX3g5Nf8z5sS
2+j26QRO8dQu+tP/2xfxz/k1ZlW4NGyad9nTQ/lCfmkg7gU6Gs9yMrqtdRcdXZifPdZv8CQRH+KK
OjM339TiPq6vMe3YD3PTWJUWJgl5nbpj/Oy538etHZNxJm6srmUivjR46itE/5zUd8Qb5Vq41hfq
Q0hxktPK34rRZdntcLYdiXPiZfZw5gGnw3y+eFzaBoybyXdpfm0LdVhrYRNlNNE613yjbiWHq6Ha
dOrdKHtatjNKT8IBPQYP4ZUnB3huq048mGPgpMHaQJZF2ApPsfZQgBQrFsOwPDbucK7X992XPSH5
wOAjsfFF61JHwqRtch5zwOZvIXsnmmSay+UhBwuIg2oL9/Ea/1E1nxDulKyoE6gC+COTMrqr1ysD
GxAHQeAcBZT+2izcwlwIvyr8c2G1nWOySe/V3S/Tqk3NXEJcMs9ZRGIJkupHLc+L9OTKMDa5fy2G
a/94Vcg7TpEx3MLmGrV7800CSSJu/HRfqVtqmYZI6HEzydQO9P6IQRwcQvvusqd1shytawuiujm9
2uSCOCwBFln+BZ3MjFgZWku6kWV4qTYUyaO2CE4LDPi4qqh5H/09wk66sMjK67RS7Kj2esk+AdyB
6zdAbX0Du93jtc5trS+KG+M1NZxMWwXa2hqwtV0hmr2Jr3EsfUSzyOqdoV9Vo8uelLVlxB7oVh1C
MjH4ix+gyfUU8aJ9pUMCx700xtUvHq6V/qmDtlYs+NaGxpWE5e9387cX4EfA2uwClMwkH/ITBTV0
ylx8H6duvqauOP0ROEkbu3IBnWPWh6YHFpvx1bkq4rf5wscHmF2CiWlVSdxPD9Da5hQ1AfQAGt4u
1SKzUQRvjGtZeLW81pVhDIa9xyT1+BIGN5Xw1BQO8NHfT8l3ASYoNhjaFoQ+WrWznQgnTomqZEyn
DEYrb+PhJhaJBWQ3osa1Tt34Bkc3IB5vxulHk7/2+SXqS3rtKY6+oiKdOqj2n3mkbw7FT480i3l9
qzfNvhYpM1M3VC4gyainH0lD7b4lRx5Js3Ia3lgHSDgSOr7/UuFpYtHqQjsA/CmmZLoXpkv0fv2G
5tdKI0B+EG5//5Tf7aVPT/klDA4Un2Bjqk4HQPpcebwbBQe3Ph+rwBaH5yzySh2lg41w2vwb1u7f
HHkfxoeT9/nqqOI2rJqG8UHiIuh5Iv31qh8nJJomXxrcMxeTgBCQ/QGKEEDKR2qZzyq+pWf30Fz9
bkpSdDBnJtVJc5IbnX1W5nGoWv/UUhvPnxTipNi/NPu7ur1IUqiQq7bYis2F+NzuQlfbVwgQqB66
V+MemXBZ3rfNUh+vsvgOUfQ82kEpTo4bDH0jF2jnz9+v2ncfILLZqgrSgmz9S09BTagEoqwdHyrN
rsv7fNjiWQvlAp5K/AicEBqwGMNp3oJTCQBJoR4zYLWIjMs6PeFBQT/M/qvO/58vw38Fr8XVn+d+
/T//zZ9finIix4bN7I//s4tejkVdvDX/Pf21f/7a57/0P5fla37THF9fm91zOf/NT3+Rf/+v8d3n
5vnTH1DKjfBvbF+Pp8Nr3abN+yA86fSb/+4P//b6/q/cnsrXv//xUrQ5NneH1yAq8j/++tH619//
kHQOuP/8+O//9cP9c8bfu8yev/7663Pd/P0PzfoPUwEth42PjrkwS/bH3/rX95/wIeTFsQn//oes
/wfQsIlxp5DBg/Vh49VFO/1I0v9DJxyApopTMgZKmvLHPx7j04L8a4H+RtZ6VUR5UzP6pyho4rsS
AKFfQVNk2j3z6zqrhtSH84K+sfGzAVxgtuqiac81vGbltmkYLItozSKWA0j3S5U/VkPjNKRp7J6g
RR2H06OVHn+OxqkD4iNtpIAsM47TexmG4K49mp5+8n8JaYMIBW72o4FIXaSdw7t/fXWgOyiZWmDQ
aH/NVUeqUNZToeOZVEAOx0m3nDJtnSjuh4X/a8Y/zvCs1/X+7hBDgPxJ9PqY7dlx2jS9ehSiGPzS
GqAHdlawHWBTILFyusg35/Gj0meI35cB5821rh6FVk4Y0LjRN+1yXAkemlHrcXeed/zdwlqSpEPB
neqaWNJ/PqsVKYfoMfSpW3uDi964q6DMZK6VZb1ON+D0aRacbR7ygXyI3P98v49jzqrOo8UinQzG
FDfIcb1X4C/jN90G8uw1O0LDf4Olf2bIWSxR9G2Iey1DggpYtMtsOdmSYge5PIdhmEUtf70c8FAU
yGA+fCVyW1qMYuAJGUzqeZWDm1Uj2/0I1n+ZraIN9zDagYyNV5tsBx0duwk801CtcjIXpuyZkOXb
zaRwOCC8+/5MszwSZzjrWFsI1U48jAl97K/1C3jvXrQQzuBrvhmLCBJTOH3iG3NazDZTFYlRVOMC
ysICs3bAMHraEiyYLa7OtS6kr5sIpAzW3hOpDp3SLze7bOSqH/uZG67RXHXzBQJi+rpdIGHrVje5
o12drS9+PXAYcuKKoVqucvDOgglB10KxKc2Mb+XkDWv/3qcp45lAydNDc8AeYmJ7nl3AzzHntKE+
jzpNxIdEfKwSeahVBCwo4gJK8xrfJvNSLoprcw0PYAGGH2jtYdgbNMSXZ5vu387zh5eerWlbEkAZ
ZEPv+8dYJHAuHWNPxWPC6k4dZd9LHn5/4srTAfCvHPQfr4yGA4SBiZQ327Nm31RirjDRUwDrU3BA
p3klLyFS9bTrscNzfVe8xPAkeuKAIt7mML6tf1mVXdCnWp2rhXxZd2gLKMWp3H0Tgnh+0bR1GST+
EalY9gS0dahBWLX6EGV+/9pft/Q0DhuLFumk0T3f0vgBaWITI0yLF6Une+OaqO/Pq0YipTEf8uW5
rO/L4s5GnO2tU6sGelchXVfBWQnNyFEQQTvzVtPR+mkxGQNVC0TiKIEAl59dn1aRCNkgIEkCMf8R
UZYAaCy9Q29CJDbguJALmQCxClolE+rvzOifcxG20tRpZtFEy9IQzZvPqRZUviyXIRowO9nBsWtp
rolZ0KNUt9AIzo325eaejTabz7awjkY5MJpy+a4Vu4l2aCIv9EWz+9+HZIyFRxRsKYTXJPLjz+dC
WghK11HB4UrDemtpXnXhAga2UHgVKXrq9StfRFrdjswzTasZoefPObUwDlRp51tTXPR55MjK/TZr
I+P98wS9ehDvYZLBZSG3azZoJaPYiwDTXbQoETg/5x8hfbOkpjjh5qk8IzX5ro384UAsi6EqFCVG
yGotIhw44SNdH5bpcQ+tbndWQuPMcHPtBU0bw0JVMMiZzt8pQkp2QHdtYZktaN2uz+zXb76Wjy+n
zeZ2ELtc8k/vo4ngPiQuGJlJ9NCsNuzaja4o8i/SpfBrPKe4/DXO5TL9MK/vVPAP86oUeRwUkDnf
Q0GUIxY+1EgDcJKKUxb58OH/81Vn16keamIZVu+vSnWW4jtwkOt+YMNWnPDBRlxLGwHev2HLjS2e
433/X153oqgqJpH9vH48ZqIejAMOYP9Y1+AHkLHt1PLNFtC8zx0O35y1fKkT7dUCKPVFcNRIBnSi
BF13jYxauRlc1Pn448yUfnNTfRpjdv4c68HUwhDJ89OmJ57XHeG4rANaWZOJJlpp6irhnN+cZW9+
ubA5X2VoviiuYzP15YyvVPatNN1cw6P2OLWuIm/4KQDC021tI14ccdNCNOncjH53YX4cdt6/Kfwu
1cKWq4Wi34LoGtE9m89kguwR28O+Un18+s7M8Tdf6KdBZ19oMRh60x9NSKpeRaSb2qozTBq2LxPU
xSntwm1e6XPTul/45yKEb9f3X/M8b8pYYipmkEy4r98yfWKdWItxpbvIDdnKcyb/dYmeneczyzsP
fDOuUNEY9MEF2DV6hpI4JQw+vZDXyjH8YamL01DCpfihhcZFNNwrfbwHwlyb0r4qHzvh3ApMB8Ms
ovi0AvNdrvZDL0bMAs1ipYXHPN7mN5PqdQsi/GLiVp+LgmcI/fcrj5LPxBuQoUqiGvz5yuv7yhr9
VjoheXNapOH4I2+TRz/VMHlCXrqDkeM/pOPJFsqrUX1Qi6cyMBflCY0ITNOpznXJorNKuwTUoiYa
lOASa7F01aJXUIpn1+ubK+vT084maBhHKzL1iC0Kf8MJVrQxkLrGL6O/6O7S3dkg67sF+Tg707b9
cHOMiMf3sSbTrtrh0X6JkpU7ge2lN3TnKJX+Lwm9X1dj2q8fxpOOsanqGWrvRgKnVmaUY3s49kjh
6sO6V0rPN5qDFK3gs4HKvRDV/KCqkXPmIPjcAf/6FNNB8eEpGvl4ahFARAUPhh6O5guEccjG/o2a
wrn1nLUd1FAzar7BE6hnGNx7EN3kQP+HtPPcceRYtvUL3QLKm79k0bbvHv+nME7lvefT3y9bex+x
kzxds/cRIEAShAlmVmRkZESstSpm7dak7NkvQDQ1bD47hRYYrH5M3VY3g3kD8PMPiC2uXWPn31pK
OweKCVM3icfQMTMhSYADvt1NNyBzd0X09GcffMHm6yzC2U47ThmYJ4X1R0ZCq52Bm2q/8DEXXFh+
cpYF/dA5wMTpAUYewPQketQvBLeRAE0tYzGW1iS++dmaxrbrUEcT3sM4lFc8GdoSkOfaZUGV2UHC
RRSIZZCjU4VaU7jkcxNKt9qY35QlMM3Y/m+2jp9K+RAqYu9ihm3Ow05VoB3xG5+BlIPGMFV8N8Go
ISZoY79dQksJD5PD/7k96TQYHTF3ygn/4plMmzkIP+jGVs1ulPS5C+9Lxrq01ekmvBN1ttrb9yjO
GM8OwvblLjU2kKBqf+lISKxyFE3+c1GGvwPD+Q+UjoiSBt7MdMzsm8y6AdXb4Epb2IpBgtxOG+SD
j0vv+CuZEO8wXoF8AsekZCJF4BrOgXTOeXiKWIRu37p0N2OCxChPbHMLKpRWNtR0S3YvXQz+InjI
RPb3OjHw1okr1w6c0A0nP4bWOKH7qt5WibN6/2xenhQg0tQQaONRe3NdKeEyjF4P9Dyy/EG7bwyA
FLDavm/hypNSY5hXha3hlV9ffgu0plKlhZMia7M3wg08WsRy29fgS0PJp1osu1xW3TktpgdG1dId
QeMmpRPp2DaZZ0FrLADg5bO+QXp7Yx4EXKg/lNvhT7zyMm99a1Ns81nAMeaTpfYeNttNdwv92mEC
xopk+D7ww1tjp6AunYGVWkqdLovCrBWiBEBvIMiFqOFbu9pwmrrZhdBBSCiKjY1ZZfAFJcLFxOCK
O74xJcXUIk3c1i0EW3QDqdy8j7sW4ugf7zvLZfh5ux7p21VZbkSFx3pEcdK4oYm/E0PCS/WdK17/
Zi3S50q7fgS0o47+AGN1mN17/ZLwwDWvf2NCChoMs1t5dWK7kkOwE19GfeDLwFwBZ+G6Wjhj+mW6
9HbfpKTNzLzZG2ysmTsL7GFwNBij8es7ZYMw9Cb9IPjV0pdsAzgIhOayH4qP//baeGtfStdiuzCB
tbKh8Jqtuw+jYOzwmEXQNjUUk4tCOVfP+LnfS9fUnIQt4ArWW7HiYIfi467/jaD0WnCAQbQmZOQX
2UGWNlm6erIenQ5TnIB2A5J6B3PTl+pX+ty6TMxYMN+oygqqo93cf7G39s1yo23hBMovcrscrCSe
ThQAi/o2RD8nTrzNFFXb98/glRLkm48pT0dGRhBojc46RQ5Qfa0+IKD+wBy3UD8S6rCkVfFmeIo2
ob90/hdtS1HGjs1TFo6vtie/+YCeqrMN4OHYQCvEp6WiffruIaS9qxA0Xex7Lbix/BbXCyA7vYsb
d745/ovN6KcHcGll3tJ92vwfN1oKQ0Y0p14ZsFiwCbz/0XuKj+kxeHRJLGY41avdfAuH45/oOS2t
VApPcdM0ialiurjNPqAuffPTXEFMEK6BSy/Xki5rHG89SgpPTmxVeSGOKwymx+zr9KJ8TrZCvwti
6Q/jQ3DT7JTF/Eka+hGp4lurUlAyjNpyFBEUUfveWl/UTfUQ+bYPEmEr3h8IdzAouXKO9rZ4gufl
JvrYLz1jrx9ZgWJmvMHWZACn5owlUCeO7L8nD7U90LxoK1RpjfXwLfs2LypSSKjRf6/7f4zKmMxT
qTBVbnGJGiv1CINl/72/hxntWFJwju7TtQbkZQXJJqxBFqq4VgwzWLeDVPTz6TsUAMelKv/1r//P
75GSlDabg7Zs2ITwZO9NMBhwRaAl2G8D2DoWjtTlU1N8839sSfEjrjq1yywPQi1GPXlCM8d6J3oY
Aq2dMdj4bSmV+F9SsH8sSimL4pizSql05HWgrrl49+kO7O1KQW1kaSP/l6TiH1tSwHDSsLStkPhk
7ooP1Vdqsj5sB37Bhbf7rzpubzdTChJFqEeVHvDhEqRu9I9Ccs/YgXd+iTZLjx3xyy8TiH9WJkWI
wi54g9WYapCDi9qfJ7Rf33cNkRJcWICzUUw0MfEqN9aqtk3VdKTJXVhDfIytdNMY+nfaFw+5GjA0
HtXPhhqmCw55NQCcWZX8MU3boQtjh9a6/dMZ7qcOQMb0+/2VXc+GDM+CChBThiEFunmO637O2Dwx
Z1R8rdeBn397HZX1ld340NQwwi7WQa/v5z9GpRTMaacoyguMZofSXsX386ZdZT5NAtFV7/30V/Vp
voURfdfvl1Rsrr3I4UriWYwUHqRZ8ovcs6uoU2cXBnqKL/Bnh9tcKL48Mvc7QDZ/AOD10n1cOn5X
49iZVclHrbIttLnhQa6Mip9rcLWf7nQlWClptuCrV0/DmSXpgyLu0o8WU1ywJ3AfuwkDTl/f95mr
fnlmQfp6+aCfijLgNERusqpqSGutY1Dp+/etXF8H41EMEQHrlfOpNu1IqAYPKzTKekgM6tR/38L1
b/KPBfELzh7eQG715tShRaBl+gH6gafJKIabzu5NKqjJp/eNXY/1gLL+vR4pIFYO0knBHNLwoxIk
gATg2Pbq1tgUuyUfv/6B/jElOVs8u0Y39SysD17iPEE6jUYf6fDCipa+kORpY5y4cSeKTKJR27RP
2rAj/pKbMT3CojpI5/6gRrNkVfK+rGLmrIqxqjeIAiYNM/1LCIf/JUb8s4HSa80MU9XMbGKEqNol
X0/ezoELP13Ht4gMgMS3vps3SxHi+gX9j4O80oKeuaOd2d2pV/hq05ZXaeYDVI223lrIAelk94vj
ngteIpfvprgLwrBkI632qKig1dLPZvvyvo8sHDFXusICW8lwxIA0mq5P0N3NXnpXme1djWrZ+5YW
3ELMdZ8fZq1s3DhO2D1LGT/PMLs1cVf9F6EVZkKNmQTLYmRAcvjSjXhhGqwmLqxfuWHeDeMSbee1
ZcA4xtwD+BoTzuW3yzh5VaHMKg9I3ZsOahn8iPVi6fq99lHObUgfxY7SsEldndRscu/S7lcDCsbR
7qpK277/TS7nBXlFnVuSPoqumMqp63hNzMfm1gQuMdyaO/SQ9/N99uB9nm5cX7zMm+cTrKMD78fY
N5/TrfH9D8o+wpacw4nRVwHkgHlbfk6ZbTKbGQ1qEtLkl/qakCJDtYL9cA9g/7C0yVfGWFg7Y6mE
I2b0L+THksBpnCDmBSmGUodf7S7dUYBYV/fGhtt/eRzq6vrO7Elf1RkdN9LThoG6byqtd/N35DvP
kIQxizn9Xi7pXo2R5+uTvm3bmlHdl9hrEVYKPo3saL6OfphQe9XbUlkHz0tbKoGG/n6cnpsUh+cs
QgapXSuMd4++9wLUbO5vtfnmxJipQSOHmSjunW6lbFLexxpjHslG/1G+1A8eCJwjKOyC/6HdojRk
fWof1P3SY+5aOOVbgx3hbzHZ+PbHzaepqgeFUzUrpecPo/kD7hh0fdxu4d69cnyBA2gMvqqMvl6Q
Jca9Fzl9Wdh+okHCgXZBW03bJvpQzNWCpStLwpLpCWiJC8ustKQ8gpOuDrCUM6sIbebpNBwtIE4L
UUIi23BU+kd0j8T0Nkm5UKd+u3XpOJljfIIw3ez7Qtd8jI7BbRG3QXGbROkwPlkBJHZ+1sHF4Cso
GatotDhGHJdfk1OdxLdjqKFF1uSDDSHhKc1LKETVoalhyhmbvlzTh+3RL1VJuVNYCjOlP9ZWbjuQ
g1kps+rJZEzx2i7Lbnqp88S1PtQmzD/HNk2cES7dyvEY46wAydupVhkfpzhpE1hPeAPDgh2G6UPl
xZBrdRnE1ren0Ao+n4KmCD8ljC4zc1Q4ofmimcOY7CESbqkYBXrkbdTo5KHBPp4UysJ2e/rsBnob
R37jtI6LEOgQzcjAzoHlQFUTKKe8+Csrmx7Wb92oVCimJtiPsmw0jUMypi48w9BjF2vbNqDxTIbQ
avxytCHS6ow+oZWQBe2uhVNlR/be1htahLb2meoKVKOZppbPTKnpxzhs48+NFiA+WLs1pA+Fy+gG
6OD2NN7wX2NyBc1Rmgk1uBK1jyEtQUTXkzHuPa+Zojt7NGHf9cIE6S21H3+kpy6ltzShtfMQFLmg
3wkmqPnieCxGdHL64tgFkwUhrKHEqI4VGt2haIJcn86fdWtObnNfBUb8bS7DE1pepfkpNmALiawu
PGTOqUIE+qScjnMMzZ+h6AVCT44Xr+y8MKdVZ3rDS6H1yQiLaAwBZRyEnn0Y4rnKH8MmNqfdcPIK
C8JZWHy/xQV/CuTutZPduXUIRLpoTtO4GpNhHj7lRTjACpTZedz8VLMqcn+NVp/9OvVDkUyr0Ebe
4s4x06RGjErJNOvBsuKkV1dNqlr5Y4NjauvWsJpsP485FGUeOFpjdZqLk/MwRKU67F1dF83wYUYn
wnez4NTDCtTOrrPHMyLIe1Ul7+HhOTVZeWNPWuSty9mr3C8GsUB7djKv+Z32sLaiJpV+a6JMnW5L
LdFSKEunhwE+XIexnHJg8qgOLTgzAg3y44IvB1R27Iek+ys5FbXxpJl1iZ3GcpWPzGSmeYgIrZ7T
oVEKE+6Nsgz1/sUcCgcSnqYv4DTy9TJNlU9jbyTIcDGdP5UQsc/4R6OdPAiNNCup7mYGLE+rYXJC
yOihHIof9CiLk7XluEO3KdCKHG4br3Z2GtA2xCAN7/S16+EfJbebuxMCYEXgQYmvGJCXa66SoLNz
iopt2LVdWUGzYdWz74WNhWh0GwbBJk57GFsHpbXaT25nDkyn1U4TvYDQK+w9AdVJ7iZKSAd7Mtz2
i5ObHSQ5TVw6xbaIonlezd1szx+9tM/Cl5Sue/hRU0D3rbw2UaqtNozDuA8HzwpC4PZT8GNwa9c4
rRSvd9SHMAzRKm7SsO++WLlegePKuzIHb5TPUwnDYe81pwp6QDuDZwaJY09rV/PsTXTsHacKALd5
1CUrg8m9qBvH27AfbD2sjzWqMnre+z2M2SHzbHGNCvCUV5W504KgUsP1/zNPlhdzbdowFsd1vqoj
l0d7qSQJal11crrTFKX5+H5Av3jqUkMVUwE00ZEwAAgkpQa6keEhahb55pPoXwaP7ZfT+juDl/4S
pFo8xM6TOiyBIAYFg8IvxXB51n4wujzja4f+wICLSLFGEAR/UDyV03IGOJiigb+aCUP+Ueaw1rVe
rSfz5K1FaTj6WkBi2YFWEJim7nWUbrG/I6dzf1u0gGwBErsc3om9ru6zGR02fQe6iCG2iKFv5hCO
+rZDLneJ6viiDijbk57VjgcKOc9Vb40I/KaCBtC7ybbKxoFXmGbA2gARvl8q3F7kyLJR6Z2dzCUj
owmLTA6CS1/I3ri++0peWxz7m8URYZEDv3GX18/4P5v6SlV+lkDWSV0wosQixbu+vsc1D9C2bCoA
CtV6aR5Kzp5eFwfFG2pTLpBi+bWog0hjGBWfGSOYzDUmHYHUq88LZ+2anzBKZpkMwXLWZCu5WZiD
2Q5Y8UpETJ/N8MMp3c6Qj4cDREOlfaPFdMsyc19VdGRh4HDjRSTuteNx/iMk55kYc5pCwWUk5kzR
v34C/sH98ut0j0r2vn5JzeX3lUgK5W9J/svxoDoI0FjynXJKld6Oem9NE/8IOgEl0VdEj/Eb2Z/N
wi6LBcjG0FfQBPANvgIZQAm3hOb2U+6tRZU8voH5iDr1HQVr477lsQEF5U34q9slv2cEEr4sGL9c
KZga6q0qwiI28zoSbYNWlNAPlCeHUxLvmxcxsgaT2374+AdtG/lLwvFFJIU/EUUJAQ0TTn12Qopi
qlK9ixy/+smE3DCsvc8RwtVGS1uK7hsohWYdwn7uL6xxya549JzZBU001ZUFccwr6APhBmAu6Aev
a9rZ7UGbBJ5x/b5N8Xo5/6YslY/pap7jWDZ9P2mpvDgMO2xYajA469mdb7zS2XWIAQFwfAi0pWrz
xYNZtictMS8SzWE+icm/rcArtWvtB0zEgDFwIPQuafzlK3MpPFzZ1zeLlJ5wptOrRmynEPLs4+8z
wio1au/xOnhQvp02AkS+9EjXZW99XSZa2QQ8AKKXvEonAyUOi2VGh/i7th0+WOrKg5OZnGTHc2td
MXoKl3BbbYqPyfdo/yfzZhJznENEMD2ojwXwhQzkgpB6KhO98EjzKTyJiyXz+QUhjLGks2C2zJW3
82DcVV8zEi0UzEHv+9ZFMVf+AVJE7JrMKVpkBulwhXsQW4/IlpeUm1yg9DOyygu+fOlcGtFfTBNT
2roy8EmV0KiRLxdzpiP8TR8RmfAHhr+tY1Ru9G4j9LuWPvXFAZJsitv27MwOsVmVdRMiRUVRJTaP
lo4UcBBt61xd99ESG+DFnBp5kKuZOlPTUG+ikCWdVyvluTgBn6DgpA7fKxO55PH7ABmSu9f8eCNy
P/dLOt9UxleFp0wefQffwSzXUqxa/CHSQXaU0KwCAaoyd9XB/KuJV/OmfDY3iQ/U/adAuqMfcotc
Z/7V/hy/LNm/tu0US8h2obwgcImM4GzbU4v2RGuFjm95Twhx5fNdbkywHm1tvVooqr9eLecxUnMh
SmBUnfTFoP4jF02bpk7KOJ8oy+7iZ2uPTtyu/MDwmN/v/8MD87clINbinoMrXwpUQxJGc1shN+ve
hffWlhKFX9wod6pfQIiwtIWX2S7rgv6FCw5bLujut3to5aabJmoN9O22OqSwd24iX/tWo8Ti7dx9
cnT8BsG1hSVepGqSUclvJk3NE5OKA8PM9g4W9r3rVzdCdlLI3SmHRYIC2VHElp4vUtpSx02Z/teq
mJigrudP5lFgJ8p1cxPuUL0kqdf96fd4sxQWxDJknzk3K4U+WES0k2Kwt0Vy28Ijkiq7rkfIHDXh
hQ0VAeY9S1IKOOUaL2aaga9BL0ZmINpCFuWnjyVI3NPjgjV5hPN1O6EO4TggGX1B3FzxyA90u4h5
aw63vNP3Ic4i2LH+qw08MyTu9LMD3neK2RiOMGS0lb2PsiT64ehUblaMESTlbdRS81xyzotrW0TX
s6giGQWhbzu1Q1QZYByvmfdqZh+k2Dq4mfd28R9fj1jj4GkqrAqiTCC5posSY2BVyNyKo6Bvsq31
3GzclUrA/oNxE/Hbz/1E3Bzn1iSPJLxR7ROIYjGUCoBaDDc7Kw80qgjV5UvxEbDggrfIvils8iyD
LwwiKEoUYr/PPmLhVX05qYkj5p8Ygh3vBDuRGLjSvneMtbxvTTi6vEDwJahaeh6XvPwWyqo0iE2V
j1fOD9msb/Lp3jVD5PyUtdsAkiLf6mJvwehFzvF6IBhPBNgCggD2qbdLbKw2tHrqpaALzWPz2MIr
w0vzKLovqi8OxmLYljdVWESiwBB5jmiSSmE7hEysCZMc7BI9NfdTu+v25a0Hsg8gzeIxvKxOYE2s
zAOpJYpZ0ies7YBYlhFe9J15RAh+xyTxZny0V/oWpbEf9QJ+6upl67CRDGF51DrlrzjrzmQpZiYu
2/q+p5il7UAt3i2/8i5ydPaRv9hJFa+hVSUdvzLnP1ohQqZwtzwN+kr9a2bw6zjutH3+MbzLbw1K
nuh93Wufsr19o94gpryQsb4C9859Vv4N0qGMJlsva43fEKu0OijNPCSQEae18aFOjO2QDvu5Qa3A
6x7MmP5EmVa3cdoxJm872SbQRmufVimMfI37XFVV5CuBsW/b+PbUl1/7yfphBs2HtDDvuB92FlJV
XUe7LIz6x8gwtlo7fshi61sfCeFi3fh1mmMT5u3u6MXGY5G1j3pk7pW43mdzcahT43FAiPn9Q3uB
XWYHqFmSXolhY/Evb89PViS5k5i0e7LuVPlUbb9WVfOzD5N97LDyGO3W+PShRqV1cMefht3tqzy8
SRCrUxOu8dblCWkPO2MkrKBZYA3DEajkxlSMm35AnqKID0OlL3AzX/NSUWllNgHI1+XTSu+sMZ2H
lOIunXzy/mNI4m1sEHNaOg9yVPt7f/6xJHlIEmYdRDgJqnlrF0iP84MJd0ovYjgxPUAw2vuzDybm
m5eskt+LaIIrsebNOqWvM1dBTAeHdU7bDkGJ9vXlPD46u9JXbxa1mOUrSlqrXJmsjMROEg9rPVUX
P9y/8rbspmO3ch+QdPOXc2ARK6Xz58Ea6NBCZgjyYqY1tU55Z0wB0a0s16qOTlRog4GvFy7CK9mg
B0ESib1g+ryYLz1Vel21OWYMFdI17cegDOtsLld6e//+cbrWdRBUgCp/C7ilfJx6z03HrOOt8re7
UKO/+Xla54/dbqnVf+VmgA/U5v0ARQn1OPnmA17uZRoNHeKnIIQS0wfoKSDusBLdh/5Gf15Y26Uz
YpBGuQW5pWiRSwF7rk/6MOWQxXY+XecPgn3GeLZ24wFZ58Xx3CvXgwAdALyEtpKBZ1X8mrPcpYud
bjSsjLrItrxvIOYz/H5X3kU/gWD6KGT61nfoHBAarD7q++XrSRI6FPMAIqtADVKwbVkX8wBhY/ah
NsNSbTyIQXx73d5FW5E9AdK9j1YZ4KH/4i2BTUGkyd1L1UruWdVd2ICfr0PC2nRbH1HHXU/0WkDd
7SFsWgj9F+Wh1xWeWZOy7dacKtvqsWatZoZ12pXGKNRPQUil7hdJYK45jyiQQ9hG8Zqpsrefk1E2
Jbe4GaiUi4jtfA4eLUg5kmdRsF6MZMIV38YVin/gSUVNnlxGztFSYyqGiLGItfWgbfV18ElwG9Y7
82CuINlAxWgLfVy3Chcrj1fyUT4dvTIbPWQCmvwJTeD0XTJBLTOuT1uo54/pJntxD6K+2v9K/UUk
6LWvaFFvI7TR4rlMo0IzU05jFpMcfXPR+abj8TgQBQZY/5aRMJe3IURpBkJcjuNRs5a/4pCqijq1
qfiK3cG4IanZaZtlM1dKI9gh2lDv0WmtyC3VOdIco6MDuk5uOfwPw2OyFfi5edtQiC+3FSKGy4n9
5S3hQbCHfLoDkNy5SOznlkZg3lh0cI44zfEEQ1J/J+r/3cradd/ng3gXLp5C+c3LKcQqSgUGHWQ6
aKJgcxbntLLzsBsFfzdWAHila+Uu2qMPvFuMLyJZkY/FuS3pxBfGWKeFsFX/5Vog9uKbw+CC5hJ8
LPYX1JCr1W22R8HCrz8vXB6XhYu3y5TOfxq3GeUDTGcHEWqyF9jD8J30YYlj9eqB4LErLnvKJFTx
3m5oReUEfkjPWw9fJgL339eUaMkPd38Qsq9+vn+svWaqZ59v8kKUxhijxWmaAw0jCOC8O2VHzXcR
hnbtxkdl+39W9pp8nNnKWnfi6Y2tcV2wizkzJatqP/0lyGFTv79xlihbhe9d+AvyU6K9iXvKzAdm
U1BnDjEIEwFTFNHaugkQ40OWr12Z+z/YTTm+iILFWQ3Bk7qMmdMmiSa4e6atto1h0IOxE0lFfaOO
m+AxuxE8ZTBBvujFU5A/tcofpKQX88J//waXTJEBErJSKc1RiN99qkNg+Ap5ZAzB29bI/oRP1mbY
p9/Su/mr/iJ475pdsSv3xV2+VeNt/WM5B5LzcfmXSG+PqRzykNL3DEoIifLQUpO7xBujYrVwNq/v
+j8rlk7MlLXZYKSs2AiQIbcZm3Nu9DreenZ0Wxjohnru3jWzLay6T86Q73RAPX3KXFB4ryN6XQ7z
S8DktIZeaTmcjgu/Tg7L0i7Ir5JS9RS91qgrdT+brbtTN7O50tq16KAx8nXP1Ha41veMsS2GZtn9
ZctS7SXog6CmdO34Kophw62xV9b2r+gTLxQoHbxFCuELvK9sT0p53T5g3MrCXjxbG610VwaMqH2g
ri2EuYIe4kO0pYL4Fqm3aai2XvCzH+9nLV1nfbrRugiVz4eESePOQJDUhDh1hi1h+L3wPa56pUAG
8MKhHSMT3pZ4QmuFtKxTGrmfeCU+oUYSobPNgzja0yV3vi/3uy7yqte9ObMqXV3JrAeKlxAZBJtf
Me7mb2JMZ6KWWQ7r9jHKgDAt1cDl16lsU7qztNYY46JlpZ7+qzoxs1vs7Hkhxl756IbgoSXxIDtG
FUC6/xkHrbv4NM+8GIMnPXuxvnjBd0050jDe2l9FKld9aquv7a3hEAd2gbMXBepwcRLhgrmAcXEe
kWj+OEATaOpJ3h7mtavnGcCS2dSQVA/HqnMep6ivo8e0irIMRoG5Uj4adlNVt0VaVt22rlPtWzl4
WnfXcxl7N70FZH1DIZhp094mo1q1rtWgkdx1jbsr5jRngLvWp2gphF0eVQMSIBfRBZLTK2Ws2hjq
eaLX3m07WOoLP/xm3IsWu8rNSCT78P4huPSMN+bke6ouCldPBb1uayZrc+zXWcJbIlywchmX31qR
vkg0D3lhl8CJXslk9tw+B3ur7xcHiy5PNDmvzR0P9pbGklxjdkMzGPLyX317c51DmguS4ba9bZhN
AES3WYSZydmg8DUHeQshHIFgqietbO4R6AL+A3zgUN+nx+7GBpUyHuAj3b//oS4KMrIlKaYGQR91
luiT57RTD2Jmcvzab6dN+ktfRF9cPULny5LOclAHXsabVDTlk8e/G52MXDy1KPbma2E1uiFKbg1m
17/+H9cpxUdlrJJh6GHeazfR47ib9uk6fW0NLvNSyI/r1y2l3+LAew44TL4A8tlt0trBlDVPrKQ+
xSvXSY95ZT85oArsNl5grn3t8J/nobJFaXFOlRSRPmIRNd8+EzLI+lG7FcSV6d20H79B7LJ27oJb
mPkYg0sYNKl23/uDuvWeUE7f0OxeiNrX3epsD6SroWL+3zu1TDSbu/S534lKjYkLN/dU3pZcWLjo
xerpi5ruK2hMLil0SjSQpZIGiha6+qkWkwLBawksg+9s0d7VaEDVBApvoTbkSdmgFSbMhQuCOppc
flZ+AQO0ed9Zr8U1l5+sqsxZXMqKaPU4nsIejj4E4uCL6fbidWbeLL4Er63ERQhWlEhpn8nVii7M
imHQVV6BVO77067/mDwEBwvetmITqv4JCsLfS+3BJZsimz17o0HZMpVug83JNQ8t5JuoaG/f376L
dyDHAbo0kxIsAzGmrUsvlMSqyzwvW+F82lbEa6FQJagtzG34M1zE6F5UY17tcdJtyIX5XK9dtLM1
1ae0C+0AlJ2o3dXZRv0NMkFQtc1b3a+m1fTbmv5ECubKpa7pOvAlEjEkkV4hW+d2wzGs2xiMf7uB
WLe9F8Mqzaa4ie6z5/LXH0zYXzlpbwxKHy+e88kiYREp0Jc0+gvhq5XueKs0yFagOlaN8djMm7R5
MExrFdXeUlC5fOmw0LP1St9VOxkVVTH2Wd25TyF1ygORZZsgIPeY3jo7ZVcdEaffLtoVt60UYN7Y
ld6ZkKemeW9jt/G1rftJMMCIE2nB0b+UUl9UZ/AlCzkCj/kAene2XJ2preFkx0lEKP+kwm4jpAmE
5pu5rZ6WhwMv+oSv1hyb9gFD98xBSGG6yxiXKfRxBHiCwuxU8W6c0g7xXL3cKF7sZ66znRvzS9Tb
nxo7H/yFk3rli1oMMlNyotUNC6qUEIRFmeYIhEyMgLq7/tn7kVDR99un4AAWDawZmQEpVo4W7sKl
IT6Z9EnfGBZh6uzoaE7dVZU7jH5PY+0Ud5uxGL4ZtVZs0lOs+6YWHBy7efo/Llfa7rE047HSoJdA
f3QTh7AOu48O8lv/YslNdtNOOHD8+X274o99b7HSsXVsUKdxhk/Bc+qP5XBfDO6D2S0JPF6Lu282
VTqfZsE3puks5ltt6hAZwrq2r7wqapTbPjf85TbUlaWhlohskkDgOJRo3n5HxZvbBOwbDuwkxzjO
1imKn4rdLznqlWsLpgkK3xrtGftC2JW5BKM9CRKof/eCaoQBNvG6PAz3qT/v//MJPY4mOALYb4CN
CNSItDIr6Sg65antV/rwyTuxpan2uZjjjWmE2/f941oYQAzFYBIcQSiGSaUPlzb63LlGzceK6p3d
eysAxetcmVeB96E/TSskEimobIpxUd/myhX2xrIUWpOg0EzFBC0eIM+bjoF6GEXSnKc5GqRq9NOz
wp0yKzf9iI5tWz019WlfKmhJu273+P4uXPvE55sg5XXhwCCtZ8A9kKflPqram9ZcrNVduUDpSLPT
Bq0vOg2SjdR0m9iqc5sKlvfT8Np9n5xulLk9Np32rHuDbwfqsxtpD3pa7NxseomdfFy9v85ruTlX
C9NulsCpUBR4e2bKvGkUd+ZHDFtIxmAuddb2qroXj9mlMHstJLyxJYWeGqJe1aFPTWrk/eyfhayZ
+UEMn/WPTCgvjl0v2pM8uQetaaXN69rCvXpaabDpOxvF3EIF+xwd+5Whr9/fzmsR6Hw3JQ+u2g6S
R1gP/GwcV1lcbAAFrxXIO983c+VNYDMozBg0KnECiS99tHroyraL+WgU/Isi3FvZuBnn+m6s+01U
xMb6VDiIB/Xxl/cNX93Sc8vCp8+uypM3hI3uEcnjv6bt5P/NgNcmICuLZ0FhueQz187huT0pJyi6
wPT0lg0Now9l/G2gA7ewIvGLpfvwzV6KX3C2Ip16vjIorMi+O20duhfmIT6ICe8cvYWlB881/zhf
jnTasjI2upl+v1+M9+D8N2qCPs6wFMHF539vSdI5M2to/NyeJY3lT6D2df91QuZgdHYn68UzGz80
oXVNXqr05/t7eSWPAkXM2LErxFrhyX+7lekEwFIdWJ1dP6bozq28WP8W9Ig2usWL6j0hcfLrfYtX
9hOadqAOPL8hbpFDqDaO2lgUseW3SnPQ8tqf1GlcN0qgLBzsa9Wqc0uydhUlnCqOp67xm+i7mKXT
PHNt5MV6zmCIdzIEU6pV6gA1dvJjav4s1ZfGrdBf/+wod/3wW6lP8Cvo/vvLv3Yc3/wqKRCkRRcV
cwvb+ivtVbRreK9vyx2oR98qdv1pmy03Vq8cSaSrdEDi6KUhiCBdW3EVmEqh6BZtR+uLvmHY4DkO
9yaNTm3T7KxkBXTAWlKovbpSoVxOJQS048U9pXuxmUXOOPC8FY1qa1+u3a80c6haM9qrLuMbr8QF
h7YNIxUWZPa0it8685j0ZhlYbO3AeL0gHCxIRYJteai31drzvWiJPPLKvgriIRJXGhyMNkkGM0fJ
lcKAnF8p4SaBqUBbvOzFHyEFBpHTMazF7ASvSsldklKJM3fUGz/+hOo8eBYhLMVzB2RJs17Ga15d
0Zk56bKA+cfxOjO0fL39OYXIlxv/jVu8WZG0aWqfwJ1oYEJUrdq18dlDY4Ta4mkDQIfxnvW0kBhe
iThvDIo1n10X7dzgKx4G857ejffX3MBPMgT/xa30xox8UXSWIJTnS+m75tZCmqoBGlgywpf63mER
53TF199Yky4M5vvgNilwPX2Xg7Gno7F3V2zhSmV0aInu8kpVgyIjIDV6ULxpLmZOnKhuLD1STVGp
YlCx3FmMz/vDBg6VY2cuq+NdXodv7MlTJ3B5JHkHPyD0S75+NDcCeWg3FDZ13mqLe3np9K8TukJ7
FMqnC1YpPSBuanlr4pHNwfCTbYmS1xpa/l9ClDja2btqOCxcA5cdImxaaE8TG69UbqhXqV3aYDNo
k4Op54cG8SbtYJ2sj2QcK7tnRjk29JUyLSW8V94PQomC2TN6oUQvud5uNWkS62UhNvcWVe9tJpim
m9tuIy6DxVbYtc09tyadPmydKtpvYnPddG9rDNZp8NR3GxXELlrbJG3LhOYibXkbNam/EZbxWFVM
EUtnsSrqapxT1fBdKrmD5axQL2Yy8tuo/kjCpQT7Mr7wDT1GhgXAgEMihWi3YqjcjCYc5yCEHOeJ
ibN0vRLNmmwPl9AfiKRfnn4HPwWgKzomsO1Jpz8x3AFaa90AbDX42dc8f22ZQBK7yVSGRZZaNFfQ
uG/tSWli7dX1CckBA6R1lG+Tx5h+lLWZUO8O4RTmTejTi9J3SeGnTJ5n+7+VsJaKq1dmCd7+DOmt
FqduXScaP0OMLoU3qecb7tGsV7H+BdWj+NjcGLsBZfPSL45DujPmDx6EZvPdHwhqXLo1zzhTfwUI
M9sg5xowd022VxiGn2cgkwvf+SnYSyHKWMXWRix/WedIfNS3Tv3WpHSS1DQJw1p8BJil1u4pXw2n
YF9Z6s5pllRuL6bTwSuwPOZg6SyJsQPZp3PX6T2D5XWUzA0foW/js+Gf9q8SGqd1+lhsFN8YV8bm
/7P3Zc1t6+i2f2XXfmcO5+HU2f3AQZQsWZ5jJy8sx3ZIggNIAiAI/vq76OzBltxR5z7dU3Wruqs7
cSQYJIZvWEOXDgCswsnHF6sTZ+RxcvL+lzgIRkzCzJwCrwuI+sIA6NNFqkKOqC2PeMTNyon0tXu9
bAHw40+MfXyCvB/7IEoxWkjNqd62EKbLZAanN1cy0ZrQ2TeLzWJMEnnvPXtgU2mncfIfL65/nv7B
mw5mgdG814n7qf152WFlVEKNbzFkimpYAZzKco/FHA5e+MGJiQY0wHiQLoeiRAfsZbciF7hyI3Kx
qIV7KaQJ4eYx7OE4n5x09fh4Yf8z3YPTTOsgJ5uDLfC6rekefYP1DBvVYpWnC/1Ig2E2Ss8n3YY/
OkShYAF0so5FftQ8IXOWd82AYcdVt1m4xkEEObEFctXCP/q0fMSHy/nNeAfTDArqkXpZzsuegn17
UtGdIV6wpeBrj6PbDJuVvKf35rkPSFxxStLyg3sf2d8S34A4jqTlEPg5TgJfSnIbjxlLGTZpsIlL
m40FrYxfpkPg/Hg31sFJbXRSnxtfW7aPAI104V4soqHNRm5Oq4J+kGn6gNtAZcZZmELO4WFcQ10P
aYVrxzKDtu96FJrTh9RwSb6W1SDve8slSdtoW24W3l4A/S7A2orcunRdmAN6/hr1ivZE2mG8ikm/
O7BNCN7A6MwCKUuHpNnBIVpyrySLzmWs6T5dQ3bDXfHRd9cGJOaewT+Q121uTU/ubAT9SuQDJRAp
HAREBKEHWIa1J4ttqYoyhaqns/fspc+Xld5WL7rgzLE4ziKcEne1TdU5KvEOFhCpvY3m5OzWqLkG
onBjevAD9ZvLtsnsL97A8vta9u51l3VTGTp9Oyba5BYYmE/+9QiGc9LLmVxQNTefvSKAaoLV+Vcq
UN4Np4qiQKSq4UVCWhLe9VZX7eus6TfW1IMq6hrGExOWdSb9HDo7BZq9UJWH0t7aaGB4EimXyssy
K4LrpvYzCnFRr0nZqBgkCk1fXRJXjbdayY2Vy4t5Zw2+cw6LvSoVJWU5NEhMqA36KK/fQagvuM3y
Huhcd3YQViKCT8aAk50aZu+OWmPzBfbadQLG+gjNUt2qU2pIf+uWjO6pUDpGt/XpUkMnMeHC8r/4
nV6/5ISI66zSglVW2zJ1MEJCIOaZMGvQNvboOHvYoec3o6Hm/TzaoIB3PrmWRRVclxUREYgdzZ0P
/YnbKScacLz+fFuierBxsBiffDnicLP8AgtQsf0omgL+Nr0u2rDgGSgt09BfZLpOtsSQdQFJn5w8
iCn3brUuQ82ktqp9BYjbxmeeu7MCc7rk3VTUsdWj86KoW18bs+9FNGfqshto8WyVHgQwpMnWEkFc
LIjZnwe0YGsPEqt7vTKGhHgKAhKS220TEl7ZO9cqtUuA/7SbfvCNNqqYWZ7bddefIfwFZt30i03D
9CLtVVltWM6ytWlQcp6Tgd8EigO+5JQQSAxzu2Ib1dRGvDDh9r6bZwmzGyM2ynl8kI3FYU+ZZ5sC
jPNNVvfNWdcH09Xk4XlPxSUmmsDXUhQ3eM3DkObN1NzkBfjIhObdGGmmq6vE5aPXVxBL7VuRQPTT
patc69onqRctuuF9r8MeqpV2cabTKS8ufJLLeaUyFHRCEtBTGIejqxt7HnJIjueAZY4FfBApm6UD
vnGDOn9fg0XoARk3fBu2YgVaFhBHuL1P91CP238HYx4ctrkWNIr1GHMJi7MzY+1uFt6S+evy+Sit
vZvdQSFxaifF4c7yY6T6mX71N1Pkh9XzEHXnp/BNRyEYBAF0RNjwpQQa+8jWE0pMdmcWE+DipbHi
lZF4Ig/92gcYtYy8rk5PhHxHedwyHiTZwLteFAIOoRs5aPFV2Y7e4lw6D/EcG6HzLYccwROpwTcj
sB3O4ePzy/2SZdjFENO2AiSPr5fbm/IUNpYwnAzTZMqMDPLQZE3485kdxVcHIxyEk1Db1ERlYwRS
3fmQxnChfJrZQEqcdHc6qtu8joTC1CIfAcHpgxtP1L0FZVblIU+EahP43DTqkJO5K3rx648Ngn0A
a6HSi9vvCLRFZi9HbX/0Y33OH4wOIDuirn7+3I7LXgtaCeUuE/As8C0PsyC4Erez2/tYESl7dNbT
WqzUCjqdEHX7v6hZYDAUZhCXGejqgvL4vkzZKlPZPajCEFkoyjthFN8Gl1n70Z2m3Ty7Mhnd7CSu
/CgGXgZdFIzAIsUsD2tB6MHMuik7P3bqaKkuL9G+fSFitoFaZ3pSLel4fUCk03TQPffQ/jlaH9CT
7Gmm46Ux+bUJ2wAQ3kYlWt2FYoBy9DM3rV3jj8mpfPb4VMa4QGEAjIGyF3iI75+tZtaFYRMfi8W1
Ipdcw3/ixB47BhHiSbpwePKxUqAQehiDDpVp5KNw/Dj72o4hZqTfTWsAwD/TzVKuZ5fGuX5/qrp2
fERiUAjhO68CDtD4eT8vry/zxqWTHwvDTXu7T6G1Efq8j3C6rXzaJT/fEMcnJIbD3rbchSN7RFtl
zWQ04LL7ce9QFJtqC2KZzQhlg2HKVj8f6jimX55nALQOdh+4akegzLGeyKLmCK0yCyBQa51tqshJ
630eLRYWJxHPx4fkMh7qS4um8nGJe7DqmrmaXPY6WEkoqoA/qoXVmYvVCDCyioF/qlb5zSkW1vKK
3icJ78Y9LHUbcHdvhno5nFGK/QV15Y92+pv5HSYjSvqKKRfzKzZ+GqymtQN5skWaadGKPFWp+/Dk
9IBNAakSuwJYqPcL0xj1dh4L94fUqB3JFGymjZfQjb9uX04eK0dNMiwRD2kf8iDIGRxVtANbwYzb
0XCFJiM6jWCJQ8kZPM7VIiIEsu8J0ZSPThNscNTG0MFGEf9gclSng6ONHnhT+r61Hkd2ksh81B3A
hBbRPNTgEBcApP7+8eWtBfoRkqRF2OpSpNlmcTVpLk+3hj/a0W8GOrSidNHss6qxwvnf8q0prVtT
pyqs6Hj78+384ThLWICC6StA9v2EUIvPzNHJ/Tjvvk8teMTA9kzjqWX34Sh4ZDjFoQYGJsr7UYjX
GoMxBKC2WkXI5b7uAIFrTojzfHTm4qX8NcjhhtVzhaZom3mx17r3WkOSgQVPSpkrxkCAKdY/f3Af
rbW3ox1EVHblWoxIjEZ71P9GG7mMEf98iA8mBE0XC/cyBF3Q4juoS5kl0922GPy4onoLAXlcKqnX
iTlkTGVXMmcyDdwxj34+6gcTAxIB8QykMbBvD6HLDUwc9KrGCVEZAtclGpfOxc9H+OgQgo4p7nwQ
WQDWO7SrYp3B9dHDFdI+TU+IRyEeWkVdDa9RAAJOxvEfPsY3oy0TfhPHN0XndyXyf9RoIN9iVHvi
smQu9X0x0piRU8vwSNkK8dpyGyM0BbXNPZLLnuEokXMbJHInnFd2Wl+6iUiAK9vOqzmGMwmcdP0v
ZcpWXto810l/ya9Ol94+2HH4LSDPYWK7oZJ6sOMgMeq5chiC2CzEqihIEmjVynDuf/4mjyqnmCo4
LuiJLqfi0YErJGp/QFnCCt7vQwUzZhuuDTlbwxg01P173aQnFueH01p0zwHzBMDxkDEoUKqFv4bm
xwVRu0rL7jITuW4+nQhyPtoD0FU3EHEAmXMEn5+V7XQ064O4ttSVKYLnaYZC2s+f3UdjgIqEoHsx
GToCkFhitNxsMvy4zsywh/2m756gr3208N+OsEQebxZ+MRBlcMi3xE1uzmGjTdft4K6MwU2NHpUl
hfr+iTm9wtIOgiYTkoGLrh7ys6O1X7CpoyhE4Nq6mVfl1lgrSE6CQN59e0JjOR7Pq6f/SLn9o6lC
xWuhECMxhFD9+6myxvWVmGfQdNDwWjR32lvzzlpBFhX6LRjaBDMcNPazkxTWw+gUrUYTOsRwPTGg
oHQU6MNMnqJEAOn2cYUq18qIKxxm43pxjpih2ARtfIgzGicq2Ie74GDQw+BADqNtEQ2DCsBFUTQF
Uo7ESj+xuQ8D4B+jLAAnQJrRtj94pr41zaSj+RIAZ6lIx/WQoMG2PpUqHVXJMM7C/kX3A+0PUPsP
zmcjY57eSx1qB2cLBCFDgOiAPm1u/6xM/NfT9N/5C738sQ7Zv/4Hf36icOwo84If/PFf5+XTAPrU
d/4/y8f+/mfvP/Svi+6lveHDyws/f+wO/+W7D+L7/xw/fuSP7/6QtLzk6kq8DOr6hYmavw6C33T5
l//pD397ef2WW9W9/PH7ExUtX74NUp/t73/+aPP8x++GjXX5X2+//88f7h8bfG73wigv6NEnXh4Z
/+N3M/hkO5CMwqG6iCsBiPj7b/Ll9SfeJ8QfuD0WYTCUwSyM0tKBF3/8DsDZJ5wtKE9AAQ4i+xDT
/P03RsXrzyz9E/AzgHngcME79Rz/979+t3dv6Z+39lsrmktatpz98TsKi9i9/5wqqIGAHgKdSNQI
ls2GUd/v7n7OetikeZAjMzvvzkTrxo+KLPBXws+wz2BHVYaF1sFxaxqmtAla8TUbOnWGp8i3RUt9
hco02JER611nE9itduXzsr0gmdVv88qp084yy6hFWOWGbWE0d5qg86ZVxVxGE9Rsd05ZFk1k0D57
mFofkgxszksj5FC9SOugN+9HO+hZWHUD5FjJMOWh1hYZeLneVGw12hhJN4zwex5cGcRdQGSza/D/
n83OBAUEQmLfDR4AQ0VyMxXwfqtD2cOppeS65kft3BUr0RMwAgsUAMZwBm1x5TKjX4MdSL+BWVZf
QTu1vtQmhG8rT5rzptdmfeNyzXqQLm+0EHX1CSYPwttYdTvstSAr9u7ishXAOSx23bnDDVQaNiwC
XA6FBU3Pt7kU5DOG4HFVdXLn2FW2NXMPepC8B3pUJ91W2tKCAZ3QbgjT+6jjxN84Hekj3pY1EL4+
AD9hbvnKCH2R21s46GW3vMmKMxydxoNBPX1nz1Ub07kf9jm0nKJupjDcsDP3M0Qh+AbtCJD1HULj
Qpp9Mkijg2VBLWJTZcMZkJ3sCjZo4w2sneidOTTwcEP4kWje9OgbOU0pG+dvNizMr3srg4Bla5Ed
LECL8zrzl+YVFfSz1rpOEgy+/YKLxEfMNJZJZ/rkG4ev6qY0RAsFR+ndGSaSl2koSUJE3p/pAZy8
VxyB+iP4Ldq3vJ57PaQm8RLp2HLFJyK2ujcMO0/W6Fq1RpVW6GhuaTNB0sMcJpi1NTw1hiKQkTEp
f50rIrcYr3lpLS9/FoShPQtvkLjUKhbrY+Wda60H0TV/gNSTw2HGnjdwRerb4KZ3WQXZ7Epd2jwX
Z7WRWSk1syKFbxvalqjS288Mqp7nTsPyNNfLbwFrgb9qynaIAslY6GocVpalx1ZtHRR3jT1q971J
3Z2jcy2ee9Z/0Xstv5eIaBIwmyRE1OWk3zTlSL7B+KrZGNzs1/CMqx8GANgfvHZkiV/XaKeZeS5v
RxSnI5Ae5AXRRxl5hUPOEGjZq8LGdiozv7jU0DuNYfllJfOgISOgOgAtRSfucWR0SaG54EvZZQZs
EQ02FoDqZ/YIXSDg1xFZl7n6VqkZWm2k0TezZ1UxZyX0Yi2recjHJtiRMkCbGWyhnU+puWpRldxm
rG7DVrXDI2Dn1cqsbRWiq8zPqVFbZzBRoxE6WlM0Qnx8hVaBWlWkRRFDn+fHZh61q3aapoQ1ubOe
mUAt2tNZ2KjKilF9FAlkOctdvjgHiqEudnnD0BZr9WLtqYzcBgFtLr2Ja5EnSB1ZRuXtIX4SnNew
0bjQOdhMkP2dqlU3oQZtw7cR+7QyV4MkbsJyPkTOyEnUuJLFlWQZWra9qaDrq9yd9JkTLqsp5dLU
r6y+KhIckST1Zka/eFPWnPVDDZ3jUZdb3cyrjellXmgaTNsSM2cs0bjdpZbLmmS0DXVeGnB2wIuW
6WD5QahxJWFHaYuIQ334AnKn7HxGMxtWS40H1W1uXxid5iUda4MHixoTrEGpFjsm6c6IUPmyUvhd
oFG+D2ps6bFq/U1PyJiU+KptMXG19gcczeZIUaASQXvLwEtM8FQgq4ZS1n1d9/U1NnwNzo7wdpxY
xYbAZHnngyxRhjlu6GsHbfkLreqMpKRQ2WN6F0SZ4N5FRppqbaq6OZtMs95n9lBtKyuvt209yxUo
Cd5V0AjzBQyhcgpxgPo3ytaQuE1svpOs4SqkkpWJ0zJ3ixUL1r1EGeIeBUvjkRat/2UIcuOxbHDI
ZTaatV5pFhu7hAKBbbE2gaklxHdsIlIbhfmV1Cxy29mw9AwXSm9sUaWV4Wi1w93Yae62s011iftb
Rb7Mg6/urNiutuwmKk1jqkJizGbiC1qC3VOB4Cts88aHa+KWKAYXbaEKtVU1/PSmaoK8s6v8yo/Q
kbVWvqL+CjUaWNbUk5FM1VinsNWC4IPRDSrYSKuwmkSfxzrSg7qKsSEgzCsmM5adPoWkb/jGnKlY
N0YDD8NGiAs+W7kG1ARliT0NJNLHQK2VrvFzxi1/DbF9kTROMydjMwdrgJtxofEZVRRgBTqc/kUG
1fZiGlPSsey+QW9+PVjCjLqgh0maqrUNtcz8yipaci/6MuhDD97RcaVKVIeLSj5xpU1JRgqc4YYh
t2IYrEhvO+NMqC7gK4f10ybgvL+WbV9j0+gF6+LZgC84JBo4fEmbKrsanAJidySHEo1Feeq4Eibo
Xjmw0ATaIhVjZ68VWuVglFdevrEzAYud10jt/wetvwMF8LOgNWHyEUFY+TZqff3Ij6jVMj8hx0T3
GcpLePuQI/4rakX0iTgW4sQedEtg3mshsfk7anU+eQBDOMjrF7ootE3+iVpN79OCrkQtw4aPMVo3
5q9ErVAxOoxa0cvxFiQw6giLr8tSS36Tflv5aJndlGmh23rQeDcnRtYzdH9xvlKr3WjDKMOeqSrs
RxwyIdSQZhdaduilC83IvmW8D77rDhlToPBIc2a1AaiC8PdFRDQjQMrNNgG1gYQOrvxQzPxbJUYV
uV0xhUL45o6hcR7O2FCRO/Ag0myVX6qR3QyFaUZKL6i76YVHg88G1bvqljRm9jyUxsSi0uY1vXFp
UZo7KrTi3Kln1AGBX1JRI/V+n8P2NJrKgV/qw+wDpJQTp70YAdvzwRLPG705hzWnXz5TC7fs2ZKp
tZGlBRoaN3ahAS0kxyAbYsWlcU4Lo99xN9NErFdWaX1RPF8cVCtzhBRFl+tt0pDKh9Kb7cjzmXjC
CofOkllsOTPV1gtKS+zNcmZWMjLZXgYDk9eN7ZJVJvx8NzDXgd1nloUAGeUhKo9wr9Q1QG0UFWdw
Y13Rqe7ivu0uNToEG7svBlCwPBN2b2ZzM026cyV7z95alraZXf7IRWEm3jjPaQ72/yrQeLcq8ccr
iwawqrSthoRTUAXQlWhcs425svUu6lUxGPf+AFDIne1zHbAFU8Mj3cMuFBfzj0LZLx0b/+uy2EUu
+d9nseuXx+H5tw2rH9vn35b/nj/FtH2s//o79vakeFXR/XFSeNYnyAZD7evV9WHZ/X+dFPiJCTFf
ELhg7gTy6wK+/eukcMxPsP72ALKGKB00EPChv9Jbx/qEwiCYcyDzvB4V7q8cFD9Eof9Jb9FLwnEE
TWPXRtIMz1hnSX/fHBQcVm1axvPqzNd2c9/6YQOwZDj0xarz+ivWDhZUL7UZ/eMi1AoTWBsbLpZV
rp97uVtFSoMOosuRFckaynNGa4WNLpfkdKc6oJ1KBs+QdmjW/UzOsmBW8SykFxKNIGYAYxe5sS0S
04EJ7ywgulkFqfRKmdSzuTYHUSTaaIioQbAUlr4OFTEHXt8ZPlK7tZs0ejmGzNVpApMVVG5Mh8ee
U8NszhkvgpbSdDT4tkfOHJWo6caZogWstc0mgkiSFTrsDBf1l0oDVl2oW80czzRZFEhHsBH9gYa0
wG6yAyUQj231Jh/OPO5C4MhvI1i2QlFYZlmktUEdBcG495si347WptRHkRD0sypVlWFbywL5h/WN
QJdlbWv6NesKEusToGb1MK/NfmhCCugNcrcVZtbCFbG7IFLrIpW3GbbxFZ1ZgdwzhxU2lAzwSs8c
H55EPdKOGJbWoYHE/hzlhpdZ9R3aJu3XfGA7w6Ugyrf7tp+hxNCPEBA1ZCpN44vUchWyVm8iNwe+
Dz7ETchEIyKoeyVl0Ox9g0NnNAePww6ycFqyJdqZjw2UHFO9r+dozCtQDXP9WxAgBOSufNDG9qwU
cQNEYpDhPC/WIpkYOm6tqpM6H3DS9mukRCjVO33szy5EbkeYimh2MIUykLc2slmltlMHlV23gIMO
KhruHOXTTnAcnI27EvhVuu4zIXzdZHAHd4wHs/cH2EXrT6V1T8sBNiMJhDrdmJZU+zGlwkM+VtRR
WVssHCanibx2aiLil5EFzY2q8VDDaZMJLtUWDIoITHdnLWFM/1J58LB3543Ox30/aOlo91sooKU0
KwrYUrNrB6UCEKhvfLFvtT5WDWwI2G5WWmrU974xtHE5uBBgqKGaYmrpTO2nvMNn9U45kQX1UtbV
E7Qi3bNsgiWYlicjddem560dN1xyvMmZH6TF90gnQs2YHwJUWKJcdCjz2iUaso2/t/wyVbiZ4Ep3
1QaLrZoJmf6BOlFhRZSyALUcvu+FtEP9Gr1WM+mq+qk2xsiqsz2SqbQKcKM1IF2aDBc5WwmPbzW9
wVPRUs+DvighceAmAftSOSyCrGBcTQoA4GnjaEldGysDWNqRIjFE8IBmT1i65KZv8y0TnRlRWfdI
Z52VgipQxDVoG5ez8Y3jtSJVu4Mde5JX83nVzDI0M6MIBStFpMmwm3XcvxDPAA4WKuiDubZx5wUZ
UvbCWTPNnsPcHKtwJM9tJy+NmTxmutWFE0et3dG4GZHpCnNkcQ+sWGgglq7arEnIiB+ZWQT4LbCy
dhGWvLFCBRx4pLP+zKlwznU+9HvmNi+RoSACCubvrP9TV+eX7shb2uA/hyXed6Xh/6xknL7QpdjK
Dr9q+W3+LjP/v1EtXlTt//01m/TikdOhfKx/A367fXl8e60uH/1xqxrGJ0BIABmAbwSuwtdb7UfV
2PkExTboFvjwIUFxGBpCf9+q1id0slHDDVDyBzIE3Zp/blV8HxS4QdhDyP7K3jJ+5VY90O0FzBdS
XxgIZr5A/AKCctC9yIvBc+vxWXWRbFOUAWfcOql1PUYmP3N0oOjar6fhNeZ7fMiPUS0g9uAdgkbU
kf+D76MsXHXP1oWuwvJ6Mc7xtvBmTuyLH6rBfpiFzt1CKaE3p2C5eBVvq+SvM3479kGVXKGk2+X9
8+KQ8AOupKWnpUYPqH7HMzx4rr5bT2LunvUz9NZuzUie48DIIQs5RvqqTYxogGcIXY1Q3qpBQTsN
qj75iA9A1XysA1GzZ38I2Nnci/HKAcehCLFY73A333SFtlK0ii0SpObYhX1l44aTBYJxRySlhISV
dEvtoRTDix2gwkF1K+robTdI7wRE5NQLWX7+Jq6bLb+jZHhWaGstZm1ytbyQU+2z5a3+Ezz++T5A
GDbQZ0FF1V6y0DeDjJPnk6J4JtYua+GPI54RW4Wu/SOdwNn0cQ/mALJxPMxBk25sc1fTMcyGIz96
5dFy8DmdO0D+VqemdADZhOcNTg2IdCJ3Rj5+LKTUjiXpR/8JJfFVvUPv8Qo0R6AmhiSA0qS8Oa2u
cHRaHI54sHe6rNc96j3ZX5tHM7Kj/mv1wkM3HD6DuHH3H4y3vJW3bw1Hk+vY6Gmh8QYczCFSDV24
HHjVJxV1MBiCKwWIhOpSOydrkuQregIWd9CVx/N8bVFDodqBQhaC7IM1UgDOadX2k4eYSYX9HtoO
W3rnxhYsqbUUUclq/gy4YZolb+6Nyx/Tedu4e53Fu1niAMRRv6g4LO5XhzBtmApljsawaCDuXa5n
qGhO0fQ9f16ExE/jtF+LN2+eKnI4KDxCGh4UAReXiHmIJlayB0sLGZGkk4I5Xlmgd8Z1uaO8s2/K
uXKudM1AWX7jENaOW487fXWljfp4hRZkgwbEPCi9SlRlShjVElRAaROqoZM0LPSc7KzZUXWI9gjM
IIhqUJevXAUl4qlAv0mrzGdbDPKKMSbXNYg2MW8GqOGXXtueT6i63HuQ2HFDq+DB7YQyCsriTHvk
vcx3WSYthKjT9FTM1XTOu6DZsIC9WDogPKJv5Zngkjsrvxvd1DY157zqqI3bre7hyFbg/pPXyvPF
DQ4I+TB2PL8gs258hRHmVEej2xnfCdfUeiqtetfZ9nyDxfkV3sYTRQ5TGFunHDk0/hx6adRMW2mm
qB5Y7YxRa7pa7HbSr8LJm/naFSPK3JRW7VMhi/5rPTX+NofzUhtyj6ogCmrA5GMcrSTD8ymhFWGX
JRFnxB75uBqarrklsNe6rTpkZLHFNHE+kNYLO8mGGPLcaCgwKkNPeWD3GrTb1qSSfUxa07jWwHwO
cFrbZE4cdwzQrGxzIKvBgpdgH0FAeMEFw2+tzUrroZ2HoUxzxOlrqwrofkSS/VzPk3ya5xYmUOMw
o2o8Ix+aOH0WOiLznvN2Q92WxL2AtqxkgkbSqZorNaNFVHnK2cKNrN2x0nNCPWuhKtC4WQyP16ex
BUm1NF0S064Uu8povrGh6GIxtTCzEHaITsuuGqwtmSh0jloUwcqxAHaj1NCuVlqR1kzlK7OnyHPQ
0tkExTinegXkH2pe5QaOa8iG6xyoMq3vz8seGZpgBYoAqJGF1eyhs81R4tOrvn0SGVbWkFPogDS9
utAkQLOhzHWjjFASK9Iqc0v0sxoPjFoE/2iwON7ooRJJgwuP5MEW6jagvnkl5KUrBxmFGRToBv38
fFhChX+OB2zXRdkXTCxoMcJ95Zj3OgZQ80d6BG2+CyKcc2RnWGPanjdyncPs8eejvb8oX0fzlrsE
XlUgjByxigcfvZ+S+bjwv2jaRe1e1dZ5W5648g+5vJgTQJM4TyGPjIIT7q/317FOqhkUdR4t8RFy
RMivPzkpWRdXpw5X1J8OHh5qy0BtAHkHM1O4Cb8fyHAEqH65HelwxESBxQatr5pOSnUd8EKWVwRY
Dv5nwYFgjRyEMF3rouM95JE28A0pashK0EizxGp268eu7FZ+U6UzAyJ1hBnGKfzaAULuz8FdC7/E
qyv6weCqKGwyelqIzilwVMRge0rc9gRq+Pg5LjOEPidQ3Raoa8vP38RPsJ1kdlHn0Yw8tOmBYNQh
REYffr72lpj0eKVjgIVaA5f3g5c1IPsuuQOLZ1fvzmqRVbd5ZnVoRfnFjrpuvpLQJ6xRYZHeiZGd
4/khywJd75XBBiX3g4dY5qxXogXV0ilRXVCL52pYsKy3Uqm76pnMsutDq+vaFRrPVcJZbo/hkFF2
PzA8NABdXL9IXJT5zFUvC7Czc4MMj63ra6gOIPsCMsI0hxAWG8X3oGl1N9RxGF0qcPvTrMqMh6a3
KNSPnT6qbEj2O2YmvmVANqdKQIAUbGnA5DwhtqXjBF90V/BvLZRbhnOzddGSy6Snf9aIQWnSZI57
GwjcVCivW/Ic98+4NYbavgU9q0GhzOfDw8QXYnEhFqIzC/xAhWbtCzexmkvH7te5lox+pm26zoJu
YEeD/HtvMp2eMg86XrvIbsEQAHpqwUAdhlx1XVUeUB4RqrLQdnQj61uwD+B2j+pICs/t6CTV4oMB
FyMlMJ1evWkP13FR2WgSMRUNUN1Y1G6M9bRdSGNw4on91XB+ipdzvKSRygMZtnDiFvXeg30z0qmb
tCGIfLUZ0WnBNRX71XVbXDgCBI9fReTiLFg4CjjoYAEKOfhDMCLAB2ZnCSOiFVyQ6G2rThwDx9PB
9y+tRMSrH3BaIdg1YvUgfTXx/Rx0lVmFrvdiFPeefTvMKvn5gXAQGi+3kQ/rHQsWo4BWYk4Hjy8v
7GDsHTMCoGkHW+MYXK3NiPR5cZFAqvpr6RuGwwpEExKCOFD8g1jYQQbQtwythxwBDeTAF7kYSOqH
QLa85Rj9UlntP6uZ/W9rUJkmls2/r5zdPpISfoL88R028/VDf3ainE9IT3CdwTDTtfVXePSPmpmL
3jOc7jwc0HCoWcQp/q6Z2cYnWNHqwN8ChbsoDeJ3+LMTZbnAWcKRAX+JkhqAz7/UiFom8+aWwh0I
5CUMYHFJQZYB2kIHfSirKQyVY3ukbWOj0+FVakn2x3oHoQP9SQdWzA419DVjH9CQqKoAfylk314O
s9F/BoxuSnL46CUokXebye2pEWdeTza1LEcgwDnoTGiMlNODEiZAG3SSF3D5m9dg8upfUGDQvs+F
YW0CgNbR3JBDYuV5fWrfvS/QLZVK2I0vOx3FOROlyINEv0d8xnVPlOvC5N+lNrR0UxITWDo+msHK
wN8kjdLA0Rd1tvN9UeS4sFpRnpAjOHrU6Pot5oaAziK2Qa3jfdQB4nw+UV26qQN9sshxOPo5XK6V
C+miCQAYQwSPXU7/D3vn0Rw5jm/77/L2mKADzZZMn5JSXiptEFVSCTQwBA0I4tPfkz0TY3reu/Pu
/m46OrqqWiUlCfzNOb/zn757PE5//oyvhFfIhWHbwGz234y+0IYFmW9duDcGOrg2Sdkbnq1sPkNe
y8IdCzxkSRgHrXDLgOCAZR8ne+dX8TkOOVSacxA/zLlf9oiEzF6L2vOnoIaqFvVZvN7XtM53EDrx
h4lF9U2wiOE271AVlDOlQ7hpNTge29RN6lWSGTqnDMkXh3npY1HVtS0q/M37isl6+JUmbjo4yaGp
xw73pxMRsK9+GmixjRPDqgGi/AnNlVzaUxcGPa3olJKDnVh8nrF796URay4P0Ik7vvVm0YdFyWzc
jNEsHxJMwMshK9AML4zftvU1jnSh4Agw6qZHQq7LvXyavUXAmKk/VRSIN7WkZMsmHUFqJbCjWPDC
HCG1pBAsyb5RlYYb/ORYZ8NNjwnxC1ns+J6IJcL9KHw/VrglZwQvMAOTGvAqbeWi2T+qdQZod42w
hZPZAkWnxswIiHibnZSyyx4aLHLodNfeQ7IFoOTMESwmXP0WdpMs837Bsiyeggtf1gjKQj8Er32d
dXd9w+3ezWNyDOaMvnR8dntH53TvJudONuualxq//NWsjd63dYxRBtR58691luQHIEzhWcrQ3mKG
4XawHWNKYZKklHbOwfOw/GXShd3HNkblqpegOzaK5adhWfgbsDvQSNEpbB/xhNiqJ7xvygSYj02k
+kyXTEj+xO2KgJOmv8pnQ/oNag3bcNUNB0ZUBNe5QvsklN7MmVSXLhHBhnoyfXCo8S7KqeiuVsF0
VkQmu9El2XFpdY0tHR4vDA5M/9klU/YwZuv6LXVBu0qROnuIOsvwnEXobEFKQgpAuNobDBicOWEQ
k31k3eRLi5QpX2WgENVljJdzG8dM7sZoAmBlIWE1xZbdDLzXmy4I+BFMeGgGe6JvOZQrrzB/ie+U
T7XZaJgrq1jR5nOhZB1Kvvr1Pq2nFXstqYOx1D60G2ld+2FSl/8itcwfsBdLdylJ9SVVub7USbIi
TnbsU6hch2Q5A7U33C4ygiG0pTEkOegDb9oF/0b6dLoVPEg+mkaFLRR0rfmMcOY+pEMLUSsnIz0B
dmBuYS1N35NiXp4LMZDtRPLsp1uLunJcpKZaQ9m8c7p2ZzhN/E0Im+hX3dYUvKiR5FsKSevZK9tt
Ei3Nl3FDIEoRS3lidA1PBDb0yxgu8j1uxmYPvOtwcC6XVby09NSvvb51eDbOCPDEREhlvBI0Q7xo
nzfBVLaQlt6Qbgke+7h+cwxB4T52Gdb6+OamdeVhKaVC6izega+50/Gj0pN7HmsWfSa0xThpDtwB
j0UBEXjkXmPIb450CuKTSjB/KY0T080o2uCCRi3pD7Yz/AnS9ggqh1Z3X2s83wRh5z4LYdFuLnUR
/IIxIf/IMtls8yXDBkE4dlOvYfoLJRephrYF0WhEVmyO/wiCVyEgwiLQDX4UCTGXAVbyH9ib6HrD
ajyYDGPKpZwcySDcWtb8Bxz12BGFnTlIcL45ZAjS3a3QQFSQwLOtk15/Z4XufYk0MiCTO4eTKnFI
ky7REcebXsNdUNok5Xs7me48raM4jnVCzsEYRgeZRepImzZ+w6HSb0VWy/2wendZZZzsMSLN7iTA
F7sBuri5BHBOs3Kaagi7xoKBNkR6cqoh3jwUaW+O05zCUuiEeXBBQd8RXeQeh0nmuuRDnZ+Ltei3
o2qaT4/54E2KHusU9wZkvoHQ+zGJ9Qa1TLGD4DJ8CEKLgzR12kODjx4Qqmi7nSFxvUX4KntqxkX+
bFOK3G1H+VSF0IDiH93wMRZYwcdgZ7MqlZB4gJ42xo/e969h2vgdWMZ1slU95OwATbUHgl536wul
3pcOotIZJ8UzS7AmIkMGKQomnTHiG0ncPVPlINSmTQoMV5HJ8ZhJ0b9rVAdHRW36YMwMZ7HLBlEx
CJqPiJZXxwCo8l3UwJ87jT7+3U80est1DXH0atrgwAq2JyMAHkxlGAIX/S50AbvMWuQOAwd8A6Ub
A3KyvWsMvuoCRyhoPhOmemP306VN8u7CNuRVW6h+F3WigSwiQSdfZZDrvU3QMOiKN9dZtJ4GgEb9
ok3Ztd3wjX3XdIs3d4mB/cJ11TAIXGWcNdmWQlFxYatRmBeH9TN+WPJkg4aCsRNAFjv5GYqhidxl
c5og+M7PWOwR3CgoHuMdyxwGCQVPyIkuQ36GaZgPZVoH+U4VI8KNstx82SJJN7iE140OWoUBbd4s
95E1yCGMPFtPHtffKU+lOPIxoB+RC+c3yMLrZ2F8ANljqjcYmatDhJvlCcPdfAdYmrwY6PieI+cn
CKEnjffNBvFMDk0gMbTkEAhXRmqkU+Mm/ohBTvtJkjkMIKI3SNNNh/SLzYkD76ybiwosruSO9euH
JUHyGkYkvLgOsUWuXsdb20fIPvUkwOzUEEi64wwxQpSoT688TIVjN0w4Tvhd3pEaJSNTJ4wZu6wy
uY62sa71LSkWtx/MnN/5TEPNPIIsPIekOFAnwu++T8QL1I4ZxuazJd+ykMOJq4KeWD9HNRwjME3s
QSlCsDeVCDcaAth/eitmvPjYIxxCzswPkeUBUohTnHNlu3r2JKaFvcwZVDDrQHlXdmNqK2gw5/OU
s5942PUbR+Q8dEqBaZ/r2A/fM0+bX0HcKl4qSC/Efuny4OcwANtWuWRuP5NatzhNBCoTNOJul0Jb
VplJyDucGchACOb+1MUwvZBpZHcpZpM/MXCSP2zNl9IuSMHCjeXuJoXTo+zA8zikwUJ2fUcJxnqT
e29rZVD/hTVettDtY3JdyAwIjHpNuVMQIano8aopPUNGEHRV0Wb1y5DkEG2lqRwPXkb+t+pROCTr
mH1QCzKf6xaJIOMm726lxWGqI2JLDRH+b9nQ9ofKTP41834FdWxhNxrS+9Lwen3r1og/z4tALZt1
/AaJTvl2DmCIwJJiFe0xyLr6BkKmcRfrvN4vfBgPwM4ud1IksHdJ1R0zTtFdwzJxMzHQnVA0jec4
6MNfOMHG3Wi0OnGerKeoC9dzYov5UgDt95GMsOaXWHL4QzKEDgHTkNLd9qbzoE6zRMFCMvb9E1lx
gCJCIarifhJ3LQq/28Xl04HGSlxWg9K4jEAO+L3iGJeV7FdxvO4jd75hYzWHqjstYwT3VNanFx+2
wS7S3INdG0TPkYzUvQnoiDq9aA9SdvOjyrJRllMQ9j+JXXHrtyTYjhB4bHiG/yEcYqwSFkI8HD/0
cTXQOxVMx9AAEnYOE15XqckaSIcsInlzZCA11K7fKlmKqGqI0F84AuP7uo/JU++C5LTwetkiOGi5
mCnM9thDgXUKZdxSDukaPuvJ+wSQRGoJhPg0uycBMQ/o5QTYhLx7r+N5LeNwzuctiIfszLL1VfAG
mmixjN0RyebAQWQB93AxYEpXBXnEz5AqznbjwYzWD6sWwPiiaJ1i1H8acqgcyMXHtBH8vWFiTMq1
KMTF0FVBOTc4+QVvFNwtMwqVoZxW3I6lxvznGTRogF2w+jpnoqYXbHgSWubIKxNVH82uPaRisi/d
RGMsu30fHuMa0j70AvriSJBt0cDmJ17Y+kFbOOCMRp2K6icBli/oo9uCujq5SWzb3oV1z3ad9WoP
2834HkkSf5ImSPeQ+qzHkJgJPkHJPr3VYsZzzAlHwEQ/PPLCY7Cfk0Lh/MaR2SNpsXGvmKg2FvSp
Dq68BL0CKo8wB80ysZ82GlIEAyQ54qIUm8llxGrgV4J+60zhhso3tuCoTQdPGDyDSjBwBdW073qW
RncqcAXUGlCuRhss7RCsmsPxYsqRxwSRxvM166SjYXNaaAOPyKjT+EnNNQabbeFe6jbKnzGYwN1o
4nm+QWce7Ww39UAitiGpZDi0h8Hy4jU1XbadRIwmd4pQCmdT0fFt5n32zlOb8irLavvqYzJn0Fy2
08EKG50Xn6NUnYWrxIqwbx0Z+hu1jHpJiJ33QobqlPgWc7veshZtTLrKLx7O49GpkF2Wvk1eCa7u
Cx1DlKleznGFc7M4jLptJNw0ffwyGtqA7I702udegA6F2xs3p42QvAKfJ2hi+YzPC/FdR2UgXC7X
ng5PRgiLcoYFb0CB8B+D78lto1L3qUIrvpre4HyH9R4wAYRD3M29Wu5DbN7YFvpVlZR27s2Z0dr+
iKOufg5z092HcBXeIZ+MHIWZALUHac2ZKlUp2jkM3u256EDA9e0tIVf8nd3MV5yD7LAybGBPO1E5
663PcpiKlBA/F4tCJ4bs9gbx9cFdl/bZOXEBtqbO0vVWBwM5sXkM9kKv8x3pZP8QGAc+ORyO2Piy
Bo5e4za1DuPbmLrheexN/7KGJoCmWXn500+sQ88Wmxl2wJbtglyJvgrngO5zTlLccnU2RxudDebJ
h4nf2TzsXtLGsLNNrT43Jhl2kcKjshQkPKF+jcJSpSzaoKcKY+yqYZBVo6+v3YYDGxZxMOi6JD72
GPTVujfZE9eMB6Uizfzc6zh9GzRJ97gZxle6UHWYFldJsc5Ya7e8/sl8TcitXmgmb1vewMc3z6jQ
F9W+i2FV27oww6YWmL/gh38VT1t8MOWkUo+bL+XZ1STp0+F2jRCFu2F+9d22L+iICTXD43fsJfy5
ZduzRYCYed3AiySe9hNMx+dR0/bTGFgvYT+BByxN0C/C5YTLbha8LcUIFCf8/epbRmO/wxU/v6Ai
wHMviuTHoFAiIpbDCY4bMbwOZtqO3KqI49CL9DSWIxqtSjRJfWGgCR877k01BBaUGhH0F7ugp0NX
CDlqJ9Zl2YEDJb9TmKH3Hbf2Bb0ZPJATllNbNPxxNebLeIwLNMwLD91pTgh6XXz+X6NKs0vC4GFl
bYG5zFRMz36EsaacFtK95tgPUhyc6LBLIWv1kBdozOs0mB6KUaqvcA0F+GDt+i7m0b1REQJqN5NO
I7NptfdZ0SFzlLgasuqGbdamTh4MMeGO1rw+rUEGvTJcrmKLKf747HHVtKXNNT+EvaBHTcLxi06c
/6JLHont0Hugu9KlPmkzDZ8uqMXOkqH+hnzDIu1gsg2pVJMNK46/cUJ3PuLYiRYdslLUrdjoQcUP
MuvlFqXvhLSCPqAcnUFvdlxT/yICMOcqJPcsiFtzFmbfsJ6g5o1sDmOKz7oDGUMctjrvH4d8yCs9
ZAOiRrn6kE0+fqwyWm6SdPW3AZzvZ9neF6tsbxqV+Bes9iKYUln8ntd+eYVLKq0WTLJ+rTVzNyPe
+p897qqbKLGWYwYEh2qZeNXcwEYQ3HvDA0wQicYvBf3yJDqNE4Xb0RzJ2Lv7ujbdbWyWyEHiLfVU
1XMNj7wMivipKQbvoTcfINXslJq2aUH6zzTMxyNMTfKQNbO97pmL3TQrfcHzJPIS/GTIPnwXD7Ia
3NocYlwJO7w48DSgmlqiLc5/cgzAzn3H/x6QUJjFy0mO6rSKUe7xMfV3BLMrsHFCh0GDnX8B/tzc
m5iQqYqzNvqKdMq3sBLWdzmd8CTkwhevnufqZYHb+zmoB/HNSexgAM+Shxo3x2NGJbQmgwurzIbB
faomzLO7cXoc5FBEJWW5exUqYfvWwAEmYfHe04QVu2xY0qcaCN6qYB7y3MRGe40h41XXIWE+BoMX
7f3o2J3UKRZFq6cfecNzTGLSxF/muAueAhix31g7s6RKTGQP9RREJw9348mEifxI4wEsp5ZFKPuT
7PoGEZLWkNUkoNslFGkJurXX7tJ168mRGCeTp8UJcqQ52BRqXa9d+yBKHPHmaZonAcNFGMAC2o+w
zJYjBhuImI8SfYh9Ti6dVX4f5rn8yFlLIHdxCFGWSbDrmzU7TWLtD8ZmNfSZfnBwkwBN5Gp0zRab
kItJUv84s+vrNxSr2sPgDfMJQeH/axJTANgreqbjuDTpz34q+HkKKV4Jzi1a0kkB28PQAX3MGeSh
m8Vncj6MTUBhES7oCh9DMphtXgz4OS0y3IcuZSgruURa48gxmMtRM+7Al0NyRVr0wyuU7FOFsXlw
th1pDuFMcflw7CKZGEb4cNqc/Q4FQwUnsT/56LoxfwBxZypDFqngHEraQPzkocS3fLa3rg5HVwVz
0pwXnF5redU5TFBQtAWkZIF3EO8CZNZsiomSH1B40Q2PVgDb4XEJq3giwWfUdupR4UP+gYD6gj0O
UU/iMhtAfN7g3FcPVzjHSyoUBFLOZNNHMYfyQjKBaMMUNdHF5GSFwyiDACryE2yF0IA9LFNkKmjr
zM3KZoUzu5v7HEPcduFVQYb1XmCScsp9ltxm+YL0YI43jOB3VUnmoM1KGnNOAGbdxx3L3uFtQcWz
JBwzwaDpBTa3QCkkgZ0O7WTg3mnaAIOqXK13lNvpZx9JzDNAzdCvwqfdboHSbbPyKH4PHSQV5RwZ
sgmmLNmvhU6OIYViqoy5jmhZ6GDKt9rTwMJBruE65N7dEuwG4DmffHYUcx1/R13MfhNky++bdUq2
/dySncOAqCupAtQcJQhi6FJ5pa1nXaKqpI9DtnPDIHczwAqP6CDdboRUpQrTznyGwDw81gR/FZhx
1kd4LfUuXrLk0WF08ALhp8ZgDcBRJKnbrU8puwtC1h9awdVhlprsYKdhN6G08tBB5PcG/Er9lBgj
N53q7McUR+sJyF55omPWdVUX6LSCGUPcYwfpnxWmiRhbJDBz0zmYkdmzgoEAhSOqJSodRMex8gcV
Sd1sTb00B6W69B6rRMgbOZBXn0tDERkzdOpFrSTYEROQb24pgg5yvdxmC4e50SXxUWmFQ9Bz3OQS
88m2KoI232JzYk/9LPPj1M7wXk8AsN8EK7lK6zE30WGTH3Bc4OUaY5QULICOsmcuRzGxTrt2SALg
IXqGzUerfsQ9rP7Xh3OLnmq9zWXTXjBKy5/hvAwe63yeH9Y2Cm9bfHgnDfnH09xgfl/GJDOw++Cq
MbtikinM4OhuS79yWo1JANsYb4b4sYtNuKkjlvzUWi+V0FP4kiZzgdsF4+UOsvkdutn5vKxLAkOc
X0ag3AvAnICRuTq5cDubuuG/sJzE0LWJmxyGqmJimw7h3Q/Ci/WyujT+mXFQXlohJ2hNWJ89hnOE
YYoIOT1ifhDeJ7yT92bK+1vMEPRtCy3NUnnReeDrp2zb4E9WSICaqy6d0xeISOUH4hLWpgyygWFT
FnSQdw8qegHiH8M7KH2qWIruG9jD9GbFHVexNUB0+hIjoHXpx195ovvryqbfcIkFAgcq4pSgnAFm
3w+3sVj8RoMkce89U/cWwSa/ozHyzybsVJV1LPabLAZDtm+GfhekBqUIjwTZUrDRNg2Ee48SI5vK
EQ7YCzAm2whzWhiSekNL6ZLgDCoC0lpbX7BzgpN+7+ouv+/HKTpOmD+eRWLFObXTirxHAFV62rtj
yzPUksOqf9R0iD6wwOvurA3S07LW7Wnkpntp82E5LGxMbpqeQ5hYZ4y8JauN3vHHsK1NAG09uhBS
wiTTcAYOcbQhuW5+TLoRdx6fwllZzgAocHSL/G5/I3uIcqOBzM/rCO2lacBjk8Lqewwy87nMenDv
Nw47x7MVGXttG1ffjjXtgC+xQ/oE4Za9+BorCCzHa/0z9ehbSBgsT2FsYJuL05nFJWFx4koFpud1
TL7E8NE1k0IyYQ02iGk6PHocsuMrbTGBDzq6BprqnrKqxequ35JupafZBhLQQoY1ABeNONQZpFse
2N8tykz2C6CiAg05QLpvKc6BZ7i2KIKPVT9ieiz4cc1XtVtNFP3iQaxvhnYVz/maq7fZ5rB3j01u
MHMlYPesmGk/5Y4YCKkcRtXVIDX9ok0Nfyn1rb+LrWUI7JbEXVC182PGBjRT6HkQVjmtSfI5+oFt
ezZjbvCHouJ/xSX/J7pir/4bcYnm/wLw+uO3/82K9ZccEypo7AtUXHAqX9U9f5WVkOAvYRJR2AkK
CkdFCCb733UlMHBBDIRYFhDXQOcNr6LEv+lK0r+AWBBDlYBxKwALWfw/4nf9WRMbY9AFpQGAk1em
Av6if1I/0pgJinSHEi9M6W/oOT8uu2Tnb/8/dE5/0qv+25f6s4RljVAbX3djMEEVcF6RylVY1961
/zm79T99qT9JqtDaLxGSv/Cl+EEh7PuKvxy2QDHtgRMT/ykq4CrT/CcF6b99Y1ddxz/JVJE1MsIh
jm5w91d3F4UTZtj/R3b/H/TuP3+dHB87jOjQjeLR+devY/JsyLP2O4g85Ye4HoLtmpnpauZt0K6B
sALamvO3OI5JBnew1uEBCzNawfg7InkF4jPQJjDvbZik23gBvYoQXdxYfIPwWiXDeM5AiPxCKgh2
502dvcasnpH6iayYIrPzxuSJRf6PhppZoBMovKmvgIyB7HDPwWUxarZLTW1OUxFmGFu49NzC9r5D
mA1oNBNtMEuo05IBjrZbx7DYtNiWgDrG/A5vCWT9HAILLLlgA6chHsLI9g8W3c4Op1+6V76IfzfQ
/3yLRdkvc23VIKOBoZ4peBpw1SEbxk9lDXLPNndthHzkpH9O+6i5l4X/naYKjvIwmU5B79OTnxZz
Q8Zu3SPJ0t+oDNaOCMKY84LRPRrVaZFH/EvU4IcsmkvM4QnBitqdOOQyAA7BAn2JzBD0W7k06w8B
84R/iBYAdV8SeDfme6MCTIVhFRfT7ZU766qZjwVWpiPGU1tqkfQ7Yowdpi99WwzfBVxALUgkfOI7
K3TntkM8aC5K0AvlslW6D+Nt3M+jLnOF6/PY09AixAcaoKyavSPqHT85CzMysHMFxpmkWfdpS3CF
sJqsW9iBBhROGAnHpavH4RdpnTe7hJnoO2mvLmf8+HnzgBHMisiZolnR3qHexVhohMxmvpFRVCyb
gRlmb5xATuT92vSKoaHN5mcR0q5B4+QbvnVGNntvVojSQFORdvwKeQT2lcA47SIKABGcBslrLYxG
Yhe2HMnO8IyCWwDh/MY2wIgodoXmTeM378Z5x5uZhVUyKn2fTHBOz6ksvuncmFMMVdz2GklGSp1G
Mq1orLtbTMMlrDMqil9a6CRe0zoJMbFJO/WsyYo5CKqb5jWNDM+rNroaWgzg5Pd5BxMTjB5tF+Dj
Heq7Qi2AjfSK0ifpiL10M5TORxFFK7xhBWm3WM4sL7Ol6dnYjr1PhiGX0w/0ALQA+pG4QAttTLyd
Vtq9ZlizVv08Z+fei/C3aufll5aCvfTBvJyFbVAgxVh74rk3AqBBPh15H5ttHfi+2dZrNlY+rAkM
MbmKzh5G9pfGjEFWZtnSIfa8ALkLmoBm/QUtiD1mCid/6YOxVRgZ50jha5YcPQJm3e7HlCBRrbAr
UjAXNzymIyZs2ufQXa2RWcMNb0BcqxoF+bdISbAvkn49NAXyT1IJTlq5AB/9YyACPSzIVlDkJiS/
WwyIS0ssvC5T49qNb7IFLQvFTAB1bw6GWRsh4aGQ/UtA6v59yNvgYUhzj0kycUBdhM34ZIBthi0L
2piKezJXC18hO5kZFTdKuRnxTm2uv4qA9stGBEunSwz/18MidHbhskh/YPtG3mTEk3cgMDIQ/zre
3GFTQ3fX6g2RjCY5pL7TxxX48X3WmOYVGzjyFP3B1UhY7X+PTTSgdu7INogwZd0GbFrNpg4WuFGz
kbmrW0eDrZU3k91D5lA/Bb3tP124FJ9tW4NZg8vbYvgSDT+hpVnuJSZBRUkhs7sdmHKbxTZ602cK
cPpUJw8pXuqzpllyUCFGNw0PggdP8rYawdc6LNdl82JCt3UoU8+DpOOZoc79la0pP0OYNfyiwiQP
VhExf2eS2ns6Zcu5aUd6t/QCEJJshHYokvxuyH28bek6/e4mZh54PmDjDaXXbqzr5cujRNjPphv3
M2uTPXKuoqfUxsUxwjhnZxwyzsosHIHoM1CMof3Jn8Za129eZ/Oj5CtPcfiy+FRjZfE0Q6jwTmIJ
uVOYNFvnYQkerY7uApuw09pE0VkDmneLDMUCeaCAvfUyso8ytvJ2jV3/Y1LFZ4IXGbHzBPX7giSr
I8Y5A4bPIKMAeWBjgLMj2VV6zSB7m+Dv0KWHDuR5QHRcubZX/8OQxHcNMKPPcZuwoMK2zty2jZ5x
SBgQ6CkQZ2AskkBvwkRMZzREuLlVbJdN0mUNJsND2+0lvsBmqd2yRZBC88ZVjuFBBqXgLsErcnA2
j2GKg27uILi8wUicbplT7DYZesi3DDModVCPHGnHYTiHD6miUEv2e4KEvjM4UVOpoqa4oSFIGwsA
jIiRsdP8k9Vjh1FgV5h3hVUpqDNoZekwARiNtcPalzWIag9E0uEFuzEAPRAAd1IrUPQlD8n4Nix1
eqBg0R9CLIQeEghIQHUEOCOfUnHnMM/aM1MHm0bHDWAq2Rc2Y+QQ2KD4gRF1XwOZGrb7dSTI4cJz
j3A5mly5N0485sM0wgTHo6gs4NYwJZcjgi9VLvHrQf04BgyMErzKp9hxdMx84OdaMHPxOndplVCY
lzC0UAT7dUZ/L+iMIV/jNr3RIQ720syuAfoiGPHxQGyIHT5mvQP+Rn5OsL1Ao/pqRt8cimFEA2fD
dPyqG1mQA+E1UKz/29dM65VNXEBi/f9ua/bzz6/fQs/973/GTFz/zF97G5JC/v6PPiSClPLvzQ1+
6a94B/RCaZpi+/GP5ib9C8o3dC848NI/pPZ/b25C+per2Ssq4gQTCcQrZP8jzsS/tgFI1MrQYF/j
RlA0h4ia/rOgXIRYWcV8gvulZPBWcOh+NtOpQRBv+yHf/ulnc//XOvyfHdXRv8rX//hq0K/DRxZf
DZNJ9qevhplpI8IoHzfRfrpZT+kpr6YNP8z7axDtvPHb4dzd6Bu/BS1y/x9dJP/Xrw6aM7h56A3w
0/3X5sB2gYG755qigOzd6T48AGd7HJ+HPb3/77/P8I8IiH/0IX/7Rq8CXESUw7ZZ/Mkfg0XfsLC0
GDfQbFYKC4YM7tdepm9gPW+zpEFqZLcjc7QXDTtZCpEpnfa6Sw595LAfPvrhQhdzxOlRYYDzu64h
msHSq+xJhEl50b6blFVxsDwLER1HZg9m0B7RpPapsfENRvZbEf9OAF26bn4ifcZ2EZruGx7L0qzf
MUt3pn9bzHeRX9Z2KHHIbvPuPGKJRiXQeNAGOP04jq+1Nqicn1v7Cr5zGSHYPYHkGXIWhFRj39CW
csQMp3hOFij4vNwOEEHV4SWaDzhYq8KcYwlDNEBZM3hBzmBHbH8bduH0DtZuiD8hPSffbf0uOcZ8
BJV89xMhepvsv0g7r93IkW3bfhEBevOaNOmkTHmV9EKUTNF7z68/g3UO0FJ2Qtm4923vQkORJIPB
iLXmHLMp7ARkqkiXLBz4/FRXFh0RBBXtECFNoVkbP1Dychv5M41DtjkAFqLHYDHN+Y9iVLnVVOD2
FI9q8E4u5aqdH+ZqLbLHLWMNTNBaJfvRl3W7Nu9bdVfWz6WPxKsNPTS3yGhf+5iqLXWwbIVx3rKm
fUlSWhTQtAvgT6GSQVuM/G0Dc2ljBfcDCI+2izy+P6taUh0paF9keHt9cZ0F0Pj8224E4HvoENKy
MQhSze6nrR6Za2RCV2FAEGV3JVKwqrM/kUpb9lCkr5ZmgD2snbLbINFyAukjmYujWlFJzPB6jHbL
B0iQCpRNhk0+JLmen36herGFTCzj88tHKQlQ9Q4fI3Slsn8RpLWVXWlU5aPDhSm/zOifZvzJq62O
6MSAmTUkCSge7KeN3IJLSH9XnrDV+Ef1EHiXXIMnWSX/95r9TTfUyEzHx/f9jaaih+sAZa0DoXJw
mztpXz5362Tdp85K2i3BmLEburDZ7G7VrbC828nK2mofP1/72Z9BwUnnhV+cqqdmwmiOEr9cFtHg
9xIBMHuaV7j5tjksYAzLphd1U10RELdPtpJL4Cgx7oFzMcvh3BOQkblokgRYFHjR95uh6vpEr1Bk
cY2XyrxmZ8G4qgV/FaMFnhvZHokAntvIC5MZWje1WkUCYUmMTfSBHPFSyeevK/h0Rnz9PSfFrNRo
RiOz+D1xTcc4bth+4sc1rN+Jtc81CsQJpZH6Maxqu5vUnSU/SNSbsym/i5BnrIbcX+djv1VnZf/S
KOkjwtXokrHwu59omUCWDDOVgpGMnQkr4/d7Nlaj0rJWE0zojo78lDvVdf6c/gbVTza4f5j2FwPR
v1MD/m9EvgogPmSDesDJiMJoyAXKsw5jbXZoH9TKbg6cXZ1yT/1JW+W/kxuEM6/IrfGwXZiny9/+
/kTIMjN0nd4VJVNwjd+vNkN338RQQ/kA0lsnhq6yo129V5xq7b+oW1Aqv1Qv8/yDeT3sMye/Dt1L
cJzvhcC/l89tpjYrI47AsncyKfKhm4NAmekR7ADG/cUKhZt6fWkY+eylWjxfApokkuJOLhXnA35A
jUutHQxDhLfBaz50h4rkUMHu7eDG3Ea2vopuODPY+bW8D7z/h/0Gt/vLb1hcdF+KntrsY1az+A3q
WiJqsFmb22Qr7P7D1Z74cf8uhMvtXKrdqsa28GRrU+BG0MW8aJwW3nkd0caAe2f4f2L02X5OrS9b
6XxJmjLwMPOIEPjVYmEgqruopYv7RpPVRrqKkYZEOMV01e7T7NgYYIQiwq3GlYC78R04JBiFx5pk
aDAkW2lOjqZcoukr74rApOPjduwD4i5mw6Ds6ll1cfWgSSUaa4DxmXR8hLWtZLziL3nGRQqfUmz2
3SRt0opvRIJqRJk2rUZttc/sCiCJH7fr2E+f4ln/iCL5ZUo8zZf3PZhNn26TOhd39NKOlDFWzcCJ
F9Z/O0tIQHv2OcZuaj7VgbQ7ibM4cQ59Tc53LrCBoiFpGLYkoQvNm52swwwQUDQlKtoMEsaRDGZi
dUTdjGjitx/hQk9URwc1SAd4FRihU9BflDjdFvKegtpqmn9lPk389qjrB3gxR4vMA6k/sCfAzvcE
12yK9wjCYmXT+Wx3+eAP6RMZl46eUV+gUoPK1hPgG6nylV5/JlOPVAUtPY3n8CALH1n6Vikfhhit
hOb3kK4BENjZ+BCK204bVmNQu6gEuV03RYUhpehWwDAppaFiyk27yWgcW/MKScY+6FQPQYKbCZYD
CJ4dGzsX6keJCvtzYidIY1b0G7DA4bWPyEnsso1gBE6WCBSFyrWs/anb4tCM2E1Fztfte6Ggwu3y
ZDlzuuE4HWnxsY+J11lgSosrhWXcOqahOWznWKg5zZcOk7l2dVrjaTDcG0W+idroFQH1FrLRKknu
wiJ4GOUBhT/34KY0b8RC+j0Ee9yl9qQGXqBQIEigEmfli9i1BzXs35vc32iRsu75E0DRt23PDZmf
DG6uKvHFmwBzTs127qVdQXb4z2vrvz++NK9Yz0F8s+AYS9TM13e9FYFBTENGL4DiaeAvWGcT3M18
9/MwfxlQJ0v4t3FO1rWiHRD5NIyz9G0amw3gcF3dSfAAscUnNspupvq6Ush11P6oK1ivbDYayYbU
n73JFzZ95y+aE6rEdgMn8MlFJwWhiFPFj8nLY2Q94Z6K+wtgA+nfhzZuLIdFTAMyMWMLDf3rjY3G
McD9xBiFCcVUtLX0xcSi0uLYC1nNMMOtNPNRMJ5/vtFnNgZsozingoZQDfKxvg8bVNgMiaiidQSd
KIiu5vHl5wFO2op/v4RfR/h74V++DjDLxSCopZacvQV5Abb8Nt+InuLy2V3/PNbZiyEGC288wedU
Fb5fTOsTPyMHZee0CoDk8jZsP34eYLkbp7OSvOdlhCXg/DTuWcOBjlkkah2BlKOxvY+Yl6VeIB5n
UigcdXQnkx9/HvNvaeJ0UIAXgAXYxUnQVb5fVSo3sagtu+7eE951u1pHj42XrIXHJUsbQttLuJ4u
H+2XF+x0VAoI5Kdg5l4irr+P2ktTFAjLR733JE+EBP8Ze5aLH9kVndiNnMKJPFI1j5d2NOduMeHd
lrxsaCz+1/dxVfpmAuwZRDRR4eFmOkzajA5UvqqMyaYQgRDf96w6vPBkz00dcqvYr6pAhv7FZ6xn
Xm9DAM3IudmO8ZPM8f/nCMsv+PIeANstkrBQOmfq7wJ0Nfnbz/MEEvmZR/b1Gk4eWS3G1iwQ2un0
xjbULAfVmicIuZdPBPdYcHkBFbt1qG0FTbKpv3tSmDtagKXVVDHbZXigwh1Zyo9Dgumnhdomxxtp
4BM+VfRhO1eKaq8uKqdvHvPsD9Rgva7vZawt3Txt4+5BYidkhCru8A90S05dUxOixFsmk8vXia4H
CE9l9gLWMriLV4b6SUaTk6LglH0LKGa09gv/ypLu9BofJFlL09h/hqqyr9I/1apuf1VV4qKJWIc6
XS7zOZgMO684c+MsFcLgOhswR5V/hojKQ/UR+cPtpImO2iGEkvgvAXRng7+StDutaW3MY+zuDIol
GSrklvQrXORp0N8Q6IDeVrpOh7/OKE9baMpd29lNobmIAH/hO1jj1dyTqXA9meZNg5p/oqA+phMs
6ehAAcsVcOwWcznbfuy/hQM5Q4AGB6XeFnemklX2AEq5zaxdWuVowVKnrHXkWbKb5Ti0y/QJjeI1
JBjEieDjUG1RJucGkdwl1Ju4rneFJTE+kndJd2vutShTwsnwqSpmuqgr79P+MIqImNjPmTm9Vqyq
ox3GFjUa0RVIt1BVKlZkxxCy5UZRalf6HtuOW2Q6ftEMIuMh0MS1GP3S2smrksDRSsnWQ/N5LIUr
q0vuZ1/g/0/H/N3AfvVrrHpby8uVNdOokC27mpCPWILTtxFXwhk3n+/6kXAsxS1H6FOT5BrRg1z0
n3mKGTwK6dxJN1Gb3PSt7rG5wQ0FMA0URAfrex5ae5xE7mEvXhmFtlak9r6r3sgNWLcxLHBLvElD
DGBmujbYUAUpcy19K2mkCzrBVxIn8gwb1GNfS3YnUI8j/VKxEJ1UopN29b6ufwdKupr0p8HK7hBO
e8kcHxuUx3nPaSqOHL2/Dyd/24m0WANBdoXQ3DWN5dE0QxCM0C2ZtiNA4Tw/driEmZCGLQp8yQ1r
N6t/zOFhDgyvNfSVpsBqjKkE+yabZSYVtTayM1yqaShZW5d18Q4VKi9tcxunMi4Q7DlZv+2Gxg6t
ftumEpEkv/L4s2gzO0yPUmYQkYW9ZLqn9YeigA1rgXqZ7j/5x25NNpckP3bx3VDdwRxxenYVhZJu
ta65z5RkPaLQ7LR6tagHS3jzlHqv2eGuUN5fKUbrNXljC3Rsp4rqE1lV4fRezvlqnh/l9DfddFuD
3t7qTyJqkjamzFh6ZdraLUNZ6nNf/xpQiKqWi/RRWmExugmT4kWWKK3SYB8E4U1pPyveAiWqDsP0
G3fpoVdogCXqDQvRtoVjU5WvhRpCNRMcXOyvhLCsygrBbJdtrU5xh/i1N0F54vdW0HPOMYcFFJ+p
uA3n9k9pveKpcVDxrbOYSAMgIJE2e2N3k2NMwTP0p5wHast/jGZ2RKzK2YyEvuBUkkXGVRsVmDei
K324yyW6UjQRfMnNqhYRhnRbJeZWlO7ohjrIqN1IsNzWkDcVNudVE1+3inDMs+aY4YuXp7eyEO/Q
hDiQSFZkCTpGSYibFT6MYnTEATM7o0nua4RaWuN4N0ovYiluwa9QOK+YybdybXndLOMOCq9F61cR
WmvwF1uRExmqXMpe+W4u3gPkIEOLjjedtzgSXU5xm5Z6uJQ7WXk1t78NcVuUz20d3gxlh8ThLucI
5Ie9Iwyelfg0Id/EBvew9UuW0ER0LNjT3aAJdjgCyhCvFyda2xwaXou0vQnJkFKUR0hZ90nxNll3
avukBQVcoTeN+jS9yQ0aWUeYOqSVR8mI7FgMPcMieDAsnL4fSXRCEjnnvwhZczitehKKzgj5R3o9
J/zydj3U0o5knXWsi5St82hlxgiH5dhB7FJVH7peboj129U971/g33Qq5wD9Zs4eqsHchf2jIXAA
z966ZEL+iVBewziRxG7a3SQNc6zc9fIxrbqXJiiu8/I9iLA91qz7I+xsTGvjIt7uxl1W3FZYqMBu
Hoy6hQSQX4GPXnj4Tgh8v8aliIpkVyukg+g3cCw3MWCJZpSh7y/+CUjfHT2fWbaDBdVax5atIasu
6ZMqXY4GKN61VeaiyyrwS1UbKYrfZWJCbG2Ynhptq3Yfo9LbkEWjVWemy62gUEAXY5yhAQbrTJAO
6Rw8NCpJADJq4rp/KpHEBAatmS5wsZqtlBxTAKuLuCTREWMiWn9UWAok5PJCd59Cqmwr/T3Tto0q
78r42uoeVe1PVvdH4AggW59k9U6brtLmd1ESaiaOblbmruCHLmAL5oFGa1YnJllesgRtzdcfxsCC
tFvbvaSBwwhtM2Jx7+SrIHwd/vZ2782W6I+eEyveyU3ahNeynNu+NLtzMtGGFvgWGLvMkK74E7cw
VNGeQSYukZEvFR+rWzWT9aJ174QAOmgcVxkdDhVAU9MPd51ZrwGBOKj9dloZXiVNca+1tCDY7ZlI
mqtg3E0wIFr6LD6J2F1tPQ3asFGTwZmRMulijD/5NlOTtVVRVImH9ezH7G4KNhtbWdIwoaZX9TS4
QGK8gqVBkfoVeRFWcdOxnlRWDHQCD2R8rLNnvcNRGH0IurqKw8+M1kzUCV4d6ke9jm4HvXbjEKGZ
rF6NOn0fVF8BYXj1RIkbGbWv83WOHlXqI/rYbRLsKyF3Iedx69XsGW3C9G+2IXUitUR8M94h6ly1
JSdkcVoH7Z9WeJJlbPmScrCKClvfjRZ/iPxC/E4bjGWeVU77uRMOfkuhgwW3hTlhJRjSWoIzfeFO
wiBDbCXUnXQfoZcSrHHT5MJbVr93nYB2YNjGrNq6fJDDGVPjzrQoOYbZMcBYWaj+kZQt2SaGjaKH
YH3Ow2RwVdca1Q+DfaBZenXZvAhBMtlT3R5ylF6EL8l0/azml24QyyJMzBR4kQpeRBWuQBBUhg0o
Zx+Io1eWHeBh7oBgbvOmw7w4I0B7VVsFj+1V0jNTxBar1aXE8zOVSZSM1AZE4IQ6EL+TgoVqKR3N
YAq+IX0qnAxAHbfZLnuUDpq2V/4orrjRL5Qlzp1Zvgx5ehoF/0aIQSd3xL5+aP7zILUXCumXLuoU
NTcoStfi0uZE8UvfdWskgXa7Mo+ylzk1uuDuwnh/Kaenh84lqEJcsHawek6aBjoetDqW09bxx8hb
9u2Z9oqig1klHwmdIUQlP/DPbIxmt0xClCBEAnY9wkPSWKBvhJK0KsdDisDezGe7kTu+iPptVFqu
DNpiSgao0WxfpMlWOpLpG6RwBnveJj12UrRF3LMWQ4HMoNgm2zBb0cHGTdC+qAKEMkuxcYU+jaW0
JojWGQxAAmBYmpQ8FglLhZHULsFoOLzVC3WNE6z//5a9afuRskIg3hJV9/3sCERMTAejoewNNlRy
sKw/83Y61rrwwt2laXXmqZMm/s9o5lKq+nJS5W3GGaQyWrwlPcKZn5U7ofMiG/AlszjTri/1N/99
5mdAE6e7+Dca/rS9OWJbNER1bv4W+3Kv3yh/ZdPd5ucT8rlOnaWjltbgesKdO22WZJWgmGhBCbpx
B9fw6q1BIupN9yQ5kRs8jvveruhRr7JteQcEsb0jjd75+Secq6qIlBEpq5iIYU5XiVjK1ULVArzx
Qbvv5w8FfjzuECmc1q35+fNY55aHr2OdtmW6WAmiZSwtbWysa3pwQf6x1BNO31aRJhcQfwJNlNMS
ESIrGG+IyJxcAmRb5nbfRYRKVRdWhbMVxK+rwknlhH3ikPUalZOu5ZjOYU9HgCvua/moufp0v3D/
tZpkBtLWfr6D/56XrOlflqOTgorUTYDdmoY+4s7cKZt233nWTr6YDXISa/G/JVKT+IdFLgQn/BT+
jFdKJ3VXXPqVIvKSVWgnO7KAYZqsJDvcZF5+Pb/8fGnnakVfhtRO3nHC6iAeFQxZsrul6Yybj60c
XusL36iTkJB/XdupU0Gdx0TPez5S0VN7JbqhTfSigxD1KO2wybrsCy4qBM5N/K/XJn9fv8JYT8ET
MKRM1ntdmm4wXgrxuTTEyYcKUkCmkouAlKs1ySNL7+HrPf78hM69XV+uQj95QoYhZpQ/xw7C50GR
H02UN3J4/HmMs6/W10FOtBQt4mk9HxjEkls7b15V876AE2/6PCHpKZR/ZUm/yqlyh+igLox9pnVN
IQNDE3gxVg/l5O0iX6Ho/LltnPF99tqbam06jeMfNXjHiUOux6Xxlht2ulx9He+ki+NXKakPDZuL
4LAod/oNIqE1fKeL25gzn2vr25Wd7AV1BbAmjlL4llfsCzb9BpGDR87RCizZxes6t0jBjTZNAzMY
TqCTqehPWUINi9sIo3ELJ2O9BBhd7r2fmY4yFXn2uEQn4EU7uXsx7JZm1srWARe0qovPqRM3eRZd
AO6e2XtQ+V9SQMEsWxrupu/vbh0bRi8ss54udrRKNouQoXtZ3GGKK+/J2LswK0z1zLSQVQu1HWs9
V3a6ixbUYpIbERUXApxDQzBiTx8/qagjDbEt6J84iVciWFpdRLVu3o7am18In71RkwvZOpEQU/YZ
6Tap4BZiL6/YXxJ+hSAST2ovrlRQBUi8bcCUSvFYlAexexXNe5OTm5xuq6jc14bl9MJ8V1OwkaBx
DdF9MiHfQGI/+0cYXap62yLjE5PM9dNd2vQoEQe7q3QHOh+LwkOSPuuRtcrHlPKWtSCgbtNRfGqT
6XpxM4uBhF5CXtUycYAt2w3qcyshzjwQwx6KBY0utgFbBYqRLPp3FhHcOlW8sL6t4TDMHGX0wbpJ
IU9G2rQz9Gbty68NxFSJJORqGl+zAHYk8ROD9jrCfKtCbV+D5whNmmR+iswyIdhXcFpABFIaExzC
Qbsj/YU6bbUErCikjuIrwdmi240WHXX+gFCqe1P1bXB7YApCQdrqdJxH68EPCUQyuQd1uiZK1aEY
2KTpTRNTV5Ux+olC92EoFIh8JQPSKG+7ft4RTrNawHCKMK4I02um94InPGnNCxCDPULxTyMdicjQ
i1VH/QWAoo0tHB5lsi71d3VOIRCqqh1SAzXUZI+bf5+W+8x44MrhzVDB5U5oaBnMV7P27Sz6SOPJ
yXPTW7Ixg7xd1YrOidbvdu08XA2G/2CqgpvVV3P3J5tvVDlxYorxkHrIvFecXlXwKgl7f3xRCNw0
MgM0kUFpLNvX4megEVYyWGu96tzCx4Awgf/MqPyv2trfStFM4Xa8GslOLdpfE2eiYtxEFN8KGYIj
FMsqqX5phfBuQNOV29dJClxTzLxRlLatsDNLAowmldr3vDUrzdMpcA36SDNmD690rfn5ikkO+0pz
6jhcV/6dOGtoKWDQaSQ735HthDXnGXzayi8bR1CuwyIFF6M5bVsDQcHFLd4r1kun/L2Qymem+PJO
Ai+j64+L8CQq6nVFvGugG0xc5SAQJi/UWEpC6aruCOANEfv26VZsx/XQGIj78JJY803VSU9K/ygZ
0m0WZZ9+gjFaSR1wQt5ADEYQ/KlpTgB8tFNN2o7l6GQZmJzUVJ+76q4ojlJYH+OGb5DV25Az8Qh2
q5TyWj18JKBiW1K+Rdx7Y4vydey8dD76VuiK06FL5vs6zW2hVx9G7TGiaIqtg8RM7FtAHUs1XEe1
QYFvmt1MLPaB+hwaxySc0MKQBZohZkoERxhrHFq+YvvRTS9E7HcTwrBrh1LzQ6MoD9OouFKXejHN
EDGTd4OcebV5Gxm8DeNnWf/SxHuxKvalSZg4U1iHErdYv0aj2ocqVT/ppWpEoltVV+pjLyZhG4St
beh3AqxY2vQbP78KULTIEz0hyAxijiC4f7fGp4RAhzh8bUuXKvhUl1dBTtItqAgIiiA7RyCvhYNm
RqEIjX+UEna3L8PX2bxVpY9RP2Y83YKqWTqoJJ5XNNp+KwJvfh24mclS2kar2KhdP39rphlaROVJ
Sk0jdlcVoLEK0ekUbqf21gNca31z3fUjVcq3kkWyCx7q+LbMn5WcMIiGjGTpT6/2W6W8n9BKpeDw
YzRUlljZqWls4vh5KO5os6xAJtKve1Wmj77nIqznqHkNQLy3yZ8IKRb9RAIl0uZuLivbCG6gMK4S
ZT9XoMEnc2uJlNXJDdGylTLoNJxCu+fXwOO2yYXfaKJGbnvltKHqlSjAyM46YLm1c2JkykpxhEIj
cJ1VnQUTb81qCW0XRhpXlUVZPbhF28i0eZ/qPxL8yEEPN4XMvFUe/T69mQi4anC/5HryKGvggcAK
J0XtiVzHIg5XIB3OXAh1crWFzYwwrco9HyOfVdT2nLS7OrPWAqylpGT1gD3q0+mvAI7lFErH8WrI
hBtoNru4vu975YAY7xjUoScq91ZApy+1JeslNEg+HurNoNVv+F6pkz5H/mbmDw7Re9PXO4V1ZcJi
7U/IPrHyVsaC6AJimQ/YnDSVyv/vrgVLoTxa+X7shV0JHKtEza3jhwV358BCvWY52wlj9xEo6h1m
O3MlNyM8bgENHTVaOJqJbIYwHsR7TIVrRavWRseniTZjoDZup/42zcfY2LY4uBLkcgQO2LrxGlfk
A1fJldXOONAgk7c1n5/BCYIXoWxccyJpqLv2c15ksaO7MVByVs0HpcRkda2TwaVgkEv0er18xEhf
2QpLVfYqNp/UYj+QQhxbd7K5yemuJHX/nhgEdVeKF/cP7HtXfDDdIOyhNPwKBiDzTESNNS3is27E
LIeF5DbhnsfnmOUx6I3rFFW9nK1FA9vd9CYjOQlyRNeKRmm1gRfHkm+CoQrH68QwNwGt2KB7iQu4
WTPEJQvzcWLSC+45pu+Vjp6kReRp/2QF6MVBCI4f6mxuhiJZL7dHLXo7zhBHlqmj+ik032Q/NxPO
b1KKM9kNKJ53vhfCCcqjFyHaddVzQUd+VPcG7JR6B5lxJRabJu09KnrbcJhWRRC6o3oXagexeehw
T8JcXRnhs8EPsdLAacsaQ+FGFkEI+bfz/DaMIQKG9zrzV/r8VPwt8T/7KPcwJa9kvBDdQqTOHwLh
pZA+m/m+5CPLzVt1dI9KOliU6rsF1leFCEX/9A2rebE2rLvJbEBRfoo0HGaFL3Z2w4YH0xqda6Vw
VVo1c82WrQgeTcqE8xy4MW7iIfRXHI6D+XXpsxqz7EzqkznfVePOVK6KhNBaabpu/SWEr3YiSz3k
rbUOUhIQptFJJH3VqAuO1IRi2pDr5q/M6qpEnI79g5i+z6gbtqZxu7Q2m8GH10QzN9XJP/pD+WOF
yJkloLblJHWaiHCEolyX9GsaSPBSi/PB2kjja5E+GlBJkixYo52jQ1w/KwFLcTa7kUlrPL2XoieQ
vquedhFUGtpwpY/4IyI/vtxgLtz4QGNjI98ayjOYyZUvICDwX1sK9nJQQ4wkcpOE6H645UsS9Qe1
fPH5NRRgFj8y8JT41qDeNMLs6mrV1cbrMmcXJL728n0U/CK8EH9M5mYdZVexd9uIn8JcAhvEVuw9
AYbtW9dyULlFN7gKRkt9SDYzUBxjwIzSXQuQLq24YTcMWFVLwOQu73TjAYd2dRJ8pzvmjkrzFLiJ
Vye/G1ZsPMbsG6JVOT1brJSRFAFdRC6qlNdtHLmNWnkt01XuP2PUo1GCeaIPnHQS2RZgwl+EXfl6
thK6j/VNncieYiV2mOX7KX4pEont4Hvki1eCHv0WrcELlbuMRgwhguC2dGfsMluLM7c0/1w4PZ87
tmhAQSz0LktEyslByahjXZt1vUVgrnn5MbPZQt/qlIMvxpIudcKTc7P8daSTOqJRmnknF6jqGqTl
JLXvgqdyC1fYTo+hI37w71uWHrqXgedfOJ2dOdvKBrVSDM+GjL/w5Gzb5SKC7Rx14nK2BXtOOG+z
bS/yNM5UZb8Nc1Jg9H3QVz3ONCg8vBdMYqQifMoUNuR+J18qZy4/+uR+fpPLLxf9pbxetNXMMZvv
bUMV2tzpNjlPN9hx14qrvv2HasSZk/vX8f4egL+MF7eUB1AhMVPW2SHaV/a42hq2K1wPTotviJAz
9+e5+ffI/MMV/qWXfBmxRfFJUAUzBrmNMztIPl3tgFbDAa7hBDvt0NsmYbrSc3QNStTRPbrPu+ho
cEfqqyJfNVt93z7+h1DqM2U7Ck3gNymYLNFJJ+Uu6tTiUCrc+kWLGmxKR95ZN62HJG0DRXjd7muX
JpLDoQ9CDPqT/xQFfa7G8e1XnNQnyyKR4QryK/zryQ32kQva+ohSbMWufnP5qs8JSBnPJOKOBotG
btX3CTdjC1BLkccRXs1etBGfSi92SFMA+L5D9DMR85u+pvasXJrp52be14FPZjpIxYxN0zLwcK9L
23jeiiK6duUlTR4srYDSlu5E4ZhNV9nAfh3PxsKLU7yfp+Ol6z9VIJeFRP6Ews+Y8OIg6JjfSEn5
kx+AYq6FK/Eqc8rr9HG6uzDsmXXz623/W3v98hb0HTTMamZYMj5+a97oDS6dy/sIM65kc6BxlIV4
5EbeJTzQuZq7wpacjDLUrDKltO8PPC4CsRwX/1N8Ndn9Fdqwe6ysgk2T1BmfYEjvSSa69LTPLKK0
gBAoG9pizjtVkmvEpsjxiIDdRMuTCqOTcmxK4Ww0SYA0Mr0wuc7OrX+GO32ohFt1+GzZbcTTUzsT
MaX+DrTI+fkZnl0vdJlcZg3vs3ka/1fledarXUiZH62NCvizUn7/PMLZyzAsIE54uDTj76P8Mkka
wq7MUWUEMd11BDKXnJMHcb7wHT03CoIbGVcc2dvaqXGzj5JehjLUOrJwk3I4GY1fFhWxny/lTHsV
E9iXUU5KxL5P9tUAtcjJRGokISW04TEqd4gKbX06ltLvUFMPsSbctajMssTfyUW984XMAeOLMjex
s8y/1VMUIJG1IXPquroU8PrXH3b6ZcKSb2r4VzCtaydvhpxqBJKhP3Ym6YXbtKEW40LHcgP8kP2B
FahQFTsZb+YIzEhmuCF0U10RwJBGXtGzULA78HUoYv8h8m75+Pz02052IYPY9rWYxa0Tjp45XEWA
VuZocDE6l6O8neD+a7mxiFqb/MYQjm1b2j2opLL8nQrvAdnmtXqfGLRxhLu65/CUIw0t4S6FbJIn
cV1K72PPmxhYGObJPuHAlSdIvXU7MTM7Hj/NQdmazVOfia6MscrMm3VvtBzo8xvZQjARiRvDvE3i
V9St+O7ooBeUlsIjwQq2P6sOAETyF8DnchYLjwnyNdJAwiuNHdRADQY8yyqNHjTjdcpzKDNP5HhS
mnuchGpvgj43eqoKEpgkoXTqjPI7IJVk/iRJwZnmpylHStY8DcPThB0qxvGrC2BwweNWRUPxKeGJ
IvuWqV2S44c7aMKmlR+WgCcZwk+BH29KrRW0WY9qLgVvGu5KcIiamq1/s504DV54G86+c0sc5LIY
Yhc5mWpdXyVWLcNKU7m9GSATvZ7dvs/3auNv9cZ6Hqt8n83gvt/l/trQrxdicmf+Mgx8uT3i7JET
jih2AH7fRqK/w6xeqyZZYr64Il3j2acI8PNP/ttx+/cM/Ocnn8xA+KZq1IUATMNtvoUC9lY7FCsk
Z9Ex+Rv/gx4TBZXV+BZcs0O2gPbBiF53z9m+u1r8V5aztLhKQrSLTe9Vm59/3pnDAEvwP79uueFf
lsqomKfIMFjEsrFwzWKxdBaUfDcxpcmlvl/S/hCH6kJE8KVRTxe1Tupx3tPpjcfcNcikp2xTIl6r
FooDytVIe1eT6sKTWP7oTw/i5HCna1YwRBYd7FBkkjf3msYWUbxSogth6+e+b19uqXQyTkkdYRL0
RVnh827IW5xuzs8P7dIIJ3vPLqsVjaytjvr97VjDnmIl+XmE87OWxq4uLgZ35Brf5wW5B2IN+wrX
lwOVya5uw5vlzFGt++OSsBy5SD9Fp/rsN5atr8gmdpi1d+FOdOSN9QKP4xc2i0Pq5o/i/tJW7Nwe
0PzntxknTXzR0lt/os/tdOLOaqhMI+4okIRKrIlQypR6/fPNOP+B+zLgyQnHbKOF78yAY2obR80j
pgkjuIZ60vO3jVfuR9KtSVVRV+FrJQKLuDD+mV0gHQUFRLXOk6Cv//1hEPaHAD5ifPTXv0FTOs0j
mvjHyFbWYAxXGDX24S69vtTGPddyJy+WMoEESFVR/lUpqKO2CwU+nhDoUMglkAZg4HVetVU32ouy
vXCZy2WcvKDfhjtZKbVZCeYmX7j1KHam39rGhypAjW+re+r+Pxzhzt1WiKzsEjG0IGA7eVF9RcZh
nkh/5/if1/RDtVPHvMHNXGB9DTckM+4IFXu8VH85d1QlSfifcU9eX3jyvdXX/8Peme3Gjaxb+lUO
zj0LnIID0KeBziRzkJSaZdm+CVi2ivM88+n7o+zaJaXUzl3omz5AAxu1YcvKSE7BiP9f61sUFZ1D
uQ/Jg1ihuL9Nzwlp9AmJwhR06szqH5zZ1yMePc1zuUgTG0ZcqiP2hiJ3uAoOwD42xSYhkej291fy
pU52fCVfjXcss4k7NXTSifHiC+Vu9AgV2SRoQ8abYOsSslb5zWHRpdAZWAMpyn22ixvpDzdyvYuf
T73iPpj3X5/u4/pEgyRGg3e+bGruGvM2yTvMX/Vq6D/9/qhPXdfjOVNkSeCMtCkohOhnxJNBxnCo
QY1rZeuck41x4qouF+03J/lYUdo1SktVOuhRlIrNT43KwsU9JfD8yERtIpB1eKdBidCPwR/KiIXW
6Fjem1sHvXKy7TbLhcN1cWIt8sHi7s1AR8+FFQXpFJISjCkMSxq3aAe6UOj//PX8ZpSjZ4H8z7yv
J/K9SvNTTOAcjPcTL88PbwR2hWDCkPyDYDsaoo2DoCN146fPPvOpxiu3tg/q9JN7ll2F5kq7PnHr
ffSAvxrxWHnY5WZmy2Ki2Hro/GhXbRX8ICCUFoXPQCfi//IIjwWIlVPT6kEJ/qKdTm67bXb4Tq9z
L9ZANtcnX0QfzdSvD285/FerVInFMgZNzwg+kb+31VlyFnssGX11M7F8zq5xbHvF7lTN9dSFFEfr
1Fw1yQ5WuVfC/eCLjYZaFdDO2fKYyXW3PikSP3UZj95IRuaOg1IwnqpkFz3pt6EhgbHtk+k5o3FC
dNm6nr+qfbieOppUiHVe7qN/RJi/Kp/zu7Z+fm4P38r/sfzqdxasNRGZ7f98+8fm55+D58L71n57
8wc/J2lvuume6+n2GYIyv8oH/fqX/+4P/+P55VPup/L5v/7ze9Hl7fJpQVTkr3mJCOhePSzLN/n1
e5ffMn7vdviW/6B+9POzFijjyy/8JCwa6h/sfaDHw1IE1oAR4C/Aou784ViUdlXaJHjXmfj+xVdU
oDK+qOkQ1vOSYxPK890UtEb/6z8VHcAidXDmyRcqI46Lf0JYxB/wZpKHWQHtCTaCQ69IVzVkfG/v
/KIP5dS69l2cF/MPVmPIlYaQu7+4n2stftB14lwaF9xoSLLerUbixWHQxPik5i2UOEzTHhMexLDO
INpDqimhEJl6oUZBcT/RArs37Xm4tjFOL3k13b5y75v8h6IF8wNsR3YWYRPcyLSbz01krTTzlZHu
LoEZmymCtmtrBR4qI8K06+r4TFcys0MMkibRwY0tun0WluLKJlQX42+QPSZONS0WrbC0vQiX6FdB
riWSgWlQ0bjb5ILZcVg86nUBDaSirLQyQZp/Asjd3phJm8frXB9RQsVaPGorxc55KAKlgrNK8iBQ
cZjr5OYQVFTmKXDowSow+mYafcgos2NjA2ml+zQFjjjv3Djbz64CVr6ODeXHELTyUNPc33YguD11
Due9NUaKoGdlQKAQ5F+AuII2KAUed7WviTEEM7wSPSCcdaBO6kHac7K30iq6qePArNfktcy+dPTm
O4BFe9+BQN4SpKU8pU45fWbNAlAo0O3nmkAR9r12N2FaqGo3YzRbxQ+H+MRMCrPE/YKTPZvcOduR
kprNu6ESanuZ6HYvz4YsRkrXp6nV/UhFnpR+k03hqqAnTxRYVoUXJY7WeC3D2kbEBgwZzCBoT85P
ENnn42xhPlJGuXNIO6mYdnoCb8wGWVjTB0sUR1ecEZNpfTHCAjeZrU7hFyusxWog6OJQGSnueyat
nTIYxVlXDNoa73l3ozs5FJuQ4tmnOOUKr3COYfyLC5tUz1wB+1xE+m1fzPiHGyXrfUgRrjdQ6/Sz
MMJoNo1A3VTsxGNahF86S6RAkPX5JqU2f5jKvLgt2yY6J2kK1lRZIwZJnLE+RK3VosojmirGtDbM
ym5JsNNWFKNTC88plvSU8Yg5UeQVZq+QZk012p4KOfUmACV9riq9sXa0zvhkJGRH5rkUl6E2KF+D
2sgpLVnxuUKybeSB6S+kn0hQlnbfjddqFpp3uNvDTRbpLhlTVkbQpR4xiQ+JjToN9N612uJc9TIr
4ANMQD8o0Am72hNmOt9liJri28rqUmedxWBLAAioi1QxmfHaNS3KF78agiBfpwRGz9t2HMnQ6ZFo
gkeaTFQuo1T1R40ouX2qKki3XFTMuOZIvwLrmLp2vR54ELeaiKIdHoL0QYatuzGNVK3X3NSoxwho
thZA8ljv6k5gx2yr2q+p6Z2LUiE3abJKAMdDDIU7kZshrZND2eVASYWq677ELLohc2p60BzF3riT
02/KRbATFBEow7HpDzGupGvSAbRvQgns+7QP2Pa4NgZfEWtflWgI91Yl3f2gxeALSCs/AxyvXJKl
SGRyiTOU5rnpVfmoPIDzQoymjmNaeV1jV9tcRXir0Sa9aWslvyDbdvpqR72DFNGeb8XcOWgfQzbQ
kYS0rOTaXRbVE771Es+QNs3f//n79BB9r4um+LN9+/J8eSH+/Wb97/bWdVgK/Z/Jxvfh839sv2VP
0ZsX7/I7v8jGmvEHr1WYMKqhs/t+KWn8im3RrD8ceJgUPADGL0UXXnl5US9vV34LmBOragthuWFR
AP7Xi5cfqYuVz13CnywoQv8otoXv8ea9y3KAzAyNnoYBjwiY3HGTKuyxONZletOoxv0wYLqtBzSJ
boVcsNJBxOoaMccGOim1rvdJ3e4xyQ/rxJiUFTFHT3GTPI4qAlpChvAatw+62XgaYrxEpsmK6DvY
KlrrO5W+C0VwCNCiEE4QIF5TYJW45LOvBKiVFYFgT5WFVcScoIAULWqeTonusrj60eoYw91AV1c1
2vJ8cJ5IOnpKksQT5vDNMtsficPeXhmIshexhLK1QJbc+2xsDYLcKwroRaaZ52aYqtuILMT7xAKh
OdIefOqMyWW2SruroVmEbUmSP1rhiLTRVBTUeiRq7IlRll9ka1hXg5SQSdIIlWdBj3JtzjWvrFb2
l2Gc03rT3N5EMxQR1OUJu2TlXouxW+vh0IHPieyIAJIaOX3JvO8nrh08wKw3UJDp1J+dqf0WDELe
afEEfZcEapbHFUWpYBdVQnwurEQ8aW7Jt4xU3qjGGJNjZVTRRuvRaUEAc8+JCnvo6iX3qa/HrQ1g
/QonawXOWCe1ClbGLD7ZU4V0wi4NvLgdKeyrUI3Vp6BVwstIV/Ibi8itu2Ae1G7lujXhXoj7km/M
yBm0qoKo2lVk4fIOQd9RW7F09bIPxvYqaIL+3BqL0ZscAZtDEUr0SFAgFAKiFs9MQIOHSG/l3h15
t1pqWuxcJBZeP5kPsSbDvRN1zhfSdqCud+OgBSvLyObDsgrYhPWgeHbP3F/YeUs8VdfQTS0Hxdmw
EBq+lGKqrhvgjp5lq+I+d5UepjD/qQJBEEE9IZYIhg5HCPkSj0NAq2oy7cGLhQX4QockHYejRZV1
Ts9yEMHlulHDcu/UYb/tA166sGDzrYV8lOsE72Oblt1MmMGcHOI0MVZxJnBUANk/n604/lIRLvNY
NprmdQIui5sT1miRNh56jRCPg9SVR6FFvfTibnZ9BQTY3tSn4Bp4h/6ozyn5dg5ytushM6vHKSaS
WKah/JIZE7VINxflSsRWv3dn1eJ9XLE2hTiik5RIMvBUeCkZhn/aTm1fojuV5GjyO0jnYnP8QrYj
4lOOBqx04Qp6lqE97yZLnf0k1atruWjEG7d0IBK1BKYMRjigeU24H+0sDDzXTciqHmIiSnVsFisz
783vydi5uUfmuvJpqPNx0xcsh+oc3EIMOs4zqmy8HaEc3TETNV9CoyderkY9b8b29MD+mtxiNRYb
1mT5tWpk+lVHWsUhKUb7Oo0Qmxep+bWe7PmqxxYbkvLZkhteT6xcbIRJ5gVpi8AaB1pMeWtrZ7OO
kj5QCSUjrbvaEZRC4HqT44is7WknFcLCcT3Nn8douJzoY3I7BRUEiqILnhU7+myq6acBSJ9osz+L
SmPykzzlbZA+pX2W+YRmO5sRtOFFRkt8RSCqcWeUCSd7CUVJyOTZjhIpn1YE7a6YDPV7I/Xkysxy
9bLD+cHjUcqzRFmCIdLsKdCC51BzsxXDCm8SHZv8Xiu21pDqt6a0Yi8x1ZtuWRuluVpeVHRxm9U0
Ve6msdrpGv49yKcYikKE6bgkbdir7R6weTRp6CZGuVID2/6TnB4C+kLwwq/edtc/i3CvWfXHlfPl
9WHi4AWWa5m0Ke1lW/e6YNFOfS3ldAO3WF/Zm4WuCAapWJmblkrFKQP0cYPi3XBHu0QeEHMghvqm
9qAz15+nW+P7fEEOUOWTV+S3vjgj9MVpfGTN0O1OAnOPKpHvhj9qIk6KUZgWRztSryvZkNrt3jRC
Jtp939n70jK2pVr8LFX8rBJ8cIqXQ3pV/Xw35lFppi4yYpS16cawr2SfrC0nOHUNl0/43QhHxRjp
Iu3vOaphDWKRnMV1/qVacz7XEF5+OPFDuNNX0eZUzenUcR0VQUMCWgMznG+Q0ToumfSzu/7/a9Kf
aRvE+YEwXio1rEx/1byWetC/W2/6baXq3ytG/Rz771LXm1LU/8p/FBDPXtei+Pd/5RgCQTVIMQSR
i+8UAfJflSjtD1OHd+3ipiTHHpcrc8mv9bCp/7FQJOGgIXaiRL8kHP4qRPGjZeJZPkjj74Fr/pM6
lHZk6EQnbCHm1U049a6lwQE9mmF0N1dak4hWWvSkk0l4ThLeEpMfRL7QxmPZQI+poxzROtDfVVOn
xV40Z7bSRzcSX0lvp4QfU5BQhHVGxau4lFV5EdeOhpncqlYu6aqEZ2InC84dpSrP1aHbuHhnbBjM
q2wx85AGUbJ+IjEOLTxeDDEfonikfDRXzoadAXXnsf+eqfVXo6+f3PmSCtKnXpluZJn2W5vAWD91
MRUhza/Boxeqmez0+FIOIl6nROmuCjGqN4pa/qi16Kti6tuc6DReKeN6qL9XBQ7DeDGL3KhWaCzy
+Ju+awNPVvW55mQKYJ/ibGgpOlhadzkP8bN0U4Q0c4ZPwwT0B+m5TxXrkFSmn+k2YCtlIDFJR3Kk
60VL2J6ObJfdeqJ0NnWjkVjF/ClRHGVrKkQlj850m+Y/VNhjF2Rkr4diqH2AAwT7WAouwnEr04e0
VFUMFU60IZAb45To5rX6Y5SUDFjdePUIZSiMM5iKHSm+A+JctgD4ena1je9sAsXsp2blE3RyxjlJ
1u2AmSyyjU+Rc183gq4/p2uViGxrT/G6itTi1p2La+0BjOWfMlEegbSbfgXGm3/AIr+JxJ8dmU8j
6Ph97SoDhO8xYg8lIFrZw84t9HQXzx11JThWJSF/Z3Pv5D97Pv+orn1fZPzvt5vwf2+rvn0ultJy
c/xRb0rl/4/UxtkG/26b3tVJ9pxHTfvtbUl9+bWf85Jl/WHR91Md9N1LpXvBNP/cqAtmmCUqwgaT
bwvBJvn1vERR3aIDRl4O6I3l437NS4b4g6I585IhsLujzvwn0xKf9uYdbZO6oAkdaCuz40KufyH5
v1pnxaRS6rXUmk2oszNcswSvdFBRloKeyzTcWduq8Uh6Tt2MYE4ssKfulWxUlutFgYkcgHmZEbDT
kcChrHrFag/MSGHhGzz1xlXSq81NrRijWEknCcpVbDYmHLMGcw5UM2PqD+7smpDCORUza1Wnbm5s
rc9hhI5jRaJl2asD3qDIkXrx7FaAGTapIdyzou4UuRuTqWwpgUY6T1vjsPh3p0yv7xJzVnCA1q0Z
S6+pYGhfxV2L2Uqb3ZI4cSNOlOFbBnWJDbta5It7pi4ph0P6VGSzaxqtRQtdZHE94GNLzOlODYda
2ZE9r81XEyrAfqvD62LTmulu+qlxUibiOXJU4nDGEK8NedJqXKEVLAy6bdwHLXSYYarZzFfiIQyb
ieqFpka3Qc/m/sIiqI647EKq7bNNZIi7t8SYsewMQECtiyFvna2dTBX57/Dkhws9h9X+GbXhEHqD
k2Z02MJ+DM8Mi4BnKpn52pjkFPgia4BZCrIDxn066na+Tsog/kEwzdjlZJIwRrw1hVKOD/A55x5v
slALFUu/hFi5FhpJ16kfmUWc3eTsR/Cy9qGC4Z8TBA3edNgAQzFVzSwdH5Ne0QbmPgvkzjZznYLC
jNXPclM6JCZdwFCIkrMkHavAG0rcaN8kBUVx3+AwtVGCd32NAZGSintQM6x5q1xtZbbuuHUTlsWU
M/xutkAdGMGkZmetFiQuCHxSWP24i5T0MKHhvCyiOaG/qI7auHerpAYi10VBe1dOVVtdjZYGHk7l
8uMwbXjKHueEmBQTIxtgJKAsUT04OxGPUuwcSr/FWUiaHw5FQTjdD/o2veKlrCYuStVW7mzdLfay
z4zozyybAGhiMG3LQ1QkqnGpxmkL1TXQyZUdIz53PfZAcbdNGPdE4qSNhsm5y9ybiqj6bG9aBWXy
LpQzJi+9I/op0xP5OBKjvgffP/Uem+7Jpq1jJthB4sQwtqlOhqlGrb5i29IodTBcpqKgQJS20XCb
YvCrP0dx1PS3RKwmrPXVMEg6v0wteIdV7ubl2qXoQ4tHHxvUcDJrhp1WWCPdrFomJcDeIBZ3bIqn
/FMZx0aDEjbX5VdFnRySEdwxQ+o6DxKnaaibzlnBPZefByUfsetZpYzbIsgrmLJgEmyyNocoWxGy
TLlLi3ugViN55N/6CCweEUMpHmUJRJvqzzCY2PTDKYQOTYrkGgrEBFUs6GZSyGnzaKuEcv9j1qqp
zXvcxHybRmr2OCURO+xKOjburz7N96Y7z1ApA7PK24OMxxL3PU7jmtwV0Nr2xpKlk21NM2CuMdJm
yg/VbEastGRcWpTu9bTfR1qvAeHKCLX1XZt1nOfUblgCbEWJfDnwT+QqbGK6WABYECXDW2hHQ9mE
veK2HCk5wdVGRGN/ruuxCDez0Si39HJihN4zDTJmoznhE6wcnIetRLiQa/NAC0jewFeJyBW1Yh4G
TuE6CiXU/dqdb/rFfbeOSVqBwErN7CLonP4BxIt5QPUxpvgY5cRzQdvwcoiWDM11WqGDu+wq0wQh
S0VrTL3BTfvZWeErbXKdOqTgu5yXwinb6Rzrjt44V0ZYVdOTIJ09W/dt0RiHVNAIpbIwzJq5KmxV
Rp5s44RpXHH03PDtTAU+zH1cX8OBSHUvoAixb2InCzZJSomOi9UjJmbZZVBs1e3iulOYzfVaba7a
NIBJCFx1lzpCfC8pWE8lBAraelg5o8n9rrkdNs1l0Vuv9HnQ15I81Hs967Nbfe7cescQikGRomu/
9oHaqd7A6o+83TClPBrRqpVeMJRYRsVoxPq1mvTzNfmWzXU886jwklPDh5Bc5HvZV+AhxRwGMPzM
5rMBDWJX4pymZRvDbANXkjefzUFtwrsKobl7p1ky/TFUHAMskWI+6BCzP9fazGLVhdKIfj2eg+77
VCXFdKWUbtKft3SyCH+uzOZa2iTFfWHCl5T5orRYT5WdIU+k/9ugJO/CyxlAPWfecp2vpVGqmW9E
dX2Yithyec8lsbYTsqICG0Qxz1FWYeSgMDrpeHa7Wr+dIwqMKy3VWYiTDErpu5xi5WKQ5jx446zE
kE4oawpk9mW/NcPEgLCXNabHmtV9KONc/2GM9AjXvQFrm1Kxqu7UqrY/d4poPztO4l5PL09wL0P9
1o219o4kvvrCJeppJ63Kuqlthwp/GI59s8K20H+u4iHf8HqbDxLszFVPgZHIXFc6Z7WWpYeM9y6x
ePZkbyZ46M8h6b0HtUSe7mZpeCMF4BpB9/FsTNTmXmtIfTPqFPBAXGaw5o1muuEHGm8dN9pWgyvv
9Chp7pxBL4jkGuWInzLvD1UZuj86WoyHrMiZS+VMzMdzPZfqzZyltbws+rJ22DL1vMGrETa0Lsuy
3E/MeoG6IlaUNqTjWgXkBfCPIAIs6TxyLqD1mCJt2XDkne3SMKDmpzsAPztl8MkNIm9VqaCZelPV
NHjDqZjc1VRkvzkNweSTNYmnyDAtUO5WkP3ZDhLS+hwRpuopaa2zMgBbGYONTFPusEDvdV9jBwzr
fGB15hWwH1Dc0ujIz+lI0GRklcH7JZrNGON0O55XiJ7kSlStBGRSoAz2cWgEtWeUUXnf9Q6GCqHG
usDlkTJr23EApJu/nz/no2khAzeouK+sRCF6MBo7jB6tE8MFW/qj68Ca0seW6XPpyxYXmUy1J9fI
QKuYSlNOq8xNhLgxlh4ne99YmN1Or9xBORuqYVTvy0SxbJZQZi3KL0E8VSa+kqDVxz9laE+Pminz
x7yb6FzwNGO2yusBCTCBawuBmbs2FnvCcIZ8W6DN0R5Clcj0LZnPKZyW2ZiM2yDOx2GjJ7OQax0M
Okh/IPCBP9NQMPcUuQnNXtWUY2E+GHPfn4/UyymHYoufLJrCWt+zUHUHjW0zQZ5lu51DMnH9QDQt
Ue4E9LabLK2AWLPfK+SdEuk14l/Y5smGeLjJetDaCCZO3Vhm/OCESXiXTW13FasaHWTV7M300VY0
NcBSk9vGlnM/jc80t/pm2VIO07USOQt6fJxNapRpY9q3Uywd6TlNhKS9SHGbeKEm1fjLBDMczWHn
FF6hlPdlzcr9IiOTqd9NmTvVVwGsftzTidXTbshnk/2yphfVd3dyzXanhQ3cP4sC8USBNE068UPX
00hcFEPUz37QgTtoC/I2V0WudmQijyjOSCGsZ7wh/DC8JZI5o4mgVqxHZy3Bsw53gDgos4fAQRIn
DwEshDTMvzTtSIvODsbKcdjeNzGv+7brKm50MqIaffQbdQjACM22XvqjlYJqmdUFZpzCEyYJa1jy
jZqgNZK7RB9ze4t0N2suKTbb34bASgZ/pEFWP4oxIQ7K7DVUO4Vh9UxEaa8xJYRWdm3FQcpqmK/+
mGCM5ZlC2hDk3ys4ftk+idtM7GzZWM6BNYGmXQZT0rpXIWtkuU9jK4tPlVPfattoMJmCdipfElg1
aiv3SLWPGzxDjDJYPhpkYA/UxIXvXGlrQg3X0cmS+NsyKqNhRtMck8A6xxSkyxyVh4OprRpnBhuv
mX120VWQSAY6It6r7fIHRegXu+nfNeKfw7ALBhVBL1u4+pEwka1SMs1W75LQUY4Xohn067Ezx10V
u5x9kUnrq0mT50zvFfWJxtVwRmpC+Wi2gV2eKIhT0Xtdr+a7sHEE88aaaonGM5ad+pueA2qoKUXG
78M2OrevDtEOlq4/e0h2d/GG1c9Ku52+R/dLvg1ur+2AR/c0jFVjb/+qbP5yncnVwQcubDr7XOm3
XyNRhK1U+SCIV83nJ5pQwaNuy75+dIOocXkqJU48Q6kfHKMsPRO6+8KvKHZCS+aHSFiVTqRYUd7V
cWe6Vw0cHSBrrUrwaSm0+stYSP3EVXx34rhX6NZw6gRVDvr9b78xs0dMHoNDkkKmpsaqVhpcc3Oh
mA4rGNaiqxM3zbsn4WU8gxbRy6jHF6q05iar6bP70hq1rRGQe0WCy7xJXDegwyiIDWlJiWPB3m/b
OetYT0zSY1kqPMgJ9nji+yx9jON7mNqJa7n6i7vkqLSbmGmiz6Hr+g6z9H0tonZvJ2b+2M55AG5q
jqD5z9UpAO0Ho9pCB+mtUieiPHJ00kGVpNISlmS6U4MNchx3ZSP+IL4jyTZNEDYHyc7jlJ323bSA
Q9VQF/iFLqDQHk9CE2ILJQ9M0uzV2UsmWINDGp8yBr97Al4GcYjI5EEwKZy/vZ8CNFyWKdmNgxhZ
jUkLt0ehvAT45Rb9yEOeloSmzIS6//6++vDYDMQvLHMMF63+22HFxAmLkbT41J19LTmbEO/9foR3
12w5sL9HOIZeWKVetYsdwCck2G0fs3lEchoPvX1GLzegzWvMowGUC+EmXZB/yYc+mGjfPaKWCiZT
LF0QWhDvQsi4YlJgpHT8UjVZk4A3SzedfSIu7oMTaGq6ZdCuReSiH89coqhTtv/C8V0yrmGbxcCy
cnRr5okLpb8VFzFFcjRolTBUGbyjiDN9e6VyJyopHg6uj4bS7y+GS/e7ua6vqm3wbD9YxLhG1wTw
XnWPxZ395ZSY/m1b8+fgJtom1Muqq6KXejt431kKLaOlVDV/jVuSpmL6xOeG6Z44yiPfyK+BBLxR
y+E558q9HShS9HSWInV9c2sBelb8llzBhaJ6yqHy4RFhs1jE0si5jaOVRdjOjRzaxPULoTjrBO6h
rxWRQgOj6Wg81PMJB8lRu/3nkS2Tkc16hnvROTqFyGiR3+o8B/bd4Ov+4rZQPo3JTX7nXItL02Ot
gUGGZc2dJv8cTzEh3nbb349+9Jxb1H9CvWb0FJJ8dYi20waE/EmX5YfX79VRHs+Vph7HddMt40Qr
2P/dFqIdtQzT9HUvRIG++f0jfgTY+HlcNEBNsvHwd6vu0bTZFpNJ+UV1WL8smbcLkT/02nPUS1dL
GHfiKZ55CqS9PGlv3n1UpIzlKrJgtMj6pev6es2EWtToTNRsvjxkl2hqtiTe7MNb4ov8dFufOMIP
JrFFTwj83LGQ+BxzEgL0T1mllooPNEyyZmTvtJLj99+fxvcvH80GwWDYPHjcmceLi9Ae5zgOZsVv
CPKeDB7u4iqVON1J/YHgBn7phJf7CLS+XDeNbg9WGP4PNL599DS0GRKbpU24WWYzitYIbNh4bOx1
sR/uWbsBT16dmsQ+OErCZFnq4t1E8WkczS1DOjnStdtgY2VnoQS8iPir7C7G3AUrptLnDb3fn1bt
/Z2iOS5XDqckmlVXPbpTbKd3pezicLPIQdCCeNWaY/SJi/Tjm1MikA+eBSSwWO5MC9MHL6Oj0bow
DORgpeEGwBRo0Vvdn3c2mjikmDtQeeR8bgmth1d6atI+bqhhWAFlgrSW+ZQso+OH0B7sATcQVVrE
Qovje4XTe+9c2FvdK+5Os8iOHFbLzfN2vKObB4gcarxACTb6TXK5OKyy9Xcyvkjc9ZcHvjxxGd+v
YN4OdzR3Rmk0wHplOJgaqzJ3dqYlNogAys6+78R8YrTlLnw7u7wejXDTt7MLd1MW6xknU0nFloK+
J+Pb39+Wp0Y4uk9iHREUiaLBpi+be6FMV+UwPf5+iPezFgchCEhZOqw29+Pbg4DdAvGRdtZmKPWz
iKa/NYekJp6UzH14KK/GWR7AV61c0i5nRaPSxS0f5Ft1bW+UJzRQJDqu0syjEaGvoGX+eDm4fyQM
+Pe6/v/dBPou1+lfK+x3rrht/Zx/e2uLW37hlzrf0v7gLbW43zSEkjb7+L+a/go/clja0PBVHZP3
tMVi7C91vv4H5VIWlSYvUw3uEs/yr66/pv2xJHAYLhwr5jPyCf5J2/+FoPH3cwUzymYTt2C4MAKw
IHCObsnB4J5PEKF7pTYuWexe3Ma+qRb7KmzXdT6QsWqvRprBiYAh3De7WA+9kVz2UXkMyu6utybI
PeXu1Rn8YI/y9gZ+/62ObmAnUTLHbfhWo/XNHnIEsq73+xGOXkJ/DcHejsUK2/VjY7GsGylp6jPE
pr8A9LMhLH2+bf3FkDrHJ1MQjspb78Y7thVHTjBNFgJer7Hl2pTE9cHdFq3cIX1es0DeJu6VNVar
SH9yk+jLiaP98ISC78LnxMoMzcjbGWEUfRVri1/A7ipaoMFeuuMqAUnfk3rKVg3NEgoOt1oiPndd
aq5aGZ3NjkoxLvj8+++yDPXujoOFIjRQETTsj9amc00FNSRGy6vLL03xlNo3btd4tnOPOm/tdAN+
KfUfrRZ/nftXQx69GZvSyO0Sa5lnzJdl+KVQL9v8xNvjA4jfUif8+7COznCVh4GbTy1pC+vOn/zk
MtiJi+5B8e1152Vc6nVxpXgnARgvvul3p9MBZ8L67SU26u2VndRElZnDuKbRnClENDSasZvm9gsc
YIrlPSYNbIThqG4toMCR+m3u1FWiP1llfM5tuBrJRkqSAVbQtGnETVhG9lpF2V/l2m6uxf1YujCE
ooNSBkQN1Lsibg65yRtF+VoRSuGO+XkzP+XxAzjBlWWRpOkM3jSq17SN/E4nA6HJb9peX4Wm3E7m
3Vg0tyJVr1SAM4F93rqgmJDjyBa/zYEWIaBqhabjjEUDiLSAXjsC1x+1dY0hI+vqfavrV7TI/IIw
4SymOzBkh5d2G+q9qh7uhANWQWvWeazv1JYJLZ9x34Vnc1P6RSIe0gpe7yxY2CJzaHFRdhXZbTDw
VWRHuEQ4z3duJq4j095ho9409XjuGvNA9O7XsteI1WVNZepeDDKwNuGfZZm5mnP5wx6My6TASUSr
eCtDZ9808Q7z0FoN80OiuOu+rs5iAlGlpvpYlS+iMPNDWuYqeiocEbybq1UfYkhPiLBOzV1o6he0
3m9N2oArfAJr9gxrx433ZvXJ6VKPTtJmsMetPrleQd6HrpJGEuW7Wlc2mbD9wGl26vgpLAnJiJ4T
EmRz57GCVC0dTP6VuCY2wxu61I9lQCNB95N++jxV6oOZ9FuqxbtYJX+sKWnKFh4u0RM7xpeK/rtb
1wXsoLHBp4JzNBOYwZArUcOU6KSJh4mK0iXxFXT+ECC4Qu57buCpiNaN051jXjzn733kS0hiJwUJ
Urfum35XBw7tvpsIoy0q829lUKAnjU+8jz58upfJkxqrTanpGFDoKAh1QbDH8EjCe/PP/Dpcc43p
n60qbyGjWhvjIcNXtfr9XPl2wfhz4no9LCuE1wu5ohsnpJ8MWw2an0XcBdhp08Q89TJ8u5Z/P87R
lUAmSh4LwhVPvwnvVd/5VF1aNO5WMPE9QQb4Or0cHywylj1xauiPXgfY8YHmgH/V6Wy9PcRQt1xC
kQfmr23bI3v2rbNxw6Nu+fkevLe1Nh6d3o8unO/MA05w3m5PZWV9dPCEOao07ijKvmMu0sGmldmP
sTdZuRcT+G6ayX6sbkdEGrOVb39/SZdLdnzTvx5teVO/WpvXrlNmFtE93qyWKLjnnTKJ/83eeezG
za3p+lYaZ84Gc5iSrFylLFn2hJAsmzlnXn0/lP/dLdHVKuzBGRzgDCwYNuxFLq7whTesEwyppUuZ
77mZpdIrylj5zUXDOT/9MFIvyZWlyLxPUBHaFHRBonHTNjlot8GG0Q44kDAvevj6/ebnX77fx1EX
7wdSrKYem7KpSQtVWP1Sv/p6hLMxK0BYIPm6RFtgeW4IyA5pgqCGrnYdv0z30a7YCXZxrxm28Tj+
BLQabCMbqOLauPBui77gn31CF2IuOsuorb6n4B+mFH3KEVqBEuL+NMsSqU7tcG6bT/gYODMm6xHo
Bde94tTX+rqi8pUCcHiNXbjhzteTcO5kIGcg76UFTNFtsWNHSUyHWNXBW3XjKRyDbYg6t4xixNfD
nD34VA5n3P8QOjfeNVU/vDH4W7PH2oSTYRPcYHAEFtFRd7P5X7PKnqYVZhCrEtf3C7tkjsiWq0hT
6TcDilZp/izWboRVVUfgTzRVAWSqH/x0cHQ4ADF8zqi5i/zwwnyezQeooFCRAu8moRLyebd4kA/b
PoqJ/IsCt5FiV6ihY7WHqozxj5Zt6oMO/HlDHw9eL54s7Ou/nmrl3MlAXYCGE1wPC/vPz08gsaob
xci5Y3DN0uLiR2rGkMwmDD91R8hjx0DaUVeLrSL1Tl1JKyPK2dcvKoT7Sa43Uv+WyirEtHBlFd5u
yE6YalZCshXHbNeBG6R1f4qEjktk2FopIA5fM494ke6y9meidGvVKJ7o9a9yfDRGU7nQEnoHkC+/
qT77ccKiofu01PQiOe6NTCPeaTnh0eVZaVtNxOvWHpGxtdO7dCvZyXWFuap/U71QhqwqJ/4Z3eqX
QvVzRxRGaoaqMObM1/080d0gFKUwckTBMr9KwRvtcNs7WE4DDfdq1lXn5HC//riLPsefk+PjmIub
3CynPAfBx02+Sl8GF2r7irDyNbsP1ghuwxveNU/obd9FKxM+bXNh+HOnBWcEVWV6tX9zKMFvdLKX
GSHloNo28p3kfQvGC993UWj91yv+zyDztH84KhLUBpowYRB1Y/1MOQcHG77LpnxWn0dXexJtE2T3
90sze+6Wg5MpavNVQCtukXdlVl/EKJFEbtuqtBjTNaZbjiRomCT3LrBOe8gNO6mN1YUPeu6E+jDu
Ut+7iYwkkZJ5txaaLdDjnHMvD52BCgp33R2hauN4A014T1Jhm/Jk1+UT+8JRsztgHRsfhKA01hcO
kbNLWwGnrUj08P6KpgRJjSdxziniHL96HWZTcbEZeWmMxVK2KA1IEmh6rl/vdjjWOCAKDn5ktzUi
u7N62L/XofhnYX14qeVdB19GxkIvcjNvdrBxeqCAIcDltgvW5fhbzfQLs6jMVa+/jqoPIy4KBh2U
gWmUeEXz5G3yWbAT2oqDs4w7goq041vIWytjjxnHFaWSlUJBNb/n5zrbAzfeRPt2O26DCxvs0rwv
VnpViIjbALBxPawJRBwEh/LxwqI+e078z3svi1Swg9osmU8pbDTX5obyzxZYMm+IB8PVrJ18WZDu
XXZrOdfzHT/HVZQgl/WgatLGyS85NsBavQzH5kaEL3+ob8uTsuXS0u4MrEc8FBDs6RTs63trV15X
J1zjvAtb+tz8GjRs0CqZmaPLeBnVdaEqPEKq2L8Oi0cJ+szX07sAK/xZyB9HmJ/gwwkJCsKQK2ok
OJndxjK+P/GPKjadUP3Z9MOqmFD/rcGo4uVVeOtpuB7ALbf+Su4a5MJMV9XRnEqtnRlIYMDVC4t+
0Xz819OB5yERoxC8bOAC/Bt9iFDUI/b1VXjn4UGyC/fhabpVKjt98w7p/SWZyvNjAl5SVFqQs0zN
5xnJG0812pY4T4PpQiBAArZGvR0Rcpt6yF3uIruivX39GeB0ndnetOPpVFsogBjLBKIBd1yXhoWq
Y4W8BtolxpU4/BDgepQ9VIS3kbw+N5GYCHTXF3/EwTWAQDdtXqqmvwMd8RCTi3pAL5V4BGVVIOte
rmaw9zQQO7apG6EBX7QkB+HkRpa+E3GnmkRiM1yMdd9/qnssl4InQ3zraGf5vWK3SJjgjonRWwEB
ROo2ueHbkvYToZdDCiG/G27xf8ywuxTbJ7X0130TOG0x2FJb7PRCuo+kZIUVp6OhaGHDFXG8dDME
s4JM4npIllHWocb7I8hiLOEwPcju4C2d4HtRAlbcvAVTyTKL+uDYdQRkQMccM662CDu5OGTv8tRA
pdpwTDV3RAXP5TRw0dlwZTR2zOrNH1RS55+EorbcohV1L/oeLrDTmvjL0eHDlF2X2omh3Wc9Fl/j
Rg6gGKrFGqkrcGO6g+7WyS8lfM6eZ8KhqTaukN57KdZ22cYzqEFV/UGv+5Ns9iepr2zTicYBCCgx
YvDYIcYF7vCmhysl695GFMv7GMPD1OJ7NOlD6FmrLvbd0JBWMFtWAcopKla6oojfcTbuk9mF3gSo
QO0UwtEupufQyuOqlH7EKN2no7EqStApU2PXOiRkrAKUVtiZ6Ml1KLvXofkD0Twn08RNl/yoxGFl
VtpeETFzFTi+jNes0ldVWjpWnezHIl6Nje5IsX6MiYAHkljjNTDQfzHwM8MRAELjPk1lN0keM4TA
BNXH7w7XMVWAC/lNKJJN0bFhYEIYETIRSnqIcEObEFRqIyx+A/Jfb+DELOyR6s30TYLtTW/AkYva
VqVygyEzJ01618oCfvXCupNu4qZexfqz4b9ZjfpL8Q9KgQ2dKtstdmVF8ii0EOymwi6EpwDDU/Ul
Nnz8EZEQlUGwo/3aGNE1tYhVh94PaIyVVUYkhuCwggcCJT69jOQNuGwd2nLVo0n7bf44ALe3FQy0
tq8OrQ8PEqcNQSB7tw5U9LatnLk4Ptooqzmj+D3Ad5kelpOJgSOAbU98we27H6VFP7/vVopHXtR3
2wn0et/T40AsY8DCCstPr68prQ4OPp6OYf3O8GgL43tk7BzTbzZJK7mK8uaL1O2rYxwPK1TQnMof
Nq1600WjE+tIHgvYpsGtaIwJ7wpCgylDFUdqXwPc4+JQv/Yl47fCKlGCat8k4z4zX5hKvTYPRXnX
RGisYEOWtP4pGN4gIpJZdteCJn5jnIfBH6A6tD9FPjFsuE3SdWsdl8G0jX/Bdncbc+KYaFd6C9tB
0Fdmn32vICtptXI7NfG+1xUIGNNjZ5Z7yIG/Id89yIX6DV7qbavQFBAiJ21+mDrWExRMR+oyVS5v
qwoEPf1u3CKnX2Zt2mpnrYdS2EcIXaZVwjKm3tj2+0A2jhKYCVVsOGGkFyFvTo0ZYtWroDE8sM5T
uKWadFPV4TaB7aoDPe1F6ZgW+Tqz8O4NcKWr9Dt4U5xFsbn1pvKQyzXmiSg50Xa3FXpUiHBNByPO
1qpQXmWjgA4N1A1Vita9Wd50o/lN7xCJirLiF0yn57D2YyeGUISN3Uol9m/QzQJveNA6bArj/IG6
PTvVUzAeNqP9hHpwGsuQHsdHTgGXyOOQdK8peV9p7pHiXCE1sw+JmBEhcIT+GmaOk8smaADL9qsG
OYLBMSPD9bKJYiFO3BOWSRi1wth1lKxySh8X4r696lXhuh/VYy1adoPUDlmoq1C3ljrFBlaOR4pu
i5CIGspDHmI7LXaAopzNnrirZnpQRhxukVVqJThX3nXeqK6nCy+JOhwir332LMHRldHu8hqCoPct
8/W1aCSOXCbrUPQPcjPldoE+pB/1K5S1eFzxXrUQLUShMzR+9KW5C61uhyCVM3DAFjQ/GlqCltKs
cwQt04mNLK3DQXPhT9wmIR0JGsGmohITJNtG1/kCoT7aQYcNqsbqqCVx49fPFds+9q21VtVwqXBM
piM0jNlaA3aOQWvTofxUmI6n/U6z6i2xhmtjtCZ02vTtkH+z6m+tLO4ZYj1qkmtkd2KiOnr9UkcP
BttC05B3HNVtEz8p5isva2u1sS+HzkVSqUm/J+noesVLEOCmoj1DkdtqVbXzFbgDXBcNHD2ZWp0E
BVQThVVbFxtf0TnCEJfkeGz5tGH6VMkYt3QYm/NFTYq0pnDMVXhTUrzS6sRpu1+ClLuTStFACeCq
l7YaDW7tjSeDyZawYpfF2BYhPyVKvZXCxM5ggfb4G4C2dJKGO7hDTAktaSNexy2bqW2OddA5KE6u
C+1Ch+VsUYucH6MtNPLBx8qfw6tWmEIrQeXOFbbTGijndvbYIuCYAZXrS2na2VohADJACaT6s4jK
YrRwgIM+IJbt85I+ZPWhQQ+yxUu3ZnvSvYBIvBtxrrRyXIDyfh32MFcKc5+hrBFZgU2UeP11rLdA
Xv4Jak2wNpYB2Azd0cUzmRr+PHrPDBjXw1HZphsOjF2/w8zqQotoTkKXaczHgRYpo2UNUhNZDKSq
Oem+yvmaOlX/K6tfh1Daff1aZ1IVVQJxTPkXCh8lus8z3ctlWKYTl1ApFCjdHaLsErr/XDXn4xBL
JHDcU/ZNu7m+cS/+nhPB6dD3TvANoyScDvTIMb+FFzP9cy3BT6Mu4ChlpaRjqr7nA1jpGq5/rdjY
0q+6hx7fw1LYirvBUfbYUh+h1G7HV1SY11/P7ZkP+ekRFnvGiq0mFXpKKIH2MzPesgpF3LZ11PSh
7MMLGeGZfPvTWIvVqaIxkPsTkxxpb9kQEa79Crrbr9/nXI71aZBF1jnj5oMSdq8r3mbH4oZY3FFv
5nmsj5i9r/37SweBfCa/AhYvzd00Fudf+VWRGnpV6nxFPLYOvtS7lR44mephxk5lu0VuOnj1+W0V
PyaEYK13Z0TaIZC0FaYl61L4BevQ0REUCMtvyGOgK+DhrX4Ma9mOYp4fDK6IGNz7PP1//Nr/keYl
8b8D2GiqNmEd/Mcuewtfsv+4/vmLnw+/Kv44r8aPElvv/9EfYJuBZA2gaFmnJSRBv5rB0X/EbAzp
PwHcGlwDOrwPSDLs4X9gbQKKNXBqgDjTQftHs+ZfuDbBQAOHWwPxeI5RCqH/lursEm41LzvkvQCn
oQAGN8hc1AzjxBv7xIvxZXFSVXS6WIWi/12Bg2pgVGfVii0Gr1DnsCV//jB5N3+O/I+Che/koA83
wV9DL24CDfs5PZej2m0UumMINnnkv2LvOeYYnxCMPOJPvh2U2PFjBQWHDGbcD1h8WwsLb7/S3ABS
aT0gWCHqK5/WLQZ0V5Zabk1UqqdcdX0JhQ+AvW1XrJPJWo+CdEBbd2dN8caTtz6NUTT114iBr0Gi
HlDP2RiJTLiubYLw5uuXXfY1/rzsvBIwkaO9sORvtEbtJQ1WfK4J/xk1GAfr2JWBNGYZPBvKq5aU
dm/pCKaTaKtrs1ZPVWjuBYPXavc5BhtIoqhQoce2PF54tEUR98+jAaOUIUHQVXtHTn2otpEo1ImS
FbUL8cLOlXEjKKA2ojdyO+aUoA7vxEkSSFVQLb3YOD03OnwkaDQ0aKkpLgDLaRgBCA3L2tWwzauC
uwi5gKSZawm3FO8JdeAi0t7TA8oiWMFfePfFxfL+7pTUKGTinILT6mINpmGcT+g81G6ew1ANsacu
QrjPxoMRi06qzWxmrHb1gIDc22RCtWtH85j5OMG3QCDT7EJtUT/zPND3ZrCljOoA8jmLgCVJ6J/S
fHJFTaDhVwuq3V0XgarbWmPi1ij3L0parEpVhIRNESkgbrMlT9HtMjIJ8C0Xc72bftJ/hWWf28aA
wK8Vg9lEp1/tJkcrPIG0UNwOWn5ttUXipPBtqCaNj9CJEycYB3oT5Q5Q2Etc+TtxGnZSjkbeRNbW
9wjzapuy9TKnHOVffZKS7wnjb6xId+JIRWCqEOjLa6xPqZ2iwSRTjzWejKL5Hkw65cqO9eMb7RWd
W9QzYloEzfBdqKnbyNJo18mAkbVlviYjIlLSJDVO19Edm+puD7ULrYfhIq9qEcXMC4AWsmTOnCqN
qV8sv8QvCk+OxtqN/BcPN8q+eRWqkxKuAkSSi0cteChJVqryJ3UC46dUP6rmbXgvYG799Up8TzEW
pyGsC4uOlAwvVn9PUT7sQuBdudlJIisxC27iQtUc8NA/Odf2YkTy1/oZCvxju6la1DPEwvuJ5uFz
mjc0vTGvGN+GimpDMtyjbY0EYngMol2jhz+H3rrOUOmxs17fFpW2nXrzWCn6ja9c95J47Fv/0Orp
nTLp26QrrozKvEmU5gFLFLuwep+CJMKHoSe5ZiV9F5T+R05tVzXlf4/SA3CXDwF2YobEoP0H+v/z
ys+lhkaSpuDQVRp2r1vbqh6vVJ+kX/GpUxroCo8bVLJcbzTp6l9nuL3iGeL4VX0hsF024N8fBY4w
0Bnk0wjOFmtCniKlzQa9dkPLI6WfnN5vXztduU6b5EoyGqi0TXtCJOX70LQ3YmduBNq4yC7tJl8l
mck5p6YidxLsc+1oKtympAqhBHd1IK988ZLd56x69zGlen9eUD4GaHcobKqxmLoggb4aJSydRq++
+SKF0aizrhIwDiI2qkKoO41i3mPX9NqJ5n1sTU4q5PdmKQhkmmPloMZg12aNyrhCAEnKOtiBTzGv
Rqso85GSUlnuYwZopp5uw0l/pKMaosM8nsCer+Q0dCmNHwidNrnsQx+vsI+tHa0sbspcflXrbj1V
xZWemj8SmTOrFuofZKAoFE2PoJO+J6P14vXSfZ4kK2S9WKolCtx1sqnDYADRR+NBCLHwpW6BjMbs
ldcodm8EDxgW+Xl2MROek4nPOxGeF0A7mPIz/2qZNCIr3lV61TVuOaTouFHhnHrNHQCEDz5HaJL5
FVWNaWON4a2ePVmawD2Zti0vhP73qbQyeFKttGn1/tiV1U2rxI+SwvtF4RulGhiNRBz4eED3Regu
70bXqGk4WMVPgnVkKiSUNeXxR5T3m5Cof3ayQGhjK1XV1aTp34mO3oZmeGpMCW0X5Ru9kge0RtVk
E6T7EkUWTSncImeIWHN6cdgggfMM9eBBKADnTn590mf+LfFcI1rEdfMtZxjJoZ6M6x6pKWAv6skz
zV0w9YdUKm5iNX5sjOqbYiZvRShep3dRJ96pufKUSVexQZVL0tTIzildeXPtxxfu8gqRUq6NYISt
Xfe/heJGN3vHy5RfahBSRi39R9/SvjcjouydhF3KcF1HFnZB/vdyl8bKTaoOR0ru7vyryNSXjrcN
0/QkeN1tm+kXtvw7ZmjxzSUUHaF4zGzzv64B1Qf1jHoWhnNts0lnUT8r8G/yMEbVLcGnV+nuR+se
h+83TagfSn38Fgml4U51vi+C/LcfQTguMfc1glRx8rreE9wfA79Sd0axtQT6kU2G6BE6S2ipld+x
rdnFnrDySu9RGIoHiKhPIg0BobnTWt2zJTH/HqXWa6Jax5CSpS4Yd3HvU3fW4nxVa8peHcvSGdOG
S6EQr7wguZZBKxV0F2wZuRw3fS9os9YawWkztO5Vrb5wZb2XNj5NGvkHCxcrDVJXSmeLc8drAWiX
OYx10GnPXSiy7GYTJrAdJXquQgsTJlGjH50XBWArudnKNzpyeyvbaRimyn5I0dc7qbJ/jQOAJcgn
f6CrC7baTGpqmAjNZFN3MIKIINj42bX9b7Vn75lhco2tzKUIfVErQv11fhtqRJYBoQgPrM8XkILm
JqlehaW4VjupqWEbNDoNzU+cF9ZSuB6xlIz2podZgwKJNlScQOxXs3r815HAX6c5z6HSWMbemoUI
6+bzc4j6gKalLjZuBQgmzVTHGgjQYiTlu58VUK9INGwPnsDXoy6Lku+vD2+JTJXEEoLr4tLLorBv
ABo2btsUNyKGBD1v15k/0IRa9ablVqW3KwV9rdPe6avvXOVukhYPkGjeUuE5y8zNhQf6KxRmHsDd
zhxAgoI/8tAfAiLNQ8Qoh3DrWtFRFE+wfbEeH9eBVrn9sJfNcC+hNpHUFY4S8GKaWbOQu1U4JnVx
ISxfImnnySEoJ38HOWVIiO98/iaRiMRl1/BNSr9HxEpdQfY1hHSjSd0qjsp9XwyrMCv2BUIqA7bk
qqDfV6V/LDHwsFLcpbKHViguHFrL9vz8VJxY4NVYsCbsucUnwwRqqvQRekaCkB0NVzxbcFuSbHW4
TWtgAkCDEzvo14WFDvRgmr9HC4BOn0KaNlRaT555FBV1pefWGrTu725o9ikdYXwKsCySMvxiOlRp
Qil4S1L+J1F/HEqUazsJxRohN68aFE4hsPoCTDe9wu7e25Y4o+ij+MtHqbs0ZSpomeempwkveDPO
DvpUbT1UqzJ5dNXB/KWp8iMWZpOd4c9gx9VKtMYMh/SidipJO0lqoWD9pv3W5DzE+satFeuUZS2t
CtO3+JtdgZwrbaXxxkrKZCVruekmwi5p5Esdgvks+3zWmcAxdY4Hdies/cWuVFKFqKTBuNcMVScF
SdqKAEDwT0GprNvJCvpLEH9wCQtTc5OYxqqinCfE6i3CbA6GarsLu2NOBD89D4ZDFv0KCafAd3jz
5xWJYk5mjEU9udxVDtO0lolCBjSEQNX5w0rkcIUfpKbHLNomxoNZ04H2EohAP+rmWUJ8w3+78ETz
DPz9RCRSoGJmP6TlDAUorelSNbmD8Rh4jwHhDYKI4d7zt2Z+CqrYjv0DGiDVregj0Hl3Yfi/9yiw
UaQVZsVoSm10Vj7PiJRkCYvfnFyRTNGsut0gW2tkR0w79mjI+iK6xHTuAUHe6AONzRLETCts9Wm4
S0GNhDXbF37PAB2Yw2h/LZfjJkm0La1CFJJCeGLplkt804f1DiFnLMbwtwO3YkoduqWoHdRIj2cj
mBZ853Q0sGrr6CFmGIdoV5SBU3UVUp3GY5m2uzYTbsfO3whNeltmye+kpXqOTc+2bK6J2BBSfRM9
sPENQ0NG8LNhE2f+cylKjyHBYzZ7wkXRYeqffXTilMHbdBj9yObolkH7pOHBZ0ybXhBPcdQ6ZfmA
WjBVeeOtaYqXok3IaZF/Ax7mIUSMvXaXx+sc7hJERPQ2TYSXutxTCWK92z6O70vOfFss+8MAx8yW
a/FnKIjfhBaB0L7cBwlacl5o2GVpruRcQo0evzOn0ZHZl6UnLB2xEA+AykVoQXiz9qAiEPLqORsd
+qpbde311DUALdq7PBk22vCSeSlaloWT3qhjbMvoUl9YLH/XWebFgsDM3O7jultirPUKKh9TJ7qa
ktFvE2HQUM3x7T4EqDHQlCrak49JpDvHt7jphr9NTqDeHHZFFZROq3W5KzY6sqFGCjyG8omgBq5Q
Sk5vtXD3OlJkfCHz+kkqmarCT220Uc1wridd41K3DwS08IzqNWqBqdcPLWpbwyR9Q/K7hWkHUCKW
bsysuWmYS7czZVDpsrofrPAKSVG8uXSUnT2km3FvpSmPsFPeAA4vEmtfqnhtIQ9s+mFgo0B5X3d8
KaxzaBMkIVja4Zliq1uBE1IkMqmEWm8rJQDclVMKFkvKIJklaOyK4RZJTDv0rX0ch9tJkDc1p52v
H5pcwRhJSq/KjhpxY72ZdUZQ0gxXY9W9GonB0Xyq9PwhFienHZtuVeBzAO8s/oHu+E7otm1arcok
PsbZCGRfJgWlBjwK8aYSxgfskcEDxB18ytR3ubQqxzfvPCUKSVPLk6QIv1rUvglEUBh3SiVwJy9w
pfyUdPcCQlSir++teLjDwcpFwHfr6xN3GeH2yEVhoB86deoWcP8h1FE+Cq0bo8U6KpBIj0KwQVhO
BDbi6v0s3v4D44xt7BsUJevxiXNv1eYQPaVh03W8cis+XkGTAP5lfAfhNNpiBqwsHE+j0QNCEoWj
3hZHTfG3Y85V5gpTdqXEuasjyYILwzYsPCeMvO/KgFslzdlfkVmdvMx6oP/tGGm4isz2OQjV5/cN
8H+hh/P/kPOANO/y/719c3pJ3sLuV/2pUTP/k38aNdgDojRBOoMSl4JJwL/aNBieIEFtIDQzt+go
Cv13m8b4Twm1Hjow4tzGmbWZ/lt9QBD/k8+O6KSF6htqkDplpH9Lf2CO5f7ndp1xv6jAgBVA7xHF
POM9FvwQDdfBBKYqDUVXAeHU5LfoTKG2f49mr9PNJHmQznGBTkt7Ichc5AV/BkZigcI8b4kJ4iLI
zGJjQO531vZXn60hmCs0R6St7RgokhhGDp7wbqFriNjOV6BP9wg8pqHZUJtdvAKg61+qFJ6bCmXW
/qE3NpM05tDow1RkiJuh7lyKLl8HMB8QCRonU6DsM+4sE386OdWcGmX/9ObDern5M9sfO1YLXPI/
c0FhSILmRcb73s/9MLIVFnWhTswF19wmlvdtamyHhp085i9Jbz56wm9kfE+Sr56AdqwyTmxdT7Zt
0RwK2X82VM6FZHRIlJvBpfbkfv18nzPHP48HIFsEHE5OjuLT54kRFKuDXY96t0nbaLgHVuliCnsS
S2HWHTyCb1lNVHy+HnSBHPkzqibyPchVqZW+Vyc/TAqGa70xcRC6WOE6Vcpt2XWrfLxJ1Oe86uzA
6uDLbyxvuCSJdm4dfBh4WbrXLcEKO7ET3aKj4SfPZbKkuU6MZ53qZBK2cDqGK1E1HwYrWH390p+z
Ad6ZZIBJBvs9F1/JdT/PtBzlSScGwuSGauTICNQ0IHW8qXHq/BLM4tJQi9WuN6VsRg1DVY2Gq0+4
kmPwW5WwjqT+wqfkjPt8xvBW7BkYxqapzyfO57fqYPYPYkhQNFD8j7t426SpmyjJv9dw/DN7H8ZZ
5q1oeStWqPki+DCfJgPSAsDlwqk9TGFv+yDLMHN2qLI6CPTYCJref/3x/tom82uCpKeLTpuBluPn
19RUtRiMKmObSBvT0hyKqzhX+zCNBpckz+YQpf6jbr8edYEx++etPwy7mN2g8xJLinIOj30iDTiJ
Ty4KdyKeKwRbDWQOuSAIha4wK0u0lzbL/FKf7o/5pSlvon+BVzWt1s8vrWM43msK39Yznn0wprqs
bJtxwItBWPmSsCr0vSdkL2b6I/rl6812rKeNqVDOY/uqRrIVpPbQXNRxO/spVBoXyDzBuLOWT8Vy
LMKGlVDXrx0q9k2COrCgbuuyJl2cQC3uJBHxDQHvqWmKt5aq7imn21OSY/6c3nSmdoo2QigdUuXx
wvc6+2zc4AoXOF3x5blmBaPvdwE37vyllO9pjs9USuAGJr/VnLCgCFGAuFdBWOPpiXzF5NXOiFWK
xZSFNG5Hg0jzrQKY/vWTLcBff1aSPGsbobNA+LG8klvafMhEcg2NKmKvXrcSDVpj05NfyE6OBkQu
W4Sc5gOL+i4fx5NvB3Jm071GXxSiBirco5wdOeQe5QPB+fU0Jegyf/2Q52ZvhhRIGgAX7vvFlzVL
b+qzKRWpniLtUjdOjCt3Y/mrCpWNeZaMWD4p6qXYYE7yl8t8BseQoZvvAdhimWvR6I8hU+NXFuAQ
roPUu88BhLd1RGMuO8pWt/LrYA8gYyeV01XX8xiW9xRdWtvnJgDKDGBKTbdwlV6UI3S08LW86ya3
8Kot3g30cvw73WsO6M//DMMXdPLxbHj6etb/vozZ5lQquZmQldWMpcxrKioxVicNyHt0VMDdK4X3
YHGqptyM+A65AjmhJFCwqJtLfTP5zNSj+kEQgJotefXihbukE6RIsiYc5oNn2vaHenyYomCFe8Wq
MCyY1UCG652Ow+v8BOp4iZd29oSFVgvYU5bnaHlxsJd6bHoGbkCumdE2MBu8IwCzyOEdhLBdS2Nk
wHoOSXJGj69HS3i+MPnnFt9cu0dOdC7JvgMMP0RCAMCRWTYZfxopFe3GJ7kCBp5bUGsLLF6GK8sc
rr0M5EOGJkteHEOhxRyouvQl/gqMWASGBuyVs4Gza7n0QDF2UpRFoqt6lCSR9NE4Uo1JOOIzdifk
3hGS6NEK0uNQXRKtWoorvkdGHD4Se55WGjIwnzdgYYi91hbcchSIAYmktuc7ioqbqdoe4mJ0La/a
aUa7Qp99NUgHWS920SBcOCHP7T1K46giIKZKfXSxFM20qMQs50NA01r1ZNEFeIXQT1wFFTaJJzEB
2meD+/X3/wwl+XMskwqijMB2n3son19dzDTAFgKRWpl5qzkmlcHPV2mynXMRoNXrr4dbII//GY+t
TlrI98Zw4PN4QSQFciIoBKF+49BUrTCgMJpDnnlrRIkfIP3CYdwgT9VjWsX9dpR960GI8xvlUidi
gSL851GwBUVfeuYJLrPTTAlqLbckar+qDm8opVV7Uxfyyaz9O4r512I/XLXxQ9xmx9GLdhcm4nPD
/p/RWfAIi3Ef4hv6eSKkZEJ2KKfkmkI3pBS7QcdvZ6Y/p5zqqjz89NX46FUj7j7TUTSFlzHqXoX2
wtc/d/Sy9U0yfQX8AHC2z08RmbhMTpqKZkHpYmZBUxQ30TJ1Y9g0tZy44JAccRw2mXhRQfVMjvBp
6MV6r+JmrMeU8LUROix859ZlsAr0dqN7N2qqnORJ23eZfwqlcF8Nr0XTPjQWeoShcqoi616FP3Ph
k5zZgUwFsDrEFw10debL4sNRGJtyRsE9/idBGqJ9bcWwqNTTXBn3JPO+TvWTbvl7IwbkRUV9MuJt
rQoYgscQX7AYmaLbTOLZOnL7/mIwfuaIVDGtkNk7PCY+dZ+fLxKibkoNnq8u+/VoanbbJC4LyY2t
4Dd+Nnp3E8r92msvXhJnR6bLiukD5Sbuys8j+6Pi+1kFMSoF7KjPihaNt5aE+hCP+t6w6pUHKeb3
UNU/v/4k56JG6t0Wn0VFyoPO2ueB5SDUAbOoI3xRsjuMkKqgQ2C1X/uY0Q6RvhW06Fbj/tZwT699
3fE7rDD6la9G9EDmJP53UfZXgty8Tp1wp2ymFqMa0oKvn/PcLQ5ElstDVCiu8bvPzylYPRlv641M
kK1UFb1BC6YQDFNLjL/HkxHaFcY+kzQ+9DWtL6N15OHS+j2zfOkj0VeTIbnPV+nnZwAMMsWJShjV
qMyHiLFPHN52Gcb2Y7s1x9T1PBneYngpfD0TQ2nznuG1AaX+dXNjM6anBf6PbhkGUH/hq73UkrpP
LJlCkgqMa9xQpnQmAGb4czhDdjGKO3OWUlKbw8e5i/bX/a3UNZZ2QcEmRV27bJNtn8a3Fg7MSZ9s
x/4g09phcdmVrmwz8gwsHO8Ev71wpC8geO9HOqkXkfMMLUHHdXGky/kkBRi+cKGUpqOWyJxBeoik
qoX1qUEunMCrlqLdWewfkJu14juJYdhS0R1MKfrR+v6GftIqDEu3CPaJaL0JWSPasixgETda9lhe
CDnO3cZzuRcBsbmjBJb685LRKM5msYLFB8X++9Lqj7X2X5yd2W7byLaGn4gA5+FWoqzBsh0PiRPf
EEknzXme+fTnK/c+e8cUIaIDdAcBclGqYtWqVWv9g7EzmrLdFL3504zHO2n6HNHF2wxBCHMSuBbo
xViHk6zd49G8XTlGC3cCUi84SwBsxSfPmP2eyIjRnXbYSkrWbftq3Nhm+pBgIkX/HsxwI5Xf/ba9
VTK6Pg6QBXvI3oJxdM2E12ui3zWZTx2o/pMdzu6icy3g5hd3dQ+oQzF8n9Qs9DSwhsJaDVPsybbB
55OxlJz6hh85+cVjhu2h7ccHX07/XlkdkYvN3omUG9Csp5YutH5muVOcYyxbjmzzoEwPpZaeba34
ZNF3Mb3uJnmOMPPaTFJ33znF9yi2n6N6Ojuxdkw6/+tgrMU8Mdr816gU9nk7CFvh+W0EydlTnZjb
xworXLS6XTrZP4PG2qr0DUW4KXN55TpYGhIdY54rrDdJy+w2aGrb6vHgGV2AYdvakl1RtU17iUO2
1zER5RetffqPSP9/zrQGognIgkqe/J5E/pYTVIVTaC0ebq6kWF+DQN4pg3Hwm2BfF7zT/erBK6VH
X/Ei0OOgRBFzWPnoYsvPl1n0fHGORuKedsbHI4o32qQ0FT+gzuxiE8f+61DiUytey7F0ttC5Ryju
MdeDzahL1ATbfQvlHgDO4/Dt+k9Zul9oC2GVIAquF4czzxW1Gwfa4FmyLRCOLeXuNrOSx8m+d8bD
INsuRaW1nGxp/Sl4AqUSGPOL94IaqrA5LC7WkPzLmeoHBcs+aYtqdGn9DaIXUI0B2yenaTysgbmW
ohHgjPfnmHDpnp230mnCBg8q0BHwrP2/e8N+zpvutm76284yDu/dcDoldEzIxIJdh+9w0OiHXBo3
g4YwgPTp+gdYerGgIYc2OPsS+62LNMwxq6x3FErpXXSSu+AJZbgHoIj7IakezKh+yApni2nmMVNj
+MnTCp7ocgPwTKSTJJqGmDbZs+MXRQBzC5/1yMt267MPpuRk+N6z1wffvqNUvAnXpMIX8iqGFELq
4NeANc9nnJiBnY8RwCscab+rqKhvarjsmXmLVzEPtZNR4IhgS9sYCDFV4XOorua+l+kNLwJOH5ek
gNnO+2c2JaDWSxKwX552EJFXG177tIFcPrlJTsGZdR/0GEpWjAfol6hP3JXPfpneiDeJiSolLVQu
odmtOPlYndoFdQiqcXuR7Fp9c/ynrhuDQjaAUqWH6ZQVP0twMQiQYrw6bq7/iMs6gYoDDIUySHcE
onmNLpMBvMnoIrpdmh4g2dDViR9DB3mEYkRlolsJe5dHT8V0iXcxVQnR4BZb8bew28a9AuuNx6GY
ro2DcVkP+LqioUR54vrMVoaam3Vh7emjocpQasQHxBAmKj6BndnKRr8WzJY+JOaTClrtyFBBqvs4
q1zTU6NWGUrxWrZt9Wij8tJVAB2zktuDkoi8letiI+F6uInU3Hdz4y2qzHvJ996uz3rpLDsGK0zx
AzTIPJegmpCSF1o0j8L8nDn1sZrsl8BW74KnonsTeBM5Xq3xLRwlkid4CqToPLHnAaTOa1x3kgJN
hbC/aTo2kubvcMk+l3q3m1rvpmrCQye94ggOWyjbZqP3+fq0LzMIQgnNEfDCIo7OBQWxXm8VHD2F
4aM55PuInDGIv/bqa8P1ZWOPen24hcoi41HUtP6DzzY+fnG9LqsQY/TB9YLUhYxysvCH1SMqbb8C
WhqSrt2MVoajof1SmSCttOxJLde63Qvfml/Be4QJ00qbt16sGhpQn0u9a5XSTtb8p6Trb3Uk9xTA
t3XZbYwxBBu9pgm6EDIImBB+6USRPM2T+axsG4y3S4QaKYdo9AnLApqe1u6yOtuAElyJUEuzpC7C
HSG4aChCfFzqLkchvAZZ5o52ghS+Aa0h2LWm4cLY22bpbU7PVinjw8oXvkxQcPmAq8S9/G5VNzvT
U1ZQoojSHlF3hEeGF3OItlMU70nWgJfJMtxB+Ungq9T6D4KkyrsXwwfKDvDQZjN2rFRv6lzvXTMk
21YTDL6bTdsGWxy9V9rfS4trCLYEDRreZ/O+YqbWjj6mXo+gVrTNtQRbah2ZvvBYT8NNlHu7AKYe
HjsrGcfi+THQuGYfCaLLvCtQOVkk8PQwLfRfHtg1tY5vyrLcIQTzhsL+Obe+a2HnJhbW7anz3Cvg
WRT75fo3XgoaICZEzKIxcZGETGUd+nqu4lWXBDhrI51nAJlG8NSruu3kYNhnrhVVFtdbB9IgTqw4
sx83sxrp5ZClzLsn9fXpzRbwO+L2MdJ9F4HRnaW5RdKu3IQL+SUq6VQX0YSG248138dRezPQehrx
vas4qWt3HuQEpT54auvG0j4WtXmk73zfOScdGYBARf77hQbgqpLzscXUuddp21m1Gass9Oh1B3lb
cC2NWXCTNb5r3g69tnJ2lwIUdUUUmSFlo4A9P7qageo/piQUD9G5DtptHKl3lvw5SCnK0HC5PrmF
WjurC1tbCHpjjzYvD5lGYMutIXNch3Fvl9ah/KVM5ndquO043IwxSY7z2Jvqyk1/sXtxOcXijuo+
3FvBD/34Udswp22VgziqEIkr4VVmEXYXOoaBOJE2OR4X8lrCKhbuw5v1fUgbQi1ri/SjSLl+y96M
3g9brRxl6CY6+olptZdyBJHz5B5ra7ewzbNXThVURS8FcrcGlZmB6nkbMTzR0NDeG3vcPR+Hl8tQ
Dsye8oAkl9tejb4hsYAPAVjvKtwWZvr3ONQ/UDv4ZNv7OJVePTn+qYOCtjT4J85o3IbJ8Kp23ub6
BphRz/7zu0g98MVRQLzNyxe1hCU5cQQMj+r8DBLpWWr3Y9scjMCTt7qEZtigNqOrhIW5cex8Cyo9
U6OHDBmCzWuQ7J3kS9IlZ7sPHjHe+8vCG2ZbKsh+W9ohpIXnydx0k4OAYx3rJy2a9oFnnTKoPNyX
a/2bi8PDIjuILonmEQ9z4Yr1+zduYQ/2SQNoQfgntjGokXRys7q/GWTMS4p/6Qvwz+KJ8odIIEX5
a7anGh3WkCxXMgrx+h1WMDfh9D0PnkW3XDRJM6U+at1wnyUvaGTuBlyqe6ADFdzOZPBfTNP+kpjK
imjvZf1ULAIoU7IbAVSas279cKytdmARYvml3ASyg0deeubX36Kel6j9vvHbG0inJ9PT7jJcH8t2
B/tqTYHh8poUvwMdfypjNGkuArfUGWPTeDTPi1A5Kz1ivnV653n1D4IpfM3RxXv91jHCb3Vrf+7g
eGDS45bpSvieOSj85xuhS2FTJgDNMT/3WtN2vWIILKeW3Nr5tC3z6GzAOkEdYqMq/ue2959CBwVF
v9ilhfRYmNzbFOK9sds1A30aHiBtIbum5Tx1vPoH2XzqoWx/jybvc2XQRunslcxmJlH8/qMF9oE7
luW7RJ8YQ1oUUsjaUUe49dlDGyM0Pgd6+FrVNaXWONv6AujfCb6MSWc8jNC2NPT6GJDTNxKwgME+
a0X6ZvCPVd7+SNohhNEFnWqCveQl0icHDQkaEysB5bI6AlQA4iMOO9Tk8LWfFQZ8jOFtXMlBryBp
mJb2NxRQJaW4MxpzozXxtzxTj0WfQ8ZMt2Eov1T6KnZHxNKPod5611PmeUF5ggfGxzAwlrFjWDkc
nlCRPqsNF3YKzxQnp7Tvf9SJvWnjc69hOBrellhTNcFagfbyriEvo0xAOFWoQs8zRLNTJXhudAhD
/Kds0HZTdja8/j7uX2052dU5uerg6pH583o0v7xWGZfDT4KmiM0+j0eBVetyx8QDVb+rGzqRgXSO
zR+N4fOQTF1tXIWgLk4VUBYlWHhAF22upo/LLtMjGnyB+lejDme7lB91D7+iMf8GRSmf+ofe0A+j
CVvx+mwvoz1WgtyqBhV/lfrFbKfpg5F1IVw5t+T95k3hrmmnvRIZpwISVAgs7fpwCzub1WWa7G7u
GKSoPm4rzy+8ESji5Kq+97PhqtRlpOjLGLMiE5AYOOm2VY9RED9qeFvhqfCTMu73lR+xuN6kwgQG
i50139tlFLe9nTqjW2DdZ3rWrvSS89g4T8adF7S7Om6O+a1RxE/XxxU7Z36kuFPB4uCZBF1yttYo
PkmG5lmj21YEbbqYjWrtUus7yIOb6yNdpqQiDQGJg5ASCelFR2kcvDKRRdu698CuWjVwE8spfmT6
Q44EaJMg9iu5dh584+t/uz72wo6STYdEnxyRnTUHAvle3AwNWpuubyTuqNGyb8hilL9lIHBKaa6k
+s7SmsKCJVbBnrx4R0pQZCUY0hRxAVMJ9kNJhRwVoVtn8M6icwh4/q5dq/4sxQjCo9CJosZ28XDU
sgh63ESMiDyEVSzlr0xSv9vJhrD+pUCdBve1qK+/BkNyMAdkIwZv1/Sg34aOfO5RVeoHOCyQ0VCa
/feLj0kLpWRWHp76LGrHUp21etwDV6Cf0ffNQ9+rh6S8N0jX23atCra0+IA4uFtNahUk5R8Pc9Bp
YzhktO2svD8CNOJVcFd4yIM70gFs1CaWg2MJzOb6HJdiCD1kHiBwzkWOOjtHA7tZliV2mKkjDxw2
OI4F7jCixBgagmtivw6Rd9ARykODsPwkNzHtg3DlMC8dMQAzZGfkROKkzSaf0hIsvUamg1EFz1AD
f1X+mzIGj+kY3VjajZwFkPHNbtOY6kq3dCbfJjIb3rQsOxV7Qf2ZB9Exoi5URxGbPoy3feffaMOw
HyBd1da972iHxBx+oKX3KqD1Xpq8oYrxa0AvwGwcvtF0xjPu6PfG2Rw+CTbQyue5KJzx60SvH7SE
guPtHK6SA3OaMHgBXUlPBSW8vot/dVyoiPY0D4NVIP8ubVRTosWXQaiVEbW4/gsWIhBgEcGPp7cH
BHJ2g8uVWo9m3tJZTeX71LJ/9jHt/OmGa30XT9LKRliI6iQK1FVAmcoA9Ge7sey8QdeIsK6vm58N
ozkm8XAvRcqbGilrVTP1MtrRraJ2JMIrRIXZWAF46r5WGKtRPhVacBa4Tl8NTwW031xI30y2qyUW
mt2fQXna8VpStnDgCbJ8VbJSMtT5QzcqwjytfZ6ydYnRJVX1odL3U8IuG0s3rof7Jr/RaGtc/54L
o2IVBIxXCFOCZ52dNLQiQlsq4I8Naf2AyHRvPGs4mDs+HHD1m9fGqFw4K6+HpeP9Tq2jicJ/F5tI
8mtgjGU7uEHk37WKd/YD6QV9lbsqPTXK0VOezARoZRauaa8tzha2AJVu4jfCmh+Dqpn1XYeFxeDC
wt1O7dehOE2Z4g6+fiiyYBNAmvizFJRqN2wceByk+/O2kae32iRpfFk/QeFwOnp18NK13U7Rq2N8
rLzXdpK2cBmO1z/twkWqUkcCZMaG5hKZHdVeqRqtQG7DNfvoFGjaSaOYXkz2szIhAIbMjKSv0u0X
sj+hpgUunNcFBY5Z60YxU/wnBoSuYjU6eegpMN5LmGlbDehh1UDcQ/NSC3/GWvD4B7P9beTZbAdN
TqXCJDJGPECj6dWmQ4f3RY2byIDAdo7gw/UBFyIh1V52ERxRIew6ixcDegCe2dPiNrqeKkp7MnKU
xKfqJjK5KbSVvHohEkJARAfWBlQBZHJ2TsOxUkLZEogWA9/kAcQemM5B+uTV7f76vN634yyVpgxo
wwxEJBYNexEofytEhkNgZCpsIreRw70cjNMWrtu006NoP1Rh78rVePIUVdDnhrNhYUMoqafSMGCA
Vt1BaYu/B4yCjCK3d/FY2G4+/esmGUkpiEHQbryteF/Nlr4zlDgzRhYjUrUTCfEe9Pneo1wCN/gG
rugfPJdVgSQSOrz4w8+DZBdNYZIIOJEf+TdIFeBck71FffamVOfBpDEb3NTTl2ngUXX9WywdYbrN
XAY8pVSAsh8/hWqnpZUHISmnZbyXoQfCRjgBZjDLXSj1NzU8q+tDLoVIVLy4CXWd8giiwx++fjfZ
eu85ME+1rt+oI5CYYm9l9GHHt2FAqKOcDilkzeuDLs1TyCBD1VQo9c7rAn4ZlKMBaMXVfOxR7eQQ
68VDoslupiIS3A73Fh/4+pCLl5AAKlEFwlr6gkBVlU3llQbnt4lBRcfQEamzSC3FmOFV8evNgBxL
hxqEUawJXi0tMeAscL/gkXjozL7qlLWRr0/OQJiK92YDTtUQ7TFE9PRp00VfJwRrPGOlo7EUQOih
wJdDVoBi4zw+FnVnRSGDdkV4EoVf0h0EFjX3D1qsbB+eDlBP30mL87rHMLVRm2gM1edgm0FUZbg9
+NRa1NpbifqLS8lAvPihSII4/Lhbk6rvo2HkgAiogAxvtGj7W/E0HLFlYfH5ev7XUVvLS5eeSSqv
wP+OO4uRfpHKUyLxStCic5J/k9CHGWV7o0UPo86xSYGWZrcjdN/0QfAPr2/dxdOCpBfZogondP5G
ayJNjmyZAnXZpWcHl426cc5xlJ+D9kmdaCzQab0+4vJhAfwhmGYLsISui72pa7lduxFWZ6GEeylG
Jr+oHhJshQILre2w29Ve9qYVf5QuUrwGLyDeAUSljx95imtVsrqKqmEPhzrCzdzcF9m0j4+p0Mov
+k10B9F05a11SaMQ25huDcBheE4XhWJNSro2yECQFZq6sTteo+NkTTtPy1ytRJ5SorPeqndGqv5l
0K3wg/Y4JKkrOhdjm1WbekSsqU/u+iFw7b7GwikekJ62sIjRFO9GxxXt+lda2hfwkiissi3gvMzW
KSiRak4gHrkWmlCFL++NKXW7CXHRKvtkWK6qrhExF0ekayhw1ZZog3/8Mj5odsdp1cGVW/9Gmbxd
Bpu+IRMwujedwbNwjbawlHVRMccrF64Rt/Hs6q+1ofYCsyZ2wrzUK/ke1y7XGq2XIFQO3uomWJwg
giwyqC9QhPPmPt4uU9/rPbXw0Di1TXt0quzcJeWDsTeyeOeb5Uqetzg/Thhj0RqDv/NxRatmcqww
YX6Vc1d5zlZN260QZ8imhwTfuusbZil6klCibyJUby4g+lSTI6hAbJgggL+oNMeKOBaZ3+taBYrz
IKfWjaGsXbxLg4rNKRrdNJDmt4PnNUnktxVf0ICWrvpPQYW+Xiwjbi7v8szZpJX6KEFD+vdztSnf
8RVpexDEPi4sLstjXQcMm47hLizjRwnIS4DStGDJZ3HyBrHETL2VUL14UQBlI5TQa6HJN7t2pzHy
jVhh2LBVt0W9i/wfyfSsqDAGYalDXqTr0SGj5ZnVthn+IK1ySKh0ZPfF+34256zMYhTguYiLv/rJ
uOl1n1DgUDQGOxn322xYY+UvfVscJojSNFYvYb9Fmuhqo3vMFtBtJZFrRAeKO3elrJ1S6fMQW5vB
+KP0nNqQzKuIfWXOs0fgG/CgfWCZytgcIxWKCyjjNIcCGiTuJLfHKEneFPtXOiXb65tqoYcspEv/
N7Q4zr+9leK0bqSxY4Un+ECIgtUc1XHcB0TaxIr52uZORyeHPEjzjzFmZhHUu5XfIHKc+XuNRgRo
L9o+yJfOtphtdKrsBxrTlyeG0U6Glx55bltvsWBYkNlWn5vJ/yStsq8X0wIq4oJ+JKSq5knlqFcN
NDGQobl1H+ct6ibDl6qVX0uMBQBknDIgwU6O0Rrh83Vl2iLSX0wbTD3dRG0JGVQoJAaTD/Rj9J6z
Mfsk2EUi9fNlD6vaV/q5D1Gw9bSfA3LNHM+fY1jDR6hW9sDCFUGkFtir9xraPDsZ68CIEcQDCm3Q
FqjplKQZxhEopDpIqtKjL8o1DJb4orOpMyQpkWh2QZ0UP+m3XYfZdVmCXSHBJt8YYu/sIJTaoBe4
6kYrrpuLkXirCJ47t9+8C4ELqOOkFZU62YIq6iU8/qeNXqN6j+SJLxV7dShdE3GDpF3zTFo6W1RC
wYmIRhBFu9lVHzoS5KxCYZa6ty1T3EMRtka5ti/kX8Ngvzjjzzz0j4kdPIGWemwwf/HsH9d32eJK
UwQRqCihcTI7344ZYU7hsMFrJfiKoI6T3OVdfK9L2t/XB1rcRaJpiq4GNiXze6JJbUUaTGJYrnvd
RqIgK3dOslHG2K2bSMiCdxvNBEB4fdh5wBYwCJHe8Kdoe8xvxaRSVNsb1Q65EAwLqW54JriXpNvp
VrwtlGg/Itwkk2JdH/biWvxnXIuuvIWs04VIUSobra1HMmoRTbhDH36LGtXWR6xULwFCmcjrlC/S
vq4L+uRYBtXGyqF93zy/b2zxA7ABYYMB3eR6nm2uSu7hRXZa55q4Z9b5fY4jiCSF2xi1KCN6MY8Z
QstKCUIrJqIrMa5IjyYoguvrMP/q77+CXwB6kw12UWqrQhRskRnuXBz5dhIo4YQropLrY133RwVr
45LKy/UhL2L2+5gQY2yTpxQvqtnMey2qnbyyO+RrEdYGszoaGO9ikolwcCIf7Ogz3wVvgn+bgP0z
LrYn4hjhtzBLRqaxomuosuIDQhbaFOwm1EJrjH8sz7sXYn42IlS8lfbX5zs/we/Dwrxik5sU0d77
fb/Fyt4r/cwCsemq+A8LOcM2qx+a+kfQqmttDTGD+Z6iEAGzk5EuSyxqFOZamQi/GzV1HQWH9rbY
I7vwIiinufoz7+XbNEa1Sa8etL4+x+Vq7XYer8Vs34n/CnubSDJbZKmJq0ob+97NfvpxfxADV4ij
wgB6UdtntTBr3BvutODL9UW+iNXv41KiBOSikdPPPV3YpnqYVaCCfRxVI7wU+qSkc5ac5ebbFDl7
2gVbGQFHg4Y2jhu4Catb3gcrp3opmvEy/O+vmEXrWMW1KlLr/p1U/85mKKd9HvfHHENBH4yEEO0T
0LmV2S+uOuUJUkFy7YvgHcP5LvAU6DGlpfMBEFXohlWDDu4GA9k0vqXHtQmkYS8n2cqmW5iyRseS
yh5diMvaiFxIdR8bgDYNrLWrBmXMcIs0rXZwzBcDdVsSl5VakFjE2S5nRIHjAsIFqHSWfExWHZMR
Br2bjICqJv2ub3lTSbvJcnZWuBauFkdDYQh3AYGZmz/AW5I/ySvoOghRxKFH4ExHsyM7l/KXwlkj
ry4uJmhQjcoa6LR5k6UN1SLwfUJjq7ZH8YQpG2TCcY4HFYD8J3KnXollxb9VY+TwkM6RuPM+RUVs
nkUruU0Pr5S4BUDoxopxrHOFD9eunI6lyA+gQhSeBQSS8PAxbYwkBadu2excPfZv3mkZKOiUuEjF
EQ9TA6iW0WwrSWLK0sqts7iyyDTpNPEXeEbeGE15ETv/BH+vfRMCUUmenuGspUw2tuERhGuCmgu3
Kx0MbnmEPajfzfuukuNLHeC/3hWsd3jJpyZ8scz2CK9JYGedP8oqhCQa73zU+uA2zcrRKdls7lVx
j9FhtzNyvOvBZ5Vh/ikazo2+LwJlL0Q9Q256K25JsBChzA9Zaa10rBZn/tvvmF0Dgx2EMbXAf1gT
WfZVG74Ein8TNV+GzO2j1bavthQT3tsKBlIPF3XAKKtI1E1OqRENt6IO2AEcEFDueCspxqdcQiU+
SPeRDq4UWSqvSj7Hprq2vxfuX+Dc9J2FzMElcqwret+AK9IhQB/uM6PbeXi7BJmJVr2EtXm28SJp
F5JdI1xcQkRq/yCb5gfAPwLYK+OPMAuNpLSwLDrSOQuWiC/1CHDw+MbqUnkNkYxNyOEzey16LB0t
AaUHjiMKavPoYRe+XmZT27lovG/FgzDgxWDvR43RU8DDd3E/reRUFy1iEbEQyAYjZaBOSSb5MZJM
alnLUcetQ3vy05jzFqsOZaTi3oX1QvcyVM+U8/Er2qEQf0SFbyObwx5NCLz2bBw972zMIyAprez6
CyrW+8+CoUo2DQwW/NjHn2WnKbjI0OjcDAuvwD6W6kMb3eodcvkF1FVeNPKbYDQKTaTrKcDSgdP+
N/KcDy3nkZKYIcmt6JoKknvp//LCH4H65lPgk6rV98tCysEHoPXt0KPHHWa21YJMCZF9GXi/hPpB
62+F7ljb83zqd04TPHnjK1ovmzZdo08u3cfUmjAzRtlKsIU+LrGe+GFfpV3nBi0IbiS1BMgjJKWq
vOZJib2b6+u6OJypo9DEiRbvpI/DeW00qP3QYBDAUdakdpsju+aoj0aWbLC3WLmlFkeD8otdu8ij
59jl2K9StUXK002jAMcO9MgM9YT+FGhekg/Febo+uaWTK/YqGFrxx/wbWiOmeWPKpsk6us8Qb0Uv
Y2y+QRjAkCfc+gbqgnjNXB918ZQA/hdhiiBJ3Pi4plFbV5LRKx1Yrxtfe/EQPgl+OoHBM1facSuh
sLeX9f1QOyvQgsUExKB/B9kGWvVFv6H1nAoFOs5nL1N3V/RD5KEHR7Vhiryz9jbg8KQ3+ra010QE
Fo4naTn1MkCdiF7Ls8yH/EbXsholQF/NNrEh7SSEYWu5BOCgbJpaPwkGwPVlXthLfFOK4DwJhMS2
uDJ/e3faZRPiigTN1lBwEYE5pFbRLmjOsWS6nr529y1sJVDJ3LzgywCtzgNy5utD3WRG62YSTbgA
YLhILyJzK3SytD3Nsi3OHytTXBwUXRseXOiqkKR/nCJeGunogPZy7yyr2akhxRKUjXye8tWAMqFU
3vy8vqZLG4iW2Hsvg4YclYSPI2KVMQ1kNh2YomNn/hAY3ICrRAtyxLheIvmltfo9aK8/GRawF20U
gP8Xwdbz9U4bfE6M3BGB6IILUIPXJ+chepWSW5pVG9F6tMx/XdvnRkPvkQaSYsMVutA3dSK7kRqb
iKSokyt0syvPVftuT/ngOEZn26k3zremK/dNvIb+X4oTvDuE7D23vHwRe1GOtqdM5vMK5RqRzHax
wbPk1ZHSHQx7uGkDL82XCBQh6qT/PvDrFFIoh1oqYK85UlNqtEGtdJxh0ireKVp24oa9RUy5U4HI
xGsiPYsbi+qrDc9BMCXn1xpmPE40YAdKNT1xC99x8dTZCEaUMj1E8U+YFko47qd+ld88b96ID0zH
3hI3jiH4xh93tDF2vQ/HFzZ+Lu0c/I/iSThphCegDRt69kLPWwgBiiBloeL2BzsbDC44KMBXzH92
F1CzGEypqtjZmrEVN17Yg/gigTeCVzAmSO4ZKEb6mB8aK2WEpZKR/vvQswxGzUwWHEiqK4RCg6rZ
Ova3Hv8iQ1idNeVpkI8mKDs7v2nJcLT2VoeztzJ9ka3Mahn8BnrRuIwsiIjjqFeWup6yy5CjMpEI
yKVs34U3OiLaehiC63GxWhUIEzMyT2Zpf25z72jna43apUgqhLRR/aAUT6Xy4y5Q4GN1hZ7j7xd1
j7nV3di8G4fxYOPgK+SbwxLTCZz1Vqa/kESCc6cSAL2eqt38gTxoWpxkTtMiBaie5G0ot/B+/87r
zNUdzFY49nLQHKd4LYwvPNTY6hT/MaGH+To31QDaFINTa1s3ao1Do8FkgEBams++bx5CvELZ899T
s9liDXxI5bWK8NJh/zD8bOdpTa6UkYmtzhgbJ7kAHA2vwwGCJ1c3Tv8wtlxibb0pQa2tLPjCfmNk
0UkS9WGo4B+/c1w4VtHXFMxCgAdFBtmTi3KCvFHuLETRwhidVkm6AbS2C4uX/jmVHqVpjRUuNtNs
08Om4NVGdkLT552f/VtmkoRdOFWR17pD9B2ryCAxt2lKQWI1uoh1vBhIFRLpVGFoIs7W2Q57OXak
oXUxiEVLFRNcLzzVCDSpGEyLQ2VwzFZWeGlrKbCXVLDLnKY5KlvKKpmMJOpcpwh2xmBshLQMDPBD
N9ov/ddha1WYUuJ4F0UH8rfnleEXThSSKxrvcN4szoUxjx2j7ZskHORY6nfovfuj85TnNQznEnEq
9KHtir9I2rjtzdXBF6IIABeyBQgOPMvn74kKYbUk7hi87IKvAWbcrRR9G8Ls0SqdJyFi0cTZrsP4
W5ayT57T3Kapc1Yqa+NPCuVqA0+L5jZw9GqrYdDHo2tlcS5TYmpwkEwgI4gX3cV+KH297yqvdk0+
g61vLfRKY7zEPfwS2iDYTLrx3DXZm+dBdjHxLx8z/u2vIpnuG1/6IsIvLZaVR8nlJiVtFmJLtIjg
9s3ffDJU73TQ1Nqt8m8tQaDHRhVFIj99U634FKXxWgxYHBDsKDgVUZScUyT6kT3qKEMt5A9C5Zv1
3NUG3q0GjK3HTt0KiTqSD3fagLXf0ANGAUs0hLtNFB5aHygF9+PKh7kMS+Lp8L+fNL9+aGeHXt/X
uDpjCB6YG11tefsiP1AaGxt/q7Qujzz9n3yMJsyvUYAiCKCGxEwPK7/k8vwAGhbFcO4AWnYXgMJ4
UgqzUSrEMIxNhHx1XeCSmPErajRXQiR98uJYe+GOIHqzMvZlKibG1sC4iscM/38Mzk02mVLTqJWb
ZA+G/KntzigSKPZNFSrkBoirBecs/CU5azTxy2OLAjW1nHefV1Kx2er7oL/1ZGoq13GijYUcaZVT
HauYf/cg7BmRw9gW/ePKbC+3IaPSruM6ou1w4a0GBsxUaj2tsLn9x1utSUG6AgvvtZtYOxjetLF0
vHjYBf9POugRdNCcemt3hPMSIoIf7LRm7XpawAZQHhA0doBboC7nEEhdluCreX7lSiSfZUoxOejf
bZOGzj+Jh49JWBfjWnl8eO/SWN9WFufyQPCAAU0FzZowddGXx0rdGNXQgXULrCts4FmcImRK8jfx
U1JkLzolRnLG2HhU8kWeJKBdUraqkyZe0B9vUAOYK/ZzBCaSc2OWnjtx1fR1qVVuJNNWrV+q5DuC
1zRYy00jRMH9TUPIeo7ine58Y/dcX4bLeM3oREQhFUGAmCObVLlNvCK28Xs2AZZR2ERNdKjuLQ1/
UaAS1wdbQGQwGjLgXGBAuoAbfTx+iRz7xRiGNVu/eudj5DqdKNBrtj/uG1yzHOUk3VU+ZY0KNe3k
oFjJGR31tWB4mR7hKKwIkAJFOXqcs99hG6Oe5yP8w7cgnj5J8GxzJBUqC2Azip3CaUigCBz4USKF
sdBw7jAc7RKaWa3798qiiMLUbAPwK6gfCcQqbjezDWBjRRx7sV+6GhVtoMib+l4BJpomX2z/l1XE
mxwL34TXYnH0W0T02426iVZNPy6TKpbkt18hYslvGWPfSdy/I++Puj2PSQxC960bn9iZzxWSutlj
hQNuJxmupEdu2tUr23AhPgrqGwAO7FZQpBCH9bfRx8xTpk6xCijW2MMKwdgAZy7aaGlobFU0nUn4
bjz18/WlXxxVp4lnIjtFRU2syW+jpqMfZXljFG4Q7pMBpR0+vhABE44+FQRHCcnaylzp5i88iim3
UNhiQNHHmsOS7KKTwCcQ+2zra3nwf4SxGwYnp8OctyoQHvs5Fod4eooxHWsVa2Whl44gaDBKEdxH
MJHnzxPuH8OXtILb1wYBxrtkeDH0N3EFiPfgWNO9K7A5Sd56GvGjidyrUDLn0XZ96RdXgb0O6I8o
fHkD9IDGQy1KqncgjWjiNd024xaGd7IV6sECJCYuSNHIQ0feLdDIjKq1Qvl7NXF++ODX0EjSuZEu
BKIiJ8lMZwgrN1d0LLxOBQAWgMzZpyJ6sGDXm97B6v/KY2kDThM12i9xXG/T8b55M6Vtr+GTHb4U
yQDwZe1LLVzepNLC3wPUL0Fq9o4c9DSRbCjUrkNjop7e1P1kK7Q530hbKxTQVr7HwkUgEkRBCCRP
4Sr6eBZooUt9oeSl23flQ+xMtCdkoMVJZf1QR/2vaTIwc/znjhY5QspNVKsZz41hJ8XWOc1HkiqP
qkmvrP20hYTxndzMGvK04FXx8adldlPI6aCWbqXhg97jJskZFYVvKaRgmvsbvYGE0216c41LfqFj
BhlJNEHRDgMeK0zoPg6ttKU1DepUUtlvNtNLlEPgw+xZVGlH5NzEw3PQhaxctHWoaIjNGtXo6wX+
MSueVj7RwjqIMq3IEwA78P79+GMGZwRpWZqFO/rDrk+ep3rYJIp6svXxvvWp7YE+CsvsbBprhNEL
nhTrIDoO6DML1YQL2lGVj1hCNcRn1Upc+MgoQp4SnJACDDCAGgjTVBljWixGXAHeodC9tXJwNcOT
ZsY7kyTTQqu6/SH5ppsm3W1V9huqR2tBZeFeJ6IIXhQppdBF/7hCpLe1ClGucB3ILvS4NlrdbwIf
RID9qWmxDNdxvpEwew/vO7M6jiOE+ZBCKB6hER2jUdfWKqALWeaHXySuoN+uGDMc0AUfba4YGL0O
tR8sS+zklDlvJq+fBhqVCHhirTjWo/lWk3wq+Z/sY0hA4AXBc/Hsnu/jSo5SzQu53Zvq61Q8So0b
d29CA68mkgxd83+cnddu3Eq0pp+IAHO4ZbODcrAkhxvCtmzmnPn085UGmONmc8TZgw1swDDgapJV
q1b4w07sZPHVBBS3klKscciDQtoYymFjF699I7pSSJywj4EqLY6UPPhZEsth5bV6wq3rvNYkvXGa
3xfdAx40V/IYfRW/ZOqNXRf9EDga288/rAwE5zLY7I+LY7O4AqDMchcTaMlOl0YSkxEN4VwknHEE
gttol9mwWFLVZw5yRBgO2W/kdM2/velEbokzzUaVthLnaZFTnRF6KUOW3ayO9FsZUk61UBDudZ2R
sOFWUD2Qut3rieaFmzyptcuXiwV3adrCOgRIUZP8sysb3TSlWdPKD8djx/ppBc1OQHYHjKLK2tzZ
ZYrGwu0QFgdbqa54m7u63iArrwBM4KDTAgApjOn6RWzts7lGg9QpvFI2GUAcwy72KneaCaXA7xrz
pYZhw1Bgl5ikZXq3FwBiofHgx5hORu9l1l0pfrt126ycWH6WYJzganKptdsw24R4GnBi8/aqtV7p
Nl4jsI/PCbehQ3ePLkVbRt7Yvfa6+kF7Yp7jbgfdta8kcDdsSoEguGDM1yjFjFJSlx4mqDutbXeS
lR2b41Qnp0Jv92X3XAK1yXH1SrCUipi1b3mQr9Xp/ATGk2wWPM60xUZR52Ik2U9LT1d7t86zk8jU
ZkxqxwpxKDhmZiRRl0qHqO7uhd1yCZHh84CxEi9oc8LCJE8X8wTx9//sVaeg3VnmUenJhUCidB++
9KPU7NRpC+O2chTPllokGlrRW76VspTTfa2D4E4AboT8sTME+zwgIM5f/+uz4eHA5JNjAKSQntj5
syVqZ01QNwtPtMEEDVRVpAMq4pjrbZy2y7coVhLxH+qwANqcrxT1upz1llF82FQAzhTzP9jeOyne
OkCrK32orlPMQTlZbhmpTJKi7QovJ4iEqno9zeD+6c7rw1bzYmXKw1OJDhLzLUSzliadqV7qaZNP
hTegrUk+1ozB0TbS6xI4ms+lIQa6zPLdwpLcz7/c5tKLbWmOEZIz3VB4TVN/MHjnguZ7DT5O/mmM
uttoqVsozi4gZGwsLbbh+YXFU8NoEb5kuG8ZizdclUas9FVZ4DheNYd2ol1lVW42Ame+sWJnr9j3
Q3tM6v7ewAxd4JrsKDtlGd1GnCQ3rq+VEME8U8C2ucOAqJsL3I0sgW8aMGj1AGu0I7rSbXYrRccO
VXJRUeql5KUGsioCXlVhXL05DhLNmuXroJkskGrQCThO51s7KdLW9jufQzR+cWheVxMnlhskTl70
KAUKy3AIemJJtBq6LfWWtd2O/5W4SsU2XIJyjFAvygxNaq9OOME6KTF1Kt1EV+aAbXx38V2XDwpq
ncRJgOUZ5y8eNAmdQQWNiZ415TK7XmquBZ+pwfibroxIJH0Un2uFaGXvFCqiMd4AE1w8rqqBB6QO
EwwYytNFGJm4AiBVAcVJ+mAf8pJF44ARvkIB8PnTiq929rBiJQQAsMeAJa8tW3RmanWFFpu51xjy
EWuSRz3A20fdgihctIBYRqilgApR0BlatkPkkWHdmLHMODKrDPOryLR3KcpVvezcClBMhXaYFm9h
Hi8LS7EufSBUPnEVv7jbhyYow6qxci+T9GtzX5QNE+JuF5nSPiT1lmi7qzj6VGm8Q4bpegi7GzL4
fah2OHFvTcsv7j3xY2DNI8cJ/hJ9nvONJYXQyExJyr08eHRgieUE6yBHRdzNsqf/hxRr7dv+u97i
2uszCpXA8Xn45hkFTNfmeIKY8Cp/OsoJT81RtZrWdbL9R10rBmNhtHeSvVZsbLPLJItnp/0NOgL+
ALtgcedXWlEguEocN2LdFWYsec7qWhs/KdNc4F+WnqwpPc0p1JCyVx6nPrxJZfTyi3hLfHTtcBnE
dBqx7Ht2xvlnqOM6px3FzRlTsTZ5tBc2tiFnvS/0jcfeWGrZ9gf7Mumo6BZsbVw6mnjXMYASve54
Mx9Q1tdiBIViMI2UZYFT5Yg7xU1d0DtAHy7DDIaN1eb5T3lCEEHPv0RJ9UxgwcpWe0ut1t7535Jp
+paB7p9DaWeZ4Ub//+ICFd8cV1Y6BQKdZC9ujFDxHWPOubJkydgJaFLXxd+nznqfC6zVsXj6PJSt
7zGmHqLTKXRGFut1YZPHXR9zSagc8y7aly0KyTi0oWmwr7g4hoIuN3vPcb7kXbDvTfSFtuCjlxc1
T40AF90bkH6km4vrI4KAY/omaYMk/RBMK78+NOPsiihuIzRkoqbkZ7kbGLfGiLyC8mXjLVy0r5Bx
Y/gKNQnN30sP0yaJCgObygIMcndVokQyNpbvzkUMCM+/1/2HjiFY7WteEM5vn6992eYFV4mEDVpV
LM44VOzRf4oIlTGKVPR+5jX1b1xjaF2S2YOWmILhoEr9IRZcIbk7pJCUBEOKZgzQ+72gMuZ9BxqM
aRAHke7Xqa9+ZIHpFsOfz3/jJRbz4zeieQd8WmzMxQwkoUE95hgCeKLFKaTEZQemIXgSqaETL+k7
YeYqeLu6kWB5sxUS1vYHWuaI7gn4qzgf5+8onYvKblre0Ri9Yg3liiansH6L5+6QwG5QEd9DffwY
+OFRtp+kOjt8/gbEMVhc+cxFkC1DfdYhCGrnP6ANkykpDYsfoFU7ZpJPOtaJGvZNny+z+qD/rrN4
0eoUBXIr1qHHUM4DSk2QagbGC4NP0zDZNQ4e2ZHrpAR50W5Qtu7b1U8tWh+MQE18qZckRA3EQxiW
OnMWxnvVvkj3nXZo0flrbdI5mslh9j6Ys2tmW07CK8GYSRcUaYikvOYlEKFqDb038NSjrlUO8hCe
0sTwWvKQvE42ep8rWQXzdfSVhYImU4XFmUN9ejIJScT1SH4QLfuAzgkVGsed6552RpRvrPhxWS93
kE03SUDf0ABSF1929ufJCiusdNSq2CEsTNc12Vk9wjRoK8ZAX1Vaq2LOrCt4Fgc+jZPoWkDKQT2L
EX+kIzSub9RrKykm7+F/ftQi+s96WFAAsd18ukjN2O2a6SXkSI/4wnzATpGvd6qNRS/rU6LJv6su
3r6WlJkxi1dRyLlr2ACOKMfnr0r2LfEnFw6sG8+la7cbWsPr65JJotFDx+gC3ZPkiYItMJIDlfwj
V4yTSQkq6AL6YJwsBhO+/tbbIZyXLUzJaoyH74LkIs1/EB2L92zWemcGEivPzNADXnCORTaGCD65
tKPAKiaIt0O7sybUemSKiVrZtfGVCaXqo2yCB9yH+skA+tBEPQKsdMUZXHwefC680G3xXf75lYvv
ouptnOiaJEwPfzLVK+STOqp0CdBTi8BBMETyDdVrr9SpcLNEZub5tgvGEJkhf+9bkgCvjtLfIrsR
e1bwlOd4IztaS9j4iTpqFfSImRGLg/3PZVlO0B47I8q9Uti48TJn0LJ2ot6ZmICKcjoCqdKlqSeA
QsLrRSCYppGTpXHyGBDlkbRRd/5fXpuQtqTHwLx48doyPcPZzk5yz37FYPuom4wtgF4OZJQgqcQP
FEdb1voDZl6yX3kp/L9Z5ro2wyONRVdw9ILK3NXGfWUk31ubZuUg+3u13Th54pecxyAL8yd2v0P8
uaQZyKVWWYmpRaQat7SXPV0vDrr2rjtb1JzL+MpCiFxDd1KEUvviM1VSPo64wEaelcrI8naejONe
GKOLWTM0mHeDb21s3pWdIaTpGR/RauHpluRLIzbtjkkJJj5mdhcB24tU0+vD6hhUU+T6lv8Wl/q9
HXVfkjp/cmiHtPlwkqtwJ71MuYLvzxadbyXki8YfFjc0RVCZWZJI1LwJxzDJ+EkWw7xJ3idleJzm
8s3u9ad0lE6mnJzSELkmhHYU1W2U+qcfBl8CVf4dqK4/0aKzt3LtlU9DOwF1Dq49cEbLSW2F5E4x
aEMEXzdyQ+wCOznbKeNzW7Weke11aWvB1S8jMK4UsXwesOfnZ7brrbGL+zjyCC4w/mY3s3HYpO+H
5ZcZgyaKfVoc4bEH59Raxl4X7VHT6N9BkNP4CLSDEtxZQ7+Va13mdCgPGijAC1EC5FsXQbmjlJBU
QwqRzSiv5Ub/Givy77762gb5vojbl6iqDnJWXON8GkzDH/C43x2UkTA9+I1U8Oexd+0lCfNGYeIo
EBVLVDxIoAbFT8pJeWZnhvV9JjVHNnTrZhgch+VOL23uxSTZmcrX1yourmY1lt0mZtoQ2vmRwnEL
GLoS2KA+Ia5NAwapS3pBiw/HhGVAPxj50KK/SmU0ZoV6X6V+rROEXNok4GxnNaDRVnXD6Vbv52+6
gx1NoeR7Ke6uhtp/aPSrRrPfTMrpWgZMLWnU1bAf6HkmKmjnLQD+yvYG3w2pSXg1AwxYfNS+l0e5
D2x+c6nddnjc99X8Oin+9aACSI+039VkXSuZ9tfRw6e0Sk/aE9KdN22dM4yf3tumTnfFNIQw3Yzj
xjde2XD8NgBOEPkoZj6yhH8ur6hr2yxBHMHrfeW2iNS750pW75NgfIWk8lVzoD6hBoXXmqeOeC/E
0fdMvxrk6g/SyVut8YvONP09IUmEoC6jM9Bt5982RQYzkhpk4+bUeY2a8BmFzjdhkNY0D1at3cpx
iog+Yn6y/yygVhuvQvzzi5voY1+BqQPiepGAq0bqyHkZ44QgZx6iREgiMWFWsb1geJhEfy2Uc6KQ
W1OJD1MVUPckt7Xd/uqMcIu1f1n78yboIloGdQcFyKLjR3MVBkkbIFuLagI6zre93V41Zvgcz/mj
rNMCcMJ7O6Tzlk/S28Z7EP/4xXtwmBEJjCsJxKKuDIBSyUwoUO9DHsrCIl4gThsVd4ikO5CJhZhx
TPVLZBxzTdv4CCtHBdS3Dr5QuLpcTPex3IxNKbN6+MBUdUF6OxeD6+QYqcTTfoCI2GxaxK9Ul1Tw
9BFg09PT1Zd9RLrcpVygHO+NNA2ELkqS4wWJAbQaTG7lwGO1DqKbwa48ZdLGA69U16wOQEkkuRb2
Oou0pNMz83+7uTo4rLi2X9awHKze7TvEfLsJo7LORGoXbwpFrn7KmRCLyJn/TxuR4LLsEn0MPM3p
NQm0ySKw9k08SkZmDp7tF49AXZ6GsPVkP98Hdn2t0n0D5gng36g3bplLrBSnnsEF4wQBcaHEPT/1
dHC0Wpbs4QPoNNukmEmxL7O7hK5ugEUHiJa/TRh9UTuyUtN5bmfUTA2GN2H7Jy/VnRSku7xRI45C
jz9s/Fal/S9DG++FqNbnR2NtdzrYEwqZSSEXtAjkilR1sy05+BrX1EREhyGKr3sEJVKMVtH1NOJk
IyZetl55Of+suMhTgKNoNbALZLR0AL503jpWDczfNqBwkY7/5+fj7gTIQTsNkvGy7We2pjRGGUKL
MW6HhapfFzr+mZkLx/uomM6tTiz+fMW17f+BLGeiTbFy4Srcxtk8KC26nUHzS0MMqU8UrvYIemd/
nf1QAtKuVH2wyuKm14tn5mZ/P/8B4gUugh0wbkbDqLbgsiCLD/DP/WdL8LnVHEXNuYiuyc1uAgPw
jlWeUqs4fL7Uyu6hSAQ5BeMLTPFy0p9VeTOnE8rgVhHvhOICnlH7zpS8pK4ecR6ooy3U8EqND4EW
tzRyN7qE5LrnTyer4xz2I2/XgbGUMhKyqqs8sfNdH6DpiCq7EhinovgVJElLiiG9jUiz7XBucdnh
7ki3dy5x8IhMjdZq5/qZbuzrImjdwP7z318Ogj0kIqKlejHgC/OpK1F2GTwLaws2yknptbuK1kPQ
JNcWvfbM+c9mlGJ6R/pPYYaigHoxIA56J5Mkk8hT6vORkvm2avXrckzcxE8Pob6lBL0yxGQ9oDmi
8GLJJbM8lFssfvOeBEN7y2PrkKvt1aC2Bw1lqGLq76MrY3g1s12Ry7sUX2tFkt0povCGgb4Rddcu
vQ9iNZ1zIfq59G9pS1tG7zodkWaO0aEu7lPtrQnSp9G+wpICdKq6r3Tr6EjtL4xl/nvNT3ZDtml+
NDuXRAIMp4ygsMgwCiW+FrIcs4Rfb32lN1tEiQvvOvGNP/SowWWRfVuLIWE59lHRCCliK8kfnWq8
qU19X9v1q2h2SHZ/UJ34OVaikzaGV2rR35Vt8GBww+rJoUiLF6vx7xsIaG38XsrpBspoJbr/++Ps
xZ0LtDPMc39ASneI9qHdHfwoAlUrgZhHwT+PN9JKcT0tY50tHASRLSbBXvI6y6KgT1WhNZNJ8Qde
1Lf0HaTzjebTWkil3QHmAhFZKEOLjCau07JqRiQD6bpNls4spmVeCgSD8eznQWNrpcXHRb4hzOKW
bFFwRQULzDFxUTaQtjY2Xt1a7P7nmZYD4CSgJhhKVuoL+Ogoig0KorxaD5iDzhqc/Anl1s8fbmUM
inOFaFSJ8hve3SJ461nJZDJBu03gV0QHr1DjnaF0h1h1jhUcAvvvOH3oS+YTIBru5mpL5mV1x9Af
EVK8tDeXukhDRM7mxMgxiQgcAEkflW6/7Sa1dg4AtP6fZRY7puuKvMV7GYY6fecu/NMlb+Ch6KEe
os1h0kqeK7RFoJaiTgqgenHm6iwI+9ZCL0fMOAQY32JolFbSQdLu2nZinusjOvLf9VCJQySNSJso
8GkvuFNOh8bA2KNaE2X9jY55rHib3dTdaFH+Q4pazwnyndTr12pvv2xspJXXC3Sc+AdQgv+WWQAU
eL/2I5NHFqIScAkYUgqKa59il9m9opP0HJd/6yR9apzha2bpHTQdd4jGP5I03dCRegv15Fuo2hu1
z8qnIM2kuySgcMj1i+P9T+6FzrVV5SMFd8qALXemJ1u6TZFdqGLjBdttK/bdpuo37p7LLS3A06TU
CnIT1NeLhC/xO7owMSJUqtMfdOtNJdZP+X+fGzJMgq1GXQhjDR2T80czYnn0JV3vgDs+d8Oz0yI7
KH9N9I0J3uWXZRmQsOwnUb8u2/yTpIH2VZXOA5HgNlLtlsVvRrHleFeVW4+0MqoSbUBijinKVEBt
589U2Eo52HOFSvYU38tpTX7Y3Y6Oj6jhe2fROCsct43eVIAbn2/gyzDPwnTuEQegVYti2fnCuWZV
o98jCNSVvmtKwKxmx9XTQ7rZXlx5n8KV3CE1YRllOdPv5VwNehUxkkK5ikcfQOC3pnhiMFZn2cY+
vLxRMOtBEhV4oBj7LbG4dZGDDZ8dauzEge3zrmUYZQ+Sa3enKKuwzdpSWllbEDdwBBborAAtWZw2
GuxqMycsOCY/7OBhNL8HoQdRUfjbxG+ff7G1vaIiTsxjfdCv5AVETnNmHeMnu0Wj+NuP2n9yuves
vU6SQ4V7KpJs3ffPF7wMJWxIuhZEdEghyHCeb5FQSkm9AUN5evUejc8dUlUyXgH+yc/hhYd/G38j
yVnZKYJoIA6CJgor8YP+iV2x0bdpZgZINcUNk3mEzUeBVfKP2nwFG/Xzp1tJBdBeQJefLq2lkzQv
jl41SU5Z1kh/Kfga505yzM0IKfX6ZGYUdfHBH+m4G8Z+NuybLOrux7tef/z/+Q0QrsnqBJp1GWva
TLYzNUBGJoyeh/a2H/1jmMlHK/KPhpq5s5Mc5NI6yFNyU7vMcNQtgMRKGIByyZxQdKlQIlhsYF2i
D1nHcefVee5W6a+2fAur55mZ5udPuvZpxWbinqA6YlZ2/mlzvdaUyp9RnqrtXdBkV7X2qpjJIcuL
Q9F8+XyxlQIF6CIfFWQL/ccLmJk/5tFoZBoKNbW1U6EKBsrT6I/u3DyZ1WM2ayhsfy9smhLBd5jH
+Zzth3zYq/ZvlS8wnAbnu65GGxH3w7P6vFRABpNoK6QWOFLLTlAdJYaZ6xH3V3yd94qrBI8QJbCD
eBn8t0a9Baripho69qe+fZ2HH4F06KpvfnGHzVonP5Xd01tfZO44HszsKJetq0X3+rRZ3V1ODHh5
XA4oGwkq/DKZSwYj7xI86bzReFeK4Rl2yCEL3u3EuvGdETnU5maGrCzZbxMNw8+/3Eo8PVt7sU2G
YGpKZeKuSHMxNW2PVt8wRn9V2vIwQkgJ0i2QyvqKSKPSRWKOvaSh+dZcVp3P5BqjV7dmqEWbwY0K
5G37W6PB+r2QN/bB+oqAfVEfQaJrmf9rtW73DvxVTw+HI/tw7l4xvz326DhnqH/445/P3+lKGOed
/s96izg3xXHdmDUqaHNKQOu1HZ53IAln5KLjffEeMoAY85+fr7l2V9H1xgcU9SGFTGoRylty8xnG
LreSiu2Z9isrtSvZT3ZG/VvStMNg7g15BuOinjYWXtu9mqgIhI6mgPueBxo9haEgIWbpqWS6Mkin
sZRhiP1NB8ABJXpYac9cmkiaWph5bjVh1r6t9tH2FMXdBbRNbdImppvN6mXsmulbrryGzlfQtm16
H2tbe3el+UVEoe8J9wVdJcAe5w+b171t5WreeX354CBZMtCDaJQfobZPi6tsPPo5D2uGO7X/VjNs
OGrJ/aRdbbzxtf3Ft0b+Ht1Q8tjFGx8SLZYhoHSeNT7WqrKLmgiDZGh5b4nq49ile3L5bJpocvdu
6sviB0EUUlBHK13zZHe1G0Dky6aNbb92s6GQxuSF38aAePFuUmxTA78kW4qUF1EAJXHHSF0BVrul
jL7S9+MzYIwG/4eSS1n2gJRQCvKeSStGtL+jv4JNgCJ4nEAgpenPXLFovUx+HoeNGnSlEy3WhS1M
kU+H9+Ma/CdfciK1icaAyzvsd12BDSfBA6LTSR2ucvO6+979NoDZFUdJ/kEntIgOpFPOiwPQQL4O
TW+r9Lxk0wJr4MIAsUWWT76vn29HCdKQhM5o56nZzRh4yEt3xYz7QHib5vIpsh5VqFGN88t05kMP
yzm1bxqk2XwsAhElLQ/2JtpCrHhx5dKjVKCwUhEva4+W+kpHXIj0RsyWB+3WHKvbkTiIq1vj5nF2
Jcv3gfJag5OJjcyNpew6TVPXnJ2Nm2013WRviLoVyRP0k89fThOqZkrJwssJUJwMGk8OBuZwz0mY
uXnRuFg1e4aU7GzuoE6pXe26DDaOxEUSRpcSPWMuOSF4S9V5/hPwW2cwlE2tZ+s6uAfWzTmKerKT
mRBsVNGXzysWQ8yJXgSnELeT88WmoG2CCr0xLw89iSaa8tVp/lT+tTO5SrpvwKaFroU1tM4oTN54
2R936Nl3XyyunS+uYi4fYELCkyrXXfT0YiWuIHjX3hB+ma27OdzRst3VvG3pgAJBJN8N9r5MXS19
ku3dfJrUGK/Z72087KzAtVQKLB/d2mKX/1KTcBfZMQxH5QS546CGj+X8ULUvifPUyanb6Wg3V6rb
Fy+ylrk4dewwcd7lYbrT5nKnTE9Ktg+sfWp/1zvZrUi1DTQQB80NsJrDTqByzfAA4Tvo3zGyco3E
QvkJNR63i5kdntrsoQEd9HkQv4jhvC+ClyCcw0S6aEPgKpBJUd62WFq8CiaUUAnOJw8sAaNytCEI
IJm5/3zNyzElZGPuaAb1JCcwDhY7JJWkLo4l5ABFh1Kg/YXoEggNtwS/Sb+sSH7EiJlMwffQ2Ci8
Vp6X2RRPzGwcDU1nsXSeJc7kFPaHOKKiBYLprzt/JU13rR0ziy7ZgiuJDuhiQ54tuNiQcl5TuEdO
4xVc0REMcrPFDg2KcM6fAwlHC44Flt5ChG/jNV/EQPGa0QgV/R6uZ3nRnHXSIOeC4llLI3Kt4CYr
TBdh2p0AZAttOVn9m/LyDTP1lAEVPiE8NQ77aitRWH3n//yORW5fy2PpFBq/w5+B9WLiqSH1Vg79
fpIRF5JGfE1nr9wIeR/YteWLBwQiMnuHsmsZ86ZGk6s8Mluvr763zZfaObXJi5/uJv2LZB/t7k9P
XkhZE7eRZxwb3/WrvTIekuoITFsQxKytJtVlHcgHoakigLn0jLgpF8HJKWcHtQ2aRuNBqU+WdXKm
G7NG5uJbeZJmykM3CVyokHTMs9bT7Pta9orItb8W2q1xtAbEqXbVuzHsHP9ZS68+3y8f9d3FG/uf
n/eR2v+TVRQ1HgZ9RNsnDr1q3hvZAZ+1+jFOd/VDPaHLcRirfWxzLm+zWxkMTaNzYm/m4jTnV7d5
4yaai5p7K+9DBQTA7gQAwBmeFGsjfnzAai9+KLEK3UBgVfAnz99jFsepPyu8R2XS9zZvLUQsCsbM
G16K73EA594esytHxgLQUjzmk/txUK9Spyug2tTfkLtzsTdxO/9vHSfHufyKrta+6kmhDekhMf8a
MkQF65QyRjXvyqhihu9Fsn2yh+JkpKjSo5hHio3lgeoccj8/ASC6sowncoCdpP5o+5lZyDe0FJvy
Nan0x0iWD8DdEqxNoy49tZLyE9NToW2vCpfCtzjxqsm8CbvXOH8xzas4pAFg3OnZEe12N5FuQ6na
d+DeffkxkP922mPERgbfkWClnYoHqa4LMv7Cml/DIjmkWn2lpQB5EF7mQvp8m5hrYUX5yD6BXtAq
WIRQw/GDcSxUrgzxKw/Nz+CmejKGQ4k2FLfjTdydZrC+UOnUk2ICa2Mysx/GnR4g8bKDkVGp10qz
c7rHK9xP5DhxQwV9q/ydDb43jENENltfcfq0J+Wu/ZEdppbYtHe4nv+at/6tJN3D4YnHXa2jg+LR
7FGNYxnflO2Dbx9QRkuflfvq4DyGJSjj7g2ueh8fN17CRb0njjKAbzJbgW9cnhW9koZAq/TWm7pi
n3/r8kcbrcRfwYP0veGUdBaWqj99Oksjm+ops2+U+krR93p6qsCCdPdWe2WYb2HxLXUOVdTCbds1
jaePpVsyvK6OUr6fAnVX5/QHWiAcV074oELVnhWPfGbWDzCmMUh4C42D1WgugrnBF7AlxoMVvw/D
Td7dB84ue83K76oz7BKlOlTBveFjV5UQAhkFgVh50PzjiOqfGgRe0b0DYLyNgq1xw9qLAp0BEBUp
YuryRZ9xktXCt9WBbBAyFh05jmSwFyYEbt78AEO8cemtLccYjFybeRTttkUlkmSaEktWTus6HPdc
7kVnnoTFQWL91WLmYskW+N1Yud9BO0FrY/zFUHKR3Tt9EkqDnLZeCZlvKn8IuRahdPv5fttaZRHx
Rvw7KiaPtBdCoo/u3M7jj0mpt5KVi9KZXU1mBE+VDsZlRZ+h0ReUqYAqdq8l7H8H7s9MGB1pTSvJ
eJPNL07w0AsCOte4MkFaGod7QB57vaaQa7cm5muZIv1cMkRELmC1LBW9HSiysZEjnk15S3AZVPta
QgU1t3+l8bewVz2KysBXvMpRdn779PlLv+xlof3ANcNgQrBOiHXn94xP0myGsUYxP1SuyN0ESlEQ
81X/rw9IIg2RVQNOUNRfPl95JWOisQKUHONNBHqWm6obnKyPYzqgdkQajMigir5MouU7E3Jq8e54
Rrc1yV19WIZMnBy+Mh28xRZLpi4jj4obqEPYuYavghUm/EJEriq0DkUfiSOA/Vq7sbnXvjKdA5r2
BFTZYNR7/p4ju5hlHAJ43ORrabynkjs1r+I9W/GL3D7YIawuCQwlzmpSstWVXamNP0C6AENQCLhw
wDEnwxzpfCNC7Phu0j+kon2DQqDR/zCsautRV8oBaLe0bnDI/BB/Pn/UEuVnO4khAMRA7606O6nV
wVBmbKEfBMGuaVBRtGCnor/6+ZZa+77C5IfUE9cCpqWLLDxNLGfoHKv2UJramf0PoQpvCQx4+EYw
+VDKUX4IoZyNdUU6sEjWztZdpAt4EasdjEkqcKTmh/q91W+V4egYP7Bedf0Zz1zee5TtBI8vwCri
8+VXAqeQtmL+RDxj3r6ogdpBqYeCViMzaPOqnfRTOXz3x2jrIcUOXT4kWkgU07rgGS2JYHkS5USR
lkihv03ds0GrMaGCDePc6/XugPfPwUQ+WW0fhLZ4HgSHdrRdU37+/GlXei8AMThDzG6pOmlJnm+v
VIKYokzo+Zm0FWLkeXTUJY36a0G2bjdPounWG27t6O5oU4cZkjdsScdexi5+Ai4RgvNBZrQcxRt+
UViprZeeYFJpiCYKEkCVQYaMyPvQvOjK6HpON6i/l6f4fNVFmoFjcJ1EQp40LbMTBgbIFaCrrp/A
Kd9WZf648Z4vj7FgeQNGob/M5fDRGP6nVFLsJMvCBKanj608psRuXSu7voHhl9r4KOzqBhcp3JFD
0quNpbWLrUa2KXAq0JyZASxVkIxubIhWzOFm59pEVSsGeIVuQqdmt3mJWrIwvwZXprMFYxCZQkfc
nLdcky/TrLMfsTxWSRmVYWyEtSfLAVaUKOFGxkmGzqPiu+7P4L+2vAwvRx7wKJCmwT4B0RT6mOKk
//PKq75qc02ZKq9Sin0SABo0ZS/W2iurkvZC/KoUwrwSNheG7haq5HVD/tim6SnEQFLb4imv1PKC
+YnKKztdzA8XYY28Z0jqcKy83ghp9Bdu28ferxR0b47WWdAAMqQ8DpDRNvqDcH4S96jQCzaxssP5
x8uyhwFYUYdusD2i/WBqAC0fig6bt9IFyerRJ/p863yIuZ9HKX4qWGmk9lF1pN93/gqzwbYnZWpR
Px3jPRw9FDYgrNN4EAL0jg05Uw/cGkka1e72wdy5qfwo/CKiq7z7qc/3HVeG3b6MPRaK3XUcoAQC
tUF0b+owvDYTXAHV6kqy663wKsLWxQ9nyiXQEtQRS9XyCkdJtbdQSc2THz7ZvInG3YAQNBKtQrjC
bI4zyp0DvyvttnLilaNO79yWqfaEVNby3kQNvzMlrWLfEcdEEijkW5LZ2JXlUc1QdtCwJcy7g9ls
hLS1YH628mKL4UXYMSetKy+asNBBU0AIogjhGLG6pV/bGU9PFsqfIsx4VCj81vvnW+ZywiWmJwIw
C7B/Ra2oM7Vaauu+9LQB6pgoBwB55s5wKLrkJNNM1Omlt8l0TFCvMF42Vr9896yOfxgwGQG1XpI8
+qTICytWieqSeWjmk/EozcJPM97FyV3nn7DVOzZlf/h82cvgdr6quOz/iTRpAzHTnJSSGQJfubtr
/nBEFKO5SovE66wN2PpK9nu+3CKwAQsetVLjIWc1dIHLuFOIOAqe8Ojh9kjyss+E/meQ8Jn9V4Fb
+vxx17/xR9oCj90EGXX+vFWcz5hoy0i9Urs28YsaHOQk89LU3sHnDo30w562V/xbma7xxuLiZZ4f
bZ7+n8UXNVYbTTHsxJkNxrRFAaaAvkKm3Tk+Q+NMoktCNBefGd+A67TRT2GG5jiWnHm1FR5XMmR+
CnAwOA5AiLRle9YKcDzu20nIZSc70OHd/FrMPdJ4+WmIhNX6S5g1hMItiNRl1Q1OQkXnHc4U6KCl
eSyzFkCNM4pgc1Ad6/nPHDpuBSgTntBGi3dlZ1PaiXIaTUORr55/6dAqEEeNW7TAsBtSo3o3VTo2
5Uy9yiONzetk/rXxeS8jNxckMkPMhUlWkCE7X9EsraDCoqCAVDAeDPIQCJrHsb8f8cM1p9o1Rvpg
TKjDQ9Hbr58vvvK0AltLz4l0+FKyPqt9JQMNkHuY/ZzKtLsLfReFpRDf6qGI/o71n8/XW9nKjJT4
kAC9YEItZ0uZrqaBltm5J5P9yhPSRkG9cYV/fKHFcQEuCAcHGV3QgxeYC66E2M7Rs5P08TBpqEHH
xl2YG3eQ+g5T+hUVlBOS3tBb7Vchzmpm9pdobOhNFr8cvX+vkmBm9GTqnp+YXuDgDmbfB3byPTEQ
IujmwxQ6L/7Q/+owhtk1VXwyjL52bSQZPQAuhyiWAoQ31Kc+/P3527s0B9GQzgeyB0+bvt2FBFko
xXlnDVmOIYmJaFC/V53bsqSNz61O31TkT43e7lo5ou+euqPxCNLPHdSfG79j5ThCHaYHRsKJIOWS
xKhhmA2VDak4CdTQ3Gan0A++1FV0bQ79TZ0+TEPv2grqxWN2K5g4IjhDlzk2ZntTUudYarPx1Vdf
jaCQEh/QmKW1eX6KYjTBQd6hnjcFHBta6OlIxj/lrjaQDaDSBvkMXQmmaXEO1aBwhXBjNqnHQN60
l1u5kxnc/s9vWZSYvh6qoQL7CS0R8u2RxLEIvzeoK5hhemv67U1AdI5wqLeDTbzN2gkTzBkiCf8H
uXf+HkifkTxIo8Jr/xdnX9YcKZJl/VfG6p0e9mVsuh/YYlOEdqVSL1imUsmO4w4OOL/+O66q+VpB
yMTUmHV3dZqy5IAv9/q9Z4FMmajT2GzGeIQhUKtsZedaOjqZ30lqIds23kNFM7XxrKZrEyJTr+U2
RGMRy1RDzcu2FjGbTOASz0I0gD6BTGkd0GpFCb+Ewpb1rubW2oM/2yrqGrAygXjSNG1XVulnT4Az
1YSqosR0LEHM6Vxp89QRCPap1w5qChq0p6SIv4AmLmRGggR2D9aURpWTbvStBd+Jrx/gs13ioTSL
KoOG1MyQU/UhSdJqM7eM0sKpkKGJbYDbDw/OAneWvmj/9lAo4QC+YkLn+Z1meT7UyJS2h6pSEya6
unPcbONBjN3oUkSxlXm9rF1AEBeVE6lZAVrpsgY6t2rh9AX4M4mp+pVwT6CUHT3nV5UcOqhTqkZx
Mw713wfMYFSEf0uDjQ+0BxcxEuEa7bZeg1adC26xOW3mjB7QRKqVPa/zvdewoPGGTdHUUdLnR0Ox
djkfV179Up9GziIg+FIKBnSu5f2alKnTDDOoksqkhbz5VXTWDtcheJ8rcWMxdBKxy8Sdq1U7Yy4j
yD0pmrrh7gwhsHlL8vrb1wvsk3QM/GWsbHD10EACfuB82htofiuNCvUQr+N7JBkhNHHASTTfK9Id
g2MSxNIcCwphQt18Pfbl4sbQ0qJRCocgAizOuFww4rSzDpgEAs6oIUvxbhyaQaotv/l6pM9WHMId
+J1Q34EHmtzmH7ZR1xopnC7RGsuzbgc9hG+NI37DMjnk3aD4vePm0TiTtR7u59/2w7DG+bDo1GVq
KTUggYehqFK0+1ovT6PLSsAPWDh43VWipofRNbHcpvjrd76UzcJSQzsFGajE6F9c5wtLL3SLQa+t
7Xe0b3e1ID8B3I+VpHnNBrG1sMiLY6ln3zU4sqGwd2CEXc225gu/al84qe++fqLLTFFS5V0Z8iGU
g9h2/jmKqmOayHGCZhPba+LgccgDVXBDQWl6UAmOdmvlTPt03j+MKH/+Yd7J2Fk2bQHE0ekJ6rAP
ilM9Kex1TIBdropjypBxOP+nHfXvQZdVOy6A9iIzXrOzwxx0+LwWG1Gi+SvSjeK0wZDncV9kR9dL
V1738ynHQkesQrMUYeP8fYeytJxkyID/qaaNTUC76PorWgNlkrvw+bH3Zd3Elc6CriUwJXV9xxGh
0T4Bs/EL7vUn3FruDWKtHL3vmpzncVwqI2Obo7mII3i50V1rKhMlAcduspSrNB8yvwQ6NbFv0tZr
g7bpms2cAypCoG6PtCun3o4mVwxcL09Pw5ml3/LUhr15QnpcX8ljN3Mbbk7VDmpfv+ZCCYTeXYNC
9PVy/SQffBd0RqtOouzhwnD+NV1amjCSR6/eA/Z4ch9b7vfuJgXu1qnR3Bl/tlN/cjRoNh5KmFsW
aNBWmfdz5Sku73bnT7GIW1nZE1BRcb8CcyvCfPnP3W1igeVSglYFbVknn6PCrE5qWqydIJ8d0LJS
AR4uOhrQcz7/AKUzuRUlsAKgfkfYpkqt31wVaFCm5Drl1W40vHhU3UhNOxQtpm+J6sWZtlW6R80A
ha1ZOT8+PU9l6ITxtJT0XlaDJ63pgH6Hki2rALfDYFUJmLNeZxua4vTy2oeKeTcjdzM0XbK/y56T
pTGoEEAKxYWV6/JOKMzcszOOVCxVxYa5quKbbbefrT72yu5kuCRbyRU+Oy6hRaChjCxtM5eycbo6
OgZzDfS2JuMaRl0xsfl9YllHeAZuFSHuurTZfb3YZGa/3Kgfh1xEZOBFDEegyg99Vey9Iou5Vgdp
40RQMomherTyST8pyslyI/jU0qDXw1XjfIGh8T21naehCp9aO4h6+zMEfNVBO2RIqIEeY2HZER/u
ML8ZLI5LUQGElo1r133z8rIFyXZ0GECfxUq/6Cv2hhhrHc4loQXNy8rgG0cpjgMBiHq0821l4PLF
a+Rl1RPv823RZt+Fwb+hnAr/SHT/MkV7pSqK5TnaYQkzaVjSCvB3d35yKho7Ru/CVyB/LqznSQeS
qOXxIMbnxpjAR65dYEFNcdU6AKI5XfZQVYUBlFKDjs/ErorC3FT1GBhttbVa6waqxpP/9aRfqlmB
2iIL/ojMiBoXInIJ3ADHcapkSSB7Oeaz8+QW9cbuPEigqy73nQTwNld8L4b+oKXjtuR6NOjprsuq
GbhvswuKu7avIQKDrCrRaLCtx3SrTuNKvnh5IAO+oEquCSYKs7QMb0k+t7pSakUoDLHp1A6qUuXd
nBnXVcNAP1a75+anotEoq8vfqaA/bSP9IWC1NOdr5h4Xe1M+CZQREBaQMyOJPV+4ecV7023xJM7o
hZTxXW/o19BF9lVOAzqX+y5JVqLoxd6UQ4LdibCOWwxi0vmQepJkw9A4RZiA+4H7QEJYXA99XLrF
1vbWvvVnLwiEiiSTQtYQYPvz0QrdnZt8UIuw1F5qNEAn2qPr+OT118OPsV8p6ck4cnbs4NWg7oJA
g6EkNuZ8sAFS1TSnUDk29CdzTmET1/sK6aKv1/ll+JDDoMUBxS68FSxhz4fprFGzYP1VhsLp9mXf
A8kJyBMYnkY13DXwVit0cH3m8thp2v3K2BehFGOjI4gXxEmOK+gi92VZr9JaAIKaGXA+LsSh0Mv9
VDnPeaNdW1Z9dEFdwW3oIIgbKBIrbpRHOg3XuKVuMydBhzPja/vp04dCvw9lVJhkIDs7/yD6UKdM
6bIyrIpqn3cnATCFOkCNlLtRkYDoNPNdk9ArYXq+p4x+5aESKqabSp1BLhEtkGvOimjNZZtEfigg
/LDEcVlDvD1/Jqerq8xWFDhQq11U2OxK0aeNa6ArkNk3MyidTqIGuMdDt38+QIFqrfJ2uRZRV4bi
GfiNKGgjGJ6P37SahatiW4QTGsxkbiMlubFGdWUtXn55cAYkCx/JDIiMxmKUSXhWq0/oZavtE2/v
Whe30PkIQ5x4Zd1dhDaUNYBjwCkM0AygOYt1pzLFzKBKmMPqkPgMXeZaeWJj4ruwIgHlvY+cmz7J
Vka9PDwwqBRHthDTpZPV+Tck2lBYRHXysLEBEu86qYLpq0q9hTLYoTYdX01WciX5vc5PEIwIZg2Q
oSDZX1S1RWPkKklznMd03snmraK3t3oyx7WdH+shWQmZnxwlADsh78CFBvv5ggHfQcuQWFVSAPYu
ryRQmrfVAzzSbujoRAJbqPdo5JksBUbCelqZU7kFli8LLVUpgi/bWUuTsBnqk7xkdgH9wSSsAVo3
E/VaLdG9pvNV5uqAMHexacyHXC/9mXIgKXm5sk8vbtZYV1JtAPwerK0LHrCaD03aqHiGTFCfIeAJ
l9+7lX1ycjeC28/P0ptuS7aSMH42KshzuIlI/CwGP19YFcMPVIYYCOoR+DazTyf9G8zg7vvMDdtM
vanr+WlIfn/9wT8d1UKCBDdb99Kkk3DdyHBmFGHX/LYSFuXN9KTp021Ru/D7ne5gh3zKVukXn0wy
MLE4GhCvLiljGTColpvgA3PmxlrlhdMwP7m4iNYKJtbkj07x8+vXvERCIEBJFVuArmxweZbhIPNK
pN0UIB7Ubvcl947QdS5k3IGyg7kz+uFBqN1mBMUnLX8PKnIQLRtvG/Z/iAHQU9fw8jbatHiixbUA
UpZ11hfgCNbQdDLV6ZbN9i+blEfFGG+zQYWVsXnCYn+ctOLH5K2ZdH0SgzC+LZH0KNOiNro4nXW3
Q140IrubyzawrDmwyBbSN/Hg0yTZtC0cJyEvbMMdDEjXtaNFvtxidyMXkn6haERdNuhqzysY6LPI
vJCljOV025ZXHkwgc7s6aqlxreVuXOtZ2HMnwr48qknnQ4cjVrI1RY1PF4TsfWDZ4+p7YRdkKVbr
ZEQg31bFFpqDTZttUXY66RAbZka3K7kKWJ4bZQ29Son3NANM3OK2+PW6vORhY106AFtiF0BnG3Hs
fNd3GdTj00zqfc8sMipxA5u8sIUmovTqLXOx7er5vkzs7wZ1gSoeaMzsQ+sGBk1Dk8BmQ321KvXF
1Bso9VtGUOJX8HleOZvem+zLiUNyDg6ytGpA9Dt/TEHzGtptSRba1LumuXWb1+NNp9unIZ1OGVCL
5ainQLNnodVoKow6LdjaoxHiE4+9up0KVAo5IHmEz2fbXQ9Kexrz9q6om2PjdTFcdSIxYbavvT65
UzTyZvLE8YWoD5oNCRYXyNc6Mx9sxNxI4eWp0SkKVWhdubm3Zqn3SYBHfxR69mgZAM69fFUNddXW
7mFFIHGgZASsOKWRBU8rxsCRz/0eoOOvF8EnAR5hFpwTqMF5YJ4s8pgUjgFN4+JGzsmbIOWtjZOJ
suIOt4mbcXZW6iCXbRq55ECrhrcRyLNQ8Tqfy8ocyxKUWRhvpMbtUHU/HG8K+5lviTFAqB8MtIKb
mx4UjRQWdkQ0D1Ovg71ANTCUIY1aYmUyeGV8/RE+CUSomuNpJAsGmcfiI+QkIYXrwA6k1BSsn5ey
bvdKzSJOof41sCgBeZCtkbA+3X5gSUACEBUSefs+/xa6klVsgk1O2OXjXmmT3xC+Buyyfh5qm2HW
xQs3Zl+f7D1z67hPpqDP7KiG10La8638r1Ga4DxT3ZaQQqAN0KklcL5Swq8/jyGfZLkDUSxFCQcP
e6kANDZ9l6FwmIeDOKnOeOOiJ+wVCQsSoakHo3pBBfPRpX137GkCFiXzHoUDQUxmgX3DPdBUUwU6
smUbOt7DNPMsyriSANiS4++oYB4RBzzx3ADPSoHOfONKoUt4MJSJUe+9uQA9sp9/ObWIRaNvCf32
9ft9tus80Aqk3DCA9kumMc1LpkEbGXsA75YhNIRWOX8z6/qp5OQApjeC5WjHXw/6WaqL3uC/R11U
AmDfTo2OTHkIajvMtW4gPL8HUi+Z2mD0IHgBZ0enXTlLP4uBH8dcLLlCmQuoT0E0QqjVMS8VVHDS
lQRW7uCLtWKhjCLTWGQ8i6ACPfmOuileS4N4SaprL6SvAzdp7pKe/b0AhnIVJOygQQh+HgpsAJcs
xmJErwEsbWQCmeB4GI91w+5nhX2jxXgcyXwFk/D9lHp7xW1vhpHeWZp+begkEMY9OnW+PuoxZO13
tdseC1O/0qdsr2nAw/+tqf7rOb13KXUk9eiUnu9026oUBz0PpB7imJt7zf3J2J46O269cTTmEdqy
4eHrMd/dYf49D5djLqKm0abKxOWYaoMTPW9PDbE23mtFSKwqwxEYPbjKtHpzqMwsyiuKfnh7yua7
WTtOaKjpFXweEi0uCbhz+ZFBwaEzf1ulDhGt6QaQ5ZXH/SQOyXY55Bwggwit4MVUNh3jpSJQHpgF
uxLZdCsS5cDGpgQhu3KjuZ1vXJ26MWXqDzP1rg0o4xiWX1ZlzMm09Yz2zoDPDKzBdCOCh8pt5tA8
oMQbIpXoG9aRJ7YfIItRhDD+MvDOX7/A+RmCzw1KPNoJwM9JX0JzGUJII4SgPeoBOXKG+1y5h8kX
5Aq0AFlg4BZO+PVwlpy+s+ldjCdD2ocO7NAkVju5CSrpdQc28fwIMPzVmLaofAMgqCsUeNz5oM55
43sJcPsNGe7sFhoBCfQBchiPpWp6N6jZrYGiDFSLN0X6OHIRTtDkkcYLBezveAYEXpYBlyRCGO85
8xAlxnBwW1iBFKAAzDrQYu59On0TDvtmT9n34tT3asiVcZOn1ffR7E+13Wsh6SBkYqvDwzCaCZzl
cX3vGvaDg3XBGZxEa3tfo4IxdHjaga8JUJoXcwNVcyS48IwElhKZ1SLpmKHoAhq+l4de48UtzWIn
H0NwKyDyFDTONT5UNM0DSOzs0GbaVWaYp4ceEBU+ttejCn/4xuGPlipgqlzfTukAInsCYVrUBTID
LGb7vk3FdQHf15z5Zgzz7YBrKH6ixSOm3wIJXK0cMqU5Zj07aElzNOAHJ4R3gI1SqFE17FpnQ8lu
gMsACJvbUWix0LeTIVaKOedH859HAqSV3yEpAOUsS3DmVJjcU7Bm0hm42RRqguK2Vn+5/NfXi3PR
+Pjr7MFelg1eqWW1CG0G/MOGUkfVaO7Ap9mbmhNksCxymi5u1fzOE1dCd6972Lcw17u3lfLFA4/8
ZXJPyhBWdQUvDWNPE9fwiQEdmlEDSnHNTWPR9Pifh0Tei4gHpY1l3Z+WvWnPU4lKCyD4atF/szt6
X1eowE6QfjYT8Ersyjf5SUDLE4jtpowTtT0lCl3haLzXlc72Mri5MBdG+oFiIgxFFvVzYMHShiQI
Y5RON4pJ4w69Xqu9H832rVatQ+uZJ7NJdw7YA0IYvqRwgNy1MUZ3V3PjyPuXan4iI4PWgHMyhPYN
VjFc6IE28P1g9tBi1A/I/XGL6EG+59AGKtGJfFGJ9V03+I1apoGd1oExeSBnpBs3FVud2Sczr/wZ
aTlVQuJ+Z2PQKSC1akpkcXgjlO3eElUo/wxUe6TVT4qrwHVai/QR9cI0NlgLIUgeatARA1BoY3Tl
rcrYHeX0VrLL5tH5rs/DTTpm31NR3ZMCognG+OINa7eOi8NSfmAc0XDdktaMyxaza5YJEzZiIR1n
2KFfeUowA2468sigVzmo0GS+KWoIVDyoBCI6zZ/77j9fp/9K38jNn1PZ/eu/8edX0gqWp1m/+OO/
jvkrIx353f+3/Nf+/187/5f+tXkjpx/1W/flX3ogNf6z/Ctnvxaj//V04Y/+x9kfoqbPe3HL35i4
e+t41b8/At5D/s3/7Q//4+39tzyI9u2ff7wS3vTyt6U5af7460e7X//8Azngh4ND/v6/fijf8Z9/
fH+r3y7//tuPrv/nH5b5DwsVEhSq4AWDEoWDlGl8kz8xtX9IfyD4gqFj54GEjMjXENZn//xDCsl1
hL//X/0fwIgD3YmiG27UuNH8z2ueTde/p+8/Gl7fEGhFdfg9Mvn49wZ9T0rAkYNzo6QeoFMo19eH
YGsXLZ0yz4YYRpTcJswfbrzchy1InGzHECAgfdNv1q6H1uWYUGdGuwRMjnf20PmYOuW6Bl7UFBBY
ECImUvOpbX5++N5/vejHF3s/485eTL4barsSQQR55vcr6ocXS/V+6uapHQJ4GlSgRzE4mhcHV50J
7HZ1Yfb3udtXEAuj+MTxlEEmMgu52kFIGewE95nqKsuCRM9wReKtMdhbpyhdWO0pvWltWe0wI9Lz
bgRb2s5N6o+Arhe70s7G+bsDFIzrj7Sr2gAIjARynnXn0SqwnCzXY4/DknjlfZflB5yuQH2Ax4Eb
A6DoENA6/6i4iuBsb5whGAN3w567iD0AaB2CaIx8OLT9KQKqb7OWrJ3HXRkHHUf6bELuEJhjFCHP
R52bdGrqyZZQ6972C30GT7GbVZyuEKzVdg4QXGsC38vbpRxTbhO0ZfGqaGnI5fVhZqsUtm125fDA
3AxXxlaJpr0e95s05v7Xa+g8uXp/Oakj7kH4AAxDKLGdDyRMVtB8NHgA0Y0eao2eEyXWPRWnotc2
sARfGe5iW+C9UKxClwaDYdUu3sv0yhT2um0fDNgbkjWbQvCADSwrNkBNWepa6Phk7lxIQkKE651H
+E5K/fAdczs1hgnGiIFxPVxNO+9bGpUBJi5sDlMwB2nQ3raP2vevv+kSvyNnz0PAgn6GNP6EOMv5
R/UcUUOip+6DYpds1AjI6V2znYPEnx8h+PhneDqLTh9PgXe9zfNTQIIa0d2zDZiNgiV6PlqPKzvH
LZsFxdUQCoxmQXA3TEIvELG3QTz3UXK6LvYehl65x3yyI8/HXrxpk/QoYmkYe36F5XhgbfMXup+3
XtRHOljJdxRskcDwrb8/rxhX9qNllxH4iMU6Qt45s6J3WAB25s7d2EEfz7ET57d2OO97aGYFLMjD
tXbqJwfu+bCLT21ksClVcVuCkbnPdumP/CQitOK38OM42QENhkN1kMfQaEa9BeayHjdRGzSB8b2M
u+3KKrtc2+cPs/j2dkFaUgx4mCkmJ8WHvGPU46QwwzkQIYmzvROWsRt9PerleQGaIm7KELGHpQ1q
zueLzQPn2oWxJ0OCShQRtabGH8dhRNvcnEStbMCSGfTWn0Y26zujE323srkugrnUPJDauih3o5G+
hAhkvMxSxlsWZParaX6zrJXf/9mSPhtAfoEPR4bDxxnNYgwA5aofRmwH+W35SBExQ4BNQjXsb9sX
8c24+fq7LhUGcGacv5d3PiwYgm5VCgxrbtoHSN8BHGcrPhj9SCEemF+GlhnCMdL5vraoP1lGH9/3
HQX44X0TTfGQq2DgiR0dihtG8Wyaj1a1isJeYC7+fEOEb9zkYQECUs35GyoZ7l66iYHUvRHX+3Lj
HLtd4eehuYZQlt9qcSJKuRUwFFGfhRTI4gLbwvaMdbX8lreOb8VlVFJ/cnxonxX3djgFkGOGUYw/
oVnsd3vz1K3UaeUmWIyPjAEJLE5kxPH3BuKHT0phz+EBYo/x824H1ivQQzSwEns7TrZvTKuEMPnl
LsaTsivyNJQM0PMvS2WhFQ1GMGr7FjqXeshQWxua702q+ozfJIbtp1CSpUoRQ9kJ4kKPNPveQgnd
UO5WlvHF9kR7GuZIskWPCb/IJ+Yis5yOO3Ng32rYO+PjtG235abDoZQG6asCHeKVlOIyvZdC7y7W
E0IgSndLieO+BjmxoZ1AtMV23cD4FSexeeMdizsjAGor0tb26vIlURTCbVQHjEcF4OIivgNq6Xh5
DUXruvo9WWZs5C+JQ46DA3E9lW5yNdtyM4utgj9MBsdN2di0nRUnRb32JMvj+P1J4DAOcCAyK/QG
zme+yExBEwqL9YR5t3RkQSmgP1Kh8lKJq7Ry/Cl5LECJnJFszWYX5ZAB1DO6s1OI0NZsI2w1SAnf
qFAs/3olfPaNdCnLLU9pqdB9/mSZRdIahT2gX2cXkGWcnXMTfz3EcpvLl/84hHyED9vMJu1UK6Av
BS10QfUMtpfdjddP4ZRQf7DTABjBYAA39OtRLwLEctjFOYaSC59xyEGAswo9+BoE6ls9IePKgyko
zUA1AmVjBSXsMvy1bP3TsaXSnyYF2gDtWgSnemhbBxaXWHmQalAKLyJEA6CLxAN/dlA9VtU2cNi4
bycSeSqIihCf0h2IOIt5m6duYGWrwIzPluDHR1oErqRUlQ7cyDrw7uvf5t4IjZ8P4jRtzbC70p7Y
iTzovuqn63nv8tQDFgeCERKiLjMR9MDPpx/bEkbs5tAHlk/dwMNtcMc3SjQEKj3KFAhkwvD219+e
/Hd5BpQvUIuC/9piw1mdq+T57NEgOSrP+hNUfyx4PE7HIvYCC8m2VT2hDOc9qdu1isLlavdksxne
He/lE1k4+bjaZ05Imqg2QYIAA/FNvhljM14f5uLyAqzTx3GW5cwGQkdNyjHOGAyh4kOzfJPF6QY1
7ji/Xksnl1gaiKNhNIn1xBmOgtESUF1RmtgDfKqDbJefIL+6h/eJr2D+UmTwyvqiWSYhcjycR+jj
IXfEPxepQQ+sQDk5doskhO2aeNjyeAzToI5XsRLLJGA5kn4+X7nRKE0GPCvCEsSVfeOQ4X8r3Mvy
QI2NCDVaH4Y8wdp18LNlgg1hyXsRmuHLc1enzpQRS5PDJpsmTnY8pjs42uxWNsLl+Y7f/2GcxeHr
AvSMQK+3gdh7z+ldFoybdA9xhNBBcypoMXerh9/FhseVWiaOqMRIBP5yrYjecOcOzlG46NqbKTSD
4hn7EN+To42GBVOGo7+WHV+euHJQACewVBDEILt2Po2uPUnbQwxqbtJtHanUR4RlDHuChiraz/54
La+a2nBcqztdXAnwmrjnAFkJcBfgNsv3rSGXNeodJC+So/OsXYGIEiHQX5nXPBRhcTAP40Fbmdb3
VPFjKrkcc7FqranoWMUwZhdZz/kp/2G+6Ed9YzxDByNUTgxlvjsWqXEjD7k8XnvnyymG3io2J3op
AFFB/un8a9vabNp1Z7tAnCiPpc0PENl+NUt+tbJ65TY/f02p64r6DMp5ALUv62tDwT29KQzXh3tK
NJ66Tbmxr7tdfxy3axty0cqXXqgYywDMQWbnqHgvjhzKcp5zcEn8LrKj+Rq1NmCmbtCLqU9Yymi1
+M2WXFn77FTcdQ/WHjXXGMWc/Xqp6NOvC5o3jlloDIHBcv51kSRXZttbLtTmC78eb03z9+ysfNq1
MRbnQq3mrqsMGMOjx1Jr4e72WK85rV2cPfKLfniPxSrp0WyrWjlGDuW9kdOQeX/7ViFnDdpQ0NeD
wzIW42IMd+zbKkENCrNW1WqUbP7MLbKu98vyKutiNSxDZbe2WpYg2/fV8nHcRYKRz+YwdkgDgFoP
0i06iYG64zAL8MHSj1dHk9v5wz6QUjfveGLA11z0SJaQXpjnFrNR6LZfXUEuPKrifpvExROKhlsg
vlbu5YtpuxhskbzmOU+qlmAwd7LDZjvAgHBlW8Me8pMXgikUZEjRYJIsi/MlnrBWKXKrtP3eNMQr
8TQPUUG0Rn5dNHdtdud67JAJdyPMZNjVAwRzcuUAJMM9mY07pyC4JnnEDhqzhmvFUJ3MQfvZ1+Xe
HQVwUAOca8ZCv6W4Wztp7+c5Q8gx+4MHvF9QcoANhqS41sYkFtwKBqADOK8PXUFv6y5/AdMf2DmQ
RsPM9U5Gl4AwSUaw8NOtDU3y3BNZONnixgGbOEpatd65eoqjXmnekm6AznXiPFK3zQKtAQrKapo7
Nxe1b+rdbWODWdcS+57milX5ntd1RWynTnVSJjPrr7uW5yJuOdE98MmJ8pD20LiJGkWxitDssxKt
abjotpUzR+Xs6rEuckgNzd6UItzp7giKqesmVzarsp+e2xj3dQqazDhNXjQMU7uv7IbsdXMuIluF
i94obAdkLcsNEqImW0Oow2vRdNoJDXJJSh/Ga0Wt9I2dwIcSwli19WZkJuG+LqCJ7CMwupHNAdSw
TGFfO+WTxlV+V/ZCCwe3b+9KS51CW0COqW2uWht6s6ywI9LDTMYujOQ+Y1Z14kqqTUE1jPaVl9TX
BZLa2prJE+XyX9QIbb4JVquvVNFAIDdYZvLnJOu8aU9hk9yDq2rl6YwjpieK6+BEK5ilQQzRTqGs
Pyu1xn4BhTfm3NcaSq0smKt6oOAskTqDcEOeW3lhx7zSYUZfgzjVXnkZLY37hmdJ9UJnIg2ROuJl
N24DVzXfIxPEZUwCCUBfRecClsNlB3BNWbuoMs9KjjSkcjJRBgm3KHlJPRsIDdprefs9nSk8LkFp
07VQcxQwi2YNkWeXQJOZTZGLZM1qYYmtdv3TPFpTFjIra2s/s8XMH1gC2wkwZ/rENCsfhLyumA5j
QkGjCV17VMcrPlALUkd2Y5FAzXJreOt5nmhwtMugwaNppIEaFNTWZm2TWcxOv01NK6qYUIc3p7Fo
ekwzsWZUAgLUchK93bvUstvfIHC2kEjqp7ptzQ088iisWtIW8krM0KkOg7e50ISw8XWEVpgCDE/H
gWR3Ad7lnLTDb0XjLbXhBaL19o0GVVMHeomA5GePypjUNt2gJtXDrqIZSl7VT2Dulw4epaFJ+TqN
Sm62Qd33Zr0tbJflv8HncJXKz7vKQ6mQG1hVyuCyt8zTi8MkAB/Ykb5i9ZEWKozNUZJhxpYrjYl6
LWwkeYmDu66KG71EfQLN1mQYnojB6lfdTV3UpQyg+qCoztmzNczT+GRpvdE+YCmgnKTwGVKfJPOk
HElJUz0EgtZKwrIqOhJVlqLfF42A1QVswJUyGip8mKBMXWfPcReWvE0R5rDbClLquqHotR/doOp3
vaawDcMSu2pnt9m3QHaEKdZdkGTA5rCUw5/bVAJtnDs4MdHEz5wcSl9VCcMyCNGEimJDvblzdB/R
75QJOBexToExS8tBftRqGiDfaEPKjexNeDVSZaQgvse9FIYP3byfkF/7js1QBMS+DnRM/NGcGUw9
h1H3696Ej0nvVlpA9cQA7iR7EF7VHDDb+g0f+uLKEVAGHytVDcg0QlOXwai3K0wvxMp3fa3spiBx
ykOhuhKHnOaghZrlBLlMnttwZNZLGlVKpf+spW3LaGnAr2dZSSDWK9p9z0wYU6CKFnQENPuCpUbQ
oP3h13lhbIjOksCeLcfbEAU/cbzGPKRa2YS0xLXfpCC1ockO3N7g7BPNjtM6OWgG64KmHvYkG5Qw
Lc0nqkBVpjP2imeFHKhdvxsGrAUHu9oOUvHqWDwSJuTU2uGXURixUybo2udhnZId0LqbmhcRbYe9
Q6ywQiSh+Q+tAEEyy1+mhihw6NXv64RvIOYJmNC86VsIVKUkmidYH4pBP9RqaV/lWUuDGd6ABCjC
iuGinc4PTq9CbbJm37qkRfM3haZYYVKY2hMaFFoBfZwhQhXmvus0D2efk/taCxCFGCtlR+YZJcXh
JyRo/QR+xjmYlMXkPKDkFEANfDuIfOcOxhzi4ISf16Q/9ORH4miB3sLutDAOPbZQZ9VNAIDUI2Hu
fnDfnBJAz5TDIcl16K09iMIvPHv0lUQf0FiS7mbZDBciVx9ibiTOS6k4b8SAEsow68lV39QeThCA
oto8PxmjUvqyVej39ogUCtEkLAYIHJedw/yeGzsqKnyHnMBIAXLl9miTre1wQP4IFBvzrvlB7frB
qPgGp/+4gfp1FSGvvRcgA/dCxGo/5jclnCI2uWkRHNvVfW14mU+z4kGpm/JZASUywmGBUcYZotCm
oRyEnXnH2ci8YOym/8fZeexIjiRh+okIUIsrGQyZWpS6EFlVWdRa8+n3Y/UuJoMRm5zpvkwDPUgL
d7owN/tFukPtB/hh4aUnTzOfIkX/xsN7BGqAZ+Kg7xp9ejTKbIdp7IPSSe8RHC3MYkVu8gybUWrA
nlPoyWuSty9hHo/HoGp+GtkY8uWRqBO68iEr+7sw7361tSi6ul43jpGmsDVC6btWBm5kIAKELnxl
1OYBjirvaVAryvBd0rKXvDFFW0YE0BXS8klvMjfIradakx+joHKkCYdHcdLBnSaCPEMGsVCT1Zeq
RUgUVGvshLQpnQkv+QdAdCF6T4m0kb0Gn4VMNh41cRxtccru6gr/+SnN601bS8lTnFOyjhoAwpYQ
RMhtgWwtQv9PGdfBJlfjxDWlVLDz0k9tq86VXewrP7xRJwPziyd26LOJA08WohBcC7pjtNzLupDi
pt3jbBP4L1IU/JSRm5IUINLiLGWMC6MaYbTUFvs6Tm+N1D8in4cGVwo53fJzxUVv55cmZa+A5GPM
hHzwwQOGWB34mPu4tuRtDxVwr/vCDercr6QQuV2mzK8up9VJGeryQYmiY2pqL2Pm7eSWF6Eohnbp
+w+KL/4Im+5X0ybuaE6cfsMBbsipjYpdY9XIuVQgeeu3iQRNs9Aiy5HDyLo/TRke+kCl5YM5i5l1
7FHEXqbaP7XdgJ+X4f+ShDFzCt70kxy+RrH4q204A4SgdAddv88S5bFQi+/ZiOFREZ8GsbqvEjZH
olMbM8TSSUdl18n981S3L54p3CO68QAQ6IsXjV+rihMuamYWmq//GPRqo+oFjxfd8rZcit+VRNwl
OcntoCMNI1AmSaMsd6q8TG3kQJ7bQbgdCvFQNdiXRsHeszALQAXMKSBFA2eM922e1De5r3JGtL54
KOEY76BJfm8V45ueGc1GG6a7IOnekzZ+8AZ4t03Rf0OdBaFMFZhgxVW3jcf0QfWkm3wqHxBBOGVZ
/lZiYeCIea/dRJP1rQlo07cpSE0kHRr4PJijG69hNT4g/1fZtQEoU5kt2n0OoEEMBmcAgLoffEN2
Arkv3CGTm20hoXlphMr3KEKfEbnSB1EQbvuGRVoipbflZyEhIlvJfRr0ut3VdeqIkTxsTSsWQVNl
rdu3le+mevKiItzDSWJuMQkvkK7tpdQmsew9x5IL02NLjtEe4Km+E7rGv0sChV4Oi37TVCC01Vwg
phTyotCKr0nZ5/YoCvomHbJNkOoguH+mQQI4dpxfOtAarLF6HRNzo0XdTS0JX2IhU5w2UAS3z6Fv
IUXzE9uZxKZW9jvImg6VA2XcNzUi7L6sb/uefoesxccgsIrvbU83EkiOZRekpzuMTh3gpRHw8Hx8
LSwzwauCvEHOhwJvJrQmgqY8ibkQ2po35nshl7K9l0i/TKk7iI38OrTRs9kV481Qg76SBe+rlhrf
h2Fy5U74qqfDU1Nmt7rfGo4n0faKQ2UHmvxG1pr3EDsssr4BXxf/LZnMhL2E1nQx98WUke5UKEo3
8Vj/UJtM3aDk2di8cv7yD2H3KFjLKX7CIyD3D2qd/GlNIbDrovgDeH7v6ZhHllpGLhMoT16nfksa
XdupUenKSXRvFHhrapWRQpWl1GsIzbHHcTb3o3LnhbXnhKP0vaj1+lSLEpj/zPoRTWG4g2Rxb8al
vPWFqnJ0Nbs1+ulx6ibLhaeF+o3xu9SzG6ORXq2ku48M7yCjHFelzbuS0PHy8Q+347q49/DwhKfu
Kkr40FTKUWmMn1av36O60dmFkjyNch47EOajQ1C0nmanVtmEOPypPG4rnBK7Liq++SFkNgFJrzT1
jjGD2npyK2zqttlzpCpI+ibj1peq1gnjYe9Xzamf/CNrF1cwvALrAH1n/Fh9NX7G1SZjxat3llDf
CdZQuUjJTI8CKsJ2pwnf24GSqhAm064eJOWpsar02OgZnYgQAFfHQaJmOQogI/iMNMS/Vk53SeLv
I886zBmBreAYj3Se/jsok22V8ibKTCt0c3Cmb2U4YoDb9Yo7tdJEHSdsMedLOXBMjbU5Dq9Cl4qO
lupPCY2ee3hJ+r6ZDC6iWQs4F97KUn3r0eMbNeO17eJbuZaLU4wfg12VEBDlEXvNYjqQTh5GTT0l
ZfUaSRVYb7F+SUJT2wwlCMpQAZ4j14OtBdASJLipm0JttnUaHsLQtL5kscgJ31tqtwWDWblGAYKt
NTSA3FHfverqoOF50bQeDXyxfw7DWrsbRDG4981BPtVqVp+GViLjUkqjpg+Iuh76S+PXdorifRyF
1q/Cy4TnKikHHduwtN5yV2BJm46OFtW/NBUjRTmTLSfTvNdQA+yZ+lQpcQ9MA14cnjD221TodFvV
hbe4so5SGipAySMs4/pbT2kbu6wbdp0n36Vt/aeEO5aE2dHsvNweGipMiBRZWSTag1A9iml2aOEX
DGj3nqy0eRGn8hjNulENSzmBZdEZ0hdqcU8KSnhS+W7I45bL2hE5N+ZcUVJOHRJTKPS5aahh/aIX
s8cwAgxBeQNz2h6JOKZbf+zdqrr3leq5MC0gsMe+ke0eiWd1FEi1DVyiD1iGD0awMeQvjUJuCn9B
zBmKiIsodhnxQH/XeJeyJsYRCpCbL57yIP0O7czNFfAl+Wsl7ac2vPEwjOgQap7ytgCGr+8xg8OQ
b3TCZHSCyrM1Y7zN/fwpmyCT5XgTmiBSABNI7V3RVw8Ddiqi/LvTSjfHsDAQjY3cFo+q/k3Ljm2J
zaWCn3H2J4AGplsILXk3QVTuU6u/1RLgWaKw6dLwVGv+W1UJu4HLMdW+NIP0JDUWzL5cxBxYNm6o
NSqVXYzWtDFiWTpluj84bRfxEgpFz5UbydyISQLjBCjEl9EqhD383vxQCyAbFAPKoxGNX8wBm20v
vy9MKmRaOp24mcOXNPZrW1OjzhlE5L+kniU5yPqT6IFwHxTLrtLuwTT6Y+0jeTt13pcwQzsLhwc7
nasNnTAeh7qpX0TS+J0oCT+tQD2VAXe8oGrfpNR78uTRNTqsYMiXSOeTx3Y0ObAjv3WUPDJOWTI2
t2VrjI7U5t/hM5yCztirgsRKMJs96HXKkbKMHkuevfiVgcuZX2K8oMuNUyn5PqzrHQ+4h7JUHK/G
lS4Ti9H1hMLfCknzbUT1DphbtGkop0etxpPKU1QSzZpsIlMxk5wJSHXEKT5I8ssgmcPDICTDHaWT
qnE9T4wQeJWF2iIXMFssWKmZ4SJTjQN5s/RmlpgySnHzhAwyZrLNhqPYNj2e3YDsFG0ER2u4Wnmw
cAOC+jeG97W1NwLDKVMegr1+N6DS3iewokSAAMqdFJYH3iNsj33XJ1svNbCn9GP8ooZbRBv26RhA
mjH73VjLD3rGAdv20mawTHsKO4hH2bEvIFShJJiUIzYgQbTpE/Zugm6AWvhPORqucZzdiHJ57PMK
MWj1Ieb8tEjxUhHfFzkHQl1Js5CSwQHUP+Za4G36Yhe39TYKZxa7smm6L9r4Hoc/MFR89YfagUxb
1A91Gh9qTfwZyGArY5hW/Qi6KnjtpOqO6xATVsXWUXwQXvTcrVsfVW7DGZM/fb0zrPdSf6OvxZMk
crNhvE+zfRKZ7hBZxykMbLIrysGBk/cIg+JNBhPbmTgv2IaYlXcC8C3lQS28wuYq+533lOXTA1u9
xDKnGO6G5AcLeyNFmtt46Aj18vs4WHdqYv1oxF3aZADUh23SF1upAWzP5gEiK+7qMBQBQe/jUeOX
70AeJk6Up0evGFpU6G/ZRRu5QstNcwUEgTVV4CW3LTGubiUMrJtox0+c1F+yvBXq8jgE4h11PBDc
g0u1gT+Jln35VgrVT1RNN2ry1SiSGwiuTsLyFssc5qhse/wgcyDzQaFAj79q3i+9AapWpLmD4AdX
bG5sItREsiRwBLKhSAookEfxURa+o3eHAvOLyV0beO2jjPcTtw1UwHI3TuFDKMR7KfI3WdVSIEHV
Wnsp+b/E/e8yDV9CinjhCDaPWwuA2i6Tyskxg5hDCy9Qtx1HF2E0EgTu3piDU2rv/URzqSVuSvOm
654wFhWnnYFetY5kri+8C8afbLJ48N1mxaEzJyedfNdKX/xCIP/2dk0tbCnfc1iVXNmNySMk7bLp
0IdUG7wWu5Menf8hf1bGZkuZyU5aXrM42VJn2vRxeWfEZNuFZo+VgPGVifQEROyUjIz7pGiR3ZDF
L1H7q8K9XAmO9SBQY6Ie5tFPNUJX4tcnde/iRMA3NbZVhTBoUMC17h0RXn7M3QOUKa9PWTU4kfBH
TdJdOB1C7gKyKm4s+SkgU8nqZKfybtT70o7xJSyGn2Miug1GwhWCDOqQYC0u2nlHvXsMT8g7OpSo
9hMP4pg/o/idHUqCPUwpMrLJVCJlyDOKcpFnNXeJEh94tGIzfEoKPbxLBSt90EKj2qHiZpIxd8lm
anr9UCaD6qDN1wubuNXF36pH235v6CihUTFNYIx5v2U/+snFh3hyW1f+z47MZdcVxhoH77KzhHcJ
9lxQQuCtoyF23vVplDagJEdD0K8fxCbZVLm2gjVbNuNpXhEC26qZgYZ02JJ74jdTPERDP/cDq+FE
idmW6AQ6VPFAAh2rned2W38VcT53+877c2dRl9KORYLeSR8RVS5/e/57kYcbcy6m1mtmp1dnkAY1
fXcNtMHS2I0SUx6NOFHZYv5HYjsqobTCU7gaAWSRytyBplgixydZLksfCT32yVeBdtJcrF5p/y26
+v98IxrusIRB315gDpPEiII6r6nE33bAQ/pb9eHX5Ig36/SuJUrqItQ82g/Yw84olNRLAWkjnqNs
s+3wtQcv7sAxOwyv8KCH75+P7S+Xa7kSZu4MyxB0rbgELgFlsMrMYvqig+jE+9FRYVvI7rTNbvy9
ALAo2Iy9o/8et/pWUU7r0IzrOwCZoRnDAKdjyfH3R5mqElc3mAnR8Y61g1B2jkXTttpTvXQ1h1dB
LrtrPIer64Y1A49GQeDmb8f3w0yLqOQixQ9UY5L/9NlrvqZdcHWLfVg0i0Z/15HTakJl2qVsUKRI
3KrWvkZWchKy/PHzj/iXor38iJxQYBfQSLXgk52vmmRE07OPuvkQKQ46iBp/PNY7c5PvsMgIX6Wd
upX3yWtORrUGH1zgMuYFS0w4kBbgGukCmD1yqukW7D5b0hoXEY09wqMbr1RXzslrYRTOR8mA4EWZ
YgHKTBCILiRaUtSVDmXwrbcwVx/+xTRKH4MsgAT9JGUQUQgS3Gj+pqHEBfeIU1846ZvGlv6Q0/xU
/gQke6sozCUz7+88foy9+IQW7/xoVIkdixVtwtlrMRvgOiFDcxtJ2c0Q9bsiHCnEC8d0WEO+zH99
sYA+jnxJ1qCymEgoOpp4rVcHZW8e/MN481+AF1c+45JBAcaVfaETB/6hbFPhBKgUm8DPVLtxJUd5
Nb2N/z8j/GS0izlbRJYNbAaW6WL1VJkhJuI4e/GawriVaHjvyz55qArVfA+buvnZKg+VnKu/E9mK
7sRarnZ17SWO4KW2h0HIviqwaA5x9Fq5Wi7mHb091jRC57AskJ9bfHUkt+VcMrAdjw7+Xtk3+xl8
u766Ls6iOcwsoUnaBHNkCcfxmw418aDE6JJOf6/F225MdxkGWoblrQj9yBdIGQ0tQUYDgWE+jZas
aN+X+6avqQR7P8K3jGL5o2VjrQmCmpKmtxm/lxvLNR7DB2o2FEO3YJ0eg/dVAPAFAukvyxV8lcX5
jojCgrtCbT1ojKLQ7RlurDrKhnJc6rCLj/o2GVaPwSW+iiU2s2r/E28BEFKMEivo6m880ZkXtn/M
TsYuc7Nduf/8uF8g4+dQOKWB/UMNlKFZi0UTGAjzxxlOp2ZhvGq5KVBiFHaeL36paUnkYneMR2tl
oS5Qx39jkgADW0M0BX/hxfACS22zKoD+U0zIvvghysCocqM11mAGBbzE+hXI1Zp54eWyZUrJHdFV
FEGnL7dtEgmxN+AMZE/ocVRAZKfuTqBIIRvSyvAukgGmFHgIqvgwXkEPLS5rOCS07Qrco9PqzZ++
at3a1XJlOZ4FmIf6IdsI9BrxkoYAwt7cxXv/GDvt1pj5HP/FeXdxyi5GszjuEs8yhoyTgIbXizb9
ESw3y1bddq7s87MRLS7LMuxUua4JMgOYgUMkW3a4sZlR72xrXNyidZT9vMrOrqnFwBYrny5PNwH2
1+gabdSjeOu72A8bjrVL9gUvpf99m3GEUcBHANCEjnX+yby87ulLBFSjDfTfEvVembZtoPW0/yAt
0BpJxeT985BXlyGaUVhWSXNWuliGQgl5Do4EFvK99UjTbJ9Q3/o8xNWN/CHEYiEmSQ6NDOq+7XcJ
pMzK56k/DWgJW6MjNNZOs8Ld5xGXRLp/zo4PIRfLkUp9WmcZ5ccZFI3oVH6XbdNd5zQuLaHMjTfZ
Lvh3MeGvz7rYMKvm1fthv01CUY9yz0rp4Co5o9vuKIAIrvjcKk6wJw+OeVM3/1fS5f/Pmb+6zXnp
8ul4ySDWfB42zpUm9CAy2uCKXIAB3ALQlY+eDYdyvwaqvz6xH6ItDmUy/tBUR6J5t+Xd8IyAr1O4
3jPoAWcm57df11gL8rzmLzbgh4jz+D9Mq5AnuC3MoAZExl3tftqqLubVm/FhOACg2xR7487bU3+2
xU1y9DexPfxqT63tO/K+Oobbtd9zedDB2iCxm8XdwRsvbyW5a0neQOHbPrqQ/nYqRRT+UkuPjMMA
OUhfuXiXkgisZAXxBbjGYKMw6lmCtwW90fpe4JJHHdbcFdthb/ZHEEGpE3YudiroAww7cR9AO4p2
UMldoJErm+ny2D3/CYv9W9E9teg/6Xb1C3K8t0tdMmhHzLb1ZlbyMHGRdlZCXp5KhETSg7Iuk0ZF
4Pyjm1UxjBy91HxtNXDG6b6aSRvJs4DixTAdGHV51+zW3ufXvu3HqIulhiR15ccozqAhzIOLArZZ
HmY38M8Hd21saLAgHcIxj/zAIoqAs0zRFuivzA9oR5UpKIu1vhLkMmGDpjELTaEkKlJEWtwkFk3Q
rNNbEja6bpUuO1mX2Hn1Nfa/FelTZqori+QybzqLt6zuJXUR42ROH7XFgnry7Lrd5d59Mb59PndX
zp/zOIuFkSCBmnY+cYIb9ag63X36OPMkYQy/KBzr3t3qUlwb2eJzVTUef6pORM2WK2Ah2wmd5xNl
Dhf9unqT3NWwt3wcXG1/ldSwFntxpQhG31ldwVdsZbO1BblO8e3zAd0WZbFVcNn+N19RRZ4QCVOF
p9tidgVL8qdY5iEl6iKesN1BN/EAMZP0dyEG+Uqwa7sN1dmZ30CVBQvW8z1emmIrTyH8hinVDkX2
rS7rXTO9fL5gFgqAnJmcn1RpeSYZaHhh8noeJfXxK2x9Di/Nbt0QwqLb7/J3OpVb65vqhi5k5x0W
ILcGjNdSdlo0KVepYFc/439+w99CzIcrTJVyiDA6ZzjQEPFmyoWushEU8XcgwPLnKE3VFdWGa1PL
fYHNscQZAOnvfNCFMpSUEFizMUKQk/pW0CJBavXzqV0LMo/6w6iSUk2TFjiALdX5jRi/x41HR/rX
50Euq9N8PyQKUAWAIE/DeDGUVjX8NgiIAtZkP2mHOeMYHudrLy/J4vxpsxJwXuPn+cYcUIPvjwAD
NYxFQK8Nqr5SOJ6NLBSRaVUmL3J7XDzBYw2ACDc+iGvRCQe17xwtHJXUydg28I7irPuJ1uZaCnBt
9UDC5ywH3jI7FZ/Pc6rxtJaiWgdyGD2oofLLbNpbvCMAj69JJv/NJhaDR2QEZU402FTepIu8GSDL
JJvJyANkVx20YJcCfcO+U6SJDhYC/gko3s3MNZ4FZIR6K3HBdDu/3Yvezs8cupq/0ue1eu+VC/Ps
Ry2efV1oyV5lgDEUQAlShthooHI+/+qXaxnhmNl1cBb8QIBqcfBVajDhyk4XIGiPZo0QcvldD1fU
Nf+6Hp9PLkFMnCZnKp5x0ZiaxDg2S9yfIJpsRqSkopukdrOD6kJvQq3XNZ+Tk9rSf5BcFD7dfzHC
/wRfepZ243xQJARXWDh5C6FI+AktZft5FOQMl7sHMqZOfR5tSywuljp+khKN5SRRmw/zxKl79Mm8
CUED3OVimCr0rmWrfYmL5qFINcfCTq2oqHlS9A7Ao/BZwwr5WflnaKQ3hvoqiQe1aO1Ss/aWBuou
R7o1xClB17f6FN2CmrhLRB/N0KJ/s/rkYDRrlvHzgl9+M8gLlJ9kFFJwZzvffKBf6gCINM1E0zhZ
swtmdVCB3qQkOI38/PnsLW1Uuawg88/Kjrwe6aos1XYmIcBIVUYbKdOne9FM7zupTwEI4Rohqfcw
tqbHZJDLnQTrxlVbbRuIygn5nhg4wsB8RxagwDr7Htfe7zJTH4LBOPiD/yzBXgCc1+dg5UdlzyIM
HwLdev/85195qzBLikqhEBVZnkmLyRqg6dA1STy7SJxpK8LBzFW7frV+5o65oVUDCIBac+RaG/HJ
vBtWFGSuzN55+HltfriQcmvSezVMPa4KMdtJm9g1nWbjNTfadiafcmTBRQNx/zKXwPBog9jglgc4
yvvVUvBl+n3+UxaJG6/EiVoOMxF+gX5xqBO7fBO/dC8wnfbkjPVWB7T3PCHyCIFn7Qab//j5mqWC
iawAlpsoKF08GTNxGkFUAlie69AINtDw6PadrdriNtkLB2Flz1/eTzPjlvewCr+Avvoiw+oisRrL
CkZNY7bpbKIZDj9KXY33sNMEWBSlEv3Pp/V8RXPCWOrs17ps32ZhGynIeZN5iF/D/CY1f4nS68pa
vrwRqM2Sls4NRgywlsrR5iCWs+wo6HJ35rhXD+1riDzozkAPEDtefWPk/4Wox+VxQ1RK3bKK7CKn
znIHtfIA949bNQKw3LRflC7djfKNlL0P4ppO27URUoDGhAjZAATGFmu0afwoGODZApnJAYixXLw3
vVlbjWtR5sv9w6bkUh0g/RJFb7UT5II7bLlftUZ6/Px7XS5C1GkRQWFNIIOAzsR5mDSNYhiHJEl1
ddMpjWO10cYy06Ohffs80GXXlIT0Q6RlvU0IJw2pUSKB3dsHWrAN2/wVEEeAQYq6F0vjXi/Nt7hM
f7ZhsKJIcJkJzfcDNi3GLNd1UXwy9cRrdJNLPMgbVxiqbVO3K0+HKwk3MWCjc5CTDV30B+VhkoUo
yf7BRkgb0Bjb6tRuhV26Baq1wqO//GwE45nCjSfONnuLNWiWMshXpQfm4j+qsnqS5MPY7sysXVke
0uUyPA+0WIZGFdZ+TXX2b9czuzdO2D8iz6Pf+weW5hZ1ydSevq8slbWg83//sPYHUYN5OI+udvGv
SO05qnAHhYcqlrHLN/h5r6vmLHWI/kkiPszpPOcfoo5YhdeTR9QYhCMMAceQbnQ8p0T5sRrCh0h/
srKjFFR2y+mWYhQhjv1Kqnt1nXIhoCCPHDMQm/Of4OFlnQ3TYNqdLEEEBcK4JmrxV/3g/JLjg34I
sbjsQx7NWgdC2h62gCF1tyg39R3IRS57WC/iW99tIDqELmBHcg5kWNT2VB3rl+7ROAao6fkw3W+b
Rygf6mmtjnh9D334cYtl3erRpKUiP45WwDbHRdWYVbXckV8ijd/pGzmfr7RLSNWcOH4IuFjeyWTU
CR4C86aNS0dCP7Y6FBt9Z2zLnYqa6px+JU99aFsGup9zA3DtJ1w5F89/wmKxl0bfFELDmNVdeQfK
fxvvZhUx9bSq13R1W30Y7GKB+2OoIynAYHkyBQ4GdVvthFAv2knJnQj89r9qcF5Z0rigUfTnTTOD
txbD64S8LAYDipXcvVGcBrm+psa3FCyaN+5ZiMW41FQyEzS5/zl5Rbd0MhmYSuxM/Z/hFEzggQZH
3aaYMjhp/ye5xaNv7al97ZzE98aASEULUiSlO9+5wQhLryzZLmBDD33i4oOWbZT9LE01HYWjKN6Y
P/8LAbwrz8azsIvdjP4EugMTqNe5XxcgexnSI3R48e+6nfF9rTh+5daZUXKkd5Q4SH8WVQ61r9tU
ymVwcqrneHCRMhr+ZYmK2Zrz+lJza/6mhKKQIkMmpHq1OAmqHGmYxjfn+YS/FFJY+RM4UC/dyk07
ChqucpzcWXVrLe+6sl7PAi9OhNyKazQB+JBKPbwZdQzOnhfu5vNz59pyOYuy2BVZIgSNCSCPTR+Y
+8JDMiJHwno+7Dhw/MfUjGw9Z0tWq0v16gBB3wIqmIGTy0oDinShXqXMLByUk9ipLvIK//M7g4+n
zPpMc0pOOfV8M+RJ1fkWalh2rqdb3QBqXhV2XwzblVlcKPn9XSQMBAdOGodowy8WSWiiF2L6wpyc
8FjdDyj5pS9zO3X1Ypq37+LWND5GWqwKVAgqRRS8+WLKXlqU3wo3JtK/Q4RQRpufoSjIayJY7PPJ
q5p6yKTepC5af5tKWKXps+evZFhXboKzGIsT0xMsMGYj1BCx/JVNt7VQ2Saky88/z/yVF3N2FmRx
WlhJM6Zjw0CsRrqNDQ6m8n3KDmKj7Yv0rg35V01dudDXYi5KnvCFe59jg8lTf0PU3IykrHWASC+e
3gGugHply3Xnfj7QK4AyXE6wpgKxqLMWl7j2wArHqUZBzE6iH1WCCa/cOeWsEVhOexiVroWqREGd
SVKfg0RYmeYreSvldl43Mg0bmLLL6BLiq2KqYLkL9ruyje201//qlIcPmiPa/4WA5rytzj8sLRKT
aw4tO1A+S4/THHhkkMu9ZYu7aWsmNix3mguQ9awdNAhn/KmvvHauVICNWRuUB+os83rRlfWb0Rgl
YbLY6HDZRH1TZtlW2cTH1JGezF+xkrm98ZQbT01788+uNFcW1pUG6tlPWDZqC5N+Rl/zE2oX0GD1
xS88W3Wn/Qz4nzCKE/BKrG/XVTYvtyrqTIpIHw6RWxbXIrEY57rnTHXAfQ0Nesu8rxOQClEAY29l
FcuXnxUhRLCRGOVQsV3SC8zW6qcG6T47S0tdftUMD/Hurksl25MV/6sSQubRh6n6PjaD37g+93Z0
0g0f69nekis86xAbWyuMXxs+Jt+0GGiu4qSxGH7IWZg0XWXZkv+kCxbmVS9FpqwM/fJKNIC6/yfI
PDMfXn5iDVBGKQkywZJE5QuV7pUIV6C2cwjaqNSL8LBeXoljZEpJPsDxNG/lY3cTnqxTB0nfxcdq
k23m//1/cGJxM9yaW/pi6XYtS706Tg4KwCGANFnP5+NMxL5HsSSeK1YAKNLvxfT4+Rq6+rV0RDNo
Csm0whYXMlYrs0YATMcuEV/8WvyS5N2RfGql1nKZhzKJH8IsbmOrUZJcMQnTWpoPhzn6EYb6hDhb
+o1rbY0XdVmTPo82D/rD6oAUl3helwONrpU75AFvsatKNl3pI+6PhJZNOdBtC/PLv5jKuaSJ4fwV
IIrXcPxOCWOsTba7dWzSd6v98XmMKxcXQzOxjaIETetkmUBlVHJN2SMIgkEPKVDXestbt0G7d/2t
cqXNQDDcjLCup0fDhXk+j3I91bUvIAk0q1dXz7hLwMsv3/PYVtWNuQFmc8i36NmqdvwcUXTfe9+S
vX6KYyfaraFTLuvFyCfBpGKAlCVpX57/Fk2d5DgNQstWUsGNERFGNGgSoo0UD3TgrBWg/ZW6hjk3
4U108HkiXtyYxijrxTCz3cVjuDe+BhjzgHbfKG66zXbt/vOvernLCWZQe2ebyxoNhvOxtbRy8iyh
jTF5SWp3MPXtJPFi9/MoV1reZ62aZZjeCLQu8egaGc/eYPfHCNoseqVkAd+kzsZ4EX00J0aifJqc
wm6+RHfQyLMJc7C/4tCZs1ZJuTbuj120BaBTbqO+QHfPQ/okdPrmV29OKw+Oy+xytr3RNEAVlF4v
XORUIL+6KsCDTswQZQKEoyZz35kF0mWoiVuBYyB1Ev75fKKvDctE65LqAoj+C2+LSPQ01fI8ggaI
+Es3Yrv22L48ThkWixIoMw/uC6DE2PijPPyVOkNVw6+tnW7dGdZjoeMc+flY1iLN//3DUYrQY4qm
UIjyBcKCszUJ54EtDZAU6s3nkS5vIhOXOG450kaOmyUgI8rHThxxOAduquKD8ifJULPStN3nUS6P
ERpB3OfApODVgT0/Hw8O8z68c/Z1hgKGG04o2OjKgD5pn9N/CiMKF+1KifjKwMjzqcKIOmnhhYBz
mBe6GNasQVPJYaGbKJPcZqbU3KpaW6wlvVe+F26JpJgSsJZLSrCUZFovCgpiBk7vJvg6BBtUkWKy
FQMF+9bcB/tkTz0o3K7l21fwZ5yWRJ41fP863i6mtrL0zFJRopzh2WhHIULZkAX2drGZm7PlcdbR
R91sHLZ0yOO9ihE9jUVFsNfuiiu1KH6KptE6mk1t4C8vfoqP7S4CTfMsSNsZTxtssIQelMMwbuTn
/MDjYz+KCCNsx/xf3BxnsefT4cOOkbKk6EPMjGzdw7QVFB6KHRvDqccthEMEwPZrVeJr64sTDhAs
twdw7UXCbaVVhAYtAaX+j5kqoKUFO1bePt831y5EhvWfKIuMW8oVw5t6oiSH5iC+B8AKwDM65W8Y
Bk6+ki7+rUueP1jRBZitUmZpe57KizFpTQCp0BhA18K5BYyqbMsjLBuqiuG+3P2lmlE7rffoO4ur
E3ql1ncefTlWZPmUypujp26AxBL+KLNnQdrb4rCdkA11/zFLWF238x/+bNiLdZsPXdlK4QjCn6wD
T6LbQrkv3PyQsF6Dbp/+iwuY7ieerSIPHf2icpV4vS8aUefZpQFGSa8dP1trIl87cD+GWFwgaTGE
npYSIv0zQt3rfrfv6c5w+g1duYfyBqFsqn/rAv5X7mCEJaCm4jNITXN5ApRZAV8wQdRFmZrnMcrf
8lpeeTpdvjJYJVRvgLuCKMPK6Xyjm/VkREgnYRAp5KYzE96prKMAUqBr38UGDhd69CCVzb+4TvTZ
Vp1smHL78sWWmHlcdhBhbC2P7rIqku1SSN7HwPz9+Y6/dqwQBj4G1PeZ5Xk+vKowJ71GqhUbe+vV
k2eJ4xCx3DU84tWDhZFQ2Z4vyYsWhaBGslXrBgfLjYkPWOz6x8Jtvsw7bN1M4UpRCLAeVT9eENdI
LaU6TYlVI8Q46D8lJE2PsygIhfxNFh8z6VHcyhuUVXf/+1TC7CTfgLQ7652cT6WY+V7h8Q8CL/5j
6PvfAl1zwyDafh7mStFtHhxCNBB2qD5ddHtCf8R/Uef4eKxNR6cpXhbvJh6T+3onOA2yNnZWmlu0
I2mWOLPV0toJdm3RmMbs8cSXvAKp8LVBRTDRw90b+RsptZBnK4JTXa2ZqF3bfCaEc4pftJou4LtK
NWaZLrK/A/P/sPddy5Hj2La/0tHv6EsHkog4Mw806Y28e2FIKhVJgBY0IPn1d7G770wplaE8M883
qiu6FKlMJEBgY5u11xLrgt2M9UIAaUZqsKiBudYhD9+v7Tl7AgD/rJ4DxAjc08+PsKtmHh0jm504
89B28S5n8QXIy5m6MsBl0JLAmUOkYp1CRKQeVWBQRrInn/o0QMtMPIs0FwuHF1lQ9dbrkMns2oBY
xw+V0uYq6cGH+P00z1hrHEKELIDSQ372dAeBC2GYtBhuG+KludmjlitRtSwAAB74wjR5dpT2nwe/
YJeBYDIs6Zl8YcbHvrUT5NnGjr+NQtzAgF4Y4sxmQVAN3TF0RWBm1ok3MSV60kLmxfUyhC0oNJQa
DgL6qiFA34NqvCTJVs9bwHjtpLL0C0t6Zufg1COsR4h/JmOT1iiDEQ2FqJRZ4BWd2qM5pJe2zjyD
E8cBCSFcB3h4aGc5DZ5sKMyVkUJdLQPVgbxNUEHPkK7IVnJ/yZidM6GfxppX+xcHt4U2IHgkMZa1
pAtQ55cvY3dkN1WoghnoHIJOJgMgNfx+Z56xLGglc0GlY5tg0zmdYWxCPoNrM5u57Lfu0OzpAKIu
LeKXlvLcZjFMZgK7jp58XLOfp5folBepgbJBDf2YrPL6K+exwIqCOwxeS/4set9dyGW2tw40+C/m
+MvQJ74SK0Ev3AGTh04DCHE0DvQgKoIwqWpAOv5fDAWMPqiB4NUj1fV5liw3Mm2yUBHqSZJBH8VI
C7FNhARrskpK+5LIy7lDgPAENFdoToJlObkBRT2KMUXrvEftIZip8Cbn6fsJzWtzegJgNtFmBRgr
pnXijZVQv0gRfmPtCrv1RhqxIGtzw3dF1HqG214I885NCAxoICIF6AvZ3pMJVXlqTcJGCc+x9AEs
kyJK3iOpxeN/YT0Qws5HG5myL2lPg6aU5Eg1ga4Xmhe8ym6sQr/7funOHS0wuMzhHQC3XzzK0ZD2
0GcU6UcL4LleqLAWeuM5UED9fqAzzwilwD/jOjgIX5r+W8rklEHNz7PAJO8XTVIGRdu4gDW3B6MS
//kjQmeT8WctDpme06KnHAZwqevY4hbhG0qLwIXs5PcTOlPJRXIRuTgT3Wez+NTJMep1J65Mjhig
sJDS4EBpXbftkqWxzzg4QPneSd4mjW0jO4wsCL2jd+/CBjljrsBnMLdvYS9+lQfThxTh3Zygg5HQ
/LatwQ1jgeYzGdUmNc2Xqms2VpQuLkz8zJ5BUhXPEJRiiLFOu0VKldmlAxZBXALxSqWrPvFI409v
8RLkxEH/ArTuSP4XDYZnCiDQMv9lYOOz4XKVICWEJZA0Qpdc/TIn5ueGRvvxv2I2mseC3hy8hhka
c3LI5VBzUScTiNp2oN7yqjXyafobCf8Sg4y1IDEX5CK+8OzSgu8GYrGoJIES5vMMNat0qqQYoeJZ
O2/jWB9TXlzrTf7y/SM8cxgR8yNQQJB3BpCs8QjXqYnJOTS2Dp0k9RUjT9C2am8ky5L370c71zED
52vGL1H4QSAV+Dyr2IBAeyEwHMRJhntxsK+z7M+mDd2rfdDgUd/cO9cD6DtnEdHLxawzBhu1FbRv
2EgKfC10qpK2WpxI4lUi3o+FuDKK+gLoYZ7CyRX0aYj5K/ziGFlxy+MRC4kzES3NVb+SIdQJL/bu
n3tw5kxRhH2JwOe0ddmSkI7uHBLh6o6PvCJgJ0VzrykB7NYu2bf5NJ1OCRjQOSCAdu6Xa25wk4h3
oAoCvemut/WgFNfCfi2hYTs+65AzS3PumaO56LUl4eWl0c89s19GP6WZGuXIUSHG6E8gbw2hVLUs
/bZHCyHZz2J3Tr+6hCU8c/bAmPyv+Z4q0Q19GRFXpVADc+NtQfmBRc2zmxsXLsJzE7PQdQvB1zk3
duqs1JAyswsdaioyvYdeCO7ctwvH7dyD+3WEEyddGAWd3AojuHvz/a/4/x3O0SywnKBZ7PvRzkwH
oTjiKkAUQMxymoEeS4PQitDIG00Riu65t+ILC3bOfHwa4sTsR2j/k0aG1EYDr7wx95H4YaoDBRVv
YK/zdXkVdduiDGW6ohnEQlb9HqSrF6Z5ZnN8+g7m5/PtVoDgZBG+Q6/RwBag9o1fFbRMvl/MM+Do
ObGB3B5qKXMgcuLJDnKKEs6wmjNCeOabHKbRy3US8vdp1Zab3u9DI8iP+vQ0qocBQULWBbF6uNgg
fv6x/vuLnOwhYBlA0dfji4CeujjWYH/2oYtT33w/33Px5Kf5ntwMwGA3udZhWaG4sBBhvS/ShfEM
CkpfC4BNA/Ux6hmXICJn50ZBb4OqiQYberLIoxHXfTwwpKVZe4xKFuZxduFBnnMOIUf67zFO1q+2
I1q3DGPMe7YAX2itL1J6NUsQA7CxtNoD7dbfL+b8tU/s9achT9YyjeSstYxMoyC7SRSHMpWbTEKp
ItMCmv74frDzh5KiEVKD2iq4AE88lUav6dimSN12m3aXh/qjc8MT0ECGYPMOkpW9Qj+I6QEQfW+u
y+OluteZe9ABJArPTweg+As6RTHQvkQ67sFJ6X6BVpiGG3cpKLWT0boQSpzzOjEW2pQNbaYL+HLn
ZmDwATURVE4M30Y5qAT/az+iotr64iKJxrn6E5wyA8X9mZkP1L2fDQ3iiZoPLlLvPB8GkI2XVHh9
l2ULZHnKpRKCrbkwnS0xoWKZQHEz6IciXkDfSl+oJntXRW58TBVRfi7s/sJanLOCSC6jbuSgPe8L
uqGjwplsG8Q3ij7VLRBxnIT0Yjf6uYcLJdj5Kgap6JfqQ+wWemLlKMFp+l3v3gw6DKEmFwV9/n4P
nx0HzKXoApyLxad2YIoR+doKyh51JpxVlJeQ9MOMHoDbJTdTBRr678c7V+7AXp3hoSCh+0p8BwEv
YWUZChBpAm02EgVNV9wOqrgxk0wP42g8Fp32Dtp83QfBwKzjaNxHMfO+/xrnHiKw6ugMQWZybo39
vMMiK7emPkb6vCMifsSObyA0paEcp1Xahav77FBAAYNYAN7ql6ZpBaGN2KT93CrfexBX88Hq1Vvj
4vsJnbPn7N+jnJI+oPWQa0WNUYQeS81rnDIFi9Zgt/LCyp3ZMHDYAO21sGncL2dTRqMAWSag96xJ
ip01yutOSCdMayMs6/YC8cy5wXQA+uBTwRX4kqUjsduYhQCkYjC7KegzqW0YKn43k8WaDmrJMrvw
sM4sI+hlYeJMNBazL83FlSMI2Ly7uWx6ILoMCqcOvn9Q59wbtJi4LpraZ2br02R8ZVW5ZVXAYiuf
wjON7WD8GG5rGFQx0yLr6N70JPo0SOCCQKF7vFSiOnctf/oCJ66kJbVOuQ2+gH50l8VVjVZ3UCTc
5us58By3l+hIziRoXNwb+OOaDEDtE2NOE+ImELyCe8PdeMdpFfkdNCUhUG7au5FXzcrCLl2LzBjC
75f6nK1xZ1piwNBhQb80UTcJ7mxVYKZkNS1AIojOQXPpLOe2wcvduGf3KpKUDoWmEKphJyYlyYmt
EwuXVuu4YWJ/jL3wBVJSElXH7+d1xslxke9ygH4Fbhm1gM/Gy4ESs1mSEX54WTpLLdYOTK/2cVm1
4O8pHajRXeJdnp/RJ7cKNVtA0xhQ2BR4u9OaOzEnludicDzXJVrATc/MJjvkjeY8CXSoLPo4N48Q
epSQsB3rSyXyLxb0z9HBBwsFgTM54JhPmZGwzvFUx4uFItCrqWVVLHSnZOvvl/ZrCXkeCzg1MPWi
T52esgukfBACNEyOZ71AWG7Mg5lcRCyhguTTjfzJ7qtVF1iof6g37RLk/uw8/z32Kd8AlEiynpUY
uzYJSvOomUEaEYCm3hgv6Vp82azzNFGOQ/bWnJu3T0K51B0QdhPlAAZgrJqUrw0j+1FXBpimLoUB
X3brPBT2659E2XCX5td/yQrFk+Ja3WBWQmBFNWN6IRDt9Vw6HJo2v+aq+XHhGc4G7MtuRU0H6bv5
jjrNzbZJkyUMzWIA4mm+uQAKwB+2DnqyzZBfX2q0O3s0fhnsxJoaVopd2OFoZOZDChItpKrDMcl9
0y09yK+AnkLzeDpdCMW/GNV5UX8Z9eT5OUg3kIFgVGWDqsTS1hVt16oDHTptf4jKuod6V/j9sp7b
nWxuhzbANYcK04kdHzn4Ap16cjzTbrc8Sp/aUfuolXXhBj47zIwAwAWJFN/pdukmN7Y0GBZgz0Qw
VOkdKPJDYaT/qWeBBYRF+dcwJ7FpnLMqJiNmA9qSBWgff0Az9AdkRq/aElrx36/cuROA7Y/qkgOP
4ss1ZOPCtwVkg71Wl4DupxDgicSVassFBLt2Ur/Yzfo1pQAWXVjqP6EaoHA/dW8r0OQXgmF7WLjg
nWO/m5Um2kfQ6D1MoZUA/Xopcfg1Fj4ZcrY4vxxzziZqTjaGjDPPXUo7RAm8B+w2Tj3gBmUIXndf
fvROiDbvTRlo7WWW/K/rDAJUePTwMhCUY59+/gq20yBHh2yHR7YNWNdMMDNn2mLOr5OwgQYUwAer
MQmQ8wiq5aVo/OvgsNwMiDscEcf6ElGkbVxQ6F47Xl6Z/THWKkgbjpGzAHImfu07mi0ayD9ecCa/
HhYbcKo55QjkA5zJ+fVfFp2VYKcp1dw4gQtxB/pE6LpqSbaFZKD8a6j/84l+uvnn/+Dn97IaZRon
7cmP/9yn77Jsyp/t/8xv+9evfX7TP4/VR3Hbyo+Pdv9anf7mpzfi8/8eP3htXz/9EBZt2kJQ8UOO
Nx9Nl7V/DhJ/lPNv/m9f/O3jz0+5G6uPf/z+XnZFO38aZNGL3/9+af3jH7+j7euX8zx//t8vHl5z
vM/rpEiL198Wr0355W0fr02LT/gD7Yw42i4yJFSb4Rm//6Y+5lcI/QP15LkJAtUstNOB9+H334pS
tsk/ftfpH+BMmaMME+kbvAlXR1N280vsD1DDg5wRLe94sJCdcn7/f/O/+uum++vRYD3+/vm3osuv
yhTl4n/8DpTP5xsRyEK4M6iZIOSGEwWU+ud9kokEtAvgPHUUQD5pluXaIUpaCjQxs/JD2qFfwDPy
gRnoOOgIvGTQmo2ew4f2p+tmyWvXMHvr6qIEjxliXATLvdWEkO0019QYwFIh9Ty55XTsqV9Co/2o
Jtt40isD7MqEVDh6zlBDkJRQaawl7WrNL418AkX8ONBrE6KXa9OCfDsE5cwh99zWokdIe/cqKGoO
cU4rzonfS8t4bqBEuHQzGYNAMOl4F9hZmWXwLepZq37q67e+B5UYxN0a+1rvzWwDR6NvfBNse1vR
5CjXkqR6YkPdeZWp9VCEge+KaLbK4+fSbSANaFaFc5NbenyVRKWAqmdXQA1RVePgSc2MXmVewZTE
jgldR1fVV6PNyvZBmjUvS6+re9IuLLNiEfV54dp+1/Qph66mwj9JhxYcmqT6i5O40figq1rboccs
AsNmrR2ximRoQQlIrDCSYB1ftzFAPhDWrJ4HI840T2ZDvtGUiK+oXg8b9A1NR6Mtkwo+YzEcMqDz
gAHMx80UOw+OKgyxQXgElSGhE7+q0c8UmUYKSehGLz0dwuLbIdfzZVS67F6KyX5GE5/xRm2CrHqi
k6HxCu4AuV8U6S6LNArdMMrLq45kckmgEL7mhi6OWUXQ/wkZiC2XVrTpBdV9sDfWj/FE69w31Ahp
I6q6B2fQE2g2t23vZa1rrIeB1qtqNBg+IoNCIk0KI7Dqil8Ndpz8VE7ejMJPVCfXvCvpg5U4lW0t
KrcufaNPxQJyyzairMw9Up0gi9XFbGh+jPUIbkQIVEwARg4Dg0KhMowno2c6wJ+k8HqLJEcBktFZ
rlVzW69POmoEPavtnT41kPgt+3pXR5Ha6SmU86qcIxifEhDPGzIPLSPtn+peL6HbDbXcVM/pAgmM
6EYREMR6cTU5H1yJdG/3eX9tcShodg5UEWXKoBNZq+GdS5X/4MRC67cloKNIgQeJTFH5OjfJrarA
dQcFdy20ZEHDgvbtoiwG+tpQM9K9kbXOq5QdeaZSG3ZcsXidjY4RaEmcLkVG3eeyFsVCEjiGQy4T
vxjLFppIwlhoDUg0KzmKkDZp/yYpjltp5tpbW7jjwajt/JHTNrqaszxBV1r1honI/JjyRkfWJZdB
abvZKqkMgrZDNNPtOlnVO3ci+l4yrEVUGvZKMl6GY+10O5cYP9FkXHtpL803mSTiaFVUbSLI9t3i
tFkhbGDl25yKkJt9uq0whdAVtF9WEdeXtTbNNQOX3RFkfZdONjQBtxWHGIhZQE+57e5yyFx6Rmzx
tYgr+pNgIwUodXfrNIPmt51Bc1RzmspvJ17teTFlIVEQxsQ6VFdaV6p9mVn9sa+mKLS1pH6kUpFV
7nRlYDlVuTazVO5b1qlNUjYW9B0iPXqOS1ubuN8rfdizClfwIjZ5mYWGFZkBHVBpMNy8C93GZQGX
doHOKjKsVWvK97iAaDEK5Q5YlEv+oFpt3FsTACq6xssj6U0wjBd9zQ8Vk2zl0o5j89SCZq7fZ7xj
upeLwjxYKDcuykaACYuN+SFrjWYBafNsA7JiEdCCmjlMI3SvS6nQbFzTMpzKVt8Rg03vfT6BJcYZ
tG5f51PDQvjJGZo7SafpHnHQjRnEmgXAHxSXH/sqqXrcBYU6CG52R0voVrrqZFm0UK4E4bYHEfUk
DfQuUlCwTY1K35Wl0FS9LATpSrbi5dC5gSGRB3qchtyAzo9TVMWqY9UAHkKAigtTxDdMuflbpXrQ
p42Fcvyki9LDXP0QHlfAN8cVqz+KmtG1i9792G+zeJbLnkQKZHdVO61Pegd6oD0uux4CbjZqMUMy
oqMUOXaoiVsZsVeGGSXGJtYHjBKxYkAzX2yNYwAJFnuhRF6tla41wZBxyMTztLIO7VgNYFO1bTBB
Epr1N6zL2F2ZG81NY9oEEiNOOaENp4456P27DAjbZDDtVQTdVj+1GfoFM7y46mJcPjJN6JIA/v5K
86h+IeDMldYK9qtatxAcf4TyS8sBKW3QXmhWeQZ6JGVDiBW80Ol6iDk3fTrlXHp1UQJ8Y1vRQ92j
0QNwKwNavUnC+HM8aTggjhM5NWBYzCH6u2twoa1bp+TV5JUOlcJcAcKa7DSOrA9Ue/UaGSRsviLW
gxRSzcM6KliRwbYM2hAyqU+9r/FJB8ypdgZHHqBQXas12MhsSIPAu9U/Eq1InA8adea001RekPuW
TI2fp5Pata01rTTdzmEghkH5g3TTFSm0xNyX08S1RZ/F5XbUpF0HkdtECFtankVL2royBXeTYb47
ad89p4Xb4RxyvndFady7rKyv4o71Ty1X5MHQsPChDc7bMEqqGASlrUCdhouxOkyxNH4wQSbp98jw
vJXwpmPf4k1Fblq7Bh+G1k5yK6mZRBAaNqZxGZuz+tXYUqhdCyi634DpDjKtlpmkD+Mg2d1Ap3iP
v7XyqAMaVm/ozGTZ6LqxqbS+fK50HUKbg6AGdCxQKcwWAOQNC0fj8ULAScyWhTHVN2Maaasx4uMt
R49EErj1ZEMmF8ryCzsdjHUxYhvQOkmf0ow3237I4Dc3mgwtTTmjl8Rt3Xv6RMyDApPpTZbVQAjU
tFppUzJsMqbi2zp1yz2ArvWTXqvuCaWe7HrSYAUCvemzt1Zxel0XyoDSuZ43pi8ykJN6ArQJjZeP
fNzYeV4B99v0jvLjMrfCIaranVYSCMybXaovYd9rGmS5gjh2VTPhy5ZBQjs1k+IWXmsOjFM55AEw
vRCkyPUqX9vTOGXYCRpIY2kWG7cik+wJXfjVhutlfBu1kkG6TzXArXe4udfUadrD1FjFo8NREBqL
voMSchpxFozREL+yZkRiDpxuSEw2+jvmaGUedRN6B6LVYuHqMTE9lyURRDE0+70sEADhrnahTZwS
nawHNfXlkplTlS0dieTLlsdVd8PrHD2cJtTen1vHbm/FYNk7qpK8fmyxcLDOuQ6l9sky2sorO/Sf
gMV6mOC6tom6V44hPvIuh3AOk7Fn1VYCsWkn+ZlakXtjdh2Yk0G4A75UafgGLuEQrVPdnUbLWPit
cCFuM+KSAUWF/RCpvFvVOEUb054AFTBHue6knd9Tmpn7SR/cj0G3ZOCw1AENN/Lu62bgo48yYrWJ
Y9e6dU2ieQV+Ed3u2BaN6ru7zGjcG20SzVEgYQ4E5YTWVWGNB53WkW9WaNkVoyIL2jvZKmKyeRy0
qH6ceEo2ZRcnq8KmYNNhRPcSh0Z+nKCYxnuNvcEHyQ5JnogFH22IiHMAKCiEmb2EUGtTpSQLRxfS
rPGgNuAGXY1Neih6C6p2efxQ5TlcdPRNuEFUpPXSFtzeyQEeqyVHekAnf/ZhRK32OCHsyxacpfqT
4Qzo7RndWr65HXH3HBfFB5hH4bZ2mnS3SHCKp6wcxw+NOn3uu0MiQ1lEcPJpNDro9ZAdVCP0tkVn
EHRydx3wwp1nGpP9kRUD7wF/lHmyNklsvlkNs6BFViq10Uhs/4iLMsLgVY0bgRjWHbej/MUuWXUw
G82MfcUb8hpLeEUBEI7lsw5BUI6nxPojM+MOqj49sutgtWpt3IJUrXNbaiu4cGzVjsP0MRYwpPaU
jF3AVarA/tDVdlgr3h3HtqgCq0/AN5c56ChUE8gNrLI8orwi9zoc+YMV8/wpMrQKh8NqF5o28gyp
isQ+5lotQoaE4s5hZHxDROh+gDCJLxuhox6VR3DPGl16hKMPxiT9KOfrIt3BEy3ewYDTXOU47yGS
zPzIDWiaK1TNPdTYZm1Tbi6BIreOdlm5cCJsK1no0Gdf0iJ3Hgqwbd0jeuI/WxiHIG7cFKAQCnfc
YoLeOhEp96bQtetomMpDPhZ0M8oE4uY06ZsBTGBjd5/TGgml2Gyf+0jWC3SB9A+MVQz8l3XHVpR0
6ZXeZf2DgUo36q+l7KHXaMn4WcIPDa20GUIjptaizXi2mCI2LiJXS++RaAK2veXaHTjpYLhHBXLN
Ubr3JbRZlg2u053bAM3tp/CMFk0/Ndu4jKEVZ5nK77geAyFYkm0Ov/mZsUZfj7EWh7GVwcLUIvUS
1d7Cr9IQZRnDdTfS4oeTKnAl9S55ieBYhn1mVBBMq9jSlNQIaZZl29LJbM8s2hHwK0mCbqDOs5YZ
WhkYmW7HXp7Y7YchiXohQ649Gbmjbl0jbZ5cI8kfCESD1xqCbfRn2mnyVBiJvCaRPW36VGe3kCm0
cpw42uzhw6W3GRvEQmA/OBBet+lzDiHXW84lvXGKRr6Y0SCvkrawghIOyAohi/1cyw5PbzRazMtM
bN1vIlc9jQMbN5EFPv2i7CROHRHPbTap1URsYCcSs/Hl1CbH0uiaMM4h/DgkRvMwIDx7VFEMYg4U
B4sEVsnRdkiWTH7kZvZtUiQdsopV1aKbiU52YBq8EEgLmPVtVYMgboCb+CwISd5cZYobKKSUAKOr
QgsLGIHQHesIpq5n4HUhkRNbnhonDeG2KMg6L6I29YQ7sAe7MSrQ6NXEBee0o/hDSxxyNEe3eCZO
0j8bLo6mxwbeFR4+zUBto9Ik8Wdj2+NkxWxPK81JvMhxULTCSLpnFRkK2F1q2hCcb/ojgOZu4FaJ
tkcLnkCAIDl4Ma3cwBWNEyFtSPPocbw1kr7Ed9EjuTKSit4lTYrkjtcigApTrcEJ/TPV9f+zfr9D
LOvbrJ9M27RJfntIZZwWv4G3/7X40XzK/80f8Ff+j9jWH5DjAyYG7B1AJuN//0oA4iWk8PDUAJ1C
/RKK1f9OALp/wBSilILKuPn3S38nAHX3D4TFM2mLhXciu8v+kwQgbO2nBCCyjKjdIpE4w4kYWPRP
mYzGuskK1ecsAFwPLPBInrGDgmLQIIPsCXwU8JL1YWkPmWfXuwSNl6reRtlBt4/S3Yhm8pREcs55
tOltLe/jZJNVuPV+OrXuo63Ra3D3uuiaAditHwKivznWUdlXnElknpSnj+8de6isIxIQjopXWpKG
Q7stUhYMbPKG4UGg78qKkgW11tIskQ9Y0v4jH57HTKAvkvoZxxmHdaqNR+4eMr7R6SYlNx0SXexa
trc67h4kq2rR+e6IPGOOG6h4cgMa2s2xyBEx+kW+7Nplbuw6yJAw+Fb7sV+pcld+pB/luIRbUu9T
ILpp0G7rPTukL8kCIpYDhH78SgNxzk4edb5YJ0c4ujZA7sp7J42HT9aQfQumjblPl0jYtkFHPCQH
0nuLrKIYX/PDTlCJgWAC7rwGuY/5X/o2FcKrKOKfJrBG1EbcKiBVvGrhcCgX9ETucQBQ4tFirVdB
eC9Rht+WH11zbTlvCo5a5Wq4iAvkRpd29tKMhxrEhry0F6Nm+rweAu3ZUsajc4Bakw847Ux/6zvF
z8qpvCbzY1F62kRWfbGKUlwxbGsncJMUNJXFWyK3Rv1SE2gqt1AJr18YKCJrBces9Y2h9w3tgVt7
KfaCLEEaWXGwCYatCzzybSosr+p2SC3CbVDo4cBeUxX8cDsQVQH29/sx8zvrphYvBXnUkPkruVe0
V2WEW2m6ifMMVGxguWJBIRemtinQrx2HJd914y2FkHUTVEgIN+I+ZUujX0bNGsFS3G1oeaifoBPh
yxvrqQjJOiVLHvbjxpASHUHHqrxx4+eMX1Xxh+suFOhQdebjio56PEQgjIf0h1YFGTYco7ckegAz
Ul5tKusResQBL8FkZO+r4o12QerskfNK0ltdXQt2N4lDTNfMDc3aI+DiblTQTlcqX5opCY3yKoOa
En2HFvYMghmNu6LeG/RJWjcdX8VRmJaBaQYyRUHwyh2Dccs4GD/9Pn8D7rd4yn+KfMlj5KZg4D38
h+C4ngINbQDutSLP47QzqlVGgyiUwEunMchuShydsNTWdNEsxSt7FsAa5dlGwpW41YpDza6a4sFt
7xO5ZmRTqVsF3WNN3rTsA2R7qNdxj7RB2h9KdpfQw5CtstAZN256tIxjxK6MWngiXffJBhrN5o1F
t7l6yZ1nWt4b/GgP73Q9Wi9IALX0Sh8rj0Q/nOKm4ceO3/X9Xam9tv21mpDX0bfUhBOxFHztQElV
szw3P1TRquzupxpCoHyToFaQRD9kv65BPoZ1HpaZj4ypXCCB07zV/WuhbjWxd6yruD3EOfh1UORk
N8R5iPsfynrKkLmLbkr7ZajuI79hgZr2SYkb95rri9E6xupjlFutgKqffEz1+14MftMtImz1qhp8
uELopoRWHFlqK3gDBYLItFUIkeHdDIBpTQjeY7Gz6/Sqm/IbXd+W5K7Al0TWvyLLOrFDppbUCWu6
F8hlMfGuYGxAoQ6C8dSLIOmTjqM36q+OxQNHdiFqJwsNPLr1cPPLFXamEIQb58w9gGwXsFB4zfyi
OoKMPa/0hLnBsHA3ffSqpmMF7S+wkRiQrFtYEn0mWhZqIbS3tPtZK3jZmcDULia4SF4WKDfkR+Ty
bslB7XEtFAFMcMafwTILAXSG5ApdIgKJer+LQ0curPq60Jc6XyVRmMBi1Ldd+tDxbZqscgUX5sFF
6GW+GraPA1Y2iw4fme2ah2QN9Vdj6fCdFjbXYL5BRg9qEciiTZ65kivYEJs/ELqykGOeVma/beNw
hGs5eX00evUYzpRLiekNqEDDemwHJHG0/i7P3yR77kAcUqxivisiv08XObiiYM9bONVhU92koz/0
HoUZ3lTTAZ/iw5nLbWzT7YgtVCx45BcqSO+mcBgQ8Xto6CRozBl88mO6ytwQaB02XqeWgCOIKO5h
ZGuWBe5TrS1K/cDy26F+0OO9ri/z50aGGqq393FgejUM1ehbWsh7pO/CZPBsa5XTlQ2/0n7kS/FT
FSt7DBRSM9m1OWxsc+022zFdQOJAu5vVatJ3XDURW8rkOsHxAUwJJJ1woLPuJS72hX1YqUd5nYTN
CjRGlm9PSLC8tqCFkysGL7jwHDOwihWNYJlwi6nrnB8rXgVRFTJcG1iB/Pp/oSgww1X+jdj5yz2Z
kSVg3AeU/Qu+rLPN7P8Sdl5LkmJLs34izNCQt7AQKStLixusJJpEJ/D052P2b3Zmetqmb9p27+nu
ykSsiHD3cFf7iRYYQ+BA8VvFAX7SToBEfnlDdNg1/JPzzy9Cr3//yF8o0aZfriVkqS2yAymYiyhD
Fc+hnuYaB2JX/zICfjZKiWp1eyt2f5QN/ZO6//fP/4W6r3SsR7EHscW8I0N6EURXZ1vFt99BrS+F
g1WC/Wac+8/NZ3Naw62kz2Yv4S/wxQj6NLzn+/JUfSXu5XYFN24vE12d095kIj6a9xg5A8v/FRn8
ZHnlYxkq+Po3YhPID0rpNZqLIf6DEUTYJAxi8ap9exXSVazR0u50hOXoWgEkutqLtG62xzTcv3iD
Z/jZtnrbbKWHYSfdNDf6M9ufHvZqIgvmXX6jhgQDOv99Zv0S//HvC/WLsIS5UStwQLHF0PrFwyI2
++xmfjLddGfd0TXG0CVCk3Gxc9LD5Fq0D7lTuSszsAMdvb5EN1TdbSmyN5tL/Adpj/rbA/VvT+7a
eP9NgRFvdDlrWj4drB1xBurjpXH6vfERf5PcnHA2fEeHnPRRXIpUZz50N2XFp6uvrvoGw6SGsV/u
yw/D+MPnYslmFZ79+52yUZzLFprUX/WojaIoxVxz1KvK7nI5T91uFGqD8WNwmd0GS5MmYKuoBzFl
qt2XK+u4N0kPmfctHtUs6bQ+UFZzSlwUwsf4RDb9XDqDC6Sd3EJruZv72vB07N24Nf74EE9iowi5
Qhu2U8rXqylkG4ZqP6CHKx21dlWLLuekl1uqqQyepDnghlkmBqRJurcJrTRQa2+RnPh+PA4P0zH1
E9hMp7e3qhvhnjeF1MuSomKJsYdFcUBJeuBXfqjHXuuAvZBD/ExGV2Lcm7Zbn/W72W0P/DdNdD9l
58g/yz2l96QecL9kY7p4AURxqbjw2qNbVmJU3bZyprD2Jq8IN6toUSzhhN3NtL0Q0NEnrjH6VIgS
D1jVj86M+dS6hmihLvHQBegXH00BnbZSPFR6jz3P21Jvzfyp75+v2I6bXjLuZiDiIuwIT0nYn7m2
7iX265p03EOuBZu1/8smYRKsItH7+NHmpeepScEYWtH0TA3n9j6vPsrdstVAJuyn0nIncxs1LgSC
Q8Mup1vyBZrbhOgomm3D2Qy3+ezImxNAIgfFrsETaXZS24XblmdPYt0YeIuAq/w4yIGme8pAQ5iH
Ku1piZuJb91MBwDq7m5zGR31KmwczJhJtpqf4Dfkqu9N6qrVj3Td19ER+tLBEWzI7w0z1PvHTvHI
6Zrm02y5meEq2gnm1xmmw0Y9ZZBBVjBiK5dlEPnuVPmq7G4AYG7yl2xHqQPWGgjX03+Kw1S5Grnv
p+bEQ1vIE0AISPOWRtMSDf22/RgrARlILeOY4XZaeIksN233lvIsJ272mm9E6qUEFCx7liMSZ3xA
KaINwaCECpJJncpJrTEEM6Cu+EXkZllYHkaMw7G25klxmJAuqb+RQqj/8Xa6ilxze9m9GufuutXb
x6p8oF0ql8DqjjHhP0twsfb1ZqtWQT3D1vnU9yjIQ2gxQzCNLc6cBX497tX2nCtvRXxCx+kqyvma
HBVpl0m7yQrzPNzg0q55DVEO2vPV7QmZir2oIvDwrGWn0txVK3tK7sZkQcD6IMz8In3h1DTbD/ia
qMXDYODlgnbaVZ9X6XvnmYmLy0kRHc34iK4G1aNz5TUy72JympPEu850xu8SIaWSnyjCbLEbdAfV
MzcPprWTU7+eHOM1+h6IebyiOnOKR0tER9jPK6Tlh25ggeWhgy3sd7tlUPZQoZilozkym3mtkC9n
dCijojgbNsqAio9fmUvmAW9zbAnjO74p3Ozi1JwvaxZNSIN4mw+H9qsSXeOYpGvxZHBEJNuici1W
eusvu7i3hmmnt36+bK2sc68Y621OyAuKq1Nc3OY5OQzelAi59BbFWWSfa1pFx0u+W6xtJfkcWZK8
ZwbPK0e7OqoeXCpH/kBQaHYUZA+8pGHvOvURutS1u3ynYiBQUrvh2pFjQAMl59to2dqzN4SDm6gC
avX6YXojxlwkAbA+x3HWLdu54+yzAwQIm/jd7g6b1lO081QNzqZy5X1MrpXbv6rP9j7FXeHqpu9J
Fy6vWSvsoDEZ6uiaB96xjlkvu2Hkw88VK9VRSC9MJqRHxBUxZH0nFCclV+gTp1e6ijG9W6MWStPH
TcumXS8lemnubW74cWiE6NmTwi+z0KbHRit5xk5j2yBJsQPuanZeBvJeFMd+nfi6u9qPXq2NM31S
VdzO6Y4XvOS6NY6TGZgP9pe5Wi8sfNZe/xc6khwSvkopqm47LK7Ch4u2ObCMp81Yk3jVh/mEAaM3
7iW3+TSdtnFlKIO3ZRTXRujoSYmFPfZXEc8+yhD+3gD80k2nvPMaoPtSzGOA6KJBITG6bb5FdRbT
E81en0H7izxlsNz3Co+K015E33iKsYXeIwjic3K1HyVylTqAVHQwSV1X0b7tygWdyoHtrVDhnhoe
x1ZfOvljToMUXtXTUp3GeXKT0wU/0HjfF2GK6sPw8vwwJJ4eo7n4auVgIx1wNSNwEXcGZ4qP8nJK
mierDHI7wAOGn5PnJJsdSW1NkeNUgc6WuivVov5aNHcg4VRxCvybRTeJWT3yiPXJXUcmLAlRzSnd
S8gP2E8oj4v2WIO/v47mrtHQtLmgSDYpAXR8mMOVpKEd1XN6mF+KllM8KCsOSSZ5ACZ3c7TUrUQO
x4u8tA71p9nqRJBgg/Pe135z3yXwwQGMhGjf8hfWlMz4TC1iLzFDgb5ylc6yOKaKlRKFxrmepTd7
QLOHC5cs5HAwtyzdNKgtwnrqXIWgD2OXD2iUcG8nN8i4XU6G7Mrd68Raabu9pCdOxwRlB38GrYp9
Wk4qx/CIdbC/sMYvbaHrR/MWHnw0nPRBcyHKlicUSrHmLvAYWaAMPpPep3U0C9+oPLkP8yiQDP8i
88l3zXyytKCtwibejcWtPh4NBnbb750GCVsZjKaIrsH8GmWOvM0scWleDDmYsvtI8i/cN+wDS4Yi
lz9doz3a2o0YXtt9BUgDWh+HmuJZbjn7perwTVPR1CgJgUJXbBAN1vWYk7itOhO7rIrDHqnWiWgQ
iuolX+v8Y4c2Re2yr2L85V3WIkekH5zGwnqxSjdjnwkeSxWq4cNy648ETbnN97Tx7VcrTL1oW+0H
TM4vJpymgDuJD4ns2JlAhVgpzvSwuaHsO6gD3yWbclT46XGdFxJaIG/ZpY/W4xx7ebvtC0dlPOTX
gSB23C64o+orr0U5hvL9pvVTXmTuO4/wFdXcU2X4VbHLq7uFaG1+XH/T1uQ1OYvqDfahu41Pcbgk
jnboHmNmFgs7ErcDh8FjJuHMYYuaZoaDrWkwS9UOgC/G86RvGdOQddNmclPMsPmcNqKxANd8i4S0
Ikj7R+Q7Fgde2CqugQ7L67VdyzysigFcSWT7K7UlQ4HvLRvxiRooNrwatOOFl8XVB7eFCaI5/uxe
arbExucY64Hmbe5eUxZi7HuEgsZb+zM9mR/2SyZz2iJtcKv3vHaSk2UKAJRT9aMPW71/taqQEyQB
UbTd6odLyZo07uuXF8n7HERyN93lcXghaX7w2swd0k9iNabhZOFzy2VYbeRIiEjDOVReVZ7/O15o
XDlNcv1m/ADoBCeP2gfSqToSKcODiE7duf1OgmIbKW6M1JCF+9kzHoYPwMzVSUa7x5vkZ7Gwh9hb
qQegqOlnezqQqaHknok1pupr4LhYtnZbiX6gCxuyi2k+6aXNoELnWItKdmv4e8PPO5GSpah6PZjv
gq7Om+Q3yRKTEkSkLSKCSALLdrOcN9SJD/Zr7tY/5J+xxmmHubjyva4f2dsGBpsvSjG/U4/auXib
K+dCWX6MVVfCRKnmRT6n2bvOouKP5U1ucbeeN+q+4BxU2H1zr/eAq0/w2Biz8JZ1qaM07nDu2b7v
Uc4Ru+ZOCz0LldlR7/kT2FSRtz58YLKDS810Y1FjFd25NJ68iPS+51ogj+hW6MVVcBw2nFj2zWE3
q6JSjlXnZ/UpGgLpJ7l4gD5dHDQ6NqKpMO9aDqY1BmJ5hKkgcaNFuAEvd2fEtxr3h+/YbRFeoMAW
PBZ5Dw3vTxQo1BrzDYdCi3KPGRzDgOqUSztJ96/XZ/lLohyAKzFs/XXPrwcYmnFXZUhFxPXVvCkm
Hr2GhspZbtHjgfIP8T3K2c1FTBeGBcFpmWx8tEmSpwQTWlqfm8yJXJX43KEa8hqUe2g3GWBLcW1F
gp5Yc2tgKERPj5eXLiiD5Gnk0aO+hoYYb/tc1IPYoIuWsVWA4fY1GrbLqY+PQH3r3dDu4DBm3Uts
cobExA7W3aD4EfkJ+OisVWA3gxi8Dk/FgROfeulIL4w/nIHR6PU9WXlCekKbfm6Wk83ZSHvQetbF
U7lnVSg9agyPpRgrQXVa5O0QB7zGn+YnpxRZIFzM2N5CtnPGx8u5GVxiDrLUpZqZyDf3yJWPvS5q
xTc0ghcQeJ1T6npJvyjtUXJKF7+Kt9DY1hU+iVEELwlXux7rK2nmSRAdlW32Vr91Kn1LME3MAaiS
3HV3NhXG46bzR/mmP13AYu46CAmsYEX1lqDpe268qxd1qI3uynf9drqR6+d7lNwWCR4ShTWYDyRb
njLM2o30YdppO+KZpCK89kTRSTe1dqtE94hgJWbQ6zsPErp8Bu7P5WekF3pZ7uSrwz+1ORXPfKuX
9NwuTrPtmWQ1z96XtYMSUv8YnouNJ+10MuQPhjseI/7PfXs3BbDX1nyLAR7V3efBsHW32rwkGpzN
fXqkwHsQKo750WleKrrnInY7K+gXltwckmdzJGju5XXijX9sveVnM+OwmzNGuWmNrNupqYKVazOX
qL7ES/kF3KTRDNOVoIHGFv7ATwZsa+82kzvrLpv/NgUBmDWgLr6kL5jHg0sdZEVAUfUusnAVSmtF
JVImptxJ6FRa52Dfa7HDGsxguhs3Colya51qHbAFz22h+msMJBqYR/Ah83EU5s98mzDL5WeLupd5
/41dAV7+DoTB1RXmFycL/Vd7BXsypGhIAWEYRKOWZyBmxKVrFvrizpWwaOpSqEHPIrjVFC09IydY
61YPsiXSFDLSaUDERzfO/kJh8IOoQcSR0CWyL4UDb4vX09PAW9XCOqXuZVu+tmwnQDMoLqTOxsue
dNr8YOYUfL9mwqTrzjxTcOG5uPNDBjnhNB2oM13bljYlfmBTO+EUdKIb+DtoiPxtxQlJ3vM3O7RZ
buShrecGLp7qq466CO7BmDMXiQ25KdDLtAPOnDrd6EqxO75JVUAjDwAHcnHdttn/JAr/2Ev6+3aL
+hugy+Ly4mmG8TMLOOs9+BsEV8boa7IeCA5gxnRgSR/IG2lHf1qEbns4c1wx6OdN7N8vYgGd46Pq
W230LqAzuWP+wQSNlZp/3/N/fJ5fkOWh02z83kF2sRHWE1eJRVp5C/PHLThYtqXnsxKxXBzJ6fDe
DQv9pjBu8ujH7F+TwdenIDVOS+IntVBREbW+OiNg5llNvv6X0V1d6F3PF2jW1qs0McvIrsgBQ6It
hg96y9nJWVFgqeObdYcYlE8Lh/wYg6ib5RYQhZXmhTSByO/YVu1oM11Qk0w6ahwmhCqtFuRMiyzn
pFdPyo/ldwOWcgKxQwkwbZH7kqc9D1srfR6Wc6oe2nRr6XumIdxX4l7Yk181jOQ3XbfLzRASyMzf
MqjPq4jYYOmSuwVd/wPQ1vB5ZZV6yLxGh63EtYq+0MI3x/6QY1FeXJ0OML+/RDs6oleeKkv3JeV2
SrdFQ0sH1BUPezDCKVjsY04CEymXm5uoEHyM/fUbyKE6JiGhCaJwawEsBrTYkEmB3FS09a1xvScc
RJ7EYPiL5kXZEXZykPbLdJtWx8k+V/o+2QiQHujiKLvN85epERQr/ASWs4pIHcTQz22H6IAGeZbL
qNtQezgv4We0tZeRhIKgz20gsmm8/mSO8cvK5V/IOKITzcSGnw2If+2qz0uryjGiQZEcqgNiaV9J
Re0b9PlbLWggzFSnAuocj9J5eNb/wCUq6m80JcScsGZqrNYx7Lb9871rY82sonY92+YQ7VzJQz64
qOYqzVXk7xrIsf1oDHS3D1z1dvIN4BLQwiVs6LvdLgVM9cYvM99PxW11CddGV70hnrf4YVQZbV9R
3JkT7J1hiwlP/ZIidyFl2gFLJ0LFNL02co0qtGB98xMp9ov6wUPvxwhRrsfq6rfTWZNYOQv6+6u1
vwYdCpbcYdFGq3dqFozAHU/2p0WAGGY055mZdbNj2qwYZmPjnA9HBe5PxAeD7bWaM9blfzDKOgBf
leZHi18QIOgUKx9WhUu8Axi6MhcX+PSByF18Ww+AwvI6jMcTeFlDrhQ7sZHbK/6mF2CkluZrhsA4
pTYEuLUyHgrLX7tfFNIIUCdcIC8fmzRA5fbfdemXfcD/e3L+dut+4VQKG6H6ZS1LTOhieAePaw9I
8YBlhh/zjZJkshaENshi4ESvjO1z51xA4KXToAstP057ThMCNE/yffbRg7G3fvfSZQcVEO3Cwe8U
HRV9+pklX5pdIrSYXZUwq8TyqH4A6F7CdUuYhkm2nevzOgCQN9q+NBnzBbfnDxSSsvlticAtg+qA
q/u/7A6iJYqk4RrZQrmBvpBnR/Gn9UQwXqI3EKn0iS2D63sue1YPiVMAanMuUKITgCSDwdWd1d3c
uCmM9A3nOVJniOkdgNYDRDXl9cZGfMEtc1sBcAL6dZcyVGM7sG3czd0ar5D5Jb/PxMKXp5lny8JL
KseGXBiJrt+UjnWa9mtu/GpdXh6gE/xMVH56yyN7edRxfCwPUajsjNu23Btv1qOW+OYDspBzuk0+
zmxjsUYGI35Ek2wfUEg6VezUQRJAdDjVHQlZjD+f1R1gxn74SMLkeXMsHzDY32r4eqOaOc0P5Zal
kxO6oJqRF8z9Qr4dXin+/FwH2XF2Lr60Vfcs3uA3a4drUKtBiweZiE9N+VmeM7SdNil42uT0x2FL
a7FtPEYVdq2jEypF64yUeH8NeShu1n5Y2sKG7LIgTiA83BI/QbqccH5Ogv9+3P9n0/kLF4b1Krvh
a5SH+S+HZ2kYWaKWY/TLALI/UGCAKZsKftNld2x5BSqb/Yl5zTDuxs17E0qvcFVUwx68b6t6eL2j
CGgL2tMUxikCB22C9gvV3Dw9qpJXJyvPIn2ChxZn8x21WH22Pjk9rg5aJTzUATTamys7JogZ8E4E
vXZZnjrHZFQ4ABbEvXMkps7yPsVu89D+RLpgDaVvAq32yl5w7BW8GtJBCpYjGwfWBQFCGL9OWcgo
KCMkFTon1doUzw800fkrSQJgSEA1iQciB/b7vnkHAWSOkvp3wK24fVHIf7JoEI3bze24ix7U7Vwf
lxUFqVnjanZ9fK93z7ys+QdUQxWHo36KN/7mepQ7dyOshz/cpL964V9vEm49FtEZf3kq/7K+n0S9
qVkFHE12yOB5p61/ORk6wMm7WewG5Yg8pOh3OloShoaBhchTO9w2/UmyvMiV3y4lL5dXUlkmpoH4
S6FFwfAgESUdTxSkxfZqMb1z8RmOEaiYcI4wBlmo1S7NyFRCnZy66C7p9hb7R3rYxduoF+VLWrpR
QlEXrb69ZAGtWdV4Qy6QByJ6GbecEY1boV/PwD794gM+kAgVmRcnZunNvdxTh4HOFChGwDVOxjbY
iB7ByeK0SDwSb9p4C+fl1bfoW++yKoh5BfeAFsw4Dyw0DLSLpZjUgAXQm/RVfzF9hjUYjc2DdejC
6q3OneL4J4WE+rs+VkG6SgCmzn669Qu1vWwueLJLBZrRdei4w+td3bVb9TGjqLrVfj1j8u31Fdm0
YPSDcjKe5NDY/uGx+B3DjmDp/3+MX5w6rNnu5MLmsVADCQrRq/01c16mVFXIXET0dkHoAlTKc8uq
bH5QPuMnBEOLWPqwoevv8RCtbxhh8N/wVojgDTiSBC14YLYj2ZOB+HplSjBj19ivbIC8jenTfckD
6rRZ1zZWKgIXXIbf7/gNXNNmtbLhT1ixs3lELMbiLV3m6Ojn/mM+Zj56UJNFI/59NCwc7byg7FQl
7/DFAAycI1wxeof0M7sz90Wg1I4GUcPWA9Kdzq1P9g0pbUzliad9QRi2rHTXTr2bnYhGU3uBoWjR
nzVeWocGk2DsgOAhBh1BKv76m/O+ueecp813+3fNbf+Y16mu/cG/XtW/3ZNfXtXi2tS1avFooNeX
w+v7AOrzYxGn6aLFgq+lxb7r/PTBvEcAv7v4RcCcE0o/HVzfx5+tt5Tf1XcGP1MjskKx/uWDMQ6S
HLc9z0h1WPOMaEaDOBjBPXi1t9YfuifjN9Idnsj//9N+6Z6MnvQDbOmQUAQ2DT9QVOJx9Ee79nUd
n653U8XTUTyzAbOW1pgUdWcMeg8D1MmBWHBGgjQSGqzd5tR9g/kIG91Ndcs6lG9QC/alO7q4FT2V
iLcOmTfvIfHdxTe24LmIWMbX/37HfjtB//0L/fKmt00cpYOUrV+ovNvcD0/XO+jF+uF6woNHPdOo
qK/qPeognnPjUQdF9OQmSHLvT5f2L4urfz1YSFaoAxj6/8v7PWOb76rNPFgF7i2JOyLgU1CNkNAa
sfa/6v6ECc+dbI56i4oGi+DsYaUfC3FxgeVnhbh6/BPI53USUX/0izDBx2nCPmUPJKuMtwYZMa/y
j0KiXWy6IyKG2SnAMCA7iSn0QIEgDdzoU6HjZRT+1D8XbxMzIjvjj7IC05wHcuIptQsUq7lFjaT0
lrWq6E8JJeovLj7/69JVoiRVhSUBHu1f3jI2mhXZjiVbXEiOpHaAVpU8RO3atG84HHIXFGH2+GSI
1FDGbGBnW/xnU1eDCKlTYCZQsEggSKlSIeluyg56fgIXYcIBGLw86Hvz0yiIoYw5zQAeOdXetafi
B2X8/MX1tN5qI4iLs148AULq3wm7PO5cBKq937THJV31AvpwlzdPCAinPiB5asw8NWh7z86gwkMj
fs/BifAu9RV+5VC1D+qnfZ5v2KeSNN9o/GYMU1fZ6fQ2Jyl20B73kIavWHAc8m+MCbnuVkYnFoIt
DODDkYAP7D05RT7rsuI1qkHH20Vz3fnzuoHNMpHLMj8UZmsJ6XviZmqJW24CdORJFWIi516mIHpA
F25CyvskZpkBKTM6bBpVLHmU7wpW6B/u6zxQCoYif3nXe08t/faEM6QuCyp7hPAthjezH6OgJnrL
TR6y7ShQsaKqBJ/2zUB12TFffR4RKn9TokEGJDS/H6xIfgyuGDytFTqKsYVihdwu2s3zUR6emuGk
XO5i/b3KP6PufppCI9ldHmCs4y04Wu9atS/rYcoMUrs01ECqU0Bxzlmw+MNJp9v6bw56MDUZq1vL
wPTzlxk/xoh3sHQeQVQaqIQ3Mbvg4rpx9VywBdGP4Nugf+blzjBRlyLIIVw81KEiJ0ezv2So5X4B
emY3YZ+qLzXMn5LP6LyxRWzwhwpZK8/UkznIp8E6bVAQTuGQUvHcpvrqBVwx/7HEW61R1sT5lusN
mYYbB4YPgaYMrP+KCwuJ9GQctsxrdwCOR1YwiAa8SHdXSMOqu2+4QTULFA4Ne6TsVgAs3ckZ1w9o
HkEhFNET3UG9dgQeC/Ar0VZ4sbC2CEDXGmcx4r02JFO/5T6/3yHokRB+E72ZfDdn0GuYYG12lTlc
CDoFs6DVSBy5Y2XAISAKTl+6bMmg7cFFIZcy3y5OkJUrsIpzG3uYD+yrxNk+slEA209S8gr6pnO8
DoiOVyZlM3vquCJKoAYNMANvsCziZn0kKjAQF1F8il1DHqT1NrvccYA6l9ob5Ee7xflm139XBdsD
ftTeLpe9SqFi/6A6R81LhngONTDbFZmXoV4DFQZejr/iDHGRqxYuyxm9AobppNvFQ7E/I5oDdoGC
67xpN7FqUyFQ8jRwfsuPgNjX0wa2R1b2OalYzEAR+J9XomjXWAqFG7xbluM1hmvaxsws9VvE9Yw8
jb84fqaSP8m3jL4k2JWQ7rg++w1KhAvEJ/km2IbJWOiySu5OsAXCuu74mtZXmvqsLLW501ouhMnI
FbWDgQWJYLa2OTV63UWVH5L6nmXd6j4PjCOcUFM9xmRUmDtz2s2aU/10BxUhjhxcmmPeHGvOpPF+
tPy1hq/lmeUDRg0czLjUDdKJGAEbyrBBv7nAxSa+ftkZjEiNdzFuovJorjYfjG7OFcqvp0FAoLfC
6Twccb63DaH1nt4fTOQgur9JBdrufoFORnO/srg6kqPpRpc5UNlD5c37xpVj7EUHT4RqnXCd3E+r
bcdn0/xqt3zHl62CWDHdpQLxUv8NwuVfvRL6ACDSCMGcldGNABaU0JBB8ee3zXLOLdYlwsxECe60
gvDptPfn5hxjULC413Vlx+unYEW8glWIFN3WXxmJA1AVmVMhMytubWpnTV6r/I7EiR+C2Qzz6C0i
/K4UtnJ7jTwrFeytlLKjIoi4CN6mHPIsF+CkRZAcMvrG0gONgQuG09Hp9KFBde+KpqLaI8j8GkmI
UEQN2pD65psGdM5OhuzaatjTHSluUTxJCMQYfBHWpTerppAbNnrdBSBavwd2uzI3YZkBR7VhL0kW
l/5hbnd6DXdbdLNgQk4tdtr8pXnPkfnRnL+WAvYPCeuCmDonJ/1Jm27rKYyxdboEhnSW2zBLB79j
CkJDMwQIRhmUyjMs4MUf5p/ODCi6Dwm48+wTuCczN067ayTqx7HwWDfRxq0pu518qxYe15kRTNTp
+b9bO/13vaq6JopvWDX8d/i2areFrkos2mGLoKL7Rdt3cUicT7hnmL8IjYPnJwHrxCZv2bZIq7od
IjkRQ+zmjnw9MvduVo4qzR1LDcGEovvmwdJJnsM71FlwnWGFcHxcp0HOGlSNPwaIMJzf9KoNf2Fi
//2NtH96mf1fV8Qao75639t4Uf8Tdp4M+6KnGd336A8sqhh7fXagSKT7/qF+ID6BgwEBzLhfntnm
Q8nvxCPaa7EsxLcjcXSGc+4XCJG+Nuc/qcHx/P9NvdRoWwnZMQmL/tUkc7locZFk9K/RG6p+eleu
r9HvUib2enEt9YDaVEPkb5puvDiyvFWWU1muTNGEsg6zjdbpeXSJpdNcrXvJIDKGuzY+D8lLhpj8
uGrRnPk7ovFTFLS+0uuofKY4mTTTKxqyon02JYbVcVum9SHrkWRf8bi4vm60d6naDoNQM0e/17Dw
rzE+2G6uBwRgCbvQqN48KGL0D4pX+vaH+mywZAWVurO96A6aPNlxyCD7ea2QXLdHCWuLaY/ublR2
KrPP4JZjcGnFCN1hB/LnhryH3O94ZaUwPoz7or3XjbMx/qwQCcxNaByWMGXghaPH68xBxQ7UZu37
6iV/hPlNVPgtI71RcaSgTYui8Lq82FFYDz6OkqhJ4vbBBros7gGsNBweiV9Yttfrvmm2WX6stG0p
hTM/W91XBDDEB7n2WyzDUS9fEkTDSMTcIr+7aj41qpqeEGWZ10BXvxMk6JtzqfiIpjpOvMm/JF6U
P0oTK0rfA6pJfnzAHEADppi+ovkwRIWrnNdkBETujctCp0ooF6UFVU0Stpz0xBdwpNBR4IDSioGC
jvr2ZcP+IbizYBUD6eFhCNMfM5AGt6OrY4i+B2JSfZOy8KqOPv8MaBFeKSyBoM5vyQpmGODIoCQh
VeFqSc5mRP2INHFXBeapFouPUqw99MkTfEMxBx1CkJvrnqNHbXete019eG9qV1beWfrsSpyFyCf8
vPctrKsrYXyytu+h/Dn0vh0swtovot1evdFn6BD5jl/7cCopXo6FVPA8HsyAbcSf+oAG+unisb7i
I+y+UnLc9F7FEwC/OJpfjSgxfVUOsp70Mj7BKEDrbFF6XEE6jpFPt2EE4zs+f+d1EXcJNkeo6gNN
wEqo6Huk4Uw59wxd/HayDtZDcrBu1J+LVz0mR2k/fjZPySG/iKzzRgB5oiRp9VmCXDcgXMQgbPhO
d0ggpeNw4ISgG7Q8i32fq2Bf8ns8mwE05HazTbbN0yRKbwoxEtshQEEAvKeqNq59q9ykd8Z9vV0p
AHxoBvZMHePmEnYhq4wQmXwm4zM5PmEGGMBDUoxX7TdSlosobvsf5R29W7v/XNw1TH08NrWY2WZA
kSFWUoJPa94mvK56QKnv8Eih0LjNDwrpqLm/wr70bC6rmMVwsDlFIdSPGLnPaYb8Wz6V6+hovCZ5
GxhzYG788qyurOSlCwoNhImVBbM69vWdBGT5p0Pwt7Skxsy6IQ5wsw4O/zyg1bTeLEPCo6kHdenm
HHPv9nt/o4RLiMoVrBqzRCY+Tz+0rA/8EUMguOJ3hzClwcSqhPjJf7mVb3rbwq9o7dyNztPZcvDF
7Nb5IVJfYwPVt9ugLuQNXCWcflPiTYEpFvuVbLBv4+ikujqjao7E02NRQ6X8IzddVXOQBfSdNKsa
xiG3MutpCJDxpWBd2Q6s+8Jw43doomrz2cd78yoWPJMUloD6xacpqhgJ2ZVX28eCfRNAVBjtQtAE
owLMB2EsApCydIonoMOsddgvZTd7GXkdDl0atmSt1DepglnY+5XF9j7U/x9l57XjuLad6yciwBxu
xaysUpUq3AgVmYOYqac/H9sXp91rYTUM2Ma2vfeqKomcc4w/Kp5x/dCZxOJul09cNL0tXKlFQiXp
pqRQEH97XZchzlmfPDkJkqezm8FGNZxyNzkmdg1PYa8nnnt1xRYU76pot+jj3Wxd+Fr8jOCq4Swi
fonLaQgybT985WTA4AzMt6pug2XNHG4vUYJ/xqIdCTCzI6yZR+5ck9B03RABRTw8NIrklA5SBC41
Pgfsv6v0U9xPHCQWi/fp6vMpmqsFfU3TEySY7oHC1sAFMRk5eQuhhW5Xjp02PiKhXLTd9t1NWdh+
ZM/SHA2jDr/ngBQxC8XcvjJx5ujF55H7X5vtDEGR7gB/YLnh9Rfs+WCgUXSkjL8BkiBfo5hZ5nyU
R4ueD1+8oD7q1ieFCOCszpKzg2beVaZdm9mgmew9CzM2qfsUr0jLGsmwZ0nYAvBFhEa9SZAfVgft
ulet9wmoCRaOhF5LxudzzCs3m/dIRgGTqIgs+Ipz0hT1EKcCf072cf+muHVuz+QMpOtBCDThITFO
Q+3p8SuSuwHQhBBjgZRViWH20mgedF/ngUXh1FHRBLudnU48qEIf3HFeSC7K+yaDUd9KepAAS3fO
L9E2QocuWdeRFzPHOVq7VbuXTDyrls9SETVIQjDXPC5o9Cg4ie6O2P3hAKvl1DxbS5ECD0bvkj5U
S26J5pC0Ku+er5ORR92T9UOdIWU59wFkG/BHgUMCUpmrFiW8GwecXmYZlhjnZjzUqEdRpDV+PIaA
nKVO5tkqSRyzsGOOWFDszXzz4U1KA8X0co4WZfDfs6X0r5Cb8tvRseAhv2mJLKkwK2nk6MCpsF8M
srbxAWHELonq5eN299PMuz2oF9yasRmmCdxC6iW+wXwk2PknDLkrvMeoWBFno8XO2dbRVNvkt0Ew
vCZ2hthtqzDqYFVwl8d9AXrV11zBtrwq8CbZBnCUs3CBhNSgeHSUbxgjxjMdQxbcgukouwW1QlfY
nZDp8DSi9est3nDQiweGMQgzp2O8dMzu5z4SmuOOtdNbHlVJMxhCb4NzgKRou95pC0zqq5Ttw8F/
3O8WI1XIrdPzWixv/MJPCc5MVhKftZ/cEbHyGDnG8W8mz1+1Cn/ivoqqi6TaL4Pznxquqyb1emaU
cH+Eifxk+wVG0r85qXHQmH59HEFRVla+4/TZRC7Abmqrj6RnqN3hlu1FedO0Z2OMVg3nngRVUm3b
1OejfyebrxFX6mv5MXoLqsMtiFZN7DYj/HS5Y1POMbKz/92/K1z630Nkk/aokt//A6Nz/UzqlYwu
mSxUNTCsyx1zkOnlKWDygfeot5xI+0syvfy/u8z/Z8H5/bP44xmMo7gV5ZZnEHhwbT5ZhzrEfgdU
WMJicchum/feU/Z4BezxsfH/VjROoNO/3Z/k1ciWTKGh8Uvg9ttL0N1phCeL69eX0TmZ7kUGMzsY
mhehzsGAxzBSOFfxlbQ6whxlNKAOy38dg8XZgKIZPtdi11unegY16DwIbKdnnDR2avxSiTaxlFlL
lEVYMlXSzmssGq5y2LVKbms6xkKPYbWh+4ZjApuVV2CSRjpCskbG9I7c0K/xsNhSj0VA5JEgN7oT
nIZsfZe3cDRcceBBBzgud4nLwsOkh+ziJnsmInKgcc7JEbiDBXb2DC4LoP9qq6p+9gznz91Pj0pC
i1oXRtg78tgZIgdoFboDsRdsG4Jn1UmFgF8ayQXILToSD9kmcIi8K5o9S1sGBrbggV6rI/MDqYU/
LrDBUhSGWXUVIzUFbhnRTctM8gHW2SjaLdNqCqi8QW9R2djQmhIBqEcsclvx0x301kB+wPXx+G4J
bvECASG5xPahb5th8vWwd/v3+KUGcUixw/JO4/vkBgS3hckofbNE5OsrkzcI4Viy7PuzFtQ+A3rE
DtUtGBCB2ngE8zuWuxVjerxEikB3chIK+BangAunG+zS0dX9qOF03RXK+s4O4svxWY6/+dGSdyMB
WeTfAyyIdHtJn4mRegvbCJ12sxuQGUVuoyT2iMI8RKDP/cy/TK1XLoZJKzg7d31xyJPHWnoirGEg
c3Tp07u7Y7UzSCOJ1ilIeGaP1NDF/q3ZpTnxgTuZI6yx78mBWJoK9XfvUcx2B47ima1dVsGpfTbE
z3reQqjoHwIGmTvfj6vcbfN2umsbYd5J4xYR45x+ThKYqxoO1fpertNix7HOTWzak+rffUTt9Way
F9E3ib0pNk+E94Hc7u/VVptOUr6RxnfsD1Cvdp1fkL1pawpd+tklj5eE9BkcU99FHoZHXIKUZs8O
l3xbhvFAHLLb3Rx9cnXENFfbhFlnNb95LIyasr4JB0ZGWXG1h09LY6nGxAtGawZG9mxV++q6G6jB
VVyB5avGL7prsDCo0CZhkfnDzTU+DO5R1sXbur468cDLO4S9l79LrlB7yhiQYhMzKOl+hyWu3+Y5
SyNejy5UrZDkyhodT+RrS/67K5DAxMyl5t6N/JbIJ3sYGfeitmTCB8Oot1pET47RHeL0c+z2E7BS
5zMKpq1TDQ4nQGbapuElstsA0HPP4JvmBeW/sIXYshL+9+X+r0ICxRAlovsWivjPeoj+PiWqSWW9
086IgFhkd9Yh3vF+nHLE0S9M6KkXfY/Af+/LTn5/Q2/yrJzMT9W7HQpCSDd/W5WUfz1pUaSJkJ0I
k5Q/pMsQK02PTR8z04/xYnK6rVW7O0BTQLRd4CsxBMZXIp5YBIFh8ByNNrAEWnvigdPOW2wy2Kdg
83CgkAvxIbw2T5yQYxXg1EXo+rd7+tfq9I97+rdf+I+7Sam78Sak5IgBDtlJMO7YR2ATNV9xgd//
zxXk/3MZqmS1GdR0Q0/9Eg39dhdFrd5bet4hmHEKEtp6X3o2mF8uyaPIVFp+m/sbZPvfBGP/Rnv9
/lP/0JyI5ahqo8pPjS7ddggxNAMoRj4eyx8Un+tF6fffD+e/xZEQy2ZqyGxlKsn/5HqlQkwHNWGe
4Mp84wx9MChng/o+J2+AFSesDRCexDkzEh/+xrpL6j9GDsWQNWohdPQT/HzrD6a5mMgVJ6d8GTkI
4C9bjIcY3rSHxgyT7HwV/SsyKc5ozgvcJJMHJYfBHuSdW0roTxEeTy6qLwgOfO8YvR7qj2vqN9W6
Bz7DbiB83dJjg/s2e5GJmet3QnfsSSYhHmkEC/IZ0foJqGD9C6KDeFjV+En6RVsxOUjvoMOWTBOX
PY9XIJZwjtrV7JV7NRAwzttcm/bzzPPuqV72OQd97YorzFLElzn8p/cIqsZhkzQcfOCUzM7apX6r
sscxaJ5uB+sHWjG7rq+3oKtto7+U1w1Dsr7K9wygZCLDxKWOBtUgB8qj+oBoNdG2SRd07adYePro
1bI3CSvCrXMnI/MLByt2vdQXpjWb5BUkhNCLhQ52QAdQivRXt1+Pmybz2XLKEycgNUoY8/77mZLF
f8hifn2tVIuAnkqSrC/Hz28vzy2L9LvcSRAqbwxmKF57v4KMwqi6ZBasdH+CrtGC5IH12EbNZMLx
pyg112CiCWvA6OK/rLH7FWuiQJDg0WOFrB6j+/xgPSo4hBnL0Vs0DiiPdD3kbdByycHENm46rkmx
09OdcgtiHuXoXUV6G7XQ9y93vEk8FZjoZnY7B/T+tgfMJIELLzW+lWNGepOGLlZX9gr3ONwvwhmA
4NiTwyqs/Ai/a0XMqrvcwqO3aGyKJ3OrrnpYpD11AC8sjgDDuFjuGlVjW8jM7H4kXlMo9k27bR06
icjy1szzdA/kCDXB25T9pHBt1vBZ3iGmyEhwmovxhp9X4sPDpADAQv6F3x75h90ZvwVfP+DPI9gL
FZqFjvNVlYEjnSp5orJKqo4g/hY5Gdqn6eTEkrrCHFrX4zBj3lsrBt5or2Moa0LwjNngCg8y2PDV
8I2Cs7o6OAwIKIN1VjcYc7S1rOwMTNSkGFJUAAY1ncveVmtbKbYyQQ5wXngNQFeYoXOQHv96623c
+4jHIYEJYRk5Q/GYyu/qBrVhC9LpFR/zh1LaS/FG4vz3w6dY/0jGWR4+TdZVpDy6Cg74vx++vkiT
6jZypsRh0RLHlmNG3oyj7IBhZqMzdh8ysAuaeNwCq+sjHsf80BzUfEPMYmC+6s7NITrWw+yX/pC1
mEWYyG5uPnolYYzoIBb/rsOzNhYh6IKqvFzhIa8d2QAeqf3XwSOaHNvteMZ9Bz9iPdbgeVa1zUfc
Bk+VuuuwSB40aLFygzuRgHKkCDizw1hxx5zYYgSaaEnf53inJzYbfq4GyvOtYHuUvXHyxWJbsLyM
z7XhFNjZOYNGVm0okjgQpzWJ/5LMu8Fi8ioX5zIipZheigsHaG7DGjPoU8CyUjzU5p5IagAnzOBp
H91BxuX6bEkuMmLyaavKHXfXEQ742Kr7SvYasGikB/hFp41+MSwY89UwfDWMlnJIbOKg75Cj4AVM
fP1xsjYMxZq6wQ0q60eV2EgUT2iPkfFMa7iO2OBltdvqSTuxl0jhNLt65gnjweDVnny5s02eX45a
sk54xGby5jliG6ZVu+kpA2B6Zb2bL6kT8iPi5x7NK8+hsbX4/4rHvrutyo1inPD149ILbmbYS05V
bsk8kKdHCC3OaBTpoy8qtuAjgDWyffZSF/AVK63ZFskbUJly300/d3fwSeVPmWgl3OiY6Xo3zkMd
DPbKRQlWW58S08d6nbAxOXKP6MieenJegon8ynDgWUOKo7RbqX+6pW8lsFayH/lTSDnGMsS0XgYJ
0S6xp7F18qUi2hV2gPLFXqgeeo6ZaZUaXne7NB2G4oVuDoH27jH+q/cR5SGUSh8SpKnl/tyuNfGU
IXaQFwP+5NYWUMtDT0oB8IXsR5/kF2iA0AeSm2wZMDi2+T1HHLZsiDe2znTVamuOSLEHPmXxDiH9
S95xL2hjj3Oza7h+1qblRsT0sApcv+OBf8CaAyKaSG31LYOIPURj/WCs0vxJ1jfW1RP1R+Pqme1x
5lidjwo8jNK/iuOXMISKuU1PSofLD2INY7PJCUwmvYOYGdergMQiNKGpyV2q+KDwOiD54j6rWGxp
Wpt0V9UcA8GHbKORLb/q9qRs9e9kcg0WD31HDgxwWHFujsqGWw9sreedepxehs87YJVo88cO1lr6
GmdegOXy9NO3KbFbM+gfI2uV0CGnwWsiVyklh2RzN1GeqgnAFpF1fQuvRndKbue/mgf0f4hdOch0
mk/hdYnp/UedZEWJSXkX06uTN0H/KzqmIBe/3OrGcr4qFGaz0gvEYOVnim1XBgEm10A5LIfqCp4Z
VJvJHY4sDuvwriDOuEioA+4nvdqWdcC1K5JVbWYuVdga5OGmIEIK7cjNrbuzHp+VRVYr0tQgkRUQ
ZEQoEcWInM0dqgCBOJI/k2vWBQhs6DUK82U9BycMyUDCMg/PSxeDKxIKhYZmvNFNyVuzGlzd676t
efHYwW9G6RvBKnTjDc2qWUJfHdURvZGET3ugM4/5ZVGze62B3XNlvjQr8hPAoAkTW4lQU9ZXR8wY
/5LSbrFZ9BW8vOlCe5YXYG5yLi6pS6kCjUpsiPUyOCZEccKEaQuO26UbAm659RD7IzLtLeRSRwVd
MdoPnA5ziKM/oiLBUUyX7CVqAVL+lA5hIoyd3AUGmNHmRsQuVz3dydiKZtNLlIDU1Jmzdf7L1Sb9
7YFYxq7fxqpCFeOOZrArIZpoLUvyCRx6ZBKVMCfkQat8g9verxwhw39GM83qv29W+dfN+b+WsF8P
pIVVgp4KS1b/mNZNvS3V68DPV3f8yZNDAMl24awyl14eFweedL5C0qY2GCdVj1f4L8AoTyXBj0Px
CQ/coqzz7tvR77YkEiHa4yZKNgzJ69u7uL4SKOJaBw1mKqam2YPVd5rj9cTTx6RYelmA3i+ofFoA
nxEueBDfNkkia42WZRWsO3UQeN7tIWxCskiYNWiYXqT1lhtflD0WiIfJfkjW4z45GR/Thrscb7Hp
9YJTnQlJCZmolrwC7VQHlFLj/74vSm6//1jAc+L6V77ykG0/4zOjua16BK4g3AQXY6xBhuIhkCoA
JoDKns3jFdAsZEZc/i+COz4l3EeHGFEZaRFiWIRkyDxrroZ6R7ErzzrhSR8w0L6aoWWXz5iZfejp
tXpY/rHGGnCYIVV04tV3SoTiuBq96lgA9HQ+FC2jfL6Tya+c9zvUAbX/qm+tXRbiOg8WCxzRR1Qi
rfJvfuNXqh2+utIWHMMZ19Eh+7i52Z4AKKc8WSFaKRgBtszKmwNUGBGxNKM9P9xf//tZojX63yAI
TFE0kmv0AUPa/vkw13MuJYPlZI1XSltC4ETOtcI3k7BEroKl2xIvQ3kYGvL1nVQUnLoLIhY0azXW
PuqlFJxBFm6rvv2gkYI4r0vT21rno3wRbieD+2x0lWXoKx8pwWS9nF0iKPfVhYgTgahTXFiOQUQx
urkLwwd8yu0NbhyVF082I3IITHi6O9DW/DveehQGebQBx5xextlOfnIAI0QPYvMMUEXQFygKP5//
qSL4FAg9BGw0D3c0BUKz5ndis5Acq1tkdenJWiJPr/w678V78YPMaxG5IdfKbntYTBPXY4uNAeMW
hGV7YX/Dsto+zG+AeXeX+NvWJ6vcaTEAWredET9k+/yr2WpnWSMvbDVsi4AaXpEYhr3UEnaGOYA4
i3D06fcTIiozNuK65+zqb267HWqCF4lP4JWl6M4MkF9+tB+mre+EkI94OpgP6gOo8/F+WGJ5JRDw
Lwaw1yVhaTqpn+rKalcIqEXSyJ9I+0SnaKMHeWTiRvukFQ4zapD6LNvgjGSX4G3BnLouDrcAqQFh
2gUyFwS3DgqUhR//0Y2N/NN9sYxffWgP9/4MREY9EaZY0jc5kjfd0dJBhVHqrZK1GRaGm5477b25
+shg+KbR2Fg1YGYwQY7K8F030r2z1tO8BIyeNQDyqoU1+MYwAdLP3INWEa27gwgcw+U69vvnRcYy
X5YrDUaHqaH0KjLTkc3xhjDBo0GGO+535qKPj48o+hH3oSN0SdMivy0JZ8YwzFHwRei2t9Y6W4xK
x3tyZp6jfmZVI8GBGYcFK1nHSb94xYO3YLOoNfYo4NbyvoQzHT/L3h9al+VLFBFEPlcotfhWSDTh
s94wkcDDK3z0uBg/YhhnD4scUcGtm1CmR77rdIZqqOYVGkC2tNlYRDxXnlV26ZiWDYKwAhnzMVH3
KB35T8M7oacjGPwT7Q7GJgToRG1C2CHXcWZHeh/1wNpTZjJK687KWCTQHUHLkN9pPo2b1IXVJcEa
x7E7eb0YXKVdJEFesWVoKzyuTrTGnHRivSbpB1QE5jGBp+A+PbLJOAQn8N4CIno4ddHVKY8d2WVR
0PpEPRHyVqJUVWz5YQmnW94Fm3jMrt0gF/6VooVQ2WdFwMJ8hGo7EnYB175ijrXzk44wxQmwN4te
26K+brG/AOYFfRUaFRbDizGf+Yu5rr5J9a/R33Bi4zmB+6oInkEcRFS/DUl3XBKrMqIi7duTGVL/
ueMv+MJx/j13lMTct9SL00/UVu+EVLPP3fbWlwzmgSoDgzZGQMRlOJeU82xbyiXBTsb5xY2a5edb
FuScVCjJl5w7ZRmorAup2VTMxbh2UYjf90xJGX+hGfn3hG2kJGSj9lq0zkhRSTEk5o+WLFSVdvtj
nJf4hkUBcfVLRA8qNBlmlVBBKdXgJJg/YtiZxelnF/0DovXkjeGn9gvyEVD5A/CswAA8w9GtY3QL
ODHWXefnLV/S3RmpUjPXEMwZToQRSaSYb1gcMQ4nHy3G7Poif2TF7jphCHkHM8W8iXNmUCD1WESL
iyYQluRrDW4Wwn7rbW7HjC0rkYc2kgMeUwNL+qKzt4cbOg88B1D5FZc6b9JAxhjOVE5VLodBeGo5
DbG6M6q5OlIwh/qSWNlcXzjMMPZKuKKlPVKkBfLfdpYr1w4GozKU0SZ9kFMHVQWkNEgbHUjHGYl2
XP7RSeVDaI1Io/r6Bz1I9ix9NzvaaVc3hlJSLiNv9nvCIvjghx9BRYhRk+yzWV6p4fuefF7VDUsT
HBkGF4RoLMN2RcmD/FRmLmlZM/kFeL9v3HhN2OCTXss2448nIDa7LQni2vWUaav0tVLWvXCEyesX
3mVVGyFevGIOsud8eATItOHYZWOdyA+y9JBw75OVY/FbbsFgnnE6Mzuge9/oJXyiK5r2W1sE/fAQ
swsZdoYKiJ5a/SilMBSUDDgZukz2CU4CX3uZ37iBydNsyLI7jOjvGsWdoiOJgLz05J2343Z4Gh6o
DwDEzZEj9+T1yq/CElbeOjNfk0fCYQ+ZgyVhq1eHUdn+ki4L2VpG34Euo/ArZTMFCrKaldFul4km
zh2ik6I26EqXPJeOZr1qRYTgN8ovZqFtPHhR5uvqSs7D4e6h5YSxRPbK92X2ey0K4tQXffVtAY9D
7thNGoo21yofN7fuLuaUpchgvxzl2b557LYUsJOJxzsvbYagwm8Kuxopj0lAydL3nf1k0SgOWwSW
Jdc9K7gfrQ3uiOcpMJBSlPv0zr8f8WT3jtvTN1wMOe9Cs+OXCYi2pzxwNZNQae7j/lCPp1kOFwsZ
lX5ED+6x8he8mkDPbBIWjyn24Z10KXDAcyIScAgGTWoUADng5RG3scRnfFpOd5w+d80llW8UsUd7
Tewr2DIkvijV7n0xoVD0uWZDqgj31DhX9pKHzwUhYfJD4zA2k/Zwl3egmYhve/JHPTgwRDrXdzSc
Kt919jRFPkm9908+WQP8A0KSTJ2bR1rtNCwiO3RbGlhShj5tILHAHeHRencpu4LnpjwZD9idGguk
xptW8ObqgFCUyQqJvhvxXBD5oDhTEc5DmPEncfERu+lmD2iwKudzstMHEjmg4NOvAnAkqD9m+S25
bq8KHPjILXHjC+FBHR7E217TUMjZjcwMgs95TdLsnTiohAZpIsYUEh/ah4FJDHXeJ0KqjJnnQxuC
BRMjlk7fkXF5IRT9kegaDgMtjA4TqFftDROpy/Bh56YmqL1GI4xDNvebT71/j8pvFX/cuB2R1fGH
IFiraNoCokfOdvuWjZdrvGMomF4XCQ1ymhjwhbxrgHqboiwCQyyGd1h4PPTQHKwsyvMdZ8PMDIOV
hvyXY0GDHdNOQiKePbQbgcjxuy8jBFokBQmdtY5ycyPhMqcb6mRi9FKoQt8JFtBGBlEkz9VHergH
6B9yXgbGTiffyJ8d1QJ++9o7xlr/yoglbhABSsvKBG/PCfPauYTqES8K/NxLG1z8qV/ML1PGllXn
ZDYqPdO29MQHU+3pCeAm70942aX2vcckOT1nCt5BagCeSWaz/DslE8h8Zu6t2bFu+zkhWI00HJvi
jRVoKR2qmX+PvjUB7P1nyNZ4pPk9AME1VzIRltsyG163Li3CgDuLXjQNOOY1Jq7o5kPqqOTK3YTv
kc2zekkJ7yINiOEc8uS7Ju7XxWw9oJuBxsJJF5d4SENS+hDQqXWQ3D1KYQRGiCthRnOYiz6fP6Pj
bLr5dOlTllC6TewIq8sKzTlyQCOlaITEyNBMNrpx4ErTaEchqna85PcvkWmhJeRnk3uYbtpkM9Xn
6jOJ2Kfw6Rnlm2EGZeK2aKoSl4BKCVOfgzKcxLBp+8uji6IZrg+J4hxvrzkCzEsng+zul0BbFggN
SX+3LXAy1diFbKlypMklYSALswGhHBlACmVw+K/KchEmZFBfipvFzmIFwJtduiYFmPCokifcGG+X
JKVJPpjyPka1Se8NoxuucCi2ai1cHYsXObOFPb87Y8Ib5jmf91IKdRB/056RanxiL0KmSTQfdmET
5oH2I9cEnZgRWYR3azNeAy2l+RMgbnhUy0eqyueOzD9+I4edO11iFcPCN5ZspjuYeUg4W4QsxSDy
4Ln7aNunkb6Ajh2f63Q40cNUmmTreZZ9F/Fbx4HQbggrAFCGscG6VAWKth5Cegl5kYkFAx9B70wu
3RWCCASRwWtvPIBHIYO+RL2rNv6AAoEYBKZJvDYvBSQMTn9lK/Fh3T3A3yugf0kjC8j+7HWko5M8
auuHxbIzuE2H4dKZcseatnfNp2oKjyz3ApIghs2YqeOCXHEcAlBwPuyRnQj6mFdLLpGBT/xuWHF4
i15ZL6pqneDIL68BQw1mWu1FPZFVktnJc1k+GIY7dpsMGknnUKxtExgq39c4QM2HCvW+Ib6lwr4k
Q17bVGRnYLJKQb/9G08CZuE+TGooQwbCWHvj7SFiaT8T4hIhU+GHpoUrXN1KcYz8yAgfDweu3YZv
ZfTG5Rb2zcE3hTUFSjXFovJrmT5fNdJIvF84XC29KGjzyQfNNEwIG9Tgo3QkfQfeqrJFYU1W9aXt
N8b4GhUnUgTujEQMOt+L8IIZvWlWbUChpI8zJd/GW2uxn8uUhWGczN4SElxFjpzV9aSeomcmF3nf
r3VKGpcAAxBAukXglnr6w06TdlZHr7kR9mN818PWFPc6/VCtsB70TUbkHj2mTieXjtm+zLcT3kzr
jNBG18Om3UdEA5PeLDFf7gw/iX1dPCrdg97sVGEnNMcbrt3Eo4Knr15q1F5IuoD+iEowjqQwkvBE
yRfipTfUXB5NARHnsXw99Ph1yfmuPeSNlsi+649LeDQCIe9G1jKQIo+J7hUS08spssIOkfh86FpP
qfc0i2uWXbCbV/71c/jpFwtKct+TMlte95Xyc61eoZJp15rL1xHqY+zJtHeYJtQzx9qIuhWbKS4s
aBjAWrfoX0TW35Z34cScdkt4QZmUze/Ses7FU5Rh6UhfitTvo3Ux7tLrY8V6MZCnyyiP3uKqPZjz
s/qIVqfakIfW2LFJ89bW4q9bvragi/jnnlUj7NqHVHosMk/u3QI+dXTn6dHEp4afZEf8MpgqKGrF
lzyn2yTdWqOA9naVAeIigeu2C89BbEXuGeURkgXvGzmWeudzSDyWncryG3CFGbSmIv8G/eSbwBrD
zD4CKPvoW8hrI4243JPHwubCLDV0rxS66gRyRNJTDf0WdEjcK5SNK2LnEqf2pWP0bJzpmoWMfUNa
gioTbI0wj8WDErHQrltwczw06TpX9jECA74vGriKDY8XKQkgemWxuSOdJwaJZLiIRXKLYUO7sJOh
bCu1D6M6LRUHgtuKOxl9v4jIjlwqOOlhq3m0smX1BfOjxQ+/7hZwqt8x+lvJ20yo95fZMc0RzYpL
xzD86B2I1ZZhotPnZnwuCQlt+G4frjd0Om6znPFhV59Y+CMUClAoS1YUHq5UWA3czeNmeCgf0JYc
0x2z+AEbO96OJz51UneZHGkKAbylLdjtP5hD708SqdzmG11kC/udvyXOWLsVGkni6clnRISlZXiH
B68eH2MCoJJPvCR99BcwWjL/oTGQcRbq/LeqSqohi3/Y8RL5PvRXFbcHGWLdWmhCKSfhjDJXVKOb
RH+ZehsEAeJtrBwLZAGxBjYJRnHDLnUaHWjfWWvmZWKb77/i9gATLSIIhPW4WY5en7FYKuauBaUp
KuAOp8ZSRlfgz7x0VwkJeo2WOen6HkUvc3UkCxTtONoG5UV2r8Ilcku015RSrEBS9AOdLIIrUlSs
vWhrksbYlhfRSFRgByM/yfg2I9Qb3p0KAWYtArxhc5WvGCMLtzv/uncWY1n5QHJ+o3oSuDoalX6n
+clX3qOKcRP/ynIxLnQxc3d5yHx+mgH67kpPLM9EKrSfwCjiXsy2+R1Vt3WgAq/WPDJ+sJXKtJsv
dCYoIC5SRJ92tQaal93bqXuecMuRb1Da6JKEu4OQRqAzVaJ8NhxkN9P3/MIicxzRF2edF8VpXHRs
xL5ix2cXopDacEp0o3evwZnLIFb5ae1bvPbYW1GP45pf4hmXFFYepRtrL7m/kE7nGau3C3/80YaF
R5Sfp/HXOnfVQTD633i08m/Wnd+fpuVp+51amfVOECeeps656RudNQzL1d1VLzM4zTY/N5tiq+3T
c/lMTNl1e9uhO3TJvip/7vOK/WM1PAEEIOKWr47yF7Bc0f/1WSdkFGm0qPG4/6GnsbosSm+LGG24
OUhdlS828iMa5KfqDZES6mUIV+7A7NlEu2EnF5Y8/CbSR/5aai5qX2pubgSY8FE+5DsKUuBrsK/C
5y2G8oDFlwUJMQxePJNd7rV6U0hGU19Ng1VcOFvUfrSI0InXCYEeo5TS0lUE3wDN+IDUgEpPjKMm
8yQkZXyke8EMyZU1mhdR8ikVG32FO99YT5pvTZ9qs5e6s9Q6sUZYONcwjTT8nHtgDBc4vuySLptS
jksKeLQDWZ5XfU+qJFDplRVAs1XTF6hhmJz0ZzFpQs2iAfoVFhshDkU168jyhtGSe+YXfA8NigPH
hoC5Vp48hTzh6kEsPcRgB9A2Z2IgwHY1wOumDqFSAOPYhna8NeaKrAXlGwgbdY1OSN3IXMQvROQA
OeUBMG7qqUhLsfTzv8WLxyg1vYzJ8E7UZElbD5M5HpUINavyouafdf5atx2wxtudAGru0WpjDGu+
qSocAv40Eg44+2OCGXF2u5oSFMmRvMoSHRJKgZTMUgZmt1ecO3qFHFZp0UDmKYBPd3/KkodUeO4T
qnL2nN7AO1jcgNurmAhqt0F9goM8xB+PW3RcYrvya2DiNYWfgkbuVzWkkOGiAMenSbz34IsbYKvh
u1xTdBKWJ3OvPqff0ae6qZFH2widGpgCLbGvHxK5+Wjb7OaJhRCFzep+ZjBihsxq9DP+clHg3K73
xHJgjh8WUkABZ0Cl4orxouSNxVcMIvhSKYRgL0vfkfryD6BKST6RGI0rK6iwRtjN2/wIds5qoQhI
73SSftPVje+JJ3sGpstODaYeMJFx+UMiDBjQBDDYkq0IXlv+pC0jJBK/fIl8bJi8o3WMh0PeUGYu
y0/9vM1jxM5gLnZdOrPAXKfzQUW2qQYliTOkPFACvi4aOjYglrJjxCB425LbLU/MJdITtiJacNhV
+zpcYnyW8Gt/phgCPmXRURZe7Zu2EACz//cJZvwbOaxJSCwVlMaqIv8p6U2mSlRl+gkIMUHeXbD7
kPZFhNKIcbiEhqrjB7G+YKlnC0ugYED5GYmv2ur+iW2W/dZ0BkjNr7jbJ+wb6n7OiEqpPPUY+SjV
pppFyTbLCCZA5l0KBT6gJepL9apQ80HrOtRK/kyfx0D8NnZL/uon/eYAh9gSJ8bi1Nc3ar3TiW6+
Rk6xuLdXc0UKCcPIRtLZvOiYhTtj9/YjU/E60gTV6C/qxH8ODos+jHnCXCqQJVH/Y3DQi0mnvPq+
uDSvxh7IubHWs7iGB4qXcqejOdvk89KVtCMJeYH4Kn7R0HgYqW8pMRYeM4EbmFnNnhD5b8i+/Db2
Imkhwio9L8aqatsFn+Vl3tJhkYTmS9SGY/ti9e8CUyFLIVo/+7brzpW/IIfDBUB9t6RUInPCK8wM
Zytf+r5/hsFfMoEQr5OhkJTHFmPMztjmzMn2FyVPLEflVm3/kiP9z8tm+XxgZS3iEC1d+vPzEZV0
1oxOW6TWZFzR9AeJwni+7Nur+AsCwJm2+WeKPwSDi2d8Lsl4Eww9AWhBg+HmfXwqHiaGcSIGidy1
W79Ww3l5IJi5WTUr9Nro1VZY1EA6mcc9WKcjJQsuyBD+k/1wIm1GAYzGuvg2nnGKQWrfiw9ey/+z
+vmPv/WPa38kElKTCv7Wfp3sOSi2JlNJ7irP6E7oFyMqE1sbf3yJeQs3tf6Xz/qftr/l5yv/X//8
BwkuNuOQ3NFa8PNp1mpg2TZkW+35dFgLi//H3pnsRpKdWfpVhNxbts0DUCqgfZ4Hkk4yfGMgGQyb
59lep1e9qKfQi/VnEZEdpAdFb1VvVRBQUFLp18Zr9/7/Od8B7Yy+vcPEuPl8slB/W1BcjHuhM3eD
oLRyAdEeAAjkVJ10Zxpj6mOhvqC8FC6N2ZB6JC61Z3lKbgeWSKCQ5/rBXCkLWVjw9RRusILnMypK
0lzTjyxSW1jJj+0TxV2yPzMLUPGkecbjI339fvD/job/Q1aYtP/Hf/7HDwT95Kl8+ttrXHplt3uK
Xv/+x+0//lfyt7sk+sf//huOg78d8n/8V4wP8PVdOPzwE69PRfn3P4w/WdDi7oBWItOoUywmuuZ1
+IvOX+DWW4M+WzJM+LS/ouH/5IEktB0PvSYin1X4zPyMhhfEP0VJYU7g/5g/FQt07b8SDi+9V4Bo
hg483xLZxA0jSuQUvF9zV14aG4Q3ozvEsf4VOLIy6yCRrMBnTgT5zjugHIO59+aSYZXvnCR+S+1X
338nf44qqYqiDpQA43J6CyK3lFr9S9pXC5ueKoTzkUWhSlBek+IuDJ5TSVm5akgZEXFR+1zREykQ
PNtKvsvxrHcFaY7S3nBgGDwpRo5zDE2Hssjk8mwE1ijI2EBqhBpjNkb3GwsNcvZ2lrX6uINo5Kp3
dfakwhGPRBWNG6ZpG18fTYCYUF2tWlI5aR1wHyQaqP+ii8ZgxyxaClA1kX2EwsNxsUYoG0uw+zxH
Skv3oD6anQe/5UbzlUlKsEkVIXCjLRmyyNetlUJOgZUaVz6/w4z2S0P28xBkNu26yPOn6hc3XZeL
3qsp95QeXY/Aw3aF/JcdZm1tLahen9/sC8Xc76MND8ObbV0s96FggCNWB3EUaAuM79SJcf6PHADF
+CfHBS3+UfDc3VwZebiU789TMoYnTAcgq38QDpHlYu61YMxhdAZpCdcSHAOc/MipD2W00msU8/U8
Ewl1cV8s95uEYvjzQ5DVK4cw/P3NyTd1pHgljeKhUVbBYyCaiebCFq0eBh9vhXwELHCOlWvjr+Ea
TsIFyYK312y9v99wLoSpmkwYOhTsyxsuCbll5SkBZAYAYnvR9Q1FBJyUlDfTp8/PmF/86JTfDHZx
v1GGh31WYFwUiIso0MPH4i5ICXsPVV7Fx8bWtgUy/oyYelsi2wroWYGVQW9PCtn2UvcgkjDvIhaK
KFAmZkhcEeFKMFXIMgjpivs9oi60Q/WzKXibGIayE8NoIGemJHQsSlyUJF8aZEl2uSOJY+SlSASz
teyv/A5pmf2kS1BZy2PMytcr2b1Ckgugz3gR0RS5MI9oNxrkGHRmNhH7ms4Y6oNBCRGiFMTn3OOW
7bAtmEB3QmUTucFKkSj/BeRIWO1CD8CCt+FYxXxvCZSRjBQBD3IZOWZ/yoccQmlGXz8A4Mw8lbO4
sXxSedSvRfXaIRGUY/l70qoFZSsL2kNsgKJhVuvjoTctLGqBHLi8XXYV+zOnPIbspTrr4Ln92lPO
AunqQQ5AmhugP6lkFGUokFXIdkEkr3vClyxcImmNLCB8Lu2XjvaxCsREZ/eZIXI3BTKESJULbOs5
lCKy21GnWeZM64ydpFBTQlvmyGenHbZz+qPOFqYTUPUGz60H6AKUWMDOMItoWXgYh9ETdPYT12Vk
h+gZ5QdFRFrTg0j2vWUV6/dlQ0WadrjlRcCUZFTnKObawSDDXkD0DyJVhKSCyp5KW1Wqt30lb1Rk
V3mSzFz7m8MW05AOiReuW4uxHBY8ISHiGW11tY6mdS8u5KR59TA16SNFHmtsaLuMaguVMcP+IqkZ
VoVawTxOVm8yaxO8DQ6oCsw9kdGyI6I9mmg3UkffM3TvQx8lNPKACld3IWJ5S6jgSiBZEX+HibeV
IuWup7gWwfgLSuQQYBPlCPCR3o1kHfFhCn+aEMvOe2Q/NtPhl6jeyUK3EnskRQ/eLDojAZtCVbot
nBUfuKRBZBQ8uq1MKY/eMCnDeoa0lKZrzD+LaG1pxhcNPHuAkaDjiQ7Z/VuScluzeg7rl0gBkJS2
FBNVtE6Y6VVE46x3jdaeWV29dbEhSykaMhHwFcBHlQpnWURLT3LZHWq0s9KZDKSwJaK3p2gSSZj0
850ufbOK+y6yVq6S0lqJb9r2Trco1KDjZl4mlvgQIUXnQgcSwV66txTEdGwH5dou2dvbDqiQmhvt
HjQjWiVqtDDpDVQxlrG1gLEl7/dmipQ2uqnZoZoa9U95yB8rb3K73hQWdX6tMe4rxSdjrZrZ6GWC
msYhlQYBAGCOH6iLqTDF9jINmnmexo+1n3ypNP/kucifQObE2pMtiXtbjk59D7uJtIqsARHpbjMa
9QXxVoXn440OFl1EopgGEkN7dEjtEXjImjx6qv12nzWUVJGjZB2+AC2/V5EetAZ+UZGNK2k2xVAR
zFyASP2tp2erwiWQtKWSKhp8772pT2aCCG5TznZ+pe0USTvV7NFKm80rXwSp3rXui8NUkqUCDqB0
0SWvFpNTIa50prlGRaWAU9H11oGF3x5SqNlAYIRrnzhIBCtM6+2upA/X6Cw3iESvSB8G5N4WGz9/
smRxKvNo2adYeswlm0A0e2NRfIk1hL6KN28HUSnBSQrZH0lkQqYEAFM7iw6XOUYvcAbGlTrKBUVq
WDJIJs7FIdOJeJnf6POi2zl2DC19EIAN0C70LEy4UQZLjk7ykM+NbuHktws6t5y8uqiuwWDeb86G
IyBTSmH9Lcs8qiwg3n+3/b5owiB9LqbCvr3jO32XoZOnhIYPdIEK5/Nv5u+fZ1nVdRkLuAJlV770
Oatun4hK89LSStbNfRjfZfhsHFR2cVNcWY3J18a62HW2te/HRvNCHQH80kyf6vOh5zZc5GKqzJC5
ACCnjMQlRnG5QRNEgWBGg2ucb4trF3m4iO/XZ2y8VYsyEIxhvDXDsb5ZHLFyq5Wm/iqH+I2KQ0ze
ogF3Ra79TZb2S53ujUchUsy0ZUZ99/NrLv++TJE1ZjnFUHSV1bh6cYeLiHmj0s/DI+as7XM/o0+E
+Ic8FkgyyUTfUOfd2c+AJdAB54/5yfsqPjYblhBD3+/zgxk2e79dibcHMzyOb66EbmuZ2ms/Dwaa
NeKZZqbP5LWxvDLScH8vr/nbkYY185uRiig0ek87U5PdsfeRxzQQwHPtAXPMKB+yvxq7K4q3IEq2
7jW4zbVLfrEYzuVeh3Z+pnjFqh+i5Zp+qvaYzsCaL+Juam+MXXaiesfWoINqZSLxMg7lvFt6qF+v
XIfhPD+7Dhd7IC0yYqfTuQ7KDG7sUeaS0+1g9Tcjw+k67eGDXRCPG+Z6Ey4dhZ9L307YeIGu2Wd7
OzRLBwknbHpKuDQVxsrcX1jtuDik82unKb/vqX2fxzRj2OOTqqLJTGjvb7dkJEqalE8DseG7jQKu
+XjJ2sacoL8xjj+ntDVlvhau0TK79op/dJlpDLPakMELaJc7/UYvbcNIGJ8cr01KNAPCx0Goifjw
/wGk8OFomkmGAHu+YXf7/mwjO2wzKTnTskStUswrHQYsE8gsHtBPzcO1q3tROvx5dfUh4dGiikM1
4/14btKKjfpjDsEfhTuPrhkL6wk28bVK1sW1Wunwe5cPrfFmvIutVdY4uSRoZ1/bZDXVE1Ik/Ocr
78W1IS7m5CDO1d7QzwMMSccKdk9UFaFU+q2/o5aOgB/N07UC7LUhLz5JklCVYsKriG3nmN0PyYgD
HK3CDzl3qD+lx+sTrvz79/39jvjiNPs0NHUTuo42QoD+hNGHtua82WEEn7zIt/at0Y0EnKgrGHsL
tDyQypHTXfnsf/D4DAdhKuAyFar9Q9nw7VycFV7tO1SYKqjLzX2/lBY6oh+AKuYj5gS6RiP15vPb
+1E5QldYU+l0XWBCXJy2Fhd42LGueepdU+zz9kqX/MOf5+uC08xQaVxcvn+Zr0sZktEqxESa0ye/
Vsi4CHv5vjI0+FgbJl0B5rXLJYNeVn4Q4PSSxaOLe7aqnmIVTFKQLCKM1Dkr7hZ3RdXBUmEDE16r
3rE4+OgVBJSii4ZhDLTn9/dM7wOxl4wvnduMuwohrQmRqqRb0ZMEJmN1y9t5EKPjorNWSvSwe0xN
WFsri++a/OB7z0EMOePFTKNpyiZZwIKpw6zXcYvkvkUcIdnYJUo89oUJ9k0CNKS8Rj9Aemshvgqi
Ni9y6FJorDNcZmXYbxzESMj3XYGY5ggKuX8TUEfxURRLNTWAl4QKWAftKVGdVelL+zQxYbCj8jcI
lA0PbbWoyRU3I38l1/rcyaS17VoPIqlstqYsU0x6AgeqEDoSqtJSRmgAohmd4MRns+8r0Tw0u6Wa
lkfNp2mO+txXiEDgnENa0nLjnnNhGbfana2FS7M3wAUj+hXrRzVGoyc9aqpLtA07pfDBKgg9FLcF
B9dzSBUEj7y66/qvKQHNbkke8JCZGw3+Nm8SDxlZhbx0jXgb4a6QoP+xz1FAflm4oVKB4l4Hm8Yj
niNe6QQv1dYssm4bYlNzO55p1b3Y7yOjAaiYY+rAtIg3q+WRiQR1gbHKwrZtJ+XY9h+aaCfr0Tyj
P9lDn8nqpxStl+IV6OmcUdkZN0VP/CW20BpjtMeGTYXZoxJiQmB9hQW+9FjIWMcu3UUoElQVj0s/
qrKXTIxuvGYf9PSoiYxofYzY1Ckon1AHAC2T5isrC+ehcDJ14lMQV2S6SQlPPsaEzulVS6CEvExT
9qP0UFEkpPVj7N035F0nurCSqnxqY2qyFAoe7ZOBlj5CFCB5aDoM1x5ZMa1yDeBjGW4rVTu0anTE
ya4hQ0haclVMf9b4NQr3A6kS2FPQKbmwXwPsZiSM5uGhjtqVLtSPfS8QGPEioSAqZXFiNo9JWq+0
kry2xlwUFeJqsrSz4qaBOeE76NNoOHuEv4Q7gOnTrrE3HrzJ3ASECfPKFjDCdDPZxIuDQoqurqhj
JpN3iv/kqlsTZGahfFEwNTXpHU8vxhMefAxlcQlzuqimSWUttQ6ZuryKkDJqVnXoY3LqEcF3+j4h
lzbLtLWieKSyoKzwnkuLWmNL6UnV5x1BGlFMVGj/2jh4POk8WuLOr1sgqc1LJ4VzqkMELEMmFBgW
Gl1BCA+6EtejYORtasLMReMuDT2IZ+iT/W8x9HMVex4yIG8A5pToaJp9nHlPA1LEUXSIF/GybEmp
oPHNux+kpzySpr55TNj4+sRqSQ7BshpKDUpc00rANUfygG7YN0ERjSQFcI7S3RWoMSv3WELyk+gL
h/Y5U48KD3wJtMKCTF1SjyvxV0UYkQiwkx04ruGjrDiTNmfaToNJ4StYuJqRLQK+aCmXmrMW/pxP
Has2t6mGJdYFI8q20AzSXWmDj02+hth/7BaVulEy46mQz7HG1cx4yJ2ErAV1U49ATRJ1dmOpOIjj
Fi05su883mVW/Sjpg1I7R1VkLfuM2m6JFaDeoaWsygYPIhJe/r+OHj5Qs5HvOYDRtZlvorHXxKmB
3VzUoNIHCNroYCUG3juM8K1yX1r1MuQh8rS7DF1kRppfim5N0JutK7onNczhkBdouC1if71ZYfmr
pNARWJkbmy14oX3rmfKCita6NETGMHAnj1A2YIMol4Fi3xkp9AGLoEe7bvdR5N92rbIp8MBpEuR/
7DOa0mxyTBONaO4VyV1Vqrfx+Db5VHVNgpGNEgGnrE/7DK89k16fOusE6FZVqVsvSw5JK+1yJlsz
fCmwAYWQoX0TqV5IrdbFYFuK5coKed8r37w1iKzrjNLjfYAh4snVlm8M4i40yW0yy4v2HIoaidMa
0XJ8qxoLsmP/lFavNpDIkOCYNMYd56CVpviiUEKNNG1TaQS4eg8RHkdVKm56A64jXzZLUFBUQfTT
1p5v0KgnEpFoBV+oz2r/WJOYZ5U7UR2S2buRnyDMq9w7FkLzkImprru5ZFsvfvLSIvev8mRWiuoo
iroddqGVpSVfA8FaZWnzYldWNqFWs6/EgYKWM/+aSnWOax+5o8JddXwH9k9MRo3SvSi9fdNQs8yp
fqF7DuIMRTeg/0BPvtXD3wN5X1KKHNcg4MjEwrPOqxG5ZLKV9KLsHpVsDbXaqgpesdo4yp7wJUQz
7CSPw7NG7JU5fPcst7qR83AZOeZjoZccCmGccY22k1NJSzoemfxVbjdSc1Ir8Iu0IFMUFHHOSi8X
pp1OzBh2NJclqJqDUkNnEHW3iYMRJQTd3JL/zZOmKvnGjQME3VRoySjMKehK4X0SiXOpgLWBUsfj
o+UQhNPzPomtPnN9fxkEZ6VAFE+qqga81Oyo3K9FasqS+GQ02d4ir5gPU+wVRyfXp50STn38jm0Z
L+oWvq0Pt8GM80VN51H2W5A//dFCDNJ1+ihBIl+qIr4x8NdGsiwTdCMKundDpmCOeBA1gx49hq03
VZilgvyhLllkZzMZd3RvoCuCtl0XPMz4sDzIrMmXdHhW/VPV7v3iEFbbtjlJDUltvojgSVk6aIbV
nnxzao8mWQd5DXTawYGoEvOOc1Q6eD5aqAqxNXpz9yRY8byg5Bu34IYQSZbuQncsKG6gDdrbwibZ
NQjxomIpap7j4lmBgtllGC43ChVYs+tXenS2iTGPSKBurYCAx3jqOjnmqpgF2a1WwkzFniM7zTz2
2y9qIj/qXr7xwU20An64vFjmAGw0qhxqw+KmKmGfVPe1iEzU0JAH70NpWVQ8DUVOVyZC2hNOtWoR
RzsPxT0zwch3EsKJ0NoRl5HQXvD0I1v8uSDj+tUQ5sQ6TZODVuGc1CTmAIdPU7AKMTRLEr10iXmk
K2d9TUWPOAejKTZelB2bIvva27hRIJalHdQQ/y7PDyzZRkbPxqO7C3AU5gl2R6ucKvqiK+4k4Smt
eZRaZaSZT7EdLURWdWX36PUPpXCtWvDhTtCkCATwUZI07WJDVHty6LG4Rus6E0YG1BBhN4QzDFUp
stnmwuTaev77fuG3HfWbES9KUlWk5mpnMqINU0Ii+xl+3d2wC+QppQBIH2TQRz5fVUB8tIsgjJgi
BSXu3/ZhrLlCRSa/pSVHRPpipP/yNk8mNJD9ia4M1RDj4jq2SZTnVXHWU/yi4auuXikifrAHoo2s
aIopKiIqvos9UKU1ft6V/DxguQ7rJiS7plnobAs+361+8DgwzuAvEMGkSpdSiSjWy75qzuKQjy6v
tOwhJm/u8yE+2IPTdnszxsUDEJiZ3vbtGZrOPNohIsYjYG6aWY0Qjm0YAr//z/Eurl2D5qv32zOG
6DXg7Bc+uzhXRzgG5so3YSUD6bgy4Mc369dFvKgZtXrFpNlSWm6m9gpF9zccq+CA7GXyqD7izEFf
e726Kv/+fL+7qhd1BkFO41Buz9VKedRmxVwgV9c6qjMIwdfHGn7r4hUmcUkxCWTSgNhcon3TNLby
rqWq7O2Mx3451HOHaHQ+ybc4m7uNuhAfYGatP7+uv5c6eG5+jaoMhdc3dfTekhPDrM8txN2cYPC8
Tq89KR8+/W9GuGhQhLXryVJ7JrhMObQv5lwhNr5eULxhgyS/0OWfQUj4+vlZfVBfeX9aw419c1ph
WBS11p4HuUoBlnPQ6WhneZbMnNurteEPHxKCvEzJGmCRl/QhqZJSURDP9QzGHq7WoejXHCB8Trqr
ldqP6uC6ItLOIzRMBLR7cTF7ozIqSz2Lq7haOeRRrvuFPtFvs429wHRT1eN0pW4CoCnZUgdcfe0t
/OhpAR8HY9cw1N/TXC2sjmmon00Xelr9UsSPV27bld+3Lp7G2I3SJrbPPlyg7xiliQ1LdETjF6d3
jq0s+fH0/1v/+QcPxj9Xf/7PvHp+eiv15H/9Q+gp6NafJpV5CVggUkqK9MyzP5SegoFoU1dMRUN6
hfz/e1k0TvLS/fsfkvynjuIUEZXGl1STFCa3n1JP/qSyWEMGinILMThfv79UqYcf019x8d/fSi4V
Y3jCf02TJkNj0SOWjkYrzQrxsths90Zghm5kTFJ7W+DN70SQFkA1DCwnvT1Gi3kUWNt3VnKqsIbl
Pc0p5zbIcR0HNja8G9tTqWAI8qhszZ0I9cbM4AJUPYjZM4asAo0Pi2qQfcW+zrpjG1CKSXTqT3SW
JIPsit4Zl5WwqABlRvVCAICGZz8j2Tco+p0SZMdUr06qwGcXc1yjWqNMcXaq6xwlB2N+htDfw9XZ
ShRn+JB4zlSMcJnggHeLmxAIXyecqbaPimCti99E+ayK7V2pQL5Cj2L5txL0FBvZkgFbw2d7mlLa
6AB9QSOVqgdH0IiY+Fr6/DeHelM19RPYr8o8LR8ykb0K5R8PJ3smrqSMKhohNbh729JeK0K5KeN8
qiDbzONgbPaYCzNEPBSiXYMrK3ypUgxqMBEcaaOzryx9THw5kDcsiaFOsG11n7EVshV/UbNJVIMn
dhptvG1qyJbOfRHep9nBS+4K79azvqWgvhL2RyjlAptuEw7eyHuJ9Qioxcno9qlzbpP7pj2V+MKA
KQbRWkE+5ocPunqnYjgO0mMNZ1aEC1Oqm7azp1onk0W1iPyc2uAXzxImoT64hnAxWvm3FrVageXX
5vQFwGoK2ww1OQuOe7L7emcIKSY2QkM7xHnEEVHZLDOBe7/rgfK53XPfvQbJl1oDah+PIyrXdpER
kPs18S3SSA+ekcxsFb1dug350klPeblkJ/AoYHu345BaxDZ0OioL6HtCgYpDQ0ylokVrCMPk3ViY
BKBGag1OjzLBEEjUgiem6FQqbyMLQDZJmBNU/GlKTnSfv6GYTKN/wIY6VMgeTY8dOvzZmtResqyO
XaysxN7YKpY2bQlsCB0pHeFHIkVEdIp5nceTSFduNKv/6ju4Ww3lLo7h09rJ0dByAp0WQkvoM8JS
S4YoCN8uJkfPATVQeirwfnw1rUTWTtrw72bNUQukGwVgpq29xi0XnfCdXsEVS3yhZT0oOohAGbCl
Awa6wGn3oKIk6yrv7FgH28IWUSQg8KJ5kOKaIEKEmhb6KXaNkTR2FfvUSzB1yWMKfKwB5s7HGOJh
6erCvdM0BEBRvvYXNDUmPl6SUtbHLWkWeYU+y3D3sUWlw6G0W9ljESSxb1SPXVF9UaTg3AXWLNMo
QBh7Vfb3srjsbQRZBMOGLFCK4sZ0giVG0oEDp9InuVMjqhQB/i2myicVZDdcU7VoWwRF8Uyl2+Yq
GijVtTMkNVO0k4P8LrTYGZdnsSfCymjQaBkPmU313Y4FWid4VWAVE8yjhisZ8rHJBEWxqLCaHQDN
kdaFGykkQTulqxCv7diCbJdF3UiqeTPMHBJODTA3oIAVGDcinsGRRDXYpSWgkeguEV5j38hc7pJe
glksWchMAxtaCMEijUrxk0JA0fCCh7MQC2gmLwRtGYfJoWwfkww4jMGOP2kz+Ift0q2u9NreLw9/
zue6rNJB1FlXXPa6Xd2Jc0nB1tsUMwN9nVevc+/w5uv28yvy9qvxfVn020cDkYxKv1BWpMsGt2fE
vut4iUHeKuCyU3SkxaE82xXsCkRgdzg1J987ldIp2sPnIZLBBqP4+UG8X9v8daK/juFiAyN4SMHU
DNC25MzNGtiVrUw/H0Ea9sOfnebFdiUKq95pUoaAwPEyZLrbE2c+dPCm0jSfh2Px5sqA7/csv5/T
Rcs7rLQosQyu67DQluDdjclXmg4U/g3kkklyCKf5VnpNt1clC+8X3T9GZgksG7RodRakF1ezERU5
Eh3ZmOAni566+2HdrSuDG64iBBNHm3jl9l0svf8a0ZCGRYyqIfB5v6XoUr0Wzbbk/tEQXqpTZ0rU
gDXVN6U4Ch+kapY+A+CaIQteQM0JQO5jO0uv3OIPn2RkZv/3KC7OWzT7Virz6geSdIg80HGePlQn
dyaTfLsRTsZ8OAJyRZVltaCQ7W6xYFy57R9f/F8HcfGcWQqS0darh4MgRGOCY3cMuowK14C4La7s
UL+7TS+f6renfPGQoc3Ue0/klAeN26D+KU7dwMCVHoAnjcNbVKpAb4aS8lRcZA8RJKDXZg1x9vOz
/uj9ZX2LmFPBYfRbImfY5BrUZF6u1HLu66z/YiRIZT4f42Lf+v0h0xAS8oDxWP+u5kttyWi9mCsL
k24BDfGI/hjSI6eWz21yGq5Zff/JgEi6KFMOPICLW2kXpopPC0/6gCZMD/GMeEKupzRudziZ55+f
3geXkLP7NdjFnUzUsBL8XDRAGz0EpII2rj/7b4wwbMO/6zF/m+httU58LZSIvm3bScOHXDWKK1XD
Cwncz3v0ZoyLV1BDkB24kcpEgKh7SQTizDuVCxdRWD9Xjh0MjvKVQvZ/71a9GffiVjWd1ee2y7ig
6OEYqWNvVa8HnzT5a9trt0p6r7j7/Swv7lVUp2VmeYoBQmnAFztTC8L0YJ6/poUZLtfF661Zb07r
QmwjdQrRhQkDGcIkKmiiu6R+O+42Eq9i8D+Yt94OpV2UF9AsmFrkMNRfgux+PcSaGHNYRlfnreEC
fXJe2rCRfVOC0nKtEbqOR1Em38AU96WsHVJVXlumcvD15kbyhCsz5QevFx5rRIq6PPznMrQ4CpOw
MDQeEDNYeVlxH1rN6fPX66LM/P2peDfExVMR+KEQSYXGMxjHXz3duglskwVz+BSxMehCvwDgvOs0
gj97bRv6+biuabs4CA0mYVVfmZE/Wu9wNIaB5prCBOLM95cYxgryGNFkPsH8AvCUWLGzc6I/N3a+
QkqGQvn56Q9v2MUtfTfecAPe3NIu7qLGp1MxQVYjugsnbPdGtMY50vfm/vOhLjo6f13pX+d2sdyo
aULi6GOsocQ+KEExvZDQCN0RYdPEwu20J4Ue+izx5p8PPfzyb2dpSHyEqOMY1HPen2WusMjJfYGR
q0VRi7SMtyma6s8HGd7qzwYZXtU3l9JturRxGsuYiCtv4a3yhTEnLWZ+VZv/4Tvx5mQuHpGkVKuE
55Sv9os+l8e0wWaEJR1gKYyqDYKb63X8D+YzXfo14lAKe3tmYpA5KG25fA15BeITDWkSmmFS+5N4
Tbwzlo9hN4lIFOJq+eON+Hc98w+NmeafFzRJEAr+BioIL3vxtq45/Fs/C5uSZvzJwo3SuW5qUBJM
/vSzsCnp2p9EUFBSt0xqm5rCE/+zsCmYfzKdkuaL5Jw5BjkoD+pfJnZZ+tPCbk7soSrjZqcF+q+U
Ns3vfcBf74SO2pTqqSqhrjfIEP7NTq5YOcoZTSxuKXGsbGpOmwbtGf17PJ3zDPQKMGUyN5/FuQs+
g47GHYZHsgFKkHgaGqKR903swBoNf7OfMJrrJ0mY1ahmAt6tYpX0C3dpZQv4TS58YxMqHYZVMs6O
aLnsqcWUad4S3omCudVRDStk2Yx05phw0h2DBw/zG+iNFVFbg8b5rB/9DZCHEOTnKNwgEB3yUL51
N1T6oNnlC0uZAmmFHMNPADxujhiOcEoodLW21qJSQZbNMw0h2MjfcELKS/poErVWjdD5yDGhpWNp
6YlzQ58iB626iUTKF9g1BJDqNBgVa/+kLSVhDowIOeG0W7UzAnrGyhdzK86959yfGEtS3nHMHttw
JizUm+q5QwJ+Ix1IdGcTV5HWRZ6FvfaglyuAe2WE7hJ4t2fwyKQYSAoCgokwC9RZPmsW0muzUDjU
nJSkLxnSpXjBJg9PnLWBIk+LGmMoatrAX2UQir/07QwhUnNEbu3dC7cVxvEteOyc2/UYb3wg2BSB
h2h7/+DcWM4TQCx1Ze39u0G0MkcoNS2mfModOKNHoKI7WF3xEqVgSIgpeVe4hdN1rcFJx22I1m5k
wWCX52mxhbn+hbIo0iZ+iZKVwi6xGCE2yVBS3Kng+LASqMcU0TgqloL4vmlpfjXbpVTMQ/fgcyE2
GGqCjvdtLmDrcO4tfwb8t0+XsvFAlZQKGvEJB2QNzyl8tlfnqN3o5rQ3zpbpTbKWBDvYqrSDjXQF
dC6T4WP1y3zvT1pl0XuzCBftRD0o/hj3qfI8qM5A1gbznEgdZ9yY02Rbwoyl9VOMc6ql1rO1C1DG
2oBjvSO/76yK5g6u/osNVSTcR1tdGzMc/H8QYON6DWK/feiIcCXBERfuCEg3QFkXMthzhepk0RG4
DG8N3ujYvQ3asb40N/qyXsfZFC8e0SfDn51ttO2lcXAyhRG/5q6EnXmXP2Swx9lVCyT8hWS+TWx1
knHuD1wG8jBGFOn8fXrbIxlaic2yVZccua5N+rVL9ls8IpKwaJa5Nk+CCS5Y/ojWcIADF2gp/bXf
sAHzpsg122zqHfV6WvYvEWEO9SQ6ah6JQOtY26vBOrbvZPGR5DQRlabgzSqIwIZ4E34fN5jUz+7e
dJbeMdyjwWLREN7yg4Y3UxZs8iZKt2k4IeOsCRM+iA/BajCYtMSSZ0cfDphLXiGdiBw5aDNT8Jyc
EBvfxZNk7OFhX0Wr4JhshR1FdIloqGAb38bWjPrjkai2NezdLYCtdbHLjnaGB3RMnZwzCW8ldWES
QjiHET2zpZkXHKJt/mAvg7O9RKREIUUFNwfHop1bKhTCuXg78P9I+pg7U/cheE0fCmDS2ipa2gvj
JtpaO2fuIwaYWBZdjVH+hAD8e00Pu/hmUBlT83oJKIiQ2DT1XolMXPrPlKcc9EELMHD3ACxSoLAr
D3zuHrNqvCBcYudsLdoYGxDU9QpFG7H0EZCvkXQMd/0qnYYPob/ohn+DfsSgCstnDhwwKJfumOq9
tZWZ1gJrGxabireMrg3Y9R1ZfI9gitpVbB9QavOmuDt0Xbw06iwtNrpzo0+MHdcayznhoPmkMBaS
tFL8FeyFEYKqFLRJ/JXs5C5fBM5TXMBhtQ9aOKnhuiUI1bXiRi26cdidS2ebkREqwpVmxhDwAm5D
8L9F95Cnr7J3o5BDZD3X4SIxvvru0R6FBiSDcpGqxxi6GkC89pv7BIet3DXuqFnGzp2Cvdi/8Uh+
MW46Z+dLizi+9SAMwWHGNCz1wNLnTT+zxLMJSpYaXDKvZRRsIx2+ISNhhHMnDfVxU3v1RNIGNnl3
AmQGtCnxJgGCRG/Auj2G6OGhn+PsYm/7qtNqKJcd/3KNvYw0gn24QHCv6AQIzlA1iXddNOvPzV3J
JyEdVUsfYzdeG9AJm/4UDTjFFRaU8pgt2ZfDVFzkq2DPP5G27llXF/U2XDikvWFvl/HE2sCX58EL
CC1+T3xoT/0pPutrzPWki2HaPsoPdN33YO2AL2CokbJRt06PZJHflqduYQ6M/ekQLjLQn9kSeZPi
ATDMIh37W414tJ28iE/ys3qTn+ITwlSNxFXz2Pr3NZtD4caPb3L+ycJPxujbBpkkX0HdH/cHZ4Lm
di2CBiAFprupHtwjCRZNcNS+ohost4MLTaBwzzku5HSqMrciayW6AGD9KN7Gg/mIcHiKY4m+8l/J
kkGKWKQr2qatujMVsGKQ+QjI21JmanosGI91A1J3x5cu3Toa6RVzuMhaO6fNVa2VgwnrZWQd9If0
ZBmbBJ2hYH9TvmQ6aUDxJtgPZQrKsJSCx/ULHauJtSENVBtCEmbOhITvnbrt1t6De8I0APQCwN6b
FeDhx7rpbdGfzvC7Pcb39ZSuSrSxYRMpMluZ9ytxj0q4o5S+yGzMoqH0ZyTskX0jidhKTHXsdmSu
ucRjWfoM/yQJEyGk+P9D2Jk1N4ptS/gXKYIZ9Moo0CxZku0XwiOjACEm8evvR/eNuF2uG1UPp+NU
uWxh2Oy9VmauTKnHR3n0p8k7XGX2EqGyLXHjbzXi3NshLPBgtnjfWkbr2RIeIXMS12AkLycll1FZ
1fmJUdQGxVC4vclPhvY8k7FFUZ6Mmg06WmEKaw39rmL7lB8ckJjD3Ta835Cs1bC8s9mVJlQNYZ4E
tfvisll0lVem7LxzV/ISxcNXIhxMaX89GxBoTsqxOrjK1zTkNtgSBcx8qqiK5+y7exasVLGoGSZT
pA9cCCBcY2vWkBdOHpFGmgG/Ii7+bPNCYmFXllAUdMYNre76SmbFHcZwVJtNhJsH85Z5i52sJWEl
HPJZDAtsjfyM9398fbpj2iuc1NnTHN56MgJieOa9EVwhY3Xass5Dl90EE5JbxNTIEegPY0pD3QGF
WjiC3fAbyRnm5S3GxxXO39ILP4sW9f0YhpnVzBhJ7L/DZksMToSHGwGndbmoLtqnhrz9WuJZ+6jI
Wv5SZvwSOE5nYkusQeoABZBI0xHFNVniQ6xKuH6Q9xFSIySrSaLfpqcrwQODJbkpASu2iNZEtgZv
7PCJIN+hdHU1SLM9nhTMOuzxIKmzdRcIz4LP+ZQrnsAMh2aNy3m+HrGA6V1i81z9xbjvNQYU1PQp
JMZoR9wCvpzGVKLMttspUVHHoWMKBWY1efET41ILimuJ/A4y5pj3xJ9ucGUKSlNc4fVrR6ewXeOV
hjg3Z6acq6mE9zF9Emp5IdxK/3bzZ9hBFuYgWEq7mJOFWt83Rb+6dpdspQtO/M0RInZv2Lawsdal
J+bfSXRQE7wUcL9MPKjvKMQKIWG5bbRVQdcxzRlEmHxjDY9jO6FWKRx9vRDTRVWg+HWxmyixd02E
3UtUbedS6DKV794w4g0j7FstEbMQAcyCyXf5Wp0qzQQdZvnLxNzRC7Dh39WVMH9N6wP0ayS/6zGh
pJN77FItm4OibesbPPdZ6J97aNqBirGP8R0ilLGB0u0MtMes0U5advdX4UafMDoqxVhpIS5WY07E
zBsmL36/1YFM89AdbyzcaCUyqBWTzUXtnWyFbJ+oXpu4uZXEFt7M9wbnWzyuFQKwX4aXGM4+SMkI
wXgySxcz4Vx3y/TOANopTnZRd07jT4Kz8uo1RW452Rk7d+ojqSQQddchAZZVT9ICI18XygWnZxxr
1obhRsi8572nbqW4dqS5YivDe4IXTof5c6l4BKWGCv7SkkjX5V7DZTuddi1RyjccTtyIeDFeZh3v
ZswbiRCQFlEq2qli49LChExGcVCsckaz+zIwOLE4r27joRqfNRZJ1H3Pd6RXDeVqyN8VCdegx6Fs
RVcUlmJ56ud/QSYlmuv/wD3/bsXYT8g4hakGZhg/tuJHl4u1XhrjMV/R8Xx2T9gFQ9Kro03NPDvH
jdm9R/vJy8NSNyRIYMiqTh77VjMGSmg/3vMv7P/6yBz+Qg3/44/wo+lG5PR/V/YD0xv1Ih/jRhuP
4vGBbLpjNdlK9KyObqKbOmVxZt00MDCrVbCXnuLF7y8R0Y44gROTwfN/GTzciaobDbj3uKSv3WAO
XvWmCj6L+XGMXiZhC4cHkyckCDDJ8Jdz7h81+Z9+gx9I4TjrpeQ2KPwGN2yjPuPkNMzNkvATrLLv
+5akcRza9G/cgQm4mYaS5wcGKmk3CIbXl1fJDjFWJUh7/qm/3lYEyTvNOn94jJpjsMO629WH+xMz
K6hUMsPXIif91rbRbjjfdsa78M6A+JfGqE1kJpfH4c9n+I8x1d/XzQ+upc0TKWlLdTySjJPHh1D0
otmGYzbKP+P0JdcDst6vVDzkSFUfzKYQzEW01zG3mCMcCSZZiz3vLwEhZBpbs1fhU1QxgXEg+xur
ZMCPowDBzuXPV63+A5H++kiAFFWdREpFUxVm6n+tPG65Ok/zpJoftNerborHqPB47il6rKB3jC/j
VH0Rzhc0nPXruYxZ7FeavRbhNiUSJIzWoy3bvbbk8AbgCeckZr/QUeA5HGImFW4NBvxAd6pZwOzj
8HBxq6+VL44P4zsh3D5zp8zSKgZ9MQUS0VydntFJV0jBAGNKze00pxfXar0vMPMpX0fJFqplPyxK
ccGHlxQ3Xk50RmmR+j1Nt+Fd04X4KWKrIp3mBG+XTtMFhKVh+Sy7CvNOUIc9RdJB+44/JLKO7rYQ
WWGFBqb2FCZMrxbuMxET8dfMvOL1e6qJC6Mvpk//jD8IDP+UZ7aMxxl54rb6Tk2S7O/gCHNGhfCb
MpPKi28LQthqIl6RvJIAxhRQh9q22kavM/IKb1NpMbCzt0vm6CSSySadR2ZiFGZoUxQSvjvELrzc
v8r9NM/8xEFQH29gT61J7+mIxb+DGhYxhdvH98z810JGeaJKPuXqYqgw+8aSNm8u+XzfaN4cY6Uw
PU8ncZh42hCwc6gmQiLFzM8aaSaY83rhp3hgBhZTWP7LUDynXm24Okpd5EWdexNdFbRHtYDzK8HE
x79Jrevz+B4OnvRCFCHJXhcuO6eO2dfvEXPaBDS+Zq/ZSfKZgxoOqLQwwXhqVELI8SIzB1714yCY
8bv6+igBphZCb6nr9FIdadIk/vlbivfWc/t87Z1b5w+FL24eoiv5fer0u8fMFDEi4ufQijN0cVKe
aDe59JdwxpiPVV0+RA8XtfjChpijGQSSOc/WZNTEF013jE8txnPZJEU9QmIIg81UMgZY2K6NJuJM
SmB8t6SPfE60uVmDWWInjYeaaMMi4TLWUpRrZAEwLxTwvsZXSlCzZk1wigGKJE5zc+nQlOtkAX6N
N/fZaXg1Hkstda+agwb7EfrYd70C98cU5YWNi1dJGzz3UbsRH104Mx8efUuvPEt9cSDawp4/0C9i
L3Yg0u9SC1suyTDfHiOwhztTuEInrXa491P/vmqNP2qWfjY+QvPONLpEYY+i083axez7dls0TLsj
wS7s3gjKF4Ne8rrIH3ZF27kqnyKLyCjhXZ07V8HFDR4tacaYEhkZ5uNdPzdvUDsAJSBAGUWxk78S
gcJn4ksOH1+5WGJPY2BEhbj0pmS4xHOSYawbAO+mjv2acV5ANJtQUImAQxwEssTD7xfTvPQFmWez
5ocnbvk+P4vnmuBKQrPxz+oXOaFf3TZnII2tqVyEuBURbRhjHDGQq+PfJYduuVBtAglEzALux5Jk
ZjrE8kattVIfHrJARhCZPHNV1jNU6ldUX7T4RZ4t6t4nzSVUE0YUMWBCdDZpHZmC7whG73h/uWEi
U3AkpVGLjevHok8tifuMUnDwSBAkqfAvR8o/Wq9f9mZNFHXKEA0/LFo76ceR8qjEYiwrNTs2RB6/
jMSwL+afrZUS2UenRApotqcm4UVTvu5seKPH+HBCD51ibuZGJ+zaH8iISRXkvWvddjUw544f51dO
2lkzZU9ws+W36o1p4ykuef5yu4DlN/Jfjv3fC5cfv8cPnmnUjXgeVnJ2rF0GxQfkisSSHWh37uTX
kBbNAlOdhKQ8JvTX02giGB/jzFteCJwLJkc1Tp/JPs7ESj+9qF6zwTMcA3zsZfsttUszomAm1MGC
xgU/+PvQ2q8cIIf7j99gKhr/wwE2o9JrD13Kjt0H4JQWzF2Z4DjiX0iEW3ZL1QFTeouXBVynQWg7
qfOm/hf36h/6l/+9BkhOpikQv9B+/HoNA4OvRkIQ+fH+3fjlPvmSPic3dstgs3gs1ORvhbDEz/tt
9f3n836sPmx9SQfp+DyoFRy7FlkwP0bnh5XupqEt7PuYgn+QXDYQGoWcqeHQITjgf+ce/jV7/n+w
kYkH++Nl/Fg8KfxTWo59xmdfz5ioidvMRtS8bD7utG1H8oJX1CW6O7Weml29F7b2Oj5D9fiPtbhI
j9ouxGJtWKmL1O4WICyBHBTnKYqN8IkoAMLF5vgDs7n7aiAL13ms7p/p/mEQzD1VwALJIlvE6u9/
LryM6bL/dHd/rKiuFNK6mnN3ozPx3mW46cBuhHXznL2ByiCcb0gzeJhXw0IpHAecXi46eEBZwcUE
xXiZU/vPnWEyz3J6Y0eS80gL0vgx3FLypTZLLQTxWJbSEtyDwJNnqXSLC7NMCv76gL8YEJMiRZ7c
9G49I/wWOtDE20t3qqa0ZwMnc9EiEkiwUAaWgGv3Y6xdrsSvqD5+9cAg7OG00RlJb8JFmfvl6I7n
xzOGIqTYAb4QNTuzldbVV9L+pjOp/JddRf6V/P/9ffihxrlJshLNu2t+zASvvHqM40xtb/04Fo8l
thPaAJUNEVNRNn8CdxfU3LndkH2OG5rgjJU1FAu+2PJtH7eWiFqnj70wph4ze3ZHYKJyccMQpl72
wunPT/93vG/aT/7v3fo5PVTVN2NmyCQf0/+Q7cYMUbVRGYkfw9OsxEI09Kfup9ECqVg1uKo4ShN0
opeL9PQ+gYcaG7vTfRGPN4THFlzBFDeM35myI2GO4DYwP2RcU3ji50K0bxi7f/4FxKkt+MPynf9o
G2SjD41OY/mSrUK487hsdDNaTVdFjLLo/OXT/vKo59NW9Z/tt87bAacKbtdYO+UEOYKdBZqvn+jG
x81sPToyneDfhWXKr5qMqamblI0Q3ZMeWwIS+PWD0U5q/TAv4yM5BWSppQxt3DDpMasn6URNxvt5
rlfydrbVgj64X228YPzKJ2x+sDseEnY5rrJnzMXRSRP7lBgLO3ercG9cHR0EhN7WLg/8NuRU59M/
H2SrJzLqTT4qjAuZAJvDCtcISAqJqQeye++qq29BFqEOY0fx9A+yhgjYPda+4BTEvDfP4kfhT3IO
pCqH3O8DsrFJJZJxMMahNL7jZPr5gJSN3nIe1rZogixaR4c0Iqc+dAgHhmJPFv2iJSoYxaDoSeuH
VfsI81H3kArV78tvGPFvw2pcUo02uCYE6e7BqeA/9n0ApKvNL4y/bGd+ZRd+eSC4edi23yTz7m9L
LodIYn01PEOPt4E+uHPdh3wvz6D8EF329e25c0XaRmBjfVV9KEFLOW63eDQwMmRmb+TstWYFS9o4
4+p+xjbZqM1eNcVnXF76wiPl5b5JDqM7c4GODX/6PTAIcA1PCiZpEr0OphHAZL6hLXMff/SJjA9i
f/pvspg/ZxqlnsPTCKbs8vsm26R+fLWuG1DsgAEie0xMYD8BbBKHlW1DL1XbyUH/IEal8fNjbHWr
9EnxCoxGHm55Hu3HBgr9DqcW8EPop854APg4QRURg+/qAsQ3fZ7PF81nCmBjTnyufCBoDWK8HlcP
7XjN7Sz3SujmLzZtmRDmAMsnnvbi6oS49XMmsu1zJKfAKkF2EG0OCFjdZHlzJhVyTHokn2+pmLms
o72+nG1ugbwqA3naYyBku+PdGxdTtHP5CptIK9p79ScdsFeS/rZuT6G8zLdKDzM7O8wZLoYLv762
+/TIl17ybfEOMUxY4FJjIObUA5IDaaYAsU5yKr+UnZA5UOlDx/rkaxbzOQDJggOgD1+aAmo6Oii7
iyp7A3O8yErrcaIp0/wrbG0LC8cnk9urWXju6DjpfE2Z98fbFwhc0bk1f1Na4jvcvbYbfEwwyCDo
p7+DAgCx59yjo6YpxAEZth2YfCRe911ud8URiCzb3750Cvt4im0GNWO4R6ycx4nJlvJGhzixCCTv
Dpfr63XB1DHfW/hGtJAPOP+Ol0luiml6tBIgnUprhIPMIfKt6DVaAhCKBNG6lbp9qLaorg0y3zL7
SlZXdAKmJoqMPvmQQiycqkX3Xipw7uQCVDa5I5Xiq4rfEBSbnuMOOgTbMkV28vGQWNV3JS+ybiFN
Fu/rooOcoOfN9kZ85kwvjfPIu85DEHDKfof6AYCNcCIzMz+KnPAF1zYHNuPeW/E7j/LxifnQPNrS
YIK0uZhxIHWYxvymY1IvNmAABQF1z+n5scvf4nPfm/my/mZkr8QcOcR02VGvC6V1tCO+xdGKZv9b
jq32BVxeYCgcE3DyBuaw2h5+Gt/VbGegoSh9gXKttUNTs8EocQHN1pUjuTeXOCFvojkGh8JjNfll
NqAL+CtZpMLYA6FoprTqgrkDfKFxwRoQ4g5P7auJ06VNerM79nZzFp7UgP3KTheEjJfuY0Vmi0VG
q5uf+C6zOSBGOPwLjKKtcLIXKNfQeCc+OSZrForDLxoXQgXjGpzFXIQyX48nSTLxaA4ZH+Gs7Uk5
zg53ItJi+9r4SeeJ6+pAderJbDRO5ELk8is3Fj77Gg2MW77gBx6yY6zzUycFmI1cF1rndaPFA84D
dUeTrH5HO+xXP6vSqYgXJjg58wdmRT5TMw66wpHfYs3mWL8z1Ejden/KPiC9zzB06ne3qTbKcmZP
mnxI4yUeQVhjXm3pzojQdSmY89f8TQ9yumC7PGatabgQLBn8hkJEF7Qrb/5TfiOMCOjhMEetnQYk
rBVT6C6GUbPapOhc3nxlQb2YLxijpMd3SVVuybaXVqlDpXwc3kiAtXOvQIRNNWDFg7ko7XIFoWhP
bs6Rq12ij+YA8uPEX/AjtxUMvFUgp+IuTvFDdx/jrpMkmNFxYtMNE4qk+8oP2rKyZi+TevfywM3J
Mi7VRls2lVs8POLHOuRfl9Kd2dqB1TCFjjUHAr8wZ9mp1nVnLMrj/enKCD82e2vtlLApHMj5hJjB
Ewf42Il9aTN5vWhzjKveSWcs1sO6wpWE/7cXTzVGsuqTCoTLcw/tGfX0hgTfAFGC08lm/HXdkmLn
IMJYJNs4mO4C32D3l2Q7bNLAQPcFxNFwKiqH23t3av0iaL7m/j0IN5pDpLVmhbpZHnHtwqmG7vz2
Pifk+auVHIJL4swzmCiB7yFm4YAcs9EI0LPuyzbgDo9nDIVwm0EmhobmA98e8tW96Kz7jHiy6dGp
PpH1tmyX2aVeVyd1V6/7hXxqTjfVI/Bs1i/4ZvHlutUWqVO+ozIj17Ii2g5a/B7k62qdbgy8672C
j9Bek2Md3LcwoLMXuAJAnmqtLIWGyFkc7qz7U8cBHtp83kURgER9abbER6iM0SL4zC9jIHmrTON9
tpstUvZXUK0vYucg8LULb1bCTszpR5oDZmG9Q0gy+gWousc7C5flOrzhUArtKH5UQXksGBebDubb
tl4bsyXE274rV6OwHNu/2CmLvzVtUzko6XPpX5+Xf4CO/9ShQprJ0qNM4+Nk1kpmJLbCjd962Vph
h5jWwrT//N1RxNCnXvuXcnv6YCbTsRVWpmyjH3WoqJRpkQHVH2p7dpQHV6f6hwOkFOaB0+rmrClj
0+/54+1qkw69Fvb3M4nNrzSXxun2ppsUe0+DG/sacdMPh1HYnj16Ksfont4YTStvlvE6uASmzByG
8pg+7HyYORvT4ucYSrGIHRAb9SNfgYA8nGjJto8l5re+ayHnqNckKqaWk++cEhhsBAKr2erPrZOd
tUDdqs/SvvL17fhwE0oVqkWO0dC5IipAb4jY4rl7uMb8whehB/K7Q5xvUy9STC9r//7NJd+uMJAK
/tEMQ2MpscGmA/0GXh1HmZyV5+5Z80S/dR5edJA82U82FEacg7OV9mAKnkllc76Aig3f4qfoXD/Q
dNoxk7v++My9olR/a9A2oKEot3Vpwk5QwuOgiQ0nUY3U+ajLl0bAwLkL327rrmQ1KxVllTX6zO0z
kx5Ut5cGHAteOGg3xLE/s+4LB+yQbsW58S/5rZ0xNIXT4E4i+ft+Zj6+C+ygzOxAfi2lTv0kvKk0
5MRcbPqzELn8ocDUlYosWeC0lxwIuDiSRmYVjYNb5gDgcmVs3DSCx5QkRScG93DrbDJvZt1U08OJ
+z3R7Fb8AT9IKPkn+gu18yhA7/sCRUC9odvkn/evIWfByD8f/TKodtAZkWZTT2fUAgnOBZZcr5PS
gWeh6C128TOFjrpo10R9KmgDIQXWyXIa8/3Gj+9VdZuVgmzULT6v1CrcsASnZhIAt1BLjia7hmGH
OaC1JZzST2Fd01Fpb9f9De1o58sL7QWbHu/hSCccSKmF3+Mdd+ur8bWpMb6gwTpXktVu5MV7s5qm
KVpvEntYNFXTEFAJAQD9J5vDUZzcdzwaACebZI+o/oJJdIoF1zugaQ4zc8eSHHR8WS0YKCP+Vwmm
/DckmUHFx/ENa8AjHnj6RCviGdArfCYxlw4VtxmjmMC+ipnKm1VSHueIBanj2zfQqfd2MPMPCu+B
b6/c5LXYJsM6/4gcw6bMhqIsqf2gj0qvIQJPXQFQvMP6XOb5M35nd8mNOWsxNuD+1pbAicOPwoP6
gRhiq3ULXTxh1ThMYg726TL8GtmKwkNVXarWvadewRy+7tatG2Oyp9fL4r4ELZ5lJgI+wy87h0CJ
4VLfPKre2SZ8oiiNK7wJ7Bk0/ScUS6ebDVB+dbtUS5IvS7E3H9VrV1vUvAnSE0KTtSDsg/lbCJHf
M0xLYHK0ylbUkUzvb1PDCiPcgfpjpy4JcBYKsjBMiRh3FKlUGoIMGL2keCn6kzALonqdZ36uucAw
yYtI0QQTtJp9p7BrG47pfDRlcXuVzUq3lNCUT7ed+p0v8orw5JAfWFEicvjMrfkXlROSuS9N8251
UOVOBrFddPaDelFDEjd3KnktoOVsfEE49mhG2UJ5Z6plRm16hxQ6VLyjKj6yVhZ6yXU1IkXBZ0GH
GrGQB4bg8ERLY1YdLyFp0kN+noZc6i+ceSmgI3WlqOeZtL71z/J4kvjRoDHronRArh+YTw4IspD7
OJkdbZGvbrqvBlcQJ3cMaA8JA6WBUW+QP4f4yz2sjIsbppNTJrer0ubhXyf2+KVw0mD2VKwJ3N00
UCqhlR2rvfJOkC8U/jKJTRKI1glIXLlkzt4sn0r7ejRgkJAfBkVAwqY996nTzZpaaYa6/Jt1tuLh
Yv4WuYZLMtZi+uvKesPaCbKG0NmYxHRtXweSCx1Iz4J6PbPRnGpm7rSEAAnsZIBO0mZ/KjZ0kDaK
g35RPnGBbuGJL2gXL/GCsDhH90+Dlxw52fl+gPudBNQ5W113EiVj7BDNHlBU2ZFNiRv0l1mA+aRg
Si6RCUAaZruFxshBQ5fx6/w8aePx8jtRAG4A8LA6wF5IO8R79aVeh5foiMnQWlo0Ht+EC2V4CQ+U
KxSKusr9uZH4HjtTXZF6R9khwBNecTnbwT9h+sQtGtfccHfcgtJ4lXWrPYw7wwtVYk2dnNntUoR2
WaJdocPwyvfqNGu3qNKfBl4tfma814gIstOVPv3jrbBEk6gV/jWelIkH6XCl3N0Cra7U7fm27Zeq
DXJy3aYnXh+w09mTtJntQCutSX+l+uGBONSZr9p/Rtr+QdJ+FhpYJlFqEJ0gEhX4K+ClI+SR+moW
HVOAyci+cdCrLqnXs/w1ZH/LaUmadRWCTi9v6lEVDg/S7O49lh8LUWVnYp+JhiAntwb762JVLGuH
uPf5SSe1PT4o2wegB6+K3OHazxeQJDflJwKwLCihoHxe+kD0ADRlj8VAMO3VHsWgKJZ8X/Ow9bkl
bLHGJsApJoI3fHuQUj6gHTHHt26foGCWXPoGJFPzntwgtHmrvFx16Et7AqMaiGwnrDFQTXYNVaRs
5n1QcGAULRsxfB/iM5LhMYXlxJuRBez9+ebKv6GJ08SjjDkglkUiNkMTzPmf8rGSb3HUZ0p8bIPh
IyscDr/yoLv9WqZy/tKMVaLaFQqBJ8jK13ijB5jaItH5KhDgT/3tlT3gUJ/pG63HtJbA0EKrXPz5
KiXpd7T118v8QfwUZS4IjaLHR0lZ9spz3h8VY9Mh7M2PBXzcwP8AQofWq/CtVWKrXjV+s82Wg7pq
CDhH7VV8EIGUPouUGdC+qKRvB8YBWCZN4mJYVE1uLSD15mx/vbLJKEtatIaNkKZD4u2XA+TxB3Ka
RsOekRuNdUKMQ0PhKMsISxTCAQKGNyb9c+nOKUewhfYZLrwM8rJNbBUyMEHQxsdgfeq2rBfh7qB5
r0NHF55EoowKq+XhK+sYnAPtpbzR+aE55kRgULqZTmJIxhfRow+fuDKaabe7YTdCKnT58PLixk96
KbHtZRyDpgYyhoEJNVuPi/ueUDIDaxoSfTbUuuKkkaVYhLA1YFt17/p4qUP33gPi0eAl4+mBPsZY
R7rZ3025cdJoV157C+tTFfNNtsj5Ql6RJH9RmtaJ9tkXBUC9IHG9it2IGY0b9BUrHWGFL2/yJer9
AYNBN2oB/BbZDBWu05XnzL+vkFApqKhyWwbkIdF79DN8fXDd7Dn6zFAkyNYVeLIz9PgyXszBFNxN
eYhVQ+zV8+e7PBkXStd984Vn9UCbXGrrPpQshqAx/kHMFH2nkotbPgbv3gghrgJU1PFXTX8Sga5N
LWuEgmHYx2ypaDKqVTZ+CMvy2AtcCDV6s63zd8j0cgCRoOoo5e0Yn+9BpgZ/XuK4Bv7sp368iT+2
uV6tH/K1HuNjSWMOAlsKBJaFll53Vl4YZl1QUcSjGWXf8Gm15qt37jqiF6LQmJF8IBum78DNSjci
t0qQzCGY1ajj22GfQ4QZiWxKMQSezvATqeIJ8Q9OrwHhsFUNt2aViDcraxZ1RJxWeMqYlivmuzG0
YwGCwcwwj3YfLh5H+ggvf+0ZO3Bxc+9DHFkmJRwUUY8NzH1bfNVUmyUBOmHrRuNKbghw88jULlsX
W69Q9iQ1SFTkuItCp1lJtvpO5jzLdjk1Jadt9omvVeSKxerBaMvdg75rq6daWMfivkyXgrwxhiBM
NzMm6il2rBAdt9e58vP1UMNbkXIOvtK5MwfVMkhdNg9Q3QGcKue71Ws7Wg79bveIKh62QkHbO8wp
EULgIEJRVxpQRO5zS8lWlNRtcTtF25aoiZy7ex0PNQsDRao5u70+rpQQWAOfDW0vpss6/uzSj6pF
XdMAddDaVTFC28ezgeI5Pv9ltfxO/k/7IZw7eWEYxv1M1AFc1YprK8SQMrFiNaCJycIgpmXmkCJB
6RbiO874AxqKKugJT+8c+fPPl/Aj1HTiOn+9hB8EWJ6oQ2WUXEKerK5Xmxw9et6K4YTSZFAQyMNq
7ouc2B079Pvd8DDbGeq8MxjuDHTougOMcpmx+MtV/QaH/LiqH1LZUDBSwmvE+Hh36Je1zM/q3V0J
UG1ZIyHDutMxXA+AF/TS2QDCaZAHzfrzHFiyp00rHWzqOC4EUHpRXMXpRpH+dol/e3bTkfyfI1e7
pfo9qblxffk5vzuo/uh/LkRPffWF2wjvHcGCFkNMibGIqXc/8NNOP6LggWyPV0ywRSWgFVF8JXbF
ZKMaX3++hervJQFEMJO5BKMpyHzEH7dwlihtqLUKEh8XJYxY26ywiHcKmzgBgaRAZBgToU7tFJts
nRPkhDKmWtQvSPpawFfu6RKV2UcIsP08nLUnNGyQGCHvEMossHd0egj9wU6J+KLvMaJlVX/GNeg+
KRtwI3YOb9Gg9aIDWSOVAlX8K40qTavzl6Lyh3rmh5lFImCL1t9FWhPgqftKARfCy/AVHAkmLVkQ
A5T6DBXy1ft796Ifp7Au/rJzGG652YMbPoBD9/BlFXTjmT897mY2NcWckHJnwgjWfv96/0JvS8XK
TCqQRbeVF6RgnYcnIcMxjWHcxMTSCtMuu7quUu2k3j2dVxlk4m43R87SO/DLi5pvW2AUdTGvvUjf
QcGoJQkNAJwX2XClCC9FM/3unweHLmnu5POVSJN1jXd1flaji8Roc32HVYyZ7IiXqX4UQq+LnvXi
+zYsjflWqRfNuMgZVZCFfQ/7Ub+mGxHWPvVuD1/jdJAvEpc4NwlcUWnZTvEecLqsnall2RiH4UWq
rT8vwt9hzR/P58fuMs/jZq5feT69BWB2pdNDfD0yXzjk3CyTmQB6lpRjyhIWf7Nw+Ovi+PEGJN2s
KGeJnB1HfBixqOGWMAU5QFtCu9Fi2fVlUkAARr1f/XpCBFIHQgP4PcTTz/7zrfhhnfW/opL/SO5+
7Bed3DVZgU/esWE4CeyMHCHNJAC9V5geRfiKzAFnyf7hCiLilunEs/WeIR6gVAJwzD9fzf+/O/zn
an40DEqrllFRIjuDkRByu6xdNnxUAbMPcMHZs4LnpBVvga2WsJxGsoP3rC/CLqbrhmiBCHmpFvfU
Fuf2TPFm1LsiA8vUvPfnMp7GIQldhIbZA81PbAX1D8HDZk/3Q8bo4CmVQ9Zvq+CLbxX0+eJf1p2h
/Db2xsIzSGZH24j2XJB/lGF6Ish1e2P3S0uMB5lhXqEkeLQTAerYugLH3wTh66N7wyaGfmPOFCdo
zDElAzqDgzqLzSRMR5aQvEn1RzIpo5GAq25V4WGDUte6s6c+SwwY5Gb+BCjnRUx1U67iwck87H0R
IT18StNN44a4PZdeEgVE8rLuNpVfrBhmcRB4F1NPI96ZOl+LlV3fSJkj3uJq3jaDT4ouibWTtdf7
vbUz4sU7i2zH99HPt/MlqUjzpXiJ9sauWrZrhptd3Drf+021nZhqdM697AlvYnooqyV717pFCZKu
hp5MKXNwGYXCWFsiKAA1Mi1CSpn/eO1WCcqF1orXMz9cVrAf13dlg60q+ebA7/vkxBRIwXhVaYsL
KPPHCe1AaUWnLKjUVbGTF4kXvowX/SLNrfTDCOIX7a17Qi3P/H0/mOSPrMfLvVxVu34Np321IM69
+XtzRIjen5Jgmkq/R9aMIdinbGHoywSxOLc1ktYzyR6hZ7nr9D2oJqa/mYQOLfnrwKC3U5WStmqK
y/seJh+19g6LzfF9CkC9ZZ7+LpzAiYNJuCevIpjUFy2YwHP0bd1zybx05s+OBSek5uY79BfZW3W1
8B24n2nPSqSrrj1bNfZ6bgLowWKvBGsKt6MG0UyuizcHi1EBC7iRTfadPJEzMTrlod1MBubt4bbp
b9ajcPqNuhyXD2eS3LEDIOWIGvf+1sMIiLv8ZS6vmHeYKCBx7k0wPprb4XFEkZNf3bh+quZ+AZ1d
ERae+QJM1u1x5W1lRtOZgjYH2i3/+kbCiVEuNRXAYoH3gXBCTAHK9FTs0IMviQSXeJZZAEIsx2bx
iTo2sRQLYpA53hMcucOFAjGbw+JmQ4kTXB2iDKEbZBp8KfjyofXQVMDCIA8Wl9xWpnoWyZk+G74G
8Ujm3L+GC+KfvfKiv2rI+GYYXpgTZS7rloZhYONKmEToK+YGGcRqUCKlrr7pVnBH6oet7JsPbMVS
Ss+PGdwvk8NrMC31qbHjnfK2riClOogZP3lD4YYtSAbxBIQnLU6nCdVsIlvgAtGm72cEoZvRQqMe
pEtei2eI9ieAanxtcaPVngkZsdgUipPyP6SdaW+jXJr3PxESq4G3ZvOaxM5aeYOSVMWYHbPz6edH
Rs9TKRKFnhmpu9Wq+1aBOedc51r+yzb7Fbk+ehMdlavqFO+IVAS7rtswF6Y3j5P2SlgT03KGwtSX
dr0KI689uzhgD3tYyGl+jFd0VrsOupBgl9tFcuhX8qM5lnY29qTEdYvmIWjv83X1h25m8paWfxR8
AgOIjgyCq2cAAKA8NNr52CvFm6RcN5qbpp4g7Mq1umU4DU5rpExGZLk3agLOcpn1KxIckgP/BSpc
LC8F5k8llI9VXNrlS1NcV+1T+iuAjbJvH3AJosLwmCvscQdrgbiDN7rye69ZQyAJ4fI7TMmsPCrs
9hguPONGWzUMPS7MiTg0zOtlV8k33bAjVzyZaCUvTwf+7PTctk6NtjwpDxxlbLciZ5S4IKk8Rzaa
rsu2/dWUt0p43RAbovzlwsHICaf8XfYZ0QFu4ne2mHCFiADmTsvhcEYGAacSGMV74dl3hX3T4sty
Q38nOR2NDpQ9WBHA22fZPsNUkDfcPPohu/P1V7/kZZjBWc3VhSL2hhbDCRxuItzLQAMGBgwMg6Cx
iiXwd8b8uX97HlKnvgDkvMUm0q0k6PrLhgoHx3tduNGZgzxpR8lj2v9IA8E3l0BBYpiWIVUm0FdO
EmAO4wmftgVlr/GqJQ55WdH0EJs8Ib8aYuRgkPDZ4xJP2nUxnMWY9S3r1yCytRjrpY+Fv46zR5gC
2Q2TF5nZ3k0Ge98eMk8cCrsv99VBeKdWBTA44mhGNQEhJxyRSdS7RmO0J7zo7+YBBwowEWCQzNXi
rTRW5pXiAaRgqLvkWcYdYK1jf6P+NhngXOeO6Y0mrq1kIbENNsyB/6JSdgoeyb/driJmgTvfR6IK
KuCmcYivbnqvtaNhd3Ib3Bsw317jDWMUHZWOYSt2xip9QLf4Rql3PDSyJU6FZNHjDUpaGczBqImw
vMODfsFfsqetGj/nwap+vTCfvMW9MFtBSyNRtsuVHOcO6ATGDuGJ3YS46TgI8K/SBS4DNO22Tcd1
YF3OK9gZpMyQRyoEtd7O0OsbWuHYqPOn9U15K3P8Dh0tXTrzL+e37PpswOm2T9Kxi7cMAPpXpfcG
YBqaBzijKBw1twGJqEhmDFtALc2CIpMVa3kh1WtNW6qdn/MyfS5vmYC3i1Mg1XFXkzBfkJSg1WP1
71xDCXLZXE74uCLk0q01aTxs+pXxS4y8Ym/YNRins0eXYxRqybfhNaPjyM7+eGc6Iq0tOQltd/5v
/CpeQ4+qVLdEHn4XbtFAuWtvYTtEONDBarMBrxh02hlfHMprhVCElsPpFkWDCvQTUqd80KNxoSPx
n5j+ql/QCJO0bYJG6E5SldUlP/9CSwnBo/fkhWCmHhjMxwwoHOLim2zRRf+QbwGEiSaK+qt/812E
xcnpI8tfteYY24unS2u3tup2G9GlPfkHeYg1kHUL6A6pbWTH+znDjQ+QxrQa/ZR0fiSln1oCeXKJ
At+sIpT2yRtZMErI85HRNHhxGlWxx/S9uU4YXwI6Mdx8Fe3k1Gpekb5pQy8JPfnauD3/PiHLDm7l
GWqSFno4HzJ4WOgbLg8INk7kZgg4v+IH9vPW+5YOgfSXrMiyrJNRT0oCTauboBAKWCCO4Q0wXlKL
0Xx9wA9xGFGlpgy+oP0DXfkSWRJDpWdGKxa7DtFZC8YTwyga7+IN/EOCSLiKWxvIFexAQCXQ16hJ
R3G7k7jUf9GNZ5A31r5ktowTV1yem8sfGu+whOCf+5ddK1pn0jnIIY8//040/L5pGnz+oZMpRFSI
ZiZgPnd7hl+y1tDlT69AYUfv/E9nty/6q5FZDbr59NGL5QAUCT0jDNw2H0lscbLqo8okoF6CkcWz
NTlyndIKA9ZEnclio/3D/WpmNn0UoUJIA4glkXFZ/hm0+5ZPsY3flMfiHtgoMmB28FA5Z0YQ9HLZ
sp0zShdDa9DXPSpgvVXaTD+v4mN0R+s2ucqpIYaV4FRLLK1exKfCPt0ZT+MWj0DZ2eZNdgMsU3bS
+po7hk+sZFbYM+PI5GXz0L0EXA3EkHQvtu5Q25mJb4LDrJUJkMHsdqAn7Rb8FYwkkf2CidYAcROX
yvrnVViMu+nrWfm72yYF2gVB43jo8+hWv11sSF+CmHnKslQxqFuK4Hlo3K2ChSM+6C5p8GrUVCoO
DY1nQtUGef/2z/l5pOZEB//X5ZXkQkXQwhJ/+b99nAAs6VD4G/iVEdUoYMHmvXqQLsuooWWF3aW8
E7e5sMLRsu53ILtwTQMeK/zyj4a12IPw8e05qtr3xwtN49G7AyW9aT+uEDVBrfssYkSn1UuBOc3D
eZQIdQuqxxjDQzsuKEvEh+ZX9KDSiXoY7kivwlssSdkVhasfhANM2YHyEGWK9Ib5ShI/S0h0Mf58
W8AZHvaN7mZPPXwp8KyL7ek26DZUCAbMJfCKgVsySsrBLRWlBWDQ9FcSUiAQHX7/vLjfEsqMT791
0uuQilRtfXBlt4t9uoMB63FLvQ3W4CTMw+cUbb8/z5+eNglcgaEXp0XK05geXOz0xgTwMiKxt6iI
IWuiH7DZ/Mhj5McL/YgFCdW8K9A3s83R4eXv+k6iSkkeiW8jb3FxB2rx2BVxMAAYraxMfQkyd3Pm
Mq5tbTNy6hDByx7D9QetDaz8TPtDGTtb/x4uZq+KJMItQdLxi9laKcR5X7WiBGzaAoxWM+nsAVR7
GpPq/jmjvxk0t2r8ECKZQfIavp254p8ZQZ6ZtUgkw0AUCEXSnjwLuQdxV9GligeihIx96GjLimGl
T1RsZvIf6WsC8O+bT3ZOqAVaeyokCSWKeI15hFy6YTMq2nm6o1A7IwIHEidrXehTM19t8fVe+PfZ
k30UyUKh5VUv3ZbndeHDBQ53ysic1kg2zBUDtBJjFNkbwWxObrpAs7Ma6ZqaZr5wAr9yorHUW4vE
1bGj4k7s0zu53Ze0viBiuIiYZ80euFG5AyJvwCUmQQ7WvbG7kJcW8mN9fj7X+5LedPzUnzY1NqpL
NDXI8bkScm5h3UAHBtJLEQFgoHqVjoW4CzpAwjPH9/tFUFV8BUyMkKZjKT6/cTolBR/CoeCmE9CP
Y2h/oCOg2iLYnGxxXXWrkkySfH1OC1sa1/jr7v37+HGdPqVRiQByoulaaWwaO3oG9GKZbbpVj7IZ
UH0Gm5QCgGlmll/+OnMal//vY8dD9fmxQSjqZyyJbiubNvldcUQMKvMuoNYeo3uUES3T664qsJDP
ujc4NJ9GjyTr9IoehbAii4nv1auZhZh7pclpaGK1yEqNL6HdxndgGMvl4oUkg8GsiQwoI0JpRI4V
eOqStQMvmPkk6vcn4u8nmZwI45SWvqxlEly8HCMX9hwuRNxHGswxh88jksc1VKA2FjaMTUBTC1R1
tgRNGXgfakMdKEFs2CQanVjtlDjMbmXVwbdoBDXr7G4v8rcL/aCadw0ImmSdadyO+7rw5gad0td5
3b/LO4nPqTn0AoN5lreSvYWnu7QlA7fp7eJkA/TCRbXcyeZS0keRwthV3RANO5TnZpZ07mxN8p6z
IKp57bOkgbmk10qnhp6Rb4MMqUMHjMvVSCWhQE0ZAAx21/5fnz8pMNMiiqXkwi43QHTUHt3N9qrw
6HV6Rr0MfavQV8ZSewg3F+LPr5kfP7efJ+WdGoS90Ki5xLw7Y/PakXPmBTqzxhqeGlbwhn0nbwPG
Hf7ZRdCLCntOKeibOcw/++CjAv90zC9V5p/rM/tAx6qDUQvwLTQijnK4oqezqw9jsZYx8+hZEXsw
PgYxI7Nj5lN8LfR5DU6WbmiyOKor/xttol71Q6UPOdqYedZXdNBXiNg42bU+k2l/H04/PWmy8fUu
XWRZEEi3HSLIzN5SL/2FjSeT3/PiqF9cTu1/Yhs6bqQvUfzTYycbvRmiQu0MX7wFf29j5OkNLXNS
5TFqDnijmV5zPAO/TE+/TzqQJ/os7tw3/iYx/PcbT/a6VJ+NRrucxogOROWyjpCIYOiQn7i6KU17
wFpoy3LJdg8jglTSd9VpDRyQ/kK02AzC289r/v3W+/RJJtt/kSVYnSmCSKJ6WuF1Btw3eR0FaEBs
XeKnujlUgPst2msqbbPAqSNEBVfjDg0Wq5/f5ZsB4D/fZnoMlHrQmjYk2dEX913lQV9AwLnWXRUQ
8YWChPqDMUyESM0Z6T9XD7zFH1V2ze4dA6wk9vCNkon02Yr5IAI6/p16F+3CeOOrb8Jz8Joz3zsh
7pzZIUU20nrL7iqOPdX3RKA1h+S3Cp8LLZZ02YQY36uPBp4rpw2dJYaESeH9/Gtl5efNqE9I5WKi
FJ1fjl/e3Igj/zhL7RSWaJytRNSz0eoUVlrt4kZV9+5AN4PuFhzK+goNsDK0qEnbWajY3DtN0pzY
PIG9KYgAkc75SJxWu0LusbBHtBMaq9UWs7Y5xMQ3Vei/yz6+1Ofol/mSb7Z8iCLalLS4VYMOTAxH
JVolD029qc8HOYOAAwlYu0roWyTdSKdtbk7aTUXj0FHeIc7l6xZ0958KDdp3qXeCxJZQG5K9kFkk
qnZO+Qvzcn5V74g2OhJevSncuHc6JMTLDUZc/MJbMpbK6yX+StXNFmu6F3OL/n2INWQJYtM4A578
Vnxi8fuRiEAhrE677ZhOwULgnK8uqzMjvvpJidZmtFLbLZMpljx8ptNWz5w049skCorV/3uNSRIn
paES+Rc+uVaNlPECqKQFgRvBch6JwCHYQMfoQdygizXKjIF6LHUaEpqrXih+IKlX5J7qWDJIsuMD
02vfQ8ro5HDWXUIa/R3JEhTvwuGFVmFXoxFVT/uW6vcMeg/l5RXUjtIeYEUw3LqCAj5ecqNJSHux
8cKkx22cvCh7TmqnkvdGvGN60mnLTnd1YPC3oz8M/n/r8npoEcI/mCPaUjhetMd4AC9rWDOndbz7
vl4df7/Y9G6MlaGjXSLe1hoTddxGFxB7pDuGzQOiaDBcUgSeafH61wtY+DatEUQgD+hTbaEM0sfv
QOrPucsvvs1dPi3j5Brtu0JoLhUvJW7qF+NPQSGHE3bzzkQcWGZ+YzS7Ml5BbAleh8ZTTYu5zOn+
tAbKazJxQeDbQvQVz1NcPt8YQ2kiaFsY46vu5XQX7ROHMbLBpNnUfvNrHruV8Rux0kG500u3y94X
FaxeqCcyxwZYJWYGvQ5LTbRGGj56qdWf4sKQBeob6mv05+9m1mTuME2u8zgrIl3OOExjUTYgyiKu
GYZf/DWjQYatVuOc4nvWIes4TBkT2BXY6sb++S2+wRON4evvzpjc6OklikiaeAugWyZO093voXJS
xt8E72O1dB5rCnbI3CshdWce/e2mNBaiJMriQv4iZ9jGYXIufR7dd05Q5GBDNiduBifxsItlPqWN
fF574Uau0e3mUhlp7umTywInjz7WB54eJVDNwAaAHFIoYGDWW4WNxqxoYuCk0HC20RX6+acrXyVZ
+OqffvokkCan+hyKAQ+vILz1Ke4GiMa5Aa0R1UWjgigfX/k3DVxww5EDXMAuQAfh8Su7BdjwAF+N
Jf85ibRebaWz0FwVyy2047mIr44J1JfA8elFJ6FWi0BL5+Mmrbmwgfox00amKFA4W0itedlVUK5P
2TY/eT10zGbJ4DtF36hrIN/3b30IuwefWp88tYztDtl4+PP1Thk2xelKFBBDdlLAE13sZPEuGMDJ
am4rBpbxNhInoPwA+zGZa6L5E1d2kq5TKMtiDyUwvUua3z+vyvdn4dOPnUTJS1PKjGz4sYjyhuuO
hNGK7eRPxBWzrvTD2JjqbVp4qwBt67lwKM/tiUk4LDStYFuMG7J3omidMWxzyoV7hrm8GJWPwPsD
vEchoDjEOhbEMLxiHMfux3livphRMPuaWRso6CimrBhjd/2La0yXqvlZyQr5CHK5tQBGooExznBq
tJGXPZSCkjrTZNlo4jC7RhcEYWTlhB63C9tr7sB89PL/2YeT15mc1pKXSaMhkY+VjQPpTektoIeq
N6MutrxV1CtkBeb2/tf+xvhM1dRUfHoW+MhOArTZC3p7OgfyMVzHN8aL8uiDn9ki89FJHzXO2Hz3
0Zq4B2LC0Nu0g9nm7ZfjN3mFSXRugirws/EVVDjFIVKs8BYx52jWTC4Zwwx7cn8VNpyPkhOgG3U5
ujnOXBHql0g5vgQW67S9aYDL6iRYqWflbAZCDe+NBMbNXpDascQ/BCEMZ/d0qZBNQYZFRok2Amu2
VkpbJvtWb6nDJI6qUSOmyiyvD2+KdqN4IdCLM4wvV0seTWMbBuuzLUuOcpa2BQLV8YuWHhfJigrz
TTyCep47aN+v66ffM4lp6nlITrnZSsfGzdcg0zLDUuG+gstA1NvVYQSPXKSBdgoaG+CQoiWAofXc
Z1XG8/xlS396jUm0yWv+ZVkbJLYXrcAqXytYK6VXAG8uSE9gzMPUdvEYgPTp+G+Kr5dFY4uZrxVi
pgSkCMZn5BjRjW+bFt7aDbRFvD2Ga4HqQUFun6b+uwy4R/ePdTnnW/q1AJzsikm4qmVRDE2lkY8o
wapOVXuiVd1J/ZUk73SV7MGSX7BuYTpEy8lENqbH2fxyGNp7MD6ZgjZJOVMWfA3fkzeanNdYF/xY
EFjXyib7B+Uw2PJ9McopqRQCDggjVFgFzwd/8hqjQbecuT7mFnRyWNVzr1ykcycdNQkoNgBAyD/W
yXDGdQNVFabO4BjbfqX/Uv+HNsJgoSe/fdIIaYpUPsXYbx3hTQCVQGsSHNb6jChsd4DdXdq+REFm
bOHnpSiILTEg8TDmmM3pZr6BNia9n6rhhRGU2LGyK0pH6B6lwBuVo0LQMgLyCA817wAvcnEVOL6l
VHOSHzOBSpv0JPI0K4zO+DjYKCzUBZk8nl6bxIq3PvcUuHTaAKOlyczCjwHjh5OsTS6nOgzi4TQG
FPnQPDFoLo9IVClHfQ/qzn+qb0bE1+ztNEbdnx46icplJvXCMP5Y3HDAoGXLaFVaBmxwS6HxbNWo
xsw1PvVxB395pinqur4gf5WNScjSuqAKi45ddqktHSxz9ChEO9A0GHNdC1BU9F0BubS6NsGgSosN
MQtuk7JH4uy9pytNAnUTbkBHIirmg320F4Et0i7n+vTQlFsi6hFANvQwfHOYU70BrA4O9W9UEcfa
Ptxh/oXLAfEaBrzhDigJ0mUcYRWhJW6qy14Dp3QHKce8xoaAwk5zACwCuJMtBYge8QfoPJX648/L
/3WmM569T19lEgm1kzE0ZchXSZ8Gwp4IGt3fohgwvllskbAcgP9TTzjZsw7BBbOQCNsQVwK/vEMG
4VK5MTV/sG9cxFHTuzRfZi94qwQjUjF+KXHke4eKOL66cPfzq3+ciJ8WdBIyAy3TizJXpKO4URAp
BLWMTBEaiDEoFwBr9hklpPAqxVesxZC401ag6ZNmJ2QtjE83i1CMvtwS6qhNOkd6CZhRIRbT2Kp8
jDDvKx8MCODjTG3JUnaAsBBdGBnS4pMsHtNRFQns1fsgbSNtBVmH8cAcSuT7zNEcrRQ1c6HgtP1v
RFISoCNJqkpHE5bb9QiDGRVAgJaj4+9UiBPMXuxfEvmP/fD3iZNwoCmdlMjneLwZ+9aOuMZR9qTO
E19GGhjMUwEVEVVAlJVD2+5Dqk60zYqn0t/jEROvcRbQT7dIoQLKMZvVIryThqfutElANyX7ed7d
l0bE5H0nkWT0QmjqtJd4X/Se8b0Kdwaafziik+XLrhS4iJhCzKbydJEgH+dot9AEZq7Pjxn41734
97NN0rL+ZObnRGcvoqObr3vkA4alhn+Y15QLJGlBGR97vHGWDHVgl0fbYgBDrxDoO3T2CLD6Rgqv
k+iqkhyTps8eC4oKgNLaWAJpRaGK2Yj+GzWMwAIUTzteuj3fIiByutimhwIZfVMCRZ4RsNo7+Jci
diqwHnE+EVCKYG64lO4joEUIsR/VdIbl/HVUPlmDSWStLmnnn06swTi8go0BGSbq7MvvGEOJhwVQ
f8Q/Aq9z8wpGvJ04gDRRMuddPS3eKEBMBEcZ7gij3s8RQvk+5P9dlUlwU3NVqYuIVWkBkskeokMu
PgwfDc9QsMTTBiNAP3KUR2CyyZNyoTxc1yYCjQ7g8bHrr502BRZEhGa4WGAdApThPkCxiGLV+hJZ
upMrtB5U4p/f/Ls0XxdFVcOdVdINfDP+Pfi1lIVZ5cvSUd2HYHXexNwDYlx82EYgqgk5zLm8m8ic
y3Z9Wasu+HDSEufnt/guTf7nLSZJIeoM4uXS8hand2MvoM69NsNfjH0qzLA8ARfKe+ApD/rC7c6r
hWAZXBtUcRYlN+xWQK32z+8jfbOe/7zPJFFUxLIRlIqqo8Iw+CYhyl9OsM8S1Je2J2gYXlluajtA
zKHC5dBOcyQV8FhYyPdzW+trw8NQPr/KYpIrsmQXse75NOkoWi5aF2Rs5FWDRs3TYJ/0KwntrF/x
e7aGMdsn90VpN88axhC28mvmo3yTOP7zJpM7Qg18SRKBGRIBaw1iBurST2aH1AA2I5mjZgfTSziE
mRuCmdbTjhHDz2/wVeTA0HDoxVRuIWkymnGTzWrmXS3ViqIdOwqVZCtrW2x1FeOenqx+Wcv5jQ+8
MEa7WPbUZichQxrDlQF3me8qbD6K6CG/eJmxI4ZgurTROh8z0a0Myh1gmSCvtdgLzUcVbKt53fZX
RQhO+vpUe1V11OVfWuqZqXeFbFL0hFhjghh4tlJ8rAuVdqMV0hGXKaryCy4Y5xnpem367SVOKD0W
RccWHLifPrl9Tvqw8LssV6nGEV5WLfVeL0bxge73QuMXL6m+YxdFOuuywEjCQtygT72+uRdRYiQD
xLhMW1/yDZSGKIarvKLQSXVbSH5nl3WDQk25M097IVqRWsUYSNp5ty5pmZhoLlyjpkikV+5Q8aAB
KziQnKTQxg+qP7ugztTX2Rp1evymv3ZyycV9F5p1nKnH6N2IPfgIVM0+TqvozqFd5qGiSrs0vUaT
lZQ1s9utPFckfQEETl9hctUsynN7gvuiHrMKDbgEZ6fnYRhsMwcsWyGWlT2Uws2g/jGUQ5SsLuzH
YJXlR1TErRhjUwlPlEoj0Tv3lgQ6qdP0VYW3SJG8ntoV+vV/FqrdahaQPMDBEqJX4cKCw/XfmTpm
zc29vzUPAji/jOHcNfivEgRBYosQMEnOFvsaQXw8JvPRSknrNw30AgRoPKPaxvFb3G9E6Fln7RoL
toS5Z4R4MfwSx/evIwEHNKbt+mumr6LS6Y3rSNw2gVuAhGocEzZWdEPbRIkdQbq7pFu5u0pVT8IU
NrwKszX6ynDLFbx+zqsTerqirb8GrmqnDyZtK2nTDNfnYauRrw93SvxQcPBqFGaa03sV1VbVooKH
qKPcvP0cHKTZJZtcwp0yBJfgzK6p6AmPePfBDQFFYlGD4R7VjbHpFtf4BUslBssbX94mHdZ4ByF+
EpXbLOJzoItgS7hec82hLsZ0Or8v4D2Eu1xFpHffn1a06aoMv55tTneTblK0Kfx9dtkHyKDB3odx
jES5uFoMa9XEGca5vGlo//UbFkRQHnucFZGVqjwFUdIWIxarxwkGUEyzV5AL42QOqxYdN9tUVwXO
WQImM96Z9MzAexBLOq863xi1KxbeCWLa4AjKYRSLctot+PHcEsMVJqU6JF90dFD7V1cVViJp7EWB
p0LkxLYGcWM40KcdYgoCYGUQBjZ/nCNq6xTZqoU+rXiFuGRUAji0hzMxd7OOgepz/jo9V5MQrtML
69qAcxXvxklJvyfAUulp+2xtrFB5nbs/Z3fFJLUwM8Wo5PNH5IxvoD1HTkFXVv4tI5xZecUawaWb
jIEFoLubmR0591snWYQYhGYkZ2xIatYnkYVCExyNp3dtE2HueZ97xcw18QVzxddV8FIxZdkwEXX9
8Eb71FiSBFNgXJqqR/8PJmWdLSwvt4EbM7SlFEGbIV4lbp65M7/zm3D9z1MnpVxUSEUbgb0/1sgV
6qsm3Gn6GlhP68Q3Oewo/KoEXEl1EcgBwnjNHgDUTB6rj/tmsq/+eYfJBZl1Qyih4aQe1efR7/49
S8eH3yick8dz7KQtzOGRaQw9ZkD7PS82peGYxWOP2r6AmUfukprTAZV/L8BkGR4MGCM+9roHgJ72
WOxK3XOO4Ya00XPLj3GaQujOL1ZECfm2SRAhWRrob+yTNdLR25HbSwGIdI7udOmLkaz7ZF0lR6my
OKFwqOjhGwoAoE0RjuinQvSwh7uk1vlVCl8TdW/Wa6OET7NO+ldJfgzPMxBfZe57Ta7YIcnaIZMS
7jfU9PNDll51br0KkFuA041F70rjZvBvVBReraD2JBcxATBswovwbNwG4vpcbUDgnM9HA7I2JGmP
SYd10pGhvc5fqIG3c2217w7yPys8uZH9djFofiSrx95qgKsg7vwKNh6mryFu66fBOv8Cr40vln/0
5/REviD6pudqcrWc2joCwBSrR0QEhcLGilV6Ehg9hK6AJ9gygoZfbCs8A7B3Q76JFmpiw1s/LYW5
keNHm/SnjT4JoIViamGtcNhYH9plFsaBLXVIDOveC1C50HBeGV1Yh1EDEr0IR8K9zMn1FZ2yl8HW
VhgjjKZ4WL1L8UEhe9KsJrYFEVNa22i3OV7U91xxHyQR1bfSe73DSgcerV2gUTmKq0PbTK3et8LQ
mYkkY0T86cdNgnUfy3ki6aF6VMjBmRuOA1UBPizySjATNKt9C45Ih4Yurb5QQU0wfW5Xpr+eeY1v
Avc/W20SuPM2UlItidQjfo5npNt3udtspWfEY/Tn8NhAsFePM48cY+QPv1yalHnB0IfnRc4OG5MX
JJJwdkLpBB7pKGMvzfzAj2HkT0+blHJKpupVn/I0CqmKPuRmIa4zxTNLCB+eukB1q2uuxG4vnw8p
nD4fWVvAHpaIBsQSh3dKJ9SxgHIhqcm0X7YbZKDfFWukj/aeCRyMSRaSlYprbqDJL540S/qTY74U
SHN3z7Qt998nk1vPMHR0p6Z+NloZS0OUBJzMdbOrvcSrXbQwEXWfnV98HzH//5OmyFW/M8v0XAnK
8aTbKiT8X8gssy9D25evGh/ggXnAzAEeKSoMcMBFxDD+d8fj7ytMlk3IF5J6iXkFckKgJkhZVzeR
s8ArnvEiSvu0/4jmXnQz2nGif6OioqvalIf/q8369z3GzfwpzQizpJak5DTGIHz7ZGdYmVbtNg8n
4Ch4M1kzj5v78pO7XYwy87zQ+dnBevQQYrAO71VTKKPesjWCX0wLMrt7weAM8NfPz/4+IP39pZNr
sm1CMw8jthe590ipc1o3WM2z+D42z9cD+fc5k8tN0zqtXlx8hd4K852or61G5j4t3y7Gq1BLOH9n
4z9QItqCqKrLvgbh5fWCLWjSvKqGbXTW2dxh4m5WV2bzWwyeoxMIWyTqBOpHNUBN8xzuLgxUQqQ2
x8hZYvD9fD6BNh5+D+1d0q8SgEfyaC6EaAf6nVjzGH/6F+UtAxq9eBaPBvYdi+e8OJwfT/K9FGwW
+WqBEChNVZi0v1Phqg887DiNeiuYuyi9i4MNxYiYzbSBv9A8J2f+w1vg8/Y7F/JZUdkPI2OqfcEh
etP/+tgK8JHmCogvGJ/p0yYX7iJP6qiS2ewN5Aw8kiwdyRe2vAA/tkYQI9gbt62NoBjMwPipQ5t6
LvR84XhOX2FyLfpCuTgxuGd3+A6+vyKYGkTMkIPXAjdBFBikV261LjYjbkES8io/ym/pu7JBheAe
r4/sNahmzsVH2/GnDTu5IlXhIheJwcFA2K238E3gqwzGKqrcE5aueFyl4kNYr1CjO2Fk8Yytbr4s
NOuC05jkoZg30pz20W33HP1aPKEE4nSkJfh7ugpidciAIEdkMda8jRGQy5zs5nzjX3dOve7vBCyJ
Iby7IUIhG1CPiDJssDi8GaUzaNDM4ajndpsxuZnFXOkMPWD9gZFhPlWCch6depCmHPGeM/eZPGaS
k++6kKjdFHGhK/piep/VweWiJ4kmHz4Ugc7+ratkoKQtvqWabzvf85NNdQsJ0g2zbXPa67D1+8Cp
EKwapx8VJP9VjEIP4aK5+zkWfhE3Yxt+frfpDRjGkhiVgiofOrDASbk7l7sy3MTa8awy+MLxIEDH
gAuIyKKusnZVdJ7GSNZ30myjkQvnTmDX7UoEGmmLha2d10p4u8h+JaaHYIyIyBug5cRKn+mpJsUq
PtAPGFDFm7lPvqt9/vkdk2vUV4W2LURZPojp1oht+bJM3mmDUqtq+Eu2jo9qxkgUHDGjC5t+9hGH
ZSzNl0hAh+5SCt0cSB38aer5s6V7XEHdvm/dS4y8ujxTqX0Zek2/+uSyjWI0iZMTO2JEQOd8R8PD
AqXWP9AzYNJrR194FXPnlW6lDwkGZMhUpR7Kx1q81gukb5bp5QEvNy9wmrmM/ct4Yvp2k7sZv89a
rFJFPlz4+/GNw//bqtEeqfSNhlEOwsqMZu0A7Vy33Ul4269yfdSnP93Owve/SQX/WdbJXV3XXXcW
gGQc1OfLDiAPAsbGrrxHUhT1sSNP9Qq3xocLgRoEpaql9IevNNeB+SaP/+clJhd5GwADVBXOyBgt
ctXKWZdRMyPBDeWaoc1MHP6iozt+f1nRRiVfQzMZD/ybivmVdK5kQZQPir5mXHtagYuPcjd5Nv4A
ROgQPKIu10biMLbpaNJdR6EbPWEgBnMc5aHt3At9V6b/80KTVSj1Mgy6hA9AALOL1JbwLLVj11d5
j+7IQNlCXVqKr8Ze6c/x6QtYffotJt/eTNmIusq3QOCpI1SjnjhamFsGwpYsAaZtSG/RpJ3Vffzu
jvjnR0/6A3WxWNTtZdx63hiuBwut9utupTznXFapJWDnPrPwyne7/fPCT9KSrEwE9SR2BGP4oy6k
B90a0FfMnrkbfom1db7vQivEpx2x2Mw5oap4U+8rSkqBcd1V+1vQt32E1iu6mqZdLA4/r8WHf9P0
Hvv8epOU5SwpdV5qhXyQbk/Hutk96yw/5h0vMsZwvy74/oFTYorgSo/+XfhC5VS4gbLXxOtlXRJz
R1mfc7bBFSSdLV/GffDTu01yF1PXh0xtB2IW81SgUlS4aA29jmJwdORtqljj0VzPtSi/a85+3iQf
ieantLWI5ED2W1ZMfWYygRtQNroCHgfM5kYcf3Q9q2jwTfXyzxMnF504mIHaVs24CKOi1yhC3K0R
wETsH7FEgtJhFIjSUcMF6ovtSfhnbptK4yN++NYfnbVPP1qpWl8NZWk8GcSm61Eqayyhxh7wXJo8
d/4/UAafniVEAubyKs+qWNfBju1yHzLnIE838Ec0/7DT1/7Lzxv9C3JqEnQ+AvSnhzbnoohTiYc2
LnBepRkN3+ElUUth8VBdJa5pi3Ow4tmtNIl0eZYPsZIQb2SoWi5Uteoa9XbrrYPOZRmUccv+cQ6k
8QXhPv2lkyDX+kraFjXhFQ6DdKMe6JwrbwYOQm7rAHhLlvUfEUerUWF1NC4fj9KwhxYni0tsM7wF
yyGMlkbrxZ+ys9TeC65NC/a/v0SWf9ngAPvMWL1YrLt7ssD5Wv7b3PpTTPrItD4tlXYphkAyOA4t
uEymri66hX9iYwkc35eeckwKYqco72PhICEVPUDFgSuZChJkHgS3AJCqS7XxTBn2hjgXML/gsqdf
dxIw5UquUiknzaPTQLc1vzKf0gbFTJLNbe8mN+fAyy//aYdlvJR/OqWTiKjnVdZFQisfwnVylNtj
1O/bfWCPslWqq2b8bsyWZs/rF9jP5Dd/3HGfFiQxeiNven7z6CE5llYZU5Fli6gHWL+qZ2S7yjpa
kkvxYZTg5zwtg6uqdGXQnud1nzk99APTAxswKrmaWKyqeBc24HCWwwBKjQCn4SWMFho8IMLtaM8K
I6zCPuQXCsTN3Wh2u7AHZjehvVDvcF3bjH+AzXH9lBcjsYkZNr2YC0zpqtrXlFibUc8wJWSPYqEb
OQS0r3mMU5HMPaFyquyj4jisxifhBKNFKzhymvGkhRvlso1Aq42sQWP3X6Sd13Lk1rJtvwgR8OYV
rhxN0ZsXBMnuRsEVvP36M0Ddc8WGuBs7jt4UaqlRABZy5cqcOebcjFNlllsAAQJFgQM2+ex2hw6b
JqKVVfuZ6FNvMaQDdJKhCtH31dtWvW6bq7h4SMcWaSFDXuXT2luR54X2h7XwOZX35aVMmqAXZT6f
QPf6zONjbFhJX2kEGYJ/AqiJXPyRp7zpHPzb4+AqA9/2IcYX4fkayQ+OVtSbfKm2cSvFC3Mlx/v2
NPTlG1YWp6FAbbqhy9hEQUwpJ1d1xtcR+2S/vQWFmk6/WCdkOfPYjzZjxWdw0z66r57+4iVlviBs
sft8WNkEVjKK5ci3oZ2y06kmo8AiZQJFrHpEENS/GwHVb4/DttNfUxNeeRhr28CnPdOXVxUVcaAU
Bg8D8GE084rMR85a7nADNQupzlwZXRfyf1cQ+5pVKIvNJ26DJs7kcc7wJb/bpX4395f35+h+ohog
eOXF5EGWCP2bWN+a9EoI6qaf/V/KgL/9jsV+pDcVqUXDQ4/n2IFFBOJrC8stlK09pZDVVOa70szX
pbfIuNGAp6kU67h+Sq6BNcq95EbeJ7yswzsB6q1lYGGDucZqAfAfKs1loFxsDg2nyugcfe5ckDoo
RMOI5KA3EQ8Zg9Z2M1Vl1ml31gWkWsooYKLXSn6rP2KxSfSN3MvmHBhy8WUanlL9Z5rdc5p0CvSI
TqORv78MpSNPVxifuXq+FUC4EqZWvrWVjHJJO52krgyymgMmrelHThNz4oOHlzd2GCSvVv9WdsZP
9uqXT8zo9OHcpDz5+TwPJGHmyc94RFK80Vc8o8Ceee0gq65ddBHkdENOilNfz4lKnbnm9AopvcZB
S9slhJIi9rvuqKgPqXEdqjeQGQzj8oQk64p+0K+pulD5ZbDSHiPh4UQNi9F4DbWRlW5hmFUbfCaS
eC8J21HdpQ44qBNMMdm2fii08toDsGOEgcpx5a3NdYg/7CrL8cihHqTOKkge1U3aeOhwZhQEILcM
qegmRz6LjXa3qm5ee5Dzn395e2nSFYIsEiKaj7l2Kz6A6hco3gIZvMqO6gFx9cry/Ix+f7rRRXQc
SqkpmeOXbwyQKj62qzThk0cLc4bdzMtvmDLLwPEhRqdQigVH4mQP7SWnY/FnyEqGE+rqtGGR7bvC
Lr/+L9KutYeyiJvT1KWwjj8rNHrlnyZ/rs8gBEDIMKflfvCMCafmmiuFzLXdSl3EzzjLyjiJiJ/p
DgMC4UNBiUPf0DVMx9h/Gqmvfkmr11wEzmyYWks7c1D6f8V7G4zufOYlb2TMipb0y9ox6R+eiItY
/QkL+LLmcnUytcZq5ZvsF1P9CFWuMH452dhdpMrDBJDxl4Ye6siAT+hKO1j36ZyblnaJP7GR78/C
C7V7irifHYa2mXxd3Z2jLfDB8yZaoy+vHTuWo4h5KvfWMKcQya8Zl5W2aO9hPETUI0BMkON5lbQ7
iZ64bbdr38pa2Uxb1CdiQc46YQ7lNfJZZy6JwInxRBVM39mL/HDtbteqpcsZxE4IBr1p2MJi+qG3
Z+bKAv2QII3F/GQ+YQgOrEG1tmv9NmbwAeXDVYe0EnO64JqhTCyLHkTrfnXJrGxpn7r3L0uG8m0f
xXMNIYt3loQp8c1fnSblvdt+tC7WhdeaugXsEgybRnYMppw3H6c3vDqA3qNB2sMWRpGRfECu97On
ldC9Ei+0RRAVlXOhZuFnhQMsNiTwEQwjNkb6/egXV2FJgsdk3lqmv1bN+ZTEf3ko5qlLujThsjnU
H4I3xKhonzDTk/CSWre6rQw4jqtZ3koqry2iYx/LYxefuSwORXNBNe5nbPqwTd8lbe4B4Wf4gS+B
xC658pzFtQe9CJBC3sZD284nLwY7O7BxmlXssk3tNSo07+0J+990P6C2iTATm1M+Nb/O9It6jqBs
GFgr9uFBUK9n8nuzDTFa3RlP41uDbQ3w4RG6iD3U2xl/OIfA8dnAV6h0dHOnKs74oqEQPsKr49hU
vVCqcQwvfuujt2a8kNTQjiwKavynHGwnb7yLO9D4hasHV7i2qASLwDU84HaSU7C5YWDeM82912dX
cRw3Xil0gs+Hv7Idw43Q+s38N2LsoLrhibHnNwnbaEZ6xlx3TBD1Zjy7oZxWvbnW9oNPTtmXRWXk
wTQZI7tz7XGoPzMsE/hdMafTpit+yL7AKGbsCe4agnLt0KQtkmfGYUI80ni36qbSPKYBuhCHkdQv
kOleoOOntFEVH2r/NBiHeqL5CKMLoxd7XK0drhSFlwNF57CNJ3H+JXl4OZX3vbgrxwfthC/IYTYN
Yhj+GUCqVPnhmTILQQ+8ewVHZHW9r3xp+iL6B9JJNBSNLDd4qC6CvfWU3QRHCxhpcl/d9tezlOjf
pqGfLOYv71+M0pwRyr/e/8mFxqN69SXCVtwrMreGjOxG/hCvfdkrJ0d9To6/XLWuqTymDVkIY66t
11FuP1RHOPPzzP9seMKXqzwim/gvDuvfSf2+npL1RfRWNEEJO04UN8Ms1N0Oyi02qk21rXDmYnw6
8ogmpejEHCAtH5dgkG0VvYLUN36JFzot7i3un5i+23iC7oQUMqpzxp6tjSmdnV3zrX5lFgwz1KHZ
JaHflldY/Rb30VZ+0C4YbmA+L/PBo4P/FBgczB01dBomp94EkLOoVN9gdjFWB0SEwhxeIbXu5ag7
TLubNjgEYImC+2g17BnxTZ6suyD/CQVKfezuysvkYYxJFtw2uSqZweVr0dwg/pEwH66qMwQmSDbV
dQma3nByvEW21EiqneUXd8oFY7GidN1LO5OjT8amWTnno/wWaTei6XaqcxJ9fR9t+9KvJxwYAAuj
92E+xCtx17WrC+zSvNOdtuWXkEnYz/lT4w6u4tJtSw74eem4RYUoyz/i52BfSzvrmYl7/kNag/hw
tKC8sgsMkQ3huoroD/hZ4WB1YeJc95yLDmgEhfIhBCGGiw6WeYs5q8IU2raTrpKzG53vItOVcXJD
n+CZA8bqu744hN17nwf2+WhQKLSn2sFFQj+qP3rjQY4vRgvbC1KIhvJ8nz4o3XttfhCrC9HRfnYD
Vjf3uHnbgvWcNzdDf9sBzRpPh9Rw0oA9L3sI89S1QKzkQKyu2xBzX9OWxMANgvc0ei6qn6FsoIVE
3zPZhfXM3yve5+VWbA8qE5xBsS2CC/npxE6GweBN/UQui+B9ZQ9diymL05ceGEbECNAc3+vqA/vg
bbKhSPIWJ7sWqdrjbDCxfqRayyv1RdJgjbqeK3PxvvaI6XGw6cUb5agAGvI+3fSU7oipxEz+xJvV
0/bDLJiRh9n3YrbdgLi8llt/K8z4Uq3SF8lEM2pJqlVzt3FDc4aj53Z8mHMn6Die8ga28QBUE7aC
RqdlWz8p2tqr+P7Eb0lz9LFM0Vw8kzwOu04bK7rxlNc3J3IWp3ygTk5VdrZ6Dp5Cf00r8x+6jX9f
c3HTSVqeijQuP5sou/7yr1yxpw0nbrXdylL7Plv7+1qLoyW0PimyKsqg6XNDZSg8APbON7iLzmdL
VPJElM3qDX6/vv++6CKNyMNSKESVctT5A5VPt5knWMn2EDm0PuOQkwcblVPNOtX0P2RO///K1kIG
12Zd27dFw+2O9Ptk6Pw4hH+ObiH3Y0cjYWHsbE19uXrZRZLQWUKvjiCgbsS98AxRCxuWTSjA9TKf
Z7Wx+P4vFAJ/3+yiABcWQhYOEqlJTIUs3MziMBT5EkqSZgKVgE33/NlYL6sV/ZX3ay0yhSpsLDVI
yU+EbQd2lc3ks0V1pKdl2WDNtjEjgUy+r6zl73s+f9/vIkkIE6Vty5Q6GWHzUbBzvF6o4dv95Sxe
inYS/ikZ0UKFdoJahJ7vyvXn7/KfRbO/r78I2+dRrptzQbBianQXbCYGLqI9w3LbwhMuZXIQapbX
7UFbS8zWHvciRvXhLPCe64O9k+LGaktsGMMB9q1Bkw/DvnkcF1b0v17VizhFgeikGQavWUe1A3Fq
j7sqan2fLRGJ8dljjoptCpu+lee8dr+LmGUMURaGJ/q8vQPPbQKYarMz0C35OR/QBg8QL6id/8Yx
e+UFL+JWUNbJ2LecqoPBlvenFm7Kib3wRHMU1J23rqj/D43C/11SkriIV5kqyHqbshWI+wmAkM0+
rNPUx2QAy4xrczdpQDg258kpyTupQ8/gk/vRyUonuMwCN3zGVjB8/teBVFrOaGLVJuV90co3UeAx
yz/rVKBCmYgSHcyUMK24BEa+Xa19aeafN2RJXAQ1ccyMYQp5IvGu1O3yMd6pKRiF7QGZvovrIa52
EqpIN7wVYW+Xl0SByKsOsfvK5MHkxs/WE/P3vkA/2CeZhaJmm79krwDjj9pjd3oZ7mTTxWuO5DoY
2CCmbf2K4acyJ+Kk42dy9jri3DBu9PixezILm/kFTXxn8tIcNszFE1a9akuNXmuZyYXxY0mbiQnW
My1/6zEdLwzzfkpzt8QRiN0nKW0cCUdNslPr/hwhVPDPLS4awq2KK3JYwtUCIZS/NRpnyeItCR4H
baMobyb4Gkl/pXxxJoVtr3RxRB55HEWS9Det/5n1Xok5Qg8ZDoQyBE+l81XxOa2fTOQstN4RRLSa
K4cgEPJbzh75g36ktH8XX1eFK5FjgdeniEtLBu9VngQ2yQpx9CY67eHXd9VmhAGgbZDAVBAWOHGW
XiFDZrYBbdPTy+ijT7EjSe9q/xJoVwPjePwNT9J7mGyk9wCPYSjt+hMa27B5NfRLCbaNEbQ0iDYp
egP9hQc0lnZregLTpvRFoc9UWHbZlrLLSvu2OJz8gHHXH80hyZ3qify8gZ5L1P/IJXeynsLh6WwX
047hLVk8yslFgG01avvaTdMdEOIGt3i32xQbRaX0l2IdPDpT5pubep9ustJrfqraDvLi9alzcQ3a
JupOPGj9zN2njMTkZAW3cvSAKbSvpx9ziSjb3EO49QcXbzvqULP0oiRShIf0wnqu99HVbHeXP0Lr
Y1CVqtibzK48+f3exDuXifdtbnOyxk3FBRcxXU+Wrc3Es0oCCCTu9cvB2IRYSk++eqXHDiy1q8YZ
sLK71Hazt2HsWFs8hZpNjGTsM+xjecxruJJKm3h4vhl5LeFFTrcPU6sdjXVWgsl4RXczPBR7ZoIc
4UVsbB35PUB3QEvg7KqNkrinG8xNvHFWOHmhU9/BpzLQO215DrgGB46VXwgM/fwMnNwrrwVXfkdJ
Hkq2daz24pZ/ENxyi+YIz98md/LEwbR++IkDFAPk/NLcwQ+VTQp4EJYOPkrThrwodJiEMTVcD108
nFGonH72lt/wy/gS42uTubBNlzulaGfXqeXp+W54lbfxaa8G7ljsx0O8d4KAusAneWgeIjtfyrLX
72Rb7lg6iDOVHv1JFCNx2WjhtsneeW76u4BE3QlumeCAIbgzdoqwja4nVuN2pC1/TBN4Op91HUw4
GkclqvzsA3fgSHrN4weIgDstmAz+uRehUdmtiFmu0+V+OAuXdfMmA0CBl5wuOaJwsGK3rakJuPMz
wRxr3AQTU681fwhjXtuY2qWK33Zm950v4h85PyxMneNxown2+XLodxZ0x4vwmj9MOsaHCQraldB5
p8Fp6BLWh5iTNGRzebhIHe1Fig/n/FZARxju1fOunUAWDupVVzxoFMjwxxyKh1N/j1mrtTOZdnxV
JQ9Ix9R5WYqn9nPGCNFwwb+sGZ4VbvmR/Jtc3eH5IHVb0fSb/n7IferdG6jPGFwgDXKGDa7PlJt7
h4WrYe7W3/N3xoWfEPGowrfH2UkQ0ulroF8PwYUaeZlfMQ9GOwkFdmuL5l5ID3FHaWs1cZz3jP+c
uEniIl8V9KSvjYxEpnnmY7ya1VGnx5kmBtTKXyUQ/fnIBWzo9zpaH1VBWiikLzhmttSGfPNn6uOi
Y17rdjCTC1lFm3DNxUP6vnz3dyqxzE6LszioGmcQ9bLBpcWJwU/p3lxFpxVB4HNimvKFA5hqXQuw
cgCSxEWKWqdNluYNqbFxJ2dM1+Cy8D6LmbQ9sEjmzHHKXW29fPucMa8gAzUlRVoSLAWlCrTJ5Pgz
agez8kWAQzgghGBqR7cIL/EKJWeiHamtFg2+PQh8ufLibhNTjMUkITk67Yja++KY76dtsItg/iib
0228Bah+0x7WvBy/b4N+ue4iIT+LkXgeY67b+Tqwg2h79sEtIhisvM4rdwpG7vSadqvnvW+/ny/X
XSTkmOK2pZzM7dfRg9uu471DEUGMNgnEeEc25wCxWnhfe72LZDwRhVCoaooIreEI6B331dx59SVG
eDNMUiykk5v2fS1WfJ+R/32vywqCLORm0s73irCToUEvgANawGJVmdMY2/euh87hT8a+5IwfI5TQ
5cdQ9VLh6Xz2MAefimPKlJsaHiP9IdF2gwr9sVg1Kvs2S/7yKxcFB60chzY48SvFzk13wLOQkWM2
iFs3Z+CN6DavhWOe/JWD2cq6txa5+ZhmUZOceSWNT1q+z2/7jbQN93TxNvp1fYE3rp/d9Ydyu3Ld
laWwrDfIUihHk8qX3kC38yw7PCR709Uu5dQp3nQ/3luusQLN1765V+aUZE3SNG2ecVw84RQDqLLM
B/HGwlFd85VrqJF1YwuH0/3gBvsMCa5xlT30l90FbCX4BBT8SQdPbi9wcqtv0NhD3sQAJfKk7rFi
zgcO2VFhFNKRUa+AamG9zNLPmFZGDd3FraermtSFCV2vglDZku27IT3T5zjchu9/fqTfDev+dnuL
V9lOsAzNkyze6LP7Mr3ZjUxWqHkmUOkf9AcsGsscVkZcRHC5Kl099EizxcrtkVtjFGTYiCfVDldl
GiT+sDr98l2b+bcfuNizS0PM0yQXxZsKZxcg4LaODknYdKKr4w56pO+AvUpeXWWGj+AZ6lp6Pzzj
pOZQ4FQurMyR1Is25Lhwof/sXzXxIyzmpoYOgoUTBIYD8FujmxSLIQzPz44Ftg0e6Zviij9bsqC5
upQw3PtM5YFJ9uiKCUwO4V54RYn60tzXv0RopbIbR17SfMQv7DxIHeWHSH5l703w5KkwSuT8ID8a
BxDSHGgGbFphkV5GnkK7Hofv07VKtcy0OFxrYOELgLkDSyEGKx45XY0nMyPU8w/THkPFTjBKiPxe
uyyTm0o6aMH2vCqe/CbQ//bQF6lLHpdZkhss+nmKc+6X04K/5Fjrk9r6azSR70Rov11tmbHkRSjl
Aq94ajYwTJhxao4RzASmxs+P2DZJEKm0azH7kKo902GGwLTwEZvYrNtN8U3MwD9FqfSCWexBm726
c84CDGkrzHe6wXiRNZyr0xtR3wvtLhU2f/6Cvkt5fvv1iyTgFJ0aqFk8q+BB/lUck738AriselIh
66h+BYrNVzP7zxf9h9EAsq3fLrrIADB1yCTc6cWbAZM88aeYOzr9mbfhesw4lnPuU+zaC7csdHGg
aIb9Vf+S9LZ2m5L2PeG3nhzaB/PFcpQbY59ah6zaV9NeJ0HPVo0+lLXVtEgbTH0Qrd7kCZkPDeq9
FsDfVn0dYlsZ9skT1L+INuDwo32wbjvDnooN5YRC4ohun34ZyDgklwlB0bLVu9lWV91yEhlzdzUU
zpF8cTr47ZkuEg21FxqjSUaR3WWGvaVu4KqF3T1ZWPYgq4Hw6miv2cXg5fRckac4TeyKI8aY3p9f
7uf2+YcfspxcT4OgCTHtEG9kPOdS61KAzhWiKzqxrkbpRUzv8uAOKVjQ3poSLL7bSPTMnhpsyH7M
c0qtjzNqgRkQZmFHl9aHhANf2LitsVXOG2YMzvEvmqhlBEgJJuhVON4V8ktRPHYx6rltVFznwh4f
upYmfMVxeNiACy/7nXLedoAVQbV0d6aO+/p4ZF6+yK8i413BCkC6qEZoXL78wyr9gCrPodt+KgZ+
xQdpz6jDoYTKZaFFFhuvON2YtGZbL29hHj43vafFgP9s2uca24oZwa2VEdfoeLO12yFa+W6/azl+
fd3GYmOPO11swlQR6SJI/tQ4+q/xrb2dGVmdE19ZG3biGCwzJ3TL1e5P3rrc83PQYvmiZVOU8R9X
6DsuTy59rYhFkNB9jaYdI49ktzkmJR/KfaJtrG18L74xyIPY+eSqAqjYLCDVpCRQQ7huPzTxLhT3
mvShTJEdddd8YHbY53Z21nwZXj//ozIEXl5TUTPvRU74YfDLishl84dYejDlq7K9yU4Pcv+kMFxt
nS5l6i8Z5TGr8+UcOIYdtP65e4nVK/kKS3Qv80TZB4lgxpuYavwDkNB7/Ngi1DagECmQsFs1/Dd7
Q7js6h2WISkELiCu6q4EAikcqugRFivWW5V8pwy0ne3TvqVLUzLojMI1smOIf9GdWHgiv9Z0epxR
fhixTQFiYJ2oG8OKvQpxBvRHjHEo6lj3WwEo6ftYbsbANa37liojdbqaCePbQrpGHdCcnrG7slsq
DEOyO6n3mkTPKHiQlBs1PGALHVLGSjF0dMU1C4/vDmrG1xe82BuqCJHcZHbiDdTx3elY3hbXEC2N
DNNAW2Vwa7YxPt+cf1J4Oj38OYp8NwDx27UXW0QwCFWgjyyuxk/ekltwEYje3s/QOKJNsK28+mKE
/ac+UQA9P6y5EHxTheA4rpssbDBBqv6Zd34REYl4boXNMBjHc+jJ+9k3Bb/r4mk8whGEfiTb+lNy
ve5P/s2A6+/XXTzxkzUqXdxyXYBzHswrSH/n9w+U4qDJ+ve104HyDVnm9+stnrIidfm5Kybj2O/D
t/GXkNvRAVnyudj2NB+wjHxUCHW7ADWmGx3UnzlZ5nW9gZGiU7d/oJmQOEhQEqeDP5Ff4KnEgdIS
DmUc26BfTzkTS+LP8kFFijWbGDLjdxhIFJEgaU8yWHFmLZxr6WkaL/LBjl6tW0D54UMQ25No9+Nm
1NxxNluDyTQbQSAd1HFZpCWQkRdIaGxsOO0u6svysmIg6WnawZema5wcOhogRmgP721/meAKwVk3
megC3FdoedQtpDXx/K4RKkwPXvz5OuYcwJQsY5jqNdsNRfLbmWkvH5MHxn44lWavxoHmlh+AIWNb
DU9bfSde4yHyrjz1D/GH4re/5ls0zYshu5yxJhhBXonX1Tt3Uxj7qb5Dma5SqoZnAxa78Mu5CdPY
8sd4Pf+Vh+SBJks5z+uGe4Z79WgT+/UlVAdX3wevuXkVXSl+fxudSbLLPU0MWh0Skw2indycYl9M
juNpb2WXBizjye3gbvCANbcJ/BJTrLlJUV3Xt4DMkltmuDbJZf56duvaVgTC3MwZPp1vsJErNTbB
15zZSpuH0j0p79lNUW/E3ktuaJ5N26h8C/pdAvc3d2ROhoC6fiJ0SpIPnnPJKEV3nJpDT9pdz6DO
11p8tnDZzXezEbhVNnjC4EGxFUbsOJjL2IvSYSi89PTCIjJV+CVPAV0f5GU2LaNsY3jiR6q8YM81
6XQLNEcrL/Sn6sGIP5r4Q3ihDF82B1k4CPkb5Xdde006TkjAFhHBiLdVcmWppa3EjzF6kSq8SzEz
GFLDPjF0LIfIcgouSZMqM2zj9KuMtW3Z+xLoWvGDXFQ09ircSZ32wmECTajaIZ8F9Cl0mxT/afx0
cPpdU3mr5HQnJYyFv3cch0hXp+y9lj1LZFgN/jGM/dhwRaPa0Ntos0vq8JmuzCX+7C6O6EQPuZ2m
jzntEpWGx7OuPFCyT7JLhoS4fNSDemcZ99tcvB0YarV8CvwDNurI9nrMtQ35wL+guh0MF7qXIqO/
qdYINJ+C7N+3/N/jxSIXVs3SzJq6Mo6TNPd8wqvxpoKCI/8KRjv+kUbe2dphLDx/tM214Us86V2C
3m3wGLox3hPVnodQcMI5hZxOnfPpsslc40a7afLHybyTsbwwbO1SquzwmB3zo7k1D+lp1+7Ynlkr
L+fcOXuQnpU7hZb9bQfOyF3ZeP5Zpfn9Fhd5dFwIpa5UhOB2L+6TW8YPEQrUzi1ySZhwbywA/XZt
KGFtv1kOZxuJJshdPe838qO5J7KdUIvCEr2O3+vn7nFe83b3KrW0kqphJZX8hjXw2x0vh5DFcxpV
WjUaR1V3tWCfVI/cNOIxiv5OUdmD8pYYRxBMRAAFnyCEnbDFOGScXgJMSpPkByz2WZwEdMoxmSdx
GTHTlANtkby1JxbDrOwosIQEnP9qpLuk2scFgKRcv1yl2c8b1h8W6Odh7svGjSIxO5s5D3K8SR61
D4IdX2DpQR0Oux0ON9iqUqzIfRV3j4APfm31rF1/Ue/RVIquSV7yLDf1jGcCIKfdDfeIveEEOR84
Gk8OXnPmdBHxZa+8yW8keb+/yUXhQxnk7lzFjXGUruPOLn4ke0IXuvbWIV778mrvYi5t/OlpL0of
mWpYgqZxPWZpil2jsOm8EvaZDO68uPwxtLfw0nkBLn5DK5/p/Bn+6dKLTGkYRjM3T2Quya/WdM6a
B5gX0k0y7Cx1V3TH4Edwhyd95rBplOGxV9ByXWqd163W+L59CIakG5YmWrK1LOuOahOVWsRDqEK3
Di9paESXqgO4bMi3ceuzApXHJMCEHAzT/+0NfLn44o2XjWWcBSUzjsBlOywGzEOFtxAm95xobLnc
njQfz4CQzrF3QqTtrLyFtXtfLAArmRjU7rl3lfY4CGHzbZbQaTSJkTihK4ftZsPFXOVTr1138fYN
sTS0OuS2Zz41zAlGPz2Qd5kzCv5EtnyC4w8Mpj2v1fDnv/gfy+7L856//y/x5SQU1Wlq2AB7J272
pniJt0eJEp1LG2fXOmOMLaVbbTYsMbAZXHve34aXL5df7L8wnnodZOF8+Z4TAi7Reu0bYM+Uqw9p
2kpOKnr6U8aZP1+78zly/enOF/ui2omiIVedcRTZJRCV3IteiWxyW0u+LF+gUBkv/wsB1x9vWBH/
oSwzilNk5bVxVPqnU/5iBNemtE3dqHk95dtROU7kzm5ivYfyFUqu8QeeC8HanX+bEfzvQ+c3LEot
1mTolWwUfOAcy5nbnCnADmWkjrHiiifB9LDlrjfH1i471yW/LLUqlCdLVLh1c7B7acN58Oygbyg3
bbOZ4P0wyaHhbb2Oivk2tH6538Ue1gxiTKqZkgFhH7IRPat4JsjTKh3O8A48TkP1rh/uUDC6Wf10
Dn+oMtwzdbcaXebV/B+XHA9+Edy0rhBE02C1V9PR3Ojyi9ze5rMNnJVvg9yPsJMoSbbvoflL1zDN
xuT+boyuV2Lc2q9YxDjBMoJzGvM4as+Ewl8c6vKYbE3THfudmPsn4bnFJKm9aI8qHSUvr57O/Y2+
2rVcWw6LkBcGbdbnA5EnjLfMtUlH3G5Sfxz2EzAKLzB3uFfGXgeFcW39/zHm8RoWMS+sJeAfsE+O
eeXn6X70UAtycOS0zHmX9hFmRhvFpNao5jsjXp8S/WcBnqzmy3qcX9CXDyHNjNTqjLNxlKV9L102
+P+E27Nmx/Eubi+Qx0mcc72y9Vde/B83Ge57EfG6photKea+BWPTEm2LiQIwQLfxGQyHBjtgKA/z
YHk6rEGXV574ElBvpP1oSBLvWt1k9BS68KA7huVzONZEx8LAlYPfVXn2m/LhPO1DtzO8lXtfWW2f
meaXZ643STw1aj4v+ra5wHkI8eaMUkgtt6MieiHbteiOB0vY/csLL6Je2ZyzRh9bbl3c1OKlnM8Y
WPSdpj82m847p9spxzQIgJ6y2jdceeGf1bkvNy0JZdeOCdcWzbu5XoXtxXSROwqUMIRpO8ZtbSG9
Qs23mkOubHOfXbovV5bVqTwpLY+btELYB3DPqEDp1Ie48hBvZ4IV+rLKaYoLTEnXsoq1+57//MvV
q9wqRSnk0NLPAnn2c0/V57ISjliqR3C1KTMzIruRR3flba8t9PnPv1y5mxqhHtPPZZaIu2p3pmxo
56c9YKNmg0mv10eezLs+JVerR7WVsPJZ/f5ybSvo83lM2DhG8S5I98xrC44sHQza9BDc8ek4pptx
taa+9qwXwWwwazBsPc+6cYtmnzfvoeEjT8Y9ExWfI5yPzXRt5BuQEAnWXmvPe+2zXoQ05dxAvijI
12ea+xhRj5Wemm0GRhUyIHJxtNu+tGp4u7KDLmGcRt8KUVATwNWNOF2byr2Z7CIUPwgx/bajA/eo
jNeijztyQkzT3BIpKRr5Vf+KldX22VP78sazUa+1Ovu8exx36mlrAj7E9dgLdecUO1lDiZhp8LPl
yQVqU1z3Vpb7dy9fEdH6abIsaeIScFSIURePZ5Y7DD5zFwR3qhOHOFpi91OKh6A/DJ7a4LZ7Ye3W
v7W1iy8i6zmJWjHXELQTY6hyO/3rXGZKG0isYOUCm17OK6rXteHIb7pIhvj1phfpJEuuHgKR/Mkc
vEi8FLvW4f1TUU4pcPlDc6zVj0rz4+KQI8HqDlWyCZDsrgW5717+158xfxpfXr4gdFmp6ScKBuiV
Aj/Pf0p+Vd/X075BKXxK7AsMrarsTnHC06tEHXw14Hz38X39BYswG+p4eZjmnE/U+4nuypYaPNVE
Nw/2COYdUXYalMSrh8ZvcAi/v4BFkK1lORrPEwcJ8vkG3KKA6dTkIh4Cx9n+bJ5AilUZaBxaAPP0
pt2VpFN17Kx7mawtwUUmWQapMDVjaBzBPSIMczAObjdlAoqpdHvFif4K9mjM//WzX4Td6RTnYl3P
z17fdeFmcpnSnYrPGeEs2GYKB9jT6FBKX82e5+W9PMR8feuLkJsqjdR2E/dccH7YqMzgA37Q5U8q
kinz1YmSs1YI/ERr/OGiS9JQ1waynoiGfpyYOah2JbpiumLWlVx9NOb7KUSuzrwAcrSzyhh68qoW
V9n4IEfbpj+qhd9WJ7vsFLug0xYZR74cmIco9zEmyo/FVsSDLHdbX9hkZAUK1sEnjOdck2NJ9VDn
r+25cLTTzkofk+ZSC4EqDcykv0jGoTwLXopdjy6f7AgsLCwGesgnvkEJHoK3GntWHv4SeiRpUddM
2mde1XvnI+4lmpuhkLBuJGc8oaoeV+PM2iUXYVYKo+ykF/GcTImOlFwYAeOGgjdwbj29DV5S0b/I
y7uVneW7ZObLKtPmX/UluhnnaGy0hqs2bozDA/g5gD3anD1mG12/xUcKi7I18dhaZFnSik79UCah
zsbejsh3NmKyLYOr+LQRIEBjhWJ6RuzAjYioh+GZ1uxT5NY1Y737Ud3SoPvXz34RYXFj1OpIsuYt
rsA3doO7ZwXzbZPNyftobqWf47bP1o4sK1FtSTHK5DBt6jPP3qze1X2Wbbvsfjok5BFPAKKrmwoO
gowr63/h1rSypWiLgGq2SlRJHXsrpD/muMafbOhUXPGYl/0aa65ctIeXPy+1b6Tlv20nS6xPJMSC
2gwEtPGG3UQEYkKXYx5AFDifSA7dcstLeN707bGt9ZM77ReV8BkYLDlQMy8DnTmyP/+mb9Qiv/+m
RZDtylQqJ9xcjuf6WY6eCuVXqv2MjCvUB+fbJD5CgtBwxn1p+gehYiqyuu7gW3F2P3crq+EbVdRv
P2WJ/BkVQwCkRccMVbFwKSAaTJ3GjQTUTy1elPKOFYmuAHEbI4TPI7/LFB+n9HJSHiTrf0g7rya3
jXVd/yJUIYdbJJLDyRqNNLpBKRk5E4H49ecB9z7LNNbsaZdd5RtbZTUBdH/9hTe8xKh+Qayjr4wh
lR8jCdTeQkuab9LorTG/1Mj6d3Awha229wrQq/jxXzjxRHcceS2G5jxMEkCLmGzfac6h6YLSgBIV
Ao3r6kcYvPK9Vd4sTjCAx/EFn1FwkraKQVlUTHmTkqPVZ6+nwxIMtg8bM0kwIETMKtDRhsajOaA0
HffCdyBafRtD07F0IpWNPXnSQ/bL/F74pR3Ibz1cdXbz8rlHBTbbCXkponU3mWkbW8pQOrQ5ewgY
FP/0eWUALGAPu+UwB05FoxXrPyhvwhcuiB/m+tOuro2lLYpoXltck4dgD0uvQ160ANzqHPQHcoM8
jP1O2GgR3JFbCZdEkYyTlFCIreBFgAzcj8pzh470iQaq4+dfBPtK9JibMDmeTplsnMmAI+dxOiG3
c+y0QFtxSJ4ZhZw2qT7WDjRhhjaB6Fa6VHUfJGPmNvcs89Iskml92lXv7fYsI3MEt2wFG8U4ySOg
PjBIB9+g7XX4luBpkAaDe0m3Hwj9ML/EQQzWg7g+FJ7Sh/X5GHtFehOH+Q+AKkP2HBcPw/RqxAhH
AKKR/sZQQPTJNhG2b8Z2mTJ6Y3UEHZAR50oJMWkjMOE/okE+75NAuD3fjUqK6iiK4hiavu3ADv2s
9VXF9uyBEeiYAFfdXY+0PEZLBFFp36kP0/QlNX5idJOUsFdpQsdhIkqn3y9h//wd237sKYnMxsrJ
cyLwthhB4NILVQnDpcRvT35SHfGm1P+QIUBcxo69sE/2boi4+gGbEVSm1mUvKbb52F4Co0Lf31/I
bH7/Jy7CQpZoEBIXhV/h3dzyavFNRmtHttk3Z/bvOnQEX9d/W8U7O9hr7E5Y3DvBaRU97CYOd0Vz
avoVw9F2qEJW0W6V+qJUA6uLVRi6ZZDmABCmwnCoyqKlN6FYTfFftCdQBeb5kNQPmQ4bc1QJx35k
1K417nqvwNsJNF/3pYNb1LU3LTCXu3xX/YFz7+QOqC3LsLOTvHGHOML66ttcfk2Lnzaa3excaTcV
P+zsmM5vshbWcxChJ9nh0pSdPp3HuxFGXnG/NAc0EVrYibE34uECmSZedRjOVuA4L3Xxs4tCtbk9
5zvkqRPga8ahjA+14S+Je/6dQdx4c3AoJcWghZUjL8v0zmoQlNR2BnRqN09uzmhYwnZ9bG0Q1fnP
cbzPzfsUD9ljatB6NvgfR5P/MQ2lYfalrnMd7Fbb+S0f/UgP+Sa36ZMENJvKvfxW4Yx66r3+rv3c
LUAbPRW01C57aJ/sGAEj49NqEbM+w872pS9R6ym1a0qB2bmV4zoxKDe/eDT2CNy9rgy0fK8d4xvl
ODVhcvKig16Fxp2xK2/tW7vAcuVW60Lpm8XA+Va6q1WX99wuYTI+I5YmG7d57M/ocRbBadnZp+MZ
dzQ00h39kxq9JfGh1c0Hk+afk/6ap32fvtWn48gcy2m+F7yVrIUsBgI0T6EPSPp+kfOXNL6t0tQt
9dNNrMwBwpXwnZATBAotVeZtVfJyE/JdmOHdku/jSfJmhoGjxojel0Gr02VEZncSzYkE8fEi63p1
fU96l8RLS64py7ucbLu44WNXvqqG+moBVhckS4cWGVKVm/Xc7BFBFrKI32vualfRYdNdcvoTzqcG
0cH+3H5XfNQAoQjqvEPIO1XYWP6UYE1z3jsvHRBXeh1M0LyPI8Y7Nhrk3Fe/YXO/t2OKnpGlmY85
ksIYgsD1AhDSQF3CEm4MmybAFAKh9vqoQS1OfgP+Um9XzUvjDSAj76QFFYqsVnEj1LR/t+149dM2
l7/SJpM8LnyittzlBpwUDO3BjPrD4HN7/uxh7uNvDGTECZqZhkQjEsR8v167+gWbm1sep4WhFjEt
sQ6L4s/nEJ1rWA/jr37XUSo+meUnq/DiPRTChTm+C0YuRVSgPU7LI9MfegkYjr6aOEpOB7sRRXvB
7bIdDpz6sW0KjW83echDor29Mw8It6suTpGwV0TZ2LtQy6u9sh0CVLY8DbJK7lmqL7r2pnsy2rgQ
kKjHdMQw9d+t+tpIAYajVPC7Mn35eK++C/G/Xn9zmw512qhzTi6qn/d6trfiHdI+tXcegwF2pP05
X4f5aHj0SiBY+d0s+M+NoG7uVU21y/m09oGb9BaJY3x6yoACByADUpOYt3j9KoACxUXYhhOtvLlW
WTMrDYXRQyIROO+VcFAOlhqM2HpaT5N1AFCC+VN0u0jPwuxl3d7/lX1fPfV65V/HyKLS7NEgm5D2
uHfZ/oy+gC89K0fbX8ldy2uGzsJ9gmaM+uX8Rbi84PxffLKullfOkmbGOo8OTFy7nQHzR+itBbPb
pIdVvFAxQzSdfBtWrS/43oJk5hIYrpYucgQnopSUfaSSLmOkqinsNffnKVDUG0QlzhRb9KSsULDu
u6XC1RvfhLz87PR5WZnrI0s/Ta/5FAfIOn1b0AyxfmNJ+/zxepci9aMvvAlwlalYTsdrfpRvIBhk
5S1o+II1/VjdpYDFzlZN++J3mewb1XPMHcZo+G0rGKv5k/mlQQkZLPBbd5QrcugQoSwMrL7H6PL/
4iXhO3y2XKilEdPJxC/zzwritM6+Km7JlGxmF4H1mbNb0sm2OEynoHW+VVYI6Xp+S+XnpITIPSN1
lAA6hgg2HSSpc4udSPT6HSLvX+7ALYRcMpO2tdYsPbs1b5wTj7Hawb6s0IEFYv4f2fSM6pAoev83
6/Svq24Kky5LGztSWFXdNQf45is/ZoT5Yq4euCLY5yU2f/Clt+ju2WzLUTeJYDKcgvhulZ5V7lJI
pN1BC8/3FKRvCQ4P0uMoPcrpbVZ8MvBxmNxunSgKz5cgql06gVfnq7abRIlKus0rCNVE3D2/8IeM
OTBd+IMz+o0N21/UPRG+hU00nc71Ems2XTJVD5vsW2LzhSUieP5ZHZ917QiX377N2h1siloPLFy9
G6QQqvZ1Hn7IyXEeH8y/EW0EeeCFJn/1Ngp90RU74ld1hYevAjLUOWbIsB895NlsMnDad5o3YDmx
6iRRqcLnnjxRM02U7Vyo51c/Q0rNqotqfQ0+9ff/IZ1h0/WpmkI4ZufpJVELd7ICO75B/q5wk31W
QEWIfWkIJguvn0MNmRLoz4KN7OHjQCVqI1y8sq9+Wwxc2rJiDsvJR44FtzxUQDBrbm67H2fN1d3x
D8WTGL42NxCPHF/7JVhfEJi1TWBupjSX7OFyIZy6J9M7r0yz1EN/xKwfVjctKMyiD/KOtcRfI8Qm
Op/K+KQaA6NI5JyQC/Et+MnM4ObywPWLIgnCsgv9BFB0otgkyCy35lVK1J+ceuRxs0NXesNu+SIh
eH8q0DUofZhbomD4jhLEXx51C++IO9wbTzF7r4UIY7hQzBmyy/FhsoPCvKvnJ0pzKIdUjbq/KDsF
+Reqb3pWDgPV1B/qx5zMT/VPKcmY9juKXeUXLCskBzqkB+4aZM/aVc7s421hCU6uvslIl35oK3OB
/4NK5yF7Sw7Sr4mIZsHc1BCGQ25QiXcMrEkQvRNuOXDM4XHttNdKv2kC4xjVO+20Rz3Cn8PSXif6
n8Fv+Su/67W/jT04CWboFDcQ2qwbGfoQ7o25G/nVvkq8+GllrKs/T6jzZcg81F9hyVF+67+z5Nh/
M7+33sVHqqFAt/AJ/WInQf8Ay6zzmCM7w5N1OgsS5XdUZf76HTeJci1F9Bxx6nksbun6mM79OTC/
E8dmr/oB9BsZpdEt/jD5dMNjGcZoUMJ+pW9rsLPin4XY2FeQRF48zK4Ch1Y70lIlbKyKy719XYXJ
UuMLzUffqFK3PpQKfUe12qPvL3ZpeZf0d1WxXPhjV6tXeS7Vzvo60BAiphsYrT+M+/QQU2K3u/Jb
9muErI/GCr2HsEKnb3L5+kjUjas9rj55A/lH7TZv8m84jyj7D77yx/Idq3oLMmAOs7nfGcrNCU3K
vYVDWTt6TeFKO9KV31Vfu/kP9PgKTNncUfNMDINQClAEh+Adv9q/fvP1E1w9pN7VTa5MPOTJl2zw
IcPzGJPh+WuVkD3P8N+Rce9cXGvX5ieKh5juQd5cR7uy67wV3kzDLxFhzwURW980NvIukXCq4Wiu
WtGIBfVeTvN1tXUmhsWIDIqSGvXdoIkUmkLT3bSNLQY2OZ0TuZUImn3AOF9RO9dkYDrm32ZfLr/o
U1DvaPnrxyRFGSgsqp+xDXzmj7R7Oi+E1ZT6sXA/DlDvT3evftMm4YmcVG/ygbSvh8g3+z26bWAo
cfJa9L0TULXjNz99B7hnoQA77IGUqFip0FasBDf45Yb8rwT06pdsikljmg01VxkEFEB5si8jw/Zs
gYnaF+4IirKte1dvX+/0pod8PXtdnXkjlg1QvQ/ImVc3FZ2wsIufDOmTbSUeZrUOstCahQ9E4Fho
yZPHndsXGXXf+UvcPCyBDgccfvo/xMNdPcpmw9v4DDWzCTRGsfD2+NIUVDA+0z+z8mhEdAMW05l8
MeiylodycJtd235JE0X0cd/Noq9+x2aLz+qiJT0Y/0ctxdY2SPdQ1smlD8ix4P0LkGAVrAZJ4n+8
qd7Hrlytu0mGVKeoWxleAbfeiAfjbSc/Mm1CePHujHs7SlxYBKchOr6tYQfcdiZCsfcXu6JM8Are
jz1XP2WTIkl92U56RgGrf5O95mW4UUJaYafDGbkuWPAwpws/+8M+wMiP78zHASWrIujuOoygfhRQ
2xvBD3o/Z/vzB217cnHqzLZaAFIe1dtop/aurB1rnCPvVfXXbHuyn4fN+cbQ7wsvyu4EH+bdkvJq
8U1J2ej6KcodCglMdLow6m+hAXDo49BBucGH9gWURLmZV4WfsdpVygHYIk4o3BBC6pcq+jSXcHl1
LchWNWRYBJiP/Q2ZWCY/Zo9qoB1V9ZjZbgNuEWHQzro5kZfVQPfX1vt8cmMVZRY0FY+tenTQHZ+n
V+VkhuYYKJZ7+hKNeyAN7Z2pQ810gc3MP1b1C+M+QT1HP2gIgEWvcFjnyEezWkZAoE/2ChmGbAdK
9nBOoHUeGjS50b047/CZQf+tecif1v2BLsYDUmy5FprtZ+u0+ql19o0MznTwe91tPp2/U6M/Drth
cZ1j8wmrswfEIA1zN90NnxFKiOHq2+6M8gKgvUcTygPSep+/DMNex5DM2jHYQjwvf7G+GWfo4p7l
qQ/W51zBhtpjch22B37r3XAYvzXZ7xixhxzbnb1WIxrswtvA9sZWVgFhwBTNN3yYzOKlKh5TnBbO
PJEWmHsLuS/bRW63obuCosGuRQit4G09IN5cS55cHxi06OVTqgWqE3YTCaG5MjTcanrJeXkQNUxv
zRKMu8lGqdwHUarAHWnddLgfMWO9/EfmOs5brD/Ip8e29zTNXZQQYYfK9MzFP/1GGNCgQrmLUjfp
3dPzjCn9p+xbkQfZb/0eNx31bkX2oMwM5QlGd+4iJklBh67jq4okypdVi+z3+YcyHZBaVn63Dcbu
/ZHLVLpFsoJhdpmBPXfryi1tt8CsSdu36x9/fJzeLzqvjtMmmR06066mhBl6E90MAUkkI02s7lYH
RtO351Axj6cc+MeKRAVzIG64CwL8xc/n6gi11txogwO0qJnRYZJPtwpjeiT5lMzLCvyZnB36g6ue
tKgeE4X4rYpPodXjyagI8Yjwowum7uTyppLvwf6v+mgUGSp7OTS6nyauvV5RBNpwq/4d7831Dvsg
bdg2gc/WUC5lH1/mdNZ0rIYbg+LIxwTsMqebGw8uG57zyzqna2bmdJGIeOKIPsPmni0XacwlfBoe
zc/daZciANm748N4/pWfvmkGQzmULWA6uvZjt192cQJiNMxM13iKa/f8dgrOBNkOdWy26+Aqd+pt
/hMzCZuC+vl8WDuL9mcMsdOwrA6d5iIErwTtj+lH/ckhilsPiMrfTxO7a03MymOHDW3WcpOs/8p/
vFXP3vGTdhNTWX3HBu0pfiQXQLQsXf9Q7tw/Sjoijd/c/sLtnFoAINhKvP0bidG7bfOrA7NJDLh9
FkdDaRtMJdM6Oll7it7VB3MBc+Ot/YoKVXlX2ChZb/mPNskmC8gGw27OBZl3pB/1Gz4PABur9hug
lccz1N86GL7aaEUqn+M2IKT0P4RzGsFP2PaQKyku5FEC8T2YOBM8ZP1h8S00SEG2rDvVCaDXl91B
HnaTRMMoP619m/UT/buYpW1SgDQvxkGvmdF1vhIWml/0+26FYqRBihi3hbqEDUMG2j8tVprq//o9
qH8tBs1qoXfUXmaSM9qNrNw8xESH8GTvMWyhfQW+wdcLJB4w63Uw7xS9AcEm1DZRu4ucXmtMgL3n
7pbAnTVvWAfmQa2Gse7LNrYab0vgpGxGJ94L4bTr3/7BVrzYLl+F7G4y5IaZlflYMA85xHhVriMS
v+tCRiNswDwULWkJQuS2fVymhZxXEimnCUmlfuj6QzbuNELRHOpDOFCaIERel7iAFDeR5ZuoFyNA
FYepykDlps73zWGgiTqrz1EcnqKHpN9rYaYFOnASC7wWAm6vkvQQWy5l9HkFOVr3o6fbn9PRq2Zf
rZ4i6U1rP/dkLEXY1Tuk9gr16W2Kd5on0bdwQv7pzE/LAh0zpjoOG+XQQ9yhSaTu+vjZOd1i3le2
d2f7YLdPSEnWbNDGw3NBdLO9P0T+M0Ztu9yzYp3ULL4AKDFzXinxxpoXV+ht8YGwjvo780RBYr5t
X2dWpbeOc6Eual8vAAvZHX4uHoYcu0nUlXx/nnX1iJswPKXW0ErrasvymLb32bCPzjdqfFNbr3Ap
yGftQ4euSfKHNN9Yomna+4iSq9U3wbjsl27QSsN8bNTXTn5Vh1BOvxifUKGIFrAaO51ShPLQCWZv
Mp6lFFRR0NafZXOf1L+ACFl0i4IlaDVf3Rfe+fT4cYR8n+Dz5+/b9rYB4ecwcriknHPnairV6vlR
Pu9RVsVyeLzwmnBusyWacMdUOpQSOgVH01edu1Z+1NXfdn03SNgbjI+t6SOMN8pfUut4WnmB6ucC
6in6bHBWbuLuqzXh6QGRALfKbjUhQWvaU5qnCAVebdc2N4t5b/ZPPf54991ubcu4uYRNxm09/uow
ZddFBeL/sTNM00BvRzZte3s71Imk9hrfZokDPB2xg3Dzm8QOT9zQM0d59U2bxPS9d9vk6p/Lbi6F
UxOZNAnXDVnfTdQIGJkwUPYxnXd7vCF29otifFWqR66FJTBiUmnhmXj/VvjzJ2xvBZStiwWdX3oW
UDin4ETfNzgNj+NqoaZ5Pe4/GJ4gGCcWzX//Svhz6TW9vLoSomFINOXE0+PSp+/GW8QpYy/d9QUt
XNl3XsV95/+jC/HnkptmW9TNWSGNCsggw0Vu3ptSiCbsWYZkXu24me1nUMMJr6LekHCHbXpj7Yo6
NipOV9Td6tIX7CLC+BuYvvO+qh+dnUk+sDMyMQtDtMW2Obrc9bJl8ZJhIHB0AxmNNFKvMr8/7WdP
6sIlv1mpCN18aHZQq5zjx2FF+Mo3QTev9WhJCh58QOVjNRRW3GxFySNz6VXlmnN7YBv/RpEo2tmb
eLsk+ul/yMknvzRwPBuQmlj7FdaZtunxbGDnxCiKeWXYiFhsoq/tbNzrJKuNK3mgOmPUFTiYcwOD
i+bdBIzUk3YREnchvOjI8T5+2ZbgmZ1NHJOnMU3VSMZOgQFsH5aM3zpo+Yuvdr+j+W7KfivFQ9W/
mRZdmfJ1Vr60XrbKPj4U0TpocwbceGh1AHWciyflXN3Sljo3z02zrxlq+9LZP8/oj5k/B4AspusU
TF40OFg2UpzwH3CW6321ZD/R4UzzNzDVM8OOeS+Z/JQzKvC4QSJlOf/Wi7up2euNL2Fp1V+QWvxN
XH6nV9T2XHyjflR5UKAEOzp8J8lnev7xy3oftvdn9HU20ddK41g2hwtJppcei5I9ooBcZhrjeDkK
qYAJvq8+SCXSQIIPJVx7E3YzWYnk8kxH0j5jW/BFS79r8T1NRxsFVubnlhmB0Q4c5QmGqwUuO31o
86+C53+/fP9PMLyU91fxN+5TS5NmTiZzlxUj3XLrsE8RSWcqZbpLgIXiv4/BziYGx+35nIyrFlSJ
URZ3XdYQEhJOJvDi8oCJO/2KXY/Wtuidiw7HJgRrNrFfN/jelk5m/XWMdvLsZWHBCJqJ1JkxYUxB
NBw6r9UP83AQvO71k/53BfTn695EYuqv+FwNPLejBWkV4GmZwOcM0aLFYvwUsNP8DGiV4KkvZd1H
y27ib5yjs57oXHnFIfs1yIBRqDer8kXB8oBqokIctcJ5g9GpykAalwnJ+2kPbsHw3PRXqNcZ8m1z
m8bfCmjm+PNZN1p726bMKYXtNWU9ch/92E3MNrpCsZaRjhLQxkd8hdbBqPQ6e4SMY5SJ8Vbr3/d/
r+dsteAqWY7MYl67E/Z90x/SfT7edvnDaOyi6rbES3H4Lp25J9PzUasYhA/afl+q389CCO+69z76
IZvAXSVjJcP+WOlAOxuDpVAboTsgWgx5LIPYX0qYFKrVhTwnhld+HAkceRMJR02te2VmdUdx0QR6
WXMihLfLr8ofkVv7J5w7xNNC0aKbELjYTpb1ER2R04D3I1rozCToINsVx3HxGAhA6E+EQzpBPuJs
FeBUvfxfAtgJ7x66D5bfoLoHHYgYJKn7dLkHvHuih/03chL14xjgXMhCVyG3NhjJLQYxYIYA2t5F
Kt6OtF2ih4XO7T5C8zHfDfVtEgGHGbpDgeOl9Dilz3H/oie7yIDpC8NY2Jz6ODJSAbE7r35WbxlG
pazJqeFKnzDcGX8BwuAWhGv+8/T9fDjtYmF75v9oOPz/eOjIm3iYD7CD64yaq8CeNgTNgXzG3iQf
cMvDiPSiLEZOv98R+nPJTSxUnK7qxpXTfaIJqCFDH6IJv+g7Z3QrxIHYeNpu9T5s0k9x2Atl/0SH
fBPdVHVykIiC1Z/pwQnnw26Fy4Ecr2+gQp/P90NCxQXXfpVsqWmQ9feCK0hw5LakQ3g9WucMgH5A
PejwOndNqChe5Jen3Qocl4qbIgB4dNb+3d0HDuSvG8xorFoxzkDWmz4wb84ocIcIgNjQ4NAsctsB
f74C5ogveF5BeL9cN1f7esj6NEuVi1ZH4uym7DCkh1TCBgheinZynWckqaObNr9V1+ZaD2gMlgTo
asHPEByvLQAGJlNp2g23mtL6q20IGjUIK/qKHco4c5A/xxVVUGGLg53oBawb4uoFjCkiHtpA9Rc1
PPCdWb9K/dcByUsb+b96ucFy2dF3+fCSRndT+xJHD9NwY+LOMDMsDj5+DerHl7tzicxXP0ZNpWpp
V0pVnH0qlacuepBfs9OhXwLNb5ynCgMv+9UhEABp6U83S3KnfD9ZXt3vpuEebG+eUzoK0iPRdXBJ
1K9+VGJb1tDLlyNh9YERVigDMkiz3HU446BmE+BOB3BFtCdER3ET/erJkaY8Jvql1MA4mXmom9AG
hArrTxx+Wk65v5aI//Z5NyFQjXp77KpVSwJM02ruljI3rX5MbyYFIXIa+JD8wCR5ET2v4Oa7ALKu
3nPZmekJJixkb1pcB+jq3PQS7Nu6x+IHA6kkYMwufMuCk7dFnVTlaNBhIgA4aOQkPrUtoFMvUb3z
5KXIXj4uwQldvBCJGdGLFnzgC+T+6oFNR04Kq2ZIXuITb+9mpl6h6SmYoHu9vasP7Xjj5H8DbifI
oZ3LMbxaOHXarlNzjlkfZC/xXlnVs5/pKftIbP7Tuc5/rtRLxnO1GoGtKuKM/TQvj+dAQ31OZaa2
4IsFZO42wX8rOFHHi4KJKHvYQgCGtkAxZpVhSgsXg2cPWHQWpncp6iaes7PDPMxlwR5+H8T7n4aB
sx3+j/2UDnhV/A90EjznTvuR0tm5RbcgRpTo3plvcZuhe4mDyvickb0WyD9+p9O/6L4iulMF2cQW
ARDNhtafa7giQMPRSpLuNLCTnrJXFIwTkh6o2xLkONH6sRMKp0Wi3b0JX73cV5o5XW7WyzhTcrV9
mQfT6Y4h5lfMJXRXOhjdPwKvXn2BTfTSZPukGxKHqjL3ms0oufIN/eAERblT0JRl9H/G31xwcV0m
Hx8UZ+p6y17t8ViT8llCNZcT1XBpPeFJTt/gbN2OIM8nt5lvMCPQd1oR9ljf7MFM2eOLhg+X2wxg
QOjkHE0Ce5Df04hDZSCHQH5rIW1E5rPTOwzrDmn2jPeWox2L3SjkUwui4HYGP8nOYkv15WOp1VHx
0boYaMJKngIdf9nLPgiKM2N5/+MLX3RGtzN3ZVTleZ4oK1frqQ5usDzvRu/8lePxHXgHRjciSIqg
r+Zs6VxFO4yNUhOOeO3GOVwgonr5DXK7QE4G//Sq2avMOUbtByEtW3AkLo2Yq11STu3inBF2f1wK
j3rGZQ4GF8b0T8kKQP+1yogsgpmdsu73D3bmdqpeTkmfZzqxvstuJajVgWHg8VU6gYVJfRagZ3Ba
DkAEq4CealMElVfZt6UwvRc9+roBrx5d6U3HUEzSzARgD1DX8ddKiNzD5Eg83CHfGPIl4umZaNVN
1ZpVU6R1Z4LBHNJ3BrhIzYonL5HnKdun9BTJp6VetKlFq24in9qpRnw6XwYqHRss7NdReRwg8ZDB
fcb1u1dc+5+KPv4Z+rZMK6UskGs5cZgwCnhCSsmrHhJ/eFspsMtd9VuIHRIFjU3Qy42yTJaaomWV
aKmf4bzC0AnQSAeq8BbTrJTeoqAUpk2CPHE7hR4aycnqVesQ+TlGDBPbyHBgpVT9hdeFXxWjon+k
Ta79+XL1TX2K7WXdVi3ZaQw8ODtoSSAzimT8gBXyTquODEJJaqAD7Crh2oKmxJYrpTtDCo2eCqTr
DsawX3lSKiwXmFFZaFbfJQdVHLN5w4iG5rAibEsL9rO+fpCrs5vKp7mwO8KWPoKD2tc1Xit76CDt
hUu+FHsJiO9O+xvOI4IdtqUglRGezq3Ojh7yT1zmZRxKaP35S/pCtlo/RC4tLzmF/1F4YkNn0eKb
kDVa506O7cvwB7jL6qqk/sbwxZMWNJ+C+YIDKxD3FDYD1q20Ddm6pesyopGGaW1bgKklZ92yigab
DQIZ2j7xUdREZ9GHsx+KTvG7Dcfr1TYxckYO/f8rNBuOu8LONNDSiJIpP/PzfkT7KINgDf2snFwS
xtdyDuvqxSiBn4dReRfDdBdk0cp7+/36J20CqNM5p/PZnNb6JNop2C/e6MFwFx0kL9pbT/kLukBo
aq7oEIFz/bu1/vXKm+xRXQyrKSO+eaEziq4A/+1p+4Fsp9saxRAqXTOEfNV7/4ime73yJphOsI2c
JSctocXQPq2SDQl8tmDEt7lBOeBou0mxV90a5MkORn8V/oNM7Gr9beNvmBYpUW3mHCjIOvf5Hgmo
xO+SEJiwtYtqlzZQfSvM/947Y9erbqLqNMaWGs+z+agarla7RsSgr74rjhlER3xuFtf63qzIV9F3
fu8OuV5X/WtIa5NGldSG6Tseo7iB4z6aQbqbfnYQusAp+wDzBe/3vSB6veImiCpy5si1QhCFrrp4
0jpIjgMZ/nPpryooq4gbwjPCltq7Gfb1uuvvugre2amLkjkBVanjHXxQy5sC/bisOuj6M+NbvHaw
st21Qnla0eNugue8qHhuypftVH7vzZB5EeAuT38pD5NxmWSa0lEoey1adRPLiqmLzfOJ43tRm59Q
hOCGTHoOLwZ4ERDujuHlPyMbXL/jTbyyzoVjyjm7mCJiL3+2ZwiTdAj363BkXACwgxhahDWbIEpe
Mv+rL6uf2iEbMjrmRvOEZlwKfsT0um7XDPeQt5KXSgZAb9ieGYLcsWGlLD+c6J+0GK4ffRO22iQi
vzakS+N6DnMAsi23xTQGDiPJftgBHNIukkqmJR7XC07xtncXD+YAI5RZ2ZqAaqPbAxTxqzNYWjD+
EAbk/eBGlUj/TBCztm27U6LVi7aKa624mUjGbs8tP3M1VcCVFK9aeFxj2v+Ncaho4W3Qyuy+gxm2
Lmyeg/WmTr6mQT3ixNT1WEhER9hHofmPKuarb7xt4KnxpOTxeU19V/M3Fp45Sobbej1tDH/Iw0JG
rcvGzYMy51+frm0fT4JO41T0kh4nCyQSmgDETpumNFM5u9srgX1U8dr89+tuQpgBKK421kbBxWZw
CsYI6QzMg1UkDtEVchiA+3kulNEXRext124oombuDNK/njth9lfR1qLxDXBSoH6D0woCATDlCe4n
0ebaxLDyPHb5rHAj6gxz/SXeIeYDzLO4izVEtCv5oMP1B1je/w1BYNE53mRdzQpsyBLuxslT8xt5
gSmVrn7Zjb6rloc2Dfr1A9vlXvDMggi67dolNEais47AqeHG1a4+hczcbPf52VAPaHR5CzYD67DV
oMCwhAZ/gofettyKvkyiGcA5CUG0q8AvB+O+11xsAvAh5iOf0X4QfmXBE2/7bdHkqEpj8aY7X8bI
LH3Oa0SAMdPG1RvBy0H/OZtHmxR0ZR/kTjj0R80MBK99vYU/qG+2HThHL+xlWQOo4Rooa96Mj4oL
kVUCX59S3EGxQnRkRTEYlWiXCxKEbQfOaZoxs2xCqDKH2RJaBoq6PTgOr5VW5yfUv+n8kSMc2toX
PPV7jbirKLptxJ0cxyijhAMWWfdl/smJbia0PI9dFSbn1yx7MIvn3HkYlseq+DRhtXY0T0dlfIvt
F8EPEb2DTVw7nxKjTUF4UGl0Cc6SbHrUVYIO1RjFXwl3fe7JLUWGYF3Rht8kZ12cJJnWcY0YA6i+
xU+PChnh8GZ07tqWrz4LqwvRipuYdsZnJDpJPGll7aHbAx7KplCl74rbTiCtCufA5YWyySty96Pt
vYlmHOzYdCzaYupTAeV5/LKClaKvxc2/rRm1TfIVy4U2pSqnuQ/K5jFqH6twog/XkHw5K4YcVvit
AdEomPP7WbuPTmEj2tWCV7xtxplDA3KwIAmFvDfwiGGXhdhyj4fIOgw+HNuW7S1UGbzcgR+84203
Lk/HJpXmM2gR56E1jjXB2ldhoQ/AUpNPSXOoP9Nlf55+rpaJ9sPgW2coSuoeEmOV+yNMrAVZ/QJX
lH+76bbNul4emkmz6f5mB4WyB/uZ3zliQ2s9K7/kn3QRYkdwcW+7c0VVZ02bLhSWP+Wza8GZ9JwQ
Fv69c0dvPS9XORz72OxqEWxfEEe2zTlDmaZZr8i+V30gSkvakRNRO2h0PBzuJXnfeeYJ0UGx94lo
020iWNxMzqAxO3/MBq+5uJlxbTOrYoKG40uojh4CSX43ivIF0RNvIlhrKg5kVfqwowIcWpcPyBmA
yJb2KJKXwYj/CQlSNx3+0Sz16u7QN4FM69UEnwj6oKMUxs095IAgbm5NX1ZuZ7r7tEBPCfxtIThi
DSAfHbNNKGsHW5WijgQpL39rtAUH7Y30O93X+VHS76zqp2N81apfloLio7wyY3N4jzdWipTuSehj
J8hd9E20MyJtNiudt28jY2DvOvXRMnfKAi+2pv6L1iibNMf0V+07qMzhlurV9pvgDhMcNmPD2uhH
WR+Unkp/nVcmb+ND/dkJILvRI7ND80v1t9oLa133wVcwNk0y7TxGZaFzcdLCkYKT7qHQ3ikIme8j
dyWK+B3P23n/8lE31aahqaPR6aRKbfOKSdzpwOwKEdFleOyrz4WbXrjAyr7uvyx0KEdZFF5Er3oN
Alftje6Umlqir/yH2TV3aRwW2HQydgD5auJoAyYO0fuWCC7qiIuawFuDqXSe/ze8oLc0BDrOdYD+
b1YJ+3Xm0X6dfBu5PK9rxK7HgshmbCKbHZeFlmZkLFyniHqsbrCth1Ug3APwQL+mhPbVv03MtlZS
0ymq82z1gQXzmoE6uDPIB9tdiihK84rhMBrV3S72/x97X9YbN5J1+Vca9U53kBHBIAdf9wO3ZGYq
lUrt1gshyTL3feevn0PZ3ZZoldgLBhhgBi4UyiVlBpeIGzfuPUu+lonStVe8CGsV4Xogq1hN7NRZ
IdSrbtkLxNP7x2GblC40YdrEHq5qVNCgl+52T6jQOhBA88BChJKHDQ3H3u2AadHRZTTqzFBis0Lq
U0LjRVoPhivRf2lBBXxElsg5DmwNUhu70Td5BQC+P258aDh70DYmwaaVTDjJrPJwVkIfX4Q+X8lH
TwkwLWIkFBVA6Eb64N2Ch7QhcOwZnHLbXMJCEb5BJYgjqxqTH5LV3uw/S3upWmqhGCZwdoH8jKVX
wNQAuJCbLXS1oUfYzPv8v1CAWTkxLe2h2hjNAYi1YJtPnGS46nOAIIsLIHocNu4orK2Q3aBy3kJ8
1/QmqFPF9RXkof7b3XdpEMVokspxgd231C/K6ThK5zgww3sQmj7BTWM3Yp9CpGsHjZ+1ZPK1lvhJ
6FcXQZAPo1zUM+Ma+B9XgddG5MAiuYf+kmdN+1kSM92q9xkSe+pIklESQ0COoDckOPKtbQgr81+d
f/4mIKdDHVVNgFJvAtPO7RBaHApJaE1G8W5WpaxMBrPwf0HxeKVcoC5iYlL4FWQaXov68NcjAO85
sY890MWkg5gQUOpmf4zsFLa+sAVyPt8GX0UNPnsDy5xvZEHAu3kbCl3AJVF6S8QztmAOl5Fj3DwP
49WEeQktPsxA/l1GlxJgOkezJqhKJoFx0dMXfXyYMtRU+nwbN24FBkFzz9l+yF5UAtL6YQzOJYQv
Mj19fvFrpUR1EWBThf68eAKQkRWhfQs5j5KhahtXrrQJASpfZ2itzZNF0jgoScprFcGKgiG5G77N
jS7Wo7gwKyaaSQUge+jw1QbbSoxUFzEySz0KshCGHZnD8yOLXU1Yii3u/BdhMqgvTW4mn1LPoDbq
1OxfMPtd2bzFIjn0FbltmUC2PLcjYKaOI2bnNiiXg9D72t/z7Cqy/7tXLBbJoQKRyqlqQN6jsZNt
FTuAy/CmAzfURyUN7rbwUnOm1VFX3rFYJIeJisNIWeHYL0PsJD+vtjEo41bp70CSz76OVm6F8uV/
aD35ZiMSi3ioArc8hCFiQYN0xMQJjNiyi4pOAiEGu58ZcNUGvOG1OLy2kMQi9uU5D+RMxrjR6Ggb
7/tMf4tQ+4fKW22XqJSjWjn0/2XEfeVyv4m4jI/TRCSceKBi3W68zQS8Efx0UN4JPJik4IidO4Oy
H8LN55PqtUbxSdATi6AnGqr5NYQ6L4KzmfZbn5e34wwhHqzhWp3rpLM80EgOvS3VBwUOid9UZZOW
zmwvB7YInHDwVCD2jfKiCaeLmp6N+saGwjSLoRV/xmsH6q4HHwLpNh03qzjLlVDwKvvz5rnVoZeT
3EdJ5FVMa4YAR4U7AXaLpejXbnSpWGiTvoA8UU+W3q29trU4sAiAZckCuJViskxX0/2s1JE+VK4G
RS10JSFBf7G6M6/k0WIR+gpNCqO+R0FdrnczMxQ8ggTu7oFyo5sYF15MgcsHSK2H7Rq8dOVetUXM
y7xE+LI/w0vBWmpqS3b9F6CVzBqKBg4QDZEBb8HPZ+efnM+ERoVOdbThFotRVbU4kWZjlyhEc8Yu
Uxs4QAYZ6IpcNrI9wkJLMfrrsHS96PgfZoO/Rl+kI0UVZ16VA1Ahw3cq34eQxXzUoOvnpNs4unxV
9CvMrjmuvuWP0+FfAy8WZVpSTW/mgf3m0qpzeFmX35rGzeBWZ3HsaNwEALICN2mbQdS8Cw9w33LD
eu1c/nHo/3UZi5yCc1738Y+is7epO6g9QEEbJedsH0AJx4bhyBMUkpoVgdYPccxM/Bp2sagEdKM9
RUKtu83Oy+Rq4DbeODWi536Wyw4hoF2fBflGQPBUBhQUEgGhM0hrU+/jyPLrKhYrTUuGgkWzQloh
w5nWmJsnkOuetfVhLDCkVplDQhxr3EJ+k6y3UOZt9fe4/M/hl6utYmM4MB8zf3Cgfg6vWKdxJVjO
2YGr7guI1Kxkvx+C5d889aXq0ahloVzM2nxQHS3gayxv0tyuvmKrh2Cp5UHVQ9px1RCSTTAf1/kB
r1zrz+54kWj0PJ2SYm5LN8ENCdCbguRuazaBHcFHRxgUOu/w8rvRh3MoSmuTq03bDN3j2hyeO7TO
VRyLgJmEfm5yWdVnXQFLkvqykM48epmGZxP05MXNkD9HbKMMs5eeuFJhfdpCkCX2dxDSFdp12/ao
MQpAwlgYGwymO153ytvDqEKTDQL8mU1wEBtCiNjWxvfJu81jcCZMFTCFZJ9KMKtPdHA/1O8EHlt2
f86PGrz5DEm5qji09KuHDuJ69Z6B4yu5SXed5Ddyt52o0QAwDlXKwmnT+6a8CYRucOVqbGEe5WQS
eLl3LXksQRYFEFrattl+iIzc24NNRnNntUr08Sbza+7NO8GbTVXpaM1pg5ZLDigqMoHgawo5sinb
Ag87m+9AsA6JrtXla3NwbeBFuCe6RtpwZquF4OJvpPgM/i6yixNF0zqlbnR23u7gsGdm7X8d7LVF
sB8rgOq7HBzM3vTRwQE9T4fQ8i6NLHj7IbnRcRxsrTVdwj9JN38960WMpWUby36Lk0SyRcIExlZ6
QE/2uQDx/Ifa/UpcYx8yb98u9EV4lf2Uch+o44vuPkdxV78CSBEib15lyDAQrlxlOgRn8hZojNGG
cWZewq1a3eQwJIAgqmbSC36krRHAW5hsgRHCZPQfU2H5EE18KNCLgXIWUEsP0uBU2jZ8nI5wQ2x6
A0u4DJ0m2mQvHHSjM+08i436Kdj0gD5rZmvGj9BWs/uX1NZuq8zA2TXDv+meQhgL1OwTLhjAstYe
q2NRPOvSWS3fwo2JqTebEkXTVj94YpMGWL/tTVHNBYMRwMf2Zo4EAawE9LsGDg/hXVvel3VniNKR
L2HJBY1eiOl1qREQODvdy833PHfkah9G5zQylc4untKbDHAruK6qWQr92jHaQzcV0hQx6mLRhnWd
MVt2NBBcfta875F2nednYwQZaxeSnnm0iTwrgSl9e2g7F8eXEd/Cyys9b8w2HUw9NYbJ6vaedqtK
xuR/7YiRQq0YQ4IiKoyigb+S6feuftlGltpqht46KFFX9FGGNgsUuXVhDMSQn7p9cIX/oCjo+qbM
jh54rcxABQUkNMn2tlGA4j2I7s3T8BQf5BTq+xg3xi2wc3RXFHk/YplTCISbcgZIzlGmW7n7Fgu7
AZkROjxQ5Ymsgm5ZYfgvmYcodNKaQ6WeSH4ApyobwRg3a3obhSYXe6hCidv0uTmxfXhEoyhH/bDe
6YHBLrMX5QB5keA6qrZDuVXOA93In3QI0p4ReJ46kgtAzPRVhkmStO2J2RY2eNfTUfSboDQm2GsS
SFqdj3iQ1+mTR7eauoNIQuO7XQcg9VGXtt1NdtDsWBgMNbyvgAEjOd5DRhLoTO2SijMfotiwG1ah
uq1B6qHf9vvoUHX21Fitq0sGWMCQBihsX3Pwf5Nuyy+iQ862EJKGcc4Ef/jIhL3nV7215QuIWdWQ
Dxd2R+7bPTKCFpQr2IoYkK0q4Q5WbqCbFzdG0Jt6dlbe6dE5pIz5t+kCfpz+d7/e8685pgx0BcFt
T4JdBh1aFLqf8jvcLx6DjybQOVT3evjU3+EbsxcabVph1DqU640KFYBvkEaEyjf9yiVAnIygcOCE
mtYmnhG0yfNs6xc7Rd+3LlIlWhi5O7fuhuexOYfZCQVx8YCRfJyc0Idw2aHd9ZURnIF/CK2tnLrY
E2OonPcb9sCvuntPtcrEyM76U3iH54Sq5Bk7SXvJGfOdcpAgdn6BRx9Cf7t47k81HO6QTAxA8Zkx
6obVDg/CR5++32RrR+k/YTn8iqiLxC3s6qHswbdA464Bxkh9nnCQV610gCPxGDnElIIZulpiJhzg
TSkrMAm+6r1jlcs2XJPgKlNXO/hjamu720o6/ZsOXD4wvatwYZB9gDvT5AxXsgvBKQ0xbXTCBshK
zwNOhZL/duRF5UjlkTexGslkbbcaNnTAoJA2zeCR6BGSH6HBb3DDhf356e0VVPdJRqcvMrqm4FUz
9Ejk1ZvGSjqD166mmdDf67xDJ39nlWJW3g6HWEjk1nd1t42TpzK59Iprom3AlISslBpcVqJD79MO
Z2stezcmp7Vz3ms7+bPrXOQ7voB5qD9X/WvP9nGyciQPTgFOQBymmRIyuhAQ/g4ezPqZAuFeMx5c
GGkPvNrU/HzKt0p3TMqdnJ3odDsOWx/MobY3A0g1wY7U8HDfN8Tb5vkJ2aOONNb76gEurYIt6OR1
abL+nMDbqgJaiZ/TeD5O0DXB2T/p6/xzVSz13Wo5DZJwNs1s4Dp9gUQjtGftxbg+kuASKZ3ty8jq
5fD28zmwdqxYCrxNkd/mA0wVIVtqZckrN9MKoHOj0ivJ9KeLOZvkFPWDAfHV/HzwV1T4Zy9WfZ/I
emU5DNosrFfbCZS8M5uWOL5b0GiGOP4MLAagANHSt8NmRyzSwJfcFip0tVbxWysnen2R5mVVU4lE
mhHGG+oQ/9jAnmEwO4L4tGnACO83NNwmj2wuo5XZQUiXKvb2bFhBtL+iHj97IovkL1NqwfwE5b7G
6gE+hE9rsYEjhWejIaxtUKPjt6G44zHkyJF0jOEmBylrGA8FgBjS+KB5m1E9KhEUFSRpq5kBv1Tz
816x5QRpOdK7VWmHtaC5iOZ+FGbD5CEth3DnY7PFJIJziDnrhZLcqC5nhX6kAyvzZo6Hf/6U5KUS
XIyzf8dndT62KR8VW2utFFpIA9q+yAxMETqBE5oa3M5jV0FpwOzVTZHsfbGLYUnbroTRlSKYTJbR
25c9TRmwhPL5NVFHT2dQkF1mlym0cg0Q6KFgAieh3dr6WTmcyEspuDIdlZKGr1upErveBAht4CAR
7ACBslPiwOLcyVaxV/Mr/ezpL8JxEpOSRQzdR1oc9NEpC/BcUBKHLxyMuZDhNOeNchw1eLpt/NYu
Z8dPDtUNx6Ob13nw1+fhf/kv+cWPMeu//w/+/pwXIwStg2bx178fwucqr/Pvzf/MH/vnr73/0N+P
xUt21VQvL83hsVj+5rsP4vt/jm89No/v/mJnTdiMp/alGi9f6jZpXgfBlc6/+a/+8C8vr99yPRYv
f/vjOW+zZv42P8yzP37+aPvtb3/oQmV8xhb89e0YP3/h/DHFZ608/pb/5a9/uX6M4UUTpo8ffv7l
sW7+9odM5S+aoLKuM1XRACjGTt+//PMnKpMVwjRKdW2GDmY5msd/+4OKLwqjgkP7iSuCspnEXuft
P35EcYkawZzjdNag+8d1vntrv97iX7I2vcjDrKlxNXOe8WtCYc9jnGkK4xoR0Lcky1qaAsmLXOJJ
fvLT7xG7GUgFolZtCSHMIcnsvEKPOQD5MUHG6wcGir4rAWWxkH6/gsUSBjY5pnqFKygLz0imARCW
GWUTWf1hhDJKDH/uU9g+pGpjNqps6NK3/1Mz+TpP8c9yCr+b+n+6JP4vnOjzpPrzOQ7ZxDb7Fr6d
2fMHfkxqSr5oDDNWF4ToisAM/cekVvQvhBAN0G4oxAsQtzHhfk5qSflCia4KXdc4hMKoNjfif85q
iX1hqo5VomE14A9m/b8zrelCgoirmsCFyQwrTpEVRX7N+d7U6aKqDSVCAdzijJz0KvYtcIu94+DJ
cDMtaUdRVYxDce/p3bjRxJjvyx4q2yph6N51bXeMR5DsUw0kdKNWvOxZ9E3wwGmBKreIWwp6MocM
dFHQky/5uT2VBL5bAwzFtKH3t2kupaaSdfGZXHhir0VTMZklHeq7rofR1jikBNoyqRbDwhICn0bk
d+MlbarAnVgZX+pRVT3jX3wbpB14KInP9303wE0jyStITg81MHCJlhY3XPUjychlPUzMjj8TyHm0
ergpemYFRRntfS8vTvGUVK4eQTguzVvvcUjrzCyrqYK3QqnBay/J5qpVTBSAuNqsxCFUoLRXis7V
J8m7ggNpaoReUxo16FG7OIGUlIJ1a7XdCLM8XemgyeblpXzoipJA4Scp4niLgiVqN1yVYXFW573n
KkWjn8lEEnfa1AUoR2cTbBK8bHYdaUOYt04it9PUh8FPqHQq3eoTIWe0CIY7tQqBMdOT6qZDV9aI
PEmbbaLlR07H+rZJJs0lTUhOWuIjJ2s88NbzlsF0SvXg8eUTJTr2MJXITDI08oM3TprtjdmIhwJx
Jpz6ciXz4IbWto9a03r7TIf0q6HIaX2AyzqqDpraymbt6REItDI02ZRUVVsj7Fiya9nk3Usy3BLR
mEJRQ8fYlEsARvpRtq/k1jv5kM5Dpd6nli5x3wlKMAfHkEwPoVZLN2EoNe5EfKOb2r3K2/x7rZXp
Lm8U3yF5k90WuFtnHD0IT/Ma2uEjRZejHJutr9TtMWsIvdRpWlrd5EOBWKB2ZsOovTk1Ei2suJdA
iIzhKSX7ASxEO6yL1JKHUr/KWI7EP4JgcSmLUJg0pT0xwGQYkbc1WPiGPAXTFkKclVVHOd0MHpkO
lAxo74BuKp16ueEJVJ2C9rbUSUgdpaohD+txmo9GTSMUF8eOQiu4DtGHqvQSekpSOW2w43SlEVca
yndZ6MGZmdY0Vh1ea8FtXPIKMr6BJACunjIUJkX1rWhaHjhNDIhzKWr+kJEgFxZJJrQ4g0oa7tWp
Ik6aeOzYiZq1Wz2PPFdKY5g+V0kIH74U/seanI9Qv4m76sA6f3S4mg/gbmrxuEmleNo31PdPSu9D
iweHklusBaSV3E8gPMAqSP5W4loO/fy6E4W4Z2FTn6tBGlt95FFrDH1u036QrpSSFQcto6AwNWTa
8w41C1YVyVeN5eFTX3nTdSOP07Pfh6hVlUS+b0IvcAKQOy11akElTTNyqYWddqcr/vgQCJRMFU0U
p0mFPkBXi3IjD0OC41qT64lJdbW5GfRGtbomlhFkUEeWsoicU66VOzVg/Dvk30AyGoryUQ3hnANt
QwBGaqJe130pP3ZtM10gpHQHNglYt2dFCwkCuXNo2shO0Vb1bTvJ2YOuevj6sofwbJXmxXbUpMCB
IO741CciPLVqgLJXIw0ZTBra8GtIxvrk+V5w9IMOhbhR07VTKVLJ7aRy2HA/qM9zLUCOMRTyMaga
GBmTbDRyrdV2MmP0QfUqaAAmAZpKwmdwgqCEG9C9lvZNMGQ7zY+Sm6krtF3VligrJmVo1KqsnDW0
rnddD2shoeitC+dJYvZRy/Yq6cqzYYqHI8QWMEcRNNG8C3um3k81V6/SkCnbghcBvWT6gLKknnbg
M/hovSHetGWho9ZcoGLZ+UokOVlABVqsU9z41zlDuASibcqPjSzHqJkXUuW1Dh5hUR2aoWsHY4o0
CoBeXNiBqAqXSkH6oz/8Myt+l9/9M93+fyMrn/OIP09WrCh8Qnr8LluZP/EjW2H0C+OKrgmoyGCS
vWbTP1JwJn8RQoYaHv43ZArF3Nn9ma3Iyhf8BHkxEnhOiZi/7meyIpMvusx0/JEFMgsFGOh/IwVX
FodYgRwb4+N0wFWmAs6xBOrgynqaDbCsn+Rk2JSS1rmaz4AjRVoc3sAdWLmTRU9cbNskg/GCYGjt
D2gWVFCUxOxsos6iMgPXRNFl7SWciOZGBYq12diHqp3EeWnJE+XRvvN8he4UkWdurOjq5Sgx+GUy
pSlKdErUHN1WTS4g/5lP52GWh1A6YslwKelhepAaoocoRSntlkWyF7rTNKBUJyYWwCqXwaggMaM6
yQCBS8P0bpAietHVDOlTVMOsioCXFFXUuxFVDSkXTYWKDJQqYENeRulFo8DOXG6TbkOoQp1+Citb
J2i9JVIBY2A5A8QXe4fRJQIt9kmpmkOQDnNlUM9OXUiTC8XHD+I2BAjX03M7U9lodmicm3HRKc6k
Z/QZilnpWSIDO98GHYeBm8aGzPZYxQ98YuFWjk5Dq8duSWnsZiJWbJ3n8mGImuFxkL38Zgyi3Mmo
RCA/o0z1pkHoPI/yPLQCqYf8Uo0YOtJBOQxx7zlcJug/cfRns6qMVYPongTjxci/KrRADPsoLuKt
0PrJHathNMKmgPAeD9E3qtMRvYApgHQiuoZxNqpnCc+kp7bgSDHKjgTXJdMgx4QmwnCqYhG/KOqk
ml3ZRPtpDMDqzeryVOTEhzdFBMNbqgUK6MUljnpoEY3ludwktDEj30O7Lw+oiv6KSiK31wTfazyE
vZ0ajJ4zTB3Mxyda2X2XowVHQ0q+cwaQGxJL9HLCTq15ZkgkQdZWTwFY4mnOq7uAc+iLauqQXHdI
uQO7QtehhR2uroRnieerrZ2HKdzjqinvwF2MAdBErL4MBxlNR42zYaP0CQOyPs8uSipF+yoEI7nS
kU9IIGDlCfqPrdLBbm4KovuUJfhYg2P4ZauG2WFoiuJUVDo5KcIvDjKknYAzJp0Z+2hUh3oRHZE9
Ti/IV6eDEsNajntp+SjiQH6qC324ybSq+E7lcnrKy+HFTwV6amPEkQlUw0XjieCWJGV9H9eoFadT
EAb22LCaX06SOiHJLbsebUKiaC5XfNZb+qhGva1MEziX/iDKyO30PtNspFoEqCkWDbXZglXFcNZQ
ehjKsTTZkmioNANTuNGBrwgDTCSoqo73yJvVwC5r8DA2SRiqntEXQXI5ImkFzsxvdaiF19nUuAST
0t+kRe6jMKd0QWoordCbx4Rm9Dwph/4lH/TRP6ftVJ7ehN+f+9DbusL7OpVAjIM7mGAqY4KoRNcX
dSpal2GrVr0CxIcP7Sh0ezf1Fj0B9/Nh3oMifh9mrpC+OeVlXRHRhKqKAVoGOBCeN0L8uu9Ozcjo
5edDvTLT31RKftySJkOfUeUI0kvRgIHiNdCWA1MH4bka9uDAc4PsObgJaOOFnd6g33HXHlD/BSMk
3PQO9NoviBE6yaawPDs+RoeIQ9tSv17loH74tN9cGraqt49By0USaxkuTTuwAO0LwwepPLtLIlc+
xdtZqB/msXdYmo5kiWv/7vMngyrA2xLS64NBIUDjsi4op0sGrEhyvxQh3rUOolhbu2XxVAyJQTxH
IIkc1xiQi6P9j5f+drwFGgXqDUEaVUB+obO6hdn0wYMw2Yt0HsSmfjmDRHQ4ss0yR82B7PkF2bdP
6WR9W0EALjp4v1/GsoHie0ym+gAwFrRg/H3wFQqqodtd0H26UdERPkjQPhqgV5e4xaZ0Jbho1keE
kOCkAqb2LxCF5re8nKBvn8uij8IRCjQtwnMRx1mmb4SvMHgpwTm02m6S02rbZl5bvw8nUDacSyxk
KSLBJcwF2ELhNVgENpiJBaBHjmevwgeTm/kVQBk/KnXvSs5vg8pCEe/1kQtKiCCcqbKmLpn+qJfo
kShx5gOPwamNfAcL9valPHQuVEVhS2kwp4J5qOEpN2vaxotm3W9jLyn+tUK1iuYYW9mom2o7qx5B
M9xNcbIw0BfdMWc6jG6wBvj8IMIJJAoKimYqh/fHIpD2eV7zvsVLDb0JxGKJXjRSrANOApRpgU20
QWF2CpBbNeOxBCIOgmawVNt66rUOve14uP98rX/00jUQEhWuKKiNLF+6gkCjABpIjT65lUoFyZu6
0pBfiBr8WFearAhdyEIQumSwcFkLQ6EIhBPUpLbjZkbZEYRVCU3Z6gLiFZa2nbHVESaABRykeZO5
YIV+RZNjpUf60XxTUavE7SJBV5Dtv4+rg8dUAuTbvItxaubnsIJ48LbdE1B33pnYUDvaAR+TKgD8
rXEtXreT5fJ6O/Ycdd9sbTHqFo0SYmyVOSrswE+125r8WIp9WEKugR+l5+osvEXmD+7vBtwPa3Dl
TZsd69zoreehcmQOS1GHwAOVrOyFH0xK7O5Y9Ghs4PT8GqHfXFsmakqkUsVaUDOL9dc09NAmVozP
59qyMzBvLO/m/mJ3r4quqDR/fvyH1oYfuApfQs/qTJ6C7IYV4aw99AW8+sciR9RC22U+KSrzcfDt
Q0/TaEBGhpgmAYl1Cq5n5nF6IF+rO0rM8p5vFAcYy0P8pIIG/fT57c77xeKFC+yeFAmGBuA4X3AI
mCbRUJVwt3odnGmZ/q2cmqtQw2bWVCt71zxvPxtqcZtk8mScZLDEJl/nLtd8+HizQrHjMU3tGGnz
OUqBazaCHw8K7PrcFVDJcjFpbKpg6IQkJctyIySpGaZkG/BdWEBcSlavP3+ay8bWj8mD5pqCKEVw
5F9kCUknTUhx8Tj7HRSOnHKjm0jSIDs949LXusEfJGCwftIYoUzXVTTS3s8bEimoR0Jk3SBKlpmc
pN+KUTInOb9tptYZo/5Sz9qXxqf253e5YMb+mLAqJgyWCvp4bDlh+3EIAyVGEmIV98pm1hOaZkF9
M7kLLCCEjv7ZzDbkt2CuO+teJR/EAU3TULTQGUFjc1m46KKQaFQfYcG1wztVd5njXQA6CSbyxs63
QLLtgKn7/I4/CgrvxlzExWaAGkMiYQeCNdNxgLfEhD24daLzH36Ia2nOB7eIMg/VsNuJueazyPIC
3nhaL6uAitajoaq64QEEWClk5UV+NF11hi2GoiSJFGe5+kttUFElxTh11Tto8hjqUKI6LMMyHbbQ
/UZtHvRQ2UuopFOsG8lL1q7gg/iDLRfiLTi66TJdysB1SYlemYYryPru2Hkxai3wG2tVJ4LoXlpF
RtaWOwoIbEQ8S54RWUw2PIFjl9Lu9UqABKdtVl72R09foDJAZcJQj1pCg2S9TZJQwrG4gg/ZrL0B
hiUI7yCZ2PAbshT0D+DF+/mgH8SpWZeKzzkXUdkyxekHgpryPCYLwOyHg2MMMBrs5QOzr+KVsT68
P4YiogYEgAoswPu4kaV5pmIuM4OwzMrRKEAn5pgJZSWn+uiWMIO5piiEC7ZMIqM6ZqkaKHiMojcz
oJFDKECpiP+FKhtSkq5s3L8nibLCOcM+ClwBJtJ8OW/Sg5YCeB+OuWwkuhsoiSlDFP3zd/T7c8MI
qJbKAuw3hN3Fcys00cRZMsCCG2qMtJfMQocydL1GdPrwRt4Mo7y/ETaogy8FGCbQ+h3ToBQcPn9+
Ix+OgMCiYXNArvNKQX3zqOKkmLop7WVDCN/w0Z0CxeM/eVY4ohEu4+AEvMf7m1DQbOIN9HqMzo8g
VsDORT5dUaVceekf5E4yGilzCEPnHaWqeY98cysZxFO8EX1SBOZZtxvSlZrhG6gZhifd5hu4iVhw
R/fAON8km1WNpvmNv09p3o2+jJ+k9fVOERidw5tdOPVLiighNrkVPaxhYn+r16MG9PZO+WL2ofnr
tYH3OhYEW1y6DyGmduVZKL89q4bipE7eXayN+tGUV7mgGmATyBLpYlElNdWTGravhlei4Od7TtGB
aBT5K7Plg4wCN6fLAtkEwtJvaVoqRVKbE0jNjKfuHspSMGipZ4lbAI2x0VK+ye4KWzqNZ/W3ygz6
be2mK9mp/NG7xE5LEPQFF8pSeQj1dg/Vzmo+djVbcpgxw4OpGfVFtUqSnrOFxbTBE8UJj1Ou098X
R88kaNngqfrxblC7r6WsX05gknl+uPU4JFbC6ebzFf9BAoN04s2Qi4xiGIExZTos+hqAbecDBuh0
s4QJcTI7OPmrp9gPJg7GQ2oqU0rRsKLv16Vaj0Uee7jFQo+3eOAoToFwo5MVMfkFoHhORXFfOrpX
KA2gFrhMuLu+gvjEgKhf2r1N7Bh2efpo8eCoEqgSzMs/dJR8l+4pvHMvxDW/0OofMej/tz//mKvR
f97+BFSoeXwHYpx//0fzU1e+yAoK8TDwFXgtr4CsH81PTfsi0N9U0BLHCQkHesycn81PRfuCg71G
iUJgv8HpnK7+bH4q6hcVzVL8walDZTOe8d9pfr7KgfxagRIwWgg1MlvW8nwv89jQcMWNYXReGoIU
8FoIpTJ1Ay2sdl06AEmkAnwA6UZONVBOcapEl4ymcnMTJlp8qwVEQAarzvn3JhyUW29MgX+YYtrC
86ft+VMDW8MEHDLR9eh64Wu5FZBE/zqgIfXQKxX6n4FPDnkbAxBSpXoEjEfiBy5jsk6QtbSopNNW
8r/HlTIB2iBLwj+TWA8vXL8QcmGQZGywdQdpzWFNGjJhTUlUQJdNU7zRpRlHy6ucRi+0tCTugWqZ
0EY8q9DgzW0RBuGN7EfcliqhI6ROY5SZNYT7ORAgelcYqdw3QIl55VBbc/B3w6xTN3RSs0MgD8lD
p/rjjmMjPlN6JXTTcWpiox2mNjDkUM2f+jiBLGg19Rs/SPoGyImo1dHgBbwTMAwKTmOjpL5Rymn+
koZglE45RK0EK8IYfSUpdzNC9Yc6k+oX6I77BzVSxLmfU/1SyEly43VIKOWyZ43BaCRiA1lZdpx4
2U9GD/jKhqqSbqVaV941CeG7MolgAVAnanSZ5FP5kLVDe5nGbLgmvp6mJhoMwum5Wj6pQaF+YyxB
+l3IoEWhCahYI4nqS20k2Hb9ro8uJrRKQ2DPWHkcpIRZQtLIuQ5ucglimQ4eHiul2oBz8qAaaEXx
Z0WN/jdz57EcOZKt6SdCG+BwqC0QmpoMiswNLBWhtcbTzwfW7bnJII3RbbOZ2lYVPeBw+FG/kAXu
g/Dza1MvVgWtZvizKCiFsYNP1Kxpe8vsuhhKIfgZMP9adZmobX6wfCsPXSNTeEjFGPSAGGz7uI/m
ZpK6QdSP0WWs9yl9SiVlDOuMyBJkI8CbZKqzBiTdoIpdmAifqlWa7XOrKkaymw3Nn7yAq1l6c1jp
NwRjvIX6rJ/QITZK9UebCotmOmbY0apMp+EiDzPtyslVKjPu4fFgzXUJB8cvTUiXQZRaG1layreZ
bTmCTVfmraPqpCVpMTYHTdGCV6WeLZmtJuGIFnm7WGu9xsh01Esq1DUx4LTyyyC2xD0wlVJx6zpM
Q0/Vl5PcDZV6pSBsdJcakXUfiQZjUisN+saNSG0PjAK7fSX8rtwHbSV3eahG+2pSZq8rRPgn03k6
4FtB/6vurOGZYJL1q66IjPWQT2G71p0W8pzejdPKKcgyXzL+Y3Pb54VRuiZQuB8DLVEcYbTJtta+
oYyYqPl+zfjY1gI43xpy/JwdkYCC68ZfnWKle9Oe8eluWiW9tdO524s8KQc3LAKzd9XSD77RzClu
ZqEpdxKo1k4ZsiRwtTGQazE2wVVpZiZWXvGgZNg9B9Af80Hf973hr6RWD+S5eqB9b+0YxuqQzZFY
lyThlQewS1+HuZgu+2QseANl114Bwi4TLw01oAoAg5BPm7oQSFPPlD/o/XyvF7pAZCCernyzonJC
1pZoSbIJJNRqq8CzxkFe2FnWjhtNz4zLWMlMx8sNqLPVnE+3YdwiDGCrZfHdGUMDREjVZXemEplb
lGD4MQNEI0dtlb2mwLdz49yOLppRt65Ve4puJin6fqU5IRiJyJ/ui0Y8iuCqtRv/pTD85rG0+T77
jLk+7tuJhsQSU+S30PVfBfH/AGm9/VMsYPzmFI79/yHQms/2q+j99CPvfrTd30jrt//jn/hN0fYv
QZVrqjT53pog/4ZaM4j+l8FQgrDOnP2fIP1vqLWm/wtAv4maOoGdMeQiF/c/AVwR/EGDcRXtDdD3
5Pryv4ngJ/msCVIb2B3FPnQFEkwGJe/zy0kRSVdX/fgI5GGjo38VSPfX6IlNu1X28VW4/Wtvbv/J
DP4eAtpLvvq/CcP/rEeOymrQIACZv1+vJOgmZdaA0VCCzG0T8VPq475rksK1HPzIin6vpiH25TQI
dfDX/fBUDNDFy3J+nRomh1lzozjw6KUC77kftkOaPCVl9T1VUHANfcQ0VXFX5NmLTtnvFbJoNlnH
QMDUxthrKztaTXH3oy+0bWm2vadGA5TIuriOkuhPrljDoVKdxLXs9retReAArRxZjTRpt06vloDL
M7QFphThZPgUhOAK2Qr54DuQcasYI2sNFrbRAK+KxwKPrRZBzwl+1TwjqwvIqUPgORi9ImloaEf0
buwwQ/Bcorrh993TlPi3+uSn5CBIg0LUcoEe+i6upvpKlPneFHge4KBuWKPtTSWaHG2qdC6AJa4N
U7vlDoNIZBWjC6LuiTnBatbGX5i93KaIjnz9Kt/ctE5eJcdX1+g60jr9ME3sYl2E/WQMj5EjnrRM
98YOuWKLqsExLlLI2CbS/066b9tztkEc/9NDpDmkRnReDIqx0yafacVVqaVK/9iluyJAGly7Havv
Xz/eySRzOalwJFhFCo3OmzRPTqr0RWQGZEKPTWPWnmb4hVc4iXD5WkgbDHGp18M30ah/CkS6DWd6
1YfkIVAtpLKkdddM+WvhjMYqTmlugWgKPcUe+1URyxAKu/wZ62QxTTnLTTUFS6dlvE3M8MqY5MvX
D3LSnOZL4x4BJwk4kYYepKOThodTD/QUlUIc88v2Uq7H3TJWWKz/EHw7a8X35nD+96n4ZzUbCSV4
IA6d2PcfeKaNWVoPmTgi+LtPdmG0nZ6Qtu+uU931owf9wr7F5+fWx/SQTgv6Q8lZ2+b3vfB/P/D/
/oSTGr0Zit4UTSmOyKuv4rldj431R4zxsSmKh/9ycxmbLEwurmmSOWqYk8eNg4huTxlVj+MvOKaX
0SHxgv20mS4DPO7OTTg/OZOM1WkGQL+h4Qz09P3m5jQ0yyCxwTKirbKBPRmiSYl/FM7cEjeINNtD
wzrIfl53wuR0SX8V2PG2GcQqLEqYA0Vwn3TVHuzyYbTVTd8jNDy2wZ0z1cXeV8Jf7WiFa2NMX3pF
2nd1yeTUguh+pt1IBD35gHkO5uPgWh2K21OAWV2Uc9wnU/EoNdjl6QbQw/rMi3mTmf77IPJmeB8W
b4buLJOsk86JU9iZlpVt9ZhFqIvUiXmb1SMwE9nstCa+bQPfYPqN7tNUPgAijEj8rXtLd46902X7
2cqGNdC+CAkT648vMlAyc4S5S+sjmaE17lzJtY+YrrDpl4TtfdBod4Ui6r1e6S8gfbsdxcQGXepD
VdIqqRH+UaryIqyrV8FeNySNuUTgUs/MBnR9/lPKzrwKEkJV0BsXwo8QsphyOvw5JaUP70lMSMVk
7VGJ05u4SxagTGNs/bh1kO+N0YXRZe1GdXU150I9tE4nNr4dFftUlvt2kEdC2XQ1i4xBwgiyllp6
GwbVtugFpsrqPczgX7qtPhojCnBQ6r20Lx90P61XUcjuiGp8koX12GYj3NwOJiFf2Z9iQFUEV1lE
ZmZIUX5p740AUGo+2reIPgKxJPvvosHY1bFxmBSUdjSUcL1SL35aVuQjPFdQz0h8xoto3CmlIV0x
ODClcG3qfAMtnlHpNope1Psc0GhcXxgZP6JXTa91RH6v6MO16OholtV1Y6nf4il9NrqgQo5mWGu+
gqZbITZpa04Xpm8bfxDI+RnK6Clw7JUf5CtHH3+DO34axfTDzGdAKk19XTfzZTNaBHnlZVbb9HaI
411VtE9R3P9SUtxzjU5HJ0SbsrWqxbBEZqTUqvHoi1Ld2lWOJEyjPjdB9qT58omkRyJ2Hxp7szLv
6lTJwXxGnQeZFBOAOP2TCAUiitkiNho5+errL+H9dHuJYxYB2qDlQ4eP3sfJdwBTyVATcy4e4z0z
uEO/yy6bPY5v57BOy985+d5I6ADqE48B3Z92EI1Bzl2bVDmZpL3N7ulbrNudOJLL7LNNiMTQ/dfP
dSr88PZgfy94cs1HcabGSsmCYltfoui0hiWzFrcpSLJpxYAxd8/DyOicnT4kiTkNWQZxKmD2k1g6
RHD1ms5MHmdAxVdzYAMTjIr4Z9+2JqlIhpzz0CcXdovxqR10+9yPX/xmjNelnihLP0NbtXnhOXMA
tD2z/xRx9t2cRYo8VRB9B6BwNRXGbZ0pzJJsu90kbaxsezsgqUoaqbsCjuKlMYCfnnq+sEFeB3n9
0mvtRSfTx6xJj0WIxo5hrSJRP6iZ3XljQAaZ10OyEYMBT2xUrJVjVwysnAbPRR+VqEHLDzBxWvg4
8UUaNPMmEYb/vdHCByeavpmp2h31Vr9H5+VHKsLrdqJaKNpLzsFa09On0edI2yaZtD85GuqpXBHq
EEMYE23qFi2ib300Y5GUquouj8R9FKA0FMnQ3MF3k7Q5qucJvQqRICoS95d5OG5nPM4rNetuzL7a
Dzmtml51bpsmP3ZVhghrlUrae/FlMcCqUEb7oe7N+Eab/U2vWo/QGWgfVcUlgPRDk2WbIYmAfTUK
csYlCMCmnTeDZU8euG84Rdawqxl7rkIzMFZlAdVQxxgGeaLxLhfyThYTuMw0vHfa2VoHmfKQGQrt
q1i5V+m0KYFAt7Iv1VtF7eqNjKcZSPM0eZWKUpGI8+Ns1A3ki2xjBfWiiyURP4o2mS03Jb43GKem
+S5Pa3Sr5nh2K9K1nREjzqJrudgkoWxhOMWAltSs9FrbnrFKsarb0LB/xqJ4Te3yJViCS5Wl93GK
alU3F+1+0gXSVzJ6qGJupdjXnvrSGt2EPit4iJmyIp0gKXbQ8rRWhRnbwYUFMzAh1NFk16I8KxT0
fl7zdhU5JP9QjFXmpXxD79OXNIEKq0FwfWzj4jK2/XUFcbJEPy1W78M8cDvnrPjj+2nUP0syyF7o
yZQKHzKNIu3UtBis6HE6APRzF2UYuceBAWTduRnfyWRxWYsrVjDgU7lnacGdZGf9EMDmTZTgcYHN
D9+7x+wxulJvo/28Hq/Nndh1F8VZS7aP1+67RfUT4FnmB+1QVX7wuPhMZ7gpJGClug2Dog26Zjv1
nFXT8vf+vubJ79+6FeA5SN/Irt6/w9Zs89iYMv3YqMFdIAAo1tqqJ8Pp5Ys5/W5pXWfzpdKeA3ac
hrG3dQGpk2cv8OHTRoViNGPSNZF+HETynMM6tRdYVkXBmbgzqo0lTBHhRGcS1Q/9kWVZGhWOZIoi
F+zy+8ed52FQ1EJqRwQC+5V9SFFIkXufmRjqJKl7XnpeyOUrONlhJsVgM8EswS07HcWrc5fCpTXE
saCXWcnktdQK3bP9pS1d44dW0r3MutJfaxM3e5lMh0L4Hs2niN73+ITn+9ZWjIPhdAclz0LPRFK1
RB2rzq3cLVL9UqdX4rVWgvhsoJLypvQihvDgD0zDnTjZqGnpb82QLkLfMTtmEMGd1adoI8M3W6dF
d5sGxV5BlNRPkNZGQYa+w5UhtHDdEy/WhiJe4iRFg9HI0YbKkmqXFHAqexkqK5k5SCt2Sev2FbPT
PEEs0UrltxGHGOjEF0qebBtdPJZTiPRpjlKuTyPYobnhaNnODsOrDLAAaXzwoOmQ/PXZeIISE7l1
l+0M2Ztu0MqH0ETWBwcccE8jOnBWhDBGEf6oUoruKI+3kG3zg5mQGratrS+diqt0wKy7tOU2auim
tI3TXpTqtCs7I9+FZdBfVVDg3ULMDJdKke+YbamuSlfI7az6V0i3aR+X4nasO8+xombtmLOFPkDx
nMVmvZmTRnfttEy9HByJV+hy2DqNfTtbzGHmturXqo4VSwMEQtIptlU/eg5Sq0a5MWL39bHeRoxx
4O52v7AZbe67Kn8ax3B0SaM5GIaPmp+MsNvx1T8Z0yjCLoKbVnWdEdQg/HfOaiz86QALjQlVMq3i
KfteSWZKYEyOMp03quIYl63vb0VoPgTUFrdmoF/kEMuoVAISCY6G0nbopzNaW/l1XuwYV4S/fSPu
D0Jt2q0c7MKTGc62ZVc8ity8HyEGe9qgNo/cGYhLJ7wRZL4lwjf9JUf6p2aGMwpodLKGfCBP9IeX
PEhVd4rN61iaP8oyrw45NCn+aziRhZb/6DT7OKH+sK3H+IekWTi0aeqFUfAi6kh1K3O4ikbH8ZJp
uKTAvdeiKH2A4V7cTKN/RX8ehk0cUdw1W2tezrAGftZGN69MkR/WG/U6GWbDrUP/speF5M4ODnqf
vxijEYDZIN4DW73KJO+7Mq8MqQCaEUt2N/OxlV3Ue63a7MYy2oouKm9E5+yVQd+pKn0jJ4z5Kgx6
Q5X5Q5myh6yMNM+s4m/0oG7GxkAtB1XRFCnK1KcmSJrXPoPuDVkch7R0dBmMXeZNua/8gyqvwzLm
gIR3MbMYNA2YN5pV55YjClwZ+hJ7o0LLqXUaFaiVvcR69C1VGeJb2RjyTJ3x6bUF+Fku4BNJU/D9
TSmDeRaqmXNtod4IgNfLhYPYsvMYtc+dPIdSO2F0fGzynOQSRk77MRlZDn2vjY9FR8d8GPaW+OW7
tVvdLMoRHY4+5zrYp62Lpb9FK1XVbFr3yCicBPlETRLB7Ew7LlNALg6FxjVR8L+sbf5ZhbkAkA7N
lqfeFJrfZsxJTY0umr7pb5vrrkIcrFzX6+S4mIZV1fq/Y+O9bagJdBXEHyIvKBedRLq0JyU1GyKd
X6S7fHiFoLmPunO0gNMUkAd7t8pJ0RZQeChEeO0oJu7JOkJJwN5YoHON/qpo72eZn4ngnzQDwSIB
ndRMCjco1O+PZT+UMVIys3asckimdVghxYLSWm5oOy2uzxTByx6dhO53iy3l418oOnp2mmL7mnZs
cp3efj5t80i9VGP7/uvz8ek6C92ACgvxiNOspK/VwemjUDtO4lujl66vozyIsd3Xq5ygyf45ElLD
I1yiZbWgg94/Tsk4PWko2o720MdwlKyfJmWlC3qoP0yJU7gznZpqgv5cWP4DtM0bUrRNnEzSUzNc
aiYjvyCFXFUSIWZ98qxwzNxqKA4+gjtrBh7dOfDZZxtDqoawlgTM/wHGNJpdUkCLmI/qQV3XDInX
3R97FXw3V8ZWOehUpBfqzj6TE3+SmgI4BvDmOAxDqGveb1NgoZhiFfaM5i8OSEFao0RZxg+DYWQA
zqN8ZXUo1KrxVVskZw7cJ0uDP15wYQDtkDc6uY0i2U8yLSYCOKy27GDvi8uFRfffGiYsMwQYQ2Td
nDfd+pB9x/VYDKmease59suDPQ/FqrYQLjaS7rJMCzD8OUiDwVHDdSMyjAxi43FYELFaKC9bE12U
wO7/fH08P3nXlsYci0EQQCZ52npP1LTzhcpHkCiXmnLTOWQbZ96s+CSosQatM3o+gKFPocqRnI1i
FMlyD6s1RAkDNfPwm+nNu2AbuGArPPtqEffGMuRqNNz50L6CIMr2ixm0qrrKGZjeZ48safsb8Js4
bKfsupmeejHk/Xws6xcwrKitwBlXzgWfT0o8S1LMgiEj/Dint8sU20CS1GI+BrZ+HeboSFhFvXzS
duCigDO4SYhrReSTvg9W+mo75VlA8CdR1rIYfxM6wZd9oHJZyBAExmxPR3kHuAc9077B4Hy8A+bk
mZtpZyzNnDPX3Qly9e26e7foye2dhCTlZv22aL3vtslV9YLptbuo1TvHr8/uZ+kL6YPgCl/yiQ9A
3VlTE39IzOmIQCH4OSRLGwc5iwi8lqtaFcpHGhOEIMZmXAuhMKBVnfT6vA4d/5rB4ytHAZOsVj4Z
Snlm8vnZmf/7py0h/K8gVtd2q1mKNR3hJ9FmrFfF8CzKfdpb2AVuv96HT9cCsrwU9oyST/upTqWX
NlJe07EtxgskCW6YOl3GnXU1aP4rFcO5tPGT9ehPG4sCmIaezCllIyy03qyGfiL90OB7mebRAuO0
prL7njKix8PCEt7Xj/hJAmLDpYDmwKiQptDyk/7aziDV6rEESnREJQzzzybLPTNTmo1RBodEIvz5
9XKfPSERAdAUhBQNRtL75ZRuzhtmR9ORrP8ibvBabGC5zspkrfIxQexJzmfO8icxCHAL36gOC4LE
8WTAoBqiaoNQGYlB7T7HzWXYLDHoLHfskzvh3TrLv/9rI1PERABrso5v0Yqhv/kYrTPPwLNx8aZ3
i28pnYT917v52Z3ATi4nU0CfAsL/ftHZVoLIUKzxuDATprXpVX+iLX6VG/Hz3FqfBRsb0L6uLhGd
vs9JMHcmzYyQFse6hSx5FYZG58ZjXHtVjMuEH2roGYfbUlMfKaAnDxz6Vey3rz66V2uNe4ECNP45
Z2mwDtICnLiMvaALp82YtO1qjjS89WR3jBo/phcyjyt/7K5bMvyLvlOSZxE1cvv15n128nVhA112
YON+GJY0IpgDLTZUIKL2mmnNU1qrR2sGtRqb52QsPn1RZMOIsTom/5z2B61eRYqoEuoxr33VLYL0
j54HJUOGxjjYVh+u0Nb7DQBgg7bQTOssNMlgjMevn/hDC5jbHA0oEzQ91cZSvL0/Ln3fa7nTNuoR
ESagDbF5owVNcIFaTYi7RYj0e9U56qqjx+OqSAZumrHXvJhphjs6eg9VKa9KT4vL8K4Uvn0usn/2
CVkoutiQBJdy6OSEDZEeNnlizMdmrb8snnLRdyQQvo2efMECBYX++ZxpwYcp3bIjfy156g0ArWAI
+pglB5KlYlzJ9bz7JQEye5qHf8dK/XnOeeZE6+Utjr9b8qTkC1HlgTNhzcc+tbvbgAOD5mQHtK3t
n2XZPYsR2GYO/Gtjp/qmVhvlGqWm2KtK5U+nxtpFM4wok5j1N7rOh6mcrop6GNxa9MXK7PVbxa6a
lTKbg1cm6oMug+85Rw/5LqG7hak+xlV7nGJlPaLltTL6jDagnlubvklR0HPOFbifv1MyPwHdERbq
yZGrhR9IpdHm46Ttph7lrvBMRHn7CydVLd8v39QyRYFXeXLBW2FnNyXo92NWJtaqSwaU/pvO+h1A
t8d9sN1ZRtetoxrI11x1/UYm+uM8F8mjHTO9DC0maXkN+TbAg3mrxs5lZYWYVPSDeqWb3Y9CorE1
5M1+HvH2UKbIcrmaek/PxfPXn+fpVsnlegAKAjAJ4CQN6fdf51xbAWiKeDxWEfIqiuWC5T33iS1J
4t+bdbrGSRKZxU1UFGM6HgPDfJwlHe5Z2yv0psumdtHs3CTVSM38HDiJVxntdZ0PZ6Twl5D04Re8
SeeSOWswkt8/JSokINp6ZTj6enQzg2HUVHWlm7g8TPG6oFj/elPZt08WZDaCpB48xY8Ig0L0nYwH
MRwbW1y1PfAPPcRcIuuY7w4UaGu9tH6WDTB43WQoIKzEPoRzGQHBVzNEa4V98P1OuuGkPCKapV3L
2mew7GTMUrNiY0TVrdELdWWJQN9O/jw8jLZmeZoGhBxJrOt0rDQPtYvUGyr/Oo/wl6mcqNyrPoYD
dY1freljxBQ5Dt1StB/Xg0lULZ3ulyrCfdz1F91g/iJk3ADGkV6Ioci6rBTrujQgiBQ6W8YQuscj
Kt3ja/TU0Xtx4Us/Vnq/qMwpJqONLL+xIu2pNcGlmgnAfG3Onsmin/S4RvPOQLc17gcE/oN2l4pe
9fwqfm2bYtrluq/sSzt5kXHH/NWqbkpdZG4AAMGzq/qHWge/DQNTnal/mIzSXFlOJg7wfn4OZYnD
SZ09oE02u1PaclMJAyVT3XmZo/hJ7afypchpEDkmQnymmv6JdeWg6No3U+f/qJ3mp0hBbPZ1um2H
KHZ9BT24pOeoKox+vIgp/8YZE8wJrfF1qMtvmUC/pEUyNQ+nBwoShPEC87sh4ULoinI5w1fzNLO9
GlUasLM9fNMHMpM6KS+DQm28uQx7Dw5G57ZZiUxeiGNMU+RYUYuDTGY6C8bv3FG/aZEeLUiEcmc6
WbRR8/C5NbTrtOnqfdzCKmqd6Up20YvP78qHWF3bdTy6Sjzt23y+thQwOqYytXClLWMfFyHGQTLP
DE/tm31vA6y1prRyUVB81fv2z9dfxHLjnnyADgg9ZtyoVXJdnuSMURpCCAnt/hh0JgLsibhCor9Z
Rnm/v17ok/uMZMd2yDbg14jT7k/TxuE4tHN/FOGhT0JXVYszxcuJiA4pDAg9qJXclTAsqVRPostA
F1hrHL09tlU3e0LiMzVk5lXoSz6yRXgwV5T+57S8Vmv2oaAwKXEBp+GMJjR8NA2m+yNjOYg2yYDr
ejuhjzeNN19vxIcxrURC4034BVkpVcJlfH/njcHo5Gnfd29Zho7FXYXyi7U2XZK/TXgQZ/pCSwn8
/g2jgY4EOvh1ktsPQ3CjNRp0krXmqJgIhkmzwJqtv+l1E4pUrdz1AwV8GJVnLvZPn3KB1C5FAhJL
pwcrsTq4OIHdUIzA7b1stsvAY/EtJIxsnbMqRiek0OXlIwP/13onnYCm5lrBfaA55rb5E5Pub3GV
0msLkNUJNUywxtK8gkbTr0pNa3Eki37CsquZrpWYvlkF8dUe2gMyBZBlY0Px+lGGj0WvT6sqHn5E
hhWeO65vQl4nb0ZbyPIL0Rpi5KlYwmSFhlpNeX104qHbjjqJRp2GwDVlcWlUWM9BI2YsVYwvsrPi
TWNSCNlVq3sZRkaki7Uby2FypT0+kvHgLleNPyJHSW5adB0Q8wL6pybDqqXrpiYksXPYvRYhM+wh
8e+tsZ9WWLo8GVVwlS/PWVY21qqJWR6oRnyv8ufXwh+ZdIfIHqhaZzyWeRTv8K7pd0FSPprdYLip
CTHAEtHrlGPi0ImoflTGoIIjFRwgmWDs1qSvup+XK9X3X5q5Rx1A0V66wf7Ww+i7aptpr+U29kzO
eKdP04UC6Gs9d0FEpqYVLuar/Spd0KxjppGN+ZjBJbOgNskXRdd4ZCPK5xohshCh5HXcBj/oWNz6
SfJQ5wiM9vMrQufCrTr5iqRA4k1VGLsQDK8sUT4znb5WEbAF1KoeTcC2PsL9AaGaDOHZKUeG39Fw
kwat7VYhmE7pm3DFa4h+WtG86D0MBrRWs60do5UvnAAFMceq1rLscRNTRm09+CUjY938nZTKcxQW
kSuzTOd6bSM3lXWyzoQakb4L0v5yvIl1YiBxzctNP99GHU5pqZPZ+9gG/WTkzmXncFHYSKKkJvZu
eUDOFlWZ7caWsRqAwOD+XIMqgBm5qZC7R1d9+cFs+OgMuG8H/jZIkhHzqyo+dLZv/1IbVd2jBDqe
y7Q+JlrMfJjDMGLgy/zQ8db1Ufqz3pXMPAEnuxjhbcy9sXa2xWb4eQ5svqSJJ18SnwIoc1rrgj7s
SbIcA4pTS/45xnv/oO3qnbHV1v8Bauqzh+LyhoosoQUZpz1tZvKN7WM68HZ1L9KH1VZZt6g/iBXa
LecGREsgOH2qv1Z7IzT/1URKQjGUgENKrtB+5byYHtxQ8Ghvy+nFfyAu9aEA5hLFmuX/Pp91so9l
nzdJF+cl7bHhaam6Q29G+QYG4qpfd8cMHV8Ues5UOp+9vL8XXTb9r8cUsZ35CjB75mDBTt+1Fwvk
rd2ea1l96LqcPtxJ3M27yBadxcPZVwC0NzP29MHeOkAeOxuNPvRW/lmLMwm6Du7yafQzstEuu5qD
grSgUSOVlRxygtARcFS/NlAGQyy+dVNv/HYmuXBOG1nLypD0wGTBWrOge7zfzTAsw0CBrHuMVF1Z
pXr8vdPwjxzM8gGY/Qv6v3TnaTStIKQBsRLhi6ZmWO5kRQzBTHV2mSnwv8mwVXW6+a6viwddmec1
zOiZHp0C2FUkbur3qFqLYR/59jYdja06BnvMC46KBeK9nrAJjXxr14vxwdQSZRu39S9JQweWhrxM
ButRdP71pEx/0II6iqKQ7hBZ1BrhowwIESJ2bssJPC72Ha+mSB4nZ75tc3ENa+ESve8XJ+mf2lFe
C+jBQFNvHG16GRzAptL3f6MItLEU8wbncIxbfXnl17G+C/E92IS9fyeleT904nIIJwC/jnzxk36X
K+qhquvWbdUS+I71FITjN9hU96U27wGLv5rm9FRWLSr8dnQpczteW8lijNwFA886v8aRvx1HEtsC
vKE+aA+Q/a66GXvUKfCGZmK4nP6YBviDpXHRNzA89PFnVBe/RjPaxRHsqyaLt05AITUL8dsuA3Nt
D6Oya7VMQzh7jJDh1EevLXUcoZE0H3HsgB3RQPXqSRMSh6jXFNfdkDuetfxquwFEoOb6YxqL37Uf
Wq4zKjdSLV+tJjCZjimYArcJr7FBul3TKL4t4qxSXIQtnILYqteTIElAb3pL04T0WUstFNJVZz1l
5rd8wjXUaYa7ehQ7P/JzFz75d8G/WifSCT07NR7j0bjnFz7pPX+Y3LP3wma+yqW8wx+BR4inn2gd
K7hg1QVILw14cSCyTZ0FOJ47XfPQW0q3arDFQXK5EFcAMCrsDqwnDRuKlTNqldfWAdF9wM1p7JSn
UYcQaRc55bXuYx5iGSl+KGH+yE8vsY6eoD3ix+DBlwv3mZP4qxJNhHVhg2CL2uwPSrO1N0qBmjnx
ZlPmJc52WmrvpKiTjQk63rUq2/rVm+OFk5uYz/ZpfZCj6M8Myz/5jBHQ4AIhR7Jg155cVnHZhDG4
tuooW1x5DXX+IZ1sGyF8HKvO2Wnix+KMYAYQCqgQEIoP8bPXbOTY4SccZ1/uihp0tpZfRupWNBZY
xeKhkv7G79FutOp7valCrE2SmyGqnnSjuT9zg30S9VA45GdgjaZq/Kj3Fxig/FBr26A8YimwrvGd
1mqVfqa1rxUfMkC5CgoMCYBRul2Drlh+yCV+yWXx4+vf8ekL+GtLTqKSXzbDDIOpOupJchF16TOC
EG/aHlCq5JlI/0kEfLf9Jy97Hsupj6y6OpbTczqEuNlXuOzlK5C1kGN3Q408vX3WCffcEy6H4q+4
W+VKpUV5VR2Toryt5uQ4Kd0Po0v2hvweSAYPRTKMXsStO8edN7QmRbuOA2Obfy+l9j3SrCcLM9b/
t20/CV+9nsedrfKjnAHFihLys8MXu830M1X4pyeeihEXMJTjPgToqItC27Dy6mgJsZuwAApn4+7r
R/kASSIUIyoFwgeHMpvs9ORZ2r5QE3tIKiYYiPHTLtsP4Q5T9eCOymWlPemH7lispp1/XawgMsYu
AifG/usf8dnR+vs3LIfgr5dc9qQnhRZXR3h/VEXm3rftwkXY+RA6uAUpBrTyrruTanXm+/nY2eXh
KVCBBaL5wxX2fuEQCZuC0U55rNX/Q9p57UaOZdv2iwjQm1eS4eSlkH8hlMpMem83v/4O1sU5LUUE
FN19XrKAykIxSG5us9acYzrPld6uUyv5BWuPMtdgsbjH3s83ujzMg83y1+sdbpaznsgbSXLYmrcI
Adn8/Jabbudo2TlV4JFHmddqkvNG6WYpa1BH/n5niTMoLP0MUa3VvMYZt0YrXxtkIS3BWTpMnEEn
gwgVadlJVwX8UBhj/s83e9Tm+Oc3gJql2oWAFWD3999gWmM9FBIZzenc4DZqBnz/2pURyreDLTNN
xaMv4XInTvneEqSqS81Nr/R/s7m6FIPw+hCJWTPeCErEdPnGnR6m68rsdzFMZyGkdRnrBCVZq0wU
zz//9BPjghY1nhO2/GizDqW3Y9WoKutN9ZhFvS8vX7ecbSanuuI3emF5psVxYlR8u9rBLD70hkJG
DKNCSM4qUl6Y1tal/PvnWzoxkdJsMrE6Q6gAUHMw1EuEw/jGOoZeFaPkJs54AXnSeFKdM4P8zJUO
B3ld1lFp1ByqQyipbfbbwSjWU+2vjezMlU7V7xboBccXB60gBcvvIyxSpbxQxrl8bATe40jHD1r5
Q9msAiLLxyDdxPCHRiH5FXCkOKi3SZq4cqmc+R0n7hhtFbojkzmEiUz7/jOceoxCa3IyPutyk9St
p/XPcTvvRLv7+SWeGCmIJxyDqRo4zlGZtAiULuzkJZdz6K4KrV21rHcjW++fL8M8wS/+PlEhKgbU
gOGb3haFhO93VDb5OJZznqDAxOygtQoBFlC6evkiVos1uFvCa8L8FwGIuJUNajhxqXFmlPLmqqSW
lhez7Xb1+GDlkexas21v6frwCiQ8MCLvUJZYn1NfBuuCuPm3Nk4+9Zw4kNTEcDFA4dkM0aR5onPu
jNioPCmNfKrVF+rQ3+aNnHpE09i+HVuRWwHLWMdj23iDPmwKab5JIzq2mhw/TVVwHerzNpZU6pWJ
sYc/NblU23YzsxWdCxyAuaW/q2Me+rLBp22mHdnzE+7rKRhLd2qCAedIN+8NNc13FQl6bgeJyE+k
DrM6JXuvsPrwEyNBjdGSA9ftUkKbo9Dxynx80GY52yldgkxCH285Bhqu6IuJNld/oYIrGjuVQ3Y1
r2OFQ2xkXU369KIowY0+1M2qIfCNA4ZaeVoy6G6Wz8ZajeU/1JGeTWfGhxKuw06D/Y6ZhGQl5z2q
5IepDOdNl5H+YY/BraUFl455lahwe6nLtN7QbWidiW1cte8oe0Eal9M9/b63XD9HcD+eRE0Z7QCC
R5AESJ6Xv/+yqoPNqjWHAKlHp7lfjmiG3LnN8AEngKNzs/p5yNIHOhqyLK0YCfTFTIy0+uByekF2
gZF05aM8EvM9tjPFJ0N9DwNxqcr56M11et0KsY+m7CpRhvc2VT7GSQhcm+1HZzlP2dSnXgL33cnz
/Ww6HTNFOAPhG3M3j8t7UTavRa+xdAa16asKhB2wfNAb8/IuaEaYZ2p8a+RDQt5292FyZPPVFDnE
ULZuH0BQZuIQSFHY0ST22pEkbF7LNkA34s9/PKhBDthGiQEZDEZ/pybRfS7oeXX2XzUc93kPdE/p
xuwya+3RryyAgAYgxFnUl4RxRBv+z5YnR+YvgrjpCRoz/s9peEhZnK+Kqm7xsqQOeouaQykptp5D
GJOnS9LfYKjA+Tj2LRVFN1PG1KMFtevSxrwYBmF7Tp30PvSWPa4wpBdBTa+3xrbEsi67o5h/RUG+
iwJzGxnFbTNOABdUO9/C/hGkvVevoxTZXi0D+TEr/TKyky0fV7oqqeO5ba4i3JEXlFAZXcg1lje9
HYOrUpc+pEhv3EGrpbWYHE9G6LfuS0HxIsSNhZ9YRiHCYCL0vaGCMiEfrvR4VZXjH9MIcTZb3YpY
r8jrhuSG/zJ2e0W7CdT+oW7Rbsld/MtKNMI9o+CtSLXOdeQG9A+Wh/Wo6ShTWv1PN1j3dSZrXjdD
HFRTshbS3HkKzBmZT6q8xLIYPNrm0YWmSfYuC6tbGGY5RLSy9wJVeTTkId4E4HBc8lLex9YC2C2y
O2PqINKLGhSwA/eoyZLbGs/BehRW6CdOFK4WTZtbl+MQYd1qkAhXqbqlT2Z7yNP+4Pta5UZUr/pY
zi6LUYE6qGpv1lDThE4QDMxWOLtDbY+u3ieWa8/WTZyQqIZx72E2RYFBUbVh3VFGG9p0a2YA+Irq
LuwoTOfli27FeNya5qXo5jdI3Qm5oKJAEDdcyUH0OeX9U0l+J65usAt1PdKiry1i9roMu3dVQcat
4wuhkezq0L5xx5nhR7wk4upo4e8Vzl3SzDdVsRDv8j3q5JXeJGh8UtWzhm7ypiAlH8+obi2JVWGg
RyFJkhvIyS6KzdrT9GG6GVuqUKhq06gOPIeT6KTqexFhuW6kAgCcoc8uTu9NU9qfoQi3LZo1eWgV
/N8N6Uj2jW6wY5DJBnUdjW8r1/P5bhihxOmZfoHKZjsNJlEqhh2xhE2T2yMio0U2rHnff2Z6K3lL
/hwsS+EB4hhIQ5M/c2ORPQ3vEwcuNA1pFqxbvaKCI3V3jp4TD1R2xrqJYuGPht1el2YRetMs3zma
vjIi3HydOdJQqYPLlCq4myi4KSmHAshKY32XW8FvZ8xCbw55DEOV6n4ZsHVuWz8aw+mqayVgoa31
Tg3xSjPClRZEV2zz34ymUbZpmrc5BTaN9XqOjFU2id00Sc51Gkg6ZhLxFktil0npvSTzTWkzUYbK
JIytM+asMHOrbuCUSBsrIeunxxGYOC0Q8PEuhNhJE/GPRdEMb8alPBjTKlsUC5nWKOzw2+TVxIC/
Ga2KNAYx3pthw96iQ0ibJ88BiAg3p8uzbbomW5Uy4rCo07KXeFmmG209T86F0uMFwcg6g3zStHUK
mycUzFea/l44xZPB3ZftzDZAlTbOzIRSSBoJDGWp/g01O/dTvVZ8KtKXleG85fTu3GqWIjRlw32f
YBHU6JRtdJMIYSAYHyU2Ca9gz+GzX7D8LJCGFUrD4V5vlD95VFWuHo97ih67IctL38gjxxPqiLjG
EQCilShb0gjfmLOo8kGncAlNVX1GNTIbJ9xFOuIaNVOubCyWq3guXobeWfCEueHH3aIkaehjVA6j
SQzqPpCqm9qirivlXExpq4tSs2oPuMlFTaag1uBmq3qgkZSfMS/Z1Z3Wil9yq/+WlVzyRE4kps6K
6KaU/P2iDp+cOQvdIBgUH/u3w7ulB402pWSep0jq6Mjj89j8Zcv9KhdGsAocA58S0YcrqY7MldqQ
3ZqpOKhx+eZ+njYXGfHUeGf71yhj6U2cPvalpoa7aCprw87v9LQNfEI0+fST5q4zjU1o5FuRtre2
xvSVdqWKmqVLVnnfoJZRrZdAUbfhDM1GKa/F2L62cTB6iUnw4c97B/VEneXb1uGgLT/ywcqR1paP
WoQnMGjX4CmBQ3C0nGL9suqs6yQj0TfO9xBmPEK/l9bCRqkZBVSz13ONTg9m1FRuctvk534yV3tp
PD8UCXVRS9Nv0RSdOXOcOuHzo1GQ4OfAT3NokgJkSUe0rkvaYNInhUbll/5G5BpO7sFtyAbyxjOl
olONNwtSooFRExM/afffN3TIiSJjMDhCJkO0ShIEhSHtIa1dKxnUviFYdRqzLfiNJRN84S5NkbQU
7j0OMpufX9kJGQ2by0WezCFdAbV48FsyJEHU9quMkhEMQdf6rB4RBHnp9cCuzyX6WDFc7YJ0og2R
0I8/X/xYrLJsbFGMoEWSqa4cXLvENtxEY8RxT9FdJ/wVahZO4Hs954xrP4TBuP75eidPY18veDA+
C1tSQ1x42SNRzWL45ZjdRR3CgWeKoDMPFIBZOJwhs4kzu+rj8+b3Lfzy91+28EMwp00qsYUPUalh
VOBsNHlz0565zOm3+eWosBywv1xH9GFagx5L0ZGarhmjFdbf5PQuMIx11tNiGlJaRtFvqzbEKo84
8cB4Eiowq7x2LhGnuNkEE1Buz1SwTt2+pWLVXIQ7mn6ofQE5GMwtW5FHLMoQpoC2VyUQhOHM/HPy
/S5BN8aCjFfoxn6/fQPVYmZrRvqojMWqm8VO6zPaUgQaIJrJ7lUUHCJ5kbPhTE3oRP3EpIxA4AbM
veXay8T45bnP1Zw6Xamkj4aQdeJPWBP5rAnO2+RsOZtpeEnyFCJItDOVepcSnxqqw0smV2cqYKe+
KJJLwIFQJSQu4+ABjAIgiKmWVPctpXKlSl4Rgk7RiKMvgK0seu919dwMstzbYYljgefA8qImdjSb
sYzlg07r+VERzUrpYL0Msa+Esh/Ww/uspW9KAituGq+mLrgCXvlBaPJ9OBtIdvpz43+5v6PfwjZ6
qZSSH3kYmGUqg+TMypg8BkG5C42BQ8mUX4/juCobg61W+YkylY1DtJUIpbb6tzMTzIlnQbHHtE3k
3HQPD+udQT52wNzH9DHaDT7J8n544eTEMCw5E2BIn7Knc56C49O6+e2KBzXPLJQ7ZIBDyurV7dqN
uetW0fbfEMPYJ4aWrlJ+sG1cpzIsoe9DvAg1pUkF35Yhwr2dT/dWkz7kg3UzVtbOgdXrOlmGVFb/
sOMAeSPWYCrT9cbsg1XTORcZgi2jhSZbq5eTFr9PaZW5UhB8gg8j8KO6MI3id4xcjIo65JzcytdJ
35KXV0KM17Gm6f1fNU3/ppCxPScK7lp1viJsb5dL9SoztNtOAeSFV9a41IZxWAmzua/V8i23Z1gL
tv2Oqm8/yO1GH5h8agqMhWK85IO9iTpwNoOa3pbV8Dcd2+tmzraDFb/XHINdxIgR9A+QOrkUj+um
pAIqQWVcg+rYt4JNlF4UW3Vu+ddT/ABSb3btSeJUZEV3E4oyt5fs21HvF8RN8WtS2blCYavcMWn+
OoUTeB34XYp8OlVPoJfzCGYmgMtX5/WjpOb3VdK/Gll/76j5yzDlD5MGog3SzDZPo5u0aX8Xqf2u
S/lbHSsSRdvSvrezfA+UxvCHIstWYT3R1xaczEaOFaSvcx42i9+0xh/potRbIzNKqivRjR45743S
7idl+OtEFfb41yk2PhozJXi1RJU8l9ro1XMrr3MnXxs1+Kg5u5qF1rzqKvRfc5xZyEF/y5G06/so
A76YGV7V2O1Wk8RlGtO7GB1VXJa4EdYBbP1tkzbBSnKizyIFvdbgSnHjPL+RJcpCSAZwtNnKazzG
DeeqRIeGZieeFSD+qPTsb5pIe7aRwqNm3bsiTG6GQnmf5+RqlBPyApL8WkSYXyBk3nD4+2y7dGdO
07XWWWjwHCXZUcD8wAFvr+UEZKmIgAQZwZNuN1tdG+mBjuVfVYtfs6irmTeaaR1b82VJiqwfqtqr
anJwHAwpXWuScRs54U0iKCyO5m2jOp+FPeXruLNVl4rb7ynTnTML3qmPnzDcJU1jwWMcGioyAV8i
7OJ/ffz/phLuxLRKnRB7N04KWmCH14lb0EBkNSTI+xZ/IxaZrbMa18qqvD1npjx1S0ycdCIWjOGR
rLvP2TLHUpQwgy66LRwQ63bXbc4h0U5M1KySKkp44kuwJh1sPTO5ZVQXjrPH/OuaDQf3c+6nE6ow
S4Y4gygaMfbxy2lk9Li4faLHbj2v1VW9aV4oqSwMXn29iMJiP7mGknNmBTp+foTYwoGBrMwOiFf2
fZpOAfN1VRc4+0adDJRdSKEy0a7VFuw/Bv29ntXs8oL4JlKxd9dydZuEMMusqbNXLXEHuUyUgK2z
c8niQtvqi1mthnhYLJ/Ez7/1+KcuMAy6xsZCwT3arBiFOcR1OTt7yYRHkSbsWHTBgW/U+BILBGFL
PWdvhOi05Ma2zz2p49YMmG5VhSLAYqYdETnCxqltiYrqnuTjq7SeJ8/s7DdbGiJKsxnQqeKjtRrD
1eX8RovFOcn88eVB9pKRg32NHfFRy20yqpYAtdraR8HwJpRqrTCNTUB7NNpRRDHgEF1KG213UUyP
Pz94KkZH+yQEN/9fcQM/4uiDzlMNiloWGHtdTRKfwfucaoitiqysIOCGt4oVXZVZclm00zZQ4uxG
SvThJp71lvrp7MDwtHRPbzjI5BPpGGnTLDDIzE1aVhBrKaIGxc3Itt8PnWArRvO5HCfbr1T5sogB
sWXzCHoqv0Qv8WDPqYli36EhLIW72iqvukQBFq9r744WfE51tarUgRB6RfU6U619mfXG4xAt+aKW
B7fStHzrTMnAEZo6Cqq93x3tK19Bpuy3jUDUJAfvcU7Be1DFw5RSvpIC86ayqot8qX22dvhHh6hM
nTRUVolc5W6b2B8K7SyiOSkb4s1rPTw1mjub1jP+oidIFLcOBxo/KdrOk2v7Nci7VSux02MTDEty
EwZLs90YTC+M6/VcqdnTlIXvis1gAuJrtODYrdi8Mufhs0gCbdU2yVs/QtoUkXyzMFv0qnrJHXnT
JQ4gT1kFc2Y+FmP5YQntDmMlGniFEcNyToXOiEiy6eiBFIBVz4yW48GyQAkWobBzKr146ReUwjGC
fZJ5oHLq+/aGGvG2Q+NSPRdkZpa+evn7bE/6eNHhsjBd6NHSQaU08X0ma6c+jAA+gO9xmA/I+eUP
Mgr8ytHSNXw4bMtq9QcTa+EK1d7mhZVgZHMeztz96Z9hsaKz91Uoknz/GTMvsoeYF+yLq+SuWk+X
lFq96RkxGomDP1/r5IPGzMrJlQXwqBZjN50ogKMF+3Ss1nX1y8nmVa7pZ97nuassG/0vZ1XZarJc
VvNg3yrarq+VyznO7vvunL96WUG/H8V4fV9u5mAhMhaSkknneI/RfmNY8UMuywh0sVES8q68MdGf
WU6Ol/RvF/zHgPPlviqzpnxtFMG+bn/P4r3Unv5Pb+ewuABKYywb+gl7ejy+SlnfHPcKVqL/21XU
728HWw4746QJ9pn9q0KELYNTn0E5/nyVU0svExbtAGRFxwGxdWSh9ujY/sjqcB0aOoHgAxRkW7qj
b/Yr1TEljmZ3Y1tnKSAnip/40ki6xLUHjVb/p4T15TW1SUX3xKRcYO3N+2BT+FKxq/84K20z+rLv
pCti1s59WMe6EmvxphAjs5Rd6Wp/f6h5Q4o22bHJ40Sv1LONaKtM5g4pVEchfQzPPNyTt4i8hCkD
xIhJwM73yzVETcVDO8WP4yzWoZFQ+TB8TZcfBxsOY1BXrjKO27wvsIQ695MS7jRE+TR37sL+nKRG
WwbM9++QUEhysnjW7KspS3z/Meww8hbbeQjlRULzEa6ssrwxlal7yC2t3llh26yjcX6oWnm4DE0L
754U1KA2tWLbNbqKZ7cuNhOFIz+SzPZtzIbuw7AdhGg2tAJy5coru4qTi6mtSq/TqvzGmutyVUZS
/zoN9KcJ0+1vEAfU132yxOAEufxaKa3xajAOqzMP//hVL7fLKR85k3Isz5KkrlLrLIoeU2vasblJ
fapvn1ZZTKuB7cF/PJdyNVNh9LBOQbA/OEYokxWMkczDVemNu6jdtlOkorjszlZ2j7eL3690MGsj
exbcsB0+Btf2hfFi7+IdOuGX0D9HuDpeHpYLLWGb6NFBvix//+X7zPO4m0x2Yo8Seyh1MFy5e5SL
M3P1uYsc1Kk1KiUTUQ3hY00qW0nj3swk31Q/fp7lTpRlv9/Lwesp5jlVRhFGj9nOpll8B5TZs1Zg
4p8rohT+jYCXE82k71c8eE1qkExaXjEgFjwmIXsplSyvcwVnZSldSX7w3wxAhNcIlxcb0GELRRkm
qxK0RB879W4sr5qy9AbiQ848x+OllcOyZnFa5lR+THWUnCRS57EIH5VZixFPdDxKK3ucCRjwDfqR
iA+Gxuvs6TmWivliEDFVPFaRS5vGGi7JPPL1ujmniz31qVuYnZfQUNtgKfk+UkNtLCcrS8LH0oyJ
3GrD1E2DLvSMftoNylmC4zJRHk6kAHTkpQJqWVClvl/ODMshIY9e2o/sgrHMeAnEbbjLV8LnCHBZ
n7EJHOUVsQ2kp/Cv6y0T+5cP0Rj73i6wxOyH9fyKg7SA7E38Nb3fbe87F1hfiL9dzyv5qrkQ23OX
/yd86afbPVg3miJO2YrY0j7hS72SModCl4YaQe9oimoh9DWlTCykHcNL0wR3Zd+DsrTZsdj9WF7P
g/ans5rCy8Wor0IR3TURKlY9dLS1ShTKVmXAhZRrwWWIti87t1ZysUu69Nps7RswIf4YcG9NnZPa
CBs7M5vmNSxj6dzYPjmKvjzmZex/ecxCjoKIpgaP+dPe6J5zOW9R80qFP3jFc+V2N/wAySXhpVz9
/FWdu/DBRCsNndLhUmQ8AcmExECzn2pMrmn/+YpIAQBjAoWGZbd3MG6FIxdxUwXSPszTj7Zvn2ND
ziFsRNtBah9/vqfjTb/NtYCRse3BBXBYKDTbKK8z6qH7sUzQAOpk5pX1oy06kKu52JeTc+YrObGQ
KGwjZfTY8K3sw65EJ5whHaxJ2kdE+RI/pFPqjoLnn+/qxIaOkx+1VJ0TDdHh/6wzX8ZIX859ljik
a4xe/qGtEeYlfs5K0q2wV6CUeUJrdmZiP7WSAFsDiML1UCUczW7FaMABCKW9cat6OtpUF0fY4iTx
oKFUG+nMmzsxGhXqyEt/ZPnjEKfRGi3pQbPJ2TOubpQCBedcRjHlQOlKaK1y5qtbPqqDyeXb1ZZf
8+WB4lYHQiRxtteyCCC2eI2V/xSHzfTJJUDuOrq9vLWD+Sts9bBVay2ABTNd6ZW1LlPz3Ds6+dDQ
D1JI1IjAsQ/OFSKeiW1WRbAX9+3fcJtfUIWBYWfRIMK3HV2KLSHK7+HtuVX/5OP713UP0WUBCKCR
l8nZetAfzU7eqrh2z0wbp74sjC//c2+HeOpcaEHuzNQ9UIIH073oXmX7/r/4rr5e42CJs8bZSMOC
YYDwAgGp6rGo+pQLHJMYQETlHbb3HD3Gufe2vPuj4ffl3g7GhowGUg0C3tuSCLXgCtikuMXl7FXu
tKk252xZ5x7l8jq/jPahWs4pLZeT6CeGKHe1wleCh58f5omxSPiqatMyofl/hMRus96Z6FIFexyd
a62/nLWKCmHgTWQc/TdXMhe+8ZLaeCiYmsO6LPqGK01FgQoSK49rNSzmeiRfKNE5ZtGJPoqNQAic
BW19guMP912VSJi2SA/cB9fRlbmRV60LGkFC00EhLrxTVumasLszHJ3jAglmDUqexBkuLe/DKoWC
60CzxMCXXUev41T+QcwZ0r82b7VZSlakaf4hYvkljzGE//x0TwwWgJ4cJYnQtZbyzPfBUsd6aBld
HOwt43NSnzLtTT/Lmjh5Dch5MkR9NCuHRP24DEeoMZR/Jpqm3qS6C5aISNbES5EqyODTV3Ptnj9b
wl47/vJUWPPA3xaVDGzA73eXm5U9z3QZ9w6jdYXNm31tWv6FumP5kuO8UIbWPfwhitd2fbSu22y6
rAtll8G0cRdIHji1vqD3ng6ekQIhzpTQN0SKtlp5SGaDqnmSbuzBHFfAbZs1ioF6VZFNeT3lKqv3
mEer1BGXsik9NQDKUZ92q0JLH5K2+Dv0WuCJInpnPb5rw+zS1MZXW+i/K+z2U1TcCpA1IqkvMyv1
jBjhfitIdCij56FTr3J8L7mwV3pAwpdWtLd6TMcAyFmN/MC8bMX06sy16sUy9qm2xAKX3Y9a7LFd
0j3GoQbmZZoubKmSrjWBr0+eSACXp6swsP7GkxztDLihIHrV1J/18NpqyNSuC1oy4TiobzS+w1+k
drcbRMIITyAJfVRJS6hHpH+IzKYWU6C1r4Gskp9lPNnlCNhOnT46IxJu00JzkJ3KVTuYRMkk/aZ9
GK6yDLWqoZfbsDSw6xfRrovHldmgxizw/G1KfRjIB26l1RBGn3IjP8WJflcFICHy0LoqaK15sC5B
HVXmRVsk/8QntylMrjZkmcwdOkSzXF9MShW602htgqzigG6CcRMKk6U0q7+duo4uetJ3rlWi23Zl
5NAUNtT8jnjb96auL6SOUwezHnkXWoECoq3faBkg+RYt1ltjmj0lBkCnhj1p9uRgrefG/pg7cngU
O6WUqwvyIZU2WhVlNu7Ao2mbXp5+8zMJenGu26js7rMhvkHH+DY1GZpvYVNJyy/IW990VoXdou9o
I3G2eRNl7TdDth/K+BHRNSlIWKk9QPTCRQLsO03za5oQ347A7mzxlM5zuG7q+UHDrOlGE5qHtlY+
sSdgKp3U29mcSN5M3pSGcMza5B3k5VRtRwDka7MkGc3WqKcPdZmvspaHnvVgIgwhrix0Z0TR0ZIr
aoHAuTEUN5QTpMfz+CdKG921AkPBWWj2LinW+WVULEMZouE6yqubKeMbaSn+ZW1HXSap1xwAi/Wk
GJifkiBE2JJorhZ3VgArSc4v0F+k1+M0/A5gL7mFXfSung7DJu8QFTrCnja1kRjriK/e7YY58gtk
PED6801kpMFHaI7NXdy008rJYJZFdaasO41B7iQi2aIoNl1Vr50L7F+0onEdubmCGESfRLLBNtu5
+UAvMghImmomo92OkcL5uJwC24PsOG1yB4k0wvV+2yZq7dGRHVc9zc5d6RSzb5JL70kjF9HqyHid
5aDwM0FELanX7W0vx8maHNLfgeRQy6EDAJ2vUXmSKq2vmOhk0i1bPxD8NGsMVQQy5QBuFVpoqduM
dG3S3FE2n5xR+ZPI8bs6h4Wnh4IDC2xgL5hUXCTKYO9m5OdrXDIyYv6W0ME5Anlodk8Cd4g7Ks9E
8D3HffiUKcBSJmQpa0AfBAzl9o0c9Pssjj9KrVtLDlqkybEjPx679yEAJIVpz23G4MOuyTvlsXiS
E/yZCuKjG5ggosHtaQbRYxv1sFxmuUe3Y3aYpJILnFdIPaC7iLx5xnKBOCDFMWFP6OciqxxWnU6b
VGhIBxpSU/VEopUfGGIdM4H4KhKI66HLCNMdqz8yoNrrVO7nbWIb9VsodcLN4tbeKICxniLH2YU0
Je60fHKezNGJYaNEd4kgmlKRUsIULQItPhXH7IEkhOOODOynZDFUtA5SBhMvkpsUPFo16e+KSFo3
Rnwr9/C9Qnt8RKcxgELLy40cZvWzg2JtNToJKJjmousl884SQXoj8tR+0CsVcIteNuusnZBu1RKG
ST26YCiXH1JtUefIqTX1QUCxQwJhLUvCuYbEMg9ADIZpOxa4VURaZl49hPGLnlj5ppY18qn0Nl+1
o46byZpdjeBjVyAMRuwGZaXmpY4ZqeRBgvwh6p77tNYJT8dbGKUjAn+JOZXgikkax3ss9etWlu6c
xu6RaDMwFco0a3pgJg1j+bIL5dS3igaWW1Gd81mf3JJhR19kJlha2Zx9X8Wz0GblUyV7ny0bMk9+
VlftJlmj3Af+7S/w5H/jQHxq6/D1oge76Noxy64SXFS/Tz/Mi34T+M1lsR+2JJgTkOYO18VGutJf
zsUPHSUicJJkW/2vuz3YsxDIa8wcuex9u0o/5EXUuTILb4IoxQvzG3d+EpcEUJzDnJ2qOqAOWfZJ
GDHtI2EtnZvYGpCacUoZV4gDNsOWaft+WjUuzAPfujtX+j9RcwDCgr4TXzRqr6P0nkpqo6BtS2p+
dm9sQL9IvhM20xsJwazFcIsQFAncx5MgSDntsBHiIFwbszDZWZm/f94InxhlnKtphLMVpllIfNH3
USYLcpzNuLf27ZJlH5mvCqZQT+jjc1P1v6uBmJ/ECZxNrojqKo5S4Ps9ytMixIuamoWzV9GSfSKQ
1c6dH4/P30jZFUruKOJAOR7WFqzcjjDBD9Z+vC92BYVCv7zGjsU0CPKy9Kcn3o7/89M4d8nl77+c
IS04RoQvdtZ+1sQVRqit0OMzZ57jU8H3uzoY54R7UGkLhYUoiJJ2ZdL5G7bIdjc/38mJcb1cB9UV
qHdo14eKipGMlrFDNbzvIw+da+Qh4GWL4pevKGa6FYAnyUcceu6lHXfQvl/2oNhgx33fj0pr7TuN
BQzk0uIsAzopKvjPbTjfZZIKrqWbPoRm3Gmd+fTzfR8f0Lm+ShoS1gS+50PJodCrruEwYO2N0WGn
5eYgeEdzXqLQz4yVky/SJA2Jsijq0MOiqFzrda0yee87+1fGYtJaD9P8+vPdnHqLKmfHBepBxMZR
X9mU7MZs08zas6nfhtq63BCZ9h7cjlf4MJ/Etn2BGPbzNU/cF7xHnhxyWYVawMEAzWpNFnOjmXvC
hgDtSV6LNVScFzyd+NaWYz8lB3JR0NYuK9GXb22atcielU7d50zv/8ADJYJrK6Sow0oj5Ue9/M9x
hZTrqCtTa1iO5Ud6VMD08lQXQtkv9Ee0a275B0fqTlvF63OV3uNZXlW4NVBF/NPGiHYwr9pxq5eG
MWt7oTSVN0zkL2I8g/lhz+ylJOlFEatEIguU6W+8nHpL7OQ20X3Z6u5+fqFHnwS/AIqv5tCpp9Jx
2JpAAwWueS7wZQb2HUEht3qmYgpwjLU2IwT9by5m23wP6oneREgD3Z6mQtvXw1VCwzBLETyGa9zi
Zya403f1vxfSlonoy/ARdQnDfMi1fVBl1+HQPaYJkHFpuJ3s/Jw476hOtTxBi/IhoAHkHYdoILuZ
8gY1r7ZfEEyEW06blvQecpAJT6+V1g8jBC+KhaEyGx5/fp5HXwmXRnzOQFp6L0cFR11PgURoo7rX
zYCeXrrthnMhctqpR4kwBnAXXwYj5eBLxLRNgoeUqHtzmGEg2p5ajfQ7CQndygH1gS63OhDtbeea
WhyAkdCszRR9DHkiPLOdf8/GhO7f+iXJg6CklQ2uGvdP/4+081qOG1uy9qtMnHvMD28m5sxFAWXp
RYmS+gZBGcJ7j6f/P7C7j4ooDNGn56pbUSSztsudO3PlWkXcH0clhFKkpW3fcn1UdQv1W6e7T0Pm
6o7bJc9tE6OYm/BsKlOazWWQ2nmaattKrL2DjmbNjaAmW1ch+dnR4/r+1F44umlqJ6EkKG5p9Z43
iNKYHspJG8uP8HA+drXyPZBqSDNh3HzfjnShSELvkKLSQYEnkEBbzq+KMW+EqCgUGV8A2XBNp7MN
yOBH1yk9kvAQq49FoW3L1hQ2RtUd26kwRI/7txLZkk0bp8emU3TEK9sHwcynjiqF7NvgIy6RIoZk
pdVHKZPjg9/VV1LUH0pf+uy76acuHUynb8txk1XeJ3B7kZ3nvguQ1UOHuCpuDV9CbLZrFFsUq11n
qboNbIsf8PR72R3gGs0+GUVw1NMIWk9Bx1ZuPShkUsY0No9kRaoNnI7I9Rbad5rTEErwxQ7iFuEq
jfrfkhHuoiSC5huwcm+3YnFtRCqiDXry1WKIpd4+SXFw34X5Q1G1p6qRP8Oq7tuF3Hwzsk6zq0K8
zlVrH6n5h7TpfmoC4IdYPbixfmi7AQo43Y12ZTfs2xhqB1M0P/hqvpPH/CVM62vXEI5JkX0K4+qL
5gbfyWY4oyLnhyCVKJqnw7Mntl9Nz4KuTtSQKEh2dWHd81g+1GPCg1l5KozmfrAmAiH0kcLOv+/q
9NjpubQbYzrLu4AEV1kWj16pJRD+GB7vROEg4TIAuhtO7+ZfLF7bI48PpxHgeKhRYAhVmEFH1bj1
6Q+4iaQsQnmhyA5DnIv3I1SZmyYItVMvkoAikdshulKQUUWNkLyA2jqpZNp1LZ+asW63a5sVv/mm
akNnnabqqKyDYyM3P7u3UOzOzGTIRt5h5dG60r71HPtj4Qj7GALPTV9sVp9+U0z4nslZzDgUOkLV
PSZR5NlLDj2UMNrtlQd1px6Gz8aPlRFOI3jPnPL25oDpB+FIA3P80pNXfhKL7x0MY2N9nwJjT3zD
jnoeOOqwU8I1MZ0Fd/5mdqfPz24tvUBS2nOx7ck3ZX+nd0/vD+4SUCIjw6bCE0gHES/aeR1HiKKg
hm16fEQcXrEVMrzonti14Hkf3CD4UVV9CWeHcS3Bb2sKykg7epXvex0IpSfu8kQJNq3lwYEi6plT
l2A34+7Um6pwNIPgJu319rqpLfw5+oz7Lh0RVK3d0kbZXN/LtftCK3rwJEIGctNHpIkVP1t5Py3M
IApbhIto3OnKhdyci+xrijyy9CjWjZ0bD3GwRrCwYGFCwk9PJ9ClF+9OT9RysYst8VFKaFlUQtGD
0hgO4fdXaskK8bUCXMQA7jU/Z1loWr3m6uJjlD+JGim6vxE5UJf/ZWB2qgo6NgypxUA+ake18nfm
6K4ADNfGMDtJUKmLbk5w/xgP9AGGIq0bqZL+Hydq+hJnR2aEFMlodVd8NIJnLbBslGlWLCwEAm9m
avbiybqwhtKTmdK77rqKZFpt+vQq4JG6EnG8vmlmrgdLCGzDj0Pn2JzWUHY1H81HTcS5mvvx0T/K
L6odO76Tf4a2x3qGdWuX7fzedlfc+kKId254znIYZDqtAPTKPQ7DVhyS31ov/kwwaIvjCtnsQqis
UqLhTSeT4LoQjy1Csw7QFqKjzP9U1couCX6KXr0hSkwp2A3jVV3v3j9IC5OqaCAU6c0EhUKD2yx8
HdPOk9Qqax71vLuW6edpiqKlzaivYTWJDadFaZVIwgjpX6L8MmQ9Ykqkn6/dggqoAQUdAW+2gyWq
ORlaWO9KL4ud97+kfLkAED8SwEvo4ZHMnWO2aAZpo46MzKNgNA+ZAbddRO+0LbbCVdNaJUBuOrCK
Nv9NLDOXhqh6bwVFv5FT7eh78oMUh9+yKjxkfnM9jMk3OM48rijXPUDGdTLz8RNg81PgNfcFam0A
fSE5pBS02s53eeJVVIFJJwG4B6I6x0vVdWb25pjUj0GgfSvFCv7D3NsWWgG7EZw8Q4godCAlD5Rb
HsntS1QNqFRWIVpSjXKduNqP9+d18fuwz2iWx5NeIHOzEEbpGoHMRzdNtn1x33TJyspdIkRlhnxm
YgY2dv1UbzJeYSBEAaV9DL/ETravfvO2lo1miT0+p1v0X2ATO6X7tXTaK7T9rcPAOABxsLD00EKP
+9b5xQS+RWuJ1WM4oB4bV0a4R5jlcx5QgUwkwdubUPl5So7KQ9AeKKbarRzWe3EqtEpCNQlgSk9a
XitkcPwnTatulHifJ+qB5AsEknkJFxlRj903smQjm+g7UV7c9pn4U43yOzmrESeW1J/omWc0tnp7
X8/bTZULj9YQJXbviaUjy25/yIc1Jb1Lp6xOHCNkaVTeTvJ8p+mJKFGTLarHwjWvoDHdAqrcj1H/
4f0NdJlhY3nP7cyuScGLYmlMsTMJVKYfJWfCaAi2u5NOxgmN4IP18X2Lr0d9vqbnFme3ptn4YSj6
ecUlMGyjQ3x3R8//TnKiLeGm79DWScFD205Fl/Eh2mt7KJFPebT1f0vo0d0L9+bK/bfgQd/OwXTK
zq7YpPVaMUmYg0lYRt3rJ/E55VJCodARHsBQODAT3KX7tWz75V2BWeo+FsxQtAjPYfXD6Pp5MYbV
oxuE1nYc9c+CDx0UVVNgTn0sbIZOCREkgsImCxGZf38dXusHF+tArhjYLgikC8hTBofWMEZmSfTi
5zchJLCUNlD8qwYvOPaBB+YCISeb0uF2EPOvmQsIgOP4aObZqYWHWIm8az+Nd5YfxpvYFL/jGu+4
np6EqNK2bqsoe63r5CvNTcs9jZa3bVkGGyrlCOKRQdHi/FZN6thpRHMHHOKBmnxge1X3QWyV05AJ
N1HWHKC1vdEa72iN1rUqhfdSWD+pifGNCfU3WjzcxaXU75Ky/D52NN7kJb5ITurxoA6pchSD5qDk
rk8a3PBW5m/p5JAehl2L02dCazXzTbWZinXhSiUdZgYyVJsI1HyAT/Q/RPfidQvEb23DLJqEPwuX
ABR5ImR4u1FVmGtbYv/yUdxX2/oaKeGp2cSy1Q3MpM2Rgt3uD5v/73v/X97P7P73DVH9z3/z7+8Z
QnyB59ezf/7PTfC9zKrspf7v6df+9WNvf+l/7vKf6WNd/vxZ3zzn859884v8/T/sO8/185t/bNMa
mMxD87McPvysmrh+NcI3nX7yr374Hz9f/8rHIf/5z398z5q0nv6aF2TpP/746Pjjn//goX92Yqa/
/8eHt88Jv/eYJc9x8HzxGz+fq/qf/9Ck/yRxDNE/SWWLh5jMtdj9nD5Rxf8kziEWI0+qketS8SZp
BtXcP/8hSXxEfy89YyrhA/QJ//gPArPpI0H6T5KcND8TFUNixePO+MefQ3+zSL8W7T/SBvhRkNYV
f/nt9UG35RSeAFlED5C8mz7XRvR4HVfmKPobyMYSO7zWHyYhJK7IXfgEyeq4rR/87RpN0OQnf3mU
P4xOZSec2dR9OduecpZKtZdJGDXaTZN9kP01vPCs2eoPE3x5DbVVXOc8IDCCJKrS38cVf8zviUVs
/UcFXj26z3bDQfp6tuR/zOv5PE7BzcWIzszNgh89pGN1oHtj46XDxg8RSfMVxGDA8AoUoCAlMJAd
ft/k4spBLka7kYSK6TxS9rogMGiU94F+fFa9j8ogbIp2JYkwQxv8MY2/jMyrBwTbrayOo7+Zbrzs
pXWiwyvctd64j9P1q9jd4798yRtXcj6by7vyzOxsg8QaJLhtD0dC/d31bXevHMrP7i45yo54h9Dc
Nt66H9ZiyJX5fG1dPbvcaTdWIDhgPhOeA5K+9fkPjKTvL5q0uFHORjYLapQgSLNxWrVpQnt/DyGu
njgEi82z+jSFVBZdFb3xxRghVHWS3VoScfHondmfhTDV8Oco0cj82onmNQzhKxfe23Dlcs9ME302
kfXEo5Dq7Bkjgix+Y6LnvhXR+P5M8oteNR9mXtOqm21Wk2zR3KpfeVovDxFfS+qAtM68XuF7+SDX
yjTF9RfP+Byn+lp6Yop1L047rOR/WpiddmjhR7Px8F/td+vOBPwT7aNuk1z7B/nKc/SV0HttPNN8
n8+nJKYUaqeDTildAvsoucomDGVUW1Y255IlqPOmCppIvDJHkpRjWgbR2MlcBu6+vld/kqykRRsY
ybjtREeUt38BSbVsFPi1xo3HBTk767XbFkJfYLSzs2dylVA675Ob/EraQ4oFinpT7//OIbBoGQD5
TYxEJ+nbGe108h1Bj0mQryipx3B3rEV9S97k3MTsnAtu3VWqApgdqrKD5IdOVlV7zsUKcc+CGVgE
uEa552i0mFfMKtptrHJgJH7p3cgEl6k03vjUSVZ2xtu0zOuZfmNnWsSzPdiTuTB0+XVnSDvR2yUA
heXbGvz41qQ3Ud6Z3q0VH8OBE7DGlzCLZl+NQ6YBfgQmLnUKh94aNyszLyyL2yC+zm7lrUS/m7CF
ieva3aRbiHqctYfewqyeG5xnAZVGhWJPhHBNldJNrt906ksS/VsqUBeDMmbb3vdpUs4jmvc6tYUy
5nOn/vtu8M0gZps81eXErAJmDValUwyymhbP7cq2WLjN3tiY7XJNrMYw0pio9Lq+hlte/WR802jA
fpCuon23q5+pqRZfzciW6b88rYWRS0EeOR9KMMB+zAmw8nZjdIBahThkiPK+dRLTMXbeSXXyJ4vS
/CbcpvaaxVdnNPP8byzOPL9swgpdV1jUSEUYXySI+U799dSwImz16wKSwJfxZZA3t56d27A1r/IQ
TTP63heYn4XY6Cth+gLCwX1wTxXPOlC1d/GzZtMI5OgrKzw9TxbsqeRhYHAFiTk5hrODr2q1R3Hr
NQCEbLyg91NFX/EluCUQLJ3gQ0AVfRPuiFp2lkY7mV33jk7z3KZxoo8jxETJLrXX3rcLVwar8OtL
zdZ9bDtJL6atbeawtpJHRStOq48rm3v6K5dT/cvKbK3DZNCLUmJz14XT73B18NEd0jsg5YJN+8+e
5oEMx3uo99Hdms9b9EBnI5wts+xD35tN096U0JInCA6CL8nVVVrABb9+PpOvHMZnyxvEmaBa00z2
kiOfeqf4oByQsjY2YmwbDxkBd06yFo6BNWahxSXkYQZelT7mi7Sl5lp6kXQYhoz6k6Dp12TwVy6t
xTk8MzFzgJrViEM3mei6HAL8m1EbUCZbuYCXXkgQB/4ayMwFpnWa1UGKFc1z6G8yX8DhuyQqDxPP
7pBt0ttxgMt7W92X+3+PnvKPO+TM9uxWzsUyYYjYVvfeAXrKQwc9ZblKT7n0aGGMGuh6qHuAcc52
I6xEMtx72Km24649Bh+yxAG9pL9U3P/BHuI3xijT5kHPyrZeHeayn/9lf75L1RYlDEQZWcmTenrV
vrbNe4QuNuVzCXPlWsA9K2X8Oa//Gu+rnPPZqRjSIujD1+enY91Ft+aDdTAfxCcANzhbVFgojt1p
+zSwRWd9tMsng1gOpD1xvTFzOzq8hnRQMNgSQRjuFHElLpghLv8c3S8Ds9V0M9Ev9Gk29YfsVt1m
+ymTrryUm8hJ7dXu5uVT+C9r5gx/KJpyo9Q11vox/CAiTRiSViqMYhKOcczoxetKyHNFh0aAjSiH
t1DX26J7NAplU2mF/Xd8OjSof0zuHPbRd9QTykltqLMBb7TaFkaPAnJ69rG1Lb6I32uQHvqmOjat
/RcO0hTUXVwpZ+ZnLmkYWVn5dSPTRFEfpyaKeINIyr18WLtBVraROfNLvtuNPPEZqeZGGyV6bNfk
Ul9P3cVgAOxKwKDghph3Xit0AID3xAKv7Y1Gw6OGFI/QQSskPSpBv9URPFRDerLDFaDusj86szwL
ShI/DsK0xbK693/AdPwj/RH+SJ1wpx6/I/CWopQNDPDDxIq49nRc9vdntmexR08RehAjbIdHA3pU
YJ5Q6Wd2xCkCCLXtMzv/zW15tPrbtbBn+eSe2Z65htyXDLTdsV3v0iO9PzuaEx31Y3ZExPW3tVh3
cQOdGZu5idKVpCGZJhnGVadOA9ijPrx/GlcsaDPXAI+6YnmTa8jkFnEh8cpQV/KXiyHcrzFos0dW
kAmhOU4WUI+7aeInwbrKUrQAXXTrwtX0yWJsfmZtdrpj0YBDXOBJN9itk9/3ohPvdKfbASf7ET8I
6Hc770/gUp4U6Mi/juA8YRP4oRFm0xqF1+k1mur32m4irUjs1o6oyQYbRPlWPctMWOePC8SkAkH+
RAFKMrn8s+vR7YiLteA1GZDcNuJBPCmb6HPMjtR/ZnRefvz9VYKuHbSU8c5I93SKoiV2EFbJM5ae
J5BSodgkgtsB0/f2qyhp4vqJz5TThWpHyWfD8nZR9UUGkhT0heOuaTfPCAx/Hzv45Cm1Y4mU9Gan
Ik+1UdO96dlOGXwKRYQr+TSAUqpONRoLlN9felomom39beLHSW+HexC9W31nPejXyoO8y0901K45
+8UI6exrzTMWQ22k6HjxVul3sFjS478rr7rv1bViIyKJ4oAKZ9T7e09eOlsSZU2REpJO783MCRuh
XNX99PbXNvpe+BLeW3fltf8jEg8IXcBv9zheJRQc65f2qbqPb9sXZR/r4GJtxY6+5Pu/465I502M
T5REaNF7uxPkYVDg1eQo1EjkRdadrj2/P+DlOT6zMLmzs21fWZYhBZMF9aZ4mTpxQir/xieq1yfN
Fg+rh3vJPdLsqcP9MTEGzQs8UQLOvqh4A07ZDfVl4jmWDu5x2lby7jU++TtzKINDpxWOJ82FMo6i
1TKyB1iMB/As6U9rlbtqyUVyciiIgtQB4TVzyD4a77qgMYclh4US2fTaRHHq5MowVwVObOcrLnLW
tPH7gaX8Dn4C3tFLCnrqLVaoS9Oq7XUTGil4AjbC9+SAODfdPeJJ3MbX8RHxkAMNlEC503uUrbXN
76kV+CLsMnGqY3dnjFslt41k68eHSL5fT0ov7q+zbzp/5Xg9U1+Asdi0X4gsqC4UNy4ol8YZR1u9
Bjt8s1byWgykzk3Ol8Oquh5Q7Wsg5W4MSFXhO/kIm3BwJW1ch97yBz86+j11PjmYUgHb98/UUvqB
rh0AaZo8EbXNgqm6VdxemRZHBEEchNJ9rou2qaBzZq7hiCfHPI9WgfkiCcS+hmF/5h+gwBVS/fX0
Ik3T3NS8lfWderUaH67ZmXkJr0sbN8w5Q50dPU9caX16M3UjVpBIaXZ/Uz8pz/EtMiSAXjbRt/fn
c8llnA9ydjNHboy44RQPJJL7BXw6Elfp8X0Ti0HouY2Z309yE+qWbBrgCU4nO9qCatvWT+Ffej4u
bpCzVZttEGGUpNKaIl66kw5QEW1GybATsbDjaP/+uBanDoogBbZAMlJzwEBQQscgTG9+C9VFr/sG
c+7KZl+zMIvegeYO8ihiQWtCVGvRRGy7ZqWqsOxEzoYxi0/kvouLQMZIuyueg6sYiB7keTYp2d8X
aK1L/2JQVAnpCSP3TjQIH+v0+dml6DclSIvI4gSHna0XhyFINu8vzOWGm0xo8HtN4nykoGebuhlI
cUEFPd0ZRBbGTjrkV8HR3AzXDOlPHNP/jj1YHNGZudn+Ns1cS8BtT8mubosgMPm8aJvsYXhCc9h0
pkdl+nPt5r30xLNBzjZ6bFSVHFVYTa+7pyDdTlwxTvSQPNTfaPI55oW9rQO7ynluMuhVr3VxL0/m
dTqnobSC5GFeRxTzVMi70pzmOL32PrSId5mOexC/jNti9xcAHmv2ZttGHCQOQ4G9zrc9igjdDTU9
wKSISaUfqJ2slnynTfLG/b8OUKepgNr2Zb4ZGcJkLEbmN7KgZ+hymOKQml9D9S/uHRAHGqD+hUQp
dN+dl6achlwDk+5BPpM8rJyGixfP60D+ZWIeJdBypoTo+xEdvAwvsXAjwkubOO1RIuFcOapit4aj
pftSOU3MJ+sJvZUhznOjZaZoRRhgv0ESxy1Pnf/v3mEMUKOYTB8oFHsXbQrdOKKEi+jSptP8W5DX
J7ddy9lPD/H5Zjg3MfPE7eAptRViwnrMj+p2PLjXvEy24WECRq4Vky+fy7MBzVyyBN1Z1HhYg5vH
Hs2Dd9vfw4vz0foiRmDFNjEULvTSXdPNsnERzAPzYNOYAeOQuF5LXxm6PMu5UMxLDNnny5A2ux+P
3gleOQBVEpCqdZaLi9v77cjn0A5JgOAlTzDWBsGxdL9F4Q+lurb6ei2lPXnHdxZUnkZ9dgu1nhab
ngt+V903T17v5OOu/DGhqdDt3WmGE5pO+qH7+PwXUrqLpuFrotdOVy+xjF1Fk11nMcZq2zxNhJDx
LicT0u3Nr80OpqzBMZ7yh6mK9r4jWDqHdPb9y+5syKkl11LnYleWmo053KfNb+8bWBvYLGDWcy/P
vdSDI7R/VqqvuUAZS1DsIhc3pbxCnPyaMrpYwLPRzO6DrMlDJNMxNsket/c9SPYPQruhGbik8Gps
+oPumKTSOseFFm3jJjwWEW/4JI+7vtjln9YSKhdR/LRzJ7YNeSLdvIg5qqI003GaXb/SP9OPnZXm
Lh6v6apyDDR5qwAlpFVc2eKS0vGm0uUoo9cxcxSWmAiy1mC00Muj2Yi3hPPl5v1VhRVo4awAIQY+
DLYYoZGZB3CjeuyQe8cddchWTS2t3giTXx7KBnLp3kgpbxwr4QQlwHDU3LatPsPnLTHopIN8YGzK
UsdzcrafI1TGEa9v/XznGWU+QOTmIfloex7UFrS86411VweiFcLiKYzxbrA6+Wvi+U2wL7NciizA
/X6sKLagVgJcdRVFi1C1ad6C0NCRg8CDD8/yIhm2MsvwKzV3QlFgyRwRDdjNILVHzc+zTtyGo2lA
qsjzsaicTA7HWtxZZZdKMAh2QNqgQCpHCAPtoqrNsHe0Vk7RrE8oXeidrQiy0hm2OloD/6klNeQd
PEqjUUr2lC9JJ7pCdEN+ypXaDF+6lpKvtQlr1ayNjQHXEyR/uSgO5hdijF4MN16iu1Q+gHsLdWln
YSkBzYI5M2vR3PMDSy+Rcx+gEwSP7/o+e1pTMlahK7Sevd0rgSfC0SinckGFPIxk36aLX7gCejJE
B6+VxfSDVAmZPDqJrI3ylZ4ruXmHJqXRfEPDMtC3KIuJ5F8NE5bTWxMRaeMbOvWFeCz6JG4+wJwV
aY0de3Um7nQa45Jd001vkkbITIwCCwih30tlP65/K7ywE49Npsoo8PSGFJVf86YIUZIs8+IuzvRO
OxRxoOg4IteAX6B0RwtGuSSxtmyoovys+K2efwgNPQh/BEOoSRsl19PQKdBBpfOwquNsO3hJ8YLK
VCm/JGqSql/ztm3rrx20RKjSD6ZW25ABWvQoVqbYfRJ9vdMPSq9n2kPT9IV6XZlFNdxUWR9SoM31
EU5DJMxSUGp1FMX6Dx4xvX/00t7VUIET8+KpGwyjJU/tiQmUFl7mu/VVQHD3DCet8VJbAoQadd+I
yTUS9+NwGyqq0N96kZYgd+IJVnFvJlE/nOrOrSCFyNI8Mo4cEJzHZjA0D67F1lSLeKdIY6LfGkIr
uA+DpgwdtApCWA6nKM1QRd1YkSkGVzCekW+1VSuXIU4N9MxqdwLhnvZNCdUOTurA7UxlCxFs28It
i3DWR782huyBXHWd7UNE4fY5fTyRzTTpEiXX0XXpsIl7vd6Bkonk2yKXTRR+NDcMHDlRzfyLFLEj
b7LCDz4qzWDdd2Zn2uYIl8XebToqbRuhII1wmxm915/KrhwPRQXhkjP0uTI0W6vyVRNFIb2o0sFO
LHZis6ljdOw3sKKFYO5VK0F5NHlVAB+rUbLVsDGgjhgk1btLC2WwNnJogCpUzYFGn02jWcitXanJ
UIwaLIR+pu1yKdfLr3raBR6vPvR4E/IAFtvzISxVSfgpwgsBAa/fxNFvmRYmMHwUOKbvNVp87m+D
5HpeeBRkIn/rWonaCuldqcNdRQ/NGIMSeYBVMta6azVRhTJ/HKxaCaxbfIYZufZYdgFS8JYl1CJS
r5rsV/I2GWsDmdyaJmZtPNbw15UfmzxTheGxyHqVl1qg4Lf0QhZ89Y70gqrW+zGGoy4/uenQD9Se
RzX7EUETA22iKGd+lMKlq4pi7ojqqFcfG9WopRs3tmRA9/Jgcsb3bmqJZX2grF6qjyMthkK8VT1k
B3g6tXpAK+JdEYQQit/4aZGQU2QCDThl3r9GLp9TlHxhSYLgm25LU59dImOYG64cq/CvSiQNm6ta
3OvtWuR8eR9ORiBIQoIOWdR5nakZCQoMFyNeLWfxpoLn+iHuR3H3/lguq2jAB8/tzF78uphEsW8p
U8ou29xMRZ00/QPjJV7LGzCtH963eBkXvzU4e+zjiwtfUTGYgoUI8n6rlJ91qIzpIllZp4XkCaaQ
vwBcLTOD87JI1VaceyjEXvsNpt7JCS9o3Ii0z3cH5fj+uC6zT9NMnlmbhXGeEQRVEkHLG1+34NWo
Qm6hp3SkU6dtPbuEQH+tDHVZj5+ZnGWH6EHXCUkZYAmUpbDD++6mP7T48s3UTM2janxR7MRJ90G9
EkotruLZYGfbJk8TKwYEQfE18r/CBmkLMSzHYWKb3tr7Zs3UbMOYXukjF8ZJcOOtpiB7HN0Gh+BB
2Lr6FkLaYUdfOYDTfBX6tXgEz8Y4eyknmtWN3jS7yHyjhP1d0Pq1HbpsQp30ygilWM23bze1hqBd
iqfDMOzC6giP5oSzSuhWDJ8EnQQUGMvtWuFh+cxD5/mn1dnzKZSKhgIYM9rZMkLtL/KnCVT+XX20
Hsrn4TFyrGO1lna4fFFNp+OXzfmLauiKLI9ebZbXfWKjNKunWwONn4novkb2YY8OmAbbxMe/8xbH
ODU3SGFgfKRX/O00DxKEktHrSqouFL7PQvdDrwdbjtcy0Et7FVCACVYfJQnKsW8NNQWoI4J5jgWM
aI7xRYAT+n4Cq6A4/QRCepCd8ra0eU3ev+99Lu8kRErhuyFrZIAKnxtGajeo/YYkgJDnm6xEFxVl
i8H99r6VBR/31szs2AdCmLcoW9DeJG3MhNb05rahYcXd4W+8ZDedw1VCxmk3zp/HBoGbAQxzqTBr
wGxPT8JUa2+2/g+eWye4Qpz2abxBuPvfP5GM8MzabKuEInxmhoi1aitDxg9pOOpiFluUxBSl0I+l
ne6Lw8q0Xh6Ot0Zn26aIrD7TK4zWTnntEhF/60lCG1fZDdxsJ3h+SxGEe/yzvPlbye/z8c5W1KKC
AVb4dbzwyE3i6JNJknA41b9yZy0lFwwe5vQFI9Z4UQRXkBoMYoj+NjwcjskWzuht9BcKyouJx3M7
Mx+XNo2RFSZ2qMzsjS+WurUam9QKPYdu79DaMpJVabc5qg8f3C8jxAWFbTypX7L79LQut3F5PHVy
DrT8ToUc/ODMzytjQDeKgp8nkbYfUMZqKWXIa6wRS7eJbmrosyhAZy/ICqU076pIw4rRSMlvaehX
u0BM5DUnN7nqtweSwZyZmd2LbmP5CY/BqV6SH3njdLevGly2sS/1TQwGavUmXgx0zk3OskO8ZiNe
TIxMu6uPxneI2NVtcBLs79aNZOs+1+TUCrVW33tNB/3vI9XEWaQvCeKIgiJRzpS97noHXQIfJ37q
tvJTtanUjQUGhjFPuNmdu5Gqjfx5LRu3dKX8Gjq75+2V0nbChPZktj3yDylEzUHl2eEVWrVrru/9
dYVV5a0llX54xEWwhIBbAr16dCVdoTjwvSLxtU0c4tf9+35vab/SgDgV33RurTkG0gBx04cJqyqo
eHTpVjc/vm9gOdLh6iD+hz/tgkY9K1MSGgJwkmpr3ZH5GneTXnrBwe+fShN+/GnbrGWnV63OfKpU
xWgaRIxL3Q/MW2zLLywbzBfqZiBQT3YwmNp/pzpFlHM22FmgjJYMbZ05ZilyQp89DI5ZeGvsTstr
BnUDbB50j86LpZ6vp741jY3uoGyraAGye1L28/11u7wPGYlEQCwCbYB2ZXbcQzUgZzGNpJTDnTl8
9cm0tJ/awu6McPe+qcXx/DI1Lymid1EG5TSeqKASVEnkAFfy+0sHGF4m+CwseYFkPQZATgspFmDM
eu61oyGI97ru20O8Vh69jJSYNo0oiZSXSIZ7Nm0QpUuF37y6K3Of6bt8l92QV90lkIW5VM5XC/eL
k/crEzLHjcjQAU0gWSoFR4IHA5HCLevlNE787P1Q8MrCKvv+8uE6szm7fZpygBx+eryIe07zffsY
OwgpWbeGDbEOCIWxcby71bBwyTee5XzmuuVSmwQFt/t052XPkelUD7TCIWxDkUuymx9mvUn3a+Ie
S6cAOl3qwPAuq+qcUboRlEbXXZxXOEIFJFdtFO81pfuICtBB1FvpKgth3Fk5D4tX7bnVmfNKBFS9
XHKLG8rcKJI50nWJttcu2aM6u7Wg0vkIuBrRi9UpXjon54Zn7kscm2SQyPZv6i/jzrfpdeZp2IIf
hvjueHqeOjxX5ZSny3N+wZ/bnG0mSUGyWQmxqUebqRruwqG0Ae1ygq8NCZP3Xc1iPgpFNfTkqKuh
6j1tsrNKbZKErehVLGjtwOU1xTBTtqY9Kafoy3rHxNLhPLc2fX5mjaRFmQQ91qxAtPXkGvjp5v0B
La/Yr/HMni16KvewxmNBrHtyw22Sbzz2ZldGSeUkjbASoLyWzC9X65e92dZEcgpSoBF77ZfhhaQo
lSStdJTEnpC0UKTIQP7rDwjBNjRsBBAoqLva/gsAnqVo/nxmZztVbiVYqevX70Gmz3wZqo1xqG5h
X3OqCcXT1Fs8Rf1p9bG27BF+TcBsuwqJOijthK8Mj+LT1ME2ZYu8U3STb2k5vve+mjvepzd/JxcN
NQZ0jtDM8z+ze0US0JFOfU6JD7y8aylB5yvpocWdBMkBnL0IWcBc9HavhmEWxdp09gXqYq1/2wj9
drAOqbRyFy+eiTM7sx2UCF6hJwl2El3YW9a2rrzd+2di8X6CwArMOlNFlXkWr7tVLKfKZCJ6ySEG
KG6ROzv1B4ggH+XS6Y4h2vNrsqYLeRkd4P8vo7PQndqML9U+MYZ5A8zG0WjVnqj5yq1/CHAtf2tD
nJmbObKuKvTYdWFlKcz0oKX3kug6/8dpnHmvWpMzRZ6mMTwq363varrVScQYW+Gmf6GGLZza/bDa
drB4sM/GNduGchxWUeIxja4hXUmiV27UTrpOVVzKyvCW4gl6JtDLJsSFmXRmCY28KlOnu30CWnrA
/0UeCBPQsnPkV+8hHlbTvms2Z5vfEvKxAc06XT80YNaHZuReF2ygVrs225MZjXZrL7zl03A2zpmr
LKJBQ/oMm6XjPhS3ZuQI4My2U+MDjJHi3bSKKOOupSgWzvnE/AdDN6EwGJbZBvXHQerKkt1TbenL
RJRSt73tpAsVP2fAozavr1l7ZU0Xds8bo7Mti7wC9YIco82JWvAzF/xw24Gn3hq3haN+KQN6f9Kf
q60yC8uKWRUMsqXTLHMBNPPrtkqmsfrH6in7MLG9WTao2WcatLn91s7+UoCIPZw0+fRJ4Xh2G3hN
58bh2E3RoaQQIHpX3b76GXwKbP+2+FjcydA6rr81lnIxIIzg/EOjhpTB/K0Bo3cWGgXDFE9Cs/cT
u3ou8Ww3dBt+RPUL1SoVgYTdKB6D4WqCf64/7Bd31dlXmF2/ZguuZZhmGhhqOAkDPsRJ66zsooWQ
9M04Z9Mbe2Gi9TFG1H3xbF25xxpxZQgwJuz16vFc3Du/RjQvZQdSVenh7+ekR4G3vh6eph5K9KMe
ZOOgy856B+UloxH9g2jboT9A6VykCDW7690hBH6KS7AeeTTSRHlLmsmeNJ0nEltbrUiNKP92eeSt
zdnRBNnU6LE5bR4xNrbgQOz/z9x37UaOZNv+yqDf2UMTdMCZeaBLI2WmpJR/ISRVFb0NMoLBr7+L
qprpFJUj1lzgAKcbDVS1zE4GI3Zss/ZacqSGTj9xV3z9/s46AVRHbAXB0mchJR5VZgUmW1yNbeYY
w3rIIE2ZLNF7nN2JJ1Zm972hpdgiCdZQKwCliCGCsqRNtWRh9pYGQBKYluA5kMl4YXnAplxYqXPp
kCqfPMTspdRgFGbFtBHI9eBNFPfja7ICIMktnuTF9rx6dqtP9O+Aj5/RZ+osJlRIbU8hUr2ha+2g
5+98yhPrYAQa34OWO+EmP0p+xHFR4MoI2h1/LSrv6w1ydmFPPsfsFmYcrPjt5MeSnANpwY2AAZK4
sLbTL5llSgg/MZEC1l0ysYN/PGPQhIeAwMS0qCd3Zr1NS8jvWFcp9K6/fphz9zuWFESD8jTE9qmB
rQulwdwenmZSxoR291OzTQFWbQBXVcAQ0vQAlS/WV8+5SPBx4x+ob9jGPI8mY6aLnzW7mIzfWJNe
WSMEuFO1uhi4Ne7Cuuocxo0VE2wTG3L2KrKe+l8/+rn3CGQJlCtwG9kYCvu4xFVOITNdAw1qjOFl
XpO1KpbEp86F9RBIwzDFVG7FWOrsNWp2B9XNBIMbxT00zgmkXSdUd7yXVbBt//8NOECk8C+D84o8
6iEgrJwMsvBVK6FTlP73CRgMmFA5gOwk2rmzeNCKqyHqSxhIc6jpkMyh6rCUgZ076ac2Ztc0kwyG
TQkbYosKQYHMy43Rwu38sF8pvoyi5NKOPOf0AU4EfHkSQzTn0Ty4yEfUPGARkzauPNzq7M4yXr7e
b2eP2qmRmeOQOtMss2npzN4ZYh8ZETGc/nq8AOLRMyEOYz3GF4UXBYtVsrNb/eTxZi8NvQxSFtN8
Fv2hQALDRfgVMKeG5DYQ/vUepIvXi1Ht0pLOXmIvVA5dy8mmD4hwtOaZ05aO9gBFsVX5EnEHymfg
OVikP3wfl5i7ztNlnp05qlSlkUzvklw3L3SPWbDU6VMnBq6rxFgwpLBbB4NGo9MfYmjQORXokYYr
82qpHrqwAPa895jGMqrO+Bz5cDSay3C4EovByvkXSzQ0JzDzrszTJKm2mq6T4MMkcNiXKID2i9nC
konp6ydVSIXkVl5H03KupDyIazDATzcuBKtpUO41PzuGrrrAfLJkc1raE5ugl6waEcNmV6nfRDeJ
5bWrr0/j+bfz18rNDmMcqhKPTKxcZ7TruKW3gMk+QyrQ/9rM2WAZqh7/fkOzo1dbqdSP0/KJLaha
ddC3gOInGNbmVPBjq+oKALHt0uH7D2fgL6uzwycBqFVg+Aa422sAxJjXbYZbFCnq0CFA5jeucqlA
hALzRY8tZiTtFUgfNcsbIba8dAoWF2B2HFu7BFdeiI+iHRnKZ+pqIoKwXRrkL2YNpsnfuQXPDKTi
GoRGMBppQOBCiOnjBpIykxSDQCPNeEaZGYk8u9UfJ2X1qenjatcjB5m6dg/U/QGj7Juv3/nZrXVi
fHZisiIelRzzfw7R7E2vRa49ZL5eLIXf58xAZQj5uw5dC30ev+Sy1VuFjJ0FTjDXINey+i0xlozM
Ipip6TndG6CoUdF+h+bczItBOyZt6wjqj51nXUfUSdYT4A/s6bEHhm9gCpau4lmT4N2iolgg58F/
IDuYPxer2zFuOHhmuIuJaWS1JeRSMMhlTSlGMEmnGJhjcsPbZCOC5AooAEBWfkOGYnqyv+6R98+B
0SDwE6H1ixbeO8/eiRNCImhlIyhFMLU/enIFQWtErbYDzmIv1jjikqZonFiS3bAbVulAFjKAj6/3
p3mEpQCpayAp+uTaZdp2aTWaFvieoLgmJW4rcWfUFiEyH2Pxz3Zmu7XToHRriwaKjz56IaNXehlU
LdGWyO7ku8Q3b4zj6EauKJ3kGPpswFzQIiXqLJP8+SHgjyAYAQTkJDXx8by2kdFCjqg3cMlogWI5
2NBPuj/ZzaYExK4XFnfmlX4axNw/muzAsX0OzNsSMxwaxSazdtbqX6SMfZDvEaoAA7nMyvzxSns3
CJeEbA4cDSZYQ2bnaOyavB3gCB0C3UsFQ2XhksLv56NqgGBA0W2IeusTncG0o042rJk1GU15LwFn
OQlfU8zmDutkBQoWYHPj7SJe/tMjobNNQH4i44kmUO7Myar2WOcYooGuL2BkzX7cgNsazE2QD/Xl
W+viN+DyHxMDLKIBrRGigrBJ1aD5MceuVLS38wQCd070YoaHGlRdqQdNoe0IPQd0CpfFi2Y0gROu
EjSWsGqBJgppgT67SGNahZ1Myhobs9toF7HHnGJjBOl2sZI3O++fLM3uybHoLejqUnDnvHFU1VDa
9/Bwblqsikv7ehrlwr6M72TZ//q2mp89GMZKGhb+nYrt2hzaSM1KTrUsrN+7ChBm9RM/W0WriZdP
fl16zFkVGAuKkRuwvQMLPEnKYLN+3KREUTsU8uQaVeD0WxQ5wMlO4j77HJLb2DjxvfIDw5cTnZLp
jSCl7Ra5v2YEqaivA2GDjsYkoIpbRplP5sQY2lRTmlbweIMHr+cxbCTM6G6Il0EqHoiQyJWd7GBf
Qeduyd++UwycXCufrM9cnZjm2UiHGZ3sHihEgCCjlfw41U2Xr9JPr3b+pLPgU6SkBtAorzBJ6LDh
ogPPQrfWrjV5J+PuXlaym3mET882Oy3ZWJc8HmCv56prprsOO3lht85cwE8TkFpA+wIUfrggP+4f
PaszyaRkUnlAbcAMmpWNLqmA5/49uPM8HPlkcHY/DmUq5WWaoPOUOPSiC4SPggT27Ko8Rj1CaOI0
l3GCYDJfY0l3zYO0WdozMx7zXzv25KFnh0ZXjVY2SnwG7obXbQw+Nbl17LfsBmhS5imxl4wgvdIv
Jobf/EHeZBsMECTxCnx1XbZub9gLFmcZ1Hv+XeCugY40CkJz5xjJJGFQ70Vj41F5awEGL1ZItM07
aQcdaYCwoan79duffOCnswPJIEOZpME+kcoVKUVXsMHLnyijKYRLeECC33gw9bMdVFdRsENNVIdA
9vT1k5uUdAkFiQ4eDCEo2Ekwv1iANH0A+V9/EOt4IRU9t8VgDtRecI8Qq9dmx0bLQASPyhQw0J4J
WpIJyYQhCT9X3Jy60a5cR7fjHqAm4cAlr0OAVTSn6ZwlNNCsQPW+zT58jtkVVEIWFS26988RrhAC
rkLsN6+80FfCawLNhVyply2V0yd/N3unp0bfJ/5P1lqHJKGkMw0JaG2FfqUDbStZBFNNNtm0eZcv
XXdnfNQHe1M8fGIPapa0HTvYYwHzeL7WECRhgkmHZKxjPbLrzAv3yevX+3Y6n/NnnBTPgGFGWKkZ
s/00YnYecl7Yt3ptJ5esYuTCqlgTkFBjx69Nzcgofr7EU1szB1ln7QDqfxXQzXX/o9uwo/1Itvob
ZnkBUDBv2EPndH70NKD+QI7NJl0D+hg9os28sNDn3uvp55j5TdEzEsYMz1xWlpuEGlKkdMvRx8it
JVjeuVd6amrmHvsUTQZwGk3nJ75VAPDEtN915NcIRUUgLq0iyIJFMMY5H3FqdHaPx4S2DLWNyRfF
3yYgIPLSibQ2fZ9kWCqjTC7gqx00u8k73QY3QYZHHOiaDjlIkphPzOcRFdyGWE5q0wWnNM8mpnsP
gyh/7dmZU8pIhhmREe+Pu2NQgGp9gKxeczn4KrjyfkNJ6cxl8sHezPnQCIOUDME/1jM1QKqVB2Cl
9jO6SUJH9jLvNyrFC1t0zjubZAlk2iK8wsRyM8lvH+veVShIH5zxNoMikGuBEacMpppxj43ktbar
o3Y87lQRxC/TSqA3tnBsls7vXFonydsMmHo44Uk9XPFyz973weiNG7RX37njuDflOlkwhW902/uy
17rLJcQFl2XOXBb4CNQm67Hh1FK6wEDko2mgZK5yYwnpc+ZOB7UpRmfNCRb5CVPLIIZSlyEMUT8N
D5MSxFTi4YoX5QELUQNQcO+YG/B19a1z/RsCTecOMkHPDNB7SJqTOd4PKt204dCPwkYfPBOaLwAR
i8OIy34cfgf/Ph3V+VFG/gGNMiAyIWE52+iSBV5m1sKeAnUG/q7BOwGbJpmy3qt9hlnzCSq9FGWc
SwbAP4hDrYHdDYd7dqCtMZKgKA27nTr4o4751nrTJqtSedDNe03r3IFoKyOXfInetbFYf30vnfPR
qBQAdQsVjqmi9fHaZX2R60WGa8nI8hdJUW8ywDe+NnFuYXUUBax31CbATR9N2GMBBhoFJweUxKuB
QjeqyDE4oTQ6hMVAQJzTb18bPHdGTg3Orji90VlBIhgEyfd1mbIDr+jDmKT3X5tZeq7Z0oGiRE05
uJCcdqQrSKUiadZzX7aaHTPVO31YEsZSz/nF0+eaXW19r3Iwj8Bgh2H9vsFUiPw8dH7eHFoKjo9L
FWgfxPrEKzYKqp++wl5NyU+6NUPWQcFbDvpAXBLLBaBzt+DpB5tW6iR2402Wp00l44Nl9TEyqss4
RiLdpeqa6+YqHzBoa1e9//Xyn3NQp0Zn5yYhWA5BEDAm2Y9R/TaUIAeimOTjP7JQea7a8B5ubcEr
nj0tCuRFFIzWoew1876hoENjSCN0wKTnMoEwRbmUSJ9dyhMLs8NCikroDRSfna5XMDdVJtWhqqQV
MdmVplXpts8FOjOke/t6Mc/u5ROzsyMTainYd1I4IXk8qOF3HCEnCwE2SXW3yJUFh/AORpi7Wrgb
8OFimh8ufOZqw0wfqrCZXJ6nBFP8yznQnN0aStIegARrc6M5pRvvlkqjZ5/yXR8YfRMdRGUf92mu
xIlQKfYpkBIWivbKnurSjtBxA3qjVV4t+fazjsjCMDZSY1lFGfijPRZmPWEVmnhxzJJA9BgttSJx
FZL29evXN8OO/swu9BNLc9dAlUQHz9l0WSb7qPTafivf/6xUggFSc+EHiltwgbWLFPnnynZQ98Tc
OQqxU2doVkEHM0U2mua76bDwlSBJN0W2Dld1EAeArtpHqNcBlawLf6qmTfXDr5/93Jk8tT9LHAmP
utEGk5pjtg3YpzKvY8buaxNng+5TG7Nzz1qN10kLG+xRhqTR/aSyM5HmW+1acSt41KWHWrQ48wNW
l5C8U7CqZDUCkwI60QxAG7VywsepCrrsw8/tVRBroGKEttrnGao4KlOAnTnywl67jpRqY5tsNZRs
8/VSnrvDTs3MHE1CR/BrjTgSQr0uBCJl3joxeNqG4uZrQ0vPMzt7qV6nktBhqIggC0V2CijZ6nGp
YXV2852s2uzcGSkqkF0JK5EOXgsiBTpZ9JZLNma3q5F1EmsG2JiggBOcM3uOM3dSSJ2QgFXQ/8Yk
1jlPefqaZperwOAk2AuxG6aRhvpK7OX8In+b9Kz0VXGlvAwob95VRxVtgNXX7+2sKzs1PXPSdQd8
AAOR85R43BK3PYxIrlFA7RwZUkhp5GqYmV9OdM+usoroH356QuDPVtnkaaYkYtovtPSIHN51XF6a
Tjm7+U9szFYVzIqKObDpjBX9M7V0R+flEZQeDrOF+76Mf/9AOU7/+T/4+1tVizaJ4m7213/ukre2
otWP7n+mH/v3t338oX8e6u/lsWu/f+92L/X8Oz/8IH7/L/veS/fy4S9+2SWduO6/t+LmO+3z7t1I
9L2avvN3v/i37++/5VbU3//xx1vVl93026KkKv/49aXNt3/8gake3DLYFX8/tfHrG/YvBX72QLu2
Yn87xgn0LF/Kv/39rz9uaP5Sfjv7+76/0O4ffyCy+9OecPQYcplocSZxUv79X19BtIIsbeqrAuKB
1weyzS7+xx9E+xPRBJgQUAzRUZsx8EO06n99CVQMMqrjcK0QPCXmH//63Fc/Y6Kfrw1r9evvpyL2
mMdAzHASO0EzlQB4jONHQCaLavtsnxpqmFdRmYx3om4OtvqdCHXbxiUYC5W3VJIfuDm+pbp2oVhR
gG1+AWJx07FC8UDzCt8sjmoar6oK8/iavlMKABhSiskSaZeM8U04siDqapeXHCyqyX1WjYZryZWF
Zobqgn50rbN08FnVo9dSRZveFkcghq9tXt7LKXofGeoijtmIZ6vSL0orvBUQVZuGAoVjj5oXW/QB
/VTPrqrvLItKKI7XQF919q2WKsdCavzEkNYssqhTQSbV6diTZKkPCrcOfaddDqq5QQxyW5nSLfA3
h7DondJK1k2fr3tLWrdD8YRh4Neysku3zt9K2nInVkMw0WbVd8HjzAE4XXT7xm4LaDC3t9kQBqRs
U+C5oR4oh+qWs7xzm/amM5VjVaLIFQ/ZU8FTv06H6yGJNyKExAzomR1WGFeRMhzRP2jA1aAjxqGa
BxbN1DG4dFc4FgdQvO6tA8H/pzoA+Zna3UhUWqcKDcCZfQ/+T/BXkzVIaK/7iENpqWlWUqwGhIRr
u8bvpS3VHE74saHtSk37e2QfWxQdf6gcI0kKlrAewmPB2c7IBTAxdeoNTKDlo/aNa4GGNSPpM5Eb
F/yO4LjMKP5vmKBoUzW5w9IC4yid7jQN+GFFc8/ysHCgirwWhgkrlRZwqd52arfRO3zFIibYStla
VWnvhskAuCEFfpRL4yqNlUPTGK7NwMyF66keik0/vhro6TosLnJHM+mVFVWXA4pWTt7iDY+0uU+j
8YFroS9k6WDk8kWehqBqk5Q16DqB4Zff9KpOHWsgjQN2YxQMaHuj9MatbPd7Sb/Nu3pXjeCsAtqq
tq6SKHkqlUwBmWv5PWrwhLYVpDYaNKFVfB+LNvJyMr60EMc2TFD3DdUFtSvQiOR17uq8W/GOiGBI
xYOdapddQbaZBER4H11hcZ2epqvclGxH16QffUyRMIzHiAA4SAWtvZxKid9YL6UqPCKVoVM3ueXp
oeQ3OYfIRBk0irRWmPzA8uY+U/SNblb3udxdh2O/EyrIdysLrBJVcY+mu60M16qdR54kjceYFavO
yq+iSvPGBCW3XKRQ1qmPFQMdohEzBo2ddAsKXo9ZLdimQqgsoHKqx+TSVmMwM9Gy9hoJM90K22cK
dhDYtqU4u2Z26FuCuKYWr0PsrL5pvzMrW2eWAur2WKiXSoKXZ4bWdaJ44EDDy2Ctb9LQlyymO2nb
rZjZrO66kl/GHWdu32PiA3VvFyf/SUo7UCQCQKCLH6pCV0yV1nKar2UMCiU0fQpr+Zn3tW9x9RK0
sNeKGHKX81xzqoknuGkvG07eaqZtaRIFna1v6q54/6BRVbqYPtqAR/RHFpOtmZtoS/WXRR09TrOl
xI5fhazfKppyUTLyyhJxF8ZgNcU0Si5na1urb2g2HOVGWoPZdS3AqAu6nPhV4ta20SNQpw7PFbd+
sFI68EbbQv/hgmi7vhtv08rYAHP2XEfxqhXFdqjVC92SPKHEK7Mrft7kHy7yU5c/x0T99Pg6sC5E
xb0HMrqPWaRG5ESP+DDe9VbOHd3QDmFTP6ZKXrsWprrxxG98KC/BgxyMYXkZ8nirI3dPMUJXYQrm
5CI9cwHNc/f3TwM8ChAioERBi3mWChV2w5umbeU7ORWVOxTYf7rsalEoOXUGxmaGOR81v6RVENPw
kNbFc6FEF7UIt1WrXRdhf8VllI7LX4je/4WA5z+GRf8Hgx2Mnp68nymY+hDorPqk/P4iOaiFv/Sn
Qc37z/0MaCRF+3NC8FkQYdFtcMNNNAM/IxpJMf7EfkJDHX17/AFx1b9DGkX9E9AjFdw6qNNM5ITI
q3+FNIr850TEaKB1Z2E6Ht/w34Q0eKCTgAYdBkRLGOoH9ZliAco6h6tZ6EUqaVLtQIC+ajhzSvna
qjDrBLzPydKc2bofI/xfhmAJBAIaoBFkVigAwXiU91G1K6sGFSC7fdMNaYFuYTqKfwVn/zIxdQ9Q
0Af8d5a7iLTpQA5S7WhHXiu7vzVycgO90IcoLb3OWuoFAjd+xt4ksDPN7RrAos5cQ9Z0YHmWqp1o
GKRyBSb/Ir8PqfyokEwKqK4jIdU6jlixt5/SeujXCHq1xDUUWtggt7VLT63l7IHSur+mCcNOE4gb
CrtVAswE2w7HbK4Ty8kQcKtvt0YUix7Myahz52BwO5K+LG8bVZQ3aZykRwn3tHpNFFaWa1mAyhrB
TSdn27JhPPIK2yyhYR7Gdr8p7GgEFTiNLO2OEly/l6Za5zd5D6J0JyZ1DnEu0hSAN9NavHKUDYQD
3lj6Kqt5s8ljI/VlkpPO7cOqBgBEMSZwnigq6hhqpe+zLNSfehvwWRuz+RsozRZeITTJVboSnGth
WfsC5Y5VDeHqvYKtB0LyxLRXIZRo7k2qJ29FFVV7Xa7INiloDbmITHI6DMAlQd9QiToS8Hl7NozK
40CkpPc7XB5g8kH2yF09q+x1IfRUcssiQnAikli9auo+9TqIq791HEAzD3l98TxyNZVdpmSmByrb
zoBgXWGvR0Plh1oHpwZA8oltuXVWlDsj0ZvLROs5orvQ3iF0Nu6bEZGFawkm31R5xC8hS6gGaUGS
HcY15R9VyAQu+258pAD4ebZOyyJQ7Ej1sZ+6255FyBz6hL1JrU6ATI3K4ilLDG1fSCZ5igupwqgj
DZNnnNHQTRqzBe9xwsbIHVK77x170Po1M/sGigQI6nIj2xM2Jijq4PLQ6Rpk45J5gbJSQrZGGI9D
AHotmR0TsItj4EotlDiIDStlHgWakxw0FsUWqpVab635qOXHorKiYR0z6Ko7wh6wEY1KFPU6S3O0
Ae2SWSsN1CCRk/Ih5m7Heq2AUN2QIXzoRiPxoo4YiHTHDOz5XRjxxqlLErtjKOSbIpOn1KCVVpZZ
tle5bjVrk5aGW1uZct/YeXNUR2l0sjaOXJoM6ipkQ8X9vtCCEnpJ3/ShaY81CNy3TT1aCK8T+y6K
QoXdgYd/01OJC0hDdslKaqsLMcWBJVFyl2T1QW6U/YAh5pWJdXPLFMUGkWit3/QGhzpD3jpt0u/0
0QRxxUBlzzQgIae0eYskTdBDJVoO8WFzBNuKVJcOajW1W2kaux2QNlw1oeBOK4YiaNXS2shpLdxY
xcxD2I9aEKeMXGLnhQ+lFNJA1mMO0metCCx5EHd5GcW+Vsmly+s6XInEMt7a3E49VWjII/TuIYHm
hOVVeVpec7OudzWStB8dKUnAqyj1eRdVDzloJf1WsMZXR9VGtNgr02h/qV4rcm3/MKipgkW+YnzX
WLzdxZ2ce6YSGq+tZkVOrGXqEcIlYNwn9JsI9cIJdXmbjbb6IBjR/ZbTV2NUVc/oGukoYawEk+Gj
zl3o1+Dzga3eIWOiQCrYTJ1EH3ofbCPrvg1VD577YIL6y5dz5XWsUgbRjdFYN5F6CQGnxM+hmYIQ
moJ4qaWX4Ew4SEpWog1r4VYqOHEqntVe2TLJaxBqgmWk1FzNrCJ3xOSH16km6rOh9gBBhzcWQ/cA
9BKR0/B+uBVl12/adsAxh5bCWgCVdC9aU0JlL2t/yJ2V7RQepVslpNWmjdrxOeyK2E1ZQh6hQYbp
zlLV/HhoxSankIwZlDDf2n2oI2wdMQkxZtEPu4UKaZqMzC1Vavtx177yxngp5LD30UYG1W8kiqs6
6xL8fBg1ruhz42HU1P4A/QN6ZyejtlUjU9yLqJGQ0huDX9a1udJsMJcxUtj3HSjFLqVyzFdUlAXC
5Ey5TczUXmeyCpxGp/Erooap5cA4JhNyhsPtNHadQn/OgHtx07wpge3VWhXHMYk102kSY8RXIykK
3TIT0gqVHUhtQFhlvFGYXt3lRqVc6oJpeCOq2vpqwdQjBJWhmUJLvBanFoTdgOEhx8C5gCQrRj+E
4SWloj5HBagC/THS6IMNYYZHKMNww2+7ytgR3DWmC6AbRW6JuACMhoWLWQhoazJl3MbI1zAWUKcA
oGSyj6l6NDFSxfZqtdzGYxquIjICqEWsQ8KrDCmrtulUMGe1qFesIFY/uLKVHof4HXBFq+0IkmcX
LmEVYqIaBHsWpOpSiC1N3dORqvEBDAgQk82oHmJjMe62DTVuM4yyZ3ipUdJ6I08lKN10FncLxXyk
kdB9aiZ54xRQGfS0erg2laq4IlTPN0VvXIQZ3EduCGPFh8jaFlonroDVpVtLavRV20ThIUuj7FsX
cbHTrUJbQb+lDUrDfKwVtXiuExw9hyCEuDUKW7mwsja76NUoHR0KVOJNboZGtO27rLlFfSlDHh/y
Yx0qxaHQ0nKL4b3mCgcsrx1VrynD/iva2teTDscAHPTYtnBU1YU1SrWPXGdENthl90ZNljA8s/Gz
9/DMtAE5A8zCAKJ+HmqSRoQV0djOZlb0VnTtSqKpcDFuIm0n/RxPGkXoUxuHOKrUaJ0nNfUhwZK+
iK5F7kzK6LXmLA0vQBhFHG2YeIaQYzdPRh+HxkK4qk7x6MdgEsSq0+wI5m4Qn88/bVeGSZsLczf0
EvSKvhsYaUKE43J4J3h7Vw/fcAKPCOLWYoQ4uJUHIcORA8QOckWmcmdGD4PJUE2xPa6EaxEvUXx+
jtwxNYNeuKxj3G3q5uIBTtr+E6cgJFbsXWRwchgoaW+EHtpPWi1HEDmxFhlcpuh5viAapuqALocx
c942tkUZESmVduVlh4M6KEgVjpBODtQN9SxneCHdOoeYtQ1Kxw2wWKvSXRqCO7ODrElFELMZKPNa
gLR8fOQE9Ctqkps7FmiPkJYafPqs4/j7E5E598x73kGPN/P4a4OZ6qev85dzy31qe/r6yXLXCATz
ajB3kIt6UNQQxVPoC7l9IxAwtdG4UHb4nC19fNLZyx2gnmaMhbkr+rcIV6hW3339NLOyxnQYPxqY
N0O0HtF6h8cB2z2mFxHwW060BZRvFa9F57K7cnEC9NwGMgBPn8YHAbh6P3EnK0iQn9nSaO3gA34I
Q0W8Y1LTM+whXCcU77Gvk9KLmRShwmz+d+Onv573xPiscCK1BOMRvbVLetUtQwwGFFBttOpgYVk/
jkf+ywz0SMH+bCnW/FByXGWNmts7km2Uih2aTMIFc6VheAd5C9REXuSouYiWCKHP7Zb3OTAZ3Rn1
E1iv4oQh8ZV2Y6yydYpl9uy6Nq6+frbP2a6FjgXgIsA7gOZirsVA+0KVeJXvWZgHwBVvCqlfDxiB
1bJyJeJwwdqZ4wbJPHmaMINvA4Hix+Nm6xGBcFSxD8PI7aTXqqtwK0O2wFyoGZxJ4lGbOTE02xjE
ypOIJ8VeR+0MxX9hvJalLB2FSZoNEkzLMaQGEk1SaLg6aWI/rmL9aKYxZm1jLmEiiggwftRuXhs4
pgxT3GWsQwQktja6Vjy1owqcrKKyFcThlJWVNcnTCDKwoIacXoU2SW9GzmjU+G6r17dy18huTYQ3
iBaDImmjaitLzkdHqSi5LktRPIyQ7lrFyth6X7/fT5vIAi81Zs/Ae4NOArbyxxUHazVE5oAI7IlY
l9Abq4V687WFqWj18Qp5N4FNhOaZBWTpzKvxPDKIJMt7easHFsaEA+hYb8EUhPHZxcvi0waabIGT
C1VbXOOYav34OJwIJuVhfCCp4ncaYhtJCTLttQew+eunmmkyvJ95aHhg+Arze4gU5ltVRK1u6E2x
7zKdXYyMNJBBQ55vSe14o7VmGqH7gq6BEWlqAFwtpuuMob0Ax098naegwnFGkyagCM3HAy1q7KsE
4xAIAiPMcEU0blybyt0VtxkaBxoBwadMm91gaeDuj/U6X339OJ+2AWiVFEBigTwG6csnzlJFTiCh
xuk+sbLciRL5zsyyX+3x/1hUX7Ixu0upzW051+p9ZVWvQyzuDaVfcMQf+7Q/34mqIRDENLMKlzXb
aapEcoNF7b62+kszxUx+VB9zbl1/vVaAmsx3NFZLRUsYoJ2JVWG+y6jGZYn1zV5SOfWLvPNtNTtU
MVOuRCluktxAOagUaGCVm3jorpt2WBc6hiz7iu1EkU6NwGu5V/PA4lniQSXZAXWdEzbShYQoSwv1
QyLnm1zJJ+HUkvp1zScFxx4FzaI3XW6Vj5lILpoUU/cJHLJWNJ7ZlAdbym8Lpu9rJQqAL35gI4p/
sQlK8dEudqj2aXCn2kbS1dTXVBWlJK2JUR3k33g03kD9MlA0y0UquRlz6cGMyBpVwq3MmRdKVuEY
1pg6VcmvEx5fQqzvEpHyQ69LezrU1/mkTaZFdwkwoX0Yujznz+qYgES95wKVDtk6CGYAb5jKEGQJ
Bw3DW1J2IUHH2M00bm6RsCN9BscoUGVWfMMyfl1LkDcj/T63oNjYY9oMbHuO2nRBM0QQ3jQUtPNG
h6jtOlMG5lZqhnxH1t96ZdiE+tSsSi9aqUC3ztjaHSA8LXnk5YhCopzekSbZfL0xzjsfG4olKi4X
1Ok/Oh9rLBKly8Z9YYC3cXyq8PBdxt1IXZonmjWEsNHf3dxflmbXl2KErC6FvB8PgMYp0IIBZg0g
JWtjHJW9BK6+Q7EZffu+ODQPXz/jDDr/2fTMw8bQNWT2KO+nCQFQp1wkGDw0AohO/4ZE+WwK77Ox
6SCeBI9AGXY6OtJ7UPLfJxfagx054S04JLcqLIamUxzKRXDlp8M9W9tZupHbiiIkvdmzDFLJe8lc
mNBa+vUzL2ilVavDeaBke9nVbxkK1QsvaIrhP2Rs+PzotiAoVHUNZa7ZjY4yRKUN5bgHR5EIutjT
gvqqxPy8oTnGExSCfISluJ2sNaAL5KJff23+0xmYXCPCfJSabQySzK13vRyLhrf7EBmzlWGQXbqq
Y+rIzRIr4Flf/5ehORlL1YCuuZLbfdOEHugrA27eJHSB4O1cvgSxAhRUdFQFPk9qZFKSyQoulEqP
NN1DEhqvulwwB2TO5f8j7ct2JNWxaL8ICTPzyhBzEDlXVr2grIkZbDMZvv4u6lzdE0lwA9VpqU+r
1d3KHTYetvdew161UvWRk4TtUr1Xz1ll2F5im+0hz+zhWEZp5fHBjo9Zl6w95G7rFJ8/8nz0uQnE
aCLkIHpLPsLBaV6So7mjF+tB8/QtFJ6hWFg4qN57imdB/uLSr8pL387N7CfMTjtFBu2vrUnAvUnw
UvP1L7Awms6C7pxt/lo86Z+zACbXk5aRogILNlvXek3zqMBZ0LotxBkFOGC4OFACgBzExLBYt6CZ
CV7cRJyrllk92O4mIkpjuhHNpSwrJ1fek0xzLSG7dkm2tDwWIvXvb6Hlmf13pPZsZnWzH7Kk0QLe
EIq7Kmf9RgqbYRPF+YegabOTYOO8TSpL81WBNLpnowqvvKGNHCOOWtltIhod5dJey3xuzi5sbsge
oU2FtBdd7dnZ3+C/hNN4dtEaSX6KC9Ffhhp2zfeHv7SxgbNDXmUA9ocO9eczXyqzVBRWG+jVheuq
I5MHjsbC/xZjdn+2VQKIXtMEpQLN5Tp31RJIISNZKefMYPpYQNN8oYuPwsXUAZ+/EYSmlFzGXQla
LD/n1s7MTkp7kg2n9CY31WFD812pbJNuy0sfpQkxkQXWwL1LJzKQk3A50vDQ0+ZCMXmRjEUYk0DF
m6NDchbWBTqkQNTnfG3hLn66q1Cz6zqD1hqclORgEhKBV4BfnZujcZosapONsqMuSvje/Q95u0cx
xTqUwsEdBHFRtmcpf0fVrpPxJVMp81hu7FWZfovVpAS+jB9ELr8z0b/qZfWm62t8gaWJRY0CdxAK
kLdOElSKa8suy0vSxtskebbpL2Dq4a2zuT/EpUm9CjNn5sLauywUuQk4ob4A1m4AJXf8uB9jcSgA
0sLsE7UAYFI+7zmlRB8GsNxAtT8m9uOoR74F2/sk/vpf4gA3AQMgqKbOZZnQIu/QkKoueoLmDs83
o53u9Sj0apih34/0pzD9KQ2aFsYEwMHFrRpgen4eUmaCrFvghjSfjYNRucO3OoDaJ+rHW8nPj+3G
flTdAAAyJEGOdZoU/FW32gy71FXAgYq/ra2WpTI2JIWnh6OKoVtzYhJKS4RHMQvgR5QwV+1j9LFq
8gAACvd4NT7mViJgSjKJlEgAMKah9V1Fd82aWjYG3O1diooZWk0JOUhaInlWmZ/arolWdtTSGX/9
M6elcp1yZ8QSes8CecTjQXssePJ6/8usBZivNS7ZRUVZwEhDfVuKY1fU9K9EM/85eK8HMatzjzSm
YEc2gSnD2TD9ULKX+2NY2pPoEgHXBRDQrTB6l2b12ORN0Gtfi2oDPC2tVm7BaRbmy/c6wuyGsga5
QTOwCaok/hbxKHMSLW3dnMAoLO13lU3HlSvx9q2FDXMdcbZheG1UcszzS39oTpJjuMOv9I/rSn3C
r4DWSrRZE3JYXAlXszj971dLLTGjElrcdUBs2HWQyEnCx/ufaUoJ703i9BmvAmSFXhUmqoGDfkx0
1Y0t6mrxW8hfQ44Oc1M6VV2sPBmWTtLrWZxtnxr3Ua0VdTCEsC7XzU3UflHCjyhWtv9laCAEIRcG
unDel6uFDHbcWAc0yoEItQufYirdcqDUGRO+SwcC8Py4Ky3ry/3Ayx/t/wWeUw85CoVM6pugGL4q
KnPMOFs5uZf31r8BZvlfkfPElrAOI32jocPW6j8pl9YW+/RHblYG9N3QQjUgtTC3oxtajZVMh82V
0Ztb3Wh/hmi6OgP0kh3kvz5Q9b7CrV+VAE016t4SWbJWfsLiPCJvQGsTbRUkup/XpizpKb6gGdjW
IWUQW4jDzf0PNVPK+r+HIDSnwKwBLBK50ecIAHpVtC+boDGsbpvmmeYULTF3cazIrgRy5T5OW+7L
aGccIqaf5YpCRVSRO6BGeOr1wK97TZw1Wzkbi60sC+B+FAWwODviXhMN0l6g87YJcx1GRolaum0h
kS269hQg8h78YkgUAh4JjORYD+3b/cHdvpGm0wrNTDCCIMCOxPbz4Ghux4mE12ft833mpxf0U9Lv
k2KEgTs8kp341385rUzQ0JEfTU+f+eMnaZAVmX0bDMngZMXXGCKsK2NaWvnXEWbnIYAbjU7yGjhA
Vl9SkIlK2PKa7KK2rHugRZSAacBiL2wqkGFQ390LrYL4AEVJd4xEH1g9+2GE4XioYmutY7a0XK9/
22y+hSkk6OuCAGKn7yNRzra9Vj1dG/3s5AzR+oeETx80UbeF5wFkOehB4eH+/iRPf2W+8fEiA44a
9qXmjXk1lqOclqIJwpZvmqZ7wP3w2jWDBHrgWia1OCCCzBMe1ngyz49oYkpNSiURNEXykRawEozj
51zrVi6CxShoA8toAZt4Yk6JxNUdZympKmJlCOriWWrQd46+VwZfecgufnwTLDg0BeRbBIYQbWO0
RRfUwzfePBD1Pw3h3z8/+/IDJKq7XpCg6WwUMH4zrvit+HH/uy9O0/TTIZQI5Pa8egR75kg36iFo
pNCRCByajZ9mu6ZTvPjgnxqCMt6DOHbn1wrLNWkkrTZhlK2DQtPwAaRa02sBVz1YRpf4DesAB/0t
JdIlT63sQlIVPoss1hx4c8fv7diVFyuOLctT1VJzEylS3L5VVKheWPz1/pQsbYXrHzubdjMVeEeg
yhLmv2PzAqj7tgVtMW7Xbjp7KQ2bLLZwUMsGnmSzc42jPUSBGw+AYYi3JE/eixw4SnTRrJ1UUsNr
0BDdRVlmoJ42ag4pIOVIRjRT7SyBOjyrKj8e6gbuF0S4JNd/j6bID11MStcExs0PG+MXayxwMsdC
cyW7tQP01So/JDkkBGUKX7aQdh6ES34p+lgezC6SHB7Z+UPZm+FjKIgMbCtAG6PECq9SSPKNtCl4
hGMX6X7Gu8RruE2cyrQiPwsLgFl6YNHGsS89vcDlag4m2RnC1F1hRMkTqmTDNkfO5hl6or/aCswC
0qy3vRBt4X0lGwN6aZ310xK1vlVCc9gUtPhZ8Dx7UZt2ulwnTZs6KrblOA4+BfzZZTlpTmrXhvtx
SJXzhEX0WFOKXUXaxm36yPJDnou9khdRYOm82hlGVPnU7GxfjTI7MLCD3UHqDMduS6izyb0igXPK
jQ04aioY2ClE73MbmrusHRxFyUBJCKn2ALSOBUpAI5cQOk97OXNASgj3Vqi1P4g0NE6ihnRbh1kP
3pjCzmYKnPlf50o2fH8gFAV2DMjAc89OM6c9xARFQIU4mAl9sIG+uL8XFupICIE8YjK5BANnjnMp
sqKzUq1D3+Lcyr0Pgoxbh4Nb4r3VmP4ALSyNWR7P2pXAt0crGgwA2P25jyBlNkvSkoibHCIlGBrz
8qx2xCivTN7tNv8UYZ6wC7WTlC4UgZbqP4lhugClOl1ebgC1WYm0MhZ1ltJWIjHoYIqgUwzXMPZU
WlN+uGltwZUaswUqEW7USbj4811XJYxyJcIhDvB3DwwmNsuBgntpDLGv1OIgOnVlSNNf/JwuTBEn
K0LYHAOVNF0rV7erFEWAbNsi4ELz0WvbyNZvrYMhoqIDHrrWulvI2D9Hm53I8gCqiKwPQYdPJCng
6mTvEn+wEuWIngjUwmxHHljhmGlZgLCTuTrgwFYyAj9kbNMmfcn6/GlQkx3Ppb2ZfueG7Wqj4Tc4
JV3Ya/82DUzWEIKbYeXmdxEiS5dZuYKtWigkfB7F7Csl0mjYvaYG3QYU5l12TFDqBp11q2wIVCSG
nb1fS83/PyFhj4knnbLAZ+Oiq4rpdm9d/Z2/yMJTPpg7uXp0flZ80yEXjrvCWzkzbu+1aaD/Rp3d
a0NMdOC8hyB56yBQyB0K+S+IFE4aiQT4Su4l0M2DlF2zbY/yF7B3Nys/QF1cnf/+gNnqVHMLZDCc
i5M0rxltzc0IN5HWE5IPxoO77sI90wmZnpSfRzxboCxLKQ5qbIf36sOAJUGBGofTCwc+xzv1XJ+0
8bm/5I+RR76uDPU2f/scebaoeGunnc2HwCTO8Dv/SYrNPz2UBjyJY1LAHWFSDV9bWIsn2tUXntUR
IReuZBwnWiu4y6sHq/g778PbCZ0d/13GaKqmepBIFUCPZK+a3coiWRnCXFNY6/USZDIRlBJIRxLe
x/LT//Zp5hxPPcupnYBZFZ7bN/oTYN4NDOtA3XJgb+wrHt1aT2srf3E1AKCvgU+HFHZ+WxujNEiM
RRe7/5IWkGMoudOb1crVvBwEj148F+CMN2+cKRLSK2McgkGwHSHSVu9OuvJlZfKmHTO/YHCVAWQL
0Ws0YGZ3pgxSA9JiEaT7toC3735yVrCfkGn4jR2UbyMUMJvX8Mnw78ddDmsBlI0r3755DuWQ2C56
qgeG9FCCxyODmGVxdy25mflU/rO80cpVVBBoMIx5kUsHc1/EbXJpPPAt92MG4p9TbS3VsR6yR/gP
ld+ZVwKloPrkQPzMS6EymqLCDcmI/3JYoyUA4jN830G/nr721U1eKYXUFIMGFGpdTof14E+OGXT0
wk10Cp/twR/fJhHb6Dv7vm5svLQLr6PPDk6J8KbPSikw0iKBPEnWObIY/5psDe7KJKCjE3S9QM6c
HSYFUOgxoChQ6wWyqFQnfl0crZmF3VbePkeZQ08EA3hu1PpAfYYm20nfdTvm2aMDgYpDBW3i8lyt
QIpu9uEU0CZwWLHQlb/xaO4InKjRkgoM6FM8mp1eHBrKwPyjbcfX1KJuvhNi/cleJmE/lFNmUxiK
pOB9xYLaHoxfkR4n73Y/kJWDRbnJKpFKAp8MOjwcP9FAnu71q7UoJM5zIIYDbhlfOnQl3s1Gtt41
ERffIOtJJ8RQdwFks/ITtaLvuaY+cAbp7tFMq1NZp/IzM0Tiq6lavYE+BTZOkyeD1xta+NsIVemV
1wk5amTUtlrUF7/KjEq/sz6Mf7fYke5YdM1HYQ7Dj/uHyu3kYVg4TzT0OSHoOy9FaXoh1QphgW50
oJJVZ4GDcCUfv10LCKFMiHVA1tFHne3isk8jSbOBvNWj1GFm+VY3+TOIzivig0thILcGxgrQfsBF
zz8QiAeNYZQB6dKgqsmlCuXcaYW6dnXePGiwEK7jTDN6tRD6AToDpC8BJHbL/fCh7+ozFJ+PxosK
fekLzIMfxLZ47o/6Q7Jy8dxcALPIs4mEX1fc1k0ZDL1xisKu3KRUlj25L00oFCXlymf7s6I/XXNT
ONinwfIGH+/m5VZQy6ghKzSlyp6+gQ8ljt12Azsmf9J3XqP93L4HZuFmeVtW11bSIZxM05/V0MLr
MtV0V7E4jOgKdixM7Tz0/FTk42kcmzdOw6DjzbONfkjK+Xc8+mLv/t5Y/EloHYHBRmCedMMRyqAV
JrGYBrmwXwtWevC/+oC2gSfXw6vRKt96w951qvidKspb1WbvpBrepJYeCNe8Vh1XHmlLJ5COxW3A
8wtaInMwQqqA2lB0NCDQhIJoDSSvoLRA0dgwIeSkvt4f+9JuAhwU/s1IopAIzA5VzegjEgP5INij
aJ/tAnDQ+vl+iMXxKOjGa2AvGDeFVx3dPK6ZPBD518Yecr+2mtcB0gwJBJcOtl1t7odbHNEkxgKa
KFSJ56khscsiBUsjYAaUO5oh+g2E+jHu2rXraC3O7Hyo2jGvE4MHNfuRC6RpDSoA1arY5dIpBO7H
RPMECQhL4vMplBW2YNBmCaQhlDbxCPtnPS9bLxZl5KeFZX/P6jyBAEMElWtBjC28ztgmNDvoHeny
eOotq4TYtCb4Dp3qLHaTXKQe1yrdAytNWgFGLB1cgENBMHWy6DLnECJNa2M+NAANpLVb9N/h8Lxp
2a7N3+9/4aUFhVoCwDp/3G3m6WISFoYR5jxoSQ7JCnDEaPhCRuOp1uyvppWtrKfF89GA0JSK28ZC
k2W2RXpZhPag1cGU1p0yoDodVjRsa3b5+I0bvfKgQCTFgrx3B7uwvhHEs2oJD64cvPTE0vNnCSrL
/+GyRScDaC2QafBImB8SlZSq/aCLANA74vcqQa7OBJoSFES2+7O9kDmgG4eyq0mQ6t1krrAJHaC3
SQJZoD4pvmrF4N8PsPA5EWD61yT3f5M3dFovtQYCQNX1mFqTdE5UQ38QyiQGzS5Z0W7vx1vYuHjQ
ofkOWpUNf7Xpf7+62CEMXYVjrgR6zn/CzSPyElMom1bN/v4cR1UcR6qGjwR05ywOzIjrOou6AIDd
EQZFvdn/olJrooVQ1GApiij6HXZ1vb8/uqXZvI467dGr0RWcdEbadoFex5sKFLgQ5Uf5Rc/8MV0D
eC5sd8wfvBUBwwerYZ7wcTMcBRRngpY+aNUHEAauAhUllrKVDGXpg1loQU6uEHhyz0909MGQrDPE
KWBNXMhpD8DV8F7m8u/7U6cuLXVgcVUQ6uEweAPHxSOxTQbgEuE1qtKNFRPryPS8fqKNbjyWMpNB
JU01n/Ay38tmRvyaMuO1G+wxaEtgiIuo5e8QQOg+wgzOBG4bm1bnqJxKnqi6POApUEd4CDYu8nEL
YpFZvmGWxT+AFbQhQIoqcBaNv4nWQY501PheAdfMH0OrPKhyqQRCxgscXmb8d5GKxr0/+qVZxh0A
eDekFSadhc8LR4KaQ5tZYzDa0kbISABrewPg+sqmWJxivEQQCV2jG0xwQXI5yjoSJDUbdgmLS1+V
qo/7I7mNAbdAvHL++JYAMDttkastIEGEKzZGEsSVtSd5+Nhl1eP/FmGWw+pjY3UgIwWN+kttYice
Xu7//dtuAwgck0ouxOCguHsDxm0rG6c+vrj8CHkk/p5wx0AJOfFDL3yRH7QH6QlSUGfrZcrT7a3u
ln5+gIAU6qxbaMr/PRrwz8+Bzi44wlMNY/bmYpyNWaUrAVxwDvpYHTI8h/96k08jhokpQJvW9LT6
/NEGuRoHqNYHGoSfDKhsaRwrX1lBAN6ucQSZGKjgSaChN6/CxMyK1LBTg6KvXCJ+EKE6gq7ZIN6e
wAgCVAkkSmQ0wuYpdanKICMRJbBY0lzkMgb1o2KttMmwJ6AF24mthF24kmT/IzT5+RmHsLYBORAE
R2owm8BIC5OK4FqjMnrdNWGJK3PyVIQjdxqWfMtyO5AK87Gm0aNk2k8SqGahJQesA4oB0Lq6arym
BnUm65DkFK6kmU6pGvs60SGwRL227QGY/Fqi2RaydMMS8ShF0LYdiGNBxyjl9U6p2aVlxblNYXAC
KZlNUirukFeQfu0B89b6DuyccHjulBGYWYP9kBtwYpn9HFXhBivCL0fxqJXDZTDV7ZBGRyjkSU4u
GU7B67OECmwUU1dFTTSFjkunZ95I4uNofaUpdQspeoIsFRR+sH4a40veK99CXl4ktTxCnNRtTLw8
gNd3dGEfGgUsO0ZaL7LtIxsk9PbzJ7kAA2/M0VqvniQJpeu0hIRM3KIm2O/s1nhNMf3QF2FnprXH
DkDxIe7f+g5dJZY+9CI/65w8t0zy1Ipnjq0kZ0z+Lh7zdGMNUJ21Yvbc9JqyMZKyPbV5G4SWfRBy
6nZltkNGzRxVkp5BsXm2ob8EOIwrZ8o2jcqdnnWPtg0V5xowDGdEZgkDUz83+1MvoQ7G9APYPzva
q54NsVw56n1YHnsyVH5rIs5dSN8tw4DhnOwqOixdS91RUkwhFT+Sse3Rcuxekhr/oQjDL3WinHJp
iLw/6nBlaH2BFLIP7nDiVSUeycpEkDfUYzVqQdPXG1yWXgUxngSXGxOQqG1Dtwnh8QlpWsyUm2bJ
BkJWrskin9BwgzvU6YvugP/fMdKhUybJUP+QlIPZqz7arHiCWslaw2ApV0Hyiue9ikTemu8O9JEj
k5o06CPMclTJ+0arXuEkuS2LfOWQgcMzzqr5VryieerK57OMaVoZK0l60UXpl6XlmMQ6KZV14EBi
1kO+g+5n5rbQfvJQOfQj2a+waGNof0GkF5JagDBCJ/wlC2s307lLwG1T8h856R11gAweeTCl0hG5
2MET9NT04kAleNB1tZc3+JR0eCqq9iePO0eqqGNoqBiVEcSuKzWCNrG5bfsUvU8TS6XR90bCvhiQ
VgL0gBKHydQLq3ZTdQSvqi51B9X8TfvkA8Is1QYIywOIEN5g2okDslSoP0AXQcfZ0L3G0BaGeEuV
7aAcshUNGuRS6UJm8ty1md9lAob0AJ9OsuiSp7UHnaRunnVuNAJUKLlsaN2eMDgbgH5R71tL9s3i
Vc1gJR8HlpIAyeJxmviKBD45DoEwh7J4sufDoeE7M38h5aucP0nRs1p4bW2BSDV4cLjw4dPtVfC/
HSh63THoAC3dgpvuot0DYeDaUfP6Ne3e666GWuZH2z7IsOKKemhaZ49D+D1RoD3YQbMg3hg2g9SU
6bGe7Fk37jiFxXbzUkBwuoKgtg1FNzs+kRpqmQyqcDJ+wqsSnsP+QYUaY57sKHmz+oeihCbTWTcP
tAmdKvoQ+nMqQ8tTgkdv9BKWP6ndQLxaeGAJ4qm1ndBCHPzWoTWfuyb0irTyCbTkc36KuLaF6tvW
sOgpCVsHrHynJupRjn8parKpLACAi8ahCloN5eBIAznmYfU11NDFSo3YiQZIGlq0gbIpcU19fKVJ
irRTOZVcQA2RHmjUn7NC2fBugOap9JSWCdrmWDeUnmr1FLbqz8yCQzaBww0dvAFwc0uqIMgmbVT9
Ry6Ll16xt4VduJWt4wyHY6oYIXHPwKKBEORoAAAQfWnbN1U/2Sn0JhsU98v4S2YrR2hc+MLOgpwP
WJFQ1kYunToyZNwdQHbe26zHzQDUoNPzGvxpE6rVpoJAUNdH09Ab08hwe54l26qExAIgFT96XTzn
8XBRrfFU8wK/u87cXN4T86XNKuy04gSPK0D0S7qFeD6ua9D2bQGl9lDeQDB2FxrJWwEBcDH+6Lhx
0upyX1V25ZaVujfVBwYJSNpUeBgMX1SlBgKs8NREBiR4WrryGXvwaxjZOyuDF5ruxtWpIBDFSgEG
wMfT2EufZHg8QVkuNpxePafwBYh5c4RKbOMSZnglMc5RoR40aIHKFlTN1R6KodEuzkav0H/aVOyF
rngm7Y4A2x0NtYPfsrUbW9VRosaxawGl2tQJReHXRoRLf3RiPfSsuIOs8htqWJA1qfyozDw5e0qs
yO0g91YxzdUhZJDaNvTGkz2JeqhBcDdkzUMCEfVSf7O7L1ETwn3Y2hfsdw4hwDoDRoYyL7QlJ66i
Q5o86KRxjTZz4jT2KxtwtYwGXCEnqS8e7DbNnHCUt6lC9+BM+HKIEdZISgTUYFHbz7/ijtlnZv6s
8fJFKVu/w92TybDGtYpnpSNfcFX5KaPJBvjsgx7bwufE4hszt6aWJjsMWClpEViV4WejwFYFNP4E
Ry+niFuUmZmMgkO7b4DrdPrI+GBh743sXaeRtauSDHZxkvViS/jO+Ilw4NWcyDTx2q0dOy89o/rZ
AQuE37m7/wxYSlev75FZ2m0L2JnoooDjWf9b1ouPSI49G9pH/yXKpJWC5g2gVLOH30h1KzWz5GKp
NZ7uTI+Lvawx7cmqFbZyNS40KCcBhH9jzaoTFlh2psTlQNGhnuI0iTOBcuAL7jLN79/Zvtlmqw6/
ytJ1TIBuRbkHKDGwwj5fxyPsIlrZVtFeNt+BjNE1Vz0Nr6g9B/p5PLC9sYGx5GuXYec5zXndvGrp
PTqpLgAHCezxTccK/bIEFikaeLBnHsIGzForeS+UKCGtdBVh+gXXL14SylYotEB3kFI8lZtuZz1b
sKOd/MWije7dXzBTwXOe3hAV7mY6lCTw2Ji9r2FnkqS6pIE63exBsd3GwWRSt7ZWFjqxGNRVmNkj
GxrVlKJigjfwCDO8kwY3+8nxVAri58l6VbskrvZQnCc/YwMZ0h+73/jc7uxT+q1e2YlLb7o/fVPY
4agQrJ0toThTqJ5QkBZN8r3uOqfNny3xtRi11Kn1FVPFRRkXBTkhjEVQdb1pdBd1p9q0J8FwmFzj
xE7ej26IAQIot11DUS1ujqtgf8C3V0vHTrhExmwATo1sSP1iDkAMwBgTfh2qFx2on71Y/DEuDhyH
t01/J9TpAlbCzX5NOGdpiq9/yOz92ncxVWQJvP8fUS0ecwpeI2SCAL0/GoNYaVQs6p7BNZJMWvuK
QuYFDRTUI65IckDtgR+GHMU4o9LYRmZN/2aqSboneg4r8konoArWg/SKJDjcUci0i5W6x8LhgDb2
JIw2CRTewHBaAWB7GsmBMCTUiLmjDWvQ1WmfzLYrwEumOrHZ0H67efpUvLQM0BFDmstOJ+KjWac/
VRbuI4Jzr4LeLJWRYd8/I5ZOekwrHKCgTQgU5LxrordDSjptDCLeJEcixePOGEr6Uisd3ihJ3ONx
0hXHfsjtbSTX5VuuQvs7ZL1A50g1oR+N5CCH7t7K71pcZfCmQpsB/6Db/fmkHPGDQwMnZZ0VR808
JXhQNeIjBBdZAof3/hwsXd9TsQkYsgl5Ma+ohjTN0tiWA7TwHOi7Oyl/6qOv92MsLB8oW4KfDsNJ
8GfmBxMVKIuEnRbQuHpqOnZpjDWQ4p+fOVs/n0LM7uyM5XYWgQIEfHrnyT4AAqmHR63tl791vziH
Jwa1DG1TX+hr9WXYmgAaFbCA1B/W+LtrY53dOwqzsjLpMVY9BkfiPUUl4/5k3mJoUee8ns3ZldMa
jdTjARZMLn8Q+9Pemkt0KFzTzfb8DWoE0PtG5WqzilZeXCk6yqsKemzmTXVCMkqmFFwHLFs7KK4F
drfk4ujdV/vJI7Q88+1fa0FNI72KqHzeBxZTWZ6HaoBeBvdY0vbbyOhsD/4ExcaAs/vrf5nZSTp0
qr0A1zA73Q0pqqneyMhQxk2uufTnhMVGNa46DR7ME871vsHtVn2/H3ZpxWg6SMQg+pnAncyi1iyx
El63QTZ8S4Zd2P41RBizeP33Z7M4EBTviBxfCh26UwpxKPu4P4ClhYG2EzyBIbyqgBT5+TNpIjMy
PqpBb9SBlYcbkOJ3Ku0f/0MUy9RNmNbC+PyPIutVDiBBSTmjmRVwqCrsChuVJbMo4XWZ2LJ3P9JS
6giYDdR4FUBcEOrzeCCjKCdRbQBSm+zac7ObNKmUVaGzpVnDhwEMASgaAzfF5yg8Klg+4kUzFvqL
yfUTgw9CZNdrx8XSXWJPYEGIWi7xnJmWVihuXtK0TvZZK9euBeEMH1JYlhf11SaF1uT96VtYzzjo
ga0D5BlQyDnJBjCt3EBl5NIgY9vKlU24mzXWUK9cXAuAKGDr/r2850lhJEEmEU4ROI/CLdw/LpD0
h9yey8Hh1jbsQpmTvq7hxhdmEzFBI9Pw73DCnj7q1SK0oCSFQpocJCx3O2jChtIj6DJhDyHav0et
gpMz9ZMnaWYZKhefQ6lWYvc0TC+tfCiKg24fwdq7/6GWBqMYwBaA0qoiV5mlGRbNE67WUFsygBYJ
dYdnB8I+1O6VN2sn62IoyK9POG60fm6641lekt6IL5PoI5o+2a7Ypd743fJqr/fg09GeUDMG/8Je
yaEXtjIocf/Gndbq1fdCD7kpQjDiwyqA4KFrwhJG8B+q1jqkhkcuO4aGsrIuF/Y1VqUBU2a8maF4
P/tuAqhdUDpRPdBa0P8EkramzMhFD/O11G1po2E2p1YasAA44j8PDuYrOWQF60BFGwhXyMag9l83
wgGSRUFABrIG/N154lbCLNG20QKqUJKry5OAcsH9Jbg4hKsAs7RtMApLwL7ywo0f0BmD/9CKHvjS
xwDhTwNgEkrUN2eRmmqFJiAoxht7UynDbkRd1YKj0/1RTL9ylnyi4/xvlFlGRpt+hAVXC4fS3ENp
0u8TCulYGATFv+4HWnglQa9FhXsYMgWAqqbhXi3nooC8BkQ/LhzF61J8APAFHU4ThUkxcni7wkjL
4tlK8r4YEw3vCYD5x1Tuc0ypTzXaGOll0NLGnGSJ270uwx2Jmgp8N0hrv8tWyUOnH433+6NdWByg
TqHkN5UYsA5n6zuEbjm8TMAD1BOnZt8M6eX+319YHJ/+/uyzRREU3NW4D0h4aaKvPN+v639OqcJs
ZeBhBY0RYPMA95hrEZLGCnsV5CnxI4Lxilte6Hflwk7hu7XLNqE/riz3pbcBLB6BwoSkONrsNyWD
WklAcJVwJw5+91BuMuGGnobik+rqH+WBbqXNcFwrzyzVgrA6MECkzJDDmacyWcJDM0LUYYuiN/zY
DmRneebZ+EFHHz65u/ufbWG3wU5g0t6A3Dh4OLNlgTaFGfU9mHzC9CI4K4XRsG+kdl+F6dP9SAtL
H1nTZKcItBVgJbPtpnKdUgVlJ2mE91hhoQH2SwHiL6G9R/O3Ls1XTsPFzweJDJTT8M8/po/X+5sp
UtePjCNVr6nh1K2dPJZpHz4yva08MtAC50qHft+5q/T0UDZ59TGBpBJAr6VOQ2Yvy0dTWNkPJSLF
3hi5/VDCMHVllWH5Lizr62U27dyrc6gRYdkbRApUUbr5yDbdAL03vTvXYANDLzzbmn33FaYWsO8b
XcBpHnQNvm+iOQw9g0PPd3Tv3Yane0bVbVzJ8KsKtzXNPL2K90pFQZVM9+kYOmn2VDUADcMhEf67
vpl9CcPcHZlwcYhvqQ2nPSIcqH9vC2oDMYDiawJNiPyLXNYbQx62A+CmQOygp1RvCeGB3MdBC9/K
Qm5dOLOc+wwNzjI6mCo7pyZ9lDo4Wic/1Ep9ZJkByEO5NUILLid0S8rvEZpsNjrGSXswx8ZLhHVi
kE8lUnViUusoZvfUKpUXWeAvEmQbFvVb+E5TlIalBo1Nc3Bhk+TBE8PTtO9wVNjGSrUfieblceY1
VXwIJbovVPF/KDuP5ci17Fy/SseZowVvItQawKRj0ntOELTw3m3g6fWh+ki3isUo6g56cJpFIhNm
Y+3fBkKVKBFUD4Wj+4kxHvoIBDnuL4T0URjxDYu1m5fylTxG+8S0TyI5ZKwXG0nLvSh8EOl4ZDdw
BNRq+9dSjbbZ3N7aw8ewICRVnpHNbAY7Q9WWu4ktb5v4gXyejZ2Fp7T4uTRWPTvkf5XauHWk1NPg
+gaKLBq52KlZ8jFHYMuNuUlVGPNuCgOqwmNwV0QSkE56Wr+HhuUK5c0ezauyizypemDn4S1q463F
whONiLX8oarpVlLjTVS1W4sUvLEhHUhq70fpJW+yg25FhNK20oF6KiYPxOtL7UVoauRO9aTsuQqF
q06MjHiEaIDcLvjZq/JNzrhczbBPE8qRKbtuLNMTYcFfv5otAutTAphkba/R/kwGknNwquxcEm/K
FF8oqX0QbXpc8CRL6XwhnG1nSA8j/S+i1w6j1AdtSEi+ani9PO0ys3UrIfPis1yjDLcptYgqBdWk
Xe3M6LnqJj9P8kB0NJBb7iBdtOGLIV4cJEdidsvkQdffJzimVA4YUTzHcnx17E4a+zoTiat1xVZE
saenAg6vpOPzTrWyoG5Lv8hoUpLE1qQbejISb07RDyzq5SCmg1I5QYcxUGrkDTMdyoR6F0svHXEj
yUA99ASfTGM1rX6lsW8s8tAVe77lpf4IRNi6dIbc1F3iVRmzhLT218UESTKZG9F5nNleUlHBnsRb
u0FLHmqnuWIFiH38mZbCwpo2xPS7cXwhl4q75LKvJPGpyvURBCBrVNRTexR0KzC2oIGy6ON+jOrM
7ftUdXG+eCgyNrltnqbtuKPF3ksnO8j7y77pdiM12dbMbyUEMurPnf1a69oWNegmzoatcOIdXWU7
J6tuDZM6BQUGTbq1ymJnVEOQt3IwOJ0/Z8O5gUakmM46nMwpeDMeXT9RxSaGZo0yPkKjbQal9w38
LI0++XFGs1rU7KGA91043ln9a2Y/hoIazY7yVCfcN2YTzKR316QeWtEbpS2Zr5K/WYcQBNn82I9v
2B33BkWLiTUjGexJC76etHtFuRvW6w7gY7Tna08q0cguMkZO5dqQR0YzyaLI3Fybbq6aLBnXKnIG
caU8makRxb+o+yKVzqy+vp/gfByLuLtEUFurteUhLOajUNgFZ8z3rrMGr+jxcD3G1s4KB79BrKUU
izc74aOSp8d4pH1TH603USiXatTt+kQ7tn19i3mBqKF+1+f1ZaXAv7f90Z7xDziFP6n2k8zgpMaF
R+I9TV8bCWHfjMWE3QnjvNhX1FUQel2txYKmuavEPoK2Udis9730lPSGv1rkV12WrxYPY81Q1Odb
dXoq8n2JDcSsW7+Mmm1tIg5q4l0aSo/UBi1irzmhv0h3RXvJzOPXo/BFq+xKBFxINIaQAldCNiDG
z6ux2imx9c3L+keV26fZDsgOa+lqJlF+S5CjP82abUs9S/RFeojJoDyRFzM8TqoebqSMZNg+w4Wc
jeNp2LP6I1lGJxCV7UKhEzF4tME2R5RN7VHt62KrJYXJ8pCgadLTeBM2VuZrhS1d9l3LaiCy2ZfU
YvAQeFAZnhn6vszj5rLQuuzEiDMqhMtpvOJ6F2d41/Qt9SBzMI3N/F1xzdfT3k8z5qepyDI6JZ1i
6QezKt8SaOR1fnYTE8+c+MX9nyewr0jjHz3T7HmQv4FS/DppzNFiKy2u6+5vcrXypIDqRH/NhJb8
+Pabw62g26dr+svhPm0JajRHlaRJP7B1xFgHGw7X2qa7+va7VO2vZz1ggtUDhgb3s9kVdeg8a2F4
ZhTlmdZx30jTI5nJREo1rEaqTy/Ls2pMVE2SuVLExIHSGXqeqemMzCinqYM5JjCt8BtQ6Kvpes0T
YpsJLfZbKZjRmkoUL8t5mQ4Up94pSr+rOWRMeOCfz/UXuy/j5wOpv15ZWa9ivS6ds7QjiyeTUWa9
DNp38TtffRtDxzmoG6uz7/NeIZbop4QYOk+lQ6vf1rLmVunjiIjx//+7/HyYT7dNpE6FBntwbqa7
IW19wzkLDecbXOmrmfunY5irgOSnmTtGqlVrZXRe2DZisckU/f2QivoJtlC9n3R5uVQYmW+zIZq+
OfKXTzxGBbhfEGQT18mvhw4RUyiRE50jcAukhxrlxrJNbnAXk81hfpO8/NVt8fOxPm0tFm1sm5ro
ilQ0xb2glI7JMo2s7SIMZfPnq/Z72t4aWExyKvtWyIvf4BRMAkMqzfG5GU/iqJtSd5mbotn2ncX2
wCBL6d0JpYx2pNC4CeWxlD3KmVUvqyNebiaaadNzWJhrRHxy+uBQdHtulKZxMAp9fKKFddmXi1V9
x+esS96nNYpPTZIBfrc1xPQTcSB3ST+3mjg3o0gJ7CVU3TGcoyCq0mclLdSL2jH3fz5RX1yT1fLA
Dpj4BOc3M5qG5E63hv487duXTlfumALfEFh/syB88b1IXF879ejuA838tNQntM4TfNef59py7pRo
LxWNKasc812+KCfW+Hci6X/80ifW/dd/8t+vFe6/JIr7T//5X6fJK/K06qP/z/XX/vef/fpL/3Ve
v5fXffv+3p8+15//5S+/yN//+/j+c//8y38EZc+FuRze2/nqvRvy/sdBovdq/Zf/1x/+4/3HX7mZ
6/d//fVaDWW//rUoqcq//v7R/u1ff62RGv/x85//+2dnzwW/5lHgw5f+/Avvz13/r790/Z+UZmDm
XWOhNbJ/ef6m9x8/0f5JOq8FQ6mtmQbcen/9o6zaPv7XX5Ki/JOIfH4LEQH6tRXe76rh3z9S/4k9
3OT/RT3CT3nD/88nu/j3Xf3va8KJ+Pu//1EOxUWVlH33r78+KTZoxHP0NfcfEJ1ODA2y8delyFYj
JObAba6+tQ+Si5jbI7mXOE54hGFPi9Qm679Z3D8tf/9zTHsNCmL9w3r/6zHJi0BJ1nDMdQgxqcnq
d8ql8OJduw29b/UD5q8L/d+HozET9oreIf1zCl7iKLKTLRyubQ+GCvLklIHjDEeDzZo9176TFbsw
rw+ZBuzPmjWawtWK8VIurpx6r+JPSEb9oCyOrxj60azOhH1ZMJXrPb3WGgJl1aHzC6sHeHjqPMX9
QyOtBuhD2cZ7XZ3pO9S8frjF/HYoYt0fO+mFwreLrGuCZoyCSj9xhrfeeTKgvYYhpzzsPKRpvumV
hxGp7yjU/Zypp0M8PMfLcGmE1MWH1qZdMonW9vFIM/pWpoO9swgaybXntFWv22IKYudUEiE18i3/
+0jj2q8MPD5GGtA278/TDUGHVy3gyRI221h07mgqvgNaNrSeUZFEHcquJV90SegKdCCykV3Y1KcR
9olU2SAh3nSN2vQ6xzyLk2gmDN/xIyvb4BTw9KS7tFrnkJOcWk0O0SOPlUynPbEoXswmqsjL81hR
t3FNafHYYq8cA9kJDwtlaRJ66DB5WKxHUgSCaHpO2R3nbQnsZHZHLbvskaQpGAK6qe3d0qCA2BpO
NC0mWI/AItGNl5kU+41lv0AzbIysDqr5OdevGkcDMLmKQsWNSHxIMwAGgaunK/xSNJssoSUp5XYk
lLusNaoibwoResNYB/08+h0tpEZ1QM1K5HYJIjW+jJNBx3pBVH7rmIGTK3cilK70CAuGHqaXatYT
hFZQiaTndwVK7yJjs24UxYczoaUbclAnfd60un0R6tbbgNb6mKRdgI/LnZPuZipxJw0GCFi7w4O1
I311m0Xxh6yjna1Oa/0iNK0j95GHQvtyCvtdOas3y+wEvLi2tXiJVoSokNaOP2BElMxUsTttg7ZY
dhtRnApruOfW9/qxCBAAdISeSpbXJ4pn0KC+tM8y6bxGmbv9El85eaaxBY2CIjL3kvZg2imf8jjq
mpsPLxpCfKkMT+f0cU672BUzSNusnFU0ethOQIaJazq5m6WPDlmzucmGHOOpn/bhMwDIU6GX+96Y
78fpeV7VYlXY79uh+Rhte5sN2s6QwQ+U90V+kenl4SnZmxUQEbfmpCsuYyn7286XinbbywKaEAh3
cfbEX/or2ibRa55g2NRj7jaHvpEy5PsObtZouK4W13DmnYi7fQTCo8rDiTFIiNXHnSNF23rs/TLE
hKE5wSxtldn0rULB4BT7OLu9hS18TfU49UU7eSZbPVz8xRoPVJ14EUrRBoOVLsXAuoMbSW+5gosm
ekvlJBhtKWjt3Neb7CrkX1Y5z1edn7fFclfJ5eU4gOJM96JMrsLQ2sdKBYCz3KUFxgUyhkA+Zs8Y
RzaqBdASe/cuC/R5uNZoHy4kkyXnVTdvkZPvZqlzAa/xtOHIqTJ3UQZXNntXa1K+suZZMm69ASdp
+RFGT9IUeZGprd1EWxKDiJcFKGnfFmoeEx2LQpp7qlqAY6E6iyttF6flo2Ivl3PTgXhoxIZ1+Uav
zY3SAgotvdSTjRmdhWPy1OKDq6vsqgNOtqX8VEtpJpOUB7ISzrsqwS8y95FbC9vAlaSfWTruApZq
zlgaxHp8ouKaSY2U3NwovuknORjnvsCmoAZx2HsijgLqOTGbqN4QJU9LKVP6noBcVZ0npMVjokRo
eLY0hdd3zkM+intJsp9H6Ag0/v7Q4vAR02Vcda+Yl67wahF4vtyGUfwsDcYmFuadktOhBIyyZCMH
bjGymY02emJygolk/TJ5BWx8aoDI6aH30Gqc1sCayDW8YgDxjZ8balxN66qMX+MSPbOUBYA6sXqv
DfSLK9VmivVAklIXYedmEs6uifIdLBRYW3ivSeGWqAlvWrjySx3wcuf4mUbRZKSfiqJqeAeJJ+IN
tsmA/lBVx32fVh647aNWLUSS624Ta566jJezCgRcKbyKyvR5klP2xbkwXERBAeSvu0TvpN/6tvH0
02j0xcDx+8vYQBWJ5Ag1EKbczwx4zzmfzF42cKRYnpJlnLFnhadyLgow8czPFue7cWPd4fy/+X59
/3NIZLCweJamoc38ddwYSfbSmmEhF9ObglVQnm/ESea9NkebGqzw6jv67rvjrT//aWPZkRGA1JXj
2aPmOvaZbH2jFf8hJPnTN/o0QLUFYILZcYR4v0p1ymusa6/6aU+1JHDggXyizXDcF9v8fnzR/Wpv
78qttS89cWbeZ9ffabihrr88wyR5EJVC1N1v+lopg5IZZ/q289dqKQIqCVDjukP2nhPB2sBaTjY2
U8fwsuHJBG23CfuYF+uMaCC37PW7StE2Vf1qSjSiKbpXCZ0l46NUHa82Hijadp3IDJaS8SK964cB
nFrz56jyqjjcSU15tMH5Tf1el0ZfCy9Ai/0FEbE99BuBTVlphS9RtRuRgz1a+FFV+U2OSbwaOq8H
zAAd3o69cA1mGCcscOjFboU4uixvavlZk67j7DQSj7N+tWgv1WB7Yfdo1rfahFHRfKqcDq/sRGcu
QHSqUBYuAraaXmpFx7S+t2bhjfH9PBnEqscH+E7i0ZBAjqwQpeo3S+E65UWtKhvogaLFyaYNfpbC
91gfDkGN87VMxsYcz+6YKMxduS8Ttcf4HOgKY+JB51Owt3AjjSV2zk4pMA1YiFle8fkp5g3e640j
RNAbdyLZ6xJFrZi8Z/UsZnSxVIIg5dSPBvKDDOW0w0PFWjFkIKRG6KV5HrRG8mD0YtjpZrJnQHGT
JGHJyu+6WOzWEUCD5Vem5ph30EvatDGGD7O7ZdtFSHcTYbpqdnMtPKstn0x+NVryfaoxvyj5sVfE
VVWQpbCoB61ZTvqM+bMgS5a7xZqYBIdoOc68uNL5NIlveemdl215OgLhL0Prdvm86cyrscq8yaS+
XUsPWtl6OtP6aguk72FLW7evqy8TZxxvrp8V1cEUZ3nuuGrWbYHmPWUYeJviWsWXt8AXRMabXOP/
Cj0rQY8751cEgZ2ElEr207QlrsCXm8dxLDw8oV4yWn6OXKSSHyv9zoDMWZzJV4jCc1rZ72e2U7RM
a0QD6u2yqUn0N+TspqtGanpav9Kfqo7ev3T0gDu6Zno3lWWXjIUfLgXbg9GzFweCGo8vAfV25Lg2
4/zYObt2NDDUEaisyL6h99u20zdq3h+T9p1uGY8h2+2y5g6xhJva3WaeyNcZdzI4VyzxLJh3vXNn
1489jxBlA5NWYclt3DC8CCE8199eLMppQoLgLDYm2JYt6QFb+zlOulq+7csqECV3TnNYDNMl0SRQ
o2YzhdZVkQyuGN6d6LTBrqyRa29XjafPk6saZO4nI87LyM+1aw0olOF90Z+S2ggUBQn5RI1oW3k9
t7tYID3ESaVwyfrRa0ayB/T7xDo3poFR3drqi/E+SdHlxAmKwsqrO3YDfePrRhiwaQBGohrUUDeR
NO6ikMh+mFkL8UZpXo8tLBQNuF2FA9cODxojeRvVOD0Lt7fsXTtf63PutyFrCTkvkrFdpK0uW4hJ
zduyW2jdrk8iczoaoeJFUOXJSOPqytMby7brz6LS8NV0ujP73svFk8jeMsfe9JSrucRNHcz0Liz7
rRPL29rYG7h7zVKCmWQY1VBEdNEudCLo9xJHbuM3KRWNLewSRR9O7E91cepk5VvcOs+zcmkRFicN
chDjWJ6caYu7wuta4Tb2Sca9KDVtYJfkyEEiko+2i/IXXY88ecFSHQ1HUcme0tPrOVV+IW9L2XbL
uPCVlAAvZmhyBDaJStJDHtaBFjfwsldpktzm/ZOSWziKZzdhYa3wD9fLM5H51wPEZcaNQ0rKzeSo
94In2B7MLdiEl2NDkaZxIxflftSYbxy1eBtq9idLp97nxqvEZjaMHgs2M+0knSXlLrYlTzKFXxLV
3YX+JCubqHkbnGZXl1d9l21EZd6oaYmNeN4i+aRltfD0sHJ1QH5V6S90isU7CWOjiY5heBmkyTWm
FFvn/SBZ9BSPb7ksM7R3iBfh2RV5X8uD/+d555Oq9t/Th01NAnIe2ph+0/KEbEEkCHp8jz66k2dc
u0FyWGtyRzb/rrlZVZrfWgtWrP/TgGChQTUsREtkG32GNJM4HvgstQHCom26pzzzJG/0jIMWoB22
3eb+z1/yi4nnl8OtH+eniUdSRUkjHt9xgdrWUsd1oCW/OcSvTNKP82jhZCLGlDlOB7n89RilPixV
pPOVNJRfE1Wps2UErYSRWqZAxLwTY7ct0vrKcR4N6Okkm11jEcinim07i42SjBtr2CfzRye3m8y6
mdiP2ckNDucsr/amXt7FhnMfL/NuxgmnG20gFfQd1YqnwYY2vbWvCyIya5u9Q40PuyLAYQZTRRqx
LuB8bO/P3/iHyuu3i/jTN/50VgWZCo283jlTf4yXeK9gnVciFGFJRJSUwVperbCAtCnHNe7IDMpw
OGEM3tmT7mV5HNRDioig33Ud3a9Vvc0zwjzqb679pxrN3y/Mp/F6FbwmrcnHzPfdWXGSnK0jdnrN
hnsPcs+NPvmGl1JH/+1d/uVtR0DdmjrugOJ9GoOdNl9YSog1WRuv5UAPssv0WvJWb+jsi1PiGL4j
Gb874kqP/XSjm6Ux6NzsBrAYO2n4CznKv7nRv5ilqTNbY8/YrFi/xZHVtZHaksLpTOV3m42sVFle
sbz8+d76RAP/fdFsLg16dfqXPhv15kYVJHDwNFkW95USxDlRFmIMd2Z3aIHBOt6XImauwpioavmt
iOXAAED888f46nSqMoYkXA02FqhPFxBN0EQoBKezz47zWLlD/10p/SdK6scXlRHjM9Kvqu7fNN21
OU1p3IJUKtfhJYvvIfwozwvPQUvs1R880L7sgy08Ue1GgM03Ut+vFv9fjr7uhn+6X7A2JGkWLibj
ntvNbr3XA7HL74dXnuSDQMsZ+d8FUX2B6GNxMB2bJQCD6e+mq0XOBqFOppsfpdfYQ8xz0rvC0w6a
Z29Wj174zUKl/EoK/zjHmMLJr4FtUvFYfuIQwtrG9DgYyG4c/TgPvas4B5DmICxUPxKNN5hveUYd
oHxI4jeHFF1Uc+34BJrh1bH8zfPz1Tlnu/+/m9GVu/n5nHfjrJnjwGZUU9xyT0+Q07vpJvNkhXXB
Jm7YU904IDT0m5v5i7Pwy3E/vaDaQZEj2wFCaYiasIbrWQx+aujMlN91I6lfPDe/HOrTmyGE0i06
kkB5vUckNrD+GQ+qV8CmaDegkft6U9wWXrcRh8nwitzr79ITxfg/XPovFqtfPsintV8bzVqT4x8b
//tFJm4k38fx258XiR8i/M/vQWJfCWEFXNDtH7qhnx6irAJPztdFt0nvO9JsdeNyNh7bTvGreN7p
EdkfUuI5CSzn0t4JYz6ytn5Mme2bGLNSRbq1S+0B9bPXhuGWlJYjXV2F17LXdfLlWkTJDpnKd1z4
F9fIUg1oJ1ZZtNyfhTa9pUekq2Xchpo4BYIK5rDwMvlp0Dq/kJ5USQ9oQV+L3z1Vrs7NxECDCIJg
TO6fz99XS+Avn+TTItSPndnaU74mbyT7Ypw2RYFgrGNfOuiXKUJRGdMyYpgRZqy41QWDBOEzUllu
9CY/1NSHsRl/noA4zFlCIHn7zedbb5LP19ey1n5ZVg80JZ8eWAI+VQkZJeEgtbdsVC/2uvf1Ld7b
a1UPBtHvntSvlghyZxGAMpzopPt+WrDW5lDIUFPn+RE+kTZB6tv+K1V23pqekW1IXNh+8yW/uh3Q
epiMKzYRhJ8n8lwJtXpo2BzliRvfJLtum9wuV7jeWCR26WV6ihr7mwcHe9tvZ3Y1DJo8M2wGfve9
57EZFktuaVRM1a7d6zqq2fS9SxGC22mgjM0eAcFGWNMWCtGlwXhvEGlTI5iyAYdJf/KErGODItGv
C0Om5nqnzDIcn+6TmkM3TrOxkD0KuE/E+34MieEAACTSFFTtdFSWa1V6L2ARVRpbRuvOgQoYa3k3
Zzp7a/CWqHI7usmqNvTUGvYZnk/uWaPj69b8aMf7rLxexnanA6YMnDszrA5aQpqUoR745L7U01We
d5su7fxKznmuCi834TamEZHu4s5ddmpPL2OZkv9yu8i5VxkjInQz6OT4RMnb5xW4k9YuufCdyKjT
Mc8Rm5ITGUJyZGO+lWLJhW8leK93bVKAdGSPIzi/Wd6Wyquc3FYo7yeSr8d+2WoY1KbwTp5uFdNX
iXtq6Ams9LNieEmUo4iPzsTrMXXN5Mwk/W5KX/oh35CL6Wci9bLEpjppvjBEB9gxekVxTZUErVVI
uazGNYyrhMmlNI+tyTcDm8LysKtI8rIJQOMlkC+VX9eoevk0phZfxPZrG1XnehGfLmn6VAkLU6Lj
1tBIw0Rwl03QRjy055PdnkxO+VLWvKhQoF8lAySZXnoYQ2IP6domh+MW5lM3VsS0mYEeE5c4k0/X
KOGZrbOAxfMqO+s24xS7TZm5E5WNrlRme6WPzmRdUJZY7sL4RB9g/O2bVo8vF9sCYyVojblTbbtA
r8DLMF1lvewvK7AkiDwrAY8L4etJcRgHKFFlb8yv8/r32mIlEO5ZTL2cIK28dIK6QojcDqQpUrnV
XC3RlRR2AECzp2c52APEcEnwUAbPS8TVomZe7Lylwrws4nHlTR7iBsxotINUZCe1vWxrybmLKA0L
owEc0HQJ3cN6QKaatQR5UbAvnB4TAiDTIt/KXe9O3B+pufgtCHYdtkdKloOxlgIZbS2K/u2knwj5
BUmiL5OhFWvpWeZcRNNL3yx+b76OkRrYBFPn6WPUV16SnUhm7KEV2hvoqQul2yVcwiosT/FJ+Ihz
3KHc2cPVXL7Ea9lzmrp9s4+ql5HPsOiLV9ShW4gRGPuqz64cnCNzyZ2MYl5KTgv9EtUVn3PwqCTy
E264Rk9OcqPaLWF92jfXWSh9WAPZYMb9AijeypnX95cagJsUD3DAK35+K9fPi3GlJmeJU7tRfavK
yCrnBuDyYID46PDXTZ+5cs0kqF8JcKHcuR4tkF2r2opERt53OlX1ZmrP0uVCni6J19/qE7g9CYe9
cqWqj2FNEOF1M9SepV1NSgg46Li9flthXZhQOvfh6VicrhcEc4or2vLM7LsgD81gDZ9r7Ts9zCFw
b/mLxJ49ZNIIjRrtlp6NNcz2VF00/VO1vgJHLm4MWzwZ4yYStC/xLqZU0xjGS2wpe62Ozufivq66
DxtToiJWtYMcKAbE7lgRHrNbxtcoQixRZp5uTe44X49ZGwhxIYoboZ2r2kc3gdSTgFVwhW2iGScc
H4q6Rr3JXli0IKTzedkJv0sil/DKfVoSovayJjVM3E16Ffkzy4Q2jH67XEc1lWvz3gBe07GD6IZ0
Xc53tNMelfIsgmiu21cn6o/9CLlsrl2FmD0ghiUl28gxB1ND003iZNPr6XkbCdcU7XuRGlfmhAii
drxWCTe5edOPTEgD8SzFspmMbJ/Q9ildtRxWbatDRatprIj9YnTgMKZvlMN5FN11ShhUyRxIpemp
qUryKlZ8ilM3acVjVNBGthiTT++uhyXXJ6D21SjnyI27xBeg3Dptr2WIfWGx753Q2Kxfp8JQURO6
EHakqXYL9EWXwxflNwQLno9VBGKdXhEr44VquM8XzQ0BiUdQ06k6pFrxpAiBbTj0dOkVCaJrNc5W
t9qtpgDfdBKSlAeo7pPE0Ld8xsCS6gcd4T2BWISdJ5eOnAWSce/MMPcWDSYmUHkMEGo3a8HfPqGP
rFEu5mGtcq2uJ4V3oU2riHFuzTspGe7IHg36itdsfxfikIlgb48YNU5k85DIy75IzcYF173oBuuy
t/otHUE3Imw3Uj+82JMGI1zhkcn0U82pDp3RUBN7rIenyFj8OKUq14i8Rtg/6PmiHzEfkfqrnJp9
e2GHl7Zmeol8Z0TcFCInolMByioDqX6Nu5STeuaU+k4hgVxbX36aQ92vtumNC6W7JRvOE7NNv8Tj
KOXHmF2bikjEGV5EemfNyWZRuTXUG1Foa+6fS4+SWw0PMgNdKG/tGWV+cVLDj6fdUeQY1inMFEqy
W/ILOTtNDew4GSC3MW+mKPUt43IpXjM4H6EOCPavKQZwq+5mbnHxkIvSmbtOi72WbyuL67iA3nSS
nSRdROHiKvWFVc8noPqk5fZehPBnSvp9Jjt+Z1rg4Ko/h88l0pOa6me0X25pcZAcmjJ9zabrvHur
uaUUmYRYzD0936g15i0WCO7YwcNEeXSEEhhZu6lmONf+KRwaJo/Rn6LWTYqbERlDyKoLUtfyLjSb
jAx4lD554WoTPor8JA5TdqIxhMHs9vOeoIBmOp9VaB9D4Zze5vlZTL2xTRZlE58ZsXpC4YNr213j
SjwOFDAHQz1uEqPcOIhbhgod2/iS4AYZSeRckD2Rn7wSWQHao1MYs2M21TQtk7WobZLG9GxxrhVG
MJWLZ4/vCTNhAvEhzdUrJWhblTUum5wT1XkRnJ5Qbsl0hntKcJvwehPWmWkLfyA7OZ03Zn+58KpA
/WaIcYs+gwEg9OYs8+rxqetQFMSnfU5KPjD8nLljJa6yeqJpuTko0wkaQBBKbRdm4UVXwhYrzW0X
0hmdJ74xJp417LJuwJyVBybpfY6ueQV0ox7qyHKoDd/aVhjUSJIU7bWhQVVOzgdOVZWci+pDr7ez
vY+056U4DFpy2haCIUH1O3lbjYesOpEpq1WvJVwXMawWIhfoEcaDhrVaweli7keZxT8/J47RzSvL
RV7p9dqlJniJL8+Kg0XcrDZZto+shHFrINe2dxsnPZrxNpfKYAaKxVVTy37WDI9m+qiJk6kctmO3
Y9PpirTdNNVrYZ5D08mTeiKB1bZML8k04zGUN2SUYYZj7sqHQxJSpilHPCfTRtf3VnNpq2yPWvlO
wzKblRP+lTN8VbNO4PNTqJ4yZL4vzNT1fFOOB2ydZ2PRHUt4dLs6aYnYNLL+fEmIyDHU8wgStJtR
Z6WV31nbQn3kHe1WMZevEehc+u1iY0aZDHDmyu21idfPy6LZ51NPMOhVPl31mO4GbjTOn7xApiny
duj3tnQsnMFrSgRp4zbsTltG5RgZmLzsorrnMYiPbQzzTUV2A/94QkS31VyF6UFaZ5voLDJPEP/f
/Dd3Z7YbOZJt2V+pH2CC8/DY7k6fXXINoemFCCkk4zyTRvLre9Gj7q0IRVWq70MDjQYSgcpCZro7
BzM75+y9dquTMcpBZ/Dz3sIwd7Cra0V7LNN6/dQBd655NZA4+g1zZFWdDkWgrTnCb9365AHk4Ajk
4hqNbmIuOc7WuxDOBPLCncpKLQsSg3Z1cFLc/GRjLhTxrk232JQWTnoV9+YhE+ggXemPQ78q3Kfc
w71cZVsSXhAjCv9/XCVSsDkOBApPBYnyuUpUCzkpmYZro113fvOg+9pWWZqL/MHZsKrQwPmyFP6z
azV37SAN6XBu+cv7vVs2qXZXBhck/rrckZxL2ADWtMXztET2ynAqWcntly3KPyt+Sm9YbOh/8CH9
kToxeH1tDXaEIuM7tWh57s8Uj+uIWYEZ+sAGyy9L/j8bVciNgYESkoL/nF/7+8/0yjw0XayENOeu
K/3kGS/R8IXR4sLH+b2PQauHPDXIGFg7sHf+/hlRKSYZpZhs1X2wn3Gcw/5nMMNXGK9/M3L5/ZPm
m/pLR2wcUjSUGZ9UfNQ75okv4pBw45jyvYijvSDkddG+M7Edt/8cSv1TY3/++XM+ifo//e3/pxr/
efjwnzX+6/o9fwv/cTeL8N/r/B/f8x//+F95+71+a6O3fxz52+ZX/f/8H/up/3ecv2xC9ghYASCh
8WLz5P3U/1vqX5qjmqQr6cz9AYzSl/sv/b/h/DUD4WbFOnYaAwTEvwwApveXQ1/fQP2PpwwslPk/
MQB86q6ihzddE7cOaw3zAts0Pj1LdRUYSaQ24zbRn8EzjFhGxdJTpq0yctbKemQFaWKVRLt31kE4
SnAo6tpaEWOpUBf6tu36Ra8PZ6+JX8OwLHG2kfad5KayDR3twdTrZN2Flblr7YY4WWcfGFP8xQzy
MzWWqDSWkdlegVGfi/X5R7QiYdJViXI95sqL6013cT9YB1kxyIrs9EGk0JAm78osPGdt9ljRMSUc
4EWUR3UyDzITtKe0LgtXQDlxjwsjvqbH7m1QoGXQCSjUWmPq7jP0QfCq0AGnarHs1djyhyDRtmH9
1RTDnFuQ/1pMXIvQI4e5FW4qeoUEe8z9xF9ecVayLBSu1qPWyvEeu4njW9eC4Hi/cnrj0REpIpMZ
R3CHjLw45xp1TFl468FE3yvVzNsUI/rdWiVe1JwQ3l/+P6MyhzOBIKewycJt2ON4yMRgbA3kEe3U
WGsjrA36wnIurStx0tX2YMGJPlvMBeP2dSRl7wGZu7XpNC6F9ChBVNH60Sy9UGIRYBeug7WVau3O
4zlYNzQW1oRHDGikXU1FmK1366y13n55Gf+5Kv1qYzF/31Hmy0Ua1ewnIdwL8JbxaX2vo7DK+7oe
1rlXboQb3BpJlj/S3A2qbtHFbnYe4+Qh6ZLJLxJaFQOJgajspL0dHS9ZKdaL6ATaRNl+N0bD2Enz
nEPluCpjMspqNFqTaK7dbpTb3ozTB2BVCz2PuuteKns151kbUfv2dr3GYROfS7s/KjUVCNZ/sWmk
afgt0/tw2VsewRdZd22QQrFsexPBI+wOLPJR8xKlhbv6++uifX6MEErYJPTSzAb6Q3f9U2+9VdJh
UsPC3gJjWUul7G6TEHIIWIhdlX9IidSoCN7LphHHSJSzuxrn26QExdmgAbBBY8pPC+ppRfoEFXHu
f/H95vvy62M+fz94rLOPibwj2Ky/P+ZWpdc1fm97q6YSxE1T3vUWAQW5ZbRXWMSRAZp55lv1JFAw
ue5Jak4wCzO7+CawxRdws89rIUYt8qg9HiOOJnAj7U8vXcmkBBCF5W2nKDEh3nso3VuQUOmcFefB
SP82y5usJO8XURrm+7C6rogsvUqc5gFhk7MbR6FhNW9UlOoEaahBGh3stDuJppf7Knf7DZVURrAA
6AsokjmvUcbY21G0ry7sfOF+v7AkpLNJQNPmJ2E8/v3Cuo0cIrKKgm2GEyhFEk+Gt3Q661sLDhiQ
Pj33lqaSzRGzVsn9hji59NBfquhpoNsH+kTSOY2wRVAXjt8Kfdw0BeaaGkD4V3z4zy8vlx20IZly
zMl4fT8/pAMZFoYRmAG4idmeFYOmGMsm37dGl92L98GgfI7ozPQJUJqw1yz6bZZ60BIqmR5yy98/
k39sJviaESVg1Ztz5+a5ye+XrvEEzjAO9zsv9aATO2OM76N7bxqZ+Uo8EP2RNDbT7OkgGI75KVzG
/Yi5RlPHmOuTZjXi0nipjW7DebYShGe1+rcuM//5twZK22tW4maeZaTLUqHxW+Ro1ZQoydZp6dXH
wQpfv/hVv+unSCIEgYSTEFvu7LgjFef3X5Xrpvvz2R5gYWzaBD/opKS0tKiV1MXUoAadRhcIVL2p
sttchPWRTcU6xL1xr3b9cO3V2rgUsszJ+HHkqqZHtgTVPJxLp7kPxkk96l6qLP/+a6Me5+j06Unm
fGRxUuL8PrvOP33xUYxGPgWtsv25g7hBHu+HCd2gjghZq6ZhzYRBLh3wkavBqGnROPJQeN5wtgLc
fV3E7CWIwjMKPW9nxdaDPUGZ1tAiL7Bv9DviGlP00A6yJbsU68ou3gwdQHU8hfvJTaFFti2Ncu8m
hD5ClECDIUwQ8+fUnCWC9NhlebSXbkMunHwz5/1TzlfYNDCctOqE5E55AFgBN79SSInqxmzdhOSk
2/TZN5dTRmHn9k4bLW2Hlpxh3RC/qvF4i/YxvtNoBJlT6a713F0zG7eYITQfEWFeuyw1MCmXLsAY
oDE0B5ajqVM4gtxeG2PGQykjuvuCQZspA93XO2GtWAzM8xSo1sEb303IQ/u4W9jtdDXHAx4uZyNa
EY/lSNzXUOaLcbSNbWcqld96Ul7pjQuVyBLNDSrSRStC5RANmbVSNYK5Ovqvp5goc54plL11dFvo
5ltD1jAcHJb3LhwfLHr/emy4mNd4dBxSO9ZM5QWeQQT4EeOlnSQuCtVTkx/0QdiLPO3BAtl67eej
YhxGvEW5nMNluMFDygsjGPTuSPfcsr5KADrhISmN9MEcmOoUSe0eL5+tenG8lZ32vVTpE/x8PCxR
LtWsGfZBkNzUiRFxthIjOT3pD1TzLuGqUbTRIBTJglj3+ZpNHHs2pogxPUHj2ghJ5kkZB+mmI1Lo
cuCyGyGWAWpmpbXuAqmx387/JUIsV6TXj6tIOnLZhLbJUK8zz+OQ7xVCMfJq7pyEurHK8f7uOJPg
2wzY/wq8PwsRutFBJPmwLuMwOCokyqzNJDoTGGAdSoXpoI5Jbzly0zYNd2016d1HQCrwuhnjbBu2
+CjCu7Y1Ng5Dnhsb61oWGyVxoU25qpMHCnJ59nrLYL7J82vFnXVCOEUfDNcRLdCk2XFewQDJaeBf
p7wyzrp1g/nmZKU9i16TqNGpC8S0z3vzunKxZHSls0/cLNpFQpuDTPKznplAxoqKM5SN40ypS/s5
FRttsLZc4OqKezziV7KC2ndMmT64uYgQ9pbTtZaEj0PlxlfmiMIdJ+iiitIROXgvvjMdy89RTFde
9/ARVPCXHqZMcTe2SFml++BWcbWNk7YsClpPXJVk/hoHcbPVDKUB0G6uSliZtcUvwBBtXF3+ZZrW
NLzo9R+rBhDBljZfeKeCXWpyR1ubeQcNve8Zew5ltNIro0HBkAbYzbj1IjcA8zSUEGPksG3QiBpT
XrC01Z/0aC1q+T542UOnDNY+LQyQBzZn7Z5pX1Hyz6qwknyalsGGaSsMMsXeXtbtYUA6TUgR5oHC
9a2x0x87gTHWznNlf3mlLkf8IZO0KcVHKDA81GOm3o2BO4DzSu5zJOpup+jXBqSrVp+KR0VDHxZo
xZExk7Zpqrq5rpNi4akD70eM8+R7Zck7s8rq3aCNjIMDmx2jzlrowBlekjyKHkJ9mJDSzWWRiTtp
Bz6LgUWb7jpvIMHPnOpjNhXLaV4GCBHJI7d2F5cjZjJVLpFJbISqU0OVHfUWy2WIhKptup8/ibpa
2zVD4eyE51Lm2PZR11ICAnu8cITPtbfN2PPWqWq77NOBOVbT5atiKFPfBVf6876LJIn3IlHEuk5H
C318wB+DbR3yce4Nc1eTyQmvLTehZclCEjLGj6uO2fz8BTNQUMyIO/NKBDwsbluuREvf/1KM1eTf
DZ2+6xvd+Nab2mNv0Tvvurx7SXe1hwdy6tSbsav6Oyfu2efjCPLFJJlBkQN74/ZTewgVBnNW3YK5
crqNZuQxYDkrIzosWuZzfV3HYKwmqyBAadnoAVNtOLzXbOusjk3h7cMxRZLAht1ZIcT6C+5McnfL
iHbE/IsvhQtSYJbBPjBWbZcwcbEG4zaErlJZ9VGq/TcvUqYdU6fGd5uOMYuNhB+RgrId4dutzKJP
1slEH9ctGHen+rUWESoVkthCgtKuBm11U6Kt32htFR7y8qy4hrVuCOvaXV5mEF4TqqeuWWvSvbcE
87y098aXPiSZvO3V1ylU7bVgR9JNNP15YDPWmOutxhiLK7XBeSXbaA+zjEZyUD07qfp+2UHJkYqP
pVLyUvfldCwhcv+8b5crMuCLWBOyaJ4uO3NALR2oU7NzhU6P3Mn2OKfDV5k46wB+YlcXJFQEwbN0
kJKYSbhNw+5Wl2Hwjr/M73ilKyZqXhRr+65r4q1j8AL2UliHFwDg3ma63FmM4MmKdM701FnePrea
+sbrmquoDIwDETLuZiZrmxqDrqp1GdcKlQq71HZJZrGW1jUnyC5zw5Wug6tKQ9gnce8ZZ8wi2TIk
mfk1NiFVuXp/J0snPCpi0DdZ2HyzS8BZaTAFh84hSYaG9U6qzEIuRwt02pitGtRdrENnPSrjZZUE
L3J0ymdFQVkTqfF7br2VTqfdm42j3Tdtf9Clqq7KOKXzT429KJzY21w2yMuC2hAms2/ZKwl6S+tN
o6r91gj1aD+U9fLyTzBhACMxFcaHyWRN7Yd85RD2eCcjrAKXvYDe0uvl9afhEhyUhAKkwWh7+cNV
6o6gw7lULigFGLNV5bjWrvVz2ZrqoWnVjTUkRoWRULi+FKNHqF6ysksbT00gCnk0T/o5GkNenZpI
bs3ND2nO8LPvQMgVEu1D7GyVViEFLsnzszKlz5fNXnHD+xwZ38mqSNk1YDooelNh00vGc1Aihp4a
ggcLGwnImMk1OaYLDlwkm+jFRqUC2BVqWfh5lR9kUBwLrY2YBQ3RmpYfPh8m4ZVBhcipAj2ATAkI
jA2bMrejY6NY1xzL0QOBKOLN4gIXQT/c5LCDGeBe1d2gHqME9VQ8Kvmx6LqA3bdx/Anh4+WFUJHl
HEw9Ra+Xhc7slCM9cHLqqywT1klxXqQRWncj4qqFzMzveYNA0eUJWGWTp68mSztjTKxOmcdorM9T
3R8xOexy2T0WOmERoxtm6wpg2tHTcIJr0UiEhVo0vtTFeMb5iAPOztOzN+W3Si+r52CaLH/86EQS
Mvvryl3eaKeUf+5YNy2F/7wzXw6fqTSxHQlSDQHiZAvZN0yNuYJcMG5mqp1dWcJ5yGzIf9zJJUY/
ZjgOXkS1Y/Lfqu23nrt7pxrty9jxL+nlmJ3TeKJNY2Yrh431FM/nw0qt8xvOxuSKO1bhB551l1ZE
L47Zk9OY1c7UxqcUUS/xetNTnLYGWDmcXXWHEFWANdm5U8zoqLU1+LVUR70VnmMVCKguNVw3aD+R
bHXhKY/DB4XOyZrhoLKJWhcNQzq2PgkrGTT/bz8fmTqRt6xCBQcb97lVPW1NzezSXWzTdZThI06F
2azNIfT2PdmCx0oja2VM3dPlyuVa5Z6qVPjwfqyDa95g6henODdMtA4acaBGHO7dqZxWSo/HKg4Z
6za5dJYVaDLibyfvOgQCc4UG74AaKr7hQEJGcl9cTR1RhOmqrKuPiLXh9vLH1HY0+xCfJaY4TxTC
x7qcx4jqWqmbcptL13pA9L+1tPRtCGMiJnBL/HwozNrgMMMKy+4cr2IXYZFIRLQjL1nuzBornlnL
8kqvdGQjl7cwzIAWlcEkTpc/BmPCveqAJICJgK9ExNlb3hqubzaBsnb7Ub3N3XGfJEl9NYzAg9gw
DtU0tkczK+9cu+k3XFmPoZ5uk5zZEKU5kBZCXaEnh1DXS8ay46KG6Dou+wa7Wz2uwVrEC0tBZVS1
AIFlP3KSYfDPo6pjF6RjlmcNrNlkXtiwyD5VWfusWDkVj1JFZA/SO7z8wSYynDLLSh9GXTN30rLe
+86O1wLcrzkWhMBWXkdO6aAwhSOsaq9YwHLteR0O8PktG5Xfu5gKh7Uw4MS/quQY08sNceVqab9T
MixlaW1UN0Zd94uktWbYnP29VvsU7KtxXc98SFkidinVLNtwVHMYdPLuOUl5i35InmynXV223Eyj
5EKvMT6ZIfL5qQsPZNhx/k+Lb6x7zUIPDSzMnFsOidqa+HyZqztZd8wNRa4Ms+pJpq2fBhE7Vwaq
hkHIF3NuP5edPiEOHA2m/s1mtDJO80kyHEgp3Io4/6jCfjjHMjpq80SdD76W9azUyXnTZBKNnC0H
GKrZvpEIFxqcqnctDimrL8NlLpyQlFSI8XP3Wkj0oaUwOGy5oYkLWx18jnVUS1E3bksHCWNnxLCG
7abedoFX3wAKQhmQHNArLoKyDu9YukwrRI+RmOZNUzs3jVbCMFTpm7ZKPfmh8mPoIWrqVTgdQqc+
W0wFAArKOlwqHRkQZq45nAk5w/z80FNqK869MFLt1VZF6ccmXtl0/kN4UO6rwvRW1eXpE/H8KHcf
ItcpxCZO9EiLp3XWGOqt07j2TnVSSvdOZ0CLcJ6cWoRossv6rVRylNRKe0vcgNirQZv4pP1SH1ZI
OURi2XtFgmVRTInKwkycXaRN6u45U3lnoHAOy3bMWEobHZwGklqgN4G8EYooN0blmt9KiIoLjyZ6
bJfWsQkx7dRzZRjrXb3oG9M6unNdSkZKGg/jKiczwA/mTVNAUXUwpa7cyOj8SOE+w9ieX+3G6NLV
OHbZGo8fscZpQM/RDtTbS8GQz5OMYu4XBKNHUJFVPhXhlDyMZQ+0FbCuxiu8NRFobQO3xoaCunaV
emUD6yZnpuOE2yJU4vWY2HunCNyN6cn5KXGO2UxcCqguuCDFk1JgkAO/7ZKh7TkH0eRXoyU40HH4
Xf19X+sCnfq9PwvFi0gcEy6VQybTp8Z8wWOkF5gmdwYpwDt9kD7fF7P3lHY7VRRX7mSWd1b6FMs6
uKlz8oDnosSWzuEyyKkqEoPZSIdtNdm+jflxJzo6MuM0eAgqCbQ0+uKkTzEVghXiJ2/FykicDny0
XBVyhPGaec9pOonDkLm1/3/Q1rXmxtynn0jGwIyEoJtOyt2nxl1ntIMpLEg9So9YVCpdS6+5bBdd
mSSbiEXj1kmdw2Wu2NS2RwQ7rG81GabVYA/8r1QxVz+LnKF6rLQ6QBDqQC8c63hfZ9FZS0rOEWGq
rS+nfNG57wnB11eTlMcyIBJFKMYpd4U8mEp93SsdZNhYbzbhKKFPWL1+rIqJPHTs7qJiu6akMA6J
Qz5WT5h05DnTdugAL6PVrPFr2wnch/86lMJdQrGE9n6laON4UHtkZ21HunMkJo1RgTL6fBauR3v8
Cf/4vzCBvy8y/vqM1/sNy/cfcX3z1/lvet//IxA+Zlv/eUC//F6+/+Phvf7x/uscfrai/ZzDK7r+
l82ziDEOwwdOIpO2/s9BvKJb0PbIgp3NJ8g3MGr/9yRec/5iFgAVEssx/6puMsD6J4lPM/+aE60Y
NuLvcfgvWv+TOfxn+jESHM3wyLfBL0gn2vlMqUmamilyo7/Oaa5zPseyWmK5PKh+5sd3dDOW7bZf
mrtmGfmej8fex+gOMW8Zv+i34o4lZEvM/Dbcf5UOYXzi5zHP4QWG6ckvnFGFTGl+nxyoDoope2je
xtBdmyFpgFX9ZEmTwHnxqEENywWFcPTswbGzJX3irD6pcXKXFvVOc+GJ1BSfBHuP2ocakR1uotTL
/DDBDZW9ivJOhtNdmQm0YfCWFnqWPBYKXpNYKyClyWfH4PQL23bJoc+HyrJU3G+5KFf61OHhxF5X
2gcvT38YuvXcRNtaK1b9yKAwvSoKWGso02m3Obq9B8q1irLgNJScz0idzznx2/V1CumqkK8qaqSs
uLOLe8e7N/VqOwGfacn3KJ7gubu05YPCXHYg86P6R04ZWg/usmH2p+TaHb6edF0FxXe3KkhMLJeh
WW+SBJYC+QtqQSw7OsAOEFNZ4WcCL9h6t6rO9N6AcFADkxrFtROUu7QkgQN4DaEw/jBmGybSlttt
HPujsvMtFejJCFWUCnJRuq96dzbdeGmn/bWHezWkK6NWxdKiauo5fZSjsxo52aFsXxbgkLUhP7Zj
dCvdd5HfkT6+7IbcHwrtRxvR0w9KewWybA1sIYkPJD/e1jqweFdZ1JB3yIrXo9vUMrdOHgMb1zDF
OEcbDelIb7kCtFJm2inqWmeRqvixx4+y3vYIfafopew/shRBcXPVc9Q1vJtMyG0dPTPHX4R1uZEt
JigKbFRqqzEDNYfSEi3pRlff1WDODt+OXr4xnP69TQkuAK+mZOECuumicr6FWTI7E6jIPlr5XIrn
yPumWdHJ0dCVad5V3loQ+QvOJRPI/2Q85K29CLtskaTQLjLj1EbhTeVN2xGyo+EhTnW1Kx1noNKS
2zA8adm+yqZFVhETW09PidmtaqVAvtmj7hXZq5eHm1Yzf5AH4ReCzxg178VTtGv6G/toGPZ9JvdK
jt3JSw+9vPGsJ9V7IaIeZw11viuVY+VF30SFV1Xep/mPtB4Xo1rv3bR+nBAn60qzq7XmMAjgebrd
LjPmJMmsW629FT0D07rOqmaTSoepvsooCCZKp/iFJDnYqcBxbOHFMe+gNky+28Klc3co7WI5GLP6
sT1ZkbWti2Hb690hgZVUWeptSFi8Wavz9/CBLiycwH7OANlHEFFieym51Y3WPuVYJCqADw4vP1Cv
D3qt9554k438brrp0sBjOdTRCWfnQgbJrlEgJKojKnN3PWnWtQrtN7FToIYhxa61dp3hhgBe2m7y
rLrjyi0/VB42WSo/+NC2Zt1Zc7y99bpw60I7YKR2LbzuNhXebvA+siH7iN5Gm5fa3UCShJykLgyI
T1pIySTuE+0hC4ajI/cdeBA1BDc2nvESbfRiOutuvaTLt5bY3UqVSxkM3EGLhxZHguhXrN2rjvyU
sMT5gOSY1uBCjg8GAqO66XalUa5Uyo/UpUQxTRxlTxKZco0wh5Gf5g2P1ihu2xHNd5D1zgK8MPB+
HqPqtjN2pm2sCn0CVqhQSJ6rRN/aqrJOc3rSmYa23JT7PNO+iCKbhZ2/nM7+WNVnZcYvAqMAmrLZ
D+1bvEP1s002SIvX+vYr3+Mn/QmfMm+fbKAoIhFVXEhmv3xKBqAjaCLtzczPeQmcJpwfF1pKuODC
5ovB/adB8eWzQNNh3UTrqbGX//6LBiNiB4+n12LsFi3pBYyrVi5Arl+OFeefV+hXqdEnYcXPT3Gh
5pKCp/8J0A87pkyqY39P3dc0vQ4mY+uRm8DIh/LiZOFc+vuP+6xGmD+P34K4DaI2SrD5RPPrfaIn
Jzuvtl61bh4eD1Tc2DEsLOaktYRXAWtHwghjJSvv1Lj6zgMaGafTZiiLU6XYKxvGaE0/dWRuBCDw
FDB+o6u1UJI3Iq9BtN12NUXBV1/b+By2ffneNHkMIOfkdPHVf//eZCmkNW3q7zgFtyQiJ9htcGkP
g/zR4b+wx3hjeGLbiXZfqzoV84ijJr1p1BcdV3Sf4uYKJ38sZ9Pxg8Iot81eSwhrbvUapE9hf3C1
Zw8jZqMWG9pIcFhe8uLGbF7TgH3burart1StVnj2yMN5SHBa9Ly6Vsd89LYWWIUYNQYw48x9aVTV
Ms2b+7io4TuZfhaPhyjTQYyl614DY9npayu3lqnTXPx/RsdIPiKlQWC0IIAlcchxGb9pjbK0u2Lp
QWYpqnIVZ9Fet9n3k7dcJhsW56pEg1Vn6PnDrYVpXgufpwIhQPEtVsOdJXDbhOsSNy4dhw3Q1EVF
jgWAjnBydqqF0YYBCF/2R9k2hD4O0TKs8Dj020kbfE42vsDqLyZs3MYrqR6Lqs/fhuasDzdGLld9
A0HG+UHM+o4hD202bVO0Oa7RRytxT7X61hX5mkk8EZxnVNQLEzxcUp7iji40QCcsIHCXJFiSdvPU
uj+gqx7G6WQM5zGhs1sEa5uhv8p4IcaP2QZvBfAHGyWRyahK2jlwzWqFnWXj4Atqpgk3xjJULD+l
oxzNDoqKtDjushpuKoC0AyrGBJywCTqJ1fu6Ereg+LTpzSn52cJbKU2/o/HCzgbXZ1CvulA8dUXV
cyYc1piTQW1+RBM23LJeD4NLswQ3ebbpMiwEGhuPSedAEbgN1G1KAVeMynOqGOsZcodiZJumuR+6
770LKL/ctV18iDNvjYGDPuZBKSvfICpXbb1VFNETxnc4hfVCdNeRce5jnZ5aACFtWqqlt+5Lcxk5
7ropyXRR3mP3sYbJJaaP2LM2FQwuJlavNsk6oDeXbkj0tMroBj9v98OD9FMSjJWl1iYJXvEDsvDB
pt5CX2NfUjYjd15XMJPimWnaDLNaUoO2C+WKZ+Eu0+W0bSde87nP0Xr4gCLPn+jdycj2Z+MK+y+j
38bvIuec4gyS6vAk+mhfxRWekMJXYOF2+b5xQC+n4cJlUmyVJMMBdqZGX4r+o+q1O0I5j+0kkZnk
FQfIZls3Kqep9wxZm5c9Cre6ahA+Tn3Iq2fh/9BWdoUcTcQviopBVU2ztdGaj7aT9n7WlTSwmDCi
Ipb1hNOvtPEyY5AuGvMbouQlz8Rr1zd3jGOJZGKKRfOu8w6cvRci0JcmyJpaQaEMuLAqKiw/404p
pB/HwQuSm3RRCatakvoicbwH93nSvMVlbX+xTWjz/vn7/jr7DKicPITa7h+8KpSXo/CC5rXxR99Y
xWv7h+MPy2mpr9QtVve/3yX+3WrLpyFYm5WLNhXk76utarl5ALv8lZltsMFltPW+I1E64gjfhJu/
/6xPbZ15YYfUgD+FmJVZff5pYYf6XXWa3bzCW144Fly25Eti67/ZYzF9ukhDKYlVnunff40x1FWO
p/9Vkj1/oUldh+zkmHYOJkE16gqTSE7vnlu9Gs5//+v+zX0z6Vcxg2Pn8ijsP302NFFL1m7wGu/q
XXdDTt6iWxc7scxv8JV+oW7T5y7f7w+JaQNp42fiTEF//+nIwrDSUIpweKtX4la7a4/6t+RG96ur
ZJuuZmwP6qKH+nvU+SWf/hWn9hMpaC7s+XRiTx2kjuoMx/39MleyNNTYG94Ajq+HXeILH/R/suRo
Szq7+TjvBV/84D8PnaY9R5/OJCYMD58DIGND45Abj2/YCBYScrOMYfIGMaT5AO+WhEoSLDzjq4AP
mjl/XGfdtDRStOGE2X+6nIzcqQN7rF7ROS2aeoJZap3kJD9IOZyQVwzfhXTpZzvBGaLy97iMvtlx
e4Tm4YPF3yRxs5NomE/J2D7keh/4iWaeRWa+MUZonfPghrvcADOUzF7PZPxm9PoG8MhSWA3RY961
njY7uzX8bMpXqcIV9t7a6qWzniT6w6S2V/PJJkI93oSjWLZhfYCpycT5vrWjZY13M56Gjcx/VOTM
tfG46qVBUpex7wptYzfaJqhuRcO5T3T7jN+hYxHnNd21Ep5tVB+mAtB44qy8+Huk3YgiPRituE49
eK3me9c9y87emoQmGsZE3IG4nRjszoxwPMTt6xAAFUAMa9nVIWPr6GOLXTJb6NreG8NHD9xOYaS7
ypzeykIelNaFV5axEThRexjBTSqhfSjgADDjoAJPfKd8VGJzLQscuXlQvSvUajZ7DRSIndtmdIuz
TRsA7wGP3lulP5UYNxhF6GrFjitw5b9NYUYrvNkK/AvEGVyHlXFU6YxEWvfSB+gDjxEClUaQKY6N
vKYbkhXDPpExR6Tn2pylRv1CoxMAlwT2NopyI2hvgtBaYxKkb0GFZuUnTSfDjgk6CrT73vNQ4AyY
bO9TCAhxI48eZpC0+gH5exmV3WLEKEmK6BG5F8M4e+mwH6rBEWm7m+L11x+TbLwbHAVpy10rjG0P
USLs2o2umwwYHyUZBFo314fJdsKK34SvLZZyc2zuRfJN1PQH8rdueFJFd9DGYlPUCbHsZn+dtaqz
RsDBWUDeVg0iWG+IZ7xu7Cwnl8CAgSZ5+4Ev41qO44mVFZlojdIFV6/yQyD0ikuMY8AvFQEhLKEr
U0jlQzG+hUF+m8acg9TyiGQIikt710njJmKsTCE+7/ZLaCLnmIPjTAoKgJ6XUD56W94GBpLBknF6
LwjfIvKSM7/Z4btuj1VyHeg/lPw1qA4OJDA1Ucko+CGTo4z3jsa5dYRJsm+GtxCvvkiNZQFQwmM4
2vTJwgqNBwulXa/2m+Z/c3ZeO45jy7b9IgL05lUkJUqplJTevBBp6b3n15/B2veiq1SJ1j4H/dBo
g6JEkWvFiphzTDzGMM5J8fDZ8+kZHVpEQxZ0G9pxFkWaary38bytQlol7WinxDKEFBLR8Nb6XyH+
8lAQgZYx9ZqAclQ0AeK40UBpoAiLwFKAvyMcIy5uwly4HfnhdJVJJzocGb5Ef6fnlHoMXx87Ldnr
hDl340ubXOvCLtI+CB2x9fAgg69tELQngeDptPqGCi5EjAlHMmzfug6nGxX6/Bg8FfGDlaS2FBkb
chLsTH3UWRS7/qk0jF1HvyOD2jH7TOpRvulBfxP4NUboxyoT7SIy92pg7RGHomgd45OaCm4IlFXL
7vGdYE0PanAKmXAvZNFLaoJ3birxadCV1imkSAFvoQpOqVctwWjJ1pDip6HWb+o4chRKdX0uX2j8
bHMyJ6pK3WdUGQPmcZMwB+Y4OS+/ACJTlhA0lRGgAYHSwCKusuWAYaFfndLZI7HEljWI90Z78+9b
9g+7KOJ1NlEO5OBB/4pYm3qlEsq2+lUuwMs4Tm5oV1RB8dp3RGUFPZdZ+EvikNX6VF9fanH8UA8x
NZB0nQE124tydkDvBlGaxqB6R3IBRFpdTX13oQdwxqtaNmp5AVxassiJWTZ/uXx+66LEBQWmYEAR
+uaBI9DWRRgMCCVqHUzxsSdi8xx2bby5VCH8as/8WZ9wNdyLlGIk2fxVn5h+gbZ8HBlKkDbrNCul
8FqP0A4u74EOT+xIXin1anbNK9EzHFT4zyZq2lV4A6TE1h5AY1sOWpJ//8F/aPSYkqzpuojpy6Lm
/bNu4XHsiDIf3o3+SkwRJGxUf/vvV/ihCpSXWdEyh8GNbZ7TZoOQesDnkVI35T00vQ1TgJW/4ubb
/9u8gF9lmCTz8y6GT+ZJ5x2eJpxVUSrrdyb27BxM+S9ELvxUdGGqwdEi0owBbPbn7ao6IVHNcvrA
gbAFO0anT3Jl71IKwLl56lc1aeDA+zUno7o5O4I0alqMyTxRTQ6uts54TIRV6tAae4xfMnd2mGFt
QAIFm9Ee3erE7kmDVoxteFEXDdJ/H774ov98Futsuj73fdo39URzMz1lIDcZOjvDnhP76r8Abi73
78+X5M+LnZ0Y6jr2B02dPgYboYnLgO6VcAljIzv4CreXVpszcut/ivbfv9ry1X9bCyJd6/hr+hjX
WOdVF3CIPe4CwgOp/9z8+iIg4O+XjW9H9cwCywTmrw5uLWvzPEackffqLvKSXXxnHIhyts0VaMlj
+dBdXXqSePj/rtdVqIlYo01OrizrZ8+SbOZ5xnD9rVN2eTITga0/xMK7nn6NDYy+cLCzhsdJG+0M
6psuE0MtTKjcrpvgLie03AIB1g6V06kojahMyiqlp6BcK4roJtqnKJPMUIt3WXcVDIbjG+pp7I0b
DeWJblCrwVcriSOKOlqLvkla3lMc7YXWP7S0ckgIdQb5pZera91PHrL0Ssp3M1JTiymTVEC00pq9
ZsB+J0SW1saXFgWHrim3Vi57XaFQbmkbEy1Tr4JFIaPdoIBRLEpLc9+HG4kPlDKkHL618GgoX2bG
tET9FlPOG4A+xexEC4TzUrMJwFiY0exmw7cPYz+vhq1MhWp2j8Bx0H5dNfMG4qIj1dUqlmlrStgA
FYTfEWRoufbGZnbMZqQ79piKBAbLRMhjrsFw4ZaT6SEssinsV01m2RZ9PyYigz4Bu9eB0d8m+rgd
g36vqcLNOMMIrDvmtxC1DbijaP2NtzR5X7g+kZCR5lztWnNJKEDZaqVkInw37bC20gFwR7gxlAcj
vFVQY8p3gZV7s3EjMMSkF45KDZMRQkGzfU16WjsG1lCBxKQxsWmvrOZhX0WQdTmpss+n5SnQiE3I
Vy0DdLVGO417RSm2jSE8QkB0rAg/Z5WRVf5dJs+IT+2WZwOFR2ke1JwFPgMqZAHTGpND0ZRrlZ5t
2wzbCWLVIObrlsQHgUV6kr78oOZTmI5aH5N8V0v3NV54JGgbv+VXBAym1Z7g99cSUyHc0Ks4KVdJ
VdvZWDPkxExECklLytYYMefcWjg/yjsUiChpVRfFz7WZYhXSn0QJpSUFbdC/1uEx4bPgdlpVwlYU
X6fc3ATiXdNO9gxNqo4Tx0IPHeWy2+HFaGIeDd6OiWjNVgLRI4yrEABGnCqo6nCL64InEx2hLREg
2cdM2Hg8frfDa14ys7a2saqsyuqjME1Elus2bd2+bV1kmysKdpd0oY3GsRKBGr4J2LPJyYzhbbcC
bXESmBbx3YtJxHRqgB3sPlpsD1L2VNfvaAD5F3TTLd3m1MAb8iTw2yjtttfmVR0mnjQK2GvfG8DX
Uk/wdbg3+G7cFbsEe0OtQotadQuC5qJ5cPQJRnZ2LzBZl3KBDqsJTIy7hlC65fGtiPDOgl0Ul7bQ
q9vOfPMhoQ3F3UQoQqrSrw4tMriFlzYMXSToqw4VVmVIK19/hFjmySwnRqasS2LfQfLMcrPyYQIk
ypWhvM5ktgn+jixXR1ZZAQziNSV4pRg8SMEY9xUZTZlofVVCfJOqGjJkONRauZ7HaRsK1kklvxsI
EkbDOCZwbMrcvr8hwosDdERyFc1f2GLi0IDpSx2jeJaad3jZmzDbBjXyr8gk4f1NtpJNVTaI7q5l
zsDdEG1iHlQE49cRx+ZAMBxhmtbtXJHTPrh+Irt5wCwk2g7C/SAfzGo3DOiBTfo+Y3UIEUEoTGyj
3qvxpKpF6mnkrSBcsZv+ZcKunHeGV8UIIsqGJ0jeZ9iE9DC4V7WBiYVlI5fBkoK+gPk/UmVj0Z8L
ZJRYHae2+0Z/ihXOWCbDJ5Jncoa9+XdkXeExRL7creoAXQV/ikbCWRbe6FPj9CIunPwok2iDRx5N
OHTP7q0X6HBG8yETqe4LyzZj1THCtwUDNEIvxUfhjuZdGTROqfa0M1SnN8oVDDAeeUwtuScZE2ce
vM+xBghTcjoR30maOYiEtrKIG0D/LkQQdcWpWW7l9Zgf8jxf1Wnr4WSEpksFTrDbggXVlLeyeEkm
cY3YxewZnaOGrRFPqAgGcPXR1HoYWRpH3DpDxXlXI2+iqjDR5i4tkJR3sOvpDRmM9Sygl0O6HYV3
Rtr2nPu2qU1k5fGUcuAe5IFsRS/D+iM9VWq1KGSJzk2dJLxT+2URJgrtvdTgvTJagidpoytccSRf
WxIwfhFlTfhUxcaq5OUU8Ki3TMKTRZ4iAH1s7aR5K3zDCYNXymMvA3saVPdh8tZosusb1q0SvzYV
viWaOX2luFbYbUrxLsfAZoZwdKVj4XMeKNJlrd7E9bBW1Cv6rKuWTVqg+d9NT6Nxn4prXfhErvIL
JioxQI0LLAycFHzGC1jxgNVhDmSaFzTYEZ8kDqplx39lGpT4zCtPIcGTejBvleEQ8kxKvc5k9FNW
QrQ1N1UT08rUvGSZMuh7E0mrjGRaYgYKNRKv6ZVWJ8QKvtRJYGtSjv/sKMa+a82DV6R3tf8x0BMy
WHy0tIDn6S/ROAqOtno8Cj6j2O+GFTTQa3og4HbohcwN9siJb823XxgBCp6ViPbfih4oBp9bdbrv
w35jdAe95Lfmbcex5+j94CSCiVIDaST+KkIktnGVH6z5Sy1YS3AAROZJMjYCfbAo9NeY3YD96btJ
RdTv5xtBeRxVkm0U/jWBnZl5NOdn/Efk46U8KnuNKZsUh4THYRupUHfod8j1UaojbfBxvuTWPjHf
E5pTeEgn821KD3WAB/xZIWNPC8knaVDzMOLyJdDUKGOoW4KYhbh47hr1qprYGMHMJjDeB4v+PGAz
kfWS+Eo/h1mGw3Ag47Flc55huXJ4XskanSztE4YnKl9zLdVYOPBRkzQ4fBcIsnNmerVBh01lqVd1
TClIh3rYrcTaoGaPCNEMqqtSOTJ5HJvCK/zXUu3cwbdwDbITwDIgxNtOOy7V8YJWuDYx79AoEqRX
Sx+cXN0SWLEqwxc1rncB7aAZn9Kctdj7pJVsbLVKWFnlt5Vt/dKru/gha+7RrjUC60oAqEy5y1nG
0Qwt3b8edqQvHFW0ZYq6GzAgVkPiFe1OYRo8TCqt0pQ9JLP1QtgF5PNZQJUFObBhKWyaEi+bvPSO
h/0cFcj+NKevg60hXFmltivT95qOYNi3m7B91NB2KWbl6LzakXAsOGWX5lMHX4QMUpvoHS8S0A4O
1zlTyZQJo1AcB+NFG8yN1X1MGkwxi3mqfwOwgtQzlcd1K9BPToRjrdzK4eJa5kim7THwTNK7NXa2
mbOVlBmSaMB5xleMHqVvZntAANXXkeNXhQMcfIP3/bWxWLm6CtUapoSA2MVgb6YSabaSVw/WbVQR
bKbG/S1gx6NPEcpSshEgsvdMuAXmrbnwybSCd7x9mbGIjtO1YBE+C1I0AEZgPovRVabrO2T/xO4+
ifNhgkMggqTFMLGax9JBgoDj70OqP5XetwuZjZexvh6iMaZpCCpryl4tVj96gA6ux5UA73WoSQVQ
QOOwF7W8p6N43bHPB/JTrkCHwQOQzfH12DK7HVsGkyZ/bsyMG36ppV9PUuKkmNgqKJILy3rSrwv9
XaDN1cpoHBFjd2gtmLTuhnyyFeWQKaGj08ZMGXy0ZsqNRtC0+HOlGFFR7lnQCpq0vo1zdj65cows
81SBugDnrhZ+F/7IE/KRaPsM9Xb0YZKyG/PkZMw9DbHZNwuaWH6kU5nF/kaQAQxKzAPC/CYSAfIS
fBRGidNwUsHkTsYduxALRaIU+FF1z0JeoSF3A6coN26d946B1nECIyymr+GMf7pgivykpR8NfIpa
uRGHXdECdwYQia9cGcr1GCprM45tlQZ7Y34UId1WANhKpb+KGktl3ThhTTEqvupxvlXJ79XJroLd
4Kn0kLAc31QipFyekU/02JylNJcwu7Vl+LbYywdhIiCZbp4VEbCGFKua91KH40H78IutIHspNrqp
77dqdxtP34Pl26nKRpU+5zj7Yr6YOQf7Lv2SxdtmCJw2V1aJ/IacBtHViCY1Xc0tHBqmAmn/Powf
sfopUCMKBlbYyA2na/Thazne9VPvdcm3VGFxm2OOVBNnJ14wDo1hhd7vdpb4fXVSPv1mGwLHDI1n
o0d9qENh3WvynRXcjxI7InVnUBGzigQgGlD1Fmz68aEaqpNYZCd87Pu8E1cRebM0yzkxrLoCFvYA
UjxCNIJVuMm+pMCA/Tt7Q0eqGHXgCHpLA1mt0HhLb0VI5/Wc2UaDgL3w97700ZXCuooEdhGoiNkN
0RxAgFgEgOqwp5CARJgq54lXszw2Zs37jRo/Ur1qLL1+BtyqYmavwAc3BQfLdKOkiJKpQxUKBV+8
0+ojwMiVTl0cwcE1XvtxDTTe7/J1QM6epkAxFUbQrxGbwrVPHdbNrLp1GBLKStswNVaB2LtNTzQD
Pl7BWBSqb6MAQzQnKCzDzYMwoYaJKH0bMMDT6mHIv0ifdMg/oiB57thJ6q50Sza67E3BBq4x9acN
HZVoh2TyRQ3Dtqb7Nnk1Zqq1Sd4vdE8a5asGQHYVEhHCHZayu7KGqDxi3hUJwjE4X/bOQjHOA4vA
3YTzLMU3YHANd+5kAWVtGaIopyHzDA4RUcWUIeDQFX0nSfjQqt8lT0CCPFaYNVsRXpXF29TW9pIn
V/Z3gXndUu/W+iEipVaS10Qvyxk3hP7YPJ+09qZjP6xhZygdWam8syZTyD49tJww0gYM7bOlkLdm
Ic68iXrZzdBGRCD5ZSCq/TNcyTesnJuEHyx6SExUMg1es/42BYCt0japl8flYYQcL1CTZwSlCQK7
SDeuyS7DfUwY4IDgQrxD04DFTXA6jmwCb7CGHoM4icX6vVaA9+j9t9bPe4sBqC4UrkiIRL+wY7Vo
10LMtVQDjP6LGQ5wFThYMuptJx2xbergwKHrQntOO/qUJopA0YwpJKo/VG0319T6+k0M2ZrOQKf6
dl6/8h61weJWzvXKGWsfHAc65ix3pRDsaMi8h+3N0j1p8DJoNxUH7awjCNlq1yXpeGno76ziQalO
Boe60ueXq78UMgRF1txR709Aq46lDqq3eRX81wiVcddG7FgDiyjqwuEzU/eKwplHfwPSQbVDTF4A
Tphggg6S8ZALF/hUP6g8aIsBO2PUgQVUPe8Ui3qtFYyt3luHFuue+EfHXxsbxU3uLrYZ/xZuMvEV
NVrgCvp//XxSb06zrgMn/1LIgAQi4xCusOFVJ6/ENq7ide0V5KN/NERw7/Tbf2++gyb7u6P6x8XP
mIQDQIQklouvfD5E6INMpd8s4juh13cWva0MPk007yOwAon8WSMoY4a7wbywqfXEjbrOFVGzF4Dh
A1lErT5uBFPADkvqTxy71BeLBOwWNzSp7aoNPuMtzyBV9+lVZ7UPmmw9dKPuxFPhjRKSbqmV3YQT
zWima71/rcigrrSXsRPsSrSuo5SEdDo8Wi2cVKSLyfgCo7uoH4XQ51z+mYjPdfiWRp9T04Lvjveh
DnR9wK8lYSgfxmtIIfAnjJF9h7yFHN+phuxAKoZVrdbssSwSukoSY/wOPiBrI2+sxp2YeZx+dm0R
kuZSsxOQUV4On3HHLAjKTyFkawn7LKjp0RU7/WjGCasvM0D8o6qA679SDoRGOJaSbPGAxVMEhuJR
1dddWG4izAFCyCbPE9a0iwT7Q2A/q6yetEnKhzrxwrzcT6X4IUngkMAk9PPGBILShP2tmGSHNmWE
D+6Ov5Hm6esbpec87VOqGtxOr2jiDQwpflgAKyKxCkSDWzHPdB445Rw59EFFylyU2S7kIS9kCwtH
DKwpEdzZum0fCuDShTZzAuSPzQ071OXtAOAHVT+tYSIIerI20n0kHzTscQ3Fb4KdJCQuSItfxXrw
BtRrEzL3TiXXMzTtrty02a60qnWfya4YPIg62b+TnTCCbqlxYvU28FnBtXHbjREYuohz6IuRTG5Q
7sR+diCFQHnhToCMogeb2uwuYvckZgLdU9VNI29qDYIHNsocYSQF/UxjBdyFM6YRU3Q6ag0Kj5Bw
g03HXM9Hz18MwONM05EDKGxRhUaBjiYpG21SO8qEbDOBVa99Boa4549P/eGqNz/igodVQcAak8Hu
CxtDfYOeslIU9KripmHe7Te38vygdAyeAzdJy608BfyvsR2bM/3bK7yEnFL2Y/8os01Xlrydw+Bu
HlhPxYEWMf28dFMQUKflQAiQJOon2UKuL9VXJVVrk9c7gG7rlv5sj0dJgppGX2dPwhwR7jwPzC6j
8rUN3xXxRSg2bZi7cZjTr+zv4oq5vbgnPRJiwSYQUjtSxWPZwmRuXrHqolcs9mJbbPtxpPU1bWla
H/QXUp/r2LJ7n3zXAYfgoNOk83dleD8rmCHfJaohA7dB2D4V0p0FnUESiI0meZNRGFVj32xyYaxX
dEjcfIFY5+ZtghsFezd7YWsTXLeGieIQtL4nH8JNLGE7yPIqIS1U+o9+tWHakEyDC8uJsBPDjc1p
M4gM7S0SUkVrbarqdUUCbqsrJDJfdxk9RF8f1xrQbTAYZLlwhBjCmp42ZRyJz499Tau1aJnwkL9j
JzIJHo1AsT19avVtXdC7B80ismrA17H65ZAZPygCerXCulpaYmOBJYnW1DC+aUkMIZyeXhmugxJB
dBYAYm/p01TDNxIwzlgACy3xCi0eOCjCiQzTLVsLSA7Ns3Z0/eF5ocVEbb8KrPCRMfwK1BToEHOb
y6QjZD1J8pnT0HqX0TqU4UTDcNFjpuQZ91SqFuAUkcAGOSz3gfoB45pvz4CeJk5QWm6DhaOU5lsd
7E+KoQXftB7VdmEe5XrCG8FcBlh8UdLcSe/hjTHPiGy5a1c5ncS0fRqTZzE9iHLhmu21ND0m0QLi
fIxD1K15fwzLzyqV0TijRkaQVHKkjVsqnij5YI7hGNWTWL5PQGODgV38NWc9MIV4N5noYVjFxhQb
GEyHzNrL+b3QbwbsZ10s3UOMeU9V88qqqu+ZTnIPeCWCQM/DlXX3gLGcPMm2c3NX9g8NJ/IBfnqK
QDiSvV54Cq37OKKZx01dGpN6ALReRGIsYukNPYU5hTU2xP8cFVrLphhtRMqzWTMdsyAmAUDGZN4a
9IbrSXXSpXhWjgYdEGukIPU3c686NQkVpvydda+CgMVj2Fjjq9Qf4ihzNOO+rL5N63ZuhF1Iw1a3
sGxNhFP4BJXdlFj9knHtS7WTMi+IgsDJyqMsff7/N2b6zKSnCKW7zzyC0zoAWFsaZn713CtqyWEo
Pxu0AWoSSHOvUkPCYQoO6NrTVD8NhXHyw6XBpBCSs8BP6JjK6nCt1hm9z08GDceqZQ5jbGIaIN0y
sAqwpyEyaePlFYF0Ikd642p6QPfvIM8t+T60t6ZGWDdSAM5KSe9EmaAAxGpjNK0L8Rqi2A1BUJsx
TWUuxodh/laVb2iayU2nY2ZyV2aMFDUOp1QkYZojkUFzH1/dAp8f9Gc0o4tiDjW/ZxYg/vveTXvu
qubvekXyJJYDRSqRGhmuMa214T7IXuOMJd5C7x8qWzBppC3Ms4qYetwQIw1XgERjiUwqNcg3ai2v
hewz7t/LurihI+U1vbHR0vdIpOZZmi6F8BRxk/1yZCpwSjB1AcN6GAkj//cKbMFL/z3S/mfoq5zN
z9tUAEiSzR85S2sOaiVrPur4EZEcZyH6uFF9SqRjCqJDI31kTG8q0pnM7K7VXiX/oWeGmqu3sw8t
VO0J8E7XpZQTmVSRYf6ctWz9nxn99ZaDZ89YrabZEgA5q6JDQzJGZVJLEw9T8FBEsWjX2X3U3/eV
QLB3QqM3ximX0EtutiWb5FTtwuVYRI7KKDlJfQ+B3bGmYpt3iJe4w7FE6cpsY26OAqPDgZNuRnpD
u4vposfw9lp8YQepeCi6u5D3Y7xJzYe5ZhCRvf37Xf2xfP+9pj5TCo29VRhZX3w1Lp1jYz176jbp
EEPIqLT9S26oHyQsf1bwS5H9m1BAKY1oqGLzXdwtkXocgWGKICgmY/wlvFiz/3g1C8IoMIMlOu9c
MFMmWODHRHifdkj3Xuna2EQrOUDA/hvh8qKoOFNcIIb652JnGog6+n8Xs+6k9bDprz70VXLfbwLn
kgDqJ7XF72rwc129ocsyhE3xq3akdf8pj6vABf/hRqfpnsNmdLwkt1B+PPv8rj8/e/Ui1kI1Jn5F
jDS2qJ5wuEgZb2hDPEsJvsuyvtN8VPfkr7G2P/j+oYI6G1GS5l4U3GXRQ4/aTYXQQi00vIN+XEVa
zba2j/pTrn7XyUEU7rTioeV/s1rNU8d4K9aSVxY9TKBtLWPo8Xk3g88eQYRdsb8p07upkM4ePZnj
m6hcJ3F5U06FY7WKPeYNJ95633ZbiQ6BEV018beqkzpW4fjg0DZSg6b3Ack8EMmSr6BKVo12UDTJ
ZvYd41bJVFY2doFpOjbhkww5j+XFqp9Buu+sudiPcXLs486Vyze9fJwCovDMYF+aKKZboLQ3OT1K
WRDR5N6N4S3wUqg486FskEI0iSOK4rrRoFymyCRp8iNGrtttQTOfhKY3XLqeyiZsKiclGp6kBBpp
2pLcwhmKWDdnlPY9ld0E9g4Kk0NoBYWp76qTZg/i0mKPvTRjjWavqNF7ylGwjShTZcBJVD9y8ZbP
2TWKr3VRIDZmaEhuA9NrbSsHZMe8amOwmjgrSYPp1mF6FHAhZ6Caag5g9OHYXKuNL+1rTh5hTeML
YqdP1yuJlG0cmPsG3hCkwLXW0MZJTE8SEjcdj0EI07a3pzrzxDDeBKTfzT0iGmE4cgo64TW+ymdj
XwRshhWTt3hmd7J27Xgk5KhdFab2lKT+A16h6yhhFGGdzLLeZWPx6jOnYmawNzJxZNKYtvYQGra+
WKxpuaQq+gWT4MBE0Xc9aYHoBHX+qYSd3T60jeQaTffVT++G1DmzcjMmd5V56pu9D3g/MQRge+KC
vkN+HYr7XGQuVgTrQBbsgNiqAUkNY2Q6uSexes6E5Ihf+743w2vTF9VVYUwrJb5nGqWBvOkZNCLm
iOOvGMtS09Qr2WzWYafe5eJu0WJzQoCPfexHiugoFLaq2DCPwDDcYnpo0CUfQ3bzZn5UQn9bTJTG
zAtCukczOYVmo23LVr4yiUstxe4+qIx3NbM4NqZbiW8Q+dphrDQ3GpKrtDsmRrudQcIOhmCb7Wmi
OTo/y3xE1AeezuBEhMLkpxO1c7XqFNLHRMkb1ZiGRyYfsY49VG32IkzLxDyr4MC2VzByo12cDDBP
rR3/9RSCjUHqkOPrnq4tsIG51d2h/V/LyNBJK7gW5+BR6HpsCbVmT0NFFPO4bjucBjDxrHA41bTE
opqZRzcat8iFd4YZHNpIZBMlXCgS7yscmnE+gqwbnDGU1yGcJLg7OMKEDFlkbV75VnuKK8PB53hH
wtcFw/JPazHqRU0j8F3Siao409nhiG+K0CzR2cEfW6SMgs2AjlOMPTkw4+4urcV/C3tRvv12vbNd
Jp0iwFB5haG9XYnZrdzcX6gHLl3gTJhpiu00mFaJ+6fcKhQBa39r2civSUxbkXznAoK4UNj9aPn5
/TstH+m3osBMc3oWfolIk7MI0wQoI+Ex2BBLO9uaXW4Qnl+iu/8oINRlxUSxq1AdnFU9oAWzMmm4
jfZkjw5gCjpqtBNDB8nGMfbGh+nddy/c2R8KBHKp/7nmWe0TVU3YEbf7y9x+lLxoo20kV7zobv/5
kfztOmc6RaUfJJity3eTd7OToDSVbnukkYotXwXr4tKt/LEs/+dy5lltkGeJkchcbvHsM6B00SGR
mcR0y4t3FzvAF363cxPeZEhy7mfLd+sdelqgGJgM2PmT700YLe14xbjXcizvwk/3Q+NZN4gs+EXc
wcq/fKzfntDU7MceQS2XBbFsN6TXmydUGsQWLIWXZCMrGFEHMP9bqZcSnH68v79d+6zvrJYFma8x
o7+tcFzqc3/dOIwiXAqs9cVX8cf7+9vFzt4LI0jIAJyrj349uFRNdnzXP/l7LKJwPlb1ZriiRX36
95v744Lz2yXPXosyJlBGLjD80aUws5e2ujCg0H+UQv92gbP3IQm7qhmD8SMTQDOaE5s2FSIyGl8/
VU2NPIsueu2ZlWqTFInHhaZB5UUDwmwUfnm1S3WwLWLrtBYnFu2Dlu56SL5VFBlyc1slDMBpC1fo
yiztVmdgJlFOKVnhmNWzQLCvaSISKU9xw4agPYwUKWlP0jEtX+N+oAlYEghrTIB+6qca5a3URLju
ODtUNLdBzYy8tDjIW1iBI6bWiC1V+srpluei4BrjVpQxlCk7IZFtqXv5959mufVnR5rfH/tfiujf
HvuMGZShjeMHzPKGjEfBDOzBuO3Lt1D+kqll//1qPx3X/rjc2V7ayS2IT2F5y0QbnvRKec/sdoWJ
bBvvqv/TsvXPU2GdbaRNxmyk4bX6j503X5b+Q+mC9Ftb20sXu/CIW2d76ugPldEo44dVXfdMGbGK
XLh18rII/P1LkZRFNIi4hIT8uUApjSRLvRV8zyozCOUqgF6Q9iAaa3RWsWhdiTSMarDarVli1KQt
WESNjl1TRaj+RcD4U8LAw+iLFlWWfhIq5c4MUVbl6r3QIDfoaYpICvSL6gTP/0IN9fOa889nP9v+
q6nBqY7jN5yqVREH6PXiTdqlmwtP18+XIW1EhGwI3+fs6ZIzqtc6WRwngddsUG1hZ/a38021Td38
wcR90lzaNv7+VTTKC8wnhihx1fNfpZznEiGDjAcsOiz9joVWsF36Hepz6AGacjEaboT1v3/Rv78n
F+ULGiondpR8Z0u4FuH/B0z8nhVPk3gIhnupuOjs/3th4HuJeJAWy72m/CpBflsYOFK27BIlHAFp
jZewLVdCulac0QMWuUbHN9vLnuhXOxmRw/pSDbws2H8+7Fwdi5VkyBiiyET682HPkhotuWa+9+t6
m+OD6tbCJltf8uv8dBV86EQvSXD5aCH9eRWjDThHpAKtql/Py9WwDv+LikZdyqM/vwwhd4ZE5B5P
Obaxs58rlhUyfCTjywyYK3b91u/861DHYhAjOBSacpUhrFAIbi6meBtnEqK8bg8XmUM121Lb2lrc
H+XiBt1LhyW1IvZAgfyBvrZMpkfZaGEwk15vpJu63NacjAzDRHp7ymhMImcFlfvQxXVts/2uram1
9araiYF1wwDIq2Xhwivx90rIYJ2aG2OZrsr6uR/LTGdQ1RrGHQvjwBckDfvfH/4fil8ugAtP0vSF
ZPpXy08E5O+38wd6VohO2xRGoeYi8FqexyU29FLFtAQinv9++MqWVQWwBtags4exSzMMzfJyQfq+
b4kb3i0HiWJj2EtfTsdr9p8GJ72MDZaFtXbvDbiU/KfQvfReSH+vN6w2v32Ws0fWR93GQjp+FFRr
2AIc/5HUgurLdHpbXAfPgMEQLWIXbC5tppcufLaEYyTJwkGovheuSOJV9gKG/HWacntayYGdvprZ
RW4D48bze4/yBHQDLyiwx+VF/fMV5dvGsVU3HwWWEiU71tkrYhgoUlfxfAchJsj4SSJgj8gXGGzY
Y8xokHGlmW7ALq8jzERZSU+n3U6S6NCacgLrxPCT2Q+vx1tXvuVCsKpEYcNQOYBaZyDhFuN7rfrs
kvu0PCrS00IyzP2ISUzn1o3kzO3OtKqjJsVexgRIVBvU5M8goN1Qq/aRCCgoAk+OOIGJQkEINRGV
S0iII2FL7ZhOSXXyoaEXQpuL4DJ51OPR7XUI/whBaXJf1wtouqdhKLeHMtwr8n6YRUD7PUjY+lpa
pI94APx8bSjDtiJd2eL75Zq8U40C6Qc2bVBIUim6U/QEzBglb2UrhE2JMzbB4l6TK9cs3sMKPYia
bmn4bpm6rDSm7CXE/VwfyGV8L+Vsp0FQHujRTCmaw+RNQKkWhe89dOs5zkHGt64Sl4hn9U2OPi7l
RkiWgDOdhal/Y5je4YcPdcNOCPJQBn0rZ/Ep1E2IWwwiSqKM/R7nG1JxFc9Pg2FdfhT/h73z6G4c
S7PtX+lVc+SCN4PqAQ1IiiJFgXKhCZZCBt57/Pq3EZm1kmKoxFfd055kZWSoBHdxce/3nbMP2imR
/p6v79R8TakuFKNlpoHKReBdt9d6v/fEzKZVvpF8pHWZuFUzVDBQ7UKms0SjGjrQOPLJK0FjRrBR
ax7kyFjhLpLEHd1Os7qtuWd9PRV0S06B3sQgOnDT13FRrEUU+JO5S/JuQmUTRO96R9+en7F+wlmf
T/yCQj4i9J3VsDLkbENa36yijkXQtbp35Y8w2Sb8jkTfGTSOxWgnqh9+rsz0jkClaaUVojCXjnR3
F111baT5wmzuVeVlGN97N0f1zrBbkc8Da8ZmWZf2NP+qVVs/125v473hx1vsZOLS9xQsBh8hZfNU
uY+67cinWKh9wocQkMjvfeog/s7JsRfQP7aYa1wZIGXs1NqPfIpVIhSlaafWM0isGqJXQteVDr4Y
FwdgKThi2l0Rlu+ycZSBcuhFNy/CnA8V9W4MITj4ZH0RA6A0RH+dpG9m9UgyjEa2W5CWi8Bax/1T
YRJ8mawY/bMuDRYkE+3yNtgMkMQ8tI86t5C17kqOUSeaj8FIMLw4S4ddJFoXFoe/fZbOJpKz+Yu0
PLXPx/5VMz7q9N3vxQvr8y9gL2dHmFZtJysm3TdKjYixjzTvV2WJX61AnyjqWPdoHUq0NEpyGzrL
Tk33ESXqZKS8LREsKkWMfv0o0RjR8mrVkM9DkRvXFEDXRJo0kEaw1HptPYiRzWJwLkE0TKzxunXj
ZSnkKwlEX42bqVXjV1bFdMNjeeOZzcLkjewMJPettMkDc2P53qHpmwg/C5IqcZ8J7VzpilkSxPuu
JSy0iZdE+LG0uJNY2fkhKQyq8g7NfN7r4kOTNHBdkNj06koN3qcCf+qJC0/u5xXimJgfS2npGyil
a1Xbd1lJrr20rtHwKkphK1MVf3r5kfdIDBdTJQMEoG33WpX3onwt9i74kH42ufTwWQmgTkWxYMuL
Up4Kc97uBcUAgIHbmYZwNz7UGenxXblOkN4TZ/pRBWhmk3qpVR4ZEdaTr3fhQjDHq672HIXrrfX8
h2xVC85y4UaBbU6uDcoEY9GgnCOGLdQXjQFPgJfSonerBzkAnmDp9fuop0TqP6kCaJusQeSHrSJW
7AInDRmK+1wLHAtV7zyukruWWw4tfkOBGj+e9kPHmGnU1VYOKJxV3tygE48XzB4MTD6w5+P6IRCK
WzVHd4+J1cwbgK/EocQGjzKXqctjnYQbCwJyPrIcVBuEWHo007VqmUmEDiAFNOyAjzJ1C4PbJveh
LRQF0V90BQiZm3uNuxrIm80U1Q6DwjGGwLY8AC3TahQUS8HeMSU2sokoPZnoW/QVUnspxmRpaqgR
ifAqMXmUiFY8eC7owFm13xQ8UI/EoxYosPyiqtfNUF95ocUG0z/G7ZvoI1OjQoK/sPRf847pRbL5
Wi+8zFv2BcsnAYtY+zzgsytwlY8yniVgKBUWsbBiWVOHC4iGLJP3FRrfgBdEZAlAMmJnLfKhQTp9
5eLdGRP9OY3c66bod3ViOL7u/kQktsuo8wTBs1FWtkHfr+rNW6SNmAEUWjO3ZeXedL639zTmNXT8
OhyoIgp+unxncQ7h38lYU4cbN62WheUfh/FQdN46cZOZkS0LmP4kqa6ysF0bDHI/pXAoY2erk0de
9iV5LkuFFIQShYLf0AhFO1F5ULY69HYoEnK4iZPVNYPLYqBONFzhPpnkIpOCI6E+buw6/02SQnLs
3q14vBLkHNojXUpDyOyaLDAkdHyzZbsA3KIQ1hV6Mw+1Xd+iMyNi0dLpcnlHt+759CJVI3qve0j8
ZGVqxBMlR6MU4DSDv0KgpRpvoSbYQWwQLyYNmzp0SXkZrmLZmKdWcYQC8pSg6Q/EN3JiFr70LHkO
Hzk6ofuQ6CK9YThFwbVaoAGDi22EWFhUhDY80KxjwrKo4sJgXZtuuJpmLU9J8ODw5Y+1eum2xlru
jU2WeWt83CuJNQUZyHMXWGBcQrNqEEKPB73W7ZIupKgg8/DMmZE6QSOgxlUvfCl+X2NPE7lpmnBV
RIV48rM1doCiFbFX/2ru0mt3JS1S20e9MDfmKMkhfr5MRBflzt9d2Nd8udQ9OezZ90OpBlNy5f61
WBo32V5mT6oskqtsJSxdm/RBZEGArC7utH9Xh5xd7XRaJ5+tHk5j6svmR67Mp722uelI95j1S9qo
F6Hu8lRy+7QVnrQhFBQgO6gycJezQq0R0V4WuLXV0npFFuytc+yR9vAy7SSQ5jCnbCYNh8pmTnvA
HeA9xWgyL+xQf69Cfj4L6ayf4RUDyYKAnqbahl7M4ED/yJcmzYXiBj2qeWHD+sVzPb3mXw/g5AbL
bWZmhul+xOF1z6bfE/BKXYtZvvx+/Fi/bVO5KrRTuFplXQUMdHZvE0CfpdZlH6YqqLMe6JhMOliU
H6UgX+Bkd2pPWwqNhkvQP9TIk7Gm8n55MLw1IgTpeCBOQzbmFEq9soYW7TnUCcBpsDPxK9+AJ0On
547XMjNSR6daHPxFpvK/LXMYgskd2x/UyoS7YHugNC7ZXtDuFNycctliOPdtExNcOOZbS3SCUnkr
kOQ2pX5foEbq2GIQervpW30pif4iyOSFLLsPcZRTmb8lJAe45gHxti2yfvR0baVWPxIybUGzTZMw
a2SF/Yz8gCcZ95NwP5C9JpSPpvRTZIVDXeaWJD2kZHQbxdIOo103bCusKNKgP3hhv5PNxGnJwZJJ
MRwNa19r5JdYYobMMGQhprT5DTfGxGFuXeVBu22wlg36awnYs6rbpa9b8Ofa8gM18IWV5Vfj5+S5
Gmdb4DRp0wKi/mvPAo09TaKAZdtE/ev3w+f3ssrn4fNLm3cyTIdQC0Fmo56e3gpNnYeL/lE8Ym+e
DXcoFNL7S1BGGohfzAanV3Y20ZYBgD9dhXWuYr1APCRcVVkAynyMJ/FEsdbIUeu7msVHbufihNaX
q0WpvU9FLJGbHoJKFz2E05isPK9ckXuGVsCVdg1eXeKVWQmiA41w6cAbKRoZedHP1OptsyeVqS/m
JfoVhETzBIqIUS56JPL43fd9h3le+zF5FrrsScl2FU0dw7Jl3Vqh3qG2JmtrwRpvlKR/562aC0DW
WpTtSkPXLoIuVKAKH3WAbu3CwjifT05xPIdjmybIZ4V7V/xRuzjBhXTdJ+GC1xmPdxas9FH5URTp
MY2ip75F2u0Gr+RWEjSn3eqEISXojQzZt+XcX2GnOgaiAZcwuSJKaKlD/M9K0MgZMbt1bMR43II5
Jm5y5yHm1mTh4TEkyJKCCZGapADkLqwALASoFTV1pFUwLvx6JSTPYutdjcN1Gby4aPlwlSnUDQ3b
8Ntruc+WuhrOrWbCfwi889aViz7F6vR5JqKIwu/QZbw5LCuU5oZ4SgDP+q5EMDyieY7bW2VDlJdN
J2gmpTuSCjw9ejQr8lvBDxdvQ3wI5Dss8r2MuEt+mFRmfnifZbuyNtcqi9ss0bYjOdxNsRWshz5L
1l37Nprt0tJldvVIiim5FMnBHFgExlcxe/zJFKizOcbWts7y8pnUghuLzDe/bNZNj2BQJp8qEfbF
ZAiGZNHMdWmrNd3MY5FJ1qubH0SGSIdiq4lxYKAFGzDTIlbJNelaxSIexBvDuzfZvysaG3UK/+F9
riWrQTgSkje3UO23k0KpZ+8VvnesibpY3lZ6glZ+owW3vb9PEGhmTohrDV3VKrAwfeYvuQBxUu2u
S2y0VX8njdg6013X5rYyUEJhM0DO60I0/b0n/cjJV/DyXaP8iPDdR967mz4WHSz2NsYsDoNGRe4N
oZhp7GmUgfzl3iJV3sDMLE0POXb8lMA9r0V1JTciRX8L4VPERI6aTnXHw9gjqs9AI8rhc4DQS1eq
xdj/9Ad1ReIablYWoGGLLOq5V+716NnLqYhFzXo07yNyTyDDLxR2ZmmG25xChFBsJZyeqRvf9n17
l/uYy1UaDWr+GmsknI3C3EhpShmhrXo9nEswpO5SFk1ysWijPgbm45TZG4H4VHxlYfTPKioht6Xq
p6UzYpao03SzsMNVD+NSc1eR9s76c4nIZz7wygSvvnDopHVj3tdYatBYGv2bTKWJpGYUUJ2t8zjG
Wp7nDbjPKuY7Jox4sAbL/5HE9Y2mx/MSVaEvYRfJ2VgXBgidaWfEG8DEYggY5NqrHq2vj9yNkbLU
ovJabeq7OnnW/eEK3i/T2JYI1cUgv6skmXfSYzioRwsCFJvtZRF3C6lFIYO+Pm/rpcl/UrrHrg3X
VcPuub4z6Bdn1WPHttlqBPZtu1b0FgKOdGP4WWMV7pMC+seTr90RfNeQzxaCfU3cB9F76IVDVBaI
7cM1GZF8iasFnFQQsOiACrZ7fWo8yyXsUpp24OqwnYTzUmccettRcFCLzobsOeramSLmi6BBNoe5
xM+xvWs/Bt+RcbkHhTmBUrlP2rYwi23murJtyNm9rLXXfHAm+RYbT2SlmgmoldsBA8RIfZL7mhtN
ADdPAU/qrU3nlXZAKSSLwaloQK2o94t+bQtDOytxGesFWA4NR+6O0F+qf8MyD7XbtA+e2pavfZzc
JIF4lek1WkmqxC2AcD40MhR2MSN42IpXRYOrFK1lpKk7gW3SQKSwhtxD6H9Ycn1otV0j77LhSK8v
dVvSRCAv8GIUBlGsbFg6NV66vMhuydoreowpdrmZbGOf6JClT1QD4ujmQaTcRorpqC2ApbziNckF
LFzeKsT6ihHdSCJWGv5hLJHaCAVrRUck/FJj79jjI2PuKdNinaqIcFKYTLq00yMQLLm7IsSkqE32
VOVmlLtVoijbPPLnXihs9D4kweFn2WfbeID+qb6Mgr9T3WwtZLrdl/upXmjBLjLg8RpgiFLGTUJO
thTxVcLPUQfKzsBcB6bFy1sErNd5/xI1OyHVsM7BWjIjG/PRIlZWcbApAyBYuO8GKuA+XwsZgW+u
bkdPAbIBCt76ScpoRfW1LraiB3pQHxddA6aqxg9YoqVOjxplexFMllC85rmjKxIJ1K8u70cVAh8e
xZ+ev8/8m7jcg4XxekSXhCZ1xmvnFbYcbBJu4EBCaJcRA07EamsgG+o1wjLUWWXg5qINQPbMJqur
55zINKbUR7Fgoq045VE1F0QwYoYRICWUKOJatkQV6w5sfpp/74fdbWSMSyG9L/Rx7vXuRsylWRTd
GtdYtYZZvIoYjJ5EpJIaXXUWNbNM2RgImf1sYB1BfS4YknWdGWuvUm2rSwB2HGM3hL/m30gAvphN
dgEiglrwj0G0CwZ3XcnJPnT7tecpN5kQbtra2hmF96dOZwpV896zw58bMVLV+PNpyNrpH//730az
ffqpm/w9Pdbl+3u9e8nPo96m453+/r+Ov3ipX/77189yMtMflmkd1MMtYaiD8141cf3rzP7Dv/yv
91+/5W7I3//5j9esSevpt3lBlp4GskmTZu3fp7jtX5qy+e3n/0xww4T8h6WZlqz8ws5jM/hXgNuv
vxGpU4JRZ/Es6ux206ys/X/+QxD/oPaiWci8+c+WKv9imP6V4Db9paZKaM20iatosKL/15V/ekZ/
P7PTYBj51wbg7001/HZ+CUmOiokaABnCudIxVr0kw8LmHsiumHkvxB3dNOyrVWWVRbRo7pSbHGM9
cc9bfS+R1XBUqK2tLWXm74gcv6VI41HbHWaiuRfHXZQd9MoRjE1ZD6xgsdhn9oiVdLRVluTZR0Ul
jYrsPBEe25bcBUAmuYYbmiCSTeTfTiwemYbEQn9PqGsfg/G2JJWp5BRG8RhTTdkYdrTEVYO3a9ho
x2bZk8Tazgwfkab1M1xYji/PuzzGdh8vVa20MejTzCpYxMktOBndMYVDUrLi9XcDs31T7lXzIOAb
syr41xGuV7DM5HbRR1oI8rhEw1dbdx7pKwaB7xl5V6SUZNl1JSEk5jMDYcR9D4IHPblG8a4lWykJ
iXRYx40dEcoIZahNNoH/oOKHcos1MSw5qmwhJZg2n0FNi0UQy5S0l4k7m+Ws+RtmrDw56uOepKxS
AnZ3VWjSq0S/WqDER55VZfbA18WFGvM9xaUmR89gLXayt3KfSu82J59TBFWy9OoNvzdlJTZszeYq
UN7+1Esxx6Jfz2aUW2fprfXQPoTlvHWSG88efJvy/AffF8km11TaS06NVrl/sB6ym/S+XdXOUN9l
UATolxdHedGuimMtbwBAW9Rd0ldLon18U++83q7emk11Xdnjvl67a0gJsJXnaJ4XoPKKpXyVGUiF
W2ZX/WjKS3KPBhd/H2cEMbvjUwYFTJ9Tr/PGNzeA+MinV97WETiKzHax/QrhSvPWsrLWDs2WSk9w
9HWAanci44T6fJnfD9VWkWx5T6CWfwvFAVO93tj8iyU4qt/cNlv8oEtQgtJ98ngyBfz1op2+WGeV
sX+9V5OAGBOqqannug1iOi3JcK0DWD7cRSsAQBuS0exhk6/+auz/39T7D0lhW//vp95tUAY/X+rg
0+w7/V/+ys+UNPEPicwrki51RTckk7JX917V//wHFa4/JkaEKRuKhZll0gb8Nf2qf0wACYmkEMge
tMwt/upfk68k/aGqSNEsQ0XfROa2/B/Nvp9rGLo2aZQI6WQi/5VOcq4h0tXGK/sq4RUaIgrdqp1Z
aDkH2m2zSoyMOdJ3yDd1LYKwUPpFWPqPpdeQxRDW72KjvER9fGNSXzasYS7HLGDEdJBXQdXF+A7T
kBo99uF6jMCLVL66ObnVXwxx+bM0aTp7Bjc1boI4VBRQ596GoXQVq4ql8FjCtDLTfJexCNcyy3iG
NfIjs4KBDAhxr6OPNavy0GQq+gCF4onwMfIE7JakWvbBPXaqYDhYDdF4iQ4D//7785ziTvPTTxyi
R3Tf1ONF1VJBkZ/VNiM20BXfPsExo2nNVayjFHzBWFezMC/efFn9kVo+PpVGf/BHVrWBlxENnmqP
nRhHNlu1Ya+I2ZGIxj3NCCpKgficCuIxJDltP6hsjAe21p0OyMWSlq4uOHIAf6slXvs+iKuPWs/y
VZkQBQiR4j1voOMOMjuG0gh+Cj2ch6KPrgRfghSEjSo7BiSp637ySP7DhWqgdFZDn57ZlBgL850b
wXtxLjXths4bgcmYDgndTjUScTayBa9MnkTb9dexlwtbIVg3lFWXRhEBNVXk+SCX286jrFdYWfAW
jvpLmj2IKhmTrIzcuVY3K9lnf6l7rk0i18oV0k0Khx/bMKzDCeBVAI1zE6cMWzz7OoX7mjXZa6/H
V0o34JmnJiLavcTOdpvE8Tbms9CBjQ/6nV8eQ1kEMffYNP4q08WNn8BnskaQN481eZ4S9nsjtYv8
kLUfMromwklBh+wGsK71SPRGJu9ib4pMuPc7xDiqA4adlioZyeadXwy2HhawCrkTYVjjlpO2XmNs
dD2/cpPEkdJ2LVBKJgb8GoaqT/ZXNAAINNZx5KLkUs3VAJZRKaQbkuMWOfKhYbwLkpVIQ5t111IU
y0PV4rvzXNY0xXOU3buY2ACS7SEW3GZBcaVWz+qoX8Vdd6UT7eKZ5RqOy8GKqquQNEbR71cmFC1Z
MRapDMHG8K/jiF90HGQIBMlcqEfa7qmIUX+Qwms9TP5c2rPS/nqVCMb6t1dINWWUeTqKOQXCzlkZ
OVBSKohBYTky0ExyachTLWgXKvhj8pGaJrQIDzOYn6crv2ndRdTEh8gEu6ELGO6MzspsHbEk/j71
RdD65yFkWEWhKqBzArXhgVczyluFMluBc5tFs29HI566AE6KF9SzOHvu2ISF7rAYG3fWCTTABXVe
u6GdgGlQG9rPQf+jg36gC/mzi9KljByCPGaW/yjyJwVERmRou5jqCYhruaTJGCrIKTZt0NcE9RFb
OgzGXk+H17ImHVdGPW8+th01gromkDRu76yheYCHcS1U6XMH6hvREhDHUsHEJ6HWB7Q/gXc0Moko
uBlG4Yi+ukjqcJ7r+0rwOPNuCSIC8Y/k3ilBdTCSbN+UwQCkI0VDBd5BIMe9NoOlLlROZI23Lfv+
Mkngh4w3Vs0ainIqFFdsQgtFTChMqhLICWE7qTu8Ijiko/IWkrwaqt0PTQyHeWLCFonpY2vRjac2
V0SiLNuq84+tVuUsk0wyOyX0lmDKsF2rLOFHdFf9lMyjjM1Wr9Nr3QLPpeBMLFiOy0VMuAiznVbd
dMqwiVWMm9Qwc0X7+H7aPjMVT1MVkUt/prCLmsGfGJMnPYUikzTTVzLZ0U3iD11lEQC2jZNw/gtw
5OYOHye66QNCLXri+oAwKQ3WIvxkVdOv1ZzKKQaxFhls4PnL/+XJnTU+KzmnA2wlspMXQMkonA7x
WxW5z7Tit4Ac5iQj45tN7a4+ZqLKcxphBtVYNSmHxduic2eZVq5onV7qP//+sdN4SacYAZYu09Li
811LtSZQ0Y6Rr21qL66573Q8uAJE4MJ8TgyXSkkFBix5o4G30CLJLiBlXbg3v69qVFMxJ3E54gOZ
cIjPp2CaoyR7sWQ6rd0u4rf2gDVk/kp59Sn+/2pC/37JKpj/ycJvoDqXz/vCFEb7Ko5Nw6mW/h1r
beSl6c9qYc5qp1xd6v9OJ/95MfHpYOftX0MlPq6qLMPJso+4lmeavFPKC+EXZ72tP4c+OweNJrdp
GL/p55sxA0IxlIqjVVShvbemndRCSHRAsPtUdPI03bii/8wO09OrhebFryHhkGMkbKL4QEdolevU
qoj4uVJDL5klOaUvQbtSYpCNSCguPPDf74lGSv3fp3smj2tkJQlDsVB44Old4ygFqWyEGSw1Y6HM
43X8TA7ce3d74aifW5t/3SSFKoiK/UNmMf55mMVJliWdwU2a/EBB9YuJ3oi4DKW1uaDV22+ziJDS
tWqu5fUl9b924ei/Fscns1PCjFv7Qq44I8SxhHWNJsSq3QI/UZrqcSyOvpc8iZVmy0ZyRfXzhUi9
ZQmOVfbAL0sVPTp1FwEhEs34yurFVzFJjppImxJoSC5VM09vnVZxX8XhmCtwBUOJ8IGpwYD3OqYW
gMKTcDBbNZt+rRV3OrRgPQzuVBnhqfkjAWAiMx1aFWDU6bMEj1JMrWeLGC1NYh4dCwo8wN6lF7xr
j7FCvcZFXhT6+a0lkI2Qd5dE4F+Okr+f17nBJsp9t5PjSnFCX6Sxige6oQMVGTdNB1ymk5cKqNuO
fkErbQNLs6dumT9ke7EUqe2Kl2apS6czzSonDxALbJVK7TR8EjSnW+Cuyww4oVLOdfCLhDFt0mW+
IrTV/n7cfjVwLPw+FrIxmbF7NmzDLEZDrSuyI0J4Up4s6YfkP1nZBVfjV1d3cpTzaapDfR0YlP4c
ASi22l/51Y5+7+L7Szkzp/z1if77Ws7VKRHUzkRnv+F0GlZX2QQ9R1CuSmxB4FKB7/yrlnZvWit2
PGLIRds9IpEHJOT4tWe7NWpJFYZ9X7KkKd6USiHSPicGEEV9k+69VnIUikWq0SHvBubnQoFBhh53
R8LmK/5ZQ2tpoWLCILBacS7F1Wtbsw4OffOQFuKzEGTL7y/516zyef5nVXJyyWfDZtBTcegrVXY0
6S3JYNfrP1sd3YMcOylt6dSrsdBACHQz4zqMDVuKMtuvzH0kj4tSlu8Tf1K+5as0CG7gSV0qO116
7tO3+WRU42DzCjXjuYcbGOst+xWyhMJFS7t6y6YW+2Kn3XiLaHbhtnxWSP9rJEC3ISQTo8X5Yo1E
RSFoxEaGe92hg1EZDcDPmq2WLjpo3gH7y1xPl5gMbBoguBmKJ6/TbQh3l/RZX75fbFX4bpqSIqtn
71epqE1Cw112oIHMuQedQ+zM0rxDhLQM1+4Rze2UxVpdmE8uHFabiiUnN96tSyOtQw4LBjlvHJXc
hyZ2Mj3ffH+nzwxFf93pv69PO1vgaWE/CIAyZCeJ+kMKxLMCpJNpJHhIfGp7autts0iAj9R06ZMa
wtCgECPybGoWGoZhHkbRvO5GyNki2X/+dUUHNUqADKeHABSkFbzlUFCyjjDrMIFB0w2XXqEvxuin
JerZKzSaWlrR3pKdslsFXWJ78CyVyDhI5FfXqX/Qy3Q/0LrUKnIsjXfXEDcuRRZY2Te1Lly4n1+9
0J/O5uyNAQimZaLLgnkSRXQKm7CmuxbcQyMhLf9ptMrBTNX56JZLSbh29exmUMNnokIL0kvII89J
x5n1ZYl5++b7J/3FK6WLsmpM5Unql9pZBVkJvLag0Sc5WT2yw35u+o/vD3Cm2vo1lD4dYRIFnoxZ
0lViAS+55IhXzUvnFHNhqc6EHbkGe3kmLMwLqIJLF3T2ZkaqFFGH44IK4ylVX1JWLBcuaBr7Z5Pz
6QXpZy8hyr4x8RpNckoP3TXWAgVfWd3LR6OQ556AoN0HRdsaduxqO4CYFw7/xRzw6fBnr6abFmae
mS44DRuhyWLY93fBcjL4MUQQYyyTRXL0ny99hS89xqmTePoY/Qw75dhzX4W1+IGOYzGujaV22y1w
aM6DxcXjXbrLZ29MJHg10FmGjV8br3G5jNxJWLjLDWhVpbBWURvLJur/6DgpLC7c4y8nj7/fCn0a
ZCdjtomjxEhFDk7C/It/Pdr+W+PEtjAP5rqKKw7vpLjW/rdPdjqrk6OONPRLv7QkB1TcquJNyebC
HN8bPTxlNdE20pWUg42dX3Luf9bl/vaK6tOQOzlwY/pjB6ZXchIpv4ajvgHkn4yPVvQkyRC/i/iC
kPzS8c4mnShnOkoijpdrjqW/WBpKqPjBBTtZD2zjvfLCZ/PL45GgTcC2RDX6vB6t9iNSp1FkChLZ
rPTxseqTdaPClUIjOMjSosQL9v0Q+nIaOjnk2QjKxtbXqlKSILe2G6rNV213yc916arOhotmuUVg
0H5y9FF3XN0DfYqpJkxWAGXRVLftharP9FQ+z3s6mgBNQR2v67J6bjIGHWRqdTswPOvmpm50sLN3
kpQsY1NAJ9rZ399A+fd5jq+RJOJ+N4kooavyeVC2Y6dg4S4lZ8SENNBMH4xhqRJUx3i0u1w+Vum4
marcykCUM56XPs2uOxl+8o2BzcnIZWdIbnzQrT7s8zDq73uyBH2/WyDVycR+lmhA8xIyAL8/8em8
zm/TyXmfr9GCMZIM322YuFrlqbUWPtaYphFZDuHLrNmQSs1SSfT/+LP36W6dL9jCkbh63eOoQehj
iUITjoft+wv76vmfXtjZF0DTmp5CaCc5mgjoOLupC6jbZK9leHqC/AKP44vCLBckS5IkTmQsht3n
x19HktxXVcJnzoWWQ5x61oLN9gtk1g+lp5N9pS16tUZhyrZNe+x72DcuQY5mS+6Hku+svN2pPXld
UXLhPvz+an8+s7NXOw3CyMNvzAMesRC648oysv/JGDq5+LNX2xc8WmhSIDlqmD8ISD4CrHEu8pAw
JtzJy5aGvo+pz3z/gH+TExCCqxl0i1kHIrlWzhswsaA2Q2p4rGw6ekogBltZXkkKMl4U/e6uK4Vl
RUpTQ1NkLIWH74/+RaeXo2uySBFelGVO5fMTV1rW643oihgeyCeKKjy4PErL2CJTnglWuxPUguwQ
QhIHBLXGra/fx7CJoqpncq1to/gZuOCK8huc+A9d3V94w758r09O7+wjWZud0qeRKTrhWD/VcWiT
epd41MMk6rND8RG1MB6E8PbCXZnG+W/Tyclhz76VQxr7OTB70enU/GqIWWslArtcf+WrP72wWHZI
8SpZuQprlKFhihIkWSXiYUypj7rKWlD3vhHbksYw7Q0eaGgPzccgCHN05N+f6vR8fj9Tk6+DqqJZ
OP8+tKlX1hRIRMfsbxRddYpCW8V+fOG78MVCdBomfx/mbBoy1Jh9qSCJjttlq9F/lbK0nGXImbtm
R1j7bBSUlRc2NI28hd5hpc3fmry88Kp8OQecnMTZ7JSXFAUGeRSdsZjgsSIo9kvdny+/fzhScEzR
dOVT9/l10CO1V0SfQ7SN8l53B6UKr8NwuAlD78KEdsY+nNZ/vPAKKyPFhGOhn795fQ8zNy4b4p+W
7DHlubyErgqvo+fb6QwLxpx9yVrz1WA5PeTZ2yRlsSgqcis6hvQhJhgN+nQJvGj5/ZCULh3m7O1R
6Kg343QYF1rBOFdXdGMXCPgI4MBtOotn+YuyzBDPX3gXvposTi9vWrudrKj1sk3S1q1Ep6zJKoA/
LyBP6aRVm9xmGV+pgriL+OX7i/19Pfj5KZ4NmDgsE/KXuNaQqLFMMq9CI3gsR3XhhRV67matUh79
/pBnRtTfRo5xthcOIJn0OsoDZ7Rm8kd5EH5mO7w9s+iaMiwMu3fZnoidF3eHX70cJ/f33HHW1LGm
mB3HrZbRHjxDsMUMNpuYj5IzcXZyjk54l32R/Thd0Pkkd3rgs9lHbGo3UcVedOS63arjXS0IiAg6
2h62Pyj26D7JlbAcs8H5n9xpFFB0qRHl/rb6LugkCFVWMh1U6aOaV9tAJTnO2OeJycynwZTRVn3r
7VQ4alLWrJAFaqCmTVv5VbsGBC9cqkZ+PW+cnNP5zZCMzDTinBFXr+iMR8Q+x4wzF0gUQ5XWy1Pj
0fcAPF0SGu2m+ToTw10bH76/N19NxuYkG0GJZ6ISOxv4gV8FninjCx0l/zqUhnU6XvgKXzjC+Zpe
Bi6q52EsOmp3E5KyIeaP31/Cl/PU35dwvnyXx4yaFSVlp/PTeRLk+6geroPi0qz75RRxcpizB5bW
kSs3WSg6PXwKER+s7tFCjXNAD7C9CGoDDnBpirh0zLNPpSUjRWvHiEvDl4X/D00CQW3xzJ8jjlqp
i74G0hEdO3nhHXBzzAk6m31/c7/auJyMD216uieT8dBg2011rlouAjq2BHQ5I3pAo9JXnXahJXZp
pEwP+uRYktBizTF5kM3knyF3HefF91fz5QLo9HLOPp2KFnQ9rd1p7gvvDLsH4jslCowgrkCFzi/C
xS5d0tk3tChNpQ6lQHTqXFhbXXuoPAKs+ik/OVzU8pukXsd5P5sg7rmrXKWRZRE/WM2lwUuxDim/
BvRcCMlpCtSdNozXQ9K+xrIGoKH50RDlCGOk+X+knddu3Fq2rp+IAHO4JVlJWaVk+4aQZZs5Zz79
/uju3kti1Smexr5agL3gWZxxhD9M25VpmvfyyU1t6iIahCaYXGnxs+nlD5aO4MqxASDSPHMPPequ
YTjGTnbFfdOs7fOzT5KF9tlMdADuOxc0P628rozxpATadJTuRWdys9aeESkA29GicjwbnKGrPNBk
3l3+zrM3x6dhF0d6jNIO9Q51OqY61O/wykjBZWVre+5ME1bXLPDMZDNAk2GGfP06PBIbafAZpowP
aji7oIGNbwN3smjjVGSmXjJsBDphITpb5CP7ZvSQINHSjYx9uZ8mVylwsgxhrhgMv4m1UoA5by/c
Dblq7YsEayII9KZW05DFhTD4aTQvegXuMG9eg5S2bZndQPF86bvqYFkJFmXjLfhRHJsOOkDIuLzW
a4SvCj/CP1tBL18HkA/CGRM/CB5YhTWlYiv6gIp7nF9PFgpV1fSkqk+dBJAnQDgvHh9lq9sgx+po
Ndr4IWSmUemA/PVENzUcRRO0QPZLDJ9qbdwFCdIt0m+1zx6Q37OrqrLlqdwn4kMgflMrzIDl0LbQ
WKnDD8P4PaKO35XiPoYHOY7q1YizaisouHsP/FAkXDzUwcpfCRA9bGWmTVh0VwlCJ6kx7Mtce2nV
n3lnPA6lfB3CWqmQJprybt8LaNO3s0NOcI9Q5M6S4F/HcMps2lF42dJ6AZMaNzcJdWVAPtOdXNff
PAGVEsVLYXWWw13XYXLbC9dhR+sgqN1Iw6VamqQaz50aFIk0PHfUnemV+eVgTz1A776LQwe3vKei
k9/8rv1uogznmAMilYrioerUvTV9i8fk1P7skNW/vOVPo865IGSq0JaoVljGkk7UZ2WYh5lWHY24
dhLotwNky5YarkgzL581/vUfDfacFiYeFS2aI8+3Y+LZAQYUDJP43x7B+edggYbImmnpgMS+no1p
iDN0kEfMxyBSiyF+csHs3yyvHMKTnGIxzOIZ06JUDydxqo6m3z/5Sr1Jy5oipobsqfbYdd+HHN2K
YloZdSFFQoi/GHbxoo1GoRSB0lc8N9gUDnaG3T25Ye9i3xS7uJyam8vLe3KjLQZcvG9gBlUva5nO
yW8xFh3tTFVtbG7XPmx+AL48EItxFg9Em+kGpjFKdQy02ZflrhiTzVR975nRsdHYQ/AgK+3N97pb
ufJcPOLQfRtsHoCNMluyKjgXltnK3j7z2OoidA0qPpJuwH34upcQzgrxFItwfGsR5OMCU7qV5su5
nNhQFBkwHS4OkrFEUdQaUl7hBEcRvSywvkd/X33Xrhtc2q6rzQBnbZc+/H/oEJ/5si/DLpY1Ahpo
BZTjjxUereG+AEGHFDGMYwdzMMdCxOFJOVzeSeqZMU3dUlDoxRoDetTiZOaJLkYDfnrHMMg1dJlw
xzB0tBmGrTqJT0g+I7oAtVu/aVAr9Xu8zWJmHbPhKo+etJ4/T7xtWLa2qPYvutptx1q/s1S48l6/
H/EGtT2Y932MlWX5FufdNvHVPSqK5SBe93288yfDNceHNASZDy+5DRGM7OO70q/3idmgfinZluU9
o0n5xPNynwq6e3kGqN0ud7mKLKml0/siN6K+swhL4FHE2hRrLUqLd37b7CpFPBYBKj9i2G0GDLJz
pYYy04kbPZPuIddwwC1YlSj0qE0Od09AiS+FGLQvxxQ/2SA71kb2pKbVH8kLxQ1d4UelojUjjJC0
Rcu8b9TwaPjdMVCg+qXyd0X/pXkPcsUczPVaTSsOAkoAWlpLd5YxGi6xbEyGOHq44QRXknJr+shb
kjpmzjhax7E6qHKPud34Onahv+smzVFTGEx6doiUD0+676dqWwWonjXNFlPIGx0/mazFwt06dJ7s
YvG6KYhd1QEz8vdK+MgQXOm9+kq0ftU5IPTQGJ/gENhJ779ixugmUYjXk3+nJeAbcw878J8YJz4q
6lVtkWD/7CZzP+SZI+I77gTZaHuDBVtkE3aSK+OLqrXKdadJz/GkHkLeoXxETg9zPRL46xQDwV76
mejDrunUWxnLwxaGuqpnuEOqdhUNB/SuiJCKD01q3rsmwxm8MH9Oev6cZf5zq0IXzVuab+mfXKP/
MYwbC90DpASvIaBhRoNVGzJpgPjFTQ9GquvMnTkhwWmNIZ6Voo0OzZupt45CgNJKxl4J8X1OCFMH
M78KdXQw8akdkvyQNhN+7hKW4ARU1uyl+8dL2pvIfB8z/VqClDOIplOa8BtT00RZNUK8oMQJOtaD
FyuucDrzR2ujVbGCLOj0riYEpl0JKYO3+64scSYdZFhQoa9cC4OC1r5ZPqVgyLJMuZu6AosgGnfB
WmtWW3tgFsW5ZoymYCqk6jiWSBgG0nOuYaNAh1HzrW0ehoLTQX+TUZoJdTKdNtzk1FpCHPiyBAcG
ifZL/oEeCabdozuvuSHhvTHe6ZGJBAoODt5B9v5M0rQTUduQ9NsgRMWx+lEa5SZF+qZCx6JombXu
KGCxTlvD1hAJlEz4zkLujE1Mrd48lEWyHTXkoxG2iWC8itp1HnS73BC2EbeOnj0nmMfHP2tzuo6U
biV/OklneB25OGANAgxCk3Nxb/RFVwc4zVXHYRxvTB09zya/6vEOl7WVB+ncO4wFNYjHuf10whYT
LboRKL1WRwFX007aeZQ/Jq17KlofEZ6fly/Ev7/7y6uP+Jg409JkOtlQCBZPgqHECGI1ef+IXysJ
SNU8ypAKIcxcQcV8QcQSdvhkmnZErSBO8iuljKBqe/JLNUKhSToSAr9E57PYKWbsFl301qHdGaoj
LlP6ShN0UTr5a2QONZ9eAkrilG0WwQDnht5AL433fvhW0AaVNDgwiWWXSoAIB+gQ/8/l2Vks+smA
899/ymHTlH5uXDBg1KAq9a1iMxs9ysdju/IuLWLZk4EWsZek0GfscnG8T1HujDC47jAhMacWy8z2
iA01EKpZoNhbGXYxoXOj48tjOD+Wn76vEcVyFDUeQ+SqtnlfPvuJv8GJNw9nmVn1QZ3K7eUZPc1V
GHJ2e0CNV56Lt4svTTtzSvRRao9YAhY3OP2CY0JpCs9J1Za/gS1ubxpHuKp2a4WBc7EPhCaQsjO4
z1wSUguMJkI1UFug5xio93/6Vl+JVU979NwRxJAmeBAYuif7M1GytIyVuj6GMOPV7CaOfk/Ry9B+
z4XXucKm+k+JjiCnBl9xuDNLykeVZ3swBZS8OviicTv0ayXOv3WdLwd8/lG8dMCDOeHKsm8WZ7FM
5aeoj8S/TyMWt/X4MvvpiGGLHXpbeI6BKm3Wf2TgqnLBAFzQuSDJX1pj+OMR9pRS+yKOSH9e3gkn
6zGnG2RTqEUbBvzuxUZQhTgmzqEVY1pvikX3eg00cD5T+zTC4l2zSjlO+yak2bPDdhGmAdXV/EZy
oj0K66tC/39LPsuJhgY2X9myxqW6eCEsZaiVTvLrozWND2IYOD01jVj2tgWlEYAbAYIyk3qXx5lj
jdEtTBYbpNmt3KM1G1eboB2/F+K7XzY7vFK2fo4cPYGIF91Znn7wOnWblgoqbcNjGuRXrf+rVt4v
r8i5h+fzByxuAyJOoRjxjTxqyKanurCJIuMJ7peL5uRrE0T25eFO4RXzDvg0YYunJyCXBVslkMBn
8hU77QoJ0icx9Mijv1nlL7o4bpANbumnr/pQ71ZGP+lczaNzLCwIbDOdaVHBE2qLOpKgk8dL1qFS
MKCFfyJbBUhknB5H6XXwOofr8SUi+F4Ze7H3Z20KidKhigYNvmXmEmVcDKWCpaMeP5BXUDocik2j
Jq9FPT5oJmYJYoElMVrxsSC+9IL0VlIaHPXae0wocSndKjZ8MRV/Xx+JmjDlI4t7YtZe+PwMjDGk
eWBZyLlhexVaWMKX6haJDafpClfOcuKrfNOhPWdpw/7yVCxRLv96+eZMjPd8vqcWb3qeRLqmB8F0
n/nvowVNQtPei6xykjHH7RSBqNDNaxGj5h4lLelJItqEbukayo+2rzF5/mk1zU3eNJvCq49aDhzm
8g9cLhUrZPBQ/e/vW4QAIyCXPsq88V71nqYI2SgU7i6PsATD/3sKUC0B2IBvzxLapfaVMkmexhAK
anDGHytM3FbZGjV2s8Nr6AWuPr7l1ZNYPPaoMnqwtdQBHW7lkOsbb0BKUXRQWVoJQ8+GJFBK//Or
5on5FBsokG3TqFTH+6JCnyZ70xPr1ssRAcMSbmreDarLjWW5l+dibdDFbiiSYIys2CLCi4dNJZEG
Wz2dWooRtHXGYZvPNvFtv7IJly/FyQosFlkAaVxbGsPOXinolm8MlBFvqbKBH692JHaXv3LZsjoZ
b/H2Ya5gNib6IfcNbtFYULm6YOvugD0piqe/0UxcwWqd38T/rOXiJezUQZCy1hjvdTU8JNGfaFgL
YJdhxsknLa7TSAdUJAkMIUe/WtQdq0B5YKs4Y6naTYBE566WEMA3h+tI7OwEPcT6LUDJ06opQkW/
NSSP/2+TvOQlwDBJlLDlWA3wef0I8zXrXkffJQryjRphGy8iPWsEj4oy4PWHlYMuumK/urfmV+xT
WLCcmCWIsJlMH0QwFwhyta7khhuEGSEn0AJDIPk2oQa/dp+cu87lf07ukprQlABus5bd5aUytRYZ
k8Ta1kr1ZvJAYqBuJ457n2tMNFc9yOSVj1086fhPE99LDD0ji5R9sMWLpXbnbS3axkParmQTK/t6
yUsIgw4zIPpD94V0jIhgQ2PlpM4H/9LiLe4jSWyNHpfA8V5Ro+3sce2Rl4lR6wp1uNIpX7uElqwD
s0VGn/h/vNdgrngRNDNKjqR9okyha+Z1B27rIT/iXU1D8CNBX3PlwKzN5uJWUn2ifHFi8UZ1CyAB
T9W/jAsPoXEnOCobBDKpKa4c07+aXCdT/E9Sry0ujrJU43SIx5Hgo/0VpjFuGUZ8V3iVi6XYD7Ga
bL0MINWNGLcj6BAieSPJ4XMb5tQhFPkH0fBdUgSOWkWux/Og1cjUtIG6baTaNTpjI4stdejMaYQ/
XfMhVs2mpWoa6yhBCMLGQrQzRVHaqH737YOuhXbY/fK0e0iS9z5aHoEJpIAeFqny1VT8CacPK+42
WYzgPsoYl1fg7AL8MxXLG8uQiqzUfZnXr3jtksyRQTr/30ZYRHq61uWq1DLZFcrDcfHoIbl9eYS/
HZkL67m8ffLOlPMoJW4Ym49eidyQ3rFY3IklEqhV7/TTfdofAuMmFCKUijlNQkTJgR748OZF1AXp
nUulhzjMryr4M8v8SXd+8lgVH6JarDyLfwnZl37r4rpqy2TSlIGyi4K0DTW9QB5vrCnbTL6xi/Gd
hYt5Oxidk9f5Ssgxv7iXRp63wqfoqik6T1I6ljpM/gTJsFXwCDUDhIBJwlWqimXRrCzM+fvl0+5a
BAGY+ASGWLP29UYh6MjuR6Sj0RkUdtUOI4E1E4X5arz0hYtzbalTQZuFLxSHZ0++K7s/ZbmSw52N
FqH0k78pMwdncTuj7j/GosIXecOPPnoVOtQjDTiHKs+NgSpucidjgXV5f58/o/+MuQgVlUmICNY7
bmkUMOu62fbx2pUor42xuIjNWq6BNDEG8fa+j98qVsr0NlL0XbSekL4e9H2IyHSrIe/Y0uIZj4jO
ZiE9fxk53GxCrPI+Fodd7AkcNs0uMIqnG4dc3EqOcH6N/5mMxZYq/EILkmBgMqSfOppLtXFr6YF7
ecbPHRVlLhjSrZNPPT9rFV+4QK/H+76VNtBJN/1DGP8YWWzeAoQsV95h5WRX/RV4JROVwDCYJxmp
4csyToSSfm8l0UMiNZ1tmdFeMzKkzkXvYRS9eu8P1r0pJg8JQqmpGVxrcYB8nGEkTi0W+8qA+Z01
P6I25F0JbC3UkaWi3jNV+b7ptCe4T7s409+0NkFqJgvLvS4VFXKbOH9VIrJsHtlde01efjWGWGJ5
rfaz9opXow/GbdhD5wpbEDtNNSUr23sWZ/x6bDlMdB5QF5RlBVzTYu+VtU/9NAzzJyOq8c8qHZT+
7yxLeG8AqRl9glZrrcj2GNEdbls8kQKxtth4AZJZyi3WhOjat0gyoEZtdpUzaih/X4l4ioooiNJU
dMUSBzF8Q0zcDCu038s0wnCOvlyb40mg7TvvVTDTfQijBCkvx5DwDsyn1xhluVnRAW6xpJXIVwCx
KrxHz2hfZxcqEJV3rdAezSJ9QzKO6QuvpQiJD2HC+QAZDB9bFG9AXnsOwNH6ssbfWSEdciy6u6C5
8kAvDMOblUm7qu2+hbhPhTq4PR2rC0gtdRbu0C4MHEwkEAOim80fTjrigRG2ump61csBZat0Q5P8
zkMMNo78+zILSSM1cPVmjROSXjaIyQaxg4ZCtTGRYLt8TuaV+XLh0hKRZ6VBRTaQ/VjCfv3W8IPJ
s5Qj7ZMb34IOPck7iKV0jp+CeFxRllFOQuOvwy0xwH5tCWKeJOrR8qZjlE0awo5cSFWNZ1pgdgeq
Te9+gPjtZI9BKtkwJHddKF8HEuqYYrI3sum6qyc0e6drSzLRYA9/pEg1NmVfgJzrnjvdvMUDFGNH
XNeb5DuNub2R1oBPNN1urYZX+q8R5VMjNjkZ9BBsegHsbi5Rprk8tSdXwvytmjoz0Cy2/7JCQ0NY
87NAQEUHGQ2/H3dh9VtRvc1oNfh/XavNd7kXVu6hk7t1MeYiQmiVchrTIFCPI5aLBRPqN9/9plvR
O/jLSDjZNZ8+bfGGmv7YmEmvKMemjlwp/JUVPwYveCng8XVmdZTgUNpa0GRO7uNaidKFXhpXdKOe
R5HD6kl/+l7cdxXWcEP3DetLordqfJMa6RblGc7+sEVwcK8KitOaBooO72Zh2PyREzWj2yAAmev8
b5N8N7bT9zh6KkNk3z0d7MK1pv5WAB5FUbz1gBTKIqwC8uUwR+NStisdYfsp2PoSIoMdcX/zsw/U
60j+XtHGhpS1CRF1QrjQ1WT/EA1HLzyms9pEiPur3t2oybFM8Vjz/7QFktKBHVf4PvTJyuv19S2H
NshrQknVMBX0azQ0s74GekUY0rYMpgRiT+AEE+LX+Ale3p1fr+zTIRZRbDC2vi5maOFUBa4/AFLT
/JjKvp3194oo7qJk7ZFY+6bF1pRyf0jTQMSX1ISLKj0Zxcrl8nXvn37RYlMaSdKi2MUA8D/w+vk9
FvJWi1eix6/35ekgi0jODKIuCwdWBlzsRp4Our/vo+B6FL774JAuL9HZD5r1hk0LHU1Kyl93ga6D
uERQPDlGQCLR2cKBCu+g0fs/DrOIx7gZe6sp2QnB9FAAsqgy/H2MlS7814v/3/P26VsWgb0UTEOZ
qbP0UlJuoVdeJ5Ln1NK7F2eHy7O2aBafDLVMiOU2qPxEVZJj0Qv3xYj5ZgrqMrmpRQyHfvpy69Zk
jp7AnKKKOtWYEf8o4DpFwYD+638HxDz9NYvkGWEppPyRJz72wkNG+On3pRvqa6zjla2yzJ/LRjLL
RmSr1Lm69+LUjhOqExiuXZ5bFAO+xAt/P8ek4QBXFlzlLPn5dU+GCZAdIRTzIwZqCL8bjl796vJn
U9P6jaxPbypSLiX9FnAHVzFyuFLyLoAntsyrVrtqx8S1kMGvxD9hZLidTi8mfvAiHCgH0DsvQniM
9RoQgYVyaoMdimnUjd3FcP1mAq8tmCFyeD+zEQu4/Dd4gHdFCu4BJDhADTFQGvQd+Lp7s0HgVafW
0kU/yiG68nvCLaxvvMqwa+ln3vtXUjw8p75RUMkxMBGqboT+G5YxdhNVr3qOxdEQq78zlJ+NxOBK
lGHCeSLkSjZM3mF7GUXyjTG2N0Yv2aJU7goTQxitByxu1cekqJwJm0t7CInJk8GHx/c2+CnF4ldB
fu9plkpYKnPUYkQ7IplwWX8Kqg+vBKYn7fTqmxB/j0W8cMdvtAF3Aoivgv3c+E8j/zTIwb3e40X7
kfr5swFmXNMHpwtzR8S83Z5iHZ013aR0Nds2gJ/03wCn1ziDI6tg1/mj6H8rxeEb7k9oEdKuzLDI
abLbRNpMoXEFYJEfGm9BF2xaM0bx+7dk9iAwb4IQYdrfJrUWTcQJtXFaNd/Kfn5dx8N95CV3Zdzf
19EHVJKbOJG3U+v/Idf5wYTdpP6IkrLimqGwSX35oPjxoZA7IHrhY1SVKK1hkaOJxN9ZcPSEj1Tc
xgKPBPG+xZs9jZk7ew55aXfXytqLbtUS3KMEZxgdIxWZd35wPSuzh9wD8ftqdBCHYL/HZju5OiYQ
jd4cA1988gkL8fTxhfipTd8N49pHPlsRYE4BWEMowB2T6Jipfb9JqaK2CFv4xkete6+Z1N96liDY
ZjDAsLKGGBPb57DUnhT5mw57AHTW5vJpO70zOW/QbvAglmfA1eL+RzAYLI4PTRLJNozvdpnR23r6
czTWpF0WVZ75VM8jaQrQHlG2TmnSotrgX9FAJMYmp/GOCXZwFK/tQW9sE+8Juj9mfR/Jt9gkbJRx
rbW1kCn5960yc7Tx1kMRaAn+70kdwxDQKPB44V52AryT3UxwcGC2tNtQf0AuYau7tQucYWtFO+s7
WM9ttcMcInlJa2hRq8CfhXjbf37S3GgH9Qs9c3Fvy3pVqNrET5KEMsfNT2XueyPbJMkeQ2QYUNk3
4J5bjN3tyQztDhfbMTXfa+t3pb8qGBfVIJibAdc8cByjdAfx4FeLZUAcymiCK9u08YsNKrG5jWva
mzBillfkWG1f3kIL8PZ/PsMCAEcl5DS/U0vAgGUXFseWEng/lBtM70GOgGXpPMzRcNX2QCpkcf7H
H+NnUDwYbumoRGdhs5ETymLK97CSacFBx8LwO6plRPXLTYwiu+C1OzG+I6uZrcAxc4RL8Wjm38La
3MQJmtP+U5Gnm7QX8PbCHRSJQ9BdTtCZ23zyoRBVGybJGflvk49bkEyuOR0vf/+5YACMADq6FCcM
FRj71/fKR+yvNJsxP+JjPxPYpPtii5WzQ+n4Q3EkXI7RhKOWuQYcW9B6/z3xYPUhemmapCpzv+1T
rTbX9Kqsq3be0tWBKk6E6eq3YHJnpL6+je8L9U2tHTFdWfAFPmYeF64JUBFqmyiXnmadqYTwthGX
R+sJIhG9mPAWmNC+2wmrlNAz14ZiIJ5NpqIqyilnJ8cHUCniojxW22k7uTH88dRpvytX5TZ4XDVO
/ppP/+vLTCyFRWm2WRKXWDw1QSvC1BjNKjGwRP7HSVNQgNGT7sYH8wMzs22D3Be0K4dmMU3Mp3ol
w1iALv79E6gdixjC8DuWu0nVQynpwqpEhg8PSdMWb5Vrf6M++Lt2K+yaXf8GBbhxgn20SXbiWuNh
3qv/ZN2noy8yqCFHJZ+wtURQrXNVJ94g4Gk5ui3sxkPsttfD98uH5zRFVIjbWGIiVHUWtfi6hRUr
bBNPzYF45yG9y+Qlq/rruOiokb+KY3HraWsv3rkJNum/cVhBV6Gds3jyQuCFGVS46ujdDvhEtbGL
xlRbbHEu4DGIHeoLGzjOko2bHH0fgN7Ei/roXv7w02ga5A4gK9Q8WGpj2X3X9DLPpDQGGhQgkCsG
22z8MUjRSqJyZj9/GUX+Or0jR6rMPbCM1gxV6ZE0LmYB+ORJDaCW51sAg5tWkFduxAV26u8uYlhQ
59BrWdMlCdXwsPeohxDXgsSO7zKojZVLPhIV9nCwrqe9wN2Id4X8AbAWXWWyaft/fZD+nz4V57YW
ndgZyYZHuLkEZUdC0cUExjOOEy8sr3Akscd4KnKn8LcsQaHPHi8v6WnewpJ+GnCRt+iFEndjF9TH
oTc3iSSjwL5K8ju7bQyd/TKDVNF++rqgrUn9pCipf01qQ4LZ6be+1l1JKdUoINEir2nWAyrJMCce
Nz22uyZl+zhE97ytPvpM2//Xn4ygM9JfYOSQo1ku9JinhiYIQnlsi2Yf6dleXPMVOvcAMIRhAZDG
aukEu4xHTYPlLzcEGp6kNnY82NEb+fUNSLN4S9V9LVI8M8WUqiUFEDiawfqSeNBlJFpZ4FdHWf6u
GRPQ45e+ero8b6dh91wO/2eMxTVby30dJjFjQNa280By+rrfSH3oWr24vTzU6RWAMh9ngAYVdb4T
1gbXbulHaTshQ1od5sCk3ZaHZmes3DSnX/R1mMUX9Y2npRZ9n6OfT46ZSwelbq7kDJbyGjLz9Jh9
HWlev09Rj1UF3jCqHSOJwV4ZfrQMdHnKFjaI8/31dYjFSU6joAO9wxDFOBW20efeFjTIiwJVcENX
bXDaZoocyCnRTZsqEkIqpeSCUSaLwcm+6q+KCZZbmBdHq0tvLY/kEidpgyzHKIrnaWifreQOBI/T
PcjeHbIAUCqSG3JVqG/EG/lNJuLDmu1bv722anUfSsN7LVThBhj9kyACG0vR8hM6Qt1uFKZDnmL8
oqch5a7Q+lGOlujo4uChYjTwe1M7wDE8ioW3oFEea8rUUzhumrol5D7UOkFNLLpSf0xpT3vmUfOH
YzT6rpiVziQjPeIVW9OXjnLeQWr7PcCCKnSU6jtnZdZZt6+hx9dJX7zLatgzq1kzHRsSxEEWtjp0
zVaMMY9qt0gIrAx3esy/DrcoSaozg4ZiwnRU0TXJoY7m+odC8+zyR61t1vl0ftqsQ6kLRi1w+qT+
wfIw832//O//jVaWs4baJ7cVebUGcHsxQFSaUqGNI8mHWbGgjupQxnDpzVLV2mT1FuwgihbaA3jV
NTyA9Pe5ORmdBBb1DjqyJ2ZqKP+2NNqT8ajrwvMYJY+GiJpTiNyDFTw0QvYcICqQpnfqSJEnyCj9
+ymMx0g+JqWGvVNtXoeS9Ee9Eqks0pOlqTYI3puOYupOrJWtJ/4oepSo02cruJt7nhVW2VOIUVx6
39JNtQIYIL/TWjNIOOVN0Ewj6SRsy2koQBcc5fZlYGn98T0JhA0OulBb45dEhWOMPIbSu2Ul0+0Z
qTUlNED1Qb8v8eUUE4+ajO+q4qunbbrspvaPSajtLb90cz16FzDgqoSXUMm3adagG1bBPENmIm0f
AUjYuaFSfyYP9uNtD6K1l0nOFDGxdY0M37y1AHh2k7FphsJV8/i2rOO9Uikbz5fBV4OSoJM1+Y8+
nvJ6QWfGUvS9T+8K8yLfiqH7/sBTbaMpNDXxjlfjYQ8U+i7vMGpWr3Rs1MK8vRvMDkkI+bZsjQRA
dHcbda88eE96kWzMWNgIMLnRrVNdubsujcBpBuVGp3BqItWQqpYjFaHbgX/tMDOxzF0xhIh23HsY
gpQKPlXNoeJuwETR7aQKn7fRTbnPZNRUhM50Q+E3BX+7L/V9a7y3wnup0IaVkULIMIEW/E1h1naY
Vo6G2FueGbTD7qIBwNsk2rJE8U99p26xLeAGN/oz/jp1ULgT6ZiWvhqN+TjJ6j32vYcpfDLzeiYU
6zdVMrwoVoQ/O5b19LY2fayojoUCwOUjd+6l+1TIWkqp1ZY+5aAAxeMYBzsSRtvP8ytfeMy6lXhy
baDF0W5DgN+hWaMfRAEh6Ck2jy2dk6t4/Lj8RWcSet68f2pzf7npn26pWolkgCylePRlPKf7cFv7
j0r7kIiPSnfsixe/A6vTziYsa/2ns0NzEVO+UFGRPWG7FJE4xVWMSKsSh1cVzSel1w5eIcbs2WfR
DOwAgZliSkXH0N+SZDWg/opJ/tdTT6RHEvaXgbek/UlB3fhjkSNfO7yZ44h07dwK0BQNSQs4h8XU
4c8rCLgh6wCV0m4NtnVukamiUEaB7wOfY7HII91pqxn68ZhLt7UZuXLwQ5Bv4W1vVtb43EukwxVA
8dNUYNYuBkoVoQdJ0DFQce1V5gf9ol0bYTGpSZC3RLsddxDGS8g0oSpDNPKng29aO/Qew5UDdO7l
/fxL5K9PFqy7kaoVn5wWdylllChRHTFfe9/ncGH5NH0eRfk6SqPEHpEvo1j+ndw/5v57PLabVIRu
5zcrRZvzc0uFCvdsOKRLKmOjSF0e9cDdagPvyvRHsOZaeqZowVZFDEnHUkWZz+rXr9HBnVgJ0uQU
Lco7NIUAbymivfWo9eloinW1bV2lhxkKHVD726wJdJzbpZ+Hn//+0wVBjt1Pg8/wepe5cvHdoF9S
y+9F+HB5l56bSDiXEh0CNKxOGEdDMNZl1HLlTV6zgffrit1Khevc5ptt2UjVrRkDsTgGQk2lwPD4
koDcJCEiD2kYGr2+u/wh5yfsn2EWezxT1AJYDt0ODTBKL3fbVMeTenwr17be2vcstrmmFUpa0GY7
DlKAYt9zlqA1VK/AKc8UdObt98/nzOv2af0DpOW0cUDGswUhACB4h9LB1nLwJB1/IaN0G+/0p78K
oq5/j2RK72hrgfS5NPbzL1gcgKSaYj+cf0GcuRoaAJWClNdG7N78VLS7cddlx8sruJDf+dfL8HnE
xZ6fQND5AgLbxxLG7J9AtgdXsPuXYIuilrpRE0dyAPysCu4ucOqn4y7yID8VRrlR+NI++9VXNihe
6cPb6U6+swiEr+UD7cqd+FG7D/Et1btt8N5jVOZUjoCD+socrG3jRZKEqj9StQHtwRINU43Op93d
WNtka935uw9tVwtXCGo4yD+sPBELZ+LTSVjkTYpfK1o569WSI7vpdXBQd4PLpnO7/VxANDb54S3c
qVxCWHxUO/K21eRmPqLLB+TT+i+7K6k+CYUImvQo75obY+tfFZv0YCKWW2CjsjrTp9XK+aMRlALm
SotyCRn3Kj1OCxrtxyK3FckWA0ClT9M3kgFn2vs7NOQ7fHmiGy+wx9yW3XHfFSuTfu4qMcUZcKHi
d86d/vWQD0OBW43YScfM+GVCxLcmdLXCtUbwQqHwX0uLCztm7nQMZ4+wr8Nofd4oiYc9RSuMkO2a
fZo0levNfeCuAK2pltONXuG9S6WaZr0u5y+FjxYVOGucD5taeRSb6EkGF2Ik2j4f/c2QDU5DYlRG
3Y9SvymUZodUD5y56k4t01fa37/jGuWDQA1QDovQCepM52+n20iPbVvbAr14cVRvGjn5VrXFq5ms
7aZz19enj14mDWk/Cj7vN/ZNobrDHnPnyQe5/C1N3j0WFMALjIfJ7FcWdEEjOZnqpfqy2qLXGJtM
dbcdbpQ95SU7s4WrdLsmo31m64BANejP0QMmjl2s6dT4AVxOyhyjnn+Px8aho+3605qn0pnw4PMw
yyMZaaCnI5kSke5L+6l8wIx45d3+C0ZenPovQyzig0yfRLkW64kivnZjJYU7DIqD4TXgk1LCn1rx
92qJiXjXhQ9TLX6UTVdRVBglJ6im14QW5rZQLRyf/f8h7byW40a2dP1EiIA3tzBlWSw6kZJuEKIo
wXuPpz8f2DOnSZDDOvvMRXfv2B2tLAArM5f5DXrPQf1TG1PDsepH0Bw2ADxCr7Xxo9jJ2uRl/smP
Em/oAreeQYl/TyZkJVFwvRUzJibWjKd6PFTbuUi/41TyvW7Q2cwrat00NmNP0ARIwfW0GVLIukHr
AkbdRn3vAXCedGsfWLJjFbr79Z3w2TeA7QBgBOjoRxz+IGjd0M4a1I4m2zdqs6F6uxS3n1w70ts1
VtcOsN4s6k15Im6DXTfaVeLG99m22Sxihtqv9jY9TLuUUcel+27JltZfn/QahIrORIMR8PuzqVBH
KW9Ma0IXzaVYkLl28/uIe27TuRUWBYl9Wbf3s9wemtC/i64SDTHMhlmr/Omuo5Ei3RJvMHiC2Rtl
qI6STXcHMv09UkJd483+jbhh+utdAhN89lnf/ohV1pHHslXlFU+eas3GGETXoFf1deR8dhy9e9D1
Z50TtYt1k7fr75sEUTuVMzmSUfP5Zhg/cIb0et04+r5xCYj86cPhUMOsmfqX6e/qsxYCcoJasAwn
0HqdvwWX5mCfnX/KmwWWH/AmPx77Tur7QZiQqBRO8zhtpQmcnvSfw2ghlL1ZZhWeCL5mZozXxF0e
/yqqb1NDL1X+9vVXuvQoq2hURVWrUjBaGPMyIKh+xub3WL3/eo0lmD5sszfPsQo2JRWNDNYfWsjC
jCY18AI0cOfisWxjyCvVpbj7dFergONUDizpg+JzIFWZqoVodVYFXUQcENCTQ3JXPqSBSUu1Ddwq
6n8qlrWt2PK5ZY6uoieAwi45M3GIvH9yNKctsCUSAyYZtB1SK+8DxS86U4mUsj5LYvqs9BawTrnL
vSn2r0SMbvGGPdVZfith5uy0yhBty7KfdpaaNXZtmY+pkBlAPmWqf107BE3+RzCb2BHqmjZKgRyx
LMf8x2BYlSL5HVV031UBWFkdCL9H6Mpu0sBESNM/iPRrjlBIluM3A1eJn1W7VpZ/6uAv7DEwXESX
EIVsdrPCHVQnh0Fj6loH4Q6DCq+d+3MUJVAsAiAFWPzaVlHR3FdAyxSGdduH+Z0YKNdhUR3noLgr
hYkxwKxJnjU3zG/bPHYGq8/xdSs8oTZeYpFGttxpZ3JDr0yme0USbkVNOKiCjnx0cdIEgJZtjJ60
NJp2igZ0XDzKsDP6PnkW760xxtU1zxkfLCT1uTNj6lRZIo/OLUAPHDRGaQRe29LNKtR+9Ep0TpG0
B0OMzelUQ6Q20vpXEBQnvURWufA71R7aUnXRgkBQxC8kO0IJcyeO1mPj688+jmGBH//Exw5Slx7c
mQaiy2o9S5jWYfEz5MwQuugc5qIHCHZM0HIY+22aGbdyIDu60uJ8ZtmSsm9lwLTK8KeqU/4r2Ws1
xZbkYUtOtcEO75gAcKv7efYMedqPunDbJNCO+2ozKtGt6EdQptXHQWIymfinJgmOoii6DARdU5c2
ndZ7cy67TYkwtN66o/lDxmZ81CIUF7LT1JVeVUqOUDYHS4QVx9gSj2JnCpq/I1PBkkR57LrdPCIy
XUz3cdLbkx8xqj7jSnCnoAoW6JYnd2zhDqprkIO2fU5TLGmsEYHV9sqa0PbGLLBKoVkjC9NZBj60
8OT01inV8sf86g9dMPg+ZSit9gniMYD7ROklaB8AE7txx1uiSGiGzi6Rw8bxzq6RJ2Vg46ll39mx
ktoToAs0IXWTG7JPt7r4NM01go01w1fVy8r21LYvjWpspSL6gaoubBvgp03PPioURGrKaD83Pqx8
wjk9LiGkZM9tpbpa2HsmH2aG5uoLIMhTA5glOG8B9iUVsTTFhzo+0WdiKCraYnBVl9XGwiMWpogj
qwjFjJKjTcOzhZJaS5TK6Xgki90iOW63Ar1XU9vSJDpmU7wpW21jqn8ZtdlqQdzDEeyK0C3E5zIL
nIGmSmBZTqWdw2JwAGJv/eBplPeNdGPKKb56YN2VfQ67sRL+FCmfaHLSLEE9WLeTma9YohMh3s/y
QxMrTrYAjdndZncQ8gN7TPAlNGyOchOSUYanIkpsw4zuJx8Wg5R7YoRm6yKku4tqcefzjqQyOKaq
7A5S6jYMpUMzehp8RpANHMtoOOSthArnjPL3RsozUONoStV3SXaseiQj5qfKuqu7c462UwHPu1Hu
8wL1IE3Z9sSVBYUtD1Ju0usK0cYyL49APO+FwTwPaWknlbkfxdmDZ3EVWfEu8u84BR2pEBx6Frej
dhWIQO9r5thKelDggdpt/9grUL36/rpQ8z3NfreNqKQVJirpbg73RWieQvVHl96q4/PU3Wn+n8Yf
cKnjthBUnt7fCJ36XOvtdk5uleahtYZDIezxV9/naXRu9MSZmmITtWiYZN+mDr9DpE0ssGSBYdqz
0gKEAr843PawwNTE2rbKtR8dpG4vjpOLPv5RTgu3rU4a4rF6OnvzeNMuLAsLndxpF0/6NhJQOIVF
Elf3Yho703Tw9cEZhx+MryXBQgFY2OmhcGz0EEg1mHgKmOqqBTYbW749dT9HFBXjUkVfuNhCeHDU
pHRmA2IcDTU13k7lzxmr6q6/T1r90coUdwpvEsHcZx21xyy7IZFfRi9JfTuUuTMGPkNasA0tKEl2
m3bKpINCA0Obfvka29b81SHyUk37ILodw8dJGvakSnaQPdFz9VPBg0m4jTLRq9XObtKfWtY95fCQ
Kqbydf9DxBNNLSqXytP2xeBeTpqXrM8frLk8RhGCaGr9Mwe0X5vzfVd7sfXLjzdaYOwKDsCiLHda
+3PqbsJC3vgyil0+t9lcu1iXMkIWDpHZPybKeM+c3pYjrCdwIJ874GkinlM+KOZ44NNDr0xLr67i
W4uDpzagPSa/hv5HmGaOGIJJGqVTgAqVXvVnjUmoGfvnUUr3cXZXILUbFcO2KoGTt7ciVwtqvddm
UTNO9f3Y7ltfgDWixq7RnWRJoKtJpEAkja3HrlyOI3NfROUtem8zjZ/CAF3cxNel2W2NNjnKSAzb
ct7u9F53O7Pa9nUPemKY91qEvk36graCbQXdpq6DjU9kgaj2gnZik6jsauk6kurg1CdCY+dWDVp5
BgOvaw9TNl13gXquUuFJgv1qo1hX8CUkw9HwihCV6jC0qr8ba8Wi2SLyNX3m1v2xDLnbR1wU0DU2
0XCIY37F2Qp/9/WpJGbNAhckLp+ucIegd4I+3grA5KJUvrXyznSbUaG/Wcc8RJl2J6ND9S3OpxeQ
IU96kAg2rk4TWHnF37VTBa0wiVAkKzu0CqMZt0khmXaYev22VFlkA+jXkG4POG7NKHURr0mYIWie
gLmkzOan4Lvg9XFY2kOs4XpeR8pNoRshZJXsb5LFiivLXborm065kaBgwg95IAkSt5ofme7XSfGq
A/iaGhoAYWUSVLCTa95ybinM+tu8O4u6der0aZNEN73fboLJOCRie/S75ufXK66aUh9WXCWjeD3V
YaH5LaJIwS47mPthYx0uO5+sO+n/rAOc2VhqF5kx7/ukN9TrNm4r1uk3xtk6z265SXOEVYM9l7S8
ST0RXv5FP5w1cvDDsvL7ZamqYcgbQnuO9/VesJtte0TyC6B6Qtv+Uv28BuN/WG1VY5pyXeaKxmoL
chp8iOwFh9ZuwL06+TXHphf/udQ0XpVq/7WkRh0hohf/Aa0uFZMZZFC9EYF6aWvdSbDwaS/Vaq/E
mDfF2noVa8UymK0WOOrE12vbAfmEHJmAelfVyc6sZluFoNHWoyMyIBAjL5Er+tRnZMUubI7/4WP+
32ddS0GS1qPT3QbdmbrKtRqMAQiaqroO/Mqt1QdS4QIhW1GCgcHR2smF8/Ve+exdc2ZYGlABC2z+
6vNqBs6uo1J1ZzOitKh3fnWoyvv/3RqrLoJf+SF0nrA799GVFFz1ZeuYwSX5mzVd5fV7vn2S5Unf
9CpMNWz00SfxitEy1yoI6gJzHdZ256zZ9+QXrTo5ft86GUJfhjbuzRkYRgrXUD6l2n0QBBfG55+G
GJQwnd4MEDa6NKufJCqZLJVtd05I4cap2vT1wRRSp06zU53A+yiMUyiexXbeFAF8ObJUNbwERfns
NLTwplOozU3ZWOt9IaaJd+00decoXhS4nst2OATZ9yD5qVVPkf8bdtXu6++9fM/1znqz4ppFXDYm
wt3a3J2bKTg0dYi06nih92F9eCqgKhR6zNSB42tIAL9/tdOY4DdZBMmNITTfO4iVrho1gZcOaP8G
kvWcqL163RqG5iA0ca5VJaRm7n7LioyDfUgLcvb7p8J/UU3/0FJ6BVFGfmti5s3mJw+vgz+ZlDvp
/FDn2k/JEmE7ifsS9HuC50oIw84AQy1l9TYdjnoEME54ypvADawOO7lIeSza/KjmYutJ4o6Jn2ug
vUgX0Sn0x1z8oefadkZ1axJax8okr/VpCUOInSVpOwaBJwrPnazYJtOfcMycxuIPnX/LOIVGvbKN
guk6js59dxdM2e9JT1/iqTxinbWTZwmzpJYLveyoeKGKBQR5G2CoUGeeVVCcKTVboSjbpyQNbg0d
OllqUYNqQ3uSi2HXIymp5ck2FfsXnIYR/pARclGusVpARNuad1XeCFj+xMpGDqNkJyXNTRKH3xKy
d1io/5niEUyS5TsbmgSZUCaDWIusxEOdQq9Bna+tbuf5Tw5HOuguYCc+3nHvF1mnKFXna/0UCvEN
qhT6Vn9s8BCNn8NH+Tc6/Dtx1+26S2Qz48PBu1pzlTwII8xUNklyg0/XsR/brVagCZaj9CM/kQnT
JasIN6CvYrVLWvVmTh8YsB7MsMRXVULakaQy1BAvLsTMmUvrT1xK19JQbOZe22cxOm9aQFMQ1cvM
f+zzEF23BVYtjNd6AWmmNay/uUr3LclPg1HcWoN6pojwq2cdtmOVKQx5pMPUq7ezcSuJT71fuGX0
SBPJWYQOtOHHwgzUcZNom2vZeq5QnBFUyR2K5jYb8z9DexbV4FTS5XGxom1vSKA49nXzj5/0V0Nv
fo/E+FqO+XOKfh9p9ZkO2p1koCxTG6gsVUrK7LJI/xQqMiaSf/f1EbVGfqzjSlslUVIkKJkhEVfa
hP4sjRMttNzF3h0uKIYp1m4akA6RmanWGQTuF836o03USQcrvK3FY4vlGWq5PX2arL39+rddioz1
lSxB6vbpwd1k1rUGME+JVQcawoXMw/jQsl0F4OpWzuRGnaWeoNc1ZS/IitvI4kZo1W3aPA0cVplo
bARGFpZWk82qv7UM3hg8f1wVnUgzg+2sTLVT1H2wN1PdsNOOdgzCyr+qBkdG04yf1PxBpikRi8mp
UbKtoBleWA2ulJVHIf6ugClr/b857YApA4MQPPfFYcaYuMWWSR57rw7n7VClzwmBs0CLM7l0YmZn
xikbTKc0tVOrmm4xGCdhkjS7lRHwGqKbWPUf8q546o3QKwP1RmqmX4WW/ADk5k3TsEvl8FjHoJNH
WHmTvIsVc+9bWIqZ7TEwO8jTeG+p03UKkBhrE3sYgaamdKtG68JQdo0G+RCEq/xATiK9jzWLw22j
b0UPf5PRgQdEf9TpPQWelS2c/nFuDNzhUB3VY+5cgqR8Em06TnaGglcDPfw1UHTyjRYAHBepL90y
jHUGMXECMrSvY1pegvZdToCe3NtlVjOyYZS1ujcijjtHgp5nZ17gWdc91pS6A+TqunIlFHrzwwL2
EbeDp/tQ5y5JPK1ZBcsLf/crVlkDylnl0M3J8itQRYt26cb/UWGEhPD0Ig/cfotVO8alO769hCRY
A4LXS5urcsNPGqnx5Ti5sSS73jfb8EzvRdmCLtshyHmphPqQgr1/UHN1u+AXOfedxWqSfzCnxk0y
6cIX/Vi5vC4BYQ/Ai0x+uwpeYI7pqEmIkLRuci2jXdsUTnZa/E0h4iAYv/86gtZT1n9eoKEvvEty
aX2dCZSDFXAz6MmN3CPHF9N89Kdgp830Cwt3NDJ3MH6W1a1UjRee9NN3+e/C6+xAtQYacrWZ3BTd
byONUB65hB36PC7fLLH6XJM/z6Ga82yAHeqNhEf8GR284dbi7+7sQCk1SQTsxRVwewnC87GNsXzI
N4uvrkKxjvW5lwxe7DZ9AAjpb8vN+LQosuPrG9wYlZMeLrcxPj133qy6HBhvyrVAGidfiJZVw9FL
cXKUqr9xqlyoEy6tsrrkhFQNGCktq1SxnXS3enAMi83XkfnJRfru/a02QjqOYx2HxEeqvNQNb/Am
z/9m2revV/lYTK4+0/Iz3rywJFHzKTN4FHWLPLPoQSVgkpEAFlQOam9DBxLc/5S1v950ax2tSVaM
DPBCcoPP/S/y+8yZvhUOYcnEKvpWEZtQhEbbP09ug4Kl7VsXNt/F6FxdHH6Qd43e8gvSfbtXKdS8
yBmdkb+jTOSAWtwK//vgXN0TWq7qGDmxaFQ9hv01kj5i9nDhe144VtZVcpOKSqQnhI26NQ+54jVO
vxtv68lOrwlVlwFnwtTR+3rV5Yd/uIYNa9FgkExkGFYIhT5VQ2Ok5XPjn9q9tAtOw0bfyMdLy/wP
h/W/66y+WmggABUYrGOgScP4biffTBvJS86X+pOXHmj1pUIK3aKyWGjp9Uq7dqdtWeYiEHBlNfVa
h7LJ/+8DvdYTb3Zfyuw0kzPWaTxpw0Q53y+oXSQ7im+RUz6mVImY73mjYJcn/f+jPn23+Op6SNpI
6gKRxcUDSBI0Bw7GMdz0uNjYtWdt4yM9Q/9CpHxWFL9bdHUtCKg4jOgPsPFSp9wrbuVQ6/Uv/ZKa
etOu8o/D0yWO+v+w2/99zatbYWLOKRr563lT/NKuUnDRiRM/+hvdBtHi5D+DTfD09Za4FKuv6tBv
Pm1AADWiytvNHhfhjOiQPzFQ97LzpRRGWb7T+92nGmgbLLx1DR+uNUpGMrJw7Iu2v5FMZouDUV6F
fXkfm9XJiqvfGA6hGFU4sZDty8WGBdHPaOqvKl3qbVEc8DpVmB9r2g2toRtFaCZEA4QcudYURIrl
9OOwkSN0IBqAxvmIV6oZXKvicx1RxaRKwYmNfoU3qclwKVbe70JSvZV26upuknJfR68tUl+BjQKm
oPMVhpBDeeXLMPOFXwi8HbCk1tyoufeFo47t0EWoufbu5X78DaujLYojv0qX32AoLwldiBox6DQx
LzB53l/2H1dZHWxiqcoqBAr1LgKNkgfXhujvsfDa4271v9SjXZ1sgglqvMRLHr2GZBNb0x6o9dHP
kwvLrLbchyda30N5p0hxAyYWu+sZHgITYj3pHgRzOPZ5tTENb6yv60jHk7o6xla3z3BqDRL0EWdD
2mZ9duEFrwqlj79nddiJs5CmYsd3FCrFGYUfA0zhqO1QBBBPk69v+rkkAeFfaaWDhvH916fBhSha
q0H2SYiCYo4KsKpNJwQQYznbYNJ3IatZYvHfg+C/n5HsF/9rdNbXk8M+EiJT7C3lDlsitzYZ0sc1
Hb9xH3QNaJ8Lqcaqz/BxudVRbmSmkIDXVu7KsnGHtvOEbqtb8gH7EdBlNRgFrPHSCN1CEFZCgH9w
76iR7uqQtoMKDmX+K5enTS5ZO4SzvE53BWn0kEy8wMf6fHP9+1pWp7/Qh0qNYbJyl6MdnKBVnKTs
M9VhKr3/+jOvqtePr2RVGFS+LzRDRtRPTYvhFZ2WUNslzOhDq9gsWJAkCTGFibe+3nuqMGyNyrp0
ar6/Dj7+hiUW31w8bTqKjTqoyp2Rn7sQ2ZfqoAR/69y6ljQaj8KLCkpkDPp9V5Xbr5//0pteHdhB
VSgZEDLlLhVvwtk6GsBS4iB19PiSw9gqc/qvp7SYf8moCJkfSKTFPNeqjiv0XQTE165Lf2tZ6rcR
AdG0KbuHvuyfgaK4XSLf45l7lqd53rRheV3p7T4JrIfUR2RTK5MbxRjOWh9f2osr4s7yAy14QZCH
0R1CjueDAr8k44Ksy3Sg0+nKD+KKljaAMAhiW3jNGKbXSInoxje1ErZFbh4NUTyGYW9dIwTByF2r
T1Ij7bNe/Qb+HkxqZsQb5C6ZczbX4qT99SvjPPKCvBRCrR0JzV+liVwQj9tSj/eJJKBrh8sRvs+u
mFqHDiEAr0I4B7dnRA8D/C+cIWyPhVK+9FYsOgAZLwwqP17fkKeRakQrGQ4uRJf3gYgss5wqSl/e
iZmBsISxmariCKUrtzUJFcIpc4WE0cigDhfC8JOFAeeLOo4ii9LHuhzJVL0Yc0lp7+ZM24ZA4vRR
eenoV/mRCIznJcsTYHbtBQ32Tza/9W7Z1SVONCRKGY7+HbLpADybrSmITlhMjgWqIfYNXAfUQ7dI
xBXRps+Hm94KL23+j1eAtcj/yZIugcCGn/b+nTdVIvP/ohwudUbt5laJ/m4NHpNRnCzLsZtyQDkB
jC0GOd0xboZdPSa/DC35Vsuq4RQSeHLBqlNPAKGXmJeACe9/3kKxgjG3aFPpSCyhw7/6eX4DHwdY
Unnnj9Exn0xHam+0IbOz4qeQ1BfC4J8u8/sL0dI1wEHooyPW+kG8TlaDJBYKHck0odpWvuiYQnQc
Z+0pE/XIi9OiddAt+gMAHQhd4FubUCnuh3Z6QarlYAjjjV8MFmc4cLaay0vW4BPOslLiPt9mO6GF
f8QnyI9gjc/aYO0wdqi8ctTOQ6JCk5O8xlR9t9ISp2zy+1C04CzNR21SaUvhL/u9zExnaIF416pb
zg+4up2DYrzXzfSbEEdsYgC8wdNc45g+93ZnWGeA3SbjWobX9jDx5xuY8JWjjctI02JHV81bQ/Mx
bYgPnaQ5+oyVuqKfxuh5KICNzYoTc/GREnjwL3YxomBFKV6nk+pZXYiSc3+VFCMMIrE59EYNZlf0
hkHz/Gh+7ENc6wPxVkXVQs5zz5rCnSkLSDvK7QQO71fqBzgC8JZ0GYm1wpON3J6i/rcCDG2aJ9hg
wk7Ti51VQpT072QSA8C0bTtfASOLx2BBCj+isL6VGE2PM8aU0cTsJ0XzJGqvkbY85cDh0uGHUXOM
Sz6o1qRyx1hkouYPh1LsKlsCQFiiTpiKPrqu2WYqh2PhA339UaR4U/DLfP0mVP40pCXlNG1CpE5z
KccFCLuCMDt1Es6CRYNlZJvcVP3cuHUKc6QuG7xDqEDC9M8c1Dn/ZBCu1fKjajTbxUBEyP1dVY0n
3tbOb/ptnUezK+UHrW5PYypvzSbcGoOxa/tfDKtOihLcpEaSe5IeXOvgx10xlvSN6cNHTykzAMGH
6BTUyDyj/lCDB0fNTQ1jF5WnCFGcSzS1T67T9ztldXYh+6OLVsROQUfTdOfvS3sFLCmeNa1rIJBK
VXLApn3+pj7np/DSRn3ftHq9K3VdXMZFXJsfoVkaeFhfVaPqrsRFEi/xLWHr6dBKXGRcPA4jV91d
KptXzPEPi66RWsJcd42Zh9VdehXeKBsUsu8kt7yfTuG5x9oR/4Xv4o/07Lv+ZnQW3J0wgPPZoGdm
XSiWPqRNDMkkxVCXQ1tbdAPeH9ppn/dzX/FLJA6UEl30MpwckC5eAE7s6wztw9W4WmqVoJqSEYmY
7lSYaQc7sOnb1lt0my/1z9aDcOQPFkMvC5FSwBX87+UieJOEGq1sdbUQF3eG8SJmkT2U1r4pZ69W
uiuMgJ3an54zdd52cvLTzFIv7ZQfPieLNvoPfvq3Dwu05b+VxVVP0qznl3QStSWe/70ZuIhWv28V
7xNU9Vw1uSdlKApZG95oLV6iUT8ClhFnbMyB1remjKNovYn78moRnDLBlQ8+Vk4Ikw+pJ0HEQ7Ru
LwY96reAevwTiDdXktAUMwkShtcG+HodsxIsh8j4OQe1GsVwTdzIResuMhSF/q0cNCctH2G1yunV
PNxWxm3ePgtGAnWp7sjhTMfEnscfpGtqO3sIbiqMcaTyTu6CE8bXh6p9LCMYQuNVUhcoYvknQbQO
cXIhm3vNmt69ste72+Qq1XRZVM1VlDalElp6Q+j0WnIex7+FDtWqDL9NQ7hrG+VOHbEmC007k9Co
r+TgqlSHO6hPejDYid/uguF3PJuXjo73e2fJKJa//lUCWGUUeTUqUFomES1+LwudZLLJsa6Hn8Eh
30ECjcHFzzteOCDWiyOupcB9/0berb0mWIddrGYC4kF3YaE+9qQYIeQ0wyixrks3QXOdJXcho4up
OvcZWkWD+h8//BLF8MdlUZYVlK1XpZ5mDWlktC1RjHVW5qBp0pZ2Zt74uk1QBp7gYK/k+TmemweU
bi6Ng9fDo3920Zv1V/VeZmDtoVqsjyGk111ToUSe5bXe5OYYNZBJupdauR8+9+qJV+dKST0x1hEi
3lqU7fRadAP1cVxKWf1Cw2h5de++7etCukI71aKd8trfenOAQQgJMyvrOcDy70A1/PTBjC/0JT49
g4x/l1i9vV5uAxPmHIQ/GAMZUpZl9k3LD2ET06RF0KfJ3K8P/9eL5MNDUZLK6FVwNK+H3SI6/7q4
xMvQ32n9D0xo/0AFkAXrnPbAZqqUvBTmFHmKqSx27CgkTacshywV3M3KrzACr4zoVwBx3oeykKVO
QNKnA+saRsPLAyhS+XSoxAB51l66l4LHLOoco4dyghHiTkk0R6mHfdO3nW3I0EG6syA8GFPijLrk
zGq+GaxTaUEvqnWA0jMx9JyMKPRaoX4MBKm7En1MBtCZBa6HXJ00Wy9fv6L3mcg/98IioAtwRUKj
d819LuuhFprayu9maAfgtQ99A4776zU+3Ta4KiyMVuS8KVDfX45dmo/CWLGImJobjtsl7bwprF9Y
aOyEyLLruP5uBVBezLva2NdhTyp8sRT7eJ4T4SCzxVfVXmqn1Vbqp7j2q8TM79TT/B0vkuGx3OB+
5zt85fSpcUcPFwWgWHAPgst6MZ/tr7erry7gURwbSQ5YvXUHr7hTU1txR6YydcgE1jhUNzECj/Yl
xfZXPMxqByBgomo45uA0+sFdDy0XbYxGtbhrO7C7enjfZulGMl4k5Y/eP4bhQ5gU2NRkblLKdois
RNEigqKBW8wyN1ZGsGrA95GL3kyYyDlIxMp2VLYPZWxk20FH8bJrCtmFRTMY7YA6YCLurDiV9oIR
C3gNV+hrT7YvmfuomSqnT6Wf1cwvgeU6Y2YDLSx4ESh9RinwNKkFwCbsmUNuZilwWlHDoRLu6ASl
qn1Wu1OaAjCLBfrl7anrQrtCE7lFtnMOvpVpcJ3UkNJVE1mk2Oi0bVrJjIImAV1IKfyFgd8pLgLV
nhHocJWKeENH1DXqeW+1gyszVfLCqEO8Rxpaxkr+1O78FqWdQh+hB4kKQuzIcWjYsE/V+P3rLbLq
Lb/uQxQWEe2mYUwPZ93CoaSfVb4h4aE/92hbcs/a9GxbfHTqrdga976es21EdEvF7k6IzUMbCdeR
rO2CbsFXI9qizQdJj28nQfzVNz1zPpCV7DovDeO/X//a11PhXVRp7FIkGQ0QRICK1xs6bqVEbuUg
vcuiEa6sjLaIbKfpg1HO+xrKmRq2bopgw6D1di48RuW9pQhOTWKMoH56qxdxc7Qmfzh2M9fAGAgd
zt1ys5EnX7WlGQREJKOGjCVjq750oG/FGoXYVrB7SK4iVh5G/sPoTVDVhl0VOjwyHEQq3ZXKvybk
Gtif0KevIrG8wuMEtlq/NXHGVPolelTy2pJumIJ7Tm1Xc3yt4P+Egw+1akenodVvo6a7ZT7yCNf1
3A86cUxTaTdr/asnJF3J3ouNYYv1DvZ9JFytAhid+lgrbbOersO8/j5BDuMKsIFAXhh6fMgI3ieA
r9PRNxc1tLMxGwMSQLx0oTzn2ykSb8zUP4qqfqnDd2mt1cRD0cJQ0wYSPuWeOaQnudmh2YI4BDpS
PAQ3/29iVx/ShOUBQdmb+IFShK8tLkBwKcqcs2iMnYYmOybmadOc3Taqf+37C1T1EjrmdVD0Pp5Z
knPyv32OVhfUAOV8rATEvFp0XSqMtDWPEU9PbyfYGLsAbS/MoID1ojXcbNTQ66MFMoOk2iUY6fty
lR+xPPubH7J64ejS6tpkUijlSBQAw0U8+KHPiUoB1VtzOuQkmSlsxa/388c3jqINJflyP1O9rpuo
WBNkCiIS6V0xwzadHmj2HbQedKmRb8Ms3zFHevx6xdV4cnnQd0u+ogneRPEwJRLJIEsumbT82G37
Xe8MrvIIkvhC1fDxbF3W4qmWix/dnnXVUIdtL/YIbCHwoT6zpxvPSDaGOe+sqd8L+lDaQvKQZNZO
4fxE0QGpCgjYWYsUslhR4LWYj0hTdKxLaStK1WkUB68RE77EQixRE6W4oDC/atX883bo58uLow3e
PetJAtPOMdKiETM99KC0JEYqoNiK+g8p7jy61inwlQbPOuFbBQ9nkA9w+718YZb718CFdmIyepr5
U0ZjedKKc1RVbt6Mji9qLkMaRlRdt//6e37IbnjFb3/wKrvRJh9tOFhDd3BzHeSdFT1wEv/H14us
Bg7//Vosg7ydtvoH/SWLuVgA04/X4jUL7njemQ8N4LnZQ3/gYtx8SI2XZ2IvajqsPm7lVf0vGJnV
TUWd3mmx6RQAOTP114UHurTE8u/f7oIirwKLdjfdKQUV/XMoIM6eONkVuSj6IN0ReO5lDcmPmfDq
yVZltJjIQhXoFU9mMwfDqrAErOD+H9LOozlyJcvSf6Xt7VHtcOixrlpAhA5GMKiS3MBIJhPCATiE
O9SvnwN2zRQJ0ohq60W+qvcymVAurt977nfMbpO/WYH0wRoocFzZw2AO3YzleknWpk2r2OflluBM
huMGWDfALs2Ht57GelfaJbskdNj38lfXIwFtZftIwmWnFTBK6GE3uzZSODlynLW01pMqspEsf9TD
DOL9qHgk5oOiEp/ZMCqwq2bdaPpUnDjXseNBNYSAoxauUEmySyjzR5IAm5Lg2Bky+OT9bsFvIT1d
SBnN5fnTqqYhStOJoRJ0uLyveh++ZwEGnq0Okl3s8Tho6D5q21M7Vqj/qc+t3v42RyRLGjPftelj
UUNb5ICSAEPKdhtbElZcMg0iCTJKCTKGYmUQiuoiIHYC+/GiXOtQ4LrAii+sxd+tj6gbIm+JbDSM
R+ZnQB3wnqqGDn2aVvf6Wu7itfDL7dRbwNbapercERLmPgB74i4NmL8sFKXT2Ws2Ij7dwmwi6KkC
UVUKb+PO/JUbA2yVhmsOwkLO+2s9gYzALtGc/zBUQA0MimvqgI9EPZgmsEhXxc2YdGtZShd9OK4K
7XUMf3p4im+Nst1wTYKGpW/r3PSH8lWHwcXPs/hrkERw7yi7ofqNiHgeDFsJrYjMzezCKmU/yMfU
oj5Qfa5EO87PV/qaZYYrFfwUMHU0a1qcZhPX6SpmjKEJLKWmn1FQdk3MHEG6o9o5QezsTa5BVJT4
nXxUx5PMt8qguzkAsGFOfSUdgtZuQJI8D23kcmbf/Xx7Mw3U+/r86famN/Vh+LMRf6+S2TmcZg9o
n7P71yrbSku6pNpHtPU0RQc53PZohjCDn9LkCr6XEIUs3MY3y8v0OQjECOAr4W19vo1WjZ3cjvT8
UjokcQfL2XJWuznY5XxiYziTNWwdlBayysb1gAx41Gern+/huzEBmYLmmPiFhp3Zh0KPljFSjg81
kjP+r9cBJd21E7rvf5wgxJD4eKXZO3f6gukicXIEN3soBHBCgnMEtGVat5C9+2aKopT9r3T4bIo2
qG+Peo+ijaZfepiBV9gbKDKw7WC5DCr6n1/gd3vUp8vN3qDgrLfoVCLT19UzdnvrF6thOAeOlw+v
lGt01nW3/V31G6K+pfEzbeyzxQieGTjXUh1EOO19sfowjDUZoi3a0cv32BSIXRdxxlZ3hxXKORDK
L8lGZrXI92mD66ENG7oRA/iO2XiNe6vIBIVIwLTaXVhqj0X8AiXRisEVA+gyQBB1r43pWYYJSGB2
kDt8Z1LhMZuiCRvJEz3PH5DvWiEmXRjH39AnCcQ8oKE4NgWP155GxYd3AaehjowCVkVN4Lya6/bX
EKCebqMU7UO3pngAo62RNU1Xeg2akRsHS0WHaVjNP8bHG5hFlgOIeHWi4wZoP3XVRV4L2+6fx9rS
JWYlFQGDHGFpWXnJwKUhEnqRZlzYIxYuMa+9EmknYwunVqgAetcGTCHuliwDv1t9sdTAa1RFc97k
hvn5U1llaHEwcqbiRHzbY9jCxxoEO3yiHi0eww0yyqts4dV9c1JR0Vc+Ialh9AlV2mx8GHkaDYpE
kSwBdj2xbrvhmipnnW6gGHGLlrumWQExV29KDc7ZTBBfAFXU8Js0b/YSrc21Vnv6uEOmKdCU2Fc4
f9BDinxc3r461LxPFt3Zv24P0y0j1JkaNQl8Qz+/J8a4EQmOhayPQ29UDT8m/VPc/pYywaJSPGWS
uDqHlJNobtixXabGm58H3DeLG24BuwJsUuFriXTf7BaSMhx4jLfGYf5Vlrlf6ciqMMAPIyhQNA5T
H5D4KuCkEMZ6hQnFX8zHI8UBztDKDXQr66bT7nRrCUH5zSBSsW3ipAxMANRs78CID/Mdp33eKtOd
QW8ToMQ2NSzkb84zSH+aZ++ROPOYcK0FQcCcOoLA+eNlHTJr67RgGl+F8GREzucRJoy/GcWqRqug
i26n2aJQiCQakNUd0mIJFGtl3CXFWwr3nrrZxolY2H2mqfJ50fl8O7PvM9CemazGW2CjhUaC21R7
zMHAWhgF00P9dJVpoH541wXXbKtTwvJiAzuZtTi/WwqENLc9agJJHu8psJ2i6lapki0kGL4uR5+f
bzYFjL6L62YqbTfNS6g+AaK+sN59jX8+X2C6gQ+PxipIujK4al5MOD/qEc7OTuIqlPp8WBg6S48y
W/VSGOQotMDIUYbqWGTZVatrC4vcvLXly+icxVgw+BHoeMY1hp6vQ1XCEB4N/Kz0ifE6ZHvhQHMF
0FHEFzqWvublPr/F2eKKQqQpRsXBrhFWADECYgZgSt5m0LpD3NU/jlG58N2+SbHgkjqOsdCxmJBW
zkaGKFg0OFAVXwznWIOLOoAv6FQ3IYRpuBGU5SqvMtV7rlxbjN7qYlw4Qn+/AKFWi/MNIngyXxo1
RR27lmNoZo5rWj6Gje7xCC7SCsQWLuAvngas42+xKOGZd2r991f+cOXZdDQlG8y0wJWluqtzDwQn
L4TQxS3SbfxnyopUEA41S2e6xQeevXFY3dAibzG4YqMAceEKvjbIOO5YrNy2iu5rWbTS4nE30Mil
1WRiLr0+p0GYR5vUqBdG3OLdzCZu3FW5FXXTyhDYsadkqymMgJQwfrcNF2SLGumkT8NYWFgNp+f8
shqCLDBpefH550mhWuU6babVsIR66n58NyqEmYoIDLKhqMv+T1udprgbY/3DFWehpZ3KSBU63rxe
v5rd0QEg1c4WTk3fbvUfLzILLhlOGCytMaGS5Njb9qru98bEh4h2kt1x4Fu7JPFgY+tXo7p2TLbG
qecqRrojSchjp497SZZ22/fumx9e9buU/8PqLKXo8FqwruQK5DOoqarDmXHy4EgNGGIsMfpqQEdc
OcB92Rab0TFWoDDeGWmysyOcwUCuSVh3UsZo18VakEVkk0l765Bqx9RTD7h5VDw0kPebzwJOOCEM
y121NV3JpC86C14ICa6R+hH91UN/4fTrEpzUIjJ3ZrV1ICKvIms1ghbM40dIoVxmblIEZebA1or2
mCQa1KOh5Qrwq+0KFxjkfaheGc1zTJ5sI17HgIWaHZ2yI1skCO4WRuq30cG/xs084ZPXmTAiiXGT
gpCm+nBTtb3R12BYeecE1pGMaPTyahf9wEuzc1qCfvpwsyVK66GN1QQ+XLpVal/zo13iDSsTmKV/
a4J8c/r7NEP02drExoSRMMT1kFeQXqwAlXlsUe0t1mrjo3bvO14dDM4aY8ltq3tQg/3kZukE+H1w
+OF9z9akCGoRbZhWSPoElq2PhDW4qyk4qi4oeAFDpbt0kcRGgvB/2ug9XyLmpSN097A47bEoJbW6
BhDt0FR/smGEkS4HVhTXsxU3UoyX/+UImwUcUFe2tp68PzHkwUPQXLSNk7vZftqG2j/lFd7zsqfR
N2XQz597Fm8Q4YRGbOFzx1BTgjG/zSMKFTRfCfnkWDcUynPaoOwSFVstyo4qctK99QfOQH7ZhQdT
QE2jPCedcTWUvU9ww8YScOqrlOjzmq3P12wLJpGlhQ9S+3CcJAlSQtwzfXguO+v+PvLIZnH4LWxM
cxGZyLpWMo63EukNMNfaUbFaSOTPjN0NoBCOUPmGYL62YJr0yp8syTY45y8MiOnN/zDx5/CUwelq
xgQeexh40OooPIdXBB7L1XCU1D7lFCZk8eAT62aI33LsoO2Eds53ozhFClSh8ZKa/H07nt8R+Aeo
mePQD6bG7IgU9WFSRxruSO33QCJ6bdR7Shehn7TaC7myYrlSyEM8OPs0bsAottCPw9e0PwEPfp0l
xe04WTmocXjOFDTDt7rXQ5bdO36cDJ6eQw4NNxu74TuDP5jZtq+gsuSpr5hXogifIg2yJTLot0Y6
gmBcNWdh8IWX/t0y//EJZ4ttbxKWsWnZkQJgbVQa4IN5w5asAL+pvuAdfniRszUWGQoUX6a4J9uG
oKT+iXUv9oCv5BeImfJNEsR+i0UeuT+s88j4gRCXn+3Nv5H31L87S4EDCZ0cRKCQi8zmv3D4mBoj
MiOstFd5iarUwF7hyAJ3mzZ8G0vtlNjJOqnZKoErB3QZbtMYqzbV/tQkXNnVUw0rHEEhz4n0VTvA
QbjtoYy9b0MMTeWPaeO/GDtFL1zWwKUGiqpR3/BmMn9Gn1Eyun2MTXS8VnSMFsfaZwZ7rftx30Lz
WvUrao8vNrfQwQUwP5BxA1duQ2pfA4iFbj65SXLHa4zrtgFjT0+9dszPMU625eQFmL0YeudHLPR7
HVbq1NVEeAavbEVS/Td39BObAuyqzVeZzlZ6k68IIgw1684kJcemhc1S/6Sgr40Od3REow8HsrH0
av0hUx9j/kJScWwtqDPyqFjXeosNWb6hQHCgQHsbGNJt3G3L1HG1wglAzhrYHTCyK6Rx/ThK943G
mGtTVAnGzPjdQ27npCGg/802B+TUUKGC06JI9cpBopBAjC1HF5UGQrPXVODpyfS5QrgeMRUj5JAn
p26iS8JkCpOqPCl4lTb+RwfFO8q2BMIxjrUyj2FdCzvqFN1iZSDL5lkq4hz36l0L8207tFccUlRJ
LUjtdkxDX0x0naYIOIi1dXq4OLZEvNXR75+Xuq+zDg5zaCKD+TSZ/nc2Bh3WIbbKZH2p2NbkDETX
FytU/P/dRWa7SI/KsdHCIfrSVbCVQx22KDu0NFHv58t8Ez99fphZ8E9rnsPJG9eJ7ovDAAzUpj4j
TixPCaTqI5rH3TJoA7pCh1iiusMmf1i4ga/7xnQD4IZDWggF9Pw43wMClhtqU1/ItQxg8ubH5jG7
sX2oID0DraHuhMu9yY7lIg9r6cqzoK1jLVfQglpfcBzwiNrhnNGglcR2eWe4AG48LzzptBp/3o/w
pDgrq/gFxfc8bxAVWEbrEtdrgi7Q/MLHXhGUG23Xr4u7pQaurwslUnOqCssgaOW1L4IpqzeZZaNo
fkER0Ysmzv+i1uVrBu3TJeYCKSMGub4MS8yDoNh2z+IGzOqp+CVX4U1/n+7NfbrDIrfY4rB03dm+
nsBNrk8EHs26SVFF6LflKfYyH12dsEFy+W28F8dhv4id/hpkfX7c2WbL0qIRll1Pn6/3h6vhDXYr
XnjSoOvRUbdYqvF9t8p8+IDvYeaHE3BTqToqJXi7Ul76BGIBcsqAAft5TC5dZDYFANkrxhCj8tLX
t02cuOrk6tAuJBgWhuJ7QufDk0ilKZWY4nuFXMFifa6V15+f4l20Mp9ZH9/V7DAy1lUsYhDcMSLM
nbZJT2gH82xXhVRvCe/4jcBhGgY2pGSACZAvUj07MtKwoby+aOFzmiFlICo7UEt7H2eguPcEDaRw
dekoarL1oMKArN4bBAkx1kJvTB86tAYXXXRVIB6mEXkxu3D0ChFX25/fyTd6lSl99K8urNk7CdHf
ZaMJi1zQggXatQ+lHTZ152J5k/2u9BG/RuvqYK/QG+VbB/4nXg8bnbjxsTkx3/GXMLTf1JA/39B8
20SAmSZTWxh9Are9+5Ngrz/HHoo38EVEHEABpbhpXifoFIREi+TFr6WMz5efbajcNHOm1SO51NlT
0r4pXeUPDgnyUXgALgS2sVXhWmjgvLbwIb7OMUTPGnwxjEl1BfU8toUPwz8SBuubhE35SnPcqCvt
BKjt8KxitqGflwYwHVgbTypQ3S0kyyHM3eLg6m6H0GexVQt7zZc9CLsPUpdwEdR1sOJnH0FopSlq
gdGrVOpLbzg7JU9vIQOKXadRio0wUlcIIEQzFY7EOCNf0y6M0d6DF5S0iid7NEuGSQiSTKLtNNgz
9Sy/LhXuwuMsdSdThb4Oy3XLM7kzcPy6U0R/ZWuWBTGLCUOyiN83aVm7paVcx0n22ORspUp49Fa5
8wxdDlt3HTwyeeHDvwXn9EtF2lUIyzm4ALUwVG/uMdnvWqcuNoqENr4ofEXLoPhuFC1ADXg6lJEr
mEFCVlqfykh4WaH/SUNEqnYiIXjCUUUCK4TcRFm0m6TUIDqykJph3dmW46ptO1/pjyUwo4DC0E1W
VL/0Or7JYYWoKK2CqL67UxNY5QzJxaAQP/Y23zX9sK1J81tNeiOgbTqis96AtYtm3md1nHo2YPMB
Oi1fO9ghieK3rvJNpFdvRaUKBHXFBgZvoWc7GbsFlIj7BXSAq7oan+nQnivDAhNeyBe0HWoBKE5t
ELFuXEcVDtEKhAkwgYE5FXzvdqqOpiFdtmsS2r9NwJVcocPnvmxuOWRXpoNt8t0SOXHFCPi1BUmW
UiZJ8POI/2amqxDqAaJHiAk12Hzr6nWRsj41Jcr8kYlTk0ufK5hAA7kQ2CdnDSe9VXmvr/LTskzP
/LrZfL72bEcbahSkMNLkxbSRewDfKpfmUxeJq1jTLsyO/drI104llZVNzFfWDQE21lY055DCh69g
W1gsMlfCV7AH34GOMd7QcyfUaUX3xvySavUWkHU0QB/zEaZ8Q7VRUAAtgXdqRuWoxmxN0ZFTCzBF
LLaRYDz0Y78VpfLbDMdzS8OXlKnPnDabjHfozHCqFVX0YAjl0eythzDvDpUBO7pQzU4pNHq8BXA3
1PErhLKksc/ozH9Ef8UjiZJbosvfnQmSHBnOti0sN1b+pD3M2X7+ol9fKtbOD5r/KTT6sISFZsiQ
u2nJpTdfB4hYSdwuBCJLV5h9NrwmsyoctDco8Yuh/BqzxYPO12X48zNMv//hGZJBc3pW9wQ4hamz
DT4S40jdaj2dNGzX2vFzx9AxQSX0U4uIxaWLzzbjuNKSQpN4PH1trAqoDaF3UR7jFfSe6IOuIS5x
DuItWy+dAr4rln6airOnrnjCe9pjKhYHflWswu1r72UXSKa95bn3XebTQbcedjkHTrVfbJKUIolk
rqoScMAhMMFXRF9SdFfsJyAoqJmXbqkyOW2dn+M+9dMFZyF5jEOOit4+ecmbC6t/FylcEjKh74fQ
CADMScyXMtr8PBW+EVB/vuZsLiCLUsEt0pgWN+4+oXlwHXqaO64ggDvDQBOpxjVqwMMv/dcYtNch
uGqLLTjfftWPL3o+W6Ius8Ia96Cvi1v0gaynImR3oC5x/42rfR28n594NoaAQcmrosXVJsHNxP92
4LcZ6C4SPh7Hp0VX5vVSWmDpy84mTJexPupjTV6qyVGO7MJhazEDrZ+an45PZpOugdRdiNS+f61g
LiEZYWAYzxnITloXLG8wfovuoYnqlZ481dEAXARETzS+0Qbion0TVlHdRhuv4moJOmJP4/XLeIbm
SoXW3Zh+fV6jqh4+Ok3hyIss4zOpQ3j8logCQw7ghuDXbWvkz1GpR14o0mcEZC7ts1NnQEnHESPY
FPDEvEAbSGpxxCGmfrBIciCFueuG/LlTnM5Djv4NuqGNKrD9y9ALjdQbKdxEtXzVIl4oyC9ZOavE
vHEax01Z58cy9BNtHYpkw/l9B8IE9tddYZO7vMu3sVassnwLjPKqgulhZwI2YSCEtcma5ugWrp1u
Yw/JpiSan5v421BfLbm2MSjdWDlqRXa36tFWaaNnojHoE3K/qsc5FI5ZA9cd/kYHbUOLNWf3k/G8
jNFzaUH63/+2h/5XpEQHw0GsCOu7AaQlt6zAjOzxX9AvDIiqtkAg+LpLYSbA5QlUVzBD6LysKjMD
ZocAKF3KGAlvA/mwbFH7912E/vEaszUtZQUEhimuMdGiqx1AnSDfjB4/i/VSheT7BfvD88zWMtnJ
YsgIroU6GrLlg4ua9sYKprMI9Q0vDRx/0Zlh+ju/jPEP15ytXU4XgmER4Zp8cGWA+Er1k8DcMg1I
owppKj/dKbc/r9nfLmAfLjmbVmXbRExWcYtcaoODCjLX2UTjkAtR0rdxL85WIPbok8XavH2/Koyx
tMqovVi88VMH8WPUhFt0Kw5j5CkoTSYI9mx6byXnRj3HZg91QxZYk6VmSrfUfjTAs2q1JXHY11GL
SYM0oK1BTAot/uwAymAIR5IIzTMEGXwpWogPooWy/8Il5uJhqxI1VQeSQTy8QWoc9DRjaXE2vx7g
Pz3GXIMe8jrvQD2DtasGMkZM+JMcSOcnHHjkNovRLC2HYlc6SX7KGNxdVYpmZ9BMU5ga1yA4FCEA
VqBSwpMW+uwE4lacV+PbpKwKaFqLG0vkzwLFjkiDUiAJ4ecVDgU6su0gHk68gGVSTm9rg+7Hvtsk
/JQb5FRFyv2gMNQA4lcW8bua3BGCNlycjK64U1xzC55NGeVXGcBZMdFf9MzyUUby0wrevS27jIa1
StqXEBL5yKmPY3LR4b8Kahntb7RGHuy0d9HI5VUOgAA9YGPQFeQOcdP+tmRT8xF6nTIrGJM2KMW6
QQJ/EA96jn7z2PanvJOKDjVQ3DxdNq4omnWoZXc5supZyrwOGkGz6Z9Iofm2XayaVL3qSvsYR6eK
mqcYBSwyHGnOsXTLS9oNyQ6yEvAU4OTuykGoXq8DhJGS8FjFxpF39hG7GooHxfhSGgDcA5kZP1Ul
bXZQ0o1XeVjDVS1DUdUi6JquW5miAx2Wr5K7RaOvaAo7toygt+8lcc7FVJBtexdeys9hCTehBsiH
or6u8N9SqOyN6EiH+xip0aw7FWHmO8awsSDDVVXuaUPhk3E/iMnT6cEcTCh6bpT2oKMpYfoRdBLg
02bA5qF5D3F/ATqAXevoWQVLpVSvE0u/I5JtYjglpsqvzkq2lQl37/BAuQ05eGNd3teo/3zt/0/0
xs//vQI2//gv/PsrL+HHHsVi9q//OCavNW/4H/Ff04/9/z/2+Yf+cSrfihtRv72J43M5/5OffhB/
/z+v7z+L50//EhQiEcO1fKuHy1sjM/F+Edzp9Cf/3d/8j7f3v+V2KN/+/tcrlyhH4W+LEl789c/f
2v7++1+AEQHCiW3gPz9e459/4Oo5x8/eJjmvlcNbI96+/cm350b8/S+VWn9DC7iqIjyzbdu0sDV2
+Jnpd/S/wXbWRgcs0RDAmQgXC16L+O9/KfbfQF0GVgURBUbVdIz96z8aLt9/z/kbBPZI5GpI0OlT
47X11/+7x09f7F9f8D8KmZ95Uojm/aqf9zbIDEwLYYFh4u+ybfW9q/TDGbO3wkIXZYU2UZF3O9gB
G+vUhPO1lSiXwhCemg3tg2WXEZLGBBaVE5uC9zkMpWHqrFfnMX02mhYlVHj+dbHi+F1Xgm7YdB7Q
EcXe1mLQD+VOy4xDL52VxdJ8r9hO5MUhPYeZdSitLtojm3yDbFzv5UmjegzdqnsyYb9K8zSE6UsX
/4J/vOOpZbkiRpaDQ9syWMm3qKQ6EQ0UXuxMua27JN6WXMZBEurMA5C2hoG16ql1od21cAds02St
0WgLlL+NvBKOsshE7BA3hx4htQ2LuxLJi348Nop6I0bpJSTLLorEoVDGIKAaOuBGgDS6Vdwpq04S
9AkiE7hRBvtMwqYOxgq+iXqa3Mtk/IMMu70WjrHvdSi5cDjAUs/qwWd4M65RZWiLaR/KjD2Doqtv
2wFe9dmZ1Xm8kjrWUFMfRGAL9RmwlSoo1oK9loAowe03vAb88xSFhB8JLUCBhbd0D7s3X23jA/wC
MpiexSNWIurBgJvtwRvZNERT/X7kkV856C+LUXtAhKrCNtK29kwqlSs7Vh31rL1Tal6tepVMre0P
VQMsv7DDWyTu+yBtHz9Mmn8OyI8DEDrLrwMQkw1d+ShMaAaERp8PEFwN2djaJWzXwrRaSTZWm3Lq
7k3GulnxrIVId+SBQmD7hY0AOk+7uldEi97uxLkbY5im0Tq5YhVSpaSueNDowvDVMYouVhu9qqKD
/LfTvCEC5ov30B63o4Gtg1yDS/IHiovGLVObBY3qmEBngY0SJcQdeR0/KKemN/0xbdXbQRXDlubx
OhO24kfglqoKuRkysRlwlMBwJ9dEMe+yjtA1nF1LP07L0nfGnK7TFFGjhh5kmdnar7hAH6sDdLll
xmlgU46K3FhRLzcrZw0zbVifizTeFH04gYD4uBniCGwjVNJ9S3kyMFAbmmL8pU7qwc0zX9tUsmsk
mF0HINkNGAbg9tFxW5h4ZjPUHqRiGfsqzIgnyjIOanTAp1bl52A++wLO65k1QAMe8QkwhPLToCpn
jQhPKpIiRTexQk3pDSNUDrZKLLcT0M+ItIt8RSfZyhzgGkr65LUvONsQ0yxOUR8dmqYGGZLR1i/C
Xvd1RWV7MMzv64Sgd7On16Mj1yqWkU2eFuWeGSZQNQa6U7S+g+0amBq3UQYFbwElsWvF+bBlXTtu
Of8zwqdsU0sdOtk2Mz3VbFaWWg1nLWvrrdSNVdz0b2j1cI5ZU+2zNBv3UaHBF0uNmlUaluQQT/+o
uPrG6Qgvlq49lrJpDhYQ/hdpJjdpjbKXo6mx5xQWRAwc3HeXdBky8D0I2tE4JNs6M55CLTmqtez3
tjnekBqjh5UF3Y21srEdyHFNyK22vYKbJCXVN22WIrUsax+XD18Yctq97LJftJOeMypoLo5V5bqO
e8Uv0kOdR9xvJjAdLzj1ZJrnB3VVo9t4GOi9cCwtaCvwMrL0YOOnd5GJsWf24pA6GiAyLX5mVOBG
EA3pLconzCcmt0HLvwlTmV8BKwwjmn4oXdn0/JrUcI4WxAJisbaDVqXlquTOEGiOTNDEa8aBnrJh
lfaV11lOutEbOwRu3z6guIDC0IhOtJTSICvCu0FoyaGLdDgEVTnskKjarmBkPLpgs+Z+rOTjloWN
Z9ZFtR2Z2R8iHXZNUYKMv+JUxQ3snCCrAxjlEGbowWYZ6YGO1UECtvL8PumSVWWgdCkaWW47GkdB
MxBlB/nlE2zQRQB5DoQ0TVcFZg9qfsMq3e01NNjXVrumTNMPTplzL5PGAYbKxC8jTHwc9R03hneD
wM1vDFWM6wHB4qEz9F1d6ZBVjFQcVMxUj5hWGoxjGq5kjQKMKTmM+UJbB5+x1FaZUgEb0kRkHUUg
1dmhcSND+0lkA+owSU+DvDBrV+9DY6ub+SYtK3WfTf9wYlgsd9Q8ygHZdbi5nSpLz/cA9twVVtEe
jFCFriSrA5HHfJ+YBTx1Kmj2Uq8wmvraYPZKs4p6i9f9Wk3tbmlJrE3LysGPgQb0MwWtQnCqslxD
xlnA0pBvE61B9g8uJG3Ioo2tYxltDQP11tEAQbBJGRA1YmOr7KAX6bAWcf9H0uFKx0HCV6FDq7lQ
/bpEPF2MAuh7tQqcfNrRmBVv27AFIMsmqi9p1K5StdxlzIGSUeDTJGj4D/CGMY0d+Vw67ZFNYk80
T42obyjdFTVAS0QrTqU/GHaaHcM4y1e6jF6axES1oCkOatFKxAfa82Dm4gpGFRLOI6FSrSwtwkRu
mm3ZtlGgGhrbFimoag9VBTpa6Ajj2hrhamwOAknBkeBtW+wGyw20F4m1MjmkaFaTP8FVvtkmpLoW
Tqft7SLF+WELkmDzkOlABFjp6I9qkwWt0iEUiIe7jNpYefThSFqI7oSCOETa9a0DpfeuyHEmA/gK
Z2ldg8i5To+hpT3B4ODUpsBkW3b3i9B7QAjWpjoSHINy6lFabHtKgcSKkBqKGVxxq3TE2hhjixhp
j5EBPzq1LeB9MhjNWovRU4Pc0rFFDU9iAsIUUcFxcKz3cYvzDanbdSsoPIuAOgCGxLlhNHKgq7MI
8NVAgDd1uEvJowAFy1MMILHDJM/3FcNekHDwmSrNDMCpswMTMBoXJT90Sksz9Guuta4+qr8lrSyv
AQcD7LpRrkoWmUHI49zt6qH1as1uPNr8KrmY4ODbQYLZATETdgiJ8BGUcKlF7Kh01gWOhmQvY1Qz
BzjXuZDsnSTatlMM7NKwvJKpYqU0ct3phMN1UGNob02gcMxyHU0UML+FK5sJtEyL8VkYruQ4weHb
PSKAgU0AwlncR+frLayMS7QAsbxjIKEjlFRyIIY1GBljiXu0M2nuhKndxtRQgtoCXaS2LZDH6l+m
DYRUiq7wYkRTRi/hwxGbwi+QAfZGLfE4Gk+OPcTaCRa6rVUqdwNjo1+YqHrZgp/ClEMbVtTwb4aZ
S6AkatAWjHlaeFUApa8VaNQ1Y7aiFT80tlJtrVBCi5/Qcee0EajvGuAPaVrK/ZhWil+riPMgneAe
yRpzo4QOuC0RTAt7IhJ0A8Mw3JE5ANhpFO4iOM0ilpXKPpS9XJMedGJDBXSAq0O47is9cZG+5p4A
dBg8/ao9aIDNbHpJIV0H3oXWJsJMLY6gQO27izYg7dYhwq01HMOF6mpgzR0bC9GLMS1JZsvhCJY4
F66mA8D2Z6eioP2JhmLJ0m9w4m6ggl0XiDZ9HiPuUeGmFcenKh+O5UDvwgyCZKD4iPZWOOw6k2qQ
qOYNQVei0eTEawbLZ1AreINeS1QSzU1h45ubpJPrsk5gDxSqXiPFvnKiYacnhW8UYOCVbdausAEd
zFSMAOCY+xG1zL6V9slwAEBU1TMplN/KqB+RvagCzTR3oyYlDoX/l7wvW5IUSbL9lfkBSgwMMHgc
BwffwmNfMl6QiFwAY9+Xr7+HyJoqD6vA6fKnOzLSJd1Snp2GbWqmpnr0HC+2OgXFEiXkOrYR9IVz
qLzZo6/cp542rirdg/nI9UaJQIUYxt6PNNU6N2kQEPXk9KBA3VovopUf3ErhG1Uz1AMHII7sQJSH
rLscjYdcIwXY46uXusu2JInkVWPgBuVpb/t+00KmGMW6OrhLEZG0QbIMrdEkfaijtN/5RtvvlMHc
AQpIcQ6MgEJGoXlQtS1gDMq2LBC0AR/9wUwT3+kT1CSMww5McAlCmYgmKPCaobiCV1NfDge1h5gy
yKJT2lZumiP2OeHfUTmcHmgqgcKBP0KyAI+eJJyED3wHr7KjiuAIrhCTgT5/yIEsSmPohCD7sY/D
1or9w5anxa6vzXs8Oh9lxLqQYpcKtgL+OLJxkExX6rDLQNNqpQPOECbXrkfgdHM/hwSMChp71LSt
ekiTuyoEFmjVc8wJ1GrhHfghJj0DSpe0mIWsQBlLzSe6x+BHAsgBwPMyjrJE+p5o/gH7LSxknKKV
vk1L5clTkEZXCQjzPQBc8uRNCulak821AgKA1dCAwq7T2Gvk+1aiFKqldxLQEcE2zqJfSN9VNiXj
T8Lp3mxs1Q9Q7BikGnzYFhSwo91F+AODQchbU5uFSKMId9fBwgaWJDg54GJVETIVHlEj0cq41Ip2
73MOzbYNKyBn1o9kpeXxoSyb16il1WoocJRV/n0ArxAl8U7fxrWVTk5ABU4zEG4DwZIYKHqiqAgK
A7yFezyPkL2J7H8fOXrIEvwjBoM+BZH+s+CS+zObQjKV2NT/h3EleBwnz+MpbvUppnT1NmT153jS
x9/4HUtStT8oIRogKgzlC6o5bYLfsST8CZlgs4DqUhR5QrHm71iSrPyhA/RtmtDzAmkPngZ/x5Jk
+gchiD6ZE95WpmAe/TexJCrkLMDpoqPEAew8homoFYiPP7/kZSZlRRYgnWZmiqMVz1oaQQy1YNAa
iUADGoGUwYREehc/cbUvVp5m1RESYHHS1ZbyrUtQALlCDUEn6bumqBwKAmt/cAdaO0o7uDozdkEC
9JJcjOAlfYQh1CBYS34FA58C5wcVZ0xo5Ahg34Z68/1kIb6IU9AJa3eSA8LgQCUzaU7iv0wDkgSf
B1dDVsDgXocgsjxsWnJDIMmikuQQhPzWS6njj3hz2TyuILwHGv3ydfDH+0AqHpIo36klf4Rrg2vU
s5MgdkF3daiAaPJu5F5BMAK64xF3S+3eVPYMYiigqQmDFBXKiKCT+Jrm1U3VZLuhNu2CVRAE+BWC
n/X8CIX09e8B4hAxQXyNM0QTknhFiVfCaIIqTu7LNVfCm2BgW501oFwzd2mounmc3fQ9cETnvyui
Uz8+jLpYOFYMxxgRa568VpXzqs/NlUyfMr905TrdlxUUPPHUoO3TiDRrqFbIsA54S1ZWmJI9Sfyr
REJJKhBhSlfulFi2DPD1qy1Yau/P909M4vzun0EheIT0OlSopgDWaYTUZIE/RrW5yliz1qr+pUgH
NyE7hEKutGE49Izue70/kh7RozCAKqF2xarIJeUPpZVdsHets77e8eYlpv4mHGK3yfRtR5uXqC5e
ND+8xahGTyqRIPI2eY1cON2igGbFcvpQDOYRFOfmCH4EOa+/KXjq2EPT74pAepZb1LhABg4V3nYA
GvWyUnetwvaIU6zZYWS9g5ROTu+obMSrzAd2h+hvSpg8l0lyzTXDlT3mgLp6BQ25I+Slrkm4EN5T
mRDe+5g98MQDdzyFsnEsfJ49YiTSmEbQPzLH4qjV7JYFsPuA7aSouVLkbF+r74ij3kpt+KiY6Xce
eK/moL74XXsNtmqa5Q8JCR6hdqFp43YkyEUF8qGOlPfaDzZKjZpgT7MJ9Z1SV18hZO+GU2pe3Xg5
1LkQrOIkX/uG5tQDgjf6sFf7EGJn7brWgwe8UBNQKDcVt5LSt3NzfAj09o1HwWMrJ3tVsyvQSIHr
rdqA3h4uyIQXiMcHUC1v0xhHF5G+GY3h+Nm72SXwxNlVFrRXHcKQRNKQnMqPfRLvoNh2H2GrerXk
agfis40OEmVTTW9JHKAc9Jvkh5ZWKcfIy1E+pa3u5Ez/oZW6pZmj3ee6VXHNAUbWrlGRDd8WiL92
a+KVY8ZWQ7Rrg2SuEUU7nbdbvTZ2XJff6y7GvyPaMfQbBu0GhUDTrYK0UHMd4pmAanGneGFlu68g
Op7x4KqVKxcc3Vd4F1uU6xZ4hG2Aay3Dyw5ZOOxTyQQbh7pWx8yB5mdo+zJycXGxC+Rq4iSHzn2G
+L25KbIEz+nhmitgZYrHnd9AlbuWtz/HLr+ivDyGKne7QFmpNYQ26qK5guLkG4h53qZCrvSqZuEt
0PeHXkmeIVyy54pNKgPufZbtehl5wk4+ZIWxj3tpTcE8CRG0deKXO69DRCyu8AICO2vnPwLaa5vx
AW79LoFvmfBi0/n+2lep8zNpshtONGes2Vbrxieu+7/Shm08sIbmmrOSO+NBabMbTyvvea+63pjf
Mz1aB1R1WTvGYIQjtx6LrKgCflfiP1irbwOcP9CVXqMO8KHW1edSfoTzdIusq+tDsyTqgx868ivD
AEQ1BFlSlhzGAo9zprKHotCOvEQ0oO0P+Rj9kFjxMvbI/CrGwzCduqyy2Mi2bfXcqPpRxXtFk9PX
SslvsiE5mFC+UogVZf6Wv+RrINq2hZSsFIrAmgZp1I6veA3mkQYWz/CuzGQ8aovsHtGEoETEK9GP
3EvhpyLQKD3mKHuTa+NBLcP32kvvi9FwWKm5UTo8xRXqBDC9CMnQjZcla5S7AUearIKRPNUDSg+L
BMIzBPlKSFHFxX1E47XfBO9QNbtNAgkvI++hN8N3DvGHlALzUnMU+unHQkkLSLy8+Z7xkOvNFYWz
qg3yLR4tiG5r1REutdPo5aY1cA5PccQ8DtzEyO5LA69PPG5RG/LYvnUN9mPaAS5YQB/WjOwmBjB9
KI4k9lej+Usvip+Jkt0XafeEZwwBwhsP3gT3qoGXBJEecim66/YQ2nnvQyxuqd72fXxo4u6qCthR
K4v7KlGfyp8QfoCiNlAEq27vG0dImDwboXkb8Rp15GAwJ9NbCw++CZCdhcGPIIN3k3rRIxhGUMub
tBuP5ftOMx58Gv7qC0QyMpR3+x7bEDW7iasOkHV534bxaxbEBz3TjghQVJG2LdPsHimFABFW8hQN
3kNiKi6JwaLH8q2EIhybqQPg4pMrocLP4qOC4mWF/DIilJkihPYOKB7S8NQJxyK1PX1QrCCGeqRh
osy0MCTQdaeAbFEbD4501TLVJbwpVmQcIzsAMtKI78spzWwOyapS1Fvo5h0zhf8CEZ9Dcv2hrxSI
yGjvUtVuu0jZSjWzUOBJETaRdiSWdgrA1pZhmJkFFuiKP4F4zYWo4SZLgQfMEIuB5C/0TKCO4AQk
ssDoZdEyv4/V54rxQz+WCLBI+y4DhyugXR40YtuwflLlZKNBk1SRw+dMGq9bZAfBeBWsIuQvgt54
HlLvF+gP7ZoVtyBnvaoAsOBXvQz1FL9YKwQAgORNR7F53UrX8pA9oCxhDXmkvURRfDqA1qwzwmNJ
I4SBzXXSKkhH8k04kcsUgxsG4S2gSVYff8urYNPXsDGF7EzUHFDCQebWbkZa2LoW3yqtuZdRstvi
mVtU8kFLgqs8NDYIx25DxfViE3WMfNvkoyt5/YMS6zdek0BhXXPOuzcf5ROiYzvV+On6JLNJDcGx
TXLecbzRTcArkPGrnozOsL32OkVoZyxHW+lBysQhs6tDR6MFWxlQm/WtSt476UGtAiv3kR9HGv3P
rP6nHPVfcAERVfB/8W2Iav+TlfvH23AVlv/18NaF8Sna4OPv/H4dUsAJ4J3CgwOKWQOdLfz7369D
Sv/A4uIwwuMQ7pg6vRv/RBooyvQAJJNzNr0e8cb563GoyH+gnel5CO8NKAEUa/0bnMFniCCqPMDN
CpQBHq8UeBroxHx2A1VDi1BoPtBVbLaV/O7h/9Oh3Cwyy1/InQQAufHALJkP8E9UyzmQMmqPrEXe
1Z0O6mkpLHwnk/1Ru/v3u+1/HzoFyksUDKKIFuFtL3/A4+aRKv/9PvwMT3cNU774+793kfLXrgFw
BQW/AKFMqmCT646t8eeukcnvDYW3EDYa8HkIBPwJTzGBdgGMnshgrgRV94R3+Te7ZooY/H02Tf0k
OtAzJuIdeJaiO593Te9rHgji6tchhRO8VpHxLVCbX/qEIn0aMeBu1UxP822ASpNVSYdyR1GDGoO/
JMlL4w5XpR97K1q2cV6+AsZUImHXhVHJbMREoEFlpyPV2e9Qwb86wP63bSncy+cOn/9O67fyex1+
fzvdRx9/6U+cEzP/QH0eMElItv4Zgfp9+kjwEP7xR/8DdNLJH5MSgwauk4lRGjRxf+0kyUBQC5Dl
6dBQQIUCpat/s5U+x6YktM3UaU9Ov5883nUQZMu49mq8ueEJJBKC4gi+y/FCEGO6JP/eqH83L8QG
IkS3WlpAsT7271pkVjz1GCLpXBnXPTL8A/hXTqb9z7vxFC4jkCb+/SH6eRxAixAvl/zWTVLfUcir
Ej3VKGGs2nulAImoBs4s/ZgXnX3+e58N8O/P4co4nbaupXJYVRxJlAACUCi36yu20WIQZ+TB8/lP
zE2dEBhQe6PtAiNu3abUXRO4HtCu9rDrTkOVaaZaGpLl57/0ORTx92DE4HilIGyY9shhqOUmLqei
5nSh6ZlBTJfu6TzptIq8gnaVG0GNuVTMV59UltynjlbKvxozdnptiWV0Zid/aJGe7mQqd2E6Yr6M
/MbPwZWiX3fK9qIZEqtIAj9RQ1Kibd+85+M78RfoROf6PG2vkz7HqRwTZWqXxPcZQBEJmAfMBW7L
ubYFy/YGeELGgLaDfk+ku156bukCRHyuacGqs7jIM0VH0zE91MMdRUpZ+1cEA3/txSkfcDoj49iR
Evdt5ep0sCvqX8WELGD653ot2uzQj00QGpWbjSneyK95IsNk2cJOn2tdMNeiZyA3TtLeNQeyU0a2
51KzjZl/4bwINur5ZhcWIZrnU/XB0c8XuHlnui3SjEXwYYpUb7GzVZB/PrUKQlz+ZVMipgRQhh4X
Cc8wJflt122jEOnqy6ZDFdzltE6kLjExHY1krifQKYt+XGTqqmCSfoFL1wvQaa29yfhjGL2cb3fm
xhA5/YA3MGolx00otfckdmmOspBsDbGM883PnOFiED434qwxVExICV4YtWZ2iLjZ+abntohgkkaB
LH0OvKMbm1tWAyKC+volNZi5tgWbTDOu13Kc9MhUXGfJfdeVSMJeuLUFi6xYIEcJQb+H6l2LXjLv
WqkvOwBFTG4Yd1Sppp0d++85wMp58hwiUX5+vmd2ChXuzMHMDK6HcGUi9aGCR9bod83wPSoX7oWZ
nfKRyDu5c/D0YabXY1pkwK5Gnq9p5dvnez5z24tkunhlRLLsYxMSxm1GKHJ8YGwGOC8ztSczl46d
NGYLHt/cLAl2WuVaTmMFwzCMexKBj+I7ZEOL4e78SGb25Ucq92SSJE1rxjDGGvgtXeky0NZlvqJU
XljiueantTlpflR7wAd0dJ6Hjzog+9Lt0F62NUXurUxukd1KPnb9Xd7dMOhRld3t+VmZ2zqCtSIN
mTagEundQgXfh0/TqzBV7s+3PTclgrUCyKg0rRGBN2s8KtW10bhqujnf9NzjgAqXJx4CeRMCVeca
hdlaIK05YpM+AHwyobokG7ruKwAF7wYWrkgFjZHzn50Zkfg4pyOoHgaKlZC865w8+p6bJwvbc2bz
T2Gp0/0jpX6GKBAWou9kAKZ/tUqzTlSEg9rLrpMPJqKTDUrCYEpVxlgNDUFzWFanXNh1wW6JEaiA
Cgc43fyrOtuy/j1FMlB+u2zOp7U46Xeuo5q37XAC6fmRRy8tBQvDQsdnNv9HncZJ01rjSUBB40jg
nDKA7iUQ4mfdkq8017pwyfY6pFylCtOisBS4zM7R8ZHL5kT5PCexEUFBvlUbN5O7Q0unBFTmgKR6
4SCerqUvnviKYLhtj6TsyNFzlJPbKCfsM6B5h3epfgNriR2k76a3pPMwZ1GCHbeB1kHPbvqU/K3J
kZR9HY2Fl9jM/H9wKp6sLtEK1P4MaDoD63jgREtX4ly7gqWqcjD2ZoFdo0lXUvPYy5fd4h9Zi5P+
yhoZKWpecbgEd4zvqL+wmnP9FcyzKVELQFDv7LZ6bVFIQPUtWWh6ZvVEzrgSGtZjieygK6tItoZ2
LmmrkC04e3P9nn4/mQ8uQ6e2n5y9VCIQsc5Q7nSLQhXycpENfVTdnzSfq1UoER3bI0+vSwqZTKdp
L+y5YJ5VC18yCjDjGdLxdaNfZVXjnO/13KQIpgn9mkIfkO9zk9hth7VSLWy+mevn4549mQ0v9unI
WqV1TXDRy/VeCd9RIRAv8bLMNC8KA0t9HJT9dNI2KQq9pedcfSwBz05q+/y0zGzEKXJ/uldAtAHx
QqMuXNowGwxadgV+Li9bUt+aa154m5p9gbythtmpZX/V8e8Vf/Xbm/Ndn5ua6feTmW9DWQX4gQIR
Hryp/o94vGq86+BSv5RMQzppPpa5UQD307pSeGDcISAYDMyn812f2YxEsNCUxH1cN5h1RjmF4FCB
ipGqCxYOl5lbaKpNPu257/E/z9k2IqteiSxD+tlDSpZLKMMiKIrYq4txjbmRCBaLtCBqaD2MBMX2
lgKEOl3kd5jbO4LFFiNSCJLkI0bV3NXZBpU5dXaZayRCoOsxS3Q9Two3H6D1C5dXG3qUy/CLvIx/
SHiZndGNnZHhtT0C7AlkRJOQtQmSvvO75+uND8n0z+srBZ3CzShsXbD09K0j0yvuHSlfylN8Pe+G
yP88EIDkQw+TYwyDEzCwFKjmTg+XyK3mmhfMdvBMiXpKULlt8q0INxK/N5Zoweaann4/MVlI1Kup
L2Ni2HDss02k3vVLz725pgWLRRUu0RIvK9xCw3OvHToNGkBteWd2KXk9v6xznxDM1ojyPMZ/Gjds
5dc2LizVT28HQ16fb35u1wiWapYjSl5NcEkCR7iKfVshIP+PIHu84DXOdV8w10EegrIFxbTbkqOR
HPTyyl8K08w1Lfi6uYkKej8AA/zQAEKGAhfFyDa65jvnZ2ameZFARotzo+QZmu+pcfD88KcRk41H
1YXk1ddHJJgdPu/KoOognULzwlU5MlUT8E5+P9/xuZaF2zUslTz0oS3vGtV3ANJx1ncLJ9jUwj8f
MiCj+Nxn2ugsGDMc61kN6Cf/kU2SL/lNWhzrJYua6/y0GifGaiQAFxt6hZtjiIhbJayzMyO9Oz8z
c0sqmOuoQjKn7KeiNaMFHQvj4FMZfWrHTbXkws9NkWCuXEdd2OijdswEYBblbNu01+ySdvdTsREo
Opew74I62v+kgSDy+3miOl2tNAiLlq766t9Rp00Bf1mFV/62ODTQYrQIBOKjasF3mFsVwYqh7tgR
TRowcUEPGlvgBVcZsL3nV+XjefPVthIM2SyqNqB6XrpgVLBVKMf0m9ipN+FBtkqUEqUuXy+RgM0M
hAmR4yBQS+j0VbWrgqKj4yMg8SCtXTCPucYFk1a8LCOVH8B/8/x9GY5XdbhUpjWzc0XwUxJnWaLk
cemGylVXIUy/NbuF19XMDcAEo64CDjiG79UurZhNtacBcRCl2SE3d35552ZFsGhCFFqNYOdwgzpf
oSwGGk1L59Fc16dPnhwWlY66+sYrQV2a7FmAGj9tZdCDj6v4sq4LxiwB+5mRrgAxN7RTiO/Zjaks
ND3XdcF8U4j5UQOoUbdHfbOcgi7DeByafaJdumMEk03aolT1GHNTZD9BrbPKUVXVQ7TqspkRTJbx
1mdh29fuqH336A3gCxe1K9KGq51qxEqBdkkFmri7zFvYhHPHpS7YZsig9ZLlaLizmjW/oXa/0db6
qrL7NYiE1t1mSbBhxlJ14faNzcKoAWrO3Vh6bev9OFz5+sIg5poWLDUEgm4sofTpUv7KGh+6Q3dj
/njZxAtW6jNDGsHhk7t1TgF7D3aSwpzzTc91W7DSEbgp5IrG3C3zb0r6VtZ3MQpqL2tbsNAkz3MS
hn7tDnWxAZ+C0+babiTtZffeh2Dj6QFTjUNFEnQdqXQrjpJjg0Lv8z2fOQDEmjW5pWNapWi6Kr6j
oBYV/StP2pWLFjrXvmChnA8IhYCa0Y1BDBHvg6BcR3oIaL65Pj+AmWUVgUuNB33xKMFubLi8Tiq2
5vqwU2p9YdfMXBsiWEkj0AHKKxQkgLoDNFu1sdBtAbX+l+MkIpUmlpCgrEdsmVu2mvyNGIKN0LyE
MITpohTdkteTz7EkZj83TdP6nGwh0mu1OsZYhyJ7ylt/lWXfuqUku0Bp+vdYpo+eNt6QTg1Bz+BW
a2hWWdzJEdoBzaPVrify6aSywMh+frnl6eL4wkvTBDP2BlnuPCmavuWhBk3e1BwC9vFRd/DTUv5i
btUFewYXcAw9AAwoLdegDaXazfnez7UrXLdaB53Icipv8ZGUGnNjrWjjwoaaa1q4aLOoQbhR6koX
FT5Uv6WIG53vs8DQ/PfqCiac52aSyzWBs+oGN7mTuBEmPLyZJDWhR7G0rlNrX6zrP/BNAYmzHJJh
Lt+GG9SHbMad6pANuBgWxjHzJBJBTrzwQLBAGd7pDEpTwQDlwNzlo+8Eiu5GGV3ySSYf/quBCDdv
KXWEJiMGkh78TeoYW+pK7n/AHzxjySLuqSgAZk8zcEnwLdq3o1fJMqG0Z4+W7kTXnhW/RM4Sh/7c
twTDLqIBtpZOyou+sZLqHYr5bbCfnt9YM1eDiISSwsY3emPaVzVbVSCmaM0DVPT84Nv59uc6Lxhx
YsRMSVW0T70r0I2t9OSVL+X159oWDBkccX3cN2g70/dpz1dVceXjf853fM7iVMGW80DXoXSEaTfv
Uf/sZG4KZdd+TS0wBNlLHuLMgSFCo2iqtiVuhMwdQn/V8Nyi+tKDZe6QFpFR6SgDmBNhAJ2lu5MV
1HtEBLY4MtwlTaiZ7ovoKI1WKKPT09LNkUeA8sFe75fSWnNNCxYc6YOUa/FQupJ5LSED0trn13Wu
XeEO9ro0rdsQs4LUNeO3frKAsfzIfX9x5IggKIVD7QrsLDXA2yvDRRSyWVGHObGtrLlj2DkkBGWU
p5YrHRL15lZa8I1mDJhO4zy59iMzBtPitIMYOAX0+EbREY+Rb5olONDcfAkGLAWo/u41DKsbt2YO
UYnN+XWY81dEqliUaChelKGWorT7j0gPAyksJBXCG4iQWM2mv1740HQcfLUwgiGnCR5KbYcVh+jW
YNXbyjWPo1vZ8R0+tKh0MjdPwgWtyQoS6jG+ArZRMDMihgtxlYURzLhbIjYqgSBCrxRYA0iU2qit
tfxdvs+2dD1sioXlmOm+iJFqFLDWelxHZMbEIQ1iUENf0gGbOaZFdBT1iwjpKMxMrn5XUpt5h2yJ
fX2uacGYpRIUfUnsFwB/QlAtuIccMAQeLsIGGqIWBaVgGwtbkrsSfyzYwejvk2bBBZ0iDV9sSREd
JaMmQKplHG5U/6EnbKtCeQzc4I8tSCilAVxtizUTc+sqmG+fNW1Ulph8j7i0cKV0vbAnZ6xqKgM9
PXdQJC8pvIYHFGzD46SaIFnIMh41K3L+A+m8GYdUhEuVLINmdYmveFf1lm7KfeeM63QXW/GCyzvj
kH7QyZwcn1rYlJ0shdBWRTDbjzeat4+D66a47ar7y2ZKBEtFYRX4SoTFHr/n2wRs8feSVa77X/Ak
GkjcMfv8d2b21Ic2w8lIctMk0DnDZwLlVywf5fCg6DcmMnkMzO6QQj7/lbljW4RSgXzc59BJrt3a
KQ/qOnMTKE02cHx9q7SWHaMZyxbZn+I0ooEK7iDXYP211hWHREPQAgqJ54cx1/z0+8lkjVAx8bKO
I5ijgxgPEVH5qjWeLmt7MsWTts0mSj09lNH28MrHO3BIqRd60yKwSsGrSR082HGpmzvWBBZRmkPA
8qXFnZsWwahzPQFpaaZPRm1u2LWxa64CZ7gJfo2W5NJ1ZMdushDzmjmYPrzWk1kipO55Oyh4k+mb
CA+a+Pn87M/4QyLaqitLGbRzCE0MygMzockDRDekAtUFN2+m2yLaCogzLalAMeYy9S4JD6BTPN/t
mZkXUVZ+3odSoKPdaHwou+9lcVfUvy5rWvCkwWQLcqYRpoTiVXBPVldGI1l17y3kjObeGVPt7+l+
J01dZWqErg872TGdflPvtJ2yCp3UWgobzM26YK6S4avA3iBiL4E2JJz4LRY6P9fw9PvJLlRHg6eK
PhYuaB5XehdZWrsk7Df3gBRBVrSqEZEeMS/BdnJwEWvaRC515bW+9y99QBLBYqG5WbGO4SNN7Ziq
0yyd84La218BJ5FpSwmMIQh8uOeqWyuQmK7Biauukp13Y9jJVkJcqIT3PEkkUSuxobANx2ul3y2J
Ts/Zg+BOg968bXmNFdcD1fLrYReAHFnpx4WT7uvmmTnFjU7WvSwlqexKHKRJmyW27g1vg2cUjmmC
TuwSqwOXxucvtJyrRuHjHDLNK7AXZv1z2T6cb/rr4BYT4VejD3Z6lWFu+JY6qdNuGmcKbi096meu
eLBCfO46j3Xa9Q1D+6D5sfObaCdZ8V5fdYCvriPHt+Xt+YHMHB2QKBG+pH7AkDGS8TseNuvKNR40
l+1q7Kwlt+jr+wA0up8/YaZpYOoZBgNuZM6dtL4ZIcteLCCyZowcpCifmyd5q4Zdgubrl25db2W4
waObP9EPZ2gpLju34IKRS0VdN3y6lvm23Ya7csNwilwaxQEn5ecx5KAiVlLSwdakAwFpkrzwypkz
MsGGFXAJSH2CbkejD0bBlz5UVnF/0UUMKqnPnSZAI1c8xYO1NcHCYRQQJVySQ5zZMiIcS8sbAD4J
1jQs9LswAEk4L90E9HCFuaQU/PW9wwzhTuZDLAcIWeIAjVRgwvVtaZYLV9qcUYnILKhShRxkdLX7
W60ytv2dtyFOCtGXpaDTzMoagt2mCfiheYjuD9FmDL4N5KhHF66rYK+gt2/DoDJqNw7TG30cHcnM
F47kuUkXbDXJ9JBSBWGUBnmxCmSOI7bN+ZPs62ckExFYQ2wUXmBgN0b+bcNBNcscrXvTtOc4vMhf
/hBxOr2xoP9VSrKKG0uNIA5SBcoAqttxIdQxNzOCpWphqJtRCjcIBJtOphgQZiIXObZMRFmhJDet
ChnGRPLQjphTqJ2lDAuTMrMPmXDJsk6u5IwOhVvVEN67kaQD+A3Pr+hc04KFjg3vIvAPwkLVHwGy
Ciq47Eeg6c63PjPhItBKb6gZah06PpJnXWttwH+cy1oWTFNCrQmVYqQgue+C1THRlu7q6bL5Z8yK
fVCznrhMeaxWMpu8gileq1gp8uSBrV0RJ3NChy595etQJ5v4pU+3uUkZnrYlvlKtp8Rav1F/RAcw
9+LwypZK/OZOSNBKffqIkjJpCDR8pLaJFW64nbhszfDADZ3gsmOMCXeqWkOgvKyxDHCe8wCiGO75
5Z3bloKl5nJppDUER9zQvxqHA6tHENxfePGJiCsSGhS6c8C4tdA4CtNd0DUrf9jzJUDvTOdF4JWe
RSrlBjqv9haVISI4HOR6yaTmGhcMtkkbWqixAeSoFEK4RrGTQr9n8YVH5CSwd7oxtbYKQVSeIhpM
+zcz8aiVy+GwcBzM9X36/cS2iAbesg6yiqAC2I/RS+i5fvF8fsPMnDT69PtJ02lWKGEf4z4dyLYN
t6G5cM7Meb66YKlxrbSjjvSlq92nQAtAvesm3QdP2VZ3hg24fC/rvmCqo9TFHm5WBIAhqB7s+37J
S5q6+cVxJmKuNCmueyhZTlGL0QEd8sazx7vGGS08bAH4Gb+d7//sNAkG24IQc2wMTNMUHUEVrqsf
6vVgQ4Rz7VnZeuErMxtIBGC1BWhHOMFx0zqeq1vjBnoaFmhorf72w/P7iftg4QSaHOwvJk4EYyUy
SF/4iE9Bk20Dqiq3c1QncRZfn9Pd/VX7gh37WePDsUH78YFd+9hXYQHW7ZW2hlIMogwg4nWVVQRR
+WK/VJgygwhlk+LBqZFU3pCwcPgYk7ob7QRh7QiC8u0akqxA2CxLys+tk2Docl4oqlHB0JVs3wAr
W1v+ZYlaJmKymppWQyfBJ5eGdM2RVKJKuHArz/VaMHUyGMBV5NjDirYn0HOTQSR/UU0QWD0/z3wc
DpHaMT939RTBBu2VZT/qJRzrtHpf7SThDlZiDqmpEUc2K18M8pKX71TeGMFCXnnmYNUEwyZF0lcV
xE7doXurVA/C8UtV5TNQAibCsIoICd+qqyYTG9aBlb0GDmqPqqvMYrAC1Ulvy6sAStb75JndLHks
M4ssQrPGOCM8V0wESqQdzQNoCDzRZiHcNjNXIgEVSOSLRotqQFHobUA3hr6wBjMrLMKwxtiEIlOE
PR/WdxJ7JcVLGkERaFy4fOamRLBWpnOIDFLE8GIf0rPHfkQ1+8K1PBdkE4FXWQilzGZaY8R0bIAS
LL+3jC0k2SzEjl67erUEH5s5T1XBeD2867SqboDmVn+U/U+vzqHCCxm2GELOhTUmzfr8HTSdz19Y
mypa8jikatY3pQulQBBf1w1r3ngJWdWVWiQ5hSrE2Gd2Lg9+tfDFueUR7DvUQFPf6lieHNgm6SXT
Nmp+f34wc02Lxt0Cs6YRrE5nPqPY1YohUb94csw0LgKz+iYLFUWWEIfQHEW7ITWE2G7P9/sj/f7F
KoiILK7WkItL/MYt1hJuT3UHPLNTbhI3RYrePE5oYGKXFn81kaIpr7zjZQF7JrJZgT53aIMCHwbX
OKTQDVRtLbF3zF3PE7X16fXsq0nfosR4Ktig35MjArnXpqXej1Z34Bu4Ao6+sKNmzikRw9WHBoMv
gGUfvGORP7RLPtPsCAQvHLjvJtS7jxG0driHIoCLN6fVD6voJrGh2r69dAiCuUclJapSYh0aE0qq
24RedIT/g3KbB8BMI7Mtb0NQ1NpyLUVHlRlL3BtfH+SyGA9RSB+P7ZjI2woKkjy/NrUdSZT1YqBo
rv3JFE9eQYAnZlCbpckWWpVGbGuKDsEyVeOQW/Y57fN7LW51dcGn+XoXyWKkpC/HWlbifoCuCpR1
ibeGUu3CBv366JDF8IhqxkUnmyFQnHJQcmtMe6N2uK63jc2hbJDY54+Rr+8MWQyQ/D/OvmQ5bpzp
9okYAc7gllWsgVbJ8ti2N4h2u80RIMGZfPr/1Bd3oYaFQlzuFFqAqAQSSGSePMeHcsFMGmuBauly
GPMMYkohiN0ylNK/WOzrBh2Exx/SmUo5wq0OYr8tCPauYE186gLINfX1y+OhNaZS36cypHVrDXl/
dSCS8TWTOfvuZ41dxSi0/z+SbsjHvS18r7GT2hO0Zg3vvKXfrtmMjIYbxN4KGQOo1XbNeShuchSG
56rGTuprFTUmG4ruvLtaAnKFL1NmMQYhJicz0T++fXvbgXLhbQvUKblnu4CiyWMh+4vIw1tW8UPI
w4TLptq34OpDVQKwzaZm6K5OlI2/yiEs87Ms8870EtYYSn2d2kJQiYxBd7VJhkZKSIHHLYXm+OM9
pTlG1H4hggSwu0KB+TrILH9ZCu99CCKMdC64ncwd/fL4K7rfoFx3REjqthtxr2UWpqQPIJUxmsBJ
ul9w95ZXB2EDQB1dvNK/snG9QEw0FmX9NRgp1HNNuEnd9O//f/UJ6kCfdm7y4eoL1/7Wbln4zwJt
b0OEo/sByv2GLRrxCczxV4+PY9xBfjWS1c/cy28Zb8+PF0D3DSWUDdDzGKHpzL8C6/bd58sF0fov
EP2cqDSh83VGUg6+MBrcBZ30/tVFfzjSlmfmm9hZNE8LkJv9dwFchNjVJL3+mm3X8BM9I14CAL3q
LtGPKXGO1cnUP6f5Eeo7dVlHt5RzNF7Z8sVq/2HVvjVWn6I836Yq2DCu7JuDTyFFjSQ9XKwZPj9e
YA3HJej8/2uiiE1Wl4/4wjLN66VaJnYdC6drYiiJT99yH1q1EehW/JhbrUdiN1rqmNtTsO8UVN+t
tBIW7WtfXovczaDoFdJnS4rFMLrm5lPJk8EKnqPTvguu0NV9TwbIcU/Nj637/dh2ukW///+Ve/Mo
h4ZugLkHA4Tc3oXOrloeSpn/HTdktWATQyk8ipbnYGt+TShGHiEPcnw8b00MbqsP1G7jDEW8QF4X
usag5Yi9EkLx5LgtIg6sAewP3nHpPlnev3Ztn63qMoVLXI/7qs/QMPzv79usaIKA4MiudQE549gZ
ynF430d+NBjCTt2yK25vE7DugZMxuDa9cwCfDMSGpzR0csP6aNb9j1cryn9ZBrQZlOtdEncBGSGm
PprarTSTV9+t0gKrHLWD9to0EHy+bNHBIqfHC68J0tSXqT95Q9+5XXgFUfkGPVILmo9oMnHLE3Ap
36e8j4emNtwcOiPdb5RXzlGzugwgrQBhvRY0Z8eaQh0vlnO4mmqXug8o93fQLh2oiKCluk78yWPi
qaarIbjRLcH9k6/mPmRspYEPUcDNsZ/cMnxevd9Wb6KN0Y2uuLcz+dBoGzE60uw1BPSmozXmzzIz
1Q10hlHubCgiojm/d8Jr46FzZVqy/FxBbH2nbRTnjUCH7HXZMF0Fin4XawXpJEgX88MYdvPx8TbV
/QDFfZHegPgjbtPrMmZlLNYwx9XXmeJujfnVFqJhFh2rBwvxhnCi4+DkM5jtminu0DK+742ithA1
2cYqv1mi67oVqGLK9wV1DObXBGRqC5FYBo/eI41r4Dm3GmxKLGvxI9q/u20fvYPtKJ5b9nyRtmix
P6v6Mq7erYvK5PHK6mx///8rx5rgV2Neb+j5C7ZLaclLvvmJRP173/CK3wYMqpNdg5lHpP5elvMx
t5qXqd+nlWD/DyD8avZVFQSdBILy2o7y1kHQssusfael2kPkh+GcTRmulDuXSRxl4OAKLNsQROqs
rrgs37Y+aucguIpq++Bx9r1BOIHWDEPpQeOuauNQyKHdOoyWvFbRDLK8+YA3oOEkuAehf+ZwIVj2
3/1SWIzmXYX9Aqa54pD3sn6y2k6+RysMmv9Y5SQLNQltaKykdg25oPsL7ZHASrP43VZ9cADR0fe6
HkxEWLoPKJH20pEulw6FGEa7nAsbRBRjFIOWKXm8+TXLoPYJ2bLdfMm24HqXHgB9waEpTffh24Vu
W2Vg9gsOnDXgn6Bta6ewisnQ+V4aOHZgFSBYg7Avj2k7yQWK7fbUfKorq7O/DpIE68vjH6ezneLZ
LdhURjuzcOz5zg2qEEca8puwpCEw0g2vXMluh2eP583DNQw+2uRn399a+WXfzJXbeKk2dIMTzLyd
oqPbZEkPUdPJjfa9cP4H7Hp1JpHcho5gsQxXz04j/rlZn5nz8/HMdRtKuYYJWejShHAIa/aPWN1U
NDuPO7V3qKv9zlpbBKLZ7NTv8yZYPlQjZfsOU7WDSGzbsK01Jm7TMh5KFm+TCcOp8QSi+DDeqPPS
g4Hi6iMxMp9Rc+3CiyhA0/pvFEQFL6HGC2BDeUALYj19rGnedr8s2bTMgKbT3P9qi1HldS5Hkq2H
kH0AFd8x5vSfukojiIDtWnWVyrkH5riTxZKlQb39Va+lD2xaaert0mwplct5CSG1N/Cmv67y9wwF
6RwS5PumrXiwkD6jvM3YdQnXwUu6QfjTu0hOzj5+ClttL2ILWOOWDHZZB6c7CqvYDg6v9l2haosR
hSrVPAw4JIA8jl0y/S6nzfSe1NlcceMtJy1zfTtL+dA8V9EqoFyemdhl3r6gido9xHuZh2TN2dV2
+jEJp54cc1ZMwEqSCsLHHCQGbWnK5mhyVUTtJBqHYqgH5gLFX+VxUFz6zE14+eLYf7liPlX0xvvl
2OT7aJeI2l00ZLM3tQt+XMOHD92c23ERCVPiSwO9JWpvEZLyIBeWAzYUalkxdFWPG/s8uuKDPW7x
0A9x43zkfnUO270tBUTtMpKjnN3I97EXfPu9DZYyuzFRM7x9hUJE97+hWmTL1SMky1LpI3nUCnHg
uUhyshMoTv7oLxpmJxjJtFy3KRMxKxx6BPmQqZ7xtpeQSLmmc8pCt+hllvZQXo8Efx9AseHx0fR2
1oWoTUWidUAiOPfsiq7T9z25rsw/rmQ7tQiVQYMrV9PRrVsCxdNL6eQTAPrIdmMhbsUonGMnyHSa
Q94ajlnNJ9Reo6JxmS8Yy9IC4qLYvpCgQqdBva9kT9R+I6e1LbcCeek1L6c45zRpHbnrXiNqn9Es
y6bZaJanWQjZg5kH/cVH4jF5vMaa7aN2GtXOjE7rgBVpMdbxMopTUO2L64naYdT5DCLzlVWkhCFd
Mf3kZN9zmdxFgl+/xiG+QzzoOBfpZEUHyJyj9997mYJ91PuEKleyVU0ucxmGh2fFhfzSZF48epep
MLTq6Pai4rLRKOZsdGEYOo8HjzZP1C0v7ejsHF55NXv+sHQrVJivXTglsqPnfHSTVuzdMaqzoouR
eXNRYlmrvzrGf1Sc//V4M2oMozYasQgQFdnn9CotCqof6+TZ3UVa7q7HElFbjVxWT1WZYeZW9rMb
2xvdvhLSGnLrurkrAXbld+sSjmOR3sV+gv7kdh/7blcehKjQmtwK+0VaSLwuoLIJ/TZZe/HZChqD
XTRnQHj/Sa+eYu5cTXxGt3PaEOc4DYBpryatLN3QiqeyIhixWbAXly775VZ1HXcLNVxPurEVN80c
UpZo0QmvZCH2se0KdDYX+8RbiAqf4YU3UyY5uxZ2lYi5vyInsHPein8iAeBM0NJmVxfc+1cHtFDv
s3m2Xvb5kOKejrCGdnRrei1L6+J73XHto5NbhIddw6v9RV3LrEBQUaajxU/z4MUd4r/CNnXRaNZU
bS+qpgV4b07KdBHTYemDOGCm54TGQVUmZ2u1UaStYBjfDg5BVkChwT7SYK9h7u/eV04UsWiKZFnn
qb+Ex3xhCR/4ZYn45bHd336/E1W2vm7WzWfbVqaly49c9LFTvtTLgID1job6Ynmf6Pj18afeNBSu
beV68ujQ9UHUBqkv5W2Vf/eLg420S1wXoyu7f3TcSQpaAhzYsHgI7NRq/yaWTPbNXdn9xAadoZjq
IF2L8klY4wH6UTdemlqZ7ov5R1oXcYeS1iVr78ztGjrpVNObZP1Z1qDWt1Z0ru96juAT92D81T4a
S0bLSsgg7Uf2MfL/rpvgY7fuScJgcOWSAgStZhUrvXRorIRy78Po5dfJg1LaWH3ftQIqLsKavSwU
DvNTaF9dVq85hVZwsfJdDOH4BcpdJcGxUzU199OwAN6+WE/S6ZKiNMWsmr2vQvqptKtOWpWfrlVz
aCeOrmR6yOhoOPp1wytXVll2U87o5qW88b/lFftAo/ndLHb19MM4iue6tizmZsHe8UnwMoUAcntZ
0lrLl8dLq9v9iut6E6mHxi7XNCMrkhYyRo0hcXh7oZFJPERnIMV/I8uuIjCtBanrRqkU3iEE4Hde
89PjX6AZXgVA2NLBmE3tp3ZFryQPTlPNfqHZOtk3vOK7q6irvlryIJU4qG3WHWWzpAHSrY+H19hf
RUGI0Rk32RdrygBKLhwL5OM5MlYQEOkm8fXxN3QWun/71fFTjJJnbZv56dzyp260r47ME1Llx8fD
v3m/42V1/+yr4aOIb37JqZO2fDqhsySPl6w2IZF1c79/9NXgeVhmKOlZfirEmHZQZfWXAPO3DaHP
m1cw5q4477Q1FPJCzEtpRcHuf1cS562sY+K3E+5gtzpOG8jEZnBOfi75ZhL605lMcWqntMusbpw1
jRiadPsCH+zGL/uWQ/Holvlla7utl4ZY6gtZWf5hLdi209sUZ95ylL6qsV7ThVfvNjf44oMhOZx2
epuKh2jEUNoZuIvTgvRpyK68I4e63EXCQKgKhSicHpqW9eCmsojKS9dW7ScQdZnCOc1WVdEQy1wS
vDnuJ8XiJ3bVJjlEzzrmJI/XVXNSqEgI23WLbeMVToocKCxbHtq5/UfI5kz8zgR/1f2E+/9fedsE
CP6QW8JLuz67AQp3sIb+OST5P49/gmbbq/yqoghxcC7YPKBo/8h8+XXod/F6YWkVR2bSIq0oEKL0
Nj32YfgyWutL7UJ79fHUdZZRPLaK3AGavGWQTpN1tO0BrfR9TPfGKCqhKvesop87hEB4o37YNvTc
LsPHpTDxauoMr3itU0SZ29J2TT1/e/Yd3ATBzuDtT1RE1teA/WBNp+waMjfxJEPv7S5ecEJVIAR1
mhrYSbmmAnKojTs+BZGJW1mzpCplalvkRSiG0Uuzab1MVpbUa3Qd2M5rUYVArPXkk7rGrRtAQ/BY
Vw6Lu4nKPakp2EXxVDbW3M2CCG3x1bTGMpr/ttmcCEsYLkbNjvkfWvfVSdCzwkZrHC7GhQi8JNz3
vUUNgDSd3RVXHZaRhhOHYawlSDY5HcS4njbJDJ6qm7niqWMvZmtesw1PXa+hcQuh3vWC7DL4TXYd
BSrKIYjQ+DhnrpNGpTjPdRkXQZ20oyldojOP4qsTgSRYnmP40bE+12w84D4/ycVEEKIZXkU72FU2
jP0YeKljLR/ZSGLU1y82lMx3GUeFO1TcYTkHS1G65U2arQ2UJZbz2Mz7FleFPDAnbCVbmZ06jvu9
X6pvUxiYaHZ0llHCZGaDeZhAQSQth/kv5PLjliO3WVfMEDppNqYKZiCehVSV4+FyXcrnAjRqONz2
easKZcgr6IlGK1xqhSTqyXXD5cy24tvjJdXNW/FXBzVshBiwSy3H7OQzMG5VFFT0+0ZX3FWUPtxo
wX6U0ZpW4XIS5U5PUoEMvcelXN0CeQVrqmLmjzmgaBY90NUUk+m2jOKraMMkjDFc27SbT3LgJ9sj
11FWhpPybcv/QYe68nyel42uCGrWqoutzHEuaxiOJhCgbnzlbRtVdWG7FKkjbrd/DcLzIVFhbQZX
fds2f9ChlrNbudwWftpk4NkV6xHos4S1u8THyB9sqCyq2qFdsbjdWpYv5ehul571JiiJzjL3H/Xq
+vPYRhk46J00nGAeG1o8z1bLhl17/g/y03wtKi+0YJp2Hj51Tv2j9X3D5aSbuOKswl2CxW96kuad
dew3K6m2348d9e33R6iCElrEdI0344zpPe/FAsi+pPZHW9ITOkSSx5/QTV55utItWrqINfegpkV+
Ee3MPml/7BtbcdWes2BCuzSQoqV3aSzyruz8XQf7H5yn1kjkbFmwecDrZ3ecvpGsu+yatYpB2Hrq
t/J+sGe9632Laq/9kbX1znkrmeOsRF69ZhJ7perfb3bwr11EhqS0ZiVVCMIMdpPVFj2ijLYP0HdN
yAlaJn8/NormZFFBCDIK+Db2SOjKfvniIAqI84J1MYhyMsNG1H3h/rNeuX9IO7EtEl9whgbIEi8Z
hvK8NxIIVTCCO3B7JVnlpU1QyqSWbn8aexMCXjd35UKFqCR1sxIvJj7378JaQDHAjm5SlLvEQlFx
V7x0sFkY+ACQp+jVPCG99E8XBk9uxEy62bq9o3hq02XItNWdlxaFtN43UH/+kG/GhhLNMabiEbrG
9irikjD1/SKeexHbcohHmjbShAzULIAKSZiGGo2YM9zKzsej1Wdz3Fr8QJ3q5+Ptr7GPKjS9iS2U
QbE6qcPIYZNZkm3V8fHQd8//sxYW/gFKWMphHfnmpLz/WVX/iOgvNIg77sU1sSDrrH+32SvHYuU4
Lt6Cuc+dc+jLv4ommTzQ+i3cEHXojHP//6sPNBkJG3A24uApmw8NtWQ85NyEy9PNXrlc85kMTU4m
dP8TGsS+KA/z3IB/1qcvrW8C0et+geK/d9VZuTZjmC7T9GWR20eoDv16vLy6oRXPdcbQWhhvndTt
wRWzDceO7AyYQsVpJeIkJhgCJi+s5Yvt+f2/jZ8VfF/EpEIU1m1bxh4cuukgx+0su+V9VLjd9bFZ
7uHuG7teBSi4TjhbzeSG6Tz6IZrbF3FsC8njrkZNoKPVTzE7fSJsz5T+15wQKmwhy4EmdAnSrFvD
0F6e56z5t6udJVntzNQmo1lrlRh1Du9pJypcJOrXHxJ/xPAN0w/QDa64MbSZeLlkiIzz2go+L8Bg
xcW0Dl8fr4du9Pv/X/nwKhFp8x6L7YkJ2RUWuUm4MGvnVlKcOHBoGXCCNxupuuw4VVV2oUNt4tvS
HBEq9QyxXC9n91r25NUnZ/gKEduP3P5n8/PksXF0e0fxYTGWQPvfg03fXeKtid6VjQM2GBMSUDe8
4scLyecJ8HmCrckvWQ1C6aGAQKKpT1ozvMozkzf+4m0Sd+PS5GF9qHLG0RAfLmt/qD23846PjaTZ
QSrdDAezebTNA0kFW468656gaLQvIle5ZsrO9kORY2i/FufOIU8WGXfO+r6nXu17EKdIB3hJkMPV
AqRquGp+rhEh+9IhoX9fk1fD25WXb32x+WnZzcFV+mH/HqAychzviNvHdtctr+K5aAWywVfZoxYf
8eeWLS99t6SbCAy21w2vuK5P57kDWgeuO7UfgbRLqtp6H4ymlILGd1WQVOnYoA4dMLzD2HM3zzdv
Wz4tGTtyVEweG0i3MRXvDVshZ1ljDXhDq4Mc7PoCVIQpfNP9AMV5nai1NgSFyImI8mPNi+gAPYKf
+RqA7ICW/+z6CSpeapBceoSObhrkmbWdI9CT94CwW72p416zyipaCp1TCwnJCLxXWJ2QPDmy2UKL
peltp4lxVbzUgjs+s9ycpGj3g6b85pXfhyq0/135XB9mx5p/kairdxpLcWmG3u96abN71mHGGTcj
tvt3DHP38761UFwa3UcTQcEcmQfApeLVioLnRVRkn7upwCmrLXA8UB8LwbKz338m1nAtNpNavcYV
VGKZpgodUEpjHcRUbB/DYVw/2VZuuod1m0iJol3L7tAu1dhpQLenQEJUJBsuMjckk3SjK248kHnO
cr+107kBaSd5AqPgYd2ZHVTFp9e5HIttbN0U7Up5c/FWYGpidLQJd98prSKmFulsm6D32Q/0KOyf
pQX+7uLTri2pMsaMgdWNzdIEaZ5Ny7s1zNy/CGtJ8nh0jeFVuFTTdbwuSxdYMjFfURiOpzx/IZNJ
+Uo3vOKuA0qFwtqkm5as8A5sXIqTHzrDYbC4iQlPc0araCk8ZPrCLz3YJwATXt8s3wtbFAdRo6xi
V8SEatV4l6o/XVq+h+ar0E3rsS4Oo4dS0+wGxLCDdKO7/w0lnCgsvH4GpG/lxaUgbtKT5tvjFdbZ
R3Fc0ggLvBaEgmGvf6ai/+oTcQlkcIikqeSkW2XFez1vbZweeGjYZpxOUTYUsT+63pFuzJSGeLs7
lISuchX3TW+LpvJpWi3Nzypsv0Jl69Rv03MkpqQv2TuP2p/KDbF1u4t3GUgjBcg8uu7IAFmjqV1Y
l5yTn3Qpky6K9rQgYXj63zWfq3Hli2PTdHDkM4qZF4TYTy3wSLvWXUVPoe3Dl3hMspem/9nP7xs/
Pw7t78o1FaY1+0qFT7X1EM3SReS1oOx1bEEqd3ImQQ/gEfzgFQU11F90n7nvuVdBtvBkPYECNgBP
Lt6ubt4jzzKlGY1SEe28l1UYFeiUgorVAfZvFP0GfB0APBCRxLnTGnxQ4yAqmCrvfeINHpBsVRYO
Ty0J/y3rSR4rdzX1Vuq+oHh5MRShP4HKMRVb9pNU1c3tQW/f7yJ1w15VPLzowTFr8TVIt8mi74vo
ThfHMgc1/cebVXP+qSwzYxbcsaHwbtEF2TkbOnJuHGlqhdSMrkKqGq8PJGMoD/CIAwYMzghqhaae
Ft3gihv3osuKaMP9PNR8PK1Z9M1dR1NH7n2QNzJpKqRqjKiFqmwRgK8BDfFWeRgQ0OHgSDzmoXcc
0ITC/vh4CTQ7SIVXuUUbVMEIXHwxVwkbyKHdmiQQJmCwzkyKH9sW4DFBZaFE6/RlzMtIngMS8WTf
5O9ffXVKdGCIsIcCizD5/nAETuEzc3J+drIv+8ZX7mfB81psE4wTbAw81DzuVxtdqaYsjs44ivdm
Axtt6eKQG4vwN8/qb0HBvu6bueK5Q1lSdP0BAIwcRVKOH2jQn52WGvxWt2mUW1lM1CrxBkczxUCK
2KXZL7Q8vDQ13cUpgleqcgdTn3Fb+iVO+9UPYlGj8BNl66/HttGYXcVWIUO8DkC5Rmm5uEe2+ecx
NN2Obw0Nfi+VwHx0/JpYFeO3xplSSy7JUpman/53KKqHwn1sZbdwmRXjGsr5nQDBQC9/BzJM1gAE
HcFHhJDHopZJSIOj41uJ8L71Ezv3mxMHLlj9MuvgTVncu3YCtoVjQz94jiHpr/vFykbj24C09RzV
t6ixGuAMrOrYLbnhEfTWPrv/ZGWfDUHvgWHJFbdxwLvcC+aPlSy+tFZ0/P/fCRhfLYf4ZFzmyR/F
bRh4dhi7bnrq6ewZQjGNadR6SOWCNitbLH5zHKClZMnZM54Spo4X3egK6kBaORMcVLu3zKKhfxjE
mrmx20zl5bFtNLZXCx8lldXqD7m4bfwwTF8t/8T3sLLdzX7/5KtjG6jPPt/cUtxI4VWxN6wHwLUv
TkYNIbbONPf/vxp/QGJN8init7wkSbQET34XJY+tohtauRGiEbnT1t/ETUzhr1V6UBCUJuHrN5mt
73ZRPHxyiqFHSMpv3m1M3JN74Yfs3CbbAd2gh+K05912/4zislaw5sMIaMmN9E9L9WFjf0Xjh8fm
0W0axWE3kXecEvwCVqV4RcWOc6yXHdE0pq3WPALIFhcTJ+IGEhdsyDE6l5NhVd96bdyHVoI5WeOx
3KNr+8aiTzP9GlaQhKiugpgAgm/lSu/jK77K8qkWNquaG5gNzzZjx8bxrxPEJ5oye7d5pqyO7mfc
//9q3zu0i7zQg/Xn7uMSnRd3i6Hc5bJ9J4Ja+Mg4yfJawm3lUK1AUf5oSxnFZW+qH2s2jyrxRqOy
IgSv4xttXoJGHnmFXnRTRHFfyjduT19x3J6GWy3xmLk1a5NAsfA8e+E7G5yrXG7HrJMnv6+Pj51A
c0ao9Q8CKjkQaOHk5PNixVsxl8cxygtD7KUbXfHeem3sZcwxemlbhxX3eLMrWL9vU8V7g54WPGdW
fQNnz2+oJo9xY+xe1UxbLXcAtcZnOfUCFEZD8AV0lN4XUpsWVze44r8AyHpojiX8FkUUjW4OFxdr
tk0QAM2+VCsd9uSsubAzfkNA+iXsZRlP4jfhmcGtdJNXvJbaU8HEvMKtpOUDxuO6yUodQ1e15uRR
e8KnxndRwbT5rVurJ8+y05yFzz2ymMVILq3pK7qbSy1xhP42s0A6uLnONL3rS+Kxt3xYDvbhrssO
uVRiuNp1a6G4seCBg4YgfGhrP9vjL3c+9iZZBt3Qyu2LgCdiMsDpGdifufjobGgTN3DX65ZY8Vkr
Kmvbn3F1ecv7iiaBiThSN67isHMGttYmhDVYiWYCWSdY7H1xvVrcyEI6ZV6LKdfgTQ37gzBiwjV2
Visb9YzW0bAcsFdy+5wFc0yC7ALzGM5H3V5UaxuQ8YICQZ2JW/40QmW7P1uH9p1/uytLVqfoyA2d
Yxrbq6ptA51lVW8FwhHn6zx+lyZon3b+d7u9usVlSJxK9ph/nyxHcPFWSX5yn4NPw9fsMJzLf9eP
j68p3Trcf9ir77jCH+3AK++Uuz/Kf7p2iPveYJs30/a4SdR+8GoIsrC4Px78eDpWlyxtL+R0FyA3
NR3qrK84a04kxDQoXm53zNG7VTp93Kylm+wzjeKvDpqjwiKa8e6sWVxURxuc/jI0YLo1R7Ja0phw
MXlF7onbahXtIW/cY0vaz1EO9sssy+PQ+FbRLLBayKDRMNZ9HuDsp+CiHJ4kSquzCV2sG1y5clG4
HdzczppbLj939Qcub1tj2JiaMFYtYZDBDRx3mfhtKBLH+eQ06ORN7G5PUht7U61gVLItMhbiSuzZ
dI7K7Vy0hjNTE2M6d1u98qgZLARRxjZ+s7tvLTuH/s13rvlQx3ORgBPccMDpzKP4rcdpUEc2lrWp
UXAr4qDcYsdLqEkeSreyyhVbsUi6fEMwtazP2fy9431cyh0F/7vtFbfdcKNARBU033RNxqE/DD+m
zJRNvecG34jw1WLF1IllaR2P3yaUKqDn58nYnp+s/mNlgxdiTP2d7yC1apFtw0xsBz8C6P0YNMqz
nOPJOe06etSiRQH22CYb8ubWFlYyBFuaLfIWjbVhi2o2j9oHbi9VxyFsyW8g+yq8ZzzYD0F9Y8Q1
bE7NuaxWLvKq8QPPxuYJhyge+HAoW8OpoNmWaqGi8fxpCFckdZCAOXK7RtXuHQlM5DqaQ1ntA/f7
YrY80Lfd+uoTK3+6lX2QgIu03jNtl+Tx0uq+oThuK72la8t7WsqxDvkWPoX2mroyOzslPxTCpHWo
WwLFfzn38hbJc5xC9WkjX8r58+Pp6xZA8d0hb7M+cLF1OBT7nGe0fMzzvvhYbQVnJOQebTH0zFFO
kN45KE1qE7pZKyFyPlDO6ur+XA75yxJMSKRF0o/d2jc1r2rsrdYqoioHpV2NUx9AlCfGcNjUuan/
S+OuaqmCSMar5f58uxuGQhE49A68ja3O8DzUWEftA7cA8AWZMAzfVEmYg1mhOQSriS1DN/j9R726
Dt0xQvK7cMSt8siHvP3uufIX8UzQEM1lq7aBF5mH3qAVp7BVO0kw/W1jq6N6KemReokwSRvrfoPi
swJpXrQ6LQgWyq/2/EPm8WSZKjq6SJ8onmqzFSXvAolY9oXduqs45SfnhXyqv3qn7pwdq78eO65u
gyqOWxVkFOjuhQtYPxc5Q1KysU3BiM4+SqRsk2WOaI/Dhq7X3Abt4sdm3JcXIYrnjr5X23mOvRkt
AtpC7XE0Nmy/PetAZbjv0IJrQwJY3CzrRwvgPIgikXZ8bO23XTZQ+eyFs3nFYiMM8TlCwDxZwvo8
2R9yy2AW3dzvt8srr+q5HPNlwA1b+OIy+vUnB8T/gTRJ8eqGV5y27hyg52akFHAdntYqjO2cnrpq
T0eBj4Lb/bOvZj+i/36aCxyWeKLHNvQnTcfB25scjC3/HdiRYU6iAvNum+Us7O7Y+78eL+jb13ag
ctSLes6D+V53yHqgeIKyOsop/zuq8yUO27w72u2cPP6S7jcojtp444YiKp6dHkVf4tEHGPzLlkfR
npa4u/EVZ2UtBSNtJwVuk6qPWT8Wsdw+PZ67bt8o3opLlVNB8SqR9e/NfxLiuWA/dw2t8tNH/Rb5
EArAAkxb7IeXqmzAam5wV43N1c7wATpHtTVh36xBf6jAQJNbpieybmjFUx0XrXZOZ4lb0IeHNprO
RWM6djWHjNoX7s6Ok6GozG9jz8E2ftcJnqPpB1Sh8dQJIvby2PJv37GB2iFOoeRJeGWL22R559Va
kyyLp75JKv+fVnTHpjs//o7OUvf/vzoVBgsy3MV6r0j6Tk6SJqxxti1F1JhS+JoPqMXsEDQRC6OR
uDn8DFVXUe3zWLWSjTdat3UhPIrb9BP6RtZDzoWpF1Rz8Kjt7dxpHEohi35bti6eu+Ar8ZunKSKn
rVnTbvRNnGwa41Dl2JHuWjagLrg/+P8hxdHLDcGlblzluMkhXrZVK44EXsvfTNb+CWjaPUR1OMuo
ct4MTThDAA/1JKdm32xmnRh26lH+H2dXsuQoz2yfiAjmYQu2wa65ev42RI8gAQIxCXj6/9CruuqS
dcOrjnBHSSKVmcqUTp6Eh76ukgp/Jte3O3bOyIyOQw9kcGJAEknvxbWObV8hGbm03WdicToLOyu2
I8uPQE9fX7RqXMnjTByF1dOIcRmYwNyHurwt5pDr2QtUOpSz6NhDMM2fmqm5t9rRj4NKd2ugEvb+
+xv7B07WWrwSwh6Rc68Oj4OhRqWJTsEVhhTs4nozvGmOeN7HxceD47wy9+zjKhEg6XhoM+br6klV
opdi+bwnteUzXEgXK/EPwGh62dw74sv1jVX4exn7ZefBUBashyPOga/61g3N0S4PbaU5BN+/OvMD
yVItPBFuPYd73ODBnJUnqAV0zd/lGMQ0+lL156690awks83nKR8DgnuWeqmSpTxW6xJPhgZwpVAj
Gc4VkQ789d1+s+7Mcd3FtHfim1rMwuHIaK61J0OwDDNsoPTSGVxyC8p9UFyaXN9hhf7ItexzPhiV
8HCSUHs4zVNzoaXOulRDS+oPgqd6duYQjzEYuujdI9G1OFOopS8pPa8HHoQT9EZQ+i10loy0eWqb
fcyGW6Cmu9ilw8nYensKixUXc0DlZDWzvzq8WY5CiNfbBC/p/tSLhhkBEF0czTjStYkKcKf7t3Qo
2pcv67sJgD71CbI1MOE3dZc4lg5UpNB2GQ/VRDVkM2DozS0PvoMs0Kys72MQ3ub0ZVBUPthrzxq8
Dwozylw/AqW2cTAMfrhJ7jImqnHG1qEc9zfRjKv6BOTUvRHPm6Ur/1OJZ9fZN05/XJuQWl6Ja7k2
P4htjseCId8pZk1WorAqGQ1VdYM7TNF+ZoWo5RTryBJ7vIVDEWojQ6HIyDpzo/D3oqo+i5Y+mvkS
z1oCFsWBKIOhUNTGmrmG7H2zoS3Ib4Io67qh/cDzpYzNxjT+cEcHslVthGTBjFO/mhk8W2Q3hz4y
YvB+HoxFV6GnGl62X242bCqQO2z5NmW8En+AMPi5N2LSPGarJpBN2KgrNuZI4wJ0Lyp/Bs0vlJxf
twFrl8G/b1a+jIpaKlTgl6TG4p+GMunO3alN3YPLD/OxPZTH/Hh9HsUnyKXgAY3GbSgRLHMQyosK
L54PRaRxEwo7kNFRgs4BLpB3+ffnInzizo3jSvYr1s7aHIHLkNm4ULRC0WE9FbovI6KcfvGaMQK8
wh6+V/Uah0jOt6rNDNONl1vaRsF+ZTxUvZTbNO5vtAuvfwbVfo022JoQSvUB0qHrsq0US4Xcvw7K
c8XMX7iCzXEDKPyE9d33wlvi61qj2lnJcA3aoImvWACkqec4DEYQ9GriTZU+SjYbVFZOCOjnHrbw
U+3RBIyiovx426olczWDMWy3FrnKYtAptsvx+1ZvGjtSSEQGRbnE9sRgOkBUtE3xSPpuOzOLfrtp
4TIuqqfegLd3HCi0bzKvLE6GFhOlWveuSm/OQmNsR7PAK8BDaIAp3qyLczOCDOL6uhVBoAyEalaP
gIkT6+YmOwziAY2eYr/r4nx8vm2CXYverB7Nyyi6e+BGfYD3AkLbskMwzZ3zWzqfwFjlGm9nxstm
5CPEXJ2XnIzxjHaPotYxgCt0XYZCRasVtXTgWL0vXrze+xlFNOl93XOASvqSkZYdqtFdgfA1X4aL
b7EYN0YvRl8n+ayjQ1Fpj2St8zQv3PLxbs27cLg4+RCcHK+9CdDpy2iodYnqHFxSiHTau6Z5bY1L
3X66rjd/n4/fOV1lABRiva1EkIYQ7dSdnUNxYVl7tmMzNg63dJCG7sjV3LVbUR/Xx3t60rXoED4c
6miodfGBQndk9vjVQlFXtL8lLfZ41/8CS0Da5N810tnPi3ek8/dV8o1ZmT5bQrcm7MH5sCZFxk75
IThuAO26J3o0Du1t5/jf0OfNNIZviWkQu3vof6JBW8LR3/z6Fyj0UsaJoWe35Zg99DKciqNdFL8s
Yd52dSljxIy67MEWi8R2DS3nwEfAC3PP+nF93YpdlWFiNNwAsi/202/gdxUID0k0JNR3Ne5SJZb9
9zcCz+1+Dvge7LVTgR6tcDlZ79f8dH3xqtGl6GOgo8W7Yj9KHCcdliANdIRIKrFInswr59Gta1yw
iKZMS94c/Gq541Zx48IlL1auWzSbHeKCqJpj7vBD3ukCJUVEJgPC6ObNfbEgVCXtY7ilovpZdCz2
2yeQph9vErsMC4ucqclLhivMKoo6lg5ubyHfzNmsu01Q7KsMDCtMkCK3IXAyW40SCopd9Yn7en3x
ijNKBoUtbtG0PETIXW1Pq/doARZmiANIeTTCUWiODA0b+s0OydLhyV3wu5Cjk4E7eWcwA/+8vn6V
bPZ531iUQ+o1wN0cUDIo2dry4pD7OtDie0P7duBISj/O4PvyZ2dM23aNXe+ZtLrXo/eEvo8s6Tvo
bW26NcUEA/00To9r+H1nn4JeXpfJezLfh5fC7DwyOiMwsHAzAAzvHkXH1aRxYIqVy8c2um1XSGTy
MTWMUx02cdmXiVe8WOEtiC2sXT60IwdP6lNujWkZnXuW0U1z/6zYTPlAcsJytv1a9OlKQFoyTC2N
uW3omlO8G87sy97l9UYNe2vucG0DkR/C6kuxF9U4v9rushQPc5nZ9tn/pLnxUH2HpO/FRCOPUGyA
/6lH55dBozJ/wxY54tg/YJ/vzQfkG8u7zdnGdEY85ifVxT8PJ/LgxmHsnswseiY/riunSoOkQ6rZ
ggX1WvsH4B2ju+d5xmt07NOZlko+ktFGfWTVhZj7tDcfKbvrCg04V2FTMoJ5LObAcRtzTBtgrst+
iVn/efM1VhVCyO8JXzJYGuUTQbfIIWWhuS1ns5378L+J4+6PHUakO/MAfm3w6N45TY6bx3gEM4It
NJah2nr5/AqKBURpE0Q2/8TzQPnROc1PTlalxqd1St1TjYCzTK9vvkKK8kkWsKpwttAb8RDxEIqX
yRjjpdScBH/xwO9IUT7KQLQwoAAN30HPxgfvq5tYcX0C48iZ3zvH5mOR4H8036HQMvlUs+quKvci
zJSSV6ALylswC7BCGercN0Vp2SW8X7G6P6ewoQleW2+Im/exJQvHg+dCrLyc0giME+FTpatVevei
dB9Ysui1sWzW5nAd1pM4eiee9llxFgcn6RN9MqdwG3KqgmZdZRv2sL/Kn0Hq136ZTOeAzoNnV+iq
01TKKZ3K3VwDDFFhio18Ym620S+Fq0m0VENLBr64Div44PLUtFNz/si6tGk15vv3iHlH7WWM84JK
Bw+tPeGZwqQ/TEfrwA7imP9xj8WRPExf89OK8i7zLk+aOzNG7HsfeLF5oEdxp2Oi/Gu/761hd2xv
To9lpKRdFn9Mv3710/5cfiTZlkXH7cLio3koH2F7IEkIDte9iML6ZGS0VVaOT1uc5UA8WF3Gxkpz
CqoGlk5x3jt1xNypT23LKg6BjSprU4Q6NtB3K+9gKDIsGk2IDXOrjTFdL2biJkMaPIqTdbSzW2C5
+wSSiVN7dqtphiqUwzlA93MdxkR1RMhoaCC/bKepIjA2J9bJiOuDm/CkOEbHvYx4ejYzXe2gwlBM
6fiuy3wdvBCKNLNv5pZ23c9y0VxsKz9Csu/FdpnbOO6Ysvv1OMTs1CZGQhL04sbFU58UN12r7Nsg
WbtZmRvgYcGYRhU16QGvYOOceu1a3BYk/4ORrptlbOCIsc/L3RRdiK4N/fv6/w8+uiEV4AgupF8K
70xL67QUurJN1dDSNfdktsOW76bVttWhGKIDpbqWFe/rjB9JVmu27WbwZupS3/tQk4/CvXeFjlBc
oTT/gKJxHYSTh9u75os/7HlIdqXh6JAdi4N5qE4i03VBV5yj/8CkxUqLjbjICs00TJ3Dlq3PPsJv
L6lOdeIdbvGd/yCml7waeD9CddzWzbpgeQpD3Rar9kGy3WkerMD1sX6nePWXQ2F9njrN+fl+gPwP
OhpMrKh4bxC7zMbi3fVOP5zXjfwx0JY+RgnOehBdFxzWzWU3hfv/oK5G4Q41qJt5Gvb3toNe998W
ofkWhSUEknfIo8b38ezO02D4WgLxNrzctLMywqoOA6McBoenAs3onA5NARg9XR9atbPSkqlbj0Vb
wQiq6fvUfQqM+9C4KZ/1ZQD5gOK+MB+iPuWz91rZ8/PYCZJcX/b7MaMv48cLGy+BYwSJRPMXIu7J
fDbI2fE/XB9dIZRQ8mgeLYJytkyejvZnl/6I2sexeb1taMmjMaA3HYCJeWpAz80/lXEYdSxQCu2T
YeNGtIV1FyBzcaw/ef19MjV+5d2CKd/2w33CNyGgCci7uTcUTPuv0xEEvTFPgsfifjpYSZh1qS7U
VEldSjZEY0/ztIvGa050+uxuJy2JleISx5fB1rYADZwz4xPq+zz1svC8pWHsJMjGDrfwe+1SkmKQ
Dk/23hJiClSm/ECyel7DLZvXWRPAqjReMtTaJ7YdrThlQ+NDvuN1+XEZjp4On6E6omTk9ZgHZd2t
FHnv2fwTINULjhVmOXkJ0gltEKjQURmCLQaPiKLFLFNHDpzahzYoNAJSqI/cWMyhQIgaxOxSJ784
7UVETxvTYD8UspeB2GzLLZ8I5Hje8DDML1v4WPCsdXRFVKqV77+/sa+iHcLc4vstjRcePfCS57Q9
baLSnEqq4SXzBViU2usGwdj0AxlPPfscitN1b6YSjGSyjWg9dHvu+7RDU4GnEDeYR6t26F211v0H
5q2dZgNUaiPFH2jYFNZWBwlV3gd3OJc6hiDF+mV08dDmVbgsOLB5t8ZEPAl2z8vX7baGQbYvw4sb
NGUeiwbjV8632v5U1W1cjbpCVoVQ5OoawxF90VUUlkrRm2Mpktz9fn1bVSNLCrmiiQMX+/kHLqLY
xuhLeROBMyQiKaPTspCXnYFC283fsjyy6be+L71bQNdwwjI0mixuDxzAAEtdT0Z7BGXrdYkoolQZ
D00KHrRlQXg6Wd+WZYgX1JsPHV7TpleQ/sZN5GuuH/cQ49/rFl9miZztbvTtBffFQUtRpEJjs65q
cLC2GXHdY1+LWwjtdklJ5wmIZPJp7EbEOMbDQP4rek3spEqrZIB0uI3Mr3NsQX1Pvu9EUBs6JKbt
Pb+3jmbmnVlqamIphZrKUOnZESWtmqVLGcV7SVQcIvcWajtIR4ZJI6dtZlZBOlX3PI1PtQ7VqnA4
3v77G1e/1Nw0Iw/q30/sSDvjB3jdzWTorXgGFZRGh1Rykcx39NGNo++x+C4sE+B0D5Wty3AU6ikj
pEWNh9NmK3i6gX7LfrK3oyNYTMKz22rSM9UM0pEyEbcs6xXqA9712j0v5WsUvDgChBoawJ9qC6Sz
xBYkXOeh5CnxuqSezp64n1DpF9Q3QKt21ZHiQGsuCqcoyZD6UW/GQ+VOCcgGGryGBDd6fpkxUvS9
n6NUDorfdzFZUDi0/Lzu5xTSl5HRbZG30bpZXUpdkdj1eWm/zHMTe8OJubfJR0ZFEzdqAjQgQJxm
3XvFXWH8Z+jCBEWkI4OiV98bekrsLvUAnc3b76E5Jqs1agJMhVm5ku2aSx11SAu7NC+KS+8tCanH
43Wxq4aWLLZuRhts3vvQ3TMuVyxH44xV27nP98bdbK3pgLYboV9Dvoxusk2PIvrDq/9GcuOBK/fB
6h2Up3gWzBXN847jxo9oaKeRt2o3JUNFI50JgEcIBcS0hvfgkk9Cd0iphpZsNHLpROtdzYP+YURv
hyrLR416R+8f4HL/K5zWrTV6ewTy5Jxwq3VHzsFF/w6geAr1ZTB0EFCLmKBDTceDdRriIdkOA+7r
l9j8EKXtif5XnHQJuSon/AcbzScxzy7mGo7Ix4/0FH0fvpon+7DeeQctInLfz3dCHpk5UixTG+HK
eJ8FT7tgMa2S4YDeo/8vxKjiHcuX8dLoWBGYxMIs7Kv/UmQiJXhCe82fjcR62ZIuTvivPmGpjv1F
FQbJnbIchrp3e4DsrA/BU/A1OJFjeSCJezAeEMM5iZ3pXqwVyiwDqdGvDPHWfmKyMGui37RPyvXr
db+kGlo6jH3UUswLKlMBDGyRXB+qaWKegXZui7V+9dtoKV5um0iy9X5yKw5QFjKOKiMg664unJxu
G1qydTZNoRfs6uVaL7Z9R9nvaXu9PrTqZkyGY1n9ZA8dR37n0flUGk7sh9OxCp7R89q07aOwebyO
PJ48NABzvXgNnobtx/W5FUeGDNeyLfDt49kOW4PufS2oJiNb8+ysGnnPgd4cGgGpuiDcY9/I/DFv
iTVpAi+FMv2D02rycCY+UpteEBG3VmCePdr+yOdOB9dU7YeM1Wp8dwBCC0sfjiteyzmuPOLuzkVd
l3OsTv7jrAMU/KVOfMdpyWjicattc16hVSLZTlVm/DQf6hO6BqV4RHoEndRP9yuQYh87uBQz81/t
O+/5tn2XjvRZALoPCitk/WsZF/ly4XWuMUKl+CRzt2tnCMoJ4psu4kiy+uQ/g7dqjP0YSLc7cIjp
GmipVEwydxOFSCAE3eCyjKecW4Bi39TbyvZlMFdBer7mfjWklhUVx87N+SN+0VXHKQ53GXJsjrih
q7rVzvoijO1tisetOjCwFrYLPfX0QYQf/UiHr1VMJoO3as7F7BgCj/3W54KdN5Mn1UqTAne+Rkfj
mly2dU6ua5XifkNGby0munbSrrezCFWiwQCuuwld+EBxP43ha1MQYM7X8/WpFHsvY7koSPuctcJn
tbw6tNPyELS63FE1tBShhxtaAKDVqJ2xMEj5at37TPeEq9qM3am9cYq57c62CGY7MwhNmDEfOnaa
x0c3rA4hY+lWH5k5HK5LSDXX/nlv51pnYQw15ppB0xDWH4TxYUUh8tb5aWB/ZfO32dLkB6ptlwx+
6cYCHW0gMNNdLxPuKM1fQUVe6/xxCb6s/Mb05m98+eaDXLSwC1HobGdL1Lx4APiA4XP9fV1YCuiN
L7NYugVeXlC2amc8F/E4LQBLzSeyLLGduwl6TKE7EphqhiQybuquZvt/V/Lmc3K/aKzKhrFMKCQ+
bBPoG+dNh7lTpGwy5gvPsb5BLNPKWkrvBRQhLrci45G4o03rxYuhQ5oojmOZ5NLzWVTy0F+zrfA+
NZVwzoU/sDRvHR0fucIcZTBXgWsow4lWM0Od+Ae7oY/e2mj8lUpKkqW3btVN/gwglOlO4fjbFqxt
jGM0Rtac30UTHgBfBmKgpSR3UWmsY7RRiUxyAk4R2Gj+hFltM/o5mC5J+Fag8wUTuq4U+/rfCStk
mFfbzW4zze2a2UNjkKeKeeiG2lWsCj4MxmqZ3yeAuR3deb+HwP/O5skvxrzqQTkoFn72q/C0Lk1s
8lefeceWLUkRVUll9Uc7B2sudc7bdNveefJzctttHdqpVPzc2X48dlHsijKz+jG2/JPhFxpM2PvK
58k0XszyNqtFZ5Vz55XTXVSF0WM0g7bjutd5f588+T25oGNEpsrh55z9soKHefqT4yqO6Yqy3ldv
T35LnjcX/Q9LDG8JluTOw+p+CLZvATjNZ92Lxvu67MlMXra31ishVnsWxUMRfvbY0W1uOuE9+SnZ
L4zSN7yQn5vtWM4kFnYdXxf7+5vqy2BFuyQrWZjpZw7y658+2gXPR5vCW2rcimp8KS7tpgjPmegZ
n+HmyTiuVVg/1FU+a5RGNbqUiZbt5jr5HACcZZahm41s7sWrR3rCdKwcqhmkR53Bt8KuCAw/86po
+Gl7ZoUoy6s0Kef70YIn87ca1VKCHmKozyz44fMos/z8gF5sKWXVwei6p4Ho6KMV+i+zuYYbyUHy
19VnEkZOsuD5/SuaBDuPoBr1kiaP2KExRaFBz/+NPN9xg9G+ijfneW8ATETClqG2vUyW5fMadK8j
YUfRfO9M72iG9DhX4hR1C4uXOTrbi3HIeX80HD7GQTvFYc9fFy2ztcIyZdCjQ4eNkg1itsfgYxCN
z9GeKc+39MnybU/mgu3Ayw9az56dR1Awxe4ELnoiUPly3UJVi981840s85ALbi05PY9OdQ7n+mkp
2ImGur6XquGlgDWyfRG6E6nOM7ePZK7QwaZLerpm11f/vv14kWT/LW74Q9/h1dnsOyOGf8GdeRRq
9Ey1dsn8W0MMgkYMax/5iUfobi5ouvW30Nju+yrZfpevovN7Wp3zrbiUVngStNC4RcXKZSQfHUwr
6N2qOk9mf6p75xNfi7h0a82Fk2r43d+80ZnJJHDqYV1B4dvUAEP/3G3JOOoUXjW8ZN5ThCYmA2gq
oY5B0o51Wi3LacHz4k06I5PCrr61Gd3gFbjMyoGb9/MomWmg4yJ4z+d6MHRJaSK/b0u4Q+O8oGLI
6D/0w6PbfqROarvZABDC9W94T0T7LJLuTO08l2HYGGcEtgBlkJTu/5IgvT78e2blRf+A2tu2W0YS
FRi+JUltGWm1Npqh902Uffc+tKQ71DEiwZvKQPLSJB4SvvzVip5p8dG8JYvZZ5DUp+I5bSLR5Wfb
wJtx0d0H2vvK98X+D7y9dTkuKkxqACoojqgsiNlo43JBR+Knks0+7Ru7qtDcwRlHzzhv5B5pSlB/
dfsns7y36ctt+yo5+2mELqFazjh7G5405ineqK5e4d20fhe75Okdbg2F7/R+NgZokDA/gqbnW4g6
KMt4tuy73OxTt+yPlW3eZAK+7PrtLq9pWEGR8pEV9yg8t+PSzDEDq3W4jPeShv2TJFv2Lc8pqCny
M9iw0tw3jmHf31d+CYbCQoO5Vk0hGTJns72NILU8N2hRXa5tZs71zxlU5lNzE1V99A+sG73Ti8kS
VZA1KNBH/DDiBpz0SBjXPj9c1yvFV8jobrMwDLsNt/yM49iKcz80zq7v9ScbHT/uaEAMjfNQ2J+M
867aqp02MZSX3ERM+3FjadR8v/4JqqH3T3tjey4hHl84pOS34uST9UL6EJerN/UJxCZIpm36E5xq
OZWXCtyi1mkLj9eXrfDUcm6+lF0wcQcSAU/NwV2tZOuWG4IIaL+ckJthMXqc8/zcFZYbG2QoTpVv
+IfeGW7iG8cUUvjmmBanhV0i/KmGpJmng7nlt7kHOSMPGFu6rublpWZLug1z4nrguGWj8fk2wUuG
awX2EPkon7/Mk3kJcz9eJqKxJsUxIKfjTRfaoLqxcQy4djwiFx/sMnabpJwPpfHr+vIVFivjuiub
uz7taXGZXMJBNdkdVrQSBmFNE1P/JrKUyJcR3oDk9cMQgkKRTu4rWy0fpMntLak/1FPGeJdRuPlj
bhln0xAxGJPuinXTuBmVcCRjrV1jLTY2BdlEyyoOG0ckYG7Ln22/+bNuFb/tNJb5tvOqWJqutcJs
M0jicP4lEkQHUX8/DPUD6TSmxeLRcYJ0SPWBlC8AdtdoFzVaseM/rr7mA/4+o70TzMl827zdFjey
SJC5uPGMt7Vq44E62/3gbeavfmD+Celfd0JH4+aLbwZlOpu1+DQZ3vQsWvN77e99puzJGmKzrAoQ
SIn17ARlceeXi/9MDA9p+hoOGpNVyUQ6zjcQsfhI0b2s65eTUX436RjjLSjmJs0stJTsjZ/XjUtx
lshlZaycI28xHOOMRwCAUZ0mtejz9aEV/l6uLGu9Iu9WbmJfe9K7j8WAZ+2XktV+o3E+Ct2XEfa2
MZGBr32QgZwF/Ymdhrgx6S03WZq+fnags5rIRyEkGWo/DcZstCNS35XUURAHTeX1R2Z4xRiXwrB1
bkL1Pfvvb871yZzzxeFOfjbtOSagsy9a9zI1btyHROMuVHsiuYthdZxg9XmQecIrDm5lhZdw2sjx
th3fZ33zATMxEd9OYZgVQU0/9rkR8qQRYa0DBKr2QfIUoCtwwzG0ELuF5R9GqnugJX8afaVRWMVh
JgPxK0KZvYguyETVnbzwUrrlC+/Zbx5ax8kYdOh4hW3LMPyobQdCeRtlfdDZsVVYIDlYSbKgdVs8
GIOTGXOB3vV5qQkvVGolHf+CBLVNNviShi3BERrQJ1WQtydPoPvW33vGm3b/H3C+QMzbg/gg63nj
PJQzojyHe86P66P/hSa848BlRL5Z1k1grj349dw2COO59MSWTJEozi5p2H3pU/PJXjyjRQPPzksW
V9ge+LdW78Pe8gasrvij3DK7L2tlbENMym66GOHKUt/1wtd2W4mTTKG4qXtE9A/KH1nLXEQNekaM
NYvzqnsKx+HDdVG894aPcEIG+hfmVoGvKA8z1xxeJhxpQ2vcbXZe7MAn/zLN6707Te7BAoZO42oV
fkOmRodairy0Z3qhbhkbAYg5ABq4/jUKo5Zh/9CZwQXLAZJjMfqPzrotceUU01NUV7reSqopJL9R
bd7Us24sLyvHA8nAL8zkmUP97PoXqIRj/1+3JziANAs4ci8N+xC0Y+wy3Q2dauFSGOBbpdVG3Wyc
p84lqQOqsMQKSZQtVaA7RFXKJHkHqJebDyatLvb4qXY+j8ErdTJr/NQ4f1r33ps18ZfCCcng/9Vo
/YgXgl6qLWucO7dv463J3OHPTVsgA/9nt+vQppbTi2c8uX6YicDTXCC/W94La5OB/30zRXk1Bfyu
PHdndKQ8+QdQNO6ovy5ddJTCChWS8f8DXtc2YLvppfaB+7OHvjuFjY74RnGuyfzobuC1lbsO9LK6
ABQ4ceU+L/Z6CFz0XNO4JNWVmkyPzmg0o89GGWXN5p3a5nc7/RhXN6EghmRkeIhwZdSCRLpZbqja
3HdFMmkUnaG90OzzO5pXMe8+2jrOCJWiSsYcucxDOpKDddJpX1A6GyO4PPg9Pw/cOF5XVkUA4EpW
3XCjF25lhFnA6+M2eZko7CSk7t1cjfdoXFn5niZwVX2MZNxioP7keWV9yUl48rgZFwy9zJYIB2Pv
abZeobpy0QBvuWBmC9UtOEUDqSoRk64WSbF8uUag9bap7HbFDYaHClvRmVkgXgzx9fo+KLyrXBwQ
0rr33RCWPbHHBtpp9yKettNtg+/f9CYWFia620xbxO/cmtF7PCX+KI2iONYhE4frM6iks3/W2xnY
HAW5Z1Q4doxL15hxQwe0yW1/MecWoAusTIb/E2d1I3uk9YUUYzYzC0d/rVFNlfAlA+7C0e961OHc
7Y/h9HNvfW/NKLkuGdXYkg0X07Ixb26rizusaDrWHmi/xjOPjteHV2m8ZL+F57QiitbqAhpcZORe
PPg67hHV0JLBknn116Gwq4vXP/R8vBiGqZG3YmQZ0197AzS9jPpLtTOZln3w2/CA9L0uEYXAZfrV
ZqY8AuaP4224j3OEht26xfNNhWBQQxndbwUTm3hRkMtCX7fJOlndLfwF+8iSlRoLc1oTT0F3gTfl
h40PTWxPtRFHVafbUpVs9t/fmOlIjAB1oXl5mfPwyKw2YYF3GjwdjZXCC8gMrBNp1qYpTXoZyHkg
D3tJrrl+sTzdvbdq+ZKd1m7IXWrn/V0xurhe6fLfTTethy0MdE3FVV8gWau7tBZtG5teZrady6Z5
noy5jjsbbYUsLe++IgaSsfsm4X24sHrIeJHf83mLWwr0bh2cfeEekW9ftwPVLJL51kY3tqtw6CXf
gCLpY9MSMTM/jsYSGzW7ze/L2P2ZrYaNq0p6Yd1HQrKIfTbqrAg1n6DYbxmt73WIQMEISC9d9eSO
c+yL3/WND1cyPN/ErRBZBZKAGX2XfON3PX1avC/XRa/wbzK36rz3b4l8FC6w8jmwLrOupFs1rmS+
tRN5dHAWtOSdWFzQ4EiNXOOSFXHg3/K+N57BQ3GdOa3QlqYhMe4tAL8eUNVlrs92j56Eutpi1Y5K
FgwOFcBVqUUv/eZf2hllQ4Tej7auXEn1FZL59sM0B93UI7Nb/yu9e0J+ceueuH8q8TzragVVmyCd
uKsR+aSsK3IZGS0Qp/XmmdSeeL6uOioBSVYrxGzZBuBNF5sxL6ZGWncNPViu93p9fMXqZdg93hbK
xeJLnw1Ohz6oxRF0xofrQyscjgy0d9x+Mdkk6kvodMngvtT1bwokL29O3Zxdn0IhHRlpTxrRbeEy
15dxpK8RKRLwD4PsX5eiqISznwpvjMCvZx6IHltLWHFy3ByPLBqxK84VmTfVa5m7OG5LLrZYM8HD
l5VF92Qrz2t3YxYqQ+oB6Zv4MBnNXW4sn0QDXvVgHH5el7tKMJLZ4oKtnpsCWrNu9eNWNP/lXaAB
C6skI5msO+VuVUaUXCJm3tmOnRQt3pRG+tCHt0DAEVjJ2DK7Fs3Y8ra+cGuKSzZ8MMGEaJU63jiV
cCSTnbyhDGoHel8K8xtoT/4roltIl4FglZHIrRVFbccZuRSNE4PjPPYIUnI3vWVXvf9xdmW9cePM
9hcR0EJK4qukXtS2kzj2ZHsRZiYZLdS+U7/+ng7ugz/GbAL9EiANmJJIVrFYdeocFVNmDRLzXmLq
F+mcCuBY08wE0H7fUAGP+l9Lasq0G8D6Xl0gP/FfN+3ncbUOeVneATG9zotqqNnWjkslEXakTii7
9ZCPORqDneN9E3P9qjd+gLB2lkFTF5c8wFE4FUhVubS574LC+HUfvRk9ZWsAGi6MPsj6DC3hj67/
rZHzy33vrpiqlHmwzhNHjLCkP53WR+laoHx33+CKsWbLlFZX5dOLoMiAdFHX/7g98PtegP0BGWuC
vALpZ3np89WPRzEXB9qArdMmYHLbfa853H7O+7b6B3gYqccp2yGRdqnHKdw9ceh300Vf8wkqeDiz
hMxAHlAiLui/jGSKBgI0FBi/PMZ+3n57jVX9gRdzUMeZLXiafchj4Z7qpY0r676pUUFipECVv50G
5FeaLyDDjy1q8mKaSVeRw2Waj2lJl+JC+jWpxH4CLjC6PSOaXO8frV31SjarC+biInN0DVYjLjnl
zOqQ8EZ+6Sgfwrrl+WH0ahGulAeH2bVNHGa677r+/saQ6w51LuZv1cVzmvNkk4csM910dUMrVoyS
7BDUGRajpD9X4oXCuocgHq5TxY6tS987nF3vVO50yLLpxKYpvr0Yuu2pRMZLM8uxaOGVt7WPJt+L
6DSfy5Xe53zUTi6+zY1obRyGY50dV07BpNwbtpFmulXomHRbPvMOF7bK51HjuInbBYZD9v2omKmI
sbYhqObKHAk6+YBk6NGDlIAbZoUbW5Opqq57hnLa2t2O5JHwx/MwsTDvD721hhn7V9bHytg5r3Fv
Km4MfFljKtGRcoHCHhB2bQQO2Me1zA9BZyJC0q3CdV+9saeypOMGYE6NkmjghkQ4e1j6FbvvUFdh
Y67lb147C3FJ5d/bVkAtzMR1rJt+xVhHK8tWqFeM53X6u+k/dvV0EOyfHnLsk7xL8pczFTK2CLY4
tV/Xl8ohEem8j5u4r2TMfMVs58kRIJlmmPZ1+tEVPTkNIrsvP81UTFeR2XmZ2XjvBlRltA+AWPt+
29todosK6bLlTkqOFN1FoN0lFeKDHZgadd5PIzAVzDVUBPrKxKsvawUVhwxdhl5EijQM7Mh18gc7
M+1JjcdUwVwIkm1gvTH1dPMvwzSiCV7QuEWrqcFnaqxW5U5dNyn53tXiksvtV1ZNR5/aH6vxZ42e
gvuWQTHaBah1ULYP9YUDJTmk7cG2TGQdutm5rvwbfwDgnOumRQchr+3VmsZoyRMO8fL73lsxWn+S
wvVdTL1wfjR7BZyzbZgR3WsrQfJY+jZZaSUuWefar0Hp92W0kBLSe0OfQ0L3vvdXrLZkAAH6C7tW
Cxiz8zCfmXixaJsyQ0iusS+V2Isv7YZah2ef/dw/Qq701BorSxqHqXKyVl7uWv261xfLaUNOoaf4
RKpf83LpTEzWGgtW8V+2DXl0dy/ry4Te+0zOkVieRufnaoNeJH/upvvuoSoODCmifeo9bP7MFkfa
y5juZRrled7dt0tVftae4RZK4Z8vhV0cg2CJ3cGUutdsUxW5VbkeC5qr/wwoKNZnehqW7thtvuG4
1XgeFaU1o+l79JoOrs0fv4NaLZQr+TTjttLXJuem+wLFP4C+eSUFbXG25KdmkWFdPVP2fNu8dK+v
uIcyb2VDKhhx5zjncYdCfUbO1IEqqmPCmuteX/ETnbO5XpOP2KOsDGVKQYPMnzlBJuP2J2gMmCke
YgGPDtlrhFOstQ5gvIpQmbsvXv6DmNUJXE8Qv77seRNWJTkuwV1675yp4Cwx5cuCS3l9GdrXeT20
hRVW3bF1DBnk9yFmTAVnMZTYnBRsdg/05B5BbXR2T/thOo2G4TVzrgK0OK12B2BPOIQKcNreCXtj
Z85vFqE/QadMxWUJVxa2J/DqAxgxaVQcgqR5mGN6HE48rg11IM2mVPFZbACAph/wkJz947jfHfB/
VSaXoBtbsVf0ls7D3vYgs+nFIc/30OPbh7k3gTd1c6+YbJGznNXIqV1s+iW3ZWwbiap0L65YalrU
nsvY1c3XaNiW/SPYT1FMZYGJKkb36oqpdmnaeXu1XX3xa7/6x8knd25IJTndDbtdi4H0l24+c7T3
hsQL7pHqQCpBRVulS0+dYsO0lKBl9NeXdrs0fImkvAtXx1TI1bRPxCJIV+BeJc8BygEFN7W5aSZc
hVtRi3VgG+oRo6FiEvWQXQL1xWLCQWj2i8rBCvEbQJ+oVV96SCO1+YvvwMss9/S5gQBBzSj4cuvG
mZI+YX6eQJEvxmEVD81PvhUHj5okL977hutTlJxCZs/VgotQnxT8Q8ehuTh8S/3ZcDRpGBiZmk2Y
s7FxAiDSkiu7rxuXcUU/FhEaGSHqyMt4TiPbUFB9121eP+T6gW9uEcLzd2n1EgRA0Py74FlH+sl9
4j8sSL6AiPpw+7DVkauo6YV52TgvbNGhCb05yQl4/y6T3wgEDXbBkr49ce/Cmh631TmWW/arWLkI
M8g3rwHYOjm6/bzKizxcAW+/0Hs7/PrZijfsezvPUXRpE7a9lOmnyaTv+hvEoB5D14EVZ7hRWGR6
5Wwic9j9tOpDeqKR+zWIabjYpzRMH4pXK4aypcGDvdtscX2g4hxde5lGNuCB4yH/tMficFWetMMy
Zp9HSDMNED60jlkk4u7JRDWs3TSK2wz2pcvK+fcz2Tc3zi5FxJ/GxynKD6lRyE73FDWFEdS89Kp2
GBII10dD0hzz2EvKLzJGe9+dUqN/JDPQhDYGzYiHtO3DNUqeLROYQ7PF1OwFK21fIFE9gHrssFmX
rjTEIO/FaFhwNWkxV0FpzfU6JCAAPzj2kwW5C09sUbPlJ1d46HkjIfqf47sMxVP8wxxsDLgCOLrJ
y0LqkseabQbfo5ug6+9vXI/nVEUjKndIWE/iYRHxmJlGvlrbO1aoCsBMpBNOZ8GBsv5btnxe2BZ3
ax7tzn+Njf9NB0CmSvbZRfiJS1KYL+xQlX3kTjKhu3UepJX0pAN1Ao9IVYKwhD+iRTcpu/8yf/vm
OG2UpchGVTNus8MRnAcnRM2xnEaATP/xO/fslXlMBH1oNvqUUYhcWeAinpbYXqwwzR7Tex2Z2gln
SQYu5RVfGrivzfR35v5937orbqUc+wWdZ32fzNV5Sg/eYrj46hZdcR2Ny+lCUtYnFv9S7Ed7fr39
vu/dSGEVakrDn9BNygdYmy0/iPV7yn/Z8ntrojgJ3t9PaibDbtnErTaHLddZFKQ8LNvsYeXpKZ36
CPHvwW8mwwRpIgs1p0ECH23OCyaIggWpOFtOnBWGfIzOo6pJDRak6+aixySZcf4mM1iq64h8oWGb
WLF1Nh32miVWcxu1RcrFBhlIAj2bvT107R0B73WJFX/BPUIFNEOGJB0fc+ew+waHqntfJRZI952O
uweHGjT2wd2rZw/tVLd3pW5oJRqYN7pht8PFTc4EBsfl2WkGw2LqhlYMdAlma8uZ3yaVm4dsqMC8
YwrWNN5TzV84HTiZJcHQo0T40hyzwxQOeVR+AZfjMTtyw+RoxBj+SGbIakfDSxBgO166RyCtT24Z
2Z+9T80ZPVuRE2YfgZU+D3H1ZBlkOTSTpuY36lJwEnR4osesaGqGuDbxQ73bfIbdqeY2aJ9ua7li
6DwZEvexjNM4PfPT+kLie/JK10dcfd+bA3Mtl7GgLh6BS8c2frJM2giaiELNagxVYBO5YVx6uip1
iZN7sg/DyRguXrfkO6fxHx1nXo0HTNhP+eMSTwl0Ej4HHxEER/dPjWLDbTd6XuqkbTKM53L8YJeG
DfMuguI654oFV2nt0KCiQwLdeGCp6MNUZecSqPS8J+B2YHHg7qFof/psM0T0mrNG7TmbkGAaRlvi
rBFLxOeHJnWPgeWEBctCTn4Wg0muXnNkqho1q23Xm0vGIek7/m8HHS+0mkRe3kW7sSVBY29qDqQf
lr3EpwxgTZtxEd/PWbPHt12rzuDU/EdXVc7oEiz5cpQHN25Pcg3F4xq7B3kGbePtp2hMQ82EOJVN
04lg+ft1OkHU7oDT7TBzL+ohNtfv/4rZTSyjBKhuuhQDH7Ky6lFhbhPHj3f/OJuCLt0lUa1WdT5t
srXK0BX77Id7fCVIOfBDEbWPMq7jOXajOm5OJe6KWWzClWr2sdqRlkF7DkufDom3iNDJXub0TJpf
rve41BO6Gw3WopsyxfCd1Vp8v8VTKuvf1v6wDoagQBcruarh+zsNWg8Dr9PjbrEXG4LbGdqJxywD
B/+LH7yk+3aY0l8s/dIv/efb++292h/cjauc6jYuvXSm5ZBszoDSInlER0/cBcFptV5ktpqKH1rj
UcLwqRumNS94m8gLmrQgkYIehqvx2If8gt7K2x+jUaliaifbMmVL0UywnvmKdO+aUC5/ywA0dAI+
s5dRNUTATEad+NZDNWecLrN4RT9avPPKEMtotofa7rZNU2NzwXHHrOY4xxEH+afk9tfphlZSgGk7
jUU6YoOI0TstsvsQZNRwB9ANrfiBvKkR3qH3OBlr97V3+58dbb7cfmuNQ1MVa7o2H+cVKgyg4qCR
1/zX9vKp88XBdr47zTN3RnAqm0r9vzvb3jn41Y63gmZVOQgGtzNmtSzCbnGv2sajGPlrAVYe8Hxk
+diWnxmsq3qWfUsG3Ne9qv6yD6JpnzeZVukMYdWCFmk0+m1hf9wLsDK+LNt4tUTuptSlIZU1+U0+
GXhO+aEsc7TpjLzNss8ka4ouZsFcAbNJbDoeW3fYu79uz6bGXNV+kXJOS7S2u1MiijySDtSfZj8E
XeURDHrovjA192ruhGrvSDoxZysokGUDjANZ83gYlgdOvOj2V1y31TvLpPaN1KjE+TkrloQN/ZPV
gVbbFglAYFEV3FN9gl+zlB0N5Y3R6zKxJHZbxhuUv5s7FSyY2jwibNmsvp0vV57pcCH7v527RI5V
Pd+eHI0tqo0jsugsr2/KJeGg3t15+si82dDcoVtW5ezK/Q3cQYLPyXaVThVQWGLyGXS+hqNRtzmV
E2wuWocygV1DWjo8dGtlHzPu/72UUxvnbEmjtEtNHQ2aWXKUT2EpEiBen05JM2YPKe0j2Zquo5pZ
+q299ebWwwq+kHrxpmTP5YGBEom4CFpIdrhrfdV202qzPehz482dBaERwIkrN/WY6iZFOWS7qrZ3
eyUTGNt4nCF7VE/CwHWiGVrtLM2DGvlYwaaklcWhS61jwR2DN9ANfY3n3sy37cjUtomPt/bysKRA
Z6U8vj3XmqVUu0o7R87EolhKma7o9K/jlnantTPJpuiGV5wMRPjAH95dd0qWP4A6/4i+iae+uId4
Ej7sd5TzZmLYMq5OmbZzIvP1VNH1ZLsmIJMuHlMbTN1RyDXwaJ+4TIbb8mHcSIiTLUJkmeT7P932
gwfxDIjZJl3DOmu8/u/i45vPGRFbZHVtz2h/Xr9OrRXatHycl/qvesgNu1S3IIoHWvc+Ay06ZsxK
0YTkjAkDSy1Kp4YITDe8Gizb28r2ap+TtAqyUIrhSW5bvLatidVEZwqKAXu46GXjTrGhHBKjYAj1
NROzjGZoteuuH0TtMrfE7BP/G7MaGTVIQhoCb83EqETuOMID293nOcnK+iRBTNGJNUotfrptxu/v
HKr23VUrEqb5fj23xh4difl4QbFlDyvPOyNyN+wd3UMUN5RlzmpPPJ9ReOo/bBTMe0XzCSQQVxTt
Xe6Iqm146xrItLAh/o0Q9dHegqjm/SdZ0cPtaXp/ianahuf6OyRRbAerwHKK9Kz0Y1FWrWGNdaNf
1/6N+TY7enYCSRAT7u2lqNn3dmhMF7f39w9Ve/AG13X3ZaBz4u/NR8jdPYBk+eLR6dPtidENrwQL
A91o5wMukUDw9WARiP2S7eB19wUMoL3535lxJS9ab1yWxGpqdlibYcdFsyofrWU3gUx0k694HgCY
Xa92PFiAP6CbCgjaSZT/3Tc7itOp5mWtUx+z01BxGkHRObq4W5DasCs1k6824vEioHUjYby2Wx6d
vXwWgJqldmdImOqGV8wWjUfbALKjOSk6HJJz8dQufjy72Ze7JkdtwwMjIPKJWYmTJC/btQ3ToYJN
hRPtiO2FZHQWYWoF03zJH0iOPbezfVsR+Dvyk5dbyT60J7bM962DitugLdq/2OYuCcTOzgNSSak1
n7jxVvT+PZ+qnSVwPX5TQ3ADN1MbHYVPPP8+13VYjzy0+HYYu48N58e7FkUFajTcHxn21JKAiv7Q
l8VjDU6JajdcYzTroLabQHdJkFLSJSnRAr9lS4hC7CMffcM6vH9LoipMIy12MQsyLsm2tijP8wcn
X84d52fkrZ5N8Z3mG9QeT0rykrMBM7TnJCGWc6nZeNzQmX17ATRnpaoDMLhNwSE0sCQUUEAKgoDd
HT8Nw5eF5oYl1gSoVJUE8Ga7DDaxT8mGqsSy24/gjvoMLedv007C1QJJzFQebbSCszwPR1QLb3+Z
xtGqcgGs97fBdy3cGOr9abWXzzZaWG8PffVIf2Y9qNrqOQ4gwV9HWIiUWdysn6SAH7GLKLe3SFA/
XAAHvf0k3eorp8U4BY2kAmGkW7Avg8+fZruB2ZsS7brVVw4MqxNWymYkoawy/zQu9cd9lpHD0FTA
lt5ghJp1UFtAPTbtIDOS15tb++Bu3UO2bPFds6MCNnHbrCtnx3EdjPWB9nPor+5TlglDlVn35le7
fxMnLSytgNPEDuLQvAGs+ilfPcNZpxv6uiBvhp5yZCALHzuo9daD3e7HshOGSdENfd1Kb4bupjm3
BPh6ktTxP7TpzGO/2EzlIM2G+QOM2dZjlQ/FimR4erKFBwadcQGP3fq1Zvzr7VXVuFUVYOnO3twE
JdzqWtXfJrf/26s+BxY9Fjl5aoyMRhrLUrFwwZZZK0uxd9o1u2Tbeiyz+uvsOobcnwbNCXWZ/12G
HBII1nrdPDtosPiy/uUO7oUK9jDmRTQRtwQQSDzYEHVoVnIinCDO3+xPom8e5F4e+ykB1cfh9oxq
toR3/f3Nlphk7fa0gQnybXtqr70B1MTWrhtaCcgLKI5Y9ojzo++D4Vxu21+VVZtUHHVrpITj8+Ba
yzBc46jBOVRg+xXEed4XE1BNs5lVjvbFGYntlz6ifT+NiCgPG/xJlKcSdJ7oMb4995qzQm3JA/bP
dmfAshLwNET7uB3AxDzguFsPA1kPoLF4AvdYf7r9MM2EqVA2kPH0PPAJwqmgf07T8TVt8jN6K+L7
hr9+45t9NOb2BBUbrAekyufXnlTbEQfhhBpdeV+2n6oYtn6v0BO8DigoIIYO5wIaKkWbd3fOj+J2
7Vb46FLKN8DGq6ctp4epTB83Rg3AKt30X39/Mz/r4C+8JBiedM4xLdoH7vCkaUyHhm54xYyd3f9/
W8uyo2W/8CJKR8O9WmPGTDXjETRaNem3RDhzaJfi33mYTFIIutdWrRhYXaeYEMFSwSNLWqcU4koE
8pW3N6Xu1ZUQKe3syt6KcUuWLj+3Df9mzek9vcAeSh5KfERadxOugwuEPTr2f3OBe9a0B62hEVgz
MWpHXmBXli9L3OM6KqKuGSK+7aEl7iEnxsuriDXIBOR8YWJNbK/84bARQHI6f3WXwjZEdrr3vx7g
b7b73i0Zy7p5S3g18Thfhv0sywXU+H1lauXUgKioClwrgql0StFtuCCuIVnsCNVbFHX7KHD+LVkA
LEAfroufuGhjv2s/qZC2RtQBQc1oS1jBpxDXI1xIc/++eF7Fsy2E2mNhDVtSFdBYyqFBFfaZQGHK
903Jec31XSVNp96y0MKzEKI1zSngNETmmUd17p4mD1oaFX2Q/mjFZAeL7+0Z05yjKtBtymuYXUfW
JOghusQBdkERpanioDRUOzUmruLaHFu0TUPwgC7tu7CseBFunndfaYmqYLbGLSZrycotaX0pQyub
u7CYaXcsUSk0ZKR1d2AVzbZWCF5Rp8G6y+Hc2FO00H9Kez/wqQ4hZYA28cfW+UuOePT2865VUUFu
o7UhEAi2OemzfaTfJShNUZHbAt/bP7B5svmDXCEa99ftp2mWSEW7FdluWeu0wAunZUisJia2aUPr
hlYO7UB4VT5vvUyEZbVVKD0020Q2z3NTzUPTYkZVjFvDIE7mIDZOyuG8VmtUBkGMNrIDWtLjOf8y
sz4mQGZsQOs14jLKn2lufaVpd8zJuev6uF02w2GmMV4V+Qb5m2x0M2dLKETk2ryEPFEBfQUQnIuv
JC/CthVRbqQS0DhwVzn1NxDBBSVzN8jHFjkIZLIsavatCgFLlAbfoAHDURUMR1LP20uB7hhIXXxY
NxpDFAmwLe/iADfmZ/TsiPZx5P+IHQRjK6QrnMDgyLXLqkQGECa3K7/arGQc/6nER2TyhzAbPntg
ROegj7OW8lw20Pi6aiVxFnf7HFr+x8z/xy5eSJq6h7Qyofl166oEEkXbXAvMmGmAQsOyhMab6OKq
FhHnWTwuHfqIgnC4N0Gloucq1jne0nYyGW0fdORffYY7Z8pCi4rHrfDDIKDxbbvXfJiKkutWskhA
o2TS5zXayn64Xn6yxzUiqfU8OzIsrH9AEmpYUY0nUCni65mlUO9qZGJV7IcNeuxo9cHsfd+XKG6G
9KVbl46L3QJwv5N99ec1csYqFoVznKu/imWNJhyitx+mi2tUMF2/0I1XGbdQtQefbIpOhWI4Q3U0
3KFHjyRkCKWng+v18cZNyE3NMa1C6mqJqbNqZ0m8qnGcT7IvgvS/gvfwbGKuu84HK3KVuqNhPnWL
pVhf14M+1LcGNxFLRsazBBFWffG3df779hRqnNdvDcg30WdR2+7kj8RKiIAUEJpykUeWj5adGoIO
zcVdxckINm6cbJmT+GhGargMB88N57mJiNdFUDYP3DuDQpWN3YO5CsIKF+LpIMxorWevYa92yv67
Z6JcFeVWl/M4tc5QJfNWLG48Nnvpx+7Em/6hrYS8D/zjqmi3NHPnIZBFmlR8Pwl/O9aTKSmgCZ9c
Sz2ocqfO0jRPkegtT9tySUsS+lYO3H4XtvtwSLMHMT7MfhpPfWXwbO/vX9dSrq0TZOO4HNF3ftVF
8D3yodrv2rkQFf7fe5Pt1qs9gsk34bmdRoEnAG8lrhXxnX67b8mV42aecWflBd5dVi8z/yLAzlTl
/94e+/15cVQIB0KGfHNY1SXFhqsYuspR8iKv942tJJialtepFdRdMjUQ/l3b4iubTAoUuvdWbqsi
3QKCVATW035au2ffN1QJrn//ZzHIUbEa2Vozb/fxziTzg6j3xZHP6A3uxyHy5/4cjKYw9X2HBy7R
/902k2QTK1Z8wF7MMarXcTOjidgYZmsg944K3SgKAA5dC5iowFnCtPsixSn368Qu8ngts89N2n1i
+xDRejjMW3VmYAUc0+LoofDVBSZFRd1HKpYuQD7tgvChTyCr3oRwI5EMKghCM2qIIXQPUMy6QIoX
gkfoSgeJ3LFIewT4xVVYKb5vByu2PWTjgB57OUNJLIOQCr3k833pP4crRr0NwgZbA7CgVtdGshov
7uoegso73H5zzcSo6I5t7JBgTDHzdVOc+6KKKgmht9kkQagbXjFtMv+OSdGCS6gMoZb1gKJEvN6Z
2XVUdIdVDWgXazL0T84k9rvulFf5aS5MbRUaXhVHLcOnrJSLX2NdkbL54PBHCGZFrv/M6UOWfrQQ
XudeE47ig29dPHIhs4nASDdt19/fRDm1XGiQOliVEl0oHgiXa7Ic7m6Fc9TiPPiu6WAzlia4oRzt
kl8qLg4pkKRedkqdMVyWR2cZw2azTktvqoloXLFami/RX+EIcPwlPXD3xepFG3hp7tvFinmXk+s7
EKVFF1TFkm7PHpthPdb2YIjbdcuhmLcLaoeMoBMbQ7fxlNK4yKp4IvewqHuOozIxg3B7cMe1QuNb
t0AhlUv2vJSbbTipNC+vVuLdOkdyJuvhQILlMnhFXBTs5FDT3GhW9Y9qfLbnvc2yJamGa6/br6k1
Ue7oXlw5utslsAIyYNb3fDvXtAnXCp3f6XDfnlE5k9JqbBd7hGMVfProI3+ZTtkLr01AFE0KxFGJ
ktysTxuIZYPVgC6fPVwryS5OxVp9rtHLONL8Cwu+FW0WE3B8TWJ+7Rx233ZVy/WiAj38wGvwHuCw
s9cxXPPl6C2ZIbmjW3HlsCZ9xu1ZYENBb7wJJ4+S2B17ky6ubnTFlNFJBImqFt05Yu4PVrWdSz83
tGjqhlbMGNWcts1mNBeLzYvrgv/llosB2fH+tdFR0XMepOt2MSLt6rQfSPWxHAh4z2vwkjehS18g
5pzcdnTv3+YdFTlHAKuhztANuJ6mJ+Lyk8PnI5tg1BA0v/0IzSyp8DlJd5r5yIolvHvOy9euum9X
qrg5ZrVeVkH2M/Hp53z5JXhiJPrQeAoV1QGsBbP6HYQcjA+v1bQ9jis7k60+3jcj18e+OY2rZRx7
38W+KVzrRGoH+cI0vj207s2vi/BmaCebLIfUwZy0Lk/nKCBgIopAtZv1x9IHu9Dh9mM0a6pylwJS
u2TeBGw8b5wDmdfzVrYGN6obWolPW9KSPveCKbH5HtHGijkm6PZb6yZHcTQQ6OmrtJjQUS3Tz2Pl
nrwySHZyD2U1jl2VCWkD3AhJkRZvvtW/Up+XYebvr7dfXTMrKsikREKtLVxgN+s1yIMpKveiBMqE
j2WZGh7xfg7WUevIfVvL1fLQdrXkf4G2NwRmBlodv6YZOpeBCPPspRut+xZZLSpbYpM8zQug+VxG
wp5l7YelWEz6pbowW6VCqdk0wH6t9JwiI3ZwayQ/nTr/nPZo9yZXHei1CSlEMJiTxXkGCdLeBstR
t0SFF3y+vWC/s8nvXOjVkvPmyRWdxVaT8Bf03R3A1xH7EY6KQxuRyIuquPiLR9WX7dDGxZElDv6d
Tnid02Bku9XdxdUitFVsE0p3HT8z0jzuXRACw7VFmZheoZD3vXDKZPbrs1v4fszlK9pRmtCGjqMr
WnGcAam1bMdUftMcNGrJuijGqV5Lxs8VnV5EW5QoUTonJ9ieMukbkBAaI1Fr1n5f8MAGOfE5J6X1
sUDn/bO1QBL69opqjmS1Pk3SzQ526eI2m7nf23r6UPTVt65HGaju/BfeoegLUi6Dq9J9ihJabAUa
j+pczAm6R447qY9BaiIK0tm54mBJtllpJ8sZd1wWL+RjKr5QfwgdH0Tv0xr2aHeX4h6xevhEtWLN
cjlWMr+25VregZTdyZ5MzCia9VAr083S1pRKPqHSIsNgi30wuzhZE/rNiU4PjmU6kHSnhjJfYusx
JWUzJRmo0GwEYjOAlZSbTmzNZ/wBtnPlFBQuTo08r/vQH/Y4aFlkce+A3NphsbLYy0zFKc2nqCxy
vG9Zm1ndlBRTAWzodJTDduGlMMQ1uuGVC5adbmwhMpsSEmTNgffio8u3/lwMmwnIrjELlT9uGYBN
5HYNCqd8CkATNE1R2y8G3J1u8OtnvYmd1nZefWJjQ+WLc5oc+1RJy2DOukW+PvLN0Fnl2/O6IKgR
7b8VOvC2hodNd1X6DY7bZoUs/fe2k9IY9x8IvFJkFfr8piQQ/9nOF8v/1Mkpbtw6crNvZH2tbFNd
XDdbzv9+0tyUxdyMsOwiKKN82GJvMV11NbOlokAANB/7KsdCDMUP2wNQC0JSVfE6279496mb7wzD
VRrovqz9aXJTfnbdgR+o53mPni8Dww1OMz8qGqSsx3n2HXyEnIe4Td2YVdJgZ7pzXcV3pH4bDLIU
VdLmXjHLsLPTHN0c6zaCMDSZLXciP+q1FvP3rXL8B5LZmY3WEqdtojrr3RlFTlD79D/GZtoqcN+l
c8rGeCplnX0oHTurDBdkTX3aUaEh0u2Z1aU4xubp7x0rmaI1aKRB1Mrhu9UsIVDZAC6NT9Vuuplo
DEAFisgs483a44kFchUVBTNhUER9vx6sqTw05MVe66jY/7ltbRqHp5IlVb1NO2lNaKELnrj7OAOO
zwNDmk23f5RjJ61ap2cpIPHtxD96nD7ywUTvrXltFdeRQyW2JD4A2KLJQSn3FwRYw4x/vz0nmvf+
A8rRLQAAbXjvrLCPfAhisf+8PbJuN6nAjdaeOhk4mG5GnrftpWMgcap+0uLTXCxHUGaCzLtqLYOR
6b7jGsi+cdlDM/pQfEIDTL3LUw7iq6m9RzcdQZGK2uicdBsqu7PQATucLW87ufWndvl1e5Y0zlPF
Z/j12Lb73F4hIWu0eZ9pncUun+NAvjj2Hu0mvlvdJlIu0yPa75u0gLr2ldgK7iSegxrM6Sa5Tt30
K8dLENgOpKswvNMPMUKUk9OYhLB1M/R/nF3Zkpy4tv0iIpAQ0yuQA5Sr7LKr28ML4eMBgZhn+Pq7
ss+9EdVyKXWD13xQCkl7S9pag3S2bvgiWnMCAVm43sWDkiL8afxm+CQ6L6SY6GrSTIUiF8nYEsBh
TIM2KMY4QDXN5og89HGcyytN2aXDUZuJl8XRnSMV8yEDTcDPnqbSH6AbvRuXmplAyRUnfWFJMR8y
uoSyIe/bDhJ6woOf22bs35ZpOHhLkGVZYDrfLWnf5/Hut13IDRt4ZgFBtvsRoRoZKZInBNvqZVMe
L7uVBZYvwE0gpIUk4KqjaqtG5/bXr5KFA1vpHWQQfACt+mDtpjGYtuXjsf7f/vRV46Rfp80Zd/C/
8+1EquwBjpVnk7XxsealQAaIkqzmbJoxg0YKNH1Otr8lE+HHyrT/PGe86j3jld+i/rv8w75y0yK2
ij7omE7iSDW5UjCXHtJd1TULpNGHCxu6SwY3pQVYzPuDo5pYaRfeHINmO7yy4xXgIGb3H+g+aTYY
RRqSpdscc659snIaN3Cyb10apIZ4oB9WqF50/fu916kcKz5B1m5b4btdizSnsQNDKMNs+8AxBp3j
9C2G3qhyycptcJLtrXxmAO1PGSCw7SPbm/MydZDSpzrEoeoDpPgF58QfRGcv8Tz7kQME2mLrhGRU
cyDFLXXhsNZX1hJP4ndnvu8nQOh/L3kbTv511qmsqcZIit9lYIQbu0FiljfrU1muFvQlmxZEJuqf
utr7fmipyug2pzAJgxbJguq2GfEtDepKRwZWBJkMYmPmvrd27YMM4jnnenevzHRANcqiYz2XYnhf
PL9PuxXEDHv74Fvth57qPCpVa0eKX9asouIuBoUXQDuxLTRN3bJ8e1CIjGDrVrNZOwdrp4a4moWK
2ShEtGTHSPXEvy3ZV3lzd/zSKV1niTOYMM5eshbw4kEZftBUO1Tdl4o1Jpu4va6Y0yYdzyAEXJuZ
n+b9mLwUkfFsTr11XQVR+5hX9qXP9hNvNJeut6eUyAA2SFa1UJxHyzYEN/d9DbnWRFk1JlKkbvvW
5PWSLvHmgOckloeqHsKtO6YLRHxppwXxMmNbm4EeubPIWt13uHCDGkY0t21V76Ujs0NnqEVbWOvd
ZD0RWl6BDL+4XFcHVY27FKV91hqVqFxYxEM4t3OBqbROR+KfyJA0lAyrGigYtMzolaf5O4s3mqYV
YyLD0eAc7q0MroLxDKPR0u6jFmjHZtHBAN9O7cSTgrSyPVQwUmxNzf7ojxBjhvMNY0G2HDFCcyiR
AWmDUW5L7aP/m+PC46ODfrlOdFU1NNK2ag79Pg89Rn3p2rPZOk/m3kUzfC4PTaosCTNYFc2WASzm
jr6HBga0b/PrsZalKJ1NkXqQvV1jdzHeM8/IgozYx5KLjCnzhYBgc+VX8eKZ1q+e+zSNmsorvOh+
31ULRorRYutQj127MnaGJb9CibIHH8y3bhcqMxTNmGmqR6r/kYLV53PprzZSjT0kjMAyBhD32kPc
WprtQ5ENZIyZKDfHtLuqiFM+9c8OB3c6qFPKNFUkRf//AJn1WWZD+1DEjBa+CZ14Bil3vO1QQ4j3
kDsrKzuoJ+riyn5/YhTfIwNujFJ4LhXOGqcrcz75O1Rstr3XfY6CekBknM2+EEPwyVhjACVQBR3i
cl7w2PO5bLtkrougrX+75NGDbeXsU00EKuplREbetOn//Slk7h6r9a9qrcJ1+G07YL96ZuiIGaTn
C+fHbsFERuQI4hjWIkA7zPoKF207d0Kvn3/cnyDl10j5arc6Ssym32PL20GpAouG/+Kg2gLcBSbg
Hi7Zdxu1rmLPNEvidhL6825DZO2V0WpnYOjwhxB8vFXSaLaBwvUdJM+gYjqJctW6k3YQWC2BILyV
JJ7zZWoCr7bxHDeTFGN3f9wUfyCrttTtzjrbMft4rmfnc9Y6oKOzfM5+HWmeybrLxtB6I+CsuMWK
dIe8Ph6B+prrDGfeTgNMll5m/kSMckAa63lOH1yM1bu5JPPVLxh8bXBK++v+V7xdqWNyAaolVo7u
4y4OwfhHSr8S+3sFd2No+eJtBdZUNz1prRGuYiWzf8R+Xh3t59X2W3fGjTy/3dRQkxq67xm4D2nv
B9Rcg7GMhVUGEM4L7n/e22uA/fOO9OoP10rk02qUVmyMFDYHrmtGTakr+N9W6p9hwmTlYLuwWVks
jOAMZJ94/tXrvQBPF8F2Aw21H00xavLZ2/HIZL3gtcirGhx0AvOw5qlb//K39GQ44nnNvpi2zhtW
NVTSBl0xg8LD2bPgf2FEuT1cNldnraGwm2L/bA6vpiFL6VZ37brHKcmNuYhtD3B5yAlW1O0fYVkm
nK8Wbn3cCsrBhmdE0BXDAnU7YpOi28DaZri0BV7nLvSUAtpd1+G+7qn3w5nrYX4yV7tnDhQWBfXA
O81q8WzbeCHUDL8qRqSrdLHUY9usPaBKnRdtgL14xc95zgNoHoRllYKj+zMT3bEVKxfHirwcU3cY
7LipWlC4SgHnWavSmaQqPkUuiTU4RrjAddgxiCkBBI7C2oQXBf+7sL8IvGIU1nnmrib/KlKYXCHr
8zJj1uoxoAoGb3+X4TnY/OrPg5u+r4u24APoSQYZ4/uRrlhjlrznVxAPtLtsILH96dH64SXDJY2s
J/rps3UxLmMIdZjopxvpeBJvh6Ql7/jmLOx060oRm3kVZ1sT7BwiIY0VzvRLs2jOsm+HpCWjcdOW
s5oPI4Uj5ofNf6x1+/vbM2PJ+3sPSYh8rpocMr3u30X6rR3bx7wZf9fjdOhGjqLYv2s4C98ZhLAN
FtsoTlOwUwy4cO7aA97bAwNT7H83j8J9YUPqwY53Uf5amkfe6Zifipwus3Cd0V72FMLIcYkqrrs/
iPnalR8blBOcM5v/1qzVW059Y+eQK5YAjxBv9Tdys2U73/x1xeOYLOebvy4/eZq0dRuMt/5ETuje
0E9iawnkhcxgY09k/cbXr5ovUM2AdM2y8sF0GKtu0dYjE14nRJv5wf62J/vpFmzwKnzR/JWl+A4p
/W7pniHLo4pcxHi4f06/3j7ng32B1QsofAGDAowGuaKAz1pyZRPmsyV8OvFXbbSfb47ON8hqemaB
f2lgv9ho7vGKS5EllzjzfGqb/VYY/z8DNSg+lA/2pT6BeKcrur2d660/NNaLGZcGYRUwqqgDe/1c
7S89LYES7ENrdvCecFlycTk0SZZc9cRGbjjEA9vfDuZoj4awiKoQ2KLbyMHfrNPklbeXnSWXQNux
Av/Uxd80VcSsJ0NncKpI5zJ3t3FM4ZGBFXE2TGEOl9kBciqzSEr+XE6eZmv/52D4Z0SiuvHvtLWb
BJoiJQ7bSzidgJa/ir+K/5QPZXCzzqsv6xIOGsiuapyk2F8pNzeLYu7zioWd153LWod1VGCwLF8K
fWq6XjZD6iO2QfYK6hf//fB9gKudEZInFNFwIEoDetWhyRTsL0uukc4jZetmChp7j9mTfSZXIPqe
jEcc5M96L3JV5MvlUj7MUzrVJT7qls9g/4V8RpHP+NMA51Uj0mUzxdYr100LKCL0O8P/ePUvBgpy
+7lvH1b+QROGinmXq6ZGnpYct4X//Yz/pmXryfrWvPtvWvaj5vP9v1J9iLTDu7ytWTW0InZwQPdr
lN6vafe8ebsmWFTtS1s8KoWusWdof5+7gAGbn1l/b95z7WjOVoqIl4m7TUrzIss7gffbHWwPIJJi
zzxnBpSoF80mqfoEKdwXStOWbfgLN/84zc81nPhEd0odTfOquZZi3DMGSMpDyw2VTsjcgEtrOMvB
wZdC3DX9xtoomubtS2WGIA+GNP1LYKu9v3hUXZe2dJbVTZ05Xh4LtkVk8y8V13GRVJEsF1CXNE/7
jPQ03sItvO1E4tnAPuQEJGyTVrsTqZK5TNdt09rvMAO3UJt+//e6QT8MP0RMz/+/A9DbR1LLva3g
f12eK48NflbEbrO8mOQ6pfsHq/q54rllXpbzOOpo5YoDg8zjdZsMhjspL2IPqnoTiFC+eF9AfqOr
vq5tHjAv2bOf9xeAIvpkSi8bx7xyO4vHJirCE97TZzaeC4CHSPlzdHUWlKpzlszfJXNmLTbB0EGK
8OKOJPCWvwQ2LZQfQNDHRPE+4NaXYfvRGV/uf5lyXUhRD3nTBcwGHLtLWC5Ddhlne5Sd3dMU3Qxf
ja91uOm4Msq1LqUACPYAud/iv8w2JF8ArAjraL06P0F9FC/8al512hmKVCZbZmxGS6b09kfGUoOP
GzJRBYX1wnLNo8rbdxVLfoQoR8e3/B7tU+Nd55348M48xuG2/niAMCkvoLGC8Jl5FdYdh7u5N9No
7epjhkCWXGkWa0VSgOt4TDcKrIV4QA3qollOt5T4xpnRkZaTXVvctUuGVDlnyZb1Qe1eejjONct8
XnbyVLFfpgMUc11rjo6KqZDJnIVF5p6CKh4veX9pmPsAes63xbL+vv9BitQv8zlFn5qZ5y1Z7KbN
1eyKz9W8H7scyFLhkJZgLd6Ms9hKwQAGwsw4tXZ/zEjEkulKc+7medunWZyCJE7H5bRX5AK1mmOd
lxlKKUr8q9usFI6Uw3vh1++a9Pn+iKsykqwJLmyetVXn/u9dHYy08+2u3ny5HQrtUET6Q6FicmWW
UgqBQW9Y1wz64Mu5WUmYW5qTrapl6TjIF9MCjRPLpljtyBjtk5HqMLiqXcK+/eerDdYi094NLS6V
PDNMONGAps4/jdM4NdeqL0v3eWxLMZw8vyHsMk5lyy7FxFv/gfktW66tWxlufH+uFHlWZjFVuOiU
2eih0j8NCe/yj4YHBcXdO9HM/XXsL6Q9w85Z267OznED6a4bNYI9Yy/cMC67tYXH/kI6PlarWEiL
xBW77XoZ/Pmd4XaXlXUnKOlpSjWKs4qsLO7WxJ3oiveiEa96RhpYxgNbs7BIP/TWC7ehndxpPkZx
VJHZ4TCetJbNAHChzr8B1hXSfArrsTpN1bsl1x24FctbpoXX4MjldTYA4dmVj9lirwHZcGq4Px2K
ZzdLZoWb0yggYj2k14Lza18wGK2KEDo8l77vQBz5NLULXvnK8+p35/t/qdhEZA64xViZOoJkcZ1V
YQbSuV14Zz/TgZNVzUvZoB6qTuStZ8QEAE0o/A5W02x7sJYFZOCjYbMy49glS2Zv9zbpgRqgWczH
+gEKYlff10WJ6iOknd1d7HlrdoxRXotoWsyTPf5g9JhPniWTtnvHoaVplFns7UNoChTjep2mliJJ
yXLik1/OrrlUWdy7f+XjuYLUYJp7Qe7o7v6qaJCuhwtYQq1gXRZnnh22eOGEHuOxaJZp2dTqrF3c
hqX1E9f8QOYnPn6YMx4OmS7cFL2X6dkWMaaunesshm8XqhYkYDoemKpl6SboM8Pc07TJ4mV1wwri
2rjbaMZF1fRtrl/tgVyYa71PKY8NHJ1y6oSV0OEwFOtc5oPCkafMAMgxrvZanHnmXuy+DM1VB9FW
9fz2+6ueUyFceD5kecymPAQCIJjdY2+xsN78d9MitS1WtBkW+syjHTqOHZQk7idIRQzJbE1IP0zl
UrsihtVAIJzPhvm89S9MV2ZUDYq0A5uN28L3LkduYZDj3woP/t2+6I9dESwpPnk1lhS0EOQWw7pi
twJIDSzommnGRtF5maXp1QicvdtF3BTgpNVtAHRpdH/YVU3faiyvFktd91lHDPCtCl4/Dc36OGyz
pmnFiUTmaM5Z65dFBpWymxDOsgM7A2ngdANFsDNDyH6Ea158GolubSoWEJUCdsrKqujX1LimDkpc
ZDsZVlcH5Z4C3dbpkP6q4ZL2WY/zjApXNHFrrUEHBj0MQE/HZuL2l69mYp5FnXFKjOtGOjyAiOU/
K+TjNHOh6rcUuPZgm24P0HnMm+HSmObVJMuxRCkDs4yClKIZeBZPtI66zj0JT2eKrOq1FLTW7hQz
myDNBwzMmVOIHHGi6bWihigTMknpj2vr3N4Cq0JAXqpB/p0flxkS+pEYSO08dEPD5s9ANAn3U9eg
tqwzIVN81T+30lcTDXu4cvMyfFXnwBphdkqQ4U0dvFTVuDTRgovc4bcFWlhGyPl7nHg0SUgRXzJ7
z8gKPlc1b+Isda4LdT9srRlY7hqsi24PUGyMMirKA8zAh65HGzdrm+ykCIbWiOBWqplz1dhIWbpf
gOcuGnzBOneRnxqJO7nHNgAZpMQXt87orefV7MflOJ9avlzsdT429jJKCdKm09yAvxE3Tfli+c9j
RqLFriLHOAbYtf7AJrF52G4FzZj1dhbaGV5Oir7QdF8xrzL4JR+NsQMrto2njIVFf7LtKWD2z0N5
U2Y74516hoAYDrCpN178ijjhUhi5Jikrei5znecs8zonR6zCgfxiwVKxcGgwQjL7ft9VMSWdX92u
M6qOoPlyDgvj0s5VkPvnOf14rHl5S5zA7qyBa4oBxHYW8LW/Z2M4+DrZJVXvb4P2KpF1MD5e2hbN
+0YFRs3Vad9t7Geqszh5+5YORs3tYPG6fYobYVXA5IGPNlxe2rPbfDFEE7Ujh+3KAli5887gcdWm
mul4c7bxh9JhyAPDrHILWiVtw899OZx5OkWdrQN4v11XQ/vSdNcW9GxGqOslXvWhZz8FVJ1EO526
nT/4c/NYF27gCPdjN66nttyiA4sAfyotAp439j5OE6wyKu8XY8m89Be4uzWBZWUaZ4s3Eyv+QloI
/byk7m7k4C8wHlWW/4062ajJHaq2b7+/WgT+1G7tSDBmWeWH+bL+dHfy9f7IqKZb2iu5N3c9jlx+
zLoGNF8Osvge3UD3x5qn/+45nUvB8CaJ/QCraaHmFc/3UQ11nWPNS4ejzCvy2t+zNF7oFrWDC8PU
4VIVOrM/1bhLm6WxWyNjtK0SkQXu+nHJNIOuaFd+jd4EHNoLp+4SvHhDJ89ENqJkO1TkAUdOimB4
MswQG0Ova7J9K3mTR3a16wwf3sx3aFwK391ep5XPFqjz2Uc+huYIta7pnbn8ODSh8muz11jpDi2n
LvH34tQs3hTN2w3KPR/ye0D/pTA1QWzyiGBt0tTLpShJBDneZ9/vP9zvv2pmb7+/ilQXxOXaWFL/
H/iFmMhTBl2h+00rIlV2cM5Ljy9LAbsWn06XJvOgCl2dRrhj3G9e1XMpUisXCPq2El3CSnLyi/od
VGFPx5qWonRmc1HQnlVJw4cHOyfROunOJqrlKEWolRbEpi56zdc1Yn0pAmMpI2NxLyXJNK8KipGR
34rXrSap1dtVYkFHKDCc8jHN9mPrRcanLyPeDJtprhOae2eysauzHjpwEk8Go1MD3hA7m+rE3KFj
CmaC6f3HYZrdTrEYZRD63IHaRHMHOcb6h3Umqibo4T13f8Hckskfz9vouhSkpYFibGU5bZKCl2dv
HTiC1XbeZhIZtXGBF/0hPjH+6I9wpS214KGVQKv4U136WWAO7HL/I1TLRtpZ4XxuwgoSU2vPX1Dp
PItUZxGrOhTKr/Frs4vWcTy4Ji4TxBAEVMvqyN3GQGQfS+gPbvOlNbMwr3VmpKrpliK4dappFfZS
J3X3XA8PtH3u7YMRIEVwY6b1Otq8S5a+h6HqFMIEQrOMFDMgP853++45Fd6ZEqtvoUK04d1p1tx1
FXlHfphH+aJMVwMpjdoPjbj4sOvZyud+PHZAkB/ne+6WlkewLhujvCBjnhydkr6q47ffX21QhesN
KUsRuKxsfk7Z82w4UOnDKV+3TakGXYrdtTdrc8rTNmGTc8nT5tM625qko2r69vurvjdrMRWA7VQJ
nkLpz7IXw9Ut2vTz/XhVrHH5lR3APWNLb0mnNrvY3Yv3OBlH0Mn6eKx5aX+16rwnlVelcL0uTqmx
XvPSiLdjulLEkyXoh8wgzWLXadxDt5ut/DrDKgkGyNH93quWjRSl+7JSXG72NhlLPElS/9Ky9i8G
K0o+6izQFOMvP6mXiyl63/TbxF8B+atMUGfp1nxyq1VXjFesH/k9PWtLaHY0kH2yczueoXa32p/u
D4+qZelUfHNesEzHaxPTbSCgtxQiFHZ+SKCSeH+8m1N4NYOtXCU9jtpd/YPgCEL2Q8YRaF0KWLjD
Vfvo4kRPeuj0j+7Xfm9+LkutCVrVtEpBm+7NMO3UbRPhbRGswcLUhTKIVqNGNfLSLtuOaZG2jlkn
02adAPE9V7ar2T5UPZcidgU0sJkEkrAJaRcXT5TMmz4wOj7fXzOKkJIfzIusHaodrLuEz240teaZ
NY/WaoZ5q1mUqv5LMdtU5TYUUKWMQTEJs36LirmN6m46Heq//GjOcisbe89GvvTMPKhSHvXl9tWr
ACrwdO9Bb75QEE9+NXds4N+mwccYAabbiR/1AsdQ/3NLXwhPdlFHxz5FCt/C76gpanyKX72fiZkF
Xv8bOgHfSrc/H/sHadvtUtoCJogQFv6TB12soQnG7m826sycFGEgP6dXYnTGDJDPZHHGszHw0Ohb
TddVTd9+f7Xr2mnqQp2FtslmgMnDT605H2xZil2BuRW+j03FJh9w74kGo9KsTVWfpdDd8BS30L3s
Eq/+tJjZ4+zMmuOqIqhkjeN+Sj1YjWCpkMo4Dc76kNdFxAqqSQqq5uWYbUBYTrsFd01uFbBlh0r0
J5ctAyyMF4d+ObQY5ad0zttqcgy/SuasE0HH8wdRN1+8lUeeeQh2SzxZ95jmtCkHKxUJwWNr7Ten
WegutorJld/UR16Vtr/DfyvvnSz7nHOrrj97PG0nHR7oFpVv3D/lZz5LGOOaT1WXdDc3FDByi614
v275yax3HUxfMdPyO58obGI09pzGHJ5BsDKPnKGE3qgOR6YaJCnhtDn1KUnxCXAs/7QRuA2mW/b9
/vpRtX37pFcZwWuMPBe9VyVplU3Rau5WnLtE9yqteiGQJZvrcliGlndVsiJT1mDPj9At35b3cAwI
ysYINwLaDm65zm5EqdYG/Zbr35hzWbkFK0owqLOi/lV/2KszZBKBMnnf5ADZ2poDhWrcpKwErLLd
ejOKVQRSfXjcCPjkn45NiXRBF3h62MSQlYAHGxGpm2gQOgn5t7mWCGUpJ0G43IAwKOaDm+RdXmMl
kff9uIQ95sLdytDJzVNP1nCpSFA6W1j6OtFHVYz4/15ocJMzrXbvUd53vKCGalpqg1a+HgKEEE9+
2KSZ4RfrbcqdaoycEQcXsWmmWnFwkRV0DN+c4bm8ptBmn85t/r1hdkCxeTrufFq3F7vSvWwp1pQs
nuM6k2WsxpQlxJmhAVW37YktKdfs0KoJkCI934scF5ohjWdvPw9tdZ7w9CuEDgWiGqXbR71KJAue
FcXiLrgTs/m0kDgvS8BAQOLOvldbHriTZldVDZJ00OiqbBtSb7rNBtBXbAiyVKedompaCo4e9asN
9tRdsjEvmIACxwPj/ZBWjL0Mp2jp0gix4QzTNxNecKqneXUu1TxobgeKPU6GU6TdxlKOy1+yVDx7
LmCPF2UQTY9gFuUFbevrkPKKAZJBFV0GBg5fMcfQqIs9jycd1zH5FClbhlSAskAHnzZdUnVjUPsw
bNwTtsCsZtlOo//7/jSoxkkKAVrtnu0CUxdDITIyIB/kkD0as2fD8jQPO6oRuv3+KgogT+Pv1tJh
ohkJkTdeqM0+3++8qmlp4e+zVc90wEPjtJUv2QQ0vGGyQ/QE4v0hg1z57mjWPQ7ZJZzfd9ZD5H08
BINC49KGZtR1t0CpHtuxa4bdTj/7qxsIVhyhFqJ5KWyLutlWFwr+yUrWYBuzS1/SgJvm6f64vx27
riwZsoqeiHTB0DgQM5yaCWLm3wwdTfbtSXVlnZCV9RP1ofKe5NDL5T5LvGHUlLVV/ZYuwtPUTrSE
6UDSe3/V9HvDP/q15tCoavoWX69WOfM72D4xrHJo1YXCj/Ldwrz+vD/ebwepKyuAMDKMC7CKHUAr
uFlPrB5OM7Bt9QZ9N+42l2P/IgWq6HIBYd4+S7pm/NHg9Xtbs6esXy+QCQnv/8XbO6Iri4GwrHPK
YsAEdOYzzreBoCwopwcBwwAn/b6VmqKcarykk2i60KU3GP5mJ7/q9lr0uGrSSMvDUq1QKXg7o2tr
47ZCy/YL7NWTrdDhoVQtS3G7NcS8sf7wYDcIA8wuH6/VwcDH9eX++CtWqQy3arKSex2ZqwRqoPtp
4GYDRvPtqrlDkPDYX9ym/lUgmCmxV9dsi6R2HeSH+sFoISpl66QOFCMk46t8Cy9TVpcXKKrcanGr
TVYSrKOpmwHF0pGhVC2kecu9x9z6eRVOrL3u1HgZYdpmOfnf90dI9Qm3yXk1Qv7km8NgYdcaOlw2
2HDZx/4IoZa4ssDHRDaz2oWJdzuvdKDVBwtXqy2OpThZLRlXRl7sLhaPDU+DlEwRM6d3MOTQnNhU
wyIFLew88UByu9JXXvM8bDiJWyOkm+6PuWrhSyGLOjc1PQewv30qnva8eqKLmdiiOTjuUtzOlVeu
C98QV0sPeefGg3q/z3WMBEXnZTxVOfbM5wLbbdX+7Y6/t/Zlmn8eGhcZTJXn7upuBppelu3Khyri
zfwwZ6bm7KeIJhlORYcStrM1SPxjT7+n7drjdkhZ1BbICdto68CJim1FhlXlU2P1SzZif6zfCzuw
wFpyrcex/0GKHxbV6aqqpkGK27pOq8mbsf65sZ4Y78/EWE7WeMglmbiybkdBCPhRDLXRbedPUFh9
Kcv22LlHxlYVTr7AABDbit2wj6m5f7NnN2hHpln9qoGRIpfX9mi6M9AC+8RPBfejNDOuUO7VNK9a
RFLsdnyozXUBaG5YjcCwq6Bd38/jx4EfIi9i5KXozelc7HAlQHwhae5ud52WgydOGVwlBtv22Myy
pGLDyYLSPMRzQ1LZ50PhK+Or+tpqepNjK/FBOS5yO8j28WF2U83IKyZWxlhVheeSuqyzZN76j2NW
RA7xX3oQ1O73XjGxMsqq2kbXqAUuQXzqgnz+Suh7r/5qVTrwuqr7UsAKClQCvZ3TXDB1J3sL580I
oGurOcyqmr9tZK/2cTFb3VyaVZbkfhm5lXNa9+1M5llzHFfsh7IIirE3aVZaOPSn8x7gIBXtlQ6A
puq5FLCCEGsvbDQ9C+/atB+LYjlXh1QriOtI4erDhnPAgzjub6x/7PvSicTYmAcHRQrVae3Sxt+H
LrGhBX2CPg87gyipOYEo1qMMqKoHc2Gixh0O2exb0fkB3oDB1ujSeCh1F3/FrMrIKrI0I9QbsFVN
6xRaZfo8eb6m+4pZlVFVIPwMxPK2LHE7MaanLduAFzAaSNadi90Uy7GcI+udlCWDTn4zY/FA5nbA
a+lcsNCej5X6XVsK2oyDuAs0rREPg9f9ysys4kFdWMfWjyx7Atg1heG2UyWdke3B0lnfG0Mnma2a
Wuvf+aCtlwVPOl2TiHV4AtrkXUM+3k+UqpaleN1Wa2kHp22StWwSs/MglKETrFYtGilaq4ZvtLYX
VLmcJdog+wkTqggIfk2KVzUvxetg2sY6w9w+4dz7MtjZFlD6AXo5mou+onkZVNUUQ2+0bO6Tlm8n
iN5/bZYvm7UdqqK5MqCqM3ZeFvMKHoPNf4NF8gLdDSfyjVHnD6OYV1mjJAWYZ6qgQZ6Mdgp9pdR2
wqwbNZu3qvFblnu1PdW2qM0eggmJAcLTEDpGac6nbKszXYFUNfi331/9gV3mlgfgCg4fRRoKTiOr
GgIj02FKVM3fvutV8+0+76h8EAxOyT46Hv9lAnEm1l6TCRR3BiZFK/xmRO2aG2qY3Anq+cNePFft
89o89OvzVjwfClxZkEQIc9lXa8fzST8ELK3PVqE7FaumVwrc3N9G5nVYnB1E5AKIE9Nz5WRVdKzj
Utz6wh94Lto+gQ9guPUd6pm6t0NFx2VgFYzSvBzO5ThtN9m5LpxQOLpzzdtNU7kuDUtca+V9MyTN
yLcSNwTS9Vc4/Wh1kVR/IA26s8JzfTZxO8iJvZwMBl73uGP4jww6lVV/O6NMe4/vY0JLWAN19uZ+
aJ290FwCFX2Xa3/gStiNV4opIdwxEzdrraeVtiy633cXUfknvoDKvEoKVEONKzj6TqdTls3XFLQM
Vq4QUfW7JZzLhWlqCqrvuPXgVV5Yx8ov4GCImHLy/WQ1nL9UhPQaidy3z4BUrv8BC8nnps+nZF/a
U5POz0UNv/QNkndVVn+5P1ZvZzb6B5eSCFSMx3ZKYMzOQlCPh4gY+c9yMI6lZirXAfMxb+GZWE+J
cMT4UFvjcOrIBnqwW/6+/w2qcZLSZ0V5acyjPSYGFN13HJMrmy6nzKuCobR0bDzVQEnnHndsdsgR
DLclS2OXfKRb+nkXzvX+J6gWkhTMhuf2w8asMakxC/Y2JLujK4KrRkdKn5YAk3/jZp8AuzCPMHra
nW35W9CqGq2wzaGy95vXOe8ObTNUruKZhA4wetrGRKT9DG78BCcCU2hWq2KY5Bpey9e6dfJ1SjYT
WhYTy3Mw5I9hhqhcuVv6DTtBao6JlVnOA/FwGbWz0TiWKmQ2pOvgAb2wEMzE4zFE3dtwHk2dYJdi
ccr1unHhHTwtkE/zVZhB15U25HWbd1Z1rKxG5ardsrmjAzb5lLh96YdtRbuzm7E4ywfd6fztMxB1
pfgazBRPreM8JUZebd88VAWjgRrQFwSXLHR3Oxloz/+HsytpjlRntr+ICAQI0BaowVWe2nZ33+oN
0SOjxCyGX/+dum/j1rWKeKwc4YVQpZSplPLkOU/VlKw9w+v2kuJy6WItnpAZXM6en70ROgnWWmlR
txyKyzncXWhdNv2pNKfsMHRxfqhzngW028bRRCz1Mc9sU38RTtWfIMceooT/hHLayk7VBAz1Ic81
mrjIG7c/8S6/g4hWFtmOf2dW9HHBbTjcFPDU5zzhpsaQ4SnvZJDae8kh3ofTLW9WfoJmbdXXvLzs
QKFrlMMp75o4B+v72Igwm41hJVzrFpj9fe67THQzoA7tycuzE6SUosbrz3WWbTTO9bPv0gre9uVQ
zUjtqOD9KS9MM3Ird425Smec6//fjR67C0LF4venoUiTo+PRPoLc4BqsWje6chhDgT2vcRy7dxQE
w2+GyOPmKpTIX27vG93mVMJEzyawxXKEUWrjDaJpWrE3bSu999vJgpZ99+P2ZzQLrD4cQrSOZAAI
9ADGuuYeSq/g9Ta6o8i23TwsVwkRi21XwzjiwF/GebrCYSD+lU0rjwWaNVAfDw02OLEcMDhprB26
sJ6zYa2IoLG/+mbYtPUMsVinP3ljGo0DfUi85rNcxCe04K48pOhmryTVPMlHL+kMRM8uMfeZYYsz
tPGs4PbK6ka//rB3uz+v/IFKA8lih6dCd3afoby7EhV0Qytu2xZoVI3TAkPHXfZWVmgVCRqXk22X
JvW9kHSePyQAgp0ANAPnbgNpFMtdGVtzZVI7MkegLyBqmA6nZLDCEihUA+3Ovfd/vFVjam/zXqp4
L+9da8Z1FUfLUOySqby3zOQyxvE3L81W1lfjuWp3ZpaVS202DLgqaQHD6Qfcao8c8tjbto/itwS8
CmXdl/2pcpkMiyTtv3nMWusj0+wg9Q2xB/NiMg0UWDnJp4MoSLGLrWXlUNRYRn1CtEnrz+3sXEuL
LDSs8dRRiCPQNZyfbu6K20Lotamcru5PTSEj4sThvKopopu54rNMEBsyrEhv6wrplCgeob8N7q3u
8+011cQ0tS2zcOfEAbkigAeUiEDmcl9Z8yNwDn9GNHPc/obOOtf/vws7Ug6k7hPanhJQMD3MhS0T
wOVYu3Lr0nQOWOoT4pKOOFJKYgHdMIdW/WyAzi7JvtVeD3BbvyPkk2n9qIZh7/jk4MuNx5j6qAhS
5pKky2SdymR+NUqf37cQ+l15NdYtu5Kho9lxkJ2Lo6u/1r7s2c+i3MO9zwVL+8qyaG4djuLOTcGT
DAJE1glCQf84OUuDwWrPreMvTx4k6hECLZgzN/n3TdtAfXA0lmWaFonbcVdb58rvaFCnib2SNmr2
sdrC6XlFilYIHBCj+SCWHwPJTpx/6tO1A0jTLmTZiovzLDN7iadvvIF0zl0xowGGZcOB9sYpM+tj
umQyMMBo2fnObkhmd2cZ1W6b4ZQQMEoxJI0k/cmxqkevKPct+LluD60z23X7vXNN0ci+XWpkS0Zq
7XEEDp0ZWP53q//n9vjXS8EHz5G24vpz4s32kOc4W/uW7Bq3+NNV4wGSrAALGuQsq4GHKZjf3WpY
Oc01wUblTUY2T8DhbXcnQNCtoOvBUzCKdluWozIn9z7lAj1QPYoVjL8Qt/K/z9TpVxZDN3XF56tx
aIeyT3vwrz2Ci3+He/Th9jLoRlZcPclNa+YG7vs1dEkodaO8fN40strkmU8j65eG9Wgvbx6KNH9O
WmPFHJq9qfZ2+vYEFRWeI92OWWilx9m0AslfpVxZTE2IVRs8az8tJrN3u1OBZ5YXX7jtPm9t8PW6
5UrE031BcVzmd3lp4JnxxKw/yYyML3MfebeRsMGyFOedprHyOgEDOewf03a+SToG0yI+b1tZxXWJ
l5Wkjx0kHmky7dhsIeUTa3QNmg2ptkGmFveJneJ4S0XySPreCrxx2vgEpdIkl6ldLFaKGkhqyS92
v7zZA6q6/lq1WLeqiptm5Sxk6uTylGfVyeFDWNrGm2DZSgDTXEfUPkgJRE1TzyYOGs8JE3LHs0f8
nnCZom7Y315azS9QeVzTZmbLmFh4Sm7oU+w+ypo/Oem2yo3a7gh1l8ycDVjfyNBQBrWoyWnBWVr6
0JmgP27/AM32Ufses26i9TI38mQtZrZfqAk9ztmZVhIj3eiK28YmOBpmiwynqe3vyrZ7xNvsytA6
y1///+687UbI3DkmKikLKe6cBS1wfvLGprUmWk3IVPmu56Us+CKwNRmoZ0YvPWbUuM9csS/dbcB/
6185uHe/ANzUPEUuItECB4g1k3ayG8u1O7LOPNbf5iGL68RZJuQJXSMHyA7um1Q8o7y17XXl39zu
3dzRKVXbaO3G06if/EhEnQQZinHbtqRyxBLSU8rjUgKkwr/0k4WkPU9WsiiNWdQezXLGi/fMsaxm
yu8m8Tbb7ZtrrJWMdaP7fxvdikvPtzMpTx0vH9w03mdxckYP+YphdMMribPhtHGTTdc9SV0ZyGxq
Ajq3e7fepDVOLLU/M2+hgUVFBzCAX0PRDYzFPmue0T6ydrfQxANV8Z2Au5PONra8t8xIV4uahWVq
ftq0b1TRd6AapV8beG2tCrv/TorJ/t05/bBtx6ti70KkPShxsbZmBf5yNjddxBdvI85Dbc1ESb7O
bYHKWOOO2Y7XjB/E9eHvtmU0B6Ham0llBfnrdpQnmU9HEufPYLEokvixxToHwFGu3LR1q6s4LnPI
NYXHeVvOPUTD+H1vbkPJEhUHIy3eV43EOZt5Xg24/FgHn7fYBnSvf/usm7e16Y+TPFGU4sFNfGBe
MPvW3TLTGR+yVs7yj5eAqDLuHgFG1skX+C4qYNzzXtnIvk6mfddw/sfwqpV85OMlIKqAe5lDeMIF
xA8XnwbtTMyhu9YRazWfjwMQiMX/thUKAjQVM5enDKKJkOe4m/zlNc/t3e2l0E3++v93h4onAI7w
C4pcpJu/0BmB32rWECq6se2/x54dpxWuKHAeLgxMJLF/D+DdmhDyx8kCYcphS/3U9uVYy1NVNk+t
DS07tGt+rYe0CISxJnCo20FKsuygw9/PqS1PbmLzkFft3qitz25fnojBX1tbrIRR3SIrXtyyjBSZ
kXen0uucwCPJT1QOOWBJztpzmWYtVNwWxBAJq23grWdKoJrePHvmGpW2ZvIqaGseBsMehSlP48RP
bE4Dg7HvxKUrj9+6mSsn8IJ7HNhNCgBrrOqJDXYCUSN+ub37P1xf01Jh4qUdJ145iOxMzS9DZwdy
sIIM1AVQ/Kz8lW98OH984/r/dx7WV7GR4r7ivlju2eh/Vdb323PXjat4lwvcbO35Y3HOEvZqE7OP
kgXMsNsGV7zL7QezqgyenVM8dOY5g9Tl19sjf7hbYA7FpTyW5lkBJrmzkVXTb0OkE/zKtV6Mlny+
/QWdYRRnmmwwiGa0cl8aN4947gR2N0a3h9ZMXq3ygGRWjD7011+6qgzjhB0n6JRYGVu5POuGV85F
XkrDyEhqnDgtXxzDawMWy/0yb6qNm5aKFC8tI63J1Lgv+BFR0aBEmxgBW8yVXFljeJWCk6LvMBUc
m2Yc+p/cBiGVpGs9yTrTXP//zoskNXHh6bCoi3vEVXmwWRBPm2ohsMv1B70bPC1BnU9AW/JiF9be
69u9KNbirm7eipcO3KwBSluKc5+JZ98woqVlTyJb4/DTDa/4KWjwJj8fZXEGCef3tLKjdqy/gs1s
Zb9r4qNKvwmEABADYwZXaveo+xKrfkSPvGlM4TIMK9/Q7RrFXbOuQftwVbgvUlARAB9L8IbPtkUb
tWqzQMLcx6NCgcKQsQcX5i6dsrM5Trvb8eDj4p1pqYWbicg8xlMjPCokezfMdk4f9QGU6/btYRrD
NY4vjY3U8o0nwR3Q9F2MhiOahkU+N2E+ziu3rI9VrvEjlBejBGB3q4Nu6MtcZ7uOx4EQ7s6zh3CR
f4YG8dMrI9n8mnC6tNSICueYOElQ2hvXSHHt2CrAoFUiKrUJiv5pSXiUZekcGC1b013V2e/6/3cO
jg5XOzX8LD2neJVMwZXcQfj49hbQDa04eGuh7L/YuftS9QOGBhgxXvM+3dCKc489dNJH24FhwOg2
xn0IHOXK+f5h9owlV07htKtlLYRJX2gmgmnO0Rr6ebC+5KtykZrApApdGmwCHUvXxid/QuMvJ/dp
MXxlVf922+rXE/E/lTnTUgs3i0vk2Dl5erbNZS8cI+zK55SUAS7dp479sMY1UIruQ8qR7JZGk0Md
Jj17qN9k9nTneF/rxXqY/WlH0YzGl8O2X3QNwe+2qOGYbsMykZ6N2A7qfN7Vhh8VeAjtWR3EFESL
oPW9/SnN4qsCmMAg5X3T+UjBajpFglRvxSyNHfMa/uTNa1A2neUUt4aSwxBbRgvLoZLpeFVQLXKP
h7lwGr2gAQ4AvbErYfjDOi12g+LeTjqAbYVyfKphUVL9ztrPhrMEPLsSrphBOj1As2XFeBqnVGs/
LTKRrOwm96VG79SxsYZ+35B8+nZ7aXRGU1zejQcPfGFlep54F10R0x3usl3HokbIgIkfduKt/A6N
g1pKBDArNAqRCr/DJQfGzlaJh9OVNyndj1BO9KruppTaXXrubBpa0gvB4PFU9jX02O5n6wf31jQ+
NL9BrQRNTlzVMm3SM1gk0+PU2B7YR8oSfUKxs81Maj0oG5kTs5nQl6Qa+yYcFrRSoVurld+grwDF
q9vLrvshivMPPR16MiNaxiN5suz6CKGrJ8cZV2KLZs+q/JfZOFQSVKpIseLMilqevrGhdaNtc7/+
pneBi3G0iGdQWnlZmBN6ZrKHcmbQ5WtPMDrTKL4tlqYimZN7v5rB7naiidNHYs4s6OW8BlvVfUI5
wjuRoZ51/QVmWwSFgORk8t0mm7qoTEvlSc7iuRpLWhbnsfOChQ1Ba1UBW1X81E1e8eOGtkWfTrxA
28vD4sUgGmiidK2xRje44smdOTtjRYrizId67zjJmVVZ0I31SuapGV6tDE15DkB4jrk37n5hY7D8
7uI1XRvd2MrBnY01muNcjI3XNJydn4rku7mGudX4k0rXGbt9bVJUK89x/YsazW7m/e62M10d/oO8
Rq0GGRXJXRfw4zPo6aPUfcjyH3N7vOZpYuVRXGeX6//fuevApibvGL4wzAIahl7EoZfRxfZ+2w9Q
3NX0jImQIceFlLy5Lo7fBUzIvy0nNNs1dTqd9RV3lbErjHoRBToSn0ezDzO5lsvrbKOcvvUkLR/P
R8V5TtrAT04VRpfFj9uW0U1bcVQzZwNHPQvvdfKza78myfPtcXV3UJWmE1eEgs8jBsZj8Yx5H+p9
HhWhY4X9FztsD/nKKfIxiND8T0GILLxCgdsfnlBDrA6229678XS+irdH5ZKSwG3SPbGNXZF1L+3M
XpplkwwIvqw489ynaYxW++Jsx+AYu4NmcjDV5yFbI+X6eG3+UylyrcSSiKHF2fe70PQAXvPWOOY/
3lP/qQ6JltkGmbLiTHPa7ixrwtSb0gzFlKzNXvcJxaXz1PL7xMAn8snFA4cXGX53JPnaXfHjdI4w
xaVLm5VNS+jwVLb/FOldLN8Y/cSnr+3jOK6JCegWQPFpg6eModm+OEP185L1iBVGxf657SC6sRWv
zrukEPUUD09dZgVJkR1qL41uD62zvOLTBRF9bhvu8CTRiOggVnRBZR9vj62btnL2Sm+p5pJfIymb
XjzQxrOk/nx76I/vS0QtBqGJZhBTTrxfLjhNKzbswNMQuhxdUi4FHuwAJYcwceNtRlLrQwl6+Bav
gJG46UcIVPcxLoTl4r3e/jEaO6lcnlnTOa7HsPuJ/8Tc02hsSk4Aovz7oOR4WDWSEvbPiiPPHy3c
LaZN7/wQIvt76IE6zJM5Amnv94GTPsS8Drx4RYlTsyfVrv1kWhyxEGN48pMiytLq4DZj0OfZ7ra5
dXtH9dTGmJrRNL1f0rYCUTchtZM9pBvDoeJ7y7tDXT/Kh3rlPqxbXMV3m5pmRSF9++iV1mtpdmCQ
X8PJ6eyk+O5MltglQyKfUlAheS3YJTLr1PTbclu0lP69xtWcl1XLiPsrzu3RfqPNHHM3bDsx8UNq
pjljKxmXJjyrvJ65NUCwzcKC0MYO49Y+MtMLpAEkghOKGX/qNZDYx8kpiGH//kkJROjHfuq7J2/s
nvJU7MzYOaAPO+T2eGybclu8UKkCkPkumeu69rESGX6RQd74wFlQoin19hbWrLxKF9BOrEzdEu6H
2kBkAh4MfoinJU1WPESzZ1W+AKOv8oHak/+rqh37NS8KNw39YrK6lfF1eZh3/fC7FL60OQFHT2Pf
TYm1L7pfTuZDKsUCMMorCORBRYAOmKglxh9XLEdrItsOUpVKwB/RpmKLzr4jU7krBLuf5bRyK/kX
gPnfiw9RSQTQmpq49tTad0Y9Bn78tYImlT2CW80J0FbwZbDTV9/8XXM7yCt5HIT7KaF0JRzrFkyJ
BHVcyyGpZ3FeZChBahO/3N5nunGVEJBANrdzFow7EPetZckQZMxYw+JqBldpBAR6w/q8NMWZtPR+
jvM3V5Dvm+at0ggMpKk8QVl1QXcwhGrYri7X6C50s76GlndbNwecwKEirZANo+hgTUMbZOUmrjKT
qNwBsqiNMiEwiYU98prmsfjtApq1ko99/GoO/MrfU+8K4DJjmtSXvk33o3woeiOauj1dAztqoqsq
s2yVtWUOXVZf3Da5s9yvxM1Dy+qi/lp4TTbBZWEj5fjOiC1lXTBxlv5UnLKY3xdpOjy5TvLn9ubR
BFdVdrnzBq/27OvPmESQGp8pqQLevd0eXJN8qM39oDxKR5AjisssnofqIKcumAR0qb8xP3Lnn+24
EhF0P0LxXG+Alisb6vqSVk4gUQn1wUnsrYqZ/Pt6/EG0U9v8hagEUoCZXxgu7ElbP5nF1yQvgAut
94z9Sv1jW/OIERrG8QuesoIhwft2UoUeTdH9FLntFAFHGt226sdS2SZRqQHcgvW8yUxMBxWTTIzh
YncB64ETGwPmD1Ftm1HZmpEXr5XVdGeYSjOa1nOZeRn2YbeDJn0IkoajeVfdlbtsn25L4FWKUd9w
W1rH+ITH8jNjRYC+l/sc5MwrVtPEMhU8BkbpvJ1FJy5ieTbsfD87z554XOJHNxnCJB0Cwu9s8eA5
Jyc1wxYXCTP9dPvbmv2pYsqmMrEsoLPqi+2jnt36OytOjnI1pdT9MiVI5HWRmaO99C8VeI5YZe+T
vN3dnrluaCWhl14FYp1qrC6ipAcH6WlaxRuHVo7xahp7r82y6pyBkYaekZfenrLO2EowkFOeWXaW
V2eT9vt2YBAmFS+ms3KsaAyiQsociceh2sGsY2l/FbG/q+tlW+mBqLwBtV+YJF9IdZnMNnBN49kQ
fZCgbLnJMCqcrEhYC76ktL4YOXriZyMN0Arwx3DlSlL4b2PqB2FSBZQlHNpzJKH9iwdJLFZ/Iq6z
4+J74iXHhJW7gX6ap+FMZIv7jhPgueSpA7/Pjszyd9Y3dzHrw9I8NnQJrPypNS/QQcz99iLMHVBH
gZUcZlrvlwGII6/0D01vlJDULj+lefE41/lKNVSzfVSOgthqBfUs5A1xUeY70Y4/xhyAGqtq8xU7
aTIHFb5GspGkSWtXl4Ti9ZJW4PFsoGF1SeLvqbfyDd02VUKCQD5otNeI40snkgP7avHs+fY20hzq
KhPB1AJN5M+kfzH8h8KuodjUhV79WuBNQZavhBcB9zfmnyqgDeVz4PMXpLbdEk87c2TigOvyptZN
k6icBM5itrZnYHQTSqXmb0haFcOv20bS7CIVyMYHKzOyEbtoacwvZWb+TO3qAffu19vDa5JbFcd2
BdPgQoGZNyDcRLdEtUxB2+ynTbRbJlEBbK0raDW3iERJ+XX0G9D3vBqAcG6b/PVHvbtUzGJhXsXi
6rIM5L7u6GHyjaAf0seJZ/vbn9Bsf1U6ukY3og+37V/GVqL+75puwBf68/bgurW9fvTd/Ju+sSRw
luLi5Z8BkQomNIyb2+5yKqEAFVldl8XUv/hxRQI6FnhRMfmK5+qsohzm5sBSVzoT9nuVdWHiyCSs
DLomqEF0dlEO9LaSwshBSPkyjt/MNouknMMRTpU3keWUp2Y+9/0YGTzqSvD30yBb9q61hIOx8t6h
y4tVEJtJ82rxErt/oW4eSAmNrrQPqq4Lu+ZTV75J19r53RQt8cpG8LHgH5x3KqqtAVk9SFaH6pLR
fwbywFkbtOJXZT7m0928xlSkcXWVmKBYzDEZ6gau3ucH6FMFTvUNpHUHQtcgUrrHHJWbwCCgmqSW
07+0/JKa+9RJ9hZhO7ssQj62OwlCxbF7q1sa0qQNrXnZCTc73HamfzvNPzKiEg1obOZlYkBuGcS+
oUtzECbdO8ODBRiAI15q5OQ+ECRt2LFh36K7QV71ivjBE699DbXh9DS0UDlkLASoLLo9J81GVqkO
ksI08DiBPMZ1zyx7G5tP7riyZXSrqcSOlrep8Brk09NiR0WbRtXwTwHh9WHlpqFx8f/A3bzRznPQ
PV4S6GLSxgtM+WebUZTgkacgc/bncb4Y4sKNX57xTOXGSSuBAy3jaQNWgPmy5DXqE5Avgydtm7Vy
GTDAET348VCdLVMeeTECzShfs3HFJpoAoALa0EWVTVDrs+9ye9lP5t4j4yHlbdTFRVASGdbGWlFX
s29UXJvMIHEKnbf+0s9nF4q8ZvzNKKywslcKN7rYqZIcjFe1sZRa9t04Za8lmEjNH1VcRWm2HO3W
C0l5508/+2ZN90r7vesPfXeIzlTSQua2fSd6O6qziA2/jQEo07L8U03ndDqORXznyW29LuTfM+vd
59IqJXVbtNZdnpO3Jkl+Wdm0cuxoXE6lQZiyRtC24yPydx5C5T3ss7VSrG5o+28j9Z0rh5kO80VU
LIDY0IHRZVsuoMLcvAzERcB4j5c8OfTdc1ptu3iorAecg0fM6Nh4SdNHg1lRX6zJXmmuTf/upHdL
OAl3zj0fIw/9d1sGtfPktE/28D3biBUmKr4tqWNSOtNELhNH2pVkAYNO7+04pFlJVZmax4M90lmQ
C6v9o51Ag9ZJt11YVXRb67hQM3cbcjGWIswcer/Ynwyjv7s9cU3gURFu1QAq9oS05CLYQ1nduaMM
fR62c7JiGM1Zq9IdWFVBaC4GckmaR9wJAi+/W0AHd3vymi2j0h0UkOgWVwKRi10/mEXkVJ8niJ/W
KFSJboUBVjd/xUUtF8RF7TCSixM/xkkeFv84wxq+TWd75cilfWPHsYTt89kNieAPKR1+VEkXUQdt
u7dNpJu/cvbSyp6cwuowf/SrV5N3dpo8knzYbRteOX8JJZB1quFSVvxqTnUghvvZ2dRTbpoq40E5
22a9JBg8K09Z8YhccSF3dfX59tQ/dllTBbH5M+V2kvXk0ibmwVvkEaf5ftvQ1/36LpTJYenQhpQh
GlxxQqn32M+biLRgE+VcFSlerWhjmRcH/dGCllGxrPVG6gxy3ULvZg1BqlkywzYvxHaDbrAjvrqS
uqGv/383NKkL11i4Sy7m4EdlQqOx2BZgTFV9evBsCWlfGAQ89Ecj5UEinYd8leP7Yx81VV4DYLNy
8HLO5NL4vhnxgf2crdgMndhBd6ojVjaM7iuKl7YNd2jsUJxM3T9Js+egiKISCP4/t/fjx3HSVDVo
Ogc3MKup8OLqlpENXBk9Wdnn2S+DZS0v0HxCxbBRtwbuPanNC4C1Yc8OCXtJvTikv/u1NyuNjVTc
GjcSmbYzNS9VUUSGlHthxz8dgor1vLYMmm2qYte6PEk6xEpy8YF3gfCDi6IRwYlyexU+DsVQJv7b
CSC7mfO8ghPQpNrPsfG1Kcww4dVx2/CK+05tXtSkgX2Isxx79sNxpx0UfFbOcZ1pFA+uRqMdpwI7
tB2tXVzSO9dbU6vTDa0cse5Udk3pWORS4sE/btmuydYadXUmV07Y0QK7Hh9MEwsKlp8pqkga2Jt4
ME3TV5zW9vFI6OUOUpuaH8a4fatpuVLw1u115VhlXTlaqACbl25+Muqo8L9MzU+Wb1LsADjw+vT/
LhxXPuINMxYcIm6MG/McsPLrpk2oYtIWwqfJK4l5saj7eal4aBf5j8lee4PU2EXFonUiHszRhAvl
8/zHQA+enTiAGZB9XqwhMjS7UUWjOUVj1cSi+TlufgncUZNuWUnkNSFSBaKlshjcKUa6x8Yqsppf
Zv4YYz+iGSxM5Mq1T/cNxU3ziVWpT7An2+Jb0+yT+LiIP04Bva6VH6HxKBV0lgxQFHAWxIEUdIYu
GJGF4wS0mLaFGRV3JpcB2k3LaF1M3wxn4Yds9alIt3cUd8UOgd4gw9Ce/DrJ/Tzi5LBCc9x0MTZV
vWlnWIgpR2ZeKEgrUNLa1dmf2z6lmbgKLVsScONfZV8vEJ0O8nI4+C5/NOrvXem9bPvC9f3rXTxY
YjFXhY8S5cSfRB82Rh/O3aEwP28b/rpZ3w3PISUec+KZF5u6OK3ro09BLJDwO1H5P25/QuO1KtbM
simwsIWPIiupIw4pd+audYzohlbO1X4aW8+QMP/sAzJoWo0X5sL5vW3eir+mBpCWnleal8GZI7OW
qACswYh081aO1c4XaFRehHkpByOc4jhEGSD6/8+a+lSNkXMHeQIo+k5nbj2V8bwrSmN/e+QPaxXX
oRVrD8XcI/4Wy1kM4bBbojRMvhmhgwaFcI4AoI/ilUhzHVCtS1w/pFi+BitRUVt1d5bOS9X5wVQe
p7VLmm5sxfSLi364lJfLuZ+ueLJHUeUB2n1vm+ijdb1OXMlpWCz6trYxcZOFbrYztkAKruMq8ZH0
aTUbEP04k9E8Sad6TMe15PGjCHYdWkln6tQbXMevlnMZl0HiUPBbQCqsBf3OUCHn22QXNUwCEJFV
RSKWs0HuJT1k88qJp7G3Cr9lMqfc9XIsJnvwAJIyV45qzSZRhbtkMoEtv8NOr6cizH/S7rdRr/Sc
fAjng8HVcNgslZeXKcZ2DksW8F1yMu/cgITyE3CT24KACsBdloVWdYvsSBYVqPF5WFQrL+66IKBi
b3On4mkiYXLwAcvoGgSWH0CfAEu/s0MeGatBQLe2iqMSZjZ0jPEblr7at/G4W+q1tgDd8ipuOsWO
gbeaFu5kA5VMxxx0Je294O7btu2uuCtkgalRowp47vrm2GTV/YLnt9tD66auuKvVjHXnUAydQXLM
6P6ZAa9Y1vamxuQq1rbJup41htmceQftgGAwRundE8ZZteKvmtmr6FkfapzzVLvdGQoUrHmd58dW
rL1I6sZWMplEQrjDm7zuPCxH7j5Oy0OxhZ0TLqvCYz2oopXzFHfnEuDfhynm4vdCQKe+aUlVcGxB
p3RJII16HgrwDWNZR/YUrzHA65b0+v93+R2zRlY1JgbPx6+UHtxipWj50WXmahLFOyXAmG5TVN3Z
Xka8wPcZk+XdFLPY2y3xvLTHFOiu4tjlXr1FHeX6ScVry4XSrgKk5AxKL9u6w7dv219nIsVbJRIm
kCBh3NY/TOLO6aJt4yqu2rsL5JgtmL5P6X3L7XuR5duigIqELUVDbV413bkgn0TJQ1m3Ub9xP6pQ
2LZI46W92nkp9zU75zzI1h7fNcmGCoNt7TEn9VS1Z0kskHt8d9HUSaB3kK5UhHSHqwqDlWnWQcTY
K4+ya6IaYldZHvb1K59e8bodxIYbFLMd2fI4k/rLpmVWQas8Tnibp/ikX9FPhhV3wUyytXd/ncEU
962cdnLQs1Yex/i5mKOKJQCmfY7XIDGara8KanHZdLLpMTw12u94kLynEO25bRbtUijuOqeioybY
OY95gdK/J0KJXmbDOU7+pR2gE2HgMdHEFSL+zOxtkVSFrHqESr/LsBSZ/FlfyUbm18HlK9VYzfmi
IlaXFjSvcYPBBzTUZCEub84aGFazDP9BrFJo4nkFK4+2XR941p6abA3XronTKlp1nuNqLFwMXcXP
3nCyex55HH3a352q2HZbUwGrDvp3s2G5zp49ee6JFK/jsJKH6wxzdYt3p1cS22CujjF0swSCRfMW
wgAcJSpGtUGfZNp4GNd36N6f6wP4wzZaQ/FYyNzU4CHH0NK7kzZEGaF2vlJF0FlDOXPZzCYw78fl
0bLnCLlx0E9bxHivBlGctaRFPzUWZu0kLjoAkihN/9yOA7pJK6erX9mD4Vz3ttvy++qaPsktVJXX
SSsHrJlxd1imlB9L+w9OrEPJ5+j2pDW+rqJLHbekaUoMLKL1xUUHhYWejeLT7bE1BlFBpcJCt59f
5d0ZcvQ8QF5QBZBM328bXEmCBxuK6MuMLQKdZh52E2vDomvXTtfrbvjgXUZlQwQ/1wD9xbJDJ1p8
wM11l3weL+j621nRfBT5ivF1BvofZ1fSHDfOLH8RI7iAJHhl72xJtmV5kS8M22MTBBdwAddf/7Ln
pA8jNOJxInwYHUB0oQpLVVbmbVHeBH3b5kEXBXl19gsKinEXbIime9N7/RPwGJX9kLrZKNBMUp37
A02qw3ieE+vknk386//izt4zkBKhYkqdBtK+GH/ZkQQXm3g4VafsRD7bv6OTu8+PvWEv0HmoErDr
YOekJRVeUmX4zyIBJHOnj+vob9vFVMrDtrchSymwBqX3jyPObfSzNtX9NFcaVfYKjI2hnzPkyBrr
WE0H2f4CIjd6vu//muNORYWSYkidOsDToIisr02DnPBkxZXVJdC6fpgkNZhH46IqJJRPAmoNIe7f
NioseArt18GU+9SYRwWD2ra9oiyKoXElOOUj2fml2APLc52n1202un35TXyxbFjCpsC7pHN+zQ3b
yYLF0r2C1ymm/WSw0LtUWwg1FfU5DrRwQtwvr0UXN5fqwI/RgbyQeD54h+JoSnTpbpkqApRapRsG
I36M2+zS03DKDsF+KHfz4d/2WMNdVrfcSlhnTb/MIFaszpSle1rO59A1icDphlbi2Ep5WPRDXSFl
cXXT59ozPGp1bqQcu2PJKFBlaXe1VraLKCDRIcQmnmoTL49u3srZ686ggOncqjo7NZroYPzVHg2u
oxlahYI6TlFP6E2FtcP9lJ/QwbjJ71UcqOAFOtXD27kyFh8mr9+37XfqHvqJHEPrz/1v6OaunL+e
5xC/oRw0SK3YDR6YlphJxVI3tBK27uKHK/CCxZmMVbxWD1Zo2uzp+8e6igO1J3BtuCWKLGz5PK1N
XPTliYVoAb3kkh4W38T2ovvO7Ze92XhK4QS2PxPnGvrun6JvD1beotpgPc5duZuscGcXP7ctgxKw
fi0jD3A55wri3heZcr7neWhKNOoWQglZb+QuhLsifm496OK5PkjmmeGNqRtaidqpWvm49hY/L123
6+YCjfLd/r5JNBuCSn24jKEnyzAozhMagZMMzWKfgDVpYua446Gbe7FpryQqMFSm4ZCipYmfGzYe
i8l5cF3TI+X9w52oqNDQH7klpoCfB7Bv0zma4zKff4DKyeIZSMHy3/ct9b6bgl/sf93UG0NJ05W7
1yiQiF9xdO0PXjGKmBQvPjiysVsb1uT95SYqYDSNxAoIcMSwiU4vUxMue3deTQhm3c9QrtFNF4Df
sKLszFv6nNKW7yAtuJMjd3bBUNj7pnKerbA63zea7qfc/v4mtjvuhlFKU3buFuwgQRuOp2IlnsFQ
7zsvUYGkzTiSOrCy/CznIKESgjIT/wYHOQhn2RR6RAWTujPvrGaBkmbhszT2/DqZh8qk+6S5ppBI
CeyOFHk6zwE7I/EAdo25+ujcGEOEZ8W0679GIHiPeUd6yITWe7twvwO+ZsihvP/mISrA1PLmOhtL
OzvnrYxRRmPNhHLpNWgeyZrFRdvFDjWlgjReoCJNPR8QwRx4mDNzRfoMlTH6jQGxYoDxaLxARZmS
sQtbiuaNc4FHVrzw9ZCnzhJXJd+BMn3T7YOoONOoqjy00oIjXaZiPUC5lVyySJpqAu8/24iKM0X6
2xsiV+ZnzrqPbRns13p4aTY+28h/2BLziUvLbtgZZDzPEIn9AMmNq1sEhkulbvZKkAsSBqEIBTv3
XfmEBCu03Snf8bm14/u7iO4Dyrmd1VZWFyXM4zr5h2FdQDfnX5fSlAzVbIlUObkhtwy+VMqhljuC
54J18eq417leYqc8reg5Wgdu8CLdD1HiPYwyL7Ntnp+doHpED/Fx5pDl9L18226lUiY2IqSZPXjw
I8cFJWPNIU7FtyWRiApBLSx0Aw7czhFngCY02e8y31YZJyoGtfGg9C6c0LkGjh/uWn+Yd2XHv27y
HhWBinaUFIX2qL/SrI3JUn8qCDuR3IR/0mxuKrKKy2qhay/7q5+lO6sdvoLJ6NP9mWt2NhVZ1UJ6
rRyB2LyOdsbBI1X96Scc0QENdpaVGm5mGu9XUVVRJgNZuPgIKkofpFeduzk9Wrm1K/z17KxrzOvc
sFNrXv9EhaKStR7ToqpwAbfrv23ZfKLzeWTNJZ+8Q5vKxzrtzqDL/5Z602mg4nuEh9h9U2pycETF
YAEGAHnmaXSunkUuNSp+yxg8OiGL/fJxtb9QLmJHsO9lkR07+lAv4OQkeWwFx/vf13mJEvlybUZr
QvL4OvaZiKkF9bspzU2kLJp9RUVrratb+wURDrJD2Z9Q0IsPIjenaf7cn7zGD1WcFgs9Zym9xrnm
YfF39ruYhdka07Ld5wHd3/+G5j6iYrYG3Ep5ZJd4BRIfsKHc2S1sOXlt/XnJsthd2oss8yeyiane
pyA4/t+baUEW0Cp7jryO1heRhwfKv+S1qbFD8yRRwVxiIrKVJQVSMfrQQg6jxVOzmL5OxV+f/7pv
L41DqViujthuHd1wLUF1motH0W3bDlQgV0psy2G3EJWTn+4XGjx2fg30HyTg4t4l1sGrg/TBKvvX
bb9DOdsjp2+Jx4i8dsv8eXU4OUJwyDKct7p1UE72wWpLympXXv0g4jGpgpjmwVPY5HE2u+cSJN33
f4Qm/lRWxYCPYTe2noRUxnPHv9vDdYIM+f2xdQutpNQoqICWDlIc1zU8D/bVNfmoZs4qqitwuxk0
DwjqpXLEwUErKFinZ+cCz90ifoIYU3FdYimydhC+vJb+YfQ+2PN1ZYbni2ZlVfbDag5Fecu3XKv8
m1eNONeT2U/8YQArybbTV4V34VgPKhDQYlFDvM0sK7ZAXDS7r/68HDYtrQrx8jp7YbzBNhH1h2n+
Ltpv28a9udLbV/ciKIQmYXfGRCxlGHujCRes8cb/ALyCsSAFx9CDm+DA7lzDG0I3rhKpFqnn2s5u
Xj6AixFcoZlRF043tHL0rikwaYWPKa+Le4785Tly7Y0LqMSmIxqG7kAMPU5QYf84mpjVNVNWgVwZ
bVuGlh15zaInLv+4ualUe/vN/61EEhXENdhlGFV57VzTOToHRfe9lONpXOpLW1g7lvYf02Y6RBYY
OCvWgzWu3ZYHUhFedT00YWthsxlzsFP7wY1Jy55f7ru7Zi9Q0V1Z1BShjKi8Sg+CucHjkp/E9G2S
KCLWhk1Y94nbJvomotC+vY5QUEfZqvkoIfWQeU9FduomEU/jP/d/hW7Nb39/84loXTzeQocEl/3f
4TzEvvHVqRtZOWIp4PB1YWHyQdi9Om61o5NnMozmaqhSDzaB50GXN5RX4vpHv+4+LE3K4hXN3Dlw
Fwbr6z6iRDAntphsHz9AjtcmjS0v33nOqUn/brO8EsXgOpqCbAFbL+Qjx50XShDIlaHB8zXHrAri
GsCB3LUUBmpniJZ1ZN9l33klDA9+za1ZxXHNDl0L1xqcayvlVyf09llvJ9PU7jNnPfruD27JfeCY
YIeaKFAhXVAVmMhg9851CO1Pkc32I7Gfxr77TD2oJuXN6f566Ex2c4M3kdCJfB1YgUiYyW9OPkTd
L9skrKh7gaoQLz/ibgnuNudKF3EQrrjYSPBAn2cfzRmAoOH3uZuh0+bFJY9Os4e27GkL3zxuQ54S
4B0ZS6Ab4cV4HZCjvTrRKfKGz/dtpolxlaUQfVEd6RoM7kjHjgvPf3XzxnSP0627cjj7KBEVaFCx
TmOdnvrhR03zo5VGh/kHDU2qKLpvKDHe1S2B8hm+URf1CbKQvUd3nu8dA5DEl44JK6ddfyXWU0HA
Gk7W4crBJ3QiB7anF/4rcGJxcQ72GTDd++uhyaqoULGq8NIVD/LhCtDSrzL8kXfuQyqjfVFZu3WK
LqBhN3xJs/IqcIyNXgYRQHypHNE3nPZ/08jwNNPEoUpCOLhTEc5A/FwroGV4vg9A6ZeZWJs1e7oK
GhsFpE2tcRmua5SdJc2AFmvy7+nYxlW3hUkfEaeyBnJ/cCtmwzQuOWb+57T55K/f76+vzjZKMGdD
hnw9c4frGPzjd4CrF4fVxNCjW1HlvIY4Sdc3AVITjid3wKUd7Mja6CxKJONthzZBHw9iKwqOSBSf
it50Z9VZRAlg2s4Oarp4LlVjfmYlPcwVPXZNZ3ggaE46FR9GSydYkA/Fa6z9bqdPrHoJxBc+/HSX
a11d6fx8f101tleRYi00mfyqnPF0akKruZZuPQUXB9m1aX//A++byVPLyNMciHDlUOyIwPXq59Hr
SJEP9E0EqO+HlafWjpcpI8t6EwSB9jtQpDSuBUtci+yycDre/wU6E922vDfHs1gZBINv7inL5rZP
119rL3zZNvbtdHgzNlQTlgUEHZh+yoed74dTHLi2wYXeNz1RRXwbltlZW2HiYsyv6WrHILJ+QCvI
4f7cdcPf/v5m7v40iQZoaWQ7mn63WP4ZZGeQk9xYiVYhbX6Qtjmo0PtrGjZx3k/7cDIVN3UzVzac
CSSuDetXbDgdTsW2PKXWuMcv2XYF/vcsfmOY1Vu8yZkRU0uTn3OWPlHuQ3lJGFJButkrG4/fzKBn
zlCAsXv6Os9AqTfQlYi7Yjbpduq+oFwaoiyyJEBiSOfWSE0vKNf/uzHPh/uOowkoFdlWkpyni40+
Qj/qTmvIP3vSkoYNX3MPUdFtFicW+LZ5d+3bYN/4fcwX/IuqQy3dXblUsU1N1JgaK6msh3U3ZBWf
kJFOvfQ4et1ucfl5mk3iFLrhlVeBTQltXCLk1QvkYejt4+zW54a6hpeUbhFun33jpBEFzoOANfTa
suk0tmAnjDzD+mqutirnYTcB8mJB0x34CpBTeXtQNh+8WZ4WpLhIbeAf0n1EieGgaW1adI28Qjp2
qj9GKWSyISXuLDReM9MDUAdYsZX7QzQj1T3xskN1oNgBd/jIfTce7V9eSPY5f8Yu8miB5niMvubS
dJV+/0gjthLfAoCbbqgzbB+EXsd5SkRuXZo5eGqFCXGl8y0lwOnoRT34sm4ZkuEwZs2BOt0hG7d1
23oq+M0WXiotn/TXzF4CP3Z9VmY7b/GJQafnfd/1VARcTnkJFk3kkacBWlHMy1k8CcPY7927cNSq
9aCqshmkE2yeyOq1bC6CtQcG4bEp+JLZTxNkJRxmopN972fcPqW4MElT3q8g3kiItexpX15kbmJu
0A2t+q0s57bKZp6s4e8mTz/V1Pr8/9+8b5NWvLMqh9YHUx+95Lb3zV1RgBj5YMquveeXt8EVv1yy
tKw7kOwmLJd/MzAt7dDt9RvMlyYS6/eOB3xALQLZdu5nElW3xG0L4EWcfYkWQ8n72BavTv9j6h3D
9qr5JWopqO1kOueRF1746n3IgKebFvnZBY74/irohlfujbQKAex1B6zCkB8b7u07qzo2hbu/P/x7
W9DNTMrZk5GbZmuDIKhAVc3Oi+2jye5grOXqhr/9qjdnT7kEdj3nOb0MbfNTAvFcZuVjzeojjrvd
/V+gM9AtMN58wh6cDhibgl7sFKdBCA5G65aEl7w73v+A7jcowTvUZOBAxNFLNQaXIPtAw/pjDSyV
6LdAKG6LoMRwymcXzAK3RYiu61T+pKvMDLcknXWUIA5ICFHOvGRJKcnBT9F/568PrVed7ttGN7wS
xn7hiR5dfSFECdlj6QZnAOh3NDRdvDSbm1otmqqeuWsx0wtBtXs/QFd2j7KOoXlaN7jy2pv6EhK/
LAgvdseyeCzKZre01ib5b9dW60Jr6Y5LX4700lTjkRTZPm2ni2t8eWicUq0MuakX5ejKCi8kHz4M
0jlMU/Qibe/Yg0Fx09qqff5Z6PpttcArOfEeSSp2TsQPICTctm+qylQ9m+CZAVyH3Nj1umkPLRq0
v5jE5HQGUqK2mXK7QxqLJ6C1vlTl56b77NlOsUM3k0nLRPcJJWyzZanbrMIRMzXBE/vmAVfps2EH
cWeDiXQeqgSvDUldy6nd6FISwLraZRFxYRemBglN7Kr9/WG4VjlvG+vC80aC4p6c+dy8LL6JwFZj
HrU+VKVyyWWNFeAEEJVy9PdCNgXEDsnOFib5FM0lTi0TtZ1HewQDTyL3ny5KYxeLYIOmEaQIByY+
upW9Q0P9tohQq0RNPWfBWtR5Uov8FPHmxMZg31vB/n7A6Qx2+/vbk2y2Ssls6KQH4fog0991s3fT
9fmmvXH/A++9pHDOqCWiiZOsz0asOEs/WNErX6Ew336aWSKgfnf/ExqnUktBDi4TaWkL67JY6c6W
5R6CwTvs48dtwytRbTk+kdRurUs1uzuntXbt7O8pNTVs6WavRLSfLXMwsN66TFBps2caS6c/DNJ0
J9UNr8TzEkAMxCGwfxdMO7YW+3Ui+yUyFZp0wyuHcT3IEp3jBFfFMDw4U/gQgM9uEbUB46pxT7Xw
QzMZzfW04pZiz7sxpVDX6mXclv0xz2YDy5Jmx/tPySd0o5D5Dkty3u2BH3rNQ/fvfdfRDa1cpAd7
oSBtolli2d2vKZ8DdOJ1puqDxvRqzcfi+exUNlZWguSa5u5+yNNdGpr8Ujf322ff7AysaVPaWB2G
r4si9kj42iymZkjd2Le/vxk79YfRZ/MIn8/5Q9CWFzxVt+2XqkBUNKyAP9aYNsgQv/ozLrUBbZ8m
l326v6Q6qyvhWjhUZAW6uRPW5aec0d9lM+xIY+JI1llGCddurKDUG1LrYg8dckD2vgvGbfuYWvPJ
M1a22ZyzRKI1dPDijkHp72X0qix/tft1tg25M03MqkUfZhMLrSuhdaHtH4hAxL546paXMPt9fwE0
FlJpAZzGBzwJ/10KK/rHa7OfebmFcQBnlUoLEIxWtY4jjC9qyK018lhnpqylbtY3Y73xeBvc/bVT
hje36cUxzezXpqs3SUBg3kqoWpU15RbI+5OmLw+AS8ehzKFFaG9zHLVWsogukFPU04trIU+cBnv8
mENqrKJqIupfEsy3pkmly1NISCdM2lA07HaWzKCMZdprdMMrAcsZSldhm1qXdBSngHhogJ7PzIr2
29xRCdgAPMusSglLitYX7S5q0U2PErZrujHrHEc5YMdK1EKKpkjCnj6BywsPdW6SD9KYRi2V5GRy
nQmv6CTMwS2Q98c57wDbMeV5NOkwtVoykKoSfiSKZKr4xQISKLDmmNUrqOiiL2Wd2LM0bDm6H6Kc
s6D1crhHkTYM+IQa/wRRmCiuiYkBW7OjqRpRDjQx/IXgXd3XwSXnS7NzcNNkWfYJKFFn28GlEgRk
xdyDQL2DIwkrP4dQRj0XE8v3Yp34tkBWSyeZ5XDqCOzMhE074IP3GcDpc2riCdGtgnJRDtPQWash
wNE7odpcscQbf0xGYgNNIKjFEtq5YykHBELrp+V+boZq1zq24VDRTV2J4rJxeN5R17ogsxSzpUQ3
Q7dbm2xbykrlBfCEyCaotuNUz9kptMonFxC/VIyHDXuQg7Pvfw+Xtlwjaxp8ehFD+ISmDyScvWGL
ZTC2krEaXJkix4mpDzYqUcW6R9dXHLAt6MQAwyuRKwYyOwWo9y+rFxymKD25KIG105Za0W145dgN
xMA88HOxpM7na3Zryxs2PQsx9M2V3hxbvUxlWlYExbMGXX6SfRjH4Y892t/ur+m7Honhb2HwZngn
rImwUem8pL79Ed2cxyGwXxrLRBClG16JVd6xoi/ChSUV2JPBjnPkU3aB3OeWLBJmrxy6AmoErG4D
eomq+pQGZZJapjZ/3cyVUG3yMg+DeaIXGUSJzJoYdGCn0DehM3XDK+ft7LS9b9VNdEHmbm9b7XEs
2EkCx79pWdXmfddb3cFZ6uhCO+9hFcEOOM0HCFkYNpp3TyonUrv3o9wrnCCooksD6NjkO/ESZlcg
4OJ2LLZcePAJJWLHHlTHlMJAtyd50Y2nmmxpAEG0qo37XesEfoPGxcvotjhi24McWoNh3j09MPRt
ud+EE/TQXKv1i+gyBct+dp3DUm4MJapEqkta1ggJm49jfWBlE8u8fKqYe77vMbolVSI1GwprLvMu
utR9uPeiAT0SKMgFe24CX+o+oMTqVFT9gN6UCDnZBxaeAhs1y+zY+lvSK7C8Eq9zXQI4R7CoUcqP
WeYu6BVGJ/1942iiVW3R7wu7KbMBtmeT88tLnUOd2X+W3pTp1ZhGbdJfy84G8TaidfSf8+KjX4Jr
cAHy+Hh/9hqnVBv1Q7v0Ha/A0k4odJfTeOmHTeU9J1Lb9HsnT9M8rLNkyKdTX3SXJjTRa+hmfTPW
m1AqWy9r8q7Ikmrs++7S+v0EoFXQW8QQq5pFVUESmR+t0FiCQ4YR2zVRfg4aPE9Ge+PwSkARdOb7
HAXipKnco4BMjrPWZytbDIuqm70STiGXtJYVa5KyhkSfOz36GTmh3Gd46misryIkpCSgxqcYfh6W
nYcrJGvt/X131M1cOfpSv6euAGskDuthb6FYXoXWcZnX3f3hNTNX+Rd4XQZSVvD2oir23HdOhW9q
s9bMXGVdqNDg0nVQ+7lUbMUWLPZ4e+57xzRz3fCKxxSNWEJgFrENLEP/qWDM+sEK2/9ST7z/et84
t9NTbSXE0acSKoi2ncQ6Z1nSRu0p7ZeYTOIZveG7hs/7jhYG0K5uDZTNGFk5j+Exkie2nz63gWXH
9VqZUq+6wRX/kRb3QClDgZBu5d7uIjD+mc5YzdAqZ8KMnB9bCTZiV5DlFbCvAoy4XtUbYFmaBVbp
EgDxyjoaYuZRBmnTwd5JkR3rqDV4/m1nfGdxVXaEugdhYUotvEJYnvDVfxon9ypp89Cglfu+/+gM
pGzKYxuGvBrB68BpVr/OEJH6waIo3QJbcCKVHsGSeCtIb5wvQxetT1LkzqEkZWWYu8b6KmxqHrg3
uZYTXcSa7RFnZy+00QJi2tY0plHBUnY1s4zajkiqacl36YpqbS2CL/ftrpv7LZ7fHIZ4i3Pmozks
6azIjrMKje3BEO3dYjCcVrrZKwu7Vh2j4epHF9vqd61tXcZgNmwGurnf/v5m7j0HzR/yfyJpvT6p
WP1rWfihcbJtQeXfftGb4altu0hKwzSDlZ14Y8dz0fxe7S09etgx1d75skf9wmkw+5A+O5kTs9Ta
319TTbiq0KiRrNbiRrZI2OrsAx9i6q4sdosd4tFmaqZ6NzeK2SsbMfMrvBgEEwkVX0fnI/O+9MFD
niZu9aPJTXD1d4EK+IiyIbOlEV0xZE3i9+QolotlZV88a32EFHWCS3NcTU3SsmrbJqECp6KaWW7V
ojCz5A65lLiJP0ITZxMsy4nUXvuSDyOaTbDcLo6vuIaa5WHq0c14f8k1UaYip5AuTpulK0UCHSwv
5qITO29wTMQputGVGCZFUy+8403SNO6RuOEJ0uuGB5DGV1XAlNPP9ZqGuUhyKo/jwPdruX5tSfFh
JsHrfdtotgkVNDVxv1hqy0I4QPEUqjhAtopfbbo8bxteuVy1k8vnIphFQip5XobwKAUBKG7euLLK
dTzrZnfoJHZ/v/ZPKA5/6O3AwP+gs70Sw2RdhiDvV5H06CGayjIWDLeS4lRXBtNoNgkVLcWc0c1y
IFuSNXtm7sdoAHVl/9xViTNdsvbzfftrnFOFTNmjbw8WSGsS2b90rv+RO+Ll/sjv9jdgi1aBUqDz
dke7r6okLZc484pPhfviyc8dGAdmCSq0pUpEWh7t4lMl/9z/pmZNVLiUXwg7QEW+SFYQk81OvcuW
6lMX+LspNHFr6QymRDNDAM80xa7qQX+5nteXunO+3J+9bmjlRK5cJ50amooksIMLd7KvKbcMp7HO
MLdPvjmNXUdGPg2ogO9IuZ9ba4jzNbUTz+KvFVC0WwA7WHIlmrualv1a9SKBpvlRZiCuHIMP0RKc
wr4z/BKdkZSI7lHtKAYuUQgS6QMPose03nhR95SIDqHkk09BDbeEQarqK6/Si1vjghQWh/srrDmS
VTmVloeDDCeEhMf4bomca4UERNHZu7qrDvM6xH39OEpTtlljKhU+VeORmlLaiaSW7ACymkNnVJO+
ueQ7bxoVNSXSzM0hVV0krhx2uQtGNmh+NY637cn0n255f7FA4QI/gtbUDrtgPNAPcvq5lN/vr4Nu
+koQp7yxFifFPhFZRYJ+qH3WsIfM2gT3AJWNEsguhLadNfObZOzSU53KjxHn2xJAqrwKelegcQ56
7MQuliiOwmk5Dm23CUqCiSvx23p8kNWIiftUQA943YvcPZbgYN9mdjV2IbrRrjZB9gpth310KxWH
+8GZDLbRraoSv17l+46QU5304qNHX8ny1JocRhdKyl16bYHdF5FdJ2jg2vMMaaZNEks4JlXAVAXW
ahxaa50ICin5oTsumal4oDGICpbq2pUCuhqxBFRVT3UYoB/ZfhVtse1x+h/AVD2SzGuWOoHZ98wu
jtzoKRp7q+3los0mr+yxlCO4CYL2KKaNTqKipdJIBpNVBk0CCQkao0H1ayNaAVJMamJY1iTzVMBU
B1IUrwvQjBp5z07zWmQsLrJnEv6e+e9NcaRipqjnsDB05joZWrRhpMjnje1xTQfDEav7AUqYFqzI
pgDNEklVJGVexWn2z1hfLf+1J4a7s+Zq+++V8c11JHTDnAXoT0xy5wX6O9K6svCFLR9yCEeGXXzf
SjofUmJ2AMCo7iQOW+IVX0pPsLjPqm/3x9ZEloqdAplCMK/hzT8n9gDJ9kuQ27sObNrbhr/Z7Y19
BmgGDcOCBSZTgfbm6lraZG/xwVCf1yyw2l3uREJ6bYk8MG28o2dVpwnAuII5CV3zb4EXmFqcdVZS
jllrmYQLGVJsyA26XG+0yxWLIZpjWGDNpVbFTOXu0sxeg0159v7Jlpfa+VIuQ+xKk8CSbvo3x3qz
Cn7jdC4HHXBiNY9l8Dg3v4Ns26vaVg7amrjuMC8Y2ifP0fLciScxfLzvOzqrKNFbQcFwDqCdlVjT
Z4881O03Wfdxt3HvUTvIA5v4N2L0Oqm9B9v5XHj7wST/qQlYFSdVtqRMWYhdwap/pCvdEWO74/sr
SVWIVJY7vGoghZO0bXMNg+k4We5HErYv902uG14J18wiYcXatEmgPHhwgnznFNVlcNnp/vDvryhV
UVKUNBMt/SZPwLiCDgsboRq8NG2xd61sf/8T75ueqkipAW91WdsBYAZyPnl+9qUrTJQiutnfjPYm
ipbBDlZJBlyd6tc1xIvTj1u5Y+LLtpnfftGb4aFSUrjc7vMkJHkUnGf8j3iI+rrNDbuMbnGVUAWN
oaAlXk+XcrXzuEtdNwYd2V+rmjZ1zDpUhUtZHrBeaetUid/wp4D94bN98bptdTmq6qKwulqm0Yb9
vZzErVWCsXKraZQTdqqQDck9hNXqhmeryQ/OMkLXZVu5MlQTSLjkBOu0kCqp2j6eQBUDxRZD8eN9
fw/VRNFYLl4G9EUFZKD1uV3CHm2OkeFu8P4jP/RugfDGI9Gf7Lc1abokoj+b/pHm/6B7jC0/gvQL
nj7W8HLf8d/3y1BtrYOACtBeVdslblkBPD89Fh7ZzREznFA6CylxhVxIWlA+dUkwWzHus+COet42
cSWgCtS1/YUOXQLaljI65tPVN0nm6WyinH05JUM2O7xLJn/8UY0rBRzAfsjqddsDGVz9/7u2bW73
w9yOXeKFX1Lvsz/8rLnh3NbNXQmmmoOtqGAYOnMTCxxD3WWZDWk5zdD/SQStflMgXd0lzAP9v7Rj
S3wsl8awQb6/wYdqLijqOiTxkYRILFbHUVRdQlLupSjjQZgIeTTOqOaDio4FLbiXOoCOvHgG0qMd
NjUPOKHaRzeVbbTkN7OL8SdHKjGofxRb7X5bjzc7QcsXFwVW2D2jTewMf1mP6pIRcKFbVSVCxwCF
crYUXbKW4kNWVIe8Hl+hO2oo6L3/RgvVXFAdjDNt5h6TR/dJ+YALcE0e8+7Mu6cyNREd6hZWCVin
8vOBrVaWhFMbA3+UiCXb6PRKqMpRBqSfYPyoEnFP0qsnoLNBTK2vOq9XwlVEfmm1tsBWIwLkbNmx
tepd0IrvATc1F2kWWM0M+WJxqevzIoFWBMcjx37MiiGKUXggh/tbscb8aoIotNPaD4iD7Wz93IOg
dxq3pVlCNTfUiKCWmWAsWVFF547cV2N5qMmmXj2IGSln7FqmJasFzm+nbnZDDaa9zNTHorOJErTg
Y6RDPi5d0uKmLVhwHmVvcEnd0Le/v9kPakCDuT3PXUJ9++LPxd+hTg0ZFd3QyqFaRRCFayZsY7P/
FXCph1pSw8g6L1RCFAzeLp8ibO9eE36C6uRnkY+frEE833dBTRypqaBstkFMma1dgsrOrpn/6Z2/
pfcJ2kLbhlfCVJJ2Dp0+Y0maVwD1g6/PaVsoUPBdm4+/7n9DYyE1GVQ4c4qcCa5KJJfnOa8+ToH1
iHbsT/eH1yyt2ki3BlaRW43s0LnL4mrmN6Gg4/2hdTO/JYjeOKQdzpKj+bpLGmAISu9j3ncPMv9z
f3DdvJUYdZZeFn2F63vg9TuXi2NXeoYXsW7et7+/mbfXZwuaXf+PsytZrlxVgl+kCIEESFudyZbb
bfdt97gheriteZbQ8PUvz1u5ueYQoZUjvECcoqqAIiuzamIVds9O9eLVxScX/Ze3J24aXQtTjwbJ
pjJYhQ+8OdSTelmANAf5Q2E56pksowVryV3h0gYOAzDppZ1WIEJEtG/uWrROCZl69+rvTp0f0MR/
3yfdYRptHVWGaNWrPwzNZr67wPB58k/j3uduEXXbAhip7TB59bz/PiwKvQYUwPBQnXSRfUkB4Qwv
OWyU19BN62L0BxdChBZDvb0GoNv+24XAE9YUakIuTqv167otv+fS9tj+tv9wvWmudYexAythH+dB
cJqd5YI3h0s+70Owc70ctIh+FE4I9dStGY5pCB7SwknO/tbuyjdoYf7bMtU0gxwvF3XcpvIho/KF
L7a+hLfPlFzvmpu3hY4lhdG99BPdTlXzD0mfaPDUlnfrwHeurBa+7eiWbldjA2/5GPVtF4Nt4uOe
6OK6SC64oEEVUmH+lXzu1bNL/hS2+7bJNFrgpq1q3dSH06wtAfMSU08Ta991wwiATPipgKB0TaTl
odTk+9rReOspuqRTlIjpuJ2K0Eki1te7OpkJ18Vw5VBIf0mCOs799ZkXS4Smuq/9YuP8Nsxdb6FT
bdMsa0+reHOD7vomUh28Xlr2Q8Mi6A10QcU6AoJOHNC4e9hkcmob+VR602kNqyhRzaMzlpYt7O1E
x/VGOq7yxnMlNpm6+9DnL7Waom0+9cEStcfbzmqylBbHvjdnU7J1gHZd4wDwD5CXWBzINHlt/y3n
Zp0FZDLirUrv0Gz4YZHp2fPzQzpgH7Y1u7y92XC9tW6dFpwOC3hS1mWnPCkjb8s/uuufyW8t620y
kbYRixTNdSUAyvEq6WPuNe+r2sYGZxpai+di9Ye8LZFFRQAIWs1+bcyGrPt/tem/myTXm+pCP+cV
c9z5vmmxvt/XokvJuSxpwh5rlg5zgjZtsfifpqYK3fUAUhPmnFYwxW2fB8Kn7B+/yXx/OW4Tpe0F
ckZgGYg6rtCfMEm+le/5OFVOckBGaqpIJHV3yhreVutBcOoELw5PHCeGjmQ/Hbxs49NRTZWafy+U
u159crehgUBPVVbeetnKaSrg2wtpivfpWHjln9Rd0Ct528kNe63eAthttSDzghtsu/6pRPkxa75u
wfBye3DDGuoNgGtHGs4Tge2K+KecL58WJ7C8sRt8W2/+C/jMl4lwpHsxn6DSEVXecMGj+3Hc8uO+
2V+D99UhechqKMRCTDHuluLUbu27qhf3+4bWUktAZE8gMdfERVnWlwqkIVG1kT0k1Rz0LFp2YZwl
Jc/9PiZOczd0//BMRYvyTq2yGN/gNHrDGGGhx/JwquK1GZKorPkj2DQvU27bAk1+o6WVGRLhbVdm
6j4YkoKfvbkUy70fJk112Gd/Lbl0ZS0zd4b9VTreL4F6dORkSe2muWtnAzo5pU9UlcW9yJtT71CF
3gdue7I3WV67jneeWkuS5IAkbjxGZeF76g7vfddWszRMXm8UG+usKnxSAO7dN++cTT2qcrG4vGHm
epMYGvKCuS3KLF6Vf9xGNBjiyuy65d3tFTUNrwUrJ8uEKyGGzHt6csbs/ZTLA2l9y6qahtcCtl/z
bgmqAvl9zi8lJ6dqcI5Al59uz96Qzf7TIRbmhSLX7QNkVE8cAtTB4F5UUl0YBLT2feK65K+y2VrJ
pkglPIeSbwFeXubvMz1C3NIyvMlAWshSFdQ1JAuymHioVnDVvgeKk0PG2v9ye/6mD2ghKyCbnKsN
rum0L7z7vpBvebYPZ8P1ruBAhKpDgy38sf5XdV8S9muef9+etimitIDN68QpihVQobVuzyxkH2Sd
WiLKMLTe+LfmARez35WobKMlWNB2i6hovt6et8HcettfyJWq1hbz7qS6NEt1oBIdAem+pkWuS+YG
60qCTABbNpULXtOQ45Mu8jIbe78hnnSO9GKe2hnHqjru5/IkQCah1uZxGwDaXz3LHmiy/tVwr+LJ
yfNtZSt+QZrT85DI95WyEcibhr7+/9XQNU6PLkTHy9gF4PfQ02SKRrWLEQ2MIFqg1tC9b5crEtdh
onkIZt+toiZMvX3FD737b3DUAMw8MK0lqYvDorBlr70VkmjySm1z3STyI/anKySxfdcP5ae6gkCK
t+zbRPSOP7Um6EnqWIknZHYesv4MEcOTu7MRnustfj2Z5mSU/oDumu80+zVkn9z8ZVe46v19vJ5J
wbL+iirjz56r7lG0/xCEq+UNw+CReoPfQp1laj3A7TymPleQastdG9bfsKQ6LXribioZKzbgJeob
qtJRXn4sHduuZMgDen9f6pHKIz0WNHf7aOuXSGT8IODxTNh6603z14JVOdni9I0YYp993aY/2fLF
XX7tW1QtVGknaN0H/RiP9N8Jm51T/tmsKsKmeWv7qaOcwl3BOxJXdRb59RSF04/ZehwwOYwWqE2q
WB6wHO+LsnrcKvVQbzbVb9PEtR01kyUvVdKlMSfrkefpIZDTXT6vx9tGN7iM3tDH5NCyxB3HmISP
Gz1xZ4hSegGL576Dkg7KqtGKC3kn+Au4HQ/cdU9eWxyJbxMVNRheB2Z1KguSlvIkVon3PS+ZuK/R
emHZ8wym15FZviuKfsgw9yz/QgFHrpvfcrSh+Ewzv3701a4nViZnlQDykswdmqvrtTqEm02W2zT4
9f+vBmdzSvgQXKN0riJQJh8BPjjcdhiTUbQohQIYQcItclTZcC3I2bmo2gMIBY+3hzfNXIvTul+D
gvkwC9rbzmujLp3L953xdDBWO4D5E5KMKHBu+Vffby5tUj7P22p5rTcZRgvUoBlzVaBOG4etWg5z
27UH7KnrmVYQDLxtHMMndGAWD7ciBGPQECfbU6PcaCjeLbXtrm2wvI7L6reRknUeIMTCsg8pBTn7
bDtomIbWbqsNrZrKS8MhlqnEJYzHuQy/3zaJIX/peKwgoH0GhPkQl+v7Mb2UQY3OgR983aUxQrje
mzfKguG04WK/hoJcySAVAHkyNdhIdU3Tv1rsVaBSgpbnJINllLiX/MCDP9N2nlrLJdJkdy1WfQCp
x2qFcei6HNCTBp2DXfJYsIsWp8wZw86ZO2SY9lcA2fnUeea2xmaTUbTdlC95Mw0U0luQPD/6YCqd
lvnbNrKnbAGRw22/+T+y6I2iuE5wPmzgeebSwa3j2lsE0685c7/3hVvP933tulsTzemQ8K9DMElS
RTQbFHeicZ4z8N0JD8pyEe5C2RoPY6bql3qpNieLhPTEQCBE5kh0gaSZw9Mok0G12c54hhygwzua
JPHkPORjLMPpOHrQT+hWYLT/3DaLwWP0Vp9J5E7mB9sQhyNrQQybVKfGEa3F6KbRrwv+ytulyKFQ
Ap4XNNPRaESbP11+75v31VqvRp7AcpZDU3kEpoZGkPI6bGm+7wSj8yAz5S5TWpbQrwvGU1suf0jT
ncrJ1ttmsokWo0DXV2mKDqu4ydOXYqk+jVaFJ0Mc/YcEWaG7NXcwczSAHDqU76JxpYcM2i3DkO3b
VHWER781dc0JljQPPvnFzyD7tKrPt9fU5OnahjqLacqmHIeYZisfOPOjjJKXfrZJfb89PNMRHQ28
JJebHGKvXx7lDPwxEV+n1sYG+fa6Mh3VwRP0o68MFw6QNBzLYDp2007Egg70rKlQE4qPQ7wO0yEJ
0+OaWExu8Bgd4EkqThPJOCglkvxb6n4huXxq5HZRvu2tw/QF7Sgwge8wlyUZ4iGcxtMaBL/WBTro
eUbQFBmuw2WX7+iAzxVSXV6RpciSzeduhJbQl0lYSj5v+w3XO4ILMSSjEPUYt+Lndeej2SdpvUia
Br9606s8BvpsJkD2MIJkH+DmNPi5TA3I9ntLDdU0vJZsPKmcNclx3MjkF3/6thQfi9niOqahtQMB
gJMddMUqiJUCxRSs+WHpwRUNzMXtBX07nLiO++wWXrrQ5MQ5bybR3HXHwQoAMs1cyzPllOdlWyOc
nLk+jcJ7TJvhgarMAow3DK/DPdksi3LG7SAmRX5gpDw4fn8vK2G5pL5tGKbDu/raoa2EgnUsxG/u
zzifNoc9Jmc6sItKSACMaTHi+pseeNg/QW7m+fbQb2cBvAP87eZt75LEFwxuLtSpYuU7R4WHEDSK
RR18uv0Jk12u/38VSXgt97pw6PPY5cn0PquS4cO6Ovu2PTwA/z066rxVgIIPbAOZr60h903xY4bm
8+25v+0yTO/w60nTojbrVnHrNse2BW2rqA5JsQ9rwvQWv9UhrTNK0LpVnji13Dtlq62qYZq5Fku8
rCldOLxxgKjtiiJeuNZRQMpdZzGmo7lqFnh+Gs7wm7V+127hx6znHxIh98WSjuda/UXkQQGPJyKP
qCQHWnNLMBkMo+O3IBmxysZp87ie6aX108tGnEuS+vs8RidDX1Xh9K2/jvHghXdFpuJpoxcvqHdt
p0wnRE871hOWoeXUhwRX6JJz4awfhmIfMwjTkVu+GPygKxFNC9JBGyRfws21lPJNdtcClbZOSxWv
xjhv26h0f1ZNG6V+Z/FHQ5IJtE0vgArLFF6vHTiSRXQbH8LERrpgmrh2CR76BsqBI3KAYs65ycUh
B/nCmOzjJWM6EMrnzVq54VzFSbt+IdDOjpras6GyDXPXgVBiBlg6cUDYVhXlY1NcARDhL1qHu5o0
UN35O/myhvVqJNADCtVHl16KVEQy/LFCPntX+tXp0NPeG0VPhqv0d3nMCu8CBRw0JMnTvuGvm+Lr
nSl0h4FQTN8v/1BcU70yiQK1rz6Ah52/Ry9oU9U5RYqcybfM+eMs32f1776Ja1tq5ReNGCWSTE+K
i8tlnK5QXXCYJcm8HUxEz2FBht4DJX0VZ2uYXorEJ5dR4IB9e/Km0TW7AGg41IFXKEyeffPRJgfy
tMFyCX77OEP0/KU8hcOpp1Q8c/IAxa0zr5d4CNAE3VbHfdPX85i3TWEga4XqbPC9QlKLAme2nFBN
ptGyGJoklgHi8zA85RfCqhm4gSCzbHymwbU8tlUJHvc3rOrA/J+9kzMUOa3ObhpcO26UXlYFTeEp
PJA7ftTQ+ufQg2HutsmvnvHfCiHRs1hB54RU6GuNMxf8/M58wGvHi5/bXlKvN963hteyWFoN6Ael
7RCnwQ/SJRAWmIEpzA8FKyPFa8uPMFhIz2WSyyWFjLWKK5/kP4FfZP+AnWyvibRU5uaBkzUNUXEg
+fQ4NBOLBjHkpwyXEsvJxvQDtLj1tyUHfHidUWjOIUvrnant6cC0vtcvvsrD6PxvuSNhGqAqfm8q
PbCwC6KqteHRTTPXQjaADpPvF5uK3XlkhyAci2dvBInyPu/UgtbtlRNk8zbjzMTPC0hk2rC8VL5n
SZfkGkJvuacWt6LrQKPhpX3sEnUHOeYxeVfIP8KXR6gyHLvkmU3fZEctnzOthRbIvptDP03CkSpU
tbsrztN58JU63raVYSV0nOe29H7aI76gNZDdeRx26gpLfF2j9Q0z6TjPupJqarsEbe9NdgwbENcG
B4WqvMQrlzt+5FasqsFCuiyAvw0Zmzuq4mZAc2HGuilql+ycNWTnL9FiuQgSKYSHXYAv4tBWzrka
098CffzEmx5E5n5uRn/fhqPjP4vWVSFEVbAePg6eVZ59GRcbf5Ahrep6MFvoSbcPXKSksHnm3fbA
eHshPja1IZcP/rxLPJ4QrkV3mNZZ0fjlHGfJ8IAXnqjw6f0ahvFWLJYVMS25FuKFAl2LvywKzQr9
yUPHVZM5T3VfWG67hlOLDgPFg1UFrs5hBrKEPtbode7D4a5J11Npfd40/QItrF0im3Cbujlmm/+o
xHaouzCJfMksSdAQ2DomVLb1WOZdixTbZoP3OM3QAXvHHNHZrknkaus34lsHhnqhWw3KCztUTBNA
qZ5J8VRkD8r/7Mv6VIfNaSq+o28lgkOf6GzTkDH9rqtzv9qaaO/4fqgoh0pYCnn6Wg1leEynktme
tQ1rz7Rg5xBSHNHKNMcpMK/QI4sEJ3HjgpSX2jgXTJ+4+sSr35BtwezyGe7lYYPqNhWVLfsp2acq
qZ5vp3WDd+maEWWetniVb+ZYQa468ovke8enKwntYAEXmD6gxbh0ed5twzLH6Dr5GrDm7HGk9mVT
59s/wLB56OjRJBvA2ihDrMLSnxb6uZzfbwU/tC2/JOLCgtSy/5mWQtvLE5FUWzOqOR7b8Mw655wX
/cdQ+RHY+XZGohbpSVkTZ5JIh1Pn/Msy9WVuR8t13xAMOo50K8t2oOE4Q9QYjpqWXKB/bLGB4cO3
A1yHkoZO7dEK7xSx4/SHui0Ok//iqunIOZJVcBxBDMfa1lKNMiyEDixVANsqOeGnFFD960Xx1K/Z
kzf6H2lme2AzWev66VdhN1M1qTWDz3aEOEcHcNAHV9F9r5pQIvp7dKdo2OAk/YxbtKPesSb33/X5
1FhOgSbzXH/Tq7m7uM5BbR7mSfzsaQ1YFJTzT+7JiCe2UqPpE1pIb7LPJggN4Njs9E9dKE6sn84s
SF78kp9uR7Uha/jatt2nHmVDgk9kXXsuZvepLH/3s2MZ3fQDtFgeQwnGPAdbqmJdduSoEp7ntCKf
5oXPB14OP27/CJMbafHMnA76Yj2WopHOp9mt+qPAwlsONoYzmg46DeaxSsDnCx9114dAfIf4ax8F
Q/pPWVCIftPZhj41/AodfTqB3XEpFlweSdCmQM1G4GOr73ZZSIeebqqiFbrq5hjNHd6Byz65hHTy
LSYyOJGOPR0qIjc3weiKFpcOBWsqtgtY0yyRZhr++v9XkbYOLR17LlXMZNsv96yX6h8vT8vpMk2z
+HPbQoZl1kmdOhIwrwxb7An1M1Jp4fzbuj+Y85yrfeBonML//hldmpCGbhT5lPeAD3ztWfNQrZbp
/58f+42zn/7Sz+vB51NSrXHv5ZHvVwfwulxEVh3mRUSd20aJyyOaOKfZlydvBLSm2+4rJzvfNp9h
jXRi8LD0WZLRcIlT5dZnEubJwU2n6uwsoyXIDecPnRh8nWSCd8x2idXy3itVxFUT5ZwegPA9OOVd
kBQW3IEhDv9/un7lbjWeGyAfVa6x54/bcSjJcj8XS2kxlGl0LSV2tQeBoaBe46RqzzOXDwT81LvW
wLt+8tXEkfjGXHC54ZYnT4Wi78I1OTXcxgpnmLkugNKCjiwvC2wVbCBRmG93dWhjgzMNre1C2xr6
1GkhllCy9DCy8LH1bFJwhrjWgdRN5q6lO7gzeimeqddEZfFSzfUBGqy+ZzkomWavbT8dMMgqJQhs
sFxGCUuP/mKTpDaElQ6i9hMVNF6LzQcCEO/5tt5R/HWE2rct6DBqKFqGgKq6S9xM46d5WKbIo8vP
295oOKvqvJY969ZiHlZkhG08KP67Kn/l4MMnk38UPIiA3o5An3C8/THDKuvI6i5ga51dP0bq/DiB
SKkY3KjroRwgnptlsGQG00/SNqK5asuuXOYlBvnEOwdtSxmoIJgCkLblkdeMnzrnBZ28lq8Z3EqX
QwmzuSHgrpkhFFN179txCu55yrnlDmSqmeocmI2kywLFniVOBnpItuUg288zPXuijpI0eQ7KIMrE
dGBjbklPpt+jBXk31d3/8emxI+ZDGZILqIwut5ffNLSWVCW6JglIhhDkvM/wcr48i3o53R7baCgt
vFfXUwPLYaih86J+xINBU5zLooqI5981LL3vS3q4MtAGa/h8+5uGsNdBk543A5KyJiTOG3mhc4kz
j3eqs8byk0xb6fX/rzaKqWak9hvUIno85bRBdu7G5t4btnsKllJoib7D84utacCwNP+36qtvVYvn
hC3Nljif3Jis7Fl5qSV7GX6GDlaDfrP0c4iexoUzR232z7Dcrd33dWB3gnydPdu7kekzmrXSVaR9
n7Qk9uW7lv1a6RShHwrA7ZfQfbLSOxtyiw5mb1jXhMWK89sguwgXv2NXjpELPuOK/6yb4Dw6/0pb
ajasiaudRBdO3ULm5RK3NXos5OD8CZmyFEAMrqsLVzhNSjPe5UssFL3I1Lu4ZDyskh9vR8Z1im8c
c3WAe4a6nLxek2LhzHdl4l4Gd02jntbRxIklm5iWwvs7PFaQPCQjxVK0SRA1DAp7SXYGuVC0gTVB
hkXUBg+026fEQXTg+7It2Hw9BEi1Zg8lyDc8L3uqw336n0THvFOUDFgzBEtcB1V58kcCzqS0+3J7
NUyW0lLjFtIMQo6IwLR56fLimLlPiT9HPsnQY6OgNf2ncGyUX287lqtD4IO18ZZ+LTeoOaan2slO
cz0c27m0OJZpeC3KRee6cuyaBbCI4UPGwSaCdwxw8VqO/abhrweXV2nQCZoF3fzNFveDONJORmkg
34/TPjk89z/wV1Z3jp/gcuS26XNIvItwbRoLpplf//9q5tCKnWqxXesfTnMPzplz7gfPY7XXMNcc
9Wr4uQ0diJ7D7tIZngGEPwrZXUJry7Bp9losj5IkmSqBcMkXcvTBeowu1odgk5bSxNvpyNXBr76a
xtqDDjfqKtsPLy3RAdYd3Q4E8agSWTzzaon/pjxXR8DOwUDGOvFwvaC5PKKf3T8rZ2ftxtUpDYMk
cdtRBARS2fUxy6c44XeS2YLWYB8dA7ss5ZquzIfz9GOEbmfsaCQSxTEQ325nIMP66ijYLR8bdwrw
AZF/T5w/Q/sidwJ2XB0GS0WrvKoKCdgpxwdosbyXObP4jWnaV3u98vowC73QazFtKItcVrK8pLI4
p4Wt3HfNKm+4jA6BnfOqqyeB4ZX4ydnRmz/L9H3ufwu4LSsYnFJHkVWh9Nt1xRdWaN7k0Dabkl3v
WG6gRSxgAxtXDPsh0DpnAV4ISfgDbiWWzd1kee0WEjpOOTp4c4j9wT+iI/LOydNnKWxsHCaH124i
ZeV4vK5x/HHW8RBWDEhb0DiHGbrwWmdfl5+r42EdKkqnqTrs6V39sHSM3iVZ30Vd59v88+0zr6vD
ydC/grR/PZQIBkD/OEcM7cq0inzv9zgJwPn25TYdHdvliV/5M2reS5O6kS+K73Xg2F7LDFGgw8n4
DFhm0GItpt4B1vxl8+5cFKa9FKTO9Hw7/xjiQGiBvKhgWNYC51HV0h+TDNV54OOw0zpXH36VJSCz
OvcKHWfxSEpwTrZgjOaCWqpWhkDQiQLzoMxcKQOUo3HuOYA/U+FVw/vupagd77ONFsnUFWM1Eey9
YL95GHHgOZS8tz0tmQyvxbGfiiJjbk1iJSn6t9pgvN+cetxpeS2MGeuYv3h47K5758lt8se1tYEc
TXbXzsx9INpgCBFaC1dHytNz2JaHmtgi12AXHT6GJnH4pAenx+IeBp+e63q1+LqhEuLq+DGHypbO
XbLEoCy42yr+o8POVQzBuy71HvAAcSLo7wwgmMoL9WWXD+lIMq92VkgJ4qrqbslxFMkJ1+R9ezDX
QpdMhHKhELoLZh5k2Tldw7t2bu73zVwLXlEHbKQlFiL1x9PSNZfeSmtiWuPr/1/lhaF3RYW2BeSF
Cq0c4ZL0D96gMsvEDQ6qg8W2zWWLV8orAGP8k7cbRJLpIy06S4HANHktcLuCdm7uY/hS8SFqXf8j
FA6ynWuqxW1TSo5Z4zyezNlPrw8etl5GYebaHv1NttGCVygfXM0Isbjp5nPPpwPPnFNT2prdDMPr
ELFqSvt6LFDH5Pl4zB1UYqf0OOW2VheD6XV8WN6EVTtdj1Y5BG9RXB6P89blp13+rtMGOjJpx65P
cSgB0OIgK1Xc+866TyfS1TFgfVLkTjDCMkoUUdE9L91lwOPmYtPjuwb9Gydmdl2RVyFFR/RHypS4
ca28Y6qcU1+Uz0BNHsa+tWyHpsXVorYWjJctxyNXyGWUhWEUoICxip0ncp08cOK0XrLERZF1vIpJ
DC8ZaFpuL63JOFrIAlshxFxd8w2q3W7ypFT4JaiaczhQCx+RyTO1uM1J4FWJQFxlbb89+xC+/eDj
Xm3JCoaDoM4duCi3Q90Llverf6vq2R8fR/KBBneTrdnIMH0d9UXcmm7+9QWwGn9LPHctk9znNP9B
fKFrYXSVcoGgKc/hiI5D3z3IzPbwalhZHePldjnBPjjA7f3tmKQTSO6T+4GVB+m4x13Oo5MIVjgP
t14H2wC9Gw3zibEtEv2vptzX1wgU4N+hixO4B5J3HDM7mr4PFv5zaYdPt+duWtfr/19lBZxe3XVM
mIv+qOH9PEjvlKdZsu8m6mvH46QEv0TvIWDHzv3cVSKqk+kJ8rUWpzekGx3ZlbgiAx0Z5l7Q7LfI
8lMOtv5IOLZmAtP4WsguIsAbXrm4ce6JS0ecUxjMJ0dV59umNw2v7bStKAZRE+rGQVakpywRNAIu
bTxQtpF9n9CRXVkws1YOsNCV6N3hXqTo8KHqkrtdv0DHcwVe2fuAkrvQjlRnNH5d5EIvfjGe9g1/
TXavfBOUyD4dHJyj0kKciRN8GPjvtrTJuRnMr0O6oL6a9bnCUZ+43vUg+L5AWymofyyvz4a8owu8
hmnngm4O9yuWuachCKO19B9Aa3Fape3h0fQLtNj1xFKsa4i8A9K1Y6BaEDrSO28RO51Hi95GEBl0
0CGJQ5Hc+SBf9hZ+X3q2q79p9tqWm3vTOlEHsy/7BZkT9CfJdIZUouXyb6jv6KiYIV3avErpGmfT
FuXeH2/oIwgAQTxOXVCoirZi57HE0+I4HEM6Fj3ctHPS9ABClDQalu7T7RgI4etvnNp0eMyWOJB5
LMkaUzyaDsnXfuwjCWKndDjkKFOlNDk4yWhJqAab6WAZQkMhw9Fb8SifHDL/mxfI40LxwDncTyn6
9at9ZE+ujpxx+jTdPJfTeFvEsaqcKNlwpe7V6bbRDK6lY2UkFGGvcL0rrmT6MTbdZ28J1SH3gDi9
/YH/89y8tSzXL79KTUDAu1ld+cAiOtthFuuxy/6lzm+3rNC2U16SBsWs7XMTfktrGzWsYafWwTJV
j65CmjuAb05Z9g7Cq96Xfm5qS/eRyWRasNfJ5lSrwMVpJejHI9v3epPHbBM21zLNXov2cCodmfq4
O+Hik6KOy7qo7fFacns9TKNrO/VAm4KIhdB4zsi5qtsn4veW5jiTYbTonmfRVUGaeHGulnNNtjiv
t0OhbNrIhuF1HAwfhsEhaUDjHqxEp6WYHpa5r1DxkPuefcFX9bereksN9i0OspDB2T4yFpzXDKxw
dLPsc2//ACa0hVVLm+E1NgGju0cOW1A+kun7FgS7ThhMaAsbFt7Ihj6r4zFnl7Ikx80pL1m6T3+I
CW1xmzZ1cw5eTvQG9Idqqc7+Up76ad99mOmVyplsokTiHGMwBOD1lx23Jv1aLcmP215vML1erJzq
xs8hBVXFQeLfqWY4q1K+C7mNzPntEwzTC5OQiqjDgYNfYnKHU7c2ERmXU63C+3azyceafsH106/S
6FVPEGAE0MFsbD7ghHfE0y+EzvYlNSgP/T180QcJHcAyhVek/Lgs/kE44xlSEsd99r9mo1ezz7yG
Ql7qSj2HK02Z+hB/c9YDSAps1SyTebTQpd3mVgoc7zH0XiA1BWLRvIxZbmsqNy2wFrpodyvGTkGM
r23mn279JVnTh74qn8dEHG5b6O28zPSeVjBF0qQQKZQwljWH0EMyRB0pP90e3GQdLXgDkeD+lAVj
7IDJLW+C98WVZt/qPAbr6JVK3ytm5vgYfvM4mDrJfTujmjipQ8VtXXqGX6BXK8uwHtds6kA9o6qo
bXtokeRRXuyk59LrlcmWBCq8Js+NLREwfqdkraGFyCxlbtPsteAVwTRsWwUDgY+d1fdu8zI5O4e+
fvJVZJE+RIt4xUFtA3SoSPK7ZW0uXWp7QTItrRa4BCAoP6gFZr7dLc1d4f0qAOBOP+/yS71M2fJU
TNkI5nE1hZ/wQHgMk/Wfzt9Ot4d/u9TH9C5Vj08LKyTI+qivoKz7uBSPK+pOWf042fzSELZM23Vl
yEnaAMscO2Of30vIAR5SJ1TPt3+AaXQtbsttwgsbgd/wajt4UhwERI5vD21YWL1KydGBPvUV5BO6
SR5dKmNnWZ/adIhk6v66/QmD1+vlSra0S+L2bRFXJI9F2RxJTU6lsHW4GIyjlyspmgcy1flIamMK
WuP80ls1NwyOo5cp5QQlwYlhaJnfzd6DhxtdEv4TQouV2u70JvtrcRs4tbM02QTeu5Jc5ORHTp99
9dCqj77df/fZX4vdrBinPMvb6b4twyIJz30infS0udINvTufTYCr7bpUML2j0M1zf2x8ZImw+zaC
MdiBXMbt32Awk156WkZFWd0jhPO1PpR4/GLVGmXJZ64sKciw1HrxCTVX32kbLHXXZyeUwCO0sAvA
mEY5H7P/cXYlzW3rzPYXsYoDSIJbkhosD7GVwbE3rJvcBATnCZx+/Xd031soiCFUcasFCDW6G0Cj
zzm6zrePqwWuDMYC0Difm4s/gQMdnUBjC8lm7xiMwa4Y08d8re7rej3ctpgi6mRkVk7Hvm4KfGsq
01BA/GPofyz07fbgquWQzkF12Rlm1mGhp5nETfClmY0wXb6aOvSUylByOnU7r+xMG4FX3hcuZOm6
Qzu+rPW3tPndME1cKBKHXIVaiI+zFsNpfRmab3aR52EH7S5NKCj8Sa5CCY5qZtNjcLoeg7TZoWQa
+tYhE59Kyrdd9eTiU7EOWVIxWCmbgi+mWT6gzaMFGoXFt1dZYSC55pQXFQuclonTEIzozpw+UXvU
vB6qhr441tVxxZyhPN11fQ75x/alb/wXk69ft836EhDXQ/eEDcQ0sFnayRwWeOFAosgNzboqPF+u
KQ0D+v75inUdDMCZvQonCe+tdH74AniT239AEbkyCAvY+/93ftOfnlG+2ovS/TL5dL9teCl2XRfB
23ALR7ml3o3UOrCkfOZDvi012FLoZmgO6bP/clxrZaHFpt2c8F2/sjcro59v/wWV90jnIaNG76TJ
4Zjp0B/WrnwIal2dVbG+cnVpcBdakizBDbWq7nOC7DZPh86nz161MTPLb3y134AfmWMvC/gDYafS
frAdTUb4uPbtyu972YW2bjBxC6jBWsxtA2Dog8W/BPyVcRfEfHeps6nI5xJpmct2HdrJw5c4e6SQ
r6NPyax591ekTiKtbkGzXtTr5U+gP9wunpfykyfasBrjztN8QuFA8iufi07ozirHS+r/aZE+WgK2
2+Sa8gMfiIaHlthYXBASoDhJ94b2NKrIC7K2AXHApJQ7SPd84p8swBkL+2tX6xKbwiQy1wFIRf1K
VOj17wXE54P2mA86fUzVxOVkn6G12utTccra6U6goiFs62mpdFcY1fCX368SPkjffJHbCFnhTA/O
OsQDne+qwN7dXlHV8BeDXQ0/m7lAIz6SDYA/91NlvhhAYWIv30jwLHMYJD0BFqLF9PugiRzf2Vfl
ELuk0FSbVesqpXvqV63jjZh+S7+zYtgXLd12wpQVDYAgg3hdXgpwInSvF8pAKKq+D9zUHBFUdpfS
QNoklCc17BKsXjRSO3KJG4k10Fx8FcPLQNEAr50zSJ7h72zcBb4fJX11PxVEk2EU+4iscsTmNnB9
I0Chqno27Xua8NCx7sr8+yanlJGhU27QZCxwyGmbb53/wttHrnsGVjiMDAQdi35cg0siaF0QvJPy
0aV025LKONC+AkJamBdfBF4WvSKPc/lz4UxTAlNNXArUtRgoiMc4jquJePDS5SFJdByuqtV0/swB
3mRVfL4UTlPRB8fJC4Y4XbslZobXHsEzZGneFFV/QQpWY1pNqJ3l4tT03ynFA6/VadxdNbK0X/cG
OIstlE5Pnf1tyiCmthH145pSnBqF55VJjzSAN1DAudaoxrvKFi8nMryT2fVsuz5SQLXax8k2dmjP
PtZaSYOPbUJkhSM2s2Axk0qcIIm2HxlHNVYH1lcNfTnbXG0aoKt3DC+AuT0v/Qlt66hdAPvZZhVp
O13bTlAxNALY8wvV5Ws3N0+F9g1LNfNLvryauTfX1E9bXO3z2fnSkv6AM7bmavBxyiXB5ZNXQ7um
U0CJDge7jpaPgTc/d2u3X4ZEc/hVzVwK0tEYaOAYWM6hS/fctvdeqeMfVM1cikscYDzm2jB5Ww/x
AqPYSRI2QbDRz6XgdOpsAcMhsrllmV/cvvrus+GtTMjrbYdRGUaK0GIdTSegyCpl14HYl/pjnNXa
NxPF6DKc0+FGV/YZZO0XBng33rU5qApWP749948zL5GxnA0I9YakhuXNxXwG+BICRO6/qwcKhI3k
yuQvSGcN9cNsYcWph1zCU9Fw70eJPuNt8AMiqwLMwWAB6NqKE8gTH7rJuWOFG4F+SGMglfmleBUu
SMsp63EKA6awBiAV1YJtiUbGcwJzyaps6JDEBqjlDhC0Num+W8rd7aVVBJUM6pwDD7g+UwBdvC73
5mwehrE51/Ok2UtVw8sx241QlwM51cku87XdeUs1NDHpzGp4BBMZaPo2/Qu5YwGSmqC66/EmYJX0
FxfBS8PBJFWMOoYcxd+QWxbA8L6yLqclinxuXC3gU6j7OOXb3puJ3LLggQvTd8UgTlUf7NegB6pW
V7NXeaaU1TqBOlZ+Wd/EAJm1CLrIGnId37pqcCmndc4Y1E05Yu92vAdQ14DTLgOT16Y1lZGuzVB3
pAWxE5B+897yeezjUUCM27qwiQxwzSY6rhWtilNaGDvTB9pvRNdgoEuZCo+RIa7uCug+6ufFqejb
uMz9aLWXOGM6yjdFRpbRreO8cp7aWX4a/PIpoOXBbuc0zJds1+TdttiVNWAGwuoiCwpxsrjpH6ak
y8KADP+YXkc2XV6JjHRNpkWAMgZh62XTYTbYzoU6UeM1mrMIxZHm725HIreQMSY4Xl9wFqH5sfOh
TZT1O998ceZYNHM40llzclCEgdxL5gZCeGmB8M0tO/Zb/jTl5cY1kMJ3EU1jNy02lqTJw3H6DZLW
iKzbcNhE7iOrZmGUk8Cu6KIVhUzdI+SLX+apCtvAenbINiw5kfGc68gIUMEJVKKCKWboB0r8YdON
isitUq1YKLhaYJ+OlaEReIeRGRrnVISYLAHQNcRZOiOBEntJyTfTsexfTtO0TxmrWBdOUNDRaSao
viSdmY3csspsxjI0LY26Kj80bvFae+1DM4tN13LiSftwYC3EnGt8IvO6Y9qCMKBIwAW0KVPL7VI9
X6uAzjiiVLMTmxAepnR+ymmmqeIowsuTdplc8KZtWx+Hqy7hIMMrQe6b6VKQYnC5XSr1alJ7DPvj
Upd3KRprxKhr51Ysq9wmlc/p4IhxEmg08r9BlDack+47uqAP/jpuc3+5VSqrIUtZ0hVlUX9+ahP6
OHa6t1OVYS7/6vqeOPiNywMvPzEr6EWYzkX7y3Fb8uW2z6iMc9k3r4YXzjjMBRjSwTy3REa+7u2+
DIc5f7UpgMG3v6HYg2Vm/yX3zKVrYZ20NnfBlL9MxhceUE1NVzW6FLWkyc0hGGZ4fZLHrQu0zOjH
S7WNjYDI/VIdM5ceFKMCdFfZoVnTl4HXEYAn8W3bqJZX2lhqlHRMC2qGpzJpjSDsmOi+GczXkbuq
hpdi1uALelA8G7fdcY3WorybLB3Xp8Jz5GapYq5AXmF45anOeRdXKfwHx1rvOMz9v7z3dFLBiuWV
G6YoIIA+yQNxCmbvxDsjFIn/WPvTtt1FbpgaCstPOMXwI+ujaX3JiXHXVn2EgN7dXmH/49OP3DdV
WeBHn3KkTb7a0eAbDzm3vhInRlkprpLftz+iWoyL9a7COO+6ZeznBPuvxV+66iXI/LOXLGGObovb
X1Ctw8XDrr7QdW2dFtytcHhYTgHpDv7oPPl2odlcVMNLUVy2FkkHNP2cTNu8833zs9PwcPV0xXYF
MweRH4MrO5+accA6E2jLRMkweZEFTZZ4dMR0BzDZ78tbZdj21aOHpqQY4lWvt+2mWhkpwKuEcNOm
Li72LI8H46Wo0tOCmxTqrZqzqcrBpBgvSesTr6c4m4oeLDKpHSIiD31Tn4oh2E11ocMjKJKJ/FDs
jwlrjZyNp7EcvhPoF0a9a/3aZCb5qdhP/MzPM4ydALkCIigeDUYSCdp9X9AZdvsbH/qY+ZfubY07
lFU7hXeqC2/a1bx6K+ysOS7GrKOq/NBC+IIUJGQec7fqIRbG7PIhGYc6msFysmUbxeBSiCRFgP15
HryTl/f3KykP3lCdPe0VRzV36WjK28knJWfBqfM55MJ4/9MC3UN82/QfXgExdykKjLKaR3DfBMgc
gMw2cBsnsOp95mefEpq8+qJ4NVNH9zXVQksRMfqGVyRDHoDTqnlIKu/JzBI0aG8qE5muXBGp8XxR
BGL0XwkdQ6sY75Nhk7w8hr7Y7zrLloEDpXaL4q6fRd46XXQ6TgWw47eX4cNkhOEvKeRqeO53pWES
Qk9jCrADZeVubHoW9qSKxn4TqxU+cvn41UfWpRtce8zpCRq+JzSU5LukGXVyLAovlYshbVXZHMzP
9OSRXuyncXgF+YaOL1llHil856TMs5kS/8RGHgluHOyUfJ/EeiiL6vvtFVDNXwriUkC4thgD/1T6
7NVdVjOsW6Kj8VD4/V8FEGzSPUpS9FS53bGszdgyrJNrmcfbc1cNLwVxiXfNjFHYfgJ0P6SmiDoK
xgQAOfa3P6AyjhS3fSWKtHFg/3IGsYzdWYjaKdN1symmLxenawpFNKfx/JO/WnGFVc066zB5PN40
ebk2XZR1AbhA4uMkCc4p3gorrJ1NGovAuEqB24FeFnSYIwUyAY2Ehb/+nIjuhKKyixSvYyFGpwkm
/xXg7f1o070H+yymjphINfzl96t0ADLicph6k55WntwvxrfsAntedGcS1ehSyK7EHpoqg8v75hBN
EHVL03kX9GZ0e1FVw0vhuni1CT5ZDA9gQDjZ4NtMxxgdtFt6QLCs0p7LstQoHQ8RZYoS3HDJIx+y
uBY6pVTV7KWAzVkLtd1qpmBY8w94+XmGXNZ+7nUNlop0KReEvMwx86LJMHueHkCTaxz7NS+jpXGC
R8PSVY8VSUGuDOXNwPI5KOgpy4RzXPo8iIbe05VeFf9BLg65Vj6ytbLhP1NrHbx/rHqGPkJamKGZ
cJ34huojUvT27USbIC38V7G4vwpniI20yXCRzUKj15HlfHgLMF2Z/wsA/GFAezo2xoo0sZOgsVCI
+3agD3Sq301haCJCtRxSOE+zM1bExnK0QDG9sqzy2QEy8kT3EKo4KcrFoqkTbVL3LT0l7rTLKAiX
xmrv1F201r+DAfI0ro7aSfVPpNgWzHcEW2Ax13X6yDASsKXpIu/j+yaWQ4rsomlzJ606eiLM2tP1
NBrT9ypvQ9eCzBvhYdf+Yy3zF7EUms1ZZTcp1v0sRyNAVfhHo6KR651NYUbV8sMqfpH5fh6G/e2E
qDKatEWvDbY54Vf+MXXLuED3UR/oXjEV2UouKFkj3qFsp3TO7XqYC472qZcy1dC5qMa+WO1qEzKE
Z1heXjtn1yTBXtiC37EhSENGxY9NhpELSatj2zPz8IWmLY9lscTr+s+2kS9Z5WruKIaLYU1y59yX
dF/xIW51UhQBRvjrYc5Ey+ifI4NqKU94XzjncfF+FOV61zn0jk/DYV7dENoFZ7DGvmZ58+v2H1G4
KLn41NUfYVNfsgycDGeBRzTL3eHdNFzKf8TSRkn32bA28Z3hb0mBXVuolHccf4vi/uQccvdwe/6q
oJaLSJ2XjW0AktcTwyrUfDr0dR+ydg2n6ms5uMdkduO8eCvF8+0PqgwmxXRSNiyD4yYnmoh4CbJ4
yn7C0bC5vnmlFdrblJRgMSmqmU/A6MEQejXQJADHpTwcc937y38Sdx+4mVw38uwlb/Au6Jzn5Guw
/oA+J+R9T91Y3k/DQ579CLwnZ+Ah9pCwtz5nxWuWOC+3LajYFeWy0izGwO1mZMVuap/AVLwQsMnX
5bE1Yzpo3FqRW2Sgp9/33Pf4RM5Tfy7EU1Y/O/WWqqjpykjPgVJK8nwk59a9r+190O7tdnfbMqpZ
X36/Cka0BFrplC/knA+oVN0V1b8EOl23x1ZsEjK0M10TUMZ0lJwN/y73vzFXU+lUnKNkGOc0B33u
+oKcC4BVjIO7873IjbfNWdqwPZ+NgTf45ExSLx5RfKaFTmb3Y9lxLKMcx2bVmh1P3XP6kPGwuROH
+bg+gYrL3g9Rddh405IxnENWFKUt4IjOcCiXQ1HdD5nm3fpj9UzTlSGcVsotPM/iL1Tfh7jDPygP
Mwv5w7In+3Kf7FZNylO4pQzjDOgylo01w+NZGdvV8tg3WeSURFMCVnimjOJM7Q5Sh6kHrw/KfQkx
r2bQ3USVJpL26SwBd8BYrfCg9yXq7qp9GkMm/X76aRwuFlo0u5AiCGwpcAeITDtWxdyzn9Xhkofu
9EAtOzRKzXFDNb60S1uNY/gEivXn4aKTCoaL3IoW+6EYNSlZtcLS7mzjFYk2JhKPO+9zew/9cm+T
yh2cVIphaqAAA7wcVtdiqP2uL13aaDKxynGkEG4YKUYoPsAv193CD82kqQCoxpV23rWsCAe+hJx7
D0t4pDr+SFXOkbGbi2uKIvAHJINPYufurePKQghH+Idqd8k43tfbaVPhLTIOL+u8IR0udvHrx7YP
J9zOZucz8b7cHv5jpjzTlZF4BnT+LBMA0fOwTw5kNx+B8rmzwyaaQrrtRivLDrO0HRvXREANzPrC
8rE80NbQgWUU3i6rDkMmzcxtFzm5MvYBRcPMsdS1c6lMLwVqxw1URcCSce75q7/GTeOEbIjofL5t
etXMpThdx35KILxGzmP6NRsiSESFra3JMQqvlxWE87YpaoM7SJW9W8eMkyoODB09v2pwKVTtZZzr
5BJSQw4RZL+N7OnbbZOoLC4FK83dXPSThZhqHt0GAjlj2Lq7zA005yaFyWUYXuKBr64TOO45yz4w
CAb/RDLN2Uk1tnQDHvJqtlmHtOvVT5a1W6vnbtJkdIVZZPwdN1ruTTN8nIN/CmwqaDMxmp9Cp5yt
SmUyCI/zeaDDggVtumNz1+zryIiMX+4SoagZNwcdMlf5nYvpro7Eq0UYpB1gIvbN+OzsxYG8iTfr
pX2wduZRbOphN1Fv+PMrdgKW6bTAMcGwHix7N/GvUBC67Z8KzzelkLWaxBkgAkjOgYj4+FJ2n7eN
K+2roigzKJsgXFPxfS3L2Eo2nrr/El8ESpHnAsYoUeBDbtSVplWWkCK1yvKuR6siOSdlvJoHoeOL
+Hjcv0B4onPRjtAhQit2YPye6Ob7cXT+jb4bZzdzRxdOwb4Cie8lTmjovEI19uVufOXW6NlwWeLg
QOfxDEqgplWFqADEXetrDtWqD1zywtUH6GDndX2ZfF8/W8Z3t98HuvYs1dCX36+GXjOLDxD/hL27
I3ABTnaytx0W/wLgsaZZGnQTY+gqObiL9X2sOs2hTjVrKQ6Tyc/nqYFXT9kxF3FhgRZ3dzsUVUNL
oWh0QNhUNS4wJHm94KiD5hsZf94eW+Xc0sbJFo/NboVrex402OsROZ2Oa/zjLYLIIooraFLJ6GEd
S/No+w/2BKGuJF48XUuG4pxIZOAd45OzpODlOxt2VGGPyPbs0LmhuQfTBy5ftw2kuOL9BcBD/Jie
VeNMNJ2SQ7Of7501TI5eOMXVbjpaz8mv2x9SrISMwqOsXRKgAsg5A5DBvtsmZ2/+Bb/LPAAMuhY7
9drv1iAeWXR7vgqvlOUUR+bULLPhOQQymfXeDB4Drqs8XDz77+ohkXuqWvSTet2KOY97a+/EIHKs
ojmiobNbjvV98X3bP5BCFtV7USwMOSz176wExHMPdqo51akWUwrZ0ofGRO8jZIVTP5Vucu8ZP25P
WjWyFLDWQnMwXcIdCY1SctAy5ygqtkTWTwTDYkVECZuTR+/FjvrQuc8fk4f25xoZh+7APq1vt//B
f/egD1ZX7qWiXuYnfY8zl3lY9/zYHowgTr6M6EmKp9iO0501RSYLgXm6/UGFyeQGqxaaY23d+/hn
Q3aYWvexo7pOZdXQ0j5bO6VZOR5WYykP3N5TV5N1FMEl91PZAhIBpQH/qc0vyW+OV6ss1wz98QMQ
kbupWE+oIahvnSkvvkBhcp9UO1dYc9RlT0Gbh2ux69mkiWTFHiCjzLq+NAd+WeqyQusiDaf5KXEe
xk6nBPRxrf8vmFnBJ4NlNZKmnTwn/LnxnL1vfrEsJ/JTHQuc6htSLK+DyXzO8B9q8wXvPozOISM/
0XYCrmiNh6rMJAU15AxcY/aodV7Wx4Lc4Qk87oA547q/oHIn6WjcQaeEswG52pqfmjZe2x+57iCo
uEERucUKzRlMrCywzg1Kk5G7d454bhGhiNcdskZMzpuCWG61qmzS+fWC85VFkuIf4dH+2UjIpNnM
FAsg91pZbVqhXxQpohtf0Ug0uk2IIkIr9tsmf/ns1ZGWzqhoVznWl3eRV7+vqa6VRbGwMgaPBqmb
AfcL/zfdvc/DNiF30/rj9qxVRrkkvatZB07q5mmF5Fbyu7mMnOE3GlOtXvM8r0idsqJi2WYVrIJr
lbs+uaa1S71NhFXmX4C71cVV0At67OvZAzr93fm98DUlYaW3S5Fq4g3NFgQric6UT+xY7ZO4jec0
mncFaqy6K/LHj8BE7rJaEzGXwIrA2atgj3dTt9mNawGXpGgEiKyNNy25zarlZt/VK9JCOt8H/W9i
RIlOpEKRNOUeK8PsnHVEgJ4r/47SnaicY9lXO3MGcZDQNacqXEiG4IE7wfPoiPln0AIAOOGOejqQ
t2poKWJTo2Yr+tZtkB1bjxMr6J54GdGkA0VgybqKc9tUrGpgHBY8LWCmZXUTzu8p8zXbiWryl9+v
AndOoHFm1ZeaZZd9sUZ3CQur0KUc1eDSqTl1oNOedJP1LyS9UfgPejQPmFpYtGp0+8+pO2gFM1LH
sf6lgLdEXotu+2rUPegosqVMUo4tsOpzcHOeTX90T+mSAVmGk9YjaqQ8vp0zVfOXdtpsbnLqpVha
3OI8cSfq46Zx5UYpqMOKZG0L+8y92CD7vtKULRSuKEPtWscH5z8PYJKsD107FAWLfBpZlcbVFfaQ
W6REV1meM7n0VFcCT3RdG7k2TjfbjHL5U1d+3gxT3s1ljp6loM5ipx38x4A1uk37v8egD+4pcqtU
DZxgSxgeiVCYO/7f865xpjGNnXNyFLG1s4/uFOq2FoVz/tUpFfAh8Tmc0x8sEEQ2RzaSPSn4821b
qRZaCtvCtus6m02UMQYP3YhQBquTNFzc4VgzHQGd6htS8Aqjb0Bajb/A7TqcB9zj5qiZ47rT3CZU
ziRtvmDuHRm4Y+nJcct/DAD6wqyst/C5Ag8jBS6yDaEl7ax/lyS/KL6kDFyLEzi0llZHe6IqJclN
Ua3p1DQ3ceSx8D7LjwW6BUBO8nJxpXIfxJ0m5hSeJDdA+YyV9jLjM+lwRLNxSNsds77ediPFEsiN
T1bSUW4TXLguETcl/p1pbyxzyo1PZW8ndgDJnXMT/ANxEO6gKTv7tm3aF1NdZYrSANZwokt2n2W4
Sw9u4Id+XWsGV9n7YqurwW0TjWaJhUN4CzL7xE/uO8DGL1ClbXOXIncefXOwUtw//aX+xGrrp53x
L7eH9jDDDzKcIwVsg4dvnMFtVH8RqcnvPh3CAQQbXh3fHl/lLVLAWjQVeDxBQqi8n6x59LKNJpGC
tXBtUc3mpY7vZ2E5vdLucHvCiqWUW5585qZGfjk5jcDiAdKzpl/c8Z/bYyuMLbc5TR5EsZoeGbhh
Ik7svduKaMm+rjpGaoWx5T4nNtqZCaZbFHp5aaG71qxjYOU06VE1+cvvVz4e5IGZB0aQ3VskB5Ej
mHE8cMvPrbEDea+VRQGgc5oUo1iD/wqUV59am2RqOqdGWb/8RMvzXB5GnT6ZamgplAwAJoBj6HDa
ST5z1sR2GQDhs+2IJjdped0cWBNDauy8u36sIi/3om2ec1nxK4vkyeo3wvey+9717jzDPJumFaNh
ZS94rnF81fpKljGHqag6gjuzkwXDuadpvcd2e+7KYDjmnui2JQS5W2uFFEtd0QLPhv2Ppvhd6/oF
VL4vJZq5RvodKye7Z1OV7Van/TbOprdxYaVs0yCsDAptl/vGX2j60NR+nf6buWtjaUohCuPLfVs2
zyHoCDacc9fF3vKdmL9tC9p220AWRO7XMkqvCOyxQXMM5OxwHsiWU1ppCiKqiLrc/69csydzNRl5
e3l0v0/ru9p+aHVrqhpaSjmuSCEgYmHz6PPP01jgSfVx4tuA9UTu0fLKoWTGhHkP6VfuhzMe9Zru
/Xa4qiYu7arO2FTI9LD32Dyy+h8reEoHjaco/Py/p9Arc68szxynzuEptN8Lw3zkfBvKmvwHgLga
egJUtqgqhOaYPdTzvhThJmvIDU6LXXLHBeD5vAgj7EpyNwRWWPaDphFBETsyz7jZJusEGgn0h7ND
BTSBkxihl3z1ik2S4iaRO50ABSVV4OBdLCdi+UFHlj75flv96JkRfN5mIsnTpwZMalZdoWhALSBN
xd2a5fu+1FUTFU4js44DR8Th70gvWfJYOO9459k27cv3rjwGUtnD4q04ExTLQMKymYrQblI7QlVR
J3ivmrq0LYEjr/AhRIsb0+IBqbfurEwnL6xyHClKmcttrwJo4b7JgSDm7TN10zfQvcY5M2bNxq2a
vrQttbwS1DYw/dw+mf431912mZcpx8dKmOlqZrjMB6/0V21N4ZzfgWTr9rp+bBlHZh3vmFexAlLV
Z0j8RLbVRzkjQ1ilxT1v/PO2b1wq31e+45VOa3sTXN4s0rAu7m3+TMs6HHUoGgVuywmkjalzFmr7
fgJsXsmipTqI8Q2QzTteOZEzfm3bHXEh8u5yzfnp45V2AimEwcDgVg31nbO97oQ4WjoSANVaXPaY
Kzutq2sleRc4Z6jc0uRXsxaR5e2h7L3btg5SDBvr3BS8v5iJP7TW4zqsoWlH9rYzsRNI8WukU2LZ
Q5XekyFgGLlawMS3bEqbTiBFcLGAw86z4afCvKuaz2LY1TrsqGo5pcAtcrshCVorzwFIo9xmjfty
G1UKFOv/XNFu8dE6J1LrrW+swwx61HzZRLpnosb/59BVU9dePjHrzQGZJfWzXVCxfZDryDQ+Noop
v0px4a3V3BvmW9WxCJ2Lu0wLpFEMLb9EudhhBRn79GsFHop+yiJr5ptyMHiI/jSK69dscKrSesMx
L6vKL4w0327HjmrSUorpuTO6ZlbA3Ny+G/GEaVpdeHvoy+T+LsyAJeLPSUPGSgA+5plvtONR7VA8
vu5o2R6S5mUyX8163VRRRQL88zvmOJUk6NzsvizJwbH4fRlYmzIiAKZ/Dk2XGQcmH3/BKujdQv2X
utFpy6gML2UVyNp1djUK84152astXqy1//e23VUjS8G5QrHQXsfVfSuBBuSrsbtoU24bWgpOn5HK
hHS8+ZawYg9ampPb6gD6isIyGsz/tLU1UJulfmO+8aQN69SDo0c+HozRytCuc8T9GXfiY1M9iYBH
3vSTuufbf+ri6h/4qfwsxUywgXTL6h2nZPm5TJ+SennEYfzY18WuC/JtISw/Ujk1qKSbobusNyRK
pmNXcs31VbHe8vMUr4w+bYAAeAOqpg0Xx3xDH6tOx1A1uBTElbkEtMkt862mKJBBv7AsMo0zfXws
MOWnqalgk+vMs/mWBo8pj/shiarqNDWvt5dVNfPL71enjmEtBG/rxXxrBj9mg7g3CdvfHlo1cyl2
i5mkKWHNfJyagUNf3A6Yy3adk5RU7NKWFd3ZqUSrw+Eq/ol8z0/60WvqnObvA/0BQOvz3FHNVfyS
Ij9wfblMKdCdBTEukr8Ha34Hzh00hZWPw6yj4FfZScpEjNBp4GLK3hmuJODD8hs7zF0eWta21C8L
GC5lQLvUGLP3Gc++TZ1GQ67bchWmkd/SarBhTXPZ5e9rkCAV5Qc/s092tm6qx0G65U/vTMsKdDFO
7uPklEUj6e/xePfttncqZi4/nbmmb/fEmvP3OoNw2c5GCqsm3ZKqBpfOCzZNagrRLHgMvXPSKWw5
SIF0bRkKf5Ffz/okTVjvNdk7H4qQlafCf1nJ97nV8cwpAknWhx4cO/WyasjefcsLzbI6Vo6OLVdl
FynboFuiNHENMd86oI+7tNjZxhBZmQ48rZq5lHHces1KNMH7R2+td2aRxUP27zZvkWLUScHyW0Iz
572vntzx0EGSe9Zd8T9u0wUo5U8nXx1znKFaiPVMpjCv/aiAoqk3tqGwPl8uDtMXh+oEJFUWko4P
AmhYw+7hmH0LkvfqB5CU8W0LKc4H8nsaTefUbS+2L6w1BiMoGg7osbfzB9PId7koD7c/o/Ag+Wkt
KKuqa7whf7chQmwP+942otXQnHFUg0thOwVWb0BiIn/P2WvpBKFt72xn24OIaV/C+WqnHakJYtH/
9qesCpvMi1atso1q3pffr4YWDs2cPLXz9zR9qpx3zuPC3ni0kVWgk35YrcIT+bvh/szGAKW5XnPW
U81aitaiL9ae9m7+TtI8DjjZQZ1nN7ib1KJMU36AMlNjBXY1yN8XpPWyNWJXmBonVESRLPycriWQ
mAPJ3r3mCWzuEFPRFZdUNpHic7UowFOOn7+3gxMK133wgq+D322qoJvy61NntjT3iwyQo8LeNTMy
DAD9xMkhgaHjoFX8AfkFqnVcE0IeRfG+eKAlADd9yHi6B9B/W4jKjAFmZ4FpO4erG5Z4IEsfDVkw
h87SaF50FJurTBfgVwsF9RPcPTFTPOm0O14tcePzT6LVNfipTCT5vRCjWXV54B0LoONdyzvSpo/X
wtPU6hWJ+L9+5qtkgEPMPDSlkb83YPoKPjnjHoKyfHmitaaRUOH98stUDubBlmcTTk41xJDsBQpv
m5Q28LQtuX/NEndJwaX43hYAsXMvSrd1KZvy21SRsZx02f84u5LmuHFm+YsYQXABySvZK1uSJWux
3BeGLXu4ggQ3cPn1L/uLd9BghEZET/gyOqBBoKoAVGVl5s4xGIqdRc5L48Sl/eFNv9dR16Ki2Fi5
QMU6b7H7xKEHYzI2tKv2bM42y7xo1l1hmv8pT6GzifsFL89u/mqJe0IBJXY3JHu8frIqtlXuwx+4
U/tA91ZnxzBeZpRIkMTVHayKHL0pF6bsDJySU93ArdCbaDsAkfx18t/tDDHlb5TcmeW3wiLhbR9y
+cBPDsCHGvlSi1fnpCw3Ls5v6lW3HVlyC36TB4sdgN/u3PsPJY9QvrdvA4XivPr3rJu8TXJG2+rM
8jVijPxwk7e5rW57wsqd+Nztp4bzgR6Ibdx7xnpKoUu+doHGNFWWL/ltzfCmN0SJY8u486p3aDQ3
Olawr4Z2A/z373VZhpGVwg2Kc5CeevHkFUdI2mss5SuPuowtJYzLxF2rLsO00T6Cy1gJCFJ5NHSA
ia8C8WV06TZpAJufi8QozuNyhE5wyu+4cx7sWAt1VC2NdKNcXdt1ccO2jqsvkj3L2/cRamyndOlv
oSy5fMLllz+70gj43RAkxTmxXtLhm++9rjpNE9XkJS8VogPhsutW57LKopENOwgPho6pa3j5Kppd
Zi4dsmnj1QbEP5Cu7IrpfvEK5zFJ60FzAVRtreSsvvDQQlaP7Lx6x9R6B3Zwnv5Yzj/+oKvWqeYv
PQpdD2y/AnT4UC+BGN2aiiTOktneXg+RKsOX/LVxQaHT2tQ9VHPihwJamMbEXxhBX33ib67/huIL
5J79+SLYl7rIOo3MC6feDbO61gytmL6slGsHg0VKby3OLHlwIfmVDXfu9D11bgiWsB25Pz9tnJya
DWa+Tj9I/0yB0jeW99tWRfLZxO+6zjY7dk4mkAt42aYObnRWuU0/SdqpsZOkPM0gOrazXWv99tNb
UFSXNbns8qdI4BHeJyX+neqi34/1b2+190Wma6JXBANZ/KRMh4JmNlY86N+X4s1Cdz4kbzRRXuGs
vuSs6GNtB2fFa22ywdjnHuzynaNroa13qXi7bVclb7XmpWT9MrAzgRTGWIqdM6SaFKhqaSRXrb3F
Q2NNUZzN9Ru6ycLFP66WjktXsTRyfz5LzBwUpEt9JsbZ9WhIrT6kdD/wN6LD46t+Qjpjod9mrOPS
szNbkdVak8i+dJ7nBShof4j6+/X1VyySrHxS5Wzo12piZ3/pt+V0BzGdMHN0ZKqqT5B9lnmdjyIk
RhfD3mbv6CeI+gW51xnNmqOutKeIl3K3vtcBVZW7RnkqjXFj1nM0MS155cVY5AoGvFduzs/LwncL
ZEfPzGaRW6/H0W6xCUcLGKsmrTY2/myDwJ7rqtqKCC2Lwibp4oH2zUQI9fZoKO5EuunmMK9146sW
S/LpNF+FvzLBztCLDoPOigquCxeqqUu+nCZpCVAI9gHbERKE0pLezTl05BMdyFtlrZJLN8QwcVmu
4HXAjg/rul1R+Em0MEbF2sht+mNbJb6fesXfurSf+s6O+1FXY1PMXG7NN1Ag7K3AY+c580OCjIg/
uGGQWZvrbqxYerk3v0k6dPbZc3G2IHPmkajNPhavDKdRx76gmr/kycAndN7M8QMMCfxmfuJJitTI
DRVmOJncoQ+5DGMlLg6Bamk2vTcfypbcuDCXrf50+rpgvpjHDOtedC8JWncW8426W6aVElGZjHRb
9po1o7j54T5rQmVzHJ9LV6vBoRpbclVG7HwgJm4OUKh/ZQsvI69slu11i1ENLjkrXVBjro2yQNE3
eFt7HPB8bV6uj60yFslN52QmEKQq63PO/gEDZ2t/JKMmR6cYWgZB1RXpPW5jTfrF36AXEcyqH7V1
SykGhijjoOr+UgZnK+5q+StwIRfQ+/o9Ba6oTp3N9bW5nN5fHChyP37vFHOQ+aw+iz6GyMVk/5iG
+8aI6fhgV5pDXbG3MjKq64sFKDSoyZZtHqY02xaWLkutGvqyL5/8qRsZeGFL0p446/fp2H1PiltA
5JfFv/zkp6HNVmRV4LflKXHerf7NnHfgbAyvr7oiPrqSm05mvdhWPdXn1f/l51FtNGGAW5VvVjf+
gOSrtljLDNcP83tjPbHlvch/kGlLhY6e6Uv00mVxJHfNPTEmAyDN37Pu3Rf3+cjfUYHcsnz4i3x7
CCmBTUHXI6CNpzTLoBRdRP7a3JC8u/y45M8AYjl13gfszOfnwMdltGzCVeiIPxUmJeOjCtpYFWi1
sDelGQaTEw2LDk2gGlq6Qs8mZCeNajK/p+0ja3kUpJZmSVQjX268n4y1dfJ25tCS+T7573wS97T0
NIS0ijuzrIvbjwN6Y4gwXtb+ELB3huSRn4WseR9tHQGDwhtkZFRr4vrUWb35nfuxZZrbNKjwwGB7
G32/1/1N9RGSLzu55SIPMOME8B/SxYqo/0ZxWybpbplvuzTIaibmKpKKOTM/GfkMXp+uXNChYOoc
TnHOOJI/Q4xt8EyKD/D8IUQOPiyGX6b5+/rqqNZfcmaj7/suWDvc1rohHLMjce6T9ikZnq8Pr7JN
2V0LCtFmNJ2dp97Ay2HeC95pjFMxtAwrSp1lMksbz14vgChJvbPcG2OMjCoClUxVTYZbn+vlxPIH
J9j7OqC6Yi/lfvygwKklLsGfQT3RBW0/sdYQEpCaUKA40WVUkV9bxZTZiF9CtBvfh3YFBQcjuvDA
3rTP0hx6CpamDK1afun05fXaowcKP9U4T4wLjD5r6hCqkS9//xTPIFzd5cwVF5v5axdk2zTr/ro1
qlbf/vfINiH1ZAKYc86GLSiCMhAcOZqhFVFGbs2vUqc064TwU1f035w62RHhHVyv/Cdr+q25Oofb
vkBy19StXCOxYZpjNUX9MG2rlu/QxawJZIpoIMuTpAKfUFlwV+F9tMUj5H/s7k86fVyf/JcFRBze
MrzIGduUNNyrzzPkSZo7aECFZva2ZK+EPWbZH3feUK4JPIovkSFGaISeRzdrmnO9PidrsXGSb3X6
10E77fVvUZiS3L1vsCEY0oEVZye/n4w8LFH973VUvAoPkFFGeOqnldvOuPu308SRGWdAhdelUdia
2at+QHLeFtmRdant+twya2OgT29K5qfrC/Mlze9lkyX3dcwc1IgsqE7+/QRVizzO7IOIJpCmLAen
1viB6gMkT0aiuatQQIChotGQJR4W/+/1+as2Vjptl2GqOQWlwalwjF1rssgw5yej6B+vD6+auOTA
1bC0aHEpL6SCaGM0hruC8c31oVUmL521fmV2ziSM+lwRqHfRR9+/d4Jvzi1ththXGXc0tWU2OoZV
/PUqJjgQsU0CzS6RsewtcZZ1eCTQnDdv2wUZgTQwPoqsr5rzxA4W+dEBCXqLFtjlOy4R/NPxwmbq
eQaIiM5j88HSMGirsLwxySwDjwLfb1J79OuzX/ZITR0n4ymfn7MuKnXEHgr7kQHyfB6I6+WiOfv8
F5/nCFyn2+vmozB8GSDv0SBJIfvTnINq16EzeyaHRKcRozgd//eU/LTmyP0N6VLUzdlzP9pkDmn9
sq6HxThN2tqWamEkv13BUpF4JOOntJ4epqQ+OHN/49tNBksZVleS0e3zc9mIIw3KjT02Gli/atUl
p50nZoqadM05tV+GxAmdLKzZLSBwmLqMlxoLLysdB/NG8SkCZvu9zNvX69aiWG4ZJtUHpuFAJoqf
WvelT34RXZO6alzJO50yy3qOKHPyq+dhfG0dzaVSsc4yMMqnjtejt7U4ifw8eY9sbEMW7G5bi8tv
frLuoDTywXAw9mjvmwRatZqzQjXnyxp9Gnf0h7Vp64Acs7Yv7oOpGaKOmMFrnue61OsFgPNFClDG
QtGR1w4kacu/mbnuSCoiVld7SEWEc95Ga32a0O09r5ong+J1IqOjLgSOpE5SSB13v2n9XI1/1/oP
9Q9VtRfz+/W9UByCMkYKj03m4FVy8aefRfBzrWOD7Js50VycFIFM7uRnC+hLvQI2ZCyPI1SuCfgH
0Clt+YdgqPbXP+FrF/BlsJQNgPnKxdqcF2cdcUEWj64f6K6WiuuZL8OlhsYtRDJPzckAu6ObgTu5
ZAD6c2uw0g2ej+UQeZVvvJCGzkc+FXxXL31uPONKR80Ymk3mr+uf+bV1+7LeRAIOgKDysJTO8o14
DETmz0b6z01j/we2YparzazePc59tRWkCGdu7wCp0liBYodk6Apa7aiZUOocVyNrI27zBq3bxnLj
6FII9FLf6fxhypGWbwH7NbcGLzfX1+VLjkwX15GL23wKKdbcO4ub1eVfrwk27lA/cVQvyVLFUxUc
SuhY2JXYouz1YGRowBnpbs37u8omr55jHztxt5BbqNsuM5GCptc1AxqsMnpYqxqIpcEhoV3k4Pfq
bR2x9NexADqs//5Yd7LHxKeVe7St6mP0l4dgze7nQIT+jcegL2NeRFkY1E0S9zASwXd9V5YHz7B+
X9+tr4ONL2MPi76Z09FcmnPb7xxkLddjM3WgfH0pb6wV+DIPRsvyhLk1wRKZ6d8aXZF2MvIQIu4R
9md3/TMU3iLjDz0yktWwBbwF7Eeh7YvukFEWRNdHV4URaZOzXlTcoZ5z5CyPuW88TGu/LwodJYxq
eOmhie68xu6p4Rxdh6ORri5eES15xNADp3F31S9Y/7bSOl8LEFBZ+IUZNMGd0zgHwrNqB8Dzur2+
RqodkB+dgdv3BVTBTgVFXIkGvx6biBY9uq+u/4DiG2R0VlaMZtFOnEJy3gEQpVyqyHaSZedSHUmX
ypelT2jslDijjYi+JumBV+uhWqbIascYbRg3IQZ9WVHFRoutgVoxPYhhPIAtKcpm99uQ9ZpN+HqN
iEzHkaKhg6yFAZk620C5ctpUXhIxW8fc/PVNjsjV6LVh4GPNwZMtZg+6wnZUsbsGinhVln23rac2
/0m8WuNzX9sTkWvTlAy2UbjWEKfdGhWN+IHspybmqYaWDr9xwaMWOaUhHrxxP3I0Ui+39O65AZFL
0Vbulyik2EOcmUBssvTkCaGBAqhmfdnzT8dqInKnhDCXE1dz8DqSdginytXBpL4+BsCg9+/B+zlb
CWmEGc/krmYizBZIxDnvpDlN5p/r/quavxTlxoZadGxnN64cSND65DAMOtk81dBSeCN+b9gZtO1i
ZpqbrLa3ScpvijpELkR342INnlj6uLbbBzMvH7mge9Hp6KsVDiuXmm0vE1lD8v7kWZBuTe/A6hl6
o8bOFYPLleZKAGUE7mHzgIajCKrmkUGHb3Z2W36UyBQcrgEVxHGuTUh9pRs+DiE1u9ucX+bg6IhI
uEHnPk49n4YpCIMjCFL/uG6IX4d5Ileckz6bc7rOQ1w2f/LmV9H/Brkb0+3o1w9QIheb/bazK6P8
X9wCnXd2V9tjVIvXpe032Rw1kHO9/hUKm5e54e11BtU2qhtx1oz9L6sv/CbKnSW57f1B5Hrzygp7
6bLGjIcmOzQTwk0ZdLonrmryssPmxVymHRx2arvIqIeHvPM0SRjFGSVzWDAH2POcJH08CZhO1pux
5aSRM4p9CwpLT8xpZNEegomuxlZVGy5l10q8MgCarfpTNboPJEm3c+vuAZDZ1jP/7jg5BNp17QyK
ZftPOTpDfzVJOYk99lL0VkRK3cVB8RFyOToHA30FIjkSIwl5ZMGzO56m9jyAZyBlxaYkmjNMEZHk
0jTJLTOYOT6Astgif9pxayQf1/1BUfgjcl26StrRzPHOwNE7bLMVpe9ubyV//MzclPXPtH+v8uex
/+f6r6l2QjqMixHONxQ9fsz9C6KBCLFQY06qJbr84qdjPjO6gHCvsSBo8Hc0oXCcRqk7agZXTdv+
9+BWgYdvCihajA6nEEKc29FqNWVd1dCSS1sOuA4diCXEud9HAfh7curdFupk3guDUDHMUH+Ns8yc
IhakIjRqrkmOq+Ytu69ZIK06Ohi84+FKq72bzDc9SolcijaDMhnbInDi3rxfIHUKuWfNiiiMRK48
N3REOzjjVszyH+26bXrc2CYN5kU1tnQ7zhoLi+vVVjzScAFCCpCXgGiOXtXYlyP5k3EjvwfS7MUw
42zYJ+PGyA/ztL3ukaqhL3//NLQhqmalFEuy8CZKrTxMloeq0BiJIjzK9WYDELIA5LtO7Cd3SfrO
m3fD21W8DAtxptOf275Acs7U9bDqeIPGgXgWWTjWuz7YXx/6snf/TcETmeIi40ni59AIjUGjdUq6
P2Uau2KOyjHb8uXl+m8oHEnmuiDVwhxur25M6LDtTfZzaYXGbBQ3Nkvy0aYYQCbSwUfr6TmfDysK
n7QOe92VTTFzueps1AZzU4KF75Zd1e5tXSZUNe7Fmj6ZZOXOLSpjJl7jIzQpBlxNQsu7hSAaL025
xMy7joFGOCN487wMViS8Z08n46uat+SlALkZWeBg6B4NRp1jb51WB0xWeKlcWvbWMq9bd7XieXlA
x6RjvxXWbdFWri1XTWlPzMLQ1eQdGwjXWRPXhETVgsieWRpmHzg4k+v5VLtQLT1cdxmFW8oMHBDn
MCn3sdBl82D7+8R5Dt3OBqWTDkGkcBy5qJzyZijg5BAeh3plOr/MOIjGo+9qwopqeMkvaQvVHwh6
4zqXbHuyA2sMFHpPQamrLX8prQgjl4vLnZUHa9VjT42T2HXHeicOy2O/mbdDxPfe5vouKGxSLjOD
iqqfKoLdJfTV4SefZGG1aMZWfsFl6z/FgKWbq5yM+ILybbhztmns3+VNWB5J1GyWA7h7rn+DwpLk
0jMEaI1GWEzEQAgehOFFtivGEFQOe+5NxzbPNN+j+h3plF2DqTMzUok4r/pQWFGavyWpE/YgZ9NV
V1XbcXHCTyuW9GT1Bg82a6KSsqB0W/d5xAad4pbCZuVqdNWiFMmwJzGkZJbuzUK1oy3v/NsafIlc
fy7YCOmLHsbE+vKhr5bId3XgmcsCfHGIy2VnTLzIbZPROBnzSEwcN237ttgpl5wNu28pcM5m7CEg
O++urqf36ymbcpl5ovU8FAxv8MY/oeK3IyvXhM6vt9GUS8zMEKiJpbWInf57u8Qp+cfim97RBPyv
bdCUq2IQEfW4sYw09vhTNz1W/KMnv697quKdasrlsMpNLZD195eLahnWwd4FhhHxwPjp4TqcT+vR
E8ci+7j+a19nQ0y5Loardhc05mqCmpFtWPpe5/Qp9esteG9wF8lCw/ibER35umq3Jc8dWWG4Zr6a
cUc/vIt6irbVVjWydADbpV2ZQYPLfVF8W2noThq0iGpc69+xpl1Y6w4USgx0AE7YAbVc346v15f+
61BpBlI1qeVDlUxza8ZJaoXC2AR13BdmSPhu1dVjVE4gnb/lNJHEZC2CzXockN5dfnPoFN4GAzRl
gINbVUY+ARwfByzq513fax5TikWXkQ2JIN1EM7iuOSSbaRJgmf1zfclVI0uHrYd6GwTYAxwdEBVo
OnNXz9Xm+tCK3ZRBDWg3DqyOYDFAL146j4wuIRqO0S89eLfdjU0ZrZAmmWXgtBax13gQ7m4fg7nZ
J+hZ1dwRFEFNhioQQ/i2WWPda3400eZTe5Hv3NYMb8ogBSR/zInkJYmHcc+TFyt/9dl9eoveoRuY
cu13srmoejaLeGiTE1+CY1150fWNVURIX3LTfq6TYUxxqqYgbEVHXp/zDVSet3xKdu66zZplY/B0
f/3HVAYqOezsWG4tTBslk+k3Z8kTaBV/3DSyTNBhCaNMajw242L2H6ayXaIG9Ica41dM25Mesg0K
1jis2HxoDA+63fPfQEvT+L/n2X9vNabMyEFKG4vQEIT2u/yXvRv32aY7TI8XCdTs0N0n21KzQopg
6V3+/ule2XYOIEIz1j7pdhB4pnxHSmRZqObKoFqji9d9Gt7NggY61Yg97hycwKxwSs3bnvqmTMpR
JC5oRAVm7q2PrvdzQdLmNiisKdNvMFpP7lTBbJbCiRJHfNQtebtukYoeXtBk/3tFimxNRJanOFzv
/af00O+NbXLo32no7Lp9sNGxZKoWXnLgruF1SVFPjg3HOxQOJEgWc3v9E1RDS+5qrhZaCevAPPjr
r5K7Z5tRXTBWXQNl8o3CLdiUNi6JV9ZvpvTdGJILvCgsbAeE7i44nUOfz2iX1Nw7FdFfZuQgpC0S
Z+AinpzgGGTjI+uzU1nopOIuoeALN5YZOfyy4JBnd0jM7fGOdX8YGIgS75e7pjHg5n2guTsowIUm
lbzYn+aqcW24GRVVaEMVxi9IxN0PPiFb7c+7bAK+DNA1Xhx5/twlKfLXZcgoIO/TIUfW8LplKIKJ
TOGRVaaZ9CWhcea/DtnP0dvTMRbi6froCrujl79/iiVmMpve2g4idskCIipkyYPu8bahpZs0XTrD
SX3kJMVq5VE28SQEzcnrbYNLHu+5flL6i4l0E/9IK5C5tbruCJX1Sk7uo1aM/DWsl6y7Yfpw8yid
NU+k/+UevzJdycsLKMuSJu/Gk3VfH2l07u9RvIqmHXuJH8pNutFdkRTfIKOnRGsvpK9w0wi6+8pC
P/G6W2+SVMQNSYZLCZflPlLY8L/ukI+bhdy1taairrBGmcJjbXwgvA3UOgOIfhhnB307181FkRz7
j6QRtBqmoi4WJJq3ZEejdk9/dod1P27ozjyst1VU/yNoBBniNe8gOhazOvaGNMzos0k1nqqIAzJu
avAXp5tLG1GVVi/zsPy1+BSEtEtyEE0xXdZNZTmS0xYQq6r9HvEgAVXENHk7AgrMvCeaDVYNL7lt
Xw0p68elPQU1Dy37pwGZIFbpQqVqdMl1iwbnTjXAvVz+0qZHXudhraMLVpmm5Lq0LienM3F9Af4r
RCfSS7f2368bp2JoGTwFMRFEL4LX0gyFFWd1UU+8DXxvysApp81Whyc4w0rXjRIiojzVQYlVs748
Xz+dHIgurmXRFm9rlqIfeWd1lsZZVSNLB+86jYZdzzjxrKGKeEWichWb60utuDvIkKl0tpa8pLjB
NZO1WapnVqTb1swiSFuj6+WjqHSsNQpTlDFTjkUbPCWRoGJiDan3LpqPqtEBphQPSRkwZZF2Gmg3
zIexmerNWPG/TJSbchneFl4bm2LpRNQlSDfn1W11UVNm7YCAopktDm7Ybn3P+wfbPFj2wR1ue9HI
SKqg9YeWL4ibdm9HOAD2aavTgFRthOS3nZN1JJsaEbc2MDp5aJdHJ9UBxS+2/sV5LqOkvAStayMx
zVj41iGgyYaCycceNnNiRnOQalZH8QkyYoq4VukEl1PFBZSBoPFnR/3ddX9QDS05MUD5ohRrO548
9m21ojb9bugYBRVeLIOkvNZg0KL2zdjm1paxDLKhOgixaujL13wKPb3TouGioFacWnsI0tT89bbV
uPzep3FrPra1l2E7PXJntd8JSKaG1rgtqtnSyTqBMmmc17U9+fMaGgg//phrhlbtovXveQfV4M9W
m1mxEzw4+SMr7urg7fqSKG4dMiDKKdK5c0uLoqPqnwrl+eGnWL/xUgPSU22k5JzMqirimniZjsU9
m60Dd1zNRUMRIv8DiAKlYjVe3qCgfDqVfD42RrCls7kPAh6VntisQ7IrhltkVXEnllFSY8sYEPMl
eszhpr0ldjS7MZEnU3P005CU4zIg3ebeTUkVpfVtzJn/Uf/pmeVXLsVdz1nyw+IzUOY52yGZ99dN
R2GVluSlZWeNI5Ik/8vTLuNTMW9qqkEAqq7zMkoKLA3WZBg2LP5+3KYHcmBRcsfulg3b1NpqvcI6
LcljaTujmwzX1VOVsdBB6yUzdZxMCreSUVJTWv3/bXJavqGVbB7yUNhPDE+162uvmrp0ExbWYoL0
A2808KAuBthpNLVQ1Z5KDlsKM6mp8ETMQcrhOb/SoQ2DXqNzo5i0DI6CIIfvTAk2ta2eXfOp1DGJ
qMaVcspLW+dZuyI8goY2QlUeUHBDc34qwowMjeprgMuXGUObcQ4rTPfu3togibe9aRtlAo7B6kFL
0LpAA5V0S8ofrptpJq7YSBkdVc486Xg+ogI0ONvAX0NhivvE5ZrhVety2YpPJ2lXlXmzgmsxtos+
8tAObTYPwGOHIzoZLTQnsOnPYt9oNpKb+rZv5p6PPWAmivMWKFB0z3lVvuZ/4efTZwxr0GbNMI6n
4OCSkOxsNALu6k2xg+ZYcVj/saNhP4W30TWaMoSqQ1PjQCYwgFJHRLRftkWvE2BSbbfkt2ndCNJ4
OEQs/6EOdtl8rsRtt1MZOGW1hhBVh3fgxLvzYi3PowmIjjn8uskFZMhUOkxuli25iDPjdzk3m5Qb
0fWRFZd3WbtoFGlmzxWuCB0Z92327ifeY5AO90Hp7E16G+sFUHb/9gS6BiWZBlyDE/GLgx7Grf/p
kHO//gmKyCZLGAUedORoa4p4ZF00gemGk1uk6nCjMSUPzpul59XFq8qmOrUEpbJs0QQH1awlhx1N
sHDmk7/G6ZTvzMLfoItRc+1T1fhkUJRp5CJPCKY9RbjjbapNsXG9sJlCJ5w2XdhF9b2hw0Soyk4y
TMpIeQWuTxxYEKLY28gptu9t9WN1jpX5Us7P9fqeDC+V8d3yv4FwQGO2qtWTXLlYGgiKWjZBVwta
Qu6t4pZdAU3HJZR/inWJ5U4tr5CFQiPiQy/Gk+8bGh/+MvpgaOkAbvqqMMsMxxh4sH3XDUHK7BQ/
r7uAamzpBQtxvBKlvwIX/WwNXUCBepNEeBxqLjxfF88wd8l/7SKYxiChgCEWVh1a5vTY2Paxonbo
zunGh79VjvEqymYG6UhyC1gIP3r52E974fKxqTrPw/Hp1VM4TtMQsnn8uL5iXxoQBpc823AWYxBl
Ds/O7l3yypzX6+NedvM/yRCMK7n1lA4oWloYt83QSJm24dy0kVHRqCymLWvvs8XTmKpqz6X3bmeZ
EO0NMoHUgvGNGiCRGO1vVtpqhr9s7VcfIl2eeVtbrUvhCcH8I8n+BM1bW9+nN2GdsEyS/7IeAtJB
iwMt4aDaqR3jzUp15AtfHmkolUg+bKXIx1ILCXA726IoI+wcNcmfIFzc8psK1fgJyZdLtqwdOhsR
fqx6sy7Q6miertuPYldliSPhJC2DuY+nvDmNYmtMkLy9LUjIkKqgyTkKWTCYOvEfOs73qUsfIUVx
yzGMNZHcNSBWU6wL3BU1gS6q5o6FLlk1b13Vskju6viuX4FTBsD04UjzKsyH43Jbqh0zl33Wasw8
EB5uJ8Pvfugj6NFqjqmvD0cMLTmp1U+g9u+xnUuc7Mmm3a8sTO+WXRc2eCEl0frnNrORvLWByB8l
9mVv8190aEKevdc3KWPhGyRfHcC9FUw8WGOa9SH+b+NrU8eKbZVRVLMAw87sg4OqnbywaLI4MNE5
3+iyRqrhJTflBneLLMHGUlGCXiHfTMbv1tFxTygipIykWuaxH7MEk5+RSWvKPzkNHsaChaPQ8Sld
ItYXMViGUBFO7Z51KNSY+bSfUZ0BYwFUOyLXLUFmsrW9OfKzbnvdhFSfc1nET8dtj26S0edYrGzc
kyaezRQsYfseTavXx1ecuDKqau6tCfI3iA/cDusFGruPt40rea9dW9WYFZg3jnRkYzjyPFyTvFNN
WfJeancW6cq2Re5rG7CDQTRnq2pcyVutyXbLGtw3aMu2w4RnW2OsjtdXQ2XykrOmIFso3M6ZD8Oa
PIPMOGSoTwnzpiwSqKWks7UgxQhNtRnpTON34rWRletu3oqJy3ipIXetuRP+GDvpE6//9M5hHW+z
PBkr5ZbuOtpZ156Q3o2sxNmLnt22kzI8algFOERNrEdX7Qq+9XSpUdVqXP7+yRmnamCiRfkX/UXe
losTuO9A8aS7IX2dOcY2Xgzz0/BmMSScOpdtBHgirnfZzt2SJ2SldlZY7nSNXoqIQiXPZEAK+jUo
CGLqANFu/E1LEZb2xk2+X7d1xUWPSu5pp4MDCjKCfI67s7IitIzj5H+z2yj1U43pKFdKctXOMMyl
XbFSkA6My0O5ZXvn2P3j7Ngu3a2am5kiHlDJaRPXCCrLNvtTmQxvBODccLQmHfJRYUoyDKopJ+EN
AqpXTT7ineC+2uMYNSXR3MwUc5eBUGOLHlNr4F5MhicBAQ5kNTSh7H/txl8cfzIQqkdG02W0EehF
pE/rzomW+/pu2ToRjWnU7Olm2ZU54EWhHa3n5YfObFULdjHnT87BHQuSzwDpnPzih8jB2Ya+A52q
iGrsy98/jd3mtb/2gAPGUCEPy+knRJTDfP24yR9cyatt4VneRGBGRWWGVUs3oqZRPRT7mf4YmkDj
dapPkLy6GIqGrgN2hZr7LED7yx4JrNs+QHJoH6te1wwBo0hibm5W8VYZd5kZgQA2vP4LipDkSu7s
TEjIk7EYTnO6PHC3vvM7KMGbw0W7WpMsUTmE5Myz2Vdz1gfzwfTzj4FOc7iIm4pDIIiVjl88m5PG
AqrxZPB5l/ftntc6vJFiW2WQlF+kWde7sMwe8vV5WsTUy96MrHy5vvCq4aUMVV5mYCtxEauLhW9r
l4VeT5HyvEX//cKcK/msaHprWcbAjMty2OTeEtFyPlSesblt9pLb/h9nV7IcNw5kv4gRBDeAVy5V
pZIoyZL3C8PutrmD+/r189gzBxkWChO81iGJSiAXJF6+1Ie6SuwGr9rFgEYkt5hHjzdgmF/ySlVv
eb9oi78gWC8GjDb26ADM2xAw2fmW3/tJ2F2qr8UDriy5VwTcVz2yyHZDsGHMcsTs8Brqyt0IGEHS
v+RFeFtVEgsTMVK6U468qMmIcnBJwrGu9ICSNvXcmCNkdoWq7rwf+XeCg4iWGl38B7tk+sVMXuIO
3BrWlyr+3lEdZCQ/9fIrpiD5t/+RdGcEi07bGKrqUdMzJiMYuqhKM2+YX/XlsuDZWrM2jPHjeAHO
PWtYvHr4TemXLXu+/XVJkiOiqya9zKmbODB53fo0m+7dQvRn4tKA59XdNKoY4CTqFOFVac27mc72
eHWNEZGJuF/1MTmnSBlYmd6huPNpKMxQm1Qk5RIv+RczlZllc5XbPV5VdA/s2EHdpor9kokWfEGZ
mIAF4mHxupWn2Xlgqj5KWS5oCl7AnMqsRocDqKLQ7jUvd6VJPQctVN13UMreNdNPrX+c/22n+LLO
KppXiTmZgleYxn5yuhRnL5tMr96uxfRxGl7G7tB0KeaKgCzM26r0tl/a+62o/Koev2BA5XlbVs82
gHlGeLl2yXrsOi3OUypSp20a7Mx1MNr7NtM9bqsG1Mr2XIjrKZzxiNoCkKbWt4KkvrYcIqSEggTj
z7jboGO7QMeWpp+GxvVyrTzTTdXnKnMuIkZr2dp8GxuURZxPORR+Z+KxrooAm59rb/1/uv33y5HU
FS/Z9ZRX6Egfqqj+bfzeEUOa3847O0ZYPbFTdmIKE3w3vuA7QrRf+xj8oDq+0xj/6pu3j5DUVZMZ
ZLIF87YWfa77uq6isr+U5l3Ow1WVuslECwaebA5rUbDlIBSPzPypXTtPq37c9uPvnlCoRDDkuiJ1
XTtNFW1jbntzWvw0HV2VOMuEC/G8ckixpBMWbs2fyiz28M6oSJhlKhFSctBrmDMZqirieZn4W87v
2ib9l2ntEfAj1CIYrrW2M7P6Db3LvXamZUqCrCoP1dkgXLBdjGW1bWrzKmqzy8DPq4r/9t2YTF3x
St3X3KpWDUpJKstPu2upfxr4c6E/tuQQBTo+IZSu84IXm9PnVWTqz3P+uTJ+OzlR7On7gQzCBfME
ymlg82RVkXZZMs8IN/gBdIr8iL085H58zAmI3MxrYRC6YLBURCkLJ53erfH0wmty5HkYf0Iw1pXE
oPvKsAkTj9L4dbEUCZfElsRbdJc45pLaDY/svgvb1AJcK1dcDSXGJI4J1jdtzXoNGknLyUOrqwfa
1MX+csjB2IKlZuCzS7t4We8Tyyw98MliPNDgqFo5/sNf/ZVvQ92CoVIGR2Cg0yLSejsoE+MUzxVe
Ep9mswRUsX6yQYpWdrVfGKEdH7qU4qOCAef11iVGjj127NyvtNbPl5cMPZq3NSYxY/E2nWpG32XD
UkWGDRqPuULNJKzKyusS9zyoqAzfTeCoK96rdWM1QMLdV1GeLfxXjBhw3/B1+DZg7sA92jIKhbXJ
jFrkcJ6mGKSdMXTVoV9oTyNObrg9ut+XsA6yU3q+rTPpZ4Tw2xmsHVJUaaLh1DzQE0oQly6cA9Mv
giw4dD+F0gTbdkCEQhfgyaPc+myn3wDS9HoV7aPsJIsX7XqhHAMx4P220evuqjA98S/DNXs2gubc
KixdqiYhIqe5jqsoxg/sLvZkn9CM78cn86wHnZ8FqkrlHgzesUnxrp3xeau3Gf6vXGngpqcG1URM
DPTj8vvKl6BVFRYlfku8axsJpvzO7oy00SL3+0XEqcawQBJ/+0zJxAtWDuLouKydCRsyNIM/LuSl
yzBuuSSWqkXpfQwrdcVb9IK+eIw5wj/IUp++bid6ysLK10HSd6f/s4Q7Ji45enrFu/SwNNW0bEj1
bGZ921i+06kZz3gl2hS2LnFc4uW57bNks3OkwJyxsGlSEM45j3iV8/qxwottoyjAS/ZFbF4yp6VH
HoLPTIbhVfNlyr7Ek8KPSKKseJfeFq3SV8wrjQhFB1BNG92vqau6tEmcrnhrdpuhWPUE/gMlTa/W
J38E2fBQnJmKF0G2fMG826ErmzVdeJRtxSlxl3PTvtw2BplkIYzjlLCS20iIV/IdXsozxzk4JlmI
4AnThhwv/FXU8/McX3iq8HUSL/TXDXmdOr2Jex7pdobRcmt+HTYe5rzws2V7SoGOcpmluEVJjqR4
W27nJa3L3bTS/pK2X+jwMKtayyWKF7uXtqTlsb7CRQDSlRdXPVZ4N4mxiq1LRU3Nym5xFza12u/d
0DCfG8PyEstvjnUCUfev4cIwVIsmOiz1NAUkKMLpkjygmfc0nMuzqnwj0/3++5u3K+4amlbuf6TQ
0Qnk1sGCXt5RiQ+Rid/35Y14NI5igECGKDDa99r2MlToMB+/HTr6YhOTzbJ0ZS78QWH0V1Yy3wKY
5rZoWWgRu5iqDLTj7gi1DCd2dr+mfh6kAaY3PKzPXQhKpXNyKgbFx2Q6EkzY7fLFtvuRR0Z15ggn
dPm21sfuUyLpc2EXY6NZ+B9df7faz/3weltBkjWLDU0Dbxdiry4u4eMPPQYFov21bb7cli2xWXGk
cEIxzyXXkFybWuE1PSZ/wNffFi1b9m7Ob45jA3pOzMojCOIGBVJSD93JfdJyXeGMZVmo2NXEiq1w
igbqzh/YebvLrsOVngErCLRAdQGXJaFif9OCuk2c7rFkKf3VH+6qD1qIMSxdsIXdmd65igAgKyv+
V9t8oysy5AnY+owqmq9juDzwkxZqcA0n4jvwQHG4HDPj/77/5jvu1BSYnjoAh6w9FimGKK6qRg9J
wvCfBt9INq2GaN0y4iDR3y7ofKllec2Mu39/8Cr73zl484Vm1jWrKZCrZ1kRGJV+Vy7oSlxVY1hk
liDk0NnQ2bglwRIsHg7kalnH8jSxsQkMfS2t8e4ctTijyxWIw9vmJTv/YktT7xIT86lgX6uNqvd4
rs76v86rcaqBq7EUxUXZwRS7m1jOzBjNiTwar9roxWew3Z3o4/qcfjZOZZiBMiu8/Xck6hcbnABB
BGEijZFbNauXZEmgHXVEYntTrAFu6+613cW9tr1XJUCbG5+OLXv/O28O5Yw386GpwByZ2rjEd+Ml
LojKwe2p8DuX07+In7cR+H7aYYM/ZJ+bu+ZUn/l9cudGO5t4Gh7VvJAvZ4CxrXRLeVSM7p3TgVbW
5OTltnokXkFsbaqnlnLdxq42Ve1VtXVd9eyad1ngoilVEdJlJ0cw3JUns6XvqVuZln04l/UHF4TB
p9t/4P0ghj6LP/cXxVa0udjIqZbkJXE/59uFHOp4pICF/yk6b3uD952JdK2KPbDHXOi2nsZ8VmTN
76vlrzmpJKvpnC8dj9zkxzxyv0C19LZOJE7hr/mooOhHJrgfTDBgvhif8NzmLx82fw0Mz/kC4hiF
h5Ppfv/9jW0h7i4LxpggJy8ftuXBbh8dW5GqyUQLZmvVumsMG85M3L/0rPBRGLWGVKWf/eT9bbh4
8vxz4f0Uj0tOcBGazeqpSSceFogsPlBThV8ywzqXTfKVJbwI13na/DEpDs1Yw5ky/vyyO8wuJynO
1NCYflYBj7qpJjPIVCZkzga6suwNPUAR5m4Rb4zzL7NWdUHZmv/ePlayAyvY8ZYUKZ0S5Frj2oda
zYL5yAhTUCoLNryt4POKLVQSky0yACbTf03DQdGCDadlmqRD41QRSbrZN/PlbE1VEpYT++e2UiRa
F7uZtqag7WAgMcznV2f+1EyVV6sqSO/fq/8ae233xBhy3K2jrh2+z+V67Yb4hc6lZ8NdLK4C3irJ
U5jY1tQwjM0Eox3uAd4UGABlbZfmQs9mmJ1UxWLJ0RGJopPOAaHqhh12t2fLzL21fb2tfplgwZLx
eGvv3COwZEwHhl4MdqrpNPjHpAvWmrMKj7f780mx2b+slP1yc1WpQba3grVOdZJXVoa9JU2UN4E9
P3T15+KfflQYq+xcCsaajUvVUs3ajZUHc4yRFFb3I09Nhd4l4sW2pm5KMrN1KFx/h/JjeQH/g6f3
CqqB95MSJpJDb5nxfzG9s/+ZrCeeX2vzobC/395UmXTh2pu2gDQaOo47EpzcrLy1uwzTxepV0UWm
mv27b6LiRFpuTi4uWpirHi7a+GQBq5xQoriuSA4O3T/7RnzVNp2Ll2GYUtOenIl7m4UB1gs/YXC8
Z9Lt7raWZP9iN7g3n2l7m1tsd5wF+bh+N2Pba5nijitLT0SK6CHBkATSYAeGYAp2FGj9yfX7wN05
Vbz5coiEkjKRLZo6+VQDjF5FzPzI4n86FrDpmHVRwXpjnmlrskK0nny1l5ceWZZKtMSjUcFw7bgb
bGLbcAw9RmferypfJtlQsa/JAl5bLxYseaHXInu0yXkaJkVCJZMtRFngx6qumODeU6p/1Kz4kblL
gJJJcOgsilirrM5ajsnYuKSYideAitkk59H4cUy4YK48zRNOGRxlRz5bi2du3ybVs4HE04iUzm2L
oqwJIE2k9/nZNehDZrOv0+gEJK8OzW3E6GLBTlnPq2be4IhL7dqD+3fbQts9dsrF7ibe1Rmgk3tw
JbWHKGinRZC3Cjf8PiwQKxeCqzGxxCxTZE5DAMYdPObTF/6lCadweARu0i/9XEXJJ6kSMhGCNfLE
+d8soQusqx6WgV0HhQ9E9TO/Av6iYon6jw7qnXuFiMYa1qLAVJm94vNh9beAPHSv010Waj6mK4Xs
ta72EV337FFF0yXzpCJMax27rTE6GN5Od9w8F9fFW3J/8BbfQlmyJ74SGSy5Mv2F1lpXl+TbvNxj
RC2aW1/7mXnunD/NFvpXlsrLlwj1Lr/hqjlDEj8oIriIOVB7tqblvrRLv8osD4QHCn/yPtkHZSJu
i7BqqE30rdwva36K0eVQ1V1UtyVGV7ahvaA4uuUBt/uPs5IJTvZ3hLA9TUjvaxOfxOh37vGB5D56
ZD/e9mH7RemdcycCuty1X1N3cJb7rBwCu3zqCuIN2Xzq18J35scpy/zGUlGKSbUn5NzO7FZFX1nL
/bYW562oMTbz0Ug6v4b7Kdvs1PM8QC89iAFOt/+eTHeCp0ADE+1pvS73GuYxY0IO6c4NEipFtin9
P0IwL7SMWEu1Jg/wb/cpiz1QJXhGnIeDm+CaZaNUbu4TGgv0pR/7Q0KMH+0Z0zAxaywyt0d7/LSp
qBglihLhXmWiFzi9kJunYZaf5za8vV5JfBcRXlY7rKVtZQDfghtnKOE0ydMSL4paj2zVQkI+A/jY
tTbqm2hU26o7M1E82shWLUT2odPqAqAY4PkMFurdc7K3oZuKJFaShov4rQbwjjErIXxAjZ33LXjL
6jsj0R5ye/ZrplCNLHKJSK45I3PNK2Rtre2xsxXmAeZ3fwak52T/P+ZVynZAsGgLI4vckuArnXuK
SRBXxy4RInrLLTBPsGqws9asgQKnvyOl65NVV1yFZBssGG7adLXN0v1YOvoHwvnVGc3A6A512SAF
FKzU7YA3LPc3PxsN49ZZOZVLtqkiVEsrjP+rGf3vkIL8pJv/8Zbt8Lz+kn05ZLQiRksbkBrSbt/U
5ZT/42YXzFI9JlkwWDxqueayH0qH35dWVLE7a1YUoyRbKgKy0PDZo38VCQ2miFSAy/8wVeNkJGdc
hGM5ZmGTcmlREGmTkHfWuYpVYzgkvkDEYk01cazSReXV3VKfrxZGJxevvMqZR8t7E8Syt9UuPTeC
ma6Y/V457D8MTHyuwvqc/9w+zKclLEN+5lwRnGRbIERb3V11k2igwiLZdErKEmVxsL64KspQmXjB
aDEaJZnxBodbue523pLlP0lFQo7q3W0tSXIhEasFxvC6sEhTR5M9hYVTe4nBfMAVQ952vt2tXjF9
rkoVc6vkiieitQDOTxK2vyS0APPojj84Hwx6Z6h6imVbLkK2yDC4ZZUDqt+H04Pj75BO6y79kV52
aiVd8Ygs2RIRv2VRA1QtaFaMxq5/XIrq2UzTs2Zo4e0dkVieCN1qUVqbCMETXbpgGubEMUfu023J
soXvv78pUhHm5ksdo0hl2V/79vtAoqw9FltE5mmeT4XBYyx6Gs/TeHK706oCHMjOjGDGtKFFlcYo
EJZJcV+lte+4/KE3iB/bcXBMMYINo3lvqlAT5BG6O/JrH5NvXbUOJ4xwVvgi2Z4KVpytdAHXMnJm
UlJ2IaywSw+8TaZiY2XihdALTAoGqVrY2LFyvLFeTm4xKnISifZFsFaWJQlpk71jaksfuVX6g1UG
fZJeFmVeIlm9iNmK4TBLouNlt98WH4TUnquCRcskC5G3tq2cGxWAqCa9YOiImStO+16oe+cCKUK1
Wm2pWGfAzRS8iv18yM6ObX2erQ9szk8t7wFpU86qkURLEbKVNQPh1Ea03Jp6CzXgFvFYGd+PjgMW
DPAL20oEmmyrdy2+cQ96Pll0zTSEmhTzDLr6bJbPszbgTvf1tpnJ6i///f7mC/3KW6vZ4RMYfDwE
7NyccEmFtj7tBZidP6f4cvtLsr8iGHTaJ00+E2z8YJTsnNoPvJ87bFQ/eFqimi8hO12CUU/ZtLbj
UKMvDGjbx9XVuqdizRRBRiZcMOl12ZyUpkgr1uJC05NxiLiCImn4c5M3mppbrrv7c86DAzT5qPlr
83pb65I1iwiuuIlTYuyYpxS8mmRZ/yn7UXF0JBsq4rbShpuDm8JHsHK4pDl4l536Od80L3Pin8dW
v3/6zeEs+BJj6D0yLbQRa2t0tMogwrXmpZpzrUVnwGL+7pOXTEWfJ4nmIhV1aZKsAf4aQWttgnKy
/Lo2/VqvFD5O4ndEtFbc6ayaXPRjVGiZvXOH1fKqnP4cV7D1lQv5rk2jorQt+yOCsXaD2+jg60a7
QA1aE/BG06x7LWt2sFORiaitDT3cdZvjA8spPvNTde7QO/gwB6guXzIVtlZ2+AWD5Vm+JfOK24ZV
si+s0lEnd1Uln/dPPxVRW6llYRbUMiPe2Fnr2ZQElQUof0NzcDur4BPvbwMV8VvVVLazjSfAiFr/
xvFn3Lk9jbrebeOSCd9P2RvjMrKSGAxjjKOefGgzQLPL61p8OCZbMNxUm5rMToCBZ13V3E3T5IaJ
69he4rBD7HsUfad/Lr8oU+zvgM2tJ9qGVgqOgbQeP9Y1+3z7P7x/etDg+OcHUOzm6DDmddRZ6+ZZ
ZN58ay4PChcyaJM2mJ5OgJIemb9qZyVrpWxTBcPNVu5u2FgebWy+dwApZ3X+2GvHyr7UFeJrWWpr
XM9YdtU9b3VxdQhVlE1k2hZsleltp2tGgteFNQ9bBoA9UzG0SkSL4CytX6lpM2xkVrRPzTRFyfx8
6IiIFNN8s8E7ou/PuhVml5fVR4Mey2Tw9v/n6Wu32J66/VF32UMIM0Hoq2q8k5wRkWOaNtXQDRZQ
7loTnyfHvizmckc6VZSSiRcMs7aXvB3GHUSfX0iFuuNXbQpv61smWjDJAlTqWmrB6dr96jPWBsaQ
hnNbBcfEC0YJ8gatM/NdfPKjaj6l9S9avdwWLQkXIsd0HffZSHoU2xc+3/Ht36Gkd40zeaBtPqgb
wTSTlVd1vUDtjXY11q9pcUfrT7cXLzMgwTYBf95cYFGQ1ri93zCMJ8tUNBcS0SIKy0Gly+odCwXw
zPym1wAVTEz7fWjZIggLHZo1SCKQLg2Ffc5a/ToPs39MtGCdGI1MSV3uz1Tx6lE7AZ2C6jYg08h+
gt6E5aXiZT3hWhYl6EGBIQWddeguQEXc1QD+sIX0cRmV7GJlD8V0OqaM/Z+8WXG3THVnjbi/gJrQ
5/Xg0/XHbcnvV0INEf/Ub4OVuXGXot1we8i6LuiNDGi3O2J/sPLvaEIPMuPQjhoiHsoup7zQYhtt
jQX5lpqoFWwNWs9v/4/399QQEVGY1VEQfeVp1PdxYNXjRXNVlBIS0SIoyknsfJwoRNvbs6596FXA
DJncvc7yZlNLt0XHRlmn0WxhVt1mXIijAve/78UNEQxlxTymtC+yqHFLz/llgxDB/HVb0ZJqsyFy
PScgkJ9hOFmE+QP7vL3+nAauj5r5Ggx+pmRNlmln/2tvtDMZvZ3xDZ+hW/INvNV3y1SFt/+CTPT+
+xvR+pT2U+qOaZQtVkCBWuxrBUxAJlkIbzzr0wTzm9MoNubnRv9CN/PLsTULWee88tzNUgeHED0I
WtkFafrvMclCVDNspOFjijV37KnDyLr2oC6EkGZUi5X3C02jOsfI+bYZt/PG2YdDixYxTXZTGeOW
T2mkjWdTe2hUNc49uvxd48R///NoUNyp8GrZpxFaS7TTkNBns9Y+lXW8BJUdvzrDqqgwS06KiFzq
gWyt69FNI3Nifej2CT1PM/98TDtCgJvzNgdBQJNGVj9twPviOYXRVdEtsQt5T0WCYbZL5ZJpjNPI
cWePdT9j+xl0Tr7DDmpGsM5q5EMSj1saGVnTeqiOv7aTpbD8fY3vrV2wz52UOOfVAMUMNdpmQfrV
2hc07R6LcCL3lINXAnRJxNqD5k5BoYGC99hbhyHSTq2Giak1a5qCCShB8+O2oXd/ihU7KtOKYKkM
XUEac9oU0FntNNY8SHv2ameF4gonES8Cjpa464YpTtKoMjAYsCufQJDhdbpqBppMvGCyhAzd5rgQ
v/EnN32i/N5SQVMk3kDkkjKWOLdTO06iBCAvsOvnzRfLfFni57RW3MllixcsdZqGoi1MLcWbynOx
BPF2b6imvkg8jAg+it3cztaGaQ8DBvp5O2mZ15J/bjsY2bIFG3UxSd12ei2JtrIPlj71bYN5raOa
oSTTu2CmZOF07ApsqW2+FJXHQJfQVk8YGryMKjS67BNCPO1aPZm3BZ6gAVRV70/MfEyJ5cVDmBLF
86dMSUJgnQC5pW6PvR3AeJJqEUAAXru+3t4B2e4KNptjDrRR1wiAM14Eso+Odcz7irCjrW+NvtJn
eHfcNNplelgK83x7yRJ9iFijDPRvTdEho0tz5F09Tc5aY3IPIxpVGG7JZUYkhBrqDA3oDkITipbP
YzoZ92VmNR9N1sVnq0qpZyepdq0zrQ7Qzq+6qUoCoghHGsu11CszyaLCObkTOOlDJ+EesRXuU7LT
f2GSCm7HQ45j5LI7x43AG39sOwQbLuE1WWNu8cNqWs/T+Jo3TpSwX7eFyxYtWHDNC+oA/IlE2Gq+
TuDQD4qqV3HEy4QLtov3Wm6tUwnh7WNZxF6iq4hlZJIFk10nttisg+QujrTlJ+Evt9Wxx6J38g4R
b7SmmmMlFAmZ1vOwWb5kdtDkX+O099vtEQiq21+RHEQRZ9Rapmaytc0iDHd4HY2v/RhfNd6c6KAa
giz7ghBrY52axlQga3VJ5i1aEZSYwNs67FKt8+X2n5B4CRFnlAHETdK+ypAYI70cu9bvMnJv1KCC
vv0ByR6LSKMcY8rbXIfnT3v7W0a9qc5/HpO8/6U390pNQwtrs+VZhOm7ld+WtPTtzD3mmEWs0TDo
Yzc0m3U2OgxxWzY/01RuU6ZywVib2nEJW1fc1ObuRGm0auTOclSNFDJ9i9baTEO11BNOZdt4BnhR
+1xFriETLZgrG2y7Nhl04rS/zNEK9MX1b2+lTCVCeLVz6gw2H7MoH9Jgzn6PnRUmTXtMuggvqhcA
EuwRV+7U+sf6ZRfAhRgKHyBZuAgrqnozRS0WQZa7d1v6cdYCgytw5jLReyr19nhzDALOdRPR1dE/
rnn2ZdN6n1hckR5IfIsIL6JLbQ909+opayn8Yjt5G6tBrtpg6l+WrJaidCD7G/vvb/4GBx97Qnr4
4h6DdjxTd55ohhqQ2ZNPt8+O5FSKNFBLNiQDYVMSWYwvVwAENd8ZqapFUyZdMFbbcNhk63mOgi1y
pzENu1JFRiTbAcFSy9Eu4iXDPbBYvluOn2Aq2sg83TjmwUTqp36IV4OMbK/ZJBQ42Pq3WRLFpsqW
LthrNsc9uvcg26ofx+zRIOuHMQ7W2FXIlxwaEUCkJ0ZX1z321Bx0TK5GKQvT6ObEUVwVJJsqYohs
Ny2NeESJOW8AER4t9/c4sGPHUQQRldvmDm1OUdIy2txnhM8nohPVPUqmmH1D3liTaaEkZhgG7gtM
/zWvzIJH0M17U9Pq0yFzEpFEfG3xFhSjHlTl6eTzRntMDKpq35Atf9+QN8sH9GPujW4yz3U8h7lR
+sXIQ2dawmNrF4xVn02Dl7ON1xX+my16mLpucFuybOGCrWJKFQe38YpLh1HeT/b6MqNHlZkqzlvZ
gRQia81d3eIMeikm5zzS7bIBh39s5YKpdsO6xOOKm2uzLrbX8a7xKQhY/KVKVLib91dPROTQrJPG
QmkliVxre1r65C5xfh1ZPBHhQpTMDdvIYp5Z7Fz6Wb9gkn1Q6Ifmd1GML/rzOI7ctY2Kj+bZZkuI
SVhnF71QRaxK9GR6EYzVzQaQ73X75V537kD0V3pM46/HNLMf1DeWRAbDolnhJFGfWj77UbtoAy8U
h1227v33N7Jzq290PuGR0ild7tHGrcKsXsZDNw4iEj1RO136psGeWgmIe/OtiICo4l6bKgeNytYv
GOvcrqmeaNCNZdeYKGRj2kyssCaZaMFQXRzIGOcQMTtn30YOqvAuZ6qr0vtRlYjj6RNMeVr0geA6
7AC89q2cVm/Swm0+lFCiEePPbW21rLRIjNjR8DaquyRoNAws647RaBEROjRjHCeQD1g9az/rc3fZ
xwHfPusSpYvIoY44BlgboXSma/f13FyM+NNtyRKNi8ChaWQDG3qclJxg/pgVT55Ox2cytE9kPfZU
TkQqJ0dLUzwlVDman5w5GDmqk05fqCZpvR+YiMjiNBE9b5KqwIEcnM4fcjTHlwtLgybLVJhNmfqF
qJpnG2Vk1OEl7eU6jnXmxRlTZQSyHRBsdc3Bd7r17p6999dsyT+tmX3e9AkN8sc6pQkTbHarKjw/
FcQ84yE96JLvlZmeRkPV/iH7A0J8JUXT5vHubIpBI0Ffdp5e8mAokfYZjQoaKtkCEVQ0VE2hMxta
WkY7GJwipImKGkkmWqgxVQnKe62zJhFD6Uorl4eiVTXiyUQL4ZWAWXuIQSkC3ujsUueRUeuHEngi
jqhPxzRrbECuH/TRWMN+K5fI7pgd3vYKsnULsdWlQPyBawAllEn/BECxEYDvU4WGkhisOJDeJAzn
o1+SiKPUkRqFp1dGyDGt4djaBWPVVoMOWeWa56U3/YobYbypTrpMLYKpGm2X9CQ3zTPN+QseFz8k
w6CirZTJFmx0NXmnbUxPorWrGAb9dE8b21S90TLhgolORd7rGJEDndQunoS6sGCqJ0uJ9YtgpdSt
+mydcdvrSytoASTcwHanA/TbpscmBBBxet6KeW1J5cww0DRFncb0tflYOwERcUul0emdMcD2jXIK
bBsekqvikkTnImxp2Gjf6QQb6szDR2qiJ6ofjEPDxSn5i8QpjsFpzZokysb4xdG7x6EsnzH95Jj9
i/xNWjWaCx1xXjrae0kMHrTqWCmSiPRNFUFZubVwXozyy6zPn00Yvs1WxfO2TOmChYKOsjZKSvdI
Z/hQf8gOlpWJSNdU8AYt6IaFMFd9blfH36YxOOSxRIKmuJzzphlBHc5JFzZxd0+05XRItAhbGpo4
0TEII4mqrLlfZkzcSWNFTipx4yJyyaXZkI0t9FHDZy2RY2Ek/KgAiEi2UQQr0d7kGnVw/qq6jAhh
z0mtMkvZsnc/9uZqNxnDhOsLlF21P530usSzt6r4qGTL3r/5RrYGlG+ux715dnniaxs52fwY0oeI
ZEozbawhbkgSadVycWsznOqfx46IEC8Z7YyFroiXMwqY4KMN3e2gdxXhSY2VbFuRQB+gojk1NvWZ
qlFRpmkhWpqrbWejiV10zSHodeK3xah4FpAdECFWzrXb6j3f785m+rIUxd1Y58+jrmRElixdRCdZ
5cqMzcbZTg3cbjHvgKI4fWgrRUYkI+WFmxNopckbH4hQ30D14phoIZNtwLJGaw2OdUm21jNnVHan
NFZ04UpULk6R14BZKUgywo/wx7HwhuXJUZm7TNuCSeIl2rEImGHOHTBgGL7pO7Yq0ZStev/kG2tP
S54jIdxVMubou6FRzt0PLK0USpGtXLDLDE+CU737QKv7N4vrgI7VsaAgEiAV1ggEomOjWpnkhden
62uxQO23D4pMK4JlDqx3ZmvAXmZliZkbhk/z4jMz54NrF6yT84nGDCW1M8nANTW75zyfFNWhPQL8
jZkgIhJJJ63tOAZEV4nhWSBZ21Cu7K/1Mfg9EeFIZsnniVJde3AXBxww/HkcVcMYZEsXrDPhlja1
26g96IXxqdjYFWS8T3bzY6K14jTKvrD//uawmznrkmRDtAdN4bORDz4BZHPYqrCyR8XFTUL5TUTg
Eeo405g0yJhbbfK1YfZS6l4T44OdPJQmwP5GElSLeR2KOztTXKNlf0u04VZDVbrCnizadSbMN9Zn
vTsD9h7ctgaZfMGIgTRrx5XF8UPWmt4Sn2fXhQcKK9XkbImTEEe7N6WDCsOAjQe3iqcZ84mnlmLp
MtGCIWsmKkbFvGkPM6Y09NvH1Zh+3FaKTLJgw2ZV5yUhYK6B/XpbnpzsNVGcIYm+RUQSc5YubswB
gGiMuf8fzq5sSU4c2H4REQiEgFeWoprqbru9e14Ij8fDvoNYvv4efONG9MitUlwe7IeKaElImalU
Lufw5UtdtB7s5mAq1ECydBH5qNFLZx9WyMs0upd0Hb63Sff+1K6IdUhIsmup1eMoVzRC1k4WO3V1
OTf0sVuvlJe5boeHKDZc2wfPrIA1Mqli3keQ7A2jaQj3q4kGlIpzhEQMa7sMdPjlFOvnPMlzzKNF
KRiodU2FCCXb/OP3V59hjMRy3ZYB9M6ufxTlZHrcIF/ObZGgqBtJ87xYdrzWJ/MC6mCPVVVwbmjj
v8tGagcdOhXQOvEwBdiLExcpOzm0oKNpMu08twvt0dYyDoZ4LY/SMlE4wsfl8dbRimqqp0NZOpv2
WC9dTPL1W9luib+UpR4aDv8AfgkVdITkYP8oT+rmpmMmYCppcUDiTD8TV5WBlLgjYnlSUS8l4SU2
fzieIEbrd8QO9YWfOwAiXLxuC6aBZjQgNvXNYjHRFY9rSdMbEYuT3IKlTssxcAfI6U/upbhoPv2U
AzjuPY+aqFXcf7KdF9R3q/Ud7QBce3RyvQr6vFjDvSfrOV9QLEwiJrctCkiTSBtcT19B0pWFaIZT
jC6x9SLMEcgdur5KVhoV6CA13OehA/lp6+ftqfIh8vtoXpmbutttY90WGunFrkeGnjsB28k5/iki
FieVIHkAgu0K1XXSK3HTIMED5b7BkTlSvzGFX63cXJbGoqzHVTJMeYw26SHo06GJSZf139lG26ce
4Bt+ui9zvCRAEaLj5kaao2x2kIiVWL2UOxiqKiG9q9P+RSa99EiiLYrPk6i0WLtUbGhlc3JIlemU
wWTZkVVr8Y7M5f3dkw0vqLQzba1tGVh7TnnMmOsBsu4KOuZzFkNkrLNJ1o0TQUQOMCoenexAs+2T
QwvK3HLS8WIutUeLunGV0DjLft3fE9l5Hr+/Eijaw+0hA566i6v7brpkeDVqKnGVDS5cvZk9JcXW
tMljP/5END7a3ZPRT93477LRI6Hts0u0x6Sc/qYr2j40mqqISmXLFu7ehIDBby0a7dGY1uJlZ6T0
7XRXRVdlowuXb8cQJDczzYymnfjVkoSDcw6fQReLlVrWVRWfMDSb8RJp/3ZIobi13lYdXSxWGrfe
Sjl10eFh526YIavq6a3rvGNsOZf40MWCJUpY0wxllzwOS/NQuXHu1M+a2Z/QfUao2M9TENcqVq7N
8Zyvnu2yqAG0OJ9thR/+1v4cwwt++GSs9TT1yRyXYx/BEfGqtA4NWOf/v5Yewwv6vzuDaVqGO8cF
+6fGQ3NBr8S5kQ8pfaX/c+ZWiPaXbTzo5ezvtE+DzFEa9Lcu8mPdggHYwca7ds48xwTmcHHWK9fs
xkM2+8Hdly/nvkAwBW3bG1Ni7HOc2tNlRf1Az0+4UMfqBTvA+FhMq4lD5XsVtoP1ZLhnOrGOoQUj
AGQmBlg4fY4nffVK2wocIHHc34+j5El07jG0+FAugCNO+UTr2ElX0GQQD8bAr0HkhtbNzP7mwto4
YG25P9lbxuyY7Hg8vhKflHbo4mn4HA/gy/VmFyWvudapyGYk4iM+nAGfZw/oVZ7jdj+a+/KI0jzi
xuzNRNWCLvsAQXG1rVncPiewC8n21dbmwkNzn+KZJTEK4gt6dnKSGV3axJR3gVmbAIhpbmV2puvu
2HtBdZMCcHOFht2BNHnMyi5t1VZe0uyqkIts/aL2FrTo7G6Bdzn3l9Q0faPXAjqoYhey4QXFze15
bXqnaOJ6SENmccQunJujq0RTJjyC9m6JNc0dKefYoh/K6Rn80M1e+XqnuBFlgiNo8GwaY+umFcxO
D9LLBGCg6xlMLhys+GgGbCmeJ7Z1iD17bPW/5s14T8i3UxorPpvzFZg/K8Pgk10HBXZ+GM5kko51
C/41YftaME6xJVPuYe3+4KqirRJZ+ePRzIzdKIlWx4Yzuy8uK+wLDM7i56xVcUbKpjh+f2XKkmyz
sozjLWW5iTfV4yVx68BEf+/9fZcNL2hrOrfDviMcEmt8PcrnHgpDg6990hiIT2Z7M9Bjs0NXJ7N0
5kux1dp4aZhWZ4+Lrjf65f5XSKRefDk3NB+yCl3KcdWBGqfcy2erHVQPZ9kWCRqbZk1VE2eY417X
vKmsN/znBPna/7i/eIlFEB/PBXwys0RJYGxP2aNNysBaza+ONQE8SpWAO0T9jctXfB4zN7E5njw8
7jft5jjftmx+4BS14Jo+ByAHV1RRSHZKfChPtmNsEH0eg1XKBxGvn5t7MLiq56ZseEGR17qs1kzD
V4DfMerMBKCjpV/kY3jqHMSHsol7igF+mMcbQmC2AxS5EtSYw/PYf70/weF9vHUKx3e9UmXTnMHr
UW48BkOa39bDRe/nb1mSx9ZQh1v2aIwqMBXZeQtaDVC5bjaslcdg80vbcGAkTMgj2T6PK1X4cxKV
E3GEd7oAOyEBUDnQsr9rCRJoezGrCrglKiG+o9Hz2q6OxXmcl+llSbtH7jQfjbTw8V76cv8wZFMI
Wu1urpX1fOdxVejhOiXXIe0zb0iLmE77p/tzyPZIuIz7nYIGpcRn6MMADP8mGlj2/czQpvimztY5
4dWCoVGWEjhrdtt2FdTp22pmio/qxOx1m+zQg8R97uZ/s+nvIjuTrGfIeAsqXFJ7Ku06h1+7pqFT
l++3CbWhlChUWLb047BfaZhdLG21zlh6uTrBug6olDDDoRwUAVrZ8Mfvr4bP00rvKJt5TIfl0aRu
ZFP3KUvNk8MLWruUwwAkWAQBd53FlV4Ae6p9Zyq7ImSrF/zmpjIQpnWhsQ1wB0qHhmb7UevPlF4d
Jyu4zU3GtX7KJxi3yv5Zp2Ptg1xeVYwvW7qgrPYwzCasMY8dUgE/qH2u3fLBnFUJM9nwgp42q45e
eJAtx+DvC9JunTz8uwxtpnJBJROIfUBVY7hZnuFkW8vyp8nw6jTxkc46ZYtNsQ8oJZvbJsfeJ4kb
UmuPgOikCFC9bcJMsRHI5l07pyZCJS2ffX2owiw5k6yBxIidQFqRMHsGF0tcNfr3iu0IH+GhiICy
Yldkm378/kpbadnWWadBW9lSPhf5PKBCzazDHVDfis15+w4xxU4g9BVYLdPcKdYBhebXJvjo55Wa
fxWstB6t7hRWw7FTguYywzEWPg4wDNkWmqtxA/qPh0aP8P5dIvsMQXXteU9KVui4bdFoZG6FV86A
1ey8rlYlRWVSJOhvUm0Zr2ooWM2N39RgRWcozkB2yqLuorIjoSUWnxRf4SB6WnNb+K/7GyNZttgD
VGtuu6xaMsXb1lybZfRAlBqdG1qIUDmbOWZ6gmXDDXngCQ0Sws7JvS3csfY0JKVhwM7TPPmBRr5o
o3OOtsYtuL/0t51L849OoKJn5UQYj9cc6W0EqgJ72cNN56Vv8frRPMWICbEXsYb7nI9WyREqcbQ+
snrzM6upomxfIvJiS9AyZ/1omjmP06WINM0KTXOIDFb6HTMUWiURTJHefaiZ2boNlLZuNq9DEtoy
qDeo0FJlHyDo7FIwC+huexNXLrtxO3tpCUEDXxKAdO9UnNkU0Yy1YSvs0sE55+v4PFRHuuzrfQmS
bY2gs461m+1WYeTFXsJlrD3i1hcnbc+ZBLFDyCjzdM51HG7SmBcOToetL54XpqLuk8i/2B1UpoZT
lTuM2bLVcZf3FzPfgVpZXlwj9cdBBRMlMT5ipxBKAObWJbAQPbPeFa77Q5/5uf0XO4Vcd5+ndMwQ
0Ui6AjglJr0UZVF7eA6pYPBlqz+O/tXlSyygvZs9PDaeWV+WTA94QxUhTon0iL1Cmdusw0CAtFln
1o3RF24lz9uoAm+QLVy4aydwU0wDhS9FnWQNs2VKLiVPmUI0ZaMLaltmpq7vCUIARWc96qv9zegb
Bd2OxCL80S6Ud4NFW8iLraNCIXcDqtO/Rnt5ciwnuK+3stULepsya5yrwuSxZteghp4veZso3j6S
ocW+IdYnGZsAuwtO5f47BTBBsJSpCr9QNrhw2Q5Z6xbDBmGsp54EBKyD4TKh2Pr+rkg2XuwdAo+h
i6g45HEtDMiK7u9L96l3d4+VKg5n2QccU7/SplrTsh5xVLjKtXEhrHoqkLS8v3qJNlmConKykr5P
IO/14j44ReG16/DBPhmzM8U2osxxuWPX+hS7y22vnqb2vZIfSLYpgqb2ppvQxToMJDGCNu1Sr8ry
X/d3RWLjxUairMxbBM3geuxVHpWj6xtJ+3FaqsdttyMdkc3708g2X/CLZ7NaVzLBHHBU6HdAa+Y8
udB9U0imbHhBX5u2bgc7xw4Rmv2oVjfq0TiyJiraAMnwYmOR2a92SxcbMaglmf2Fbb8mZrfe1Awn
X59ifxGExzXdpUYukQweyVFtrqugJCXSIyIfD2QdQbyD12E/lWG7ZbciVTWzy/ZF0NbCcEEDAQCg
OJ3pP2tWfTHtKrCnTiE0spUf074yBqlmU8DuQqXMgl+KZH63J9k5l0/kWc+rzua2tiDCDnjHxF4e
dL6fHFrQ1tXKGJgW8NqfKUQc5JYm3cL7WiTbEOFSdQoHDOVHKNdKymAFp3XnbCf3WlDQxdT2DjXl
U+w42gh+VFSKDbT8dm7dgnoCv3opYGWmGJxjsVvbDzZV1YpJRFBsLRqaChypHXbbGJaL69IgY/zK
7TNAd3iZiZ1FSQlc6c5BlnkzM+JRbUKax7D+PbUtYk1UlXPa6ybUB2Qz3pSMV5KfqT4+1i1oJq8H
veUtLBZbZx/C/sEhqpSLRAjFWqgRFqqkHbyA3tqTYGzRkFvW9t/3t0R2nMekr1Q+qdiMoG2JF82m
+xUzw3FCQxRqK+4PL1u7oJuloa3pWiFLa+iG5TXNlgd4P5004mLLUDXo6MrtEEVJSP+tm+efW3pS
PcVSKJ41bmtwOC9DW85eb1kkoJnSsZNti6CfxcYRJkDVUjx3luGnFaCnNGaotkVypmJBVDkP22YN
kEXi/pxpenPZV6MqT7QWQtDFAihg4tB5XvDCTk0NZLAO4oV53/7Vrr9YmSnmkGyPWAbVGFozdjXm
AFlphLrlCyMKcZeNLKjpSJqa7yl0aWf2N+oM1E+K9Zx1EaufJreedyCD4wWWpE0IfE7yiBBide4q
+qP4qR2yJWsx+rK5P9MmidLtDIjbcaSCkrLBZWZv4/HlHJzH7pZ0/uhSf67Gc1bAEK7Rppk0nc1Y
e5mlnxlNPhII/CkDYwjXKLOKReNsm+LURfLD2kjmoUDy5LoFNXXz1Z3s1ZxiAH39yvKmvhjNqEoN
HSL3Z87eFIueNLtv2m2HA4AcURv2+vQ5SYrxQs3ycclOmjGx+Mk0s3Xn4A+KDferhlhtb517VYul
T3mdmMtkwrvIKoA8u/NFd6b3949UYr7E0qclSxzLLrHmZH/BVZFrP/fynBL9QY1OE5fYmjHFu/lo
Fr1v7SfdIrE/qDftcWlMitPckOowVvKdmew2N6raQYnhEsudEvDXpLMN18XKDddzzRHxKffL/Q2X
jS2op5tUu72XuEaX2kXsSOu1EPXkqhp9yYNX7A4yWTX1Vo2V9zVeWaWGOPL2AXXvD0OZXEBTpLgz
ZFIj6OqepyAJQCoxRsd1lGe/ZpZE06pSVslHiGVOQ0qLbU8myGRZG17ZjN4w0OdtG766Yx4W6xn8
HJhisc4p3/U+33sYhX4r60f4YktcGKWCVUyyRSKaccJ4VrrGEZx1EKZCd3VDGrAP2Ip4j0SM/qhy
GovSzBhiApU1gJEYeQSAMJ6rHzdFJOOkySwwNPMhTvLBA/tGbKypImMj25bje165wGu7IP41LUNc
DO4FgY2HtKCeUZyMxIjlTKveYOWL28bLMvuN2d0G1/GG3olOKa9Y0FTPXFuamrZxP5LKRm2c7S4B
NbLcVEiN5J4SudANRAUmCHsXl4vhhHNZtJFD+u1pmXQTVU0OVVy2v727Ny5EXdDgxCSJnc/6iLiJ
UVWPfe2Y7W0kLQeAak33IVs9q9MHVPVbIyXbbUr0ZH0ynIm5RtB1IINaPZ53c/psa2hm/aDRabLg
nKZT/cGqk70LdtpV4EPaQHyiZx6p+VxyL6katPd5ZN8Gy/GWbFrXm5GTpKa+29sO+0EBalV+Gmok
f25uCaQe0NkvqIU+Fb4wxKKoddX1ygTyZIxG2ZfdfqarirT6baNliCVRuts1KIKAXee4lLxdX4+e
gvHfbBv/ztcFqcOud05FMwz3EJ5XOpRqGVAP83qIOSCHMoBpz/aXOTfdk8Mfqvtq+Bz48WliLVNs
c6cIMp4jO8nAeH5fhd42AIZIpT78riEoU5Rxp0XjlWWaeJ3ZQk6cXNXY8bZtBPLKfz/AQe+Yaegj
7DpAmTzat90FEOFcYcGObMOfmmOIFVLI9BiAW1g7FCmjySZMOzPfgtTItsanrCk+Tdg1J0K+vaq9
va3cM0EPy7FF3DTL3jIgGnYk1ivbuoFmFyRd3aJiKHnL8ByjH2L96tBJ3yCZ23ESE/714Hdj1M9/
kurD///Qj9EFie2ARGg2tqXDbv498q/oXGvs8P7Qbx32MbQgrTwpuZuNC7/VSdZcAEqUhmvfKc76
LaU+BhduK2QN6DAZph5vzkfb/qWxBqiGT4S+JJmleFPJNl4Q1tEspgoYU3pMuy+Z5pvsU2HfNlVs
8rdLLErr8QWCu8lNUqNTG+e6f9z86hNwMP0sYKa3R/VD/0BvadB+PXcQwuNwbGqtwNVOYpCvPBdb
+zRZqj16y2YcHyFcVhY6D7gORMJYr+N5HP2peywMlcv8u0D/jS0S8x9bVpmsK8rlRiP+WIfJA4mM
C7umwZm6PixfTH8UvGrsiXTLzZ5vYBrrVOnE34+0t1YuKC0apgaS7Rh4f7dfthDYkhfDZ34RaD6C
8+8cL++88qKqdZLJkgi3Vnd1myYrpsNF/+xmXhJ1l/XGPiV9MAckLOLZ499PCZPICYnwLu+wbVC8
0vW3Kn3ZexV0k8RgiMmRap6q3QTJ5C3Npib33JJk/7RLrmrrlMgqFfQ5sdzcaQzocwofiPDx4zjM
wbxyRSjgbYwGCJOg0BoKzabBTvZ4tmYg3A/vKXV8La0Cui6hzqpY29JgY827KtG/6dassOASM0UF
7W7KDaSIRabDb79u7LJM3xf6Qe/OlGscKiJoeNdv41J3M4nXNvX3dgVUt0q/JQfyRw7FBVnCDubD
Wz5/dn4MFsBWFGchkSQxfVKxBo+kxeC3bcxbyD56iXw73yeVHyPZczGDsptW5qR5occ2qQOnS7yi
Sx5WQKO3zqR4Rv4OabxhQsRUip01IxncYbmRjwAy/va/9wPaWtCOeakv6YWF9xVa9i3H6bzyL3KW
09FtbZjwtjS9zZ5s31i542V8+xeJqRNxCYiRKdzXetfsfaZRXKZo9gR5wDviIohTWZdzHyHqdrX0
A6PDfq0WWoSWU5AXR+uqF4Zm2YjX6ynYbXyGoOPdClx/vZw4Si0uKXIho39//TKBFZSY0aw0KB2X
2zQ8ZMmNq0rpZComaG9tDJqxb/Yec2ePdDAJ9twOWKUiw5bIjphiWWu0rG7VtNw2EqVFNHDo2uql
9KSeiVkW8KWvNvK30y2pIod52xKtL4uKQ0HiQorpFZbkNtcASnhjzsd8eF7toHEuefOOqDBWJJsv
0kTSDey66EmbbsbwIUd+iF/z4UQ0AuokJllSlLo6awWrzCi/zuuG9PPyHiiggJk7hUSGKQSN3TeT
k9TB6pPmH5BZeK4qrfU76v6GZRMTLVuTm3OxDvxmfYRbFPKA+pmfhmVk+8tl901/8JfA8IZI1dco
84/EzEtBNKu0+wJy+pK8TA9jVPvDLbkyL3tGZWaYXlQdRhI9FvMwe7e3xpDi02bzhbT/oKr9vn14
62l7nLegx11KUNFB4Wcby9/2eMvKFIn798vkb6kVcFUr9NsYZQ7Yo/57F2hDl7O0wz5Nge4bP0a8
SIwH9o74gzd9NhUepEQtxGSMhczasB5vhrlKvXZ5QkWvt6pocmWDC4532xKeZf2+3PTen+Z/TUBR
zi/3z0BiL8SETJksST2O43Srug7cuPPNaPSbzcug7nS/qbgCkPLY6ze0Q0zOVBCgXeshQnqcxGNU
RsALvlTxmSwnJEnM0DT1OrsVyrJuYz16KIZzhs03+L/3t0gi/mJ6hmsonWTpEauouWcBkwXuY3Bu
aOHmrVsytezQrNKxQ22xwtxUUTbLdly4fAcjTTO9wtD8MjzMEQzqZXyYolGhuzJPTuw/J2QqzXTG
+DRqr/slv5LbcEM2NUDRdqQFqgZBieiLyZlt7JKFtnBKLbw5GCdfanPzzGJ+uH8AvwXwDcEUkzID
/b9tmoIlJMHDEa/orrl/WOznIXKDWhEKlhg7MUGDalPabqBUvA3LBmiimzMhSvisp/9kOw3sginO
RSKsYqKmm9sVj/9Bv03jg0sRU1XczbJxj/N55VCjh3UyJzSx3hpTAxEGUGsMFdXG77zyW2dwzPlq
7DXVu63tsDXsqfhkXkavCsooD2t/8qZwD7Nn05/8LHQ/Kc78UIG35hP86szWqzRB5P9GAT8fARs6
QvcayXyKJ0gSqg5cooBi8iZvy4ai4u1QkPQ6RtPVikg4RCrOJomXKqZulhTAx0uPj0i3Bi81zwJL
pDFem1xhsWXXppiymRyK7NOCCYqH4aG58Fv2N4n0ixFsV+sh/Xr/LN4WKyD8/vfox63rM1CNgjPW
/F4377L91MuMiYkXy0RTsVEjyIaneOuVNH2wbGPwmJJrTWI4mJiA6ZJGX5wGx1toT3x+BmWcv/Qg
f0+uFg0d+71rf0+naAAwG9muqfZDb+EQdJ/vb9vbVpGJKRmtNse8m/B5Jf9M13joviQ0uj+07EQE
Rc8Sd98mznEiyTNdPq4qutq3HQ0mJmL2us2bvsd+aYC6nj73e7TNL6PzedwVISOJwDIxD1N3Ban6
FiaqeoQpf9yv5jN4cX8Afz+qfJVWS2cRruzJLlfNApb0zXnaL9Zlv2r+eKkfUvj3ufLW++2b/mmi
wDP/X73YyqRzmxzfYkTDZb2wOH+uP5AgD7MAYIh+6dN3+7+09VpoI3l//+TfNlhMZLXcUkTTURB5
GKwkgsJfu1CLpshWXbWHeX3jm8R2dlKXdVEtGJ+hnbfInhnrvD59yJdb7gD4xX0PuP4FgcT5nQaE
tIKpgn2S7xL73OcdaTnQ3h6+5/BQxtN1udCL+rskgi32ulfubOtmkSKWyObU64h568geM/DqeJmm
++aeKa52idL/0fk+2tPGEuwfST+UlgfroqlwnCVKL1JfDrTt0t7F0Kb5aDfvd02x5N/v6rfO/Jjw
1dWe9nY6uy7SZUb7swLfO99RXBO2+qfUZl5JPqG7ZLQvTv/eHHuPjs7lIDrqjQ796j+L8mOtXbvp
Q1Y+LbWOnydvyR/7RBFek3204Aa0VdnmDioXb67VRWXjXPtFhRUr8Y6ZI1iJXDeSLB83yFxEozWw
L8W74qsVOZ4R6Ej1qJwA2ScIZgKFE1vipHZ/Tdty88CvYUTdbKvq3mSjC+9zjY81AXY1ibuB5Qe/
2l8dODvuGxvJ2GKTPGkAyF91Tn9tWoNFyBo+0s3JwnODHz74K6krFjrzZVv126JH+x7YRHE3vu1z
sT965AEvNMMHxrhpGegGUM7zp5mb7+zt2/2FS1RcbJIHD6mz6RkWPs3Md9fysliDZ9kqqHzZpgt3
e9U7a56kTnflyzdtquMmdU89D5jYGT83hTUSN+mua5fH1G1pwBDOOXmcgqKCyxKI7H2q33onyEhs
tCdlUFBSZg+uboAu75avaHVZ+Ed0gCskRbbTgmI2VUX10c50QECSd3WxP8z1X/dFRCaDglJuWmml
uYlFFzR9Z1PyXLLsklEUSAOaQHGaEjEUW+HHNKVOBiY3PFI/p6lXu78yV3GWkuWLbfD2NKbEMof2
CpI/0KmMHfVc6nH3n/u7I8lXMrH/PcsnOiSzjQDvXzzIr31kph7ouY+XF7BzVG8jyfGKrfBNvSwo
vsIsY1gYwfDQEa8vg8NnAuX97qc+ryJwl6hS4bLzOH5/Zc+ykufWypzptiJ8YH0wpqcyV3jNsqGP
L3w1dLmCsXjd2HRLrW9L+6ibwHKZFWIk2yVBby2ndmu6bhNc/vo6l0a4JS/3j1k2sqC5JeonSl73
3ZXW5ZfeLipgQdgf748t2xFBdXuHDGTss/5WV7p+2bPGDrq1tL1GV5GZH9fQG06RSKSZ9c3UJsvY
XZ0qvZQ64opZvHQ9Kjv/7QDknw9E4XJLtklsj0df/1DN89Rdu8rx0pVf0okpnCeJUy2WhzG6onZ0
TlDxmrgR8GMvvc1/psV+XdC+MqzADKf0i7aPCjGVfcnhfL8SU6PsbKeuoQFaC6bkcg5HhDxOnbdY
LFYDj3x0t3S4aamb5C92zmY7MMzc6L8vqQ660PvTyL5A0OFNLypX1/AFueaGWsU/9U2t0DOJxIpl
Y/2wF5ZltChtJd+1+RnFgX69/ry/bNk5Czq8bs3eak213qim18yreluP3GVb/GLv68tST6nlTYaz
+71RuH7uAq71/sSyh7ZYSmbqOYozpkJHAJs/Mr+Nhqv1V/1gBBkKfyqFwyW5jixB2ScLdZR5iknW
PtBGtI48pMvHmSkcDNnBCHf10vd8WVtnvWn8a66/M/R/eXVOtcUqshEdKcSq9+22WttL6xRhVnQn
hxa85x6v8TFP8/kGzrmLu+iBpkKNkJ2p2D7frCQjZGf7DeVclpe9t65ZMN2yymsfdDyMVPelRNfE
yrG8Q8vOihKB2zrHpv7drhVWSHKeYplY3ziUpWu+3QjCFO1V0x57S+Ewyl6MYp1YhyJrqyus/ZbN
vvmNBP2RPPY7y2Ne++nIG5/M3DCxZIxgGo23mEl/mcNk80Y/D7VwAp6sl3jONQtVGWrZdhn/Ndot
s+t10DARz/5e93fLfK2oCkRPkv0GO+p/B5/HYtkI8P/ggpnfxufmkgXAvtQ/rv4aomLgY/PL/nTO
EonVYnbZVCTv9v0GrOsL6h0vdYTQle3zkF26aFaBakukVqwcm1BYgRbEZr8tzvPgeBpROEuSYxDr
xpJha6o2x6My1Z92B9gP7ytVVuh3acYbroxYM4bgA23pRnHEtMm11nfyAi0bXg7wwfJS1nlR/kX2
ku/flt6yp+e2q0r7m6YtbVn5llXXI4+WNte1MOd4iaFlOl1K3afzXpcXLev69cPm6KNugELPXnLL
m7VGq1OvbzVStvjTISFtyHtAPJt+V2y61YWbW1jJV7Pvx/Fhm1cryYNzciAWr+kuL4BFAZFDxQKK
O6qL/cEwPfrOittAe0ja8P48Mjk4zvGVr1NVTjHxYxp3CLI6tE4xZTqA5/rvuGXa531SrfvNWH6M
YFis+PX+gmUCJvgIw1A01phiYDZ/HlhYY+xNVUMmuzLE4rS6d/K+oMt+Mz+6s8fi5lIEcDTGsH+o
Tte4MBETIMtLnWYG33HpvTTtc6MK2soOU3AB8rrJABGO5WvWUzKGyah4gkrGFYvUqkIDhVZX7zfC
fSd5SIdzrx+xOG3Kh2ICDweEj2h+Ofgd/6lmfJMtWvDiHYcVjlbDkDr6wzB+KE8R2jtAhPmvZFO9
BhSvAyukbZe1iM1VcSlLnF+xIA3FtihJI+Oh8KhvuKaRFbHLdj0Zvf2jGM1ZcpqUWPbUkS1e95ze
rFJXEW/INlvQyj07St0sjF65T0t2dSuFhMjGFW71aR+soVhNrLp4LOjF/nXfiMgcILHKzO4ASuTa
xX6bYxbp4RjhQn9vfKKe45lhF+2m4iEmsyhi2Zk7O6PmpCVONWKREZJrHm3/DOESmOF25apnpWSb
xKqzg8+duBNmWaZHt77pe3Bun8RKs3qsykJ3MHDmes7LHoz+fk2CFhUML2ZMwixWlf3JNuoPHIA+
m6tqqXZUAKBkJWgCqEC4vmgvznW57u8V33PIzRsuhFiBZrHO1BcDs7An5/dxuKH1dNRKZCHouxSa
LDsN4U51kt5YxxSTAGa2BjlPrhhXukfHhK8ua8Ndx33ZMXBeeXM4PJjXMtpfhn+PCswqOukS/NaZ
V7NM28ISMmOWhkVLGs2qZL/k5v79Va/GTc1hW+tNgy5rMSBHKv1qLWd3RnDQi3nbMn0qphuCtO63
9Mju6PD4dCcst75fo5IC/Pdvvs7aGK1d0X1wa8D29r4JNhbyvkY8ofow6rVGCoXiyz5WuIrXIrF7
Suf1tifDjzEv3oHw8ysw5z+cE+Q/StWKeXXHDX4bO8qKjpI7/SN5Ye/YBS9b/xS7tMPEgjVrG4Z+
dFGk2QH6ubK/J87Pk+u3/yvK5WrOKJtpddhFJ7Iv7f9wdiVdjurM8hdxDkhM2gK2q+yuHqrn3nB6
uM2MEAIE/PoXfKu6uiVzHlsvhJzKTEmpyIhL9zCcumhDNmTJuLMIpjSvA9TAukYl7/AyMv1exzh7
aM/hI5rr8p/WB/cMNtxkL7EYQl5nFVjqsWB5W9i3mr6p2ne7ahGmJwZbC/kKuCK/m2Gn/DG8uKf5
IXzjR07sAaKW71T0NpO/khN1XgEhfTTj2J19w7P4IwiZrAgNieesD2JW09Ps7r3Pm2y05eQX8c/s
Zc7BgjPfJpC5A9EPuIJtHSFn9eCpWgIgZMk9u8SfCAQalWQRT7tciaZ5a6Fct9KbVW31tyaoHqxg
jfL8iI6JF0Kp/d8mycCZkbpe2N/GnkblN19+H8TOmd2wWXg6Kk20i58xC9VG1kbdI00yQHn8T+sH
csYFMhE7SNPXjePpyLQJd2Fn4rA7W34v7E9a7jVtmwbWjtnBUpR9t25emYvykjsD1B6zdo/t6fX0
7DFti5aWvxZl6sy3WnwaAisifQKJ3Z20Yxp8+0svHL2W7dhNSy1x1P4wtI9dexvT5H7eNA2tnbO7
ehkpg0feOPoX7CIm4T9Ncbo/tsniWnyScWnHpuHyNrEHT/hJPx5hv9zcXAtOL5f90lWNvJUrBwvj
eKJts2Nr06S14ByrJWgs6m96E1VMeZHkh0T5MGsdQtZyuVrMncUtBbP8chnysHmzltKix+ytQ8Wa
pZOzXaQAso8sohZJ6myPVdew8aFL4d8uyNJJNcuKO68nHj0CKuk8KoGXn35J+lWBBqUFr1z6hg9L
vLiPomzj+y5k6NpGIv73dzMaAHteV/0tn9XX2voEJofTBCEc7jq3yeouTSNiy5++zJl7Hi0nHpSf
kMb6GKCkF4vRete2R7RVtuXbQuhFFAZdGsxSlPLGgofWgcvdQm/nqcXgdLqoSs092pIS/mw5b5YS
cNzzffOZxtWie0jXOqgz7DTjOoq4CCzw3Rfhx/uDmzYEHSZWZv7MJpUhCh+37oPqlCY4TLxzz1vn
wR5VjCFBhVqoj36Hx9MeTs2bAq/YyWyJqN/TWDLZRwv2mg2Og25beWuL9n0hciDceghm3rePYXAd
JBYELq9pgJAJg4R1F5fvFCxfP155gfbCNaugxts4xnX7M5/fAJEcOmHcLLe2/HV/5gab60gxKcAT
4iiYxWu/z2yOFzyxhH///2P7jq0XAKpgYK6FTvBrL92TqMsI2uunYPZ2EsZrU9+G1/IURKHEXIaj
uhaODU3V+ryGKgmqvQbVLe3oR9tteC0dOaB0qtLFp1c2SBGRojrnKcovBFo22boTtKZvaHlGCCud
ZGoTNJKWcRn+4xXrFzLnSb3yT/fXwPSFzWNfZLKUEEuxLqfXslGPXg5NaigITSQ9q3ovcZs+oWWe
PPdU1ywhAYek+G2r+lnNdtRD5NMPym/3/4VpqbXjRStcW6G9ilxpmj0oL/9Thf1zkzk76c00vJZ4
QDyYh26wYhkUPy2qOQ/cuxFrryhiGl5LPU7o4PrSMKzBXH6j4fS5C20ay2KPX9Mwvn6fL3nTuY2F
NZa8fu6Grw3o3p18T9n8tdyGONDv8Yr5VHkUyzsqSq6TK0lC57XcCWLT6FoQ8zVIMxdw4Gs+sM+D
dFXcWTI/kJa3qW8e+8L56xJN4GXrk2vHwh+tXZXR1LKfh1xSv7XLpgcbAcQRr6qovvDS+czz7sEb
7cux4bW4zQMLLA4spdcwlXHpkJtbgFFvlgegE5tltJh1YXUn8MP56g82j9gUfKl8cYRZZBtci9aG
2m6VhxY8xgovWVEkkDJ8hi776b5pTC6jRWsjg7W1Q49chzSfH3yrxq16zp0dhzQFkxasRZkFaa8o
vUJQ5bYsY2L15aO09qTiXh3eZvqtnQ5tXXSE0OtQ8qvDRYTiz9t52hNPMA2vHRi80p2JvaUaMaC5
XtwEmd63zt4bp2l0LVg7a5lbP1vm6xLwL/7gfAH51EMwOp/vL6xpeC1cHTsgUNx16TWblsSX7pNw
eUzKYKdW9eo+BdNvn32RDbAbgaUdFfxr2vtJ4K+J8tkPywfnYSqPKETjE1rUWr3V1EB8wvxtkfC2
Oblp/rjuXs1e9XwMr0WtAMzAnebahSixL5Mik0Nc4xa4ky1N5tfClolCggQaOZ4OzYOq/Qc782K/
KHfOsqbhtbCFFtpSexSBhZ38pKY0ToVIWFud7zuPyTZa3HpjzxoxtvTauRY0lYsTdfhOLjY4zn8u
8za4WNlmmJAAnRpkSTqXDxl99qdDGuw206/zPSlDh83YBXsJlG0H0Hm4PrBdMZjXnod9DK/FbdBs
pKYCx8zRz4sYRzOkna7kYIgeAKQS6RQXCoIOspnns2vz9sgmg89q8SyyVS1kRKJ2q+Bt3+bXbup3
srRhtfULOiCqGyUBwT+qvSsBoyThe/2fpqG331+kiSZbcc7Hde5aqvUSAvYPfrf3933U5Eha/IIF
KMhF17nXgc1v13SNVG1/yXwSBSE7Fgb6Rd3nS1OykOHO1Z4tywE37l5NxGQXLX4lcaw5zCx1HZs1
Lpclmugh/WA4iha7LLXLQDYV8pqfRnzkj5VXfFEFKDLu292QevTreeFZEBaxZ6SeWrxz2ZIUrv97
YGxn+C2M/nNTtJl+S1+WcuRtKDD9jH6o+PQ2R7FfVNVlUM3VW7OdqrzpM1oU114+F6JJFbL/V8t9
7ItPnfcNwiyRu6d7Y/BPvasrHaAF1Ej8Ed53YBlgrI7CtPyUNZWTTLuSbAZH0nVP8wEMt5La9Gpn
zgdiF0NsASiwsxbbQee1tdCi12HWXDl+61wB3Uvc6V2LmgkT0F2efnYCbDSH7i1Ycy2UlRQZD4jA
n+glveCp7bsv6jm576+mddB24i5jdTYMhXsFD/sfRcQJoK8vrhzfgsjkWALV1U+bqmrBCgfW3GL1
k2lawERzBC2E3SbQojlzx00qHd3+tILzR9ZSOo/QWh13CqiGYNZ7vqY8c3tc/+mVgzjeqYsffeFe
6uwILwlmr/d9LR76A4cuxGUaF92ai3cZOfIivg2tBfDc0Wb0atg8cIsPhPFk7cKdtG8yyuZJLzat
rmwzX2bSvfYFGjLLdnmvuoAm7dTtnGwNycffPvziA1MoIFm1COeKftjEKz5L+xteSm9pcF2Hvdg1
/Qktdts0tUrFkaarSaQRTXPQbAUOj+q53asCmz6hhe0Y8qKZPOSeUpanlPJP5ZydLLaXQA2pzdcC
1xMyLcQ04HZncxGDRspOIAm+h6gyTV7bgQtnWMN6xeVu5HjxxXmU10FC/T2IkGmJtbhtO8aRBLhz
lXgfVFB1bvyPfaaiJWVx2B26X9tMb/VqwRehFJf0Sr0abTnov1L+42DtaX0Z/oTe7gXOcZDASfjp
5PiRbT+NrI9mNEGv7veM7xE1GBZCJwUfFlp7Xo9lrsrhAXpr5zy3P4a7Gham4bVgzgBBLxsXpaU0
CC9q6JN0Sj9Z1bKTK7ZhXtkidWbwxp76YSlRWiIQQ1qDP0AS/AyDv2RXR9c0fy2OlY+nd6lQMVQ+
FNEaIHO64Zsjjzy2II16WgzPtV9PWGd4UNWCNLp8E4zDjmlMM9fit1Cel9M5wMIG1IbAHR+SIl1J
PJTukV6TbfZaEJeiHIpxRaYe3HqOId/92WLQoUHc7aVRQxLSWcE5bqncmsptfbd7F5feDXrqy84p
1DC63s/F15alWQbnHNDucCFWGZ78sN3ZZQz21xnBq35syrlu6BWyNI8dWLo9Mj6uqr7cP1eZht+S
xotNjNMiCKcAVzvbZg8runDcorotyNTHhtfiFkQ4DguhP4P6FajA+up7Tee4ZuXp2PDbv3oxe2ca
hgwUkRT9T+RSuzSRS/iD1XsFFJNxtKi11x6Eo/NIrxafr85MIt+WZ1UcLHzqzVzCr/NhCjwYh/vP
dt9cZZuVkWd7z/etY8hqOv93UQhf5BnqP17N33mqPll0+lmCFDpo9hKnyfW10CXSkYBNoq49tVU2
RKPNcjzGysA5+Be0DRhcvkXPBbyfQKihUsVjI/PTSNRDldJP961k2B711q3OcUfmjbi2FAtrT005
epFHvSV22uHX0uCu5JL+CLwGmU5v5ypQiM7LEisettKOpFtOCSVyD59pWAy9oav2CsjsDVjvseye
yjXjceGLJrlvJoMz6Q1Ubo0HhUYgkn03k0lYVR9Ig/dSD8t/5r2zt92Y/oMW0WS0gjDscFnlzegn
aQ4xuMUtPt//D4Z41ruoipE1QN4SXCLL8g+I0j71c1aAV7zZ2StNNtK24RR8x7xRuIcp0JmhgOje
uNXzyBH5+6zMj5UQ9aYqvMVkKlx6cFZVqx1PiI+oEbLdWeZXJS42F9UiOiODtxYKR95skG/h/3GF
hrxmfRg4NC9wAhbjEmfeQ+Hs9XSYVlwLcQl9ojqnvnstnfZRBvNptP/cX27DyHqfVcAWiF44+Ctu
aN2IP35onXLHTAZP0lutCkJaKJWn7hV1lVNo5afVlddscY45ks4E7gZtrgKJ88rQlU+1BQ6ULHgb
qOaUy2ZnZzYZZ/PhF1tnS6nl0xIFFa/0GtAsZg2fEj9FSS26b31D2UlvwPImy7PkAEbwwHWfluJa
r+jRz8EcVnVxpVJQ/R5pvoXL6r1YFsfpsV8hJxMOS3+Zcv8XtYO9BkmTnbSYXr2qqAZvwuNnKaw1
KgBYeGsXctg53hlShk4Eni7ShSK1wu5Dx8fefpPVzQrWyT7plvLD/YUw/QMtote5KL1FwFdJUD21
Ka0jOXm/7o9tmr4WvApoa2WvmXddsjwm2XR10/XzgCrF5PC/9z9h8CO9GUt6lDU58vbVDicwV1Qx
C37YoB/ycIX12x98+X3/O4aQ1qFZ3WBZQZvirzhVE48iu0irikTen44Nrx20A98DXZ0rluuKAzZz
mgtoGq4T+mfuD294z9KhWarOJ7ZgH75Wm5ocniMKgT6cn2vQRjPHQQACapjCTmibPraZ8EXuUKSf
ORBgzjWl6Juym4eBdHGJ3m5oICdctXGd/W2aPbSNaWE2v37xtdBqw7ajFCV4f3wsJeQ9qzop6F5r
uGl4LcD7fgUwAFQo12nyHpa1fjejwtmp4OP9hTFE3//goy9mv1SVO+EG7V7HsPpbZtMfKdad3GGa
uRbYbM78Op04dgklHhmpT57F/kCufEfRzDS8FtteuKD46KzYIWr2NndYLCaodamDG5AO0RJtYINC
ADWXPhvCNJaiDkkETQGXJfctbzrK6DCtgkmqZgduuoLjBsppoDb4PvTTqexD1I/ak0o/21MekXXv
CdZgMZ0n3OrtoUiBLMJJAB0/nsLRkj6CPX8nxk3Da1u2xYa2ogrr7ZD13E1NIvA0Tq29MozBU3X4
FjgaejCQN+6VQaT+ZNslvZDe2XsdMuwUeudVGHTMmmbbvRbD8GaVKm5U+DwvU1Q4Byv+OoKrnPJN
XGkLNX+GOl4Qj5KcM5D+3/cn0z8g/85DXmmNix9W3rWlfpzlW0+XSnLXexrtn/e/YFpgLaCh08Hr
1oKNfEs+zK2MO6d749G9tmbTH9AC2rfXIAgHDwtcjWgZhaRJWl3L8TdL91L16y4U6lAuQvJW+I3r
XiWdn7OFvqd7dSrTyNvp4EUalX7qM57iENPY/FfR05vt0Z088brVQ73nKi1k1rAQt8KZ+VeUrpMM
uMKi37s4m4bXotaRaR7wGXz+65SjvAA5JbpcHLzs3/eZ1xc11CFcaspTPM1Z26L217b1ImVnHz3x
T7a7/5q+sC3JC9N3yh+GwM9wax5VH+FJNx7T5mu1lmeaHhJjtkMdxjWjlC/UuG3CddZGnIkzR5Mm
KWl830om99FiF2xY9Tp1+A8tZJijToV+NOV8p/5rWmEtbDtcNB2ns+h1Uu1zKdGGY83Pst47bb1e
oAp1bm9ej11gSdjGJ/WPUpKTveQPnGbvupHENN/bvAzLrEO6chddfFBhRuwu1XnN1khy78nxm7hN
9zg5DKugY7pkM0Jx0Fq8a6iqz6ySUAWpybFXtFBHdLVsWFmQIhBUWz7ScowqUFNn6x4U0LAKOnKr
qNdxIDZEDrjiF2qVDwyIFpDwRkPITjQId6o7plXYfOxFsFXDimuH6EBLJJ8ZxPWad4F/s/Ya+w2e
qndaiaC10sbnWABniqxuvCiLxWNRng9FWagdpS1of6Uu3ilwhUrLqLVWHq9Fn+3cOl7twkPzvA7k
8qgDBfIQ6DZXdtVVrM2I63j5111Xdp5sSuN6rfpLuwg3srz5W4r7Lo7EDY/dtJjPgTP6hw5iod6V
JSwZ+GJ1vauarKtH1QW33gcfcpf3zWhaJW2fLkCYvhbB4F0Z9C968rld3hXW90Nj67gvIj0yOQT+
tQgWDy77iCNGsrb00G0n1HFfA8iNw8nFEi25Yic/7cfTEPDnY3PfQvNFbHDf4zMga4ASL8MXiGkP
l5zmgNNDwPvH/S8YEpSO9lqI03lNO6AWmfWue8qszAXqwk+tvSOYYWl1oJc7lYw5FPuQBJu+JdYz
lMGfPdXuFd1M42t7NQ9K5dtoHrnmTvlQiDZRw3yGTHty3z6m4bUAH9jAp7IukAQ5q3Hjl16EhrM1
qcN05whsWgFto+6UJ0KQqHvXXpVPJG0eSrmejk1e26Zx3yxL5c3bRb+PcLNFn8T3wjnCvInkpEO8
OlnaYy2wskUbxHKFCgK4ve9P3GATHd61VNTFTRltd7LOuiwCDwr/JxjH3TZjw6rq+C6Hrn0eigao
4XG48LT/4BQkGoNDjTV2qGO8NrY/JhUwOisrHwQX+dltSHYsFf+HzZv5Fk0rLCqX2Xmqw9MSyvNi
7eHcTabZfn+RcpZM1WkZTt4VlB4xWYpHB5gEBVLy+ytrGl4L12p1wWe1Orh6LKDZoOzSryQhYk/1
2zS8Fq7gT0yhh16tKBDJpGfORc7trQun98dmr8WqNyrbt31UcOx8fNc2+WNntw9dQHbc3nDi8rV4
XS3Xy5tscq/2mNFEtJKeXL8c3o9g4Ti5rUxBKUgmK77/ZwwHL53YGy39YZVD7/uqgHAZcZ7r3fVj
hsP87LjHdhcd51U1IYRRKW6CeeqfoIn3kBd7/ZSGFKFjvKqKLfbIgVIQWb7GzAlU5FjLsRjTsV3N
HHRhsCLrkxoNccppcS5laBkK99Diptlva/Iiyua0XgPc6edrLW0nmksXQpBLtXM7Mw2uhbDftuvc
okxzZQ05MdKem6k9aBgtfAevEjTF68q176mbfyOMFt0pHSl33oQZK9xjWeI/6C53sFOCaACAr0ky
/rEKySNo/5P7jv9akvACV2cgpy1PC2DkCFj6xsvSzDEhTbJ4e8+7puG1HLS2xWCh+5HeFjxweSS/
cLx7+NnelcM0vJaDAsYn1C09Cim3KnKFHfvslz+6O0nhtRS02UZLQRkwCBDpbcnF9VVStyISXfjO
793TUnensll22vBec9HtM9qBnxKgotZsIJdgXKZH1s/lDaQYO//htcSGwXV0mpzQI5GnnFxadBK7
SxePoVNEo/dP1a71joeavqFV5xZaMKcKOnLxGu8NmBOvTcdORSCuwJftuKlhKXT68SV11TRzfKJO
xXt7/TDWIOxTaDxLQXTGl52vGFZCZx+veF3IdrbLp9Z22vPsV/aF1mQPpvnqi8S2Flou6ngBfEid
qhuehL6wxksEKy72NHRoKnHW92PRvG3IoE6QrQVUF4TKB9dn+7svEqw75e08D035RNk7p/4Qzm8t
nJKONKlu/0oL8dbySDrMvHyyyfDctN4ZIJs3drN3HTatiRbiIcWriqgxfCggKuoWsW19OpT6dB7y
DEgm3tQZdPoG8TjMEPiE9nCt9p48TBPXwppPPYjsPGRWX7luhIL1eJoLgDnuT94w+n9wa7kvwEBT
lU8CknxNOp8nTybHhtbC2QZRkwTjVvmEC8d5RFLN7K/HRt6i+4UjhtBrYHMHi0MqPmKjwDHoSPsO
vFAHqKVBRbnV5ORSLupTozoEkHT+uT9twy5Dtbj1mj7whgoH6GBAJSldWoZHgiEAMTS68459Ylvm
F5aBGhzLZWA5l5So90XaxLIKK1R/jlTAN/NoQeqkUnb2svKnsSRxvTSRsI9UjrehtQBdZtV3wYrs
4vigs61/1+Pwyxfv5t47tj/qmDQFvTMAcSssraqqaOytv1nH/t63uymMtCBFB8Qg/GImF4t9nuSU
BGzv/dngNDr8LJxTscogLZ4mK/+LM+2tQWV0nvdKSYaJ6xA0UeO5cA6BD2smflLgNklDa8fepplr
UepnQ2VXM2ySr04ie7xFln60Zt2x9KJTfvvpkvd4egSybfKgiErq4SFT7GDW1XFnlS+F5TOreGK+
jObcPw3eXh/0a7gXOLoONMu9EUzEuXAuQi0PZdVGhHyUHjTNc/ehqT57RESB+nbIL4kWr33pzKu3
AtZOhtpVV+qL9OcwTP10Pja+FrRkzYnMG5gJfRyXNfVOVlHvnDgNRzWdDbwZZzRmFvBMZ/raTlcx
PQoni/wcmqdHaDKxEFrQopWmYD3Ia55qe46aao4bNEYcsosON3NLm7nlkJdPvdckXT4klvXP/ZEN
UaUDzIYMwlSjxIr2Kk+sFvoj4h81rztGN6QDnforQP0lFBJ7dkOq87TmH7LR3XmTMk18O/W/2Jpy
rwyhpjWRy5iBNbQfzkNXx6BEPPDcgaj6n0r3i+GrBaiolYzkIqfygjaICDQAH932SGFnG34z2Ivh
fWqhn3q7XKHMEBMQJDbgU+zCLpqrbCehGa4//3uwevEJRyxi9S1cE305xvlEIpuzN9T9nhfrASzW
9ie0aB1cXBIK9DdeZD68mdzPQ6nOaRMe9HntmgvMjN24oyKAJfjpHBd21UINHRTMw84HTAbS4hX9
IC5tc8SrR0kk1OPU/ON0t6o73Y8sg+/rUDJOZaAop5BUt6lrRWOWEnaGjifIhY99QDsQg1K49Wuv
IZcQMseewx7GdI+C1pAsdcwYiI/sVMw+gqsAg1jpDNeuXJ/Ghd5U4J5ZWB3LDzrxV1oTEXLez7fO
rgBbAnX7+64OrPf3DWRY4P9gx4JRlBy8sZey9i7jbMclKWKnTp8y3Kruf8K0yFocexvBSck8rMFY
Plb1+rhO9o5tTLOn/04RnHVhb1H4f5FPCfhZIHqVP6qgPFegtLk/+/9lM73FFBGsM4ABWD/jWbfx
bl1L42LsvgZifqrd/CckjxK8bD/TCkKnmfuL1BD1GsClLtzfo7PGC7cAwdh7wTNZUQv1GTyiYiiX
5k8pKYjtAxYAKdz8vf8nDecjWwvzNpeum06dd7P78NbNNLG8h9Uqzjkt34BLKSHDJ6KGHeDT/3Lf
fy1KdbAZ6zzVl8sEWkLC3+YLTYLllo3LE1VVwkUXCzYl6CdJHGeMVlk91Lk8lG+ozgVeNz64ZQtc
eOpm+QbN0a9gAzyUaagORkMhP3OmCZthZ40faka+d87erf71bZyyzftf7FIeg40gJIosnwI5z4or
WmIumese2sapDkTrIGwyOGWBgxNY6Pv0tz2V57HYq2K+7rd4JPn35OshtdlKy/KpSutLAWjtCEau
+15rGlqLftqA7B1hUT6ta/imGewHt9gTMzeZnPx71mERgOJ9xayniYCUOljeTa77nnjTp2NT16K5
pXY6Fg4OHjJ3srPjpWA3Ivz3/cFfz4pUx51BhAxCg25aPxF7uIxDDWS/f7VAI9Yuxy4hVMecMYvV
gZxR1HUrkaOxg4wXf8Gb2/0/YFhYHW6G8o/r1w3+gDX7cZcWp7TZo2cy2EYHmxWcAv9Y5c0TqIjP
ql8jf2i/cEdGKCceuuNQHXDm9l1tLyNm3+bLSeRlzLtvx+yyeeuLRKBCLpZJqubJ2h61FfQqqz2e
S5PJt99fDA3d9MBb+OzeSmUFIlZlNaQn5WDn28mP/7tEvpL1dYzZyPswVbOFVM+ySxuuz3bVPE6i
i0rLfQq76rzhsTyvO2e1fONVHTR3xAmqaCBpT+1zgEJG0VdxLic0N3pJGBRJZmd/i2FnCzQZQIt4
ZVtEyAE1X7uqEpGKuB+ONA97AdVRZwzsL06zoirjuZPEjXdERwbhZMewpolrezftSpC+b8+AYF1I
IAB0bsgRhhlMXMecoRiAU6AKq6dxpM6JB0vzJm+zOlG02MNwG2av485caucO9Vn1VNM89t32UvjO
sc1epwMfAjWpmq0oWbfdtywTQbRsNJb3Q9GwQeiAM9fFqxZtbXKZauuRVvIcpOzEdwkmTWbRIp0P
GRQMh4wifQfqcVAXWilrpyrw+sWFBts3X4Q6RDotZdUwuVifrDXJy09z+0XYSdfsObzpC9rGHPoO
ZwHHF0K/Turm3NEfIwTAxBhJsrP3G/J4oIWrLyCJZ4Ej+qngUCZVJzl+4sVPMKgciyqdUyzMWq9r
oBDxNEvCL6Gfrj9sUmU7R2DT7LWYZSwLKWRd6qcppx+CmZ1tZiVFLn9CqWnnEwYP0rFnI0AlaE+V
/E9fWEXijP1fadnfDzm/jjtjrOe4Wav6yQc0YCzCxA7cOM3mY9u/jjsTliespcXwecOvWc7P2fTx
2MS39Xjh+txzpOf7c/0kyuqkmHtph+GM6sxOUjDZXItau8sLV+Y9XmvzMY3qtP2YZuPO1A0x5WtR
O6VpU/v5SC+ozWbNQ1b+JksfoaF/pjt4G4NT+lrUktp1pr52UbhmXRG3s/iQETaCwjV3z7WV8h3H
NGROnVdsKfo1o9AJuMz1FPG2eEN4+TZsrT/Hllg7WY+lV89pgYJbnzWxA0VnCmG4PdYy0wJrcdui
23QSFganY/imlMunvN7jlDEMrWPMLIITo99jaJRsk8DLTu4e2s80cvhvpx/VnIV+g5Gz3r8Mcvro
7pZ2DGupA8xUkDl8RmnwknpdvEAwpEOhGe6T3F9L08y1cM3n1XasGsOPVn1h/XAR/R7tmWloLVSt
Ggx0Y7biWtoEZVTkFZrrUVk7Nu/toy/SjA2F2XAoVgo3gZIca28i39NH2BbtlVO0DinDGVVwOyO4
OM5W5KAQS0r52Qevfk/VN4jEnmVX1AfNr+2xWZ1n2SJ8eskH+bWnsju19nTwbKkjtCR4vVQfevTS
gGBq5usZLOZve3WE3h1HVx2ZxckcpCMomi6rXHi0jGObgLn5F8nrgx6kw7MCb62VBJPIzS1z14lq
ZwaIOcN1MN2pmxrysU4gNrkMWjOQWEJGaK6rMwFfrE6BV31og3HnvdgQBTo2y2vDeV3ptggF7aOy
77NY+XJnxzINrkXv1AF7MUN0BqcnH0QD42OhjnRLYHV1OBZTI2lWbtMLB6Gd6IJrk2fo7PVPh+LX
1eJXcDbQ3uP2WZIg/4XzMpGJxZp1DxJnCGIddxW2S9ZJF2bvUHGr0vEx9YC/Lv3TvHh9TMdn2tGd
c7JpEbQYBplDUIZ5Si94eT2vhOJ6uwf+NfmnttPy0hsrn1B6aUUpUPp2ej+qO7d6Xsd2/Apa6kOi
2lhtbdftcP8XE5TSbk5YBw7q6iT/p1CTvUdRbLCRDsgqcrRpgoyaXma3gVyRG/veXnus4dSm84aB
9rUJQ8nss9O47a9uHsDX3aHfd22FeB+6Xf/Q1F63c7Iy/Y9tEi+2napJ/TUoscYriFDCiSYk2GMo
M3isjtHygzCDK2FoXnythl+r+OrbX0b6Zek/7sE/TKbSduQmc4cccMTyKa/tCKe4KIBYn589F9ON
pXv6TiYTbb+/MNGaL6Kw8Y7y1FIWz1Sd13T6cD9pGM5COk7LtlxlOR6G9qaPuVNFMnvusr/Hxtai
2BnzWc4rxp7TS1s9KYGLY3XspqtjtGZaeH7IqX3uUzRlRDwPVxIVXkl/3p+7yeRa9I5qWBobKeIJ
Eq+xgjhAU+0VjwxeqQO1OFQNV1m69MLG9rkvobVUWimNLLsKIsDmfroQ7WrbdOd+ZPra9vsL3xnI
BD6ptEFVo3mb+fwt96cIQmRDUzyIhp8nZ6c+Y/qOFsZsFsySWxddNv1s8muNcl6wNRoBv95HzN1L
3wZ/1cFc6VKIsgu3HWFtH5r1E15SLnm751Wm0bVoznnuDYPM6SV1vLOEagwYSi6gLYsPOZUO6PL5
xNhcYe+puzDO0vE82nuQB4O/6vitFR3IdYWX1j+MlZHN+neLEs/HZq2FMbic+7kHFeMltYopmhqw
24ihOTi4th1Pnd+iZMirpwW3AZD8PxXKPnZM1FFbKMYUFMji5Y9DnlHGj0Jw8RyyiA7aqjdxgDLL
3EuwfpVeGrm7Sn6GZdRBW86M4z9Q3MufqecPQf7BK4ODc9bis1UFGII2kp1M8O98Hn8wUu2soSFq
dDKw1OZjZjn98ocsKulUc1mVfRb+HmTFZBMtKDPmZjU2cdADdTVPWhCEJMqZRXR/LU2T3776Ij+y
dR2gQPV/pH1Zk+M2k+0vYgQ3EMArSalU6qpyt6rtbvcLou22uZPgBi6/fo48n2fKcEGYq/ukCD0A
RAKZSGSePJlvP9pxPYKxPwY760/oCHMHaRZ8fh2r5XYuX4a8R6Zg8cVjlGU/nGEOEnRg8tPbCzA4
tDpWawtlm9F6wv0aisQhj2DRildniZWNM9Dg4vzV3P6NhEKHbyECkIhniGB6zHfSxCR8IiDwSCn1
1EE1troe005rl67Ls2VvwMsF3DtBq1IACzP/PtOrY7b2BQ8jtXNg5iRrUtRh5yfFlK3SxnCIdOqv
qJ7rygsROgndjcWegB/oAQecqqK8p4MODpIO3ArpUEWOgzgnaiPdFDnVB59UgItyG1uKaQ3aw3fp
XNIqCuFXUx2HlZuq6y+7MyqmQ7YK5FBrAkr6B3cVx3HqX8phOdzWAMOx0bm+ynVzwW1MgweaLSlD
U4PxrrZgV6lr0WUm6qUbsg7xa3cCwqdP+FgdhtK16K5J5trVWsuKObJlePugSIvijeuPeElYK4JM
w2uXqx92IOJcEcuQZAgvEcnyJm4Lz/lYSLe2CP8vM/BObE9HYSGeEQL6tEYfZDb8rty5QDq8eVxH
tSQdrR5F6D51q3h0VTvFvPaG2A83i3F93zL5OiQLNXpi8eQ2PI0CTSaKJitQoxeGj6szFDHoqckD
773hrneqr6OweAkvxXGb6MMsnOorQLMoAg32zfIOe9999nUgVg1WYl8F2P3CDby43PKzNxTPm9ce
piY68maNJbNViryvL76OzPLJ0PbOIPjTXDnfQkm/0/3rPZro66As9IIHHcu18C9HQWG5tymYACwG
/P2z7OuIrCpamwxXW4nsnTpXRRHvm/eTS4a7NBGl0/90A/bcoU15hfiHYJYN6igBp1DsLJtFS0xf
ryn66O49WmqiqJCC8G2ql3jySeJOq8WJed8H8Lmm6FPW1HQK2/IZhcLHHC0E8cLjf/SN5W1nOjDa
vbwX0Sby5jq8Hz0uOXkaOluIxiAYHZI1R2EPdBOSj2J3HkZXfuP7jEq6yfL6NVgIHZNV836jJV7c
z3lP4qp/YfX3DglINh2q9nT7zBtkr2OzHAT5ut3DFAV7EcDW7r+GINW4DzHg67AsiYyA7yo8q/Py
G+ueXPZM91Np40/iON3/tt2+3sSR7/nk5ypf0L2rSQhqJIv104AmPV4Bnq5gT8vuuwSu6j5BXU/X
Gz/SB/N0SNclfy6dLvH2Psmi/FG5j77tmJp2QtNhIELBTdiE5AMelInnZOid163PVStR3FgryypM
J0rT5D0ft37bUW2k6jKd18dKfQE3ajzhphsth9agbjryKpAr0Mvtnj+TmR+DFRgXa88Gk7ppmlyt
6Mm6FVv+3A1BnBVBTLIoZtJmhwxfrkOvHFXxdsfl9SyCI/kCTqjbJ8fgY/g63qpXfB6Qf8if4f4+
BGl2bk/dYxlXaZHaArkGyei4qywslSzliNPJvlcM1PTfJEtvf77hXOqoK9mDUBoZ+PzZW16n/kux
riCSi0trKfK7THWE+jrNl/K9TVUhJtgeogcErh6gzAeV7EmQDEl+YJajbxKRpsBlDpSg0wz5swsq
wrKPERllpcVzMHAV+Ho7x0H24bSFe/ShbctvW19/Zj05V0hhdZH4Mg1Oss3BN8bWlBfLx9v78u5p
jbheulk02zyERSef0Wmq7NIpuqd6CuNqcgI3RV3BSUQiwGmrOXFX59e82/dk76SthOp9cWEOzdYp
V0yAG4XuxY3UN77SdOR9qjKwkmx58RuYiT+4aF3D3PaBkdLmJJkEptm+JWdRsM+eexn2BVrYR794
rMvT27vx7unCijQfZihB877jCXZB3XIdA1L7GITjR7DJH26Pb/p4zfSho0+Y19x1LyQa1phdK4bm
drdYKPbeRRpxPSLoT6pxtr10L6gTreNJzmlHUfEwl03CKwRM0UUrRdnbet9a/hUmLPem9ffRvXT+
2Aeofuqz4ji3jH++LSvT8dLLO8mE4mI2Le5lHfgUS6dfkjVDcxxPli9iRA+SaP+Ty8Z58AKpYm+/
qx4Fcrya0Dc+QgheO+GiNflTm2e/FnwD4V+w2YgDDCdAr/z0AXztq3nhT9u1zi2YdnJaduI83JaZ
afTr/28+3Q0hsypqxRP1IvfKblT/NtRyt7w+jTuiHd9h67MR95N4Yi3/LdiaFCxEz2FY/AIA9Ksf
bZ/EXF76lv28+rVNYAaV1INmUZRXvPID8aTQ68/vCxo7gsX7yv+4S2R62KxzAmdZgVn4kokejUbn
7TUriXPPizriesCsRVHsKNAl4lWCHbb5WVZOz49rJshGH0kxyfznULrgViKkcrw1yWd3HS0Xy19Z
yH/51ZhbO8b9nIcyb/bgyxXGw/lvIPpJAseP0T00BuVPMrZjLJwonpE0DuQU5/0ao5Rs7+ljH8hT
g/q7aC9PfvYyL1HSF9WLV4inqOvBlDwkiPcmPHsFNWlSdewAjsOzw/qk8IuUrNQW0zScZz1g54eC
oymos3xRXbQeQl84H7plEPfdkXrMbgaLYpbRvnwZAGQDp+exor+X1V3JDshfux3Jvk2ii4byxXe+
AO0XN/eV5mJk7Qpsw9Bhi4eRwToQU4HOIOjTfVsbTCruajfgFJRCrQgSvCxy+n2bUDPeTnl1Up58
abk8u51TJpl0Tm3TumlW7bbQ8ruvQKxJMy0BuiYqcD8UeczCLo899dVBWfaU82Qop7Qr1HGtf3Dn
HtZ+JOn1qB3nS+GrUGK6yqvGeKwHAchrZmNUeL9QE+Nf7+g3hjjzfFeiNSbGR/H/MUDMU7Hto+81
ccHXo5NNaSODJNzLQ67mxJdfGbFlGd43mP/i9mdbW3fjXoSXfW8fI8Qk4Qo+5zm1nJD3VZLpgbta
4oapWB1eVhk+VV6fwLez6OO7bxQI7bqiN0JTM3gLkQ8JL8uEnl8Dw8F2ImCk9li242+3D7jp87Ub
suINa8FdEF7qZkyvPTmWwla7YRpaU3hvlzkVexNexoZseSxH0g8JQzvH7/d9uqb2ns+dzSvd4OI6
TgA6O2A0phj1jzYU+/v+I9MDeEqgwR0BnAVPhsZr0fdgB5H4gABGGUjvJ/Ccb+HvQbeUeZ10/Yg+
ofEOSl43vm91mgHofDLltVcSuJPZ8LHe5fq9UH5wvGt0PcSXjW0z87oml3KL0NChi+QpWrL73Hqm
R/h45MuxG/HtHgsAWR5pEw/OUFn8eoNC68E9HvRz1Tg5uaBqKqZKPS9Ag8L0WnxG0/Can1C6Q96V
IMi/dF39eclozOnVbE3NPUWdEdPjezuTG6tZQS5qLUGJs9Yi7XwQhtzeWNPXa/ocCAJq94qQC+My
cV3/2FHnSJfMEgYzDa/pNCk9h7C+ii5kLg+yRVon+jpm1CJ60zWh0/sHGWfuBCz3ZTxMT15ap+xx
/7Qm4bE5Zql/uS0i4yzanb56sy82LOQ/s1SH6sF9ndPrLNw6i8H6MU1/mxzoDlILcqnWAu05h95P
htFmtQ3boMf0JC263g/L6JIhKNy0v7dkeJxFdrgtINPo2mXtDrVadiTML3P2edpRVN7+OTWdJW9h
Gvwaw31zqS0jwCg5QbdjlZVpnY3HlpNYObPFOBjErsf1ejTiVEWQR5e5l8dG5GdA6tPbYjHcB3pE
r0ZrV3fmEEsISsS1WJC7KA5bXuLFcOUz3558Je+BSUVML6zcyzrMQEkSXdbxlLOXtrN4FCbp6Orb
dH7Xg+HnQqYm9SM/zqwM8qah9dtY4n5fVQSzKaZjK9SLKzvLnpoEr+nr1oFjI5yxp5KyQ8mCWNZo
ATkWqPniR29GzKhZLQIynU5NazkJnaybMJWSP808j4vp1Ey27iUGEemFlAXLgO68moRJdV+b3u2T
MLSWIRm+XK+knDZaO50qokvXL8eJsTMDHcrSlZZbyzS8prZhnhcu23AiK7qlItsfm8WPG0SfbuuW
STTapTs4aC9V7lt0cUCZPQIY2IDa/b6hryt6Y3B6NBqSvcMJOs1FyTBXqVo/3zfydTFvRs45ycuq
orCToOy/muCK2fB1JnFrirqTgsu+WsIL639feBZn/efyvorkiOl1k34z8RZx4/DCQdYZFMuR3uk7
6Xz9nl+D5YuS8ILWozn4FjrxvfCpZSNNMtF0Mxhdd9r9MbzgZZyqofkQZk2cN7a244bh9bJJGEbB
r67TpfE/VR46RU6nXNxVZhSBRuGfR4Xyis6RN+OZpRaAYthDve0xrW2XqkF99OpJlzV8cWYRXrLm
sRCXHCjp20fc5CsRTTG7taXSQ9O9//hKBXyl9dOY5qcKHhm1KJJJ9Nf/3ygS+uN1MpIZubiCPYyy
fuTEjTNuqwI3Da/p6dTOteyFF1427zkY/xh/ZPOft8VzlcK/Y4qoMfznh89R0CzrvIUXyqrHyRuS
3eWnMajind/F1oWTo92rV/xbs1O81Ai6l/bgVG8yWwWocXO1izXo6eoIwv/e3PpYPYDNFI7w8GDf
XOMsmt6ubqvaNfyfI1QdptP6aTr832Yx7LFeQ6mENy4g18S7R3yh+U9qgnG7zyfQqyfp6jVsIDBq
EYrZmygtlys/Ynr7BP3FQfnOEdILJ3vhr6Abjf7eg+KgTuOxT/9Wsf50V6Y4Yjqv/VC4XUtLbANa
J8vmw/ij2S6WNVzP4ntr0PS37HLXA8kVbiuaJcHWJf32GqBizIk+iOVXRcN0E98bSR9Hjg4N7vTp
9rymPdf0OlwKhqBZgBVFaR59WsAcYWvDeh3ivRVpio2mbpyiVjm8DCqZytNkayVvMBihps2hIykI
Omh46RfkC3hzAnHdZ6b6D0O03uep6Yz2y75v674AWypJEdd8/OCNXdLN6r73m15COVVwYrMJ0Ze+
PkXTc1Gkk62G2LCfevUkQAZ7BL6F8DKDXkBW+8kd+VEE8njXcdErKJlSXUZqJ7wQ8Rmt0hNanAgp
D/cNrvnHLdkEIdTFt6sZMJI6dubukE/fbo9uODZ60aRbV2XQlzg26Dr5AfcMSGrWL2QsjqK7p1EU
MgA6v33rlB2bN1yS5TYlU/TcLRI1k5awkUGdAk1T3TbKmPJhewKnjhs0bcQjNL4tGtOh0TS1ckD+
4aKO5tL6YywBnoo+A0x939iatqqwjwCKwKZ6/eeK/OaLmNnwZKbP1q7eql6J8kd4DnhoXguhUDKH
pjsWmZiu3EC7cl01gPRmgSb9bxwteJ5T5+F6sXsW6Rg2Va+ZrNGjhgdXdY3Ei7+TGN1FkttyN42s
ecuk9URebjDsIvoahH5SWV0eg9h9TU3VPvv5quAmtDJWYxa7INdhf97+atPYV+V948WikwgguEGI
Z9V4KoqXEkhrm2U0CeQ65Zuhna2oQ9Vh6CvwcH8sqcW1eR/EF6HD9T8HHshSdXLGwOFDcQmT+jid
+t+nQ3Ssjqut84xJLpqGBjuIPwRozi755CS546cz4vaojLTEykyH3de01C9BUz3P8u9w7tWL/d9w
ru2JYtoBTV9DpyCbI+CmBZuX0nU8tOXvt4+NaWRNV51ddME0DOSSoXRoDtShzH/cHtkgeB0AVfrd
qgSHGuVFWpV1HCCmPqo7bYyOd5rdLurCDOqvjtOTf7i+DK9i3w/Tgz2KblqCpq+IafnCEy1irs6h
dcJY4pkFjMZ98tEUdqjRD1RUDeJxIGqYntFGmzYWxTJ99/X/NwrbR5TXjCOYoPaX0vkKL2mwpSVN
Q2sqywdQaQ3d9UHIH2BmWvTwtZkZ09CapvqKb8EYQiDushx8Onzs3fZAmsoGXzEEcv/S4DdSySnf
Feo34P3m+ddi+w765qP0oxPr2KncntH95nDfzmraugByXvIJCUhwYR3HsU2zvPpQZjbwsElOmsqK
vnKCQGIL+lGmrgBOiK4H4Bss159heB3itYJGpxYDtiEE3cfms0e6bMexWCwPBJPR1yFeQzbzrJd/
PTnzj0FaHPjB+YM8eAf3JGwkrQarpiO9mqHr+wJw4Us+yLhY+kRUtupg09Ca2hIvdPN8uX5+2MVI
VqWllQXeJPnr/28P6Ly7oC+HM4m+VEnbfZ2kSCP3TldVx1c12yhbWV4vQoTmHR6mMxhQFao67zr0
OsBqngLCoxq2sqNdjJBL2tZholZ5uj28SezaNcu3kdZujufTwusii6vMkSJpmQDo4r4JNKUtRO/x
WeK6WtEhYpvKpNh+3B75fTB+xHQ0lZjmZp6ukp/S8BwmY9IlTjKd8Up7qA/Z0bFY/fdFhDZR/zw+
bELnoWnCCoAuRtSgu4t6CVeH5g8XecmvHFXwtPeE0Qdli0aYvle7XRew8u4kQ2SrVOpXEInyuBjD
X2/L3DS2pqXc6RDeJtBS0XbJHgaHQtr40t7XUvovXBTtnGLoIA5v6o8dFw+qCZN1sJlf05df/39j
BIYFPQxh4P/P0jZ9tna7Nk67zCGHAoVybpOh4+WxrPNnmAVmASSbZtBUtM/reQfXEa499TTBAPTO
94IVx/s2VFNPfxBt320IFgN1mu6gtnYLxzL09Uz8O9pGdZp55WxZxa4vSbirCQiF48x1XmX/IRTk
010fr+Odll6AG+Ea3ZDeR4/3cYkyq9sjG75dxzq1sz9N7YBv93uRjuO3as9/2tFbLxpsXS4Mu6rj
ncRIeQ7aFMxA/c+8F0280uWTXLc/bq/ANP51ZW/Ou8fGmSx0zF9nliW59yLrLe7Fz7cHv5qSd7ZW
RzsJh4E8u3ay1xLUFAGuUl5FSYVt7rJfRkCMb89iWoKmsiSSu/SHKn8N1RPg8Uk5f6OFjQHDNLim
t3QNQaZXd/kraOSdeIpU99M+lz/QEtuGOjBYHB32pALQh85Nnr9GVQl4qnjqyva+K0mvW1wrcA5R
AvkvdEtklj8ArGKxNgY/kuoQpzIEU+jsDfLnLVhSHlz8qIurbY7ZnI71dCSAx4xem0h5LJvvd220
DnziRSRY50fiP0+2sEnmxSIpw0nV6xlBnULdmuwCEVyRAmh/3FFsSIvo1LkeWn166X0r0O7ckKrB
4f3UvYb13j5MAV+AHd/Q+UJltkyPwSTpGKgy8GYnl7m4oNUQahBCFNb0wIOUtoDL1eK/o9M6EIqt
WzYP7rhlcUfZQxEoGedif5AZT7dmTsgGFjDePKt9ehAL3l31YFFz08I0NXdUlKHDDG9fa4Gq/WHh
jyUKog7h1D67uV/8cnuHDNqoVz12aBSUExF1r81WFMNx2IRLTqGYqA2jaZpAu6bntQYf6+h2r54f
LRfWVd4rEE22YmiDudL55idZTX7RgF+LuVuaNT9mRY+qshGOmr5de/qqis2tGjC6ElmYeCVQWDxb
72rXElEdIbXntWIdarYA6Q5OUwMfPb+rDBpDaz60q7Kq3ojLLruPtsAonCjK+zzdf5HM+4GjGN6i
r+1WDeBXmaNXH312v9w+jde3wzvKFl114c3tXE1szifBvAvtl3glB3fHexqUjXtdoPdoHvO1TObJ
1oLYoGHR9VC9nU3lA8gIMZsKi9hbfimKLEUjyU5V6e3lGKK1VGefJ74zLiClpX+lJv4ZNszSyiI0
gw7oBPQhlQ0omQJwzOHxUVU/8qE49JEtvfJ+GIvq+KlGkcoN/YBdygn9ZqrwRBHUZv1nkucXB524
6+4+TBLV8VSu8EHvNZf8P9ed0yelDdVgUORIU2TiAVPSVlcz0f3iTC+tY0n1GUSvw6h475Z1MdT8
QpcvQ/SpkZ9b//X22TENralwSKtljJaVXyKEk5qnvUgyYvFlTENrt3KOQpL//uot+FWqKUUfZT+7
D8JDdQyV01Q7YzNE0jHnOrJ3JziIkuty3qjr2hSLk+UDu6jqUoAuZHFsmCnD8SDX/9+MXO8Z2QtU
Z17aIIv9nB4ydl/0FMzp/xx665agYj1gakv1CDr1lLinkUqLfTFtpHa30iFXzdoV/sUh7o9lQnWe
muY6HiJ2nweqs803Tbm4UQaRe3jPNGVMv3eTrejP9PGaTnIW7FVQZ+JCx1PovyBrMIc2p+0qgHfu
ER0gFTbFuqFKif0PkE+d/s6S2e2u4frQoVLVuteot+shnMVLuqlEh3kSy0mkeWszvgbAFNUBUx5v
OiEiiidAml4TT3XqHGL3dTrsh2t2u7nvCtHhUrR0kN4uF37pm5OXNS9yE0nj27AopmtQ551nTOy5
LNV/b4d7+O+k5XUN/skOvTNth6bEK0DVqnMmXFSz9xROQwJuuy/zuMSe6x7ussk6Ab3venu5bHiQ
7d1PSHShiNCa6DLKSNNlf2uivAux03+jGK4Zxv9PeCI44v5pjkQI0nY03MRGH5oXD9mQv9PH5cG+
EwbN1lFTVekNYxDhNLnuyRVFjKydCy6Su/ZAx03BRazCAqUpF4qmoXSQPwbqIdnrnm4Pb9oHHTjl
jnsEhsLCwT7MvwRp91AlLYnDmMXBYTu1S3J7HoOMAu0ORgeDJlgVYVdnB6TDeNtbnR3jEjQvuu/I
OlcBjumQom4//VvdQuAc7JtsuDN1CBUaanRjtEJOQGm49BHd7m4Lxvj1mh67XQ+rWgX8L0X4fzUW
xlm0exmuvwDxoM8v67G4eOl+qpIF3UhiL/FT+RDZCCxMUtK02plJsBE/dwCFfxD5k6g+3ZbSe+NG
LtUzjqii2iuvafi5dPkvgzs0sdNxyw6YxtaOj0/GWWVbzs8hq5srhWYWz3tp8Zjfe+FdP/yqD29c
rQgcF6QDDc65G+WXQo4fFHpZoQ4/+5VTFfvdnva0fyi4rV+OaTHX/9/MVzT+MHWs42cV7L9khdPF
kaC2cvj3lPi6GO0Q+SWiPeivFJ2XygsOdRC5ybxl7YEVw2yxE+/datcptAO0d2To8mBrfxpbupGv
exY6wQPx9xA9uqaMezmaPTDqjK+3z5VpRdr9kMmc9CrMo/OIxsAx3+b9MAft1zqa712Q5vZ1YBld
osgLzoWqyrRjGwH4CoVK7tTSePIWWx3d+xsf/Ss9SVopg3KNzh0d1vZBtMGwn1bAaiwH2TS+9j4D
LGIqvb2uHuu8e5pW+uQ43HLFvb/nkU7F6kdVz3KcprMYUSDmrE7+YRrm6Uyd9UegWtdCXmtagabn
M4iOBLqmkbPKuscxR2n8wqfKcm5Ng2t6XlRIK9LGDc5uVuWPAXzxJxeSOtw+ptdbUvfvIzfSuVjX
aQTNxTzwc83zn9upT9zdPRRe9TSp7BChrejtad4lRLnOoyk4qIea0h/b6nGlYxwoLwWDZ3TtkhG1
Sd8ESebmBwoDbE2/mMSmqXtPZhYUlAXodDP8RqKcxBT8pJZzZRpcU26SI2Yz92v16OXFz3vtREm9
5TaI3F9I2Pf2RFPsxqPCLxxaPvoyOLJ9O6LNSMz98ehn+xfghk5lOH5j7Qz8UBgP8xgPW5uCHCVZ
ljrJ5s/FVB/mlT05ESjjpErK0E2oP13ADJr2ak+HdosFWWMebMlOc1A47Ek03IMIx07rOdNiJaXk
eJOeZ1UOx07m/sEZpyjO2tLW1Oh92woyhH9eRaR0xRi1kp+nmf1Bl/BJIu4L2kSLQTLohJ45rftg
bUDBSM/jzB8DVN41WflA1H4Io+w3z6Ufb+uE4RDpfLDr3DpgbSbBec2KNiF8yGL0FdssGmeSkWY2
ZJkNVC0UMroG3cMszlV2Didq88eusn7nkLLrqt64A3kplqlCE5SzS4DkjAJ0kP0aAHCWL/VPxdSn
cgwt1tW0Es10iMLlqNgJ6blsVQPy3PnThhbhZ5qROyfQTIUjCXF2WtHzRsB+UWSrSuc+5OlaqODx
9l6b1qAZDDkrVY6AoJ69suExSFRk0nUgE2qn0mY2TFNoVkMKtOzxMoEpaFDGTEXPkVfnMR36+8Sk
J1EFMiBinQU5d4s4ditKLWl/RB1FeltEpitCz6QCw8Xg0sJbRn9JlpMEt9LgSiQv8giIvQ7c+svr
6NdCvkRt73d/Kib9JhFesSN8INpocSxRXcPR1gP1QQ56vmra+FmufVKPSIM2wWmRbgoi0BR4KnTJ
83+/vWiDDdAj9aGzFDIY+vAcVYVzkGzgsYyYJRZl8H70WH3V1F0A0Dw/02A/Cr4lc9invhceOzRT
v/39hkOnh+37ySGKKh6dGatO6I2SENUdyvrH7dEN0tHLnwdVDG4ECP1ZzHh37NMuPhZgzPvt9uiG
b9dpgoNo99ssqMNzscozMJBZvDZ5lwzebDnRhs/XE+rRLMMMWU9+XvbVi8M59B6CpqgtfqHp86//
vzHAEXFbb8oYPbdXp4nu62Fwwu9ra4O5G06PTibiKG9uagmTtaNGPG7D5Qvq0z6ybesTAPjvu6X0
pDmd8zITHHvQ+c0CkGJ+oRnaKvIsunMCzbZnQla5CjN6JmhLG/tL83uWNUeR214Ypj3WDDv3V8/p
a+jYUDW/oai0R7A0tKVVDY4I1U06+AmJJ+arAntw7ILTtvovdG1PIwMitUEXjrs0Qc+f58W6DFEl
w/NQj6kkXYLO3ie+0/v2QM+hCzbKass8fs4a+dgM09FFW3XVDZa71SAlPZFetlG/jqB1O69e8BNv
vNds9l+iiZxAdxpXxWwrSDJstZ5S91owrgux8HPThN6Br+2W9J7/6fYWmAbXtJlmlcvXbKTnmblO
OhWoxY3nFUfLssUGbdbz50uQkWrcQ37uhXqQisQBeHayhaRDafMIDQbpX9lzELoNRQkHpJA8i9FD
KVla8VDflSLGw0Jnq/CUctoocEAlvoj+Q4R2lB/R3pR8ULLh327vgkFKesqVNzQk2fWkOqVIeF/9
WGZxbuctRWtZG7GMaQ5tp9HyuNqXqIvOyONscTCCGmBjjYwr6edJzcbq4fZaDNuhp2JLFKCqQRK4
Ftu+dGnRoB3KM8/anCVRNE/E8lgyHFw9LVvPVQU+7iw49wsrxhQMvGMJhInIpsN969As+ABABmqM
YZzAIx7FW7ttMZoYBnGeIcx83xSaEadK1FLMTnAuAzyLJxVclMfWZAQ44/YEJiFphrwsCnAD8usa
ULsxx/nqkTPITWcbtN0wvp6lZaqt6d4v4VkQ5f6Cio7h7BXElmExja49t4uuXet+2OlZ9mBgLSdk
cRAzv9wWjUEd9Lxs0HgR8FUlOwf++rrL8bsE0rebxa/SV5bKJdP3X6d+4ym5Xs6LOfeicyW8M93Q
c8jdLCfHNLSmzCuYKfIepAyg1AYnLZ4HqrPxVZqGvv7/5qvLYhLOVsGc9hIK5foxn3+9T+Tag7pY
SFav0UbPVVMOcVvXjwEg4muz/8aUDZNg2lZNa/0ZkIRw8aMzCfPvvu+cUPn2VKspdhFsur0Mk4A0
rUUph6p5y6LzSn5uKIrsA1tzV4Pp1NOu4+Y40dLiVTONaJXIPjpj9LhXtlyHQTR63lUuG+scWbBz
uXkvvNySZt1/WniT0sC32EyDaPTUKwIla4TqP3oOCGsTVQk/Js12ui13g3T0hOvS40k5lx47d+gs
rs5kn8YuZoJydc7Hsu7uUy29xtwPJ5eRvA3PWzFMT4jQcB8s0Kizs4xvWIbedmNz2NiyEYx3bulf
2okdarKdpeiOt6Vk2AK9vHwpwFC9KUnPbh30j+h8uqYjE3/eN7h29OsqBO09RagEr6bnqnfR8QRt
6y16ZRKMdllBUbcmCBu4otP8PWicQxZlH0hmo/0xDK+TktSoNnImhMzPGaJTI8hUQJrvU0voxiB1
PZeOhnLK5yVg64KOL4KvTqICuqR3SV2nI1l3iT7oM8yCIzaSLhQ5V19Z8zyGZ4zevp34oQPCBshl
DS5jfkaT3Hn9Ctvsq9/v+3zNJG9t41N4ftG59vjnYKBOrMReWrTJJHjtRCoxVX3pQDbLCDqztj37
RWV535nspXYeqSOo4CWN0IOl7bPYCSR5CmqVx42cykPpbjYIvGENOjPJymhdbplLz9xXXnLFfacs
Gm3XlSm+6WtulF/4UYi23uzs7+6cKn/ZU1EA1NN43pbwmQAyrfzyBaThdSxW2h0rOSrL0TXIUCcw
Gf1i2+tpJshGk/wi8g4B1d2habk7U9xVfm55dJjmuf7/xmnx9y5r9wHqXPpbG89ZcZp2JKoAcT+E
5J4icTwE9WZPubfyapgpgz9XF6nqB4U2PbnlCWgwTzr7xZgXY0fKEnkNXj/4wCKO3HvN0cnjLiXU
6S8IaXfw/y7sXFdA5KOOFjTenWtzXAzi13v9dCzfK1UgikDzDHy3gn0Dac3rJOvPTRRY0gCmObQt
BvFF1/UFZ2cJSaG78HSi4yCTvu2ORNpKl03Kojf4GUnQ8k21gOV0JHzxKH1u2gHsf4iTXEPwoA1q
eZ2M8tey+oWvqFi/vT2mxV1Nw5vzO4TVVhaVw867PwFQ87wDm++XTSwALrtvhuCfM9Rh04fKA2xn
J/4fQ+Wemm5FOYY7vqDNruWQmVahWXqxV3mWtxlyf337eRHFuSDOU4iOynNtq7012Mq/ivveCIqx
JlsrCu+pQeK1/drNztfb8jENrFl7pv6LsytrkhTntb/IEYBtDK+QmZVL9VLVa9UL0TPdw47ZDfz6
e/ieajzlJC5vGflgQJZkWTo6UlGO1/cR9tlFWFdRcrBisguQ5eoUGQCWVADNIG4SK9ZxpOSno+Kt
S7jBc+j8GCCHz5ra8pwrGxPyMZ2t6dpldnoQc71nahs8nw5WG2w6Ub+GfYMoAwmpia8s0woE2vuE
rw874l7mF/3iiitIDH+1jWvZ4RQBX7mh++/vLdfr9tQraS1k7F5Ly/5U0OlFZfXGwWNaeo2q3ujj
QGeBRBTgVm5MvxLbfSTNP/cV0sMK/y10c71MX6oi71sH+brB7U9Oyo+Jl1166twGkMPkvvUYc/fP
/Ue9/xGuDukT01yMdrW4z2pBBjUGhCXgoBXfCNFM+rk+9Y2ICvB60L5cfNzY7I/Cjv5uFh9gR29j
B1ZJ/1dOrg7h8xhEF61nTz46fGWIPxVu/zimy28S+cdo2AplTELSnFubLMIeO1yslMpf/T+THDaU
3yQfLYRlwpnHJWlRKnLmz4xnT00ur7nc6TF1MhHcMkewOfv8Kmw2BEzl7dFTy77kO9dBeoTVS9EV
yNFVo3+goj875XSuc3tXCo3rVCKs70jLEHNhclVcPOTuWF2qeKg+39f7988rrsP0OispFjoC/Wk1
zdmX9mG0vM8q/4Wuv/P9J7y/tyjm/lv3Y0eMvB5aGLHon+1lDjoyPKXdVpeoafn1/zemBabi0e0G
lKCIiw4wJwr7tLv1SbPx9u+rPJiV/718UvtLaoPm5sqmBvw2nogOwut+3BeNaXEtIMnHOZXz3LvP
vhf/8TggZYw3v+6vbZKLZqvW3NRtESEPNfXTLbPFY5otnwtZ/bVvec1i+VzEjrOgIlRY7nHurFPV
0aOQw3Hf8loo0sUVhQU1gPByeczJ/Jily9FV1u9dy+tAuXEUmagc4Gka+Mo4ap/iWB3beNqI09+X
PdXZURYG6sGkwBwtXDQOiaIfpFuEQCSf7r/9+2pD9bfvMp8XGRhmb042/hqoP56oV2+dJabF17P4
jT21bQf/Swl9TpaTm3yUW1Ay07palMCtoolnr8pvlqjOSz60B5dQ53BfIu8SW+D80yOFQcSO2yi8
9XhqL+UxOU1lED/KizzM577aFUNRnRklVbKLvXUuXR0VzWuZ++lH37PHnbu6Cu6N4HOn9KsB1AK3
uGBfXB8piiyevI0A5H03Tz3N0/C+UlMhavD1jLfFOiBvjOlup4L8vi9/0+ZqzmZ0ZjZWJZZ3/BgT
NMkZTLkbW2taWnM0XY+BuY3D6XNKwHVTpYeSbzYmrq/337iJ6nQoKMgSXEYS9oyTO8Dk4ZCU9YtT
PPduHYj46lXuiYmnuUeiaPHDBHfu++Iy+AcdzgcccTG1AGo/D9UfsTyj0SxY4n1boUP5aOfNlsx7
9myljiUDp/PYk9MW6vn+qxu2Q0duFaOzVABowtC6a+H8ovmuKIfqgC24+Snltkufxfyj5NVHt2g3
nPG7XVLwDTr5SZW3FlskzNZ6Go7rXPf2NtToklrQJQX+xH1lN6qDtjpbihlzcTEyfKoULw5F1an2
iWQD+HswTWzGoAw+zD6IIO7vhEmJVqV+4y+81GG+3UT0ue8u9ZAGmRXmbCMT927L7iozzepKkSGn
XEFmS/aMFudgkH9nQ+CCbw7EwJick58xLBmMgvUR1It87MIYNzNQd258m3HPtPN/qeDCMqcffrKH
8TEJmwfxTL7zB/dUfikwT3XjMQYR6uCrsS4GRTG5C+f02W4eiuwybtWgTEtrx6idel2BQfL0eRZZ
WGc/6fTqp7tidqqjruQ4T7Jl2Jxhuczp9xTDjbsqmJHPvK9ZBhvX0Vb+GLXg2ZVYX9D2UKp0+VqX
lH/Zt/oqsTd6C7b9um9WjuNBNMHAk4PIh41yhenF1//fLO0yP0+nRvQ/254cmHKP5bDFAGQ4QHWE
Ve9GvJnrGRSDfl9eKZPeAdW08RbxQQSoCW55kVU/3jmSdAB0RdKiiwt8AsrIRxtkrN4Tb/uHQd1s
P5ynLfCE6XM0+7YjXzqzJeKb5eSnpCMnp1HokGxloGLUQO7vtOkhmhEnbeNHNO7gIPLTQE8zCi6j
uOELN9Y32JiOgO5ANJ00GFRwW7L5UeXsScbk6FC1q6CJcv2/tansMO8wArD3eSFXUPkOW4Ge6bW1
SHioWJRi7hgmldC/M3ooWzvw9wx9g9/WUXSY2RPZSM9jcJLTPQGFgK5U56/cdfd5Bp29xLaoPc9o
xblVy1IcCbhTD2hy2MMJuL68Zr4+5Xa5sCrBvcZVQeeml2J2vcDqtqj1DAqpA+YcWYGkdqyyGwGf
5xmWNj2USGc9A3Hyq8EU2X33BH0AVDH1/QhETHQdVfmdFfY3kAKd75uUwcPpXCZpXMPvq3q+0AbN
ZF172DcPZT3ytSuC7MkU9TaO3EF+ZvHZSb7V5HnfW2uOoJ2RMokSCrUBu1yQ1ssQqKbeQ3CGF9cR
eKnN4pSuB0qdVtGJJW38MRrLLSynoRxGdYYUJMimBTzBAHz0v5ocPMfptQEveY7adwfa42L65deP
TG1xhxp0VAflDYM7WTkCyOeOxAtOljY7LK2dLUGFrokwntW0ddSYLs06YYpCXstmAu0dpIwe5PCY
8+7gYoAe2A6DVoJwGei32D1nmMCeO1t1UoMG6zQq1Rx11Yz6/jMmSAaTJcOq2Ielx9wOzWE3FhmS
qIyu+RSdctUHMyOPAnMI7muxwW/rxCmLQP5CeDK6Jip66Gd17azsVHvJxj3FJBjn32/Pi9xqF7ud
LyjwBgTDsSNr6yQzvbl22mNMJ53aLiFXCl7Eakk/IeUbEsn2ncM6Zo+Jvs3svCLXDB0kYc6jHvPX
03Mm9lDWwMJ12J7XDEpNKk1Q9/Ef8mgOUYv7OCfZ6f7GGkxOh+yhKJn0ahlyjKeExufxcsVUq2Ph
emUwL1tAZ9NDtFOfUpCvqlVIKXG+KsUCyf3DQvIzyPv2KagO71IpxullbUmudt9fatofFHc/L8P4
cF9MBi3SAV61kzPb8qPpkmHEmp12J7u2jyxN9gXvOsSri2bV1p7gz4M3HNE/96lu2n3JBR3fxWp7
ThEQ8efC+p6I7sZF+3RfJgajpZrR+qr0rbXR6RbNUvaPqmiE93EY3Wne2FPTTVhHYwwo/yTdjGjR
eaJ/x+fuwbu4j+zvdfR5etjSHONTNNdJ86wXtYVYtz9ED+UxPmJGQPbXGKoDPZJLutWzaBDX/9j+
31zQHDYyMq6zSSVyInEqgoRtbLFJOTUX5w2LxDhSL7r24Os9duP0vbI5BBTXP+/vtCkO0Cd05Qw8
QdMwAcBQVjfCM/TlFeHcWKfUjoPay8Ild4MRw8Wd6a/7jzR8kw6KG5DGK7JYkis+7oER79zP8SUi
fENkq+d556qpg+IWSQkjPYL5olwu7nRwnOns4lvEikyf9iH7qA5/yzqqAB3EVIGx8AKWPgj0qNwX
j0GZnNXTvlWmXqDHvhkx/tdlwTp0LAad8b6l1x15s3TE7RGlYpHcOM6egFs2P/aRyjbuB4ajQIdX
97gA5n7V4Chwiq/VFD85koaW7E7V3kyIjrD2Rz+RKl6iq9+xuglA314PgVP03um+gHyD7mh+b5ZZ
whl6zW6zbA9Ff2bVAjwDCRn0J1IqSPC4adowPZO8NNsG1Ankwt6U32YnQ2i09NepHI/2QjDAbni+
/0EmZdKuKEPLh4UwJEQcAaZhlUn54KdsKzI1rK4jGyfMYahbhmt57venqlxOCvzh91/c4CR0VGPi
yqJxVpdaYNCkPzXPJVAI2eZoDYOT0GGNGRLay1h15EpAt+IRJOY7PyhGzISMKFgINo5Rww7b6/9v
7A0tYF4FQ0DkEvU35nnnEjwqDWsDdyw3vJ1BY/938r15hELCpR87L76htTOgnITL+JEhFWW5eSD6
NMzLCl1EO0NiHaMn27Tks42I2+2a8wj0ZIqQDIP7NkKxNQX1juv+3xn15mPSeK4qleG4Vv7n2g4y
dulQnPLzLyw9FfbW2CbDruiQPXSHlxg870fXopPXBVpbCFC3V6BTK6xdqECqA/fE1DYE3GDFbUlk
Q8JUilSGY2vFGzk8g3XoqD3e1xTMJcijSvR9HjqMcAnargauMWFbABSDbevAvSbKBNhGB2Q5q0Ud
Swc94gPLyn2+T8elYayNkClwcDey2FGwuH3I4+TCUw8Do9L8eN+HmD5h/f+NOvHSSbOsXkvPc02C
omh/IJLaIhcxLa7llYZ2bosxBcilzHPyDUC1WQYko+U+UBrVyeUSlXkNsTzQi3nJRZHqVHobymlS
Hu3c8ZTVc2rXya0SwMTOyZcaiZHO25lM1VFpU5SkvEwx8q7C5fPkt23y0Z9quuEi3he7o08oQSCX
V92EuKtyMEryyLaKQ+8LxdHHk7g2eBHyRhU3dJyfGa9Ap06OmLu94abf9zmODqZzyJJUGZtckPja
RzHn14j6fxRRYCDqvt3X9ndni7mWoyPqGhDeZaOE4NnDfFzZUdMPrQiaw3iswI7q18Hy+/6TDLLS
wXUjG6KFFhgCvTi/+4Kjg/qlyNKN8Ne0uHZmppXtpczCwEqryTAeAbWV9IO1Rc1pWnz9/61H8EVl
Y33+PLYfeJ4E6RhWyd/7pKJ5G9qOqq8XGKz0Z1Qu5wp0lmUbhbws4g3ZGJRfp7yL+QjEIY3y21JP
RSjn7pBZ+Vbe1CQbLfbFCLNliUsPU8HUUflJgNDXS7bSRKY313wOEQmGi/nQTTTvBi13wKu7BQF/
P2hwdFRa6Q9LlKsMMXv1vWd/rFogef1bNtOD67chKgL7hK/D0xZ7bqaa9TiyMGfjUzrGQmA4IB66
S310JPsMerWZguz+Gb083YNbj3YwoXnvOtveFr2nYYd1FjqkWzKRdWV688HSkXfq2AwcrRDO+f4X
vB9TOzpYTeDi7QOund9oC3ofhgsxlc3VqoaPbeY/zOVyuP8c02doRpzJ1nKaDMMCBaZEq0eRhtHW
mAuDmuoUdEtGU6uacbqkFvoPg2WQQxdGNBmrDSUyyUiLGiqRd6ns4N1yaqHIlTyUM/0lkv6IkmCY
O1uVKYNN6Agwj0ZV7hPYcok0C236my2zQ1Hkl9JrTqPrX0RTvdzfDcMX6aCvol28mnkjssxs/qvn
bmBjlm5RFF/FPJ+LZQt4YtgZHf9VREwUKR2KG/qCSpDcTVbYOajr3/8Ig0rp8K+SZxNoynGiYYTC
tRXJV7Qchi2rtnI6huNfh4EtGU9acPgXt0KB0zrJj16VnLyiBiPdvhKqo8PBlqyuwZQ257c+S6fz
5C/DQfnRxiab5LPuyttzc+jEFK1XptwfP8ws7QKr8g+dPWw4v/dvsY5epM1SQtiSp/EtW9qgHkew
NMcH8BsGIwCvqXj17D6ohi32KJMuaSddZaVFlY8NVBawznxEp2Ff71Qk7ZxjadTPtcLFDANtDq3v
JUfZ8jSgibcvytAJvHzVoA22QvDOo/ZHSZOzbeXftucOG9LBjo4d62Vq253EaZohFTxZfiDrMrAd
GpRZfKBVFCR2Ftq0CRBHhfeNz7AdOplXF1G7TxIH08/FQ5kf+uxyf12DZ9LxZBil0zV5lce3emmP
TeD50XfMTwQVcfmQzv7GyxssQweVtTZzptrBhqvsRz5fQXOGHvjnfR+gHXQTVU3ueijgtaVMTphX
OYURQSY+pnMazmTsL34Ont59D9NM3OpsssyNnd+AHbxkSXopHbCRNT+ZVF/jeKsmadpr7fzLZ3Ch
zmXuPosoPyx1fG4V37kTmlWnSe+U1KrcZ4LtRntdmFt92IJU9L58TG+uWbYrEMTEi8WfcXlLo3O/
j9LR0Sk1E9pQIUDieKOlFaDpKgD52L5X1oFkc8lcUQkJiQzh5N/qrTkBBlHoCDIPaTpuSbyyU6On
MKkxZ2yLysxwEOiMbEgCpXyQMr3lSQ8qgTzEI0Du9z3BWUDY+HMgHyx3X9e/o6PKWhAO21NSpzdW
Fx8bZH3reE8SBL1telQ0l9xVsTfyC5PzldXeGV2YT/9/RVyXXmO+N2exK8spjvqFX9KWgxjDqquw
Y2ojT/He1q6Lr770zeJjm0bxgHziK5n/LOhM8Ltyh3muK2v3+oE5HoZCS/eCeQwPCjztgFDeyqY4
3ZfKe354XV7zlVRa/lizyj2DSuhrjLbCjvcf4sbbwUm3Lr/K641c2hw9yynA47eOgaC6RtdlGqAh
YU9Kbl1ec4tTXY11hNvGqwKhXnWu5ceC/bgvmPeuAuvSmltcYpU55TjJ18g9KQct6sVTRh4r60j5
HHZbNV2T3mjeETOVFc+YL19b7obgucAh1TVbQZVpca2IBVaAvvbtil9IL92AeUOH22W3lfcwrK5H
PDJ2cPNOen6p0vbJS6J0pYneqomaFteMNfGA4fVcwi9tMf9MwfUZqsTbog816Lwe4DhdFs1uk/DL
yDFiXVmn3I0C2W3hVt+7tEBz9NBmHG0auT1JXkcfXSXRU1UmGAbzWTUP9zXT9PqayRYEYwSXhsrX
EuOaXZcAkq+CdtnqsDItv27JG5PtcZDU3bLI107+7deXdsHwvWLjvvJeaLmKRrNXFbORyiiDt0lY
99lXfR/OdvMPkt35wa0tlJOmXVmb9VmaAbdgLM9B4yNfRfMUqzqQ2SlLN9ya6Ts0sy2tvCndksnX
ufwnZp9Bho+7bxw90L7ecPsG96OHN0rh6oaiHp4wqkdbRpfcsw6xNZ6c2v1hs+6gXPt8X58MtqaH
Oz3a23jnwxy8XoZFjNTWvMX5/F5Ygj3QIx5/9uao98r0NY3EsWDpwarIP5PtfOiZ+jQiF4FhF8da
8uf7X2JQ3f9EQQ5Bi7MDn21Z+Qng8cOwuGGU7vQbetxjd9PgEBuCGkZ2sEEXSAbngJB/4yg27YNu
10piFF9kyde8+JEVc+BmW1lkg0fSkfRl1g8dWoST186+IoXJ6RKkCuPRN9rDTGLXrLqxO+XUS8ov
sSu/C5YHGBx5qqctYJLp7TVDtiPGLQf8Uq92Uz1bjvis4uk81n8w+GXjxmt6gmbOo1/manDh8mbC
A8+6zI4Knf6aTRtlZ9POagcxXeySejbWH6W6iIgfEZHf13jDyjrYXZCFN73i/ILxU9/Sni6hbznD
PoXUoe4lBq/0SNSnrzXgYGCaPJV8C/ZtUBkd1t6ooQT+Fbqu+uzaLFfez7d8T9YNXkcHsmO6PYnS
weWX2h0+Djb7JCr+iblqp1g0Ox3kROM5r/mFTp3z5K9lB7ubt8qRBl3UUesAky+Txbl8RTUvHPxQ
1Syw/S/d1gwxk+Q1Y7XiLCkSOvBLnxVJaBFhHTCWKzm2ai4f7yul6RM0gx3tcigXtZ7yY3bMQXva
uYKhKFCHpUI59f5DTJqv2Sy61RYwHyh+KS01fCmchD8poKo2YizT6prFuhlQZtzJ3YuVY2Z3lWAK
XuOLjQPXcCrq+PUB/XxOzpvqNlhTqPhfSfac1lVAenpEh1wwjKFbf7kvJcNu61j2aYh7h1nQpsGW
AU9eiibf110GO9PpZ1nEXXSnjO5lQr+8qMvnrPrb5t6GlAwxlg5fTzA0cyxjxG+W6MBjmX4tKA+z
0QlscFq2vJs3Ii3DVus4dkw/QKG569xziZwSIPhV/OBx1NDvb4CHqFmHZq0yWp/6JpqOrQG3jUTI
V69/RF9S0GHscZ0H1D9O0XNUkp0foVn1UOWkRgcMvIaMgoJbj84gNmAvJvlo1mzLBVF0VCBvMmR/
11QALbVMyfG+eEyLa1bMuqXHEdNVtymhCpCF5XfLup0y0Wy4iubZdkXiXsoonoBHVcuacfOSLVSB
wbZ0PLaTT6U7FshVFRX4Sf3YKR6babKPSFlV+2SvY7IRkvgdEN4c0T+hh8bqBYqrccTohnYabExH
Y480JigfSX5BJensx8VRiuI4+fatGK0QrMwbJ6bBCHRotouzAMPnGkiqEKe5WYH+kh1KD01BGAa5
YEecbGdCS6cktYpC8rap3YsowX8bAw++ZGnxgQLcuZHrMxxvOl4b9By1j94U94KnPORKBlPr/0jj
7Eg8erhvFibV0syZIlsG2nDGL0Ikj3HrqPMiXHUpkAj55/4TDIank2I7yA/jJgnjmJuGBJad5+eF
1HtKU/B6jmbWDfPsaew4u5RLY4djDzJdDHndorY1vbtm2IKzqEld4b0Q/lt5eej5zj6XoQOzeza4
TduV5CVL1GF2p/NcbqE8DC+tA7NrORcFr4v6VbD0x+LSr3Uq/9zfS4O26KBsN2s4axTeekidqxVl
D404eSzaOsJMy6928OYIG0bhr6PdcMzzhl6sjsir3faYV9NSsuGHTMJZH/3mEV1hkQwcH/wCzqP+
UI2D6zwQexnUvgve/3hN3qzP3aaPLQfpxHq2D2IUrywiKMG4IohBU77xEQYvp3czNZHDMs9BOORX
2Wss6iAiGMCNZnJczkT1EaktefDHIt5oEDVti3Yus7wbeakkeelQjXdTPArEH2TeUxaECeuQ9YhK
0Dg5sXvpaNWGcz0mGBiL9nt3qPbMRlgfodlx4mG0UobGl5e5Sw+8jg5ztpWqMSiUjlUvszmt3Bnx
uxO3r0PSsiMvM3m4b2+mxVcFeKNNRWQNxE0r8pIAUQsuHN8LG7ZshRWm1dez+s3qE8KtwasQsi8x
ulvUeGjAerzvxTVL5kuG2TExBJ5yNJwm8tQ6Oz2+Dkz3lwInStXDByX0JQZ5GUJ1oOvvv7dB1a1V
VG9EUi4Ddaceql4uzjdg3fNzR3GRAVIqOt5/giEQ0ilT674qrGnuktfS/zGlxwl0o7QLmj6UzZf7
TzBEDTou3bGnrk1aKE1N5oBX1g/Lw9hg6Vy8tvx6/xGmj9BPXYxKka7bJ691mR1cH2OzbsSqMJ4u
bLa60k07oZmsw6bEbRxokLfEB494F3uML6zaKhe+v7zQ4d7Z5I+e57TkBW7zyJ3+wJ0R/XZ7BrOC
21RHevPcYyUGbuF4B5qWe8WPZOqDtOk3qgLvW674D74bzEvS9lDsjC0lVcDjnjmnAQMEpg0tNYlH
s1/PdmUNbIJEb8On2Q2m7As4k+7rzvuHl/DXR74xMTXVVqxwQt1I3j1YPab3tYgKuyNLriXv8e/n
+895X0eFTqAa5wMH/rAmL3n+pWxDf35cycp89MBXe8a0r7usBc9l3DFaWAhtE9t3zu5i5XEAMjlr
Y5ffN2Tha+dupWLUlSxsgrDQ3Oj+XMZT1gOZGG1cL0xapFkxA1bds9wREuLWYUZzcZKN5/vCNy2t
WS8dY69O20RcSGL3x8Hmw0sJ/qoN92PQTh3oPedU4H6HrfUosmVpevDt+cC8PYzr2FYd6F0lUdMN
/erdeH9Ee2AQy436hUEsOr676f2KYvBZ9xp7Vug46feiFxte37S0ZrHpnNE+yhHY8iUGWBJVyrkO
YxWPGwkCk8w1s635QBtv4fFrjSmb3FswE867lQBx3VeYdzlhVqGv3/XGLaDdjy6UeC1KAM+JrIMB
TDfqK4bvBHGrgtSnh9o+R4QEnbOVXjd4CJ2bNE2biUtMyXxdCKY9qDPJnqz1l/+13GLMNZiw3gyF
4c7KAxZFXPx0rj9EXqkA55fpufJA9t6m7M996Zm+RLPkCB0IUabS7rVqLjx+sJrXSr126dHqt4jk
TeqlGfQYNUmXtAt5sZsXki5hRfjh/rsbVtaBWM3Qq36ouvq1jcYDbOPRitt9XkgHYlm2ciAB2ERe
i6/CsjCJjtINezC99roVb/R18ld/lkBfk3oMmZSXGQTs9yViMDUdiMU8f7anBRIB+dEJU9FPZYy5
Te4WL7pBJ3Ug1jA6bY5Sp3u2BzDajvFHmXffKpB2ByopNw5fk3TW/99IB8z/qlNoeH7xeztoODmo
TU9hko526ErMQGsKoLFex9lGk5IM3coDL8++XK7Q0VgOBkzRhTX1q8zJ95qwGxjz9ozXho/7D7lp
bi0+btP1a2RVgQIkM8mvcf9hHn/vUxzNSCsxeGkqvPiVDNVRdtbBJvIzJj1v5DYMktdxWA5aym1i
RfFrlP/gw2+7+b6rNQ+S0RHm1sAdcLxiacc+WzM5svJkg+HkvlhMZ4sOw3LL1M54lZa3ZD7Vl+Eh
O/hhzI7TUR6yp+zh/lMMZqWDsUhb1O7i+uQFA74C0j6wyQ4HjnkPG7VOk/TX/9+Y1BClvZU0o7jA
Y35GwMOCom7XU7EVG19geoJmtP7Qg4mHUHEp2XAcCwWK3fkpd9WGxzQJSDNcgdkR9hg54iI8dSt5
fbYjdSiG9mS59sYXGNyOjsQaxiIjRdoMrxWm2DhRfVT9lu2altaO2BGTTrIpmcQlsVz5oZ9RTiBW
3G+E4ibRa5Y7+33MkZksb0L28UPiOu1xRAt4kPu+swsaInTwlawzDO/KLXEp/D5MaXv2rK00ueHt
dfBV3fXTrEZfgMxneqkXtwqFIxfU4flWAs/0BO20zbNc2jwqYMG19Y0kc2iN2QfB93AFwf3oeCvU
G+UcxdD8CFW7E5P5+LGtnPjbfc9gevn1/zeWa9kLBpEUHi5DDtp0WLPMx7nInhpQ7W/cqQ2mpcOu
Jtm0JUXu9zLO7hGDfo+K2GlQtDaYm7wt1luDBegkpilaFj0sx89JlmD4aCvLc1KMWwA+0+raZbdb
fJQWJrA+unz8Z8a05jPFmOXj/R0wLa4Z79KPYxfLiJ/ViMRyBS6w0KuyjXDNtLhuuy7LJhH35OL4
X0b6SdUbx61hXR1x1Y4Li4RFyaVZyiuIoc7Osu8o0eFW8MSYw9Av5JJFD8v4d+dfKu+f+5I2aKIO
t4ooIxjsDWHE9ofW+TZ0FmZdPic239B0k1DW576xJY/FYN6qRoI6dR00Fg1Ru9y5tGamruh6b0ob
chmSJBwW69h2e6bKwL/oUKt4VJXbljNBy9aTbJuA/rL2zM5bl9ZO1bqJ6p6Agu7a2WUwed4DWuo2
TozVuf4XUSKYZpJLXpfN7DXxlTiPcfTdYmhH6ME8UIH+aquv1/QMzTJjqooOzOzuWaXufOnAF4o0
nTUesoxmpzKV/cUdlq0Ax6Q8mqUSMUcudbENE88fWCS7wJk38TeGxXWsVZvY3UDidY/rf5rSOVaY
Wnnfpt5t+cQe/wdb5coELOENhFT+Hsm1rk4it4Mhqw6gUz8n7UeSFUFB+D6HpqOtfJL7DpNddyVN
f0lYfOzKjfyX4ST8D9IqB9QqG7r4qtIninGiNP4qqi2yTdPimv1GXPG6iWV8LdkYELsNGe6eeb2H
72zdhHXf33geUKmN0pbY38KJu8AefjZu81fXbGWKTOqj2XGRt1Oa2QCH5dnyY+HdixTZRv3WtLRm
x1nbZazy4SJa8Vevhu+YpvflvmYavD3VrNfLu36dskYuEbr/2uQWKXSjvlh8XzivM1+in7NWDuLi
C5vKEGEUGOzSjSPQIBMdUsVoliPlKN0zKT0wg0++CpqkPt4Xi2lx79+q0rckcrvZJZdWkie0AoZU
uftEouOoCPSk7DAO6top+bDY6rOslp1La0drpESUlHUbX3kknKunBjCx5vPWpCyDo9fRUlM11blr
Q1VaJwkL+3MkvzWFFdTVl3SLG9KgjTpcisl24pbwyMUakNcCQRQItOIPxbRxfzXtqmahaCgsescD
2JgSN7+5iUS1UOUgFNqIP0yvr5lp67t2adOCXGyaIh19JM6nxfoQbwV9ptfXbHVxOUBddR9fnSx5
SKfyya67DWMy7a12rvqo9iQg5sTSQ/7EWmQSM3AVBT1JW7ARLPVZWbW3cVM2fIYOnGIlaRUVIwzA
ig9Zk4YO+3Xfag3nh46bsq0yT13AdS4SLO7p8kTHKezLrfyBYXd16FS0JNaCmS3xtVj6sBKgo42D
Qv6hyUawZnp7zXpbL+Jx6hGCAQ1f8zQNafO7HbbK2Saha0erTCbQrk4ZQTAGJzlTvqB7tPp2X+6m
xdf/3xysneXUviAlDpHY/jzE/kcRbzU6mYSimaxTWvFExji+Mio/AjYS0KEGjbIK9725ZrGY/Uzn
hqbiXHve1wxNpCH18z18Oog3dFiUNSJZ4M2Td54S75e9XnmEVY8bVmQSjGaxsisAiEaV9rrWATzP
BqjeCTK5HHcJRgdFSRIxZ3QKcZYye2QVFaekH+lp3+La6cq8bC7IAGUEK8mxcDDX1d26IBjEorN2
jrRrJPGwoX7T5yc2uvmnqfafpoSww/2XN7gBnbSzrUYcs8BAX9yE5wFf0iCO5a2W4mO9OY7CYFA6
QirNpsZZGAQk+PcSwz/VvNVPYpKPZqoz+AEs8NWSFd34WPYkqKT7UKqthmDTi2vmOjVF1HJMfr9k
toOCFzoqK28jmWJ6c81UG4s1mLgIJ4NRTT9V3ojAWZI5GJuBbTgD/73bskd1XEtrzTlTNutvchqC
Cum30f+aZX7QNwPA4X5QAUEDZdo4ct/lkuR4nLYVRMYRevJEf4vzLzkPUAH+ZNfeIWbVQ6KcW1Ie
au+R9POR1/7/cXYlvY3r3PIXCZAoatpKsmzHdtLpdOem70bokZqpgRp//Stf4AH52KEJeJNFFhR9
yOJwWKdqh/XpcQ3usSa+floaptKB6H1TIAveNuZp9IMkWz3NGejDYULT0jBtkPsoVpPZJ2jcJ9Yy
Jp6LW+9617qE5qUz0Fgsg2EipX4qSjMM5jUMOs14fIhrtPzXgjqnJW7h9snZxjN0w8GTzc9GRqMg
1+lufogO/y/33WrkHWcrYjOW82MwDw+gE2jCrmpaWlIdZ/Lcjuf2KRfdnyFrWDTN5b39vp4a3+3v
vrBHQwylfcI99NKPVjI0usfaD+0jMBVlRcPSMtPOYiu/BAeoeV4dJPjejUUWLTsnyhMvvr1qK6al
bMBrlL5XG5DouLT0Z1W9zbQI+/QuGi5+g4RkbzRr6qz5eOK9+Opk9aVnlmbVU8xKmeECRccN9AQh
oE9lPHVZD+eU4dEbXgeuM/BQRUYCLMygh6oJBCLTXWr47HXfOvf5dtBVnZfAas6OP3t4Wzp1jsfD
DRu9UXqXzkgPc6+bQKqJL8EWKj0bPC2z8dT3q4iGotxCM1s0F2pFbGRmi9M5pOj8iV+8gj80LZ6D
F/up6u6RwsTcl9ktIqsCx59afpn4k2d+mXT8kA9vc2hXwiu8vYXgLebjWlmHnJ62CZIZWQG1xW+O
dtIrBlfmuHjF2gi6YmYaU/lECg/vMf0J0iKPgaGrhb8uXn+lr/E7rsPybt0xecDBQmfjaSJit7g9
5Hh77IavXn7wxWvjfLo9TVWjLMGXNGUJNzOsDR1/nTIwjH7697jWXEdY2mgbipdDyD3xS7ZAUHg3
6wyVPiZEoGEJtfa65XheNpoLpKGjLR7C7dCevL29yxPdIeG/C/lH4ZfhO2DJX1HkeiH7LSG7fGfs
hqSLsgTy1+EYu0l/gULyodu1ex23XjUUEpq3ycsKq+74BfygqKUHCuUzkR3uGmeZ/eKIzslwSwPc
5pet7SG9eFnZt9ttK5Yhmf4CFyTbhg4LvwzN7uqLeo90HSaQTHzpxzJHehPbY8ufFvpW6ZYIVX+v
qH4HrRzbSF6nM3gQovESB88dEH1ydBK8qtYl4BKrtILC9ZvLInZrmfi6/KBiYXMlpE4VzdymQzTM
tYFZUljmj44Pw++E6xjVigkoqw7lRbOCbmjyS56OsZXtmfOjL3QZJFVYJNAOQ+aLiSIsJdhjtvju
6sgVqoYlpPrl5thTkDYXUIh3jmFHxnZPUgrzTwLkCk9kCqvw5tIufTibh8VpQ1NXtq8Itkxo2VDJ
u/Q1Gs9FUqBhqwx9SEjdRqSqcelE3DZBttZe0Fxm78Ws44b+a5iahUQRblk7aDMML7e6nl9s/kSC
S9nG93VZAuXsILsLMju6XICARg8sq2ETtrvduKrT1zi9Q7wzVpRVA4Jdr6B+Q0sph8bb7aZVV1mZ
vWKIxVj7BbGueOg/+w/DPo0zM8yPcJ2mCTnwH31y+1OqUZU21D4gjg/DuebS519dChuh48I0TasC
JKFzdOHkWJlomgL5627WSeOouiyBE9aovIGreHPpmseUR8J/LHVSnsrAS/DMTbbWOR3tEzFT+oXa
mfU4tlAkKkfoapsoZg9Lwc2QLsW/U2c9czN7yEuIqxA3XSKwwXV1v4rYyUwXUZeZOTeYAIVfx3aX
xhW/q94XohgSjmd/zZoG9lGXbVqSomW7ftXpzf7nhPjBCUfmuvg8aBo2om3rZX1oj9bbFpe7LBHh
kOA9nrytMTl4mpucYhrISkP54Jd14NfYybdP1pT0w3kO7pu5sjFuMW5VAfZec2km74LpFnnWpMmK
qHp9HfB3q0bpE5sYKXrtkT9L8YV3zy3/fBeUZd6LnY6WB34ChPOz9qXKyTMJ2AF3XU1QVD2X4Gys
JJtsD2M7sOJFlGs0+unLmOqOIiroUQnWlZianlrXlSiuvztJt89izPnlYYvcxDy5n8t/bodJBS0J
4sIXHe2b66FhPDv+S2fft4nJbBebt8uaWpg0xH5bcP579NrV1fAVXMyOD3Al0128mUAs1t/ATcOp
YWJ7SxwsBxk1HV1VEROZ38IcxkEthIMQjjqme14dzQOx4nwps1taf9ggL7mIU5Cnp55b4TB0J2EZ
+yJ/68WdxwdZRagkV/NJCOleaPCyrYe21+SvVVGXsNotuA+ODnZ4btcRMXZkxXK2PTbjl9szUYEo
2Qu34ni2qQxkQ0DpiObJD/lsxVOaxfc1LwF2cxcoc7kEV1r752p83vrP26iZj6r5ImG1KKa85+La
dPEdusJHz9Ldo1QxkdBJxBq4g7MAnfUWte0Dc38I3dqrGE+Z4TIGptkX1Gouwl3BbblY5Z8u+O5M
u9vxVgRFFgxax2JoAoLcBIjrsT3S2K/uKsL3/3JurUzuWGxDzxv/e8XO2MFDbbdVC6+sELR4bQu9
D/S7f2uORmiF/GsA+7+wPvI428EZ+9Pt+CiGVua7OK051cOCH+E1LexnL349RbXQYFUV/Ov/3+2r
q7BFMzbYnVonC+HyiAJtTc2xqmXphMydXDQFR8s9O4nyRXiak4Ay7hI+CWpw5qrdsGE8TzE7WAc/
th77nR9uu2LHYkPzHVX/JayurguuWGAjMqVzXDlkkX1dBawKUBJYIXlQbXhEEydSi+dtmi8Qqdkh
v54UNtPsIIre/0VuYbU99T1268n8tJY/SkOTX1JMRpna4ube1hgZRnVKvy/GGzc/Levb7XmueoKR
iS1NJYxyMdBn45A+k92wb0/+yxbZUZ2wWFckqoi97NPqT4HRWHWGBBl/TNtEtEaUjvu1uktoxbdl
s/ONTGnTW1jizWpH++OiewJQDej1/++A6jsbrVmBY55fLCEn52l7vh12VcMSTjOPVsM8o2FO2gfH
96LK1hWyqSaLhNRiNjMjuF6ZfGdCTTTdNRv2PHdK7uu5hFAxeSUZCeZLH+RRx2H1PpfxfU1LCCVI
fmzkeqhu3T9g/tn919vtKiIi01nGibfErfES5QmauP2vem4PPtORq1StS1dUr7EZqxrM7cD5jEsS
ga0PxKnC211XAEdmtAy9u3pbj3N6Xb5w9jQaD5X5dc7vW1dkNkuVsswuZoyltcKj99mESLWlYSgp
JrhMYplXmImVLmYh6nZ+sZEIkGWo5kCniriESpFvUE9Mr6uJdxK0Ru76QCbdc7dqQZQVfmbHMDlf
0bpIxp25a2IY3ezpC0l4whJDgyLVT5BA6q2dzxzqIjzLv/DvY+ujSTVXO9WUkQBal007m9cr4whJ
nIadsh4vaDxc71IQhUKHhNJ1zjaTj0DpSt3jWGSnqtDg/7/t4O+b418mrlkXkJRfl1uyH1+t2Iax
VIxXy136crYjG3IIISgTg46sojjT/OXnWjusFAMcxME+IKDgJG0Cz7gvzmVOUIF3bPc6+sHHI0Jk
uZ9yAbXEWvCznGmNlsU7bL29g3BL6Jp3Mbt8Elw//W6jmrapMtdtRZ5MvLXBGFYdvFfn19uL0MeT
lcjUqMwBWykzcbW0bXc3wCK+ndIYz7+a07AqPBKcPYsalWVjGMDlj0o3qbp9w0gYeHctRUTmO6Ui
N2Bqipuru+7H/jiNmtOeKiwShsvZroesxtrs81/U3xXBI0mT2xH/ePUkMtGJF9PQTSse6IwiixvS
xFDJ1DT9cZbjLzdXc2JjV9jote3vu+LTdlVoSR9csYMwgwbHit7L+j7IBTuAMnqf1QmeQ2edL6ni
3Rvngf+d5TBXLajPMVOyo7+3Y/YgHviRRRDKiXV+MopBlSV+hGd1ol8xWTL2vS73Q/82cE0OWLXe
yGwnnhlmmzPgqHxdeMgO14eSKRp4aD/YEQn1fCcFomS+U0OLLW9Iup4CePPlT9v4dRhDj90lBuwT
mfE0QiI8WLdgPRld83mxf6cbdCWN4oTK0TBguo1YNRLSEZmvrOiyKwYWy9vzoA9XMu470HBuQ0zV
vIReARYvKa6rDhugqw4GNS62ukuVqm1pC7a4yNuBm9iCnWTlmJzMgRO2rq5TBS9pAzYavpC6QQaR
jXZoQ/N8Xe66fROZ8QThxLWbHGxUafWPX7tfAs41eWxFRGSyU2D3bU4oVp0Zz0OGaKJ1bj6j4Eez
4lwXgA8ODjLnKRtE6gYzJnxPariWvKbWaa7WGC4pYbPsVs+7b9LItCeb9T4iP+PN2nounRg1lpmu
acW6LNOdeDWupM3BxFvzY+6EBMUfs7dPkcHVOsQpXryIbLLGV2rUebXg1vkHDkqRFRax+OHGqPpL
5hhOrTGLmWbAVSMioReSXPNUVzj/p8J5su3xa1pDZ9h2u5gTEhv2tJszHR9KNbkkKBco0auXKyBI
tkCVy4oXIcKq0hl3KvAmy/7MFatACwEqev4kNvzVTCZViCQcB4OZTXmOVGZtfcHL1zFtv6b8YjXD
qZsiL3u9a52TeU/mMmUBmwd+ScuXFi+PeHW4q8TFJzLtqbS4E+Qesi6z88J5thPZXfqDaPkKknfH
WStt27VbcT1qsr1HL1N5ZzCuG+a7dttriUIzI72I6ksUF4Xw0iuyn7cDrZgm7nV2vms79fkcOHiw
Pq11Cx83HMbDggw/bjf+nwD1ByucTH7yRoj94kHT33v8S14dCxMmCOSXKL6uyzfB2qtqcVhMX9P0
a1CUUMn/2lJNSlmxMMmkKKcc0lm0OLWMbhr5JnRnXjOyFxULtRNJgQRZ90e4vVfW3Xh9HTeauE2H
MLCsT42xvUBt4VgE9m7Nq93tSKqGSdqbIaSbFmWP10NvwS/o3bfFQ7HHfW1LiIZSYIe7Bm5hHAW4
7MEXmpOjos8yVarwgozVFEOA9yCYamzxUmgAoWr5OiLvJq29FGUwWN4Khxm4T9Mq7nB5vB0M1XFX
JkoN0MqkS3897vYh2ft7KHYd/C/zGNZnmvT7NNK91ah+hITqpXVN6hU4KYq6CVPfTSjR0YIUW4sj
gTozBXUnirWftb/AcEFmLw+vBiS3Q6Tq+PX/76I/QEJ0NEBqvIz1S++Wu+7OShkii/2YU9+KPMDp
tmmCOUpLsYW1pyOzXOP6wVrkkP/tts8YbR0T3TbEcRK/8/5YTLHR31VI7RNHQmiVQvTaH7CQetAR
RfVxAK+11tx5812sRggQ/G/3hdnZfh6AZuyhgN0K8p3gInbLOy8WMhtqE1SADbzghbK9NO5lGN4q
drg9XxS5SSLToRjLFoPhJeuyPYm4Pw57KEBuz+XxiifovmkSJopJLxOjWmxiw5Jv/ELTYIpEsGUR
1PG9CPN1jjW/RDH1ZUKUl3K7XBdckewXYUcbD2nUxPUeaeIqHsbI2Fc7lujqaFQHX5kj1bHBG9rr
1yy2q45Y74ewitM4TebEg5zB67Kr8Xqsy/ep4ifBuq/n2qUeFg2T8nB25q9dY4bFOr7cjp0qdNLR
ultMa8o6FI5wb41bvKF17n0vMESWDLKNmmxTj7nLZhoPXhkV/X1XS5kw1dhmjopQgNpZ0eGujdxB
c9NQRVuCc+st6TL714RWKsKyqkK69SELNE8kimDLRCnh4emSedjELDM7b6b9jzBbDZoVHZd5Unnt
mXx2cW2Zpn/W6lhNG9L1950YZI4UyQxnJAvW/67v37Igh8ZtTXVydaqYSPstPBb8vrFzXCl8d0yo
U5Cnvl501DTVuUFmSGXtWmXOIK631DW6ZsnqqIzYkZ/XuI7z+E6UyoJAo9m0ordwGTbIn6C1w8mJ
hW6LUUVIgujcZpYlFvyEIa3ikbPICna3wa+aNNLe69iLM9Er2Z/OUKCYFhtqXkFQRYE96e6ligO/
rAo0knGw5z4P9pk4GCMe1FE1lpIck7OMcl2qSXGGkLWBvG1wQQ/EGcLq0zFqB8vdw3SkOaxr/wMq
uOmnu8Ils6iqjQyN42AgluYJwyCc07JEt5tWhOkvBhXL4QZugRHj286ud+fHqrDjZXWPtpc/0HK6
b3mTFYPQ8Gy1JVb72TnVZYy64Va32ivGQOZS9VtZZYuDl05ot8XUYY9u3/CIBNCCGkydYoICCjKR
yl54O6GMD3e7okVZcrcLHB3RTNX09f/vjs8igIWMOWBXz0S6n5ztZbo3AUEkAHe+1+VtPiGlVBxb
mnR3WU745C83taw35qte+mVBMcC6saPR0pfb81EVDenYPAdmuokc0aBDFTKYqbbZ79stK9YcIu2w
Zp0aQz2h4qWrTvX8MOURH//c1bTMmBJuXk1MYHaMjnug8/d0tp+ELnOhiIhMm5o61pTWioiMmRuS
vorbTne5VYREZk2h6hjeuA0SScZUHIwli2vDf1uC+4oVicyXsms+2ela8IvfgPzZfneEFw7V8+2Y
Bx9f32SylFMj6oHXXZNry3erzIYwLVgoHB9yGtsp75GiDSB0a8y6Km3V8Vt2VQv6MjVds0La7YF9
rsaoe6XRgFJSN8ZrEe9jfiRxmQz3nav+O1e8Wxb8zRwZzyiAkK6R01SvEJnZwYBWEz7VrJJ2YAED
8wwa9mCfmBd3OglXs5+oppSE32lAx12Y/V6q7VPhXDzrodQJ8SkHQEIwrDt7Kgq0DbG88pU8XGuG
PRG6R6hEzLh+RdkBdIejTt1E8VNkwpXZV2uJCjn8FPJn878F9R66Krcnr6ppKWHlOgZqwAgGdxKH
qQdLoD1vwe/bbStGViZbBQISUK3TY3F2rKgtrR2cQXe3m1Z1WzoyT9NYubmLJdSCqOVQLRFD7iE1
q/vmjsy2yi34bXEDALMtN/TqpCynsAs0dwnFeiGbqpWMc4JXCRzVKvMVRYqH2uHPPYXbh1v9cKFC
PkLSEE876/52rBQHK5mARZi5tYOBY4nXfunFy1D9gHFhuKZPxcw0n1CNtITh2qlYigJR/CS3CFP7
Z6pDmqphCcRQ9JmqscSxdoJM4vUpamp1pXCqKSRhGB5hLQ1QsA0M4zy+LlGxNbFHvtwTdEs2VGuK
vJ9SvOdfDBPqK9WSBPbybPVbVBnbjojtrrXZko3VTBB1HUpbVDV4h4w+sfSpsjXvFB+H3pJZVk7d
CUIWLDqD8Yn6T5nulKxqV4Jub7k9WCHltfCFWrvC8a1kXkzdGfa6bv2dS7VkbpVZQTdg7i1/j6Nb
5G3Zszn90wu2s+Ae4MCCoup0r6Qfw8qSFaecprZb87q61db424FjoW9UOOy/5VnzyEmjSa6qoiUd
nFnOJ5j0eP4+gOJF6edfurLX0D5VP0ACrV1XeTZSLHLT8FB7Ser14eDgqYgng6mrG1d1X8Jvmi/T
6Bg49zvDgzclqa1Jf30MXkvWl6qdegvGAvN+Yp+XYW/zIqx7zWKmaFumW1WiK7tOwEqcmBdjObsp
dDw112dFOGTCFV4d8VI/YelfZzwq2uXRgVzY7QVH1evrKL87pXG3KMp5w3KG0q947u0fwew891uu
2bQUXFJLJluZBYRXnAI3rflZxOPOSYx/uohBYyA2j1kVip2xJweY4WqroK/rwQdIlklXMFuxza3H
nrKsy+9hqHZGiw9X/gEEDk3MVMNx/f+7mNkbr6d5LbAFtKcFZrumlnqv6rwEW+INlQj669HH/Mcn
PwP/xS4fKzwy3x5sRU7Pko3UtmIwqsJK6/9I1U6COusYijVR/98oBLHu4Kn8joRfpAPoAisscD0v
1wfH/Nk9bp+tPQh20KkxviwaXCgeYixf2owbPE0NmcNAb/m6JOzQJNNh+DbE267arYf7xLksmY7l
zdtQYNXAoFivPdlR/hzMmn1YMZNkPlbjbNU2zEjhehBtgDLODsYJmrOoqmkJ2HZOvGXI0fSW76iR
EF1eWLFgyNyrvHQyKJ4iVVAU/Ex94zAs7c4cBg22FAj4i381FQ4tFwRbDLva/bRBI9cyHrs7j+iW
zL2qGuFMxjVxCyHqc+++BhThqYzdbYCpei/ht8RS1xQEdCu3ONDpkBdTOEAkh+gUBlXBl/ZeGDPl
JKsw36EcGSMNaU1tXOnmuWrGSKDNkBzogmuBLms/gYs8Mc1MVBwYPAmk8EHwvP4KUs96dZuXhr4Z
AqkxI25czbb+8dXIkslVViAauwtAJvF5EuBIu0xWknl50s67zjLP9tSGjjdrtjTFGMt0K5HD+A/S
s/Wl8Y5bUIbC/dckfyh/uz2FFEMsc64Why11OyDn5I5t3AdmGY5uF6Xzfdk4SzZYa8ax5qLAaFBq
HlPTiGAlodleFAMtU68a1xzcrAzqS9rxaNribb2Y7HvFd53QLPiKKSrTr6Z59jMXgp3Xy4WJy4Wu
MFLB67JkdpXvOHVvbv9tJN4Yug9tYjwWP8gY8rOZuEm7H06GJnWi+g0Shgd49I2O0/BL6Xk7q+sO
SBJrBkChFme5EoS71F2rFI9RYOYHT0Ef06+WCFP49PW7OebnZdc9VV+daHrtkmx357ohy1NlrViK
4VoiD1PJEKaS1zp2zQ9SxEpmXDl0crJpwHmlDOw9/G32aaNBsQJmstkaqDg58VNwxFKYZsOdPk4H
J+xrHRRUzUu7rxEUfFwyNL/M9glP4zkIFUffbzU4+LB5z5TrjLx0sLfMLYzzNFCIMdoPoO/82uzx
njUIzV8/++6Aa1b1itfSKj0LMoSNWYQrdISN9S6fODR/He33zQfpQGFFbJwzaJ6GhtN8qzud+LUq
MtIOzJe+7A1UVF4MKJEy9rtn/NeylZrAfDgf0XMJu6i3W/JUTMa5CEow9OqCiNdi4TrvEFXnJfg6
FYf7Tuen56xChthp3ed6KprIrruX25uLqv/SVuxZc2dbOKCcx4ac6jr7afhZr8Hqh/uiZ8r336am
ASzFaXrOZ/665flxW6xj660/ulVXrqnovnwPrqpucIKAGmeSVvt03p62tEtuR+bDIwR6LwFW2GTi
Yk7Ts22UMTWMh2ZEMZAtktm++GR7znv3JceedvtrioGWb8W+VdXtljXpmaYiqa3yWJZJ5+q2AVXr
1/+/w1e9eFUxoRb6srTixcztF28dHpo11eSWVM1fR+dd86NlT0YG37szLMdeKOwa3Jl9m1Jfc1xU
NS8h2OXpzHL09lwxnObWP+bYPfZEV3enmqUSgmfsU5VlAWLFRMdwcbqT0VSPmTs+lYUuQKpvyDA2
B9uG2QdQxmwjqmk7hEjrlruF2kHoBs6325NIhQYJzC3UJs3Rd+39lsHPveH/zqz8ebtpxS+Qr7wG
gX68AXNcaC59pdaF1kaYLVu4jLVmkFUf8KU51I3DuHoz3ZPWLKMVVqHJ1noUhqR+G1nLoKkNVYTo
g4IkUlXrRPetAUkwc7y4A93fDtGHh13PlO/BAtWibr/Mxrmqlt+lVT9kfX5C8cGPXsCdlNealUL1
CyQsc9O1MzEiUKyqj0aw7qrs+fYPUOBMvgnDY4EMZBrp3gWTIONGZIx+DCWc5L7mJRhnozlYZVPS
fUmHh6Xe9sXGd5bXaeKi6r2E49GaJlIaFd2vIo2X3IKdzs6uv9/uuyroEoBLHH/grFzTPXhe8cx+
I5Gi6fZ1fv+VncSskTCbDl29rsuKpaGsPcx2M/G9+TTnddjPQeTX1j91pUulKH6FfCtuUqsp4JVE
9yZfQ56bcZOPGvgqoi/fgX3j/+GLg8pBWB3UR/x/qyDQREnVc3kzJqD8pFWJYxabhiOqLKcDlBXv
bPy6JL3bvqqi64vKx5ogPNjV9WydQjvLNY8jivGVr8Be5aV0M7A3WqLaZdmerG+gqIT1COnDLNys
l9sTVLH4yPdgaoIMznrs8Kn15NXbNz4Wedwu9mtf1x2UpL1Fc6hTjYSEYjztL4wwHHjrAC+oS7Ca
u5w5OgEu1TSSQEwyYpCCmel5cZt5txbDcy2KNS5hIX07Tqruy0AWpuO6BGcJBx7shYOHttz8fLtp
1RBISHa7eRFkztjFCjIngYrYE3L3dojH8Tlye999cuZNc+tQhEm+Bc9+X7ldXmMQprkOV2cuomok
X4nb6qjEqi9I23Fvun0hmpZdgg0cJGf7Y2ZrEU6efd964UiAhiVnbwoGMSHCbSPJGR6AbG44O7ew
Vs1MVYyHbD6+zsZWtcvILrByLMPKtcOMkAfmOAcGd9Es01Xdq0J1/f+75cOEqm/KOnxn3uy9j0Kw
sYQANdVkMlWtXyfyu9YHY4ZM8Vqwy1JZ/zSMJn5gRXVl7m9PWlXzEpx7ajtDmzfG2XQhErAFWbU3
hf3bpyTVrK6qL0iQpsbGwC1AeMrZerK8X26wvNGR3DnIEp7nLJ/yLCvZpRXOoeu6B6Pyj9U6HPs0
+A6rCs1nFMuGXJoEmbfN7CdO9503x9ScIpM09yFBLkuyYT1KR7PDABv5J3/rkzSz9862frk9wIpz
tVyZhNJUgSs+gCbgj1jMYQNnK5jZp8Fd9BcPBX3/O0GtFsoB9QypvqAWLKJNScJqaw5ZW2mmqGIH
lSuSfFSRWCu85c/5RHEc3XaU+c/N7J86yhKznJNh0xldKIZZLkeC8ObWO4OLY8bU7OAMfUAFpmaY
VeNw/eQ7HMPLofQL6iBTkdsJKjVO8DaJipwnjda4RoE0Wbo57Wfa2bNJ917jlTtid3PowV1551lC
pyiu+oQEZqtdG8JXm+4NV/BoW2c3dmfxJpihW7VVX5AAPXow3Mwth+4bnn7bqJeG5gyLoiYr/twH
CGmb5rgawIYbAxG0OIL10dycbeKHorwnm++ZcmES3YasELjmn+18gDZhnhtJx2wW3+69YobKtUl1
YaajMeE4aazpSzaRJzCSNWucIvJyaVLh5EW6BdhpurwoEJbMiayiXWKSBjooK0AgKznDo3ECCcM0
ztxZ6hiyUgdv2cDHqJx93uX38M0wANff9x5pAV+GYMF6sbLqkTEv6qBTc1/0JRAvObLrLrOQ6Nra
h7UwT33wel/L0j4sUt9AKhOdpq7xSixOoeNl6BT1VSMrodYu5y5jhuudsFdCbL3/zj0WDnN7X05F
rkvqWoYXUMtkF29tPkNS5NdUWZ9vh0U1YSSwoobEqNsCYJ39IaJFf4RXdOyn/CUYDM16oAiOXIkk
ClrlA6rsIQIHQH1i9hBO6e/b3Ve1LZ2iizXva5ZiLXAJXiaLtgORSuSPMGN0dre/oFgP5CokyFZB
hGBF+oCUWZAEUxpcXOqLTLMmqJq/jss7LBncGyY243nAYshdDq8QS/pxX8evIXvXst1MY1cXyJZZ
wg7ipa7EU5YRN76vdQmoHIyseRwAJ6NyrIc+hTKHQRvcu283r3gbkKuQ3Il50EnK7X3d55FJp5AJ
0B5R65TVx3JbwiD/mZum5gagGgPyv5Fi6VR10A1DVnexH6pxems9rkncq5qWNltrIvPqGjUDO2U4
FVuFhyWhGQHV1JeRW60VdQY8SPputa+8z1M+/dMOulISRcfl8iRIJa2TGHJkzezhmflFngQofNV0
XXHglMuThGGz1c8Z2Ttm9Wu1SOwPc+zP5pcuSENikX1qEs1hQREluVwp30Ta14L2Z9zzQnf5Muc+
hLGeb89SVZAk8KYICfcyau/twM//lA7ru9C1t1rT/Meqf54p1yuJLZvzlbn9mWYihnl5VHdtwoxH
i3y1lvLZzFC4NCMBgqQEtTV7jWJDkCuWmqlqm6GHzs1alez7hPPJSdgLDY2s/AV+c6sBuCp00nZ8
1eNq7Jl7p2xY1z1SXl0N1a+J/b5vZCRIp8MS9B71vdPqG+7jMkKyrwaL7uV266oYSaiuU+osxuLb
e2NlL/nw6pX+zqvEmTFdeKwrij/IWv/3/3ert0OadfYNMp0FLFsLuALm0+dJnGr+FfbPkUB62TV+
NOmv2z9IMRpy2VLgdkvHi46el4on9Vo/50OnWQGvt9QPfogp79BtUNnzaNBza57JZO5Le4a1cNQz
Gm+LTo9LsaDI9UslE6NnVPhIafQnh+AdH6KJzfjWTl/x1mU3VLOaqL4jAb6lyEKl20zPVNB4Jv/6
y7ozuimGd3IIt5qoa3S6fqoRkXbvooKlawuB2HOzGF6YQ0UwpEznm6fYXeW6Jh++1Ja9mPTM53+9
vj5sdNv5tR1lxoZDyONKvga5rv5LgRW5pskvzLZvR9s5b04WeqBWcPAou/YhvztUEtbdhbDAQUH0
vszFrhv7LrJs6IPchwwJ6pXneA6u5M7ZN8rnsYea6OSBoXO7cdV0krZw2ph5tfWecw6GNRKUw2fD
/5VtG7yDfjNmgnLqaJIjH04nN5CLnFprLJtlWOl562GO1gzLGjVbrktafPg70Pr1/+8WK2oZfjq7
Hj1bM49rN7Gzb1CmSoTzZkO5vdY9zH44lfAZKREWbA1qPSBdum+hdxJwkrQNVA95jTp1SzMiHx4X
8AkJ4BZzWouylOzpuIFB8NUpgmgl328Pt2oQJEyjCCkfRO4DCn2xy+uZhWMxfbmv7es33w3BVnPX
9HFVP1NSz5FNmNiz3rirQhdhkXbrzIbVDzYiez/Xf6r5Fe9TIVt/3tdzCb726IwQNgZ8A7rElleF
/qJTj1NNGAm8M1/rSRgG2Vc8SAR81ru5enKYleDuktzu/ccbNUIjYbj1t5KPIwbVsH7Z5gtqkkLf
j9PsZ1mW/8fal23ZiSvbfhFjIBBCvAKryc7NyrTL9gvDrrIlIRoBov36O1fte+51sZNkn3XOoz1s
aSEpQqGIGXOe6+m5youk43tSmRtftEZ8tRn4IT0WQZm4s892HM+lyl+M+ugF6vD2B21YwBrwNfZW
8sKBBQDJJJK6rr/yIiTxNDW/3p7g9aiWRWvcVwlaOTaNgj1SOqbd9L0kD43LEzS+xm0BIfb6q54/
y/FjlO0Rk20Y3hr7lZkA5X7NgsdioF0SotfqEBTVTVcEvmdl1h0FK7HSUfDY56Dyypdjs9Db3Paa
b1pnw0DHdvJBBQoiB1rVPwcGEMPbG7G1KiujLlQNvgCKklor/OHBWVh1sTl6q94efeukrsy6BnU+
AVoKLqP6a6CJlirJAN1vyI4z3Rp/ZdtTVkZuFfrAKLup53SxHdNRxo2+ia8Eu7qy63kUfdNpgt8f
jWnk9wfl/nh7ZTbWfY30MiDsHUeFlXE7dVT+/E5CF/PtoTeMd93cxMxURIXo8CC1dYqO4xdXLTHz
htvWfI3tcg3yakvj4cQsNVSix1iWeInmfpyxm+BjLFpjvHoxe4JbKCD0sxO9B5uXBw01mZHPby/Q
1tqvbBWFtHY2SGmfkC05WtsfrbNXwdw4kGtwV0g1bVoHtprbxU106KRhLr84ITsLtsd2sPXzVyar
BS9V7WIDItqfeuElgx537HXr6KzstQTNam8KpLBztrzvOEx1qfyv/sRugU5iY1f2ytzG9ZYGuRJr
4jaaEjjg9LY9XVlqNrhO1ocBFgWIQ1KEd0ERHm4aeo3nqpdx6jXwgKc5f3K1OgWQAn975I3lXsO5
qqpcmpxgJ8smjAnEXXq23Amyp4qycVDWLU2iD7weYYl/8pT84jq2i6Fnu/PTt8a+GsBvoaYlvNW9
rf0TTskhgqAyQUX67VXZGnplnkU1gLqoxdBl81ksXTqQPYWdrZGvf//bj+5Y4THoEvinYoheKug2
o8lirwVxa+yVVS6ZzkTowOtCryotnf7c0b1bdGvolVWGUvN5qZGahhhum46N26SAUu8U215vwWLR
unfJaNW3FiLmjwY9mZBkHfzIVCKeeO9Mn/JWDaRLQRYCAXmqXcj6Maidk+Ko5oKV7/oo6su0HIwj
3ISbcspkXBi5FM85MEbdTfSZLFqDE5rWJaheZqD8C9wlccYlXtgeEeKruSmMvT5unZvpJcxwGPjQ
x2r6pCb3KnwC3pc4zPz0tkO98k+cW7D6MeX+DEfICCVzgBJD6vZ+Zm5z3WuwWmGhONCAOvDXonU+
fw7CGUIDlTGy+jwSFdyEMwJmfvXKD10QMHZhIH/NUd0d1DyNn0oBPKdwPPHXTUu1Bq1lEwRExk6H
v1q3giIV6htPWYi25NtGXzmuIJ+bLHDa8BcAL0iC2DI49Labb3OLa8Jsz0VP7BhNAPM1OvQ+TBns
41CihnJTDxfW/+ojfnNhJCc9RxkVE7AO0OuqGM9dJYfbTumaN9vkPDMykrWIvc5X95Hu2+daO3u6
Tq8TceHXrzwZ9Qrl9JNnRBzy74G6mGlMmqGOSVF9kwEEzmTWvzBZH2v7BTnWGNzXaYTOzUMgECmH
N5Ey4meswpAQRHhAyVN4OSNAUGqqtCJ7EO1X06oYe2XoXl1bGkFjQcRa/TEbEEqCho34Ak3RfZxF
P4SSB7TV33ZXrmFtoydLUg4I9+NClklQTmmo98beiE7WmLZZ9X6hcAGL2GnPOQnjID+14U4MvhEo
r/FsqKf3YNd2MLjizyF975cqBhgSOOebzJyu7AQEhRVx6NWrS1t+oln+wSd7fV4bW7xGgPlujZxj
U6DO3Ub3vACSwT+E7GMF5fEMmR/yM3D2khZbU60MxlGDX6AEW0m8f9x4Qq9s1JIk6P+CHkIMKFo8
yafRZjvea+sqXNmFV+vOq1ghZJxV5FDWZcylPobsQ55BymxqdkrtW+kyurKRhbhB4Xs2f3IKdSqo
k7SRBwWq6ZB7B46LvXINeH1p/1Dtsupf76d/q0CxaI0XW0SbSVd4OaRsuyeVT4eayL9qxgD0pUk9
qheh9vo/tj5vjR4ruiZwXaU6Gfsui9vQgcbyB97SuNNOXJHgWBOSTKjXksoe3z7urzO/4PtWaXFr
O5dkKBhBULv+aNrp6PM57p13YcOOZSSRNjJxFDzgPkqs+dwFfjzm/U4IuXFs1ngzd6QjmzidUdoB
kfFn65Z+qqLWHtpumKfYeqj2eXW/R96y4ZfWyDPVLSpwyhDTsWX44rnZfSYChPPRTvF763NWrmPi
Be1CqGnBdRTtPZeoyHTi5HGw5AN/2efTDoJua57ViwH8SFXOCcM8fOneFdOUBrk9jBH/5qCiGPC9
0HNrnpUP0XKaqpr4mGeeh6cAtVAzq6cmc9EkH8bCjU5vn8GteVbeA4w6c+2UA+ZpAyO/mbxWuNgd
+W4mukhZp9k7j7rZThV2a7aVDzEON3Zorl8l2vLgZ6C47fxzxPh9NQFuKtXL21913fVXHMcauFb0
1dy1zfVwe6QMTuMCpGloqp2EyMY1+G8s2hEujC4qF5gtyEFQzo/Og9em4K+3cY2C7NvfsHGLrOFr
asxo1fSqhV+vUTTrUZ0oZ+gXVQmwSWm7NAe5fHS42AlKtqa7fuxvMSr1PVdkRW2eQqe2bXAohaOC
KqaECKQLJyVMQRKuixA98MNcz8t9M3YZgEXj2FbdziWzsW9/O8rffkSNpCcp0Fn+iPZKZOIMMMgC
inJvL+jW4CuTCiK0SwmDweupmU85K9sDi/bkOrYGX9nRolik+qrE4EyRx6ip6Fcd3Lgu4RpGOjqh
obYm0aWby7goi6MI+c4l9PoPD9ek9oXJcyeAfVw0pbGpZQIdlZ0j9bq1h2srNGUEknYE1pdwqpLR
kDthgBujZw8CWX2md+xk4wPW1mgC6H/0JeGXyaoSIRdIXVRSQCT5z7ePzes3V7i2w8otMj5NWKCw
Ow9DHldR4u6CSLcGX1ndMtS9w2nuXCJZfRzCAuCggv2RR6q5KcMQrqnsh9GdM8gZ8ksQmJMM2rsm
+OnPe7m5rZ9/3ZPf7JXXPjdSs+hSF+e2e6dU2tOdC31r6NVFC2nEapZyiS5Vhv63XCfa/0XoXkf0
1qFZ+YJSK7n4IMu5lIA4o9W043Ffqg9vn5jXmfZY6K2cAbThyNC7UXbpDvbROxSpPrnP9kCP+ijS
8o8bZ1ldpkOFRIWgNLugHvJI0uJ4naVP6bHELOHL27NsbMMaTSogDCFdHzs8oFNAL8FpKEHD3d2W
AAvXeFIuGHR5eZBdou7sgvgHxiWRjXz7t29s8hpBipyLrjUYYi4WRnw/qqL/1Dj6No8frvnuR2oJ
GwEqv/SUxzVq0oPYa/TZ+uHXzfjNrOzgdyD6cWBWILhvFj8Jxps6WRhgaP8c2nMGEG7UMrt6M1is
REvmnsVuHfv17d3nQcBCCV/zX8fenq8HcjnYU7R7ILfWZmW5gVTj4EIo+tLOD/74jfg75rR10Fc2
m5dqWlyDk1hem8+i4omM+lAt8vnts/h6zBiuUaFZ67clK2CseeZ2kOMDE3zePi+jOcppL824tQFr
MOgkHLeAQsq//A5N/uURpuTqEfY3YHOWVTY5m5Ur7Oz/a5vhd/72bh38Tnu62e+scaFE2AV8V352
Wer3ZJjjIkrUuId62/yE1bXbhKCW4PL/fsLVQf//k5olew5646SuCe4zwH08IWx2UcCY6rxKSbmn
47P5ASsz9lU21YOh/7UH+vC/8QGrK1gVRkVD1yB+E/NhydRjgdL42+awYW3uyoqrKVpq1y+di4oS
ynXiNAlH7Hnb4CtTZoG2vQcxkgvN3plaxw75aHdzUlu/fHXrCtuJAS2M/OpAqfc/CHmASPunb/Zn
QJ1KhK+XZQjTQbEkAixJTze1nTAAY/45PKunpZtEHl2kyrojJH28u5EIfeSS1ju5yNePPLAC/5xi
cXkNcr06+vvI+7P7CB2om1IHKHn+c2jqBh0VTZ1dGlNoeRaT6EXSD13XHtum5lnM2sAFO+GobuL9
x3qtbmFICpb1IiLYWAkqp8gGz6Ni4g7UY+z49kHdMGPUMf/5UWGXByVYOvGuOxQvftqcoFYWxTQm
iZfO5+o2hAgSjf+cxsuoQc4A0/znZ/b1ew34xX8OPbvuKO1cRBfUYw9TFuRpNM5HloUJkzzbMeit
SVYGrRwdUs+22UVEic+/OkiYTmg1Iu1N3oitkaC26ktWsh6RND8b+T4vzqzbeQtsWMQa9mlnVVVL
Bl8UBocw+kBufGOwNdrT8qEeJxQUEP2ri58uZ51Uwf/46KwhnxmcBvUIpvnP48XXPSlbYztJYFXg
Sv33w/o/9KRbhrVGdoZ6dPshk85l+nt18iNkQcOYxUvig+ycurcdzDXKU+IOjgBrR9AodBo2Q+zU
2Vl2wHvMZMdHbK3SynaXyfZNj2TcpVYyGWwLUoQP4XQbAIatOe7ZXEuvDfBE0o2jzvXiyTYd5jy6
DX7O+MpynTaQXtY0OKXgvTJjcXbUhDzmnrjw1uKsLmN0hynQXwXhf8OxbRjuGus5jFR5bKThZeY5
+JnFkWqy4262hl5dxJGIwMtyXRSuliQcvXiZysPbN8qGp1zjPJfxCgaYMiyI58wn0C28d0Ec+Oh2
Th1rAsTX29NsfcF1+t8eqP2koKdkwvCiwWIMGqpkUX+9PfKW5a457SsyStrliJqHo7m7vi6G8/x+
grjy9XVBdrzyxrn5N8RnwHhgS+T0LE1CH5SNSb5Hr7419MpePdGoWfb/b+hrYJvvpMS2Vn1115po
xKGZp/Irc1FYTiiZuPcUBWUU3DjBylpVEPle2yt+6dE8w/Au1eVOYn9rVVaGOmp/GTtkSy5NtSR5
IA6+mWPb7PnhjZVZoz156CO5bzt+Md5wxyc/Fe5eV+3W0CtjDb0SDMwRPKQkIAmi9pgve+/1raFX
0TK0xPXcR1N2qQCq+ON6l4T3wi1JdVs0vq4aOACSRQ5euaDUY94TNe69FDdlS9iaGH9CHQVomQyp
tb8N6D855RtHZc0KWNABFLnLmF3cpkgapwZhpReLvE7fdjAbHnLNBli1homhKvkFmAzQaQMtscgH
T39Vu1H9dfv+vfjI1vT4eB84pcoydlEZ8VMTtVWsvQbKGT0QIT1XZcJyrXc+Z2u1Vj7B7UHcFjoD
uXQm795pHjjv5xqvpKqe5p1y59YUK69gKjAie07NLlNmHZDcihJAsEB/AGh+T/ViyxJW7kHkU9bz
0rCL5BOOqz+UDdyDHcu7tzd94xPWOEsbLUHQoqB6Mf6Sol0fDFAstvw2NCpb4yt9p1ICRMzBhcko
ISBmnIvHqKVp3mmwCvSX2z5i5S568PbMVkf0QsElsNT23WyyU7mIz28Pv2EYa05ACmdBQ4o1KoYm
dip5lwPY4HF90qTY8RoblrEGWgID4jlmnIJLZKSDPm+3EGcRke4EArnwPjCN/mxcr9hxf1ubfj1s
vwUpmfVpSxWlF+naDCDFkR6kI77NXrbshEFbM6zv+hAsHkCn04vf9+dmFO9E20OQutnZ8A2rWAMv
PS67MZ85vVSDOx40Vc0RtbyPt233yqqHAaRr9SyDy+z7Jyr/ktx/4SOJ8aTciSa2Vmdl1HnT9x4x
WP/RDPxn4ebkIMdqFonfFc1OVuhvWplXnO0aS+kNRDjW7Re0tXYqCd3nUL046ADO/GfgTKCucc/s
14KLBJiquNSHwv9mnANo05IW7BVQXwSZ1PTg9jXQqmEiKHqHBYSdl/jtVf671vTa71uFD7zTqoZd
ZZdg9n4uPv9GuARFVg1RRobwqr8zcwdGsab67Pr8gFaeLkEnEgqeLAXm/JNh/C5y+FMZ+MedX3Rd
/td+0cqN+FoA2rwQ890no4Fu8iTrk1+M868OKhNfnUZT3FKycL5M0o53qpcKxLnlpPdWxNuY/+p/
fjNLidesnZbCO1K3IW0f5y2oWJr30bxkIz9HnoLm7AGLZjwdK+DIZ3MQhYnMn7zO8nJJOPrHgdAd
vcqbrx27gxY72K6tt8e6qyCUhfEo3MY3MZtH0lUXF7UgE45HqoJjYFkaeGXiRNPnZSiSsp0O2W3U
5Yytoa/9FHr9YMviByKdsym5ifnI9+odG45kjX1tlgVvTovrOl7msOlifAYJYkkmucPkvOHY6XWv
f9tT6vLMLzungSS3jt5pOn71nOyurKAXHLRplfEdl7L1ISunNaMPn5VOhgpxz0JWPDXD1Ld5bKwN
7Pe37WPDa61hrn3pltaEEg7FpV8yc3Sje7qnSuxtnP01oLUeg9y43TgJ9EvX8QgSBPZ9aB+88ie1
4X3v57FTHqR/R9yX3Hvx8x8gGj5w6Lkt7knqJtHtWYqkAlLZjN/tdHr7kzdWdQ19tWY2E7Rg8KtU
+yf0GZNc3Hjy1gjXeukK8HPpGa0V1p4q4yQgOty5fbd+9sqRTEVJ637hLsZ2ox+2RuqqLu1eDf5v
CMIrfnKNWG0N2N1yxQmGj8iFi5egxEU/ssPcmDyO3D8dfzyOtnhwfZAH1bz5lOlyuau5Tby+fOCq
wn0TPcykuXj1TQSOeFpc1+I3Q3MXKhbhFQxPOjohKdXVcNfv2wbYg51QeWtV1zFN5FVKEtA2x6HT
yB9krnM0q9Js2jsSG0hr5q+cxdQEWVV1Gb6BLNRRaEVGWZHYOeENP3HuTmfd1vKQMxUd6jnrE8fu
aWhvzr2KSXhbO46fLXhjuCEnifKmIg6oBWcxiXN//Fgy8awDEOoocyeKYufO3VjTNRBO5X7AtHJD
CRhnnr0gZGy+hcLZQ6Js8DKwNQQu4HKppTODhgHUJGnrd1BR/Op6z8b1cVCR+XOih4DFDiTJB2+P
imjDUa5xcTk6TcCPTYBPRWsQjcPZ79AB1DWpJpzHb3umv2Fqrxiht7Jxv3Ha3l08TBIqN44WJ/GJ
k1Sijt3BS0TZxnQ4NHw6qfGZFy8Uzc9j8SK8nzX9HEUNFNZAaXM27JPyz4HRAO+fQaADtUYiP7z9
E7f29ro8v1lkiYIqAec4fqEl4Zc6z45oJPvj7bFfl6gD+f7K3GccVzBWjhi8iT5U8zMYPuJMv/ex
Dq158oZLKC+V+TjRT23exY3vxVH+Z0u/8PHeDXRck+4oi89v/5jrkr+2FSvHEJG6uFLU4rfUEHGH
dkM8iiQgxcOwFxpunaiVY2ha4he0vM4w9+CU03Hlu2AJ3jHCrd+/ih3aqoGCfN/CSOwyPXfeg0+9
pM77exvscRBtBZDeyr0Iv7GgKLni223e3td+eQ/xVzSSjcewz5HWmI9D/Vcx9QlaMJOxvg/nPR61
jbVb4/TQaeyFy+KiMloB/ichiDbFzfDX21u/ccbXKL1GV6Nr0auKJoHBH1Fqn3nkx6XUe90OWxOs
3iQyL4tw8kLAattQfAWRM4tDDdznbT//eiJ+M1FJfOojvMHopAPN49SnXrDXb0f8v4t9rxjGmuuR
VryZnNHw0+jy0Vg3HWmxzC5UjgQKO5Fqx/ZBt2o2rX3uKtCmFxAI7EE1wyf8mwCqlpxkP72mQecs
T8NWWdf9qeaw1OQpo07TSHUyviFWfUF9Z2T912wStS9jA+RGGJ16GUwiiJeglN2SjCzK7RPoREAs
dS/mrAtrSIiTKhBJETXNXJ2axilzmbJqdsI/usFFtipeaNEBeRBGRS67uI48Hsg0J2hVfPIXpOba
GAXCCAVmXeD99dOZgKV/9CyBguAp6mVN80OVjZOCLPZkSqQ4q5A09Hz9Q/eu9HpPHMGSFjnvi6Hq
XfaF+31V3bljnvft2QdKGVVssozDzwkz559UX2fzhXpdwH/1JJsXUGZEzGOJ37agAxWxX42ZPFSg
oDxT6nhjkziKq/lY6Wb2rwwkVOoHt8kzuaTGJWByatqFuX9BdNgqkWqX9v53EuB6gTujS85PJlqs
XmKPtqEOk5L4c3QKWlc1+ni9vMuEKPh6aAPN/fA5bCKDtyqaFLJ3i6kj4cXMApV4J/txyCFkU6JQ
wHgxaxOjXcjOT3Uze9GjXwY0IqlxPGjcjBWJij6eQ1pOXxcHyiV1HLQe5Xd+YYfssZR9qL7lGcJn
P1ZZKWR57PDcxXvcrZTTnVWD/MonUCfn5A/oa9V4G6uoQ5tqU6isP7lTbfo0b6FuVydB2zKgWAyO
E9o3kZQwPCGNJM63sSUgN4uNagTaOf3AevOvKMydvIi12xhz7AfPetcwqQ6Ge45G+OGpQoGotM6h
Lueh+NyzvmFejLrjgnjDGn1xmpyS8ZznHhNfxpq4ukltwQrnw0BISC4GtI/kmAd+8B0tdhTHPvdk
U8TGm9E/kTSSa/1QCLwbumTgRDYHIqF9E4vaye29GKzvnnq/1eFFtv3gfC1l7unkSs5DPxS0nRxw
hGdmzi9M9IY86KbrsjxekCxfPjXUVdlDJiem/2wjJx8+LRBygQRKlMkmamMHzebDXc+XDM0nrdvy
GVWIlhmWNJOYig+duwTNcdFhlZ0dp/GncxEwZdEJCwKJ5gI14jL8lUM1m07XV2rtPprQh1hV3GTC
LPezk09o5CsjAUv7CJBMNLz0EFx+byXT90PQMmCzwOi5/HQi5ZYJNH8G7ws6nyG16M7DGHwuwyAq
fmRRIKBZIQYzuOJMI5kVgA+N8C7J4PEmYrEBSeF4UJ0WbZw3ESdHpy6UD54uEAIMfzBNoQGTeiEv
og52zQh/8nVBuvM8DuMFfRWGoWO1VfllhOpil2qzhPSYdVbK+4znmt6p3HGqx0ygP/xPcF46kBmx
Jh9fwNTB6lOBHinHHoLIGcqLkIxUX0fu9f0dkz0fTspUJTJdAxRxeazMlJ891+iDbtu2TscBba2x
q4V5NzeVC8Gysq+OU6QU/B4kSsUcxOC6WMgnNKVSdGWQ0nfwPLs6iU/oX/IglTPnZUif5+yaIIyR
PG1ndN33wXykXlAWn1x8FcTYc51NoAFFydYiqORiceKoYRBC9cHfyT9Ouim8j00wD83XjGOjjrTp
fJnavlh4dmisf80ykqYoB6gB6MHe9TPXOYQ+9CiyI1kcL/ygJApxqDTVZSPvde7L2ovd1giPxjww
IIIeKr9vfnl2CIYBr1nHceLQLiy1TEG4M7Oe/cJy5BH7uGl8Hd273YLXA5L04/tuQt4lj+uwhfc9
LQJitBBgNnDneTqEC0NKFwIhYnwateO0v7DB0KaNiYdyYBObsu6uVMQyNN2MLuUadG5xGLhzWzwC
/Fnl8kj4bCL/lLEwcz+0GngLEvtRNassFjSfg1SF2BZ+bvEGMacpc7wnX/SFYxPm6ap1AQ1o3Pzg
zhWklpNJRgH+ZxZ5sh6TQjQke+7AZGLTKnSX0EvA2TWhldkdSR4MB1HnLc/ugc4SXRZr6xt+oM5U
+F2ifDuTu6wZkGiipXT8o8sHO92V1NVDljJtSvd05Y2IhjiaqoE3x7EXCzqva9cmmavdZ9b6870D
cgyggrgMyEuO64xeIjVIhia3xbD5I46hbT6SqBXiXSMYzc6ABRqVBFp11UOvulw9DVm90JO/RG5B
4nHO3RqSDXSpvCTvs3kGxzpQ6/dNFhL/vlp6UT5gX2X+cQKwOWgSULDP9henodXtUUdg5UprdEvJ
HLTKQBwms8zRQAWGljGrD0uFm9w/dwXp5/YjzVAgvS/CzpUfJJrzhyNkKXzzo89rK1RimcaaJb5Y
/LGLKVOe/kMuDfqjrvY2f2SObfKDtDytm/FAXM7z902DAnSMKysPsEHjWAR/Ll3X1YeZZXn2o6Kz
Uz76U+7R92WpJ10nk61H5y5bHJHnB1KKWtexCkqnvW/6AcmfWKjRb767nBE9JZmjwYudgh+sQixC
iq5oP2knAIPVwXBfsf40gESibQ5wqbxNABKuuvsQ/JuDTGpbt6L6i3T+OKfNkDX2c+GV+BexHIKC
5HERRNqp8FZE1gLPn7pssy+BmPF/+rFDWBUj6pBDnvqjkH1/0JB/YN4B+hq+k3ZIVRZ/8ZCN3w14
98Nz3fVFTGg4PknwkJMMPrugQoE/QFTDo8uXHG8u6dCAokF8mWsFUIMW8sW3o80vy8ShgDs4Dp2n
k1fldPaPguFWPbW+8UxzjPyc6CEFsm/uyti3vbVfwsWlQYUfBL3JH7yAT81TRATBcDf4Fc/LOzqX
FfalXFiGl21vsCpYyjAq0ZQWSRsCTyTQNkXOeQnt9ywVENr0U7bYmb2vWlwlsReKJrw36JbuPrQq
C714KHMwB8SN9LX62XWLH8wphyPKH70FQJknHkJvJkyWBg8X+Vj2Hh/zwzUzpunZhkMVikNVBjPk
xvvxnVdQOz1x12tHcuTI/Frn0QIl6r2zlccHMJ8PkVlS0XeluKuzKir7H9BW7oZD3/G6WWLBWe6T
uDazUzcfQc8eoONVB+Cc/+Azzf3iaAuvn5YERQTRfmpbRMHnppvzx6nkhUeTFiFmjYwOHIgXJNXc
uMPZgTV2BwEICg0OULWg7DNBISTL4nDsGeQ8g5oAMJXU0jg4o7xteIdOJBfUZybVXl+1bVIQzxuW
My6HBg/UOkB8E8y42tD21tIA/PGZvFLHLe0E4MLBQtwrCFPTIarLY+5Ko+pUjggMw1RGRel/cjhO
3Ie2i1zESyNEfIeYj3OFvt7SBWgD1wV4r5anniLie/AmimS97Ui7hDFOAnpykf0oq6wBc3UEPT3s
ST7/6cFeOwPCfzvW+h4AUWKgOxVVE/a3pmEbforwRmR/Sgg7ks+I4ph4h1Cbqj/boh2dj90UlOED
8ZmPx1Jk23G8y0MelnnSkgUZ/hQ+Ns/CE2ugl5naYR4pTWYrIfJ2cipCQHXZzoQu7/TEzYCWDQ91
h/e+nDia8AfKF0jagN9s8J9YOA/dAwPzjgdXW7R4jCS9KCh302JeULh9B9XJdlgunTaCLM+R2/rB
yQHGMvgMWW4UqCBAJSLTwOYFh1wks72vXlhZ4G6/Wwrm1CDFQnyGpHY/zD70x1kZRfWdCvM+YMd8
Lka3O1tnIt41Krb0mS1h0YLypUTN+OA1jp0vxVj37i9WwJu/IPwe0fuMZnjQ1qUNa0G++dgXqtAH
5s4hNCUDBZHBKBG+p+ocIAnjil4lfYfXsnuPoLR1CPrRp4KdutBocy/qsirfSwcMZ1PKPIgklkkY
hXX4A3RQxmhIspNCH3HhZW551lUnEERUg+91S9yBS0HHaMWpygOUU/VoT06xuM13oxwc1qrP3Aa0
pqpuiYF36gtoHsdeARVb9MhqtKrn7zQZePDS1VkvvtTF4tm7Mgs75xtVFUcGw4kajpIpHSuL19/C
x65InQ58v0NyNRnWJ1OWRfIlCuDHJCp2GbHnVutGflp4eM1EZL4H/QyvNbkUyEOWUj37M5P0F95j
qNseCDHdAkXspYO+RjpVHUWGNOyjwCDOCe2kZhwql9vqGC5EFM1BW1nbJ0ID1X6PionjpRTV/uSl
5Yxm9U9BREJ6HmmLijxiFy3Ho9NN4/RUTQXvmjtwUM/VvfEc6oOrmKvQOfvjWDqHTNVhcXFrVyQI
MzUYYabi/xB2bc1x8lDyF1EFCCR4ZYa5+BLbsZ3k8wvlJA4gCV1AAqFfvz2vW1u1z4ntGdDlnO4+
3QnVzbLOHs48fN8VNtBm612Rx9T08IJGvGcQsT+YBRnxzxvrgfWUAu//ozfDhlNjymbjPlHRLfva
OisJhIBL3aHWgPDQ5Jd8CoOaL6HucpCJiAnFUmq4mAZ53NfRdWmzyGnaH/qkgk9qIpA0hZaRB+l/
FNIl8JOd4I3y5VBZys9tWwr/S8+1cD/46pz+mZSIfLhjc1ex8lRD5yueIL3z9j0G+PqfeuzcOXz3
w+CKh9nGak2afeIr+zJRmV+LHOJc3Elo4vl9H824jU0Bi0z5O3XVS4laDHDsMlnspnQU7sp3JCss
h06lsGxBINmYbyBI2erDiTqXzqrlS0n9K/wFys0f5jTPzfSwovhcIQt2ioQrDQNuwKud8eIMzhtW
jLVpzOAN/xm7vOJJOwo/Bn3dEdLX3yWZIPZ1RI6lnNsaVE3ykW7eFuu5yhmtXqyyRehaho4cJD/H
IVrHYwxLlZoHOk2eu0sKSEDmTVHuMS3PxcyrWF9RdkuVYIpBD+5asy0t3XFwOH5ObMzRj3m25tm/
teAjLIWakU/Jgh21D+iN/JnMSe3/ko7s+ylbNUVRpUiyisOSDROMnjsPDQ+6jRXmpWOzpLmtfu6+
yht4TV+AT6qPAp9lHmCFUbspNAODokQd6gJff7nd8OP2gKrUP7i0GM0r3Is9eypFJvo2qSW4oKNY
OWCIfgW3/5bMa67vtrDxJya3+ZRE9EnZmHdLk6WeyuM4Fh45C6uziAlxaP2OKfQm8/dgKsWOaRCv
pRzc3Z7RIv81jEBGmr6b/BH09dxqXmFbV8Xm1EMotHTP2sBxAwftwpC20EKKHBEFvc+IM/0aVr3v
BQznLHLk1Z6XLTRZXbc26RSr4m0jqADJeRxlCuP8kI2m+t7Zjcrs7tZMeY4Qjap29BJnhFlXrwvF
is4bVHRFXrQZ1hGqpmwH4FJevY648uG4mC0CBwOBHg9hbTFP9TFl2cztCVnYCUHdikQZ8ttomqhv
A+KhgBBYx6AnxwoaQ9e3e+UriZw6NSNVCGtF89b5roRGpNulqt+FR1P9z5AawAyze2//uY0I5Hem
iFZi/6k8TWNsO6c6hvk56PMEngCpV1isDDZuOFaXnC6DuEVbl3o9APpYAj/tIZrKfReIeggPoizQ
Ph1WO5hihB4Bc3OsP6SaD1y+lkPE6uiLmzFrPtYXtE75vt4JodSMHi9bt5w2gyiBZIiggMpMFcvv
YpYvU9lAO+/icVqK5U+ZRbF8IwAQRYOFtt3lCaf0EmDp9I1yYIvTzKiDtf5CSkRngO4I/ROroglt
zsZaPIwlHJevUpPVdIeVEq4RKisdbwmEdkgRqPjOqDhsqxnzHxQPBAhIRRPJKjiLoFySwKekgONx
ARcJ4do1oIT/kHrL7D1yg+FcKZh2Xxhh6sQJ5yetmqlcy1MYmUQTPlM6/u2JUh8A1sb9YUtjtqGJ
wZVK3wHCASFtEjp6/4VmQcpPr62j34xAii+ixMfEwsAHh6ZuPGCyvj/SXgl/zWvYuyDuYkbd4GCL
UarfNjoUNHeAK8O0nGFoVENLBmuUSMzfWmgLAK3Dbd/FV4QfUl88g6tLorgm254vn+gq08w9lwpz
EsNBokDETlfw6qz/lcJH6kCn2EIdxjGF9Q5sPX/SZTHLq+h9TPt2g8+3v+5xK81xnMt8y1t4Iech
PZp8M8Oxsgbw6NEvQYKsVXg9aH0Rl7fhty0doMLqUJYB/rKvCnX08EMmhN4MJwo3K9X0rK/ii40D
uqsjAPgY82MGV8EsaenSx90f8iXF7XjIMhkHZKj4nc2PSyFWe9VpqtZP4JW2Ii1Qtrl46QYUy/3J
Jz3DMWldLLp7rmnG3xIFOPVX6eI6jUcFh03/lIw13t6RiGTdwrEPYp2OdEKC0e91qjU/syxodOSm
qnN9T7dqxfnvMJFftTjUu9WfCu8t39ssBqsWfCPhRsiZ4GjUoqq3Ee8yT910g2P4GoYHgQSNMCNV
OZuK/hiVJz4AzYCzWHpIjdGYD0rr3CN3Cit6KnF6YSThqV5jMdzrbY3I8BGAVtZTUcCfBzXAuvc/
KJnIeOZS+x3DlRQjSM2aFBbmUAVeWZu5RcTnQe4DaMgFYz3xtPW8CmVDCOfjdUOdDWhsN3auT0JP
uI8RBtI/psFX+/24z6yCsbNOqvkbHiqdLxTx5dXvmmu+yINGj2YI8rFMmfwdDAtjK81c1rDgHg0O
mwM8P0A7Y8627ze4CcGeAlAGrE2kTc9Bczr/LGvMtho0RFbUvwiExChW057sMGgHD2ehWsZltG/N
4gHk3AddUfJSEVcjG7mL3TDKtpu7mP0UVgHXOQ6dG1fTwk2+LxLgeWYIl2WQOn9YbEfMM4e5KiJS
BRnKEbZJpFLroyAY3X0Qaz1V03FJkz3PDgy8CWpJjFkllLRop0SfntNZEjqjWOs9XY7Y04L/HFIo
O99hg99101s98GWzDTrC0WP7rSigv6LzIr8sE8mKHxDhbOosygDTG7LA6FHbpEpbko18R9U4MhGn
dgc6wTnMwLmbsyd4wBThQ8kl2144J8Ld42UUBVpMn079Aywcx+o32p4NTdCY+3J7LVLuhusYKyJw
/pdoiP7BLpOJcCQV9XI7lITbLTsAca8n20QX8n0+MBSLGXBRWkMe1wDjtvtT3aMs+FfTsPhHHNLb
TR1mJvecol5frjwKlb8MYa7L1xxBN7o6ADbpmD8qvzL2BuKDz6dUUbo207jMYYEEc0ZwzZQERS8S
ITz5Y2VRIvkTNWusjksmLCnaGoJd8sKTdMNAMvygMIbZ4JKSPWv2MMjcNvOMuv6HGhnR30I5rv3D
FFAn/0DxhT7+UAPn666ZdxkZW/zJMvtTj1tg7gxkf1Yf0w6+5tH066DbtdTBhbb3Q7F9eA/yQh6S
RSfdN4+qIj0JnsYnsiZMwzwM0IaTQCx+BWf7X7XgNdgggTMcEG7Ilu9lxuD3hYNp2c5bkhanvuzc
PP+CXweFtw5bgrdtqpZd/lHztNn81PPSyPqeeDpMabPBICDo1w5+l/V09nv0BYoqivOz3To+yq8i
NxyefPOUmnFvoaksxnfdkwWeHUTk/EsOva3/dhVZ6/9UAO9wLggT5jmqsJcfNFZ7cS57nB7TXUFI
Pce7lXMKjMuJdclOsC8a4Ga8lAiCmfm2j28jFixFh8CkT97WYRHr3RIwk4LaKa9peUhAnSSXYc94
zjFv4DEPA0WC4gaVFtNT3+yr0PunyNF8XAXKf0aviSsFAnjWeUnL38DbSHrfT9pXiIkxFnRgkrGu
Ptxu15eRYa0/gdQLbsYNv5frGXID7p8oJljI0iLp0a9NZyk9Y7qi7uD+6z2MPFPh9s+SSBLiUetM
J+cMyZaPUiz6yXq3vt2uvztccPGJ5dgbKS5aWmGFghIu6H6h3EfUDyPvNRSL/Vjz2GhuZHFfcYSe
3hOjCQITTIHccev27lbClQa6Ou4qZQ5Exzp/BDShdhR8gA2KFxBJWfdSeVrHZpJ4ev2D6dQKcwkQ
GcT9STlug/243ab0star3pl/3Gxq/QvEfKcnnDkJeWQ5EdPvFF/DZ8cRb5771xl3Ef1ECpScs0Mf
5h7ZcoQMXXneCzXGEk37UJuPtXdcszMm1XcIGcPAgDkjBD5kQ8OXJF0OUwkwA+1zRlHeNpAh5aiM
8kFF+W5MxTJ92AFhWNzZoHfBCWRJDVbExXmCejB2mYdKtZoUT9vMQh4Hr1wNN/ZSbsI+ge1V+r6X
G0txuKBHLk5cg376lqjSsHMc/Yi/idMpVAdpKargPtsKIMGwd54eRW4EEq4z0IIEWqJiDRwkl12K
WDc4cOr1gGGU2j8CWqMB5ZSsgD4WeSr9n0QCgoBVN/oPDaK5d1rmcAdGyyyPeWS4uV7yDva++swG
PUp6KCZH5OcMy21AyN6VY95iAVMjHjEjUvOXKhZqQreRYiKuQQkjJ2BPJfQ96AyB/VjEkF4AhOVL
9unyrQYTi8NAozywSY+v2iwIInFr44ohoAR3iWNg+uAvPaI1ALTZg2xe08q4gxeTRdsOUMq5uwiW
S33vx9I5c4SswJsfw9gnZDxErDsRnsY033gP4HWNOKliymu4aVq61HI7qputz1c/xVRLWOj2iT9i
gsCFS1f2Q9IEEMnTfkIKRYX70+5rMTW5l5ygUVAz/v4x1ftWfpINYLeCyjBHSClqgmqiFlTk5ixr
R8yyfylpSV9hCRNSbEfemdkcCUnhKnbW1dwDTauxb5oMNF1xSqq4qbsazZibTkCcLQSGcFXfiTni
RBi7N+DGtXoD6UYGcAlTkB1c7jyj0zXp1q74CllI9KujhObsQDhLwnLyBlfcL8k1cll9XtLeNVtn
tb9ZHkeW3bsKuP/9uPSYvuxwISP4N10Hc86gT07RDKhsPYPbGUKb6jmvrqgLd3UFmbEhfAjyluku
7/pQQhbQk+pnHot1BoFL6jpkDwCnBiw+PpmZoKlaMINwHxK6zvBVHZYKElSIcTxIqDzu+8OOg8D9
2DggpIseAfkfhwo063hKgf7e/j424QKIMuPw229QJC2oiATAt/AbsEDsIQzIAg3FRfK12p4jC1Jc
K9q5+ODWTawVZD/4srrRNquUP7uCTVkLa6ryV43N8n1wvaoehs3oz4LAZnYcdmyjfgZ92Fj0wfZh
qZz8s1M0te0KX+3phQZeEDj92l23AMj76dlpGr1pRrToCT/gAhvHCQpHdItQxy7JzCGw72q/5I97
Tarldy5D+plCjUwfhgozMkaw/0drkwFk/L+FYv/bYkrRYuB2rFB7kqyyuc4ndKQZOMKbImbCvTYK
6C3y1fTYzAwHW8ZmNPgAKygHGUHm9AWjyrr+KaGJEPxqGDrYHQo4rfwnyyQibR9XgQNVneRoCeR+
oVsgxJ+9Z9l0RAAui6LdDUR5V4daOH6DD1iZmWeCOaCJvqWYBKtwZ1dETX903+foMDIMjLJffWGi
KA4EWUQyb3M3MSWblHozvJYTT0j2YCc0DUPraYqOCCdfytkGC2xuQSChNxznpe0M6uBP+MoB7Lii
pjfDb/CJZKxOKboZtAtggkL6JitT2KsoI2picBaYF/xFinqvn1IQzPsJr1hXxaFYSy7LhvMAtqMB
+VWuBjgBnMcOIAIBJB4mnVb4zMbDRqT/t6A6UKxdlwk43z0YtFG8J+CmR9+CMo7WH1LKt9ift7QQ
PkD1YkFJvKZCEaSsIyp2L33dKrVVXTylcFDdvu8e43nDsbaBaHLoIzLkbzO2GKGsTyCDecUv9cSo
wpQ5ijrwFh3aT3Lgsd5c/61C5MAO4NJQkGzYWmO/8EeZBG0/fJIM3LcmLSeVn+d8QMt36fZ5ZmMj
qmUs10Zm481d1XdZNWZneKZnRX5hXsoQnxMwNdWvBGVb2T26bpOe/TCKsH54loOCw/olkYQQh2YL
KO6pICqq75L1E4sfO/wiAW40q6o3IcamTKBGWB+zJHY9HBaKvpwfQwFjxq1JdWa1PkBy6ZLXFZpS
eVdpHapjVuhtfkYXiN6yNSaQ3DTC0EJnUPGMEibjevXJuwEYjNBDVQOHOQmCIvIP2v5o342NaXbf
OTgtg3qv7bZ/E2bVxScraYY5LHuTdDQB8/B5dwB0INEmiTTY9X2FF5++KUMKOiFUowjY0DQQ9lrv
eLuA900phrutSwhEiGnJatui8ElG0sx2hqCg6TNbTj8VRef7GDNP9uHAbZgh8kHSRk+rE1zEJ/Dl
E5h0WMDirth+OkeG7Pfa1/ChwMysrPYNaGHMEyxLmpDyI+vD1H+BFdXhqQw1CqdmsXDKfCDFQmFw
ackS/wDVz9zP/ubm8zXeXFIBNd9csJtVhGJnxx2N03rgc49oE3Cbaf+AL0vJH6SYLMMl8zXQ/kO2
oIZn0BLIUn7UBPmGV4mRmTIivC81oEUMUgI6KGRVzl6gn6rUBOTXFXN6l3Zc7M+zN0x9AOMv/UuY
qVzaYemFf5uCTcLfjats/gug4AajSDxF0BFhBgPxr+Ke2C8nlj3ckcim6Tc3daVAh8GDFJo3Bfo3
XBO4aOcTWG8esk/ms4DnOqUIx/g1ELWnHxvPu/EZXkZph4mFMqtXiI6KvdveUkBD5CI71K7xcPOo
VMlpTYYpL0GKOemvYSBjeE77nvv+VAOW6H+UlWX536yjXhzwq6jJb47RKWyIE9oVbmvEbibxiDOg
ZOIM2VVklxL9hvhLLJeoszwoInUHCoqpF/wqr5LDEvBNKjCsoVbv+NIbyktYRQ3wYbOjitWZdGhp
TnmxBfEVRTKZS+Eq4/9MqSQDNHwQkpwqaOeQSaELleyt9msO/RZN0rwsLoBn0Jrc8UTyGfwzD648
lGHrYv6whmJQ5SMlIs1RD8OeZDi5ncWKHiMNgj2ss8nz6hTw9lLgVH7q7kSRg7vEEYxzepxhIfwE
kSou0X0b0aTBPpkxMGb5Ukf2bu0SqGtk2nXdH1wygD/slory08TNx++QZZj9r7OAG9bGs86GCvMe
wP+eKNRS5XHKQ0f+Q02x40ZiZDdRnwLTC/QIDPqNfG+NTZR8F6DOgcVFQ4rkXXNtb8d2WtXmmwdX
HM+x2xGKeqzR8mS6TfC7iwfw3QMBHET7uXDXJTgp/gHU6clrKEw/YI2nEMxd8dAI/dx0kkcQ+4XG
sBwWYfpHjnSwIPnhKauane5FvGCHb+vP7AYU5YcZTVJ19AF40lFCepWYBiAmVF8HHvQi1YFlfOav
C3T9KGbYXGOUxg1QfwKdgQTRPkwyAUtGzd7Z5xvIAH5/Kyl/yco+F29TUa/huJZj6v8bOlONfzUU
VfTPnk6delRmtt092xPiXymGFNL/Yu2KAqLPYLKXiAOha7sCldAzkHDcs65jDFchyCLk7mA2iaEf
SEmm38cMZPM7nWEzed71zGPX1H0Z4LBHEXOay4OPItY4yfu6/icdbARls4CDI9dciir/VL3Z0CDL
BVUYbv0BBOUMeVbxYMNW+B+9qPodx7FGEs8xCZyN3+epwsgAoCIciccFAjT+e+unspKtsIFO7zhQ
e3NZlav93aDrrXw0CYKXPoDNgFQrJtzZaM5uOIlpEwm/LMgYK9PRg9vY6gpkzvisP64G+NEJt7sz
82F2YNKegt3s/ORu/NVlcDDLg7kxZh+3n/jSsnqGeGILP+csUd4fJDY86tIUgzv7URXCumsH8ACi
8zrJILugQGCmx7lm67gctFfr/qtUyKf6AMrG8uepj9OgESCBZfNfN+x0e7Mx9Kh0qmmLQM8RFoZK
rkl9NcencZqnx2HwePZ7Miv3GeYVqtxGDxYjIc0GlDJ79GafE+QgQw7yn03H3skDdqm+IP2x61+g
8tPsbQ7o9/ARumB+gi3q0kuX42w8hXWp9iMnmEM7TR2S897XRBmocVxX/O3Lsrsb44hTCLq2J0Sc
Pg+D0PHN+z3d0S/s9e9Oc44WfMD+eBYBklNUoKeuzr4tZrjmAIGPEJwn8p5h1Gf8vnTChYcd8l59
TxBkll9VVl0tuCjBD6hfYsWPG1r3bGzoGvPsVEP4NmMCpbbiQ46omN5rHgiOmmyQ1Lqm6BJTiCPA
+wq4BFAPYV8guPDlfSJy0vkWXJIan3oO/vwpxr3IX8g+Gw0JwSbnEvWOQGylhBSGnWxIMYlfA1xr
dmBdlT9qxLJbdyhGDBffbXOJ0qIhHabVPrbd74jDKiTmiT9dr92Aieg8xaRVtRiWn9GWYOliNGDt
IIPMfMq6b2PPBIawgCJ77aFqsogXcHkGulolzjfQR6z73TTkertHUU+zFnBQmdxZsurufi8Tgmoz
B1iGkSOGSjXu06IbyFGB5AwQMsLAUHgwVijvN3W/5QX+T9VBoA0RISQW50AryPHQekKe0M2zn2O7
goxjrGUpi6An0IJGdd/dlIkFEBrm9WuAyC35C68qXxat3iBM5M1ot5psTaUi3f9zBLPE66nHVYCq
mdt5Z/8AXIj1F4LkZvfEBijGl2bBTEN2gUOngpFFtsliuMLaf938FXYR2O/nTO8SStUesYRQVZcg
5vRbuizICgG0zwvvjpWArAN4m+5WlEWYqAdk0LpiGaG6kAKWr+5gCgpjWfg8mZV+4ffj/rrODMfh
SzkMO4YuLRZP/KfFLOKHwLSkf7V04kt/TKAaerG4kddvVGgzkn8Ab0pZH4OE4O9fle1CHyNkmuv7
XLpkfoTd+mRQ62AUpH+HzA8KFl66rORATOMymXvwhvjUd2NPu/nJ6zRAlpw5NB8cWtBxVXt3TpF1
0kvIDgpXfGyj32h2i1qh4VuJvtPOTQ62R0MLieEy16xeWfVKYBgGgmCXmFEIB+D2gMWbiYPt+b7g
EBsR1tIXUG/hzcOZM20SSGTBJKW1tEgaqKsCMNWBdzLZFVYdwU8fZbqUg7pANC6W4RhwZi9AjTTi
em461epm9z4osF6n2sguvK5goIruNOI+TC+sgzfemy+wCg41yCIwGRXbIrlMTtD9AzROcIiqcQnO
jcbuMoozBwpZfIJSFBHoGvA7TAgOyT5gDhxidCQG0Zkyg6IfUyoFAo96Eb5UmLCuSl2vJbCKZIJQ
YK8Bo7OjB6BNf2cZxfUwAx2Be/OMIYV9f68SxhJ4Djho1f8rFzmy7BiJApmCcZqQVT9Ark3uDfKI
YnhEpxwoayz26a9h7yY42Ckiqu6FpNwHnMBkhvRwKeGNeMFjzgbWxgWCOfBE0Yr1H1DVMj1BtGfr
olVj8Eg3lsvcqTPukmhQn/fAdGqw0DNMAJphSfzy3zBsmvgzaKDO/dnntR75qWAGcdyndTK5L966
fspx1+QOn/oC4oeUSN+ruHzABDGBFRifp+IbybB1vmEKQJUXCj2AvBPeMnne9AK8ocmRBQNlzVZ2
tP7NWYdmsVnrNMVJ5Hc54TrPNjonXwsEplAJmBRTAmeQezaX9xQtSj9fNlvlNmCQmsW/KRthpTbA
8q+CEbHFbYWSOwLWvva7gjwaTgtLmF/tvpnkT73e1EwNhV4ay24cwFErkC9Crw/4T2U4Y4wnQoEN
amv3PybIl8YVAns1obPTN0HEj9H05QRzlMLMump5t20AZv3Y1c04STf+AGeXwz2ryKnPXrIJaPyd
LCyJhw6dy1o9+BFPBOMldsF4XzsvuFAhLxpnEdCC37QFpvEqG/arrZSt/5h48/i5WOi+dgEHLets
d0IlGocHLfucYQBezGWBNnLBYP/ya/Zq2R4ESuziB8QL6JwzsxP2hQ9llTgEwbN0PFT4DNj26Pw1
g2G3g5pja3WNmYHwVKe8ZMMNK5gLPEm7FjVtJ8rGcr9C31hN7+j+9XyskjWZ/lvdzOSXs9jF6uoQ
2ETksXJYdy/YDLI+o+gp7Au4xFXPjcT4Rf/aZ2M/lMdujSXEr7RYVlI0AwrYm6nrAjAceCpFOCza
KDbKZDzWMspeYvjxJkxtICF209CuosORgLC2xCYQxfZmQUYTDmsMEd9P6zbDWBg9xg7jhmwxfWDn
EWOSRt7FrkhSd8Em1OG8laDz+wNF1i+mUXRpsr/lDujn1fTdGO8m13fF1vh1ciM9cpRL6dlxnIcf
aT53HidVn/AsO6qdVPVvoamx90C/S4C/FlFEEvO4GVDHq5SG2KqBm2AgUK2mmMBpEpYYbdqJj+Wm
XxyeAS8gVnd6ekpR9y3hAEuORD1GlDagO4NySbJAy5PPSdlqy7hto8POuG2a1KwQ5ruiXx/RQweO
aREEM/T+rFUn04vHViy/Y2wq35DztPtk/kbqCA3IER3zJh6QgRzTdu6nikNPH7XuPRoWXFo/MK5S
mMdu77v0MwMc7RPIj6EqgGKvSlfMFG2lvfE6s1W+ODI/BaiMQTax6pCrLGbjQ1+m89y9DBXkzcPB
ajloQIJJJ+rpUtlyrrN2sQAFp7ZyO25TXCxK0TZyVu8v0aeE/yNSYrM1GkV8/WULjA1g/kfeVHIE
SkFUXgH5s2I+2KpOQCdBvoT0aZQZbLxKXoyuvxIX5kW0lS7QZhy8FKF7q1Kt5Clb0e+tR9AgVN1D
8hay15QWRv23T3Oaolcsgb7EpzjBqQVanXKEeuioMxOXJ4THA8MZx5DFgwFJDlIkKXouysPSg+dA
WVVv89J4wLjV300yVYEsAqEd/0YUN/YJVmE4uh4ifn5ubQ9cDCqHBRGaUKwRt6zvGzQ8amqyfkoX
fYgrRAa0Rc3fpdebYLf8Ysj1XquzjCXZf6l8q4BVwx4l6/4s6KaSqpGV3Arwxf2IkSfQQhg5fVo7
p2Fxs+b1sueXbadR8xMmAV3fN0Xe01xdYKvDInRiDPNuT2U3MvAFuvKLE4/IphKQHIz4TZANQBUA
mUCL0YoJc0ZbOoXiV0ZMmX7TiwrsnSgQ5vRY1Atz4IB3HXNsiRGNNlRQrquVOI8OINXwDXMQwF/b
WbskjffKRDgwQ5XRkfoeRKWs47meKLTJx7gwmsp2ymmSLw+Zo2AM8QX3fL1DKhNAoqZ3RbnB1BH3
qAePlW3cqocVFU0nDpLRkj4vGgoBDXVBMoAH7PN67jJwjg5FWgMetmLlAaJOiaTXCoYBiT9gJkE5
8bMYkkn1LQY3ciz2DKESeGNYiKE8LiGlOT8AKZc7iNoZIqSkSZI4Ia3U1Tcq+iZuhRIGCtA0s49k
ARP0Q2mYq0Vx8HPKJQyOHVJfCfA1rCgMpGUL7rOcc/mChkVTDDjCkwKaBQphxgTcmNcRWoFcbTCH
rSBWE/+YBdaE7i9Yoy1MHLNYVUcsoqw/hB77uXvdwZm7j3qwq1NHK7kqn6DvKrNj7XcEoTYGM2Ty
B50Ksvi2lqsgUHN18LJbn5fVzP63CXOBoDoG0lbeZVBaaTThMWGTPpJ+ZxjAqLYcY6yPCpFsaMkQ
Try5m6al+i+CjHpx87SY6W7GZs+2g8E/o2vcDZLBugMAhZUvxzmF2Q84UgGOeTygqKkENgu6E4/R
TLuo7W5NsZ3hA7Pty/5gBgz4maMJ/Tz8xB+dO/wMD/XLBpJsS9r/4ew7eiPnoWX/y10/ARIVSC3u
Rq0OVrsdZjyesBEmKpHK+dff0oe38HBMCdDWMCj2IYvhsE5VT+0sGn3sfKT9hpMksqWekYwtwTg5
hq4BMwMlscD1LypcECfjCU8loEEPDImNOMQe1hACigtoq3b+B8+uuWmfUNdngTJsMMuokLKoi6L/
Vhckbi+o7mua3C/6hDPNywTy6Z8SgX+DAk9qCQ0crxh51l+ODS0P3FBGvOtqeL5ZcgR6VxlpesCT
YJN2B2N2rekn2HiW+ehWoN58QBWSzmc8EIC8+xu3TkwpL9aLoXkCXQjESx9VKEP0PIHzDwozsysR
PyIXkOE+YaYxqJRNOBB+w62pTFBFORbajJJADXk/LNgzltm7ZjBr+5OYrMYejjbes2BVy6A5wi7g
HUBCHmUSKTLJR6iXuzQ5wD8aJcFj4y7ZLyRKAYVsKKL0miU4xfI7yk24UAdQwvJFPeAw4SEqvfaU
DyC8PmbIfxfP0FRh0J2CFAcuRCHKUtzXDCbCqKqoeIQNDIyafoJhakE6t/7V1kxPr0aLOpDoLJqK
5NeoqEEmSTywCVlUHiExNpv1I89CbjeogAO5KtT9jIOoBfaHY/CkQA0McN77MBoqS9AOphDNne0e
9A4NUiT5rMX+hE0HFzTqIscD8nsTNqT1utmJEo6Hpilz2einCLTp/uzxhNe50KoCD0JLXVxVW6Pt
Ie9FChfPW64BOwv3ONCsdr5FTo/k7RVPl2A+v9oNkvvpPYdRdzx9wNtlqCfxn/XS93dFD1xb1ovh
PfIVU2niltuDghb1z1k3+UWT4d0c9QXr33hXegDfkIQhisQ2I7wGGRdDdA9j/VjkIzLiWxZTi/nB
P9X1aF0ShQAdfwpdYTXXvnxxydPcNx4o6iC3XufsMncvUbchJfeuBgE+JOlDmMWQ4ll3EAEqnA5g
HdyJuj+uR0jVtCQL0XPNmLC5V4EdPlZm5Vdi9tdbVsReVpbB3d4FpBzjUqfIQdq4LFr962yOGxKK
io7LwjIjXlmhqkuNSzdrZ7IAYtgSnVLMTFk+xkYhPitQuhpY9KPR48nhi2gubEv6VtX68vef3z8k
edT87/8Y/8/FAmQgR0guGuyNUIx+EUs9YKtjgcjdjaduVeyXv7/5BgOwZpNViH2SBL2JanHUMOdp
sTFpFBNf1n4BoaHpnA5Di8wgirgYe3Ln3qdDE3RhkiBdk6CszLqBfLUxl1Qxk3EscCmr21EEuTZ8
t4vuHFFoWjnOId90KFLNJwnMGaxTpoi15IJibWSTE5yyMpyyNgZE1bqEYLuHnDIKgjDolUVvYcic
7x3Nk43xULUugZgzAv9rQzMuDjfbx6yz4mfUPtandSArgi/rtxA3jXt0G8krrnuZTVDylH60i48F
tbYcPhU/QFZxSQqTwjsFJAwwxyFYVhDt3uA82yPNB3d2ScIFD2YFUmxUBOCPOkEFicvWqxrm/lyP
jwJsstsaMoWF3pktD3AvgzlXaeJ5blOSTBV8CckEJ6nByHQcSSvqJ9GLOfW/p9wBs3/LbVn1hWVM
3qwVKZ5nISLRi8At0yNKQFP7hooUL99S1lWNrYRdjgsfbkjYvJruZ9eizofrpNkHK0MCrVXkQnPi
UAS4BvuZ/UqyrZODqtcSYJOhAOMTF6oAlLxDhTcXM7U38KRqWkJrnqN8wAyR68G+jrImcYHAAvHX
56KibdlmrR+M0cj1FicF5Cnnha3Fq32x1iW5WCRc4qlFpWWQTnhkwIoGRUiHbIjwq/otQVQUE54x
IkxCnkcHlA3e8WrYGZJl3r+Z32Y/O0hhdZjfdYlsBfGWh/d90ZbAmeHBXyQc069s+dERzRFSGod9
TS+Bettrq0RFOOhEgQs/eay+53LuNgKiALwuAZKNGipIZ0xtVCidK/KoQVh4pucp31huVe1LoATt
aahb8H2DxAhgwkyRxq/w3Mq2vHsV660uQRPULbzhMwc7dTF9a7XsMc8Mx0PSYOeoSvgMMwcJbtsG
hvr0+xRDZTNup9/rw/p+3y3ZR81gKEhOUZYc0PBcRD8Zu+BrG/1WtS0BNGc18gTZJAJw3C7IuCAX
jefJRKPmzg9IIEXNmQHNIczJznUhhlP6jRM+oVBhY14uU/vf6xTS9n9PeQPZDn2yoyxgWnJXxE+o
xN6YkaqWl4i9ARNDoVGq9zheGAVSzPC9CmrTSs7rQ6pqfPn728Y1EMJSHWGfMrChoW5TwKDcLXat
A5bsjwbyST2l8cSDMPk8Zs/tlmedqtcSSFHGpKGcBCfqAtW7pOrP1Co3bmaqeSjhEyz7Fu99y4Gi
40edRjfk5H0wlXZdhi1XgmeGYsdqYni1SysLGZlOEwRSW4l12jWcsitaosEVfOQIOE8ysILGu9zd
tcfhVvT3RAHrNE4ajSPdhKJSlKUfyT7TI9diMjLbOa7begR0YhDyu/pBc40N7ChGk0moJGafg2QK
VPI0MpFgEicsuTfm9J/W4/3+bmExCZtFBsvHpA7TAEn9R4Ia3DRvkAlnlWe400bkVb9BgigUaboI
DJAaCmdPtvPsGs/19GVf96XNNITp0dThefwSTTpSw5/xfnUFP/CM8qzj+hcUSJV90AxwbPEGjXMX
JHRODQT3GRH7oCRboOl406BTmjWBu5Bh4BOdROa+dYtJKO3SBhl4E9Mm4Q/jGPkNiK7r8VBMGNn9
LK5GMSz0iKA1XmPT52HlFciAbt2lVc1LKNVR04QyBJoGvWU54OEgwYtHl/5SQfj53IJQdVr/GYo5
Kduh9cQcXadccnrJ8FBa7keQNE+xNu4bWrr8vDe7ErVYDg0QbHnj2CbB6BpgZ9r043rfFVNSNkKr
Ufs16hZLA1Rbe0aaH9KtpLAqKhJSIeEAJTLc/AO4tx066GhOeeOPm+bEquYltELZlIJo1mVBlzgf
WPkL9b+f2/l5X1SkLTXNQ3cudUSlNPKTLvQTs83X9aZV/Za2VDwWo3yhwmhCqAOz/9ixAES/477G
JahqBM86EKNLgyaF4zEnh7FJTlU77sOrbIDGwW+hFWhtl8rW71AGeSw5v002KgYiZ+MXKOajI2EW
GR+SVuWMelUYYCBjYlw1kk2X9fCoGpf21gm6QKm+rPBYKqFnALUsaIUIfY+mvWvJbmWog4eNr11n
gTuEWXSKGtApBLZwQvi3Xf2XnUP0JK9K2xmMy2hEvyct/x7xXd5YriU7g2ROGAsXSrcBM1A+uRwi
wyLY1WvZas3VoLJJm864CHOsLhGKD/1Qt7euSopF3pGWGQKdnqjJe+MCyarHDidfs8i+9+wKztLG
rFlmxzuXGdlpLYVcx4z6qDpIildbHKzhJR/uK/0pRVHKeoQUa4IjLTeRAxFIvYuaYOjooaXGcZyw
aVXFxsRUhUhacqxyHNoMD5QXc2LfkuY7CKYHtyt+QJluY2FQAUtad4qiKAWtsZG7Q9QejIJAOXMg
4UZ4FK3LvmruPOF5OmV1ECKBx53EryARvR55RWhkTzWnT6quR4FyAKEdA5neBvXBzblqd46sLa84
2LEhsQrEokIbhL2lztn5YTnuvqOZ7KYWjV1LoRSC+xn4pYe2NUbQL7KNTVAxK+3l72/OHWaOquEy
yTLUG6QHnLo9XTcOYded1kOvGtXl72+aTymqVzhJ8yCHrbom+qMpIn+9aVXPpbMBdLQWAfQW58rc
+hDP0Ofi9jOqbDYmjarnElzxuj5RhufiAAqQXwy7uIp0y2JUsdbYElRnaGygAl5LA3ADj5WmfYKG
9hNFWbDHwAupwy0pfFWEJMCiJAQ2rwkTgUkhzlxZj/EsvBgelesDoICV7JfWTBFhnYHH+i60rpod
PaLs4iCa+gHycp/WP6H4BZZ0UAghYzKktMbDJYRwbc19njlkjkJ95y+QgKvDJ6xFdhJPHTO/lnAC
EXPyTOPR49i+9v2CJXhvAFDrGlSxSrzsQkLwT6YhpT3ThxglO+vNK2apbMeFqmfQzROk+Nop/4zq
Oog6Ts2P9baXIL+zJcpOXG2mTdAnDOugqxO/1FGAl6LcrHeyY23qfuWaFyiSk31wsyRMDFCeL3vu
iAA6Cew407T24yjd8BRTRUkCgg3Nj0E3e+xcKG26dqiSunSGeFoPk6Jx2YhrUWQTlYaTw5gzLxus
U+Nmx/WmFQiT3bQMqLoiAwr1Y9S7JNqf0ABhZfStfU5xLlRj/p6cUCUH8x4V7kHFQaWKIBdzxzv4
3Kz3XhUYaepncK+MSY7lZ6LDM2RqDgPTdja9rBdvUBVFEKCwLH15QAeteqy+zqO1b67INKes1fH2
H5tAlPtzNPmzWRef1+OhWMxkcpNLBGW66/CgLlGA+dngR8P9vd60KtTSZhUzGxX7DUHT8+tEolvT
Nh/3tSzhEiTtEgbEFOnV9Ks9mDfbMl7WW1aFQwJl6uRpGrWMB072MUwfUuPZqTc6rcCNTGXiDsp1
oYvMA1o8msljCL0fc0LSLN5YdRVdl7lMTO+mQTcsHlT64Bux/nMqnSM1yn03QJnPBAMKXAIhCwbV
ZfcLrAEgfhzDpWJX2GUbrHxyaGzjhR85ptaHZUoNXrR7mFB0urGSq4Kz/P0NNm0UHXR2g3rCUIet
FmSsIScBjXvd39f/BQJvmq8gsdXbkMkIiG6SyxjP/bXTLOFbttg6FijQ9J9B7JtPpH2F0ltobyH+
j2M5XwfW7tsriITTvipJ1UE5JrBRBg+dbr9zycacVHVaAmoIVc54mF2wFIbkCdqc2WUK83IjIf++
2Z0LmaW/ow5VnMx2IYMVaPB/i1FAGuU/DOEcoKZxiIcONqCoOzY6nzUbBqqKWSSTmFD7atnuhCy6
gyJS6GqC3A1JDwoNpo1pqoiXTGEiLqqYJ45patb9hxF8RxQzFePGYKh6L22spMop2GJYNVGnYNvI
tZR3WfdrFwBk+hIZUHuOGgcROA3o+my+043ufm7inc1L8BVwBUHqnCARkl9peO0hgJfsHNNlKN7g
ykSnext2GUE1QoDbNZ9RZwHVavZlX2DMv5ufUYypOe0A55s+4gcIzHandhjCYKlO31g8FRuLzF9q
+ei6/fDfbnhfkiMUTj1roQR0G5NymR/vHLkNCcTMtHJk1CMRdM6phOuB6D8mORjE8F2kjr8epiXa
731DgvIM/wMWg8of8OyTrdUnVLbsO5XJZCaKQzaUObAEQfIyhysNN6GznfHjrn7LfKaUJfVshiE2
LihGh2HhV+NWylsREl2Ca5mwHjr7eFyPoV9guyi22Mp/KO5Q+jKR3kz5DA4Ghg3xnYDUH6CCO7Gj
AZMH9zbUt1l8Xw+MYrHRJcRCB4N3tYEUztyMZzZaumenKI4s2D4yrKVLuEVJIYpuIFoS0JK6F9Dh
II1FuQbV0fUfoAq/BNwmDlHwBRkzvJb0Pw2teNUg67GBKFVwpB3XMCFIUtpYLbPWeYF0FizmfoYT
6sfXu/6fM987aJLJTSPka3o7Msil13nyrXY7F/Wqgh+hswlOJlTiUNfvlqiVJt8gX2IcqhDbAeHx
r2mo+SHvE9BnK/ZttpxuJ04kfPewiSwY3PeCevwFly7huRQCM+s/9/31Dxp4f0/nVGMmFHIRzbm6
q8kBxm3IA1/nad8DhelK+Z66Tq0ygWtCAI3yD+nMoRQMA8RdgYHtzt+dnyCMQyBFWAfQOBfoMvTx
NyawKiwSyqE/XdgEnqMXBol/b/kECqG/cZefUfC5sXmqviGhnFjh4qKG0LvzqapRMTsfy+jXHP7c
N7ISxqc81o2+BAYN47WuLm08eJC5q2Fit97++zg0ZV6U3sMZwYRUcLC4uTFUZqePENrdaPz9BcR0
iTSywizdhqAwjIT9c9lPV+h5bF1nVHGXtuSiwdhSiinpJvZdNkBzJCrHUyTqYwnRw40foIqOhFlY
PnR1b4APVGsh7FkgqnawobR309oo3ZijihjJPCno0ZY4VFdZME0VVtcogz6YZ/IBBhnrI6z6gITd
JMt5lmEfChoc8rzccccjG+s/640rAiQTpibUZi6y/ciEZdcCvtOQ8RbzsHGqU/Vcgi8vYNMGOxS8
zCUQgciLi+VYl/V+Ky5O0Dr/e2qmLe2ALU2/2LAniaLs0CcQX29tBwOMwhLozhtzckAhcOAI97j+
UdXvWf7+5tABQx5m4LEU7LKqhrsyKkwgsLretGoczL+bJi1sKEFDAjkgJLUPqio/uPmceW6Sx/76
JxSAk/lTqJTl+mTh9p2RM+9+lcYLBIyb0NqAmio4Ep6hcUAIBIBxWuoghlkNBzz9biBAFRwJxShq
65b0RBNYQ3ZE/fAFGjZ+WWUbc0nRc5lIVSNtPSRN3FwFJCHwkmlEnbjClQt87fXIqz4gIdhItDSG
ERhCQxh29byGvuMYVtmPfc1L+y+UNimMf1JysUajPKSFBmeVHFrK+1qXQDzONOqGEuPaiApax1n6
sNTg7mtbArGJjNBEIIWGnNns0Zi+5hpY5vvaXgbjDVj7Ujdm4VI8YxbDb8gEk0uU0XhXMtukElwb
CJMVCfTiLlpRv/b9GCJRg8LxfT0nf/d8gIopEig6D/oScqWsOhDo9O5rWgJpD20ObbAQcCcazqkF
s0KI6OxrWgLpAJZdBIFVjndd/QgNz5ei5592NS0zp2iLlx9U9sMxkUB5ui7gzAgNyi02vwKdMmkK
eqIz+B3oeDQxGIiJQz/wfau6IyEzNjI4qhaJGYSGDtpOf6qn6bHJxMbmreq5BE1OXS2kA0Zziq3v
WTb8smFo5q/HXLHmyrwjApnkyYUxcTBBMYYVnQc9nhOcsffNFpl4lMEJq8J1l1xQD29/yPI+/lh2
c7dBmlJsdTLpKISFclvkeMYqW+iKdQNEHdtXPbr24/B1X3gkjMImIctAeTYWf8lbVt9DUPHP1OQb
/X83+JA6kGBqhvrMElbktwpq40NzMkTtl8Xv9a6/O2vQuATUvB8daCyZ+a2h1x7vn+S43q6i03KW
aionK4KjtoCLMQQmmxOk8Q/NroUL0jHSFhpmFWXwrxM3CJALDzKIf6yi3zMX0baEUidFdUOf9vmt
0/pD0liQE991gULTEkKNuIZjeNNBHipG5i6xmu5gjbte39H4MhBvdriU6k6eIyV+i83wMyTmZ7/C
AW9nUJbZ86ZxaMJNkPlFz0lcPlWouWX6Fn3mXXSi39LmCXFamLeVGMsKrjrHqupeoLIGd3uXlQec
fjd+gOorEkLBwswhCjQiOuTetu/j/JdrwIFhz8qO3yAhlMyQqzGMPL+VqAF1vicWbPucjZ6rgCQB
1IYV0DSYKENEJagXCn8w7if9aR2k74Pf/ifRRBqolTsDJiSsPTKGbESVQkNqvfH3O27LWSa9M6iY
YM14G9mjjpsZKhI0beOQrmpbAuk4wlO9xXy/Jf1yVIQpx/dC30gB/Wd78E+ykdpyxZ2pQVl3rGYs
icf23vleHODKfI7uYMl1SL7A29E3NqbN+5PSdiXIQn4rLClfFnb2UJrOsUIyc0yGg7slY6L6gARb
q2mhL+ekgO18F7NTeRHsE0R21sdX1bgEXD6MJaE9JmY5GT4oHA08BBP6w3Zf19tXjbEEWWdIoA8U
t/nNZI9OBTnze+gCrTetmvcSXnF1Jz32JkwfCrlNKOZDrm3jEqOKigTXQa9CSGiiaSawBEAg9wH6
199rpzmb0ZddvZdzTAyK4E2aYvKPOM9ws/fyzN/XsrSv6kbIo7pHy3lpfLYzduz6rcudYjTl1JKu
2Rr8hhNMRdPlngb18nHKnvVh2pMVoLZckDeIOo5AqM1vRmMGVqg/MUJ+u3gTWI+MYljlBNPAbEjP
h0CSCcXMHmpR8JD51IfNo51sVBQq5iSTsDrGAgbSBVadNqJXqAZCmS3f6LyqaQmpHXz9oFmH2Mdd
fIRAIqqU9+2rtpxGghV6ZCYWyW91+wXFTwc2frSmyMu2iNOqrktIpfDQ6i3dETdhWnV8hd1YrB97
1HRunclUAyvhlZao2oJIcg55NegIw8EuL0OfWl+GrQ8ofoGcTyK0MWNSYpmEILqHA/glpq6/PilV
TUtw7WCw27TgRUK/fr4IZ3ou8Fyxr2lpgw1NZzLh5YOwwEb86MBU4zCE7cYOq+r3MhZvTpNakRvF
XCMkNMPiZdhQkv6z3u2le+9s3XIJHtNBQpunkN8sClel7GUWv2z9NqIu33ne94XlN73puzvClYUP
Bo5MKQhdY9UY1x4aZF7cj/kdS4fw3KRkS6RDsWjKiSVXM/tx1G3YuOVPsOlOk8/11pOqagzk3VUj
bgyjBzRd8xdawjuwsKcP6zFSYIpKoC0zKNBDIzK/DSHEKaN7S39d5Fi3iohUXZcga8DV0YpR+wRf
+epnWudfFu+F9Z4rmpZzS8wwczwcIOApNIR9K2yaHxMp29f11hXD+U9uKUxhfctgrkHgE4b6mMiz
c/g8tpAvXP+AqvsSau3BKWMeYrVsWaVd3GaOA7uGE/x666ruS7CFkR4M2BrsUMki/Ww8iPRpLnYe
PeQMU6+HRsvgU3vj/XkYrlF/2tfpJVRv8DoaML0wk1jccPw4L9rTDenOtVb5682rIi5trXXI0wwu
gIBRGcEty4KZCIElwkbrqohLILXMbk7yEBcEuHd51m/I9np03BhNBUgdCaTxMDpO6SDgo/k7sWHV
aX8Zpj/Trpw4DLAkkFKRQisGfvDwr7M92Hr7+VBv1JMooiLXsIWlNVII1Oa3FGqwsB5rmuagJU+7
BlSuYkt7hlqPBGEhIrnYY+XXmvay3rRic5IL2MI5oaKiibjls3FgUKKi9tluP3UQC6TGxgKmio2E
UTj2Qj18hAJ5HkEhNcq/DlgIhrbcd0iV69iaORtgC8iwcyclP+KS7EB/gVcbsVd1fgHZG6wOZQuX
INcUN2u+q1o4fULzfovPqQCqLQGVGNPMO27nNzfkqJHLmevpFfm5PrKqjks4jYd20kOCjjfk1OaB
8TuhG3NG1bKE0r5y8CjmUKy5I/9g2hympVNQlpa/r+MSStNwkXXscVvNMnh9w4n1KYw3Fl5FwOW6
NRieNjAHt7B2QY4OzmPimMAa+ryr33LFWga1WtdM0e/ays4FXiKFPT01YqvwRZUCsqSNVHS4gJUu
jr/jI3yD0ifrUB3GK3nSXsW9dmZX/cI2zsKKAbYkwBomzC3zCutNWuZ/dM5Ok2i/xcTcSDGpRmH5
7BtIQSPdhQEtfggG4wQ970NG9oH1nyp3XISjSaDlSv/q9N8dGGJU7UZ6z1hQ+c45Xi64y6IWXtUR
pj0stKhX3+Wn4pAdkIgfTuQkTtFpKz6q8EvI7Q09E4uV5A35Pq+zvubhcAzHDT6/KvgSeKfEqnoY
cCEnwb5p0XzKIcGwPv9VLUu4TQSJZr3FtVvEfcCRsvEqZm+lUtz3gy+X2sEpKymg9AhwTYnj9Sjo
43X6BDPdI5Y532bWr3FIPw9l8n39xyhOInL9nQPfDNQ9IFFc5b+c347ANRlmitbGUqEIlVx9F8Ge
MmwTLBWz/TO3v8BpfL3XqjlqSsg1E0hrwMkaCZuf1nmZouLM7qM7I5iPhc/Ptr/+HVX/JQRPI+vY
nOEy1XEwyTriF/XWw+J/L4jvwEyuwoPHed7qyzJK8NZyzk/jZX6AJDsg5ienXTIk9B+1caeIrRqu
9jCgm8QPwaFkTuBfuDEKquhI+B360HXDxMFcTXR6CrXmRbOGLdEjVeMSfuG9U1MGIZ9bPsF0PZtv
NZ4a1kdVse6YEoDh9JUQ+H/nN0tH9p97ZuXN3fN62wo8yXV5i2lE2DW4k9QN6nruNEfz8vguhVPT
evtLeumdWSPX5VXY0OFl0SDmIvoJAvYDE2PAzeQ6WNFjHb8UNtuIkuqXSNtwCz9UF8YAOJ7EBLXd
mRi8lMPVkLBxvq9Y/3v9BykGQy7WK1sX1gkUOZ0GDqBp92o297Br3Ne2BF+YqU6VAcrOTSTE6whc
1qbq0DdsYyxUXV+m7pv93UTmL4H7MB5hTD+CV0pTBX28RcpVzH+5Qk8UXYpjM84mxvLQwNJ7szM3
dnhV0xJuxZCkbq1ha4SF3RdkQlKv2CexT20iwdaAXnlPJ6R0BxtmMN2PqY2PznzaN54ScHsyFdqk
4VgLq+mTBRVECJVmMCBdb10x4eV6PNhSaKUDm/ObYzTPhDh3M88OdQ6thJhvlXYqQi+X5MFwqIeX
1nKHK1sBg2/Nhn96vzGuivn4j6h4mYjRNrEeh9FlIg+wnsq61/XYqPq9xOzNVG9gaTR2Ic6Esxnh
KMVOdrWl3KbqtQRSTJb//x4YwbXTN2Dw0tZOfKJjsnEMV31g+U1v+i4cN+dVhYe1vjsn9Og0R33n
Peu/48nbpuHPAwppVNwMd0xfmDm319qeyo3riSroEk4jE+Yq9YRrczuDjZxEPtgPO+e6BFNYN/ZD
iMfXmzV+43AUpS89stuV8X3fdJGAao1idtoEu5RDRrgmjWw68lLbEpdRDKhMbwpNM4PlrIZ0ZVb/
qprq7Gb6RwO2c+udVzW/bL1vBjXJc4ihp7hcDS37iPshX3hr+sk0uy0GhWJgZZpTosW9mdg45OPM
dA9PSFx+tI0kkarzElB5zxtLayv92ubwrqlK0P2HMNHuBw0WROvxUayTMtnJzYt6LsakuPEkPdDQ
t/Pao+Ql3YrOcsB454gj1+K5FVzZi4U40cbMKzr4oc+z9Zm37ArjRscvFgrk+i9RjYOUl4JD25T3
DVb8eE7mi55msMXUZyJ2Vf1RW5cAnPYTvJI4ZpJjWCiIyI4EPnLrXVeNswRgmOaGouY4wyYwSX6G
2WL5CC3A3iMubirrn1BFRwJxZrgOHAYjXFBsnvgh0Zy7kltbKtKK+88/uuOQStaGvuPFLwozY5un
J916mJh7qKzfenkh48+J3xNXw9PYLv0AasmkKBrzwomyrLiVsJX0YZeVel2SfdkTLUsuvWNz61ZF
jbFmLvXH0nzA0fD3vqYlTI85TcG3xObbCE3LvNzl/MuoNVv0ivfH2ZKZUAYdXdF3aXErTOYlae6P
W0rE709Sy12++GYlzRtkeuFpiiuEjnI7PKOUoftgTVtFTarmJfg29bBU8cfoeBEhH34b4d26q1wN
c0WCbiRyKpIYe2+VXkCes+h32m0s0ap4S9AlGXSlnATdRlVLMXi7BBnQYwmuNfyXOXzkiluox/AS
jAPdaq+ZscWtUgRbJj6lA6xd9Qa9hn8d6kqDMOr8rtg4uSpCIuuQw2W2KzO8s93cGMKUuKjxeddJ
5B8Zcge1+lqBZf7WRHDoLT8l0dYKrOqzhEp4wxt5w3D2a7SnJP5Et9KL72+v/6iPw1i45VWEl96u
yjzanyY8tLHoDPOqXauJzHVa6HeWuxBAOnfy8zQ+W90+1qnFJEDWTdhpA0FI8kgcWgJfnTY5WdnW
wUwVcQmTwrJCPudYB+E2CKpHUdQXPBhujadqgkuw1EkcW5WDuPdNPB1s2PKOcfcCwZlf++Iu4TOd
B/hk9uC2QyIn8lhpf9Xqp11NyzQnYcJtJDHQ9TiNvyZ6/jKNW0eY9w9jFpUOw0bdx6hWXGZLGH0L
qe3H8eSDj36Ly9Y3Te247xdIyaaZ6lkfaTjSa6TnflhO/DgJQjdOMoqhlZXHYxZDNSgT/WMd9XzE
u3UI39dvI6xq8ycYWU/1y/qveD95b8nFLlM9li5EccjZmsITmbKHtJ251xfstULtaGNNj7FITtwZ
900pWW+XUssc4TxDzlEHHZKqOkH69bD+UxRYkxkKOV7gBwq/47MGSj3t/S40T+stKwZDJicYdkeS
JhnJ2WhBfKgcGL7qnqvto+xDQenvMwefGtvJCsuEcLJ7gOD/JSpSvzJ2njlkikIB3ay4Tm3z6gpy
jKzipNXJscy38kMKuMk0hTLuCkYM07ymRfqQmPBaRuqpbtPfTii8qtgiv6s+I+1dyCcQcN1rcu6R
Sj7WIn9Ka0HgkBj/oTa/jvCNWh9sxTSSOQvE1Z3RhQbSeXSz2Ytp+Lus+MaJWzGRZL7hqMEifpgK
coaV+UdRhrDfDpd30GHjUKLYiOnym96cXjnWB82EB/l54vGH2BVeaBcB3OICnL3P6+FRfULaMKkL
JRqtSsm57kYsGMWLsOkZqlrwTd+Cm2IEqLRpjpM527yixlno/ZcupcKD5OPGG6tqBKQtUzBRF7qO
LBKForIoxUmjpZeG+b7JQ6UdM8lEAeo0mi8ifilY/Mlk2cYbriLwMtcwFXya8xk5jA5Og749GU9l
xJ8KGn4s430sT0tmHHYg1EDQYShumkvOXVn2B2h0R/tiI9ezdqXmQKOxRuZRMMuz59bvHGsrL6IY
V9kBoLC6rsg4Gm+i0Zv4h7R8ipLT+pRX7ZHLN9+gyizDxKC0J+c0LexDC0K8cK+sTj93Lf+Ft/XP
Hc4ZrrMBMNUvkTAMn/VxGhvskCigTb1JGz23LH60ab2xTS7HoH9yVbi2SQggI+k1F/SLSwa9ulPL
7O5QlxXs8Qyr9B1wQA8uH75UQ7+L84gPypgY4FAtRItqVyP6keONyDPm8NP60Ly7K7imvHXahrB4
NEOWwiqRC+59YvzSk0+58KItYuK7sMMXpNNkNbai7PDadzFqcWEjPeUFCwryYaJb0+vd5Q5fWH7b
m+kFjwPL6CPLuISN0XyFCtxQeTUf2fN6iN6dT2h++WFvmre7xjHZf8XGHdiJcKFHEd8DZM03mlfF
RwIHzaimO0uVuhPxB5M2Xm/rH0HG8Um5JeyqCpCEiMlxmNMU0PdDmrs49vBCfZzteYu8pYqPtKEZ
o54xHkHqYUodsM+H32HXHo2i2bPhIPzSZtaMU7kYw0N0sosOWZF/aNPukDnNxq6gio2MZmaCZm3m
i02c6/URO8XZlpS/qmkJt9WQtVkteihJwNdm8GtHS8KzVobT910TU2b81f1Ey3GummDWmhP0oX6S
1DoVhbXnKco1Zc5f1+mExh20StOaPkL2EM7axZ4lGk1LiEU9nctSxiCmSzT7qJOq8jVoyEJ/qt2y
t1XASub5VRabU+wEPIjT5BN1Qz+dSQC+QTD0dOOwqJj4sqWNcKwhjAzoHNg6+xDZpuvRybmVuIhs
3GEVE0im/MVGUgnSpDqsSQwvr/B4nInj+txRNS2BtuICycNFki43rAPN2iPX+R5KNAZXAizN86nt
NEi6QcXCs/X2MuF9t2r3GdGZsqQ+ZTM3xsXnmhlufW4z4y5jxbgRFtWQSpA1tKycWwGlUkfvH0zc
IFMWngzX2pDAVkxKmek3pZBcK5nRX0j9o+wjT+Rfm/Rk71N4NmViX6ZF8IwlkMUIh5EW3tgz5yvK
jdxPu+aMzOwbuEvHaZhhMpikle9Q6EHmPduYNYpTlczuE0Y6EjKbEENuYr/LfQF1WCu1AqEVh5wf
M2vct9+ay9C/2c55PTR93UAoViNQyTKPbLa9gn3S+o32FVNI5vj1LLJMxyohJmkbIeyoOnKH+3AM
h9AqO60PhOoTEnhRi1/M/RRC5HluD1moe8L5YbN93h6mKeEXineTJhzdSjxjvA76K6QK2D5zOtOU
dtumdyLSUBiDj9p8rEwbL+E7NW3+YfiFEzHYSJJANOm5TufoIAh+w3rEFculTPFDJbU5c1qQC6/Y
PS/6J9FU+zxCTJnelyUt3r6TugrKxvymJ8l15nB73NdvaaOdWZcXEbX7C+gBnhCaV9XNxiRUheT/
OLuSLjl1ZvmLOAeJSWyBGprq2UPb3nDsz9dCzIiZX/+ivOqr2yreYVsLoUplpqRUZMQ1x72LI7de
axuEfPSctf7jlXFusOaNof8CAT+4YlElRicLClxlsmL5+u4bVMJRkZRhl7xZ7gsB44e/poFdvJLl
pWDlAVWzGU+ki7jw9bH2Xzsig5bbx6qK/MU/g52lKotgmbJAlt/H+mdhP+8z7tUy7yzALWsaaQ5C
wrRhAXXnKFm3qFev6/ORAZQIZ4mTLv6CdWONDFf31TN/UfErA9Ei36dGa6mk/STvkMrRzhHbZhVU
66+1ToE9/3zbNFcn+Gj+SpyXVWMZiTuBINozf2R8ipzMf+L2cEqX77e/oHM/ZafOct4VUGfC4boo
XCh/kihvk61cotmMVFigIVouPROHR8NazwnzD4RGo70GMnlbneTR5fv+hAoNzLpq9ReIVJ8L0w1d
Vkdi38OZb6nAwEl6oCpNYJ+y7wMp+ojtw6FgaCXySw59pnmAQlbpy7tkaL41o3/X2vk/t1dWs7sR
JfgbJsbKA9FBbEAqr1izJ2ttwmpwNt5CNa75twXpXdSSzh8sOxNQOYGqYOMkl8kxD1bCXtx2i2JJ
9w+U6HXdyi17D9ebv6SN0/qzN4s+mKyt7KDxfZWvv+QURRuwN8b5vBy7lp+c7Pdt23/ciIW1VQJ3
GhK3WdE2fV4RtLX/zZt+J66kgQ9qWkf+MnwW9EkSVqKH0Ef3CUKhYUa6qBTtxo6ls50S14nTgbW2
8qFqmNZHnv22cUojzr54U1GEeZYsgONCJwtqpHhbscEg7vhbGA9NzlZJ0qjwpqFO2jZezUcCzshu
gGDopVv/Z8+vt1dHYxsVQ2hns1F6DiottBspOnaaJ1EX7aVArt240mo8S2VMs7OckQI1nPM6plHD
rKPfVtHtyeuGVsJ6qKRsDaOE2OmU/CHDWEd+Sneec1T8YDm1vQFiLVCVZw1odQdg/9dm2ju6Es8O
mdacJFkX1/NcBHbT1VElhl3ker6lIgZ7Y06aoV6KmBRtenDAwfQI8ZZk416lSXcqVRrokXBdvhaP
J7P+wpcilB37BI6z47B5WNGtrBKyaK1heGJvnJjXImigsA46z/C203zs8VQlTOvTNOkND/Kp/vxs
FEeR4ES4pevxcbxSFRq4JJ2VJ13rxJXxY2CXYgS9d/5nTb/JZos6+cOHD5+qAMFscqpGuNKJRdPj
qRIM2WCWttDwkiyHpX3J0+/TYG+Y6uNVoCqLGgGeKrGctIgbELV9pWJeXombbNFJ6UZXotdPJnfs
V/yTfPnit0M4zFtEFLolvn7x3X5cl0md+gRLTE1oID8Telqyz7e952Pfpyo7f2UhG/Auh26B+6W0
LwyNOuP0Jd1Hi4nlpf+eOq3RJcVdTD0z68ixksdxGnaVpSHb9O+hrdqtq/5assRTcQi+pHAdp+i2
VXQGV8JV+ol0hJcipoyXcb6skLOut97eNBZXEYMrlJo9cpU7zvtXZ7l3zX/S4jx7W+xXGi9UMYNm
n0onG6AcyccstlI0XtCNU6FuZOWiXE+SN/0MVVCoKrsBpe1vsGQ+3za4JtGoVGk+rww8UGEtZ1Pi
LfKuEk9d0gdpeXHJvi2KqnxpCMdunRlpY6fKRLBW3VEw7/ft+etsc/39XYT6aUJA0upjUbsl6Fl9
N7XZhptrfFFFDzq06Dja9WTs0Eigo/3akLJ5lPz4FkdVrrTGsPKMtELGdvVIjDWwpt9c+oeqTAJu
fDaaZcN3dOurxKohINLnXb/jEkBkz2WxBrb5j1/fF2YX7VsCJWZXx3GIEKKLLdrjFWwB2cjAIIKz
a3QVS1iXhl+kViZjL3H/V0NgL5zaaheC06cqmpAyltlJi5hdvcGMKgZ4QU3rXacb6ilh6/Z8ArIa
+UZ6Z0J+leAHlI9D87bPLtcs987xgYsns4dXhjhds9fJc110/Y9boDVNqlShTLVTOjmv6i7uavY2
Vs5pXpenyRherHFXszZMrwRuPXOoN+V5F1dNC75p9jCIjYuUbvLKiVgCwyfqzkFKqNITke6DP7f3
wkyC1iEvt42vSQ0qiKliwGJlAq+bdOpfk+ZicfHcA/F1e3RNzKqUaczM0ccKNGI8DlCi6yHBCOBm
F0A0WNhfbn9CZyMlZiuZl+0M1rpYdDS0zbPPxpCYD2t9vD2+Ji2reKa+ngs+mIMT06q8q0s0njtb
fK0a26swpiZFcmRy6OLFTsIExPwgto1nsoX81VhGBTLJvmZWfd1QJK8C7j0XwJ4Q7yKSfbuKimXK
i6qTDiRF4hrQjaAv7M8rXafIGNudSU1lT6vz3MhcE5GV2OahbrsItIGH28uqM44StD1nUogFqV7W
7idUeaK1lEvQ+ihf0612O936KuFrFMPk2m5ux8WYP12FRdDL+nUdtjpNNcGlYpS5YS2E1KMZj9a9
YeZBln/r1jc/wTPwlpCqzvmVPXcacydbZ1zJy9o6riAlKzprA3Cim70St3VTNK7sKwvv1/wIeDrL
vbe6Sr1Dl/EwK8ctyWLNX1ChV7RyUpksThvXVXPMGOgPzY1/oBv5eiB6t29xvycd9l0ZE7YESz6H
ebHl+BrjqFirJV/QRtLWZgwBncCq78z5G/O/QLpK7itBURVulTXDktQWnGft0JIxJQGUvTaSvs4u
13B4Z5ekBIdMWjg0FmMTZWj/dKst5kCdXa6ffDd0XfuuN64uxQENYlv5Gll2F5Lqj7ukp22QpiY3
qKRqAlSHgwuNeECtOlS5Xp1xhr7vual3Oo56oRV95k0Fxu9S5yIIuyuWu9tZTWd6JV57wIY7U1BA
cEj7TSbWr5rvk0iijhKvU9nZ5mjYNK6XMpD2FOFxP7o9a02eVBFWqLOvfTLiDFI2kEgAOJZ6cxYY
3i6ZB5+qECs8/PZJy7BRQbCcBXbri+O8rFuVlY/bbTH81VnfOeU8pmbWW50DcKcXgBE8WIsj7kTH
gVuBa69nnjUhyR9nOR0k+3PbZNqPXn333UeTdXby0vO7eERD2FD8btmf2v9a5W7oL1VEUGgTIrRS
L5iBBb79Td0yKXFt0tlIIdVtx1Pr4YJaBqPpPPdp93x7eI3vqjAs1JYluO+gLZ8PVgAEz2ERu8im
sELKRjwXS1lZKwJunnxoLvthiQLhvlkrsYwmw9ZN+IhtbCFPhee8JG2/MbRG/o+qGCzu1SahJnL0
VNVhW/Jj2dVh4z0M/H918zSx5TlpnhKxcRPQ2V8J8NUj3EpNGzdI+0/HACIGu9JtG2kcR8Vj+bKl
TeFbEJUFqjuYXc6DCXk8AivpVnePJmWrmKyhzyHJjken2Pe/VNY5EXXQ828TETvXQkVl2bkvp6HB
TcZvssOYlkGdA0SFx+p17oCz/8ndr/U4Rma7i+DNpypSy3VyNy1Yik3IYcEwDRFJtwgCNCutYrPm
tpyBDsddIwfSoUzLf1Kb/rq91Lqhr7+/S0uozjpuh00orqY8ZPyfEb3Bt0fWOZH175GHyR6KdcJt
piqX+8FbTnOPAlCyJcuhm7gSx/VgdsTvUT+ZKKiaO9cx44rVG9laN7iyLeOlt0v5jCThozGMNO4T
IVl02yy6oZWodUzh20ViWijtpQex8CWwy2IXf4FPVTxWX9mTQXNcYJKhvHPNKQvHPtvimtHMXAVk
JQ1eJDILRlmX5lDUw1fwru3bSqiyI+dj6jp9glTGZP8/d4XSbjbvooKCTZSNt8kbMpZGhoQP1+7K
+o5MT6vr7VtOFZLlo8+1QrOIjJdKhpb9JZ23OHE1mANKr+vwLjR7Ey1TrG76i/jafB6fs6gOe1Cn
gCWBhDTIDp4RbP0L3elEpVhbrK5dSI9vLTE5NiBgFPdr2AQ0wMvrxqaicx8lYMVSSlLQRcatSA48
n8+Zu4VL0g2thOtYuCmtr68UnnBOUNg8DuXGHqu5v1AlWiGC5y1LhyS2WOPD6Pg/Sy87FX3z2k/Z
XVmC6e52VtAkSxVZ5aTUHwDQtGKR9J+7mgbc6h/KaZcKng/A579dyRhTRG/vWPEEZZFuGaK+9z91
Rf779uw1VlJBVSjoCZ+ZnoyLYgzs+tS3n/ry4hWfPLmFBvjLI/Zf6BxV0VUeEKDdwOChTuCeyNGK
5vPyvIbA3YR55N9tNXvrFuL6+7ugy/vGWQSKfPGcjJGRp5EQ5EG2xem2pTTHHhVlNdCZOwaavmO/
QKEAIJsQaL0fghSHliXR7W/o/oKy8eZuIVfLm624WX2c29h5ll+tdNmjAglXUsPYBBnSUNlWbAI8
hxwVuDM952wX1ymGV0K5cNq8nkZ4qhz8CETsR2glbNhFkyVUicm6zhqT5R2OOqIJ7YKd2mVLpkZj
chVANboQ1xncyYo7JwklzyLSGXgy3ZI91cxchVCNOPp1bYPSG0F+k/4KcSnzeNtZdEMrOy8UD6t0
Ih6OI+bbWrGDpLu4Bn2qYqaabun4NMINpekexGCGXuaHBprUbk/cR0B+kA9U6rW6TIfBqT07Nlyw
omd3XXnOuilkMo3W9Y50P5ZhF5cL/snVdu9yQtcJOaXJasVFZ0RFVj5muPC2nG6AyzQ5QVWedI2p
6kx0R8WA4IVTzaOEVc/zTEMm0rfbxtJ9Qgnaruxotc4uJH+bS+OugVne0+pbv4/+FRZSonZwQVgE
yVx4Uc4CiVJADSIzg9Po9vQ1L9amsgu3LnXATyecuMs/reWXMf/M528FrllQRQ/Z9L/bX/k4FIgK
qvJcCdLTkVrXCk3A/erQyS0BRN3Qyv7bCNt0GKgyYh/Qysb2QqgpbNhGN7QSwHnuJIubIqvNNppk
azb3ofCTX7dN8nFeA8vdvz1feC0YEhYXUIGcB+5wX5k/x+rT7bGvE/xvABOVa21ppCMFkkTs1S9t
ekcAeqzJJ9Y+zf4WN/rHbo9+tH9Pf2gyu59RCIh7xzC/5xl6JIQxTCDtqf0gTc1d7Mc+UQFVmHpm
Aw3sxGs2AkrVBR75DPq723bSLbASuzyZ3dyrsAbgA/riUOskbLLTd5SwbXjK3BYswnE9PZE5hfSq
s3FK0E1aidjaBSvjDNacOJ3SiBTmb2edvt+2h8YnVSwVck1RlsvaxawROICg4L9Yod3W+2yiYql8
wQ1Z2XN/KZsCrwlrzoaTZVC+9YassYz6CGgkZU0qydDB508Hc2h+yM0uMo27qwwM1WjVDeA+uOmm
5OTmNPTNlgRpbkclLTZ2kr83kg/CVhXQrH08qU9oZb1AH/YpfV6jKvLYsf3hhuIwQbg38k8otmUH
+sZxNn8QZGO/16QLFS0mx8Kz5Yhln+3XdfnKkjurv69Am1DteuQhKlSsTqvO8tLSji2PvtC1r4M2
7zde3jWLrhLNFdQwq3niTlwLjvxPASTapUIHQKj17xxnJGMiExPT9tY6YvlwYIm3YXKNP6lAsRm4
9CbLJwRxMTwO4NWSTR/PPrmIMQ32BbOSgVzBUFlzKhRNJTk0jkiDXMhzZTgbZytdslDykL/SHKjr
1o57sQYoBR1Jh5Y4QjfSnMZCKkKsNIai4kntxKx8hJQsKqnhKO5A+7OxAprpqyCxFY0BFLUq84z9
5ZKl4xPqJwcnmTfc8uNzFbhm/u07EP3xnIbVdtyW/wzkjgLpIKZPqXsk/BOd9sWVyjiHhvoVmCXD
ilPbRbcvanAgXrrtPZqwUrFiXUFWO58bO2aOE/KkOJBkS3xGN/T193dn/gJy1S4He0qMaA0yZwis
5ue+SSsB644QtkH7vB3zpgsGlodZvnVP1LmLclQA0rXIGcNZcM2mX77xRGkB3SK2sZC60ZVY9SDB
YAA4ascj2qsJgO4DaPZSb4sATOeMSqjimDaSkbVjTP23nmTBxNa7Xr4a85csH+4Gc8P8fwsVH2xg
Kj5M+FnulZMcY5atoV2vYVbkx6GpQXcdZ94QXBvHGujbmDMJhuauZp9vr7vGfP8Bj+H+NYxtsp6Z
AcqZJiXfK9uuv1gtumT3fUEJ51Jwpy4H+Gwp/BDMnUFjgUJ23Wr21iQ7FT5mrm3hTCwxz11bPOQO
C/GCep/m4jCTrcOR7hNX272LOq9327G18Ibm8Sb0a3kwMvHsFG6QsenrbSNpzhGuEthgqOLZVONp
uezufXrw7DLI2zs+obFui+1M9wklwpeOWTld8C8sG+3fLoj4WnaqWoAYhAjQL/t8+598mKKYr77H
eBlxJsCfaZy6p6J69jeFdT70VAys+JFjzOhbZxi4bz4X7ScP+Nt84zKjG/q68O8WuF8c26ADNWPb
AsK3H0/ZWp8Y6jb7TKL4T5FVll/ThMQ9snY/2SFYtjeCS2dtxW94iyvN0Lt4HwFEMOC0BtN/Yzk7
R1dcJvMLtF5aPuyCDkavsCJjkdFtm3wYU1hNZVOQTmJb4K0w43ytIZLnxRQlYbMRp8zYiqkPa3H4
hLIzWEXrTpwZJAbPBAR0yIF2XxvDDlzr92JlAe9ZmFpbOUK3EMo+IRdGRIr++bMLOr7Ry+74yg63
TfXhFsRwkf+3d64NxMbbEu4zUDvorAenm+9l9o0vVgS+/HOGmtDtD2n+g/oew3zLdwvQRICpRPz0
EnMKSNm5Gwuu+xdK+KZ54dfdutaXsXN41Brdc+PJ6PrqVjlZE8HRcjRd7yJjgs2UiHZENs9tYXWX
xvGTAFSq/9hgttsXFmrPu13x2hgbk8TU+jya38319bb9NWlIfYbhzBqZtVzTkAP8apMfvZLGU7dF
XaIJub9vWO+ynNkajmGRbjkXJVQbpA3Kw9Ic5pdZjA8rycuNLg+dFymRnfoVSxgdl7MxJc1zK2z+
0xzLLaCUzkZKUBt9ZhsjQVDL5GlJrYDbfwCO27mwShAXQ+7MoCHDO3O5XAnmhmr8VfhCyOPtBdaY
Rn2QAXfM4PVmOl765KGZ78ctClnNyqovMZ7Zl4ZBbZh88aPen45Cjjw0Eu/SmM4WR7du8koA4wRH
XADrSDz6xgwGu7l4WCmXX/aZRgnYYerH1rHM4dLMUMZ5JFt9Fxp/UR9kOroIQVsyXCZxt9SnUf4S
/s7VvBrqfTwlaZnZiykvfTM++dUI6oOknQ637aFbUmXrpXysfDSCDxcUQGfzc04CZz6u2en26B9f
N5ivtrEvCUkEH2yJRp0mhK501LKvbnc3rVbYz5Hh3tvVHLl1RJCVi+zX7a/qPEiJ3aJbG8qHvr+k
69EeDsmWiv3frP6fyxP+jRK37ZxVab/Q4QIVltBfj2VfgEUlC2XyG0zm5zVrA09aQHqDiagFgVh3
J4UdDtgZrDySW2IqH/89pr7UdGnTdCQrTCxZGUAy7a6rtsppmvVi/2l/76qc4QggLzz9bNr0SAbr
bjGsyLLmsOB/VuNFFA9kldhCzWBaso1c/nH0QBjn3y5OiSiFaJPhktmvaX+Zze9J/nLbGXRDKwHP
QLeZtl5uXgz717o+JiwNEmOjAPbxWYOpjzhUtCgF2y39p18KZj30hSyWuErc2s+j0WqZ8ZKOnfRe
KOhT0rNH8eS+dcvSOIFavEqvqsBcrjh0ys/Mf1jqu13mUutV/YoHF+rYw8WW97NzSPOHfEsuXDfl
6wq9y2NGYjTSA68OXhjJYwJoMzOMPaykjKk9jY251JZ0fezWDX/0PEi7OGk97tqtmaekSOEkpbAI
TML6o7E8JXKj/vjxvYGpvYxUUNdwakz6mhvn7lNpe1f9mJV+Hxo3nGkbGP0Q3V7Wj9M8Uzsb0aVX
1lPfkrjF2T6xi9hhxRKA1fLIIFa4z1Dqg+PEZ8iPdQ2JhRQhK/qjHLbWQGMr9Y0RRMIAuFnISxN/
KCg5cDeN2vKBYu6+9Qbxc7qFH/oYDMhwn/u3mxJfpGmVjFcwYHIqD/M5OftQk8ojHm0dLjWRoPI4
oMbTd8ChQZUpuz6ttaIfYtdIzV19//gLyj7lukMvRDP1F2s5DuTItoB0uu1BfX3s3FYmvekNlz6q
y4ifrTMu0tBNlgE5lEc/2mKP1i2C+g6ZQALBTSg+ZJ/W++o4nu2AxMZJhiLyNwq6mkVQn/I6mc94
zbPWWHi+hPZIWgfmKr7ejjfd4Mqu4/Mhc1fTwrGKv3LxdTA24li7AkoS7aU9mIuLgWVkPIHe7oBT
zps82MfxwY+cz/tmf/1X7zL1UpsWmwtmxkY3huOVBzg3N/YXnWGUZEr8dR7F2pHYXxIaTM5oHKck
5xsFNt3oSuyyapnRSwHqXAY9UP6apbte6hhjypESWFR0MIGq8OJ5Z6O8M5JDu8U1fj3j/PdQyZgS
rBz1A54OvLssy5nkIbjM+fKMrnMPb7C3l1NzBFLf6Ra34E4x9agL1uZ37nnPgIb8WIi3L5DUZzrD
HUye+wuGH/hvW5ZfTWsXrTP2ddU2bpEuZoEjA6/G2M/mwCX+xtVE4yrqQ4jtLV6FiyCODHnTHzj6
ok7DBG2d2ybXjX49Mb6LIEtWsyV6SeJyGEIU1h4mmWxEkGYrV/vkCZhb3anCyS8VLLAqqBos5zb7
Ms1/9k1dSV21l7Xe6sPmNO2+17UZFlW+75imNsgXxeCP1oC8MtfeyZyWUHjN8fasNT6uPmyQ2bAn
vBYTcE/g+hBR79RZh9tD69ZSSVklz0U5SHiK2/9vmNtwBWPuvpGVdIVkLpNxQMW1m55a0wAa2t6Y
s84cSr7CSzBxMo45G+krq+7n6neR7zxdqMoj08rR+ihxbqWzPC4kfUrncV9Qqt3vloNyqpPmJK7m
CykvVb7PHKrciJvYdC4TmKNyz50fiuW52zoTaSyt9r4zIyusscWUy+axg7TVuB6otZVGdIOrsZiK
JE9BmxBzw/zB8vywLvTrJMbwtv993FbAgBP4d5pKra5fwd+GWP/bVNCe8lPXR2M4RdYBu1EWJFso
Yu2nrtH1LiPOlpQTpJVIvH7qo+QE0t/Ie52+06cpco/Nad2qyP9tu/hgP1Xb4bPMNcakxH/qIzNc
IxKIA7srX4xHwXGUX45mlEcF+hOnoGw23Ou6HB99UonjDEjCxpixwZaDG02meWDT/JuXn2tnH9c4
VkoJ6NpsF2mbrnnp8rc+/+R2Gy6guVg5yg7r1i4ui043Xer5Z0HPKNN342XN76hxv7hPdft229M0
OVTtmbfMXgx4fTNjkZantFn5tUf0++2xda6lNswXZGqSosGKr5+WsLkbTvwgz+anMTROxYEfrY2N
V/ud6wnunQsnKHI7Vofty/lUfHaO7YlFxYW8YGM45sfsRDd2SU3QqyIlbmN0kl1PJtD+ORd1G6KF
D0I0W2UH3fBKzFeszCuRUxKbVXsW/I00zc/tPmCtkZQ4B0fpUKQD8uF4tI7lIT0Wb9gvrRMkZg/+
XXqCaPDtZdf9j/9sy0RUED1Au3khT1Y/fAFdGSgEko1VuC7qBzGtCpYA/oR2rsJvL1Nqh2U7BEv9
ZR3zA+uDlfF9BwC1Zb4ARMLI0VMU5/mZlvfzVt1dF25KVBPBuZGOSLZ8biJT8pNXtoddZle741NO
rcpzcYEDS8EX2nTGN2nIx6Vl80YtWJNM1d741J9NZ2ygbyPr9s5bp4fUTNCLVkUgBdxYW4151O74
QqSGzdDNjyoYXvb4TzRwRfuso2zYttvM43BNES24dW0n6PjJ77cYLXTTViJXru0oHRungWlJ0zBN
Ev9Q02yrY11n9+tX32W3HhqaoMLB6At9Yegskdmnqn3dfhbWBJSlxCstbODxCjiOV3SRk6KT16B1
MJTOUazl95b14nR7DTRVeVWq5CqwWHkdWdCP+WNmDw37TqpHw/nMm3NVf7n9Dd1SKNsxbbu6sC0E
WDZVF3sm4Zht8WjohlZid6n6asoy5ARnJb9csOk5c3u+PWvNEqsN8pacnNTO8X7ryekt65vzLNqn
RjgveJHeF1oqLItVHqk8BwGA1orAJmu0VltilB+3hDOmIrNI7fgMcnLXkx35Zh6KI/UObjRE9rE8
AsiG1p+jsa+mobbNjw2lKfr9zdic3aih5r3ot5D2mldEpjbN02RKa17jb0yhGdIwDbMn8GU4POAP
fQCaWfwbOd3xaN44H+lWXQls6qdWmTdwKEqcMIWyGvtjtL9Q2bvtVBp/VZvnu9V1wYOEo501Qb92
Nvs3ZiZptG9w5WQNcbxhYhK2WudLZ37ldF/8qpgtb+BoCicYl6TLISuGUyN2lgvUpnmza90cXaqo
cKI3M7D6HPRA9rhFhnLN9R8cS1SQlmX4tVln5ngxjfuyiIz6a7cLP40Sp1Kzmpq8Nm0g1dCSVmaB
Pbp+xNzlh+3NW4B+jauonfLt2hsFwzNOPOQQUPlnrn7e9hLN1qKisEQj+pybDYh2x+TYMjMglXWP
rQaEF8nFAMn37c/obH/9/d0OiUvMVHQzQJBtld3VNn0rquGJdvnGa7Kutq/isuw8kZnvyPHSHcjR
DduTvIj75UgO5jkJdx6v/p7b3/0JWRtENhAoigvCXqG5eMh5Gy2OOE25fbxtJ03C+fv/3n8iN6Vh
u9YCkpfnnvys6b0z36391lugzouUvXclom8bi4wXnnxKwaI61fPGcVy3wMrWa+LRBi0J1ngR5rmt
7j3+sElNqbsXqZisCb3fhleO42XGvaiNs2Nzdn44J+vQnJJwiK3n27bXGEeFaKUeunJMhmK8gP19
CGEVbKtUoLGOKjRSoVJpiMlZYtepImEvaONKj0ZrbRxOdMNfvemd18wkL5yhRcm8slCLt1LhPJSF
Uwc+S3amZhWkxfvSL/zrA7UPVnHDSaLU+HPb7LoHS7VLnrasNPmA1DYe88crhcz6sobJXwqZnWcS
tVN+nvkAPhZ40GqXUe7SwzJv0U7rbK9us2B8dYpxHS+sapaoc0t2WMalDjw/zw63LaRzTCVqvcav
3Y7T8WLnZ3M+jevGaV+XNVVQlgG+tiK/zn30A34eTmWYh/2VJ+h6LPQ3n4s/Tmqeirqq7PUvQzFO
/JQHaXYU6VfOT2ny9bZ5dMMrm29ZQDtwdFtUZabkmIvffjt3AAZ89zj5su8L183zXXyBu5nP8xVN
vEzOQYCJohv6JrA9NzBasVWw/niVPbVlHpy7iWW2JYntXgD41oaF3Dv01XffzX9KmYdKH9J+lZoj
sHXeG2gEtgoxH58gPBW6sng2CGwBpIglO4vuB0SVQtu+B9d72FSv++yv3H/XyuFrUog1duWvURzW
GnxNb+4W97omAXkqbAVVGYe0PYq31T0N4TphGkEC7O/+km6E2sdZwlNhKxlU7VcGlanL2L5cdQbK
9DS5L7etoxtb2XqHyTSGhiD711UWjPIhR/NQa2xcUTSD/we2Mrd2Yy/wypG/0i7g4geI0G7PW+Pw
KlCFgTXGFQtsQoGHAchwSzdMN64Srfaadr2wUKXlfnkED0Xg1mwDJKGzxjUFvQskDpJmE2KuKCNR
9sxQPC1b9xOVW1TluplfP/tueDOrfdMo7PHSon9wZMk/Nrc2SwDXYPnv9cdTW8mTzrPKmmLu3QHs
lYcCrHBGmByLoL0rj/+PUv914/voO0qw8qXsCLSNxkvNj275yKcyMIoqytllKPHGh1NnOZ5MJw9E
89SNv2/7kmYr89SW84Fwox0J/l3xrY+uDxlsCsaAvPZ/7CM9L/sQ9p4KZumAS2gy9DHFKAYk1XEf
zxrzVCTL4rlGlV1jmOFOOvo/XJ9fpnnZOJzrMpwKY5HjTArZItSmuLmzwwIcaOZdfccu4AzaSBQa
31WhLIXvzKPDK+yR5cmyfgxio6atKV15KlyXuL7nlRBdi2U0R3bYhfxAs8jpcEyZIhnIMHk0jI00
rfsTSnwXaHxqe4HldcgfUZtH4W9VCHQjK6FtWNzyM3S4gYmIHyXHo2G+i3iEeSqCN1tn4dU1LC8c
IPYFbqVFdDuqdJNWQtmc3CEFpHmNibxz7Ok4mluKFZpEqgJ4PUiUSdPHmQ3Cm0HTQOEuDfBWcXva
14PfBxlIRexODSgLIeHYXBw/r/o2dKg0RhmIzPZelmw1Q2fIyFNZVGt5aR3gzw+3v6szl7IRN0U7
rYmFNaYLu8jll79syYBpRlYRV4BfSMsoR/TKdfIeYFcgMfqNSWuMpXaXu9AmNSYJ7wGNSWTJJkiG
h76KufMK7SLmbkSx7g8oezJKZqvMiYcTnEnfcvPrxOaNW7vGk9Tm8q5LfFMk8NGsMu7mpbsrp/Tg
memuq7Wn4q5MgC+8ueMonPd+BBmFo2nJg+tsPXpd//8HrqpirxKXmv3YGSjS1ulxdEXkFvPnkbuR
6QJjvqY7za8EsuMyTmWL+2/XJvdQSH4Y0Aq1y+lVWiK3FCkaUo01XpLhcBWrBMf/hmvqjKPce9MO
dYZM5CiPl+nXbMQSs+ZR+lk8CPcCkY+to5HOhZS4zQqvGkcT1qmTN8976ZJ4cDcOjBq/V1FZuUwT
kMLB72UxPne1OK3ZLuZXRlRdj5ol0FBJrOrBLssTddLj/5H2Zctx61i2v1JR76wmwBEdXR3RHJI5
KDWmbFkvDNmWSILzBA5ff1f6nFulA4ti37yPliwABLCBvTfWXgse0C3j+tPn6/pxVE1kfFMxZSA8
q6PiOIAhoD7hKdCquGNnKxOz4LAR4zxj73xdPS9MPTR0DD+Itq3bPjLXejzjQQBo4k65Yr4fzz+R
EU0CVa0inyE6Y0GadIMa+cSJ2ZBe5C4QQ8r9ZGFraFY9o3VU9pda7un9ZahpIoOWigqyC+bI8mMH
ZjgyH6ppdMth8/naLs2KtOGVgaN2MZqKY66lmzzsvDleywYsNC2jlVKR50Cqoumi2TXaLl6jlPrY
RokMVOoIrZSGqcWRMaB38a64RZHM57OxkF8msqxHAlnQUtHD/JhkTu+bb9Y28pmfoqihd0EuFfTb
duWdYukrJP+yrlqRRSl6UjXVM0XhhvyerAn9LJmUfu71nUlNeloUiYnW+ZUdWJt5m7rsMd9RL/ZD
d82ilj5BstuuyMpqtLAxw+a72n9L6RXXHz5fiKWmpVuqV0oeG9zOj/F8W1E/qU7WZTXGRIYkxbmZ
iLM64JFF93q50dp7ZvmXjVq6pUbSdHrYVOVxyN96JQIP2X3Xr9zbC4ewLhlqNVR2goKk8jibW0BY
7aGBEqbDutNFQ5cBSeVg4HSxtfyoqI1jqsj8tg3K6dZePRZGL8ORxDCOsz1j9CSL3GF2e6QGo/Jm
WoPjLZw1MhaJFryDzg8vj0l1Gw0PjKwcCAv7UBbkGHNVaYdGzY+E/hxTt7IfssuQd0QW5CiKiGZh
hiGDfvUwaMVrHmVXQqypHC/NuGycCTjxDEsUx7RPNlri2f2dqQs/TS5iN7OJjEQCr0PPZ50Ux0i5
BQcANLku24nSTaq0fDI6iilXJ+qm7EsjOocaK1a0tE8kC22MKFZm0cHVMJD9psomXtWRXdoqkoG2
la1qRo+mBxIk45P1Eq0RHi0MWgYchdMITEFEi6MYH0LtfloLjhe2iIwyQqKbiUqp4bN0OXcJp99r
XeeuScBzKKLowo0uA47sNhzKlOv5Uec5KKz6IKXGtgdxwUX7RQYZ0ThsZtbmxXEsNZfZu6qfnU59
/rzxpSk6L/a7e1TRlKGEfHVxVOjgxvP1EEKUSb/naxXFC5tG1ufgQ1hPQKmVxxAse/SVdT/bNa2M
paalK7QdKhYZbDqfL1srOZl2YK49MyxtSMlEadPXZWrBAxPVsOshjxq1K/f+x3EekRFFzNLJENUZ
5rueXMXea9Nx0sGga2xGsfLWsLSkkp0aZlcXbByLo2lBmy1/6s2rTjy2yuPnO2bhC2RoUR8NKWJV
nLuG5me1d1a+5bYXkyu69sTPPkwUEBlh1LLIyjOU9Qbx+UYaqNOH03U+ca8LrzkenrUx83Jr7ZBY
+p7zz99ZgFkrBKcxpqtLN1F1y1tUygrxaI2X+cEy6qiHefGqQJRQEvU2n6Jd2aU3NEtWml/YqjL7
k5qPUEMpYWAl8gTjNVnj+Fhq9/zzd9PCIZHKCnANBBGQq9FetS+LUmVgEYHnq06zCkeJzQEKuO+i
ObuwaclqtaYvRWKCwG0ksdurb4W5+XzLL82FdKlCSNrS9Mq0giKND7Qtb5J2DVKx1LRkrLaiJ3mt
wpp0O3QBdwahhvAuGrUMJQrLIbJEXsNlnEq/S4dNywfn86YXjhgZPkSSOp16DadYbKYOUrTmHLuF
4hvKyhG2MCsyhqhqQLir1jgBqpm4tkZ9KP+sDH2p6fMnvdvXeqUNQ9b3xXES5fesZt9LfY2vYeFC
knFD0I9Ia+QEimOWPAIaU1Q/qmjFypeaPn/Nu1Hzph1tQ+XFcY5eeHpnK5uZrsAVl0JpGTBUNxU5
q70jFN2RDfHqQHHbb0Zwzk5l7nT/+Y5Z+gDJNnmpzQqLcEwNydfpuUT2ga9hyZc2o2SdGbE4EKmY
GwZyb9IEBJiSUP9J2coELbUvmagmUsCdCvgZVTi7Vu3b4AZqob5mhStz8/GWVGXMUK635jyNcFMr
MpmJK26hL5+uaTV9fL2pMlVTTec0h08K51QRblsGtLhSxYNK38gaqO3j+VFlVqaOzHMy1wh9M1JB
eOex4ySo2u/dWoi68KKrymihCalwkMMj9Xh+FZ291g133Z4FpVcEq0wiZ6fx98cJVeZoMlD4m9kC
RlD9EJswgKi2J8Bu6egOQ3Wg4hm3n9vB0lpLhhz1qTJ3CTxLLXns7Gvt9fNmF/J6qsx8Y5Y54LTj
nB8z5rSNU+x0n3u2V3IHBD75TvWaYK1q7GNTVmUIES8LLWtzbFdaf6fzfjQqJ8lOn3/H0l6SbJkW
I0oeKiyDpjY+17ei/gFdIYf2K9O/NHbJlnMwbGnFgCzQQPgrw4u3xo2Xalqj4lxo/jcEka4UhW5h
p4Zp65B+cPqmhrbEGvB44ahWZRhRDDamyUSi/1jnAd+dF7kE+jueUa9MvSpYUzpcWAWZ86YaRA4t
ngwJ+bi4BZz3MdbxhsZQQ2au+lRLfZx//u5GM1k4aiI2cC6V9lcxDk5FwLGTmF8tYm0+30wLtiaL
VYx1x+30bGul0X0HTaTL1XbNA1paacmOJ0stpyqGEcyI3kgbTN3kcroy8KW5kSLbaVJCnkKv4tjE
tgNqjaa9jeiXce0pZ2ns0l08CS0uJh1nRSf4/agoDng6t6WYV0a/1Lxkwxo1w4yJEZlWflXR3IF0
dF2thM9LMyPZ7xD3tNBiZIpARH6Y2XSbzsMXBVWUZnGR3g8EGc9R6buN2cZ8ngwTb419bR7NTrth
4dtF+/E32FA/1Zz1vDqGneVWWecO6UVZP1XGDWm0jIZCYEUn9Tja1/Ya3GZhKWWav9DuszYVcB4M
7Z7ze+Tp3GJNI3HBOmVdCiT9oB/ToO0etfF1MMcrr61LY5Ys0wIZUN7kaHdm+0LxRv5gryUmlpqW
7NK2O2TJjBKOCPWS6GdUnyBo61y2OSSjVEuj71MY5nECtfwtKSvrqYzjtQK5BbuRYUKmAmqnvsEL
t52/JuYt6zZ5+S3JVt7Pl+4lmYAJ7msHvi40T4Mz3rJ1z3jL+oluyk0WrNEVL8y+DAziBUXolpL8
yMQh1U4aEop9630++wvzIyODDJyCtBoQFVZJ61pR7yg9Yubq1uIrQcTS4KUsE+2hFqAZcXUkpPN1
UOKnTeYP8WVvFaqMDKIWxZt/iTTCrFqBULqgSX98PjMLZiqDgspESROwfebHInqx6gc9u6h0VpXR
QE2u6zjHLNz/uuGOinZFw7X65aW5lswUpNA6T3rktE2Lu3HnqmzPyrVH/wWMpiqDgBIIvGSojSuO
tU8iv9rlcLSFM97xL9mX0TdQXbzmhi2EbrJUmdLMOH0hBAQ34J71X0kYqKhtBauuuvbAvbS40nVK
Bt1Op6lAxmKgJYNmjTmlwRT3zcq9tBSWyJggzrNEsDOUAToxuElvzkQ7fGN71uirG8NNN2sUcL+S
wx8EcDJ3U6gNShef91O/x+OuKJ0icdLrIeAe86Or8ippvBToEoiCV27hrkXXSyefzOvEogbk/iXe
8fnV4Bsbso2O5hV/K3flpgjA+fy5ES7saBn/1KJMxmoZmExrQ2zbGfLssXaawjUhwoXTT8Y/2TBG
MEhhlZIUaj/dVVeMjk7f6Jos3dLwpSt5aONZVc45iKIIA9CkgehfgP7vsrybKgOfwqRvQRXZ4mLo
caZO6lZvu129miBbGr10M/dJWvBpSDH5E5zZ6SlTFfi0a+CnBROUwU9KbVtgSkPrdnFQsuAyCUVb
lRmb5jyjedUP+bFMq1thW65hTyt32cKQZdxTbKt8YrQtjgD5MaeZ9a8K8vkX7XQZ+yTawTLUDq8x
o/pWZns4Fk5SbC5rW7qD+zRuxk5FzKaW1UzdGWT5j0wvIYrcKQZbydQuTc7Zxt6FDzVO1D+SwFTV
iD81KeSWu+hCL1GGPYEYJULZK97gTRQ4lMW4N/Lvn0/O0rjPP383bsraKFVR0gmIpQLpk8o2HMMy
VlZ1qXHpRq5HmjYRwQGT1d9E17vdqgzTUsuScVIjzfhwtv0Rl4u+U5W1m+vcwAf3icy5ZBu5aZrh
gCcOZMXPeZaUe+1GRZ5l2vbcnYLLpl26gXvk7dpBr/JjTqDo29szcZiyVuW9dDvJoKcqKnMjmxAu
d97gW5vMizd0R4Izd0jklZftnN+gT1OPqgxGMFONj1rXci3aWlhaGfIUgwdw4jF88j6vhTMkiu4q
Br3MrZVxT3PCYwpGWuRh9SrQWXqotf6yY0bGPdVmblpTm+C26wu/YLOXTcZNP68MfMml0iRDzVQQ
zQ8tcoygtwH9Q+JnqqPvOkf4Z/wm+ArXpNMWe5Kslmd1HOYhemo2dkD9edsdCPtF+3g2AmQE14ik
FxxdmYqprWN1iMcGvttQHilRVG+gg1NY0LRjVv8y52uqT+RsVh9YtSblpvSEFBEq+5EmbwADrDO9
8jJDD30dL2xepnZH09Tt+0jQn7FIoI42JitGsuBiaZKd1xNeTOcEARpgq2C/mQN7yn709nNurVVd
LbgpMoiqs4ASUpMSabfB3nZhiwsf1clac9lBJWOp4KRkdnb2goxugBxnrxg+qYrL9MpUGULVtoXZ
DRw7gFRZ5k05QJR5d2HSXwZQ1VMfdinDoo9h5iQxZPV8Et99fn4vrKvM0qQV5dizEa5tNt3m3fdh
6twu97I18MjCGSjDpyIlwXMRh+M/DhCKsftj2qxhnJb2i2TdUdHCj6AYeVlet71Xlcj0e59PylLT
0qVcpZTOZZKj6eIanAE0vtYi97KmJQMubW1QiYGmc5GghkXxNGN8rBlZgZAsjVwy08pG+ZM14ew2
o+6uAbkLN+JjnKyx6iw0L2OnIm1UuAU5jWNkHCLbA/iLzZdNjAyailTRQU0QTbdUODUwWd0bmVec
oaVhS44z6krEGNdIL/dWbvhGl7+NyEs41jg+fr6qS1eNDJKicU8MCGcjgX0nnpqd5tWuvat/AEN9
e366XIMMLpiTDJbC81IxToA1HVFjgSixdYsydD7/BPvjm0VmZapCkad4hYWlVsPPoqGbaoBEtCWe
q0HHc/ttqpGVk3jhtvw1h+88ddUKw1Krlexo1UUwjLnDBuZqQ+5Pw4GCpP7z71k42H65lO96mcZq
DhVwnwW5PgWzOvt6o4ERW/PCaQ2v9THOT/313v+uC80ykjkdEKJWwlQDw2rv29gwrpVqKK9SLT1V
JBRQ/2lylxDt2+eftbQDJAO3hVV2I8ULKp413My0Pbu6MMsh461itSo1TcOrXRkVm2bKDnPzw9Dj
lfVYGLgMuRK1WeoqgYX0qMHY28ncA9otni+aFRlvlTeROfaY6CPJzcw1eGjA8YLy9mWtn7fYu3Vm
VCc5z7HONXOLeafqK4awsEVlvNWYAkyRdrDmGSg0FIKn4i4sgQNeudqXZvz883fDtqyGDXGFYXP7
MYz2inb6fDoWTlMZb5WB+i9nBNWFIKdxTOW+iSBYsZbRXWpcunr7uYYIoIAXWFLb0dPEJRGY5uvL
2F9VVbp+cfkK+OnGfBC8coaYPdHC2mfCcPOR6xduF8lErRTPpDyCz9OL3q9z+wg+z5U8xIc7BuRM
0tsuNUkDaQk6H0oTyq8EL/dC7GZi37YJebhgddHF+X54t2vGhqYV7vj5kNuqp+TKU5GRQ8Iuqo5H
89JVTFTCwrjS5kMz0kBNepQiJ5ecMGhaMlMaGSDfj/DSM3YQXctVrwf/+ueT8qEpoenzbn0/KR0d
hWboGHVofK3JJNycA0V3WeOSnUJ3JDeqEnWjuJlOeQLFOCT1LlK0xsglL3m0z3xkNcIeXYRsR7nF
trwu18zpQ2sFDZa0H0Wvx5WZ4VC3bN5upmRU/SG3Jz/R5jUi7qWplw8EAjrfkOEUmxX61E/hQ7I6
Nwujl4meWJQXNOHDDMXR/AsvyweRWI/5uJauXRq5dA4UYdOmfMa61g1BybGBuuMsjFdy2Atjl5Fa
KdZwKKiKHZkUQTT1rmqKH7ad7y7akzJQS68GRPwMY8+16dCo5ZcJVDGXNS2dAGNX2E2fwkwJ1R+r
fjro00VRuMVs6QSYTQqJijJEmjY81lHq2OLLZWOW7N9mQ22pow4kVraPw1tzzQNYWkXJ9ENrHDKa
IIZVIsVvst4JRe2W8eR9PuyzGf6WLcJ8SMYfcWplTWqgWMeIthlv3ansnF6z3RSYxI4PQdpXjqmv
XE5LHyNZalhSo0nOj3ygb3d6nTihyZ16vv/8W5Zal27ueJr0LARK6NhANix05hJJ/uLC3S5ZagxU
xtAyPNpA/02btupFHrXFZChWmpesT2zEVFNruVlsgQkp2lfWGnnax8BitC/d1V3V6JVokWEWE72F
joOrlm9iiB1u9DdDzSH3dT+Zu9n4qrPLjh0ZqAUeIIOqNlJRs32T5pALv0d3ny/wgm8jY7VyPN4g
7YKXhGiinplbjjYZm6ImQUHXyjKWupDMOB6VQoTtBHMbC9Mbm3p287R8YUr1lQqjWnlBW9ipMseT
nkysJwVWHSJ6oFVoLM8OV6Z/4UqRNVrJpDO8iSLOaebrUQ8m079s7iXTLbKEICaH1z3kumuDeIOG
KHTwSbJCl780JZLx1qEBVcHMwJR0Aec3vfndYK+fD32pacl2kb2k3DQxJfMAatRn6FK4of3tV9v/
8WP8z+i1vP3jqGz/+7/w7x9lNTVJBGXSv/7zv2+q1+Kha15fu+NL9V/nP/3Xf5X+5zH50ZRt+dbJ
/+svf4T2/+zfe+le/vIPv+iSbrrrX5vp/rXts+5XBxjp+X/+b3/5t9dfrZym6vWff/9R9kV3bi1K
yuLvf/5q9/Offz8/LPzH++b//N31S44/+5/8tUl+vBR/e3jJyxf5715f2u6ff1eIaf+D6Bq1VZUy
ysyzrzC8/vEri/xDhXI3VVVdY7pxfq4oyqaLz3+GX+kgz2OmqkLmRz0fXm3Z//E7/R+GbpsG06hu
6sbZlf+/Y/zLYv178f5W9PltmRRd+8+//9XaTQYIrM408P8heaFhgNLmi4pCNaIoVR7MsQyUbnTK
xPCzjgV4+H83O3/2/L6nv+7BP3vSbVTFUqrbv6HYqrQGiDVMlIe+AnluFLlRu+urNTCrpf7V/H/1
YxjMwlFLz3GOTDCv6RH4SYtenHqr9UMeQ509r5zMzJyU3tGYuHAK/XG4xo3s69P3LMqdFOKveEh1
Ir5ret2JKxuRdeqbKPhmYOgTXw0hnFR9oCW00cynLtOcvn+LUNSHaoatmfkxgswC5TGJWwjFE9Y+
MlVPj0Y/IY/WNB6TtnVScpdEihvXrZuo31J2AEuIl0MUQC9GT8ueIa0urO9xPLrpUHmW9jjN3+3S
corxJ96tvIGj/073ombY9BF1WPrchk/mkN1Hzeik8VGxnqMIQKhufCuyeyN8gRSn33CuOENKvVYX
wRRCcqugrlZ1RyN5IaHhYfmdnNyHKgBHX+b82Zh2rXWrzLseakdDcZaHPnTWY1ji7XE3WNzhzb3R
5xtRP1l67GjGc6KeLAGykFLbKHbqGhOg8uJWL3/iFNmW3QPJr8gAoDtND4k24mugPY1Tv2pKlxkP
YjB9A24RBtrcQu1006AQkzFUk+u6Y1sPWRYFgoFD2+o2NRIdxfTQ1/fdyM7kv44q9ICalt+k8YMB
sqW0sb/X2n1iPERtB/L/zNcNJahE5lP9VCqNE5F425Thrgmr42Dn7sCuFEqdYj7QWfV75TmJmj2C
TI/aZeuOsbJBPsTJ59ar7NTjyrmKXtmqA72Zu00Z8i9qpB3V2rwvwm2iXjU2R9KhwBfi4Q/ixW5p
EOjmst1sqSAMfTGK1wyF1E0TBwnR3WjS3D6hQa4Jb1a7wFQfLaN2eHsye4hOZ1d2o1+PZvSt7G5F
hkfg3nCoQFHjWB2EkTjZcJdHhcuq06Rrm4FVLlxxtxRkV5qGy6LE5YXtKn0NIk77qrXTO2N6jU3T
CSMWTGl8m5oTCLfwwjwBSnemZRE84FHi11XpKI3tiLF1a9D62KXh1Lq2j4Xt5bb5pIKNve+/V9aL
1nyr1ENqtvuzxguzE2hGkJuwqnZtmu8yhneEpLlVWOqxLncLFF/bmhebo0fmL4MwjyG7DflNJsjV
rKmnsU3deMxUT2PaY9i2e61SfNLHbsLi41A99Nm1oj3Dl/ZntXd6SKYr2W6o1X2pl/sqazfDJJwk
x+DTU1dRVEflV7GSu6MFen2i+GG4Vwh14S37RaZtRMG2g4g3wKoGOcTEq7JGJEq2qTlvwG3g6PM+
NB9pxLbT/NiHL2m9B5DYDUUWpNU3bn+b8PI15cwf28xlILkeeOnYceQX4Y+ugYnS+7ltvCIF2qax
nLZ8KYkdCOO1GeMnrqEYMJn9uLE3pEeBDyU3NTOuKobCqEgEpj3cIaL3TAhrxnXiltEXguk3O6wy
UnQpuipH6vfZ92aKPIUzx1KInwDdPMzxrsTEmWXlqJ3q6u1zW7SOPnwvWRJQiuNqHHw7HTxBpw2r
NWecZjcNTV9pkw2ogb0mzB3QZR5iHl0XxV1bYUfnk6+isLMbXgwj4CEY4ufRyWLdF8V4zPIdRzFU
NyQeB3IbkENswwc1+2LNMHPbvKqrDFqytqMW6RYq9HvBUdGp8et6EFtmim0RxpGbitgDg4KD2gF3
nDW/gLJ7V1sOpVBtAikfUrZOVDOHjsltp494OMjcOLrDHXmfRtyZGBzvwZmM2K0i4kVQJojTwjXM
J0JCV0/UAKe1qw53bQcc1E02FA5Nn4Ux+N2EvdIMbqaWToTDUrGuK3VvZy8xUwPkK12rn2CWwmsa
sDmgcLA0odKTXGntzwiBRan+jKMKv2jcuXsdo80IBNRMj8XcbBIzd/qscHTU7fVa4+QjzmDs0HqO
/YlaV1OsuWRsQO0Z7XUKHfi0d5NQd4YwxqGeuVEq3NqEuNowbvTkG52+qgynhblvup9DX+Je052e
vY2i8WxRYSXzTRtNHmsT18wAYm5uNcN2BqV05/SkkZvJCupBdYm2q6dDdz6ov1H+rc/vrcn06uHU
6IUzaXwDxhMnJurXtGIgVRtcS7c3nNxXnbEDqWaSpU5bYLPT86LfDGPs63GKDfkQhz2Il7gDrWwH
b4qDTtyRFY462K4+PXXda5hswp77dpI6AlnCDNavQxNQUCex9A2pEy/mUHAUHWiXy2CysCLlCZ/l
CPqiQI6g42i4A68kCvBsxXS67FuCrtVCOBriIktQt1R+jnSfjndWd6/NqJAkszOqNwJRca8OnjLO
Lqo7QMmRTDbQapGX2bYbdvsMRspTw+vwwjqIyo2S+zh7yvURBQNvaYtRZZY7DohW+9EHFTc3y42t
X+l6jNiydyxT26ktd9MRmm9W5qpQIOj60Gk5/aZkrdPNNkQD7iAkNSH2xzc4FSZ7pFsjTR3T0m46
PPPN/c92rB1UDCP6Ct3GMFwwWBxmoj90kNstG8ht8GibIs9XxdTtsJZTEeMOaHakPoU4VCJi+SBU
dFDG77KAq34xHKoxdCfKNjp9nHSAw4TizBE7DortTWm2sdoJfJ3MtZntTDE9AJnl9hDpPItMGLNw
m4y61OAHncfwhlpXTJWvZ2g+qbw++6bG1pVKJk+IY6iFTj/DUMqNyCq3HyanMrCrFazM/FRgDllU
eTGmtJ/eDEKxg2IHFzIviFt3T5pmHAtjAteL5unal3ja6wNxZp6APUHbaHHu5zosOoqczM6veBV5
c0Q9uwQMC20VPExxT4VeDf2p7i13CoM5fB48ShIc8qU/Z9wzZ31r5x3Wr9h0auWNZeNS8w1K3QHP
Un+CjQ7KVZxZyJK3Dhvh+f8rRvjACyZnh/rf6aY/3FMTDj21qQqGPhnJo+m9JSCXLk560O0gbOh1
TubMbncNuZnt533Rc2T6W1+EUFMnFuILKjn3IhsrPe9UcaJB/WVMHHYz+OE+dudDj451T31Kd/UV
v7c36Q3fcgemuQJYkAop/vzcd0OQguccRKpDmmEIEEK09+JUeOMhvwPO3UMpiwlVLGedufvjTnWm
4u3ItlAQImVRwdvIqqRAp40nvPgbsZ3IT93Rra/0jfbK94m3VsXxQRhlmO96lJJNNeurWjGIOMXG
mzqqTh9/SUvcDHq3sqZ/zVb+OZ/vOjr//t1jixFzUtKM9L+2T7Jn/rA5K8+2K938Aqv8tnX+3Y+M
MM9rO6tIjQ+CFLQnctd0M1R2KM9il0LPNXGVY3sVOvaWR2fa8pWyoV8b87PepY07Kp2udpB3Ok17
dXKsm/JQHfut7QqvvE4P7Hu9z/fpMdz283VxLa7/X8vff5tmmRCV1wnStSN2EA7PurmG8As8783n
5vlRoPpuz8iVDcMIgVN+nmILajJJcmuRlYztx4toUJ0ZtgmKPjkUVrk1wr1nPexgcpPEHeFNwviZ
32+al2lzliaih/omhGyismoSH1vhu94lmyjDFhEYKlexVcVVt2ObbIPT7hBurIB6pEShztpp8wvs
99u+edelZB2EAtI65aI7acK+0hXlkOfgIjHfyvxg2rcgUd81lbJRLd01wmqjjKkT98PVUM07UsZ4
KboeSripV/oQZPSgpoBVF/ylYj9Tpdv0SBuEkbby+rA2S7JUoJ02iQDqrT9ZN6OHSOfZOIS4E7S9
uE68CJIPa8wOEl78z73970mSbwWiM2sgVns27bMOQeGhxG2re6hq8qavaxTyq98nPbPAn2x5ZUfi
FH0BpYGrbUFCA10acj27xAVnPu4c/3O7knBmv3/g2fDenZG8bGeGOof+1PqjN1znd91WOWounG8v
3mfgvfn/7O+c+XrX3zhF7cDT9mxmZIMcxWY8mDuk0F266QJlx35+3t+vLfHJLv9lBe/6o6yKMl7z
/lRcFScLYSxuVshrb7OH/hj5ndP5SmAfIAwm7rmf2M4awG51TaX7VSVKVtcj1nRwk+sidKwNbiLX
CNqr8qRvzhqsa5a92qV0mITmUM5zjzWd9s3V7GnYtJGfBMK1Hbafj4q3Vo0n1Rr+uYtMZG6RHaW2
KZtJkzd1aFphdzIcM2jAxlFfl8/xRv2mn86CHQZq6ZxqjwKGwxq8h/yCZP22wu/6lrymdGq1qh6L
/NTEhksT4iHB4ajRKRePCEcddQavMxJSffqlMN+4zZ9Ce4BMVUxOXaG5Nm8Qf7V7NamulWm+4WxH
eLqdq5eZdi6d2a1I9DvFhP5dzL8wRdnpjP/IcdVZ0ERKZ5zQVXzQtLJy6yl7Zobux1GH3F9R70Iz
vk/HcTcp48+kzh9CNdwXSAXZd3WMeJI7WgkVyQMyQA6qTsGRYlsQX+hRnNmlXlciq5ez6Fuij4dZ
Te9G0GiFPfMI8EwdaXd4MouglZpH32OiBIVGDnMe30YpeJnoq1a1m7h64Nl9PWnboUdKjRTIU0Ve
XgonajKPMMNpiuuq+s4o9aJcPTT969S+Ap7p2ggSO1Y5TMs3qR1tLKHfsrzoIe41O2obbUckgGs2
3cxx6EWWgkqd2IO6w7PSaAgHc7NzRVEqTmo0bhNrQb1KRfsLB//ZqktHZcImRel7tT+Zz8WuQMkp
dvnGOrTH7DZ2Uz/0Kj/FjjcCpMEC1C8Eyrdhx4LOjfdr/uzHoYNpUg2ZdNNkMoQiM8HLNKR1d+qe
wsB0y8kRuCvmXeIjx9lt20Bsmy3U6v3ydnxUModuo5u1QXwcK/17EEx6vrKSYp6ZhkGExxl3I0Ji
V91Z0DMrgjU9s1/o4N8n/18fLONdwrFKk9CsutP4ZHggT99DfNUdD9b9HBRfUFPlNa+rN/F5QT/r
UzLzMMuJKKPqj4vjvNgDaDARDJ4dsuQmfqT3n98cHwYP7+ZT2mBqNTfC5phPvut2bZAGjd/uLvUw
3vUjXcC5CbwAVNH6U+0PPv9Z7uPYIc/lLjwkN/SwFi187Oa+6066fw01mgYN1Au478nG2tb/h7nv
Wo7dyJb9lfMDmIAtAI+34Lob7ejNC4Lc5Ib3Hl9/EtSMhrvUaMTh0w25CCmE6nKrlsnMdTse0BXZ
4D41nQ6POVTjE0M1g61+v84Nn9+da1s4B4bf3uJJVgQlifBKiIdRry1FzZFsz05jWR4TUloDMo/X
93B+W68NyLy9cTHmiSSKzT0erq3cjmac3rZqY43IqUjdzfXBLrtS35aWeXb13vNh8aHTHm3j26+e
Va+6xR1EW0TkwJ3XJnfRN0UtEilhIqF2yqJ+Ra2c1DoIU8QMsmbM0v+60VghcvFfboW2spgX5/d9
PGb7OIh1x2BpN/BkeGPWL0hOgR0bv/JtZsUnslLhl+aDz24eetarEq+IKuqTzAVsBSToWklN7z0Z
Oay0Tu5VvrkDR3Q0tFB5U2XvTh+IVXmZ5fOiiSjc9LLGJF6+04lkiwDj0LTwI4MP08GuW+lO5gqe
KqMHUu8NUU4kQaGyE+2su5tQnADbdNt53V6V4GlPtW6MhWwnNabbeVsSDGvzmw3ytfkxF1/wZVGq
syG9z9T3mNOMsGgailYIaMTUGU3Sm0OiFWYkR9YwlmYQ6nZZtL+4rDmM0fuU1YdI1nKqBN220evz
FOsOp3dO3EUHuH8PetY84ajvFD+/kRrVij3/cUjLVzENHhrUCn5w9r9vFmNWRC1VlSnEZtVWdPY3
GRxO7ki2hZVvE6vJjbXn4Cv1d231mMOYAmrTVmgbcZ9s/c0ric0c/TV30pPuFneZRjnjl7STLBR9
Nyr0EbuScmc0Ucg+4Qie7iIrg5H7yRLAdBKiAIiANOKf1q1Fqy6xmM9roz9ogqsNt0p5n2mN4U36
3tMUU6sPNd9vKrWkfi8Zdfe58gtYcyfIiqhpIrIXks6jmM+YO61rxDYbO/VuQCNxPSHgskmlO/ro
656MG6A8TbGS7oiKziCAlhueLj6DrbMTCAqoXHKqEjhvo6BuAi10vn7a/wn3sohm+QMBcxUd8/8l
7gX39u+k9oyr+QP4sskz/3+gP+D/z93/gwPyF5TmL7wM/r+/gC+CIP9LlomiagD2yegjCVfkL9wL
2Dz/0kBmEQkCK+A0ZjWjf8NeRPFfQG7wMlAvRBIBb4E/9G/UC/4TWgcRADp0FPTxWeH/AnqZzdB/
LxonIiMMIIrMktl5P0BPtarj3XSGHPrgwcRP31bi/Nc3lkEu//0yc0y7ERL+pdjzrhC1dALvg8Qy
KFve5vrnGS/1v99nTEOnNqMaxzXv+m8t4vqPvjPb1/ahelcOPKRwIlpgQqrBP60Jrf3pMv53QMb4
aXwRiW3Q8m4JiklZTQbRP2R9MJX0ZuL2HAKvcO2uL+3K/O+/uVCI8krRmzAU5x+b+qzK5Yolnxfn
0nYzr23eipMYijLvNpAS6wH/0JUbr0PUmw7blX1Z+u04sd9/eyhpaDpY4renj8O+OWUQD5Zp9SRL
ND4nm+IVdeIsN4SP68MxGaD/7gpjj7ko9Ea+KAQXAJF9PBGnC/Vdr+YoIXYn4MapMgyGNPgbzPzF
r0GWUIq9GNW3WdgaoiZvozq9i4KMFg1PS798H/pi5YjOJ/3SYjOxWl4oM/2O591BiZ5Hj0fpE13F
8SrLpHBG/ycK87jCbPlMAFSk8XIseBC8ytMT/xOU8/xdxtH1M65CuhqmAVlrGnS/h/rx+p4trAtL
fveHfGgIjx/ctpId8bkhNU85h8I3oAXBmgDdFw74wuqzKUG/yUU1TybeVaRPTZoOTSMC+zEaQ3zQ
gqimraru4pGz1BZSr3ioBWD1c16xfaF9SOPMGmPd8LV6FlhCt4fMiCeA8zKkyNXppJaERn0OxE/n
pIDih4D6R15valrsU6+vNgOvGx1gJTp/S4CfF7WEorYBNJSCiASyJNXjgMQyF1rwAHd5/FDXr0Uz
4+qC48hnJzQNoNHQowGEasbtcOwhRBnPMLVWsgavcwS/sdS4cnJ0QB09NBvinBrr2EJvHOwrWT1N
YWty5Usu8nSoQicKf4GRSBtNNVUVeSXxfdKfokmijVStxEezFby03Ix1zHowx7UpAvJpeiDZw+Tt
q3DlvDC1jL/vOKsKEEUdBC4TXCRSwtmfwADugt9CLVqR+ql0kFsF6mMACkZvaxoCetCKgV1kCgKG
ZhvGiiOmb4oEuIrq75uipIoib7JYdFuoHWqpdOsN4qsvoCDUdtb1E77wVIiMmc1qH12+K5zwriss
vdulcFtJBMcUGM+8ep4Ae4hldcWmf+lQXVp6xuLimg6TwDW8K2ne0xgh4e7VlItePV6ik85tx+RT
iFQ3bRX05+qPkOw3hlTZ+kR1UeM3PcRdXeMDwsE/cXn2Wuofrf8Q+bmhSsSZvM6W2vFF1OUZnGWA
Z2lE0Q45KFSqX+RcMUjTbmMccC+tDXQDoxWUUhDIQpDu3o9lM0shwg58SUM0w+fveuHR0yYzqgGA
BCExbX7SrHQ2V8xD4HFa27cp1lxsQTMF1qZZ0w/+Ere4tMCsIReSaUg5gXdVUTBGrTUkuDS6/MFF
L7luRkVhdP2dDBDmePSjZ6He9cCZ6hyKie2IzKhOQ+3XFAdm2kRGW/bbKLyJ0srIJ8HMxB8pq2EB
vnJC35wGkkdSqRJ9dAEW3/hyc4i4X9eP84LBZrUW9DBqvQLsMZekOy1vrUw9xHIIfY6dRMIfsCDm
X8+4i0XvR6He47VpuFMYfsjeiQAkdf33L/mKrNxCXKQdwEo4G5WdbbuttIlO8lm6Lc3JQpDohPb4
VK9QLpbWirGDRVJkUSFgqJjjjYiraackBuEDS6gnOvU/s7ZftaHve51kNei8GKUZnmTuk2tvV5Vb
v1b8wmln9RZy0qOnjD/C+URL+cmezMIGuPIQOqFRAFsxWI2R2r2rrWRK5lDm0svxlQD7NpdShyQg
aNaYiwjEm4wih9dYZEzMijwKw3CovIlK8WuVP0uD3fmRGSY6BOcfw7gx0AzICLnaFNDUpAUXrvVq
RyxFCxRtVwHaONFUS4ogu5mJm3zSgSFUjTCXdn5z1tL2JKf3aDJC6/St5ksT+Cky1VTiVIBG8XTb
cg9A2jCuPApf1v/SwjIWiuvUIR09lXejvXfQUSCM7jB4KtMG7jH3W0kpf5bv+j3ZAEuYaHuV25T5
pvZMDT3cAMl/v34bvhy4S7+DMWekGOsqDFEKakzNSc7prW5P29hNN9JmcAfXt3yrdiIgEzqjt5HX
3Pcn9HoVSprd8JtktQfFQizC6kcUAZL9skDAGa0bCqVju0ObZqF45xNiXJ/pQijCakiUzQQSMIQ+
3S5w1HTb+XfXv7twx1n5iDYNI9xz+CMxNLMkzgyUZxkECBF1oClfS7ot/fh52b5dC1nOG0itepOb
+L/QHb6a0pVVWbKGbEa5iKqiFwGCcwuztuKjvyFGhOJAaTaW7ggGUMdAWVxfqdnqXThqX8yUb5MA
Chb5Kw8CBKQu7CxTTTFWXfB4r39dXloj6c81khSlqqUQa4QMak5JYah0tDgU34mBgutu2At2+Kbe
BagM7gs7tsJdalSbMyquW2Un2p3lb5NH8kvdZRAyHixpV+71G3VX3hPk1pNV1dylVWAcNAhNejkf
62Ds18DblggAPY8qfb7yvC0dR8augEzly9VYIdLRE6rG9wN/VsKeSqAriv1KnL200ozNgBBO2qoD
xii6554DkxONe65vIlPo+I93L7EiFWGeVO3Ywg5AsfjYbNtDiZem2yXAYPbu2rPMoCb+OwoTzQZT
l85tt0HeN0sqGpCdPN7OD1pr5jjt3H6NGrk4EOvINAjrwFqY8HiSm+Rc7nR72PhOiJM1WfWpeVhL
kl/eEonVrxh0iFdUCWZEyohW+rkmP5C/mitB8zH+dmlB6CiUdv6w75/SfufXhyK9vb7ZC28gSH5/
fjtpx7DveqwOQQm9dHInOCWQG9VtMJBcwYmOCLYtSD2ZMYBCsQ2Oi/vjnWGsBSRfIy6aj4B4Qxz+
UDuK27myOeziew4WIHsYXq7PcvEMsBc+nXS/KTBL0Wn23b1uA6Xt6AZvN8fARbRkr1btLkeaEluj
B32xrsoSIw22avcHYoxWZ1d7z2md0AE4Yis58bm7nR6C3do6Lp07xhTEJfz0qsaQqX8zSK9l/3l9
1S5bSYnFVzRxAbSBDivZJ8C4gxhTnBJ/XLGRTHnz7/vPKlTwQ1/KSY6nYnR6a9oXd/WDf5DNFPjn
7AZJgdUS/GVrLLHNhBI/mLykg/YLsmbQX+xvvUfdLR+0bbYBDfEIYEj6SzhUB1QAV47bwhnQGE8h
CPsxUxssXF6C/TNGFj9NaBWR0koBYw/KmEkN9lCmrhjshf1n2wz5TeBBAh7DERBIhsc4WHvHvlqf
/9NbkDTGOECboOymukCcTRszpR89BaOL6rSk7wINzJp+Im8CXwXkTiOjTx0FsI+CAAbHpaD4w0ic
wKo39eYjMWIq0bXmR4uHh7EcaRDG+BMqRNLdCGrCNt8hPrBUq34mz91t8SCuxEJLhkNjDEfLFVEL
WuH8eAz2eIjuqoZWbrwXdmSTPWi3iZE+Xb9t4vzJS4vNeA3SJJScBF6fW1rVNjtL+1O5UzeRTc7K
bY0VVdFyLrIqJ7yLbkBZeWhXsuIL4YekMfajb1IBsl364D66o4H8qvH4mGKbX1ML/E07sFNDt0Jj
5oC05ssD6jhGgh+wagjmYS7MmxXZ0IIs10q0Z0Q7pTdOReorn+wGTLchCc3af+ZCR+Y7M2zO19d5
waqxmhuxUEHVr1JxWxQ3Hbceet1k7z/7NONppGVfqE0BSxP5SC2AgCqOblYoK647Azn722KyAhtx
6ukJupTjEdN44/19wqUDX6TojIgG1lpdfcGYsF2RIlDwi0zFbuTgCBJTlLfX12bpu4wpaTJSZh4Q
V66sabTi9mHwA+lAOEcsXmWUIKoGTxIfLs5ZuvWalbzR0jlhbn4ltWmkBtjMLHCTNqBcZtXlQK+v
xtLHmbteyX4t6bP90oaGiqmPTO5NDiLo9a9/ZRgvXSnmRvOq2Pva7PKmwBlECjECPTG4FD3hWyrE
gqUrD7qvUyX1qSzgKqshaOe3ieAM3DbxY2MCCbcV0A1vTTV34UVkdcbCNsw5qcIPavVzm//20nim
Bm5GCBv0WQZ26lMjrT4OS4MxkUWXh3LRpsnoghYv7LjwVYKe3KS9NeYcZqTG5JD0BbwPsHETmgk7
ydEoEl3m9cVf2FrCGAGwXNFlKcFUw3TnJe9++1xxHz/7NONXNDWKq+18JME7Ahk0tdPkNuTElVOz
9ACReUbfwowE5NCqrsTBFSuclg4c1i6w0GWQNiCdl4JigbVL+TmBxz+JY+vyEKHifbQgkkKzl33a
FCpVRPTcguxMjs5nSYSiHEe2crDGSFkwImzPpokIaBDR464HPKpG0XYA2fb60i5dGcJ4FMOklglf
4dO5VZgNOFyyVd2pm/oQOwl1gg2/F/ACp2ZxCFfs+bxrFy4pYQyMPIF91MbziOOJjPcRBxB/sVGa
tSkxmO2/3wtWN6WMqhGq5higx1kHml6pc2gmbUAJNjjNA7C+dnQpfueyCCj1yUqV35l6L/S2gCJ9
mOomePRaJ29j/xjGB7RrtMSmMWM5cNAAZFvy6iHo3it5xf1ZWg3GZFV8VOt1n47uqBQ0n+6z9CMV
GkMWpJUdXjg7/+wE1bVlLfGjK/AVHZo3rl+RTVvIz4OrztwbRSkCdPkc3dZAac4e9jKQ8AG4NQI4
GJX1tAevx2l/9iyx/Z4mIY/9sUCuWO06o+sgYfLotcOK7VoyAWyfpzApBmGIsAul1VryrthWW8/R
dsU53gBVb5Z78qw967t2O1kefYOSwortWdocxvRIgjJVVQu5Ql4UjUhToGHVrOz7ktukzGN+M2tl
kqK8VebYHstzQor2epbiePRYOKtEsvnZvnCVWZqk3slcTRJlXrbB5B/EB5S7Ld6s74QHfWVrFqfB
mAsOcIhR0OR5jMnknuobGF5rsqYHgE7XxphP7KV5MG6JHsVNF5fe4HZ4KlG4iSyORykg5WjrxYbY
3cimTEcztVuXRJWVibktNmdlZfiFl5Pl8xZK4TdVA8RCByPFvXRZY2nVtBLlLEVybNMotD0NlaAf
YGCcwYaakemZHnaps3ZvAKfSdu24zQ/GhTX8RwOpETEAGiP9ZQ1OHI1M+FMO+G+0Qv56dZiFqInl
jw9e4+NIzNMBOxKsE0c1KoyQrR7qhd2QGWej57mwqGSctyw4A9j6WpI3r6ufrz+3CxAJie0jVRHp
3xceXSONUnvhyngf+jeQcaR+7d/kJbTVSsOvjnihIB4SQb7qEyR9GvGD5Wk81cF09QVgfO4jqJug
pVYo3hfDzaQ/qAmkMYX7MQLwAfATlQ/dIRosjgOYXcu2yDid/HBLtE0r7pJg3NQ+d+Aqzx5V6FFo
geHJcHim3dih20/9kOKx8NTGqPmbil+ZPEPf+/th/qqefLNIjaKmldb18xEZ0Z20MXkDwAu0eEJl
0SzNeKtRyVCMChWP68stLJ0WxrtR9TAsR59HLVFOd0S98yFlEyitnbS/cq+00yAB1OnVXy3wz7b1
0iVgjFUw8I2XlchlaJyVZRt5XGHffwEELn2YsVBx2POZrHNI/NDRkOzakNyJ+iDaayaEfwzZTRGp
bW9Wlm3BHn7lxb5tlKoPse8pGC23Sms0RANBd+6ot/yLZ++hLSDSfhMcyvfrwy3cOLZZFpdGwpjM
xyITKkpGzC1H8TtegyUtPe4stFhKJ59oEmZToRnXzE4tD8FJ28rn1IGipqUbquMbkpXayUG7DT7h
0a+xRufY58KusZ20iFxkRKymwRWA65TLlKI4ZvTVfSL8Vrw1peyla8W21NKTRkLUgozyvFczFVC3
JTPe1MZMOAYbcgusnhO5hbGW7F/asPnffzsekBSuu0rGggrTWQVQgS8lQ4cM3/XjsHTWv5g63z4f
A9iUkhjzITeDOeyRDXwvTt3mV2u22/o83g2HzOBWghGG/vO3TZIYC+ElBfClDdSc1egtCfM9kXdS
WqPZxr1GHqZctvW0Ao+hpZHeGGNDDiWU9EqFbEMQ53IFdY20dVI0RS+hBi3Fo43WVSbR0xsROPC0
+hUkCc2zz2HYKNlRFS3BgxoVRFw7qH9p9WTKUblm7JasncRYH8i7dZooIbuS1gTqO5BIUGIzLHiz
S14jD7SM8qMVfUccwbkbE1v0KorGhiBm7MdxomMLmYERSGzpPRbDLfhMplRUdp7PVLm3ujr60L8a
Ggvi3QboNxZ0mOlAti1EmvoscoKqMVp8uezuSx56DomllHcQ90aDiA+pC2nV87fDKNiCX9z4QkHj
RLB5qEIFwPoTjtilJwKVDyngsDxLcUUTXjbr+KUPXdFvQZW3ouojHsCpg7aV0p8K74lLIL2X0BqR
Y65HlEC1ScteBG4wimafZbs6EaAiltOu2ytQzvSb2yQpoPQVGoEK+GOpGZIPsETyMClnNUeORPOP
EWjSRarTLDh5UKBKfdmKeeXYao+hf8SZpMIUW3XdWFK7levMSJLQSLVmo0XEGAhnQfPIKMrIVHNk
j4XHDuqT4FIYiaD+LA5iG6lNARHCck4FaPW+Uw9h81zLK67iQv5IYkJRAPJLZUxhrbpYhiQmj7C8
t9PikPdQqKoCMyjSXa/9MF/EosU9Kc5BwhgHN8te0uigpBCT6V+um5CFoJpFjGtCWExdjkvthQM0
ynjIUN2PVWmQPloxUksjMNmuuu34uJ3flHo61SUIYds+fEvWkgJfgOILDweLGRezhoO8LkwgZMqg
DzMaqAvSEhWnyAbTzUALOKc3fYNHNSI0M6NHhSlb9bGXHky2t5qQhIkUFxg92AfbGhHxHDaAtIt6
iG4VbmkqzstoSgZqInMozK0c7cVZz17VN8PfS2KrSAR5PtgZc7R8t7wNN4Hh01+qIc6dFucRPQN2
1yR2boqbdWmJhZf6H0DpoqiErPJHF5lGc9BTk5RYeGgSZsNtNKbhyrFZMtFfS/5tihXXdjKSSwAK
Nc+9/8KXZ6+HyCffwT2AQIIAqlDyGLa/r9+DhYdaZLzGnMQtslzI0KSZo7YTlGZzG8i/NTdxadEY
g9GOZZ7JQT26+kZ00KwVOlTdRjlmm2Lj7yV0O40s7xg/SffXZ7PglbK4YiFOpDGY63WzeIYgy5sm
RLgAzJ4X15tg1vvkk5V9+rJ5Fy4gizQmedh0iQgzq0p7De8epwvGxJ+zkoNIR2MX+nvf77XQp1l2
4vFa4a0DNBl6gkAjQ81JGe1YCGjWFzbf65bSQSOx+1A778CBDpDJjVPh8a1bYqbqLEO777N6xaNZ
IClIX+m6b0dsIEMmacCquir5pQw1rQffqFPRaCcNKq/vWosXv4eaYhFALPBOTE+k+OA0H0qskAdO
wU2ZYqDjShdpSVrXg1m0VtqGlOfuhuRI+I0HSsn1DV2Ilr4cwO+/dOC0Sm9Q2JMB9INKzhrlZqlM
/gU4/PbhSfb8HD7aHL+Iu1lVD2rLbrhvTQmY4cKQV6rkCw/mV8rl2zAARWoJ9JpwmYv7XNujiYwW
GuFkD8Imj7devv3ZMjEuaqj4UJ5WcBYnb4uWLLSFh3P9y0veLwt59vMqrHoOM1C5V1K9qRmkVZBO
0V+TfKvmN2Jj118tyX5p3uMoxlbjh04edbsMlIshTI9ZVx8DAWUQNTAiUC0gMfosc29eTYwpATfb
8yAxm5zy1Fa8Eswh3ZDFHYRtImWERrBsXZ/G0jlizFwjq4M3cugpo/NImnj2qvz/AuFC+jLj33bY
S/6zPoXJO8hXIHyMd+jGexxui5ROx24HX9gM8AxnjnzkAP+UTmjaa+krW79gwFloshYIEdfO3l6b
/Pbq3vSKrb/WnXVh1VhQsteA6xuUs4nTfmX5mVtzvgR1jjcuGE+ecY6mhg/aSUdAXwkiFSvIxFa3
cf+aCieo5kqzHvCUv2eV3fobwTsnxeuNQj1+J2kPY7Zrw2NSPAr+q1SOIFBFBuSTO/xDnXgIJPMQ
loU49++kb2mWviUQ1QbJCWDTl6Ex+AxivZCBL6GUnVFJhyKtnhuh1poCMdrK8H/nnRtW98RHqOZ1
FldQrU4Ow/jpcXtN3wXVjaCgEGMKBfxRt0DD+umQKG4zfjbVBvIMAvdC4rtwOnM15Jir/rnUwq0f
54+6UJ45Pz71aDuopLEB2R5baPZpt1FVSHvDdamj3Vja4n1FXsb+FEVPY2uBjKVHd4r22lT7iph+
98Tfw6Ag0qkMTSO2Bi1XyGWCTLDVoOas44I2t6Gf48cfleEwRa4M2PdgB+2J1GZKDtFAjEbSTEnW
ad2BSeUZNRLy/nuhZDQArzSEvETjygLtSysszljEsdiX/e3UIrhGy8/sbsr2pYd27sc42/jpviih
l3IXltsk2ZOAM3vI4w6aPURbEanXyILWGdpgnmLIJE7VQyy7hfSRITJOov2U3fVdaZaFKc+MxPoj
0Kx4MiSIhyiDelQj4XkUsteAPAUI+2ruBvOX24/rJmEBWw6RsD99yUhMeKks0COr3tUWHj8n3SWn
4Sk2JAf4aqtx5I2yFgwsFFFFFolWj0M0hdNc5jdQPsJgyZ363n5OT8TUD/F5gORbsItepZfAWVMD
vex7gR/85/yCToqERkCTqxQKxUmJrO+IWFj1Q1Q8od3cBCsLedkCif9oxdRLY6s1Acr6em+2Ywax
7vdMe/zhLs0W5Jt9hRqgwhcqdqmzu+14zKEdOsB71B3JiFxtM24gteRcH2sB7iVCpuCPsbjc86dc
w1izmky64Z6gJAlJwPmP2pgg4QFQBBWMh9TOLLIJzRDCUpmFvxBwcOb1H7G0mozHPEhS609qh8xZ
8VJBpG4aJOqvxk9Ldpc5850v9WXO4zUP9oONQhZqMBCpN3Xjs3L1W7ihFq6fIZoNiBWaFT616Yq7
PB+6SwZ/nu63bZRTJLzyAQP30PaG1Lu/kpFYKuXzzCkvQSQN/GDA+QBFUYebHEY0kyezRC5VglPa
j/f9tInKO8iIH6Rpz6kvnPJLmIDG5LdB/ugjy8rz1THIQLRTXxOhfpy40pgbKJS5I0vViiO1tACM
i+bxTV+EAsB16dBRxbd5fyWTsfRh5oKUUyhFEWi17shBVRxS6964BkBcUCyQ2J6iYSnFbVU3k8tt
0AUBXISavs+YR8BYXXRLoRXy/PFXduFjLXP85dpfOinMBdBIlsnq3EYTlG9TfxY6+pd7LputXe7V
nWbXJ2jYm9ev21fx8Z/DiSylI05I9hfG0gcSGSfJyvvXSnFCHfufTtAXfC/kcwjpwSo+YT2Q+ivN
3DvnyJmSIqRp8NvjDyO0aHm4e82E4tH4qxiPQ4TSUQ9V+YAW9V1RHLj6qIuBMU65HYJt3yWxOSbT
fqrSLS8Gpqod44EzZF50evm95d8DKCjJNqiGqn9SpGMQws1Yk9a4fGREthGqTrhRSL0ZT1veyoGL
hOHKLV/gTIhsD9SoG4RY9nHK5+Myk1cyM7YiM0eGxkO1d0bKQlfC6ZwCsoeegU489GdACbAJ/rQw
kkIkLp0juon/lQdnkq+1urucVBBZjskILW2u5bzRlX6NylObG4rWO/69UCq2ugr6XzD7LNkkawef
7+sRzggktJoR/m/21MFSXD/lCwUgke2VGmSBxAcKdDuhl0arQHXlXg0NCIWaPgYptU9kox0ubxBz
VYWhVFDxjBNTjaBNU3H5eW7HMvrca1sruI7QH7j+s5ZWljFd0BCF0q+IldXUyChV8JyfhAnhC5zG
qNjGd9dHWWBtiSzxxO+9GEJ/eNYr0E0kuzlVp9BpaLkldntKV5hICxkFkZW7RN+qsJAqjJJBLrvc
zbU1uNmorSERaXPbVSdltoMXDBbLPQk5bhrR5wL28bk+qq6wkfCXf5Oc0s/omJ7h6G+GA78pDupW
N7n7lTVcOJ8sJyWXUlJyOWZXWs1etWfmW7eJQRSS4RCJm2SXZnRNCvpLoOzSFJnosOOjtghaTJFU
Hx5aeejkQUPnqULdx2pHif6i51s9QqobuTY5uNECYpL4c9Y3Q5FnKoFL4HlbqbK9PzyIZCf5oJsM
aLvdGHo9Oon2LDedBW0UjiuRVQqtPjs22dMkHqf8HKiWDPUUwRnBwa7j+6h/G/M1qM2C4WUB/VIu
FoT3W9RP0Fg4kHRLU9c4uAsbxIL3FRQX0cASfiORXjK0TSlA3IGC5vXtX7LrKrMjkpLJWj1/fbbr
gz3Zo4UO3TS24ClZwNcALNSbQN7CH6i+ag3Jail5ac0Yuy4Wst+U4ezgoSVK0YRGBbm469NaMoss
pD/0cmXoxS/LUFq1xVuBMWw0U0MloTY1elTg2FfGmirXQkDGds9UeThqag7cUGOjzw1EuMDjj9E/
aGWTlhaK8TAHfUx40mIyafveacfRX0OWLP1u1kxzVaWXYougYavYQMZaQL46iTurdwf0N8quB8/S
VmkWi5vCRGHaNCD7zcfzcMVeeQYz2oTKPbpWdJZo19uKdhYPBVNI1Ky45gsAQmh7/uk6jCpkBiQ1
mhFjNb33KZA52PYH6F+vbI2wYLT/ifJXKn4iGOHxlaOnge4LGtHf10/x5RyzSObX9Vto1UPBb0pk
fJtHDdCnny/HhzV01BcS9IIlZiH7Xp1xWgFlC7dX0FEpGmtKhOhNE1qjIvqj3B7q8Abxl6XlvZEX
Hp17BIkErUW0cwEZQVoTdIGKboLontOgXZUe9OB1GN+GEuqoo0uAoFeG1CpGfaK9ylmFAGstdzsl
BR47n5qQCmGQo6UiOND5nU7Ips2FDYkUOsaTLfXNqUts6FRs/GqEct8o0Yq0W+IjB5oigYemduMk
OUEs2kOg3MsgftDSy8gml9ZW6CuTf2mFGPMktPWQRj1W//n1/d63Pp/2u4De+cBNXt/dJb+C5R7k
vM5LgR7i6Dy/hvTWcZz9w++P6x9fcMBY1oBcF3rZdgGgLZNujvpJTZ7LPrCC5F3OPqbJuT7Kgv1g
CQRK40llX4J1khW1U0yZnXMAjkSoypHbZHy+PsjiOjFWKgSwVB4ibISLnClFpzes1QQTtcuMldVa
gLODPfXnTYsFj8jxDPzMFd7wvdQm4bYDRx961ZYQbRSCln0VZNvgYw94C2cL9cPohjAmiqt5dDDi
ORRSpcby9dsiIisHbMFxYNH/JZouDzzI7m7s3WmDRmWlpgkUtVa2ZV7+C/eDpQAAuCcOQosfTgTH
twEdUfNTcBfei9ORjPbvFCLB5vWhliYyH79vdlBUpzHwBx8cQ/V1yJDzUeDEDd5aBosR+v0PDkxk
GQCpV9Z9FuKAFWZni06wxd/nzCCVAX/soeUBsTzEuLLZ7Cqw2SGPZyNHSd9iu8Ac18S2F6y9Ms/+
2yzRRG+IOXT6dj00sIX0kRlKN8MAthqQYz0OHyGRXY//y9l57EaObGn4iQjQmy1NkumVMimzIWTp
vefTz5e9uqO51QXMoqGqaklJE3HimN/8FY3wp4d6Szb+4+OioVr1sQMfICs7eVrsXImxqnwSBMNZ
oagVRWs3eelrdeumyezVveiK4eiU6TUL//Je/7Szf3MIFL2api4hAvbuy8f58f7u1bSfHv6yqZU/
3eGvuNGm81xYNTGwLkNfi2hISNcYc0ulfBGt77lanKzvYNtgDaNqXj2wO9bQnvOzoGGAp+7wV8Qe
Fb1Y2JuKdFXNGW7dVpg+yxSvjfHVikMsivV9KI0f0/iedQ9gEUSI2QnWletop4P5lxL0Hzjn/91r
0u88JgbIH4a1Ne1T5aoIqASCNwjNyCvMr9EQ0IgKWkQfpVmyS1aIBSCtX2a4S8yPrF2d6fZQvKcy
3pFj2m0M9DSkWmY0g7lcxdiCiRJDo6ZcnQWSfl/Pvo4wYK3gyoHwOd6tuPXmk4DJqeRIyd9IKv/9
iJJ+Z05NBt5OkULuSWwZTgGe4OCoyzvBXG0dMnFmrH+Rdbst6f/y9H7nUZyFpWwNfJLaXvMYDn9a
ev8emf64gn8dHGmhLKWitdTs0p0mP6TNqxx2bovG6rSkxzb+Ftpj0WFuPfqDsk3k+3//3D8cvL9p
I2msoVGQUjoV8XFg7qMRmeqH3NpP5v83PfmHxvAfAWLBvKxnhyK7Zrc4Uq329/cn2e3Tw+Xf7+G/
vxW8x/93AGrbtMtzxZz3KUbSS3TfC3+BZvxpJPebJ1JFyMOHKNNz5be8P3VJMskaqDToWOp26eX2
ieLPW/b/P4kpDOD/9700aGqnYGiYlE05nqfv8/xU/f8kSWT117lgRUNSl8qtatLuU+UpnZ/05i/5
2x8i5G9SRldnYtrnKyI70lleB9c07tsy+lt0/8MiVX+VrV3RTgv+ubfXIN7szHCNMG+4e//z9Sn2
hG10xqniLxvxT3fyO9YXS1uPEi+gH3dK+tjn20Z++vd1+qdx8j/NrP/YCG2Stz1CzsxKEsETJ8WO
y8ZWxGuL6MiKgUI7YPGRoPuVqBtT+rIa1SlKDOvG4VhJ61/SrT/tll9pYmpGUp/qlOqi+SJU16J7
+Pe7+8Pv/U3ASMREsiKJm5Pra6ls4yL499+Lf+pt8f/fsCv/5l6ok1oWeYWJu8X+a92h8CcOoswT
DhJSuZk9v0b3Df7x2kkNHXyC68wWKCxnG/CZPnpVt4nMOyV1ZXBscSDgj5p46uDmynvV+PkhCarp
2GQ73XQNuA6WP+AWnDp95GfJxkrsUeUfKRtt8CDSp4YhZhWkqYdtuaE7QvzVSvs+/IpHW/gw032X
uoNqy0+pbMfyxloOhfWYIq7y02iuZqBq4QFiwqtKvqRfrfpUee3kzedJeqnpLlH0YBP/04CRA/+H
4qO2VdJzirstKoaFaXcYT/fYUA+nqT/k+GUK3J3dkCLUtgxI/S7VwPSCkZC20d083OHdVg8nOoht
vct1D4Nqf60GX1g3TSoHzaPSutYlUsRAnZErk6rDeF1+DGXcGD9ADOWX3po2wicz0no55Pq9HpVs
B3JKR1uXrdR+GhauzNWhRp+tOhg/Y+M1qZ+nu/RuisABOp3prlvjHuWgprnT9E+RHytkr0WnFy3Z
xwafX6T6hHuzVPxSe6/v5Mvgp43Hhmgf0yoga9XxlS2dVbZX0a5JVro33KszKiqSisaT+c36w9B9
meijhy4/l4KrAXxrAz0p7rmw6cQEJmZenTvjIyqmM0wEZIw7IOPbIvLkyS5yFIS/p8lyLeNlZltm
8iGi57ZqvvST1bsIFB76cxvtC1PLMXHkj24jHtTMMS6p4ZSBdZAa2yq9CZ1J+bgaTjRepuYNd8mu
wf/7MnZ+i0Nhi2annctuU7rYwrdCgFE53tX30WbsXzB8y2MfZYf4NYIM0Npr7K6VO92Xe+u5Mc+p
5NyuoPHLwlNf5rcxdlrBm+60/mSiiQy3AadufNaxYDHKrWS5hnoGbapoXqO62nMYI/ndnNTFW4uN
YdnVRwKrffUWitQsmO6t2JYlNMRokcjj1pw3feig5jk1rnDC772ynCl3+mqrz8FsBVF3LVlB2a7j
pu/Bn3btZ1jgVmejlGEd+tCuqq+s2i345O4S0O3uUl4z5jc9CeA1DI/z7Fbl0VTPdbNdw8hu0ktH
38V0U1TsCzy6/bI6xJk7SniIX2keac+07eMXHXW7xl8KN/3sWPyRI8ATXj2GplPFD7J5bCk8R5d2
cOLOrZvjgn05ZHJWjnZvGbbV+4CJ+KsQ3WsbUEhx4UipX2MmH23Qy9bf85cMkVtjOxlsv0D+qZD/
uCvG2DYznoYdPVsfzM+j1jE0B3JZaD3oqzePbCdewkHrHrvcY7nKKDx9VdM25F3ntvWyKtumscXh
2N4u2OED4pdR+qq7YJ398NomG2Hh8XfSrvjOt0bii4bDiCj7ulE6lwuvogm/2S1a7/eq0ygIzDwI
so1bSis9Jcuuw+pLt8PAjL91lKmr+GtGY7VDbUKzE0bJyUbGwLxmryXOBOwKk3HxpHZvJeD/wWu1
YyT7KBkgIGR2flM4DfQYDB/NUzM6yESwhqbhXHeOACGH75FsxE1C/IluYP4KLKktJyqReLuu227E
o901pczp0sMsX9Bu1IRtVVwUEy20czftq9QbsZu6RJ+p6Zg0CBVbVYgCvnYwxg2XUQ+7NHKVdqsR
7PMt/pft3sT2kAl748gKcGmIPZgiBUt6UjM/1b/CeqG83Y+gRuHv0GlunltUNAkE3UuuuMPTXBCB
HCMEfYTiY6AYSH9vRBShTFt/NxlYRLb4rS+OtMdb8fZzz+PXcC0A/a5I4Htcl3UWj1Z+bCRv7Z1y
uRpKAN8p/TD2kU8Letz0WJ+GNkFPKJ9EJDt/VMNtzwNgJ4xJA1Wwx8/J8OLJaeE7VLvsPT5XrOws
sEAE4DjZe2W2Uw2/SP2lPa+pM+pvOU5xpb3K7hqEsrM8NZDJpwejvS/mXYJXofqtZ1RVfW6by11j
PY2wAZR9di8cMCF4RDjG4Rsz3TFupyQp7ILbvWXLGEXmh1oDYnBoW0+7Ny/jc/y14BU8B+3XOjjs
cyTY3CnTXSGq7WXRnLKnE1uzxpXWVuMMChZSkO3giobiTBoJDHu/t5iZWoQXUfOS29HQtbakIHgc
lZsu52VyoflAFNRbPwfGNyTEC3m2ZXnftpk9Zt9Gk2DGjMY4qbymX1bk8dUxdPRc5wx+z2df7RO3
H7QAGMG5WNxOdBumDV6qPjT6qU8+k+w6pgctegijh6g/JOElLPwBgpURestwqqqnOjvJpl/k+3nd
VeMjx723NptRdFvLcwbtNArHYhmcKOJaCRGddVDX3l2tU5Oj5MKZCLd6Bskxlz+m/LpKH3L4apr+
GL4u4as0/OT8P0PyxaHykmrcLfldFnqFcYiNTxVWQ72rMKK0oi9yklgc3JBrk02SPssronMFi3hO
kIljWyniKaQYz6vClcwnRh6bSGiCjAPYCL87kCUzQroDAE3zcQ2PmVwf4wUxuQzYFkbI63AvKipX
OvnrXPkWQo2jn6OvUfp9neNcPm1VlXPkY8H7MbWazTrUDy0boyypdOaPSei2tOa8nufMgS90O6kR
A3HufUQ0tl0JbsoqnMnU/FlsnSXXt3hxhtw7LFnbSM65Yu2lceptAzWK3JAcnC9tQdXwx9DtVnxU
Qvw6BcUOBf1gJXeaejbEu1wi3nAIGIKJpErhxIl6rE3hHHdCYPbwDZbHkB5knnIG9QeNdTDlkivM
21aQnDjlRtCkLeqvds5IA3KfGZFjrqaroaC/rCiyceJGoepGJN6lBjlNmGwJpGmblxtpOI8T+Ci6
FvB3gjr7zCXVUVN917T08BrTnlpeVVg4lfKWCGCD88o2htEu5ME2I45ZrXGU9pBxz1bxrpY/ZTW5
4yD7hsmKWZV9mfzTIDNy2etG0lESE314VLoksIa3uD9b5T4te1stJCedH6LUfG+KGuqjZBt16uZm
6smtuamzayZXbjJcRLV5TozxfbEMlo9wnOtIBkhromdLfOMACNshSMXcSSLpVS4VJtnRNVIMO5+5
/eGowDWMI8Gvi3ATx2y2zI6ibJPRfgca065IyHHnQ1M6zRzvKn5Q7ltHbWJfb0NPiJ6rojmMqZdl
p7V7VIS3Mr5MGZsXRmZbFAxuODelXSO2587azrJ5ZrTiIYLDe7zWLOC8fZLj55h7HqcnvTP8JUQp
JepcTX+J2aRyXHoWvGB9FOxQqd21lEBjZ37MLw9VDlTRFxV/7U6yAL/t9g/Sk/FPy0QKMtN0atiX
kUUTLaqeEuWtbBH8R8RERKJI+EGQx66aiyScjfltqL96bRf3wVC0276/1NFnjbdPmD5URrTRpe3a
vgnS92wY+/gWAMdjrfObxpLZ0tWI95JxbJk5acpVkCdnUSZbbb+scGeu9zIVK50VVTjUxi4fLwLM
hzpzKoyExHS082X6XAFThxPS7TMQUl1yJ9TUs51Svy7pnSpTSMBpD4uPYSBGNKotzD/zepLT6yjd
jf1sT8LkJsja5dG8rRUyw5jQZR0NLXWLFIW7pXsax9xWiHnh+JVHpxYmK+yicaTVZx67jLq6QopS
YiLHbL66tcfTsHS67AFHX68BVZbfUkDewDInh364zul9gcR5fpB6QOT7eE7Y8rd3MRC/QuD4wrVm
dC29YzNTRIdyva76nTo/ZcJrBZ1Z+KgSbF/2efusS6+NLpEAHFtJ2rTN64Rc3G3qtzShF6LmLn+L
bWwPg/rdRXFQxNG24anJvWBPGnk62bKeCvu2f49Gwa1a1e5ytMNEKzB5Klpc8ECNrahNhwJQ0tqU
XrM2Z8uk+8gkADeReNsrmV9pW6s4W8pgiyzBKJnZMxzLVucLEw7NxrRJCJMZoWO6jRENLIohbxhs
kLcK49F08QZp3Nwi+5Kzg6f2VKGMjXVLUIFHSeKfLNzHA/zut0V8SZO9tlxzhWsjre2i1I/q7yK9
TPNxpkZJO6efFWyeDk1KPJ94Hil2YMtuIveR+8zGUtY1iFxL+JWqVI2aZNfqR53RwUMku6p2PfYc
lgqVejrK4fOsnhPkOqptOsEsKs7qIGGZJyNmd87xKNKXnSRUp0UZjoUwBxXNYXmK3QVGtJFi5F6t
cEMXZut9Y681c9Kqu69JpoaupwNMM2bNPvq5CebBM6SBlBgvkLA5FNNky+qnBTImlGqv02a7NV5j
YJJJkrhmj9WIInhy+L7MP2IJkkz+lKWtJZFeqkfUPE8KNYuKOhPj5V3fgSGtZ6etK8dU/cnCSrfv
HUmanTTfo7kFX3rhKIE6oz83SrwZG9Fdwy+dJkBOmlqp7Kj6qje7sroORhys1CIi/ZW2q87TjTTe
z3gPneow9kdKiLFn0ixb+FvKHs7QD6YRY9OjshFlp6GaXfspkPNmo+e9J5I1Hrse4qUieSb9hrRn
tEiusMY+nVwr5mxfkqd4RHnI2mXDUVvYNNNMvnzs5ydrOllF0HcIOKfRXd5F3NUV8UQcIKjzU2VD
qZcp4yFZQ3j+oMg74UAZHTFJMLbCXDpRY3oz0zhQqhScyiYTFrdR1ZeBc7SgzSGoOinnUuIidyOt
u11u3AmL7DIFCrs7tcm2utG/qFPl4rlCAy+D2dc51nBQFhzui8+l9kmO6qVH08xw4uk8jwjTcxwO
1MhG2VBnjXddVewNngG4Qk9I4dzosyPCTlzn+7mI/byN+HhpN6pGoDbrbiXDrbS7uJXuVK30hUbB
zWrYZaVKuUOd2+5HshAoWUCVG2eNZ7cpzO2sI3FckBwxE1Fbyhw5dYECCETb9IaJVESaCKKrhEGe
SE4vdHeDSebT6MfEKGHYx4G18pwGzMJH0+notkXYbqYZGCWSkVQCidrk6FWWO1UqvbkXdlMSXucp
fjGmye3G3FGzAQ+h3NY40aXKsIdK3kaQDtSFaATyF02GPMqdDnW4rB7PlVID5e25utpZB+LHFNqK
MqNYJ2LL3rxMJAeYqtGPWe2+IBi9dAppalLYkjR5qJgExk0eYLjGVcuIZl9ngh036FkIzzn/oozY
AvevMhGqyf2wv/ZVssvz8VWxdvOyzaVnQVA8TdhZs9fIubvoCpHlqQuznTUYzhR/prQz+sLE+sty
i9wKKqQnjLOhUBauiOeqpidnCuVn6VgZkhORGIzU00UEisvSN3OC9vjUnBZCjTJ1waCNbiwjcqXJ
waqUdgQwo1k2IR5DDWtFK77NiKR4NfxbGNBEumBVxpQ6zObnYdCfow6FdqSywwetkRwj74+FGt/h
6Oia+kvZ+GZ9C4VNgDSfP3R0jLrFeCwQTYSof1SiM2/LjlYCCE+ja6njlWgTUj9J9amFgyqKbxW6
LEI6VxTFtyHdl5GAA5gRJ4QoVcnJZqQLK4g5CgUTt9tCjh+nQyuT18lmMIbEjCXzSt5avT6VFblZ
t2606SE3ZS+qPvtyfSAXexBRCe1my5nBxuoCj3GDLR/ocEO0xVHalPM2tAb0NGZHm7aFAUzOOODi
Swi0HFl+bazMG6zRsYzJKSEAx+Fsm/OPEQOppHsljNFnJyuHkV5ajHmjhSVXLwu7BsbO2t6s4ZJN
J8SeXuqPKdlBIlrncFodyTqmxUEKtb1YUT333w3VVyj07qjnztpT0MwYQGeJKxkKVM5XFS2xUnT6
bDzUN2kNGo1WeGnpqWZ9FeRK7oaZ4lbN5CAMFiS9bA+adjbia2wttiYJx25Vnbo+NYCDlY1RniJ0
n2ncWuSiyVVTL2v+ysR2Wu6rWsdEOJcPaZ25qaTtpkl9WEblFFL0ZlV+hxQ4ZLDezm7Z/Sq9tWH2
T/LfZ9FRyeStro8vGrIM8sDsVZgie2ZFSjV5Wn3XpBaoogTw8C1osGWHepOqwkbTxssIcJtPpl0K
B64gvzXCYxVTwaWe1C8HeWodUcodrRF3qky7p6IkF4VyM0PHUw+jbnp6zSExL3a7Gq40UehnyFzM
OrF/Omttdejoyhr0Z9azmC7bkXpHsQQAfY0j9tolp5Vg5WSPZVdjqVcdRDmk9yLtTKU5iaqOnvMq
kCUZp5ZHNEXfFmWXlGXOwKFSx5fIRA123c50SBQyt7jMj11IT5E+hJDtDMa0YjkgSULREDJpKN+m
+qnkJFgW6gRZ87LqI8XScqr3onTIiYdrfvP9pEAHPmfsZ+aNKlDKIr6v42cFyZa0Nx0Rsy9w2XZh
vCvVqR/pzOrvndR6JlmgkJOxaMxdLURrhEM3b6tOcAdT2epDaRuKahvdz0zlRWIKIBippgl707Xy
h/qQo5BQC6+yDIjz5v+XjY5Wn5hKOhINUUycfOKfoxSQBYVks6rfViw7pnDIc7hWGm1/GeJuvTqW
ig4N8juDVvliRY/6ooYJMZiKdfzMUM4d4GXOwzEOaz/SqZ9J6Acp2zBIdOQk/5lpdKnGNSk4uLt7
qe6dSe0f6Jfn7bnR6dxH36ZB91lER6KUd4lWBvH4LUt0YOLCM/IfYfVTCz5MXWyVqtnFohGgi3PW
jcMwkdPg48qmv/FNTY6yctuXhTNQrcgT1OBpPa6zV1pvpUS3QqSfXeuoPdFPTKKnAZdPrXyr0zjQ
ofKMaQhddXG16bkizFlz8iwUL2FaE3XvRlMNijRl1JCQh321yNOMxOHxRdA9mW6rkB0z0jU5fe6k
vQYGRnvTxKOcUGSzyKym8tJYt9VuPK3rTxLWTqdabogp0FyrrkSIrtLNSHPPiqODOHEQlxPRW4B9
iXenWu9KiabUOHkNYS4p8m1MgpYD4is6GhA6c7xxdgtJIX3R+IrsXCMeCii01WjiYP48rPhNzm9F
j1RueK4TpvrlGc9it0oecJenrRTbIt3Npk8P5ihCoyGhF3HCEPEWVzOgF9TclPNWnzmjxJoJ0VxU
RXGb4YaZql/hGgaW6Zt9S1ObKzRAq870Pq2UxC7BO5PGQNPTPND2nR7umnjZ9bQrE1Pe9Gq+Txum
P3CCi0zb1PNAh5ylHHdeVc2OYEiBhm2gQuU3w3xXzdaeMKycVeY0ZhLMhRoM+pPWFW67Rm4vEAjq
3p0n9SQ2zE7Ud2El6AiDi5uMTyq86cTbMGk6TICBS/pundLYsSI/yV3+oEefJs3X0Uo2FbARgZO1
BWVmRqWrlSR85k9rvPXdSxrf6pf8tVQSr6wQpNA0O+Zz+s64L4rUFbtpq/XTLuvMY0GqL6IyRi9h
3yALmJUTJVR6rEUgS+Hs95ZxzNHNkIWtMJi7KlTchlkYcB/XmBHEpX4d5YqZAq3wIhqPa4kCRBT7
fd+/istM4zp7ikXLUyyKDLXWPa1v33pD4XAealeiY1Gk87UcY4q8Wy1ojElQqCulJUpThQx1T8TR
SMa+LX0c1+jQ1WPkT8XbJJf+JHebRcMjMvMiIYttSYg3ObVYLUGs1nfVAnu3lndptbc4unrpUo6H
qnwd51e1e59aVDiiF2lFVJC2iw43KyzkjWCVr6nEY5Fsjc4t7Y1UL7049MDolwz0stOsSU5tvtfi
a8IAt1VzN+tzuIENPdRPYdkmDB1k3p457cN5ZwE9U4NOTihZVMcY6+8hn7yKzYWm4KDeW9l+pNu3
Qnh+zNTrSE9csl7U0cK5Fp2EuHyvotkxdYmeZBwsOTMrcZaeMXT2xqZ9SETxcUahSk6EO627k8g+
Sz3xkh4uw3wSpOmgVb1f6pdwPUiFuQkz+SueDvl4LBh9Nc1wtESzcya50l1Va+8iHGeZiD4Zq0bS
uP4URWzYnXSt5/ArKwc23ig7Y7u4IceCRQMCUvlcVKeaVraVyTvyNB5Ds+kojIwMz7r8IR+zINL7
UxXTmSbfdDFBpXdOiA4fYyGHAnmnE3FjpfOEHiiE1jJ3aJmIdTkbigmG1tL3VqdN1FaBLF9WRodW
vTHJ00dLbOxpyAA1zU9alB3SsXw34dPP2bCJLXm78PX2d6w9N0q4bhu+9jGsAb6KAhU+YWTA5NPW
233NO+mTUnPGoXf0sLquQJZzI/qIU20rjGSAhLRBzDZWBNmFTj+SR8w7kve5NtwQ1QJFRtyhpvuv
0/umCYJSiZtFyMHs0S2DOlUsm1lpH5ALCwaFXiKjRIqWjVwv93O3Y6C+RW7gNo20zIVpzHwI4wEo
X4tSU/EGjE6ffxLzJVo+SkahXSdteq32ixXMKdWXGr1X0qVBetsavYVn2U5Hi2GQ2oeuAg3IFDYG
316v3wpDNmtd0Lc2NhrxSuDS8UywS/68tAM9H1yAj4VmOIq0uiWZJwYQjOqK8lD0X2P+ngxNoOBZ
2MPKYupr0mMbKZYT46LkpzJ+jzgqMB2xY/2z1RaS8IFxU/EgRaErTGSpc5g8jgbzuLoUgmKNT7Gx
Heot3euKqc3UbzvIS9F0bgWSVtF8FhI0YaPtWgepbPiDQOMh6t2yMTyd+aOUfk5I7lnzw8xSnREW
yNTnRb2o+XA25TGACOPmBVIGCRtcYbiRpFeZk8y+ZZ1GOnhSlsq2UKv2ykhXipTNsG5FMgEh343T
fpzEjTi3O9wxfUKjMNyMmMcfndhXdXWwSo8RRQvHV6phIbskwyM1hEpVnnyaGS5KqfqpjLd6US2h
0YnWfl3LoBxNwqeIhdN6QalVcqw29WYMG4nYh6rPLhh/HqYuO5j6GsQJ63gcg37aCy21qZYcC13Z
SgPOPMTIdKaKXxt/UDV/RbwV62BV+RIYXylP2UIq99FJH/CWIgYQknLIskMPGGIaqDXPwCh0/aIN
p4Y8QI7ms8CERmDyl62fafdsLc95+M2JDkLwpI7BEENUPmtM8Kxwq2eHEkVYgKatRPEk3QEakFrm
d82dKdyZYMoscSv0u3m6ZO0xqk9qfpTiYyIdxeWT1+SK7UM3JG5lRZslSe/j6q2MlsMqpshQQC2w
lvR1qkUMJD/15aVRchv85F2l0SlpCi9nWknXjw6gft+0BqSwh8Tc1vFObJj6UuluJhOjm/hBb1HY
YErZZPf1LNi3KcEKewyxa5Lmx4lWzqDsWLehhdVCdK+m9zVNa6t5qg39MgzyfSQV50gNxCmo+ZZ+
VHiKuhsWP8j3U0AeBvEzW6qPrnxJhcvKVMYyssOMGm+RqH5MOLFgkAn1MTdvbxXvZuUkoPsPbGJ4
yrKvGs/QNaKjuZ8y6rq23UqGwA4GItAU4y6WALKsxm6NLrfTUS8kxtgl1KTUeh+q4TyrLXly9za3
n1bzUhvaBmPKTWQxOWuuuvlQWiXjvI8uLi5rZAXdLcHKS7de+31XxFgAmzuJIkpVvysiIS7M/c4Q
yYkLa9eJJ9M6jSkcuYmcREQJOq4RJlEexbJ3jFLbTGETROmzhfNHlAZq/W50YLQ0ZZeBRhaq4oPj
nykP83s1wc/aEf2mRPnqmIoPsnmn/xjZRn/TTUYgkUOUM+gvUVkK+VZqgqbaF+LiYomwTDTVSYKd
tqlpUu1LbmFO77TwW07Vtyy/76js5LOIiNiVzGSUN6r4oQBtQJJbhO2ny+tBrkPGJpzWzxzE6dNq
gfXhlInSe22y2+6zMQanzgPZCvLlXTJc4SdWN4Vw7rOgv6C4KZtk4M76IwFywfa0c/Qzp4dA5zAH
o+Ck9QYHK75JPps8Y3zKASqxClfotZxdT4tvsnQ7B7RsZBzByRLZcrS0p+0Mb5GBx88a0kn1hCnI
NMVXy5RgjVKHPaie/tEosh31Tvgw0mSprWuBZEGNs71HRrXWh67ij8BhabodoC+K1Z4xKDks+WaG
KaZOA+9ZyDZrfpu308Ts3rr3MNvL+Q5QtpYd6KwNjPfkcL9cMXQ/mcplABOFNENluHGyH6anHCn7
zMthe6VOLd0L4t3ckcghSH2Jqt1QU2XQK3WkDLIFombJ8yhsjeyDw5uPbtwOL6jdXH9FN+kwOidg
m5wwxqv2yUR6VnyhJMj0Sz9dNOrt0ZMGiD3cr/w0UwuQmYvkAtaG8JpVQV8fSC1CUBKZA5Y6Oc9v
1eivT2btqcZjrjkJNe9Ph6rm30QlpD/B3X5RCdQ46tphAu627MbHbM8IBfBEvtcf4ntzL35Quusn
6y/0uj991i9QaEouRZ7CZ5kdpcBeKP8C/v0TIPEfwPt/ABLFJBErbeEXT7vkZO7GO/Ay40f9vNyx
rt7HCyl8I9rS178j+f74zG739x8fV85GIjPNpefjpNsVW9Ni1/mxy5jNjvcmYow/f/mgPwBGlV+A
0aholLlnmLGvBJzGVCoSoqekM4PGtKePhkAa6BTm8qawvs1wfmgWmpA0TmKwLhktJNCsbCLV/svl
/Am/+AtTipKVlqe3+178yus3L2emM87tP8Yi7km0L3+jmv1pofwCkY/ZpJtZxfsUi1Os+p3xN2bL
H1/dL9SouerkjUWByt5RBDDRbunK72+qMKxI96bWkP/FEOQPz+q3omuitGYWyuiJjHjoGKgDK+Yp
CVO7qf9mOPEnpvJvYddEjHphTITpfzg7z+XG1fVK34rr/IeNHKZsVw0JgGAUSWX9QUlqCTlnXP08
bB/P9OZutVxTtU/oLTUD8OEL77vWs7aGfzMiduoKaSXAUyBUcWHKYIN69IYSy8dInA2lUkrenH4r
Z0ArOKIKKbSzdeEay9GNGgi3lU/ZtC4pr5U7NftGK/wFV0X+CbP55VnhfDSLYYBMN+YTSi3IVDpj
so+bn7xaMNLM03sgnGF37LXbAcUMWGMOf7S0p2hhlijv8CZU6lmyHFFq7T+P5C8/1dVMxJ0pKDpZ
OA1/QsI3F483WniX/TtJy/PyKCwfg2W7CjfWd2/5xbP8k6r3y4WoSDZvGhFHHb1ZNgEuaG2s5aNt
LJCJrtPdBfLKE7u6mKqap/aTY5Z1Mm/QBbnsJL5RhX81/uWrqWso6sKoZz7FQ2+jwVrN2ACCxZG0
g2XhlstvJq6vlM4/h+wvX9YYEkkVLH3cbhHdLcr1i7y8oYW0CN2PfvH+qIJGYSWzNweKX2+W/cP4
5ipfvsZvFNby1Qxl1GpSDVE9bVUag1maeeSxfKM3/3LMXE1KFcbwfO7CC0eThvdiuHDzn8llPLQo
a+ODbNNsWnRbY5089s/ZNxjgL2/Y1YQVWhyRg37CiOmg+bUb5tts+a4TrHlol953o/Mra9hP58gv
N0yKZMHQJgNqioovUolXrKhIU3K7HpEbFT3HKbVYa4mwq6bY6wLzXUMvqxrJNvV3tMtKw6llz6Bk
2vzQORdHZAbKdDIaSd+lrEYiaohsGA+BxU5K7OEBvszspqx8OAa17FRVBHKv4OQifbMn+L2ZSr5m
1hpyTI97QNNR5s86XdNBQdg+Bcmz3MlvUanVP9tR30wnl/X4N8Pup4v2l6s3JVqmpxXDrrfBBix7
jzPaNrabVXQCsLCRb/wbWO12vK+aZbEVXGtXfDM+vrJq/mRL/fLWSq52uaRGYFexJAF23Df7aFPB
LBk99IT2R+9lK3Vh8nzrjy0Bt9P2wqsAJLlKV6ir//+eu58bs18+Ra9D9QErP24ns18qRhsu25mO
0p8v788Ux99d3qtJS8OVKCkaT55mTBRBzoiqRfWuQ0RQxdQdVKrG8XGOn2m45mR5529h+EaXkuWD
OtxF/tLRVBkffeqdavNm6gcz3qSVhbyFVppOfVnQyZqKnB7DokRZTj8KxrsCW0zv7YLBmxf3mg8H
oKMn1r6pCGNCWlJp8dRG6JR2lvgWxafIxGpzFOZT17OmhDeR8UhoLgKVjyobbix/q6iHiqa/LOkL
LcK96r/41HGluDvrRrUpDXORRLReUk+awh9J+kpSGZT5VabQEJu+Qah+Zc/7+e9/uVF6pGtt3EEj
rVCTUN9A2pracSY6UfOhToIzhashvM/nbFVyuFKF0baC8Jst0ReT809o0S/vTSe5EAZMYdux2ge+
N8jfLWqX2f134+NqZpaLQA2FjMxCbYFgj3VtXHBj7ed6IS5+/HkMKl99+Kt5WAW90Aw1ZuTAfxSR
RqA+L3KCpOUZEoTuWt3oNV3tqiY9vGlw+zJ2ERxCRFuHydoqPbFdaenkiDKKMGDAaVHdxJr6qAzl
2RKpqqb6yczZSwsfJrG3UpMtdUN4sihfcl7dGTQ7/PY7Vvnvv4ukX5356NXhsR97sjHD1SXjQWnN
xZ8v01evfLWvMgIpUpXMGGi57rP+LkM3/ecX/v12WrpGQ+iWUgy5oQ/bBCV1Bmq88EOQG/Aqc9H+
81tIl+Hy92EkXSMiRLrqFhdm2Ipk3sZ4I3QRsGK9UWPV1tEzxcgy9Fqjo3Sh130zuX11dhUv7vdf
ngqacEM+JxJQAnhDTxXRdP7aXxvOu8l2It5Y6+/m6K+2EteM475piqQOeaeHS7LzG42UU2i/PwfL
xGVYf3MVtd9eRFm8Gls1+X1JlvGQo88w5h9Y9z29Hr8pIHx5sa7GV9QMXV1Jl+nLqV5LGD0VqUXR
KvcGV3XVXXzynXj15+Hw1Re5/Ptf7gvHE5hJJW81MFOWNCVapVhIwzduwJ+T3t8Hm3wN8xSJ0szE
jjAuirlLlV3dJfQrX7z+T1A8X32Fy3bll6/QCHLepCNEg2TBPvzlTWKrPy7axfvzJSz6O6vvV+5i
8TIt//I2iR40Qt/wVQrAUuYKsBTT77jkPziNofQ81uw+Evd7MMSXw+BqwteHpvCHy8V7eNAYyjdg
hs7vj8y2UJq+s3t/sYEUryb8rDMtS/UzLt5Uuyl0aQMlYHU/FPeGWLuV+d1Z9IuRIF1jOdVYAMSb
KuMWqs6FH8lhDIL6EpXBd1PMF5PnNQQz7gNdjEyGcml3y6cXtAt7AnnXlT0vb1Ec2OH+W6TpFwvA
NRUzqyPDEguOK8Sg2rR5l6ldrMbFO6pUW7YT9zvi81df6WoikLWgFgZZpoWldJ4VzV5X3YwXnxgq
m/+f559G2tWolsUpNKV83KKd16uLRmch69/gK34/tqRrBGYnxqEioMzaDlXpJupTop0mtbGNLPBE
NCH+6H+33/vqOl1NAXGqDvqYwKJh2SJN5Z76N3accJnxeD5Wa18ZIcc/YgT7lhz0xSpqXc0G9Af7
bmokns1pKS4j6gs9BZXX22+TvX9fSJGuGZe6WhSBifpi+8AOnsYHRfb3YaRrRyzf5WQMNe1ewMyV
I9RKvoXR/H4ula6Zl7of+LV0OYdHiZdM8dLXH6Sqc/481r54aq5BlxA2/QLtClwzfUvnd1K+WYy/
mCgRyP11EJdTrNF35GZgGXCFxezmdyEYQ3VdA5bTluMqd76j9Xwx0syrhR/oWSVDxOU7yM+6WaG+
Os40gQV8en++SF/cgWuIvawnZkDH+XKRnmb65Mp0MZCd//ziX92Bq6dd0aZKCRrob3EqRUjSVbtA
Df7n1/5Zffr7Wk8+71/vQqDhIu3Mf+KU8l1pV9vGK21/pTrNqrgHMr0e3HkjnfAAQSTPbr4rEX+x
NEvm1eNv6kSlTxNfS2H5VzzFS91ieaYgvWyY/JFtLJHhbP3zd2/484V/91Wvnn61HTQrsYZxKzaY
6aTJjhEfj8EuDtAbRh+pQSy2iKGSXkabcvLMOwe3gK4gFMFUHdzOaXEYkxcLW5nWABqIAbVHDUdv
3c2b5xEJRTgIm1muaRTvVQEAep0dsU84yZSip8FqIxmOSZysdDm7qxo2sktucY4Z4ZC03VLJC8L1
0Kck8hLk37bDcpH21jrqh0XBB+rCXaig8NCRf87IYI3XuYNKLx4FhDZTQnAEKoAAPWkICmqCKtAL
oddeoKo9avZmlwbTWvTzdYfeZBawh9xbqEgz60dRkOYn7nIKZUr86Pt3U98supmToH7w1QjY4Nuf
R9sXI/kavRnGgRglHLS3pX/X4vcSvllK5K+G8c/yzC/7PEPPET51AXyz+l1BZJvWp1lGPW9k5y6j
bp5WG7WJ7H4KMEEbi0ClPTwhimuC6E6BR2heNtJcX+NkpC+NTtdKzdy2aLe1GK7MKXJSJb9Rs/cE
k2AztC7nPecSkJFrXtPsEvNFvMgtxx/ky/UZgnPsdjUnwKDZSeIOf5BR7KrskzyxZakcCGOsME/T
DJNRZlnYkKvGX3doZFrjvRWhOwqJl3Kbx67wGitA6JXhnv8Ey7RsdWFh4svwa7IPDdFW01c5eBnZ
/ytEhwwj2r3oopQaDq0+rlMNdfSxyLS1GrrqbHphdQiLdT6qz32ieCCdUHFlGMSJTj6YpIxIEsJy
qWjucrW34Vm6PbYsP382FGcut3L/aGiyXaDRM8qtNfmLbjLciDyRbjdW4Vq4qHwxJybTWsk3lpoi
SgHykc5uLNwVlnDMOnLb6c+HxFcOEn5+gBMj6i1dsVWn1EBPuAFOK2nAfzEETme+jDpK2xrD/8X4
Uo1uak52TkrlpMRe2ghIWqvbBKOPP2leVtJkL5VlSTRch/NLqV/7ZC8ne3pqmJL9GFTIm5JJzogT
UzU/rfBdBfpeXuTR1D5yfOgWCvwUwZAvYr6qVq1R2qZmfJQKCTjm6Iixush7cY2p1vZzxUmN3JGo
4vUQA/KO1V3PUOAgywqg8fajOxT+OZ5lQLPk/qVEAmPC6RvhwarmpToWniXeVHBVgtge2cONwm04
pbY4S27a3gfquaUNX09oktXPvJzWs4gAWe+XBWhuJc7drMPpiZh2RNE+J5oTN/pdZyBuErgx4rPg
RxsfE9PFJV1rmHPTz7jYN9LJr38M4rQSG/gohvjNvlH7cn69OvlA/ZMkzvADJHu0lML7PL/75UcI
hzQMhdXQK9goyGEzs0VJ/dJADs1B05msS3aVtMlJY8vETRv6SznhPsKZyH2JwjyUCJnhYJ2EqkR0
Rn1gfpGUYw1HppKL1Zz1uPjpxzWHtt7Eg+oOQepkNcXXHlWRjFnPWMIi3Vbqdq5IWGNjkZQetKyN
EIDOtYBm68RothzPcmM5dd1SbRgEVHCNEWeHhjIlctOsd0n18i3ZDkNEON0zCGFPFX2nnO41lDJ9
9lrIbz6q4AC5XM+oO0vjrcrZPKyOAzqeZMBnIZiEB+FNKDQ3afKbudR2QUQ4OtpOItkXgWQt+9xY
9CUIS7LWaklY6ngTpwGuRhMf8umpaEyie/x1SrySGjVMYpobDvpNiOBZJIhpSJRbUK+D+SRJtHxG
CFeF4uqI50W0vWn0UCB9L2oy59y4wppeeh2eTbjetmG9WDNmE3onQ2nall5DOql3RVKSzjooexP1
aIepQZ1u+uxtygNcPV5WvY/FbqofQtFcVrLiFuah6yBrBQ7yXRxL0qMoML3y5ZtJoDquP6iRYCcZ
X1yMPoW2XxVldEeoKNm8zTnu0NEI94rWnKeeXMfYsNXBxAFPzyA6xuJhaNBQCbPXA68Yon4dCyPQ
nmJZJ2iOrHVWHK26cnoz3Iyw3NSDOuLBwvVrSsLqYqPRJ2Eh1XdRpvA/+SoJWTljlKkrpe3sQsw2
kt+4mv5Sirclfq2OPhrQI1H00i5zQgPvsq4uZ72mkcCsVSBm1z/b3nezJoHawiPMsB3V6mxpNG3J
LQpQ1YlZ4fZahE/4RZMSW68/faClQmEdUvlHVULuKdGgkfobjositBZxyoxsdOuZIjsmxKVUnS5C
xr55btPsUIsfxnROeDQEjIaCsLfidl9K2NNGJ1OfdHGwq/61MW/yzhNL/ZDl/bqXS6cQRxAPEMkj
j/nYGkHmiLjsDc+ouAeJRgv+XRzQpg+ffV1tIfDBynjT8z0OL0TsylJMjm3xLlT7oYQ3zLQyF45G
A1z00zuR+S0JH7H/O7JA3D2uuiy8s4JXsdnoATsYiRe7kwLkbH3h1UPj4gR09OTTQM2lg5wyi4e+
2WqoqUpTf54TRKFR7ITZSxjWLu/udfVdpl+mPYPRiwQ0UdalsCFzDVrQZJvsopL4s23OZCA5Q9wv
2tLVxFNesp7I+Fo+eoWaJSbnikdqyHGYttZShF8iQyruuBj6XZKuzPzDyL26x6GM+n9O32SBHFeW
BAU445wRYRYhG0vpr/RbudkZVg7RAZOtjsPN7+5mkWxBFMP4gGKsN+mASkuzbntj2yBsxwZXRrgd
PaUcXb3W9x3Kd6N5EtIEAQbSxxzJbA4saQSMoUe7OQg+YhWHYPcQjyUbvEepRSislV7W8HU+iB8A
XdYey4sYQf6RjacRaIsaUdnCSzhkXi/djsE2CTIcFxsr48gb5V6LQscYpXU53fbqq1g9TbhR5vDN
0lW4GbRVMt1TQfRzxFgIReEEHWJp4+iTHIqYOTvVqMEU8DomWjxxyreRBKVBxjPTt/eIaxGQG4VT
JOFHKinrurnNgicVImXrY65klpPaxynPoDQFq7SY3zU1QHFhfJiStRC0lh2XvxgaHx1/IdiyjN1B
fYk5qeUpkvEs3E5B/Z7hipyyDEwGxlIabW/B0MFbUSbQgchFUgrkOk7jQuOatthB8jo91r2+1qxT
rG59RXqnuWFHTbLVc1eJ6Iy91eJBrh5F6dnownMYZ3i2812hvxeIaVOrWtXBc8UnUKoHKwEx6ud7
qw0wqtJq6e+78k6DbjTlhjPMuhMklwFbbkcJKbi87+s3ud+YiK5nGV+1wsQeJ9gODgXa8bG7j4o3
Xcd43aaHer6rhee8mG26lAv6w/bco9rbA6ZYjBLhs+20TC2Mx9YdC6cnotXVJ+ZmXd9MUF4Wrd6z
yEluTD5oJEcrX/xQQ+RQcUwr6MLlRkOjW3dVUr9hHnIH7GQ6E0NWmlyjmYI+mtRs/rSmzJVTc5Gh
gddROhJHspRUts9QvEhJ9fOnQnuRx3EfAX9SgvAujajRND3loR75p78LypMPbkDXyGBslXWDLrLY
y5K2R5rGkn15tZwntn2qJc0ZY0QmyfNsslHxpTejabyhRv0eVxsfB5/WY+RMEmzJj1MhuNIA1EFD
oJLTioh6iFEhxhFhG2hEqoXv35xSzK+O81f11aINu6QMaUJVDNlQnt0ouasV/3ZS41WDrjKSMi6Z
4KbGTVXOu6Z6N5LXgFlATnUSxQFO9HchesjalGyjFuwAU0eaW0Sao7Y+zbi2hvnA4oa69FnoYGpp
0XKEQiZkK0vMHWy6JTF7ik431iLOCL9CBnit5mab+Msi49bqt21Xr42QWgBkGMt6FX1APVX/meYD
Esa1Lj3W8fPIEaiY11q0HuCERS0x7CwvPNlT9OCDa7GK/KjhEI6rB62ExSjOi6jA88aiWgnx2uyM
fZxgmb30sW0Jew0MA99/liXgNQZqqXHZ+CY3AMt1WoMAmg4xnWXmo8Eq7RqxdIHGr36ZqSmImltg
brQKKFC6f+8HFzk1UKpEszthF4k0tM0Mm56/EmRpN/XBokR0a5if0/gjVXY6z5ow3Qb1VsPcogmF
p8gBq7mJU8dYROOe4HY+HbSZ4hy3ZBymgTukb0H0VOCwEPxdzrcWK6S/CHrViqZM+hjrL2p3HqwP
BblwIHV2rNWrmIeGEppQss3GyRolw1YxV4IO+0wRd1F6SJkQ/Qz4rTnYmMPtsj+3uDBjJNom3qxA
XgnQQs5Gg5EYewssOGK4jVuFG6mnZIPHWEYwcE7qURzusQgZ/aYxIQaQuDlaL+LITi96a3vLVmcQ
APHJlNlPv6d9D73kQRRPYfCmqPt6ePSrxE1TEFbMcx0rjRphlToTFAsTZqD36JHqY4dQaGIcsFnU
MpUZAh5fSP+9laBnqQPbIBVSiAOHKWjVDBtLllxT98+RIDsRO75mbzKbWYqBq1bctRmarN7ayjiV
235+xSXHgdqwjfKhaF4s/SxYtxL69dosAXWpj2mZv6hqinnzOSXOTR9P6NcZyUyBOSdnBloT9Nj7
71SMlbAtL172jY8LRonkrY+jIhKC2zyv8DJ1p07Rj5EI38eS7Ejul750xv62qNktW4a/bNV7BW2D
OPPbYrLzlVvsI016boGRUJabhJZKT7YdVMEWJGWfAB2ZSzsrH5TytgwJhGcWumRqeozNKt7nVKPy
W6Nzu/AkCI9yvtOGQzPf1kgl0ps6vw3GjQQ62HrUk62JiqZ6DfBcmqZlk4xQRrtYwocwnrsAe455
8tET9sK5a72quQmAdwV9cTbU4D4ncQl2nIxrAF6FZud8pRLEigKY8MEnxpdddpas+MlUniIAUjjO
KnQQmfTutxNu4H7iYMA2wjoo5UYNV3XOgwSLggZxXYH6I78wWGaJHera0mwepaShZyg7FqoNrYxX
fd/cm0KzlTodFYAOLPGT83MaNosaK3hYSS2yS1ApGnVyA3Ci6W8wrGF4DNm1dbZMcUS1KEk1bEUg
Q3EMdqusdXq0MEhKkoC9ctx7emetyzoBHbbpAWaQTymoTjGmdmbZuhFxMhAvocRLAemJVTt+h3Se
/XxJOQu9S9Ie0YEjiTpkFuaqCNaB244wgimVtcwg5tpMNn2GRUyn/T6HmFoWfvja5DDTQPHFbPa6
204v3X5IOOOP+KYQkuP7Sm+i/j69iFCjtRw6EpBHWQJpgutF0s1zOUuLkfGUdGx8KLFx9IanCVs0
J6SIC1wWOg5rGmJleA+qy4bxsCYy6Rin7/W8jshs9BskNA9VLu9Mswd4o2zG4E5oyYw1KteHDpIB
RZRWg8hlUutT4Ud7hTzXVjt0U+qQzetMAx1LPXWiISSHzlyrYrDOJM+iYjE3MCNiHPj+atCeBR0s
t9Tb0fAej+1dhGZTWSvZY2/cRlAxGyt/bFvVS4tgHfr9TuYA/ufF8guRl3QdplQYOpAWk2escPI1
w8Pp76qzv5l3+bpcN46/gpZywhG0lDZYfM7FnbWRnPrQ7ZpjZmfudy3xr8rJ18lLg9Trg0qFaGt2
7b0e4PTJZGyumJlnWq+Sv8rbfGlm5AOYH5UPiqPGV41IcsBWMFTGERXHuYiJirCCg+V//vnqfLGR
uA5sqmerwtmoE60GaCaWcQdbnEGDb1uaX73+VatRTcy+r1KD7ikuoXYW72HIhhMTK18qnW8VIACd
ulapFdCGbEDdzzVzevASTd/slb7q4hhXzQnSdAvdl7j9igSmqI49kbLeaNb4qnPbxxxeq7pNTRy4
n+bK7KerrnagL1Au5NQifiO++LL+e1XbF/UpEP1yRDYkA1vMOc1Wd23UQY1hhZnPQ/kUQNVTfNiN
bevVpKM3eeWkAEQG1kRhwEpex7DYUg6BRbzU2U927eeMT/7PA+GryvdVbazxY2lsW5zJSgQysFrA
QvrmAfxiCFzHuuSzJBrTRX2ko1mVwYh1FMNC8Ct//uBftM70qwvLBjvMZmSDbLHFhV9uw5nODKmZ
pFF88w5fCLKxiPy1BRX7LdJoTeEbJAEMExFyqbSh3ww0IriVIsslU9bNMnXV6cNRosRs1umquwSK
R4oNts3uSkgvsbIGW7JIBPkDLZHXwhGkxeSaNE4m7dWQRS+fOvvPF0W7HAR+00q6zoGpQuKYOpWr
EmIz70Zl19SFY7XDGojRmhRmTm+5k6u30RS9a6EJnuRW69QHKzdWppVuQeVlBIGPCrKgDq6fm0Bg
ruTPIKbem9yGoeVOHCUlwsnMywoQUS2vwTY1bJ1auDK+6NZK7erpmzG9JBrFnQGY4pQ8qLK/IoFs
GUDBZu7DcHOnD6kTp1A/5vGNZe0x0e5r4cefr8MXg0O70odNCXZefD3DVkrJU2WL3qMZmORjGn78
fIN/ex//V/BRHP/rkjb/+e/8+b0opzoKwvbqj/+5j97roik+23+//LX/+2t//Uv/eXjto/yzuP6d
v/wVXvmf72y/tq9/+YOTt1E7nbqPejp/NF3a/nx5PuPlN/+nP/yXj5+vcjeVH//xj/eiy9vLqwXM
eP/454/WP/7jH5LGQP+3X1//nz88vGb8vf3r+2vxL7f/+/y3v/Px2rT8dUn5V11UFNHSFUlRDZ2b
Mnz89080RTF0wxBFxCEK75MXdRv+xz9k+V9lSRUN0xIVyTJllce5Kbp//kgSdVMVJYWDpW4hjvjv
z/aX+/P/7te/5F12LKK8bfg0l+7t354MjkRXD3OQjGaJHaHfGr3q+NYhKZT7UdkPATDA4egDPB/8
x653h22b7xJLef7lGv3zc/z6vsplPvrd+14d2cVQbVq5wcffT9TkNql0Kw7FIQ/updCkMI7HA/7F
K6VWWw+AaRujZxQbQXQgQVStl/ILIqx3ff4Q8aV10G6sqYTveTPgcR1U0zOsYmUmz12yTPJg213w
N+Pbnz+7bP52OpH/ln5sWF2fxUHYb5NoPYofsfaWRvQ4OLmk7F+ftdGtyvdc+jTGQ/8u6V4Y2PNw
hHYEj+ZgTccBHqCRHoTn6I0/ZVNOj8Sb5Z0k7/YQ1qrs1kjuE2DBNaUdZdNTZAso2QTOuCleqk+U
EcQGLcI13UYv3+cvnCjihepe/D31avJ8R7NLu3E6LEEA9hbajjrBInAu0apYsZcx6cL5jbB4MxYA
sUF1LMJdzB6TU5lT+I+ahRRGpqZ0Jw+HMSQFfO1Lz3p5QPOTjxsE3gaOefAhsHk4loPYAUIF7hUJ
8wRCoFs2PSZj1wTijik53dCfXUAIqZCq30Arq86CAkTI06cF1aq2cLVGdH3/0E6WnSD34zeUUzLd
VMi9MCPrIIbueEN4Tm0t2VKjL0vfjZHSVrshO6gtG/ZNMnmK5kmlp4eepHr43yugBgF43hXsG6X/
oRdoxujeY2Eo3IR/8Ihr0zmkEoJVt+Dw54l0NN9CuNhQ1LTkHM57jfBoV6WY4qSWrZ2bYYmtpASV
v2wfBHWvNxxoJlutbywO3bUrbQrQkBVOXA7x0fNAOYgye/+qvovvNP7beJkbOWUTMhiwMku6zasx
YKQzPQ8fjlpZLSlh+jfmmxrCpFk1XNhGh2foDbfR0yjT2LCkx0GnlB8cGn81QVanxj2z6iRQ6X0V
KCK3XdjTTpVwhV+wW9GrjrUc1/gq5bS6SUJnpAmhwWpZKIj1UqjfQP9t5WHmvyxHJn+b5XcdTQ8d
xzIlAXuwaa2HBpq7S1vUadY0UTfpPeXljeZaruaKDodCmEvqKnnLo+9SZn67UvGEXYmNRl3Kwta0
uq1wmx5BDW0kL7xRDtpe2eSH8ZBv8r10/NYY9VsNHe92pTeKx1pRSVXuCCHuHqpDfRxvi5fwFoi5
Ex/qQ/Y83eZOvTcP31ltfp/WyTtevvcv+gd5MtJ5CE3O+zfixt/oDyBXVuFNstd35o22SQ/iTvfk
R/Og3P150pLEnwqwv0+5f0vk7tMBOqWkdVvlpgJKwu1lfAHae7QO0WZc65v0jm0o1qbsAfzpuvJ0
Z3YTj0dgU7vdhn/n1jb14U2+s95hcO7qY3tx4m3zI71gLQVR5YX+vrWofi+EyOYcF9gVHNsB+PYy
AAeYwIGn3oPeYGlgiqdDR3uWZIR0Ie/ZDXdvEo2QUzTaKSw2jh6T3eEuciQHeJyx7MXl7lC4J6NZ
jYnbURFpl9pTuZNXgcgzt2v7E7VVsXJL/BG6J1EyOABu9VHSgOJVFuBHp88pt8kLaR6SiT+MVPlJ
LisW+icFwxBb2So7iXvqDWgzzNfqXB2s7V2zQpsQAmQgsplUzX3rQRKAHdw91YBMjnQo6ScKtA/B
v2Lf4w1uZuTdC8sBiGDapbZSY6pYS7xFGUxXepKBa8pQKzYdWlBm36L8tMhYeE/L51Z5kPPPQFzX
hmeiFHiX99BMnmG8AS5GSRavMn2DY78TF/WH+Bbvyb36hFwGXKl+D97mZzrP6J0AeACVOIqnB7rV
QbFFBkUhmnJnrSyxf/N/OrQePuwoT0TlSCJK6zAgmk+DvsN7dJicyAu86kGpTpZ6WUeUJTcJLMYW
DTOylUf9LJ7FEwSzO+Wpc5JF5IY8kum+8PA28RC19o8a+ZnuJnZwYx25+tLA9OhaLXCzJfGjhH5A
BbKIblkrduqSbuFp+9qZkWHOrnwapsWwNB0FQ2sCNhj1Z7nr3fGSOPAZHnEY/Jfe7OJzGHj7eGms
CeF0rJvuQed8CBEQlO5CdYY9ix4OCB/DqLnhK5bri5KYVowS2azc4QJn/410CF6Ii2gvuS/MyQ8N
z0Fwl8O+KeCZE1ww5W/ih7WtzuVz/cwgqPgncegu0PqoG88k0NtheGpODTNuGXyKbp470T3sA0Fw
TRAb8N3uNORr4Y0E8w0PGOaiGXbtiqZ7B1btLE4g3F3lJB7NgaX0rJmucoYLc6pf44N2qp6k03Rj
7gSMxZmj7LA5LmmFwwmICQ+705eBV5yFJ0BFu8vFFEhY9Dcv7drit2OXo5edu6Gb7I1luXiWlkS4
31EUXhHT5VXu87h8Hx3TnXbJj5g++HP7Gh0hvdx2T5RBRr4SPYAj1BWKm7wa2eWbecOaZZMxApH2
NVFWJBBQiwkrW6bHMDjSm4QcxBadhA6lvqV+jYZEdVj40ekgqqJFoU9nxt3IGgx7TWU3R4yY5eZu
v+VpU39Qdi9IEgSmuzX1YclOkf4Daqx0obvNbbnXfWrZ6AEWGVb7YseTOK+yXRY6JV15SJiOcAhO
kfBQvBhuu0OARJcWVdbwyTm0tMDKeqK8F/pVo0AtWkaKO1qUOxytWSYvqhN4F0t1zG5JX0uP0qPi
qQ64IIQRq7TBcM0hcA0M6KBvsgdhOx+HU/8uk5hB5Q7UOCAPbQFVP2Qkk/QN4e49pnh9kolLAueG
CRBmDcqSdB2JyBGhS9qRdcFf0aoYOrsZT5ri1c12bo+yQsYPQo1mgZ7KSG15PvrTAVv7vALROoyb
8jG/TbbBtt01yaYoH2TpuTTerORFFx6Np2BOnhtQi3jg/UgMAYQsmrtg+ryIHWMnvk9PKdXHJudg
moNhCJYFaBbxMlMOXrwH3cQGNVyMQD0pQKb9AupY+EN46u/6o/XYk+pA37l6KX721l2d2EMhIXIm
srjxyaL6AG77bJzlo3icbjL6Vx37vXThvwMmf27P/SkgN/eYDu1KBBEt0z4cSwoE7Allp6sqL4Vt
Er0E6UqDcY8BmE4EbtAiulfrixMOPE/EFqo+5wL++lvzo/2hglIFLV4vAbR2h/ZGfQY+knoEnKiC
vsZLigZGJqQJPRpzBL2b6TWKbvp+BbDYkj2aUOq5+BH7UF49RFHlrfkg9m9J82Mim/Ipe/g/5J3X
buNY2q5v5b+AzQbTYjgVSVHJcrbLPiHsCsw58+r3Q3fPniqPq4w528APNLrblmSRXOkLb0AT+lpm
xg2k/8AMCG4pg9uvak8LGGYzWT+PEL2uyKmGh6UHibeNAUFRO5uIPqvANVErqwiF0di8sNtvGoYy
qatXYNq8HGkYPMLuqwx7rhrxnEcwPhdiBFOyQVdQYpMFNBL7hn2TI5hLZ6O7qpVtpV32kk9m1ByJ
nhGDNU76Lr2sb4MttLboQaCa3bgZoKUeixbk/4E+gbYg1KNavakS6tVgFT19OKLYhpPSqOPdcw/Q
a/FjR37idOPWgpOOKVbwNfxGq0FQ3H/AS3LOnwxqFlG/zfDCQMlV38KQL0yXKHMMUb7H/hPsARTw
Tf59tXFCzlu5Wexr0R3NFtm/dUyTH7RE0iv11F3PzL1qFzUvmrYywXP91dYpYbmG2LcIKhqXSnMf
I39U0c2zEQBC7nCixe0muAaXrlCOGhJ72asSJRtq3G/thYLeR/qQT3Tep29xcMexaRLAdFvpcn5g
b7ymcd+y6iWUFM7Ie6XXuhffpC/isvqilc/ZF9Tsysf4trzU7gNUlJXuYQW07akF3SjPV+xJXudU
94hz1V5Vk2nRFcS3Ri53RepVnE70PBEnaF0d7f0RlAZIxWJ0Z+URKQok7BTEj8HyUvZ0Fn/x0isU
mjM8fF7D8lq9FVgbDKj3kJ6MxV1/G/HXuo31iDLYXX2FQBPCrsvskXVMEY4Gm+l6hGrMNrFh0tVw
kLP9goSf02+ZkOlX4D+Urxz90byztu0VEkCJXwZusDKRN9gaPFvIBMlbSfXt6ojmV1MdY50GD5p0
Xu+m7S7Z5W79utKV75Fhto79bXGdfZdKZ7pghgPOo5/L/2Ck9QOboyca1WiXG/fRKX0MzmWxkbTN
JBwl3KHwv3yrH21istCZUbfUAY/sakw48Dzi+MZ8ZCvfMMwYOKiy83/i2aqTMkiHI7In40ZiM5J7
bWdYybX0xXD0e0p2nADpdyNxbcR95XPSXkjAdYJDQ7rUtg8gEgVRznYE7RQNhQcoQJZHv2okiMlP
Sv3SZ5kHtPYiww+MdNpWvqB76U3lj7fw+393YWylgvy+MHb10rx8/Z79z77NXopv7S/lsfWT/yqP
qX/ZsmHDT6GirGirAs2/ymPKX9CahEV5zBRrfez/lccU8y8FWqhm2ZamCP0tcfunPKaIvwxbyJpt
6raiCwFD9b8pj33UBzBtKnC/5mlSQJUwDYb2IJrknKS5oxv6VyPBtisREQ3v4Urk5l5tUN4tCmov
SfQSzeFVOU7oA1ba7qcH90G17K20/j51Wy/jXZVuEp1ajubcYtggHyypDnH1q5BtsnPCIzbgvsS0
K2hyIqy5Q8Y2sfAna1GUXvpvuBo+ZHp8DvoEAfBBedFNAjlFAsRgtio6YLmZb5Uiuxt7HeuICBeO
bmZNL+DVjDK5Uc2wvFF0QE0BeN+sj5/aennQpni/5Mk5k6J9lOW4O07NuENnMdzljSS8xSo78h8u
ktrbd2EF+zAv3WQJrwAbbrG+9SI5u6tznBhz5BWiFUxZWOQto5Cfakn5WhgyuqnVaQpAF6tlh4aj
fDuLkph84F/zCGrkz09X+4gFtj7dd7VIpasMqaun4WAnID6G2nJ6pHIpnqg3gdVwGSNmIrbmGhnl
oRijt6A6zVXyVBbmvgzBPupTSIOlxbdgfFGrgWNa9Ptqhf/1zdng53EEPG6lxBdWMeb7MUTUHc8f
pFfak52og9fMQPHGZWCf1Sek52soKJlu3JkKoc9gDtd1bX5GvvioA8Xtvu8AG1MnD6mEQv4cEH0h
tZ6sVlC1oOGPuD3Wnpg6RCIwHwPN6DezOT7pcYY/3RJCq+nq3YhLRlyFt8lIZGarX4FwBhgOqah3
hxnHpjow+VJxCKO/F0MfUiv881B92Ddcr51d4ue6SVraw5xIcn1oAo6RWMGPdsSbQfVlHRiMiSW3
NT2YdvY0GPKDQYhgI96YogZamS1SgtBBiMaoLI7MXag0ysnW8PUwy5up6AGgf2aK/SaZ8sGCfd9I
jooqAvgUNYcefHphGwjOt9sAtKIeIfTYTSGKr0weq7zLtOSWLi8ImQgrCX0ADFJWJ8ymOOeM8pN+
6++G/F25qatgaHRG3oC7oMwSE5j0X6PhM6WG347K+rU/VbOKyDagCjXUZOfqhCXcqe2ILWsDjzgx
YOAwmAhhRjI68Y2u+LQpiBojFBAyNb8N8xbxLjm6RKv2iKxVgwhd6iPRghZuFj/JWXqrqO2uTMy/
e1S/tKh+bj2sU+WjoVm3+p8udh7LolvisjkIvKsw2dGxEEBLP8VQUhCvpZr2yWRVPmoTrJN17bn8
9E2C3TDOEQE+KNheqgZlJmo++hz6AwqYTS+Oo0yioxPNfq4stR5MH93d+vufvjMowDVNWVEfRnu5
1WfrmIA52NhUlHH+NX6kcbECEyfpPg1BJqK/lBhi28jGTZ8aNRLHXcf86ACwDgKLuhBjphpV4rYZ
Xu0SFEtuzY0jTCt3PlnQv5uZ70429J0kI5gt7IzG4amK4SuoMaXAWu+XdTjoHuIR25V3OLHcR+xT
WB3lj41KlmiFonI4bzw1zPHhUUbgSagi65iQRsZxnOKvNRv4OFeg+mwVtx5FgnogfyJA8yY699GD
fndoLFZbjxFi5gezqgGtl+cUlGxbUPPXjLsmCi+XdNku8qFWez+gxZ+VQMuG7tDTA+iFdNlYNVU8
CI1J/SSRoFRS7tWkgVIZw1OZEK0FU9/Ep1kkt1pYy59MyjeD6A+u23jXAy4KKZvzwK4PaaN5Ra4B
Eu1V67R01bhZ0nigZLqioucpIJPpwYiNE3K6Yfm9CwAfZj3ZulDQ88kzC2O2GmtRk+YP0DEM/iBl
iYAkuwhyzUMNCEPLLKfUF9xLY/KgBcr9jE+grVAHGIHv920M4UBBPsImiY/kFxThS6xWgN/kZu+O
xXBf0SL680z7sNPJajTeHR3ALzur1JXqgJwXWVl8NPAwyA37+yCUXVmQ/DVfGM+jWLSt3nRHuYAn
mhWS++fv/10MZ7xrMhTYKvQqc/aAewv8+QU5XHZjKmtKG11VBB22nnJOaeAcm1K+STX9ayUh6hr3
Jn4pNjbVBgUoGeC1m82CNd1/m3I6Tcjs9yjtIg2s5wrWl1XDOIEjzVfx4msT4s/qt3Q0c8PVquaY
w4XQJXCKehGNbhFZwrOtmspbD+ytGlPflsJdFqgvi4rh5GINlDppJREwLq0b5pjCaC1Mf44sKjm1
DIAVz4Ehap5FQMW1FsGVmCPcwUvpPBTdfZqZj5GWPmVxAaqu3OlZecpDbVchrj6NBuoXkf5JT/lD
Vb11hN+dcugxj3iNqf1BngiA27C+awcdreRB59DTZOxkIppoWkONV+qBIqKWo3oGW6bLUZ1uLQIV
rH30F+zJQjeuYJRGQRghltQdGs7PTTMROP95NujrNX20DN8dmUPZhTV6E8NB1kaQujfTACK0uNK1
7Fjm/WWKpxKMrpOaY9qm41ykitTvzQW2IlIbND7Q7K+15DxBjCqxH2hm8dVcuhtgzceyaHd1DR6a
7Lk19V2zaH6GWboRBIdE1Q/o/Ptp+Twb0FoDMJKz2dykhnlUm/YqyMmN1evMOPVEr/xBUT1PqrkN
DXavKPP+fPe/Hal3Z3CwzFkcjQNnsGTrvlZXxm2dMCM6SnN7xUKnPLAQs4cDtdDUtxA6ZwOXFnxp
FbG8gJCkQJssdFnzIvNauTbheli5p6jUtjQ9wkdinpbPLnY9ij4aqnfHuDRbQHM4Yw4JziYQ/+wZ
hpSRYE6dluYDVOURj0XWnKz1pqOXZFmhXZ50QwlvwJnmLW5KUXxlxUl/O+ZA+xbAo1gOgHO1CuSb
y1HLt3KF47rRfv/z831De310ye+igBnvu1gSdnloBaYDi45bfdqlxi5tY2U72NXiaREtn4bo2Z31
1ZI1h5xj9IJGeFifkiW+MevgUizLSzURrVXo5lF7T2gfr4S6QcbCJdZ1e3Ue6rwsM7OtAWRro6o0
lisTF4E6ReOmVeKn3g7hoYEOU0NV3xVSmkIFqCGWSHA1sogXaiVXKTxR1Km6Dk+wGbHxgDhwDSSD
NivdiNrTMGdPVhNdxaPiV3qWX9DuZvqGWL1DTJuWUtqEmgyD0UBFPpjxr2tAWuJbUUx+O6BXmHaE
2Cbu0oPFCKkZ5iLmaGnbPz/x387od3GMUqdGT0ZbHXAP41FVpBdtO1YcdHmAflGXhrgnI8Udwhfy
OonKnTK1lWcXPSYnWosnfak8Ig/0EOviYbQzR1sihKfDFHWdNsJ6stCUT06iNynJj2bHu9ClHKtC
N5MKXfPUeoyG7rlDGRrvOflBbwS02OjKtI1HVTUfczW6nLK2g/wF+yA24I4tq/1arcZXba68zEl8
8+cH+LuM6T02TWNvjSazoMRRK/GlMifyGi+p3W2g4SUlGeODUG36S9UsvEjRYRUkxQgQSDo0ehmZ
PnuKwJ+OChKCgEvso7AYfrKcfvfAxLvQQYU10bWdXJHSLuPKNbQ3QmtDX8sMGk29Ou1TuDGmZFx2
IRn0YgP6MwwBUCYn25sy3EajvqS0irkhtQWMvPBQ6T45SpTf7E/iXWChLEVsVb2Cha6e7mGLUUWH
RFuGbtvSoh5Kz2CV91hla51wciW6/mTEflM2Ee+OW6xOZEXFqvcQxIrfpYEv52tNDPHKKLCAo8h+
a9tuLWgITLBhkuC+BbWixgiqa4WwNpM9HReNIy3qPlEw/RBWQQQgxK/ZD4MvxhoJj4M5DPdakhmO
1tFfKNPpKgDlAU6JuopIi++5BO6FnUKLylvIeaAM9EV4WifRFVHCr2Ws9yRDyYthSZ9AWtT1bPtg
1Yn/PPPkqpem/tBHVKap6YQwT7vohzIrcHCGst2pIWiJmvAzjoGWUSrrKLSlpMZNTH1gUDSsJq0B
xObQxwfiyfG6g3jqakp2I2DrL0byZJrkd4UM6aHuPhEK+N3WttZff0kpM0mYdmf1oKmGe9HZWKom
aF10kgXlI39S0u55DDkf9BnWod69CAqRnCV6RJUhOucGrodrn07H0QMiJfOeh6AivkFxKbaMz9bo
mr989HjfHXkGLPMIX+L+oCoj7gpygmEuji+xXHzTaqiRWhniuD3SXlseLL08wemHViJbXFjO1dWa
uFssjqsa8Y+GYKyH9VKpnf+2WP6r+v9dmfPPe8TrLxjZ32Jn/z/ExcIE/WnDWHG3v+Bib+MifKnK
hnH8G2a7YmnfPvNP4V/W/5Jt1bQswzZUgK5sI/8U/mXtL2Ergq6AsGRAsGx4/+Bilb900+LNtqFY
im5ZMovpX4X/vxQDhO0a/muKoaqgaf+Lwj/l+1/mE5dlavb65bYFZFfoyrt5laexqONGwkRtWc6r
L9LQ4LbbQtStBskrTVDUdgPTy2gqcrFMRyDFom9cLsfWQtojxnoEaGItoZCFb22pIXViZ6c2pLyC
4L7bodli4XPuh42xM8rsRyHB25xqQZuqdqUpAMUyof3AeY1sRnYqCeghpHpVPMqbsIT/UpvWxsoE
TFThaIjDtIKvinPkiiTqNsvKwb2ppRSys7nPm9s0BXRf5c9w0aiwYSaax/BVI0nAP7T2bfOK7+t5
lqzYqWSIpOHgFuFX2F4SHpa5M5oZdXF45znYfwGzu9NvGku91gKVBojYJZm5Vcnd10tdL6aujW0W
SB4py8WgY59urcXx3LN4kCJ0BVTHIAZ5koMLm3R/KPRrIaovRlbiyLOQYYa9q6eAJ8fiav1bUi/A
jmbPQ2XsavnFojVZUNdJbeU6DIYLY37tgJWtzkzF1LvgEQX4hcK8n+N9qN10OLtaBORyd9M1rpgN
h9xmLxvAGCKxm/QbTQQH3ONqZTmqUXAnp1rh1w38X2nQsz0ifnA1kYezLWxVdHCmjK7VX3W4lZcB
1pIce0kO1rfpLRfPAbRn1O4LEvKbuC5OUTIgBzBWT23/WsqvJMZbSclOcopBMFAfnGWMHByPdrNe
uVwp0K7XgpxwdEnfiaTE1p6e+3yz/modmvWD86ADftN9pc289WIkBIIsMKNdHX4zEnFtB+gV8P5B
Ci9qXfqSSjnOrd1FVPBeujNOzpguqKJYWHuxoWMaAJp0Dkiq+leDeH0ekSFXDLbRm6xHDuQG71cU
1mH0T4G3Tgi5ZB6YklPc2bHwNVn1DeCsSRod13Wi4rU9KubWRHNLZzqMbe2buh+bYr/OmF7CwxO7
7iR3OlBQ7AQAp6FWJ6TlwAOEvTeab+vXN4WAZ4zy1pB5RosqBXzYdb6HwAEK/LpGkGNA9nKEh1QT
9HKFAetwE/ZYLaZiV075VacY5wKdl7qH5LrkpzYwIIKYd0qMSkHdIT9/tJP+bU6kdbgtR+aEOT3U
Vuqt82POswuqLwozvu9oh3ex1zRw5azwGGaMfMRHTKxhIL0fZCnzsQVBa8rYGl1+WiyCQ62bLti4
tjEEpy6YvAx35bowz10qfNEwKtylHQRen1rbddTWEY27AI9qzR8JuxFSceoWUW11uFhXTNX37joO
tj1RJ5fdYcLpgoG2AMLB9y2V/GRHElhl+JWhvtMU1ja9OBZHT8+vkq19YBW3Q8LvChvud39hGCTQ
uoReA/MdVXsM4iWPtV+XLG04quvc4cdyyaFY3miQc5YyOgaxsY3C85wOuDbnp6ax9oleb2MF+Ie1
9Kg2GiYu6pBOnDSdbbAo+aZPyZbzxHwOYAL5E9oySbtjZ/7WBkO0ZUM+GXZ+ol+IyExZIqQWRG5m
A3ws+IzdUHwsTXpnEZRNDWNSNzcihNcVENgRwo3V2ugpsWBT1PKcjNbkNJGpOvYMwW0IK/6F55YC
TTmoqksVXYMNWlU7tR5fh0Wja5eBIVrfGyjI9SjojcVFehXpaeTLdhNt1ZHEX7VvCoxaN1RjBFaz
K7w1Vi9KpTFcdkNHzHPhdEHIVg8SbJxIigdTvyrYm4DDqbuhRd1DkWNg+qaJoEPWu+aaZtdxhFAB
N/l2nZ041AGy0VGvMsT00JQctOA4FD+MIkcbSFJh0aNPIonoAjbdk2blgLgjgGetMDaJEBw3fX+w
jKra2ouBgFxX+KoU227cRE/1UPjIxcbbegx+YNo0re6pkh9jNThkLZAdY3zNWhmXv7DAv3UK3KQF
m2/P7MBSv3xVls7wiiV8xB6wd0OMW+FQQUO34Olpgm8DUFdh8FdRjcGJ18ma1Yw1+5o3yj7XUmcp
gi9VFnplPp3kmF40BRBFPlJk3ksIof8Uclz9Hf793Ot5O6X/HRX+c4qrllB0Q7YFYcGvMawUQ2oI
9bH0A8nczjVbLjuICVSLFjgpLRUvSBjm8BoioxaYGIzZymeX8Bbgv78GTei2piqqLov3TXwtNwYz
69PSB+3g53Z1qIJxcPrK2kYR58h6HnN+ZcFLWn1bz1E0aLdLogNIbdSLVEtedKEAP1KvpQockRRN
D2N2XY0hBqwC1plGGb62y+8IGhigKYWiXbYLTiJs0CxbM6mvsD4yjRR892Ke41731y9J1FXw6G6Q
8bwmWsg269GyborhIkE8yTxKdd66la8PSl8kT2l1X64AHQ7WndBf8wpw7mOXWfuI3XZi3uu6sS9M
FBvDvTlgr82uZLRM8IHPs9FVaFwsnbkvlPBYDeExGQOvmXQnjo2dhZLS+rOZhkfZeonBRyXsgcl0
04AIN5DLUdCGimf0DbJXuuVu07+GGscfUlkl5CcjwRdauRnXoIvjwFzrSvwN3RB+EGRYBdPHH0u8
ktMf+Fg6b6GCQgFBO4QT1mTteK6ZtdniCQTyQogXU4OqX1Pb57WF2+Q0kNLsB7SXxdZ23azvAF2F
5eQTSewVRZ4vOsQreiEgdeqLa8/m3dgxtazkRxwWnYeRiRMGtq8vy8MaSNXkp+tpNgEyluLcC0Xg
rbfSEB30mRewf69PShD/mfphsFD1NYrXNs9xdiueSrF4uv5aLuIsWWIb5p+1c3/N6/9eM4ZiyIah
sGCZuL+umWGK2iwXc+mPAWokBWpZJfpjbOiZx+VEUvz6ySL9KNQ2YcDxXZYizDf25k+9S7mNhz4E
OOIbpXnu4/YYIXNlWvpulNJnWdeu9UUhDG3ckGNjPfyKVPJnjjOi5E+KGm/lpveLlezP0kxgRar+
XiHWbkO9sGIDwWmcr97CDSLROa2uRoooMwj+OuZIpA9aoksX32YRSqLpSdY6OJ35KVEFB5oFKeK6
DZmb1t4uv814XIpxO4JhfpuVERgAzTdGycuq1A/GQ5WZ59qw9pOinwOpwfH+sYPN1Kz6kx3iZKql
XYQGNtj6q0RN3iCoajkb1JmKLC7rGtO8ZZ0scKPRtilgTBlw35gjFNduKxv1LSImHAEHbmGNtv88
fNqvmfff88UWqknKZhLKvDXefhq+QlHVaJBLfOsJ67KApY1a3RhOGx0ZwaF6ZFoj8bJoIZajyibw
+/CLHA2uDgtDxi+sa15Z6Kade5MRvIVzE4bQ677chxIBKlGeqm8nyxmS3G+/1Prk9jMQvWhBZW50
qlBHmWYlFJtnVcsdydL9uRvcT27yo0Vhk9gYGlA0DcnQXxfFaIdyqvccJAzCmnFMs+4bwHbKbk12
2N7GYptVaHqRmvXAaSM7P6ri1UpJUqLXjWUXVwneY2NwIzfZKSOCTieWOpPrbQirm3XI1gwqSxHA
z9H9Cg7TYG5lcaFSr5ossV9fpVS6navPhvDNOOz9rLcNOKo2x5RivhVAfxpCrZLiAiErZn2SvaJ8
K2Z9b1HHjBug6WFk7EsdqQiyH5NEi/2PudWL71qqoLVKXpCwpWP8ElS5q/btZtCyU80EXTftclon
pnms6vyTkvvbtvCfF408ldANGLRvqlA/X3RWa0YTtlw0+/6a4k3S4FoIqIw5DQe2rRlB3TRHH1Vx
AwkLMXxnNeTsZNs8Iwvo6dl5xHdV0k0yjy899rg0OS6sy2Z6je8Rh2OtcBCTaSU6BxCSdSmdelb/
msuPaXQRNNFDyak5L0C1bHYjGhIdi9ogAV20XWSSQvNWHA+dNIaNwCTFw9otEJWcy/bLuhr/PEnV
XyvB/6xEE86aqRPwWG+v//REMmMJUi3PYMDyFNZ0YA3LVUZBKCoO4a9SR2EM9CIJ2SgQn1HRMESQ
bw0HuEW5fBqT+3W3smA9rYgkREo/2SzUtWj4H4Nmwl/WNIuw7L2auKgqSNjQ0P1qgtBJOsKp4PDE
17RwzUErnuKaA81TdkpiPG/XOI2cUxPHaXquGcK3coBgG+TElhDSJEmaTNJD1ET//Djflf3Xx6nL
lIAgaCtCk4W8Pu6fHufCkxuQ3yp9LYKTod2Ube/ljKjZkGhx2I/hvFPlEaEvH1EaqsjFRgv6i3WL
Tbuzvvoi1p+pLyj/eVhyUYyuZitc2xsz/OeLGms1kOZGMOuJubhxZ31yuSl5NeUD2pXemm8zW9eN
87RU5ZVRh0dpND4pZ+v/Odd+vY531eEaN+y8Vjgo0bhGcxFLZEv4YU4RxrphPEfkgcvk6xpBFgYx
HMO4TkQLFlp7nQ6tpzUpKis6FCv4czBXm+W5TE95q/D+S4TCmMsHs32dcLHv5kNlvK5ryYKEVleo
ecIHmVvzvEJf1yW43uzAlB4IGHrRP7xNhP/NxdtVjoAj7vfobcq33f9cvLw03fdf1BD++eDfNVzJ
ALy9YrDZfW3lF/S2ZGh/KSxx1VJNEww3r/+7imv9JTN/LU4cm9dpKP67istLMt0atMos/ssn/5sq
7rv0z+LPCxQUCOZU0OW2/h6JF5i07ge51SDF5+cF3hp0GN862dfo3zx+Sur9dW/7z29bl+5P+4WJ
Sng1z3wbxqhoe+yg3rlQEHcI77rgebbmJ0GJWLPXf2+m/3yhSaxumirR1/v9XpWqdOnCTnNhoZwG
uFKOetPhCYDAE5C3jXlZ7TuXxv/6Kzf2Vnvhcbty2kq/2VUehFa3OOd72Da8kj0MHoxghxMLI/PN
4MWwpbZc+blB4R/lu8NIbvdJdmyuzcL3t8DEYSroOunG+xFKsVwu0JJbRwge4BvPsPVKqKfzNWr4
rrSLz8f80nZnH7TOBkXFO21zoXxZ2aO1b5838XHZWa7mK9ffo+16i62PpDEPHgKS8OG3+NCc9uV+
vVuAdQ4WT1/KK31D2cxB68tpDlBrJBf18630dPyWb8ZD5rix+6n0E5HwR7eqypS4IS7IHCi/Tg95
1Od4oWpC9ur0qr/0AKz8AhL4fIE5t6p4WUdwsNG243kA/POS4cv8Ih/k2aEC2e2VY7aXvcItL2Dj
IRHqxGc0fqARq4d41/oNLOX9cFe+GM9B5hbCC9S7XLmgdGjNDhL2NAUcfdw19s4OT3O+i74hMzBQ
qn0GezcCAqGottEu+U1Xg5zeFuSnkp//iBG3/MYFYMvpY2oO61W1nNBy8Zv6AqBY/96OLoZNGN9T
rHwelz36TQXNgtkb4TdpB8AiaCPDoeZ1mrDQu+HLblH5hZvVbkPlYkxvMXvTnzNo0i5S2Ds5c4fO
n+dLRI8pZIznlGEVWKSme6ndtARyV3K9IbdYHqGTDXhUIppxqC6X04BkwOpuqkIeDg7jfc3bvApK
KO/P7/vvxtXiKyFaPbSHN3a3mc8USRT+uL2x4n1w3ZvuUF8rvVPd9bEz+sGT4g5faC0eZAdlhOoc
Fj/qB9oqN5QEwEiOPxoX5vMPVOJjy6X0i9bo6gVp+fMPC5WSl1w8duYhxsoOtY2DRcUjxAyC0N+d
mH6pA+20pHuEfXviWr0HHw8y3dJs8/BgpOfG8Ct4y+M2zXdGfxqqvQz7F+3KwiN3aoJXbaXTboZv
COJDMJ0vwE5Dwxx5vNLBzrZh9RBFngH3HHlTHcl9p1G2iJoNrgKh5YU+An8GxnW78qwXd7zJr6MV
L7uxYOpSfvLyjorDLoTE3HqmfDVFPhR3F7ZvraLaDPBzZQhHzKvSkW2n0Nxe9pQRJvNFmJ+7CuwR
A438/0VrHiF+m3DjMbFmmzK/8tRNa19WZ0B54eKxzl/EXvblA4Tma8RcsdROHQh+aAmchp16qyJa
9APrS6Kvi+Jh8sZtcru+IXvRnP4KtqRN/nG7WtLYF4256XYoC+9pPCFWryO0vMHY/Lq86C/m70QM
6SbYj+wTAaof0S22iFTgcJmSzgGMY0fZjRf5fXU57SjvegRWF/J9ss22wy65RKN58lXKiBd4YHsr
Z50luQ2eWCXhbui/6UwaIz40on/pajjUDQXZTn0G9rAV6WHe9sieLSplt4vOo4CfwEHYiFJxyAMR
laL1c6nCv3fV6FsDfdJKzgFeH3WzEe2xWtwJeXV+6UWLi9iyVrqF/RSirzKd4u/RfLKuhsUdjmju
LjvKV8fqiOqmdbfkG/kqaTbqbfSA7kipOfmpeND8+kvrdt7M7HKqh+WQPYxf+6/2PeDkDeyrDcTT
+Rt/oKFQWDhSQ2H72JQHHGHjs0S5vd/S0ueSfelCHAS+AE50Qw0d+ZDxhI41M/VKjjYKdhDbl+GC
dJ463+6gbiUfCIgX3QDLZDuAUwolGzmthzJCdAOiclX41Get3o8jPwhfVSCds57eCnX2zQhJ2e4h
bqHFTmwnVKX0JfUbmPxUC+1zbqE3dkyru9C+NKwXpssC3SjfhFdFf5/vCTRv2Zz88hh5MDTuipdi
p15BV1L2U/yFLh+Ks97cPQ7aUXIr3c0u6l3+WHxNYdvvkJy9L3dwO8fb3N7pp/42uQ63wY16Di9z
hMReUWAYqWTs5Udi8k1yh0IdKy09j7AbdiV5/Sbwhi267LiVmMvF4AHKsQ6FEzjNl+ogfJleB6L6
bPY+ZC+E7QiQ7e9tfift+4N+zE8aZjuWfZ13j9OzuhtPmde96AmTMIMP7Wg34xYuZD/s1au6cFDD
xteh9zFXdlO/2oGQn32bZSOKvYS4sNN63Qn50m5juPMWZx1CBEwBTuENum7FJtk2uwAB+uf1dC2C
KxaHM18u1jOOjxRh5K2xVa5vULiEvuxZd+UpYoHQBb0Nv2eX6X19SPgJtuyRrhenLg1UjmGYXtsF
QWh3cApWUsbLudddzd+lM1rgjBUs863wwjvri3WZnlrda5J9e6IHv3r/JX7npi/oHyEPgvWRw+Sa
H4UbPE+X0NxDwGk0AsGX3EdIIWFSnCI3AcJ8ow2nzmIfQG4tsDdjD5Ecm4HNVDlJcKX5pul2LwV+
VvZGxl/ZHDfZdV1cyy7fQubBLgK0+lmFUn206Qf7xmPia7fTU/7DDLVNYz3kaA0pntw6s71NLIrW
TnoZblk0LlLOru3avnDUTeWQVu9QS8fY1SpW3qxIH9JbWnBuhu4/xytY1o10G6jX+uhmYN3I6nLP
ANuWJCxGg1kKxFLyRb/LkLRVpG8TGjXzAVsVNDHajWkeZ1whonM9bnUdlCHlF6+GiF0jbuxKOBpB
rOgc0ITIaiTWfmh38tF21bN+HfgxJkaucleegd3rF/EZZjznR8DTF9sAuV5o75mrjZSHUEhx6sY3
LS+LD5biWPE2lFyj9lB7LfVLq3m8DZzegfbjURJJn0oXiRBly5ZZSeg776p7DXVrp1OJbRDYTZSr
Yt9Yr0qJYH/vNw1Onzd6vkuLHY4M5dbe45z0oty2PEdBw0HzQD+4SJpkG+0Oii9S8JwQi5tyDM8n
DEAiqo5brDiUB7TBqEGNl8p380WDwAwk00XKHVVori8DuLah6bY8AyNFATt3ZR4ylhIoJkHWQ/eZ
Xec18DqC58XNPaK0aA3Denagr6pD0/MQzq6GZDhCL6afcgx+o7MbE7pIjh1vUQZYm03WhTAup2pH
4NVfWw+K/tCrh//L3Xk0uY2la/qv9G5WqIE3WwIgaJNkGmYqN4i08N7j188Dqe5cKauvFL2bmOgK
qbqqlCDAg3M+837Pq5jUnFza6Kule9PBALNlD8Y4+YK0ps5NRBsKxzLwzN3A/PTiOnRopEuV3GXm
TYCDjdIeB+FJ1i+p8ghNXSx2ssciH73iTPuFLmBkq+3C5iXnwOMMtRYWdrWTwFQJDtDY+2vvDa+W
p3j9FUcQJr4ll6XjmdvlwMu8N3UFdwZYMx7k+VV4ENdI6AgvnfgC0AVlBFZwffSGzDyGo3wihLsv
d+aKxi9+nQ0lUFogTnxiLtA1HgveMyfEmFTOv802DrirdDd+5J7uDsvuvVKZ1XEUHns+M0qSfKCW
NPbixuBI5TbmW0ngrdmLTzPb0mONyWB4rAmxKB5sZzfvpHN4RZ3BAcrLFttK4CbNwRdXTem0R76/
P80YLEH6P/IVzURjJKFypLT+axBfdrKuZoKsOEgek3RFOe9efvGp9HDWOIOHh/o3WAzZh16uFOIt
9D041IMEIYCkpvY6PEKwRm7xU2p+/nH5X9qcvxaFfiSCksn8NORqytNfK1WWBd/diPXvWZTq0gUM
7cgFBvOKFOTT8tob+OXb319zGcz+55P46ZpLcvpTthv0ljmSeCuOAu2J0dl5wfvk0x2EZ5QZfX2C
QOT24AE+Z8DjkHn48kHg+1fV9LBAcWocVXi/QBypSAP+8ES+VLR/PBG6SbrE9yGZjJH/+un4aIFQ
ZgYhKe/tTY8x0Fr8xNzG7o7KIV+XOiCb9GVuD9m9Ga2KtX8TOaNXeoaTHv6c5SrLw/i6bCiAiTSU
6JIo39XPPz8sU5uH1FdZNiyZ8H05swNXu7HMFU1FIqY9FIJNuw7PpFVv5hXxQrXKD5hZwfnRt8pm
uJX2ootpmEfQJdJa+cQcTrhDZrHPniGSFLs0Jh63NaDe2RpZmYBp+EKe6mAfXFWkuLx7mWMFt934
HA77+OA/Wwrx2qvR7+EWFj6rBge56AIoIcPtLDO+MbfdZaRwz/MCsXNxvSsqL4LDoAxEmMFGzrcT
yCygrjqYOHMlfdDhql1Mz5YXUlzh1NMR6xf4AgF0Sg/M58CUuCu3bHsFJr/9upzWvlefa3zOB3fM
Oal22sbIt2g0zparpEfBrk+SsE8TO14n2OYQRcQnLu409lC+cGY1K9lb4vDOE6pNMK3Mi77D+UMP
bCuxzRd/xxk2ueHbQIbyMO8Ft1yEFpS+Vw2OGduUJPQJpJdpefRrBHGXHKMdOuUQ47RNlzszAY7m
5aPDGMOGe+oxILOXQ/Nuus8G2B2wDyXPssGJtI+dsmJSqjnBSbKHrVat8XOw7MYCvhQM+2kt7DI8
/U6hoxKR4WyCbI9MhOppccBYLIG0cpsMG8FOoD1R346TTUMxJ9yLuA80R3+bPyblhWMs1I9FguOL
CjAqu4Z415b85WSb2PEdC1tB7WTcCvAmnQUpRboF/xBMZOvQKRPc8JHfMoTs7MvxNrifvQTIC16K
+r14mvcp4dqSI8v3NKEtp1nXzUEuL0uqlYtbTVtTXY73tSc40ruAcuOt3DLIs1Y9ptdhO16KPSEE
VjbGOXYZM9v0bnXmZIUfl0KiWeWXxcbig1alJa1pJPnVTlF30stwIHmmQDO6siNvwHzZosc0+kpP
bJpq45EA0P8ehNNV1bglaDawRLCdX+FIEZendCvTV0Qbd+xR3D2I+wqYOO+FWIORuY3Sdfm6VLaa
LZ37iFW3MRCMHWrqXhnZhSODW2LkyUaf1BqgHpNogQ6NG+QO1bp9DzYxV98iKTSPrNut8KqAQDws
0r0KBfG+4iOGuNQK9nBu98ItTkw+HE3bsvXFt8HG42XNQcoh6sKw2s2u5WEHBvMGjJ7GwgATtfKv
1GXQBezqAzk9BqKw9aSnaFN56jb70HxHDDZhB3EvWhG/q9S4xO5bDodm5dKdgnJ5Jz9ZD5HhdsDq
8dsL18HH9G65vEnkaNNay/Zp/JiN+9y/i9MnzC+qZ93T1u0dJXxO7j1ozTlwlkcf1GtyHSd0Kfox
s3IEOuapwaXLQZpBWQ3VlSYz6YfLgXmDBey0mq8R9GOARzST8GD7viHo++IUf6S7YdMEBzzTxFdo
kYBiZuLH1+CufCht40JK46ZHTnsHr7E7wJRboPvr7C728gMGOeWqfooKR6cRWeyKxXHjppT2mc9f
NpQL2qRApxxry+BwINgBbTjEdAVtIdYvtwEHxtaPIs9Uu9ctR/qWia9RYosd6SAVMqfXMIna05B4
j0CeQudc6dtmnR2qg7FDh3vpNqQSe6z/tuhJWnvYC/fTXl2TD9gIqjAGBtiw8OiSw7K2Zjd2gzvK
aPG2uHkfVq23BOY2wKJXAKfOg0Leu5yA+E2zyjxiJXWdurwZ8eqz530iK90u/6H2OR5R6tndhhCj
XUPEeCMjLx79W9INh1gueAWUwxSm8SR70WtXuiGNkXybJKedEGyDamPJnnZt7sTH+APcxn33qn2i
HmgBoOVOfZk2jJwSdW7y2Ok2HSBYfZe8oETy6ePclQdC8/Iget2+2EwX4zRRa4HfGr+lw9YnsN2X
xylyImUJaZL39iYCJkUUt4l3CdCIxFaxESS4RTP5lj1OBzSbu+bHmMd/1I85lR/5XVt/fLTHl/Kr
pn75Sf8XPP3/BkVaWyzt/+d2y03xr+wl/1/NvxZWzs+K+e9/7ke3RdH+kkQN9bsKXWPRtFFg/qGY
V9S/mHlRdBGZumYZusa/+Vsxr0h/0enBl0umG0Mjc2m4Nj9I0vwr5Dambiq0OE1NU43/pNfyQyTw
3zGOIWuixmeiE8SEExKar7qhtB86gXFVbNqlbhtHh6pWboKyeC1KdH2hTHDoR+dI0R8639yVSroz
5u4ImCNVk72koC2fRZF0TjJAVTI8qYwfATMxAFIOKHtFktjC9NdS9AJA+lnwJcriEUCYbkpLu6ny
mtJCc8i1xczPNGxZrV5k1QMvFd9ZxAxUiUogAbiA4EviQv2kksXANWgyc1eZ51NLG8AwjpgVheGB
zRyhkUqz1x6oEjI2SG+FwaB2PcWrFRbxE9tWvhUFqggulbiyO1vJhSZmVNz68T4q14Ai2bKB4ZlA
bipPpphrrS11m96ld2S6Tgr24rN6UMTb6kgllWlIflWQPaUzIMd0rT0KvkMggl6fgYM7HFYAqd0L
ErprezHHpN4n3eZ3tbm6r9KbQrjKFKk0UnxMTkENKoU9Q9koj1XsibXpYV3bCCPlNNT9vLBYBTjb
dDwwv0Bh+VIIHiyhqjP2AwIeivcNaFTJoznUyjaIse5pehOehecJoPHyu/j99+XX8KX9/PFr+CK/
tZ/y23/9r/+MX1A4e+pb/6m+adDriEPYZPXppoeIMq0tr0oOskFgAiRS1hgvJ35SdrAFn1MwXmtx
wKar+MbE6Gw4Wb+Sn9IXVbF7AKbJ/eCEt6O4hRAUyh7hVrENZ2riDvg5KoqDf6KmKWnUARyCO704
1SAG55Ou2Ip84WcZksevDMdmBRWLjbEkb/jxUD7ilxyjTgTUgwMe0+wxxqDUMNnzruJP83tyN1LW
XXV0q557Wz0R8fLfmS+F6uLpYzx7Wb2JyzcZnC/FwnByFdELOtswbH1cK5gcnLlPzFOp0SWto94X
w0q9n87hK2YBFl4r0d7Id6O8ybHAcwgROhVDoB5PqttAeCO6zPSDvE27dYDGgHLPdRxvR+VZy3dn
XcS+94mlGjD8bqBqkYLWkZGaitSkzKlYjwLnewj82xAc6oRJ4sB7itR9DdlPGc9EkkrvYf4FIapC
As4NI1Whll4dRzZ7wUxWqK08zT8q/rE8gIUcQQQXcKcuz9pcw05z1NC2TnW7o+0AfVZS7Em+b4Rz
0wPhnAlKaiemFA0v8TO8j26Oztox0535ua5GB27A8HIEpRfRBkzoJlBcx9AtvJSN09PuusGmrHEa
YiflUOPcdi+c+tDlJ+L0owVuM7kjRbqWOQ75kGSffvRoUkJLJlcVDgP1kBfcdnGrpfEhKp5MWU0F
h63RLimXuVaUJnUkOsYsbKyQIBjDnug1MDtnbHZ1fEjaQ06FoUwOVk2oJtAuwZuzdelEvdB5iYg3
rjBt6QtBaTdxgJjsLB1dcKfF7axTDCNJwrStNNlgTozixw02F+9RwbSJjQKOemgkYOBHpMaSslvz
/bQOUj4a3yhIlq3k4EmcibZkPCeU40LjA0vyx5amhLZJS1K0PZZLBgR8M7gPpUcSUe7Uy8V1kl9z
8SoyNtTvpxvzRaZ82oQUCwVbnndDulfkBLSE2+n4Hq+79CxO91jx4jrYB4fuaDzCnycXKi7ZxaLf
IxIrr4Tvf5OfumNz/P6P+Wc//o3I9qpi9UUkzIbWFX//RZOr+SiQxUCI3bIxzvv5kXkY9qmEkacZ
cyWcmOlrnCv1hqqTNL2y7MH0CuMrQtRV3txotC0m+RHYJblL1PFOwR9pKXMIMCpTEXz0TMx7i4Uf
w9bbgEqjyqcgkWzIli2NwjxjHea08+V1WG5r7YGC3uAOppNMBrZr9Po0X39qwCZEpBzlLU81lzCK
ZmEwjRLwbF7BrHFlh5bXbDHA3wH9rC2PDCPtVuPKt8qndGDkCdxu0lOSXBTzL/ohfsX4tErokFXH
sLjRg2vBmegHi4moGTuGgaXner4pJ2DztjYzlvSU1yoOQZm9+A/744iwnneHNNuUZ3dKaFcYJv+f
tKJ6qSXLzXcaL23UPqra6JaqhbsJ/j2o2+AmrtOh/MRy0S5jtliqLDEAFtxPnER+8KXkldP8W5xS
+B7JBlQmvyKgpHUnnrP2u7sXcHdi+/mCM7FjBj14A1pSnWR3qrSFeOMKGOKmusjwDB14AZuwonYH
SLvBAQuzRBg8xKLQS8VwHVtnQelQRUrY1M8BG8UUXSItBw1sWkwwzZZdWwKJc4Nhq3XKxjuJboFk
Gm4iU8/KseYTDfxLy4AGfT+vBaAYwohNb3+TxNJh1NKTkY7XLNXf5Vw9BMxd5y/f47H/r4NOJCHi
b1U+p6ati/5f27aru/Jf//tfblvURdv9zWz8OQ79+0f9iEQZvfzLZHYT9iKTkaK0xJt/z26q+l8m
MxWMTKIIVtQFP/R3JKpqf2maZhhUwRQV/7GFQPR3JKqqf6nU6YDZKGhsLUY1/pNIVJK+wJn4ORq2
KlwM+Z5pqvJ3E7Sfym0lc4V1IaT6Q61J791cHLWYFFDEIi81MtXxI/5uqBRml83wKOvxZ1jlPvEc
nTDRwFZkJ40F/Y8QxT2LH9/KYBckO1Vs53XRW5dGl2nkSMhUhGI+1vON4ZeSF4wyASAZ8oj4X28I
beTWpNYfWrGTTd0K0R4lJK0jqZxRVjDeuurrrFoX+bzxIVSt+knCKlUUqWVUMgYcTWjc5ErpjUEz
HbhfCMLJYil7aHoA2Cx4zsO4OxkqQ+umfw4sa9qnQr4fNMwaROWCIS0AiQF0cXmbhVKylgteel/Z
x1OOx5aP6ME6TxLNQ85GE5e18i5jeqOJzW9Sr6CDUG+TTpIcWYdYEUrdpmb6c6VO4bkbSgCYyiVI
2eGK9Hk2lF1fzOcJ2oltpuFWYTOtC4NBqsV3OIj9N63h4ExnBgqiEM1HvPHbwBXRd8QYe+k6Q0nT
7MpV8CBA5lfipyJYJtxK9KuZ8BJKxlbt0s+4edKtwe38/A674ZtoDtayoNRbgQHDlbRV5OZxqvEa
iUUlpIOrs+MXx6Jg4CqrktdIMu8bik5ZCCg2nO5EmU87NvqNrwo7KWB4ymi1b0peQq0nNm0krxK0
lypongVVNh3OpE9rDD8ZmXnOoulkFKeIsQ0vlAcFSE3tdiG3F0sG1aBRvEYTeiVpfk4z+MM6nXGJ
ehpK5k8/ML+FkfJU5emnL5eiE5npfd0TdYfPRVxBne8bKr16+4Z+J9QpS2QlbuFWRxKixu9BpOLe
nDykIk9WrKISaMY6GK1Tm2SvPmwTp9byczNztk7LGVnH402oViKmzeZNjFDfVjkGgKZQoQ0qrwjo
ECY68/D4CtO80ad613AGVj6jGL3P8KswU15AeSMmOR1pE//mGaJf5eMK2VWjvxKH6C0faM91cnoR
w3wpOsoXa1QveEciDpqj56Y3byrFEDclSCOrnestenqGX0B5QzuJ2jZx0e8BJo74HqcWsrE6KI9F
5mlNPHk4FAlNjQZKxNFEaIzE7eVohzHgJjKC2fb1VgQhU9qKEt5VAKooGEUUJ9WLZQi06W5VxSIa
CCOGA4qQQevws66ij24Tldjdg7hxOh1q0jRyimU87SaQb9Mx3waG2vBeLd/cwkxs4ZSnYX6uI4LK
qZ0XiStnv+BHditJPJ6oOphR+mlY8oWwOWFqqRFDyu6idRqkYDvNtQIXNLZW1bWQLLpgPscy41yb
jFSFLYuGUt8f2zSiXZTnqiPFzUnU9rR/3UCervjHMihdQF8wyukJA4amRMaQC+ImMHnpcjDeepDj
nBPeWgWtd+p0XjrJDa3x9DnrjftC5LnO4nD1QcHZLQFpEDoCvW7kYypgn3jMAWcVXqFF7ymC9UDU
b3rNhE3emJuZWd2wDPWzYb7oAashF6jXlyYe70GpXgbdbKDfyFvRkC5JEb/36rZt/UtcAbccGv1W
NGZjI4gTcRj+PpVxlXn47jSLh1htvLZlaF03EiqwkqfM+b0Ozws4arXPY7RThs5lyqg4h9Pe75pj
pNFrZ/GczTicV3Up5etxYKlXdXRj4LdaTtLVUkn98sC/Z7LwNRlQMPYNCEremSLmizAKGihYgu2+
LxhRxLSjVq8cdRdmRAGZmrAQ4yrcD4z+iEN/5MSxFSyNpUgqnHbUvvmtfoRtsrTZkVtaMpAR4J+r
pmUP0EbG8vOYYVlM3BnFVH3A3JrEbszh+9HojW3UGRCgxYnULM5awacS8Hjux4KevUbrmWbhGBaH
Su2f5li/kVm4AJLKp43Sov4TesbTlIIJ57a4YxIFW5IWq15oSM9VM18NpPGE1jeTKF/9lqNiGqCc
Gq210vvasiMcvTSNK5g6sf1cMAHIQYUDK/FXjDJMwHjLUpldLRtsHDKTzKionFDNHoRsCJwSw1a0
1qIzdiFh6mOjddOuRXSEtruzdYHm0Yh99ZKEpELtNuJRnjtOP0aNAzNFkm4yyj9Z941cnkG2rDQ9
e8iC7n0Zy6hmnp44LLCWllg+FruVXFFUlAvSWmXMS6fT8LkmYUp61AV1cRbK7lilrHcFHKRdjVgO
x6K/pJpCZAdGcRNOsMYLTHBI9lA6Kmlbr2oDuUHRZEAbM6QTA2P7kyqdpoDpjlrkDWN2sC6ugj7B
IopKZ4LcQkdzfoga6VavkB0lmMNrwXhTLdaUKqOnNhGFwZB/nZkHabiB3eQ2Y/uchcsyw921GrBC
7jOHCV7VBtHfZYPDIDCqKK0+FxLyKlEQScyU+lM05S2cGojptXFfDQINiYiuidhNwyaQKZ5UorUd
47tWrsdtWYY7xaDBKvGngWb5OL/j3tPucp8lky0sBaOqn3KpfpKG9k2XZ8fo+KyR0vHSUrFgjODO
WBgW4UwDkDnYkxGyGKwedVaePuYZnilMXjoZU+2aOMouE4tIeyjijGK7Nnr1jiIJwnz93u8JlcSZ
48/I66eK9l/C0g1L/0XVw09fo3ZWqCYlAOkS9sWrUfaUbwy0l2nIcAdUOnlZ1uKsbfvOuPcB4biT
lp+aJsXoak5eR6U5SjHHVqbycGTrpQnIwoCDe/rMjw0HFnI7kPeCsvaj+HOuw+e+mB4046kcl9H7
fLpa/XAckWtKMfYcQ7AItxIGKINhXYQMLU2Ml2T8UCJMbJ61fYILgs8fnWvIXIIvX4Ea5Wr91Fly
48HG2QdltmmT5CoK87VsUCyUPY9dTJnaj+abRBLvJ63yQUysfYnijd6ZB05gYytIlA1SfWGEiqxF
cyIbrMRFmRTTam2wmiROHlkhdD0y7AA3WhJtyngg8QroYVtNua00+P+jmW7UsvdSf/b3Ew0qyQ8o
eSh8CfgL3ljMrTNrZOf6CEow1FxwayIZlAxsgSNZKQkSY22TBNALgvIOrPizqaiXDhlT5dMjaCog
1wkmApUVsG7axg5U/0OVB0caOPe0ma5lkuo3oi9paIzaDYfokvCZwCX4JiqNjUSfXLmNS1sWBFeU
ia1yWburSNMtnAxCXflM0uRz6MptUNceY/jAJDvqjpZWU2vAaXrQZYWR6fS5/FQGZuvByZEVl8hC
oonuXhUjBpkz8KEMhOoWPoIBUsVZvSTae6MWoRfJvrJR0D+mjHCxRwQ9e1UucIlBoe7g6/eJwqRz
d1I518e0ZElJRIUw2wgeN61abOcey3G1OI9a8lzi8UgIu5mCErmbRpFo4sfVMf1lvXXiaroKrU6Y
1R/jsUIFsxn7ceRKdIgJ83oohXLiiMZrrT/5abrL5pQNOeZ4a03hQ6zqAU4HnsABg9JW+qwN9VMf
X4aieaWgd29l1psvhO8kPe+BInHkpEPjTE36NsjtvljQMEMc4stW4PpqRbzU/pif02S6TvLodWa8
bmmlt6JIgNt3M0Uz6idKXvXoSxXEmLrwoRXx1hyUk3/KUvldEKl5VxkcizTLnnl57YEqRaX0aLPu
hzB4FwI2XL7de+brn7WSLlKUy8Dcx+ZpHKjtJ9kTs9HPEt/9rLEIxGWOVTCm65ik54BLOEXR7aBW
kPjI8ZPWFO9mLI7bvLkVEoAPy7S4UHGEqVr9RoOh9HStxwKjRZEmWtBz0dFpyXs6Bp/AD9dtG7zP
NWxMKcN1RbrIKXtC1cafWYjGV6y7TRvyVCodhsj2UR2BlvJe+WQavk5DbohC6r0G9aMmn6vVpjB8
4BAjSGtQJzQ8Wbwps0gDrlDBoDr9h29FICqE+PP7wxbSHseSgDbvQFgK0CTvjIeugP8sqt9Q1MYW
7dF0m2lsX1Ym3HfaEp6LzTUS4/2sLV+DTtjRxWxLUkmnMsgGtiYOiXwiWRT1mmHMcrwfpvyhZAt1
6mohiuk4XHSKSEN4opudX1NZnTdlV0eePGD2AzwMXMNODXuSTil+xj5xBjhbCIRc3yFCDeXskHB7
nNDEwfZYwVNPvIjTfZPEgm/HQj57frg0+izrDom01ez79lBBrnBaIT0TEKjI5yS7VijMWjHBtiKM
1wQC9mqWkRYa0k2ZyyiSLeM+SBfnguc20iidlf1RJorhobynrfpGkczo4JlVhuIRMiE0WLS7ZoNl
UkuAranJpZW60C1FKnNjoL6BYp7c5fS3u2a8ahHreyIZok+ELj8pqRPr5mpOm6csr56MkMDYjK8B
NcFIqwkZq+pzQg5pktJ1foHkHZ14LqEjeCllzjjCZX0Fef5+6HTbiAoEnRH1WOQUcdQ/VYzeCYYI
hjpNDzrANtD/xZTQUu6L53j07ycrbmzqHV6SKFR/ibX7PHiPkuYpH4n3wGIx60Ent6zG20oG81EF
JOF5JHNM0mhjBrdOXLm5RAGGkpwZCnqS8jr5o77qdKK3qCewERSGcuOeXyo6ZCtyA2wEVrGaIr3r
y8wTrLtypDI9VCXcKU28iLGx9nXjadSGAR5P8jwU05OGO5OeU1le8vp+YFR8EtNwldZ3gwWOYV7N
UY+QHjfWVRQuZ7QSvc5G+hQI+SHNGsseW02gqTHac8SubbZ4wwQSTbzUCBEt1p/ZMiKJ4cpUsxG0
Ko45c/MuLxGbrgTvRcnUXiMdp1b5qC0JdgW0Cjer0VYOqXExAtaLEmHzmtFfiNHFzykkIyuiPkoU
BXTwfobTuLJK6xroTNCokbLNgxRgee/NrwSNcPToCskEIJpOQX2wYKDqHDV4AEFJxV+DincGdGlo
WeMNfX1fJbJaTvI8KHCqKcKHwJd3WUgjHchg3FOmB+pcrdRmRJA1XdVcMYngCSiHkcgA2oejmkgS
zFlQ7aznPwzqbwUHpE0mp9ntFDxaoUWKlRNsTqV0KKltGx1HfJhe5qC+Ix/aLRwJKZVO7ZxsVIlA
LvEd5o+pgMtMjOAUQCOAjcAIxr3SnEbk5FLnVvDovUi8wDXb9YJq/hg5+4+qoP8jpO7nrvv/bAP9
/2Bz3vxtb35df+Rv4b8WHWb+AZr857Lo8id/1EQFDv6/VG0ZOLRUWWHwkYHHH0VRgTrpX4asK0gR
FQ2whETp8++qqGAs9VKFb2Xp4DMLuYyN/V0WBeaAN44oLTbQi6jzP5yG5Af9pEHUoeUZsAt0ebmS
ihKRz/ezYFNVzdIvxEq+iLq+0ZbJHZ1dpM02kun+pF1YngOAud/oUf95qUUO+VP9NUjiomATkC/+
kWkkc8dr67QbRl+WfAMRfeEI5z9OQ/7h9r4OJNeqX/YVpVdC130+yBSnvBmy9x9u7d8/RYvaNwVu
ist8lT/fWtVi8V32qXyhgGJLBzwPnUXLGRzl06JwzdbtR4Dc+vdX/VVr++N5shIApEjgzdBy/HrR
pkDbwYuuXybxmzjpnlIXTmJ+NmLpalK7NrXd76+3LMh/rJWfL/jlC0wCSUuD3tQu+aHeju+w/eO1
cMOIx5m0fNu7+a3/KNC5fhS+0dP/0/L51Tjjn7f75asc0yxvqtrQLlSOHCAfeNaTr9f1tugoIYLx
txgj6QphPWJe/fs7X3TB/y1i+eelF6X1TytXHP0qtQKedETokEW4w84AetCL/v4ysrXcw+8u9EWg
XBHZ5kIpaJcwwKWSXGDjy8h1wWcAp06DW9CG+D0/mVVzhna+ntEemIFMnJpeMqPfqaO0VsVj1DDU
WtHhHpAFx9muqM+c0uu5nDf5fByDcCuCPQuyyJX9CGk2eLOi2llGv+Bu110ZuCXQDKubd5OCOzeK
hVp/DgTg8rHsLJoYkqJTI1oHC382DGpDbWsQI+fVXtGj02QlpHHJXdHB6OuH0IszBcTJh48s0hyM
HeZJK8vH9whztTA0aKaHmyR9rSNClOTbgG1HTWM8paImTHcVXq2SG4CIreQHvXwE6RoQ5ylVsTcn
6VgpyoOJu6puYfqI8l5I9Mc8wtevQOkp3WQ+TXSQVYE2nEPUJDI/S5yYqBDrjcyMIxogQ5KeYuHC
GNsIwi0snzCCq2nnl+gtZREPy866+gUVp7pCIFReikratSOWxdorRSQCBkS+wikmzSx0R8U2wSgL
pAn1KrKCY0COlBNfEAaX1CTzBtdL+THIoEYGR0EEMSKjWRRe8kq/VeobrR+cQH+jYF7MT6Hglbmw
nvMjodGhiluvNOKN0X/6aAhynccKqFY2ekBdlAVjvi8mtHIyGzAba30ZhUCBF/XaWcRPRuGVwWQA
bz3q+0q7gV9hD/SiJaifVN60kh/bMfOieAPlgpmROhHLoa7XH6TuU9JwxlVRRVVW7xg+3WIzW0nk
PjoRjzbWu6AZbfwKDoHMLKcPxW2oWX88Lwuded7fihirB8Z72F27+LZREMRO2TrDTr2QmWfqfc+I
L8hQnlNa9eVsuBHmy023SeD3Fdjdx9S+c3FTyChHfD5BuxaRmwQaHZUswj2W0Dsp7HhGg0S8ZsjG
wzzP3D66yvAjZ8RuCOONYuQ3HZ1rdm8QMEhMU2JxsjYMmWaRka4Ia1aRlkRIr4gcinoqReZ9iein
V+n6Z7nX8b5XguwEUu1lCLGarD8AlXTHGMCP3gN+4q5Fyo0dE5d80dNbSFRnhMZ2NukvtEdpLvmC
ELkVXmuSEtTtWo6na66MTjPMiNty5WKhhqIKzWSluC4H304WAYk6PIYykKGq3YZhT92IrWF6SOd6
RdZIGXTeRDhZazgUYzlWxymi7MrNlhmbZK8lD+wnzjwigprKP+yLv06Y/L0vSlAjZNqtkih/2a5y
zRhGJaY8Lsb6Wo7GvVElm9/vif9265VoxpiwfAiJvmy9tT8MOT0H7RKrV714KbvbOvj8/SW+0FP+
6zb++xpfbqPq2yZo5eVksaV1es7XwQWZxWG0gzMzeCvfWIV/IN5Iy1H5j43+p9taAoqfThSrymJ1
qibtQnl1cnUmGcpXasar9pq7zKI+/v4O/014ArlNljBhoI0ufyU5STEJWoFP7QX3ZLdtH5kUYMAM
8+XS/f2F/s2C4EIahGZLod76lb6kA4lLi1LVLhJilFg8GdHb7y+gLEHNlwf3yxW+PDilD6ZsrriC
eVR3s5M742PHjBrz20cgVUf/GwAgJ6LavAjsmYhkwlIr7PZBhR/n9A+Lflu9Fdbsbr//YP9mnf7y
uVBY/PyFVnoXSGHJq1AlvPt0BkX9cy7+iK78x+2TK4AswcSOl05DVvvrZerKqJNInZTLFD4uyOI5
ZGjRwMPXUlxBQpWNfju2sEeJFVcD2fr7m/ziKsCbIqmaokhogzVJ5Ev+cpchfpw4W4nKBWblbeb2
TKX7J4VJ1tAt/oDtl/+xaL9cawl/f3pFRFp7ca4XykX2MPbwGO/x/G26XnAthc2xt8Za19E3+YrJ
xEVEn+8EByttt/nDDvSnz/HlkRP48dYgX7mYyyBIB0T6tZJa+sr9H3bTf4TXv9ww+JxfbziqE5Do
fatcRE7pqC3XqsEEd/YU4LiNXdVGqs9hpvxpJ/r97aHb+fWq/RxTHUpi5cJ5wjxzQQtaardZ9ClJ
zNpkwhsKStfvJ2bVUU8MzZm2ybEUOtcqJn/VJ/tBGZzfL7N/vEtfHsSXPCOWBCPIDJ64gW2AnL3S
DpiGz99f45+b/peLLKH4T8vLCGTaDgKKlsaV1pKj/R/Szqu5bWwJt78IVcjhlSSYRIqKtuQXlC17
kHPGr78LvveOSYhDnDOnampeVOXmTr0bvbvXdzf2lxn2sARus4m21MI8/I8WJ1eZEYL85PVSeQwO
5oZ7ffxCRFV1Ib55T3SW2LCzZybydwfhhbecDHKc6fNBgqY3ioQz5H/pbdFW6Pjnk417RttXdr4b
O01gP8yc3LkdNf79zChadik9lh21QuCUC/eeF9qN6ya8Cc1hdI1P1+hkfBN/pKVR4WVNwfi0Ghx2
BFQgfA+pCuG9oAVIY231UgXNANXGH5o7Q8zfC736VhuIvvOi+t74RGoVKOdlmikvPm13bqps3Dhx
l5JAuaZfK9+tfrhP0/YlDYG554SivH0WybMnE3KV/VZyKAtWm62a928GAFxIBNkmyBV62Q0DNasB
nEVx9HwK6OUPYWyJ0p5B8toOvfSV0vA5B1Oig1am/jDbO6XhbW0E83RUuBDc8VK8KoK9CDyzrP3X
OG9PMaqdDa02Qxd5FBQTdicCzeJa9ihL5jqXra8BAtfqIK+8+AelJfdGNHMJj7N6tqtINmga4CyN
zmIoU6I2mfXcS9uGjLR3oibpLo4/BtI3Y5a0lcdPrdlYabKfPpmbXARBrA1En5F3apcId8urwdvw
XWUJq5EX0Sx5VAGz429q727kQdw+tPJkh30yPvH+1CUA/8zC0XgLNYe66+6n+Frfp/e0667hwKyM
TXMvcYrlVbGn6eTH2C58+0dM/OH0N+iTiyHqFENyHSZAF8qlOPgrqTtQsjCX3hk93o1l1Sc3gawJ
WuePZqpVQ7Z9Iaj0RLOxwevQb5By+e7rmbt1MrJJPEFIcekqWr+TrSTHJVZU+OtWSY8liCgITf/V
BH4yM1nEMlZVBM8G5VGjoDKmU1In+15n1oyZCRtyGh5J0mShfNFJK0roGM7Ke4GIJcZUoCyoq7AN
Wzjq1Z6iHOkL5LR1spxjic1M5e/Q7czryo6rZ4rLfWZWP/zqW9t/Lapvt6dxJvzjm+9yuazQoWZA
4jpxaKAc29XRrrprwb4E+7mDNzecyfVcUY1glgXDqUeBTt7/Ey9emfQyzQxpsun/39Yg7w29F1WB
KbrB90OlrUpES8bM7UDWlu7rGDCMsZFXVDaOELgZixPv+cni5HpsHafWS3r5focB0sr6SvHlmEH9
SKhaJF1cLYtX50nb1fHMWOVx+50d8E+WJ35baCBNp+DwCXmo1r2XCzgDkPF4MFxGf8HHOkRgmeIV
3TWs66O7sn7eHvr1Nf0z15PTLpUmJWcweB/9+FdZDgvZRMQDitj/ZmVy2CU9I3vDBD/mQroeJMg7
VC6hXHnbyhis3ZhLY3LUjdAoUCoEzJNTUBD068x3Z8YxZ2HijrOuIL/fqbzMtMj+JP1qxHzfHsRE
/vb/O6y/V+R3fHXmNFrwCmGUovE5Xq3j7i+PUJ9MWEw8x6xJW/73j0C/I7Y/FifnOnBQm6WvSX4M
v9S2sQYXxLMvHYEP9UiVXDbeHtiS9TIzzrm5HP9+Ns6gJkx0K1artOkABSQXrGlu0lf1yllkexhR
Y4f7bZszx9wYD8OZyaavpVIpMNnDkyjHElf6UpMwX1osZ1XVM7vlH0L9PxM7cSswwD2rr5hYGHT9
CO6iK3zT3XXGAtFBAArSa3VMBRrIld3tgY4DuXUSJl7FcNSkaiUMp8peq4xf9JJQSlG/3rYyu1Un
zqON1ABWMGYK4KUjmO831s4/ArZaF5Tbr80ZmPEk7Jx6S2PiR+Sqr6kkwWAb/ZVZZN67Q+w1C+ST
V7eHNjOB5sSVOKGGroeAw5IMPgqNYdHLD5E6l6D6hw/evzfI9KVXqAWxDnpuumYd39f3A+3MZMR4
ntyM37wxpbThxvs2lz2Z25fj2/j5OSgo3OXxm9GNlw5de3c8V+S/EFCm6ZLIEqysbGfdwtrlM7Hl
zAE0J57GoohdEccz31C6bQQnrTq4w5uovQbK8+0FlOZW8JN7CdskiZlatau/KzIUq0H4VeiHouaN
IhPWZn1vWbVN9m458GIj+/pXzR8QWQIKyNvS7V8zd81Pk7BSobn6YI0DX+s2lK8N1MTw7sV5j4/6
A0hfkGcQtx7V+v65vZt7lJ5d74kfqoUhVilFxO/t/XsT7o7xVQcSsbKgYUh2E21oLYbBNfc8PB7/
G17InHihyLeCOI64LaOoWVNFjjq5QR8FqCeqgRwjowX8v36auLzKptR6UXAG0y0Jp2C3Oe17rnqI
oGUz3vXqzcWnNsl7EUrU2B93fnz8qJFd1yTDoSCBHZZwGynBvb1hPj9GjAP5Y2May/BsFwWOmZNv
O5kbaRXaWrCkoGjXHhJILVQ6ztgbf/OntTqzN4lsUt3Pg07pcXhhujZLHlfVfNv65gN6uasiosJT
D7Unxy32TeJ1gINaWAD91zbKNklcbj21fxgi6VXxxN0QkSex1LeZX3h1N539wonT6uvKSPSBpUUi
kCd2WEb1pvlBucG+2TZL/wCZnhfKhfN1nt89Z3ritrwB4EOFfMqj3nzvAvifxpPp+NSKubbkU4Vb
ztw+s6s/cV5GSmVDZQ0yefbWHqk+zbZ/oNaSW1V7mAsWZrbzNCrSRTfwOmaWY/rqmOqyLeSZ3fW7
7OXW7po4IF+niQyK/BjTjhAwyiXBiol2/Rit0yP8z2W7Onjb+kFxl4/+ai7lOjfAiR+yzNTrVEEk
vo1I6yFYjwu6vTnnLIwb6CywRM4cYUofC12Fuh+tktWciMrVm/Ns9098jqmCWKkSdr8woJkcCVRN
74ax2ofQRyxF+/Z4rl6ef6xNwx+tRE1F9w0Z0PZzIYG/pmoT3zqzLeDWfHI6Y5UbTBhgOQatyJfT
1rdd6CWSLjzmGr3sFFAsJMlyFolCv1JUy5AqzYKejlQJlpFGBjmG+dWaNPvFtJzEwZiBCANt4Yfe
vVw3cPTlsQrE0+8CDSRrp/PZ0inqQygDhun3sdGvcrKCRvhC4wK3/M9alm00HdFnkxG3F7vgaCbA
MwQ6f6QiP2l5Z0sOSDZKlH06fugidDOQ4I4KY8aXqmNNkTBCOk6yspIQkkRQvNRANW+vxZW9dTFJ
k7NjxlS/Mx7hMc5jbVFUzj01qHPS0aPznBzQCyOTIyJFUZlLciU8duvohQhh2f6y7st75c6/09VF
CjkPmApfLIK5DDPmYxkcQ/63uT3Ua/GwriqEIpakmBCPxrk4O0dWXGZp66bRCQLLuu6P2TM4ILs+
DNI2ImEAhKy+C4SZbfg7BTgd/LnVyTa0nLbxBCuITp6aGpSDiFuJLjR6chlojNa3d4LLdJAQEja8
h9sjvnKzXAx4srhSome0hiSgmI16V3hcXwUF4WZMZyQavA0dskoxs5+uXS4XNidrzT6OyfBik4rl
A2XPYNVXIKOXFOCALAEJdnuIKIF83lvn0ztxjlqaIu5B19apNcVlNAgrQdlm6pPoWNtMHHYxFUtB
Wr9LBlpsFCF5KXzA2u2/qhLQD62i/rVXzFMlWO9DmNDhxR0Sq3/VpM7oxI72iST+EoI7xzn2MpJm
SrmuxWCnUpUXRsJ9nWTf++i51I3l2HmRU5RedTTbUzGnBQ1FWCit6cOXRqdRBV3YRyqIPvoUbZs6
3DoSUrSmfy95ysfYqs8ZLIx8ldI4XUeAsuGo6ci7ywgo0kuxNSlAuj11s0s18fo0i1J34LNU7R4W
6w7G90HnYV2xi6UwW7v6uY4DtaKzhZrGnBUsCHMoOX2CHp7y7t3QqzXdsysXF+gUFCuqUCYtdVVW
9ZInJS3q0ThVIcXyngavZwDCXYfDgq4XxE0RS4UtMzR0UwwfKQ0EaLwsNTClkJp0y9uYbvUtq05m
/aYMc5fllWD2YiCTYNZp5AptXct55HKh0bW0h6w6IveFLqAGjPKXFPab3oq2M6t15da8MDs62TPv
pXKLmUIRR6cGvZslDC/b01RgEWB3Bxg6RK1R9UQkuSjp+mpbqILpg1y8C2O0/S9u8IvfMglZizrs
jFhg5+RtscopuJP7fJVR7jkz5msXx/memXjs1FKyUAaQ8PstzliDfAWuWe3TXbdpt+ncDI8Ld8NT
T0PVzA/ETEaI9lSwsIJOJAQ+O6TE0QmjbYXbDJuPMnsZSGQrHmVctwerXEnWX0zqxFsbfg76IeeA
BDva8M09FIZV8bV6HraabcQb+aQcDUrms00FJjJASnlhPStv1injRR8K8KNkF5u57O3cXp9487wq
0NmSxivT2vPevSg6BWh7t2ilt8yC8ICyi2bWc9mVcft8XghVkXlwRtpMnliVTc/JUJIUCOjFZUZ5
nrceybPGxkN/wdrNJW6vZTCY+T/2JndII+SimRumM1aGpLQ1vWQ8OFOrISzLFdwHB2QBfLK1eZch
5nB71f/BCf+xPXHCtIiWWRGw6cZSRBC9GygxbHFtT6HTRtrNWLu+nn9b+70Hz5wI1d+V6OhhdFK/
idK+6561COmSaAXg45RTMoHGt7SBYRfTVGzDc4dbOve2PfcTJu6zKatSqUImuyj3TS3Da/SgI9Oz
raAekFOHTBVG4369PfDRUdzYUb/B3GfjTltHU52WcXeIQBCqUwz587YFadwkt0xMfJWupWLVZoxr
fFd0ks2w8yku2cYGTw/+sdmLa0Pe9Dtq2YWOQzwXCM2NcBJmmiEsB1ceR6iCbPDlRdTOhFrjqbs1
wIl/4hPbQPMSCwWSg37OFdzsmgYRBuEkCE+3Z3Nuk0w8AICB1hAjJjMLetuQ6rWUhBuXuunGrI9B
mtsu+O5YnflQGUdwa4QTP6Dmnp/QWRGBgCAMRKeQFO+6FqjRnnlpmFuscfjn21GNwq4j5D/FCn6m
7JdC++8us79Pujp5Y8hqK/N9kbE0a3dr3LnAJHfI/KzKU7tN6t3t5br2VnPuQX/LRJ4NqGx0kjyj
NbPTN0LxtYy+141ESTrNlb680qUCuAipmABQQL6Xlb/coZvZnv/wofVnxGMwcfYbTNcohZ423FO9
z3bx1t0nd+kuQMNnNuN9PVD4Y2kS/jhDGUeSwPJ5h2RXPeRojQH/2tQPIyt7ZmZntoo6/v1sVJRm
Zo5HX9BJ7mzE8VLkYBbUkW1rF2EaaLqDPYqszKZsrx52tNoVRYTGRvHxpVlL8ES9cxli0mnbRkdl
Ta2XXNWLjF66IZvLSF8973/MTe8lz6kdulkxJxknGqGWurt31I9BDGz4H/RA85kgVf/mEJ7ZnFxE
gkMLQKLSClQYzqJU+PRC1GBm9a7GdGc2JntSKwz0MUafOd7u1l23FREhNP+Tm/1qzGTSHyrqlmKi
pXi5YEad1aEDPeikJP4GSM0O3sVzTl7DkupfOY0ogmQuRqhU5GYrwUHrRtFWXRPN7Ner+2Zk95m8
XSifGg+yqlLcwQ+TkyB9ofd71Yndoudrt+jkp76eS/1+blDko5JKbFFVNbI6n9oPfAtUgqu38Sl7
8+FyxcumWMFoCR5Qjlug0rYSpD1lRAqMjBfxkC0p1NzMLPG1rXv+EybXokj6Lu3iODnlzWsLd9TK
YvjC/jJMS7vm48sIqrvEvfekH3LCJ+yIOY5eDNRhBg/Is+Ct1epZR8F8gL98+6dd+2I8/2XjWp25
Dr0uIyv3mRzX6V5Dw0SjQH3NG21mk1/zUOdmJremawqRXGVRgu/f1h4YbOnfVK2MPbY0Ixi0LltT
b9RKPOymhhpzmal72fbtcANfaTO+L/JmsZu7nn//e5NA4Nze1B2lqu9mUtwOJ/ASi5bessbVFmHQ
HtMaBaNU3A4SNZna9xa1VRDtBw8VMseJFqn3q9N/NRacbehZxBMADoiT+lfVu0+Sbwl1GkMCOFcV
Nk5l3kuGeHLiGq0NCmJur/21G/liCBPv5rnE072nIZoKwWEHkQNJKVQM4cmRu7ap+Zq9qn5/lt2a
tYmzQ7zLlYVSjk+pLe71vbUT0M1TECZlxfYibcIL/WRtvLX+4trF1rrPtv1assN1+TV59X/MjH/c
3Ld+zMQfeq7Ua2reDKdAGDZK1W1bqX/NIANFElqZ4vvYPCmUzqE1CsQKfgwNJ1Af4ZvlgzR0Sxzc
NqKN7vavUuZ+1eQ2b3RLGJuZ4lMJMFf22mUWDTu9+tIBfowVXj3NB0eBMtpnD3SHoJS6yUpr4XkP
BlUiiaptB6uxUzW9z/NqXcIZa4VN0OqrioKKqH2NTXRr4u7DQ4lNsUBZWAgDdcNaQgTD64v7Jkof
KRDfJiB7s0rfINg8M8K5AU4+Q+hlEpXOYduFNEeKQbsppeYpheSM4g1AndvTeSVeRz2eNMF452kg
vi4dnOLrhahWcXwSZdeuxWbT61T5y9ai0rx/EU9f2Jp4uaTVe82Xi+FUmOavroD7NZYGWdUdlM67
GD2eAM6AIZJrO/T1r9vjlK9c7hfGJ9EYkWicgSxKTqqIAE/fLTL0bmLDsEvZX6dKuRVoYNaVbBGZ
Egl+ij1EfVOIyr3jnLyu3inGXZwgoyLcN0a5isNqm2kaIrwHLZRnNsC10piz30o8crkobVirehri
OzOjOg5t89hzjPohhcSP8mOkL01vq0ZPVVUB9n/r0RpIA2Nfk1jKm4fb83YtuXLxWyZOED5UCwSS
eavWrd3boU0A9kAvNik02n12/6O1if8DThhKEsft1JUJgpLqWkLZMzDCXQVXDl5bI66Lmm+9ztrW
uv/Nkebqym6fByL3y6lXI5en1ZThOkgZlEgl4OZGgGUzcxiuhDwX0zrxYk5mRUQ2XYzeUrXLN/oO
YYe1iEzO7Qm9Er9cmJn4ErkaxeNTdlKv6dtCeE0VGU5xNeNE5qxM4jdpEN06LbDihPlJ6O/CEmV4
caZ4+FqgejGWiatKRLlMEiVP+BAYpSS9pbAeJ09C6GtsKEEV2aZ3iFLw+c9Va3RNn67Cv90kD6CX
26JUvTCRhyI5Fa53VxXfBtTCSbEuGkC/PIkuVcO3B7CfOcguAcBSbqpbqwDM8EA6GuotghyDbuuE
PLEubXQw9Zb3TQfkWuVoJ1QnMdpbxZ2E4nImQBQYtY5P/Rj7wDCM63e3R0TaQS4tip9MyV+bEQ/A
6VdNg9uWb5UQJahhT6PWygqF51TJUNdFs7Mc3+rcBW/4izT5IYjc0uBqreZ7w++JUdcQkDxuIHN2
xaHrlHWaoeVgfukH2n5LXuHC1aCG70ntr3SIfJ7wq+u+62Gw1GnRrbrBNiv0QkJvF1fohYTvfqlt
olB8TrpRLOPYqa6taoKt9w+mC/0j3slDvqZP1zZyesSDeB2B8u4lk/Yz6THI6OZi8iS/RNxUuisB
9d8+Cte8qsUth9yOCF0IaurlGgrNEHWhqUa06hgLFe7FCfmD7VBRul3Y4Yu7bCuaTGazD1cOx4XZ
yeEAUsmB05ToBE4yA6yYLSN5MZZT5xswjtae78x+hbjras7ylT17YXhyXkpRjbW6NaKTiLxODMcg
czO7ULVlru+yBKUpt5hxatci5guTk2PSpSroFImxerv2L209Hs3+QdoE31V8m7PUXm4v6RUnemFu
cqcXJJB0XcRcAuEzT71jlYDJVeR1iXKa7MVHqxNRRKns22aVK5eEZamkdHQa9lV92lCu0wqphI3f
PhnBtzp4kDoJldtqbeUg/lJ9GzapXfqP9BxmCzK+L0GYvCam8laXxntcITDnFbQp06oidum67ISj
2aGg08XFt6oie9+nzksWgcEEoxxmAD6bD+pgUGqrl2K4H9r3OvmpBR95dhzCh75wZxZxsm3GxjlF
onDS0sgLyLoxuQHTwtAlpdblp65KD23lHCTr0dPh+sIGEbroHu7JjMVpjPHJ5OQyjGluCOS6lk6l
3a2kFb3qoY3e44rGmrXXLb3X2+t3ZfkuLpLJtklCVxEMQYxPntPY1QBlDnfXu2DfiPNvm5LHn/7p
4qDbkVoZSaMHfRI+1aGS9KlVxKekkTfgWx40i2pEBCFQDCW1Ivsvbdg+yi2qcmhl6b341Jf+poqk
dShqOSWcw1YukILJh59Bmb77UXhX023VQdoTQClbwQhtnWtGvnKuTIR5//7RkyhMDX097CuPWHnj
bstNuBkrG4P93MvotefaCzuTrRYYUdtGSGidKnQyM7VaCGCuncH/kXTGsXX+StEiq8L+wWsQcjKt
Y4wky0aovTctAuabwQDUew8BpgJBmXZZtbBP3QyGQwhqgH74Z7+naIbnAQ/pNC1eQB9AUeLkoFzd
Suny9kpPjs3Y+XAxlskeDrusFeIwGU4CuoxumOxT8a0L0C9t070Cm8ewkpnYbm5rTe4zRwsr1UOw
5yRE68YU7wXHm3nMuVYWejGo6d2VemEUQeinf3qjqOKeKlRUOKnaplKjr5c1kQl82Ir8ci1ZJzMY
y04MpH6+i5254atpYfTxwbec97yXf8bkhh2u+dvzPjcLk1tOzJSh6FU/JlxyFkMIpuX9toEr9/fF
HIwLf5YCHLygrYQkHU7h8FoH3S6NDhT9zLT/X7s5L6xMfFKsO6h/OMy0eiTVtAPbsUJ6ao32OLHB
fKLpWlfqub1p161eq50pITRCMI365MCjebyp18V3dFHnQ6ArKfwLYxMnaJpNb+bjNhr9SX907WYx
7NV18jgnpT2zVr8vmrO1EtNYKnrRJ0wPD4ZGiFMh/ow0xu0dce2ZjPHoxACaaZqGMRmP3hipmqs6
IR1gZjPgQcAKnvsetfZ2F+kgdBp3EXsPEcT6Gcva9e3+x/TENUPAldqhI/uloblqSt9VA96VEH/r
lXfI8cu2MRGmsF4ST9y0QFRD2K1tXa3rcmuCYuAZYFOHwJa9VWJtzK5aF8IJiHok32uAEpytFb3U
Qr+CPrHUG9/mVt5a1XsTJkc3Qg3RIDnUdvE+cRFsLIMHgMHfNdFbFqr6l5/KT3oX3flyuRO9yFZT
VGADBHBFCVpE8AAx89lyUHbkAdPibyYQ9SGUN0H53mlPgTPcWSbtTqr1o2i+uBRR67m5SdEbzCDy
BdkAgzZa+lK+Qz5vq6W8BtHYnxh0fVHbk7X3OaCBLKDkgk+m1kKTpOgZJAfI6u9FMd353ZuXDSs9
/lbHyPLpwZPQwcqWnA2E9VVbdxvdQUbdF49onhiJvBENC0gvur5+sotNaZ0I/l4rxVUW5nYQaCcx
rTepL29CC3ak8ozO0DJIUPatsmdUbo6uayzr6IvcakdFgbEhyvw52GX+sCbfvWt9JHJp5opiCqWF
ZYP6gZhUG88L0Vb5CJS7wT2KLZxAY63EP7mskZ2olgbi3GL43gVfxWxXU7snKv0i9BPbbWWouwr1
jsOicyykSpoTDDq7kJMvXf/i8vZfR8VXp/b2vZl9gVkAjZwPzNv7c3S2Z9HOp0BuciUZuW54dWHK
T4I0rM2epFruL3vqDHLOymzaYVp09Mnc5HpClMaNiGXlp7SsRl47XOMKLT7U0aouWwRJuUYMapXH
77n/vfDeLAv1+sba5rKJ3nXi7g11Dq5y1Y9bIgJcHCXQDFNqWNAEjWYVfHTJG3OfoE+aLsMlFdIr
6q6WPtLEtyd81t7kdnJjuvW0nAeD30mRwyi03i3oByCblJ/82Qbda6Hz+fAm15TeiPBheobX1wcC
nMgM7aB6QiHjcHtc1/rxYPX+PY+//37myQe+XvWis6LTgKtBqvvkmtD/FbHwVoUZtD9b7Wclmv1K
DYUf1rCvfd6EgvwhCz8ikJZZinCCF6KQaaH9mYh8h6HpiNztzH6ffrn8jvrOf+bkJoj5KEsK5AhO
RXSKKtQrq4xt3sVU1zr0IfVavAqpMuzzdNMJql3GqY5KbzKXxb+aGzv/HZNroe8dGLsJ2yDCz/Em
vRC/W3f1awwcb4towqp8KZ6sv5Tv2T59DhEFv71a11IrrJYJc1k2KNyeplba2rXQtRhidj0wd6/c
6vvsIbSpmt/I9SLcURSXNmSM5+77a/0IPFrzgAHOV0c6bLIfgyB2ejlh/j2kdFYdScH6tdk6xb5b
ovB7CFFhV+cqd69P9h+j1iQ9bwx9YiYBexM4+JHbjwKu/DsdKQvX9jftQ3xA/RYBEvHNfwiAvHnH
27N9Lcg5G7M12XMoDRQe2nkUIILltEABkB73Innme+ZaMd751FqTLZV0UgdLhKll/+r899eInnZ2
2j3vn48Mz3q0yLlW6KubqIH8q4N1NseTT0OhcRSxrX/7UXVDYz71q+K7fxA2yd5dSzOPHHMzOgZd
Z85GS01B0j1mVC9+5O6pRU4lKL7fXrVrgdv5qk2uxtaXNa+yGBBwrwpuSDZLU7x+F5zN2eQ6bNDs
cBXETkhwtvawajfRyls5h8qWlsMxO84+1sxN2+TTa0Bmp6p0dkgnHYzTmJH3bXOl5Wv55H0X1xQ6
LecREXNGJxde4quZUvB6giDnjz5/7Wj8KoOZ7945GxOvIoqqTHMba9WUb2L6lJqUGjzf3g7XFwt+
vSGSj5b1KQ9s8HuAtw3Z6HZf2+42pMcHQvcDecu1vHVsa+ZCve4pz+xN5q0aHN4lSsaEKs2m+xg/
MdOlhYAWNcv5Dr3N9Vw57fVb4czkZBrjwhrMJtBwVBvhLVlFz22yNI6NrSyLZaYuoiVB2v82q1Pq
l+zx/aD5jFI7GW/GetiGy8w2T/Ka5N4KcS17xt7VnfJniFP8lyY26kCXOEWbR11b1NwC1J5v4Lhm
24EC9JriyfCkzbiradz7f6OOM6sT1yxy0bdlwfcnvZAgXUckEVzEvb8xCPzkZ4r+D9XGXc1VGF7b
Qxf59snNEypDm/JNTCz/pVvx8oYi0BEw9YN+Cl8U6Eee3c82FlyZ4Qubk7EqphJEucY5MY/CqdYX
IOu/dls+lj5InR7qB/XOXef/Iqq+MDq5feq+S5TKxaiwJaDaju3d5iF94wmLsvP4azlHkbuSILmw
N7mAHKMwOs1hYqvyUYwK8Ogov8olvDUeqeAwCnLyKqruwbPmVBiuXEvnTxnTWEZzPAIrx22fAgQE
21Ja6NF/H65cWJhsGt21ENPrvfZJaSO7MB5rD1Wj9Mftg2h8HocmipLJy55Ju4s4FZPwcsFq3NyM
ntrSWFYU2xYFesBC8xY2wU+rc5EtHQJ5oVowRNVYvtNrcaV6P3X0wUs1+IjE5Lus9DysAqHngUPx
w22HRHbhkmWWh/QuFM1NLErvQV5/R9unXOQQe0rOn0gmXoelSeeWq9y3sYxw+kvUFCczuu8TeDHR
AxVw60DI7tKyfKXMDVfv+wdRye9BbyBvUw2PlHBIi2wABdminKRIwdLt8n3Uh8cU+U+/AYcvZVuj
UH9ZdFnLzU+5aO98s9j4CqT0LH8yheQl8pN1WxWPRfA1ElCw97x1KeY1VT0V2qmDudR8XnFc1Df9
aubC/N33O/nwlyUuMV3XeTiQxPEUn0VQgtcDT0H44BQW8rJx4mMX+F/yqF1GqnJC9XIvyxFFz2mv
20ZIfyQP0FFJWkD76rtPJU/kCbwKqfSXtYC6GDxPTxeXsLfD9t1L0aZzB2SVIK2J1iKFIcyXHizH
hdB/SPlDoX3vC7t3H8z2mLO5ouxHN2qwic1RkztkabMXnrR48O6WOXJRbXDvlDu1fU+oDrNAU8pI
EgEalO+5Ijc8uKzRg4ZE797rJIDilg/4gSpJ7a3wnK3vwWYp44Ulz5WAXoNmUuurizwoiobJSC6n
MEWsN9c6WTkpPb3vCMpQXOY64bZSxKPjyiuNX4YM8CJCT1uSl0qbIsSKulf4kvbk35VfRjzWwpX3
PTUJXut8WCgQhMnu9kGbfvGOOZfznzlNHGuFpHi6y88Umrtkh/DSo2UjfKGS698gJDoLE51mqj8Z
nPiPKqgEra4r5dQa1jEwLYqf7hpElkMvXToeLav5X3p28KKvXjn3Wf3b+33a1n/W5PdknG3rqEpc
yY9K5ZQY8huyKasmPiittzJCcSn74b7LM/Rci/bdlFCW0tJiUXdUKWWl+CH3L2Y7JNRpGXTmC72/
6gMICO4oKBmKsJNDalbj+gU2xL7vn10R+Wf9JRaLdZMVP9L8yRMiO8sPcZ8uU6mlO1YcFkGE5q8s
tVvB2Ij1PgqogdbS4YA3aKND1obHwH0Sh+dIMZ6FgDCkNJKFKsUvfSsbCwem3yDsjPZHhG61knxJ
219d+dDkyVrVH5v+m5fKyBm+GMUhiL+QfU28l6g+js9qvYGWuPqm0SJb4Y0qC3i4WS8qFaU9B2c7
cOw4NS1v1AF6kEkNYUYR3/ICQV23PnQaqr0eZDyZCrrYDiRxoTvxTDB2JfmoqcZ4BdAlbeGGLg+Q
qNRl4igIi0Sds8nqX12frUQeUstE24Wd+l/mPMZ9eWFucmdrbdAhz8wF3S6NU/CSfyfVOWoSGLb8
0SQ8mI49prNksMk998nqxNHWlNL4vpAKJ8WiCFcoXrRMWWnOIffoS0IYJVNo/w6rZa9rK63gWRu1
j7TRtnLvrW97gmvTrdEvoEoSLyD8sMvpVjOniRWV8Te6DoXjwe1fqxahOkSVBCeYWdvpk8vvcZ9b
m3zbpnpUmeWANSVt1kNTLkZFRgUktDbwjNAHtlfe5XKwDrx2Jtq+MuM4PAt2vwa5WTMmH05gwVo1
hMx9GmuNR5UWQ3q7PZP/4FP/mJi4/tCtJaHPRhMbc6NSYRndgTUFz+/Z0SzzdvrlOU7l+YDMMRg9
c2oI25ddamEtUpaDtch2qk1B+cpXltZROLJvj3P5wZkpnFL0UAAt1DbplRNvQctMJClpzeyPOQuT
r4QsKc2kgcBzcuvYLsRXBRDNzCKN7uPzXfD3Ik3ReIMgCYOrIujarc1gNxY3WXa7Tr7oylKyI3v+
jXZc9VsGxzGfrVPtQ8ETA8Y0foJIW3/zn5WIXjnHF9thco5FTS4lQWQ7JLqwTgpO0Yth7lGZ3/hg
NmYmcVyHW2OaHGPfqmWtlJnEaiUpS21dbswVXztQn1f/CTFjPJu3zI1jP59Che9kt2UKnSpb+WlJ
z/JjRftwX4J2gCNYqKvbAxx//y2DE2fRioLsOTI7PZYoOzHo+atSO7U+guDjtqE5nzHNfMe64RZa
xbJVa+lDWY8qBZotfow82GQz1645rZ6f+ozpZ2KVVo4Y61iLo8XwZj1r/qorttJatsl3/OITZdem
i+ovPk6yeOF9yb5423hF+u802+w/c9Kn2W9UTbUhp9T9FAqt3RhPuuosBG1YKXq7ipTCBsayMPM3
Md7mCPY0IWKnIcRMR5jJ547HYrrSnBsFNBbNgujKXG6t1NcN3xz1ncsMcXBUthQdYYFZOvq1DXVu
ZnJgoqHxDdUdl5mcrqXZPGNVzSZbd9uPDlaP7aoHeBbhqp+FDFyb6HPLk7OTlv1gpDwpn5KQb5Ex
wAtnukevnc5zC5PD0vvUR7k9h6VBgCfst/So2p2WP4mFeJchCub36nLm1Fxz4ucmpzdtVFhePTpx
7TTkx/BpFMZBC3ZV5sdRT0Tdzr5QXXOvZxanfXBBk0lNDfODvKs13FPd7Ljr7HlEeyJ/AL+/3BXm
aoy7KVzP/g9pV7YdKa5sv4i1AIGAV6acbKeHsl2uF5anAsQoZvj6u3Gfeyqtzps6t89br1XVpZQI
RYQiduy9GWRPGLFW+HVzT9cXnk9OzVFwWT3u6IEk6QlqboA+m9tVReXdgEa3EiB63YFBWuIJJfdD
pIuYwXvS0QQfl0ClIAebk0PB5JTJns0SKyXrBz/18DQdsfvVSusKus/A1NaS4pxshfXPT1ZQu3yc
Uw0rVFPjLYvh27LZJNlRCa4EEDtWJSZW6PrRRUnEaaElX8ksQbYPwZMMnI/cKmGIEJDwC2g6LKkM
/nH2rX5qbILP0Kt5MDvI2x1TvgTAELs0vc+ju2olnaL3aYNJ+x4zp5wdal9ys4US6l92rqN6gia0
BXyUYAijXei12dfkaB1RmXYhm31tbmDae+kT7OyNPllJMAgdM7YsVfv1c+FxNakl4EaQxsnJewms
rDlAs/DQtLVHFIwWkEMUI4fvru0IWpeF2Rrgu1JCB1nj5QMwzlkRlIkhV6cbBgSSBdfmFIZO+YwR
FbM8gsvRw5SkP8aZr0HyU28x9VP7dnnf8J1pNiBB2A18a5slBjcOWdN41vxkWcc5UTw1zrfLsC/Q
4u1A9D4EUGkLGvYyUDQbyvmlGcZnumghhM1BPJO7Sdu6FmUBK6P9yHVPnbU9yg7XFjMP0JNs3Kiq
kWqhiuItbIHU+AiwL3Qjt5f3//W8FwKyefpCFGwPsATFpuqsHGlchsyIHlJ1eQUDiW+kT5gth/95
7eZ7tRx9s1/COcVELVU3Ucr8tI19jF8HNlh7zFgPeuV3mTwP4KFWFCDkqnKv1fEBf3OPspwfabW3
cJBQ1qj2DK3ukla5XlJrr+fqp6nwm4iXPoWmnfES6a8NSjvpj264XVR9w6e3Igf5aD/M3tRnj0B0
A3s+3YHd/i2ZFhKgtOYXNQ2p9qJo19S6M8B8Hc8cdcp9Eh0jZ+O0xzJObhqT3V0+P7Hf/3WBTuzH
FJ6Fdjq0faN1YD/gg1exzzqJj133oyqrmzQBLH8sIJeubTOncRMnDbOuCjvg9OthRjFnqLZL0YVk
eiHj5vIPE6ct/vbDhAjWTHaZZlZbHrUGo3L2tLOtsvS7KSp3VQvdDc4/EnvcRNzxzQqEzxU60FGp
PORGeugArdPIdZOglRL3B6W3XbiIpHzI7Rs2FzvegjyATG6LT09Gy+2JvoWoVD2C6bSCSFKe3tbr
3IVaHvryzkzA+Qh2M9mr6EwiRCBGDe5U2yYYGBYCQOI01FRqWz+qe4JuLPXtJwbKOT1M/BXKNV+V
lkefMSBvvgJqDRJgie844zq+rS+EBtblA2rPpn6kGMtnL213B7zk5a8o26JwO3Nq9RxkFvpxzCDx
HV01w32pwLZZ4/EUcCUMt15e8Ey4+7YnIbmsJrA/mpqlH5fsvhyfktmWfDVy5n3+bQXB4UIAnjkO
ZkmODizRUUsMa9zowwgVX0wyg5GgaV9Y3u60dNiUFbZavPQjdxmsLLWfCQun+Ve8PPT69cAKN6WA
LiE77OZs3+pNWChXPSQ2ujy70iYVLPjOPtHq+6ZIfs0xHj7tp5Eo/gBc78AQZ/QxBU62BNVeIvML
koMUn37xkAFWUis6hnOMvVH40FvIggRgBW0/YFLnFg0YKSOIITEX8ZUXG+gm9UakH3tDvaPxuOGZ
sWXolinGXTlRt5mB4NRLSC+mXlMC4of+Q95qHoYoo+FGx6hkYeUYnn+PMiQ6NnTkq9dZIV6uAWaR
7Fd9ZcdEGSostV1O3lhyp7QPNr9LVczUOJ3fMiew0WWxzIMyfwDZFyjZfc6sLUdi0zmq16h3U/ke
YQJbQ+yv55pIzOtMlnFqXSL8qjfrGKxCOPYiajGY9KPvwLmgNeFsfRb978t3RbaWkDupUZxkfMDl
ZO0O7PF+juZ6c2wqAhLMp8tLnQsz3/YlZk9q0rRqii+7Pmg7gATRsAiiDBKL9srGBGp7H8wa2/6I
byZxCasbEzKEb0sLbtZp7QpChnAJDHLaC6eeU6OaYWC01bAkS531qKBZ0UxzJfIRnyUJdK1zZZj0
Yw1y7hFEATlgNjmmeC+f5rmmIYGU9L/XEU6znJcmyUgFt5pXVbhq1qNDE2s3pr5l7NPkUGeH1Bjb
ZxSzN03hNa3+uLQfcx95KGYCTwu6mcyF1qRZgQ0B9NVdL2n/nys3f/uJwqlbcZujTYDg0gb5jy7a
5CTQDhlkhvVwVB8aL7mTlZtFnMqaMXxbUohnWt2lLKWdfqx+x3Cpu+nHKhvqeHMY9RsonAOWJrOt
s17y5EMI8W0yoHRpx/jgScO8JrrNASy4/K1lJiUEtMjqM4QzrLDg+bCkbgUQOx4blxeRHp0Q1Goz
xtihgqNbKRgHyM2gG9G5xkPvz/68q47yltbZW/nn5ESWvdmxBmL2hobSfa25rAIXm65hdqFEqtlL
zlCEiYiWIZLs1SlpJ5rj32+68UdmRE0YKTXZTzMGXpoB1N6pVe+txgTniuqNdn+IW6BxzDzDCGb2
2mkYsBgw1TMNACJYHXmkvHiMu580/iAxR7p86KNXvR0iF5qGqY8SiFtM1oPVFC5na8/Kuo9L+joP
uA0NDYeWvvAy3gJw+tGM0wfAGaDeQhOtZWWgqPfGdIzHISgxKRPh6eRb87DpKzS50Oijc3RAVzew
Uytshoxu+1nda0qF5AIjXUp3PZj1PrfJLjaYuwAlOdLjoD0qrMFPAS8/yCdVe0KyAp0mZCPqTWvc
O3hDu4Q/mnmyqabPy6Z1Nl06+c769zqK0+cxzqPXgQbsAD7MNunOANTR3F1eRnIRDfJ9mSjTQVQK
bcJjP1/nZDeX/19G5b/ZkOBzh6nNJhNlp2Oau+VVsyvDyLc/+jD9gGuRkpKeq6mcOrOvd/9J/Qnx
KR/mDvfevq534waM6WF6CzI2Hx5dcj1kZyf4zU6tQX86wDgtG2D6Dsja7uflryPOQ//t8AQ/aQ4R
i5dO0Y597c17ex8fTFSJ0DZXPxiaGPMv5mMYChMLvMW7HEpXgIp6+bW8vH2ugfLtXAV/SvqaMkVJ
9aPpDn51r20HoApXNq3hsfSkMMazCe2J9Qt+lfczG+20hfWXn+V4m8cPZd/t+kgFcwd02TW/QzVO
I5WHcQZvSUc3byB4MWBQMturFfGj7LqPZTBHSUgRn/wzciHH7uDs7em1MW/G7EGLn8AX407WPSpU
btIhekJ2BnMteXlbWg81sUGIlfiXjUIWdEzhhZ92HbiqFbiGNgAp09paReDxp7sONGuqn4XWi+x7
SCzdFJxR2jaTaY0zdg4/uDT380AlqZktW0JwRG2ZVyXHo/+Y6/2d1VmvWYX4ZjYv3fRRm1AnSN97
ewhSYNinx8p4Ju17YXC31rv71uZPaC4Famp6VnrU6tt5UN15deQY9zPAmMeB7VLwTJzK/dy+xvyJ
abnbjyYoyn5QzD6WVgDOTJR4c+BvUKODcGp/Q3pQWdYfvL8eGhVyg/fK/LvTXnjxznOwzmiYetB1
f7Tx32YUjpnq2zGaWs51BkSZyXTogvcPztQ/RvqTDnSj1UL/5YXzw9ii4Mt8PtVhQcC11mImsXoj
Q+daxa3iLEGi5Qenvo3ztwwyDkCDelYJKaFkmCPk/iZARA56pSPRgrHisqAv86BfM7UnHhS4OI2W
FUduFg/h0LMgKiNAqZDsKnNQjji46KPittfYB0alDUvJzTeF/JcWo9LNnamhARPdacBbXC1+84FP
CAXZzsWzIMEP8DG+tLhZKAOoy2644NGd4X9jlWW9RSP0Uui9vjCJqYtAf9Gpi7MM+VwXSEsWpKbH
8bfyk2LGzY/8xXLzwzp8ZqVel7npUdZikmSOX7omJ991mfWKq84aGcFvlWDiLvmtK6vRN5K4eNaC
NGhQo76M1oIusngQ4N0KpdB00IAOLnSNPJs7QLGRTTe/xGmG+WmUeWw3JcDvyhDa5z7h6dqCq6pR
1llMVI+P5coYBV46JJMZsHcSH3ymfwLc7p8tiu6qJ8RuE4It8gbc65NfJT9tPFwzTQnmWsXk8/u0
tJ6pyrTUzvlJqH5TE4w6GpQqhPtBxppbWYUnbFT+zpqfZJQkhGcD/ekCwh2AMJdKQX6r3y/oYFhp
5IHmelfnOsqpDsB6mOyea1BHLvtuep0Wa984k+Rwz2/xD6WOkPQ4Oa+q3gC/DUnuOUDFI8DOks+3
fh6xtnHK2iNkMzUII6t2whKrgBuBKDF6PeC0RHMXcg+KW1VbqWNbDe/SkkJKU1t1h9o7lvxLXDYN
VHCwwJWtS+aPy8vlHZ69Bn9oiUTUWlXkC1EHrKYOKOwN26n65Las1ik5RRGoxia9SVq71o7znf3L
BsyChfpt9RPcgzsSzFslvLwncsYwAFYF0TPKRKaNSbDvj5W+MVR1NrEpDq1jZr+MSAKhr7WpbeNZ
ia1mN7L4FnyEQYn6+OQ8UHpMnevcRKKqcbdNlLtBT64To/dH81dcHRwoH6lTH468Do0J5PuJjex2
bD2r2WvRo4J5d3Rpssq6T2huhhZbrgyy/Li8q3OQg2+7EmxRGWk1xSp2tWbWutcCY6EULlgRbsq3
zqWuAVonRTvIwsGZQPttWcEep1KrlawgGlTC7rPiySgSNzYGMNLk2774wYEZlexzTUuFC3C6oDij
3io2xqHWfa4cKl/7fIw3akiC+vqfNJ2/rSWkyN1gTQPqEX/dbwNnCuoq09gtqpt9KsGy0fZLgMc0
69zkUxYbzqG/vi2+eoKTQNtHiwN8MRZfa7aKC9oNPYhjzyl3hK8APmgigO8jDVGOGMDc5Weu9rMH
ogSzHP/gifrtpwhhqmTWv2wrAtBsro9D9nb5q57xM98WWK/syV7jbNIzQ1dBYWGC8Dd9ceLrTOqu
JfdeBI+htx5To0bNqyoyMDg+j83iX97GauyXbFMIen2pmIOyhpwcUFUw7QKqunLwSUutsjsgeDDQ
m2EIwcI6eLp5q12iKlkHziYP0qNsLE/2aQS/EimL2tUGLrhmdW61xlH7o1Izycmd61B8swDBj/TO
/15rdZ9u2zHIJm8YvroT0P32IuTsqotUWn1r9gmMXdtd/nLmmSB0OlggZtMKKepyTDDHYCrOb43G
b3xw3mn1W4sHl0xHvuhoC0JGUzOgrgnuoTbzYgdvG5zHEoERJ0LHewNyjjZ5ndTHFi9Gx2y8eXo2
FB2DHMRnerXNuR0qmPVLLC2I8nRfa0aQFoqbDK+RsleM0Gl+ZMk9cC5u3Hz2GN/o0Z8B4QAoyt1y
4D4t531uqD6Ia/yOFK5ONMhHY4qF4d2ajZ95PEiAWPqZfP/bwQjfH3QEFeaJ14mLbF+Afozze8LK
cHAWvxodfzZiAOmGsOsAZ8GADsiEvQzaUxp4x0y7dofmvdKv+ypydSVx22kK0U/Voz0zwV+gbzS9
3kq+5NmI9GcixRQsqUxT08BQjnJkBTije0W/rjgmV1XVA339R1P1mdflaXWX6OVPVVuq0DAXDHqV
Kg/mKWd7fLeNkhI/VqfMzVV9PyR2WPQoiynjxmFPYwF9GBDejbx/TJJhzwfM3DcORnGj0kvq94xq
u4riC2IqLq6ALZvfmAE62oWB8hXvJQiGwLSzbVuzMFmHptXaY5bTbFNbB52lUv/kFkZ1dE4/2Eqr
ooB2Tx2Ip7bZIbGzO6oc0wLSzja6OKhYRxX4KHgbSE7xnCf7c4jiSLcSYQwvtnAdWA2R8skCUfuh
mzaXF/nyuH/zlyerCPGVxUpqcKeAbenVjTqyzyHtt7Pxrhdl0CpbrbhVB2CrpysHw5R9bwWmCVXr
ArSNqe0xJUYZ77dGMheFeMBXMayI3jEHFxRKwvOLMkquwllPePJrxYA8RIOhODiTrNM2dUG9ZElD
gq735VP5yj/FUznFVAk3ro1LZ5z09cZ5yY/kA0jOeJt4OQrejjeG2Y7vEkAXXtR/Aj7+BuYSbk4U
t3E11YNyNIbK4zqH8qnkCM8VLU6X+Jo4Ogn0mLcmS+xgb0NY7/JuGx9WESIA+jyru4pcO0RT9P8r
5b1WSr4tKpgZamzU0BQsmi4khOpHqMlA1Wez75Nv9vUcPtlXa0Lgxln3VV5lN/Q39bTDslsV8eog
vmUTSuorQzYG8iS2ci4TOF1XyMyQIWY96/DJRjUNqugxK58j/cqYZ4/mKRRN0kDLMJJtOCgMyWok
5yrIOFdHxyQaBrV0S1icK4Vilg0uROeXO/R8kfOAiQH8yrt1kAp82v/BYOq5JO50zfXPTw66w/Sm
gpK+cpx0iEo07TFOaFiwG0d9zqJDOT9HvHdrRQMTWVbfqcQJ2yb19EgKfT178joekKZq6SaxhBys
GJgTN3WNk9eUVQPQrfiHWrx1Rfuco+mnGK5J62enXALKO0/y2c+ewsnigouYDPDXZqyERVfzsXN6
BAiMR3dqEEM/wajw7ot22ZI9oUMOH1l6XTdDzgWICXesqeTHiPIpf10v6G3pGujBiCX2yhSHjh2p
mXK09cqN2247F5GbTWBIr9wIyB0buE1CNb+pYRzjdF2mtT/N46NeplvafBZN5dXZsWHtwXSiq77h
D3TIrjlpIRxSYr6yDGgyMq9Wow99+H35JM/5dAr2DE3DmCEoygXXMGWKkbc2tKybCnYbl17LdyQv
JD2fcznU6SpC5LCZNbdJnSXHpajcMSv8Qv1po9+dqe+Xt3Ou7IZi6Z/9CFcygh500WRNghfIynZe
PkDrwyt28KtQxJTVuc9VaL+tJlzGwlSspk/z5AhCcDcastCM5lCxI0Bq7WCYAx3CSvPBjm8V6+ny
RmUnun7XEzcAPDojDQjnjvPSBkqVB5ZJQq0F9Zgpw4RJz3T9LSdrJYpV6+OCr7cSZRvURfK7NdzF
U353d3ICeZlFCn5lYvFUsdVWqnnyWBZv6FB7WtfdXj7A9Z8Rk4xTQxE8iDrNC89bfLqxvYpnOxzm
KzVXof7xzCtZ0F/N+9JaQl6RQz2IoUSfgBMfVMFaEVLynOYO6msANjICWtAI1BDawQTHdpXbG1Rd
JHFSslux51pDwsEcbTs+Rjl5mSeC538GikwUyTT2Sy0q//Lhnq3dnJyu2FuF3vXSc4KPuBbjkpeF
HzVcxAPfs1ABwTDEY39Vg6ddo6paPwHbuLHvMfYpB0idzSVPf4jgeUBRGNEujwAqB0/fWinIEtAY
uI7jc3BXegtGQFkQg7N/l9K97FEtO3XBGfXETpG/w7n2CxCHIKHOl9jPWjzK+DZJUkkcOod5O/VG
YscxZS2wm1qZHAn6Ubb1S8VED4Sx3b6FY1L3DUvxBi38Evsn8xWPjrORSExd4pbEtqM+lhhXXmDp
ivJIi7us2pA+PkJKSkL9cjaPPv2ugk9KI6osWZckR3RxAIEerwyHI4SiUNhne5De4THKAweKJ2at
bTUFVAVQLQHZEVh6TCAPHRlOjkq+NRUMbRm1CXOZ2Dnkdvcqe0KX3R9YtOXzsG2SZlsrCUp6t61D
dpxgpD8BCHLeLzPoOc27aMw3AzKYQTMDOu11aqDKCKwiHnsmgcQK+NKWKlg/a5G/8QLSbCPfGWkD
tuXaT+geRYYEIhQ9BfPlvNExP1I1N7yugOCG2HhcbuIcLXlieB3JgMByqnBgsVeXKP+T3HPaAZMy
ml/S9FElD01224LmRbdA7FJnqOjrQWYD+mdmzuCVgDWvXEXvAOxdkfi5blvucWdE7EFTeRliybSm
zKhFfo0oq0yINCLQrcGHvlZ36b7YpJAU131dgXKKDKMhCT9fnEMnwW4EzzNp8PY/koZ4mWlDm9IA
CfQ/qSif2C8V4nc25Rx0RHANy8h9s1gHNCUnJ9uIcEPUxEaFLWbrCqBoGxpQEA1XGO6XRBZZdvB1
MU4OrIpndQEHTXLM4OrVJ4AxNt3eBoN8+7Cq3V8OLLJNCVE7KVClKit8nSZC8fA9T0Y3HSZJ9JIt
IoRr2mWZCbjdmlttBwJQP69COX7h3BPmxAIsYfLJKpKW0AUJSN5c85ptJlZt/6vDsoTc3hgtO+mG
IjnqcxX0gAn06Dg3EZMcl8TzWYLnG5qyzSGinqADRl2rOWRmviPVZ+u8QPkv+O+2JERUJYnMLgFo
7Yj+pgsRHpCxQPoq78PLy5x92UO0CbpQ4NQ20UP/nvJqaWTGSt6AlXVvgWeUWFGQoPdUzTXI152d
STBZmYcNZjWqHN1a1dmYDEOGEms/W1U5+Rlf74+Tu8WpqmncQlD5cn5P8QFT1KtmQh2U3JsCmCWy
F0wZShss6zn+PWP99/6/Lv3JwrrajfOkYGHTHYO1yQiCuMEFdxTqGnTrvMi6qOfGmpC7/FlQ+LBZ
YnQG6y3kaRj2qaMo9dhya/DPPqaus8oDj/omT4HqSW7NwQD5XUxe8rRAL8KjiIcM3LbQ8EUf4rnP
LJAVIEhBbdGafOTYbmeNbstVH/xpgQ5SPqPVA444Rjie2FGiwIJqf9bVII0eByV7Rh0wcUluBnPx
SmUNhf/j0fhnq6tjODnbJO5JUa1ny3Z0b3jZvjkQzAxP13LuTFEP96s0YRHTMoiJ+pQhdnXqPO+5
xuv4GDsARy21v6ZjZtvP2zHG/FdH8/laszLmFoQkB0e1EpRyxhB4XNTfky2mUd/S3rqPCjAURlN3
ExdgQp8m16aWHtbNQKFDQCI/ZvQQ8/nOGJp9rTu7To28VKnDrBgkDuBsPnC6IyECNOM4kEGHUxs9
8z3/scI2IU8PUgqPgGz1n0Wc0/UET9Bh+Hgh+npqVeFhhAjw+tRt9GEj8TirlxRv3Mk6YsNhGU19
bKoWyTL0LhlwicBLbgcoXi7FPtG3cpDe2cB9uqIQHlo1W+w0+1oxwhwrtJCOSFUDyF8N+6rfysvr
Z73q6YpCpGC9ZoD2p4NX9SZANDSASd8q0MeuQEQTI6bznVxEkawGcelgBc+S6+hFNeDEhGDzgr4T
II/jp4PHXxopAYueaXOrjVcOZkzgaVJySNCAn/rPuc8xGVn7vP5tqe8cer75fN9XYD65L9TjON0U
4GTglnEgVu/VNsgAi02B2dkazS1ovIcxrR6g1vBQ5OAH5GrynGkPYyWDeJ3LVE4PVHAlVh6rStSM
8TF33kBZuDMyQHd7WS/s3KPudBUhkzRMSC7zHp9NT3S3XUzkECWAxJFXKZrsest2tCYbJ85RT/q+
ocUQH8ufS4gO6x7EJaD9g1bp7WqacOJ2fJCPfp6NtKd7FNwKV8aoKAyc5BDGW55v2gWYcyjATGFE
oZnoBHOo+qb1TMb5PxFGkt1+wcsorJyavPnXXVTo7/Ha3rX+1+XHVfwP2gjnkraT/YrZ57Rk4BcB
TdUXuAZynfZv9ZFBKybE4GC4BJiWeyyY61T/wQtLdtZiXpqMi47Rz6/NTn6u3czpT6P5vVYV1V21
W6VOjYM2ZIAogx9clmnINi74oLqZl74s5hiEDcVGYdFtz6+t6cWKMIpVSpsk5/Ko02MWnA+DVESR
UphzbdJbjomGZLi3kgRTvtzP+GtdH8wC6HtM2Wr67DYEhMFgmJWEFtmPELwE6fraLi3cX3U/XBme
VW8ZmPe6AJ0JFnK80mTQLVmQttZbfnKL1aZszHxC0DQ2JHRqHzny2rxdPAwgbKvyGm5e4jgkPsoS
fFQNhv4etfj4yFuA/bIsIHrnzmnv9r0MPylbSnBRSsrmkkYwX8cEJyk4hhY4KKPlASTnJLsi592h
AyZIw6IgmRYOMi5NdSqVFqIffKig4WK9Vl17MNBOqGi7SaIWLJzDdVVDRovYvzTa+/2Sb6jyy4io
2wLyoVjttrWglbVKg9gQl1erTVMCpjIEjqICn5N7OkpRWpmDseTGpomrUzDLgNWI67uMPmIc/Lrg
1n1b9o+XzVK2NeGLoRkGplOy1idaE+wXKUZ0X4glESD4QkP+Pfr/OUDhYyXRgmK6qSGeGKbP5idA
Wm9YoZA9Y2NI4mRjsfmgTPR9GWu0iLocRHIK2OVj5jkYVKT94pUO89soqIrEm2ZzRcJ7l0/iq0F4
6UcKwQfkpZnVpwPEfBx+KFKwRRfbCBxy0F/t58gnCTjFITU7PKckDYvqEYS4PlrSflRejabmTexu
BpdXAQ66EXPVNiLz+okdp/Uwx+clxqaG3DJIFrPmStGpV0IikSHTB3t2oCbdxsBgegZZswhPI6uP
vbhPr1p6NU55AErvLagAMHZaZGGcWaVHTf7j8vZlhiDEvnkpQWhTwBDsOvWdAbrazhCAWvyfucF/
m4LIiaYrbc+TAi+H6V1vACnpMQ26bIBQfF+FGjDv5V/e1+pW//ZVDcewLcidq87X2+zECeYGj3m8
FuASWm8YyBzmbnt5hbMn92cFcUeU5sukTzBuo2d7FL43Cel3pq6Gl5c56/BOlhEeCk2L8rQ+o3lk
Gu8ja/w+pRDu08CyXkpqlrKVhOBM03bhJWZ2j7ppgf3ptY9BIUz8oZFxhn3Nd1/4OH+jStBjTAVb
JcRWyJU2K1dzi0lpCB5cZYqjBnNU3a8EAq6ddT/aNnk3puVoWi1UpiDC5A5Vckto37uNU/qkgCzp
ApqM8dmhLCxo/Zpw1GRo12302NimYAEwjp0NcP/UvelafRcz/mjPeuv1M16s/TWNpt9GngQrzzWz
00/Tbm5SpfyVKbrEJGUGs5rsiUmyZjHMcjXJryoL3amQXjDit8vmcv5heWIv6684WSUzx6idaxRp
1+jfDn66jzeGC3vZsgEvdGmV7Gx+c7KeEEmKfnRsh8F9dr7d5e5fs9GoxoGcBZqDQeWXmMDZSTYp
W1QILLUOWLAxY5PJFTYFRcdjjsq34Q5BUuyBWM1/ydD4ssshRAmLt/96PQ9RDrVFFmq5ebBUK1Qt
CR/D+ah5cqKCS9Yq1TG4iTLrQBa8etC0HW5LQ1vThdztyjYJNC0PGGl3VWmnbqo1h7qbAh6tI05a
7xYKPegk25OR/qgT4k780zKeL38ByXGIDA68aLtZM/ABumarJmhCsXdLhw6pTCdc4sZFhExrzu0y
57Auqy8PuYOeHZVAESS30hC8XlJ0Y1wa6FFbduf35uy1UQGkcyIzWdmJrSZ9ci8LI2KrvDf8OJoa
3dxs7Fi/nhbQP+Zqem2o4z2fNOCNbntabPTuE+TWhynWDhEDZ3el8yvW1JLU5/xb8I+lGYJHsgd9
hroC3iZtoIXR0xh7GrjUMh+aqZkHOY1N5VP1PhvDVOo3ZMcuuKmppXmcpHgyrE+vtts0+s4B3Piy
lZ6t9lonGxSck6orGLbSENLSuthV4x1TnxeEmsJU/RFPPdbdNvlvCnUSpZweL6+9uqALMc4QXFQR
ga0jqWFXGeQQGRDDzvCIOpWXgE2+e7m81vkn38k+Be+UTlPflAv2CZnbOXcN4HXX9KqFyMor33Wo
I/yX+ZVIPalaU9y1ubJ2aiF0StDsTj4ub0piISJqxrSrKW0yXH17qP3FeBpBJM/q35cXOetf0AnT
CYGgge4IX2lB7acEaxzETSmoKRxjkxsS9N05+gtI9eIBiUekBQ5RIYGrZ60aGJ+gAjgUT1StnzEe
zl0NietVOVd72ql3WgEWZINdQV4CKoFKFPmJlgKrNyW+CXnjhmZPc6nflCguqlSDWHD6Uav0pqnn
Pf72YSTqlT7295eP5hyMiBLHNEwVmqyr5MN3j1U7il04CWTWYxaHA4jT2si0vEhN7kvKfuD1iLpJ
1R14Z98Vbb5Jp5eSaps40x7TFGO1RrtnClGgbdJtmbPOoae3IKlBORGjCkh8IO1sFtrT5R997jWH
Hw2JbmqYRDfEcU4HI81gLe+KIx9N4FHHq0mjD1lVbCzVDlLVOMy18YrJ7gPoNI8tdL5o8WEt+hMZ
slc+9HungTiCY9yoJX9SV9kdTd1n5k1KY9dSrpBA+nM2bxZlcVuKBWb+O8cLOoNOBLUNvx91l+s1
/DpogJax+KlgOI6TyXeS+JDGwwbK1OHUYhZHUW+Vwfip2MCl4ctfPoUzsYaibao5BgCxFkDC37/c
nBixM6o9DsEB1q21QfOlQoQJvw1yMJeX+qLl++7nKNVhJqA90zXbEHN52utqHGdlf1Tn7FldHPCG
aBzF/Hm+z3vwtU96rboQVjP2CT9mVv1JYvUQFzQCCWe+m5323lAM1W1Mq8LwHZtnsNTGmN5p6VHv
K39u2o06pPsk7wgwvI4STMTO9qbDNlBj4X6emZ/cmKAvWLR7vcw+bBZB+pdaQTZecdLcKBZMjywg
/hvDhAOtXUPqy46OulrswJUAbpMFCJsHNmo/qjsKghiXLLeL1ocqRBEaa1PExX1blbqromRItPul
GK4ii+2tclAOFsYUKDPv4nIIMnAFpHWehBAWG195qdQe/hc3KhtwNBrlscvSw1wNdlAY7eIWhgqv
lsZP6QxS8KS5KViGZmTlPIzNOu0MmpC8MX+2pX0EzP7Z6NPG1bI4bG3N05o+GJrlJtYyAOla8ElC
j+fyZz0zEUcp7j7oSaF5bjuiBEqeLwlzFq261cw3iLSHXe/4iuF4EC1xddDXELRnivF1nN8MGgNn
Bv0pVj407SfgQiHJy7BcDIzMScupfzft779LSI4zAxUgG1Dv21Gt3uB69mNfPmRZfs/LCbT/lZuo
BST0xn3MB3eY9ccSjMDREmpxs1nA3mjILoAoDYwu77dfZAtQki4q1IKlc3U7F/GVAabgiRibNEmD
xcS4amlvNBb9TJ0tyw2/GTNM7N2DvfzwP6RdaW/ktrL9RQK0kZK+SurV7sXb2OMvwnhmrH2hJGr7
9e/IFzcj053muwkCJEEGSDUpVrFYdeocgJfdEZwwKsMzVFXXrRKsjUgm6XuBSZdaUBuloDswNIq/
PocClDDR9++y6pzWxioOq4PNM7AM6cGvfISGlzFOu6LG9GaigDEXn6wZAtNVaAPKZK30TFC8xF3/
DVi6NU/N22TsV0EO+kTTof5o1b4Rv7aZ8hjpkKEcXq0e9C8kRknP9HUzOfT1qm1BURonYFbT+V7J
gIibwGxbgpzg+oGdM5xPYYjqVIXQpwa4h4NhACGVBfk4WI06JT43xeRNKPJHTph7NMV0PQt2wcRV
1zTtUBL9vpxGwaoQaFXaBzUDo9QZUm6njmRPVh24EEy/H6LqfwV3Cqbmn7J8P1AjNi0jiM80eQ6n
cqaexawP8oXB1P5nSRPBlnDzq04WMIWFybnnb2n9I5zGg24We15pkv37+gIRLAmJa1aqZoS6d3Ju
wscGQ5uBfof1rIOBbWJFZW7EW683m7dwvKEsfWht/Vil6AWS7rYbM6/nk+QcfYwNXTtIQoApMdzf
sC5Nzo4DWr/8xgYd9wjiWJLnq6zbGWBSn/TIb5R80xVQnDeBZMnpPpuQ2ahV9xoTcijLJ8x7HLRI
vS14sqlMdp+GpyGasyeyasLvuTl4CsMrHSrDxi0DJNSKoMOparveNDGQOTheatXHDi3A3LSOWWjc
9CEYzCv1Ncjr9whwbYa+ocXbVWUnyL2jdTuhYIxap53vQ825hVbiwYZIZF9uFEwMtwHGcizyo9Ih
f4HuupXr50lpblWwj5tJ9Luo8AiycR96WQX2ECfBW8V5By9cDGX7mGzbBtleqGLgn7DkaaDR6rr7
fn3BfD4IIrGCpUDYxmmd+DyXrTS8k1LrIVs7q8ZXNnWSehOEIaVCg187PIJVITq2ZjnmijLE5zx4
HtiJUDRm7D3UASHAV2CgbCaLpQXIMMfmCfpz/YY3zg8+cH/INEgggpt4CH21eR5Ic58Q7akCySoD
K/qKkvio2PpKycHHSimyRbPd5yHOSRK6OjQ+CyDnWsOjdeoVeIW233Tyen1LvxLFCosTKxtRBImz
EV5sncqb6hYec2LfCAQlXVNBfoXJR4DKwOPQY251r/vab45I7cseil/vR+FnGJ8DF04cI1ODn6FF
YNFv70hQ+6ODxkdHPAqsdlKDaROR21f0HJqnUCvpaXukdBfbd0n9O9WnG7DF3TQm3iFsc32PviLZ
hR8nXBsEogGDNf+4mUPHBCjGTM/RmvndCjr3h4654EUH37Pkvf7l1SlYFa4NgvLeFOeI5cpU7m0I
O+p4N1xf2fy/+BLG8LA1kb/p9hcJu8KaFLubF6YWmBmywP5ZvpM6Xf87K0KwZIgqUG2FlYTbnkW5
F/cg3B5frlv5ygIw79efxYgpVlA3iMmkj89JjODY5J5jtDdxT51VEKBhAP7dDQlUVP/RIdOGg6I5
2wBxWi+JXwyqF5uPoYpJsFG5aUm1VYPvhXYoQqgPNZjwG/nGAr9rV45vaUT86z9d8hnE5ygG2TNb
RSqNNDp0qZH4EDIBb4KMrWy+kK98bVtw9VhhltLPZmwU+acA1A8mNOVrsIiTydMiGfvb5dCy+CCC
Tw9Zb/LWrOqTiTH4SteBvgKpXV5BysbZVsi5CmWDAVIwFbRbUvBb0CBtzbDHrfQ7GbdamyIwRo8j
LzZz4xcyj/4AwtvRGGTXypx8f9kYauggW5ofwyKUFspgRQv9THI0RlQ0B8DcUHuJNNMzRxXzG7oH
5Zo76kBRQhJ9L7r4YoeEwKJBB4moFJlhSMoNM8p1RUZJo+Di2fprbSgvfA6svNUj6lQdOdodRm7V
/BBhTi9RakkkuZyjLezMv2OReaaKUUZaROLzPMVVfLfAN/RgrayN4elutAr9Ym8+F1LNyoup9cKq
kO9CrtIyMfdIjiWY/qznZITcSN9teXZ33UMvfqiFHSHXLbJgKIJxQmzBFAVankYf/MvvJOS4XZpy
kKbZ5nFg4OKyw2NuHxSWP1xfh2y/hFBcNMGQZ2D4OirNPqb5mmQHzWBbVUaYJjl1ojaECUBCWSeK
eazg7iSjK3v6nQa95GKZf+3f+y3I7j+fOX2slEK11fhsod1lFbtAG7xwrD0eKjd47W9UuDHEsyXh
QrKHogBD6QRJMKYJOTL7wWx+lZjWyNLHpNclb7kPRupryxPiZ0q0pKxKEy7VxtDzvi2i36gDgLf7
1VHBZkluqQ61TApZ1hpoSKWCRsxrRR46MBH1eIdMafYbUvU/HJqC0XDAOEI/AEKclsV73VkohZUe
sSq3BEQfosg6cdDaycDVRw+BA8I+vAcCKwA/uZKvWs7Wo26ve5ACWUmG/xauR4ykcpo8YNz+3olD
/18dVEcIW2pWp/lQ5eSo0XtFqTcFJgcGuz6UgaTyLjupQtyqcf0XXONQaImnH0aHVhr04jRdRg4+
u++1bykEKk3vlQQAE3JsRjyxwNLUJhXesQTF8dQvQK8DVUXJOf0gKrlmUwhaQZrYmTqiTF00jyV/
ajBKQWMCFatg7+TnavjW9d2es+n++qeTLVWIZIkxYqC2bslx5lpKHfS0nHiVkRdQG/gmKwBJTnbX
Lco8UohqadRSpoWBeeRQcp3FYBpU0sb6oPbTt+uWLqZQf90DliqU8WKjagM9BiV2UpwS52cVD2tU
zncqpqYB67pu6/qqLJFb1kS3McAwVYyiHFkxhSRe4NSbQbWey8SQxBqZLSE1LO0p65oI90JjYf62
MNdk1NZpUd9F0SRpO3xtt855+mIPhbBWGENmxAb2MNRVvyTjqjLQgYxSL+ojT52OaXmvD6NXRZHb
4/F8fVOvuzuO3OcrgxdQz0kdxBXQivtGiH/W9ZlDpvW6Gdk5EaLKUEYOUgTcEVMMMjY9QdUm23VA
vqC3sWp0Z3Pd3Pyr/97TUcj9vKq2zAfb0HERUlq6dv9c10/XDci2TQglU2LbedE1c/iqfCU3ocZj
78xaNiwh2zYhdNi9EyBx0OLzxAyv7x+JDdgjG0H05LhFK4MbyhYlhI0mAX1FlPbk2GK6Gm0ob7R1
d7JkZ0ESh0GM9vnroHTUoB6Ns9bmeHv14YpHUDvn1i7Rm2Nv6OuCoUkaWDcJZpn/1XcTpxN7NC15
2+JlY+FFWcOveco2SfrzupWvfaDPLv1Rt1sk/5o2hHWpWjEKJKoXhm570raY5oFUzHnw9HUL7Kpn
vyl+BP5f2bzx15Elwbjo0gGNs5yhPIeK0WoINq3mxitI5/4ELSLGJIivQtFROoQucbmPmtFiyTlI
8Jhizx7RPRmpsbdDe3t9V69nt9bHi2thoQynKQHOlhyD/kcDRpIaAwlh/cqgugx1wq3dACOiSfmi
ZVYFT+cYZgWTIwLk/Cnrc9WfHboh1j5ax14H1mgb05sgJ7whTxhJ7EFt7tuq5NBeTyCsj9O2WDhT
lYETE9d5ao4bOhpbgkprp5xjy/GczPJCWRFUEnY+ipMLg+OUGElKI3Kk0WHAMAKHxo8dxWsQkOPO
jV+uf1fJ8sQidglOG4URvPRqtXabuATwH/yhBcAxxbdxCG+UuJCcpK9gwc8uogsPpZ4mYT9aCAOt
A9orzEdRfhgUze0dCDIkiRtHACI0tQeWDkxmKK6pZiBDeZuGnwlLfegfuRPQGEp+U8WA5EcRkXzx
DxHeKxfYRylp8QVyND+S2h5wHafVs6pjblhxrSY/xAG2phsPaWSsdY2tKiAslFiFTGwC7YiHrA/B
k5NgYDAuV7T81Rs3ufk6jNVqgNaA4agHsGTkbYg/626C1jklyi/K4/VQG3sD7OuuDtqPrkYzBYyZ
7dpOHC/hxVPeB6DOpBtlSF9U1K4KE/waFE1/FX/gGBjAjWPPIIM/AW2Xst9ZBHrbbkSnpvYGqm5Y
dG/U9koBiKAdtpTtMqoeMz65o8qg46J4jjZuR5asORQQUuW2aCqgU4lnxBgJQD/LdipQqVarkqOp
wLETPT/Go7bpp+rENeuGWfbL0E2932gAN4QmqfEyA8Nzz0fFBwgVxJO5Gq9LcDN7daa7cRP3XpYh
FZkmfPV0yt+6vN20fe6BMURGfy2JjB+IocW3zPDUKYMO1yqt5oQ/ARLpx3UPkmSrH2CqhQVzTIYh
C/DC0Mx8WxXv+aS5XP2t95J77fJK0LjXHGrr6gch78JORyKTRWE8nPTigQTnvDtfX8dX6qMPv/xj
QLi6UqDLnaGEgdafuNcoKzvywm2zyb3WNYgbpOvJ9sKztponfXHsr5uXLU9IUrMmTE0HT5iTDfXi
elTcGBQy1038zeX8Z4VCZmrVeg9qXtiYrxNN9w1/gJoSZqBuk8mdxapCP5MEE9myhBtMY2WuGvOm
VmOyIlhWGz9cX5XMwhzhF+cCzLNFAO3h4WRALX1wHstoku3b5ZL0X/smzpo7E9rdphUN80Dgjm/a
7UzTbW7lg4CXk+A/hoSrYZicjlnzB4qtl8p4Sop3R9oJkJ1zkXnJKXSaWwFWU704mutnnTv4kdcB
deHRHcMYt48xr6eHypMxg8vOn8hNNFWqgsIVLPdesevJmnDvPyJz4Epmj7OKmLyZKTkeIj+R3fJM
SWe/KurGh3gKOGrvrh/Ar/oQnwOHyE3UdqwkPAv6k9UDDsG7Le23ZvvK+BShxjN8y0ob/ffE9Jso
vDcnC7H+e4n5wggjikWM2ypWbvvqmxLtO/tHM/4KSsUbwBNq/qAAHxVQaU/S295EVmAUByC5fFZP
22h8yS2jcmu18RQ921xf06WDCHZOzGJRiNUDcPTZqcKpMSw2B1sre62Tk+2cBrwkrtu4+BRbGhE8
l/YcWqYExwEa4O7I8ewaTrUJ7F5xGgrupUPgZh3UlYnsEXixGba0LDw28Z2MoJyXl4GMoD5Ezc4x
fynWFuM3G2XVebb+jeCGj1Y1fKL21RKFWrfAA2Z8kOOyL3a0//waTaxj9VYawyfD2S1SqERE/uQz
j5vurCs+eEAh1C610beR9fkvucbSrhBtkqazzG4OBE4NfKczbftA4hraxzyCmEuihwfplBnqBcz2
54NkN4VmdpEynjIw4lRAREdG826N+TFtxt4d+wYK1VU33WoWIBj2OHbrUQl0f0J70I0tICiriPUA
4JHGDWdoh/WdhHddsqHBXusOTXDIzR+M/p60GwYiihbAjyI5svKxBuBRV36AocBNIe2t5W9EPWFI
M2M3ljVCV3haAY37wwgegrJZlZp+n02gzzbyF8jXAB9k1jdjwzfDqD+SFmT6NH6us7NDvncgHlff
TKd7zMbMH0AggavBDbvqtknvsFYwuuf7TvllGwzyaYXbgJqE2mCAZ9+r+GdDh3UWgo+8VlzVTD1I
DvlF9Wpg4B2jFAZEo8IYfHtd+xijI5Cn3A8ix1crvEvUF6p/UzC3Crlyf+rnSbH3ukUpxsKgM4A/
OCJObLmmk7iYwfHNcq/Xe0yhQrPc7XKwvyXPUYH0lXNAOgpXU16T8odjIREwkEvnmc84eqsYKKmT
NyXHWysBixCU6QZwexP8cuA3QYhXF7dF8W4Euafjh0bjQzRhXAlcTjbSZsoHN8FgQToxzOJCkdXZ
qrTyCoA4x3NTN+vGoqswZn4U7wZnZXSS43bp6WjpM5jcmUOXKFLVYMIp0y0yQsFpxRiiB/iYUIPT
UOgJfEnwuvRwtEAD7piUYGhMTEeZYYedrcIWGC82w6574McqANUrZtrStf4zPbeeuoVq8u9edRtJ
m+RixFganz17kfMkDgdkuoXxbp3GHifr6hGivNDkbN0BYByORu9wlE/oXkwdlnaFJLWmvLVCTFyd
EJ4nEH+0J+MZXayZt7wFMIkjjPtD4Zd+tJdN832dksQti3EMaqBcDdcUn816FZFhMqYRQlblN3VV
+BAuZD/ZTr+dqYrJo+T7Xsr5lub0z1tsVf3Uj9lEETQ0wK/K7yqA+LHmrNPxV0RvuInuV7E2sxeJ
3TkgfgmYi2UKAdPhvIl6YF+wzP8QsGqqax2ZP6zU23ajQGVCdg1fugaWKxUOE+8BTo8nbGy/n/m1
Gi9c9ZsIh2lWBSQ/zK3sU156MS4NCqdI52bAKVMxLdBbULuAVp9aeFUP1LwE0fE35/XPmREePDkm
WkbLxtK6Nb0jDxzUbMlP5gFMh2Rq32NT0+/aIV3LVngxtVkuUcifKO/ssIqxxCl54hy05uohZsrG
QUDXh8cpBiqVjmA1mTzJ8bmUuFkg4TOg+qeD1VrYWzr1KlG0kZ4szUVFawDeA8Je4cq4DzqvQVj4
BvSPZ30fpZXf2SG+HNyFZWGvizKL4Sk6OSXRPVBsO1CYu5UJWvYI7GenKkMhunslpuOWKAVHpZRD
5aLDLuwLWz7oCTDQqKzhkRZsNAxRVzf9mq7bg3SU+eI1s7Ak5K1T109OzDuE/pc4wUvGWscrMMEm
LhSR16NfQw8X9/3/Y3L74p2zMCykrVoC5oSxgES4mew6yK6382R6E3uhGvlZCT3PUFYyuFSAXhwn
kTEBgbjCHJVJTh17YXHqxQPxIhU3foacQXU8DUI11f883ztH+j/LNIS81K5toww5vmROXzKotXB1
cONMWlyXuIohRngINsfRNFCk3TOQlO3BIp5vJxe3KIHiOqBScJREjq6VOIqYEgdJPwZWDbuzTluJ
+gsIKlvMwWcgXH6SZ/kXo+1iN4XwbgWanZWg4To50dNk36eA/TF26op7SeSRLUuIPFyf9BqC6+Mp
OGhrqCHt6e0A9st5F/utlMPg4qW1WJUQbbqA9WGN98IJCnYu8tYNhvIq13ilLkTJ18puekDm/y9X
KESYvla1wMCU3Ef5ot0xL76LN9QFd8G2PMkoRWWeJwQZDaQQ8ZRhO5Odvde2/6k56f9AGk5wNiGm
OCBy+4+dwn6a8HZI8FBhab4qCeRYrGnF8DKgY3/TaaBNNZ6vb+nFXsjC1UVSAkq0TlUsRLQcA3Qe
iKO3WeRab/FNfK/5BlYdbJUDyq5qjkBuA6zzGEp+guQgiXQFQZblqj7hwnSm2jXaJ23YXl/jRTDm
co2z4yyS9dBUm1zlWGP3Ql7Y4PPNrFfaoTvh9UiYb/kZQwm+fp/LJu++jgN//rYfmLaF5aorKzOe
d3dwKlSmCgDDAMq+UecC+jtA9FhvCcG1zlXU0Mu72J+qwgcQBNNkr2beP9ahdqc3be3GRXFMuHlT
5PquZ8zLWz3w9M6RAF8unnlbmyVhdAqMm5D7EtpiDDAL6SkswO/Kq5Wt71Nn9JQ+cbXaOdXsntrS
6u7Fe2BhVQiQGPeJQhLz8UN7oacfaqh8092gxYoEGMxRsy6RVArl4rlbWBXC5YBh0iHQkzkzurdt
yHXmzyEz1qy7V63yZm46aQwloBZgiJasnAlA6DzqfT0eZSnjvKtfErfFLxFCKTf6jgW8wH004vbR
gHtuDxUwhhFUw5BiemQE/ro7WGrqKRnGwKeQA86Yr667ycVravErhOCqahErgjrFr5gekEq6PXrL
iV74WiYbsLxYhrYWpoTQGlFKwom0EELyVa/6pa0jkApXbz/BROoVGIb+f7DfyL62EGWJ1oDfb6iw
Ou13hNcOt+OVEd/nI6oj5N4p6HacJhfx3g0hHt7G/HHsZ/hnL/nYH9QFf/+xqVhrdDLKhog3IyTb
noqK+/ZgAYM4QssYHj3ogOxV5lTvO/2t6NtbHXMuzY2Gx2h67Ph7FIWuY4HU4MRp7Gb8pIFV3FBf
ut462mCJHd/qEGNYqbXO6nst+J6NT4qCYpqj7mKSgV/vTEeIzaJ320ACmalgZDNPsXYk5bkaX0Lr
KcPe03ajKjeqYtyoY+/p9M1mLaTOK9dKbB8bQ8dfmG+FPHFfgJqt+DXF7zX7RjGM14a9F5gb4PFa
viumLcvvSmDXImd+Bz0qnQQkfrkK89c5wqjf58BudTovVA2BIwp7Xw3bJ9IrHgfjT12ene5tKoxd
FWCMAQmClq/6/pep3Vr5PuPfr7uOfvFdsPghwg3T1UFTg1eBnHKMFeQDWXNjRE0zpe5gN5mPGd89
zRtMp1NAKarxx5AcYiXfNdXOsYFdTn7RtHE7rfNKVfU5e0isBy2D0AtRdjk6eIi9NuAHFgNlONtZ
zDx3KGpdX8PFWxJsHqjrmKqmmx9P+cVdNUSJmoepYgK1pJwmv/DZId4rgRf4KMe7GLu7Sfad6Zq5
xPAlz1zaFYIBkNjT6NQEduvGNVGkLnrJ57n0dZYWBN/PSog9ZKGNr6OWqyiF0ByISzT6DIUjIBF3
JjjqJXs5f2/RyRcWRVALgwJUSTXs5cyNPdPxQv15TzaztDCubYkbzD//mjHBCxKGp1kWWeZ5AC2i
yn4NarYm5gT8hXHT1Op2igBrsaTP/Uu31nKN8x4szgu1i7Dta2qeiT1t4hrUAUapvJE2wPhndYNJ
49+1OfojKvATBTExK2sQ5KLurYBh5/p2S76vCLEgpBp7zTCwATmGxdTEU+mwKc1oM+j7TMPgrqpK
7sqL5aXl4oWUJeRd5IyhRU66DXN1hFwMqm2Vdd+Cx1Kl0KxJdP0Ad191UBO+vtyLYW9pXMhcALMB
orgIyGkyMAn6WuGza91j2reugqqOhtFQDoHBCHFjyu6Y1UFGoI5R/PHtzpRcZ5rsFAi5ixmyvhvA
VAK44eBrfua3aKf680Wu+vo2hCiPZPWyjy2mKTzKGztHQYTl74bJvAwXeZWbu2ae14y1PaaEJBYv
4jmdeR7OMixoR4rUMKZJY10B7So6DbM3J+v2Tbun57lk0Ox0oDaUHXgWb9nNJEHEzB/yi2cvDAub
y8k05VE8mGcz3mnD+xi/8X+WfS5XJ2yobsSdGYFP5gwyZxS1ylslx0Q7aFgJDX8aNdS7gZuiUFkM
INepQEATdxpZ1ZWM6vFif2H5Q4SLIIGcsMarfK5fBBtnPUAmgUK/g+0SbLG0hjhHxWt7K1wKYcgx
Y2AgfPXGd85bv6GGZ2dA4Wijj5fWjhRHqyh/pxbbGtyWHKmLh9jUbYppR7Ak24JxKEkSzrLKOhl2
DtGtdKto0JQLgA4OQ98pyrtMeZcEjfkzflnvH5PiDBoN2gkNu848lyGiVQlx6Khz1Qbs1lkCKiEN
752sVW9Vx95UXN2aY75JknrdJhneP5BOBF7PhjZ2Q4a767/s4v2/+GHC9UX0dpzpYKwTGyY3NCAu
FXFJlLp4Qy5M6J+vKifJQzWjynAKkJ6NEP4usTJegJDSusniIzO+ZdHu+qouuu7C5Bw3F7djr9YV
ZtFgMuL7fHqx+Z63/yv3LIoLzsKEcAcVtgU66ry1ThYbbriKNmSobHoy3lJDNjx1sUy0tCVcOT0a
20VYIUmrIu5reH8CSH9WVaP1KlbvexavI6r4dj1tUiAsB23wU1tzrbjaZJr5Y0TqjRk8zH5Y9QNo
G28oCWbdu+31Pb+IKln+SiFeJnVl2XaGTTfpS1Wzp7xDt8PozA3mQZg7hWAAadP7aejXpJpetOAw
OLdt2p4S4xcb3sEOCpaH76qh7+G4byNqHgRK7hiH8a//TpkrChG31aDV5TijeabccMMR90hV+iom
pnpdPRAuOYkXX9vLXRHiKokmEpq4+s/Zjr4nj8Mu3Fseu+3X9Y9sW3uhvLQy+9O1WCOEt8ju4kKJ
cG914A4e853SPKep+m6lAajDqj1QLor+UI7BGosGoVgv2d/rvueIT2x7BFvc2GN/DRp5BGMeal9s
srr4l2aEwJVFEBGiVmGdMKyy0RrLa0PmpkSW8FwPXuBp+hxJbMc2qDaG40lPlH3dRh74x1y92sTq
c0lRIGKPQyojM7q8g2jzazqGwnQinFAnyhKn5tw6RelrB6nELgAWSEbAIDMinEtKuhCSPgGKjflv
zfpZBo5Hh2/XXe3y5v1ZiHASIUVmYxTHoCcUeQzoRxlE28W1N2l3psJvaxrv2qmT3DZzlPl6+v+y
KYJV9bFJlcmm9FRGue8oUFrTjB1NLN/G5Pf15Um2UGQqy4sxUUazs0558TOJH3P+HMlqG/Mtcm01
wvEDj4FZ2jpumWZSQBTX+mkrY7SSrUK4K6nGSFBpyK/TycIgwWujgRwZKiPX90r2WeaFLm5kWrUO
io4EnwWjHU3ZbowkOEQ4DGgoSUxdJF8BLum//iMCUk27CiBvgU1T74ABSM7VGpxwh5K55NnsVuXr
eEj8dqu8OptiBRDzlkcoWXmj6iYIyGB2lMIhZIsXHLrPbT0x2widMzVcaRbwQ8zAazzyArtMvN7C
mIWVsm8kq328f7zOtG54Y+5su65dVcPfFEzfujaTye9erjotdkoIAto0aSpGoFEOBTQ958cxfx7s
O2Cr1o0xgG9pSLMVbpO1ilCXVeG5M5LngqFtE/bpPqIFJoC5JK7L9kqIGVEXJJyUPRigVPsmSg0M
vIwgIZ3AfC8RBZZYsmZExeJIsi6KerUw6SlDP7jL/b645cjK86KQhKTLb6s/2ywS6hphYlDLwYE0
N9GvfDVsmV/ejsCJ4f6XNtglIUPU18xaJ+edZgFeZLHVhCmikGfr6848H4svUckGLpo6NvCGItAw
tgZF11q08KM09wxaYGo6c0n/WlcFyMTGIw0jyam4nEYtTM4fc/GxwljNUrPL5n4w3dePZDtsY49s
clDdYR8hmOE1km7cB7jj2ioFr53COCnjFibBPqHv21tSuhY0uW/tTbplmILo8ERGB+EnX8eH7rl1
AVZFu7/9DZex8a8V0PwyzsiLF+piFwR/VQJmj02koVubg3EjaY9W9z6kk98GNpgGoaGdZusoGDbX
P/fFG2JhVXBJq5k44cmIfMR5GqbGzfKHHNj+f2Xko+a3+MBZ2Kv9MO92o98p9l0zPvNRMu0/f7Ar
H1QcQI6CiOdxBUwjuKMx36b5PO0BCP4VDSAgz1qZ11+scfzZto+osFhRqJstNRhWZG7qXeZrz45n
HZKjjtOqVZLdu0hk4CyMCbe4mWfJ2A4wxsuNTjiGCXc56Fv7ovBb+6XJX4LmvoPkdjtI5Ygkuyrc
7CUNCoPXsOygo97YmOnkkkKczPk/SrKLnex0ZyzN2cQwgjiG4iWLmhHQ7r8DsONzBrpKNMiTyLOn
wh1Rcq6jfd8/sFxyfi5eGIs9FmIQL3pTa+YYBJC1h7GRbYBbeQps1E263XVvuBjEF6aE2DPqURkV
CWAZU4WSTG9umkpWBZOtRogldauCtLKAVyuJje5Xsa5A7g0EPnekHWeZKSGAQKGn19vZt2u/vh3H
1+Qx3IJe48l4c1Y1cQ1gltRj/0sO/rocuYBOB3UbNekHderi4Expaugxmm2nXAPi1HLnYQCVyZgi
ZFYED8jNERTb0zCeLEy1EuiLDylUbBIi8XGZmfnPF4sho42OcIPFZNZuIluwmHsVGuj/5OD92THh
jIcV2MMtaF2cGgBmHcX0c/XbdQuXo/AfC8LRntQAOmo6UDlOp0E6oPXqmUmTRB5kDVY8KSWedDn5
QjXuv2dAOOc5aIHbOuuAGt303+bkq93PstShBw0sqZThfJK/XjF/jAknXdPaziYBquizMBrXQk9P
07USYoKpVrywQrhorRWUNCVH43K4+MusSDeZGsY4DHoLHBn7ZebfdEguXP9olz34jwGh2uKEQCuA
AhVg0XSf9ceKBuA1egNn07+0o38+4zEa8iEGhKZTDwHqtHwOqmGv01NgymBPsh0T7stiGCfFKQCC
4SX3OIqj9fRyfctkFoSokEF53qpSwKQ1vfN1R5kRZpLPLnElsTVGal4aYQeQZB6i05j4Q01BjNCB
tP1QGDKglGw9QmRgpGBqGsGPmhY06+1rkMkqhzILQmToaMtMpy4ATAJNp/07l44HSCKoLYQCHhe1
YcYlPnr+3vXnBrLlff9+/bNf7g//iTdid8kcAqMcVXwUcwPy5MpN0fRIXSjlbuwHtqtdXq+qV7nw
+N9kgH+5qNhiAqVD3TGjT+7Cgf8oY8Dwm8IlxgD1cdNDwvRkWemznQyebVtuPco8V7K3Iv9hg7r+
YAe4nWpwT6DBY6B1hdFHyYmXWRHiQ6BFbTNSxNdiPPP4EAWK62AK+PonlBkRYgN1mogZCUBi3Rih
WNm6KtH8IvxHZd4/B0WkFYR4O6RfWhx3/oG6qzDrCXNAAl9fjSR0O/NqF2lDazSdWTjwWxWsbSXo
8ePJA2M9Znt7yYtZZkmIELTPMjBPIuKV5mMA9hbeQcLAAGk3kJzX13TxC0Hiw1RtgOCBLv68Jp6F
nd6CqvjkjMcMQz4mMHXtIAVlXYyvCzNCvAgiPKnqQE3uap/eGS8oAuxmmar7cpN6Dp5yGFkIvWhP
ZCnLxUC4sCtkEVbRomETIwmLOsPPQU5MKgUAumEXVz86B2A7zA4r3Y06PFtT7XfVk2begFfgn9zF
f36FmFTUIdOKXrGwyQYEv8HSyxT8kmxwC0OWv0i+py24NSCOeh8C/3Gi2r7UuK9OzyQxJIfGnD/X
l+RssSDBr5MmIWUwMXqiQb/qB2L5dW4xf2rAJ9SnqRsotEKnhX6fuGNsFM0OvDxjDw2NdiwNfRo4
N03focn0azQbP3E6Tw0LDPOafoIT3vJnxXFwoRSuXTG3i34SbniVdWvkP9W0wLRS4evaPreORPs9
KIU3Je0PB01jSm1fn2zVJWV9sA0F49Gjcx80NjCiUIvgWm64ahskXphDn8VR6fa6M11028W2CIlK
YIMUDsU165RYP+2EPmmK7RnMWpXx43VDF5PjhSEhEkW0pKlptMkd623gWurDAGgrt4ZNVyb7MSV+
l0PgPZT1A2SHSwhLaecMDMxdeDex05DeMe2IGfnrK4MwmuRsCRGpifVSjzhCRaMEx8KYT5Pd7Ov/
I+3MmuOEtbX9i6gCgRhumXp2d3t2blSxnQBinkG//rz4YseN+2vO/k5V7pKKWkJaWlrD8+rNzmyZ
TZGOp8LyGzx5EiW0k8x4KOLaQQLzHVhUh2qoHt5CXsHtQs01A4jbI6tZF9Kq64Dma2InGFDiJ5Rq
XWEHggN2CKJsZwbWX6Mv9n0bb8tatWN1PDB0Vqh19iwP6Lck0KYleOeUT1nX7YtWs1kTbJREeSwo
koomeqZjNJjE4VqJnuI0dsCjsFne70ap8MumB94MDozEnSEbz6Q4Eb5Sys0Yfcijanfst1LhIOm9
G0rQR2YgcegK1MYyhyGO7gVoWEGu3aacQGU4cLQEjV40vc+BAO77dE9G4ZCU2kEyrOsajVJS7DKB
MroMT+jU7D2LoVdkFAiWh9Y7V5CysfZtU7pVZJ1TyfIZ16Da9YbuDtewlF0ObdMxHqCdJT1paQc7
lUsvvWTabVA5cd5sUgqpqzp+MvrknFUQS9B0VA22L8KoPJ1Ja9C00PnWosW/DzaduVPVGAY+QE22
umtwRzdqY+dok7HABgVIyIZGD6QD5EMJTMlQQbMwQK1UE/qq9FrX6oqTdC3HD0MVbYVs2XUSeFUv
7LCPAFnI3RoSQzH6UrohckKqvozc8BvrlJJ7GbSHrPqjt6HLeWirRQQpungF+LGtShbE1yFHlEKv
CHJuRFqLErKQ4sywwaUhO1Fwu6pQXRsJnhsR5ORSiLpp8uCERN4WY6favWI8Q3LO1kjniSDe1KAo
DDQC+Zfje0HN5pDU4JHmniik9WSFhLyPml914DKgIxLguxRpH5uhiyyeQEFHetYCtNc+8WKrGSeo
GyhipwfnKDhI8keZkS1nmzTmKy38KPrajoLUt8RjkqwLCbNv/+DFZ7fNcwGB42AXmKgYTahryY5g
D5xuGxYgBfVmyR9d7aFFxo4QrdXJmY6vMTAPKGvVQPfKvKg41BG0ye4FcWT1LixfNbE18z+j5Y25
L2mDNwyfkE5ZAYZ6MKwdShRcKa/9gXmZtTK1HlDPeEWGbVd5Uf9Gxw/wdUFHfoW9Levfosz3IoQb
qD61QrY7csqSc81WsrGRgRASDaTqYijXHeM+2Y3aY0eFn6LsvTHTVZVrm5Ezt+gVlHrdm1p+r9HI
1pN3lUKqQ4rtqGoRIUhcs/6UUCRF4udeOhZolpKgUsHh4LCysLXucehRXa8m6z58IhBuaZBGzE3J
HwrIEwwV5NfPIghfS2A48BWhJwYP/AENCnJdvmXpMxsa9FrkXt4AL5eYjmjvY/lViek265mbj8KN
VC/Fv0GXK1HRnj64rDo3AfJUXerpBXEk9bea7QTVf4FC4ZTIrrZhhDBRb4fha5CcjXGjssJBKfKq
iEuvV8RbF57L8QH4dWzSDKKVyiGRf3HQ2EbKHwkzPiNgmLkGNbYaYiu95g3V6EYwQ6b5p5O7Hagq
bmqZUAp6s9Q7Pc3OwNNDnAbVav1gx0Wxjin2qKGiqV26bxTAAjLqUh2RHg2xb7FqVBXajfjnCE2H
/XszIl4MKTiZW66u/jWbAcXRoNzHlkezsXZizVwjr+/mbeelcekzpMJZluNGpK5Rl26UVms2Np4a
5tAkAoKvipySGisBaHCrKtBKTJ0ihVIa9PDgPz2MRrzhHD4cHkMuHZQVeNDbsv87xnspftctVO52
yq+wRQFzVu1bLVkzhW9bWJ6qJFAW5AfG1Xsl7M8JWQm0fxHlk1GClChMbtLf1xasamK81UBxirr2
oiw659phFMqmyoJfI6OeUbO7WoJOb0z3Y7fuRno2ZMlui61ZoN2pizwlj5yhFB9yjWLm4hyKJJsY
fassea41XFe5hBS0ume6cLgOA1xEq7I0gGwESrBaAjBee0GjKBzFL7pJFVP5Usz89mKBTryhVwrh
5+hZTuxgrTuJG/rFDnobH+UGvS1b601Z8LmvOAkXY86chHEkatWg0e6s580ayEB3zJHui55v+wlX
vISLUWZeQmyaXTLgTXOslUeFrQwlWdMqQIZmYZxrwYCLgWYvl8TkeFqi2+hc1cYxANYdLq3dglVS
tKD69S+hQMEiagczrq3JUsh1aS1nz5eeqABPGIF5zMEogRX1tPKNlY13ey2vFb9/nyOd5e/jsCBt
PAU89MSt/xab1OMPaEgmjnoO7/V1AHHOhV6PKw+IixFnUdC4a8pYahLzWIjBFtqeFcLmtF+xAsgd
fcWqBdDNlXfgxXizZ1FIiq7NSmyXBgiAxgBBSpxvLyL5kaTE41khZGKcUQrFxdmbiElmQ2SGVD7s
fhGTE66UAiUQxXGsDLfJXodeOOFoPipgMClasmkl4pZ1izIZgMTV9EkHcIeleBfG6Iiz/tS0+xPX
wX/7Qpl+pGEA6qGquql+iaJ9MwhjMWo9miGDsyUKsGD1Z3UAjJQIZ4SA0+0F+cozXzwSZ2PNDIEh
AgnOCurihjDZBl23CWsZyqzWfTXEvtzBh0ePXzc8xY2+8D79EW2ALOd3XdrZOyxUkeeLGnQX0uRN
AnTHLGVX5B8gyLoZL9zb8/xxRqfBIABH1OmjU3VuiVJZ19Qgb49G/sb1w5j8SvqFr3Z1Pt+GmNkg
LkKacQPz6et9qFZ2OGQ+kV8i+KUyf7s9nR9Py9l0ZiYnNnhd5hqm01SWG4DJRcrhMSjjk8XJqkNN
clEAHAzR34VxF5Zx3sDfNqAymea0jORvQ49W4xP6dHtqP7Pfl3Obt+jHNAN9OMA6knO2l50aWXYQ
bSyQ++wI5S/75ol5xkKqe2leM8vTkyJJVAvzsozpfL8LTuyuXzCnP27D2cRmtoebQ9/xsGjR2G46
cY2IQ4sGYPmv1CxUei3NZnayCq0lIAxiNoISW0kPBXodcu337e+0NMj099+MlCCshK4dBkFOEzX4
dylikn39+H8bZG6dNC5ikmMvjBZ3uHk2YSdqurBc03JcmMDZd5nZhkroOEmTbdD7p6h8koyX25NY
+v9nhiGBunxUM/z/lMCco/qgDJ5uj7D0LWbmAFqCVloRLFM2QmBv4E4FpZtKeb09ysL+nTsgZYSS
zmiaRwkMkAKUoaEehIQTKha5VlftG6h+FtTbVaJ+XePfNpdh5Jy3pBjABOoRDgHbCZBt8CPTV9DE
f5eW+Cy6EnzG8qXSi2ezyO7HJHpK6vHNCMqXaJTWQ1iucwiC2gR9oqa1VEz505HApjEti8CXsEwq
z9NepTKm2P9adlJxRyqt5LHMBLpxRNt0bKknA3LyrMPDrPpIyn2Jd0yJUq/xTx6eC/VBgrORBQCF
jeBAtAX621lhrKpw6db7ebvjV1qyRVXU1eOJMUdsDAP6aKpMzyCfijdwZ25HdFa1IySvKeDuY/oE
qqJXFsrdJO17e7dc25Pf9clnp2poa1agZyc/hVZsmxCUwWrZA1QLbg/z0/Wnk362Bo6qJlOQRGZ7
H9qgiVbRrDgNZrCumP5eabonF+FK4q8IM+/DwtgEaJpFrCdciWpJ4++neuo0vqkhNaOiQ0qfe5Rt
PnKEOeNiapssNVBzpAhRHjwYmeHV4d+UPLGq8K0BJt/wKqtyIJzaKSr4T8ldpVFvoMqxih4grevd
XpmvvolLu4Z2CgMFq5Qgx2nKs5VpI5AziVq3J32ApnGp260Gqm83ZPfAt751Q72iXHkjcTNJCt9H
obnr+RBuCg3Nu1mWQaC7dTtZdijoX6E52BY6ahqUDwSDcHCyvLJ6aSLVl6PH3ErsIjXs1Dq1CFLC
xXYCuKuqDvqUArppAA0ZHiYOGyVHSlERqGY24tTbpis2GdHcoOBuhYBCZQGqmdTGWtHVJwK8qWWh
raZZ6f1wYPFbLWI7H/R7gG6eUvG3M7LnUHD39rL9tNZYNRO6rLA6MggF077+ZnrMvBoHin6UE9PU
O01WEZF5uD3CzxIdejnE7FZLWE0L0E/aU1tC1ENRIFZ80DVzJ8vhXoL8gwHdd26kNurhn5DJ9qDO
sHRqftryy58wO51lSJgKF7E9QUeemxvJsgXaqUMfCh/tylRcBXhmZ2IHBos1Q0sLPLsOFWNIEIHG
tox66xznyqHR/tt35Gx9ZxtfGs2Ghh1GyHi374niVkG88G5amMScuTBGOdeR0mlPcnAO47NuLLEs
J4/zx+H9tw3nN2AmIgEteQwgNK8ChV7yNFd/CB6NrezK6yU+0dJ0pl/zbdPjHktHgKvaU96jJ0MU
brQUJCFLQ8y8XzlXAminYQhfXllHyI41/N6wVi3grs0ntp5rOSNsyVf4XyZ23jnjJtmG28Thznrh
AE5j3Vrc6bd+m24rtygOaabpFv2dXLTbgpzGMjzJHCS06EnQU1EbjxGLnApFJVbwPNKFn7Bw/ubg
Tuhxdqwt8AuCHMlRlPiLD5bJ90YQL9wCP6OLl4fhq3vo21wBWm+ZCDBS76iap+r3qpv4plsj4mfT
1C0TP3gLnPxhsed96YPPTAxNclLkGXYwG9fiU9sSr3yqdtJh6l/caj6kF50lit6Vy/jCrH2hc75N
tgM3ARVPmGz3kVGPd06Kq+pVX/XAvHf2RFOYcBG8BjJnrxR3OrEndY/bu+uKazj9CGhvWvALFGLO
wmZoCk5VSvEjKOBiOUAVuR3odi08q7OrvXB1PGeR2S685D6Q79B+Vt2PkVutlg71TyDc16f/90Nm
p7qWcpn006muvfguWHeh1wqnhxa0x33LyZ7VQ7nn6+RMIS+f3LXtdqI34qv8f9nKfz9jdvILzWIq
Dhn8kLjeKCHzaPBfv+AuV3x2ng3LrFn0NdFGRboSZf9ojr39VX+6s5dDzNwCJCnahOpYy9EK7/Tk
gxjmfdEvhCd/PnsuB5k5BoXZKKEFLN5JSIPLh19j1awjFu85fUviO7n9vRhI+gIt/TSF/z7O7JS2
0JsdG4Ihu7oEC83we3kbG+a554YTZwoysdImGl9qZOtUEOMrVVrlxXgHnJ9jQImJQMRBZZZ/e7Gv
vFsuF2LmI3DBmRXG+FW11+2hybNCD4QN+PcinPr/YTH+zX/mKwxFhyyYhO/aO50b7JQ1qEZef5iu
I/OI1mfAAOkJDAdfcpeopl9G/sbaz0sY+y5PC1T4tacy/SyNnVYyj6EwfLD8UQ3c0dwbQt0b9WHQ
O9uQkTIETCPU/6CV2ebyg9E/BeQozOZeYgZEXBS7S3aBgc6Xh5qpS1/k+oX1n3Wa1zsmtFJFmeIQ
91vqZpsJvlOdSid3LIAtoZ1Y2Sn0hJZMx8+OzUsTNhd8juAmmw2kGU7aytz2nmQDN+9ET+mfztbs
fJN44wty5IsdrNccBF2F8dZlOsUgZqfdQOo4LuUEpwIBTl9zFCR87UmeI0SOepv7y7Ig147+9xFn
Rz8JY8abWmpOo/lgsXSVxLoDnc8gUh0lJNB3AAseatAL52xp1NnpZwnUt0iZT+dswLNVc1Bfl8vr
9i7eBivkG1yUCwiP/i7rte6r+v9CsGfpF8xOOjWyJJFCzFtbTepb8WoSW6pWS57B0jDT339zDISh
BJ2k4YMOfrX53w9z9Wn37TN+GbZv45RqHKRSiP0a3E06EbkTugBNmq9fdOnN7a93zcH6PtbMzwBu
IAZ9DXOK0ERdpH8tZeFanb7+3D59H2DmP4S01YklB5gM1exu/JuWvZuNn1BlcENzyW266qh+H23u
JlgQyavI9KQyQFlX3UlmQnuEfOrkKlmrxMtKKF4ubYxrdu37qDPXodE0agwVRuWi3Y79NmxR6ATA
IwfY8fbnuuqOfR9qZlTCoo5JJlhzSqbAoBTdCUjWJAlFTKbIIjuD2KcWEUcRCA6ZwklzlGlSeIeN
7khxhZ4hbhfgqTRs3QoAosviDTzzj7yMHknCvXLgCz/4+v4yqE4Qg7W0eTdZMiQNicIQ+yuPwLAZ
7SgqF66VpSFmq5/GwWB10Bg5GTWIn8PgFnX1fxxituro5halrPH2VIA81QcPVsoW1uknrwiXFG7G
/yzUzHanFhCME1P4FCSNm/Ln2ICyXtkD6Fr6ShH6Sp46Yds4GpfdMNccjsoThdkqehfM2pb1fR6+
B8MJPH8nrRdcyuv7+99vm1l4lXdC77vpDJvENfjWbI8tVH+CZcD+ZA1+Wot/I80suaVJQHqZWAW+
0bapJ9aNXXl0O/HUlt8UXznwi9F02UQa36TQLEJ4U58ZdFUYcSIPYEzgiXPORsgPAcf0S5FkPNvT
APpiaD4zImPbGvFBGOluCC0AbTVprVAW+mnBEIzmtEM8UXFInSpgTEmQWDAUbpeR8hgq5Troy88q
Ul/yGqoSpDXdmJlugJJGPdJ3FZHe1BwhXj1ADRLATwl3O3QfD0O+sIG/ctPzqVKFgO+BUK5lzXPX
pTp0WhcN6bEdw0NcJ84guCckI3OqoHpJ1B66VdGxHvrPoCK+yio/V2O3QaVa0BM0ZgovIK8m6pgo
Qw2DorqVVL43CqRKBDlXAai5r0ryOUotlFlOEUK2CGk7Sirtiw51/wpK9kz5DBQGnB/A/WN9N6j0
723b+MMO4GsCAi5rlOIHoDrj8no2TQXyOqQrjk2zZbB1arT0GP750LkcYn4zS4lFxiEfi6O01rad
cV9XJ5V6hQ9kqOSVLvEF2P7GpyQfJ19/CWD64xjORp/d1UrNNRT8YXQeSSfRfha96jGUXCGGfnsl
J3P2Y7P8W8kvB+WbA1KoKRqDWV8cgz5ypOE5j2Un1Rcy2UuDzMy2Ash8Fij4XD2qY2OVoez/rPTa
Qoxs+ui3pjKz3GHeooohwlQ4f8r00pH735X2JEu/SNK6ktraGVtElyyNOX3Hb8unqhGv2wJj9lvh
S9YmkwBm8SJlAyJ1DTqxBSFuuToI7THWHLPx0gB4gyVXaLKUtyY+s9lpp+eo2sFmYRroqhnzSu2T
6qt2QHmm/ptLf25vma+KilvjzSx3n0WJhRro4mjGvR81BUSpR+O5yor1oBX6PuLRmnTmuStRxcvC
crQ1rU1R566sOlH58cDvOw2s42Z0g5gdrAwFqwUxN3KoPVodSWw2fkpVtQnlchXI+Taua4jEA+/I
uMhRH12sR/RWyro4RqjSZ9JgG6WyaUfIyaMWKex+h1m1GtPMqfu/TUMWSj9+PjFnR3Nmeyy9suSu
GYojRYp5KDQ/509KxWxdQgNLl67jRII45SrWCk8ZVEfEZ1orq9A6KSGU2KJuoatsYQfOMwvqiLeK
WuHjqzoUEWJgVUKAoyGnmyG93AR+N5brNii823vgZ3j+axWsiRuO9j5sr8uNj1R8pyYShkV+0EGP
rWMFUJDKB6hIAfIC11suDZfGR9V66iuQv3TdL/V02+gjGvnG/iUze2cwGghAFYBxdNtAQ8o1UbPs
qSTc47R2JUNagrr9fG7NfvVs56K7AahRXEvHcB/dR2uB6A1qwf9C1RBP1aVgxBXQFpToVNkwdIvo
Om69yzUqi1ymvVKnRwgJeWXEvLSS9yHtN32f75Sk8nDJub003KF5MrFDK3hUePlnNMzfRhivwNY5
KhGeFXUdotcjcYXGVzXjfiqxQ6cGshNpTQ+CJLqakWLFBlTowt76EjmanXRLAakTrxpT16w5wk01
VYheqxXuOBAEdbIWHIHx4CEtHiAFuQ2MYiuhDLCOlBPH7msy9ZehSODiyg1u/y5LvRbqrGVjQjsl
GF45Q05K6lGen93JY/+hhDlS/UQ+tJp4Viv0wqQNMgxjsNMt9OMGKDdHXe6eqOGCk/vzaaXLFmol
LVT2UciFf6XCv5ltoxCikTraH9M02NeKT6UarvSxlU031T+rfFua7xQWJNGRYOrBESWA9UeyHxuJ
b8TWViIHrpJ9HeGMA9I26sXZqk4NuiRuHzMUdf+07Re/dLZjs0QDo7tV+yMj7Qb76F3R9oUp430d
149Zk70oXfYSFHUC7BA/ILD9kE4tOaHJ3kmkr7nFP4fKYHZfidaGrUY/pEL+yl36ZJFo1xnMTyvl
rjHHdUbjR9lokURnpjPE2Vo33rJ9PcRuHLZ2azQAweHTBrJfo2JC0wJX4PlCpfdYRxNTOnoJf0sQ
rbeaNZRI2sFDlw1D0shM7mmK9B1kI9iLYCuze4hLAQ45VBoyeFF/+3J0ZfIos3AdmKXXxNpTLqWO
idITXvJTRk2PdcRpEm1bCCNxWwjSuoJ/5AMEa/rM50JRAM6N1mVUPlcmrB8tDs1IHTQQv8ZVLexB
hkySim+ZifYPRec1HTVs59q2JCAo6HMif5i95kflETuaQdAkqBGkxJgpam5MabTz5KTFe31MHdQf
2RZycMaxz0dXj8C+bs4yPXGQZaOY23mcuq2JClz8+AEStubgmuoAiMcuCBnarHCBZSArJUeWnYbx
Mab8wZLbXTFIb7e3zpfE6OXZVRQLOSUUHakGON0zC804mhhokynHoeJ3Am8drOfARijglj5a/UJg
/ZTmNQcIIZd6b0TUGi10IHTAEL2jbtNmdeg2PDgo5IkUd7mp+1WtuHkR+BQxzkjL1lrXPMTBH6Ih
9lfLTxbrz/po2ApZmwWg2MOUOXtj7VsUHKXxI5ZkOMyQpB7/Vq1fMkRGSYeuoMomAPqxut7VQXfW
EL6mTF+ZJH3sw1a19WJYQk/9dEcvV2Z2psaG1slQSfxY9fEuJY1Tg4sfdAtYpqVRZn4CRL/xbjIV
fgwsyKBE6E5hfFVF/23tgn4xlznPM0epU4irhcMbeR8MxIGrpYDIFXDx5RCzt8ggy2IM0Ax5RNAX
Pah+nayYDn1iu9mjnTHcBIYTod629xH5DY60QuuXK9sFRXw/WUgNTl/mxp6ei9NLMh5lcmtxSJn8
TrGWYylvyjpGLxj0FOIP1iy4uj+t7+XUZw8X3rYt1GsIP/ad7kq98HHb+iI4s5C7ilUuzO6nK3c5
2rSjvt1KXK169ERr8jFA+1GWQBq6NPRN1hwgnAfIArMNoRtONSwxJX++pi/HnT1ioE+j5A0AKccA
apGklnZxESx0AF+RKbgcY2aN4jrvAghwxkd9pMe+KY+BsqZtbbP23Wq4F6ayCwCMoxoVXOXCTyKx
HuVsE5X8UY9QAYIQWaeMXsGXCNRLiz4zBpKhDxCmSJVjsqE+3U1KeuGa7JbKG648mrAApgWJBgVM
fTgelx831Eehj2gyhcuBVmRGEBYquu3QqvdSxFqIY4C7VfZWuO7UrFxbWZjYVgcdJGNEnz1FCxQX
v3nxe1BD6PD8UXT0wCafHQO8OjjUae4q1WYo90RYqxI3dZX9Il/PrxEujWqGn7lmtiDrW2+mvksH
CDX1BmJ78eeY6bs+EfdK258Kk7+RqPZvX0RXQm/Tp6fQ2UVtoYbYzOXMEQHUwAHOleOYNW4yZtuy
aJ0uj05JFuzK9FRN8bMxsAPleSyPViacujsoBsKBRe127QsUZI6lqu5l7UEfMrwEH7oamlzQBFCt
3h8SePDZIbb+ot0Ol3Xh6TqzrabYtzVEUNER3Djm2L3obKlU5rqB/zevKcD57bjqedAUcoR5RdBY
J+VTl+hwQxau8etn898gs21TljzL9RK3eD5Oau+ym3TJQtrm+gn4N8TMyMG/z/KiwgkA7tXu9S0T
KwNbVBLvabetk61mPd7eEVee0Jc7YmbopDjlVHRYuc5X/eKNN4cWwFANWpmEQHNsB6dsHZoeX1Qj
ur6a//GJtGkpvn0yzSx5Ves6R4fas9Zu8vi/h9BdmLl5zTsaiXopF7grFZZHthko8POCz77TFpZw
4WKiszMl6wOTIwnjjEll0yzeR9GO96ZbpPLGYtS9/cG+NHVv3Lt0ttUZz8cwS2V+bAVfqUxbpXhN
kKxZ63q6p20Lwny/M3I4vXXQZm6SJPdSY8L/q8LQt1p1leu/OMw8N2DVosRJaX6H3id0tZTrSsNT
Nm9DzVaKGEVnATlYBhS9xmglUO9apfIfaJ14JAsXrtsr0YDLjzU7W6qlIao96PIxTH2C0IVBIT89
RG40MkfOBlvV6JrLH2PY4GEKQoMF43J7Ya80aV7+hGnDftuQpp7ECHrgWtTMO8QKHk00Y8Q6yhpT
PXb7CiyB5JSND5rkFtEeGjeo7V0iUy3+htlpNBgzzaA25KPQ/mZm5GjwNgyQIPFAdA00raM23jBW
EaOOVexj+RRCOOr2Mizt5pkDknHFBLgCDrmWGM8AumA7QEh6MPY8Q8d43y4Md33G3+7i2ap3sd5C
iC9WwCBrNmHjiJ3hmaXbeapXrNRPbEVrIWo4/Y8/DtC3EWdrDMBKNnRFgtL9+q2ZOIfKwjtgWqJb
A8yWsGSlnKUNBtArblco/kGTA+C9U6vVUsX79FtvDTVz5RokwDmd5tLk9R8FXIogNED9GDa3N8X1
W+Lbms08sz7v1ajR8ZXkrTTsNChhi7Xlafb4ijgEQ7epX/rxMXDNpe34s6VwelR9G3l2TdBhrEkO
DMyxSVJHGNtRQ4mggqyk/rux7lj2FhmoDkWJalPamlHbpVXupSUhFn0yPzfWef60G+J6VKTpV2iN
6vNERiHdilemz80HrS+PLZDb2VouslNWv5gq8xOz2/IseRjYcMwa1YnNZzmIdq2eQT9Kc+oWLzaj
3HU1VLAFYlvQ96xBaYhNSFU3katKEiSXwD/hUCAgxDFz2QUFhqro52Xg8VeWTaTWQ4PBIeC9U6JM
FcmpF5nV60jKNRAQ2l8JgSD7YHxwWLAwBYSCcHAQooQ9Reo9yaME4BbxOaCquM0NP5Kj5y5UgM7I
EJYg+e8eFxqSUQcyiKVqimtnHnUJMrqk0XxjIiSL1f5mafMsFmOYqPKRQrK6McEm4wgRARZu02Gt
tNwRw05B0S8311n9S0U/EIRBF3b0lefr998wR+rXbQycJrLUR9puNXTil4XmsFjqEV8cYeArSOJ9
KBkUFuKjoX4w8SysBrJE8a5lAZziP9n4sgxkvGKaCGK7UNZUUGYsz3OpmcFEVMqNfDfp3YI5ZHWr
2EtXrd/u9WA3aT4slzJe/RrfBp1nV2tJDwrN+Bq09zTh9XfcZW7ry+gUdGQEXBeTZEh+/zxP3yf6
1Rn2bQdIHfAwpKrlO5LmTtK/qqCOGNKB9+ecbNJisBVrxVHKKdpVjzvPigcvZWI3yJbft4XdRTCs
7L3ojqx67unvxlhNxNpGtNB7SNPXQucHyVI2mpL6XQFhRWuCwnW6qFe6hguUFiRch9BHdpKhs3at
VryikFa1TVUDSEdPMr+RoQIuWInab0N6ZqzrQOgxyUGKTdApBPlo1ACVBs076htOckufVb1bmdHg
U2BrECtNH7SOrVHk80ijEM2CwvSzNkXWP/aDUPrVhtwP6mZbVh/cgO5QzNy0JXdljD2mg+wito1C
HYHnJoufux5ijVRFvLdCJBBpxfGFgN+U5qi7kVRPDwNgVP+WqBLgsfaM5HiJ9CODrK/pw//1qfjo
jGd8ZbtAjH9EiZbR9RumADlTcReam3sVUWxXjUEjCqPWkYKHOBVrOLWA57a/Op1CzoXaMZhLMshW
AcW7HAUUWnboo3Y/QomlzN47FXpGGi1RpRC0m6TM3LEYMjvokPTMZNCymmwfAZikFdo+0zs/pfBP
leguiMiZpiXa7cg6SY0XHRCxomfbKKJuhNHkJh1tqr9Yce2VcQsVrhxKKb1T0wx8JUBsWmLszQbZ
I92TDLoikWJLVXeXRVLs9UkKdlRReGVHn80ELwwjCwGoURD/ex7NwKED9MjSCB95UUt+csNnNwao
VvgjK1N+Y56UG3ORp+XY4ygDx9SWsOnB4GcyRF34CKDWMczFe8V3SvCIeLtFX26btyte3MXos/s6
1weBGC9GR3E9QqtkI/SzFP0NE/rbzBX39mDXnPeL0Wb2XNYCit47jIbKmxDJ44jscnEPipwdMvJI
m9juZChAgw6Rjp9PtwdfmOk8saeWI8msFmNnDepD1eHQx3+a3HI0xQ3DZGFZr1SioK7431edx0+C
rqiirsFoRmrdtQ0AYPGbAUUekbduTg/gTev1UcpgcAByiLIOlmo/DE9qVDgIJ9piXN2e/c8aeP3y
B81egxKArJok8IPG+AEtOwdl0Dw5NhDH120evDdQO8nK2jbAQQmtehuUuVOg5NTUXoGYw+W2TZEF
4haAcUu/7IoXfLFUsxedHPQmjaYDoOr0LYOLSCWPiw0F9o6Vr6qkncrkNUg1RzJH939I+67lynUk
yC9iBOjJV9pjdIxMSy29MNSO3oL+6zep2R2xId6DnZnQmxShIoBColCoytSDh7JsnTjuLBkUngTq
9ZyJWm7hN/ajwdwz0MUC2qllR0SC+COtHpo2dJMMGTp1bwyaH809yMKcVn3oMs59YyNG/2simPtG
lItmIi8TMWvpPlYCr5gloGPJMbM535+xw8cmXR2pepoMJXriyFkj+p8WOfJQSPd981wEz7enkmeI
XdgobXDIwVAbmW4KsS+Ca5tKWnRq6Twn2kTR1aCYVTOCfiqI1EBywW7xXAcxG8MR8fyN9JTmTTuN
x7X+tXtl2U8rg8xiUUJx+uQdOTcinjvJKSmeqlo6ZiLS4zRxomlPhesQvN6e0o3H/b/NLnO+WjyZ
xCQaJsRDRE5d3WicBLy5NE93UviA4mNrBPOeqd8LxjVB+2Vn/AyIE4yFL6JjvSnjvdkgSqx9RThP
0V1FjnWXgpzyZTBeIMfpNzqy3PMlK1Vba157BDq6KO4UafBuD4MbSup/D0NSiwaCjgglyUGOwZBg
SaMVu4Ir++mV9DYYQJDG4J0+vFiSOeuIpgNp+p6c47y+61vRoeE7id0OpI4FIsfUqcccrVgFXo5f
VOl7hAqI28PeKGH4e/WY8y9UqhxE31i9FCm1yPrg93LMBzoe5O4q2K0r2ollggEUCm5o0ZodcNeB
cZTXlPS1DP9v52XrjwSpELpxuT5QF4NUCtdUkEHaZZ7gdt6YowjW70dXRQUet8BmE+Q+9w3b8xwE
U1g0OhYhQPCcdMlOEUZwp+Yzx8WWDf8Fxld2mPOuRiVSQEdMtYq6pbG+R67w5fZqbl0MVwjwsdir
rWjmfTiSFPCmys1dEGZePsQ+lX71Mtgdtfdu/Hnbnr54x60hMRgXTeIU9cv9Swkmb0CwpCFtW6ff
iex1gvrcyC1IeNE2VuaOLhgOUQs/R9rei6QnsXsKdNTtUDzll+oBbwQaGnZlMMs9CdJ9n6AGokjt
eAbDZEvcbNCdcsYVBTyVfTUjdvmpoLaneSpRUV6VFwTsL+gHbKOfEDGy4joCDyaF4K1DS5Bamt2p
Q56BDChTPia9bqndMZt+ampzp7bC3gh+SZPiVpEGMtGnMEbV3y8TzW1kfjPmu4bed9p+wvWMDq0V
JuAiz7rHWPlmZNkllNDlWxrOUGFbNJ2tJca7oj+VIz1KeXc0zZCzYbcD1pUXMSg/RMhnoXMEKO8s
Qu2xm9vTa7pHhtunR4GTDtxGxVXQyIB7TKMGL47wqK6YX6YmBjM54nJXMO8LspDDYasSiMN2d9JS
mlniHpvwPmHTx1afwACzoicyFH/wCeX4Frfkt1CO58Z8lM2DCEaCEdSm1S4cBQucN9J8InkIQp4d
bR911MuGMzh8QTkMRuXbnr+JGauPYoB7AssfHeRlpw3mN7ySmo34xu3W3wbFlRUGnA0oHuWNhvLH
VND+oILu0nWyJ+FVI00620CvN4iQwUBbqE+zpO1Bg1UPEEBJ0eneT66e8sSAeVcItnM0GFDdT5ZA
VMCbuoRXFnNO7VorH6IiBcMuQioxuuvxu240UbJbWXh3/CX2ql1Pu0jrd3PQ7ySVsxQfR8MXEPqc
JbZHNBEyklUJ8Hs6EFvJHe2g2MODaXpggn5RHLDJPIvPUmqDJWeHIJ3fRLkJu6sPYIDdjIta0Sim
JZHJqwafkyPQ0weDN5S/aPaWKpw6+MXjbw2YiWLbPByydolio7Q7oSTeMnBrU8VwL/SaHw6cmotN
VzfJUrspiSqEkv8OjAZoQgaagrAym15qkDpPb1X5cHs3bZ6MKxMMyrTg4yX5YmKEfGyTP5pxyoHN
7ThnZYJBETrXY9UsR2NVSF5IKsfI9zXKfbq0sRspe46VapcL7+BytwrDeIwhTzpm+yYIwTAP+ucW
DLlBbOntayI8SiaqfIejND/mAxffN+Fu9aEMstRIxAVDusyFh87U4RK76W8N7BGVhT61Tvy4Oxju
ZOs/4dKhx6s23nq0AKHU53IzmAPedFKUOSaK1uZ93B6j8F1uC3uipwxBsTaCt1TJv0kgJzEehfqq
iJMPibHdbYdYFvyLh39+hMyUPJuodZMGEVu6ovkOfMHXQBuduS4eU4PHeLMZgq9MMU/gAx1oRJdb
09KJr9iRLRlu5MU2drEtFWC3t3lRP2eFPy5UqyhNJODgKvJ6IXV+NcCxNCbJrpcAkrKCVP61QNGz
OhMeSvKmlAGNqjSlhQkSVkfxZexlW+6fTGQuoxySNZCsLJChldWrqHlme6wgLTv2qQUFGIjLB+D2
rwEyuhukCtIz57o+ieC4A6PbLoOQR5JGx24qjrKScy+1m1i3Wh4mwtQFc6B1hM9uZNvwuzMic9D3
oB3fr1wVYikt2sRRWYvSe59/M9g+gE289Yg62Ox0lshOjpKhUVVYH6Cg4UT6TzXyF1pQAT35aXrX
h/dJi7ZxPlvVduC1ssyM24wjMZBCbENoJXxHe7zqUX/pMoDKMAjM7MjldaptHmIrgwzMGyLkjOME
Bs2kuG8gbZcZ9xNIrCS1dEKltdEsw8Hkrxx6y51vZZKB/aHLEug1wyTUmIrZ6/cLDQbqN1D2rdi5
91/FbCtzzBEwtuUgSMsIJQWPEtn3Dv2xA2hyb0PX1nvzX6NiAFwty1JvTPjMUueKG6zTVs48O+h4
sAensUo0kPmai8rm8oVjefsY/fRWBrrFKZ60egnPxKq3y3LYNdJ9JUAjefxdNoc0pr+jzEdTLsgC
K1QKPgX0PgtVl/MV0iZ2/7+vMAiD3dAJqIV5yaijHBQiFSM6An4nnbgXpMHKAT1m4Qz9vG9D3A2j
2o+kmHN4bCgQrf3KIAykiwEayHUIVZ1l2VWN3Cnz9jAmb6NRHWlTQG0ClIGKE9HUnpTu2Cz06eFd
N3ki+aVFvwztTz3XRxP6ewTqok0MUeG+cSTQKY6oK0tMyU2FzBmR+q0HcKiI92n9kKArQJOgYG30
3+rxjqARJFbBYwHa0jahdplVNoE2ZYOBg3jfXrox1bsaBZtm2B6arPE1vh769sn2uRDLQq3OGTXU
9GwsMQ1zX3voJN6V4evY5c6EAYZoqV36UwYvQNV+SAp3Qg9DgubN295w2yUNwpw6utCaY4KkxBkt
lb6si2jHkO9vm/gSn+poHpPQw6uhOwovz4yJRqThoMZZfmnIVQkaSxi+4fji7OovxxBjhIFjOR9U
U8krnJVtHdtiB72/NHFpM9lygSihhj7N/zYqBo5ldHMUkiRkUNGu8ECMmmIJan/Rf97KxgyMwWCZ
SOCVT4lxIaNu0eipjspzpUKysTGE80gfCjHZ68bo9XpJ7VZ+aVoe6w1vahlYzmqqTkJT55dKlS94
5rCxR51Jbt1aA23naHDc5WsChRkxg89Sm5m5idDlMtioGYDoRfktBtGT6Zceon1ePP2Vlo0xx4By
1PchZJ7K8No6vQOGS7T3oPO78poayeXlSEBJBkh+8N7sddZysAuvAQeSvxztf38CWyVRJVXUhL3a
30+QN5PKH2It2uL0Qwweidg78sBL5n5t9WAMMgCsxkauo8XCuER781Lt1ciNXgtHPY678C4H91t1
OoDOaN9kluSpdnaIPV40wwEF9kXJaPQGd1l8AVqXbIQxoDQR7SHWODP7NUxjRsqATwvxiFpJ4biy
PPyIpS7xoAOALNkQORHa0oyi/TPLoYaGBPk8ZKDdAPkKuKHBYDX9uA0YX2NV5lMYiArMaorUFENe
lM6oG+4GPwFrVWq30CJBH5xozbbokp3IU/zjzfXy99U5E2jSMIdlC96yRnWVAXUq/REVZ5yT5Gtc
xYyPQSoBhd6qQBR4MS5qMzaSOj5rynnhlKzAOWGLqQu+VeFpTq68G9v2BpIN8G6DetdgtQH6tO2J
mJQQa4JskjUJ6ptYo4kEKWEoY6ENTx/sIo292wu6Pa2fRpnjWylwtZ7aSQYJ/dksZGdQf8carxPq
66Phx6x+WmEcOCRooEzyJL+glN4pQHokVRIUR0Q0Yb9K07NSn+ql4wPitrdH9zXPwBhm3JW0GulV
McigVg+uSofa9Qm84EBEAZxLwqt55SHxl1CEMci4aWNGc6SEinGhpLOq5gfJOSfL4oB/JS0YA4yD
xnE8JZDWzi7TdEnH/UKq1GVvPVSwbk8dzzGYA5MIcgAWbdzb2wZClhRcqq8VXu9uG/kHZPt0DOaY
hBhXBz7jVEC7nugpsQ2xxJ32OINxr7oPjtGBt8e+3gaZ6WMOylpGQjkTdEzfoB7FwthDnNCqIVem
keSMDCEE65DwCo8yqIyEqNjdHu92FPLv4bIdF1FYFJ06wR1VBUWp8JAmw4sQ0gtGDwVIWeEkVb+S
MP49WrbzAhJ9QqtjPyMKCfxhIaGzQSQfDm6FwkWQAQ2WeJDtzNVekrfEn/wAymFWeMl8lJh2P/qB
sx2538OgzRxNsxLJonGRqxPEGX2hO9cqEWyTQqIyuRBSu2mV2HXRuihG8UaC1/DomlMUM0pvebET
kBkyjasAck70+uTqTg0fsvwtzE4DGhBvr9XXLkBm8hjQMmhvKGlfyeBf6FztDxbKSxz1YX4x3RHs
gQX0Ww94pnNDZ/xPu3EZywxq0VHR6nxOQYpU+BBW9Br04448Cn3u+Bioqg08KzbEzC6tM7gL52Ww
r53KC+9TG4QWfu6Fj62nHfnEl7xdwECYGAtVWFbL8EJc2eTeGcAMTUvzXKSZraUJZ9PxTh+VgTJI
UGZRFKjYBaiCDF5T1A2nPUj9Tai5xxAUVB7aOXUhvMfzIN5AGXSb0LGfhnEmX5I9GGI6a9yrRzz+
P7a72sn3kEZEAfslf8z8mSd7zgNWlcE5YjYB2C2ANGQI3aqUbQG0J0OMiAY5hF42/R4VrXkt2Khu
tlMpflHAhyspvJvfYubGacW2BQxF1ilkkI2LZjyOJhoThsemv5hNZXUdsVrzcSIC5+DiLTfLA9Li
SbIXdZwpyb7dUzuCyrfqd3vC5dflHJFsgzf6cJUoqgAQVadf9ERy43T6Xoi8qysPNT9qxVehby93
Sh132Kgl/SHHoR2P7wBCR8oiX8sRmaaKl2kPmV5Cghe8aaOKfnY/qu5pUtpTizIwhYZWmpi2VFco
QyigN3zuoaNsB50YO3ieqqT0gQOenDhIYyBs6po4oqYCcJlQPmBcJ+3JMKNTZeBpD0zA4p8gBGN3
Z1hJ/juOobwN6A/TiOcLvCViME6DNGqmF9j6vdc7xF0y+gYKw5H/pXeFK6DnP378jzPAf6O3xsBb
GtAcErVYrqydvZmeDROqojpP3O4rqRFjhkE1UQ+GAL2GMs72+lmyF/73+Fvtg/uvxfvsAZqQDtQU
cNfXbcMDsbUTg+NAOgtHrn9yYE5jYC7I5qruaIzoPhPcKb430H6IhLsXQVu5ITWkVdFcOcvHAE09
qfSmtp1LchMYrAOZQP8rgQgb2jFglndM6TKJpRNA6qbMQFIjn9T2fanvUwS0OmY8/+AE02yfTdXJ
6FnqEEzPemtNEnQokm+x9DB3vDn6h3vzvyM/tptGSAmZINIpX7RT7/yr/k1LHMPpwbmm2sU9yrJ3
+X9c1PK3i+hMhiSr1VymWS9f8JZf4Mk7IraUxJ7WSdYYXlFh66CvhVqlCGdRHml1CtNp8uv5WIjv
QyLsOy2rLZK+hSVegtLqlYMRS7T35XCQP8SbQDhlKszmnMcGFKwGgLquBl8YQjgychdZ9ZzpZyE3
TzUcItQxO9N9q0G90vBvf8Dil7fsMxuV1qJZ4VEuu1SksYa4d9sksPU2QDqHPDYxusLMyLttchMW
V0NmNq3aDrEJskYcy9l5BKmNAW6f2xY2EW9lgdmMYWqmQteo4bWWX2vtEbSYEGvnpI15o2CCC5EW
EBlK5ewigLQAdeJWS3gvyZuBw+cw2JtSRQR0a5sYhk4PY2x6aftT6l/FOrNJ9oegCKobW85tiWeS
2S263IxlGGBtjKDbd6ZolVLioKjQN+THXr7Xs6vYEs5qbQcrq3Eue2R1tjcNpLr7HOdk0uyNqD4k
FZq3kPgH7diuVeJjA82aMNEOc/d02084zs9SfJSTlhAV9H8XY0jdMrqM4NnI5ZcZTQZl8UZMzkn8
tTRmwaLVQBefWg20ALkQjQX4jHGK7kTEo5E12ZPbXMd95iAjRE+CHdvBI73TvrcozMXzM/mviqGZ
72BAR5YqPB1WSAAslRgSKjFQPYoKZKuw0NV4SC+UA8KcvaIyIIPenpkUKbxqQl9ckuxrMnN8aDsS
WE0tAypIclUjRWvmpcir3dyfq8Q0rKFDProPBxCAPaAPuJXeoBy1m2iDPhuoDGRQixk0pyCHMjjI
SWzF43jXxJMliIVb4H4NLXqbqO8JuG5uOx73cxmEigejVHMqzGjJ1mLU88pQntdR9Nm2hV/OKJtN
yCEQukdSKdGpNApUY0/pa9PXv0uzAnXchLtpG3koWo+sfKhA6ds297Gh+JWRgZiFFHeKrPSearSD
LVURh2aQg6/sxUqTy7QdlslWUCXZ9ucsgj68zqN74GARe2+CKuMUh8FyNEGOvkdjdzegAAaqCb1o
1fMfPYS0ncI5mziIwN6bOrHQh0kAY0sPfXGSQI5DN7wx1qwWrIGhNtmk44lBb6fbP12XvUIZo1LS
rtDCa/Atw20N/KkIHdHzZ4n+5EG4Z5c68WP2jfCSO5xVZK8nc4urUIc3k6s5Rsh5389gAwlMykkA
8GaUxZpaAmtRikNMEV/BF+fWamjrDVpM0eFYCu+D6N7eWrxRMViT1Zox0ASzqVSza0RQ9gZfXKbG
+9tmeM7J4A2FtmBZRDMYP4fELZt30hO7gL5GKHxrpu+mCDCvZw5qbAfQK09hUKOMAt3U8ym7jOrP
en7qQlTRgfK7mK6JUh/L+LsaVN7UQTQFLTWJSN1ZB+9kAm0FUDnfHv8yvhtxI3tryEsqh3OCZS2I
6AiFavfIWaH84NBP3yTFv21sO2P9OXD25tBVYt0WM8kuxdjcFRAxyslhiqpDUUDJEoTpSfkDatyW
Zn7r+p7jULxZZ28QVYpGADBpwqN82UuP9Ul3tUuw693AQqv9XneSffTt9oA53qUzEVHSNYkpLE6c
7OOduNP2OdoOyC7izev2ZgHRlwYqAR3M7H8HJEKQZkkFvcZLU1qDK6OhxIqc3sqexYd/9SNJR0qs
iBM6L1vwq+98WmXCoGgm4JhWEHYpSbbr+tMEftPJtNSUE8z+g9t8GlqGv4q34h79KJIKWt6mOdWQ
RlVayQrKwQeBz1EwDEsAqAtjAAJMX9Sq3e01/Adc/7TOIBEyT3mXRJhc6ga+fhTvFDc/FI8BJnjB
dRR9DvvxW/1y2+x2pkz+NLvs3NWgmzyIIq2DWbk/NiZIYcEbF5lOEb1p0WuHTnL050TS97C6FwTT
6U00m1eNRXtwKVSCBZlpJ1HcWUWzD9oZRaO96OIAoovhPZCLQ5nyOBS/tjp8BKOf38uAmq7HNK1G
HLnJXsR181X3OvTct1YSoK3AcCZvclTZmwoLT/6Ry3sM295pn9aXv69mS9PqWukqQOrCLFQgTSr6
dL80+NxelX+44/zbDtt1l09JNU9gSblk4nMgnaLJQFHtXhCRhif3Q/Sry4Nj1WvPt81y9jfbcKcQ
Dc9fy06r9GRHwwmZxmovZ7V728w/QOTn6Bi8MpD8EicI6F0oKCCelYPiirvclvaCq56X7I4mWbnH
Y2jkzimDXlllyCRRsL17KdwF1bMW9XZUozk8+GkWCUgExUOj0/uiKDnvz9uVTZ977CO8X3mNqJfo
k2ox3qWyCSn97kPBrrzTD9qRHHk+yltFBsYMuU6GCC+2F0RnB1kZfBPiElnNa8bnmWHwKtIo4BJi
XbilyXsBLKYEZMm01niTtx0RfjoLA1BtBaIDMc2Fi4q6dgvKxL2jexlUii3zfV6ktJz2dPiXDC5v
JnmYzOqHTiROhRrCR5fm+7SUpHkgjPMEtJ44sU082U3u0VrJV7P52jn1N8ixIuYgoZ66JPyAmRg8
yqWVHlJbt0HenPojStNAE3mg++iMOOpkviYHXj6eh7Jsn4coCZLZB1jc9Dl5SmSrvcT3mgN9Dbwi
gzLbapECdRJ4lxO5JQf8tq///17wD7LC1W5RTOhiRSBwu8SGjBpl8Lv06SMHgRaEuRFTsK0eujT3
UitifEoAzZ/4pUDDZNQc02mHEuJDFJyF/hCbrZv1b6ZQ8Fx6SYvdss4gUSXO/zeiWfCgO8u7Hqy0
dD+f+J0S8rI9btlioiczp6OYIaV9mRrzHvocP4jWWUjcuQVkhqU29+GKvpDqJ1RaeEKm2aD1cqSq
fQyV1I9I7rXytYOcEujCrDwW76JsoSICUfiQ7+XO9AXtJ1RCSI5CNigeJDiJgzG3yCj7sfxtylpU
i/zUzIPUmAcQV9pJqHE4KjhH8gc97cpdugBbJS6XpWwap9Cex7rz6ZDYsZn6gX6qAtCfRQnnCOMZ
ZcBvUJI0NAz4KFGCO2MGaf3sJSoomCY3bbRjG/zORoNzNebZZIBwbqLepAUin1m8xvkpDigkcC69
+JCVAqABSU+QM3H2Cc9TmWhLCiJ1iiiAiKTyOUdnNiRcNBSGoWA/f4fknNXqhVMU5k6uc47tZQpv
OS4TatUJtD66bDk0gbG1ohxMBc3ioHzoOXdTHtgpTGNEo2ah3kKnEUEdfe7v2ie8rUIQGSVGFoQU
3RGZ1dwhRx7IcnCOLV5slXKWuxiHS17/7PLJbwOB46WcI1ph4qxJHPSiyjGFUi9bNJ58AZVbesfL
yHMcU2HgLJ5I2UvLdVsArEj1jxK1mLOq/syhltPjyp0KaNczC5/jm5uBAcRLUPykoAOMTb5RLTGp
CQqyqypAdhaKRJYB/rEkRB2vnHwj8UPXF+cybw5Cl+/zgoLt8ceA1GMjBPacQ5amPiyaJKrxfPvD
Nmd99V3MrMd4sKJpXAuXLAvsuBjtUBSt0ny6bWVze6ysMJNeaJVCwhBWekWwC0ItI0gtUrzPgcjB
ne2q8ZUp5ggRTA1tQhWkr3ovPnfP1C1d/SJ7kT3vIjtxlqeA+g7FzMZFdJNDcBT4fCzLnH0Bg9Un
LHO+AvkwiXq00FOob03IbSBLLVaa1cOrh/hFBMEdmfYED6FdeJDn90o2OVOwfWNZ2V9WY2V/ipCz
SmLYB2Pcc/WUIssCnT/UC9Cn/jm0K5uvhbBdbLayyeC9MjdxQiJMOwgl/sh7GRwwGroihofuJDws
BWf1Heqre2pVfr3735yLgX3QWclKgPv9ZY6gSU+sUkGLs/AkoujztqGvGkpLpLsaJIvyQR5ohtbh
snIqzxRpSC/2FzWZPY6VyHpArJ0dIcEq+yjMsOx+8vtTZZuOcATFH5hIXjifs0D9DT9jM4cCTZqu
o5hzxR+ehUfZA7fqKUZ21kdPCOr0zcnK7yQPDKrg+D3xWSw52MEmD8UQDzxUhH1Z+p3FvlkfW/P7
7TFuX2o+p5zNFmoC3vIqFYubQb4NJa7Li554DBZh4t7tnxdGUOiCuhyri7femlkWr+qpk7sOh+xg
z17r6d/TP80esqBHkFIJFNKgdF/cm79Tj3eJ2zxmV8Nl0EtuBcjMaAt0aCAfpQ+TxosfNoOklQUG
nNTRQM5ksaD46NFCOXbnFedF4fm/aT/+e7/oDBDNrZz3kEAXcDlSbWpehoC4So3eXBx9GnVI8UzN
nxqkgivaWSUy/hBJ4oDh5nG/Gi6DS5oaGGYqw0drvMvM3bkxNEtTr2CKsLL5d5X1Tog+ptvus52m
XBllEKlRWiPPchhtf5aucV886cgRufQbACJ1A0c9ta7gR2d0dtrt83SnLnpvfvY74ZbD89yJAayO
1EY1CfBjUQLXIRRQ51LiTDAP+Vn+yUwDuwIYZoSL5PeOdm/4shO7BfKbsY8AC51Z+ZMKSTv+bZED
PywVJV4wwzHpEFSE8043DhLxcl6h9rJQN3DAWE761UmaCCVYSqdJuOja7E0C2VP6nhbwIhTaCnMO
rQ/O/ZAXvhgM8iiGmhGEDUsCSfzeOHi7aD2odh3qt+JS/AiuBniJdRBUn+PXFkLz4//HLZyzZVii
SN0084pWjXAhHdip0GteCOAUPmgK9WcIZAU5ag4qbgEd5zAzGFxSzEGrSARcivaBjybpXYqja9Ff
5t1kOLGowYBSp4tZLM+Y4Rk9Gvn4I+4rG7xeoBUrOTjAC8QMBnyiOdblIMWYWm+phSkgDezhicSu
9yn4yj5aC+ih5mSkvlIp/o26BoM+hRYhYYPOEETAxROqUUpwwh9qP97JKY7OpSQxO9d4e6DO6ILR
zStOqqP50NxzFUv3JU/zlGMtWvz3iO3U8icuGgwcUXUMK3HE1JNDOFvDydi3Vu9mYGZHJdDA7Zrl
AARLNNXTNui1HMdPE/0Qu9AajWNn/sfiyB+zDZJrHcRGus5mP2uzEgq9E3HA9D/q2SvB2k7DZyF8
vn2mbCP5v82wOc5xnJXSNGFGR1dDWfbQHOCFWtvT9WliiRxWYJebxTSHI66o4MaEluEddETtSI7u
hvgxV64VVHLFaHoO1VNZX9K0Q3VA7CEnALZJDghuv23qn1/CwG47tFUHinEBTGWZlaovjf5rJEq2
j1IokUKIs4fun1geaHjF67nEi5C2Qf/TOgPB4hDFTaGhdgSNk3eRAmWYWdYuyfRjDs66kKCANbAK
6BdSs0BLYwAODNFuIG5upK+xEnomRZI/Ua4laI9u+wDvw5jgUCG5LtcZPmwUrzWmYaR4fwoESwC5
Nm2fkiC5v21wMww2FtFVXZEl4yNdu/IIMalELVIUHO2j7Mn1vJMyAUzWgaOQxldiblPL5hmwsscg
lyRJGYrEpPDagIxn0sIHA1QFFISirXRvtOC5z6xZoAfQCT7dHujmmbAyzACTLhZd2BsygmLxqe4y
W6aP4lz6+szZY5wJZZN3oY77YxfATobSlr5HR3svWXXRe534MswPtwe1/TDzOSo2Z1cknZLUJqz1
3pQ7s2wrh3g3nYtLeC+4iEWhx2Ij6B7u0p/Qj2/eYoen1bQJKasvYDayMoTgKiFwIKLUroyy9Gk0
nVjn8YOom5ealR1my5aNRCKsH7Jr8h8Iq4N87Xc3SSAWvLbjvSSU5xi6LEpyUOVvVf6GUzmzYmPy
UuOpKMRzn+h+aVInyB+a8iLqJ0VQnSqRvFpBpYAKFOx/N8lbCUUBkTxPc2tRWUGSDHz/IlRKq7sG
0fWgvGfZwleKVwPD1svIzifR0bveibThKhHjd6RVtVWM6tHo56s8gn+0kMu9Nr/mRPRuLz3Pzxik
mAhu5kqDeW8HqAGEr9WMvv2+OMxz6JaCeb1tbTvOWU0/G7uJBUGPCPZt1tmTrRU+FPFciCSAJjG2
snfzj+Tgfgk2Vf+24U1AXNllQrmhJv2ckAWpS+molOU+pveQQHYMrIdumHYpTtZtizyHXiZ+hYhj
ls+TsmxgIYACUNm6SRd6ZcZL4W2e9jhfRVHHj8RyD42FSmppHMIrgQqePDxnDY+KZnMgKwvszhRS
PPHj46851G2S+YFGb0Ly8/ZkbV4kVjaYXakNuhoMSoCYZb6aLXVkRXQH2SKQA5KGpQT+qeaRWvKG
xTi+kQ+NGcoY1qz/IXg7kMU3IVac2+Pa3F2rcTHuLgYz7bNKWOqxe+z7ypqgECbjpbI2jDt57Dmb
ebvXc2WPcfM8Soxi1BZ7VXdSqjvUbP8MBOO9KH+O/bDTQZqb4J5moi3LKMiPGUK01lTxRC42N9vq
KxjXb5NeyRMDq6lEwXspGY7SoMoMhyXe3Q4GKFEJOs5vTzTPgZh4IIimWsnCKLyGWm6DAmdXS/sG
z7tCZNrVmFl9Rq+y+XDb6PaxuRooEwxAXyufxqJG7XBEbSXMHehWI2+d4UGh1nw0ZwaoKZsgKK2X
giWT0W9KctKrZK+EkkebPnNSlVqqYu7K/K7ucyceeU1AnIn5qB5awZBKi1AvchMne2VC+xcUi9T4
FsfXVpT3DX1OAhNFb/ru9sRs7S0dzCWqoUKgiXxkvVZGdU0hkH8tlUsSDa7WIBKs8e4oEs6ib7r7
2g7j7jNUKogkxeF1KTgQLGoXj+MHpV+5Lw6QSeIRG/HGxTh2F+kBuEvS8ComxK+lGH06hRNILQc1
ttZsPSzGmbtUFqJpgpkWHaqm+t7EqlWHx65AQ5AWeuDHtruel+7ljY3x5SqUy9JsauXS6Tkk7zU3
BHecWhYciPootmMTZavBsdfTqCmjfJZgZzjol/KsvYueedF/Rr8giNtfw4OJ16cxOIPqE3rGSzDg
8HL2nJGyhThpKyrm2FXKhchPYPo+ykPsZG3AGSjPCnNs9pMKkQqQNV1E+Y+Wp7+LPnyhkBi/vdM2
E8jr6WROTlIJEZpqC+VS59IDlaedGdLdWBbUTfv5MRQ74Hu/R1D7B7Hr+yT86Xo01YLPo28yRKcx
FDor/W6Uyr1AA28MqNsKcgFeeRMVfYUXJPSiJsIhmXmP+FtH4/rDmfN3rCBmpxpYBWgfW3V2EhF/
NrN5lkAH2s8VZzWW/3bL65bVWiGS2o0j6csG0xSQ/TzErj69316Jr/JCSO+sB8SAERVKbVBLDEjx
syselEHE6YjgVK680hZs6bGOUeM2umhmq9B+zeNA42EhewPPCok2UgEsBH8OdJ3debewzM2gN1I8
JM24708ckJIZkBJnZcrCGDOaZhp0vVNvoV+b6l0nuQNUdpvmV6RyKtl5i8hA1NQORhyEOFY68ha0
1JXp9L+5CXvrHsraRHUyNm2ciJFVy+o5NHjiuRxgYO/acZ1C4SDFQoUqcaJMdAblD0Fp+m13XLzt
hsOzNTKqoI9pUyVIkATUw8MWWNmOcQ1KRYUrxMtZFrZOZh4GLS1jOD6SB40lHcCJqUAnAgk4iPl9
N77j5RXvD7eHx0EPZfmm1X7W2rIcwxELpfXzKS5fsHD/h7QvaY7cVrr9RYzgAA7YcqwqSaWx1VJv
GGqpm/M889e/g/LzFQ3VLfT1t7AXVoSzACZyznOOOQwJ8mVJ5C9E5+NsR7LMVZ4qkLVE0yGTpEBt
sJZ2+TwiGZzxSKrOWqiGO1TM9lqyMr/JCoGIs3u3GwNFuOgljMEeprE7Y8iQIwYbGwftVUfRvX55
nLK9ZPudk4JAGYQjoPS0UZ0k6cNsXk16/9c8hqiHLXoKnA0Z4iqsuxYPuqnRKg9XWI0EeASi5TuR
GM5uSFY8J5qOg0eYixrH8Ar4rt9GU1SLPv8NgdoNaFidajx49wpexrLRIIYEQOat9/ErrtOlmGjp
Oz+0U4CMiFoKZ1HtUHH9j0zuHSik1Ui6Qmbnydi/9/TE1tx1N6JeN/9WfbP0WO/vsq6eGhVfbcun
UO5BRIUZdgpzpvSRQen1IBXG0JQbXQHcut5HgFaRvORhHJ2/z0+PBjwRfkwIixAFmfEROZlbCpHu
hdfBPSMNQKDR3OOXwTloTpecsFBOXwDdgdAO7Tn4g2bVeVf4eR/cw6pkYPPq0ukjFG+q7g/gVy1A
X6xi/4PstYB0+6V/6TPDNsEqUACBVbUlVxHU1s5r+eev4B7T2I7pSmhCbxeiukZNvYlg+DvMvctf
/2wJb6ty3GvqlL6e0uZ0xzlge3VvRQmexRsG21LKvukrmIhtzXLbYNgJZJ+r3n7KJjzWd60Ocae1
kC0f2ieGENjbeiAFxtUfEFOwyPm/aznhK2taEYdFNkAWCaLZRXYSO1XAdEmX9zGGicT0bJcNCJG5
lGFe61Vv2bsyrd7rSwrOVdEFig7FpQstBYOWNZ0OBZD/ZLVLN/Io2AX0bKc7lf8HnMnnI5G/9ZLI
nImyWm2cqhQiOw/WHQ2NJ+Dn3Uae8oDxHide7eSV7MTLJgJbQGTOSqnrmgB3GXIBgnVtHKZj48TY
bzHsYQR9Q+2UjjAGv2wIsFf2z6jErGO0vpghkAP1UBi25hsYJq1723B7b/QWF9wvASpu16yjL3Km
Iu3hrFCegObDZNqTA/q8JShMKIL4+7/kGJ+fkjMxSkfKGtzJ5Hb269EeANKJifKEkfZ1PrPoYoDA
szND2xfPWRtKJGRdRYcQwZs8Nbd13Wt6n81GZfiUyVP80Bp+9QG4B7xIXzQhcdmmEr56lutdHhkj
7lSaJbAIUF/Foevmt8CsCV7lqcu9iWaHxlhLgi4MTA32okCmUH+U7rxjg7gN3WuGLe9ETlygLacB
jI3IrsuqsDHxKRfU2akORK5HwaFEd8eZGhPQHmpR41Cd1+X27GKyrQeDkVcFqDsAqu66tq7mmz94
hcxMXjDcJ8OwOdowkrhtVwieHMTSsUc8cELschtzkoBZzIQ8H2dhTDY6evKYG4Ea7bOkSE7+nyIO
a8BdYmMcAZxk5u2KCsAAJtZZdtLefl+d1YuQEY35dzZJKTZ7Z2vS2x/D2SAjieYVLDLMRSKQVtzZ
J/J+KrHWzrwXzNDw0H2gxJbbLYZp2JsVBqUideYskQzosGXB9CZ2mXWcvYGZiDxmAs3wCOIcDPgJ
RTLLc+mbc5ZJKsoomujpm0PZoofi2H6Q31EB/wbURwdN3BAYXk7c2Zinij3RazrvbHQYCJVYJiGU
O3JMsybPWGCS7mftGouctyOa5goCsAcJ6bA/3P5Lg7+RyZ15lrpGncqG3lozmOjnAXukz5ff8Fkj
sZHAGd8q0lfQNMH4rjqIm0APW+gC08e08ct3+48EnQ/oKqDmJxgXZLUDvRodLL05SttdhQ+XD3LW
Fm3EsLhy80IBOJU1Zc6uSp4dGcCD+ep1+u6yEIES6Hz81q9Jr8+kprc9tTE9hryI0T0k2DdE3DF6
WRxgPScTcg+cf/Kb03GWNuoNqwtZRN5iOk96h4tiEJA9M7Ppsd3pweqpO83rrlsQPsCPiZDORbfL
RXihbiqzpeHcrfocZ7dmdVRFMBIiEezvmw/Y0ESV4jXU8AFvmuwOLDbukP/PhLmsgru5R850mjmp
5Fxl90haL29bp5cFkFEidefMRKRit6mNJe027AugXN300woK+rc6FcGpX365uszZBmwTqiTW8a6W
Ls5sDKXNpnAI6+wE8va+OPNgjAXozVmE3XlT/SG9xw4LsTOnzO2C2rOX7l6xVS3ptuagtYmS9xiw
8fXLr06gGXyIZmC/V60SPO02qZ0Y0MVtiqp7I4hmRFI4AzKsNI4sEyqeNM9DnAad3LirIWLHFlkQ
PirLdWDP9+wlk0B/kT1QW7wS7JBUe6gJwoX8myhpEErkbMeYzkNKByjKiTXeAD3MrgsYDkCi2ukx
fsju+kA4wX02QPh8aKcftXnNq2RqRVlCaAeGbTBwAnIk9muvNK4M4k0JWFr6QISTIXgRfJA2aDpa
BzNkWoTuTZL5eXJ/WRPPbiBt3sPp75tjzbRudLODiNGf/Xa0i8KdJIanfhrlhlmkgRG7LO4T3ajo
cJxdIXKjdFYDyfEEROgRfOlpKzid6AVwFmVYJHUmTISialcyiTDMiwlISwCKJLIppy7b5g61Vp97
5S99BE/YFZrDVjBZTg54IiyLMAYjeXBS1NCeZH98lgGvghhWHEazC7sQl5xc7uZnDLnS6XkJf9MY
kYvxSyR9gzNGoT2BWU1aKv+y6pzvin++iNPfN/LiPPv/pR+glVVoyzrEa5zohyXZ/U+TJdjOeG/5
5m/dWXZYSMKB70VtDpEpOH2azW+olcVs0VaDKWhtxY/BtPDEuCdZ9NyhLO+ZIOMQFpPPq5Wpg+UG
7IyWwf6+ETpladWuQ23BQem7ZQrCVA+WVDQPfbYwg33Mv6Vwnr2M0xlzcrCrS1d4ZfYG7k1gOQCt
3TOJhai2coEMJui3nN2/xzz0f4Ryj7JukyiSWekiBqkNaiVlhSlQ1a0euiDDwpNBwGl9a6A///pX
NVwUlp2v1G5+APdkFytt9CYyocQ4NYgvH4gcOk1TZLYKzsuuKN16oM6qjkGqJR5KEE4uge1DfUB3
8nbUC++ykp+6p18f1eeFcPHCGBlWoamldUuswYsGw3Atc9VsJbSig75Wc5Dks+qsCea2BsxW2WEi
g4C0mR41S69tvQ8nR2rjx2wa9iV2aqdBd7MOrRUjc6ipAjF8+B6Xlotu5NMy55O7xMp73HQ2mH1d
yyKaT2m32DmN9qacjPf5ZMXgKewDtZvflLj9Ua9BGDZsYOLBLFVb0VTBDZxVdhC7YnzR1Ag9deg2
yj5MTa4YbC4qphSkLwelq4KUPl++5rM7EYw+9m8pfDjeNkk2WRq4JkbdNfXcm5rV6TFDlIxyYDar
raWmXRe5s7aKR+N3gfhzo/kbted3jSdLmumIEWt06e/Xft1LeYXR3jbzcrm2w0i2s8q6jiXUQ8i/
6YB86ju/ZYzrVeexwoPLJVQ3WmkvGxjXBovM5RMKjAm/aKybaQvCQoghZu1UE0DiKRhktSFI5Gez
vM6aV6kWFjjOe/j/vB2Ti9OUqco72iAA1R5n3wJ/DzjeThtaRHNk1JXFS5PnS6+b6+T0KKnSdZrR
SLrVmxs5Na5TMHQpL6gzu8ok/VToz6gDalUSO0aX7IEMa8cV4v/mOQNncDrcWPK0I0QV7Nz8l2T3
8yI4h1HOqrkaE34VAtbrHoCNMdCbNXSuQSkgwVnFbzSgno7F+sLVmz9Z+T5bX9zcC+dMmrKlE9Zr
yG3YRd6MelJKbtr+RZOeugjWDBh9hZXYBQDztWi21XkQBAsiVeD8yqrNqlWzEKkDjrbdp4d1qkSP
WHRGznVk8pR1ObtlHbhk+Ufth3s2TDS+lQdxsCU6EOcXOjmqNWg3/BTQpuvuwcqFmLEsP7vgevjV
46EoU6PMcWd6gt70Kh1WWbmtktCzwh1Wg91uLhBYJvsEoAjVqrxdthhMIy5JZ79uY/fNEWTXc1eB
+0bvHJoSDOFeFVG9k2ZBfUFwk/wW8liucdRUUM18Wd28nl2jEr0/0U1yhmhsUtmcQ5j3zpMAcEjt
lSKBG1DjsjRbewj9TnMU0COm95U/XedHAr5yUR/4v2QJ/zEC/OIxsHOMSpahnhikClJ01ZsJz7Dp
b0gX7tTmamyvJLW61YxXwBfetnrrlM1zW/cOfcP0J4AZgL6WWk6ngftpKcDON38LM3V3+aufb5d9
Ggp+UdkwBnlSw1NfQPOnIAGOZ+tFoCBiE1GhE32/LE/08Tm7tJZg0yprXIql3Kvk0KAtf1mAKKDk
t5SVaNKbOC8xYuDQ2+LYdQAQYT14w5aC5lpx6C/xnOH5TOzzU3OWKJKwIKVhOe22WxrA0b8aRejp
qCnN4BxdmsoVHPHsU/0Mnk7fdPNUAbW+jA04aVCBMV+08QC8XG03XxWOFhgv9bIvj9IB2uQYot7q
2Xe1Ecy+7kawGYfqRCuinfgp2Sz7fNUfVL/0Il8SOJDzz2cji/OhUVlVmRljaHjsD7l0VeuAGFJr
bCjktknRY60bQKBjhkXel8U9jR6m/G7SpJ3R369l463Dt3m8HrCPmMQ/UuUFuxWCOPnsN9/8Pk6T
Z/DKtxbTsxwg12EbOgBNc3LsnetHsxXBfJ3P0zbSOH+azFraVgmi8vZ9zZ0SoAKql6NtpN7l1KWm
A0BAj9UYip9z+W9CyY1oTrmzNQrDlYXqMvYtk0MEqPs/QbgWKTXnYOfVTCJ9wnRhuCLni45SZGH9
5FAsD5dfj+C78VUTVV/GJVwU6LAcA7wrDCgI9qZ5sluqBZIpLJeeTTU+r4+vmkTRkDXToqIroBZO
nVBvLCUf3A+BNqGpnfyypp8l8h2lnQRm4qyp3Qhm4dPmsaZLQg21gYJWMjlMObbHhDhwX0SgHGJQ
DaxDLJez+LEZMk66ngHU7kikR8DQmJloZeprvYeTwFkBxSi1MYsm+cj4T4AOOAbGW3MTutqN8R7a
eg4AaFGNSXQo7mE3crzUqjnKxyg3bLK+hKiS/o8qyB2Ke8xrXcrlSiFhkaL7rhjdJI53XfnDnA1X
2B/9ClPBSePeb2J2aj5JkMYWkBSXlez6K4ZlU/mmGKVCKI57x4OEBdABUcWRBOT3crOe6GpWB1OV
fSDu47Mf/4+o9Z+H4zsrkzqgPMMOZyClscL0ZzIBP5JYtiwBUIscpFTEZPc1wOBEcoHyEJISG9JQ
yRYo8QCndHSCsQkUIeur3luzPVZpZZfZYtHo1hfLxQnmHjQ4+tKkZ4pZMeIbVAfD5V0137sShc9M
kFx9qR9wsrgIupcj1ZKSWT6WMvFCMw1qMPUp6XKrrpkb6umhmKydMv0fX8aXpguWMuO2hlgMit41
bWirWPemxmNEv6uyYBZa8M75ZkvZlVYqz1DUqv1FAYS+iEa6RbrJGZK+iTHuFkJRtPUutpqrdmic
Llx+LCbQOj+i8umyVRGdh7MqbZrE2PSEuLSWvR4r/Y0ItYUZ20uPjbMkc63mK13wdUBSfiwj0Aov
1YueCPnXmXJdksOZEL0GZIo2QU6otCAtsgDrALc5vw8TkP+m3iaj6VKCMCS9g2kL5CH2h/xf3KYp
ExD9mYph4d//9J513/bqUOA39H3kYFlWpf871Bje2FYEd51SqvSA2mHXOSi2plXumi8OsUrMyTzH
EfAelsGNlPuoXmN7mPWbsgltwLE8EDA7qMP62paSV+utn6O8dlmVvmaF3E/jvkCrRU1S5PhpqFwB
H6ZVbLA/7k1n/G1aTv8g29Lr/97l/YdMyo/ZtGNUlCQ7uXoFM6mN0xeNbWEia/YKAFLuwAuY3ojq
pF834jipnDWnrTHSWsZJy4najYyJFMuhZe5FoO+O7w1WOVwWWw7jxzLNQVRwl4T3xYJxMaXCSkrq
RHTwiCk5Y/58+Rt8iYe5H8ZZ+26Q29lgP0yb0mM93JH2w1jZ2J6IH+msQ/vUQypztn5qgDMdMls/
ObO74Max0uoDLgbrl76hORr2UX6F3nIv6nafnDP/zreCmUXbRKghiJ4TYCqAVRu1cKXGJkZzLyWl
165XYbOrphcFtbZ5LPaXb/acodyK5WJKqibDUDNFI1HrEIA5WCKi1nOeeiuBt/y0kuOIGcqVvI/z
HKQN5iJUYpNiOdJKlIl+7emfVMU0VN2gsqny/cmolUhc5zJsFajRZ5BIoyEaTJXDwNmyJ/RIHeDI
Soj1gssXeVZzLN2yZEvXqE50zkjCMslKI01Yv0UFtnpYAbnzs3IyZ/CBIWUblm2UfzBLdjbE3Irl
DKcSp0pJY7lDeR39dxBBeqzAgxjzZb7B8I7IGJ5ze1txnDEsUvDKGsX6lzh59UjvkwYGEWzk7uRi
BCu33Hj2AIYnknxOjzaSeV69Hs7WnOhJsuxEQHzuxlv2MMNHxdGc+WatnPhXO/8BDcZZndqK5uxi
rhZaMql6xxCQPcBjjI8RUHixLgVKogggvJJreOU+uxXq1JcaE5R5K5ize2s6gKsVoNpspWXX3rJZ
rdkB68VR3omglk/7xrwB2sriLN9C2wr8swoOCcrgdJ3dkj4S9GuG6KqYXrMVM9Bou+ugKQ9X6pI8
86xI9iV1p2aFG6bf9KIFkoZryXkwFD9aGaurSEMq/btUY47b/FjGmyhv3UpPj+OExTeAOEX9j6S7
rcBEo62JTePeaYx6n7WlqEr4tZPNXSRnXQfFGOJJG7tbzXwATYMTV9NzpEYf1viUpzqolX+pVb2b
0mrXLmBZrv1JBj+eCmDFGbggwOVbEiBxgPvPqp+KGoNx1pNC4eiK+yR+CNvU0RtfB4Le8thlM/7v
qZdUyT5uiL9i/xSZu9dpMxoVBzk0MOvzHDap00pZITJC7Pld+oicOe8SqjF4oQ7FftkpAGTnNL8G
YLLntmQrPxlpC2jbd2qCWfIVoNKZLar0i34AZ+1ba13USBq6W0qwQkiwaLZaB1DRObXeYE4lddX1
WZoEXZSzIdpWdznbO+YGQPNifN7RJyZKI4odeabX/wY4e2gbO1BgC6yRec5vbiVyZlftaZTpI8Fr
yXTHADnk3D0DVNDRWyyr/kqXZ6n6ZYCXF8hcoEq1pfJl1Z5bMKNi81Lub8ChYc9svyGi+Dh4NfQt
hGHRUWXJq2OcAl4LC1dYv0oU2VHK1etJjHmJ17YLhj7IEfz2GYye3nhZs3rVWILpGMvUo58u35L+
W1RhLMS4K0BuusoUiz+lTbLcyabJlrUUq+V+kRPgTAZT/JDTnzUFLp6S+BYBkxrYZqw8cSX8v9uu
co3xajJbL2xKvzLKfWoRH02rB6t8kWkvYyYWjC59Dlg0dbz/v3lUnqxRMZJs7mVYJKbMGluUbZwC
zD/IBA5gud0D1VQWKrDIoZqshrkJxMZuDsmQwNjr4BbEMMoAyPXB759D2/qeuCJF+jr88U/LxM9A
mPqkl7qp/mXi45fKsdzJb4/d4x/sZjETfsE68IMQVVYXc9WYHZYeigfF7uxxpwWwaZgyZ4TNwmBB
4L74GYhZIzEA/GEMyuvFq/0Ci0QzEHL7QNySFpmA04PdfDYsfjXYwmTuC3Ff/ar0duHgn73lt9/g
eYQbLOpXJBfuy3G2lpSkldUOp8vTwh+Ta3RZD2EdupJF3Xy1dqExo8Gqh+1NFiLeNWVzN0fF7xp4
r06RZyDKnhTsFg79r1Fv4Byi8caMK8OmmrncdWT+iAvpWk7St0SZR1e2WgPkgmpqxwZWpcOkfC0i
K7kq0gE+rK+NXRaSPLA6TMmpE6bU0vca3ZGiM319TQF01Tq0Df2xftKRThfmTpOeKaxPE763EnWM
GYzLIZ43Lk/TA0CL20X0McihvVglcj0NZF9V5BhgjDfLxc5SrCqZ+G/ze0bboMyxtANG1TSsHSV7
LobBWfMJTEyLPYahU87HZbKOfRu7K2jgM83r6/s0xERRAeFo5wIIQq/vDesgoZsVgQU2lj4q80HJ
H7JxcNAh9y3pqu3moCShn2G2rMTGNm1ML87A1YepAGKtmOoAmVQsOfGMgUzlPiWvJmAaB0BxZuah
1X6p+kfbfKO5bOcws2DqMFI16GMTeFqqTRIaAAZlZzFwyXp2irZw02z8keQUgAvYh1LzXTVe4bW6
FPwEQCG0ZAxA6/d6LD3rYIqI18Ke+0Mc/epLoEeWrc3gLaQC0HFAV6nojiT7Uh4AeGH649I9q0Ug
FQcL3LtZu7pDps5OmfV2HyWvKtB+rOxx0t+mufmegu7SoD0ml3TtJo1xo/Mj1R8pAOrm/GiqTeNi
ZhHgtNFHK99Z2NqjMlKQ6a3NWz8aXqxU3WHcHgyijRN2DxlSWAl74B1gSrMo9Sz9Kq4CDdBm1Vu4
3sjtE9UtAFwOtj4DURPAEvRGqoHy03qjjjh/fkyG/VDPNmHM72bZODP9mGvyshTdoxblL/l8bOL1
NqmOGemPVXqQ4MbCan6Jx/AYG5VXps113i2HVAKJSHUTZ4NbrMk3HdyHNP8Y8l99I99KpH+67E4E
mQvf3F/UPqyGCjECkX9U2XMHmGpNhPH+dQTrnzaBRyDXGyPs4wRWqHezN/U5wyZjtriKhCxUctYD
QDoiR8YibGKTFh0AYZLEEoILFp5v+DN4cG1JkISybHB+GjC4CiplUBJ0j+KBs3NVmU0MxKORjwPY
6pUKh5XHn53xkOV3RL2TEgE0sshD8tDigKODqWhxpt7FfMwzYzvN9s1TeS/2kILolYcVJ1VZynWH
E6VgNNd2iI9AhycehxEdiXIJpQmLC+ZaRI/5vrxjsAjviy+BUkZ8IlFZgnIpZKGthj4quL2Xwl79
8FBAJd8xANLsZTfFZoOwkCVQQR5VpZQwsdVUCGgmR3bC38hAMHLSuYrTfYin0c/2RDc6SLnEjmrT
UHdzz2LEMACe4G2u4qUxHH7YOeN76eSOLgJYFcUalPP8ylgZbUxwp8u9EYD4N0hdkGs/Ti72pnwx
zIRQXbikai3AICbVpzIAffkrjjJs64XsxGGNyILxtX5zGTF4PlnstY1u89CvfvwSAx2qAO8nZtD3
83M/Q3GGGAGjsOx9VncMqigGlgtk3eDehREXaioRk+kO1uo/2MtAgAr3YbN9NPXhskc4H+pvxHFv
wyrCtemjqEd5pUIy4aW3xDXvJ5f+tvw6EIFRft0ZYc5hI46rsGSDlMTALmTipvCxRw1EdePmFcsj
mlveVk4UlM8EEMfYkWlvdPMqU+7+cNFAdM/cqymMPC6HKu1PbxQQRIwImE2FgVaqBdKGcFbqrF3d
nJx7MDrthkTucHKQZQMpHMu12P6zB4yhVXb9ytaE2L6t1jjr6oDWsZNx/ULlOpv9bH4E94oizVyz
LMGPYMqFSinTLmKXdvOEr/0n89iiW+aqEkOvzLUsn7639E6Ao8A2c+q3v6a/ha7/rDfeHI+rSGA2
JBzyEtJG32pBZ22w2gsWi1Gq3DUuqwTkNtbpAbSfi3l6z2Z6G+FMATbZ15ikAyUVXhLD+ckBaAU0
I5/4LOoQTdafjeM+RfH5eRGqWqUS6G6TP1Zl+LMpwL8+x6KS0tkCz0YMZ4pQ70zKOsrAI087ZFDW
bpzuVqyyATz32PWY4+4MOUji8q2Oar/tjJ2eAPSDLldrLxpeEtkpPm/vq7HWLGY4Usy6EQck5VCl
Bfc7Ao5DmLUL1JbP2sMata2wx7dkMaQM+B0Yh9FZnYXt7qGrsb9shU+j3F9i1s1Nc8ZBxeCBJOsS
gi7L8FagkCVdBXAB3aZj7cf0YypvE3qQpf0QveSmS7LeGaICNLcYxgjNQFnczozc2MJ8c4VZF6IG
6yLtSDRcNVqE7HDwZ3lxIl1xyukl6jDpHEXuWtV7fc6CpYp3SCjdSZ79RtM8GS3FVAoklOkAoQAu
Ma8dMscyOztNkWKyX6TiN0h1kFqV2w7KrgUkn0GxPaE62XxDx/yoqbobYRuLFEh9ge1VG71D7jLd
01PNMWfLlfXYkdKHGLBrFr0uE3OHbLP8OfamvcjY3kjRZG/d3JJRFwdpai7fdGv9kWpgWqCJsGN2
VtNNVddVohGL6lzBy5wMjFKb0C7sfb+v1v6vheLRAbRDFHurVx/+xZAwXCEFfTixFGLK1OTsxToU
OdUTPOIeo0nTHKCP562rddUsum0WIiRF/ZzN2Ig7qeDGPE3IiKJhsNTjtFiPBDv8E2oX1PjdNe9V
JwW1NdVeWk3S7yJd6BMxl/DFLMJ8NxQ99SRw59jFUtED/EdgWRYyWclO5z5oUE8NEWfWPRaLwlY6
LGm7i2P5dgSP12jGrqlgQojOvQ7aihrFoNlYnSJLV3+UhmZnyMlNFJY9aLiUx6IuJC8cLU/JxoOc
me7aYe1gQQV9qVDQ6CfQUgzStFuU9zCEFGW4CsvaozUQzrCJpwKpeOj0/Vw/hNFkX36iZxtgVNFM
C/uOMtV0LnJp6yRWK+a/53dwsl3hR0VX2QEDei+Y8/pt+MVt9SpmTDwb927FcmFKH6lKtlgLCweR
ugTmLjqwCuL8THaitOW8hnyekDNChdWn7TRBIVtr+r6SYCDWQ5yInMo5KZtshWdNtNJobHIsNYJq
WfE6iuaaCjKR9C0dKjfDBItS1ygNhk6PMl8jwbV8UwvTV6e7ZRXuZZ0185/9apOLTnpClrJcUA9Z
dGzT/LBkcHX1d2ajPJnmQcLIFIjwGgMNrPBnndRXQxY7k/qMNSqHoXKG81VcX+cYOs9WBcTmRzoL
OYNEv5CLaKpiyassRIGVBMqAPKsJ4IGeBnd8DlUbCxmeQMvPGsLNjXBGaUkWVdIWZOVAZPbHzmUB
4uAPic1W0xJ/QjAjjNrYLX9xfp8yecukRaSdUvMkU/MLxsN1zFHgmOFvmzFgCXO6OCi2qq7aCVEI
BOrI0yy2dbVES8jyWGx3tv1jiW1immcC6yFqvvJLTqtSJ5aRI6XMlHsjm5xcC+1oobasP0nFo5EA
9il0JFo51Rj7cgoaaRRDp2k395pN4tWVFYKCMUqs7fcQ9Ghz9qQoN5V6O8/f8nXCFFzrSlgpnhbJ
1YzMzePkRhmSw6K33pxTb8iBaULQeEChcbVMAM+NEpiKAH4iEREssKgewZM8GtVslKaEVJ21IXrz
IX5hPStMgbiAM23H6z9axzsb+m+UiLeT6wAurxplq2bZ5XPd+mqKhmt/PaGfR6ZDDkNThZ27gJJc
H9AhjWypVmwLo/f99xqcX3I9OBWm/gmGDJbRXrTvg/Szpz/CBoXk/AWLcNja/C2js90D/nGKfivF
97TaYw/cqRJAWSlPEuh4DLV0uvo6i5knuqVq7GrpgXGOKwQL5N8GqXUvP9hz73XrHriEblRyszbL
WDv24WIr048+frwsQOj3OBspYdER1Krwe6yWxdrpP5JvDMEUeTLIT09jzeiSCjEWvm64nMKjT2/E
Wz5lCaMmxsmaxbZAjFy+AlvGju7No+6hWv40oP/r1IG0NwQ28CtU8D9rFLyH6kjcRc0YQn8RmC3x
HvuImfHaIRy2ZGSSa+KDsDlJvzWDZJe0cBTLt3IszUaTl6mhY06m3bSlP6jDDjy5bi4N4Ce41grq
NUt5lcY/C1O32y6/6WfLjjDrL9CJ87W5TTbBfbI0NcCA3CJ7YfNfGH34O8sfnzXH+i6JG7hnjehG
IPetFmOYpgqzK/Aa9V49mMDy/8W2MkYHpQXwyKKVK4aSO29nNlI5X6VWJdLeHklTvi8sNzuiB+gW
DnXy3Jb9JbTHB3knWgY5+xw2BSzeWUVR2CyLAeVI90D2nFcfMW0VIAwMKhg5NgCWKjBA3h+cV1Bg
4F0VIaGipkDQu42OYbAc2cAZMBvd+U3diUZYzjd2P++W91fjJFFNi1mFYUTvdbDXvt51xXSbaavd
E9ld4EyI0uzN7C3TzWepeYzqeDeptdeOd7Q1/cncD+avOkWXcVSCmd5P0XgNjEe3kEGmtALFQmCn
zlnC7Yfh4nNNLaQsHBFXnpQesxGw0sG8q738TcFo3ASA0n8ZLm2uif2oTVJV6VnUzB0Unw08aqpt
hjar5DXgng1R2wS87B+MS7DX9CVe2ghlr3Ej1LCw/WeyOL13Vz+x3AS+7DtLC8D9/YLKWqCA1Alg
vZX/B901QQWR7+7VxqxjTB0nZu4A1UtsSVT3bNF+9MDXifnOP1B8kUzOnklLqemAKGQ5kOzIz2p5
QlXSgvClB/x+9gdjG1/hUZkP+CwI8Ly3y7Tq3ajB6yXPQExDF3sC9R+64h8dENHl9Vb3GUBWj5zW
afPvZuFJ6655Gszd4mJe+ZdwCvJsjPz5e3gGItO0BtUwcO0o02ME4gSYb7h60O4MW3F0Jz/kHgCp
hbH52Ve1kcuVAGeCDUwzhFypgS9Z3cLLdg2mgZQA1YNmDw0XQkOeVe+NSJYSbdQ76pVVjSKot2SO
r2t/ZY7qt7IwHbOxHDIsTj4J8LuYn/jynjYCOcsxpqHR5BaLcGjoyAC8XGs30e/0GTNzLXko1COR
f162VqJr5exG1EspTQyIHPPyrenKq9iU3csizkcBm2NxZmIKxzAPIybDj3Vvwoq0r+0sFy5qvpKB
6CbO5E5YQJdukotGc6kCJ+p8Ejk9I14yAe6J3id1sutVBd5+4THIPOzUIoNOLVc6gJ4bOiv+JaL7
5SxGpatJWhTQodHAC6luapQNL1+vSEu5kCc1J31tNEhQ1PekSW3deB2n79jNuFMq9WHRlf1leecL
4JvPyUU7g5RG6XJSGT8x8C2VE2lchCX/Ezqx6OWfDek+xZ0S2s0rrCwSZjrBpyyT6VlO1nttfRJy
+J7d+NiYWcKZFyoVhtkyKV0b+bNZuR1C7jL/pps+HTEWal1HsvUgGaNg108omDMySV0hIScne2oc
BnTnlaDZs76fqKgmMC480RCGYRa1YJ+NjIkHMtf9SMddPngt8ZMWnMW6F+maoNog+nacdUnDIplK
Cpmo4H1Xk0Orq89FXgpegMAlEfYrNhqi1UU1yA1egKm2Xjdrrm5Gj/XYHdPioNWS4EwiaZxpIW00
1wO7x7A8LgomOADhAgo5LFBanvb/SLuu7bh1JPhFPIckGF8ZJkkzo2zJLzhyYg5gJr9+C7q71gge
D7zXzz5WD8BGo9FdXTW+XD5svxI2fbz+Rdmheu7cAsV5lEIDuw2rfJMnd3q24W0BTuc4OlunB14O
qL2wolCCAwMCF5iOJTeTbNFikGEUUzY5thiUeLj3ruvIvnHofJMxaJbLxlMlMdMQAoxjNv1i8oa4
raWfFaI/NbGsNHTOMU97EMJxj+Z+ykCLoh9UoOn60qvbr8b0/fK3OxeYT20IJ9uYtAodC3w6lDHR
+RpD4iT3UXyNPkdtPrD562VzsiUJyYNb9raNKVj94JSRl6rXkYHhzO7+74wIB9ouwY1H+b1qpiBD
pK8L9OnjL5dtnM0XTjdOPM9N/N+oYaybAvXHtzsmWbvABTQo/7b3fwB2OedzpzaFUz3a6RRPFnbP
uDWfOT9culLAus+ucbbQwP+DoXmZewiZAUYG/vuwnawpMNBpbK8Haz0xNWwU9SbSZFq2Mv8QjvBS
UnBX8kwk5hPsvJmrXIErRhIdz0LcTjdSOLxxZhjVhJnkQ7eKb9zn5Zo+FbfFmkNKosGH0oixgYxx
KHEZyeJErGBqJQ24d6h+4Bp6OQbMvXmfQOZEvZ/85gnV3uFQrDBoOElIE8/FxZPVitjBxSkNpeNP
hKXVw1hjQQUCr9rVNxFLH/q2X19ep8RLRfwgizGCphTY3Ik+Ykgb+GUZ4EBmQYgiFE3SNhm4hfJB
xeVCHv9uBUIAydHmahfuhUaUHsclvtbm27+zwF3lJBuYxzmLlRIWVCPatbqFzr9kDWdLb6dfXQgW
jZH+96uPfh0H7RKSwo+uyiA9cjmfFo2xVWRgWPsPqtHnsrhT00LUMAzwX3Rvp5gNftU7q2TMQxfk
uCqBbNiieNZ0E1cyWAJfkPicOrUqxA5dq3Lb5qiEMdEwWodHXKOt+0hd45UlCSCSsOgK8aPTUqo5
vN4x62yjlqCibLU1rV5TMkKOBrKidhT+hcNoqjjeD5gAZL0oXN6GYHSRPib19u8MCMmGSXrVoPyb
VVl6T01jbzEJr+Blj8QahFyjcNVoqHqsAcrFB+U5ujI3+f101QCx2V6PHLEZf6Z3ZnB5Yfwo/dYt
YFUIFg5EMU2NJ2pTedTjet/U5i2fm7hs5ewT6af3wYwQMwod3YqSl0XM4qUB+KdK7h3IA8UKCpu1
Bq1CsCQq1W08uBLP+M1l9rP1I74sGrdWig440YN7z14pnmdcooHLQ9Jj9dBvwa0jLTrp58/au00h
uIDr157rFps6MPM6b1pfhZT4spQYIhoC3cX8QMTWEKXfNfMPg/4wo6tKuy8xcqPb+aqLxsAYvuhV
sxvr4jMZVq7lfukt2yutjZrX4NA2B49lmewZe/4ifP/VQlzqqlTPK94k047WWvUnDAjqkA/iWGz1
K2ZYyO4fpKUMSHr+vnq3K0SmbqkNNycROcRFCQBr7E2j5PTKViYEJPh3Gym8sdlgyKeKjktvgIti
lzXEy6Pny64u+fYi+stsqF4a/CVb6j/Uzr1NZ+cTIbukl6Qt5w/uz10zhYhkaRGxALJBLtjX95PR
7hbweNJZ4hQyK0JQIignQh0DVjq3/OHM+mturkvMTF3eM8n3MYXv00Z0iGYehJy0XFnOPs4fs77f
0O4esokSW2dJWU663CLvgc6myeh4mWj0MfdnZRs7Wgd87I345qpdO1tGvHE1B5kBRuWIi2b9fUNa
BObX7hznjGc4887oviQog0OycPaS6zHQmM+CPkARYF1hwkOWZ0v80xK+qMI60sUTt6xZd6qarnrM
DeqNs6mHWXK3nJ19ON1q8XJpq4qYEIVC1Ti5I5UH3ET5QJ5bPkcfB1wu1WmCob8mb72tf5cH/zwh
lnDntN3cZxY/icqir6fOwc7eXfZbGa5AJEehZaXHFH1j+FLxihF01wjLB0heehkQvskD+CzSdlVt
9UDe2ZCcTEu4YxY26040YHX1on0yGb1O+w7gydfLK5TEZku4ExQjgwwIv8lcywL4ZwlzGTBcZkGI
/tk8/O8rIVF01XmV238XKcWx9wYEha7FI2WW1IcayDrdPGr517/aKBFFn2m1o/f8WDHgOnGDVd+Y
LgPUSbbql9F2lCeVmH8M1W13dQfYuiMBVMosCMGBuWQeGm4hNaHaQ/OA0KfL+3TWbXVDdXUAxw0I
BX582nWgmiW2gsveJDE63Ful/NbKlDf53/glp323IV7BvW4aY8MrnW4E9bl5PenAvDkgmDFfHZBs
pfGt7Uh5B87G1ROjwn2c0XhuzZ4vDJO+rgeGNcwEowQFdRUXCDAfOq0e0qnMc4Pi01/tqSl8NbV0
RteJYLoA4J1A5gzk514pO0bn0cMnKxSiuZKXU2IVb8FuCnRom0e7cuOuy7Bcy2BTss3kfnpSABij
ZCAlVfQDc5E8V9O2dzPPAKJuqsvg8uad7YW5J8viHntiyyirFAk2di+/bp9AibG2w2k3hBZ4iJKV
7E6SuL8pRO2274yZceC3YtGbvIeGRZE96akRShZ1NqM6WZQQt+MmdUhcYFH0cZ7DqlyrYYa5peK5
Bea382J9172SJ2iASUnvzrY7TvdTCOh6Cb4h1G3IIW2CBsNpuVduK7AbgNQKVRWIjz4BU+WulR1e
tYWfh0nQf5KeRtk+C2HGGvLUrhf8CHfThzWuZNfY/gMbLXiTc1irn+zUq75Itl3ni7sQesTkMmGq
7jA6qUc6mBmQtUqx1pPROoCb5rM7UcC75seR/WjBoU5e5+ylnr5Z401tbI02YPE1SV6AK63AaZSl
6G+PURizCJloGowLlFsXvCRyz6j2jG7V1MQcPGe8QZyByG/Z0uuqZb5ZdOCOifyI/CgHDAy7cVAv
twtoAoCyKups1UbddhgSzFUsQYsgnGc3TvxZTzGxsbg+dSyII30CE0/Qg8rBGXbLsp/AIV3Y+F/H
dtA8m/VeqVy7UIwY9BwQ1k1PNx27rsl21G7aAX8AA3Nx80riYzkeLf1eszVwRIDXsISGWBt7ZRWB
dHL0WdGHtLJCE7wJ1DUwDvQYp42X2tULKZ4xpxTNmKHMHxQL07J8px5Z1gSxpfma/UVT7wrooMXm
MXKXTax8cR0tLOkjtJswdzmjo2atDK0N8DbyWrz5CIgnKqAFBt2HHpJHjO9xA90kTDPXPVAvOYR6
IaBoLtaGDtOBTo5PuzEHD1E2A8sdrS+7isRBxQeApuXUNmvcUY6eXBlQk7N090EBufxlMzJ/FK4G
HUSno5niHFQRxg2ie3s6qtUBAqKNAzINd/YvmzsLozw5/JZwRxi1nSmOCXvW52WFQVg0YQInADXS
vfEMEVZPPvl0vm72HurENN9gmTW6PNQVT+gzgcEfEmNaAf24ZcNBTVVza1RAF0df093/rTqIzu7p
avlHPrk6WmNx5lmF6RZUnro6ea6scnE2ITtZnHBf2FatTCNfnIrvR61Hakge+OfrYycWhJtiGOH1
0QgL8y0OjTN7ANwOW3AMXJkhWuPaj+gF8wxXsqKP1FOEa8I2UxvTfrAL6pX7Hhcv7/XYfrTVdsaz
+QdvbtlWCldCNSaliZFacqgLNRzmKLAXSfYs20vxETBbBHQzNkxwbOGEIuNDGtDgax8QcGqv3/TO
H2UbKUmVxEcBI5YbjxkyinKewHf0eVl+FBq9MQqZIVmiJE7N2hGNjbzG6uxjA4XvZUNX8cHB0Wr8
P8CGSpJ4cWrWHtq0jxSsC3f5wUl0H8qiXpYfxjHzl+yhi9AvSYZg0F5Jt5mHT8R9tSARoECTYGQV
0D7jutKWkEH/zbsc5M7vuG3qjqpZOuQJPp56pnSK06pITod58nI79ioFVy7qlkYjFXjg8fLXfOLd
lnBKlmKaQL4K9P3UbFJMBwR5QLfuo/IKtUbNr76B1397eXX811+yKByTtuL8tQPasC1zVgzUW8oI
1Z488g2uKbc8X7Z2voKi/1ygqJgx1lVfjwbM5de1smMYDf+qPtWrdp/sm7DXUa1dR11IQZIMslcp
Evb8LfxuXXi0gS6XujR5G81eMM6w78CaCeWyWxogb/gBjUhcHYDESQdSZHaFa7mKC6ZkFuxqqbIp
J4bCf3RM02+XN1fiqG8Iy5PrCYmoW0acRCCd2dZJv5u57sWDhfFuCbRI+hV57D2xRJsa7YoRR8KE
AS+yuIBrexgnANiBufVN0+sfknjd+ct3kG9Jcpzzgf39Iwq3cL9UnRnz89gtpT+pL5UpuSNlX0u4
hCGcVmuRDh+19DbM++/1CEXaSXZ58G9+4eDpQlhJAAtw+gJfK94mCwh5Ud7xsZe6VzxEcEFZMek3
77T3bRNCC4nsLlHB/gC4jLWzblkIbrJ92gYGyGmUsF0NP9oXzNWD8vNg+sYX7d9U5U4OvhBnSoey
HoAd1C/ZuG27lau0m8b+dPkESFxDRLrXLtQpKcWeNo0eglAtsJjks8ksCBEknQuD2gmWMVXz9ahn
W7eQWJB4HxFS6qztKOtauHfm3mvDjTI8arPExPlC/fvHIML5XfAgWhzaqqhjjyHX3oKyyl3OdjRo
MPRSPICrc1Xcl991tpbBEn+TNP30QyIc32yJVWr3M+cHtdZcicdcmVfRLr8qQEbtrqsA3HhSo/yz
XDhsRDjSDWuXXMlgtAXJ1IqL90HwvQlQ34bc2L/qsZ/srnCyJ6pBOYPgpGV4x7b5mi2TN9G/C1JE
OM7dglFSlsJNbAP0gQw0g9TvU5mms8wZhVNLFJ0VbQl318d0neml1znNtlq+Xz62EisiXjzJdEL0
BlaoMW21+apouq1Dby8bkTmeiBefetMsawPczuquuov96naBnmx6P3ic7p34oKRU0PsOLlvln+GC
4xnCza9gCEYpCSKSi7A3grRJH6Z9wXYJqN4V0/TbZn3Z4G/Ktj/PlwgaR4uKLCoYMrHM+Ymz1QFy
DHK8CVQ3Mpy/JOEwhDDSK6Ab7Sh3dBuOPm0Vo/ZqAPm06vHyomSGuAOd5Bt9F0HaeoCzL+Qba74X
CvGAWyGm5I6SxUVDCBPQiR60hVYqJqXib9qzs/jIv4N6oxOvC+NN7cefwSmDIS4kpzJPkR0CIWqM
bMDLrsYaDTfyNdL4dvkjziSqi/yPXHJHIWqweVAzYmEMNM5QYlNJsKR7mg2rYlhHMtygbEFC7Chc
BUJ/Ok51WYN7ZGR4O2lXs0x5SZbXiN0fOibLmPI8yiaxn5bquhuepkhb6aC1LdrHqX81LdB2Jbdz
3noNkKbeTVuuZiDhXLNfmwx0aenrkLPPl132NwWPn+dQBGwQQ1X6xUa4qaDrsC3B3qxu/5n703ZL
6KIYL3veSD6u2BdSlBQjFfxtpaoKtORBXqw1ocs+j5Cx7F4ky5O8VEVKGzvWm7xuaoCgMb2K2ke9
mjYJWDdAcABiXICvZa2U8xjz92vVFKJNzJqczhkssh/OWk0g6pOuuJ4DcJvNQf8TbRD+Fy+cljda
pJOwY45MKUY+C2/tieuBtcfw+Rcc/OIa9FQTkoc/gLXLNlaIQWPW1bY2w+iQO9vKZR7TqqBMihVR
mm2Wumvafq6B/7EGBRVrEE84UDYrZDwAsqUL0QiKWM3QLPClhEJouP7KZJpY0vMhhCIMPjQJJhNQ
CQCNTziWkBPkAH79nhMcvKLK9FnO5vrrbazrRNM0zKZZhum8Ta6ffNBFbdAkqulypKT2oFLk1Rm4
pTF1kUPNoSGjp7WqpHr060Z+NCl8zrpf0EJVEHGreNy7bX7IIDz2f5/FjzaEj2Xqc1koBWzYx+TO
4Fe+Z4C63d6hPo4BZ2m3TbYm4dPpDqVzl8FeG5LeR88G/N6YvDDX3RMIKBtwYMrJks+wCnxcpHCd
tDkpo4TT3FHNPer6lWYXO2tZvFnr0GZE7QqfkdHBS7LWn9sOt826B8wpG0hINfSSejCrHx1iQcJ7
m2go0fZgJLlTSvC11CkYmJgs3/z1zfHhB//yGG1rssxvBFG7aDPvoaMEygVIymOsQRb5z8TGj7b4
bzlx7H4ABZvDOZ5HH4QhW2jLMC/ZZZDetsAl8q8a2x8NCnmtZroKAanucjTaLGQ4ORC18KBSuL7s
2pID+8tjeGzsujIBkiYNg+DH1zQhfhl9WQC6iLpkXUkxN2fS548L475/spNVbMVJRt8IkUFidc+J
OZZb6JsGNPL+//z5oy0hrc2WpgAskAdZdOfKGBqIFDoGyrIaE1mn7tfc4KMpIQxlJRS/Jhunp7Da
g1YDfUzWhqtuazve67OsSnIG//3RnBCRcqggWrretker/F466s5UbQxZkEAzF88cr1ogzkeNrq00
kzjMmRT+o2UhNuEJDEWEAQs11u0rohO0CZwCk+QcmbOsAUXQn+3b6MbemVOgboovl/1VEhmJEKRU
dAibpkjVY1Z/W6zGbxfrL4O9+FiGhLIKrUCkQZxgGjOs/ljj2lzWKJ2siBO6gaycceam/rCl4sNZ
V50COu3YUt7mipzAXnHCkNyzXC+54dE+u5ehVmUBTXw3tw6AbxlxFrxik01LrlCjRPRkkN0AE6mv
buxgGCWuI4k14sNZWxZLmV2cfGcG7r7xgOPwMdsSaBYNwDY5lVK8LA+SH/PLjxsrxJoxJV2WNNjY
YQWCPuWNmMMOhxiDdxb1/oDCWbZEIeDMGgZB9RbuycI+hBiAr5v3NgvrY5FB7iUBJy4JrexY6BBq
DPJbGVUtDzKX1isEIbuOFCflV3gE5a5Kv46o6Zes3WeAzF0+h7IwLg5h69bQINGDqaZBK2uCIFmB
40EAfx5Kn9VpoGbaKjOWwDK/T+koKSTokrvfEKLQWDI1ITGSeArtqaWY/aJytm1WgovyyiK3pkZX
FbXDevmWgwNVp+CzBbRmYElA82ilAMSjIXDlWu7Rdlqltr1KF7CgXt4kSbASsZmja9eNxVPTxa3X
TqmvRlMy5PQm2njhi4uP82KgFqlNdzlG6RJihqq16J0+OrvENAKQPfdQVlHAKdY0y3Y2MhXkV9B9
VBe7WrsWRkArBgY+c55HvwKTdD0SyEbbXufeE6q8ZEwBs33pYIBEUWbQplXp0amnNCjL6S52HfKS
5tPdHDV3cWncmE71Wlcc468dihnCbUkW6PTWpneMotxt5V5hfnPHp6r/NJqfcm2fjdC1szaJFgcV
cpss2kTjrrC/uOVj1N+7yd003w70c1NLCruSryLWDSgZq2jKEvXYjJoXg71yAS/c5Q8vSQbEQoE+
Y46ezIh0lel4NuT4Fq1Ya4Rcx/lTFsvO4q91oA9RTqwUTGOmxaNbqkAifVPMV718MciXywuSxDWx
NDBlmYNaONJE0AJDAG6bt7XXtfcDKKWmCIpG8LHLBiWRTKwMoEVoz4WDo+PWQ+RFzTVl6lULqILD
iMSULJSJGNLRVNIuUfC16N59hlbGCko4IByZ/2SmXnIjiSKsWj62zBxQAO1WkMwKy1X3Sd9OGI7N
Q+WmkijTyL6aECSh/Dc0NYMxe7mZyX2k7armYBHey5gDiHBJwp3smwm5WdG7llZocJJqtNaZfcDN
G6DY4pVUBuOQHGERFYoaq1Vn/IuVS75Zpo2lmOFl/5NZEN57VpxntsJTMpXYD6w37vJBFrov39Xi
3BCpaeEmDGmmAyGN/gUCXF3ydHkRZ0q3HyKDiB6MNUNPqQMHaL7Od9mM7+5xte7larhK9iDIjNZ0
M67c28YCXWe2KteyQCjbRv7vJ4+90k7aQtWxjbZmrCjE11xWS1IBWSYrzgx19QKiigU1J56v94f0
K0dIgp83mA7jHzAin/dyw+IyyqAbF+WDCkLmTHdKcEyad9BetR2MXek3dHIld8j5w/tuR9i6qC2d
flRhxzCs/Vx32L4R+mggr7ScADIuoBWeJU7/1qX9NZt4tymkr62tsqVucTVyqtAeMisD0jr0j6H5
AsB7vopXtq8ihbV9C2lD4dkHrw30VRHMn8rHDHoPdYgCTM01xDZPsv4NDx+Xfhz/MCe+pAC4WU5l
A5Zm0HsziPnGxbJZogagKqCdQS/fLTddKRtn+E2m+b4nwks7QklzMGikHuNW85Ju8ceuWNGq2LrJ
6MWgKU4R4lJiYzKt9myz283dddllgNd90YptAU1CYpSepeSpP82qF+PhQ52Hywf9fAbw/huFQB+X
RdsDUINjFo2PlcUORv+cLKkkvv/mpL2bEQI8OBQmLYphpg2HIHF9rvTEJ79V0P8fhrW8ZXc+j/qf
QV2kIWjdZVBSDQYTkq5zSC9ELjs0UXOgsX1TSpOOy9uoq0LQb/JBsRStwju8+zIs1xHDaJGhSQ7Z
b17774viKcKpH0cVaqIKrDTPHBuCnlpgF6gnLz4A3QGnOZPBqn+T4byb5C2RE5N0jsbFBkbjGPXK
YbF3RJ2DSk29vNM9ohzyPlqriDBdlPmaQiVZyPk74N24EMhURzX7dMFHHNLlZuiuILJ9e9n9JY6p
q0Lc4tO/tFQRtzjcJrrKUS1X/K+Gp/nORt3ItvNyZNZVIRCNDcRGUw2BKOpSjPRj2ne8XfJdN+/p
fOxsWSp8BlfBb/H3DRQikFMAdDgQOEwXKEe388sth60uSwD55j7or6uX5EUOqbx8z6EG9dFnQP1X
6AmGL49K9WKAbKwsFb9wvudqGlz+ejJDQlTBqF2h9zo+3jBbfmIAKFLtewukSJ2kN38GVflhI9+K
qifHIGsZhN0Nl8evObReB+jVK77hORxM+WCs0pA3xFgobR5ITsDb8TyxaxGap/mME9Cq6boGuz0r
Oihr6Gtql8FMvlYVcBD0iqnpwU05033hlexbS6SsIb+2Pj9ugBB6yhZJRVOhagw9ov4J7J++c2Ph
ee8Pryji/Ilan2zpQuQZpsR0+hoJ4Fy2V1q6mwrDi6dvtnPnRI8JykO1Bv4yi/puvHZGTBOBqrdR
+vvLLiYLEG8x+eQLzJXqVDbhX6Dtrrsm90c6B4kx7XPVDUqImbTWtTlkYeSgZlRlgA/b62RJni//
DNlmCGGq6QYnTiNshlaRG5oqmBN7uWxBcpbeZntO1jmqcd3aGIg8KsUqo+6qmq60bI2lr/7OjhCS
LDrU1kxrPMDydt2CeF+3NK8csyBSJgkWWrYkIQ51Sm+2SYtNm1S2NaoirKCQVdVoPJb2+vKqJIH9
jeniZPdMrSYE+HUgJ2tzq2K0uG/d/eI898nTAueoMvfHZYNnRkA+HMi3B9yJRb1oG1DdoV5MFtDo
2FDf7R+V6IvjAOOlvKgO7mNofvUYUjSbJ6eVBMSz/qgbLtQsTRdtDSHfqQerzQqVA4hMdoUJnu3A
ZMpW5xtVJzaEkAMJE00bOthguXmjplfxyI4DdD7UApre9WtUzodC/wL4vv9vtvbEsBB5lHZkjZXA
b9qwu1ZfOVCvXym3mj98ljfPz2aOJ8b4Tp98x5qkpW4OWGVqLyAEy3eTciNl3ZF9LiF8lEU/R5Qj
vFGO3VvNtJsrJkvx+Sf/5ZF1shB+Gk8WYjKQSjEFdfXG0j00vcECemWQOtRmFrjZrdUn66VOtk0x
3UDn8N8c9RPjQlQZq3my1RLG1WhE4XofQwOnm8gqGaTSTfzrX1qnEFWKRDWyPsJeQur0iSM6OEH/
ELbbP8NWnX9FnixNSHJIvrSQVcPS/gGEG2EBmmhoNPr1MX0h13xWb0BXagQjY7nOQ/UTiLclMfsM
ATiCzftvENOflEEcvuY9kzYcQ+NJ3efxGvRXYKQCzGvwoQSOZEhdoabbYk6C43UHzGP9gVjG2Th7
8kOEuNOkLdTrDfwQUkMwXvGSdhO1PzBR65F82AK8LvPqs3fIiUEhCM2xbcQpBiLwtUF1Tpmf3xTh
P29X1FMOGugp/fQqlXJwyhYqxKDeWLQkGQqULJwyqF1tbSmZ5zSg/aSZT/HYK2WshOefeidLFSKR
0teaVvMnM3c044lrhBveGJhP8hfCeSjAiS0hILmLpUb2+OZQ9lfL8csA1Q7Oa2rfAv0Khj0URgD/
Jx4e7itZaZEHgwsnWEx1jDGpJ8PN8ArTzdCuyn1jbgxLD9NIA05pmMLL94nMnBCb9EGZwXKVw5xC
tp3jBNachkuK/qH+jVmR5KxKQv3bzp+EYdt1Xeh3IzxpTrMp2nZtGJvL65EdCSEg5Q7wqyNHQbpI
wC37rmpWPVt2+SCrz0quRjHFSWIDfeIZS+msdOOohcdc68qpquDyevjvveAObwH4ZMcSljTVtMAM
SAiulOLRUAGVw/DzdKsVgCECx5bIyKxlKxOiih1PlW72iCpKFe1te5+Q5rrByOzlhUlcQRw6TMs+
Kq0RVjSOpIvvc3OSpEoSV3iTWznZOqO0q7nnztbkyr1G9rmersmk+0Mie4DKLAkBw1qapQJbGoRb
Ku3WzLpNQm+yMQ0zmXefT6zfQ9Mbo+TJmjBTrGsdHwsBQfzi8+FqK6iuGb/X/mS6WhLoxVlDa2Zj
HKX4SG2s+DNJ/balV/mYXdXQwwFKPZi0ZHvZL2SZ9Rt1yskSWydNU533VmLirgznusJLnqaRlyvq
1shvbe2mJnur/37ZrMzphbgRDSUjBYdsJ257iJuVWeu7wfx02Yh2hoTiQ64iYjtz1rYG6DzQf1vw
Dmvq+Bg51pNaWSkEAxk0xIoKXD9ko6d9glImYhgwDnRlRkYHIKEBtv86KXZ1YRlbZ1YUn0U9KJzc
avbjUgPxdjNbQVI4N+oEiEy/pKofx8BDdFOBKpeSTuFiJeQ6L5xDUXew0Ko73WxX83jsyxrEwrOX
2fx3AaYFkSW3a/zSzcIYlKToSARadGej1k+iemNON2bkeFO3Z9GVMkc2mGhWY/0QazpoXWhQ1eCk
of0u0pedhZJD0FNd3WUUYlVKO6VrQ6+vbHv6Mg1Hy6lXS7Vuqsel2Eyse7BLUEoojl9HXLQFcpTQ
TKQvKchlHOQZRlnAbvK1s5LvZXnn1M8dp7WZO0+fvwxJtY9BH8iQbDluDf3fzN1SDcj3MVWBl6kD
q1FgbRg8ADpSv0iWIkxqpKyglISwGUMbo1y671q8HOocgo4GiLjUOjAAvLEb2KX2FBZR/JR2xm1v
9Tb2aSg81VFuKYhx06OSqapnKMm/utYcwrWiiW05wjW9QP7Mjnhe31k6NIjzMM2HoJpRaitkRWce
3n+5cSxL4xLRpmu/1ZxOzl+nD/pQKci00q39bIQVJM9Bgvs1AvfivxrOwIE4sSbkdUbfUkZyHmF4
QCvuNC8KtTvlM4Jb7lXBvCn+Tdn+xKAQqzPb1MycY8mcOt/XVg8azy+SU342lpyY4NfFyQ4uGBpF
EoKPNaRgJWuz27xJ71mnXieohmQ22WlLs5tzAs7Q5r4vxr0GXieLXTUthbx19XD555y9nE5+jeA6
aqHUpV5hwVNLnp3izh03S/sFfTUJ/oj/nUt+w++Sk1UbjZP9o4w4RcuNkW/ZhMM5fytmI0joJEmL
zneb3i9CIry1JrOvoDTPD4TrWUU46IC0QokRdJq5uYI02hzkG3njTpK0ECE1qvSeYv4EVmfd2mtN
vnfAfnz5c0muXBG53nVN3To8r9RydRPFW0q+Nn3I3HzVjOj8qJEkS5JeScIJZHHTEtXGeUd8X+Xf
7MFzntheAaoTQ1lX0Q0KygwqzLJ3zlm3PPmAwjmcxva/8y0pAYNv1Ht9+gOQ9k0BrYPLOyp7z4lD
3EnfZZFhYoW8P9IenO+gLlqu4TQbFsTqVl9lX6EWH/Q+pj9ky5R5jHD6Ct0cs5oXt0wIL/dgRXMM
ScIkcxjh3GVVrtOUFIjX7UOXYw5fObjlAn4S5hXLFUYFVpe382x0039eRSKhrKI7k1FUWNHQ9kge
+jVEoadKEkx+k+i+WxH2TcutCZBO5GMGUoXd/5THlPKK+MirY0/azDpfOXs3KGxjmRltujQAjg+Q
hmf1nV092WW9GYbdUOX+kpZeFG0XdHRIloHaDnrAqoze+nw752RrhSS0tRLbGngBCWzHCaRwkp3r
TzvHg8bEm96arIB03nV+rlnkoQLuoTRaoBGORYxswgqyTAXsQw+j5jGvMR1gK+Fl35F9VpGFCq5T
li4P28a6H185nzWnmRzGYCjXUM/NjtLvev4Avq9RCNl5q2mOmsEiVLW+Du5aD7WNC81cOq/U5O3Z
lKA7enmZkiMiclItRQ1mw5q/0ki2mhUQ3ABCVEi6HL8pib2vTAjcfaKzpuHsB8MqRd2P13q7kM/u
yZEWsk0UgnXdVtTo+AO3rIab2hr25mBK9uz8ffC+Gv7vJ+lD1RUmOjnYs8HIjmWR72l/UKJXPAcl
14Hs4wiRRckXJPW8QlTYwO1NLKAq2bX04bILyI6WEE7cIdWZ0cFKxp5qiqjstDs2W+vIqNfG/BTl
MpSqbFlC7NCqOs6h84R6yni/YKLd7i0gxyR7J/GDX4SoG9upXE7rkbjJUZ2mfaw8Xd43yTJEvWnN
jgknLEeAiNVDBqImbYoCBlavy2ZkCxGiQpfYbmTlMOOi+1q72caMG4lDy0zwC+fEoZMeswEx5+4y
TXJcanpN/n/eLl5M+HlkHP4LTiyQZBoKNsHCXEerqP+a1S+aQ31r/v53m8W/2amdse+R6+Kr57S/
Bv/UVpVy5cmCmSjxXLqgAl4irKVQpq36GaqOrnWHGkFkX4/W6CclGjnRc62Ukq901t9OXkfCsXFA
9G3SBccmz8nt3D1FrvHYlpIG4FlXeDci1oqplbgp40OUXTVtjMn2TGZKnu2S15dYJ9accrFMjsFI
+uazXe7rPgJnzJx6Izi+3frHv/CIkwUJxwf1YZZnnA7EVqyr3HA3qSF5pku+yy/lYeRBXLlkOers
AFnYXUG+MFs2uSczIhygApCYLuconsSsX3u7uB1AQuM4kk9zhuz5Q41DZA8wHWrDh7XlOLlbljGv
yrMABaoycHQ3A+vyyPwFjKBeXT8VVebbAwTrNXbdDMxLZwCkHbLqoO3egnWwNwrfjJPALQovtr7G
FhTmSRpE9IZFhwF88kOOgpVTShvoMhcWruemJpPR88EBpQTrgu5b/oC60FUCPDqNA95dHqVvp/PZ
4ombCVe1k7i11fDDOa2otubZIkfAD9lGDSByf5QOj8oWKVza2pQ4U9bBHh9YRU3wH15WvkYn8eKN
IYVc8l27UDMRFd8zs6610kXUy3s3MKzoJmXlysgdSDjJ3vmSACFWnpeuYZnK8wN9cV7+Q9qV7cYN
I9svEkCKkii9auvFbbf37YWInVj7Lmr7+nuUwYw7Sk9r7gwQIAgcmCJZLBarTp0zJrcMKgelFt/n
WXw01qKflXktszNREKCPJQNmRI+Ik5O3CARWyAg7dVis+O/fVZwLS7hMyZQTutDJnN4S8RZi8aJ3
WnPbjlfGqDpgCO1QvQ28dqtvkOZm8mOqngN6Y4kbib5K6wOteqYNyXXvf/KPyySOpSI9PM4gnRG9
awXpP/ga4fOK61oy8bW9VU/pgBEKCiGu4IObaFU0Hi5PY20b5484ufgzFiNjEWEbJxA8ImEDovrE
IdWbpXL/8khr05m/5GSkhEe5Yc27aBb1a4anjGzf+mZlOuf7hr79CVv4E1GmAC3IcD7f1Bdgxp38
aXygrvVhkm3uhr4FTcekQ4+DS9gh1h+H63UumRUnsyTgA/P/KFCRxM6NoAftpBMYm8uLuTbCIqbR
BLgMdIIRerN76MPuzgq3l0dYcSZ/cQm0RqfjhCPnFKqfIt4ooCmsVOry7piudXudNw1LR1MStUyy
fBGIDLgP6JhDCqOof5JpEydAbU9r5+m8qX+PsohomihTKiPHKLKw7mj3pSiAoINJeVqjGv03l9r3
SOxPUxeyYlEsEE2L6+wGuZb9TLpjfs7Kw+uZiHmr//aO34PNpnJyrqqiqlpV1adjEb0qcWIXMfUQ
wXuhxTZKPrhJUaDa93TZOlanuPAbpZULQXOYRwOygFD9nZzIXieHOsy8WgfsnLf370kunEcD4owe
UHTcokP7KoL8VitWm2nX7GPhOoIoJgqfeQEaj/pBgQ78qwhp5AFooJk3yZFuhEuGAwWu7eO9sZbr
ISv7uIhM+l6XTUDMmfwUXOY7gMlxozGv3Kw1gZwvrBjfi7lwHrraJlwTOAjDZ3ugbplfx7/d4uhy
w6452njyjbWW7Z1t/oKZLjWd01Afq3bGGWgbZOjVHQQ2Iu8f3Y5hhhLr9bou2vn2k++J/qXnbLAi
6VRMtHcszBOBSnto0DogXMjqsS9WffZu4WarGckVf7YUdkZbe9SHMaw1AJVOTPWtLtqfobryfvo3
d92/9nHZz6lrkx4pE5vQoYDidhe5SfNS1zuuP2bACAQZcct0q0WRnbDwZ6t0v0SCVg3ZuCTS9yOP
vEpG92YeOjLPnEHr/Ms+Ym0VFo4pCic1THqsfmu0XmuYhzElTwphKxfV6jIsXZFuJKgqYZzOH70y
cvUDeQqIkzXPvPUsPKa2Yle5g2eSG2peKdXNOJ+qtR7P8+mNE2NbuCg9CZicZjHJGCl2VXuk4qDm
+75nmzJ9NdWfaZc6oQZOufHz8jqv+EZr4bfMVu3bapbMrPPg00j1xzR9uTzC7Hound2Fa+pKXv5D
bH7SfpqTfqVmkAMyE7eIo2capo7GxX+VTvk27YWLkm0amsEsZSHS8L0vyVO4ln1Y2S8IEf95b9Ym
N4pk3i81iz/r4Suu4jcL5FNp1N0KYjwoxm0A7i1Wf+bB7vJ6Xj4ZdNm9wHN16opZsFEDDsMemAxt
tTqSdI1e43zh9182SZdC0hqoDlvs3nTkPXj3IcWUTJC/qS2HGdIzLGeMemdAuiKxLDsbAOwViW3E
w6aD5FQCCah1eW7jrC1xy5xV/yij5uK0Iu1PWKki64OuQRuB3sOocvQW93iBhI2+KRk4A+tEUR0o
oyd2C7hSB+pqPr3XIOgylA+0KLgplNlq6Ii1TxMO1ATKltYybC2FAzA0j8IH5ka813LdzXV2YAyN
UxIioyZUrpAuU7XKzSXilqF/VUbqCDDttCA3AnGcldxoApyhRe4mYeloTHgi4F5fv+jpg1ENbi25
w6unQC32NVgo+qq0rXi6ahRhs/hWpfWhQjtclxRbq6qdTt5m9LZIj5X+xklpZ/nkqm23K2Xuteka
8cPZiP1kZRcOKK2JxoiOqLMKpV+VhRNmhypUvAgrRgy2kl4/H0WcDLdwO6rg3AJJHdzuK9AZbPTB
Y4DuThCO1Z6KrP7oZsAUrNXd1sxn4Yoy0vT6GODUlnX2UcsnkUx34YSON7DX3bdNvjLLtTVd+KGp
HTgaD+cMf1uA17+0Jf8x6Oo1lYeu2172CufDle8VXYZIuZFyq5ybmuJdj36qyftnTVw8YHXB2Xsb
OO01X3FGZ8Pek1EXMBuRRmLkcwNQqP0cSfo40OzIUDdT9c3l+Z31eicDLd5fQpbAP874S0VL39DA
daex5zhc0y+Yd+Svu+pklMXbyxpoWhdz+VmiTatPm12SB46ZwDpR0yDwbikoD5TN2NBtM6jg+Lql
InCsFghUPdmUZeVpNWKIoXR5Kp3LK7D2bYuIKDBbTWkpvk2JlBcaPOmKsU2nAIjPr06/UUrmkKxZ
GXPFgq2Fvy21sMFjFKs+Noi3S8Wt0vjAWXloUsBvXy5P8GwocrL4CxdU5gpwcAomWAl6FCPb66O5
ciLXzHWe78lzV0tFHcp5f4uCPxnBY8nMFyl+BKst17M5XjKkhaeppzoO1BADBT/0TyjEgzI1OcQG
RIAyd70N7/yDemY9h5QU8IlLKqysGYBW5aLG86/3usfcTza1R16VTQwmaf3x8j7R32rNf83uZLiF
KdKhrdDGi4ZyYVgewIxOEA22NFBjYJuoAua1Ys6o7Y1iBJti4hRGYRvTbZRCODKxUFMP7bF/j/tN
hW5WWm61SjoEb+bYBPwRFOPov/N4FDuhejPWOcoe7133Cpy5V483Sv+T6KoTR5NNNLTeDNAGkuBY
a36ECp4thacPgZOqHxrZs+BZ656SfmugBqW2blYObhQ8xMVxDCMnU6+l+UIMP4w9a7ga9PcBunU1
eU6GAzV3Whw5gxV4vG0cxHWhuZ+YCw9kt+oXoJtOEGS4qArQDCYOAkE3MqPdEBYebR+43Gl1DPVJ
bg8ataW4mYjwCORH8uSNGYc6PRLQxWfIKQ6IfwfIY0Z5u5nQStzRW40+TajTJleNeOjT3GvoozQB
7IPmJ6iz7aIWblKPuyKqQWoX7SAUZ+vGp+yhqpWXkC4Y7JJClbJG91N5U0wHUkILpb5LupuoeW6G
zq0S6nBwXeYjVFOZ+T60tS0l2vIgIKHJHNHUm97cmfXgdpqxT/P7Hpy/LVYEtKNQzhT1RjUfKhW6
d4bqt3rlyBpKxSq368i66xuSg1juLQbK2exMWxTx/aR0V00Bohpu6ZWrh/KNJ+InhEK3czulGaa7
nuFXWKxEoUjUD+jafWYTw0TCX5ct95wL1TUAl01u6pq5ZA2EnSVDi9bfYwZdqZLd9tjkjqrQPZ12
Rdm4aWs5ElRDl0c953ROR13ckVLVzBHwFbALhVAhhY/O5RVwXFsNTCSXRzrnQU9HWlySnGdxPuDp
jpCRe1IbQO++ckOevRBOTv7iQoigPGOocyKGk3pbZKo9mdg5a/R6cpvV1L08n/OAt5PhFleCnmW4
+CsMlymBU+40L/TRz6I1wO7bwp5Tov8B5Hzej0vebXFJRO2ox/rMKtTW2+5QHwU0fTBbGDv4rtde
/mdD0pMZLi6KNCeWEc+4hmnIH6fwR4aHfyU2YTfaCK1syZIVG1kbcD4jJ1dgCHid1HvMDm2xbtaA
EiKEphvd68gw5M0TUbcre7iynEvSOmXCamZzsldcU39WcxBbvsduOutbN1vfhZ0zFictMZNQU2dz
CVv9xmhTh0zVW6B+/I8zWhyzxjDQKiPBXiDoW01+svanUbzJCEy+xEkReUNq0S7b3I77tTLY+XfT
t7ksme04yDwkn5svQlD9NHvqM3QxG+6k2wV1oTLcgUppHdZ+zoOxk1EX931VWEZQzHV2mr81xT3D
AWxb1dHIf5GM0hklXDMtQhlfnDyjAC1pUWBheyPbUx064zJciWjPTeV0iMV5m6JQz9K2w2tT+xKM
OAle0nqDdla+1pm5NtLioNHITLKxBl1SkV8l1pVV1rY1PNFilWrinNWfTOkv0F3YtaLJ5PyIfW0s
3QvKIHdCEo1bmja/9Bx97Zq+i7u23SQ5ixxmZcekQ6VCaXaZ8sTwqLl8QM5dEqcftDiGQUdFywNs
Y8x/ZgmUL9MDG+4FbAfi2JeH+o2NWR7507EWZxEtHpUxTKB6rIr0xsgsUAiFlTv20B0tApD7yN5O
w+RJWJmbRLdG+ZPnhcMUkJCaV2qVek2tXwkeeob22ai3LAxv0kb3poh5I8JBVgJ2kaxBMc9ea6cf
zf70wVmfsYJy7NjccKDY/Ip/CLeFssawEa29rqf1Gyfy9yppOiWmwSyuLa7tXon1NpcFykNQqw/M
6t0obsP+phWq17V3wthbciMp2Iji915Fy4w3aaptQPa2S0uHduiDI5o79YVNrcSpwY2YClCZWApI
cUPxc+TAw/SPXcP8kpZuwNcSKeeP0vfnzz8/ubN0yxzyoQTTL7TOHSXR7cGc2+4Sv6rLFYM662F1
9j3WwgfpNO5pP5PhgVw7R8QR7HPIwXe/FYHAHue2BuQ9VhHh9PyZ+R524S0yPYuVQMUUm/J2ADtF
ilYletuVG6u+49lo68qTRN5KTD4XI7o0rwyIHELiGiSMhZa8XT5V5z3Kvz5mGSfn6iiNsEYcGaeH
IkeBbXoU6u7yGGdj1e91XtJRF0RL85xhwhE3bUMHrWW62thzdozveH9JRN6UWhGOI8YoaGTZJEm3
VTk4Wmo8h7Fxm6YPwxg7ZiycKNDuzHaWABheDUPdp2jlvDzd3zCEv47g97csn+hSZFpZWul0NLj0
uEGo3eaNsgcz1jFVQbiYsJuuzktQbE5gJSmRLeiZtAnF+9IKyVvNjczu1SIH1BVI3iF4jJr+Dv3k
VznVITzW7iJw2Nh1bzaOSBsH+VU7EC8Tg5Juvw9padddtDdV4prF1ugrt0XWflDCXVMwz+wfzfpn
aSpodwoeshRqD3Fy21StB0CP17D8VgnAh5qXrjngzT31X4WQqGybkZODGVTH67XP4RgkswnI+Sbk
w2tIwKWZHegNuhjTgykB0ebyoCn8IMmdEg14bMWZzcayAeCgve6B64botlrYoPohPo7CLi0eRGTY
mYHOjPyhYC/J1KDNmLtq0fiXd+eswWvQbdK4bjH19+k8cTDMHAo6qgkBI9Q9uDYdSfyqXwlu5hP8
twF8j7GIPFIR6oHeg+8vRkpkmO5V9TGre6/pNl2Azow0QJ/i3eVpnfWbJ9NaOhWo3GR5msKpoKGz
Dm0ZiptSDTwh1iBFbGUFlxBm8P2PcV6GcNHdcZTotNQzJwMBdtQdSx3d5xJIfdbtMmb6cUptFczm
xX2c/bDGzwHhpFFCcCkobc1ECB17bUf2CBFjuzNbhGfvVYmPJ6+MZTvUJgj61XObVXSrBvmdwuON
gAADtfI5JbHips49l5Aq+KdlLHHTKCFxRL7YNUN9NFhvy3RfItHE+3dJLbu2srXn0tmL4GTARUBT
My2EVBtMsXV7SJdFXvLL+Fki9+xGhxhcuiiNFL61Q42klCt107NpxNPJLuIShJFxGBQYO5Glm+MJ
isYBF4U1V5myTTq8NOmtTj8IfUiH8JENazX/s1M3DWTSNU51dcloDXGtuB6acTrKqnWtPjgkEFEn
6l1Wvna0+G+O/Mlgi5giyHsB60HlENwsXpZ8Vvr9hPrmf3EATwZZBBNBrenYzhoc3SPoHuVOrSGI
rHW2bq3pMP0m6fvLvZwMtXAvoAtUSGhWWLyaP6bm5KeqVt+ZCnimGpr8SAOURvUK1ESmVnwmvXal
Z+OxbstdoHTMjsKGexHa4BwYeeOWBArNghoOkWud2Wcdxcl3LnxSmBXVwLJhQiwD3cMut03o9EXD
2jvvvC1/j7PsXYxGSoduAKgel8+m9GeaArbBxfKf0RTMp/LC6i/7Fo3BCtUowLNyqAZ/qK8T/b1s
xSax7jhv7QY0zjhbzsBpbmvkdmzW2lTOsqLoJ9NduA2SyDwFbTSK9Rx898FHmjtSHotEenU9k3a8
KzVeQgD/Xzbw83HrybgLlwECHcMaIlh4PtN/eAJLHbqZY87aeTbA1TfZjnqx118lvlxzlfPvvrTo
i7QELnMlJBxHGPD/TQ8RVjQ7gJqbz3wUrxGKIKt6eL/d/aUhZ+s+CRTUQEdmulQRxYXZpi2uk/qj
SI5qx24gEAbOkATl67ZwWiXbjYAI2KIcHaNr32ORfxpFyWwQuT9wrrnjLA4ZoyybTW+RasoV77bi
SvnCuxkcYu9UYmmsuvCrkNlTXbs6Qe6ZUbegzYoZnA20T6xg4efSUhpMclhBQ3YhFXbE1hryziJu
Tg184d9k2qhqS3Ge5zTizFw4bdAOgQwwKH1XZnP+DXgynYWPkqwb9Jby6Qi6aztB502n/aqCQ1R9
8vAXKoh2PfzsFbltVemlUFKV+Ze6KjW14iiXaR2hK7SHGsx0ZCA4GssfgiWA1KxEiPOqXbDnv8DT
U6CUo9Fg40oUv/otWp4Qtul2HGjbiH9JlOouO4x56S4NqP55gCzU11Odwv0THaSLxUccmU9axxzW
pm6YvccFylhW6l0edMU8zYWTEqKNuyGFeUrxqtRX5mq76L+5bSzNNDRNZ8ayoYPSGjXFio8AqDK/
snO/A+tqsyMQsVtPc8+H9+81/B5s4fc6ouZgjMBg5rRT6tBJospLgsJWomTFjZxFlYAjl1saSHhM
vuyI6HttrACqGo8K39WAwSa03dR1tAnSV5Do4i7jHrE6e4rUbULYe2WJh6BLrrruPRDNCmT17C6e
fMvCAxgctcWKqeMxghqrQa/aVlkxzjMLy6hFOAqEmC1Z7mLVSK1URVcdrYigH6n2obHidaP0Osg0
XzbJcznAP8ZabCIXso4NMlRHhRpXgeh80wh3tTAdSyq+1IUNnK1fi9KH3oZTjdTmPawpz4uVDzmz
qn98x+JGG2WSygREbsc25X7Fb5UiXbun14ZYXEbIPdKpjacKoamPWj1/hR15mQNRK/ju2u0PqAat
Qmp/95AtTskfE1veSVU/xFVfVEc9Lnsfyfh3SIMgKkEVr4uhT9q9NTjM4OIq9hrtP5Q+OwjFhb37
FowZvSTJCNb/J9ZuKxMsucbXmL6K6jVOn03zuSGC2IP8oPm9an6BI9PFK1sjYmXp1lZuYfK5FnRD
qGBzZNxvByu9ggzPyv6fuWb+WKbFXUcVKVI6b45Vm05n/BJhuC2rp8vWvjIPbVERgKa7kgZgtzoS
abpEsRyl//+7+NNpaOqf90pJhjrkCUbogc8ycvChNitzWHEOSxlPyQLaRpBuP9YqaDSk3LCodWUO
NtRud3m11kaaV/MkyNQmA7CzEG4ogAw7hHzdpOR7KRvfggjh5aFWdn9ZGJhol2vmvPugEYQY6dcE
or1C+JcH+YtgierEsohuIOloqpToCxvTFStIFaUAvmQTINdzx3xIESO5YV0ldyGq69mheU00ByEx
eVltWFmuJgBRBGMjnDMZscAo9edqJg3o7RPD7K8h9vjcPgaTrTn99fDR2RCjcOUj/2okWjzXCvtL
k/89LCcGchmqofJl4kgtgmJsEtZdR0DvzFVGmlkrdnLuzf+H0c9TPzGULBitjhSyOsa56YTWR2bE
jpDda2C8iiR1auvOgLx1FN/zhNpNNexZpW2EMtlV8qmgWgP5EbuKAWDs17qJ/9pyYkC75fsqXeqk
VoEh216vocw5DqlN03QvLZSV2tBHcG0XEV5AbbtLAcQOwJeE4qTPoZo8NlvJPJoUb4YQu1omPlmF
5s37feFe+EtCFWzGAclnTwEBG1e7QW7ktmYH4iUgI48cYMBVacdkZ772uwRgvWrFp6/d/EuD1DWo
y7MMH1B5PYJuhr6ifmPuxqMKtTGATP6DXqYzz8HT3VgWdKK2mEqKHiqAg2mzrYXd7eZ2Vu6Zx+Kx
9Uy7P2aIOA7qdpVf6cwj/Y+hF64/yL6HLm7+oUZgbcBjaBN7i3Tqym22PHULs1sqkGYTnXgyb66F
imYEUrxo1ZmtDbF4TKRZAtHMFEOwo7FXjsEVwJ0gkC+5iwZGj2yFQ1a6+1ac9FKFNEqZTsTspLWa
bqPhtUC9lU2bFSd9fhQNxQ9TI4a27Cvps6DpuQkb0W0jdNir7jegUyhRo0HPxA9QDnjKLntBrn5l
3PO2+T3u4ubuJHp3BcO4ZN//IMBw3mvosovdxCnBn35NdshfzTqhQI+u3Q1rU15sZUhID4UpDN1C
vNlMXsBgBSWXtYWdJ/C3w/me4GxQJ15a6UxhRvPC1pbdPM80lKHb2VXgzcrqga/dX17QtUnNPz8Z
bgoF64ClLo8DZIaIFV6ZGer3Gl9zY2v7trh8eB/ro2iD2Y8Orgq9eKPfliq6MjW7hu0c5j657AV6
Q6xYbeRYm+P8bSdzHCM1GpQcY2dxeZuBeK8BDYxVy5UL9lx3IJzX99Yt4u8UCObCgAbIsavj6yRX
3YiPXtBHriHmnqHc+FXL0lZC3VbEZ86PavLC1CcUtwqt8GWZQTkxsu4tGgDg3NXbhP8XJFJ/fOAi
uIEaSiniBguRW7WjFLfxKu/auaVWiaarOopnCOQW5lTLooC4QsyOwwDCSOUZ9KO2vkZ8fe5OPh1k
YUtt1LSsKngJQEx3YNtuyzbhtl1tXl6by8JshqIIDK6W1XFMIpuyelPWE+hA1kCyv/MEyxN/Op2F
2bDCzAT+lGCrQDqchDYNvmrGN3Wu+RWDPrzVAFGDWE0rAEP+1ce1Q1ERSs3OA1WHsMxdXHhm+hwb
3FPKQ6b3jp5e6d2Pvrtqm42ABh6NtvBWdtlzJAcOCVr3KwCY61Umh3OZLWj5fe//wsI6DUoGorXK
Y/ZMHNQj95BOc0df7rKj4q4FzSt2sJRqMUodpGWRym+1TbtrNjMti+aT1aBkxQ5+55pP3EfW6mph
JlV1LCE4kxtbvfsYKFlxkOeYZ05X7vfKnoxiZNU4hapFbhNUr5tpckyuuro0t7psnTHXtmbZ3mux
7ql16mpNfZXnmYuMm6e10y6S6Dzmja1a2oyiqI9xAWh+lNmJeAkDFKADkBOyNd6Oc2WkP755cSOS
YKRxNxnlcaLVddm07YOZGNzprHZrGhU041HR9LM6GXxdoP3dKldCneVjbY7fTqztd2b+ZM0iFakY
rmJnJjRENC9AfrmNdiBggL98SZ6rW/0x0MKtdVnW6OloluAjsYdbda/tux3COTt1u61xsErM1J48
qAC9r9n4uUrGH0MvnB0dAGOQIJf8TWaAd9kmdIPNCHnh8G6VZ+hcsHq6nguPBzMno0pzNusQ2hPU
R/Ik+1FM6WtIh41lXGMHATRCPTraynYmeNXcXma2BRUsvd3p0EcZMk83rieJQxI/pgBOMiAu7Var
X5rkOsuRl5zovQX9haYTdjGkwCftkdoE/RjRnFZ2riIbUO8HfeFp1WNXDqh+M/GDEXnkVfloJfRI
suTBIK1LViKhs5PXdA5aDfR8WMsnuATC2EwbWR6L6YmUbKPH4/8/JQ1lqe8RlrFrrZjpSCHKWySV
F5FDQFPnfzTUxV0y9bkaxRXuktklJt4MhElsPJn7X8mT5lobY1s6qNuY+3zDH1fGnk/7hXtsKQwo
phY9CBV8v7oxN2jXgkNG6u4deD2/hGY6Wxvv7IZ93zVLEBGkJwBm05s5mlEcEcT7cOR+F/eeLPoN
ULMA7u4CskFc5SpNc9VrqL7S2I6UzFuZ+dqXLF6t5oRWgorCPbSutp8eU1fs0Avt8A1zIBtEgNFd
600+V2o5dQvqwpaCAhwCRYbgJKufuwbzHyYbzDx2X+dupelOIZoba4qusdVN4teZoiMOa3C8NjTg
K1Zn/m6VuLD1S35FSHA0aawM/BbEObndM8uDOIZf18rdVClbFdho9JUlE4N2ovGiyhiQrPiRj50H
Lla/w6aQYe6aMfdxRgM7gfQoryi66JubrgWY1jyYIFYDcP0KeSI7ygxIXKJdTjxFQPzpXXePHAka
yFBpVQvg/aC3wpiL9gAb+CQvmsCFGHhmVTyBxgoO6b7qDrK7LhMQu1135a+Ivpsyc6RJITkLYVsk
aWX5VCHMkprh0pG6LBXOEGWOFte2mkUorAKdjw5DWbR2kZc3qgjA533kTW13AgKulZ8bpZdpzUFO
7NBbwley4JiVyaMpuWeRAlHYnQC9z6ipkBfoPSuiNpCc95xyyKZsQmuyYxXYBNX0UUwCVLJyal6j
3+1NMijPgT/RLfHvFMLqE4XaFvj9BsK3HcC+qUR4GAo7MIDTqVCkCYVDVc1nbeW0RbNjUQmtQsVB
R4qrULy3mrkSuBl1fQOCzy1klF2hUCfBZqaF4kNV2a30wk/IF41jvyt+dpHc8J7v4jrf1dq4QbPV
ldEAwxfVe6tlhZ1lxXUTdF7eV4ehMzYiZw/V8DQTg9fgn2zJBpOwQUrhAGq0GbXgVyGjQ0VHYP+7
ykOPmNdxxcZbCfFPv9XN8ZkK0DXS6bYZGpC5abtJ4hPzsdlRTdw06vgrbvF6hQwLNIM3ilK6arUb
G2RYYoAE1S81AiECAaaqeCrN2mH0BqroWQMF5bQxASdqb6c4+EUN7HQYAHmYfaDet4WclKvq9L0v
8JKDHF4AKhKRpk+5rr7XtNrjObWLe8VVFXkloEYsotINBfUlMoJKpUPYpjmYuXplNsNzGuU3KrqI
w8Ds7EQDv5OJWw25zVZc6/HbNIbowEu8eLqJ++eQf1joSE2k32uBY4TPSv9FR9MhI/sAqftbh5pf
qottG+dern8Vve6ZwauuhI9GApy3yXaQ1Ntb+XiHmtYHmQos9kNXAwVZp6Kwg+EjGHq31/FoMlo3
nKy3qBE+M2fV2BxNqVFwZUYMajyHrNhkoA1ReeWzKj+IiALPaHmEIwiJ9U2Wdjd0Cu2Qv6Z4vbJw
QBdT4qJEWSjoajInsimkdR33+Z5aSONr7b6Y1IPVcAdSj/Ohd1OtdibzIQyru4n212GI2l5uOAEQ
cFmhuc30qqhH8AUjBEZk2/Y2RQshiBL8JuNeog/EzmhtgOGy2VnmTQXh5AnYIkOd3vXyUyNVuMkN
cqiC3q314ioM48KJhPJg9kAAaYP5o+baNk/zncpidFsGVyIpnbIBT1E13RMWbNVEPCrhQIFqh3vh
qsP7Q2UA6sYHIKY7d4y4nTG64/jbhBKnNmdoEcIQJffReoyTknhTUO5UtEkYpD7kqeLHAVq7SwVQ
H9NWitANcWhooYEjFDB+tfHi/peEPF+dfwX1nqOqM4L/YwR9fjj2+wTkEIm175h4HeD+ZW7cVOAQ
kW3pRRnxRG75YJrzdau4BS/Idpiu8ei3uX7TDgMIWF6s9NlqPsZC25vxD3Qd+1r4EhR3lfyqUN8M
B09NGrsyx90EzrouCxxRQKWQTm6YgpcsfMsl9g9Z9wlE+214DzDTMbPEbcM1x8KrhWpsIwhg5IR6
LVwURwdyVxJjbwZ7I/BiNJzp9qyQpDeDbeKxm+LianFxFeaub7dGstHHIw+3OXtUeeukxk0e7/QE
79vMsdJdmj2Uov3QqK83nwN9Fax2QkgbvOqJH1UPClZW6eAHD2oDaccJ8BDgbaxrpKvxgANvih3m
rgGZLAPaWK9N6WQxziqEoZLkKg83E9umhulOgeXo1NhwgPDa/IeRb5L2PjI+xy60rWlWrHo0QdxG
PI284A30XqQ5LqN3oJbdFP899lWOq6a+BqUbWl+eU7X3el4fo7wH53UN1DLqKP3PPj5UBM5XQfNa
EG0bnWITb8LqIVaFb1JQ4OrsPlKuFJIDGKb4NI03iRY/ViEIaix226NzZ0NRBZhE/DIY6MUegrlB
QYPkSaKMHfia09iBu/dTK3Y4YNUkkHt9Km29LLzcBLZfRO94Pm3jSNn3IeIHnm7V9AmC9hLd4V9S
kE/Qu+5qJLHtZCz2GW7GsQz3jflqRdcQEHM6Hu1zpXILpVPtNEfIk4WHCcmJkhHPjKBrWUDgTbqJ
iD4HJX3IlNIH9+9D1CUuH7ZN1thyLBytDbGLFfYE4MOscjTDb2DGWnPXIoYadhy9AVbePvZx5dJs
Y4JeGfLWcHheHSUC1zF7HLHRfRG5rN0nhr6XWnwc9NEu+uzRSrGCSnc/tb07xNAQarp7Ra9vJyW7
rutqZ1gQ7VL02zRObgakRZJegS/nG6rVXqXj0R1VhyRCXBMZ1raKLYcUpackk2v2wha19n+kXcmS
pDqW/SLMAIGALaNPEe4xDxssIjISxCjEzNf3Icuq0pP0crpfb94in1nIJaSrq3vP4IIieNBkEVjZ
O27hQKPdd0J6x4ThZU3eYwms2anwKYfUX6uA92neRAzQ9E59T7jYZb1fycTOMxqQLDvEyT0RUAzt
vaY1XKH81KcIVjI0AAXeh+PFbWZK/qBTj/ZxwPX7mLVbo7qNwZRQbxsJunNQFarH8WusBjuP+Des
BH1WR96kUyeuIidmUBlqZ0Z74jYMQkek2ESS4SWsvVGlYiMiGXJHryIiO8INuLBJrol8B+I3Q6pu
844ezX6C+Qyxu5x7TdLve+VVk9OXKS29EHlakVt+VL/nYecwtXN6ZH+a+Krr1kngBirg2k01WCaP
N1rRIMVqbKkXG3BpHgwyBiUOpN7z1wRVLEjx2loOvTmBKIRfpRYHqqVBxiSf5k91pDpI7SIAgkvU
ytu698zOguQS9Bdy9NphvKyAJ2CUqSdF4wnpigOjWRdZejp2L1TXTzggG1AeoI+E4pr5FmE3Uqu1
sX/Q1wtdXSvtHidUqV60ZtPj4JCW+ZLIsZTDV1lWzwps08RwD9MczHCH/qVHTdM3c6g1lbGd69Cc
+RIj3GX16RG91WeVyW8ZzD0JNpGh63Y9WHYFIKgepRB1kG4ygHiapN4VRudDWXbXK0P56+SxunKq
qoQZsop4rPmDBrNGectL4tRtDuK+FlRQ0R+hDTWqn6DmPAEad0fJ5AE4ZDc0O5q41PG0d2sxy3AR
W0KiBK3yQK+hScv4Ae8G3HvkYQLot5OGH9MQ3ScyBA9MoGCanzFUuvKoPWRWewjNOxYRVw1VlCWf
m4S7pTE5kpbYHG+daGqfFSN1Ab/yix7i3hUAXw1OJx+jh4bwAOLlD9l4Z+j5W5MO27EkvqkxB0Rb
t1EVZ7SqTa6DdRmHfjpAw45pfi0ZT72R2xJyxxybTs1/pjSyC1LeN8kBYnsJ7wJZesmrpybaa81+
JtGWlsP7DAIWNejVIzQAYKEcBgQP/CYGbSTO3TFLA8OaNnKWIKZ/F60OOhGzw4bdUAIFPYEvV5mu
BNqGbg1eUawhyFYKmEtPUeAM87RLUC3XaePEY/0TuMqANm9qWjy1yri1eH2q2peV1+oF9c8/no6L
YpaQe9JMCSpKPV5NuoyEFQlUgly/yt6RZDty/MwbfxTRSonzch3VsKhiEJTilq6DbdSVlRFi3JLD
09scbDrum+jHyuzmCsffT9HfoywqIKytdRw3yTjJwVyAdEcPbRVw1u6YJzmzf3lReKGt2gwE+Lu1
/vVcILs2+KL8natRzCar58cOU6snP622PdD7uJS6cU1t6VdB6spg1kJV0MBbpwe0kxzN5CEqHtIM
9IiigganrCZurd+nvHDKBniNvIXgFGDWveQI0LdTJHUFyiNGnnsS3t1ZCBSBXHjjzLDrlBUNkIuw
E1X+zwdZKqOGbOoiQ8pQqZjguiF9GIQFxtTvhdJvrfCtLJk90iSo6/vKjMHv4Lcmng46Cxqg/2LW
beUUYZ2I6pCHZXB9t6x8r6V6qiY0KxmzojrG4S5id0NvIRvsjkOh+Fa4RtZaG2xRLecowlvxlKNl
3sKKQcOdUVZuLt0V6FyTNcXWi8fgrNa4HCxup15OcNkJCVRxipwbjw1ufXKEFVPCWafxylpe7gac
DTlXyc6q8WoXxXXEGYBo6mMU8vtUg6yjhBKFQnq/5JoBxiZmDacc24o19/qXvNx5Oht9EdU4gDpp
BgTskXWzIG0ehIx5fQOJi/6prmQ3j4kr5cmmRlE605LEHqo1W/mL7QjNwlNWU1VZXaqjRloJ3UdZ
58cx5DatPozG9ADFdHN1tZ1+8eY4G2oR5eJmIDpUAfhR7/ax/lzOio89s5ve1J1BZU9FvWsnGvAu
ow46pZtZPrVgY+yoQvWB3Hbbvty1GUhVOVrTBWzpr3+Oi7H+7PctAqEix6wZWIbtR3+GiQqbuweU
+1Z23CUrFBTU/73gRF5EQKVWkTKO6D9psPNoTJi98hcUu5vGju6QVrPU1UBjQjHrG/Jcv1Qi89hm
816wBYV8AU6gm32PVSARe61Ce/G0n/22RU24Aa21hMs6P1bRa1ZYu2ouvTG/h+30Kk3iYv35bKxF
MbgBZICbOdYhCpEIk9uGrZW4Lzepz4ZYxJNUHgGh0GMOHJO2C3fcb29C9Jkn6CvZkhM7+ks62JLX
weaTOKXf/wDAAFSbWWCcej2gmnvlW96zI9LL9nOtSXZJseKPjbAIPWBsiLCrsQDyjm3U1rXQYPrG
i428TNDKQE3IjZ0ittOgdrFLHG0zvrQ2gb6ecOoSTQI3im39bc2tc20LLEKSaLSWl7rGj20WB2GF
xn6Vl7ZlNJtS5YlrVWt37fVTR+RFr9BslTYF2gVIAqhQCvQ9iAyJuy5bOXeXe5Jnm2Ge+FmkR1GX
CxjXzv0OsKscsi9vokO17YL1T7s2pUWgg9QCLaYEMTWp3jKTb1F4kFOx+f9EK+B+/5xPm2k6HJax
fdQxt+u+xmOvsgXKC9eHWVu3JWCBxyrM6OWwPJrvLIa1TPdqyq+GSd0WVWFBwEgHr7ZtHwz2TzqP
uoVknmi4GKzFxtCnOjW7yMLA2p0SDX6UVNuVuc0B4K9s9GyIxZ4QqONLlUrLI0pVYRtB6v9HJAxP
zxEWwseiObSoLsnlPiktNHjAX8n/0a48+wWLraKDl6IpaBSd0H9EgMqD2i9u8Sj9Z5wqop4Ntdgw
Facj14HHAY8VUhnjs9SgHyLd6ma0gnC4GNn/M5C2vOFECZnDQtbLo5SlB64GutaubI35p/737/YX
kLOjKsQ0oKQBkafspqzHo25JEAof9EeKUqcWFZswjadDLPUr/faLJ/tsaotLq2wJM4VBymONOsug
qUfefUqZsjK9y9CNs2EWF1cJAWyTJNiX/wYe5kCGRk4ewIYaLWLH3DNfu60+cQOsJUFrH29xK/Vm
pI1pi10iAbmVGL2vDObx+rGbT9W1rzcv8lkk5mlt8jGfQQt56uqHEBJNI5okdQlmcbbiq7E2nUUQ
MQy4i8UpgsiEophKXjTUd1dmcz2IgA/453TopHUinZq5RCO+MqV7iyw5Qr6a4LaE0AU+HOrGaLlx
BGwoww7fUGp1IABf+ZEo37qkO0AgdFPy+0I7ESt7myD/LPemG1p7KpeB1b6oFPwK6wQQCQqfBC0c
2TG0kwKTeRNse7MB5ewmShWf0re8HJ8ny0/UyB4SiK9LqcMygcfqncHZTm+3ddq5DfrVfbZTqsIR
ao3+YbyvOrGdSPLdZlxHVUf40Bl7QqEeeqUKgdoYVW7LbixwBbBnFBNJpUNdYTJtaPLqTk/bU6bF
N02cPndRG/qqDgUTowvdOUlHvTCvH64v+i/vjuUe0sDZlEHatCAguciiVUYgRjBO47FlkLCOKkhE
9QeujYeipJ99pEJsyYRerBKnsUP1ONrU3Bx9iWnRViDvdEU1tU8R+NyesNDtlQ20A1ACVaC62VWJ
K7Rsi+o4HKGhUl8DaBy32wifT9GLp9Ic7mK9i5yIo+XPYmesQ5haMEeLTqDibKb8S5GRT+amXeOL
xcOhzd7qit5BbdsPE+WgoMU4FNbG4pVrzm24DBbJEZ459X5KvwHb8i08AfpoL6dHBfwVldeQS4JD
EpE+hll4Br2fJOROZaaehsrxEH9pyilCvxEUIadQjH2rPo3mvTLelg0wvZOLR90XXJdOpH4HE/qu
NuMgCX/S+k2N991I9lTXnAgJr6HsJsgIt8ZmrOmO4VDKeuMUnbVyZi7Eb900Nd3UCcRYdH0RAQwa
9UmSSOzEJvOlYuhcYaiUln6nbrUo21qKggIRt69vmgtP3T9GXcQCYhWWXgB8edK74hEEWeJ0lXUX
J4BPUPnn9bEuUmB+37aavLjYVZkrA1in5S9QE9rMMvwlLBta0q4UiAAgArvot2ulvLVot7ji+5IO
NSt785Sg22uhgSjiNXb7/GmWB+9sXst0UJkGEaUz4gwguEpCl4air5W7K6t3cSJUtYhBUHg1f63u
2RWBhlUvm1DiOlUeGEOe5jGwabF4fgUmrWrHd9LKPfFLnOyveZ2NOP+isxG5nqZVXXa4KKDaDGDW
MYdP6YZq/U/OntDgQegVo19O7MBC/pobOP9TWqH/ndMPraEcGt7w6eatgoZHND4X1QQFLLHn6E7Z
khzh698laNj2EdQpUuVTydJNHxs6TNgh1Ny2+QlcshiUiXZXI37LWenGsYKjbb30OR78KZSYUP0v
eGubSm/z+lnXUB9roT0mGw6BCDcsS+wwnNMgor/qWoK/3Lp5F1CKDme0ttMuY7nO1mtxhCnsOmXW
DkjBuAaJj0Do4BqKPelPFAAK1K4S6GUP7WhbWRBPkceUA5e9pkrXFJ3WtsriVCchtJbasTNPtdd7
VeGGuTtzsPJXmjmqD7lJETB37ZV88RSczX5x50dEa1UzFebJmtDTxhtoYH5WrKmMro2yiCFNnaDz
k/TINofW6XptO9sfRF24vX7aLsK4NUWmaLNbKgGV88+9LxIC82krt054Gr8229wT2/Y23wERdRPd
zeBdCNwfwGF/VDwgFribBf2PdTr7xWro+c9YTHegdZ3otWacQFvcwQTNrpzYhZSQT/101YPskvcP
jsXvSS9iZUmTjk4DMzBpM5B83cZrL4jQfkbDZXA4c+ZX2LhZy68vXgxn4y5daIVC6x69Tzovtj+T
irKjdFu5AHe4/G7cr3IxL20iTdEUVVbg+2ktdZumVg2nivKZcKBEgfaRuaVDYfCmfsH2FdjLYw6k
6z+c5e9RFw+lSmd9JLUtvuWO7srIzvy5pAVwzryuDIo2azJNFwO4pqLwAGqfomtLO1ipAlhuUsvk
TlWTnaRmfjGNhzi0dg3VnjV9dPNG8UIjfZTjdBdq+YFyIMEhUoSurRXCiQH1LhZxkHgBYYPXeqap
TwJWULNDsdvBuaC33s3Ses/78kCtdEv45Bn8mUSFB30JF6U8t6meBNsmYAPPba2665169k6ouE87
43Ec+getb3b5gC+RM1c09Ueo0W3E9QDeFjBYTmZ0BgBv0ozvizYTREDkivrXT/vF/UB1qluQ0oYM
9eKik+N+KHqBdZraXVTrAI2hM1541we5WDU6y8+XfHjgINNCl2XAojp5T2hlR+yxjl9yUz8W1Z2M
VIhVN7V5gN1p6qyMfalXfDb2UiMdZyBVslCnJ6iNbCFuv81woKFisVkjV166eqBjaKI2pSFXIYsQ
Yk5QG2usFPpFY+HUKsB5a/KW6q/jucxLzsZY+sxGsFyLqoni9Zco6HhHlTewGuIS284a/LzL7kfg
FQzAS6u+dWBYaMtJ7JgAoCjywexVO+00uHnxh1aL70kk2UluuSUfj11nHpSmO/bVV9Xwk0R7IJr4
NlQfTd65ZmJt46l0peKVDZ0TFt856LLKYFcAKiaRcAx4FhJjJwFdA86FP9HJz1so0CV5IAO73fXF
3mrnQnsZ0AGQotR4KxRAwyDTLXrqS9yE3wdUEEHWz38SiD70wAx0IZ3dhTbgjzhk+MrL72owvAj4
IKHGTgXzD7+2w2ceDEI/DGbmy4BBW8CfqBCQAahpk0GJLsv1CP2S7NDW3a0524qNMmxBcgBtzUh1
+3D8aerxVpaoXzTjpqmhwKjVsVuIh7bPPDZ4qOs4gz7bm5V+UZq+CpBSnsgbtSrfR2DjeDy5o5Vt
lGrykrF3G2BxSas7HBopYaxBYfWVlr0XyggiwvzIY/ZFRHqI2snJdcszafk4COsojPR74uQJT1w4
r2ifbcJhgEgO+tzn6/v3kVRAsQzoO0o7Cy4qYyk7EnpkOm5gMJa2vfxSGkbQhpafpdC1bbJvOTS3
hoXrM64A+IJ60WhBrpTuLRY5CU+/Uom+kfBBaEeqnEgOketI8/MxBa+yBQimtjMhHE01HQpccyGR
R3hsA4jSwgHzo4v8HAYAaWTH6H7r4xOR79L6XYFwpwbcEwotcM57MoBHMgb0zmAEp4xPanvS2tQr
qt6vKQuAP3fKmgFYn3YYK9o2YNXwYtuheGGGwOuiyQXpqhAo3P7YGdWDOVVuLCIIbk87dCW2DTSR
ihMZoPbWGR4fs8BM023IYfgiAQmqoGecMuDqQO6SbZZKn0BQfRqi6OAfUASN2gPHBWxNC75wBbC+
6OCXriuPStsArzO5Vfk11VD4FfG2LHpXCYcXNAKDQmwVCTggsEPj926mqUFbx59Ksc2iBHWrPVwY
gY4vvax87bqt0X8WgMzLnxLgv2F0kkFKslp0bhLiFdTY89Lym9J8rbTUl8BmxcXth+FTle6GfGcw
eZsC0MfVLco+GwI1Z1mBXoLRvFhWv50A/18JlytRbKlcQ6hZsExO4FQP/zZRv4jpth/e5Sjcyi3b
FgbswTQszyyr3hCXMVjvVJPNyf+9aqybKio5872kGfLiXqK8b1q5h1GdIdSAGqDfrao0zfF4EUv/
GGK+Gs/eeGlTDjpSatA7b1jlDMf+p+qAP3Gjf6IoszFdQt3mZ/MMoHAPU6m1ht+lJ9Mfwy9eKhND
iSWZIkiluoQ4wyvbpB7TbNoHw13jKc6ACuUGGEypW7sRL3ziP0ZeJPg12iiw86hN5Jw1Di/8H93K
kbxmN1m3WuaryHSl1TfSpUz3j1EX+TwPFVUxs4GerIdZzzD6JSLRwmlWRwvzf2ERdqEQ+8d4i+uY
Z2pLQlRFj8+vsqOivzttAurmW+Ixfw04Mq/Yla20LIPg0lcFWuP4llYGhkLlG4DTtqWbVCpoKNP/
8wP+SrfOdm43AooVycN4jLdpDhUjh0JjASB1p2ydabQVp7tdf5Ct7JoluzczmMblAuuZy2iNDak9
6Y8rsWcGFFxbxvmTns0LtqRIrgwMwVsHNdogDToZ/W7iFF6/SdcUhC+kvucbZEm97YYOl0sWT0ch
U88soM/UHZCersxpbdkWUcYKVU3JNESZ2oNdqjNr7iCJAaQNcI56C9hWu+qtsDbkIrJUMrTn1QET
k8DpTeSPLDutTGptvy8iCJe63ow7RJAZHGFB3o55w17ZxO5Xvm0BBnbkve62+zVAytrEFiGk0dIp
pA32B/wa7KFGgcy6uz6ztT2xDBpdZpkdxQi69WlFvS1lt7z4uD7GyuKpi2bFaHHQd0oEiwnVoupg
1CEw10+ifs/G2r0+1MUFIwQMU0MzZjGwPw9UbaZ9zEsoSLZ64bIOFZRBXgtGF5fsbIzFoQUwD1q4
vPrXXiixxQFY/gYrDK8skHV9oMiLYG0jrI05z/ssUHC5YgCeg2ajAq7dNcIu1e8UIgPXV++SLK5u
nk1tcXbpmGrAd4d4HhXDRmqlF6Pq0N9JPuOw2Y7hg5r+GAoKWkR8iHv+Aik4FxiMt0pdc51d+46L
Ez1UJZOqjIzHCXC3NJ9gM7imz7m2pIsjLeCiJwicC44JTxxZYjC6A5cqv7++pBf3/tmKLk4w5OOS
RFO18Vhp4BRP301ebTT+Gk/gSaUrKeT1Gf1lWZ5GTIK3ADZmDX/eJDsqqOso6UooXBtkgZHThRH2
LFSwbBSIcHqrafcMdMLrq7Y2yOIYS00O+5aaW6cwB+t0lCFtVzsK+3F9lHkT/XX7/ufboCn556Ei
EWRLs1oajyUazJX5nFc3lritxpUtcDkRPBtncXiruEjh3Tx/F0/4NKju053plq96ALrdzboH9iWQ
+dkphhrjn/Mq42HgHYvME+Cyj1AJvw+JOdvFPCZKci+hgx0WeI/GLyQx3ypW1jM7u3VV806utC/Z
ZK4sK66hHKuuA00ErscmCzRQp6+v/uqyLM448LB1Jne5eRIQixwO1S7zQSY8tOgQDgG/0Vc27iWs
8x/LsjjwPKdxwSB3fBxFi7JmBx4YplZudAgrT4LtKa6LHoycjKzcsZdq7bqpEaC4IDpsKsZyA3SW
BFuaxJo3QIR+XvvOdnyTmA76VkZQutBdajfG4/qb4GIYPRt4sRNkCIVNaBAZJyF0mzWQr9c317/i
xTelRg1zrgFSpJd/7rVCTFjUSUfvJNRfEmuEydOhH0HszrJ9MSRBXkreNOb+9VF/tWT+Orpnwy6O
btdFSScMmZ0IiJkixTtWCKgo8fsGeiVZsx9AAwRBaWD3c1vSSLogb6xNoTUuUOC+VpWnwhzu5zZ7
HIOIDRqWxr2yrxNIqMDJF8a+IYOuf15tzTVB9ksIaOyG30u22A3qmEYEFh7sFELaSSn1Jz0F5zj5
aCaaoLjIPbmF9sYodg3RvWHYpJoC4uqpbICjIT8mBgKy9Wz2P6NEeshiGBT3+xDE2HTaVWm7j7vM
JYPuoqppwxlrZeHXPvdiQ0W8sJDdm0AudAIlNisAMyDI0WVv0spW42Jf6CZgO9paYrI27iJW1BPk
E/pUttAb6+Gnhwpw6JSBOOobNHrRzREfH/y+C6w3dFzWbB7nOV3ba4u4UQro3PR6ir+sBHL/Vsdf
cFddm+Dlk/p7UyzyhCSulSIR+dymik/RZrY/aGwlgFwY+v10vx4a1lZ0/v9nGeUYDlykFsWXDGEU
OFIbVl+tyIIBldzeupOaEL7bxgqx6Feqf2Utl/ynyQDaHcpM8zR1Hy5R7X37Pr/kh7vxlWCmsPsN
TD910wdpq76sZZWXWqznR2/5PGijQSWDiu3bg8Geo7BuxOlNyEEjDDdtCNk70PtsJR3tTqXOBCyl
ws1gJXTNEfHaEixCFx95ZtWxaZ3IMbyTXgFWg5sKuaHusNdfYl/yhKfvZoRjDhMojnezu1a8mffS
tV+wCEASK0ivhwo7iTHzVEMPyMjAdT01PPHrXg9CVaL29VlfLv79DnrWInC0liQBsxbObV8UF9EQ
hd5O4rJgAEghP0WOvFnH8l/OMM4GXUSNOJyEblgqO3ES2bCkCCpaH6Yo9qL6NEqtVwmYiZrxbdQM
ryGYdvnsrxcRb2Xu8xe9tt6LAJJBjoMLgaPWVNuo+jnWwu5riMZkdNvpygP054l+18t+Ymp7Lavv
+3QFcXr5XXe2EIvoIswxjCBqy06WAquBrnSM4jPUdiIJH0YtPMjZCKM10x0stu3j3E9SGoARDlDj
2vv8v6RC/4lz1iLsTATgxCHWGP42rF2ULU9uRV8EMM7bxJKxAZfX7SToaCoJKL4cbqSyq/UtGkAV
WMWW13VirV518eucgfEWDxqg+4QhlSE7dX77PLkqukbf5laze1d/hif5uiE4mbfdX/vhbMRFzjSO
gNXXLIcIh9m7pgwtanWCjDGQjSpxIJPjcIFSkoTvUMgfkDUqQYeP0nCyixF71bjrJ7In7FFu7ovk
MdIGp8o0R0wRpHfQ/2w+jfqWh18yFCNlWbIplLinqggmNdsnysaCTIIb0y4Y9eiQD18re/3iZXk2
t0V0g0hBMUhTz04D+cn5Ji7FTi3gH8K74r0Gg7Cs8k2JRDsyAlXCPyshyiWQbeo7Y5urYm3jr/2c
xdHTNE5oicf9KdmKHH56Nlo3NHVF66XvaSC8yTPDBN47LlstSl6+bM6WYnHosrHjTWLMl43TuYoL
SruEpoNml1ttAwepVbOstW21OFqDObadjsvl190qD7Y+06i2MPtFDgE5isLubuAafcNern/yi5nL
72kuocg1aVotz0CIH3GnxvVbkQxrAXRlZktEAxSA5DrrGeS479htgfboTygGeIUPWJ3TeBVEvl4h
I7JuBnbxojyb2uKgolUX9tC7IcdEp1+kQ5N5HB1SNU7NCltH3d7u0Te8vpwX87KzMRcHCJJfacq5
Nn/Ff3UEhFdvgZjdXB/mknz/ORqYLpKAuiyNqGstoIEHH68ieTPXMYFj9NphD82cOf2sLHtyJi93
VUhbrIy/tmvmg3uWfnImZWWUK9ap5c+V9c2HtTf32rdb3P0Qq9MkCJDM61h/pB/EhzNaYUfv8wkE
ZuG2PtRbusmP0cNqLr+2XRdBhyi1LKvjfKMQiEflnaOGJiANEL+QNNtAHTyU0xvVmG6Y+lCPlcth
6R5r/EOehg0T7LGJ2efK11655Oi8WmfLDaCOmRhaRo5Wg5KDWrkJhNOi/IcSApzSD0HHbofpTjGe
jRLYQ/iehvHbyk+Y79Ertx5dhCdoimZcxu1zijvpLtHwkLPGQK2PYQJzghS4MQggj/lT2j51JFgZ
e+VQLa0ia6vPEqNCjGpcSKPJP0cPHt8eBAbxdJT90qWneVNAIPB7vY14uVbx+0QvEYgmB41PmXci
1HdcsbX2VQCJv2C2SOq2ZB9u5z4ShNFUmJ47itOglwRtQnmTVfa4T4I1zVRj5U40FlGNSEoTF9Dg
PaazYyDh3sDlTcGexvRbCY1DTbIjnMqhQNC1I+CuMeBK0fTWms3gji2BDHUP6aL2QHv5Bt3t2y6G
TKC+iSi/A4rCUZrkpjF+1NKrKN9DsgURzoZjpWONim3yyScyQMPw6Cwn1OCAhIQ3a5ZCG3dEVA31
/VSBCVG8oqwE07MCWlTPJL0t68/UhKuLhW+X33RAzpEPgmoh2XfhTRFDjKK+r4HxAdoVnvU59B7B
5ZCLZ3N4HsJdFqPdPkZOGz11Qwq2TmQ31r00ynBCjd2MtnuicL+oa0g6rtQc1/bdIpjHVsp6qhDr
pKsAG9VQwaGQ7GlClxNf1+4r9gkukrOy2VdC67LaCHczmtcWch6oum+SBGYP0YvRk1NuWrUNtUdH
5Clw+wKu1HEgDOBZwI2xadfKdmitFr/nYPf3sTdlVSGqSa1fb7SzyKPrUMb6V3otVE9ww9Ws+Ebv
tmOubFXoTcMo3U65eYCPTsg78LKAwiJvEtVcJkkgd6XbSDxcX6FfQqvXftPy8kkhXGkMSFKhFneb
SwqkVxoDx6+f2qNJKhlKgOqXgfBE8Zsl9UUKb4TcBY2CJ7pm7GsVInVh3gJA3IW3VM/31ACOi2rQ
X5S6Q65AtfH6L/4vueTvVVzcZllXaYDZIYD1u8mHjtRG3dbunNYJB9qfazvo8rb9PdriAmvH0FCh
CozcQAGws223gnenTvvoys7jefej7dPG1jIoJhIILKJrXBP9Fm3Xex4a+8pEJakm+V6C4HlnEUAO
9ZUy0uWHvWUS1VJ1GcjuxQ9Us1Dt5KZjKKgrwET2N8AXzBYt8NsACtlG32hlSbQ5KP61Zc5GXFyg
JMZLfbSwJCC9bGRg+DQdjJy+Dlip+2NjQcoWKmp4sYqk2bOc70zobyKBPFUppNxz+UbO5feJx24I
9VKJl24Po+goiw4KXkSzoN5R13aDAqG1ulUe9ARY0zIfbjUQ8BS9f1O1D1lv71F1hRTiwwC6mFQQ
oFHlDZNHP6usALJCCJCg7MmrJO21uS9u7lTKZKEKrDaHX7Ta9n4LQDPIFG/TkEEQtdsbiLCiRXIh
840GY1zW0JUngHlpS1r40FRXVbAezcWRzYcxrHpl3pKCQysR1la87+2cKWBrAmAybjjoNf1IbF3s
jbHalPGDxLldtHvDCJ1Ir71GnTYtf1eZBAWlr6kjcLAf3Wz6BjVR7qHICS+qAdV3LUOh90GfQjvn
6tHKXok8BVYFWcqWeRrvXTa9UjEdmih1sBA7DvE3azB8E88BBrz7wMBlgLR6awEYXXxY6YuCT0OJ
audq7KpQeMCpgbDyBP2yZ5N0+OCFXSHlTnWY4ujRboJ0UtnWe0HjTVyp91VxkwHuOtF7Ead2loa+
oUduJsFQy0QIyg3HCiHIx6DNCameLC4cHQ5/LJucshdOA6pDeJeUALRahxaqfGXd7kbINZVszWjy
YpHv/CMtohQ38fave8RVeQfF5dhhAL3NfJIOTxgVYvvh/n8RrC6lM+eDLmIB5O4lCf6PcywIA5iZ
jykIsagvxq55aLxicI2Pqtms+15dbLOeD7wICWg/pXXeD6igw+wj1YQv6SGkKCRYOPQDMHBT2CIg
ip9mCToWlG+hebshkDvPE+0A6q5Nw5nClo/wD+lQeuSeBQJZitvEqst/kIec/9TFCVatorXUAT8V
ZkiQvUy9llR7xvm2rVGPMM3DOJ8VyPCsXFsXcn40eywd7BvYA+I/fz47aG62VoxU41gcos2s6QYl
SMi5STsRrDHyLuQZ50MtEYlNzrqpIJhi2kKcsI2RdUbyAW0pJ45AQx5K2V+Z3C8hh8Wd8MeQi8rh
1JdJMkGwF1D2aATmXgAz3wuoLCbDKZPIDqLhDzUZ+S4LrYcpNb6tvtsmOTp2GuDjYYVMp4OHUojX
WH0DqVC7Bw5BK2KoF7Z3vET9vwJr4LU3mc8IA2YKUq+yTfOfIzWDghUbWA+5IpfsVpP6TSt3Xp71
LumMWzmkttHITo/WdoSLKUH4Ign3QuDpW/NTAry9EQBSFjfxrO4FSd9Z2yyWW8iQ40+Gih0BDpHL
wPTXv+A3JT1q6gMEAm2YR8BitcTdc2DmDVMgYqWerPpBVyEin55q9sQLV6kGBCLJIaL2hQIf1eyG
WdsufBOW7ERq4kwgyJdzfyUaHC0cfMHbQA/ReIkG1B3+h7TvWm5c17b9IlQRIMHwyqRgybKc7ReW
I3PO+Po76Ft3W4vWFu8567G7qxoCAUxMzDlCr9zFE7I88/cclDRP1xC9k3XHP4GigNSvjxeJlpuR
ERx0nm4W1vVMQPnHsk7X4UnGiscOaiOjHt5gyQ5RrTxGHXM60dnQX4Tcb3yt6/Ujy8K7ymfcVGLN
1vVywxsOmSKkOv0YLPyic/nqP36R/M9fVKlZyQsVlx+R+GMFDR+dbAZjP20XnWnWBA7kneFSljk6
JCSYRuyBe5YXeW7feldyBrVYPD6MVF7hMWR7PPiSYh+92wUs/Z8zqGkane5nA0qoyh8OWggMjBRL
XXSUZMkWUrnLhQdhYHWbcbgKef5CUvDnoTMbbpYThCwoShVd84NaNujxI+9Llr78FKD+ccRnQ8xu
NFJ3UczkBvq5HSi9NTgN8jMphB1B/boNii0zqq2oIGgxVTFCyLpCqHOP8v6qhnxpEAGanOkQv6W3
afsespum25MQRWgem7XP7SyrrVCCnqx474xVodqh5H//T3fzbAaz63FQOvi/+3V01PetM9gomx7S
lXyr2Oqh3iROsTI28fvlMaePcumjzS5GCbxHWfR9dIR8vRPl6PImkqUo4L2wxRi8MNS0fidntYeH
QNbDzuhHZkC+atYJko1gLa3LpTbRwmabE9EUSlgcMuwECKGiT7SbeKRwZZjKRteSS53lG+1vOvXP
pZszUyAdIQ1BieMU4bVsdzsDVaMsX6s2ZJmhiyH2gVN6dv2+BDb926WfDTyLgMb0GlZ1iq/KAVpE
qPYoOFC6vw9FssoHV5PhS+a/yyFYPUnwMsiplTZPSoX+vfwujXgEJcmrD3yuXdDcKaP7y/vrT4Ce
/bxZOBx8GvmBV2mHII1s3lXo2Aertl5dHmVpwad/P91aJCRV22HBI4kivEJtML9dGOH8QQEigWt4
yepzQ05BAj0koh2PhPEXmlcfms+/O7V0aVaD+1pLN0VrKNYYqKVT0uydleJOZP57V1TXBexIxkbD
zeg1u4HHa6Z+q+wzAla29oTdSUfdL92W8Neq9iwBbenJ9+mo6uQ44vnJJN2BQ8BLUNc3sVbukgba
OOShbOF2Kga7DCTfamINvg1pYmXCg/IupHdgQvKGmsnBo1AO/7r8Naao8Ddq/H6M2aYb1AreN3Ad
ODTqR5CSPWHSpyQFbmTwjYRyAoWg+eURz6/w74izfRSqxBsGleHzw9cgqm+ibElVY2FKsy1UaYlS
QkIzPCZwZC6yL82/C8rXy5M4fxh+JzG7BIeuo/DCQJAglXQbQPm7yJV1CUnsy8P8Lbn8HLrfcaa9
fHoc6i6pUtaPx6aFJq2pHItNf+1va2IKxeXbarvcfvtb9ZqNObu7AJwOs1TBAkHZW90i+8r3xKrB
oNLXBLaOi2+Iv0+62YCzmyspa2BUIgyYIuQ6EBPxXqk7wc1yf4OX/Y9QZmUNOd52jlc7YJU6fmYu
MeWUpY05u9UCfVSVsIPrd1Abtma8d128YWOQbtJAh96GvgmYt5cU7y5oopfQU9yuyyGMmjZXMhiw
VZvAlgPKvc2wNuBjZISj65HIqgaIaXvR2hiAFPATx4MKP5fe+iG1at6tlHiwmvG7AtK6kzJLqclt
B33+LCIrg9Y76BVZGjAKo0CSo/imEIUrZ+pjZeR2GqcLUPYf7viFaDB/zpVJCU/KIFUOTB6BRUZP
Mk5sWrQ3PfCccfncQuJKgRg2VOL2Pr/J2xxQ90MzxE5ufOWNdK36JdxYocWFT1Tob3l3K5NjT6Mt
j+GiMb7KMI/oYdE0km+m5+aY4ubSg3eVtYC+9NdKBZUp1chf5UZ6S3N2A2lJG6y36H91rkD5hBYU
qKayPNvjndb7eqMH0yXf7erG5Vf6RtymGyqcYpve9Wt2e/kkn01pTwac7XFDguaiEPl41MvYNFBz
IgR+KmFv+mDxi3hwDDwYjXZR+nxhU885fFnpw405KPRDUxxbPBYb9tDK9yiOWD5clMb0uxg/1D6z
hzGwDfFBOLjueQpnKtDB09rOIecjB28RNi5NfVh4ZQ9j7mVWKh5hxupc/kYLd9FPYDoJdnWoQvaA
1frB04dN3X74DV+HKNHJXm1pzUu8BKtd+jazm6iIWBRWNRIuH4pBGQRNJe/l8ozY9F9cOlCzuwjw
Utp7A6YkgMAh9Lbn6kaDWpOSgq1dr9L2pRAgwYbXdfw52QmFEAwoJJjvDIPbN9xK+mcJfG46wOoF
QHI6KRJ48MyTVLLw8Reyop+0+OTjBzERnYdu7REYfRBzyCbVD4zA7iHTl0AC7NxHkaGXIqtAwRtz
pkTYtgGTUUE/SnWDiCaAYe73dTG4YYQLrZTgcvExye3nFXG1UbsDad66vC7T8f6zLCe/YHat4qJm
NIFMzyFQoDIkdeYYwKEmkxVbgUIfy8P7y+OdPf0n483CjRTDG69iIRQQGPRosJFzEh1VwlyJfpbS
U1+Ux7JqV/9u0FnICTnptAbeQwcS3jZt5dCy3RGYiKWT6SjKRbnkr8ekWBj1rwjLdJufzHV2jYqS
prqSxf4x1QwYl7/rY+GiwwlpwtDxPLHiXXFFyY2MppW+1PdcWNf5/SWPvCy96URTnJEa6kp0hCIk
nGj91EbWuXBkpiTvwi6ax9aStoLV6M5AKxg5i8ZN2Hzb5fC5sIxLw0zH6eRkFiG8SlM50Q+hWHP6
3oHKKzSoCkERQo5AovM3HaVmM2prBrOoDM4MIypkZMSxIutG3ExGF53xpsOrqkAcIbHqcPA3Sm1X
yr6d02fGW8Bi78bqIVUMU1KLrRKCYUYsJYC3nA89DJg5NaaMHECwwBw1/CeoY+pqD9WSSefto4Ow
RKW+48awSmSqhgpnnXAldUjilOFGz7IdPIY8FY3milppedPpj0O8E60E+QGgTuEgA0+vMX6umlcN
OsEqfQ+bdxU+NF2MIj28Sv1tk3WIinDICXzbUCJXUnQrj/SvDg5JQ13eekaPxyKhR02O7qKQOqgf
Wp3iuYE3rmjPtnDAttnQrsJagZZf09h+NWBOTzCBDeFqpi6EGMoXwtxPbn+ybhWvooKL1D/qgbTj
cPdMImVLAUaqtFc/9h2vnEyx/I0sNXeKVgOBoYE84hMEfRQ7iuExggFS5FV2ispiRu5DXN9d/MrD
7loZ663wQ7eIEnsQqhMRDQCjZqNCHLUsknWqJCugEu86BnSgxjIrLrjbqy98uC0Nb8uJgT7dDSGy
m2eqDdczc8wYfBUbCyWkLZfC1chaaMbcpKphNiH45FXthDncfYLhmKdQjA+adS1Gq2T5cx3VFuvR
E+1heajiVZx/RbVh5fE1WD02ZccSbuNd4gw9/IoJDAGjBy9NYDUFGEjfWyFaxzzS8dQe9sqEk8gz
KNPYKrAwAqNUI1xEJWzXiNs1uTcyALqGYxG/ix4+fpoPP7YegKZrSrJ9HAGuIscbOGauq6yCoTuF
gja10CR8aPLmvmNkH7eaWUR8Dwai1TD9ukt6s2t1KxCgIkmu3D0pXuyUOQgA5T7HVYwuQh/dVgWe
XMGrKOEsvhfpNm6ufb5J85s2ec0IzFByD14s6b2MQpU34RRptx4gjhpA1VtvOrvuVDepwnd0OK2i
bJ1evHC5tiIBLHxbWK2s3AzasOK0us49sa3D6HWIu22Tj/blcHL2nv8Nz3M5Ar2SahyqWDmM7CWu
8YBhNL2OxsKK5f8ppvKfF8E8owjDCja7TMAsxq1+TOd7V3GXMZVL4XF2l/cKzUafFdGxzT8zPTWH
Cr4Wwfe/+2qzCxw8iq6YEPQHuGmhxs5eE7LT8bpJR+peHulsEnyyPrNbWzC/AUkOl0rR9psSqThA
CnLWm+3gr3oJqNGsXmhT/lVinC3U7MauVV+J+IghNfkb+p1ONAS5AyMyi0iDk1bUWyU+LlIvIFdw
Loa8ZZY8prF3VZayTaPhQ9Yy5Iky7IsTqGB1cYWHQmewLdPhrVjhBaFAVKMU1E3Lf5lYzUUOqnwk
oC1jN5ex9zbChzxhQPc1wqQpem+xZ8Kmay3D5+LyIp0vEssGBwGTKdCunDblSWynXhuM8FzTcIqQ
0IWxVcG3DV6qR5oOr5GQbAnKRdDeA8L+samhLhJIHyO54cFW0NK8/GOUs2nI72+ZHYDBl+IoHpvx
yCCCINovsDgWRvhL4v3ZIb9DzLZ/QqsyUnSU1GgxWuCb3hSaikbLi2IXrX6VaTDj62AbQ0Ln8tTO
179OvvPsNChNXxs06jC30fJW0J/RUYYwg3fI30BszGag9FiA5VwedemDzs5DJ3lR0hQoEBcwRgGB
2ARD8N8NoUv/3D/gfydQ/ca8Ghw3EZvyIiCRTcv+Nzv9z5rpsz55OcSUqNAYP+QK+kCw0JZBsvEE
ucPbET3lfsRf1vejBL8XTTLLcYCNI4R9DQJwJlRIOd/0xSfertDTjSxCn4Z2G/WSGcifKsx9KYcT
0Aj7dBou7ja28Munfz85XEZO66wAaPEQ7FpnguMXWG/VNLZwsHWWyn4/qLVL32lWBcCrtxRxRwjI
KpN8EyAsmaluiie6EtZkf1c96NfplV0+Xd5k55+Ev8szbcKTSUYlVXF1YZL/l3HQrCdhgmqlL5yg
v3ZE/zy6cwiX0ehhJ5Vo26QFCJYprNyjh6hxdcDzNTePtnp1N5a5hQ7qRob6UdivlKF2AkAjVLiP
I9/2UPhlbhDc8nynJXxV5yvSPXoqCCElN7mQzZ7677oOfG3Db6IGGuPgQHnk/vL3+i/vyt8PNgtz
dRUnnlTU2qFgDdoSeIsgK4Tthw9OCBJQb6MHhzF66WDrLKNksjD6+Zfl7+izCJhCFg/HBZ+xt4Sr
f8P2eu87qYWnlbBQE92ltmH36yXO6NIZnoU/qDqVw5gj7mrAlhH10xhRDW8q2+jXl+e3NNAs5FVh
H6q+jD5DmiXWhPhoPQe8JliELzRnFmLrnIosEaXlMqnHox9upOTKD98uT+R89+L3xpibKGaaGqHK
MCJ4ZPl2ou/BznrdopGYA7FeBO2K1uM6z/V1DM/XKoAnFzxe/+VvmAWwGlT9ONFwgXiwiLUHu3A5
BQmNvoJtEID90ix6+p2tM57MehbESiUzjAEx/aisRiezs7v8IVurpn9TgdxtvMCYY2GKZ9fxt57N
ZgmQ5gn0MmuuHrhMUc4PzG4sjj6Ay6Xs5NknL3Ycio78kLY7H4klA6FAsi//hvN9o5PfMIsIZdGR
Hvhv9dBB36W+TiEKlW9R9kjgHxaYgas5kLHZUAeQ8foTnu5Qt1+8Ppa+wywu+KkuVF7gN0TarR+M
yEfKhUICO19EPpnnLAokiZyPQHn6x26AXiMEgILa22bsIR1716eGE2Vwbuo0u5c8u4U9SMbwpIVP
CytCm+eay3QUdCqziyozqQWq3Nk9F8YOpCN4KcfUFHCVliW27pIQ5GSwRUlvAoafQESEd9IexZ2d
HgLroyUA0FZXNG32grNVz3XgFCAGC5ExVCBUq8X2Lus3FYqEARSlSyJvqgZ4m9HbNpw43nhnhA+R
AR1SSG7UATc1+HZ7U9lAJSWKONXW5/79ALit0Twr0XeRQpkvUtzGexhhCttqkQ10scWzdSy9wpfc
6tIVfvvWR+mtNCJ4dcNAVk6u1FG9g76fG3utI5EALgUBHAnIrV7to7q/IsjqCvSe05ptNZg5Sz1q
WHTLlG2goGoCBceoN4N4V/XtSoIuSSinsJEOdlWd3gxDue2H5ySGqm4mOUahQrzUBwwKboL8LqHy
nkgGfAsju6vlXUhWcoF3ADUsNUidOIUyq8rtiJAAENR2ZQAYGLbSTVjK+wrCx4ORWT6kMhOqvMY0
uNUEigesgthibJW18SRIslV4/doW8OPRx61GpFvSKM8T5EnX4VlLX1sg5moB0GAAMQODr9MYd3TV
brWO2h2wjx1DJDQa0yg5PKnhBKG2VsUiF3DzW2+CxMpc2wgDqiYCasl5D09UrrW3Xg2xcYV+Vj4A
0KPeFRbtVHhD+i2MWUcOmXHmQEvVDWTogvjwNoSORVc3B0CF9jrqbWgcmZGsXg/GAHr0tcT3IdnX
rITM1OikRmcHGtRB9cRKfckNytzJCnXd+tVXWd8ISTcTge5qfZ/W2xzmQilPdqo6fgWtsuPoZZl+
Lx/zSnkQDTwKmeIoJLcq2AjmI/DfSrvu/OJJBbYcPhhOpqOPPrx7MXMViP4WVWhqNaS62/ClVYwV
6kgLKdj5R8zv+Z0rducNT2Qx3XnKSkd4Ltx8Ndkrq8/MBIDVbhdi80JImmOm/FGLQ71Hq7FWrxL6
GfXJQkQ6f8f+TkiZPS3ICGA77VDZnIggqoXds5I2qEo7bI3O+f8mYzgZbHaZGgm8+rISz9s4GUD9
kU2WLAAoF+czuz37XOiqPPgR5gMTbKhMomx53bvTfHx7iQl4PpHVJcj0yWgxqT+ki5PMXxnbpvB5
3h3yyrPFwGDTswrLjYwKgi7dKXBql/Zx+uC3C919fZrGn5fO78Dz3KuOYtIPlOoHmX4nfrJSSn8X
+NFt3vLerAbtq44qMCqq+Bph9gXQg73nxc8Z4HBu1bLC6kHg11FixgUz3HgJNAopQ4mqNqusMMH6
0+G6IvzEagbUQ6NPn1/l/nXKn7VIRj3mnrcdnLsGgPY39UBRCsYf1cdE1WyJvKDoy7VVmT3XmDxT
7OBHcRY+YtmGydti6FYl2+fGfR/fUXQBZAH8mQEZ5QEMHo67A3y7+I37ECHVpidqrN12fWFy8ihJ
66E/yiA4NqEHIghM7FEiMjq+b43qmxoPQbgtK6hgd3ILJ6hxX/fBRtD6BUp4q2qQ3nxOlwKCNt3Y
f1bCoBT4MxlyxHP3toqjOTcKo8VKjK/QRIR6FgcdgBVfkubt8oB/+YR8w4Iw2kkyG1eKBuJmlhgg
2vRgNhfNMPGXs4MxVdgUBipdqgf+lZrzW8G7dQvWZ2eAsKaq75wBVg5NciiF4d2XX8UsN6GAv0u1
l0DJIX6umYlK7In2xGi/jloZF3uBde5MQnxTB1GwNyjqWHAr8e4K+a7seqQNhllghQot2aDGa3nN
XR4emICMtwdYy3eDC64FXKXvfLNUvkP5vR/XqhpDNSuysukaffXH1qVo7I/Nt/BLtHLWRbj3h08W
3pYQpC6YPTk8FTjvvvwQ4f+SFGB7OUdn5Fkkt/gbq+VfI+i6vS6jx3Hd0I2BYQNvFwWPAwiWfcjt
ELzUSckrbO6LAUz78rEwdCvyb2n/ZpAvyr5l9iy1tTlyvPQhvCK8DWoxSH80U6ixSWF11xtXKd4R
LHxiJTIo5ts9xYbO31ExzzTQhfPaFcGRdlfT49ejD7V2FUGcq1RvtZg7vvEQh4de+VTFdwzLJm0A
enR8B37Z9hNpBfc4FYawABCSPoOPAghS7QhRNNUN+TaqvirEVOUtALNFkTu7h44ldgvJKzNEGjNq
hhnAUUTPuJUriVMSSA7mEbAdN9VEaoMESBlfx35h6XzdSMwmUmEbyZVQgF6iX5yCBpyoblTgKo+O
nmIs3BTni1C/G33ebfA0oxI9lcjNCJ4i7gxsC8Died1CXBJYR81Dtp48eV5rKn22reBPVwLa5TXx
KkdDvhnFOlbhvoXkhcvNKvBDS4JNusS+YYHhBKh3ElBpePhd0yUbpLP1mZNfPnvgeFqvqGjedYcm
UyCEya0Yjc1mlJ0ejks+sF3TbqZkc/lN81czaCrX/N52P/7NJ5dD6A2dFxTZeKyeYeFbbEDmin8E
myR3tFm90oXdm0s8S3p2sr+jyrNypOjSSEtCmdwM3nCXe8CdMCO3mqA9SnmfmIUStnZDmgOFvC9k
HFsVfzYaySSss5R2cLxqQs8MYE6CTD+AXA7/kIUKxXl49MlvnCUdRQCdValAO6nf9t/5bb+aFLy6
bfnQXeFCsaf0I3NSV7oaYcex6C10tkByMvosC4GgYsvUIfRRiDbWmrhq1G3SpLuePSxsgOk/+nM1
nAw0y0WI3ne5Wo4hchHJCl4mOl9qiWtthXc1CEOry8Mt5Ipz/yJVQAsdzwKUuiXVLSW0abp6IR39
Kz41bemTtGO2cHXMuqqvAfnoLepSu4Te+uCbPjL0q9ZNN+U9TNDXqWeN1UL0Wcq0jNmixSiXjVra
dgefdFspec+qm2D4MsJtAjUmLZAdvYvXNXa6kbKl4sTZDXMy69k6wjekMgJ/6A5llKzrODqUAbjj
8k0dY1jjpUQYSwcCma0a13lr1gNAX5oHAFi6UYBcSGN/mxneweufYLNt+pClkotrkkBvASbDZtsJ
24N1rVoMC8t1dkec/O7p308CUJfHSVcVBeJe/jJCnSEs+cKnOZ9unwwxC60i573gihEe0XsAQXGN
Y5yamoU+IdrD4SFYSO+XZjQrE0Vg+paj72G49q3RcJ8v+iVNO/jPmT2Z0LwIRDMNrs/YZ52bbcrr
dg/kvgqb5N5HCN8ii+qgUj44jVWgHgjvjWoVNK96/5gsKpZPI136JbNS0TDqWZVA0eEAhJYZKO89
EgRfShx52Bjs6X8RO05mPasZd3ml5sLI4OZkXGsdAzNrido8bYT/Phvthwp6shdlopYqharyIa3f
K4D5fciSt9LH5WksDTILT0VZgAIOiMaBC9Wq4D2dgg0CMO7lUf4qP/0jCmrSLBblGITAKg5RcNvC
Gc7015kb2IB/CHkTWvJ2kpVAPQ1cZoAu63WxcOj0s0+O/6yWNpfdLrNsKBNQYg9qyo/ecJ3Ux5zu
gvQ1UzRTJo0zjLeqeCX1l9IAFC2MdaLsIuXQ9dF1U8puCDxO0Q2rJAW9Ln+p6BtpIoeAW2vo4RFG
EOua9MeoZTaHzxFhrQXTr+vGVxD8UGsDjSSi14p47rNH1op9Mw4bPYPw4kfc56tMXInuOJKnIG5Q
wMkdQz0aHJVrX912zbFABamBJ6r3YYThhqq+0w2vLXBhPoGeYTEoUM35AlTGbOvGqozCUoGg4vGG
Jvi8YWTpGVzSgtHOebjyZVSJi72S7HVxU9O3qNyl7LFpPpMY8iLis1Q+mHrfQ6pb7xyOnoFIhWb2
nqQvrMjlC+KP9ZAQw0iFwPHJAfsCoN4K6k/C3li/pAJ6Of5pc7htrVCP5gnqDV59WwF1XlRLV/zS
EZpFWJnIedl5TXhEhgS3Q5QCaWH7arXwxc5fHL85+dzeOAoFMm4ykJsM3E8aXLNYfWgHtiblLoJ5
oi8ikDyBlOZ7RYc3WxovKKD8KFb9CUgnP2AW8vQUWu5Mq9kh8Iv1EGhWXSfHpq/ukQBDvyaTP3IQ
8axQGDBbB5sPtXbKnHzoHjI1PhZF85KErWv4nRODqFmk+SqR79Reu+eNf+CTXrZOVijDvuXJsGsA
y1OGHby7BqTZRKDE7L8a7K4dNCjofv2APuvCbMRLAh+9tKpMDpNDRZiJ8lVBxAIFmoYyt0dHAH61
tjS+gqNOawoSYbYWSQS3u8bs1edU3PZ0r+fKDsSXZ1FDa0PJDjwbLC/3D7H+0mR3gwSpeu89E/nN
EJbblkV7dfi6HCLP3l2/H3cO3q06PaJyknQH8GKem/ZOD/hKUr4ZcK4KyvSXBzsPaTkZbRb2eaJX
DXCkuLONDmpD4ir0VzC232Z1ANAeKgf5QfM6V1/Oh6fM78Im+tnlJ7caOu1tINCSOEjbcJ37T8BZ
WZMAP3ib2FiOZyFiLUx2acjp30+GJGrqARUUdgAbhGtI2fy/IWVIDWxCt1MWi9Bno9vJ552FhMSg
yZj5mGRNbvTqTfG+o7o282gBY3gevXEyziz10hTeKSW8mNGX97IrfQX+BLzwrmrk9BYe6bmZe2YL
wfT/L/Ovs3HvZPBZthUWXpi0kCU6RtV9qnpXEUwSWdn/29WbRZ02wtVdI8D90K3LcqdHK4qdCSOu
ydXMY+8gj7WLNYGzSe3v5ObQuk72Ki4JrT2UA7MVlFWb3LMmrwqmMLtISGfHiW96cPscyJOcLBSr
z15aJ6PPjqeQUyD7FAQDESNjJ58t0r/Lh2JphFlC1ogaJ3H0UIONFVRIXxV96ba4fM5/2ronh46X
gC6zDkfAoIGVwk+Tgr6oQGeE3YNWuDCbheD5g/E8GQyM5aTstBSDMfDBlXuSwb+9+YDemkVAM7z8
6c5XqU5WZzoYJ6MFMuyD/Y60BzztLSOEdT3O29QLzY5ef6dW1B3SwYmHbYDqESseCJzsNQ4w68Lv
mNboQij9KT+e/A4/TuD4S6TwOG7Jh+YOa9jOPlILxTp3WVp4acPMQk2BQiALa9QyWwGJvPA6x/28
MJ/zQyjwSWaSCgfOWZxGy0gZc1KFx8nwDPWCyZBAszCl46SxBn3FZL90N5yPYb9DTj/p5BOOdTeO
wL53B9UAl6RJAfo99GGxNLP/Ugn+HWe2ZXpAt6CEqqL5FD+E9F1TIWoHdZTa0z4GVa5tXSB7G3Rs
lMKrhcWT9DqsJlMEKlk8lHVQD5i/imn/kEggd4CZMmpYaeV6gNGKnsuu0t9k2VsTAskOnH7auO3w
gMdiV7wOzXOqPFBPWEaAtw4kMariVuojsxWvrZxAzwzSNkbi+NU18dyKoEWd3/jVS9g/EvooVOaU
na2W79W4bwWKSIdifDbUu1S/z4yPFrLSxoPewYqMQ0Gs+Rj9nVBuvSEwawEN4VZfqSy1JPGqgBIb
62iLj2bF73j6Bt8QVlxnynWhPYm2tYH9T9AfjyoozsE+RXmRafYoGetgMoXwNjyM3bL3NkK6HvTv
GMjMWgDJkH6E7A2yvhZBUy2ugNijnw2k4nIQHVL+NoxPivLWNxAa8naFCreF7lDhE5TjIzW+9Ci2
c8gV1eMtL2GB6K3jCWtOX6rPCN9BHx7G7rsHxjlaMvdb2nezBIEbejLpVo4gT7mg/9HsWl0Sv/0R
t/0bHn733OzEDh1kWCDx1R0C5HgJShQhtHuqhEO5VFiyAbIIp6+gV5u6nG+ItmmpZELox8yVY1c+
0fyolg+R/l6hyFYBUQQQgpsbmc3RbEjRF/NIZoXlI6lQxiKtrQE2EqoFiOrPg/8W5CUaSt+szU29
/s7RNDDqZ9HDs6V5qfCNQ4jE0wJ4U0hNxPltFO9qIMOBJTLhWmVBD3M9ST3m9UeAplM6kc6v6uEt
gjZEpTXAHRY279H4YZEBVdEe7RyuomGYTCbYzNLhZe2r1IXnjdXF7wtR6txdI09ef7oENRRZnX1W
VnhxWFJI2U7tch8FC2OVvShf8SsUVh1+1Lb1JyDNabhaFic4t2tOh55lXGqt+0PkGwyNN9UMa9AU
Un/XjAs399lizekws4yLUuiw8JAMB31PDqMDVtv+nafABhOntAUOhJ1A7SZ02yvi/ruP+/MEPYnH
ZTRyDwh0CMjb1EWtAgpIGf2MX5v1JISA0BC7UrcF3DW2iV0u4dIXlnaumty1GkPBnLADDfLbXH3q
s5fIW8td/pHAj3phquduO5mrEueGpk6f+59XT6kANCYlJECrAxpOIKitqAkWutOAfAKVB3AZraWs
dlq4eUQ4HXK2f8IW3nN+ha2bQQDKBwVMr4tNpEAssdIgi+bZhuTtgtFwLk/17LY9melsPyWQC8mj
Qm0PMclhOHKvKp5TiefLg/yXJ+1vuJtNLqJxyvNEgkmgFrlFWpohf+wQMMDttxiD3rbxwUTrSos9
g/ONFuN35Nn8skFTsshnOl5hkhWus7tJf1IDoB0CC6uFWZ5/y/5nrPkBSVuVjm0itzggvdNsMjdd
aVazht67m7sony4RBM6tHf2d2/xIqB6s1yE5px/AgUG33HDDNnOMii9skf8Sc5gM1UYduo1zoD50
zaCtSgbjgMosDQEkCKEwFL4HSgSSDYHanX7s6udMZJAYQjrS7VoAAQm1Sg74BJRLGNivuDzEuJS6
nXvKy8rvD5vd1GMNS1IvkowDYZ7ZQ0F19ANUWWNYaUpWziUzgg6wJ2GfDeRBBYY0Uka3h/C+XBxa
AzKxKl34SfzcHjj9SbPIEUMEzyiU1Dh0/huAjytJF8feC1Fm8PKtwY03VU7tKtPtJHhDqcWFl6lV
JNcV/Dlk/67EnTmOuDeJYk1Sst4+QClGPUZQk8tpCyhlYnGY5ELoyhrGLQSLALqHGbUkW8BoOJG3
C9vELPO9CvRJMGh2WZRmTSs4ncDvj+8o+xTBXQ2Zhww4m+TFb6EOlRyTneHtDe97lO/TRV/Vs13W
008yP/zIAIFXYC16UPyZMtO/VRy6nsoggyXDzfUmWDe3yxfy+Qvjd3PMTn4vx5oMchE78HobV0BY
snAHa1dAT8oNjaqF2/HcWTyZ5BzBhvpKh0Kzyg4DQC5c1TZBLZ58aPpdjjFnb4nfHT/nEFQw0w7B
OzMO0Vi6SnNdgiATyokdUhmKelPiEW4hU7lQ5+ELB23ervYjygywEdghMYqVPGjvCm9e0kGKLFoG
b2Pa3HpRQa26CvGQ8DK7i1pIygvo88Pe7DiojQvXFGiNpav/Q9p17ciNa9svEiCJiq/Klas6d78I
7m5bgVTO+vq75AOMazR1ihdn3gbw2CyK5Obm3ivAauBIgXWdscMTJAl9B3ncWGabmjX7umv2EPKx
Q5gwCprqo0HuRPAfTbJ9XBB/rOZjyZptI6FporROJzIUYFUCPNZr38nQeY5sbYTRjTRB55/4cf4u
QsemAgs7TZ2KTOBf/hrU0ZIqze6bX3MLOhGFE1DTuQXl3Xm3qlRXF7q2Qq7gQa6KbYHbQFZ3aU93
6tAFEDRz4TuLIjlM1yfFobUKgz3TVxXCWbKbr9rr4VdlKob4RqHEK5+U4lhFr0KRnzXtvS9zn0bv
YjT4cyI7g4qvCuhSn6qbiB1MA7Z/MO8tY9GGa6ltFJmrsgonCOzweXY0mW5gdu0b6ngA5hyLx1MF
urnR/qQjmrxKvFpZl1D87k5JHtYA8dS+PiufY78PUaK6f5R4Qy2R/CqdrXFkehh7xpdE93S0KqTF
7hkPm1GnPK3IJcL9I7e7OrXrocJqmooIa5GnslepeBrLwDMy0ASa6kWM0q2gmHuxvKTozrNyX8c/
ku4xg5AFab2cnBLxlUJA9/70eb9pVV1plTCnaYuApco4XKoT6bIzq6nfD/usb+2u/3l/vJvE5OsI
uUTQq++tTTU0FIC4x9usd/CydAubbhG9fjbe0mEuHhnUazlrLP/2j7v36ZddcDWqCT2/qhvRABwT
MERbWOxSZJ8dOyodRKbGIRhm02dTZWdQdwMp1W5oY8l484K/d9H1H8zYwvUyFp5TQEIgyus0FGZI
k+rIBbESA2jHsuottP+cNtTea6MBGrj1C0MFxELC8xkOxiH1CuQl6vhtlLG70Fp0GbwrHYLvxS4l
GTgCDf50gOQCLFFwfxdLAWisAtiFAXvZVw8pMR9pfZDo7CBU2oNxpuDDx6VDxdkbIHoFKTe/g5R4
3zBLr/Kt0qrerEJmQssvTYzAbDaXKhFsY/ZmJHAd5EPjWtkl8oXmkHzSkJtCum1WMkcYdAeEqGez
zB/GqHIJOAnU+DlC7Qz1Li9asnRKv5u2fyoIBKV7Y5sriluV8BA0Km8Qq0d9jPeQ17Ygj3owo+Wv
sy1p9b3ayvZEokPWNmd9GINOFW0ohED23KnV8q0R4HYYjhdJhdSSIh6JXG0qiNinBNYzAK0SmoE3
o9pTJ+JSgIa0OG8UbN4+RN16Pk7tW8MaAJjyZ1Uf9zoQTFODykhVApI9ABgO9VLYXosTRowTWxY+
WtG0Y/M9SaIN+JO2Bo1sdBW28GveLSIoRZIcO5JaKqkKiw6vvSluWJR6Whif4jE7IKnxWw3lOlTu
BoUGfTHvUHp2ZB3MDml2CmCXR+gCKs07+vk0P1QC9Un4LkxBHY0H2qNvORBHbShAX9OZTGzXkAEp
XnRqOgCyxK2hBGbEzibFPzoPG1UvXCOTN2Klu/VIHZaWm7lOe0tD2GZJQ1BHg/60cSyq00BOkvZq
hJ9hbTqJnGwHLXehRW6HTeEVy1sEKgTMyN4zMd/PhYZOCQn67siQEFIJRFl1V9EvbYzsSALkOpVd
rXDBB1rMdSrIj4CtvSkn5kch0DXIL0FjOYC19dQwzY2idpezehfPohdOUDiP9a9SiXYTLRxansti
ACoe3WGh8iIRRCzzq8lN2yix4fXKntSNLvQHWaDOpP3KjehSI11Nh880i15zCaRaqKBYcUWhEQ7H
g25whKKCMESxqY3hIWvjp2gwbZa3fs4mjxIFiI3qsTaBMMjSh8nE8Tdm056xsqICCR7NVaLmUR6H
40zQeRZHZlfA0mrgPZRyDT0bBUthHAbULFX9LEMzRgoDVcOlqJKgolDwTD/inDlo9Vn9/CSxhxI3
o2RSTxr6j4jI3zSLAx12e5x4ejO/uLpUVi+NMEkz2ohSBzkOCBCQAKa5mUV8INUuicerTtzE4V7V
nX6/e67iaNKj6FZlhozWMKSrU2ExdBBdHQpHG6D4Xc2ZPEV1pfAYNRsRCQ2UMMk7Z8a3k9+/qnvq
6sqKypZpuYYS2+LsEILZB+8k+LYeM+AaXGhZwtN1a25TC9y1LDob8R622ZwL5WZh6E+BUV1dYg1k
4wY1SqdTkva7bHETgV/l/WnezEuuhljdWP0k9YR0aN02XeIwXdn0ueROce4IXevdH+p2kng11upp
NjXJnLExIqdFWguu6I4EFX8dmpg5yjTKy9i2fiiJjjYtcs8pYNcCUkYVFIO2g7nWx1DheW12llwZ
ECNKrbwyNwY9TKiAkqT0mqURgA5w2g6X+z98+cz/vNX/7ITV266IOrioqdgJJt48E0j9VPk1KD/u
D8JZ63UCj64g2qNGmVzwtLNkbbKm+eH+CLdzsL+moa1y9JiFqkFK1PwMyLTlQ4bwmFpSmh2hz2SF
Fd4KdcmBJXC+3DrBFqIkmZsS5zjt83NG8g2DTILacYCtN9uwV+Fi3S5MI0GSxG55MO7VL0hDLjJL
0Eu1GTpMk6VuZUd8VTf3v6b8u7x/Z1toqwBRaovpGEVxPEU3KZkO84g25XBi4StM4yjSFS16axOo
MBjwsEpScMsmaB/CpSe3CpaC4jkm7S+TEuBtjGSr4/83cz+vFRgyaRGIZJUOoTY5aiwBCjMoqzxk
FW4ssJexx/VWRlElepohaoqcT4bLaq1JbqSCNKv1HynUmTT01gWI72Y9qLtDAehreph6XOoo1kgd
e1czZRfqDBp6WbA8f1SUdMYwdpOOov9VBIlZOhBHyXoUiAY0b0IQTZreH8vR7yrBlprGBvc0ILMK
4Pbn2LK90QOQIapo1iDZrEYbucqBwJnCjwmscICZ7ELRExLRZnP2HAqjDd9W21SgbFf8TOYvxho7
EvFIh/AmkQBcZF9y0zrwNrDFYqcTRH7YbkjDY9gI9mhM8P0yPBlhRMTJn9TBEaUQhiThwuVFAxIG
GUIwSD+k9iOrQGGMY0+bIjc2B4ulLwxkvqmHaR/yPdSEIT4jLgvi1gSzRtdRfB0L6NPGEIL7IQqn
WXhQNRnScm8K21P9VxXncLFJfb02oePnsyV32NfCIVe/S6ZBmU23DObHUHd4isGbkWF8XZuoPkUv
5Tx6mbYQyyaH6hLSX8Ed9NrNckg7l4BIp/BJLhzw2VGDU91KlWyTfJfC4DQ6OmXmYHdKZRPscl1A
k7pbRJYthv+c4fGUQxUuAUNb24s6mv/qBtKXi0cToHCJJWTbAp6LM8QZM1T6ywiMbJAWBcGroyci
Fk4Rjo6ZvNW0tAtSg7AGMfTB1pXIScd3E/DtCQLHYk/shB5Gcz/DjysBHQcyEgTGZyB2GyC+16aC
ulCNnQuzB6r6slRthOLCRuZP4mg3PQTl0i8qtT5qiYtwn5WiUZcIPTZhHijxSekMB7YaDsmJT4u3
DLKVKuu9sKE7knWYYuLKzQOZvmsYOsCwKpkrL8GhwX4Fj8qwJga8bHWcRFfEF1cnVI1Y5zBDdIr8
Jc4TtNLNc5kbZ91Aul8IfirgVOEbjWUIqPhZxt9P0sEx+0tFnnJ6FqqfCd5IYoKKLygIA8hqDPTu
++Hk9oP1qhaxiiYzVARrPWfJJd7nG8FS99RNfgo1jOVaF4hdoA4dcyNxghh31FWGEUG6bEILaDxV
rnkqN6A1baFSusnRZAMgAKV0VzjzxFxu3kNXM12lHGmuD20tqN1JqXH24m+aPhlgepjStMnSzhnD
hDNL3tW6mmQ9a8mopEuzFLlbxl4E9K45q8cbYjWnOZIY7PgABDLhcQb/rY3Q5ce5glSxOHQ/u6YP
hopFNtOMc5FQBLPJFyfpEE64OnKAUu//nJvF6KsvvEq0EmiHiizGTQ8lTbuvEcgKqEajck+zHR1f
7g92846/GmyVHUHTHZqOihZfSsaccoTlu7iXeaYbN1lvVwXGdbeLVcM4xL/XUDxLaDNAxFbUduag
PpuoYXTpu6jNQAE8S+ZxhhYrZR/qPG3B4IVo5scsunOEOyH+DNOJU/rk7OZ1WyycRqKRHg+jCJdL
D2OAedrpo76pcYWPgrCbFIUDCbzZ3ySqqaDyDs6/sdacGWmdK22rTqdRfGnZ8BD2KNxposcAoJZK
wWdjGgA2JPIEEpeV/EfCczXuapMDBlm3Sk1i6DcsGRbqC/7stv8Pc/Db+/fPBFePTXU0Sd3m5nSa
9ebXJNdwIUCk6CB1RUunKQyvjCBW0T/GUrQjTfsyiHBAg8b4IWumHwO4GPsofilGING1KrK0scEV
qkIaGCqfeXaZCv0VD4bEMYtXqX00awHyOCMYE0kZta6SpTAiSSJHLjtXEsQfApVTtzVhRCKUHbj+
ofkxqP1FnOh+UBUbEAmboJ+WIkcSYPBbgZacFHgudqZdDoVjjGgGwXUtBUNd64ZtP76rElAsk9MV
XySdvAlFKwZ6EvL/QGKwWIzwsqVe1p6LRbVZBFWubpGCdU43/ipp4hOok6gA1ktI7iZdcUIBxmko
MBDoUqZADIR9vKURFPVl05bpwzi2aNZAtlgCu55VbjcZMGBoIA300BSdk8OHIda9Tjc8IJMBtoNQ
bgfTpBLjCW8tjo1gvmjiBRawdrTYsyWqLYoCBHVQWB7w09mnppV+qUw2paMHEWFPLceHFAXLMQJY
diIQwQGXvj0PkH8Z2+8cMnpppNqK+lOR3ouZuQuduWelk2jUi0ec5umUj5FLG0jFNs+NJtsyaCGk
HiBCKDshHDeVTnC1Z934IcF3E17m4DhUeNJQe14+4BS7w0UTXyP0MBMWGPCw6SCZA3EGkeQe7Cpt
CsnhDg6UBFALmTiRmrvFXLiJAcxoe47n3srx28PwXUlHtysyO48SJxZ+wGESHWd8pbxxdYgvk/kS
QY240ohTQJc3MgfQKWFp0wpvmoLSqQgRsRDU9Fo5mRPvWruJ+SagTxi6psnE0FeF/rEQKiItT0YU
ImtrLq0FhwRbPye6QGw0hnbHCDINCk92+7MJ7kf924/5q8GXG/GqRKMDDDCFISCa0PZ0FUCCIhn4
NTt/nI7jTnPg5vFCNxC9Ok8b2LM+h8fsc0HyoI0DtBaX4XozCl/9mtUVP+DZ1BcyKiXDNjn2b+iw
HQn0SzKkTyWY2HbiL7xoJRA2vGxGvhmsroZeRcUMbarJhIMqVkHy+u/mZ+yg6G1s5E0Mm2IrtyRb
tsQA6bijg/oLAe7zLyVIHqmHvNq/vyo305Cr37IKnARPUtjW4LcARWo1KCS0MWfdb0JcrjfdshJX
6y6hhBsnCaT4oko/NuAqywU9m2G5C9t5Q9lbOLwXdGvW5kGFquL96d1u7l/Nb5VrKICNxzAKxcUQ
uXWzzTeKizjhD6Ul6JDrs6CfsNBLY5fZhXt/bM4OWyuVNmncAf+BQtk4DhaWHJ2Qlzr3xRg9gmEv
wnf5/ng31YivPrSxKtcMEW5Bc6nMLQeM7iCAAIvB19Qx4AWUbNptekR4dBPHcMUgtGsHUdVXQfzi
LPjN9O7PJzfkv693C3pe1ejYUjRahLXew/K9UTgJOneu60hWZUU/4N7CXOmxs7Kd7CeZkyS28ava
Zhfor7ktlD6eFki7WFg9niYI3jhRAqZ9/7vfJNddf/dVYEvQkmvGJAZ67LcOKt2GzhfdLK5+Jn+w
pS3/j5Tq6uuu4paihyr8TH5PvHeSoHlOfNU3PAi0cSLD7aTxaqRVmDKLoZQ0Ca1JMGZ8xc69fof3
9VkOeDfD8g/dm9IqBvVtM9fa0gMVSqheU6jQQ8pd09yamby6362hFFHUZaTYGgoKqyMSJVVqQLpS
usiX5FhuCDQV6gApzn9cn7E/0OGECIbNm+LNZ/P1wKtDUZbRBHZvJYGfgI7YAOPYoLgUvpK6sB/s
XdEZfy6yKL7+xNmctwL89cCrg6IVbJhpQiVcNsutqwZohpxLF1IxluygCeXLvMfGMpX1cl6PuDoO
sQEKQTsNOJrRAMvf4lCN4jaWVWuMIREMESBDOSQQSVLUgBoUQqm8wMub8uqItGmuaOWyyHCPkCPF
kXOeQcxNYbrrOa7OxpDiSZDFpYTwA6zxvrGhmflQuoMTWtLPIWh41xjvm66OyFiJpg4WjXQJnxcl
kGSrOcKRgqenecWjzgmu3M26urFbuQP4H4xhzG4EfNJG/9wGyxqARBuaU+6S8trCBspOnL3KO52r
yzqT6gwthwKcnc5aNivdUTfz5e8hdb7QAsY9LcOSouAG1eXfvbNj1RUUKqpLiN8zVbpENcBco2jn
9fxhppJVi5sSVXhWgMPQc61ul0W7N+wqGJEZOpoCIdJlweMiIfbk/GFA9VGf9tBxQw/YnpwWrpZu
0TLPRH+Nt86cg6KughIVoHyLlvUSG/6jRhj3npg/JNhXkku9OdpWCTwLePflEnLuzXsVkga0D5kk
ZMsrBJUYwcqdaGsg/0eTCeV1i39D38rErk7rujErA9gjkTHDPOUDyQDn1jonIfnTbOwVGV0USFfc
38m/Cyr3prgKQbClHHKpQwwEU93KjMqNdZeawi/0QV7msnquwqcaquIJSEed8sYgQ6tP9cGsyR66
bQGJJzeFORHcATqo20xqYxsgqqRMdnK9twfAznJUF+7/5pt5+vVXWsW0KK5TQIOxG/Q5OTeT+aPJ
gGxQGwiQohViGWZRwq0mBlA9Fw5R8QG4DycA/NM4HFIf1z9hFeZgCd8n0/ITFhafAk35AVKj1JUH
1CC20DxNHf04440qe63dtLsaXnzlpjVcU3cNzufgxYRVDMxTURe6KsHhBPMM2JsNRUe9RRU2g4Se
ER/DsnZTonK+wK3cWUHrkUiqCikrZbVvJtimT0Mpo2AGdFafvC/9nVSNOHO7eR6uRlmtNG0qICgF
7M64eEK8RU9jskUJdrwjqqQwDDDf72+t2+t6NeBqXZOYdSOYG8uJB61V2jeHKJg3ZW4JLvO0wVrg
GZI7foALCCm+E8xIwIDirejNaHf1I1YrKnYj0ZUO33akH53+A7jy+7Pkrd2yo67euTXM7xQAMOIL
ASwPtIocdwnUVO4PcrN4cLVD1ndVOaI0pKrS8vDJfuT7Zqs7ii942iHfmJDHxUHYQMTjRP1oA4WX
MFisGDSv3iLR5Fpzcr6ourrAZgUcILjfxJeaPVfimwJy3v3Z3uzTX89W/vs3pbCzKIdlhOWGQh9Y
/xwttHLt6Gxuu1NNcVnwoEScZVwjifo6Ba09W2rWLYq/zaNQfxMoUnEmtvzwf1wQfzbj+krCK6Qy
+xqbpZEIDPcmVwZ0UBYjvx1ezUT8TMmOJq+iLG6ZCgXB9OX++DcV4K8/7CrQqHoDebIE4ptLrWB4
QVe3fwQhMe6saCvYg5ec4alxoWfy0l6ykxb8+++8CkLjmDUl7ab4MuEtwFoYAQF5IZU8NcqbSdbV
h16Fnjqmhla2mGiVwskQ6lR9xgKIvAg6FMWq5/uflRNY1VWIMeJJjUI1ki4MmuSzACSrUgZVabpF
gdwGRkYq4bxoebt1FXQMdQibgeCAFA30SYUt0UxX5bE6OYOskUaJ2ZEGcvjIZiT4VtEBwGCQn5vX
+x9vWfA7R2KNNjLSWlTkJX6WeuNFEJs1CtHtzMQqKv/+SJy4tQYZ6XqhV7M2Yuv170IMHVydZ7/E
m8sqxa1EUZIKA8vSGzC5VlCJykqoyAMLmPS8UMLZ4WtUEVU7QrI0jC/QqPboqLqNGh7VEe/tHlLp
UbMdBNcYIhuXfm5leb4jXWe3femiPefIE6xKpPLU5ylnOXmbZvnzq+twEpqyypYyYFX8HNkTZaKl
iJQ3ed5SrqIIzXupCidsGsUHAg4Srz7ZLUxY8RE8dRtOnP86cP1GeV1NLINBiWIIi26xNFq48wAa
f+iBfb6/R2/mn3/ilrYKJRENxQyTQxXVMCwD4C85AdwcBg/FUeieKOzEO73g5IU3K5lXt8JvWYCr
qZE5rZPaUJbrtndmBw8zF/ZKbnoEcj4wOfL0v63C7xz4dYdeLCgpKUVCVjuaW+5bZkO418sO3TsN
mEcP5U57FHxo5KIlUr5+4c22jQ6Sz46qrQW1HznSZqn9hg9gOxyYXwT/agXWfXqxHaUQesIxnM7x
DvNRRUdN939zYbz65vqSKVx9c8oIMPIK8o0xzQDtRgMKl7AMwML92fDWdt37S+osnhjDSYkGZ6l8
Fr7xFL8me9FDQeWDVz3mBCV9ObdXszIYrVo64iasYImSw/9kRn+5gPhcojw3InfjcsKAvgo2FXD2
8CJDvE03hTuhJidYJGgD9mupoYA1suEW/TnhTV8FnmGktGYZwhtQjL7izkGDh/G3Yg0OcXM/ew2P
oq/xSqtLQn3vxCxf/eqrtsmgibAMWjo8YAIdpR31tVMDQYMp4HVxODfYbyH+q6EUqk9wssMdOYqx
01agyWQP8BN0wcvi7Ezek0Zf5TBSqgkgRuM5Kn+A/+PEdvMs2L2tPaF2C08aRzwZudW9VRvIkHio
h4h+7+lnsql+CYF2BJ/1/knh/Z51464DbnPSIvyeaQvEOTRvnuBt8TZDU6jy4WL7LAW6ByNye2ka
dE4a6Mhb3W6fZ0G9lXe8k3TTh+4qQKzbenLTsTGZf8chBVooX7/j8hbJuv45w3Be2hgvg68GMJez
6V55Kw0ADqxpM8IbkVpa0B/peWklD7v5UH8k3PfS7brRn5tq3e8bGGjFU7pUE7QvIa8vMEd25cid
qse28CfomZjixYBFUQgA+f2Vusn8v/40qzQrJbWgk2p5Rbn0mPqyTxCoFxz3aMMt2+4t8wBtAyfy
/hdpg+uBV+FtZmGo9hGCtraQEuYeDLHCFcIXzvyW2H/nvBursAZAUzHSZelHD2Y/CDIACIBBB3mI
GKCA+Xx/OM6RN1Yhra/E0SgAAr9k0KQvGtiSirltaD+0hhPHePUgYxXHdBaFYLcheMr+7IUu3O7R
ly98asNIBBWh3IGEflA5YD660DiySl/6l1NdZ1dtazYwcULqAXp3oxwJCHuVBh40j87A+6ar2Nap
dRkZdT1DIxlmS/Uj9IKhDUV86NQ8jumUuYXalkBz5Uagp28hrNoLNDhkw6vi0VHEyqkQb5kBUAoA
96na2roIve/smy5gW7Vx69bwovi9i+H4YcCfBEB2E/qYoOb0QGG3reBAhNdJa2B7KmGhwkGrHsxD
VQqmRrMFRUIvknilPtpq9FCM30IkgBMw+En/vDAxawg7SI1qxyT5bU6ZAYAbjt8zzOy7MOKkvJwr
9R8aBcWUd3OJZyYxGLg6TlrANm3iZJ28QVY1q2gcU6GJMchE3kMJpiIVCBbC+/2TxElHzFVOJ0Vj
JcBmDOFB3sX1ZxNzC2OcfWWuIl9NDdWoEhGPkK/RASMYchpOHSzpxyL/s6hb1r654dXGePU4cxX3
ykyiBYRD40vrDa6Iowq5dqeHhAy6N54SqGeeqhPvS64iIPAztTIKeCPMIMIoQ+91lGcTyBtiFfZa
+DhAp2y5v7IlAUcxSvif0N5X94W5Cnga0jZABZEOpy1gh4SAC1k8VINxKYTRSydyzHTIGigjBITB
T8zZJxl0y4TrnQbf5vt78yYw+vq3rGKfBBZKh3VM0WSZveohYy4K8dDpk3aLgNTkmC9mBX7ckjJY
5WV4xe3KQSrd/uLQ+9Dhcanqv/vPV7mlKUELZx7z9MLAt4hgwwgfQc4kl/3/z5vzzxCrRZ0KiSox
GLUXg4DCGw+vkqxJUNE1nsqS7EIwWagiAOGZQPuH7SsDJlow+OlQQYkb4Vh3lTvD9YgJlVMoSKRm
3VZjCMB7GZhDyaR+3v+5t19Lf37tansgkRjgQ47tQYDAo6B7Nd2PDnLSZvdFCE9643bo+DPYav0z
0imzTOHZBhIwhFkCOHwFArlAHoaz026XMP4MtLr7UAlNcOHU5kmpFlodiEZS/DVXZwIfkVA8l+0H
kwXOHfJfdvdfg/7+86u9lWSyGotILkDCrV6Sh/IsPVV+HyS2ecAjZtnfeEU4zSf8ZF0YJvESw//y
zP4z/up+MSRFjHHnp5ehBoZBsxfkRNparTV5xG1/dpwixe3r7M9wq5tmJGXRmnplnsL4V5MV53R+
bori8V9tz7UebzK3IZlb2TxlY2cPyUfYn4xUBE72x6Rz6tnL5rtzbtdqvGapR+bUYKiY4B3YJFYY
Zbasf0G7gQAIm3IyUe5yre4XSQ5ThQrNsl0Gd3bg6uX0O91dFot98BaLc8x/I6Sv9mZExVCE0pR5
MiCLJFB4653aJPfKOoiFl/tLdhvDI/3ZGKuQEmv5gIcjYqxqGRcCr8muBICv3aI+YSdvCtRKrW7H
a7ES3vKtYoswwQ037VoceRA+9IDsRMNFAz+t3OEZrqj1Y6ye5srthzO0VQ7JQcHjvn9B6xdCZJb2
KX7WsMdKUngq2vGHFjoA49U/zXcjg8SGNaAtzPvFvPOzilEqrFn1VO7nk8BgfjHB3vejV7gavpyF
X7uE1cOk0q5CfB9lE9qmsWzNcr5nZkCb4qLIFUR3nmn8PodnNnyqZDpUcI1VKcwcM1RgQYRkcGLm
bRDO1MkqUml6ORZFlaaXSX9Ty9IfunEzhdl+7uutETKQOwt/FrMgntCENOlbk2p2gdYBBLRsAQKi
dICbpMGCqeydUJ8WMgh4u7qvaMouVuA4mk32LKEAV07+qCMSpjWePg9DHMhtCxJpDepsuIGlAsgR
2rnRTIvA1iSp7U4yHJCfbTmnSEQaE9z90irJjEZGt6Xga8TjSZrPaiMEC2+06VI4Lc75BsBjK1E0
qFFWJ6j2gzQt/ZqGLCAGstQUGCNZ3cCw9JJDU98c91FoblmcbVoluoAe7aMjaYlFAT2QFo5/0WbU
KrdU9V0M8qhWX6JWs4byQeh3jIGd3aGvEaO98jlUaBPDkS/tMPxsHrTwUlSvaQlsOewV+3wf6fXD
0MRuNuS7TFJOea/sQ0i8hLMvmIWbtXBmrKdzaU4Q3eudFKYvaZpuZ6jTlOVJ6Z/bEeKpLbDUw7YW
VRBfYAeAu2xCHBm/teKCoAls+6euTpZS5Fij2jUF02O5eaCl5s5M9ZDzDCl5UtPIYaKIfKay5Ta2
ZkWEbidURQZQHcInqS3AFt8hBdVUaS+TL71ALZrCD0btK3B1M7ugoEeR+FuiyXOvxw7sgx8YS9xy
rHdzDononvvk4J2d1QmVq17JYeMxQyEz35DYnfeL5w0yVjt0gJFyIesx/4BWFZw+ihMPt8vJVJUV
MnCO+qSaSkRsqdka8IQ0+8S5fw5vQ8X+BOo1JDlTS0GKy2E+6RlEg6ivxKjoxYuLZhX9EkTJp9oh
Q2uczbXdgrm92FNOZeZDasaF+WAAIJ1bIjyYKppdHbHnJvTM9CUFzFiCRFGSYgXhf3n/Vyuc4KGs
8o5aMqJaKuFfJM79wWDDljRlupmGDm5I4H0zBfSyTm73qA0CPgZsQ1psRVgtDFDpRDpEykchn21N
ivZDPPladhoNFHVVYdumiV1AtESEDh6cVsX6IqUXQcSmrRPNa0djG7PEU1DabOqYIQApP3OYepMK
JaRBcalYHaFWd0Ts8POp9E2xDgS8juePmnBeMbxPsHqCm4I+NUzqpIuSBkIMAjbCeM0tRt8u+f91
jyvLDr3KGYYadmgt5B5wjw+u/KIGlV2/RkGDtBKYSd1ejkD2vQDiltJuDB1B7gnk5dRktdihBick
M5vmUzhDcC8Cb2RWvya5NwN1MbU09PhbKTr4iITTjLrT2Hld20m40lVfaysn7/fwS26MBooGjU1o
Z5tiBsUDvLQ1EOh7GNWChhPPzySvQStkjkJURPXZIdrozDD6MlFuKnIVDI/alTWkBOFjH4LKTydr
hGpEHx/G9GzmkS1Dib1Ov9N8j664R6TWZuCgmNK31CVu1TzOHeiHY+LI/WOm5+6Mn6sqkzMOOD69
vFWB9VU0cydo6JTr5ewmvcfqtzxroGm2relrCzUEbVZA/P9c9AhqIITEZEPS3Jsgy1Ynhyz24lZ2
mV5jMx+JmG/qmbgQ/HKkgXiUUjslYB3nAhSXwNERYeCFHFeBs1E/2TmdNimkzGE7ZRFoqkMyYC50
exhwL837dHykM+7C5LUff0hggUMmvCa/RAbLptaeUckTzB8DLMtjIXW0kXh5O7uCOZzgC7sJkT5l
JuIL3MXuRwKJ85z83b642qCNGKZqHiKDXtqkouoUwGt2Duk9AYI8oLPJ4Bw10zcx3Eq0uB2xZevd
eS+sbTj1AlTquMNzi20qzVpcH2rwdy3JLhw8o8F14kyXk+CSJShczZYolYYlwnurgq1Z2Ef+XNB9
NapOrELWHF1bmKnxwP+8G3BVyzBqLaHNtISA8dg7uPiPi4Gr+Ci/QxES+L4gPhIbiHx+a2cJYfe+
7uoRAZEzpR9DhLjl7jXftJfKRjMQloxdDDB+6csP9zcTby+tng8jK0lIjHp5zVbwMs68IQP9uNR2
Tc2TXvwvvaM/gXW1knkHnVphGatydaDeXshG3kJcZZdWwBnUQD30kwU8nuZFb8OOVwH7L4XUP6Ov
1pToNRWphi+7MHA1yC1/gW/sgif8gOyuPY7PNdDO/r/6uspqNTUYQ4txhZpYB6Q9js1GnOEFEsGS
oWHevxtqtZCx1HQZTKxQBUlbh0qA+ULpWjYJjgcPNH7jGjZEACElU1RBa16DUHuZsAZSL9gzylMH
H/KxzyF0xIVP3Chm/W2Y1R2Y94UwsBHDoMlo+MmReFXrNRB2M23FCr90yUcjQZGcpf8PjSM0FjiN
C94PWKUbkCmCVoSZ4gfE5SU3JVdGvpjWMNUYe8coiq0WnxLKEwa5kQD/bdqr9GPMWdcntBNPORuc
PEztOfl5f6vc6h//bYjVQRyMGTJQGTNPImUBnDatuvhslGQzZD3EsHdp+rOd9lEHcUseSo83uf8j
7TuWI8e5Zp+IESDot3TlJJW82zDURqABvefT/0nFvaNqTE3hi5ldd2hxCiBwcEyeTOES1gaYvynI
S48J0zdZXoYd5hwur+5c7PTH6oRLF3OSV7xaCddDtuUYKXoE2SUG2q+4C6A9oNnpfi1Fmszdzltn
V8k00M6N3f/xA4SrSCykbP1gk7s+hTiQtSDCisKOIzcHVyoj/YExFmjRSr7FX60CVAfoiul17Tdq
7naO5jd8uVGrFJSTTgj5Pb+cr5Y6dlfergLTIBiE20RNtQUdkWTvztWw/vjpQupnpZplVk2yFue0
0Arbu+IBmu5K8P/aXCoAhS7/LSvhShyKiHZlthM3nYHzqCqoCr1W1SeVkW+fiSJOFyZCXZUF0ndk
LOCzON1XLb0r59cibTZNvPhT3G16W5Ht5Zmn9Q+Tgv9itFbNcpgWiD8QL/2l+Wlo78Zs5aV0y10B
5i23M6Ab8l93U3Bb6VgQEPFgN0f1bYQ6kGF4uaynK1ub4KTyOXGKaqycY1HNgZLq19aibrtEC9Cu
lsR/63UVIqI/tlFwVm3UDWbdw2X0E9Q6ImASZ+RgbKcOmL1QYhl8QGJNcFBQCqJdaZbw+eXvAeAf
y3qduvfLHkq2eYKDKtDtVAwjdo5lNnpDaQbEnvzSfnNm7l+2JLtYgieqM4pQElT3dxr7iAj3DaPY
KuB2uWxF5vBEEGtFeqUBhhLQw5pv9QUiVWURm55WJ2B8aEH7YmOaU7WJF3dqQJRVkKJa7top9lMH
zK09igXmg57OAVdB2xrdFuN1Vz0rBogR2VVSk2DSDiZIHEB1/d82SATEJqwg+bR6nh6lUlqa29nk
bsLi4PIOnQt9cYgNzAmtg2bka/L/JImplsjMzLIj8AWDr5GbGfcSFG5RCJ/g9yF4rVV3albExzXT
XOhveL3EHZ0Dtf3xE4Tic9eXBoea0CrWhJwa0BPQ9T4jhb6dM3e8hxayvw6mtPcZ/mV5JBzuwb4E
3U5I7EKqJXGdTwNSrDaIUtY2tazkcf6Wf2+Q4CzrqKY01vHrZsXZdWDTLattrh1zkABF0hLP+Wvx
bUzwkBB7mByCluUxLt/05W6uK5cWkrbaOcTVH/stuEgSA65qOqABSK9oE7a1h0LNreqWQMuh3QH6
zP34iGn5B0i7GRtQA6A0DBqEQYZbOe9svtcquM+m1kg2JwM55nO9JTkmi/R+m2Iuok5jyWX6Bz/w
bUtwnsOi2RBejdQjGCxDFF/AlTFt2W+ksK9s/1N3F9szMJixU70iWAHCxhHNzZf2BWiwR8mFW8vE
f381vn+K4GPRNrUqFYWnOyezDtCzwpmvfGVCPX2s/chRXL0Cl2fzs8h/SCx/tZYumRacrhKx2bTH
GDobYw55OxDCN2WTg4yV3WRlec2mOQstCzRlRWlpd0mRQppkfMi0GDx4i6p4+gTyyugpW7LHapop
arP1tGkjFfSvdgReGQdMZgmrXwdj4QC4AaXTsjzQm6GHRMo6utDfRcbiK2nizllzjEgU1D23vdxR
Nwv/iSG4mzHLX4i6RB4f2m1PZ9SLMZMKJPwEerHK2Rck8tPhpcJ4qo4Ct1ls5w4kpY07ZC/jxNzs
cxn3UFK4ofrBjof7jExXJEa3Jse0V3lfZO9L+xOYtrKASpqJoSwc64grV6z4zIEeVrXatdhLzqlr
z/cDK1BQRO/FAYNoN/mKEm0sUFQwfdx0EGuteeX2NTo4mhry5LlckODOWIuSD2DkVTcpdGImBPZZ
B7zeACRzdWCRutH4YSTWewzu2kop7oYcOLqkZZjxta2gznoIwaIPxpR7IBFfSbMp871BHxIQielQ
PKPE2qPNcqww68z6ymXVj7nZ6SiFRnS+jqb03ga7+BxZbpUZ7ormKyYg9KrIs7ujY75IDtXq/i6d
KSEun1neUdVhoLd+MH4aobrNPbSzOAZuGlShZRHkP6QBf90eEdJBep1jnN6Bjpg/B92vhLngogHm
DGR3xXO5Yx7qRC+MSJ6o1SNeWOTXBOXJIxmNQLujquocTcCp7exgmrEkUpE4/i+ffWIBjHWmVtbM
OU7JiAZlHljJgPC/3Fz+XLKFCO+LBYUR3tUjhgYUxDxm6uWjLMmUuHURtRHNLVPnBFWCsXjoR+7b
gItafFempix0kVkSHhDVHsc+Myx+Fy1NqEw1SvnNdQ6WZ5O8raqiZvEMzGWE5lfbal6NEalGVVwr
jTHk3oN3q/2Pp0R4ZCK28KS2QW5Wl7dLvR/an5c/nmy94suhOHNtVC05RlMeoM/FY2BydxaTQell
Z1F4JkAb2lZOGgGp34N8Lz1W9a84/f3f1iK4DVPrWiOByjZIZpNDZoBIqruuy8MkU0A/V1w9DXZE
uIXZ9XGWoFWL4ir4qSlQPdFO3ZS77iN7W/tk3JOdS8n2iViKktrOnA5oQyx4GCOTbEeKmg4QA5d3
8Bwn1x8rWz3zicuAXBfTAdSzj3bJb7O+PIBTaufM8T4ZUA2xm82Yppukan18TUkbQrZEwY3EChAa
nMCNaAno1VuQd86I18GvfXmJMjOrNztZIaFVqZAWbrfTPzUQwZNroj9dNiF7UMQmzoK5PnMiJr8r
wS9umcVudvSHIgZ8A1MHxXRvgsiVRRCiQWVsHkEyb4NunWQgdVVAOK+mkiWfY5OyCYCwJnUMjUAD
4M81xyrUw2aONUO8BNI/gFUrN9aNDkocEAAtbrzXmczk6jf+9rqdmBS+JuR1WGx3JjjXGMiHrNAA
T6Dpt+Cvqu7Vm7WBBhx5yELZWNn5E3xiWPi+Dq2TpNGAz9Q3xWOOft2wdzb2QS46f94LnFhaT9rJ
SXJiYLuM7mtXzc/ssPbMat/alL9Arun6Mmyf7NwKD0EdQSjDVnA96uUakNMOkS9GNCQHV/KUf03U
niyJL5iY5S2MEEiFeiYoo1bmVHLUNsYexzXzAO/xLtuUrUt4GGoosAABDaWMzLAPDkC82UIOLJYU
oc5fge+ShCa8DT0k7pVswftjcn1rtk+6ihY8rWlQOrk/ZhDJsiIXQ+6uguwpj/qgrktfZ2+XFytL
k0W8D5sUHuEiEsw35B/5M/ksn8394jthDVw2jk8Lqa1bdaP7a5KcbpOf2YMs3F039G8383snRDyQ
uQyU69WcgJwA0TStts3yY4x/KID4DFlQR5V/ec2SCENE8nA+l3SOSXIXQcdLo7/r6t60jjHANpft
SA6SLngcDpB/AfpoctTJe6TfUvNXk0imur4Iyy7tneBcijE2SqPB/XBAs1AlKOF107ZtCcQt+DEy
Fea1OTrLaf6oA4QZdFHrIe/0B6DWaHPfzntQPrkGeaWJDkTRQZ1SMHI3Lp4ihSKKdGqwTileAVHh
uPlMcEKXVZ3e+ezBtGqCjaZKnxNwGDlWuW+qWzCS7xmUORaVA+KXzXcORIeXHESw1PKVtrvShm3X
tJvR+jWDqcCCzErqPFjGAy+fLu+9rOL3Bec6cRxxvOQVpF5Q/tl1OxMCMKDQYR7mPdyVH8j4QH2r
+wQbBBAT/ZbOkiMmcVu64BvtJcFQG1vLH6ru9aaJDFw2a3CO2vo0MhKb21pRG1DsAMVUPqGVkRWA
yiyUvAzWG+q+b07SAz20V/UNNuKmjrvGU/Uy6Eok9lnzwZbhJTOBiFYzydJlhU5d8J9mqYJIvkLF
S1+UfWzr4bAwNwLIrS8Z9DzvmjlUZojW1ZmbD8e6Rv60S8CsDsIYtb/tnL2Gv070hRTtem55/JQ2
ZWjzn/kcuXbubOm48oUPoCJLCicASG5HyIPdgcXb2F4+RbIbLPjousgsw5gV++hUqa9NIBNO1ZCW
rcRR/END+K98X6S4ytORJXm8IGFFb8VKHXfSwAoI2exBg0TBTuHXA3kc0xEKjhLT52iRTk+RCCZQ
sO1jVSLd0o5L2MSbuf2JiKzFKKY3gqp0q++SK/oz+bWqNoCazWrc/A2csSArCy7v9dn47PsVEKkZ
VbOPRrNFn8mYp3AEotLoqcc6G4TN1X7IJ8krfz4sO7Eneuc4mtPOxhXV4DELkBd0oz/Xd41NgzYP
y6QMpvQhSTIJqEHmmEQeLL1z0PxvvvoABJz8Dyl1jVeIVcYQ7XM8RN2v0F4sJr/jW4xs+TKqU9k2
r0f+xC/OHdGYlaP2boGwqSvRk8IoWkbSK7M3nvNU1nk56wi/Q9Iv5oETc3bc1k3vIJiawQRs6dpu
VGUFibOX9MSE4G+YxTERr8FEziY/g/rCoUCb6/LhPBuinNgQHEERR2UJZTh6VIBdL+fG73Qg3UFU
mrMfikmCHCQNly1KNk7M6CMLACAIRNCjRfptnXC/639etnD2JHyvSczgobuaQiqL2scaahFM04Kl
+pl0BWatdR8PvgQ7fD7ePTEnPIlKZSCYR0j0xeRBwXSpvaydeOhbu80+3hu7y6uT7d+6+pODt5SJ
jYmg9eBR7SoDLLxJPi9bkJy7r8mgEwsEIhus7mtUJqAtPPBsh0m4TVdKHdW6MX8L8U42Tjx75ZwW
qL1/YUI0r689VoMleFX4BHPA5BumW7c7gFhCeZFH9tHE7CBVury0JtSVBgjDuRR8DFAMdMur7nkd
umahrJUt+WpiKlBifnZpdEwfQLbWzaMPRwZhlxx6MfYH3hJ8ZBaOhUrAv8dmX1N6YH9IYKjIJOt/
Vdv5/nZiCrA0kaU2GvavoyWGfu4iEL0ty+vlgyjbtPXvJwcxTvo8W1BjOfajinckNIp8c9mC9BwI
rwam+Eg/FlgHABM+RR7OUGDMgANcgTRJqEnSmvMYspN9E5xF2ozGwthso2YygR6H8udoDJQxbK9X
ChqEIp4C1NxeRzuOvaOqBSJ5T3YWz0dlJz9CcCFG2SdUqcx10Wo436CNGkahtteCWEoeJfuEwhtG
jMJS8/WZjFTz2raV6xQq35e/4TmSn9Oamy74kdGIWtvMVwdsl9d9miZBUcTAqnOwbxAL+iSAdtMe
UjiFay6KpyXQi1IqtzFACHqX9JPbxnm4YObA7FnItF1iqp5KKzddiZqjImihMq3pc7UzsuhdkeIK
z+c7359DDJKNfFAmMmGPOj+5saYDJpU8hKrjTQJ+/wYTQZqra1d6v2FoyskptaX2BQBHqs+5kgMb
ejfup1d4wwo8SbtV5dkIzJ/60bjOds4+OiTyyHgNRS+8AGJorA+2Uc9qvxxJ+btRkBzpaPUm26ih
PFgow3/G2nJpCmZvRpDyW/a4uJyytVmaGhhOgBh9N3cUOpT16DoxOM6ZAqGplntF3Xsx2+rT8pFo
VQiBLXcq7inGPIaZeArSZzDBNoN60yRPU/vIu8SFppHppqT4rToOZnpNzEhiRHBQW38BnYMdUai2
R7ULyLXn2NqdMV6PI7tylMwjoFwABY3fYGhFX1aJc4zW4UClEX8gVRfUZoRRBm5teo3nbt3HUKP/
qYDkxYxeK5YFQ724VZTsJ4zCpGBXjLXJU7r3AUSBdDHDQn2eMxlztKyoKrLjQqwh4mSAFzBcIEjB
PKJuobQWh8hnfeLPBVKh+kVyVankgwsePbImukwlnvwEtDBApoTzs7lZWbBiH3LriYlBKEyCJbfM
IzCPGZr37j35r4+xKK3Nk3kc5wgZWYNJYV5xr/mv76Mh+Pk6ohDrWOPq3iHeAJ6eqrZDPZKlCBL3
agienKXmwKZSt48WBwpm6D1leLz8yWSPhUiE2810aSxV4ag3Oa/lPtr1YXYLGur/xRNJshFD8ORg
o1cVaqOjoED2bQ99p/fEXXblxvT7V8xwVM+A6gXMh9jaUZalS3ZShApriATyxDBQOwURT/e5XvLL
GykzIHhZlIHTuC1U+1hGbUCL1AchvH/ZxPlu2PdLYq7X7yRgMpUkssYIpy4ucbfQn3FXcsiVQ80x
X0mIEgfzs/BOFgxKAnlRgttO+wZ8pjqAwdp+AEVBxQ55DzVKRxIPShITkR53yByiTBTfyFpuzOoj
Yk/6oks+kyyaMIWIcGKMdEoOtziAqE338n00BOoh2oG9/yHfQ4LL1zbDM0b9MKkVHcgWpO3X9MZQ
3OktP8rmfGRvsyn4EYNWhhrpBTka1bUB/rDWekO7uMxey+naLn8NxAyNGPKP/GhnDuiIPufBCgwK
xF88qS6UoreXj9jqUC682CJjbqWxSrWYTo9aO7qToflV/FHld1SDAjbkBi8bO0fpcRrZicy5XTnU
7QwR6K+JWXQ2O3eFJ1mbtbwdY2xYsjgq8T8i3pgv1M40Al+nYVQcWpLNU6EXh6gCI4JVHSbonDQp
swAxi39RDIEynlvgRBi9Lir3LQO9bRu7WmPsisrw81Xlk/dAs8T2ldpHfm5BG5xywN0QC2+LtgZt
ASgXzGVv58vm8s6dr35+ewIRf1wlKRB/kM0C0AoQcMeLbxHg2AqUxgMclxLEC/5yP3m25hncRWMa
EFy19jJMdcnVxySeT2TfNWdioE6BnGdl/u9b1wm1ChyXtt8FSzCau+qdSRUiZImdyMVbl6AbH2lN
jmoyXJHlo5tvO+MpV5+g5IduUeeSHHOB+ScmGsBVqEBeticSVyJb9xr9nnhjrQENPtNQhxo6JYia
I5lklGoShyhS8ya0nI0lRzhlab9odW+jsZrn/8rpQm7Ydqhp6yJxJZAwE5vWySrCrpXlnpeHypRk
xf/g5b5tCF6uK9DrmCjeLQ05kJ37mJpeYtBCrBOqID5/5R9OGxpe5SVymqc1pvi7R/u2LYRQjlLm
Np11dLQGADqj6NppXzi7ngB41ZCSQIg5WIjMjUpXvHqik7NhWAkIW5avnG/w5+rTwAQ9KLrhTsKU
vK81KMfXXHQp81D6ppx/rr9XLERZeTvEQ66hTWy4ZE829oYxd1WwA+50+ESLChSzobXj17IQ6x/C
k78Mi6yQwNEuUCVaKTgepnAFyereKtQKZLLrzF59NYG65MB8WXgitSuEXh04AQdjPV6NP0DDafEG
6vPUBSmm6We7WdlXCbQllyf0giV+WJPstUgfOdodIXlK+F2bAJCk6redDsITNQNueYqK195Ugs6i
kz9EAFKDwuYaHJ5eghoQUsJAs5xXDn47PtwoBUbwc2VnQsdpytpAb+vJLZdsZy4HnS5XY3/TGszN
9cFVlhq0MJpxr6rcXzo9AU8C5qds/sYbiLFFH4aZygJPySUSOSzbWc3tcQbSgYPX1I5siDz/bqOr
KWWHuNKvhhEECE2MsRyklVGvIHp4d+IxnHPjheRmSLv2ps87jvwatNCZJXHEquznrZ765LZxSzE5
G3AAyL57VV8zx8PscjxADW/aQif7aPeeBny44SqfDVpT/8MRPB83fR99Iap0qqJtqgGhK98NV7pX
X2fb4mHNtdU986aAummQbuyXVDIsIl254FmbuDEci9G11Ee+knytc4fDvfMj2tFb7W6+Mrd0W/3O
IcbnyV4nVXb4BdeqVFplAOe0Fvjp3vxcrrpjDtb/6nnldIj31n4lHvhXAz/q904LnnVszQS0iDE5
KoO1ydnvzjzkU+0qGELAmKzk4NPzL/C3NcGX8h4jWQnYESFa0e0ImA5GlFEwOh4k25W+mt6C/ew+
CpXr6HXcQRYIeCu3e8NU9A+Zqznff/1r4QZZJ1dODrmqDVYxJvgpa8iHghJ6eGDuil0j8iwvekyu
4Or8PIwzn6peT1xVqgZ4eTMMIvjZhaRkJiUO20rcn7Sujpl6VC33a0VpxISM3wDVJqtmf+HJ/vkB
N4iQ9A4tV1oaVfaR67FnO8lhJtPzaJXQcedEQbStNK4DbZ2bQS2tra5Nk8cbyGEiZYsiHSI4KBRa
04vRIBg2ZwhfKSl7Z82yLbtdXK5K82BinnTnPimQ7uixO3d3aOIUnGJk5sbS7jLsOuBDEF5vljtS
5T/muHgYeiC8rM8uq64URzaKfnajTaJrxFSpbYsctIZK+wKcZcOxtXqfji/ZpHhU213OIc6GrydG
hIs0EG1i3RD1RwVQF7VEhKyU4WUT/xCl///rgxnGP88sZYkTxzlCEft6bYfEaEGEqN/CI5pg3YHC
83/zDgYRXoK4TNHwmVRgizJzlxRZWJq/EvAdQcHP05lscO0fimff6xPcfgaoj8o7DYLpbZgt1bHr
BhDqNykwMIpXUeUeM1mQZOwP2eAcaksLLu/vOW1tJNDf9gX3X06DXtqEk+PUQ5pvhm7P0AL8dhxx
1pmVeEn+K6qvSnDHKf1WRdVIq9+70fKzNt2UwG4MtzFxPN5DB7cZ3dlWf4x58mzwm8yWIRH+Idn/
/q3CazFZ4DizBwaJCAgXapD3MsCM13CMOPY/W+exH6Zd2mjuYimHOn8a8O0ub9bZS3WyV8J5z9OM
LwhIgKNuIdWqh2YH9IzMR8qMCO9FTkZaQlUhuTNbdd/0mGBrrmhaSb67bC/FsWAHjOWZibFvPEts
OzysVSsQ0tysojfOrSF5BC/HNsbXJTh5eAhR0rlf3f68VP6UFUFTMNemtwXQe9b8evkr/UNl469j
8rX0E2uNXbXOMMJlkH2zG/erzMi8uBBRmp+/lHB8oB936C5MfnSM0Mny6A9Dlq+eb2N8/wbBbSlc
s4pkre6rR+enmnutl4YYU0KR3ysWt9nIMifJqflq5ZysOUpUc9YyeC2jza9N1gOQfh0DMHh5a2Xe
6iuPOjGDr5iaZq0sx0IzgyHCXWumPS/QHbJnD9OUGAbLP5ol3Ve1gQm3Tlbukx0kwVuBxSlPkzVM
b4NVyvTRAqlKG2rIi9daUZDcRjYQr5A6lxX+JBmi8ZWun6x8UB0Fqf86YPCOYXm7cfXP5KBulQCy
SnFASrd9bLzZLV8u7/g5kt1T//wV053YNexCq+ZC43eqOpYhuKYBKGVkBwUdb3ANpQkJYa4S3bRg
1zMzbdO+mdbOqp5bw9haNc42uJs1aAprk7JnDTT2uOXzZbtYN6RPb7o622fLoUgSQKBMf4mS26KZ
PjhrPfTANgpoX4bCvErLdluO5RYxlD+T+8tLPBtFfHvVrwTlZIWd0ygY0MU31aF2UY7ows53/8mC
OFNKO7VSunh1P46Dcs1GxRW8bOFy+miI86OxzvQG4p5rkD9ctZt8k+zaHd1KCzOSvRKnSGcMDSvF
6lbGykM9hIPELENAhLLUc1Kv8jdhEsrgZBLXIhKCazokm+r15C/kc2n2Jv9gMtDLWROG6Ti6qYHZ
iwpvXp1a4IeoJzxGberG+hPqiSAPkza/zu7etxkRWDh3vBzGEdWl0WuuzL3mg1UClwfJT7nTQGvr
ypE0MpNCwpMaGbFiEEEfU3MXYVC2RQnt8tFbXd7fkpuTRdE/A+Shtpt4HnEkqm6/6JnLx8+KoVaf
/rxsR/KNvrDvJ9eUxGVdZQSpuloy0E4WLiqiQK1LZoPOOviT1az7eWKlIfB2rIEVtuxqEIcy3rlW
EeNQFOA/kxhb47VLW7cu+cRYnOSqkmmIgVrL8ArV8XuFH7NZD0dMZ1jFFORUl6RM5/OZk5xJOOoj
0k5dU8weZexqV0/+9JgC2rBqi4GmGQQsmbyau8Yaf1vmXyZBL/LnMpe0N9uqq3sgytgWHGuQzIK+
4hR8zdJvZfnT2RN/Yk048WbbprrCHAg2o71YTjfz/Hn5IMoMCAe+zVhZqlUyHGkGdWioV7FSldyp
8yHkySKE8A29MWVOaxxD/VrrXeAkx+flCizbITjMD+QhL1EHD8rdeDU+xkEUpN5/S60dMQtVIaZi
ASmP2zY4rjJe1cbvy7t4vr9wskTh8BNojXUWKYA24EGnP3ck0Mb9Sn4L6FG2aehnaqlBPoNSo4lc
Rf/F2DPIft2+fO8Xx7v8Y2SfVAjr4lLNY6No+mNvkwBavV5uSUKAr0bXpUuwOp6Tu77kYzm1bdUD
+MBRzSeoBWk2aKXHh44lmzyHU1vmDKJaSWncm6qa3VK7V10rSR61+MUA4i1bnnm+zTV0eFHt6X5R
kIMsk+U7Wyh26dm2CRengvJCu/i9+lZM6CPyzCuH3OXqUW1enS5zWdw8rrtIuoOePi0Owsh58lqa
ea2qLy4gim4L2Y3Spq5On8a0vrWgmkMxH9ToLxTonYJhMtGG9GXaxpuoZQfIUl7PcXmvGtFrDgJ6
GnVeE+9U2oLNBFgOdG4SUEE03WHKoNiEAGg0r6px9md0n0sgrMCFFVDDeLj8Rc/nlyfHS8iVo3pp
e2Kw4di9opOzbTdoY+z58xKkgQJ4jsTa2WfjxJrgVbOEIURBZHQEzV7d3Niq04Iyv+h9cBhyXzGd
Ta8n+5nGb6g4o7Sy7Br7R1rflwoSwAzPJnpqleY50SJ5Ys7P2nz/MjHPrhRr4ojL6THB+Hk5FD5n
9fUAahe1Vn0rxyBXnfqpbT4ak51I3NjZ9+3EtuCKSc7bOY6s/mjR/iaa9xFyYNL/zNm+6aJrLosQ
JLf46+k7uWJ8XuIUFf11bqNGzkFcpwovf+ezsc7JgtZfcGLBnKN06g0I99Gh2xA92TIjckunPgyy
OORstHNiSfCOS6R3Bl3wiqUVxNyzXxkPSa9K3N759seJFcHvDUahJbGGl9ka6EfWEb+E/IcOdoe8
LoC2gFvRQSzRBb39MzGtEOybfppbLnGeG/4rlTbpZIsWfKSaLH1jmEqPGAgYVLDw9+imD8osWbbM
jOAaaDtY4IzB42r1nTf35HPW1TCu2evlwyI7joJPgPwXWYwBjwoiEte2UGka3i5bkCxEzCs7DEma
U9f2YGw86EBVgTmQOc3mspHzXZvvQyLmlqaadGOKxuwR5M39p/65+NEzRubQOgKqq3OzDWiQg2qf
94FuQzNXFs9J7pyYco49y7LegnlNA628+TKx0CzAsyVzVudhdSfr1P683EncmG0+aAgCULIb6abp
H6Z4A/rG8l3Jw/4p29AHfgPCZSCoQME+QdtIfQLVffsrBw8VGmuKDz1aaffoPAr65HcJTmdIemtW
M3hRfaODHgDgqPF+1ULUATxJW3SI1k0PLn90ydn9aiqeODpoDeQ8h1DCUYv0kIDajCiNf9nEecq8
k3UJzscu4gJpo4rBPkjbJ3Prdai92MOjlYL3ZE79RBkDtjCvwpiV09uBxoGt1T5q/uAwJyRQrrHT
MijR9mkKEAu2P5xWCWve3jsp2zZ5tXhNYQQMo7uXf7gkhXK+DtLJ5sSJk06xhRRq7VhXYGl8Lq/X
zzEEzqcCbcxApgMg+xqCw6o61uRljoeNTBQ42QrCJuHlNck8ieCrqmFeit7MILWWgZiOgkEAeLNY
lVg5Gw9AM1azDU3Xidh9TfJx5q09IhahYMLT78sMlMBj5Q9q73YthHgVXfKtzu7ciUX6552e2ok7
iTHQI++3Q/Yam7JM7ezGnRgQnAbU5ZUmaWcUhJWHifGAZ43bxDLaDJmVdZknJ240C9o19ZqNlW/1
tEsy4kZGLtmr8+f6ZC3rrzixolAD88nlWmGpDYjqxOAwnO7TwnDN0Qlot1wxPGTNdMy47ifJU9/N
CAkq2UT+WX9/8isEt4BphGVy1gqMTUu35H3qOjygCxTFey552mSmhHgD6Vg6zoD1HdV8dLsYeQ+f
D2Tub/Q0k5iSbq54hw17bkoODABrF5dRlJSsNtrV7GO0f/K8DRz2UbQfZXdvF4XH2+d4jJ7+xR0/
2Vjhjqcjxo7B6GIfpwraUsZ7hQkzMnxeNnI+7/q2IuYbw5jppOtx48oEDJoTx54WXosYrqyfqwht
MNsAw+/4XPYQnFNvG0XW0V4/2t8SbQtKerpBbKqJCOnEaEcrtjEb3EbAV9SKp94Q49ekMY+r0qdg
LV1dMCaCmB3F5nUT5/To51mzUW3Vm9LKVSErlIFKoe+uE3PcSB5O9Yun4JJVIa+aKKRi7aK1j5mp
HKg1eO06DFIoyrDtodLlqhr4TVu6dL5j1FoYLQCClONXTRulg6LOP7sxI3slcYDzUjBwpsTQDK/B
6AlRdhSkAbR1kxHkyMAGz96cajtDd7zUdJpdapYm4AC1W1Jrb1rdb9uMTX9S+9AYOvC1guw3tQDz
s/PshUJQEAKz9K0yjca3UjRvQN4IVdQ0glCp1dXX85Ln2zQfKm8x+ADmkWVnj/3izkW8BF3RXxXz
csiirnYbdX7pUwR99gBdg0gxtMc+riHSmOYmuv62dSCmFthKWYZGijG1BKjR2NkwfYcLvgN/0wSM
4lBvHAx7Hg0KcGPaqD+aZX5oTYR4nQLosINANjGCvAcjrOlgnRBTKIG1ye/7qdqUSnrsABLE6whG
aK0AZcUMzeQui8LcgnYalIX7ZmeD9hgRy7TlOlsCEjsRNKg4REwHv5rszdI1G0aGHYSMtmYEJs7a
aSNIphk2ai6q7SpdddObEwTnILe9mfLW8AF5vrL7eF+CQ2hUkiDWtF9pTiBUb7fPJiYbxq5y8wlw
Ju4Zie6nRe+BZiYFP1B5rUfGNgchUNIWrwp/03h2uwxj67aa4XXU3lVFhoG6nFboUE/v6tJeGXb7
hJKBP9No2yCv6NVWcW2zuEoyCIvHDeo5DTM3WaptZ03DydECUoNdxoGohk+refRYrGYuUsvfs40C
VfscNUPwr5zMX3fcFt7DniWFuUAq76uirD+xYJ2HXrz6tjz+D8jI1TFeuG4ivtxqeInRdXiUOlAe
0PYtcOEQdyMqfQEoK7A26bbSNtMHMJqdlwb8WgYgk/0A4UmMsnbsC6sGLdpcunT5MTFghPlrot+R
MgsXne2Hot9d3uMvMatLqxYeR6h2W5NV2OpRt8BP1fWbruCNa6Z6hHpiOt+U/YTPX4w9QgXMjkKA
/qGdqvd+araR2gXAZfng0cWcOL/R2zF1wZNZuLGjPKRdFwIa5pWG8xJ32aMZp/9H2nU1x40z21/E
KmaCr4wTNaNk2XphSQ4kmHP69fdAe+vzCJ4dbO2+WlXuAQh0N7pPn+N3taqfCimHxq9xzijKmPbg
jOhI5IWG+ZSd1T5rg6Akez03/H2IuIicUQuNRQB6TpP1tdef01mIFmB++NYWchG3aNM8LxWkbaXy
HSocXm41L2Zv+VlMvAb57jTtKJHf89x8HkQF/Osp4/9WxyPZc2CY6xp1SGhHYHYGPPZycx+J2SRF
ZrhQNChNp+XpAOogh7ETJGAJjHf40PUGjNu/0NQM43dLE2Sqgi/HQ9br2VCasYV0gQEYugFQtD18
u336r2eGv3ePS+sTNVJyZQF8cTSnrQTwpB1Hvm5PR1BKChYj2kHOl0lTpw5Vhg+l0Ld6ydAFwEPo
X/WsfidFNvsRF6k9yHBpMpJOPZnNQwYiuGUUrOJ69eTCAuejxnQcJtmoPsa5NHemTvGAdYSWr4Tm
SQl/DsgU3CbMnsEb4dqhuZkkFwNy1am9L06oyAvcl2hXee8V9e2oJi2ACtqunb5Y7dmeRCm9IPmz
OQeC95K1SAai0Nopbi/pUIBBiR0CWepUnVHvd4x+umMdj0ypBCXMK2k26OtUm8g6URRiEc61pPKs
W6jQpOehumvWChnTBGb849xWHrJ8H3oX/oix8apOgwq87lVRebdvyJWy1KdfwDuYphmyNFXS9AwZ
k7D+VgesS/4xDYXN6Jz6NX0Wjcn8ee8/m+ScTTHIk9IkMz2r2eIso+wgexF9VHazP/vszzbUzzcl
lvS8Vk2MxJnHelsHDSDytQ9IbPDBuiOe/BGtifM0pVTOvTYQckpAlgiGSBBHeP0uDqfADMwNDYYN
EQ2tikyyv184Awqyk7Sz8MKm8akuW5+0g2AX/3SfnzeRczdVVhhFn1T0PKnfrDUJZqvYjrYVKGPu
CY7hnzWlz6Y4vxMDdmjlIxbDJFwUIGraGbkZZBVc+7566s495vEtANeqQAGGOnVEuZloMzlHU6rx
NIy9Ss+oM7lL1zh0VgW+ld3lW0eS8zON0TX9DAj6eTXpuc1mv4qkMLbKkKA9Ap2j+6l7ggZucHtn
ryCzP+8s52LyWQe5iDXQ8xJqJ3NXBk3m447TzJuhwVAdp59ZCNLoM/LgUPX656XZlc81SE7OlUge
4U9vfvlTQJr4+cSOFBMUpOvpWTI3hnkqyR1V3wXL/dObf7bBORdjNfN2rEAR0Ht4isa2OwBG16Gw
CyLeg/ElcvodceDawvI5C8RArSttls/2OcdTdHZLZc3AnQGyDi/E5yHGEJYubRgw2g4rj2kSlRip
O8X6RpQtslP690eM8FMO+gJuxJlk6VlNFR864AAmoJ00QA15VkJVe7u914LohSD2+XtiRH1YMtQU
WHMebJfZDgpgrhEqPnn5Bzsr+rKcN0Kvr5PrqgQ490hwjNMADEth9QRJABHRnsgS54z6Sutlo5Fj
xEQt0P0mVH9Ej2ZQh0QE+LztdojMuZ1eVhKzMRasSf/WGZMDmnlBiiG6c5zXGTGqXc+Q2DkvkIdX
6DfSQgrGagVWrsCAPh97zstEqlFPAEkwOvrqzjhY++a5f8HzyKu28NphcgRzGwjbRcTXV3DNn+zy
dcqqbkbGsEPPbCxO1x0KJg37Rc4wHMfmfGzM/4NKI/IgpRPMvuJXnryJHiAF8lLe0wDDiAH9Tl6Q
uLogaXqVxVDb24ENWd7nO2KPK+nV3GAbY0Hx208eoQP+E27JW/3cx45s++f0mJrusBflWVfA5p83
h/NFtpTKeoGxrpNWlEAIocNoGEEG6LfaQlFxBS6pXLSj2aBAX51jez5D2sjpItVZDA0DhqpAmfDK
jOjn38MlSQkdjVEycBahAPqleiseltmDxNK9JTsoeQYQ1xrfhqf1NYWu5D3ivSjJENxrfrrBLNMx
bYwVEbgzIMomb6myOjMeOWXReqSBvuVguBrkzuP14barFDhmfuBhUpWubBYTJQQbKLgYEK/4l7Hc
L8WJSkIor8gvf+BFLjJDkypqMucdPdd1Azox4+s0St+UdtwYEDbsJUSmBlOZ1MTsd+Lk4OjQlefb
672dORJ+zAFz6CqkYZF0DJDcMofqTM2npNpRSfTCv4J9+XymOP+WGPEAXCpi0BjIv1CQLnHZ5R+z
ixDvyvudFKZ7kAz815PEuTt1zap4yml6lneQ9Az6jX7qtoypStne3kjRHebBIcYktaVSIOqBUsCD
ZpHkYAbIK1/sI5sMUDEDJAlfM4Kvx0NFCPQSyiTHnhotEvEx2SXLyeiDdhIdkw+G3BsJC48KMTTD
bI0B2jQqGq4jcJNklV15KhbPbHTAFOn4YyTDKTeUXT7E2zmPvCE+1iBXsNrOI8bqoKrq0HENTH3y
tUQKZas/jEbnKeC/A9Tkh67Hfg1kArGOuoJpLeOegBehgkO0ULF0bn+tKywMn04jP+Rgtq2a1TlK
hewZo7tlkIOz1AGlXtm5ySM9UpBP9A5I3PENyRaD0+4coeY9eGbARsfPyTPeNpnqqxGG5LMvg9u9
MJnB279S9Hm5tC3KJHWsiyRFShB55qijU/Ri5LOTovVw25Ig+eDxJ8aiZ/ZEsB1Jv1nR8DEX4zhK
tQgcyeLGrVPE5WsNJQvewoTt+uixC4LnN2sl2OEYLvtpI9pA0aXkGQ1Lg6IXl+NSgh9j147ueADx
I+jPQMj4S3GbH2ST70RDO4JUkWc9h1hfRFsDhRoqPcbtq5FngsMrChs8W2Ejow/ZxwiPH0XgL8sx
9RhjihwYb/9gBukKcOjzXeFy36loej2yxvicRDs7K9wsNu4jrdno5oum7+3ORKga9xNjTS4eWhtj
Boy4MxrdpKg24CrzTJKDW8Dez5J11xaQwFb6Zkek9UyrZTcMi0dz2a+Xb0vyUOZfEe+9VLa/EqJv
9Cx6tDR5Y2f2Vs4h9LaOsSNDAK6XTa/WQSOQ/Bqb5VGtCVPm8iBm75dtdSgWY6toHSqB0JcdoF9Y
LP46SCjb6XhjLSD47F+6cjMN0qNt7Mui2rfp7DaT5cuAA8zlN2KDMaF/0dFu0aIHdEwgkxlBEaYN
bIgvlprlDTaECvtTDKUAhYQdenvJkwL2yLZafCqZfg092So7SNld17030HdeF80rQByAniBB6pKv
pt8YoZ1Jjqmtx7GtQMWlO5DQ1s19Wn+FfgiRT5n6PZfPEBCVUwJ0Ru9qKMH3/UsWH5L2GANCnA9e
3P4YYpCVKn629H49vnf6sYleevvdTH8sRuX2ZueoYHfIyGmQhSoYgmztg0PtIouhNcn13IKbYsex
3ap+4Q9Ha59+ze2dVG+AoepVF2ab+VsVsoQaQaN04ulunfz2Na6OthYY+R6d2sSpQ9F1FPkAftgs
n8xqraQuPo9Bu+3yMAXUVvbmYY/utN95cqDMHlrojOJIkH0I/Dc/f9bOUUxHFTOWCJSIcbqPd2Wo
GU99qgssCdJWnuBet1ulyQnSuJk+q9N8v5j6q4JmPJBLoZHQn7ejxRVwzSePwGua0aoFc6WEarj5
athO/dS5mKzzKVh98G3xUhPyAouqNX9Mo6ESrVgUmY4e2jkGgPtTg1IR3kSOBhaRdCc700HbGe54
FE4CC4LWR+P28niPRJ5TfWIxRAtKj+7Ms7qNNqPPum3VC30XbK7gOvECdvo85rSOsLmY6QhUDQ8g
MAQ2puqZcueuyghF8zHIZbxItTuBaUEa8JE1XSw17mazVCYdBzaUdwYqKmAFIn7+2G7YK7jWAgqU
4k4XmBVUPonGBZjE7mRZQ9A4d6QPoMV7DySDibl57TUeH6rZAAYzDqb2WdfxRkkab55Ae9kVTgq+
is4c3bS1MM8EIe/lAIAZwlCShwWkhkv5wWjeaTr4t/dJdNu4p0xa1JpegIrrFLXvSgw5kfTZQHaW
K8+IkoIHqahg80F2c/FNukTv6yGHd2XTfOgeNMlT0vpMzL1Hl2QFa9XiIm1ODceatyBPEqxVlGzw
ugitBDjspIKBl5FCd3dlUIQjfLgUtvCYossm8Jg6V4SRVMg/NA2Kslr0nEyFlwHGDxIU4KSEmlIi
U+rneo8BqsSqrFDRk5PeYyirHkMQpAS5YEnOBUEWsL7Vk+klXb6Jh9irLD9B/aOparee72NFSCEh
uHy8gEIs51QhI7ptk6t9Vbw8SE5A94CR5SlyWqfDPGyYHHTR8WI7eiMl17k3xgB+o7oF7PucbqPF
0TbzHuQV3uqCZK4XxmLBxeGVynLIooBrvUG1oamhQtS6SaJ5SX+Q2ywsR31z+5qKNpR7behSndeN
yvo4q+3ZCXEtzfCnWhHEXpEZzntNIMCVLQpvkFkvOBZHC1FCks631yIqyfFSY9rajyTO8hSlotGx
NOsYa5nfZdkxLkDe0CzrV9VMDNeKgTGEXtqzpDzJyERj+XtbMI1x9mrNLNuLI4w2NUYGCb1h+HX7
R4ocOa+7ADmvrEYCTXGYGDbFXEKa+yxxnR3rbtzNvuHOutM9Sh7xQWP5rPhIbDu0EB3wvQocl+B+
GyzMXvjNtB20srBQz9UlWB3K1zQfvchoDk0mEggW+UheWcwqrSFPR/jo/KC6kqNBqxMQuSnQA4wq
i+uj7E7euLO8SIJRzqD0NlDDN639XALmUYnOtMgCd3U6JTaSZkC1fjXMR1UdDmZkCdTBrsxcf0oi
eab6vC6LmaYaniTgSgNnD4osR7DDvTKSV8aSN/rS4kAxAfPWdaju/0GjSnREuDieaGaKuQsUB+dA
C/rTUmziFqM+ENoDDbEJ4YbEUSVPB+D0JAp0orDOE9tXiSzR2Fbi8/yV7CzZy715zzqPciAhmU38
OWwfQI8n5l5mFc8bh4entQektkhUCbX9fFs/MTCvz3BD5YkRBRQQZcvv6OhKu9Iffy570YtIVAU2
uQA/RIuEFje2nCXTyiGJPQ2BbXDYw5CRP8dWuDxq8FXCuS7BkeaZ8I0pj9dVRU+7pSuieBR0cyHg
1hSZYC+JC5eTVFPfq/iu584ancEibm0O3m0XK/p67CdcmACBdG7p1gj4Q4n5wMJTQdvWLpAHb807
AJ6DvO0P7dCJ3iQsGbp1aFgMvDBL+hUM753NCLsBPkJL18SQAfr0fz2BrKfbixSkCTzFvWYRJseB
lDNqOqimEOCwE78zNyC/XWvr5bYxdslvLY0L33Y3N+PYAztD+yCzVX+cH8i8yegr1bxsLgT5liBZ
+IO/nhotaPiRk4C9Zc6SYFoar16Jc3tNH93UW4vi2h79WmWkXnHJNVVykVaGhQJuygIDAdrqjRrE
stfZ12VjSxCaBbYFX4+f0UiGOi6VzMRZsWtUBqF8lw8uMUcnqisv1mNo55zbGETEaQEFprtuxjgC
6JScbBn9FpQ5uXGnNXEo+FWCVzxPOd/GgLSUA0I0Kz3X5yX/kQdZyJ5QVHmUsUlChyOILjzffDrO
izwtqMnk08tAMzfpzH0tK/eNubu9NtGGc26nN3qqtzUKFINWnGwbPK8QllZ1PYyMyrMkQaNL4IF4
hnkZQX0kKyoxklyeugU8kBkk7MdXBVj5KP2OUSp1kt9vr1AUNizO/6gkzdWqRmJJv0w+RkAZvR4m
jcL4LHujOwEVUARiatCPnt2Na2RxaVBjJxjXtz6i1eSn4Ds9oFkULj4BO3j/kuMN3nlqYL0t4w4D
JxRXORRFTIHDsDj3lJE5KcwZ3QQiHXocHVMtNlREySZcKJcJSVNWDEP9v3YYKDRIoNS7EonsLjqT
p+Vk37d3xTd9k3nRQzseq+z+9icW3RbOYzX2JM/FiOf4MuR3oMZ2mhibDEit0UeCepPIOxLuaTCX
Y9NrlUVQ0sDI874LzS0DQ+l7kQKt4K4QLtvRDcXU0gzevhne0jbbnrvktdJS567wRtF7R+AFiPo5
RBfNvCgYUYrPymj6FYhdB/KuEaiOY56oEl5IwbEknM+RDRp12gznxmay+y2o0j/UCsq97ihuvvkn
c0GizeRSnwpcQZYJzr2zrQ+HSZGdnHRbKtuOMb7FJTh8Zkc1yuA/HUt+Fmk0iKR2JYqxs/QWAwVd
yhW4dZ6VafJvG2K//oarIZyrmRPJNtcS51+VVZz7Lw2UxG9bENwwwnmSClCWBVK7ADiRj1j8VhYb
dR2eJUtUq2BH7dZaOG8yQcW1jzR4ayaYVEC/1ZLRnpw8Ff5RehKxcojWxXmOVMu0iEDy6Gxkr4bZ
eyNkplHSqzDwcHsDr7Chfnqx8hB8qKIrfd2XCDoojg/3TMTaPiab8ec/GIITrMrmXAeoqUyVph97
GD8sb9V9+2S668a4mwIpNPd4KU1OAVGO20sUXGt+0qeshrTSK9Rf5UQLkulLXqZhsTzcNiI46rw0
RD7UGCVmKABbslwzCuNBhOAWFWRszldQ3SrsLELxp/aGX0bQYarAfJqC1ScbgENF54I5uxvnnZ/2
qadZTXv5o0OkBCZGsiR/OTO6EAZFrV5E7FcCR2hzrmJqaoJrXNNzQuf3vDIetaFFYi3vFT0+qsQC
Xn1yh0EUNUWr5PxHgf410bMeFQtUS5bKB1563mt3DMEV7Wf7QIX9U9Fp5PxIVkR0TCie7DN8+2gl
YO/MQtleBfnz1f2Eajr4ZolhKTycIsEspCmtFJydbCQk7DescNeGw+b2sb96oy/McJ8t6rrE7Kou
PWsKJAuXzaSc47rDBfj23+xw30lNFgM6ZUN6thqwnw27brbvatlv1OfbdkTbxn+doexGEMvZp2qu
g6RdnBYEVnas3nfKDzo1uwbsImsjYs24muZc7CL7VReViMKu1CgzGpRalxbkBqW3kocYoBS9+gbQ
kiBkXj2Av43xtbIxB6tKnsPYWkqPUmU7lhp79poKSqEf/fI/HMiFHc7Zo5+JqZq1gvxoZ/ql9j1d
bG+Nn3NUXaBD8NSq2rEryOBh9TupqNhQOtB3C2bPjOyUWBAhtKdDBLm2GISwNjRi57WHeIHlyRQ0
0ZGV7w1Cw1IuvucQZYTauOpRFSz/rX7X+ND6dTVN/nd1gItFsSzh4kuptZ11FS1TjAGMh+xtwbRQ
N0Mr17EellP8lN8l+7VxVEC+xXrWog/HfNmF7b6cmmEsq/Tc0AQNvcipK0j5TKabLJ1jaPVdXxuS
1+NrDjl0oSWMTVYPozYeBoMOjpVB9+D2ZRH9IC4gqVqpRlqOcq9FIkgZoOyada6xiABvH7jFWyeJ
/Y6LhYM+SgX19sQEdhbiQnYm7B7IDtAs0IcnDhNeMR3rV/llGJ3pEbPgQf9c7qgnDIkCZ8eX8JZY
TgfdwscfduUWjCRgTr+rN8spOrVfBgBw1T2ktY7gJ7m9zR/tylvr55yf3nRRjHpofG7SBfIkzZ1s
Zk85QoYezftWVlu/HMvXVjdPcaE8lDUFvUJu3ncVkgQJ2Ipxkky3qOzjqmD4uFHcxQa5iAy9lmJp
IJyzq61AirIg7mWnnkZMeY+gwopO+SwHZWQHatwElBWxFwk9r6L/abeAx7ZV912vsp3Zdq+xre6q
cXyvc7MAJAo/YFBbCM5Mggf19ZrJxf3j/DOFHqc09XAqk6vvjNPiQ+vrL+7hDsqvAKEFeM0/ip6h
17FBF2Y5Bx21TVukFcyyUjE6k1B1HN04zLaq10LaSXu6/cUF8YCvNk7zahbQtoC5LnOgqOuotv5K
1x9Y+9dMBPwQLY6vIo4dDkmefewpgw0zgT6UDlEKl8IiiINKkDJcf3H83ky+hthUjWVUZGTgi9Fb
Dxjcgtas4qLmL2wMXc3KL0xxLpPkyBtSFbGugpiLPsgPCkD6t78VO3E3LidfOkyqJNb1qQZsTDc9
ebTubK3bNsngGLkWaJPm53bi3zZ5HTh2sSzOIWb9UhdNsrKxg5VJjQ7mB6a7fRkhKQTuMBea6+tb
5TF5RRGN2PWm/YVxLuVLJ72c0ikFrLqFrKr8MrYKUEI2FA/U3agjobXqcjyQeLqvIVRvLa/5KHtl
JTnp9CCV2mbq6UMuz+/tMFEXhLU0EOwOSyxufRHOXSb6ArLwFKkvq4rraNknp2gDT+aXYSM4y4KI
YHHuaDYaXZ4anK9ueovyZRt3xjZv4f0MQRdOZIhzQGvTRyalPSqmary12sfMuiv1bw0c9+3NE4R0
voqYSmVe1wkWlHRVkICwKZKssJ1rwaUR3Eu+hthaQCanFSKa1OHFr+/mQgTgFXk1vnS46OpCYg33
EsUTL6He2nnT87hpAAMCNVMxhRjFE9xLgdvm64dRRtYkM7F5kZKcLSOsioAC/VxPkZdCne32lxL4
HZ6+KDHBlEGbGeOv9hpYqeVZEbRkiyWIDPkUJ/qptJeft01erzH/vvp84bDIh3khSCTwqBy3+YmG
1SFyQBIVmv/qXX5hid2Hi5Rv6noQb7d4V8ZvSjA/5ujisywP4An1HylXig4k5zMgfhdPZEBuHYFv
qsyOiiIYPxRcYMJ5irRWqrGfcIF7snrxBqUcAOrTDUPeCT4Se4LccH88q4fc1UZm5nB/0mYOLJBP
QI3VB/kqZAnFAATBkeerh4aaRjqYpVCTWoBpoVAttw23scHM2fxotHfB0lgP48bS+PqhUppqZaI6
ftKSMFNyN6PHYUp/0Qhn0P6SxN8q0+/G8t98OkuRNVO3LVvlGUc1Pc4IeADh5CUwzkudTy3Voaax
0cbt7QUyL/7H+i4ssU97cepJArKEMZsZdofs8mDcZNvVx4i5IGpdx+lc2OHSIjmro2FAFIdvnHxS
d04BhViwBrk2GLWehieMZsTot3iJ/w8ASlfP54VxdhUvFlmucxwvHRbZe2DMXvf9D+ozggQ1GNRz
H4qqv1dv9oU5LlcachJFZSnDXHScDWCtpcK7/dVEFjhfla/IZudigQV93llTsU1tQS3luuO9WATn
ntRF02uMJDJqhdGblwTXCzJdaubLSnpX5yGN7mT5URJpy1wvOV/Y5byWqUHDI9bZ0fcXX+p9TAdt
GEexYjrTD3FtVHgwuTRHGaZ8BJUjszeBifzE9EqiylU7NOIiD+li0BWv66tUMUIWwWe8mvr8XuvH
N7g4l/FkdJoUIeQY2q+ISL5ktkGLYfDbh+V6+nxhhi+LSSA9ArSAYTbWII+ccrv449beY1YzkA23
3Zin+Q3Kgv0rsvct1IME9q8Gogv7nI+Ji4RqRasw6L0WmNBnPit4QWOCKahfcvSz7F+JDOCB6Bpe
DRQXZjmXY2e0HamMZYPj0UOO6ZZQhQTnTJlIYJz8cnuRImPsxl58SomStm4k+Ld5hchnBmR2tx2y
9ltWbZVYUGi/nmherIxzMKqx5vLKHAyrDTQ2xm6LEHQCvxavd5WfYi570SX5qJFcrC4a0qVqezjQ
aQe2osMQds/VrjzNe307u8OhfliPDVRhXoSI4Ksp58VKOS/UVnNltAO+obQZfBJGu/Gcfo/3zH0P
QfuG2cDmBx6dQS5UEhIExo8H8cWSC7Nsk5UtWd4xGZa/uhn/YCxU4Mo/Lu+FnW6emmzs8C1ZaQIU
nWqxA4I3xHSOH62PyDKg7CwkyhBsKz9kPxlkKKwO29r5ILL5In3NcPtNn3XcRsTkKA5rlJVjpDtQ
Cq7eb18VwYr5aXuM4Si6woKXgtnvStX8eRYx2ggcKz9mn4ERQqkr3MZldU09OU+lfKpzEW2OwK/9
MfxuADCurVgI20W1OZeoZP2IVgCBk8BiuGvitsSzyVd1I2qCicLkxwjBxbGxjMlWDRCawqcrQc/A
pH/NExXxvsA3g7jl7Y8m2lHO5RQL5o0JxL0wGflWghmx+mWK0FMiE1xS01KMGVgllmT2xh4EnS4F
tnMpH//bQniPUutFkqdYiJTVsPAMvus1E+Vn18tlv/0WP8ubUiIZOvBm56l18kO36zHQuzxjuro4
zmDu2VmhfJgeMdLeQnjh5yB4kIkOJpfTtPPcpGqO45+Oqr9YCwjkNhkLgHItOBYCS/xobtkro2Gx
LDHpIelaJY4ONCot/DQS5aMsWt94qPCjuW0CZpUFJRwc+MlfkcfUjrGfUVyZ/ZEeQW8m7H4JziM/
nWtbs0nxOkL+cAJt9rOdpadl/XX7NAp8IT+PGzV61hgT9m8wdUctiTfMIqDpdcbL32eRH7y1piTv
ZPPD2Vdv4K0HyeVp3mCgP2iSEDolrnjrRMvivAX68TkEDVd4C8wkFP0uswUUGCIDnK/Q0nVZ9Qq1
jQK6OpQicwfB93/7NJyjiEg7T0YGR2E1T3R6Kozn2///9cbSxXfhXjprvSgVofj2rTd75Rn+DpM7
lr+Crw9zLL68wdcRhn7RoeZcQz1rxEReDPen/WwXkK+ad8NKw9tLE+RO/Kxr0VhJa+j4/PkHEiQL
tVAP1L2QkkC97RP4MVcC/Qu5mZE7sR2EWnh/pqyPtE06B4I24jz4+ubpuqXqFp6hvEZDo8kymTIW
oaqfSfStzjY5+uK39+5vXmv/M8J34kgfRflMVDjvrSr5KgieWtVPID4ad6ipoWUFjH1W+wn+HXVJ
tIS3t3+AYJE8WHu0e622qYY66Fz59mjfATX93V6eblv5G6/0e5nc9SKWpleyqseoychuvEncLlxf
GBGvthvvoNL8Ljot113Gb4PcdZPmCgVRCfuq0wWjUgEkngRh9zpFhvXbBHe5es2w1RzFO8Qodccm
NxUZ3Ec/e+ewukhzG0d8n6+/BYlugfwSBLimxeLmRSIoz20kl8wmSjRrIPvGnu4YnhJ1J1CggIJQ
hI0QWmQbfWFxrNdewibE58ypD6tXemlQHPXtiIACHe3SEbXCr084XiyRndgLg6aZJxXpce3mQAmM
w3Skr9EWYh3zXnrPdqxIQ3J38YpAl50PnMoWI97/xqVd/AYu4PSKLUtDA1fD+hDKPg4NkMdicF/0
prjq0i7scNeikOw0lSNs7vwVYF838ysIuEngPht/isO0+lG+/jOr+n1iudLQlEUSRMGM+EzBkmhZ
76Q5ZTPdSNrejt4W6K/UabsB/mjx5XYcnTRDdUrr4sltsvVnY5lQyoDEAksx0fMGUqOt0m0dp0Gr
9rvJ1s4KCHs0DKcruvasQBiJ0F95ue3SKDBKyR2JugOXEW6lTyPDg+7meSnGu3nSwwHcRxJqUnJj
Pq1p86wtFfAk87bQiLvGECzTJYBKouxrQ4xQwzNvykBkPBOSOk2U+5FqBaNUbE3IPlJjeGyrVT12
dJjcogUfwlJjBGVI3RakPtLQg6vMmBqIIpdfW/BdDCCw9Bc1fSbky0ohj5emm6qPILOiASw3JcdJ
f7RBrjute3Usv6Sa7tkRBvDRyfTqimL2jYLFYgUBbQymRer2K3ZmyB0Ao9wOzZ5cAWjxPk4KZ5R3
hQ7oCgDrBhrb5ftsJhvJmwoNfEnjAHoOA1iafC/nsbMM0Erp2ajikzpSH5HI7ZuDWvV+F0tuF89u
m8n3emm71AbjofY2Tzs7PzT6iB1ofZo/KdYa6M23xb7rxsUt87s5m7eGeqYGajc6tHQ7zbHNxWsh
cZuWoNrp7uUWhEsznEnuQpvaNdvKTZfBpeXXoms9yMc6a4ox27kGftAIiV6+Ynai24yV+aVXFc9W
ji0B9YSE2cPhvNRTYAFXq9H1UW76oxbrXt5nd9A98gpo9hbNRm67r6t6J8dQ8PsyaFGgx7afJYe0
HpxusdwEc2+WUeIsEExr2iuecKTwkxTyPMV+hRzMXblOOF+LJxnpJoqaO6lGhap/XvH2SgmeQUsX
znHkrDrcpe3rMT3CfZ4TeX1d+glk2xtk4N5sqT60Znx70fwqL46TkoZE1f3ROOd54RY5YPj2k2Yf
yyXxqx6zS23SOFOtb2JrNxMptHp9T6bvMhBxo/m4otChlWVgNlMQNzLwGZ4V/yoLlTojpRgtmRKP
YOMtZTv0D+Z4XrXYU/OvLbR1R+jf9o3sDZ38UiwSjsqbNT/E5ZxiWDXZosr5fRihvGNU1Z2Sr07Z
faug6YTxnx1Qv04yyXurKsIclFoZVB8pDRa1dNcV79KhctJioykHVTnX0D0gupOOL6qquIZUuj15
jxGytKY/5RDuBrLC6cfTqqnOpLRgE4Vecgfp3xi3KSt9MwE8So+dSIeipgKiEQwhrlULbSQSjk23
qadCFG2vvwh/+y7mSi/CAqQ9u6GPENA7v4UiGahwCwwHItRGjnLEyLuXmBtB0iLKjbhga5SmrELc
Pv5IOLEThV8SR59c4uF2584SaC4jkw0LEZP439R7fi+WC7qRZhlZsrQJZkGqO0bxrT9CKBKtaUav
LSq7Xn/V/zbGBdx4ALkFNGbQmjYxSCrV649cPmn0MPSPgg0VhTsuKSO0043YxIb+xR+Z+eB/20DZ
e8tgYJ2obn41BbwIrlx+Vtvl/xfNIE+vIboO98MxQSMiBU+mY+1iEOTsRdmLwCYPb9HmaaLgp8Vb
SJV3g5ZudFnEwnn1VP5eFg9tGfsBuW3BniXxfT59UZL7WsQycT1dv7DBXbahyXJ70pD/9GAhxavR
iTfaPvIsV7uvtlrhsQKMsEx9tfl+YZS7bmSYZqoSnA6WdDVHynj7PQUvYxFA8Do344Ul7nqtvZIV
JVteflACutG+Rs/klQ2hZDsAbsst0gp12/sKTibrUSfPyc56M3ZVsOyrl9t3QnRguMtH0lhZJhkH
ZsmH90E1H7tKUDy5+jy/WCyXy8ZzZGDyGItd0NrQNv1GC7ttuhOd/Otdows7XC6rNYuiLTp4HFqk
dk711uMbKoUz34cDWu/SveLn97ZX7EU6S1fd14VdzqkstWb3YHFEYMge6RqiaOgbfeZrSHFvfyrR
RnL+pGkhJVcv2MgxmA9/NeGmQx8KwROCBfGQlxIJXkslLCiheHLpu37bf7RQGVtp9IiB8WabgvdR
1J6+HnR+byQPfrGTLKdy/7G+Hm3xAoyvUwB1QrSFYuG7UnDu+Zk5qZ1R42VfrS+e9TJAVUrwtT66
Pn88di6Ww7mTqS+J1M2woEMiFgnpQfGAZZU3r/qKKkvsm97/kXZlu5HjyPaLBGihKOmV2nKz0+mt
7HoRXK4q7fuur79HbqCdZmUnb09jBtMN1KAiSZERwYgT58xeniM/woTl4A79jxDFltARKRSIFsr5
GsvSiJkv2NW4SkDm8GTSn9eP5eXK4tlCORdCzXDJyxYuZPC05CksfYraouV2rr5bWs/CKCmBI13B
WaK1CY8M51tmWRm1QILLjg4FnPayj33jZrFXhqqVrUqwUNFWch7GKGJVKQNsZVGysGWJBkaD0J1C
BvowHFOwRpFDKqTEujzmf7a/vIMhbVPp670vf5un1o18jZFdy5TosCLZY3v2AHCSTsMzJqo1wPWF
DuEi3vjsB3COx6jjVoUE3xqNRzf9mLzHOw3iDuVRhKK4vsUGr2GTZ/HSkvW09uprGT4EwQ/BN1wz
hz9vpalihp+iGs4XcfuoCxqlxa3UmXlSVFbuQlfBw/99eWsxauOINGP+4XZ8Glx/0Nm7QTf0Djqo
MJgdCpV1h+kQgEztqdsb4GMM3nXk8Y/tQyQktF4P47WFcu6nT+Uq1Lsqu6v0nyBQdsYl9PNEYnob
OmMnnN29/OE+l7n++dkyY6OE+sMKLGjepdCZFWBven/aVHtN9o3RMXbLjRiceTlSfRrlPE8Xa4Ea
DWV2J8kHCOtqKfHkvmKBJhSpFB0b7uqPUlLGmgFHsw7HQ8nCA43tx1A3+I+d5fX6If04hNe+HXfj
oybQtbbssrvMMrYDnvTtiGmv0nxIA5kZ489eXY6D7Eqo04Rl4C9BsjVc17DsbeVCc2OYcr+wRg+4
80z6VpA3SEGV6FiV+mNmvEa1egKy7rEGMUI77C1wPM86lELoT0LN29qM/EJ77SBOBm6fKkB5p36s
l0QAOf2HKuvnp+N8SlflHclUNG2IPz6Hid3fZ8QO9/NTdMSQ253hZ/c0R+HAHXygQrbGFqVWYcax
3oEr+8yzDUaWCoXnNeNf34MSRkz6FGCK2tGaj86H/MMo7Oufdl3WNYtcBbQEFmDUio83Rn2r7JvN
SmHS3IiA+pd7A+bf28uTDZIJpatufWGs/LPy06q77GigzrbrlTrbVWqGuk/4INpRgRfgmfvT0ais
Ol6d3RC5ctw7cuNf38DLSNGzlXGOJjIqRU4s7ODa7VvhmvFW8tWNOHH6h+Ticw8571Ko5SL3ayOg
dUuI2QCWhSdhwwrJlfEAFc+N/UPG+GmQy2bSUqV1AZIFaMkp7yAMRTU52YLsL5Q3DcTWNulu2IRb
vfGi3JGNTfSmz4x66EI4kgj/IPCsPM2jrNDcMiP8lOzQebK9OOpTE0FGaBUMbB9RijpmgE4L87nL
mcbnDnCOb+wtMyzW89OPDobLoKAXHKBcOzvrM1h0WEWhmWdzbLvJ1LXm45IUj8thbYnT7QD9arf1
VkbH9sEsN9BA/28+gJ9P1+NYpfOMyDxMka0v8MIEzZ2y84wwdDNUi8HPZc/0dP3iCK4mz+Eoz+qk
zCa2VtdKR0ehv8qfr1v4hxf431+PJ2vMoiGytB4PgYiOKPiPLkjRXaVtbwd6P9ORqXHHarWz6fCS
QIPdVE3QRJuumRbo2sgssV7qRZDviVbNZUHQEBoRTdc7vPKPhehzpKIe2uWy0eeqOYdkkqwte0xO
o2zUbTOwclqusoPeu3CqQbQWzh9NIFLXpPV9rOUDM7UWPHxbwRcU3D9+AFyjXQEY0kd4iu81J9y1
Hn1Z5y3FD/D1116JhJTLqJCfWOHU4bAk8GPTXTUuILwS1Sovwxs+o8UfzI1dXFW5iQyxcwz2vbzP
3XyEzkVc2gMjbAU4dDcQK1J6p/glVKcTfTAux6llPGei9TFTpYlL6a9akpjggwnyUh6+UcdT27Xr
02yN86O/Pgj/Wpjy3AiH1gRPCoNLXoyuNqssrrO7pjkZgcGGrvXilLCwLmxpFI5tC04IP0bdV1Fe
TD3WBp4cypotekDpxOAoIKO3gJjCxWS6qxwpxs0C5/q+ikxzbiNKkmEJKUxbU+Ea2cwm7THuBJ5D
EGP5wWpgDKpuXvFEod67fb3tUeIOiJ0sopRJcKsNznFguEarzPxjI8GcF7J0Z+HtQrzpeywuyVw4
JKoM6CyF3LamWDxqyZBpmVuykeJE3uge2onh5LZPeQ3F5nWwBsIfnW3pt7EnTD4vxZ9z0/xliBS1
gcAE3hSjDl0Ab1WmRivyG9rGXeDWh7fbzLXlDQ0RCAT38MJN/2KZvxkYx55GOc3u4nyEhEv0OInG
Ky88HL5YWB3B2ft6LnVk1hKehIkKdplxF4MepQnz90Tv36basKUZopxN+e+P6Ber3D0Y1GIykylI
cQ80p2SU7IYo8rP/Bf34xc66v2erK7V4VKXaTO9qGZJQ5rtWP/3rC/3FAHcFZCmg1YCu0t2AVgtJ
HCX9pUKZ8rqRSwnlFytcAl914IrS5XWI/Sa9BXnThBkHy11OiHAVBh0UFHjBtrRAYluEjL70nv5i
mgundMzAtDqE2V1xqG/R/C8Upu1LwtLTPJ+0H0Arol8sO0r7RNDdf1B/kMErboQpteiYcgl8IBtt
NlZxhtuf3YGpsGZdWbMelS7wiUAg3klDR5p35g9MuCWn+CGpmYiyQOgGuLCrVdU0JH2b3QGZMzgo
1Fav7Xe8XrofsgYtQMXONZBHgPHl9f9RK10XyKU159+Bb8D2kEKRm7rIPkoKyWt7whRYezPtLQCe
7HLb3NNN8z1/iE7Wq7A+LXC9fGdWXSyzrUyA1lvwNIdOtjW8dXRpavDxFwPDxPC/KhR6E5sKrpfI
MuedzDyC0GFopXeJ/j6Y70S37uGKXb0NWBq/Xr9lF8Lmlx3mfFIexlJUgiDoLsvB1reY77Q4QfO1
TKGmdt2SwKvzDARNOOuE5PiWvbmXtQeF1gIDq9e5dlg4r5S3YdlRZIl3FMM8dZS79ajYvSr4OCIr
nFeSlrzJkmW9D0BrSQDBNS1ACCBnv75bou/CeaBGrpdimRH4c/OllyG9acYv+dC8ZWpoX7d0qTLz
5QhwXkbN9UDOCgT6fmc8BH4PosiBIUtToComrhOIjgHnTyYCiNGgwKfR6mdvviWVoNgi+Pv5fmur
tpB+gQjL3SLHbCY63nWKJ9ix9VJcOWl8b1UFCmueVoy86g8OIGHe+k7ANAsUfHMv82f/uj3BkeO7
q43a51WU4I5qZgvXM/oThk2sWRT1RDvHuYIsT/t0njF5NJaqraBS1qpv1xcisrD++VliUlCQ1FYB
0q6lf+naaKclkiDFEm3V+udnFiZpJL2+TtdO1tsCseok29BAYOMS4OT8wvDko11vWFZnIo9T/fS+
e2yO1UNjskWx410Q7aBkUBxLnzh4CNvyY7bTQY8LZiFIWbLSZPO3fm89/rd95ZyFZJZgEoox7iIP
nU9rw6lD0ZpFR55zEqEc63lVJuvT3zxpnsSgX1+GthrtrMrJUhuoWYy/2EBFdt/XhrHZMdB7L6kz
1i5w5aJ5w0syS1++AedGZHSPlGZBhta6i6cudnlb2Cij+oXEZJ/sgLV0AOBP0CVzVpW4WjvUA5sP
g58/iDq6V8+cKvNd1qRL2pUjO8XsI5C2rbIfoEI66iJ94quXB2a4V5HSqkUDTtPsTp9/5wsgq3lg
itA3oqVwmUeg5zRLQzg2OZxYvIS2ZbzQ9OX6aRUZ4fwMqAHHGppK6V3RpdtK/rFYkqvNrX3dimi7
OF8zh3QKmx5LAboaUrmQBiaCrtvVEI0PwvkaUoZLOhf47lOQsy61NSDU1ajeiriORXbWPz/zaYls
AT+0Puc0+rPqqK2mpSsv0TaHzMX1Pbs0+vp5q7AkzpHUaa5W+vpCXQtgBNpqwEWwWEN8o7hEJGb5
z+E0PAGLDBj3uBfV8kUng3MykL+UKOaUs7u5fqdVsVHawJFpKMgQhKvkfAcpMjWaVGSiql8d2hb4
r/J+xZ4A7z0fI3Ba+Ot0Vnis94PGNFGYFSySJw4xZaWhS47MzrDeizA9wqvukv96/BXOW5ggy6LZ
jMdzHL40HUS86P9CDXJ+WD7yyrNzqdC+V831kYyJj+f61tiEbvct8DpQvmBkChMNDLVgoOUdwSG9
GorAr8T5D5Ddq1ptIM//IEDA7JmyWTPWxrX80qmeRGM9ou/FOZLQgMx4s/bWQVfLJn1hvXxn6gJ4
s8BbfXSgz/aSLLWlVOE6og9EeqrmTl5sBdsmWgfnRsK5iooxxOfSj+Ub+HDB3An8tDv/1HxME3vZ
d2uri2yuF/YfE2V8Ks6fxFbR1+McZSjhjL8nr/HkneZZwLLEO3Nr2GB/HGYWvBTuvBGRIAm8Js8B
gsJBGCspstl6TiDOE7rFAiGVJgGeQxeEGvVDz/7rOjHDZxDFAGu/qWp8cd1QQLorK0V/LMsHyUKO
TpkCDKSUEG0LlonYyUAzNo5j487jNLJWweQzRigrdOyigo1lX9/nRqe62Tworob5azew6GQbzUBZ
oVfgMYogiUGMZcDfaz7Aml8P8lM9GfepLmMWK92ORYZWZ8r6eronAdmM03tQaKCChUiy+pwsJ5A/
DNNORQVlqQkjBlgNi4TFyo84k2x0yp2yPUgRdE+V0B+sXWVGzCzRlc7vomE3woVIGFutu87FO97p
g9geRpkF0WOG0frxR16+zPMPCYx7Sxg7/QjB9QKYLMAy44bFxXsM/4OWqU371iPqpkwmBpoP/J9/
1DIYSTGQVC7PCvHQ34wgTqflHaNJwEi167R7VMHsXvvRGqdwBqvTpDKTlExJfk6ksxMlsPtKO2S1
bpdDCDbt05g9pN1joAeeHLcOpWAfliFuKy8v8Yp+BxggDDS3yevMLRMztE0MT7VGi69RYHOC20JL
TgGIutswcuJ+cCuzOGl6upyy9DtN7/s22Pbjk2ruMDB2mivkvMWDUnRekhpMLvBGG3/0QcEKDe0O
ubJNyBPnJRj8C3eZgafOq+0ELetl8msFXOr4EjJpnKJ/CbGJ+c+mkpix4HvICgvJkegla5KfspXb
UoG6Y5DYhKLti0EhgrMk6eB+P1r0Z6sOzlgufp98aydI5kY/6vFgLDs12WpDiqL94gUg9q6GjY5n
ZFDmdqE9U32bKj0j9U6uVh4DD8wJrFFv8+W9DWAQzLB4rTMF/d5K3UelF0iZ0+Cv1yLwv0yGXatg
43yIyTPGyqrumGSHETrFRjw6soapwBmfd0Fp/RhIdyF9NonG8nKVOOzsQseYt3ZDtJtYx7RXjopa
6yiSP04QDsVJKaLKkUCMG5anKjOZFSp2GphOBUT4SGpbTlPfUqltZRMrDAkFEsjuqBHr0f8eMF9X
9hOGumY2yz/HGP8a/cji+wD9NSPtHS3azPje6Z3eiwgV//TkX1yBxSUXzRSONB1r9djhXVIWTppp
/z4Anpsg/IMjkCq1pyO8jYxB5ZaNkx15MaAkko9jISPkigoQ62/+Z/dG+KdHMc9aVM3xcAzleVOR
QyzP7kTJbWpASSSf7cBUPENpBeu8vpNE5h4j05KU0xhCrCfXqo2ieUObe9dj4hp++HVhJM5SFc3U
8E8uk0j7pFdQ9FCPUw5WcEwl0173Ejrs0jl3MiHhykfSxds7DxOcvTI0kN9mnXqEfIm3ENMeFADk
JM2tFUzNw8VmJfGK+FugqBYDmkaQ3v+ZAZyfGwAsvz4kAqXRmzHB0RyHt7H5hats69YsCIbCRa6/
4iyVMaXMMpuiVI9lm9lK+F2mGGysqZ20lT3UYMI3dkrwLUiLG2lW/nUa9XWFXI4jqfqUYKpWPZrz
EbyHbMlEPLqXjsz5J+Qymgjy3c2U4CpgiBmxMWFWcFL7G6urN3UvKLr8mT19XQ33HCLNLNfExGqm
5c4aIruJn2Q5sYMpOoTjaDeRiG1QdEA431VUIFMM21w9Lvn3rIDOTIqxZcTB67fuwvvry7r4rk6i
m2q1zDDTOMp7q3vhpvCk26Bi0ts6XET2UL47jNvmuySkULkwC/fVNvcuWiQrn8sy748daEeIrUB1
tzgG226/MoqCwzp1REnwn4noV4ucG+saKVflbj0xOgDy5mBTU/JU+pymlmhjBYeTZ5RW2jyXU6WB
3vd3eiq2E8j+aj/1J5xQpt30zvK8zpxi+ni+F3zSdRG8Zzv3pJxr0Xs6aQmqU0fimz4BqWHkQY8G
78DuNvdEBbeLLubcGudiLCXvI31CZGjGyE7qx0EFhmVFXo83i94ja0E22b8m2Vr5iUJXsNZL0fDc
OudkiqwPTHVB1Mi2QAndqNNGQ2X3KQYowwMkw7Uw1nFEfSQ5kX1+FOM6L93Sc/ucC6IZGNcHJRyO
lopUMxzsyJTtUhfU6i+0hQzz3AznfdIqTVFxbNebAl1PkLyU+I+8NXzNle6EEGvRAeJcjzn11bDg
ZQ+NgtmN7Oq4KnEvvuEXLtycqIZwKbX4XBsKXV9jlF6rAcScpf4Y6bmzVJtgzESn5PqC/qCBrups
RlMthazAifrppn4KHoMNqOOcxA2PIoaT60cC8ohf11OMc9WCvkM9FukINocGwsKUpWa2+U9HX5W5
BCaUkYotFF+pOJS3822nYHA/wpyabdgFcMWIuN1tve3AS5Y9lR0TIppF61z//Cy3yFtk/3H8oT0i
79q3eFM4K3MAhMxBJVfdZ1C2Ex2V67ddlbnbXqHTA66GD8/218Dt6EUbMdThkus+P5Hcpe5BlFO1
Ck6kbg2ONj8bIO+Is5c+6FgXCz6jKjLGXe2mBnZyJFjT5EV3C/63gbMGXhsR/7hOF0W36SG2IwcN
ntRfuYH0E2QdGE4uelqv6uwIjpXorvCXvwliMzYCBRIci1ffr9O4wFjY4asKClVh9BAcIr4AW0Z6
MykQwoY6j+JhUgYSxmC5s+nrKleImScIn3uicfhLScDZ5+XLsURBA83o8Xkh1sPy7KbSZkYGwxma
p+t7KVoc5wk0ZMDZlEfDMZUxyhDndjjelrpoORcAUufBAe+nrxdRK8Ncs0acoJXpu3hVNisntPU9
8fpbiC/4ldtQUFilTnwM7HZXAJckyI0vzHF+/QVcxhFquRnRJVbxC2S7uSOuto/eK4XVN9LtOsWp
uNYpgS5p1zuofowbkS+6vNG6phv4r6zzEwDwwYpamQHC40zccdoa6eI2k0DH5eMs/plXfVrhPme5
1EZaJLBSWW/AoTVp4s2KLjMaP0uYWzHmFNXEGHXEvBO84y6HyE/L3Bcex2KsgkIBf2YfbMMFE7Kh
UBvosh/6tMF9Q0gdTXIUQXuiekmf1V3gDwCZ1jaY87b64NCjtRtu4mO/We6uX5ILoLb18HwaXj/u
WRyRirrt8iiHptQRw5sWnosMiMzTtAfDE0psFrMwMYPmffME1jeD/UfrXEjp5CYojbD9S9Fq2IIM
a/kWbCF2vPg5FBw6O9vN++wXGHn0f998+rpwLsxk2hKNOsF5GlBrHQ2FLXrqSZoIUyQ6PFyASWrL
WJQK7k7qI6do/XFIXMEmikxwMaOq+jShNVKBwQt8rbenw0pMn+LRASVYYweGI1/EQnjx8Xh2bHhI
NIQjcwxAZNZx3mklG461jRLp8wpFlXYJ6PosR/IEy7wcGv8+qfyUQBFFI81anNTwObwv7gA2d6Wn
6DbadHYkZP0Q+DS+jUHLSUeFavVpfbc1rNiGjrrfy7+ur+nil9N0SnUVYrP4x9fLZ0pSMih6SY5K
m+3AAupRWohavOsz/g+/eWaDu2JJr7dQ7rD6Y6jITq1pD2Gm/m5oDcb96NiYszMs0Dwj8gY6kW+D
HPrXl3hxI8/Mc9eMZibEEQ0orinkuaM3EsiV5+X+ug3RNnJ3LJZkFcqi2MZ6OZoNPaCULdhF0Sq4
KzZVCSlztSB4AQKrHoB609RFwlsX0+vPneKvVGxUvVVXuonCwV9U/YAZeOpGiOYV7BZ/j5pMB3iJ
kv6YN2wdZYB6xisUGcFKlN0m6PbPe1UgSiWyyIXu2cyMKDBofzSL7q5FKWDRH//TCTC4EB3ISt91
LfSN5OJXSh96GglygAsQfISLs6+zrvEsTrbIWxc5kqJT40SPdbZDzx1FAEx0OgVleGJm6MOAIyOz
RSxmgqPHD9m0kMgwB9qSY2qYTDV0Nw4zzOqKahwCN8Hz5cZJNZQd+ByOKUXjhLTZvk3LQ2Z8SzBi
Y+b9bgx2EXmYx5+T3Gyvfz3tYvZztrmck5BbsObXJIlPdTDY0Op0i1Y7FVIV7CDrBA6SYH7KybyF
WPeJ5ONrZB6qTv3d6qpfFGCh7GMm9xh5lZABRqmn6NYDNNhZE9yH2qOih4dKwayQEfpU1k90mnfl
0u7rJXuRm3wDhp7nvM2pDcKXHRho77N0spicYA6NVqHovXn5a1qKrKg6JMb5XFlqe6pNNdxhDq0T
d3HkG011S4CLvgUgDUaR8Dlgq/JBYNcYRKtuAzR4j5O7areJXn+Xb+XnT+Fu5ZSqlj62a/DBEHhe
b2tMB1//rperk9qnCe5aFoDQVSmULU8anl99ku9pmrt9H9gIM0TdDovqVKPhVjT1olASRJ7Lqe2Z
de7KFqWhQIJpRN8YrBXAp8r9YWXYWBOjRPfqg74LY3e4lQsWuULJ4zXm/Bl2P5e+HoQzf9GFgDME
MpRoJxC720BGA2KCtpq0ciWsJDcapILA7t3YaNLqr/E3wc6LPi4X9cN0CUYoKpJj+DvbTlj9PnkA
vaPBglXHEb1soLNDG01zgV3R+eZuslR1i5z1ON86U3cp0qZDDTe5bnm91fzRkVDL8UQl0wsEB1+d
M5cAqFBIMjFTRo7JYUIOjPGUadOAdha9fskBgYv6NC+o/38g97y62WlPiYkp+ZvKj0TP1PXW/Pnd
/07pDC5TaIZQL1MzikGoBICF/KGiUlVu7dTbzE1rV5iJrzt6xSDfQhrmLrAkzHmghWT6M2SIwR+r
SzbGxe3DWomcvqcKw/Rb7Iki0wcU60/Tf59xXvYBpDHNaBQ0OvW7aktc1B/BBmJiHDOWWIYhaHBI
7AfDvX7EBCeM14Ggi5UWxBjwrcFLDAfLQiNmZftw3Qq5vK2fa+Pub6tlfTv1iPcl6d/a+lc0Z5uw
iG6Gpdj1S/6gZe0mpsM+GE1HV4AtfIgU1ATJUG/0cNrL8/igB9K2nA0AMTK4eTP9rgMP1OnNDTC/
B1o2pykAYCBM3mkj7XRd3RZd+7OPRzajZbJQydaGic0jKuYJPZgF2KyTAQTCs56r+34BK3VqYQxO
WxJ7BjimouDE7Yf3rAdfGOiEwQ4PUmLBrlw8a5+bwnkVGtJhjMOeAGRDXXl+kcSSM5fvz6cJzoEA
FzA3RYYz1bpQWcMcARlRh4CAKeZJWpmJgqDoNHGeI9VzpSMFViSFb4Z8L+kFRr+EjPoCb6xxTmEp
Cam0Hmd28LrDjFGZxxo15dhOt+Ql/kkwmy32C4IAxKtXtOpkZUmMjVzbu9Nhcpq7VQxWarGZAQPg
ao0DXmUHt/O/n29b3fHf3/CDhuos9plj3qFnjtgHNwn681/aIgA3XKBf+GqBy13KNF2MycKGTh4t
fksli/fKBtg9p/ut7dK77lb1ssVuVWflPixsUSdE5PkIl9jEEZjrxjW6J2h8AmlWTiBPrlzyrtkA
gxWs+dVK4LYQNdAF54hwGc0cYh6pXX2fVFWMTtvKEmG2REkT4fxeNEjLkst4SQ3xPXhkviU60JSj
gkkdcwlsXE23NdVvbVvfVYnmKVX8MMeJa8SQQiXx92EgICXXoWk+1v5136Oue3ol2hDO+VgVJape
Y89blzSs24aOaat+/AZ0KbVRf8KJRr3LZKG9Fr8mJCBe7qQPooAr+gacg6KL0SxLggynyx/l6L4f
fwrW+Sfvy9ezzbmkko6NMinZ6tFRlaznRWOKhFxikF4bc/SSoLyBKNEpT2+wfYxEBlN041kn4LgO
je9VdZvWb1R/z+LMzrQCoUBUtf2Q/br2JTh3VmsDHagkacc5UfdGjRmIgAYDi+LsYEbaFhoDNnpq
dkAO3bxNYz/r7jr9sUT0i4FiTFFnVtNDHqcM1O52BbSC2uF9UBgmbuy3RX+dJcQ99BJyek+MStQu
WX/dlV+vcx3vsK6yQF+fBRqkCjHU83uIWWHDId79pfM82rI9gcboJ3FV4DL3tW86rUPMbfA+PS9v
ZPP/oIgWRD19fZ2fe0xE+0ZNP9LmwVklVxAfvBg18HE7b4SD7KId4LxnHSpSGqQdQZNRBkH+RkYH
DiAZ3cMAQc5quuncgHW2Tu3xZ+mJG8kXRta+HHGezm2cdGLNlh6dZiSOEdipcYF9yR7vpFt1BNoZ
5KOgeHMmvwvt9blAb6bXMbHD478fs/n6Q3iHmoZhguli1JSl267cWfVz1gteBIIMQ+ccakNokpeY
Yj9Ko+H0864DXS6x3q87jY8u47VDzTnHztJJIsmwMtqofX2guW7IHcSGHUBhbxtfVEUUrYr3giQF
kbMOe5b+nkco0QDrLdWCopTICOcJu1RP6i5FCjOHp8lc2GJCGqEhTLB362+9tnecO4PKG8h+RwSW
SGUA2pc567+vqsnvEzD6duFWT9W9eaSeeBfXr3LFMs/YJoULyQcVrijpdm2nrRScpVLY1q/rKxSk
gjxZVWoVuUIJrluah56iEq+Pb1op9iUZStSR5VMIcV23KKz8cHsKUH9ZWaHa41U62yuMKdwFB0jc
uNFOhPi5DM/6TDf5wrmqIiBZZYxd3EJJD4LsHWud8fAxuSaETQo+GV89R2obLRZRzGNrPdQoMEwF
QPd9DFo64Qii4PjzPag6kwyNBgpah/WmwPu6hV6MH9uUxXeaj3pzaOeOWBjr4wH9x6E0qAmKJUqo
zLN9KK08U6XEjCgGOn6HLUA3rDn06dZ6Txc7vm8nB1ERrwg7AVxk9OrOLR9NdB1NO3kD2OD38LbU
9iG+0f2AzdvxIRK/bS7uzNlP5AOYNgO5Os3kiARIttOVGbz0J4zV2JAAqlj4aO2mp8IWFvUuhukz
u1zaH9S5rscJ7K5AQANzK6u01fpNwOrYH8hGxFp9MVCf2ePCUz01KCSPIzwTyZ0EWqHFeEj1Z6vz
tPjNgC6NBgJWwc296CzObK57f5aKBIsFZt4APmnwsu0QYqoBZerWbmtmgb4yBEXntj0EjdNvtSdw
odvXzYu+LBfHejmSzWBZyLEdwLyQRo4CbEchqmNcbl+fLZILX8QoQCc5T4B0PNBTfDtA9iDyAq9/
gTzQSgoqJnm/+Gw4s8jFsj4lZJbyiRwzzDPp/V0NeOL1rbsIJlfPTHA+l5SzlrSGrh0bDUMTmTn6
Q6Pv6/phDn605Fu0PI5TCSWkhHVL7ZfqADLQn5ASgCBSbDehamsGtJqEw7GCA8XTkPQoTqWhhJWv
2ab0bv42cGsqv/Uldy3slI/K8xj4q0ga3s3CROVyZvS5KzxDCQGJWaCjd4bokN+m+2VjOonBpt3g
hjZ0DY9CDN/FCHFmkHNOWh7FzSI39bFu8q0h154ctt+a+JToIuyOyBLnjpIuzNrFNBGL3LoAMTpU
XmyMPL5AyAsQd+Wja7Qqk1w/Z4KTbHFOacjmRKkHfE8DombhdGpCUXJ5udl6toWcD5I1WvXGSLWj
7KOBUjLr3Yqc/lbBt4N6TeGTDJRjiSs5IhyWaG2c+9GztivSHmtrQmgjZjd5JHvXd0/g4CzO88Ry
1NWZAgcnQ/1usE6xWrmq9R+NcM6mruSxkTKEcBkNd6rdVAgdpDZ+/LelcP7GDBsSNRGiU51CuAzS
fsl9Mz5et3H9iCs8PL0CcgrcY1gJBY+rOdXHoL/JKu3RrDbXDQn8BOLq17gnK3qSQ4YXdR00+Me3
4RjjNnUsP1gziFyCWxFqUuCuFR6pDgmX2kigTHuM0LSiu3Cf7ueJpd9X5nHyQmPQGrOGlc68kTAP
JDghl+t8f18xhcevx7O8chDhpAPyvJUnjAZ7/QAa2wlU3HCNUFzM7fg17rfl8X+Se8W7+8w650Pa
fNDGdsJmm4Ozpra1HTjFPn+RbowdpOeYKJG6XHE4M8h5lGgopHnokhp9ycFJN6PuKKyiRw3mCKvk
wwIlceDMoXtkT6GdLbvU3FW/LNXrTdY8Fb9EfYfrjkbhsfQNMbKAAnl+jPsKw9InS1ed6wdauGTO
06SqmTaKiWQVtJCZjRoPqG0dEHRBUAZ4g46lN0jooBBEQHnQnLLT/G24wci1/f8gOruexyoy5496
6DwQo8ct7pz0luosG9jklPfNVjoGmWMdMQnf/5btAlU3iDVsotzTLCi0eqMdooTx1qIc1m3SbXKr
/wbbtmMlW6t+R3MTeo6F27wB/zE894gMpj2qTnLblsyAVDfdS0LKDZE/4nyeHo+1JVmITCAuOVQE
jXU9ZU2ROkGis+sf8GJZ4vPI8uD8QQLB+FjjhkoAcs/vLXkfzd0U3xfh7/9miPN8fdhJLZ2QsEBQ
3VW195S0btWWXhOHT0FLBRn+5d7J2bq4/CgE4UEpr/nDB1y13VqqU++mPQRm3SLbLM+4jC0SQWHP
5noeqnwEgLOHTWels95FFhJBxWk0Nu7C+1X2Of2+atlaDnnofreHVbJx3q9I/et7LFw15/GM3qrU
OMGqgyfgftInNK2lyEHD3LOwcKI9h4EvP4rF3i9XYs62m/N8UKnti9DAsok/HfT9CsYYPQgx34zC
oSTBNf9I6852eNJiQqQZTm01VUFCQ/PBDPc/8NV/CR4foe3MjG4EMsl0bGUjDW6A2fSsLATh8fJM
xdmucR7LbKRElSM4z2i7vJSLDcIbaWP6ODkPc80ijzh6BsUT2Vm+V6gMQsye3AtOjOj+c66mzQGt
6CMsk/iV5bc54B3BTrUwqPsXB9UEyG7hI09INuqmF6RDgvj0sT9ne1xAxq7CLFJ9RLfricC3RnEg
2GPBI1z5mKw5s2GVXd0YRVojKoyu8qgFqPBuQKiCeYMxYla6l5dDcyN8XIiWxvmfgWRLRCuyNsZl
G+ordlKw6QdkvO0R7eLyofmlieQC/o+062qO3Ga2v4hVBMH4yjRRM6Ms7QtL2sAcwfzr76F8yxph
Zwf+7CdX7drGAAQaje4TRENyD7WyB+QvpljNfCnaFK0ErjwVFMsFjyaUcb8msIOSKJkk4/SR5fG/
hnQMpuZKHjRskNE14OQUHy/Cf2DAvizZn0uGgDZ+HVqRDACKlzp2j/KyPQJVgKq5E3go/mY2sEBw
D2hAKwcD+6byeg/qOf/AXlIQfT60Ks+206xYMARdajrTVjoOT8U+fVagsdQtzXnDSzfy/eSPT+hT
xN/FjmGi58MH0fBsdI0pnRaoQG/DRnmFx5C2j73F2JJsiW4v5D1dgMW5TDz7DFEfXdqzEWMKCuiE
NulHXSVhbqCs6i00jVJ0LCWn8YLv1VN46jbGm/ETEDDYsP/Xch20OL5+eEOCrbhGkDrk2gSnL4TD
AiaUI/UEsVDwbSnXsx2JkrJ8edACfz95hvoLlrrO/IEttBwINaH2nG7G5ilSVlm5MopV5oX+v9Bt
/nLxUC5RCikKkhn5uHhML9G+Ba1I6EUUEykXnCqIvJSzgo/KvMFrYq95qPxxXbtsH8dutGP3/yBD
EOS0PIwvjlS9lEKT4vSatwAawBo+PLQbFPgRPZibBfdwM0EfVtR8FURFHskXJbHWxh3mCo0Zu4wK
QGHllWDjLJH1SmSiXGTKGrC0O7WusZ7dE5EPxevy1Fzay7O8rkL09ET4kMvYpM9zSZflPjuXnaUb
0TQjDkGqHsR915Kc7AhdT7xIzBZq/Yu5egxoUHdK/RDCLK+CKQvyBrr8/dn4LNSgwCbhqTs40Np1
8HiCRRLQsDgXuAdkt7iNiV1khzZ1gVQSTf8yTOds+lzmFMyTBfMRlDXMbx2ugOVHwEXmdsJKQKMB
4sAw7IBoFhg090B/LJ6q2Ta6FT34RXuLC0ykJu2gLm+aYPw2yqMPvThBGfRy2/FzojzALp/7MGIU
lx5kCmskEqhJDoC96rBgnx7ktfD9ItjKPKquTKw4HlUs7Ac/yKHP6UrfA5jiN9vIs9xAkE+ogveS
yoWiOg7iMF8+ZDYotkpAnKjsqLlJAc4J5m/pfOqk+xpQr0X1TQottyCL+ttPsEhc1Xg2km9jWTp6
OflDv5s1nO4A4cxca3W6yqO7HJY7rQExlvEgk6MRvLQGuIOsseXxJZaPJD6UCYRkwZdW2UuvPyXN
JtEaR67GHz1hTh+2d02lu30BZj7ThzWyukfBQRItOJe1zVI0RUqFcL/kpyN2b/czAkmDbHVffRcX
xS6GYVOGHKlFTVVVuS0rtUWkyxPuuEYtXyDcbZvtBEETa10WIpj+EvV+i4qfQ/EQqLZQpsGMUITW
akj+qYnNum0plNm8mBWejcJdl72eNU1aYpTRT1pP8epVs+u3swFkDxyWDkJvwYuB72w8bsOOidW2
g4XxcI+FN2BdLOUuPO5V9IWDzilhH2cXh7/csEUyAJcv7rPB+c0Cj/HJ6D4mm7/hwdhuyLpfV+tV
Cp2YkmHGokh7mRF/NiSX8KdSII9jjVcFsTI/D9U3UtReEMOzpzwpGVScqmklq5FbM1OQewpny12r
oazJUT6PFLFvMTjVHfLhBINCXPCR7A52/H79NF6MRmeT5W7VppykJMtxOkKFHpJgV6SL5CZcaxn1
S3ZrEpEC2MUb5GxA7hqt0z6JhwUGIZX0JUEMCzPZuT6ny0+2szG4u7JhUjT2UreEdIl5BvSaOkeH
/HIbOCMk4jypdgzUxWDjOsFc5frgohjAhRtkKLEUKNiwEinugoxCYJMcShjKXR/m41q6Emt4jNMM
a8i01YPqaMI22ydqCofYx5ykT9IUH8x+VWXvXfpumusWyrTK1Lla+SsytY1lxmu10fZFXB66Kd2P
5YohADN/ajJILEJVdWZOnowbYmKrh9SOh8NUwxdpyHcRO1lZv85HwzfirRyQVVOXazPM7SKHNiyQ
p3ORr5JZE2D9BCGcZ/cZUZVZ2og9Q2XjhwklDHozBvRZmX5eX9SPZ8C1ReVCnRRqVqzQqD7SZLiD
iupBMn5KlbROituIsE1XHpPmkRanwVLBHhk3lgRdLHLbtJ0t6bFLlds++IVFHbJbIluOmXyLpdCr
wUUr0/fJgIsvVWylTB1LPxTTj5bIjqy0oiiyxMRrs+BipjTpTSvDm/XjBdtv2mPk4uH6C3I36MxD
Q0Ak+XC5CPt53nQuYgYGhKCsGHt+7uxsX0LjBvgdySt26b7cw/ySAL2fuqJc9PKL4GxYLlpGat+X
A8WwzEuZb0V3WrNu4DEcAaeePLHJjw7Ih63ACyGUilLBf84tdC564knSBMZyNaZpu89G6EPU0IVN
8bwLRLWuy32ns9lygTOlhRR3Mr5qmKHXhhK7D/E5iOenXuQahzABmFrxyU19yrYLQ0KLYIRbONWt
uC4liq888JGGBNrTSwzPA/VkhFDGmfQVC9UVS5JVWBQng2yMOnBUa3Sr6InVxw4CchWBsV94N5mC
6HC5qHy2MlzIbdJRI/Aj/asNlgEdB/9HvNDAkKzt1On8yW/eIPwLEXKgYRQ7gLWXez1wCC41HioZ
dk1kkhG/IKsre8jv+kaESRGNwCV9lV7NtBgQmZCEbQGev0ERzE33KIPBVtMCYKN+/m9T4kJhMqWp
wVK89Cyd+VAb9tLBvz6CIKrz4gIxY3GX9NhFhCbrjqhuA6c5eSDQpBHITFzuyn/uEF6XNqk1KWky
TCaKonWSak6eW+uoIA4Jqhs5YE8JRTcA9eStauSdDQoURB+hvJrNb71WRLtZLnXH1HJmw35DsHcu
AxbOfhwXxvB/nJratCq8h3qX3cVQCEArYsFwBcdqB0F3d9q0+CM/fBZpXAmyP16dQJtwZ7fL20gZ
6mNsyM40vNI4eughdZW+ExzY659c+CG4IFbKmGhstBbk/XTo8q+oq/7MfFiNQjAbtD0kuuVDtY22
UNEXSjIJrkWDywrJBCrPHGGy2rFS7Gz2KaT9Fg5Knu4tyPlEnohAvXy5KxcxT1rWrXTOBh2VuKy9
DYrcTsbMJnAWvL6oS3i7MgrPVGZTGUDfAfOiebZNksSZpXYtDe0TSQ9mA3U/9j2gojReMDUezSwZ
Qc1YpgO/n95L7B72RKDhi1pZoplxMaid+yGKlutVoSuwEr2Qyk4GDjiK1mtN30/m7Gb1KEjgRY8w
XuO2Jl0EZqkJgdDNQhnSoArvZDvltUGLxfSnNU4FSDPXv6EgvPPWhaMejBAswjfM6uaxk9ZZET1c
H+FyJ+UzzJhcmAmVLG1Ji7rT8rbEwrlQqocmITQTpn3pd+t/p5VwNiCXHKWFBYcHeaLHbJ+/BdDs
nW5iqCC2HtRD/6oWiLBfov3CRZc2LrNEqvF8VleoE+wsb/AXeokIZCS4uEwukChTGHXS8rFIlW2b
1kLv5GGywndIaQmOtiizNrnUJp2YFjUl7gYUQw/w7FhNN8NhKfWqLlsg1Wphi3lk5IL/HDoyn5+O
xxZHMlW6uqD0GOTz+9ipht2YnXXI1ExyyTQ5aq15QTPedSNB/TBvnsdZ92M9cfEHUGLUlLt56FZq
Wt5oFFAjFs5vHVwvrEF/q1DFduYgfVcVNBAnRjS7nutxJbdSsoIVj6PneKSkD22f2YUuraMpkSBq
MoF8X2DzRLGnGdW3kbIfaGznq0Il07pgU+YWgXUndeNd31UH0hQuA1hbH1KwSKhddyeYCSFYSDu1
bp2uzd/GUF8pcn8cTDhZhMOmNy07T5qdRDs3l9pvMiIny19C660aBs/KC6eQTrnBNhWDJrN+Ywbb
WfolQQza7E9V50ObfaoekF/YcfCz0p614jSnYPe+TuCBm916gIVGtirTI0VLvt+XDYwymAnCwT6T
Ir8HdkxR7pB1uQ2BvUQHmT65scGCzavEiSYo0AJdbWSALOyl6S6O7/Hq9nPE3ukhswCtDyS7JKiT
Y3FDEELn0C/aQzSv5vp5aBI3S1q7k25r/T3ASx1kC+KDAyMC4whuWB4TTsyRWGOPE8+8EOquznAT
bpeeUNqjN4PmtSMKm8uB/u3qs2RdlU3NsjSe8CgTHA2lxwVb4RROkFRk+nNWm9sp/TZromf10gy9
NtgSw88aQJGWqW1r0uqYjZE70vcwrLbx/JzopxZyGXUHEh09/oOi4JLaXxuXC9x1BGxcsjxvktE4
MjU9TEXiZHJv96ppG5qMifv1ULnjWLnTLEidL2aIZyvMhVTQVlK0AJYVLk0nJuVqQMurL8hKM000
GfxyWAnuKdE35aJrrfVodNf90jZVfiFRm/eKvJ4O89qC5irgFgkAGBr6bRXAQaL9dLnLdjZdLt4W
dREP3QKigx3Q4KZwOqG2fjt/n1BnV37m68WfuUfV254nb9HRtMAVctqVCCYkWHW+uNfohBiaolXH
RjYWDMBaS7tToFWhXSSAeGTAcYpsJy5mIJ8z52tskwQVajgXgH7AYDPaQ/IL4fb6pxXNikvnUCyR
Q9CDkORog0Np4rPqmbXJwnJ/LgLTljJBr+1iPnA2pyVenZ1YlTEYWhWkOnbKdh4kZ5Znp7Esu4ZA
1TQd5MRyQz0UPGsF+5cvhg1J0sowbkQxTNe3CQqoYakB1bCl0Xibx5J7fU1Fn40LDllndLVhhtYx
HUpvsmoHj2pBEnIZEXO2jFwiJxPYXPYLph24o19Ft0pg3nya3toTtEFgaYiE7gj4T/uEYtsoeQs/
VHwyL9eczn4EF4jiOJCDyOroUVoj/9hWD4AOtg9/AT0HvzF2S0r5DwBIy6a8En35Wpc61eDNDQhH
LcgE9RZcUWcRlBtB5cdrSxD8RF+TCz9dXDR9E+OK6afRm4wNPq1gdwpG4CtVAxuCygiM6lgFlZ8l
N1JeCHbkZWTs55fiqbxGnqZZIOnVBydgaWKNa2Uj+9QrViLJBdFsuIhCapWkIA6jNcmgbxBuaBQJ
YtbFd+7ZZLgQ0k0m0YuFZce03VgTu69+kESU5l+uYJ6NsszzLFDRsUnkcG5BMXSrPYjBgPe1G3YY
VvQdllgfORRUFCGHGZ9KX3L1O1EbULSQXBiRW5n1baVUx1gzfFPRbEvNBGa2opXkoogZSIPe4g47
jrBqimgDqyYfuPH19Xh4GT5ytpRcnBiBH1GzGNLXlbUJYgVqG8yhLRgM1PAnFZXS7CkpHvsCSGPW
+rncCDbMByjzSsDgy0yBXsVwa8aO6X05syfTmRxEZgcw9HRdHtgiIb0KV+iZa6sYEs+e2jnWloGf
ATH7ATV7wXoIske+BlVYmRK0CxpsJupNTGRAlnbRtINM96ELX0d0bMxpHcxPIjqj6Nbgy1IgG0c1
bRCwk72+Imyd9Y7W21TzFlI5CJVO/tDokJm3QQSD23y+rMA/EZUS7Du+UjWEVh0qBJZFdfW9nlcV
RHPK++uLLLjyTS4MFdVgZuaM06P07+bwOpfMT+KN3q6bQBacostNr8/9zVen0jqKR0XDMfqw5nOA
+mlNe9zpLkjkD8Uhfw0XptGrelN6BupVgu0kyKj4OtVAiqHUJOwmjdY7QzPshOIN0txqgO7TemMa
ud2nIsUGQd7IV65GPYo0bSmjSvljOsR+PGyS4JHqk0slzW6Vybv+OS9XAM/WmAtVg6SkY1ZjwNZt
wBec7EXCZ2EtzpETHGev2ELgQ3BtCiKwycWtVFYBWIBh6RE9niyFB1LVbQTTEm3TZZ3PbhkF7FUr
1XESdOhr+AoKBXZz0tZVZOcraKiqS1rzRkc7C+3UF/EDRDuHS23k0hrTADX4o0nlFyRUbjPnnq4H
jj4oq4AA/GZ5pSJqmwkOP1/I0rW878iEKUebZi9DSLNeUfLRW6GZDWIiKid+tpLL/7iD+EpIBgQI
Ljwkcgs5P153Ouo3tppAPPQDWbiK210EILDgdIqCg8UFIrOHJ0JnYrox9GAPH4JXj+HPplibi0gM
dE3Co7aBNyu8gZ9RthTMWnBOebNLRa0tJpe4es3pW672fqyeYmtwpPqxo7nTSHeC/Uyvp+Y8Yx6v
1aQbl9xMWXVkFay61QKBZdQxj90eKs8rUT9HcEatZbedHSCTyWEamzijmrkO+9IOdZGBpmgJuchj
jHkRx8uUWkoOzYQKoArv48wx6/aFoj8nSWvBIi7/xyvpCk+c76BomtKoWOjSvWVLBE051UtgWIje
QOawl+hgQXAm24o0F0UPOouLRlM1y/CjQn6g2bPPDnDXiFwK6sGCBQXnNLppkRCFwk0qShB5+1wl
btmspghEizmTCgHpBog3v3PRGN5qr5ogAn1QKP68vjrPtE9L+B2XBnKD1h882Uu9FK3cak8g45PY
2sE6tLI97xoTbTpHOUFp02ObGg6VCjB4rnqTPMblBprpWf4O3EL+fv3rX//4+u/kfBkG5iXCFN4c
Rg4X5qHzpaJfs+j1+kCXpaT/vlL131j5UgbnaAORaSGKa4o9HNhNCB3pNTmEJWRD4Jexqv8CORob
2FMjgO3EqiX65StQlYEvp9SALe/XEzx36DwAc4AabgcxekOGwP28pJ9g5Ycl/KxyPCIb7Q6akAqA
bml7240/BoXYbb7NcWO05kuV4FDq+7ndKPGdOsNJjJqOHr/pfQxZPTBsy10W7csqcZOJOVH/Sw9u
AtX01WYTyHezkXtDErmTHvl61dhNn9tqnq6adnCSyTXNGwk94sq4tUbU+rXYrfLnNHto01958DpM
vRNOiZ1UJ4g0O6luuUnpmQECUXs7dNTVBsNOrXZdxprX4e5JDpl5GjtLUBO+3MW3PleRv2YCVamN
hRKn2foKiCu3uIe1cH6j3c2r1htRFwUL8HFgjiho/OGh/DnyciWcReCuY6VUL+TN1qUZVteG1L26
1W9hL3Ci66U2G4GZlzsMlPfMtlbl6R8AhC8/qT5/xHJNnP2IKpX1bi7xI7I+cgPT8KZMWhstetLE
ZWXq6tK3QSldpjZrsx3t6yfp8h30OTh3B1VzrqrEwtpXNVuZ4T0JesGVcDlT+xyBu4PiNAnb2QR/
1IyDG3ilIz2KUeBDkLbmY6jDXk5KYWYNm/brM1t++e+R8nNcLgOuVDqX5vJt2QRtDvk+HLQ1Kx6u
DyKaHHfraJbUKkNRQ4dXe68miEXXqd9lb7HmvI3xD1MRoXv+8Az+nBWX944QSjLTEbShoEntRGnW
/fweK8YW1AyrgZt8XuU7CxDoKDVt0mmbHvu6BDKJ6tGqQ2TQ6J6V8i1tWOqUTXGDjivUeUE8vL4u
l2+Cv38mzwREGzUNy2bZ0+PoE/mnYX6Lyie17wQ9wmV9r3xknutXA5s96y3GmWWgQsNgKyedrY5g
7saFN4/NfUAEfTtByOepf/NsEStuMmAQtX4LFbRt37xO/e1goeqSiga73LD/DI086U+r8kmaZhzP
8Kn7pW+1daQd45vADzfmPT6qpz4n6UEE4xLEBJ7xN4ZML9oBi9pVeMKhFZgzEStLcDh5wp9C9GDI
c8yrAWlneUipqh3BkbFz2QZ6IcRLXej3ih40ot3ChaKqSyDNP2NiIGi9tu1z06WPbAq3cL696xMk
TtCVu34O/lC9/jwIXBQaqZLGfYscP9s3G7oOvd6ON4t6TvzvnGLO9goXiyIjHIi+7BWAtxyzedAT
kV+3aO9zwYfRkc1GiPXT4Aguq7emFK5JfbDI0ygsTC2X/pWTzfP25lyfg3xh8SYb47vhg5QOmrbW
QDdcBkNaBPURbHmetSdRa9KIOZtHCYZFNXgxIvMzwdbjaXplRbUAhmRA1VE5tjv6HEKEK2xeZanZ
1B2xrTAX3H9/eBH9vfV49ftEmhU9XohxagfV+1rblHCS02cHylURiv9+FsG2vvluqU810JJSPD0a
JdQcFcXu5W+CY3AZ7PD5W5b1P8txjD5rRlYhCaiJ8ti3pwTvTwLkSN14VNuaOrgibeNQq3sRDCz6
sFx+E2hZ3lgyFkG/NajDDotc2Aj/Ju1WuiUeDIJ9TbDugtDGC+BPclk3UM0CiD/Ttim8fLQcM5y/
X5+YaD9xcaWjUjYGS4wGI+S2smY7CseTJO9AEF+lU7vJmsfrA4oWkosuqTYEAYvQGa6kYyS/Zolg
QoKMgedV9pMxT8EiTqEBcpoXoyP3p3q4H4WiopfLPH9vRZ5VWerlwCaCgdQVGirdAbnnx8Uz+bMn
P4hltf5QIfgckHskpkzViT4M6FT5xM+90MObq9j1MOGkXuyXolD2h47R53hLZD07a0mhNGayiJbB
nNpCnmirmq0OrnIz+ulhduFB7uOpvBgAGZMz/hqVLVSHXrR5TZzMi4VaXB85ypVIzqOqSK/oWTTL
4YnJLHM0Q88dgoexnYNwZmtTWzpB2R3rfvhl1lAHNrOE2MwkaIx3ZYhQGdRrWkZ0xZoaRgq6AvZN
om7b0cBVMOvvMuxaiwpeWaSpUOUJ8QDXzexHVlRQSUhOsMmQXCU2arepgHmrKhWs/pkNviQbgNjl
d9ePieCK1LhANyk1BF4C5OdR2J+IUmxJ79Qyg7sY5FVM0WiCWMOr1hMKJ9w0QxQwhsQ3SsnLgvJQ
Zc/X53SBwmp+gOLURWuaKrwBaiAVgIRTeLpGuKlMaP/LtLfVcs/kzSD1TjzFG/D/1lHpXx/4An7q
68BcwkahIBW1LfTr5W1+Bx5Ou5e3g2f41X0JJxcp82TfhDa6k54IJMs1N9kbEGIU9VIuJHFffwYX
bNU6mFjQ1X9RKlSncCGT7vfecnwTAfvoQrT4OhYXZ0lUYTNPoAsv8NzkZUGIfe9QNl2IOSFzri/w
hffF19G4jM4gmtIGM2R3ixfoA5SHCEIU/W567fzqSX2hkAcKhcq0oinyoBG42Vth2iyuBPezP6zC
LfPJNkBmtxRoRXCj34/Ilxny8BGcuXTumhbfrtlMAKsSg6xIl4o+m2gYLuhmMNQzTFRnj3F6T9pT
au1oGDhl8EvNLCeZW9dIe1+CkkIf3Y3dfSD/VIb5tixF2ceFZuPX+S7X31n0jzS9yOQJdf7wCV+0
33erdh2sDWYvTlLw2vGNwRZp+/+eG3wdkwt6ksZSdZoYmsgR/Ouyu1YyN4KN+nt68HWIZf3PpqWF
uhx2VrOggDqvBtYAai36Sd5AgLJzF2k3yYX9uF4JW9QXiA5fR+ZiUDQFRWoauE6LmXy32mOXf0/a
5j6TXqe2tqVec5UsuGHKujK3elNDZ7JsBHHwgs3d19/ABaC4s0xrznFixnn6ZsImEPJJwEXdJHEJ
ovXgtBD8IMmTasSRIwetXZoPpfUoW7eJ3G9ms3DYuIHWjTOmnZei4kZRvsgOM/uuQ4LBLKJtCltj
R9HMnSyb8K4zCtVRkszygdfFf5VLt0oR3DRti/KyGvis2FgGjFfz3E5lAzpaUCePejAKQXFDHSbD
Fpil5F1rLFjCSNkmYqJTfaE1uayIqpiLDAfR+cLIYNIWOlfxQj9B28XJXIAHTNPrn5lv2pqjvxdr
iAd5GVBieeDqQk2Ay+f9c3xuyzOWa2YAJjmcx9HnaJUNZIGVbqf2CnIXvFLL3jYiWEJF+FvgbEfA
f4kSu5PyjiqR+68Ox+eP4Q6HarSKPshgT2UvFOWvLXWhn35q3gGmbGzjtodHrbLW72ZBM+oPgfxz
XO5oFLIcT3jGwTUcacFqkcCSTx22j088eZ05QgrQ5SDwOR53DOp0VIuoy80j2MjmDYNBK6Q5w2+S
p7vysSzt5caSd4EnDKq/vxm+7jbuUmYK9DIVo0cjeNt52kv1owZxzJ4oJEum2NaeYJeuiWjwoh3G
Xc3oeWVpSMHVyaFhy3L5VkunY6nWgu7LhefCl7nxhRYgHsdBZykUtRUoS1S1r0jwwpQmL7DKraq8
qtKvSQVDCDySbNIdpsVri8Givtl1tFxprFhNvba1Gslv00dzqBwD8qUwU7IHqkDXqtVrW87mtWDL
/14ewq/WVM1aqBq6wb+y41qqu2Qq6JEklRPpllNYDQwUVQARqqdKD12Zeqb8TmWQ2EkSww9eEdUw
l4/+9V3z9Sdwu1EqSGJWllUeTdI+0jJ3xvihoZbPhtsefbk4+J71r0rxmETzLmODFwJZNVidU4fo
smk/6hB+xkxk5nyhQbB8Ttn8/1ydxwsOUUAqklcVfA20rToP32ZraTRuWUx2RbZFSdfN6U8JZoyp
HNhkhIARZOdz/TRBWSErZ/h67Y3u1OvljVlWqzKfBZfZH6LG5y/kNnYn1QGealJ1tEA8Gdm9FZ+i
3LQjbZPXjaumxTo0Zns0idclaWgnmS7Y8pfDyN8/gIcStn1blPPyQIYRx8OYdQ+N+r3FU5OI0BCi
gbiX/xT12hxJyIsssAOqu1ZlmyyN0BrX/uOa8pBBQPjGJg+RIMBgvemcalPBKcVyNBWiFcvL4X9H
ln/ZZTxsUM8DUxoqpGPmrO4C2aVWKOiziNaOu2CJMsEml2CXhEawbSjkxEkAAWbidGkn2A+i9y2P
CAwyuc3CEhtiruJVLwP/k2Vbs9BuFXXXWpCwtPotiatNyUrR1f178/frQi7LcJbXmkOqTPA5xNCD
fj8G37p6HwbxybLmtTK2rpYniBXB86iHK3jS29ej6LKGv0Wwz1jBgwTzjmrRvAyeBNEGTgfuPL79
txG4ixOU9Y6OFCPEDTR8aQWel3d9BNGDh+e0Soo6ZCRe8nMkAIFnlifY1GD3G84YoMoOZz19lwrx
lZdv579jCI8E7NQkMjMI/R3zbH6P5OewCn/UkgiqKvhAPO4vCvKcMAOPuQ72uUsul4vuC9EI3Ls1
rjtDUVu8W63gUTb2qfzjv30eHsXXp0pKxhGfp20NN6uUeyU8toafTtn3FjqDhmZtafs8gmnRTslP
yYDsDOB+0fv1nyGa5vL3Z8eMyjUZwgqR2MAhQroM51tz9d+G4JJwAquzTE8whKS81+DzhUoraHaL
nqIWFyykIZ4T0iDPH7b5oT8u5KHYCe6Tu9yF2gR4AddnJNrjXIJDe6T2iYmyl5lmTmeh6yYfLDMS
5VEXU7nPKMQj94LAmo1ZQXWxsoAWXMzpe1t6m28tyANnN6JaxR/y3c+Ty6UfQVVLYzfj6gL9zFOd
bgWl+Kywu1V6C4lxwHkz1MghZDC5mZcfq8cMnelbWXKkBwkSLqe4/U9BmPKIPolJ7ZwtQZil96pG
HZpMghEudALPLxnK4/LUJo8yFbTfI5uRepIfRm+4pGrtBszjZAIRtq8BoJg9TfrWoDkRLq24OnJo
di+Vvdunyc/rG0tQUEUS/vU4hkGUDsWAJJVBsRPdQDieh/tyM98Uq1LwUrieR1DeQUdr6qFtJSxv
mAAmWI2OVv9QQCAL3wVz+r3FuSzy349TvoU8WUD9pTJ0Plr152gNfmrBAIA+JKXuDWHij2ZyHDo8
xnMRp/ryMf0cmFvMaDSN2phyQP2nXULhGFOn60yigsc+Xc7F78nC5zBcYRH8G0LSCVS/jgHiryus
cljZ+QUb4LGdQw0hn7zWat7l8hdTE1dPYS+e7idDg23IMHphBB+72e6UW7Vw2rJ25h6AvrJaSzrx
iqJw0QF0xzrcNahPdRmKWGbd3SgyipjpBNpTP1sg/Wf1M2EFPNRY832QxzfwbW3TeggYHBBiUVp4
+dL4nDF3aZSNlEY0T6rj1LzPLH5qCyRl0Wub/VzeSTN71+f3Aqj/sj/o/U6CggZTZkEMvtA9+7qt
lq9/dnMlORBAQ4OvO4GqkquNby1SFnFowWXy5xjhH9VOHSY7k996NPRnZq5qCCqqGvxxoyf8zV7G
01zpoI2r7SxrT1q2xr/oNcOBolhpVL80S9uoud83MJRSnvqWriV4fZuRHybh/043+job7gYrcjOE
6ByKDY1Lvi9izBIqBC6YDPSgPMDYyaXQ0FRyOzgAw0US1xB904uP9rNTyt1pURVMQUrwA7pt8A2d
RC/2EnW9gMRhmLkZgU1fPISXtgcTNWb/EPU+9xOXDLcNy0cKacNjBDXkkL4oXe6hauHFneFEVW/r
bHBrE3taOuZ5LbgERFGCu/aGzAzMQcM+qtS9HOn7yrq3wkEUJC4Gwc+yDK9qbpbGFGaxZB7NYLCr
sjlRVVmnU+1VPfhAQwjvSD15UUh5Y8jBiUngQ9EBsaDF52j1VTm9Q67hre6Du8JsIlsZkp9jpQ2u
1o/oVqd+2rF0R4xWf0yaWXcgbntDB6WwA0MpHYZStHDLLhvit7B3NiP+o1lmWVZ5WB2xd+0+VP0x
eqB0G8NLN62IoB93cXeeDcZ9JFbr2ZgQDBZkT10n+834QKPjoB/DfvRUERzu4tX4ORpf+QN5K01a
KpXHoTRsGQde179P9G1qwvX1u1E0EFcHCVVDqvQyKI9T9yYlcHwoD5r2UAWiLtHFgH02Ie4mzIhU
WPBjLo8zyAeRCSuN4t9VWs7G4K5BpVSKqFWN8qiVk6eXKJ/l0JKfoi1pH7Se3Jty7uY6GAiJuTcr
Y9fNiuAZcLnEd/YTuHup1sAQheVi+ZE9Lb2PrPbSEs9dN09Su8RBw+eEjUoZ2LkLC9d1B/JHZDgQ
1xXFtItR5eyncLdTlWuV2jTYsGpqOImpOI1e+kovglFe3kCmrCw8C43I3DBNFoc1MWh5TAEQqUuU
DHVPkivXMkQCGJcn9DkSd0GNqqUWMdNxJojhNdYtLSLojorUVy+INOIe1D6H4a6hWbfqWgrV5RNi
FzmxR+NjxpypdcP9uC0f0kXhNoQOJ/k+gIvx8/p5vMB7+Do8H9TIXPf1VFHINoBbDM2SPmLVfTQB
/9e3htP273V2T0sUEvEssCUVliZF42lh+3+kfVlzpLq29C8iQszwChTUXOXZ7hfCbnczi3n89V/i
HfeYVnNK99v3dXtHqySk1NJauTIvam9upn7aGW21CRB2ZMYsbBkTpxcrnobMOvR+LxKDhugI6eEX
L+UXAWW+yB46cdf5sOhprgX3cubssK8U4SLMykAXKmoUNC6Dsc0iyNAbO3ATBS4FeZ1x8f3lv4KE
xUBt1tQ9iAKz0fF0Cb25a4xsikvuKbv0d/Hc7xpusnY1cl8MycCi0ChFF0IP8BLGx5CIFikgPmLW
UPh6EqVLIjx1hNfYvR7rLMZkYBJloXxsCkhQzM4ixZXCZm5uCC7u+bno9VrwYiwGD32fjjBzwbcr
Ny2Ws7hm2/GUImBGB1ylePO4sw8xTrEA6bJfhuLdPk4czPj65ItPmpX6kOYmDvOAqC3yPxN1a1a8
ijNvEAaYtLBQDLksjAueRC/BTOBrTNT+yb8JExdryQCToKlCZGTYK7n/mhm6k2XHLknc2wu2nrNd
jMLgT9xNsW4I5azsNm7GH2ICNX3wDECJDA+l2w3/C+WdL6OtvwO5/6DJ1y5afKXSL4xYTOG7PkCN
yi8Hy1Q/g7x9UbtdlIWJlQVhsIlLa5QojAID4TgFBIaCyOnWueYVkzFr54GvKCAvEu7yWL1v1bF0
xRLyJtCsFtX+mgStY4Zt6OLdCDOfOoSFqsL5QOvls++1+8L2xTzQH0imgmK3V87gwDvD6Q7aDn2W
XuYGjvh2+0txoOMrFFkMJpR9PMUStras3kNV2KrwSBRUt4RftX5B6tjKdYUTLK5udFM1JAlxBQho
DHIEyVR1JKMQLRIuuiqjzB+7WdFwIu3VUHExCoMZY1CqiVDjbkHt22nFK4T6OSPMe/iv/bYYYZ7n
Yun6KSlhITjll8w4tAP8SuXa0iXwlihF7kOxSFRtbn+slUZKXOuLIRmMEKkppAkhOdoZiS3Z2aba
1XZ9Cp1iGxyTo2aFW8iXEosv2T9fIbcmy8BGnavUTMTxOyQ1YjRs1Ci+VF7bcasvq7f1YqIMfqBx
XskbNE1e2uC1LRJ36o+T0VnmxHMm421GJgQZRbnIg2wOQSb0ZkajJ0EPoOx9zp5fjXS+56PNz+rF
XunKPGrzOYVXxy+x+TMwcleNtY2aIz9daHecbcLZmaw2n5xHI9qgxPm+VLzq6O9rwG+3lQpLBqHr
qQGrZd4oeu7WLzyJLc6Cakws4hdFmootNsokA/Sj4og3Z1lmnDzEeqVksaAMiFSgeY+gJudQTQq2
ySY/VR/pSwN5JOR2PCm29cfba8qbFgMnphZWBi0HnLzOC6V0K2nwcOAJYnAwi6Vha3UY13GH7zaN
8WEk57bjeWBwzhVrQFFXBlGDANgrS7/lMjuHCrGMCfYQZsgJAXg7ngEMf8iKSa0wlxoN8OL4nEJL
yRgOagojHVPiACNvWgxcTI0o5KbfY8NLFzMKnVbf5f6upP+O2rLYdgxcRBIZpiKeZwXyNohPEOd6
UhyIcwVQrKVez6MPrOgg/IH4LJU60tHlFScoOuYkvA9kYRMplSMr/WMTSzjQwXboQfdNVSdVkGmP
p2uttBtJe4Cq9baIt2J6KP3GFjv5mA3Vhyxk6M1QH4om9W6fj/Wo5XtlWBq2GcbIDsj4BLOWdgUL
GbjG3c1GLtJWv/ISW5yDojMgk9ORSMEAkOmaYGuExwGMq9vz4Y3A4Aviok4tDJx31VC2NczxIi4p
hbNpWZMJIa7NQcsxxPxEnFMEUPaoPoTAmp3IZVs8SYcUsk7IqnIiTN7cZqxbXEajkcdTQbCJzaJ2
m+Iw0Pr/uHrz1BcjEFLFBTERpyDktvwCtOGy/T8OweALbjjoVkOM5FIOuwb0e5972OdluBHysES7
CKcLXczYZH12roXa0zMP9heceoW0jpMmqNeqCEXqrw6ZxVI1pp6QRMVFNldKRThMdBUSM05+ohC4
taezj6rJhFcTvhaet1CHdeI7Y6NfEsvf6I2TqR6vG2Y9eWR+/6R5/yx+UpoUE7o38JNmg5HZuXQi
FvZmI2561R72+r46p1vIIGylwAp/CYdWtXpe3lFej2G+fwSzSaV+nLpcTIuLaMTWGH124yHD26RU
0RSW4ylJUjdHYlZUxJ2MFrtk6iw1QRMcZCaU4W2Uc0vTAzgSJxdN0zcihZBCEO+JVLlpKeJ/M5xO
h1oCOGfELFDL7awxiNwmD5EOM/LnsZJgfRZ/JGnqRS24wKjlvGl1YMtQgbwNNesZo8V6M6clJZNi
EL3BRrN1axbhAhR86PdzuHbKdhQFM62yfZ7w5DoKfC8wc4C0SumymuIr6wHddclLA7M3zsTWHw3f
QzDXclkIslZLmJjmX434GWG1Mxd9+jE9Stp9qKhea8DVJcwtSfeiSvhXD7Tv4ZnLum0MvYEpEWaY
dFbTTA5K864BZ4AsLCC0udPRM3h7xuuQ/p8RWVUMvQ/UTo1n2zeocPTYgpWCXosPEum865YDG6wu
hhoO6AgwMdIsGNftsj1EZiVEI90J8RXUzuOND6k8wzXuTdniCfqseIvNUcn3PJn7V/chkZGqGB1e
578D9JtW8rZqzkTfdKVntKfqJduHLgwRnOo53dIf0GD86OWdDOmjDHV/zlWwDtTfv4a5q80gTzU/
nCufVQHrBPCkpt+N/HD70/IGYUBxaGmooEUQnzb80bWgOzR36sh7ja6XDRYLy6DeMJawSutwYhrk
fmbTldwWcwcrasAL7aDjwd0eJXRA1uJmip2SawXI28AMFEmdLModWLBfslsJ5OuTX6RxpEt9rK/o
pXfMrXgh97wkFAeK2KKyFMWpKo3zHUj3fdU7E58/vVq3XiwsA0WCLgt6kWFiBT2J8m9T6r0qlq2x
3BbatU8nKy3PRSzzjum89f6OIb63JgNBhV77qhrie0qetMeLAV7uvkM/InvWt0Ytj2cEwNmlbMW3
Swfo4sjYpW34IAdollNSWxZVTgC5mt7Vialq4EOJRPui4C0iBIKCedIm+T/oA0NxTEuH7UjpdbZh
ESdxfLR5q5yy6Oo9uRyV2ZzlmAVVESQ4grv4mm2mbSdvxw555dGdrYy3Gt1lk5Nz6IvzJ2I/4XJU
ZudMZRH7HYUugjzSo6736GgYrMhId6Bu/yq0F38sX5JY5HH6eMMyOyePaD0gEJknO3sYN1vV+9/w
/NfukcXs2BtLTqkcjkqMlxSMefqrnk/bvHwN+6OgUl4L7dphWI7FsAR6WL1EgVSAJRAOlqa9dM1r
5KMpRP0UfIhVRRttAHMkgVuWbinNPs55n3INZ5Y/gLm2ioao6N1LMdkcoV9+jaVwe/uWWC1VLYdg
7iJRTeWu7bBH5wQBTIVORL1OsV2ld/I5O8ZnyYGoauVBiq+Boni3yWqbN0vOzmHVncQ+bRI1BkWH
QqS3yYpNQcEgyE5po4Mz8SINcPnh2oGsAc9y3szZVGoQ+nS8LC/U+ByQgWmUNw2kwNury5vZvJkX
sKNrMCKA7FgOfzwv0c+ZdFcRpJ+nh4jMbMLXcUr+RUC3nBZz+AVaaCj+mTkEcqkrNvh2+dPQ9O6Q
ca8K3uSYAy8IcP9r1XlzurLbXYCl7VWQZXiuqahd7aBtcym8rI+gALfXHe2MdnNeWoXzEdnbYyQC
7IpUbN7GuEdDijsl+7ILOTC+ym5ZrCnLo4X9Agwy5NC8pLtgKz2Z0xGtFrYU7PTciXtXeSud/Eic
oAVfzu6xfwX1rCYO9OyozXtmrpLFlz+GgQRFFPMeYYGJC9r8OVyMk+rUm+qoX/L34ThruSS26NWJ
O9jVO7XUU7mr7jO33/6btPnydzC4gQxmEAUgTOE1dh6SGBQFyBJrkX37AHEAUJn/vjhA6dCrfpXj
A6fw1BPMqxzyOtnXAsjlPOYtthhBnYSgGlPggJb0XtL3rliP2yFEJmPM3NuTWU05LsdiMAc+5vAu
b2kO8ZBoi/NCreDH2IPxak/2XAaIFB67lXdAGAAak06UjQoj/qNq9/VSF22oL3biJoJR/NwWnZAP
3i7lLSqDQmmrUDi7ZFjU6r4eToNeuGKyk6HayllR3v5gMKgCkT8lOQAW7F3YncauJrr5E/0oNpPd
7jA33/F5hYLV5rzFZ2T1mkQpFqH+jdmNMnS5H8vsQzXvNW20k/Qph3NmjKet2PQcZF+dqohuDEkR
FcNk25YUJKuDPgrBmYE7V6UbDhUSTuS4HrAuxmCOG5JPikIliK/Um34DZ9AtmoQxGVgxgwhNnKix
G8VKTzy/ydWigb4YlzmEhaIhm1QHuEqC45QXVpBqaNGGakS8q2mwQc7M02FuESDf3B1C4Zwnr1r5
2tDU8qfG0sV2M1WGl6KBpO5SSApfIeDLuwVWg8HFb2QObxfroUCN6DvvKcS2cS1zV3zpXiKvdAbV
Iu781k3t4SK/wW/Y7VTI9XIiNt4+YI505GtEoRrWiiAobSrdlnqf91zizZU5v3kfGI2QIsj+J8cL
QbIHdCJpx/pLRDxHVoyD86t5hOUOYA5yqFEEgJIJwQjcsQOanwJw/lwwR+Uaukod7KgaGxcsKTfV
XfGrEra8UGL1XfE/n9ckbNNTR30VnqDz8RoOVVnaCSm28qS7GYhNEzoUOMB1c4UxHPO0aKDRjVMu
G5BgU1/np2FjoW1jN2xiqwLVnwfIt9cX4zFhQxEmNAhm7gfKQnJbWo3aWAVcHalwKnUY14yztaRq
lyG1gz6zx7x2+mjTt3eN37gDVEhx29uxInO+++r9tFj1eZkWt2+b1GbZdZJxKdLHWihhz/17iHhN
xeuv/8UoDKzpfdP7XSDQSz/36BC7B38s8LfEtMTori2eafhA2mcNTSaxcTLh+9gM0e72B+dtLwbh
/FKeSA/hHhDBC8sfwGJLrbD9LNA544887+r1G2oxYQarjL6Csl2s4vya42GCIEg7otsMTq7BGRIY
ViKh/GqAs6r+Hz8ng03yMEWqquMQkRjiBbLpleVrGVSPt9dytXvwP2CBzczAk06TcdLwrkKqIdjC
uOY8gatKiaXBXEC4862ZqtxuRV6uarXhbDkuA1Jd4OeUGr1+jtXsBfrw2C8iyjRIeMp6e1SpYCVq
sO/SfN+hrThqoF06KpvG8Eg23MkB5EVLOXlHYXyySKP9CivpSopxr8XlJpSkQxl2ya5MMtMqCIlt
oUjhd9u1/i4shdoqfNnr6/rRz/EhAzn52ZvCa2Y2AVRfioMwpjsxVMGwhyGdGvPi8FUi12LqLBtZ
KTRDanPcCOLwXCc7aRZMrSxgpRH86qgji7ol5IETqodE3gyVsQmqnRIcI6NwA4XXhL7K5V3+GgY9
xSo06roD47AfEUPHqU0i1UKBHWWywJ7EEjLYxqZNYKsKy8Yk5WmJc1DrK85foFZZ1FJGE4B3AeVc
FVmDTHmOhZQTcawG0d+H+ItRtBhFhbaNJM+ElCSuPCFHbBvqeEsLW0XpOOjEQ8ivvy/GqkmcwAQQ
M6o3wgVtj5BrdRMvfC6PSLzM4tB8vYJVRtTyIzKQ2EaDqYThV0Alu/PLpKf3OvS2ZxsfNDZr/oF3
x/NWlIFFXGpFLgXgzkXpCxIHlja1zljGThMT3oLOUPBXEnbx8RgkrOKk7cZ4boxHuUtCSbowrOIh
G6z4gh6tmVk8RzR6i7yTJbzFT2PGi+HWfoGhEV0xJQN31teJXnzSIctHmpjDP0+/cVPb9KEfPXRd
Cs0hQ4LmBG8Jb9rnu87rptpO0YfMW4Q5qGAXYfkTGJxWE0mcEkWjlwI5CtmlTuwIdn8lLoVOpcwZ
be2GXQ42r8divkKWNlHfY75RVuymNN10dbTJYgK/ddXK+DHyjDE3JseynoWmoLMTFcUllPrWLHCm
wilWex3O/0YMHBJ639+SJT0rUdLVzQi1LyK9Fv1nEv2bOvByACY8VDV9ktN+NC6lgI5XSPaY0SOB
24cKC3vO5c35Tix/xMxVves1rNvohTtpj2sCFkX5ydgZnxJE73Eu6KbfQgVqyp9uD70G28tJMmGg
obToVoa/H97tvpuFuZcbiUenzrs9zCqYLsdhgI3qcaS1GWY4v6LjnbaHccsuRmMxKNYuAiNpyxU/
WnsULodkkM2szT6Jcp1eiPaaK7Ir6UgK+j+1tN7lgu5UUKGBo0YfJ65p7sTiV5BSu9Q9tcycut6W
oeyYzVMJlsFQZI6Z7GNJ2FA8w6aktUcZfJZgJzT3+TDMJY9GeSjUQ9N/yvQhyStLG85SB0VBMce/
+dMoBVvUXdDrLOCPpQlOZfi8JeYdvnmTLQ47fKADdKUaCKenl4YkkAm7QNEFvuWekr4moeS02o52
DyVCUM7H5W0iBtPqtMiG1gemxTsV6tWiI1rDtthGR/Rmebnbf8CziHNkeEMyyEZpo8qmBvKCanZP
dZIefL1/CQaFA6DS2vW42ERsaa0sDb8tWkytw0N7PzlQMR6s9l50Ib/XQLZ1+sCjcdoKdum0jmg3
95HsKG7zPL1nMMSe3m6v9KrU8vLnMEEezNP6CDpYeExo9UaiiRvRxEtr/U6Sy9nb6jUVFTsyIieX
+mNUffbV6IjReZh+ZnEPWYfAbgdqUxp/ojSoWiINfyjCe5S8DTKvisb5QqwFi1nEvabX4AMYPlom
fWE75Y2TKCkna8Abhnktp11eack4GJcxhtDqaJfCk6JFzu115+0CBiULpW1hX4OjlXS61Q1Qb0Nh
PAkCJ20UToS7GscvP/E84cUxVqUcYp0BXsVUaUFt01xJMS2oeVioXNfwzZnM0pEx18A1CS/XuUaw
WI7NQOag1JrQI3b66geEGTVUiWUv3PLBefU1vhyJAStSSiKN469IYSbLpW51GF3NTVxeVumrHPJ3
TKKIhippsi6yymMpDoyvKchMQ3FfsvPgscjoJpNBxwSlNdKR9Zgy2wBegqcvlgcJk9WUJ92QILyD
53NI3abcGtkJkbKl60cJ/nEynByCFDBHKgvivlYDPc2kMvZRdEpGYps4dOnwoOXlpoSlu2I+iNp7
CGunuqxaK6zjN78UfRuqjh+xEF1Eafoc6R2VyL86Gv+ZOat+ZkSpooewq7yMQ2XrYw3nHN8a8Iq+
fThmdL+xwKz8mRSXNC0j1BtkcEjDovU02npGYbhJXx1S0bzEdcWB5fXz+D0zJjQzY5o1SqbIUGB4
CIrKlcrAisbSjsucI3D4Xzbq91AMvqCrvGpkKtFLJbRW2Xy0oboR6O8O1kSpaAvDo+S/xn7EuVLX
Ue17VAZwIgrXxE7Fp0u03AoraP4l+7Ac3dtfbjWDYWjfwzBYo+syPOgjqlzyDd3pr+Nz2x1z6qAV
B7l7SOeTLTXRyb3pPOSAOUySVf7hcnAGbJqyR4ckYmzUyruj8Tw8dLE7QYMEHgmNJXZuiBT3ZMs2
Gj27EwrH6RMBzwJWya4uueTAIyCuVpGXv4eBpEhOB4P62ewRmr1npm2IWw061eSHEHhCvR3fa6s+
dQekwPfVHk4WZHIn8qPq7rts74N5jJoQN0fN2+hMZKWiVy5AUpzCXffUkaPZ0L1eHCCSxYGK1TLs
cvJMPBUrox62HfpuFU/4qWyGrWlnR9NDvLrnZ95X2AOmJIF5phNJNHSVfbtVXVzXVJrCa41c1TBW
e7zY7cwMLAEo5ccjGnQpfOPjZLKbgG5i8haOxbUaIXxQ5ruqgmMd0tVmAIn1tLUbhPBVptyFoh/y
MgbzR/8T3P78pQzSSEocV50WJVc5EXZxCC15X4ouSRjvC/QrCLA4Lvt0A7eUfSDA7SI4hqgL+O0O
cu3bXk7AfvB3EY9nMH+MWz+KwSRR1IqxHpXw2rn/XNKqp7iVxxPhW8lG/Tl5BoW0lmZJHc+fCa52
s/SuNfOBB7uXIN4+7vh+6Cto++eIDCBFUuIPUj2E1wi64XPCF8Z6SFrXlim9SUFkjaJxChBxE6iu
crBwBY/+HJvBo0mutGyS/PBaRsW5mz1uQNbpyJM6PQZFeP3aotWB1I/UxwHR8ZmDwo1N9TRmv8Wh
tNTI92AqQHtkczSktybDQZ+v2+mlpQ8IF8sPeNmohXQW9MGmAtmKghsEl66/BPl2UuEP4NdWbOxy
JQI1Sb1UIvSnwFhSqnpnBCANG0h3Jo9T6/XImWk1BSGNOMqIzDdsxU1ftnsttId2W/sPmRi50P61
I9Hug+sEIQ4l+DW0nd3FEF8nT6OUv/lZdUZPAlEe62RPcmKp7WevbmBNgectOWb+WY72MPfZoi3a
lx0tqKykUGxBR7EkQTUSzfloDbB9Q4O0yENfUavJvRAfqa0i+H/HjqRlx5TeNRCaKdqnsH6QuvZQ
IJeiSngIKI4J7R+16lBggoV38K4qBQIwxNfTfR7WthDIDm2fRtN0xci3uko563oaO12l/goTdDum
lT3147M/Nuckak6ykEB57lM2vD7g9ff8HRf/uTWYq0Gnhll3NE2ukoAk6XZM1OuodFbSHwvps4WC
gEl2g/pjrF5lWAfrP9uusiI1tkozg2j3R9XDuPVBaALenv079PrzdzHXQ9r3FZrnxPAqXnqoZEIc
Bg176D27N+3kKEMNeU4b75RzHFkESnOcwG+lx+jP4ZlLIw9yiv43Nbxio52R8DP2BDYqkDqAJCU0
T3unOweKLT6XjxBv26cnXj/vStHrjx/Avs7TuNRyvaDJ1TgNaHJqoAw6O+PI9+NFOI1O7qR7YZd1
Lu8dPgPfDQBmGzciKeiNLsyTqwA5Y+QgrQiOfRw8mkH81hjszQPtRnFqsLh5ij4XtIegqIdsWb4D
w2NKrcpqoBnFGfPvsPPP9WQulgY9NaUpZsl1Vq0QLIqUEST77zJEg+DM4YpzCIHZtMvL1f0d5vw5
LnPRSKXcZmWKi8aclI3kpzs/C2whE3cmV5mDF3uwpqYQV9WEQjXDq+RNbogQE+jUWXXmqK64NZz4
N2iao2UcVQ9PwBySvUFh8eVweDNmLpthlEhn5GN4NZIHafJPEZgdsRx7RHznfFMORrB9GWifgjIl
xRlpQAfTfokl+JBzSQmVV2rpm9bxrcaG3n37Ej6RgBM/cVebQagxmgIlGICcswU82hCtqJysPtlk
nmmL++k8q0lKDsIqea/adLBK8aPkd0PyzisDVJUAr7cIqbIr0mcbNJCBlcZjFXKOK0u7VURpMLGH
k6viBVsfrjZfcpXD3vTopnjKE5unArDyePvj0LAUXNSRoAJUYyM3DpK7UoiSWmhD9DXyxL18ah11
T17RxvFacJtLebjL+qSStKIo0mM9exu1MwutI/peuNfvazfbKW7uVqfxgDbXQd9wNvMMejdAkXVL
rRoQAeUBxwYm1bYEmTGhap1sRPJkLwSqo8PnrmukQ6T+artrKIi8C5ezkVjuLSnbfpJ1rLn8MLzW
76Fdwqh12Ffb+F20lSPfl5I3IBMQhxGB2kMOZCyzyK7EFn2XPGYM7xpnXVoCQRa1hOA5UW+6f7SK
tpAhtENqKU7zW0KTE/VAvdhKZyjWcH37OEioMLFVEqkNEVWE/K3RnYUuRBb7IxyFs46Y8/bu+Up4
/b17TDQ7iXM3F5sK1HQVAojTkF11sdgkbeG0sLzp4E8DclP+WibkPcyHj2mS7lLDCGGyO/z2s762
tMgHxXPUjZNWp3AWVPu7jAwHM4QUbKONoCuFqGQT5BPTyodfbno2AwkpC1wtU2vYfqfhxs5RRwp3
QCE7UC8ZDWDP+Jz2p2yIbFWb3K6unyf6Q09CRzdSt9amPeifpR1k4WNGKrsSwN5QVLdSfPhXaReR
EG80XuSwcBQ/9hTDcAywtBO5fO+gTWoh2fljFMK7cA4f0Apd59tyQJYs/zmao6UHOKTF1c/OI1g6
PTyvksq0SlS3JP2pnWKoz2GE3M0n0R7Ag4uLz0T8DFTyFkfqe69nJ1q3z6EUnlUt2oZdblf+4PWV
cpTjcJ+jWHr7060UPmaw+8+nY3OZ/mTGGqS+MoDd4LT344mUFqQ7EPHOqgv7/KSg/kIc6ZA+Kcfg
TdtGvVs8cXNE65fp989g6i+BGfh14KsZUF51s85RD7ClfY0fBychdgVbVsFJXcOB6uKn+auFnFRn
S6GlbAVnvub8w7jDUvHCtnWM+P5RTKTY61pZ52TMrkTOd1n7qJoVJwu6Hhd+j8DEhbnWTD7I3NlV
Hl4g2fAhlArIoBFHD2gdCb5Hmee5qHzADpGoOlXja5GCdakEsEe/iA0SDprPK7LwviMDq1CgDSuh
UrJrGb+QVtwEiGtVPT5HOeRKx36rFP5T1HcbWD/Cain19Bbet6XmwKwvK55RnbGQ73fJxHPM+i9J
iO81YOLCWhZzDWXMGBus2jXX7oHCq9ISX7Jpn6Exc97jimHhvJLEnm+bxil2h+gh/cEj9vE+OQPL
VZ33upD58RVebltB+SEaB2WIeQWnv2vWfx5rNjw0SxRLehOjVPRQDkOKdZU7S9buiY+LJy2hrKW+
JX1coTHVcOG6ynnar6fSvtebiQxHdaxLvcLOFv0PrTNPJO3ttO8cAnt5KuhuiyQ/iRRO7vv2iQVb
88+dHuEMmQGdsqtUjx+i+COJzOfbgHl7XibLpQ7zoo4iXYyvbbytg0ep0JxcDR1aniW1ss0cegIh
Z8j1VOn/LKXJ0qkrdIDr4iTHV02Cy1+ba1Ydkl3hx88pDC9poHm3p3j7DJuEASVVVQalDDDFbBan
qkWnqjKnkzoLVjl2lgKJcx7S3j4UJmERqjN9fejw3XwRGWH5BPLHOVZebs9rpf10eShMVkcZJp7t
2FApu1ZluMnR4gKLhsFLjeStn147dXQkFYFENp6GWv/R0cmiDbi9gb6XDcmtpQ5OFhBzECXkCItT
HfKkZXiLwEBUXsE+sDIRRSmFZLcq2QZCZecx3d1eBt4ZYQBIGgKjngQgIaVvnYmrFXv29ggrrT1/
LjSDPhNYSfI04jY3VYKWpS0CM11DOkAKDiNqv3mdIb/rnwnqmLIaQ5ORnpGbtqhsWhnpOZjAOz4M
EsFrfZawF3D7CScxkG0TubShrq1E/FnTjHOhr/Cx/pj6VyJ+cdfGuRH4McXqzsq/KmKoRnByvMlh
leloSO5Si+/QPW+M/x5+m1/Mh8WYARG6xDcB9pGYWUODx6KIrLn4Q9QlzvQ4e4clI+c+2sWkDico
CzTbQFVIjeTN7c3DG4JBn4xmsKzXZwjvqsCCPr9Vaz3PQPdL5PHWkjGAoyij2UiRnl2jJAFjLXMM
hPNF0r+pUrnX+8pV0gZWhZ3g1kS34jHbdIQ6g5zaPfSe0PKaks+A/pATNOQPopVDQyctNLjzfcbq
7xL/tVDwLmiR7SetFSP9Y8JUMviImndfN6xMFi0Vtkrwko8zwWlJtClyAeH+1YgeiwjlmO5IxytN
Q0ebhsc01exKUe1gGrxp6GG7HAmvihqbttxAVEZrIWg3HLUofCqU2ospBCxH3UtntdW4sevAdG5/
ov+SpvjPjfR1/hcbbiBVDgE4bPJZnC2087viMh3mMEqzZKhxZW64iei/ULL582gx+BgkgpBANCm+
BsMP2ex2fZwibcpro+eg8F9UZhIVTT8hPkvM2CFdYUfyYHVCxImU17a5TEycF1FUyF8dlvmghrQd
If0ZGu8htOPH+pHzkXgjzH9ffKSy14pB7zHC3LYNCTivgAp5sZF2A4zQVZufveINOK/sYsBYE2kR
Ti0eM+1rP74iWuDcK6uP1eWiMTtAQxZb8Au8LtSH6J38pqYVTTYUlhw8Fm3pYVKRMLASwUKF/R02
zM+NF4EgqdWW+P+vEmhKy1/CXKJFlI9BW8nZNdVgzYK3VBN9cr7fGqrLomSo6DnSTZnVqR26oWxK
A1g7i2VEkKbdV40V7CCBDhv7wK0PILvaEYTmbo/7VWNhoVFWYeYFlW1QIAhzXw7C1GigFjbnOIj2
ypChIxZUekG3Sqm417r+R2g2ezDEL9D7zC3TH5Jzlipw3jBbgFJyj8lYelLaWTm4Dfyj7EofdhWV
cjdCq5BvyFadIuTQw8Ym4+AQQ9oHPUk8WVN/t5CRtXPQG+GQKPFsJ77SUMzMFF2Ch4YJmWgJDhR/
blChjEItkJvh0mkfU4TqItUTS9B/0iTda37foQW433f9g1lsjVZ2hQl69jkYXmH1k8itlcqh3Ybt
T1m578rqZ4tORXBZKndS6wiPW98qg3t/QOmYlMM2HiKnafI3oe5/NypNrDEttmk3WbH86quCDff0
d58cSYayNOrC0CZtC/83jYprOIHXCS39pybUXyeYKKuUeHSAo5Dch46QvndJgTA8O6Qjykb5aEmh
5rZtetVT8W1sSpSXwsCJKHXbMLtPO9V09DSKvaIRXloTEqelbLxMFJl0gcB5icLmOiK7UJNKm6bt
RaP1YxxokZeG7TMR8CJvixi6qEU5bSO9qtyhFs5dnaEZydR2iSL+pA0Iu0IlbaZQ3CRUdozQbzZG
kyg4dyknel05FTAhMSRFIhLRNYk5eKQUyFBqMG4wCZp0kQhH6+FOqUpbNyknN7aCZ38MxUSxaKvR
RT0epYs6am4XgQUX9pzMDG8I5qwZtYkG2ECWLnI0WRE51B1P5m+tULScBVvKlZQuF1JJkC60ugsr
fEMquEIvOAUp9/T/kXZly5Hi2vaLiGAQ0ytTjnbaLk9VL0TZVQYBYkYCvv4ufOPcSlN5U+ecfuh+
6I6wEg1bW3uvQf/ldtA2xHVNgacc3ZDpmzZOwsTKtrkLaVwtjqqe7lN7yVR+VvZdPpbR9YBz4bn5
5QeuSn9x3rd9TTAHpCS+UQPUIZAkKzsVqI2O1l4jZJF1SSH/igMIASCEOZqOzfQ1Djh5piR97ooT
jpvwqsp4tFXN7xwQ6O3Ct7kJgTDgSQuI/Vuql/F6Hyfdb1XrJaF2Wd2/focNlQXbME1Ycq5Wv1YH
Q63NWUCEEzKieb1NcZkoxIAB4M8JEZWk2b0rI6ZcOkDAH/5r0LWghN70McVvESc9uWmm+9l6zSZf
/89NQVxyPspqUYEct7MEDjYnzaSe5gyeAaMcCs7H9b1zAV73dZzVUnapoBblpgC8zohQt7YyqGF4
zg66OPBP7apd83J9RNn0LSf6LMnp8npo3QID6sZ9LB5VNaLArzKZEYn0w1Z3VV+rZZ/BtvRUseHU
qW0Ck3FrD/JMqFpPQnkjND0MOYB6Mxl9GudHs9CDf/apy1ScfWpacjMW3SRO9riUS5TQLtuN07zZ
QCRdH+lSGLRxL2umblswXFy9+UjXAIuvAc3D0wL63L9FkUti+eX5PBtitW4Jg65zg+zlxMv0kOuv
lRhAQ4QEp3vTQTW3VO/rHHZhBqwtm3wO4H50/RMvVCHI+Seu1jOr3LkEuE6cRNGh1wgAERjMsQCw
G29Lq5b1dS4F1fPhVmtnVEVdqgTmpKJ5m8rOKxvYjqKlY9/0ehNyTVJvvhjJzmZ3dSsX6ljrbjbi
VDBIWk9gKZIJtjBwgaEuiKelBy77jQJjzuuTukzaXwHUQXtR000VV8QqylRKptEcMfxUTqVPQCwt
XREUUyfZPBfP/NkwqyBjKmNmOA32TjlG8UeVxEE7/zCM/1yfArHsbJjVKZhjltuCYBI5Z9shMXbt
SMM0k3FXLx+2P5O2OgmVZlnUhS/wSUkOA/+mQzTt+qpc3up/BlhtdRPqXH1JMF0FqzymvfLWh13a
xO+TWEbOlw212uY14JaNLhCi4JAZmd0mcUACtACHKYmXKel/dYb/fNhql6sVpa2TY+bcPPbRXAmy
MvXa4b2rE5/Cx/f6NMp23Sr9rJSEle4glm9j26r/UbhQWyjV0HXMzfWRZMdolYeQKa5tvBcApoxP
toHrc3S9Ivl1fZBPtMOVw7pORJ1EiBo6XeIUd3HAaXuvtTm6kfcWHI/N1vEy5JlJVT+xviFoxHUQ
eq9YSM2Ue8Qtci9rKeqBdbwtzXZn6pCqsCrYOZSx/lyq802liX2l0qjDEwxKFpCOdEGb3o3FcNvl
1TdeINADN4Dy4rekm5/y4pjG2QcApS9KYUAdvf1oxU1viqPd1ru2+Rlj83L8NCd3oInt8rCV7qdL
8372llkz+cpxLtFP0vUTNwBOqG2vK4XHAGm6PvOXDsn5MKu44sw2Ht7auAxDvQpfU0KkwoIZra4T
n3DJOstGW4UXoGZ5FcezfrLt/EjqKWJjduvGycZaKFtWHVz/uEun5Pzjljk+S1LiyqI2Ek39FKs3
PMvCGi7bIoVKYClJ1i8VPb+8U1axJlWL3IRpCt4pAKI5jTcfko22mV7LDyhxQUhpeHP89lWK9Lu0
Sc5uhTUkNqm1PtZjBB0QqsHesPwiUfxS5gwtG2V1xbllnRdcR7Bp1B9J0m+cfgumXnR9rS5tjfNP
WW1EjY2JW9cVsoSSejb0V2MVCN/4KcmHm0qa8l3aGeejrTZiDoBkrsZL/Gwe6bi0ESY/pUi+bBle
+xK7grgGIS6ekyZKuqtNiAwEcu8F8tdS6aKyNnctn3yCBG9+y0UdVlT5NlaA9EGP9fqMXlq284FX
e3JyiyGbXWSVsfg5J9+75BCLZ8kQl1btfIzl/5+dMNjWu30zV8ZJdYsfim61aDHpUR8/wypwCzHf
IEd5qBrVSKTpyeF0MxrVPXBaAJwxa9eZwGlV+a2iiWfY1W/gKo//nnjAOd4wmHw1LTSK1E3caTvo
/viOjvug9su52wjAfKrEhKNvurVTvnV6EJGiAoY2BejobQ4ukD1FRqXepOB/tHodgml26pIcMn4x
nPnGl6J/4F3stX3rNw40kytt3HR9FVgdOBRp+VCU6t2sobRqTpkkLMkWZnV5FzAzV0WBzFSA6OdC
azybv1NLprsiG2V1cavQSOvJhOU3Ua/QxLs1HtJcVnW/dI7O1n9dMHBc2uk5RTpnooKpMswWQU3X
emRGJbmoZCOt0nlqJhylURwj0bOd2Q2RU39XtAzUepl+uGykVbhDmdkWU4PlSeMEHpYQHdjRHP5Y
heSLLrWDzyPD+mXbJlo8ZBlWKDuWuwENuy2qoszPqqCevPpW3w4zbCkimQTf5TOLrsHSWtLNTwLa
+Zlta0GKLjdOLNMiEB33Vm1uYqFv2PTRCC26HiIuX42A5/5ruFWonebR0TOSGKeCZK+5JVpvMB5r
8nPI78fqezWBxQ2pTDvdtRaYhR1R/VFBYY/bAZrJ4CYmkmm/hLzFtP/5QauAzFifxSVJwdDet9xT
Ifoyv8EpR9HCRVBCfzX8HAQE93sBjSQ4yIg3GZPw8sn88wOWDXi2APaEKrVCqXGqZhWVxVM9/NCY
7PVzcZA/tfB1q7IbSdmqs43Sbow2WFOCJP7eyxSpL26ls0FWkQz9y1IY3ELBnaC7i7pI3NReVlYo
WMJxo5I5k148mWfDrUKaXlEL4R1F9xaWq/VrI8i+4MbGRndGsmmXH75+j5xljmtNJX1oMjFkmL0F
qZFvxeirTggREmjQ2rBMQi/b3Yhf7eipb6l1N738F3Cf83xyXbygXdPZZoNDE8M/pJmCxVcEoGPJ
Vy6R7NpXriLdbGtTTVwsHwRj/fhD23IwkBer4elbHslEuCR7ZS23NNv1qKjF4qqtPVoTXnHjvei4
57DJn+S1X8lW+YR8np2xcsalPppLf+bEg4UuUUbGCz+IqLj9tIPwaeA8yCLr5VzvzwZdu3vM6Ndq
1ojQUsITVYUnaq00UcHsCGite6s2fNOxdgJMe3eWoW8uh7WzsVdRpYJblNmjxXkyvtGHMSJ7a1M9
lOAExtEQdDvQjkDsn45jCI2IKA4lW+kCWfN8w64JTyYrCzMuXf00xVXqTSzbu92HCSFXm95rlvB0
1GAyRfMo/X595OX6uLKHP93QzhbaNp3ZcmC3jIKStU/NR1f6uJNs3E8xzrMRBkODwFNj6qc5X9A5
bugUHVjAM8AzEN83bEnskYSeNaepBiAN1tJ4kY9TZgJDBcvs8ZFTHlgN6MKsrgIOGaR/NIlrVlNR
qCDblmiz2TDGU9yDVsbR9RH0i7EGyjm27brERB3q66U3xbQu+wEuo2YOt09RbWrk1hMUOQfbOlZJ
ca+ZpQ+nP89oEwhMxh+z+dIpYBRsFIK00rg3GyMSDP60GjAErQuw6wK4ihVZ7Jf+0vVBaig4JmiL
nhQ3/tainz4bEMGw8WbTQlZAgqzvPE6JZ+kg5bdmRGYzaPHjIPW3NQ0NmWIdDv3BHY81f0PRCnUp
9A0yV7JmF7sW7tmMLvv2bF+qClN6K+H6CaDmG8pc6vGa+4Vb+Ly4SRURwipiR2L2AsHhcNSKTcmZ
JJe6mGSc/YTV/d8qqOt3aYeYnil+kt0mJQgZ5cP1rXM5gzwbZXXtk0yMKWAwy2W8EK41L7m3H3h7
sGrYpMFPDPmaecfpXSd7QsmmeE2AmZXYErRFVIurOVRrazu68y4eoV8s3CNN7lX47UxGD/D69Ez4
7WwkEkzlBWEql5wt8lrnp6canYC1QcpjITudPM1+5+Sni1Z0Av3V0dmaw+Df9qasHHP5Kvsz6e5y
ns92V2+aszoDJHqi/ClznWjKNMBxQPZJxH0LOSYE9G0rHE+oMgUM/ROn8VdMPxvb+Dq2IEZh66Uy
nJKZZj4ISr+skbzhSeBn9Fg6GqQANdOvuD6DQzZantJaRmRMLZTwYtTYkjHZD9aoeFDFtHxiom3X
p+j/ztb4W2HpwSHkW5mVNzAIhpRUR59yl767g8N2HU9flYx9z8fBs90i8ZscEsklKeaITRwyJMTY
cPRzRyYCJbYfELNOpDbeikSNvS7rT1ViPYNWNwR57vxGufHWpEXho0Gl+7WFWGbFynE0xidIvzzk
IyhfiaU0HmFTE2Szg2sl9YkKCowxk8ChJfcUlAoCzeUszHqoPBQolga2jrMOgO2udbo7pTcKj1gw
txP9zurjOgBq9LZLui2ripDU6osav1SddaxdJzDNjzKnm0Rj/qe359A9GiB9Jy2EuVz8s7h0usN9
NrQPZnacFQuqKvDQ6UprA9k/P7W027Efbq0MhRO4JydmfRwA1XLU710fH+PWxtwbkZPAnD2LM8Qj
+w1384dB+WaApqYzVRurgjFff6D4K50N1p52A4IdWEfd3IbdACWMrHvKTdNvebnTlGGf44826eRr
Lmyp4YENfD3dFm7vNW16N4PvamjZDXoAEAS0y4fR0LdTxX5M0DnzhrnTg1a0t3aa1tDr4E8T3qB+
XaBwlLPp2I3NjTtNB9DRq+q7qZnhyJwI+y5c5tsySn9Gy7ApYp/OPfP0WgmcIgU7ZnByr8SNwHXs
MTf10LoAPEz13PojJXlUFoBs5uVLwZrH2XRqTwyTLxwgZsAtgDRkFsy9/iASdauTFt6TChRitY2S
i9upfDTA0850cjfp7DmLqx2dx4g1g+uVOijbahe63dPYtKhY6tDh+WjLlyZ/d5TJE933GfauWlM8
TgUEfsC0bLQyHEZ9a6jIRFstjDWBvdih8dpF7jj6LoH7m90/NH0WdirazfydpO+Wemsju6mcGMDk
3IM4TFhMJICGbgyiYrcpgC3WFbHjbQw3N+rPjibrEl4SwfkS9lZ3m6nnemZS5FyauTPG1osRc8Cg
MXWojfw0YCMnGNSZUa7rjN8NPJAMIevrXq7OOOi6GrZqOaqxCkJGKzJRURciHxBOBounjqoNCbTU
744mbhznlkorM5cwrKgT/xlzVStRyDCQ2o3hFLnvd0rnd2BXb+N9t4mDJrDBihu8Kejh5pRAiwsM
sW+xjzdoKkJpPn/xZj/7Jat0rWztGGpyyAhbQj3X5BCLhS0qgZlMajxXZPKLvIc4juVZvb7tR4j5
kQ8j6z0lhbJB3oTXU4CLOfHZr1mlZKVrQgiwwbx0sXV0FNUrAD1srekw2tZ2yQetiskex8vfvHYJ
rdaCj0PSDDoex0Aber1N/TIu/WwCA7DdM1s9UTi7uEmBnpwC6tyTSPmeZcQjSbEZG6gCSCs60mxk
tSbmYJlKqVY6FF/RrCujEV4d2bO76X1Et28yhcHP2u21CVhNOsOTx+1Uxk+ZnZhhJXAVD2ryw4Fu
EQRf0vKjNLU9McYDVaZ7tY3BqFZ9A5ZO2XJnqIkSFjHkYHgJfQQS1azH1Zb5o5aGurCfxznf9JTf
Med7CY38HsbGjvm74N1pRPexo6/Q/oQQu3nnpk9WDMXuku5zBn44LkWzVaIZ/gLFAEkWpfmYXN1F
Sq6MwUjFh0thUpB1+bOmzIDw1tqet7OMJHLBxwSJ2dmWXEWoUpglHzRHO5HeAtl40u77USN435Z+
wYt9Zvy0XLiyQQEogS7V2MMMYtGrgzBjTkObNDzoNUgxNQpgti2RvQ0uPsfPft0qMZ+7WVWVBQmr
CYglmM9qym+y9AGIXG8EWrkGE77XgVPI/ytc7NnAq1xdoAU0OVqCOkD3NE8PHbSuroeCi6/xPwOs
n8f2WKZTb9nDaeJW0NA9q/OtO1CgMV+EmCVx54KX+pdVXj+MhTlONaq0qKKCXelUtudCqNrIALZI
NT8d43BaWIAOeqL8hlj3zH5N2+SgTjdOM8DrRGyczD7C3NlpNQA4NZ+ZL/YIcWtQzdKhAppVvHe4
a4mSwtNqCku7PhpKi1dN1u8tQl9SAxT2tvbqRIlUoOPbHAafsyzjXgLHXyf9bE5XuT7UA6qO9Ljq
ivRnDV5RqTiIqBJSi+zErGVEyjHNR86xNZZnHCaBbFSf+PZLGuQoOvIwfRv3i3wUO8mUjmR7ZhXK
FeGArFljZBv8TGpzDyZfAYHqUTVbYa0okqtj2eN/TSdCjuoib7DImgac22ZuFbbQcYubUQlijbHp
du1GpkVz8YI6G2a1aj1kPGNHdOqpBfQfzDNonmde1hhIC2WapbKhVrkQoyJJ7LFXT1n8xKBrxsW7
ggHNeHv9cF9+7p5902ql4na2ydhr6qk86j4CfDBucyjrFFt1K6MVL3/q2iqtbtOhs0vmsFY9Ncmj
Mr0nQgazvJzEnn3M6gLNFKOsFIKPGfs6tCvuNUW7G2HQMJ/g2e0pGWnggNRAnPhXC4GmpFff86qU
cO0v7v2zH7G6p4x+MpSBDeopRZKfZY7v2og/loKrCK816KxcX8GLoeRsuNXFY+ZET8qpxnD54NFk
y8hH5/xXva2zQVaXDLF73jQqV0+ufiT2XZt876UCy5Lt8VkfOat/6EUKdEIh1BPILUD9RsKUdbQl
U7Vm5mpMJLSLZ0yV9Us3bzP1R8ElAlmu7CtWMSK3uT00NYqSXdHfswLF/5zUu0KfK88yMvBN+RHS
KvDkbKY+KNDL9yHO4CfqdNdZFIDWOsULA89/aH8O9aFtces5HVK9ZAKGTpSGH6s5Ijcn32jSHNL0
RzwSH5oyW7M07gU0v6wBHCR18hrzNTHtfYZ6qZu/Waw7WFV6p3IYlujvI5nDJlVu8g6FmbTHezkJ
e9iLgOyEHE9FLQE6iuVuKsK6LgPFTg5GTANdh6TY0OMI9b/ipgOURGc7dehuJ1ohHlZPheJGUI3c
p6Taa/l0BEjPY3F1oOoUTIZWg6TU3lWZFtqeAaf5oGTuUdDmrjRtXMDWc52r97zvT7xOwfrPYP1q
oS9f1zth2t7YWXgSZV6VTOBr9d40FnvHql41OvhpgZqOBQUBWPZNIK39oyO27t+3SDumucfONJyd
UoMfNmzrzAmuD3LhsbE4vfxLpVpfq2U40G6zO/R3T1YmvlV6ekJU3mi83ydjf2uigsLaG1BXkF8r
6GodGtOQUPP/Ph5ff8AK8DGbvdYbTe+cUvsXWGzBXMeepneS7/z7rv46yuqANB3tWmAkFheNZGsc
YG4OVV8Wye5qMIf+um6+DrS6Qg3V1FsxQHjbsRkQgax9rx3220RZA8Ddaaew9rdm0cexIEAkNNae
iCYP7AFFAFRfHyeXKdFUoHY2GjTezbHxhBYn2VE312GRo8LDb6bPcYyqlz6gwmNNA5rVPcxrNEpg
Y8rzrQVhcauhSA/s1PREP9m3oIbsi3RG8ceadiltnwTrn4zMjGbIkJVpG7isivpi3qlZbWwbh89R
y503xvJjjPYqslH0+mpOfzlJ+Zs3GvJfEo2Z8LVk9BJ3BK9ROSBKeAUpI1qD/Fe/dpwFhNsbtzH3
jDS3WkrhlVts50F7dzvm60W7NfS68/GSenB0lCDpbObhlChQn+JtQFI6Bwrco2A+eppr1D5HdqCJ
tW/V6mUspwMgaX5b4QfMRf7CbTWk8XvBsE+7e7efXhDjgraOw3SG4Q+Ku65oAe8xtmOBF35Z38CX
Z2935r5q6YdbR3FzYNZmZpuxK0EHHTyYwwLh0CDYTJ4JATzglOO8e2TaG2u3LfTDzH2JYmSB5hQH
3bIBz2FgtwTKv+hQSM6obE8t///sjirnUdeGFPNQ7Iwoh354/MtEg8zvQ9T1fPHCM7idS8b8O5/4
uo9XaZPiaM7spJDmX7QlF/FD7QAl9uBuw3b8p+6lIUhzW0cS8v7OP78OusqkxNiZw9hX5KSiijnP
xxQgPtqjszZKHikXuuhfR1qlS6zIiyqbYHJQHMVzaYXuQXnJ3VDRw1qFq7MLZ605zJrIdMO4385P
Vu8Nb9LSi2ySV1mUQwfAamYVwZe2m9kcbjN9fI1VNySUhUJgTMN8mOO48Rg8Pbws0ZHLVSwaReFP
jthriRqxHG9MsVVNx+uGl8ZhAOWYvjPkfgW/3jjFHdgCqJPsVOjMxjqkiRJvIIMvpipkreZXRPOL
GE1asJbv0mLawrQ1giCz70wvifWzbJKNPcPnsS5CF5rVVYluie74o3NXVAA9607I2FNq6qFh0bDX
S7QS5kPVGEgN8gDPo4d/uDFXSaHOBjRQVDgJkM3wLELdv3l8ywLmK7O32F3BD/mNHKRxXXIE12ki
RzjOyAAzBwCFKsgR3oJfgqmDJDIk29ETSm5hSfRNOuxyLX19vHzZpuvcsdMEBwVbM07WfbKdbpK9
EhIvvVU2QKy9yJ7PF2jCX0dbXZLu2HSDOsOnoDjaryoFC9YHBd59qX40P2zF/99jEXu39u8pjvLh
Zfzxb7g0SmLAOu1xgAtPZ7dADDA9mEAEw6Y8JSGkVTzrPXtelP6AOQm03fVtdaEk//XbVzGWMkDz
SgUxlkeLceB8GDO/99p6jyNCUbdQntI3y9N8I4ToNaxr3ICPGzNI4OUYXP8pFzoSX3/KKvQOIicM
fnXLXmueoY4AXrDXvhGPw9kVdZM8SCKp9qJs1leRN+0psZgCIx8eJVuR+GmkKp42HZMKZcWNi3et
b25erMC9JZ4Dg87hbrwBY3x+0J3IgWhms5HdBZLYuAY2WmOr5l2HzcgLgjxKCVw0ZpmGQk5sR436
dn3SJVnoZ1Hr7IpNOZ8bVcWcpwZUNoU38yNCzPUxZHO8ilxxpxhmPKrGySigMgj5O5bsRFW+tLmM
iimJVmtY40RG4GUY5g4AI5Seq6gclM31j/mc/yuhaQ1dNESvtA7HXa0kxU4fdqhuDOZ7ZZVBwvlm
bNOdCq2MiRsA78f7ygU8X/xy2tc+OcWE3LYQgJMcHNlXr8JXpcxpmuhIWfoEeF/N3FTuJFlC2RCr
7L5ss7lPSwXxWDXRJIJSpeJE1ydWlpp8vjDOtmIVN1gteCp+PlVQOr3PHifAYTovCRlC0mIifo8H
8JL5bfOTDJEqeSitoY0dev7a5BrYpHr5aFawbAQW1qTwhYFlI+F7mrCtmbHw+kdLjt+nU+DZNysm
cFOugXvOdd5IAQzW1HjdJGs3f8rPX9uzq6wv7bTYoCnemsWEiDbDsI+hSO1YRwF39qm0dlwfZ2+i
A34BzbNNDOSNR0qOtgNHIwfASzhQc2iENf1GoeX33HIe0xka5FYDw0DI+TP1BzxCNLLPrCNLnjTt
WLe35QjlWP0GKtC+UtpIvkaPsSEB1EGVbE9JhNFX+WStO7pDuQ44cQVxoCLbCDC5xv6b63YP/2zB
VrFMgzYNdANx+ukEefSiCeHV7Y+1ZJQLao1frsI1X9RWCg2AU9zKZLM4RPM3ZTzC82efBtptdbQi
6PdAvDDQNwNMXx5k+fmFMvXX4Ve1ibRhNWOaAWPV8Qkui1D4hDuh9t0aflnuvmZdWOjbGtXdsZB9
uGQl17RQ6AFZHSoWi6WrEbEwjWJl9xsAyh3cXXD/N2+/NMNrZEA4yTFcYyEaYWhDn2JVe+WnRk4J
YERSVVrJvW4sIfbsqDtTG4tpSTK7sN5BOc93IK0J4JaXQdvZ3MDg3Fhkncv7bC/LcmSZ1Wd8OBtb
FPM4u8PnrI4QYwezHo/9WzXz3tGbg8lTbkKL/fpBkRXYjGWlz8aEOKLO3SWzWigGOlCNRcC3VmBv
gLU7mJIrUDraKsIVaHRAnh11rv99tqOuGrCNHYIjF1LpXSHbLqtwY1h1VsPUyTgNmgAM/jhhkG6W
fNJn0LoStNe47LnMCuD1MMrCXoCY1bDVLW94YGFzo9UBSLhZ4IbA6+hRui22UGV8opE5enTwdMWf
bxzu8U0uzZgl377uT7eV3aepCWPGEow4l9u7PLOjPu8khQpJwrFuTMPSdbKSCQlHqVXbbL6xUyqR
7ZCNsMqayEgTtXaQbkztHNap4Te0lAwhC+PrlrBG0okj30Muj8dV+738zsJpBKLvAaZbwaKKii66
oy5LBju39t95VUrSmrW3RJUqtMhMRJ02mGApHXTIntQwD/mWwCRlYcM4iDtq6lWokhghOcjakLJ8
ec0PtpiTgzWCwvBi0k38Zj/Vx7z52WILByCKbNCphvwtmY942N9Y4fUoJNutqyA0Czs34xyBvVR6
rxawV64poIWSUv4FSP2X+3JtN1EgsU/UDvE13ZW7OaDbOgKKSHhp6oFy1AL3D5OlITB8WC4QD7BY
e5dN+wLv6OufK3vNk1VkatwqthnFZAvf2tBbKA3u2sDZtFDkHfwRT9wywI2jhPDQdr+h0BduS1+G
tpDdNmtpr5JrbcH7rMKKa5F7KII4MLHhhqjZAUhym5xk95vkKK9ZurMOjXfaIFuaqo9UbY6DTiUr
LLtfzFVGlFgxiE8NEvVsx3czAB1kC385X4WYaO8ey6dqe30lJRvXXEWnHBgvGxqbuM/ABm+a7qgw
IC0KTZJvSdKtNUU3d40xqUe8+K2hDfLuoY2/j1YwZCz6Z5+zrOBZMgAbULQ1NJQZMmA40kEH1gjy
mUzyNZdXyYYWgbE4M+trLxYWj6bF8TA5NeHkL77qEPHcvX+mHFvZNr+Yz/0Za82dINDQ0xhBDdvt
yptS3A2FgsZJtskpbJlltbGL2+FssNX240numFQgvemTWwMlwn6vZDLLHtnsrSkRlkjbzGwQLE39
d9POoB3Mz6IZdl1iPam1dmi1xwHCFWlrbQ0Dqn1q2b1e3yYXt+PZZ67KDLyDfW8hsH6189aVAwxr
Jr8dXLQIXq4PdPlWOhtptSHRiqQ2sPHlaYzoA4A4UXnXbRiYr+i4Occ+BAHA629A1K5kIy8h+K+0
7mzkZanPjgIU0u2iUKylI0u3zbzv8o0bzvcDzPCAfN7DNI2BFn8SxyKEkJOszHE5JTkbfnUjjtWc
ZUozLgmBvof67NaZfbOCK1+1ydFYy2MvteCW6etBjTdBBTeQ6zN/uVF89gNWmbpBVJhYFvbywos3
JswVtzPSAPEB9c+iDvgLxFdCETXwCR5wXTDHU014Et3DSwXNWO6EsgTl8+F1bUFWd2ah9ulIloJe
EcPJHGQ8NdMfFTcJG8cFF0sxg6Gjb1w4z1np7l1bgXk7erJK/7MFKl/Lv3Wcw6vx0bVRFoPKL2pl
W4eXngrT6wTo8hR0CcVVtlBThRPJWJseaIC/eU8zZD3ASVEXJANlXCgcutg3naSLKp3wVcmihxIH
pxo2HAHtxIRdU69CfwA9MrX/4ULOkIMIQiG8SWJ4Zjd4o4nZU1OU3dABLsRLCS96IyOh0z9qVnKf
luJHZ2mR1m7L4cWYpRzjixnr/+0PaHV+PR+TOZJ8cvBzl5zZAQ2xPgr82/LTLIrv+v0UzaERtv7U
e9bb1OMz5A2h5Xb9/7eEsUY41rYKSh5FQqHCEa5oyjCmbjDTd7O+6e0C8j0Q9xsaKG0hdVZ0yA9w
+M5CwlRTYNnEAzC4cITmzZwI4GjY0TFm5tnAd+TQnb1+nGSztcoTGl5V+uwgYpYACJmgbZnxfQmx
NF58a2swouFikjaj5G1/PUwba5OUTmlhSwyRThhmAyTJmqgve/RVlW3VSUGGfyO9kVqfbYdVoFZV
Eosa1bATdZlf5w7AR0AfuO85N309536i3TWOFnWskgSq61cu8Ctf96Gqu4CzZA5yejFsZ4vvahig
WGYvWcDL2fLZB64CcqGmaTOD73GC6ayvg0rOjcQfc+2mVX85eCqMjeNPtgoJsVc6W74m7EfScp9x
IXutXp5qG8BDzXShEL6KzJOR2K3RlM7JSN7gafk9pnk4lz3K3wXktyFCl08bqruHJJZtqMsdWFCn
/zX0KgarMCLMkgnbeDn0Uwm5lI2R+/MhD8mTonvosgXuDUHKiAYcKU5M84jiK4Es+Cyb6e9z/38/
w1rFnqHMtIn22Gwt/Vm1eZTrVnT9vF7ucvz5UmuVyRGnc1BZxZcuSmpmFwCRVFi75iYOAAHbN7v6
AfcCB/MWYn6QnwYTDd8pu4S1iy9WLLMNBWiAwu317s4LI4NiFFvWGhceqvMuWgJROo9BYlWobGf8
BxEZyqDsTiHmW97X8LV1W8VTRrPxrR6vyDatJpz+vvBgBlt7Cpub0GqgfTq21k+mOqj6cdyMLB1P
aVaIW5u0DLRKODAYR92ugjY1sKmhWMdf0757G+f0fdIh9WuMPkuK37Gq/OLJg2vc5021NU0Nwjqg
KW4HCm6UZSivUw/aOX+kTefNxmFmOBMmiSZmgQyuRzyDUzRkBfPGPdh4bMT1Xhk0b1atQMBXxSAc
2kcQaU+ws6DBUybJXi9TkLw5nHo1kABDJWVRAa/zrFLxF5k3Tzs2aTsdYvRUZ2GCeRhgRODe6gM7
9AoHpNSCvtEAfcW52+mNY/vQRYPSIG0CJcl2CFNh685bYb3EvAE30vIZPiXOv9XipqOtZ7faYWrA
fIIfgJ54zE68DmBmF0JxjLwy9cHKHrruQYgPot6WFgoLt84g/Jg9TnHykcHePOU0iLWfSWUHGrQj
fdLRx+v791L26mquZkEm29TU/yHty5bjxpVtv4gRnAm8cqpJpdJga3phyLYMTuA8f/1d1D2xXYLr
FE7vfuuO7hAKYCIzkZlrLUdIJophyZZyMPhp0GxIO1ZgjzJDfL0YyFX4sKTvgusLSi1V8I+0A9VJ
3cNS7eP8kO+sUP+AbLXH39IT0gEXEjPDoQowH3FDTXf6SHwbgjOSIfNLseD8toieMc5mphL8Bgor
i8CzWnW9R8dKElelexXcIFFZog5KZZ4My/am4qkqXhiGmDBldHDS2u3bl6q4x7Q7sLrlgXSvk2aH
3QCFoKIH1RyobSG/3CSBCZyOkemvyxgVe8PBzZl79df17/I5+SP6yvMzESxBnUBB1ZQ4k3WylO+z
jelCLgE4ENl4ziWnfLbQ5w85ezCN2dKPK0v+qeJvY/Jz5jI9k89WxN9b+WPUwrMzBkC2xUwqPVEH
iu9qslVUDUjxRHPVnBwjxdo5E9qW6cOcj6FlWLcDs31mFYE+geC9UE/5OHpFiqIaq30ILXrD+Jtr
s1/Q2k+qn6gdQW0j3rDe9HoQnaRqDIfSh/3wTjmAz1BIhVi18Y2xxApSTds4w/31j3XZfv9scD3i
syMsrKnCQCvKPFUyuF3zewHKvu4myVVdb8G1Y1x/xdkquWb1jurgIcVBcamWqPnFGjxf7WqYLWx6
iSe6+IQ/d0WCY+gmda7nKid4SA438Y5sYo8+L1v6vngo6Ad0U+31H9Sn2+tnebFMcr6u4AyWejDt
GTJneEGrHvh3w2hnbPLbCIqs41bWRvtsEVw7VMElaDyFei+JqrucT3vNsrjL58oI4BK2EXQr5tYI
LGc6agV4Dkij71s8lMe28POh5N5Y55uITi8Yhr7J6HQwzKz1nNqot84w/BrL4XfK6o3WaOAbJt+U
tLsZiHIA19FebyM4mOQ9N42w6todSzgoC4B/LXXk3N3aSSh4aM/kdtHAhYZB6ASCghaoIzBG4XVJ
dEuVTCb8fvmT6yBbI45t20CffrWwTrWySrMtfrJbKEQ0ZTCrzuOYcIze9EHNIVejan5cvEW832lq
Du334nHhGBie+C6ZFLABOg+2Vklmhj87cX99o7OfJTzCHMyKAkwO7GsNSbKUPkz2zymFBtPywRZA
KbWXXDswR0UijdFxPMAdPJvG7KW27hUk92AIBXPCXiv1kAFhHGdhbUMcmTEwzKFPPENVky33Ojk0
5GkZX5ApYMIVFYOlecRYB8pVLdRfLMhpuSSFkjb/SMo3WmqSd8p6m67tUfCRJuaT9ZTBhRjdvklP
ZVQEmfKaAYoiuV6XXiF4B/znGwu+KumynlvpxE+0SjC9P3sVrM65j4f3flwH4ainDD/VZpKsu/7Z
a/sTnNdQdEnPsoGfRudg5aBsJ0yS+kutV3BYtrr0DQc+AI+c/FuyHTfWIXnLjsWPKhgCC+PLLsg9
np27Uvawk307wWNBBkmlDjPp6cBdVG7Q/y83cFor0V8XaB4eGR0O1mskG5YdqeC6OCvaFHQ6/KQk
7+AMCQYqY/GRrSDkICUI/lAVx4lSBey7c9DqfCMxx4uh8485imX+yYzyJbE0DoSZXrldzY48670q
LV01oxs7w4wKPCXA+71KQ1aX+3mpXQIklpFnvmJmEl8j+zmCB2RFYRPLQP7dmmVAy/HgQCdBwczK
9W3LlhE8WlrFltpi2AmKWL8q9bFpdA94GUm6e6l2dXbTqeBSZruqTMWM2R11tlr8Wjvz6JoGSmak
flR7565Id+0Yudd3djlvPfugq02dZSlKC+pQm6Tsbl6MgFRjCN7Cp3GgQa6+GSQ70ih75tnsZZHk
Gn4O811xMVRwMW07IzYCoAhi2l0RvTqAKix5f6jtsgm6dEBEBZ1PkbqjUR9jWgemAzrH6IbMYdel
BzVpt2lhhfV4QD3MX4rH3ARjCsQD4tFw4b82ZQOoYiKj8ZWZguC1dAtIUUzXsTvW3zjDB3G+91Yi
sYSLRbBzUxA81JhaDp06RJf/Gd/xVNONMB6wdkXSA+QaX6WJ1XV/TwXn1Dkai0kJ5zTaITcgvDUQ
maWt9nvtewveSTMinpIaSwBouuErfMnXGOb515mrdZY/kQonXb9Rf4EagWNPMxsqyifzbfCHm3Jf
f09Qpn4EkG4HZputvdW3GBLapUHix7IW+XVnrItF87LXzCWr4ZoUuqn1xp+UfTqX26XOtrmpo+sA
3vsx20/DT12leBcM/uSYkPySQR6vGyyk8r5e8ExnLalaACk6k/vz5EDp7c2Bz77uRy7u1gAJgumY
qmmJQw60tdqIlA27K3uUR5F3AployOjHL37PP4uIgw1QqNS5UlvR7ZyrN4oW38wFuCL1h2E66Zil
n7p8m6i1JGyvlv+X2Z4tKoQYqF6lAInVHIoo2Y0N4Y+oSH1jhQf2zE3mx27KJUFWcpbisAOPBkwo
djOH9JxyIHQLU9ld/1qXfe/ZpoRY0yRWrRemEd2Cb3xjvreeEUYTmjZutDe27DC+5aGCtiNaS6D2
cbX3DIBOzW1vGtCUKzuZ87k4YEvPfo4QhHQHrcQ4mSgoNIARuC89wLx3Zlg/Ml/K5CMzIiHsEMLa
JgFRz2dtvTtVry00YTE8yL4PwHChcIaHa1pgrH5+zr/Ldnox9TzbqBA9jHFU5742o9tJ+5WVv3PD
2TYdqna15l//wtIjFUII5xZvir6E73OQS/NvpjpApXvXgYCddyj05oiNjwpAbK2+lSx90eOcbVKI
JSC2ULPEXocVX9qg2/E921c/lgeUfTcQhAZWqt3K6JDX3Vy7pOtHP8tiSpqptpH0iC1jGtTjDxtA
4sz8nuorU58p8QiysxX7Io2esIXpSILNTbPTEZp38wn0AGEZ5qUnA/9JvIHYITEY5k1ahwz3BBW5
yjlOWf1w/YNJDs8WIkQN160uRsNPRovAX4NqV38es1d17VaABPD6YkS2muB6FLXMmJKXyknBpzIJ
DrE1dmxmE3CGIJZr4hwjH3ZjBo5j8tBo82SbsAylnbXJMtJ9Bg3ufvltgYdN7RogWkG+sPxk6BYC
M+hN5UM8UF/H/2SlHy04NnOwG00zBG0r06umFx7fpahYo4UKusdV5vZxaBMXeEcPHBeQald9awDz
WWYGivHBSAq2zNaHeK6WpSAYzUEJb4FDyLgrl2hXmPptPGh7w7Q29cxcAobolL6kNA+XbPAjaJpE
yhiWI+wEbPL1+NHq97N+13Z3Rs38qQDGWH2Dbp1bluD0mX4uybHVv5OCvysxVNSX/nZ02A+WwrBW
ED/9bjsszOn4BMbm22Is/ciGAB1LJcUNmckJ7rif4njMekSHGPgbW3noqSGxgs8R0CsX9i/95aaM
80hFZTfSlI2lLKeez4DPg3RwAG1rVQ03dQSZCl17IhZYa8wyC0s13rZLcWTG9FjU5pZHIFkCXifW
D13VPVaYw9Kdx3SAlgvz4+4J41No9n846SHBdwNR6VR9m5tmXy4ruXZYrgJbKnxvZrk1egIOAU96
0/spMOcdANBrISkEy7mvZuxb19MjH7PdZBWSPFHiLG0hIqRWaidRh6xY61+6HIZpv5r6+/U7J/ue
QixAkbBdqF6zu34cb20lu6nyp+srXJyqOYvgtuDzrZRZmpLAZLqwDxafhmSf76pvamBuyMb0gKSF
1kDra56yb31wQkQvyzELZb2RCxxMRD3/GUIcYHFdRsNUkU/PbH5n0PhYAbPqTeOl+8KTJhMX3zR/
Qp0jdMjBDU3NPouG+9lWNpTawdKS3ZIYdxNFRqU0ntnHoVKSvcWXAKQ0rjoP31D28q8fv8SIHCFH
1aO+RK8eD51Js7ag6jxAwy9UcyYpg3yWIK7cWkeIFGnTW1NfqNFtBbZGNHExu4/y7ZQeoUP+mOIN
6eWFYbix0zVuVSqPVLefQXznO6y5UUAENFFrXw3F1u6S3B3UEsQEwNJF7KNEZ3sof9Wmrb5oFfhl
StfShh6OG3y9RfpojcN2VjrmLrS4t+LfaQXGEqL5mGEPRtT8eYRBWmL+WNrnNblC/93Oj1UHBqF5
CE2nD5RWvzFUOwDONoJe+byBNtLyMpXHJfrNs+eYqMiQ2L0+2z7pQfXKjaC1uMd6DK7X6Q2Bl48M
/qDaGEoBRKFujU3DtYOWvy5tfCjyOahN6EziDctRushMJ+gXfigy7TTF+UNXVgf8aUgS85DTqfFT
xZoBMMTwVNkYhwF0YJ35yjVwCpuJl6hToENxW69bSeZyqaMKYV080GzdtvFKEzxBTPIKLf8CtJQ7
c0+erG2M2QZ30LxskxybgLjMMw9qCFLXDb1zcGEAQpAhui94oy+/QXAVjlIOrb2k/BQZ9x0rAkw0
Sba5+kzBTL+sIHiBrpkXrUsRXEpt0/UQb4mdzYh9JnyR5LrXV7LE6bwsIbVBoBZ8shG5ZqX2Ru22
ax7aTnbDL3m2sz0BIvI1w21MHoPMaian6DsYu7b9hn1kqQ/m1d6v3CIoNrTf/WOn8mVF4bKX6WIq
HNXVk4kmLSi4t/NEfRTtJR/rAt//F5/tCNnGhNl+Q2F41edqFUxgLjcLr27mUB8OnfXat2jvo5uf
ZpmfoQUypLqn950XTfh3TIeo48v1bX+CQgTrOY8hjvBANGtuKrRCKJuy3p94juQQ7MNdslvivdbs
VJBv90MbQmvWzTojcEYwI1W1pzkZaFbUfZGkdwQzrl2EXpTFNu2gujM7gUrYHSfy1rCbOUox4Prb
WRy8yJbNaLOQFj/nOPcMMK0XFZhzAW0jDjRltIdZbwKomgNXP/tq910tbRwOAANqAqaVPuTtbVr/
yvUuLLkhiSqXW7tn0W21/rNXVcdtphDU+O8GsL10XRuWxuIuywy2/JkCGu2X7RaztFudkV/qwDwn
+3H9W1zuEZ39AsFfmTYasYNaUwB4yIY/WaA90n4s5o560aMTTN4UgA15DOohlM6ErRfqmhkIbor2
qt5EHDWJ6Kj8zLZsP97lruYtb/I5u8v13rNtCg7L5nkRa3nHT+o9e4j21jOYnEbX4G7tD4GOWx4o
vvF6/Wwl7zAipC68raI4y/Hqq8DPME13KZjdjPGILribSXkiZaYktqr7ZYmsRKXD/ehhpq4Avfq0
TTzUs02PHKB+LilHXpwrPEsEieC8dOqUpOIM5CnQWGcNBgCU0AK50sA2IxL8oen3dVk9qRykXREI
k/TS2HQLhriq6pcGusmwL1tviDDqxg92s4np0/XTlx6I8AwGlok3lb3+wP0S6kEeTgdzl4PdJkwD
+1bW87wQp859GhF8rDO01Zivq/FcC60cegD6W5MY4EdM3esb01dbvXJvROUfRZ/R1RlQHDHi6AnQ
qX1SLr4x3Fka2vVHTKhss0I7IEbjZZkEBdy4Pmyc4gZEE2453LbFqwEsD7gh3b5CGtdXAAls4hiE
IS0yxYcs/tEpmHJvnmgUyxzeeqev/XbB4SmD7dgxb+iJgDFbGb8lzqEoa8SYxMtJ7VXtMQUoolKn
mzY5mE7xO9VK6OPmbr2A1AEzqt1tg3ns6ycq+1GCD2R2krGG44WYWMYuZd+rQoNsKkAJ7IEpIxQB
GkngX43h2ikInk8vHbB8stg8ZXkGbrABUrm65H7KlhAcXrnMatXZqNcpzk+DGgF4yzfXT03yJBIb
1ayrLEaWlp8WzA62JaZBasNjRRNcX0aWvYiKPUXGm5xkC8WLcyWMqo9ZBmETPzmOIWZl3eoNZeQP
q5TGp0up/PmVFuFpNI6NVocwLnQt9X20Ud/H7ww0km6sBzYoIHcoR/qt4q0cWY033eoHsKqSW1ky
f2lU/SxLhHwGjOksR6B2lSFHQq7dhVD2C2Ivf0xQe4O2zSF9BmnpHgR6GOWoPOXOetVeGxkD/ScT
jWCtX36A4NoYpwpjLKWnfs6/2Q2GhBkSKDQUR7CV9tFmcG6Avg06/lYnH0p8q2fzq2p8mznmS7oJ
WjL6dpwhWnevLDg/G/y22ahBPvNmSJZHhX5ct5cLhv/l1wrJZQI145EQe7hnceYNGujdDRmL/aWW
/pc1BC/Wk0adAFTkp6y6pfY+x5iV0zaBbgyBqSNlZNCVyveg+ZXchQuO6su6gqPCWE0O3nBcuSFJ
dhq33MnRgjitv0VG41UoJRYN868f53pc1z6+4KqSZGhLB5Ppp45PoALNd21T7omiSZzJpWj9ZWuC
vzJKs857C4xBHcGYujY915UOUo2IBtBY8FLyZDS3irIZjH4TZfbRSCHdcn2nsp8g5mss7rjT1NXa
dFAMzwnrje23L3yHydzvsRyXuN7bKycrJmxGnGsmJszW5aod37Yb8D/x0uvNR7u8WSWmt2gmuRDj
2hgf6V65Q0OUYG6qs3zrVYYtvpC9nJ++mMyVSambPZnICepX+6h0vMIEhj7X3ZZXkmNebfTatgV3
VmRWQYsB91NVIG+n+zTTfM7eMZizdZpcYr2axHzFtKxkwwiGH2vNiv+/1F1uH+NHYihBdzA2WqBv
dYNvcszRSgxadqKCG2pSQNWKCF+3tw602k4m3Qz1A5TnJC7hUl34y6cTfJHDtCbV+oqemuwh0b7z
Bm9HQGwiLXcTREqdvqrWy1RNno13PnTtoMN2n+AF3Nd3DtjH4umOgiJCA/93uqqCOQ+TM2yB/Xb8
rOSSUrzsUAT/ZdCopRnJKMRMQLAMNOfQhxnQoNBsl334C1OdX45F8FslNajaxPBb8FfehOcrqd4L
nImuTi7UYoI0epqbrdkOku8hCT8iIwCAxpNRZOZw36rR24Bp3LJRfvw7RyVmXqlWj4U2YI01I1Jr
F+/KyGe7IUC7Cp2B1JU99iSbElOw2Z6GWW1QUKys2HMoBgAXKjm39T5ccQtismWCvrrtmhxJRvkb
04V59bGYklFGWdgW5/8sjTZpDQp/OAPVS7bGttt2gRnm+357/QtJfNynisBZyjYmMXNKLeGAclKk
iI1r9oMLOg9QxY2uRn5fX00WuMQ5vyF1QJ5tjmDbMzx7v5KYsc2wT59Q5PYTaV4s+1KCw1np3VsO
YNypd9pAtYawIK8gppN9rAvPXEgFYUbvf1RfPks6Z4domdrSDpWunhhwmM2i7QaDAAIOOJ3tHGgC
fXRWQd0QteBVfWkBPJpCld0Enk43VF/hL6wkPkehpWheSPk4F3sMGbmsAL841PfU4bRMt1WcAyo/
+ZjqBympy8xD3RzMDhPxhAUjdNEsgj89/+obGxofP43cONRdDN1QvJ9z7d4u7QczArW6/aJbR2Mx
fBvU0mP6xiHOZXUKsD1IhyOINdrLu6JkrgN5sZXThfyY018Jj93cutXAcptVD8MADoAEgH7wfVcz
wI63hvIQ47Uz4ydOL/2QeGMCzEMJ8BUEsrp6H8WjG6U7jsSg6QY3NTCt9UNr3hZOdnZdB0aregpA
QxCxDk1IR5RAsFMUOW3HwKZwVpU5W5BfD5e0uDXTX/34oVTfrOmjUD4U81dsd2Au4m6ioROUEC+L
HWj9OJu2mm96PrgxMm1Pn5sHkppAyS/qU2catW+VvYNp0g7CQNS+q0y2j3psdNKdb+oYx4e0p/d6
wW5jw9yrBYZWTFL6+mxJnOTfoear9axWfGY9s1MldV1AYUexQOdr9GGTkpAmM9AssoGLvy/E16XE
C4HoshQUwjd985PYYFsAlhK5k+RBL9uQEDt7NSvsCLA6yDf8aCqw2ylzoOQOUJuFJEO7MH3zdUNC
7NRtXpdohUA0yNBuOMlf4ohAYw6ttNje4VNty7S4Y9CRU3gC/H8kSZ3+jjZflxeeAuPES9I3kLxp
ddsvrZ9KJhsxXv/C12DzZQWRttdQlLIzlVk98WSlB8rzx7yBAoGhfhuU9p6k2W0Owe66lGE+JJYi
UvlyME0UWgNLsRZMNpoPGTk688v1aCBbQ/9q+FSLuDXl0PJpRjiz96H73oBb9R+vgU6coWuOreqa
9WlA55er1DAGYNPlRKHyApaeiDzQWSoYemEnX1YRdlJUI42GolZPZZDu0jsGXYT6SFDx2QLqFGQ+
BVA1kJVbZIsKz5Mkn/K0NK3lZNPHCGCLOVmTYz34dwe4XoGzAzQVizikxSq5Bm2R9Cllxw66Hf9u
kXWrZ4sQNW3VoYihrMlO+qoszZ4qNNv+3SKC82Pc1pyUYpHcuIkgGtV0BubCHInzk30VwflVFOrH
7YAhpoxBQnkovSxxgkKVsYZdaBPRLyYneD4MyXZ2Rpl6mj85RFFje4yBCoCy78YO1S3dyTLrC179
y4KCr4u6si2JmkPSrNLRPtlHI9mQtt9PRAZdupAlftmb6PSKguSZo8CtgnjtttuBweBA/Nafffok
nxOSfLC/PB2ADoqjwiys+phXwK9nz6Ytc+MXSsNftyR4CECMF2hwrf4U2ikL+PuBqWB1yALbXyVb
YIZa7ZYYJPdlY8YXYtT5d/vkRTy7W6j+GZOB3vJp1CpvhDx0HP++frFktvj58D9bwqBTGZUG3B+g
3pCj4QHqqdUztLVXBt236thvZRADiTF+FoLPVtRqDg0xx1xOVfk6oXjJcgj1UhDb6c+Svf3d+v36
4QSvkaKx2DUTAgjXdBBdAFucaQMkwIHyxSsJM1bewKZAJaA00lMvLt+vr3+hefl1fcGfTAjEDfiR
FoQWe6N7ZjAve/BMuNUJVFo+xqdO/c7OvD6+UfK77shiFx1DySPxQhLyxYQEX+O0rTbnvNNPUQGG
TGiZ5ihN1By8WOV3aNufuvIHLypJbiW7l6K/sQceVwr8TY4ygZPAkvB8qUm1u37AkmVEOnGTAJSo
pvCjFELrrMMkLgjEh9EJri8jMVhDGNkppwmZCMvUk5ouEM1Zgphbe6t7s5Tu3wUgkSbcLkAJUnAb
V4PuHNKAXeAhKmSQAtmpCbmHQduKo0ShnirWu3jW+Rpmrh282K6f2mrcQvZ7bngiMbjdEnvSx/Wa
A2PPExZU+Uup39kmpg3RpL++mGxP638/8ynqYE2qk+CmMbv3oWkXgSXGkk2xyBYR3MkctZExdTA3
DTredFx8CFP4c5oG1/dyoYD0xW0Ygttos55BngHrFKC1yBDWGhYsDrQWQZpUdjsHj38VI/217N0g
cRWfqspnh0iGvJlzCusjWrep2i5AL6aq36ENAOkY4gOYAYALk/gn2eUSXIWTQfQqX/Dl6umtr3rP
SjATBI3Tgf26fqySWCoyfFdqu4yKhlvsJIqfR8+LI8t9JPYhknunsVPNxoxQmupPdvyooRCiSQF6
soBtCtlIVSGhrxXkPGtZ1roBUSsAXua3OVRv+GN6jHfKP2YJ+mKOItv3bHSOrg84uMl+mB0COsuP
pZQ1AGVJlsjojXdKE3cmYnUbzOAl9OZ3FMBQcLYwqQZGcVB5Q+cQeZc0x5IYoEjkrS6s56CqVE9d
2vu5NoErFLPQSu6XlSwsykxQcCCUNoZZKHiPJZXuK/aBNTJ2/csmiJFgw3IsSsQufl0kSjNyHU4X
zRkSo7MYvdvSYYnLrv3PKus+zxxFU9YdbbVhOS0mRBvpK1WP0ArIwOrHB5ky8eXP82etdcdnaymG
YabQMUMRoH8GbH/addqxQzT5b5zDn1WEL2MtSb6kmoovU5h+adwsMfGvryD7MoJTB5ZomlU24cyW
0CwmD1zHptVIFpEdlpDsjZ2RDTaYhk8FxLVWqpVoHZjR7aBgMr4g2X4Ev22ZUWyCTWE5NVXpM/2p
NDvUuGXUOJJVxGa5WZMsmx1sKIXKTmakfgn1sBkJ/L/6OGKT3Jktu7FLbTlFy7aM8bCDcJrUAv6X
uP4fIxPb32NvVHHb4MiyGRiDpaHAb1tuZNwaJZiIlH5jG9niVhFFIyf+rwoof9YWkj4l0YnDbOww
Q6Oyo5BNaPSAJzKmfolnEBvhEJ6tVV3Hbc2jYxPdV2A/TmrmlcprKuXZkJ7najxnrmFo1VHvK7ih
DDPlkGDyQEuitD+S9AYM5uC1zdFALNxZk5Kn/N31XSPin8MUvAV6vUg1W2P1FmPYVKlfVz+MYfSq
+qMbdHDnRoGTZkHFJQ9KyfX+hGSebThx4ljT8QA5gTzL1YsyiKLONezCtZgteVqtLlzM3i1q6irY
EHWViDAFs7ZmUDQ1C/SjIVtIoQTeS6EQl47xfA0hk2lTjNuNNF9Oetd/azEiEJdvc1qCveS16XXI
Uxu7KZ5PQ5dJcs4L8xrUOl9ZuA2GnmqRTesFOKv4PeHGNyMv7qk6hXkWvxITpV87wlBtox0tne7K
pjxZpR1aq0TyTANblcIoJae9fo2zD1toTsIro10gV5j5ZvLThCjxP/dw5zsW7opmqiMfoeZzIsmL
CvFpJduSZgmvL3LJPs8XEe5FnXXg0JywSG6ARXNhG4aRdAWDtCUowq8vdcnRnC8lhNNJM3qiWR3C
z1gfoYe2IyloykdIpY1sq49U8jD/xE7/fR8cKKurSKw0Wwx3xMl1vsQoJfH2YMzgguuPZqNtF0Ut
PAbEpKdo/R6I+eMIQjG/1uj8iID/o6yWl7qd5o3eNKNX9v3gV1kH7TnMy5dpyOMiBCp3azYWvCQI
iI2ZBKA12BD9vk5zOM/Fd/JydqMFTBlkeSgUGsZVHEJY+4aoFbq0U3aM2u5oI/OybCdsQU8XU/R6
R+CYMUBqOAS0nk7Qpo+RlflgzkzVbzYoNxmx0bTu9INtjRhhZOZzlBfPaYSimNptjBVbnYNPIcag
PwiSr3+9S2Hdov85TRFumZuVM9ldimQoVXbtQjYRp7e9rv1X9vhnGaFwo2dsonWWAJTsQGqqNjYg
lwtnHZTPmkzJ4rK//LOU4MtoPYFX1ka1gzsWqExyr58iyRWWLSE4rSruO9BO4NBsDgHv9iHDVKbk
s6y/8oqV/wXhyjm3pxm7mCbdrYBiWLpHp1XdeKjBQNy4eX/s2++WAmK+iXjJ+DvXYpcCw+TmDcnc
Bej3vtL8nOs7EPYcHfVGXfA7B6+xW5+ks2vmFiZl33K92HHWb/Iy2hjNvW6BIRiPu9IKmfZjLh7V
6SNn70XV7Bng+imSWCeNtwOOtFWUY40xMi8jxr3Wtbelkv9QHMV0LZDK4PcCK9prU8gt2fDiZzVR
PBwb1MAmodQxdTFJJIMD8JhdoZpbHkrrNmKxHw1G0NeqbyIjzcrmDXRwPzJsRrGT+3iO3YUl7lIZ
Xk8OkbErWb6dygzK9GNQgnl56AEKSplvL+OzxogDztWhcs3BToBZaJnL+jKMwL2hSdKIi2/t850I
xlrPQ4yqP4K7QyPXBm0CxqN59Fi2fRC3lRc1TymtwoY+aIkF+o1fiQqm18LaR47uLrktsesLo+fU
IppjmRDJ0ExH7OJMqTnM0TgYt2axckCCQGksvNyeXI3XPlWjYMx+9BE7sKwGKWiFZr3h0Sr+VkTg
iVAqz8Ywi503fpGrQE+CHlMFKRSxJBnRJ0GH+P3Pf6ZwammENMiIMuM2UjQofiIMqDokPEzMSDgP
ytIb0F3PgmIs3nINIFW0wTZGV2CyOIbTzcCmsi+VrgDpI5TnNStsFTscoMo9aLkfg1bTVPrdXLKg
XEBNnxA3Z4YbmbhfUUr9DA5M5Uo4VzWuxPArg0CEQ/JHTAwpXl3koUr1Q6FDicuutrn12AyQNtW0
J5UmPki+PcXoPDw4gq7pTl32K4+mjVqVj0NKUFmZILaZeiQrgW9UNiWrg1J5H4jhRVl/H3N0thwm
A6VeICfGR9cdaIIYuk6J2AVq65iPTj4a4E+fXBhF0AyIauQxoYd0HCBtfypmKImkN1QpMBx0E+en
JrobloPWwQLs/pBGybMz58FgcbzYAZ4AOiEDGmlech8Tz4HF77JiaL1uTEIkmftsyLwSc6pot3O3
iucQdL5+1EW7tFEl2cLFC3a+OSERGiFDMMQ2LNpyO7R7isGdlWc1d00vCbJNEyw9/hkDWavq7yp4
KnHjF7z4+epCbmRlNghsh8K4rdRnzXCO+gICjUXGnHoByfz1C5KvSSsvnLFUBtyHdc6R/La2fNOH
7E7zdBe26Ml6oZeSy/NdCRlY7ECqrHW4ccvzeWei6drbP20ok0D2QBIGLwXas5XEthL0omjDswYX
vRs3JYKPNkwSZ/IpQP6XM/lj/mJPqelyPY1YjW9kVxj6GzHIt4Biw+6Ojp6eYswf5Bp8gGLsCLI/
CB377ZK4Dbjz7TgOyVRsSvVI7FMnN95Lydn59gU/B3Q44iqIu2/V/fw04XYCI7zEbu0pHlSW9wXf
kmpwGzfz/zlF0heLEvVq49qoINMAn9A7cARt9VhU/0Ut+3xv66c/e2jFmMnU1GHdG7NfwKbnORHb
TzIWFdkJrv/9bJVkLlKFoNgLVfR6x8vJA2u1B7kRmRFdekCf70ZwM5Vm2ZCWwHmN+reMoqQEia15
udOaO/C+u20HmQiTIYhI8gfZ/RD8S602VtHO8C861FMyPBTSMpJk7hfHSM63JjgXZ6zmfjaxxqoU
rcDjbwBUdwHROWjT/2EeS+JcRFHausl51C6dcavVx7oqtg7RPcrTTTrJsCLr4Vy5+GIbimW00FsV
biwZTF9J6w1bVTS5eug7azPSxf1XsUDsScVNoTuQ9jJuczP2DUh2NPNW7wYZoYxkU4LLyOpJ7zK1
Xb9Wss0gmmB9gl5kmmaykCO2oggdMqtvcX2n0N6XoPkCSf2qQPr/KPuu5biBJdkvQgTaAA28omHG
khx68gVBC28b/us3oRNxVxrxavY8KBSyDdOorsrKyhSNXOPR5ebQhS/5vCtVL3YMLQfsC9YeJyFu
7WI8aOgP/fslXfigzltQaYPqu/+12ZMJamLkEPXh3b+XWL+Xf227s1DRaXw0mzXdmsd0Wynl0D73
kq4MzNXhRAPIdmFLXHpy50GCJLmCTgBioEgwEAQNDRDgCcad/31flwLFuTVsGo72mCeItZOPifhl
z/ZZoFzq68seA6EXjQsuBIpzfdQxmmf4smKnM0wCTPAimAy17Wdrm9TthVu7sJSxRv/fThFS4lWN
NfZeBNwxBg0gHEM5QZFkqi5Jmv8whPzHyfuXD6weWVoy4cNaKW7R3n42Ouj23WaVF8G9+EstDszV
/fVTi2qnKHXZQB/ndgj090sTbRcv5SyWJDqnNSo9XMq1eBbgOdgySY4pcxohGXLMAdqeObxwvie0
hyuHho4Q++EWKjJ3/Pbfm+uHqbc/H8sZ5NKyqkK6hWvp3MGFUUoIBEPz7NiFWYHe+RC1bmTsCjl4
fbeZHmFoNDjVPXtkZGPze7r57yd+/rye8/RFpcPQxYjm2jht1HSaDOpmxA/ZKmFzaTRmvbm/QgYj
aAxR27TI+RwTpBShpAVZK2jLRhuSyQIqX/AGTq+Ih9kvIsuvS6zoH7kNWM4gFipCy9TPcvy87aY+
MSJ+ZbcAHibhGFqxT61M2/Imu4HiqxwYhQKz2FkEo+CxtR+nNnYLq7lvjekCLvGXaA3hBrOASUC3
GdoFaPf8+QEOyVBAAAzN7ZUayaXC0KzTPBQP3B1dtR0CDWLT2k11d+kTwDM+e/TnK59Faw23jS6E
ph/zMNrEDCJsy+cCUK0lsW/SvVFdm+1BxF99vUgb0xllia+iA8cbyhZjEUuDXtE8WLrGwciUTEAe
xYhFEz6PWrdJJ1MmdIHk2+TEBeQqKWzT53Sj4CrTbKwxz2WuACTEmaM1HeZxnqg+Q8itvmGEe7YJ
CUYAx8J4FcYjKyEyusBpFbDelD3rZKuzxNXUUz/Afs2a9zSdHDtpjorULrGAJ5JhmzVVIMbOGxfo
Xg2QLqsMJ85C2QyF5GXtj+OR6VDcU5Nsim5TJsiLOFxDtDBYtHva4mYKqGfqH01mwrW33CWr8Geq
nMw+THHp2FCWWr384lIPmo7D//kxTE5F13tJDrIb3NJ1wC6gSbjaYASleqIQrzGBv5cYh+aJ5bEe
qVL2EtX3IaxhhqE/dDxOoAr6xKAhOnABrd32wIZHC9YsLVTk2ASW46Btx0F49ni3QPC/SKpDXZxW
gAJKJOC4lldowLpQwMKICzTp4tAt9Gabm7nLShCXqxKKI8TRoFU3E82fxseBZD7lg+yZ8kw6b1LL
8ttMc2mOoaj5iyYpdG3ee/s7mU/a+FDC5r7N621uw6K1CL0hizd4qjc9MXeamfqjsp2sUBBFSK/i
DPZrVoZukzjkrYKYYblNM35kVRzoVXug/eik9lMpfKT6EsZKQ27FTjQRGVmDx3JxKO3QtcwRancp
ZO4iJ4WCq2LKSefPiAD0oM/N9FEVh4keW7OQxH7Wy0YapPYHYz6SeT4W0Ue2TAEMal2xABw2n9dx
4WysfDbDyN28Kwlx7Ln2c2pit0G8BIpK2GZt2Lk1BZ2WhJ7Sja3GdE+ND/rSQjtc+VbxxSMFua9k
Y4v6EIJtwTDEN9e1zCgG4dYWnnnf8Pok4Ci21O+dncloLL2ogfZAuRnQMhljKI1anpYRII+xO2G8
Nl0trAA8TdD/M69LnvuDedMldFdDd8gM360x9EvtcahJ0CaPTbNp2gZ/GY5uHZyYYxiXCuIMyFgr
7OICai8xGHxjcmtTeNlTzTGG2oUzkBzbYkPxUTZNv9OiSpomeJOVcEbzq1SJxDbcTrAbnKrOFVBG
llqNCZ8C+GDU3gpS3VqwaY1Dui3Bp65ItmtiXU5LkNYPo31njS2wUU2a6Mwn8NOBW2PWwS8whU6u
nUhRKjh7kGNCOswwkuuln3eJDvCh2Cv9c9E+wQ50OuvxvzxjEetMYgFXJ7pp2/p5zA8bqzLBJdGP
iAL3ZSH7K4jVBNwNXzAY6BYPq/6IQrzt73QnD8zb9kFsk9i5FHT/QqHPruMX2+C3dMseWhgmrtex
GjjHsr5rb8YHJHn1XRWYW/0uPPxHpgzcnf7d5NsSPtL/fhR/HX/nl3DWr4pSDpQ4xCVAqDIQfrKr
36Ot6WZb4unIZSuP3VxY8bwa/c+KnMIqkzPBznsa7ThCtHae1oe/5n1KQq5pglB8KldNiBXKq3x9
L4QHA59L6MV6N7/nF+drnyd6YHa18Lpfj1cYjslYVg9JAIHH7bxpLniUnBdY50ud5XFgpCS0agb9
GNMDzCllpv7bZP3XCrawxZorwETyLHPpmFgMuwImN4sCEvvXsCaSS2+5Y3d/4ZX9dC8U9D44hRlI
zuyzwsrqZ9WnEG/FY2sPKZf8Ef0D14blUbP4upu5pbw0PsR/2pkCQL1hALOnpn1eoepxkc7w89WP
bZ/ssJ0OaTp6c19si4S45QJ8e9Ccxay9pmdBqD50EBz5lEqqFhnFCORa4o6ryiMUGRhHLmUZu6Vq
N3OdBkWB8VIdFqwGg/Tr4IjiVViLp0+21E0LbY/HWbuxhm3RHZLC8Pr62w57FESDX+DcLSrsU225
zZGYK8jN1jYsJnUr6JIby4IhKoRz9OWe45SgPdCq8jOhNoS/zZ3Jn2hxh0YeKTRvSF6SuoK+/mni
36kKkUDAjbX4NpB75fUQlG3txPwpQ0qjNaOn6gWHDrJ/pfkLxqRnjCUWy0uUx7sEp4WWZdsGvqVN
BMWmpnFmCIFUxbBthH2EPwukqhGLmafj7NMokTMyCpId+khzTb0IovIOUQBesL1UBUSYghpNUpxQ
s1Zs9eFZT+8zdHcoFMOrEl0Mfr8+4KZZMCAUO0ahb1Mgc+gmMg1nC+TKi/x5afa10PwOGKHVvBMV
OjDXg27tG4VeOg4WRxvuePlcgS5FcB63WyZauOxNEn4ykuPnOlTw4/nOsjZABfLcs/QFHuoa5b6B
FqGpMBfe6g6GOB29B+XKQK0IPQKzg8RmZuyJQrsmegyNZ2PEqZVvSvRqxuJuwa9GVhzF9K20SBqx
7bVqCWxY2o066kz1qncppIg3Aw47Ve6muZIlZMA4CK5qHNAvPYWp6VQQAjYj9FJNespsts3bfO0L
OpD28Uir+dqaoY4JVMhnaABS+JgbUvRoLxr53samq9ZiBlT7Go4nmCt/qpBigkLi1ksl9aZ0QwN5
xJHPuxGKWAXKoASg+9I+sd6UMEjZWZA9aafJ1xpoV7U+bCmcwjCcZWB+Qu8GeO62WXPD0YLj/Gpo
622abkqRy3h5zRPzOskmaS3tdmo+CkjWR1YBYe332fha7JtBreD/d5+0flveD6nhKJh7FMYVy0Kv
hYuUBvim7sE++xTRIvMO2qVGtK/RvrdhLN8qqL1a30k/S9rCXAl8EWu5i5GsDbaQGVwTU4Y8A43q
GhMNEXKJCZ6LrRWYy6fqv/sCpwEUqLF/txRtQg1jg6y8U/NTE2aAIj54OntADrYW6oBxuFsU8aa2
uhHwXK7LcjMV30MHJwVxMzfpzQxn4BZFfE3u0jHQ4bbEQcXosyVA7DxOSgugPP3N2BFsKHdMVybk
4ITJfqxSiP4/DTCbB5uA1VcxdANVlwSNuB6zk4HQUVqPZnSIabIWjNKGm4zC+zWtUQ4UHtDLPQv5
jRmnXm6W7gAXM62OPYy6b019Clp79LSUu405A06ojc2gJZJ1VxEmVVp8VmELNY3cK5seFYaJl7+l
eJnMHcMXzRwcmzzT3oJx+fcwPuUGgeB1h/DxkmlH3n+P2q4fYicx0LyZBqdhX5m4nud6M3ZuVG2T
Dpl5acDuAJGsbFy0bOe08yINJKYOioubFkbOydLehNDMjtNl5yniYIwBarS3CaLfHJ2W7gU+6tBO
AOFwQSRVuDPj2zChmZ2Hnq6NwQx5KzI11xDLdIp6dTC6JQonBfcqPCWjLn0RQonRLpzIwKjccYRG
RdoX0qjT6zzu5QAfbTROLmU7P+Qef5wp50Vu2VSEczEfW4UpOAFl4HYDqV4n6UO3GXu3SFMH3oWO
Aa4I0tx4TOCLbTvDZOysJN6KRZdhf6l180vF5CwrEVD+Ru/eBEFJnBO9EqFpIyfWDMQJnptU+XVa
IFJWYGdZWyCokoXioBUnOLyBZ9VCdvtbLc/LMrkWoj0f3yPtVsEAauzmHcPlGUp8jYW9TU0o0xkI
TGYvhfZAsP2NtLtbyh45AqqKNoNGZoapnjeWIDwlky94JlWEHrXGYJt50+XP+WJJ0sP4OwMElqeb
JlQQY7OTPcR7vZpm7phAg2PkB0t8oI0nF66uqDYgCFvHPoNjlgkN2rl2ZutowRK4mWHYqw9Bwx8T
63UcgTBCusSEEZtpH6BrIativyIG2qQH43JX9fARLzTXVm9VtG+n3q2yp07RFwxPRHLVNuYhgnhe
y9pWQRYdWw6VExQ4CZv9IRIyL4YdbIVvQPrECWpBCerSADdZ06x/vL1zYplt8MpIK6Uf9RazSnIA
/eZZXWU7y52v60fjlF4xOQTZvelPx8tqtf+f5ddE2hQQLDif3GI1tUlb1cBtYB7dB1XQHwtv2WcP
g4OT1wFDZDdvkB/G6JBfyqfPAXdkoADqYNplGjZ273mnJxOpHiaztRyxZ7MY/JN8O0YvF5LPH4Cp
PxY5y9nrOoU5Osn1I7te/FW7zvbCTbFlMvVKebHd89PbZMwS8AMDz1anZwBcpEaVYjncEvdXBI43
znCdeMMeeRNEo5G31FfVtr0yN3WGyaBLUn0/ZNrQJvvf5c8DFDzIJm1aliOL4WcjXnj28O/HaRk/
xUBmUA7+E7foXzr+vEnFMkztcuxKqItDRWhhsN5mxsbuYq+2xT7Vn6z+UcteHw3tLVoM2Q+o8PH9
az16YLXhF7rphnC8MefSjQsMoS9tMKcPhLQytokXYTJWn+lHzh8aINOg/CZVcmg0HOh9FPD2oey/
G4zdFTV32jkLaFh9DkbnGhP3qZb5bGmkmbWQkzpqo+3XeftiNfDkTTV4DTSfvTU6owXFcB21ooK3
y5L4c2n5UQg5+8zcJmV96ufwuYNyagMxtFYvtj3OOsjlwFy5CAQBUS7j7sTLYIZ+T6OPm44nwDua
TYQhiSm8FaWQSXkzWrFMkCjTbvZroDEWaf1BxIe6e6kt/APMsFbkoW3eTNb4TQ4Ybf5SI24sK472
ovwx5y8cCA6Uj46awZF8f8wp2qEjcZuh3oYR2QxA92ruja3ppMNHCppQGgHPqV/S8pZG70MKf4oC
QdYA0xhpzfqqBIXZZXmb4sgf0gEOUoxeGzx+qdDwyiMqG5QRvQd+GvrZfl8rj/N7kwFTC4FF5TpY
oosX0grm5dwfyF2Yb+AShdnLe+gIOUSAgiXonlaQf41sCcLuL9OKJEn9DlVH312R8r214VgCiKii
GLPtGe49cahgDuneR/vKFIsDsx1HWb1jljM6ccptV8monvgDSM2gTKFKYPV1CN5w3dveHHMQ8JEA
2aivoPisZ4uXxwOOkDkoGyy82O6ARL3ncL9gJRKm3K1NPdBD020tTRpwmkvsp0rwjWbcd0OHJHRx
xpwtMBI8RnSG5DMmPHsziIY2MIYQpxQqNlG5dlQFKdNkpls+N81gbmDhpmOv8GqTMS3I+HNvkcCk
PThdBiw9+IaGjdPSRaJFC1MnpFDxi0BjQLcBuIVfIx4sUlhIyUEYXZTb3rozGU7gvoE5KThjcHQi
x4pWuFckiTiXhx4inCR9LnSKN1Pf9s1XMmH+0IRDoGhfIBAMx4DuA8R5oNO9pDaVdZuBszq7cyRc
vnSoHypM2c8AS0N3mast0aI956dcodIx72rK3NJo3A6K2Gj4otiapcBUk10fuXmzoL0EvN6hM6S2
UiRCEIRR3YvQweyGZYPI3srhlPXX9Vxs4lzfJDhbodUEgBb/Y5Z7qNFzp6xCkPuJKwyy4XhMk7pq
kSTO8EGyn5sRcTNpnci+L7ID02wH8xZOQQnAx8jnBviUUAnIx5VK30KTSUF17akCWbqB2BRKJNAv
78oO5ObufgY7VD0WYEcNGlKD9Cpn0TaLvpj+Aks11xhve5bv7AShRMeXGkN1GzOVsf7SLfOmSnR0
7VJUrA/zMkjNfFb9C5Dhbdw2DksK+Ci86Ig6FdHdvLxpZzQULExMgeW+KXrhTPkpjjtX1btmBc75
sGHQoteA6syWueswiMjS2xhWWwM0vUcDbkUASixUv10yy9h8yIcQJNPFhZuP7OJDMT/PEZp5Bn4M
PYpJ9WDRO3RZqjB16/Ixos8x5OcXA+W8CbYGJt7SgjrRkHoxw3caT5g0Uh4Gma8LnTxkxaZDbLCh
A2lOubQrY9twwzPn14y86Vmx61R8zUNyNYn8VGro5zQvjKDt0jPPrvmxhu7blOHTgqLSYnQblcHR
EGuMdospgwdDf0Wxm4nsiuQI8I3hqol6Rv9AUKzY+RUFzh3CkszM0+uksTf5ZKwUandW0dXUZAHL
v3mnPBCH4Fq2w9ABNlF7qFCvpxlyozR1B9LstNCS1mDBnSvcafZdWVHZ1kWg0Rq9X2DkYIMjDcU/
tfyK36mROJ0ZyV6Ia1aiPDPBxUCXoZl0n1RPIa+9vEzgL9044YQvxYpd6D35OWgV+VwF8yjw1hRY
kmjuxJq7CMsJs5epSA81gmeq8ls04mAObPlhBLuB6BOgfDCK8lgYozPUgAKAmDCTOqz7aoG4mGED
s6I1qiEGMyrRqfEjNL0SemLGda89Ef0jqvZRt0ZGFPM5NLZN5ZtR9ahQR2fEDIokRUZ+2+Nj1qvZ
t9AJGXPEiDX41vXbpKMTn1svRDEI533Bvk52xMQYivlgDBTpuf0J9gPUKDjo8CLoBls2cesyM3Fh
GAC9TgFg/7vX7KssigLTxiyGYv6SQBVYg/Z1AhXVqYDsmul3+MRVuqDvD6npNI5lZ9VgnD9oISwg
Q9u1JkMSwI0jQ8iYTnnzYtfQ54xgbdK2BzPN91B4kTV0cUjE3Hh+zXHuKSv3mDotwg7sjIOchveE
/otBThiFPNraYVSvbQwD2HUeCdZb2mqeBxoWhMy03DwZmeWp8tWe+b7my3Gy73Rz02oppKrRQ9OI
n9bUKWkI6AC+AJrhhohtbI7cgpe7FuBBnE/OYANKjwuHpi/p8FDZCTZf4uc9XlN7P0N8DmJM+xZW
jAmmspX5gZLDH2nnsWIOZv0q7BGr+vihVV9WBNeo6Ira6JQii7CSAiMLD1X02NAvczF9inm5sahl
WgRph92Z6dK2oNLY3KfJNg97JzV6nySVa+IEm+JhP8L0ZRxHTwzQ5loiSWBqEKt01zYd6ubGTWoL
tkr8kEQVeo7EH5E+xZiAVfV9bb5ONk61EGyJ5J3CrjNX9nuOUgSdVshnw5K0z/w8sryRPrGl3IEf
uPRcRiwM8vpuqovtwCcZwczJBgFCD2WXPlXLuF0yEwPQOKHYa5rbj5wKaSJHGVDUxTAyT3O2MwRx
hxZR0HyA2MGOwHqHZrrTs/E+Qou4KA7m2G8AexF2LJe3Ji1kYqD0p5+qOqGx6Yml93QB/mXr6lTc
NlCniWrNZ0X3ObYQhOj7m4mFbtnMO4VhD7DsoY+mPK28Z/gtu8ELaaO9ZgEjA7CGP8awLtoZFJ1P
cpUZuyR/rRq4HE2DzND25NE7iAB+C7BuiWvZgtXbanh2Xe/EVe9lCiVcLH4lxbBiAvDxEiI5CwnH
Rr+aqoc+vbWUiWIy8hLId7ICHWT13kPuUXyArg/6+FEtiH7a5EVgk0eD5mbIZXTx0hLDLTO/LVaM
IZLD9GZryoEFBLSx0v90uFMkPZD8zGPdN/kzAagUNTD8GUeMfTy3YttN82Hd3p31sOTvBTqM8XgN
vNmPbWd94FkU9MMNCH8yyummi29T7PulGpCLEDnwz5ng28pDJx+Obf6URFBaMvutYd4aiiF+fMBA
3TXs77E82ulbpz+Opg6BK+ZE+rxRwAcIEF2F6cy2G7cpeuet+CosDVlh7STWiQMnJKnm9dUM87pR
YihG6tMHjLpkDsE5cwn93JpRtgvH5JCOjWO31mbgXrXXIpPicDgqUjTgGycDtE8uysP8XduZUAAF
vIpSWUeRdUbwNLLZKuyon3+VymyzUgbjTRtcauv9NSRMkCr+vs56Hb+19abMKnnJFfAclORsM2xW
o/IYhuGW9+9i7oceyR8rnc+q51HRzFBkndGYmdz6U2xSV5PraoAlqZOeLlPi/y75/1zxrF/IW43l
Bo2XY1gCXtR0qJ0WXpdl/oU7WwvdP1GVP9c5q/pHAoIbb8r52Lkj/PAc5jIYzuFbcyZIdTjVdegg
M7k4x/Crvv/XumdtO95mHXyyihktWeITt9vWL00ASkOwPIGCBYkyO2Be/ppLyMa6htQ3s4sE5qIU
8Y9bFd/LiqyAmSTOOm42PrwG5+585IHhs323Wdmt6e4i3PE3uILH/Ns6Z59EUadWviRYh550yUF2
s24yOfoYfANWdQnc+IHdhNUMRjF6YxqCnbf0yrnPJ5ob07H6Tu+FHx67bbLDmIGLTMBDFTN4s1u5
l9/qz9/JbwufwSq22RG46dLpqAerjDRyBkmCBiNczuiWXnJteZCv/vcOpn/jLH/e7NkrBB0+GeKF
TUeUO423+FDxC6JdH8Q+BJr3upe7sLEK6DWwBQfSLCe8X2/cQMv5ofu6GJJ+/GxBdwCJXIiVWnYW
kkqLjbnRTkd708NXG1YTrunW74mcJJEGMMLoWr9E5ru05op1/RYGTT3iRbSu2br1tnxB4wfBCV1T
p1qJbDeZm8DN+98P/ecd9tt9rtf025ply6BFQtT06/OtdihzveKQ+pY74D4BWAdqM/iae6nZ/wMK
i5f927pnG6zt6lJECdYFG/022jM/25NN95S9FhIHMNZWtWPsQDZyyy/zEpf7x2Dx2+JnOw3aABxM
rXQ9b7pttvslzuTTi8YPf1Hh13PN0gEaQh4XH/E5OdESGOKMDKzDT/XWekzBAcCw5Cm/pSsR3r/I
TfnhDBAmQQJJbOgKoXHz58sUzICrw0DpEdQiZ0aCFsKumq8lgpFvenFli3vbetWad8z/o4+uHDJh
5qXrvgTm/4eLzgs/PGZcjo1xUVtQUz8nrhRDQVKYu1K84wimJlkADSz//5A+/E1SQQ/ot3XOjr7B
UhEFDrOuY32v4wao6SGdiAMdc6cXPlL0PvAQzw68P1Y7e8hdlIc8HAg99pSDP1H66QxUrtKDmH10
AN0yfmfbD6lubWv7fkSmPKPiWaZnNSQQga+cBbbQ+gMFQ6wAN3LJdOCZYO/WI0BZ7IpRQ1mEdNB4
0pvQGRfL0UQRJDr+tx59NRREEO7N0acmiYA+VQKqhgBZEvJvWuezBkBBS1C51rs2edM53uvSPadV
5xPIQOnofhWlcpTS0EhP3J6CkjovjkWmk54k7yOoqktc7YrylsCKLJ2ZK7TBs0MQDewaBSaq7dWo
qa8hjoACBykyMnUGk04bHsFwcRks9Bjy1A3Jrp3gQtd6GWZvK2DRA2rIDH162P5JroMpNb30FDVx
jepGo15MOjAwKmBwKdwDQVPJX5F7+qAztBVsftkgaX0Cl0WC63zdNR9mfqUrwLE022l5tu8KAvQb
jGft2YzhVI4SKy4hbRuOAGev+hAMjMzvysOcHtOEoRqYMaz+lqMEZIXhkny5iZHvA2Z8T7UTtW8X
zPuA9BbEkP83MPrH+FpNgmd735FApLWT05PFn6b8uketb0wfRHuCSJ5cfQK4Vp5KI74yFgjlzYus
u3eiwacsal1rsfZpXSFTp6CiFJ4FEgsD9bJCbw6q7nAjeB6grc6bxuVdCJzxNSbPok9cuoAEa4pj
1s2QmgCGTFGMYS9QdpOjvynM+yl+5dpHCmCXUswRrRhj6zCM2nK8tBCsVoO+Nei2KUBG3GJuNOug
GUyo90OPwA0e3Ee/0KYgtT+0JIhRBcdMc7XmirQ4dYTt0PZkq32qbsb6VNoHVj1WLPe7CV7TmyaC
iQbcHuc8D6zwjRkpgB1MkrB6R+sR2DZGEYHFGVPm5MXd0F9pAEHt8gr0nrgTDsBnN2wPI9GcGXSb
Kn4UJYW38w24pACyGPDe25Y/j+CMzgO69QAADRzK+3acZMXe0gxwC9CUKMZTjN/m5V3Lin1sDGiV
M5nY11W/bCIT6u6QH9JsA0+vP2iRBWImOFHo6YjGdLrVjiPKT8gIdmKdUAapMg8Fylvla2XnFh0O
Jut1tgdvFCAXAwtq87sKvwvHWg+u4x4V6WYsD4ZmyBm6HrVeuwDjDvE0efNIfTICNgNAWTZ+Wz3W
Yfge9b3bVvk+ncVutphXN/reZhCbEl8ZlOFE+EjxGkj4TUJd5uCHV0ASSuwqVGsgaSVBMQ3bdkaM
yx6WrPZL0ju1eFGwGJqFo8WROzC2qfHuLJV4IQcIPSivA3KVt29VZQHTQQo1H5Oicgn09VMwUNSq
mUye8sQ+6ooAkrPAQvIJ6OclOJX28M7yyE1S7Oo8lQSM76qBGkK148XrAiS8mZ+48UA4aM3Ct4en
eSVWdZAFRLzK694ruOVkMRxJY+qq7lbXgP6igTKMxbOofUoqx2zbzQJCVDhALoqUbtRqEoRXWY3o
0IPEBatuiJLc5EsN3AsiuWDb1FPrQMtWgrrrFWraFBk0nxKXta9hia9G29rYg3H4IMZj3hOgjwBb
FFhBGpfj8ok2vDmBOJ5rGBiB5Fa/uDX+BtdeNBAZlux2tGfPzCE3Th0aPaT25FDbBsv/kcz3Mfu2
1JOib0Z4tIo6mOhXV7PARsdtsRr3Qq72d6/zz3PuLD9kDXSlLOyl/0fGnNHMQo1Vbadg3vDN5YyC
/pxR/O8RfpYespbA755jyc4lfvUIf+/uPr3BOEeO9LSSlsuCBrLo3uhCRQMMVH95jGThd18gOWkX
s9UfEuQ/jt6zpBGHLYd/NadHYwT7n9n7OEoAKF6aV7v0nM/SQwgATbQKe3q0xXtsLU4OOeh/v8pf
Mq3/SiLOysil15hRjkiNxLUlAfw8Ggd1xfamTO+h731acQkQbFx1MNYe+lY7GbL0Qsf2PnoXaNQG
TP73ysslSHD/J3mCn/LzPx71GSRTJnnfNTkuMN1Oh9ErX7JdEiSR0wSWawTZDUhWK5xQuZkPuzD5
78dzKcc6t7XqEpakMAT+z7Yb/Gafb/PP5rXeEhdJO8ZHvGoEmRYqz+h03Fgbc48On8u2Fy7jfHYb
+bswwdcAo9bmhFhnu78fIwDShRqPoiiDHPRWVmAuRy0HjCo4yYixCtimqfSziNVGoHsFio9rW3lQ
ALyPycGs8Lzsalv3Ohpa4Iim7O7fV/hLguCvfYTSApgHyinDOEtGBxv+mZThNfEAnZotWgrXixtL
9cZl7S9PUTBthOTbDo0JL9tyP/NXSjwcIoPyAY/OryFtcQm1oD8+tt8u6ixOpZU5W6nCRdEgu1ph
oc4tt+VN7aOe9dhxdHVXnKKb0LE29WUw8cevV4B1LAxI4pnnqnjJPFdqMpY1So5YO9k0u0r+wsEk
Wul8cxni+wm/BA2N40njDUB46Owt5GVFDA1JJ4ZmwLDp0NmMMBpnIgNKRqcFepvM19RM5Hqo/XsD
kB9rn9+WPnvWRtTaNI5scqyX2LXmxhvQ4cii+xCKRmVyH04vVn1KFtvP1HIJO/gxHFucY6ZMGIZ+
ftsWelzZkDTr5lsdFXM3OmVB9WW5K0aCYwAzOI5xYRriLy+wX9/kb4ue3XCmWGqlebwGpjAo3WSX
bZqgeFO3YHBmr5EHsVsP7WbPctJNfCoORIJllsnyCJcY13DHzSXi/c9v/7crOosSmQHNq3GK6HHe
tVtj3+0/lv8h7bx2I1eSdf1EBOjNbRVZVqWSdzeE1Oqm955Pfz723piWKG0ROHOxgMHCGmVlMjMy
MuI3a+FQUzn5+VvL06Xw5bB/GGh2/fWGIoDsYKB2o2zoabftJt4kaxbBiU5tSmxO0K0xUayRVzyz
V91FuKvv0a66cV10L1fyo7TwNb6/JmgMsPtVC1LArLotB4MsmW4wzX1YQ/Jaj9SAKVxtxJN3EPgU
0tp4RTj1KdgsEVG/yU0MEciZKhkmJ88wZzvBH4JcLFuz+5sOoSXfvUCO2VqXwVpfJXf9wdvSHDtN
9aTGHi7qtfCcvuTb+KTsAff8/GmmoT5/GX4K5wCHG9GAGzsPAE2VD3UcjqekvC/Lt0wxFhKGb875
NALFbQOaL2SsWU6iiTUuAJo3stA+kdQ70Ah/8rj/l6vO30/m31Cz3IS2aqlKOehazRNWov9bHYSF
5fqirEPA+DSbWXbRqkOnTCx9Ioey8cpVc+8e9HV06N/qYw2BfcS/UvHW/XRel47RNyXPT4P/vb4+
lDxLvYpDY1BGjpF+AHm0M3buYeLnDFca3j71fbgK2K9LSY35F5Y83yWKrOs01DRdFOfA18wEUJsl
knhS8dGbPK9xAwQYX7jxVu11O9BqwNOtrdUghkdN26pWtQajBLu0cwIPaSGwi8fU4hHdK2sxeEu0
RzW/M6nzybixkcnQVAehXDzo2bjK6voa7J1tNRpUKv8pA+kiwZDVjRu1Up7k+rrj+V/3tNnoAg+U
Qjpw91Y8QFKO1+hv2Z7SgxeEeiGAGiuxR0n0Ay2mCxAK1Lv641B0m1qCFxtWdFwRIISS28FuzRU4
2LrrnhQlRKWZRnbgrt381c9fDBr7qEOvZek19CzMEpCLEeN95OeOIKprn5KGFIWOgGaAqj+mgPst
CMK9SheiY0pUV0IVyXmZaCLXO1EFO48NqVgJTgimQS7atcoydeOblOS71HRXqTE4EtzXEUxEMaKX
hxJop1+apeRUFeiOYi9l9JrNwQmqNwuUWpP+lqnG1O4vA+aGOII/kTXHC/Ds9a17/DWB7UDzTm2D
MlyUdHZBO7fox12kQx3hWRLxYyg9iXIPPqykfKRuMktFXbmDy7HpAX8PobGVNWrcerZJxswOxAgH
xT+yd6UO2f2QyYeiwdpMDQ4WCn8mfBZBfxGrB5nvYtbBRosijDChUnS3Kq1fsa5ue2pCbRTCQvAc
LcV3MJGOVUzhyvvdqkRDLCzDun4qMUMRS2kdJM1WAqwyGACylGplZQJkBWpGYW7nUmFnkBCyRLSR
4XQUpOZSq7iYhPyUpL9L8Q1OskMARcYPradMuGp1Y+9l6U4y6OrfqzpPF8GfXDCKbV3eiNRgSF5p
d/fQYqPbEKlpmNakSdeQYNP1kD94IIraBlxr6sFmijqZauHlaI0bzbp2JexcXHNndMNrmZdACHVp
G0rWRY4PLUwJODxq0uKuelsAqxZHVDEqYgiSSl4DecU01pYgOGMNu8JHqlXFjh20R9344DGt3Rha
+8IDA1om+THTU6cp5NsiETdp0DsafkNVeVFbGXS3G8Ef16ZEGVYCxty9duBHxZPrPlgW/RlQzj4C
rYr2OqQj9TR/7+Jtb0bdodCiq3oItjT81eC9tu5943f1rI0DGP4nt36LsOzM68JOlMoe+9ApwglU
Wzhd/eCWlxkQVFODJk9dr2v2XnejBtIxRuJRH1ygxeI+QxWwkCtbzWAQDJ2thTeDCK9poMUQBGsJ
lPJAeQdOfhGuoqi5ozhHVeM5k29r+XnMJyb9CAwuObbQ+xtJQOsoXomUodRWOybATTx0q4emWes5
zLVG3o7vtW49aNKvDsxhWKE5wQnK9De/RqUrb7ay3u9TNlEAbGg9iK6ttu1FzAuk4csrARg0M79o
3NgxkNfv3eskruy6j+x46I8R31QRqV37wBsUv96rkbTXcwv0YUnlzN32tbkq8gC3ZjhxFpvxXY15
B4/EjOroUkOPozd87kDL8HDWx03UPSDoD6zy6FrXbStvAw1mNkjUyi8dXim4XCPHBeINW7m1kQ9r
PAAozeqnuqOy+qoV586PT4VabvqrrG/gRoU7MbtRkJ4qLGsHslIp3yQNnGlYXTcCusCecTInNdFO
fIZRvUrU2oE0uc+R/gVI0aVXNX3bmk2U6tTWIt9pdEBIBOZceXbj4SIfH8Bf3aJqZPc1tS+elRlh
Rk84n2ZlXSom/BJcYf3h2ocDpKBy0ujhLjDORh8BJVW729Q1oL0AqMMoVnOfmxYIbBNvcn5WVr4O
PQwjo+CuAEJN3Vw1trHP0xGOoFHvMzCxGhj3wnrywoeS1oZXE1Xlh0gYV2jqbAQKji3j14A9pyAn
97+t9LcX31kTMXGip0UJssnDuqgGYC/pqoYXlOf3SVOvXVfdWGPn5FJ6CyJah+8nUne18t/GINt1
CyU3bbYmrMxMNdeQaHcV9WAslHfi+CKVKTXWcSVJVKl7uEa6fEi8x9Ty1mWLmEN4zELkaBp/05jg
HqkZBuOBYK1xFFQQEIka7rQKhIKmrX1XAkR9JdTWNhyqkx61B8hYK826stxno/6VT4y0qbKfyLuc
hoEBIJRX3pWCrWFb8KpHF7Rn46WZv6qyzBa5zFIseTuJqixKaGH4J+j6bR97TuLTSjCFCyXGi0iz
1krlHRuiZSVbT6OEQHQu3A4+TokYG9TaJuPQVJgx+TEo5ASPWiPf+Wb94rqGXQfqOqQqO6CvWDS2
1L57oJ1dQI+yTnYv/1bpNHVlBr3wHXPji95KbRN9EY3tVKeboFePPQyjEkyiLHkrIaCWKg1/DL+/
BJ1lj6JPE6m5MMN3lET2InsyUzLuSN3JtKtExx5bKJD6OUxidshljuazUEUrRQ64VK4y6+SNr+F4
E3ZPcvqqArNKUsQwnsiQNhCy11LyWOaPOZC+3EIlwCQQ8ErWKdoalncx8T+9vrNL3jFBJ2zE8Iab
dCPIgDe5XqqnvtRBpIvrzkhWZUmxgxynbXB3biPHiMkf0kuEhU8St3ad5I7pd/eW0IFvLLm2fFtU
xd9Qtf21TzZb9m+NXDquIFNA7s9D/ez2u/jZFARbkYY1E+sEZV3EGrnDdWX4QLqeIr+zCQwQKi4y
CIKxeZWFIEBi3hmiehm78bmGytxp+bYsj9WECobKmIja1uAGU3p3Tz2LnlKxjmNaCFh/TGbNgw+S
W6J0Xu1q8K5DA6zfh63cHWTRXPWGuxfhd3gB/DMFPVu6eelIc5Pa+wjXYIiHQxJzHaUkEjCeB47j
KCGwrJwqRIMTtQV1XMDVA6oudjTKOiB5GpomT6J7loFjekV2UAZimPzGyzW6MzJQUPm4F8kDqvTc
d+dIuYnFl3pIzgPivlQ4UAmzpemolMeUQodvoI0CBVItD5aS0T5odzrFhjT+3XYKP8Q8CGq1k7TB
TvtknYMxhPjplBbvluGPPvSg600wt8fIeOtDH6LxNGOkS+oAcGKMcEu+7utm2mdcDHqAmTV0C7Z2
Z0mvQrXVuhonZxcyP3bYCGEFIHdV4V70qMORNMhtSWGfRldFbUSHg16qhySMHcn196JkoR54i+DL
xh/vApUn6wDGZKRcFqZOorlrecxPfQYFw0iAgU66J5cpcUTTvG1u/RELejNmu2lbEL4JhzO9iU24
I2ZxiEp6RhTAx+CucsetF9DBisqNBBsoJxsf6Q6g2bJFavmycMONK3ibog5t/vhWVu/DcVy5+mvW
ZxPWkCbdBXhdGjQ4zSnxykNZpvbC7VCnV3H2ZhrN2tWhqbKGsQInGJILr/T1oJXbnLZmqxhbIHyO
yAKlSbOnugJnnG5OYh4LBLkVg/2j+BECyIQNKbnTRnFdGdpRBLdrcL3p+p+RDmBrXNaRvjNcXLtb
SORuupE1l5uTnnTYrBUrQ/HecOQJyDjJkeh/ivisdgvKoN8+3VRKDagXKKJlmrN3Y5kAcGDLARHa
WxfVH8AbjkL1Q3CCi/rYH/SVeDGelhEGivXdm/jDwPOCtK9rcTDi5naSs2zd5O7Ky951f69K1k40
ZRuU9EpMwff6ql1COpW124Y7cqJHSLmOOfe9QUu29zS7Hsatn1fb0qtt2oFXATdSnNF/7R+VlC5t
Ab1DaXatVL9k6cOYANAV3k35rij8tew9jcmNJvDwQDk9nbSgy+2oXGT6SQkEx+UtGWGQrcsIQ997
PiwN+PdxeC9EudNr3Jjdb4SZV2IYbXuJ/NCvUee561L+Q3a69xRpryVc3rEq9yiY2UpIqxTSXk11
O+trmEb1yuXkCoUJ9/XKAgceSddCft/EPn8Ixf4EvjyI/NrXtopyX5URmj6giFgumYfKCNuxpxRX
knBEx1x7GIzbgL8ZRY+h4G8MJtK8twN7XRJ5piZ3mfIckwBn3WDL1WtpnJCeziAKZOMvH0S0RE7o
ydbRCn9VSFLkhOQhof8W0OeEa229ZrTaZSKJWjz33BYSiOe0qJBq6NaehroSPHApf4MutvcrVA1i
XhHSfmyfelWwMWTaR/E7FDvHBTE9tukubeuDYnLZcQtJ7t4ycANVAsesu00gjodE4j2pBJdcp3SK
vR0SeXCf6n0LxlkrQltBALPqw0PNr4ox8Cu9B0+SYQ6gXmQ0N0MFmjA4W+PRIgk3Wn0FLBd8O8xr
lIpI5XGXoAFJMV25KtKHoaWyN3Z2kzSrOCUmB/kKU7TjEANLH5VjCxLcKOhj5r+QVXEGNqoHRyGI
wwM6H04gP4oBmHsz4saDX0He1oF21wz3FBN3vTq/TaromGEIpHhvKjG8anvejMomFwF2R2gCaOJm
oGIAwx38grYO0x21gV6t9yk5voCeOVcxplOgBeOHNHLRQ4IFgkZEmicQnX3CKQTpmm6XkDpqTZJk
CWgm3+nGK+WKo1Y/JOHJHb2tWMsHK0nXvrppZHcbqqI9lr/lYkfUhRRCNhzxIbLGttBkTh6V9koZ
90G+LTI8/tKXsTEexhJ1KW+EWIddI/l0N+5lN94IFerRoCOgefAR/94SBQ1r8y8x14PqyUM68Na+
IQAFoAggUEbu1Uveuo9ueCmr15G7w/sKvE6wjal1q5W264rBrkLxTxW/REOA4saDXx3H5Ao/rMuu
q9BMV9eTsoasPtBjA0lPAs7Eu+ihkd4LF8gzRY9cNTYJ5MEyk9Y57AZzeJg04nLYaEUw7tmbjqzc
J7wlzKNSoLqYR9uai19wr3Kj24aQPWneXXpitw7LI4/NZ9+qDkF9De8apQHfIeFdVci9GK0HkrwG
R5RtLIFlINeLpX3RIJWiv3ZwYAKE33QujSqzVlJ2Ler1qtTisyyiI6ZhkVDdyj06nnTmy2MgXIpK
verE+5pMxUjvO8AmAhpofW6dYoGqtXLbG1wt7yB5LqvEf2wCcaNBUo9y5GYsspz296AVayt4T0WU
HHKa+t6fVEk2mbnvuvdhvByL12q0qJvBPtC1VdqnjhneaeVVqBRktBe1/jD6VwgJrQPeLQ08i58r
vd9U+5Fh+ncFWbOKd1qGRV6USU/VOaU1Gh30vXVCkf9cLeghfe2ufB5ohmrzRlGSoigEgUptu9KP
7Yi4hxc4C/OZStPzouTH+cxK1741Wm2QMgw6HLaweqnW/q28nxCnO99ZsqmcqtQ/DTYr2eeyJLhi
Ceqzm96k1B1jaHRtjUGHdlbKJRnnr/2Szys4a8yEfmB5AuJusO3fpKZclfCtkdDjH5D4GcKGwOEW
VnNKQL5O0KAjIk+4z79c8g+1ZU3ue6EO9RE4bXSZXMJbBvbob6Y0ZaowI8iylv60lxHEO3tJePT/
yI7+DT4r3But4aLJGk1Y3skDnUuBgvKL8ibcqADGZRtekv6WbdLTYhvo+030b+RZXgZpTnYlGcmB
2i4vwHquxx2Tpg/T2fVNudgJ+6btNH3Z/4ynTx3oD8ucSHou+642LbO0oYR/5B0cnYIt8fWiueg2
vZMCDVfehV13zBbO5RfjiKl58XHwWQQwWyw3cokTUzmoTF2mdnYC5Wk5MPAe8kN+H27zrXG1ZBjx
DZj487CzeDCkhp53yHic+g14lPauWHvOtJ+AlIoX3BnbpRG/D0D/FnkWGVqzkAdf98RTqsi7scxs
NxZ2uaUtRNSvEKPP85rFhNTPO6vq3O6UGcJWiDRbkM6KjjkWj6qF0zkt0Q+nc47HlksAdcFgTdum
c+BtI/5R79o15V5neHMXIutCKNBn3doA0KiPAeeEcDcPE3lKgTy13BX+PqT++0qzxqA7CGHWCWyL
PHwx619UtVdW85CB5WPHbH9ewG9brirOagDaRVEy/jbnP5y7kpouBnLedFm41+ldsguuo9+kEjYM
1XVlb6XH4F4HDjZc6Mdy614aF9ZVcTSuit3PP+S7rfmx9Ts7ghq8xGwYaP3WxrurXYniZdMvuXF+
e+A+DjI7cBa6GYo+St1JvJ7CqbbDnc3GwGGd3ug7YRk2890b8+N4s/MWqeAf25rx/ieoZdf0c+7T
TX9EVMOpH/2NdiOeAWhDe2lRPkXO9tnaWfulvvp3rWawTpYkqwbKjqhkfQ6udTpqfi020kkL7gfq
7IJI3SgxN9GoXyYupHDQLCHaIC1UZzOyFsLBN8cG+gJ8J5GGpQmC5/PoUWsphkeTimMzcQHr3USu
Wr5Cvok6n4aZfVw6IV5D7VE6lTJqs+2hbf4M4tQSeP55p0p/e/+fgg4ykqYqUlOAByGL86ATSqUS
1UEHCaQPUPitryKoCZ4Cx6cZL2KgE6aS7jwLmMYQwJL1T0aeXo8x5TE6jEGlHUKgywBWL7ouW8u9
B6q8g32fGVdtPe6NIbxSDWBcRn4YecTEuUYVut6OvXLwc1LvNOGFA5BWF8OtkVQUEhFBi9K3rLP2
FWRTscBuzxWOhj9eT/ZxBrB6kf5jl2RrVzCvWurJeUrzuNT9e/mvEAHiHSWd6VTem8MTxmB2PfbI
9BoPpYqIn1S+xRL/38qDrp/sSrQBavqMjfU7M24GS3dCnX+jIJnqmxi/mucaKTevR2vGALlDQXSk
Ll0l2Soa/6RVehtZ1iGwJrM685comrsRm622gR/a0ceI3I2LrI2h8LgbBmulC/JeT8WzKYAUNNIH
3dU3sYQKxaivFHRhlLRbT2xro/cfVXO0w2LYFEW7GctyXasuNHjIFbnmCH2217z3Mjx5OVkTFGqp
VbcuUrOFqO5do79IpOCyoWgmUa7TUIT2kuBiBALsYSYVwhr2zSfDtXgIe048iGtjDJyeaqaFrmMk
Tio6DSRjTAJRqlkbHjwvTVyHHsXDXnOiosYya9j5XX7vRmed2k+D3De4ENuv6jvNsC70OrFdMNyt
nIF3qfnZP+/bvyiIL9sWpIKBia6o8T8+n8M0DVujKdQelAS0eONp+CNdKJqT2uGG8v+TdpLfyT3I
Knm2pdCqncXb+ksk4OBYIn6YBvxySZzn0kpSZKoYZFOepR8gA/LeCqDqbrrL4je7B3+5U+9Iju+g
Un32Tz/P/+/1PJ//x9FnyfSQaUksainUS9286kL4rCi4NIlwKbQw4Wu/vE5ab5+UvzXktpPxHmDW
rUH1P9WGq7R4DmtwCT4KoR3fXZLsBnEPenkrs3nRVYQ98Fqc9ImaQlzrYBLKHonJ7LKTvKvORacI
1Y5c9K+qod4r5WXT3VoDUj4J0kOm6STpSOvtfaSBKFjlxvervZKpbz7bvqdz11qbmoa0MNbbvn2r
gdcgmEfzyNrqHtIy2nCsavkVSZtD7cG6kQqngB4maPWReqUTJHceTJq6ePl5Qb88nKFSSkBUUQyG
DKcS4T9vqBqfPS3oM/WMQwwt1mu3vqOdqCN7oZco3Vzn2TY2HhYGnWdH80FnSdgoRUNVoddybmgk
4Bmu28Y5uzQ2U9Iu7xUcrEp7XCtrPs4iinl+xczHnmVmYFAbzS1U5RxrN319DNGK9fVHlwbOwiTn
icN8oNlWrQevVTESVM7Bw7D2dukmwQdn5e4mHJW80ynt7ZaMNqc/+fF0zIeczu6HRDD3x0Gri1Q9
dwrirzIFWkqmFgU+1AXpgJRhv16Y5BRvfhhRmT35Ig+fTsRgrTO8TfSkkP4wIJYINCDMLHPQO2xG
635yXsF5lJ/BWQDwmvvKQgq8sNZzT7hU7rt+1NjFxaSjmJTQWBYwlfPcdra0yiwzKWUFDRkjtc6C
a6H7K3MfgV0aFlopS6PMwruoVpTwQg6Gmwe2hnZWrfFW15eyOXlK1376bNN6ftgojZKFkpwn1lnd
UpZboy73Hm/MPRFgH2ATAwFI3dRb3Jq0Ow1c+vIp/II1nK/nLO7gszzI7fTFQuUdCw29QKYQ3XbH
uvRO/Y3vXll4VF73jmwDebOXqgULQUCZBaCwCUcZAqd1Dis0kgjPQv2uJZf6+Pbz+Vjal7Ngk0hw
zYygUM9ihxei0tJKXXhzfXkXzBdyHmbkwAgiD8bDVCkEdb2GW+Ake0gEW23/381mFl5kNZGByfzv
KcvbwqmoE/48xMKHmXu8ITxV6nHFhzGJHOQW3YsSB+uuDRfGWfgwc4S0KuQxr2mmkgekuw3wQ3XB
xev7Ow6+t0hlCtrF7MWkaqVlRWasnr36xq/6W7csT3kdXysivXm1WgiA3weOf6PNwlMgG/nYIUh4
xtnFdvOTMiJ6Hjk/f5wvBb7/2Wv/RpmFJ99M0nwo+2mvTQW+2Hbpz9heY1fyJn2LLsa1aIdwGs+0
TO8Q51sC6/4f2cq/HzCLW0ATe6uTIY8qvJnwvnCCFiRAK+8D5L8r4T5vfmc9VptpePh56kvrOwtX
eqpnGsxGBSTTFrG4jRHszbhcOMtLg8yiUi+n1KlDUTnrk2O0ZGzqWLwI9NL+7+YyC0pS6Y/mgJPn
WU2F7QWKxpTkF3bK0kxmQSlICt/vqkE5t7wYy17d6to7OKDNzxP5UvOd78dZQHLLNkklPeLaN49C
dE1rXu7EW025p5tpCzFCcOIAyC64HPThQoYzrIS3YvTaDZPVS7GUC30fU/6zOedoBDdVrE5satZ1
W++He+/FP8NZ3yYXk7xCTLPucVH24Ntr/N+IsxiDg0Sq+lWrkC5c9Q2AOrjWPy/x9KG+Jgr/RpjF
lTKSCzFPQ+tsIC0bIiomCPlWbTK7NQc7dikxpunC9vz+Cvg35CzIZKRysZGFfNQQTboKmKh3X3Rg
qKwlwZEvrZnZ/vmLL/mQBhVZEUtuEVnnHGBWoG9b+b2tT0N+IYIYqcLHMYyAQiHvpaAQjDoAKlV2
DGAgRGrBMI8aRl8/L7e8tIdmcaaV8rFowLWftZXd2zLOacHhLvid0M7+JT1aN3gspbvxMNgAn85h
Yysd0hErELNLoXbhBFuzWBTr6uimZaOck+xYCrQF3VsLub2fp7v4AWahyDdJduuSa4vymDPakSO9
jaOt4Jm2xllk3Ts4c3nAItf08ZG6+Hn0hRvamgWp2ORK1g3iIAZTVv+ogpFJQbBiBbyesFw/DyYt
LegsVkVu7GXuwEkKc8F2fdMpqnOL3qiaX+G8gSXEIShABEY0yUCjeea7HtzIASB3ZSFqfne+TNFi
78PGNJU5fdYfWkVC1YlbZoCcAbQ7pRboYUzXcK/9POnv5vxxqNkmAjCGA4QimGfdehS8q4xkW47+
P/Ksj2PMtpAc0HIckVw9T3rDeC/YI3Dy6CodjPVQJAux6dvz+XG02Z6pa6UDVsGMKoeHE0inXXsu
tgJ6btJBdcKNfNXuVIR9QP2s0I5Yx7/HZxCDiy/9b1Oxjz9ktp0s3Goy1wjUc924W0OF8R2A/hbh
fscFpikIY+bn1qj2iXhI6+dO2sFP2UcptAZQWKo42pLY3MVq8NbkS2CM72LYh582vwdlXXOhJubK
ORReW7Xaa+ESBVyarp35tfRxiPnF19f5IE2fYXIX/dvZPsr7ZK/z6LH2S8zpb9+qH0ebXYJNLASy
JHOxT1HK/NNcU/ZchRuB3rK+ym8mxjuQ5XS1bB/1XYj6OPLsLhzVwiiblqUcgPG7bOlGpB4dWdty
pOSLQsl/dV7n9yGaGmOdaCyraV2BcvayfFUp9z+PMW3Mnz7dFDM+3Lme1KaBFXrqOUWhmB6DmCVb
V2yPwoCSqnSQ2pBWabzkqby4Y2ahSE8qRPRDVznLLeyeci+EMXK8d5nsbcQSjpsm2bzRIZp0jqLw
3ETnf0Gj6tuiy8ePOYtUuiAUupynCptW2sivSF1DzXhDaQkmLKISzVql4nkHHwhqsDqu/JP4ssiy
nDbMT6s/i1+lUcadqsfoI2DVV627e/82P+IhuQKbdoqJXAsB01i4baxZnEqsIWjKkEmDakeZF+Bi
kzuWqLxMZDAogztPkYp1YrQX+cSF8vHm6l0kzA13GwW/xMCEMYTdDVrTDZqZMlL6dSMj+5JygeaT
a4FprYzABT/bC7DIyvF5VEIJNWHxudKZkKd1j61i3dQTIcJzxY0vN9dNz18URPlyTCAmaAG0ylw0
yDey8qi4D13ePCAEclLpZbmDRfPodpKdH0ectiwv6TdyEWxoIcDngquhv3gx1N8S8LVyaxXFUSlT
xElKJysOCJhjZvA7L3yue6JT5934qb6vBWNTZSLCOzcVTljp8CIqjY2b68EA1SrC3EyDXSe9/nzy
vo3LkqxJOJ3Ik4Dl55NnZZ6v4I5H0Myug/Dg48D08wDfXvcfBph+wIejbaFw3mmBQeBH/SpDnb4F
cDj0SxCOb7fUh2FmEUTPBcGXFcs8C4ZCw+k20v70abMezLufp/MFajA9DyCx/2fBZjHDslSQW5rO
K7aHkxvYYtKs8OfRPTqh4bVXESVi9xLDz82AyH8EwyGOFtLGpbnOYkas5/rY1Rpp+FicVc+8siT8
xbo/bS5ufp7tl9bifLaz0ACzVIj7gq83KXRMOLUqcrJrCQcAMnH9CfPqdb2u77vH+NDshHd3Sd9n
+vtfQtOH1Z5FiqE1tNrwTOUsqBeC+Ib8G74JDa545dEbk92gdAtr+0VOdTbjOV6tK/QeEjQbqXKG
Lb64a1gLh/QRouWmu5BX4m4JxLFwAvVZ2mI2neuVtWmeFeNmHF7KdqE9+u3d+m8J9VmiUg+43o8R
va0O5DKMhA2sQgcVPtDkBWju6lXXMV8ro4W04ZuynAVsA41LU7NEtBBm8yIPLawwJLKEe5B3G2DP
WDaVl8uUj68T/DzQbIJWWBRlHsk075Cklv5KX4OLWJYInf7O5734eZxZqByAbqHroJtnCHurqAHH
BDgBBreEX2JueRtTxCXQvW0hbLpJ60htu5AsLE10FkpDrfKUuGsMaknlvtq24G3UTbJZBKdO/bmf
JjqLpRa8nWiM2JEeTmO4UtgZAmm6Cm8ycfcQFx1Vl/YGnDg5bpaO39dc5PMiz8Kr7wut16d8THXb
XqhOdT0hJ7UXa5tthje8IZ2fA9zX2+nzcLNQmvL8hgzNJm26s9nGdmRgzKIsHfGlDzeLoinAJUXO
/n443iX/q66abJYSua+R5PNkpp/x4apNhgbvp47JpAI9ZR0kSnn783JJ6sL3mQtjiHj5RZlQG+dC
9PZiFId7ucKfxlKzyV0vevUSAwiagXMAKkcQAQMRoyHpRZYrrATiY4K/SZRRmhLK1rsWtG5f5NVB
gXfZq+WfoffHS1PKMAr3CgQkRE1Yy7UR/G40DU9XKDmbuu7xxNTrbaRj3q4HADzUDB/zwgJpW4jy
X28fsL4R5CMVCwxTip40EZ0/efIFwk60humdqtoptyBkhcUTyLorX1P3ZOKwUX2sa7MtDooZ7Agh
FexSLLYS/EsBCldVEsZMH1MvKEzh1jdvJO9PLF0FAlxpE1pUgUaF2ByxXsNSJ33WTUQqwZY6rh/9
Qtxx0xvCLVDTfaFL13V+bZXpQ2kWD61hIGQYPAauiQuYIT+r+skYYAb28tFNjFMzNBsxB8c0mQ5m
OKbsQks1AUrFr4YLndb646pQJRu4JBNbR6qZSUNxrDHhQ4dwYoMGk45wQrkA1YoGmGZWBYXVuPXb
8hTIwc0oaS91rY6sajvYXj+supZpvuStdpWWvbRy48l9x4VdomCjgn4mpmHNupH/YNpgVN22jN5D
wX0qpF9egMBUU5EjH03/JU4Cu8jznVjlTjq6GHz4vww9fAvNzGlq6US5yadznq9/3qdfM6TpJFga
enC6SrY2Owlu3kQ5TRPz3LqHMn0yYK+VqOwutP+/eT8CvZyQT7Jq6gribZ8PXJz0eul1vXtun6SN
DsgbwrPhYHG6am5x3d79PKnvYtXH0Wbhn8eEKI+A0s4iB0Sy8vcRF5U26R/+u2Fm0V8MsLnJ2sQ9
5y1AdWOjRoNTu0u9yW/yrM9rNwv0ZibkplBMa7fJ97ITOYiz1LvSkTexI+zr+3ir2T9PbIrl82vt
4/rNYr1QxVaAgZx7Nmu8bKBpVo4WPDXhBQnQwqNncXaziB+VHn5MQuxOWaQjOugQcAR923CUbXqp
3ZeTrfhSdf678P9xfrNNr/c1Es8VY+o8QoYB37J60briaz7+6avNW/EZBnNDX7A55Gv3GpMdnE6i
rWSukL8oTpOJRA3MT96l7kU4btPTUuVg4QjMO/QGOz4bJDaNl9zmYn+B/g/F42jhlvsuenxYSHWW
UMo0mqiSslFGqwPsiZMYYsCB9KgjcPvzlvymWfl5PWcRRBRaOUd+wqX80zkIVjqWsWofYZxbDqI0
yKJHt1p70vbKQuhaOAvqLJZEXWUmepG5OGzLdmTh8JbQGVUQMBoM0xawO/t5ot+OJynYf6rIPH5R
etRBmY2US62z12aOBruXu3JVicCFg+dIXPh+3+6SD4PNvp+rN76sDbp1LmgPua6+1vvf2RL265ti
O5/uwyjzT6cOoVCXjIKiHs6b58ljBGZ1bGfI2CGyUNnypr2u7uSVcNXsFqvd0/PpSzT7MPz/I+27
luTGmWafiBF0oLmlaW84XpobhsaI3ns+/Un0F/9OD7ZF7Nm9VEyEqkGgDApZmcwOGhBQ0jHnTx8F
eyfalA+Ci77KSnFBirZe3rwbPQ8sFQGL4kFlRSPMVc4IVWDW69o8T4AT0fdH/Q0rtnVQsIFVhc9l
fNstrgwyOygHaQjEdEEv4cqP0YHQeW4Va+FE+/lQ+7SLM1g5+AC0m45/ZZbZ0hxyAd2MIfCzCdHm
ureMCcjl6a5E6bj8Renm/G3zrgwxm6fgfM4JhF3xRv8sGS8G4dz5lZv+dmWASeIQkI9QdmfGOWvK
J02D2rsXDXiZkD5QONlAYaCgNV6zHmPAehc7A/HvDYJXqmZ+AfTXovLoSQnmK1/AtD3FJTeisFab
wk6BgW914kW6aldKhMlanbKXo2reDSI5jWN6SmPwvxSk+QzF+kiyB9XcG1QxQdqWwu/l78g9mUwV
IXaqKEBaG+1LdFOjelgnWWSb9V1Z5wcZ/DzKoFsp2H5APWUJ0HiPBScELfryr+DtJt2Mq3uXruTy
IGvYza44zU2AXu3jfzPAVBOzGQV6FlJ3kB/HqHWTcuQs4WZevzovTO0AfQhhwmQ5sJ/VuzRA/hLX
HKnQV2VVfoZVt/IHfbO8pptB+ssi22fTytr0pQAxxU/zTZ/vpu6hBKvKshHOzrA9KES1eRwUfLhw
PgTgX4QY6X8zwASqNtVqOtVnnM12l5mfSc854LwFMBEJyhhioDQ4WkUGLYA0ARUDb3iOtxH0J1yd
XlNGU76QsBFacMRrwLEOHhPSbJe/0x8iOjTVgXzUZAwkfreSgI+qGk2gavyjf4cIY3ZryGZgKnGn
OT2urhsxdCHyHIMNl9fj0ehH+nu0/bLNuA+AOuYU1LBtAGtfVZCtxXBFA60dAUw9M8Y60uAtwVXO
Tki1KUiwjcV6F4/dXR1Lw0YDX5zdkFS3cgkyA6PU1FY2gU1LNP2nsMhegkjPoVwd/K6CfvrEIBBK
+8J46YKnPE2tHjLePugoI39PIiibmMZ2nJK9X4NJQvRK7WDmLxlgREn2Y5pNr69AJpTHiTdAHbfN
n4wOXyWTjkO7hUA2CKMw+AXeHm8sweXcyGhd1IEbxCFYwyu0JPB/+UXptlGbgOojV5yqrqINXnhc
se05MeMCb//bd9UMcEqj7UMwbPp9T9GIAEuAKoceOC0b248ha9D7ELds7Aozh3OqrwdfAgMjAGJQ
vS7a+HVu9E1iglRkHp5UM9yl8+xqyscIMqP4JQG7hCp/QLHyrcWUm9I1JzkyQFYI2izjLh/UzWQe
QRY+aRieE2SJN0d009eulsP48oRGU60rQ+iRSl8ZaFo0EQeWctsLrkww7txX4UzMasJgiztAd2cr
HUA1sIpwwbCEp/A+OjSH2eV3yG+6+JVZxsXjOJQnvUsjTxj2wuAZ6kc5cCqOG1AmRNMrG0zFUUBZ
sIgLMPXh3f7YJIVdxKdZfB3SjyQDFVyioGUhOgQHFb0EU5Bcs2utuIcsjFjY/zHYMNksAI9mX9IB
FNpEFs7gmZVBvR2vCCSyV8I6POnzZYyIfCwbvlk/ouFEUVTgkL889l+F0rItlGmKs9ADCHJVqhh+
BKVdFcduXKucxPOHo/RlizmtKmYlajMM9AvEv/kFQm9yYa0A9aTVPLbr7AwyeYfHoH4D60S3+css
c4L1uBWDroxCr5i1dQO6qFGDGDIAmdN4Tsc1hKWSVIHydbyZQIPYgMoK5Ip+MaNLCckYIYZeVA0q
vKSxFKhbpZOxVsyHUt1T6fYSMXZ5Q+hG/z1Cff1a5uCDkLfRiqwPvSl+0cUHxHsb9JXQ5YJ6jZ9t
QF4EVnwugvTW+8n1N2JcIRMUEeB+RT9ngBZoYubqDZh5xMwydUhSRbNdJPlpKHK3n0VOwXO7IL7a
H6Yg7kELm/pVE3oUjV9/tOfQ6S0qEKii67vjX9Vo3l76wkxeBzKHJJGJ82BAenfIPG3uHA1zyFWl
QJyat5+3Q/TXfjKZfCzyomwILr2TWa2LHAdJL93lI3M7Vn6ZYGJHNMyFjOZq6FXGj65/nPy3OOLQ
ktwA/XxzInZALjZKrRcLbBJVB4CkO1WQkdZgCbbQ/4+tXy/QCIAY67iO0CYcBStqOX7BWSQ7Gje0
o276SY6p1Q4yc0IIsrXfhvm4/CV5IYodjwMLMQ5Gh2VSxROQgkNqBQ0uqORAcuInGAp3ig2ipHzN
m3jkeD3bllcH3K+broXXVyBiDyoUYeEMJGsPTrUUYvBgpy1NzLhXmsjLPDe7Ml/upzABR8rbLGrD
NPQSSDbm2qc5pqHV+hkIgiH/FGIMK5pdIJ4oO1i71Ybn5U9+mcxdcEeFCT1RqExjIyAD/Wih70s2
4wbjgsrWPxTvkBu3dReUfba66fZ4vHH9+/SH7phe+d4PnA/BcVR2lq4ZVF/QzDj0Qvl5miDFx8Nf
cuLOpQFylWqh5KGqoQADUg+RQDw3BjEkljKk3fYgibzRwEtjeem7MoFn7muwftdR5FWzgsHdHsSB
pn5fmMU9CX4Ofn4YQbtdYQogh0ajlhdnsc42XdX9iOveUSZ9Yyjk2AcJUl0AqiUwQ/SkgjbuHIA2
eovRUdAmRjspil9CzMv2uJsUykmXgX2TW1AJQuk1AHt3AHrbIF+1uvketpVutXNzL0rj4AozWtNB
nz5BhYOzkzcgQN8KO5bIs0qaVPSVUT9L54lKx6y0wBY/0wcBbU7hWG2FXQC+ORvQGHTk0EgWVstn
+g9h5OuaQdPt9VYXdQqJXxTNwa/gWX7Nt1AnWuUvlCorAFDSA1H+P+gF3u7vXhW0TCbV1a4PhDGO
kEmDe/1cbkFe9Tai0UrVUpS1suu24b5YteDI55ZZ9Dj9/bh9LZnJqpqpZXJVmKEXywATgy9naiAs
GgYWUBhPZN7l/sfyR76dEL4MMuc7V+KpANIr9CI/tjMjdia/d3pwGy6b4e4lk119TEZOEhbkyUgJ
lA0sBnfySy1avTVisqO1y6dIxmhxIHIy3u2A9H8LJCJziJooUSqp1wMPWGaLMhYK4IHlLI7Wvn/e
NcLy4WjaRIa+w0HVdNtYU+R/+aJtKyd4nN3mzG9X346BX2uSvzvG2KlTBMWPwEsGBYSSSDBdAgFU
1BHjeey5g3W3c9uXObr8Kz+cfD/yizGg6ZwKjcMVXHEFCu81/ynzxgDzddAhIpNH+9hPDFMzaBk7
uO0j3tZ33c9iWzh1ZfGeN3hHg8mZ0pCC1TfEmTSnkzCcVIV7MJbdmYhMKOmnSNVzCYVQuxoggAmw
QHWPpyKoNAQulSmHZqBhA5YBNY0j/5hwnA7qX983rhHGDILtOJfz+wjFOXOPpkNuaQ5UZuzhUdzj
q/6TaX6eOzAxRR7rIK/91jyPKworb45AJanbBgWIbM0QR16BznzZA3kOwUSXTsTNXFIxVCSET6X5
CZ4Uq0EJKA0QQkzk/2bsgn+8coc4wPCWrKKpMuQw4c+rsJNdyl2J4vrUVWS9vLbbYJO/8hE65993
sVebjEQidlFBLipXEbJQa4Gp+pkOB+jbZWsq51Nefs3V6ga5g1B3Qx+mB3mtdf1GFB4ACgQBe/bS
9vlprAuQ40LZpqwwWfXQalsBiqNRDo6PSHKJ8NMs5ue+L+4l8wydmH2VB5uQnJv0tz5Tch71Tojn
gw6A7bRNZxNDdoPd9PU+1rujCjmDRtz0sXxnquFekwfwZYVPDSk3JrjOIZP8mga16EBkZh0XCmiA
E2WXBIIDNg7OJt9EsX61tcjlvn31HSa9bIe4nPG8u/PXHaB74Itf/xNlQhoDFpLHBVFyZSjsFN8f
SiPw5PwBgpSJJm4q8E1ras07SDxLbLwrDAwOAa/mUfI68AanKxPQg8qm8I2axgSQFUHjxR64jRFO
RLgEqqs1FkUkSWWKsoYOQ4tgVl0ZUA6GSKnoQB9FhN7f3LnLB3m5sCHsuwMZlSAVCDpAQekVhidC
MWfGSM+ykdsXzr8y42VW7GpdsWh2adz5gTeBfz9R0KAHy2gx5BY41B0VlXsY4R9+EHIWd2MI7Vua
vNSwV4aVcQScXcFWIuyUW1yEYMox7fI5+gQucI3K+MKUkgEZsOFhcW5jnL4C0uXicGVcKHo5VXLq
GuvOlW16hPCC7LVWsQUGyMrXEge0wqsK2P4q+p1RWkcgja5zhNoU4I7wPsvfdHD3h9J7Brq1YkPa
N7P8tby/nOY2kZlKSxETP0wzLDXS9pMb2soLlMM25glXNReYT6i4oQzixWCuVabgCrJSS0Ecj3by
oT1AsvYhA4geVdfgoHFy7I995wB1/t/O8qUBfLWrJmTPpFbBtUcGqWO+6vfDqtnynyQ4RRdLMaZp
oYlAgB5NBbhr9N5rD8tbxglyF3rUq2VobRRLcYXaOOgOQfoMNpD6Xkl4OD9OlpTp36+sTHOaGH0+
0T4aaBTjYDsQzdK1bQbQbRFXq+U1/aFv+FecuaiOXpnrtU6rajxinusfvSM5wkt0p7r5KnAFMLqm
v0wXnJEOhKWO8h7vliBq4lUFN3KUCvSWJoJYlihsMhzLsI+FqQu8nIj7LsbDo0Reltd461xcm2AK
f0HVIqIONUq49q6dIKNdVJygeSsjXFugf7/6iG1D5lGogO6DqKMdl8m2S54wCsM5f7x10PN5ZQX6
AUVetg3OH7CfBpS/9IzHvHOzM3O9Eub0yUEDWBa5dCh6CIyAuBxDk+jKQPkdvN7/U1IWf9AJrQpw
ZOVjeaduFqTX5pn6PoPGkV8J+JDx1tjV5xiU6RTd6ls1lKp5dPQ3HzaurTG1vZRkU5hOLeqjobb7
PEWZfRqq3omF5mGAml6oKlYidys1RCtBCl6aaVujJchZ862nnatfwea8WVdE+GBP2wjBOhx/hwlU
/yB+ZtSgSWtfBwOPO4Juw3U4ljmn9m+pTx2rycyTyIPmn6Mh4Q3CnaZpHN/g7Smb6NK+g5xbV2FP
/dTu5m2ny6d+1lfhWFimDKUpAUU9JPRqYatDbDCCPubyF+atU/nuN1VPwPk6Y52mVB8UxcN4pa20
0/OylVvZ4XobmSgTEKhUZRXubqR/CCGmGOJlOAWafox5Tz2cOMDmuaSYkwSqXgDt78hKJA5g4Oqw
VTHcDd5ZvEoDhGLcTdCW2VeI3fEGQjwQWNBm6PDou2wll87wxq3caLnC3jWul88GJwWTCxWYBC+P
hAJIbNHMoVq+CIj4CKHLqyluFm7XBplIRarOh1YkDKbbaEP2o5XgIV5y8x2/dcr74ExUSpMgMyqJ
BB6B0kk1P8jG3fLZuZmFrxfDRCIt7aDeWAM7TZkfKBrWT07zJoOYz1370qxQD2Jh6V1Jdbzzjnas
TIHbtOKcYPYJUem1Iqhl5EkVtadcT2vRl54jP3mvwnG1vGCOS7KPhROerKp2gkt29Haof+AOjnPb
cG7aPCtMiT0YADXqkPuALI5vqe0EHR9vUBTnv62FCS9yIOaCYGJ+QU9f8z5zmsqwJN7E7SVKLvgX
+woYGG3fzwHCi38sZjBgr0ERJbYHod2pkDbZKhvBrV28XbQY/4Lsz7syuRUG5u79F373j3dQ6He/
KkQKyLEHY4SMVYNivOgCpw3yXZH7sD+4yx+X43rso19cC6Oc5TiTcfHadx+Sxosjt/qoV57HPvqB
hCSYSYPvavQYKoYidV9XGBBs1qoCvpXpKQTfyvKSgG9fjpUKE08Cw5jqEEWcp4TKndCPm0Tt19AN
B7YNdEyjhqfdCMy2DaCf4gAprbTT1E2ZDJDkM15To15LQrSKTDDSxCVeo2X9Q0jBvWOCSDmSwSQG
BbG2e5cgM6qBomKI91J4P02Y7FW01Rz+ouLR+Wcu49GioYxMlTVlUCrtyrUBQan4Q4EGVR/jJRFP
uE2NAeQAYxyKaaVQ8CXQUiSt5BQjWMHnUww+1+5cGtBXhVhzsBf91xYsV42YgVJL9+RqFRmtW6qg
eDmKIHiDXmy1woC4I2CqEqeUgKlaTwQoZELQS5QdAQTwGiYs1BBy1NFJQV2QUfRz7+kAjIMDzura
h1Q+5uVDgQhohKWtayfSbXMRhKTSRpc+pSlaSdEn1SwOWyhmQs5LRjoWJMwPQvkXEnvgsv8R5geC
OQM8jpLUG4HflFoJdPvyNiweawg5ov1ixcG6xvSd3KAeC++l8N0QnApE7LIJFVWANXvzUyMbhbyF
Q2QLJSYb3+qK2GJrQsz23gAOretMK2zPs/KoQHLL9D0xfCsb3RFHKGDrR00CTA9vHoFvG8CXx2uo
ElgSIIzqjNeqJ8iiYQ9W1aC6PTqSMkTaA0VdlUFkVQPQflC0HYu3GP/zXHtylEOV8Ifgv0gjucgS
Ay8HPiH0jvEXNDnsWv6tSumG1AbnQNNMuxSamOQ1GVkkigWSV1ZNaxRBbidsDZCdA+O5FvycU81x
IgI7LlabvVBJAiJCWbxie9ZEUTkFFicksBNhyBotilKEN4x7gu0DLlIJj6GUUHVuZ+qRoquEcwvm
ZCp2PKwjXY8LMko6HxTWIdJtEj0DisspM252f66C3WUS+ypwE0PVuzErMYWGHq2hnaap+JVAIb4W
d+P4LIxnLfmZwLMVkGkRqIpDc3DO61Wd8ob+eJtI/371QwpJUNO8RdSNEQ/6/j0JBc6hvPnWfr1W
Jkk1AFUkfYbLHW1JE0wJWyH07GpEqktlqlmBakMNDIIMioY/rcs7vqjLzX7m9Y9gquIwFUFNU+PK
PpkvDW7tIOyHOirCpZyq6wJj4yBPx3hcYlUNFBPBLkRksNOrEVjU53+Dn7n+LUzBDESdiHYSvaBE
9Tt4v5/67GU5s/FOMZPXxiKFXHoKCyKQSprY2WYluVr6bxDPkFZV8VgLAieNZTwOEJ9DX0TBFW61
9YR3huyu0mxp7ztAiIPNH31xDMMGXIme22XPl12a1q8P7Zx21ShgeZP+Q0ZaSeqfvvnQEQ43+x8u
A192mIISk/yV3+GK5xELfKhgZlxRoaoUl6n8JD+QFaQrbf8AYHthFY6wrQer44Ei/3Bp//oNjIMC
YjTJ8xD75yjKdVssy1XZIP3ojS2CI1Ru+nXa9645attOMlQc4+GURCrnlvCHBs3Xr2B8uFNwp4QG
bYQ7Xv44O/q+eDKgwUQ5X/rEgoCls3yA/+CvXwYZf41GPxDatkBla1qUuQx8W+AKibbjXetSKEmy
4pq87TRfJhm3TGYjrEX1Eqf8tforfgf/mN5a/Say6eilMGzABgUmT07z5w8Xii+7jLOmMr6rTmZ0
E3/h8cMbP/p4BbV5aV/Y8Vv3gzK1ybI7P/Wv4mPlDQ/laPknHhCL+yuY2mE0RpOAD8/Hg369DX8I
eF1/Sj7nt/ycgm4WdHWja6zKO5RqE5ThIV6ogYHyzBvnuTzZ/b2E+etjsFSSaL/FkTaXgTfjh0Sb
5ti+SEBGecVTa7UuGicO2EHOBLpIXE+7nQq/TDNv8KosCkOt4oyHW2g5PUdusdZPqkP3HnNLbxGX
3Jx+0qW1MmFs0M1BBzgLURrtowaRBVrkII7mMcf8odj4WhgTxgqhEOrYxzf9n7RoaMdOC0pQgvhs
D16xhTTwg65YIw8K/YfM/2WYiV1qJcmDJBUUZQfeEDRTCDDRPtSXIemMqn2T7kf7QkSoY2IjHAea
KnjbeqEDWfrKTOgaJy1AkY4fMarKpzqdNZ841eB1ZK8p0H8SlX4lEMHOxM7Nm8YRBeOjSAE57buT
1lbnIKayTucSuFq5vM/KU1fci1AIzzQIzY/6Vpy141SXD20lp5A/STaEhA+cYEhP3tISmGAo64M6
SoVgnnslsaEGBerIxJkldVu34a4PgSzqMetW9Mcx2fQ9j+TvJsToKs2bTGBMA6EqIIeM9vQz5hto
iwPHp4td7ZHyUlerdJcf49fhhTxy1s3J8yxf8ygORejr8MijDpnhx3rbrQV3UiDe5JrHwaFkFCay
P6SQeWoRnFzAklgKQiGncWqY5yzdNr2xFqbCmov/f+JzU/r6sFD4+l7HQCnHEDrqmBFG6NLqrZBd
AXijoNwsf8jlyIYpze92Wi0AsU8GF/A1YmVoN8RQCV82sfzBdJGJZVojTAMerNAExmBW/FyXntlz
rmbLp0EXmTAWg+s+jwQcQ8rd3vTAXOhbWXxv+oF3Y6EZ98/+BlnU799L6wKSxQHOXX6IPdFFiw8M
Nh7gbat5B4AQ3l/1EpUAyls+AfAf2un/FzR1kYlXqZxqfRjjS6Lx0YIJznA6PH5tRQea5Pfclze6
L0tLZUJLH2RNXyaos/TKKeFf895wwIYVbcmucEpuLuKUGToLVyyUcmyzTjX+JyjyLP9q1pQFvnqq
99JaXBWr6KzsJPBciBZBUjAdLtESzxmYcqvRWvAk/l9SMlfGDswsO/CvPkDYs7HHN+OnhHEyq3oK
Kit9I4dUgL6U1UHL2FiFrm/7+wj4qWlPa9BuYxy7/WRhmAdVQuIIUFiN3QDl8GALj/0xP87H4Iz5
99biKUHcBK9dBw+mYEvT0sh0DUmhLn5qdXmYK/8kJ8E2CX7XWbYF661VqfkqDnhDAzTcLxwZFhtp
RsVsaGoC9KCpgayzc4PiKRA9CcTyk6/+t7hy8Zarq546kBl0qxn6EwU4UAKCNojGp6jm3G8w3fnd
430lmBN9GnDdAL045SSR9tka3IRrPPfc/UsI9NXmsWALSCmVotKCzinSVEcpJKevm5U0n0XzZxug
z5UdZj25V/yPPONd2nnbxwS3WQwDJQ99jNntpt8KFPj06YD5A1zYfcvfA5GRutrqn2CGOSniUqZe
baXYZcA8iQg1GcYQ4hRTuvFdwyO15RQrOgtDFOSpydtYpN0m0QZlxxZA7P4F0gDUQVeCF+9r+x9E
bU5yYqGIso++t5HgJSHelgcfcyw0rsQOGuqvI2wnj9MBmtOc/ignlLHQxLYpg3bAiKbXJrk1aJvO
+DeD39fnlAkypdlqpVEjGWl30KRtG5eOPgTuZwTtWckCQ7D7j67/tzsvsmmIIPiTAOxmkqA2mqHU
y4Tyyyaj0/1qH6td5NJraOhUcExKJacKjrkbVoCXWqWt3f+LeubqBzB5MfJBHVpoUex19LBq+aqM
t2OirZet3L4hXZlhSut2jOeYZHmEuCOtutmaneyuOeGGBvDsaKOxhnQybMzfIAbhK7vedMgr40wm
zHyJiHIHDHcSGK7R6C9BDb4+UXpeXuQN15BFnegaZKwVsIMwZ6hLRLAsRlHqZcrPUGstlHFurE4g
Ba14hRv9r5jUdG2KRfCEQZKVptjGuHCmshV/TKepsvo3chpWlHph2MuH+nnGcBco+o7Ry/I6b3jj
N+NMla1namL4TRd7LZ5chv7F1zneeME1Li2PyVKR2oWQjIlTT77TUjcuMJPttsYTLmWQWQbtE1xU
6IAVzlzlheIGe8AWX7N6U/5OoJjc4pOjcxZxO2ecDZaZwpwSsIC3O0091QDgvG3dIDFQnM9WX7wt
f+Jb7aFv35hNXikYi6MgS+Evk0tAy5lecObvtSsBDt2iYgxQM/LIJW81Yb+ZZcLRkJl5BhxajEbw
4FLJxWIdrelANy38/kVU/2aMDT1yD1Kjvk29Qq5cwV/XcssJOzcc/5sFJuqocjQmkgaPVMfaLjXw
mgagccHc8vJu8c4FE1/qICRd1vmJF8mPhnwU/HIL/qE2nzjL4TkeE2BAYTZHYguvN0pjJRmmWw3/
4snm+ouxiJw8SmrJ9Gf4Nh6SdV22Sfy5/LFupbxvJpjwkRSR2ZhxkXrkXP0KAmt6DTvMtVv+T/OE
6wMO29xYKGugeVOsyleIgA2bKeBsGedksFP9g04yoJzxI8ZkAg4os4ymsqSUt2M8M0zESKKSDKCt
iT1TRvNK+iVIj4PAKY5uVYLfPigTK8y+Mg3Fz2msoJJBilOfhXsFcl/3eM6nASOwMVsVW0XBYcfn
nEd2Tr8gRgVFerhXMipWoQl2ySUnph66kAlYNE7YYCBrEmCCvqkqzvRUnol4GTiEQpw9PWp7eR/e
+SfeIwlvaUzkkLpImYs6Sb1AeMiNOzV4XfYC3v/PhIxM9du8VxHfgeG2CFhHAtldtnCrG/7tWDDR
ogUb3qDKYwxyAd0pshNJjr70WHabpr+TikcBChRqJdshRm4NkJ/XcnOMCx2Izc7m/BK6mIVNZAEU
6tDXRAgCpPN1CRmFYtccAzxAr4Edu/i7CeiNWx+nF3PLwwJzHJBFVrRClVWNZCZekGqWnw93bTiv
JzC1Ly+RZ4YpWOohj32iwAUTY29mhTPGn4DmcmLWrcs7dtSURcXQ0BZkkWN1mw465BsQnMGzK0HH
ZMar3QvlIgH0dp2jd8dZ1m3v+zLInNIySvTBBBGzRwBC8pMI4jCvRfEjmmuc2cBZ/oZ/qHm+rDEH
NsQEWl0UeoLiQ1sDxVN6WCGoyMsUMEq3+UEb4dNGzawRrYTtsvHb/viXbfaI1nmS9IU+4JwMZ637
SaaG4wS3T8iXASbraXKtDJmGxTU5fcd/7lvVybIfy6vgGWGOoVqbYyxPauLN5HcQg5ks/jEK98s2
bhc7XwthUpoQl8bcTxpsxFCzIO2608t1DNrVPIo43+wyCvT3wPFli+7aVSdlUCDE0Ko4f3TUsrHn
l+7Yb9W1eDIfW3SvME2G4fM7zNTjvp7aZEcTXYBOar0G9eHOt0sexofjECrdgKsfJEWiIqrDlHiS
8AROkV1WaJY2owESt/eaxqOH4R1KpkAesyYx9GRMvKp9UhPZHnN/tbyZl9mupS/M5Lkpjf0x0qrU
E2vM3lBItAXl6wxPmJE1CvYWrB3zRgW5peiA4fetBkUaBlxbG+IxMRpofKTvrXmg6yCnMjGn6ec5
iiYsWtz12653xE9j2qE4UxNXTFwQERnOO23hiY+YMmjKzQjKgfqTR6dwC5fx7WcwwUiORGMoqjrF
DVu0gY+3isTyHZqvwEznYbJ4zZtL4zgvYR7JRMPM2sGXE7wsdZ6Oxx4hrF8xD76847dz8V8uRZg4
BMHHPk5mJfFCrbINIGq05iRBPyMVX7uxWYlVwnHiP5SnXxaZoKSN4P2da2woeagP4NwILCB9Ezdc
tWBLMRS7hvLwqXAiaMhxTPO+KBOqQFCXgseKJF6nQK9Ug5JlNu46nxcUOG5KmCjlpxiMlgXkDil5
MoSPqeXJjl4aCwteSpiwk0cDJohELERdq78b9HqFYttVB6DQjgmahHgE2c+UcqY6j69mZJe74tx+
Cj+5AAtO+CNMQGrLcqjA1YIk5gb3ZIWxzTNE/qhbTCtzJx5AgLsR9/4p5DSEeHaZKBWH82SEPaq4
qBpWAx5HWnLAo4yTJeFmmjhoON52MgFokMxMMip87MR/UBDTVX4hxzuYTHDRC2IqcYiLfLeb35tn
8FGh3Wva0UHeUvnGNZ77HYkzd875hixVtTESrc9MMfHaahMGn2q6ERTyACL13Sx8LscYzhdkCasJ
3j6MOIRDFP2rOgyOoIubZQucKMbKwfmCgC6VUsee3FWuoeEVcwwec3BxTqV+9mN9p3Ut57L7h/vU
X3HsQtB8lfsHMonQekFGaNx2G4O+f42DgXypeeWl3wgy/zTcBA+8q+gfGiZfhpn4ovTyHOcEVZBJ
7ie9ASimtAcg3dXsl5nVj9IApGBQ73ViWHlSn3uttFpMwKnd5IFn4BeUQO9yYMt0qbZm6SNO1TvI
X/23UKsxEUrtgyIxIlSe/bSfA7IBjUHry5xqheM2GhN+5qzqx7TrElAinhS/2YpR7kwKj3iXd7aY
YKOnY9eONfY57SuAj1ZR/NGVgS3Jj3rxi3OOeVc6jf6Yq0NVdEYoSwKuBVQAA/rwTvlAh58nzBXO
T/zqiueZTODxlZQoUQnPRFtqa+ifWsQ7rZw90pkqJjWUwRwFCSlCQYc+VF0IPrmZxmmf8DKizpQx
WaeD2WfCQioXnBl7ehtINpOrg4MHsN3XfJWtK4cA+h468jvm8AA7crs9737M+ZyXsaur3YtmYVRF
IKc9Uz1Mer8aQq6MId2RhdSvMzUMHtDH3o/xPeNtv23xXCavitHCnOaFKdl/rBF7CsxNOBlo55K1
kJymPW9POR6hMwEo7zqpyrIm9Uq13sgSOL8i4Em6baE+hXq7CkaeGD0v1upMOGnnmlT9QE/Rpe1X
7KJdcWwBUMZ7i9WvVRE9YR4+mVfyXwSfr3YTxQ2yoYjqpl9B4NDqPiPNNkFsRhuo2QOU9br9v1C7
ur5l6EysSQxMvhkE1TjKRzuHCF8iusuZkuePTIDJVEWBityM6xSwg00gnRUZ0M2MVwPT0Lt0TJnA
MoYYMDMSWtGEUJuaVHtQ7nO1s3r5ZXk9vOuEwQSYCXMrpM5RntFdwuwhxuLSh/EFkpeUU0Z0UAbj
eIhvfN2uW0RF17vFjoEkoz6nUYCbDPTdDz4BpKr0FAfoabd79w+Vk09WeDJWGn2AzXhdfk4gMNhr
lCRKlHSS3ovng/opV9boP1a6F4eYQ1ch7NufID7yGk93RnaMR3vY8xyEU0EaTCgSKzXNlAjNj6w9
zOTJgDgbmd+geu+UA0/7kBNZDSbkREknBDpBEs5F4ES73cDl8eJZYEIMmHZJ1kBN2POjwPW7B/DE
WctHleMTBlOuELOcyraH6zXgCAS3FvQsw52mzfs6/Fi2xHFygwkjZl5BQLuFT4ySFyTPtXCq1Ydl
E394Gv6rCjWYQBJVgg5hDETHcEsf3ou1cZgRjpF1QB3Lyzi8zWHCidTg7j5JfQK0pmhFPZiD+4Hj
UBwT7ABGF3WzVAo4zRIGg9v43pdnZ/mT3ULkX8cLVlpk6IMOGsq4cqXbdjvcywGAUmZmKbPTPWFM
mry09ZqQNZ0io2xYxkuMEaMEk7nrNtmr+wJ3z310Dh78E6/XxNtNk4kmcVHExADvvTcHGJEGQCUt
j0l6SmbBSpQZ7IT3cg3cE6bsG+kdA2jLX4aX300mlASz7IfERK9LBT/XqLnNK516UtZkV5/GU3NW
MCHOrdY4XmLSE3GV33M5hz6cBqOdUNpir2zGJAKxBQ/szjtYTGCZMA4e9wrgMRlIshUSOVH6c/nz
8SwwgSXpJugpQbLAw/huWb9IPNox3v/PhBOQ+isQi0T1NZuqXRINGsQJp8nCy6XsyMM85VqmzvRp
yTKkHZifkFEx/Ca4wdN47+dW/CzcCeuYjqLxp+54C2TCi2L0TaFNiMwpLnZ1RCFDd/9li1R24iHV
a0kYS7h+QKa1X5FNGU+rZROcu6PKTjtoQpgMuYBPONj1YXYaRJfMNg6qZa7Rmfd4ggTL7qOykw+x
OCmGURtIZ4NsF0q+DtQnQ+G9+SxvjcoOP0CSqos1GWe7BTCjljaxJnHSMif4QPbpexwoFBPUTCGK
7ua3cC7uG7BNDjFIaDGWRZH4O+iVrng3xZsfzzBBeKsbBlHZd+jODGsF09ax50NKMNLtPBitSlA4
R4JnhYnqWgapOEKtBBj0rgdPAbtIqQT28sG7/URztRgmemuTDHkWs6B30hZD5If2XJ5B6mjNNriX
oCmAcpTms+z/kfYdy3Ekyba/Mtar9xY5N7V4ducuUpZAoQqKILBJA0AwI7WWX39PgD2N7GB1xTz2
ikYDCc9QHh7ux8+B7oe2HV+5vRxn36Mr+8wCQpEhNqe4wB4BmLR6QjmBoEXhuTrihXglfq2347aY
vBisIMikcF/DZ3foyjrj3/MFrDhWkcH7juM+sfYapP8uT/D5HboywTj4cJDFaswxQCq8DKk0A/2h
JbrOgZfo8cQBFBnCxL+YHVqZZfx+KSzFAr6A9NTI11CP8buEV2Y//3pbmWCiyEzpZLOkIRHZjp4V
ow4Uedp180jf2ZOHBuBH6Pvc1ZxY73y4szLLOHy9yeV8kgH3ovFGfUPFbVFEFHbdgd/zwDmEbB2v
zBfStVC1PaVgRhrDm0IGqlzjJMA4R4At40GaMGoHq0LdVtccUk921VpuVVj2kMWbxoSurPFL2dfP
OdQY5yJnvYaCPPZ9Nwg+gjdHib9XncRLs1Pn8VMmYWWGcS5ZFdd9NWLvj84Emd7CHR8ISBlpRrR5
jl0eG9P5rM/KHuNMDN0Ml2mq6btaeAO6OCDwZZbTu7ObP4EE0uch7s/jXFYWGQciqPMYNgaOmRrE
m0H2+ul+eo126ccRAHaoRz+aUt6iknD6pXzTyjTjWApFT5chx2DVJHTnVgWMhwdH5G1/xokkuSSR
dsbolHY3aS8dOCPS9P6yg6SfeWmPMF5kMTvS5kOWnIZ+V8gGCNUFPyotuzMTThzHc8Ua4zms0liM
HAwUHypXZgT+Yusx8S1IxM9uhqfvm7rnUyVwrhi2VpcsyxIOegsvmV5N5mJXC6/XmbNKbIlOTDSt
WrI8OSXCy9RNbiKjiy61OKEWzwrjMiIpMQ1LwXbrotZdRMnPJ6B2lp4T9tAtdWE7sJU5IpHZyCp4
JrxXXVMLbVJ8r9FVWkFzU+U4Xt7SMO4irJYQiJkeKX+0JWTgwgyrhuMCebNGf756p6JRJamksUJS
uLmXs+Vd0PddpRHO2vCiOLaa1imtmbULcixjY5uBeDN6tEEVwtqCoyKpSZOK+RZdwK/iVbVDQ6j3
t86wzviJtjcStQ6hEZuDgCpPVHfsentOEmfIpi+XTfHWjHEXZAwnKNqkCKcEEL2B8bXKeAgF3pox
bqIxwcMIABi99A07rd9bxQggR355HBwjbG0tBjJKlhXsc+gaQYC02Q5C6U9cqOL5h+XnLcEW1+qh
UtrR/LiCR2/YZq4Fbgi0adVbmu0rDqDL+3sDY/xEPiVqKeYFyvkjDCa7ZQnyZuBsON7sMYHFJAlo
BIO+8Gmp75PxC1E0p4941Jzn8xqruWP8g1YJnUmBeydhAxBrIHu1Ez1LHSB1nT36+WBT4Zj0zjpp
J15wzRsg/fnKbxRGUzftggFKE8B8mew0tKVv4t2InNCTLZPlnVoQMD9+jPAmf9G+zl/kL9a+PlT7
+a0RTsINpNXs6ChcDTymes5BZstleR0LY5/hPjGJsSHqtI0ky7m8FXlPBYNxFnK4VAIpEVnT+FO5
AikQXboFVUDpMO95weA5KVoZ0L5/JwYMxnHokyDmeQJzDUrYxYk4UouebFlzq84hvg5WHkjT4dQB
TON279ZTdtPc6Chu/d0PYetqQp6EtVjgUa8G6W20lx+QFI7inZpdZ2CAIJvMtAVMBJhmHRmCuc8S
RI/jyNFfwS0DWp0nXsaEF5iz1TbBVEHXW+EapKQ6gq3jtH7ogkzO4JF98Vw88KoOvGCPrbE1lVC3
bYhnIi22a/oxwQLQ+m97MjdSbed3yEvHPvcJQsEKF+IXtrCWgQiqK3TcT8l2/KKCLDB2xDfRxwbw
eHKmnMiZrastoW4JWQNPOy6g/rGGm0wbrpTsywSylMsHiXNW2c5m05CnUQhxViXjQc0ficWTKaUn
49Ks0aGu3J2uDgOaSvDOpotFgZBaoPvinosE5q0OE6hYkmhlpEVSbbZAbxwXnibtUgGUqk3lzOkt
0YBNtiBbp1W2nvzdWWS8UWQoFlHAtnTKy/daPpaaxPF3vDCQVcZUlBGPqaFMTiQ8TEm/Scz7pPum
kjcdww2lr6ZF3KJ4NKv7DlxWZrYAl3yQkM2OtedB22RoM9DbjWDxDiNn/7D1OXUiuZTWGHkKrHkp
q8emip8ub1HOhcnW55RQtVoArtOTXCU2Zjec4HYNTqWDZ4SJbcKJdEW14LqUReg76KYPcTdnSoTg
8lg4tzJbUQMpQzJGGU6DXoO5ePLbVN4INXpRtVOfmo4MJNZlg7xxMYGODLiMlAh4PtDuSUk7xqNk
K8PfXCH6Easz3mXDtOgyLiVFbI69sDNqCNM2PWfueENhPEkWRYseNhiKvhwL9dhO+5jnd3lxIcst
FptNJCQ6jlkH+qHlStkY4T6RnCG31bt4CyX1bbED2fNrOV0JhZ2+Xl6s83i5zzCDLbdBJiLTBCD/
cbsr/rIFN+zk3CfWzfLYxX5Y+jqakiC5QrFk0niwxhvKW9e7ee2N3DosLwHGko6BpgsMNAlWtfUg
5dh7wx2lgWj9qna0G8kB/0aQHZJAFvlkQtRZ//Wl8bOC6kjyvqVeRQWPa72rvkEJt/KHjbwd36jq
kLxPbhrZ7zubJ4R11p9ZsqUahi4rpsgEeg00rcNEj+AHShCrjrmf5BXH1XBMsIRFUWuKA347HgDL
ADxgUIu8R/v5COlzFCxNka5JvdK1tG/Vy7al17m0aEuOPSjPj8aN6osb8sB715wvGqyMMi4UJD7Z
vAjkd7aLMnbkl+yDJhXc+V9Eum5QkAwgNcgrG5x1DCvDzJNRyCPZAicKfQvQh3AYECD1y0C4pj0X
yQYVJn4R5vzre2WUcawFgtBiWqIEp2ME1XDsQXRdflI+KDOhnQ1ADLegRifwp1OxMsm42VntrEGK
BcpfOQGFTJwarLc4AkHpJs+/FlCtrDHutpg7zagNzGocjwGeHF6RKptaxVtDBUW/BpQpWCcXwSkA
IFcTXk7yPJx+ZZ6J5zTQes1jCVdIIdfof3YA3O3b50x61cMvw0YBO5voLg/m4obCPq1clTzFysO4
4XX3cReaie1UDbwXBGrpUMbTvyf3GtRQ0dJy1cs22XTQsuVFVLzdzHigsVWSsW5gr42OZfReRfc1
+icvXzQcF/QRba4u7DHUw7CBzPsJmbwd1TtQZR494vkX+ucCfizwyoZoVnIzmCHYqqHlTimE7vX7
0b36j2h6OSfjg+ZvZSuZRBLiMNJHqOhQjAWVhwx90a/9IuD5m7Mx3GpgjLuJOkMgVonnpzkYjtbd
maEBZdHcTcPYzZubTCf+5dU6fxOvLDK+ptdmgcyUOoJ2lBdP5bWEFHDipw+0wKH6KZgZr1O05vGw
JOcf9yvDjMcxYzEvlxhOzribnfx6DEAIUODq36NOALg1qJdFtAfy2E7pDr/g5z54h1ar2Q3WZM0S
QT1COiUolqLL0m3bK1JLtoSufdXK/AGM1JxJpst2ySrjcLIwV+NJBW1Q9zb53VbaD/sosA7hUfIS
z3JLjj3qPi+ZY9xKI2aLOHcwNxLJMYXKq+LRscavqZRz4uZz1IyyuFpFxqMQFW2joZGAkMaKdqbc
OgbkPoQFtdpM8s0yP1VaGkiK6E4qF8XDmVWWqUaWc2tqNOChx121lb0Y9dPoQ5dbQxM4nxqJM6us
flQVzsbYLiGeyVYglbUtJqE/g+Rr5lazzj8VPmeV5abJ04VkURn/uKAMX0NZZtzW9UMKanAdnSxd
kHf7It0LiW0atnn7S5wZK/uMG1LEKM/1EkMVTMER+/gqhKIO6jW/0tS5MsP4nhj9HSH0pYDJiA6F
ftRVAL2Rc0yUXVfO7uUzyFs9xt202ViAhdwE/IpEnipuJaMAh2dq6x0vzD+fT1kNi37Kysc0vTpK
moxbFhTgIJ2sD1odqNJeB+PrYUhQWhu8ZKPukTVFASJfXMkAw6CX8vgmOBexwjidpUyEaCwQqI9Q
pLa+GTFPVPw8dcBqoIyfyUhliLVk/IhTFX8MJiB4y21XbrNuP6b7KN2jbmRCPaHeZruOZE6Z32DD
Js8Ircw3ytUgbCNfvr681OeoBtdOSWGckipGglXQ40OD9tomTv4so5FHcpAN8TRv2tF+nuE9lz08
cIUtr0uCF56wVCKGuhCQxGEDTL72lUq/DHbr5veo+rijzbXG2dkssDBpjUaXelykNECJ9pmLizR0
F/CcKkiHNkH9KJykLWeKOVERKx4kT5MO2T5sLopPG5/DbbZX0bacbVAdDNJHjjXOra0y/iiq1LAt
e4RFS+ZkW3hgBGHEfSu+C16CvmlKI5Ddtsf0CFEr57Jtekou3KUq46P6pQqhtifA5ngnG4NN1HEH
MXtPxAM7NO4vG+MtJeOkAEut6hLUaKc2fTSz2In60ROFw5LyIDo8H6UyPmqoMrFLJcxo50a34U2D
Em+0q4PlqnBRc9rKx+l7dqu8IA3zbrki54Dyhsl4phLpUEHO4Dco9feErBfmVQa6cQgLzurxokyW
SySR66wuSlwxaBKnpdig7+COFme+atC0Am3Ynfbt8hpSp3dpwzDOZzDyvtSlFHdnPzuD9DarwiYj
kBBQTvnybogtxx4vN8KiDVVox0i6DG8ngyJHInZD7AT5Q+B+X1tQeQNOFm3JTXSXHXgxPOdYshDE
MG6BN2wxudk22vQHc5uDsS/ZcTtgOc9WFndYFZWumBKyPz/e662d77IjcWOkK7NrxYv9/vWXYHKf
V5vGeByk0od+IggXxCS2NR2oQy7fN29vsqwhhSJUi9l+ZGTB7wkKIWQho2ACPbXmhK/VIaltnjfj
zSTjYMCE2ROxwrAUUJQUUQ3JP9/QeO8d3r5gnIsgxHOGrM4PrG0bpAFkIP3c55KRcPyIxviRVho1
s5Kw/6SjGRh+/RBum712oASSMoiSBegIWC63DZN6/AsHXGOiniUsoxgN7j9SZXVrg6Jsj9LjTbtt
bH2THqNfI2XFI8lQFdVQNZMdqNbo4EMqlfgjXQ7aNz8/aF6GqCr3BVfgXEJns1Jra8wAxc6Ii6oE
82Hj9plNnSZNzc9+uVUcUP5zq9/nrti1PcZj5g10ZIxaQrxc35gL+AcrwzMXyHdkIJjq6+D/3z+v
rLHIylrPxKzMBFSl8XrStXk/ZtJtJiPDYUDsDKXcZfwVcNPaJK0vrx4E4yRPZqfIFHd0ow5HkQhB
WVoczCBnFnUasa2MzEsnhKalJqcie44NsinSW1XuIZpqHiD3xaPWP1cSXw+J8Y9dlNb9NKuUzRvI
QQ9qEvvl2kK2OD7ybpmzFYe1LXogVyNrSEGMVsb0Ueh+C9aVdFcG+pYCMyhRTgHi2Gue/z/rnNdG
GU85zPFY1xVoR4UNFHkk8C8vm6Hy6J0jOQCfeMmNent5Z57NS69tMn6zI1B4FXKBnJSj8jZTfser
EVLVbncX78KncoROMLq8Ibu+RwfIoZtsvuz4OU0Wef0NjE+VZktsiIjUaoIaZXkTgpSIAu+nB36b
xLlIaW2K8TPGJOmVkmNd26W0c6Vxlji308m6KubU1hRlg24m9/IUnw2W1jYZX7NAHawGEDTD23y6
End0XRO/8KeN8VC8CIG+qQLjibuZzl2IK6ssbDPvlVbUKJu52ICzvA+mTXYnJq7qaoGBPgMonzrZ
s+Xq3vxY83kDOJ6BBXMqUKLQ1dKEmtDXxTeDQrFj9NyYpx77ehdD2Yo2asUQ7H3nxcJns8vrgTNO
qV7iSasN68duApNg8rU/5A/qNtwIB20XgvRV3puV1zzw0Lhn3+Bry4yDGonZJMmIffxvJbh496Og
pXhkx3VRvClmXJRYLg1kmHW8EreUK5B8HQGdQz8zSBjcAhntGYTtautkD7xo5FwItB4m46ZSvQmz
nuAMzdHXZbqWSOGCy3En8ArLPDuMa2o0SJbLg4a+wmI36Q+1LF8T9X4oS07B9VyAuh4P437AKRuN
Br0qk5m4lfraGMWmVzaXvQDH8bAAT6vPIVAmiXhPqIk3TCqUb0NHLV4no/EzTYfItvB02SLvOmFB
nsYy9XNrafQg5Neil7nhdkCtL0OnLhWCAo8Gz9NxZpJFcyrSGEN2B56u9Rpoa+VB8dgmULR0NLx8
t0jIedmhSTy14MQhvKGyqM12jBuJ6Dh5E9KfFMoaQzb2RFV3KDgA9WtLc3iFTZ5fZ3GbkaKoVRzB
6HLUd+IhfU4fosP8bfRRSA1iN7ydN8aWm5eiToR9Cqx2KwvbDIWw060F7o22oQp4loKZXHAMkGLM
rvSA+JKXW+aOk3E0VR6iodDUf7i1Sv1ojiuD6ca6VW6oDjEtmz3qicMrVXPOP4vlXMROErUOIy1b
KYjKY4/MVFc0dq/qvNCSZ4pxNbOG7LkREYiofO9KRF4QDAUEgtw1G+PZPE5fkj3Sxi7P8fCuKpZB
pWsWA+w6iJ8pq5C1lx7z0jFyWx5t2nIb2okt7sEABfLpuOIW5umyXdpITChEBLMv6g7Gl/6rVi5+
M6Z/z+exIE/TbOM51jCrVnk/y5ChW/BAhr5un5W21pVAdCuc6s7Z2uDqdPyE3wy1XjYiDGocbrNm
3M+qcSVCb3yQZnuocleJFBAaZxtitpxI+mwBbW2aeXFVs55rsW7EJ+tO/w7Z7MwPXQOo8WRT+/G2
2tAgHhq/Qego95c9PWf3srQqVqEmOUmU5FTXt1VnHLRMs5HoccK2+HrZEs/RsoBPvev7MrQQVXZ+
GMyHxFcMezLsaJsAS0g5eRrV7XgFdN5rjOVQSccubzodVsk2G2wqGTlskkcV1GK+FUD/bwOdidTn
wc44V7bFxDlSXSxFOcJqriG/YjxrlKY6+aL0D1L8vW1/pVNovX8YH2RKsijXDfQKQPZlSzVxoM9t
D/GXyyvIOfUsIpT0MiT+NDhVo7trlleSGs5lA5ywlMV8zmpeqG2HR6y+HBr9OPe5I0w3IYh+uBTI
vIfjT5DOFmQkQot4Y9yhw9MBdZArnzoI7MkbXuLv8rxZLLXKYEpFU7aItpf5S6uUvmzKvCDmcvRk
scwq6FRdspnAxA9WTtxANxBIFzxaO1i86brwimDiqrFedh4WS7BSkanqRBHrRcWXKNZIiGzrurib
JX9A/KQgrRlDlVzZQAj48k7hJP0slnVF6BWJiA0SOh0SOlRsKg+0W/gPLGDqZw+8EtD5F7EqGZaq
mqosM+d51KtSgYgaEA76a50mu3ywgiWsfKuUvIqgmlA+C4b0a1H4p1XmWHfSJEalJMen2ATQ0Jwb
v1UEux5Ue0oFWwNCBjn3KrdcQ9DsCuRzdjymqd0Ub22q87bY+eDx82OYp04dLYU4Ev0HyCNt7QpZ
iM7WAvOr7Cb/Aa/+X8SOnwaZIMMS2i5Ndcx5R/O66JgJBCfbpwf1NDjNFx3XoXIyI5sbWfEGSvfC
On8HGe8filIDsg8SRA2t+Bgj7UGfA3qxJQcefOUv7qg/Rsoig7pUaQvBwNRS7TTKra1JXvit2ah2
2NvaodyWvrVNck7Ucd7bflplgg4y1GBobGC16B1J96bFLUprb5BtIg8cnDfn+LAAITU0C0hBgCNJ
oImGMXPrh2oatm1+IyFjOAn9ziheOB6C5mp+jlE/h0eXebWMhWUAEqRBGMzM5V2uSjvcKIaQe735
vVHuSX9H8B6Rs/AePLF2VCwPHPvnU86f9umtsLKf6bo6lroB/eboBfI4dmplu0rRUWQ1yI1lNl/J
ZPpJJ18N5XAtKKrgcT7gvHf+/ADGZ+ljUhZziPMDycVt7VGlrRbUffTMRkHv0ux3EfBSSx/UBZem
nfFZTVWRcSYzgEtg5mu0dkFdpEEAPaOFWAROmkgten3V+ZAJ9W2R9VA/adu3SoAyYy5EiTNNlnVf
ddrynPdd40sd+OX1HFQZVQ3qHbQjR2WGJMjDGC2HqlInKLmYjjIhq17r6qbQpYNsNd8XqDAWWv8c
q9mLlnXvNPOjjU5S6l+62rqaqvi9LBDtJkuxUaVBt8dKv9GFTrGTuVbsAbWVtgD+R89dVVCvo/jR
ik2vSDQPn2ETEtoQiPdA++XERHQycJwXQ7VvFwU905UctDpICtMS6iSmwHkY/cUz5XNZGT8sEXNY
mg6sZuq8kYwwsasocSdlR8pos2jWJi/lq3AIN4rx5fKG+qiPX1paxiGn4FoSZ2OOT6mFFRVJfZVV
peaO4tdE+66md/Ec2k24kwGrbMPoMNT1nWTcmiT1eimzO3JNmto1BbR4EwsNukeRIln7KBii2MuK
AaJJalwHo5RBv72ya1I4VjQ7cZnYagMKZUgnVPIAkVtIBtm5inwbmIRqafILDXGigW7f9FuXyI6c
To44P0bFIYutYAwXxPkjXowA58YSFGlJ7GmD8UsBiYrowFB0C2qqzK0hVropxZMF5iQMJB6ACZZz
0FKmlQU2WOB8pHdJkfEUaK+6Wv0adZtCkJxeTEpODH22cUr6/BD2MhGLYTLHCYRVajC5rS3ugBGm
EKTMNUD04LQu+sK9ENVRtGfj0JxonwYQdzzvQ73LT5tl9Rns7UKAfxKpslOyDXe5NxQ25bASj1Ig
UbwA+u390uPh0c/ihNaDp5fCyunKWrzUltYiLPw6uOktVQvXCqS2BYxbC96qx9qlEJMidesjueGm
9c5eqatBM3dOBgEefdYx99Calm20ijnKvoEoGJJsXh7bY2wjJnaH9+yBV7PhTTdz22hKNllZiOnG
Td4sqZ1bG03m6bmdr/itxsdcKU1PsrKgSiPaHSX/B67tADZr4oOA5Wg4yyutIIDu3ddf46OwbV9V
DhKLN7/M5RKGXd+lMeyH06YfweWrHCMDrb+VxwOLno8+V0Nl3GwnlLMVhlhK2mGUPU13sQe9E+Rk
FKjVDCB+o2Ll9eNlF3sWorrev4yLteRERuM2BphsdfA7eh12jN8H4L3q7qjgyuCoX/W78mry2pN6
XBwQ0fjjY/kqX4fOvOFtqrNyZuvPYZyaIeXZlKKrGUl5MygfG7fYVj7aDzV4eCQZT6or+uhiwbne
gCyagrisjycnNJLAAKEkbqhwPQtnp7NoVS0Zp34au/gkQ5hJJ1u0R9hS/H55Ic7GTp+rz4JUhzgs
w5460TjfDa3+Uuvv+SjjDrM4WUfeaBiH1RhxPxCdFsTKt7mFYvpceBVEIS4P56w+9WohWUSqRcDr
HMVYyGwr+arTBt0GuEknvBE9ZT8f0FWV3pBj80o3uOhWu+W9mTxyozxZT1wA8Nn31WpuGVcFSfkp
VVMhwmtnckfTpd2sA9oTZ7e5tt75YupnHx8re4zTUvpOBypOpnx58SbdWR7FGUP0ybs8xzyPwWJU
ozxZJnEOo9MMGq+haYNBnAJFVR0jFQ5CuTxM5bJJEKni2kfYWqQb2QIxEZjGngRTvkrMfMdHEPA2
MuPGSmQiuwgKGCe9i90MxKO1oZwWpYfqAK+2S33ThRufxa4qQ2uEfYkzk1vtzjJ3nYneZBOCzBjY
mKp+Wyw+Z8rp6bhkkvFPbabHU6Lj1qMFLR3bmt708RUFmo17nXP5nC+5fG4kFrmqpWYvE6sDGvFu
QdGlD9AqkTg0LdHZhY5nFcJfpwqsp5obXXKWkYWu9ok6WsWIe4G22CJD4HdaIKtuHMj3ox8ewdPu
QY+3SVzRcjlzzDmuLJo10juBRNLHHBdbCp2KvG6TBzR93h+LQL7l2OMNlYmhQG6Z1xOBvdhC22Kv
2mSu7GIATD9KPbms/VZOrg1psIfhe2kEYn1Xp/d686VOoUUU8urSHOfBgl7rFmE8NFao84BQ9Ubf
jkAXZTteizEnsGH18sawH9IxW0AbMTzW5LHVh6uxk+xZfCNyz8EsnE99r/YxXYFVkLw0SqLUFYyp
QX7bB4KX4sQAgRpELq8O+xe2IAGMirZiGCLjfGUkK3NRRdObgEzMGDUuepk9PUaZOzROdXZlCv6U
REcxLWwjnF4v76WPZtef/cOndWakRRKjuaZPyakazG0jSV5f+5a0U5vrKlWvQhLbWS1atmzIr6jy
+fWcBpFeeAMyrAMUZ4xqdtIMugcJGq7l6L5dlvtciD3BrP3LX3oe/6N+finjp1XBALyZUqz+UO8k
TvmQg8+QNrSDq4p3ps9vt09rTJgpW4s8Wu3HDui2pLfz5/JBP8nbZYdeQbTrJTvhZD2RBx5kkDtM
xmFHpaaKdTLTJPIM4FHh5s+h+2bgQs6eeWWX8zWCzzn9yKSs9nlmzsJSVx2V3PpBN18j/aVuB6fc
Fh6osbaX15AzqR9HYWWui4Sl0tOEnBpFcfPyNap7O5oHv6iyjVRWPNzB2fzianT0blyZs6apMnId
4QZFjNFzPGzAEF3fQ994c3lg3IlkXLJakgXJTDTAdG/yrtkWfvwg30db2nANVpCHmmOPN5FMgDg1
sTaqMV03sJrkcez1VeFGRW+Dk97NDF5ymrcpP9Lzq5mE0KRcqFkcg9bAwHML4OBH5PI+EqSQv+Hc
b7zBMS7JrGI5Swfwucj9jLrGsBvkQMrGG2vcLzLP0/OM0Z+vRlaGcd+MSKueOkFH9lKH3GRcxdfC
gm6bEU0iy57UzV4W79XpJYq+SK1+TQTxtmnNoE1aiBUjIRoVNY9z4Xyk+If7+YBDrD4rGmpQueZw
dtL0GGV76HFvZvUkgSNUjkDQh/r15Q1MN8yFa+CjAXNlr0/zPpqlkpziEKrwTeQs3BfWeXTD53Fk
eSRMyxr6fMSm7Xx1N13F+xoYtvBK8+L7ZCN3trX9leYYaWWRybAJeiE2LeUqHg3Bq/LKg9iF02gi
5zT+xbvmj9ViGSXKJetTCEORj26O8jbdxNBSQncuZZmkwBTxXn8lNwnnYcxZs48052rNYrlqf7CQ
lTkAatFbMpjB5V1BT9qFXfFBdLmykKEXJ9LEFNXV7LsApPFgIBRJ7NB4umyH51/Y4rEiWkRLFGx3
ylkhuQU6f2gmxwgKj0AYgTMsrjnGw6CDIo0EARdDtq3ui6fYo3JNVtCAqgZdRjyI3/kA+XN3MC6G
LJWE3uUe/kydXZTGgzxWQVGxsYZ0U0rocjJiuxhVTjX6IyC+tHjUxawWDzkgVddk6DwV2psZv3UN
3gnZVVk2ttCkgRpe51F+3U9eNd5b2razDst8oxX7MrkrdflBawKlmOw0HiAjZe5io7ENSAAuCbAD
vWX3gGDFzeA2cmJb0o06Rw5kdG0FKbm2f20S1LS00g4F02lHJbDEMBATOXM0MrhxnDnD2N7NI2AJ
ReQIAIxFVeUtHXIPXY1+8+4kx8bdAELnNk0cpe5Ae9F7Yttx8hE0sr40Q0yoJYAbRFAzxL5NF++q
MPVGjVx1zciJJen6XjDDlhvKacwaPaH3mbhJGwgLSgQSSOb1Mu2TcrEvH6WPJ/Yla4zPM5JhiAed
evIhc6phudX16HZO54CoKG4UKtqB82zxSL/cD2n3htbd+7yY7q203qmivonEvRGHm1BBl0giP/dF
51UtiOPqGX3nCWgjR5SvZuTu72oNoaL4lJN82yiRHcYIWJtxMyhXpD3UylZf/CzZz9J9qdR2mm1F
HdhLDY/SJsemOFkkva/FxdPFYleIw5NUnSYtcfGw5VxtvNiMLa0XSva7GoQeLbs+bZ7BWO+0XQQK
bKiUTRAoqfKNGEeHMr9tSOdAG9VrFJHjdDi+VGEixDgfDBmtMQTyd0ArzuWtlQ3bsdORLJ44G+4v
ihB/eByF3hyro59ZQ9wOKu69ZKv51V1stzctSsEueIhB30BJAbVd4TWTjROeTejvj49t6/DSmLx9
zzxsSWKAJJkK/ilm9qSn+a4X0CcSZr6QdzbyJbzkE+c4K4xXbztFE6quJgj3P7q77NjO0YJuD073
ApphewMoEA8wfpbreRVisJwccqmaSqPgKuncwe0tx9y1ut17yOmBHKJESetQfFPRHVBB8xD8S3rv
DHgiDI5WBtDzBk8jZ7fzJp3x+n049LI84vmYkVdDAs8TnlhVR2wCptK+5fEScXca40JrdVmmsDH7
Y0zZhtO5ep1SVHZDXStxlKFHgkYwAuCAsSgP0N3YRjUkWYoF5Nud4hn5+FVtNDsc8V81dGXHgrPU
uW7LxTOpny87Rs7EsEWRQR2jFmAA5J4x9WOW2UV/O/S6DYTCRgh5eg/n8cqfoSdbHhkFC5JqGW7f
zh+9GJnQaa+eiJscU6eBpm0HZUhkk9BayVuSj21+4QJgiTxyRS009L3Qwx9vjMf6RnocQlcfNhWx
l0fgD9XRVh7Hw7Qxt+HVEsz+DJLM8o6kbh8j698XAJLYI6gCT5orB6YTCY5+mwFpxdmqf5Et/sNN
sSWXqoWo8KDhwMqBjko8ogv0sZknw+s8I0BfHYRIU+iNTTylSupqL80Q4x7nOW4FiyqmW/GLaT0B
YzGWr4NQXWsJ/GHSIWOqb0qMOC+3sblvSbH92Iv/9Tb9v+i9PP2w1f7Pf+Pvb2U1N3EEeag///V/
DvEbIK3l9+6/6X/7458x/+pYvRd3XfP+3h1eKvZf/uk/4vf/bt996V7+9Bev6GKoHfbvzXz73vZZ
92EEX0r/5X/6w3+8f/yW+7l6/9dvbyUufvrborgsfvv9R9tv//pNkQwRfve/1hZ+//H1S47/efcS
F90/Di8IqYp//B+/eSne3v/vmd/w/tJ2//pN0OV/WoZomIYIP6pYJmVrGd9//Ej5p4SeURmAUwlt
0Bql7yrKpiP/+k0y/wnZT0m3DCTLZJPe+GCT+f0nIsJe0zQtmmrFb/7t35/6p2X7XMZ/FH1+KvHR
LX7vn68cU7FkzRKhIK5Jqi4a+scOX120OGVxFBWz4lJeoghy1b6yIcAyKIFwY33P3Rm1XR5Tz8eV
8rl9fzbKuHhhGpulz2E0uVJ30lG/FjbCcfk6bIcr8Lb6QAvtgOPDQcperVva3hxulh26Uv2mdsYS
ZGPAHLvaSQzE2/iF/lm+rlb092laTwvz9Pj5C5lbYSHNpJcDvtAArhoiuJVTfjG/G8d8T8mFaINu
t0fymLjKRnJjT3Fr5wNHisKJ4ZRX8ykOpkfLAw5Kup2oILE9gD8/ujd25kZxRNQXjJ3yAIbY8n+p
+7Itx5FjyV/RD0CDfXmNwA4Q3JJMki84ycwk9n3H148hW+dOqaRRjR7n9Omu6lpIABHwcDc3NzPD
BDJ/8M/bZAzalMCb8Pifb+bHgOJfHzdEGjaxBkn7fVBK7GY1rEtWwOx26YA7heE7ecOeDaZ3Nrc7
8GuDKQjBzUrJjNOu00NXhFST2XwoexRB3E37zAuzvSvv3XG2kSJE+tqSxOl8TCeC9jWZgrsWutSg
3o3tldZB5w8h5sIHR70xx+Jr4w/PP1zxTY9p3vFebkQljd3UUEHGZ/TYar95hTBgegcJ+nraH8ip
3A9Z/D89hN9yq0nmupQp+W2jy6vDs5ak7bXb/NY94vNkoXEqxAZ3WwfKwDKdj4kKPerYmHs6QFse
TCZbNNBR/6HEgB4BSatYl7Ha6leZExktVz36jn6wdf5TcTFXWEG7nYg56CQLQ2pPHGwp3qPL1dqz
hx4X3RDI/L19QrDPDIlqlx/oOQXMkU9IdVA+1gsQudoVIbNXk+IwXhXe3TjYij5IJHpBpS39hp5C
wHpTScbLpCuvxuT9QaT42uyO2lb/MwHpt1zxr9cC8fHHLhQzDr9PbOWQglqnBQ8xjvU8+WA7oo1E
UEmEudHWKEkZLBpBHZRGBEtsp0fG5b0tV4Apgf0nGqr472IXp7EInwrLs8Lv8wHsyIz1UkmC3hnd
VXZFOkCGodhNO6nT53NYUel9BhEtpOFXBsoD2uNQ1dX5PZwS3uKOwGnHl3lMu2rH4k02e6vdTSzZ
xm4jwg7mYKsslYMJWujoR75jhEh6+88vJqf9lur844H+cgu/HeQKN0vR1lfTwQACZbZ9RtWB5d54
yeNTWyj3cW6W2n5SckuWgOvA3WspRIqj/8rkVGNWS1aLMy+phB+fCVQoeGtqaD9YKjCSfVQawo2F
WkNn1yPhKqKR/I0zWdpCNHq/Ooq9lmTaQavCmrFs4Iecalil+lWw5AT01/wNhW7v976yj52BJj2p
BjNciZAEqtFUbhd6IRQSQJFKaaGQ8BuXV7cc4TNs3Vvxql7zrfS5W9dQZEdmZ8gPKDjcwl2kUrmm
/S28jANZDzCiV97wAZXXeBNZ7KKjgzesunKIFj/+FiE+j3dAu/OVvop6hN9IjYlMjVWtuth5mIoi
mmIoadCIAm7jqzG4yGbFPZMkFBFFrDBYp8AGg05kNtdwV6aXUMDVWH3vFpJqJj3/mFqZxGlHhXb+
0OTEFSZrGL6WK2TRqw/uU3a1/fg5GJK+/bcxIA/tdN61MsCegeL4QhlHNRhbPUr35AV2HoR+wBow
yp0YbK0b2RiMzs1MTV8P6Lvp2fsIFbwIf6bDGx3VdocRGhwKQ4xdKVWIlLmR6SGtdXDJy9iYXFyH
cpug5pMbfEHKS/NEvYt877un6Ukw+pXOL97k9djYpDjzBwapL3KlA7GojNGsMVFiMGbFksKTOIIP
k9Bp2csLAX7obOo95WHpyMyTVYfQhcIT8Ao1lWycIa8viWYmj/ZeGKFTAFGzEugHTjNhzluVCq16
1OapSuKzFjQXpcZZiJ8WBGOVpZ48fg7Lztv0vyzBW9/B3O291eY8pnJWT4Kgh/RcLvke34hIMp6H
HUQZWZQ1tH6L6WqOjnZbXJZmK5l4Ny/o+NlDstBgg87gzNLPTiKw6voef7GG/NEeAPVBsuM0nJqg
Qj+/OlYzVbyKijOZ33uveXBeacK889HaLUInVDaWgUqyrhlr0I2GVun8drBrRuGvNAb97AzHVGN+
sZxexLqE+2JwSm43aQrbuSBThSXCczwvH1OQJXbBm31HM9gjMbS4QMRf1OMO+swoGXEl2SXGk9Kr
XQd2ENFOEG3VKnvJvDDz1p6yMw1nKhphbq+aPSC+SgbOY7U+jLGBAhMrNONgpcxNdJXO5l9Sbmrh
DkBVbAitE0MMkIfbKq0/1y8pCdhA+2Kc2iof3CVE7HjrnDEY/PGxNBssLWFgUiEDbiXRYwHWm3hu
IF0kiN5NwCZUrTwAriNs3V69374hSt34VzSeWLcGqMa4M1Aztk6IYuIqThIsIV+ARNuYSi7SAJU2
8LBGtrPvGLD39qB2tOtCEhmfazLDgeu8ej1hALfTruxotCyMXMSgiF1MqUCui+YSRrrhYKNXXE3y
jPZjwE67dq+xwAJ0YfVhAZUUnzWOZe2BYlyt6OpriHEV4fGijIAziqAw0jOC6UzY3cZrGTDCFu6m
a2LP583Zije2s5j9wAAQpPSrB4y1tIjk+ymigo4b33SnFY+/CjxBLGzx6BOqVNsT5hdSfi0aNin2
hZvu8ZYIT2yN6MI9h4YMGSrBxOLcGjbCeG+qb7AkDxmtjQoh7BgDrmfNHEq2eZDhOgsCAG+nrsby
kZ2Uzlj9IZAkg+P1qCNtf5sxNbQNSrhhDYAB6oeYFaISwlnYEeUr0idnvsj2HKBZq2tO/zNGDNkY
DH+036UlOUlI5zviatRR/sR9zfCvv843GNw3114yxNXQPoH6dFcEz5WWPj4X9os77oZRJbw2jmTX
Z2xXPgORr3Yma/Qzrz0XlmLzBmdrBgihymm1FWOTId/mEcM3GaZc4gGEYThVCQYMonF+GijcNTxR
caJhak2A8zmSuJVbPToyfajXfjJrhImIzrU+PHjMn20v93aqT0FiAMQvWZ15zz/HOFDqG5foTG33
rL48Rqd1It5qCj3voBEkWign9G3ck6EwA7on1yzgaWFwvnCOgtCt9xjV3VpbYEkih8tQWTDHLUXv
TFyugeMCQMNJPC83Vecs1Q+/eAcKrYKNxYwqmrM4bg0JR0q3T3DnoqXNfoh9M7Y0Lj32c1ZR+Rfo
1e00jOq2iHfgXdqjXWw86oxyluB2b8j395wIuRm8uVcAGAvJWl2oMaalK5qhoY37neqqvr4JNmOs
XrTrdhiRp4lVOAkNnVLn8OvsfoHhp5ckJDyXH6mCN7DyM3/B10WXwtcgDhWbvd3pnV9C3oeIugLt
u+UQffMObnKaaKeR5K0MuIKAWcDe23cZ4zsYJAh1aTcanFHsS5z10HXDmWvzI87MK9gjH3EgWc1N
PYtggmNQpIb0Wwi6aUIzZ0kIq2+wx+BxRokAiuxERwcc4qEzvuJN9BpwFCOezpcZPeqHllnZZEZ6
Gdkx9KMiX1gsFh94qWpoAeoJzI8fg11hMHC3VaNgImv+OhGckPdu3+CV9AECczCXvmNk5CCi1eyg
+nJbWz43aPXFpDdGt21NLdKVnEKP0gxfRQXXDNRtlY7gDZRTgWWv3gXhFdsOorFQ1Idwn6pj+dAE
5U7ynUPAO/zgT1geS7kOb3ATwFPHvhux31uVLlCi04IqdJvI4B6lNyok3ud75VTNJGX1HKNRaEa5
I7ICJMzJ16bDnOoFCjF84im9Ktv8gFNj90GDiEDHIg7Whq6vn/oq99TqItZk5XDV4OC7g1UfMoSd
jUAE0MluQA3hsSm23dxtvjUgwUjB9vmdPunzO9j7uMzURiVyn1nUoyLhgrWCsqpCGSO8J7vi0T1g
e36K8NmREb7B8BmvrUILi0FuZ+IMq1vsMix20RwbR8M81bnUqAb9L5/LrSbR8X/RXXElKJkWiDzj
JTc0iPUho1vvI9prZnZYXRgkgMio3cvjjPby59Qjr6Spl5/6q4C48YlLXPeYmjmkEumYbXylqmzZ
Y9xYMYvokCU6eK4DrXiCpt2n5A4O7LBxRFDlK3ZEV/Oj8+KVx/EhZET4SEb0erwZabFkSK4Uz9C0
tmMG0RAzDVJ+HtJLzrwnvF7itBKNVTQxUUfYRu+Ek1IEEeO0kGsUD33rKUGTBJvshwA3gvjc2y0Y
oWfJbCz5AK0uPGvs40d02VZ1E1yBdCaiiD0pfh3qlUjymFRH9bvtDfY1BHBseJ81XYyM4TP/UBoK
YoT2yqHhhkm3gD8LR/mO9wWTFsLmtFhTgJrKNRtpuZJmP8sUtwf2BupvVTxFC95BG6csyxAVE3l2
5tTBtjPSQN7PGMsCd7/ENKAvswSuaDbEmCAIubl5RCyR4Bbs1adxt+hYKq947/bdAYqfBjQT9OKQ
G8MbFsjusOEjZzHxM5/HP6WBBcfbHHFQmFwvygf3AdJduK8h8MoYcXjuKlK+MDzXrrpkp3sRYm2v
9D1KSM276bVLCNJVVNn6whvCx4AcF6IfFg/i6astLbbDj8xwid7yQHP7wp7e1o/k1n3VGq16YxB8
jH3JnI6ObQV9/WyH6I0Ddabb1OPWpsAch9M/MUrxiTBJPxFxtaAGKLvmhHF9P8U4CyL7PkvItoEH
quEtTLbQVQOvwQzP4mtW3hG8IEjQS4sxZVP2IGFhNTZGBIJC3zQn80t9qc6bsWj5PQbJYXkr9ihV
GBdR6QeiCo1cC+YtNPw1KZ+Zg5f6UWkV55wisKD2wbd7MzJ+eL3QgbQNGSNn/O4lqBaq2HETgSS4
HKDxEx83sW7mqzrnFvSDbs0X9w3OiQrbzR7JBmYzdtpqCNw+hAN4P4Bxn7sTj+ENPNtRAsaAkagE
xQTNIXMCPD1rnd7tc9KC0Dw9U7K+oq8M1sq4PUu6lgWJMGFOS5xvTq2z7yhvakzx2n3hZvJJggsk
aDYe64etnipekQGBBt4tXcc6GBAXY0xkCbR8qfvO19xpz9rQldf7Koj8yu/8BSN+xojcWgBZ/4Fg
l8K6cM9gDWIdESbpjHD0cOzwmQmwKS+MjdKn7hUcj27jlMceGqdueqm8RF93uBR4SWAQpSDpLjQk
wmH+QdNn6cC8SW/RehIwyEjD701tOUPZEqweCm1DRSO7oj/SpQRvg85SLoL6CmOP1k/cKemiI459
q89JM+vJSHcDFS1uoHxrspv2hr9lwebscabiiFaS29tYN96/CfsFqToSMQEMyLy/sUaJTy9BXrc7
SAkg44T0O2SZpvNG9C4UzEgkttYZkTeCqju9yRF6Gtt8DaOrKFMXb6vpBCvpHOZHYVUH+ml1SOow
asZYs4Ht1tM8qE+bChFLJj+1owPvb8Plkw5fYbs+jkawLfSCHJG1RR5lZuoqh0t8nXQsKxJ/fatG
R/MVpibvjdZiRzS5beoOxQGbHcGiDWIVn13t2yaI1JMw+kpvsprDsA6rwl+DDrGHZQEO1dMKH4Yz
WTNUdDBvKy5Syo25pc237CDb0kHJAH62BtEl1GtP/YJKTIzCr4AWPtC4S53RLfXpdlvbKXKREIbC
uX3vIxygpMtN8VyutLgzyINGInrFodwkIQ49xffjDAEHJtM5Q4YkZZ0bKK15XbQTMzdabG7cgt3v
MoDOwPtSq7MBa7BWaECVpvEYr3jxEUn2xTsq5+m4Ve9QvUCjvdHbhDB2dR1N/Ndmj7m1HjSeKvfB
DalsaE4BiAiPkIfQFbTE8NdTN921Ft6bO/zHMmRE8SO/9GBOmMhlRqumucX8iQy4cSN+Rzl5FmR1
HnZuaB38xp1Y0zKKkkgGsg6gd5Okx8lkCK5gLPafGJy/cZD+wq5+/S70KH7t0U9JVmhagu/q9RWK
WDK+rdrJjmIld8gZXv4zVvYbzfsf38ZBmANubmh+yBsY+EujYmJiYc5SgNgdQC0VhdxyjE6bpsts
S0ZkIZ1Bz0IlE46uZtNSOPzxfv+56favV/AbgpxmKV/X8rpdAUwN7L/OeYhGbBpDwO7/OIrC/ru1
/OWOt37wL3esFQz6zDHueDRBcwLTMHIUt/9/IfD/6Zt+68fEvJbEgog7K/0FRfJql56Ee1r+aLIo
/ChR/8sGxc7E9pQ37HZ7yL/cVDFnXT+zuKlaNMApIkW0UzDbd6tsvIsG6vax1evD0Jm8oXhya0rx
aQIHBPoAC+lRbu66a1MY9adwnxRzBbiHo6/0ovBQTXqloMNRsVYkebl4UpQMjoZoSkA5xew/O7d4
8ssGHt01iODpE5VuvZ4sZIhIqRq13r2+mDv0BqzmyfhIGBGZFa88JAFsfECvS3C87Wsn8bqIAMX8
bH1AZoCs9MHNrpOxcSas3pNf3H6Ee6QLYHNEQfDV+zFGlqZTcqr1eqLqQ10MYBScWQC0mvFRQIVo
fIBqHuTAYKyNJACss8/WAwxmQvVZM3lXdZmnYqLl9JRwQSVMBkWneMiH0CwAUpIVqB7aDNy7U1EV
+EWA1Tst0KFHiFW83AReER75YDVXPQqgJKdnOJUA+3zENHNnexMis6qgxXSV9FZc8zf2YwGgCdzH
Z634rTKQ9RqiC8qrxZ0nj3OWBQRq6DQY9fv2V/kr8x6bGqJ6/YFJsCW0IwOIBwiQ0VEG4jHTAKtg
jajNiXKZ0b0AnrTPfDjqIB9TFzc2x9SdPte3La1eIIC9T94UJK8oApzkDQh+syusbax8O/1pi87C
DHktu8BGiSm8E2RkoJGxHEIH0hIt6nw0+r+AtCxoFGpXCeOzCVlxXNPZ2FgCfbb1I2SiHOFEckkv
sM72JpaEIVFQvS4emPw4RoCWYQfjh7dCIyjngb6PC9kaNYzkJYrBFF4s3drUzsFK0dPcFnKSOTiO
pi31g0X27MKnDEl6XhnSaqjcYXqr7hXGMNCAiwnS5RodN1rCLQQKAouJiWqc6ukuPUl4KjxqtjrA
YWUrNNmtFtCxn4Qyt3I3PP1pBPiHufX7Synw4HooEDCAZslvp0baJVUkT4jkG6KKNqHZvsUCKX28
A0YRaGh2Vd8Z5N0jl3Uaf8OYcIYil2DJpsIc2yP6PDhm/2xb86MQ/p+u7PczJoribsU4I86YyZiC
yJ4MBY0EvD6nxAOg6W6XCDD5hNYqqlUBT2tT9Rx81ASowLSfRi2HmkBE//Ezuqj+jFbVZDb64G+W
XEgZWU9DMTTeoFSAVB9n/qm98QGjD+fMnJ5/GstRle2Y+P2WRE3gZFbQNFn+6db+EgG7VEm1JtUE
XWduPSogqy337WzmnQRbQmTbI7Aj0IfL91LBqAfrphg0ucYHTocDrilplmplNlTu1F2LOXUBkKk5
KVsHRiohr7dEpP+Mer9bHtH0AQbXcAEmKeOUkhGqkPPqFSQKvgvbxNT5NpsTHuYeVW1zEhCRpM9o
L+7aY4J+14QQEYtE2JTzlMMAIF6lxXU6SkCfk4481pt0E3xJeqnuAEzGCbV3rjl2KcSGBUCmxUer
J1gv0eqd1VR0VAlAsiuCxN7lPNAUEWKZg0rFHfc5uCpFaLQQ6GueCK3OqNag6FlO0I7FOIgCJM/n
HG00MHBT6xUAdIT2dF9DuLWA4EUHlzw2R3kUG4O9nBp7AayTghKEtzqCGaq6JX9UIN2zvzde1FpA
b3c2kxoox54ppCJaC8zSEapFJvueUs2unu1ERZZKB81vnumjseH8C/iLA6Zls6iTIwJlI1QDx8FA
OcDSAX52uvIWBpMtR2SAu1GKrD21YqPaiwVqaTbc8QuqBoKx/s6UrNUC9PZXRIIw4UmWLG0i9U45
ZO8y7g3ILq4RdNRJ55CD8260QhrMmCZ9KrZDEkH5ii8aUbVNBPxjWoWUf4aUtZCAPrfL3kyMe6f2
AXdtD72x0x2LYjFYYD+xaQXFFwzGVbZwFld4jlHmnr3j2XlYaeBPtLL5bCeQTfJtxPKFO8VHSMNf
nE0BiEC/my1Mwe4mDFhvJU5odZAuswQn9zlYbvVOZXM3KId7vJ1b8342ZRYvl2yJrxr5cHQdb228
EbPwpgnYWrwLSNZhf3YBZ249H6hgGhiSc5cXBKuQXc7og6H3NpsVEiE4u2Avbti0ZpbOBKASGRKA
agrS7mWCSoSCbtezBfwv+GiuQci4MXg3hqdWC2OhrUssJEQ9agOtD43iJfbmM6Sh5l9VBIwFEDHG
mkFDKdvz+IxBd+OsSQ+2ajc+qapVSAYw116l6jlfjDo0kuSSoGMDLqS6F7n3GWcLn59YqPNIbqMY
sXLkBKeFfMUFPDYAcGiaoN6BSo4QYE49IlDSq741OsHjaEh4qmbPFcc+/NlgeZTvIyNfdc2s8L8A
bEeI4rxDhr6oTjCeF1W/kylIipDNATO1y/RVcrLcCjFgc+VlAm42v9IJ4oD68EIONSKMht8LRO2h
cqDzmYsu4Ff1rHWwaAbSgP3+qX0qN2j9mXJvxp/JcbrE4V3qwLqhzUxGleQ9OG6Yv4aIeHIfPyAw
5Ywv/hMAtOzPYLwZ2XdjSR4IozXhUHu0mT3DbmwB/dpE8ye+4vQX97K+uuFeCDZMckKbrfY2XBzo
v1eDOgc828JsDa2ATA53GVJwYwNcWTTBgTV4PTPRlYNCfIGEQ/xcboohO5vATXWuviLIfeHY9OVh
m9YGsGnmH8kBrm54yTR3aPXJB2SkuGAIGlgmrPmJc+FyTtZgU39/550ByMRB2PE3GFMmvnKsbspO
3GOa8LVAAsmrbQbJT68vhwFtEoVADJwUaBSVUIyH+BDIBjKSUsVPxruaXOGljpZ0eF84L27PXGPF
8R1Nn2K20AXMLkLAzAR0mkMH8HDQUTsZHFrJcLc6hEAUoZuFKIE17gHFLiZqXyBbz9qGptWpf3Vm
42RO74ng2WyKX8BjdeUiYEE6WKVuLKQtE5l0pIS1DRtKWFHCxtTIX5M56S04O/yZvQu73gAmmpD4
owDNCXZpgqsO0E0VTvH1c7W3JkmPAhjZE9hMNc0OigTELaKqB7oCT0A9J8V5geBO4TOn7SIwl++o
YK7EXuri8Mh3yTOElPjbYINL4eaWkBlIgYoWqVl14Ns3MTaY6aP9kKH4f9CQHX41IJoOFmKl4HKy
h+QtweyydCpfmGsAksYCAuAODO9qrBPn73WwOPNM4yOK9pJs/ino312GjZ9trKDGV8tJfsRohQ2q
OZc0wwIVBENUYSQREDyEEkR6AsaHcl/BOGupdqjeGQ+Slgw6ZLNVeWpBOowMIqbYCWojwFj8Rbvj
1hApK6xuDWj3wr9DnAxDKUCKGNWYgMKYzbYJcdryCPdQ3H+NpQEzyWGkzZk5DPb8jdOVOxRPFur8
R8b574ba/6pWRQ1SrbKgCBL7OzVV4VuprTRV0EWrhb0Deu8WY7V/nhv9d7Xjr9/zG4NFXRZh5RKk
M9tJL3g9MKdtvpi1hb8op//EOP2Vk6f++8Tp/9zRbwjAGI9TPSi4o60eLuzEvUGtzZJ09RF14AFo
N+HWOq2ff0FJEiHzVqPFMlybiLQOUh9b8WqH2RgJIArVcCtK3OibPaD9tbp5kL80k/NUdGXRXXrk
L5mkpy3PTXTkGC2ovMC2HWRDaL7xerFvCehunFGB4AaJICBwPZXt5szqvLc+4JF9QJ8VGOJ1cADL
2z9IyH9Fvf3/jVTLKeImIvh/J9Xuu76txr+Bmv3RxUn7t//1Pz9N/uZ0+Uf59SvD9h8f9xfDFsTV
v4PDqiKXZmXxLxbtXwRbTpT+jhybFcBx5RUFMiz/w68Vxb9LnCJArQC/r/C8jM32D4KtKPxdBhWX
UzkBOIWoAYn6Lwi2oFf+U74PbrgmaDKrCSKrKgoPuc1/RjyaSpV5hkvbizSCqdM6rAbggS9VK46Q
2HJp/ilL6ZPRZkwjq8hhRUDgS6YgDWKBi9eTWFlsfMxVXqTwnT93cSgTkVmsRBgwdxT2LreMyNck
tC1EEAjyUlSRFS7nHvrUZpSO0EbUHvga+PNohFmBX5cMglW2NqyujawXQeOP7wpHFFHCys16FYWZ
N8IWcC3DNc6gIb1t+8FmcgENY275LIposZauv3AtqAta11U614MCgllOqvJtpgsofKMl8kt5ODIR
0l9GLmheZhqu+ZGFLfKtTjwualrTics+tn9ruQSRMUthtNuNYO9zpOgSYLyQ4TPiKChG/NlCrmN9
HlCJp2ysq/l7yQkwkVDYzGS7wh/DaCFTW6MEX5kVH4Q+QNqckrR6K7WvmEPzY61ib+0a8Cfqd06D
QFCmfZTrpxaVj6arRjKorcfEcuWO+JRaWXNbUfMntwjwALtHXWrNI5COGFp3a/LEQCGqrxJN9pC9
inEzom1cwF96vTfr+oSyPe2y5jxouc+wKtiGbQJh8rjQ5RmAzchUD2XlMYbY5rux6jfcQPxqq0wi
/AC4Qa4zHDuqeBQKOGR0mFKBQGZvhGr24tXQhQ8gOul9qxepCCPXsvpiigYAgpQ9QQGGn0bYky5G
a0oZd3PdNYA20EhVeZyRIuNtStV06NIn9KJ0Lpk+8GXPpOBwpNWcndeIla1yUkZ5pEOm2GV35KpM
MHixFi22z2k7SanRKFNIYegB6gVyWDFC4p6MnF2saFGXElq5Sp6+8pi91qkB45uDvIwg2ojVYRTH
a7WikuNTUR/W5Z3nykIvNOy+ZqxAgJML0YzVxIIvOmg0DfaaPB/q5sH2+IUuLx8zrz4yPt4VaAhI
bPHJgJrDtbcUhP+f3+9GyVC7yJmW9lwukReufW3wJf523PNf4C8t14EZeCqMzCeXcJUuze1pzDls
qB5V0qoSrVPttY6/Bo7xsoWk0nQtIjEnaiy/DWXyxcigVXZt/mD4Gl3gbi2JNKWMufBdMDEMmEYs
avEetiZpP31Jcr6aJSNeEzHEwbQIoLYBox5mEBNaZqFRqQZKBwXtHFLAXAIoUW6zLxbbTtxmiYox
oU2kQW0SwOjKgAAXVb7MLFd+PtXtqNE2S1+hyLjZgh0pMdKZkfealoGgjH7v2i63gq2g54lCsODv
OV8OppzHoK3lsT3x4nNeoKgjV1Nnj5FVtVgZ9NhWgfPDHCTU+srNI4iXkgBl/VnZTwx/TAamJLPQ
7TRNYsiqRJ3e1COoRbW2kJbHSkYCMh9NjDpL6nARfCmAoLmwDiOJOe6T9pHSuK2kzF431Y80K1JM
0k5AlBrBmzltMMQOnqFV2ukJ7CfqCZ3hZAAZRhPsSEqcKlvMmgOxJI5QGimg+6pRrEdZLer1XD66
EAtf1RJR2IuQlmcM4b7SpruVbHFIxCVYpcgoy9FQ5WLSMc/nD1UMxVK+eAprccqQlMPU5F3jxy9R
zGHqKSL7wyni5B06YA0P/gT4QxBJXM2sY9FbVBE48+QJeRc4aIOp0NbnQp7uaFmAQbISbukvUTIe
+zL74ivpjVO4Ixwbv1b2WFV5RKWiysxMbQ4ZzG/qGiqnQoZWfFcMJuZRHbHgzxVbdHrFS4CHhcHu
KsgrozmwmPlKhiQt/TIHy1yB8RIyayUnKZ9ULsqCjIEg51rYDDeAEyfZ/cxE8LgoweJAQIVQspry
jtIlprRwRwh53iMBLeRx2HMjPk9sWTTwypdUy1hlHEm4S2i08hDorboZE4BM+hQS1heF0hEUvCch
hHNol86wui+mHTMXe7WbyCrXoG1FZWUrcr9v1vGUNDnk3CvO4mdxptoQ3oYCVxpWGf7gCtikThEQ
Ua0n+FWtnypdbcqUKi1YpekinuVV6k1ZQ/mdycVhblJ/1RBUZ2nb/2qLMiYF9yIqohKsi3CXiD3n
p4U+KCXqoLxF+MGDbMapsO6ICBU6COVRy/DwaqmLjEJByE3S3G+rhVQZ7NEnToWcaYfKrvC5KHtC
+fYr1cB84Fmw/zuh2zN4qcq4uYVzecgQ9KZouq4S6lLxGCEe12wIWeYufcxaAj3WXHWaXoHlUIs5
NYkFqCGcQvZ7kcKE5tigNGSSV6iCVxZKjhLXPqfAB7Je34U5dYxaiNL9ykxEQd4gZO3oRCERxQac
vrY85QhG4IHjaIlPg5p3AKtw8dsJxLMr+IbMes1Bs8qVBewTDazIIkoJPysWlo0llYolKMP5KraJ
FUv8Stgu/hqTaTeO0yGueZpxBST4ZRyQI1aAQm4OrLJoMUJkeGDKhyB7FQV6ceAvMUanxQWd0r6E
/IkEnkl9L+X+ipMBPvN8e8vU6Mlm1eN/U3dmu3Gj6ZZ9ImZzHm6DjGAwZk2W7BtCstOc55lX5zX6
9fpJelHpqpSjLauzgAb6AAVU2pZiIH/+w/ftvXZyb4o97FpfvOFKBVQm2ngtZdG2LrngiY4kTWGl
Uvg1NWF/kKgFR0gd+W6K/K/OjM8FDVHbjCasmAkHy4gufGwW9H8nDVd46T+2Qj46/ZhlrikiUR/V
dq9ESB+rDhfORHnBtECy53z8hMlclyUKyEqBpa9mtkrrpXthaI4kCYonRvdlwdmuj6BI0yyojIOi
1wSqyQgvmIs5Oso8b8G80WG29QG3c95plTQ4wWR8FfGh4BXV8rUlDAfBnMQVcDt4vYP+XVO7vwgb
/+iw8H/n03v3p/6/9OjpEtvo948Td2X93KbTj6ND8/bsQOF9+d0fZwdJ/0M1FFMUOVYS/KDj8/px
dpCkPyxJMTjaWip766Uf/S9vnvQH7UuRXxIlUyFjioPoj7OD/gduPp3XYbdvqbJiKv/k7HCFAWeU
LNG6mvHaFXnTIqjDQeknFR2jUu8aLf/qy7qTyf5DLkmuUCNlLwsKlucu+AgE+PMR++83vDqjZAVk
brmRR2+mM1uReyF3IvvFOfoUYYh+cyd+4a27ohn8/SZLJeHNtxIDaQhTMZi8pLsdMHKoOU0dhPdB
gBRofPGX8mYk72tlXs0RolkU1aqvOx+8+9Ix+rv98u93164cfSnYzSkCSeqJ8eAWWeKkvmAXNatz
kzlGeRHxavGFV20SEkiTHfLsr3P7u/WLZZT98p2vuuuKJURWXgmId5jRzcJt68jTegml67TvxP4y
UIQ2EgxUAipAaogffOGfCzR/f+Er+UCiVkGlmVXhTePaOnen9Nw+htDqKbuxy/79m/x8xv37PZbx
9OaWClIotySlokbul46+5UjW4E71ObCoOBeWEybqR/fvZxXG3291Vf2JpkG0qmEcvUE33XlCtWxi
PfNRMgVAvTSOYv7sHrKeEsO9pjRI6uv177/kuzeQMsLbb6nPAsctaWg9NZUAvl7awXC1OqAciHqS
nVrZcEVRNZusU7r0waVdxuWvxuuVUMIkzrsQjbn1Ehme/WA5CkBZoWdPwCOjjr7rz0gMB9X9D7/k
8ty8uZW9Jk5m1ZqmVz7B2/gTl/0w2ikd8Mf6SJd0/nBcvvc4XM01nP9jU0kUFMToigvlPpNwTrAZ
WYbPzIyGbLASuo0UKw/ihxPce1fzau6Jxa5tqBwUr6MnVLBsSO2lm6SHahm0TEZjnLwMdXT5z66m
ejXbSENmBakwyR5brJXR0jpTQRm0foUvJb4YBb4Cn75uT/+X/47E6YNRIy2Pwy+GzTWgV1CGqkpG
kT7GMjBFeWVIllPTCPblLyFW46L37ab+EkkSigeEBW15ySLZ5Qi4aj8cu8Y791i9nnv0kWlB7pHQ
kwutIKjO0IdMpjNY8a6ZsRByYgqa9DEdYDRnlbIutGA3h5otNI2jqQReNKXEKTrH7tTj2kOwGLKT
jUQ2+dMguF3QW14VVbdx5NSBRcc0kPvdQDrDJlOjdRWhZpnI+Kzk9MxxPFkNggi7h2NANmCq0jB1
ag3dU2T7cRo8knexbsXpIQ4kb4zMcEN9ULH7bvoc5eG5AegTtylthUC9jJJ2nHKKznFabRRMi2aF
hDlHv4pcPOxzR+CgkUXhXRE220BqNNoEWHuMpNpMsdrhH9JOeSGfIf3abfkSmF+k9gNq5DtjXL2a
jLswEHstyX1P8quXZYzn1MojhQXGN5wowAPHcGhr5aMZ450ZWb2akWNVsVK1Kn3PjwDTPFlW8GIK
ojNG3cUouWGIVvXydjKxNVEVYIAxof2Hq8FS2X07W6m1OUa6mPlelbu8l0ZNtGSQL+sBfoHbEK1O
E92G1cTERTnL+EjG8d7W7LqtMlMbzcZA8D3iqy85Ep+8pCma4ogusYvE2Cvmfa/d5MXtBzPJe1f5
al5WlaxvFK2Od7lXWtYubeoHARHpcpXjAreHcOxrGrYSa5BO94FOtvf7d35nbb8WBU0caZOm1ONd
b1r7SkVJHvX7xsKrryOS4s/LAv/7t3r3ql5Nz4U4pGabRrJXTOIl9JECaPdqjKQuaB5M8rgGHWF+
Szc7TD9a1Jfr94uJUrmaoce5qXN4HZLX++1eiGYYPremheKbKJtWkvYRs6E/GeflGK7xURJScT6Y
pMn8e+fNr7aEajPpShqxmRn7fTJYWyT7G5PFIS7abCWNFsLugqJyyhSVJO0hD5N9llrnjD5UVZ9y
uGtzOnhp5X8uleKgQBMIafBZ0apSYizPW1nfmHSBlV3VbEhFmmamIjepNwJ3j1Tg1rfDrqd/u6V5
h8Z+tk3KCaNIgRR3DHeWjm010ijQQ9uS4TTM4HRulXk/lC9qeinZ/oRu37u15eXmNhC3I1ZysnDH
jUjyypZZUYhcna2KgK3Z30/JkyJjpN/76pOm3nbyvQV9Vf3eqp+y/E7q3URxe+N7324N/KmNJ2ob
UXKzZCtmLtE/fOgm3NSjK/Vbod+GgRdonobiodxQslvF2ar0MUkJJTFb5sQWu49x/ObCNlaUc1J3
97FcH5Qi5mvNJ8o3e4vqa0clUccFG8hwKaJ+k3SW15Nc1VencUq8OVbu9BrM7uSJ4nxSzUdFf+gL
OGPTtE0D1lAe97ZU93GqbUKLWok5fpOopBjmdGelYUVVyPwu5NLt1JgPanuSCrqQqX5vKfkxV7Kv
rRWCqRtvJSyRlFi8qdHXYUrJC/ViGKI5sQS0AM3XQUCUgikya5A7xvnzLFrIeCLa3SaF8XlizlEf
sjR25yq3o5iLITTUpGJTPIjw6eLK8JBUaumfIYUnFU9OU1Ee/R4F27rbpJaT9rjva2U4hp25jmEm
igVyxTQfVsVASzPguDJa+PZyBzT+blBkLxBKOvg4VyrRNinG9OVAsWNyNX1XRfjUSvNGCutt3uJL
6CiAVhGWB3um3S6E8rZv8K+M+RnInxNjfzQkEelYQTHL9cdquTRnTkv3bfKoJIjZZondrkHllw7Q
bZINX8u8oF4ubqy59Ay189KyOeqpuJ7iOFqp0FqmyPxTlce7rjxW6mBTOEUulaDnAqR87KetLEa7
IVBvk1E9dpN+NwTGizmP1DdbJxHlbZimm0nTDiSd6NOlShBoVtpNLw4H2UxW+QwdXuxcjZO4kmEt
8gtPU2XbN8ytHl6ySVxrmrY322ofd+hZ5c9C6fP8jjdhgMgAx4Yfkx2lJtGzajWbIOSs29AuE5+Y
WVeJYdh5RLxP9NEa/d5Ec7URkyarplbWdV41eXMDMKvqnVSo11FoOtpykPqexb7d+myp9HlHr/v3
E/rrPvdXs+vVXsTw01mlpdF7ppIhtQD50PKAZ/2miMWTgr6NQD6bHFg6TqcGZVKR3fkouQI2fCK2
zYmhZZi2EVQ4OHRbLEW6XZgRYTn2GcIgfxvT5A+kcZUps5OaIAFRe6v5fZN/FkW2H9+iQV5TPd0M
ksoaiSbMFFy/oHfCFm3smnWHf3uwboL+Uua3iQENwYRec58Ns/37SyC/U1NRrrZHc9jPSd8Hiafg
hZLzvZ/uUvk+X3iTWA85T5ljtzbpn/TBaI8TSgTNttizihTbRVhYoyfm9jjECJlKFr/IsWTlwFbq
lFX6+iZMgg8WX+u9D3q9l5LUcFY17GAQmbyQRdgAmiEGg5vXT616K1onwqZsI0L9I9/UsnSg6ekl
eXuQ/XaTIT6to5z7eIlkMmb2A4MM9otY7aqSyxzWNtb9joiHOn1SWoYb7vjSrlI0gyJ+ngrzU4wx
yqrsIMkd3YfNwCPe9NiDSK4vqmDRSDegD+iSr5YZo0KSHawj+mGZQvSZ8jXNvi9HAE1HmNqG8DAT
6AsGXZdk1RKNbtYitXv6ue2zMHyRAhw98qHUNFsWpptWQc1J3Vuub5LWS0NPxqko084hXktqGIXC
aNM5PhTI+tpNIZsbExtxFFd2NSx8UYQnvHyNVHP0QRpBa7Taz3mLIt+4V1m91fHFYNLt5vqDYaUt
T+6vnqxln/jmnL5kCChJIzVefDBjyS3yWXRTWb9MbeEGRLY2iae1+Fo/BRjyqvFzFd5oWW8Hg+pM
OviDDtti29yrHSLKdB8HTpNEdh2/HrJ2gzHdadXojOC5g7o+KiBlu4TOktLZRGW5cQJ+IckPcVQ4
TH3QKWUv09CZmZgezMlRQGk0i6+8xTmYBOuqn7dQPO1Y11ZzinPQMraJXDlxxrpKCXyuinUc4ZfO
A0dHgyuzHfn94/dqKPnVdVpmxDfXSfVrqTRpBHpa+tlv6FtU+pHFey/26O2J5kvNEXuldSN36rdS
iO47zA6GeJS5cUmQnpS68nod9GDtqQzzeIIooMNNqZOHJlQf5azx9AAjais7glrYRNgiwF4O0dg3
q/yz3tSHIRj3poDGFlW3mD53FlmHrKVzkDjjJLhmLCJtGOwpF85CWp3LQfeCcnCgtdtV122l6Yta
UMea8cSMxVpvx2NpICiKSixrvptluP/5/0rU6SLraESwIXyqhnitLyfm4s6PibWvNUjFK1Ln17OI
PVkznZH2mE+P5feXWXpv8riq5hSBTDmcxswuqnTHtDDJlc1NR2nOxMA5tecRT6eZmm4ZaISAWg+Z
D20eHEdK/aWaLPfjgtnrxPqrO351iJin3lcpAUDiia2GyUvZi9O5mQqJQh1Ao2TuXpQ0PaTGcM/2
21Pmu9YLEnOvYR7nhqysqr2BES3K9iwj/p6mxyl9mPEFhjplhSF7ybrZo2C9o7dm+yl7ULO9nYsC
nSOcAdnaDkCok4+YsO+c+66zJo1S1Yx2SHWv8tW9P4VPSuCape60SEpVp4/1PaFPn8Bi7YtxryuC
M7fdR1mA75XqXzPj3jw8aIOkyKx7GhCUOicoJFVu7ovSes7UjjgBeZVP/V6Z0CZzG6043dfcVkHV
Pnh43zsPylfbljSXdEGuA8OLM+Ncl/5eqegeAiD3Y6rXRbh+rV0N2mUu4k+/H8nvVE9el/E3X7lO
BBLXx0lDL285CyzPBD/IuX4pZaRsTYZQXKXaf3p3rzYHYiS25iIa82K9etCZmzWowqX2jeypvWbe
ZxE2B81w1LC+CBqy/BBSEueg33/Vd07211D8vsol1Day5ukksw2Z7s7dadI1J+ZrNgmOrurDqvKy
h/jFM3lN+Jf7eQrnlnNiNZ2lAVuqmT2IfMflygodgtTvTWXaowSTX23wH0Y66wBb01j5aCi9U4pc
+nhv14EcUVCrKLPpJayWGTCmGA2xlKAf4HpWXOO2RYeQ4kBh65HwsX5/jd9rGshXE2Oa9lI9qJPp
NVbJxv5peXYr/1MjG2xw5r3EpddzwRlLIlCKD6/3e7f2ag60IgICsQVb3tjhbacw1+SfzInCQEzt
T1iQNQi8YraclhN3wS5HYTYGT4PffumU+BJQj1Zq+ET+R22bd54q6arKklZK1GkdZ+sylZ/9Plg3
KvY5UXMTH21FJu7RP+0lX/vovLN8z1+Mt+vUkUrJ6I/2peUNcvxi0lRDJbCrhtf5yoTwKC84qeIx
4jD8n91n6WqqarQg0ASTEa7x5BBF5cha6SjDkx+YTig3l2GiWFw+VaSYCcF/Nle9LsZv5qos7LQR
PrPAjr3fB7O2j+kDdTzBy7Ro5sZepA0nsep+8B3fu6pXs1VHCENaJ6rgBZT+lgmj4DkdZ4XVG49P
jc0KHbzaSI6m+X+95z8SMNwXGf+7Zgf/xBz+76ReMEQTfQAbqPf1C8fn9Hl6RgNdR+n/+q//2STL
n9x6ev72jDR6+/xSZM//EkY3b9UN/37tv7XR6I41WACapRmiwiz0tzba1FVUrhS/l9g27ukPfcOr
AFrUwBJrKnJlTWfK/FsbrejiomQ2ZUszoRn/E33Dz5PCoozWsbdbuE5l3UIZfTVZTVZSo0YUARX6
eIYqcZ+pulM2ulOIncMvb5KsdONi+qA/ggz8p9nhrze2LEmXoTFbinm9vdEtSa7aVmkfEOsN4WDX
SNtM+GocezaRlayFFI2OKAHIHdDOCrCBcoRU9NNh4/WoG4tmwFUMg1W18HYQNN2ozU4d9Y0cZl9i
wu9CNum53N/GKOjSuHNGH46siFdkBCejz85QvEiZ5k5ZbuuBdpOlyX1RvoTUbPUqO6jFvG4y/T6e
+mMvVQfBkFxRQew2Fp6e645oZYAJcWvF+ueBZp4R3WqqdS+2Ij6VSoTSZKE1yuNDqJaQdCDozNRh
1ei5D1HJyYX0lcLcua/N+yDj0FqXn6Og3deNumr4wZl3UDVM8TAw+ksmho9h7q8mIFkT3Xy9Hm97
Hbpdzixrx7V5GlLjvtQk25pwNfGG6MC8fmBH3AiDl9TmebB6vNUTyNimLTwVLYvA+pLFB4SHtpA0
m2XmGjthF7M6t7KurscIrpQCMUX0v2blYKzygEr0OHv5kJOpHn8Tc6O1AdVe/LQ5y9ayTRvKJ7Kc
1/OcANIZ0d7SmWvI5k7HT+IobOS5Xxuj9LAokBdYVAnwzFBqwW5V/aRl5r6sD5HQ7nL065KfOAat
gdVypqHdko8e4AcnVxGjmcJap4yU+ifk7JzFV6nefbhlWPYkf69er+NTFsGQa5qp8nBYV2f8qqmy
bpSE+mEYgNSajjhquM1J46wmepvajTok3/VxrejDWY6j+14P9qGVrtUaf1NqnCJqq0hFSUCnOYYy
P6qEXaFOj3PUPAVcj7TlOhelGwralhqOg5B01QR/hlLvaJG6NTL5JrYM3MglBUvLm1hVAcmnp9Dw
uga7Xqnxny9Z41OpZoDF+iFtht2khVw5PNg44DuOvlWe28KAGm5sk/XMw8RJiU1tf26q1stb8G9S
dyt2PZUGRUMIp6xr04eyUhH80Ntpyh4hZCSG6ReDikKSaoeqGcgQznEmpsV26DM768BxLtrIbio/
p1q9m/vkZBCH0NbaKp3jrYU8NJONQ5yO50AZz2VV3VmB76SpsPel6DL35zDihG7JD30dwFdM4Rdk
F4NHmHjSUwLpx1DHYx98RakF0yW7BGXs1GFupxbx8pK/LqV2o6RY3vJux9NwCGf/gxgkSfrVcJAU
izmaUoGCOeXnLWyf1HWWD3rzUIvWfalb97GYrg1IWRO2wK5+mqX0W9EzlUkjKRbaumzjYws7oqyL
W793CwSovjae46lya7SykWmt4RdtSkhncikfSw2Cd15edF+4VyfwWSnIspkWicLlF3PHVKM7QRr3
dVV52qjhle6P2Zh7k0YuiTGs06pzmTTWPrN34zM1Kaqb84THxrT3wy+JeS71wvXTeoe6yVHq+EXe
qKO4X8I8xrF7EkNCc/LhU23GTrmQvUyaSFG21pvOSdp2Y02FqwRMrrj5JlHe9IuHrs0WlRa3AzJq
n2/jaThG0NHGUj/kYsKjXngEA9Fib46B0p8zheoIRcAMxblcwzZLF8jjJZaGY2bJbl7ip2iljAgo
lBId47SwTmH1SdX7sz+U2yL5ZpnGatZwGGL6FM2vxEY5iozmvq53XVNupVE41lCPQmwkbaF7pcLS
5QuXN7uAy19TwFsP3LJL+D9mBjIDJIn10jKICPh5KMSGnulaVDYPepBuC/2pg2ZBwpkbTJrdqPlW
EbBu4mm0BjJBYu5F07ip4dOyW2D0pdsKnSOMXNdlBFFVkjVQcTXzYb8R290o0OqqZRpRBRQ+fTMr
9aZW1a2vw0Kx1K1UP/bBTQnYdyy6x8aEJq8oD5UffV0eMJnJIGAJq/GN+JPlEfnnGcpjDe7k91dh
2VJfT4+KyLbFFNFY6mxCfjrSqalcGXoytw+5rD4s86HCOw9yByJ1SCjExh9NyL98Q5SY+MU0yi6v
/Iw3++1eqBWhHNgvqEW7Q62/MQDIKC1A7mDfVtqDbwz7qdcONdrMkTVhTB6tod7onXaSegCUhp+v
P7gE11sYrGnLNzclS1rMndckdkWjxK0M/fAw6AQixJUnWMjBmHxI8dxWuU4rFJdJyZ4qxQBqqNtY
1pwmvxtaDZW7tsl4FGc+ais81nSdYpPcEsHa54CwABUGwTdmASK2jEOBqn3M8wtkqX3FDC73uVdY
3VHui4vZpCwk5jrS6kd1hl5WafSv5Ac1rlmZbb3FKZBP3WPWxadMs3ahBkM3VQ51RWhUHHzLssrt
KQyaU3cUU42Kvx1r5nPDzkTWx3MT85ZsB9OkWxeztMbf0q+qAGSelWdEFdB7Nv3pk8TPgm0vPwcZ
jhl+aCUAjCtk4b4RMaUrIUgXfB6/vwHLGHs7BhW2xQR64C0UCc8wro9gpeTj08OR+qALypaDvktG
11/3+B8dfd491/y3Pf1gbnlzpZf8lp/SVU5R9+fbA83rj/+IUiEO5Q+DDAvLNEWFxrDFTfkRpbL8
k8VuG8Omim2TTf2/jzMCWSqWJms4RGWdXZsu/n2eESSLCBYeJRZX/YeW+x+YPfGV/jQsdEtcinYK
pzBVN1QSX66qPkaLMTs1hJKWPKF8VroJR0gLeokNponnI9hZtaZGDmV+I+vTfadSds4D4EYlVYOy
QcIkp/mdXrLbN8JOwHk+uSS5bmQwFkqOogusQpwO53CADNlo+rFN55uaEXrIRN2V9WIdWOVziTGj
w4KQJTokQpSWYROgvzvmAvokA5xCXjgtcAzBABgFYoV0rQkVHPt4I/laSpPX6p9Y4PZRpd4UbbfS
qntV+D6Kj2nkjVNKUxVzItzvQPjUhKygg7pNKn9TK5MXEQghqEAey/lUauc5xThDd6yyjE2OVysG
hFrm8mU0eGIQGUjCFzGRvseZcs678TTM90jxD3OzVdGnmFHkYOEkdispsPQM+06nd96E2jrtyMIg
ayQF56nKf9JJ3c9J+dkPP4/zZ2N+EYXs0QqeemMniCBLm+8Nfkag10l+bpFDoPhftXg0W9w31aUp
H+AIaEHhWEDjk32RPFAQs1FXraryYS73ufgAa0AeYT/4lzS6kf3vYvCsBxczvviGv6ri1LHEG52W
pt87iVASTECps3oJEGtVM6SJsrFrGuE0QlZmf8K+Z0HJ9G8E61FNYdlDyS11NxOOser3dgkm2sLW
JExO3yub1BcdUzto+Z0fneryNjU5z90XzdnAVTJ8qcSDFQlEYX7S4mMvY7nScPnI+VrQ71FVPXXl
ZzU6G8rT1MHqRh7Ud+1BU6LPfpu4VgyRugGJUqHfzou9JFYu1UhIa4dQpg+i3LXDcyzoJ1/H/PbJ
CL8pQ7CuxfSSAwQH+uGPmsNwDJBGtOM2Hr4O0ze9m+ySMBdzpPXegpEUTVsMX9rkycKza9y3Uw+O
PQn3Y3lHVR0c1l6ahQfF7FEKqut8hBEkFMa6CUoQvl0NkCPuJ/RAUI/8on4O8+R7WvWeaLjV9Gc0
bcbxxswJBtROI+3cWd7rMkKpnti4vP7iq4dET2jtArUOgvtcH25lS/hE1gPyJKJvJLEDsbyOFOGp
SMPIzVv9BKLu/9lc/t/N2k9ClSEvXdf3q1l3f+bJc9L9y43zP8DJFFPXUsG66fJvz8Xb+f7fL/ej
gCVj1MdtxTprLCjEZV7/UcCSlT9e92K6KmuG+boV/lHAkrU/qC2JhoU1xzB1fPz/LmDxTwieLVOU
WUUW2Nk/KmBRLfppvv/hRliwAz9vQbV5UI2oj5UjEXX7atec6OFuqe+g0YLMJe+WP6on86SvDbqw
xI0b22kn3eFPhM97E4Hh8wkHocMI0HyEvBWfBzfayRCKml18SJ5TL4d/Yq1QqZSwZaEGrwPwRzq5
kD7YMplEEX3XewnAfZ5e/nuEp1Q6yS3ZpuvKHfehPdnVtiKuSoWiQ7POCT1hC/oHbDy+Om9aA291
1V0FGSR2piUcZKvvyPLYKY7kJKfGjXBfHyWn9ED+g/cEhn0iL2Dhw8H4cITjIi+Ao3RIjsa2Osk7
46y71Wk6stx5Knyf9BR54I422ZYjyEYlHQXO16648S/CKb0D+3sqjtm22gHShlIv8T2pBKyh8LgG
eHsTRZixyo4g1OlX08JGCfngXzrkcuNLtsOLQXIDSQJrstxXf3prMqs291iOgTUBEV4DMPiuQ/yP
N0SVvn4MlaACXsGpXMVBlLBgozdrCkgA4SKX5Jy1AB6nhTdLvOxmgK2DEdYFw+hILiT5z/WeVjxM
Xt1RdsnBWA8bQPoeZKhLDti/g/CY3YSbmSwh6MeNBz/qBhyPnbiEhqokn+CWBRTCjA46CUDtjuir
nblRvpNFdMEV/JUEi23B52icetXd2wF8pXZl2MQM7Aj32+gQiFQYzv06ccutCJkk3HbQifzzdJgc
gAYbEjHsHKqUfo5vxUP2bf5Em5bDaNAvRKSqt+sTVsm1doI6dWy85K58AOzvkWuyaW1cpqCOxU10
CWH/yrA4NXj/Lfj/ZBMf1SOTvOsjDoLxqK6iO+NiLNwTrnbkKrCV5uSS72ASO7EbOeKjui13xD49
0p9wkNfwYc11+zXivycH+PBttle8bguFc+IQflJvJRLcVIhfC6IXeNtO5O++dfv0QbpgqoaBifDn
Bh0jAOQVMU/AuKNzcgcr8UAezEE/wui5jY8GT0B9iL1wl+/UffMBWRcyyDuP+lX1ZSg6udCLSjpO
oICRJY0bcExk8zTbbkXeAp+hdr5/h8gN5U5fL3k6pBKtUSTarSPcozMAv5Y9L5muxNpAo1viNCEh
gP/+FDnRplsN9pLJRtpORJZcTTwBgKkt7Kx2FX+N1vjmYdKE5M1IhEQZgDdN7rfCKAf9FOwWMiby
MbuFDYVK0h0JvNH2SzQExjo3cCFp/ZlV2H13ULyaP+eXJZKm3aMFeTA5Qm0jdzqXJHgIdlLY/f52
IdcLn1Sn5u/arf85hEqW7lWozUDsH8zPwVH2pFMQHUzG0lE/MyC9wJPv51vtliV70++MY2ZsYZjv
gkO6n0/+ptmoZ81VOC7y0z7IqHglAZDTgHn263F5HjawvVcSf/+9W6X28+d09TVnVlgwVRNobni7
u9ZRVt++x/z+wttcfta3MW/YpBEA+pPWjaftFu5178ZMrJDTty3UOI30oAVEBjyy44ejDTjzhYBn
roV98MiIc0r7WV+JJGrMNl4nPtw35nACRLgpR0gZB/KHnG6NjnTd7a0L+d/8KYGl2m7MtUl4zSp1
sS4x9GRIRNgswDyn63QNgmOVe8J52i3vS3DFS3DWgxWG9IC3hDm4WViFtMW3xVp1SasC0ZaQ3C47
9YlEBIfD8xpYmQ3gmLQ4MFUE7YKjXA2rejMBcVoGlbDKVt3qe8CKQL13XUEcz8FI4aAKV8TD8FPV
VoSGiHH+3vgcODXDL3pa0hI0R/EEViCBYRzz1VBaOv4t1d2VsgLLuC15kXBXPgROZ79Z+H9RwJI4
BL3zHC1VzjdFlMGIEqpFpniEBEhgEQmEgHGFVetU2wXcxT2pIf3VjmnzDbiUULQPIXeCQiMXB8C7
Izh3qPI2SwoXyT9cjU/s3yH/ZatvuQ2acUV2ISxCtuCUZ0pQqdO223c8hu2GCCy+a8e7jc4XUtvd
fsPSvMIlDk0XqhdjrN6wFV+GzbJI8g/QMvmELK49v6270qb2zJ3PREXkAlM5aH8eYfFLt0u95QWb
LSFfPNbZadxU/FfIpFmtSaYj+qtGCOZ2oBIJmXj9i+R5Gc/NlmY0f14C2Qi64YUIFtuCn1zLvE3s
LbhFJKK8OIlmXsxgIaL59YvAuQVvqDEZAMJxUmdmVEL8dtXjQtIELvip49vJDB+dL8PQOnHRWMSV
DbMX35xnY1M8x/e8PteVbCPbX+tr0W03M9cTdxzI42gNWtCRd7wel5sxJVzSB39tQnI03ek7t4V4
Mh7AF0xZwR2gzfCh2VeMHdWdiUZsYOETu+sRcGKjzGbuHIF04QlYwPgbrF4ScbnQDl1MwOxVGOiO
uO6diQcHBB53Zvm35ZohzeVmBnCLxS3dKhbGBew5rDB18TTy0Hl0PTbLUC7WAI542AveJOc7kKqk
HSQ4yL7je8vXWbZKLREME0BQfumVXMkF4ifgWzD06Cpw8XIy6swjDQ0uBxjNjcm9Zz/h+m55CL1m
Vy0D1eFkDdhyQcZO25w5wGAAE+DpQpm37/Ca8R0mBlxuf0/4UBYfN2RWIPLk9VpoKyTLQEmH14sM
lXFh0TJ6ZBYOZYPkCAbm8nG28r519a2+bVmVI8dfW1thzxy0Fy4DZLGJcby8l8oub3lGKEATJ/Qa
LcFSMfBBY7t0a514OtzNvBtUbZ68ZUjkB+amLQRiIg/IR2CIhUwe/rp2Wy4x+w4yG1Pi6ean+Skk
4k6fCOlkutrCv6YrwlJvML6BvkVkyMmuyKpcvaCC8OoN9XT+JnQHgj2715FKYKAr7xZ0fr3Z+vaw
tzyMJu7yOLT8CA4TkgxmloMlcSFkq8sUTRBD6LVfVaZh67DMVanbcUmX7ITlq0K7cHKuqMIwABHL
qCInw4aRCmeUR+rGfADle2JO417DajtmcCMBfPDYqHayZfvr8GrkBBCwwawHPnVVbYhvWuXQYbke
dsTPTHz/ghkBNC33ZThJ/PYy8Sv8TuktOYCkTfAggxVnoeC5YBstuuZR+6rz+Io3E7RTDIr2BKlS
cAumtQUyTDETYDg7arYBIxPPwBzMCZmHcHlnizQ1mTuVeuxfQcTWWx8Earmx+J5IdpkITEisAG95
3ZSL3AII7x1xp7zObbC6Xh9ugvncZeVZntbJlpZpiHaqy5NKtqC/Kvnq2D4ODQJ51pGQa0ogzcon
M4siwQYV9cCvva56fJQehjlovBWJDgTEhd8KkOj8wk7jg6ZcBmZP/r2E+s3mxI3vfbbY5TlzKzYq
/5u9M1lu3NrS9aucOHM40DeDOyiCAHtRVC9NEEqlhIboOwJ4+vttZdpW0unUddWg4lZUOBxhJ6UE
iGbvtf71NyTksj5Vi2kzmbt8nx3GVxFJ0PiYf5OPNiwJquL4Nm+Xwo85F1i8kPxBPY7p9OK4C9dE
siU+rKV5sc59KMTrcF0s0nGLQjnaM2YkF6t5jaiWR4z40WkRWDTAv74FplrES87Fl7BYFy6ZPGBE
750WpCLMYqImSKGYdVRJpAf68ZIUJX6KamSe0FKQW0HMucRlUeYS/QkZeeIfn7CIrxJmmvGC6DdP
1C0l5vC5P+66i2Ersg7RBZHB6CxaCrVhiTqw4a8n44auJFhpgUsOzVJbTF5FyQ7wtyo3xkVww8C9
5T/ka+u2Mm/H2jO3IpgpAqif4VlCK2EssMikC5jFXBa0hp5507OY4ABKutwt15cHRSfdtKMLyTfq
5YksIAa4t9jIUsFpT/pX+0Ynl5jLw88m12Q8rcgYeoXevzEvSRfwUh/kibyrkCBoNzxInuTVy2zB
FkmZKepQZSLDLVxIxJAlfkalGPLHAf0SA3EcQrt5MHtp8Ro1Z8aCP5hVbjMjj6F9xvUPy1wYDNt4
Gxb0NZ2vLbB79Sjzltj/6dUSr7t45TwZxizi1x7Ua2Avg+eE/yhu+GFqPnF7keP4ODXg6o7HjGtz
DQtcUBXuhrhvDn9h4yfP+rCRnihPeQClZhssSVCchTf4lKmruF5Ni8gv8L5OHhWehxeRzxy8YK3s
D94zSCiLAuF3M5s3kXO0iOXSZ1hy8XQ1c8xXPeFyOmLQ3tHMiRwtUTUymeQQDBEzkDDhcF+scNdb
qD46If50lLBRfWtYVtvKxT0Ys+HwRn0hyW1Ve+R8Gf7wNvo1drVcGr4pQm08Jb2KI5CrNhM+q6Tp
ibPAXDPEg/6g+qaPpJjTaKmTSYIKv6ZX6cVIEgaJbGQtsRtSBLGsBTzTGMAusp3l8bSzrId+4uFD
x/uA2sRX+JmStYE9hxvHs+s+tyT24ezKR+KlIauNf8UNwBbJF8W2eLgnQo5v3xLiKDC94XKJFgTT
OU6HORxbdOnK9xJrlDnr1+gpZjjOsudRRpPCmrAAYXA1S1iQqM5pBFT+TGHf4W9mX7RY/6EHUkmL
qk7aJPj+pjSjjP7BfdlTSYoU34OLLuw3c+w3Vb+bE8PGNxGpqaIcRNtGqSsCpqubgsXfWeFFjW01
trAexFN+ku3XHfYGX0BfOmueo5tqxfViUzoRKIy5F7VH7drsvYnXL+wlIcZ43KcLgb+0eHuzDBME
S+jEwmFRpizY9gjs3xoqRsknq8DDM5y9hcKFBBqRgUwh5UcYXccXOJ2LPc7igqozOhB9TkoUhVjk
la+02uwwol3ESXT+6/qb+ejflN9nkwmELHE2FqVCiJFMpZkR8wiwxL7ufaVO8eDXjOwhZJ3TAHAD
LCorkVxL08n7bbNSVZRPDlsdinYKFbIklumlqLeGFS6WIBz4pLErKGBJVKazaR/cBrtgV2+dfb1S
sRGHkQjCgZ0juwUYE0X1aW2AGTVEToxeuGwJJRadlsmKDWtKADXLbN3sUr/fICfkX5SAYtPYEbNB
Np9YROzrXrRtnGF/P9wPs0uLTShbNLfTLN8TSnvdvIptQLkR+1sGeHP0jKUyK9gCmoO1GWYvPS93
xn4glipnZvCPLNZ5djtQcFYHYykoUXwM9YslOOWHk3kEr4A6U+wr9hzLSFZDZW6vCf+g8AU/mpct
i3ZCwJ/IimOjWYotZaKxPFGicnwX5MTFvY1DJPNGFK2+2JQG3rfTnGWCnxE1WnAYfFHdYGQnquaZ
ejfNRW0g4DuV6CmSEbk1FnFnFua+JhES0/vXwcGGorBimeKO4ETrYYvnkba7zrVDY/K6EzuPvwEr
eksEJFumBYKQ5IsOgAgK2jVfnWUgID+jv5MOGA+yHkA3Wse0+ga7dr9kYyaiij/zeDnos2JfRBnb
CxTA9EeijoRET4Uoamy6Bb4DVlmu0e6dy3KHyf4hQ8UiU+olmMgn1K1ipZJC1yVmnhcFQVnMI0jo
Kc/kif+uabU24yb0bxMqRVx3Z1CCWCPSw2ASI1+LBWQpWluaa97ZE/eRwnzGC7gXJWJH/SNKPM2r
ZF8nnXqdetD5SSQTSISJjS9bK2tJyaohSjrSYASSQ1FXalvRlFi8jyI/mr+ceK3gJb0IL0/zgTVJ
QA4ZywyUIOrZX7+tMDv+5m09o0Zmx9I4ppFt7YJXZU+qofBu70S9dytfTddEBKC1I89FFLI2S6Mo
LclCvpT2J1Dm9pHA12vjstiAqh2mFxxI96c3mFG+tmSP9+w1ehw/2gfgx6J6CC5hgl/3m3KjYP89
kSBqke4CJOKpoJyjH69MCsN2SwNNGUNrvOopiWni/Ho57lNqDfOSfMTbaQ2+N29WbJrecV3wiMTb
bNvQYu4e2RxZ+ufyxZEFb/LIimeidqk+ksC9ZReioFXZywKfgHEKcbrRZbNyDmS/nV7wcqhWlY/B
zsbZp9j409HQr+Ygb9pevWg21krka4sGP1k4y/db8I+G8P/D+MdwemVEWeAyjGy+Xwgxh2f7jFuE
pa/1ePXadGn7+yT8n3z4fZh/M5av/+ffL0WHvIK/LYyL/OOU5/spfONA/7eeAijvf+NVAAP7+7HZ
4nl6/tc1bmDlj5eOX/o2HNPEbMzShG8drFh0MdzSb8MxPlFFSpqlqQ7X+p3C/X04pim4ZeuO7ViW
iROeJsjP39ndfKRCZ2F0pmiyqcAa/yfsbuWdRv2BIwPlAlM9HeK5IUOp5lR+RPzypjWtoAwJ+LA6
whtkM/LglvdzNIHYlEhKDnkoQ70Y4MbZHtXQVUbIZ2llajdSD7STNG5kwOgq6yTx1Fqz0VgmFC8m
wSZl9EVRX8OuI+kxnY/Q3wYRgqHYy9wo9qaT4dyesyFEDbkCLebFORCUTibLGN9HxC2cGq3yleE+
G/CY6Jh76Sd6+hLsM0KnKamnowcTnSD50YIKjm0nWspkB+HsrR6UhrF0C0xkGY9pmetzJ8V/Ikyw
KDramLhpllpdMvd/zqOabhCD7JmeEhQy2CbODEr26qjJw4B/UIjv0DhaNym8XrWvKDAsCQsk2odO
blxTsY6LqWUS1mi56tuY+9wZvX0iskyS0RZHp9tG+tqe4DKUinQgxNbQBt2N+jLawbsm4hbZz1CS
poPvrpytEetCUIdkYCl7tdKWVZ3PxzL5qkUN4dnqYrBwp5qqtd3b4H2WVK1OaD0O5bGik8TJ+eGE
pYJZSCtHT8L74ZQquzq2S2b5urpkrl/pX2Uy3mG9ubW8tM1mJQVTlM0ChRa2Ua+76FRunNSZdmGs
W4uGbr5pjxvVrGq/i3AwQZxUHsZsUhhXpWXhf3h5fgY9C4D5/HE0CLkydRnzRig/Pz6Ow0nNSF7K
ISfuBko44tF8MpIXor2SN81/Yt/4fyNv/f828GfzUFhyfsniwgT7y+/j/h8Xr99/99sKZmDQj0BY
dixcOIU0jXvybQXjE0WzOQ4O/UKLorG2/T7eN3/DSUfTUdGo3+b+39cvlQ8Q1qg2mhbIkf9wuG/q
PxZflgyVTDY4DuQyHhfb4hQ+Tixa3aiNqYWfqOE3ijWRq1y24dwGd4Ozk6wn3NvTmYIypAGTFn5h
64x+SvNjHfyKzjd09YOA14ytiOJLAahdCVCJVtVHuCFMDub9NwhYzARF0lEq0KN0DubTwcvCBkgh
/WSZPHYEgbeeSCwnZX5sKAYnYrAIoWwW+shP6ARRSST9MZoE36TV8eIDXtSpJ123VNSRF5kEuWET
VLsZ5mvIG1iS7rKD5mNtNlfvmtB1NplA3kXHUF6LKMJyL7owWpUrcWZ55WFQvune2m3MQGsle8mD
SBSUGFsCASW1+JaEKo+XsUOnglcpJDIPReUyw89CRK4Si3IYYJwfaiyhaZ3g4zADktA3QMKaDQu9
gBu1TjzaXyr6/kpM/zLGk2TYrEqR7/LlRDKURJgh9PvsAiz/0Ayr0fYix2+SCysATXjtCm8g74ZB
OGOYEQeQWXNBSCENKOi9jye/slEfuS4JdHUm/cXCYkqou8bm+JoDit6q65iYEKKkFpjGNVfTPVeG
wynAR4xDYdAd3f662oW7Yi3kMg5oVLuBaQu87Vr3gEqNgEG8egMNrifUfnkiv1bBpr4FbZU9fDTE
3yOvwqdM20Th1qLvE7DVeBtybVJyGTKapyNsJ4MWMHEzgG74IYbbImUpLkf4GBku9jTd1UJqSFiq
l9JV+pY/t5v0TWCPRBYtrMTNl+Ha3uJl7Q7pvHtk1Ktc4ZLuhdv4CfUGgB3JSGBM2AN8wSvwha2i
IQ1tLi2c5xM9KKbkkPZUwnnTO4H/FNfSbngu70y/fCaoCIecrzamLsft8VJayA85iFRLZDlPwMjM
J1yNkVc9KMkqjJ9Ry7fqGguggmnEW45D81fzunskNAsoILpvQGlUwqPeQdatCD3mQeiYxXSuRFOw
qpC9KyhS19KdFaLpobGnoQ5nGYHQhAzQwV0Y5L5qrrVQ5+OLcaHvYSdm22IXL2qgHibdLlsXAx4B
nOEhpmTz5mtyNb5IWDLM5Mfu5dsMnfnGRXPj7NIroK9lhqV2lkJ3uOEVd5U7JDTaFa6j2Q2dzuEI
UlytkMqQypVFS/1SBC2n2cwEMmDuQhpfP95WKb0POqmt7izLEKv4OXaaGNfH/awGyWtXGTwVdR6Q
QLPAdeSyzhYCbBPR2tmXQZ911/mVQU80swGTEmOuP1AYhG5/wF790SayOScuvJynWK77xpoEmvtm
yczYG/Ym/bjIId+KwDQNufOjbLlqwcSjRryCD8hceylfQJ90fZUyFMofBNKWLNKBjIFVfvTqnGs5
DZ5p7qJ4XQJrMw7X4KwA8RPGt0zWzjojJLAiAOsFq6NVuFSfZEZaZExtBIpVQQKRUBnMiMeaGKvS
d88IpRPjFZxE3AEURYBvoBkmPAlyCZsN3wrAjwmWezIZcCU8uQSjFjCYTl57U281NE2ziCTMh4xp
2UgWOcTLdcjt/sqRlXKmwbd4JAhPZ1AAALhKHqdrxb6LdvGdyMB7yx+acd6V9zEYxHhJtAEZwneM
ryL9SsWKA+B2sG71cWerK0nF8GyTMktDM9M+NvgUEdomzciKnq5Ha/ZJZfIjteT3jcZWDdW2UFbq
ZxuNjdtYO0wxt/hgMxJX5qReAxuFW21hoLUFbdVcWAWLKvpUCvljTSS2OAVWHSE3Dlm9sn1WE9kF
yTRt1SPWec+LPsIdixilSDts3Mk9si4/yxrVlTPlwl8OefZlm7SzZBIedEbZml9f5nvlpYiZRJfg
c4Gn7syraNXBbPDUt7mCcE/bEUyCvHiBXIchwpaRF9YB7njgT4aFxl6YIE98ho5cXIj7Dt5zCZ4t
MrmBTPT1tCJAh0fwKgArB7YA4a9ZZeJ5dAu2tD557Ii4Pmk5D5d7xGpj1jnM80qmHjoD1BPj8BTm
DXClB32b0wIHTecnkECD9FteDRoVNz6w83TPp1fUeuBuCSG5oEbsxRBNwVGNF7YUsri7lgENrqKk
HzCUjoHgqtS1xHYTAOOZIGRreT8xAeM27HnofHuLZt/hxTqUX6Z7CvFB/hKxseku28fccdO3sJ0X
/TKktBenwgb8NdFXyWW2HN53NiYc19Utabgedtrh6+mqInkSn0yXjekw3YBlzttLZRkBrcKD8aM3
Gb7isE2KedZBLbCv6w0L4Hq6EgM0NWOSAK9vO10wmwMzLO/yLxOwePasE8CVMUgPPce1dhb0hRyX
e3BTWHwNDACRwgUdjwXgC5DPQl6R+7CwnsbHup4NuCpXnKFOkiszKsYugpmWbKI1wZtrZsjb/g2A
XIyYTLAjwXWr7xI40ziMjoxiRKy95DdE51yJ8sG6zu7H0Y1t4o3c4oud7vCuBKVDxXYgPg6qCc97
+173Y00k5qj1zmY0JMOzY2RHWL3+IrD72mP+QfW0IMvz4bSFy7aJNiCWt6JjEOntzTWsFVdE4R79
Ar84MELiQRf5jojpVXcZdiyECYbRXrfSoXmJbXM5TACNYpAPsYmZf7cpb8X8nc0fE7P6tgbZuiyZ
6JQXVI+E2MEVMhOg2JoMRCBNNsWbeM8Q5CBG63Bc3G5tMsdvffhFQJYhsWvkNrHSV56zCmgik0dj
uiEg77QKrifGPtJKf5D5+jHygEvoGcyp9I00HxfE+bSP8PoAElXmE/mL8d2D4x9haf+je6Jfwjn/
8aX7165rnn/SD/2B6ND1yNjuIR9BUUSnav9BdxafIC4BR7E1jVACGTDl937I+E2I6B0ixpDRf5Oz
/94R8RHyFiESs1ng6X7/EaIjluYPHTRLN9uE0JvBqqaNNkSH/YHCNSRsXnKQaMDy2YXFUCNjBqPC
lmVqBEgvSGuf7Ix/3SzEEdG5aexS5DCcTa16Vc9auwtFMrXIFRbUFWCDhfPUbGveQoYEl4H7yTH/
2vb9eMyzbyl39VFpFY7JggLhCzLjWox8SZxg8RD1ya+PZymfHVB8/uGyWpmsDorMAU+uIHtHuxMQ
BfRuhjgkjrEdeemltYyvjkfoM+nNlLrJTcYokm5PbEDl0W2viwvHDw5B6bawTF2sXJ5j4qoA6eub
mBF0vMURJH6uINAagFdEgdEZsDdEZGlj3aRCEZCJRCfFEZqrrSywBzf0mH0Tl0R1L+GCEBE013iq
7U6ZbxAFkx9SDU6T/ZQiMDL6S0lz3OKQPubzcJhZjZvb64mt0gZi2gzMwehysOW7YvbHXSwZSHds
q0YkzUrW/oDyhvHoKh7fz1nxlVXYzpTTDMZxfjt1c+ug+yOq2kX3RZ3bmRu2K2I/n6HBEM94a11G
jBkJoj60MGu1dcncF6Y9Czp9LYO0YD4WvgKnEbqa47iTvlJoCPVr87SUYYZWM3mnbKkU5sVhmKcr
nFqjWQXpIkVndWGfHq0NfeESJ/cWfZOn0WdJd+NwY9QL85kOe6WMr/lwych4bshz8y7cyHdTMUsY
kdFNy3DzT7GbD5vypt/TssNuh1sv00GgU/4C4wvB4oxWGGI3M/qW6eA7tQIrQYiQEqQbZaIkvpQL
V4PUcxXprrzDP73hFOOddd+cIPSLcgIvP0txSa+JN+GFfEe+sfGS3BaUz+NdAX0JY1nGuP0l3wOq
jdsvi4fjbb4XFDTxZWHh05CJJ53+ibCm4wEhsO72e1TjX8T01KqpYNINJtBUpwV+7V+gUGDZPxuT
RTESL2sSikUjcFoPa1gRxOPeKyRLK1cJvPqSJJPQDYA5GOMm19yP7kUMFjO/vah3/N/SYMMj3BfT
wYtmF99OV7S8FjwZuOT31fa0sg7SmgkTvhLOLFygP0BG5yqMJp+7bbvIL+x7ypdwh1mtW0uXMqXK
szaRECvaZekp/yLdlZBGSIh7yHOvbr6c5sevEqa0u3A7MOoS/ILpYnA7PNKBaDQsa49MoFJ7HryU
lEDZnL9NG2fQV7JojgPptMzvwWbTTfSsArBcQFbpwGxJFK7QGrjytrUeHMozTyJuY2L3rw/xo/li
w2KJr+BpGHDddqJz7L3TJelB75yJkJ1ZwwpzgO1KIrcKFRPOkryM8EgNFPwVPBWlhIUOijhJeFMJ
IzghAknuSgKMR4wOePfAsT0CThiLU/y41GfUdPTOMkTULx13Q3KnQ5fC7og2HQUFxLToqXpMn5pV
viEm3lWbeYjE+xbbAGJNKYpmwwWB5fP8ooCpLWbjA5Ur4VZwTbL5dCfKsoZ3ks5yPiwGaCuDRyww
Jc9SWkqXw66ATfqAlmAFHBPMzKXarlFSbJTn3npo3yyYLpOHTdPK2inoqhdVMEOQNVfqpxrs7TRz
Tu4RT8k9OEAVXyXDvI3dJD5U2L2aizpcFYXC7I+usHOVFxhwz/Iu4dtXxHW95szSgdXC06OIMk6f
q8JN8f0C1qI3ZRB6UVLhp5cCWmNo36Wr044SvlXnecIU3Gf9ia40irB8wQi6vEjgIcocC4ZNgG/F
vmuRG8fBoocHk+RXGmHVPHkZ15vi+Ehw4Ex5Lm7C0wKGDiHY43Z4Mw4EYIpvHD+AbWlP0ZWq4THs
WrcmLFF6iyWGc0/hHmL4Wt1hGixqvZ4algaZHYHMDGOPDba8HK9rlmVa7Wmvj266LRhNw2tcNYdM
eaB1WUXy5bguNfdEw71n3W8f0dLBDHQ70z3t2htofnLg4Qzc0aXXpFidEkb0kKEwP7XafVbOM/hN
VPW8zQEc4EQoGjbmgugCRur4iGa+eZvlKzMhu16nX80fdPnKUP1YmVmvRofbx5I5NAU9ljnQAfrT
J1un9tfGWXgIaYDESH51NLc/7pzt0bAyp5dg1zz0W+emfjAv2ofhIbyT9lBOts1sX+yCG9So23pj
PDkHTsmdIY/cA0PR8r23gSqrB7XLQv0WvfX3eT8/29aZ0egKWnFLtd9P/sO2Pip6ZkQjGYCDfwR7
xZVk82LO0ivGDZQR/6my5ePhKB0/VhHYr6JIc7gW0ZYm2dWWw3ICGlMR1QhoRfpsnHJmRfFeDH48
3tl0z8KcRz5JHK+em+viToNcAIa3hjMIG8VZ9xe0ZTPjMwOMn5WgH46qnxEjUpzzrUoctXqrt9bD
uI6IpUxn8UX0GJA/54JAcgLIZeA5VusJMiJL+vYIFOgsulV2Y6E4AXAma95aDwt5Uz6HbooGS6Up
w+oGGv+vqzvlpyesiuRfnXmsc54zIDe1ZAVtrHGZwLG+xmjxBK13pG5OwdFOn+Zkv6NF51W6+ecR
zy+ROhEBE5s8d8Y1Bt9zbQN6vy9ej9AhgTRWFiQjlig24nZvPzogmeJN0NEt3gi9WYCgRhDplJ1A
gY+89tEaJygYsSB4uateVV+Mm/dr9L994b9V4xvF4duiIXgUP5gd3D+nadz8i3Trf/ldS/b1x97w
/Xe/jckkxTJ/U4TfhApFCMsJjT7o25yMj+zfyKo2LUX5LoT9ozGUFI2P8AxymK7hUYHT2x+zfknR
f9MQ1goDON20Vd6pf9Ia0kh+bA0ZkOEWZ8pgl7KjykhrRSP3YbEbpqw5GmkT3QVH7UYh1oeI6uSg
dAzAo9C8D2UKdbW500b7LgltplCtOzZPZp1+7TrswcJwusDE4anPEk8LHxO5xri7gSrInPpkYstd
9CRS0IAN+duUQP3VGfhXL0bsVPRH/ZVs0O4cc9ntA3ITInS5E7nKCeiLYy/ryFzF5cuoKPv2qK9J
+bkaWp2AzC7ey+S7Mu3fJ3r4yebEXPRn10RcfNXEzQuvkB+viWYPGMs7eXSX2tUXu1oUFReBzQIS
cPZKBPLM6lM0Qe24C1q5mGFXvx4G2K/myc8ySMLdTa8C06WIicpNQdmbtOY+DZE5YgrtyoRoDJb0
DLp7RVYgUigDG7ukQ9glkS3Vy7B16cDa9tqepCXXwq/LbssM/HY6tQsyvDfNyDgkdIplERl+lVBZ
OMwyLMkL8jebgaHxmOfwvvKTn1vQcI97WACbE5bfpUnycuc0V1FZcci4XoQqAO4U+3aCFEU2bmwD
EpdUXjhYU9BsmhRSCqCbVpLoAPXLfhzz6pA6xTOy73nbodpLLZLc0o3ZxJveRkRhZvOQMOUQNQgt
3FFDO1Dp2yyNL60Ti7uD3FKFf02B1uK83gWh3/T6QqmMZWF3+B3QjoTOghzjXTMh821OmCHl7Uo7
ks+EEeocJgVV/SDjx6d6mR4obl1uP1n7f0Qvvr8UBnwaW2Dr5nkKWCxTGfWWFt2JGQbeHsONeitm
cj1MZ+ut+joiqvq0EFDFFvjn+s9RbZ5+m8h7MRxHmn62MQdm2Y+Jjj1SGNbvj1tqjg96Q5GUmi+j
JpOJ/TVijlqOzUUtibDYYGmVmVcTIR0lsVuQiBs2CqG17XYKrW0VVZ/UDj/uiX85Q+NsE6/1tgvr
k9PeNs64ScU8W24+q75EufPXq+BosD0c/DxY3n5YkDp7qKNxMNrb+O4EXD6+sh8uyUtCWwDhHpGW
vBEltTRXHn991/9y098v/58HPqvDJDPp5QGO0q2kmrOQNKFBJqdW6z9ZXv7mNv95nLPbXCRS7WgT
x4klGv7TLsm/DixmvXJ7Sk9btgWvViKizdq1jsA2LRaSM/oBkbaOVu/GljYwchYywUdJJh1S03n9
9WVQ/rL62ZrJ2SkaHHSSUs93BCemjXC6vr2lLwmfAaaXaPjl2+QaOvKsf2sIQIe+e0Ke+usD/+T6
/3BccV4fdqJcwsJ/yFUeLvXx1GG6ol51wSdqcKr4vz5ePxzl7PEKaiPqxoKXrDXqpYJlihqnI6Yj
u8jaQa2cd4xCC4R3st7tK6w0T3G2CyCkNZH8HNl3x7hdNo28tUipHB3tciwgioSk72DqSwaeT/Kh
OyrZvqHd15yagSTD0Ez24urqGO5OcgjGYc2OffFSVIyISCzGwW1wkityiHZaW/lSdmtHjGnawdUn
gBOAOSvajLq8aiXm3eSsWPFekcmLCEnhUFDfWU9lKQHjzUPT3lQ10+GCwZNegebVzaJuH0mBnufd
Raw6jqePsT920COSl0zBVo/5yTFCOTOO4FdR7JeN7WVK/Yh3ezEjPoT0ZAbHYzTSKZ5kT83wmbCT
fTrA/AVvno86AZe9DCNcD5CrAaxBUz/m+XOeJ/gJHdEPHXJSYfQR7gKtZxAjeB3Sy1AiAD1PiRLS
tlMNMGoFTwj2PXMC6dRJNVKdnRLEGyWRbnMIGZGKqihoGIZhcFpZF/lRWRh27E+NdRcqCabgT3JH
oduQpCFlrNjsiGnfrPFhc00j8PS4vlCStT6BjQkPwkKZ1kFKuCGjplivF0F1vGVF2tnCehu0SNMQ
otAQ9TgasWfjPT6v6KjDsiKcER/KMFr1SnFjj0tDvY57ya+c2i0G8nG606tUZ6tWT1ZYsNGlB2uz
GbayXEOJOW5OzWWLr2MnbesRdkCwrtErZeCWTXvN3IAon303xheqAj2ojD6xpPzs4T9b4pSjrh+N
RKTa56jPQVWr5ltL8PfN8082Md4v4VlMtYuB8dnqFrdpc7Tqob0lhn11XItZJ3dvKawpfr1cqD9f
L/44kna2GQ1yN0xdzJH6BzGijEghXglgk9HgvnJjcE2h8puQ7J+A3xGRvo7vI7bP1q2fX9Q/z+Ns
1GGRVt+XnXA1nO4d66Akny3Iotw82xE/XlLtbK6BuXEFwYgvGqIOT4C8BEhGIXfyR4gXyeG/fGXP
6t/ITpMmKTggqu/O7VcYsLgv0iFfCpBRoJbwgHAtScD6mqUw75jmBM0J7dont/jnW9Gfl1Zc+g9b
gmWYozGMnIgBWyDcxGvjop3dKIz7hbXAOxV0nm5iloU751XfCxEaSwLTGFwGtE/Kg3fL+7/cBro4
rBEceiUxyPt4Mmpf932jq1h4oi9TFiOU4K+4VPjci1kKeXhxxMamBwYFXPUxjIjWxurX1+MnpZHp
/HkG76kbHy5HSvagkwecQa/A1SG0XrPaddwYS12+mNJhPij9JwXfWZDHe8X3wyHPHu7CijTWCqW5
1WN8S4dHhk5+quuzQbXJUsHebYKh1BjK4b/2Tc8e+SogZmAsxuYW79tVYz+o+kXaXrVmvmwzr/2M
YfzTleTDdT173uNchsg92M2tk8szUxORR/fG+NnT/NOH+cNRxFl8uHsRHm4SYW3NbZejgWI0EWvB
Ro9w/mm6T27bTw5lybgYGjgampahnt01u5OVQom75lZW4Gn0gPfTasBbplA+qad+8kT+cKCz+9RH
dYwRZNPcjuma7oBUwuNaTb7kfeaNbTNrW/2zxfDnR7RVmyG7bNjn/qlZwIglp9J6XxLUO3Vwswou
pthntAtGYO6xnOkolN346F5X979+LH/yoPB1/zi4c7blTH3aFCe+2G0rD5QIsZsB8w8Yxf7XDnN2
+0Ip+f4dpaGajTiJTIiPk3+YfPH+bv/wbc5u3jFsjTw68W1OLSFAHerlIngixQ6Vb9BeNabtDUyj
5MBGrX4CL9CM4eXXX1QU22dL6g9ncPbioecYo1zhOS1lzAJLdI/jQjE3tmXOKtJe3g/2v2jlvwX7
7+/lSLPn42v9ndT/EacUv/UBptSp2EB18FNli+GJ+wOmNH+DsQ+/UdfZ+UxRhn3nr8i/sQsCjZPI
IGOvDLuFX/tOYJEBMLF75TML63MbROMfaZLem84/nxSb7BsmRbZjCDt1PGGts8q1rqS+GjJNuyLR
dXB2U7uw5bVRwtv5IjUPpOWOCh0cTLjJC/qrcroz8y+JclUxS5Y2R4yhmMf35AM63asUVEvJPHTd
ztJ2TrC1pl0Qer0KMRwyWRBgiHnbt7D8V3CJzWIf9osWJzR0Atm1htv4NLPA2eV9Y3j5FSXlU4mv
C8Rie+a8Bihk+/yK5IiOKS7bJJR5zHMuJJMQhmLZpcm3Bfh/H+p/Cwvev3+o/ee6eP2ZUkX82ven
GlUJG6DFY2iDvsvggX881dZvELLeMXTgPTQxDsXc96faVH/THB1CLz7F7+kq359oU/lN4wMH8Z1q
MBJCNfe7zvLy25PanP3/R0P4s8LKVlVeDkQviPzIa0G6d4ZDHFHOdJmWIFpHPl/6PfYXzvs0uvtk
M/mxPfnrgc7eHCNXmgHdGi14f6XHL+A9nxzgbFL21yOcFcY5fsBo/zhC9SZItyXbMe6WXw18GJuV
Sv4Z/McP9/r71fzh6v24EZ8fEpjqx1pKwWJeAofAgIvhHNLDecVEfW7fAMpg2MAOhu0mbMhfH1V8
jw9r0Nkt02SetI8FHCS3oiIUk4TBtWht283J1/12YX1S5TPy+8uBHFmlbEPOaSiUOWcHck4WsQ4y
SQdN2SJQujoqBbGRi9Jax1bjVQbunKfSkxvFjzP4ufrXuB9WXf+cyRYJz/bEChaRKoDmHcFTSu50
UTwX1UuVpgSqAqyR822qmitFyqxvoOaNL6TV3A+S4MlD3whKuGVr0O+aLmYAH4GxP9TTKoCiFCbw
g/UIiQjkkr4hP0I9DEkHFRiqcqitzT5GskL6KJl8ywg6WaqvmmFz0rCMK+wLErf8hoiBsj7Iiv6V
M0AOoXQe9ak0vRTayNFncq6kLhnpi6J4OVkEjKqayKMhfQbXA6RApvYQNy/MRoxunZc7LRGxtKNf
yjfKNB/bL3J3GU1w1bRoAYqkheRNr6MADUUBOf/Y7IIE7DTHoQZTvfZViaga4702IBMil6PH7gXW
XGa+GOA9JaqdDqfokkvljFtdg7h8bQRwtiGIGNW9LB1q+SWOL4ekXqbEoDiQLC1suaM8uwyi68nU
dvL01Bw3rbHu64OTLqZAXbf9QwBAZTpvaHAhGFXXrRMvY7Ty1kV6WkylNiuaVSNj+YQ0CrFaesTP
MLyM0oOS3zVoJppG6GRx+FaQO+nEmxNr0lfXjrk4wb0PgtcmRIIKqlQlT2YJG73Gh1OBHVRX63xa
wTeLNczWbM2fRhxbJJycapxVzWpmJVhhkEkCrTgMtlOX+zGOUhWn1I544mk2VDySEZD09hO0oAbj
FqPgSrVqgjf3CrGwnxbTPAszL5CnB0U+CKN99S5qh3nZC3Tx7dSmMyzQJUx9nAtWabcqx3Ce5vLu
mM6HjGz6laS0a9OeEBRg9sR4TIn2RfrUZlurPa1Thv9I90Ibpk6TwiuaDO1OaV6VviB7/ehXKizB
VvdaW0F0XM6j6SnVUnR+uT9FzryeJtJ+kVadkpej/GRmZNAb6kaT1+URJ5X8sgzvJccLTrua2Xu0
q0VaMPKEPkznan1VY5mn5Ls4GGYTU78kOZG7oOHZ2uxjguidx1TBN+yooAHb6I5f1U86wr1sKB9O
WuQrMPQGk1labnDcYZy8EHLhEUcRpE6Vaa+sEgXzccXHq7pHQweqafbBmp9c16oIPI48zclnBWPC
LLgy8z3pVq4SqD5aYs+q91m/l2UhsPKPCl54feCdJlhyzXMA22eQ0//L2XksR45lSfSLYAbgQW5D
a4ZiUGxgZJKE1hpfPwdZZtOZkTnFmVlWV1uBCDx5r/vxndM+AQNfVo41FTXQd+ULW/JBzih66sqL
YwQPTV9sBw78lvhhuoskiia96s9kcKSmuc3NghieVSUO2I80AyCdUZAO/hDZfOuXVtwEYNr8NrhQ
lfVgFqVHu/mRNptQganP9E53hoa2z37LIeGLDoSqvAnoEkcyHu9mYrgxjQ0Eida+0ZDMIYUPU6Sx
6Qdt6cSaa/rJxA4ks7pVBek+iOGUjd2GKzcGmZfG2K2JnEZ4hXnbkd+tFtms7U6r9MuqtXWBqpJj
mdvv1P6hJoE8XFESneWmOk3EAyh8UZJbgyDTEe8NiirVCN/zCg6VTxak7U0byv9Jlc0q7bVUbt04
jhNWiNHUxXit94gEw+ZDccuJKX3I8o8MDWOCODbqm6kswpmhHF2yw+Kqm5QMTL/7rLVsYeUV7d5y
GmjmxpT0mUqfLwGwarR7O18NLsDdCL9iejE8yvABABQNCbW9CAtBrvGrnCaLOvH58sZMlqARNjjC
HKpgLIeud9HdT0cu14qrrvuYrKRrRCI4trTSfqpD+dOVppF6I1+JnKUzKaLr1OrOQXDIquew/rA6
n/Tl29DiSsvIvFdoV4fmRCTIhT2X0JRHdsSl5a8r71py47fjcq7Ln176ZuUQsACdGRoirdHjQk/b
jZ5B3lvZsgOXDAyVbCKlnmCVnyiwh9PH1KbpjJou0R9bSmyKjymMaLe+iDYpFkydKDI/BtFcwP1p
HhPxRP9+k5XX2gMJo5GLva5MliKv3peZeYskRISpg6fHSLKV5x9t5aZEl6RxEDmDm4vrpUXGuTP8
kEtjouqPSXrNF6W1rjDHkM/onzscOAlyVWKROxJJNO4AxnMjjkW1yZq15HuHvjBODjomkW6HDvJR
/e5pT73YSekj/1PZQQGiT9N59dRNH4oBHI1xarutr+9jfHglRjqu+H42D3RK1Kh5i+eiW9lSAnmM
BgmpdjnZRtFVC/aR2MTsixgLgRps5GBf56swI03NbTaJn7+W7xUUI4DA6TG3s20bKDwLw2U4DyOb
Zf/Zt9dyt4uQBgYKSTiOs81Rd9f7XDTrYSjfy0GdsETOIxOVkaHMU2yN7Rdjw7CDneQAShDNJPSD
bpL2wzZRs2MTwkrz62kNjj+xfOJogZ2VgA65L3XoOuQyx70YLsvyqLGJNfLNl6yZSqfNDYfVvx/O
Rl/53emMY7Rpwa4gXknmivj76Sz2jHYIdVtmaSfIHtgmY65n5kJt82WS/RrQQ127CSV9LUkad0J7
rraMJ9AOnYZvx7m0MaBz/72xF8I5uCzb3UJq36ScXZY6iJ0SIW8sXVA6Zkhos7nh1jrt1LluPlSx
9J1EchQc/fE+QgUSIohMsWXt7hDYGInW1l2M29q2YDPgZcqwurlp/kl+zVWrqoneKesyOg41ZnR0
FuxGWOpYZDgbrOre3IgOYJKHs6pC1NvtHac/lJmB166baPpMMV3iw2hNNkR/EXq7kdJbmSMxNhHm
SZiV27cShEbXZzM8DlNd9HuSjQk28c9mtvW019569/2XKtjF/sNATpj2o3auQgpnWoU6O/vS6jcT
56m0aP23OIM0VmXfaQX+9s2FaozZLUQKUJf//ZuzydZ2r5ryVGnzaUEkhVbjIMzWvqtOPQfmcPyc
ayieq01RPFoChpwi0xrsvrkB3bX0x+sImBSdmDcCvji53+dSloUWpm3o8q0wcrWP7mbs0WTvydbe
gxdEsTg6XgIMqc3CPn57GbrTK/3zeH2s0JCgMw6Xu6FvOGlk+HmrsD01k5bpmzOgfY0gFiJfW1Wb
KEO2DPNLkT5IlouRTsV9bTfzoX5ScvUk5+e0hQJyRe24LQJtEapPSuBe3Kajf0bJow6flH6vZ/nR
69WFZz+p/Iuoh4kbcbh3Ec8bhNaZ2c1qOGPYrn2S0Dq3/UF4eHeLCE/+D13m1y+R8DRLob0qtGn9
/JkQ9qkaEjPHwTJf0VKwA6YXQJREDTaKZc6RmsglHlBPmuk5P+V4Ahu6iVMWk6Cl59fDsk9UGq9b
1e2PZmItiu6amiAyB/iFksFO0u/Nwp4IV5sp4bahXZ0zHQJVrJyYHaWnk+wSG36k/74NzJtp95fQ
3RnFWUHcpNSvEn+lB2l7eCl0EKsV/K123zXpzKieiNgsi49GwsgxsEtkH0X/TcP2zysnuUcjtUMf
9cgU5n4f4O5g9U2CgnA6OrURYoDoUubf91L/coW30SOKMX+J2URG2e/PSXvuV7rScONEZ04G15LD
fLL1d+C/Rtfjl/ddrvRdNuI/Y/bXJ443/F+6IbU/1GUj88QWLh4GiYkDoa4kdKCCyZx+szn8bS0l
JcoAV0JBki3i94cVZhk3isvPyIXAMY6dz22ZzOfvTNnUk35bslEKIqWUTZ3SEjSTsRT16zvZjJAk
dwhH0Ce4muU5N6BZ9pQ/52teCp3uPwXt/7HXfr/63T9u/HN++QnNwMqa2ORxdfSleFQwtW/WtT8+
0vgEhX4HMXU4GPG5//4EMaR26JT8bhKuZJAX+JZgEWJuZR5/66e7M5jzlLunjV/xl/fJ1FIN+U5c
nGK6u9FxNNMDwQX+7k7Q6YBHrZ/67bfL59++2vjBTIp6MnqQuzmWuwGoqFQFFgH8k9AUdKXTEKsS
ZI0do+RBOf77SYWaOi/yayHp54v+8sT72ZYUld4XvKicfNnxvrG3XbE3e3MpKutDN8tFFHkLyeKQ
2+K1HmR3QsCt0jUvTOI3NSXGIslnqkYoiRVdKokzazEPHHI/5Gqul+pCLglxarCu+e9xwnmbs3mc
ksIxnl8tQKmtPh3aDyMQF1dNDkUffIYqfMHWBkrRatOEWonou6kXBCnFoXZjsdz33r4exLpBzqvC
ZHW4C1SPBYznlosWpflFDKobbW6WVhw4DzaXJFN9KDXujIqGBrUiQV5a9C0rdu1a6063Js0AU7b0
FloAzCVH2Je/asg0NJjmxb6sT129l6RLL5Dh1FA1SnXO/zGwC25Uw7xTnq1kg7p6gSZx0YanAPVj
EL+DNiFXlLpHuPacA1Gx3BY3emR8dfZNjbdxj3BN/jK40vu6ObWTSxc/mHzrFmOm05GAW6CwUr5k
bWrl37VlaaaM1dZfPz0nBYzCKGNMhboep5bfx7jduiIlk1KeWtUu4x5MHc+CmKIa25A/KajbWaws
HR0ms8rRKZpbMKZVHWxyuo7sldCPbljvMuPBTF7IhYsEAskcw363c2UA/rCYM/qfHQZMX7mW8VFD
YRZ556zZyzQ1OB9WxoeMfq/usZx+8nPF5iwI8kUiBzOj83dRfYw511uUQbpLpqH8OwXW3k/f2nyX
+PbEID8+k8lGu2YiXjoK9E//VnlEPyjVLEi3YU3gm9pQJ1BomvSTpP3I2OrlGkGaFG1qcGlhtlEc
GCufEUtirmZTg9v+0H8UJkSPKJ2Z7psARFBj3K0/7f4jlPcVt29XGyZZCc5Yfsuix4JTe87f03jv
UZTMTR2yP4fi4Cg6442u5iww6omr56dAeVOpzVQNk0YZDlbeXnu3nOourFvvKVDA+8SbvMiXZj1M
SoswMhQvdvKmDzcte3XxjrUI07UW0kEPsbz4bCuN4wIVbu43GV1gP6xwwj5ZOCy7dtVGfAH9texk
XJftyrFAwtRXpxlo+O9sMCq20p4qnZLaD497cZFQ2fCahV5oM2EDkKacm6BIc4u97//o5H5mOMPU
Kz5Mc6GkR6OcSZE6/g7azPc2hre1ymuH3bjKIBgJ9VFP3tF4MZgzec40pdbo7Nru5GW3kpna5zBm
grceB2uEpDNIKXMOKGvr/Dl2kWX7uyK8OvFKTpeB+ohwsK1uusVyHxmHuEgwKEoFuaONTt2Icpcu
P3dIc6w+e6bMyd9HIaHeFTiP/XwXx8U+8fZZR+0uywFphP4Kz/EQ7mQnnTtmDY0YiJt7k9uFrKyV
hLzselvmxwxhhFxSSKif23if6N7MbXxcq+ksNa2Z5qhn3Ucz7mbaIe3TaT+sqX19VNlrZi9Z+8hG
nOnUhjJ495SohUQwtArruT9CL2FRfCUDGiwf4deoE6R6WZHoiEmuROMPMzApKfxSXCVKvpMYJT4u
Qkk+N0RESW9VC7heg1itUvHBI+W5xLqE3qzunLknLaiZJkqxLCOPMGISSjRqUNJnYD1o7kKE+7B9
9Mp4gYTGl7d++qmoD5TCquLZaU3uKmNBA3c39RIt2yn6OclfdYw7Yiy/C+aIsuozBMO4ncJbqOxl
nfZi+qxw+LaGctpTIsp5AaMxDnXDIlwQHUKhXrU34+VPsSiL2R2lYXU1tCjiuowkRihULMaJlR31
+qy58qNkaXgitaMTQqlq36Jsk9XmiiviTLXQNQXDSrepPBrJ1aopDg/LLGM+siy1bYmrYSc3b53q
T+p4kxCGRiM1j3KmABDCOqBgPG+ZdE6XnSy5WhkZ4okAwpRTr5oe6mCwysy9jeFQBX6v2vopDaCn
E2lbF9qy5yRVwK+Nmg+vgfwjBL9T4O3zbqXyDqFmLswAw2hIPFhBtoG97iKFxYp/bHFEIcs09b1a
PBioR3MFvFjlbtFcr0etQ5Ou9aFfcl2cO0GHWPQ9h+mPLnUStcMklojIYN+0MD6XXT3T2q1ef1Tu
Xk4fjQalV8z+NWA79tNZZ1oLm7ePlHTqSIvYJiDXMd8Llnm8NWFe3frqobFWeUi4m0+pJEZDFzgn
NBBMSPUqp/Ys7qEcC9OHiuls+fITx5U+nRjzYYoOj4pb0QFQS5eJWI1VUtETpxHdemXHOW6Z1N5E
7oimJNnCi6d6XSwEQwbS5wRkXRZV07pZq143iVJaPCkMKOfo5dwDWXYww/xQgmFh1uCdgrPW2HPc
uS7dnCFnsjO4BoKAJmoFyDfyrlWJYCMxz5VYcv2Po8vQYRGxipeOqnaYuigFKcvjq9aJg6GVge1D
sy+oNWfD8BLV55DyduPX65RH60ryGQgfJApLQqyGkzzdWNk61FLK+3R3KBY/atmbXJwjP6a39aQG
XzG9DTmQ99QvJDUZqWtHks7L+lbaF0UKcdO3czede8pnZgMDN1Z4SB7MuJ3I/kEO1lZcTx0q3hqT
zmMA06+0L3Q/5kMKuKsylllP4ASBHhiOk/BMzvHE88W0M6tVZeRvmrm2WeeSQn0leLlowxwTEIJt
z52pJsN3eE6qZ9e6idyba6VVk/gKTF8Kl3KezAbfXNZG9yHFkJAL45Al+xihsLv2nXDmlxeKeWBl
hlUk2fTUKg9soZdQYZcnDbNeFMbZCNwf1GV2vULOxcAY1ksxT3O8KRT9goQswgBbkmWR1C4WLsev
xlV2vnPMvWvrqTNFazY2hU9YbwnxEuqTZRxLFIWa/dkZxTRv05mG+zvmTkaUqiQ+jX4f2s+exH54
NGsixptqGjlA0AyHLFBSFyJk4ujPcSMFSTXvBG2K5MFBFwWtmB9gZlsdjYWb7+T4lIuFnF9LuO/6
oQ/DKyZqU10q5pX2ylww1tpibcRnTW2nue5PcgsWGnBU4BlK/tCpj6lzMbjYC7zklfKQWTSX9Jam
YjEXmlgmxE37/YZa/xw8aTJrmCt+A+ObzHSZvZRU3UnlvXjaV2A4Mw5EqvEe8NCaZl8cPeiorPhh
KVnYzWMgUQhn4lDCXPkNRx25YIXKTq1F7U2rpyEOfQfvVIOTQJb0ecvBJ9fJD3DCjdMQeeEsLdHO
FDopRqfwc08QAC6UgVKYcyzLYOKCU7SMa57MXZISGx2a2puTfkjFQ2A0L1X6IJzXynn0gQu5XjtN
esJ2nde63pWSIi31FqqZ2q595VQ2eyGdTGKbys9GZEu8fDspoTTJ6heyuIVDsGQfg0SzcFihy54w
4sBbx6W89J19yhe02ZMSOg+WzaUkXikOWxgtfaZyt4DyOdED+Ed5vJBK0iG0H0Fz8aKecG+0hVAA
W3XvGMbK6odorfXxxjUHrg8FzSXjVGXryGEbtg2WJQwQEzNtrqUnLrY/7AM6WoWf0PAK0dhLyw7A
RujODWrmDlDeJpvIkPUTgjC66iOLNlUvz5yB1Kwsf+kC7O6Sl344/lkPT7kAgBI3L5p7pn8nxGtP
myPSNxb24hq2Iikg0Tuvs+zSXS01M8P8kOtPV6biEdAxgkrhknnsm9c4f5C797K9pfYywCpgjgNY
vZoyuQ7EF5vktmc6XXQQLfks80BtUlAdDFhehj/pw+egxWJBW9Yf3fh+uSjVm/C2eOGnhcMRi03Q
JAlJONec9q6ivJQRtKv+qQ20/WirUFt54cRnKVhp4bkee5MOKSoobUEbQ+W3q6uI3Jkm9n2O1cv1
p75zCu0155SFpZAmBQOKv6Puz7GxHZQSiMCProWYwqlQ36qwDEpW2SRpNml3ri1z2vvBIhcdvEME
HMYtkbOJAfJwUKpTi9IZy9csy24p53EXdbOnk4NaBlObdbup2plMi6FoOSWN7LNq4cCSyNiJNOFP
pPLLy2myGrC5imfRP8XVMbTImwjfBwWWOfc4+eAmB6l8VdVy0rrbwjsW7d6J/Ekhr2siqkJpJZsn
Hf5Efin7G1TmiZSQ4cnnIeUDvgLJMAUD2raCeY/uQXivUfzpjRHGXEe0LQrZmc4ukgFGToNdzVXJ
leidvKvWUlgverIc3LHpMbO4H3TmUSMIYTy/FiejOiZ9u1NGFgKufw6jLGrJ+AGCcxyBpGA+NLyd
rK2N9kmXYL+G1854aYRGa3vh9fWWLggBcpvKe7Q0f9/lX3km76U+fOWkNrMG78R17cEd7KfMk5Yj
HTor3DOlfdXmbgMVkZetDXnn6zyURh/djSnAjGlOGrfDitYVxGLTceuKEtihzCEW10tJc4dWnWXs
G+VTJ2ii5AtGA7KEeV7QwvSvA+eLIjg0FqeLlziApamC90zAhZjvaeNNYhucs/pYyzdDp4sjks9C
hW2pbUUyTDWYuanEAX346CVxzcJDR7SLY4C6M8hPw4MzvIqqn2EAAj7ZTlSBT4mbR9gfy+bgYimq
+oNO/9zUakBz/Hcz4nLtrrua2a5yh40JEMPmRSp3bXTsS+MnJZ4i2sfVuabNVpgKL8dfqZ+1RF7U
8pfEtV+rCMxSP3yO6QYoEZ7ZHwEVAqL8NN2XVCsnAVuv6c/Dcu109cKWV2G0b5NFo21AdC9E5OAp
LmaqOKdU0Ps0XtnuYvD7JYasHA9cc7Lstc/ddkj6s9ebiyy/dZyBHZ4WPDfNTuqe+RU4G3gPNuRu
p9Po+3ezXviz1otuQboT3UNC6aJOrppaHQuVmNye4qr+KcqXuPkUSrSoOerIKkfwTKNAvfcEOBf4
mnH/4QhCbqEi0NSvJcIhIYgOfrYtmKusMDfPcPcOuTRJz2kW6QY+bU+5xs62rjja3Ayuz3V5yLVk
EscnSg1Z8JXTSbaTbNZVe0K2DRvuXAXrr4m2aSZNYZ9WvF7UbnCNz9SxWF9i62qfq0Te5FUDuhd3
GXjcxlLmZVMvIrbm/LXtZrFHrBYLk1Ru+pRd8N2glOYE5NNmEv14uq7RGQr0s4ldR4QEoOaHrED8
UIHrpLEIkSo4VNJrGNB5SmFqdjTL4TLqzhcdZwU+VAuhrwGhpL706BF8G3wNPTJSExhTfEXGeyWt
KhycavpF/+IhbElllLaa9sOwEXQKDruHLkho8CPd6Lj7dcnCFa81R26r3gzU/eWVL540n9gLkPUO
8lJuEfmHQYwf8c4huGDtR1wcMukHlYOAf1bsfJElD9ZwtvUfkXGJDXiV7VfqmQkoGXuvxlyCJqrU
nQKRPSf52tFh5YerpCRepZunmbtKg2eXDXf4WXTjgvne4ugI1VunylM33+eLUPb3RV1OY29ZW582
x3bbWrvNpZB2PsBjvX+VTB1ZAPFNyZqsIF/ZOnT/ynrnDUsnPiSuM4v1joYQmcHaUxMaB52+pkeR
rH1q2GRQp06qeickBK7u2sIH4XovkvgwoepCr0nMY8zGBWvG4Q6SUtXgJsLerbm7XH8Nvb3FbJJT
WtZR8loXuxglgssa5vwYFWpdxnJbADUbFi1SW6fDQMNc93q6qbckusoQ9NVcYRi+lMQbDcEsz2iL
u1G4pKXItjGIpcPa1Ff21glWZntrAcPadTTjNOYMhPk0XByGdRJDhoZFlF4TqImU0+hPW003y92X
qn7r2oc2qaZAfQcJrxg6reL1m8ruWL37o7qH5YJ2DcbZPx3crRvhqivkqQxvVF9E/CSLqiEbjLvB
wth2iIqhF33I539/7jePvbdl51kVZGpMURGRVkQnyq+uRfBd1fq+aP2zcgmvxzBlbUT73elIe3Ry
ac3xbwRXLkkkJbXOmKkXHbtTQctG/kZs+dOj8udv+Z/n3fV202FASzfwPJLaV+Ur4Cc4Z93P5HRv
wHI1/qTmEuQz2/IE5hM1z1D+pgHy9x/2v/8G+15mmhV+w/ZBMU89m+zQMTk35nfRun/rHsuI2xUk
xUiC/8g3yAOn5uZYIWZN96pvshUh3xkmPQDoaNg6yyGY1DYHGGmjEgFNFSY8ONqALAqXo7EpSD4P
zWnq9v/H9tLPD/7Ln3XXpTDCXOr78VTY2G98+ImcP/0/hu0vD7irhddmozVZWMvTVrzUwcHr3vzv
0r+VseX2xyj65Rl3PSU3kkTFYQNlAOlk7CCrPvkJzoETuym/QzndN+Tuf7G7PrwuicxRJB6Wyg8+
t18RVN8MyDtz/s+26W9j5W4WhpqhRNXAR6HFuItvLnnjAPO2lj8bUwZHJi6a3WDvfvOp/ujN3b/a
3WxU9MKQfIUxOrZrtSmkRVLjKHvo8zF9uyOzOXj9PyKY/nlZQ6ZdS0IOJIJ7L7E6pHHPKVym/aid
hgX5ryOImOrciIKqEQqjqlC/WUv/aM6Nb0oXVwPHQZCFdi/MLyKVPJUcyzoB1/y+6SYncbRexFfi
y+AGe8t/nwR/a73/9ry7L5pGmmU2lECn9grLdDoxNnQ/V/1xWI4XTmKJncN3dNa/jdNfX/HuY7pu
kut6xiOd4UGWzt23o+Vve8V/HqDLd+tmaRSB2hc8YAwM1xfKKnnnqDqy9pW5vMJm890O+Nc3Qims
GibmsD8oRknUGBlyqXEJhXipfVqUZ/79O41z934hMXQBjxcm00iF+71xJ+rWz3yOPNTbVyoB1ZTR
SbyZNH0NwFCd/fvD/vo6jHmmAFhgVBm/PyyyAi+toSqQp/duB89qH37zgL9tbLwEcghcWrQp71aq
kKpyipiJzVxTD7ID9pHCflto32zif0ym+0733RKfZRDs/ZRO98iMrx6IkZxaF/sk5j34EG/3ncX2
/rUEMVQaph2DpCwEWfc6D6tpuq6kWTcN4hfOQln45ejfzdefWphfR8LPhxj8x4UJ0UvT71QeqVRX
KZGcCqUWb6qXxEm04xl3GABcNPOESkiYlkhfiS5Iu4kbf5bIeMNq6rp7Xydtg2Kjt84H8hh95bWK
oIe37aSw38Ki5DxNF5fkj0E/m9GVPowS9Qc0hrZ/EmmAujWaun2/R9i+tKxwK8ryVUjKEiATPSR7
2TJyoLfTfa8+4jZyJyCBcFN6C7PIn9TR+uHTC3PwpQXD2SgevQKTOvL+3oguWo+u20inQfQotU9a
/VJyn1JlWo76ysuXtbzP2kMICNajvFRhxehbUif6U2yTcRM8hCTTSFR9qtRYjLASaqrUug2yNVxE
r333bnIRHJDUSgixUgr04pWjDrgSCk/HLowWWT1Jtf4S9Xuvrz6FU+8TAE9CAKGNycX6YRoE3nhE
nqIGydoXfm4v8ZdWgC5f+kLp6iTXun4usmbeYUfwiHgpWoJzCJIvdknFtUKnQVIO+LuTbdjXy0al
k1Z5Fzu4VOpeyaqHIAoXBlT1dtgq0uvABo5jchlJpHHVLSCPcm155L93dEYqvn4TTKViF0ovHM44
gyazkMJm0tIPdgcZCm2uTun++CZOHdizgX0TLsc7b/7vS8VfphhcLoKYVKyRLIDibq2QW113+gr5
ikx0OZRiEgnEYTwM/AON/1Yuc3+iGoe/PsY16awfaCvvprSURAMQEZ0fYEFy5YKMhho0Yz8bMRu2
/83b4Ye7W3d/Pg5EnSqz7MISv3u9hvubkseWMq3GjlnyA3WjixnHkNVZVHGX9j/LmDza9KRBYpVA
AYfSPpLDF2UgUsmZD4CQbVB2Jf1rHxfDhBkwGVLU7G26ElK770s8G8NREzkqinqiRj9iTjn64ICa
scqFok79NqZWY09t4T+7AkdT81X9xP4DyNGJsSjWQRisdIlOXGju3JB8cYHUvmPoFxEXVzMUzJMa
jQUVBZKDGMdKXOPGIWVCFKTYGjooCSlHkJDtkpwSH4LyR7MstsgBjmqjo+Nsk1dDJr64+aHDvVHV
RQK8xSxAXrfdxc7ts11ukAk7CpX6pMkRkiyZKuHILYqHVUrH2qOnQdUJhawzKv/TMLm02ZIS+pS2
YKiulDB+b81jGGxqdZma6bkxKNrrJnX+HZfaU+9/mZK6MpqHRBMPpRFPw+LIkrV3wnZK03ArOUQf
QOAVb4Ok0ZjcupG4NGp2SnSxoI0vyWJi1hVtJ61F6kMwk0V0PB762qpfM43WcxSd7NxZ5YqJAsWc
DogMivIoqY95AX663XikuoKKE/ZKBTgXuAOXviIDHSfOHdTMXqChUUmlGRB2th55CyFdj3HvacHQ
23o5iZSXRstnQ2telBozsNzhItIq+jOw0OcxpQuEw6feEPOyXHVucEsjSZlSAN5l6K+GZudI1glM
GyB2AOYs+oVdjooIeQShqcT5iZ0uO8c+z45OSsaF4z6wt8PK2CnONjLXZRsd+GCU95sZWrS5Ir5S
f1vltK5UvIvUZrJkG4Tt1kZpb7UrDgjrojwX9OoSQbgS7S2TDrboE6jAQAQ7c1WyZFpJdy0dGMDK
QKIKPqv5aOer4vCj7K03mXw+1fuKaOVBL1p28byEqDLp42SlwHfy8vqlxXFH/Z0eujjVUnEZVDTA
9Nt95SuGx+7T8KQBWtavapIitG13wVAs+zRfyp45jWsqhY01Vvo7EnVLCoVmzG3dJfC+DG69OeQL
lA8VjkDjqhbDZ+5cfI/MrwKqWRKdJJBKg3n1DG8pIyVjt8jR28YYZvwOyX4+WhaIYhd7+gu4Lgi6
KtNlmZbLvhrBVaI+6CYRuPzeBNSwQjw7giJ5uLAqMfVqd1Zr9crzPqP0yxYXK823huMvVC8kkcxe
5eYw0VEvscYrOgt+b77YUXBjTX0v9JHVHgEGT3OLinMNGjfu5plPc99rcVrVH6ZtLlwKVQOalbi3
txp0Yi+sEbOl06q0Fn4gVhqvRxboo1QCexw9ObPRV5GXDGrnJCR/PXQtNxk+tA546qCgfuiDaKnE
cNW7uVfVUJ1Rdzj5sqkJnWQzk+WOCj1DQlImmv9qZfGpTjZpe5OVs968Vqq+r/j1MJst43CjdfT7
ynVnG7PG9ZBW4vwroc7bb4WRbcvqrARXw78Zyq0fv2Mp4TC5FBCfbWuYt/EZ9sSlr7GGWpn3o+Yw
ObFcaRUE0iEg94r2KkHjxDglqTvzTZIE9I3pr72YIm79xT6ydal7o7OzBOXkEKZkGUZIiyOx1rWj
GXa3WMxsghIknGhDAno8ZHqXOoUdkOmp7z2GJoLnUlsLx56xe4LY9tsjfgAsqlI7MWprHmQtmDWZ
QCz/02rzJwM2l9d8YzW4VxCzDakgWdn7OPlpf1T2sqzU3aJHal7ql4DFiegnYBXrwfv4Zju/Fwje
Pei+lmc4paXEekpaeJgt6u4tItGn7nBU5OWTUUZLX74I65qBa8s6FGuGdO51HDj0zsPw1DVPQftY
msY31wXj/vYz/lXs+dAwVR3gw0+q3i/S3AJgd1IrhDTU6dHKvqLYpDR/CQ1Y4hxJ9TidNWG2zMf5
q2/7UJt5yrFVL5oKWI1UQEvdmAmO4l1p3wo61+HZppzrasco57rG1uwV2YtiuLfOh9NgN9a1V/qL
jenV9LsvDb9p+Fywq/jaY8oCXrXppDc+s+E56B9stlBZfiKdNNDoCGbPeb1V0h690qEpdxHAPDiO
J88xZ17lEsXeznJFPvhB85Gn/rkC4hrRJvA76xZpRD7ZLjSnbF82N8+7fPNtx7PK3c1BxRnMAJJV
lePT3dHJ8nwDtGCvToNddB3l1COijEI4VUygqeSmf/O88b/3b8+7K34pVRDFzvg8+jwL7iTtIZpJ
c3XdbcQG6+6xWroP+eqbh2p/eaiAtmBhYNc1MAb8+1+GSh9ZrWQImcPv3j80u9Gc3z2NiVkkCLgE
tbMif1MUuzdJjINT6MBJBOGhmnYvu6+AkPTcN0gQ2YwmCXpe/yvg3F/U8JqqASOD10yFHzjE729W
S1Fv2FlAzsIyAzjXrcR+zP2DOUaCjv7dx/vLwVfVmW4WsGdAxPe/o+80pdv/F2fnseO6liXRLyJA
f8ipKO/TKN2ESEtvDj359b30enJfvsRNdE8KBVThKiVRx8SOWDHwalf2mb+9NkY2C3Op737Dvf30
lFD0zCNJ3ZD2n6BZZEvZtBletCq8JeFETenG+m1ZA13w38dCvQKrCZcQMfkHI/PnY6GqOUbVEHOe
EeKczUV137XDqhqzdRrAWQV49BSSJZyl1vt4dTU6nAczHpkEZjKO8StaTdxyUt6D7GfE7jD1asaQ
zYbWtbywF4VCvzFllaI7O1mxs1DGM/pH2oSLUMWd2+aKxHTUYUqQ2F95SXdG8Gyqh4Hrb1DATXC1
Q+AO9wMtE1x+TkmlLtOckg5cDS7z60RQ+FLXi0h/KfKRjDAGQdvvlr6FW+ika3d6+5r3x5ghNGZ4
FQ8DPzilXFkm60lcLvLw3MX7waDRma7JomMo+pA3N6GWL2Nroeavpsaumm8UsXQoWu05HAcWfyyl
PNczi3tbdHtDqxap6u4oJaGvmvis9WZ0q9Li5kG8yY7ZNEIfZ89d31BGqV5A6qz0KyXZYVKAIzSy
FgOpLVG8w1nys0+Ywoti7J+BWm2scmsInMT53K3eREuKUCXm+jJw9K6D21SpV21kLqzoDlM7bqC7
tmiWLZ49FZupqvXrrnyfCua5hjILiTDbhctc/9VoOKOX/rKIgpMfP1NkP7f5C4wMgaTIvYpW3DRc
Gy32NdRO2X3mCAJa8VW3dK5p5yElkWDc58nk6f2HJGbqul+yw5rxKjDBTM2SUOBMDDQ7htMUzprs
6m6KCHPml8Dut130IMVai8y5TMRTWLzFYQAnIZ/2rmj45dqYBGJXnNVp2OdtkV3UMakx1ZQ1lUMF
6k5Kkjoo1qPVzOp+13EaG+AbCKucxyEEXjB1Xm3j7SV9k6UwT911CyhAFkDS24bi3Pjq9R5woIyO
+kpd+dPfF9uffrrXFQIdivSK9T1NIJUi7mXAHXWCqI3LWqN/F7jF/+NF/ti19H8ve6HlTnqak942
BXaBM1F9s/oFI/fTnvHnxvhtz5gcvKmWw0aFr0o0XxaX8b+/h//Mgf45wPzxJq5/wR+7kujxkSoF
bwKzzOJaakWj45XmTevGVh9/W7v/GQx+23lVqP3oI2xMRIq+bxU+9lArV8nTFXRYGXjDcPonEVwJ
49i2GgDfHIWAQmat01f1lN6MnVzEXJn0+B1KF/WSWXhuyOqUmToL49oTgBg6pdk3NCvL7rU01rp2
EPwPhtIsSqPh6g0b1PmI+AQVat1ta1xV1obES48lQhXqvG2fhQ2803bPWlSdxusCW216XETu9W5A
giRdS+50oVEeJ4Ml2rlLKL0dw1tlerO7nXRwNkbhXE/xj9xMULnx1ZAZe4q4snSRs86yconTHPdR
gQ6YVe0ykIDlcW8UQFFg0+xTjKK+9mqbO6luQhMLAnWWzVbVoWliArHzlZ+D22XVkBh/h5OGd7yQ
QLkQfJz2Uk4ZNxqGIuiuoaTGSbaHZKDNGQKHJ/P40pQkgnLiphZEGjXZydTwyv6uJCDqfvYE3vXO
3WOjeCob85g3LJU9SlCdmV+YzakBDiEn431YG3Kc6SUVjhw5KT/nZ37Khl1KFaf8UqtinMXdSdCV
o/sviQoU5qWnH6Bv6GOLw+61aAuYGf6h1M3XJIw8JbOXbkP0BktOv+kHrr/JyiU8ELb73qfnKT2M
zhd0Zw67LJr9gP0LX1spnq2RMmh674PQfbEyzhq+vU/7l2PaBfM6Wmohd+1IoYEUxwNclsnJL7VZ
zZVxUWnNqxHGM3M84XfIk9YruGVS4Xoj69zrzQcRHdP4LqedqsnRoWhvGLLxsUBjKqlhM+KLEYDi
C+PLL7/DH1YsFSIXVlwNyJb2fcVSZGA6bmkj51FXye8QtZUe8syD6nMyvJzpkPJhfPzyoj8cpf71
ot/OwXo1TqIveFF9FaxbCmZoA2a01vxeGnNdC//zu//j7X373U+EJIxJIo7WoLCidbSltG51bdXh
l7z6Lf/5n2EwixpxU6ZdxBctjj3f5niJVKU2VbyausIMTtw0e+nJTJLeCvZYMykbbU/jG+O2v3+e
P9yFwf7hU2DYzOn0O5kg7hLAI9fvMFI3dXyNCktnHQe/XCQgHfzwYf75Ot82Hg16qBwSpF8ITEck
Lc9HOhhU+3Wc8KBipHdPQnx0wST5ldb5oi6iyEsse6+VDr64i9PfqO2lhwXAf4sc1I0pJ8Rxqybn
wH3NjMBTRTj303oxdTjnwPjwc5yV+kUTL629zgzGMqh6xjTvrbdULkoEuqh/TvAET+jKiZAgwuOd
bx3F4NJCAX18XvXvYehTYw+bKTQvPWCfLi/eGg1Ih/KYtThzQzoWiSQZ6Iepms2KFLaOFgGhcvY6
C2es2OsSjpU/rVyJGPZM4g//Vs8BpHhkIn6JmuKsYFc3tRtL3Njay+DvlOKUxqdKP/fJXRk4K7yF
T0NjPqRp/1k0LjkDUNHlgMWLOIibL5xMbnveeB2/pXbt0T3ghJuUPI6ZMLCxHxsszQnjQS2jgk12
x1BycwaLI+3ww6ieC85tevtWYabvOaQ64VnHFa1VO1kky8DcNU6/RC4HB3t1560TIyD613GEx9kb
v3ThKjEzogL8ucKZJWk+j3Qfr92ltwgSETLLnH2U71OsW5n1ZEX3+WS/6r7zaqjvnbxn4KCnqwAz
L4AchZo32e+CIuREjTNbLRadM16S9kTKMKxR3K5alvFSZgeYTkH8qvLkUO7iGWME62orSCj2YuPr
DxnED2yw9K7JrllWFQ0q0Tzv333CTwNxMZVA7jVCm9WI/r7NcXqbXr9DbVM5o2e4x4TIi9V+6rqy
meL72A9WWnO2W+mp4zOzhLUl3+3GXpKJ8/IYFpBgq6A803Kg4N/n2THNM6rlHyxzGaVPsIiErsw6
QdpOgbbtFBs70jcxF4vIP6lJdkzE7WQ8WnItoQ7lvXWYUPuqu4LwTB+vBuO9I14QwH7BcLp2mMfh
BC9NfUGTsd+ZHl7VuSCf2LNBR8hH4Afuxi6Z93JhKs5WjFsXhlhpkLrWg2WpR3xG9NzQ8B3YHyEy
rR3spBLP1V4SVtoWctt2O902ZsRuzbyfj4OYR8a0HB2fmCY1CFOl7rUxfRo0d09zQhpvOrA9pVPZ
pC/ahzCr43nARlrAo3HSk1rJSyXNG9/ZajlvxInxDoyofGtfOdnqvd4t9elssH8U7VbJLyo+47b9
ytVuVegD3YvbXrPeSJS+5i2xoWR0nJmT+JJH/MaauDG2OYgdpVhOCk/dhCm56bVnlVSmM5RvdUAO
elylwqJTcI8S9csa+h/bB2s3mBqhU7wEMcD9Xh3PMzsmTZpyqmZPYqh0Uma1V3jIrwd3VSwrBrGr
vy/bPxyysdBwBnYx0yBCXbfmP47AfRGyNXUAt5L+NBDVjX/BH/ywLfzr3/+2y9a+NRKE4t93jQ/N
eQb3N6+tU+oXv52u/1Ebv+2yGs4CzhDXauH/bEBdWRQdDDSOdZmxD6Zy65qIj0ZO5+SE+0kazCJM
Z5vZhhe1jGONL0Lswta32tjMXRouatX+akZNLNo0okon26HsUhwQhIdR8KzhDTq5ob3LmAqVosUU
vnf1S8LvX0Q8D9Ut3gnPtfot9kCva9jh++jQOzpLWull3aGogBaaIc8b7hClDjcW4CGrDna6WSxG
5sZUJ8zsbHqMinRnlsaq1fM7HSpFhCe370iFhw8JoxaLM2hLAs9y1nUcXxX9naaLvRjXJmc7FZ8p
m0TQbSyK7LPxSVR3AgXFVxoPWqNlvLjMQM2hIvOZL62SGES1tyYuH6NgLdpJFsbKVSFk0VKOV0Aj
Zpwz3DCJChbpIwVbi2R4bFgq+gZrGflrn+5ftxy8hJIrI6DfVaGhFbdwe+hZ3WyxVMgMOw13+c/I
fVXdm3Y8+urjVD7o7bksPhKftMpogf5iccaq3DfLaz+KryAhCEChRCdta8V93A4YQAngoYJlRj33
JuEI8YB8xPaxcu21qN+mslsL/24s2n0xvcdGCvmxWbh9ecr6M0WuJrnXtt7qQj5CNaJLULtX1XOQ
r8dpbwfgj0yVQwRZ0izz76g/mcXGZkqZoqr/cMvUd9skSW+48crO3JnK/FaxwnwVF9EbUhaBn7R+
4Pa3dBIsyxYRmLZqk98WiR8E43896N9OQHFbjMrQMgwISCWujLm/IenQecPCYuDOh0HD/d/XCO2n
8cOfYuC3V+RK4U5tmAOKeOrm6qJeCcIantwOa+ugHP7X6ps++Y/gGr1fXvqHU/o/tVcAjEwUje/G
O82d3L4BjOrle215JeIGmys45Xe9+CfLhI5STOk6Ex0K9L6d0pVkMPS0CShP5FHfowlQIqt4Ck1k
c2WVLeHPPP79vf2wNF4lY1VVEcU1+r3+vfRWTuSbmRlyGzW42ouKIX2FaX1m9L99fz88Mf96pW/f
X1fqRmH1vBLgB4IzK3NxrQ3uEM4O6tLyGIsu/v7WflTFhWbBeLKwvXN7+/d7Gyoxaf31vV192vLG
P1c0AlEmnFO9ax8j7ZfX+2EX0/94ue+WbN0mlCYiXg5aqlY8ZtQc/d/fEB0fqGmu7tL/Zn17Ooww
6ftK7zBtvBLVY0rjzKerg5/r41zZQJn8++v99w0BeLIZXWBw5SW/Pxtd0kxWlfCG9P4CkqJ27//+
7/OP/TAgufZMctDASSuujZH/2vk5idROzS3Si3VgAG22HnEqKOUpTpRFlq0DDa2ovOaBnmVBTBZy
q4zHxyiOdnVhrCK4ZgnB9X6Xh6RWtHwxhGAWCO2k8iOL4ObgMyF30NxZLUTPnFs9oSXJf+U2U/b+
AkrbgbzPXI3e4sKkrdgs1sDtVmVXL0vfOifECh2xV5kkd5mnj59JgaUIkKOesL4D4TErzybKwSAg
rO7G4EnTFXC1NobFdz1/dTAkh+xTXoiHETpdZFHgUd6rVrAcVPAzENxJrw/6h+CWZ6KbX7MuenRs
y1e9PLpBSJOdIPmz9mXoDc3KR78HK1xVL66KGnQmqu3nx1bvNoFpPbMHdRARYMGddL3cBKr2aBCG
su3bTDmXln01hbAPac1MWspd5T8XJdlX01MwWYYWCTo8C0hKlWHMizKYJxNXKcH5OXHPIfd27hcT
4nNJCnU51pGnJkfLOFynIZWxB+CMr1CbO5HrddkybCqwCu62Es1MC3zPssIdbfUBQYVeL7whfM2a
l87SMEaYK794M7Dd0bG2cJGybcUCKsHgRUZcP/iAuW9pMHJTmwg8npbsZOhzAz7lhFzvO0ed6LBT
3dKENhM2/z4n9wIRPwk/CUm7zhEgEdpwNtC6RQA+aAEnSdKx3CdEYVBH33rVKHDH7MkBLZQOrFEq
DrgQ57hQd4oiT+NgXozO+rQi+aXVU+3JaKfHn3Q8vbR+N++De4iTO63HvfPeGl8GrdAp3eYYcTjl
rK1rW1mdXvTGUYG69rs6tm6d3C69Br7FVNV3Qd/QLB1QGkygtI5WI0liPuCjTrGk16TBmaqvW1CL
yCc+aVi4Dy0Qmf7k8qTiqZFLx6Z+V3nUlJtWXcv66E7nqsbzY36a4m5wNj2OYGJwLoXyOUjWB63d
DtFKT9ao9NzVt3H4oaGw9TeJvoLqsg+G4MYhrQ3iAivi3hnfEttYpRxd9IHiUGL2LqeTMATFUJ4K
Vz86Wfxg5vp9ojibUiV/Kmr7QzjYzHIi1Dv+L8V8CtxtwR0vKmUEJgmXSHkFmCqiXvsFJ688KZ7B
H2M4qrlpwTI8FM0zqqSqHKJazqsy25fuUHEmzLyYWhpUjI5itzCGDgCKpOgzxEOToM2V9/ccp0tw
GzMjEvBL+5nvZt1SI2wIautMeDaQFJAayiHxExDTmVNAevgqdNCup0pAWxI7x0lfSgZVlTYt4yg4
OxBvDBSCIU/fQ8cAtOPjO5kWuZ0xc2KQ7NyQxWfS088NH1+I9qKO9X6sEsIjGrAGCC1dhratqmsW
2wlhgnPtaNWPJOuw6EbmnWzUlRGGTyjcXmvfKSnyent2CJpLGjRxkZjXC2VlbKK6XaQWWkRp41Fy
iciZdpwvsuoS9OmJx5/G17nrrh34v2V9toiRtppY9vhOwSnkjKU0ZDvPDvkiKCfYK5yhB4sILlk4
R+PY2bgLLSkfk+6+tHcBWUHo2rah3IkqWFvTe4NDjhDcsm5LrHimZ+ifOsTgzFTPGSCMhPCjjFhS
JgpdMYKM9auqxhcFu5kSDMuGk3nU0aAKy7MqWRkdwNMTyJhDjIWV6+HB0m41HLmBTGYh2Uc9wF2J
bzbSscgdiPr1eQxWcZ251Y3ijMhiioU3TC6FjM5TCrzL0c4urK/QMo9qiqqknRJQsKWZL4dWeY3U
4b5XGvK7me4uS9O4NXJ5liowa9k8BoLrTrHJQjydPq79OKXAw2h3eJZnaFqxfgUlYe6MgTeo6kpT
aszH5Tsz2P1kqB/x2F7sbD8ON3lSLSRxRD842Lm7t+O3ln2GVq7yHAVfQ8UHJpb2FN6JNlvpvTaf
ZDT3dZsxbn4LJbyx574Ehy54xtlQGik2SnoIis/r6LkblhVe51zzXPVgJft2OpnFlmHkmU7eBL0v
4lzQmSdITzNDRbWKd2X/OKnzgI3P9I8VkSwtP1vxfd/tlOQydt2s1F4z0CwuZIsxfe4S3E81j6Ls
041S9t5IZrjkwVOV+4RJJEW0Mz8b1nmXnZzSOrbWQqIPNK8aNY4+CXqLHLEFOEKPlwO/y3SEQtEc
inHf1W8ZrGYz3TlD7TlxtEoZ8jKHGQjt2M0rIeWKP63w12lfHgVGdQ2MkTXoO398muBpSEzibQFL
Y4dwsGwnZS7QvdQpvo20aNtoiGj6QoJlMtVHvxm2Ip62YXBS7XQ9MqPSqzsn+0iIsgVuD8CknKu5
tSfLENXrqz2wBgAl00NdPKrmA7PUud8vFURHv5oP05McTpAvPWIda5YCnG6P2pjhuH4rinwfALK2
FXensQ7hd70KVHyaQMZDfv1JcDtlD72Rb8zCXSThQpE1kylaHwkcE2bDBIzJVRJHsJhFJS+ppWLZ
9/GtvZiVmGfOOlD8g2l1cw3Q1kg7l8UiryYXHahoSxS/qO9GW1nSeb1whxvrepk3V0X8GAQ8XO60
6Xh27NUQntUinrmBv2z09jBcCztzFtMgvY+VAr1V4ugDZxXWZAKKGztLCK2jprr6viRqZ4fJqrd0
lpk5nZIQwLEMUQGlhicbZnbB+YP+7KWrW74nMuL7mOCLyVwY9tGI8NGLNl3j+4HAADzf5H0O8drl
Ec/d0nOjGIvptIgxaWXFTWZ/AIDwQh5NWW3NDCfDrci+YmeRwJBV4EdkBozpFvhSd1HkbZO+Wbgb
42hLawHibjdrdQPGyA7wEZT4iyXSeUSd5gj5ObkJuRIno7ydeLRV5AT+HuipOPjonki2WURdJtbk
vD4L0T21qjbDVeBBjO+SHavhVN3xJfUTCYux3mIjzViaQvneFfw2g4+Jc+MIr8Zp0OIH7TRgTxOB
fguameXwRm92IgCpore3V8aVOjEnHcd7JebcGOSXIcl2qWOsRAacjAA3NofxzcjcPYw9FB4cCcNQ
Hkt0Wu5pcXbbMY5sKrTYxBMl0behJlxRY6NFAUIByOpplfXjJheXfNwOOQ8dNpXMf5XVykzdnWsN
K4FrggAp/8nXOZL1d/H0Biv0b89Sv1J5lBVzurCYB+Np6F6j5qho7cZgz4WJ9WCXaCETdNYGx+lg
34vX2jj5eocczN3E6MhqnKOkWtfZSxY+q7DRav8w5GhVHy7wHFqGGefMJeAMQYHiJB6i6NbuCzZ0
ygvNMHyMpMjWIQNRNl2NNxCU2Uk6CHmOArTmMSxBewAeMEt0tkmb5TAqguYh1ZYKjxrB6pI22OCs
MgBmHBQxK/HNy2Q33qB+xc3C583C4FFihYc8gM1l8ORYgHTyK/U89PhT8A0PK8WZxQJ4inKg1jtq
CBbzTkr2C0acCMtMXf2U2mvGn0FR7TnD191WtDYnmNCLNAj9urFM2kMRXwZKAYRznhLmfeG0S5on
lfDnCNl4Jnxy9Y5+ynENefnA35LKqePg9TZQKzlm/TyVw3udZ/Ms/+CRNLPsnrSXMmsr3kYetLYH
uXvXN9An035DbGGl+vY6suSiQXwEcm6jt+dQR7KEbjXy2cu6X/i+uQ0srOwoaByb7MgnIVqwZrXz
vkb06/tDbkSA5L7M4CLGG6t4zRgsqelrqa+yIjvU9Do47E9j53o1HLBBC46MxQRCYKovJSF75bPo
9zh+KuHyM3R44gP4BJRY2ItY+UzHiE7akax9SRRGOebXYzaYCjCEHBETcHL3vruzYvcjzhjOvyjT
2kSfs9yzAvd9Vhq4veHPF67N21G8ogl3zDoxYsnhLMljVtjPTZ1ATjvP2Vw1YxtA8NBJQ0ByunUG
aOxhs+ss5kjcEiVT7BDaCExi5kwZvqQ02mfam60+2mY2ryIYJtx38oPKOVjD3p6HD35Z13gi+nsO
wpepFISTptUE+Sfyi8/IUZc1W37Er8zRyr0NTkGNu6WSgl/skUJtpuj7tNlb7cj8HGDVQHWB+ZI5
G3ukb3kK7HkpjrSIzKhA5uh2pDekeXZ6bJpkzKP2EkVzNztGJpRD1ktIFDhUs/IU9uqslYFnmutC
3vntjRVzjJhmxXAUBFaDCceX2FEbYwfKoY8HKr/latSIeSOQdKD12Hnc+GwrpyiELEdaSJsItjO4
TUf92NoKTM1th6tKJGe/37ftNrVGPO57lQoN6dQHGbL4189R3DAo+opyeMrOq1LsmnyiET7cJhyK
1eRkciut6BIRLMeA4EviIJ2xjFCG7YHyKVNfTgHfB4Go6kWoYC9H+4m+gHu1PurNQqrxKc+WHaoA
dyegWNtQVRvPVqRkHlZg8bAAvimcny34pXoYr1V93SKOhsm+0O6lugBaVLj+POjdWYoSMaqXJuZD
oTYnhtCv9OPrWHZvIdkykwNJpxDwj62lQx2BMdCraz51dn2bpMZcsftni7Mht9GKEVyB50r49Sck
kXlufKphw96XicdOtouevFnBAvx3UeW/oo2pkf5DrsHm4+jmt1mHS7tzplShTgbwXMRYV2jw+Psr
/KSracKmQllzrvZW66r0/TGuUVQtoQ7G5wpxuFoJ5Kpaa6vJgwlA7e5vVoIfBMp/vdj1/f7xYppq
s1KHhF1ymzR38pJwqjL5mjS6Pn55Xz84QOCZU5ZFlBZV3/w2hnKEVDU346PrnpLrOXs5zetVs2Y2
ylHhziRZ/g9d+rdsvqb+B5N/HbldA93cuxyHfq1vn2hBha1pVbzJVJU3dhzvHVHeDnbiNdZH6HSb
BCBnlaH6XH0811gmLqSMcZnkFwoPKOreENgYw7/EydJi9EjvX4Ux180YsmBn73XlRTYf0j2Kupj3
6Qi1y1h1JISksmq17UQSQ3N3YfBeW9YiRqnRRv9sqHDC5ZvNVLZR27ueYkLurGZO4iFqjyMX8iyO
8Yfn7o1wuLw0CD1QAxlSGseyjZ/CYGcAWKwauR0BlfXBO3P9WQMleEByS+jByjKX9XVaDixHesx0
tw0/Kq3oud5RRAtF2JQvfvjVpuVXJrVL3mvLxOSGKiw2pdRmzN6k4SNW71NMl0farXL9NXffZLxV
ZL+xHf2+F82jFDm9A41prAcJ2CYuGCXJHEepyRrZOhRfSRfnq9bfO8n03HD7nag2gcVmjMfI0M5S
vinuV1fxmZfhbMgrVKJuzq8YBygE1ZTz7z9cV/ajGoSQc5dB40wxTkV0lzC8JvESjgbsY0CjZSqZ
2BivqZFw45I50Tht5WrMVEtS64CLnrVmI6AG2j5OMkUcm8zdBRqOWpaiqKnfI/qR0jHk5t7qp6DO
WIxULvNIEgs3HrklJ85NGHB26gp6nhJ5e21FsaJiWcbhacoOibkM+gDZy94mzpMM6EwG0N7UxIGK
Dzt0t9wzkixZ8eVvrM+yEa+Q39a6j+6ZmIAW2TmVwVqJutVmhp0fA9dVz47f7DOi3Fdi8L0xTSfs
c0Sm2lPqXOOmBfPvzunvWmCwXt9xXDKo5kgA4UzX9J1gN2HCcgc76qrdOMxMiZIFWrh2C64WDRV6
VYwOexdwD0aQm2WMvqMO2DGMsbHE4ge1TOPqGnbPmf5EpY4XRNuyAM1LfQgJWIXphpUdYj/fpdYi
LOGoJu12RJ6SVzFKHcaFjrJcFdWipcAmTwYytWp1X8I1QWeh1Ih3iTo37dUxutF12BIByUlR9+um
CL5srTp2evBQ2QG+45VtRVRk+W9t2jC3x80Qp4uiLjewMRaa/gCdNW+nVZdt1CJ46qN11bpzm8DQ
hBW6HcAVvahBM8/4hcHUzA2wxzvMwMeWtNFEk40AXqZKpN5gIQ25jwELJXCGSooz+gRHgPxQA3J1
Uy85TY3KSzOxVlYtykGxqpTuGTA6kwJ3Hdbho8IEmUDt4Xp1y8fqC+Yy4DOlsj3BbTYTDHdFDOlU
75qZo18l0SJ8crvuzjf1m0RxEXL9BdDgHAhwxUQ37Y2NTOSiAxRfsY3GwUd2dYlD5qIcNUECcJTH
uneQyJaOpTKp3Ufod77/0ZIBBJGnIMcFCh15jtdwjZETQplsEfzC+tTQckXWrVziANtNaFYZFnhn
rqXaPM4cTEBiWATpMc7b587tjrUIMCJN5kUNTYQS89yjg5R5guLEHM0155V8q4p1oTme3+cEUl+V
zl9GiILm9fBBmlDdqQk1b9T1helB92NOZu5WSHcnNI2vofYCDi1+2i4KwYF3RGrHpLhvkoT0XbJw
1Zu4d25a27gNCPyQVsY5+1IVS0vdtnw+TYdOAjUeiuqq0cfl1ME3re5aLWZ4ZJ65jezGYTiWPhBV
1eAeJ+JqGcG85ssElrVucZLhP8AotmXVzAtCVs0nispH5uNLFZhyexs063EasRJ0W1NoD1y2H8rC
3QLH7a9qPq2E9cbkn60jVFBDZ5ThzCvTmLf1u4j5uHRnMTGb6+XSyrAMuKT6LPfWMMgRsquoU3nS
u9qz3Y8+BRTfiW2hNe+JnjEj0QvLI/vyUgWww0cKcWW+k/6xz9C/ufKCCzKsRWfYO1GjkZX034np
WFkCU/0E/HRrWZEnDKqefAwzZraKwyX2GaWaVmnypAJU1EH8XQGKgatvhL8wMYV2GX6/TKqzWpkW
ET8ZGXPSf3W5CzlFdyzrxuvwU7VzK1AWSr4u2c56wwLhxhHG2hnDY2VwciVIqCTOwonkXUFAtiue
AAYuffhjFRe+nAsLLAS8+FwR+ypexG2zbUBoOp2xa91hZzDfjId8XdjJU8B2Ww0VGx1/FPXRdmFx
HSSCmjHUxSdcSCaRnXnRPlO/2bjGQIDTYXXZSC6anNPX9njOJ9rG+ORrnMYq/zxFBEnOaKdgknUt
sgO3QyVNiTmVEy0lZzQyTLT7jrOGcrmRm7f/3ME9RbMDODdvLR95T9+Y4c5vnyPszJH1wfWanz1X
b4X9HdBL7TAVspWdnToHq4jWCQTrOJtpHQn1LGZ6EFYLPjSiMZ6shyUlBd6VPFsgChf82uIR8VnT
DhL5JlYBD8snmH0zixIHSejBJcnZhJi1wmgB/nIm6puCtkun1C6a+Joc6yZVAs8oYcab67SJN3VV
XaoWH2QZLMb+oSuZolHSIFgPgOu1jNyUMJvTgQrr311D0FOy257HqMY3Gff23FaPdT0sGucRCd1r
6OnU8teGXgOQjCZfXvDulg9C7S++i7ZoV/3exHcnFOVRTl6vRA+VtD1XDzdFhRmYf8nn67bphBlA
V3SSfjaI4eJe5LvWiRZ2/OoyHlMCxatMHn4wwfNInorx3ablR1lGzLpImy+HcsQnXXzSbjJPQPvX
NsANw5ie2pCyUUxC8bUrQXYX8wqIrQ96Ua6QbxHF22JjBnLTNd0Rr9EqtZis4aEv43KrDp8KCBij
fzPUHgQtWR/ui0E+0KJ45zr9Q1aITQGRcSi59fFrU9HpItjenDZoYSvkfURxQ58qBxumpRIE2667
dcCV+s8u98XpCoYcyU/OTRo21Z6wOL4iFbU+jaNlXGi7wbfA4gdfTgxQMeBMKLy2Xhcl7Eh2a704
a2Z78IWG5BmO2zR5MGlR8MPptsut5RjoqzgYbkMGm6NbXnyNDxYcvUP+al6bL72VhMgB/IacGJag
++D73crkl+BziKtpsY6IPmExmDNsmAd8KyZbKKGbhifFIrlhTfhmg1dXeyx1HEEhnRMcRMvEc2Bz
OPWjjt5EYKZXHwC1Vnq7jzI06a7BOoWWoA3UdOWx1tDRB7AkCaccdUvc5bH/MrTQQlUGh1ZUfzg9
NU22SWEg/Yerpr4q1APwwsjzh7v6f5g7s604siRrv0qvuvdun4deXXURMxBAECCQuPElEPJ5nv3p
/89QdqWIZEF1Xf25UpmCGM7xM5kds723kbVUivrM8qDPB803c8y/4t4v0Nt98dwDsGkJtC06/MJG
V/ciWx92t3bvfS1rZamaUEOi/NqLVDBG7SrBq1cOGt3B3x/pe8LmMNRjq/1syx6awBHwIp0mz5cj
5M2JUE7VqjAx84W1z0OhRK3c6jIGFVpfmv5Fnm4USgOm3aZo091M0lpBrx48c0yBVGMoNl59m/Bx
JRnWad9ty9y+KD2iZIF1OxJvDcZvDnoTKSouOnGz2b5JUwfPpFzlPrLScNYlYTW6V6byEzUDAtbr
MjDvRczCCHdzuqmR0FT8/ejtevM4B86qjzn80KF3owvCXw2KyeQzBlRtwy+h/sWPcU3ghvgTXr2S
aR7kuewBRdrj3LfnsWF88RIUaS3lWLRdvmqxHBGydOyA1NqM8U05CcvNhhilH6sY+TAf8lrjUEoE
fQLTR34ZhSNkX0bWlZ+t2WeEcGv2dzTDVsmBQUeZezX5CgnnC2Q/FtDfFkNuiuzBrZr1z2gCEFqe
gaVRJUw1nzX9AiXnAlm0ipov6KHO8yGnil1PnMFs1zW0jCbs9X1U2lwrprWbUDC6Tvcgzc5UIkOh
1ZPuJlPS7JPqLEEmhHKyYUoBETySNHQPnX9dGT6fucsmwAjazxi+TC7mjUJvyjPYtT7/Aie+5tJh
BaBgiyevLilFdmunxVcd4XYq7QDFVi6zFLnIfsReaOTVA3wxjljVI8xFOs0a77yRYgH+Jkexk0wZ
mTEpgECpO6e2dwiCq/jICZXWWJxqT5Fl6NUtGpQI8k63s61f2VP0teyrWxWioV9RpDg499W7gBAs
U7ycDGg1Q0UArqtuwwasRQtPvzA+wfK/d+dH0IK8L3kR/i+os9/CC0OpuK1lAHadshKK9Y8ID3hS
9M9CJu9FZVyPGpCgQinprp7gXCbSJro7AJdjJ9pbdZ1uIvTxsBCw81YM0+rzwMl70BpPpOnA8FoE
FU6ezLcgIqClRblByrgX5/2uWuVX7bb7ZAC1d8BxlH8TvJrQnGnr7QjyS/CmBYkD1uV5vkm2wZmy
1Xf58jOds3ceCPIujoOBDJ7U03zbkNMXtZoNPUU0ztqzZptsUXPY1dvPhBnfbUa+H+SYzR95/bcV
kVRaZyQNnG0kbM5gCGzrtTTz6biZMucnWGFddVHVhAlKeaxTrJ/jtQDzoHdRtqpbz0pKRSxvGXeH
Ij+kwX2D7Y44/FXyJykG1k92HXrxXC0Qtp+tIx4NyNC0XudDdAjQsig4KqevjX2YakxIu7VAlTsj
ueXgZwisKMek6fZi6kg0tpTYTduXZuYcN+alyslbW81ZGnSHnC0+eZfEsJ1sG8AsJt6xkJiYQYkg
JUYJnZxWDmoVwa+tM4bbBsJpV64KJKEN66vNIkBqwYkRJYI9kKvqqnFvGm3fusq27+vLxrn23HsT
jEDcqJv2Fc+k4bIBAr4L2ohiAT8VG+KcJbLoHGgQeYY0QgbsrvW+h527Vd1bzT6YBSoTMdgftPEd
QitUtuWYx9cCdkSqPzTRZt5FFA2p0I/2+H9KNTFbOXOGh7ZF2D88r7lvReS33Mw8c0i8jUdiAup4
3cEEMYLrJh9Xjk8sRI0gfiNkad2V8WGYKQZsAHFNTCn3jcIQhUhIr8Y4hpR78A1UtwntR9101jm3
KlASR2keghYhbyTJ5DgGlxvO5JRITCE5jUrNFjQTldbhBS+pTdMGVGTgWpJm59i+fyPAqSNAwl0T
GQSbSOPbpa1HSa4EHoFDLlXlGWVS1pC9wytnKdUNIextzGMdbT+Oqr5z8ukaHGAAhLoNxf4ktOm2
0ZSmhSDi9RugWqsRHbl/owXNNIjbIsSlnsI8a4Um7JYWDBUYzpWh3378/do7NgJorJBl+a+oHr4d
tmbuEmTO4Wr+UhjVFsEu32RbPNtVcmcswemsi6eP23y3SQM1YwftIecviOOsGXUQEwKvDi81pJHm
y364+7iJX8IGbw8gWzM9PFG2ooNO24lRouoYGk0TiOphKM+jwVy4XIbTllLKbU59DOrxUE7UP2+k
aHxZnLk+rmVGut1D5j9Fs7Zwr6lUc+Zo+H39UO8lqZ/PVLbbzE1FPXvqiPStmi/tvt64pX+M2mk3
oO7u6KAxQoIuuWJuq+qqD8evwTDeZVZ907APuglERJvMABP4ZkpOqebRAORje8tw3Ftc3Dx/G+lg
IZ6JDn2t1afatpdh+N10g2VoBSXqdy+Ns8nrb2pyC6xir+ftlWeFV0G/mfBlx8A6i7hYqpR50OF2
ozZFSSJ923pndUK0tm43lZmuQwcSaKA8TdNQco2Qa2dA8lTvhr3lcmwO9pk7TpvYvdcItkUOha/C
76U37WMkGLOBeEH9mDbpdRQpCC+Vi4xbkG9dtP6ZCWoBufKFB1BmSs8897oNiDmm+nXVTpu0cLZJ
lK2KwdpY+n3ZPUSwfBrPW6vWXeNpFzX1qpXSJSHmfw/cq8FeBmAcdPUymc/bGFzNqlXOyv5qiM99
LllDt6Fw1jJTqddjPjBTi1xZecPW4jYCEotqvKyPRw/WsQbFLNSPifisHeEeZaK+jVJsCyAaxGva
Huifnm1zJGlclXIN6Txc6gEXC5eMRUGKnrjsl26EHgh00c8ywk3Bz7xFHauq8IA9mgJQfKbrzdHU
4xvAe+MyH5SvhC4CrB3ykjqhSd+9phpb1/dbtZCYFwQ+PYCuWLfRwY/j+3GIOUHDBiEFYlStR7Rr
o5MRgOUdlfF6oIJ6oGh3CXlCaIvnbYtKWeZ4JHH0Kyudv1C4pdEvHfBATlodlOqip/SDVkFWRhSo
mR+CDKogshWDHx+M2QEcwvAbHbBENdsrFJUph+Dcg24TaChD+ltO/01FfMuwzqfYunO4gMc11eVa
0ESBRYLkC6mrTqNWlXE7qtSqfgrUq0G5CSgNH7qXWXVpsi6N/tiToNEJEt2MrMXmJ2afMAjVgnXi
YTnh3zm6tVCYz9D/sC9is7yvpx8OYhrIBKQC5Kp/1qF5cA1vVRvmwjTPOFwW4E4c7tbhyG1cKdgC
B5HP7CG2e3eRbxPwibawG1ZArh/rkPQ9u7AHXzCqCJn0I9hkpCOIAYU/JlAl9XBlUPG7JuKkf4+0
mNqCFTn95lLJXnodhr8NP6I0zxRU8UqoN0gJVvCWYmSQortJv8n8nTt/pZBSZt1Z3rdWPWj2OdCV
q4xoR4C6G/QoiIf3HanWTkXTcn52c8rFhbuEMnGes0urh8x6sEdnA6xIjZ9jnbgp2dQyqfBJyNEZ
3FOIXMdQL936Z5r36wwEDYICeTFf5t2TjVMltP+AYky1+t1Rv1FPPGlwAZRnKi1Po7qOYIdqVHSY
EfjwCYul7UogUpEC8QpcUYSrFVIXi9iLbVUrO3t0pCCeTtCa1dun2zzIVk77vfM2LSiHEN1Q74oM
zSZ1vxqgxXubuIl9aenkE/XoYdavZ+6iWP6iRvDUPDMh91MvdYLVWrNjJkTslZKl/BLDrS3xrFxK
TyDLl2hfTDMm9M9tnk3o4KkV6n7CgSnBHdfXoVbukEC44Dzd+iSeNPVcndAGQD5EierlGBwjECT0
CCTfldcB7jPA23HjUi+4DadDtaPgjzk++hQ+M1B2HOCndeBRDcIopoJvA/KCYDNxnm9Of54hBzbk
JbqGSCbMF646k2FqoYQ5myJjEtpbn8oYdrQDu7qvKMo5WCjmgIs3ns32KpoIBHKzH4Lp4JF4DEfM
EBvKpu5QQR2KetyMSbS1KB2VNe2PqPEB84GwdMonJW+e0ozkvs4pQiEacDxBZz0rMQUuuvtseMmS
8TFKy21h3JfIz/SJSxqxX5NZ2k+mu854NKrxTOi79GgBtuOdVkcA/VTKsZZPw2xTrAzYgDJ4u9JM
b5DZA9QC67ac5rWLIJBSjSym+iwJnIfUAidOVLouFPBl7vwlNkBMzYjEmGgdIpJjOscM4gFAwzNd
uWz0lyq9Qd8PwYsENcULryGg4H1XMkipBbUvlPh5pG6kimBeO1+YqvkAjxFg4w/fvjPdp3C49qlg
OFOerYjvWn/g5LgMqLUXAJOnaJ23qcCaUbnGUGIgWN3WTlD0DP2faTAtRuonRYDnHau+S0SpDUaM
NRuHTEeC3gkuKZg02OcD8hdoBh00lrhmdfADOAV0oMUdCMduPmswrxm16tz2PIFdXirBSu3OlcZ9
ahlXMwfOQ6aTq0D6khC9AaBxZcM4DpzwrgFTXbnRzpz8NUWBIQFq+NrKwaHkb9IBp8m4XPSoZkyU
IrT52Sk3rRpQu/1yDiBPgoCcrEs73hhRsCp8mHhgTud015JV7OvvNl0Z1LsmvjOp5WpYd34BRgRl
EPAXbr1pgWaYtU0Bk51FkSYjuEsRHULC+yz0hm8j6NmP/a2/unQ2HFfD1cj1W+av0su/3SuB3EZK
iv4YnoazCrxiZRCCrT6p8/FuI5T5cHUDJTMgBW9dVVgC5QiI2Fi2/nll3Xbel6g4+/g53oF/8CCo
mel4lODH9BPKWGpGU5/OJFUbKrKHy3SVXOpnIgAm/DT9+HFr7+j70ZpHGMPVVWgfp5wnK9HcMKPs
Lzhwe0EcYqHrPXWqaNdoqSIH8r+nFib4O7ARVE1NuVyhjhlSVEzjrNGcbaiwfzdKBpTQue/75CFx
1k0dL1JP2xmR+RQhOjAP9yXqRAmIndkm9JvcZtUKL2gBiJvi14TUJuML6Oq0+tljzZQR4H9OyAZP
eKISWdAWIK5jdu6xLI6aPu4qfVwVVHlrxpeYm3HcVsDQqdx6LUl0d9cXR0Jdw/BDs8I1VzWoT+eG
9tMYCa+T2/14CN8R45AhdDXuEiiDO97JFaz3qzg0PB9iWnEgetgM3hLQh4oD400Q3CH82jAjgA+m
0feeoGyO+KqeuUcnUZYZOZKPu/POEgU8oNnMpg7jyz5ZPnXszpmrsnzG8k4xUPtBau384yb+eudk
8f/WxMk9Fxn0wU3RLFoS7Ef8MbY+LT8vQ3ZydaIFBPcBChH7OmWEUqg69LRQwgz3v5h4FDeyLosz
kIbL/FLh1pL/W8P2Z4sn4TwjaB3XmXkm6hQte1Ig41Ve/vx3xu3PNk5Oj1lxMlU3aEOvExji6roG
d/hxE++oC8jc/G8bmPK3J5TmR1oDphfx62flmUDoyv+WLTuUyhfTBqG/Zf6ljD9p868QsrdNnqy4
zs8CeFY06cPI4RpaHWOAi0iCfhYKfXdV6PyjeZzBxmnoMC/8vKd4L3O0VK6B6y4RzlvFT+GVsU5W
yrdPCa7vtgdsjLu7rUFHk9d/Myle0ClFGCXmUs3WnrfA+d3VDxhGtExANXzlNnatHT6ZP9k7f1n5
v7Upe++3NrvS9v3CJ1Oi33SA/7SdigoApfxunW2+poJ9vP64QV2XlX3aIkWroKAioukSMH3bokFy
OJ3dlBYphG5Rc4xyhqjO+sUX1cJ99MKzxlrFCFTF2aNVDsBzSUm1A4f7qu12How8tB29ZKVRTrDN
L8woPuowUog073ISYmrxpKeiZWzsGg+5DcTqmiCnziPAh30zPnA3Xo6mDpwTiDaeL7CKtlIEF7yq
gAUB1EKe/ayqgwM+y7L1bjL9xiSyavrOGeJ3DkBU1AeHaNwlSbxyy8d2opoC1wp6nTUuWjL2Ih1v
e/eyRNus6i7j4pC17gK+FjNJoet+laB3niN+2VIwDJQLapiaQoDXuG7Lq7BGs6V6xodc9aF3k2uX
/njwy3NQCerghUu5RKXWIypT4KG6VcdNr1A3Tv5FhyakcWOLp2oNtOas0iAmgZhu3QuvxMnGhxr3
LfqUrYbpMy+VITsvHWRoPJ+xtyi0AIAbJTJsxwyK36DwbfKzRxZCv24gwMTFzxzLjIWssKxznF4V
KqBBudGtEQRcmymSK+oOKMc+ICbd1U+R8hXaWEKEB0H0zD7vqmvLA+P+3ektyL0XQ6VTa5v608Zm
yLStTX6z1wnGtQeSSfP45FAr0cn3PYMVCeiR6r11C/WjSi5GxlonNR8iQoU/24/bPH2wOm/fBdlX
gxp4TlJc9OOO2t9ceNotWkYJoRA7OhbxtUKQxo+/TkxZ1BqbEsmBkrLYTXUxWISMvsyZemET7VEd
vODuNuCOraBuz0mTKtcU2WinHDTQRV+BOBmc7+igzAD1X3pCHLAqWh+ANBUEHfPBBBQBqBevlNC0
FNwDjYDA/UqBvwQLhjMVVJS9dM0JRu9Xi0A3eClmCYjA7B7c3N+N85WVHYtmgJ9gk6EuP3El3rHd
byKGJ0Yo1py4ymJGhmCQ2/bAga618JMT5r02cPRUg7inQcjl5LT2My8e6mIkKYYzhgBVByPQ+ZRK
/1krJy7C3ESqnqC2gMgNNdy2CuO2KC+iL+Z1vw7Ixw0gvQOQhp8MoCa9PznMNMcCmW1QV832TjHG
qpsUUe1N4jwbG3sZb/KnaA8wcB2ek5r++Oh8Pf9PG3NBozmqQ+D9L5FxVwsiE2wmAd5lv4JwWRK1
lvJ0KJpTWWHzL+hXyLCdtoiahIa3aRjWX6Dh4xwMOZsSvTxtZdYLMDhLaMurot6JoOW/oPHwjgkk
+/hngyfmaOonB0knGvS/uFttZV3MuwRFBOqZyizmy880Ed5bN7+3J6//Zv6MKlPibqK9AqoY984N
0LCQjNLHMye9/mgYT0D8+Ba506q0UklRBfPr5G0+buCdnAZ1S1RLMibsaNM82WWABV01iIlADUuY
9CuO0bV71kDzg3u/ICm1nnY1MoifPJc4kCfPRQqXJDiyEgBg/rL61R49x5jraRRgJxF78wH4WvF6
rpN1W/6w42tBCX38qO+MJYwnCrQ4hkGi9bRUWzb22ax3HhdIpIXVGXl4Z/1xC+/diA1LV00u945N
vZsTv9m0Rp/o32guA39tb51NxJLXrkqCeRttzf3jk5Tae/v69/aMEx+6zvrA7BXak4SUqHPFIIgX
AziZZyLBeGHE3D5+xHcG8U2LJ8uF+KalehnZgKoRHHq48sblxy28s7HetCAny28bi5RpNyYBLSBq
ZoZw7FdG90mlhNfldbL83rRx4kn2ud4CL5E24EWbOHt9fznCY4k7ZEUeMuKiTpwtzeCb6z7AagA9
jGPwqITQirqFBghSAW1uqdWiK2si3Zf4ZovCjZdptXJrUtNEFggFfI0qudRzC0TuqWy2k25fmMYh
dM8bwJ2u2wO3v1bxukL7ysndZUxtGlQbqHGbwRIMPqPrvDuwBhlYWyVq8xf3GcYL+mM2i6WcHgIU
Hon6Dcb/PewkBuafbZycwmlJ2SlyiSZ40+y86O6yAo7dePfxCnl3Df7WyOnR26r1rOc00vgPEC2M
z65Tn33/yaGr6H4QBynf32XauquU1Zx8snE/a+Ek4WoXVR8FqrSg35X1RVN/dhC9Yw2xupphI2Gr
UczhZJvmVppACqeB+pl4xLW/zdbhLVWfkMdeoxC6+aOOw389j/8dvBSHX3un+cf/8PNzUU51FITt
yY//uIye66Ipfrb/Ix/759vefugf1+VLDjnv5aW9/F6evvPNB/n+P9pffW+/v/lhjQp7O910L/V0
fGkgULw2Qk/lnf/qi//x8votd1P58ve/PRdd3sq3BVGR/+2Pl85+/P1vHufPf/3+9X+8dvU942Nb
upA3L9PpJ16+N+3f/6bo/wmDzDNQ26VSImLCBn7y8PLHS0DNyLarGqqVwM7kpZwbbPj3v5nef2Ki
uMurjm0SH5M4XlN0f7xkUCuCFD16uhhPJvZ/+/Zmkv6ctP/Iu+xQRFBg/v63V8DCn+egZTqm4xCB
xhTrILY068Re9bVTeJmXgKwv5AIXk5F/LiPo8d5hNsm6i6CtfZ/A5zQOqFuSZj7o1lMP9KrCsTKi
m5j4qTkd5nxX5zHFBmKuy/fR9EwC7hPr/fby/5eu2iemLmiA6SZlioxR/9jU+2ZGNqhFEc8k2LvX
iuiT5ohgv3FR/mgQrTBPnHNPV09OmXTys3JKw3Eh49IO9c6EKSZ/R1F1Oev7fK9mu77eRYTIKPpW
lzdjqy2Sfu9RQyZ9aIubqXrOIK5SQ3AGs0+nMxCsioJubrW4H6KHYRCi+d6PqF3Pl+T6vQ59n7FX
sBvjeD8pOEXhgwPleHhOeIdmPaMnZQc3ImrqR/PK49pLcwOg5LmngALv6cp7tMfnDCUmtBuRHkDf
gI6m4/OY3QiXBOD4jMwKMjObmsym/dyP8LP1Z1JkrhWsbf05tw/DeF+QIeS7ZzhEFdTiEfWLllrp
3iEZnwP/QEdqEMVAI0iDbhXYMvlzatxnFGhP9jMXd6MhPBmG67J/1kaoK3xPapYQ4LUF3ShhqqfF
ve3e69GNmyLyNaJuGT0rwb7jd+g1DHtHvfJ/Wu19YR+Uec+LKRW83GFcxeV92IFtsFECaRZx9Oyq
9YJfOjg/VrQmOZ/mRPmngwlnBqJAAIUoCPY5kwHOZuHaLOtg31b7GtGqHmKTptwrzabLNhW+kwU5
cXCftDbeyjuzUVmjHLaAM+ZfxNPzUO5lb8g49tZFEO5o0VHJJtX3dfognzD9ez/cKYyMgTLAotW1
vZmsHW26GE2iU+wo6kb4yqov9yn5OjgXaJ9R6eEiL+MFVbV4Xhkxg36UKHQMqNdqfryV6NWYod+L
EIfDn0q9dz0o7y5QvGcrvJEdKP1X7afcu4jY0Yp3UOkmDVbafTsq6AzVuC83NG/ZKl/McBnPtXmQ
7V/yluKGua+7Z2k6RJkqMe8jVrz0i3cNSFMpFXPmIwywp/c8AyuThdOWe9VG8+oQgRFPrQXgTJKw
9wkw8uGmUslVo9dV3MTNHShUxoW9wKzxG33gh4scdQPT/gxrq7+1sr92MNdPUGdSnQbk1ltPkspl
buo0ILY1O1tFoN2mL7q39/VHBQlSs6ULBPLQL4nifSv8fUCAPUpUsLMq1q8uCHAV+EPMKcOqyPe+
+5ikjyYJyt9Mxh/H8u/H8NvL0K9+cpUEfqWBjPOMk36GehZD4eBo620QCdSRbx7H9ihHWwu9pH80
0UP6uEXgq++cbp5L8g5H0CWndnKctm0VDQOrCWrCuUaezM/RT0XAph22fonkRZwB8GFMiK9mZY4V
yACh50vFPbbWUXMQh5peRwJJ3YVPjm1CNtyAkdu1j04DKgRG+3SUT/FT1Fykwc5Bk/z13UiqeEG+
9PqjAnofUA4xlmw1h+3CmIyVfHfVUPxPsRCJsRai55V5RAsrCxWWx8hogZjlEGyBjlO2Rt8XhYbc
yePg8/Xz47giTQ7SAh0x/9i2j8KI4GO8IfUfdZRf6Jai8pwuZZJdyQ1SKgapDUReIASaiymArQHL
MYHSPwbf5ZFkPALj2AZ0kOp5QXxLO45Glv67FdEb5Pqk05a1t1gascmXVlDieWlSH/tSg1q0nwvA
1yHpPfjF8Uhg7lFGt55f55uhjHkslwFSO7Kow35oW7FzvBACiVW7R/mFdIvx13jsrNpb4Aemx1rh
wfWVph6j+pG5Y3JkwAguF+j0Sn/UVt1It3FFNn4dnPU1Mxn+cPFsYclNarqSQm0G/YJIfzYzjRGl
F8vpyLf18+tU5+aRWbSbrYwG2Ds0AWUTJAmxXwaF7jGoFc/CuzybsDX3opF6Ca87rnDh1bGAUxDK
qNIg+UV11IRRoLZOCK1CniocLFRm0NNgRDEFCnwank3GnVzHUoTY9K1hASKk73TmdYFKNJviJUkN
9ZI3ZijrNMBlpEPye/l5rJR1m0LymB7L0b0L+6WlfPeIWNvzM4HxOtzmPwa1WjPPMms19GnGvgLj
LB6PQtyfp5QnYb6lHVmCAzDglfxF3j2zWEKP52KdyhKghCSVUCgQOOyZ4ZqDkL8xiMwahT4hTDGJ
gJPnZCEvaPVWLx5lbMR9SbApKrstRstr4DlZJUzCaD/aqYmVPrKxZHFk3EtbupRoSO2CLkyQiDfE
mO/qKz9+xPT11bYstwa46KznPSbJA+62+kq++PWIY1IfzOZROtw3MjmUAQCcyYJCqW/FCTebqH9p
Jig1C2wIJyAVGOkhnW0Z4R58NW/S6Su/kW4H3hEtlVXIzOZUqZTpUN2lymM6ICt4PllpKXtYvmXs
qnWBGJZCiITiHbKz8oZl1WytHoI3B6+8q8yihazFLmJaGVWq76xkR8nKqZtsRWfT2pDjqDbYNaDx
Bj7AdEDmZl/jfVTwXsHHsS0U9zHQmTAOFXmqvAZQiXAfe13lpGBeFGBwqXtNTxKwIyAeje4oHZDv
LNV0J99HFUsfvEvEzFugnWrX33X4n2HN8MOvbwKU/xi2nM3XW0DuokcGh50hD8FdDAdyK+YmoWSk
7AJ5lo6lKi9n8MNlKvmMSLooANBsfG8593TWHkOuaJyD07EwidnmHM6cV37wlLabhAoXMpjSW7ov
L9Tqpav/VMl9yAti11hGUDbk2JkzNIoeQ1jyXUVlq3ov5k5OKBZXAzEKWS+ZANaRDKWio19JFRTg
zbzFUtCBY+9083Hk0HD7ei3dFCuVO+oyYc/J6PqkjFwHCjpjL1PDSaRzBAflrTyqzBe7wsMuSAti
abPXJSRzXnucTIwL/WoSDIderdWNjfKQDHyyH2DCyjwamGkNG2JVW1YBD1eaJqT0Zut632PlEBn1
OgAGJZ2SD3YDMgm/FlMMa4r7EDTiO0tZDzpSIpzDPIiMtRgwE2TJDI9WRb9FHnLGIFYTdQ+NY+oS
tWa0xV7IGhP7oeMZ8pKcijNMBEj6CqvUmTd2AP5xvgyarxUCEi5pNlnHsnZliJgCGYuJhuQQ9DgA
ZeQjH1Blc5TV4TLOBVa3ylL01xhzNPgYma2YTxp8nQ4GSo5OrERt/jqHxXT9Mhod7qoYZWtkUrAz
r+crvxNTOY7YWPauWKOwfmTfib3mMOOjCvSnwWLQNTGdfpmtQvYEW5nDDxFLOQMpYQBNnq+EzT4+
8l/WpcD/ZFPI70sWHV87scsDgy4GBtixFGU9wGmIFN2zfCgAqxR7WUtYL2lZ3AQEgZayzMVEy4PI
uZZ00M84x8SG05jMDhOmM9xycHzsEb133XNt/ES4X8RLjFNsP2yEefBMRApyn4wPRA8xCeKI8Ixo
CFEUFgepezXb4qbJmsLYyl8ZP5444yY8BbezuRfzJfv5dW9PqRhn9tcvcyqiuw3zJR83+pmSH1gN
zo4KMqp1kSnJim3qDuXa4mE51mQVynFfAXEUe2vZ7BosbcqZQTFmCIaPFo7seJRRkV9WbC9WUdCy
VBmkek5XHw+U8TZx9eqtUh1Rc6XKpGqg2PzWq9ZDHeXQwBkgA1Hvi+fHwLF2xOi2aDj29bcOHg46
VvOewxc7KFZUziEbky3rX/6O/tGvs4kB5rT1wFJnsbsQEyIbUg49cTEYV2fWVyyajx9Ce6XznUQ+
eAqUph2barHuaQJC70ejQ7MUqDELi9mmq5FGCZSt47z6bcw6wpAyojgc8pSKHDnO48T5K24Lrp1Y
fd6Gp1L+UJxjF+Cg8EY8Q7F3To0TwvktDg13B5rRJ8AF+qPsEKsxXg+XObjNm3BjwIrEx5C3D/aj
zPOQSTVdppM/cmKK/0dD+miuHBTixDLhQYillVfEQrK+5Egd6IX4GRyNJmtFfiV25vUM5vBMkzvk
Q0b1Sb4hxwoWjoLOj0ZMGIMEESv3Od/so/iir0/N28SZxJth1fE33BsuCOBt+VHMjdhGsaGvI/Vr
c4qbojuQdxWOyF8ODqqPVCmSw10MpixcMZItyAnxKMSOiAEQu0FICsbHjxpeeGU9chDJtQEjETHm
4q+3PJ8caQp0X/njoeuLJqzNPbn3/DWXCvlmzhdxTHx1Lyc8J40c27DvpD+aXAISMroH2ScGfHOc
cM7fEvPDyzg7RWwuqNohpzgfb2JlrapHrJI8o8Xo80sluhVLLHMJy2AnTyWWk+Y5OGX65azkIx8v
23dCUq4KdpQ1q5vwBU8C08mQGr3fEZLiyOEs4l+xcGIxaFU834+be+8C7ZJ+J01nOsQITy+mZhUG
wHF/tSfrLCD+wopnqckUcK0RH7LNPWxySObi3Jh2Rc3ZzdC7xTWOFC6NXPUYZWZywvz/ZOw+7uR7
YwLGyrIJYEIKlXDt7+mi0O8QwvCNQfap+OltsBHnRzwIpp9xeW3u/xTovisy/j2NXb+Jef9rsfDt
SyFh5Ob0q/4/DIMTIP5tXiTM/iYOfv5Sn0TBXz/wzzA4ERjWK+llOCfEnIlG/DMMrlsmAW1OYpXy
3YaQ9v4Mg+vYGfJShHCAVqpvwuCarROz1cggewAMvP9LGFyTdMtbYyCgWKjRFBfWHfW00JFj15UC
dRGGBXs6ne+DnVQeoIKMT93v3n6RU7jTzxrzFsnlLC/O01zb2CpudbB1lM/CQZb2l4CQRUZeJ0dn
6QLZOA3L60GdA/iH8YE25S0lqYIW3wJOcFiHG1FE9PNnsSAVMHvcMlF3K2AF++pwqNv8PnN8+F+g
qPRuUYJi13Lqz07GeRRbSFpFN5WFBq/S4W/b12ltP01Bvp+5xaJ8cFGN3g335D6p75N+2mn9XdP9
BKqJ01EhMwV5M++WOfB7KcSrvhgNEiY6bJP+SW7qIW4tLiIR3jQK10Fz3xE49Fsw0+C4uExqZruK
UUgQ2bRAwzPGgU3dM71DTB7NOM6VJsasEIwUwacBlF+O1mvBDUSeIeSTk4qiGvKrdr2MxeMRpS7c
o1cPEivkQ/kwDeADwtNF4AGxxWzqVlOHUD5EkxAjo8CWdjUIYTyUZykImP/A6atxxPWuhXmyQ1O4
L9CBD6+75toGspbCSIlwQb3o2u2gNGPYm2peTNo9iuoLpmoRyT3WgkGjmgvwhVaFc0+BI3VahDlX
F8QE5nZZkV9GK82q7mfQijJ+QXHN+RS502KG4JXRlCGkBRsV5yFddYQ95MbiTrAxGHE3uY9mg3jd
Ro8BfLmPJaY3F9+quOeZ/eSAGKBEV1q4NHrwYo5n43RPaeCFxqOLvbfHdunBnrDgOJW98FZQYA/M
RS3XMZ1HqffRgI/QQEfzvaUO1yjYasMPHbXRqnycrB8lAYLXuzOQ4ICpkC6YJVOFDgQ1CeDDzQtV
bykwhbwqeEWNWldRWqDOsym5CZASWLumstPd+EYeVzxkqpqtE+Rx0P9aZuIg9EhMKD/SWUIoA1Wt
+mNS3ajeonaapQ//bkTWJaLqlV9doxZF4ACDnP/oud5ok75CrAcBtZwapdeGciXuB7OXM08Td8K5
uVfmR436dH3OStSqtRa8aEw7EsAtYb2BZcK8NGG2tJGUNjSWKm6fNyH6hnqm3HXltdfwDO+TeYBC
v+grnPnu2OTXCjvS9o8sCZ9AQQdActS5eSNfpQTh2s6qNbLEG1kmDhcBlUCbQ8plRrc7j+q17yYX
xbid0YPySn9n4QeOA+BSqLbiZqneUZ5Qi1/ETW5Mhjn0qZOHeyJV8AhUmG2w1S1KRSgbE/pWyZ6t
KdAnFwwrhdCHTZxaIv1osIbxS80izkC8DVBQecqof9GKrVX9GJlYNQyWEYtPrnQMZYXsSpaSz4Hz
kOPG+3htzewjeFZeoXO2VtFEjwFyVhYUWEdd2+X8pVTGZ62GF9lll209fjEK1LwT87IN4PrqfLWu
by3IrTElHD3EWsvdjOquR3/lVVUr14gOEvz7NpT42SzP0qLkk/6SzIPEnyIEx+tyXBloJPXVvaaN
y7Krocz+KEpK1DKi7TkSEmu5RozjjWPeakxX4aubMKBTw4vetkuHiz8gGvj/rClmKWyIelXbGHGO
ALZdQ8nLkQuqOK4e3iD962wkwwP3TK24YHGEUGiFo02sBP40I5R3JnuFtYhnVEJ1tasXcQUdopY6
opzfw5zxLypkCNynvDbPrd6+miEBlxx4fumKb0lcZwy/pgUBR8rJyNqVjco+QGBjKVdRuTOLddIK
TjvuDODBVxY8A91OdjVrWInvJ2TGGq6guPz/j73z2o0c2bbtr9wfYIM2SL6mY6a8L/NCqBy9txFf
fwer97lbSukoT/V+OsAFuoECCqUQyWAwYq05x3R4F0nBcedyFc5PzfzU8hIlrKUm6eq8gK57SPll
7QnylI53nnVch6I1j6xgs1g18yEGuw+Ja1tlxJSynUupg3Rge12bz+LE4UISUtj29IaumyHa+Q0O
wRmTbBHTN9SpO3ulBVou2rV0IdsOxCHHcJyr+RkxO/gL8u6zL7TNQHvJpRQ4uzyUHu2uLPYmlWud
3zUpfupjGyxFfslDsbgxhUvBCjutedcu54DpuhKSsgEEBTJPIVsua1DGM556te8jTOxTvi9hyqDX
3cwEDS0foJLa5/LkMtYwdMYVayI7eh9KBvGhQY+Xb7bnva5BWoeIJlv/S+10G723L4YiRNmdLVM7
OiEOebujpR3jeb4NQ8Vkt3S0yx+GuHf8KSXjo/xpYBp3SE0eVh1fxXBJymQ+v9ipvdN+em88qAkg
0Ug1I+RpaaO9EFyBiTfSZg6BE6UXyqQifq3GJ2n+mAs42NPfg/3//fMJGYmxFJT+ex3J2XP5fy6f
5c9X0pPf/+ZfW2j3L0DOAiWJx07Zsk2XPey/ttD+X2jBYeHAFLItkMXLTv1fW2jX+Av9CDtvxEA2
1Q5+h38JSVz9L/gVSMw9OqTMMUf8yQ76daeVHyR0WxDfBbvYMV1UR6+n0FzNumATLTcTGyv/bB73
L27GO1P0vZ/vMgAusSUZ9I3zw0O52fuz3GjAjMeftfj08c9/3Q1dfv/f51wd3LOzmNGOdDBO6vVp
lLYKScEeaGbiuxubHPn/aBD3qOVq1Y1waTepTWlc4C80tVuzW/+TIXB72roJQtpaDjovXuXamfVO
TzuFz3Bb9deGgyP25o+HwKqHkJaUVqyUxxgXPM3zHAoD7Yn7iJ1FUgjgk/jxGG90tDwPnjQTE2QU
FdnfB7YX1zHXOuGbjq829u20zX5nlFu3xcFZc6rYxCfW29enrd8P/9Vgy/r4YrC8G1s68CE37cD9
gvOEkBvO00mx7juTzEBjxSUxwXhfF83ei3GUUlOqxRFbnUsY+J8JulgTbwy2fh0d5q25kXv3wDbv
41v5/qCYpQzXhh5z/GbmIFa6UNPUxtTPkJcK44dx6sK8IzHB33fQc0Bl6cIXnPGPXn+FskG4g8cg
FbFCmhC3bt6mh8kZDmFdf/KAqEKM2hStuORmB6mX73R9vGz058bI1+N0w+LGVtPc+PQNQ23rgkEE
WYZDaKbf8VWFP1UHxPzAG3TtdxOsZxKrI5ddtCTMrjENUG22htm9Mr962taoFIdE8jw8ua38C9Jr
aIU+TH269dQCuKqDpd9ZNQD8jcqnhBp2ew/Z9lqn2rVx2srYjdhxc6MORNTtat+D9g25Qy59LqxM
gxnTMCx60qa9nVLZQcO6A2B8LUdMJIAYTF07HxWAU3u4la670U0Vrzwlh61ws8c89M8IFr9XHQiJ
wiH1iz9so1lAj7ou++aKKOgmtQJNxVvbSn7o4f2ITMbGd69xeov8J1n9lHicKjJ14Cjcq+lmjvWg
hbUz8iMNoBXk7G3Gvtxmo3am2ZRMEf4k5Y/S34os5D59HwasX1vFz6zE16GrONifW/icsZQ50Y+p
PVPadzWd92zxwrpai9zlNt31fmBrgctmKoMCRC9p1824qWv4Y7dV1d4jHRxwWhn2dy+iMqrdC6sg
6CpaT8WwzlR7NcAHdhJ9q8Wob65SeAsRKjOc00m9x0q7asdP0fBNZ0MX5WzdOElX+d7AjVYV9yNS
Xx3IRg96cCv9n2V78JLbEEo0Ed7TfFnF107ioDaB0VN8K6ub3Dn02oWt3RfDY0wT1LnLh8eCLm2I
4TumLM/mz5NYHTxgwjQBVry39aEw43aT5O7VHM3n7eDZG4tsoi7PL6H+amtpad46B5VRNXEOgY2y
KxE3DWnKqjY2YsqdoEz65Gwypf6jJw5lG1d+uTdKg713R+A3nRPpT1czRymfKC1cgal13oY/Dfao
ZFRciO5ehNYu9a8j8sdFn132UgHJtcGZiPrJU8bWj0B5kpc82ocEEr1RdJtGakE2WXBxOdy1g73L
5yVpJsv2JDGpfF6bKgf91hF5lJ4b2hlxlLn/7EXUbvEkmli+sS/G7V7Ki6rf1dpBEKChKbWj77t0
8+s8CVK8GfFj196z5QXYVELHlAKnGycBYCAtyAxy+DgS3rjZoc61g+0OaNq3IrzqoZgIn1Soz1Xa
rvQap3l0m/rzVTyF40Xlx/VuiKsKxA9BntLRWAkm+9F36VGC19xr84xGIWyvx7F4nD2uplPzoW8Q
JNAUjqcmJs1+YPMeWTF5NdRRNFj33ErIFIgo2cyToFNhjQC5Whj5ueRDvNNan7JOdFaQ0yNlf+c3
NFsFbLmsDFDNIZvIHdLm4XmWLvTtKL5xMjNZO+ZSRKqubTDJhv7Lk9nO7d2Nqan7tPfpiczbIqof
Y+OHmB4sPmEV9oI6Hy9KDlSFN57PLipZcFH6puOyrZE3E7U5z4GWTeysNXMiiiY69KI8ZJl1kE19
0WkgT9txnyfdpvQJ9hmSTaVuI8rdZgw01NmT0EogROXRhxkQUWSfxsJK19KDGOaGdBxhcWYF7tLo
vga6ksj0LDHDC6OG1dlXWAHkr4wDtGaMT5z/LqxqYdAMnN5SyJ+97LcewdduApi0BZ3gH8rpvKCI
xXclEMMXW136Cp2YGlYmYPoRCr3jTbtRS3Z1XkFQlVBizO/jaN3NIe3sdER+Nx6k98srt3ncb7ry
OYSVYFcPBVHsXec/xQWSxincjVX9LCFLaxxz85yyPNzPlMTO0h+xuoiJ2mG99Rv4dab9nLltsR1D
K9sWEsSV381Lc9UJJkfbFcD1i8a8H+0HEYI9z6rdyJtiLrEEBqbQwWKuiTbLLpNo2da0zXnZKtrl
bniVwcfyYiS4KVavdFQSim9/NxbEohZQwpKmeIJzBcePdznpZ+jInJi/1ZqFBnRyKWMYvwzNwClK
oh37g6ASo7npQtDaBQ14coS0uDvvpTj4fv9DFBKxbMehNMpZuGP+tJQ7iEdSK6w+uMD86gp1xYjI
cshXlUFgXN+SUE5EepTXq6kGpBuqq0Tj/adOs3b96GHS5a/OhsW/cFa+NdrXLsbL0nlYK+U2lWKT
m+Um5OQfDjdESN7qWC0pajmVEcSi3Hv2hdFRQiv8bV/Ye1KmcL+wIKa9NweQCtcGNP66yp4mSivs
TJ/C1roNx88uqZc+d9MtQqLP5/1oOdfQqs6qhJpPjC8eDZCS+mcrRRzsWvqI+mW01h6f/Sx8TIE1
Z7GzAcePRi2+Mlq2DsDhyyy/ivS+WqtWQPrWdBNRsOIt8rqbXk9gxFIlDQHUUvYapKAqKy58RDVe
fEhRAFeV82WwBnzV6J5zxAhZF6fbbimusHaCs7FH7BIYv4c0vWtjB6C7VetruJb6dtQKQPiXk/O1
HZ81fT4YsNLS4TktsDiyziXevGqISJq+QgvTGqDK3U437g19T8571wZzwnqi42VNCUfKmJ5Q2LeO
tLaGyM+pTqM0TpzzyaeAmGoJAttqtL+Vljy36vqgo+t2e0p0cX+hleN5RgLypraar9mogxbqtkMC
Va26mkkO1J89j/akGA592D9kYiwgR48XBpGsI2tpiFi5pu5Xs9aQGxvZdw4lplh8rjod8HYMwZOP
5i9JNEcu1EVf1OeV+jRWZLQJTJxJeyuFs8l4ierKvZIEE2fVBVQl0/jRUqmb4scwQsINtzPxilWG
yixXn8GrRM4PC0ZoPLU7iyrsNG7DeOsUxt6zVBBNxLJF+4YtDDGYbG80gR7S3VS4Ki0nqMLr1Dyf
DTLa1Kq3PhGJNcbX1DfP61qtG+Cio3UtjBulHcwOxtfOGC/M6TxRd6a7yM+eUnx4WnTfqE8mqm1z
ecUSEZ2P+d4Z4OLnsOizjWiLtSFZ4ezupqxEkIfEBKiR/IHs2sLCrVOW4ZKmjmma1fey4bVsC5TT
j57+TVq/Et71ehebt0Z753lBnz/5RbnLqcQKzJVkP4j2GjE34XbzXS+6m9BLHhq83KSzrGdhP0dT
ilK23EWwn8gd1LLPrR+U4qytmjM+m6W8y9xHFRNgGhjxdW6eKetrnp3llPPNIVDVVjpXxFr5OAGw
Im7LJU+EBMzep1QozvsRr2p34xnZodI3PffSojRXaNf97Gzpga0jIh70lN1GwkcqRliVEZRRlDYZ
POOjX08gWrorkxSWYWQ/YbLK6m7ERENX4NRwp129zjbSDHnoFqs1v2jGRCk7cRkJDZxgHbTDRUtI
7Cw+RaQG5DWSMTIfysE96ylnZv3NlP+0KUvOfkHOQTJ88QgtSEbkyU7s/n3s/6Ni1P+sU/u/zbVk
mlQX/vty0/34nH97bn+8tC39/id/V5ss6y/KIEjS4dmYYEd96gh/F5sM/S/MMPxHj8LTOcn+v1KT
txSUPLzstHEXh+HiZ/qvWpP911JWpJVLUNhSiPqjbq1YOvr/7tYufiXcyottCoaW7dMhfX2ObgsD
tbSu1WQUm4Qou3RU7NRQT6PuIx7RDLffidKmcKxVBKnWfKbJmjYLIoOkMR/qOhx2BUTg7WSgOaZ5
Y4qbakrqHTBLvCGqyM/sQvcvVVs37C1TuTOnkkgehxC5ZB357nAthjTRgPvaAAnTLmMew4l2n1TH
DWF3a8fPTjhW26Eqv+tNByG0JH8S30ytDvEYevepJjp3a3IRqALNzj5MHd4OvGLd46Tmmdh6bZBI
EIfBa1ZeylqodVbWA0c3hq2eEVIS5d7OIxJgKbKPpH5rZlueDYKYXkeLzuKalKNYA3ARFfF5XA8H
kfOtJ0sdBXBMoXcu1Imy0Osi8vJQgAlTtMbMTU3xDdSM71EYldVYB6qT6WYcNe8nKcTlJu4orITs
oh4rAV8zRoH4YuK+Vxp8MzKuOh/KmYF8AIz2MldfllWmwfcjWYRiZyvHuDbavLoNvaa9mOu8RUoo
jMuslHBsS5N9hO+r+rYxwoWDPU8EGyRh6NzbnSZx+wr5xWya8Os82VnQN93ww5n6WmxcK+w+NWbq
7QfZwyD1ez0WGzYLac05FLNwnYbQOnL8aSXZaxMbavZ9Osc8m4NnBLGkzYW4dLWQM0qlWe1tJqw2
IoVCax/BMnTeGRIodiueyhDNRFqS3rSGRuZPTN6hZuQphBSOfHlBmcStzW5TWNr4VGnj9NVqa/AK
J27p8QtG7ZD76VkQrQyLx/r6jpYDTHS6LFGgbLAypF5OlhF8PMTbh/Z6iKOCq1XOQswDQ0gjMDLi
7Ui0Hi5L/RBFX/qs/KPKK5Pz9QWJo8prH1vtbMVuFFBZIdRl+AEX5ePrsZfi3atFiSGEw0x0qLLR
RTmahXEvNCeP0IMMjfDIC40RB5BMBZ9YqxNWqvS+7PX1zE4NL+DBrjnguSPY0m6bRsS9C+2qDWG4
ZgCUYYe7rvklmp1f7Yz+oYXC5hZ002c730WWtfapRYUQymes5rK1LiglUHLKCD75Xsv6m90rtU9q
ItYM2+Qrb1dXDio/NeSkmZPV1YcmoMYsJabllDN7ucrXd8HFsmphWaViR6/i6LEKj0AkAvrI263L
u0YHOlw+xm7+ayBxyXTMXx/f9KO645vnunyNXr76nTl6IkqdKEgrsgOb/DFVciWVsZmtpTVrYfCY
2qCW7r4nfbxY6E5m4QQi7c+zwpP7Elj4P5hqgLRNHc0SLbxj4zVvNF+nyIoCJCFVEjRfwE+fuOo3
379lqr0YYvn7F3Xkqs8kIXcMoe0JSt41Abqlm+xgbBeQyymU2ZEG8O97zHNDZgWnj+X96JHGYVzr
caJYDBw4UUM2b7ypsa8zUzvkcJZ9Nd0LfbxNCzgvXn5vGJ+trjmbcHPm4rNWi2tyZ1Y9xyE5p9ti
8KxVQ6bcpiy6rQtUuIp5Dilr3B+vYQjKFt0YWPPf7+Trm5QOhDX30QBql9y+wPUH/UBk4fPHj+J1
cX25Nwzi60A82fO4byA3WuNXZuO11q63xv6Qx0l4lsY9vFctOcUpspau79GrBaSdD5zuWSbwg6Pu
gav5bLIJlt05jTsGgxV+14hW2qoI62tpEcqyVnF8DZ8rP7eWQq6tGiqrYQKZkPjCBzW3hHJm3rcu
pYjlNfPAYoTbJZS2+Shl/Ng06bT3Ys5ck3JlvrJzZMeuZO8BYLvFCZlWPzJYSbuQA3S2aeIQr0A5
9dBio4mYXT59WgWeKXb1BleoWVIui8WJuf/eDUdJqOvsQAXGxeXvX0x9acbopnSOLI2cqNECbbO0
p9lhd/bxg33nZtMq8VEmEphivOHppXkS4R/xjN0sen/t+RwMvdSsfk6GEe4ISYv/iFP5eyK9XDf9
ow/UEJJpUqemsSspl1brWN9/fD3v3LdXP/+oQZP67hSWk27s0OO0zhlAfftU3PD7Q7i6BUjIpCV0
tBbPtVbH5WARzIoeuhPxbsybvd24h39yJf8e5mhvQj550RWxY+wGi6pAXe0Xklw4jyeGsd++bfTE
9d+oICH+Tkx4MdFmVTaRyDlZUEeai609nJjIR/ivfz3xFwMsM/DFAEWf29pcLgNczrCxjPPxnJxD
cEvZ/an+3LuT+cVQR09mgHo9zOHMR7mhBops3FW3+tCvlVZuP344p0Y6ejgSr8ME59rYEe0tvC1b
dkqI68E8MZtP3ryjb5JfaYqtMjdvYaeN9/F9dJFfwfMOpr3z8PElGcurd7TuvpwJx4glNjJaNEuu
iQhaY7znYNVFG2u4YO9vFefzz6y7+njEE1Pvt//mxcxgiVfNwFF117mf89jYSDb9/2QEwpMQVuuI
r48+JbIw2EX23D5WOKq6AmShpfo//zaySwXui9wb7fQxvY9V2hlij6Bmhb5MO9cI1DklE3hvyXk5
xNFGSHcErKGQISL3HqPTmjixSatOzOlTgxzdrDjKtK5OGMQXdxZJzy7902TOT0zp5c04nmUvL2WZ
FC8euqZxQNeXWOsyzFees7Yh2Onf3BLCQ2C24sTm6P3RqO/oSxwPZ+bXo81kW5QVqIjd6M4XrTnI
c9ciEDsmO3VbjuRsJuqHG/r6H4HP/17zlkR6gI6G59rHn4gcIXyHKN0g6vYRrmmH9+bP4GH/NYTg
EyR87AHHLr4hqgzlpQwRWigJJJoOK7AHdeJz/e6cIBDM8xwL6dOxHInyygwShVEs0pyTaVfixK3t
4OO39J3FFKY0Z0rb0E37zQc1qnGSpnBpdpF+Ocq1W5AOg6XlxPQ+NcoyVV5MvHRgB8T4JHDB7p3z
W9v84f/0T5yOTw1yPN8KlXMrbYylYNa6X0QFDmTHpN/+oxt2fMrP0qoNPcWlyOxXCheFjN6KDvyJ
SfzO8kx5i2Ou44LPgNv0+oZlSa7aYRj03ewLUmb0s6o+tddfPshHi8GrIY4Wg7HUwySO4DaITG1D
Fd1azZfJqc7SlORVJAInZvOpK1pm+4spME5VMtMcxPs3BMl865UnaHvvPX18OoLaCMURZIqvf/5A
M9PVaCztqoQ484pGmO9+70wU/ZxYTqxs714LVSuToTggHKvT6sIjizQ14BpruzHeIRH6eI4dERd/
LzCUsf89wNGz8Qoxm2Dh9B1Ntl11VgXDF/MBrsfagrboP3TRiQFPXdDRzfMG088pvqKhtneC5Lx/
sGC+up7l4b14+HGPa0uveGkoQyPpo7OWk0GtJX++G3g1zNEetBw4gFsDl0EUU0lLFTt8TjrTxw/n
7/Pf8ZvDURwPN4Q0m+3L66txMSzq3sTeSeu1tljFnAy1M6QkzS936nrrejQjaz+L2b/prXS67Su/
HuhWVsQN5V2lwNx3Nz55ZU9F2ruInMTXxjYyutI6unikTKmX7uVMAT4LnWHn9/SoNnVrV59cUQyb
qJvOI5lFCMa1X13vqzIII2LRSMtuEP0X+lXSIUC30tw1VtLLK+OyNTKDOOI4jsinqBAkNb2R0nSH
xz2v/IEcMEFnF5dU0k6Qk1T4SSRZsu3bEaGd1yyyFek2u5KD1pM+qu57Nme00aSXwOu2rZLL07PF
K+A4UZnjqNf8gxOL7hP4qkqcmekYPkZEaYFiMWjw4scIijrNNvpYynNHZ+uOpgfMgau62cWsUmc3
TUWDaB1WHZKePsaIWuWlTSvfLQTOsMG+sUxVfdaQBQRV7pc3XUccOUku+6lM5wOCxCCCkbrrsjG5
GHI5PMRmSkBVJ8IDMVLgpHojAvGeU2NdhC42yAUPGVI4ZgEhR0kg8gT5VmkuGZjaSFvZa4iet5p8
nTnVGK5qKzQtuB9JnmxcUpoVNKBK1gyoTd29h72qOQzxIP2Vake/3KmhiM7mzuP2VHkW7usYCHvD
qr4XfTHeODS0PoW1pgdRb2L28Aqs2SbhiV/LNs/JSpSy+q5Eqx4hNsT9lzSztU0rvQ2hXSCMpiih
h9NWExL+vvEwqxAB8suJHHqvhjZWF21INzQ2gMH0JCLc1V7aXDVtoSPUabuNKjCn4RdBeVVU/rUO
d+ReVGKv9La7t4WSe1EY2D60OM633ZCWnyP8TO3K7G1Ac1Ui8HOxNy8cOKqO91gTcPOQma2f7b0Q
y4XT1c5uJG5nW+ST0xJu1bR3dor8Nmh6ryLWTja0c/Jq0L5RIozuBG3fRWTguU9WbCfrtimLh7Dt
+xQ95dj+CJVZP0SJbml7PinNbRaVaktFq72d7dDetbabb9hm0rzOSOtKFd2U2R9LsNSmGO9xjmOG
a8aSYB8NS0i868KIWpbrzt5lmkEA2cRmhShNFQNenNkS47RpzPy+SWocLnytqSl69jadhnxXpHP+
U8aGfZPVkbqjxkWioAznVMDSqOcbvdEnHmeuGQptWiGQ/zlz16xKMtDLbZ8SCcCfSZOs3T7+pRX6
cJV1WnZeN6YKptKJyDhEyNNuTQycl06L0o2vvIM73smRdumcrKJc7HI9zXdGp/vfW4vcATtST1Vu
i20bxtZKlZLc8QrpDrY4RExae2hM4phRI2fryeiqjWJRWcHksHfZaEL2rw1v63js0WvlkIPcjlEd
NBJDWVxWNCO1sg9spMDfy3bp+COlJ608/dYlBWXJSIgx6Oa4XCOnSe/KVgajS7hebITFTjaLj9K1
o2tJXe27O3bq1qvriH9AOMtsjTpqUTu59wpzZrHMc8QU6STzNf0O0a4ytxlisuXS7Fs5SfRrpeZn
Dg0zerSbplMtwethJ4hBiOpq+i5Nuv14j2yjuVa5iDaZV3U7jOMGH6CkXDloYFZTWh2ilm5QyTnv
vI04spBIz7v8GIoEKZem0R4jg5v+LQQEGw5hX4P79rvhU5rLOhhUC9kML1C/9Q1ULet8Ho0zwzCG
Q5l1Op0VNlj7sQfLm7BKrQqER5tEDd8GzMKbQpuyoFjkj1lj+wFZJenVTG1713HyOAzYmUHvJbcl
ouOVF4fPvTP0u6L1ymxb1rXrwmuIIRNYdQzBAuEWpTd3JmKvaNp6bULP37SNFz1pLRT9SPP7y9ZC
tCvb5DCmjTpMme2vq3rQHhMzJ9LPDOev9ZSRFVlzxLooar1AzhF/7yfky5eTSpF7gQs3VnGSRDAH
+3QnSN9dLHfzYQqt52Z0ta/ZrA8XVaGN5HnxGb2JJM5UIwkb4hddayJiNNE/Dd1gXWf6ImDxus00
AknM7TA8qGK+abKSaD4WRZL8bA+laWeeT0WJIk+yPrV1iZe27ZwvskOxQc4WeqcQJwECX43WU6Uq
9dNOCgEjKJLfosnQbooowiencqv47M0WE3aYovGJbnt+g0pSXjsESzyXrl2cNykZtR9vGZbt06sN
g01UGmxAErmB73FifL1h8CJJ8qaVy0C16PacSv+ufILXvQR1y8cjvdnIHY10dAZy7JYDSZot5PFu
m3uXcy/+9MD4eoTj84/mNY2p5YzQdiQunqfGbfoVwc1/dBnHfoKZT3CPRkoyjW/w/REkb20+HuHd
R4LKlOO1RQfxuDo1u5NlT2q5UcSfYFUMzae2G088jVODHG3jkad2kaoZpBruxjw9dwiMw7z6Ty6F
pC28EfTPIGi8nl1d1NW1NZoyyAebwvtkkweqzc5d4Qz6w8d3jVXqeCovBg/yDzBi+SbOnKODKWks
49ADDQjijqZNnLOLwrrO2mZlRfaM3HLoCZ0BIbKKaquDjqf1frOe5DANOJyRMhudmwybLjLLYK4c
99aWU/2rjFW2F2RqB1PlmGdikaMWQwvHSzrLptat99Ku7Vu7S+t1YxkeW/ucjE43JsZT+oNJFArc
hYfcHF0SNzXjyi7YWnOcXRz9hYcIr1GVSWJkVmPWrDIrPxARzD82fFJVKnjiaz/1mq0Ze8M6x+aN
Xj4XmGd6v9vU5IccSOcu2BLIoW0Ok1VBRvXCyPeZoa57MXWacQNrzriu2tS8bklJ+tk1Vv9rCnua
s3FfybUKK9y8pcs3ac0ezvTQro5q3jkYW7JNN/UknmdShnsVO3jsSx9C9op90XALaecLsGZk39Ws
iH6LwylfzWwOJZlBpdiztLEtSydiz8s5v0yc0LgxE1NDik1ZMd1WGCx1ko8j5zpmK3bha93WmYR2
7SVms0e1qW0FV7CP5szxVnPmkqaRiBEvesEgt/qcGDdeFo5PKNslfvMsvnCIM7lTepEN22gYIKHY
Q2woyju5863k0LG3R3KTympgdx2GU7ixafLBwIu7ojmM0YznnVlCnSHrHZrpMwm7J2bqm4o6+WQO
+Hk2LXCknGOwsh4lycDCPgRjPvVPAFxIdc+09M5UerZDMY+Kmtijz51vdJd6HP8qS2WeeP3fFkAp
rdkCvZqLW/FNbS1utTLjPGfvKj+5SEZr5UbtfpbWk+wIMQJrq5x49/FlvzMkyjfLI/HFIfji+EtT
h71fFhrZr78bV+ZixrAvwlaya992VXbWNCd7TG9uNNf3csijT4704yIKJ4Lmw744s9Fy10v2q6ld
WfqMSQdhqzbd2Wq4g7t68/HVvl2NzOVKWcVZkYhKP671iiEUslAoQdo4Oy9T78DyA6bD56hjPztZ
9WMgCVEPH/q4Onf6+m9Kzysa/UuirrGs36++6wxP3ZLmwxIX6R2vvHo3oPrIqHAP8UhGb4l5DES6
+SANrdlZDvofZSrzU90pDCxkeF+nieuRlkFmcFd6NixU80vJCCc+CIb15sNjoRlAqEZ8KKv1G2dj
UURVKqIw2avaGUkhS+d7kWjTbp66fdd6caAMM96WYX2jU/lZ175j3KSE08I4gEeWmlFEbi45z9el
gkTaeGRrUxxAOOW3JqAm019CxWYQLPpKt6cpKPSoZUvmeqVz1tPd/xk6Kox3ej2j9qVO4azNOk1R
BSuvhaI5Vz7Jk6jRtzXay08zR5acWlqe7rVemJfg6gYOW5ytV2JIymTdN1jcHHfk01I6TrvOGlMP
ZtFyxBjnJF77ykUIk+YWML3c6KYAW0J0leQZWVd1Wa/dMrealW7FnNKrNCJgTRTlDc3whhfElNH1
6M8xMsaYk1SBi+axrAGPSVdKD90wcq7J9xc1Nh8EvYmteJPLjpWza8fqso/T9BmVGcFcZqPj9rII
eYVMDE5j1mxYDVUhevx+9AfyTRt3NHVqu8QPFmecY7ZlF7nUUDB1eDuqJQMmt35Kw3VtYZxydQVJ
gmrH8skwdXkxS8fbJRa8zFrHXGRnGGLmygVjNncJV0CcJuAZNUh5pUywAY6jigMnumljUYo6c9pW
3PQwJr7XnluP8PGsdleFxhBCDzaph/SttbhZfNf4oqJxUtuhrOKg04Zqa0s4ZvpiI0oxwWhsvzeR
N+D4SoofJFQ761k5l3o+uOA50oRzuoX3wTLDfTaoRTkbrVvf2SLerDZuqjghxuY3b3Scdef683Zw
0kVG5WbfDU9Dm8ApzOK5u60GA6OlSvXxwvG7Q/PqzUVMw6eBWrFY0qqOI3Q41xtWFgo70B3ekr7v
rTOj18LAtWKo7XMdfsWSJ7+kOcLSbaJFdrMqNNkc8rKcAfHLLr3S9IqvVoKcd97oda19Tyi59UGW
DXITS7Yz2Faue92QgWkY8jpJ2/peZHLErTbPatOayj7x3i8r7euLYkPGXgTMAlZcUyyrwosq6+wO
bNtaIQOjCfVVmWa8DTpXlnll90DphpueERs7TFO5EbHHfuPju/pm1eFo8BvwsBRhl4/e6/FlGGlN
KRKOOUojYl1WWGJ1FAhakOZp+uvjwZYf9uZi6Y1xuWCs3ohnRrP0nZwtUhDHSi6Onhurc7OHuM78
TeRMN0xkeeL63iz3y9GHfi9rvb38f/SlG+mT22TPyKAzwyctxZJ3UnZ3Yghn+di+eISowJKuL5ch
mu57Dcx/06kiPnx8695+NpcLIYfjd+wEZvGjcrzb8TUVYywDV1aUbkzpHVKnDaIUIRLlg9q/C0Mz
3iSaju+Zuut56ZSoDMFq/vj4N3lvxrw8GB/NmIZpTEDXcjDW2uvIPCeqbmuW44m94BGGk/IOCSR0
asBwwqB4C46I5tgvVbLsgakyU/BGzDMOxjfZqfyu12r9MjUKMviW2mFNIbKcCWUo59i8TEh1VAP1
FQw6Gap8Yr06bzinW1u2q4Km/U2dy3zvl4Txtp65JYbs0Nipc1OWsb5SNm5HR/pYU6opu8p8e/pU
NOW3egKaY7SSwr0a/i9lZ7Ict7FE0S9CBIbCtG303GRzEkmJGwRFSZjnQhWAr38HXtmUw4rnCC9k
S+omhqqszHvPlbd0KvRpXgzoXjFH0DGp512CLjudy5GQcNfd53WA964dnOEyJnO9xVgGO3Iyz14z
Y0qui/5sjwyF3JpnxUrbx6KqvRtq7abeD/jIwQrBxSqc5cURRvdcO6C2XDupTrKiPvJ6KW6Tyahe
+Zrmjip5IIWzlV+qtLOOhpUdnbyh0VR742Hquz/NU36vonyQIhzDqdZ57H47Umbe5IbmnEwH25m+
eSGeK6x04pdEHQ4rGa/tPFdcgpL4AFV+lM+qKD+Gea0uuj8FTn5i4q1PCkUzGEGwOAApxeeKLndr
ESfkvxw6UFxbeHU/ldl/CfDOtYb1pAH+iMpRGAYbsmFr+rhVAArNLB9ctNbBMAXnpYdJZBXi2MfN
tLVTMEPI8P/wRH8KqV2/J48yLpgQuwvZS5+X2iREnltA9zp48cRmOygYVlldUuBZihKoP9qVejOl
v5/K7JisZrfKFgBTK7ZSn55eooJtns+KSsh+IF0TKZC3URaKS1l7p7QU31CJktylAQCI1h/vx3jY
y56w8gYpLo7tP1Tyvy0EnNagylCrumQSoWz/57o3D3PFHszPY+BFPFB5EHHQNN/pYPyJLPwvjxuq
EGTgoUsLw/ttlxJD7KUGgYQHiGdEDEnLM46mwq/vJVAC5NRkxwoT8LYz7PLgLXX/Ap98BghW1tT0
ybD1GIvg3gMd9t+L4brq/mNHA8REzc6/JosUSU7/vAZgsbPAjJ3hkDtVczPYQ3am08rbXmdvkzCr
/3c3Wz+OvwBiDw2T36RTvshpSrIUHRJVi6g0XX1M2t74w6f8diDlU9ZdEwOVy8P6+YdKkzapkoBD
BX5G5rLS+WYMY4EP1119CLB8Mkdnd4vf/inT8t+upo91zAZixF3+3EK0q94Pm4VBhTMZNfmBLoBG
uQRRXxO15sXWH27ebw8w6aoQbMlXASdDBbb+/79t3G07i5KRb3doCs5OIQeMgwhVR4lu/3HB/K0H
R8gq57J1II9q1P8sPwC+5iRhmRPsgMMj6pAywwsoyl2Z0yFPTWY1vSMFbl86ZJxJ926K53ko8z96
BH7/oX3ky1itbdTpcL0+bd9G0pu9iMPmUM3wSeJybrC7KePUAiUIDEtHixrqWwJf9DGbtLoPR3xu
zcT2m8XhcEwKPR7pHCRHVYo/uXF+u/8rdZtFnC3XDD0C0P55Q+I6R67O63MY/fXJLhhm+SrOuEj6
qQ/bP12Lf/04WOXsHFQa9ufnvGqT2K4HtnRihDOYc4E5HsRwGfz+6/+5SvBz0YBFUIfuBFrVpwfN
7EIy35koHxx2xtRqTxrD8ZQe06L4w9Tid+MLzRW0Yb69Bt5C/fq0KHdDPjSSDeHghfiR+4+ZLMep
Bpknv3Uw/9uFZInwfk6RALzF1b0Rk/Jr4TrP/zTVsOzPSyPfhDKfNzlwPIT5n5fGJsWBIfr6MOzW
kMHpSLAEQJHtGgFP1tL7f1/i9W/7x0LMp4Ge4kUOsEL8NhtYctl4E3z9Q0lqiJVs4hft3TTqCUXr
pvgKvOG/P+5fHh0uMS8SZgMMsZ+fVAAn2ixLPm5pp1uQXR7+BmNodln5B4Hcb4eL9ef62wetV/lv
a5RbF3VFS6Y+1I4sX9PE9s+eP4x/qE1+O5itn/IXegrNAnv5pxcvg0VK94c3IZijdloxQ0olWwaf
tvft/79wjkA9jw6HJfGzG46psjaM9flcaU88l0Z+8MtvifjD/XH+7bpxrg5JIRBM8D4vc4mFrqwz
qvrAloycmYCO67is7RbYwe+q85kXO9n42E92C6wohGkss91o2jEAkrDpN1PFkJWuZENg3DCd68wr
Lkhjrbs0zJPjaPbWufFpsQw5hNpESwgQY9Zv3MLwH6pmgnnSZdXFISPtmORN/LjMTBo2IUIdLPQg
f6aNjEf/CINrueq+6Lf/fZk/r/Ieyol1XeMVg15NQ+6fj40VNNa4NBKHsg9nJLd9BrCZuLRq+P7f
H/QvLwIvHJ1yTmoOZcmnD7KnpUNOviDaFB2CqXUYWxY9SFrH/S489EL//XGrWf3zex7gI6QURJyM
+vXTk2o7Q94NnG8P4dh9xHlmbRQiAW7DhKmxrxvgwk6yLfug//BH33qkOZqTwoctNuqNtABrYoj9
2GUOQ5Gxf8hVV198V4q3yU/yG6OyhjtH/bF39fvpnabz37/2p9eYKE0xNSmP47S39iSu7hvYNltG
SzvebPmHi/T55lMZrpWNibxiLZY/l1F164Yg15wKCygzpxS8F6jsbvffd+LfPoRKgrUPv+6/2Frp
8qpQ5PXBKvcivdcpZOD/V1DLz8EsZn2WWZKA/f3zIQaq1oXOYFSHv3Bay3Rp6j+ZGFmxf6t2ERib
4OkoAcBd8s8/P0UWVjVKDz5yWZf2ayaY+sOwqPMFfwUVP8Kg0o/Mrh5+eeMChNaNRXxh0KlPSx96
JyQx1X7MEXlbuWev6yYZmVosT2APsrNQdvCiHKopZnCDfvGIeEGM4+QzbWTkosldyfC0PFTTEn5P
gya2NxZilfg42BrGT2nGZXWuxdidwfhaJ5DYuFYdCxYN5dMS5ZpyjCVNwPIuhqb7EcbwGQ7FlLLM
4HVvLPReVjt9qcDGhpvCS8NrR99m2rXt0Ju7tGUUtlWmq15MPQDlCnWYk0vTWgSAArgOrm2r7Xu7
tP3TXNAk3oQNwMzrYsaJiqBYZ/nOn3RSHmobUu6lHWP5XPTmiAMrlVaNHMedzi3+9h60QODd6YCG
/cbSCirJONrzV/RM8atuJxDtbcIJ/XlYpPOl8W1jPxhYnFmMQ6YZZh7Q2vLtGyaT3VcmU9LjjFto
DB6pezZMSSiIU69aeKO9Wbwi2dOUI0HJJyupCPCQFoY6FpNV3bfQBO85plsbPxXYq+ohZNpU2MyW
6ZXoeJ4ju5IXht/zyUiRAiF2Y2Lih/fjeuCcS7BIS4LAu267/bzKEMC+/8zTTH4g6kmJgZubZyUn
DcMJCl6gWvurcNpbUTDD9IOmAEBYfFVEG2xSLtFh5kYSNWPbkRvOy7tnFuOhl5zprHB6cmKhiBml
x5XmMezqLo+gyvn70TUbCBR+sw973SD/b2/1kIod4k8CLlKG4iJbzBVJ1eurK3W1t1tfER+K8dgR
E6yoGJ8CQwdN8lQRjGtC7ySNnyEvmzVW7m3vxnI3tZUTyQqqctqVlowCr3B3fpHbt67BDHsbhFmV
bpdOimPbhGIHz0KUG7OCRbjjPAz5zof/WmwzfxXN5MloHkKzAKdTW0X7UQcLY6zCreNnu3LCx7YB
/OimbfeFgVXrRV1njL/QxvpQ7KR/m0lFGrFeUiJUTNcX9I9FPnwI2cviYhXs1wfTybpwlwRYbzdt
XfiHMLGNbb0kYqtydamFKq65mVhfeCAqZ6P7eqEnMJ0btK5pVGSKdIJK8qiWfmvcwfYKYSKtm9no
zSsHWy0gu832sVXWeJeWxXivdBc+zszaySWrgSG6ftU9LmGQQ7IR3xCiJju/W9rXsO+eZZ9ZyTa2
Jl5NQhyqO6uZ7UdhwE8jpET/cFvDf6mydDzBoaZxk3LQMqfZerWHZbjQVaEoWaZ4H5ttdguc0jpK
P+s2EN6DSIIYOJC4/KUqgUsmnZrv+9jxosp33ntZLjsErf2bbYEfL0ybXN7Etm9FqEmWhxj4tWd/
DFFXljWXwRnfYLV4B6YV7lOhB7GzO7ACtcxDIiLhiNt9e559GgSbNl8yorTtUx0QuF6680cDZtHp
y/ApjYf0IeaLcKQloWohL6Jz4/xS1z4Kb5tSauusnc+qSTpgcmNbf5el8p/CDNRgmpVxuc15ZHn9
qnH6YSQS1TI21ZkoY1gq2cVqWnm/zD2cokIC2hAyB7UXK3Joc2hNXBE6ksDcbVAtpQzHXbp43TU1
YvVsFKW6z7hSG3vJ1Y7bDn7BYJ9ExOHsqBKsHRPi6oVVURzKsBp3I/KUTWkbEiQgEBgcPSJKlNJY
oeGZREg5xruuXzg9FuK1SmZGjlUW7m1VWVffl8bB691LZgzZFtR4vOuK4a6q4PJlqfGI/BDBKlUK
UmoRO7ddHee70rTVWxOYX32/RtG3OOD1LPUg4j6/lKrvWTsTontzrExBJ7OL6QJ3mlNH3A4DIolp
rMOjYvi6K4nbeOWIZu4twHC3STiizTah+Q+mme7SHExOXgzOc2GjKFVJDW0tqTmoDggrqsmtD24n
TSR6SjRIMXo4YVjZvyZDUu/GARWGwHQLGgr9b8Pyfsin0YcWVdlfRJIGTAjZifbAb8azSrIqh6bo
BHe+CAsMLOAbkVkugrl2Ub21Ycs0uo1bjbWxC2+nvk43RkfZ5g7mqeG8pZnTkkk3BP1PiRD1lvHv
PS3R/MG1dLzp2S93rT2qMAqTMTiFemk3ZgMMZwmd+L6mLofbZmfUX1UXnAX3NYy8jnjspvDsL12Y
g5IzxMyH6OvMwPDculJFqRSC/O1ulBBP4SojZDVndzfoxtxkruvvshGz7l5ZsocSlH+XVd5v+paA
jm4Jm0dlxXW76+e5vyyJnb6YTHBOsFuG1zasYfRNujV3dMO8O7cr8muXmsE2LfS0KXsm9Ejrx3e7
UzxTVhUe+9IefqxlUiTtrjyTTGC8e1zX/QLqrSR1QU/3oHbUuapacYO602b5sqfkKrSPnGKZgqub
J+oYUDBfK5ykZPNVmU8PIC8QlXZ8H1NM/bZkovEh5ZKewN+FZyMp45tiqFHBB4s2Tj3r1M+hF+Gj
U2cp9zB1VMTqF2wSlKkzQLbRgdJvFPd1Z4EUSkxt7xH7BG1kNKw9PR1TSI3m/H0KhHghYz6PhrFu
zyhr7jiettvW9Qlk6JNYfQttb3luu8K62plsjh4T6KMH/tbc2EKRIqUJF0xKVR98i5/M4Kpufdbk
g6kn94sy2XuRj8cR5A/9OIXzpTR7NmAEqSSdz9VNJeyj5nIhOGtV8gjjYkgjdOAko5NR6ER2Xbls
6RANkl1pBHAAG2eBUDbzlUWKRXa0jPq7CRj2vaqzYOMkY/swml7+c/JomLZDoy9F2ZaEkFRtFFbK
52BkBx/CS9vTKKr21PnE5uLoi6PSLgqxt8fcEZHKhi5iVj09VAJ1mem0fh4BVvMODDC8KA4Deg5j
pW7tJeA2hpOqDioeepIk+V0kljgXmuiUGKazQJBroLsOOuh3YdjCoaJ7AnkqHpf8bLF93AwjkfNj
WY1F5HAFo7YYpu2I7v0u6bJZbHhB7fuhd7qL14AtnU1OSJtYmNNyBsKVHgA4EvBCwNO2MXpYbiGC
eB96x02dcg7bMvNt6xv6DoxehnRGnJJ7+bAVvSSarQ3WdJje6qAYpV0D+nKwDeK1e8WgKEsQgTem
/GXwcF8VaueDoubY9HHoEdPjigvFiRFVCm3WhKvm4gRkuThY2puIdcs8ZUMYf2HEk4C1seXDgnge
eUQKaw+M+DeEkOgAfGnCvl3y+IvbOK9tUTVHBM/5OfWLAsBXpfpVrbymms2Nf+w74nRck3Sd3bgg
ldeWk75nwogBMfr2NQdhcg7Spb2bAUXsc4/ZyMbpO/tB02w/QJa2f5SBZ+wGV6m3PC67biOtIX90
lBPcJnnHkxcj47sCdJU3fuy2+8bPdBwFlZ5O5oLpmEZ4AU+1WVoK4YGxxKawLbKErLo+u/OkwZv6
ssdWLcHRdonKzj2+iZ2T1JJWhzkCk3ZTXBxmVR4AhhjPRu8/5xk9Vmq9+NGPu5JsEyHDne0U4bM9
i6mORrfy92g66CZqngPXLMTBm8wYzOpAs6MISC/OB1F/6b3E4b7n5L9mAFIDvLDfTdrRW+aRzlYI
9Vfpmd5V4Srzi8MfsTdORdQI/8HoJrLaMh1uMzcBQjAZz3msIGJrkZ6znup/A0zsvcdwcAsEfk99
YowIKUnt9axmPDsTIaWBn6uj24bykJtly7xRZsfJdpfuMCa+8TwGlRFNhdNu2hnKTyBKDD4Fop05
vyVDK91XXUz8TrGiaehTLVFQxt5OSD+9N3M3RPpjoYLqXHma7UKf3SIvABYn1W1oqlezoXXdjjDN
Ky+friRuTWdEvgvO8CF5r+Z+PdERcQhCxdXTDw+Y9b4yy+m2s5jmm7r1PvyqoE2a5ktKQJ0cH8a+
0OTwptn3foDfkusqP6i11pYty4iMke1sy3SeuHX0wcih7nnSNDNQEkFUcNQptodwxtwB+w4ac4D0
7LrUi7/VOvXO/JkfvgmlJs6cq8zT8c6wguyxdtv4a1fFVEh0t+KtkSAMAzzOsFxJiXmEo+Ah49j8
GBPGcxdI961OaSIXrhw+6sGEFb2KOyMJ/Oas3KRdy0/nklXJrecU9rZ02j4KrJ6Bme4DCko1v3Vm
65K0O37DfESwy5KXt6O0m4PE2nEkXkbfJGKyoRkL+yNr+4UInjkYXmoRjLwWqHYt7FW73PN40ktJ
eGdeV0mUBmZ3JoCmjJZlRccHegq+lq3zq0Dn9YbrsD6lgeqivg3CjQYleYqh2bCzU6U1WDogtwFV
7tLMfKm0O++KdEy32lPGVnHmJLmG808/yuW0LE7wkuGk2pSOr17d3CmOYTZ5xxyv0XviL9kQBfVC
ftZUrNo7Zd5Xqa0eBpTfVKWm+yOF+GsNKjs1q10uLDsvIr3GxxUDSTcszPeq8ns/MrLBojJOGWca
/SyP/MdgF0tNVyF2ZXKnmdpfKQQZPU6it59Cm8pBCsKG5q7wHpy6hzAaQCYfJoFwrrKtr6ahCOKa
wqDJInxi085sOF26Ba/ZxHH4tZ77O8k4+6KL5awWP4Cc6r90tSrvIZjF0VJ04TVD2nioW/RS2u5F
zW6msw89zUkUDF11Z6za8XkJ5R6NG5Wu1REQahTdnSr041CY3euyYKAxrXrceEvgXYH8x/ssQ5fH
rHA1y4TKHTYDZkryn4vxMTOVG4E11L96vVgg5omXPnn9UGxoww679QR9kUFtnRM38A8z1NgHZfjz
ufLbOdmPfu6j4lzKa2FnRRtxenc6UhCa9MZKkqHHnNdlN3xa9jqEgRoQygW9sa28YLgyJQo23KN8
i1Fpbl67pODIWKRO8y3RoYfmMZU7v7Tc47w0yXflpeOrtJ1yr5yO1HNMbe1fcpXqxmZJuIbayj+S
xFT7pJuzq7ZWvnhfx3v6KtNb6I/pK3laJuh2v2OrM5f6bGWDd1OX6H50uyq4m7JkAB0v6RWvZm2T
olA1V9u21BWIs/pit2FzX+tSPPUulO2Nv3jD0ayq/Ai6nJNq2FfPVmnB2M9buqqRmCDAN7n1kuQz
J/SRPvneQi/RblSwBMdgrPTznHoFVkhy4CrMaLeB9uVDnRr5jmOGR6BznP1w/eJB0OmiPrPNzcTe
/uyG4XfTmaqHURmrqy5P6eOymXKOmuW5pGSO4twcj+1QNxvbYhVTjit+jnMKstOZMK+SNyVrSeku
61nJXZXJ+F5KXdwEpDvgJsepOo09/jti+Y5FG2MlUII0CdD85XEIkcp4s4Bdy50gaT0eb+aBa4nq
rZ720i9I86q8zDv5U4LPQCFjJATM4v1ugVu+lt0c3sz0JLd1US3fO2dw93W5wstqNufBzl5FFk9n
bn15zHnCOEEFrACzJHlrmvhEJljF0crj712fJPZmGEKTuimefgm35EsxkMTT4lKaLTzcYerdClIZ
GcMOd3EHDA3n/09jrsfz1FQF0c5dxukxu6tdkt0MFVIDTeqQhQ4tQVlyBzfIMr0n13Dzn0YJsr0d
pLzvUMGiMZw5x1JXFOccx1wBsMZvNrJp2CHdHvcgGzhuDgtXAZ1Cyz6mpvWaAmQ/FCXodkdWMzFo
U/pNJKV1xSbz3UrmH3R01vIAY4fmvBCNqWj2mDcvOOocYGB5vEdZ3zA9VvLF5Gy20Zq3KOPUQ5he
XEAJ67otzcTx6OGCu/VxLkArkx6zUjsrCfxYtM8ZZbLNYZuHXR+fJqNID5QS6ePSDsPTyGz7pz92
hEZWwnqu65nfovTP1k2NbTAHD8ZCcl3T4KtLx+W+65BxLwbgeGETxhe6rbxAMb7zOgOzBsbAL2QQ
z89qaVvEN9NHmrIkqiIwH0x0qE1k8JShQI7DgswQzka7Rc/kKVb8FL4o2YMMPGtmapuQWemyWGFu
7srKfcsIqTzkGc2N2aq9a+yMywGvsB3hxrV2aL2Ns133SeTi+YhDYmsHgNW6KOfvqaHmj2xirVKF
k59C2892puMNd4OiBMcliF9h8MSjQqK3tdLUvM4maZdmpd+nqivuhq4zyaW08XIHPnMrgQS6qW2C
4yr3nSSQfluZAW97OP7UChmLb2rxMBcTqZAcUk9Z4BQrm+HX3IA9b7Ojgu0VOY3VHY2GHJCJGIyb
uluch9rMC/ZN6k7cpsZNVQ5fMnx9kRFr0ldqY687521YVXro1dC99uUXd81pwcT7whxSnqjm2Y16
g+A3FV4n2o0builnnVfrqH7XWzo8Z3XDGMhY/sJRZ3+VcsYvKll8mClFb1V/ScSDZSV4maqyvSyB
eek4NAYGR/o2uOUZH7+F0pmjeRovuTF+gU5DRlzWbZvxWDPYLUrzWFsy3+Zj8yPXyVPP8DRCjne0
nPGHGglZcGla0Hoskh6Nm+ZoknBFSGSwI+W3P8rK3zkpmt5hJiGahXWbp+bFGOMx0v5ElmZsRn2X
XJcmKM9h2/m01Jof7lzewAA9A19ZHQpo17JwObqO2RCtKfkb/fHEaYIghpg4FIbTL44If1BYEqQz
zkUkFiv+Wbp226xLWEtgDmdh+vWDB1XYCLyvWaWTTR/4F6OR/FnjNDK+yRPjzSDshHbrlPIoLwGJ
CTPRmJnzlNLVGF1JQKK70457ZReddgwwj1rLazM0e4zezrHtxp9zr3eNK8xd3JZnRuR7L2/OItPf
MxH8GDsI6IGTnZdw4T742dECycPxynJ2aRCTG+LdLfQDdzaZW/Rbi7cJQeGpGDnJuADjQg/3q3xU
tnoXdeOSRphFedvPG7sbjjIusrMtuhtKBxI2czHf2QtVgNUt7rGz6GLPCeUCYxIiLxhz3ONSMXAr
oBEjuIcjJKJAT6t9qpRA906LnywX817NGcxDS4X67IUhLRNN1LVpBPE31tXhY/YQa3cBkS2mDO90
mJbbwpLpZXYI/AzSRLzQJP2wLS5p3E5yh6XiQsvPfpjsJDjiF6aEw0L7JGb3G+mB+cExNcn2uK/K
KdBb5Op6Kwt63jMhHpTj1tooMPubIinOyvHa16IhnbifjeTEWXfaDLYpLwvRJhyHBrIUOJn9Gizx
wpw5A8ePk3/qOZxNDZpZVO8EwccMWe9Um8xQKzwb2nFXyruqExVPkx3XXzBFx8cJISsh3ZiU6nzN
Ca3q97a2p1+FFs6Dr/ikKYDkms4CEyE8ymPKYT1ax99bNySQBvOyN26lK+ZTEqfDLvRSl8oONrcY
J//bMkCP5JRNkkPsnoC8o+MUGbVwWlF1gHwkYJwRgtTp8Jjy1Tg4ZDZAA/nVMoZ5N1dJ9hUhvTy6
cTdsAUykcCs060XYWOU2Xn14Omm+9mjcIxy/0PKLMb7XQWXdiMqyN1M/Dddwym6afpjftDc4x1Li
qAuULsggjW3yg/K70pX5h0XTeZMPKtg7BC3rqTGqrRUHBN7MS3Zq2ZHirT0Q7JlM7bTvSarhNbVI
JDY1KRVd66qXIK3eDS+sbxoNodaww+5ds+0e42KsASNmy0PcDhOi3q4+Jja9nk2Vg45Ip+Rjom39
U87K3RtDaT97Ok+iQkDkNxDx3/WdeOiNnqZbpZVLedf7x3YJGXCpJdk0rlXeMhAjerRIKYmc8GHy
jRc/L5PbyqFJV8z13RRa3X7x7V9YUcSWwaMDYbpEpwz/H1wFZ032bWWuviiwKAnJl6l9scog282O
Xq6w9+pt6bMtFXXIxCihy2y3TvYhh7I5T1Ob4q2BWjasgTNcnO5GuAv2bTvcBbGPhabkOaPsID2g
hhZqIjLbtJbkWsNPMMpR/fLT8rFi5vOqmUSeWeSTm3bqB3Q/Jq4NbyShaYIQMBMXwiI/cyi2HcaP
EXvdcEAG4791LWb+Ok+dY7OQ2DRqr3jvTL/nm83j0apjwRAhYOepO6ZMecEsLmn8fb14Hzh+qFWW
Up8lg6EzULHqMJSkFLhB9Tipfh0GZoQb9ySK9V7KCbEpml1HB4r7RSYHpo50n0mEfoFQiP96o7y3
C/VIvAy+uxjACFVxbFC6jS32qoaJzXZpxvAi2sq+mLowaQACilEJ99iepjRyU/1iYCGn5aBTHINB
cHEm6zyOMuOEDGe5iHn7zKV6dsuMP42ic+c37III4dO33sVwarvDdaliIzJIBxKKjZWd2mToZVKh
tWpVNgWBVjdqdLr31kncn5OvXuiilY9J56YV4TioA42KLA06PdCOaJY4GeBluqPhLh4Mb+9h9N3I
Wl8NKFl4dfT3YqQvUqK7vHMWx/meUJlATpjKHUMGE/cSLJGWWO0wccuztwZJeX73q0ZlxmYSFI/B
aFZ75SEJtFV5yzBT7KfRFq/9NE1HOUv5nvWVcez7ytnJgm9aGmEJl8UlB6mdkkhw+M2zeg3dbu5D
zK9npNnB3rVz76DyJjwPWKY2soV0q0wMtGD4bMZF5A4ZcE0IiWbCzEiWFOi0h9ePMGjjMI69WTPb
DyQ+NfMxTNLhfh7KttpB8lHT3qZF7Wzcyc8yeqglqcGFlebfMlQFH01voTxvbcsYI0GP+Q44fPpl
crV+CmumxJiii6fAdEQajUs3X5pubB1ePpukNnaNL/lYxM2uTjJG9H07L7e+9GHBeOgCuATaOdle
E1zCJaHqK/n1Yw1VEPAyT1Cqk29mTHPD93v5Y4Ys9ItbwnyepBB5QIMxXtdChFAdT8QvszLLexPI
blQVoNSMSlcHY7aHI9OquryIJjHSnZW6Up69OfCvxQT5P/BmsJhTefWT2ouWJE229HZEsgn6Qr0s
Im5vk8UruYR/dVuMPOqH9jqvrbNpjZZpLDms+5a7odsXRCwgJS90sgxb26Y3mi2quBlNdsoYYy/v
TsDkhjE0tJTGjR/Lsp+fS4KX+GUSXogwvkcpyCk14TTM5G9Nzna6+GNYWDxSvIBHP63mt9FgXNy2
UxA5sYtw0a0Z/BUC2FLC8rkr52whJqfxhue4s+OT3cOtrtVM+0RQfOgNJmL6fVlWBu52KersNCaK
OGemroSmQZGtljsCG7yeVWrAmdn2GuyJiYXuiXmi+m45ZU33AUsokYDpLBF4oOq66Ky+uJkmDd5Z
ZwgJegjOGXP55KQl66c/hM5eNwFNhHSRld7aBVMg0gWar7llYChhJBKa+OZFTNPWSs7umBl7pxus
AzNf8jSraY50Ws/7vg+fVv/rHm2GvZ1W67NrMuSpKlLgdCbcqyJ97okhrX+ZEKOC8k6K/MXJ45OD
KuIdSL26NSsc6F3iZARP4QkNkjXbAvBiaCVMP6Ux/LJz14mYwGyrkK2+TVpag2EPg37TEdz4rWCq
WnJsjDkoaLd8niHgaYQGDFXYnH0VbAjnXj6CRVqauc64cC6BuLCdMq+9A9qDKb7NjKcpqBl9J3Wt
0baYziUOVfrC4pucxzistqhlyteE+VqxnVwUtJE7Gm2704TMtPsyGUls7wM3jC+aHrGxFV4yfkDR
X9tCNoc4Z07FRuS9gIAeQLhq5eK8MHg1D8qAyUe0pP/qGC7ssWoOnvweTxFna4lQMJZvrVnHGD3q
hOFIkzo3xVw2B3bG+BobWPJjv2YgNvrLsl1m0SWRHDv10lvpMBPFtA7sG1suuJWkpgtisnBD7gak
A3Pb5YivMpk+BXH45FoZQ64SkIVDryuSc2eEm0bawSHNguSXZ8zUwlNvzUuUxA6m2IyWpbr9H2ln
tts4sm3bLyLAvnmlSEqy5TbtTDtfiGzZ9z2//gzmBe6WaV0R+56XQlVlwuFoGbHWXGOqBTQvwoSd
oDpwW0vcgYxAKu8LsmEkHvoBlysCsWFOJXmvnbChiE9skglPj5owTGhM4XhbEXB/z7Ef648IapTO
yZbb8a5ONOVd17PmpJMXvCf5rn0LDb2ZPPL1YgPPUDDvenGeTbsWWm6X6jg1vxpdFP6QPBdEW/cH
/TH6lzCj9Mm41aYIHUzr8xBdvs6UYT2kYyGfVBnNCenP6Yfa9mro5YNQPcTzIJNDCtiog69B4JLR
5Zc1XniVVSoHZADhLieUg1mc3HlxU7b7xveVe8GKtdtE7n/q0YCOpmYD7hOwkHbXoJmq5xyiTSMZ
g0q+LuhOYiUn4Q4/EelW60Oy2Yjpdjoxpv3UJ9rPnnX1G4mB/K03I+qhG6Ulp9QX9T4l5eeOqhb+
0jnu3iK1XGzqlPDYLTkpO/fbMDjxFwXu0hLY9evqvs+iuH+YPB68uoEt7ZrMyFz6mh616X4Kkx+8
6VK7HKlKkLnF7HFmfOvn2CDRHkq3/z/tUtCFolTSofR/FOMNmVIoRdWke/AbKJnk7KYcuq+t6Us7
XcUzimSTU0Wq+N83a5I5/8efNfBQWKlYQXRV5MumZD9ZRoO5PUqjFOOI1s9NR9DmP+nc7ots3tBC
XxhkC291tGMi4tBP/jRWaPU41BjRfqzEd7Uv74de+MvnvHhNm+6FQLXvBpgdH68P8VrrjZxSMhGV
SdTZQLFfK7AJ2yc1qd7ZE8ZHUmp9+1pkP5K32Pr7v2tn6f2Zcj0EW0FdL+0gsRPslsPtJKeV782J
dhSiVHvI+i7bKn9Yy4OXzqF6ps4OfTmRr9VEovDrDYWwhSc1bhVw+81wXcptSXsinCFWOv+l2/Ow
IZ9fa2H/tUqNg7XYayM+W0lIkRB2aMWsydOROyGJAIAogru6Pp4q43Ve4bBuZDWeQktptmCZk5cq
KDWiZFb4tnEPu97KWs+9bmU1gDVKy5lcyrQEebnyGYXqzD0wBIIn2qvUDurGarw4dJRIg/rBugJ8
6sdVMpI8oeq7gjJsPljSzsgeK8u73qVP4ut/fTprYyW+FnxijD4lw17rqTeqOx7yQ3GUba6QTrcx
Sf8gBJ9m6aytVf1NIrF/e6mAyqoMj9WcH+K3LtqXhC0mdWeOj+X8syEL5Id3PPTdcZG58tqzqm9q
9eZ3T3GM0i53taLetT0JsLfQtJxG+Z1LnV22v0Xr1pJe/K2ijEtHAjAiFSaMgZp/jWQpQmTwZpkC
lCaHuJ80dswAlumxLxer5an6Wk6VtrHQLs0KoUloOyKzzntrWRln50Mjm7qEM4/oqXvzptn3B/WB
u8eu3iHb3Sii+VSLxAqA9ULnLCjDkrmGf0Ocm7hSYQa91CI1T5Eb7YdfuLp66ZPlDE/X19uFjUoF
kqJTfQLMB9T8x45JHbeDTiIvNwU3Iqbb0f76z/9U4/WvN2cNrNazoTRNCpoIshUraLnAiE9G/DAT
IFPHfRq3XwXxOGU6ElJnlFOP56OQPzdQPq7/Hhe2LhQM6muoZ9YoF131M+3LFkE9zE2kXTZl7nr+
qvOQud7Ixak7b2XVWSk0dcxmKZnn5uNqXuole/ELhsT7es+FaOMesNnaavuSDDa1aelTg38EmX8c
lLjkpfa80z2wkcZG7y5svA9DuCyl8z1gcPNAx89MFk/I3CP9JP7Rxudg/H19FLemarXX2ojYXxT8
w6PWrUfe25NqfOxbTd+ou7o4gNTgU04BkBHY/vr7IYJVUi2oa/Jdx17r9u1BPzXO5BSO4BjO9W5d
PEPOWlNW6I25DX0z7mnNv8Pq0S324jG/5xrPGRJvnFeXhvC8qdVql/SqaaopZ7Xjetcdl0RYt/Et
/H90x4BvQ8mf+OlIDNpm6MaU7lCAtoxd6FHAdDO6lRd5W2N34UNPDbAiaRyL8BPWp1SqJSLZxmj2
dJJ780+9yna9eMR8duO0ujRu5+2s9i+FcrHejDFTtNyNJNxfbTRPG/vo4rI7b2W1b1sqkcaKyDmf
ePEmOlR70yGn6okOMhlnaylc2rXnja12La9XrUvxCfUK7XZqHikNiMzUVXLQpe/XF/jW4K327ZSA
DRKWwTMmbwq/8s5Hd3e9ic2hWxbK2RmUGSYexCVDV7i9g8uHEzvZbnwqjim1acLWXWyZ7tX96MOy
W8b2rDUDRpZa9/RI3Y+O4sSe8QyB2VtOV+VRft7o28VFrlCXqFOoi9/bavyalvrjseINkgeQcp6m
/LeWnYZo1+SnIH/IUaaFQ+tYoLaUR7CNdik+Ve9+3W+cUxemETEiKkc+ZJTZqqtfAzBPMXZFzXps
T2nytoQ7KUna6OuFkf3QyGoeBZRfkUWokw+l5Mlu7AmIAu1xZ9qSKx7qYaO9C0P7obnVRHayVYdm
uQRriI75FD4lxk6VG8xwNhpadtNqxXxoaP3uQYsDC45+DXXkJaG8Q7S/cbZvNbH6aGVpNvnyQBOR
gVryMGz5aHxC1HBjg+2F7aOyZEAIQH5c9UlnFGItlJNn3uk3uRd+MZ77n+KjTnKT+REd/Rb+YnMb
fYv36faeu/Ao/tD6snLO9pwJajnULVqXNacuvxQySQ2IaJL13ocR2gtiptp3Rfq2sSDX4Y11p1dn
MtU++mBMNFu5mCR44S52IOfvIjfbI+1w8nsszR7iPSaPG9N5cWky1hgi4pADxPNjfy1F6ktNTzlV
EFI54MMxRBAZawPa317s1a2X+aUjFBKSavKCouCcl+zHBn0jasyogpMhPbROcGj2vhN/G7zZVQ8U
Im4cJpduCbRGfbeoETWijPRjaxo6sRklHYI1x7Bnp7Gjm/KQHXM38prDxhxeOrnO21otndhscMXW
zdFTuc5BKN0HT9Fr89660o4H9F1zIM/13z8rPnRvNZh6b2GU0dA9DZcmdEdKvuhcoM+Ig7VxtCz7
en20nPduORfONoamz9QrND7U+uMya+1B2YcH8bA1ilvNrNZjXMYWGkqaifL7GeVP8tir34Glj8qL
7t92/23Z9LLvWIcG90egsqREP/ZqHtMWYTjNSaJToHJTNsqyL+3rs5//zxfvw6gRP8x9fr4Zz3fy
NLyLeqORBalfrLi3yP7/9MetkvbLi/4/nfr352eNpqPQS6SBRg9DCEewgTjeiEfRU7ijhBs3ootr
/qyp1ZpXEupKw4Km8FwIiteuOZjj8/V9demEOh/C1RrvjcgPTBwnvM56jAQ3QGnfj9+nId5Y4FtT
tVrgkjHhHF8Io+cLh0J9K9oHK93XwmNCklo+Xu/T1rCtVnnb1CivNdrqIyg3gqLd+Gn0beRmfL2d
Sx/r87Fb3XMa0nZAYmmnzE5x47sIKTdOva2erK42Q4SUy18EUfIsI2pAm733rTFAXysjn77eG2mZ
6vUZREBKQavJHZU388fd2kJIVtuSgKs47epj5sZOsWvtjiJpezilbuBtIQ8ujd95g6s1QeycaKxJ
iLwNQUgOVA5RaLzRqWWLrDt1PkfLujzbraBCdFxVIj79hV97QiRz1xeSU5IUv1KDcuBOMYPIplbt
q9JWb1CE/T/DVItUmmjtxgBf6u75r7I6DYupwUBFDSevCY7j5JpbJKBLW4wTl0JEVVx831Y/X8l9
U48zY/SgQaBhrV9EoXPLUOCwR1GVL4ry/vf14b20Ps+aXANH646ivyDTRq8KbEm9nb/X/UYc7NKg
nbewumLMnYmQIdD57KNw992kdP53PVjWz9n6AGsYdU3CoOX1MenvkDID1bnexKUj9rwLq32lZXUk
dDFNtP5N3rtd/b2o7nCXut7KJzIhTQAr+7/Try0jedYTlSLMqFyaIWRTnhAH75TbYi/sEMzCWfam
F+G4tYEvTr+0MHcUKOGytD6ewiHRrJoLEmx4pN9CdJS3PvHLol3vX/2sidX+DYrRSOOZax/Ky1F/
LQgym3/KFv8ERBpScZ/VGwtuq8HVLmriaMRhgD5RBnOgMPDfTSzbvM9eXNf/6dc/utDZbM1qHQ7T
cp01ay8t3aLdbSyHS6f52cCt01ldklEkUPNhr9/+z0sgdHRHJl49u8tZvnVVuThsC0WfbL0Fimy1
T+s0rnpjkGgOKNKfzKojbCqqe62cy0fgNKJdAF51EtH47ad+tXGyXnz2GCLZcpBzEpStZaGejSbs
A+oaS0yfGiJHPER2gTvaAMW9hWq0FTm6tOpJ3YAtNGGOytZq1Zt+3GDjSZjKnw697M7xoR3c67O3
1cRq1Ud+oZaDEpBqgC9iZ4Z1yAY4lKLUbvhqXjqbzj/Bq4GbqCHOtYFUrkUlpIcyRV20SeGemod4
lwiIn6537NIysXgILKka8jTroPxggMgVeYsjeXzl6wQphjpCmMq0TdIIPEgBP+d6k5c+i2dNriPz
GJK0nRjRxW58KJtjLN1gJddJf6U/pvZ0vakLo4mhI9l3hBTQI9c3KKtvEGRlSxIgnqmDspVu2scg
+fBMvN7QhT4RT1AMCJ6qCGdwtdsKK+3GUgppSE3SwBZznPXyoRv+NkGQ3LWqGN9mvvnHkPzp1/WW
L5xbUA3JX5JPhFi63ud6afqR0XI8+ua9QOQ0OV7/+Z+8zPmEqehfEIRAm9Dg8n3cyr7Q1E1eKrx5
lHDYjbmyG9NxVyn4oVUaWBwJvD/KS1Wpf4Tixm64sO0+tL36hPZTr8hZznWmC+D/vKDHq/3D9f4t
h8Pqe0ZljkWqcEk3AyX42L0gkqp0kjiphikCdCNaw5uPuYI36hSMml1Z3NRK/H69zUvL8rxNedUm
NB2Ke2kzkkHqj7vR+KJjwaftrzdzsWuLSosz2MQ/YHUuCoBNMlPCk0g0468muKSdPHSAztP6lVq9
fRZsBZovTBdXHhUIsQTMWlonjvKxHsS+DUdPqd+S6HeiNmhDtqDeFxthvhCfsaM/bbUsjShnRf7s
qY03BM+wqtJk4+q21cRqfsxAmonX00Sh3LSdZ5S/euvP9bm5sG2puleZFe6I4DZWc9OayYxuXBk8
SYUuFCN9VpSNG8eFM+lDE8ufn32Dy9qcAM3LBBtn654iEoOCJtwJqZHp3VHhzJ3kCRfROW42joyL
feNTrKDbMT+7XaPKDAtYWvTNQIE8EDfrRvf68F3s21kT64NBqfO6wYvT8wsU8xoORRTLunos4oqo
Ohl1BhAD/I1GLy0L5MoQmiUNb+r1UYuEBHvVfh48RZrsVPedTJkeU7Xc2kaXxu+8ndXyQx0M02ic
Bo+1Y5fo/Gchf7w+fheOBtCG/+nK6lAfyynBM4cmgA/vTNXResrX0sgetKPSbXyEL3THwphFw2ZG
IvK+PoYgtuEEF1BFLatQD9VTniQbZ/iF85QMHoR/eKaLNnTVG0utRWUacdDRS+ngV/hS9tSpuuNi
Y1OY++tDd2EVfGhstfTwocXr2KSxuIfO812MPGHeePJ8bgLnBEqzQYLj6oFW4uPOnUgzRpbfSp4R
q7eGO2QgEeJwTjcOiH+3ko/fPmKZ+vJlh1Ovs2E/tiNpwHZ6K5Y8S8XBaAjTF130ewe7P+pY9Fmi
5sB6mMdmH47DIZOLELSPfuyzHs6det9IfEwGpTv5orATRf4xTIOj9uM3vRz3fVdTS940t72KHags
gpyOx5so6Bw1aX5qJey8MeQfUwrjLKlH7VbtNVvHO9jVl7NKhMeDj5NrmsFrNqfvck4BKH72YaVt
SW0+HSakS1iZhoQbDBe4dVKolnjRMh3IRCi1oXg9uCmxxvtrdSER0SbJTiRxbFUQm2ZjAi41jKQY
RQxhKBTNq3nGnZWSiamXvNxo70YDo98wfm2S+BkClVfq8s9B2ArffKIfYyiknbe5/E5nXwUu5nrI
s1BCIUbtdrXYC6kDdX/koG1rNtXdLIALyMTagQUi7CBG5vgYWk9FCfmjkdK9kisTxZia9FstQ+od
s+IXQbqGkveESseKB0tG2YodRKrxiHz9JQgAkJi98C4mxu88Km9iKEx2ammgTsq7CewORprpg1JK
MZWdQvXf2vYtHQarDzAWjQ5TvLyAzjo86gMSfLGUiPaop1qsbEVqKP3vIydqAfwWwOTGDHLU9VPi
05EkKRBweVPBqEVBszYkbaeimuaUu9fiwyX274Uh3raQg6a82rgjf76gL03J8uIPSFnsp+dvbCpp
ZQ4DqaoiTHBWUYbbBpABauoycmajMe3EX2yBxUr7Fk3UBmvD5FzvrfwJvrxENhQkznjykHb8dI0e
ogA6RoIGarSaHiyYhPdOpSmeOmQUqkdQeKpSSu/bScUsJ8iDXruVgbk9y0aZwgqjOOuHWAkgtpUq
kSfbUGcg0cECpMQVIpNtwk4R8iB8XkkXI5onpJYaKrAS3NtvsV7OVVsv5RlXtyxzqQQybezVq0Pf
aOKDEEfdOzcxDCqhDVVU9sUtFqJ97E+9o2Cq+Qago30JLXCdu9QsABNKUUy1GIU8Q+IFXZaEdkZA
A4bUYPp/67Z67aEUnuouDf4Q+vVdxdIzN/JxjAdErB7HtBLvpjR6knuMuSGrUWAzKT+UoEl2c4NE
CHSB3z7qBp53EdjTI26mvdOR+TlRMFOrkIQhbXQZ1i5KpMTgKGMNgzp1AC8TV6zcOpFPcLlAU2BL
05xUvSAXijVu9tDG/c959AmTDbXvJHH4ovghLAujpzwVW5h7QwSWB6jlACfT7QeguFqtUfSZy6nk
VmIffhvbSqWmrPflnULB0g3EcOpssvgdUgmlL3OgcFAvFb4708pfZrnwwhA8i4UdLvXLlaNC1g3x
zziYIqW8Zq5DeuOEr97iaRIXnEX6QhmxcuzTYKnGg+hx0uQJwFX5VxAN3UmSkuLQECidNFCgz/iH
nMpSt8vbftLA8xXx2wDg63Fq6xu9zKkvG6o/vpgpe9SHplsaSXhv1US1xKIVc8fEsdDJag54NJwQ
HEq1zQ9pVIfVkUJN3XTAtfn3YSBKu1CEdAy0C+xmMlUnoWqEt24syufYsmQITa0oe3I9j7s4QHt6
4rMGCUqCUMqum6GJtt+aED/cUBF/hsU47csQe3kQTZZvc0uVv2JXKp6SOIt2MtuDYrfKBJvrK67k
99Jz1qvB75L6Q+BoEpwufYANXVPxkxcRzCJtetEjU39vMf95N+sx/qYrwQ+QN4D7grrCsZGhSm3Q
EdJ3gwpUnBX5gRMla1Vmc5/1KArL7zUwWQzjTm9aoFkwvQA2h145ZPdmEKgeYnDst0fII1gwUoQ5
A59Jy73aAGEo8r466pGR/p1zC9+GoHvCUiKzBcg6P/3IqjzuzeUvPQVEOPniq1BSg5R2FiojGXQG
ZRIQpaXc+JZ0epbsrKkKDafsKxgGzZCMlGb33XutCrKTlVXlQqCen2JVDjFBx4dk45L1+YQmUoOH
jSJSG8szcvXx9dVsblQF4lTdGo6YtjeAG+7iUvxhDpvaYfHzl56jkZIaGVG7DEFw1VjYGnmTj5Lv
qkEcHbUOW8xqIPcgtkP6OExBfeA3gCLVJo+QZ2p3jIrn0AhQaaucpJlOsZEa4q4Y+yB02ioYKTI1
B1foGTpB4/91ox7u5DRJd61GVbqpB6k3JeVTgD7/WPLiH4O2/W2FClbILSvMnRt4niLlxws8RbD7
qeuPUzvVGOyC1EjjhOciFMkemzMg1enwMmnBZJtR9BPFwi9f0NldnbCPVGofQSC9s1XN+17QDKea
2+AGsznXEsPkCyDFk0xSym3b0nct8GSPZLfBlQDchWAWik5ehRTUx0kAGGCx5JAF+ffyrTskoH/c
mOvCQziUyZ2MlTsGdp2c2JoBeJCwjvDIqWP+HVBR2QbzZivlTFJRLstdC9LjoFKO603SZNwZxijy
V+LMleDg3rQ5pYMteNLHzJIyl9LUKLDLKku/6F1s7foaLp6pzzIOl8jj2hQTyFHuWs8KO4qECkwJ
RZOvebWoiKD6zjeAuCfc7aWf+cylyArKl9RKQYRTxDKA1eny3QQp+q6Y1RcTSpVd9mO8IbBeLjIf
bvPc60SuAjggcO/g2fDxomOFuA0WEWnvVPqdTeGXdCxre1aqtxJMbRQ4ljWJO00Wvlz/9n9a2oQd
cfnim69pFwoo8B1sqx6ctecbX4B72Qpf1uFXMYoATR6V8Ov11j5nFmgOjrzFZYNG2VMfe0lFEPea
mebCY++ILtWljvjeebJXeIFT/PzvW+OZTIBG5kqjfvIKacTCGgDCBGhLBhcA6a7YJXela+1TdzpU
GyfS55ucRshncYLCPQHPz/Up0cGXGAFp6uDVQY+Pwm1m3cIvKLyiiw/D9BeI3DfgRfasbU3ip7XD
9Y08NbE74uUmTpIfR7XoKFSv2sXOCTqr3fRcX3Jfme5kuUqOvW5+USwBKn2iB8csFzA8vj7On0IE
S/O8vTggKTHS1pM6Gmakz6AlvEyeFLspZd2xtOnH9UY+H/hLI4uEHgst9ZMUL0VC3+QCjYi6kDzI
fak6JVkjcL7VfR3y6Lne3KdHvCQTj1BUFKrQFz5preoyHizy8dT6qKO+D0v/sR7V4RXSir9x+77Q
MRW3DaydeL19rjFso6EMCrMRl/K/RyILwEcETnTqwppyqyjvsyhFogDBWCoQeDGzRFdfsjzvG0x2
yWqPKR5sUlBH7tyDUuljru3Ahot9gsPBl7StydVOumn3FGgHCxZH+prOOmz32OcDd32spQtDQM2q
yCuIGl3i+Kvfils52VvZJGKrKZNrqaGxC0cxc029kpxmUtufbRC8B5UZ/InExdG5Hu6aUDjGlH/t
MsGSd4k4Se6YlbhBQkb879cCuhZUvsux/NmaZg4VLA60irUAMeErNIWqsYfJhMs2Ajy/PhYX1h0m
yFgoMRj8yzoVpbf4UQv9kori+Rd1BVVmpmduyu62mpE/nhhhl/ZaJaDWF7FE3YkYoUD2sxweXM/X
+/NpajU2K/tnKUghWr4OUskDKB62tO9qiWo3Qr6EI5izAr8OLhvX2/rUqVVbyzl1FiuYSn+ECzIv
7zkoqlzJp73Vxz+BbAoboZ/LLSmLKphqKDyIP7ZkiXNrzNSeuuzpGxzZcaTWegX4w1xVv693avml
P94LlgHEf2kpHJIJdX1sqoyjejJi8JgAbcB+KW9Q+LdCiZcmSVNQneCYoy5p/49taPogGmlKG7kq
j/D/RPK6RQaRbca1pl9MRK736WJ7BHqlRTr/Wcga92FB9X/tY9FQYmLXfG97WDoF1bNmunGtujB8
UM85wZXlaCE3/7FrbSjzwM8E053im45c57jx1f/cFdThoLoUGQ9YAtira1vJy0qo0yRGiEm5bw7O
NYJ3sevEXzBh3q8P279s5se1QGPKciwsQcdPH6VuqDk6oElQizHeC2179Ll251Z8Iii2hEyyYy0W
zqz10U4Ifij5+NcYOrA6FVTAMRr/6nHfOrJSjw5lVbwsKROzLf2bn4x/c3XaWlWfrpaE685fTatY
ZSWnvlQSknbNBUBS2cCBsuDZHxte7M9+8/f64HyaCFrjdoBdLYuKV/BqomNrnI1oGnixBnsFTlg1
3JJP6pItccyFSeCOpxJvlngJmp+M0YwlzOxLneV2iRjvZx3sSaQNUMqLrDsFhSh3N0LrZ99mKwZH
J1bKTWSJQHkqU74xhmERuYgRBJKu8IRwwGlb6AAfCipQraR9Fccl5JTH1GqB6G6c64O0hBQ/nSeY
7eIeJwE1AIS4vitGBgjRIEk4JFtkmrbl50toKQ/bEiulet4leh67clYoLU5PWrqbCAzdyJFWOpZR
988ZzlWvgOV0h6h4+pBKVpiTJZysg4HhDDTHJlFwZRPDUzYU6EGDNOcBO0C3D3Otvu87k4KtrNFt
QN0lni/xZPzq06F+XhS0ZDG0sLtrR/WbX6nlX1RQ1UvRiYCBwOsRbR4Lb2yBLYKLn+2ql7MvMG5S
4EfJOO4mMN07q/WjvxicRDu/yOdvQmxFzyU+1nYEMf6raWi3kqZE92Gkdn8rQ6qdwYQuiSzI/zFD
/G1deZ6+KngzVrbawgCKNVx772utrNyYG+jJwk/mNtKtY9KSVphj0NxAjkPNCbIZ8qhotT/CTARd
6I+h8DXX9OqrjAj4ITPyDCB3qpwEvdV2fiVNP0ytN5+CZExuwa0pr37aTBDqO+33TElqjBwvrXCN
Uan1mgX1gJPYXO8qMSTsyssqcKsYILtUpqbj98DQ5biP7LmvO3h3VZPdyG1nJLuyNMSHIe3ZdXPf
+I6upYW6k/QomgiK9ulzF5pfw1H6oahZdMTDTEXSEAN4lqbGEQYxO7SWFXkE4tRTBLD/tgpE4lVV
2OVHHWKbPTbBkv/W5LukSUKKTjsMd4RYrrwg9NV7UkI/eMZLtwB4ZjfBF8V0I9XnRJiM9DRI4Mrs
aowGIPNR1+4aCzyTxcS6fd+Vst2Vopo5nVAqN1Ip7kcVsPHQDP1NoUi/C6hEBDpH7T2cMAgX8664
jZLRUYFnlQc9U+qfPamgr3Erz0eNSbX7glgu/h9PuKtIhzQlPGPPcvbbDOrHcfIDYFSSFjZ7A0xj
yF8sFVSRYhL/5PpnurnSRE8NmVnVznVB9lCBwMNsqcYHUX8HzU+7mXlmu11oEbJNMB+pZRkQS6I9
aeaAqRvwZrssleLFYLJY7LgcHsBSqc9grp6buZDupiqecRyCMkdW1CTq0o7PeZR/U7TCXzzKgD2H
6aAe9HjWbwJixF/rVIsPVYavljLhLA+01voBu81w0qzXb6jjD6ipX+KktphqAuZPkflSSUp2MEbV
ctsxwkKtQgBlz2mN/UIGyT2drF++6c+HbJ6HgwEuSLf9tsaPW8boSYko2bARgaW6J4hji9dKNOc7
LufZTSLo/UHKygS+aR55seVLh6QqglM19KqbFdHgJp1c3lQTvhq1KaaHdBy0J1jIoV0bfiTbOY4J
u1jomyf8yZ7moJZ+TQoA9CkQileEUl8FSKIAtofxRjT6otylGfFlvYowiSqjwdg1s1bu8cST99hA
P+mVmD8J4qzqjoC11o/eDH7HJFkk+G0NlMDJb7snqJOLgzyR/RtJnpVXBX+390lpm+8jLJr3pmyE
R/jf06MBYsvpYPl5VcSSxoczeZr4AJz6YJKP0ti3mm30Mm7uxtC+iKJa4G5mNO9D12GAUajiQyzx
pJyzDtOANmlPiZhGL/6QJeTswrTciZi8HGLOgQcjH0Fum9XtXLfi9xnGEaxstAo9R08wtMONYQzx
QfLrvxau8dquMdJSRUehqceM6mLLVuIo+GoAqTopfqEPdiNad2ZmjbYis6vxfCJrMIzdj64tspOA
3w4Q/gDPVAI3Ku4aevRUIcaYcbSQu3v8QsYvYdhqP/VUVlxFHvEq0HFCz7CPwuqgdEsk2V40kJ4B
4/6rqQqcKwZSH8Tpjdeys7irFEUr2fhxGDgFdbWrLtD1NmEO7QkwVkBv8aGIglTn3O90bHEKqwbY
y1HFMhVxWKDF/IdB6Pyh0iujvsMOQksRtinkk+iB8iCG0KQlWPa/qfTBqlBKBEndRVKhoCqpFPkt
FcNuV7Rx0tmJ5tf3WhC/mXPjv5vxwvRL/STdz3ja7Qx0+C8xcVxClHXZeH6ig47Chlg8Jo2ZP0XD
JNw3oSZR0SHXxUs6oaTZTXlKzWwSR3JCwGfQHi15lvYEwp8CPQ0eYOOZWPBGKNOyngCYpKFkxOYT
tHbrp99xVgCeN0V9/zaPquHEvakjwglKJ1Kz5hhqZtN4JeYPYOmr5cvtR/tUkM132WxJg8aVWN8O
8Of/ZL0J3xELtB64YQbSUA/rHFAuUkpHsub5HZlj+K6wntodhF3pmA9h/6Noc9GTC2OBuVdW4BIR
JvgZ4yv0ZxiU+6EI9DtqsQUbW4yJy8CgvdQgD59qQxq4Zw6/uljDaFXL+wdNFIYjhjHjz9IwJ1QG
eD8NTciDHvtNl2/vjTRqLYOWStEuAE3AM0Py9VOHScm+M6dW3SVDmj36tdjgd9QoljvkUxg7cJ7D
7JDL1nQ3WOa4S0pT+hFn4YTtUyPJd7KODxT+SaR0ClK3FY68VfBQg5J2cNhRdtEoUezTzW+wkAbE
j+0Q4HKhWb8jS412iR8rtR2ok36D+qq7bfoYimwgZsdMTqZbvZYem5DkiEyqhUxRKuEMmpsuyHg+
KgAjPbXDxELHRxRnGY7H1AbS2uJTyZQ/9TCDHL7zzXNbhtWpxrqDM1ctElv1iaBTvZO+C2EB1yqJ
SpwEMYLUv6B7HA5agIrC1kfTui+7oLot4Fbf1S0uMPEci4I9WFrlSOKUvxD/0AE2h9Bi8iUtAEb7
Lg8WH76w8dOfnZrmr7KAnWsbToTbs7jUnkiVsuvMTPSI8WTewKG8UzuszwRsqpAYdGG905NWc6W+
jp1JS8Uvka4nrmGOCI7mKvsyizI8WX+SX9Wx5kKQl6lL3TWX30KgCknutPKYWG3rdpWo3BmFjzRZ
UMfS5rRQINu2hmQXQpe7cRjekk2S0P/U8JMzZYwrNCW1ecLqkUsoVk+3Ypf9FYknfOlNK733y6R6
axHFv/A9rV3OJvMBCC2OAsQSHzQ5NJ9Tsyl+QZXnNiNWpSNqFVlbQ86ju9RIjHcJW0K4633hxpo2
OtxUhr1oVtbXbALQbxdDJc+uVEQY7abGjRiU1guO5MR0iQN7AFzHgOSspLlZLBfvFAwtKW956n5U
wAaPacKWdfoFHbiLtQKPAx/TkGdBzU94q/gnJFzPYRx3X/HrKXeqXylfey0X90M2AiTvzbJ8mTLW
7miAyZTFpHjQ+6F/8mfJ2uNIIVPCY96Su6zfeQA/F5NKAL/sh8jWFS2zC8VqvvHaw/Sp1XMHC74f
WAVNTi2QTEnHUfvD2R9/l/Qh/wa8U3MrcIVuUeaTdJNYJnxsg1wUtim8YIJM5ZNhwO3VC8jFRouk
BzfL17ImwVXzDNkn1uTjWppXrwamCDeGwEfIIRtWvUyBmT92mjHsMUgt99gyBb/aTu52oq9AUMR7
gVmNMcTThxQ/XgNbhGCKbjpu4yc4ndE9THllD5dAwyIyBzEe4xXQdjSSw1vcJU39S8fy0/GN/+Ho
PJYbR5Yo+kUVgYLHlgA9Rcqb3iBaak3BexTM17/Dt5uIme6hRKAq8+bNe5Y0gmumeJAkrkU/vSSr
WiOnM+Cfjb31JrWVPQ3tav/NpjiJlG/VUcMpsBNOoD7HgdjSNl7kA270fE+I1U+bau9XpN0/794a
kbh9bhbs/Lnb/WEGOt3gWRr/qriwHgoIbCARDO/ouw2RuN16aJKSdKGGJM9MNd6RJQ7nG36wP2wg
BBJ/Dey6xCuQev5j5bbZDX6e844N/UhCYr2v6RJP2q6gRo0AQfaem8eA1QkvrG1oHqqCyZmR+WM1
BfYbxnERyk58dHobFIBrv1DIcioExRKCz7I29FTE4PukjWLTML/iAITfhggZN2cQaGHBhFAmdsyy
hdwWjVNZkdc6oxdC0lq+6jTu6sjxxvht7UrvlBeuDEvXfXRd8WzIoEKMcHrE8Zo08yYFwbj1OOWX
nRqqnh6qrjAYSas7L95M1WEQTgx3Vb7SojR7k1J2PwlTXmqLGFomkXRrxKXNB8sS/d87BptjKHVW
+8kgDfRECDjsAmLe+UDmf1NnchYFWf5dNLlzGeyFIWFgF9Da4KMUmM6SJSpnq40wI7Mb0d5bV7ty
hvPoE6e6sSr5Q440TMZcW4Ruqzryerm+UkAmEY/9fBYqGQFVrWV0v6ke5RLYRytosm0NbHwnKcLJ
lmWtxPTEg2zLX0KFsdrNo1NDhPGKLegBfTZyx96plZouaBE/jOFP3KUBs8nZiqNBt/mO8hfymi2L
z65Y163rp/1T7YwfQVUWT2RMuAetMctk1gp/ZOnoDC133HZu/MigknB+TiFwX3XTCkb+adds0wJs
IIV/sU1keW26Wn3YtqgPC4DgD0h6QkW9G8z/gR/y/rm8YgSOgmvcucX6TPSSfsxZ8aVPK70LPFd1
pmThycXT2IZkJWAvSPtpVzn2/C9Iq3ybLsFJ9CO9oWDbWfI8XBnoVLdBDPk1mazg1SQu9tTlynji
xAEq4igGj5ugN8QJvo37mxXNbzYZ9dGS2fQwO9xWsLWNEpwXJO5ymPwt/zaBVAoey9Nz/bwu1Aux
kw7vdSUIBwY/fF9QTuNvp+ifpezTR9r1gt2RVgCaqx3QE24eins89MibeIak2RzYwQDeUxFAOsF0
2dpS6EgXBDByCNabWvXDXo6MYigzK94H0lIN+EZQLf3luQMAYEZJu3rProrn4+SxabQbTP5/2dJY
u97OU4hyq9iJKRjfsQZXUGKb+qsmGfdvhZnvZpodXV065r+Lqdv4Xl5dPQhXR5Iwk//GonPZ6u6N
zWDTwIog6Z4mr3/ucY1tud/ar7Ztqq3sSrXVsjVDV7QTmJ6ye0vB0u1UahKmvdrLKag8j/uHvD/Q
yMWelz4JVb1OD1M9tH+qVIN7HEEgOHaLZ3JKklfVj/bz3DUEcXNXXjMRtFHC/C+N/CLp/vg2UI0y
98XFIIHvxlznuvT0A6gXNlErefvaD9iIEkmGnWXEybNZNvapTtPqvykdFgC30/BikrNOXHEVnJIg
Ho9jm8DBsMe1iIYZ2XtTNFn3q4wq2MfadDdBmjZ/5CD0a0PTmkbYQIYOLkni2VuxLpKk+qH6hvY5
5GFPhu6xcoKdYAnmxc/t6mSk/SJ4U+O+ghTRwCKdyRofUjf5BtgDd4sBa/pUaEGuCVr+js3FcacX
k8j9ClahD/JnU+KjO/t5VT32mDC+TBOezx0dktRA8ZQdMEon+30ZmP0Wu2nqT0UHExlXsLdXSYNb
LhFk9yTD89IWr6BlFjw2EzJbnEWebvEj0cQacKAwXcX2CwS1+/ve/keB82hjNtrPxsr/Ubbtp1PX
8MALr910sAZVwEpKee/sc2NMEUDb8cPL6gmcJTid1cjzL8DobPySYNo9qroCqOvb1uPEgDO0sVDs
oAkRjZwh98c1DCajNO5N2PI+p8ulKadzUQdbjy/YWg2+8vjVjjmZR8vrtu0I/8o28Fm0Q5Cfs/vx
2NoDwTexOVyGqXlVQXAVxfpQY6Z6LFPp3JTlcTfLAD53AFbIbA5p/ZH7ybeFmoDJFIkwJ6l/6g5U
wUeXAoKnd93LOXix5/Y0OpRI0xhETMyuEJjZaPY/8xYu8OSPXD9gmoRD7WpazsVsmw3IJoicBS/n
mF7z1HqibH63jOodvvHfDjzjpp/LPQXdLZfpQy6zA6iar7buD+6Ko5G6C50KIlhd0MT66jYOvEnU
uvuSdIdwgi5SsBSCIRr1SGegpVN72uuKMNexcYqorSvnIW/k+qHGsTkPdAd7V2XlddTVMxPgw1D4
J1NYiAPeO7Gzob14zoMvmqc1d0fMhEA7GsfalxMVzKpDNyGCvycTfJXuNpBksLP+9a/jAKcxtL8x
6UBdvIcqKdt5BHoWyjT+V7v2bh0JKY9Fe7VVVbBoHu8mwb0oWumGsyZdrdefloWoa9M2kVPdHtZ2
Vfu8zp7hL4/Yg/u/3dICglf8bDhqdhgQb3jqHWwq+oWFrGtqIqSthVi2LMlcyeE/OYGuQ9eUOIeH
ZYFyERzqpb4Bp/pcpHpYsSobJjinKgjgtM1XyQiDa4yedV1vmpp/w4NE+i7z/sEpzkbf4q3yYCDE
CSA4J3F73IUg2aX5BS78g/2o4zqN//nmeO+VQ21nXLA1IfHzNF0aCzaGnwJNtvw2dErjmK30MmvQ
ENMfr1HCB+gH7w83PczWquXoTNRTpbKfrhNvrgacGyQLklgn+zBt0Eh8OVFUgFypvP7VyN1/MZeE
o53bsMQ/rlo+7+KIH3OfTTkTa5PqKs2Nt1GB1yCx+XvS0OTs8SKKMrLi9J0A5R7ApNwvqAbLcIcZ
zeNeZP2ldXJQNKqjB54fwUR+e6v+G7gNhSbHTFQXcx+2uYV40Dc/1Z1Lpah0N4EPsL4wMrWV3jCf
J4yxe123+qnBIBU6qz6RDVw/TkEBtSjtswfq7uojrkbD24Kl93auUZj7wQzW7SRFuxtFyrZpM3gX
7QXtNbvLj0Ncj1tZGd+USn/dKj+MS3UsbFYHdMIRRXzrzebvY7ihkn0GfBBAkXzoXP9oOemLXwK8
UKj6EFTXaDDsv4PhvaRzc9Vkq4l49jY1VBkIeuy93ZOgEXfYOOCV86JRzToyB47GNX3RqfchG33O
Wvt3tlasDWb1Ps3yMx2N73HuLjHB7HgNQkt1HOjjJa+d4+zG11HQy8FA+ylWccLf9sO9BbktHu7P
yPgrYdpXRXCr53lbWul+cRv8Lu7J6ANs9C6chsrgOOtPpRBXnmEXAxVCZ9AfSEGGO0+efj2xvVoI
JisMQB8N1TmkPcMyGUHSJAi0vUi/Aj1LTMUz2RmOBXtgfLSLTEVWaXxJG42uEeB8nSIYNqnnPNlF
/g9k19aY20tmrNdspP1fjTvVsIdssER25v3jdGn3OG4/aqu96K565w4/MgV44fKjCiuWPaPlVw7g
a+bNn3lHpkeTuX/K+4KI8iYY9O2xTZALYaMQYIxwQINwqhcwEq5/STuPqQVZ7rw22MfM5GVu/JNc
xcGiTi/9gRjF/lhXKcIbCBepE1ZEsKaG3pinu1iZv+lAj6AmOW61OXGiyGd7diRm8Gk6QcPST44j
1EHYajijRhSMZKwPsyuNc8bzvJil/V52vmTFA3tq26s/Kc/lTit54hOdSfr/METL+Zsw2a4CdOYB
gusAI9y0gR0yDT8VfX5rCuQYWzhfVd+qyGs4boRTPzXTGkfJktIaBBMrFnFHQreovGgNxD6Pff1k
QADbuHait57L67tSy4eE3ZvERuo66g0/DTtp9DvPHnHAT2UHh2zUUeZPvGWs9O0LnR2ZjT2v/I52
2OmdLejtd2HFD6WNuGCbrxg1ynACNcqkaf30J3HDhJOeVuXcANzBeYKNzQUFtKRS9Lgg6oC21idM
oBeV9+7DWCwXf6gvtiCSHj2TyUYGaE65ASuy9t6jlhtq74MVF7AmrldHZlHS7IJ1W1hJRpRjvXzN
wqrCsF6nSVQMSGm5b3mbtkmi1TI9Sko0WG/yT8WEFOlX/gMMi8cqgFmGWPd/9NyWYOM/mexN/rvk
4AT2ul3n5LV32g86hv0IKyL0nPphFjF6UDacHachZLmVN+wyA2irhQyCgPJjKjhMlbhMII+LZJq3
eSBqfNNUi3pQWbgM3hEvNYnJEuuSm47gaFZceYsd3HcHnpI8AWHYew+GLD6EuVQHY0CaKXRaR2nQ
+1u3Bhxc984D1PPIHVg+bxq3I/jbO7IUKzcQ4R/dBa0lhuodSbF6F3vW3zqviP1bvHFrLHhP/VaQ
4sLTts+N+Ksr+sd+mdndVEsR+Z0rotRMzE1DrnXYJONvMxYZf1wpyHeMhbwUWB3WvX06BFPYmdkx
V568lAaQNmhH/b5VHpVe4SYvLE5QgHT5zRJ+NHUNr3T+mogKZR5p7lpZc7X3Jn6A8h7Mks2y2AqW
MLadR1aGJ3qiA80QAB385jrjNi2m4mYOgz66RvdfIXAmN966EH3D7W0ULYwVqFu1bb+ppuUYFflH
4lAzsgPxd5Zzvlvd+Fn5iN+4PREXlsdBVAicnHSp6/jb1WTu12mTraJy3ow14ICWw7Fzsx2G7mpf
Qe7dDDFQLV7AAT0LLhnD+FeHl2iWIJsM9j7KQIvQXeznVhe/KgmKQ6UTGHaL+YudZsucLNKmouJu
RRoJROAI/sirRkeCm0BVl7OQTkNSjJE/t08de+lJh9yHQvpHjMHL0pMnOMOoWHuGvHoCA1yuNFRB
FcnCfnIa+po2m+aH0Wrmc22w80E7yMJU/2ZOfUuBSGisVQrwRBMiFus8ce8ds6V3z53z4brAc022
aiEf7c38x6jMYzm2UADBNmNzNo9I6kSmO+5WyuExmI81tJezhXJRjebyjMMyuawtlKb87s6fNOMg
+rB+uzrprR9BMRoQzzlSuZGyoBZhpUy1x3/HKZbGLxW8qrCZa9SPvu9gv8WJ5/JfZ0c6suoo/MFk
aybfxWUDnbCModJ2l6zEgbTyL/jOAh+mkhHAiEvUpymyj24ZpwNVB4s39KKDmV7J9ZtClSI5sZGh
/bZ8TDJfhcWQs3ObC7FNKgzzky/dB7tgOi4Y2IqFFZ9KNG9UjX/RyN88FVzq3gyeh9KoTnFJlVe2
TUei2uRtqqB5ZyPmKPv4Zk388J3h2JFviSnELICfrff/C1j1cJT5N0WLotpAO2M7bmevv2WWv/pI
sdHim5+zazynQ8nfyy4jZeh19K392tWobZKhav6vtpywWo2bMb3NuH83DrKhpgeaO+NH9q7aJEQR
1Srlnez2JokKmteSgR4Sqjb786ohL83/0GMeHKv5mV2VH5LZf+t13x2yNJVRO5E6scT5o9A0nnJ5
qgQFZNe2j4uaszBYXVAtMGa6mJRBY+W7naAp5xvqWpubzZ/vy3ByY87QnkqYPmE9BSU0LQ5LR/Xu
MTeButR26a3IuSkdl5T/ELkFhEox/jjMOTY0w1ixOzbNUHOMrcPEcju4IIurgpQDthL0nVpuR3Ey
dKwPLdwhY0yTV5lvbpXOe6BE5lnYxWV0HbCJEG9SOL5hySiECI/XWlNcu7x2Iz+dFrXe6npJQ6fW
1EaYl5FE0+esToyNP/MpWygfwlDvUi6P3JQ3v5v2TkBNk8PkC+v71p8T5AfHTyOPjQ12HRRO1ea/
RK3Qq4Iff+Lr0+Yan5SrYKODFO3r5oYLN92Yi8P5R1awt+b9vsrAS7nqOi1/Zim+KiZ2Ud23/Iyx
LbZ+A7lV9mIm3mH6olNmt6ZvvpgznKqmuswrNLsq7l5V7X+kDuRgO83eBs96a0QHlBKFJk6+FQPn
LZylx/E+71j81YiYhFyWqWJuNLI6FHFNTiflYVppDWBFfcqcHH71WamAOd9oneFuof9Z5McUnqbF
cQ+1TiLrDm9g9aGN8BDRSVjedUyHZosIusJcTgC4mWmJ66HtcpicVv/iFfmP57LAVhv58GF47XrM
/LmOAr/4z5+KYzu27KtUbAmLQoatGK1jUzes9WVj8lCT/bIhbtW5GA59iVcs3ZNOsuVVLsO14IcJ
KyunSUVtFp7th7BKp028xJc4b+1oHkZqE+wUomqwZRn/qdSqfmG2xb8yu6N1nc489waxHVPctDvq
Mh58AEUh+iDT66lOokb29l6UYJdtF3u9ZnqSSZMvOkjrS+dl1gV6JypnVffeZlndILKgPUUOlT+V
aTH6E5DX3jmXUy+oXXK9PIydtcvc+FXQFsHn09aHJFTpIU4n/AO9Z4aFDtjv07beE6cb3Howz/VG
5DM68cBQ/lfzWh1t1Z7Aq4yviePdRvrS91o5nQWvC9wimD9nWwiHFsmFyRY2Q+vuc5vhs6MhpPeE
QB3TmK3CjaHAisCA6fiE9mns2Dh952T8nAubCXPv+ruZ5cWC8RhoX8qfprj7xW9GqeyNhx3gTPvJ
ABNYOuPn3mLcKCsdok37zHuyDuwvi63Jxijly2j14irUGIcdShA818T+bkp+eVJx2cM19LGsBTrW
+8RfnGPfr8XzOrmMpiqWlOaBZ84pyvql9dcwte5yGrhaCTDVnb1z7cYsNQpW+jfQWd6cOAZ1a5XO
M0JjhsybuteVdZyHoJBx1EEKfq2Xwn/uTfdqJpCAm9HOLiDh71PQXua0BL5+VL3dHdaxWh/8YfU/
7WqhqHCXdWR9ca4+as2Ez0sLO5zU4mLMzYYbX+D62KNDPQQzDshh8vxTZa7OTor7+iHH+KZAWT1Z
aqmQjhj58yMDIGTokv/ag9Q/2imKl6FbmRYElAQzm3evc/r/kxgScanlOc9z74EduAbUIrGvapbd
Oyaq8btkug2/dggigjpG7CTQUqN16kvebGKaPNnGL700zDNujfdU2PUx67B7e8j4+2aiWCqUkb8k
hrm88jC225VPvkmsVH+QXlBfC/ZH6QaVORQg4gZwlm1avmTkhJ+ZrTOPxcR1LheJqM1d/I7n72Fu
nDLMitakWOiLU5P5CVeePXENV+u+TfJ8VybpuYlL68xczwIizU1TBpA/4T78pzI4Z1hzMhTeNcZX
AcutLSIiSlbSd9xkR0Xgh0mfAlJsSv2iTU/fUmOA4jnZxXbq1gx7JDOuvStzGJdTTEA97qrMPvqx
q/lHS0GRXVSZkA7sLt4JZc0KFwmEPJaaD9cJ/0/AoO2FTKP84PWjfwzKXIbTPRxHVH36a1kpdqdm
MlF1k2QZ31SOkkDP6W4mM9UbFOuFM5ad/SHlN+XplG/bn8c2LGcK76rlNGQZs+z/WWjxr0EP33IH
CZG/rR+wU3gVhjF/mZfdJONylxj8IGE62XLlDqd8uWVLlt1/tXw0zs04amNpbnPW8PsoX0z5nzfn
lbfBYdD/GWEE/VXDWl5kp3tGK8yNotzP/41ko/Rb0LwfoG7XQ10ZqF5rAx3W0ma2B6I8huw25+e4
cuJojXX2rhL3PpYxlYtu5xoLfOUaB2QBzLjyNaifynnq19a8WkB/2NlFgIrXO7dwbNUnFs0831gx
ukQcqOsAu/TKPJa6cL2vbi+u+Tgua/UpHcSHwxhPAV7eqde3Eaboa2/eJ0mjHDVvWIVVULb3KBLf
y+SD60/TzctFc3XNbIcyb196LzaivsmzkC/xHzDb/oIuVn9zqE/Oh+icH3KDHmN2fGEnOkQ6VTB9
9SiLsBnHNdJLCQQbMDYLZhgvO8aoXANfzDtIDWniJYIE2d5A5jp/6xi8dx+QFIAvfN3bZFHO9ljt
Z6xiQiT+tWq7H20lapdNeFwMn4y9BdsG29sVfbfJArHflCmQ6S5gHo7s0Sxz/h7jJntPpDneMpwM
n5RS8XZ2/fo4DHdvoUcr4NSOeuiZsratZ2i049V/WxwPRsZcpdwpo9siAJrKemCnbzmiybOfWLNA
iwqfXwo/juGkOzbcHVDC1v//bTKNVwwPLvqpNvkhsUsBD7cjxY92LqrgLbiPRt1afxOqH3/QoUrF
2EcEGIas+24R3MmIIwS/d7FofpfFetTYFwinN5Zu6w6dCr1aJY/M1fKomDiX2E5O30pHjxuzTNqw
9weBqyQDdDpYXYgMPJ5KLwHaI5gQ4+Ac3ucW9PxG4sVcNinCzD4vjQulgA61AW11messTPEXcdzM
Ic/4pnUoyS2Dxt3nMMIuOVdMovre+pQpy8mJrrYlvDtUuaE4OF4wbBfDLh+oypxLUcl161MYHeLe
P615kZE9P4L21iAOz0lefOfsgd7Y+/c/i3mpN5Nrk42PF7n9byZh4LSkTDyCIHly447hnpPBMV9q
76lRRfmMen0ta6rIbe9UA9XtclbwtjeDmz8VGZYwrp7Fdbdjz4OgMgVc0BF4mzT0qx3h3QpffVYe
+0ZUt16Qf+YbOgdvmt1ICLRexrTMq2gFTogeIyCX4SroQiiYxZ60AeY7ayIJgadGv1j8OhL8hsmU
8YYY/DEk0zr0G54SiTgRWWyhS8zPk/XMlYmjnxuPcWyz6LNHFfKCRYqQrVgPX6PuR8pkv9yMXfnK
XTK8M+kyTpw8KY24ZDGwgRYalkV2kpQzX32Mv7FqzX2meY5HH6Bp09hvJq/dU2PqF7Pq1j2D2PoY
SAzsqTn+tDw0ad+Mj74bFDsuG7akbPyG6aIHNtKzb+7eD/Ia8g1bCW3om8U2ZadhN+ULiIn7bpDH
MbMfY17ZIZes+5Goci9k1M4ojMeefL5zHTTm/9m5XPgZIRlz72ybCv2uYzmCkIgqJ0cqgDPqLOzv
d3aT7yfPupQN6SUetbwxxCqS+QTGPIvtIyxQNW6yQkufWPVeBZt41BOFauBtSRQootFQ+trMwcOo
cbsiDZ8WQ/3whg20x5W91XFxdtahCSm3ky0V8cCceRZwpBdoIJXhG0emrcVbXBff9HHW4+oKuXHJ
w3/yymy+dnVZbIOxpFghvCfKAIHvzYJLvstS43VQc6eiZgXXnbXDc5CsJgkSmTgaS/Lrdix+91RT
4cxOSOjjK7/WHtpZTOU5q3nZkIYwn3IDUdilqv3/Cvre9IbsQeXtgnu251AhnKP46yX6u4WXewKQ
uZ5lt1pf01JSZMRD1j/ZZjCekIB80nWsdFfgP9vg/JCM4JzmiVD6RYUI9P86xqAM9WePyaTTJ7Rd
Ij8Hs6wBl2Urkw7PZFEFKclhMhiVbuYdHLaBIkByqOE8ykcqGosNesZImiIDVTQ7Tm4aRzyZFEsd
QTdlED8bATj7eMU3njXlnQubzgfDyA1MZQzVGq+F45TWNMWGlYmQKnrek3rX7nNR/Ek6yo9cLMZW
FzwOY5wCF2IF6zIsPelqC1rA3SXTcc46GvMlsm4zgE7eyBVWq5KJPgVcIq2u3xt2p8LWASU21Q7l
blLp3RwT7rDRTU1efieIOhnbc58Kcjac8nd0UMPlMLeb2ve/68JoeelGzmm/MbwdQU9x5DEHb1cT
bBhLhs7GTGkf+7i9yQplp2uq7NqkGYJobdZPecckzJlUvTUB0eyd1Tu49uBGbe83DxQCyZErBehZ
CQs5keOjrvrneE0/YhtPBzZ9jBbKma0tEZjNOVsb/6mxDFr2Pgiixh7SKOi9X58H7DQ7axblw/28
Lar2Zyi85ByMLjpDhb8/R2OyWfywrXHL5OVsD9mvryrioppmBNBsynlrzwHfc5a7O6/uzkqsTZiv
wQ6Kucvi4UBooyzvB8VobdvFKh7uM5NoGWZ5IaknwMwoWpjm9+6vHyC+r/IRDXnYdN3AWx8njRdi
D8Wm0Gp3jxEPObxZ1CfvECERVDhR5WYJ8h/RADJusDRQDc+peNKNUZzj2eyYEGastlAzNRgQ3rV7
35oiZjEqawf31wAXfOMuIsVE1NGXu3WcPjgi7aOgE5cxD7gVZQkJopyC6mPlO/HI7K0E03m/CB4V
z2GE55hpUiXbbc+8MtJBEv9hqSC4TbO459u0c/UpTC/Ymg0nl2qx80ZmS+oJPnViHdyJUfc6/OaO
0Mjccb7N+HxhPSblJ5Jucxxom8nr4e6IE2c5FgDVHzEdia1QabX3TVbFvHQ66Db5WSY6q9Jd8j8D
Kzvo+eS7YXCObdDn/FapHYqKIqXx3+s1wytWeUV1MZuu3WNbW/Z1pvdth0tBMJT/Wyh7PMMxRdb0
2w8l71JGk1rvqOWwjgPRbQU68oWsmIXnpVOPc56vv0k85/fug9ApG28Br5+dvGZSPQV4CGZT/eGy
8fczVPlNNpms1xElk86bpJFDaKRsuo1jjo1X5On0CBqWUzYxqtBcYZkiSKIaBJNKD/GYpeeaiLSd
X/MSctOKn6V1+S69jjGFX5LmbpQRczn54Qjx7A2GdShzVR45p5ZD0mI9VQObHrpvJAV6UvxxW83Q
Ky675iD7bidHJ94AMfIJ4uPjdXOxMWsxfM245l+L+wBaJko/ASJ2r1yn/a9ODffQWARSBJ3xjwJv
/ebBHndSKod4kWA0uTSL+pkCjU5Pz/4DWaDturdkhwUmU/fVFKXOlOK9HS2uWs+Tp8xdV6npHK8Q
uGuWIX9skQ3yRknvEhBmtD33UeFjt5bpra5FTEoMEHQs9Blqu7QOvocKI6q7lTpB2ev6FWWT8nmJ
TDS5sC8xjJA2SZW8yn66DHgHyzAJBve9wVD/vnD+uRta36fa1iIq/M4Ke6tpDuRl8FeQcn3jn5x3
XRowA5oU7r0728wTle5ozdfpD0WrGd1FDwYlbbnj/ZwO4EjyzcoQGflS/wazGFGUGDYM4/SBZEP8
djv8NCzOyU1V4lYqnERjHtSY5OzZ0NfJv3v8PKPkj9U47eLmyeAh2Xh5+WeNObEpKI8J6Qj+Lqnx
7Cx89g0R8/p1Kqb0JxcjJ9/M1KIa2n1QLfFhnqmCJNzyaFHVFmtl+ZS2+HtmjeXGr61DjjcxMrx8
JC2xQG0RwfCHXNoP2cuFpWR05mRhX8wI2vjEzfoTmwkjctsvDnQIcstl2HLsEJiuGMRCyiEdU67O
Me3T5oKk6O7yoGHxbnGrUBnWZdaMGTsdz2Fas8MPp3z50a5CQFQWM8xeEC/EIxK8TU51Nosq3ZQi
EVwXdPLsQzlPYizxvIj0OTHz4p1h83bO/GBbWI2BamPVW75nnFN9hw7W9g2TorK/+dQkRzLjU/Yq
+JiBHj8EFryDm1JoFHBsmV7bu7QW1hUvYf3C5JFaxLHzZ6sJsnc7VT/+LO1vjhGKFt0/tMQ97ll2
e20MS+/6uCTzSdMSpKUrcAhJDCneGjgcBDy5IpP1dmiM42Aay4FS5WTJUkdeQodYpH1LyJXLSojj
idfad8/WgjvJryf70V3ZASKK2dpjADajOhePjbf8o5dgqhH4K6MZbwrtiRUeJ3cT5lmO+HKMrvmv
Cmp9VmTm4cVYS6z33UjEGAxw5p6mpFrejEr2l8Tpu08iv2qKh3tmVzE58lFnJa7ajGESg6zi3LaS
oFObfsXujTc7TfQXimWysZMu+b93KARS0oZ2yzxyqnwMHUXtXC1v+mJL1Lyt1dq8lzL9HMgDoth3
zinR5iHkoOxc+2gI7CCuj12Wyw0+N2szrsiwbcXSr5xGtevmVh4nIv+ixOod4h96YcahqMv6Wvv5
Wec4ieu8U8jJRn03g7ICOmYQAkovfZe6nnb5PPYls6p1OQ11573jQGPYZOD6X8yAhaxBlQTV3I+I
VstPTIkZmdPj+OwmZvE1tus2NY3hOK501BjSSABWE00HCfGPBVo3gsM9/6pi9lSJxDqwjKKuXuLl
/6PsTHbcRrY0/CqN3hNgMBhBcqtZykE5KQdvCDvT5kwG5+Hp+9Nd3XIVyuhNVQF2pVISyTjnH7di
LCqIF9OPP2esmju/ZgY1SVnc5LICs3VHhMPREp2dOExOVYYEmEn6WAfdW6xBspQvXDoCmy/CvuXP
OIizn2E1TOumMAXjV1VVay8OvIiKB0Uc3LJ05Cwpb2YVGLmw2J5uapOTimwG5f2MpkTvBjaFXddJ
sceuWp/CYcl/yYmYitRDQJBOgNXQ1UxNO1UaFDiaIbLtDB0i6eDtMfYfOmngHz0S7+ZB9Tu7hPIM
28qGriPFaCWcHHc39PUhCebqwYqcgQuFwyRqsZMszSj2znWPKlOA2KHhyUa0Qwy/HOTuvqnT7ti0
KjiJ66OOeLGXyu4qDmCozdhCcSJJY0u2vWnmj6SRMgUVYlgdPC8PMZ6lLO1OHdBFlkXBHclo3i3j
Lg3Yy3Cp6srbQgFl+zKei1dyadCldJxHv1IrZJEsOXZXnaURPixEnYH46JUDTr7tC6WYqxqmI5ts
g29NyeQ5NGgVUISRVdoUzR0mIpj7YGYaVX53C2DKFSolZH6sro9Pz7qYOCov+KRhojuV3XRuAqvB
nZWs3JqkLS5EmKNA9fcVYaU3PeD5oR1ySCh+T/eGzDSzVR3VcWMxhut2zosLS1BC9l6dc4L72YG+
dDZyCvZuEWR2e3DpfIPyI9rEkXeorgwuZWfENMoGCYCamQ/z6gFlPophnn9b27JvtJM81J6FEC/G
eRnFsB9DC0uzahBCcQKMZnqkHSBpTuM0xQ+V4Uy0mi7Gr6mLF0f25U3qIa7wvDo9znVTb8rERwM1
gzQR+BuXh9FN5X0UuGpdjBAYFqWYR8fP7ZsYy9aBmSjbcpv5HwuTFex75Ecbn9z3rcoGd08u7bwC
oXIOvWENCjyodCeOwwW/iP+VASasdB52+1Qz0FS6iMu1r3iMRCoO9hz3HKyWJAd2aMUm4IHNSdKD
QpamC76ntbde5tGAuGKRI0OmecyxG58WQ8T9MNfLTSFCD8G1sbdz7EzPS9vY+9xTF27q8AQ9h+u5
TPWlRR95GoNgPKRtcYzpLtlOaLrXDgaSTVdJLFjOd0ukjymTJ6tqMJ1qHMGrZCxeiQikOc9qA/aG
nmEHTW9x6kvg8jUCDNy1bAUPkoa/s47a78aDHGxTBw6NPLLI9qoC6o8oSVY7dLGUkfJMt9Bgu0Mv
z4HTSbjYLmNkMXn1DWTG3fBbA8mlufgou0SR7uhE5V4AqG+ln85Ps6jEdcKSYCkxOhjjVNhcCqtb
gaeHz4KkLiy2nf7e1DakTJAm/jlHcI/S0P2xkEAIsdqgRsK9uqii3tYKwwzq72M2DdS3VIJl/SoA
RiJcA/wrM41MCw2uthPFcoy487TA+cvZOZm+vDYmYrZ2+cHeKvaLqywNlvuIdEE+Tj36Ci5+giSs
Un1lXmGtEuX3O9y/7tFWmbwbWiD6Ri896xBtF6ssnrJbbDKwx50f9Lep5fOBzt0AIUkHwb3fCZdO
m5ZP0A9Sl4oMvEF1qIP3bLCjXx1X521WO0zLpacahOuIKWLdYPu0BigFpcTtWDZ3y4g0IvC/MdWO
TxJEd4UzZrnA2QsmvxivRmnZ9WMU1t3PaBz6PbLo5M0WlXVUHvEzyxg/GOqR/5M2V+IrNGaHqSJ+
H8CWccD4E/xwiAXkF5tzcDf0ZLDtap9ffFtF/ng34Fra4qrI/JXunUe8e4lEi6qXZR8zdh7t2MWW
GRLBgX3KYKC0nYZgTQU0La1vnqOyk1tkuGlbsu7SqsHPVCzuvcxGuk+IvdxZUV4TkeAhexENX2NZ
2Uic7I5pLoIgvy/jPgKFiHIANR81bIRW6Wr8hkhbPvNWDoe+VKW10p2FVmuK1YL2xbP0PvStrF0P
/Ouu7p1yLaJ6hukTR1AnWLwZCZsJI3ejo2T51ppifkwnt1sPbQRCNDtsGkE8bfRUdTsncihzcKUT
3gd91bzEiE+DvdJHz8TGXzcIQ/a0GQ03ZdgiHBwqWTzVPeozXdn2LmqGfO/07Eo6izj/HT/GD22j
8RAgAxtSbhuwYM1AKJ2+eM+0vHKjEtGVwYsR9PjMhnbiZNFNuipav/o0ZTWcUpR4DyNRFFxf0XCO
U/aBetRqB2T2Y+FT3CliVdaTr8UejZN9F029fQZe1HunzMN8g/gXdZ8unHv4ifHdY9UmwH0ZiWfg
fC4R1X2XFYmqDQtnu9KlU/KpZwFO/hjZys4xacUnmDh4DUyk1mPd5K+hDsfmaOCaP4Mo9n5Id2iT
jXF69KFlkt6l7rI8jYtE70gcbXoJoqC44WvmBaBt9etIhOGL04b4CgGx32Zta3TwBiGpC+hMmC6K
nQXc/W0IveapycWjV4fWBsZpT7MdiXBBmt9N0mi5Qv5bPU4NH0FtI7RMwzJ/Gko3O6Q9mnqSf8VR
Fz0psjWBsRh4nJVGDvuLbRBivfQfvLwZbm3jE51PCHh1z8lnA4DW0TEeDWEHmF1vPA0ehrWV6kNv
0M9oonvOaxVv0Dy/27LSBzv1+8Pgx+DofFck14wIVzLVbBhRMg6ToThaXRWsvBLlEDGZLBw1NkRX
JVjLhqsC4SpIcEkbAKz2f/RzyolQgaeCx35Pgsnscs7I1WxQt+fImPgo0PATHYlWYSGFpKp8EJoQ
Q4AlspOyWW3xGJb3jrKWdeE31f0MUmbWYDbBPl9sIi1bm2uoqv1X2dSvle5iLM1dMeysEtVSW7Mx
oMdt34G583eCjSDq+KqTT9dPq085AFvtXdtR/K3O9+8nXw6X2Y4fSUbGHs9UF2FOxC7PDupe5YjN
gpyYpNesdBizO5dEgKrChphY86FBsrJJEic/WNMyeNu+zvsLObzHiMMWXiS6zIswm2ZiEzSCnCiN
R+5qiiPEXctsC01YuhS+dGpnqrkRaxe59I8Md/NdNLOQ2Ba+HH7vGD3arL+lcWuTLCAICm0B+vqJ
b6Nb4p+4qHG8Vh0JGshlOg2aiTas5mkfM/CWeSdP8+TC0TTpHazwctQBuoPIJpSIYHhvL3OzvONe
/N5CwL7EbXz1+S5WBYidFze9bWNvHbzy0FghecQ1sSKyyFGGxETdihQKipC7hAm5xy5l2QUywyxx
xam165ITyHMK0vBV+x0ffL/SI0bR2gFL8HvFypz1MeStN0OMzvaeGJHL2LvTBh998yAbcdsjUlzF
RYsarqqwViCHHIg3UfMafUR3XvCWb/njZe+VVhWupGnLS05eBSA1h33ZlMurN9vTI50844M95E8e
i/S6rogPzkIHGz/ZvNssHYgUbQLvLshwBchqQQUWLUv8FJSKg6Ry8++ch86+H5fk6KWewJUY1ecW
ZXiAagrWuQpr6PNcjEixSlsx8w4VQqjYmKc4toY9ogwsKeBQtNWljdkzbqH6k2Jay9yhqdo47V73
xTOr1nyf5gFB28zMxH52cIu+M74pchQuyBKDuzmgmLtYqmITRlP54Dfpj06MwzkD/b1xW6o7atNW
zMNuvAfyQHsfk0XhJ8Qc+Wy+K+xAuIdjzpKxIUEPG49CegCg0DwVCh2ISZ1l7VP4zMdUFOckjzMH
3s0qf0x9Q7Z1gz9edAMzg+dXPwmCr0N0eSypEPYWdy3aEhK6p0CcnMm3tqM2hCdGpcHTM9W++qUp
M3jBMnCFiWf1noapWeGt6o/g3ezdIleXMUYSxgYeL966nm0FMj03x34sNwXtSut01G+mR2oUWQYL
mIQ2xsUxMslM07gLWDcnFYrHqhEJNLzK+RK8jh3e7x1nXSC6xFZTRYcqV99jSf9Sj2b7LrHkV+ra
6rWom3g7jT3tVuxSZ0VoL9RDjlKyGl5LsJ3tQDou6j+/vXEzNZ8i3wANlXOHJhm9CrUMr2x57QP3
+WeS6OycEWjzK23n8FXLoPquw/J1QvMB7haylWms5x0FqCcBKb7v+mklpQNuMJOjOLIdIWbHRqHC
B0Tjep1DVLBf5YSnOUhEFIk6n+SsIdALEa5EagCJ6ZKtNyJ4AoJbVt31iNHEsm5DEwBy+NXFCN85
tGP/WAP8bYnAKB8yXU1URNCnacB9r4ipYAhpEI6Q7p4f7IbojSboXstqlD8U6jCgEQ6INkCEWvKP
HwvxWwe4mdd4wIFI6SQIYHarF0XUKwjlyxWVPdmNDA4pCP+Jx5jepaRj7wo0GUfiVZojSldwgZCy
pxsIRvPmQVUeaitzdzGDyFakBiPk8BijDl2FOQaTuroikaYCUbEM30Htevos6jnZEju/4JhrsPhM
yBzsgQSMpO5y7AYz1iflogpeCPTKVhVOeLrZ+1OV0ruQarf4NOyNazV3/mWZOu8hJ34ZQaTu75PK
TTcxiMfBH0ktxsMV3pGOcchMp0laIWhnD8/AfcCvuO4hW7PtPPasP7D89mVovelZl4y9K7e6fqfD
VJ8zzB7nxa5OJIwLABD2G36qvclx/GyAAMr3oSO7ITDoWbtpbu5dfP5r0sRaCrwGPGJxrwD2oumD
mTDZih7Ud+yy9Cdr71OiR7wZ4HY3S4xKeWVikmhciYoiSNxfnWsjrBeIKwHyATfQ4p2KHgWoKeKL
n7cIsyCDVpNnSK4eE3WOTd0/SRR4G0wPyb705b2zuPEjIC0HOKys2o6uUfcqK/xj6+A7xrQpN1UY
jZuKBFPh1T0EBQN4EtI2MHQZYexJjfSTcXUtNAbNLqmgsAGmt5HFxxxaFBxA2tvbaCQDxaLxeOvZ
Ll9YqGYmNHd8cVOe2IG1KJi2a5JFHPj3kbTUe92odKtakqOR2OGXRzthv1FBJov7hGHrLYk8JnHR
Iv7Tn4zNctOGxFMPC98iXiqY/Kxm3E/Nd40q/sx4OJxC4rSwEppfBgs19nTrqgDhtjagMkT4eSeV
dS/l4KgYLXiFQzW0Q9jvpL5MWmWHkCSDZ3qOIJCCvjm10LYLBn2f5Y7kb+yaiNYAzYCRMKGX1rgX
gpjs0vHLaQWYNzS7NpvU+1J5IL0NxMbngi0Qb4eomV8bibVC8vzwiIkZxK+UOPT1f8Ig6gC8rw/G
6XtBlPRznbYJi1hrE9s9G9ypK4dQrGfjIFRIW29+c/LBw1SMs7PN5X1BWNouyfPHCsbr4BdAMrUf
i31KENVTXdjLsyQhZKccneySqEUXN+lO3JVoQc9I77xVoMg5tCQ2p2mI+31qFS8JJ82VswNLWy1W
pz8WUff472OZXTQJrzcMnp66xlxV8bbym3haEcKHjDkOdXnHvICrhcEtgiA+R9RYrOg+jvYLeRyY
QzAytYQCbmXCWdpBSRwKMEiy6Pr3qvYI2QESINI3g35DoVJ+xqh7XpM+bN9yOL4DDXYRC+DMyD8G
44NI8cwJd4amatPmHidLv6dQY9qMfVt9G5TtPXn+WPE2B92s6dG4notte3KsrMMWRkDQrYsS9Eb3
s7mRoWPtidJyjvB9V8WhuCqa67jc9UVf/gyVnX52kU7Ezs+t+EbbdniqUWxuXDv8iqtGHxyqO/l7
Mdxz3lXgsR4cgi3DYjOK5iHG4fedmzsCfayrLVxVQ6Iwolg6P3oy4uUcJf7B2NeAdQtF3iG50pHO
7OkjS4uTDbsqZL7C0vhI/5dZY+3LVsRxYetcGiAARjEKQFZDntgfzbKQLmasZ+z2404EVbpx0SVU
K6LyhyPxa/0unIbsTHij5H6Yuua+NY1z0y0SgnoImWf8FrOcX7o/2ty9G7zsF2Qn3liNG9EmlvS+
kO1PYU3TRfLjXgRkz0MyYvlcleV8Az7pgYjiYL3pIr+/CWFHHqDExLZKRX4wVoT5Ou9SgSGwrYOP
OhDxzVA4rAazT+jTSBbQUHJth9VI0YPs3W8T8kdc0IyHX0aI4RH5eX4vBaQaH9/VcIiTwdduQjRD
65I9D3PAwDvsxrCbXy1GvC2+tpssKer6UOZNsSMKMHnqelEeHE8jgNNO6ZPJE084yKEYN6Kd48+u
6cKfVXj1qEhkFavJEQeTJN7rRPTEE38lPARLR6+QgCN8dGzPPdQDnJgOEvtM/WFAfD+IawgbMwd4
vrmVkIk4hbp4YvLfZtiJVQ6RT08HqtSXRAcuo5LTl18eQoh9q5mSIPB/5JX95dqD/GwCk53Dosju
lWnnY1hf8SwpUVignmsTJJa0LUZIEnnkgerXRUEokZdj1cgigpvMxHy+QdYxUSbSTVg3W0uUu5Qk
pnFfG1D7G5JQwEgsu/RpEhLcv7mNSLwzudxZgvFqzTZgXYZYxAc2fkPimkJBQwrmlRwutrow/cEJ
xIioO0nz7jgEeHIektoNvugMTVyAgNake9kSobiC/i6mbdkYmoOEpb8BWZHvY4KlXYfeIm992ct9
15hIwBqR4ORQTMOB0zjvWVCGD24hWGOm6E5F2QJQgtBNy246WLGg0GOyrOiFbtR8I8wknr0KpcN0
NfgYX1n4SEmu9K12RPsfnjv45f3YReFXUw7Rz1YURxxUy4noGVQAIQ1y9oSwfmSyDPFVQYZuzYge
kbSWojwQ66MpqMiXr3aBRoU3A5q26uUhlXm8Lawk2BPE91p0Hc8CKlQ3fWdHbzaZdneiXxL8i513
aquSBBKe3/tiSS4TEYC44purzHH27qKmVJtgDLxzUDqQimNwcqOYGq80DzHAGCwifexdn3zZLaE5
5mUs+/jJN7TXtGMKounyEZKnkd+prE35gEqAyK714m2TtuGnT1LkwSbG7jhkPFtGW/YHGDuiPilU
+7DTEFl1RvupKZbskWS+9hiJon2yi6B4KzW6P2kX1btLGMiHHLrh4EIMf83YZU5T71NI0U8knuYc
DpsoTp1VDeW8Xso04FAjpJAA0rcJM44lOMNlBuCrvbna4NVP1hDg1kVArN2ioj7TLV3dDLb70idN
dCbZw7vrXRqZ1iFY+kpfvRjZnKdnKi6Kx9B3ijde4CVwySNpDA4HJr/5iTY6feGue3ap+tiZcnhS
2dLfTLPjvc/DwtWOGQL/UK2Q6QEri2/pNE0b2O38SaV4g9esoS2W35kq00KSRNG2ZHqlyo53A1jB
DlXfW0/O1XucsSTkpLAgUyQko8rL5zmW8pjGzlUEHIcCH3jyiE4hZiHW1q5z/X4dz1ah6eGon8o6
DB8qVzu7WuBrAxv1Tq5CEya0nezHlDiCvJYhqmUEZDzAFEE6/Qt6HB8MIRnfrSkFmaPIr8+3wrTt
DyQaUNKp07gvonG9ZjWThVVQhBC5HwRq6dsmvnpzDXJqNh8AXEpv2rR0d5rLWWL+8nGkTSRbzZeU
R+mus0dcOXIoyocCt8wDmo30ccC8sWtSrpQmT2hbUTpByosqttuNZLNQ1tHZ3bZuInS4aUHaeaic
mhD//4g603z8bkmCrsCXj20iRntbdRbRpggzhnsz98s+Wqo39JrUyocqPyxyaU9zFynW6lGdef7Y
G5Kixq03dM4GeLFd5wnCfTwyPUANpocdMZBiTzMpyc6yWSDAs0zGx7Apb4oFzBxJGfe8ncRre7TD
W8am8HYqePBZHmCYXwTr0dj4Rtpin+ROsq4KEb0ttbusW+2mB91F44rWpA6FQmK9JEtdv1CQgGop
UTPu9zggSZTg5J++Hup1FXf2JxEw1ibtg/S9KwK99xKV/XSkC5WAcr27zBY78YrQMiOYQNvwVGYk
SiyzznfUih2K3idbj5YhuDcn2xGKiR6FWdZ9iHjwPYcR8PZaCUYV7QE/IEGvCPdLZdttmmI0W0Hi
MvhtTVVqZKTLBzenR/50q625YMACR4JE85OUGwOK5iQCPX+Lp8o7Qs7ia7C63l3lETxtAc7xFbZT
eq8gO28nxDx3rmvlX/l4hRP4xL9FBq6UjFBWENea3TuMkO4bJliKynzphRcnrGYe2q71iGwGtAsl
6dXcPiEeK7PwsU9GcduOdX3V5EnCpHIgAbJsBn+6na2JWDQ70peiwU1O9kRMpI/vZpzHcukfOZQJ
EhDqao+c/L7/xGY8XsqpwFM4FoknVsIDtC4CSrA4sAP3R+o52CWjJfvudou6hbpKcRE28WkwrjyM
TdyScxSDiXZl08kd7i35bURg+wF0Hu6VNRGuz/F/j6UOSpPkvuwxyEhQHRw0sNFQXFJbuIxmc0rM
TPIyBG6ww3SNYH9AeLD3UGIcrSWdkFMHc3tk8MLZEjo4sSSnX0T8D1bkoswJk8Rz72SaStB4CeeL
HZMTDy4G9TxOhIzBTo5rCD3zmkcGmzQlaOlj73mZIgAmTB9ol1uQ0mEOtEF2MOcNyYE73uUCRI+0
b2dqrbos4LjKUvoRCQ4gmLpMsuWLbl1+pz7jIcR2MG28nvyZraUm9UKY5meC7IeAbugHrO7BS1LW
8h76NFErgwNw3qhWjZfAZ3wJ/DkjiqG6JnaGWWxwHJX+Ffa9d5MMOVlb7ujqSrFNJCPhKk6Ed2LS
1vTYYOCqrlbH5AcBTeMdpzviaAQdzYEiMJ5xzkRiVx9VZp+20filSEuEDwZJB7AWHTBPavKffgjQ
0IU1VZ0ON95xWmosi+BXMAF+MKxbh1wPjL5wJjWC/qkQ7UbU5sNqOAkAWL5FKSJQRPPjOokJqotp
KGLcUBLFm25R1UexEzzoeYhP6BDmA/dkuyk8niEWx/JTvxRkEJPhsJdRDe3JcPZC9A38FcJVFI1U
daeb0a+S2wGKeKNg+lMG7IXM+qn2dmPZecmun52PMcJuTLqwj8IMe3LeNt099nHnLrftS2q0OYye
iM9NPdj8r7xSMY0lhvfOlXswFIrmFL1UtqchnbWI29eln0moyGtrjyzVftayHp8J8jfPOZEdz2wH
4beQGeYDYo8kWzkNL/5Aj6vDHLCKLeZukI3pKgjGSS76CpphrsQefxF6Evb+u9KbrPt5QkG8AuJN
zotY3P3cz9HebqfxHNkdu3MxJPJ7nPmEvPXlBtUWGSFhOhyGqYyzFXnGNmqfluDouJpWmLHcc902
822WlDd9HnprV3TtGgl1tFt4q0gherS2nSJtNUMqSvo0lqvhOoI4cN4vDbqlI0YPva+DZLq1CcVR
LCXk1MV55r1P1EYeZoZ94hPpeS2iToAXOsBf3XxntQj5q5r4Y6HDd0+7rxrE4mmOzbd5wIMOKzIc
u7ZMQdcqKr64hOsd2QztGubRevGBB96hn8nLYXVn0AjdU0Tkx2a5rl9WzGDXT+6JHJlHjh3Qr1ay
nAfdNXTbKmCPrjN4JuDsG4HN30EGupmCeniyrYWMOlpoy2MiIT2Wsct3vct2C7AxUGgaEdjc46JK
iqaogHJC/5sJ6ye0Q2ZllrkkQw04csVle/FmLoa6rFdZ0x8Q/p3rkQ7ApSTFRrvOKhkWZ5W3nn2k
1P4zMdF0y3pUc3NwjDuBnZ+HzIWD9vXcIHmI5unsNQRkyaJNnurJoZmO+blMq+xAMnnpQD3XIPZL
GJAu4mG/ogLTj34Ui3xOWBB5AqKSsDzPU3iGo+67xyl4pI4v+tl3wQfFEwGWLlBZjODXsCRdkN2G
ELu+r+06A5gF3x+W1HrwdaX3ZAdieSCI7nasACBXY16z/LX2sCNoWj6wTaIEmCJyolWx3EdAzQRk
zxtThANkcVw9VYg0SJG9hnjms8Foi0WtDIXZDxVnEiop/ldUFO4+mb3xTiBl26FMIOx37kjRL5rU
f1WkZb4sQdtAfyBDz1LrPuaH3YBY9d9K1G4PiOoISs1gze3KiV+ZFw2VIEiIvQiXvz0k4hyZJf1l
CjlsMRMPOJWEtbaw8yPa6j9MPe557ElqPsxbU+ClyNjbVhUBKOtQeR49iiKXF2/KbRjNHEcFSUg9
wei2/5G5oH86iU9J3Cc3c1CX75V/dR4z1GJ16GV8l7nzC4/m5KQqKI016bucEbQgbAtiw4Bjq5ks
e4Zg9C4Ys103u96iuYXGDv/KJz1KCxKZRu+BCA06MP7zUYsx2eLh6F6zuksv+JHAdXqhnTUmG6Ti
kuTAYCn9K93z1DVoF0ppE0QduXDtIrCeBixCudUQ+QCQeu80WBwaaaWfKSfUijUnXcsriTa45Pys
tK5EsR6U6g6UTeS3iR3aPFVzJrvBq2ElMY/zs0rMxhH5TqFXv0KbLOcZB+c6daZoZwjILnICT4qh
nC9tOo+vaA+wPzjDognyGKbtIoCNGH6jDFZuzh8n7VZY1LCw1tqQ4RyMCXPaOKKCy01uoaEjnCCP
NeFGSVaBzOAk/2gwj9Lg6iz9U9vBc/Qkp5R1R8SVZ8kzKF24rdSg4LJyGJbU1tbZ9YlmXoKFOg7p
P1loAzCbI9Mot4PurlYjO1EnmYrwsSUKhnYF96mtF0ROdtaA2CgThQevEMj2ZDRIGrG0+mTCbrfY
EHxEiuijdhHs+9c4QIgzmA5464JlV7Z5cptw+p8dbhmCTnmYP1VEMzzBNZMtnPX+OXFKvoNoCr8x
wcSHvHeOUZuBKCS2v+4a90uiUlzH8WjfkydhruT3Qqzu0Fr4YTusTCaaxW2n5/YmLopfiHcJi888
Sfhxq78XXjMehQymQ0Yk6bacdH6eCtw9jegJgQ7mL1X0+SGQONtjHgQ8rTFGG0DZc4jUl0f9wg0y
zh69z+y6WxG54o2Sq3FX1JU4cpakd2y16nlKZXJLco53yEdnpDaqjYjr9r6mzAV1WIrO+ZbpJLot
r80UrUAPjK0PH0ZXN8cuIEWRr7Z+zifKK0RQIMGf+/5XpZ2fyvNdeDvGuVVMhel+dlHwrkrfuHeL
06UPukecMl7Jq1HWzXoYcuegm4E2EEpPnzMiV3aJTq77Ceq/Fd5ddDdwsrdsJv1Hzy2zcfHGXnRD
ZQNqRss7RKQz7a6mnq0dTN0OTDy8tzFZ5JCxqr5pRrjY3jbmxuWmma5KWrLzME/n+yF3cUpgUEwU
CkYwHRSd5JjvHCsMb3tFzsE1R6N/8dEu0EcSh9cQoslWe5A58TpiOXtEDeAivjSOOrcR9NcaAGqO
90T/ie+446/QsW6DrWhajCIF2XHVMC9ESNTqkuVU0VWlTG9AciHs+0k+mTmdXhACex9zk6c8/Nry
eKW7NkY6SBxwMZztRZmHpk3tr8ZR/kEWkO11Cky/Tn3RnyFQzVvtF3i7J1WXN0RcYnxK2aISOg2v
9Oddq4jb+4/H30QDUw0g6+gwweTVnxp2/qGyyQ6oWlWOQ3WT1r81+QRTk2A5A0XBAOyysZTBxo98
7/9f4SUc5QU215anuaj+93/+uyyMpFhvVtcVE8WKOuQkxW0b1Mi3c5aKP7zU9Uf9tbbJA09i/ZYU
7xAB/VtH1Eg2AT4/DD1O9GwI4lzZy21YT5vUkhuIi92/d/z8/eP766td//y/WtDEZFMZgE6UZuLx
iXBwdw1eE/yhwetv3U7oRhzi3WjOof0KCuCvL8LB79bQb7wlgIjhq5gZHS2C68ALJRKyDEv4v7+r
6w/8/TNUQaDA8wNmUP1bxSUSARpsB4Ej08hpq0UdHOpxRBEbtNn+31/qn94bE6xLD5rUjit/+7pQ
Kw3Utswe6S/pKQ6tZZcz4t5w4/6SYVqtmHIfW1er47+/7D/0hyLm9ZXtKy5LR7u/Nb31vUZ553Ad
hsxSre8f7bG5x0F2Glh7oiT7DImWa6xqQw3JH97yP12h//3Sv/XZkbTM2UPi6FZPlyLy1rSNEl1w
QeC1YcP8w1fp/NN36QUiUB4U3bWH8q8XTyTjuqZLytuKXIPNEY9zauw4//Cv0XUt1U6fTTRY34ZS
u4Da/kuDenvlGymfAAD6H4mnzduYjSfIHIu0tJohxJ9RUBiVPS6y0/0ugPVh+W9AszFPlozYZHs5
xGLgZbPtP9wL//B2PKzYvtQ27WzB7/fCElYhkphUb+k70WssLw+Is/IjDezLHx4kf+s448LgAYIL
lEoBG6btrx8cZ3pVG+DBbR1Rf9oZIsUNhrrs6gWgBaH5wxcl/v56vs29TQqXS5Hb395Zz6pOgkyg
tkSLzTuKldjm1oipN92K+p1dL4gWWst1t28Pf7gX/uGVhR9IqEW2Tu3Yv93uYsw4sDyqHAO6vHYY
U5O7pGz7HUnI07MbgFtXAa2OkOj1DXYXdXAqeNbKI6lDonHbgNNhyUv4xuOmultg0b/+/Tf8+x3j
X7+Fa5Wxy7P99xq1alqw/y1RyPnsjD/B+Kp1ng31A2Er/oPdEZIFJ5//4Tb9+5XmSwfyUnAZ4BoP
frtxPISRICYcJCbr6l07kpTV0xcgaHo5/fvb+4fPX0rB1kqNhXLoM/7rlVaUXTtFi4vFw/g/85hd
rE6yG2/EJjeY5Q9Pvn96W7xM4PtacnH//sCNM0y3Xk5HY+Fmb+0YUtuHm0XbyGv//V397cmulaYN
OtCSHtfgbz2XWUEBAun3kFxO/elM02dzxUzttW5LQLSRbVH84RX/9taQsrkcWEIHnCjcsn/9HGnz
chPqNvRWK7QNOAqS/+PsvHYcx9Ut/EQCRCrfOshVrnKF7q5ON8R0Us5ZT78/zc3pkg0bcwaYwcae
QEuiKPL/1/pWm36b0dXv//OVMQ75nS5Rwuefx3mUOB+62d4X+iI0JwYMDafZUUPOm4TY+nLj6fmt
XFzTMvn5777KNplM5CvpS84jQoPVd0MHiloC68fDoSJv4xkBDAcb0VM0zsWbLaICqnKtkMdXv1Q2
Ns/jbCC40rvi5zA12le1ZOBMiiZEmIYg1I1+fnFjq723xrTlrCwjmos5dtGFcRsV05ewQDIFiT06
hVqAcz7pUvG9TCbtZTZtxRG7Ln9pdY3YoUFRm0YV7ONgSON9JzR8FBYh4fh28aBpD1JvCvLlMEhq
W/Jc45dW5YAjSiNwf86zg6HUG1B8UfgVP0YLtZWZZN3S9oXGWVYL1NMAW1IQx7DFQAZio1Sud+9y
/vgZJLHagZFNnhSl9Jcpn9znsOCMKfCC7UmUQbKAAY9aZmVYC9gp+MbirR1omoF/VqUf2ghjcqsU
vp3p6uRFg46uQKY7S5aoSKf2pUIo/JMENwYX7MvNxH7IA7zZ3GVyHPV+9DuXwKrR5Ca7ClsoH9mN
TCcf+j5ZhdUUItWmZ4WsCbG4EvFpOcNsDCgsYDoWVn1pgWSqCvkB4M0TjoPDMKjhzVCDe8gAbm2j
alEJTHnjYzM7lTitDxmiiF3iEFUGEklxnI3pJuK+qyPtc2iq/o6gXCxQsAC2hYUeTsqWwDfLQNe/
MF9R2FlPLsrb13GuxZdejgSiCckeOTN+oLUwPzaW0o8F0jpYDgEB1WbLqZDOBGrDsX3GfTscVcoP
gWrCYQ6HRuNKP3IXVncZ/xhyKvM8cJolCxAOa2fIQTOO9lLmM5VPqtROaPxGfeYy9xQNKP7H2GTl
HgL6fGcGCb10MVg7BDAos/Lkm0buwVY4mBazZnpsy6R7yQq89ZGnlahKLKBgE6r6ubYwrPdW/1Gf
M7SCwJUwRUAjINOoHsBFmoLtiUEXZzI0BykRFeKNOY/uhyAyPwIItPa1AUQXIVTGv6bvhdGSHjjp
XyIT9qBWvzgFNd+uJpjQQVku3PHDJPGDZ+rU4LD1DdV/cVhcd+hycMDUhNMgDXwqlfWiOeoRUyHq
pNr9o6K+2841SoNC9zaU1bT7eTSf6qYjI7rONnpN6RCQzRuuwMfGLotdUSILz+2PlUEHDkfv5zGU
H6U5F9t4zB74AqIjYwXgnEiGoIb+fTNNoBfzZKh+0YRwSGGhtsjxDL1ePfhyQicFtuoEfUnbjkpr
9yqw9W3qcqwHR9Wc5k4Fd42k61co2W8jNPabCprt54icCd+GR+SluCMRHn5yO+RmGJKqR6cp6XMG
VvGCs3L6PEONyvEZ+kQ7IiivhubUBthl0aOh4psqFCw0WJA/4PtG3od1ghcNSYMVfsQGw4qCYfUb
Ro8ZvTx2SNHnQmyMKo+JT0QR2E9dcprTrvEFjEsKHxCVA9cYt1lGJWeWoUFAT/kIPKveliTObQdX
anfz7MofqUFCjNFZBKtkYQl0DIqXVnr3fOBLn8s0wbx7fCcjioqkGjfbpOWB6oP5ja8lngW3qvA1
2G8UP+COBKieHFx+ONTaN+jNzpGPR/DI/4X4UUwGLngtOE6AFmaCFg9uLXjWZtjCSJD2IYia+Y3q
p/2oRzH68c7wkM55bQ20m/lqG0V9UmjGnso0oCM9JPEvZsIRC1G61wc6BR55mvf94GIBqcgb+5R3
Tf4VG3W8c8NO/klC7zFmNpzASXx2CMTwi4kcGGZ5/S1zjczXg0bbtDo9OlEk05Zz4XCf5j3Ci9Yo
iaub7d3QUsNF+g+hfQQyoJP4hrUg3mopNy5QBAhYc1TfO9LGHdsmRJKhPfCDKsXsk1tsX7O43Tro
k6h+ieq0yN4nbbAQLxXDY54r/VD32u8pmaM93gfvaEPmnGhx5vadg0sYVQbK2Smvpe8g/njEAUdO
7kiUBzmfAkxg01bUm1wJHEMF3Z/UK36IGPMHHkKbRvIs7jD9GsQ4F+4pTzEP1hFUNstDwbEVsSUP
xZS4r+lsux8TNfzOyvY7MaPpHboUqLHII4i8ASIbQizYtkHRYaavkZRxXYv4So2p82BB+L+zPaIp
cnvWH0DmWm9RIH4NRlLfueDVAGQguLBNvfmUsabwbjbZlnf2BBkCl95YfPYEbsxJghj10uF7Fzce
6ikNu70o93jfW58q3x/TaZznGrcrTF1aZhr17Ie6DAsfmtpDXMt/VNzd6Qb6Ks/J74Okfk6T7kOm
Fwju2WTQ7AmzXY4K5LGT6gOIFqKIpUXyRUAX3worG1VTRKOp7b09L3BE7KTdP4aSVZN0w1+of8sN
gkdv22rjrzn0LN9tzW8c8GtM1XZ162i07GxWOx9P1+3lT93T5fqwrgWt6vl7Yu/U49eRBLrdHNDT
gWaRb1oniE5dAhMj7at/gtjG2NBXLHhZn0Dmc+SX65s/sewi3/8YtumcPm3B4Uae/Zg20hYZUwS3
k9bMAO5D2hD/jeBJQ39QFcCFoCF5XXxsLBjynNmSX/SQb9ySsxMR5jnDsJZ9LudFfV1Qqwi+TieL
H5E1pD3TXsWznmBxQvmJw0UORDhVuFSuX/r5/ppBHcMhiptylDCXv/9XscvKMYhEniJu2Wo/BAkh
NjgGQRtoOEivj3R2InLYxCMZNnUqQgIL0vuRgtg05y6xlY8JjVATUX0REfFkJJvumwnl3/XRxNnd
ZDj28py/TTJmzx6pO6rBHsSkfI9YGTr6M5GGHcLeCk/CmLQYfTlb7GQvJgyukUMrQjm+XlneaWQP
SD4akkTaToJt5CKc6ENnG5EEc/1Xnp2n+JGepUui1zmo80Pf35OkmBwoER4rKq7eQzW60T5Ctflg
DlO/d+NIvTnWnN2VLeqx6yNfuj08edvSdblM/NVzz+hJ1qlrKt8E6bwPDEgwldvQNUtgm2uusSUa
zLsxpjg77Tgc4FxDF5wTOBNbq8Oc18f6GNW257OcRUiyzORk10Hty4F8vlKvgztdAWWnu5fvJz2a
niUpEb+tpPiRkgiBX7aMPhQE7dw4Y4qztQgHgtBN3Ku2SeVwfcgcwR8XSVmbfo/4bKswY2KkARvB
/upo2F5HVIozn6I5eMS2nHyYCtR4ulb9IrD+Vsno33Xv3VK0/BZPN6mIUL45K552g6zj3ixMX03w
yDRIckFRiFfR9enWNev+TlMtHYO6TMpPyq3CF2HnzgHtFoqdsvoH/sZA5nnTH5CwLEgULC6bvvHY
JDXOK83XasHi48Bzkh/szMliWDZkVp1TTEzKcS/ocG5szPm0nHGx6hCsodu1054bGO1kbLRfidmF
r0YP8wDnitw80IrfWx3LlzEjaokoeT0Gk+O9GbpW3lgiz1Yrbo6UdOKkY1ESWq9WVTuDxTQ9Qp7c
zMXDb2T3gHupGpb/dVlkIJ4sIy2lDibG+xfTNho6KJVr+MD40BPlKmdPl58UMukbI11YAkzTZdWX
sN1c3V0VrUv8hUNsohLLc93+k6XlyzhL/NrFbOK9CdV0rN0+JGkOzMyNNfLCGsCcpy6JmkzqwBHe
X6Rblr3E82hgguao2wicP1lkIJ9Erl4r59tIi+LGq3ZryOUj8dfnBkEQgs+WIZHjIfUiAYhtMJ5z
usvafLJSRz1dX+cu3V6KYpJOhEmJZV3xjaQW9TIi2bGoi4OdDAeFykGmDdXsjJTxpyjM/lwf8dIc
/XvE5Rf9dYk2+5qsDhDjVaSXEo5ySuU3PQ1v1BeXCbheJtgkUFq27KW4vJo2ndaXQbBI/oxaGb8U
rJUTrgsCYFKtWZRO+qdCw95nVcnOEN7365d48aY6JnsmQzepqK4GD+PEiIOhN3xniMyt2QQ+q1P2
PE8cQzmAfW1szdt1g3q+PuwyOVbXbLlUbW1XSFge65JxENaBqDWA83hJ8DVEFAUUJ7BnpK+AOOsl
bez6gBceJX4dQZ2a14P2xGoVGJHqZwQVouCMWD9NiR9c9aV1z7o//PdZQ6tMsKSxrJkUjt/PmoxN
7SQwpnN2WcwiXvQxLEPti6Ph9Lh+URfuok3XiK+csC1MpKv5ibhinAxusd8aRvpRoUH4ZgQUt4pR
/RzC8tv10S7dQvosHo0qU5x/zsq+G2pMxdJ3dfPFGaA8iLAcjloaiq/XR7qwueDrzUnHYblmqNV1
GVwOeoFO+oYI8NMJwkk0Ac/p+ijiwotHl5FWNL03lsz1g6psLBLtMvcLlz5S4qSPYyuAKsJGkj9d
tHyfEKd3pxna5wa8Y7UPFMBRcGrdGyqLbNeybT3SWebfCIlRajh3HV0y7Hbx4v9NJcX767/4wpJL
h5ky+tJoYeO9WuVxNqh5zge+mXkZUWOzcdmlw8cEQPkxSjrSi/Bt3Vidzp+FEKbpUO7haMFhZjWb
cVkErRWw18f/WT8gEbceUs/8ef3CzlchQcmCucUCJi1rfWGegT9+Kaf6YfYdvfAd7tZ9bdXgwN0N
IOut4USfr48oloXt/QpEJ4K5jD9TWjaCt/dvqTX2mqGlHXWyXGFextyHkcC8L2bnSxcBI7As095N
Rfw645n9gVrw4NJL8K//in+X1/WvIGyIdxcpBK+x8f5XEI+hz3pIWlABRf1HpWKF4rKvH6nQ64/K
IAphnznmeOcNps1Gtpn3UESz+5wMQ6gcffpk69RvrCBsHnCEmmR7E0tFHyGkjOGkqfs1mVtzg2q9
fiqaOvzP85HfviypuL2IUV9/PHI3N23WGcfvSI709ZQm5JSYh66b2kOXU4oqoazeeHDnU0XqHDsc
er4ccc/6sCZpTirBn+c3dD0/6LHl3ePACpZsBEJDSw6HhcQ9D0vhVl/JOF8AqeB4LLTLnBFnYhz4
k6GCB+D6TW2nh9SLAO62FRhHAt7hbTXyEx4EUKSosomyAixAkir0D5bouw6K3JfUBo4HUr3eOW1P
xOjQe/WBZYI4cbkkinGmn0CMoPhG6u7o23qGtq/h2/sI63R8TUQm4RgvZCOkaaRRWFr83GHCTbek
M7ocb6yAEw8ig42VoCUlBBw+3dg2++uT9vyrI63l4O+x0+RcI1dvjpYaEv23IXxkf/YH23TFPVAj
+342lD/19XDjoGBcGo/tNLfe5pNKV+/9O0LDGZUZGxiYtWh08eS4Ow7atNMiFT9UU0COa9VysnOD
mPNS238qyaDwwxTPOumw4a6yhIsj1/nJ+cjeqUEDeUbQ5ZPX5sEeGxz42lY20SfihXV2zCE846Lw
ICRBv3pTgVd+AiCwqHuiCYWfSu7HvHxpMwUXcnSM+J8kbFwfaCiRusgQ4coUhR+L+UZ9QZ6fbJd1
ij2iWBSAnr3aqRk2Kq02IK6DriBQuBQZiApBm+oRqMQ0Db7znXtB41fvZA0FpoGWtMl7YHZYWugQ
kDPgGzmdSSP1+FhE4V0CxwbmXide+I7RHE3CiMZd8U3PwuTGlLnw5vC6mNQmmDAue6P3jzCl7mqV
bip9GNLzYXRDzCHINXa2Nny8PjkvFADg51KHQTTnWIZYFyYEcq+Y5q/AI4t+NUlDbGeWS4tJ2MnP
IACqsqtC56ig6h8BE49PqZgz5MzOPc7T8tP1X+OcPzR6+JZw+FbbKBnXD410CK02gxrquCnNg6Tf
/thjyMILrtn5tzynzyjy0CAXyk7re5jH2V5Uff+KuAq/VhY8FoS0b8oOiMwWUlv9vRgGNiJlNBJc
WLYKjMxkwhLTY0CAhzmgaVP3Iv8W50N3Rxna/ZGAWr0npuSDrgcEVIJ83tQ6zu9IAtNCaxlRpyKC
Qd/y85PHka/8bhFrLFNxh6+B5DqzCg9Fp3unBvPltJnqsibpBsVnHyfel8LtO3+a23YXVY0FVBNf
Pgkp/Q84GBhj42LaErMMDolo6K+urD5TEemw1pXxjgZM6k9JFH+NxmFBNqccfMrxsaLq/btNWuNj
jyj1aCrtU15k4LCdqIMuHPT23rXTgttCzr2taJPNeZbjHgvCG/P2fPPzb32T/SH2NBtV2Pt5ayQI
CMM50P0hQgRaZiSJDiYQv+uz5NIo7OcgqhjI7Iz1VmRkdXFt8k99bnz7NjZF8c0gBPX6IOcCJv7T
VAAFhTtHLKeT99cylK0T8pGcWT+K1tua0LaXu06CR7lTGnzdxqmDV5iwrU/zWvuuswsF52u3R4QN
X1JPjacUgMFW5Cp9itvUO13/gcv477dCVGdQ/LFOoKKkYvb+98EZbSvVqBkwDXstnATYme5jspRu
DHPpblvIUDzuggXEZvU5sWRKMnTMOFYJ+DBoIHLXLCQwrHpQQ/3wJlP8vVl/pGQCOSHR5LcUIyKq
wyJ8dFHhH8DuYpjLTI1+F2Bl8n1mAN8yoy2GQcH1fk65Lvau4AWDGdDfTQp0eSja+WeG0/SROCf7
KPph53hpejc5pp9YCTx8KaujAHe34/vlsuXlCW2oobZH2bn2I0Q8+02nI/umRPtHH0OxK4jEeFKz
wOxUSvdky74EqWY3CYS5TJR31ULG3MGJi/dT0o4fAmIVgSPbrfFqpPQlElvgR8lbV78xoc/PKQYn
bHoQkqKCdNfLvZ0y8kyLDQSFq+Do0tJSI82ETYrJ8puDDX6TdqwC15/shVHZB0gUgZTBLbBL7ydQ
TPhRg+SBPCrWSzrPoPT7SfX3mpxtgIjAtlxSQHY3Bj3fnRjmoo1FJasza9ffG62cINW43uS3yCl3
DdS4o1NH010+aukpCoCfAoErs71TkGyNoJy8EJxpPoIQGeLbrg+DLqpD5+kvYnCnu6EAzYDkS9+J
TrYHSjY/qTF8ApXxz6iPSFnG9kc7I8ElPjnf131nfmsMWH4TgJrn1ginLd1j60eghvCUk2g/buYZ
0UCbgbUjl7Dbqgm1LoAC405zm1e3iiofTGe2D1qcNTEwUpQ5s77vODwR6jyRSVTAq7MGXfqAY6sT
ZcUn4sKbe1GhhGiw/QNzUMXRJZrrgcbL9OTMmEDqyHgF91ih785BEndle8iARRzHVoJACeefIyhS
PyBxdhdy1nkzTPGDoIH2gdisameQ9oFPdXqqM3rApWZaT6OFiiliWfuNB0bemLAX1gTupMf6Yy8y
xvXaEwITqbxBTr5McRrFhels0llW99fnyoUVDl0a0bJLgRYK9GoHh8HSS4ilnv3C5kw21L/TAcmd
09yorV14D9hxcBBg00Ep31pttiZPQWkMy8kPPAj8TvDdcV8xMXzv+vhr7BaP1y/qwvx/N9q6VoOg
f/bMitEITiREF8Eb4Wbwcr8Uw3zjMV26MoQmlom6jge1PgkUqP0S0jgnv2vxZ5Jt5W2XugUJ2T1J
0Hr1bOipuvGCX5gaFLzIw9FNnQbb+m6KAY9zS1aHr5XDr2DWwG9O0afr93D55Kw+feww7EXMjG/T
XTetCuD1MmtZuRw8yN+jkXMIQDFCn5fIkAgTOlnYgIZglhFJbbThjYXzXG3vwCM02eVIz3XkWcUy
bvQhR7Q0AZRM1X2GS2dHcy3/npcs4V5rkMDnUQbu0/hXlhYlCxwN7eu3QFx4OZBOUmSi+oPsf709
qasksFITq1dUjzUGTD07zmFgfhb8sgeSlILPGSjnje7kIZKMEWoKFOBuSU78qscAYGDD0gaw9Sbd
gvy9WSvUzx8RHR2PjZhrkzu5LnUUM02kstZnPyvSVzJPsj2blUMCiOeeGslj0ZFl0emGt+Pb5O30
zm5uvWfnRwm+kLZjcq7ha8Mf/MK/mhGRPcmWIpEDKMSKdmE2EMxH1DxrokbYTktTO/EWDiTkqPRF
B6N/aC2ZHMin9H6bXhCRFlJYD4Th1c+QH0ZzM1S2d8rCFHxngMQt9uipV63bH43eXpRkbvWzKYgD
bilfE90V8hlhF5sc3RlG68aDOHy/qLi2msqSe7MWD2yDzANaQ/NV2aSItRWENj0jD9WraSROGdBd
OF2O91TRP3soEZousNjwU5nZ8ocGPI3kbauZ79Ks7fxuicKrohrVaq8wj6WGkT9YBElAR6VDEoeV
vviw2mPNxN17OtIm+vzDoSln6HSO7TZQglXxVOVd9+DOmXejG3U+XznGGtiYqAfhUlk3FHK++nES
WbbfDGSN/UNVYpsON9a787Xn3RjOMin/euT88qDlUGL7tf6hbDrkSLeEKsb50vN+iNU3yZo0Xkht
GaIU7sFsg/Y5Rr7yNBKXdB8MobuRJiEsCEv1PUE78kNM2NQIcNnLnhyazp8S9hhEx5R6WW+nxkw/
5jp4CfpHoLRwTJ4aqHJ72N7hsdZy2y+bOPod5g5oA17nl5BYvUe87dDRVWuRQJ9V32h+UdK0pu5X
oyMcpPKPy1fxTvwkDxjd9KQtGEvcsrVTyl92nRc7c0gebqxHF143SlcOCV+epKm7rswSbjrUcNTZ
nOcpNjWiV46IbWNfUYp7iaK4ua+jMdjKbkp/uh2iZHC046G3pHbirJ/c2DpceEy2y/mQPSYic1o6
72fCnMaOzdNfNGh2AddSL1/A+CyJcyDsYqmak6Bg+UX208exb+WN0W/M9X+rHH/NQ+vf1k/HJEFc
5Mh7AbPJuPGZvTXE6vQXB3pGi44h2izeIsl+roNxQ1TZjVPwrWGWN+6vKxmJdueoyzBzdQcU2XjC
e3p94lwcAWWDdCj5LFu99yO4MtSmpS4Occ3dh9Zz2RcnO25unGIvlLl4b3G/8K1cPA7rI1bHqkOF
XCfTABH/AZn8joCU77xze/SnB+f/8XRwhnI51L45oa82ecpAwV8aDatE+Jb+bPovtB+u37bzbeSi
BpEebRWcRGxC3t82S/UiKEsNFresJKrSxtlhJm8Xl2237e3WPlwf78ILhbpE0D2lb2Gf9f50BKZl
ZWdckeaNP9opjPdEtD/UAHu3ks3bpzKxOuhH8hFjUL7/z4NzWjTpoVoLN279NjNxAn0GpOG3Q/WU
/kxkRNBkcrTH7NUwjzKhFmmqG+WVCxe8tDq5UjSabIpX2weAAa1Th6zA6UyxQ3UFnAw1vABsMdH/
svdESEeUbdV/KEwV3Ni8XHgp3g2+mj9JXeiZqrjbaRwSZA5hjWiHzo9Gx74xU/+12bzfS5suRlX2
anC+0cSsJpLI42GUIcoCqy69fe5WYCq12tWOZM8DUAoIQ8ZrDKYj99IfnR05L403GhvoS6Co6GOo
0Ad8CIUEwCY5MEjSa8Lp77VSk3t8t2BkwWRXNFzNJP4e25p4cZq0+MrR1d3Erv0UjGixwyEz32Ag
wXdW3O0ZPoxvl7I8NRl81LFVyq+T9GuSar8QO5B5QjrefZSE7SuEa9TeYFPwmST9Ky6+WxvtZSVd
3SC+aDanXU9YtFVWE4E33BuamhsUYfqBn+OglSyi9A8xgBSKLeMn6w4YPUM+j3Em7lRCOCOM1oc0
8uYHAwvkjSd2Njf+PadyXqX7iQRmvWBWXVAHAF5H39QoeKWU0w8hzy8BKWiAfLv+5p0tMws6Ha+t
xQxZjPWr2SGdHOt+Y4xLEhMr5+z0ggTgICuIJYnDnTcR2359xHOVAUN6BlMS9yb2+vXKRjZ9Ru6s
gaFDBS56/wWmivwR8d4Eum9XVcbnAP70tovhmwSDex/hbbjPQlSSSYlLamNFNHEgfHe7qrSL54Ik
rfu2jOj1LWm+SanVN27SpSfiYTCnJ09/9azPaWWhlSQuvqmZG3jM4EU/zSXgh74hxPT63bk4FOUz
26CajEZvNRnBD/Wpi9PD76hkIFvtSWFBWILhw72xobv05DnEswLSf7LY2L3/wAwaMmVye2GnDmAT
E2I0KgQgIC4issqka9547BcujH2pyUCL65G65PvhjHaw4661Rz+elDpQqHlZjnSPmLlu6DPOD++u
YKSlrGQzxc6KrdgOu9oh89AvKtvZlZUSz8WwJHc5WXh0IrqD5Ui8DMaC6XesM9351N76mv47id8t
KsuPEFQuhEWb0VtPct2RKox0viJ5XZDxZXs1B0hgK5ChX5Lcpb0kVfScZJZxcOCBboHbvGJsJsk2
NqS2JaonegR3C8Soo1/d1Vmwr8ty9LG8zxwSVX4YKvFz0ruf1+ffhVmB9oJTNWoatJPrr6Js6yzD
gTP6bR1CSCH1RGanvia0WmtufICXqby+RSiT2UMhBz6vIOS4GUUfcU38mvQBFXuy60F7UE7q1Kme
8Kr2tZvfmPUXpuHCplg0b9SmHbma9UTbxyiyE24kGtljR5n5j4rh0GmpJ/5cv5XLN3x1fajeKI6w
w0CNvhbAA/jNSJ/rBr8c6uEtTQhqTsmN4B9291E/WA8md3oRhJs36p0XrtF0+KChnqBHh6pn9apJ
XXN02x39IGeRwhZcH4j6uHOqwbvxUp/toUhFpKm8dHQFvbr1agU6oSPpiJea+BPq3J38OOtzcRKV
HT/z+Zw+SpdE5FDCVcqdyfj6n2+wSXGQNx1bMzqp1XXS/Mxb5OpLD4AEeC3MToEp4c1bRnOMHD3e
2hjKdmrsvBuT6MJLwgVTSF42DYvo4/0NHht4phkBxaQ7EgFUoy/Sm0geg1HvF1+F9K9f54UXhTPG
UiTns2CzQ3k/XO+xM0NSMftEBdon9x/IbRhitUqDnFUf+g6b2/UBzfOZu0jqKO7RrELis3pJQG3b
GrYT2CaU/BPpYuNMICtdH+TCTUR/rtMsWsryCDjeXxV7LlNHyYgwZYkdiIeH2SjfLHKGCMKJb4x1
4Y34eyxrVTeCu6B1gaLRoGdDhM8vBQRplkAi9Vver/NnJfnKUZIEJYABTC5X/dd5mrhsq4udFjqW
Sr9iBOv3SS/DvVcLz8/LoQE9lXT/+T3AvOjxygMYsSjHLlf/15iijk2vskXv181I+BMHxj1u9Xtq
rsnBngFxROlkHDPQ2zdOMeePcFlHadzQRadevi7TT7PrdK2yej8VuGa7DgZc1Li/g6C7a1sCja9P
mH9Xk/cLKrgPHBDQkviymut+Zk7ZsUsa7i1kzPqhtV0IwZB6PtSzJDZqdjtgd+X3KELnHwJJ1Ug4
94Hr0aDoMB0Ii/ALLBHzNhRDDSPXizaQedNd11s+Zo/FYJmWzWulEXGoW4P9Iguj2wHS6z6TrVdt
TDp9+1HN05e8mo3NMLj9cyPzTzAtg/seTyT00+lgyij9R80VQQWN3T9NWoAJ9/qNOH89Jbfc1VkL
UD6dnei0oSPdA5e0PyrxZPfaFG+Smc/njWHOXxo26MgBsIhQvYFZ9H5a0TFve1zivZ+rVu08I8f8
b0fY7tvqhpTrwgWxhCOg45vMsWD9pZwhOhR5QrQzhz0kUZ3Udyrrb0zW88/x4q7BLQG2hHd0PVll
a9UZfWIM70kNcpmWc2oQGdaMLWFxYNG2nVAch5vp7j8/LRT9kDjZYlNdWe+oclGLvNH63u86Dli2
Dls0CswbX6RLz4qDCd8jOnNUUFaLaTmMmeVOee+bI7F+kaPuk1n/ZsV5emN3fWF9W6A/XAdrDSWb
1UBN79ZDP4qBTrX9Vkr5kPf1oVaQayv9wTS7X9dv3qXrgguOhcjBkEGB6v0crGKNM3BLFEFlk2RU
dxr+CwK1TBPSxPWRLqxlBorKpYLN4n1WBXAngrJbMOZ+NuAfhujn7GQbNUeC1KADEGt5fTjjrH9G
2ZrDPSdvxHBsoVZXJgJAzJXk7TJElUN6TQ1M2K3wTrlLWzozLU4obfQ1kPJUev0xIcf0IWfnvgvS
EvlBL6u7LB/KIx6j6KEx0pdmyqYDuWy/FfrOjVnZv2o1PViZ4b2IQHKeTyxji7RKPBga5E9axNVO
8dKhhNRjJCLGrWXqwlQx+DAsBiwL9cl6l9SQHhGRXTCgDgbG3k45JAy9IczTgrlSidHey9TLbtzX
C0sJgzJjEDxiDFi/bWxS25IbOvhTEL5kCEWy6Mf1J3fxshBU2tCC5LkErpBTopKe1ZeaSr0PcnWK
pza9G8aw/2rFw2NducnP60Nempv4oZiU7LTPS3iNFjsaNeLeF4HA3RWhK+iHZvT7UWt3iaHsGyez
C0slDwx7gwsCkS7/asMJRWNKg9klKELzHnSyZlF1faYntusdRNTZplLljS/AhaIQtXnqlHCrJASr
tbCQ5jrAgqGffAXSYiPb71xztbWV2jpG+9ob40xYAfnOCXQDCDLNXcSxnszGwxyrr3yng42Qapd4
5NJ0ApGAmY6hn1pWeGOZOJ9fgFD5kXRzBcvR+rWNyiQDsKq4NbG7SXDLu/3v6w/74gi01dElEgNJ
gOD7JS+oEbK4Tk5jvZo2XlbvAELf2Emdzycu4v+G8FbbYQ3fTDxlDNFkZN+cXGsX1+TdTDfu1fni
/X6Y1TQiC2DowDyx64b6NDUkMPeEb5rdjau5NYx8f8Nkr1dGtFyNY3wYWN3CL7H3+fozOX8hKFIg
w+QvUBQgz70fwh0aTw/0lLOKY7fbRoW7NJrvWsPyA1DUSj0P1i1zhbgwJqVZNnkEIGGWXm+/XHjb
fIIndHRjl+7SNnoq7c+up4Uk71pHYkmgmRBBOU/ZcRRFsRkEUYKy8XX0D5sEm7cdCtjx0UbLP1Cn
fLt+R869H3wpARrLxX8ABW69RjQK720musmnYd1uxUL8RU6NQ35XJ/0mrBIgSH8yr3gZreZPNoMt
nuyXfup/G2Hjd7F3ivXqEylTn81IHAdpAT2FIi+iY1a4H6jHP6ZU64A+bR1Z/PGGdNcO3UfyWclH
Srut1WrH2Q33sRfCB+77bWrVN5akCy8JDhn4gujUXWGs9TcV7otShuZEQ4wk1rZ+dGbT2rrGn8Qp
b9zMc+/Vgu5b1EbLPUV4Z7yfXwGJO0VkRJNvBotgw31A3kSE38FJxF1jh7vGdPcSEfR09MIbU/tC
ufT92Mt69NfpEWHwBIkjnvy+sXZJP2+IPdmE8bCZx+GA4mIbYhYoxl805W68uGwF+G+/P9HxsXYE
jhgP7xKFsvdjZ0JkY2i6JE3VXvJZzXp/JJu9eR6g1D+pIsDGHE7zLisa9ziWCWu7xUmO7mcG4jsM
mwNZXkuWYuEd+rj1diX5Cc4mcMb2izU3BH0IDopap9NryKEfuLX9ZQIVewAHVT4Q6dOBWpOfVRGP
2P+JJdfMABJ+0qdHUBFLISmUxNrm42mqRwGpHoD1zsinPwryja9VZXdvB0n4oJmYJGWbHaZm+DWk
MATRbEavjQWdWlaEEyLQnA914L45mtT8XJN+k6O1psFsP0cj2whqyMQCDGGzlwjdCMwy4dgG/fRp
Ep3zARJS9OjERnJvT+KDmyHuC/vu95CBoJ+zzv7cdITjxFjr/4HoxANzCbDPqGwPTRY8NXWlTrkc
vc8OEuRtJvpib6gCmjG7iec6nbwNRs2Fi08215DXFQnVKdBMDdjzpsSyfPBMO9yMeGQ2gSoh1eF4
OGqztDlUV32y94IiybainBUgmRCU0qZwazVvjB5NSje46WtZ6E99qYZdL+sI69Gf64vRpd3DIhek
1k9E0PkB0g3nHMc0pdbGe0EurGsgg9JTSlezdogwrdJtV7dw4Z5jzT2W7UdysF+pMN+HA6x685CT
U6dpJiDAaHf9l50vIv9WgOmoI6JlF7z6cMyZ7hCXRBZ7ksWHpu2mU8xt2oQm0FQjtX5dH+3Cogx7
BMEklgY2cGdb7lSTgNMDD/8T0sE/QTHdNZPRf5hGW37USCknuSODROaNTr4XphD/I+3Lduy2mW6f
SIAGSpRuNe2pZ9ux4xvB6bY1z7Oe/ix28Md7U4J42l+AIBeNqHaRxWKxhrXsJZJHz4xyC1hmiuSh
G19/xmgJEJOm7K9JAeGq0QQgUQCOFNjn0OaC1nHYaQNq07kxHAWLBybFAf4fGHPjGGEwUx+C88B8
yWihiFeNMyavZYBbUrNKDSfVcGCNBu+YCBOA3r7+fOgET4KaBbujTSTcic5FAsosD0ZdzpnfJvf1
8BnNBoKUiEgA76cb0F6TaMp8S3+LQXBf1l/3NWAO79oh8hqwH3DljDHBF4wp1t5XD+YZHNyn0Sd+
cxAhCK1jCzSX4AXD3jCowPA9vMAW6UBeB5IClE7hTsejVkhnTL/dIz/y3BqvvVQKtmbjILD0C8YV
sUEbDeW6Euoj7QffDLrOAbWbfK4YIFcrmYCLi0ZDIG9TQ4xOY3gGk7i4W24XMmgyPZ0JEiKg7Jnx
km4MN8dwM+wv1y5Dm4KpuTZQZyPAJNvfQnakr7fQQNIc8zr/SWa/7GoLlWFSJYpxGZ8YCznGRvvF
lGeMyM70dV/Qxs2NGTnWoPweHuKKuJVURqFcgrMXwMfLcAEmcPLcUU06R8jUAXKkwv2FKt/9BC7N
TqdgCga5mOChuBG4oPGcTSchMmYRDBfi4xVfSpgkGXwc8eZIaSO7Eya3nMywLi0NAUEMZGZfT5YJ
0OhR9LqAYeLUtm0vKtFv7fc73AvCZawEH0mAIjQc6pmghSZoa3fs5sfR7AugtBOCPcfkS96CrWKS
0Zki2AXmVG73W0eO9D1SxwMBfv52F+acTQvCCfqdO3qKm7mhlzrqo3TI/dBXTh+XhqYwBEzI87MG
NO7pJk9WVEeJCf6kEx48fuIDguAOJNWe4lUHZKUF4phD45QDxAFcKtIpaCjl7y88Jfp/0ylFHd0Z
deMaBXB7OwXMRpr+BHrYn1JGAMOnf27T+YekV441akc0EUmCX8I7RqS6Ucy0GJww4JJX+ytVupKD
DGb0NRWT3lGJNJISn8A/KduKkfUeemMGRK6F5qpBlgiONO/2mXA0SeDpx6DcV+MAJOsztJXWow9i
uiMNxwfLTEWx8IYZIfuIf3Bzo2GAH5uKRrUKxxy0KtUC6sxmRAwsexHRAVDYOZilfdaGv2NQJo4m
rk79b1nXBSlk5i24rUZZBcqhcwE1JL5PrDSaOY6aBsQ16V1agnFmlMl3Ehoz6P5+YdBCUKTm1/Tf
m44ZFwreKP+zv1+5SS0OwqSS5MyXcjgr8EEJLoDVeCcvgPnpKwEjCBT1Pl4yH6UaT3UKtzpV/nSs
PP15ccBObKfu+FXUF8pfc7xQ9vcroV2HaXkEUZlfgP3KzB/AmDfj5Og/98/l9uL9F+jwafFxwv5k
qF2hk+UStXeUuPvf31bjv+/z9VKM32AmU8b35wUzBa42Z5h0sFOVCk41f1f+u1y/5XDXRyehkrWM
kFNP7bkog5OEro+oEDX1C5ZL50yhSpMyAp9t5i/lqVHPkyw4OqLvc7uODoMUrDf4PsrxtPG1UVB0
EX2fu+h1oCTHRBozXw68SfF00UNc9H0uZEEaEpCQAIQF+zXwHjpXjUThmGijuUsSc31gdi8QmUuY
Uk9LtyowUPVR1h7OmgzubpwJiKTVhW0Deqcid9ZeROduBabKRMA7siY2hv3Dt0uCdBrhnww9Rodd
9oodfi+OeBEdVDd1s4MkMCw+quHFsUvjyp3UqG5TtGNnvi5/KkFToS6P4Ok7t8YLpnc9ACDOggPJ
XwLvAkEiAgggTGSumjJyS+oqM4H/spS/VLBqxtEX+muJnrpJYNJbHgbMEZje0vEfpPxvNWtRhgMn
M0w6LV/J/E0CwyqyDQr9a9+RbevzWwxn2RXwJaWenRxQnLPsqEuMrsBzwANY8wuiQUGNWaQVZ+YJ
kMJVyYA4iwRf8eawwTSLbEQIOqJIsFObpoF7E72UyBquMgtdoSyxxXwOgD+PQ1J8H5rKxRSQg1Zm
tDpKp0KWjvuLueUm2HyAxqr0GLXgXr/I3zUaKF9w66StM0/kEc8uwQJu+QnAJ6FabgHRaDUIMJW5
OnRyD08EXAaMiTsWnf4KkFje12TLLK7FcOdKLZGaqGRoIgMWlnYHcAYj/YZ5fEk57EsSKcStWaCl
ZpSiadmfuzsD45r6j7j/uS9ic1uu1oz9/cpJyOMgNSnFmk1NVN8TBYAJUtWKum9EirC/X0kZg0qP
zAlLNoEdLgTUHZC5kOn7E1UYUi0iUAYZeCsEUXaZFipYWnVz8jSgZoLIVrD123r8FsF5BDXV6lxn
RLB59UDbn5jATERQalteAKNBmLTGoBzaEnktAGhVdlOd+THjhJi9qTEea6DUFtrwvL9eW3YMmGMA
mWBIAYA9XPw05aM8g0SGuTf4N5rTswnMEGRBQUScAdPAnuToo2V9dkVcy+TOTjcCz0nqkswnaexU
+fwQh2ViqyN9HEHgSYO6+wOjeE/jILeHTA7/tAegWW5FII5B9PNQ6d/b6df+IvJPS7RfgDMVJWcs
IRaR/37eq40hhSFgH866D7aHo3IGm+O5FtzlG2JQP8TQIuAbAUvL99vnrRUngN2t/KaJXEzoqsk3
2QKREXzCLwsEvIuoi3MjWEFOBgYo4wEPbHI+B5ZFVd8PuVr5xpfutbkDfZoTehIKAK7s6454KG5L
oIa4CPV7CFw3B8UkBFeTtFR+XznFiXjTkbyhXQA8HXboNAfLFV0Xq6k/1jqDvD9wQ7GmyL1wR63H
dHs462C47VwANnmZa57CQ+v+m3zJBTu4ynaxLke0s+DJinfyOtsFUvVsjmI4P5CxOIsLvo6L7ukH
zZuPooD53UlcP8ffZWHeFqkAHPBVfbWQQ8z1Z0bpp+YDbvmof6ISSG8122wqRwe9dHIGD6kztWhY
SuzoYWl/hcZ9iPIMgLQEyYm1z0QWFQM7aHygSK7zpdCwMkI6t2rpg72nNu5oDSYZf/8QbopAluXf
+ZAVpD2wmi2GMQegONRrJMPRAGBYjwI91jcl9GB9eDIKf0Ck56yFpLWB+lVf+mZ438gHWQThvXHE
b77P3S10zsEuPnSlT7TgocAITRvnnpaVRzAmu2niGaBGiubZ21+69SWAxnAG5IukMysycSGGlQ9I
Kc1T6mvzJzN5KkNvli6m9ajEgor41h5dC+ICjXIkYRHWEKRMD4H0dWpjpyv/YIuuZbDfcBVmNEDV
oiC0T/0ZnO7Jkz4L3h1bJnD9fXZ3X32/LBPM0Rf4fqcf9PxQxQIUhBVsBzu31wI4GxstI5WsEAKs
T+nD5BpO4qb36t/Enn3NSz+RY+GIuts3zA74mxikQWs0ih18ktYyAH5rtCHKXuqc2ajsGIcYWOuJ
lmk24Grx6AnBUVPH4HhTB4ue9s1vwyqABsaecOhWQms2t2Mk7DML08J4dU+Xov8roEcle9kXsXWx
oM8c37eQhgXcKWfi1dQb0TAW0NADId9fjGVSPhm24qhu7oK3RuCMNoyELSMLQBkkNQ9ADuQZJdPj
PsHg6xycNDRGlWHbH/aV2ti1GyFcHKXV4CJqDMzBLrGJEbR7OT6YkfWlARnDayX/WhJDYJobG3Uj
kFvEQetAf6K0iT/UYB0LHQ1d3USUdhUJ4XxE2nT6IFsQkmYhBt5ASVsDfFcQEW5d+0gc4wXHLkd0
R3E2V+VFLo9plfi1h+4yD4/gBA+43mW10vDTMorkscwRdxmz1L+KHnVMd6ztbw6AwFCXia8/Nift
aD4RG0gud2Ju063lw8sXjQyoy5JVfinUOlmSsiT1geIIuJDi+6SZnxIw1go0WmcPdCojHEXECwBf
dB7dukE9ihWUQ63ER4mp8aUkvMeo1J3cI76o8x7MU618VwU9EYjdUO9GLGeCCQEfndoHid+9Scl9
/5YYH84f3OrFmZ/SY4YV1dbEL7sf5g+D/hBlADdcAzSgwCgA7JG6qpz3oVb1S2skoFBEJ09KsHp1
/LLvGbZWiRUU0YKLSSKMZ3Obo5Gus4YmAeykbfYnCQhipeAa3IgZGJLLfyK4axCE0ah2JRAhmY+z
epmBs5wsdqRbdlwInOmKGQc34o0s7kbMENuNfV8ncN7hMcJ9yO5EuB5wbdqKh4w5uLk+HkXciOQC
sV7Ti5F0UI+ObzJxZBE+2ZYVYLhSs9BDAfxrftwim41qKkG3hJGuxyUCBs1x3wK21ozV4FBQRuMn
Ho3s8rgKU/oZxfM5Wwq/ewWl0x3AtZzuCBLU0Y+OyTnzYvfjeREExogh2NsGDoiXqEmBbGbtUPiA
GzCnb2hxjcG/KlBrw49eC+Ebj0eQCUjj3BX+2EpfjKJ8XZLpGCu6o0huI0nnUGKgTnJ2SdJ/9kVv
7NiNZC5TAkdIlkyB5C5RMUc5PJhEhF2/FfrdyFBvN83s52UAaGrhywc8EFEeSNypswe7synqA4rT
OdFZhIIt0ovzqDTLjT6aINNovug0c4NONLi/LQHXBAuGyCq+k4xhCmWAYfojABZCr0q8/Z3Z8HZY
td/f51xR141WWjZt4bdASDR/xf1Zmb79byI4D9SaYyJHXY9FKl80AHcYYLRYBLa9qQYwXjGCg9FY
jCfebr4CJGDkwaBGMnydW7sbXjE8uK/GVhiMytNvGdzF0MRYKYDoFv7gD3do+PTlJ+NucEZX8aIz
RiA+3k/HnuO/5XFbo2jxEhsa5OURyKhQnkXjwb5Km8Z1JYHbGROMyhH4fQrgfDT+kBWPqhAjcytr
g6aNdzhHZGVXyFBpnwP5PqoK31IdILp5iQvuzdClh8IrDqL5kA0zsIAshiIg0lH4h/MzXYyBedTP
Cr9MMKVml8qd8InMVp0LRm9EcG4GGIY9SnR5gZ7SA1gt5v6zPF6I/GV/ZzYVYfBqiBEY5QynyJxj
8jOVsDPgryrlS/8GDup9CVtRPBBOfovgFKkkbaSJjiPT+WxfyoN5BzJmpApTN3RFsDMblnYjjHOU
pQocjiqBG9MCF+iJVizShn1gtS2Yhcb4JaLD1eRZNi5VaMnY+emxc4NDfwjc5iif4tO/yUjRcA07
GWtxEPVORbMqxhEg2tIZ1RI/a2s7HEx0ZZ+U5CmsPiua4OG4aXAox/+fKM61pbqkz2ECUdrwacxO
VrKAx+QyBIKgZ3OHrsRw3i1aEmlG1aTwC7zrUDwpBIkK0fc5b5bVTWPVNCn8ejnR8iyJkK9F3+d8
GQ0HLeskfD/IkJdF8VeKBPfY9om5WiLz9pKJtbSkGloqffCUs3am0gHDDPgcXOtQotvwD/IgmMv4
vfFcFGoYINnVVWg055c+PBqzv+8B2P+/Y8N8M2OXgKa6nvF9VnlRjvEBdXm84E1vX4zAfvkmVdJ2
ZTwVWDVJ82iAQVgG+QOq+a/7YjY95u/V4t/Uag9sWEDp454ZDsgxfrHMu9xSX/aFbMUA13vCA9hg
uD1agNKGPXmeneYEa3MtZ0JLm+rnbuiL6hAipbizL2eUZkqALcJbdLEuy/e0EVRVRBLY36+eOi2d
BuS0IcECvXxx7t86kWsW7T938INUUbsih/9aAIhcWrrbqb4BGKVRE417CFwAzwRUEXWOUgu6mNIR
QBNExCMgWivu/EujGREMGxUoBx1y+VIGNviw9g2MfWLvTHJn3sJEgDJNWKyxeakCAMLZmvatHI6A
TInUT/uyBOq8z8hfbT1RAcweKFiuogKu5Un9Ok4CbTa3HslxZFEw2r/qJwFnczOEFLGS0X3BUBDV
z0V8Ah7Svh7bfhnYgRgIJwbKrZzrt9CxskQTxDRgUTxo7nQ0Pod39F46dAdxE/i2Ur+lcVYQBIGs
zQOkadVod29N99TTL+CN31dqy5ZZwhOdwCiuIp69PZdFqWldVUdwzovu5b18sNr+D3bnSsT7gMPV
/mu0JHlFIWJG3jH466cmAavmdV+Nzb25FsIFspmGgTw06Rc+yd5bgBkwbA2mc1v1O0e9iEg3Nh30
tTwuqs3kdjYBn/pvHMgcdIT3hnY/ObOLBID3B3kb1EX+26b3n3O1hvI8TlbP1hC8aA76Wk50QR8d
yE72l3HrqmbpSGCmMVpdvkmisoASOEwLjmp4WOiPfPmWYmKIerFxVEy3Tp73xW15hitxvGcAZEYJ
YiYmDm0fySVCjpBiUGhfyJaruxbCWUZvlZlsVRBSZ7OtRJ4cfakT0KZXNooWJBaotHmefq+gxtlF
1OXyDPb1wqeVC1THYRI5oa0HCEY0NA0w7GBOsLgDG/dWHw/yDEM/hMfUmy7NpTpm9uIonnysv1of
T7Wztn1gpQAwBXPq7OdcGR4FYblelAqaqlMnhm9tUweDrYIt2jy9DOuINbBgtpEv2S8YjEZQhf45
+TC4sle4w1FG9UX1MX/rSn+gEtJcmN8C3BoKf8wqr1SKak1tFdaOHi7HKnCz5T4JBYn3tRUgPcQo
ecDcB434hpWaSsEcsAbiebEngrFkwTndcD+3ArjLoTA7q8jRsI8FMw+qp1wa0ydu5zUPqSu51onM
7v4pWnuGW4G82QGgsqasRzk5xUflaHksR10JRxbXHuFaDOZ6bvemCoDrNSoQo8d3Uu8ngZfXgutI
JILzBymaDzIQ8KDZZnmwqk+DfN+L/Nrm9jOkXTblzyCvbrUIE2nUex3mrHTnwniOesFUzaYKuAxY
8yGa2fj006APyTTOUCHID5Z6bIrLJOpwWEcf2IgrEZwfM2dS5mUCA6PGl/mn0d3rxYMmnfaNSqQH
t05DVMYm8EPQatwfiHHXgvlWtBVr73+rB9uqq8M+LxXoSyXoMY7f5dCprbfWcCh1J3S1iNZso55z
K4zpeyUs7eoFLH8Q1rmDC8aSQ/xTX2zMz6ODQT3GrtHaRJC1WY2HYkDhZqO4Z89cK7MyspmLoq7d
OPg6RKBsuwOGthGUjoxUa/8QqAL727bv3/bHBcIhKeBdmTOYl6OhPkiDwC427gNQmclIRwIYBeU3
Pi2Zk6ypSZ/m/qTY78lcvzmS0/Rc3xn+fCwFb1OhOM7Y06EHQIgFcfJhdkDO7tZO7iDY9mt/FPf8
MQdz+/aCcji6BgbxcKfyzwjgDdLBMCRYic+GO8tDAQxTe3RVFw2GrehqXccLqP+CF4vVmNGlzDcP
077vI13SWFON4qMm66OQ6dD7xQEpySFwZJE9iuRxa7nMLfKjQG/xwRrrYS0RGNMX6g2OdAB351Mt
uAm3XMi1epwLCUM1lxWmXhD6apzacnqXxKIBtk0DuZbCeRGi9ZISjCRDSWb0Fhf/PWaXCSrlfnYQ
Tf9unS7AY2GR8JiVV53QagcY3xhECX6iYkruqItgAQTf56PuWQZ5X1mrGYb0v+pFY8vz68fd+pUC
GnfDInUVZYWCoc8lHZw0fU3HEvG26OW6ufO/l4mPtLulMvJSwzJR8wTMHlDsvaipCAOYeTL+rF6r
wpmXVZJmCQhUGcaLOnwGjIpNf6jFZFNR961IEmdiuoYx/whFcV8LPaq5SmRL4F3Xw1/j8s+fbA/r
OMZAO3IZ3C3Vh2RaEPHD/6T+mNpTAqZTZ1/Eton9FsFdSpG+qGUyQsTQOWVzMlXBqRd9n7uAQOOF
6tiA72v1uUtPyZ8dkd+/nwuvJfDINwCGxoRX7Mf94Q8ac96bcv7bAi6aHtUMzN0Z2wIwkI1B9LdG
/pbqAUzJtQu2gA939N5I4/m0Qjka2zg0M79s/jEZn/izELx6c0M0UJAATBBVUT4iBUTRULWACvLB
7mLGB13UUib6PnerFEAInZQW368bsM8XixuPhuCmXEe8pvGe88CgHVmDIATgOS/akEY+kJydSL8b
+twrMruRRAmJtS4A88DDnbXfbEDFtgsAdPLIjPyqBh212/b+/uFbO8bb73PGO5qSNQ7s+wnwssC0
OXlkFjyhN5pgbmVwBkx6MoP1BYvVuEtps97MELSz6FHQHgDKiXZd1u3qiAZB2FdvvTFLEDDeIgCz
A62Cex2aod4UHWzZR0ctiQAymJHGReFC/xxRtX+N08UEZNFg1l+rCX0sei513/fXdu2l0WSApkDw
PcBMYC63EX4AAqp+AOSRpyyRoy7n3rD8REJ0H0h2iNaTfWmrnVTBbQH4Fgy/wNsAQ/1WWh9K4EsY
QSQQtNFkR+FU2S2GSOzAkjKBx94QBS5OUDNhacHSwB/gJsZsAfxE4JnJjAmeqjRdWYkDr5aD3N3X
arWG2EDMsmJiCdcPWja4+6fGWOCskDbwhiD7OUX65wkToHVZvAChKgEn0IcPNpMH9EI0vCEjsxo6
GQojsua5gmpqVPkjaftjIinFQTG7yA9b87Sv3up4QxysA91OhOGp8BNgBs1AFoEmK68HA7UTTJb+
kii9CIxgnQFiYjBgxpBUwc7AN0crEhgIQPxoeW1d5/aUq+2xjWsgxEiFZTeAtHNC8MjdxXJwJwdT
cx9TgMgCo+iTki7SYZRyb1/tLQNCmyT4pw3gb68gowmyrOmk9oAYG/u7ulC/DkDit5tOagWCVn4a
ihsMZBszPujAeUfUvHpkLyO86ow5Oy9uVEydDQmgU0F/m5gUjYWZAPpoSysW/+EtCubdle2ohRLP
EQamPOAxo5VVk4/JNGPER0aFeX/9tk4Fuz4Z4a61nlpSq7ZQ03qyPLziPjeJFjikj4+wsQVofwjT
9CCpBV78PRC/8aeMrQ/Z/nftsKCcPwXVDFhoUixlMeLdlMrR5OStFF3C2qJeXhmWPRcStXMpt5wc
6NIHvZAWO1Cq4p8SFCA2HfK/NH0hL1SDlzDG4UuRAmSu7Yb687gAR3Xpa9nuZOKCOUA5y8tQ+2EJ
rimUBJ8bM25dUIjMLlBOCifo0y+kCH9IKQ2+fnRpb9Xk3iOalkpxCMBhMHnWwTHJm8qek248W20I
kL7IZKiqheiWX1sOhDLqEPRSsuZ77uUQZw1wJLUMbmDpKuDqB4bdKIzpa+h+7Ku3KQmXLatIamgk
5m+JycpKa6wtL4qUr1WVntQQY8KYOhE19q5NFIQy+D6cN2WXBLeO0VxUGNYILS8xqpTB/LYukMim
gzkG5WdzyH9JCWAyP6wcIKnQsQzBOO4mF/gZcrKQoayoN6P91QZeAJAW5iwA/HMtupc21vFGFLdj
hWalE1EBEhCoi3LuUbZ0JT1vT0ahGILbdmMlcbWDXAZwliB74VNAxAR6Vd7m1FuW+qLBgbt5YWjn
oLT6c1UuHYZpVFH5ehU8YW8MMJuxMouGEU/OTOJQVxsltwyQBoNrVJGMb4oGMA6ZVuZfpUojZ5Fl
lLYH01coGo/2t3GdGmVADEASRrMkbn0MZt6GMouBxjxwmFMv/JWiqSl/788kn5WD7Jdu5ImagTau
x1t57Ja+uiWsXhsxGwp502OPgQQUTr3lZXoG1zeaaDNnfN7Xb33pQxza+IE8Dz+K2PRWXA2q5F7q
DMOLyrLzrBqM0JRMb/tC1jcfhGiY1XlHDgMp+60QCYMEIZyK4SnDpXrTwtGG6zI+PPWAMBAXLCJc
aEIwCX0rJSNFrGnLoHmk+QkIALfrROj964N2K4E703UyyVZp9JqnF3ptK2GeA5VjWdwy7wfBQVvv
y60ozuxU8Hx3stlpXrW8TUR2uujD5SRuuThDi4uoyGsTymjBvZV8C+aHQXr96L7fKsHtezuOTQqC
cqwXkG7Ls6G42ug0ov6praViqA/g2QKqKoY8b/ddHcsuCwikNMtL2duTqNgj+j7nfzDd2aS1ju+H
kTo7SIAMDiR+lLOZYjtANkkBTPDenc1ZbyUBAWxQsB1LmKZgAyroQ9Abb6RPRDOQ66QwJ4oz46qp
ilCpIKr1Zg9gmH531O97dOk3/x959a0zc60XZ8hLamJiWoYw2pyz1659kgN338qE+nCWLFuTOacz
Nmh4xak/KccOaMAYaGaNBZkTf/0fxXFWDYyMArxTOJrkvnP/9dDRPz2AcBmipiZ4lImWjzNuU0/a
Bh00mpd0AEK+TK2tfRjbgDMHzr6tCdx5VII+MQr+LRq1j8KJ2A0twEkBXDLcn8aa89Loxz7r5gaO
AC9eXx0W06mAA+EmnSRC4twSBYQwjOywOgRITm69wZQpoPatIGrupe9BXE5ORcMeyOyyJbI7diRv
XyEMKeW3KM4Qym4pqCpVmmcaHUj+qD3jxpmX1tfodMqN78CRtk3jrKB9UDIEqdH1lXorm7MLaxoL
PS5q2EXxqKTPif6tmuxQF7SDrEMvJgUoXqD5BdQH3zOs92WOOfRW84w0stPWRoxVh6ldR1/QPz5X
XmD8vX+4NtVCiws6uCiS/HykUFtJF0kBzL0oErQhhX+HiuwNKXqezHzx92VtWsqVLG4JtQScW3oL
t1GSrHZI0hDQU2m5u0SzKO2/EdVhIQFRwvK0wIfli5mhkkyxRWEq2qf6F+N/Z63x87+t8QWgcUVt
d8zKV6Z5JY9z8QoItDUthzwLY36Kt4jeAVs+90Yhzq0nIfImXQ0B/WyzYikGZk/0C7AcfHIM/Vzg
czfNgjWkwIUQrCHnoobAShR5SsBvl3TlMZrCe0bB/IhukmdC6lhgGOskMQCj0ZKLFwey3YB/5ZSz
skTOSAg6vcEHNt5zfZABNP8WO4sju91z5YxHy5VlZ98c14NgnFTOc0H9KgmkCEf6bvF1Pz4Hd9az
5iRe4YimjYSyONc1qakSVAFk6fbgqk7kxGf5BDZgmOKHC91MLQVUk6hNgC6IN31adsY4Ktg7oqS+
3oOKyhxcIwsFlbW1iUCMjjBQtxg5KP9KnPtmSEMjx+oFqHgGll/X6qEZKrcILEGrwNpxINZkYMjI
lgETiE+UzhnpjGTqVC8vIjuvw4Oa3mEOwRPYA0ti3Z5hXC54bVMNs9bI3nNGryltpE+0Ur251u6m
zHxUCnoqQ+k5C9Panrr01zBkJxVtgLnZmqJ3L/MQe9K5Ykyod8UU0lr1GlfxNTcGMpfyoB0YhAWa
L172dWWqrIRhNVnBgIHGc6p2aTSNUhKgH5BgiDzuVTvJKa7wkNJLVY7nGfn9fYlkc3WR6kbADVQi
AE3gJ129sxXkEGd0qKmeTJfkkGYL/Q6KvcVV58YJgRnvDUntStNQOUOVfA5TqoNNU+5Bb4T4wgVd
gOXWix550wROr87MyetAFuWQx2PiYYZcPwHUH0jg4DRO6jg4NguZjz1aGJ50GgYXCU3Yp2BJ0x9y
M+E5PLWWq7XdzzoDi5NUd2/BgvbLvk0eTKlT7wwyof8lScOXccgDJyZ5ZtMJ6fP9Rdk6QxojEwKn
IctCcF5hoXMhT6iVejR+WbLpR4NhESdPlydwdrzti2Lmw+84NZBAAsAqkjt8Si5TQKhmpRFBRPhP
Gr+iHcY1DIAqFk+YEtRJ9mlf3MaRhWtgww8WyEfgHm53u9WboY5nFWmOyJhsACR9U0s9cHMlER3b
DcVuJHHnplo0XY6Aj+9ZU3PsUXc7RM3Q+wOJ689S0B6SRI3u2MHdV3DLozOeRpSwcW+hisPtXWv0
dNH7xfBM6rDZOzZHMPZ28Kg5YhyYjesfVTBUF/Av2C9R2b9dzyUqaRtks+414yU1Kjdc7nWptVXA
CqT3XZnaY/1dtl4aAuIdEZDBOraBh0fKCqcT6UB4i1vZQSzHltXJildTsIjpzRkE6cf91dzwR6xT
HYEas03g93EiiqgC/Uapei26SBv5QW77b4raey0jKJoswc2/odCNNM5kahB7yokFaUNPvAoOICtF
jWAb9o8KNAwD6WgFNUUuthhzJdXQawTmJy2bnCFUjxQYUk6p1gJPLhLEmWGt9FIKt41xaepTdbkr
ysNQ6oLi1oafwlOS1Zd19Jmt2BbUsa/6btCI10rkoiHnqxuxJ4eq33Rf9g1hY2uQlgHCIUqfmDKX
2S15dUu0OUKyZiBwUzTPnAFhhy0t8+DtS9latGspXLypN2MPgghI6fDqAcKx20fSERgrAqveWrZr
MbwRlFWpoMhLvLkyDnLc/RyLyNcapMzkRpBW3tQItGlAiEQNaeUfKEm7HsztQDOYO8cAQ5uMaIxg
hHJ/4dhR524RFAEB92zoiDDRLnq7Pd1S0hoJc+JljK41/ATP76aYjhmX4LNSlwfgeGPqoxP5Wrbr
nFjEDOiFRVymrkvYaV4gD7xkxCPBcAaqe/oTxXLgNgR4GxulaT702TA8K8AKdDBC1rrjXFIn6urk
lDaD+tFCEytao5qM6ghB/w8/CKfXWqD0saV6pUHPSyXn7hBiFskIhL1MK/uBJIMxTWLcTgX8F+d4
pyYHdOA8aV4NBl8VT3V7WYbjAoofu59nQav2yoJuhfEcD2U6otxpQBgm+y91Vx8KUzkvugg3elMn
cKewwjxLF3FHbzYWU1JriCmy4BD1tZ+Os6fn8VFPJ0F0tbpUmEYs4kH/zUYOwKpLqyYs4W4M1TkH
kCiyHU8W+uxVIvkksv7ePxvrBvt3eXg7oIFk49EsJ1WsjBWSN30bPUThpaftY19/78f5ELZAiJP7
p2wET6Wcv+1L3tw6EAD9n2DuPtObCYFyA8HqXJ1p87Wr6OcFowv7UoT6ceZIqizS0wGZvsrUv041
eo1K1Mey4Is6nVCsdrUEqLu4TWeSpCLZq9Qf1hZDMhg9NTFSu2oFSrU5MdQO6beGygBAC6uluQdp
u3ls8MrBzqpWdQJB4WjDtZOXtDeITXvJfJJzFSxz+wuxtdzXv4WZ+NUdVfeNmWgy1iGmxas5PndR
+iMPPv9vQriIqFTMRc1yCBnmZHRzuUjsYM4iB0fL25e0dSKv1eGsJxnLuKEhrAd8y1+m6oSK8wPt
0c4aW4IDSXg3rsnsZAAkAq9AiOQMSC4mBOsh0bwcXJZOOTV3cNmhwFTYR27uinchDMiQIFewIm6P
k7SyErRbeONQgjymk6kvyWgzAdVXrNrgAFRDh8EMwYjMHg9Lsxbhr7IF438ByO3QCIS0BbLVzH6u
7MOYY1CVLirgXYFelpcqNi56DGPAM6TGCzFeO6P9ub+F6+cBlMYUIbBmQSOP5jxuZVO0H5BFUlD0
oWN2CXQj8KUGwP8VMObtqp2eh3KQwXUDxscEveNHPYgvi65Gl6aedIHlrnOv+DFICeG9gBjBWnV/
kEpRlkYuNC+YFv0I3tzziM4WPKC1psLjZdAR1lfxC8m7BD0veXmPExU+B0vf2XVmpNQem1L+sb9C
G0YOAm3AVbP8Ecb/ucClGg2rVWpkGNEG5lmNcgq75qVS0GWTR68fFIXnC15ouLlREmd8wbfbj/Tm
TIeaYKT3LY3BvUAd8CIkuggnbaXRuxjLQkiOoA+tIbdi9Nzqg1wFnUAXy16of4pq/VE3nkBjKvAP
a7/PSeJicow76Wov46lZK9WdVqYHBYA2SqzZ1tJ6kTI9dwj86vxCA5GnXdu1iTYUBEBoI2IBJ5/5
A3x5DUbIFqJH+dSi520yQpvMxonQO4SBl1ivn2qkN9titDEJ45CmE1RkVoeZ/QKcKyRV0amJS+h2
mccyyeYBGKIeTNYvCs2ZfxZVcIyU4Ria58SqBZfLiruW3grkW+2GHAy0o7zMXk7rQ4X6I1DCAbth
HvOQOM0btLYlhE5UdhdaH1MwQccJaIIj1Z6/58nkyKl6ImqD4qLp7xs281vXfg1uhU1DgwuIZZct
3q/h7Vf0YBWXvbIz3bkYPQ1ED6SQBCuwJQa9ocjAEop7Yp1YnqU61FIZGoTuGMne0vywUJDaV2aV
v2HawDmx4BqIRitUVSkyRyusCxlNiLFf1t9TKTgpWXNcrPIYEAVUI+1RDb9XZPqaKaLW3y0dr4Vz
PqLMozY2CZYykwZw+C1Tj97GfASxn6R+dDnRW4zOTTYjhrsNjVW3BqzpVo0hG2RvrG5Q3MgMXseR
Masv8c/9FX3HfLixD0jSVVytOrqCGD3irSSpR7MaOoIUjw6B7pZmP3lV28puAxyCxU6LRneMJlK+
JfmUOkHUEMmuglD7JKc0Pk5VqH7OkDf8prQ0BwO1Lnv/j7nvWI7kSLb9lTHuky+1eHZnFqmrCgUt
uUmDYmqtc/++7P7YPYEmG4lATsUlZ/NoQ461oVFeHuHh4eHiHD2WjSuU1uZ9trRPTSJy5yC5K/2h
RlpIrurqZlTGPvU4vpsfDT6S3CxBM7DZhmF/FuJmARlksagjw3Roz4virIh3KLq3SDj67S7JpwEv
PwlVPkAedA4sdW8s+RRiniBKrSkSMv/0wm7JwzMQLTcaEkpIOn5dVy0Upjyve8EBXbdfRKGFN8yD
UkVoaZb/4iOQqIYCCBoogRmBJy7l7YDwEhVy3AmotDR2GZZOGgDcDdZ5WqNvfh1yMK+L0AhPJfI2
o4wyN0BjLhYq79TdfDBGzW7F4qjM8oMBylDpHbMHu34p7Ek33KZWvWHxTn8Bgw5FyRfQUGInD3g4
doUKevthCaa4iUGetxjGu6JV4T7u8royQZo+DWamFp2X6uHvxRAXx7qugKmnxBiTFvMO6HpLdRgj
PbGiNFdtvYl0k49zFOy1pnDyKN51QaHbSysCFXoEgnZllGZsNE9FBbo7tOo/d8iRWEIpX09qOVod
aEvtcajf0RTfmGXDv8ZaeIUMzOWcB+ejNipeF2f8AeWhFgAoyFui8je7czkOZiglmdWphXgTGPK5
oCaVLeZL+VuIKxVaqIEXdlp4bUxAhOGHFnyHszo15lhlodWLfeUDdT7fVVDGiXRessRsBtC4odf4
flLRtmYyofYV503pgQ8WHCORUftdC1l5Ggy7fixuAyEE7DqXLnezHhberOCtm7X9zuC4yNeKtrxv
U02/bKRqeex0TnH0SS+sONKbnZYLwpkWz948tYrTg8/AKeMlR3s30KfnWsvdPI8ehzwWfCmN2iNu
IPUwtLKwG0YR/DWYX7LDOGfxdnzzzjAOlKHxzkS9EV00VGgVNa2Q692CqwEPPDF0y0F/rv5q4hYW
+GF7JGRHxZtG0GnrNp6qeCLXHCg1ERUfgeGU2kpU/sXq6Q9BcB1IqaLc922Kk1dyXooG3tFa2Y3b
35RZwehozHCK5MRSzh8toGDERc1ZlL4N4stcE4cN1/EO3l7u8Ka1/f00V2eCfgnOrpeP0/t/Xqf/
G76Xlz8+tv3Xf+HPr2U14zejjvrjvy6q9+Kma97fu+Nz9V/kV3/+1X99/SN+849Ptp+75y9/cIou
7uar/r2Zr99btER9yMR3IH/zf/vDf7x/fMrtXL3/85fXsi868mlhXBa//PGj3ds/f0ElYOWiyOf/
8cPz5xy/d//cxa/PxT8sfJ9vv/b+3Hb//EUQf5UJ6wU6JEDyhxZt3BPj+58/AZ0TYRnHzYtz+Ms/
CjB9R//8RRZ+RTsRrn+EOLivJBF+ri37nz/iRUIajVK3hN6LX/7U/ssOfO7IP4o+vyzjomvxwVR5
FyGyAa8DrmIBfh05Fyqi6SpODMdJEkzcw2bTX8XyVdA9BwG4gTqE5/7Me9p0w6tmYvgXIFu7NuIL
ERPMQSTaioSYNq9glQDJNGpQGt0W9b1U3SvzXTTe8ct5VF8CVsZOPAON6MnkqYE161dq+apr5+F0
pgXXinDz143stszxv6/m9NUs/wX2jaZsy987+m99Mcn/P2xQA7874kAguoMiA6kJ2MUpm/zv/5c9
F2//2LXk/9q1VW5+0A8rFYVf0UMBEAxwi6A3HOWPn1Zq/IpXMRrNUBZGcxZyeT/NVOV/xdQGriTM
S8JG8cL4aaaK8StxlASTAphSmAQU/oqZ0p4d1okIWEBrD+Gv+lYm6TqplyOllGx9vminR0W3eJlR
K9sWgdlPwGABPJ9+snZDISbLnAP0T7SD5cDbasqQQMeDP5T4lEBim1V+KVTx1NeVTLIXIzVFXFN8
U5tiq7rdH2fgi59dn2oS7q2dOi2J6LqSJBVSkXcqJA3BbSy/FoAxls5vR+GmnAPTaAJrZV5/OBWW
OE1BTU9B7oiw730Vp+hh3eZ6Cs52r9n13uATsGTRZ83sf4s+iVorOfSYO3oQ5U4KIIew9oKVCzR4
ut26P0BzWe1Y3x70tDQqmlDKTst5FdKG1+KMAADmXrefn/Jj9hL4s1tepnZsK3bhydctq8HkAzKX
2kE81cFlqGIkCs8WKtAWOyMYlWiW7MYmBMWZK1rNWXsu+Yhl8XgnYDLm4OmPioXW7TvWSm9YKrpa
BINcVqBJpvFPw3noZ2yEZAdKCYzdyjSG3Jx1s0gnhul8o3fHKn8RRQX0oYC6ZQyfZ7cz+N0Xm9/H
fmGXVvFQCnZxPzmizfs5b7JgbDaOCOQiV4FeFwPLTO0u3yryKPf8D5slhPLhrt11HhNGkrpf4ayI
fp9yxK9no0CwyvWRADn6uYxoWvO75XooUIX3yxZzRL2p9Iypz2+jWLRM6avMRFHCLBwgs3WG2JTs
2hNyMz/jbwh/BUFX4m5Z7fes5aR828QLixyVECnDBbRe6pE+f7YL2HDSX1aTcmxtIFZKhveOraJh
Rgx3aVmZKqtsTUyOPnvrLaNCIgltZaKoLJIt4RE9KW9ZUnmFfAi4wUxE1Kc4RqD/0R1+SiB12I1K
TLNohkDZMx5lzJlw59I5oEnwr3YOADinc8Yz3S2ultHSblPichhfgX5W0xZDncJRXlqpHbGuQ3Yb
ZXtOv//LN8SXfaNuCKle6hRpM8nu0tGZi+cEkC7ctTDnptydq/Jbw2LU3TQU7BLmqngke2iAvoDT
gqzodMnGJTjn11ptTdLDaZ0+euy/bdtKBmXzaTGOrTBDBukNVtyJ9Ac/EmCx4QIcTITZbgfIDGfc
LVZg5na0b/aV1fLmX+WO+di81fegDoWWor27AaC8HRdIIlwLw9NpRVlrSZ2HHrU49F1Cz1k4qsXd
FO/BU3NaxKb9rVSgTkCl82BmQxnBznvgfZSzqXK3pyVsKgHwC9DMydp3wDnDCAqjjyBhUl7b8aga
z2POiO+2/e5KBuXrJ11JOWFQyTke71WrPnJOduDOe0QooZWlZuZNCeP5vul3VyIpV7/MRSJjYBRq
qc9LfJGEQPtSLmcpMvnpLZPf2ppFj7AVhQFt93MlKbMf66AA/SpWUrwKvNErvdwKXEL4gW5dmxVa
bscHK2mUccdR04lJCAXV42TLlupp7uJzFihZdoEv7UMLw2Q2Ey+QZS2UyTfjINddD6nNY+9Uty2Y
znLLsBQv3Ommtgf6javYpw2UaT3UGZiRS4uiGjJnj5AhlvvINs4JC3J4WbqxnRxZEe7moVstLeX0
y2VOeHRcwFyHp1kEzM/daY1Yi0g5/abTGq2s8PntZMflHSpCacTIe5N9+OaCP1Wgm5+GpZxnDZVW
G02AZhiC2yA55ooTzG+nVWEZvUKFiznHyz2mv8nRnp3Ri53mQb/VMOhCeNwamWULLL0oT5IEZVuj
9k1eOvE5eXvoO5DUvch2ck9wHWWcNOmy/auIFh8XiQyMLIxToGBI10wXlIh6nfjIgdtrkWDm4Zne
Xp5eyU2jALAT0lfoIvtWJSzBvMh1gYxIoLmYospbmjvMojOuk+2reSWFMm0+rUhlGFImN/AKe/HT
Q2bHxxjvxelQHfRLzZqs9FI0K6t/iI4F4n68Mw6CxHDPm0ds9T2oI1CJUlVgBJ/kLQDB8pYLL6dX
8wML59sB+BSgk+fH6qUvgw1NU3sIGC2eUJnDUemXyUX1IJ0TsK7AFE2xM6VL/poVMjI2kk62h0NI
BrFx9EJAYNfJeYOmmbZj4Qx+DO+cUpA6CZM08gXfQsHWCbzpcnIlVzsIh8juOZPf5bviWjRxtRq7
mtEuuvkKALg3GLlRM//WucbXQteU5AjWsmtwlj5m9jC8xd2xCBpg9bDALrct5VMcdeMIwDibUB9F
MNna4OmqI0YQx/p86nYR0ynMONQQ7Uy87ItnORcYpr5tD58KUEcuTgoFpSIIiPQUqPt+xSmA+ur+
lhRsCKCaCJIZFe8I9dh14RAg+Jg5E5hfpmxcZNkr41Rt6fIx0IjsAJjg6akN0D6g/lx0kk3KfUDw
XQ7KIbGrhy4041vdn1/Ki9BmtZ9t5nyQX8WwBubIifivZ7kZOWNZgAKBs1zf1+eZHe4NN90HGFDh
X2db8TCnb1Z4woOU3P7L0/rE+a+lUwbI5xHfiAKkE/z37iJ0UgRZuolXPBIwLeNwbd6na2mUOSYD
X9dpDWkFOpOQolh8xRl+103RBvMzM4rcMv61NMo2Vb3o1CmGtCY7K+aLZWBE/tv28rlzlJvHMG7O
a/GInSveVdUNMGmRMVtpiaejPeFKCbrBCAzwclVWUAJoFL+LTu2FXnqGOqpFokNW0zD5xqeEUfFO
WkVjFGUQRkgoQFGIfE7k527rM04a+ZxTcij3nhZTM8XiBK+xE1zZmfzCL3eJidFCphGwbI72HTyH
w8WRXRrc+Hr0gp1sx7vCRPEcYYDE8Lcf23FKM2KTq5u5TcdqTBWsIElWE7ANead4kd94yu70Gn7g
IJ+SRPkNgQ+i2CB7Ne+Fxx/41cbNYkdW703+YEdnSm+SvLx6qTm9KylIHktWYQY3izN4mPu4n+3g
gf10I0f41NeiHErZZoOa5PhaQJ0z2+Khx9CAlHryvJtERrzHOH/fJoD1Mhl6DCfYgy4D4C41WxQs
u4E1HLYVbaGfHRUtNOsqiJOpU1GF5dAYQE5CWDlnpmxpBwyf2xkYWkZ3sUA+cAMGT9AAZFbD0HDD
g32RTJ2TsEoQ0EaQXE03UfwgcKyDSC5Oare+CKAv1jAqhrHrScFBcCMLl48Te6qNwi4g0Dlb+OvP
gC/iqNMhG2htKwPcsIqxn7R9Wd5O3PXpc8FaMvpY6JmKjAw0CqTZa9Ato2alfVoE0yAoG0dfdj8E
E2R0maVcJJcVcOP5XegVF7mnAfHQNLB6wXXsJnvmYDZjw6gbtF2arBB7rOCEQywdl+WRodv2+mF2
UEevIZ4Y1KWWN6IMEHkcKtGbbM5sAcZBgoLR1UHt2t5wzABo4xTDJn4KpC+4gedqvgvJXRCONpdF
uzjGm0ZhmjpDsY8O05VnDuYaw3hEsQGPQ+DU4bWUH8EW4pCZff3ceGI9JViKUYcXgMJTvAgQyIcP
ojKbSnU2oN2RsV/kU76fYLyosYL4h+7NS1M5xJgZcuwCiGtDH/v1IpuKtzg5Cgas+GB7DT+FURHV
HBodsFIhjO+uA+1MFBgFia3LGr//KYCyvlqq+2huIGC0JlvfAwIJGTjpWO5KuzqyNmgry0jGT4AD
S/o1v41+jLg3DKUgd9XV5MofMB/hXZVY8gUJsBrLeIq87IyVk964Ib9IpbyHIAvJHNcISIyo8vl5
+a0ti0NekCa76BGYBwwL2TTDlZKUx0gEo03LFuLyOjUHeRculzrH8IibdrGSQdlF2WhcVJA3zFLd
6sbvY3512spZn0+ZRZN0qWaU0KFtLKl6kMWMsUgMAXRGMVILXpwSKCAsb2UFHNk6sk6rwNgGOpWY
9UMXxiRcmwTOyiQzkirLUBnxwvb5+dwIhXiLlZPT26Gb8oosFPImhBVGvQzczkGHsJtZ2ttplViL
RgUP0Yy6aDxApZi7UdA9pt+e/vx/ow0md1EjknWZTjYpdRUnidzgnkU7BCqkdrDDNJIN6kdP27G4
crcy8aSL+qc0au20YuITjq8/XlrA/UuQfY0eCAOfZOU2KNGshbF+TP2oBcy0pQsWHfrVzuggT+6k
XnD2Qz9jx6KD/njofLspVvqR7VzZhhEKGbpBKzzujgQ6NUelAQ0CgT+BfLjzpBHA/qf3b9vkPxeU
/HwtcKjqehKxoJxwn6nOVAP/lmOlFFhCKG/K59g0cYSQaEfgZ0tvxtnqzOilcQhlZ2Whi2SSTObe
kb05tZqUW02zSR+jntimO9hI87rlOyr2+9HmbcwR+6zGlU010bYJsHLQG+Je+rqWUpPLUcYj7gva
l7w66wCtVCeMssoHqsw3nT6F0F5wjuOlL9BshRBJb4DtJe4nW7ViR91JXuX3duSLF+Q4ZL6AZw/v
s8KLzZtxJZ96aLWDMfGLBvlVAFI3f54u+PGJ15+5iHGfbN/8K0nUWS/Q3tgPH2G0K4DRanHH5whJ
dIAUZqZqxk/KXrGivcoIbxibSI+GlEkYGHlGNjHeqc1lpfBWWbPm6Mld+30TEbigXx0DPvSreEpF
kdPQC2hX8hvmCzL9vEICUwvdekxACsS4OL8NZiGBCCDCT3HU1Q+sGX3WQogb96LFmek+914l5CzF
w99oT/siiT4CfW60BgZV7bhPnaS8apXJNoIbjoX5vL1LPzX6SNiu3BZooaJiJC2hpfAk13eyfF0M
jJO2lSaCLujuxcQzJrBoOCKUboqlC+G1lkQ358DVYk+aHjDGLXWOpgd2LHXWEDGGI7ffrSuplK/M
Mbag1uSGI8B9gpnYKB2Zi6+dN6GZP7ZnhTMf+NAUj7PP6lbZvutWsil/GUTtCNRmyB4tnTDc7psD
ZoyRGuPNwmJF9ttb+Lm8lFEOUDRFjI1wLj7rakdvPa1ihVqb0c9KIcocMRKVpJIBGS0ubwITDEK8
8xiMf/1ZY6Z2dGf4p6/Tf3PUfmplUFU/YeJ0MQ4+JOoeMvYI7vJHzQPCg4cbjiFscwnRgI7BOQU9
obSvSqu+6ZMIOQ4SSRoXhPVyHk1gWLr1GZFo3EYe97cCopVQKkSJKkOYmx4RJVlTzixskBo66RmJ
TzDXw1jPzQ1cCSMrsDrnYpDz4TTBG4uFo3R3cvp4eglZn0+ftqWbuYInET8n32ldc1NlrNQka5Oo
Q5WXTcBJ5AE7KgeucjjU3yLGKm0f3NUy6V+XiYtzMDORmk3rtPckwBJ3PSrMEqpS7GTQdpC6kkad
Kl6SY6Vtf1gA/ANYNKvD7H50PtvJnl0e2OrCBN/2TztXqUOlyYU4ihrsfG5MhHF2dCErlmAPN/pl
bSNl7qDjyBT9wFmcDFCj9cPoT0+nDYWxi3RTslThfh9C6CwZFxP3xAn7sWTY4vaFs1KTCngEFYTs
ALhAole+FpMGFC/vnLRPdNQIOGDioXNRvNJTVphFArZvschKKvXAEdRSK7IZUkUvgMea/MAtd6Tu
Al4YxmNjM3ZciaJcB7g1K0ADQFQd9PYg+RjJb7qDlgYmVzI6rcnBPaUV5TjQuj/rA6krpvVZIt6X
8X0vTGZeNQwfTE7WKTmUA2kUqR41cvL00Er1JwXtfUv/ngBLsL8OWOxy5GCdEka5EiVAQIIR0x+l
v9br/BGt3I3HKv0xnKJKeROlknUuIGkQYIHr3FXOzBls66FjigL4IXgpUQ4kSGVM1C5/5AzmPW/J
Vupw56Q5PSGPedI62PuhFds4zP7pg/xvvNdP4fQNLU0dn6ZCSx6FH09sB9XG29bWSbXxYDAbFrcN
8VMc9V7SxDwVUkDT23ybmbpigxHDDHR/GRmBo7i9a5+CKO+RRUEdTRMij2QXorZIqoyZPZloyLQU
P7Crg3xjHBcHJWlXueTtxAkxIiMxikfbz1PMqf2xtTTudNfyQIBIsbqFYIfXqE3gxZZa2UE5BmiB
ipApls06NsHKjX4JzR4fWD5m21F/fgHKx5SG3rVjCtsqmwUIJnOSWwo/OklV7k4b0vbJ/xREeZhc
zDW+BiGAHQtoeY33Db8zQAszzBez6Ew9w02zdpfyM3OYA53fgDRNDS84pb0shpLhyr5hhn88E1d7
R7mXoQH+dRKTvTvjQKOu7guUlcCTtE8tkqgp0VrLyiaw1KJcTSbxuVoVEDmWb1lxPrBwSVmbRHma
SRjHeo7w+QogzsTuDmKkwO3l0VrAq6YWDJsgH/fNQcsgcSGTioSDDD9fhasSF7eNRJIHotdh1uZP
B816ZW/aOJAeAJ6D/8ofPZYrMYMRhZhBk/BGHPb8uC8yX2ONhbBEUPaGfiNJCkWIEEIvaC+kwluk
v5NpWWlBLdaglGpaqhARpvtQBfzNk6Y5p88oSwvavIAIk+Adj6gmd6XyAWyeXczQYtOCV1pQFjYU
XBn0PURwU+Y0oDuyjEyXGIHT9tEEHwiv4p2HFjQqSAvVzJCMQiHOfTmbjwkeXcq58ltvq7j/lV2F
phwkBU4v3rZmnzLJz1dWNpZFIPCcjEyYmDog7HTh2L3/TATZv5WIjgOqV7Fg8cTsMOQ73JQMHTYN
QFEAtWuA/+wbn3tfJnyppSKBVHWE+KKMHCaS73ZA8SmD5nRP80zpghYyOkwkaGgL7PzKJw16GFQ+
sPu/mPKoiELUo7nsAwERhUfalwokNYoXxZHNdicfQltk2cGmU1vpRwUW4OItUCaHvH4447unuXyP
85excbQ8NMfsoqxYZbit+V6AIv/cNXpErCvGEJkhsqLuj5qLcW5YrRc61UuH1G9gKlb3btjLZbRn
XUjbWeeVbMrqp3ZqgJYF2YNLxglIe9jw0Pn1K3fML3kztlEhiR80xsWxbadYSgldpgAJonxhpsxD
VwGt1467l6of4UNumpDFM7x5oAGM8qcQyhtGfSFWXaSi0Vh9E8ebOmS8ubY6wrFvnwIoX1gIhTID
LeVHpxIZbiVhqOIP/rQnvUoZCAdFBBGskI8hFx7rqxvh8yBbBtLwHt/r3nieXwW76iDekunM7Lr4
LbRrP0JeYGIEu9tpl5/6Ik/8VS6QgqpcCiB3RC8yIeJGetExjrKL4NoVGCayGcqQoW9MTqLFjT4U
7ZgBPHmCO14i0CeMZ+pwRBrS1IXZDJorg9WjtfluWYmjzgGqZm2njHDNfPPWBtdJeT51roGq3ekb
YDu3s5JDXwEYIRg4Mg/SW5N77Pdkike19D0p9eiV+RqSJyFJZolmc1fsQ5dVcyVH61vMtvoCVKRT
pkAXHUHObS8BiC7AG9bp4MQU21eprxIzLlgcj6yFpY562wCOKe5gNOIy7cbwUVFGe+pBrVo/nV7a
TZ+yUow67uoUxGD5hmIyf6EDBksa7hBvMSITlhDqyPdq3cuFBCFCfQQ/Yom5aIFVPt70W5+KfADl
rKKEOq7bfmwgA2DI1vic7vUdUOH2ZHY3OqR2aGu3p1duuwizkkgdbAn4aWlgEOOvUAmpXKEz5d1w
UO1pb+ABOzmZn9qZNyDjPV8zZLO0pa5bFWgnQT5BdmMHHtE4RCsrgPzwZlZd0UwvmFceSyIVXGat
zDccCcSl9nFRL/r5uhUuy+Qh4t8k9cCVvtzCzyCmybyuezHq305rzDiAMvl6q+2NRqWskKlDkD4/
xIDyr8fDaPhNfTaygGS2HbYKWmgCnQGeEWpfh7rX2gm+FXnyyRZuSTtAbcuPAbraC9nMGYa7va6f
0uidrEbk62RIS4AqU4e/V+hMPr10W4MpaIsD7jM4b9CTJ1HOhB8asAcQcAfSyg5SFhsIa0B5Ic6z
edCOybPsEiwU3q8RGbI4qTf1WwmnHEwnammWAoAaj3eUJN+0+O20dqzPp3yLEqpppwBYzpY13ulK
w+r12DktYtMZf6pAuxaAnk9NFJPYdtSsJEZQy89Wmpfu0KeMh+J2VLuSRRvfKEsT30OWjKhyPoZ7
8lJY/OqhfCTMpcMRb4Vd4wF7ffZYTd0sPSlT7ADaivFOLOUCAvZQOQcuosmHZwlrsJglh3IliRII
bUzkTKNhlvrvsbBbyjdOZrXUbl47q7UkprPyGZXeRmkHaCuMtN1FvZOD9NMI30/bxvYtsBJCvsRK
SNBpQ7hEECJ6xtkISiIkFT0hscIjv8se0h3Ka762E6+jdxa53bblg7cH6XFQ3dDzZmkbFXE4oEVQ
lqenUZzeSiY787YvxDDbnzLIVq60Q3OrJoOzDC2ufo9nZIb+eMUBFI2d2xwyw4y13DaMT2mUo2oq
nnSaEY1g/M2N/sS/8U+tLe0LJ3ULqxtN0o/Futq2po3B9gFONoVAk8o0dBg/KVosGujvbp1iR0gC
M7fZEXyqyEalvENgaXj6TeUMjmShyeGYPmhgRA9t1q2+uaGodKCVRAKSOz2eAg7caOkD3HFZeZEp
lRn1jGCPJYA64FWZA1uW+MqhlSxZKa70Vrpm7CE5vN8i5ZUS1OEO5Ezv0d1DFlNwSfNl1FoDBu1B
8IjYPPKk29MCNw/5B+A/UjfolKL8f1iJXVGRp0GjH/U0sWvuIHAq4wplCKFHG4SKl6eGzIG34DId
RcVU29tu8v4jTei5BnHUJPCNIeYHCnbZDaY8eEbLzN+TPf62P0B0BSYpiG5h719PdBlPnKR++Ksr
RDe2AKSb4DbdTU6IPjlW+w75sFPCqMu/V4VOLAhukB4+gjXETLp3LtuLRm/OJatdbnuPPhWjDGHq
Jp0Hiy5yrMaRT1+X8vcsZJTPyEecUIee1heWgvBAIJbJDET3wVXfnRXC7TBZnDzaGXeex3+rvexz
t+jG6TKuuDRPoVRwJEkmDgM8ZI6Y3ZPHUo1yDXw1C6AXgKB53+2kQ+qlux5xBqsosemBVvpQ3qEI
RCCMywQqa7HE4F1pCsZJ3bxCVgLIF1hdWJgVq0J9hh5tqFkavw+X6yuwgTGkMGyN7voDwqdeNmS6
Rcz2mn4rVrcqs2mAJYO6erWJT3XxY4KmdvPBr8FMyiqubGaLVotF+4Iwq5ZughrVfCPj8S8i/RY8
xIrHF5dyw3BvrK2nfEHWiQaaMSGsVu1G2qXx02n3uZ2UXWlDOYBWbALAk5Ctd+JrAsMmoQnYjVz5
FnMT6PyXkRYOTWA+s2J2hkulmwUMcEOg8whGDbowMqg7+cZ1Z05Wdw8a5SOr8YJh4Qb1QoiGJJaE
BGom7aNQ7QBTD5DznTgGf8vGNQH8T2Af/EY7wXVqOkURopFcDOyx402jzqx5Xv7O+9f4FEOZucQB
AasnD55AKJBJqb1JaW2GZWw7t08ZlJ1zWcrnMYl79GO1Uy0Dm+MXD6Z03sAwFHSQjD4iTLt9uTIY
2e6tE4Y3tyIrIKQhOe+v7qgb1UZZNIDYAWvZ41XO7mSAnZTc1cLLXtvnCRCPprvT6m5pu5ZJucCm
liS5GtH2LHvBXvANR/JIAZBlh1vneS2G+K+Vp5UL+PG5hmqBeMsXzxx3f1qNrbl4aS2AsgxeBiNW
G0GPaAfYMBMtzp7sxA5aNT6wLRpC/uq+vmKk0C281JRM3hUssIMh/3Xze2izxoq2Ypn116GMqB/z
VOlS6Gu0+5J/DOdz4MmI2YVasaLNzf6YtSjKVXZ5VvJpR6AP98XtbNXObM1kbMpFKyOSNnIFNFCk
o8zqN90H2uPfglr4svSUK02GaYjVAF9gwFSFAFJsFJx8xWt3pHMzfTm90Zu1ypW6dJ++kmhxInCQ
Fu3Ke+GsRktEbasX2EyMbs4H1ntv62Jdi6McqDCrZZoSGOIOrV3JoepchXWxskSQG2N1Nsosy4xo
hka9fChjwhx0L7CaL1hWItK+ZRFjbiohhPNVT3JTh8ApKw+5F95pzmSNZ7jNj5XF4a0O+DmPVRLZ
uofWy0i5mVmuZxBvQHwuPsqt04c+D5ydipH3ZUmhvMzYawWfEdDtQY3NNn3TlD04OC2NlV/e7Mlf
q0N5G1EOtKRKiCDDlNweXYak4Q+9wqgK/qcWSLmSXI6TPif43tmCBt7kVhZ+N8pnxqnaikrWClFO
RM7zKg+IfybwpiDtsPp3zuowqSGeVUdmDMTwjjStBkgoyqgg0mpHuxFcRCfoPsF/XZTnNKu3FQL0
+Mp+YW42vazUpBsrMoDE9kWOW4KMN5T3vCP44Z1qc7+pdufwZ7xfvoiMgI9xugGN/+V0d2nA19xA
dBWvlkHEBPDVMP6th/paMcqHTEKVBl0PxThf9xSgZjYH2KMFXiccaVZ1nKUS5UtAYKaWoQyfqBh3
MbKJ3HPKYtbcHMtdK0Q7jESd5FyCQsqFaImO8RLuVbvHEHBiJk7igx1xd/oIbHa74sUP4gWVIBbS
r+cgAllABpkofPxA18vPK9ygJTB+p6vFigEjqL6RkQTBaSxk9G50Rz0KLMqzzfrL+mtQO5mLTZwq
E9gPop2OWe4K4FzFS35Ud68qqoSF8xTdi26JzoceT9bb02uwfS4/l4DaWAORYKdqWAKpM8xW8PN6
ctP8mht90BVZp2VtR4SfsqgNLqMkxjWOuT6usSXxIpNuTn/+ZjZ6vZDUZVCkzdTKMQQIglkh/ANF
UqWZLaY70AwORJPy4bRA5s5RlwJnDGMooXRtSwC3Jz60tgJbOCydqe+yw/yKtCYmqOTr+mE+SDuW
U92++z7Xk7omjEwBgkoLu6kLUmCVQgMUylYTsrIZ/2ZdwR2H/Dfw9OmZ5JIw/wlt8qMlh0zABW9g
jnGBV4dxmfjl9KJuP09+CqNnk0Uh0rOpgqshLeitl3s/2CZYz5Ntj/YphnLSShgUZTdDp1S/GVDc
lFExi93Tqmxv0KcM6mADol+KwxEyxuF5Ujyx5q2qOTemkHGwWLpQhzhAs6jCL5AjIzsTRuBeD62h
583T2mwf309tqONb89k08RWk6OmNED6lEeMtvJmgAbXXn2amUMd3KUuMw4cQENaRqeQp+B7BDt4P
uVfVXW5Kc+OCK8qRBUzYcWJmiVp+FJLlvKvF3BQwD9GE84VYVd5pvTcNUgDbqUSwKfDtvl7n0jSV
ddvCRU4YpiXjJf+7gZnNVMBKDBWPteBYLFoS9AlCustmEDSN+n2gRnfDLDkg6rjkZpGx4pt2sxJJ
PeO0KVWLmhC7VPpdYkyWAApmjsVAth05f0qhn2+jEsOFkcdOFzrqnoAALudtZk1OZyX7v5NAFlbC
qGMdC0bT5jGEKUFqNu2Lov9na/bRirZ6urUl2IWVjlgDkIa1fYH+1XB4P21xm0XjtRbUgR4QKWcc
iZaTM36vHiWXu/jxvDes2U3PknMC5VG7kcNaPmLLdAVjLZg641yhGoFEnlMK3zlq+2I0454P9tq8
n3LGA+Sj1/CULOq4A+xybFWdKLlT95JZlLizO1faYT7Rky2C1ASyXQLfdVBvBgc8hHZ6Rno/xZv6
bLZjS9hLVodYl/X62vTaIKDUDUUURY1O3k9cIutB02ANhMiKq0OfXApZa/YNo3iz7Vc+5ZDvsbIk
DK7jahjqHyUVwVeBH4k4k1lSYYmh3BfahtpxVCosc/gsJpKZ1U+1oJrqcpbqO166m7hXhvWSa+37
xoJxkPBFCd+IUQstmgqwWZKwerZES8aTS96poMpAwHBgBfGbPkwEXSkY7A3sGHXgBaOSE32Genm2
j4erjHdy1sTkdvyzkkHd43WvlgkYWMkbkoAnKoCnBlLKFZlW7x9YVDvb1+BKGnX4pW5MwzBFWBfe
5+eG2x5FZDUDW7puFLQaCBZoQnVTAMTH0+l9Y60kdfaDsJgbXYOWcbovUeJL7ozQ/89EUEd+ALlz
03AQ0XX7rH/rBVNPGFi9m33cQHr7aRDUsYpDOZnbGjJk4BqCWmvHW4RTIrVquyyRA0Yd2+l9Mjd4
WjeyPN+sfiWXOmexsQCRpcG2abXuy3NrazmrhM0SQYUI6JQLNJksX505i3yQl5fTKmxbgKwYGnoV
tG80w8LSGx1X4OCm04WourrQmlp1d1rGpjsCbyCKDEBE+cZ8xo9lbnRjhPlABURn0WMouXl5p82/
heF1IuxAjGmdFridAVpJpFZtBNWT3E6QaAjIdAW/E145zooeSLZEBfGvlaJXiUUxsqnm/5D2Zb1x
40zXv0iAVlK6ldTq3bvjODdCMkm077t+/Xvo+Z60TGua33gwF8HAgKqLrIUsVp2jsZiE1isder4P
7qrRF7Nh4Cyr1qdAO+jZD3/0YtWrx1ujfTD8n9eVXLWMhTjO6Cs/VguDQlwR6w7Q55zR3FyXsGob
CwmceSt1M/hpyCpA5tbUbkoK2CFB3UykBLdRRQvy4aiAiECX9wbad4e6FRnDam5aqMH2bZF0UTFr
ppm90siH/I5x/uGxaM+IFNhJInu5vmZsTT6EhIswvvZoSGhI6tlLQqAk93L4darVmzDfSX20iRPZ
vS5MsHp81XHoi0GvmQl01V9o25L+owG8PcctVs7Em0+TJ1Am1QfHBxsWrAzATNeVWH/rWSwZl/x8
sJTVBtsfhtVV3TBmlN4xT9pW2tbbFKWU6/IEVq2xRV0olZuNRHsNSsHitPQX3ls7VXDME6rEhYJy
LHRAckCl2h0ZEBObSbkLttY23tUO6myCB3OhPD4WpPNY4QABnc7kAAInDM0z9NsGT4LMyEVeu346
WmwZFxlGOldjYcHw0tN4Gs7JuQFYtoqDOquZirQTbRgXI+Y41weDPcNIs4IRPnS0hmoK7IfPMALh
Od5EltIQwT8QSOpzVJZzCq3G1AG/KvrhG68+dp60Hbfiw8N68XshjjtigqG+6VDtYEZiGnb4yqyk
R2+pxB5HGNCCBIjaz9j+RUPO1VDSyHqlh0hgJd/0gXHo/cc0Flkjs7aPMfAihfMwDSh186wi+/oU
8214Kz7MmT2/BOf5oHsNEKZC1AEk4Mnan9AORwyQqyvoTuYfnKqiL7o4Z7X9Gm0+Y4PHwdgpakGE
Xw26Fyl8hJfHxKh99tQzZ8aTpQ5e0jWCbVo/0C5kcDecKY5mfYigSelObEDDSQ7Jc4Y7AZ7rDsk+
emI1ZhkVsE9B/gGl+H9ryId8eTbGIEwgmU26dPfjjrgVep3zzfBDdHpe9euFKN4Y46GTpRwLKStP
DbkbWoCeC0xRtFecJY5+HHclRVz0pbsE5V5j+nrd5FZNfaEDF+ib1mzmiaV7uT61BrENI3Ul9b74
1JuNjqsuOLnRDc7P+Y5grynVCjcNMM+6pOjsTJ5dJd2g1owBBtGJiZnXBwfWTYwHqSDp1gmnlZUF
w5hnCBPsnbgHIAUmcRGTABGKeaDrC7ieShayuNQ1lGoRFzJkMRxgPDS40S9wWrzhABuvQhAfkWZc
4iJS4w9+DmnTIXrAIQ0QJcNfrMKEtCWIE//gxJdV5PJWlSl5aDC2aeZKks1oPFTURSRH+SYldovu
atWW7siDaLx4dTRWWSwpd+AN/dr3RzX6e/vY8IJmV7t0b/4GAISXOdSxzoDVeUxOqCkA16d0+tgV
7Oq6X/zRnef17iUG0sFSqXFbPqG+vcu28p3GEImle1bxsjS72YlxkNf9/SKWi5sEo7H1yMSm9UEe
j6QQdHuvh6zL97mUXUg0SnUJK4uRw6q9rckxHF6vL51IBS4qSnWLgQz25DLH8z0gpE80+XldwvoT
5sU+KPsJixNw0prGPDERjJlb/c0c3HTNyC3OEoyjc7MnYGIDxE29aV7Sb0JciPWDz0I+F17UdMI8
CMEq6tv4DrUnVLqK2GYtiQxIS9oFnoiISxRlKBdl2qHNko75vYw7RoTpucxpPHB/optM3DmxXn5Y
KMhFmS4gMl4lIE3d1qf51KC9oD6ONSaAQfLu5mjPS51YEpx+RC7HhZtIGZo+MrGqVQF8ja63JwDX
VeVB9wU5T+QEXHhJKGgsa3aITPD6nOHNkUTfS6PwrlupQB1+sMJXxiTv2QO0nOwsBdQ8IdC/gpdp
mgTrJlCH7wiR51Jt4giCWv1L4/+ejBMIrK/rsurThor3RFXTdYyVvXe4QMv1qGAdF7WEgvUuEp0X
Rd/nHDqjpjrHEr4vzV7YPlgijLjVJTIMHD+gA2iCubDayxGeTaYez8CT/6Cp0Wxrvn4Yrf4zDebK
QhAXX/GncQ4NCGpkRwvslhwVWXDgEOnC7YUUqnqKEg3ia/gsj04Z32uawHRFIrjt6GKtamarw6lT
zm1Qoxf0R49Rius2teofBh6sKPBNFYNwXhhqg0IyNuo5SQwGuafBxgiektASyGHf+XAWvMjhM7kR
dkaZypBDlG3XvarKS1I9z5MFTGt7MkG+as7765qtd7EuRHLmhoI7ncYEW8TaQbqzdmL9WZFjfNOf
tG0OiKQ3hHo7/1X+ZbjTsRMBF63v35+lpZwVpg2D9ZihspkGdm6c8bhsJ0MjWNj1os1CTc4S1XxQ
JZ/tIFCz8cIEEGb6UO7aTfaEwUh0nonuW+tpaSGQs0tdzSVr6DDUqm/rPWvhVmM7b5wWZ9HsZw06
hdSpYkdEibOe7hdi2XIvjhtGiQeGQYI7kPtqA1iKHU6DTrkrN7MzndAquRGVLdfD4WX/mOssBAJL
G0BQTM+6d3SgwCTx8F/3jsvw89x1JTIuIi47WB8ydDjId/2ud4o92SWPorYvkRNyuX0eCzVRImhk
qBnwZmzVx9uWrNqxfNtjDCdWtr2oLUAQXygXX1ogHCi5z3aNyvagyJuuh7OZ2Q6EPaFgOQXq8bk+
QAcQMHPeDJONNEZot2GXhE/1f10Mkc/0wP73iwQQKW4gb+Lhp5JNdm6lm+vRS2B8Jhc8sgjj5G/j
8T3412ti17nooCcKHCYXOADoDoBFxhxYbfz7fj8fo230xmvFeGQDVzSwtH54XqwbFzfiaqosjLOy
uKF5jHpb67wIVNTtTXjATLo/C8xBEH/5boypGMDeXENeFc9OXQ52aVmbURWVC9df3Rd6cXGiLIZJ
pizOV5tuM7u5WzgSYFDQsuQ2bviAYRonAJmoIL2tbx9RNcx+GYYFVEYuPMl6TlsNT65sOUu8Uxtg
tzScxh1xGbf2Y+6kwnjFAsSHLL6QyQWQsA5BgDW89WeMrnYC8fWu2oIC+2nezg4QjGvnd/hNz+zP
2c5CMBdGJDkMlOwNstkDRd6ePcrrbraf0V0NCkXnE753EcajsgyDPMVF3eI9Pv5WjV+T6jPX/8X3
uYPJmEwBei4RE5W28qYSqI0tcRVNFoSQVftfiOFCyJjraaz2UGMqthEuckG1b9pf15dq3amJYaoW
auUm4PfeW2EUFHGe/w39z9jEqm3okf3/Km80F+zMejFsIY7zNdLQpiFs6RhDY+7mj0aMpuLMCdDr
a/3O3MSNn0Fe9/AZIghlIZdztjr0iSW1kJsUd2kXwtEEb33rm3VZR86zqMnmSBntaSt5Yb0J8xiX
79/XN2s1Fy+U4J0oT+Uu06FEYBwVcrZAIkODl7rWBYF3NXdd5PCYFj5uZlrEKCf8ZNeYX6T+9boe
ou9z/oP0a9Yt+36HJB8/a5IotIoEcJ4jdTW6+wosFPk2AtIqx9NT+6Jt/Vs2IpPcDrYo4ojc6C3Y
L86aXWFNaSBDIgPSYtgZ/Q/LSW3jUHji4YP1jLXYIC4T56TFhcGCsTEOb1ZWykHq21K7e2WlpcrL
z3TfxY4oigts/O1isVAyBTLHiE4h3Jn9fZP80KQbwxJdutZvJwvduAjRxPpcJox5Id7X+9zFJfNH
UNn131wF9+oLfSU3QtodhvD5MS/+8d63sLXQzJpDmiUzFjRtdpH0EDSnrHSMSLH9LHCk8KtZo/KU
CKOhSCwfNLS+pTMjGTbs2dM8bccQv5t9Kzzyruf9i35c5JiJGpAOpw1XMnw7y+yozO18tpvwbpT3
k/T1un+Lojzf9w2Un3YG4gK84eCfo7fOeaDbb1D4z6k9eNkdcAjd8Fe1k4QD/ezQ+3En8WBlYByI
AMuGy2djObWUwaIwR2T0QvEj2dcba4tHskcLKKHXVV2PNBdxnCeqcoI522zGAFcdnkaanjVDhFX2
D7HlIoNL0XmjDnlCICM+lSfDY1X6xqP37LSGS/NnFKIqlTGOQQ2ZR5rSZ4MMLXr4XMsIbGuoMKOZ
F/1nEsxCCBefszK3WlmdEJ/zbRjeFvPD9V1ZXzJKFA3ITwxNn7P3wfBVNWbgZMXvHozJ2q5+0TFQ
6Nv9TeKJ+LrZ2eGDyV2E8elSbzoSBKyUmMX5YxnGm2Lwnyetq+2oqRwjG0L3v6nH40GRoFL6mnHl
TgfFY2MVvvc3rPX/F18T241r+nG7RYZANmZW+hvuW2CKdlvflV/7AwYT3Wknak1Zz22L1eQcOIwH
8AmhMwvPpZqX7cpHfx/8AnKq035HoQMwzIabnjH18x+XlHPkkExxmbPLZg+uT1wCvdiTNvmOouUh
uRW9dq9GjYWOnEcPSae1xQRhVe2M04+oElWFVzP1QgCXRJNKwrsrI1nLu4Oi7dTkVIsautfreQsZ
/JFatvogtSCD8XiPJ0YXkzkMEJXY1R4liFvR8UO0aly2NHIzMRIJAlNrpw/bQRZEDdGicUEjbMjU
h8wEhmxb0Duf/pBywQiRQAU+MY5KoZZ+wja+fy5wdkoTAaa4QAd+JoKUWRNUTMCkjY4PlE4LrIhq
YwleT9bfji+bz89CETkb1SKHnNKdQauegQXJ38W5rTxkX0fHfGutNiSb3EyHaRu4oiy1riYePcCw
abAupfdZvpZRkYxrVsKr7qbgQK1HXcgytR7WLzI4c5tp6JdWjSTFOlKiY8o4M/AWBfZYhgwk24Gb
biwgXYqw/NdPwPQimLPDLpOTvCwhWN7mePkAasE5vGVU1f7Of2R4PQroZ16vx791w/wjky+9WpIa
UkvCGaMxZLdSgFNlpYKqyert9aIWX3ZlI1d12GPPRvojHO5if3RmPIx3g/vfVOHSVReqZEwbyNHa
Q0nOdf0ZH0alRDYtC5j9OrPNxV1hiIKm1mUMb43jS9HKjkwjwRls/fiC9hJdR/uiiRPMexFKOmW0
bnBc124HUILMO/SDHrI9m1cQN0W8ocF8yO8Lacw2FgqlQVjFWg5ptctmnBQMtM+utrNuzNj2n/BO
7dB7BRid6T1+gIeWHekY3Ipu0KsGuPgR3Kr6lqRM1dDgSFiepOpYfC4lLgRwKbEPSzISCgE0c4bo
S9RtJnL/CctbiOCiUliRQR9aiJDLG82Y7SIW3QWEe8UFJYkmY26VKOCSs3HLwFRUJz1Ru90n96Y7
b8kj5kw23Wvv9Bvdk3fkRnoVFq6ZA12zFy4+ZX2bz1GG38ACI4ZTUUQu3xjmM2/Yfapwd1lTPmPS
um4CX4G3Ge1Bir8a1pfre7YalRbf52pRVt36QcBo2IzUk+Ov4XRMI8ux4s/k5YUYLiilcVE2aQQf
K/Nx29WhLfv5Qa4qQeQQacMFjhgPrGiQgQX2iacbLo7STjpv/VHEiyTw1jd4lUXIAFyLmukGVo02
u9Q/auQ/LhcXDZTYH4qAmXlQeXHopbWjEEEYXz1CLHaEiwd6hdNerWOpWsz6ojHHjaVNNQsbqQXO
onIxobTSMg11aMIGSKmXeoxh2cn2DEFDD9CQed2cRVpx8UEFp3lqdHAX8LXbEYgfqsmJZNH2rx6N
FmvHRQAgf/eaKUOptrovs6c0ax29+Dpl2zQQYQgILI1vs0/7//kn1U5RfDfoz/9pwfjZqWyQs7Ri
xIgpolee2W16p2b7/yaDc36AWMpDNsD5I+L51oOvO63oYiE6MvC9ZdUYyVJdQA/WLJOgJIDzqms5
5qPuZZ74HYeFxSs5gJ+eSiimjCYf4nrP3CqgajIwifPW1ijv8HJ5ff3Wn0ov9qZx4aBOiJS3LaSV
Ltmyen7oRme6aTCRgKfSOxF+3frtZiGPiw1lPad1BypGnMDBYummjxKQJfO3gkBrT6jQ/t0lA3Z0
LxAWBwQxnH8Xrgc5jBUWw9EQ72SqtJNm6uRJd7ASal9fWJEoLlooDYYiaABRiTm5DdWdPJNOIY0P
iiI9XhclCEwaFzL0WC21sIAPKJmTZd+7ahM2n3mCMy0TcxE6AUMzl8plKYsiLQMegIzn5f7VmG7N
/udntLiI4Dw5lWlMLR9j2Ga8s7Rdat2Uo+CatL5QFxFcCp8DUIlYEkY8ZnBBh92vTr5J+08FpIsM
FnQX6duXSiJ1BI2isu5ZvSeX50lEZboety8iOJctlboiQQo1hsmEGHRwktC7vhn/EBYuMjg3TZVw
SGYDMvq/KmIDAfZbcNbOE6b2bhkdQ/nct+51kaLN4bK5mhAMqVqsw7a417rj0ABFXFBaEYngfHIg
RI+qElZcZsYpGamnSgkOctb2uibCxeMcsgPsXGVYWDx9mz+V3rird/XkEBQ3AAXkxM/CxnSBYjwW
ttRSIwlU5jv5T0JhDz6G8gRRZv1g8scieATssagn4P1BKQVJtqbnvrlJ1Vcl/NrpgvVb1QYUXgqx
VBCD8sBowei3gZYiRfjqa9j/HBuvFD2TC0R8gEMjVO1iEOkhOt+M2blRf6n+Z4ztooXBhUyCA0NK
axhbbz5n3as078vh/rqhrQaChQguZBLFj7sih4iEHs3slBqCpnrRKnHxMsKgfTxHOPEW/qZItpl/
MHrBoXodlGmhAxcv61bxh1qFjGECnxv1oo15x85X+c4HsdrkdfsMbD7TzrgTTamvV9kXopn6i1Bt
1J1m0bd0oNjTAZA6zvDL3NNnMM8cGOsMDneC5LDqQwuJXFSNu0aLNabs2IPcrJxcv0s3UjOi9/lr
OPufSXcLaezXLPUz1SAf2PaZ7QPVbuX6rItcdfWUsxDBRVTilyZw8mCBVl6CZ2SnlC0gp471p0ZV
FnK4iJophewX7NJa6w9q+T0biTOh/hiIOC/Xn9cvgghrK1isWa7XeEBigvxv5mjne1YhpBtU3+U9
Q4G1nolND6yjGhfM6868/jq3EM0FjJpoJBtKbBcgdk7xU4Jrhu/6p7i2G3c4qTvWrj7tREADbOU+
3DYWUrkYYsSFNrZsB9nlRtslW22re+pO1Ou8XnlfyOFiSTPHctAzFBxM/rOJ9Rxsnq1dHnH+/sIY
RKPb8Xk4iuDjBRGScNElHPqY1iO0I9bL3H3pRPAg66keBNYGgM104BlwPibnahjoGs7e+and0x/j
sWvxnhrcEQ8h65Vqtohrdv02upDIuZwe6pKVNWgACff+FsuJAjbrwajR9iHmEVzPABf1OL9rx2rw
Cxnvgk2+Nc3KLdPI1g1dkATWo8gfKXwhUqmiuK1zqNRGz5Rg6gmNd07rC6Ss28JFCudfWVMoZphB
l2n4Xg9fOuvbJxxYBXMlSICBemzxTdW+GbRTynrsk8kmANtT7Kayk21+pA+mYs9O/x0ducCED0Wz
wGs+vBTMpRW51Pp0ZILlQ7+Pb2s8rTMCPBEo3Crm5FIOZ+xp0RUgfMXL5OD0rnJCA5AXbecDhtZf
OsFmrRneUhRn5dYUoQLSQVRPWyeHLZRj5yRTJDjhrJYjlnI4A1eHJsFlEA+CjLZD2wXfdCfZZOfe
/ovctl9YL1XukI2/SQ+5IxpfF+jIn9rNZM7BaAQdJ920+/xrMTxq+ct1oxTJ4IweEMPTVBpMRrzX
ssTJ562qCwx/zbEWa2hxKURX0yEkA2RYzT4nhzQU3DxWD2oqWs5UIMXiXx7CtjSS0SpZUgazFLJi
AmoHJz36J9020VifwtSLcnN93dZC0lIk51KxMapWbiKuW+gYLL4n9BnQUqP167oUoWacR7UkVEO5
QpUoQqF8r2+KbXBmaNe+F+xlr7oDdL/AsdY367KWnGOFbZHrI6suEvPGiLwwENxJ1g3u8n3OoYpe
Cnqf5fmJmrak1XtJejQkdXt94div5E8ti+35cEzLTAJmcEhRg19NAtZIv3KG14xIjmbljpY9XBcn
WDTCeZGshnU2vb39gJzS/DINX65/f/XYudSHc6GmTGmqJkyfc3pqT+qm2uYvxXN6ZFj1QKIBohWr
i4rGtUT2R7hTmU+SeWo02F+1UQ8GnlCyX+0xfmk3k6vjyOk7lagu+g9J5I+B8EeyKq8VOrLHYkYP
EO3Sx2jLKiPpTtzwJrBFHmQlqGiUhDlEBdN9GLzKxsZHCBRs3XryvejDRYowlqugAqUn9NG+ql/y
ryljMbW7ygYvzKbG6f3U3sy/TS+8Tx1ZkL9EhsnFjzr1QfbINJTqObBHottlHf51XUPRKnIRIwFy
XIJhT6xiC/BKNPiPr8Avvi6D/c5r/sxFjXYKE2DH4+4TBfe1/r3rX5TyTlUdIokGMATa8MPWWqO2
jTRBUhl7eDC2MWPdfgo6fuHOlIsXQIk3+0KDkEQ9jOPJr3e6qLy0el1cyuBDxjRZLbix2MXNYDRE
32TDUW6yffTKOlV9Z6qdn5LgYXf1urMUysWL3lKapmSvRRioxkgTeMG2EwBHcbhl06TdbhLdigUG
zgOpBGnQm9MMA6+KYyNlOxpKglSyWoFa6sQsZnHlp4nfSwrLwbUr3aaYjFDs2E1+mS4DamFg2JPH
ZlsiN/tx3ehXUYSWkrnQkaAzaDQieFZ3IIZNOzu5GTAbaTnKdsZ9DkzI7W66S/H2p6E9KXf6beRp
gnYAJuOK5/HtflJHM9lnO2qO4TltjMdgIJsaxADVlAqOHiLX4wJJpw5T1QWwWH/s7D5WbAtFACoi
NhNJ4UJJMJhRP5rwPT/dtcnX2HJ6STRN/Q/OR2Uim+CMpjwLmK5ISTeymTf06fwGHLI3uyGwBTMH
C5ftTQAh9+fhKOILWo+SF6nMWRaWqsZypHbsUKr7lQ3KVXuybgtpJ0+jHZeitu31dbwI49yikwYG
wYvrMmpiaKkxd8A7t7tRFPnXHfwihvMBX4nmnrKZpDp5RS+1L3q2EH2fz5CJQZqUhck5PHXtbaF8
BtxGlS8KcFaNLgejNFivdmIWnj80D7VZ7pQqFbzAivTgzLonpU9bNkalTTf1eKqJez0YrR9j/qjB
N4NEau4HBK2/aNbq7cxwJRC41E9W9djMd219RzC5fF2gwL747hBAVDWTHkOhsZpuGikHhm9515oi
sK9/OG9eFOPypBRY6HFgrvr31BJwqg/ynqK5YdqJmhtEKnHZUZ2GqGh1tkdAqcgeJtktRQWLf7gp
XNRhdrKIAabVd1NQwtxaTPl2G2nXYggn90LEHulZfxqd6indTEfRgMA/ZP6LXC4cgLQ4UCLWaINc
hclIBZVi3UWeQlE8cy1XOKvCtuVjXrrI4+JCXyqY/2LyTODtUryhZoCaT57YA2okJGJbT4IXYVyQ
wIgRiTMKYW1i7uZR3UwheVJocz+0wffrZr8mCvhOuo52bdQz+DuJhHziW2wIrM56pxkbR6Kw/MAu
9FpwM1mzxqUkbgUB/1bqSqigX2187LKHQTqrteCNc9W5ljK4heuKHtDSCWTE+xEZMMWsbLRlHXj1
WQQ5I1o4Ls42eiUlygRRIZjm5wP6UbaSXNrgmhOs21qkXerERdoIvTRx0aqoNhXHYDzkIsTU1cOD
pgJBFz3uMkjyuNsBxlSKqShhAkbgMj7d/ji0rnzXuKYdOAX4ZwKc9tKt8vO65a3rdRHLB8KY1DJI
FJHQ02eQHhUi6IbVELHUiwt/8ZyPVsPmQxmmqWSjooWwZG1a0EMAkPheVLwQ6cP+voiEJQll0uWY
qxjK8CFAwkVkdK8v2boLXZaMC3pDnNJoxDAsOhhPNLqPIncORG2sIjU4Nx3mBtBvDWT4vnIeyPch
E42TiSTwTloDThng/9DC2FnJIVVEUYBtLB+rNU2mBo7CmmXxQGkZ4H8xVQjX7DFprW/mY48303zX
ucRLPKn8VCfuQh5/hzekUZPaBh6adc+9Tm0yvBRmLjifrD60LaVwbgq+vLjJFGhVuxNgZZON9QDm
TECVt9v4WVSWXY+klzXkEdEA3KCMPpPWMz40J7n3n6ITiGlQ3A6az0S4hSzOUfHukBoFhUHk/bYP
b5X4y3W3YaH4ij3wl3bDKAdzBNCyW5eSW0f1rmoix8yaL5WcOwFOrx1Q5q+LXA8+C504V22mzOpN
ZhM1JidwI0MLSfDMcNd0THUFnvogkLfqVLoiEw2J3JD5YXgjSHxqlRprPve32K8DcLxf6abdMIrw
9jndUhGY0mq5AMj5f0Syn7QIeFZqKZJZQCRDNWof2RRtNdj6YNfH6jl0dZdRXWVu+hwzdvJNP9ia
4QhLQKt5GKcXDayVmoKG0Pe/Qrd8P5xbhN3KsBmZmPo9BEGntJnujLN8Nx6iV7KzXhVBmWI1El+k
8oPgyoyyRDtCql+Zx3Kat2Y7nnUybwTbypLgB9NdyOGcXq39cmxCyGHHa9a6N1tusC/2OFPvjJ9E
hFDIQu81ceznLLa08MlEsxnirPih1W4tes6rR7V81brMu67Zur3+2bY3/1lIQgv7SPuBSapxyv1a
pz8+8X2M01EF/8mYG32vySSnFH0J8PkCVlk+U/3x+vdXLz6MKxKUwhZgXvnZQF3Si0KqcfGRWqd1
Mb++MbzcS7byHmy0jMdu3vTb8myB13h7XfTqJi0kcxm6sHy5VhVItqYGQ79PrXqf698CrbUDLXKv
y1qtRi7V5NaRaBa67hjyXOl2G3Mb7VBjPVeVjXMUsEVOk8ewKfLnWbKbl8/Mzi9lc0ds8NpbU8U6
JIZC3odqsSm0QbCWq2a4WEsueviTr5O8hQiinGX9QRO1eAu+zzd2dpISTz37vtJvB+U4NS/X92c1
+gHsBb0+QO0Hhcl7MyfhEExRgX6B3gBiGColkt0mx6gMBSl6PZ8tBDFFF/5aVxodCuP/jUgT9JLM
O+km2vaOBLiV9JchiK+rL4HaQh6XP9UGIM2ZDnnJb4ZdmntA6nPC39am3jBGvsCtBCu5GtEXAjmv
MuhopAmbAVfo9zY4os/U9jvByVQkg3MmKdEweUEgY1YfcNCJgmObfQZKcblwnNOEshXNJVs4tY7t
PgxdSX9S5P4z9qAj9esgXQGBOl83qCmVqgmXSszN0Fs8m3r6a4cZ4tAu9gwrJPnRiQp0a64Enh5V
sVTQU5v8NXUep0wNQ8I4IHdm/l0CBfJ1XxIJ4JKfokpWJ5cQYIFtWDrF4e7699d2f6kA56uVTEPN
UA1UGAPJllL1vp1LV9e05+tiVi8KSzm8q5I8AXst5LRu77K2L1BR7fU3SpfACwVMjCsBSFdBI2io
FkH84VEoagvg54Y564CbUrH9O9rcJMZf1JwEBreyeDrqUyhPoJ1NV3mqvZTEE50VGdA+lTeOD1Q9
VqLqEfM+7vDzTgQXAWY8K1djChGp7N/hYWirlqM3m97YW/vJH+///Ta9E8cHg3buA1OCuGbD7nPx
W3HCAN8oWms9KngpXTusv5PGhQWq48QVxIoOo5AdEMnYQDsrfuU4tftu+IMhuUwonJa/cF5JD4wc
he6JKDStJZF3P4LLtmZPqV8Obyoz+IHu3O/UPWM5BoYM4A5EFDqrtmmCmxEElLpOeICrlk5zDKhG
3VWzbS+9EhPdMoCz8033+laK5HCBIwfSf18D4sHNJRXA3vIpoNKuiTEE0YaCxgS2Qh9sdKHShxhi
mpLUQqWhe06017p5aZNzmjxW1r4JT0YkSMOrLmGpJpAp4Mcyf7nKy1bpBovAaqLcNqV8I00uJV9z
YNsXg6jytCZMQyahKohJCXz9/RFjqOhkTYqku3qYHHq5OxmzfhOR4pQG6nHSyu5fx3uKUxMBVqhC
DfnD2anvosLIutzARMwui7eZKdirjyHr/fe5OCzXcWK1Br4/tKfJPHV6hK7K7//W9CDDJNRU0Oer
fAi/Uz2OrdXhfSwf602ut27ZGZuS6nasKoLlYhHivem9F8VZ+RDmUagG7CluruxIUzedBnTVwNC/
5aP8Vaepk0iBKhC6uoaWrGL2ylKQS7iIoSZZW0RKZLilXDmNJm36TnVmLdpfX8ZV3S5i+NZXOQvi
BjyABuAuR9cw6CmTrGMaDIeJlE4B+HUpMh6ui/x42sByWhphidNA/uTDf66HUl2n2LlscJuhcHVJ
2V4X8dGh3ovgYn426jEuIFi8amqOAFd66ox4MypobLPmb50qC3KMSCNur4oiSNsihUZaf+P7+0TM
n8AiwAcTvKwZ32aJG31XlRK2yVCd9mQdY1dydNUB4uMu8UTX7HXT+7NBfJMlIN2LRhsgzJSSr6A6
dwKztKdCOM4vUorzK8V8p1R1WCglpqB8m9a/toRcApmzqJb6PDFcJVDOulTu+qZ3o4juRpUkdjCk
W9wzbX+QNoWBPioZDfx+uw8RIoO5/UVyTB6VmVMX0aZMsi14bv06cTDEfKrnZKOnQKetTUfXunPV
g2OiGT1V/xGo9HWoFJx1ATM0RCqGUhSnCON/z5z9zt75Vk4NvY+FRWGAzTBts8Z4aEtjc92l1gPF
xSiY0SyuwfFkDqVeQITFgqARHfwCU0Mmtefad2edHqYk9a6LFLgV4Y+lfpzEQQCRQ53barQxuqf/
JoCLRF0eqUCsgYC8UOxiah6ygPy8LkLkS1wkmrWkIp0Oq/OHWwNVCusBhIb/TQQXfTorQL3Ahwhr
vCOBl44Pyr9n+WH2RXEDwZmSfLiDlEoel6qPhJ4DP0FSfpSh/loN6fN1RdaiNh47LHbTweWajzsS
iahZ5ExKEAAMYt6C9DHNn8fsRxyJ5sXW9mUpi4s9Y9n1kgVWU7cIH4N4U2rbrHq8rs7HwzEFNOtF
HS7gSIkfFTITga1PxyONbwfyLI2Ca+iakyylsL8v/HKCEZtFCylts2nK56QXNDaLNoXz+6hoAGKX
4/ukIi6l3xI6bn3JHXMvT/66vmCiPeH8Pexzy28C7H9ZHXL5KevsTk4/4SzL5eJcnqKDlSQELh/I
97l5Hor7zBTsCGG2w2eapQzO55NehyIWHHLqfC83q3vw82xNf95HQfw7baJz10K1vj9XcrtrKrIl
2bTLg+nG8J+aUHbb4DYxgQKrVKFNwGJsA3rX7pFRirR6MqPhOA79JpzTHa3ojS93xzDItuh4uov7
SUf3qnk/ku4vZdY8NS9eGmm2q7H8alaNi+LIZCtRhLSGRuW42KRJtu8y6oYjOfgE1MWlUR9wdzy8
MUsEs4tkcqvn8nNQ5N8KzbQjybKlUNtWBTibJfxPRVrAXOvzt9n0XzS/uZ1y7eG6Xaz0aaDohXq7
BtAD9PernGEESThOVuYrrtZhEri6Yf0tyXN0xhX6ED2ZX9PNcDQfRIDpHz3LVDTcLGSCUGRRvsLc
dqYfmo0B8ihlXxZ3JN9dV+ujubPv43au4gnPRP/qe88dSxWcWxa+P43fmjZ2THCUNIJr7MprNoSA
Mw0cqSCpNt8ecxbhoQpAJj7GEFKA4mXfbc1XjCcEe+AaeygjCmm3WEx7b/rvxXGmL6t5ZagpxLHS
DqtzFL9KkJhpvxn7ZLrtREMsa2tI2CuGrukGrrNcjDXblkZancsuCXehfF+GO1lEcL8mgl2QLBRS
FPQJcenVigJDngNJdWUz8zQzdXDh9HJd9Ki8slMsXaBtA7datBf8H2nf1Rw3zzT7i1jFTPCWcaOy
LNk3LEu2mXPmrz8NPe/n3YXpxbFdLl+pSqMBBz0DYKabVfQWsMFDSSz/rsRfR/WfxtgmU6MMCSZ9
K9QMY2OpFQaOqkdBPs6VL2njX0HuyRYT51IQq6UmwLHY8IpGthTTJSrvhu3Xr3SxegrF5LM4h/RL
PjUEaSrttdskJLY4iS4UPrw/3bOXZph4MxVc1PQFfJkgZFR2X/TwOeXlD7pHLvfQpQ0mo4+CIQXp
gDQ4DM13USY7PENuoqb+ERQAuSa9mxLD/Te36OqerZ5Wqp0kVnArzF2p2ZVosBn/fIDk0i0GxNV4
XJJwRMiV87NBlWM03jsJLwaY3J7WQykrM/04wbbOHjTTTf/8YvXSCQbfsnTKsrGFiWKQ3Uqp9nqi
/iBVbYURUf5x3zDAA9EM9JnTfaOZqp1E+i4SZXBFLpw0xIECVkhKl4Mwx4kf394sLTJU+G+JpRv1
7wlvyvbXjHqxer9cS2dCXpkAA2eoFDvCO2Olct4ZaRBd2TsqAwNLIXflZAAGSJ1aieoPgVdHd4rw
59zzl54wOIDSKUlmCtbxmFmRlNlzWFqFwqm9VwNaoSq0uqzhmZtBzjwJkmAJGkSbuHhL8Lluao87
h/fRsfPLmqkaXhdBNa4obMOIno1dIc+wohuzL5DhQU3KzMpAIjMlqTUK8UEImu1cSJYy/vnLINbx
zDazn+jlI/IhQEHuPBM51cDbMzc3rEb4mRFmIwWh1OU1TXZVBLUiUfNTrdwKRP3a9SAs1XnKFatf
7WSOpRmXer3IxbbWIMlZ2+F4HJvSStO/SURnRpjQSDVxjkWRoqn+UpWBA/3rVP2ba9Szr8PqO5Y1
jiDJgMhYymPUbWL1qI+ftdqTM8LBOs4nYmUem6gTZpxucDnXSFZJwNahZruuf9HD3smK5Ov1dMcL
ecKkWDHCVZ84wZyJisfU8So4D14Wzq9FJdpJLMN+iZcmNGlb8qBzrPPig/78LNkmIuiuygWrWocY
dARPUxoZjmQ+XPeRZ4VJt6JR50IJ9jsnTxNc4qNfCvX+vHB5msRfEddE8wh9AJeBU2x5HMh5Xkuy
IjvZYTi0vnnTuBiUt+UNr8t8hbgIDZ4nS2znId6mocbewxJtbh592YUWhy8/pYdok2MwNHIzv3j/
40W8MMnssqiPwyicYbIKH8T2WRkMexjur9v4aBRg8PfCCJOzxLiPSKjAyAg+pnQDPuOdApksfVu5
k00poD6H/gQJUs3O8VQMidDr9lfepi/Xlcll2jJFjaLD/uRJnm4nVAFCvJu9ZCNu6k3my5ystlIF
gDVJllU8TePpjs03o6RghmmZUcuYhz6+6zTee91K697lfQGzw+rEnElATOlj0ix+Ef3ugN6Tvfwt
dSMv9FW06uSfIXh6+1fn37PDIhujkzkKkjKZNEZxdUV7G0y39+TP0y65IV76yBXI/bXgAcHR6XT6
cao8A5OyWLQxkmEQIm5WJr/JxdfBEO1B0BxOmNAwvAxTaknTFZy1USiwny2ux0XVg0BGXzcVD2pt
yqapWmAndgqf24XPs8YWBloRV0IDa5R/n+p3q5+puBXtITcdXlX/a/a5dI0pEKJYXLK4hbFsehzI
UVVmexRfBvklqjgvhRxLbG1QNGISmi0uE+oqcBRZsRZpV8zvZNyXf3HguvCKvV/S0r6PSgNeqeZN
SH4s/efrEUFX5UpAsNVBmqlD15TwJfsQcEmhZE3R6i9w/9IPBp+SQY67ZYKdcv6g5gEtz536LQPV
QWBp/uyAsg5cXtd9+xWjLm0yBUKrBUIe0LWT5ftUea+W1+u/f4Xu6tIAA1FBW89FNMGA/mX2O+wn
2RVxaeHGbuCMd8uPaNM6yrFzyyfaVMjjrvu1OLi0zhQHEjpMzYpaJ/1zEG7UZLAKXoMGL9Tpz8+Q
SZsgTadW9LPpr3H5vgS4Au+cdNj1LefQx/OGwYocxC/pIMIbzJ7ZE/TUm9iOMs5N6jrQ/oQ/th/D
KLNxkEe4M4V+PxeOkB5aeXLy8O16ZHCcYRsyjKXSerAawJlUcoNp04vCEY8N9nUrK13GFxHwC4mw
GJiaoMDM8ggNvxq56kNfVbDLdx3iOE5zk7i8TbVSaVwapaB/FhJJqxiTnoYYTYjsZjv6qmDJn7Uv
kz07iitvjM/pC8dNig1XMMpksMM0+yaQaNKqXo3Hapu7YJu3p9CS/BKzsZ3P45Vd/3qmiMO6CKEp
djbCLM2IVDlBkuy2QvyUZ4dI4fjEM8HsXbCvBW3a0hJj8TrylDeYVOHwyK1uXUnWRBmXDyouoy+/
07ykIH6myTfsZBsqcUU5WVlwJyqfpl60OJ+I1tC/fKIzYwzUaokmDLEBf2Sf7Fo/clK7h/qACFTn
pRKeX3Rpz+JvqHH9oVT4Ou34JSRObv4oeitsX9uIkxpXOpER6WdOMR9JkIQqyFI41Wp4dqk88NjY
qWbTubDGD2xeAbO+s87sUc/PPKtitSrLAvb6nXI7HHoonFebcKv5k9tBQJW3k1fB8Mwcg7iaXJZ5
pSNAlPp1zDYFtHfm+pjxZiHWs+SZHaYwG8eoihOVLiNm+4bbCcPMrS+4wqf8FROZYASKwXig7isb
NOt7Xucwx8mPP+5sTcd2bhIzohCpDe5I9kKX+MKy6bkifKs7+uQl20k+1K20DCa8bJzJKe7osPZg
mc8TJkzkTWYTu/B5d8s83xgkDrTeTHO0Dzt5rVjhkFnmsFhEelR4lcZ6ojlzjsGSaCZy12ewRKlK
50+YAAGBhHQjP+Zb3Ut2YDPJOeXA+i7XTGAX7ahl6942lIRmLJBljKh36u7TIH4dybM4SlZTPV8H
r/UvdzLFLCPpy3FeRpiq1HcTguTgnSs5leJvtvbJBrOAoaaHSZ3H/w2bavtlD2ZoFIZU+azwNa4u
zGrlK53MMXA8hfOYCgXMVcqnEr1KtcCb5/7Nrj6ZYGDY6Mx0aecI7CyPiydQTYsdOg8o1eGI0Fe3
yj2VvOn31WsL8Unx4d++GQPNUwseqUXDN5uKoyTu0sBfKk7+lFaPRmeLyMAxuADrvkrgYYPDkezP
dnKX3ujoWhDcVLCUYwDFIjQdPaPxYscjbOF9QAab86JvMD4I2DKao9j5ue5fX7/f5LbT52NAOVUr
I5l7OKce2x90QA3dkC/aFyqVPL7wblQ4O4wth8NcWWaIyGISMgstPD/kyZdscK57xFkxthbWxk5r
cxoRQdo4QWt6ZserPHhuMEDRFJqZBRQokuCrqN8t42Jl0bfrbqxckNKi4+eHYYvdahGmqK5hZOgt
chxAEE5HoLxCtGpH8Yed6OmxxWejXs8lJ7N0ec/ypJqoc6DFMBvpP0QCAp3k0CuupprWdf94dhjY
SIaxyiUVcTcK7S4Roju1rOwaCkXt/OO6pd9gromnKYifiIQVPhmUCALG6CzBsWGA+mSLuXo08KqY
FSKvVHNA51yJrjR/0E/30yA7LdssYqEtQkJJJ6qtbi8bybCqzezpQPmOx1LOc09jrrXlnEhy3sCa
CgKpArQ32kN4oOyG/ZayG4o8AqSV95ZL95jwj6spbVUV6xkcm62y6fbhVvAbFKa889f6Vj6tI5Ms
a1lDm3eTgqzKqA4LUbyh+ju0OJlgwh0Dfo1aCPBlkucfhqHd96riXI+/9fRxMsFEeqDiIkNo4QUd
AG79HFIQgs8XQVnrq7uIOiYVBnoNkdMIcdB4y+uMNNV+UEgEjvwtbDHI393Q67zl23XveN+ISY4J
ug3Smsb6kj4sxX6Znq7//vX677R6TAIMlUBv2pxG9/K5yL2kuOubL2Z1p3acK6HfFDInS0wmzHQo
MnQlvlPripLf4VOBKNSKe3CiR596h6ppCH6Cg2y/Eb+EDk+hcjWpyDImoHAnb8psbx+kptWY0IvR
Of8xJQ85gUa5xDOy+rXOjDCrGcRdZAYdjnqDkVhL+1BM7vXPRX/BL+f/MwPMIvZ5pE9oLED6kL7r
wotBXrrGz4UvBpjM+HyhFACuWGMPdeok1pq2IFnJ94Ff7iBx9KbcmF9EFC/zZvlM/rwvDch38o49
2xV11WoD7R4Uys/K9B6K6JHdXF/A1bx4ZoIB16Bd0jKgJhbjqyrvxPC9lw+xzPlMq7vqzAqDrE0n
ZkpJYEVupR9BVW+zrLBKWfaGVtoUQsIxt17MnNmjcXlWVShdGZhqj7hDW/snDWpUpW3ibRJjT5b4
TvU+gwfp8/WF5OwndtJ6SI3/XU9GKqb6R8U1yeyq9Z9LKNGQgIaCLhvE0Fh1kqUYG6MJEYLd2P0Q
xtGPCzyhKdWTSUrOIOY6wp/ZYhBe7Y04nGQkqyRG57Rqa4cMZEXit+xtwZtyAJq7NrJy0TI5GLy+
lCcfGYxHh6IYSRSDm+TQho/p/NLqHN94JhhgUut0nmcDy9jqxAoaEV3y+658vh4S64edswVk0AnN
0/87Gwze6Ipu5sVHcdviHTL3TEd++Ddr7GnHnKJYMBQaGnhjFV3JCnfNZrCBTl7scYvOdWhHfxUG
emQN7fWXW0xKl6iejY+GCsoepWyi1h5wygKzTenEj+pLcqx4o87rX+1kk9nW3TCY2mLCZm7aBZ2i
jfEkxNNT5hmhPz/DDi3MpTFBI7qTl/vA/G5ktHXp+qei3/2XPILDgYTF01V02F+aSNWmSpbGwOPq
R96PPx4/Rb5a1+rt+JkdBtzlbswnqDTgnfBetiPwvAsPhgvuIVd++asz6pkpNhyELK+7jr5dGJt8
3g36nisyuJqqzkwwX18NG6GOa5hIck8fnhQ81AWtrS68A8dqAJzZYQJAAnmTFA46uiLIoxnfLuLR
4KH4+pnmzAYDreD+DUgQw5figBOi1R5VkBmDJXDPu2znWmLAVNWWIo0EWJJ9+paQ+92u3tJXb14E
rB8Mz3xiMFVrAjWvGqybIn0IZ2HQprCSlwlXB6LTPgoO73qHa5HB12ZaJK3sYHG57RzJo9fDysOw
H2zDL1zxjbeWnMBg5x6IXkplV8NcL39Owy0otaOBww++Wiid1pCl016awchBOiw7UnVUBIe0maPV
nbUgfaSdex2FeO4w6AARsFIBXzKKc7NDp2JpaV1sm/Ljv1lhgWEJF1NNKDDURzna5fKnltxfN7Ge
Z89WjUGGucrFmaSwMdrxDWUwjt1hQw6GD6vPvChYLy7PrDH4MKNPXBwjWMtni557m219X9qDlc22
/BjdJJANEJ54F8/rTyFnVhnEWEqSTsUHwL4StC9C5MwdrNZLMgsip27l1/vGu76svPhgkCOWSFkN
ND4kklmliII2tBNeT9PqAe7MLQY0xLkCJ2SOPWVKuiUY9+L0PISfR+2tJRu5luzrLn1k1iuZlxVZ
T/UlLPIM344cpa1+FG6pyE/o6p+Fr5phUdHM2llsdKBa8xsULrfC0/U/gBeq7MBErLXaLER40aJC
namb3Ap28qL4EYImeEjfONZo4F9xl50B6Ix6CYQFn1D0zd4C0R2lHIMq7wuZPN0yd91RGa2IU91w
4oYdoyiLlig9ZrTxPHgTd6Ul5/dj+o82GFQxA6MuS9rHMJY3+uRX+l6XXM7i/dqcTOgNrioboOrR
JMLEfw1pg0md0QhKBtADTvsxtOMQvPXTYhWjJ866G5OHgiteu5ICLswyOwL8wWgUamAWKgp2XOob
TdO8paz9RRitXO85W2JlA16YY3KoKuWtZE4wJ4A4v2q3nd5bQXLI89xq00PcPHJWdaUmPbfHnlIy
HI1jqYS94EhAzVr6pk2ZWUGWzj2jrATihSmmzDYgxCsKGcFKxnhfyg277qdjWi4OxyWaKJlddmGH
SaRFVRJtwl0putjJbgSH72AZRxkHodyJHZ7e9RqEXVhjQr+X5jkxU1gjWMDiEN1ld5SrznTFbedW
e83vPc2HnIOXPQd27BFOvHDC02RybRsN5ZIOGKdu4+hVkhNL0pPSUvXI6qPFI7z7Xt43pD8/O42N
TZAocQhzJGktOfVbCdTIfWld/4Q8K0xybXU8XOsVDUp0MswRGvXDV1XjPOzyjDB4oo5VgdYvhGMm
3kDw3ari3cibN17h170ALZNBj6zHPI8KimmIbEIK3f2vLE484kiLNd3PXvEg4glqGa2FN4O8dqF9
EZgMkpT9JKVdCNO0WaO6o8mt8iJPP0ybwBvcxa3cxU4eSkfYxqUj8kZE104DZ/YhZXoZKl0zZzPU
GjCt3n/VlE1NHlGe6/1zXi1WpO2N4AbjJlZXZbZcOa3EOzauVWgX9hm4mUoBgwsJQnW0m8PixNZt
/qzdqFZ2I1qYWH1RtteD9jpyyyIDO9Ec9FoGJRLUZ/eFMFuG8IomNUs23oc5cSb15bo5ugd+j3IQ
PLtcXqlu26CdYa5aQBXUAbwLyU+IZGWSzKk816qki6VkQCbv47TrY3xKVfyyhA+pvgu7gw4G2/m2
ir1e+k5Ex9Bep+DHdR/XTssXhhm46Qc0NjWYVwK53TbvAkuaYytFqHaaRyCFoD+TxQvjPz/0wShU
ZJSPtiP2Ki2XpQJFaYRC2+j9Jq4fiTG94abroJWxneW8jL+OQydz7OJKydQUSIlOVydup9wRrXbU
XOTkCZ4VZiWLmnRlQkKUnugPbkW31meLO376m2R48oUB7ljXFIEEggTlU0qNmTkYdXXSfWvH93oC
HV6okj6afrXDQHz82Ph4hSo310OGrtav2+L0F7CoLitxrXTwU0uep3ib6M6//X4W0A1lGfUJwaG3
s1Xo0m7OVM5cCc8FBrinbuw1IcEikv6gt58ztf6r9PpzjVgCOqmGglFWY41M0M9ofpscwPR5fZk4
4cbSP4ltmSdTimXCM9PTGGEIzQz3YqL9W1R/sPeclSNdq/aZGmPvhLPuY8QztcjS3ipL/3jdnfUq
67Riv4CtYJopBC0hR5fYDUY8U6WzReyfpnofebrFnO/PEsDlaSk3C3gUHVlLdomSPIpB+Om6P7zP
w6CBYURk1hV8ngz5I/BSFEGZf93Eb0qf05oxWGCEVV6qNMpoG4zhmW/TBrznaGSWPdwD2VRMQ7Tm
DU96k7d6DAB04qjnZQKz8bIx0vuy5fjF+/0MACy1EiQYhUHBnd5E5GYUeVO4PAPM9m/0ajQwnCI5
YDs+1nFgB73KaVHimGClfsp8UfSqwBq1U2k14evYf7/+8TnxxUr1NlWX1TI1oJf7ZUmtTgJbJyeG
OXuS1fZJMJov5wtiOJGn73Wlb9uaHCQl3kPo4ZNaChyoWWvrAjGRZIDfieigamG+y1SHaSsuqEXS
/wlxZbfVxvAhwvUXcvI4NZxMsYdyUickbmjprGfSJinyuy7mnZJXv9CZCaY6DueaZEqG6hgvX2DR
BuN98mVGdXU9Duge/yUbn1lhauLEqKexkBHLJHuM8vtCJijfEot0nFigm+6aHQafSRvpfWRgweai
tJd+3yW7TLQxim1L0UbrOLddPK/o9jrLOq0aLHovYO263k+rr21+G9XfGoGrVrF6N3O2egxK12mg
TWaK1Yu2VDYn96n6V2XJFkjaOC6tn9bObFGfz3wCv7gexSV8AouGl0MfRXAjXIRS3aX0ES1Pf4NA
Z+YYlI6kxCy6FuaM4nOmF5bGQ4e1bomLPcTgNGQijVYrsXiVE94EkNWmDV3ovrsRXyXcJ+N+1y6O
CQckVoH1zC0GI9TYbAvJhFvNYFpxKz2TSr//ly0FNvPLD6WKdVP2hG6p4XmR3/CmbA1oURu2182s
H59/uqKwQhWhES0tOhhoQDTb5jZ0U1t8rDYfutmQbVLuur9oJzj7Ygp7gFajFmxzFGDH6i6PZHts
/VLiZdfVrHHmFoMUZibM4EGBW5LSWG32BvI0y+wHECX5scFrGFs/OJ9ZY5ACGaPUK+qSevyvPbfb
yFCTlb3MhYgFpzJZP32dWWPwIh3QNVhRqoTi0B2IPe+qLVVeVzaCSz9fm9m6FW0avz7oXmUX9p8r
HZ2nLZDgX4ZmCOLFCIoqiP7g2DUP3I4D7nIyqGHgXCRm4MB3hM3iDdvabzY9rrI08BGGfyFfe+kN
AyCk6cHlIsEbGVedWmCVIS4cUiutNtd32nXMUFjSlbRMij4Z4FSnmrtIJ7so5U2IUdj5fXpEF/zl
h4mWtMvzEbCUjrMXpsRJ1MBOggh8qeG+1jqHLNVbH/B02DiesXwWgS5mdQYZYEdNi8dmTl9UrmgF
LyQ+fn6Wt8QhDcOGuqY80u7+wqvB9425hczOtwpwKhs4n2s9+aMCNAj4tUS2sbAtJlVKYrBiGsZW
jGarzx4y5dgMA6d0Wi/QTnaYzVQUul6Hhgq6jNxdmh1605WQd0fLs8Hsp27UFFUd4UtEBkdPQqvq
QV6bGpysyDPD7CSlFwxhokSi//+nzVUTGhSgFUjZgVuWgfUlX3RDSgxcPIHpRnOMfAMq3uv7dP1A
e2aDAXMdulrNEOPGtXktNwOoTESfPljX9vJiutVsdfMHgcrMZc1Y3b5nhqnz5zEeLgWpOjhHH6lb
v9s0LoVxXifF6nY9M8NEXD3P6jKm8K8vyK4f0cvV55zNwzPBBJwQVgbGgGFCHW7j3udqpPLCgIk0
YzQyQSHYNAl6SIe6twVQ+o1C6V4PBZ4bTJk31URPhVHH+SxO3XFEu7uR/XlHLKh5/i+gVbbMK+TW
1IMY37ycnKR+GVsnTjmV5PXFUtkKb9LwL5HgxSi9ZkBmtUIoR7zcQz/pL7nnzBHmCCguaNKfa1hZ
ptKp4tkmUmdLrfHQ5Zhi05R/+jQq+ywiJ4vaywv9NMKjWn3BCCwHl9dPSmcOMTCgki7T0VeHJz2/
2EY2JGOd3NZcyafsSWlkcRv5eCtIv+PZ9o/CUmyHEqGQ6/omUgwrUyTHVGW3nDq/UgJrzEqPxII9
yg1q2QRqDq+dGjuRRu4EoQIrIqQuFI0Dh9f3ALTzLv+qOpEJKCWxDHHzXArHQX68vsfWDyBn68xg
RVYUM7qdYKB19V13R7WH0Zl7R0eLO7v4YjraE8ciTRLXQpVBj6UWpi6vsNDFCF2gGjqhbbhNxs7t
VMNP8cQmZJIrq6Lb6+WXLu63spoco7F8uP538FaWQZeuq0kRUbjX+6+T+FU0ONBC3bjiJlsNSm0b
pqmGhVWzyBqNfWEadiH7rXoTB+9c6iAOyrBFYDKReZypN8swvoyB7BnqeJ9BsuX6oq2WZadoYevA
OBxluQUZt5MWdzJ6qSpoeylgR1/ertvhucMUGnUV6oIKVmeHSLtK/dpGD+P4/boJXuR//Pxsw1ek
mMJl+Ih8SuLXbT8aSm7m2xbdW07jkxuF1y3AtcmATFnGxaIYsJn/WDzDy++J02L+Tb0dHcWGPMBf
3jidfTEGQDSl6At1xEq27uSgNkRLiVXsqdS3BsZJsPDyKKXXJvnPc+pHgXe2rmqAKf6IFokNirfZ
LRxMAm+NlxJDmXQuQzzgWshuLJDbPy+fOd+Uprlrm47BFiOV5T5tYZvKjMPyMXDe59cIik+ms9xx
jHGA7GMhzhwNpFwfIYWDI+WINrXSQkUMRQrJKKxudLXGDZeXvriTCqcT0IERf+KY5wAMO5cnQGyZ
JAliqfMGsKCA3NODHbmyhr1ynNF9nri59L8zu8IBcQ4OfNyRnLlea2WN5jy4Pqa7EDR2gm61+pc4
4dRO6yW5Bk1ziNbRfXGZ/fIuIiKUXGkR0ECJYdi0Xr3lU1D9ptg42aFhde6OjPEyZYKdzrSabepO
+2IvuJk1e6NTOvKeN3O9vnwnewy8gX4yxbkT9trhtu7vBRBFtfsi4L0LrKe4kxn68zO3TLBs6+Cj
kkC97/bKoxrzttt6zXQywMBZ1ySjIpcwMGqW8m6UVoRzWu4voj2/lk8auIYKXAKLFv/aaP1GQjuZ
ZnAtI3EwRpA2d8Zd4OdufB844lY4UrZLYcvtQ1/HlZM1pkoStKgKlwzWCDjS8UygusO+yS0MVnrR
PvWIe31v8z4cA2NyWM3xHKD+rLWXsN8lXOxY9weXlJqhaaAhZoofJcW1S0Rzn1p8IzVabp7j7FFR
MQz7bSZvRPLK+r7tNuHASbrrjv20yw6TZFEfhJGGk6OGhTSH73r69frKrT9IaCcLDGRMidrqCr04
+u8mOLTqY7MvfQjFYGqT3lVZhR9L9sTZCutgfDLLIAi4qOpZEODYUB/L+FMQbUchc+PgGGRPZss7
rNB99WuaO1lj8EMuGz1JS3y+wnyL0zeRlmDxX7Ac42r2bCkZ+CiTuRoyevagLMs6vYHZECfw/iPZ
Ig+Cd/3TrYP9ySkGTKIxqQpzwpf77/6FgIqN7mbe/ctvwP5kh0GOSDOaEndy/1VEKrqnSjsG+Zv0
QRgRPPB4eXmRwUDHXE2NWVBNpLIs7cLYKfNNGcVgDHED4Whm79cXkesdAx2aItd9SFeRUlMbm8Qp
vwdO5WrwTt6Mb+XbdXu8Dc0AyagGCsQwECOQOlvmh1bhqY/9Buh/fi52dsSox7IA3yJtncdouR3v
uv07JQXsjqHzVw+Lp4hnJ0fabtG6scEuJpqntTd9xqlnOKvFDongOqMyDB1pRGg2CeaGzYoDf+uF
xWmxGGBITC0xA/QDO82s2+WcbVM5PSy9sW/Gh+sfnmeJAQc1CdEUP2Cp5mB2EjF5TMrG7Url0Gc5
r/+MB+osR+jYtENI25yBRPUn2a3R4UgHwXKMhmxBVApO0viF3/TPASSVAYo6S6usoPePqq+BXd50
KVszf2CZA+YqAxC51pZSZmDHVqiiuiS/G+XCzqrqb/ptz2KbAQZBCzpBxqsKNKWsZpqtUNJ8BR3y
WbMl6b+leZYMqlAxbRZRW0Gc7dMGpEW69HQ9/jirxtI/hSmYFEYBIVH0uxpz931mJRi7+jcjTDHR
lU0Yf+jZharh1jIuukX1Lm95raicvaQxxcOE4F60EhGgt6DMUlunDzJL0T1SL/6/OcTgg6CYZtWJ
+DBq+5DUjgrpEL3/q/euU6RpDDRAgbxplh77Jg0em+5GKr5n8+u/+cHUCuCxBMlpCD+Mcd9Xz2qt
WaKY2deNgAdurc7SZQWi77IJwiB2a9atMkS0QyzKA1ubxxdJqux2qg+Z1H1piHkzyjpO+ultQl6E
pLw1iWKVC+75qyq0ZhLf5gtYV/oajbk1hiKSbBOkaAfsejvVIcdhal/KDDI0TbxsE1x4Kurk1E26
aQpi1TPm8Ot2Y8qzP7XqHTGD0OrN4UcGcRJJX+7TcLkx68RZcnWnLu2jAhnKAKI586ztFHEBSy8h
NsYF90UEIozGfM+L7oGM6lYOBrvPZHuQxNuWDLaQdW6TC7f5lHuyVnmQA/O6BEebsHLBPx3bkrC4
Uxx/mqABYxnxiKaGKc/saqg9Ux530xDbQ1V0FohLJ3SDjZ48Jl7eZPfdUN7OZusns2GpQm0bne7M
iXivTE1z25D+k2kuxzYznMw0vW5ZrJjooKrPMHawCNaYB7f4e3F47b81U+WLMcgvq+mhEMRHKdKt
JI9dIxzvCVJcndZuLI9Q6pSkbRSmn2Yj2/aNsom1zOu7cDN3masYoOmWxsyOl0i0xUK/6ebZq4r5
QW4hfzYJtMfxSVPlVwOCXkteenIX2dMEEde83qip6gl6eTMrmDZJkrtohhwGSSCvWSi+IumlXYGH
xMrSZRNAjNeYenyCJrH1VvWiQP8SiYs7z4ULmezcgXSPI1fTbStXXmfOjlTj1gh6nQe9F71aU5xU
Cw/jNPrjQBx9li1dCZ+6qHmVTN4TGI3hX84SOgiXFN3AqI7CZDlMBgtEoxVcL2/LyVOJExpb3MY3
fc7ZT6uQfWaJ2U1Ek+Rsoc+GUfbckcCJxKeOFBwj6wXwmRUmz4VLmi0jvXevnP7j+nHayHcY8fep
nua44U1CrL9Xn9ljKuA2MOPOhA6mAwUw0S084Ube1jYlZUWVintO8hZ67Q6xxXN0NWucDLOFsVil
wdyC6gzlSW6NruxKm8FSRLA90Vnu0qv8zB5474zr5fiZVSYlNsM8KwW9dQyeK7AjgR7eR9SrYEKU
D+XtXx10z6wxmVGspwBCBfAxRwNeHW3FED1Jfe9cB/p1mP+5BVTl8p4MyqJtBoVCHGKEF63eadND
COkujM0l9UFsHoaGMxPJ2XIqkyCXnpgNHp5RioGHaehVXzWDjQmFptus581UrD85nOUwZj/oSVMn
Gm1BDo7qEfcRfo/aGZD2vOyUnejwyVfWt/kpaTIbAjIJGYT+cAdfy7tSCC1SP0U8pQy6Qr+C1v/Z
0Nh3+0gRUzLR0dVJPcjBO6knTuXHM8CEudqgbTvEOcsRkZagX7nN1YpDun19naAccBl14yLHYgwR
ZacVj5F6a2r7Rnm8Hti/AafTOjGR3cUJperF/tHQTV/dZV63b/1AAZ+ysgOX+L3plHvIZvvD5+uG
P/qzrn0gJsTRaqcLMQUnI8hf4jS+bfrxKBj6YZhrB+nQj+bitdekp8rAmQec5uR9kls71IS7TCs2
at47xZJu80a/N/p+3wyaDTERW4hKOy1aRzakXTi3knP9z14HgtNyMWXlMC8Chk6wMYtlQiHnDIKz
SAepBG9+cddFx5436L3+WPZzd2rs+/48kLbOaatO5/Vg7p796K7yQpc4E+h8yu9kK3xvPtEOu/yN
9424tpl83IgY+tQU2Jbe/xsjTD94MpQbDMQ4yk3nko83wknFCwjvFo4X/AwqaX2czCYEvh053s7S
Bq8IVjBxJvx4Nhgg0tDx2ce0ek+EWyEcrbnaigLnIMJbRPaZn+AUAjU4ikRe4BdO4qmfCi9wgqf+
M70o7T5ICUhuLXe4puCEK8dB9tE/k7tJNwkQxGxeA2ETJ88yb4Blvcj4uSPYB3+zBOGtRPexWOzn
8aiTH0HzpGCO//rG+01ZcbLDAFVj/F/LmnQb3wzbZU+e5I9H8dwjD9yDHYXWK+jEPv0bVRh1HaXj
iLaUHmzahIfCkuwQ9Mqhw+OO4PrGoIo2FhBKm2AtO4T/j7TrWK4bWbJfhIiCKwBbuOvpRFKUNghK
LcF7j6+fU+w3faES+taM3koLRTBvVmVmJdKcszdOy15yJszNsuFC6SBMC9lJ3dKNy+eHosvVqcN7
nxwWfDrYul87yT2KjWVsY/Y0OuqJ/V8L5UNJSOKiYHkaw6JivEiJKznBWbPrw7AD153g6RQkNYCp
+fXttKyYSlkNeeF7fmKTDbrPUBfUu9YCfvB0iTxRS247Z7saKBdMwKZW1FoNX5NzpyZfpOZxyAon
bQDhQkQAwiKL4Vv7kUTyMWOpweC3r5q37KdHCvvsnORYOMLLE6jGN/NzVZYSjQ1BWrJtwP26Q3+R
HOAMVsjrqR1/YcMp/f3/4RNGEMAULgUy5UEdSMSiCxDFVPSYgCj2mR5iRz8CvhO7BuLWqvBsuUgT
RHGhzjK01RiIGbY2GEjua3lePAZc82ch+p9PC5WTNupFZRkZpI3laznuTfW73AkKu8zWf3f4qwgu
1TIj7OI3H0PZNHON5W6az6HS2plR2cGwm+enPwrVV3lcOJtCaeknliQxnknG0JG+VPvWZXDrwHf9
o2Li6guQk0Z0s6ch+5poMABMJMsvSYq6i+IItNoOm/9oxRf7OyMrSJwzs7gQh3F11hfzgEZT+dxg
jKEUBbDtF+gqjguYWKnHynmLQ2SLgIBjA05zugvPFhKG+F6EmbKd1l6FcdGybWuZdjGE/Y28CjYc
dFbFtJPb3nwVw4XITiP5kLFJ5yXa9foDTV607qfgmgTnxpf9C0ue9YxN6TYu6waq+2G/7DCIuNNA
uytiYhKcG0/6kIeB1gOhj50bmwoyD6wBBHj83W2lmIPecGC+/F/MdQQqK6ZTu5+nNy0T5ajbSdw/
F8NDrVBSm2Yeob4RvPQe220Ia3vGfvB5wUcga2iB590JfUUQKUR68YGpqUJFAXgHIFf2cnLpStGo
ocDgdC42JFmgA6MZBcV6WrDDjyUEbAK6fWN9uX1BggircylVU9R9qbKpV2106/mbjFzeALQw9aPs
p4nC7W1p//JCXa+Liw3JEkxjzgI6C7AakqnA1R5Aiex3u9AtPwuksUrGLevjgoMSdfIgsVEgzDUd
a4CIWl5+ZjwMiXDhnv3wW6K4AGEOAbCMUyiWGonTlkctwxBQnB+MMLaXSWD1Auvj4VesoUuVWWJF
veGsq/dohIvuSXBy/HRi00pRLskwv57e1fqDgZ1TScIUaIL+auKk3YM2e33/oxNYo8DqeTSWnIFA
DqxfPGYqZqi+9+YxU0UfLYKrolzeostLF7c1rCIsH/LqSbN+Ju1Ta3xdgr9u259IGy5IzA1QMgIZ
2izx+5g/1f1uHiPBTYlkcHFiyvv/mEISXNTam6b7kYo2+5Xbtk25GFGP0yR3bMyHzZ1lbl/bkjc/
GI+LR/ZgeEIydvvcBG8T5YKEtsx5aLH9mPn4Nz8Qg1NVhGjqgqeDctEh1hvDUFmeMrfW/VKluwRN
QSLfK7OoWiPyVy44AC6ZtDqbtrDi1im00lHaQZTkCayaR2RRaosWFosJrBy6uLKdgju633XfUkd6
IWzsXzpgIJ7eiTIJgQXySC2tTJI+Ye4kzZ+S7LFQHxXl5bZBiEQwA10N+8aj9Z9EWa7JsUqTfWpY
P1U6vt4WI7gmgwsMoRmr0swepyz3K5IBz1GEHSAwOYOLCG1szPNU4ZLK7HMtvUrGM9qsoAgaRdYg
iN8GFxaiIizjaMKlfCwL+MseG81sE0MBxWAhCfxVpBX7/9X1gFc+aXIdWlX1o06+k+h1UN8sVQD4
IcodDC4sjLNW0NKCmPmYPbPKQWdXHn0LnQpQUKLKgcjkuOBQhQwFjrVapexrj9Xsvv4yAobotsGx
P3IjaTC4uECKisopi0B0+ppIX5Y4sMlDTM6xX02ioCowbpPb4Nf6MjKwV4G6oOqG+VNKvt3WZRst
FOt0ukV1olN+GTQvTC0yWFup+b74swfs4fOMb2hWEuyAMHJkRBXU736wXrXkispmmza4ks6FiDDW
40li39JK17SuTDKv7azKVcvgkgXL4bau8keG9dvNrcRxoSKyhllfWJPOasdDuTyaIbUpXWxjJJ5Z
AK4qQFKbLsASoIcgmL24AwfiEgEyIcUYyTHE/Eld3xEyYsfMtOcmdFWwuufzj1DRnXrKnUTrHSDg
H4OlHW1MeRy6ASj4eW8nFpbEy343qQte4tEZg7tQjfZU+0b6h9x6J13vqUn8IPVvOoZGsG7mxtPk
yOXslvl0lqJvqhGgL+cp2VuUtk41Zuc8wApK1/ha2Xphph8Nou2N4UFVchcbxl5gnMMqxPjE5EcY
vhlUlLLC+2FK/V4KH826sEnTOEXQH/PQuDPQXM7UwgYIt6OCLinIZAztnEd9fIra0G71H3OYO0U9
IVzo32oDD3swOYM2u+BIfbIqMDvplt0tX0ql2iXq9KyO3THoiBsPvUPp52QEcRHtD31wxrjaqe4K
r5HUXRcl+2JA/beTXnIrf48MDFGmk1Plx1oywEatH82aYCYwOqYztlwtgtbCtwYTL2VNTkE4HkLM
AVnZtwxYq3082ElG3YBiUi3EvA7aZPrcnXTpryxcvIwMdgpWqHaJ7Tpf3FAvT1qISYVlts3GsCWU
Taugc5TZuBQYSSKN6ZX15FdJZ1tAfdRIZMsJyo/4fSQE9Wv/To2vuVTvpVQ/5Ci+Rg1meiRyHwF/
VxB05M3QtrJd7hFKqsoMSc8KzHfyfYUF5Nqho/19cjDM89SgLimuw24Gn5VI7jnSjHBYStaUaOhe
Hu7i5ZPAIVn0uuWP3BNkltgDnHMIMO67Q+aGngbsbCSNwvUm0eFxj5ARB2TBSBeKW+bn+s7sn+ns
C3TZfLtXh8U9PZhdW0oQNLFMbvQAfuoFD92xPWt7lDEEb+pHFfrWuXEv0KwXYzQzFK3mra8cRjYK
iklnwWZJ8AVQta/1eXa95RjtZ5etNRaOqIi8mbZeleV7jNG4GHHNStZEP1WWT03JDZOXvLxIdSBK
igRvBN9TbGJdbxtwAaEwOXvdc2wfSqcd0bCqXu90p9rplW25oh2J7aGtlYb8y6TQQJYY9PHwFuwY
dywIVgEibWBoS7HHb6IDFSnJvUyjkmfZyPDVs1i+YJvmQIJ+p2LIb+kbgfUIfIFvNcp6JtdZywJJ
Y56kIT/RtnZpLhx7E0SPj4C2yi+7gKRUbyBH2helHe7RDnMBRvW9w2viDh4YL/etIYqS7FpueMbH
3P5KqKVWVDUZawP7nurAax2g7Zef0dlk+aagnS+6NC6qxMRqFgn1WDczdlLgS+mjGbzP5vPtyLJ9
jmB2wzSwqQB76Nc8HQNn05jkBfAuaX8mE7ifAflwW8S2SVxFcLErmaFFXUBEq8j3auwOQf8tq1rB
erJIChe11NyiE6DSQRYSXdr5Lc3OXf50W5HN1Nz4RxF+AhGgwEkmKTkgvLt+b/Zooht/GVOIpx7U
f9lyGOtWcHSC2+EXdHS16RUtKsHrRTK3MUc3L0RraCIRXCjCUnNmNhVEtMU3SfqsiSZGRH+fiz2G
OY5yJOHQZvTH6+fOELjJ9iegqVjU0A2FGIQZxsopkeBrc9UCrXl46z3dB7Sp6cfxRyzNPOlQR6K3
eDOvWAlkjrsSaMwYjQYNI+iFil1Ev/blA8hV7aTpbH3xOukv2r3KqXfb9DZP0aRAntE13YJKv8ok
aZYbeYJTRDLokAhj7xn9ox7dSgZ3kDOZZsU0EwCr7ViOUWDAIHcydMSbOzGztEgh7hDjRQ6NAWP5
bkxYBq94et4KEEk2A+hKHy60xVSTJYOdWRVYjh4D6EX+iXHyXji/sBl6VoK4ANeYOUoQWJd29bI5
FtXgRcni1VIssIHtxGwlhwtxQRJqWAqAnOG7dgRhK54fdT/tDUc7hF58wdK7O7s9Yx51m4v+ZQEb
syDIfqRDv72A15/AVwzycJD6BJ0GDL4QJ97XO8nrABvAuMlEs9BCWSwnXvmZgsJ/FaKU/SFr9iJn
OVX7+symA0UJ2XahYqUXFwXbWe9UfLwyxq7orIBVBUUKnw321I4EGCbYjtPgwxlTE/gy+0EFSZNQ
VS5IziWVlODDgpDeM7ay6ZvmtufCi30RtZDAK0wukmCaPRpGGZpqqX6SUQIcimXX9cpLoEWPt4OW
UC0uoqRaqcbtBIPVLoOrOf3O/MImbPIHceF+ezBxdYNcQJm7WS+jiOl1CR47QMNnGMrS76ZH/QmV
Dic+mDb1QeCd2P1JNN7wMTJ0yy24UEOkCg+1zDzTx1j7DjjHzgK+V3BVYNiu9ReH+gqkTvBMAGk5
IhI/4UHzEagsSa8w82X8n+Mdlorc+Fwf+nsxEoXIfrgglAXEKlHnwEuUJM7UHUaURQiNbTUWxJrt
FwIrZChAWobG5z5KG7dpvFRITMBKWH+rQQX8R+Z5lcA5fVx0cpWFteIan9hAcHJv3LFgJnv5JxEC
yvYTcRXFOThJsoSx2YGOJVU8xep2yOwczVAFT55IDOfcLT6Qg7GEGAxi7ZduOJTY/KJlIci5RGI4
v86TQbNSA2LKdjhJTev3g1RhW08WBJBtW7ueGufTrUYp1UzIoUmABTXqACPRVQK7A0zdbVv46B/+
7sFXUZwHj3Wi0SqCLZhT+ZpJmt8nza6IS6+pi4OeLHu97yR0f/TcBiHIKenz0FYV1TOG2c+60J3M
8WJIjW9ZOVyhq7GnCxDhscSQoXHQtfClUtWDZSYAtosTbBWmpyY0djHtPBQ6QHZkPHRz+VJ2tWLr
SvtJ77M3zFk/tlrp6hbeeSm8zwPd7cLm0BUIZ716UpLM1aLhOGJGyJ5qa99aYWmPPdYgTencB5UL
GjevwK/VQv0kST12HE1rXwTkCf3us0LD1C6i9pgH44zNye6FhLT1oOIzGBHBu51EXm0FuZNq3V5w
2ni5fz1sS8GgvSXjAjVMDPz2siuJWc0o3+rGcTFf6IC1oAxsnMIywe+G+qsgzsPnWJ/MPIagKn2h
1btUv1qtYLnp9zDFROgqdhlU4DbxHagswIphHU7YLEqSw9yCANkUVeTU3z88f5XBhXeAglpdYfQo
d2fJX1Gk7IYh/9bR4rWxEhhm8BjrqMVl9V2dWh4lA8ryaBsFafiYN8Z3vR89tJRORW5+QidzZxnj
HhADl6qT33sD05OSsQtgLihBa1+psXitvrh5C2mK5Mh54C1Wtaey9ISM+tCF/SUJA9/sASESGl/o
LPu3jWOjOParttwLQ+VSsSamrbJjs4LV/bQnDxpm3jKveulPveAZUJhr/2aNGD8Cx72pU/3j96zy
zDloEyMgMnFVEP94mYVeRRVUh6lsXo0GQ546Rq776Gwk4X0xTj/GqnrEp1jhyOlyKsve8NQyfpPC
9tKr3Vez7YkdFOY9zY1HyEvtFn6e6NU90bH3IYWnbq5+9nP2cvvUtsxQI5ZGFA04aCo/G6YHTYL4
q4ESckFjrfmWG39g52sBXCwuksQAcLROXE33I/2Sp4Kx3t9jvQWQy6sCXACWm0JODY3C6pbQrbN9
VxSOOlO30gXJ9pYzrQVxzkS6PCVaB0WC4k43nxr6VZ4vk3WXxXsLS9u3r2UzAK1si3uQx1rNx6VT
EOnQXwLwcUDQWgmebwvZ0khdCWE/YmXAZTTqHewXVxPlmd1YsacoD0PU+mAGBn81Pl46ANbdlilS
jDOHZsRywEIhMx2+MQCo+WQsb7dFfGw13HJMziQUxQSXqwEZrDaPPdUc868pqO0XB5x9XnYHBue9
+dSh9toKaiGikMDZyACIEhlYfMSde3DmqVbjTlHoyyZ5oGQ51HL/RaDqlvWvr5CLeaY1jHo7wE7o
pTjHd31ja0fJbh3s6Ut2fE5LEExq5ziy9cNtyYJ75Fcv5FYLCbqxcLtoObZ5D8J7LF5Mg8DptsIT
EnmKiKdbmmlyL/5UhU1QdnglM/VVTR81XZCRbnwB4dFYCeBe+i4mQyc3EKDes0eDYZsGz+lB87Nj
Iph926jD/CqLS+bntq5gHgsax9T6WQXmj0pZQOagTHdm0FAbOZqXKcndFIFjjzTGp1rD7FUff+km
/ZTI/c+pSb/prbwDBKOTR/1eo/XnqNO8tuwBhhNqghi0HR6uZ8/FIGVI6yCPcTQ96VJbylSsk/aO
mmH9NCUPqoyRTYLi5Z/Y1VUoF5M6o1WDyYJQoIwAzDz36Vh4laII7n3bfK9iuDBUWN1CyhJilh49
mdg3+ve0+3xblX+JQxYeJ11VVYWH96FpbxY9QTRgRa/gWGB0imEwJr7l4KbfUXN7YOMr5efKFUhm
lvR7BPxHMj/+HyhpY6k5LI3tfMV71inEMt1jcvc3uIMQ93E7DF3lcW4K0BJdUQEb/xFxMUE8/2Bd
NVY/Kd0W9N3DLjkaD6K5qo0SPnOoq1jOeUt1rqUZXL844AF7DmydDpXnE/FZAUw0FfTRPr51qJz7
jlnQj9UMaeQ4HPIjZcAVnnYKXVFmuTFV8atenOcl/WjgUxmSwFyDCYRhL3/W74Di1br1oUBvAlBE
40mMSLwdbK/HyfleZuoGbVg+0HrqG/a5EQub0/JEvls7UPTsMJtr7QWGuh1jriI5PzSmOZ+ScYbI
Y3QY3OGMwSQvuscKyQN7rTtsmuK1tsWgZVsWi6RXV4mOSS7Koy8P4LSz2twgbkGf8hyQOqXqVDpw
ev//m8G/5qfcC11MZsnWMIlragA8xuB7p9yb8486LrzbZ7mt0T+JMD/Iv6RKM9EF+WkO6o+h+jwY
ICw/sjGh23I2lkp/0Yif50/iuh3yCoIGHwC27wguqOYPjnkv7RqH7KWDaNhCpBnn5magJrU0QGBV
l3aq17YxpzYanA6WP0XK/d6kg3LY1AYvhwIELn7Jc2xBnlErsAtiYnIsiWo/kjqnNcIjbTBJZ0qn
xawu+Px9zJrq2+2T3fK/tWxez1LOtUCHbNl6MVBNmnf/3d/nAhhVmqi1Avz9uT51WWvPOMbbErae
1bUGXOCKmqbOEmbsFkWBQa0jrFfm59Fanm/L2bSI1S3xkSqPJCm1oMlidF4Wh64Flom2ny55Z77d
FrWZIa51Yr9l9ZVUz/1/Ti07xPvn+Bjv8kNjY1JYuK69rRVVULRGZEJN7VdJczDSjCgSEMmT4k6O
Iq8HtIc0xb6S5IJcdPPp1OR/ZPGknooqN0ChDIgbBlVjUyl6WgLqxm3rABTqaIAbaZJGILJPu1kd
HUMeTtVkCj7dt63l+hu4rGHQp6jSwhCzOK3kjWXvTeq8T+pWkOspW4+MBo00imqbbCqcteADQupA
gQhd302PgVTOL5gRY1vUWJEFFFXkWgB+VTFLLB9lZ/yE3OGgO6lrHQw3FGI1bXr56tdw9hQtptEt
Gk4+D98U/VOaitIHkQDu87dNZATMHALK/mmW9qmIcHQDZhQxcqUBO++VR8wAKMOnBwRQwCRRR8eX
E4M9tkJbxjAa7bGAn98XjqgDKdKLc48YD+hY6Ozg+s5WkQP1RMQRt2mRV8143G0sjKGe2cJSBg1B
Hy9NKL0HpmgebNPPV1I4uweldtnrAxRJUPYdgTM6pK1tlveR1QjiseDIVO5FsQYr6hQU7t0pebeK
Oyl9FQRHduZ8TrwyBX5vvyBSIYG+m2AHsztjyd1HyRjkGdhKAjWO4o+H1MWkKaY9xSDEolNkuq+s
cErqMelDiFYVE+iHi+bRoX3tpvkkdVXkChRld3JLUS6GgG9ZVpIUJ6nsJpdVWBYA3cYH1p8VDTBs
GyFKHgq+GYnMs8fNmPY2sexHgP8X+WCrsrMCrJKl6PN+0zbA2IqACNoIrJ/8en512LXxgvzYXVC5
CdPGWTJRSX5Tk5UIzvxCJc1MqURxuawSe8LcuxpPtiVcRxGJ4fKa1GzNtMfnp2sCWzBUQidsvhiB
JDABddMEVtpwBiej7xvTAGKIBYqtsZVsq7BOQ0gzuy2ak5ZUd1TFanpa+UmEZJHS1KuaQnNjjXzN
p7DYqyrwH3rNMVvpkI7JxZItb+pMbFoW+0JJbCUgz8FQHK3Y+pSh4OylKLzQIfCmPn1M0vDZNHVB
t3zz7FAfRzarY0VR42L5SCxam12u4zuInkb1EtRoFipUcHabL/BKChe68VHZZNjE1N2UvpXTRS2e
ldDH3rtHptbWLP+2s25a9lUaX/3oE20cqxrSDEnbLapykqNAEFgFx8ZDHqhTJSdLCBFl/FMvPVO+
SwdBbN2MbysteOeZ0ahLpkJ3AaMjU08JiWfgdS1EEH7bCe5KEOc+Td2PYQE0cldXnO5snRgmkaYA
CTTbk71opFwojfOiXCVzhrlOHWOpe/m5jn+k/XO32KT0RukSxI+Aj5PiPyjLaysN2W2unoqxUI3c
oJnuytJjJn9alsah0c4KX6mI+GurAbCWxC51JUmSaVWMCS4NqH4+kIVPmgRoR23sd6VVnupcE9jh
ZtNTWwUlTjXMDuVqZCAoMdCs/rHcWQA2nbzGxrqV839ghdi0SlVFsxBIG8Cb4TzZAKJwjrY2SlMp
Wg0E7ZV6B7JGO3xWfM02bUanVDi6IH5sevRVKp+XWbOWxyPrUkpZeCfJ+RFtRcHH8aZHr0Rwz6HS
65jgkPDpOs3JXaYpx5DUB6nTBKb4Lxf2zwHyKdkyT2Y3s1ekc4mjFF6/Cw5T5fRuYJvYByCyI9Js
M0dbacb5t0SGehxrXJk0jLYZ/gylzF7Uz0XwKSEn0hwGkcDtj8uVRM7H0bPQlcFEamF8KjBRt5yC
8+ibdn8ARpAvgmDYAO/E58hKGucCaojxm5gZR+uZR+Wo+um+8JP74nOLsdYaOeh0aYAIIqo+iwyG
c3XdAKChUX0YjOGm0zMARO20lAUOLrJ87mMuMEm/6BK7vDQ7TOiJ6LMIb1rg0h9TJKuYVefjUDYR
RKhliy1LLJWisNLIb3MqKDpsBsfVRXGxI4q1YCixHwsGFFBVyzk5RhW95Inu0myIbZCLCbqH21dE
TYtNN+hIc3+NxhM1cjnr0KRMGxQMy3dNfW0iwejcvxj7VQiXQeXqoiJUoAXbAIZGB5vedAovg1Mf
Mq/4ITL27SO8CuOOEI0xrc5jaAQitp+BNnh9ICONlPfg5HqIqv7tdia1Md/MfOt/5eGd+fUEl6UO
0JaEcsV5cPOn3ANkt698AXo2euqSYzhsqW/6OruYwtrrom2t7ch1lc7FZFXtC1VvIR28oKZ26sAB
INUYPn4CZSAZPilERKe77QpXgVzOVYeamlYtApduflNbkAUq59Y8ErQ9b5/rtldf5XAhWdFy5NkZ
FJvJpU0f5u7x9t8X6cEF4ETuSnNgZtKWgR2lzyp9TtQveZu7t+XcdjD0UjjzoOY8KQ06RnlT3w9G
ty/G8dyFpSBwCM2Qi7USyvKSOUOfsK5eNWnyJxWNom72zGA+JhKQ44cAT6fdJt6Q7Ntuvo+CbFfS
5FQUd1Xv95b1XEnlU65apW1EoXf7GDaPe5VfcnFGS/tUbhLktEn6VaagRJ6+Eg1cY0ojsJvN814J
4mINUUKpHlOklwQDToGfAvwj8G/rIhLBRZgyrTD5aSBXbqI79F2csp3ssPp8W8h2DwlklQrKGyDX
42fnanCflIsRoeHmFAfyymqxkTs/MOJT1Ys/pULwuG21rgI5jwgIUrouCIHgVuR7OiJVLSNPK3XB
c71pCat4yVlCmFnxUlYwVDJ1+xxkGmXpk36y27kWvDui2MiZQrBQQwNuHIoeAAkjmCyusHCCB6c8
TMPzZLrDKBC4nblik0yh7NYoZUe8yhPCoNU0OiE4Rgert7szMlc0+bEyJ11ml+08//+xZPH4rARy
Xk/C1hhVfDC6affU9Rij2gMTqDa/j5kgvrCz+q24txLE3Zql9lIA7jScZaQ8YWzCt1L0eKbyXslK
r8r199SKBSI3e/xr5bj7k/tkzjQs7rmvDNLVMO2styOfupTRUniN6sf+46vA6zZtZqUn59uUxJoa
/Z0pE+dj2omhqoTH8NJhvaZ6B22Xnbr70R5F8KTbPYOraB5Sqk/IaARMXQB5vvUxcEnsNLUj1/DY
lMgUs5E8f3ixHkTN482ndiWYyyHaqYDnM50X8qnqzoaIH31zLGR1kQaXM4zGYhUls9JwuQzVAIJf
cBv7pjHaJCP2pD2i2YzJ2j8Zq9XA9ct8USF84d2sNWPRWPW7Vs3CxrjjX41ZC4LZv3j8VQgXNI1l
HsqWfeJk52Bn7vAlt08d/WKgVzZdxDhJm8FzpRMXYBo0+slIIQ7qHvQlPppNd0gtelS0UNAT/Bf3
u6rGxZbUXNBUVSBL2rceFoXwwZj5aAjuilN5QNP/q3Lq97fd76PP+HuYucrkwkxu4mVoJXxcgaDl
qB2Lhw9WGBwtQwcGFj4KKMkTmwtT7MiLLuFD6OSAdxYNqf6LxV5/Bxd6wi7J5qxAl2vGwqLmgJr6
wkaZmouwECC6US7gLOjYGVWKU9btxQ+Og/uxIGlLT509eCZYo1VPTFO9+dRfzYhftx+p3k6xBddo
p95Wl3MdLE6YC52D+fWN2+T3zCyZTTsw52C0r9i9xPbeZBd7lsBUl0jwXGweJFsVwdoLMQ3KHWRv
pU3BukXginvTq8jpW/QDvufj99smqm6+ECA7JpSglwDsrV/feCKj8amYkuYiaiZ2lbToiY8d4Hyq
dPCrPHxXjOBzoC57og+OUllPiUo9bZgPXdvjC74DiBHmKhu7XowdSYsv2jh91uLurevyAyXBA7Uq
zxhrrNmHE0jp6AGoT15tgpOuj0A9kSYmgIyKgzYZe9B87ZNwDIASqrp1l5+MCDXHfJJfiknxgw4r
FreV39jGRL5hyrpuWETHMXNPRTFNikFBBeMWgfWzz3q/C+l+NvrDgt0xlAcB8JL8SCb6qLXZS9FL
fhor70G9+OAoOhVVfImN9jPtOy9RZK+OyJNc68fFSkUlxE3LW/1O7sUpg2nJYqzh4i2d0W7FPGlu
F5/TA1x4FzxNo+AZ2PSnlTjuY5UqC22bBMciB5kTTl8yoFJ12e724bPY95s3rYRwT01DmySWBgjR
jXtQB3SV4dbJpVqmQzULfGkzI1iJ4my8kwhJlCFG70Z6VYxvRSBaEN08sJUTcW+Lumi0lS18ayQj
jLx5kuPMWawftw9su5GyksK9JhqNsiUhgYbHuTnUj8O+9//GARJTr257BsUgs0JAwmPyaJZShf39
DBt+blTm+zFV7TS2vmA3zGka4xISwMKVo1frP4eGDbS0J31o7Lg2v5VGONtUp56cIA8ivUep7GGy
1cmrwqHmJGhmbp/J6ndyVqQtJFCnGr/zo5VVH1etrD+hlUG4WAnj7CjM4yFNCITR/IGiBJE9yaog
JG2a6koEZ0lWjPUwgFrprmJ9yqfZk0LTFZjRZjBZieDMCOurU5ID8hDEPOXiEC/zJY+oLoNwb3ZG
4ony8c1vrZU8LvnQpbyGTnD0VAeaf36h4avevQX6AyrPtjkqfxK8VuK4hzPLKnSOIojr0G6UTXua
bKMdBEIE18SjW1jFGPQyhRDgBOrGl0kSRRSRAO5lqqPOVNGX0sFEWzpU7i+6Ef5JVKRIm0yiUgUz
sL++/HoThVWFHRx3CMEltLQ+rRaBNW/GxZUIZoqrAgJMrU+CBhErzvLUBrmpg9EdvyoBT3nbqLeP
66oL92KF1LLCmemiyaMnxambD6LFfOZ5v71XK13YT1jpQst2WegIXWZDPtWa9LOrR9+IyrsBTfrb
2mx/q6xkcYGG5BkhZc0i/QFw+g4BeywKBQywZT4wBHqEti+iPv32XaFChwkkgmyQ95upMIOoRIGO
gLe8N9qnYaA72qZ/3dZt+xj/EfPxqbI6xiIzxlEPkG8my0M4lOhLXqzCM3vRYN92wZFeBXHmndVZ
oxs99PmbLCDzaeJSt/M0tivizp9BvXC4rdq2EV4lctae50MuzwRZQCknjqmC3pcaovdOdHycoQ9D
hQ3yClphhXyX3lmAXup3kUufJwcQrS5AK+3i8kemYWDG0wLsgWnxSMOLOUxJA/ZhN1QrQAacx6a0
dcu7fXqb9netdPNU9n2WdJEUoNKdTXjE28mrx+bcaYugjCISww54ZX9Yu2vKOGQF9c4vmid1svv0
7b/ThHtgGzJq+kRwXH2aHFS1OCil8Z5Ooodu0xRWWS2nSadi+6PL8FEgj1gxX9Ct0xMvAkGz2Y/7
P9BoJYrTKI2moTOZKKsCAiV9Dsi5nSxBDN+8mZUQLk9IahwcvvGQyumqjRGrpcGWpIi4frsUspLC
hTmT9ohAMS7HCp519XM/v9MQeFjGvTr81YAiu9adKEkEAV2gGj97X5VVZhQsXQjG+3qxc4vZ3X91
RRYX7tC3VTotxRWNgOuPDZ8uqlN0AufZjHAmwgC+CFilnjs8wNCUI+CIUSzoah+h6OciFy9/osc/
IvhRPgyoTglN8JLnkexkVAIaNNZjouGPLPoqhjuuGh/6A8ZkNTcghpeAvqGOp/dS0h9va8Mc47ek
wcRmkQXgD9QXOMcJmrlswxpi5GZEseRTpMXOSFO7iX5iyFpgAtuDCStpnAcxFCQtKJA2tF5zSEZb
ZhxunU8xpSUDdy3S/mTaYiWPM4e2kUhQ9kxeE7idnO/oVDtKmHm3D3E70P1ziB+94lXITgtAescZ
DnGY7lApaOPeUaz3iYR/FICucjibCGuAFAHJRHNJdldGryaWwwvRqoZIFy5HaK3a7DPQoruq/GNa
/soMw8mqH1U9u7fPbLuSf70bhUsUMnmczCrC3RSTD1wicF1Gbl6eLcydzW7b2+JJwe0gdz0+FjxW
19S3M66+gGq1/CVI3an6rojAl4Rasd+wklHWtZxPrATS58AvAyHwY3VSqZu9pmCIw/jNDlWG2wcp
ujDulW3zsdTaCUYxqflj2r0A/0VGMQwTkA39k+0oSzbZIgDFv5xyqS7Vgz5TxCRTeiURSqZo6Wbp
IEhTNzVaieE0Gtqly01JhztFL1od2oGZAmAMME7Ky+2j2zQIgOBi4YAQA6/2r5f1P6Rd13LduLL9
IlYxh1fGHZSDbc0Ly5E5g/Hr74JmjjcF0cS1/awSezfQWGh0WD31szCZMW4LS7wThQ9h8hylvz+Y
AvfQSgZjdLKOMKWWQkZKTqp6J1ecxdoOMK0EMJsSK3IpmJhOsVEr/Yc1CythzNYYk2TFFm1uyePn
pjDsOoY7P9Yck94+RSsxzK2UxUou1RlOKl7KCLAnoTtXgluPxud0wkyIMXqMDP0Uiul9WYfXddKe
osmyxTr8I4O/GAhzX6WTOWhGBnUVa/LMmhyWzLq3Cl5wYNsOEcME5xY4cV9jnSvQUMwpScweRzhJ
7iukn+vElnnkxTwZDK4bZGxyYcG7LApFfymu2q6z9SznoPqmO4HB1f/ThDlRsSWCts/AC7PNTLsD
o5slNZ6eWXbcmU45ihxD4SnFHC4D71kJqAQ7Mb5MaPqrYuR6/sQRW6nEnK96apFvibBwYfypEGRb
BPOhlHLW7Ren+LJwzMESS9CZhSC3Q/L336x2eS6OKOAEGQevSngbXi+imMNlCFLYNAoWrTEeBfl7
r90QTGWRtI/74MpViTk8pWWacoS3yysVxuKC9PYQXlGCXYx4/hM/b7VHjJ+XaLG0TDToMFX3WnyV
9p/7LthXh2PZbL1/ruTgrqNmoInEExsMgam/pnjFRM8dr95t202+qPPa9rXCg3xCLWZJ/TxDI49R
HPpNNwWCVnt1XbhZX96ZCFQWy/dJH9y8Tdyc2xNAD867Z8HqFzBoMfXKogt079QxdNO5PBQWr0Lx
FyD/0w7ZepE81dolozLeZkZE38kP/NTI5qJqoiwBm1T4gGwruzxFqhHSHBt9e4gL3h4miOL93KZj
wzK/5g133sKmlTz2Sd0IyLfVNIuhkHupUexk8ueS103LE8K8CJSQzKNIawgj8T4rzqPwT8tLg26e
47UijC1oU65GYwJF3jdj8R2MLXBaC2MukFIYFEtUccwK9VM0fsnC1jaT1MkTXpZp6zyvBTFXx5TW
U4UZ8AizIRxRxR8tdLGV5Q9Rv+d2YKlbp2kti7lC1KKatTDDChJ0zAngyrITPBHJ1PidVbyYGTxp
sW9G9KHqX8Ga709m96SRIrYnIn21li4YG/KpTZujKQrOLKU2hjUdwsQ4R2FZghGkeukn8VRq/XM1
qNeqNbplZTyoE2heSbc4fbEEqlFfD6n+NOK/k9k6NA3xKlO0jRAcafr4DJ7XYzmrmI01PCr6dB7r
KRh13oQDnrkytxyZpKxCVh1ZKYyIErObhTwPvAQl117pzq/Qs9dlfV5EitS0efDfjCsR/5/NgzyN
mEtOwXvZ6ui1gOvHG8svGSrA5fhPHv5rA2LutynuwiaOsW4Iz2kY/GU9VLx3P/2hLOJfRLxrq0hK
ZSmUAiKK9FGyOjsES8+E0nRwNeTls1Xn9v59ur9weIK93aWuqspkog7P30Uc1yoxwDXKyYIxMNib
vytNX4tg4EpriqoxQoiYUUCUJqWTZeiP523/PlYpIoNVCpIN4kjdG62o7Tj6ihFqKEoZ7DH9NE0c
d3fzWn6dcGgZ4JHVNeb4VGW8EGOG8wGOFbtKHMxTPL3WVFfHyoWD/f8gF6Or9N72MFTxP5HMITL1
WGxF5RehIANluX9Ue79WkjlQcmwh4m1RiQWNd9cTP9692Zy/ksGyX82i2SZ1ChlzLj52fVPbRWtO
dpIvn5Ty3upJ0PdmMKjoA9Pqs1oVxzCK0U6q+jKm4o3z52kO7VrW/LrFaD5D/JQl6r1mFSdD7s9x
p19nGQJKBZgSwi8TiRsUEhh+RYgtioldlDwS+20j/LlJLDkDytRaYWzxJh+rG0NwWw2VC39Q0A8u
bUVB2QNMT1Veb9IVdqPnu6+i2JTRuZY/0Toy8lH5p0ffcGqLX0JH4NStvQeht+Lo31fiQjWUuwhh
dqT0zlb9qGIUQM+Jz1BLemvbb0UwV16ZdoqeobzBXeLe1cltHz2o4fc4OaTSiUR+wcvt8eQxx1dp
O1VqBQ3DIxZMfhO/NSk4iMU7TP+es9tEfZCQ0t5H8vfeDdVQ19B/LYoyOsjeLmJWdGXdNwpm78Ip
CQ8dj055e5N+fp91pNFGqNYh6kNcRCv0VnRaw4kjmRNJ2GDGfKMFm56S6OQwrYEFaLe0iVzz++vw
Tr4LS1s60boj5UU+lEHo8MIL7+/dt3KZS0rRBjOLCF295POCuvnackrDLrojST9MSbC/VRvg/lYa
c18NtYlDt0BLysLZ33RocqL0lKrdHJtbweXxI7335t+KYy6u2JgSGQNZMEwEJLGgD4dfYYiF3Q61
F+ulu6/cRkveW2nMaV6iZRQqAdJoDIUS4mh+cRrO1bV8N9+pt4tXuIlrHOWP+XMaVN6+dM4psJhz
XmQzxiUhGOuK1aMgXM3L1/3v85aSOddRSjC4fcL35/ouVB4JeZAtEKBxtNgoSnm7hsxVXClpKmg5
xAxfJxcUWgFi4l7iaEFxR9mp0cHI8Te28coCZapkqJLIuhuIJlu6nBjAq4AcuyDDrBlcgAde3f/2
8l3EMHqJZaaVkgDDl6WTXD00xlHK3HjmNaS9vyTp8l3EMFgoLlMvKQPQ13xGVYVTeLIn2RWYbotP
9SF/TXNC7GTz+tK2re+nXNbXEEliCXINubJ8TbLS6QqJc7p+YRkXEYzDPqbmSLr6FTpAGYx5WaAT
upKC3k0RrQkdxbae9i1+G/cvAhlkHOZlrMMWAiXpLplP0XITjT/2RWwEhd7sl87godpMSxxRszCf
ZycMaj+7blK79YSg8PNr3oBCnkZ0F1fuhki6Nh5i7NKIdcNEmz7AXBuORnQb3vsbl1Wjv2ElIyuj
cmkIlQECYjp/aznIxxklZUivc24TntExkKcgFdhgUDictWI8tsoIZvfJetjXhyeDgb0WHSYd9Tzc
1Arq5HYaOTWmG5WMby2AAQaEWwxZBVc0mAPlm8k3T8Nd7pNDdWU8S60NTpTAOBYct5MDRmzrjDQu
kx5mVCmtcK2BtmWDmk5w+45XgrURDHmjHtvkGI3yhKmoUG8+YQh6EHmD3fvljXzgP+M4W2UwABHX
WjgjEgIMKma/E5e7SdVLjq/JOUFsZ2Pdqmk1UpwrxKOw5HZFHEF63Dc5ngwGExalBENcCBlR+r1W
CltAlYo6O/tCeHDKjsEcykolBfU36TmVP5RuFQy2Au79e3DSYS7gaPCprTfvWjh4si6pBjonGGwQ
Ir1KBfq6orPdqERabhp59RfLadzJi0AwaoDy7VoN+JOwN61jJZsBiyhPGxC6WDLIjM6Z+tD0nMJT
3vcZoJDERNLqGt8Xaszv0q8s8bdzwThJKwUYoMBoknFIeyxenDzH5LqJn0nB0WHT8lYiGO8BZCmL
NIcQMSq+1n9rk4Moft63u03ouYhg01jj0Olg38QyLdPHrjvJ0YEWiGPo676YbfNeyWHAoGuGyCQi
VGn93oOx+WCrPppXnWuCp7i6zQNeaJku/7t7byWQ8Ra0aIzaKoNAq7N8Q3AwCdjprVu1uDbL22j6
sK8f5ySxuSuUjYRy0WAZC5BWT+E3NbmeZxBJqkdLPSUg2pCGp32J3BWlB2B1sQ91Y8a9CgXrypb8
wpvO0kN8iyIZrwedFOb3XvOeNNuXx2pNGbwYYlOwogFaKrcT9SWc1JXvqH+unnnNC9ue2EoWgw9p
GE1LuYT0ZUr9FswwxOCE6Ir2rs4H3qNj+7UPikn0qiMjaLCEpuNSkLDJIwXSQA/71F2Hx/pjeRCu
4w+Lk91VfhlMt9LddCdxjvg2TF0EM7vYzFVdo+hTdnsYjmV+RCR33062D/hFALNnzUSMiAwCMF41
vSW6Q5NG0GXPVvhtX852KGG1hMyGhbjAMNIWS5j2Tnyngm2ZOhdGZivB7Mbn/0cGd/uIX1RjID5X
0gxTkGEi8n17hYfVIbkePrbnFL2fp/RGtlPPeBle0us5+KOnyEpXBvuLYmq1aoKugvZtimIvKSo7
lg1/f0k3bQPZBDSCY/wPJkC8PeFGXhR0MhnqSzTdHtC8PGW/X+eNS2wlgkHJMCzFKRUgIhSuBvFL
pz105tO+FpuX2EoE4z5p+rSg5xIiqvFzhEbW2Toq5od9GbyVon9fYWGeKc0izhSYhMKNtMUvBB4/
LE8N5hypU5YkIcLUriz+U2Vf5OKfcv60rwW113dX1mqlmBMEK1iypcBK9WhXjSovGV4a5asc564i
cguMeMKYw1OkWatGCvQRDpMreqLTAGcxhydIAv2qnm0Ep/3iMXJ5gLcN7CstmbPTlVJZtNRvGjGH
mjJxh8iSYRBPfMAo9tRWeA9g3sYxTlQ1dAn2DqvandSgRUgJ4yDnu+JUBK1nfkV87pBJDm9A+/ZV
edGSfWcl0VSNBSJZoDUvnHFAxeD82CWiXWkgIxoE8Kl7mvghr3Onk3mp1A26yTenmn15RVLTte0I
lYm/+KJXPtHbUz92n6bIJt7sEgcXmmOhQpjj5m2fQwUkzaKOkVIs9aooCppUUjfIbD4L5EvBIxze
3suf32e9VdUUoqihDvHSPg3gZY7RazpiZuz+Odz2BrSLGAZ4MzMSh0jCxSIGvSc73UMG7woTr93Y
xURo5OLc1ibX4yF75HFdcxaQpV6dwVVBNEzTcw3jeZyclHzZV41CyHuIuWjGgHHW10a1KPAG5N5w
LJD/CB1al4zHxeBgGW+nGERWMXpURZMrlnD+J+3OEnlYhMO+Lry1YhA5l7WkHKiIXDhZ5LvG4y/a
RsjLWjFw3Kj1fy9UubwT+tqWBI9IaFVKSrsaeVT3vI1h4FiSElKKKAXGrN3Hrv2m552rZYExBvtr
9gv0NSTMllTRuszyjS6NMM5KXCoIryt+cx955KBf5Z8lTzyHzsIrdt9ewos0BuvjRM7LLClQMpBZ
Dkk1e0Rzu1y+jOGLFH/lqEZP5XvbvghjgH7ApAUQxUM1oW/OplaDc2pUnw2hO2GMni3UoYuIgD2U
mNllVS6X2IEenV+Lt97xkEJ4KakYQTj4kg8v2JcKO7oyXinKQX8XLH/ycgAv4b87iXQJfs/K59HV
JkQpMuQl9Y0RXmUq53htn+DL9xnXUEDRaR2CNQxdmmcN1E/i94znGu6bhyUyaESWoq8HFTtWYwpo
K9kxwcSUWgM1z1Us8diQtk/YRR8GkSoMXy7EFvrI2idVv1PlDo20tw2PQZgnhkGlQRIzSaTLRuKH
ErvfgomkdCrped/aN/hO6B1/UYdBp7xD/mqhR0s8hc8ksfPr2gUrkYdncpA4xBNuxGN3FR6KJzpQ
MfJ/nyTjrXwGsGJBK6NFg3ylO2n1SVW8SPfL+mNcB8vMwxGeLTI40hC1iswGhjIhLm/cFl9zkROC
/4XDdllPBj1mzBcu9AnHCf0kuPNjcA7SMY2Vm/i8wbQ8WZL49ujG4iJZC8rr/oujUL9CudGC/ige
Gs4p3r4kf6r1+lNWKEGMkfQ6NUddR52zDhoeqeXcKXRldoDv9cpZiQBTm2BKEUQMVnEvKvVRb1WH
xPOVJIAwPrMw6q9QXjoQcu4fge0IGAgZVYkO2ARHz9tlrKIB/kyMLSO+kTvUtceMrpcOEbDlhOS+
b93xeAU2V3MlkTF6WR8UMbdSxTW6TyKGonScO2zTzsGKigiUrqIHjcF0ki7GkkmZgpQw5n7pKJHA
bO0weeEsHOeqeg3lrHbMEOso0kLsGE0C1f50SILwUJ9bj7LdzQeQH+0L5GDi60au5EWhkQ+oCgL0
Zs1toZSuWrqlZX3WK95wxM0FvKDia3ZvJanWexUxUZjEnD4K5kGPSjshf6kNY3aJWSMNbWD1rLw8
N0vtjlZxly0Vhn7xOEE4FyTbjZ2KaqhXCtSRYAcj3LOsNVzTKm19OWDS8v4uba6dDiIVHaUXEio9
3x6nuq9ChdQV1g61JOWVLPjG7/df49JYiWCWrihjWdAnLN0I0lryo9bdjvz4Oy2YIzplehv2Sa24
5ujN/SEd3Fo47ovY3JWVFsxtVA/yOKBcCW5LFGjY8yR/VLrIbtJnkCB6+7J4m8JcSxHGbodpg01J
FP2gDQ3eB+IHs9I5Nr0NbD/3ng1XWJW2LFUIlZT22Ca3Go8QcNtduawZG5JYijDRZYxzxHAySiaa
nKJzCU8FC/igglBY9gnmX6gPP1DVh4GGf4bbF/UYX7aOszKsGxhFXWqB2JtXmfX7/SNvTJvlnwNb
YzaJExWRpS7GLRxMI/a0WLMlKTqhL5pjF9t1CqsFZdzZ1Kg7IWnorYsaBe1QgRWWnOfb/nX+chkU
H+d7XlERxxYN+vcVuOalOk2dQo1E+lG1/4Rxac8KJ6sq8yyRgYiUKIWEgYC41L+CGMvu7kPc65Fn
IUKI97CjBOKn6fRvbholziZGO6Kh8MDridxW9adrwebz9LbHXUwAvEWT2xhJZkvRY6VyyEl4DozC
7GEnz8lgCnAnaM6/vkMG/nop7NEP/dlPD+k/C0bScdb3F3Zz0YzZRLOrc70L4WKA9rA+vtL7Psgv
NLkmP9KYr/7RQKkpx1XbdBEvfpPCbKpcLhg2MEDofDJPCDFfY2gs5q3//lhCegYvujHYb0jiJAwL
1rNNHwbln0QIrJjz6uZpwmC/3A+jJoNeEs8uzafB8tGnnKa88sTtOM1KFQb3J9PC0BvqCWr24C6u
hLItwVNtI0C9wemPHgkXYSwdcWiMGRpzYe26GKjzSZ05jyu6KO9eCKvvM26tmZKoFEUoQ8Qf8zRg
iKDlSBKxTfM0ZpkjpZz23+0L+qcdqAzcG0uUCLkFfYQMrYLK584MRHIG25RdGPf79zPHHlTqaq8w
0dRJl/YJRKnZMZcPVfypHb+R8m6Wr4r5+7Lw8jb0pOwtJQMZlhkZ3ZhgKRt5sDPlZVAjb9H8OP26
r9c2DF+WkIEJfQIL8azjKInKudTPyfKw/30OwKoMIvQ4xqgAoltkHMMBzizuyOO+iO2M9MrsGDhI
6hIkcArWavDpGSrdPHMEFC9jeoETfZo/clNN1K72NocBhyWNxMmi4JAnOLXJITm1Z/GoBTGmpiVc
p4ZnCgxEEG2S9FKDtKy8EatARedmj8evzAuccbaKJbhCffMY5jHkmPOtgaRLNTyG0u9zqb2BbnZa
ZRX1JnqKYQ/LeM5AvTlLkd0ZCcfN5cGqxiBDlIG1OaFIpN2GgepNB1QoYFgAQaVb5P6Zv/TzDLF0
Mv2sDyQeoFNHrhShsqflpMoHjpFzsFVjAEGelyE1CbW5q/mh+YHYlbe4tG5ZBcNieZN/UE60ji/h
0kbwzIJBCE2ZtKKVIRjPRRCOC9VNzWsx2wahSziE2S1QoppzSCNLOYJIBQLEpvhlf/m2b4qLBAa+
lULPi3TEFjVGbacKsXvEnZvqtg97OO6P+8J46jBbFfWdmloYhunGURR0Qu/3ee3ti9jGhIs+zKZU
xqCPA30VmD3aaqKzOEZOLl2T/mVfzvbmX+Qw8B331dDOIdZtVLL7WM2+q2noyILJ65/YRtSLHAbC
RTmUG7wzEPj1w2AMUKF6J93Mt8pJ8YRjnXJWj6cVg99FV4MrosPqaSVp7UnIbkhj3PSRZv/d6jHI
LTaCUrY0/ptJLxKAwQxvu5bjc20nsS+xRDbI3MbgEBolbJFyKzrUg5QOkWe65pWkuxNuQPTznzEW
+Bpzr3kBbs46skFnrRJrYlqAhjo8teJDET9o5cP+EtIlen/V/jQMNuicyGMqdSkMIz8mB+nQHjR4
xumJ19LwiwvjIocBiKmrC6uhAKFf916CLpfYlY/ZUUEFBXrH3H2lOGjExklbhWCEXASlRvOmrQ+S
mNtldcy1pz+91C960S1c+a1Js7RiQzMqDandenBmo3TS5vu+PtzVY2CilcIoimhOFCOV/NjRDvSd
Kd4ireLH9w3H4jfh1RAtSQHbp66wXRRaqxUqURGBGaYfQ31OBY7Jbe7O5ftsjMxUdMFquwbYqvo6
JsQLud/pra3m94qVcRyVTRxfyWJeTHFDOgXUtYobNpm35LdEaGw1VL0hCjk2t+0lr0RRCF5Zgqxk
ut6IEDXfUyacwosxMm26z2lMDrNweXlDzi6xcTK9KDqFtge7sn4e+u+V9GXf5njfp39fqZOmbZfI
XYsHWf8gkG8dguX7AqRN6FktGHN00rkZlUSEndEqaN2Zv6t3mG/ipB8nJ7T1KzosTPIqt3ZKZwg5
7t4msq5kMweqjwVjagasXt/6Arnpmns55kWINj3KlQzmzs1NsZ6kESuoPSY3yUE5o+eFpigXeOS+
/lX3Yw+G4QrfrCeLo9525dpKNnMDT6SekybvaHkKnfuU+3FsGw/1Wb/CtDu7xbjwHKFN5Shx/Bne
eWNuZCPJ4yrNsa5kDKYUTHiqk4gvLa9kaRsQL/qxYxiKAdNArQZyzGs0TXo0x7w4JiXId2gz+b6l
cozFZEDEnFW56noY6qQndt3pt3L4JVV4Uxm2o5grnRgAUUqkEqsMOuXH+UPs1I+VA46wH8m/hQe3
88H4tq8XZ7NM5k5O0HkTLib0Modn0/RKPfG0JejHzN2XwznoJgMlBE3Co1VSKAmig3KgrchCgIkj
x30xPARmaVRnLRpQSQp9Gs8MJLcJwLZ9o6IVS/frQEltHu0/5yIzGRBJ1TwXhBR6xarqLBI51Hno
lCb52Ed4LC4ZFzF5AhlEUcImLBeKWnrtgMBL+iR7uTscpnviLV6W2JIT3mJA763l8pg06Ra9cxNX
tsngCSoSlDazsLSqMaOEKTlhujfnjcI7ZQx0aKqatz29cCREM/soyJoXUyYcYKS/c0cPlvOizoQ8
FCSsYJNh8l5WuZ3oy0S3ifbPgkLmnsfhwVGKZb+g5Rb9PGPdNO1WNz7o5r3QP+2bPecUWwxsJFI2
dUhpI41OHlPhXKenVjqUYcMBQY4FsJ09qRAaxBywPY1+k+aPjfmyrwbv+/TvK38D1Wt5TmKoMYP+
HfEQP1wWb1/E9vFBL5RlYaQF+ArfigjlRVNaGZdiqPoDOXfCEcNzR/Va+7AvZ1uVixzmsEzpKMsd
laOpymuX6/Tp7wQwRyXSNPjPIvai7Y7tQuw65A0V2E5vGT91YFMZhSGM8dBDRH6MDuUjaHxu+tRW
MctxPNaB8G08C2denI/+7PeH8yKTuWfnyGiGcMG6pZBJKStaD/pxc0I8McyBSSMTREkaMIBeR/9j
xvh7McztGumdHvUWVlAXPFqQSaqnMb/DuMHC+FIr143By5z/4v67rB9zhIYMHXCYVEnToBPi9LlL
4xSXqgCLM1iVY+bs3JYCbEh6qEOcJrWHsZWvsrT8uxPLZjeintTWIENEFE22ogedpvtyeT+bjjQN
HIDbxtHL6jHoYMp9l1R4LroGeRTi2pv1Z4LKsSHN/P3Ty4EhlYEHIZmrNjIhiOR+JmB28HyqhH9U
7UFPOJJ4ls7ghK5mmKldQVKTxbb6A8ScjtofhuV2Wb4Mxl0T//78SGQfLqjBpjjCaqhVHcxcLgrw
oyixo+6oJzwh2zUwKykMTkRFOcpxAylyMLloAXKVYxq0Ls1N1T7gsD03LohGQKJiBcPNfBA4hs+x
FDb5IU+EqLFA4Pct3+QmcSpdOC7jYi9FxQnFbLsPP22SzXyoWqI1pgL7n8Xrpn5O5VM3fti3Rh7S
s4mPSaiiRqRGQmNL6Qv6ulzDKa4Lp/xRHSNH/1h90b5xZFLs20F6jeq9uuxRQt5iyiz06rz8CYmW
Q3QNto7eX5z/XHXtiSORgvqeRLqnK4lVnC6lXkLLf0f4Ziibs79i2K1f+JFffdmXxjnhLPdSN+bZ
rNLXt0kkLxvDh4osn8QJYxeNydNC5fO+OA4QawygGG1FpISehzpN73SiRA54tH/sy3gNc+8tIIMl
XZxL4axDiFTW9vhjrrzZcFC4N6RPgWF0Tv77s1vfYAlLvZQvYyKMGQQ2SiDMh67/k+KGC4qwXcFZ
B57skipUZK3fLdkVtsweIwzs7ko7739/ytlbdRivI1aFVk3o82Zo2qtMm85zr3pdxOM/4SAGS7zU
AHWLfoZWinUvI5wKXj8rkd19Y9gWYhimZiJADHKxt4dJEYeGCCWKEEFj2hPwVS5Ba33fl0GN9r29
XWQwB7bIBQM0d7RgE3zNTXGY50/h4uvNoRW/9J3Aufy3j9BFGnP5ZwWat8sU0nLxrppuCt40kW0O
PYyh+N+SMWe0q2S9CSUISI/kmPsh7TDxX7tMHN0dQKJcucqp8rPH5lBe/9mFdRHOnF3wms56IkB4
ZGG+0TFVF3TfuYXCa1v9RVjupyA2VzYaxX/LSO+S+TrxatGeHkYU4dEAjPdH1YWXRWXzY32GKXgK
LYNOyXEySlshvsmrg6Z2tmOHryqvLo5waPtijOgLvjsNWlCGiE7XhzrirR3HAl+d+5UcQ6jmtKNn
qkVvXXeX8zLNv3gdXPaG/oCVgFqp5j4VIUC+X2B5GQiKME3p0+hqTuZH7h9xsq32hsEIc4nbTM0g
jqAGE63ZQnSt4hW0DxK8RWNAop2bfqg6CEma7BmFO5Ft1TwfjCeDgYaatIZRZTCAoS8wXfasDLyZ
whw4fc1Ar3ZGJYreljT0QXt+rO9E8ZMl46wU92gyGJBHNRnVitqXa8Jt7mzJjjw6N0TyyDWv7JKj
0SsarjSa0de+tBS8DeOUj6ndjX4iEo5K217WT4N+fSashNSpris49XAQikAsPgqYqGZVD3JI8OwY
OfcDTxZze3eYg9pItB5EHKprYoJewVJ8K8GYkLT1QEzJEcdbP+o/r1Qbl2EqVAuqtWZmk/mqzwZ7
EL7/1eF5rSBfCTFIqmb5gE1q4u9Nd7skXO5f2n+3g50sL1piaQ06vKHGYh0rIfWEBWPGr8vFk6wP
YnlGWdqSFxyr4C0dAwlyImfzAtZ9F4zeNwpSGsM8Bz2KZPcXj3MtyAwqFHMljxYtMTDDBlM3nbpH
/3x0TIynfTk8w2P8hhicsbVA/YYw+ajUboZ542Z4mpNzSHg2zvG4WNIJNDS2ctFCVCRdx9l1G16P
wg/BGpzGCDDK29tXjLNPLAUFmbOKRFSxXkBRn0Na2SYYjbAvZDsPakqyjOF6Isj5mIO0qGpT5hW8
bhrry7z8VnAwle4GfXpoDaAklKkX+dJdzYtRbL+qV4KZ27aSlf/8PeKGQYkudu0GSUrRrr0BfIAp
ZjWrhY05Ivv6bi7qSir9++pI1y1eGEaKmyQfA1V6TBu/mB/2RUiblr+SwRywWZxrQU4QPqWkHhjK
4TVOeExO2EIb5VA/FI8m7Hk9dZu2uRLKHLdyaqq2o3UcpPDlFv0yo+UUpTd2OfwLwW7C2t1Xc/Pc
rQQy567oMIDaEiBQQrV7qx4bvNwnU/HFYXDjZgj2pfH2jbmc8bBWrIqW3Gjm7dLH9th55Xj/VzLY
lHkutsQSabZXUb8oiXpVVz+6UHzcF8KzDjZX3gs60U0CKRg0cBSRnkxd89g8Z07vayfTTzGBvTvw
6NC3nZvLbpnyW7svBnTzRRN2S8nJJ3VMnwdJc2SV2Eau+FL9qU3yJ7GIzpOiOUKceYZcvHAU37zr
Vj+BQRoj1wori/ATaPB9OkoHUBbeo8bjxAu7c5VloKWYs7ZLW0gyr2cP09/s1CUHSiWueNntH+Vk
VmoxiJIqhkBmE8LEwDz1AdzfwDjxacTpb37nKazEMKCSxNqYFzFwOtI+ahP6m3l0xHT59wQwAELq
ZNZDerkNfo3skmQnJ/UO9oFFG55Rsu7smwMHPkwGPiKtAz9/jGWr1E+oCqxj3aswY6prH8de8vdl
8daOAY85VBHGqrF2YeSo40mqn//q+2zO3GoI6D8LfH8KT8V4j9fv/vc54MfmyLVejFsMGMBaFV9H
sM2Iwktf8wa6cTbkXZa8VcpwlqBEnXix6VWFO5tXcfaYjjwg4Fgamyi3+sWUlQEISAkwKAJWznAw
0HMmYE6x4ApP+6u3/a6/HB2LgQN9TMoy02Fq+dVyq59Qd+gnQUuj6eWNegA5Gadzj7ddDCIYMIe8
pC5V2tWo7zKdaLQw+iz09vWiVrtzYNm5DxUK5/SkglrD0IuuIJSRnZhSbpPaVOwoj1HNqff2Eud3
SdlySvd4shmwkDNBIRFNT9DZCRkIdqWT7vM5RXgryYBE1rdiospQsUCqdoJT7w0JJ4HE80MtBhyM
gsyhQPG79VU8+yW3ihy0jTpa+8onWqFN3HL1heOHcoxSY0mciqa3imyhYl1K4lQFMvivjxiwjnDD
fGi+EM6p28dAjSX8UOukEqMU8sQpfNBN2SsmgWMUHNcGlWRvnQxMd8FIMgsy6MGmrL3Rffkx9jFb
Zn6ZnAnFnORaeyHc2TL0u78+CRrL7gTVqj6JYI1zsPi0dF6lxIsq2PPgawcDb+75dh3iT0DR2Klo
Uav1CnIiuE+e0X9X3PRB5agv1mfzUfZzbzy3Ac/J2D8ImO31dmV7WQGdGi02UZLnNKrtWrwuhphn
kzwbYXwMooIcTlSwfzTpSG0SKccFtYiUOZs4M3rfNZ5M+sm9rWOAZDLnUcDbBDFXWm5WLAeVJvxx
Fz0ntfZlHzB56jFo0hRhqE0UtCrLi5IbBZGCfQH0A3vKMFCiTFVTy9TDnaWnMAuiCBxIjV33D9GU
2FbBSbJzbIJNJeh5FOkDvdbSRHQmNb5XRt3NzOmvXkUam0JQxUkDNzDEaNpBV2ZnMK+SnHukOEeY
TSI00fLfmzk+Soi9TwfxqNuhraH8O+I2FHIM4RWbV0EAQH6mj/SCjsYRM+4Uvylbb98UePjOdtio
UaWUGfXXiTt6hk8ZzAUvumo/UJK08aA8/aU8BiGWSAOjLzjgcHYpY3oGejbT1bzJoYQnIEI+7svj
LSELFaO6ZIOEc9uFhaP1pS/nGUeEvO8naq+hq9U2CaWgDQqN1YxOdGNcEVyUtZ+6SUBEO5UwOMJC
J5Zoo+E0aBFRSdFcK7g8L4unKAMa4NbVNeHVBZHupzmzO413a/JMn0ENfR6r6LVImnoCuqMcKgc7
dz15lV9fc9/GHH3YxEOEkiZSEdjJ6MwOZZ9bDkVA7OKoeHz/jXcK2AxEvuimmdEenM6jXQjSIcT2
SfeU/kM8587IS3f94umvYngoahQtU2UqnwrkV/s4AZvAv31gxSl+JCcTSNLejwde4msbgS/C6M6u
DJTU9ShIaQw/QDN1cIBmdq5NsZNUHAj+hWN1EURPykqQjnRHEspggaeMn6rXgMsoPAbflxNtTxXP
1hP3DUON7v1VdpFIzWglMQnRpJKqCa4yELcpB3Lo/e7Ij2psX/8XMQxqaSIogkf9/0i7rh25dSD7
RQIUqPSq2GGCPcEz9ovgcK1E5ayv38O5d91tWhZ37RcDxgBdKrKqSFY4BytYpvqxtVIPreBhQYmj
WZK3H7FEm8VFrCHpLWVeoFG+xl5k+a0ie3Hj7wvZ9q6LPtx1prZSI5sibFRTpHdVmnwxaSsIi7/x
qYsMLiKhCE6bvIKJMy4djDq+FC450nPvJ4fsJNXO31o5H5+SRpYMmS1cpL0UceWm6/JdWrpvf7V0
fGfkpNX2JE0Qo+C0Wm/1WTA9IQoNPPBDPJNoisq3ddNfTWARjgw1F6RHuluH88e/04YLDe1iAGSZ
AQQt6XrK6vEcEeHE8Pb5CLB+zZJNS5W5jUmNrtVtDTJkw1uDHMhcgDh7qr6ubodoLh1FRDe/sbwf
Avkbp46u0jUlEMjed9VDCX5m44mAW1Bzu8c40AR5lO3gcBHHxfKknE2pHSCuQgUxVo51azix8TXP
BCfwdmS4yOH2qlbGZDRbDJGr2SGyzkZzbIkgyyASwQXwKk/meVGgikkyR1oyx4ofev1x3+ZEQriY
TUmaFiUbho/qh7IEhRw5aFRUQNuOcJfFYh9xfTAondFUDYRManfKTepHlez8nR5cpM76GQDeFhYr
oe2pmGs3TfPzAPKTfTEi8+JitRYZfUxNiGlWzEcSgB4quRNZ+WNai8BC3x5Jvx6nl1XjYnbTGktB
bQS3yWWkVOBQOui3Ni6stZsIEvkiK+CiQjGqNmZ3manZaKW1VkdrC3+p/wjH0fqhEX+PzEdz6WWG
1aPW58K+H0eBGpu7YytgdjAtBdc5bneqfjZBHAL+gIaSr5q1+qMcPXQYRJsN+bhvCJsrdiWK2xya
y3k/lji0KZge9U8RCDgVgf9ves2VCG5TjEJJ1yiDCMui4VJ3fm6Z4V9pwVcvDbseqF3gKlUtwKMH
5GXzSuK/U4OvXeaqUrQ9iI69fFkO4Do5WLUIj2D7kLksFV+pXIiclLmCpaoSt/fiQ3GggO9sCyc9
pu90l74XTcWy7f3FN68EcrG5TBOpUhMI7PtTTlB+ui3RUDvFN6mBNKJo4kRg1/yo72LOQ2ZqYPyg
LfWLJArmWXJq+rUVDfALTI6f9U2TLJ+lGvaQ1+cKxIGZwBYEXsPP9kq21FtRCVug2Y2NE03PXywR
9rxoa7ggoJB1yeqW8W4tIONdFseoPs1F7Jiz05CjOqaCk0e0Zlwk6Oy8meoepgBssJHeNnKw76Pb
58CVrXFxIM5NkisLBMSfJ39GU0gJBnQ0mH5IAxHEi2B/+KJkMoFUXpmxP8P4Wa0/qe2tPggCp8hX
+cLkXDdVPrGw1uICqnhIOq0ea3JJDpWX+NQVtu8INogvUkZJttQZhVLFfChp7ES9CAh7e9kIQN5N
sPuCWujn+41N0ZQZNzipE7I4ldU8j1PkDk39R8fbRQwLE9fXKFItvZ5ATDRUvhKfu9UMAXUnTYJX
j0gdzoPKKLKpmkGOrXzQc5f2n63l/5+HJpplW5qts9E2flpPqdDYkZESRL/jA6axQClceIllCWxt
QxGCllHVxKZoOu4dPy9YVGdFpKIHzlOiyW2mytPTO3RaCQLARsC5lsK/cIp1Atbh0oDPqspcrRpD
8D459RQZToK+Y4uqPolFwHobNv2TTO6ZA6aQtY8UaCbTk9LdVfLDftARrByfWrfsth3jvFM9Pf5k
pWEa5Y6BwvDfCeEOUclebGkqISQnT2ZxtKZHgIcKZBjMWLmTGitlmIpCADcG9syfbcDsG6noNQom
uVn+OHSYJ7S7p0qRHTtbj1lMY7eDA6nxGtha/E8X207WgiFkLVJQo1Tpyxw3TrXQs51/1JvukGpg
i55GX8tLr0Pr99FuolDp1nM1k+famE6ZYb2rMuvdaBbvqvFrOkfxUc3kY4pGlcjUPyZy/hH4fSAj
6dze6t9ntvKdpOaLnPSJV5OsdWn1qaLpDU1r1+xHv52jxDOmyRk62dHUZnDTWQMJzXhQasU1zOkc
46fMKOvcJsmesnlwtRbg0yUsBMnS/jjaVuOmeu82kb46VhMd1E6/S2UqmvXdMkqiyqYB6iYCp+PC
YAK6+MpOsNTdmn0BqbvhFLJBBBu6ZZkE3BMEUUNRdT7WAnmYEiT8EDnKbyBqSClqJPb3fcN8c1ne
aK6FcJE2kY1IWlGXQ6sC8NscRj39b7OCiNqVRaA9QZx15mlbKZIMQRbpg76q3b4uPvdZ5Zma7A4k
fdeY5VEW3vNEi8jdWcqIWlEaQWxNHiaiOLQ60+Tb/iKKZHDBdxrSuZ4KyDD6gMQfjP4sa4IDcesu
Qa72ic//dcbaZGiYYZS/9r3sg+zAB38icQzH/t6GfwS8/pM8Luy2ndqSpYW8YvxcK8+ZfN+K+s62
rnuQgeNKIwooxt90vjrl83zI9BwoYZhp0wP9wEj9GB75G0hquL9FQlnMo69kGQ0B1UYDWeA+Q1dV
41bP6Q2m5tjk0tO+rG1zuKjF/n4lShraVFXqGFu1gvD61ewCY/nydyI4ry0LOzXXHtoM1bvEuF+M
L5PxaV8E+4lf/fWiBeevkzZak9pKiqcg7tTmwySvQWw+aJmIJVO0XJyHLvLczOsAXZL2CTzd+vi5
oYIK0Wa4vjI0zkHLqV8To4MuRv2uzx8rUWzbqkDBkk0ZGMyWZav8y1+txlymOnRQO/KlaRj38Xjq
EozPWt1tn9XuTNtDlNWxYySx26jqYdDSWyuuvhFzcMlY+MU0Cy6eW8CjP32U+rMdIlNgKavGjOT0
1vdza94pZxygXQZqA8XH5AJMvw3L20J2DH/feph1/Go9lwXhLjzZlI8s4Yr7qH3KlDt9ipx8fJTj
50wRjUps289FFOfZWTVqeGBnuPbQwIgSd5FccA0KzuKt8shPi8k5tTLZQ96ySWjGA2CdDDQsJJ5y
J70vfXEZetteLypx7j2nUjPmzL2LgrpkzYIMLMT7GyQSwbl3o5Y6HQqsWmVahZNkhGBIOjnuC/lN
1L0owvk2WWNrGpkZqCHjxKtC+WiGrMVDEnatvKEv7Zkc5+RGO8WtGkGjJTUCyU6+r7MZO3KGC42e
PFpW56Jb0kfTyb1RS+HSGne5lZaOpYxBuYKCWMYlNG79FkxF8UTB8wNY0VVxDBkNZegPDKOKQfbq
QT3PIDSKQrVp0JXY3ypm7db28GB3xLUzdO9b5JTN+kMvVR/MZJVd0xiD/XXdjM2KTHRdM1TTIJyq
eq+OSmNESCnIpZdP90ndOx106UTIENtmf5HEXzsWOhhdMkESeKjQDYFBJODF9c4SMFLq4bCvFvvs
X3bwShh355CsGs/LFcIYflMZjKiqmycxzt9mbLoSw8VFy6yTJI1xGgy67Cbz96y7K/svmnLshcwH
IlFcGEyMtZAzky1f6jQHhqWp+nWQAlapXTzt/QhOG78Me82hoejJKdw6Li4acqQDyxCyWcSSHFBP
3xtIPzGkgDQwBGAYW33CeKX8MEn+RaQg743UhI1FPVmh6ucPaG/1C8mpjisY0zyMWoFSsfmDYU1I
RXpF0TSD0aX9fMSt7ZQYTYOrVpodm/HWim4lEVPv5vFyJYILYUajGE2bJ6pnD2GfPSnqKapf9u3+
N4t3UYPz57FP7SVF6gQt+GhgQY+Tgb4j8yF1DUdx5afEjx9FLbOb8f+iFl+gavPaHFUJIuchtKXX
lYh0EgngnLkcDM1KZghY70dPdcsgft+Ey+RQp/7AmHqs2ClEMpk7/RpAfqyjynm2MRtZkfaQaSbO
GLRHOwBebgCY9eQNIEOcRd6OWBeBnH8PRpbHagWBLGIp6AOaEBjF/c2/8eWLHM6XK7ACJQVTTH5P
TpIj38Yn+/P6vfLQ3eSJWIi2T5eLMO6qU06TmdgjLF43Oqepa6crH3oaWsOHfbMXLR77jqt3UlNY
eUFqyGlHDfUE3dF1+aZRaz+b+jtksT80a/qICBruixU4ND95LZt6mlYW1lKRnhb6UZ8+NunTvgjh
fnFBI+8TBYc3jhjWbqp4eKsDrV4LCWzD9gpBqUnkaVz0QNquBVkzhI1DuErESZDm2NfH3Pcrfta6
m5csb1rs1NKn58m+ydIGk5GPhTp7mSRqUhSoo3GBI670qFYAsuqZVkj7O2UR5Py3ZrqvDw2NixIr
hrpBnwMDmFz1tHrsoLKO8QkICe7kyRgxYQDX9lE0YiKwO57KzhxltdJM9iRKP8m5o3Sfx0RwgRKJ
4MJEHaVzL5nQjBSPOmo/9ur3Qg5oQXjQuPAwlaYaRSWErNFzgp4jHezWuM53tft3RseFh6ojNaqN
MDqqAe3BTA6rqZSO1MauSrO7pmtagcDtHNvlTOTxXSuz1ovSgOXRm/QBc+lhf64mtzwwjBP5oGSe
qPYgNEUuTrQ49hepgY6Tm97JPiMeLIMEIAPzuQvo3RguXuUNsiNC7t72MRP1IqBvoTzF7aE8miq6
c3MYilI5WY1HcyFIWIokcLtnR6olrTp7jel3M2AHRfyU2yHpogH7+9XhYS9TgaIKNFDLzunRKT2b
TxIwFFXV1brJ2zfFbb+6COO2aW0GijwKhJnkhvS3ZX02kw9/J4IL4qrcR3ljY72yJbCSk17d0UkQ
HdhX/no7+qEFX/LuLKnTMOiORBuoPJPeqZRbO11dWTpVyUe8aP19jbbjxEUcF8fnvp0zWqFGUlmP
TYHBS+Pctg9JagoOJ8Hm8EXvYSkN5GYgB5gSjmw45Wi7nfV+XxmBOfNDuaY0VFrWYe3s+EaWA4LR
r30Bm1pcVZS4myTghGVgFaJMXNGTbkmOpINU4vHvZDAlr3wmUeWizYAkh/brzlkN0+3i85SLaOq2
kz4qI4NXdUtR+KmGFSRhyiKzgw4I9uWqISOXu2jSv7VX+TjEfdgkpuTJ7dS44CL1OwUAT3+i6OUL
uBNeMUhTLzrCqqL906aBOp5XU9B9u2kQyL1ouqopNrE4fy3jrrAiBSFBU2/05aHVBJe6bXv48fu8
s055WmmzzOJbnIWrHNrTfVGPAhfdvqdetOA7VDpqDeZQQkofDKiKMEw366n2VfACiesimwHhShi3
K1Tuht6e4EMDwOVT18y96A4zt3+095eF4xxJTdRotDOotKy3GMSL5rvhD2YlCKq+/7v3/MQ8gGBT
OSsgYiSF19uDo+l9UMgiuPlNE8D5jMKUjIEdHgV2yvR1pr2CRwRdnKECBF6+utXybd9XNg35Sgp3
tkVqNvQy5ho9bYjdWM6PVW0LbHn7YnUlg3OWTALaFUVRDEVmCwADSANrjvpVcUskv5R36/0f4DoS
cpHHQ79i1KgGmSB0amQ3Gp5sw5Hz1/1lE2wOj/5qqUZi6ClElEUwAh2M0uME4J2/E8J7jIL5XxKt
ijfV/yxR6uTtrV2KEoUiTTiHyaNWb+YSm2PqB7t96FcnMj/u67Hp+Vf7wR08ehYNZBpkpCKX6J1i
2o9zpB0kiXqSVYled8yWfrnlXMli6l4dcujoGsckw8aQsAaw9+QyKhfFAX8R/WK6va/7mDu+0VzZ
KZ9HEQjnFmv6T5bHVuJKulFOuoIrFrzpvqPO4pfBsQJAq/QcHbrP4DICqVfqjufsg+XUD+TwKKH1
5n4VLPe2SxMdkcO0DVXlliBHqlSxGixBGqGdvjMP8lgKlnl7Ry8iOD0rWuvyDBoEz6B+1qBbF0Oo
qW8usbtvOdsnlHYRxN3zc9vqZRnwbHhHOO0RjyOQosUV2h4YlkAcCKeGts3nIo8Lh63d2baFW81/
g8JDmAXGO3B+u1Xm9OC7V/zkpN515/SL/U4UtkT7xr7tynhUTY0oUAyga9s5ElHOuZkJisICEXwm
p7FWKUttiMgi4sp9/zltydP+lr1lWX/1wB9LyCdwDInObVJgCbOj+d9ka4Pp1iwAy8O71V088ho5
KgaTqZthyjYLdW//C7Yj2uUDuLBZ00rBeASUbPNPhpl4VvlaEsH9T+AAfDYHpfwyUdiRFluvaT04
uVIFkUJcYhf+vjbb9+mLC2hsT6/MYkXpOUV3EU4B999CTnxSj3LAZthEKyfSio8cXYsRXTQYepbh
JumNnOVov7ubRGVF0QZx0WPSy7HuV2wQWolxq3mNlruonf/o8LxYARc5BoVa4ySxHVo8Q9EdafIz
+2+FcOECk+nUlCcI0exTT++TXnWW5g+ok3CoXDTh4kLaLi3pLAjp6neV/SCJkP1EQZYn69GztZtJ
CwE9SDBAl+5XxCm/VK8M3Sy/z0TovoIgxE+hG2lWEpX5J9rL8HZKYsE7VxDDCef/idSpxhpDnTGI
/+OLY5l3kRq/udb+2BfC3ZzUtS/WiJ2zxi3jEencymXVJuqsbnboQ9HZJHBOwsUBVc//szVJOmHk
y+m7L4YRrsKGmi0An2t74xtPzRaN5jjdYQ6v1QeGNj+f0Rv/YQ1Xd/ULjz6LCBJFBsHFg2FYo1TP
sZByHib6SR6+74dQQbwhXCgoNbXvFRZB7eJ2xYtTLd6TUZR0YD+yc+zxjf6zbMfyyB5StYY2r+mI
Vmw0XCt4557tmR73NRLZAhcSCrtf0fWMLZqa1SHqS5M+d8oD+FC9v5LD93/YmgSUfxbfIuWJmquj
01AeT1rydV+MYO344fPU6ka7LKGOsX60lHCJ/mnmu7IKKypISwssgafeyRtzMMcWmzRJL6rZOnUV
LurnfWXeauc7lsCz7qSrigcVO96yI6tBg+CiCuPbyKt9ND+9Ux1gByKtHwdZGH0qn4VhSaQjFycW
mcZmYkBHEkYnGSgmBQhyRkcJ6Z2GgkLhpZ4sSl8KdWYfdXVJIXNaDUoOndU3UrTouBYAxxq88cV4
6rzJA8v5Qb0z8R4bPSCsifrzRAbERZCp0qIiTWCntHeH4SjnB3MAfVR9nFJRMVQQrPi0TJZXRVrp
EEXa1l2y9qj0TbhvQaId5G4V3RovNOkgIm+Csv9uD54MbJ19GaLTS+dCiGKRsUHrArtWAjAVcHQ5
HqeF23jV0TqUoairQCSPT8pMaWyXEXuYd/7ks5p48lh/YeNw9okc9I/CZhB2yu94IZ+h6UHwG5Xs
1rRU+YdRmW+qLAW6wIRscxWZThwN7zH+8lpqyzmylw+m3IRpKewMFtxFDO4uUq1I6iODA30Xp70x
AwZOo53pI/DPQtZFl3uIqOcF/gFwJsHjWWBGPJdPRUbQqbFjzyofl8g6KEnlmkC83jckZoy/rrNp
I+Gm45LKl0aiJq21ukRyJxtr304+K9qnZm5cy36QE9+gr/vSNr0PLV8mKDhN1eZ3dYppF+UUKbFF
xrTIp54KTiLR73P7pS2KVOrKonirhLpF6nSdIXA8kQTu1pgOQ2RYMTRAg+mQf2lEj6vtkZ6rJWIf
cBWKBwukwmSBgM54iYuHpj+R5WR2/7QowqXkExBXR+2PguKVTC78r7SxBzpA5hqHevGO6n/y3L76
fS6+KzW6YEcVRhan3anFkFrWmUdiALdah1b7JrbpNley2FlztX6RUclDQyGr1T5kMgqXszeJ2GqF
m8SF+ExXorQpIMTsvFL5bADze0WGf16cDHznQKknkjvamrev2vZL70o3LujbelkbloRw1AdzMKI1
qQulB6C5hvRBPYugAwSWbso/LyR4Ks2GviVDUTkHIUT1sK+N6Pe5CnNLSJxqEtZwjSd/tbrDnIjA
L7bfQpcFM7l4sOZ5qbQdFkx+b4R6kL/PQyXsD7rfeclBPYCEQQT9vZ3vuRLJBQhDb9a4BEStp2LC
K5flG20B41uRu3I2Fk7WRa/ZLGNSc/6G2eKj2Ul/lnS9+gIugrRdSq2chSg2OaIHNDALp/uoh6wN
Rv+oCnqHN98yV9K42NEqZreMHfQlbeqnQFFDmUurErBbHPbtReDYJhdErFwl0mJDUF0E9fpFmpG8
e/o7EVzsSKokHkGtjCM3TsJeirxyyMJyFCEliDThogcgx+REK2GVSpa5syRh0n9y9FmgjGhjuGAx
Jau9zDOUmU2wkFjg0KOoDFPgpyR/VLK42AAPz5LJaZ7NCkTpracWn+Pl7451fkBLivK2XS38ftLY
d1GmJWgUmh739/6tseGXm9CVElysqNPYlAx2N0G3/+wZqPb0L/qhegZnjNN+IPcwaz/3miDxk1uM
mceeqJQnilYWFzokGRNKXYMvYOB3rNBKjuMhOgyehpmb+pa6yrd9nYUSuVBRmjkZhh4SiwSVNgZA
ah2Np/KgfhzQwIZeI5DeufsyBcbPN6/RjljzPEJkND70wzcFWSlMsO/L2H7PXu0lFyvmWEkL9e1W
ewPClhsjXKhDXGDtPNsuani3pms91p8Z9V1zX96Kbu7Mf/csiQsjZO6XKW1hrqp1F02fe+UZ1GG9
qjn6MjgkIt6+tqIjh6ebUMAAICeEuR9mRdAS66Tvo6A4YrYtbETNAMwL9nTjokqk1Oi/XSCL3lgh
mwnL3S7QTrGbs5SIwFaY+e0I49toioV0iczuclnZPGvARFiKSaTQtj0SS0FpV1E0nvfKHOsy6Vm6
lC0ecN0xmo2m6NwtXvXQCJaDddf4qyjbKBDKF/J6omp6HOk4y3AVmZ5snNLSg8Aqthfvh2J8IY+2
ZZaaFcFF+NUIiasf1kMa1j5mHL6i2w4dQp2gqiwSyAfQqDbVroNSZgu+3tuGCC4A24M2wGD5b6v4
qp3a1nESZ9BoJV0AnN+7QQdLu5R6Fob71MJ6X+ng26hjb5yIV3RxKK0aUHuSg5VJt520PO+vsGgT
2XpcvTTafqTjzBa4AMtQ8mITJ+q+/50I9glXIqoxrSs5x5LK1eJE+uIm6nvDSAVutn1TuKwrFy2t
KhoNZYUUMMWGffmpafsgw4WcdorARFjk+9WhL5K4yCjRSTEUCklG8QKOLcfqMnctTgu5b80k2F+7
7ZTVlblw16zRHGepxGMZAE6Lz1JWahWQY++vvnXO7+2jkDtBZBBcbJwko55SHdpZ1HTnLvIx+INa
ggiqVCCGr/dJRpevUQ8x5fSqAJ18rb8vix3ur57AJvgq35iQxk7hiJ41yV4HpmdqGKgr0yCWW4Go
7T76y0bxFT+pr5uYML9m+PgyeIP72pePbBiLHODc/nLSnPQ+uhNduEQLyd23siGrynWA3NJGe+bz
EJ2GVRCFBTGRr/rpEU3yZDCg2vidRAB6fd7fpt9kIn54FF/ta0cUymnLdNB0liI8DXp9oLJdO5pk
H2wrP2Xr6lTrFJZt5AiEswXacWfCBY5SlYaBNBCuhlpQncBgc+6d8VTdIId/oO4gGhgVasvFj3yZ
BhVpTOQPT1owhQzcfQYgcB+KhpnZD+1pxsWOaMzy0VggyFKeFFRrp/SO0s7JjXt1rQTh962ja08Y
FzfWHlP8BvKWXuOPXnvsHOrNh/o84y6nv4yH+svwcfAU1wr6kN4qH22vDWO4g+jauo2DcfFDvlxo
ltZqFmgNR3qpvlm95oTHovGNodQgw+3WTnIAFUEYyQL9t93QUnEBMwEaZ3NrHaPvzFhaqD/Hn01q
uE1+UwrnDN7ucb8u8kUKv8h0UNcE3+DRZk6cIrox6vlG6Zf3USGfs+Sd3TZnpZxkByM3hoPp2sHp
9XFwpEIHj/GC6uytHhlgiclxhyrnr6DZ8NYRM53x6NKmmxxjUMHg1PjWZN30g1n6hUVuhnk4jJhr
FSzZbzKB/6uNyTMsmUCry6oZ2ryNKN7kfhFqd53HWr/Lf0StC/sbBDyIn28hRrPWeozWSE8u7/I8
d5AsdjohRx/7ld9vkMkTLKHUJ9GIqaSG9ZGBCMtHgFU7jKFK9K74zdXgsnwssF3dq8qpMgtNQlju
/Ooz/r21PA0AK/ERfoYsWWR7+5FStILcVdGwJcCNURMmjlwqGo2rIpCib/sytk/si07sG650Snqc
BFkFGZL2oNRHAqLN+EMr7DYSieFifj8vAElnqjT+glFLNHVKdzZodUE286KFOOJccsZ0uHLc1+43
j9yLelzobxazUucccidXdgF2dk5DltLMPckToYsKvYuLSLKRK5bCDB6pg/dROIQAi4lB3qsG5CYN
RKNWIuPgIhMeKo1ZpNBsiYMGb89iuptSAQy8wn5kx7veTtYr62iiOFUnTAp4ZukkRys0g/gTOl1S
cHuBfs63bjpPCguPcc7UlasJbFOg4tvmXkkn1tIOVgcV+9ppp+9F/74XtXSKRHCvz25oC2WsoWAG
srmZzO9omvs10f/SDt9Cy5UqdZFHc8Ge7oz1pQTTgrR4+Y0cYGTlkFTBvtVvKqUrhmXKBHjkBvv7
lTAgXqfUZo3ajRbS6ZtUhWb8J1tzJYL359qesz5nVypFctZlPObx4ufEFpQAt69uV3J4/7XSTG5j
yGF5lvywnuuDGQLYT5yiEi0a572ZvJi2ySQlx/hOD7owf67P6rH2DUdzVYd+ivz0ZX+fWPz+xbuu
lONcuCddhW4MltGXPC26EW7S5nX08vt8La6khJZEZt0Q0l053Gn5q1m+i0nl2lTwYNk+Gq9EcYd9
1ajGSFl7p/LIEMrLoHIl136e0fndu2kgQjLZjrV4FKsaBgEM8ktSx5Aq0wDXkWd9AnTTARVN3/48
ATqoCOJAxBC1vU8XYezvV/7UrJmRVzKUS6LkZETmF4uuh31T2Ay0V/pwLquVsRWxwW08UayTcmjB
XUNwce8EYrbLFVdyeL+ls9JF7D5bvy7uXDntU31EXqVx1gNAA9CXE86frSB/kvFaUB3ZkfCQ3teU
SfjV6C+LyXn03MkkStjzOerGc0rzQG4qHwgGNfDlY+GNl3ntnjTOq0vN0CrKti47RqF5pqC5HZHL
nw/5aX6p/fl7/o29TmQSSoIgLDRRzrtzcLPkmCdE6HokJz1QkEfNPqAc5KIZT5jz/o0D/lhWPr2T
x1TOovQtfJXH5g5jtv6Iu0d0D9wdMAb+2WXnYkh8pida02yVmMHSY4/8C0uU6UBes523ruvnP+vs
upLHHdRyMdulDjBXHKDFXR0UYXlY3cjJcNOPA+Gblv3ajtnwXd5RlWtkkt7MBkBGfuoDJll5WAKm
XPPFftp3CeHmcQEGJWoc14BwgXKTzwCMWPQsD/8yFZZu9UUgjzVh7KnHRRurXTqasBw0bqon6WU+
j+4SlJhNE3WDbONRXm0bF2/acZpwq8JC4sV8q9yz4g9mgoDwD+C6jyNYuv4FyOleRBRdgpjNt3/3
KC7b0QLBhfJqZ49RJiKw2T5cLw7HRZZI76gOPjiUXZMHKzuP6OQpcA2XaO6sreXs79j25eQijIsl
ZZ5H0xxB2Bo/KPR9abwumuBo2H4qXbaKz+NIazd1s4IVS47SfYGr1qI59id2Ra1DwMHuKyQ47/jm
79pET2JX4RxSMR3chQbytv+ncQ2BI/O930ZrlknMEtLJcfLTQw5QJvJNCYGRE9Jnkc39JuRbum7Z
NljM+ZSHqpdUb+wJj+mDFTIuC0n2GZkFGyBMnldRwXrbxi/imPJX95JKG7JYqWbE3gqgXQV4jZY/
M7yLCC7lQZZmXIZkxGndToWTW8sdGLq/mroseGluG/hFDhcBu5HkZkogZ1UyHwNcflOMjmnEgraj
7WKgfpHDRb4qRUernWKH2LGVn6LMIe+0B/uWeAyjNPeGL6jaNn8EV3IllYuCuRVH6VBgo5rmLqHv
J+tLM3/dd6jtcsiVDP5epdutVGlYwfK188l3cG6itbt8GamXvTBIwRjTz/a7Hqw0tSA4/eb4uiwq
FwpNIlmK3EB0chN/Zrmd2M/dqHSKmzemXY+IdnEz6XelKxcO+1zt5iHHLqohEwfewhp+ZnzVwBMv
laKLnMA2+SSImWWmRJlXMxhx1jSPWn/kmqhBxk4Pqj9c1F25c5NYUPYUhRM+/4EKUJXWEgSTcLwB
+nCg3SUf/mVwB/7E074BMRv89U7wYxPfPuYqmCwdkVepg7AVA7vZU2yFbRPUmGPZFyNUiosoU16o
hSS/GYv9lQEoSn59AF6o4tOT5Ikwqd8egntqcYGl7yrQJc0Qxwga0agBsjlgbgXFP4YHqouwcFEp
Oeu3eG7h/5qb+aXbHSzb1R3gxL5vfXbJLLzpIALwE64DF4mkZEzljtkwm45hH7Ye8hB3CDTgpMEf
MOARcnGYtxrO1eaaFV4ikjUgjEv+bFeOYvmy8XF/Z0VuwgUg0mK2ZOgR5FoDXGGJ6UwLaKmih30p
IjPlYo1hdmNWJFg2iiR8+zz2k2vEX5TYdPfl/OalfPEHLsYUvaWXi4ElQ+qz85Nv5tl6p9yNJxpg
qAtXc0zMOKXPiD6pPxyA2C1yFMF6vnWrXe3ZbHRNmaRYz8k1HexZ6a0vkssskgTzAxvT/T/cy0QH
5NuyXElV267L+gRSx2Dx22/5CVhR9Qtxet8EMi0J1ENi+drfmQ6P4brMtKtnE5saR6CecRWjdHQp
ESyo4Lb0xq1+pRluGHpbs0gwR0EnnQgJ9y1muy3y4mRvOCFXAroxBa5SAy1YjlfDgxjEpjgiRpc9
+pFl+Ef7KItOwu1XyA8rfSsSX8mcprguGDK4R96v6D6NfXVyo5v8KN/LQQwqzfJZf5pOw1kEJS8y
Tu5GU4DlcNQr6Gpo56p4IDV4D1/211O0X1w8qalVNw1TrVA/FtEnMxPklpkD75wMKhdJTNRPrCyG
pUdGkLWHSgfPVIaZhdPS32VISSWqIKSI7kl806AqR7Qd2OWTJd9QsQ+LW9NvPD0Esb0HcmLvrxaQ
bxcs+tIeJB3i1LV00g6hKhb5lMAM+G5B2yiqkrAYpdlHHcOX1RqsQBnc12Mz5BuAliO2iVSdwUVi
fcgitWD99bWSgCk4GKPas/sHmojYtLbP5IskPmG+dMrQZCAAeMvDELdGFrtw6Xm4qbzlrB331dp+
cF9J43Lm0pC21sLmp6xPAA3yssC8k4/VETyB70W1+E1bvxKl/vxSlKseKEXsbFYr/dQbKmONXm8o
mZ1WrmpHLRW3bbKjqrSTwAg3A9QPySp/rZxo2lFaYbYOJQLPTtNPlrI4ZS0BuLh1EzqKAuKvTwMg
EMq6If8PaVe2HLeOLL+IESRBgOQrt+5WS7ItyfLywrBsH+77zq+/Cc+MRUG8jWP5YSYmxhHKLqBQ
VawlyzZ1VAbE2Utdbc2iIDYqyyB+urbP2J/ljiby2vkxw/D15St8rZkczAYDPsNUoipaX0UvlyVE
Xsaz06DLv3G6ID1gs2xs9/UrewkjGNs867vSmhTDY1WPPYKhF62x11mRf1ma11f1EkYwuGtUdW1T
Qpq1d8PofmQP6XQ99qMjUYnXhv0ljmB4jdG04laPKDb/nieMGA2ybwzZeQkGI7FoEoU5AEzlA5o5
HbsJjPXx8mFJhBCNq5U3WO43AmNqS0dH8nt4uAwgEUI0rWXHyqE3AVDNX6P0aiq+xMsfEyO8uAiR
FLvO0xCUAVyv0K1p9aUzVgmYWyUoO1b1JYzwxdewgTZxHOM6SgfR+lVzxfMDKxYk+XyWQlZgkh0c
v7lNSGQv/WoXFQ7Ont+zKMjnO40El++Ga+jL0OGlRPwnbCDMtS0UI8LB2Vp2WOL4NkXbq2PRj7MS
HhDIYpRN9S5DyqQSbIA1Zmm5ZpCKtH47+M34MLYf/w5CeP9srnOVtYDQVzTvIpU4RIofL7Liiuzl
CM+fzPpUMhOHl/V3Bt6+hjLkZUF2DZmmo72VMdvGitSX19NUIRpXxop683gfh2hCHh7XoXfK+fM8
Hy9D7V7LBkpQtiVkJg2tEmYgy7C5Sb9Zo+LUNCiFXcaRiSRo3GiroZFYaCpUwgLElifTbNxG+4yV
l8cllGi3TCZB1cpSG6Ya1TZvyK8i6x9tdjTz8bI4MghB1VBdy4pFBURLMwSNjqo2TvPnjdp4pZu7
ERSta9sBHRZQg17DIraEeVWf+1ZMJGG9TBbB2zASMTYSXM24IDxNMAqUBUVdSN4/P/RXJue3MNgK
+VKnF30t7JhAmMSyj/mwHO3450Snd6xVvl2+m53PlO25YQLsJVTf1aveFrgcA6WsgDMElw1yySM2
yC0e9ozLWbUuazdaUl4iKvU6MtOCcGucul1Re5mFpUXJj9S6R8FK8pQu3xd2Ub4EayOSD1UK8VTm
TSRYoRd/94IMVbAKA6FKOw+Qp1oemD0HxPax5uqvTI+hcjk3TqgtSLfkPUCsYnEaejuWj4nUd++G
0xu1E2zBNNR2kTcA4TmNFRszMurOruamZ+WU//mQ50vFE6yCXpYouS8A+/eeW6rcglEAiY9FMORJ
vXIOSqwgbdANUlTXtjuAoKkb/oVy7/q7zREK9iFqjdk0M0g1IpnYZfQQRalEFSQQYoWiiKzRyskv
odBAHjYRXHchMQv7z4baGlg3iGmKJCyRvsQopjYw2emXstWducKueZb5bzI+zzCCKeiqcGqztqZY
gKycMbTxONvZWcEOqVAd7hI7v850YrutCoYrovuVPfqqEgWVEkuyQ/viYq86YZBYE3M1SUqNai5y
BK0JCj52coX9gH5D+jfd3G8Y8TMismk/Fb8cYT44WO96F2fR3eUj3VeOZwjBnFfE0MMmhv4pYe78
m2hYclTiZ0RihyrJEjjAMPkZ9g8Ntvgh+39ZiF0MXTctG6phIBH00thFzOgTjcdZtLAdWvVY0Xhd
mMy7jLKTwoUF2sAI1sHE8EVRmzgr9KV1vuoqTortZV4IAuesudFcvkZPFg/vevYNpmAfqigeh0KF
xleVcpWUg6uX6W1tGk4Xv8n1/YaiYhChjYaR5DWg/mNgM/tukrk+fkKv4pQNhKBtjJG+00oujfql
Ly0nm5lbkwOjIXLhbhtqb4m+NniCvRjjZTRTBTcWlo9z+5CZoIrGpM5lvdjVPoKeDttgKiPikiDN
Zr1pRxnUAknIMKDjG0OGDYSgebMe13lSpfBL4ewZvXqgGFyPmklyXLvKBl5ZleK/DFMMGhJ1rSKs
sUBsRx7a+S4p7knce6BmDS6f2K7R2eAIcUOx2nU5tHivi3qMyvQG26slrNa7d7JBECzCOMRqEuZA
GJUPnXmmM/ZEGZJ7348WNiDCrbQKSYphxnEhWmCH5Pjn0cJOVhgmaAMpmAN7jto5rLml010DuRKe
wDR0Vw3QlitNYEoOUQwcyt4omhSj1eAvRfK+LpxFf1SLD5d1YR+Ed2MbqkVUUwi4+6Q1NSNO8D2p
GU5e2c7AngpNlryXoXCN3ITD8UQGrE3BA8I6WY/V3yxYHCbL+v0/t/MsC/8VG5S1MWk7z8hl4Xb6
69+3w9PL9UFWwNm1pcYzmPCICBvGKA2RkBkTxV/1Y5cfp/yJzukhXdzlDRt0uOY9wwkvyuh7dTJb
yNbqWF8fquChsh+StZc5WW6SX7kIquqmSUDFiLV8L8+wNDp1VlfoQ+e3J3V1tKPldWWQo1FO9zL0
nPxxbxnkYioqs0QljIrDzoWC/Pm4/vpA/298gp18Ekuxa1c3GMJVqdWAufAMDykskGiq720WzGVA
p1GCs6+AjE9t4PwM7MB9eXgVGtr1VPuPefhffQPmgSugepQp4O6b2oAJb4qY6lIuHcBC637t71Fq
BkP824IuZhrURLqG6CJPEwISJRkSAy14xuqltXW9aqOrrm3mKrpx7Awdw1KYoAtb9K2wJZhBFgwK
7kPfIKTA9P1lY8WV/JVybn4MV97tA6dJPzUaQWq3Mz2QdXilylzNHNy5ZzeZof8lnHCdbWUaJOFw
SqE6i2U7kf0tUz/h4ZVEUhrbv8znYxYuU29YU+sWjjkK70NbczDQ7Gvlt8vHJwMR7KNtNPNkzgAp
2xrvoHc17YteaBITsvvaTNUCJzlUhom70DFZrLIpsgyeoSLtVbqcR+OzSYM3yPKMIjZEz2u9gEvV
RKJaaZxhdeb4gcoas/aLI7hk3UaBW321zdqyTdJjpwvqldPyMMZ2UKAgnIc61qR1N0Y2f2sny2Fg
0LCq9TiriVt3sg+Q3Tvb/AQhyEF9lpTgS4KcXeKtpnkEtcu50f98By/M8AZGCGxGfNnlU6gbHpbl
HKk1uGkc3kSY3H/Lrf0+ULFtqlVgTroOL0pNKZYcos3PsPx1LSTKwV/LKzvxLI3YJ1WuRR8TC4e2
dOmPaMZse11Gn98gioVNYJpmMBQSBONQgpC/1kPUspGpxGdHhiK67HNt9+43EIJRKHK7ACkAXhJJ
v4wDctelq8S15LnKQASjQJcmUswRcpSRDznenHHdyCH436EuoiShkEPNftj0K0pxafzn9FtQ4A2G
EB/Fnc3idQFGFBZut5jnrKm8yZL5w10PtIERnuNsowemrgGDlYruRBc/1cDiB7aoYRjeU102mryr
yBs48VkaU52YE78c/Xqpv63T3V8psUgBPjADzNsqxMmxBo7c6YYLmhRJVCSR4VVusrKmDA/IQArl
PE7fdfvLZRn2rfTzIYldJQUqjYkF5+lFpukjYfdenSuvRoRn87WGiR6A7whr+uihs9FNrOk+aHRk
XSC7Tm/zGwRrsCIzHpcVLqqhn836mEUMQUPnpMviX5ZW8lyZYBMYCrSsGXGaVnQymqPeHhg5/B2E
YBGyMGLWzM1Okd4k9l1VBmnz9TKETCcEi6DQJg17CxCmPZ2LZDiRSbY8eh/CYOTXtsZXS0/JnKYF
S3n/hJb4rTniTso33cUzhBCODkY6dgnvMKJFg9XeH8v8tODT8/JR7VucZxBBsyKlwBrsHiBt/LHS
Mcefqk7fBxPFWsBS4tNkWIJymeZktJUCLHS/eSDmvZnaFDrcezRqvWwgHy+Ltv9onkUTFG3tyxVj
RXg0qXmyu/seLCoKDWIQ9lzG2embhnOwNd4Nxizt1eLOGAvkyjxnxq91Sgb2KqT3vxhOHM2l+Dqr
gukIQS+D8h//KgbZYAqego1Wb+KDHs7bPkbjiXWnIn14C4RhY+GRoWPUXji/qY9rlZAVziipUMbM
j8lU3uH/lCTzdl8S+jv/ByM81ipGh+C8AiZTfSwDitpPfycG18rNV11hxHGdrojW9LLwsSnSY13l
parqX4aRiSFcSKsmS5pPgFGmc5vf0PXwd39f8NU6mNq0qsTfn8oe5aK6ulntUEZtyk3Ka636fRdi
SQqEC1RXIoA01DG/G67mzMfwesmRgkRrqv+mHsrnqxf73Ei0znoaAq5WjTs9p9dhbZwneM9KpU+X
j2//vTxLxiXfaEHUKpGiKdCyNjrX2QdbPU6mJNe5a29si2DgTUPCSWw9MmvaKn2Kjxy7ao+RtZ5q
qgdZhaH/tbm7LA1Xptf39AwlWNIBG2h13QDUtLJjQ83IMVp2FSKCZ2MfmJl9XDv9Te/0GVMwBxUN
CyzHxmWV4bt5WbABV9bsvfeEmAqiJDC6od4ihnKWqRR1ac1w23V7V/bxnVKnkhyFDEJQAz3SRnXs
AbHQGtQX2MISyVYI8Ico3s1WCsGjprSqG7WFpqWcHeHYHzmdR3ol44DarU9scQQdWIrBNpUKOJzQ
LTpnPhbPnsozZzc0zhH2iDuXdU4ml3D/RrpGTaTh6CqKadICM5f16pTR7OjtVWuNzth9tWVTzruu
dSuk4Bz6PIunkAKUE5wb3zjxFNpHD3wdbHLN2YCW4xv4xm19iyk4DIyyNeiCAGa7PEYxwQqhLw32
dFw+Talkgr+oR1al4CfDt1GOWg/hIwB36VP4Yz0onH3FS7HtFmPXl1H31R8fitikg/aG150NVpOS
EjqzFMqZqbm/Tuob/BRTLWYhQ2cSJlbrs15Lh5YiC0hiP++x1O3usgj89F8/r+e/L5ybaa46qQYK
IxHpwRJVrkGqwpkm9i43VM+QNt/tOY6tPILfRQWwqlVQmHup9r1KzuryqCWSfpPLIr2iZiRs0nsV
/S6ekZy06sqmxyZbHSt80FWZid2VBl8rOsoHSC6J9GD9GOa4NZxekh+xIitTripZ2LjnBtE08xtC
eLIVRVdDvQJiiT9ESGDm5kOYgVx2fAMnIx7qBkl4qGVmknKgQOJ8/eGV5kQ+SPcMrONUvfEGzFOS
byXZ4Qmqh/lBc6q4alf6jdYwx4w+KPMblrG8lEpQuGgi60gXSNX5WCluBtq5cJPJTa45l4R6rEf/
DQ/q+RTFwac5nbPVzPDJHxrjYZhTD+NWQa+kXlV27pwkkjBi141s4IQKYGdWUT7zS0tP4wlp7lNx
soL6IEttSbRQ3OOTG2WiZBNgMvq5s90sQf+TeS56ydOVqIRY39ZI3CZ6AZVg7SMbbhIDLDAymk4Z
huDoaVblDQ25BRqvJqt1xuJIord8T27eksl/xCY+plk/YToRIHqIVp2aIaOFL6WqlyjbDinQC+0W
d/KMcbPaVgmc8roHfYOmOjDh8SfrCz2P5+V9c7367QHwXRJkvaPJ+Cr21YKiJGxZ+KwVueNYU66d
1iCIHasm6OIE891LfaQJuemzSbZYbNfbas9gwsUNahmWE68TaPF4CKlyY7A6eMvjfYYQrs0ieqt2
OVyHFd/M/W1lnerwHDWwvZMkdNh1UhthBLMer6uS1Ly2MhgRBvDL62HEBRrzl1B/KsCSIYHbvyjO
pWNRC0SWgpnIsVedjBb3iephrE5JvjpZe5NgK9blA9yPw7RnIP2l4muxtljdBIXkXc7YZxPQu/B9
/qkLRp9P2VdPyimUbS/dzSmzDaj4jYBkUTgNkE79oLqrxykTo498j7R6Le+w3+0b2KIJehiHdlZa
BdC0d5Tz74Kh3yFf0Tbg26nzlr6BLZigkdqq//c8Sfep0KgTFp/BNv+X2iEoo7YoNRsaSJTqXhX9
HPTOiYoP6ypTeulFCSGG1c6RGbb8Q9vVAr4PiO8C6gKFn52nPFzWRX40r0JbfLejD4Lo5qth5z6Z
mWH26PnJw4/mlDlZFoTVp7/CeOXtw2FJ1wEY/76uuPt0n8UwhaebmNGoGB1S43NXgAgoKt9rdnPE
cjQ3y4bDZXH2sWyiGqalElvsaZyNbK2sFTleHUTr5bwe5qm/qsbqWik7SeCy2yDM9GcsQelsI0/U
XgEWhs/r7+UJdHboz+uIE3+bfd2pXfmCr708zxZSUL8MjWzKWiBjXnTfFVQBhjhzwuZKKc6T8VFb
3hZ7bkQUItxcH+O0s4HXUSe7jZH/q36yB96256XoMSKlxPruXh903VCRrEYnr2AHNb3NEkahKkse
OVXySJafK9YbaomU0oXPSL16WxskwQaGSq4oIy+mpCewi/DcZgzGjMItvebXZl7d08/VZ76ht3Xl
/OD8ni6hC0ZxyhKsMcAYn6fk3UFnZ005h9bssAaU5H++OhUR1kZSQU1TqndKMwKryTEf+D3NGxct
VE3cBZef3q612uAIuql31CirDpbEwurvmRVOOV2XTPEvo+xrCHKBOrYIoElG+BpSIzBAzzV6vOno
lsvjWj/2xm0yvKE/ipHfKGIvbDEo9pCYaHYDQZWr9kHcmRixlDit3S+fDYhgF1e+pXfS0Is4Kx+G
4VqvTaSWzm1zpddNQJvvivUmi4UikIX/2Oi/EdSO2UlrxwydiZlGXWUIj3qiHfSkxARPy5zUorfR
Yt8pQ3ydheWtoWD5rULo185iZ5q2UmfKBXz1CgzbRt5Bx8oVsX/RUgqly1KL18kmXwGpUXQVBuYB
1fRDJ6lk7CrnBkp47mYXVnTsATVYqgsOyIM92adVje8va+cuDCWEMgrOCQwdQ+LNV1PCssHsE25V
psBenjTrOi/uLkPs8PDjPVNm8g4qDc0SwguI41DXug4BKlaLFP+015xdSHGHL83n2Oud6fuX1QUH
/9H7EX2SIO9L9xtZbILrsd6lWfDMPcxhKvftqQ7Go227ykcgghpUd0rX9hpZjnI/sf0ssMgPWg6m
QpkB2ApMOQTc77q73KaB5dnqFU/5YjznKJF018psIIWPgCpW1xCJHYQRH8pTckarf2D8UFu/9zH3
g/Jt0jrRk3xhu1RUwf8xaql5zlsm7WP8/hchnmtd88WhqlcE2N4pyVZwrX/1ADdiCq+CKKQdBxsn
O+fXpL4vpau0d+OVDYBgcIowrUukl3kmU/MZSa+SOT80peWmaeJ3cefnqoxkZj9E32AK/o4mczuh
sMc/4HLwhgbNga9mwailuyIHKGuYlB2h4PXCNutacwDakt3m+mFqJYZrh8vzxXOnQgjWEZCkr5hA
9JJ/Fjd9+LWD9ECwTyp1hmDyuof/xCdzIM2NyEQTDI1J0iZaeG44Tu7SvnPsUva0JQhiP9hUt3pi
Nzi8tPyCZUimJUvv7H/qPiuDWEIcjCGvMTXBlWH2wLnqsi/aoTnxzQAyJlKJdRT7wjCAb6ghz5j1
1lOomI4+ulkvK7rtBo4MzRcWzI+t/9KWjYOZ63ostBJ+LDWUwGb/9FUeFFQJ0GjtVYxKOtJ3Rdqg
Cbq3WPpqTytSwdg/5Skru27MH1NfS0hh9lEIgw3XLBOV8pdO05yKOSQEQX+S1cGgK36SVU4ay7wX
t9mvjB17hhHsQpG3uYmN8aDnAPsn+qo9dTya7rg46GWASSfD6bIT2VVuBhet4qKoLXbsLvrUUpJg
hEZRslNOkndrtASXIfa14RmC/4SNNhilVoKbBRDMrB2rD+ruvGAgkSwf9EqRfJrt3hKGBAlD/zFS
EkJokw5YeZVaCG3WaXpSQs3X2ew3w/oWl7SBETxvHevJuqr8Ax7rp8qsOIC2Q+Ldd537BkJwsiAL
7pOEt7iZRfheHQ1fI2YQhthNMrA3jBuxDZRwQWnSo1FXB9SShk5XD65dYXAQg2mX9WBX1TYwwgti
nV2id5vDZNUHEJT5hMUSSXZVbQMhvJ5Fr1KzGwCBaustrTq3GYyrZbF8feRFyj/nlLQx4I3KIz5T
UDoW8/Jq2VgLpfgASzIrQKHtpE1tkGL0/vLB7Um1hRHvp296Q+OUFhiCjrHgMvLt8Etf/Bzqz5eB
9l7PFki4IYPa46TwSc52wrrr9H1DOgf/6+9AhDsydbKERQkQq/lGVJ+Y5z6T1TB2BbGxXVqjuoE6
gxAUWFqlkZoPDU9N5S6WeVa75KBlo+Ri9mAwEGhqNgfCKNhLyzbQUk0RHCD12Vjol8pPc0+CVq8l
pkAGI9w/6cKiKQlgWvrU5w+Rkju9bAhlN0+4lUW4+1hvMETDZxw5eW94iN0pwwdbF2SJM/q8hEu/
9LKdCrtRMB8YwkZMpBhAgfjyAIspTKjOBphrNOHQoj1HWXWTVeOtkrLTrCCZoQ73fUgdw8bS1bXw
wVf7lprN5jeIWZSlQZ5rQHDszc3VoN6Eiu4kiVdggO6y3v+irBZd+xZI8E1JU4EqZJ5g0Tu7d4pk
Oo766NCV6mAUM9/p+NjImX0TLdEhGyNUTDX8czHoh1wNvZQmLlNBFVBXErO8e/NghNQsncGWETHf
khrrshgjDoCzxa8ejOZ0sjzjgWLpBEiAJz93pd1Ke75giykYAWOyusikHSLe1D4OZnWkkaxpbu/V
bCG4Vd2EHXG50NXi9zqtlhem3aHufgyjjGt/zzZvUYTgUyeWNdQxBFHV8VyxKliLBvwB85kaeZCH
5Rui0C2c8GAUXU/qMIdQGKu9s1bVZ3V/aivydFlX988OLDIWA5+iKRq2MbPXtOgAkzTzB71gWICZ
IvLQwr/EESxb0VDSJRQ4ORkfc2yZLeP5czTEH98gjqaBQgL9Y6oqJrxiHfQ/YA1AvXlIH8F6fZrT
6JSv5eNlmF9JLfGFo0PpN44QFlqamYOJDo1q9mKixb3+gBhxwCfWdCqKJnEWA315Wt04WFDynTbN
DQbzA7bMvln096WJFUqVeg6jGv0Si6/rzWc0WCFYSq6RHP9QNEj7G5G/lux6zNXFaa3cNen8oSem
P9cjKiwgDm2V4Wtk9e5MFpfO2KJVLTeGHZ6GJLuOVmyhL8GSOK7tMaf9QasX4pJB9cdlHZxIXQJt
7N1aGw5gkfDLuPvLaxDcJalbfBPybuZYh8mbsAZvCu/b9g2LRWwMpz5fg6hV0TCohgEctRze1arm
14uFXa2DC9t3iw1LiDnywGgmP5r6+yybP6Rj8VCspb+mukvy/hpHeaM06uxc1o/dV6UhJYoMGWyt
+FmMbu5GU8nCmyfvQNDyfi2+p2x5Q1EAlFe/QQSDVNIhN/oUXiZKsP+xS3RwJSsBs9+UZ8W3PWE6
Aix8E3NpN/a1jbVWneA5POujccXcIXMa7DRc71A9N4IC5B+8836V5kp2D3EDK3gOy46TCW+S17aR
vUA9LPGxStsNPduNb7sTmlCP2pc33NsGUvAkpAq1GDll3Jv+NOEJx+33WJmDyyC7sdD2PIWLy6do
YlYKlN77z3oNbKv1opN9KIJSuutv121tRBL8iL2WldEveCIgHAZFQB5/oT07FeM/LY19iWD8Wb+y
is9YNi9ybhQlbkOiRnw8I62c3vu1xOj0nYDE8MQbobHXQzJHt9scszlJWwi0YFnqkHBAvoKVq4j2
xN4PX9Lb1p/90p+O6FAuv1+WkqvdayEN0/7F2UHFPArNFEwI1g0wp7hzanMIWrs5JD2tnKzsJVHA
r5j0Eppg4SKN0bGKEHUQOBr0rr6300xzGJlvy3r1lzU59d1PrWOPWhG9IfVh68+CCs++iYa+7aYW
LYoDe1SGCmtZVNng6P4bf8YQ3ri+khmM2xCvX4dbo86OSqZfaXouqTRyJX99ihaqemiq06AxLxWT
DUmvwAUgW9Ak5zQqbks05pQ6Fny24SnBas+snx1lViWfc7uxr/4MK0QJ7ZpGkxYh6EEw9y4Jx+9r
Y0venAxC8LRrbSrDWEEype3v7Uz/qtSdBGJX4bHbwPzVxKJbggWJ9KTSu6qG+V9A7VrGnjHOT1h6
4GNc8p/Lb2v/C+UZS7QgRojZhkIHVqWZD4VmvF+b0u+i+dgOzRHja0/Y63FNE+2uVaubVGPe0GdX
pMAUWK5LLm//6W1+i6A0AzjuChW/x4sG3aM0jRxwt3t5UbhhbeaebVuNM5fkkBbNTSplCN69WEI1
9VcamlHBFQ3FNExliddX0eVosPlAZlnH0O7jI8jcYxSLmq9WBIwKJp1pNcI1jHOwWJYLvt3rJctO
ly919/Hh1ZkWOOToK8prNmtZbpmAWan6MNRodI6nW0Vnn8t09vNKDdbuJyycBJU70VdPfoMqGM7G
6rHVnEcP6XKrr1e2grVIvT8td+v4MU9kcwu7b2SDxo964/lqxJHVpCAWmw3mLHF2MNLo2tbXeyvq
DpePc1cxNlCCyczAiQRGJwjWtvq3fopvGipLEe0qxgZC0D1MpGPMLuJhUH8VTg96e1ryD5el2K0j
2uCztNALpKEkIWCUZU+sJUZ56n+uG2mf3ol+5p+MezUofeOseOt79FhLw1n+l19pxgZZCL/seuwN
C47PI+8wZHTgYUMZO6Gn3RrEIR+Ys/q5H8+O7WFJmERqbvEvYQu2NOzKidkNsOk7noHJ/PEYY4MV
79dUPFkv5b41/S3pK07NENOXY1vhjI0DCazD+JBju3T8iW8+L6+Ir36SDczu6uYGUDCZVDWVVF0J
njo614mBvqv22+UT3H1oGwTBpQ6R1an9jAM0WjI6adkFVl12TjHWTlRHEhew+w42YIJzxaxsNCSc
/ctqg5bekOpsDhKI3faZ53eA8OSl5YiWOkoL3t+t39jvQBJ6Vbj1Mb23PPWHecP3qanH0J3OWP1Z
H2QDQ7uWeSOfYLWmOWtI0uEw+axLclUfsWYQPeWyDT+yYxQsVl0oCysotIKOn/UapLVT5bBO8jW8
7643wggGpV6MHORbOMgazaEdOYCUMDZ+UGMKVFASluppDe+YtDNHJptgTPrWNCxa4witj/kJqxKd
9VPysRj9xG2uGeaGiqckduiPy49AKqtgRoouVRUb0a5XKjfL8HOwfWJ8Jeu7iL2n6edk+THLKLYl
L/vXL9o4OLuNpmzKcLrU8NXpoZgkHxv7H8XP1/erc2IDkKbjfwdvlKOKlfTdoT+uh8Fb0bkc+7Ih
ACmaYEYSuzRQnMIB5tdh66h+dwgxN+6aNxhuPXarfCc9t3z/v+F/VUCKZ3xtrNzwJzHGafmm8eQA
uujR5/1isjUzux4O2RrUxRDZYVb4pU1pR+O/RIFtsp5mcziYrD3MYXUw6XJWwRV8WR133wBqOqBf
0HiXqqCN41rNNhtsWP0Bo6GaesxyxW/M5O9gxNEApPOQ6lvQ/ZHT6Jiyb7k+nCLZjMOunnMuZewF
U/VXdMqs7OhKeHcyw9zzMGMfa59JLNWuC9tACCajaIlaWLxPvwVpVq+pmENQnyqr9llvS2dQ+R97
pXcbMOFuOnxFhC2XhzqzR4McLZLap5gce6ge3/wYR27oru/UwqlvGolv2z1LU8c5ggdRRbH+pRra
EbqdGG+nMtfar7L1OtFkUb4MQnAtkZZnNRspjH4/X1nL+i6plOAN2r2RQvAriBXJ1KFTx1uV3s+a
6E7HGvABBfrLMPsBsWmDOVVDIeYV9aw+axM665DLSk+qawbJXR3EATgs9PcjllrADn6O3P4Q3auq
exl5NwrYAAu2cEISGV+BiPbtCNPQeerH2njqUU5vm+EQl0NgGJZXZZkkJ7N/dc/yCsFVn4ULBi4g
7xi+a9HZTXJZb4AMgf/7xqWESziCCAWCRd031fDRZeNcPrndl7w5OUHBDUz2tLYOAGp+r7oS1R6/
yT/qoaxwvWtgNziClqNE3E8KPqJQPD82yXutubW1+8ui7HvEDYag5klchqyekSeOdPWUIWqqquKQ
zvWTruhP+tC4ff+4UOWoYfH9ZGCneYLVLpd/w+59YbQMLWoWRWuxaKtUmpZzAjGHGYm6rySS3dc+
ANrFwIZsG5opyDipGclZBxmLagHlv/ppMSbJOb52vdavbaBI2FAKOh/BuOeIb+OUxMSbUuuKWTHo
vtNTVRAn65avSiZb1PlaM17CCUeWJuqyNmlCvGW9qfL3ydI6sfTYJCBin309Y/OotkImNb/Xsgds
4nPs4cvlu3/9lF4IIjbVN8NSRBGJCHgDk6twRKO03Z4irfW0IZfYu9da8BJKsHexTWNFXQE1VLfJ
5Deyxcev7enLvy8YNntBSJaiAAxDnmCHPEaoDryrRhbkycTg/76xbm3ZkCZpIIaRHM3qfURlpQcZ
gGDdSjPMaYedZN76jkes2jEOmFdcNx4fckiCyJOtTZDpgGDmFhrWY9lAma3hIzGOkwWW7fouMx8u
q5rsfkQrAKMdZfyJptix1B2ywxTE/4KgfKcL6KUeCKagtdulqQdckHqFD4zH4g4neURfz6m7Xr6r
+NLWP3VHWTPp/qVZyNQiZCFE7Oew6m6KkqYgWIbWOSO40WQDAPuX9AwgqB2J2ixPk5J4mnWcMKo4
FYUTaT+x2PSPW+748T0DCerHSuR1QGVMPBp7lR052RSYraSLVCaMoHFd1BRJlgLD7j4o+BxL7K8M
tUvDlM137lQqX0ojKF1qtNhuowJpuSpPumse16fRKc/lJ959pfmpnzJ3lo2v7jj1l6iCCipJxtLa
zriqLz7xqgP4Z6Lr5LRgm4FyUv+cdPQlnOCNSjO3Y8XOiRdi0Lm7q/LPl1/uTrLsBYBIoF0kBenT
HsrXe3wBUuymQf3UHLIjvms+6aflO59Mat4h5ZL+zGU9jJKnJRYRLSwyw1ZnXCHrDDddx5uJDneX
BZRBCK5paqOy0Seu88b1Ss/1INH3PYXQweRuYUsaX1cu9keVzGKqOuAAO39CN0XuKZFTfpoCI2gP
YeTYD5fl2YmGXsAJ8thTzEaS1sQrl8YtFriRVWldOx9PNWkfoiWXTfDshCovAAXfGzUa01gB+aqB
OF03gTO+cHnD+2W5pOfIL3LjfBurJR3mfvk5agFDZ4o6gdiJoR+mPXRPsk/QPVfyQizBFhZGlMy0
Bhx3WfhWsgM+mppjVIT4XaBi2DEJprPMl+xYxxeognWcaDPNI+W3l19HMPWFdTCw7GL98+KZ9QJH
sI1FSMLK0HFpqg5yX0qcfhoeTWzFXSZLopAy/RAMojVOhJYToDT9WltSbAr8ma1PEuXgbS4vcy4v
5RHM4JhYsx6tFXxwY53GLPuOoqhv9MNp1U3OSOhXPTlOIfucqEzWUCG5M7GAvkw1XZMBdzb8H2nf
tRy30nP7RKxiDrckh+QkaZQsyTcsW95mzplPf1ZL+/dQbZp9Pu9rVWkNmmgAjbAg7msVE7nDg5Ls
5JG1KYdxkHTnzVCPIYcsKnQjQpNl0p1yrveQO2MEASsTqJ/O0qAsiDhyDSaMcZb6ebQ5UzCjQ+Ym
FvGZ1W1usfJlLLEo+4FXgdyWHMSSs6NYnJry3MaMCcqV8HOp7QZlOoxJ5sdxgETxPvCSQ4TwUwCn
1P9eivt8cJTJ8GNcpIBIErZeL39VYpamrYU0nwShzAMGLxK0SECQAL1BlaEgn6264+ibmYJXVfEd
2n4/5yAjSdBZrmS9VyS5XYP/FdtdbCXqGWlVcm4bt44uKIMeC3RMITQfy7V67qWOmAKz7hZlPNSw
nKKWRB+T1UMX8QXt5Bw+oE8/KMxiT3gC+tieJTN6ZlgUouVbslEWZUbDtNwYOGrSuE/iHiy7tSKL
YEZOxVDQ7YP8je6xnpOiy4kJkZp9Wz7Hwc9tabaPEbQZn31nFNZVXBTkSk+NxQuSlRihmXOGXauh
sw21HX+gxeUzlJ9naKALADWUsVnjKw3aE16YYCN2dVYBcvteI7z6jIW96qCQJFi9E3jYM+p1eFZm
TC6A9xj3z7qApqzPOD7abPw2JDJhbpSwVIxO6whOdz970k1qNifhoJsI713d4/aGt32gLN2grEok
+5nK99CNdL5E+qmuGJd4XTcUJH5VRKhoC/ksXC3pXSOEeLCU8klsbuvum5+eq/JhW4p1K/8LhU5o
9R0qLWkLFCXEeowps7q5AhfozLhIf4gSrziUpsuBLJXJCBzhgWxolJ45q7e64oM912ZV81lSUcqu
84MgDD7QQHzHdYGJjlDTZ+4w+oNHvgpF6XkTx6D9FwFT2zISGxHWr4sXbdfZpBdceWUVF9c17gpH
qbtUcn1tdDEi7ewBm7SmmqELxGj/fp2u/5/S6HJO+CIt8WbtkkOF5rRMUkFt+484BOhTw2oBJmU0
OZ8tQHIFFk+Hrqt0vSohEHnDYlX0TjiCjv3RNwNrMjmbxamxUlcigcBVQCq6DoZC89uCHOBOchAO
OBy2pOuvvTnfaa60Q182Rj/BDcaqsbPUkfKWBZ+g7TzBwZYGeiA0yxfv44k1JMACoezFFOnxrM4Q
Lo12MvdmTG7BolBlKCBNCqGPCF2EHhCS5qnic5U8/idjRFNCaHqN9brk+9Tym4Ylg01g8iwMlgyU
aWiDMMvigSRm1Bs/fxWS79syrPvZXzqmUjahV7V/zbbRu/zcW31+aGLdnHi84bABchvsDxZI13hD
VUA49J4lWtwgUeERRY7IkhDSQ5LEAMf7awt2ynmXOcZevGfgrUv3C4/OOkkaZ9SchtNrdsZbecnB
hZ64bWb21mAHVowWDvGYu9WRZfpYuJT7yAupMHSwp9pBUt0PIXfHYe9k36Xfuin/GtWFaDIEXTdN
V0EpNTHkGu9HDoDVrrebbwhwHfk199Jvvima03PB0Jr1iOkKR2lNNHRTECb4jmWLiFYL7VQtzRgL
NgOw7WmBFxUXTf+yLeO6wbhiUu4kboR0TAJgZuFgVSCOGsGdJEtP2yjrYcwVhfyKhYbypZQFfEYk
K19b6dvYYeBuiDE5xerUXb/YVyDKmSSc3itqA6CRxyuES46FIOy3ZVl3kFcIyn8oWMut8S0gpjIx
YWY7TrDk4jbM9kiBok34vyoh5TcySKJpRAnnW+U2fEWOFzvulZ2kmIQRdjqy6mh/iNKuAlI+hE+F
aA55AJJOZExFI8WAtdYm6YWMHI1xmiw0eoVNGvthILZAS09YOrebveA0W+R+1S6bn5OhHvQCG3FS
migX8O16/pRyhZnngb2tHQwbJVEmI54wSYNgGgrYgoRNjbDieq+q+4a/RFXIMPwMTaRJONAvIoWq
DCxUNKxMbR2tUXZzOdvGkGE8OnB7DXs+tuX7Q+r1l3ZIlMFoMCjrzypAp0N8KR3uRrrJzqGPGCq+
yUn0ZEmxKd+j/5gBTE7u9zjxCkzZkGDm+F6NATxYhIO5wT3Q92jSAR9h5KiMdxfDLEqUHfGVAp19
ChQlEO/E5FKC+WpgLV5gqQplSIqyTutJAkZZ3XX+ScK+M1F18/xnKFWMw2PpPWVDuCkKkccDlFG/
6GNpTunj9tdhnRdlM2Kx1oV4xsfR53Nbg7fhyQj+2YZg+BCZZJkXPiSohkjMSZQjiKE5tQPaBJ1U
f+jkmnGFWSaJXnrOG40cNOQJ9DGK8WEAQUixx4iA9783g5PnyC+1lonaL8SaympsawVgWfjABYLJ
Y3sElp5tn53IUACZCi3kshn5kLj5Aak6rLz0uNvqhnQxjODY8h8aZP4xBNFa8dfckvYPH/MX/zF+
k8mPXIg66mLZxiF+RCigMhSeg+RO1q0GS5LVJPtvtpGm9qh5Wa3zDscqteg5CvZF8l2O0HB048en
RNgxjne9wnH9iJS56KAy7UCu8mCVJ84bdrLVvhB6+v6oPUmZWWHk1/ewvACrnkC9z+q6Z9w+mbIk
vS8GAVn3ZfPTYxDf9NEhrlmjxSS43jC/dCMXOFoMhHFI9hq6V/r3Q3UTFp5cvMba17L/R2z2fuZw
KcudErvxGyq2j4AUS5RVjR61T6VCrPNIAmEqeuDT28idnNgD/ay3/QFXD3ABQ32/vueVKagBE7aH
NnwVu8M4utsQ63mHBQb1kUB/LxUzKuZ4NemH/IRdwW+VxVm+V34xnkjmejoaj9ORlXZYoViEgcEi
CF1QMKIt/DafPYEUv/QFjGwiV46JDMu/+F61T7GvimO0sK5sC/mMRd1wULP8K+NH6Jg7JeQMQVIQ
nQV3gH1Rb8FEa0a2yCp0k9P7XVGuUpIvvLAtTaMFpP0fUgYyxqCwgh077VtwIgSXov+x/SnXteWK
RWmLWgdoSxCAVYxfsX7FLMsvBaswy/xslLooM9cYfaaISJ8rL8ROz/fSIbBKiz/+VWlsoSFUdOCX
yVw3FbR/RDst56rZy/Z5rTqfxf+ngoNcGeIJz1qkBdBEbUj+GT2vf5VavmLQWak6hYudCnwTbKqF
lkteaAfn5ETGV4ajxtBzhrLRKarE14bG9wE2S4OVxfCoY+GoQ2bp1ehVlepsnx/Rpw3dpplLR61B
7y45P0291XWw2rjReDuxuhv+YKB+qTWdtBoyieNm7AmDrSUzoMUdemHGwIxJDaU2W5fbq7t4H1va
hb/fFpAJTdmNIA+CmEtxoKRW1N9Gh0mxauQ8rHdCZ3BlqDeNl77gcc0Kv9bfMwvFoQzHmA99kxLF
EV0B6eDYSRtL/hHevgXoU8Wmqydl70928rwtMcOEqJQJyeoy5hD0wYSUP5IwshruIDBT64x7p1Im
pCvLrgtUiIah6FgDz1HPypCxxKAsRwcS1Q6zIKLdcScjszL+Z6DfbZ8USwjKeBhhEgwdB4ghOXDx
XcRaPLb+/w30hyogYFToLrZJzHm/7SfRrqLIGpRbnVVcW2vSgwO+IlARvpbOYs3FMwg2TrpFqPRV
S/CSf4I7RPqWdMh34a45jjvwTzEHWtefMgtsKu6Xks4P1RDYo+O7CbIroVMeOweF7HPgsJSafO3f
7BQWySggnQaBGk2MoQ1xIKY19K3j6jM2k3hYxFObigKv5e+Ee0EqGUHpqvpdAenmnjAK/VgYYbH8
YC8kL0nmdMzFnywMKuncj4LUqgGEitr7fIjMXHoN+7/R8YUclIaMwtxOfgyMdnIm/75QGa3rqzq+
+P+UFpSdNmVyhf8fC8KNobSnOSoY7y3WMZGfsIi/5ijtlR68jbY4dZYe1vuMpIFageEKV0b4EWEu
RCG/Y4GTdn2bKA1w+je8tND5UT3VWHX9079VncnjTkVrstrwV739ApKy1XLT8EkiA1ItvyT6rkae
RuIf1cYNSlZGj/WhKIttJI0f4JUpIoN3CefbWGa4ndVIYiEKZa95Li9LXiGiYKUYqlRmAD44JXub
atndNtvrbRkLKMpu50rctS25m/mL9qD/JITevVcrGN8rLLyI9RNKALv4oLwGz9ylZb7oGIqCTTSf
FcXXo1GaIuBLD8qb4mQozGcWWDcla7aEXYJxDfFvcoYitt+BvoAHewz18RJZmmW1Q8QeTF9jdTYD
dPQGr9vHujLpTvT/CkJ/waoaeOx8EUFhUe87N3MFVzd9RGcxw2asX+grEPX9sEF5NgRDRdA5XEYw
VwzJaWY+79dLl1dx6LAdPXNqq9YQZ3JnR3EED1SPXo9PRBYqGzYrA7XuDxd4lDUXgpwvywp43aHb
RWiTB0Gqo7hIn9uczWqeXL9tv46Qjtulmiu1sMMRCmF8SarEDrP4u5bIVlKONkMvyA//3fcakogh
O0nHrPtndeempjekWiN6Me2yXeF2uTUf0FoLCr3pL+YaoIRXMMoi5kqZV80AsGJ4HbunqffNbXHW
le8KQF2lWOzioiXK18uRGTaZnfAgcmDxEq9/nysKdZfSQKmCfoQYsZ+gue9BLdOd6j9W/Zdtaf6g
dVcg6i5FVVmCBgbi6Ofe7vep49v8hd9/tAiNrOlY8t82VIGuqPngF1brBGKJWPaeCNpu6lMz5HS3
wzKgyXgV/UOs7bZFJB9kC5O6V7wah6KSA7Muz7201+ZLEP6oitsCbUPbSH8w7L8Ok66wNTpfyxKB
Kl+myUpuyFo/sMNgDO9JNat9fkjdjJFdYKgjXWgruMrQjQqQAneom2MwHlvpYVusdc9/lYqKn8Qo
Mko+BUQ+qg+qpL2oUcn4RsyTI2IuYqc+bWMt7oHR2liOCYc4eq0n3HU2/IcVPfjWdL8tFOvcKDtR
dxl4BpHZBQXN2RD3ZP8Oq4j2B4d4PTjKVFQpX+jNBKGi4mc/oeTpBVhh5J99P7WGxu2KLwYrX8a6
YJTdyLRWbYUSkLLb7v9vYJLdsb5uNrCxTxWQ+lYNgwrbx27oQjmBs2p2Ex6NlYu4KT2SMtTk8di/
yNDy9VTIAo/SQSzIUYqEOOOhbEwQwliQ8UUrlC+jGNmRqh70VrHEGW8tTXcLJbLzsrD6urnhQ9Hi
a+gRVtZta9CqiV78JEplJVCK+rOO178et4fI77xMTWw9xeoelWOEb+sRqwSeE0I2gT0qlA1Ty7ru
mgnip6cBw4EY7kGyPNjxr+0hwYiFbArWeE9aBPMz3jWs9NvqXVmgU2/ASJKTYkS2xpbLm6l7jPpD
yrM+MFGY36z0AoNSKE3Amj25AAbJQkhgW5NjU9mNFufWrnLpjqwAiCUTpVBjiM7YogVeJQtH8AuZ
/VQ8tbHAkIsFQylJkJdTIoGt2e4zEGkh8JFGS9ZetzVxPSG/ODzKmA2V3oytCPWowVI822TmID2S
gTNkJ3cMLJZElFHjm6EMZKKKYbAL7iMvRpOqevJPvje8kN21PBpjWR9rvXizEJAya7FYaEIdwKyR
cQ4NLfTZLtiFhT0eij1o8K3E5i66NTriPWuejyUuFR/pg6hnaY4PGPVPUf0EygOzGf5hnCn5+RvK
T9Ml8UMetnUKkA+W6Ry12pG0N2FmVr3oGAKWflZObmnYtb3/j9CUZYmjYshrErK0tmaG+3KvfyMr
C0uvOvWH7qU6ESWqnsUzs/hHrMaW0JRVKWSti+oYyKQ1VMAmytCWQAbd7NGjwQyTVv3iVYHo7cBq
pDdx5kNrRTfwFE/fY8nmge0XV2PNBQxlVcpAzckuD5T69G/8dDc1hhkPd/50EzAD99VX1QKKKO4i
YsrDOEEjHKA+etMbaz6K4CWHnvwFKSAe9gsoyrxgTeEkFC2g8vA+UW6M8q1nxZjrr+0FBmVWmrrv
OeyTRBx7W55ktNpXrv+I5nczu2AftsvSvvfc+Zb2URalbBterUighMAP/kY6dmi5787RufaEA/cU
XOZdtOed3sV6NxMT2JO9ffEYdkWj7IqkzsYYh7jyBb9v25vYv8klRtTwhyDtV9SgU3mm2g8bvSW2
S3TbE/rFDtOtioRMAHOZsvP5DA9Oz6vXkSg1AUEjIbwG+jLQ9B0llwxax4fUGl+3D5Dl9HTKfvQz
36QKB40hoa5yDO0eQ90TxuPjQ/g3CaercupUcNJ1klGDQwipGeOSpHYiRSbHeqaufy1Z4lUkSbDX
mB6KjAIlVosKCdai+lFGTozii35uAtESWkxWOcGUm4JiN/2PKmOtk14vci6wqdsgjBwSoigG4SwD
r0H+KfAkDzQNkil2aNbHcNxtd5wv4YF1D9fv/QKZugcjh4sQqqQK9JI+IhPryLlVvDV26NWuej98
/6uJyV94oK/6bDbTpInkWgBeW9+Jw/OgO9tquXqvF/+f8qdaUoVp2OErpqCIVW9b/5lX/ooZYoFB
ab6Y96XWYPemXdsdGgrkXXAwbnqLrL8Wn1lFSMYXwi6UzycmKXoX9T1O7IM/IQCXvC2bna066SGy
jR8i47Kt+tCFdJQPRSNGoQ8CpBuNW6kILb05hKWVlW9xweiVWDchCyjKh2aVqJZRCaheCK1WQ+Ch
Gbnpi9jPEsroirb0ed6BV97TGuGp1PPLtq4wrjz44z8frdK3SisinYmG5W43n1KwCPYZdvOS1pCq
NVkLh5mfknKyIad2akmUn7za4WQPPW/2IMMgszENBntd1mJbpoSUYTEEEe29IhDjffhDMEFNdxwc
BJUWnLqlMM5zNchbfE7KlvC+bvTjCLAxwOu4wJSZYDXGbJXKnssvafY9iVjdq+s5nismTbYbjE3Y
SiE+oTJdDGMfgIK9NByuuYTlTV2c1FqzQrSp/DfFeVfsRfAnNFo9VDVQ1dIavpAuNm6XDWZ2mnfd
A8bMvW281SuJ3fSaRpYComPgs55GKUpmjQI40sQpHFXJahRbSi+KH/6VZAsoyraFoa755Ydt810V
DyDxVT0RFjPsOvzBWhW6zouwQKNsWy2XrdTEqMQ1uwicX7EDoqcY6RRSt8rs6bkzx1umyyMi/BZ6
LkApA4dnyFxiwde/ztaq/vFP6U/CLsx7zRGc29vfbt23L+AoI8eXvCTOM2QU3eobv0t20VfjJjph
P5nFO4GV7tK7wMmOOiP6JLZrS0rKtsmjmvjpAFihqkQzw/5VqZk8MOre5RxzmxHx2ltglGFrQJ1f
+qSiStjR8XKwscpxT6rurJ4s8m22gCh7pnZx1fLEgspd4SpJ7LR5yrhs6005iw9GmTF5Uis9JZX2
GqkwAakwdae7mlO4ZBqYtL9rVrYPQAjMTrSIDN2kzZk/GVLVlDjIdE/ySPmehGQKBtQ9355+JHsy
/VRaudu7iR3cdp7MzAusBlBX6WnTFmZFb1Q1fgEvarsY00ORlL5mA2tF5HrFYYFDGRremEDzrb+f
MnyvjUlRG+vD3RbsIAG8E9sXMlTn3TkvbDb4P/NOJJ5Cm7HivdQybPYaWMQnrNOjbEtaz5NuFDi9
3v+mBw9h8VNhEpMxbva7UV0IAv6ntgl8CDJY4aN/lhwFHa08Z85kmIBo6HvwkoHYzWWYMpZ2Ujal
TAYN9RQgt05ZmGjkObSe8dTZzUmx2Kyd61nHhYpQVgX8sEWUke4a2dUP7Y/m2+Biy/Mu1kzJxWyX
k9wal94tLeOVFamxjpgyM1IjdJVKLkGQXyTdEzAPKFdnhbv/jwdKm5qk1eaMXAJCUCJbICgBB6qM
6U2ykI31klgNz67H+V7kWOgNV47oTZ4B9v7IBJlnvZMddnsN4wrQXZMFLxe9QL5ar4RWHb/w8VMp
s6bWWLJQ1qPSwqCNJYCEe1Jn0/fJXsBEO1PjV5MqizOjAhTDF8MAy2BhDdGEQnxB5ko3wT5/Z68L
bGa3MwuPsh/lnMVcRV5E5IWgWo1r3E+XdqejCps8pFb0fVsBGTaRbg0pxZkfuwxwIHVRtS9+zHoq
s+ShLAZf+ZJqJEQZnNkRUVfWIM/gkKoyWBR30uO2POuBMrgaJVFfWXEuCQ144iL0TsfzTWXcl9ND
1HZ2Xt2IaepsQ62XRJVfWHTRQMHUepjGqD+Wgo0OahUTyrENV439ctj6uQd1kmCRVF/ALMesf7Ur
MvUc4LX835b4TrqrjQf1r3IoC8moy6WEbVQUKKvb2byXwteiOhf1A+P0WDJQF0sSjXgU8Bnt6AvJ
diUH/1G81X8YZ7LQavDqmEmwyUIkf1+Yv6wCCVtEvpeQcXeCVrm8PljbUrEgqFA/SkDTMBUQim8r
L+m0owEqt22IP8RN149P3ai20MWuLknTO2pUsH1WdMfdkCRCv4s91QtuBcarfj2HsFAHyg2Xs8pF
DRlpIaVhYgMLK7Owsg0eOD+z6n1MNMr1FjxXlwigyFOifsx2/v5NNYMfJOpNLRYNFBOM8r/V0Ha9
3uMwQb2nvOkHyVMys3k17tL7dIcFsz+2P956WPHr29EFgSAUDF0nc378lJqcgWwyYraMDx/qtGA8
/1ii0eWAXGm4rCam8OMVU6FdITqXO9EhbX+s6b51n38VjLIYjREUGpYV4DZ3p3B8G4y9XD5vnx1L
8ekigB73epMRgUi9Mr+gkdFK3PmG9F74pv6dXbNkOBOdMhhYyp1qfQ3l4OOHUY1NLgPvtIgRwvSL
mDCSruufC3kV2UALKhY/UpcsiLq6T2c8bDtrgnwkpVRY/umDb50VCa7q4QKMumO9Pva8qAMsV1Sz
RDlWRLJFe/WnL9vfbB1HwmpMURJFiafsoYB0bg2mNaTJ0AihX5LuPEugdGtUcxtnVf3UKw75HQvT
HlVCK2RkwjNColqI7UrBPoS/GmNYgFBfSNDaUY5aCNMIB0O5nVCLbRndKqv+YwFBfZeZT4QxJLZP
lB9q7cizeBf/oGXXg6LsXSgPcjaS98ZHe1pm9eYHoTWLu4UhCZ3HGFUE6O9xc9WceOWis/JA66n0
61HRaYrIF7U+yGENxDvBibwZ3eHjPfZRWgpYpvybv+uAWeBRFg7D04qUfTwESLxC+BFmk7v3nfYI
o/pSIy/D2c33yWOlKxl3iE5bDJzeJckEnRiER1UEZ2qdmI3hhG3BuESrT6qFhJS5E41QNzgOuqF2
T5hTDfJTojxnRmtGQ2VORY0JoZfta8tSRzqT0edpJejEbdQ26bdJ0HWq7MjzlzhfZqvNasfGQkDK
SpSV1vgSucBkAl1zYGBdLOnAvvXyzCJKYqk/ZSvqJIrSbiJQ0jdZ9eSIlVVmWLz31MnC4ultr6Y1
YSXIwOcz6Zw9asWxGyKGW2IpH20v5kwZQRSPYGxEm5f/lIzIzenf85gVrawmkK/fhs5NoPEyzXly
vYLuKehSU6gO+fimpBhQOIvzd944jKm7rX0M2eg8haH2yYQOfxwhljwMT0Ga21L3JMeFvY2zXqJa
yEaZjqbz41SfcLHiE5nL6Y9Y1njCzPTfvQsXQNSbqu8mqc0aIlFxk6aPqfK4LQlD6d6ZZBZKl0sF
diKQua1W/qfqz4X+FMxv2xDrFaGFDFTIUIhd2A3vY2h3/BeSDyOkZvUxr03trnpsrdwCPzurwZZx
XUXKMqRZIIUxqZXE0bd0uo1nhqqtx64LqSh7MPqdFupkypJQsxNDNx85K3DFWwEDZ62rXRoWGTxR
qt8KJQtEKpTgY8wiBiQRTdrTZkzYjUdj16PiVDicrd4zvhoLjbITmKbrM46MeEqEF+5EKJ1JBQjN
wyBqZXUDsXSEnmJJRVXsJvK5/o/iu3CzO9+OMBumHQgdAepczwwJGSpC08P5fCNxOXHDhtc7+Z7U
8VAQulf3xrl7zO8C5jwawzzRsyzRPI2pgvq93cEcKkJiSvV3UX8UB5bpJVZhQ1PoCRZFj4sZJwpN
eSFNCfPRLwm3Q2egEtOjFVScTYnF2Pb+67dAyXEvTEnC62JQcAQUOYXzgEIXIlL0HUJPv3+PTxlG
d4JDfgydxDKDPemsmX8i8t4bX7h9vIvs1Kqd7S9MLsTWL6IMT4aFc3mb4rz1sTMF7H71JZMTHodu
F6qX0vi5jfYen27BUSYn4ZH4r7EO1A5u0PGFukZiSW7oiR5nd+Y2FiOwo5+W0KQwLEgxI+Qy0Lvd
SGpn8uVdn57BQTirl2b4qxm9q/GRKONTtwo6H0nJO4gtQweplbKruJGRbGN4I4myOVHcTxKeMnj0
cadqeMyTQ8JambpegVI1UDOJvMqrdNvypES+3MfGR8kkPYlYpERKALldWLoduP7DYIum9I9/zwog
/xAaX5GpCxLHYzzzBZDn2+4nCRu4Xexb0R4+EOSXE4sjiYlHqT8fKRI38f7HhZR32HYEWgbJJUt6
0jNr7d8fXm9X6Sjtj4QQGRBJJ+UbwSkvgsdZLdaWgd4zPMaHxvO/bV+Bdet9xaP8L496kaoIOE0/
eciHU8bb2/9//Ypd/z+l8DK29vZKhtMLm+i5HTuwNYz/qJaajY+SDC+IZTZN1TGC8/UKxEI7qRvQ
zuHIVehltdUzWvUkbMKVvKIyVTv/EqB/5pEQLvuYZ2emTRnHSecxlbnHdlQewNPBd6tDbGdWa3Jf
c/N9TfLOt1jEuixAquLBKV2XjOT7cfHJUO6Ev+uTux4l3cyMKc4h77En3s5qk5Dzhc7cOZrV2e/7
ZiqTxYcirnvdXxpDZzOHSYxKrv73vpHVFCDwvUwHkvnLHZDp43FqAJ5DYu5FQFIj3AU2c6pvPWy7
/ghy7AsvrA1jXsYhfkSz811Q25859LYod2TmK7BZIRTjjvzG12f4ulQj/YncE/F4ZJcksS7Mki25
y7971qtQlG0JubipkGH9iHwFWzDDW/8UHN70ENkhHd33vJk/aY8p60nOMmo6ZWTqLi+VpCJKelTJ
9Od5BEuV4GIsEL1CEXNpwB/elVdBKaMTcF1ohOQWkgNVjq2X/tt+z+rZXv1y2EmuaIJmGDxNeqqD
ahFDdBysZ/yQRRhTL5209lTQgraxJYWyVVasQfV127bAJKq7UM2pCNRCHbF5VH/qdobpzDbhbUO5
hKyO49zMDsGNxNKd1ZBiAUou7QJU1pK6w4UA4XSpW2ALPE9GdVfWJaMqzoKhr12Th0Us4Dzj3ne7
mduNYe3O3LzfdkosGNql57kxQ0cgTT7vyzo+8kHpxXzEgFl/3C5OjbpwTV1UVd9CHOy9q1IUwjs0
AIp7/k06yyiEF87/B5vkar5ogUndNSlvsBZsBCbxQGDU9mZXOZAiYedtHyL58b9ZkwUQdcmULuXC
KcZmWjHfpT3YhbHzVJJvVEFjROmrZkuTMMqNAWNNpjd6q3lURhPhtZADuCD1ppV0lGYuivGgsQKH
dZl+QdHJ+bIolULTMXvlF7XlB3dzIJqp+pIn7vbZrduNKw7ltbGew5emFFFekPqnMSpszgcvrFS5
edGc8yq3eZk7JdLAyH2s6/0VljId9TDqGd/DLk7inSiAdHx8HNvXbdHW4+Xr56LT8okYGhjtwhmG
pxH1hwYqz2OoEWs1QDnOakdjSUQZjCnJVaznwkHK2T8StpmJ/ySsCHbdey0EoqyFaug9NtBAINlN
7sk4qP+jsv2Hd7r9s2+xAiCWSJTR4LHnEQ4McKDcMcsOHcr5a6k8ML4SC4UyE6Ia5u0Y4eCMh2mX
Y6c0/zoeedgLrCOZz1jrG5j6E7Plm4VK2YwRTfS10EEBu9jLu53PfZVZLToMa0Hvdcm5KC4aon56
o5mdeDQEt+S/GdMumN62z5BhLOjM/BwpfJ9nECbMXnnpEGXf62CwYvaOxNVg9KqAdD5eM9pmGohG
1C+9XdwLnm73B/GF8C9FzAVgqw+KBRhlI5qCbwUsz0CQ6O/F8WFiFZvej+V3v/HLCL3H/4tQApS5
CZIHAIgjM/oZX0g/d25jmaNmJlZjjzvtrjsFGBgGubOH0J7htoiKbcFTFgMTB0o2EM6nMVSsinuS
yQqIILCUdjqmhmL1UeJs6wnrRCn7Mestp+Ul9GRUd5nwRe5/bP//9bb8xSejLIaqB4XYaHCQykO5
D63srnClxgy/Fef4e+MYbm0mtn/fx9jQZdjt3+wHF/kFPGVKfH7OOZCxwD6eRzDRNpgGEC8dDH7h
sA0+y72IlAmJwznATjqgFTt0WpOQSt+rIZj4OVf22Hisj0c8+UJbM60rOo04GLX9Ns6tyXOMzob1
nP31+Oicvaw0TYZlNbD3L2Fvcm+Es8a4T6zgsT1gQ+1PMiwisJw0IwChk/aVkLZqmkMs4aG1a/QJ
h0hrxbw53kdn5euMtQYgzEDM+AytSVgB3fr7bCEyZWP6VhsbLidxyGG0ZSs6YPefqzq8xxoPY3w9
OoPf85Wijw2AEt4rsvu0uN++egxnQ+91gR5Og0K0YwCVr+rWw498vk3ys8Si9GGpvUQZEX1spagR
oSWkH54QcISOga3dH5T0LBvNcNP0IhcFc4GZQDivAv52NF4r9Yca322f3B/eRr/cAJ17z4JZloMJ
R8cjtaNa2JsImvOd4PJOe1NbNZh2o79aEb5QO8p08JwQiwK5aYFwSLOTETemnjlpzxCNdXqUyRCi
IRlHdG/YZYzVtN2tGmVWMjCcCiP4oBe75E2Ntl3COxOoL1VxEntTUR+T/uf2V2LcHzq/YQRSOWDH
Kky7gDqeNFwwNLv/GwjQXaNiBzZpjfIedZxMcagj08ZHtSvG835EK882xPoHuUJQ3z0NKqloa1gB
vr1vhrM/PKf+l22IP1jxKwb10VMur8R+fE8YEpo4wj3kgyKn3g1IlJauejNY3OM25rrx+QVJ55oF
GWXCjGTVusm4zXiQgWi6FaTDY9wlT5Kgf9uGW3cZVzjqzTrpCl/mI4FDYF1GdjmeQm4wB/+mn+81
I7aSybC2IVmnSiefhV5MssAApuEFmo0UCgkVQSH1rJyT2u4cFO3JHiuGVV/X+qukVLIrn8dB4URc
YD+fE9DkCLecwSLVYJ0m+Q2LuIKP47bXBOiLdlvukde+7Zz4XvZY3YZ/8BtXWSi/oQq+0EukTse7
k0UGZ1DFfpRNDXNUyPUyLtq6UbqCkb8vhBpCHqlJNMTbhdJ9Q4DhCXX5rJacJ+QBo/eecafplHLC
TUjRkKqcDKG6x0Ay64gRmbHUgDIbc+XLRYxyvB3XoedX0bOqxYxn+MqByWB9NwwZVSFJoKuoGOGL
6qidBLubeVtQv9bCtxhFdpG5c4D8VurV8wmIUrdBTrnS8GfBNsZyV4LHXnvSDQ9bb81krMxO+99d
4Cc4SuuS0Si1qYdc/XhMRpcDCQ6rMW7F+n2CoHRtkn2JGyJAxODgKNXM5MF9g8GBNH5IIBbDEJGI
dOv8KC8ViqAkNmagka6M0Ep2+qt+ajElCC6YwGSOerCEo1Qvlgaxk8tRsMvUUg+Kh6L6vvakc34U
HwgHgASXwv3gmPHyWlT26VQpN9bkflV2KS8Q+oYaD4PcKbBuKUNvmSU6WJz5nWUyVu7xEpB2YpKR
6OogkRuQhJYyK5dMxgLrSmQQqrBgKOdVy9Gs5TwONC8lS9eHvTbdNTKLG3mtNvNJGqJGCwPYFyEe
+wqkIZu3SD+EiO0RmdU4+q1sz5bqhIf43LHeUyzhKH81GykGJ2Jc7ojTLfjoU/P/SPuuHsttJspf
JIASqfSqdHPHiX4RPDMe5Zz16/ewZ9d9m625/HYMw4aBBm6pyGKxWOEczXamuJUUZyQ+RJz6WO3e
ilZ0OXoVOmoNkzlgdPqaD7oLIprPHWHuXMk6Ubdyr28WVHAkg1bnahZiQceA4pVQ7XrUMyyg/PAz
QPatrFQpW0rBq4xmm5sq30C7PxXdPWv8ePh625dIfL54czVFQ8p54Wd7eViXczI2LkuCaEgkPksm
R/AhVTPHpNSgikYYCIpB7ps7lflxJF9u6yNbMsFlGMqQ4R6GHDX2k+LJbNw0kVz2W1HMtRmInCUr
bVFsQts4yvGzF504KwJ54CkfDDb/I3NJG/f+G2GCr1jTlqyFgg0q+jMxP9FUoo1kwWzBSQBSc42V
Esd1wchPWh9VVrh1lEq2XyZFcApFW8xNx09Op36p25OK1urhn9s7v5XHebNSQlQxsji39BoyMJEI
yINx/3117WMh5TuWXIc21/XKrdZzWIS2jh0x59Og3SuZm1PVt8nBWJgr0Um2+4IHAJ/WbCoNdofs
ZoAFNmjHINNOaV2ekk5PvMFyHCThkszNiQh7oRGRJolx7bJddeItJ3VQ7KwP03d+6UZS1CSZjoJr
WLS4GfQMOk6l1xVPqyIxDJntCS6hiAp9TQjsAijjLuqNJ5pkP0a7jCWbdVsO+EPe2kWbh0MXxtBD
qwPAwzlxdGCR7ErgH/v70O8dxBTJh6ituBByTPbJsd1z/J56J0tV3nbXgFZ7q0ukhboSplgzwj5U
6WlJOxBF3DV44UgMnP/QLX0Ex5Bn9RgqXFD7QvoHNo9DueesCu3OPMh6h29bGm6at1oBR9QC4TaE
hZFrqI1DC2k/zG3noImjlNROzSmxIOKle8pVv1loesgQsKJLANkXvHz35sP6IGv9kdxJ6IJ9q1rS
p4XddfwQISOrAfWcU8yHKLeUYHyXWYfM0oX3B1CGlt5s+Kb1O73am+Qx02VNkzIZglcYF7sKyxBe
Nj3zrLx6sg6p92S75l/pHX9woHIksUWZzQt+IpzMsCGA8PWUJDspdXhYQvMwRx+yKpN0PkgOsdjY
0dppE0Y86NJ2v5wrT533O1lPjMTcxdnLejX7pc+5TeSKm2njU1qan2+f35dq743zK/ZXkDEO+5y/
rXuv2feBseOEXmXs5L2Tfh5PlrfuKmBj9x9zN/oGiorgD6BRcOvrgBa0XzD/BVsc1XWopnVUkRBG
qnNRwW4gm677zYX4KkOwxVRja0aLgcf9a5Dtm12uYkZn8qjP5wDS3Ugl4dJvYplXiYItNlrXA3AT
EkGB7Vhq8mOgbUBZ6DZox0GrzmWhS+wkUeolefbj9p5uzTxcL6mYze+sZWQKVzdH1/evCXftAIYl
PHFkE+7bp/xfPcWUPu3spC9mvrLD5Ghr7NrD/aRLjptMiHCZMTrMKzV7uCv9IyagnMX8TuxI4j1k
QoSLbI3jumw7aMKiYMkir6ePUyKD0ZQJ4Sf+KvQsSlJkrIWxt+H9Sj7Mibto+9u7LxPB/34lYlaX
oSi45YVF5NDVm4ufeSyRse3/XndduKwyxjIzYVAjP/AKfb9HZdn/H1qMt4OLVzmCbyhSNtlVD130
fr7kVhp0WfQwJ98Uix3TPnbInAe02U+m+jCqxAuZrC4mPUqC54hy7f9+gcme2jlxVvNgTUhAp05K
eof23ybrs50mbmlIUkxSyYIHiWsaKaAu44EICrROjt7/iPc4/w9cF1tN8tcOQxci39w0lahKIasF
pHmzIEnIx7bRRPPEwUxs13BmX3dXFPF1f3Ux+Yc2ayn8DX8Iv7+J/t1sXXgoWysZC02FUZkaPsA+
8VRhvrj2ztrLO5B/E2+9ShN8SshyI+xDfu1gkpLHWytmY3glA20EUjRNbiW3VBN8i1mmSTtkWF8L
M4Zrabh50btL+CFTj5b2bZxlY3+/yRxalmHYL63kghOIlmU2qpivZe/GD+hMfs4Qk/8YvOSB+rMf
ufFjfCmlbAPbvudVrOAX0pChtZFv4VR/muxP61Q4mZR+cdspvAoRnAL65Gaj7RB88Zdt6WEc7SNq
o7xXPVi+yYhHtybTcDRepQkOYB2aYo5yxEdsxzqHPjMcDR6aY3IzQQI9SgAqXd7xYQf7MH697cq3
479X2YILAGhhukQNlrMFMpj2mTFJCnY7YP7398Uwds7obBoUKzl2jdMkF2Nq3HDYZap/Ww+JWby4
uqsraVDAKrDEkAPSKp/Olp8u1slIZMySMjHCkW61vg8zkAV7DW4+mx3U+X5tJG55++Z7XTLhJA/N
Mk4xSHZ/PQ9x89GXm6/7owv2VYwQJ7TmZIyg88UFm/is/E7qcxVd9OyxSFdnar+mshTLFnjytZm/
lM6vtijPNRohtPp1qAYUGnjLgemGXuYu9905dOYdHr5eK2v3k5j4iyO7kruADgj5Hcidh13T3XeD
ZOqaO4P3nvd1IQVnYeusCBcTv7/k/8RzsGiW2yBK7e0zMyKJmf/mTnkVJvgKZSyIGfFUb3rgAG55
ULj6nf7IcyG2lOpWdngF5xBXNc06fqi0/nsWh2eAJLpWDKBdDJhKrFGmmNibrFEYY8+roxw/Bjbi
2k8mLkuOcWY+yI6xVJoQCCgmNROdB8mciIGBIIfoqHmNPu98Qb1LBjkkMcEXqOgrExyKlGZrOSG9
uPpK/GFoPt/2fpKNEjuUk1krWT7j98te8VTN3s3ADFmbIGyVL7clSZyTiBsy6BgszgAP4S3Nt0x7
zAC2p87fKDqSM0wM1XslkQH0c4u+cbxEXNOIRGkTW5BYs9HPMRNLrdFtAKA9XnpATdpfbysoOc0i
fkg01llfzRA3927U78iP0fIf62R3W8pv0gX/nmNNcBrF1JVNvHAxX7gBqhiI64/lp9nnce9wklLN
ySxE8BshHZbYtBAedn5/5ozI454zZdv+ukswvdkdtD1VHPuHRE2ZWMGDgAE5W0zuG7W/7PsxaA/r
IUdkY/pISZ8Hb/KSr1kgu9m22suvbxqxQZmodoyiJaRyDrj5sD5bjxxZGLDrtQP0mcHjoz0gOPKq
wD4Msvn7TYM1AZGnWTaaJsUWmb6K7XlOkFIzrR7gR35Bdlpce9pUumN+WqUMFptH8kqecJFHZaTq
aPXgmace7Q/9/n8bxt30YVdieGh05cOWHGDGDEgQmIJATWEojuY0OhJz2Yy7r2Rwc7qSkSgx8NwV
yCA7DtO/7tU7A8Fvj9BXkaKybMZyV8KEI0iHxGoGvm5mUztW9lC3lbvWH2+rJBMinLuFjp2aMQiZ
ylOr3xvL3SADZpaJEM4YeH1SXatQilOYr7BLtgZUOdzWQrL3Ys8L0zHDq0fQYlXuW/U41pKQV6KC
CHBK1SSOZ65CTFqn64EPO9ceDVX3thoyMUL0Po65YXS8jt3N+5Rd0spXZcOEMhFC8B6G0WTUFCJS
+2CjwBehn1baKLEdSr+artjYYhpIZDBeDs0P+UPplfeQh4Ekw1Nqt/rQurWb7uwP8jKsVDBX/+qA
Wk1fDoUJwXPuIlv1JR/R4Nq5876b3N43jw3WlhMIONNexs69fWVeKS04B0wmg5SIOwd2ST7xSeE4
SHb5ybjnl+b/QGsocUZi28tiT0ylvIz6q4MuRxuv7WfH+aQ6gDHbt/7qzzstgGywL4EG0DU6iT/c
rpxcqSx4jxY8vqzmKseH8VygM4v96LyFD58FhrcEPNs+ONThpBsFoA/Z0+3zsh0mX8kXXAupi6i2
uZ31Hjv+IvYo8FgrDqDGvMjqk5KjI7bMaJrSoXjM93c9TJg/H7Jzb336bxrZQuC/NEC/1PjlHJ/L
X4nlk+4rf3HCgdCXdUXKNBL8TRhZhl2NEDaHlzVVHTPfa7JclUyG4HBoPjZFz11nPhxBZeVYbN+H
/9EObCHEiOu5UBlvjxiDCNxOsEOvOC9gOuOQ+H8CScPYq9WJzTNLOJfrxPcIvSV3wIa+sEMLTK3G
qz+p4Fha9qUsRSAzdFvwLZNpspwkWMVf5B3waKdkNyIxDIi9g2xY6TeeTAcqkmXohsGEPUsVzU7m
XOPLyRvcE9+Yd+W+98snhnYdgCKaf3S/vgoU9q9OOoCjjxBo937W3S+Fa5gfbp+s7RDhVYRwMxj4
/bpfKVxFqDkVmZG2jD/eFrHd64uRm/+3bsIuEb1o06GCGuTYn3/lj2o/uszHCSMrBDOHstHb7cP1
KlAIEc2mV5NwhsAwIQ8gHHJm0u/CVFpN5Rv+7o17pZjg52mzZGPZ8sV7geUHf3NgYxpndVlQBLa3
Svr5ZHsluPXBTuxxbCCu1dQ72w7/oeEgqaduV6dfVRLrPVGrmoMVYelemlwutj8FnENDPjEpO01i
USeqOH5ICW1+kWqCeO7EfvQACHppevomWzy+5zf2Shecup4uSYZhG0Rc9GwuhxnOqfoUNSA1lzVE
/sYr/Wt+uuAnWk2ZVABV4v4Iwh3zy/vQYwcKTKd+x0wppaXE2HXBSRQGZrKnBOtol1/D4u8lvHSp
xEnIRPC/X4WP8TJNVqqoqkf71tGr2TGAdKTkvsRPbL/AUZZiAIfSiYi/YoJdwCh5U0t8ALg3gCh5
otQ6VB8VN0Zi1qduj5Q6Yqe9tA7xmz37V7ZY8EiXUtWjDlfl5HJwcQ4HqbhTwGlBtZMM5Gi7gmtp
hkrAk8NJJd8u6EDHxrBHfm8d64MZAGdzHz1wPjs5U82m3V+JEnxUYYR5a+j8VlY+K/3fSxT0Xedk
1LHHwbu9gZv+6UqU4J/ABmV2VgutEnoy6V9Ey93bAoxNC3mVID5oiT5ZVjvAEOc6DjCX6IK04QOm
5s90VUJHyevnKst+lDT6hmzgkRk1aA+WfaUuvt6Bja00Rp8kljdNlR/l8DyKFqxJ8mkt6b0FwjEn
1WriVHSa3LFu0fCURae27e61DrM3dcY+9PZ4Waf4sRy7567u97GSPVR5FejleJfkyUe2ADt0HTO3
rtJzPSw7rWiPVTGerXnxwQ3u0ybyhslw2Qqg11S7izukl4y42yVm8tg12g+dJt/7uO+dUq8+zql2
ZGV6QQ56r5W56oQrOdGo+WtOrb1eqx/JSj+Fyfp1Vc3RT8pWciIltiO+7xFcjTPh3cKhcUqW0aHK
6MS67iRF0Mlfx7LNFTx0pFUZBj+xuY1v7FDoB/MpS53qkgHBbQSp0z0JNA4wgf99imT4PtvXkWUQ
ZgB3CS5IOJLE0PraHi3cD2f1y6+0I9KAj+qRo5/IWb83XeqVOPFY1nOtAoEWWSy98Cxdebaz2dGn
UHKfy8QIR5J2+sRKHVqF1jOZ9ob+zZalyrZd56sqYsiQd8BZ0QfIGINfta0S8H4nHTgL9aX5Jssn
bGtkM2Ro4T7BT/XWdarKlDbmGsKfkUNbHspyp/eS4rdMhHCjhnqetUhZIPvd5k6ifCqL1jMsU+LM
tr3lqyL8K64u1akmaQ90Clyq7Ex461oufR7xwPpdzGO9ihACb4CcYRLNwlrx5h1Odp0+dzhOtd8c
rAC52Yf0mLu15BbgJnVLqHCQFBI1xjhDr1wdHpYk3q125JaN7YxrdJ6n4jiTyM/LzpfcDRKxwoGq
uhgeW4GuGOR2qP1kzV8j9ZMVy6Cct6sUV4sqHKmepEY/2RCULE45OUCiuUt+hjs4jiDbqX8pHzMw
qFoZYGlaQIZKUYm5fd9YXrHgajTFEpkjlpc/eRUHOJD3XODqqq514vP/t5dVYqUiJFQ+TkncaNC2
qWInLD/YmeRRIzlsYo01Kas1ixboY65BDBjsoftcqR9vKyGTIfiM3B7L1QJ2EIDFjcOwFEGbTneE
2bv/JkbwG9NIrHGssFZRdy6HUwWMuD8qGrwan1hVnUOgPLb8cGHI1NW17mEkiz+WdP/fNBEdR2rF
WsN9U6geFkyMLWnp5Mx2bkv5zZ37r38Sq6l1Ogxhy/3T+jy5HGG7ctu99QuTC5CV0gTOZh+hbVCd
mcQyLCYc3TRn+oosBeyA4EERLvUdHa1z1ybfOp0+gMPlO+YfzmpfE6+f6X5u4u+3Nd50yK8fIF6V
rFuskFY2nBQGH0JgJJSepREnlLVVbcuxTZsYlqYDawZO5OpuGdq4iks1BjA7OdhBBV7nInF6WdFk
09Pbr1IEl0vbVpvqKgI0AtBvM2TZeQWT7P/stXQlR9i2rh1mGmfQxrrYDn8Xclq2JVCBqy2FsZDo
JLrXTom7RTNg+UiZgvgkA6nF8gAkRtCpD571hZf5u9O0t1xF2gr6kvF459pf9RR9bVRWKdrAIVvt
sGXDRIKYNIc6rI41iw+l8hFQqIeIgSUuZ4/6oDqN1TSOuo5Pa5yfUIoznDhUAoUoaDk0EycErYRL
arRC6sOPtW081JsftBp4W4V9mnrbS/MOfHrpmvggJkZbZmoAPXa5i5XxrM996gxl/sDQzmjQ4lFh
5J6p618E2GHDUu/X7iNmCYI5aoGxnnxWK+TJkzhzShuNCWvkaUV4n5vlPpmNL7cP0daVpBPDMDSD
oidATK+EZdbHpoJDFBfljrR0nzXqn3imaxmCKzfyeCVtja0wFpdnA8KHKXUMzc3R6lF5IEc1fRlf
DD+T4u5fi+SX2NWZzQoD6P/8piWL7hdM8bQ09OO0C3Lgwyr98Hx7FbfuxGtxgounaW2krICGrRKo
mk/th0k26CXbKMEL5SoJw7aFiLjfD+YuKSSDZLLfF/xPp8x9oiMv5RUFXojddGSFbCpDJkJwPVpR
2UrYw8XFy6kp74nsot1yN1e7YAjt9Yu5NqB9wKbnINHm3T3ZgQXpUeZCJWoYQvnMmssEmFFYqTlP
MGVcBDNbgtv2tJ3TuvJewvOdGR3mVwfISA/JvjhyYkPjPt634IuSouZvGS+7kiUEdCUjSVwCMxm5
42g/XXiurgu0FO/16lChS18/NKB7kARFW4t4LZT//eqA5rlpWcgI4RpKLmF5bhMZkIJ0CQUXsLKV
NYbCJeTTTo0yf1nKvdGTn2vV1m6yNOc0HPycNQ9ouHEMO5FoKAkbxCY600Sq0GghnyFcmMbRKboJ
cG9uqn2WGAs/mqKzu15LwTUs/ayjtw2SxkANONcDnyZcgsgH1iDay0pfOVTIAv0P7Qj8RN2SLDgN
zTSjtVe5mU6pn4fhYRqTg9Ku+3TOT5PK3AbUejpNPa2Jft7WWmZAgjNJ0kmvsxxxTJmd2YTmpUg2
3SE5F2IHXbU0el12WFZjuZRIF05HXdvdVmI7aH89eyKi59iYYRozLGCxOOsXBBdBeOgXb8QDVDlW
XrnToj+5ja+sRSTiWoZsoTV/8/4qFSU47tZ5dEsn3pN96Eq5cbirumEjVHAvdRhroWFjGZEHfpkA
6j6OIJLgnRvpo2xOUrqggl/pGZmSggfrvNEydnO015doUzEcFTOo8e5PiqM6ARmwgSI21UUSkL5n
ZlU1CaBKa7SHxLrfWp3PmtmT2MnWIl7LEQKMajTn3Iozvoic/g5jVJ8N4OnwsfXoWUZGu2X418IE
f2IoSZKtFpQqqgdz+T4mtqtaf4LXci1EcB15Fo0kTlOcro7eEcX8rhq65HRt+cVrEYKLGMMuthcK
W1g6TA5al8k89zngxqq7Kr+3s2+392izUelKnNi7o8+jnSQMy9a0gBwuYkDjtuRYVMP9rGaPWtte
yipye9UGTfV6bjVsIjGde2re1emlmAE71ba+EsWPFYl3dZqdopb4t79xy2nqKoqBPMMMsxVCF5Us
ZAWgh+blWuYyVQu63JQsOjcO8bhfi+CWfHWxpwMjpjHjuNPlQVselUh3SvbFIFBY1iSzaadX2gie
ZdWU1LB1aGNEoxdlYVAnxW4qOlkwtnWTX6sk+BQ0f0Wjhjo+nubK9/yQPGFqE3BW6eLMR3pUjqk/
nYBn+QfJQl01ADGo6yr+I5zCrJiyCHzmSBs131jzF5N2J2z6lCsBwglMTRZOYErE5W074CsEWfGS
Or0TPnMMcFTWnD+wPY1aDJzwYEOzhd3KWRcnM+/vUMdhr1bsPBbL/raIzXlMcLP/K0PYqXwKs9pS
dJQBIgU4if1zNCxO19l+rhb3OdVOsaJ8WhPjMFndrmMF+oyQixu1u0wvMW3cO0sowwDZPA9Xn8SN
+Oo8kHzNZoKsktdE6l9FXT1pneX0a+P2YXrA53y9vQSbZ+JKnHBR2EpjDp3FMJtSFgemUzcztYdZ
qyRnQiZGMM5qtM2RAhvTIwZa04GzxGLlHhfU821tNv0V8LFNi5nwVuJTKy61CnkLFPZq62NjHyNZ
0nTzZF/9vuCsFIzV5GmP3x+t+yX6nNVgW2df215WEJXpIdi+HoVLPhOeZSm/xu3zwCS9bbLfF+w+
VqLWwlQmUqFoFlgPTfZ4ex82y5L61UIJVmyqc7eEvMI6HAe/PzQviH6DR7zWVbz/ulqCDQ82aM1B
D4N3PEv3YzufZ9JKUGI32+iuFRIMOOqabtUWKNR74aMeIAo2HaVz1uOCSYv6n/if7iTFmdzKmF/L
FBxuEa4DioiwAnDDHup7vM8w8V8dAOlwUSQGsfn6vZYlxD60HEsLLZZoZDKKi0XHu2i0HHsJg5Bp
AY3V3TAq7rgoF5sV5zGWJjC4Rb8LA14NxhRyMcYw5axOYJHa4wB8a2T9CvBalAvaHVwO7qR+lT00
JGfZFGKbMFVGUivcV/TDcazyAF1qTr7gIkuod/s4yEQJbqMiU9vOaHwAA+1xQdNKdwgHlML+qPft
ahPFKao2B1x8WeAgrN9HTw/QR3WJDpwUGo3uO9k8qMSHmIIP6YnGLFDGYj6Tfe40d5Chy2yO+F9r
I/iQjuTaMpXQJj6kD31Qn5ufHKo28usaDALKLvkSPmOGFw5FlZRFZaoJDgW5HhPpJqimNpd1/DFO
f3Tp/ntNiR1o4zJqdq/i99f6opqPNniZZARJmxcuhYdlaAtHvCCc56VvmsyOcZ4XC5WMKPWHxdxN
+rS7bdkSMWLOox4b0rUKz0dk+9l+tOz7jDzdFrH9TnpVRcx5qFOUDlrI3fv511u2csklvuevWg4S
zwkRefmd7ka/9GuAxhL39hfIlBSOLwvrNZ0YfFNinharcUuwFxWycHfb3ClTdcI0YlkiOqSld1pU
ZlCTIxCmH4jfOUvjhId1R492DVQscs79aY+O2Sj4A35ZxHavsoWbhswge8wGGGREgHxynmVNPZud
zeh40S2D2hhTMISzDKStuusNvB3qDsMIQ+ik+ieKPAF6Qh0G4oz5rFbfTcO5vXHbtxpTwYJNDQsJ
FyGOKrqwHRID6IrdcQa08LAzJgfYhBnuULJfU/+2OH6m3t1hOG/AYcajhRDhRkkU2uVNBq7EMWbO
pMf7pqfnWG8nL14pWozAFtozy0HF7HBb8Ha4dSVZsNDZiCu0PkAyR83J9uB8BW/MC4IlvKOsC2bz
OFwJExYVD6akYBaELXrolnru9Kw6qUQGZrVFC8H0KznCBUOLMKnB2UW9aPEz1FJBYMdDILV15tal
f80vjf4sdWWNrpve/0quYKutMtFmWsCtmYfql7yygrXpvv3HDRNumNo28rbhtJp9oDscuwEB5VOC
JLwR5I9/Uju5Xkghdu0Hmi9VBSLUaO32fGJ30jqJBcpsQnAgFc3Ygpw99ZSld8NGw+T2fKkyWU+s
1NCFa83Oo7lNFc576i4uh0QE/tbO9M1dvl+kOPkSpcS2dDVmS6OMUMoCb1F2N2vHqJe9K7ZlmOgq
oqoBLyUoVE5pRVlp8kSthb5bKFQ64zc2+LO7YvQDXWyzs+qudOBeIleMt8GYtaz6DLl5qzxPcfPc
9d3OyPJW5oK3T9O/CophdprpcZlwslVeZK1m19xHmEtDYb3w6JGXmubUX54kx0smVPCHjWlFaWRD
aPFp9jjSIoqUvukrF07nSfb2QZZa/I1hvqopOEUznwsT1B+cdXvyGaeOeGCHwcOoK6jEZcRum+8J
9ipM8Ix1+f/WVIuRBR6TMwjp99Zg38Fzfbi9lDJR3I6u0lENmqYKs4ZeqAGBeDW/X9vIb6bZabRa
ksDkbujd9aljJINoNgHVoOCm6NSwLI5xtq3wbFpgUir2vbpXlcbRZVfYpn2gEe2ljcVWRTThJI27
1NTxzmtnetLb+M4Mbe/2wvGD+16bVxGCh+86RvuSwOkOc7OvlSagS+maLcpLaXimSe1bUQQ+byoJ
yF8i7ltyhVVs5jkblw5yk85gLgbxXNP4HoWfyOoUraNUewUsS/VDMR87kHyHOf025sq+tk1XG5pL
YebnprH+iSv9L4M1F0tFXzmLnuK5dLQSJ9VYnnPa/8BAgocH0uPYICeh97J+4m1TeF084ToxmmZQ
6jRFJJUwcNf4XVM6kZE5WffYtbJimUyY4IJVfQRLM+cJt8wJMyLFN6YtD42iABFQf+wKQ/Ka4N9+
Y4PEWyWqLaKMLWxvyX/qpHVWgr4tDTleNBrZpdtFEovYPME6OhkRBGMkV0wK1Ayls8bAWtps2GEW
NHLyxjwXdul3kyFp3pfJEhzTDBTVJDUhq0nWUxQVvq0sfpIBXn+qJf1HGxk5W0NdymAG0W0GiLq3
nsmwgWs0VwsDa5jxmFeOBTj9apd/y39icGD1UyfxYonM927jrUjBUvpSxZkCpaE39o2jALxpnCXG
IZEgzljFo2XGrIBSHblMFZjJJSMpG69MqAD3CnugVNOZ4M/HtEqGyIAKvUfc7m7wia995J0fNWre
JBgORRCfMAoXyCrt702DC6a6asG3I2kpXJA2pYNSjox5WWZ+SrKf5sh+REWE2RgZOOz70OatJMEI
YwMvWavRMG5vV4cw6o6rMRwaO/FvO/gNXA+bEkKoZQOuzjTEhuYunNOk0yFnTMip7y/aqIB4MPHV
yXDKTrtHv3NAJwxMTcjgDjMAscAzN83lrqyNJ7vsPk5Zd1kX2dTRxkLjsyhaj20NZVux/XhVo6rp
FXxWotfONOEl2lbOEN7rpqwasmGsbyQJJ5CGUwFQfkhSu/Si9Z3bKn1we5E39vKNCPHEpSTNEjy3
PQs8ILkdnq2l8EopefN7n8y38t81ExuPG0bTJu0hBs8XX6U/EX0kVe1QHQ3H2l2lrJKoWLJHYl29
SwqApMyQp4+Gu/SBtaTeWv5T65JE5vbyId+i2kjHUrHdJDOLiaVDyTywxOxUu77Yxfq50Pv97V3a
SO9g/VRAu0AExsJEfZSpZ3mbp9CntoOxmINZ1e6HcA2iJMycnKbHfkl/apgczhNN4pQ311I10T5t
aUguWYKJLAXSP1ZdMM/QmMMIO1lj7SB/6xShrGSwafCvosSOjbDsFpoqOfOY3fmLPu/tOJHcoJs7
hikIZKsAEoxq/ttbraJjldg6RBS9fhojMF8Xip/limTR+KK8DULw4KR8FsMilOF/34qxlbycpklF
EBI+RNoXPARdQB9m+vcl/WDqT0uqSyx+Q683AgWnzLoozLqEAAfF+kj6+1A7F6bsbuOvuvdKwQ4Q
55iaJebfhnzMaUQ0JCGUHHXZc6P80xpfwjKYrMFvlB9JoQV2PThGdCIypuNN/XSmGhQBCf4Rcn95
nC6sr1ZAOpf3xuzq6SWXNYhu7tmVCOFR22k0btUIIlL1Z6OdwjpxIswLmI/Fiigyjh27kFQFZUoJ
VlKaBS1idaFeVj4v87HOPk/jPxLXsXGmGNVN3bYNhCTvcAe6QSnKLINhKOYhaQunXVyG6Yd6eLJr
1SUkdtPwUKMsN613hXkpKDkrQ+5JvuJ9qRXn4fUrxKBcYzriohxr2xUnOn9u078BA+ro6iOtd1Od
erT6u0Unz/okkctXUDRZdAKiPoNTCEfFd+DqeU2UctDVegAuV0KcpVqcqW53QA3y2zZ22y5yQgyj
aP1zNdleXu+A77+rly+3P+Jlyu/9R2ADQOWBPhux02atU9Ja7Yinam86eHi5Mf00xPuVJU6XPJZx
7q/r10RHZ4y6eqZxNIpnUoxOT1EMPo3seY1A1VblzjD+6EzUxLPvtz9wK9RnhkEZAQwrqLvFto5I
NZIZhBZ4oTUgFzCRQIrOS3JYxztgywD7DpOYauX05TMZT0n3Gb7VGf5kRN5+8xXC+VMGBejPYYtH
qZodwq4D1cBzFLXBNAH0iN3b2uDGiW9jViW1P6ca2vLWY599GjnEYL0c0uquRpXs9tJsUAS8/Sjh
iOZWpeQ2aZDJaCwXg+BubmNFgEY9HasU/dTz36v1SKNilxaI98OfLFzdvoqcvvg0JndR/qEENCFm
WSfiJQD5MDRfT2Ln9kdu3NBYOANuGYUfA3v41sj1zJpVtYGRR21xABG4q5IjIaWbKYnsHPM9EEzZ
RqsiRTLVsMFcI5wnNSQoTIQq8s8dDaxhcGYzCtZydrr5WU0ax1qe1zxxm+mHpi1ORir3tqobHWU4
R4iACDVUwzTeoTaMjdYCyxD82Un0eUwVh0QXqrUOQ3CUWs9z5Wsz59Q5VtpzOB3sOd0pODqddQBC
jmTdt8IykA4jvWXiX974+HbhtVAJlVWpf7VSZ/vuUp84kUJ7kVUYXgI8cd2vJIn+0yKRqbMGkuJD
f47Ppkfv1S8Yevd5xYYzRqStY17MXQNQFyDJXKSjg++TOPa1qi+VwGtHOucm8MpReGgBX2sdYwCE
ASQdgzDo0Qt4Awly6bvEk4FUv7shwRRH0citE2DW6tjztytsmw3iq5SDdJhfbPp3X2AW7+m2Sb17
m6BXHFGFyXRNVzVN7OvUlCzNwQewekiswMfF/sIaXFOKr6xklzYHNkrysO9tWDNMDbMYVDN1VdXF
Gb/GGop8ATouHyZ6MnLHDnIAZcbwK5gOiffxSUMGnZ1kRvQuEhDE8r9fbaHdzyGGIK3Vs+hjWJ31
5evthXznhoTfF3yDYY7thNHkFdxP34qqwyDm4urj4OqFrIL43ireLiD/kitNGFNMLZ4hSVf+NqLI
GfPPbfn/jfH9f0i7si05cWX7RawlMfMKJORUWXO57BeWp2YGMQ9ffze+93RhJZ267fPU3cvuDEIK
hUIx7L2oo1AK8IulQ5Z/c02aEYTIqsxuSl9ktbQz6ZGOZ6P82cPNhCJYzetBCU7c4nlXOqGSHmSg
IEYA8Ewc1cHt50qX3lYBftBeFlLB25u1uKbfHAonjrvXJsoUdVzEwaGg6cc8KH5z+H9QGV0Ffpwc
zugMbYyMuVFndzoulSK6T31A3hxNcD/+6wwYJ4qzP8XsRk0hUGluQvBLAezv1EcoZmPc6fbabRr6
yjI489MZ7tkwgE5aZ9lzu5c0oDGldjz9dVvO5oFdyeHeqgj5AlYse9RawAU+dKJH6nX7Brdii2tc
2VwUdbI+W1AkOfSH4h5w74sz9zBD7YtSu/9g30gmq3hAmoAh/13WhHfOgPTu/KsQa5W2An5J6W10
looh/Rl7oorh9uL9LY/PJdQasoEzM2ANtYUMU34xm8y7vT/XcfOv9fuQwd1OVRrnk9H+0mlErcnp
vjJv3Le28aWIUVzuIju8F+m16fuUD5mcn1BpGTepCr2qjrmG0u2Rhr5LSCWoavxKyV07CBNjKXCD
mKbijC80RzOrggDGN0a5HfcDCl3d7IYZeQYFqR/qwQtIi3ej0XpRSh0FBDFOMaOuPuEaVWQQjWTI
37Dx3mL6BSwan5umP2ip+kdn8eMzORMe2qDJ2wafySK/sd5CdIzP2Slsxt3tvd5e9g85nPkCgoy1
EDa76nRH1MdlbqlMPt+WcRVj/TKnv2Xw89JKqjcDgEmAm0x2hL6QHjOA1qVlAH/797hWnCzOdHUW
gMFigD7xW+8uDeRJa4/Or+ZnFNSF4CTbLvNDNc5qtZZNUd9BtWbXRy567BIZbTnJ587P/ehb5zXB
veIkO5BSih4My0V2w4517qIb4kGrKF5l6JSn382/kO5w29P8JFduDpyo+jX/193y3MoujmntVNMe
SVwL0Z1epG4aWF5b64JXqcAY+W4/JQxiPVaWABLQfVr1rLdHrRTl0LdvB5UuVWIQlV7lTtQGBKlh
HBJ3SukXZa4/U6Z/siy26xT12Lf6fTN2MWhLSzz5uk/DJNu3j8N1g9qykqsP4O5ZmiVBotcRXs7Z
L7I65bygo4yJI43AK6m/Kjvgoz2otcBkNldXVS0qLxkzgHX+voHhwAwy5VjdTN9F4/fC2vXxm0C1
TatcyeBUQ2WHhAOBDBD93bcHuu9PaNpxLV/1Uoz4/1HovxLHOfMYzOg5GB0R7VlIm3i6aI7xH2zl
Y804N8ykUQkHEwIWpqRqttOj+rBwRxeznRylF8HqLd7i6kyv1OGcMbhMWJvniP/Dt9ZdZhki13xR
/Mkd/dj714OxixVi4s9UNR05bz67kqtFQacRQRKZwDRFFEcZVVFmfdM9fsjg27ybqs5YEyD7t+Ce
KWjDlvG07/cdgjHMZTulyxzpIHKNmxGSpskg+1Yp8KI4o0hVEtVRBsVQJdmBXshjkohBa1uvDxGc
Weh10EjDrwAzU95pPx2o1PsSib3Ikg8Co9g8tmiARrYX3DL45+/HNtJMKTQGgmP760WT+yDftvuT
hqzIEmO24H2cRRMhIpncMc5royqUFjKj+TmQfKKcJxHOzGZQsFKL2yUzkLsg7iGCqT+pltvTWDgZ
GCbaJ0zLCTzutkV8LCG3XUFCQdqFkWQ3kEu7Nj5LpX97k0TrxR3cxmrQdBfMCAPQ9lto+wH/WhaR
e1vKddJ2ObJw3hZGZCzMn3KmYA1GkrEcT3eUmS8LFcUyqxP7AeDsgc2+BzQZCL61x+qQHxZKdg14
wa6olrmp6uobONOo9UYL4gKnKzXec+lpZg+N+Xhbz22vu5LB2YbVsH4qAuiJBrFw3y1DgBd0gNb2
AiYtyhhsX8craZx1pMUYkXyRFii1uct1I3M0q0GRDI8PvY19oF7vrTq7yJX6OTMnd5qCXW0gMckm
+pZqykUyY1HaZHOVESQQolKKy5pbgWqc2FwZWOUmCnapHh/yhO3bORM4F5EYTvW5mGV56CBGzt6s
3A8kVxESH2/6ypUq3NkYhjqTgQe2GC07A0HPiY/h3UIDKCHHKk2O4sj29A2n/7YRCVTjSdPzojeo
JC02FHyN8kdl6uxKxF+3/fj/0I2v3g6MWi0zIIQ8WvejizKgnzvqof1rcpdMkOjK/gd5mBPRMXtu
Yj7r97ugYVMCik08zMnj7HVfC4SNkvPd0NC3BmJgIW7p9hp+iOPOelYXatoWEKdSP+l+WhhhEkWM
m67ZsDDBCVQTgxicRgDMJtOspARIEbXdM58Zz7ft4B/W7EMCp4SVpdLYxAlxKYYb53OFhxIwKWxl
smsAU4tT+9vea6USd3aNKMmjuoTAVBoeJ3QyOkTLnoAA7s1T7bbhnNlBnh3Vub30OT3IAxVdFNv7
9qEyd6ynhJRJ2mNRE/1JZYUNPKG5+Hp7XUUyuGMN2HirHhpomRsnaTjX6V7rX26LENgG39RI20SN
uwgiZPYjDY6ViKhx8/dxkZpo9CHA2+Q2qsuaLi/BROMm2tcweBXStCzLfBXOr36f2wbapbSbA3w/
MKP3A2u+yVN2R+I6c+awBt5iljhDmjYCx3c9UrBECRaSkejVxOQAX0pMSzmZozwjv8a/TdUukZlu
d/mL7o0/Q1cE67ZpBytpXAZEBS2CUmWQllLmFkFnT8obmUS91tf9p5xSy8NzlX3oVSWLtQpiEoCc
YVAiMHel355VFArju/Ic7TGpepL8KcbEciMYttm0k5WKy5+vZFeJ3LT9CNlx+D7np9QUPJO2fh8g
FgpyAoamXTWEKlMA8A66LCHzJelcdYJuPsHvXwHYRmHVTT1+vzZ+VuR9QP3q9kHdDKFWGvC0MDMI
wWVFySFhmWIh94Xb1sAFTh10VDth7yNuyy6xEMBh09TXcjnjm7SmpEoOuc1ujO14H0x+5BnOAmPf
zr7kii7gLWNfy+OsUJPTKlBjyOvC+5J6YX4uRJ3WIhGcsfVdj66LBiLG0UITQO021mSbQ78TbNkC
jMA7J2VpfMS8qQlAMc75MZ3RygSbAbh0nszkHl0gch3Zs/I16N4NgkQmyW0tUwQvsS2XiGgWPR3o
5LaQLv/9KClDrTHZwOuoBVKNnvrW/Kgr58b8Os9+VIjYYTfX8kMan36QRyTyDAppuG618U2t3wNT
OH+92Bi/kCgmAOZKAXIzukc4lbq+1rQM2bzkQD3A7wB2lp3+l0ybfBLhbWwdZbTLosCOlllMCy8a
r1xRJ2HUSUqQb87ic6bty/ZdYBaLBV9psxLARUsjMspIQUGA1Byl4j2EizXkc0DuzIgBWuiUKoc+
28dBYZdahYlN5gs+YHM50QIDkgj0Axs8/V2DUbQ0aGQUIe+HnbybT4Gn+Qub1UJ/J0oVbTouNF/+
LY1bzxp8HnJEIa075l/VN2ovQ4Zq6+QH6VgvE3gPYqGqsrWL6NvTNOQ/qE74lI7SNmo7DRPe0E36
Fk/qQZfBjxzo58FKiR1aCyFjxbwOuW+lRB8Q6Z/Guj5lACAvAN2MefydjjKHnU4MGYfZniugWVjd
j6kHo0AN5hMLTDdN8prRwYsm9LyF7VunFW4+TifZ6r5K43Ank3QXDfEX0qa7Sp+e1MGbaePpE/vE
5sBP5RrpaRAq03QHJLdjqZD9mEsOjUavp+yEEQJb0vOdnLWfQjn8NEXalzYjOyoBV3yofA1D+Vo/
7jCp7VpaeDYy5RjQitiYbd8FTY235vRN7Q27rr7QIX0th/pxpt1zKRuDE4ZgI1HR4s5MzQ8GNEVp
6iWPMxdQy/eVjt49TUsdSx7wOQB2VgLHAI1WH7+DF+xbxGS7p9FFKfMj0xUP3MOulLY+Y/MuMvp9
1M2XdFAvat05av25aMqXLq73g0IOY19fJCl9klD1tsZXRZ2cQDPPY4rKGyXuQBC+qf2dWifnHpGO
qgd2EJkukEn9oEwvJal2Yf9jJpNNEZ+AFxtIEykGVzGKGFSRYwCQP8k/l7PqE3X4VKDlF9Bopzmr
znOh7/UMKBiF7kjTaxul3w32UGnRDg1Sdqz8yC35ZEwoJ0vkbCTJax2XHqzmpTRDl1XlwaqKBXzW
HhNp35B0b00MTDhd8Jiquhs07ME0ykerfVa0GtVLso/r8JNRgOi5H44DmZ6MsdxHZY9Vqi94kWCw
7yEwpdaO9eZCyRkBkF8Nsx0OqR0ApdwMNLesK6dS8R+KWb6qoHUJpgghknJsiuyQjtZ7VWK6dKxP
y+8mVuen5AWN725Z1m4Yvow688xyOpo0QjtNavfWi1LXTjukQNkf3TIG8GQ4eEk3HQDgC8QHNNbO
feKGkWUD4gzIE66FKb8RLgjkv+B6qVxVtuw4lo953XrllBz0utulVP9iYBqxbfpjV4YnRQU9kWXt
JSWwdb3ywvFlQDOd0WKuWG8dDZOWiNHcZYRDouOua4wjC4rYjspqnwcLYzIiUNr8DKPaoY1hV2n5
UFb4zqF4MAJ2qHGQwkE9prN6RKR1wNPjPjbHnWKYSOZgKjGDCcrR2TSLO6vufILfQOdrgiE7qqkH
wqazqkWY/tEAZt8xD9RHzwzvh6mdzznV/Ikx9B8yu5cCh6bg62wwUtafk6Z8sPT5h5zKBzUN/EwF
/9+kuWmSuE3b9vg7wBJEpsea0IvVd98Ki9mhqmE687MSFvsgJX5dsWMNjGIpUI9xPDk0mM6DCXoH
I3NlCYYp3/VpaHel5hlat58jfHI/PrEyepgtEyBFONXGW5cphq3hf5EGPHKCoHXAnZDDcp5rPfEb
6TudArcwqtAJQc9eEObmQ3iKQryGrfl5bNULevIOOBz2WEQOwLNsIzJ+YtB0Z+WZhz7Nb+OoOZVk
OR1JdiGa7Hap2l2iUjrFHftc6YWHvbpvWsUhSeLrUuukjf7AtMFl/bdC7U6ThUAnKL1MaWzLLP3O
VHZIw50Qh3/L1W8Dvt/QpsdILz00eFd2ISEUo+rgG4DIN9uXru7slhg7E2uTdT+jACM/ulSfUdSz
SWKggwG52ZTauUlQ4Ot/prEMvE2Yq7RAceLvTPOOkeq+a+tdX6ayo9C7UDcdNLTfsa7f07q5A17M
UzxqrqpRIPcnXiPLflV9zdXGJlH+VeuK3aCiraXqP+lmv9MC7TEdFoQL/aJOP5minzDBsc8T/RR0
1qfWUs6SJWew4uJzOcSXITKByqV6Wq67qWZ6al54yvxuJead2uNJ1ejvpKsBnt85DAbeM3YeyMs8
IC6Yu2dNCzzBtb8ZGKqGZVET0yVXgyXG2Mp12yKTJvu9279U++ygeekx9pfeQcuR79OXBVk39ETv
182uRYwXqgD/Q2L9avojnMzOrDBzhzfEtIswvLWPXPI5+msENjKK+T8Dx3TiexFL7GYIYMhoOUYT
//X4Ai3lMGkY1jOFAx9Cwyty0TD0pgjMNqFstPCj/EqMrWLFsKR5rowjijjqtyB5rRRBBmizlQaz
b38LWD5gJWDC4Juuj9BhBB64ukOG149R3Rs/ScivBffWsXXCe+WQu+QkhvncjO1XwrnIjVmRBLwt
CCcpEDzmyBktzcmpIhh4Ei0iFw/XpZyxQYGYbqEi7C8MDaC3TX/5BT7iXq8i9xCLQrUxwwES5uYx
QZlcs9vobhKlqkV6cLkotQU8dqv2KHKoKTC9RjsprP1tRUQiuLddKAXp2BAoUqUPg7lnsSANc92W
jhzQaqX4acuW6GPfLgJ6r7xo+36v2hrw3IC3/d9tusw1EVWa1k9Vi5MDbAm714jdJoKUjMB6eQIt
uQUitT5AAgA4VGmv13u9ONzeDpEILleRJVbGpMWuegQ9w9kEfrCIq3zbdDVwL/4aZOYzjcGIl0mY
4h0jF9SXZ3TMhXhrM7SZRyJYDJGo5dm48jVNnTKMqmLBUAOxi1yz6xjgurJda5/+ZNk+dOKWrY4w
CGKG0Kmr34au2bcstMteFTxzt667VdKA7xpFzrSsJhk9SIGcOIAdBS1Oe1ISDP6AY3SMei9R2B8c
TyDEoe/p13i3znnrFjJHvUcEaFZnda7tTMQstXX+cYuC3Qe5Ph3T7b9vEQKDqQMiEXI7RmNHLLH7
QXAuF1fIu8oPCUAj+F2ChtYibWCQkMhvlnWowz3Td0ZcOVo0Cbzy8rG3RHEuACH4oHYWRIEz5JAe
geTsRXtZSJMl0ogzaxJkeg3WaWikRbacfquLH5H0zIAQq1PntmFfcyDCfa5Xj7NstVVjXR1+FWKp
pwHUjh7wlgfs29JnJDnVe3SRvdDpv5C9KG96jXnAyeaMr1HrsAIAxhJk1bJtYnDJiRDWIbg7d+65
/qohvVM4IrgeocpckKDMTVfNJVSudgFgPsZTfDG8+Cg5oT86/S7ap174DEqy/08Z8PZxQGrwd2ON
l1B3CpbjgJx49jk+pn6PVlTT7r8CS8qWhJ0Zm4XH9QYvxrbykRHer4ocQdvpqHg5cNZbu93JXoIy
p6jxbjP2W8vi4olGivECW87HwrYB2gN5x879YUQIWN4ZjnJsj/1O8puH+nE41Heijd10nwpBBk1G
yfgKFhKYvyMwa010+Valn2ejPVTFjxAjpmWdg/gGXWXmJJpu2tzPlUxuPxUDxGqAD0fDEnsB2wx0
Htrc7rJ9GB6r+tGsvljmc4WZvLl3KS4NK/ohOMCbzgJ5X4tSMJBfoVJaaR/kcolmxBbMsDom1SQn
8IC9hD6KDgcJ01UuPQx7ybstVySWO7sTGBV1uYBYJkf2BM6fOLCN/i+1Ow5lK3BSm253pSJ3YLs4
LaUugqzkEPidP+4VH5NqQre7WTjCI/PvpeQ2UypaarAQcvTMtd4bO3PNg/yCp5jq5Z7EbFGVYCsY
U5VlMg5zcTJKLr8fTdnA1EGgwP+l7deYOUT+1LWCeG976T5EcFfJIJMcD9mlWSOYdgUyFhXop4r8
gYKQDgUyBXm6UGAZmxH5Wi3uSkERCUO6CmRiTPcIhHsPNcDOmXv9wSrHd1MZj3QyM6cp6+9DNIga
qbdP5IfGnGHOSa9kUY+Xe1R0LuoifqVUgtLstqP5EMHZY2aNQSAvfVht/0zQ2x9EDwCktZvytdF2
Wfl6+6RtKrTwlqD0gZwlD+rIYPkGoKvw7pA+q/QSixhGBb/PgzcizQ3Y52UkFNg4JzMKfdZl/m0V
Np3Fhwo8bKOJ4k1SgOvbrVmZOqBF+5kX2bFDd/0ISK+ukEQ1vuWkXgVqK4Gc2TM1aSNU4NBvWUZ+
zJDFG5Aty4ddFM8CWAvR8nHWriO7UAIYZZmV6b/0ZbsndfV2e/m2T9RKHc6mrWi2Jowt4F7FXCEQ
h9ErN4A0VRx5biujUoQhaH+5Qk1sc/CI5nivu5JaHboOyepRfhQos+n1gE/xHxlckFCTYppQSCLu
XKWn2Ew/lbLizAOqDqggzfJ8SYbmrirN7+GoI+s+OkWJzHamVM4IqCbgUP3J+wEGrmg4Y8ts++9e
WJXjEkXVFuV7M3ek7D4GH2xxTNqniopajrdvmJUs7oap4m4KarlbWiKWQST05u7VhyUths7cO/VJ
sNJb1fzl6P5Hs+VYrkI/METWphVCs0p5qdHxpZNDPl4Y22eWM0lYcKUAH7QIKGDzsAMgYFlKNNtf
QwROpAVCNxq0pPoAa9oNRvCmoQAThdoXwCHbt7XcPOorcdzZMMAWH1CjQiefmiJ7PbpaCbyRLyPJ
vduCNs8GMO4AOLegX/FtnRpJlTGKYLem9NzL++FPBuJQ+Pz79zmfleQGiJEnKBIEAWqcSGoX90wy
bRlTLOqX/04XzmnN1EAFRMc5p7K2lynzgeooWK7tfUGpfuk6w9jFEpmsjC8IW1MtSI9WEha7efPK
kpeqqVyz/vegwMszEoBz/yfpl/dcSWqNskk1A5LQ7+MaHirYrv6D+uOutpfh3mDXf769epsebCWQ
j9vSDqibIPxAkeRFlRI7yi6sEuzQ9rtNp6gAAloYoBvc4ZWDXkuaaVwa9pqvy/zw/DR4425BnlBE
fmlToZUs3iXr1JiMBrJMctdER5D46LrAy17jAi27tJLB2UNWWy1RrQkFcyd6oV7k9EgzaF7mZRSF
AelLuOvt+Dw607n1ayBKos9C2NixmPVVWPDxDXzvaJYFY6yO0HMqkm9U7V4TJfNo2OxDg9x1E5jI
lHZvpolDCpANAWMm6Bo3V7Rvt+1nu8Fk9R2cAREzIsEw4DsWi212CxFF5/foBkUqAIxWTn5vucLb
YPEf18qrJlWBZAOIcO6eKySpSXsL/gslrb8Mb96nTniuzgssOLsT5XY2LwH9Q9jiHVZncpYw+EIX
B5OhtNildpnGDpvvFPyrnIs4vjfj8ZUw7qgMM2VDo0EzLftSowWjUj5pua/I73P1GgrhwJfNubWO
3GGxQsmKtQDSepBAVADA9cKfRY3HdvEk75mI73n7aAJ/EyinFkC/OU9NlarA0w2+porvVKlEd8Md
Es+OwCA3V9AA+gcytArmyTiDNFE/sboS/YUAOo8ARjs/oNxf22Y8PM9E3jcBca0qfpKC+Lma9Utg
jR5c/rGm5K+moAeipwfLirwhGIFDpPwl+LrNOGb1ddzNaLE2rWalwBqQ4ZwDjCqPZ7BfWHRnVOm3
UpXPnV5+gQ871n35BzUZFcg1MvLjBgAfObeVknwiZYzdrpJDCJ7odr7XRTXTzavSMNH4hahi6ff9
/bAUhjQkOnot0IoA8K8u2KfF4AakcDUiwqbbNCcTsTeOJiINHsPTIBLQriospUW6i5LPXl3QXd7q
j7e3bDNWMjUVRDsgn6E86M+ElhxVbrFqiYZxd7l0q0bYq7rpzNHPrgMZC62PfD0Ox3CAe0Z02+zY
AXw+QBUCjNyx3ane/ya9/kSlD3GcEeYluij0FuLMAm1qByoqY2zvzMfvcwddDcs2VCZ4TKIrhzI2
7Fjr/Fka97fV2HTMqMUsEFM6DI6z52qUGTFLROd5vouNZ0Irm8hvaX0cwKNzW9SmEXyI4ntgSVyO
7aRBVNGC0lMz/Fyv3dsiNud41JUMznHRvDfQKQcZUeTWB2VvMjuJMNigev0dBvLc5tOfwDGtJXJ2
UFtzE6EfEmY33if5Y1s80E4A27q9cEt/Bt5QaOfl/EElpxhPYXgJjM1ja3pZ/Hx71US/z91gtaln
pJxwOgv9QLXTaL3d/v1tG/v4fs7G2qHOVWN5yVBDcmq0oo5W/bMNLU8NwMFXjcrTbXmbRwfpBMSX
IF/V+f5nrTaa2YKfdqMaVateR/tecZLKSWBsm256JWb581VMUzKFFVJBIEYunMRiblKe6v6e6LFA
0HZ8uJLEGYCCogIDkAeegnf5ZeHG7dBL9iOIbNOmzlK5MR6ks2mJooBNj7oSy9mFrCeR1vdQUH2k
3hzYeEl5lRu+lL29EFNO4E28vXGiFeUMJei0diAjBC7dZQWAzgfJLs3Y6b7dlrNt8H8bCN/yH1A1
K5tuhu+eX7rpk1IIDHA7r/OxcgrnhshEFTXIoQioA5bEToPpZOPL7Iw72RWDNAjsXeFdUKCnAetg
Hlri0eZi6V4qusC3j/DHinG3kWWhwYUSrFgMtGNkrDzFZCdzTv2G9i+kCg7/3QYtG7g6WnkSl1pk
4ARjJqNDW2YuiOK2M6irDVqWdCVgbMB+ajbYIM2enHhP9/phmQdK/z0zwfLMXQninUSiZaOuQ1A4
7wvS2G3X2OV8iSpjd3vJRE5C4ZyEweQ6sRYngZbgfeFWd/qP+DXw2lOPSitK5x5a34iIvVBwYhXO
RTDGJjmIYRdyNfiJbJwr3ThGgXJAA/SfJXZWa8m5hyGMlcHSYBXyF4ArfkeFYpfelRoaBJBUPNRO
cScL6rlb6gH8R6cYv0DjJw9eXEUxOEJb7B5ggjBfhU79hDikHu2sEdzx8paz1ciCEIfCjnUF9lnr
ColUsHMjvwNQF6dGevY4+EBufUSPfuwkb8t4i47wBYRdypcOUJnlfbCT/wT/Z/0ZnC9ph7EZ5Awb
mqovRTDj7XeccxH58Jb/XQvhvEmpRhElEzZSyV5VLbE7TZAt2963j8Xk/IcF8u+yr7CYhRTYE7qj
J/OuBDRb8kfTY2tVOEcC6AfFTHNIIuMuly6YSwJAsnv7aG/597UMzocEY2rVzFq0seqXELzjUaM/
gfPSuS1me1fwEpRBegOMe+54BWasaK2KXTFG9E3O1CPVJHJSm1aOuiWmCQ1gKfOwO41Fy2wBqnTN
L5VuLyA10pPljMd6gQxkjnjQftMSFKATmyqwECzeK+ZRNNEyhVJB9V2RWzscT3rwGPWCZ9Tm2q3E
cH6Q6pJVTjHEDPkxNg/FIPj9rfsXCMCWQRQLlT2+iBKBgEmnGgpF4di+NmX7SJQQIx7x/IAxkXtJ
b/6giqkBst4EbSAsgk8ANXEFyKwJKQhLTbwUXedyoglU2lyylQjO0xCdDlqxDEzL+nupVLaViNLY
13RluHzXWnB+BgNi0mSpEIGYHHBII00xiRNhVlABPXahougWmZI7R0blyFqR2kmYYt4DDlhDG5Y1
MyetCIZiSHPA5BryiKATcqyh1+yMxRcTAJj2GNb3WUkwoz9V56b5rGjNX4oa3TdGdRcFEaSAwWYy
wq+3j+qmRzAWNjsEkpiF4O76UW+SMdUZjlH1wHBPzBdz+HFbxKbFrURwFt1bTO6zDCJI2bqI9lzS
x16eLJM83VNvhIJ6wOaEhQYGMfD0EqTW+PQNaejCTgWLCzHvc5Bs9Ij9NHaNO7nLBU+dpfkvdEU8
40KxnBWG09hGJIZY5Vk+yjtMN0tORHctnlbo8kHLH8g+HNR08m+3l/eXPnzaeK0vZ5s0mlSt7hNc
tG+zh3oOMG8ap/QDNzvJD+SegnBa9VB3fmxOKP+9i5rjNk/farmXP18FwGzoqz6YIV5Tv+v6uTcE
ffibFro63dzvd3oRaSBZh9+VplMPanBz0h1Z6T7fXsZNNWAxsizjNACq+nc15NIMjDCOkCol37Pk
Ton927+/+ZIDrcB/BPCwCAbJ86oHf4aLkUgsp52lZ0wKOwV6wapnYzjrESa5QjvXgGggKmUvR+zK
RFayuVfkGCh5bOZQLtWloxz1R2MAFzlGesNq2NVqdoc450+2bSWSOw713GmoRkHdWpYx+Tf9kJm5
H4bmL8GybnoXfWGzxrGmqCf+vm94fXWJPEPOlM9Hveu8OEt3IwrPZQUKFrwnNSk6W2r0WKNRoNHS
o2Hlu85gz6r2tQiMb608vmpkfr/9WZtGu/oqzufB9Y+zUuNQRHV9lGKGS2AApZy8vy1mMcrrff1Q
njNaZgBpI6UQkx3CfYqW3/Sge7Uvar8VrDE/CYNZ/CqZKNZYrgNkqekDQsidYcZurGDkMFYiQRvc
5qMayCT/2VTehWcNihkDCAtc474+IA66W4A9ukN2FBXBtk/9hyDOSmOpCGKFQbN8ADVjdta6x9s7
9A/H/kMC550bUMIgNQ5Vls7laYc+2mN7ivGQll32Ktqozaz1euF4Z6kleVBWkLb07GJmHgBh/oJ9
z9AybU8n6SAqx257loXjF8gC6MdYDsLK+2fgGBmDsCRgK3iTzCeWYEz2rEX3YfS1Jr1zezG3T9WH
MO75opetXhMTNSa1+zq2jW1GO1kRPJ+3bW8VrnAb1pZdm0gJcsxG/FrGoT0oz736LvUvksEwm/tW
0cdBFxj8phmuZHLbJqf5/+XlszC8M1FAKVL2dnvtRCK4jTKBgKk3A6KwWQpPyWzs0uD7bQn/EAF9
xJLc9swxcIDDALbQ7Khn9XZwpKBfUJ5GWHu0N/FkQkeAJITludKMAnkKlLF4C6JaB+v43QSp1fch
xtNl8PZkD0pR3QcYrr+t2pXh/S6CLzhZXawEIzNld0y+BOwMBAo7EMFQCtSwuDtaKueClTNkxOXD
MPl4mN/W4do3cEpwvo7mVVAGEdZJfmwmmx06zOEA1uLVfNZ+ZfVEvvX6JHECuZMksyRgVg+NFhLX
+ET3oT95OmqoIsQs0fYsS7tyQkTqdKutoRlr9kV7iRovELkFkQju+MRprdOismS0nluvAx3uJyAK
LZP1tzdJJIY7QqaRZpGlQJPOgtc5JM1Z00UZ62XZfwsauG3hIqa0mXvAvUDGckxR3vaSxllQ61VE
Dpk/7dNPt3VavvmWPC4WApteY2gp5OXJp66O7RGAHLl+aGOBYqIDxPmBMmnbSi0gp9ZBBP5lbgU3
w1UU9Nu6gR/4dyvr1LwjHQq4LtPbU5OWJzqbmNdtOzug8Y86Mezb63btTzmBnEeIlbAGGg0EdpNj
vBBf9+P9vGefph/dYMsvNSaeABoExnOBp7i9kMAq/F3RVA+zMcfYJWD3L0rynDLBbXfdgcgpxjmG
ManKPi4gIG/PhgnwkSK0wf4yNZqbDG8SORbAfMoey0E0ZinSjHMUU9jHjBQS/HjgG9FLUorGA26f
X5Nv+U5p1ZLSWmw99LqmtCfdD6V3gV2ItOCcBBqkJ7OZsHzkGBwR4d2ZbvWugTGN7MEk91A4Ii6G
Tcs3kUxBNzToc/kGPzLH+ihJoJ6PLMvRCupMJD8Weowp8hrIM7kvUHAx7CuPsZLHKTgq1URkCds0
OAv7dwxcDhWs3+D0Olb/9pm6mOJK1KL66urQ8pQYEQPNfcouqHhG6cEgAhGi1eP8XzMHxShFYJsH
1da+TisAPRGnnY3nvKo8Moha7jZNcKUR5wbrKAdjWA+NBuuhUGwDdX5RHH79qPl91fhcBkW/gsrG
UHG1IDrMlvwD/RheU2uOquZOgxa6joJMYzayd1B/f5P7uneSZDzcNpPNe+VDUR4FEiEy1QcFioIX
61LQ70oe7DNd8wIz/JNbeSWJc4iJRFlWoWboJvldXbxNyOihL/O2NpuHeiWD84l5G8vIo+GMDY1X
FA+mKkiLCsxC41wfVZO0LnT8fjy+Suop0b0k3N9WYTvCXOmwfMPqMFEtpkFtYZ3m70sfNtBZTuZZ
t8tDsl9SriIsHZEBcG6ClX3J5BLiVOP5f0i7rt24lWX7RQSYwyvjZGlGyfILsWVbzDnz6+9q7bs9
4xbNxrHfDBhQTRWrq6srrDVX56B8bLEKkLvrWrE+DBUhsiwpsa8Ew6X6lk8vAccID8t/HwONiNuE
O5H68IWh+UKoQYsh3QX5IVYYnefPu9Mfh/UqgP7ykVxn+Zgg/mCsOLfnfb8pHSDZ7pST5IUbJH0W
UGAx/x863D2rOrzsdlfhlEuAzlXLEhXBT5f6DRrkd5EKbs+QheNIYujnG+MqhnKF3m8MP4igYxnX
Z1Ec9zWfWKCb340T5yhK4aH34fyJX1xFUn7RTv1YNyVEVvUp7iOTLyprXcJyAqhfRVA3R1IXwPSr
IILHhn0C7GHxo7Jfbpov4h3viqC4ARfHwEpiPg+AUB5DXSEFzwdRnhFrfgHyCXgN+xftqd/HgFO0
45PkTBssiuASW1eX/NWVb0hXGeUoDrQZrWPMLai73M28xq1Q8uv+LEr9tCpdXMRDUeOHHi7Z2vlW
thInA6mFbI8W52UuUJ0ZDdDlKHUVR10ewGD2W4ODOE3e1vldDsyvqn7lW8brh3HQPqZCbmJv3iSl
0k74Zmr/NszhA6DMrWyoGMosp+5XlxSpYFLiLdcM5KCRBRPSaPLRYhJdjOG6MiNwsTSiQkcVTU2A
BSzJnuq3ttxImF4Bv/m6z7FcXaQCx9jXrZgXEAIS2Y1gCi+5G30tAfUEIGkr+AKwx/vijSGTfPE1
R6cjh1REU6fA0dNDcFHcygoc9XvrqG7zwGZuY1mRiiFKl03l1EFB9JGHcVcE/yT6618qRMULmZNS
zHxABqk6w5S2car3jdvZZA7O/58Hi36NTvTMZWIIINghflECVqhWPUV9zYRv6yoxDi09dqkIqjQo
EmQo4sGYD0EKLi4gxhos6gRGzKMHLoVYauSJ5LDYAflo4AwuWTJgleIYTiBROYZetX2dFyno1wXV
alCXBzSn2ySNu2615YrfNTpIVHSQhFbUZxHqKBhW7bfRrt5MWCfn9yyFWHGI5iZClVlHQwIaSSBC
wfTPHgyPZrYN9/ymYlwYLF+gQkRSyZOKjW0JG1KHcDjFamf5/U5EC3fdeixfoMJClnedKibwuQDY
f6NsdWDcbbrtLJ/V+IwnjvxHNc2br0WFhoiTsrAkuVnP308dVlyqfSkzriWW8ajQwI2zEc8zvpNS
AfPJLPzC0tGPTXVv3XgMD6f5d3xhmsBBAl3icA+Q1MLfCsb7ugjG96HXtLW6r3hOwPfJ0swBzpMb
x/yu0sB03nM2IW8NY+MfaUoThl/85ln1M4OQyX1yc7XzQ5BkPrnaux0JsLkdnfnXFjeUb+oboFEy
HiSMTybTwSIlBK0qPpk/9F98rXLkBsRTcbEDdvUfeQco3DXsv/GfhsNiQEdzuYY6Ahr026T6R6ti
wWzb1h3njvH+/U3EuMqirDj6fTt1pLQ+ScDSrVIvl0NHA+4JMPDMrDcKpxIrV6jb2QT3hyd3HCO/
Xf6OBjiHAVZHVsuo6DiCtU+bQ4X0Q6Z3GYQivZma2G/0SF8sYPbFPpOYkIvyRh6VQAkCsMc1Xv23
0N/e5+7YmvyAEWDtTGr9vgMCQa+1Ipf7zlqIXjyON6KpmCmUY5iXPVTFYJAZ1U8a19mC/rx+IFlC
qIAJgF0R0O4yhFRbTfFyYZcY7rqI31S6rl5DHQY1CfRwKFGKLJwOgL2YhgeS3HzBGxbrFzoj4xV+
k45exVEuIhlpFw88ig1Y3ppMVJC3c95sRuPbLNSvSaYBgdIP9lHEXdoMHAW+ctD88VWtK0caAObK
Y7kvAFolefmqgnyHheIQzAmcw4vtXo6FXdtJTgDMR06fMbsoHdsRG5RCqJvcbPwoJmErzXhRTr0f
mJiTsZFp7dXRyM1SGjuzVysnkvp/uj4LzFID8YlQH6ZmeBgV4z5EHyQV4x+8OD0XU1uYQtvsJz7x
Mi43DT//Xhhg5URpMA9b3aynYW+MqPJXjYkRUWcu08egKx7lMXZqdNUkH9yMfH7Eao0L1oadoQZu
NRgmJ2sHJS/dJGgfA60w5UR0pmA2gTSkAKG/sSZdeBBUY5Omzas2GS9YIH7Qer93uVx8keUoMaVI
03a5rN+3ipaZPZkaHwf5CAaRR3EY9pms9/jteWg2geiEGnDbo9aP9jyvTihtlqe+Bdx9HQcmdobx
u8anaAxNTdAzs0kna+xS34yjzhKT2BOG/lnUSzcz5ANIBkHPrNqdNJ3xqP+x7qfELz4/Ka5+Qx31
UqrqsjfgpqrwaPhfgmK7/veXY4l+FUAdaK4ck6kLEanhad/IGhKA2bzgWBwNJ9oihj4TxgzYQHoE
K/W67MVjfiOaOuY9YA1VJSYFONUJWlvJPaljqEf+xJr5qExIDoNCamtoh1FKlwsxB1vGjpCWtmio
50oR39c1Yh5zKitKE6NQOwGfi8xtRSjsYGV2B9rJs2om33lAi8THuWSYkSWUHmLgIiFL6gRKDtZI
6H4Jop9v8fcySLRcUtTJgEB+LF4YujJck55r6EfeiLURurZ2/Mg/C3gegrfBUw9EaDuaka0zLtrP
E7EfL8SfzmpQV72YY0W5JM7aOJIb7SursMTv4iv3VQfbgFU6vZM7+VfOBv3mvnEMO2Ahn7GOC73u
oxS9VE86lI63tSt8D06iFVrk6pA6t/o2W+EmdSJb2Q4YyV23N8OVaUIbvc8aVfQhuYQLcwL2SevA
8ZNpNw6lLeDCWBfHSqtomm8Rr6MKApFW7XqbdxIgsjffRBcoK27BeIgxAoFBxSC5bGU+IYMEeVMB
gvMkzK9ixCoIEd/4FAoAealhkR29dXoOuEu4VNULcgN7/UGwcUac4X7G/BKwW+3kjWE9hjS6kQbC
KG4SB0jT/G2JFa3pooSXVgH1QwqqGtxM1cOc33PBA7CoGY6yeC6vitLts8gAj16eQnQ173TfHVn4
oYtf6+bvU4cQfAChmuX4+33qdtx7r+4FEA39pf2o9Czvs0GciRKy125Te37ra4swKeB8e8WbygLP
X04Hb5Si8jOtnNNpzlHgICi7spWjeJdZ+abYFnb+xJqt/M2D4acvKtStnksBKBw7aGcgRCP3RJ4m
fVUAURpgmnPYqA6TEp710agjZvhpIeJdhEIRCNqB2Zx4ymySMTEAlPCI1/GOHIKRMVmzXDe6MSt1
xQuhkBsSueIJcbtwEDZkkpk/1Gz25cVH/I0k6qafFQx3jsrH1cBbwmHYdQ4JWvGdCI6btxhMuiB7
QT63HY+ByzruLOHUtS8UUSJqPoT/W+1rN8lWgElZPbflm/6qpEpNKvlZ0oqliGIItwlOAuaTPEJc
qduaYc1nwmzCb3xrCBiH8TMQ18d786e7qtS8Ug8ir38TtcESd/xZ3slnfYfp7af4DmgNgL+e3Han
YuMfgNRoXuUe9309HBDvXIndKhVyoniIeYFEU066TOM2FWqweN/zHUPM8mf8+Y6nVw7UtotSBeBA
2I/WMX/TAjWYFG1Db12b5bN4FUO5apOqfl7UeL5H/qnv3icf0NOsogiJj58tdpVBeWTEi2XZl3in
9y6gZt3Cg8mibbHNkQ5Ol445b8/Qie7x6ZmKSZgY8sakMIFDxEdf24wxXsaSQbthY3AlSGqQkbSd
pRW5FebtNyHK39Y/z/L9+dN0NKdGBcILcAjh80zGKQKvmMzIrFhqUFebLsqFFBj4+1zr8cEuL+5n
1sQkw5FFysOwODMgqYKIrDmI3HMYb7mhtVXuqIEqS/bvFZ/x8GHpRLmbqHFG75OKFNYpHTnDAsnU
P7WGvl3/NMtx4OenoTtEeKmHgVpCzNy/tILZNIM9xeCcYz2pGOrQXSJQXmthNkJO0l0E7TzzqCI8
r6siMNyM7hBhHg8UJEQX+ajdhfeNiVeEK2GO/lTZyru86d4kRnj7iF8rQYHuFklRMAQ8knpbPdf2
ZOX3Od5s2qXAer1Ncg8yxM8dAFbFyEiX3xLXqiHdPup44Dr1LQKrqpgBoDQ4q3sVv4EwwVXuWfua
LB8h3/amqC7L6lBhFRm+Pztpdy8Ju0K+nyuFpRMjwkrkd9zKwf5uBeqzf4uwGlApdZvfdi6YM3EL
p5byuO4vyy6p87KMDW/l0z5Oo+Ugx1Y0nLD4pQolrBwfE2wV/p0QSqccCExxFUNIKh2C+NTVxyz/
k7eecdWDyghTOWqEsoIIfbrrB1cvz3LL6HMsn6yrCCr65VqMLoAIEYg/UnzX64zmxm/S96sAKtpN
Q67VY4P9h/jQga4stJojRk2s2ZqfY7O0WIMtjE9P13dkAMf2DQ99suZHVjxOhhcLAcudl4/NT53o
ao4UFXnQDogN+SHY8MfgDO7KnfxoDm7vFJhHajbyZfxLQ9L1nBD8qg3YBhADz/E9ARgNPP2BtHtF
O0T5RvhbeeRM35zZdo71DPDXcL5j5xB5mQWSKayOk9jHHq/+zavyalTiqTfyBiC/ZVyBgW6yKKO4
jRUDcDA4GF7v4RnLOFmsL0gFPiEB763skz2j2WmkysSqxDiciy76uyBBV2vAlD6F/AQ5o/q941Qw
iD5XyZf1QLQ8IXcNEzQKCI/Ox+AnEEIgUw18qVQz/e+zZ3i5g9kduzOlB+N7xogcrJNGRQ69n3Q/
j3EIov4pq/YpoFqynJGas2RQwYNXiyLOJ/hgK9WXuCFzXcIpDjPG03vVG4AeRT0VGwn073oGA9ZD
lJpaimdMJ4FQsakuefpt/WuJi7XJ/74WhFGZeTKnvC/NsFsht2/JBJ5NA72Ujr8oOWgwVfAUcyJv
JgWohIf2+6glh2wSMfkf1E8CYJMmvjoFiXLRp+JLzOXHGXy1ZVdW1lSCNCtUzSr1MzMNwqNYRae4
1UtzAsHxuhKr3wU6UG9MLqgmTeDwXfzpKA4bWTj0g/N3Iqjwo4qGr6ck/PCB9CjzvJOHs9MZ/zPe
5Mdz/f+jDjSho44v5tkg42sMcnAWAEljBiJq9AKz805M8jmfvAoiJr0Jb/4URQnwgUkKNNrgkrf7
feCBr3vXYt+MFd7Wb12oRSUnFXh4wgagRLb/lYyRNgVaHFgMOJG6WeVOm6iw/+5zUalK4kcCAdZE
NgRSn+IycpiZDUWG260mK9CKCjk+yLaUmSQrUXCOjLuwdNeVYP19KtxEYxYZbYVvJCc738f+3B+E
M7I8BOwzWZYlGre3GcY84gOk22VVmqCgBGqImfmML0GMQDvarRCi5I2jDSKn+NokIWbOSgZwPOA9
htIDBjzdoZ4yS+u0l1SPntctRyyzJpTy7klt+VoaIVQQ0b0bnbx66RswEgYDBPbmrD0lrFVhlkjK
xY0o7SJdEqFnazxibXhT5P62D7I3TUlNH012N+rzfxouZSVGSyf51sCUqwOOC2wpFQSTFiLY9ZCo
YN/HnVxy27Lm7hbLmLfSKJ/nlSYashjSwu34pavN5CSjh0bg/OP3qsH2Y4apY9bdzrItdRDyCiSm
OkC70VFAjxQFcFLc45kTmYs5341ydI02Heo8UYkpW1c/k71OzKDfzZZkZTYak4zowZRG3bwYyOjS
MPz4cCHYEDaV5z/KD/mz4JA5oJnhJ0t35K1u1B2pT00SyDLRTUdmFHSWHOyL8dv6uWMJoW7JcQDv
eTdBCMhgyuixHu0uYQStpaAInGQDAyO4Kz8hSQ3lAPIPUkmsZmxeEJgVQ2TE3WUtriJoUwl6rOoB
SSVRXjHAFCm8TwNDBgkHnyPUVQZlqT6dqyAtIKPJT3OCqR3NjCdLEF/WP8hiendrLir8ZnGXgukI
5uoC4YvCzUfApu1bSXcBpvdVEMoDoBrNNig3JR++9NjSMRtf/K7WOmCxEsePxW04GI7cKw7fJ+bQ
aZc5kd/HVLPEKgEuaLsTS/DJprwzS509F83EOCYsQ1GhXAO3sFBzCOVhs+ExaKmY47TbrFvpM0ko
XOnWSuRH3FxSRp5IQ0sqG7UdXEhVoPCMS+WRGhuZTSBTnfNXDEUEJhvfl6UgFb+7Lp6qjIzllcKz
oHp8bZiN6g3a47qOLKemAndUSSXmZCEmVEovanJnTLYcq7+8WC28NSQVqWO5zICViMoayBuBNBI4
aFaesc+GF7rBqMUvvjNvZNEV5SJT6ljC+h4uvnybF6Zx127LO9+WTWGnHePKmp3MTb3/mQvzV1+h
C8z8WAeN4kNsVp6mCjS20zFufVOVsFw5M+eMySWwEifoUrMfJro85IgTZFGQELqOgdlhi4PMBpWc
ue4ji4XtW5NSUckQwnzwQeAMvLze/Vgy2+cbjEBYeMdtU6d7Y5WXGV5JV5ertOBUuYMxE4V71GVA
APJAo8BTgaHZRxNrzY5UGOkHFHRKUrJvAcYnor9M8qR2Ux31bWUbnrwZ7BrnnFz1w2ZgrdEtJ8E/
oz1dcBZ4Tu2CCNL1qPhWtXgHSclenqevfFV5Qip4U1szPybLdajAok1T5c8zbDtWRz45JbWtCE9K
48ZAyqi/hAHYpvnXuHz6Sx+iAg3YrLFdr0NsbuBIDk5z6gB41bjaKYtM5V2xxI22ZchcThCv9qXC
Thrx/TwPkAlEdgzRutpL6CbeuEsweKKdWqSlmH0CwxS/x6AiS/iyDwOnU9QN3CI01lEYaplvtBiB
mgUg+GS4NM36Dce0tyrAVpcIQ7EzbIK3dZ2Xr42fUunKcpHWDXaU8cLNjId2fG992RywX1tXhrMu
aDnhugqi0tSpqYQgHUg5T64vaSB/aznfWxfBsCBdS9ajuC5UUvAqVFAf9K/xdJexXi6LA4j4Ov99
Jnr8r+tRspY1GAyxDe+kEm2fYA/Mbwfg/Vbn4vybgGPb8Oa0jXHNs6bvF2sgt/KpTEyR5K7w4UE2
cKTegw0OhWWgl9Y6hG0hu2MNnLA+G7H5TUoTj0JRKgR5h0vugLCYD3+UT1zNSaVMU5KF+kSAcOr4
ScAkhPQu+d//zi2oACYhiswaKSSL4i4WMHznn0o0wf9OCBWuoppLmyqDHpVRbLveOEgq91gNLMKf
32RGV3tRIapr8IaNK3yPeEvmToWNjwmubKu7JRMacj00CHT9WM3GvAmIp6mtZKryZCWtYsrFpihG
hvHWnQzPy1+dLFczQ6oJ/FKrv+n8sx8zKuGLQ2jXQwOg1l8FlJI0cT0wze2Aw/BSF7hGHYHmNzX5
FksJs3ZoePUtADNPpafv647xm/f5f19M4KlkqNOVNuNiotzHXGHicJd8gzeOQ+6S7GVd2noIRA72
q6L6oHWcwBFh/Uksv0bttqhZZNnkvHzOga4KUSEhxcZHwJGiqAQK5gDARBXvysqbVn1Py8Fe14cl
iwoPjVHKatDB3TUsG2HDypzjBw6jTPMxYlGpskxHhQkhz+egziCq5kMUHnq7iBSrzTpnXSNGAIdX
/vqJQGjbp00KOY3je42V38V2vS8d4R2jc5j8bFk7FkwHpEIGsqiw6zQ4f23PBBTO9m3/0LmcFzs4
CKznFOMsfxzFmwsjKSa/4Ut4h/7UOQZB79/7gO5AKTEDgG24U7YRI4VhSaSiR5DHWi4UMOis33Xl
U5ht1r8Ysc+Kv3/Y91YjFYwpcYWx+6Tj74skcYtmTMxAavfVPG0ViXPj2viCS/JpXe5vnlE/D9qH
J90I5g0+4FC/Ej9WrknveHwhgzOyqXmFy23bpz8ZS7wJkx8/6EagMWtilxDXDIQ7Q4osWTsqYsUI
9oxz9lEavhHSavyodhK0ipOvPuF4+yayMFcZN9fHk/9GhMBxZRp0EDHwqCUbs1kmxt3INxaXsxp6
LOegokbczkUgkQCVaj/qEbTBxoMI6peo3XD561i5WO5l2I+RAggfCyo32vVjmKQyeSiQMna207fK
WQf+KiHGYJ5mEozWfJ+KHVydDjx27NCv9MicS4KFm+Ar2i1OZ2s77ugj1yXwT8aGNa7O8BJ6mrSN
ZC1IAD9mi+1BrwHJaTPB2xhx4yPTv7Ejlw1zO5C4MeReOV0C/rJ+fpeLBZiZJnyTCrhzKd8ALtEw
8RoEoA/gjYfclZ3KA0o0MgDgxJ8JKxvgAFrs6SZoXrJWDBYteCOdumeaputzJcNEetrsomHbtJ4Y
uesaLjr/jQjKOxpgCs4DeRwQT8zddkMgLmqPiQhBJhU+eeFVDt1QkRKB70sCa8rvCA2XbrdYayMp
7x8FwBtB9FWi6m3O57BZVPxI9ENfYjWCuUAmLmqjiCIcwMC9S1ltylsjAmIzSeGBgA6IItTGTN9E
E8wOmO/FRSdHH+P/hdHVTSkZMCwR4PI38tIBiaMXG/7zuhewRFBGi3tlMtoC1b4h+SaGTskC3P/M
ekVKpTc6EIPeHNRGVcMhHyCgcIDr1JsEKitCSZgg+SiOtCHVdfLv4UDG1KpNvuNsFs0CS0kqi4+w
WpwLOeyopWdOcUfmJMXinXWjJPkBN0pieROMVzWU7F1jkx/a7eBVlv8qBWYbW5JHXvd8a4qbhMXo
tDgTfGteEkhuJGMfTRtE8kCR7qbnEmeZ7ABzlgZGVDBzIFChAA6OE2W77jYshcn/34g1eiMSWkAp
EPYgcxqeePU+62JHlBmPv4/z9Dl6XI8AFYZTOdNGjI2QNAr5b2QCw3Dv70RP+SJaYMt946x0L+1y
J3Ty4wmkKqjeCp7oiof0a+DWdsjoPLL0puKyUkszltXxc9RJcfL0nCWiy2PqOn5bt+9y/L+qTYWZ
bEzRiQKHjp3Gr7kSOGlyIoh560IW84Or19LYLLogDHJFsv2qKN6AOmAWTeQWab/rNcnlR/1H3rMK
iQy9aKyWtmwMkQuhVyZIL7MWuP6QPWd1y2gYMg48jcxSBb6ilSX5TPm7rm6zwVu3HOvYfcJiUQBW
LBKk5HiruIM3vuCod6/ydrQGG9W9jfQavIc7Y8uqILLsRwWaQgwBFS/h3Cnx1yDcZqVuFR1re5Ml
hPz/zeEus1RIAzIXpgZfeKW/97XvsciKmSwhVARJemFIDPKJ8vJcGFZRPHYsL1h+rd84OBU8gCvT
KyGZa+x22T+iJdkCJoZlM8FjHRGZs1lZG8vtqOgwzEk+CwRYv9FxrZXZAQB2jLyUJYIKDFWOipRB
5s24zpuE737L2iFgCKA3n5MgTQSD9BQacWtor35qmOtnh/Hh6f1mGRwe4FTDR4m6S5gdRemdSQrw
AXy9cmsodNIxZf1ICBDtwIhiq2yCDZYyviujYXZR9Q5yYHPQk3feb46RUZgYwDmHJbqpfnIhU6RO
masPXQ78h0k7iiO3x/NwUqrKlHs1sqYi7K1OAwCm0LijqPNmHsyvXWoo6OxJZoLRGoxHXcIys8v0
uzYE/0QNwDkNUI4pnDdy3fdGL0BTl/YHUfEf5rrZtS23Cyq0ypsOsAc+c3ee+Pknc4jAHFI1XcNT
hjrQXN/FOS92QJq967+0IO4B+bLFPeHUWYnV7gjEYeKqgckiV/14ha0Jpg753IepEMgQ3LrBSd8N
R98WLsCVd+aNEOOiBjbXHgu9doiB09Th7HFgONvyrNqN6lQIKPopGFqxxdG/y4EkmT8ogSmdGjs8
hZt45zvCPRvacblifSOUigONoohdS+wdd5ktGZLrG+cyRA1evRO7+7p7DPRdJ7PGiZYvpRuxVGww
xnmsyhK6yliPCDYSgl0MZtldcAzfyZJ48lC8aXjuqyx4JHKcVj6zTg2r+7wggCYF+qZb44tqpTbn
5Jv8HfR67kCQcNcDyAce15o46s1SdNqUqCnEySBewGsiMZVDChrkcadh6785qq+A87FBfbQR3+TN
ZMqZCWbY4oU10vxBM7/2Q6gwU7RlAmZ4ojdS/hQQd6a/1S4pcFQSLKZkx3afYjUPtEh7ATMFke1f
JuCKNJnJWmBfxDXB8ON/J1ynXjhSrHBZJ5NP7w3Pkg0IM93Vjule8/hDYpPBm/CI8vRr6nWMr7F4
X9xIJv9/myw0NTiSOEjutOw16zEAozG3oRez7hsZVPxKx3Qu6+DDv/B8JORZP6b7TnN6ZFso84Mb
pXqRHtXJXnc0llgqeg18LPVNB7FRU9pdN4KZD/V3sXbSvHHWRS1fijp4wnUBzNB0YxoElWGYYeoO
YOP3Rr5LRjdnzUMvaiNcRdAfCiSnLUd630IbbOoheUFcKtrebmrusq4MSxL1ufp6Kv2GNGNK/R9R
2OQzNuumzNQTVjV6EdkANdSfZqO+kNEMuajX0IkQUhQXUlkI0c0f97057tSDuh1c1W29yK722r3q
xE9/NLt08wOo66Xzk6BuSMuOU59m/iKWZy1gPLWXxzdvZFC3ia4biZxiwhXrinJoxfeiox95oIAY
rn4E9oATP2THzh2d1hrwPvbSU4Iqy7f+Wd7kFkFSWv+4y42Nm59D3TLRLKV8KZIkF7h7wb7yeAUT
NtJOwqh5ZxaO9spaCV6Obj9FinQzG5hNecgZsIByR/rm+V3dmtX5X1Cj0pFOPSDCWy8Pd9w9K8Yv
F+xvZFOXzdSkKcARoG6gB5YQ7pVwMHOMiEQX/rUbHmZwnvJntWBgJawfIXA//xpV1V7V/JpwgkVl
bIa4QlFBtTXNMBX9x/r3XMwNb/Sjbo55rnrDIIV0EUjbut0HgJhozspUmrrPcB3iGZ+uyxtRdAQq
2raIFZjy395Hu8kOJAljDWORP7Mmhgo/Udo3uk4owVRlL8b7zNisW2w5z7rRg4o6gzjU/ECCNWkC
527gGKi2jRvhhPEru0JzT9kaQAxnLQss6nW9BVXqS3VS2aWThOsIJElBAP5iofiTssmNBOoDTdMk
+thhwV0uqtuei7fVmLrrxiPB6tPHuRFBfZyY4wu+yCAi1ICgbEWcYmPXsA1/qL5TsVqJLItRHyoG
yHHVkvxsTrr7SIndoWWFw8WDeqMPdQGkYZ6DPATpj9Z5RT04Vfoo+45isKZsluPQjSDqFlBbldea
GLr0bnxPpilBcr4rbN5kO9ryKPyNLCrEG3wRloGA3dbG6QtTIeAI22ibHYFQa7Wb1FRN1S3umrdm
c2ZNVi8PPFxla9RbIuxCvu3I24kMHyfOvK/3PmadyVvCP7EWYlhW1ajoHhQhJ7U8Ph8BRidD/8HO
dzVPAkwZqz3F1IyK6VURp0pHXkmwKqDRMzC9RF5vkZXolJmYLIb1GzNSwaLuCL9tDWF59lR02NVV
IpQcjhrnJNXf+qZGxQ0pGnt1mmBFfqe45V2BoUYV9OrtqfRYjYeFO0RWcEcABFACtyhdypgk3CAJ
D8ztxgnLwgymXRtqTjq+T3N/qYNqM8T923rIIiGJClm/iKSiSFsVQTTkQO2ai2yD+PilkVSn4UrG
K3ohkvwihookvjgDNmQiiOwh5xR95wBj6jTU2aYr+u/rGi25ogzOc1X66M3pdBleEIOxD1XcYJUz
YA4+tZMjyGts8ePBzrqPFxW7EUb5fRgJUgYkV4DI6Q9Zfym6xuKjf+quMBlaLdwtv2hF+XwnCtHU
ToAZI6ADGXC8pQI4kcnRBwaGsSNtWoBq29o2BRHG47pslo7UCYjUMIwwTIQsMQpeykp+DSX/Mqcy
oN0ke13Uwsn+RUvqBg27Us1nQmVYSvcc1mll/ZiL52g+tAXrAUx+9SfPv/lylOf7voDNEwL/J8zK
pud0T0MkWdeGZTjK62dDC6ckhnMYcY1Gg/BcSv0XXkLFUBoZ53ipFviL5agrNFHnPhZaAsGqe/G9
sgnd/KWxgSx4JI2b+FLYNZP5ezF43JiQukp5PlQ4sYDMMSzMDJPL4/iU+qzGA0MKXbSX+jCpUwIh
HFZ3c3xWxLPavq9/KJYI6qZUwnFUjQki9ILb+Wng1H7/VVfbzbqYpZ4NPpLCA+FfV2RUtOCTN/Wk
ccjqFMjdgHw+t7a+kzaFlfKmDlbVELMBxj0ontclLiv2UyA982h0Sqz1BKo05752Wm9qouSV2cyQ
svRsvtXrIxO50cvoZqORCKUCgZbmK6zFERK+fN8743OL1biKN2fW3MPSetwvQsVfjRmIgh4BsgkR
sY0vmNLeN12SmWqZu7wmPHKJZNZishGNeYt6tY3mkjUqtZVMip3l9VOvJEcuYCFI/eYYXg1Ohemg
7HkFZOdw1sPofpDEmP5rgO2g1jEwTkWQg/6A6+sXO1DhGQD5XNMaENmqoZmVuRmJz7Lh5m3GeEEt
B2ed8LEqhogW068GjyVRiwMOS0jzBL4Y7mszno34mET/GMMftIKh01UUFc3KqcjiiuyTJdUPJaus
VspNTRIYfruYb91IoY4jH829EISQgkSLoMtvydp9y8R/Xb66fypDdxBwf1aSlEGM6p/k4qBUZ5A6
m1J5n2qCaQyM6grjK+lULBvU2Bc1sp7WTHfqcCzCxEzBlza7xcRCc16OLlfFqBOo1aWRiSJESVlx
0IrZLWNlJwLJfj2ILVVC0dgTANInSBKwPMjvuAkvQgjGBZkYkFTlsLt8Rlck8mZTdNCJRqGcrG4G
HxgGoYcL8Ni9sMoTS28p/ASQxYBplNdU2qoNNqskgSwxt265BXy1x8dmvp8wVchvAubg06Jj3kij
DZumci0QnEDhG5ZU7dj1bdWKXeESnoSL5Ol4opbeGJuQbUcv69ZezItuZFMRLFeiSi8ayNaq3uT5
3h2agVErW/SbGxFUxMp9RZcnHiIMbdMLrdk3rqznjMO9/A64kUJ5TVuWsjSSzeLCP3HjXcvtY8Gr
i7PalyYH49WZI4zH3KhB8JF7f2BEHb4v8wogQWlA9wAe1E8iyYzGBwO0vbgSGOp97D9+yl91RTUA
B6XL8kch7+ZQSJ0g9uqAVFnGQrEmhVtV8t1ZbryZU3dxXW9Bdp6Z4ZBihSjcTeMEepLRnMrIjgFP
VKWzGwryRUz7F1T8DokSwUKiNcuA1Mv1e/Byu+HIvwhzv5mm4lKF1WPnj2bYhoeaMx5VARhUGhhH
ugIDjrNhoRPuSeP4lU9b12jzL6D4eoh6w24a3QlUELOBp8oXRlNRta8a9qCL1j8VRqqY4I/cdlGz
javMNupuU8X52yDHLoBoD0mnPSSF6PQY+4+K6KkBxFGnCy9znx18wuZS1nZidFYlYO0f+J2Y77I4
Pvs6c8WBG31XSIZ9BGTCrqpfCkF+KdrGq3MfvCz5PiqA9sllR02o3DqdPEUAGl0zFHfcXLqGHjxm
WHdtIv3J8HsPq22swoK0dC2ovEFyQVkRDbotVhmRmHRVBRbwsWlNbNgLc30wss7setVWUqDJ/x9p
39Uct650+4tYRRCMr4wTlC3Zll9Yjsw589ffBZ+6WxSGZ3A+7Weppgmg0d3osFZH7bqQbQuc7u0S
+8sACu9pcDWKBu2ps3U5dhb0+6hl6fZT5Fh0PjZ57syRbivhelDLIbBqIGGk5mmJ9KNcVn5eJjcF
zrA2QSG2mrcrpkbmlnpti+JmB3OK0fByEjXj/QX1vaasvD9vFrTMy3+zymnhKB7mpVKf1TjhNxiY
vQsgBTQvWRgfgX4CaD4+Rb52jNHLxIBfReHFro3b3B3O8VOpmtuUcb1H6J6LW8mZJ1Ez9a6NexPB
jwmUCTicsxkr1nXoVompe7Nw9UY0Bbv/pEA0hrqqgUvHY1yVCrShClEQ6N3u83wkB90ltaMhy5fc
h058FBGk7pvVjUDOeA/6GNYSsztsalD/nniFE91UR7TXO2AMFOSN/uIjXCiOpVmWYamWpfGjENmg
jQlAr5E4GkaQpbXrr3FESjEHk9qcPXXA38s040RDgMxnMUrLkzutVTBIubdMxM2kEBggsPWrROyk
qEGiaKqO1YI7ti89Vcp85KUCo+hcbQYPjjLk9qIkp8QcAiNZWqexxmNFDA/80VBSpZOcMMs+MJem
apslcs6egPqgVEIssfPMgI527Y+H/Dz44T0DrU/cEmNV7nX3tJuY2IjkfLwCIPkyrErEMeVim+ij
qaSj3qLP8/HfyeF0JbHGZiJjgeziZHxv+8qlk/SSkhTLzAVL+i8X4U1TOHe/Ak2u1whksSCxAMER
xs/RqYN3FyD/zDtZoJmiLWR/37jf2VzDsB9xaqpa2WMUe5P+J6te0UEheHWJBHGvrj6OjBbD4chT
TZLbJjXgge6N+o9GRMDi7DCuXTXORstrRKOFUTCuBp7J6ZPc64KYZdcmbtSOM7tKpSiVbrIjajO7
1oLV/GQI59AF+8XPlcxLi64JBcuYnNGNazt26Nk8Moyj5LZx59zWMNRE0VMhUIi9Qv72HvO4OWnZ
dBPQqJAEodGPSKeJbam5rxJq5/p8V4yTq0bLZ6nrXpIidwwi/9IGoD2ZGgjcsnlwwO1uz511rw3y
o1wK+4XZu+/yeC0gUVqoLqCx4r3CJhNZUqutkQq6IT7o4YLe7oCsjtYCR+Re91Mz1j+yeOyOulBK
PZxhX9gZAK3kK+M0ggX9Ijl/B6Ts8TExhVZtT4F1BMO6ZcIXIkHxfoWTHi9dybhsmyZCKjKxI130
4t0rjyOef5PBXZKuMZciZSz1jOWLvcnMY2/Hvoby+OIPRxnDcssjSlEi67YzaPZOLnd68mpNJpC0
GIsLGj3vdeR0QcSKx6eokrd3fTYL5CfaJNBd1WDLQFSqhw5VW1vP5CM16hujtATzJnutpNtF8dwt
wO/RwxaNaOiZYEOIcHvoKPxfMjDs5Hnd3y6Kc7ExDjSRGJsyDdsnjNIfrRBWgFSgH+6XH6GRfrru
93YTorqsU1kzDQI4W84ZLXrVjKUES0cn3dFL5Vwx3sdhar9GFNAsmnwOkTqLOnqvRORYFyMm4JrE
SZB7sxNtjT/gQ7afwzmrVu7hhxmZbzEkXqgkN5Qkt3VPgtmU/lxf+p6N34riLmGVz0PZMS8yVJOf
SshBjeVZnkWtCf9Fd95eT8wYbPxvWZJZrQa8nuRTCMTd8ZAcJxdTv+fuA8mK7TONO8oxaaZe7yCo
WQ+1kgG6/DvtBZNg+5brbTHc+aARsyU0gwwrSU6kzYKBVgIRu5np7Tq4gzGsblYGqwKm95AiQy/V
Xk1b9Nn0h14HvYfV34Dy8qZspRspCVfbVAC2mn+W89FLrPkT6GEnkU1jUeblrXxbNWdLUzq0Zju1
zJaCLKp01wMFN6ozuNUz9WYN09siEBKh1nBmdJDSoqoHiEyP6FIH0CoBQLOCLJoI53pvSoOlK4lh
mMRiba/v9bMzkjCUGYR6lYCT3kSDR1Sfmlg76QOixGZB/RblWjNxSSt7S944CngxAd/kqdn0vdCA
qiXHhySkX4BH6yOLYEcaptsr+Y/aKOe+bF7CBKiNVf5I2/q2q8wfo9kmDgV17Txon9DKW6pnWWo9
DZTx0WDcd9P6UEvlY67lyOzJN3Aodj1T9PWoR2rNna2qxcHs1eAD5gA46YSi+9Yy+JFiPa4SY5Zh
CFMoGQm/SDkQRxPBFWWndqFICvAmCIwtZpeZom1sQaJbMx1YJYhNiGYn9bigM1YMO7Rv1TdyOJuT
RBnYO5gcxhinOmBw87PfDIKNTWY2nyJfhGm5axc2AjnbMxTAmxxHCIzpi2SgN+7p+unshzMbAZzh
CbtJ66wKjjFp7cUZbyyfNfgbTz87t7yjAZDdMPs92cIAcffqb+RyxmhqpjxP2U6mR+q39+vBfNaf
2aS0jpAGg8SVQEN2X4f6RiBnaxY1QUI2w0JH5O/RZfspdZOX2gPRszcG0lFYeBWdHGdoejmdaSEz
lUwkZ7FA2JaNgvCJffIVrecnXKeoXrRCggirdufytUkZ/86nHqOuvdXYjZYIgojdzM9mD/nGmraQ
SylmAltXPbEG5diVX9lAMvCi7kVVTcEG8lOukRY1eqJDWDQ8jRUcFZ5yAuXfDVXedIKfc1WlWg+H
GSKmx/lnApzvDF1rpqt8Ak4a+uRQSQqEcTy7UNcOjTMhilVStWQsiXpmV5+Tg3VmZK9IwBxbj5xo
ADvii2c3RSvl7Mho9JXUUayUkN/EtMfyc9W4gt0UGGGVMyX5nEySybSj+mMG2kPvp0dgch7C4/Q6
+cONEdnwbTY431wFvZUC4aJt5exJnhhDOGFC0ZUfy6PiJV6PCz5+0d3oyFgfq9Ieb/+HXlL2brh2
mpxVARFbaFCDrRldj6w0iaT7Q/+XtFQ+i15m+xHcRl85mzLMZR7NCqSx3oISPT7FiwrmPHfyFX8M
ANhC4VuPohmoXd3RVFW2NBko3XzVX9YTUkZExYRG4oFI0Wbpm/G34Px2n7cbIdxG1kteRvUEIZgU
sklYgmn5kJOjlNx35r2JElZMXECECKTu2piNVG5Dq8oE3TrDDsfYYBAGmaenQRJ0LhtzZ2TZktun
gmsi2E2+F4AsRUyBUw/Is1n146RGbSy0rVoWiNmtV+tvS+Pr1XKcJIpUQ44aKI4E/j4GA1ocKfjf
hHq568w3srjXdVQtcafIKMGxOJ5NsIw/wgPrkY2c/jYPVFHpU7SHXLhX0DgJtRnyBgwEgW4FEO6j
wKDsGrPNkpjmbCLKZlCVAWVdjD6pP+n4gIyajWeZ3SynQT/02XmVVE+gjKJdZKveiBwsq+96phnz
z8VhYazkjA69q24YvG7+IgzBdq+cThSToPqIHg5uF1UtS0ME5kDhAJI5048k0AITs9IfekAbRDOB
uK/iIcTZ5i7EhNeMD3Fb8/vQ3BWo0YarKJDdtcSGyZ5caAy/oHppdLVaFjIyKJXF+c8cVeFgnh0P
AfksgmPeVcCNME47qgrZXamfIazsj9rS2P20fk9UYbvgXsoWU+3/LIpTCalts3FQsCjQ3B+HQPLi
zwzFF2y5QgYS9skXnmwjivPe85LmqzJiSXoUO2ZHbLoIunj2Q3A00LBXINJifCmvLquuJNbCzATx
wwZQSak7TE6X48XPwLniJRC9n5jbuFjVRiRnmdKwLpIyW9FGlksOCI4AlIgOxbFxp1Tzxiw6zgUR
LXN3JzcyuXuVGkMb1x1k4j3lGn7ima8YovIooPDkm/Q02I3oKu+q40Yip4762KaZGWFja3OxlzF1
MvnLJGp0F20lp4vpHBZVNmFZhPwp40A35sDCs015IeEpBP6TwBru3ufNmjh9bLXB7NF/woZfEdA5
Ojh4Cie8Yfc5uxfBuO1GjxthnIUy50KLkcvFfUZHRTwptjRpHihD+lCEPiNSDi7OscKsnKqUSZqt
F41OX+lofRVsneik+KimWZJpYKvJjyyzZBd3zB6mfuFoFWb3GXMSYvCDXuN9oz1cFy5QRb74li/a
KJcLtKSYMttQb8f6ocwG598J4VJrxlSYWpNB3+GEhzhxsgY4DD/+nQzOcmggh0lpDxny8JLUN0V6
k+bedRECXeCzVoMkS1mG0oTb1GeLfsv0QnSJBHrNk09U1mxibgKLWKrZk8r8pQpDu8owM252v6Mk
u9HRMF3UyD1Ohg/Dbfdr74VGZec5OdVacRutw8v1RQuUk3JmxNK1iNIKi5bIL1OJUCV4oaE30d4h
6WkyHq9LE20xZ0Vo1M5WzE6xQBeR8TopInD1/R0GfBjFu8y4oEYoKo2kCSyGK4WP0/ioVT9zTJH0
pWDXBGL4eqrUrCleZggEqhSNUgqx5fCU5fd6nB2vbxjb/kuH+c96eKbdBJmC0OgGYP01xwQ5zhAw
k0ImZ9FquLtlVUqtaAmEhNJBNm+VHgBZh0T+fn0p/yXeeFsL54gzadWbssXZzP4A2BA00SbBgGkp
6imHxG3RL3UQSNxXtzeJ7O+bEJ6WBM0HERYGSK7P1Gf1hdVw0h+jA4Y+TF1iBmL9dF2maC+5+0TM
iQDYGiJBrqSFrwC3QjOKX5ZCshXR2tiHbNaml6O2dj12U79VT5bfxjamLSfwSqweWCW+tC+WO79e
Xxtzu9eUkXPLWZ4j/JWwtqID5k25+GNRf5/AulIl8VNUmgJzKVohM12bFZq0rhajxApzafCXvL1V
kti9vqLddjbdNA3UKsBHiY7y9zIyvQZ5FAvV0sJ4tKjyWK8oRqfDqTG0X/L0Oobxy1w2kz2rDTpT
9UM5zN+NUHerVfXUFJ1o1PyS5+th6mK/7WhtKzUIh0nshvlwSs3EazDoYg9t67VxG6DTrfHHWnXC
MPOsunLGWX7OM/MoG70t5Y1AGfetx9vquB3UrcRQwxmPiHpu3J7EjxmyfloxCjpt9g/qTQwX4CRS
FsdkwEFFVRHA3rpF3PjXD0oggu+CIL08La3FbMeieoU6PobxIvBN+ymaN13gK4ThYskjYlwGs8ha
SZLHzDGA9oTOzf+B+YrtyeVd+mfPdM7mGsZUNVkLYUV+ty4PuXYI9dQz5IPcTQ6N/EwTvIMEusAD
Oixhms7LBE1H9fio5NJ9Z30zi0JwoUTnxP6+ubNzAixu02R7mPpy/6rootE2kQDOvppqV44rKudu
Uv6aCsmejQ9FzG8Hw9lVFImksmixT3S5I9LXuXCHWdRhyg732uFzVgeMe0Zar1jE7Mum8x9ueVJ5
s4MJD+aXplhwfXYP30IiBg27BuawuV2TEnnJ15BlBPM/xXqKpi+UCkTsF2M3MriNI2FuzMAVhEN6
se4Nf3qJPN01HvOzFhAg5qa/Rc9s9oMXu7gRyO1i1CHdTwhLOy73WZTYo/4cxsGE2tR127NvGCxL
NmDgkXPnDcMaV224dIiRlT4N6nZ06nrySCTbaZKd9Qmz3mlxULrSGRr1vkrN4Lr8XZXfiOdMRa4Z
gII0WdJk7rw1X70kFj199kuJGxlcbKYBYdgcWLoJma0b1vA8AtzJCoDZ70+2CMeKHczlwb3tJ2ck
KloWcz1gQZ1WjzZ84q+06r1VwdxMRvUEEHqjoNlmT/8NWUFSlVB0WvJdD2svmeWaMd3sFSfvW1uu
qbOoL9cPau8ttZHCP7bntEN/uwQ96evFkZTSabvhkNLSX/r0Ls8ADLY2znWRe7phUIo0riVTVeFL
wKtSFXLOSDazufKKFdCASSVQv71rZmgyxsqBYaoDMu69STe7lbbahHHWpBuc3qp9I+z8pFMCmncC
FywSxWn6OHQyJgowBlIoVWBEGJGk0acWgVSMgv31jdvViM2qOIWfu7E0M0aNIQ3pt14Jgau6fMbE
lsB27KoEGzpTDFUH5zkXGkWTGfcKI5oLW8Om5W2PeQJVxQgB3vRZUNWCgG9/Aw0VUQxAS0w+ta+U
mdICzIvRPWKqxzhHGKRbCt8QzgPv6h261xRVt1SA4nEOBUAT/Ui6EQ2MdWcjxepUmag0v3tCGxFs
rZtQAtycWS8tEBFh9KurHSp9GtpJcH92vZaxkcJs1UbKvGb6PPVAk2F9vOjSelV+KRKa3tK7+Czb
ESs4qp1AKXZPaSOTC8uHdCyjHlRprll80UCXEv2a9Ps+EkGXCtfGKV9SGo3RythB1h5FwQqU+zEY
pFhbD+hjwUwpAqwXaAWfFkmNdsIzAAJ1/RyVN7Mi6Bra3zgYO1nXDUvjZ6v0vpklRcXvK0mIV8An
9EbGyeRIleh1veehDP1NEOehwjWVhryZMMIvST6xnht0h6zZEblh4JULtGFfzwGnp+sYGkXP3HsN
JLRrKzIwPKPiJLXnLg6aQRDT7u/bmwjOrvaKIq3pBBG9+kuSnzJFs6NxssEhKrhOu/tmEAXZN6Lp
oCd9v5Z8SI1QjnBAkr6ASunJNHM7IneV5OeR4D2z94BivZwycAkwhM6HtGqbyoU2y2i+6C0A1E92
oy+nUid227wq6QDnm8SnNtIFsfvuVm7Esr9v7IWU9Ca6nCG26gfbstYgD8fvhaoEY0ieP+CiTMK8
BzUIkJvfi+qyzmrLGZuZqejEb+e/+EwNXY7/Tgyn6+mUD0ozQtfRHvdJXuNPMxpbkQ8UqMaubTBV
DIKgZ56NRr5fDWnCbqbywppV0sDSiWeNtX99JbtnsxHBqXkRJqlZdxBR0eUZdVoH9PK36UiC0rIE
onYv7UYUdzZD1sDwDCu66rXsYOXWicTdrdWpAoO3b8I3crjDkZQMHNLVDPcky0+1nJ51NfbTYUYA
tno0z329rG4mCbigVYqc1PytW3KMLmQPVkN07/r27q7ZwnA0xqNNHSf5/gQTDLgnI0GvNgXUfIk4
vZPy34P147qU3YhpI4VzjkVc94lRoU/boNHvrFi9OdZc4MqcpMywpx7Zt+YjsFBwJ2xqn4L9SGcL
39zpIRqWodHQiT9Hpt1mkz2qg5OZt5rQJe9v4ZskznpMUoTMgoE5rKL61JCzVHyphMmFvT4Sw2IB
oIqBF4UvYyWwFCPyjTD2/fRDXhdvWPQnS4v8xgAmu7W6cmL8Vgv1jyq3wfWz27uApqzA9FNTJjrP
zhoZc7WoDXAAJflzKt3OWlDnsU1ywa3Y28WtGO6eT3irQkMghuTy0zo0p2mQ3LoSYQfti9EArYP2
FcvSOWe2Tl2lVwUMY0aeYbmOfQS4BVM6XN8zgRQegrKFEzPjCVKGIn5S9conNPnZKJ3Ayu+ZXxM8
kIoJVCB05HOXtygBqJWzOJe93rKp+RlZpagPbHeaYyuEu7s0bOJF6XF3c538kLRktkEo5maZfC6K
2tHr5bmQV28MQ0czR0GMs7+PbwvkTqsgWU46ggWuVnljLWEAco0gaaoP+H/4ZAbyYWiAleIM/xJa
pE1jBQZZiW01P+ng3KqNc59+/oBabORwhj+kE81GiWA6NI1uO0X5iYSht1rtR3ZtI4bt6sb0kdwa
ezmHmC7vXdWK/XgcnE5KvOur2Z1r2G4bZ/h6Te9XDcbKVQoQF8R9dVim4piO6q2KgDpakGqXRxfD
/AANA6HYUX4sZPMgkzpYKv2whIsdp9av6x+1qzGbtXNXIk3luU6RMHLjSgva1LLzqAZ70yqwVkzx
+GwXkGeQPAGKKOCKOMVMtdAsewkR46prB5o394izbkjSPK/Nctun4DUlmPiVqSDe2l0duAGRsEEh
HNXo9ydbYJijTSnE6hXxwhFUFWl9GNGdcX0Td0eLTYqgDmAXQLHi00MyoDXzFkMOmCG32xvJ7kDj
WwS6q9ybdvJAndSbDkLuo11Hg8lp08RLEK2s3OI6U6uBqoVIr2nusKWOEgdA1rMxzO5eX96u2dwI
4ixaX44UHg2Cxn72V4sEejsIROzOqZsbGZyCWHI+dYUBGXJnOFOU3Jaq4QMQJbH1HG0Sq3qo18wD
iupxDIebZi38NH6syvgXmvd+WnQ9LY3krkN7bOflQ1qkgn5LRTQhUz7Pk9RF3Xb4g6sVskcW5J5J
5YKySWAf9ogbVROQYpQg9NdU/uFoWqnRaBnsw4S5J/TtY+rpfrX7Z3oIX7Og9nSbONXDBC50zAm7
+Yv+pBwGgSfeY2HdfsRF+kIFrEM6QZUZZDxmnpwqsteDfmRI6+BKYj0Dy8G6SW90L3TKQMg8sHtl
3zaBb/bIqFkrORjo3eyPHhB3vE9OqDyraNwmoNOhDvpMP3aTNjK5WGpeSw1PGMhsp3Ns3M/997Q5
z4mgQixaGec1SRglg8lM7dzcNtrDMn+KRK1Fu+0lGxWy2FXeuLKyMYqsY4ao/loe8wfWzRq6YBaI
Rjs+ZMDzFgJMsK++sOybvWOr3kjsK61c5xkSpUN9lOwcA7MwsV4NkCSGlC5KruwWafDwwnWzkHkF
mNl7eWWhrHPU4TLW8IsY8LRVwHSFa/WMCXrb0IBhobZHvN/sRpaPfdi5eSMq9e8a3s0ncH58rcJF
72e8e8uofEzDxFen4aBlpjc045cPmN6NKM7GT0VmGWHJdAY+EqWVE6lUgellP3FxgBsRnHUfyUhi
KYfVKYwqKPU8oMN8ajXDhioVaLqbRRipu/dgI5Az9bFuDVOz4gQROZpZbhPdT5afH9k3dPZbpgm8
Az5tBDwXUHi00Ep1qIJWD28bVKA+IALddYYGQC0TFvu9IjZNPHfyhMEjwyruitK8BySOIK7Ydbwb
EZxd0stmkacRL+Uonu7weP8efey1uhHBGSVgajRzsUCERn+i1q8Fevfa1k/Xt2r3xHEYCI4oXgt8
5VEBVpCJHiOchnmnVA6w7awPxShvIviyo0zDPhkjiKDWs2kcivHz9SXsH8U/S+BxdJSuU4Y1xe9b
5q3a+3OV2NcF7F5DEMCaANk3kbTg7FoxYhI4ZwhBymA4Oe3tCIDPJtxRbU/ACrsubNeCsREOy2CM
t3x6pEORdJzNBuVMqzpGyuLLIfpupBY9eoPgmuyv600U55G0Xkfy0YCoNG8HO6oMRwmrm17uPH2N
ftaoz11f2m6jgrlZG7eRWSkh1b9AYOuy8Ufdmc/6jRE0fhk0gmBp/62/kcX2eeP86rmTiKFDK3Sg
Rjrtkvq1qjo0VR0i5Q9RuR6jBCyA2YiOM5oLXuGXzh58xOh7MABkAORLg3eFVq5Y45jn8t/SVvPE
OjtZzY6xyheu5C6CW3xxBThx3GKxq2QM1RTiqrs6fW5MQTHj8hXFCeCcXUEtXZYirIfeE5/g0Q/I
bsxXlHZ4X3q1EzrAYfSns6iF5uJtyonlHCAgoay4KzIZU/iY2/PH83/gN0QTZ5dpbE4O5/eWCDgf
pgk5QML4mt2pIE2z7nRQhleVrfhssFN6vn4XBCvjjWKYlyQPC2wo40zGtP9h8uODfBDBPQoUg7eN
xrgsqHhBMfTuc97fdJagI0Kk6FR5f81IW2d9CcgnV8FA7HTHULtYz3SLJwED4hTFmKL1cD4xknUp
MkOsZ6h+yfGDIkoEXT703mvC34bcjdnoMIcSzcgIIuGkPOHhaptTtthD+TNDJ1xbDu5oRkG0gui9
ILKz9ioQe6mTlMlrkRs/8no5V039pErFcVxav85rr6iJLUeVZ66tPdL29SN6xChgZLTNXQwUGCsS
gSSsZLfM/EWrbDoD4TK9q8ljDVDXvgHNqsAWXDgotkMmo0tBqxm9aEmu866d4gF5eroAz2xqD2kt
OTDtWKAlcBj7ohg4vkxlctEWmFhFv6g0wbWkvwf5aw+4zXz2NBGB+a5SmQyWXEYW4YJv0qiJmhUG
VtTKD9R8tkSdu6LfZ3/f6FRfg6cnIfj9pbgLJX+en6/rwEUM9/dE3r6fc6v9QroUPWWrKxm/pySo
umM3KoKw5NJ3MyGWRpGuQy7tokVNjjGHuxg4ixTjdX8TIL7usgHx/wE3h93id++e97J442gkeLqq
Fm55+NK7TBqxxx+ZQ4PuBgDc8DbX929Xzd6WxhvJpbQ6QxljeE9ySwEDaIK/3piOUyowlrs2fyOH
s5V6KGXLNGJZLH9DD0nwv9l80VFdhJCtNsZ0hpyuXQEPhykSPZ0s2yCtP6yF0yjWqRvKc2G2jjxN
N6QANvT1Hd3VyM1KOY1XaZO3RQ5lmbMXdTRtqf5d0ulfCuHUngAhe6p1CClo5psWQGWa9jNYowTa
IVoLF1tlc1xLdIF2qPItTe8N/TybgnDxIhD/q+8gC0B7Deiw+cp1UbSAohwQDMh97mTSU6SdpwEI
XJ9otApWc5lEhCxAGwLm2cQG6fxjZhkMlOsNLEcHXmO3qnYYWXZNxuOSxiAjzwFuMYznBNrThppf
xYZrtKrbaIYfKYpv1vNJG3obpX7XyGtfqsYDVaNa8JWX0CXcV3Kb3msFnbUeZ6sGIOY9VYH6q43s
v+AstmwbD6S2l0dRR9+eHQCuABqo4U9Zh/17Oy2rK5JVao+p7wWwuUXVB3OyxK4Vx3cyQNOuX5G9
M98I4+uq46yNI0kGhLbJt7U7rusNyW7b9ZusC3qL97zPVhCXDJmmRFY6EIhgNKV38mU9KOvwgZBg
K4IzbICjz80sYxsnH6Ya7SwJ4rPXdhU9B/b3jMHEgg8B1U3uxmfmmklaCzm6otqj7DdRZmfTXVnd
ySJ61r1br+N6AIkPr36EOe91IbG6sQYyuIyZoQcjvhnHwl4/4re3Mjglb6w0Tc0YMvrCr5enlhy6
6QOWBX3R6IhB8dK46GpK8iXMG20EhGiOu7zYTVTag3VEx8CgiGbwdxVtI4vTgmSJmmhaIUtfwW+d
V8dRGQXLEYmg708lHKKVLCZEKCiFohnhRlpEuOC7B28ymBPYYSg1ZwTQ0R2mjTqv7khvMD4xdaeG
/Pi/X32W10NPPEuB8jV6Mq99heonOl1w3efKXuvEjumXuDwTEbr13oZtRbG/b0LPqZ7lWmaiUNft
o9tcxMe9+3IGVgtaQwGiYl1UjyuDxHqS1KubtZiqL7KgybuvUj2cKjDXRau3lD+TVfExm+msBcbG
Cs2XwBdjL0MvMEIsF8AHjahhazgyVu/lb2xfleqgpMoKOPIgaR06/OpB0rp8pcN9BUao60d4mV6C
g9pK4+6uOaIlMe0gTQ10AIOOBxJIgQpgUBGc1l++0Gvr4lIvtDZHUkXy6hoa6Dmqwo2a2o2tNLNN
+Vuxhodszu/kKb1HOcIrOsCgRrPXFtaPte3uARfgDz09ADr1F6Z+kVU0J38qCgBQZnnhV3IPbpu+
OaDHSLKNarlpUtWuVASJQ3iMVONzo3WO2vW36ZrfF8bqJuiLsGkIVvUiqwNM56OwnX0DE4JXlyhj
5f0XGg8/0iS0U7RX6XjrWH0W9EP2g2RjkPcaeC0kL+zBSEmyFC9U/GcDVByS9reZqdhGX39Zp0W1
SdM7g4KX5dKeACiW2IWFlr5kMr9ZYJVsaORUbezlEuqw0/gtt5LF7krzWOodZmCVF6vofl4/8t2r
RAHNrJsG2mv+lsk3V6lWISuLNdza7GFafGt8/ne/zxkebSzKqJvV1Y200lXiNDDaJbguYv+2vq3h
b3C4WcPcLl24LpAx/my+j8fmVkHxeHVIMLmyW93HnogHay+kMjYCueAjN9MyXw0IbLvnMQOnBnlQ
k9coE7ys9q/jRg7ne8y5wRxxBTkpiEAnqfYXKn9Nu+QodflTBCjZPIq/6VHkTsXqCzaV/fbFBd3I
5pySbhWYm2JrVIPkqfbDY39iAwwgjAo+lgDbbihn0Os0XRGtQFhRIx62PtNFyBx70aDJTBsSuhZQ
vtCOx/dUNCSqi2Im2MsudSZDA/Sct7aNPYVnFFGN0iNha5eqoNNrXzc39pvL9UrKTOQxXFekzOXF
DoMOED56ilGXNkcO9i+u7BdRxP83k3BxdopF0cKM8v5Fd5DSz+qQDwvWKpPbYRzB/pI+ZEb+JZH1
YzfEK4iVi/smzgrPWBHWmlr/2RqNp6UuATytTrmnKYVXJOMhIrozJZbfy1YQLvEreE7vI7k6aEt7
kEh2WOouIJF+VkxA6fTy7dJqmIJaRvu6Nu5fOPwIeimRp+EHuqwmy9S5Bma8FZf23JwsPfPq+VA0
ksAD7sXiG0XkW5zklo5AroA5NBvkQtvvsuSHxaPWnPNUVBLbC8m2Csn5WgACoHFIg2aM8l0Wg8Uu
+zZ0/2euEU7rOTdblYm5oB8NoaWuOVUcukqeu1okAnQSrYXT8kUHhHKe4nJly4um3hb1azj+uq4C
+47q7f5yjqQopapRKojoTDnI0sk1osK7LuLv0M/FvUHJVTFNBbNO/KQTScFk18tQs+XUHmH3OhvI
ZafM0W6Rn3UAMPorOa4OQ8QNQZyyHBpBZni3IMVqyv//Azg7GFeRAi5OxF+SVAeJZLrIIB8lhfh6
3rl1ptlaODxM1XiLqm5QDaSwm6ly8z47TUXypY+s1AsRnQtu3+6l2HwVO/2Nfy1kZSVRh23pDfp7
Nog35+k5I6UXd/QnRiJerx/D7klvxHEXoxymbqkaiGutn+NS2K2o+Xs3ptaxdeBIQS8F36vRxhFI
XDPcPBJJCK10b5E7t4dbAHRu0FD9BFLsj2jvRiR3sEs0Vxl4WFZ3kBe/0kCXUrQCj727bRsR3CkB
9WQ0zBVGv6vHU6G2Hk1F4IW7ioDMgarqOm4i34Gi9YuVdzXzodJLFI6YwG/9eXxpmuyYyILAdNek
bGRxsc+UUmSoDGa5+tw2sVuzatqKYQXXlU0khgtzUliuLCqxJNTOAY612pQ8E2H0IZLCHX9MpExS
ekjRChAUkh8dVewyFyxlP1zcbBmnAVNbp1HSYcumqLHHtAuiKHE1TbXL8U+uAWM7XvxEoeeywBTd
9W287JJjjmYjm7u0RpjFM0GrHOKc0QW2KdovfMsDui9DEJcPeSXQdtGOMlXd2KSmHjoyW9jRqVhs
NCPbCo1B6yl4ff+XZRloIMdcKrJNnNdRk3qZ4wR5k4YFbyV29mi65Jvsl94aHT9Ayfh3G/+Rx9eI
ZhV4xboxIdBR/6TjH2kVRVKiFfFlIR30vZgog5no0a2i/oUf7c+qawXmYTpUB4Fa/D/Srms5bl3Z
fhGrCGa+Mk/QKFqS/cJyZM6ZX38XtM+xZiDuwbXPm6pUxTUNNBqNDqvpS+jDjaq9y8Oc4gq00krf
Yv0wBggRzfahr9rbOM2cEWO+ulx5bdpasqumxahP1ZOIyNnATTXRKY0CGHdB18CoiVoipBZpwI/K
l77K7KLByZBfrku5aXkxlllDPbmCngPGhtR1a/Q9yWkmFAQKw+JljfHpOgQ9Ph/W8QyCMSAqhkQJ
SQIIDB63RL1Gdqi2yiW5XUTCOVmbxQ+YM/lbHMaM6GKpCXoLLDMw7tudHCAJfgyDAWXghbMceDVN
dAtY0cA6SqkTkKvGk+XyJJtkwX3fZXhozrMtg/5Rnb/p3VE0d9XEq3nbUoczLJU+Es+sxhx20SB0
KZQ/Ok3RXqkjuwt5T00eCBMdQCpeyiYBIMscwGtFR/b3QuakPzYXDfVPaPeWFDrx5VKQZh5ztF1F
0IfmXjIiKzY9vHqR370xhNK5rnub8pxhMc69gNcrAh4UC8RceRMQsLk046/rIFsKjn6d3wIxWiAU
tRSqGUAm7VAPJxK+FuVr1PIcbPqZD8qGbCSWDM2acP4u160eZ/BMLTGcJLAvL/vZQc7fM+4QQUSJ
j2ljxDCxKV97VoKFghc22l7Id3C6BmfaVxiZnGR5grB19iWZEQnIjlNOODfx9kK+gzCaUVcoZZlV
gLTacGrC8EmVxpt6ziNLbuW/Me8oYPm9nIxqtCL80VXHcs59geBmj77TtqmQ7O1LC0/pL6KRoLpb
/aKGnWgnkXxQ5Oj5bxTn/ScwioP87qLGLU5bhNfQsNaYE30n6pUdownhOtKmYTQk2uxIUPuIQoDL
/dNqGYHqtkHa6TsST8a+uZ8DE8lHKwL3o9P8aH1eoRtdv4/q+o7ImH1jbqVuboCojJ+q6CmtNTvW
rTp5gmPXRLPHEXDrtj4XkDkdhZ6gonQEXO9gu4IU86gjvzmiFtLnEWlv3ZloigU9DwYDogGcMZKk
WteqnjpoTrfT5yOXUE6insWHpUPyBjFt3Cyol7/crHaMelOeK7jc1uiI7vCsuKnTH3IM/UwdRJF0
t9ihGmC2lCP6e+5yF+2A/vX13DzvYJAAcwroekSW5jI1MFsACgN9oRG/6ceUPOS8VBgPgzmB42jE
GUmAEYaPkvA8agfUjXAUn4fBLOUUproUm1CLqror+4Oo75qG46dt3mfvS8UyTcqlPJjCAghoio0A
39I5cnwrNTcG7125WSpinEExmjcgKKBLIaA6l44vK53Yy1925R0Kcb/VLgh/EfhzIi++QfG4U71c
V4nNKqZzdKq2Z3dA3ERaJNP9Evf9kTh04oQBPnfi5ve8zrpNV/8ci7FXehohXQvWZGAlhqO4a5Bg
SpvUOpFN5wDx6hg4aqIxxkouCnnKqPVYSn8eNGtFUhRVUtcXkKco9EecrV/foqQZQ0IBEr/GSlAM
ePz9QjTf6H9dB+JJQ+/ZM6C8xpTmeAZQM30ql9BSpf06ixxpuMpIxT1DaeRKnuYe6hAPqjNmIDgc
xB9rte6m+rUSKn+J6yPYlOHrC4anR40dkvmbKuiHRVCexWEOhjJywG9hoWf0nrTqgyoJj9cXYvva
U2grtQj+J4Wt+o9HnUy6ifKE1pG9QrSNZR86GLKIGSNOb6emmy7ci2/zejjDZFZfjks5fKu6SKrI
TYUOpVm8cYmbd+sZBLP09ax04AKGWChl8EnWeHquoMRU30d1HHQd+TksvDA5/dUf7qQzSMZYl2JC
+owWeqhoKpjRotH2VjF5evzM2bJNNxcDd0VDBLsVeOEu1QoFX5oGegsE6nbiaWit/HVExal5WAPx
jvjoHNup9yEK2jGNhrt1PGzGDKSLvkRpgyc3HUNJggzzdBSMM+RdrpuZNXTC/JaRsQRVl4Z5OwIH
mTVbRPdy9anz6WRtkMgFrT19++NZfIjNnAMyOmlK/xVMVX8N8UPCK2nbtDiKCcJCEc8gdPZfblqb
qCopJdiCdgSJUhPbS9Q5xchTwk0YFQU6JgaEY+gRc5svE0ok5wi6MRaDUytfmzJ16n5xOCq4qevv
MGwkSzabWM9k6Dp9aaGpGmMSpV0f6Bhzszh5UNx2QX40OB3PmxWWiOijmBtjlgiSWpdrGJvCqjZg
HXXW295J72pv7i1tp7oZht5LXuWNlR05PF92c0VBh4YKCpBs4Y9LUCNHZ30tIoIxdccFd0Q/fm24
xcebF98ZCHOsMHU11BJkLTBTJPJmYwDBfeHUcoNx2oeUO1xk+2JCCEgC24NiwIm+lGnRSJ4JIxay
+jW5SZC5/a43LDpMKkVcl+6h9BrZ023mxT8LjzdDYNM2n6EzXhIssGl2C0WXbkUjcw1kTdR6Pq1K
cauQ0QvLnlO4ur2H7/Iyexib0agJSoGLmJxqDeZDuFX/qujaOBOL2cNS6jMMaIRYUnk3T3eJ/LPp
OREOnhzMAajzJSmHDhCatDerl6i0o4QTe6K/8sMtBlZmSquiyXjXXKpGiSKicjXwshqSyEI9AOGx
8Gw7yWcIjKUtll7tJorQFW69q70YTRkLgc6pNn8Y6eaKnYExfsAoj4KQKBSM7Er1xhSDMuVUgWye
XfTYijJyyqbB8gWjFzk32kbH2UUvUywcxOGbvGAyUJVZSVrurlveze05A2POjibmak1KgM3CDZjc
rEHTOV7rlmk3Rdphq4LkRmQjtmm3kEJbDSCM+9hQD4l5azZHU4w4Z5KDw0ZrV3VWxUEBjho9FOpL
tCB3Fj4KaeRcX7HNxBl6FMA4hrsXYWhGBWaVjHOiaYhwDqBGkuQjiLL9dMkPhSZZ8Tr5mjE7QlU8
qpg9wcGmhpQ9TefYjE/YajpcwgTbpVq5ZCXBis4zcNJHdwRRl7XnicqDY25/WQvluUwBV/0iXulE
e+3HaNN01sItQ9o6WKaM/CICIET9MPt9QWY906jWr6uOQlrp2HSZnXejz1lBapo/rCDouMHPgTGz
Ckv1JAlpPfeJQB3ByQ33pYMA5E/F0f3+1IMwJvt2HW9TrHe4N2U6e7JlUR2G4EFCwHE1nE6GTxFN
dlHxvE0eDHMBEz2aRA3Te0DPpVlmTKwu+5Qgg3VdmM2KE/NMGsZaNHFagVGaWovhbfS55BNPsYt9
7Ek7VbeV76sLriyHxwK2feR05IxVUUFPOUuUlRsS+hA6iJfuxp36Qh2LYgeu/xfeO2HTiJwBMeer
qXIpyqh2CGCnNSS/He4ysbfVmBPB2jK7KK3/LRBzsPRxAGtVSwUy/TUcrDTmtZ9tSmLKJpoEwQr/
YYKoGIdaW/eoISnKu16ZMUHxWTMXa1K/cnRiq1QSXVS/gZglE7NcHEiIl1WYtBbKY4RuZ5gP5fIi
ovdFTO66dXRF+Egc2E2NP4NlVrDVBPgbK2DnV22vzDvj52p6Sup8H/cDQlZJ5pXxL0RpObjbsKjE
Q5sxiFvYlFBejWK6ElRNFOO3Mr/v5fs++35dtI37Hy60Al44FJ5KH2Z+9qKUjUmEnSsrAZRP6akx
4ttaxSi2snTnTAuuw235Txd4zKFWc2FGYSHwFljE9keGfiK7QVtrd5ci685Do19j7O8FmnzpD4Jd
uOxRsoAHpdfuatnNYYDLAyg+nHTGoGX1z/2bCzh6EM/sb7Xmc5TOgBOMT4vxvEwcZ23jIF98n+rL
2feTtG8QesL3i/mbpvwiPGdw4xiDppUQWdHxUv3QaY76dzIZPZyNnMQ2WhTdsMv9rJceZ/EvGosu
oJiDHArrOidoAASfvuRKbehrqBS8rmubqwX6Xt3QaG8RG02QqkwK5wKHNir35rpLdM73N04nTj1M
EZryCcGj43I3oqTMTTU3aX4D9SN7LXkweN1kW5GkCwxGowShNzJ1gp85YYim3YLyDWOGQ2eYLLyr
Ww0DvKtbfjZ4yyjAyuKFDT5ISWefUYXRtxKJdMRQ55esOSxq48i9YinCTVdxFnHTIJxjUZ080+kh
rPp6NjVgIbEnWLEd7etA3tOpR7xyjrfSA9YcnGMxzvQ6NkY01pBr/m7eYv6BX/iRr9+oX1qX2JhJ
tA/teCf/nRkykbpBMhqvuQ/9Z0baSi3uEMjo0YQfmARrD7VaPsI+CCO4vOzKluKfwzFKk0JlyYKc
FUjFdmZ3zAZOKIuezY/L+C4OY4bAEFFUkhTi+4o2WFoxI+rRlbsCDVrWEDX3VVU86SThGNctTUHK
lJ448G6YCvtUFQZxyEICsWhUdT024GOsAzpvGA9vDtbG0b6AYm4pYZqThCgRAsX1KQ0PhukrvMjc
xiZdQDDWozLLVi6mGJW++VE1TyTi3H287zNKkGVJmOQjVkvTUn+c8mcNNRDWH1vYCxkYRSirfp3l
GRiwhXtjRvNP3ny5DsHbCcY8EEzdKGsJOyGvh7k/Ed0x/qaP9kIMxiwg4VphWja2Yi5v1iG25FSy
r0sh8XaDue4W0ONpigEx9LS8XxThlxaNuy4z9krSop5HN18WfQZB3+zoCWbMzJkdpeNrHOleWhqf
5om8pqX+M6sbf25AhNblgVHOJ1T8uUODmdFz5SjSMHJ+Ne9Hs16vvNRmWmFdBNAtq6m5x3hPTn/x
1gV3vvZsICXWSIWXJDB6B/7gXWdNiiXY6hu/q3HAqzziJoO3HpYXmMz7dc2HSM3p0Zvs5ETTM3pn
j0hAD45s5650zHET6A6XzXXj7XIByxgVKRQbHfT3UDMU6MjIPiU7xaMUrjy3d3vfFERBUYGnf2gR
1hpx1cbJXJw6BWFec5vwqFU3/ANI8huAjTP0cmLkdYMLQCSzbS5FZ8lC/tLm4qMUYeBKX/Lmlm7V
CwBRV1Gvaxp4XzJHVCwnQVxMiDR6zVfiyIcclyitiEut8gvSJjxezo0r7gKPOa+Yr7aqSwIJMXdM
zvGyQ3Ful9ROLn7qFv1mNniNcdt79i4gc9ZgGyiFDADLSm0tcB/uR63kBC03bSntvKOZIPKBU1mJ
iBli9jxeQ6BrJb1D8GZWeW2Fm4K8g7CcyeoyjtGip6gsaopA19JbOeX5cTwI5vxWsYmhLjUghK5x
2nS4U3vCyVXwIJizOoTFWkcmzupgnlZtTwqO27vx0sJ8vt9bwWbBZbHNjTLGVnRVYSlZoEs7I7zv
a87tyROD/v/cuValFY1jECNTl2Aoeq8fCUcSHgTjAyBq0cprCklk09fz1zT5ef3q3FRaBYXJGshz
EAJhTn5aD602LthsuWr36oRgt64dMT3CvQ6zKcYZDHPgh6Y3wWWMHGavuK2+z/6C8gx5CYSaJSRi
UU3MLJNYtFM+d9iJsLnTJlS+8kpAtwV4B2AcJfQnTELewcMwpjFozOyQVygXu75I23uBXLJBSUU/
dKfVcTeaVY+9wJPbmmUlEEoJrahh8L/BMFo7JitmkxDASNMn0xzsUQVbi/g3zo2KzdDwwAa/GqNX
BpnLYpABksn3CvgYIs4TYtvLOANgNGqa80VJRgBMe3EP+njfLCz9Ib3VfkwesSXU3lvmj+iWx3O5
VRNFg4W/BWNukqHHyKusAK4QCLdJQMBXH3r/cMZLB35/PP0c8xg8g0PO7dLE5CIRETEHHOVYozU1
E15k/NKdTfX+LRXmV1zCdEljpAXVCT27HUtf7v88c3whBmPwM1IJQ0bFSJqT2h2l0fsLnQaXBUqs
EML7QGk8RHoUp2uB0F2+y4QA9bYIq12H2FwinEod3QO4Wthaj3icCzMW4UIIpmyVoLhBypBjADYd
PzrgU9ElMEJ92IUiJnlDX2NaWNtJuliSsFvxrCQmsRaBN3RxU7V0xE0ktNUTbM/lnreJWEcKwdWS
7mi51j+Ura3Pc5c3TyrmOCOmIKMrAAGiS5xwjBd5UhT4y7FhNZkvFrdz4mqK5IatZEXd/VIP7rre
LNptLuwjJFBajHj7Nva8msuPZxdEaHDa4Z9hEzFUjTFKYqfoXRVhkFW6W1AVXvmYPZZU1mwTPEyW
QH/qeY7uB5POIDJWaqwnUKyUmJKU6C+KPNwUrYDRcbxgBA+FsUloLylaxQCKJM22sIiZFeVfAfXj
+gngwLC+J0I2KIxNsXwyOU7ZHWjK6ozjGH44AZfrxY7kGFNBjtsEELHgCyiEowMtMQVUHD5h3BTn
ivr46mHAGKOkZvNASAOw3pvc+Zi54W5+yK1mV3jRLS958cElZcCYUyCocqUOGfaoNBZrLUqk03Kr
iu4wDuF/lYu54LV+DEcUmMpO+KU4gWz0MAZlAFYce3nkDzThKQX9/5kPPNcr+GYJFnGS95p8Mta7
PPnjNgRm7RjnC+58hzFnwBh6L4tRORud8p7bH0vvuIur9g0F4xUMXaasW4x1GMZqzBW5o+N7RTs6
NL7gInl21Lx4z6N72F60dyjGLAhSqAwyAdS4VK9L2T0r0eI2JW8O7QcLz0jE2IWlrEyhCdt/Buy8
F+TyepX+5SD9VxyZdVIKpRuKsAYOrcMAIb0V3ffBaJs+Cgi4B+nDPXwhFHiULxVu0Gp9LmesnQbK
sFnzxPrlupnjATBmQUw7MIwJVJoEHL2LAPJQ7f46xLYxeF8wxhiEiCCZmEuAWStaZacgEctD8bGI
h4C0PDLgj3F9Zr0Ya9BMQrySHliCGrTzS4o3XiE9juutmd6Zy2263mO2uAX+wesiXtc9DEa53CY9
y7q6UDEbQfFVj5IDqz5BTpine7yVZEyD2s01JphCuj73UvSElO1NooPgPnu+Ls71E4sa6ktx2qIS
k2wAjlQMNp6XO3n6Zua8cT/ck8QYhgozHGuNjrBoHeKtu86mBZDyven3fvjAC/R8jA4zqsHYh85s
9GhcIVS3H1xMlnFXaw60H4pD+b6MQ3LLs3s8ZWRDm0JTdiZGIGCUKAGrQu0VvnwSPs1oR6i57Qgc
1Xj7LWc3ExlGIugSrkGhBDU1umWKEW60HrvKrPjXtYNjMt629QyqMnXU0aswGeGAJs0mDIpUCv43
CMZkZEqIcio6UxzkxEX4I5f+mH76UhnelOVMhkkqc11CtMnRcEq7z+rsTAPnEP2LA/7b7r0V8Z9h
VGmaSDUdNkzTEcTJMTFM+vxdswS/9cOTwkmkcuFY47BipFVLr1lwvOcWCjsdwZa/UOXO3Sy2JotL
hkLNwL/7EDLbnT+oy6oJExBp72l9l7nCybR7t/PCI55xdosGw3gPAnMeEyLHPLFkjoqWhL1E7Ua2
SE4aLp/ENHfThhfV4a4oYzEEsLzNawIlWfzmF2WIMD63waq+bWDihS7PRHEO1luzwpnCFDmaZtQC
eLkp2OOAcYQyL/HNWTq2Hzk2c0FYU2yZWGSY9Db5VWvYUadw7kMeDONVGKsqyGqN85uRW914SssX
BFqvmwje7fE2DORstfqqmM3JxGp1LqWsSe4Ftw7ir/TeNVEJxIlW8PaGcSxarRjURMHCTb1nlncd
jwSTY78/xHTVGHP1DHy/Vks3E8lJjCPFAtXRV2kCRx9n7ejNeuXkSoytGCIwaSYL0GgtWwkOI8EW
7/pvNLqn+7Jb3pC7BXS43f6Py32p3UU/PMw36hA/ENibpNKWmT7eDfFGM2erH44hKj044m2q3xkK
I15eGmONxnh4nJ6MRvjCbw/qDVjmdrM9o853CsidtHJAN5f0DJPxmaa8WFtjBaawnooptaPxPgFX
Uzk/Ce2r2nNJ9jeN7xke4zwVJAzLjL57yePgjnjTy7e0hyRy9ZN2q94UiWX6SD67vKf99rk7A2at
IhmKNZrfFhfDlsCsNAfyw2g3Oy1AO/mn61vJ2UmWaF/WK6lcaUjJKCJrRj1FMxBL+3Mum0u11Jln
VqWKU0NMwMj9HjlGqzbtbP5+XZRtd/B94XTp0qtewkhSJnrEl71oKyBITfZ9INzEAbzBh+tYm9bq
DIrxn1RVwOjJHPKMcKabx5z3QNi0VmffZ6xhaWqYR0DjIGucW8t4IxVHM4ktg/Bo6XnaplMFObPy
dWEWRqdDEtWiThRe227mR7t/jvEf11ExasDYDUwrI51Od0gp3WF40hOeCvDWjTESqVF1pMaD+y12
ANJNMA7HDog3M6t3ox8RnT7sk1uNow1bQ6DPra7O2Ao57fNOo+E4OpADjSN+BoIE47Mq2rUrerIr
7GI//gRSmc7lVb9xN5AxF6pWdoZGbfEIW4xQp9dipn0w25NTAjepnOua/zEAf7mHBpNDqosqMpeE
Kszj6CRB4+sPwqk9dB7Z01HLGHn0aYgswqmm3rZTKh0waUiGyOZLIlKDjlLFmO05ekBFBImfOl7F
xeaZRsoH7b4yrk92wMnYKnMZ5RM+bgZ0oIXJcag2RXj/PmtqdTmb03rBmU6NoJY+xSRQZg7Etkd9
hsHYWTVJ4kHLIMM/L4YOkxWT3ehGSGEmUH1ezwNnyViL2+eRrk1UJKF4qtFmNvPCqDwAxs52ZqJO
pYINV7LvaxZ048/r2ry9JxrqazQRVLEyYy/ExDA6sYda9Rj90WL0R6Ps17j3r6NsS/GOwpiHolEy
VQVLs1OINQpIUEIacZyjbTnAQos+AIN8nP1SDoUSRTUyQ6oXTbs122vc4m96fX7waZV3DMZ4V0O9
jrEEDErN2T0UX/pA9eNghnaJAfl8fck2DfkZGLMxY6yXrdHRgB/JD4KoB5mg3/dVbPXa/wrF7E6l
ypiTUgNqyUOwZ+/MCh0IktPzstb0J19bP8ZQF1nTh21I12/+OgnfjfVRNJ00ccyRUzpGf/AVoA9h
MVNERSGBQB141AjlB6lftKKxlvRYJrf69HR9q7ZvoPe9YkNjvQYL0BfAUy1a602NjvE4odUKaWdH
4oRhOIrx9mPO/JUEY4GEqMMqGtFN3b1Ua+qsc2FrI/eRQ23ltWVkbI9SmnWrULFosURndz/HQHkU
/MLTJ37XAecAs/EyQ0K1jqJDLLw0nimZYO1VP8On0a524Mf+krrpF14qfdsq/T7PbPgsM2q5XAXM
AF7yIBt38sxJS3D1gjEYXaHUWUkTRsve2Gdu81M9SberDVaVG/0ue7muhZzTxcbK9GVOlBzUeijS
Q/VBWZza/HkqZrteB4ukHaeQ7iNBCPWCznSeMRqSaowJEQGnPmp+62k+ikXcvLQ0h9xLlTXtJEtw
/rjulAFlLEgIKp50IlT3UZEmrHgZrKF7fRk5SsGGyFRBG+dUgNITY6frT6vyeP37PKVgA2STpivh
SgFGj3jNvvFxdp3mdXRpXAnx7utwnGP1xu53Zi0i0F3l0kqPFXmWR1uINVerV+c6yNuiXLEUbKSs
JJgjNdDDS9uiUCZqN374WUaduiXuNKu2kiMVj1aP6850EMvgOj7HJL71M5wJKSXaOEg0jIrafDuq
/FSXXWLcxbzCEJ5u0MU+wzGmuMQAMGydkQXyfEx0zr3F2yzWXtRjn0QDvl+khZ8LiafK495MePcw
7+xKjG8xD1PfSAu2ywx6SkXmRrMFpvPGqb+mYHwq/eWh5LrKXMVnLIbS5m3TJ5COhlM1xCYEuw06
b3Aoq1XCrU7iOAFsQ2VaJ1lnyBCyAfGO6KqH2NEf+m+6O+JlCI8N7wEMYLiZgp7juW3nAd9NI8vY
VBmRtCwKkBVwAOSDFe6UzyoIERG+sjH1ehf/5HZrcDSHJSNXq1RsK5ptGuzVQ3s0OodDJ3VmK/G7
N74m4TMvTMc5dDL1ls8OQxnmY19jzotT6KkNNku1SdxKuyliTq0jTzTWC8EgsThJgdPNCCDse+K3
Gufq5NmvD2O9+zIP1/TNJi+wX4g6BdJuxRDe2AmP1S7yF8QwKGOO+TkDD5Z73XxtRxTOFIYuwdlS
yv2aIIoBhUlWM0ga7bk1hhvKfVDmJQjz79VEuonD1DOa0VfCEjSKvaeGkpMU863SdKulRBMv98ax
dTJji6RIL6uOpooi/bEzZgwPiXlic04o+/aU6kLJohZid+7yi+CcIIMdO9FN9SpEXo5Qivr2rtKP
wh0vEcY9o4wxQudPVif5mzGqdxrcTa229ALX1eK1FkzgJ5Li1cC5jP8lOvHb45QZ/2WcBC2e4XY6
cnY0lJty9McVLNl9MNR+bO7q6rUe0dmV3A3G6Mjh83U9o1+/cksrTODKWOQYNYdvdolWeGc+6Brd
1ucRhfCkZFtfF62uGnPF2gqH3qFZTbqpNZrkKAVK4v0xG/ilU6gwhigmaagQ9Kc61dR6YPG9H7PY
TxQ9uL56nAOhMHbIjPsulqjDi+YuJ9RXr80a3ong+PAK/Q1nhsAsYykdqR3qXGU/Y0ScU+50L3+U
7swbzer3yY6mXCKPlzTj3c3sdMySEIwXFCBcvKt36y53CvA/ao/qHrRNLo+7980dvKaIjG1JO10A
kwzQRD9+Wlxwk90m9+BnRH7QmW19L7vhI52QR8dDCTt1l++FO17kjquljBOkle2SSS1ef7Q2CO6I
2xKkKCdPtkEHqFhDMPGeg7zdZWxOKoR6RXKI3bnpHUXUH8CW7zeCRRse4Hn58h1e8ek976HLs3Ys
0ZgyDbUyU18o3s1o6de97lMC9lLt2LuKl+5nwRrs66eFIyvbKVuaEijDTWhyq+805Mql5STp+878
1aoNx6pyzJrKhHw1TVTlAUPt4G7RBpLMz3a0p4N3ZdBL+IPSgodTEkEfipkHzPknA6gUK1rHGE6G
32slzFki70Kh4Q0e2N6tMyTGCqRqXVX5CKT8tXekvWTjL0cTrNpdvne7+j5xYs7DY3O3zhAZB2QV
TCL3tBwvEnfycIoLw13ixVbVb+vIMaPbpuYMizn87VjP86JAusme8fjIcALqg4Jc8uhHHq9miR6p
a5vGHPJ+mDHEoQWYKiChgdmbleGu/RclPky9LWgtRxW3dQQ1NBpYHwyJvflGU62GroAqrkVhh/Nw
yPPMHeTEuX64tqV6h2FuvChT0HPflXC9lTGQE6jknMIrDr8tEXky4wJTJ3ne/r9s2zsmo/4aIVo6
FTCXvbd6EriJBDd9aWE+pCD3C07fAm8dmROggvMWdDgQUEl2YgYe9Nt84Kzhtsq/y8OoPJh45imM
IE/V5fay3C/VjbkI1pQ/zdLj9e2iGv1RCd+hGI0nQheVw0qhsr1cI71CLAzl6SNerOctdHQNiNH2
SYkNUs8AUuE5jEc0nc+WB2ps9SG6p4z1q9vdIqiwq21Yfdd01pJj9Xn7xtxw6OcSpYlg31aldwfM
d29j/WSSmdfBwNVGxpGuKgwtJzSV0PwaHdUjwZIifLHaGFPsLQeuR0v17crCsrdZhZeKWqdYWJ2+
Ugp3DpbP5glMYE8jhvjqTuLxCgW2azkwOP0/poS91UClWYUiPW/RSbI7640/5qDDYY/3PPeAs2sq
Y05gMBKirdi1qDoYuquTfaH6148AbwEZ64FiPQVD87BfXVI8hmSxqorHG8g5ZSpjM9J+VadYxIKF
+alJdNeonSjVbFN+uS4Kb7UYw5GHcte3KnASI4wtwWh3mhS6uRZ/u47DWzLGaiSREmmowEKHk7nT
5O/N+Hz9+//iZrxrGGMt+mntKr2GILO3uOINxinfGQ4KX+zpiH5f27ybeEna7cDjmVIz9kFei7kL
S8gEOgfEvkdHsOQgdMpDh6rlOECj2KPIs4rbjv4ZKGMrsmJsp0iHnLSdhnJ2rS+mS+eah9Z48//g
7aK6fMVYsCNYVlXO1pCe3OUeNyWcN8qmrzyhj9pVghJPGs4+bvq/7/KxdPeCscrFTBWSEsQrP8sj
Ci698WDC4M9ub88tLSe2xYNwLP2/enufYTOmY0ajCviNqZIat3G169PHQuD4Ah950Oj7/gyDsR1N
MWKUdQSM9Di5HebSx6hsK3zxMX5Z/RX5wdAq71XV5ppg+uOvbSRjUTC+e4lDDBZ5K2rCGG8fXGzV
a7WrHPQRTxa3wJNjWVjOfVA/xtpqwkiWut81itVnz0b/k6MtHLOiMWZFE4Z4HhsIJRK/nGoLvcNr
+9qpp0F+ThVEH28yzc7qnamX1pJ/klRO4pCHz1idshmFMJ+Ab8ajF2v1Sa3+qnr/TGEYKzNnsVSS
DBCF5KvNY4Qbu+ck4XnXM1srBfaNUlu1ArdAJZz6Qr9FLPOmbiSwJqC0MzHjvbSgTSYuH0sQQgyE
N253O2b8LiRbTGVkfTjH1H8dfi3g6FuD8lCiNjez32rQbO1lCcITLyjMuzPYMtYiCkHWQ22b/kg8
+UiTl+Q0OCGoHTMPkSkn51g3jrqwBVatSFCcO+BMkPRL3J2EmfN9jtfAvuqFPm2KJYdA8eT1gpco
p6a9kUde6IfaqCumRGdMiVSZmhQvsGHaDa3MxaW3K2zEgLFurf//uBM4postajXzvFEneMn/FLUe
V4weRZ/vbnURz9tXPAvNQ2NsitlFMWlNSEcrIqk3jgmC8pfBMffpPrWHwuLYMN5qMjZkaLMcY9Rw
+DpMNSBIN8cOSrFwp9Ne8/QnL1TI00HGnqClYK4mqiNG73XIRkR/PEnm8obTGQ+FtLnaCdTwh/Vh
ksGueNNEvNwD73HIlq1Ord5JpoBNal/rY4ZHBe3KkA/a58RW/fKg4iqVnPJUOKWvP5k7nungLKLB
ROnKtS4GjWrkEqPOvr3TeB19PD/PoFp6FjzPlRJ1ADoEjHeUtzRz09voJrfA8+iPN6YjPVzXQp5A
VEnP4LpsKmWFGuA2iU6FQk6ZxB0ywPEIDMZsdJE5t1pCF20Pc4uy6gmR2tQivujRDPb0rTh0Qfj1
umA8UPr/M8HGVI2K2MA6ivohEn6E3W6MfvxvEIzBiKSx10IBcg3dgxbtl8xLG+86xHZO9/2CZNlJ
FF35T7aLusWancIwIdp+k3pIjId2/ub/o0bprvJi1KRLpnMdn6uOjNWQMOsXjKOQkcY5QdzkIn+L
TDIYRVBBN3zjJZE5rwB2TKfWyouS0XSGHudOlFd3vVw/I1ztDubkVeHyWck6O9RklyMmR1tYFhM9
bQZlrKAtZozi/rchM7GVvxif0SH6uvqj29yJwRRzdvdfVheDtzC1GV1e7KyKopfTBN3+9CVJORJy
h7oiZaBZdDjVFPDiyNuH/TccW1FaJxg8MyWw0FFzRGZRkDn+5HZKDPRz/5GHLSHt2o60w/Imj2hT
24wCDrBo2+DTSZ8zn+bFFkeyUhfhpp3qlEfpy3BYeA90enF+dFPefwVjQpWyisKWFh2byrdFs6r6
a1d8XcPTmn7nqA390jUkxnoa6N2rU0JPx56Gk5G2sddThsEVGYZkVMF1NJ5YjBnNwXAR1g12ryKK
hVk7mv6sKd9bCWNhOMUqH6flvl3l7yvIGM8pF+NFpFCLX+4ES3srx+lgfQRbt6XXWX8LU4Jm45Db
gx2DhuCvKBzONImxrY3UV7NAawyk5TYqdr1ZO6H0kGLK5PVF3TY475IyThipmygyaTbT7N2qO+bj
56h8GefnKs2tQpesNvp1HfBfokfviIxFJeGiGvM/9QvGnlh1bIW1ZfzoYcpBTeunP5XIqm9460m/
ek1TGedM+z/SvqvHblzp9hcJkChR4VVp5852u/0iOI1yzvr1d7F7ZlqmNZv364MDDA5goNcuqqpY
rLAq7zAIPqGE1LdnJThQRGZ5ENtUe9KXS2iJyJe3/em/QvL9p3Fe/J10KJSzVIE94K9JRBfKNOCK
RHwHahbr1SQT2N6k/DWq6PvLQ2eK9hoVxXz/kbp5F4bzJ7h2qGwyLx1/rg7GaUJjWuIOJ/3cu4tX
ePKJ9dqISZREmsL3o5p0BEdaAt1U0ZBPHJYwijCqlWEBWuVl38ZD8yt/vq6dou/G+Riam8vcU0AO
WBOWL4OTp9S2tNn5AIyuqsTUDFWzeGphsEA2kiGhUpup4bnKi2M56nYaxQIq1u0CywqHs7VykJa0
ZINNkx/s5F+TbXnheXLaQ+pDPtEL6/X+/EMlV3CckSlFjn1aA+CwYRk1fNPt7NkH9cIx2l0/P5Fg
/DOolqI+1dlgKesW6B4j/4d+y4iZtefMEbZlso6qK2Lxj55FUZNCJgDrou9KINllepjrL7P1eUnR
EjHdxvQ8xIZARUSHyT+ExgZpmpzxexXVU2KAq+UhSM4JutsMJFByb8wqb/kYWcL7FzT5C10H2yK6
EN+y7DWy7LEXuNQzdoXHSo6Cr7gZj63QOGsrxn6kSQ801kscOcVt5MqIOHWbcZWS5w++9laA3L1O
afb37GK1xPbS/MgCUey1eZ+uELh7OyJWOmvM4rBaCwn8aa/s6kP3f18WwQKUFQx3bU9DQaVhAsww
PhvSSWtrkDwJvMfmBaNjtZamwUupfDeZhu6VjhrAiLFyrdOJZ9DOTgflhmSpyJ43r+cVFndsRp+1
UtZj4DM5V2eQPD11t4lrJnZ4mW+tC/Gpk3jNr+FihraoI2hbCd/F5I6yUKRIjkvMZk7tYY7v0uDp
upZvp2wMdBxh5dXGzh5jkbRCYd0rjEKPXWPKwTj0R/0IaaHxrWQPTntuD9Jl8XJXcqeX6z9g8zuu
8Dkra5NFnifWqmOiFVbvA0fRcscyPU0WEXtuv+dWUJx9ESwibmMCqABEPwewxuxGRvmOqXXFMf3h
U+DUwsLg5htkhcmpTi61vbSwFud/Xuj5hWJjJLO60P9QS8sKjFOWJjbG0hoBJik/w/pzVUxulf64
/r3Y3/jjullhcJd2FoypbE54vk2dfEwyCfvKSeG2pPTLovGWVhKNCIoUhLu2ZVUuF1OBULQtMzsN
VAfMXUdlGb1ZrQVP5O2b21B1/M8C/+0fl2m+ZBSrlN9uGFbHRSi511wV7aLzXpjT3hbtHY0LXXNS
6G03AI0NkiN0vBt3wWFwCltF3t5CQRUV8hdROXX76l7JyN2iUrXUjWECNZijuxAsWwS7pmjY7FWk
1Pt4vKNR6mlKc46bUJDFFwnMGbsR/gMtz4dcPVYGcVA5k+sP9citROQsnSqVtSQjRLSq2wEjfFW8
L0QjOJueeYXBWXaspn0NFk0kwwLwZwbBRW3mj9QxVxCcPeth3aiSChYItYuPZRXvSKr51815MyJY
QXDmnGINT1oaOKkMqz2XE5Z/7RixnyiY2rxBVzCcEVNcMmOFnZuuhiaj6lFfHLM8JyG1e+NhCUUu
Y/OdZBiyQVQdvPx8K3KYYzQKLIKsyP1QBdhiL9+g3c+9fnJbjhA3pqZikQC2RPKzX+q06I2RQCRJ
O2fmE9Gf5cKXhgczMAVIm15pBcUPe6GnKbfSDFCtF4JsZQI38OSoiEJR1xOu2NzS6zUYV0Splq4L
xwhgZZPbQ31Dxs/XD27r6xCVgP0DLhYL9TitVikmHKYGlTW134EtPaYgFRf4mS2tXkNwWp20nTyX
GSC03QCedMN7YzIVPfS23NkahtPqrmmUNK0zxC6KASZl7bOe53j9xLsiF62eFhwaP1cjW/miTgYk
CoM7Odvr+UsnetOJILgPb/aBbHY9suxZecuyTxImBlRBE7jgxPg5GlpgGj7LgIGHv21qj+1M9vMY
YzJU/0DqcPVt+FGaIY5HdYpxYBPI4dodo8pnCbyP9DWuYZg1rQpZXW2MxIqgAg3dK8URdZFKVNjf
dDTv9sK/dKIGO2/DBGcGrn70NP5sG6TtZc8koU1S0aDDthJQzVRRJZD/WHS5RIYxdGyWOw0wPJvK
Dshm75u+EA0giHCYoqzObcq1PEpZi04nHU3cPOSlKgQ8PVt3DtsS/48onJ+JtE42ognnFmNdth7v
tTp3wqWxe9lthmdDVF7Z/kzvcJzPmdvcKOaAKVxxUWVEqhiKLfYh9c1ZEIJv3wcryTi/U3WK2WB2
8i1KZeTd9S5y6YXNbUmuKiCFEqHxdak5keRhJuwcZ7s65B7ym6fmeTjK2NUpfxelwpVt3/3vOfJV
Kkmro7KFo8C2Fv2IANxXWAuQ5loPjSchPHmlpL7JLuUpuCEP168moaxcRK6aFsWUP8BZQTdy6Anr
6R3p09/PtefraNvO8F1SLhAnRpVoBWulr6Sv3eLrQ+ZmU45wPHauAwmM7bXjamVsaU1BGj3AqKf0
rFXU6TAUI8wab/ZtreztNWG+QullpddyRhozY5wIk0SPh8j9kZ+fFSd0oqP6cl2mbTUxsQXFtAzr
jw2yaToHStDB8dLmPseYA5XvSP9UGvvAup+snzX5dB3vP1TjHZDz9IE0qzC89O1CSb3oEQ237oRt
52xquxFtetl2Xu9o7JOuDjNK86k3EogXk7q1DSIfFV16ihQwuxDpVPaTv0yicRWhiJxTnpNqUBqK
WZ/RUXzFrZ3hu3xg3AnNLnSNn9cPdDPOhEH98wE59zzFpLX6ChJqy8HSn3oqCDU20z1kBcA55CbF
YzOVkrfyPcYRneAOHBSpMzj0OOzGwBW6rq1U/BqR88t6GONa0yDS6Jivc4LVqfOifXIU8RFu3zX/
nh1fYBiLeQ7RLoYYvcJChc7T28zV8hctv0xSLAikRFhcWNiN4PAtZ+h9ODzEbWnT8RMdd1ruhkTQ
FCQwab6mQKfSauoa6se2G8XHt/0DlXB2fNsbvh8e53YXIyhnOgFmLndBd4l1LxHFAiLd45uqZpIX
Bi3wgUA74FV+4ls38k9GCsKchf7QiF68/+F834Xi/AUGzMomafCV2KRxhOZP6cF40F02ezvtIjTN
NqNAL0THyDmLuIhVC12SSCNp8c88n32NJp6ci6Jf4VFyfiKYJZPqLMKeUcg91zfpkc2Ng7hi9mX3
bTTqumMSCcb5jSqPqWmGACQF3ijJZyxNWkRbFTZ7cVaugm+lMksSNVKG02M8f4bfncGW8Bm0bk6I
oSLMag9IEi/oelad5VN5m/wCXYQjoqESCMq3VUkhDXqi4TdEirGrpMKWB7R218LCq8DT8xui5jaz
sqlist4Hlw70zmy0wnzC8L+NxONnxnly/QsKHInFRXF9Hk3BEsDza7vgWPhsA1+LhLvo7Se6L/k1
aWO9IE1awpO03uQSL3HxHAv81kWfA8qD9Om6VJudDiudsdg5r2KCURviJOpwjm8ktMVdjfR0c5pv
h9AO9saOMf/0sq28BK3A1jebHdbQnHuZUikr65F9wiOjMim/phfy0vqsFtrY1dfwtkSTqEBc5of5
SsMak3MwE5mnKM5gh9quO7C1DN0pwxA36N/A5UTv6M/reOz0rsFxfiZMTFNpJ8CF2WMSYsuciAZV
BMD5lZjOoNUkOMNcsb73RflVSi3RmW1e1hqicGzKUwyNHw6f1LCb9QiP0D5yGF1e4RpfWJm82U8z
tnkXD4xrA0PwrqgNZ9OXrIA5kxvqZAhrlm5J5cKmy5loSOqMHynPkBUKd3UrDWmCucc3enue9Xj2
gooBpZIOI7KivaGb32sFxv59bW65Cf88QaQoedGbQyCkUt98/60AOKNqEcKlGRZboxo/oHu3cEOv
OwWHFI3Dr0wFbvDKB3Vdzbff1ytUzqyCtrXMIACqfBwOTWRHPlZm7Ypn+YDWYVCSv3qR79EFk5nm
jahCue0yV+iclZlWoqj1iEMdHfoj3sde5M6qrbmzz+LkULgwcNOJrPA4oxunrsPm8tcH/ev6Gj+T
bRQE4KJzF01hh/nh+vGKDJB7AvQpDWerhpEXMt4a1ZmgN0Z2w+JBEhViBdrDz4sr+iAHmoTvOLWj
HaiPevZSYNlKJAotRThc/D+ijNZMMZPI+DGRTw1m/WPohtKLfJfA3vgRcaRCslFJIdDbDC0aWnFz
Gw7aexij00lUktq+095Vg3LOZJozNHWEUEX5nkROc8iPka+5ybfBYzwGxO+c2BdFJkzd/rhkVpic
TyFgBKORBszBulT5fT9IXg0OprE9J8NTT7zryigUkfMwTTT2gc5KLebF3CGxf2s85BcZd5vDRqGn
S+omv3pRvCe4CugfDkajDR0AGoU7ZflRly80+EsgmOgcOTcS1UERjzJ0ZbktDrPHFsOy8Qv9kO+Q
Qas84x4pO6erbfPBFAZD2+DUsBQwgVOTnwtIqTHWOiMDknfaEeR5OzYehuBvV+x730L9FLyPfr0n
+4+FRGAf/xuZT8VGzRws2GT3dv+FGMaUPIzqNF4L3scU10X4/fo5b3/KdzzO9msYfqIxvt++P3f9
z4B4VSBwmNsv15VMXOSQBxmWxDM+MmlP0JiZ+cFT9N1wlr8LnNrD8qGE9gqRM/xoLiW5Yi1P7HGO
bINvNa8TrYz3YsHk0+H6If7Hnfd+ipzRW7mchwtjFJ6P2pGpanXSQcYFAikn8oTtHds33jsaZ/Mj
Bdd+zs5zudXum/PrIPsFzVTZX8EtVHPfiux922+/A3L2npia1MisK3ls/Uj5JEcvgvMTAfDGXugW
kr0AaNzJDU+ZiwI4HgL1ob0N/Z+Nfx1uc7yCrNSDmf8q7puCxgSxKtLyrddj7Kd1cItjuWzkTKes
s6t968ro+Jv39V7Howt7pnaayCaYzv95TbwfKRdFYLlKkGCcBB77vHyhPuNR1J6kC6ONi+5FzDMC
I+enAdDboI1GwxQmfGiJP8fD/0ddkSnBFYn4eYBCzdEuE7C2MayTkuRPWDtgd6FjWT+vfz2BrvBc
1ElbY2EQ48XNUH7rX0JEKtcBRIJwzqNLhqA1SzgPmRyLbgSZQe12WJ8s152g+2c7lPxXCXjG6UmS
BqVF7wdrV+yVryClNdq/pvlpEPZVM3W69nE4lxEsVoGNLUDSU3sEY8rkghz/kTW/SU4MT1zcyIfO
k90c7kMUEW1nNd7Njd/iVgbDMjZsTjMr7S62WV9y8125UaiN3lMNCQYVbpngUncyR5w3FXhLnqZ6
NLrazEzoJWNKZ9Ovpn5m+wDYK8i4SwZPFSioyNo479KOowxLACDFSyQ3LR8l90sVdqJ5783ZVAwu
EoJdJZam8FMcspHqVROheYzdchomQ6vTgFJx4maLy+oSspt52acxcLA9D/MxIh+2bSfv8Jycs6Qj
Bcfgo+whNXdtetPmZx2x7nVz3DxOSnRdNSyVUL45om7KsMs7aA9pH/r52IHmR99dh9i0jhUEk3R1
H5R9ky2TBYjOOKTNuak6Oxs/9xOIr4ebBD0ZQSLqjtj0YitI/sbrR6OgrOQe9GfLeg6bx+sibSfV
VwDc12mCHhGsDIC39d9Yf4fmeeQdRvApFN64F+YuN+1sBcjdaIYUjUPLrJx8DTGnBRJmnz4oN1gY
dge/4gsjZYFe8K/jeBjrXmb9Jctt62V3OaIuggy6T3ws7HKTHVvVJLpIN/lSyLuQlAuXy7kb65ox
l7CBYUa+Op1Z9vnNnySoBDJCeNGEgBCVBRMr/USBuLcC1kbA5lSmx3oXg0q8dbPvOUZdwbbjo6f+
UREE0ZvmvRKVuwbLxJjUjg3wz8XPAMtGCqSe4T5nEQuf6DsyS1kJV+VSEVkBhLPIuUx3cvUUz4I+
IYGxUfYTVhDoqormmdl3uHid9tWkgkmV7fh/dVacA0n7NPh7DhnkYBrmriPXull20q449ifJF5j2
Zuy4QuN8R66Qv8mX3prKK4yfdTab7DZPlbAEIjo7zo8kURaVJRZWuJj3cdOO7OJGSIMkcB2Ucx0m
GKvympHuFV9mpzr0O1TuseTPZ0tuOqfafYioemXGPLlaV1SRNDJA5hxZGwQ4HZzwzIhfkGX+37SP
Z1ZLlFE2AxXZEqk/ShZoqptOoBECU9U5/4CGjhmNcCwkRhSg2iRbEHfsDSJqHRTogs65BIzmWanB
3k0TqFRx0X9s19H6w3DOQOt0Se5fmwb/JmQIXgJ/wmB2h1XkImo2kTicW9CwpxU74JgWWJ4V3cpg
/7xuqQLXxrOkWUYSLmOK7zJgSEFR7SrbqWB7vA4iCF50zhtgsUtSDIyRRz6qWMISHNjEXyZsSNnk
Klt/Gs4RtEWHfm+GMzqGzcbI4vsYzXoZ1sKKuq5F/pTnRevaIK+iAV+GlV3ZAx3rOE8VmgNLP7uI
/KlADXgONCPI0klh9DhL2Z0qufTUVhN0q4sE4hnP2gS71gLWz8lWG6k+zBTc+NmJLTUtPomq/iKB
OHcQGAgVMFOFuZVw1wYPcvN8XeMEas2zneWNKU0F22EwZGcKqvlW9hfr13WMba0GI4tl6IYM4vDf
r+xaGmoLr3AwtpXxrqfgZDDS9NFEA5GtzNahjaJz0lg/VKkSrvzZ9qYWVamhyRbhKX+SkVR6mqG3
oPTqGfTsmBHLMCMm/dIqmzz+TVN3K5fCCiuz1D8e6fQdmLOwuVP1TunQbBC3vRNHf0395zi4BNK3
uhPEdq8rIK5BcTeu3laKXoJ53m0S2auK+Jgk8w6wv8LlpzQ+5zqmJcnoRJiwkcbUlkbr02wWXiU1
qHmppwkvzEWS7zRcZbVSn/IaXNFSaGcN5sqW1LYyy9EkzY+S6hBOBxU9bBK+4xR9p2loN/NTTIcf
WFPlmGptZ2HoV92XKmm9uMb6BpL54Zw6YYXyjG56ChXUmDfNQ7dMTdV1oql8k4Xc6qacppDdyHu3
DMubPonvr2vvtrM0VGKAyFAnBl95KjW9aRdQe7ljmiJqQvf20PgT0qfdXHuggd4ZpmWbpeV3YXjs
E1M0Cbsho4ZWMc1SdMti//ndfMDCX2aYx0JEZeYXPU/9qqaC5JUAgnebkdrV2JcCC5UDfT9WtWuk
osbEDSewloL3mgEWvmpLBIhOKd1yeenSY5TcKnPukQkOoXwKAsFluvXhfoPkfCfG8fRFYQRzoYmC
IRhw9/Kj/AOMrYzQzr2uJaIT5HxcUrVKbDIS1RzNAcllFLUfbDiy32Rh+Ktnz6jNuZI1UMKiht8q
oAQFMowGKDFyYRWePXw5hwIsJKPgrlXoOxeFZIES0tf1OVMdnacpPRjJdChyTJa33bduHM9S0+7H
rNh1lPj1LOJp27iSfoPnXKdF9UwHZRECButGiZ+ibB+JVk5seOffIDiTqok2vs15q+h9l0GHPJ4r
RbOj6RB9pCNyjcXPgi21UVeEaUaWOSy51yL5bAegM9H0PSs/zvtM1I6+VaX7DZNLbeCVFyc6SzLI
1FZ8ZC07W7lh5M+lS4+vxKyOKLEhOFJ+Vox0WhdrzIUM6eAYbYPO48JGkmEefsmFgFNrUz5LVgwQ
vaHeQfioRe/GJjVqXOutx1I36KzDiItdq+hRXDC/gPbL2o5FDc9bJrgG5UxQSjRtXiqATmPloePU
RhL++xQi6os+MEqsraGYiaysvSCyNSUjrrWy0x7jdro0Sutcd1giadi/ryByRRlC1YI0ZtPdx7N5
22toL2owvpCrSSQA21IOC7xOBli7LUXma/DYJD6lOhtVkPN6n46NMybyIbba5zRrn4wGRDTXhdty
ISs8vvLeqAPBGh4IFzSfQBBcmY/pILrQBDK93j6rA1SXIJtSOUK13bA8Wu1H5dQtjaNMi51+xPuv
5eFuMksfyGIQnF+g9xjFN10SlRj4J/7QCcnj2d/ivb+lsDFpqhFL5SsR07wsiKpYY0//qUUJR9W9
afq1JIfAyOyyP4bywzhiS51tzF8+8NVWyJzjL6OkI3KP5IpsOT34DGN3GQWBzlaPDQKpd+k4z5/3
pCgH1t08H5vD+IDNtDbj/xycZUaSqj6w4sqUfCA4WIHyAyA9yPjrmU2aGPFyLzXxaZIt7/rZbdUI
1oLxXBhGWyvmwBr8td3s1fcou9tIobOu7fZA9mngihRlK+JZC8XpJIa5EtPqARjKqtdNyNjH0f94
blxQBa6saHhtee+UO1JddO1w/dBEIrB/X5mwroyd9NoGS5e71jw3mujpwH7gn7ZEqaZSRTcMvt6V
tXr6RkCspXbnFjmIvjM3OFjf+uy1ZS0HQ+r+ukybUa+lvGNyjp2WWiurPS7ioHKor+4H9dC+0F15
x8oZNBZlQ7ZFZFN9uLGw84n7RkaXSEUQwTW9zs68JBBPPiyvK/tiP/olYn/fKkBDz9/xuG82a1Oz
RCnUTgd75qU/snWIya3kgGLf8JZ7GRWj4lMILhbRFNfmnbIC5u5kMuZFl5oQNGuIZ6bYtZpIWMPS
Cb6fCIb7fBHmqoyUNfxOqnorR93tMLQnaqkfMq33Y2S320r1q3ZRZxrjhszLxdMierBmeXddE0WS
cO68LiUplViHaEEf1A5DD0hjywL1E2Fw7lyepOGtS39pg5c2Dr28Lm+pVQhOaxOGYHsb1RiDGe9c
wWqq6lg7AKUj02FW9acqnl9Is3y+fmKvcckf/mKFw/nUGmx5qsmmp+Rsee7xdZRUtrWOOhIdPSoH
dp4Y94la7yapFIjI7OYPaCQ5QPFhIm9lsiNYKcTSRKnWFIxGMrhY5bEPBNrA9Pba3+f0WjHqcDZT
/P3G3BF6E6qKTdTP42Q5189QJAen2Gmx1IGWoePHwsI9QpeDrIloMbbv2tVZcZpdBEs/mhYwgksD
Sl82BladJie5YRvtQVYsUPLXt9O1s+O0fIo0JVxmnJ0ZLj9kivYapUocWiruXE3+0Mc3XRE/mVVy
m3bmvT50+9K0XK2UevBLVk7epg99qdyMYarYpSndytpwtujgp4rqWGPuKUb1PWHDBfXoqX1+O0zG
8yBpTyVGR6exdEGPaY9SeYMJNF9qqlsMsJ6zNvTTIHKJajnJpLkdFvMtreFOjZnZ1z/p9nPv/bz5
0TelIJYZ6jjvycRTKMTUVFr1+yKZ72OjPFdWe1qqv4IGC+aG5kxo09hBq+FVn9ceRmx+Xf81m75g
9WO4t7VedUFWZPgYpP9GhsQZ+6NRfLuOwZT0ygfnR+LSNBzUtAJG22V2XX/tZTwybw1TtpdRtAZi
O2BYCcTd4B1RAwUpThY5hnv5giEdB/zw6KkimNu6LpcQi1nvysuEY5BGSwKsDDupKHaeaDYovn3W
39EKrGarTqOhy+gfj2ZxHq1RU+z8mV7lUmIbVAOHH/qjtZt2lTOeRPk/IRrn35re0lOFfbLRKbCB
BPH3s/LQocylnUJXFvU1br9jVsJxbq6Rm6ExO8BRe/TiPRu/CH6mbBJCeeU8ZW1Bee//j5+Pc3x5
Q7IgDYHKmlfKY+jRt15sNuOXiV5N/+FmdQXRDUV8ySfeiWJMw5ghh1R70R3rxBhkm940nvIXuLSc
0FdEyyr/41TfETn1nOKywRw4ELEs013O6anEorYO3d/tga3KaRzJFfW3b7oTTZVVRZUNTedHi2k+
G4HSLdCbWjpmRu02S/6g5ETw8N28FrEYQUbbHUXKjDeGJMy0gU7QFxQSRitAOSx/EGiHvOW1Vhic
CYTaCN62CaJk0kmaOvR/3ibRA7a1LjQD3/ElJj8XQ3Kvo7I/+oerpKoKBiTCwlnOe5ldKKfKgrth
aS455kyjp0L1jUI0MbnVt6Uh9WwYIDwjpsJ3fmhV1GuJBtUn9w22ycT7etedYmdAZyaSB1iU0ziW
Kyyebx7pCpULCLElM60jZubyscMO9tBj3WL9QRYOq7AQ4s9jfBePO8agjKe6ZiFGEd1hKW09PnXW
XWB8MqtbAhb4snm8/tk29XElGGdpdTAhS8jwQnmPmM2OqIjxYDtqWEFwKi+lg2xGIyDY+Olrs/BP
6cE8NF5yo4IfVMKmANGw0bYyvp8iZwH9ZIWBRKGMBjkH00ur/WilJ6sXpC2275qVZJzz79U5M6kB
GFBxmhiZDz3Dkz6x1cuM81eU2RfCcV5/VOckaVm4S2/zbyHI2C08tDtPdZKTeOZuO0RYCccHu0nW
YIoRn61xe/RzoQg9YuJUZysrd8QQhJYCNeQLn2aVT53KVrjrs+nGsrxXZFG/yCaELoOkUTF0bAHn
5MmVLkBcDa8b6Kdeu5EGQTFk8wJ5//s83WQ/jpa2sEU0cqZ4fdTalWztZ6t3rhvspoNAAVxDDl9G
cYnTuSVQs1HT0QmfHBBu7Jo9I2n8EN2Lxurs/8BwuqaqaVb1I2BI1PuKXh3Q/OIh1S64DjcPDXx5
iiVbcOYq5+5UQ+vHogJHeFZPftNjA16SHen0oRTICobzcm1vTJIcAaZpWmcoJjvAyqVGjgUOYVPF
VjCcp5uHrte0CSSgNC39NFGO8yIM/TZdG5bwEENWLFYX/j1yJ9WckbTpCCL3MHY0L4ts082/RN9V
vLYQjlWX9qT8rHaiBij2d/+4mFa4nELQsBuksgPuvAT+oI5HhSZnJTX9zpJvWysRHOWmYqzgOGud
AhmrBBkcpUlq67L0UqjZqRJtrtma99Csdxy+KmwqUakhu0fwXJgdVCFQwwxecg98u7/A67w80B1b
yB66SMxhZPSCR/h1c96itMEPMNA7w74mSPl//549ujP7MGywXgls1ouLuq3LtoYm+P+sJCI5bDg2
BGkaHqCH6YLRRzAMCHzKpt6ufgNnHmglalCqqYnb5ntVL+y4qAUI25/zXUrOMqjaKnnWQMrFup3R
Qzt2e7MV9CBt348rMbhbv6ItPAmFGIyITUeGv3TMw7Kz0OEoueXz9Q+36YdXYJwdxvWcdGYPMPZa
Z6OGb0ypoukIZlZ/mt37wXFmV6mZpIU5YBSMzFTK3Vh/DabHgNwY1g1RBVfYdqi2EoqzuqLE9o6I
KcJ8rMBEArmwnfQotfZ01F8JZJTRFnUMbzuWfyXki3IZWTD5nwDTkLRdX+dIlSnuqPTuQOqv2qwL
ZNz2n+9wXNooL82wHDpoolkGnlX1sgNCeV+i+XOtzgKsTa23UIvRMEqGsXcOS6qxaFDLByzvbC9T
fEusHV2+XFdDEQT3MDFLXem0siVuOAUYGmtt2j8MuiBdJALhfFQVdXnZBXCSU9h+M5T20ZgDP47N
/XVZtp/9q/Pi/JBZKG2nLRBmPmL27SH1ume2QowcWiyl6nbmQ3QvYh8Uicb+fZUIqyWL0kIGZI8i
1vJFyo7xJOpQEMrFOaY8pCVu8x7+FX1Hkg3WQbR6sx0J8qE89Kh1p4/W0/Wz3FTz1VFy7ilpZnh0
ArnSlNhLfayn2umNixULnK7o/Dj/lHeKZqLHm7gS8g0koCBLTd2oz/3r4mz7dgsDr+hbBv8537mC
fa5aJIUT3O2lc8M943AoTo3HOqnEb59N3/4OxretLJTmchrMzLe/9SsqO1a8F5WIN6/dFQznHlI1
WFLLHJGyUENbzU/jx9IWKwTOO4y5MlX9AAdEzPKSjvMpGXLXnKSHaaq8eVKOFil/zXXa21HRvvxv
n4yvSA+hGedlgk/GmsMUN/ZKNIM5ypFtWY1q4aaybU38V0Ne77aVJVcgwZwbBR9tkTJbwnDpbHwv
EtFDdRvFlGWsSDDxuOfsSqlLEJfrC+5jI7QtAhIm65Mxz971s9vWjHcUzqoMNY1AKQ+UpaBuV5g+
1Yvd/xkCq1oUTSOmTnToyO+ObzKbuixr+KS+7w+m0fqJ8oHn0G8QnNuLscwN3YjQvmx+XBqEL6no
a2zEDkDQTMM0VZ0idfu7EEHVhCVtoWLyUthTfZTQYBmEpp0Fn5NB1KnHDp0LxQBmqvBoiowVGZy5
YndnOk1ZBVc3g+NX0l1aImYvd4NVODIWGBYP17/Qhqr9hscZbwSma5kWwAvHbxjKtSUQa5amKJ+w
iYKUCJUNU8N6CS7kqwu9B/8d4qGwzTAPch7RFUsiwbieAISfKx60aBjTGiA6nbGV9GSqGKqsJ/sD
B/YuCj9IPNd1SpMJd16RtLf9rHyKSh3FVE0SeLaNu5XKClXQRwkeI5AE/K51nWRmbLiJuFCVHgsf
Kk+t2sfMUGNQMeTedaFEYJwrGHJ5HKMpgysYUBGcsbWvkFxqdA+BZHy6DrX9ld7l4lRhMoep1CVA
gd1hD1Zh24i0fSSJuskEEr0+yVeOGlzPQ73MBRp31BnTw4ET1rlfGrrdDKHAyQkk4vlT5CEJhqoF
lIUbdpK+yPRhENWIN90CdAGUEaoCT8R+w0qcisRSUA0w01xTn7FF2reyfN9Y0s1YTadgQCujnB2u
fygRJOdYQwtuK+/wZGqj3F3i/s7s1cBp1WgfhHg/RfXnqB8m7zooEaFyat82upJM6KF3p6BzSdPb
lVXfJVggPuiWHXc/ydIe29TYy7N06ormoKBPhyzjuSyxWllR7+gQ7o2lyW2kQvZS0Ny1RD9lbE60
Ko6jVTzFg1w4dQTmHqp4ujSculbUwrFVy4SnkxUd/TUWyn2cEFpZ0rkhuJPyzJ69112Ykh3vFJY8
Izbbdm+LKPM2lXAFyVkwrllsjGUZO0Xq/TwoffSVHaq8FETi22b1roccTFfUZmOxhMRk7ccCa8qx
9r0oH8JUtNhxU56VwnNuYrEmzBfm0AMlxq3bRfMdbfQL0QbBE0agb390m/QEuwcluNlea52x+94Z
WEgin2WzsfXItCsRPZ5ALp5wuZEsOc5U4MXkMPX+Ut10IpE24jo8XogMnlmZIoHPxSttFvRdK+Me
zOP82ESKT2bjI1ctKF0sTUepnvIur60DSdcWKDhCFceIMUOIPS5j1frXvQH7yH8EQyj0gucBRV+T
L5fjfZTlA3MGo54cxzzYJ/V4itH6mSS5Z2hY+WnkjrEon6/Dbir5OyyvEy1mIihhgQTJjpMUoPm0
2FUGxQrTRdC2somkYhUaBhoNQijnKBSwvSZJyOLjEMw/ZXgaovbEJgstEgnSRCIoznKjFMRG+QwH
ESr3Knj1On+07CYSXBrsB//xxVCdR1uhgboRX6C31FpJ0FeIozOelxxBnuwPMpavlrZeiuZMNvV8
hcX+fXUnjtYwWSN6gkDajBUY5nxbzoZgUcUmhEZ0NHMj/kfb5+8QZjsobSrhuVcP8pc2r3e45v3r
yrbpENBsgF5TS8fYMqcC5bKY7TJR4pbRU5ygbTt2FVPU67L5WVYg3MdXLSUrhxAgjVYc9CVf7DAB
t1QMwo6M3NWFWn4kSkb50yQaFpJqOpN69W0UrHg0Ylwjbh0MTkoy19TDkzQbgsrepoOguoa0p6bh
1cS7uqAsdcx34Gk20S9NabnY+zjaUTg4QScf/x9pV7YbN6xDv8iA9+XV68xksjdJ0xcjbVp53/ev
v0fpvY2juhZu+xYggDmUSIoSyXNaFTlBrR1rPE84f7FrK8GM7alGnAtaBsFVvRyBC+KVQuJ3xcRx
2s3TaSWGWUaBKPqE0j8KVIonjP5gxQexOmf59wgZDSr17r5WmzFiJY7+f7VrCrhs5nqQ8WwNrK4a
3OQggZxlOyGHfTmbNq9ZpgYUdMOSRcatMKorjujlxuqVgmstwHJR+psp47VObIrRFRl9UBbunuws
dR+Ok9qIuLgXamRXLe7QrSNOnKNwc83ehbBNBW2dNFlZIERU2rde8VFJsYlyJ8ocS+CJYZbMLEHq
IdBnPFP9pEaAyS5vR+Xr3A1/YwIrdZj3AL3XBTz1Qw6JQzsa88MQAou7CF9rK/b2rYCnEuO8ZgdO
w6jB9mTydyMGRMO8uLEF8hCBF422CrAfEnLGj0Kh6Lqqwzkr3SfH0StuBBtZJR1fiZ3yLB51oKuV
7vBY3shAUeRB9W4qusrN6f9XbtVUqSnHNFuqp/KyyUyHiECkSEhog+yGU0XZqq59UJVJnE2QJNcV
oDDQhqp/F60RqEVD0LWAkk91tPurJyFWvXSpgnGOMJysouCcCg7eZs5qY/HwZ7dmHNa/hn3kjuSc
NEMB1UUQj6EccU+RZ8SzcOT1LXHW+K3RaLXGc0SyIqJP9xZAbzFsUDxkUX6UROtba0q3+4a7GVfe
9/OtjLCWtZRzKBIo1aRfxuVzkxyF8PHfRDC+sWDmoLJEep1DYmCclzKY4mBfxFa148PeMGdYk4tF
b6hQg/LcEGLnp/QyuwiJB/ZAHziDMSe08JaNccIFCHxhMVAn7CXbmn5U5YIxri/7Wm1mOqu9YXwt
irs+U3soVdTiqVQzZDvhqbGkiwrVgFmLOKaweUCvxDHZW6wp+VDp2CeR1KgHjLalflGs+ya76MHk
1ymc6/f2EqJBGg/ECtJSxizyfCCWFMPKZQJ0EnCuz3Hr9IQTQ7Z9yRAVPNsb6IFjzpqwS0pZH0W8
Bob5VdmIx3m0HgUArmrjX/RMwQbfRTHHTbsY9TTUyDja5SFNMltP7pL8bxASPkhhlm2S1bKPFbhS
HXc3VRE9qVl0o0zaMRXFz32sukaD86eIxoNRLCOQg9pTpYYXlVqdukz8sW+hf/C7d50ZvzMLMzVN
mmWNzoTUxEE388FyNBHNvpSCTOZ1c73B9P52KcMbMjJx4DLhjvHx/BEUqRKICYFiqwl2onbg9rXO
4tQdirR+GAvtYsEUTTGWQU+GQ2VNLsDsr+umCZbMvBp1SwB0U3kZh/Jp0OZv4tA/CJVh65XujGPv
YPzmqkiyhzmWzkoBN9tfr00Xe//17BEidFO+xBp+fQogy1b5RKZboPTarVLbSp3Yen2/L48u/++r
hS4pPKGYusTWrPp2TE0SUmPpGiePiq9T337dF7EZpHCf/J8IJkhJzaCVvQoH67PuXKjltZ4pr9No
fFIK81pbeHnwVpetJq7kMVGqUpoikahK4zQHZjp5Bk5LO0FUjIXF7qzivChdYDT6dZM/pfHwuq/u
ZjwBDyjQjnEf1NgCmmFGuaSKePJPyj6zJbMLbb03TkWDgRKF8DKgzRi5ksa4VxhpaSibCd6m8hgA
wHP+TRuNqyHmcXJvDQlo4koQc551pRgLHViCUNwcz2NUXVZVcVHE/bE3Qkcpi6+D0d0P1vKkdf3i
AQUgiOfXRmlvh0rzx1b2SpVwp+c2Zgg0hGz4A9bbsEzqTavcpAx1WesqvC9KS3hvDtqNPAwXUdj8
ELP0zkymg7WkByMSz+pARmd/nzc9x1IB0gLkDxmcXB9l1yb4KNQehZASzBdaGbrlOHJujtum9C6C
OS8SrQMvbwkRAEVShfsMprSkTyH3bWk7SK90YY4MuY5rMQT2uitZ5GvTt/daPzlNNeMxIQ4SHUPh
g+60YeyL4mIrTYQBzMb7t+VkDJm0iE+AIsNy6oM/RqEDXgzOcm7G1pWWjAlreWYNdZHjtgdqMDP7
Kve3ofQoRkFknpOKk5ptdSjBYd43jw17eTYIkwbbFJTyWiKGW+Xo0qyN9qwq0mU5lNeWmDh6jmJP
CebFsjw2afuStK1XV+0VsTpOnrMFL4AfZOgotCqiBET2jwYbtoUxxFaMWqSvn6RvdNohdKW7+Cwf
RzBY5v54kTjxNQ9M4w/G9UsuW6ledDTDDDPkUhTb4ViANQOw7za5AQD2jcrJGbf3+F0Y45Ut2g+F
hUCYPn4ZhqCVEjcynrvqZplPtcGLilvRVxIlenLi1UVny9aLNEXSFAIwgaSvCSAD9fEmA6vRvmfw
hFCVV0EuVPNsNEqYbRSLdlk/TrhULBHnbXHrkF5rwhiH3JRSoeYQkgiLYw6oc0yCbY6fZ/FuHmeO
RluhcyWMLVdjPkGTSgJhkuB3/U01cRyds2K/F2zkwRgNnFWZNgPK6kbJwMmkFv+oBROdJbCVJPUA
LUblVpefpIjX5MhTg4nKZtQK2ZhAjbaLL9IK0PFKfispPLbtrVNmvRtM5K2EoYpHjGVifvLSsHy5
1BwgAC+gMv8nO2bnNNuuSeq2QqqSaaCHbge/nVtIKzhVDN6qMXG3FxtVGkqsWtWIJzWbD0se3RiE
HPe1oQ7BJs7r1IP+jJVXRoCsKNQF1bpY0xxLj52oic5tJB5DYUS3lFY+JKL6XQXJIGcZN+vta8mM
glVRaFll4WAZfPHH4uaH4h7chQkoSsJr0680Lp3A9oq+Z1lMQr2kypJMAlQ1I+2U5+Y3ebZcQY85
IWjzoFgrxsagali6nEAOZS3AsJc/fAUNMCgoC49gJMfb30DeOrKFz2zKVdWixfCfJPOxBxDvTyPo
H6cg9i23e96Xtx30fq0iWwvPJsFKO6pdNQTS8Ljw5m54y8ciK+imAPiIEPp0vpY5PycNzDPAv2TM
TuJZ293XZ/NGsNoutvpZW4M0yBEUohPzQPQ+DdfxKXyNHQOjm9fEwZMCmHLkmSN3O1yhEG9ixk1X
2IK/OBvSgPFaXETa8yTd1VHiWOgYVC2On23uFxoTZSDToibPluMVvUxMdM/g2B0Mt5vmYyaK/v4S
ckSwFjjmaDkY6XSNSYyDNeen2ZI5t5RN38VFVAfMAHrn2Jq7hdIZRuIJysZi7c06OmUi49CjyXZf
k23jA2wBJuhUDF6xwX1A9bEYTeRdxVkCvHt2HbpWCwAMwMYExjMfJGLz5ifjdk0rauAVYs7Gdo7w
ptCF0tv0eAtkj86mU5v5NW9aaLPEIK0k0U1cBfok0mdQD0KSdK0HsgPS8IBcfgNt5R0BCxpxeXFp
c8dW8uj/V/Iy2YyUaYQ8Ib6rrNtKvlXHH/u7tWl3KxHMCTLKYR8mFkQk7SEsH1KL807MU4E5MGRd
7eNqwffr7kvU/Uiql77/vq/C5ivPeluYrLiPF/BhYrIBgy3kgKPiEB4oUyMFOeTBrfCWizmXRhQO
zGKBqMl6GMcnsw72ddm6s7yrIovU1lc7bramOMp0xzP1m6wht/eV6lEcbyviF/HjvqzNW+BaGHNB
Ggb0MhoyhBWxDegdEI0pV6UDMKQnwRkAo6s5DZ4b74vLkpOUb1bH1pLlj2oWoVSYgoxlpBWY+GI5
/By0Tk68/dpMzX6ZtywysQG3NQtAohAUT+RUW7qb5AbAnipXE+qDuuiOWC6uKb1wVnbf6tH3/VE/
ay7C2QTiCZilKHKNAmCGxB9RdvXFz4pDcYAw71pzeqq2WLQ1SUYDEjRC5wnbtNNWAhpEawR4/XLx
9cefrD6CU/0oneHQ+kIwBFkwB/oTn2p92y/eRTMbGg8GKVMBous4tpPqZiZcAKftNX0XwWxlIWDI
QW8gYnSaM50lTlzz2D6kMFXq7cNlWvBhJunv/i21Xy0ps5FpREg60DNTvF0+hwHl+akuCMgo35iY
uZPCvGWka7B2/3iu2m6MsIxNPjoVGQKrEE/K2HwVVIA956WM4XpxmJ08BittJF1mDTqvi8qOEuNG
1WW/GduTNUvHolLdVI0eQehyR2LTR4v7566xSjvWw6e8WG6XtPokzMulHuHyhc7wKYTAoa1Po9mc
p051cTu7GYrivrOqh7Ed7KLrPbTzPcSF+DUjBytH33EqT6YDRBVAqyW895RNz1VlBSSBlogpFCYS
ZkZTxfKCu5sFcEAjv2zRmFqCjrGeAktzpeGhLwdv3203LQx5EbDgdcVU2e6cXhTzUKUTDnIMWNmo
clX1cQIs4b9JYVylbC1BIxKkSPKjSu6L+YtUP/ybCMZVRs2YOqGAiEbvA3PMjlpJfC3isdJuWutq
vRjniBf9vzVgtUBX732V8R71N0/DlQDGHfpeBczrhCJz2sWuqAL3snuNpP6hyoxLJVcD8Dl+2l+5
DatDN+ovQhM2DUdpdDEyC3DXgz+AJy88KphN7AJeJrlhaR/EMCcv5paVIqFwsnFObEzV2438PA48
nqWtTPyDGMbURnlO5aiGmNFZfAqhk9xbnnydvUgesJV4jzpbp/oHcYzZofAf1UIOccmRHDI3cTvA
p+i+fOBNXm4Y3gdBjOEB+WsahAyCNP1Oza918/9PWj98n7G7Zq6kn7CxRe0WIhiJ7OkvJns/iGDy
bpMoURgLUCGUdXdooisD8VVNl/8/n/wghkm/QbOmFKkFMaV6mtOvc53ZxHKLJkY/IME0O+fBjWtx
TCqul/oULhTSv/VMUNDXgZE46qcZLylVYD2Tf2U+sph83GpUAJ9SS6DvRNO5D0BkfiC3A17ARhdv
4x4Fpxh4fRX79qewWXrXpwCmFigo/vJFKV5VnfP89fYqzaQdq21DieZjHpCEtYgmb6i1SLaSgWCQ
MrSTwLj6NniqrbvhKxp98cJXAIdVtgtHe94Pg/vxSRGZwGFg0kWvKa9TP94NXe+0KGjIlr8vZOvV
7YOWTLww56yOrBJS5gC5hY/wJDjLXevGr40jXlgu6ex9ibx9Y+IGJqvGZaRqLdUnUp0X4X7/+1s3
0Q8aMYFDVQVdbmMIoPcaGSxwC1jhMVToxT6v74+nCxNAomwUY6WCKLw1L/L1BHS5fWU2BeiyZUiG
pBpo0v9og73QYGZ1ATpz1JyWDswxvOsKNeLfjPxdAFsMNJpozrUMMNBotvZ+LpZ8NAK8iga8xdq6
6sryShbjUItuDHlbQJkZG1PfddfShXpcTro7nQwP7UdOBkLv0OsSb38R6S7s6cg4kpAoZjKqkBtL
z1OFrBI4M8N4OwNs8N8Esb4klZmRmhBkRK4eP8rmy5S6OhL+fTFbpewPC8m4EFFBXiFTAobW0xsb
JQcvuQ4/kZPqDh6G0Gkfl/Isciq528fKavsYv0JnjjAKIbQzbzEGXPmgYfjUebObHACHcctDjtiM
fitpjGuZRTQskghplXEHtLmoB9oy76DkGQZzMMdaWSvGDBmUyCJyqmvjipwa1MJ7V/WbAM1koi24
PDSgrRfMD9vHnM8mQUNg2kHs5FOxdVAgTcud4bQ4oV3dCkcelSzXYJgwMnTFgusdJA4+hm10R3ui
2CLq83KXn0XAieapE32fCcdOtxrf14qyfLnmQqeOJojtnZ8d2BT+K72Svfhkuhj1j53ZJ04CeEd6
1nARoKm77fg9+xSToOUiJDHcZPjcgFh8eAJLCYYe0elIQYTn0uW5CMdmWULdJc6iUaNY+hpg1IaD
2hzz9NO+79Od2tOJCTFxPFHUYIiowhc8NWTFwZAuFvWzIj0kSoC5X84e8uQxoaZEF3DYUnnZsTvG
p5+XCT4mLMcT2YmtuMrjvqAheiAvRoWpnAelvFqE1/3Fkzbush8MkgkqA+lVU1cgZrrWrjvYxGJr
xCbdG66u8ga63NuNXwWZM9/ty962jV/0kewMPRHypltqiDYmv8xuzOK61P7/KR1o9y6C0Q7nuDob
FYH5aYepODbkWjR8HivK9k69C2FiZhWJglShn9ltmxdlwKUMwEHjDxN/7a/X1kPqB22YKKlbKL51
NE+Ub+PGTo4UWJcyFZdOHhQXvVu9yMfysxCYh/HAexvnKcnEy0nuU2TbkF3rV3MU+p34koW1q5uK
t68lxyrYp46UZEY3UNJYtTt3w/esDLrkcV/Edob/bhZsodsw+xH8drgoTb7it3Zxn0jAWhxwcuuH
BpY+8B7X/pAp/LIRtvKdDIKoxgRaafbig/bQbnFrouVAsCm4PLIcrn5MSJQzyRKUBfp1LiUgpBQZ
ghM7SiAEmdd+5fXP0Yj3WwRecbQyEVET2raIYgA/mGrvIX8ArlWmc/aMJ4OazeoJegiLbKgWymej
t3Zfj+AbfOFYxablrdSgLrAS0c1SlkkNGNAGv3+kJAKlIz/r58mhNAIWkp7Y563cpletRDKhQ1Wa
ShUNaCVLJ7F4iYrXgThjyEuPtyYOKFLJLxZdJnI0AF+ZzQ6qUYNoXvsguW8uamqGTnQfX8aBBfIC
01ac8ghgabAX1Ej2ChVUxDav9MVTmQkkYgzqOwBcIgMSryej8vP6cpEv6p6HXMKRw2ZajbwoOeZl
kBZEd1Xokzy3x8iTxuGvovL72rI5VSNawDeS6B4Gkk9ZyWUvv12+mi7eenyawcJ8DsSNLquAl89x
nOK37Goe0dQAeAQ3mR+t6ath8VB7NnOdlW5MIMnaygyNGbpN/Wcz/qYnVyoIqo36DKbWnlyCF4ez
mrxdY0LJ2BczZjGgUZqelOIyB8OikZ80WXE4zi7vxyw2vSLdnI9iBUERsn88QU8X/WgLj/FxdE1f
OHLLK7ytooqvgktsFOmcZ4iR9eI0oMMMp4SzdLy9YmLJPIJlKKcGH17Gh/ikHmdf8pITr/ljM2Fc
mQQTSshkyqNFqCJyaSfdrWJdZGgAER8N0zXC1/1t2jaHN+ZS9H8CvPLjqpFFR1mMrpqutY4lVD4x
UcE1RsUWdJPnyVuozIiS79Kozaz2SGwmS6wUSKPF8ei5wBwYkjocniQoHeVggXD9MDijS5zlMu1A
R1JfAJc54t3BqVP9fpy+/wzG6UBlI+LJBByCsxNfiV7qha7hSUHvCkEHhG/puL/G25fvldqMz4Wi
NIR6CLWTsxkUNzUUBp2vu5xMm/bcxz5vCpm3q8xZvkijlquU0z2fv6hybqvzM9Ezf0w52f/2gf6+
kIzPiYtIcl3BQmr5cz1eWslp4dFlbyd2q8VjvC4dwIacddBl8OsXyyen2NGvraBzRMR83msad6sY
51PLeR6LltJLflFPmp/56UN4To/ZFWil8eLUc0HCt4PK+xLS/69cwqpUs0woi/tPwOvu0HkRUmRe
UOEtI8ujEMekyVtKO54cFV91JHs5dIfJMYLokJwU3pzJdgz7pZXChJW5NE20PmPToqMaKHbolV6B
WoYkObNifzMCDV1GKLcfwiteSyrHJBUmxGQo4xbAVcaBKnxRdJjkbUoeOP7Mk8HEj17W0q6foF0L
vRZffVQO6nN1aF0giKAnhfY7SrwLDk8mE0MQVQFjskAvK30JzR+m+aWrOeNK2yfo+6bRn7AyxS5c
OmOMIMLsUnscs7MizJwHXY61K0zAaGSNFD3VYsQAkvBZ6U6FdRuWeLm6xBQoaHIkzpnN04mJHmTJ
hNaMsFVde1CUY8RrWOdtCxMvgAnVpSX9flxcJdYhijEUrz7t2xtPBhMiciUjmkJd10yPtQKUf9Hn
PlNxZLBdN6YymVVK936adUfvgJW1NF4vN8G+KpztYAftMdmc9qGO5QL/u11MB/JXT17vp8Ub1+TK
huukkOeGZhhEPgFhzdanC9H8i6mfdRqjMv5PIoVIOsFi6aN6Azzwg2XyBqZ5+8G4+2BlWizRACr2
5xlVFus6S77t7wXvSGDnvoHDmqQ9tSuUIrK34krq6DYASulZR1xeUsJTifF9uYyTSaLola3wJAyP
cnNUm3/zFJXx9kWqcjMBuJc7dyaGlJsLNUKemRF3f+U2NTEpVq1mAu6SbTwvZiMWCS0q6tLREF/U
6dEYOY6yvTkrGYwBWMOiloaK50B64V3wVhIm9mBnb5MwwjF62NdIpsfibynxShxVeeU3vTCD5btG
3cK6n1zdwZXNGy/EIHptbckmno5OwyfVLq7q2Ja8DF1EmcODWNx+VFv9BsZAImNSQeGH36AaIJms
/Em00Z94Mq8Xj76Txy6v7ZK3j4y5CLFQiDotioX9YveZYg9ZaIfS1/213a5Br/RizggjIaZFKJU8
5aL5WX2zruiq5oMnXRkBfRDKVHtJPF403Ay3K8nMyTFHmozpN7wuSOpdbT7G2mFfNbojf7YawGp/
tBo5T5ROzaGZLj7X1V1X5q4+RXZDXvfl7OuB4eWPclTM4AAbGnLKtrwpBANMuB2n9WbfFgAn+lFE
vWSpNLUQkcjNXT6OQKLPrrqch2/HMXKNbUwPq0LAcCCVc66O2rl2IncJ5M+S08HArX80cVCbfVSr
jSS1ViWYuLgcpfyWaOCfWe72d4erExM8apR6hwkjghjEIYfUI1/kG+mQBvFZOaGB+qCrnOBI/XLP
7JhAIY2dAVheyNOaT4OcOamBo+S2Wypb49EtbCasvzwImDof12/sLGA+SgjD/x8fEc/AmRBhpmBr
K+nje17ql7qoPTQNb2aOJ4KJBc3Q/nfRlPZzVx7U8GHfCjgOxKLWmMksxAv10SJ9IO0XUfs+xpzn
Bo4KLOSZoAnLkrYw5qU96t11KnzaV2G7eeB9t98O5dUpGA5t3xsWdKi+Tf7o1YA1t8crwAe4Ej35
Js/0e9e0KT8v6NPmA69asTVPCZ7X/2UWvwHHyHVPwG0IO6BlBN2JPeNOMdCz0LuKc4rsvLAtV3MV
jt68daX/X6ltjGM9zSEte06uGD9mmLTdX9jtZpCVXmyEQAuBVVAJyRF16LcGUSRnHXoxQrtANhGC
s7rg5Lc8g2SihBWrYz7TiuASe7p+ljS/4IHUc6LD28m/Wriu18VU1mEvatAdKVsZLQCCV/zIWT56
+OwEvLceg5UcsRqHLqMBj3ZE4E0qwAiMWxyiK92fDz0vUeeZAxMpRKtqMaeAhauE6669mrQnjjqc
tIHFfmiSCGxEMqyhbd7Y+Sg94PCkHwfHuq3hX6Gd++Re5rw98I4p9q27yHt9FgyInU/DGeVHP3LN
1/gcvyYoEdMeQI7VcwzwLede7Zql5suS0FYvo7ld8sKRsFcC8fYXc3stFUCfa6DNwZTUR98VSReP
GUFRYkwPonWhia4ofIGl7Ev5w9q9i2EOqMyUMxPw9/SIH1/6y9yxUOxWfQMcipQ2nLdX2471Lo4x
walS5IRob45FDgpyCQXvlE3Aa/jbtvRfYtgSJhip6thIsXhx5s4YHuX1QXDUYCuXSUlSQDPi+8kR
fVnoZBp9ynjFmyqhi/97eHhXg4aPlaFhBq8v9YTaQPLUxidwudhdDfzCq3i5FKZg3xS2rfpdGPP4
UQyRUla00l1nwSBmzpRe9RqvB/kP99F3KcyRpJogMDTTt4hXX3Vn1clPdWBijjK/tJz584RyDfpO
bQxfg4rmoUZBnXcd5dkGXYfVok59mGtpCosHk6jXheVFaqX/5rs6c0Ipep8NMjUPrTuldW7raHzH
bN9kRf6/7RkTJAqSjLOVQ5eiPZbiZ0F5VnhzLbzlYgIEyAwNIhXIXIbqthU/a8Pdv6nARgQxBIik
jLUiVWLHQHpoY0/L/02IwdxnAZ0RWrkFJbL8uo0zO2zvo/D7viJ/SDJ/mbbBXGaHUtOHRIZpV58n
V/YSYGE1nT0dQkTT6TTeLA6QOb0CvfDhS/2U87rvqX/uBAuDCRbaUlZ6Q+vydHJGfcAF1G8OBhql
ZkyUzAceoesfHrLe1WXixQwkRjV786PL9lEDcoJ6U3/u0cGdef2B2+/PMUODiRuxZM2kHLGDFGiM
dt8UqUOH2quXBkl7jGNe4h3zvLPRYCKFEltSqdDDSrsvjm8dP9f9c+fRMnYKWGGujvR7ezvIhI1Y
qv7bwkGHTQQ7csorvIwEg9362uyIPpDzb1ReROYJZUJIREJBAwUTjjKxc0bpOMaJI8S8yjy1/T3V
mCiSzst/nyHDy8ltQekZ+foRqNZec8k7NLebPc13w2QiypKk81A3CIpvV3u4gfY0HdQb6SJ0SZAe
VX+4NHPbvMoxbSVz+9Q5bsjy8/a6JgxJ+Waogzud6V3PuusDpbMBHpeBnnUANzCFDEgjm/iYZCve
XoiU5/1oxNlWFsFSHTpTHUz8jE5+1KfbDCDxS/myL4PjkyYTcZSpAsINfdcFT49D5vuZzM6+hD/c
m3/tpckEGVGITDWk1qlcly+qt1xYV+ONJjoNvJDO+MyHSXMyLp4FTzMm2kxC3Y6FAc2s8WLsrmfe
+yrv+0xkGcyykg2a3IeNr6pgBeP5G136HX8zmVAS9cDC1AsokBwpWv34PXJjh3xKDrE7XvD6bni2
xoQQTL0kSkbbPwtypU/gA8gPQJO1OaZAv7KnEhNCEkNtOkIrsq3XPuKQPapO6mE2ytUus8fyCHIP
zziSe97TDU85JpqU+VSZEX0K6Mb7uXD76CFtA45qNP3YUY3t3BaHqldBoksvYXS3lkN1+ImgzZuz
ptu+J4hJUSwhygT5rZdOKe/AF2ZHdWpLooxWwekbRynOwrGN21JNiCSA0oZSx2EW1I1P8aX8bDiU
Xz72I4/4MRfNjmMjbAFPmAxFK+mDtUYykPgK9x240PTIskvps1YWLkdFzqlmMWGibgQ1LwYEWdp7
A0SsE+jf7foseek1b+d4q0n/v7q1yFkTEXT3Ix9ormIgWUjlRasRznWCE5YsJmpIagaWqIaeXfqV
ThkJ7/YXjPd9JlBoJI21LsT2yKjihoeo5Hz/D8+Rv44Li4kRE0gMLTLBkWqPvIiPFFJGcPRPizO7
vT+6opv6/DSRZwVMhCAEbQktvVyogXmSwMWSBqMvYfwO6EeH/QX8Q8nxfwoCR+WjGViNpXRjCFnz
SfJpp30o2OA8Od+Q77RDCQ9sbvXdqEDeyQm/2y2ev7Iqiy3ViaUl1Slt1qaIirU3uACY8sGSHejn
0C38yCdBiz7LzIP1u8bN9MwnAN+i1MQrOsD/gQwISkoWiK7RIq2R5RZO8EPyKRll5KIVHlBX+PtU
XEduJtrms3k2bme3ww3BFm6yyygQv4QOIEdcNecsyvZ4+OoHMQ5TRsOQL0NHO9jpVGAeDKf6mNiR
N/4NX/cH3RnfMcEQ14c1RIk18uf8c122bp/ykLqprf5+QLyvMONASQzOxcbECv+vLKbgAikfeF2L
9DN7YhiXUTK5xeAXlClI6NTkHsx6LRKHUX5MmofJ4oSF7bDzSym2RXKoRVRBKiptucrjG53H3bZ9
qr5/nzlVAXiULw3VRjQu5Oba0E9y5ImRxrG27SPgXYz80feXZjZ6je7NqPmaAQLv6SCOHA6w7YTb
At6YpgJ9EbDXH4VYhjzMktKgwfPc/0ieMxezLo55bhr7W++2Zx3zjOXTcsMJa5sruJLKqNblWZ8W
EaS2Hu1SyXwLF7TKHt7qY3SyzHCFi/Fg8bSl3/3NDldymeuFQUSwCYKW7q0ZR3bo7HTkah7FLIh9
86/qFCtpTLogR43ZExnSpHvr+if2GKB9C3Tryv4QVJe8vHz7tFgJZJKGWtVqEbjMNGaHl50/O92x
vMUs8TH5QdAVv3hdED3MF7xcZfsGvpLLhEVC5k5R0rco0r7IXh00FwjKd/onOgOASOw3t3ixccrD
fMt7BtsKYMBvQacgyC4tnSWhlAwhTqxloQEsPrQBuAXpqCD3ZX7LFxURBPCKCo57kR2C6ZqoE8pw
xr3UOHYSXnfRtD6+7nvFVthay2BW0eyGMgWyGxJo6TIfj6LGsf6tILz+PnOixG3blsWA79eqL5Pr
TLs2rVdJx4X3CeDnnOC1aYtraczJ0scAiNQbSBMOi5+9vqH9uXGJ7qg3vL8Qr3iqaGdO45p/88S1
Fs2eNgAay/JehBuEXqXiIaa4FjNeQ/Lm8+9KCvvGrI3/k2Lco3Xc6YPJH1yaonVPhmO+qjB+ySGO
9L19ai5V3rvTpkFKEkYAFdVUUZH/GLejstOGDOM9gH09FepZzc8xj+J3015WIpggLUTxPFkzbH4W
Gz/p76flMuyO4nSVt8fC5B0JNPSyoVlZSWNCczLNahrpEx0PIZhAt/GM5oF8t0N+2QTWq/XMaxrc
ujtSFGUJfGRAKWQ5Nou+aqwKBUq3Ea+K4Xtl+EL1lGNeSuId5JvDKCtRrKnoaE5sk7mGQZ4Gt7wq
/Py7dkG87tB/a884CVKPO7ixdUlZi2TsY16iJC1HaDeeJhdjIqAHMV0Nld6Me0nZNsVfC8kWIlpR
VwYxh3bNfK/ot1p2mjvOUcoTwRhHTPpRkipogyElm/TXegwIQY6MrZxkvWLMad0XbQH+LMiQAbJX
PlvVicij05HS2Q/zm7rIkmKCBg9o5CL9/+pmH+lm1MQoNLh1iiAo4tKiga094ZSHeFLYwyQUcpUQ
aAMKtUCvC7cBEE6mEo4ym060UoY5U5SuNhWgQCF9NB769CIN71pyl3aHsOUFvM1MVVmJYg6URB4B
uF9DFL2qZG78pbsw7jpbt7sXiscruHFnuzwwh80bnyKrQCWXVcXEZPjH3ZIrpVOiCsZdJuIVzPCy
zaNLwdQfSJraSjrZihZ5hkE+6dNNPhScRrm3VpbfoqIGDmATOOwSYC0/ikc6l9etsAAI9LPoAI7v
drmgR0zkx7h9z358pEdM6s4H0UXvcZA/7dvq2w17Tz7jFBHyBVkg4F+7yG3RIRcZipy2cijRNiLd
lic8t3j07YOOgGVBgxnI6rvg/83wNpgjfy0C4zFppCiVYGIREoDwqADXHVvB31d0s7q5lsH4i2Hm
RSlXkDHf0gG36pp4VW5PeGEpvPRev9sXt5nqrTRi3EbUWz0kOqTpOri5pjJoAUGxL2I7AVvJYPzF
6EDUVuN26VqSHb8MgFbMAboVoRcfpMEVZkMoPhUqKk9cxKjNs2clmcm/gM6KJFqEdhS1FDDHuGM1
F7PfH8UL7gMZZyXZzp95bkQiUgeZT9pn0ct8PJBlX/X7GazIdCa3CHpehWATJnVlK+yd2UR7bLPQ
laXTzxOQjSrU3XHNueY9m2zHvPeVZGELpjDTa7mHJMzeo7qImUGnfMgBUNLGQLAu/f5cv72s6x7H
eDhbqDNxJy7KWhs7CM7e6knLwXQx7amg/sa7PG5mmSsVmQjTJlIZmzUkFRJYlic/a75a/fca1/H5
ahx4p8jmsbiSxoQSVUsAJ59DWk4uBf1LrzzG2e3+2smbV9KVDCaU5EJbq0oLGaMDiAvUd0obVKOO
AmOhL5dA1e3s5D+kXdly5LiO/SJFSKIW6lVbLk7vLlfZL4pyLdr3XV8/h+65lSpaNznjju6nckRC
IAEQBIFzHhnqBYM9l+38wFoaaoCppaB2Kb/qokjABF4I4gYXbRQzTU3Qn4Ca5BWdIg5j9EANGa14
BGPDDMINKKS+KKKKVpoLP3Nn1HVPIRSNUXab3OXVdTGJnj1F3s9FmnFWwqpmSx2d8AAZ7FhJFgx4
P0wns1ltOvSFAHxbb3cr5+dzeSVW6nxkDKgdBrnaSrOV4l7P960e2V11ClPQApZ3SyxqThHsId9s
RNK8bfMGca4Dg2xqPGntS9Q9DHEjSOhEB+GHbL6JQcQhQ7/WU3wN78iSoz4qDJ//S3AjMpLtAMfK
NiCa0XAqcNcUTZtDTKyBIne57T1GcxS4xikC14LkRM+Lw8qPeNoQecSmba6k8jdbaYjDALdCd5Q8
Lb4jhUcbQf69HQVWMrgIms+liZ4MyEjk4ndO5hsDCPuTpPkJUd5aQIBIweg2Fd316vRgoCpSm/PP
sjjWUXkV6rJN+um1nULZifP5RKKrALSrjWra0jJ6fY8KV5rYEsBIJU0+4Dnqep7GU9uKDoKtlQKu
kgrSIQUhjSdgbhMV1wgLWhTpSc6/S5O7iCCnNwspKxn8wMmIxcAgJgFngocGzYMBUEv1bjqRfe6Y
mGOl9vyOJxXtczTJi47YrWC9Fs4ZYGHUDdiOoODgNwfWoDyCZqP5FF78WgxncbOcTToYGXGeVuUx
j6J9MaIaS/Td5bNnKx6uxXBGN2mVKYN9FZG+fZOsu1bEQLUJgrgWwJ3W8Jsh6RQIUKoOwHqG5Oa9
7spBbxPEYkdpVAc9Gy+qEt7qyewYveXHJrDKKzCY1DnjF3ZTM/qCVz13rkV33u3EbOVz3Ne1QzXI
Y4HbyqxJmAQA/7s6qzexstjmPBynpDhWoE/PwnAvmSK8iq2lB23on0jGZRbhoqlzaEJ2BFTIBYQ8
SSooULBj+sMxvpLA5RWq2ZmLziQUYe7MWWuX+VuFgo5OdmH27bIhbfu9rCmyYVCV8MWxtp6AvVHA
JxPM3cfPYF6WBkGetHnSIOT/RwZ/kmqVFpkmgQyiuN0hBaxr5YVP9BGO4RQ7UczfdvSzNM7Ru5kQ
UrOYH6GFn92Fll190PZCRMGt/GCtFefpUkv0Frc5rNwh2I27YR8eajQrVY4IHm7z7FxL4px96dDw
MrK4qdvW7fBtcKufGYCVq6ugsKMb2EfmSa7+8rkj4byQnJPhERHESCyUmV1tx1mOgulOLwRvFZuu
vFaOcyeQVBYp7j5IDOg+SW77bAb9+r2Ghk7z1MZfcGRXADj4V0Zvcg421EPdJszopeSUq7qNNkCp
f/p3MrhcvM+buMxiDRcQySsB+R4EO6v88u9kcKl3pxRynkhYO0tBOa53lO4U1Z3/74RwqbepSmqg
hjryRKXYB6PsSCDoyuvOuyxGFCX4/to6NarAiKEMarGxbfrLXn9gCIzdDap+viiKb8XYldnxbbQS
iGkqPcD2LGniLNW+lA5F/dwEox11lSDV3jox1rK4SEEHFPYiDeZG6/aKgg3AroJJMA0v8qMPDbWz
sUyFjOXT0LFSgFqv8RaUDDvhCJZo5biwYERp2qotVs4qk2u56OyUAKW7k8DmOA1f1FkUzze79dfL
x0WIugJN1jRCoLaTvdZJ7yPXcpLn+tA4lVN/FYK/sd/jj9+1PC46zLEhFXikgiEGXv6Mu5E3XQFd
1TKdZWcwPrFd8MCGPQT2z86lS2K5gGH0GILAcCq7j7HLe7ub9vr1O42uLyrciTTk4oZOK72ZZhhk
P1Q+mdC4KaFaEEiCPEbo0lzoGMZ4yKwScrTrfy59xgvwke359H/xaIFSfK/tqDRVorBtC83ZbVrD
DgBuWo+i+/m2mPNFif199aoTShjsBfsr+kisR7X0jfjUpLvLprD5GLBKvmXOApU66+uepRa1p9us
IY7smc1nfuiZN/Nd70JB9MmXeA4wHnow2D9c/oDtgHXWkTNFRZ7GdDaQgKpAiqVqcLUsuSAmipaR
M8FBz4IFVQ6UOWTLT6ruJswrpyOtQBO2Uh+d6o8m732lq90yQ0MvJnYJWRblre8NDFhaz0ac38im
JNBo29rxUK9QneJ2wE8VJcAi6fuOxQ0Ht2c39egddRXMlzOoZNG87eb6rYRxJgKQi0rWBpzKUvya
64+zhluCqMC5nXiuhHB2QArLigwJGukoSge/C7f+xYA3p3uQCLjSsXLSR/NOOIXNtv7Dnq2kcqYh
xTOd6pQlHJJuJ3QfaI8JRTdsR+x0vOtG0cnJ0udL8rgopZOB5EMPLRu3R5caQu+X8BoQ1/coSmEA
TcT/sOlcZ/X4PKedpdZsCqgXmL3Xy9K1ZAn5mgTWwWc3KqY05LmAStFJO2rO/CXxtYN5r+pgZgdQ
DvqmltHBM+rlsLF9Uq9U4xIdrW4WuWIewLr9wOTqseZhELOhRAsM+Z2oJUwoj+3syrs1ycTd8j0V
2bOCEtlLDrn5p9qeu9JBlDNudqHjFvsfD6dc6rPUSoBZPug3+Yq/4F0fkFDxzryXD9Y9G6vPrvWn
/E2wqMzJLpjnR06IetFyFUL/l6nK7q/LX5anvWS/B5Ci5MDrkZ6yXSsClRDJ5SKMMuIsHVnatSx3
qQEck/wpboF/HmSuFf28rKTA5SkXaJo4nlsjhk9UuieDhbA+9MqVOt9080OUimpb71iml1aUCzAh
nVtdSqHZP0htrYMQel9egyJcszNf8sJjAETld6od9rJoSba2Z/xtjV8XNvWiE8UcSH8lqlAKzZkL
REkO1FwFPM9ghrJnpznoV8Nev5lv0wNLOkNXhJ4jOrH4lIlIY1i07GKSndjwJuw5clMnPUR7+iaG
E3wf0rmw7jzHBLCGOqpX2OVUBsTxMJt+nZpOQKpDMdZXgzx7WaEf2r57SrXpNsvq50AN7sY0dOcC
PIFgmDWL6vtUZW4jDT+yQH2QY8XJm/63lStf9RTAi0Xd2ETun/XWugnS0V6WxUUTsivPkjcv2MQs
9iaCpFApWrspqRdGaDpLjL2BruRIxgvZNB2Bx/9oBJZTzLNTk+wWCeUVKKIje2i75yFJvCi0dlat
uUTSPX0uvVEfr8Osre0yqU5zDpaiAfX7dHI6E0MUqYWlNVBWz6iT0vBqrCpvoaZbj5bb9opkK333
tRySYzRanl4hjLQYfZyJl7TVbaBoeDSMyY8sIhFgoelvJep7u1K/xeMyuJ1GHaOlThnIPgLvaZmb
UxLEh3YpnZrWV8jigO6m6fuKjrekM73Lfrt9zmiKrukGZld4LJPCLHKrGCkS1epnWjlkepVrwfEs
EsE5az4EdKQLRMzLEfVdivdwTdB881/iuqmjR4ugvfjD44eO4d4lR0BgT2HoUneHPesX1w6NpziJ
3V0XTi46LLf1+iOTfwxJG+TXSK1wltD6BjWH6yXTnKAPBLqJxHDV0KKLLTNX4eJqcUfLkzE+TuH+
shFsJzRnTbhTP08b3QK1BBKa+q5Qn+RM8Pi7fTicf5875fOxkroaFV1XV6XE6aPqFI+6DbyR72E3
XvVZ7ypwtcs6sVD7MVSdZXInPdAPSKeym2tyYN3m6Y51VIpfizYb6jXlLIdt3yqD6a1ebdDAp7ql
N/nSfnAtkBgFuwI3Pe0AFLFv1GVl5ewY3QuzGbYvl3TkDvgibetuLiG7AXSZBqunB/XQeWx4wHKF
uZrIELkjXi6KskOPM2L4o+HNjvkDz39O8JJ8LWOb7JKHEsALw8vlXdxOYc6ry8WOEZ0JdTBC5jQ+
5qXXtIEXB/4SHLsoFhjMtnp/UkN+KJbUVRXgkQNlgTS7HspybySS1wPP+LJGm22KqxSUH4TVl9Rc
gC7NDLO8yb3gEIC5WQYQSOyKWou3feBPcNc4+wjGdJCXAJE3Aa+oWtSPapp7cw5W9yq25zw4ZGPm
ECqs920+rChnuZylNGVFQeoMuQBHsubAjpa3ovwRh1ddHLpB9GWaXJNOooXd9oazVM5WAlNL8KBn
QdtTcUBmskud7qi/Q70WO1Fu/V9SvbM0LtVLjaHN2YOcG2agVI33lR971F3uwR6zsDZ4EO1eNpxt
+/wjkKdw1eu2leWBHaPTtVRidhbdnKHmXhYiUkvnTpuxn0lVoMH1/YJU+YnPWDMagGhR+x34TjSn
yUzwYwg7a8U2dRU+Sau3JuvmdVv5UMc/VforAL3QLGp+/i+J8lkOdwQlVWFawHLD6jmz094wxnTL
i77jSACUmiKakBBpxR0+dVu2GW0grfz93tKPW6bup94AItzaBbAkmMGd5JiLKLoF/q5zZxFtk//1
d/kYHAkjmzhGe4yICqrC20H5vJZcWFGSJlvkBI42L8u1qgy+Fr6N+rJLiekWySCQtpGc6IqKzBST
jxoYFzhpZa1UUz2FSB6y6aqsu9d6MP7/KRZwP1VZtqhBgS3OGb1ZB7SYaYqXvvQgmX6S7QtRnr0V
9v+SwRm6obRqE7X5P0UAzQHe9zVDnyrd+FaYF2w8RECWrmk61ZAZ8pN2c0CjSokKHGU66mFRtgMQ
6K6YWteayxtrztDrONd2mUZHI4idWpkF67kVRf76AC4Um3knd2GIDzAf6W54Ym3FMibfMWI43CRe
eCt6etlIMP+SxwVjI04w2MAUbtSfKQASgtLpk+dqPHXztWlmniBIbpokoZQqVDEUgx8xTOUEEFtd
zPZy9FiTf41O32KPBkOnsctby1VeLkvcGvGHgmeJnBNEVhYXnRXhtAHc701E8qugzxw5je7Upozs
fpZ+yXJ9X9LKA/z06FRh4Hazdd/32s+AopstlStHScKvdWBeF5nul7Wx2BFy0/I2126t6MflD97q
Pvrrg7kUYO6TbInYEqHWcg8IsvvEt5z4Xn0BlRDARqP8HRrMdOerUtDOtxGd/pLM2V5bJQOtowQn
mBaDVPGXhaHFJf81Ny+hImJ225QFF8McOQAfZMKdKmGmxUqeo6xB5WOWv1Zo57DGV7k91F30/09P
dWUlijtS8iVL1FqDWkHcOeoy2l3b2S1Vdpc3biPL+EsMd4TMAEiscJOGJ5lfOsOr+p+j8nBZxKb3
rDThbFmtrLocRixabFwFwcOwCOoNW+MUf+nA2V5C1KqYFwhgzziyR/bVifj9KwMcMV+75w4112Gy
s53IS0Vrx1me1vWD2Rc4RtLqKguuuupmEKElitaOC3Rj2apKl0G1kID4C62pVpu6l7eHLT+XkWH1
QEFHTINQjX+6TPuiDFq5Q9W43g90H1YFOBr25SRqG9perbMcbpdUNeyT3mr/eZpivffmW1kC0eAH
hgsC4H0DIwSoIMK3qe0VPIvlNsm0SKrIA8T2GBoylX0oQkzfGiEFS4lqqOjwA18J4RQL87YMhr5B
n+qPBpjHqVd/SdHkLn+L7/5heRHNZbAf/LBjK4GcSoFsSWEDTnA3loJXCaXCpWgwRp3v605+wGyw
IBJtGoiOSVjFoDrR+anIWpvTUJ9hIOGUPnVVfQzHzmkXzCh0miCWb9rIShQXKtKl0UNCsVla2mEA
K70ag7cuEM1fiaRwG5Z2oRzXzCRiHJC0jyK7RQ9MlIoC33ZgWqnDbdTYjSZqvlg5ljeomICKnpjh
h0f5Rb5d0L9ho1HXlg6GaFRAtGVc2KiojFJzDsHl9GWY78JlhxuKS0tR5BWsJF8SlYdFx5so5LQe
8VVP2bNHdPaE2Pym0G24JtJn0Hfgbn/M8T3xXt0gMfaodP3Yozd1mmy9MBwyv8rp0+WguBk1dPAO
gfPNUig/WzoDdTBJwhkLqB4182RNh8u/v/VQDy3OAtgHrLQY5jJY4mDCFeS3dav7qgGSEu1OA/9B
cwwPLTqlktfQFeXNWz1nOuCaLEIMQmSVJwcLmmqYMNaB9yMpOhgDOs/KyJd1ehurkg9u6tM8BV+0
uDyNUX1/WeXNJV2J5i5Eg9JNrcKWdJ5QFEoDv1dFFyGRCD49K2dWFMKATExlPzVQoCwH/7IWm7F3
pQW3b2TuMynXMexDR+ACYraZ5HZa6/ZU3QWR4Baw6V2GgRZvWDs1+EeOUQ/7qg1Y+JDorjIyO5qq
Y9H13mWVNoMFiORlXQd8Cqoif5uiKXdSHukDzq908NNgctKG7ILB8CJNNBO6uUGoqaKWgAcowtOh
ZaE8kGkp4btN4jba6OvhvL+sDYupHw7HlQjuCNEWWU16jKO76XKowjctubGGV0t5IepXOv66LEuk
DrdyTTXmhdXUuPYS+qAr0pWpDLvLIrbPkJU+3BlCm3gZjB4yeiARj9+Lw+Kqmp1fd3uzeqfxLR+D
G+PreCWapd00i5Vg7gzpirgkMDjsVXGrSE4G/i70FDSdwMgFYvgyZ6llfYLhGOinvMSWO9WRYzXP
lfSJ8VJdMQ3DNHWVEvO9hLEKuGPSL5gsgxzdulXMpyR7rKuvl/dq019XIrjYgDsI7QoNW5XLXqUf
p9aPhqfLIrbqmn+pwb5hpUYtG02oE8hAyW9not2g98mRjaoCxRMmIpDG9vijM50XjXOmpIwBB78w
A3+sn8mAwrcKNB3pJj9Oe3KNWRegZd0XNfjqEq9wRDX3bdM4S+fcS6VLE44UW1agfDBYvS2HD6T4
oUs/Lqsp2jfOxcBQl9WthnxawSBscEBl0FWWQbCWm7ECYECo06GnW+YbvJZltqSiYvVAE3UxMEUX
ViGKFewI/bBdKxncEZtnAxk6DIC4Szb40wL42hnTil28AxLXk9E1lt2X5rE3llsatg+aFtwVSiew
0M1NW30DdwbPUx7PYYfSXFJUCBi/ouKuHZ9kVfT8s7lpFMcWyp4WKnOccVT5VODfkcQbKjk0gf49
Gh8SYxBV9reX9CyGs40wU7J0rtn18RjfDAfcH3f6/egCUdQDZq7ARkQ6cSG3MpUceDo48IPeRI3v
Ka3vC2CTX7b27Q36o9H7zOcqgoR9T6xYQv7czMifs6dYUW152CXjZ/I9C8BsrIrFGvD+jlRjRMOZ
UKQVOs13o2Y4YRC4l1XZ9KmVCC48BcOskmaBKrF6P/dPChXULDb3A+B5eIuwwP3DQ7yYTUSUYUBg
wFDvLCmOovr4F8F+iIQwJVf7oelRt8gWhFRJYbeqb0YpBthrgWltHxzAjETqj8MPc8F/iylGYFbK
5ftVbcZdNPYSH1S0T53HuiT04jPiVEyiGYCHtQDKx7lnSrRxCHSJNcR3IOTE8wf+M57MXQ3Eaf3w
/7eDtTDOSWNTNZaGQpgczqFdEuNNyUrvsozNNw4VKGgEv2bAILjAJuetYSSyBWPrQDKkB45ZFTcd
qU+Y4dkbleV1kmmXdDzEVutXybxTS7y6I8H9eflDtvwXPqWx1EzWTR7ihASzQssOFFsTiCaJfk3p
bZidLPXxspitFit9LYczGCoHmjkYIUPUbg7pjYomS+Vmchg8TfNesIv9z6Sca5HcEg+qboG0Gqrp
7Wg3qlcViV1Hu1LUn7Tlcms5nMv15jIpJpOzJCc5/LpEBu5vvcCvmYXzh/FaCPuIlV/rsVVKFsX6
LZoC4PPYpgYQRqcXYPVNkWjGRSSMi4RVOsSzlkOj1EycMUtts7rpSl9bJtsQXYFFq8e5dp6FBDic
QEXqlQL0PSgXz4s9N6KRT5Gdc05dZCFYEyyoVOa7PL4P4hvZehsGQavafzFzPOdYbLOUd7CI1TZN
VRyHQOT7h6vHwBDXgEmQFkPI5F4ubdktfckdRZeR7e36I5SHQTZoLNG6glCpio/qHO31ArOgeupJ
6nWItkmBK2/05wCoQ8F9W6FURVHrb1OUBnQn9CN2LJnQw9X0dtmaaHcCbJHceYUMSlkQRzqj3uyz
NBcJZ/v0wQ9Wwrl9BMtBi+kbBOc4cjrXul3Ap1PeW6HNmNBHkBSpj/Edg9mR3E+54Eo0l08Rmk8W
lho5YrY41uhb8X3ezo6VukQ0PLyVipyX+ANNM56IzdoyIKqVbxm8QyJ4Yhf9PteykM7B0hd6gGwK
c9ba11b7ftlGNr3tz1LhivK3iQCFKIsK4Oe7NJN/YX7bTbTkNA79XklaQWK4fZKuZPFhPo7IMqiQ
FaFxUr4GgtVPq3Bbd3Truwj3yFHdX1ZuM2KtBHLxXtLCvogxE+225e+gPFlA5TcGUV4tEsLF+0SJ
ozwYoVVtfEsrP2i+JangeURkBFyU12OM61QW9OgCfT/j2d8AWvvlpRLZARcqUkkx5XhhWqQt7iAx
a6yYfhWlsqsBGnJZltAQuNAQdcYCbBsI03bEH+7qnQ7k4bsCjCvdTXkruSTeXZZ4ORbpfEWVok8m
k0Z4KZVzu0ieOv2bab100qPRRfbYjyIFBavJv49EWYeUsYOCbBKI+DnmktuHzB+u5rupsWd3eEAz
B2aWTUHuIbBF/o3EVNpsmCbITUnsL2rlo1feMfVCYCybl4pV1Hv/++rwBHRzRiztfQPb7/+QAKWO
3GN6LPej2hblhyK1uMAhKQptc2YvBBANANF1tbnwrKT2LluJwM3eH3xXWo1KXA4Du060y7FUTpaY
QIl96MczUTOpgscYmfINRZ3RznWkQJFIxbTw+FDjcrQ8AFCpd9BB42WOqElm871JVc8S+dBB+tFa
CmQcDW5j802Y2gZjZPHid6qS4ggsbhACuyIk520HOIvlwkm2tK0+GBBrBq9Nfl904D8MvlNNZPDb
jn2Ww0WSsCMGTS1kONli2d2Y7BsreJmTCLej+qfUzy/d0v68bCXs0y/tIZdcVIlRkLyDyC5LnDa7
oe1tFo6Onv5ogofLorbt/o92PBwPbp5xm3dYxShST+2Q+8AoviZ95l4Ws233ZzFcjmEFZZipTKPA
ekxjXCn9y78vUoPLMVo8IWRagd/HnOs+N8r9NADTu/lclDirwUUJhVZBg4InxAAGkEbPOYbzQvpy
WZfNro+VQ/EsmLMVTW3J7g060HfzG8XtSzzhdjYb9Z9eU3C7idgUBb7ET6svgYxcmgXbNAJaiNYd
Qyu2o9Zwh0kEkbf5TrzWjgsXSdd0MmU35GkOH8mkfS2T2TZmwxtL7TguYOoFI5VqxNezYn6m8w20
QjK1ZJAcAVXr71R0zlKpXFD9cAe1c2oZk44zdU0rEOQCm9Z4FsM7VZZnAY0ZCmBWJTdDrT1FseJp
uejZe1OMpoC+RSaKavLdMyRrC6lmsxGJrLhTWHgGAYeoVAt8a9N3V2K4DcsKLZqzHNWpHA0L8Y0S
Ca5xm9Fu9ftcIG/SdCBNit9vTDSzJHgkznaJktlmdJ9LRKDMZjcpHon/LBoXzuvcnNoaV1nkTcnT
eJP5zdcRA77+dNXsOy9ACQrdYi0YFNXyU0X4tWzO/MY8AnsEm5DM61PcvSgGOKOFtAObCcBZQT4x
HORizsIFy8loBzqg/+S1bfykh/4d4jCinqg1YjvXXknkgntX4WVyTnB3II+DqzotZrnyL4MdPZtH
GRBouiA+CsyezwzbUZ5yqYOCobJPrCeafKkBe3I5Bgts/l3lVZ6mTYpapDJ2qsGJSL926dvl3xfY
PJ8Hho2ZdHIPHRZzV+R4UHtIq1dUaAr162VBosVif18pUtVxbVo1BAUoeMbps9W8zZ3g7ig0AC5C
DBgVQQkMQjoMD6rfWyc4aJXduiGKL6krAS7p57/TigsZUdJhwjqExdH6bgD2t1n/jHoRUtf2Obyy
ay5USCPjhWaDPq2HkXMFpTscFqWn2ahNxu9N54FjiR5zRRvGxYg4lLTayqGa3PoKOZjqDsggl1fv
/Y72Ib88K8a/01lB16cTi4Habjjh5gi0Qh2u+n95aN92JB2PXLKsAy2Dy5hIAgj/sUFmoZuSD86I
K0nOdpfVUUUy2N9XNm6VcjwaEi5VwN8E3BnmsbI32ASG97Qju4owwojeja4kR/7ZgShd2zcGoLnl
z6TSaD36j6qcq8l0wBtZAFUN+Vqd7tH5hMfPT5WCVkI4V9MWtWzbCuYxVr8Vsi+q50IXsThtB6ez
Ipx3yRmhxsAKjnL7EABznlDTzrWb2FB3My0EkZZ98EdbPAvjnGwcUkuTWOFpjH+r4V4zvlArtZdQ
dPP+L958FsQ5llQtJFdYxXbyDcDgAATHK53cGe8YHrvyZd6rn7IHCsYXC0QeeAD42yxbHdmfXrDw
kf2iyv1sTmgGFoTe7a06y1D/liFFY161ClBC1O4tqvbWfI1uQbU8ZMH+spP9lxh/lsQ5chQoyjSx
3EW31QjDEBFmxEsVjCSdF+2D2os80QVfpBvn1qWVmpKkQKKVyraGR7SSkdrInd1U96n19C/147x3
mMq0kzRI69zqxKJI8Rh6DTowMY7lYej3evl5WaJIPc6Th1oaJpONx+Ki4o+m8dJos98mncceeenU
f7ksjn3/Rz877x/n1EqaaA2tIa4iyTWG3HaJMV9lpSIwyO3rnXaWw/lzQoNQmzPI0W0D5HzKvrl6
h0u4Ft1Z2fZfUojz57oq40hpYPqVTG5bOr6EiwgacTs2/dGFbyCs1Jyi6YjpMhpoT/RLoNA2uPtH
7uW9EcnhIgXJJ4Y7BlUCqazthUZOrQ7ImuJ0lw2iCzhblwvrpnMhQ89SudDZtHmQHKX2Ph73XfJI
yr1aPTXhk9V8AtxPB5XSf8Ig3+mSK/VEihbywuLR0jApWJ/q5e3yAm4aN94hDTCaqibli+9q1C9m
QXGIZHFuh91RkwAUJwJp2XTYsxD+YlXOxVwVBbJcWoa23PaeIn2rgy/gsqXpJ+CWdXUli7OIxJyK
DohEiOt16ZCaelOdOUUU+JfXbbMFeC2HM4axpV1pMAuXdxSgbI3fnDQ08KRO5eWH4aoG2xSYnv1P
+e5KPe4wSeIsmguWxXTLKSenoP3EoPdaLRY7Vhlh2fTtqKGkhSfHY0YOmv6ZJ9PV93OHBSEzsSaG
QxSH4AQzs31aToKYsBneViK44yEbtDRX2aUaJ5/fB9RDBUiw+wKv4fscJTo2w8KOdG0p7KQx7Dba
afTpsolthpuVHtx5EFhtYkwj9FAkXw6/RZgqtnCu7trYBJOaTXXRTNn2y9FKIncwhFYfBE3EVu46
eUr39bXkWN+Vo3XEK4T/qSTvLIy/SiWYOUiKGUGh7yp/lMzrLPll9qKd2m4lWYnh4kFtLmSYWdAu
Tgre+hK/uip3ADhcMAlPbQy+7JXRnkQAM9t7p5uyZqExDZPJf7tRGDZImqcUj6gkPxIgIE8U7UyT
9RVgMFdA/3atTLUlUr1eNpltuzyL5UyGhEsSTjFI6El1Lc+BkwyqMwSishX7lQ/noH6WwplJpnXh
oAwFeo2m3jab7jGw1B+VTu+6QLGXrAfQ2s9P6MVmOQ0KYDHrQ1Gpjcd5SaGXUSOo9u1JjUe3KOfP
1FNXYlhkWQW/OUnBgxFh15RmtOV0+YVZizuzBKvdNDmFNO0va7WZvKzEcbFQM3Mq1ayZCuwjZQlc
3cJRhtthFHUwb+7XSg4XEPOiUhdNwqtIYh6S8rVOnlNpZ5hfFOMm6al9WanNs94wZKCFgAVS/dBS
n4BcLu6wVcjMbtURaJCzvkuqYU9nNLe2qWDLNi0eY/+GZhhoLedbWocgSyOzwHll6aMzR8mxNdrd
PC8vl7Xa3KqVGM6xkgL9q0qNyEhI5sul6YxWe7sQ6crKiMDW35t+P7jXShbnXooW9RNoafCwGDRu
sOA+VQLSoOyCvTUYRzVJDiEBq50yvSUDuMlk8M7Hsist4W6Qa29ualuqQSqeGDd9mjnG0l1pUeOB
rtVP6544/2pheD5BCzibOWZ48LFPYNp660EAkKQY9c9D97KgrY0moFfBRBwaGT8wiicpLUjMiIey
onmTM81t9OkWdSPByc5cnF/8tRjOV5asBgYfg4/v+8rXO/1HYOGl8rIqWy4C5ly0GcBDqMYDVpgL
EPGAco0UtX3o8x8kfQ3k0ImWxSb155YNffKqpuNuInPHnyKpkqQpE8rlYXhNJulEuuVnKY+CULa9
bGcxXDZsjAHp5VkGjnYeOP0oe4YiApjeNACASlLA6ViYl+XcYsEwgznmCtKhBZXdJPPiRrpP2vLw
ic1RNQ3/A0oE+At/nwGDRrIwB64AOv/lB7X7CVzSUlVBeNYfy0jdXRa2rdNZGBdW0ipQQprh+jpE
3ynwckPweIPh+N8J4RZubqWgpC00shRMf+PnW/Q8R/RTjWMEd0gD3fgm5guYsqvTU8lQTjMjpsw3
xvYQgmBi1p3OZkUM8K+hmeblsmKbfrQSyPlqkDS6oRSsjlEfZAmoOs9lApZf7ZRXuSD6bKaRa+U4
syilfG4kFbISpJGqt2D0BNRydv2tPDD+gAA9cq+S+5muibVUzj5IL5VWyx7TagzcAUoayO3goqW1
SLtN912tJGciJkjrcnQoswovGpGudb/wA5wodu9PIJfqSqA2f+YhaqUaXxOYJPCXdmxBB+tAet8s
rsLm8bJ9bFZe1zK44IcAkZUpQ+vD6/jv2avA9iQDhdotD4i9dgT4t0/58x8X4B9Yy0GVh55BT896
acfj4CjGXRKInljZrn84o867xWfDiH/5YlZQKw6+Rv1jOoDdO35Q5vspz+w4+syJuJLGbGfl1qZc
19O4QCfSHoJgP4qg5TafF9a7xMWNZpSKuJAQn5Dt7JSTstcTp0xsgLX4upN4FNcYJ/x62TQEBv/e
mbdWahororHQoURg5Hvqh+fLv78Z2NFaYgHPWZE/0KDrcdI0wTsfXDM4ErqrqsFgKNWCw4qwEPfB
FAgA0CijEQN23t+bMw9BVNbFCEgMebmhdDpk0uJFXXNdJ/mOBgvQuHs84xH1TafT40zau6lrd2oa
hyj2Lc9mpqP3b1m+LYp+DFPpGWOBX7p+uk6syOnLdD8C13uueq/RKt2PB4xiDHhjGsL8G7g0XTmV
7nWLHoAs4JI5y+ylynf91DmBpAuq49sL+kdRPlx0+aKXkQxFi+ghKAFcViX20peCo/K96PBhPTEg
hwlJU8Xhz4V5XNu7Es32WE8JQ0Fp+NZT44gLjVv3A6hFZ2BLaNJDJpW/MPPtLgQkRtZ812TVjdWU
17ka36ZFv2sBIqPPi2MmsqfLhiDXYnt66Ru5QyHrJNoq/0PadS3HrSvbL2IVc3hlnqiRZEm2X1iO
zDnz6++C9jkeCqIH52q/SlXTbKDRaHRYq5xxINX8lCT9adLGg45JSE6WDmhAfxr45DEL64qxOJtn
ZrU2lK0J6M6H4kDZ4JdkJ0r9PaAUGZO9m7ssKzz4gGUVGOKUK6hbAJIoKXa5KXgnz+U9p6r+JAmf
bp9OsovvV/AqhgocunmJF7UdkOSMclsuykOc4zWXxF4QLmYZsVLSm4d0pRVlVLPeFzwmL3ENiZLX
Tn7R/xomxWkURu52816Q0aerYpYdU5FUbhiQV1Neclg9Xo4f9YY/J1nsG638vc5Tv5VVZ1jilmEU
27pdZVK3Q4lMUBuTgeIew5dtMjlKpB4wweQJePLf3rVt+7uKoowD3NjlOI94ytSTXYDpqGWECyxV
KKvI9VjRyxK/D+8FsMKjqqV2L4dmHLOmizc1gX8RdYTKeNJSJykp9FkRehKXLI1bSdV51Nvd7cXa
PElXETQnRS4VQZboGvzlUh/UMN8n8eh1WsBIv2yu2UoMFWGRwFFSOIjhivsO7EIqiCIGnnOahpVX
2lbIkAzDgAnIIrX75aDKC2Z30UCMSbEhVfdq1KCDo7m/vW7bW3MVQxlBPLV4+Cfkwk5nG5w4fj8L
7m0Rm95HV0W8kQjoDj0rHCHBJw4aSZmonBssAIaN+ROgnk6ZIZtxqWSMI7olD0R8vICGVg1wgpRb
4I1JXDKSOSm771lWOdyDGuyTrjCVgDUeuvlMkoG2p+CxIGEum9qlNi6UMW5hD4QCIj6AodwCmTBw
8D+TchiPgqkXu6z85pYRAv1fMBSAMhmYwX4bBEVjn6V9iuOU5Lw3t5nj5cMhaWf79r5tlUeA+4TR
EB2jeDzGzd/KURVSTChDjJ9m5uxEVsOhC0Y9VgDgNwHXwJv9B4C530gk1roKUwdeDON65IAuxJ+0
9HOlO73utcH/P7bSDUPmZVlGQzTezG+lSJEM2LMpBtOUsB84qy2RbWS2X21xNLyRIr6VYnRJJOQ1
pIj3y2fjZwR8eGQprdx7hWw/t5/7L7JJiBqjryyEq62H4BvZ1M7li4gOlR6yo93i8k7vgQfwofAn
QOVkzvyiMi7iLUtBAhdQ5uiVV0ke6a2uWt/IMvBWgDsJ4svKDe9RFlbMfBdavBnfAfSXYZkbzvGN
PMpOYjUBJzwPea1DWC8iV7zIX8TC4jBRZApW6RaeNu4nRi13qyP8jVjqtFdJVozVALHTD0ApWgVI
3zJX3xmn8Ck4Sl7kNx7m6A78S88IBbb8zBvJlJsW1ciIAwmSB7f9hsKGy49m5Yt3jS/sySIXJ+VS
s7IxW2b0RioVyE0BwAO4HlI5X/VArXvQd8o5iEzNk9DFVVgNC7GDta9UqL8M2Fd5KAWEPHdBuhva
1uSbl9vGs3HjvVGKCkaMGv3UkgalZM4RysYUZxZAM+s4yGQUfuXGulTNe7GHGopJ7AR3gq9iKoek
zkBczoh8WLtEdw8CgWhQBXL4WmcGMHhiT4eCN0kjK0FVkROLJXFzlwQBozmv8I10jr2OETMocQMM
8rh0hXRxMc3vR2BDvr1RG/e4AaiqP2IoByoZeqlxQS2gD82MnwxDtZXlSxtjvkkyGA5l0yZWoij/
ldXd0uTiq6gjCIKKjlGn3sr5vNGFclgRKoSCykFA+ntxCcVhcJFCk7QYl8fIT+3QDr/fXr1tl7HS
iXJWSRl1SahDZOukZ4xSg5lEcfCAfiFMh+Ou8qKnhdUGsG0ZKE3yEt60Gl2zAD/lJPFzLtj5oJt1
MqDAg8QA79xWbXu3/kihh6a4UVimWoaUpPaNxF8Sxqt8I77CZqE3DDGrhuI75fayLAqboqgEW58L
lN0exlC0lFg0s4h1dIkJUw/zN5Iof5dpS4jhBBxd8b46hmiBDOzA1+4XBzyUzOT6tlta6UV5vjHg
EJE00Cs6Lu6wA+jHBeiAZ9K2FTCHfTcXURRAzSQCK/AdYPNQVlHeahxvt0WIlqGXoiAseRgdyL/d
tgby1e/WcCWIuhqFDk2/vABBxZE0kYq7fyJvFt711vCywaOBXRAFVOXewYYuU9kM6POEU78L9uoe
Nr7Xd/UP6dzaAhjTkZreB47w87Zy2859JZXSrjP6qtKCDLYem539T6FilEw8nD6R90VmscivNvVE
HwOPRydw2N/1nnSYzBC0OYR3B4eZAkxHW9xpJ+l+cgjmUvsdCIj3vc/KGYkk6Ka3cS2W8pCpIhd9
HUHs9DnwVNyYhR2eQz91ck98JLJ5Ey7l84K3R+mGj9PIuAI2VxroNAZeqQhj0Vzx9tLWyjrqDEHh
0eCoet0nBVx+nCX+/FF96+5nn9X1wBJHdwxzgsJJIRE3gBRWtdJ9/KScO4Svspu7ymjWjEfP1iiP
gSI8cWgS/DMNhZcZwVAOuNDJKM9u8Q3rF7CDncrTbJakrVtgLYmyWbVYYgMdCzzCn8HOLrIlmJMP
3HH7RwasneVb98R6gGzdCGuJlMcOtCgK8xmL2Q93XHQqZe/2MSR++J1xrtaO8tNSnuhZnOL3FbE1
pfFS67/lyK7Gr9Ls6UDtuC1t2zZW4ihT5NBnlMUtxI1W7yx2gXiBc/gdsX1QynosQO6tQGu1enTu
LK6nOlFqiONJp8muW05GCZjB3cSCjtkqN6xtkKZylQVd4ioVNtg63VFEc6J6wXh8n5itF7n6UfEI
hmto5y+lDkQS5dPH7ATdkZqExgqwTbw942gqHyetUnlQyTqp/nvpWWRY26Z/FUB5sZlbEkBcQEAR
7MvUTkRfYrWebL5CwZXxRwnyDavXxaK3DTdlkCE8EijcyJL86UAWk3N0ALm4jbNYs40XQG22pc0w
ze2TdhVOnW1gdMetMEO4+FX09P14mjAsJz+WP0ZXdZN9aI+snNC2RB0Q5K+Qya8Xx0pdVa2B/ywH
vJ0pP5T5R918ua3S9s0jXwWQIG0lwOBBT1SrEDDuix0A3pzUGb3FBG/LSd/xj4ZH0NcUhOgTCF1Z
b+xN7RQEFAa6PRWZTo1LRYNqSYL1XFQvilxp+Xxbu02DvP4+fbYrLcvzGPk9G81q7fRp5p+l8PG2
iO2bZSWDyqdF4pBrSwcZ5AGquYQHl78T3dLVLqxW3O3oZCWL2qxJrJO+JCe4OGaXyFIO03d9Nz1M
FufNu8oKXWkXfWU5yG2HvJJK+Y1OFCJeHl4dMm8Bmc+K8ZIa8MYud4M3HyIGpNG2Sa7kEatZmWQx
81mFzCW5QUGbhiPe7xd04fQn42G+dAf+Mfumosdo+aJcGquymLECWcV39x3BmlWQ1SbQs2/ldwni
X63TcOZ6EIpLeJYID91+smRXPcQuc1NZ4qjrVQRzW4UDSq5Xi+jLnwgnz6RZhjchfx44DIMl23VL
Pep+5ZMMCE7EiZH0IXkaiyOAD4ZXFKIa65oKDInbp/DPetJdo13JcZEa6XAxOZg6pediNKwsevl3
atF57UD87zIGkwlYtr3oIIZ2DEuG63JKQDqxNo6lFnUYtTTKFswEwXmV98J4LowLPzJSyywR1MnL
0AnfxxJESJNgG+gGA5zZOSw/wC6J2P66QdSBg3cul6qBwYvASJ2iO1l/mozndGBBpG67+6scou7q
YOshgLz52eDtOQ/NZe7MmJXe3F4w3cA7lcc1TdcN0yzWwiRBck4Cm1UfmUXojhIrnbX5WANg5n+F
UFGAKnOF1rQQ0jr9M1rffcJ5S17BkaM+MKyapRDli5oha1NxgKxol5+5l8XPXprfwlnzQuT5QSbp
ZJ8FRgLotbvmvYO46kc5JCUL+3Yii0g4TWtv8DtT2KsuhooZ5k08zS1BlCcSgU+RKxkEJTxiC0xU
1oXbgUQ1x+PiNDZuPz7fXk7GatKgr0uEAG4iicgIcUClSeYUtpiZFhXWEjI0o+lN6zgCdhNJqZLK
KPBzPcMJne4QesFOtSWPvD1nP+xAGWHYzBzG9jH7s38S5ZiSYCryqcOygsDLI/dnVgDpNba4ewnJ
Lt0qPFYc9zoCd2MnJcpRYV0j4B/32Mlj/8q7G91Vh+hRc1p7gfPlTUyUHQybZxjQ5ttNBQi3hpc9
r9CA4NU08jmnDEgpo0lE+ja0Z031KgVRisLtbpvO5qKuRFE+MuiEqNUCiBKmBJDilso/3RawaZsr
AeT/K+c4V1HcphmWsIodgB41hd2xBsa2Y9WVDNpzxbme80JHslshchLcedEwGLf8LpzRj1mvJdaK
Ua6rm0tdz3IoJATeHOqmnqXWv1syylEBAyYeGgN7AtasFjVBMbsXWlaX4PaLc7VolJfSk0kC/TKk
kAC/3PNOhrhCegjsyhHdGg/O0Sa5wd6vWAXBzZw14Cn/Y98qT5XSAHAIgFZiExPSZLlTenFiy8gi
FfAe5QsLaeG2BWKo660FAtVBTo0A0rreE8S7FPXdmJEdY4mgXFPd9gqqTTDAJvrGafeaVpn9R0Cp
jPWqUc6oHuq4r2ToIQJ8UrpECivUJMv+ztuttoXyBQq62au6gIAESWLBJ5iDJO2e7HXntoEzDqxK
d9ggKRwvQQVJ4+vToDXjfeWTAvTsKzZDFlmWW1q9cw5KnKcS7Dx87h308uCuir3CL48yfHfmsUoK
t323ylPuYeyUqO1TiOsxLAIUsZMItGPgOTyUgvTUSjnDf2+dJfRfoVeJR6cvKFGoY6xUQ84ZpQxw
153ukZmO8QK0V1NB1BYiwcFYTPJr1GKupb3mAlfevKuNUE8rTH2NFojjMHPs8pZs1ak5gZB+srJz
5RSH1p6eMyc7sRCWtl7sb6RTJ7kqF73RG+ja7zs79AtXvyTfwT4J1L7uFNqsiHHD078RR53qHC3r
RpFAXDneZcudypqNZ+pDnei+4fkparCaxAWraDsxQlM4I4qy0ND+PbOUT7e3j7V7ROH17mmBOIot
5GH6Eqs3+MDe3ol++//3hm/WjbryKz0bDVBEgihPv/DDfdrancLqPt3wuG9kUKe6EkHMPSWQIc6x
peS7oDqFHJOlbONJ9EYKdZjneWyyBIOOKK90u3xPPCKiXNyLyV5iHWSWRtSt3+t5KOcprI3ziXGn
iKxJeSV6ISP+klU+hnbJ8vgbvvGNfpTzmEVNmXhg5iK+LXboBfIHs7ZHd8Gjj7AmsHocN1UUMUqi
KuhhUOjBhDHH34xOgb2nhqWXVlVcopjVvrnhgNHDoqO3ERkEwG7Re1YWWS3UsAzkngDf9L2SvDot
wWdjBx+Ibd+IorZMM0ZAZwSY5swBcqikYMDQdzPi6NundttNrDSidglgKUvOx9BotoCqhCI1AfXG
y8fLd4pV3H+k0XCtFu3kK6WOdJWoJXrJJ5IYDfdLDsOYnMJJvho2K+O01dXyRiDl10cZo0ZJBAWR
SOsAIRrsCRVg5ZefjdPiyH78GDL7bTed+3VRadYqfhEzowshUyrveK1Bgzxr1OR1nd5dlisRlHtX
4wLYR0REuw9OkTfuOzQzYDUddRfuUWAxo3P5A5UIuzo1HmsXN48BGrNBkaZgDkinjkGwcEI1pThr
S/Q0DKBJM0xhLswsc4APz7DQzXtlJYs6B8U4YNS/haLJTnFbL/VGF8GV/5GwERPNV52ogyDMfCn2
E9wxqVIB2dYb9v2xsWI7s1hNT9uH7iqLrrFwXRcmbQCdRou0LiQuWrukM0knk/p63pkc49ZkLCJd
Ru1B0hNiyBqzpG63+2cROY8de7/mCt9Z5UoxKqoJSmGowgKGEZf6IY34c5CpLjcEzizk+3HOrXma
XbnILUC5eXMh7apOvkvGct8v4XeuSg6TPP9IBGMXVeVBm0QL8PgnUe4Ohdw/YlDPDdX+KCXM+vnm
gV19N3WapKgUsmTG+pAJy/Ag+BPaHSZLsLpDuusRxlRMkg3GGTKoeEnM5DHoJ4jk97NTuModng8m
JhFDcwBBbuGkd5K3OJ2n7W57/M17UtYVQZZ4DATQ1VFxVrOxTeGAy/JQCd/79EnV7m+L2Kq54Sxd
ZVBmEI6VWmskFuzs0Yn95YDsCZpMY1AngVTMl6zEbJ6YQQ751ffGd5VKbWIkG/w4orvMjkpzRhVK
8cHgWFg9/MVy4mz5gaHlljyFl1CCRfuPJNOjpakMfNGES8nrSN1rfo0KVOWUO9JywSaF2nrWiitp
9HynEQij3gSQ1tkDuKhATLkvDv80CLNibOJS6YVELVEFqzZBiqMbm/KRi7kWx8Ge4sqSgR8dOOME
3PL0axXoppoyzGXr8EEKypPgKARKDHWb8Do3ZzOG1wiiWlU/6tK32xu1ZfHr36duEKOtsmp4/f3Y
H2w5euTqn7clbDr0tQjq8jAKsETILSY/SdkVM8ZuOjiknzrxu1NlSZcPTGeTjfnvktFRVNSKAaAk
IC/iH5rQbViQrFvOaf37VNAk9OD2HDRYQLKcGw3xmfgLk16zuhNY3EabmwOUF9LLICHDQB/aoFDk
kmshSeFcqW1AaZg9tD2rB2ZToZUYytv2XaEOaQExpXivLKMZAOslw3SS+CuMvtw2hk2NVMB7wMPq
ikqz5GBEcplagq6XKrmlAZSuEXtnUGPGYCFLDPVIxdBkI7YcZrrEKrN6Qbt0YmUmXOX8O22ow5ng
wEYVAdiYl12HXjLjzE0MTTbP/2rBqPM5znUNcAMiovzWN45YMH5/KxstYmjrz45QpzPH3GVcEh3k
e2RaUN5preIOsym2ZvE/CERzbjcm5o6YWJTbfuEqmW48z4UASE0ELHLcy/vWVA6xMwRWfOyc1zvw
V5PY/2q7NPrgBmPZ6ASgMOp8EK+ZYePk44/bMrZmE9brqVHX+6BNrx4bSFO75lNzVz8Ftv5Tfqz8
4E7bkzyrrDC2kGHs9GBhxoULSroGGN31pzg5LOrnjxSr3ihFeQhelgrR4CDCiAbXqLlvXaUzLrrt
O3xlDkTNVY5ML2tMQcSQkTeaWXB22hTmon5JekeNvyuaXSpfi+Rn3zFKq5th+eoAaJSvkEddWLgZ
B4C0r3AuorLnyBL879WuchM7RSiReoGffEPBCUwenSU4NTJCLEAb1jl8l6JB63+iV1C/+tzZyYW8
w3vORF6yQ0WN8zAh6ien0MJwizsxnPKm/1+tPOVjwhAwgtGEg8gV4C0JNHOURiueAPIRiq6afmA8
6I0xUR5nnPVRrommy5j7TVf94KQ0Nm8fQ4bb1KlCF58b+syNkDFKvNvKypPGJcwed+Iv3oWC13Wj
wQqHOVSlkRCiAFHsc+qTmJPE8Pwn9pAy63TolFtJA7z1S2KlACNyODOCWfI7Urjhdpx7e+3EbXtQ
wCoO8tz386fFooTGyGHEnMhaMEAAagc3fKrPAt5gEdwZag52e0TR0PS1C+pUJqh7Eid4YKUtt3fx
+iG028n1dFIIwUQjXtLy2M+sty1LAOVzwpFPFnmAgK711fgcDox+gs3HngLC9P8uJeVc9EFqgdKA
pUx23S6zl+/TIeztxlfwfM3t8Xu2L05CYn6kgLIWSwUmZYeivAL0PjuIkUWJqyPHt0eGlZDg8731
X1WjvIagdHExERJgUtPI7PQr6ii2LpnipX8yHpYDGNVdwixeF2aNQSV4rko2pYSZ2ybu4tZ3UO6k
SgxD6Aj17D85MHVH+t55dg6MIYceQ8U2StVcQM7gSi5uCMC+mNKLekktzZuPHbpgMkf/jOwOeptZ
lXRiJjd0pIdSwboT/sO0MrWfI3WX9601hl/1/tftPf1L8PJnT2XKywzKhEcooVIBbqUrBoabiuA0
NdqHfEKivVaqH+HQWFkHCopIPilDgrbSX6EqWpIeMbJyjKMpU2+fcFn4MVQRrGFgy+z16C4GagdD
3Y26O26iq7qUf2kSnk8KwtkpemCeQFmuQrN/Y7LzSn9x31dJlKMJAnkJFAJ0OslWGO8a0VIblLNm
Vw0eFmHXxD+66tLkk3VbQ5bdUO5nmIOAe6WAVgWkFrXKVzDtxnOqObchY7+IBrdMlHI5k2ykcx9B
wyw9cu1Byh7LjNHIva2NrmkSiHBwMVHxu9wOQ9wkgAfR9fKQIZG1zI2vZYYN6wsZK7dtfldZ1Eng
plCueHAJYk7iQSzBe+Le3pnt5br+PmXebRVVeUCoJ3oh3Ec1TAAN1FX7Af5PWPhVDGXhc95LU5Gp
BCfRk4RvXMjwGCw1yP9XQfuUBoMhEB6cJPq2FM9i5CQs4KZtv3tVgbJhcUhCsZEhIpA+lcVTN5xj
bpeN36rse2u8CDLryiYr/96Qr/IoQ+YlsehGgsIY7Qir3rITzNKTzpMF3Mcjf2DJY60gdY2K3aiH
4NDAA7/wwHMy6rslZjxxWOeGuiEnTZDTmIDSjq12Toz5rsuWk9hke6WvPt8267/cIH9Wj87E6qBw
xrQVZMW/VW+xey/+Crj8c29gTJ4MWehn5SdDJEO9V9+7skEB02k6R+BHk6Pu5a1Z2IufW8q58A1H
+7pY5SdSqapr77bczSojsrJkfBmddO/G8yEXr26NvDHQktNOduUKh+RR3ZGGut4e9oKlWI2nXcpL
5nBfWFE6McN3ZnqVTmdPRlmKYwXQ+TZvIAsJLFkuMpPyOSzuRz11bqu6/ThdCaM8r2AkfCiQ9/98
P1vdEQwBgpWfWkI3DQij0Zas+jHzMZL+i0U6udlmtVplOp/SKQRXLSchuku6yFLwrUdoPRLdzgvv
DEZQu3kYV3pSXlnX1bEvG+gZLa4eS+YITIkPvhtXUiinDCrSGjjNCG3GPUkyhE5uLZ6y/18qI1uz
T+jt+GOkGuWg67HK6lGGrNaZbFSaUCQ0tc8y2tVSa9rPYFxAiq++004D2qorwKlMHOMpvu0SVp9A
OXBwWRBqYHwC7/UOj3Je2tvKuXfbXe72L/WhY5bgic+8dTYoF15iCHHSCU1l07U1KIMSE616bqH2
OynonVYG4FagMQIGlulQfnzitAGwkDCdqv5UlCcBLIS5+P32OWTuJuXJu2FUmq4nitkT4JKQoHrk
HqRDYlcHUkHM0GmAjqXEMRCsvxiXxJsfGF/AcDt0YiXN005TiO2SQYTmOOwEv/4VVGbxGNmppzj6
3QhwZPEF0KbO/PCYIHlF4AYiJ3BaFpLxdgb5alnvEjBaEXWciDXPwBwH4oav4IiwkucWNenlibNZ
bRCbMeFKHBUT6tGcKEOAq3qQH4xlBhbLl9ury1SI8j8tCkEFRzLUI0plpKM+l83+S7wjKAYCIMPZ
KCab0Y4GmDG8TaT36CxF0MuYYQFi4QwUjsIuU7MKbHRc9G5+KR8Lbwl9VtfR5n29EkmdFCFvOzVo
QCiSHuIwwfPSldHxLjPgxVhSqKOSwjZARYb3SDiDTd2w+p63mgQoic2HXpFXfejEQNKkoIMsoA/p
VVQOkT2YpMc5v2N1Fv3FPP5sFp0GkMHUMRevOj2T45/uq+8/VLDiCk5+98hCI2dKo8y9DjheSySs
IDnqkTVijDR+km3yQtYPxhdWYf0vQcZVO8r45b5MYm2GKcoVOn8Kl8NM30PuqXb5uXcFXFONFT5G
XuloF1bv+LbzvoqmbmSjC4pWmiBa404hGrYk0RNCzbx9uonFvb+VrkKoq1g1AsxC6BCS7QhcEHp8
XDI/xcIT2/ZSVzHUdYvDbIApEVCncn0uE0fRGK+Jv0RkVwHU7TqFsVgaGeyidkbc56ljnCu0nnMe
4fliNZKwdoZyFkktVRwAxyU75+8ykOB2E9C7BRZ5O0sK5SyCaJyAzYkjzC+9KQ29uSxeyurBYWwM
jVGj1nNhdCP2v0fZQ46tfBrs2xb2lyfJn61RqDg95ZGEKRdiYkcR4wFI050q4Dmm6PNR7oXzgKHz
wCS0qgEc4oFleX+J9K7iKY/BtbIkiynEE0+Y2fUvjIORTo/AzBzSlxg4HWukibFzNAbJks1NVJEU
XiE+RMCOIci0ksjICbCEUO4hE5MpHSroxaUPQf8Sihi7KNzbe8eyDvINq1dsjdFvLl1g6ENrj8ZP
tWdhbTN3h3IMgCqT1HCABP4+fu6fyWNg8ENPe+C+ppf2jgT/t1ViXME07kEqNVOTCli2Obiky76c
UA7QfQMEhLflsLaH8hFIELUcJ0FOEdqa9kkrPLFjxZp/Cb2vtk25iCJTQnESiQ0UJnm1lZZOUAA9
5cCdUc/5Stxf4UlfwGeNdgl2Cz/DPt6BHmCYrlda7F4wO213t7Dg31nXPY13wM91jscFMUA38Lq7
2AGRhoS2DE96xsVrS19S1pTv9lviz5KqlLtI+1yUlhwS4xZ0HXpj5vFTq7v87Ib/0veqVGwRZHMB
LkyIGuV7XYxMqfh22waZy0f5CEWZhDzvX6PA+pvhhnvDCnfLnjDgpHb7wiqNsm5hupMq5wu1i8nh
Ck6EL6n00OFUkIbcI8HrnRvrtn6Ms6xSzkMPjXCcYyxgIi1u3H/t9c40wKIx5AxfSw7rjShJpaKL
LhLzKpohqFteOCEzOd1KlIuQ+9GMauan21pt12WusbtKuQ4VzEzhQNjyuNaTYBYxoEvA19Hgbb38
SPXnrJWcJD0AfpGxnizbp9xJECpGrpL15DvJDWpAT6mTg24CNw56exxrhovc9h4GrwsSgKXf4Uf2
odb1sQLrLCWvi8GsyPKP29t2FUDZhxxJowGiCMluyjtx9gLNM3JkmNIfSu33KWPbWNpQNtJo7SDx
GYSF1UEqLiPrKcJShrIKpeDHOBWwWon4G5DmE/+kyw95ciiVh7mXGZbAUoayhEQ0xrCVoEzVqWY2
2w0goW9bOfmF90fqz97QOXkjVaZx5CBB9kJf8lMPPCI73mc+Txma0In4uVSLOSpB3hnqVvu72Y0n
UMXxu95WP6fH8ahY/IEpk9wRt3Sj7pBm4rUhi7BVwt2Eak3v5aAdJpi8zVn0WU/i7UDjupDULRIL
cTaIMxZS0X1ZTy2VA+7Qx6KZqxCyyqtAEKQfbVcPEBLVnxbpSTf2Tcxqj2IpQgWbbTRU3TwSd5C+
GEDtzuMHeWSNzzFO0WtvzEoRkJihkjtDSDA99WplzSkwEVVfSC5BPphD/wHCezLG+F8fR7fKNyM/
Ch3h3xXLn2V1nJHF4lgWILLOEuUa6kxrBXmBUrIXP4iEst3LDVPfE1RyxQn2AuYqGr9xNNAWNl7/
Yvilm9qB09jcnuDZszpDWN9DeY9O73V+HPA9U/TQDA6v2wb/vW7sUThE2T42mGQBjENOd9eXuhaF
uv66ABhltqPH3OIvlTM4AuZxCKIfWMNuu6+/hDp/NpaeytHqIuKzBBvbYLqDCA331YGwPZR2zEyy
iSwFKY+ypG0kyYQFuwTYU5xOD10nemOdXdpSd+YOHXdDfZy77ssYhJXJFepTwgkHOcycNOF26ly6
nao4nYqqmDyZIghFiioz8yxylzo3O/AZK53OYmnZDs+uS0R5JoGr9LxNsUQB/0XQvqrzpe33aXZ/
eycYbuN16VYnOkvFVi44BC2K4Wnd7xIvrv7LbRGbI6mrU0wjbo2GUc01D02SUfSbpbxTq9QtKtkb
k+53kS5P/aJanVw8RVFqwzNanNrsq6YxOWOx8qTY3f4elspUXJOm4VLWNT6nAAEeOOpSRIklm+OA
7M+Na+y1JXO1sipAubiQnCqSawUts61fxEuMmUdCfhq6acc4Uywjp9wY+DPjQWugVseVflS07izK
zu2V2z62OsErB4+3otN96SNYr4GKjcotaSMlQ26RGxwxwuB2XnJilcO3eK9FUBT9kUZdm1MYKHyH
o2vrqWlgkJ+3OHQCyOCIAbTwAXCuVvEboCpo3+ZdwrmaeJV9W+FNU1l9Afn/ag/RnTTrISm1iu1R
UfeTce5C/7YI5ppS5jhXIRrWSE5+3hMgrsReTJJHNkkimZUU37SRlT5UlD1OmTZFCvZPkTJzmGwt
/nFbm02ntRJAGSF606o6q7FlSeeAOAmNac8GCMu5/PttOds+ZSWIuiSnli8mjocgAqFNCHw60cyd
yY+98Kgo5uRM59TtPjRucpVKl0q5rkGgsGD9NONe638lqi0wU1+MPaIroIEhde1Cuu4GRTrV+ZNc
yx9xgCstqOuw5qq401RoEYSoCha9Kcp+uBjW7S3afA6vpFD3l5jVWdDW0KMJkFdAbTXpf2XzXbsc
ko81Ra5kUZ4i1JqkGGXIGoenKRPMenqs0DxTlN5tnVh7Q/mDLtUXNA1h5RJBsDQtOCnlzKg9skRQ
7gB3sViHAJex1eFOD+Bynv+dCpQL0JQOqW9iwkrklB1IhD7d/n3WydQpF4DZ0xhwENiL/FnD8C7p
ws09wZMvBsahWzD8ZE+s8vP2mikGBmoUADTQRdRUzTopR74CQ3tO0Z5FFrgQ6/epAyMmTSV2KJza
i1YflVm5SK3Bwn0gy/IuXNCvOlDHRaikhm8K6NBy7V4r294cpMnUBQxItHwNrD+ERlNv396s7fvt
KpQovrrfdD1ViqhA9Bf1+3H4ZIiewoJzY60ddWTyBDxyHKn2NdGBW56agvV82b5yrjpQB0YT+7wv
awiYwtyKq0PGa7h6bCP4eXut/nJRXwVRJ0cK8WDpOljB4BY73iHgI7En3BsYEsgASXJbGmtnqFO0
hEUbtKSyKAtfIkRY5SnUGb3XTIWoOzThsoJrJazcKwDZJd3nngyUOtGdTmwMa4ZCdKk0aCQuqBoo
xE2alwBeaqhGP0gL5/a6bad/r+eIrpeWHQc5JNkcnic7shAr3hE4PLSqvbAyByyVKLfQFMacJqT6
bwDaWWzsYvzCyTPjGmUqRDkGTREqTjJgdicRJdgUo4v/gYRhIWWw7EGhvIGgG+mokpK57EluivrD
ZNjTKzgH2PN2OSsrtl1fWW0VWd+V9ylVVB8qA1ulINEnW8rL4JOGN2nfg3wrOLNqUwxPpFCOYua5
/5RjU/FzLx+7ktFpylw/ykEswzIEY/N6nggMSOoENianMGGaATvV+HTb0FnGRzmIWOwzI+IhDFTO
JabhuUusMPqtmApRDsKYdOBlkSCbNOqiRokJRULBY5DTdGBxCDD8OF0NjYJBMniS9i1bgEkbbjQ8
T92DjofK7YVjmAFdFEUvkBEpZOGE4lRzp5hVaXhNSt64yeka6CAHzWS8FiatzzIw5mMnskFbdoyP
hHAQM7/e/DHOWzyW/9xOdDlUjXJV0UkrQBuCvYjvTFkb7kS1saRyZPnYzSGrlSzKUUgDGH2nCbLI
4yv2M4A4E/Tv2WfxPLD2ivIQMRcUuUo6KIJBsVpxcbs8Zp1a4j/fbxc4rQwRfaUqDWtTL5oexBlm
DUaLlBtaS3rhnNjCSKfZ7EdMN9w2v+1z+0ccXbnh8ikXkxCQUVzjV4on1qeEdS9t9wzpVxlUz1A+
5pkxAgvJxgDlcFTQ1Et6uuoTQYB4ke+kc+MA6slqAfbp8iw6GpaC1K046XE3TgmEz8WFVy09+joN
rMhlc88MYGQAtgdERfRkPfIy5SyoiPJIbg2tO7FTPoXe4MxH0W320V75WMJ6JZFyt2mxGLokQyKB
IyJWEu41RwbRa/E/jGtvusKVMMrv5qDsXlKA4WH29pOqvLTj/5F2Xctx69ryi1jFHF4ZhxMULcvW
C8tpM+fMr78NeW8PBdPEPXKV31SeRQALDWCF7spUhQd1DBhQuP1Wuxqi4xmhoZRtSJhChNvC7+4S
O/cAHCbnLeACI0UvIbs8mZyCv+23lU3KOcHik/LVgP1WoKANxPO4SvdeeUm9zFRvCStCbLeP7GKb
7XvUyi7ll0mZ5JLUY6ykxrG9KR6DM2FkrmGrZ80rWaC9MVJ3NtlIxAWSaIiwPOkW4fWNrCk2UcMH
5R/tKUWoKkY+E7qSNkmvSIyrwfa5vRoqhc9dNCllQpY18isfB+rlW++i1Y2sJ5P7kbWcFESjwGhp
KhXL2QdDYXJt9sXgSyfVEidKS0vptcd34OdqbNQtLhorXa1GjE1CgAQqQLamih+iMXf3zWxfTld2
qMtckVSFwmmwQzhE+hcSc+7MxeMu2rHzuM8LY1isaaTwpSv1vMwymJtkcAeoPxbOUXpobFV3Iotc
hukeFLz0EH/j1Om/oXnLoeXM4Tg4hIxRQbc/C63Jzvp9N6iiirZR9Xdh0ExNW32GjDGwE3VNoGZG
OwKOIM5rPGg+PDAWjmWNcpAEeQtx4cHDK15+Rp8iW/bFW1K1VXm6tW9t84ICGdz/hkZ5iVIZScIR
UuNIOufDPa8y5m77JLj+PuUWEMpLxK7H1BlCCQbD/FxNrSnr4n0nvEOZT1RWQ6G8olLGUEFWDDxe
w5kzTip/I0aMB8Xm1eBq4rcYgGHUy4huHLvPnBn98f1DHY0M7GWsCP3+H+pWVg1C8Js3EJxHJRYP
ms39Rf/DBjLAFwj9UU17xY7Vw1WIsmwREYyEKrHuTdAKLU4Kuu0UtGlpd6yywO0BXY1RYB4WSbD0
ADkblWRBf5jqp/3RbCPP9fcpAFdLPu/UAr9fxE9c+BUvFzuZX8T+1M8LY7dsrT+UVaGvChIaFVUd
AIrVvHVjmBfYMmjuau7b8cAJ9xGr5lWUNsBmbYPAw8pGq4ltHECuCrhNtPYIty1KlvTzhObdBi3f
pIWXVG/0Ftpe/RNHSjoO+zO6dfqvP4F84uoToiibGl5CCP9ncVaMeI3gNB7rms8yQzmGBB45ELdj
pBKX37URaKyL9CFKtB9LVB4CUApGvWL3sfiXo6P8JeSndkKJChmd5BKGDem1LoY1ui23XE8iBeNy
KE/DvGB0Zb5Y9ehMQmMvYCwRm8dUZIaiCI7SR9TaGoXjOZ8mZbVgUNLtbGFYqEfpjvlxQkttZtZ+
dCIU7jWkZVmpC9YiUgCf5WneCioME52Q9hJ7CmYThXwMyGLNJgXuS5H1BU84B4Xqsxqd4vIL3z/2
ix+ljOft6/t1ZyZpruduTOJ40WHptUTgvJyqE4m+JvcsB9k6GldLRnM8c5GhpBPpzlVqEMYb91KE
9rnaXmLGiLbwd22HApS6CsJIqWFn6E5D+VzlrG5qlgEKLtBBFIodQSyRL8wSTPQ149hlGaCAQh6n
wsh7GNCXWyn50HbP+3jH2DwGjQjKwMV8BbzrtAN44MxgfAZfwaR9kCQ341gRfta6U8AgVsuUlaj8
t1E34qNs+DGsUR84l/ciim33B8bYNQaFChEfGDJHlj6t/gmWT9nwZUCFwXKRR3ffEONgNCgUGIhu
WCaTFSofuejW4J45kdUQt3lrWTsyhQH91CeNRrjtjEP8hVQN5xakL3vUSkBMz3tPZ/XVmkDrUql8
3Y8zeadprb8Ydxn3sD9lmzxsawPUZaKCkHQs8xgOoUFYPqRO/mQYdvutB3UF0PozYQgZAEIhwykY
8wgFjrfHe0zcvSMt6uMx8FoTnk7UHY+NhaI2i3X72z8fBJ4CB83odbUnT3lyl/iPyZ6tcPAq+Pdn
2BZ4CiO0UB+5mthJfJKLIcJvYMp8IPSA/WiRIDY/Isw2ofib/6Ti0qSMpvCogyhQQP+heIhvhbv0
VmcmbfZ3Bgig3052lTUlN9WkHKL4pw5RB5Yd0+Ejw5X2AVLgKUjps0niFzwb7eFT43NfEQazxFvD
i30O0tborHRaRpEH04coZDH6sqhmQvD6U7UtdBbBCe64L/VZcKJjGzNOAJYXUfjSiYESLQ3MDbgQ
tx7h8SO1zO87klVFNSAeL8s0kXrR9WPdLCj9EHpvrnvT6H/MzYcJ25KxYNte8csQ/ZAcuHHsYkLy
uBjIQIgfiZumHn+n3JOoWnIkosisnfgHwLkapQBHrmah4SeMjrAjEoujJ5yqZ+PL7NY+ggvW+BVS
FhojP7Htm1erFNoEci5rKiEIgMzPMj/ILPpu1u9TALNkvLy0On5/lFypOIUshrc/uPp1AOQD1q8h
sR8qtcFaiWP5XZT073GIBsuh9Yy0C1HltNzncmDHIVjXdeUOHQVOE7SMGwrZwL+j2/UbKBQRAi0S
I1L01EkPy/Soti9B/MLrjCOJNZUUjJSSKnKqBCuF8jBp4HBgVT2yDFCoodZBWwwl1iqcDkFwHPp3
RJtU/jpNFEyM8gARSwVgK6ryUZYaq1EmM5Wr1KqyYrb3NzFrMNR1RFb0YBFrzFafHVuQhhQVKxO1
GcNdjYdOKdeZGiVQdyBXhAEMV8JBt+Oz6qe+6qaP/w9VXYab0anlqZHTPH+lP/9XilH6qvuNhoZb
8RFlQofxNHto42fNJAuZ6IyzXEfzpHFYN9Lnu/jKc/mj+krER4nYWYbMbG4Xsgkt4f0V3EwfreeX
wo626JY57l8REWQ9lvCcQ0pLOpLkKZHdS93AYioXbx9lv3xUJW61ghPwiTRRSrhheU/2IOE+m/Gh
vyS27qMw4Ql9xjAsHQVnemI/1hnHDt2gG82RKg4hbJchjErQGNRHs1MmxmOdOa8UkAwVx6NGE3aK
c/0F6pdPSmmr54YI5smufCpUS0zAQ8e6sm/SCazXk8KXPsn5MCGs4XNjjg4hm4gIg+pBNkvwFfFm
dM8KlTFAgG7WhXAOqt8J8Ygqnrj0kLOaxMkX7wC/SoFMjtBp2BPe63ZYzEL+yEFRXinBAN9Bvoal
//yH2Mcv36QJ/HJ56KU8Rr0MLtFn6ZUuGa1+eIewLlqMYdGyB0ZfNdxYYVihonwyBOWuiXp3zFWn
nlJLDA3WdZXh+DRj31iic9Yg9dUTAKa1+qfgTkQvxolwXidOXJjJD+mz6jDghVyodhaP7jbRR1XU
xgFWf8ZRdZ/EcEMLyhV2ydpy2zGM69JRsFJ2BW/kIlw/8Ztz9B06rOjECL6DDjn0BWv5CDS7HdHr
GrosIdFNkqTVrqP5/Lg2D36yXXdQKnh9fNkTb7becEBgCzlHC1UNh5o31Zvswmy2JRD92xzjdc4j
kSGiqYfa8pxhtHHakKePOzujl9mcozmZGdySiHVgsdTYN/f7yhx1w0ALXRLmhLe0BoN5qHeOxhWM
pdz01ZUJasvrmfwvpXA+fEm5yeyrD2jufNfRd7VC90zqRhQg1I6B9FYHDTUZFSGJHV7kW91sTNEs
LFQOWYz9wJg8umkyahetD2PYJJJ9qbM8V4ce4RukNIiIRPAwP8TP+yY3cWY1SurxoWplVyclkvul
xpsKuJpU3SvKL0t4GWZv39Tm3WllirpLhIaWojcBjmjE53jyjSUzddXLhae/M0Pt8yY0uHoAu6bd
NOhdqzizq6tLzE9OWQ4s/CKzs7O36L5HaeSjeU6wXpkSmdmIfhTFzQRPKc+iKfodf6gSZ2j9lkXS
w/IT6vowBSX8nofdebkMy1kKP/3dHNKYUWldPeOxY0+aH1beLApmrxwkVt8oYyOLFFaEYBnFXYu4
e8m9xGLjpnFlo9KflTHevvasXI9CDCOQh7APYEiG6MdrV+Ntc/q5rVDFcuAP9d9BlETqK1d3WEUt
NNEgFN4CXgTGuRfP4sIIG2w/uwUJEp+8jOoEnczuykYTT3Ebk+dV6/QfkRlxhoP4vX2ldIvucwZO
bNa8qitrlMup81wUAhEBC57Cj0Q7PXZUUJgeSEV3b/N2c0ztwYuOrHN729Wvo6RcUcj4KoxbcmNt
z3GcmFn8uO/rLAOUE441VwZzClia+tmKBu3QFBID+cg3/g4T1zFQ7hfNgd4IJD0zIZ6V1WaGe37o
p4m7sC6o5GN3LNG5ucEwYrnWsUrS9Dzyx7r+kmTPSnybdA8cpJn2Z257+/4aFp2fa6ewl0OSn6t5
P5VvauUhiz/um9h+4F/dzqDOJ6ErIe5Jwqiksmj0QkcIrOmeiL5D0uJH5tWsRDFZi70ZpE4piU9z
rpZeA6mND2YSxIhFNzuy7vfbVQyrgVHH1FJHSpWS3QuSjZ+d1tNB9KEcBRKv4UD0o4qbHGEM2YTA
KNgowJJWmfm7YOq6ghSERKHR9gtJwediaMmSAE2gb1nP0jP4A/xezVDYoWhdXkyEATk5y8fKlU4Q
M3/m78CC+oWovrSnjon4ZJn2lpGCjXRR/6XrbuA38QH6t2anmShANUlYXM3N99ANrvCRTvDxI97W
UUHwsTsn6Sdetsr0fn8zMJDKoGAkntMJXKswUXDQwqsCv4GEDmNPk6X487yJdFJPiIO4aRO4ZZ8m
aDBAiedjFR900ELtj2U7ovXL/0VaFyRcqhxkU3C90VpQMtgi9aRyZnjhvxMioBDbe/yq+WVpM+zu
T6JI5/bKRYskkSjWGYfF5Z38mD+llwKXAexyp/9aMXnNGec0ytkx5atzOiuHNuSIriV5WiNy4EqG
3buQnUU7BTgiWNIK+6gs0nk+lRNyFQIfQEwDxcF18aL0up3r4+P+RO6fNCKdtis1aFyWIpyxHl8G
9dZoT1P1iDZzeX5QRIbjs2xR+KE2kxApCoZUp4+JckC5pFlyfsx5nHLqc5Xlmtu3+v/gSuQp7FBD
qLaFJJ8xHvPMJO3Nuq+ejZfZzpC6C5z9iWStF3X/kPL/DoIwfVSbFyF9jFkyjZs8mFdwgvjFWxeU
1TCt8Z4l78rFrQ/BpcKgaqvD3Y2IJUAwMUORQIeIY3TMIVYoMOiHGQtIt8RI8fxvjhcsuhqKDgM5
NvUAp1sg+drI/d2MvvYJrDacHOborydX1b6XTJVvbaP7pjLLUBnr9rrtV1ZqZNP1gVSpTJGT94EV
ojIpihm+uNnos1o5uhB16iupS3/qlZBGrOGcO8ntgHjtZM2fBa86QI0KOKJ0tnwD1VzGabA9RiJF
BGV1Q6GJekXQ9S1hD1olLXlSFG8oIrNmcb5vA/LVBvn7ah5LQcqNaIaNNGwvhdD6XC8xHGKrM8QQ
iPqUJoBrDHWpb21ofJIN89wLhKW88aUDZA+sOQPkI3Trsgr+NiYNxhQd9yVF1A06RxSlclq1QUWM
3WVTYkJfKRhZZHB/GNLVCnUxxmOs7JWyFmwNsmRHA1cq8NrNluHph9Rl5Q021ujNkKgjrOn7QdRD
GFOFYxl+z8L//TB58/uUD4wSV7a6iN/nasXs0baT5SauOqZefNLUg8jih9q45LwxR1Zw5XJxxotz
RlYoXmavWjRbD3tLFNGSXL1DbfqNKeroMvS8GXgZpgoFZabNp0hzB33637fpGyP0gcVVI6eOmL44
C82GA51nag6suuutCMAbK9QmmmNDjfUZVuRLr1niUXNjtKrLd9yNfjbTM7lBDTdsXZjtxTJEzRBE
FfJM1NmlzTPEZ4MGjq77s4hC0NmvhtvB+LF/DP9heL/s0CGbMe/KSW87DE+zKh8waw+nzCZno2zm
H8RvMyRSIiezFHvf8DZcXO1SRSdpp/SjiBJhuxpVs0IEVtcfDD1iWNk6SLB6VzMUXkiNNtRihmmM
zqRFJ09N7oE09QYYYGAnX2N/tGcfjZV4aebPCYtXaSvj+cY+BSFtrUOguIB9xVygxQkxIzOy5zvx
E2rLkO4pLI6pWbL1xnhjk4KVWp7Qq19gaqEP7aiIkJHsdZCY4Li1Wn+4ZJ7kc/b78P860xS6BGOI
zG6FkaqGpanInHXulLNOZvLp1DvtzdAoXFn0CfV8Nbw1HnirnB+5dGJcPVh+SYFK1aPUJWyx3avu
0zgMYN+OzIjJhcXcdhSqNGk0yxFHUAXlj6BRDn9EYImQ8VAP8EJqLvoNZ0dekpqsUpuNQM+bGaRw
JQ+MQAD5nGCLQ36L24GlL6+wWf+o89prUuVLYYCmLWY9ZhjzSivPtFyZVhLZiHL3pSw5U9RnM5qZ
7cwsMxSsTHWtLWUEM8T3SXQYoiwgJ1TR+iseEEyyDaao71acZz2ltBJtCaMpmB3JWqYP+sf2KbKT
5+gG4lZmHEHwJnGkz38FnrTgrKYq3Jw2sDhwFzX6rkm9oxmT+3dGKBjRimyuRIF4CpQCCOO9Fpsa
RN73rbDQSqZww4jaKu0TmBlcEhAES+0ldSKXv1tQ3yMiSjZj5Vg3O4GxDWQaSAojzmUDMwhywsZE
2eMB98gTZBJsFMc6Q25Ox/AuRO0jNG8/jzwDZLbiu29chkIZKL2XszgAx6THGcXWlRv4sg+92w7a
I7mbXYzv+7PM2hYU3Ohym4mchuEaxkVNvyriMRH+96DqmyFRwIJkU67yIYY0J8+KiEx7VJgpzvX9
gTAOALpAdmylYa7I/o7rsyQeSiaLylbcaj0Ous9SnYypWjj4Y3LGrnJRW/eBqGQqFiSD/vbQVKjr
SVIHsS4bMCb3saMbuJJX0BAIIsZWJu60c2zSD9pk6UJhkDFrVX+qkvtefqyMUzJbpcpq+GDsK5pq
yUC9ST+TfUXoD/5rosMuPrzDDTRVUARek2VUdr59ysi5lod9PWORlulY53j8VZW3b2Jzy6xMUAgh
C4E4C9X0etWwIw0aI2PsCCLPqGDfqpIx0D7+aygUFKhRVQtxgaHIL72zgAWWdOkFvsBbA561pYt7
wAXirFZhsW5sm3tpZZkCBRAy6mOhYoRNON5WQ3EQWhaHHcsEBQpIfywJihAA7ll1CIrRT2PWQ2I7
JKAZYO3l0SAuS5QvZGFXheoI4GkxdWD8c2eoD74MTuHMIKJhIPf2gK7GKK/g0QHLJcRYB95s6aXh
vr/H666/T3lD3U5aGWQDaiM5R+94tM05RcJiito+flZTRq38GPeDHBawQmLzIEZ3i68QHm3tnwU3
xl00MqZtczPpEi/in8jrdNpDb3K8cxP4QdLc50GHkM2R737sT90myK1s0FhqVCGEhWEjFT5o/NdB
PwTCbI2oKFJ7xnDIKv+GpytT0lv4AaNAMOvKCFNVgsAd72lJYWqokjQR1WZAHWvqiEeuojZKNXOJ
VGNYE/+opf9UoleKrKqvrUi5IawGRO0hUAsK1ZzBiGLOluJqnwq3/NEgMxufeb9zSDEkh1Arb3aQ
RzXs4tv+0m3uqpV5alcZzWIsCtIdthyPlrwoXsTzDDjfPtdXNqidJRaBzk8ibAQvPIbYevr3ylms
3ofitf2OQpg380ltsJZTjEyJYUxchseiTixjEW5bY7H35438zJ4fUvBaocGkLBaYEZTCWlT1Tu0C
K0rTjwOnWnUD7tMyYpXMkm30u02IsOoIjZOb0lt/xJuAi0qhJHAr4KSKjyW6LV8Jjsj7ilXtQ3bS
jjW68rg0Fi3jYQ/WCOtBegx80W9tEHxZ5W1ol8/7E7q92X4Njq4/LqQwSsYKccswEbxBz01U7x2G
LH3PLVa/mqGgKhI1MSkQy7ZH5CoTf2QlF7ah8Pr7FD41nczHqYpZm7mzkbj5mFiJxFuqetsbsbs/
ZdshrtVgKIDKx2BJ0fcngJjEJJRQnNlfIluAz/NWZ6Y+b3fWzJszi/aStVYUZkFBQu4SVHDbHe8O
YmUJ8k3CDDhtH5Wr0VHQNBXhJA0Slqpv8D4lGXu0ZIRouGntyeHj/wf9xXY8YWWSQqpMn3IjIT6v
hGCZVg4T3qWhz7uaQwSqS1t8lzQR8OrqMBReqaBrUMQOo1y+DTaKOcFkVB3yT4TXsfFSFiPPNmxd
rVEQEmiikKkZBsjF0aEpGyeMpMemR/RLgyZ2j4QeiUkx3JSBWzQlnBgp87gk2NrIHM3WYmsHImYv
i7hkT947c0fXGaUpYQqOK3ROwIzO6TFZvubtI2M8jEnUKQxBL2HdczwmkfB4KafQGT/rd/oZWsSO
As1PFE8XSNuHtpibAuftG2dsPZ3Cl1oVQcuiw/aMtp30ptT9KPT/zgSFKlDn4ttRholIQPaV+ygX
H+aRwYDBGgaFIJlWxHqYw0aYjm7eQ41VHyyElBmuR9x55wzTaQipxASavTAje+VNejQcyet9dpMy
yyEo2BBFoUT+H2YQT7Mz8DV3inZAFu4OFBkOUkmeJM9/OYEUbEy1Gi+yApNz7Q7Dx9Twda5kzB6Z
nb3Zo8CCHzluruQcs5ff6UgVzd/y/p5vGoaZ7SvoL0yiS0j7sWmqfsB+HVSnL+9zZup629kM3ZAJ
JZUiUcszjWXLRQIi/gJ/l0MlTSwHCxyw7xrG1Qq1IsOoRENDUtZhgqJh1EiIX/b35R8OxKsFaj2C
Vm6KWgeONvb8Gq8VE1NxehtIjoYw7vyOYk0cTb/s0YkDJe0aA0IBOA2NSwH6zOBOVxhwtr32VxNU
0iAZ5jJviBuX4qfReOLmT/tzxvp9kboyB/o8FgSqheFISiOKsLT2LTCci04IGGENtWRSFlENN2EA
Dtz0NOccwwhrGOTvq5coaZiZlhxGQIejlM9ZwiiX+sMr9LoOFB5HSVu3HXHeWeo6y2h6u01BLq32
HpcNrpaoToOqLU4V7qD1g8r4xWyzpTaXQjFDUgMATT2raavbTitNTl4OMUpwTcPQPsuIdf7dhFOY
HtRaG+QGdkE73wZ9aYbVrTF8+DsbFGLIJT+pI1lUbp7MYYZQU4U6pMO+EfIjv8Prdc4pwDCKphWC
HkbEMjK1+HOff5GqzDLQWz2ydMO3ofxqi4KOTC8CYSQOFIsXI6xMUXicqjuO5539MTF2A50kQHrA
QA8+OZZKJ487M5ecsH7fgfFrMHSeoEEK9+dTceIf1B5BaH9/ENsp4ivw0bmBUKhVaSbLr79EXuYr
bvcYO5ylOKopWMOxt7Vj5sTu+0IX13HRdzsUg4w12YRB+1WsnhoIJwfTt/2xsRaIRpK005Vchw25
fUjmM/gSlYmB6QxfUygsKUa1rXOBpDy4zBKyD7k4W1N+rFkSOn+IK13ni0IC+LSGYj6MpUY8BK4N
UvzsuQcNTe4aPqvcnrFbFQoSpjqJpzGAsaG6V3gbj/xDbPhcN9pc9rC/RtuJ2ZX/UcggSpEqxzlm
sLHVe2QjPhA53uYQ+rLN33bQ0Gw8ObFkxpVyOx+yMkuBRKlleldlGOIIronFbq32WPiciTbU2xk5
4flW80B06SbgKLf3R0y8bgcKaVaNsBcUVKwD01G4a7XS16hl5XrIt+9ZoC4aeVAns5IQv/eqD5U7
HcrM4h6q0/wN0hNmBlb+7FPrtAf9EjjMrnPGpqPJNJRKKHqFxEvIxU22yEOR8CBkaALgvNxVQ7Pw
WNxCLJsUmHTxPIw8QfxRrU15PE7xP0J/v79sLBsUmOgJiHCTgRzF4WNVPaco8mZmTFg2yN9XV58y
XRq5JjaU6GmGuBzaUO0qyJz9kbCwhFauz2MJ7NwDpos/xofqltRtGZfXpIwb/i3Q0+r1mRYNi0yc
UTP8BXRPk11njIsvA4RpFox5ajtuIBdr0Kc7lbLgSTo+ZnL1EOXFV8bcsZaIwg0j0gI+nQFXpKKq
cCOkAslxCeIqBWQxjTU/azaT4oD4786GpsPTCbQAQc9J/BtgRYKDmQu6WmRuc7/A2ayywJG8FPbs
UQAiBqUQZOSwGdyfag24Dt+EHlFrqJ5YRTIMPKTJMSax7pKQnNJqduQNdFK+vGfJDEmC0gXStgbd
TLNkldIlCp72BlrIYzCzBGiTCx3lQbmfSf9/9FC644lVAbc5rJVV6sDOq24J+hgvfZ1zZv6UqIxn
zKYjrn6fOqNnrVbmgM9wIeDQ8zrcLMXHLGc4AssGdTaHorKkTYWZE3W7MU7I9gQi6/65uXlX46A2
VDgpIx/OsFF9U0wVdNPJbf95OMWJTephQmu5REcBLxImuxVx4t+c/GqYbptZ1JID7QsMNyCgKNA5
hubX2o5uCINgIdv7TsgY5Wt1wQrZ5XaC7nsMY0PyMkB0ahqstD9oQWTu2yErsjcosrNXdoLSaMoy
hJ1kVHwpaq26zTyuiR1RGpCYgVz3VLDaQRme/hrKWdnkpIDTqhY208lZZj8eP+6Pabv0YrVS5ANW
BnRoFE6JBgOd237UXCIrP/0DeSFwSrNuEps335UpsiNWprQphVOQlJkaoCG4ReQeRHuyF4nHQAud
/XGx5o1CCLHpJSg7pMhotV9zPTQX5iWX5eIURiS44lZThNFkZ3JuSIfAT63RBanShcVExYCK1/v2
auLEYG7Q+AE4ajsNvHfoApZbt8xY10vWnFFoIYiako4d8TVh8KQCVcwiSzqSYeK11n81EqOYwlRN
YCIA6d1YmOBqt/YXfvvNc/Wy1wjVysTILdwCiUqYuISHCBlMM0C1PuIuslmY+V15W1nJk5yb/MO+
YcYivSqGr+yGIQ+WmB52wQ7vT4Lx2Mi8n3DG3x0br935KzOqONdh38MXhrw258aZareVmPi9eSla
TSKFCmK4NAEXYJ1Ga7DTQ+ygaFhrLO0e0ktQM4eG1cQqYNmOSq9sUvAAecce4lywKT32DiEUzi0o
+sHuhXchSeZ3BcNVGHgkUhjR1QpqIBYYVMbntr8dxtkcQrzhSDZMtfe9g+X4FFqIRTH0uYJlM6QH
AXEzxWCUWbAMUNeJulNBHEAOCkW4CZA9rJuIMV0sB6fgwVC4f48iBZGD+EOJ8hvmhYXhd3QrEwe+
+UYtXv1OPAqgzQhAnTi62Y1oVhZb8IsxJIm6i6uLPshjgFWRxscarOYoD+3fwX1gCFe3fmW3Xm1Y
MQ0CQUqBC0v2IVWckCVqzVh4iUzp6vdbmW+MnHhxOPJumvYO1MSe9p13uz5kNQbyDSsb2ZRLGlSg
EI0FHGhuZocv8TEBEZxLiD74Q/p1hDYbA1AZ1y26KHTouGSAWiAaECP5Bfxij9mk32kGjFeZu8jt
oWu1x/2BMm6SEoUIwtQ2WUPuyxJ2qX5f1bFbik7Es+jSWH5HoUHDF2UVCbATjHYbPBST3UqMQNW2
CVVTVZQmyzi63y6ZpkEGfiQ1Xj33rLaD2Q43LUtuZTvYYVyNUPO1TEMW6sQvknPha259MRzuRwde
qspLLqzAKdMaNWvg0+ErcJOTQ+kn7wxYRw2HlDZ2Hvit39MMsRobBag6V9VlPWMCxegw94cZigTi
8767bXv4dfooRJ2HKJmlGdAg85c5uZPnSyo/JwvKUc9d9nXfFsMf6NqZUkazWEpqZ2rFnbobbXaa
91X6XaeMLpgZjMAomxRTJj0msUl6YhDCeZAu46fSH6CnxmLYYnkEXUCjJpFRlSEGZRwmcOW0HmcJ
N5LH27lNeu/2Z3C7qGs1PAppBVVTZi2GNVKug+YLV7f5x/GVDyVxSG1/93nfImvNKNjFwyyTenIL
w8RaZc9Dci81o+DjvpXtnO1qXBRUQBES6gUJ3JA/dv74gzQQy1DYDi+d2Z55W/AmyIe1tzEa72av
P6WMXSC+Vs/8/rD+tQ/o6ppGhcZMh7iYPSqfB4i0hHPrgLLNTBXeTLTYi0PVi4PQmiuQRS/KY4h2
PZPDNSTgi4+FIprjWFmL0KdmFelHaRgcMZ9NyA7fcUViqdKnIKo/ckFkFdFgIid67AUwokjDuZ8v
RqQ6ap2acyX5Kqd7YR3cptVgIRFtq2lk5uBH7KQEEdbcSfka/z0wa2W0Iw1MTHpo5Qpqjprc1cXh
Iqe9q4HFN8ugZZNYkINxeCG+VYbOSpLWUePpY5TVil02hVfF5SnTej8xJKfIunPW4WSVZhutzmaQ
lCYf3At67Wko/MlT2UyD5YgnM9ImRjCZRWZAXzL5Z25rd5oumqCbZXFfTuMlbVHLAfZ6U6s5cCA+
LIt21NCQNISVI4DPVC0/t9wcmoqU2m2c+7Wkfh4WkKh3ESbvSxylLoiPTQEzkGvDj0Fc0DkO0DWL
trAgAQKKzf4ogptSbNqbios8pQYLmBbZtSHfzoFi1gE8pkM0qy2WT40OLiZD7Bw1GzsLnV/e0HST
27fzYAYyGiP6OXL1TMktSBnZQaVZnZiD0PNHxmtekpS1mYKhB5VCFo8Vnwz5Ra7zs5COmanUg2Tm
xXATpRk+Iu5NNHGGNq+DUjXvz5zeezqI9/Io8hAIOOvc+MDL5bFROzsql8YS6golB4lamknb+4Y2
+UPXxWY4qLasp0defEln7pTJEFJQ+lttVm/6lgutsFI+QJTZDufkYHBPkyx8Qt2JKSPGpXxbsHZp
h0qCprxd1OBDGPe2IpcPIjhC5KkyZ8gBmerUPy5K+AGvHRNsbShaQ3WvyH8NBnyLLId4sWqOGAqn
YQCnWjDZUd57YhzaMy9Y8thaKqiz1F45TVnnjHF2UqvcTdTsJdY5S0oFT+c6qy/mc6AvT5Iwn+Tg
Xp+QbjY0h4uiF6UOP03CqJvTKB0TJbKGRrst0uk4K50VZ90/k9ydteWLmuseOiSOqpyZRgv+MS17
rOCJHJ/dK03rlHHvC4p6qJPPgpaekjoxGyP20qJ0u4a3+rrGBuD+yaTswHHZJc1kZ1j0RyErnUwz
HDkTXW0qF1MRl8c6Dy91vbiGlFtzj+QZJ/tQyzP7qXBzKTCrALxk6hdZlpx4Ro2DyFtagwdBF1tl
lt/xS2GOleZLSuGGBtK3WXSSWtHUludGxDplBrQpsePxmUsZm3EHUZ4QFSlzcVjywu4jFInrrKam
ffCWXk+T1Z05X9oh4xSg6lBfhCE2586pJMZ9dfvu/x9wgrXl7SVvTPs2akn0fcqehvQ5Gv39o2H/
giK9xlpWY8gEQYozUgFbi8ep1x1V9/XuUmifZr03e55VAsU8iagbXqjx4LbqcBC00EGWLQH8+Znb
8aZ2U6CxPr2Efn0Wbf6UWSX43XAcmiwO/9cwzd5ZRF37+DnqxjF6PeT14/iUuNUpQNwIqeqb4EDy
1pCjelDsGQXc0Pe1UxyKKK/Yn3bmTYO6GHaFLmayjnlvJ/kRsG4bhWLp2rMy9J+X0fC6QPFyhfus
Lz+ETL/PmxpZhPEIqbP7/S8hE74zG3RJZTNwtdyQMpxJv234m/8j7bqa7NSZ7S+iCgQIeCVsdpoc
7PEL5UjOmV9/l8bneLDM2fru+MV+mCp6t9RaanVYXWs6Ts9L1ht2Wb+Hkxgv5X+tmfCsnAro9geZ
uajKzYA5T5FTOs0X66pCzxKrSrysmWiNeX5Oo9ASSgeo1h+NG9ZMNJySzkbr4e38dXQxb/gqU3YC
maLl5DzILpVpUTBMYI03EWLGyJRdW/fmWf+Undhc8xC9WXVnD7F/WfJloCAW50niZlsGmVV7J8ri
yJFPQ+EIt8tYQfhJe8qS4eJgzmq3YyQ0y0kC/UwS2fAv4G74KEZ7UF/gK9jpB+PbZe0uQy2xuGdo
3UfNUkgQ3Y9PgYL01pNVCIIRIhEcMkmWUUi4K4CE+YM2HSf9RCaBFiLj4JAHyTo1nVgpexATOAJw
NfP7PDhK0ceyEtWzsxW5dK45gBkRK/r5lCaw/PFRqXtHA4VeICKtvLxsKk/KWejw99IKOsny5NDO
8prSclqrci8bwGs+8b/1Ufnm1Ai0fIPJgmzJYXElu74C/wkG24KhdX9Zkkgh8vuN21Pw+mqs78Us
s/toiW2wVu6SoPcui2Hn8ZI+HFCATbzXQMqKl99ynfTPxvLx8veFC8Z+wOpmj5Yg0CwJenQufKnd
cmIVCHiJvItEdIXqKl8h0Km01XoWiCojx3wNCQyla6CBguxQGiDb7yp5+HWLqPzAvLKyclAMsVsk
9C35cxUJjuk278hKAAcF2ix1LQmwNyNIt219V/tg/tlpB+teue6O5WAXXnGF0Y6aP72QvYh++fLJ
VXlCQCUsy9pgb+Vlee7DH712ixSGPViJwAIF9yPqO363EHkAQUPdYx0T1K2yQZIKhnJmH1Q/sNEk
iEmq3t+FO9RXm13ZpCV3zVARwHg1n5ohsofqtlZEg6EEJ4svFljmsYkHhhRNZOHgGtcgmRU1519G
cgwU/33pFjaatWINh5Zy3zXnQkb591VA7EW8SwwILgAFXx8wNRGVYtZjNd30ngyfSTnRW/2KDbnK
4aSKAtf/kaT710dTXyueV3vUShlaOUaoxjwY+SpzQaWffGi8pLUZyZyk2oUk8oZFOnIXY1mC305n
J/rfETSlb1x34NnC43kX3L+revrtfL+e/5WKuUlCzSihot53h2Tsd/FUuonxLlKANzF/pMLR9mCF
EsQEY49ixMReVAyFzWrBOd66sECGDbpok9EQalyKC129/aTpoKfJYp9S/SAFjV2XItDdQqW1FM7i
9UmKez2AFJ1+becQjGTXUX8zVg+Xr62tw7sWw12LUmAamsVo8XrtMUxum/jH5e9vHdz197lbcaDa
kBOCAsRR8UGBYxfIrOfknFXnvJrcy7JEG8P+vjIzM5x1vWAkRY3ulcvHSd5PohkE2yJUqpomBc0O
D+GThuKvPgdHSBfdt+VTEV5NogaXzRA8mMH/lcGDttkslUUWsKkk58FdXMYXpD3+LEce96XA+9re
/zdhnDFHhVGDuAXCDPVbiDhoa4rqGRmW8Hi6VoczZHVCSjgxGDnMlOzSDpQgFAx+lRndpVP6udKk
e8tavqpScA3k9YpGc3o5900r3HdqdWcsYJlCVFUa8IZDXaR32WQ20Xf96zj7J5jNIiNMh2LcfXQb
72sQ41E3y1DYghF4e8uNv1wWuH2s39abOw9jGdKMzpDXEs22ME3ZeDZyFHqKoi4CQ+XjWGmX5Rje
ADKWqK5ducz9uog/9FMtIL7YFmOAb8pUTUs1OJdGaoPMyMHV5FZhj2NXOlqZ77NWRDC02fYD8vV/
5fC5tlnukqCqmQv6MGBqGnvoq7JtXXf7yVkcxMlBp5BNjuUugrrV7f16E8ydjyqJAF8j8EvKb4z+
uqDEqfVDpCmiK3lzJTHxWpFNlIUZPONfEWhtQU2AF3MDciSLjPvsg/ltALnBfJj38z29V79dtkWR
SKb7Ci+7orPmRYXIZfDLqrBL86gXT38ng3PtQ5mATo1dY6Gh2Gl9yIuP8Xsap4hiqCYxqKxpfJJ0
HooqwaRm4L5yO3S3svUkzCtvwuRKBAdiyvTK36TgOE3EI/3S2FojidqUN21tJYTDoiYeh16rNQjR
Bi+dEqdqkJAB9bUkZInevmRWsjgcatVwGY0ea4YSdMuuR+K0oR0u8sc6iFw5G6/UmNzH1Qwq+3I3
T4gLL1IuAA+Rvsw+V/bXGwE63jL8hnnBvNrx84RhX6F1nzTfL9ugaPM4O59bs8vHEnI66un5rRr8
+LvvczZeJaiNrQJ8X1IQl+ufEQ28LGDzCoWFKaahagTch78vlElKa1QkgHnb9d9TOfRBMPAp1rJ9
LCfIui62UgsRV966tt9k8u2i1Yz08GCBRcloMOztsakquyKd3YAFNC6cGMMq8/JgRo+XNd3cqpVU
Dm57s5vGtgfvnykbTmwtd3pSvFwWsemRrkRwR1kbrXrRBoiY0tYJlsoekXmbnkftvpkEztUrvf8f
vs9KFn+iMWozA8EETlkseeCA9KwZFZEK2Y/BABalwoPDepK7ek8jFY+vKfErBW050deurQ/9YNrL
DIJ1S3bxmZeg0WY71OXMlqXAi5vPGOTikYncDqHp9Kb50s/IUydO3+mOij6O0U5GvIHC5sbqWsvu
LcmZjPaKJp+jAhwI8/ehSV+ycPLCKnDwxDi3nUmdrG/9oivgdE2OEU2orpQeUWV5l8+o/yDTYy6l
rm5krZ13zfPYJtc1GVzQgzyGneJYoeVbxntaEAmwHdMaTAUsgBxOmMNSBYsKXNSDHHdIc9bUWVDb
tRm9I6qmU0IR7Vb5GudSHpBaLgHw2aE7oOoF0TTFaWwxSec28sJTskyK3Bs1ucNsLVU3KDG0yUpb
YdznJ4JAl+WQj+YuvRFx3G5i7Js0Pt1UdlTGYEVIq9LBDrNnNs7JiI9SIBriJBLEndyo1VRpxGMZ
7F1X5nQEt6ottw8TFXWYb3vsK4348wu2AzkddbxY2dhqyW5uJkw/Z35Scqr+h5kDm+XvZCWQO8Qz
aJc0ncH7sOgTsnQ5cfQGI/viGY3Tza4Kul0zB14/BQ+L+rLI8k0LUuhpkJ4sY9zNerPvifl8GcRe
a1D/QBb4Ooas64qi8dNGeynvZxoDWQxUf4zzWNmYOXZKtGUXZ6BJj5ZjEBtXM9oOuiT/gnaaa3U2
dpLc2ElsHYtZcmoy3ZYJWuUL9UGrpU85WTCHhxyWfvwUjXlrV9ZyFWr1qdFjRzajA+0TPHvTXR/M
4JzQ6LWULl8yNRB5jGwD/1DNIKpu4kybWPjfbzvSUa2IKKpUTXV4yNr6WA+hq2fJXddrVxqCfn0/
OZnagvci29VgICtmza5b6SNujn08VVddVKCoKT1WRecNSed2KJQw0uHLMqd7IiWH3GpuRlhPuche
YAZ23IOOXAKjErgLXMlMbqrewqRY7VCMC16rsT906PCSunNOiisrUH3J0D6XGLMzxmQX99K+DHCc
lg7zvNRi148DXGl0KjR1dagT6Vw3066NBiF319aJQ7hQJlSWFeMPzkEjjruWZsnPvlgkW/ftVe7j
lfxjdhu783EZ4FGrCG7Pze6mlVS+uZNOg9JN5avU+hq1JP7i1weCrL3kCkOjW97AWhaHKXNcjV3U
Q1brob7kXLilb11rh8GpD/UOxSoPIqbD1ymzvO2pmJNGFbAR6Tp/DUyTGjWVBImMKT95iTDmWUII
ONv1fvlkea3THcDD7lJ33uW3w6d0l/mKl7r9iXZoFBeR+W25Kutfw0FdaozLMsVouVJU8jkvA9Ro
h16mGs4iZb4hi1JY7B7llScrTGEGt/LHZbNj7AbAlIHAVUgzr1u0fUmo4K4VieHc5anLcz3p4Fkm
Rmr3mHYwdecoFdQab1+zK2WYT71ShuZSH2NiFR6FO/2G7ZqGwQOIFRTXnSPvRaVJWztFEAMB6TbR
LMPi7ohWifISqVk8pcMR5Um93wQzGhOU0wLitGmgopEfW2ef6KwMXbNMU+HnSnVFUKRNCHlJDlDW
9oveO9PUO8a73u8rQZwJ5hO1APN4egwa2ReadWtpujcWi3/5PtverpUcbgHTfp7VgRHRtp50syDA
s5zml8wu2UF/esfIbGu9egx3VrYRhKWRNgZGgI0YpiCfmlpwhW2+11bKsBOw+r7etlUF1EeCVjee
s3n80EedQ1TzQOLmSarHH6pRCcKsm4dKN6miaRrVQIr/u0hFyRvJKuCkjGXwkRDJjktZsyNp+Us5
3LGq1DpWMbcdl/O8n8JTnQx2LX+5bAwiXTgHANNaG13rIGMxzE8xTU9GWB0M0CNdFrN9hv5dMouv
pKBFli4Fhmm7reQl5t2oB3YCBu5CVBmydYvhVSHrsoZIM+Fp+dO6DAbSAolM9UWvv5bv4ppdC+Bw
Ow5zDDYaYW7FR8Z/QEEKw2hUKm/yRgxHVp7EjcebW7TSiTM3jOaLloxxfWektS36aUDGTUsEFwUR
rRxnbMOgR2rJCLhb9JxOhH5R5nCvVt2hS4ZzskQ7+LafJz29W+buKCv9lTlmX6cscyJtupEoeD+R
llsk+pSMsltXKA2jxqmJUe2bR+kZVnWtd+23/79Vre9sDsjykYSz1LM2aUu/j/XgedZVO1uqo4qq
ZueyrK31URERkhnNvyXzmfemBcmSHCM4LasnK9mH1uPl779mTHmPYC2AQ//JmOo0GhHeV1E/WLEC
QvD8uvGd5ITn0U328EQcFMq7M9pDYncSEeRvvfUIVd7mQXJAWg+tnI9DquJWmD0W9J9OhqfZJrhL
tNO4F+Wpt2iWfpPHnaSiWtrA1FBbXqADfXFTL/TMyk5B+t5hEPHi9Ts0ztqonr3VRfWEGyfqN9Hc
iZIQ10ibKMfoy3YXNJm79G6HtO/lDd0wmN+EcAeK6l3X5jH0wzQrGqGsT3RimUFwBvObAA66ZSNa
wnKEADZqmzpsfHmDsmN0GHrdqdizRjZ5nznLS3JAowfeDCJGhK3GyvUv4Pmq6rEx4KLgF7AyLD22
EcvJ7eZURA59GLzQSd3gPv1AZ/fyym69i36Ty71V9MJSFnQrqHhzmT7xlj1KUFHb/L+wPghMhees
svIGdNBsEussmfYwhc9ZH95qQydQSSSGQ7IwCEKpNyCGRnBcED1CuxJaBC6vm0gIs9iVq9SHi1rP
7MQRxVfjRxV0RPn9ZREb9/xvO8N+wkoEXYJqrmWASF9GPpqMDlIG3ELDfSfL+8uittzY32RxANKX
Y11VI2QNO+0I2gcv9af7ydF2nU/vhe9jwWnjyaqqOdHyVmaL59OjhoKyCr2b4BMAQv0PJ4tZ8IWz
zfNWZW07o98e0lizKMFbODiE55/DeESl5AKc4scphFmH1jOGU5G1NzH/te2ofXmntq629U7xcQyt
Dq1Wm7FT6FH3epCfR7eqi/Q/gr+lY7o/CSXNHVhjHZQrRALfU6CgwaFFr84WJsGztVxs2foxxKKi
PJEl8jxV80ACBXW1P69OzLs8DvvFzzDxL/OCa9HF+RoXuWAbBocVZpKGZcGwIvxMfNa4PHrdDuVz
z60Ppguv/ci4kZrnYbbHM5veJOSO2UhX/badHI5U4CpWSjY5OjsEvubER/06P4wHWegjsHv4kqYc
mhjGFPWhCrsZURg9or8ADOkdysstY5fU3y8bqQC5DA5NgrEss3KCLHAk2vLkqlTZEzBqgo7psiAB
Chuc8xE2qjTpClYvToldgyhwNFPb6gfBoRPpw7kfc6Z3RpOyTRr8Gk1IVu8WyjmaBXll0eHinJCp
iJYRBKc42sMPU74Npi9/tVp8MUplohcQhS+YhE7vq+77ZHlL+XRZhMiN4Wsa4iIKgpLBEwtESnaF
mujYX05Z4Kh3g6d60mHp3EXEGLNpB3ikKsRixTx8+FMfjDZHNQV6K0EKYYTz7aBJ/pR2AjdxW7uV
HHaxra7kstXCUTNLOLvIR5yXXXMA9aZrjjaebLOnHlmfQeCh4luwqptX2EouB1PWZJhapUJu7bFp
F9QJj/Itq9KPdyKE36r2Zo/yX2vJIRJiTNkkT1jLyrKrAxr33eZDcWIhLTTv7mS7ELLEMrv+A5pW
EtnurlY1UrMq70xITA7DmU3PVPzxrO1F3Flb5fq/acbBUkGTZKLxTzkH1PQ9ITjuIPUQ2j+JAqxD
earg3RdO5ohqljbPNrJxCHGhZBoVuL/rGJJZkzMrAfx2XxN0nqaiN+/2xfkmgc+YgsC6l2iPk9cf
qR+e2AzUwZk//oUrvxLG+QEUEz3wvo8hLL4K58HplI+FFAvMXrBmfF9ejEdtPqtYM9TF6sFJSgUE
WsIl445VXuZzkOjQQn8w/XRfXqVO61bPuPH/B4ah7ZfWas24g1XpahT2GP/2+sJbzr2f+qpfPjaY
Syvya0Qrx52oTprlcTYgKskit6f5fpSXRwEmscX589T+smi+1W7oC2rNBPbGYhzwXDCcWb8G+yEK
UMneEJJlb0P8mzjuqq/S0ayLDioZyLmMennEnCqnUUVvE5EY7qqP1FhJCYVWY/Ywz76JOLGCccl/
uXYcGhAZ7GaDAcNj/CH1cdlnwNWTfMNuyHkffS9EESn2s/97s/7ovkPhjVpjiIjqLij1ssZnXe2d
LNxZ7W3dnaaACvyyrbpXQO2/u/VHF57cmA1pFixj46bXBPG32Avc7EbyvqrHAvFdHdNFxr3Im768
eZhO+TvIKuBTLxUJy4ooKQm+x8sutV4ub51oITnIMDUaqgnDcRJ/rFD3p6lPg+Y3ulsMTwrIDi5L
E64jhxlDHEgRCSFudIpDcKx985blcUfd6V8Jt+Z9fyL3AfZUcLxFS8n+vrqT467T1IpB41TfLGPq
Dhhyk5FadBAuA9UfLXpDjKiDwtzF+YjppT9aNHqHTyxmSXfpbednwtS0SC8ORlLdjMaWBVXCBqwy
y8dZR8GI8BUrUotDka7JQgUMPXgAUZBG3RqSiIBWcHX90ZPXhPM/cDjeDRj7miOIon1LzxMG5RZ+
vReY4WWs/6Mfb8n1sbF6mCEr8satskN4CG2N2CfVY8OMwQIjkCg4Z3yKwOirBbQAWEFpL90Mj8WO
jrZ+rX3rd7PL2ssCVC8sGFpguYGonFlgIq9LvzJ9uDUp2Mdh+onxVYotWwtvreirQL/Nd/8bQL5m
EFZCdEycIXKJFc0O9TVzBRQ/u0emH/OhBZIY6F2A/ld/fyWJJtOkExbaiw4IbHgI7V3Rx9aVfAwt
exLVE2wVna2Bn+/fCGiqRNEIveajiXiGgikT4I/CuIBD/tHwo310ZJz79iJiRxZtGufbTwEqJBdm
oVObeAmN7gqkfcJK1N0mONh802NWtMlQthAzWAcr33e6wCUVfZ8DDpyxug1b2J4V3ff0Ke8F39+M
ZKzMjnM8eqmv4yCCMSjE09vjMD5jjEphihg1BLvBdzS2UrUUVgsx3c70u0cMenWDs/YYHxYHHD2w
8szRRHelYOn4GECbyWlf59iaYDGcyJiftGD4fPksbcbQ3laPJ/bFfOgm1hqIqBtQgC035RI6FDXN
BMnr/vmyLMFO8ey+s7GUCGpgCePFo9WTXDxZJgZcNgIPQ7RTbFVX6LAQEoB1C2J6uquKfd7uQ+Pu
sib/8e7+5QzyNZ8SlbSmZt4ucwaXrxNmkmIAjEsPYAb5p145uo5fwDnlvqfsb41HPLOvhWlzVWdA
P3ZzhSc2sJE8pAc2CVUVRaFElzLhnAslWwxtZnHPzm3OKGtA7CR3UE7rl7vsSlQMtJ1kXlkjhxWm
tbR9nUBa7VGfAft0oodm37oEWZv5g4hiUXS+OOiI0P5XzSy+QIPAySv9So8t0V21Hef6ZSk86S/K
HhrVYJZi3KBgYt+cQBeT7Bs/8FyBTW77F6DD0yxN0Sg/e6lJ5rys2a04OijRdDM3cfXQju9Sn9wu
d6yIXnfoSTqYDdjvBM7N9pl7k81tnI5WXwxwZrJRyNFfD5iWsWDq3GUNN4VgJS2QLBLL4Cvteg1M
KH2MkGHSHArV67WviygcuikCTGuo21JkivJBDjuoWqSSht0qrJswddXi1hJxXGxHXFcyuLWCPxEb
9RTBezmzE0w8ELqgAdUxfOPIGLjQeSKcc8Qs+Q+PaSWTs3Qr0ruowTsPc1edEcSPhoa6g3Mt+VFj
R9UH0vrv2Kpf8nS+oCsuOnQaZtAxyKg9z7LfxrojUVFXz+bttRLDxez6MUM3c4ft6kC4t8zRIeqk
z41OzvHUHepeVC4r2Dqdf43nzWwak4Rl1G1G4tXaxYMR2u2IZh/b8NlgifGLjDMnqj7eBKqVnuwx
s7rSImVUI4NFAcBzQJbbvhP4UJfNHtVxv38/IEkfBS22a1hOivLZDE/JO993KyXYj1gpkfadhVGZ
cDX+HZxWOsNJc8sD3Y97afd3Bsh8kZUwDaWdSl1Ao574rfStUv22fvg7ETxWzOmgGcxxDo1THH6v
1LsxfLksQrTvHFS07Uij3sS+g+kyjJ5ROiGA1O1ozGpTOGCY41or0PXONmX0psfWKR7YaHXpernu
POZSlLf5rj0lieC2Elgcz6xQmE1mkBGaqbp2PZDGLdGBr2qJwFETLCD/5u67JAFBKsT05nVkParK
4fIGbXssb+vHv6zl4F8wb734XrIjpLFAi8OiCM50NZ6EYQuRQhwSyGGRysqI/WJ9GEAgxzLsAaOo
RpfCRQp30vld4eOVhuwXrU5S1VWt2UZYwka6q41zVP1I6kJghiJr4KBhCS2M9CTMCpE+QCtQrT5R
EMZc3ivBZcHzfeZFozTDDPBGzbxTlp+XIrEr9TEHQ2368bIokT4cNKSjBtbYHmsWNceikJw28hdT
OI2Pnc3/vtR1fnLOUrVTOlRYtc59vY2c0MNthHCqH6MUFOUyKEBCQejebG0DecDLKooMkQOOpSU4
W+zqVUyM+qxDOxozwZubodsF/fgnt5bSqWoCbNhEv9DQicfHaUDjeA9CsLMRCR6n/3G3G6YsI/Os
gVOGs/PQpCmew7+uJzv2zJf4GPrjRxa7nfftl07EhbptJ28yuVsqikpS1xpkJmrpLrq2N1PZUbt3
8PqBHOlNDGeOSkRbak0Q09N5Jw0hqMFHNCHrgmKP7QP2Joa7rXKj1vssxSMgl6/U7FENTrP+hVGM
WyiivWx92w/wlUqc+eVdqJHZgvkRTFPMj+UVBgaZ36z7RbZV8DPvLJ8VtZqYhAQegGFvgJraE/wE
smmev9Tly9bacqkjjeInsKtTBVFIjMJa+WD59S77Lmq8FlgKX6U2q6QqrRnCGqgq67YE/iEle0/k
5G1R+UK1IerjBCTpgK3gECUPC7VTEUGIwEb46rRFn8FB1ECELl9jeLitxtQZkm9S9Aldy4JbZfty
1hWiYniBqRJ+ekxSo70wTP5xblgJKKK2KfoyWf145yffFQFDzSYmruSxv6+uyrRIwqzI0NZdR991
ydNE7uCmEay+z/6++v6sAT3LBfrE/X1d4vl2lAZBvEIkgkOkKqRBTUeokFY+UqlZves7wSptx5RW
anBwVAeVNZlZQFw2CTVlXfcv+tWASpx5X34g95ePqUghDpSKvCEq6qeJG+a47tPSHVDbpM3Le47O
SicOj9BDSfSpxrrRxTeMwp6V+0jUaS6yZ41lYFb7by2WpRXsUcMWrvwUHqnboaATfIhIsSsv8YfL
S8f2+o/7900nnl0vbbI+MkzopNB5sdUxvm1p8xhWzW1FJO+yLMHR0RjYrlQbZrAx5R1kLdQb0h8T
5oH8nQDOcUb1fKd1DQT0+ger3VHRSCLh5nCHf5DMOaZstRp32WkO7PoL2OJuG0/yBz91Z1FMQLQ7
HBj0bViShUJe2ewSNOWNXwfjBKoiwbq9RuUvWQGHCJ3U9mHBFg41AQeQkuwMm/iMwB7DuXG1X4Pi
6VNxPfjWYfZRSAfWytAtv1zevO0KvpUpcpBhlFFAlPofJGfc+cmDsjdBNRHfIjvsmKEtWl6hSA44
8izS64Cd6PmYsbJBzYt29GA8hX7/tT1kR8sVTbnb9OdXSnIYYtUZZv6oUFKXv2vdPQ1T9GM7JP9c
mA9tcNdgKMDlZRWYEE8sZGpy0JtsVY30HNLwqm8xsSXakUhEqSYAYZ2L01mgN6sRWCVurnyS89zW
0nOkiDqqRELI7xBixVLQNwuQvjDvlf67pT4G6rvi3G9bpHMoElfalJvIc7uV2u7aQcfgkekmkVv3
7zaGwxINRYLyorCz3X1pMsW28Cymz8M72LLQA/vLP9I5CGkkPTA75q9obelI0XQdjIGovpit+gX4
0Dn4WMgyTpWFRxyrnv7Zftac+h1rfrAO6uHyum0/4lYacTjRabRV5xz707nFwdqzUZvqKQAjd6cj
SMLAiYqhQnB36RxSaAXtpHHAMZqCqz651vS9QCsBMOgcMDRU15bW/GcNmcuUmXbuBDvzYD11nuqU
iNNFtW2445242UggnO/i01qMsS0LZiRwOlqUdYw7FhcUpUVeU6YXDIXP7hR6GSjmAjnoqtgtLibY
7Bf8X6B92kJva4VhKbmPf+3B6w/1g3REsH2v3c/+5cUWoAjf0dc1dZ9PFTvh87VUubEa25WoqE+A
u5RDEQxKMqoyhcGE8lWeXhsIdenNU96IOqtEunAwoucFlTsW1jdCv5MMzPgr7DQSDccQSeFQJCXt
iDHbkKKHftM85O3BEnH9ihaMAxFjiEhCZ2xKX94u048lLt0SJTdpXv+dG8+38SVaXNaYtgE3tFfs
zjCcHlOWUhGFugAw+Pa9vCtAOpfiPBso58xfyPDt72yYw4sMI6JHKkELJcAQrENpPg2idyLDtAun
lQ9+zCp6i2fLIm6SVE4f3WnqtZU9mL23wMbC8fmvFPoj+kGXqsjYRZXTXb18DAY/E2V+BXvCxz46
xTLlsoMVD/Sq7R9rS1j/t30TatQgBkjtKD/GQ+6laO7QZOBWpMC0P9Mvcv26zz8QbdlraeXqVXig
Vmw3XeBZerqb0e7/LvN++wm8i2QVSlCzWP7c7sywd3QdpIIiZ297Jd+EcOjWGOEAkgfo2cdOXz5l
5ef3GMPb95n81VOxDUmWjz2+P6nnMOodzB1uw1mwUv8RpHiTwqHagCRLWJhMi6N8DI7qXkcs8UW5
kz8SNzoSy72slGjROITrs2gqBhaqCuc7SfX7sbX/TgDnGYUTiarxNXY0E9fKSkwQUQRrtu0pvC0Z
5wfpSL5XOrsIJnSRqSiTjFGUlBxF0eztgkz9TQ4Pb12jhA3LgSUH6aMKJrLJQKtBeB68xiZ2cWXc
5ifrIGpAEVkEn7IMTSmyVGZ3LN6Leaxoura82mWlUOHDu+K9bzryiUs1qHQilRA2NMQbU4wtzZMz
WNJ2f2UVrzqvzhJBkcYysfRvWYLJdnB08q5E70oRDg2qitJuLgE5pg7SuByEePHotH0vUGSbL2Ql
h0MF0pqB2oe4U1n103Qoau8gXVcfgkPtqkdGihLeFJ/aL3JuS49/t4YcUkwJZmeZbA2j8DS1J8sQ
xEsF0MDnLRVJmWOLeXFthikrYX+r9YEgTb7dyLVaPQ4dhklqlIEdXdb5xMhCMABWRnckRrgel0KA
E9sO46/zy+ctm7ogbaJA2EC9GLnkbtoLXaDtRUMRF+h4QJvN0xaMJs2ynqIxWI3g+n6sMO/i8q5v
K/FLAO8A6Zoyy7QDSYyST/so00A2WX6arEJQmbOJqVTRQSVmWKaqchtTGyNRdCZG87uDsu/2OlgO
m3cNsiJ0JYfD7lqWQ4wWhpxhh65ftEMYi43eczYq0AdJzLfLi7dddoL6OhMsfcjO8HOz6syo9J5R
tLCogPmsfymf6K2FjLXs6lesKbe7il0VQJELtm3TLlaCuXuWlmADNhjbQ9HRB2mmZ7kU0LIJdeO2
zOz60loYJ0zwHfV9H/GEddGT64T+dDTdCdQPlj9dV76oK4J99g+PfKUZt4OaxpoxCZK8M2Ai6iN7
xKzY/ikaXyzrXrB9m97/ShZ3A/ddWWiIHDGrzK810JwN5/oucTEdbN+743negdkY7/N4Z1SC/WP7
c0FL/hLOzazqQ1aPPAXRsSy/tFrtFjLoOMUdjSwoeUkUF7SslEoNkwZKsomdLPSBatoSU4wRRBIP
t9gON78tKX8T9+lCxlBn23dk6YPuJkGhdXEaHHnHRq6JZ61tAthKIHcx67Gek4aVyY+WJ5OHkB5y
TZBMFB2FV6VX7gVebIu5mJChgRVnvkcN+QG13Q5CzIe0tCfPAJihTVQIZyLd2N9XctO0DDqVsVvM
wYeAWvZIvxbvK0deLSAHJUMzRVnJ6EeqWH9MSrDwW/Wz3kyC23Kb0GUlh8OTPMrybpEgh2ElWBo6
V/qqOTWqfeSX7oty3cLBCeD41mfG1UBzW0TkJcBM/r7OQhXs6QzQkuwcmjdp80EAJwLoei32WG1X
Z051UTDOk9cQ4x1jMCC38k1wBinJNabCu/UX9aBdvStdj5p1HbTNCmYvcwe8Rv9wrqsEGbv5Q1Jc
q5Wgfmm7SGUlgPxuhkM8jhZaelnodPaaW/CfOdWpvqKjo7kYluMRW3oZnpAuO8lfRPVZ24CyEs6d
b2OUJSnOZeIGV/JsZweGYBjzvNMeimfjWO6MRJwzYwr9AZkrmcySVhvZdgkGA/2UOXoGIrfBeQEb
PKN6C3cis9w85Cth3CHPJTlfsLcssx/aY3075ir4oUQ5MpEU7pSPdSoZeoFlLGIcvtHNq8MiJP15
vbYuLRx3xmkhYwxBCimsnKkHgTiYzf3Ox9wIAZqI1OG8BCW2pCFoISiq9nheggmAzYsSCNkEjNXO
cO5BM6egdlEWgnLya1O9T3VfABgCO+MTl1HfS1JFsPUduA2BhX7uqNfxgSIvETiiuVPbSaU3dfjs
pZzKCSg/2ZqdWcd68QD+6vorK49mWWCE0Nx4J6q63Y42rIRy2EGXZKH1DKE/+5MZ2QB9ZF1eYMy+
FY2eE0rjwCJf9EDOA4W8xjY0R99Pe+M1tpF52XeRDW6XSqx042AiNTGLZaKQFj+rO8WNj/FT6ujo
FibooAiFeXWhdhxSELOCRSJrCO2YuRQ75lvJN5jR60qHdxHmrZTjAEMaGpqnGCzmaqW6s+RiV2WB
d9n+Nx+FKxEcWmhzGbGRocSVjyy/+fNRSMTsQgKw4BObJCirumfYZ14NLj32fnBLXjpbu5F8VuUh
ndOdKA0otA0OO7qyrnpUOxI3OzMixdJPUc1JwTILeiovFpOUbnr5b2v5R3ozBdGrnL5CCYqLbxN3
sruj4Zdu9SSK6W27wytZnMMxKRSp4gzrWf6Y/dkJMDA69HKn2c83zYfa1X8UnuTqt6K6EsE28inN
DPlFqhGYi977+nKfxVezMPG++S5bqcYBiDbUPQYD/R9pV7Yct65rv0hVkqjxVVJLPdttO3GcF1Wc
QfM86+vvon13WmG0m6e8n7tKaIAgCILAWgj5wa/gPDvNAx2QBmAveo0xmQDsv12BKKlySmPrdauF
WCaSTFLqq0P0trNpdwEwI1AHrnYpUMR4+5qXULEN4q2izKKkQEXta74L7c6LvtbP4g8gX0mbwo0c
ZN58mLTVm/ZCQSaaDLOoJCgBYQt+0jztFD28wYm/gor7iPFzFGgwdLZPADwzcho3OGc4+xKqhUKf
9AN8VQv3TfAj7TNOkrBesV2oxqQildhNVVBDNcWTz9Xn9+GZHPDEgZcgbSQ22dPEUdjx9iFPNSbE
dIUYgdgMCylMrknuiMbxSs5+Y0uDAuiK84Ae3UlxbuvnSfmeDDwgMc5+Y19EozQGRZcA443RUQg3
mQmEN/+Y67wrDCfTYp9FQfkSl/1b+ov7OhDt6ZR72b4NHKmf+V0gvBDJ9ocLqVmMaYxwXKZ2/0Lh
S7OvhQ2EpxGY1eal+wLeSjDcDAduKOFZlAklgMSSx1qDVxif4t2wocQX2WXGwLbwKcHTEpLZn4HL
jZs8+1JfWtyYlFIvZ5Um/sbJuKC1ByVCciqOQClG9YxHXsgLl3+hmCYk0HJ6P4t35VOJfhrTViz/
e+aUtsYpXHM2GYtjquR+CipEOKioPvn+N0nizB/xNhkTPcRQ0wKwA6HQaGzjeLIVv7WkLnNvZ1q8
1JFlwAqFKRmFFGKGS40UKNsID+IPBaWrHC3XPPyD9bzO0GVFVcAhwNqs6QRDbui9adq3AD9uD6pH
kee4Oda6013lMLYLQ6WQVUCkv1WUJBTk8JJpEw/5sOtvuC6+foRdpTHhFtRoZT7RcKta9VG1wGOK
Vq7QrT5l9phZqMK/JZN4mMsv+u728nFEs/Cwii/UYyZAdCA9SVGIMXHfIqOnqO4UgWfs+21p/3JR
/K0pixSLZtqwVwaIUy4lMoTKpjBxseM7nTsBvrp4QUHc+Y8ymXtimAVjMBTY0sNFQb7cnEKXPMwP
4l14plMBwrE7BM+3Za5vvauaTK4XZqVh5NRNifYql5+SGu0rnOyDJ4IJxrFeTNh60EqUvDq+U8NT
/F93ActlmaFd38RLzfudN9rqr5lt4haqudpr4PBYongKMXlcN8f6OIdQKGmPqfkSlXfcCYS3eci/
ikgg/NFEVL0MleWtbpS69CNwZGNbo5D62mxo0zrYHp6VH14Y2v0v2rkS25gcvov3PBipVQUNVTVR
qdY08+1etzjIklQp8rjRIBz043GHtFQq90rJY/BZ3dGGCfIeBa+GMrvFiD5MyiAa2GLxPhE3xdA5
Uu7ExVHMNnLzeNvR1ztNFtKYzVUWlWl2A5RKI0s+yXsJAMnyJrlkn+bMSj9LdrjNiCVyI/Tq4bmQ
y+ywxKxNIwzQXVe227b0+o6zvdYj1UIAs78ydY5rvYWAzi6PxKUIamivtclD41B4+PYngOm3t425
7iDXlaO/Lxxk7ttoBmYSYnHT2UKb37dpC2TzsubEfJ4cZqepYpURgp5lClQY53iad+TsP4pg6i/A
nhOQFkOVXkvsTAa8cjxiyDXglDlXM9LFItG9sLCYKNWo1AJ52fGz5yI+F8FD1dv90Ni3F2b9YruQ
wxzQcaaMnRLDGShPi+5ijPW1fBbvKRwnzXLG1pE5ySFnjVhgZyHscgLcCVpU9w9DXGxI1CLjLzia
8cQw9Ra/9cE9qMIV+q6ycuAF10puVZnJSUU5u5UFdVbC3OgrH9oYhYnpAlV4lkfyH1VhIoKvSKTI
dMjogNijaOleqn51IW+mmacJExZ8sxAALgZPSBsQ1h60+OW2q/G+z8QAsZGBNUiwIKF87hLBmnzD
uS1hvX54dWYWwznI8VgJoGgkJ3ezq7oUM1xHbjvbohOjusarZfNcjAkFxSyVRtRDHDg6w+oxBFV6
//m2SjwRTBgowbc7RMCCdGawpNdZ8mKOL0LMu69xDlaTCQLKUEqoKECRVp+sMNzo+sOYPGXNYE36
jzHhhDZOzPkLvTketI7UHTyNIim9oym3h9iNvPGS4R0n3Lcf4lD67Rh/4TfHet6pCT1TI+EcC4dq
Ohjph/odFjKYfCEUCBH0HP5NW0T9XxRCvBetejvbkt3cjXjwLT0diBzcWwCd/P079fvncIWL/3lU
GG09yQPB6oleuSv241Y9gQrYKu0PdRktNGQihCEqUpoIcEbJ2Obdr0zP7WF49NNLIw/ubb9fr1Ys
ZDHRogSz+EBaKEUBo/pdfJfYrUX2hMIBc0I49e5b9mOShmQ0xbSq6VGbe/2Q2/60z8Znvb2nDIUE
0/aE14i2noKZqimi8cCQcdv/c8mGrs36OoDIZpOcwd7o+s50rz98n+3o5R01N/9+26D0i38puZDI
BJKIkMGXOgVniCZaolJZVWJYSeCI0zapeRt8NWothDHxRI8avQlrCKPvl+p36Ugj8expaHyQ7OgH
xaXh9XOs5ktXkW/3o0W+NBV+WTYmLKqGn6LoMpsHvXkFlNB/suJbu85CSt+1ajyi78CpxdHyh5c2
fgyM11x3fR4F9noxdKEQE07aiZixVsCGuGPY4kb9AqxAD1PPzwClcUH6CKQ5PMCF+w+l6gu5TDTR
xUbtARkIQ+rbSL9XjE9R/Xzbihz3eOMbXVgxkrpcrcDg7ATzVzl7mOUnQ+Is1OqeXmhB/8JCRC4U
XTMLEJGYZ6M6G2ppN8pjJh8JudMwD1roPMCR1fRmIZGJIm0PGh+fQKKZEEBzSF4v8SaDeSKYqGHO
wVym9EZKAoT6AUsE0qvbS/OG+XsjTrwxsy8MZ4hBFpotZKRH/yI/iJcejWfyJsVDPVqYNjk2cmRT
vA7xO7ANzonLqyWsJ3ELQzLBgxhaFOt06SjSQHCgoxb1tt+bnnEIXH3HW7f1bOQqjwVpFcc8xUgC
NMbDLNrfUwd9dYfE/j7avjWe258N57hZ835dlHVdIxoIY9kxcjkfAwByohrU4qxpezsta7uT7dvr
uOYqSyHMUa2AR6wp6JNs5zdAvmm8fuqc2yJW3/CWMpg9NoA6LysDKCJsyx3IgT3ilmAhwm7eNU61
U7aBozwUbnniMh+tvdsvJTN7DanjRIzsrXpH+WEbezz47jsdF+/ZZO1cWYpi9lyoa4PWFhClEDQj
zqUlmefYvC8DHgUCzy2YA9qXtP9/mAxxXy3IISkCu+NF3tXNtVSH2VxNXcxtWkOd8svopvdk6zvi
fbkBTqsTH2h+yvERelqw4WQhj+2wAHCVr/QN5MkerZ7F7hQf5Ec6t44+9Yug2j4PAZzj+ewouaAO
ad11kCjIx6HOLRnMDhyl1g6XpVLM0Rw0fd8IOUQ0G9p4ALSXIxhh9qEzPsz25Ewu7chFu4oX5JjL
5winDnfLosz53JpRmdc9hI+SpaZ2haCFwcFN5E13xl25Ee+jnfE9sOUtb/Ru3UFR4jWIBGBOlvIr
UwJzTH2cOnG398lzFXpN94HHc10ioqHIhk4MFsU66LMcfQGIKJX0NGCEkD79DheOAVeDx0IIs9EG
TRVzQYQBQdznAinYnjGtOO/Dbcp9glpt7VwqxGy3GPwHVdfiBbH072L1qANXC4MEYTPYkellvWbJ
0bc84h5p6yoigxJBxolWSCYyd748STXNHZN4H/nySzJjGlcmvaWngyNEaAquMlcShX2UdHs88T/e
NvGqp0hX8Ux4DjGfmdao4jthdVLmfRA+TD2niLgalhcimLA86vkspB2eO3JS2crwlI4zQCjvTC5y
8Wo4WQhivKXJa3EeUwhqJMHLNbJRRN50Lk8XxknCKW3MIaNXMx3Y5nVsV1G5leLCqSVeuZejDZvr
jBMa3qIc2uht+YjRhYuZ8DKP1butfrUYoc65yCCL1gCdREEttqnRwtGcslPkKRYg655agNTWeGbm
lS45DkeYgAykC9lIBTicqD+LWWnN6QHQNpywT1f6r8C70IsJvGUthVnkY5niXsPIANqzo+4uazDd
Uhd34jTZrRC7/2kjEbqcC1PiOVmaywim7MV7pcgsWftecLuJeD7BBIsQs07vTZcy0GOFU8zriFqd
hFg6BBMOjFAmYHeC4YxTiVP/fjgPn0IX3Sd3yg8NXWyBne6Ben9oT4LDvU1wQiE7Q1lOaRKXLUw4
7SWkp+P2e+Oo+xZoZbxqMGcbEyZSUEDrKavghMM82ul47wueNoaOz+O8WW1LWdqTiRekkGQcxbCn
4tEMTtj4qDH66J6uvcDh9aKvphuSaaLGTFRM0zJen6qDqmQ+TktSg5tb1a0y9i1ffJD1c9NuPuLu
V1msuxO0JxU9jn+x+lxqmEHFRZo72reKaacvNGL8XavbsIpbSKkdeS9T0ii0pVA87cqOXQr2gN7V
Y+OYl/DzjDfe9hO/F2t9y10VZXZEKfRGTloYVZm0k2LM2zzn5QCrIoB6asqyaICklYnCWmLOWUd7
6YIavIhq4FZB5N1ertWAuBDBRF2jk5oqpM3u4thZRnQhyZ2SPuT9sSieRJnjG6u7ayGM8UMiNDUl
46J4lF4z7wR522ePk8+5m6/fjxZiGBesxKpq+xnOod75oQ1iH0+5L0yrc0SKIuBmj7ysmqcX441m
HQ6jSdux0gKE6aV89LO7Mn2tCl7zBM8hGJ9rOqUJMGiH3FrcmopXlbvb3rAelhamY1KyxAg7FeyH
9H6A7nZ1GzqJTb6OdrXDxRmH/n8Ux4TbWkTJt+4hbrJ7R3fLEKhoraVZwT1tfTJ/3BZHl+Gvw3+h
HBNzk0AEDAOVRoovOQ6v8ZvMrfhSF74hg20dJlNBpGCiK4RrZbDNndBVXsqN6VHO4+CR15vHUYnt
Iq5qXx1FZE64bL0EcWJ17b4MHm+bbbUtSb/ajW0hBoZO5Ws0gwk+Kwk4xlFTBIAnpoCd6WX2Ygdj
/7+EBLBuErAGAoeHYvtWkL9lUyZsZKFqZibtMzcli9JKBhtDxZsw4EshWrFo1+OwLdECOx3e5494
UKI8KzMBxWwyXZp8WLnM5Me0Vl9rqbMTud3eNjRPDP19kSkGXTP2BZ0K6srPQ/fUCfte4GxwTgBh
+4fTGLCUhA7LjCFGkQt5owWVc1sLnggmhIRVYYZ9By3SzAXisMhjgV19VFm6IxM0GpOEiU5jFB02
ToEeJB1Qzz4q9ylwwTtwV0eODmJJLgfnaha12AZM+OjLIEsG2kk8Zb9MwQmVcxQ8q1psp/W32ybk
nWBs26vfmU2ezRBVbQxPPUab4CfFytUvFDoEYyo8PMP1+95VN7YrzyB5HZIAAk0gAj+WuxITdmBR
9zrHPJfgRpaP9Sdu/ybn2DSY3CMAnEkmvqUDwGeQ7dxRG9twwskyniSPXikyRx8sIFB03OofJ0wb
TEhpJowc68jBAQ3RbcwvlAu6t8h5/IV+QCfi3mB4IdRgIkhYlYFs0jt7s4ntwaYAEQ3ip2bT1r3s
FHyS9uPnwaH8bpEz8yCgOYGFbZSNy7GsejocqmmGNSnnZK7sVOAZlfr/jTBtMMlJoGPUqaYN/XmQ
3wNNfStVxV0V0ybSeFNM475Vgsssp5wMlrMtDSbexIrZVxo9HQC1a0SJNaSu2W2i8KEUfn5oW2oG
ulYNigHIRIAgHlVBatEdongRIg+aNLbYJh4dJY632aP2EUw5Xf4tj630BHqgqmqIjpcCfSDtOSCc
OLPuF9fvM/cLXeqSXqiAytkEFyX4ETaJFYktp+TCE8Ls8jktJj2gwPAD6HoU9AWpsZ2EL7eXZv3Q
uWrC7GdRJJNW5VSTcVto2zp9vf399VB1/T6zf0nbxkaZYeUF45s27EYzcn1jtrT2Qy9IiyWn1lzk
AJqs5kGWwVqm0lj9iKcI5WjGHG3+5Xy5qsNs1VASqimV3pq31O/Blk46BBd6wogu+ZZyAf/+Jfxd
5TF7FJ0kXSeiiO20X0ZHcrptvKt3GfDYab9+jOpH/KogfwTYIDr85Ifba8fzDSZfSMIuM7MEysqB
2zfnYPhAWDBB6CqCdk9GRZyFKjO1ruynaJT+fzq98dCyv03s0ZbddOMHXAiIteVbCmQvGVqmd7oe
QCAFlJkdmhEnJ90GEZ8rW8BU5tTp16otf8hj4kQwpNNsjpOEqbNoOwJhbLi8MyRkp/I5+mmCwmI4
Bna8MR3Rep8G4pLm0jDBnC5//Af6+2JjRLqQd0QYqM4UAoBCsUjndyTrbptxSggrR9kfwthw0im1
L/oQRikTMMe1/d8gs9eu23/IYcKKrrV+Kb97Dhby2IB8Ttm1VoFZa/GVl29RP//bgnj00wj4ZTWW
TAcoTn425xK2H1IqA4gyCXZ9qVuZXHrq0HsZF2z/Xxz1KpLRTywSfyA1RNJ2ShENKLgsnoFcCzSA
wslPPMiclZ0Oc17FMcFTDiStKU2Ii8S7rL/EwufbkWTdLQyU44gGmjEWADg29SQXSErdAld79391
i5WMBmpcxTCuXs/lpNQaxESGZMnNw9C9jAKeKiZcgMXNbZXWMv8/hDGurrXGkJpKImFXSy7FYsV7
rfjov5RALqNMWNNz/j+g+NGV+NsXryoyjhEBrLmr2lhyhBAvPcVmrFw95XVo8oSw7qCXUa1S1Qxp
V86vPgkspeJBtPN8gjlKlVrWirbEYs2F6Sam6Q6T4M2ZthlneT/VrS0MZDdN1fPtdVtJSP5YNuZE
9c0+KnoC3Zr0VZvuBOVr1Z6KnjelztOOOTv1fNTjVIAYGeiV7x4v/w8DrbyVon9jEdxl3KL74G2l
hq8zaZ24wXUQIek/2YyFHpwzfzQTHcp0kheCbi4ewc+SvwoC7zF4rR1tuTpvjdELffwsmmM5gVPE
O3FDtnRbDbGFJpbkiAwL7c9SDCRC57Z6HCO+HTYLoYEsmCSNIFQijZXgEV2UG0uMeejgXOWYiDHU
/kB7GCUHEOcGEFBiB/yYAFT6IrrZMdwmuD+LnBSOpxoTLppJzlRjwMphaNxVlcDS6uqgJpzwvn58
/A5Kb6FyYUDFwHVIMxGU8vhr0/X0hez2CnECOwsELCuy2igJ1EgD0daC2ta0/pIpqSvK/iZuusfb
4rgrxQQJHY9kCa7EMJsJ0EER08wUlbK3QtSsLPRibvnwP7yVYgNGGHVROsI5BA0UfYX+oCn9bgh4
WC68pWIDRl0qgkjDX5WmVmuAlohzNeYIeLvRLHwhatGoK4nQw2++jn5lRWbp3F6dVUuhjgliQ8wP
EPbWoAhaiXYUqFBE27BrrHrcJUJh3RaynmFepfx1VRDNUGx66DFcVBTPiTMf2oP5DRkmOC55r+fr
+d5CGnNRUJtoNKQ2o8kEcSn8Rt9a5bYGjS2KeY9hwX2vX12mhUAmVSqieUyUGQLL6i7Tt7LOYUTl
fZ+JdXoKwrzAx/cj4vXByVA4RxJ3fegfWPjZKFaRqNNgivHJ3ezgTcMtD9FOdltPcCROax5PG+qS
C2EGJmQmGQ+wwE6eX+a52aI5z+U43OotY7EiTD7UFDI4z3VYrNkAtbLedV7x03daK/xmfjUs2uEQ
780dxQHjXdpWU6KFZCbaFeYgBEOSS84kX8r+3PijOwm5lXJb+Nfj6kISE+SU1EyNsYYk6GjTSm71
U9uhCRwkerndoWX6Aw3MpnwVyL4H4NQgZKYXjyL/2edf5si3ynyj5DwCCI4J2WeAWUnqokVlyJHj
9ogmTryRSlZTGnan9M5tR+GEP7b4H49zlsb0oJCMvSZVVgeeRekDzEZ/2I3Zvrk+K23RYqGqeJcn
T4Z/5/NGyXkxjy3tJ6pCyiqHIpNH2cpyNwRbWQ+wo86hqbLOawrhrRGzicuI6EFGb4eiENhj89iP
uyF7gflur8/6xXDhc8xG7kqNjEoKOXT+C8hsgIPT0aOPkQrJ7na0C5D84IhcGYL8Y7mYHay0YK7V
qSnN0Q11D6zhJJndQvPi5LEgVjd974bvHJn0hPjrJrpQk9nLU1EnAJeEzOIXRbxtTsImjW1K+om1
e+G1IKw9Xv6hIpO4gCNGGPMA4tKj4ZEjni/t5CQ/UVK2BtMP6Pm2wn0kWirPtvTovaEnO7GPPuUy
UY23o9n3dAD4lM/zhUL7JW4/2ByjrgtTdVMhkqrpbMNeH8XZmIyR5JDWLnfJgV4R0gn1hNHjDxut
n2pXYcwK1qUa6jkwBJ1WDj5nUuKkmrG9rRBPBLNqilzNQ5JAhA6CBT1pDro58YDaaCz6e4F+q8Fy
A+dCkzdCF0hOgJ4lS9uLJ1A62oEAFof3VJ03hbAega8CmWQtUqvAxJsMLqmBsA2IYAmz4U5Edf6T
7Vhi4CmegiQqQxRI1PSH6uuNTbKw5+S560HxqgsT6DMtLoweD9hOrKMHUL7Lk9kb6k3UhBzX5hmN
esoihSICUdt2gjbNUG2qIbMrsbVjnVNx50mhvy+kNGETjFUMKa2RWYUxblRMoQcib8yGJ4YJ8UZS
SZWmwK2nJLSm5Nzqj5Xv3l5+ngwmpvcY2s9SGTIy7UnqZmuerbrnXTx4QpgQkMogPZdb2GuQgQGV
qpZcmI4hfwCBAMH76mVMGBCUtFHVAWLCskEFqXAa0LCROOW8PvzLpeC3HBYdW6wGDH6IsJmMyU3F
xqB3sNE3jYOD9wcfTY4T3Fh07FkJBSGpsXfwPmbOl4zbnE6X+EZkU5lL2twOEcptCDRJHW1Rxjlr
vn7Ciyow36u9NH8AdWe5SuxsZleOQ9ag7uXIxlDYaTeLVjPg6psmrZXo5Om2f69HHlMGDYBhguOc
2apEnvG4meJOpcgvfX9fm52TVm5fqpzAswamALWugpjNmvWSJPkqPYNkW9lX+99narrlz/ytbigD
hEKajIcihUXxLEVfUmOzoHepfYvSZZW7XcMJcnS3/OUWCxlMKA0SowHyCmTEtbiX4uFzHU5nFcRi
cv1kNMpdHZEng0Qcdh+eZsx6VXjv0IcSUs1OhSOO26yI70Wl2d12i3UxmgRyCAKIXJaaIk6TLvTH
Ek6oilacPAH9B/Xmy20h6xa8CmE2Vqs2WU5MCBnoi14obRodsG3ig06+ErGzpPhR4NGGru5l4yqS
OWiDfhq1qIbIUnycsy9V/aUgTjT8UkIOwtmqAU3Z1FEcUzBFyJwbUugLaom5FvBbPlTDrv8fdFkN
fAsRzKmh1hgjSKgrGCTb60bgaRB3e4XWRWiKJEqqoZksop8U6o1qolTp1EUHij5lL488gm6eCCYu
gKihNvQS4bskskXaH3X1kRMcI6P/6MCsRBuWRZQH9HyoUivPXUnNrZ7XxbW+3FchzFoIYTKMYYaj
tSR4GpktsQZREw8YYfWuTiSM/Wp4vNUl9mjI+2kS0Y2GDYN+c/EbnbupnHkv2cI+c9B5wolwq4Wi
pTy6dos8LioA8JyEMF1cgwO+C+zZEHYkUT+bZnJXivPnCfHeQoV+E4ElMhDjQ5YF953cfyKq/3Tb
FVeziuWfYSKfHCZBWBB6Lnr6FxSC0aLSONqXwEbPxkdgtUA8e7U045VIYLXa6HFaDaqB/s1dYqBk
FXKqs1yVGNcMpKqLShUqpcd2F35HGwz6wWfb3NeX/wGplcY29sBa6sT4aNuPRdvEWE3Vmr/UOw0E
TgJmtRXKIOqg+Z7XsLG2s5fymHQzI2UY9AVNN0XpPA+a1aW8F6nVrGIhg53tN3Rjilp6CaQtDc3l
3YKSXT+IH5k9X7oEO80UA6+1ySa6+YbaNpFUyD4aAkUe38/aobjUiDkU1UHq0wLcuO8aoXeH8rxk
Lm/mZ7U+tpTDnITxkKdGXcLDu/2ENt7ckV6RlLmJJz/iFAYEJ0UOUHn0ebyQojEhRayHPk41OMUI
ZA7gBQdoXMbrawo00wkt06XNH4pci81LTZnAIeWyWRgBNG20Awrr8XxXqpxIuTbj8YdzMPGiMVtp
Auv5+8uR4WFHOwaaATHkEWxMtNLRrjIBMErxJv9EuRqK19vRkbPXWLYElB2VSkyho5k2tkg0S+EC
aq1VN5dmZMJH2BpS01QQEVfBj6xQgJzUO6M5WZPce2UveIleP8Sk2Jnlp9vKUeP9FbhkYpgoyJkE
k4R/HkO1WFfS3NV4lJ1wfZzTTeKbTjuKodUN8+a2rFVnQXM0nVoEywsL/4DHxlw1hw5BC2jZ4TZO
9vO4uy1iLQclCxGMIWvTH0oStrgJBWiiTz8Z/s9JuMRtZBcKr9q+njIshLG208s6lag+zUa4C7Yu
5R4SX6Yvmmu3n5SH25qtYU2YC9XYcCwUZdjVJaS1zT7Njmbx5Eux04F8xf+UYfAjKe70lCOUs2Js
XJ50ZU4nAFw4fet1pVsm+zL5b07BEtgEQ2MmuQoRSjzYxAw2atXC9RPOHZnjGBoTkouoLJVohvUk
gAabgxvkYHQRWksYXn2Zcz/hLhUTiFOigSNEbyAslZ6NJPQyTdqX+euQiGetyBO7DxrUodovWpNy
MvL1vOfqlCyTDZnDORxyKGqcpk1jqc89kjlpX58xFrr7wPTbHz7JhGb01aeoSEHYAHJslFY2ghod
ZJH3fMtzQyaX85WAlDW1Z25+m8pj3s9WHPzk7K9VDyHAXDYRDEV00/8ZCRvd7HK/qBCDjxgO9nJ3
BJ2jsTOe/C36SL7FeJ7WdKvZ8orgq8ot5DI2zNVaBgIw5Obaw9S+lLkn+Dzd1mWgBR2AZKJhslP+
rdnIRR7CgLUTP1H6CRAyu+CBPus6wN58K3Myw4oVh2PStbcelIh+i2X2QYseyzaih0uQYVhNATwU
OrN7p9hVLr8utZ6vLqQxC5jKcV3jxvtPu+p8mF7ib+8c19onjmY8gzKLhqdwcZZ6RK3B1jxMQxtW
sJ9An5b0SO9ia9pW20m0eEPRq5nIQkNmH4D2s1SjCFIF5aHzfwCZlaMWTwBzfAoTmkCaDAKMr92G
TscLYDOlaOFIetwaZOHc3n1qqL/yj4VKzBmqNCBAV1Ms2ttT8mmyAZEDFA/x5buGcYHinfb2I6fa
PzJB7kizscXVG9DrhioQ7DgQUETxZ63dpvrmtiVvqgURzANam/Y1Ou2x4YiZnaq8P89i6QyR6PRl
wgEmphb6VwtSqso/tSnioAhzBRYkyi8zPXXtSzVrdiYNaCrd9VPjzKFu3dZuDfLF/L2xIZM5TUUh
QyO6BD9pm2KvBBp4ycv7QGp2otY4Ud7anVmcZClzR3/YjGnyvVRbrxlqaybETlvMq9XFMQjH2Aql
YhOkGccmN/0Y/48JPGqp6PWQw/yp8rMpLxMXvpga9ZbRmVjjgzjIqGsIwG2LElnFbj47w71wUlzy
M3A+dM4uPJYJN0HZj6SqabgpP0vJl1Da5byKwmr7wXJNmeDS1OCOVSeopHgj+LEorbFgJZtxaxwp
VGa6HTd4sf8InfcfrsSEHKUIJjReQ6zQbLL4PDTbYOS8n9NP3FosJsbkioLh1hkimr50Wv9em8SN
IZ3bBleQg8h7oOX4HttKDnq4TC8lSOsG9Q7gbajd8VKGtaG5pdHebiaLCDYLRqcEDfwh3skefQfM
Hd136gM50dN8clG5tDV32vYgLgesCbc0xHH/t0rEQn6A6FlFPvVHuy8sisSvOfqpOYLJE9RmH3nC
XXgm23xdd0Jpagbida/vDNUZ8SId8wZ4eavG7DCxSYJaAWOh0wdHo/HEnje9uX4i6ChjGwoezdir
VB+G2mj0A/w87a22la1OMa0+O9dp4HCi8/rqXEXR3xer0xt13pfxSM/U6ZfuzlvlqX9j6sbi3PFy
kjUeHfjiVRpzFmTxGM9iAmm1k33rdxVyhgyB4+cMhADRMQ7Tc3giTzze0/V7zkIsE+IzTDT0ZYer
h/wWrhqvPrQbwIwk7iMPZGw92btqyAT7SYqKKpx6nLDCK0m/GOVLHUec+ylXH8YBO8XPYxUvuTCj
4c2ArfR3OdqjR0o/+sibhvuXXPmqEhvsQzESDAXeaJwo929yaveT+wbauuGNiPKsxwR4MptiiN42
nCsS2QzGcMizGIQ66e621/P2FxPkxQ44NFECjSY/A+AM6BQsIfo5tuQc183n27LWU67f1mM754EW
JJj5BN+jlfHOM3YEk8r8OjLHciyCD1piSJFXsFyUPgrTMcPYtzx+v63KetH4uo/+QvDJCxMD0Ni+
o6vtNYBdZDaGnlo8lVB3qD3phbt1V89jvBnqOsASVJ3FSpDCVujGenrP+U03xa3Qdyn5qLaLME7x
xtNW3QFqI7Aq3iTUem3mKpwFTjCVqPeLGMLjY7lTt8bOd7sj7aj/ACucifGNf7RkcTKzJqsrZYRh
RREzXW6fH2ZeHrAeexcymEifdAkRxgEytIvkdmdKw+C7wuSU2/fdLKPA9WPYBq8cp1n1zIVcJubn
KSn9boZcmisqNlYQd3s820THyQUamBOfhkPDm9lcd9WFVCbk5/Uch3EPqQ3oEogT35mbwZ0fVI+O
DoSX1OZ2HfP0pL8vTtJEzvxEESEx3qEi5JBXQcTDqA7mTnEbngK3OAgAFOIYd/X4XqjJnASKmczC
JEHo5IVPNLfSH2g+Nx0pwwwvt+LuB+YkiEgjCu37UtKJjH4b7dDfDHhr3qsYz5bMORAAAVdPZ2w8
Q96XJLXE9hJpnFdfngz2EBhnpUpKmC4hXlg/S2Juhels3V4gTvhiu3EzIJ4PUkvDVxxZQviUzHcA
1rTG8t73n7LiYxXdqz+w/UJGUsaDWECeDP6fbDMfAB082oZluOEFMLU8/1u/XCzkMUFFSYcJpPIw
IqVvmh3Jit36EFyme/OsnvRz98X0AhsYAaewdfR7nzchS3fxX7e1hXgmtvhzVUzGm/tnj214Z/A4
Xv4ljCiqRNAyp4gm4/HJoKWxJOD0DoP6fjRCK+zSlzYtHNUPd42Outosfc6TuLLGWXwUlNIeVNUa
6/RpmsYPtJwR5fpfmE1Bi+tgDMZFyhRcCQzzevKopRXHYdd3xVUIsyt8PfJ1PL5h5wnPNYTk02yp
ScqRsp5T/tZFYstqeUuyKgyRgQ22gWOhsaK9ep5cza1P3GIFdYK/neQfldB+9GdgFod8wssR1hCE
pw5KMG4tImdJgTas0td1x+Q9rt+2IXr3/hQYN+U4BSlsOInbeYqtvnsgfBPy1GJ8fx6C0hBprtyg
Xk4fukNHeVGsdoOBWarVj9uRbP3SsVgy9kSdB4LK0lsiW5zDL+8tHuYFhddH/8xLiNarhgtp1MaL
07SRq0xT6JXNOKHK6zSV1R4qMFTjwojRY3vAxEnphQqQ7UAtGzi87g/eEjLnqkGSZlRliE/yyBIx
cGo+izxEb65FmeASRDoOORpcUD/73Fz8++k+CN94VzHd+LPMbc4KrkfL60ZgAkhpTKmSJvCYGi0f
FEYlGMF0nJw6V/Caewq7I/HajXkimXAi9o0vJCFEBj4GAbcq2ptuK7V6lbv6CVtBa7ugbUq6C7p5
F2WHSoisRjqPwv+Rdl3LcevK9otYxRxemWdGoyxL8gvL9t5mzhH8+rsgn72HhunBuT56VRV7Gmg0
Gh3W4lg/xx4+/NnGHM107EEphq1SzDAxn1VyylLOVO1+i8BGFcZtFIqxjLEIGb03wU9JNqaeUf7F
7d3Z/V3s88Z4fyOQNnMYaNBW2fJvYomR2VMsJAoyK3pAEMSLKsgDKTC+q2HkNTzY/H1ruAhkTlUP
Vvuqpo/UdQhyy9MiTvvPfl4awD0yujLROMK6+ljuytakdVldHL2EqF7ZD8c5T96KuT12yeq3PYCY
luGcGWYgol9GA3Vq07/MRfapnARnzA3QIEwqx0j3V3rzu5itLQs8DIYGvwuzxF7yzTLsyVbt9oaS
wxQPArgKOBJ37XUjkLkc2qiShHiEwCa+VaO/uuGr1vK04smgu705E5kk6i2hSgnWERll0r8n6uv1
0w0AA3zkl8t7owj9ERshxKjKWQPfgltarV0ACXIlVm4ri24XsxHmVqKCpHQK1q4OO2vyLFO+Mwck
JZKs/4pOqdPY9GEj5SepNR4FshK7UjFrHemJU01G60wZOdbqlKG3PnmRk9XJCpCJJ13YR3jdFJYb
KeutoifvXdO9zw1wL8veeI4b8leuZ16Gep32bdHfa3G1raTEoHolHxb0Y4kYfE6JcRxS7ZNeijdq
LALROCKe0fZuNJmLrY3tjb7qn9K5qAEfswBWQYzPaxn/DXTuR9A93MkJCZS68a12dZtlPSpKFsiJ
LtmzpTxXqR5YivHc68ZjZszeUJBDk8jgOBp1Z7Kqv7Wm8i11/pTUw1Mcm8G8GjfinGn22Cp/GxiZ
tklT3KmTXDjLsrypUfcwCVFI+uVZMKtDK4JPLkcw65bp9Bntgn6aCqcVF4RWFO5kzm+AUh7AWaME
HUnvhnYI9Vo8lcP6KGlyi1qdWdhC1J37IbuXNaF0u656lLX4e2lmt2umfR6UznJGDWTPgqqdpp5U
dtnlj/JY32Oc8H5Ct5SjKItiS1h+RUxPuiJ565i4qbQGdVM/idKr3pe9M+WdrbfZ35rS2G2sHTSS
v5SdHtvWCtLOcZ7fV0v5gq94A5rK7HxA4kNpAKJDzOfVyl1pkF9wYOy4bku7ktFRpxT9iyKBewtp
46MwzP5E8ptMjBzwHr0smeYZoJwXhZfVmk9d3PmA5ZhsMR96O4rK86wLt4ohjHbUCoEWF0drsjxS
9udmboOkV45xoTnx3HwRNDHUGzQXUeaVUpNus7J0iVXei1FpD2vkNHmcOWLXvHNO1e6h0jVJtnSw
Nyki44drjIXJoP6iN00U6K09vYrvrUt7I3GvnYezxrnadj3FRh4T6AhSlAsjPcRWXtux4sdophoF
TnjDE8JEN0Q2R6CqUiHCuSjOdfs8pd/+x4VjwhkiNxMmdeDyxAc9yMP2DG5A/U5CyRMNpQ6vkrt7
XV6WjY1tkgIMtLMOacbyKppfSi3gqEPX/RfnuhHAvIzaOGlLIcWSUbZgSojSnRZU52Y/Co0AI0BO
fGc60VnlQfzuKmbIaHUAao0kqtQ+N069ykBpklVQrI3EwLTGIEPek6PbrjlsZDC3U5WYudTTxg2a
d++ewDYn2HpiU77U+KPyOJ7i15mXIuNJpf/faKZacyc3KaRWZmgKrdP2DaRysbNovPDLxm2UYw5w
GiuqMGUQ07mTi94bpw0WWwcoWOWlf1bS2ghjTm8lJtpYUGFt0jkykL1xC9ZF71/fsF1b3Ehhju8A
XIHkQyWC6d7EfARpmK2r31IjiGOO/+NtEnOK1yUxihRDy25UBpX6oqJBigfmup8Yu6jDzt5apdal
BpWx+D/6A3W3BHN1FdZOiZieQjRkHqayrRtwcvp1eH0xORpqzMHuxJ4YGQ3/OjS0LM6qnpLFuy6C
mtgVE2SncbWmb62Sni+ZeFr3ZKmjI+fPo1Rw3DrHV7CzVjmiiXqlJ4pIAQrmwLfiDf1zLE9jPIWg
NGaUz5CQYECw6xY3JZat9YPTE0TmU/QHobkKCnZTE03Mj7H4qYWc1KKUK5jlK/yM3FTyceQ1seym
LbcyGJUWK8k15DRFMF3N3h2wH/xKtIsT8Snw/wNCI57B7b5w0KsAUihRNGi69GfHpxBiAEkNErMD
ol/kFqZX7ZYidnV2+1QEvC7f3QTiVh7jLkwyDZFE5UWNg4kjvFqXB+3BOBbeHAoc18RVjnEYeHGY
GRBo0ZH3AW46HaTQBJu0XQIpuXtR7nlUJfR7v5ytzaOHce+1Uv4nzCgOChorpw/cYP7E/n4CaiOH
2TRMEyrC2sPyVfD1oovFMGzV7YE3NIAKiwzccsF+Vm8jkNm1WlsVZL0wHksHJyniVfyQoJabNOAH
Kiu0noMx6KgpKCVHXg+oiq/Xfdb+eNBGPrORE9CnxYlA4ck/K/5wM99S+hnxHng2xi3tXZOcCrCa
gKqNXqzZDnkMapyNZSO6rgX7XEtdDQ1K/gGEFkNeynvXo13UZLNVyyAIbSZCTNM89J0jme9Z9lQQ
t4t5lBC73lkzMZ+jm4ahseiDSjSsALAADlGiYfla49kSNE5H3u5RRw+Ubilg8oCDYazUIEmiqBbQ
t+Jb2QHFxucmrGw4liPtnL5uILv35iUgZlEYijmWE3VCQCz0obA8jr07cdN8e7HbxnP9UhKU9G6R
RjgTGrtReMPMRRgSij44Uj3jD15eSPhSUAkTTL2sQpVhCX0ETkxQDt2NvV2PDzUvVb9nbFsRjLNC
ZUPIShUiULJ1ewCSjqZmK2JzFHv5s4BelOtbtO+MNyox5hAtai3OVJ50t/woObrda/EJXfUfE8g8
iNBdJ7nVj/FZXZOlLSjURVd7on3uUpgG2plyO1OSgT958m2FMQ4qH9tpNCUImxTVSdPuCFjXh+sL
uHdkNyJYHwQ8hGJaQHzsatZhtP5Ks/lPApzLBrHeRyuztNRmbJDVYJpIXR7IagRSscocObuOYasJ
PWmbx1Y8A1wkTyFIkx39aH3Ag+kyyCcoIi2v1L3nGrbCmDcrmMQns44hDDDZiRWhduIXo8lTiSeF
CdzEei3XEQwRYLKTQVKqO+15CMU744F2kUROh+FV3pOVu4z0N22WEVMcHSkWVQQGuDvcGOCiMTEq
6E4eaDG51Viegoy3ADdvssx0GZPmoIyfqsJbo7+uGzj9BBs9bXeKcRAleqmHtYUIFeAl03LTtuhs
noNY5fVh8nRhPIPaLpFRq9gsQLfbsRxWWuToKmdAkKcN4xEW0KuosYbdaSQkB1unH2bkgz4LOqd2
wnHjHw/ajRVEZSLWnQU5UZy8pQLGL5L+LCv12azqz60y/0H3zWaTPiK1jTgrM6JEJ1g7XEwtWgy0
B4XHcsnZHplxD01rxtlkQCO9vJd0Lx8fxj9BJdtqwTgFY9T0OqYWoJLzPN7lsbco/nVr5rhrmfEI
K6m1bF5gzUt3ELOvUfZ8/ft7IelWBeb0L6Ks1nNj4OHWFt/iDJG32Ga2URn3uTEVdiILplOXYjCp
4x8M3mwlM67AipU0rgj2Z1w9tbyZeFlnnmaMH0Dyb9VQWhBd8QhcBb8M1sA4ymHPgVnjmRnjBWRJ
iS1LhRpC7NX1FzkJuOCw+yIMDCcBZggbwqRzqiJWrMqEiMZIUSvCrTpVtqVyYkX6Q3/1mxcpzHkR
tVZTNAOB6doWXlI8ylHpAU4So2HC5zlSXd38k9eDCny6f/Rijg/BaEPToyDnautJWO+0Jbhu27x1
Y86OuORiqUR03cr2HIkpoI6r57TIvOti9o/oRQ36Mza+DFD8S1YD2c21KvW7NKTncR4O10X8Jgq9
yGAOi1RG4DlMZVzS3up/dPv4yiNt3BgC68DruuYpxJwchIgDRnagEKlyjPO3N/E4cK4b3tYwp2ZZ
laZAP4DotoJkq9bgyAaqiYP6B9nDrYUxt2cqRVESoQLmzsWxaFE25O0LNdErh4bN82I4FO2dMZwM
C7eqfsCt8keX9+OBfw2BTe2OepZWM018NYvfykHZq3ad3JpcPGqRoxjjDbqmmsEMQ1fOEZ3xdg2b
kxEoXn7Hm5jZf9DpKpoXTfShWCxEm5KIgjpWhEpCHftZBzq0eD/Y2rE7Jl72wo136S//ZcsMZF9F
A+0AIotOLibyOvU55BWUnJq2MSsikJopyxp5xZvI/pOju5HHrORgJVENI/mhn+rknlX+aP84VMeY
i0Czv5wbcYxTzUiXz3G1ImBAsrICZUz3Gt1QIlSQs4f1Ky9XuWuPG3GMj507SdKLHOJq/aQU5yk7
ZnIw529/tIimJumwExFhw88+dtR1IWpWUXSrGqDG6Bf1hMfooxEwfQfeSMgRtxsNGxdxzJ5JeTNY
3QJxmMfwR5DjJc5qm+/14A5Hegyac+SsTyQ0/roueNfzbuQymyetw6DUBU5dYh6y5VunPl3//q7b
3Xyf2a0x78ssbvB9pOzmNUDes+45l+5e8QEkAxeWRsbnqt1YS1IMkkv9TJHslbA8q39Rd1h4lFK5
C3geZMcEtwLZjNq0Zh2J0b/tklthOEX1gwzwZkyYXF+6vXfyT2IYE2zWPkpXgRJABpQuUcE8kHon
BB3625P/f2j8kyjG/OJkNWq9B9GlUp4lAS2unNfXjpn99H3GzOpEN8TRosSd1mGeX9WBE0rydoQx
M6uNG32MYAJWcWeujS2ox6o4mHHFibz2nN1PijChVwO00rxKsFClfNdFJxHD2kVY5Q8x5rWLh1z5
Pv8o4QFvfRnerxvEzln6STZdhE3Y17dtr1QZZOv1qQNlWtt5SvR4XcYHkgxzWf0khAnFkoaYejNj
JUlgPYE77W4IU2cAlln2EQWWTncyn5cjGCnQroGJXQd4yDWyRBKvqZ1nMkzAppmAX8aABEiLC3Qv
Kg9o7eUdMN6CMo4js+KZAEweIsASp4Xoh37JXPXeWuz8sHroIKsdA+1gPM14RsTGcImoxY1YYyOt
UA9ohrd04mBxdNBLDv/FiPrHNN+VPWXvMkWeugkPPdkF9+/qFJNgK4JxU66Zv4AUWDb7u14AjbiM
zJ/VBGKtO1JLnCghqEy3jr6CCU5pTnEb31Wl5EyGZY80daeBim7QPFm+VwXyKA3125Jq93qpPIrA
LBHy0cmHylOKhpu13Lktt0bK9gKMwzwjj4AFnPw4nM81yC+6EIzvJy2gBWfpPb3TUZflpWQ/UtW/
LCQQs1H313QUnxibNNZpSKo5xnjfYcAUNFhBMeQH9t8jr6BGP3RNEGOZq7kOuZ5AEJKlTtPFHshO
3zQlf02i7j4v2jsJmLzXT/7+dfOvcsYvIzJNu7TSApm0Vji+xN4ACuBPmPF2SZjy6g67R28jjLnb
Fm3scgltRa7a3aTJsRVAfu5eV2j3TtiIYO40U57NelVASb0g/jXRIroYT13lzvXKCd4+Enu/3y2D
RZxBAzi4mkcoMzvCXXaQKB/peQwSV35fA+GFwESGoAjER6AX/ldIl3t96IBV+8cwDRZTJtNoX52J
X5AcVl/20uN0ku+N2O596Tge0FcH7mrr2bwlvNiLXtzXVGfuw6LIQbJcU5b0I6JHwCOVZwAs9L7x
IHkAdcNN7F/f1d1rYaMpcwlK9RqLwwKBmQIESjCmiBEPnnyvl+qn1WTuQAQSZqH2kKEGyV/IfQAc
tQsFsLBiiBiTQFU4eUAK8hrHOtRfk9YWudPE1PyvLSvjaCi2fVPn+AURgPLwFAgpMXf8rPvJkQf2
zDuJjKtRFmMShJKajgr6zSSxB6n3hqF0ru/bfpR+2Ti2DCiPBKjLE+TID6YzuHTIqnBLB8jHoy37
9N7juWuOZh8ObxMvqQmIxoYPzVbjnK6Kkwyr0wjF//+Js7WWj0zaRoy1zpOerLiM1LlwapKERO5s
iYyctO8ecO9PcpgYus/FpdE6LKCpu/ntHEynwrc8sGt8Xx4pZ3vtjyflwNm13Zt2s2tMYI3uy2yc
ewhVz82N9RSH5VHwMI+Erp3Viw+Lk4QUem19vy73+v0HxHOcj82aDmqtZxIS9u4qCq6V6aesbXwp
yg7mnDhdVgVLo3C2cT8q26jKeJZUM+p40SCzeatu0sfeLtzIxatu9ImrfMp9HjgNx5N9+PStjoBI
IisNYtoijNP7LPp0fQ33mp9gMApucnTeqSKLDTxVZVODqAAX4B3tu8eF9KTf94KdfNef6Yw2bUvG
6oIqFKMgTu1dF79/+i7SGRcmknlQFhEPiSn6UqglQsa3ROaV/vdAJn7SkfFeVraOKabNZFcIq0P1
DnobFwOw+Y3hDfDRsk1OOY6FyGso/42x/KudQbOZm81Lx8LUuxxr+yM9TtnzulDF6DtNkGMYgBNi
cBaTRVuZwLE1lDkWs+xf9OpZTb0uGTjPIZ4MNl6qZKCPjJChDo8yxmYwy9JM3NCdJ4XxYm0vxbJF
IGUB1WrvVE/TqTlRRBfVb464Ud3a46ET80QyPqwXpHkekPt3teaQRCc9DqSIZxA8GfT/G3sYVjKD
BgIyOhSxZdNR08Yuqi//05EyGA+lWZjXlOjaAfY7HHUtaNTIl+WJ4/R5ujDhz9wIaV3UsO25cpf+
VtLtSeY52/175XJ+GO8gFdUwzilUGXxypFPygGkxbOVk3c6Njdq8U7riYKeAiLn/o1zXxS0ajMtA
tnAoe3qWenDHzQIec4QHJ7Lv2v/VjuU9JYlW96TACqYEiZR8OgqN5l23hd881y4ymBeUrja5IuGV
7Bp1Y8dxj6GucGw/99EXSz2pQK8U89ie1kOd+tclUyv7NTa9CGb8xCK0IJQoqXnob0tzHOQ7PT4p
5eN1KdJ+CHARwziKRoznGLhZ1MNGQfoF/cJ3otc761fKfUK+6bVdorsccD65zWtN4d0qLDeqnMfS
XNcwkfFY3KhHArnlA8AmDyB58qfvADxwCEobHI05585kfMjarug67SCVBASVKYyYnzO3ef1WHmS3
CdSQz5BATf3aVjIOpSYk7nWCraRP/spHYQroQf9F3/f+c+ayl4xHMaVZJLmFvaSoLWnYOnVgeeVB
8cQTLzfPW0TGsbSgtsC9DJWKGvMuveFr2WJXevVwfbN4J5xxIq0gGGXXYK+a6qEmmFV9/5++z9Ke
VoIpaJlI1bDSs0mQnCxMTkX8N0mDf3fFYjyIZYrpbC6QIYQjzljjR/fNXexhciMK8Zxw82fKywGo
mZ5XEuW4EItxIemkm+qIkRW3UEq8Ow+YO7W16F7glR1+E6ZhNh/MX6oMtumfr+VO1jsD07DwVR8H
CrS1gXWrI0xTUXzFNBSv337f+i7ymFBjsbQEBMSQZyqqrWHCAM3DtpIZ9nXr+I2DushhXMVQoNlM
HWB+LSBmxC/zy/I1ewJljG1+I28084K8hO7w6Lx52jHuopkSvY1ooa1dvVp57VNv6TndhzwRjKdo
0lhUzYZmdocxFLFw5QgWnITXQcMTw3gJYZ4ztVygSSSf5/bz0vv5yGsX3ncRlz1iXERUDZFVlcjh
rOI3Xb41E+Jct4L9U/SvALYMmQvRkmYSlMibb21xKBXTWZrUJur/am5sPxjwKisUhmDWtTe4wtMM
8OUecxEmIkRH81qY+LH1hUMh+dc15GyTyvgJfUoJmWnZsKl6N5Pvuzb10pxXj+FsFDsdrJmxATQG
rKNe3wr1azxxipMKTwDjFdZ5WKsxglHHi5LaJpDZsh6gHKXsZb1x6KXpKUoTeymzU9XnX0A8eyQd
egAy7WAYVWBZK0Z7x3NbtqI9J8bXctTvWjV3BiAslHlyktX1c2el79U8vIw6ntrr0nmDYoRNoT3m
ynIAU1Ygqekxt8iREPVwfZP2WsXwBr/YId3FzdvHIEtmNiXW7x8nWwa6GwOprwPZusSRxjN6xgfN
SbwKJRVm1qe2/rLkkQ1Ag8JsOYdrv9aDNkq07WiShWmgn7Xqaq02LTFVPmKW+PSjH4kGYrx+zv3M
6EUSm0tYwQEtjREk0fUTPeRFBUfwJqe4XQLxFN9Ft7z7d/9e3Ihkrn5ZAZDJCKJSENAl97K3hpYX
hdLRtAGQ6Vsub8xp9wCohgqJmNzS2IkqNU2lTLSoK9S8vnwsyzeOCe40j8nGRgDjz6Um+k9FdVBA
ejHeyJk7mwdtTOwGoDeV4UX9szA0HBvZfcRupDImEs8DKM1oLaLt/cZ4AAHMMt7PCsUA+bNa9UUW
6+yzSazmidYkOnf2uvvCLTAXf59mLs2dZKH82vZOfwKwzPWV5ewc6/nRB94kmQnXVcem16/tN+Cm
fLkuYt8Y0R5nWPjTLHZmLG9mfVXTTHGFxC5uaCCa+M2pCZdjek/tkfc6371VNvIYF1JH7Qpibxi/
Aayr6CCsjjZw+mn2z/RGBhPHFMk0IFaCjOhc3NcPxVMZgKeVwkEgK3lDC8YqcTnryNOLOQTGnExd
3ibUYwl3+SfFHwOQ0D3qByG3TTuy56fxVX+8LnTXPjZ6MkcgH9q41HvITKxA607a/CfuHpAxmMM0
wDFhMHfLKmdLLLZ4Oa7kVlqCXr8t56OQ8raLvgN+eQhvxDAmkcgKQH06iJmdFfgJGPo8WrcpOjKs
gFIVtK/XV22/lrORx5iHlBeDgvoUHkBoJFhl4FoP9oI6nydj6Ko8xW4SJsecJ5WnJWMgYOLuxqLV
aNvE8ka80gMUkleetc/acQpijGNzLHK/kLpRk7GOGBRiy1JjWbMb4Zt1Zzylt+WjgmJm8b0JQSz8
PAVfzDviAjzY4Z1y+u0rW8rm4DCpV/Xoxae5jeFQHoeQ8p9QZOTrWynTRbsmh7lKDa0aeq2HjnSm
fQ6yu+g5dQS7ddbB1t36pjwmd4ZTHuirLHoc/ByEvRKqSmj1SY5AEefd7bsB0mXNTTZm1mswCs74
PVMi+9GKwotQ3Y+rgGk7nXP/7cdIG1nU4DaR39pXVQqMBrxAkudhFbzcMO0mNdy10g5mIdilNT7I
S+IvYF+7vuz7fudfv8Bm6Mw4UZeqgJbgpS50EJaONefm4+0r43lKIGVG8QDdDD0chHc9lp28D1r1
nKx3es97LNIDf82KGAckrbleTDRDRhagL0xZ2FiyIzfCTVNGdr7MHKv9zZ17WT/GAckg/UtGFaeD
xpwfwAie6aaOilJ87cc+r468fzVdxDGeZ9U6bdVLqGchh6o+xcK57njejWcSjLPBJPMglQQblh3i
sPDjh/zcgKSCdtV1TvNi3hqcyXDOSWNzdJ1miLkO1Fa3Xle70cA19beuf1LJt+umztsrNk/XpzNB
yzH2Skx1f5lVjMbJoZ61T+X0VukAUW0Vv8Tc1DiTAxr3bMucXCHnJQE4y8vm7Ipsadp2whZies/B
BIhk/c3Rk+OxWSLAqY6ldZag54BBAtWZKfvH9x+5huTOgm0uXvFp+NQ3Nn8ohKcd/f/GkxEEa7UF
0FJ3SB9n9ZtY87rrqNu9csAtxp20cFBrS92J+vCRAg/ilzxF6E6vBSAiclIOPHUYd9Kl1tivC5YS
3a1nZehvRSBRXt8ungjGg6imkNQA/UFJujnlyzEjD9e/zztdjMvI8yKe5RnfN3pgKJYh4FedeEm8
RYx51xjHO1mM51ALTYsFGqZEi10cKDp4u9imuwaTpznJF+CYoDuJlyrmHGvAGP1scoWSpEImKDA5
V0YJtPTiIyqeh/og2zRG4Mq7vqAKi1VbpBnMIsOC/kgzNCCCBxKIE58jf/0eo1diBrwJLzzaTw79
GyKgveZnLaPEajQZjKb/uWgKF4M0znC0gikYT7r3v9iMwjZittEQWxGBsDILk+yLEM/22t3qPLgr
3koyziKb6lrRC6xklL/qy9mMQit7lUuLc8KuRyAK+y7uSqHrkcJDTDCCkaIOc3JntreYMreF0bCT
+HB98TiPkl9QOoVoAPhtitUTQpU41XPiULAiEIIRwBTFDsaQnO5PKPbwqvsnMgDV7M/2YUq5HDUC
hJom3jxTehJA9Vpq3PFC3mIy7mSVzKnsaAQC7HNA0aKim/kyeHNDFU4Y7y6cOcohmLqAzeVFJtcv
NkVk/EsVp80ip9jI3hMxAVh6dEyJnAW8MCnoRfWQHmSfvoFiLj0d5wkG8Muf1xdoK62VyrgJtNzX
X8yA0kFaHhrKndGvD1C+RE/rBG4ySpwhcwGOeF6ObcJUsjkSS0Iv9Ui1/KrN7qO2wuyAfrMIUlB3
2WdABrnROt836aTZqJVMg/mkpFymkt0U4cXQ2DbN3mhWbe6wCdmhvq386KA8tIfSrRyey7t+mygf
K7IJJaJlBWs9vRiNsjhGgOLNZt0tKl4DCMcJfWSgNmImXaSEuBCzDM9RpvkCxp5I/11J/+a4heuR
CzIxP1uQRcnsBhq5zA6tNVLiDB1Q4jpestW55XS50uP+a5gEZC/JUjHTx+YbI3mqkzLDMa3k+Kmq
V3/IRMeUhPs+BdhT2366rtz+Xl3EMbdT3I91rgvQTaiA672qYRF3LtA6vetieFox7+S6rqJEjmi9
WwajS/qlj59ygnkO1RYn3kuSpxJzOYlmiq4g+pI0u9sqAXfMwYJlXNdn36Fdlo0xCTk2lnyg3Q90
Dobmc0a/P3RB9mev1IscegY2Nj4O+tRLNDAbXIpNlHo5xjqdxckeZVu0LZfwHjn74YouSUhGyxJo
YhhXLSVmZ9ULgjKKvGgAC9F6rICGSKGqo0flT6L0izDWN5dNQapMohGgdUjV25JwrHs3RN98n0lN
RbGg6pGB7/di4xABi2hph+uWsB80bGQwJwhEFUWV95DRAV1O/KSdyhc04Fpg6QNpIyVvL14kyV85
K7fr/DZSmQOlrWqlxgVuFWN6UjRQD9aiX07HahI5lr5/f24kMcdJSbLZLBUZWHlgWUscJcx88746
gRjGazz9zkR2QcR7tD2Bsu9sPXNWd/fS2khnD1pr1aQboGcj6Ufw6h5rsj7LRYFgvS7DOZFDYE+d
Ymn8JE6Ce134riPZyGYOH+gRSYz5SwTTafMQq0ko6MkZ2COcLMp+m/pGDhMBdlGnTSWWGGWL1Vc/
VzfFcx4WLqaXohvlrD2AuNtuzgSjU/wREd55/+hC3HiYOgF1dWPS8ARlNUopHd2nQe+2hwGURrwO
P955ZJzLtDZjnlHnIqiLR9rarwGtc33Tdm+ay2J+mPNGn0qq1DqjoWZEQLBumWdtwnFMuwE4+F32
PK+6f13gfivSRiLjZHoiWVFED0gK/oU7ZKK8PqDljOiu88h984kmONoTL/fGWUoWawus9Yuq0n1T
pK+qcBx5kN287zMOpu1JKrYEW1VZgdGf1oIT5/AMj4XZGuKyFtBKhdpxZ9MnQYwJ1vRmxqwJ6gIe
rytSpr/3l7hqs0uMIxmXVFl6qg8BEK7oqV53o/ltkL70uZ0ADLf7vngUyz0Ls1uk8/EKir/yAmPe
mjIOJTaJYcUFfkM6GU5srAehG3jWyNOTcSZVPU4J6ng/Ok2XGwDVO4stPRrBEjQYweQVW7jbyDwr
o2bq1tmAvPkDP7HxMc7gSUeAdeJByVvA/Y7NzS4yDsQU0f1iqljB2SHwVqg2+dptfDS80R9d/Y1O
6hrPk59/5ZxxeolfsR6Wl9bsZ9DJpJCLx7PXPhS4AoGY44GLMzQzbuVuv7X9oqbCuBR5IFUqUD9J
uVRVb8HsY/9WH+jBkN6vq7aPd7CRxcQvXaGsBhEha0D8AhIsX/UwXIP7vXkGjLmrv1P0A8CjntGB
/U10hwCvdGysxAlouDozDifVpcKcFxhScZCd3q6eEnR2GMF84Jcs9+8IVZcVE1RcCot/RNohWkea
CJQXR1y+kvYmE95E4gszZ3Hpgf7VbC6CmMMxghdU6GlCSZUeIumQV6OtNPck59JTUIO4Jog5F+hM
bMhIn3GUcVFBijERQXf1I7kuKZyQ8Ddn/l+12MqyXPQARjNw9yQHM5A9ShE9xejsoKOQ+iNv4Hl/
EEK/iGNOQyoZjWbRupYYjB7GIG5AjOHUjnqwbr/RKUwLmAeAnwWllHP9bPzGJi+SmbMhJHLXWjRl
kqrPgvSaAhVDu9Ojwe7m70uX2xboa+v0JbY4drN/UVzkMmchKsauNGnpfshupOpAhpCjGMcw2eox
ASlc1dGktFl8ambiVetrL2avZqG9mcryqq6NA/KnM5orRRsm7CyT24AUvtdBkGfo3+uW14u/H2tf
NGau5z5O16FasdJRfowGWkQPBfPTda15MuiibEJDHQB7y9JDhjAFenmzrl4yPV8Xwds45vZFHSUX
tBwilOWkpxi75LwVeN//xaGk0pzRfRuEc2I8V+Lb9d//m2D2sg+MI0n1ccoMWtI1z+J3Dezvy2mo
XfFOt823jwStqxySB26XHc+lsKXkfFUlJVUgt6bRIG2AU26jQ+OVzzVA2nlNW/tJ2YtLYSvKUl0t
bYkqstsIRHCAbX6j9cadsZSnWVr9Zlk8bcgkW196MJwNjVdrIpofAHgiVJw4eN8o0WJrmRTQX2UM
f85r0SAVOrwzrQujsQ9b8BxHdcwR8xsnepHDGL84T41aUKgfGfhqtJsXI9CPIHI9An/gg5i39KuX
5Dy882Ym9p2oIamWhucIAg3GmeVxVTUzhQegs08YvgaYQxwQH5BuAU/W7mIauNIlU9Lx/GFuijgR
xSGWcDyyIQQO9SAeah56r7zrOjcymDvBqEWL1AlSmT3uosGlgADWbU0fFcFH/BRGGUqnsz8ectiu
eFpAPEQzg+TEg5DZDWM2v4RZWHHsRKkyoe2EOs4MCK4y1GZUcbrYVuaecxfSg/9LhLERRj3Txnnm
YPIYJZqXFiZ0eYzzA9rhb4UyOozD6C61FGQkexV4edZdf7eRypwOdAmairwizyot+pOpzY+qWnEa
E3gimIMxr2Otl3RUlUzvHapTM8dl77u2jQ7MnZAVbR/VdFJesWcveS8Rzgsv9QHBEsJ5+fG6A+dp
w1wQpM4Ma8wgrDX8cn7I+NhdPPtnbggA5heJEsMQyLF7phR26iG9QT0E0JBAhfFIaHrCDa+dYz/L
ellE9n7oyDIOAjWEzl39Fb0CTWVHruaNLmg90CJdYy6BV4rZX0tQSRoAf5VNldV07clEVrhMLXo3
dL+SeD55fyn/FcDCoGkN+Q+oAU0dLzfiS3xE27dnZ7fkDSg7APCS/vqjxLFxkcm4yKnMtUpToVSs
NWBGy4DuaYxAp1Trs17GnDiTpyDjK6WyEJeeAvZlQmSv4Dfqu9luinuwoXLc095emcjeA/jb0BWZ
ZVZe/o+1L+2tG1e2/UUEJEqipK8a9mhv2/EQJ1+EJJ1ooOZZ+vVvyX1vW2F0Ns91P6DRaLQB1S6y
qlgsVq01lXmbBUxDrfaV6L0zYP77umdtnmMWtW3F1OxlAQVzyAE9w5PJ1HBRZrWj+OoB157a1dAg
zXdq610Xt3WUoZLxRo2D40x8B4wAvkaHPtXRbZa5uflFBSY0gvt1IZurthIi7I9VKdwoVQixoltm
vuRogb4uYDOfBO+aQTWqK5YhXrWTtA2ZXdY6IOHjQ9d5uM1YCcqjnOB+ajkdHqAnAwj4+B8uGvsk
0jf1MzSYBVV1ZovJlaqiIaZuGh3lIjyi/mJIPerP6Gq38WiRA2wj9GqpmWy9WFgrmcJ5Uo5aPXMT
GlttCkLaX63egiT3EyiVnYbcKWq0j7vBUeyH67rSrQN6LVc4Zobe6FOlg659Qo/pmHhKre0sap7j
uDvqOeVOqqTPY8Ve66rbd8l8igv2YrfKaxMlzzPVvSlC5tBZ0bEyoz0PktJXgDKsAxwiHfsd6K0e
m9i6aDY56yo5ZG3k6jkYmLnWUIldbhr/ag2FUyzkKnYNQNseIU9tc1+kd3H/cn29NkuJ6/US3Lmz
k6hpYsho/AW2LXpD92wP48PCSVY72V2IDrTus6ymIDFJMeZXRaKr1dDqXs2TJ9qpN1H/47pmMglC
hAcZ6lj0FAZYcnooJxN4lzKuV7qVesKb4VmqhUUUc/rayOOctaXu2WP5SAE225mIICzCupWNw+h0
Yu10mvN5PxNyM1cWaDrIk973e3WYnaw3j1Fhn83eRHVhBPPJqJ/BJH9QevUb4O38KIjwppcf2GB8
Z7mZOtSQlUA2HwRABwk6XFwINCbeFQJa5HOaY/+1ocrcJEc9OTMNNOh0Oz2M7/LZdpU+QleW7ehh
dDcEyS4vWl9XW1fPameKF1xKHAZDc2KgGA+HbFdEytkuKLBv5k8T0dLv1zd2c6Zq/ZOFcG0YZl92
NXa2B6l9f9/siVugRussHd7DMTmlLlMk5+rmTXktU/s974/iVM1GHTKbE/iX7lUn8fiePv5v3iV7
p9n0/NWuLMa9umZEmV427VTpHgezehbx1il46Y6TlDNr00sYLqTL2C7wzQX3Z53SD70ew0vs/qXQ
A6ftZHOtm7rgRg+sdhx8qkikShJa04Bw3UvqO6LfhuSbCRBOiU0sey7ey6yVEGHBeMH7BsODywG7
lM1HG8VYbXa0fQRKrni6kV06ZUotf19tUEWbkYUGlJrM+8Q4GzCGRHKUyUQIJ6jSxBVewyGCIDmd
0NEQz58BbSFZuU0DWC2ccF5qdseyeMTCpdo9T74WkezuuqmGpYJ5UFEMDXHi95VSQfo+TilipAre
iPRiKw9R9SzZ/U0l3mWI16IxqIY0WGRQou0pqV+73rojdr0nHBWeJH00s/4vOrXgtFd8E7U1Uk9A
uq+/xKXxkWNn9VOEY8fsuKWlFn5KV6GDzDYeWJR9pB3KWskQAmAB5CoT1aQlnzOdhZoSYJPEjyKX
Y7qM77T2TnZcL5nGH+5l6RYSfzREYXb7901MBj632rSk4Wr8s1Py0J2M2g9K5Udada5qjz5J7Nfr
u7p5uK5kCtnP2OVaQhnsv1QrV9PIK9oLHvRO8dlkvbBUBq23bUM4By3bQM/z2wPhyqN5rLE5CIvl
pnGXTndsiCWetu0I7wJEf7aUamYVBPSafVL59EBn40tPI8l1elMPW0UvtQ0uBFucnmkiXR/bjAK+
snrQTWTb6vfr+7ItAI2ZCviTTCDq/G4LQ0eVTG10jBeH90ELqjYZAKFMgGDeCTcJKXMIGJBITTOi
X6pbqWQ3tk90JG7/q4ZwoidsyKISsJlIfAfLBZf9390qSHcdcJL5qZT/RabW8veVgSl1R3s0rC24
rZqr8dEJmlCi1JYIzM3rNhyVUl28/tdRFOBmg+s/q7/x6kkFJtr1vd+6Xa0FCDacWU2S1SMEJMf4
wE98P58W2HNpN+Gy+GK8WcsR4k1czgRgAJCz3FhnT3Uoc4NlLlED/ynQSo9l4l3XbLM+uRYphBuz
CZS5Go2/cT4WkbHhma5q4PEdRb7DhzBt1vKEc9HQat417bKUWnu0w/qAnpVjZ6oSvSQmIYKK9Elt
tCCxwUqW33WjdrT8IyO4K0VETFJFNYuEohrl1fZXzX6UG51sa0whIGR1N7Mcoejt6UQnvuaFJwBw
14elFyTeqTJUKNmaCaEhB6gWblqQV2vMyafsU5kWEtA1mYjl76tgQMPJLqdiqaLZX2f6X3jqW9Pw
FRcSERPAGUPoFENCcuyP/CFzf5gP3XE6f4Czjdo6A+o84B8o0pLfNWGAz5qrCvCZdfWlb24iGQjj
5kqtvi9sfhnbvEm6AKggmeWkVe2O+SyJajIRwn6nqBPwRIcKbPiksO+ttE9+87VsvUjCdvdloFmD
AgmkDJtjl7U7K2s9gOwexwawRazRH2LegZNu3Ck2nx2m5Lt01G5Mmj30c+w1YX5PM34oxgEwcuMl
UGrHKlu/z+YTreLbNgicROseVb0/1XV/uB4bZeuzZDYrY03adI5KjH94UW45+f+XLRAOFiUYxsFe
dvm/F7GVf9mGojKmW1Sl4lW3a4A6M2UhsmaVnA219ZI4vU8SWdFuc7HexYiVrdiM7bRYtjq0/16s
5kMjtytNRB6XbMSvZ8udTcu/qn3m1HYt8Yit3HstQXC6ug7yoqwgYYgbRy/QBdocanYfsdJV2Ee4
DOlamuB/hhqVQzBHSL2j5kjo+Au9Bk9FO3E3UIg70wFRpTz0nXZkWfbLzBnmgBuQzBSyCeBttTUG
qlPDsNlbsXRl6HYVzDoCDtxUpQ4mBZ+KpoPe0842o8Ngf+S1BpeNf8QJKYdVUitJw/+T0S9+88cp
wJQFMErRmCYWX3oQymWTiVFK1Xhmuq+H45Fq9b5uZQMSm961EiREOJKA90elENRU3/pidOLySACV
cT0QbWcCKylCJFJNZkxTDykLmIsNNF6wEOEFJXf0Heh+kr0MuWbTmVfyhLAE4MYime1l+fgnxfom
r47IBAiJbs76MYsaXHJVFjojXuyS5CPXKXulg2BlKpryJ/UtWoQXpb4LFNmlYFsHzVYV9JBiWk/I
AOIwLGvOoQPtb5TiNslkdzWZACEaaWNY8C6CgAEQA4ATlBG9yL4vxJ+BWUsjJ75fk6dIucWcriSc
ygQsf1/FFWDD2S06qWC2EWjv9nn813W/2P4+gLHg4eB4EGtsODcrBEMEUAx6OagMHICrLskB/oPr
/SNDrLHRdJpoWkGGyYL7WZtuMM4/7DtrRMfI/BKk9UnhmeYA8Xw/xN1eA4N7is36gKJoqQWaqW3Z
yMJ/X8g5ZRgxm3DXWA5XhrcHeTK4rehKhuDzVm9EVlJDxhup2NcKzwtADEzxTLuMsPQybNPNvbNU
FFNwYQeZmOA9FHOGFFkJ6hCAoUuZ5fA28z6waisRgv/0ha7jPP+fVVvytw+mJCsRgguhO4k23IYW
rON41S0Oai6b6Vji1B9HGeYxGcVMsIZC5O97rzdGi4Zc5G92pTpZXn2KhrJz1LF+NEjisaw9F1XI
PuK5tqrZ6KTDP2JFpanbuFUGCE3T3CHB4Kja8C9FiPYWozFgUCBCqc48vgEG7b8UICxcXo9zzumS
Xg2Bl89B5SiklmWMm+f/aqGEU8aK6djPPbQgSb9rkuIe9Wk3yjRJANjMZ2wdsNkAAFIUTbCzvAoM
APIv9+bW9DRTc8JAvUW88CIiaxHacEyAsaimgnc4m5lio0sXTGrTtL3uzaR2rcjY81nGsLH1lLmW
IVZn5qQsRgUAXJ7dlX5glofMDE+DPV3wMHGpK/VxMua7Oo69qNFfF/qllFsOKetbLZwludXGBqJp
6J15WAitkz1rUReAGN2qZqfiGHUBTbUKAJDrsWhrzPM3OYK552FKJi0AwzF9wBjrLwNzsz73w5+2
23mBEz6Bs+ek39EdO+R76QzFEumEGPKbcMEVYlr2prGw2TOASpmY4Q0wXbOMTC1N3bIxreVj14QJ
LhFrlWXGAzSt8BRkAG5jQbdvvtvGrmwlcOlbjYG/KSZUE7W60AuMMoANu3bYfqGNjr+CGQj0MB4A
OW+LY7HL95PsWXzDG9dS2dIEtMprdPCc5zqm5z1dMwCeegqSc13Hbmd9um40EtsUz0j09046gPAU
wMbd1uyW2H4R7K6L2PD231RZLGelypRpQzaHEFFOOpB88s+Z9J67cYD9JuKP2DUEw1xDRApgtjl8
HshDNNygDcmNAW5LXq8rJFuzReGVQhpejDkpwLg92j2GqBukaeWhHHpJIfNtQPWKlYsnpGpVKQH8
vIJ3lMmfjwuNLXHiTyCf9K0v4W3p41HSxRTkLnqOnPylv+C/dCnEqMwBmBBWRjNRiiqFKbbe8mKQ
eniWas8VXnNA0XjSXICU7I2n60u8Fb5/21EhnJjVqBhpCt27k/lj0bw+s/tuoYrTX5dHg+485pL4
KbNTIai0VYCylQKRSfrcBd/C/l/6gRBI+gj30anH99Ux8dVSP6ZcNvMssUzx0LMjI9XaEFtFx4Ma
vFb9vmhlONkyGUJWrVTASjQB7AH8GC/sE1fvXfCFShKrrasCchH022LMz0DpW9j/maRdU+YDNgNQ
k+hDunA3B3eO6i748JasTL2p00qasPUTmGUtUk6KZwZfsTtO3T8PrcSdNyP6Soaw/bVC59AIIUPp
dKeK/Kl7iBMHE4CexHWWD/0RNt4FiQAFFQ0yKx/RWPnS7qJj+YPu3zCpvMJlN9GjdtE9v/eV3vkv
WIg2WlPXuybWK2o9ZRlgEWF/aei08VMY3VIjcKPqYLeBk7LC0eOv8irGf7CWpQfGVG1TFXmdFFMP
9JFCbuuZznJEhyfbT/G+uMxry2CPN+MEehL/V5gQD9NcKQolhDCQuLvdYO4GKWLHtq28ixCsPydm
Z1gjbCUfbBCBhJmCRnpMSprYVofO2UFiMsv5+KfJvMsT7L8doii1U8irdzNIA//mWlwyHLpr9yAM
/L83UsBM3sUJrpChZAbMcYjTcjBIVdQPUTj9dyqJRZWiSDolKyCjBexIcMr8AFzR/WnpvM0fgotM
pe0D610nceAvmcEcy3VYxfgafdEO5JK5A+DfFobM3AX2tyfrk9tM9w1coRTdYGAHEdtRSgq4076u
YCSF052Kz/ah9UbPPgP+0de+kkt6zkFXA8Q9EKu6MlrqrSBjoCKJ1kbdMi0RxWko9NZWWKssQzrH
Dky56p7s9XMnscy3YCVaJtpODV3HdZHiFvx7rhWDk1NvOeZH8lf1tQYSVvyMWt8dcRd8PQ6gKrIv
dooTeqZX3sqYUKTSl1CwyvQqrmXg0OqVt2aJ4VQeAeh+20C2fj/vta/5IXUW3MZst5DL5O6HLlVr
7ZdzayVfyesajLnQfkE+z735nLnp54VBrt4biSPr09o6BdfShMDWau2A2w7OXAvVck6pb81eR6UA
YEuCcG1LheCmNl1Qm/P/LOob9/Y52P3NwCftdtkKpGuVhMAWdEMUFD0W0LgrLhzMRk7ZOpjrf74H
GMM+8zCPcgCdD4aGrocf2VIKEY5FpCoU3BM8rj/UuJySctfw1+syNhNzgylgkUMPqErF/oC2z5Um
oSNuPcvdAH3TkeqEfng770ffOhRPKea7KmnY2Tr+DMy+qpi0RclQfOyN2RgF5eKR+r642MC6xF0A
xbt9c0NOikM841jLMvP/oOk/MsWX34SjPdteos3yONX9xOnuzg9oDD7ymwVUhxzH1lP/kizvZoh7
V1R8C56MDsuOU8TTuZP9yo/mbj63h+I28JQjeyxeF2ZuuhBJgI1Y1hW6NdZkr1bZEC7NbMSIjEbe
NA4bwNAUeyzyBDrO4Z4h5lQ7+1icxzvZMbZptyudhXCrEkPhsQKxNna2/ysp3R64VpKF3co21roJ
UdXqJ7Q0V1jY4Bm4t+BQiSKH7w1fe3ijdv4p40ZaAsofAWellBBFQRE34NGjWapF3EG/hUPVF93+
EiVH3dxd101mM0IIzTrVbEsCUenN22F1y4//Fd3nsv3XVBJiaJhYVClNyBkwF76MvCdI7/ODstP8
XDr0LvF4QwiiY6BqNVmUyrqbwXqZ+Y/riyYzOiFYjn2Up9kAowvZOTf2ZnGpe/+6CIkJiOW0iPWZ
rS8m1+EGlBx09Vw390N6g+q0d12SzHPFipodLnOKOrRR9uykvi5RA8wBgLdwVLx1XQpvOOiX9pU8
SeTKVBQiRh02OSgXa5jEydoDZumQfkedxon3C/rCQrGTugpe8WWl2K2p1XWkYkLIMIqy6HsD1jGd
+pulfxB1qTda09yVnT2bp/m7IzMhcORqG4SRil1swvnEzWinsOw2QXzESLpkaH+rifk3tYSgkfG+
zbsOsgbX2jM39SIvfDb9xqsvoIb4CNPFb+KEwNHlYBWcKawmK/ZNp7j9DKy/4hMbZ4knSJyNCZGj
mVC7AaIlMpNxdniO26UOwFxpa8TmfWgV5JkQNPqhzKd2MYticuhX/aSDBim+nb7ojxamyHaAinP7
L9ddYFs1PLRQxVaRFAmqTQNttFGDasZouWkdnfBydqvO0eN1MduO9i5G0AzjqQErM1hGNPNjNKpO
bgdIJOmx7WLfiGXvclvtpjCNd3lCeMw0XtZWALX+Jk6YzzHATRaHTvbXFdtcP8xSayqaWmxMX/5+
2yB6HYdDgQslbb7H6NQMzR9q/HJdxmapxlgJEVYv1pRxUiPYhXE3olCjHvg+dufTm0XsO0mqIdNI
WDqdK3EcGYiJOVpzSvvcFccQbMvXVdq0h3eNxLOlzHtjzDH+5Fnksc6fbXQEq4+6ch/00mF3iT7i
2RJxJWJ8gqh+R8GZznATDbz+s+n3qbPA3TBfnorKZArnSpMXWgeSZ1RiKfDstcltUt0BQ41k9Gr7
rr1aRuEcCRKAkiUj5DBwSL/EB5T8D/au2PfO/Mk62sAInP3uLnucPHBm72XH2ObRspIuHC1o5CtV
A/Svnkm+FMnFzC9jup9tGXjsdtFmJWdZ7dWNfpzqpOtjyElv8FLl2XftcZicZUamG9yFaDJwqGPd
WYXTfgVov3vdVBct/kgbLQs937aGVl2xyUcNrYxEMZwvBuUWMcYHbqSHD4iwMfuj2YrFDLEq1Q5E
J1m4VKXqY5B90ovj9e9vbtTq+8JGcQbEmZLg+6V5iJrWL/RPbQjIvNL7d3KEjTJiXqTJVGKjtBs2
7sbKr9NTzD6UZqzUEc79MFC0sS2hTgJWnAXpsHBL+PNS18p2zfcPoOABq+J9d4QQr+kTzYcCWo3V
sUYRTTmXg8QANuPFSoQQ4Nt0sipzhEZ61zq9YSVOViUHDR51fYNkcoTYPgAHT5ktqGLR/QRAm+Ku
JX9dF7F9WP2jC0qtv3trQpWwsSLo0vjqLnpdyHzaEwPRp3pLjkSC47SlEBqWAYpvgTqIiV1YnW5k
rZkRHL8oGDHeuSy+aetMclpt+c9airA9RZEORCUBwmz+M0WDV3Y/TI81wI6uL91WpGEKEkDUhsHw
LL5d83HU88jSUUgA9oV+l46S42J7sd6/L/hNOY1V2s4GXiwIPZCqOmW9djcrGOK4rsf2cr3LERxm
BPNh2taQU+RAXaufA6I5E45ZWb/SVhKxXi9hWwLcGIvagJwpv9B2N/LBMXnrzsGNEVX+dZ1ksgTP
CdTJjANu4hTIGAZAUyeLTYegOzdqgKHUSQKpRJr4Jh0Co4CzApag0TpyaGIfyi7YhR3fW31wCkxd
En8klicOzakY1tHVFCupGBc+7+z8Q276j0WII3Np085T2kMfbp/Rh+/oFih1ZGanvZVRxaMaWTjg
Q0zTBE7T4gCrRCGoWrOvEmwSwEXuh64KnDgKvtmR+aNqu84B2feJj/Fx5t1B5daptY17jRqXjFin
Puu9oAGGbEB9ogAOkRGf0fBYK40XztUdw8hF3Va7Xum5oykvdgVmlh6ExpwBL7//lCqAOivIyxBh
jBaEUXuFmgcQj+5V0rl9E+6zItuPtXXBuPotCl4uHtrOqAL4cdDd20VwaCsV6PQN+6UNKK537fQC
qtizzZpjH/Bj3KTnLhsu6oBFTNPgnA79fTdFnwYlPQcEhCBm/xJ07S6kao7+J5BW5d0tnfpHGwBO
4TiDzXbud1kT+FlUu3agZc4Q3gEq6CZIQAKtj2dl6py4qo88BRKSzm03VdldU3dumc+7yox9ZUBr
Wj3tIi2Inaqnt2PQ3fEhAhiuttfa3mMzCupB5g/mTy3gZ9Li6SApgv3QZEdDifZRp7pzEe67yvRR
HTu1pN8BeucWdCOu2jeHUVf3NFMcq1jQaZLcsQfrl1XlA0avZydKZ48xzP/U/HHKMZ+AM/s1q5vJ
sTL+lFi2j8L7YRjoviz5YzRHl7TAo6xZ3M8WuzHDCpAxanjJDdBcqSA5DAbAl1Qz8ENteyT+FAA/
vMBHgICEzcgf48g+VHhntU1AtU/aLgEA7sTpLgUxFKXZxVLSu2zQv0YV7mFK5hMz+0r65lia/ZNa
6U9VFTznBX+2Uh66RRtZPogr9jzKz4VCL7yIbnvN9LkGbO9p9oJaO5ZE24El86uhB7s2b76E4fQQ
MNz4etY5TZZ6VA9fipYempp+zuL0XCQc1BuF6ppBfKuMI8ecS3MMNdsJG3SYDIPHeeI1tHsOeHlX
W+HR4vS+HaqbiBiHuVWPeWW4WfOtry0vsMgRYFQ7vdYOc2WflIbezKWJLczz00wSh+nVPVFsn6nk
CyXjBeh8FxoB0SQo/dawcqcfIkwrNDM6YYNvdRaGro7bftlmT3lsZ86oEYfy4ZvG6+Mw878wOvMY
liloNLrkoM7Bc5Hnd1nBXDJ9Hnp6pxTgKJ+aoxaFvtYmx6ZIDYwUTMWxrhI4UOC3Jl6mH+PqOE/K
Xdi37hQYLk2qF11rXDOnx1kzP2FI8YZP/TGlzAO54SlPcE4YSrOzJutXNESpo1fWOTMm3+qCT4Gt
HmgOmJu81W9tNb3Byw1IycrknIUgE29jlbhQZHINrvpBg6WPksdp5KdI4foeMMAucP5x14SvdmVe
O6mFN3RrfuJp4A9tcphmrXRqDmigzj7TLr1E2fAdTVROTvBOw6xj3HduSsghrdG1Y+W3cRa4g1p9
qwc8iafaOelHRKk0egT8ztNUVD485WtNKgynZU6p9m40zAeOYc141vYTnz+bEegUqnLf5+F9n+Ly
O86npOwPjHGvKazb3qBg/MTtwAHAQeHVavRSquEJdx6fc+VCgsJr1QKczfzU1+U3Q0HndlYfAaLj
YtT2k52MDwoQP0q+xLjppPZoeYuqo5KmjzruGsFs+kkYv4adFEhuud1eC/dCPqNahI95ZS3ts2Hl
Asluv/Df4FUNcJT+Qo4pe2Hagqdayjz/HDBCZjPkZFKmGRKNO2s/30zPEXEz3DuA0JYA3QfDQAtV
n4s3UjDiOvVz+FcNwoVwl8vwAbZTufcfIqQ+laorQz4ypIpdtGvC0lMQW6Yh313PemRihKwna+ai
zJGtehq/mexfSuTLIRy3c49/VNGF+0JelkUQ65CRE2+ejkbxfF2HzQsJUymwNcDfxlDj/D0rKBIr
1IcQd4Tw1+AWl3LXtk55AF3XBf3Be1lBUCpOqP3oZspUOw1VvLumT2gG2Fv3umPs6W5+llf3Nzdo
pZtQAMLwE5uCCbrNE15MQsdmTiEH2dzcopWU5e+rvEodpjDrO0hZEH5mr3HQLoP3+W+1P3jpQTkY
94asbLdY1h++vRK5KL4SqaeJQgsKkQa46ZDC5O2tHnnJeEPogwUuJFnXg0yeEEswWWNUpIK8BH0B
3b49GG8dI1Lr2F5KG+OJDGA4hiZEkEpX7GSucJVcHiGpm6M1OPjSY2gUYL3HCl3x2XeJ+cskCqFC
YQNH0LKXpq7yJn8yboAp602vQeWZYLtdSNVrGYrXtlW+KymEDZLEpYYBd7wcKn7XHabYUxVJO9ym
CMoo03BdRi4tGL5GZobjVEPtsTmVzWNVPfUyMqdtT17JEMyed6xiYY2Eu/WCB5i9OzvEpU/FMfUj
P3q+vk8yhZa/rww+MhUryxQolBDwLJv2nnShP0S29+/ECHY+dmaatMtcjdYCKqcqXXVuTkAQlRRN
Ny+wq6UTzLxNDVZwHdpYCnEU9aYtuEubpzm+TDIAqM1GF5iBATA/hmZCEc025KDlCWfIanx+Cc+R
a6sufw7Bl1Ycp6carPAOyIllAWPzsXMtVvCrNGrqNI1hHUudCyyQJ/5TuS9ugFnoRtwJXO3pAzu3
UlNwqtYgCk8zyCNRcM4C1WlY9TBkUtaa5Xz6I/K+yxF5ZCa7m4skhBzgIh77DGX2ucSoRK59Ktrx
c5T3BztTd2WIYjiZfFqUrh0P99d1Xdbuj9+AEpiCJkaqoZv9d2eYWsZ5FyMnGAL7mKaJP4Tt56hQ
HwwkuqRq/NlUJcu7OPM1kYJjGNzMjC5G7WAB6ovsxDWg6XWtNl18pZXgFHpLTJJG0CoBhCklxG/b
GVPJsiq8bPEEwyS4DOoApUP5bTbdIW0dmx704XVh3Av0F43IGBk3uxnYSi/BMiluYxPjELhwSag3
DU7PYafvGPq8ZBn49i6BkwMUUWjitYTkalStoCIR8t6heAmq58n4+ZEtev++cKwAVAN5wFKCZVrh
ZNOxBRx7F3+5LmR7g96FLEquQj2NJ17UJaptjZrdmAOZgWlSeTFB4Q2d8UnzV1mhPnFdpmzhBI8y
m9HSqwkyY9vN47uGP13//mbA1991EtwnzFiTtiq+Hz01Q+8EqBd0yU5r7tpQNuey7UbvogQ34iXl
wZhD1BDPp4jEfpx1p7hkD9c12j7+VyoJflTpehMNgJF9M+sFgk39vDBIgnDeL5+lieFWhy/D6WWo
Oo4wqgpazV1r5KxKVSSGCu6yFZ6pTd8EiVYpJbff7I5YyxI0a4KxtAGiCcau7qbrXkJ6ZySvLDwH
yLVZvCvo4fpSLpv/R2w1FTDAAMoS4GyCbn2k1MEw1BiLTsmhPRqh7rNQewC8paTOvC0I2PkmtTDA
Ir7V8m5G5pFkKrgcn/nkdaR1tfx7G0uSzzcezz8VepcjWDtvUqJbBJtFVGcZ/UC5yb7M3/szaiA3
dNdfEj93E5dj+LU4RKcZz9IfwGTG1A5FJdu2gXgmJsD11NLKJCqskxmHgZFji6qhaebP17duy9nW
YoRYhe6JOSwbiEln5UwndJ2OeeAFRf71upyt+LSWI8SnGARnE8I93nLaYU/G+JZHMqTurRCFUScF
7wY6EFXF8QuaF3Fph1CFFcrPAYy3wLZov/JIvVgq31GSfr6u0ubSAfcSho+mZ0PMS7VKrxOuQSWj
fND5ntOf1JC86G2u2kqE4MgmBUdVqiH15bkfJU+dLKpvxkDwhP6jg3C0D6zhIJGADtENwzhFtx8P
SeM2uwp3oFJ3ZM+5W/67EifmnmlbmhVMYZmFS5y++UTJbWM/ReR4fWc2M5a1HKEkVI1xZqE++vct
fPhWgjBn3oNS9yXG2M91WTKVhIyF67jyGxNWMIiSs2qlD/kU7tPCfgDSwl/XRS27LUaltVZC8sJr
c0rKAVrlE0UlKHuY43I/17YbdN0rKRtAtxehJK+QGLklxAc7SUr0VENmQvY5mrf09qhyGeKSTDEh
OFRhyJAvISvTzEPFX9LvxQ/bpcqlsySZmWyzhLhuG0ocJim0qezKadvmEM3U6ZXqiYz80/XNkriu
JZyJpO6VmZQQRfjOqp515QNH4doYhNBQhppR0xZ2R6fiVikLv9bsI2/1E9MqWUOObNmEKDHWTR81
y3D/QnSqoot/QCU+8pQvKcYv0MvvlCNYXWSNipvx/D02idOKSgnSZkKg4aB8SZgfJppTolFxyB9Q
MvqQmRsYz7MW1HFd2K1kaYWPllJQXpDDbIEQu8/9cuSSeP6W5f3pwu9yhF3r+KDGfYScc8RIaYce
alRaXfTxfTYuza73G/BJWJmjJo4quXFv+/G7YGELFSMbo2yCgmmv3haZfTum+V3bcilm3rYgtNJR
kOCpf5CUdMYQBL2BU3jRsDrFD/XnSXN6d3Y1F9xreFzHKPlOl3jbfzjI3sUKcUpvu6KgBqb836YC
UaLx6rPeAagvPeW3RePKjHPbvd/lCSELqJ/x0DSQF4V7w7hVR8kRJltGIVJNZVZ05QKMUDbWMSmx
kKXijzOVNIxtXhVM+q6HYPhpoDTlzCBnYbIAjMtJP2aoU8tZImULJlg+n0sKyEh4c4i3vEBTn8g0
/rgechcb/tO53nURbNwyMfmrLSExbQ98/l4od6YByKb4bANgv31Q9c/X5W32868W7619d3XR74lu
hsDQRsb5dXKX2abQt0FNhllDd/ZTP9x9gGrTXgsU8hr0sI0RXayOF+eJgN7qJa4kSkkW8e1qtNJJ
S2leBov/LtNamb8Qy6cX/WBK7Huxqyt79fYSuxLDslIdzRFirCq7i7lx15Vh4hiTVuFfzYvFA1mT
36YBahSNQ5YGtFVxMlQF8SxtUObyaOCnwVNWyGL7psuuBFCovFIpI2YUZksJBp2xXv0lxdjP0rSK
zhy8ES8z7+XekET1zYN5JVLICOuMRWYQQmRuaXdjR9ypSPcayiaIzk8SY99M0laylvVdqQdcz5SY
QOV+ixSNOzxj2vy2zkG7Sn6yO9gLnkwCv3hkiSuNUrKlFaKtGdqtohPs3VKLn4+xX+wx5w7SsLfG
92egMfiygo1MpBCAQ0qmoFyCyURLZ7I/Fewus2SniGz/hOhLswrA3CP0Kv4fade1XLmtbL+IVWAC
yVemHZXDSHphzXhmSII5h6+/i/I5FoXh2agrl8t+kWs3AXQ3Gh3WSl0J/Bb5d3RVMEUENLx9O67O
jnO+oIjRlbaBnMFBR7WDaX1ggWg28XMv9kUMntuLsqhOFsJGYBR8VpRpQi5ookCZIFNhkwDdVNVL
CzKXGf1ll3Vy+4w+JHHLmttwaBQNkrQANBo0ODGS+ZIuHF/cdFaaBS5lKLis8xAuho6GndkCjsXg
DB6mw8BomLsAgTzETnUo3NgNlnYUV6SCIrGcQ2kzADXOC3yGXETnXtXOcWXcRG3rt4l+7IbOv7yb
28HpapmcN+krElt9idsloMUvyxquaFI/WqS7Bc3aSxcV1+BQPKRN/zDU0+tshV5dlkgDF41fJs0B
zKboaAdzvR4J7vVNz736Ls7zjFMgNwUa0YFZujRlfleUH5dXvqmxKwGce9GNGYRrMTZancbIziz6
WlnkkbXFgeWKfVnWps7qqrrg8wNTlgfPDZKosWrEQq5ZXuf5IbBuBhFb9uZ+fYjgH04WoFEBRwAR
vXVnhFeyqONmUy9Xv89FISMmAJS8X3ICIcgEzJMZxk6bn+b+RzxqzuXt2rx1VrI4Gxim+j9xMOYl
ouia1bKTj/dWe0/Zq5lRgTTB4fCDOqYlh0NbQdNY1vvmiB6wVD9FgSS4tkUHxCk08NQAOrvgQnZ6
44FAaV/3yf7yvm2Gcat941QaKOJUxiDNMhXXgmjz74qduBtq03JWYpa/r4KCMdKGABUB5EB7dhUg
Tc7MxgMoxU4KFJF7EqkCd6+g1ZVqSYmQMXw2bgK8nZmvG3b8BARI18KE9exYwLZanHE+/Eu94C4a
q+mSKQNALAgnvzfRX3r6EM4CHyTSCe7xgrr7f0QUerGjdPZVIrouLx8WTuXzYdVJizmXAmqnZ/19
U6PxfZrf6TaBqCMI75VtH0GRy6W6AuRs7rBqIBwP2jTiLjGVq1ztMQiKUVPl0NOydcp0uh3k8CEr
xzsDdKUkdao6v66b8Vqvu1eagZy4BXdwlThS0pzAM3WfmeVdLFUnWQ2v0grNdkVyRboKtc4nOabu
ZePZxCsw8JqiFB1I+JeznpbMxhxFuBDIrvNUDCIm3/tz5DQ7ihq733paYeshGlBFRZ/NppO1YM6e
jKZRpR5NqO8IXQDpdiK/xgtsiTKIne6+FlivFsodUxSwupQGLJRh9FKyu93f0Y3k0IcFyrKJAF4j
qvFvP5tXQjlrStWp66cWQo2H4fdCK58Cu6rzA4iUvXRffoVXwVrvKmdbUkHrZu4h0CLRMaTjyYyB
r31ZZza908eiVM64gihLW0xV4yk2Vk+5rP+UKTuqSeUNmHpohmnfV7EgBbx5W61EcvdwNAwWKh1Y
lqohc1NkdpxodjiKWgtE1qByd3AfGYkyoT6I8Hf2NfQ0Mj+sbGQtj0ByeSn8YY/5jgf15+UNFdkC
D75dIT9gFMG7LUS3s6vvU4waDq/LOPC4QyJRFG5vdn8biPDRjwSYTeRZPvtHpjRD3ixliOFYXFNn
3GdAlUXAUZ7ak+51Lqb/neIhdYoT8otedTLvxaq66aM/voFXo77JwQyxJBEM5XnqezsbUVR6TkKR
h9u8blZyON1BD8dQl6ijLr1Knqr03jRTN5ZR/1X6wM+l4lxoj+AE/pWN0lWWEi9m/U1s6PtSeFds
qvHqUzj1MnJCmK5hydp41ZQTap2PVRgJFiwSon4+WyPt0jzqICRm39T6QWNvgQjMVLSly99XsVCV
ApRCXo6OzDckvS+L+8sGIVrC8vfV7zdyVYL4DL+vAvoaBNk92vYkYS1uO1ewOg7uCpITvY/SZRkL
SKTiNU7hSE58Rmzlh8JcgWhN3P2T5/pYVu1yLPFoFzDqWH02YlFHkXBN/I2jMbWIluoHINH8Ba5Z
yuwEJBvWrj7mu+LbFw7Kkt8nyvFfvgecSQBiTxosSlZLzzBj3xhSJ5NENrypbysx3KKaOMz1qMSi
gvp2tK6J9Xh5GaLf59xhVQGxIF/CxbF9CJRzHL3+q9/nB0P0tEz1Zml4pVJznMrihqF6eVnE9h3y
sUca5+bqaMq7JHmvXMq+AvU6tvvYMdD7r9i0tUPhCJFg0zTOmY0tARQJ0K7cVv3VFs+ziMRLuCLO
kam0M2mQLF7gpneX0DRytUN4pvYCSysdRHCfyyH/kadfbeCy3pXTmU09AGQj1rOgDCbIGi6kz0QI
syPaNs63kXwECEeLcyrbfSCfQ0nQ0bXtAVbr4LxarMkFUDIgYKzHX1U3GfbYKTdK8sua5Ws0KiOv
lDw1We6SBC0waWc4qtYIHLhoLzlnh0avoM8M7CU5LuAmyW7wMXQsnFDa9KmrpXJ+gbaSxvQAYswm
ttVAt2f5ZpkDvWxay8deUgzeO8RyM01LKw9Tnkv6MxwLuzcaR0ZjzzAJNm4zKELCbJkGARQT4bQD
UogOsh0AG7DvY/tbVnq7mRAFou3/8qK21dBE95gKKGuwjH7W9qpsMRGyNPNM4PtRjkkgcHnboTTA
Sf8rgDMnvQt6kO8ih8HOxs1wDHalH/kAAHtl3xp3gTeJ3tgvUYvSJsAOyDH+kcrt31RoKa4fSC28
Cchtuo+yTXcNOqvTMic3eoqrAUEXM54OOYkw+LbP7kM2Z3iYhgL4/oR30cjqU1xrXhBc6cHzoGZf
UpIPQZx1sXEApuUiqE3OkhE7KgndMtqHYrDeRQt41TeXGVEkCBYSOk71dQas13DAjBfs6rwg8ZsH
6pKHzp3cDBNeX6Ckxdn9I45vmqPNlP+NgTIl45OaZG6QhwL3+J7Q+GNJqGygBkpM1Dg4xWdlw2ZV
Qot/49WH+WV0m+v8MdmbR8MPdpkX+cOrepc/z470exl+nZ/rI/0hbvnZnPUxV9/B2UcqF3MaWZjS
eK+0AChS3TPXum4xfAuA15+g1fglyrlsucu1SM44NFJWarSMHOjNS5CjZYRcD/LTZb+yef2shXBW
MFS0LaoA6+qa4KzldYq3uoTkVYKx9RHgEv1BVsozZjC80ez3aTFfI179SgV8/RGchSy4xVO1TOKq
SnU0Y2nfEElghNubCc9pyvjnD3rmlORzrramDF4bn02xHRWxHQP44vJ2brlp/Pw/UpTPbtqiAagJ
R0gZCuAsH8dJEDaKVsFZg9Zl9ZQS/H4UXgNVwauKl5hZgkXIWxkj4I3JsiYDjvsPhmBNVaVytoJl
IgBVpncmGw/vrMYuv2kAPYMt3pQ79RAkYLMRKf3W7b2SzYNHT0BkBSN8qKCVFFMc0gAaZ+lnQoE7
qGmOmkZfwQNcy+PicDlVwzIpJOxoJNky5thbepvQ+6CoHMJeLmvH5ul97CsPE202kj4nAHRy57Gy
p9C8y7KbXMoFNZzNHuP1kjglaaw57scAYiz6nFHDH8FPKRNwCxjsIKfhSzZb9qx1VyTNnLEUcWFt
L1IH+pEMMuM/uINrqdUasNNhkea+T67C3JeG3eV93HxqIHX/jwwukETHp5Fb0iKjs5dIJSwcObTV
twVpE4QzmEY/N4KLaFsvURdFyxlqpDxpCaDYujFVYXlyDbh97WHWgRID0wBvG7g/BBa4uYfq+52H
iZw/2IqboO2aKADZTDU9xkZtS7rudNHsX97GTTNfSeGutLnpwfqtQEpHT1aDWv6eBn5Bd2kGOhgh
xtjfvC5/XOUq4ESXe5z8wY8rjQFY4LoY6CIzwxA/yZ6N1nqa5vYuBsZUb4GJrhyv1Ua3Sxq4M2As
7aomD1qh3wNg7VpX+v0QAtSkQL886XZdXO/bNgUHpmEezaba6wpzG2re1vHYO0onn8KUjA5Gmz3o
5HksNGZHhN6CXvCYldlDyfTUHlJ2pll+HGPdCYvmOUTLfwVkH6rnd6U+O0pdPOYZ8ErGPnTBf4Sh
PDm9CaP8RpOjvVVG90oU74qpf0qb+aS0Pws6PdFkPo4oHQ2V5kglSNpKy8m6+t6Qw+9V8SMzAYOv
B2BtnqJT2FVuh6kAuwRijUWGfWFK6OxpvU4Fm3NJH4OqPrZhuctU9OW2GKWU2nBHrOhZJ5YN1F5X
xv/c9MN1gTy7nAJnEfgwtLIeBqXLbAmbNnfV0eiIbPeBto+Yqdqk6G3TqnwGRCa5jt2WZjulRTXH
lEMHbT9AXx07Wx+BmCTTPRvHK6vB9G2kHwtj+JaT2YsIMF7Ceq/K4Lkpkns9zf0+pAci9VfSUNoY
rvWMzvDlDHj86BQ9GyR2tWYAnZbpoiHGM8LCn5LqLpHqR4NO+zDW/aKv7UhODtPYuzm1/jLk8ZHJ
SgZInJg6TTDvqzz1YiW8ClVc3bGh3pSsBpxO+FyRByvAtdQqz/k8+PM0fZerrnW0FJhWRoo+37pI
bV3tTrlMjnVq/MyqULenApDi8VRV9swijKvGlW3GZBfpCfJik/Ya5PRmntXvbJzeZKK7M4zRaIMU
rzzzzdD6h2oM7gwjOAGI52eejW9KphxqBjSftHH1NLnVpfJRaYsHk4w7NHI/XLbgrXc7egb/sSgu
3GiZgiKLyhRXUrTECal8NXfhQUqQPRwsz2TmobQCVCxFrGIbT6flZbtQj74zLXPxGlC9uqQ0Js2V
p1PcabYVXhHpMRZxZrzjDnIe45Mczs/LeRfTpIEcTEPeKPV0VQ+6a6XqbpDBL0bKF0uv7oIwOxkS
/aWa+UPbyQ8lIFoH6y0yS5+MkVPRfBcq46MlAZM2pnfw4Vc0bwbAcJHS7tC4Q2IQ3Us3VkLvprp1
TBQB7SQr/TTRr6Kkztw5Hd+6BJWsPD53RmhrQQO4sOrHnJMrZZYdos1e3Ji7IetjGyzGOwBeA9MN
nzqgKSScfgIZbldlAAlXIkCKtaYH/mZHqq3ZH1rl0CTSjy4qb0k7ntPEKG01i/xinmp7GAsvV/M7
rCEGsdRY/v/vmU/7y70XiWk2JGejBtbYq3kYPSkCTk0nat/aCIrXUvh06twpU2fKkGL2FSrrmFis
rP9/wfGTCC6Kaww8VDQZitIUuyJMHcwL2k0sIhfduDA/SeHMrcqZVJozpFSTPTmT19xHTmnaI0HJ
Mfpt2tmj6sUuOMDqEdVpUUvmRlDwSToX1g3VDHqhGdtoqLh9ivg8GAnmWpu/LvuUbTHAEzeRQUDR
Zvn7Kq9aA29USmHUqEdluyA3vGCqDmWTimK4Ta2QFbDhEBkgqnxGqyyH1tC0QQPuDfFuEpBk0tbt
HetO9qJj80N/DX9cXtiGswRS64dALtwJ1T5p4wkCNaD2g1h5sIky3WZ5AnRE7UC01q2AG0zMSZTl
Eq2U29Ew6IhBDQjOsh+j5WitIOAX/T73hGdgngmTCL9v9NapD5q9kZoCpdh0+Ku94xz+GDSzJGe9
5vbVQQfSdU/QZjLYXSki0drUvpUgzuMDWzmsxhGC2jm/n9Q4daZJ2VVa/wVC80/awLm+Ph8xxE+x
aV2a2kWIkf7Hy+q2vRJQoVl4LKCwwrmkoZTbIY+BWZcn381BB7Via4+GcKB0sfo/rkj5Qwznk8bJ
0IaugJilKIrxc288hU+Q5Gh+5gehLeIceqeCuCSQc0OmPM9GV8nA4psrz5LKqxAttkWoIyTU3Tps
96ROb8ss2RWdaldUemha9ONH7X3c0BdDp3ZMjVuwCtjGFO3ynPl9En5L5fDcSu3OHKlbsuEwSoOj
JIUXVMZxVjG2kEulM5X9LsgQ/Onz0eoNu6M6PqKw017/0QTd7JZUcc0kfhyA4yiVSE8AQdNF+pnZ
1UDdtDBBfxsX/phqL6Bs3pdZC3BB+ah11JVbo3SMQb2eguBkloBbraKrOaRuOJKXQJsOnaoeW5m5
SjnZYSJfF3Xtppr2NhB610bysQbK6mUF2ko5qkTDCBQwZXXwZHK2wBDUo8EMtjA49XkG+Fk17RB9
tDbeao56nFy0dmPKQYRuuOlOVmI5y2DdkCs9g2XU2giwXOkl7+Nfl5e2aRsfIvg+YGlgc12XWNlc
30XlMSC36ijIlG0VNNa7x1M8dmFYAk4TMsB8tqc79to8ZbvpNv7FfrSetKv8xE30nbCFbDNGWNnj
srur65OqJJ5Uedb+xu44JwgRjFPoJY412sBuzkBAiGO7SR3jrP+8vKubB7cSvez6SnQrWX2CN6vm
pt2JUi8bv/T7yJ3qmDcwgUb5+fdZnEkyHvbQx+hKL3dI1V7+/k2tUDDVj84EBYjq3O8TJIGNoYXi
sQCtk8Yuyv6SjMq9LGRbLz6k8EWLdG5Rs6gRRi1wJ8vEiXqqOjco7daAafXgrXg3K132VREz3uYB
rURzV4IZUQBAJBBdRUg+N24uAprYSv2pAKX/7xbyKEWxJDfaVGMLe8y4Zl61m9F7hy5k6if/fjnc
TQC8iyBjFYSV0iNBIxhRvsIL+2k9y46uVLrIA7PTUohATghTf81u3kuO9lCdVUCdxv74elk5RAfE
WdCgjFNs5TgguTykHdKIfelclrDt1FcnxAVraqcMrFewomXgacH2AUdw8FpWux5wT6CFkXDTHAwm
JoYXrY0L4ZTEaCoLQP+uOdr/IZn20U2rOMS3dedh6U6/vFSBOfPXV0WCqFUaCJTYDbF+AT25Fz5g
tzLBUBBQzhqYkNdVHq8tH6dcRlEKDz/v7/Anu1rCH4r5apSskc0RLGrZpT+in5U87vjGCIj1bJE3
I2Ew/SXJ6b4I3ghonrLi4Sv797E07sDqpCgM1kBUrXu6ZbpAkJYtkUsSbiAXZIRoBraIhDdtejZ3
mjfvZYax/96hfy0URWxXSoKcg1Ai5+bR78ZI12Nd02705zOadm/aU/6t9hS/8PPCEQ3Jbb5dPo6M
rygVQIMfhhLXlh43DmaIXWIiwcOs7tQk0bd/dWY8C+k8KlmfMayNSN/a7jaqE7uVRAi125YMohN0
guCN/r7BK6eoaXVpGkG9JDuGF9qRI6D9BNUOkYjl7ysRSZ3OkYaSLEKku7T7XlhfaEqH3X6sgfO0
bZiapNRKXIWJ9q3u+xdcju5M4QuD1JOKHvnwahLMQW87pA+ZnO1OMc2QO8a+aflzWntBWV/FcvYv
d46zWquXEzmuIaQFeUKhZ3dVOwp8kOhwOJNtTDXSpAoi5uFUpD9oIspzLXHIH04OIZiClytSvPxA
eooiWN1IEDBWbW+rIJZmRMN8pXrdy/VuSMBtj2vyYEnkNDYY+Q/jty+Y0eoDuEdt2CFQ0qYWH4BC
jnqt6J7G7v6dCC54SUHsoGoG0lyy5hhZ4qgJCim6yNctsxV/7iTF1WQCFw65gM921CZGqytpobm0
DF6iPPo9ZTKg/BrFkdXOzeUenftKVdpVX7xIHZkF8jc1Xv1HPO/60PPAImmElSkqnG0v/0po5STU
EiSgNi/FlRgurtVyosxEwyoVMNv183yqmKeYTzOjbsZKgfYvW/bnllooLwNQHX0cnIGZaj8VvQrl
7KPkTbPU1B5ZBIq09mqsC69D1j3EFFaumwKr2LQ69UMuZ3UUUVtXVQ1cO9l3xrku7y8r5Obvf7yJ
+QIzIZOaUHV5rzZ+bT4G6vfLv7/V6bN+EJuc+wvTaZkzgMYvoZKGh0/RuQim0Wpe+FEiDP+27/nV
griDkpsqRT8a4r/en7xsadjfma7aoGGK+u1T6jRfgEpaL9DivIZakbKYMejrSkiBNgq4Ux7zRqAF
mxb1sSh+DjcpcqWRGoTvedY7dT1elxrIWlgnqGdsxiwrMdz9K9Ny1BmAQdwklpyGWPd0YN9MFu+Q
nJ++YlArWcuSV3d9YbRyRJdtq2dfb5nTFT9H/SptfXQZnmLUVU1h0Ll5waxEcqqIZooUI+jYRXKM
9+VD5hjofAc/uz3t1cO/U3ueqE0aO3DiLFm02m1jGwTPewqQGiBM4OLyLVd0/4sUhHMTtQJp0rI0
rX+qgt+hfG1Iu8tLEongLhU2mqwo5mX3it9ASXKTGaxIoqnfyxqICeLPWoFOgKJIZngLSk9GobpD
ju5AkAWoqehFfNnxoT7zWVKtW7PeMEhiB+tlGgGQlTigTJrc6+KVefsQ1E8CkSKJnKMwmkwZ2ZL7
r0eA7MUvRieINLdf+f8oOPCjPq/JyNoolk1IMB56N9ynfi0778ml3ezISF2QH5Ybf/uKWlAU7QzN
Qm8UJzMPFVOiOV5y1vhNjR97dPEMUyKIKBan/cftix7G/wrhHJPa9/1smXAWZvEsGUcKKurIlGzT
3LfgAru8oO1j+pDFOaZcS1KKchxKNGDSMh4rIZD+ZnS2WgznhuhQD0qyeL5Qe80I67xBNw+9NXhV
nNZ2rqOOjF6CSkOARsr5Kw+FlfBlp1duVxmSKm4GqAiYu5riKRN29C9afOmoeE8UgQkD9GpLAhy0
tVfjt06y9Tug3aG+qgMdRXT9bk1P4/79OC/OLwVDj5e1AoH/BaMBhOB9hghDuqttUL+9ikaAtprD
1xIp56RQBFd0lkJimianIkzulLJ7lhtUJstkPiihesiU+KEgKsLsePyWF2iijnoX/WEAVOlv04Ch
1YmgZ7yV9xoddwmKjmPYH2gHlIOCHYxCfmrnwDUy+nxZt/+Hh/hns3hyaFOLp3yO3k8n3CcekDYI
2pzsOUTpzkRCLnFN5mgLvZPA+f2PuOxDMuf9VCheCYg7ROs7ZFSd5C1UfPZt8JPb2ikdTfbCRiBy
+8L6kMh5JlOLBintIXHujlF8U7R7Wehxl9+4oO2Uc0yDORoIKyCDXi1MQSA/etVUuz1WZ9zzrvXa
fzGIwQAEgO/QEcpjL5FgDsL3Rgkrmmc7ziNQHkw/WrQngWVy9AxS/m704HUCK9LEajvIBlFHyLYz
/vgC/iTNGBTcIZ7Jaq/cqUNzHSXauXDLQvct0oqahf6Hyn6I445RYy3LlAAvIJO6o0s8TAiBqt1W
S+e1tKMTs2Nffb1sJttXwIdI7lQpmsGVDNixboraAvpSfSOpBXc13dxFHX2wOmpOisLjHkkyOIPg
MhBOhfPssCh7HSUUlwPiTUy7A+sf8lHUq9Hkp4Cqj9WtH0fmkQXMx9Ux2Sr9FY2yQ1nt0HB+QauZ
l8e114SdraB+PKrRuRx7f0gxxU7LQxmmbplp4CSM7jSrQLJVAf8norgBrksfwj2z2F+WXuB5VJzl
cLyrq9pffshk2lvSdPs8Hl7UQd0r4XCS9G7XqNMB8PnAWCbaVVe0TtAUfpdUdjJgjHRMnzDwe4wr
PMWrwe8ZABnQi/PGJNXpcuMQ6+Au7NW3GQQ58ph4vRQcwQopqOwZm3tsoJit6wAgxTTj58uuaKY0
MycLqlOBPoOWTyGrmN2aOUw0U3ZData2pvfHEgD9Zpy4Gsl90qoxOoGf5rAAf+Zwj113S7SUZixy
clO56zX9gaXmU2bq/kCa5x4Q061Z7XO4UWU20LqKNkDjHCfohWgLuwza3WygkXqSkxc9IimaFeZf
qsTOcXHXphi6xrRGNDGHoAkuj+JTqMs/AHJ2GvrA6+dh31rtsxFGTtp+C++11HyoCnMXhP0bqfvn
SCl+jMSTC+OpnjN/AiWc3afmTURbx8qpi3jtKYjAltagYTeZ95OuHKUCNKVGQ8+lPn6jBftRSvJr
V7NfcTe/mmbmK7KoFW/ThtFuBc4iBTNVOp+QapA9AZsNUjWNF+yUX8ArRLxteCg9YeDTKXcLA6zA
+2+9JFYi+SSUNDQ9AnyI1NjoZmN5w5rwPGjBPifmzy+4iw9T5vsKdDOqLVrjradU8onMqmtVIqDk
rdWQlQjutdJYY69aYBRGAPzQyOBO0/vzpEw26ehXUg0rSZx3L9V2DNKlrQt9zN+oUpyT0QTYBR57
lzdtUydA/g3gUQpIWKjGZ+PUtQ6+ZtD/DhQb6L4duSXqrJ1vAldE2Ru36S9RUWY7G7USykWnc2c2
eDxAKNp0Ooz25f540q/L34qfuewoQlARiuNi0zLq0EsWQVzvh3v9HL/1e+VxGWytdyDaMR4FW7oZ
jXysjg9MQRQFctMU4nTggcmAdch2+YnazRkj6mgNFbW/Ll//R/CzEscppTGBlqQPIU4GCS89xo3P
QiTureup2tVgV04TQfi66c9XAjndtHR01zQFBKZ4vGBGnUFpDOlhBC6H9HJ5LzdDgJUoLuoIKqo2
Sg9RARr1agxWiFroFk27tHlcjBEWipHWALHEhH/5kDTFbQ7aOLSnnqJc9Q2wM9tmP36lwLFaFPe0
TYbZqnVJQ0toXB6Y3D1HjbafZ8m7vHebgfdKzOLMVm/MsTFoA3RapFaMztfI7DMSOzkot/+dGM6B
lGphqQPQr92kam+NbLxOmXQNNvFfl8WIlI5zGU2Z6XVhKQjUav1Y6ZglsZRTB2p1k7CrWEt+XBa3
hUCOif5//CLlfMaEu72vZSxLjkZ/YsDn6IxjaI0It8jvbMQ4kSYpR2XojqDcFCVatlt5KHqjDYq6
EXocPp9dnSjK0KBD2g0DxtxqMNE9pie+nNegqlbdTgPABjosIwS2NhnMtwbd4F/ZgNUncOrTWgYa
WHWYXq+GD2pTOm0wYECse+iCzpfT+katohfax6E9YfTlsvBN1V3J5nSqIpSFDVlcmmW8BU2FdP6I
5scMwIpfEaQiX0aXLnQ+o6+VRp22A/pZ6wEDF5idj2TrMFait9r2ej7EcF6m6TNl0muICarsnBHd
CergdeyFbfWbcj4ibR4qTG0LM6zRFAyYF+uRtNITnZUUQXYS2bWu7TuQOLQ59RvD9Nue7Yq+8w05
gWNVHUMq7hvMil3e303//fFBKnc3VZOKttkeoX89mGctM8AhMd5dFrEZk2FQcqFZ1oj5Pka0cnOE
RF3TgtDRzazQIeQmMgD9nTU2Q5v6ZUnbu/shibOIaCSxUvcUL+6xcDX5BpNZmEcTOJ7tHfsQwql+
lufmSEYIYabkhF3uoYIsMO1NESAqU1UNjIZIX3x2LrrFJIBLQkv65KYvToaoTLYdb60ELB+wOhKV
RY0ZGxCwdFnObuQwt98jHQ7i33JX7S+fimg1y6mthDVsAdB513lQaZVScUAbn2jkTbgi7ugxxWKG
AcWKxuCKRGB8iSNPUq4UkNjq+67BxbBX83OtRnZoCrlLFiP5I0ZZbSenEoocDUkcQXidpcexNI6B
kruWPD/HdXNmQN6YtdShbQYQ0FJ3k1H0FqGbJmZquMg0jHTDL3/eYsvo+xRpLugkEPjsGmSoba7b
AIa9oblc2XKM6SdWPBBSebXeXqdl9RDCAi0LeSFSf0MSxzPL+FXRqRsw5CHGym/Z6MtM+YmK/q6p
64PeyEDxiNp9WBa3IYlPiTGe2Jg7SSafYkVFDqj61c760xCP3jT1O6ZZMyoP0C2w7iSjekpM+S9L
6xwriC27sNrJDszRUWeKNlhMiMfl0WL5SzUAZGZuO8cstV1DpftAU30rpGjJHpt9180HzEU/S018
SqXK6/L8Ki8ar5yjm0jpf2tjeGMO3T7r591XtPhjixVui8dgUgIJW0wxhiR3+THQRTf6oiZ/qhGO
T9dwE1l8RJNivCIEER0uob6Dmroqxh1n7U1VgLoTi/KFm3G1+Y8wg8v5tIU+FbmB9TRo6yI5hrri
I0mSKyYfp3bPekGqcDuvvZLHqWgiF0nfR1gcOVp25MwKuHv3lrMwnsTMLjCs4iqWwI9u1zxWQrlD
ixrMdEM/l3zK5AH42Z31K+2g71QHc9HH2skdXRUx42y7u4+N5Zz3gLwS5m8hs8XIj+bIaCHyZ/PR
8CZfdfod2etVbovKBgLVMTiHHpX6RMMWwXfGekwgDscICOEpAXadPDlDIAuudOFpcj5dy8pgVkZ0
bS64Pxaq9hj21kFLulRGutbWtJ3o0b65rZamGYZqgpGCH3wciiZKMEUEB5/3O4vCWSi9f9nEN73o
SgR3hxCWjKRvsKh4/k6AoUpq+FLMpaumKL+yaXwrSdyFUUl0KLPF+FIwNLAIlMLmcIjAjcswvGyb
NRi+FNH8yRaal0pWQrkHWp21rKoplpdWg11X3a06VedmjL6TPPPGQsJC1c7u++73QJOHvi7PPWk9
WcrcFvCyttJpu7iKXV2qbauonTosBKYj2n/uRacOCnzi+0weqQDinf9IJnITWgqIv4z5cPmsN0PF
j814f12ughKzDUJrslC9bjBH2wylI40hwCQjgRjBQb8/I1dirKKs00yHGIaak1oWvi73x6KMHaoO
9ywAG3yvfQHlaH3O76HSSmZS9CYQEnDOSZe6SfA4Nb8v792ms8EAkKyqGHxDmPr5KsyknBGsCQVD
hFNJ8qxEfwVBa8thbAdCUJ7tg/oQxnm2joFy0cQAp5sVpQvmJ8cIAhQg+t9hLN+VyXCgc+opcXYd
ptDi0vJxTzvlkLhGa55SAoLdVD8mSnfowWVspQBbyK3yPpyrXUFbrx7bn1WX31hD/wRNG8ASWO0w
gLRPy+YqLWdXiaQbtU2fIrl8NFjsWwzFJSthNkA6AFwy2GZh9E7YZMBXCBwQrVyRZmYwkPlFRZZb
HsqfTJquyRw5BC+9iurHnmLaIq8cmir3+LhzjwyNe/mEtpylrICw6p06F43on09I7eRWLfoWz3MT
ZYO29nFcgvz3Zl56LYOz1jIykeAIOzS0SPVe09g3BZOm2sCcomwPLIMrUZj2e2Kq2+bZm9nrD1mi
qg7S5b6UEY8WaGa7vOpF4h/x0/+Rdl07kuPI9osEyEt8lUtX3rV5Ebq6uilvSbmvv0e9uFNZLG0S
2zMvg0FhMhRkMBgMc86ZXQqXUqoNNM8G2GU6ZoeOzA9plT1wI7vPkvjKVemPoWYHMqUyPKAtv6Wp
SDURUOrCpwihTdKUNkOXFJ5r7TW4XxIDIKEIqhzAZF1WUCZICGdyxcqbssA7o2x/LuqVuaA12QDw
hUYkK7n5nDpXSTjicVJY7UKgklN3b1mqvJategJW/nFc4mdDX8twxeTB+m46bXguMW4zTdXLZW23
Tj7mFR3XQhcJ8A4EA2NVF0+6hpOf6LY3MtMzqv5GKejDvxIj3gSA+l3cskC81lW3bokLkPiN/RcN
o2eqiNdA3plk7DlUiRUD3LEvCSt+LHHj00SV1Ms3Q95zUYKNcKse0N+AtChJulMbA6mNpTu9GxFb
KDmqDiotPE7bG6XVryxOw7iofqMOd+OYNYYhZKMCm0HH+ecIhuQYqaIo6wA8P6rHKTD9PEyPSQSa
3kcKClPOPWdnhPOeGB4SYv9ya4W7I2eTXgNFDy3HGA+vNQpcEKLtsjmR+MLtc/mPpf5xlWc3rlMr
6PWoIEedgFXalvu8XLyMpqgny9yu5FD8mZ89E8VdtkyEQZTl/lgqFzff1ZS04eUj8V+O/7tCQnyK
3uaJlzOksDyKf9m7dE+P6jdVjWZAeJZRv5fIWz2k6LnPrUS4r1yjS5eiw/lY697WPon6CkNumq8H
ybGTIRBvL+EKwac7wIv70w1xtoRuh2e8gbx8UGBwpfs+xj/thf2Vp36XISiUt2WigcEGlleD+yEt
Q21unzDasSutTOJbNtU56xkQRM3ZosF5VjA+7clhp15F17Gs3CGRIQ7OkXRQR9MskfywIrSIgUtH
SyTefvMMvashoi92Srx0CUMfgttqO6I4vl6mu3xiftEXks1Zj/0nazsTJfikwZjyWFWwYll3NOo7
RYYovDnEft5TIfgdvXSspLKwXMmhfZlvymO9AzJc8jIGFpo4+H5lNKaRDDFZtknr38/sGiTGJUma
Va10uMtj87vSqVeg3dtdPqyyjVr/fiYGuCkzGrIgZmY/6jZSAdE2JqcBN+dlOZsltvNVFJxQT8CL
2qtYRRY1YJSd9nFEdhQJhsKXyZItnXCGOhQIB8agU5M+UPOmVu9UR5IykYkQohl0ddpDTiCinIOB
/4q5n8+yQFQiQ+xr4IuOEHGBDMyK1OyWs30tG9jYFgHaT4KhA4T/QqxrKB2fjSZHYJjOQT3N1ybR
9/Hg/M3NDYzK/xcjRDGqPS+VjQY/dNeAGSlHSlhN2xvHGp8vG9lm5hz4Vv8IEnxBRhU95ylYRsu4
O0wpQSrSBIu7nn+hND2UE0BJjO5WXWq/atnXbgYqQN8eyGKGDkkqH8PE3xX7NzGbG41PUTtodw51
Aq2onsdiOgC7MOSZcpyX/jh1TZjx4Yl2g1+i5XCqkpCNxHec+r40TJ+yODSRFp17xwgHw33JquzQ
Eu7bLf1JXbxmlCJy3eKezGw3NM73YgHhDiGap63ro2fjE2kXfxzdnT2CIL5zgLDT2k7o1tX9TLPF
Y7OBMK9HVNictMXylFkJ+pTvrMw5TfYQte18M0jnerfoQQ0MZ65AYmsYL44Epr2VGrnbr5c7UDuC
ZT+GalhF+a4Lx+APpEIAcuW9LKjYtNQzscKZXjqqtGgLwCxYpu571vgTyw6GJksabl4mZ2KEc02K
1LKoBu1QpmBz0PePly1UoobIFW7QsgXaSgevvsS7Vu3f9BotbQuXHITtkO9dD7FfWi/VpppIu+7S
GqbD1ND8+QepATPFp+XbZa02L5EzacL5LqrYxmMDWpXqPrFulbwLl/HBNbTwshyZ8Yl84UPVlVZK
sD35bxutXtnPNEwCFKaGxLdBVJftVYwwuT2ao2W4cttPnzMdxSiAAO5fTSF6JPUv11wSL07M+6zU
7s3RCXUkYStqATkFVVEaG1+XErfcVERTg9wUwfR7vXSPWareTTE/mtX0A8c2uLw6Mtta/352lVOq
5npqY8+1wXfM1NdYVOuG7B7flvKejBKkoI9BrdUEB5EFAI59s8DWtydh8zuDwBDI/NfK23iS3ejb
x/JdqBClKAqAiuMVhcGZUecEaidy2P7frN67CCE+ydylKIgOvYC9F1DOLGR9nBAtxbJS3epChHiV
uBhhAK0a0N5VsQU+75mapB0A37NDus+P3R4FrDCXvsIkYsT23BrdrFmTQ8yEJkxjn+/A0hd1O+lc
18Zj71wdEforrgdNn1c5qz1Mh+X0H0pxgHPeyvBgtpKUxDV1dGsA5w/8fMIezYVutK4NsPV8Jq89
npiRVSbPKLLuMt6Fc6VHXQyUNn12bnNLechjq/QMWl/TstmX2ninN7LBlD8O+9Nunn2ScC+5uTOw
1sUnjf5KnQkI3J1CvQcNLb1toD2s89fqvmae85ZGvmxBNvzuh/UQbisUCRvSA4cqmIcm4PRRLRuv
tygQpV8uHw6JIDEUtZuWgkoaGVCjzFJvXJzSK5eq9Hp1OtUdIqfL4jZ8DPSy0TmPIRGgOQg+ZuCG
suDVpQUxRgCoae0qY/JTKkM32BZD0GCBRgsTEC8fHSabeGzEtYO9c7uDs7zFSx+laEy7rIyxWuVn
E3kXI9wcTpqNyLvaANB30FQLVuQJMWWbDrpPMu06s5TDbFiR3oFdq9Of44wdqQ7+B14Yke2Ufo4I
Nh/dYzp01+Nc/W4w4VCBKmQEscbQkZ9WaXhAFrLQmMh3mjFcj3Hq51USMfqcmwA8nwHQBDBdr14B
ktG1D8dWeHQcDiYx95d13baTd1WFjWu1OC/RqA/iD70NdItfuQ7GlnLMeCydJObYuBJgI++i1k85
u+24mrjUBgp34Cy/SJ14hfnl3+kiOJvFbFvudDDCTu2jfriqs13rDreYP5YYyOaiIStuoDkMrafi
dOLStlnZmZoW9Dry1dn9aPeerT8Xf9F7DYyZdzlClDZmBoYDmQ5vgZ6XRl/8KTYCtR1uDAbOX8r9
NDPDv1jDM5HCCevduE+oDZGk6EBkaj+bMSBgJpP68yjrXZcto3DMCuZgtkoxtMBqrkn8XIFeJE1Q
6SiDyzpteo0znQQbdzuwS9ls3a7qt6l/MckPJfl5WcSmxzgTIdj2GFvuMDcQMdHxQWmLAyYPb2tD
Dyc9BZpCNf64LE+mkmDq6HMD1oajaoHhdldJVUSW3j3aA5XkNv+0n37yhJZtoukD0Q9CoI9n1hhV
4Mc12KKprW/Hpvtq53TPSh44VDvNbnOkjrJX9Pr7ZBoviuHslcL0EQvcj6BHQCm4BgVIHuUO+W4v
aBqOe/voVvUjWpHAmYCcnFEXO2q7T3mjHCe7fm6s/ibr8iegyVyzufjq1kV0eeU2vdC7RuKsnaFx
G3jDcBK1e6Mn+9F4+ZvfJ0QFDBTcgwioMfapnhBGtMA15qfa4vcMYx+XRWwGita7CCGCiQfwwlEX
ItCns6uK56xIvNIIl/6GK8d0Qp82Znsvi9xKBsIVvcsUDAHXWkHUDDfvUvjdwdgroXrgXwFtDJxJ
S3JeNw+TbQCuEC2Vji02LPdubutqidilM3tPIz9d/q20em/MflTKr8t6bZ6jM1HCuaVFS3PKEQtT
64RR1sq9UTOJwclECEcVjSe1irYihMCOsTOW4U0zrV9JVssw4zYN+0wVwSpsOtg2LxBa1vR6pI9j
/nB5qdal+OQKzn5fsADOzSztCH6f0R+AvinSL4m+s91vl6Vs5UFwcv5DEWaBpk+8gJR2QPc9zqey
XyI91PbqXR+4HjgkkbKXWdr2mr0LW/9+FpJkdqWOeY6QpCKHdDpyGVbc5u+Dzwf4ipoKcKzVNs5+
3471Iqc1GEhGZQx6ku6c3thdXrBN8zoTIVgw62e1sieI6Fr1JWXtI1KA902qP/2NGIMgxHeRRRR7
jmw9RxuLCzGVi+aSa1X9xVTqS2Ss8cwnE8MD2zBs1P8+QSgv9apK1YFyqcu8JVZPTvWVqfkhtad7
Ky5eU7MJsqycPb3G40119nATRwVMPUtRZWAPSWMPsDyRptNnPc16r6hK6rfDHCl65asO8RRDvcew
Vxdojk+H7mrliZj4oHu5odzOLd9nzL41W+VQa2MWKFNLPUetvIYiDips1JSZczR64xRjfrmnzb5w
9Ffdaa9s075LEuJr4/y02MqOFBncZIrGwmmnG1eoCEhWamOhMPaPvQCpkq6JWNA9B+e9Yc8YnURq
0DY8q3ob0eJ+WcjmUTyTImJBI4OLp9YaN6k7dlUf6XGlK4495mdHeQlIKk2obPAyzlFuREij3fJw
BQVir+haCJawOsqTg5tX6LuliU0napnX1I5bEKgC5SM//ifXkh1lz/2tw0nWvDuYAg3yCYtUAUB/
Xifg9NKWcq+b48NEGr8h7l9Eg0RFdsWxUFL/hEhJAftvaBOoyibzQUm/ZZhpTWdJhLutCmwOpCfa
OnP30ZUl1uAAQwSXcoy+viRxffSKXgOK9C/eo9iX/xcjjsOXdBmceMAtY0GE3c7fMpp8waTmjd5M
MvzHrRsNfMvQxcT40yesxLQ2WiUGSA6YRx7bFvA/mBWMTfBgNZJpPZkg4WoGESy1shH7E2MAhFnp
tQ60EK9x1L1Nq1EWqq03pOhFz9USdsoc5w4Ya9ipFVnQDOudNgemNwZ6MO+dw7xTqUTiVrx2JlAs
kWQl60egruoBUJu8mGZeP32JObA8InCiSK67rf4q1NRMwOxj34z/0OidXalpvtRtz0so489+uk9D
YFMQP648a6e9AJs+UK5SWSnhT/Hl85K+CxUu2bxotcY1Cx3DE9NVc2hP8UMdkts1e5hFNtgHI4zK
n0yve0lO3a7ayfrVtzoaPmgtBJFWCWZkgmwqUtCgA0k982gE00lTfQfV7D+sQN2ufrUd6WDDVgRz
vtyC6Y5DWQ2KsWoOKO8Kw1Qvly+Z9f+/tLKCsU5u1QFSLNeDZW79DC9CR8XdHQAqZnK+9CAMuyxO
oo6YY+dVViKAgPXUFtnHeJ8XFpfczVtXy9mKien1bJwb00ZvMWyFAZLfPoyRGRVHWXlVpskaS52f
g9LVZquGJs5w5Dr1VE1yqWzNmJzbnJhsxcxXMncUEjrUCdKHMsyCybNutF19KMLuWVaX2LxgNMyW
gDfPWO/LjwpNTQ0qrRbidDvq5p+Ddo2+Zcn2y2Ssi3q2aNQtdEpXGVZ+lSkxuvNLr+UyBPLNEgNI
7P5RZf2MMzFjbXa1YkHMWst1X6ar3m9BDRz76Kc4AMXdd28waEyBJ4b/DOTM4//FSb5/gOCvytRK
Tc1d9fSmKHvTAlQ0Q/Jdu+EBP3TXwAP4cvlcSSUKDsouh54VMax+bTJQr1HADlDnDflPPSqAqAfK
Blm3+X+xz3clRdcUq7qr539W2RwDJyoiJfyZdsECcqcMxSwZt9NmDuR8WwVfNU60LOzVeayVI0AE
e/V1HCEDE6aRbGZ3O2L4RzexfEOXXiO5seo2fS/pfcVtr0BFxdEk2BTbXuRdjhB01z3VLSBH6AGt
wyT5FgMvWmIYm+4QTxQL4AE2+YQDt+QxyiGYC19BCClQt9w50MAA6xXWtLcKjlZ6/XrWrN81TTH9
0aZ3JuteMXP0JZ+rAxqddtpU/1Cz4jol7TedZcBRM+3o8kfqq3V+uoVcjOGjuEuQORN8D+UOH8sE
UWeGUjJqP9e5PS6eYw0PsauGYMB8nYp4x8Y6Qg3spLrKt2pBQ0BCn7SMfeudeFf37vNQxh7Jm53V
YdyxaQOSvs3401qg6h1GvbbJMPDIint7qSQd0LJVFm+DtM8SjSEEM3fntWPZpbP9SDvbTWGhdHXQ
K6NbExr+iIHOIrBr0KQwkFPoexSr6tfLG7Ppr8/ECf7aKWvwHFMYjzn8mBPmYTJ2MB7/nQzBWc96
ZwABAEs3WwSwpsgAeAVGAxJOHv6dIMEpG32XaQU4FoLWjFztZJkRGLYui9j2ibqFyqjhqADVF1xU
wnmW0hnhVKXxnaIb3+0u38d9c5dY8WOi6dcrcB9Z7K9pAmqnprnCUHzj4X0kgbX4L4byz4eIgVae
tqpuM9wHLFoiLSiPWUBu1Fug/4XzF/t/H1yEZ3kXJngxVMJ4kTnQ2tJyH4iS/oLTNiavSipLvGz6
yzNJwjnLrHyAx4QkzQp1lJKGX5c3UPb7wvmyrdI2xwTLBlsEZhSrX1kaB5dlbN4tZzoIhypTM3sY
TJxhlCrwjHcxTNf2xrGq3eMA2pfLwrZP8PvWiKeL9FVO6jUaru8a88cKt+XksktGppFwstqhmLN5
Dbnx+Gy9Ec+i2Vz2FmX3JZsktrZ9V+gu6D8ME4H8p5YWbrZx2SNPxYLqUN+g0/OI2AMAlF7/q1oC
MCnira0GYOIO7AeVAdq3CQFrDd40ikdq49nh5RXe7LEhZx8kxEGALKAtAVMjQq8VTRuMQSAuKB4x
FOhhGO4EaGE01Uq2ddtO3xdB8DOpQhuapFiE3Dzp1W0hhSvYvJHxEHCQCF4bnQUBltsp9oC8GpKw
JtApTR3EmTTIx+GqN7LAVJB71fMDelHuGO33ejK/1ml8kzXxFYhC7mLN+cpzy3fyxNpfXu5NzVGZ
QjFUQ/n9U30vmWlCRhTCuiYJUHAJ86KRePFt3d9FCBtaj45ZVhpEkPp6TL/GcwMcj2vG0E+cSLFT
toUBF8wCvpP9CR1IW0D8WWio8Kr3+Y8YnFNTsPKksi+pP4TFg/IdbeZREsoyGn96JD6FXGhO/3+5
wpnFmH8CZno0GrBqdLy4isOxTPdusezx7PObQrlv1IL7uETeiqq6N/PUKzSMw5tZFSQWRvVBhOpX
ADzV3beuTwK+OP6g569psrwZCUmAXK88uu3oF8n0luf6kzEUeyB0HZFivLIYYFqALRryAcT2IC3j
3lyQG6uujkvWBDNPD4QM4GJdvtvc8gA0eQCvEGa+qqBugQwChjrf7SCk7ZTXKkNjRj7dDUb61jj2
1VQ1p2kgD5mrP6mGeb3YFQYOJxCU6pYa1GO+YB7OeiBM+QtOOULO1nTd67N3Z07MzM0MJOxxcaDo
3t8CVdlbnOH+8hH4c/g+7Z2lAxITnUHWJ3wkxZn0BfxD6EuxlscOggBcSp9nrqlRmwxHm+h3sTo/
tklyU2njzuXlizXn3/iEthzM4QOWGbsy7vqkuy6dKSy6+b7rp7ucTyFzjGgo+ushLU/FUP+weXPE
K6/1lKULARogGdfcPM1o4MFpMgBxJgL3jOi4BKfhBE06GlJN+1aNMmaczRsQnKCWgRKg9glVprRr
tEDUq3umSe4VPbsu0rZDI1gVXN6WTUErK9Va10DhVNh9koBPy7U4HjHpw6T9UKyo7CSx8uZynYkQ
PNMEiHg71gYt4NWOJLcql1yust8XvP5o6Y3pmPj9snkwtEOfRH+zRDaAloFciPeeEI3kyMEzfRzR
P0jIrRmnRxoPgdby2rssZ/tOtlHI1lRDdT5BNKgzyR2zxUlkwRIppxXCtblVwmpvHuLHJXT39Fbm
UTcd+ZnIdW3PDn+PFtyGpxBZzMQD+SKz75MelC75DaskbUHblvaunbiMXWPmzQJRdMQwcwF49/I7
AejX5UWUSfl0Q2TcKipIIcnDQBTUS06jJgPr2BTi2AgziOMan4bcF4MWoFdBJXW2TY8SAiqyLKg6
KfDg+jD45DLPKrbC4XTSDi6TQ5n8pTvMz8N+2S3H9qB76j67lqbGNqg7kMd4rw8L55S5Dhq3Mlyu
+q6+qaJyt06SjFcMjJWX90hbf+mzXu+ZE8HqRjZl5qigu6XuxjSkZhv2LRq6c/Rw9XV54FYcjFbr
MZQQfKtB7njWImVGenfBuE6fP7nE2DWOBV4R7TfXNcl5X03k49cRFf84aFlAodwQWcNQLdUXZPzx
nIprMLtZnqFYAHh8rFNJ/mWjQLNKMnVddWyiOmL2Oh/NDOBh6MkCcGAbjQnbVc1YernTRZwNN4vd
+L3Bv4ONIwP7peOn9nxsBv5YstY3QVpVxZ3XDLV/eXs++9OPXyXsTguCmNElLq4EB+NeWu2r9H+/
dVYRjm0B3A+MleLcUmvWipOv1ca5ucPMrdcDX2d5uKzG50P6UcZ6uM5cW7oog9NxZE4G9hWYCejH
uG/V18syPhvyRxnCy7tLhj7JUshwEwVQMRjS2+vdvmHfE3Wf97IW8438yEdxws4Ahp21Toqs04q4
3QDd23yL90O4ss84B6h4WblNO9AQf+gOUMxNMS3UJNkKPoGmKqSwo5ElV63rBpdFbGv0LkPM+PSk
rLqxgow1Nbjm/9Ejk6/0NiDQ61XPlZj25tE+EyfkfChVMCzCEYOqBaBMnZ2Znkq1A1XknUSv9Yc+
+ZAzQYLxgcFOLcGGhTN0BTg34MllgYMpEX4opDjsmzqh/oV2ZAMzFES4V/HwKyZFXXVayIF0+j14
lXTQVNmeZimjZAE3bQIVknVewwKlvBBruSZTY/Dl4ebry8PQpQ+YbX3+m7WD20V/mgowZrGZr9Wn
uEugCEiFuyjj7gumX/ZuP+yNPL7KrHmXZk5gzjz3sti+nwcZF+y2UZ59gHDM0lhrMfbC4J3u0xv3
yHdsT54nvz9YPpqKwsvqbq7omTBh+7qloWBYgrB+0R/QRnNIef83F9qZiNWCzjzhOFbTpNocfQAG
9dIJIEfFtcqTIGOyiOVzOAkHBXpb9Pq4mDMXX0bIpqhd30ASMdcb6g0G6Nn9rl6ulr+Y5PsoSzhi
Vu5USKlg4RL9CplxRd0Vyf7y3hjrb3w6xmf6CP6dW7oyVXxEbyEvbqbZBa/CSK90Pcdgj41X8oK4
rzCpiiRCjTJQelMt4CCxh33bmUeeACUTL1fXra6bMQ0cbbmpXdCCNADc7kz2aLXTVUFsb6mTL7kR
q15XYNhnIuXe5soucdkDq74sTvOjIu3jZc1Wq/qkmI3mUsy0Ae3bFEzCyhJrXnKcMYbOTHLPjV8a
/3ZZxKZhY4ZvnX+08OgX1g6QRq3lFhXKMAnDHH4c1On/3iUNEzgTIRxUZ4iBmqujEOkMqImXP4sh
PTUNDS4rIjNqQYqeY7JpJgOKkbTxNa6GS8F8vUgijCYdO7OWvJM2yjEfDVv0CBP6TWITht0FY+hE
RtT79Gg8/KxR9metxyVGvrlPZzYumEJncGegCsQNBSqVmXHQjFQi4r+oZJkrP46F/I9wbdh1Ugw8
7WFuUGnlyV1enXDw1Sj2huv4ppbI296xf8SJMLkYlsxoW0NcZbAS3s44WlZxsjkLh6oFwPgoSQj9
GUj/dJzMd4FCXGFrTLGpguPUfR0C3S+PWoSMOloLaIgWius4KE48mELTA6lV1OyUK2v0/nfcrNVs
3r9B8IeUAIrUNPANbp2HCcaiMr3dG4MqWdtNz3EmRjjWyHwtLKdYW1DnogSEOSVgkFpxK7mztrfQ
xT8mCpKWmJfi/RC7LlkPQdlnnttY4QLgzXSMgUw9XON1Fl4+5NZqgp+38F2g+/GSREMuqwZwLQYL
ZsIdigFxlgV8nPxmqlEVArR1rB2LJP2prePGTa6HGEIGjcVyP2kxB46mulfs5aQ6FHRPsfqC3v4d
Eke7wkwDnk0hkIVeyFTdFZPz0BG6G5P+jqb0LjGMG0tRAPTRWqc0ru56yzkxvYsMyq6rsQ6bKo1Y
Wx46sKQl3fIaG7XfxfkjM4aos/UnJKfA1TXs4mV41heyGybDa2eM5w9AlMpi/XVqpghTaIcRDGiV
SV6A+h9g9PZpIc7kXV7F1VdcWkThnE+1bitGCeOIk/56LDqEG+PgVxleRpX5dFnWtt/6Z8NMAQt7
dPOxcRtYSAGuhZGF6vTz3wkQDnUXu05rTBCglfdMv2f18+Xf3z5J7woIB5bPSFOZBn7fmdkpWYeG
wSjXJbJwVmLYpnBgNaYWGoxt7fJgB23PAESAXrldsrusjWTrTeGWHJmSzmMBMU17Wy48yDPVo8Vt
xejfCLIsYHUbGPPSxaGS3klaZeyW9XnAgYq83FfuGFkd/8KZInFCmztkrfl3BN7r7LjgE2pzZnzG
Ds35F9Y98haktfnXy+umb8aYto7hFVQtDVVEzMxGpRlYMSFmruOTZmenOjd+c6V56DQ3AvtmVKYp
eAUpUMH71z5PX9oE99msnJI8+cLn7I45IPjSi8gG70iKDlXADd7N+nToe/o3vv/9U8UBCC0FC+Ew
zliPqvYL/aeiPtGy9C8vyEbHHC4y21ZtF2UJzRCh/pZOIXZsNLhhrPmN0vhh6dCZYSnkmqZO5DR9
iJEeP6uqUHGsIO6ppEy9eWDOYuPVKs6eSxVRW6XtcJEWh+KOX7uH/FDfAepIImbTuM6CV0GMUxCF
mSmCVwuzQUsOQDZbucJ4bnh5Of8Y6Sef7IApFgPYBO8y4fyj7jPjoY6pFT2mT8M8hE0/ayHh+v3I
nN98Tanq5a5d5h3hA2pyDsYah6iaDRdT6uU1WRkwjEn52g5ZEM9a5xU0fuNVeUecQvVxPo9xa3yv
e+vGjG3PHsxTssQPbQsI4dT+TnL+xvv+K1wpynmN4Y/DEhogYZlK89i03YuyADiDs91ksMiMXUlL
0aZXOlNe8EqO4gKQblV+6b6W5IpotQeiJ5ZK8j2b0cqZGGEvDeTKJrwEEHCasZeR7zGYh3l2NVSh
qf+4vJ+bZoPeSzyw1wKECMxlrFiiIG+DKE6AkuUEQ5P9yh0AxF6Ws6nSmRwhHoo7mjYVrCRY8uUe
kNwAH+sPbgYWhDp/aLW3y9LWX/tkpGfShMDBgiX0ugWtXBL7OrdvWmOE0xu9Nl+u0pJfTYaM3lgi
UhxA6fOcTkODtz1Tu9AkocFLLx6f2uKB9b9S9+mygtte7V1DMeWtLfVoMhPiQBN0Kvvet3BaFoMf
eNUf9NJ+irVsD67Z0C6dU5O1MpqlzZNwJl+INmhXtmkMNJKA8bAvfhD0Ftknd5DRoWybJwjeTPTZ
aEgSfnSeQH1vrSlHGGBlrsdN4lXV4zJIFnNTCCJyJJo0k+B18FFI5yLsrnEKAo1a/qK+Ol3t68bf
HLQzIYLryI1xInGLyx9A03clCIkS9qovPy+bhUwTYbnyrGD6sAZnROvCnD5OswXCW4km289vAnoa
lG4AfSXaXtKXXVYAlCSowLxjxemuGhN/Tu09mWffRFKwGZvrYnBPbTbsUJW6cXSQfbO/Sh6ffYZg
grbTTzHNNfSNp2yv9EXkxEQSoWx6rTMRgmUUVjUY9qjrgZJahzqbv4xgf6fJHFUWvQec4f8+G4JY
5U+Luoq4CJO1Hy0x1m0gVc0mEJPIiOFGtsfs5mHQqKTFYevwamtm1VUNG20Iq9pnIUk5TY2d6Yh5
7eLOUFBzTp/d5BtpVf+yOW4t37kcweljdpeYdQlDaXsG1PHZS9GRRB9rTGIgYSy5YWRKCWvnFvEE
O0M0yY3lxnYtsHkY1ysPFLJ6Er22RRmuDTxLdE+JSFNZXZa128Hyhokcp6Lbj7YVOG76qPb2/C9l
rd9ytleEZYBZYVhD1vOjotq38TD4XLP2LGFfLm/X6oLEWxP6/KOWYBZDFRumY68HyjVP8Tw+TYls
1kO2coJFtGiuyTB5i2ddOaB77Vmb1ABn2LPq3WVdtjwhaEn+YL4BwEMcHNNNOgImDCcJZDJhUY+n
GWl1lioSMdtL9i5G8Orj2IFfyrJ00AXpvkqcg1Nqkphz092eqyI4dYyaEo3VNuYFu8jGzCUN7bvB
n0Jgu45B9dDtZBPjn5UCyKahI9YGXgTGkgWvZy5ZZysckJDtaJ44VcKF6xJT+7w9H0UI6za1IEFo
+gY04Foe1cuwsxR733PZFfHnCfnRpD/KEdZO1VOeuGCRC6rRPlJU1afUvUEO0J9L9pS0DIzCxp53
1tNkygLCbRUtRyWqjSFh8ZZsUl4gqAD0Z9dXu74nV6nCEH9yyVtBJka4BdtlnKnpYrNAex5OUxzG
zi+QeUqqCDIpgkkoWcozQ4UyJc2u4gyF1GnyMybjHFk9zOftwuQq8iMGBqxFH07yWiMUyNJ5aT72
SndvTdU+TabnaWJPuq1KtPpTKLggT+wXaMwJoNAVJjTKvNulzTxEBcg8E1W7Mxa+b1pz547oH02S
L/MEeqjY3OWO03qA9p89Y7TQf033qZYdG5U/W337260bNP0aS6g3s+9wZ0eXbEddJ0UzUtt7zTQ8
pZwdGFUitXbv48r6AcwGjJcBLlrDEHnWxsD00P0kBjxt54CJ0wXxISdXlR2ju9g4UTb+wixXhDsB
uNCFHzftEUw/x7iJ9+pkAK1Ivcq5GelFenCadhej/8qYigMn6bOucuYB1+itxDA+ysJPvVaDs5eD
v6VJvxjxa63jIR/Xz+YA7MR2LAGYiUzJZb/8+QLAgcSN6YJZBo2CYuhhxiWIRwfs8Dg8kO44gVNb
Mz2zkzW3bBrsmRzhoumrJOtJB/Bwu3pLxgRsdMCnqg6Xldk01zMhgrmaY65aPYMyVsO+qm2pIsgB
a2aLDL+NJq8s139fFrhxF3xYPnEmM64TJ1edFXp9Hl5SF+3hqAd0lbKPJ7RBMg3Bd20YaBp38e/i
OR/iJ7PFhLmZSlTfvCPeVRfhB7N8zFhVA5jfqRufN0kIDCOJCMkW2qJna6e66FPoyuZHa3hLioOZ
Pf3VehJUEpHLAnCo4Nds3HTaMMBMLG8IlkDzils3WBsVY8/eA1Xsb1SyQMqFlsIVhlLIAJt90cCV
AopHiTFr0M+BjpfRaHfBZbU27fJMjLByzDLRRqZgc5ax20/tfK+a/LEwjJel1I+W9n+kXVdz3LjS
/UWsIgnGV4ZJGmXJlv3CstdrgDmC6dd/h7r17dAQ76Cu9mVDTZWaDXQ3gA7nKIlE3jtg3Yc4uhIo
LGOatW0zREDQZwo75WV/iicLR0W0cxo9xLTKebLSXZ5jIqkz76qo2qVV+qXo8rAu3TcFrxDc05/R
w7wn2fjbaCsvzsbvXQnynBENXBk/gtHAG6e2ChjaY7U2ueWku+MR6CYXGJjrq7dpd+aC/oRWQpDA
CF4910rq2gQnamGl33CLxGRBZ+5LI5XVODY6g+DNF0kiDmAxGwCNZ7idKDddEO3zUE/2S7uai3Y1
lgayRtlNn12JE6wPpx13Yg3iVIwqxVXlm3byeH3t3vOFHy3hn8V7b4FZPVeKivCsqkDhsjiU4TO/
3JsYufZbTBMCAUbdLYgDw9cp96ZJYoXbVn8RLRhhga0kANnCYU6qHy74ij0FNMQt6BvKGkSeLtld
11ViJ2RZ7pWq6PdNDMzw4A5b4iaeOTejY+E/dFNawpBJWn5fSeJ61NTpsqjsbO37I8pgX6eHpVUT
WGNgR4r84VE2ZS2zleUcX4kcp8qJ4xi2Qpm10+wGs/GJDJ99+3aOZ9iSRwKomzjH5mhlXYOvBFzt
ehVWlfWi9Mox0tjBivJb8Bp6bdygLSZHp7Ityexs+55FUMNwLDQPiwCPaIYmnLewlvc6pkc6L91j
bgq4DTrE+7J2+M31XIkT1jNCCb2wEojjSpj0X9Lm63VjXO4zH/xu9fcX51jtl0XVSnMXPqPBic9D
2/1MktTv83TvoKrSmtND1cbfrouULqFwx7LBmqL3Lo6ZvGsCqqCAVplAm4v033WZ/+xz+rZwnAAE
76HNeFgXlY+EIZd4/Vb3P9FWmgvhustJlGoUX1EP6KHTW/UZGAdfjN4IuWWfEMtvnIkf1an8Skp+
T0YHc09ue+tQHgJK7BdLtSelax9Md/6ez53EzDY917IQlAAo6HxoPnXiIa/idgAdJen2FPVFc1Y8
Q2v2kq3YNq+LnOX31fZTzjqHaj1CO8Hgb1/fz7b7BWzsJwAP+5mShOoE0vkqfXFZCg5a821y9CNy
WGFajrKuDdm3CNEqrYo+xkzTQrpinFRuvC55yM88I1brKriTQ1PSxmi9DpS0uANd8FvtpkFp1zdq
xySeJdtCwbPqts6Rq4A6uRbt0sz2coAuMtzdrm/hRmEVlwEbkchxMMqAHNifW1hOtooc+mIqY/3c
Tc6bbSbUc9UpjFDmKXgHBOwxGJrxaBXk11AMhz7vdr1KUFGYDo5Cb2Ndeynr5jA3eUji7pTn4z6m
7q5tu11cYsye01cnb25td941jeX1TuR4wA1/QoEc80a5N1A0YJHeOZkcvaaR9WZU/W4odeZhT+9s
Nzvbrgo4H2I4kv3ctJmV8sLZTQfMP9rRBOY33T7VlnJEB4OsBCmTsfy+8hEwEOE1zUC4Hff5PXXy
O8zKXt/DzSBsL80dtqOZH/sSbeDlxAOyJK7GznMCRPbE4d8djAToZYs3IZ6EsStpFtyOfxehYnfi
NDQxaj5wBYzfV95kRE+tPaZer9CvSl2EVVaEuQY+EvR5HIkKtBTNujHK5tBaeK+O1d9VbJyNQvmL
U+MLGmwlKZbtM371ecKl06yA5zOZIGGJ89I3nb8yO9K9YgTXj5XvHTL+olr8BjLSPVI/nxisg0tZ
6BlGDhaztYLr2mBbQyITrlt3jV9z46QUDNCDtiT6bhvWRYxwDnIyJjm44hGMYsztKemhGzLJw3FT
BKo1mBLEgBOc7E/bNVDZAOiHiutDckwwNx73v6+b7maUWwkQAiqJHY0mC+/9pISGYgZFf9ZzTfKy
Wv7Ih0vKSoiwH7VZTstELO575Uun+xlf5psAuScF45Atl7AjRj9Esz5CEA50V3lTAKrz75ZLuHQQ
ZrldXyOWzDOI4kDvmX0HfpNkuTYG+nAkXNZLbJBCzlUzGYZxgpQWz65ihAlp9rml7uaW+NGXiRuP
g6EAcNKuT6rSBcRC38YwKb5T4dajRIcMYD/Bdc23b32rjxIcmidNw8sUqjfBAtOQBSTxO28BydUx
RqrJLpmSrXz/nFXUdkrmlEMOccrB2RvhfBgjvweGF3I0jrewBiPrYP76lzoKxxFQz6bO5Fh465aH
3bHeOw+jiof5wlU3HbpOsqaL3V/xi3dgu5WOuMwwFA6hY49CNtkPxuChXfmARfYjosvqSZun1GoD
hVjCyrgmaHTEBv41+d3Z8GufBfZd03nqQ+fFx/RB9yrfsb0g/Xl9XSX+/27vKz2LIkKS+90tleqh
daab3i1Uv2Tlfdki2XNd2OKC1xZVCDYO6KVMWkJNWv1FGfUStsvcELi0XqG9cDhMakn8VRJD30/q
lXroZjLmLMclJsKIiqK7eztqfTubJUfqthiCiSgbg/0fOlZjmrZRsRjnnN+jq07VnrVUcqLJRCxO
udKEtDrpO6rhuEH/8DBmgJMDv5Aay6oB23JsdJ9ZC+6L2BGbWPHAKm3E3TqefTpRvweQLVVlFCIy
MeLV2mkA5aFjYxT3YAAyfgIkibRp778ExosyQtBw+RABPBYGN/gjpjaKgJ7ifQb8o4WfQgY3tgV2
ibPhIk3Yos5V+1bjkJYctV2Ku/u+9nPfAsmdhxFef6G+2im/rrvUtv9eZC7rvDILvbMWgFTIdICD
3Xc3DQfhFMBnmu/X5cj2S7iMzFqhK5Rjv7h2IG4aWoCeZJHM+KQbJkSIUdeYYjNYXxnyEOPv2LDo
BUjG+/cNe/p3OglXknJ0F0J16NRZYTL/HKpDKq1myPZHuJWMDF5bMMgwvSEEiL3XT+ei9ZUflqfv
iJ8HiQFASR9+bb9c1277TPnHMkTI9Nqco24ssJR9zUJlRqdPpvk9IbcGHW8Kk/vUkpHcbD98Lh4g
EpLzISvMpIa24w54DjvwHZ3BLPu1v3FeFs8z4AcqHu3o1/LY63V1JQYqEpV3So9pqArqgtDXy7IJ
VKJHRcaGvnjwxwPssqZCPCnKNOsyCm9D3RkNZ/mpY83uuh7bF4+LCCGIlFNsTI4FPfC+94ruzp3C
nN8r6iFTZQSWsiVbfl/FDgU9JBlGWLFk1YFY1Q5vQl8tZbknmRQhcrjukIDpBgpR9lyomTf3pTfJ
ihyyjRHiBtWSGoCgEJLTwge6256M6qcO4MvGCNFiQosEwKhh24yyG3cpYEcWQUFKVpDcviRd5AgR
o1JdpdY6yLFcjIW23wv9ZDiPivWYK8Gshtbw5brBbRewL04rFrCJCSyDUoXAwtX8NBqOIP4DyTAd
n81RCysXFZSRTDuax+DNI09gtwojXr0oVGb6EksRS7F6wocaoDu4RbWOn1Y87HPDL5QsvK7wZkhG
BxCIKQE/8GEcJy37iBYqzN4GNThql5Vb7ejserztJLfP7ePsIkp8LSr6ZFKwf/+HY3d5mL2DX4y+
vuv27FH2MNuM+CtpwjMQ2QjdyRrcQrXmAGqculSDXj2S4lylvxIpFOMS6z7EwpU04QYXKUnGsyV6
dAHeYZmXH5Idxt7t8B36Wg2UQFawkS6nEH6rgqFsNEDBBR0F2YpeRRkTjzPgak6pTx1PBp4lW1Eh
GPNU1aZxScHE9HaOc8/gQzDUnV8BsLMpwAsmay3ddsbVqgoxOUFvvVpU8IHlvrB0P0wYtNvHPuSe
23vgG/5boxHCM/q156lpINDQvjmj4zH9W2M/kuiOuo89sJWv+94WAhoKfP8433uxenXmJK3WT/py
7/+Pfq3PeaDcOUHF/PxI/STEIxdY4LK6vmwjheAN1kEalTOMdTJv6HC/QLs16VfL/taON+7/PryA
HNFKRyGCW1rctdXy6tCjO9T9dix+nMo5kKzk4l9X/E+cbomMvK7dRSXz2b0nO3LIfcwYk319zIMY
IMEyeZKwKTZPuvVEAH6Nnet30R4EJ0GPJEzuF4dW24HFwAdre0j1UJqJeTeJa4qKgYY5ypilEEye
l4ag/p6hd+y4NC6Y/kS8ZeSe+Ko3fFWITGfZGgsBx1baOgI6/BLjzL+WTBe5G94Wyhz1EPna8fqO
LsHkmp7L7yvXcLpI5VqGlwArb6fk1eo+05Z6MUuxRR5Jioy3UCdI59fM/VZaaL+jsjulzMF1IZ4A
vVRR2xpSAHYPIIg4VNob64HvnNJLDs0+88cEfGve/O3fLZ5wAexmNJwXyzsYvZsJxsXtTBq6luPz
2v4IMQSdJJgidhe3bp8UVnl8vk+B1tnFLKAgYp66EQPLaJf6q+kllrF5MVrtnBBQSrTDdcyC5LJ9
mGLdb+cbpZZVO2V+JrY+9ekwtKkDKflvHs7n8jEJqOFNd9nOQIE8yI/Ed/925iApfRmTkkTBd77Z
lemXTs/MZoRoU7nN0Q3AhvtchsW3LNKV7RPboBRk4we2bJ96ig81CHjS44LUIbu+y1QRQgaYadtq
TGH/ynRnqL2XmCqeo7I6hOQ8ExudWl5UxtwgVpjJFGrmuUafdGciCc9I0M/SbidJHCTCrWQaM7NT
e4RgNAD1Z75nQfSiPanPPGCH9L6XzgjI1BOCSGbnOfII2KupRZOig5mKsT3SJNlnGNBPqf6Qatk+
cyrPTLNwppaXq2ZomPl+5u6pNJ1j2SUPY+qEOhtM/zORxsBoogWsmw/D61o8g8qXo3pqTu7NNFUh
p9PjdRHbNnQRIUQajJYMahJBhNIYYVMNN03q+jnJJS/a7QMHdVh02TrENoRdtbVkbmfeIafnRD4S
iUeUIXaf0eQiQtjIpmZofU9QCW+nBl3z+ZNdzKFiFBJN3g3wo3Nf5Ajhv67BMsTR2BIkU3TjVM5r
aVXB6Bi3aHVDDQ4j8cPUe3OFnkdOnymp3vTB/aIq4ysd0wPmNM69lfaepsS7XNV85mR+RVR/7Iew
1dPnopk6b0xLC3N5RmjUxr1BWKg1sa9343fdje+SNP7dV+wcYeaW2fOdHA1lO35dVBSMAizbbd9i
wDEo4ilssvS2UYdjUwOVMi+AEMF9ZlbndJolIAabFU8dr2QwadggFX1/saxiMwDLckdf2tgSswm5
beeelg1PmdqjIG3fORg80RzDczIatNEYkCy7UZjxSA2ALjIaGHkC5HZyuG5Wy3aK273+JuGqZOWN
CuybCndRU/GTag74xDD2XJ+KbvbqRNYxsVjpNXGCo5Tg6k10vUY4qks/H0A8kHsxQ0FOOsa45ZJr
xQR/mbombzoXkoaaHweqHzVz/HV97baCC9oS0OFlgksXIANQdrWfGGVlmVrDjjB8csx5goYT4642
PzM3tBYj3Nq7QW9TddFE1duzlbWBlZpBlne+pf9V2zIUiC3nWEsTTl1tTlnVU0RMdzDvbCs7NUp1
l/bWqc/yE+ai7yhaHSscDNfXcnu7Lmsp2GHB0UI6IEgHqpmdCXd9C8Rc/06EYHtEZ1asGRDRIlA1
ieWBmVTiTTKLEI3OJdNQuBBhTtPvwa0OKO+HfTt9ua7JZt/RepOEIB27IASta5hEQl/N2fledeNB
a6L7fqwPVZx/nUfwpTTjXmtn2SSyTEUheLZjZ0wZW4Jn0t63TnbuTOusRJVkJTfTN8B6Rt0U3DZA
NlvsdOVcql1YfRmhY7ABOeIUtn46egr1RiCGvb3D+D5WssfB5otrJVMs9OQzM+opRe67C0aAtYV5
6Bz1+/Rv1x99zTf9IvXovS6ZV99e0H8UFSs9uQ7oRzXCgVsRRF4tuTem8r4jhsT6pcoJYUSzYqB4
Ly2Yt2hyxPQC3y90k+ltcp98tZv3bpPU2V03VJluQjBRqNtXYPrGbVd5mSKGC+cNlldyjdx8bq23
TYgdwK7OkmgpWBm3C6Ig89MT/T59I7NnPi1tLdQvThMm5f2+kIhe/PnjcXbZu0X/tZGqc0THRT9N
P7vktS4LdCj9cuKX68u4ma5dayjElQxjo3PiQE4bDqEeJsCeRLYmPxoAJ7MfZMAQsl0Togvra0D5
L66HAcDQ4Ug+uGiGcs3gulbLtnxYPNyCgNXgElsXO0rmmedUX5J7XfE24WlsSix+iUTX/r4QQWaw
EFbgToBZpF9jSr1opxffmB7m8Vmvss9Y+kUZMYcYazwiNqiUAkvpT6TJYRHxjZKlEjHbd8iVHOHO
AXpAtQfYxNKH8R900Lr22L3i9whQYI7fswP4FQ+fwDdfoFD+2at3YLaVobM8iZBPh9i0A79pzHeY
9d5fN4ftiL+SIQQLtbIY3saQMT93gfrb3KVhFGBErptQ4C93INn6VCZ2rZYQOUw7diZUuHFeY6AL
eJNBigrdz+qr85D6PCjuqE873/2WyZ7lmx62UlWIG02aZ127NFMVVpiRe33Y0fJ0fTm3RRg2wegn
njoiuBAD9j2Je5zTxHgqdTXs6VcqNYvNRh1du0gRAhMA1XWbUjx8u3ew2gxArvFr6lsApTd9ELLt
ZNnJ/+IAF4lCcIr0YqJmB736nXsPwPG79GZhwgUj1GkIxh9F2L/Gu08aykWqcOtRJ2I3VoxDWuOW
j+ruKc36g03st1a3z6o1dl7WKW8sbvYJHXdzPn6PzeE4GxgoUOP0PMXsYQDB9/Utfs8Af4xwl68S
IhzG2Z2YLC35C1/ucvAlAdup6PXRp/14Yz7Z4bDTd/MP0JJQZBqTs3WneqafBvynrKK4LPuVTxHB
BqzWHIc2hiEMrFnISDyqnwk55STMI9k7+h0f85owIQgCn8aYAWqPyD5pB6ay+2QeMb0y3o1tHTjF
8Iic19+0GYMszXfxALRZJd9zJLcqYOJWZHxzZ/Mh1cHIy+2TqxehaikPkRG9tmZ+O2i9rwwp95LM
epwdpIssrCIoD+diRK9y42kN2km0+SGdjpNd+ElWeKAMw5qDmyNFa9zYBVmCHH3xmADgYMhGjxi9
x4ElnzSODyD4XWGMd/WEwlmEZPAEovuEYm4DdZix8GJl3Btl7KswsGTiX/q5OurFbwcdYvP4Sizc
f0vntqdZ2Gr4y8Pf1dKulmdf9aQMhm6BxJq9KdfDFFR2vf6dU3YoIFuz8kPZ2cdJ5SHrWmDq5ru6
ie/0Wvla0+YwAcI3BYFJQbVgtg0vVvUdp+1bk0aePp81tTq63PaUZgidUjnYpX3MGdAitEOeR3fd
4D67BYYo9cbxstr5mtplgJma0zypd3WFTtFS+zJN7XNRsF3pxr75UDMAg4eWQ+45Be7LWIRmocdo
aGkAT27fomcjjEA7QVvnAB7NzLPrpQhvnztHOdS4lPRmEUw2GHAKftacmIeuTVNPndQbc+CYis2o
37F+oT5+SJl7zsB+PFv8x1h1g+TkWoLcB3PUHQNtx6Du+oA4VQ29wji61gOX/lCHs5s9IsHqx+T1
ursv3vxBDMqh6BkhCxeMcGioGu9tQjkJwN+uaOdBA02j3Qfc/B5Zx4YHWuWG1yVKzhBXeDLERVtS
a0J8iQmMpi58SuYdOKMkt+htMY6GTh1DIx8g6tK+zNN4SW3CEEJtVoNEfYmo7H6xGaF0DeO4xkKp
J1Zdy4TrhRp16KLrqU/y2rcxotMwvyOll0tRCrZt4iJNWDpNbTo+Ztisuv7CBxC5tb5WP8SobF3f
ou0TeKWWcGsCGOSstDEEzQBMeVweytnOjHz1Pu5xbQJEXVCr3meqTDo43sA4AjK8D1BuoLR0CdcH
EDYC4Kh7nYsHM449iWZLFL9m78LdAsRNU54k0GwCRLwRjofoUB4bLw1oINNn8ymyci3hUoFOsdg1
R3hwltQ3EWOHgXefeeZjTAumpyFEiGAcTZokhVMCxSYdXyOM7OTWLyVOJWu2rcdFiHCfRXo4S12C
fam1b255SOpf1/dk01PBwaUv4Cg6cEWwZatnwNC2SQ0IaUDx4EWYq/apNyuci62kvr7pqhcxYv00
SU0rGzSsFXONF2ZmP4iehHwAP6U9vvRjFVzXajs1YpjAUUZcAEO9sP1xwauSDZAXEdWzmuo0Vdmb
AjChMe+CvI8Ow0ROZdOFpruwWdR3xInAPWKCGkkNTbTXXf+e7VW+fI5w2RwVTqNMn0gwtPSND3tz
iHc8tv++LmV7kS9ShL2kSlZqeQ8pDjk50+y1ZPKr4Vev86DNaolh/pcldoH/qKumq4uIBJh27suq
rAhq3p5xYhjL6XFvj4IqzO6Gnebr8Ov663UNN9fR1E3Eehs4DEQIjWncFqYbw6vhll6EprYk+lLP
Mgq4zWN5JUXwObdnpHEsQDiznt3PvLrVRgv9SvwAeOnbxClPEwaKMeG8u67c5vaZJhAetIVXVaQP
cvnclXYFgOY0b4JIrwIAIB8dDsxpCio6/I9kMGf7eb4SKJxogNUEvEoKgXXo7NGBuQMKZXFAN+s3
zOghIue2xGa2NcR8K8q3tkFEIhRbyVRM5mBhYxNbNxTfa1rcAumqAxyl2Xy7vpzbtvKPMHHQGMR0
plJUDWr+WrsbgMwR6fg3+1TOy7yIEV4uxEAJOUkhZox/RvbkpWUquUwt5vbh1FxJELYp5uioaxys
mjl1qNuYHgbyJaawKWKhE7AwegzitmUtV6cAQlPRDkoPv1L6EJjnT4yT509sx0qEcPZXqo38RY6D
xup2ajcEBnDlRhm6xuYdbSVkMcC1Hgov9DFGBHQBApCRH4AH3U9FjfeLrCNIJkmI6HTOKxNNQSQw
4ts2ST3gUh6jzD3psSZxGpkkIaqPbpklVY+jTKvvs6H1mPHdbX/NswwVa9NfLmsn9mMnbYl+zAWU
j9ZR6sX64Od5HZSK9ql600qQ4DEt6fVG12Bso42skjv6FHzhWmaH1w1OYtPvGfiVLehRl0QAOSco
vT/oI16XoBG9LmHZ4w+OCRggtLsA+xFJmz+tzbRaYIfZcP0qG3cFaVuvaJRzNQFvWUUkJczBlSKT
+NF21F5JXfRe6TUtWfYRpAPvc0S6E5ADikxejus0wICaPdD8/neSPqSKVxKF6ACKZEXjBvTs6rcm
uUf/5fV1lKokxAbbUKqS1zjWZ82rjnlIR69HNcREZgbXCODwSPGNto39snVCoOiRM1EmY1nEevJ7
2nt27yReauIfEt1UiZEIgWKqTQvJD+hWqL+M6aGvn0fQAioFsDafpuIU5b+1SdZoumn69oJIqgIW
F6/jP01EyeaxaUCsATTJ6pjpyo0xF7vreslECIdSwrOWZHxJXagL198Qdm29vy7iY+AD/vwKE1mw
CtJUrk4YwIpxFUTJGIzJXgZwPq804308uDIC8o8a/SlOMAnVjaw6HYBbnFvdE80G6nWqLXFemUqC
MfB0Sjg6MdAjnc9+PPMbd3YPqvnDbjPJif7RwP/URjg1rIj2UTlCG20EaQzyME+9cri+P9cXzFEX
y18Fos5iegR8VuRJaXbQ03hvVorEe5Y1/zPCrrX4wKiZ0WZK5xkiTIwiuCGwsYvipgKMUP50XRf9
Yyz/U5Jgz4pWuJVVwNiYqz+glOMnqN1rrAl7Bo6hmnsdQkPnjH6DXFPjxru6pUeMgIdWWuMVcigN
erRKfix575Vt8oI5xb1uOWESz4fauKFJ8TCpcRIOS0K2Hk/Amf96XQXZWgmnUR6Tnk4Ma9UM8/04
DF416d9bvQkZbA2QL5JqlGz3l99Xu5+BHJTwZcFqbu0d4IpkpPc/oREiAAGtL/ZenHnLCFB/ncwB
mhQ5g1fVM9s+aOhtrs6+jaftdWGbrrkSJhiAqQHXoe0Xa05OGS5AToGRpsrxh0o2+bbpmitJwkYZ
VRJ1WgUaOkSboNHsYzu095Ej852Pr1hYNGhIwHCKyfsPmR2uJzqmQ8hC/gOyTs19KIpsXxvf+AjG
WF7czHryqJUy1KqNRiaIRfEEecSFQF5MC8R4mc/TAAgwrjm1N5qmlw/8hZVj0CZID2jz9yamZ0NT
fOCZ767v4XvG90O8WAkXjowGGMq9aYNNbJjHY1Y2r0mLNE867KvE9qxoCmjXvaSj9aTZ9KywZj9F
7T5Np7t2wtuQjLumbAKQL97X2bgf8wRFnlr9aWQy/LBNE1h9p3DWGL2i4EPxndR4RLuQx+oHi5qf
CZ4rIcJhQ1IUgswKQlKUvFk9cIiZfVSpfIBc+Snt76+vvkwp4cjRTHWgnYKdZzPzXcwAM0yaT7ak
B2RbimHYQONG1URMAQHfdjKjDrwZKWffM1rsXMbR7s7friuzGd5Qvfh/MUJ4GyLSutVCGsNxGa1d
6in1Z07olYRF0VUANSawY6glJNi82ms2CcGhepwzVOCua7K9YLYLOiIQl39IK9kmm9uEcz0YZyAM
tMb9YLF9YhQSYDdjCZAffe8iRwygZqe7ydTjbmOpR643/lDMvmUnr7zTjqwffkbMOjm1+6il9d5N
xmNOh7sGVBcjinsWyn80Azc3RtPbrDlVSH9R1EtHBUVup75t5+Y2Z+rvquaw3iloi/mVNmhfJznu
aXV7nCItULT87CpAxtDaY2v0r4zij0QougIgDKuA+XfrJi6So0JlPCGbtwcLd+1lXsAEdd+fe9m3
ytxaNtierc72M7DMqan6w2l4mOTD3dSooaL97/kUxNmVSOEUYZPuWHkLbjdQq/62FGBzxzixTLSb
XzefTeoupOv+sR9B0FTqTdvlcOvK0PdqFYVuqj8BUivsegBM1tHNWGg3pdbfzogqlMSSc3nzWrMS
LzhiZuVmNugQT2fbtx3XI6l5zGwtBPPC93gw9tfVlXmL4JULHqLZxLBiMml+Z7t7s2/vDEXWky0T
IxxUap0mdo4+8CBxfoJHJMDYjA9iQsl5uPyVDy4JbhQTqGxgyhHzrTVSfegfgJRZKX0LjbaZcWQp
3cX6z+urJhEk5lp1RnClURdqTM3x9EgFMsH46NbZ3Tw0/3PVDXZ/0ckW3rZFbTKtWVaOTmoAnlSv
UvsDi2U1gE2zA3+QY9u24aDv50+P1gEKmwLLDodZv2+tc6IontqGhQICSEVWF908a4ij65gzcsCM
LNhcYuTZqOS4qaUWOaR9HZgYcLi+QZv2thIh2tvcDQ6ubCD+qbPDkGk3U6bu7SqVlPk2ikLYHQMn
M+gZkXsQ6Vzr2JrZACKJgFX6czTbYWrg7CwL20+tbAf+HuRL3e/pmO0yvTjwPH2gXXTXzuWurLK/
gXL9mdvC5XvEpKZDu6KeJnxPD5rB6Y2Ue8wjXV/azdiPjnZAghno/rIFS8lL0nS2CSbTmfxtOt9r
c/JJ8as3HT+vvgGaTxKPN6/1K3HCrc4xWwDgJDhqcKXeGRo9Zop50tvq3OJVydzhlZHpRWXSfrnF
rz7EkpVc4XaXmgMdMwty2xDtS2hYxnDVr/yohRj3biU6blrrRZYjZBZYH/eNYSyyIiVMO/Q+TMCi
BS/M9Z3b9LuVGCGUdJbRWVMHMRw9PkM1BWUlG3rYDIwrEfqfYWQGsUqqtDAOZQT0fctOiYMWN8NX
ZRx527qYBqK8hlNQnFechmR2KkDrBk6k7zLDDi3QWFxfrm3nNi8yhCDiZkavGjRZTEDbMZ/fFr/M
Q7rvfUML2FNySE7JLe5916VuBuKVUMG9it51kqlmOCk7/Tnhup9HOq6O6PpD+dcYHYk3b2/YRUfB
veK6tOYYma3AbvEsK2sPvNO7HvyoTSVRbNvIL5IEh6o1PTPNBDvGALWjUOcOyEb+aJuSXZMo9GEC
hk5GY4GDHjQTzrOr1SerwKhBrfyMC9ko4HZoAsWmC9ZwpJ+Fm2LOm7HO7AwpIWaeSFugbZR2QR2P
fmqMz1kEhgvS3+adrBFnW8WLXOGK2FYVOnRKOFnhzHujr27mcv6ltWCbcOLwujVubtrq1i2EDKXl
PRjlK1z0KT3PM5LQtG3xRjQ+9WqzTBsssmQpLgvWYfISbBYlaLjVSD1amfFocxIi3S85Hze37CJG
tI5a6UpnrvGKUCp+cLPkUPXkJkmM84C5sxg8vXMWZV5b9pIL4wYa3vJ8AS4Y6s2grhGxbvSSdaOr
YM/6qLtt5uLWxsQ4WltmT1HUO60CV6m+8ES5/TFNNADwmKDgAoOZPeyS1PquZvyQ0/LZTZGviUrJ
Lm9HOhsdUQQXMoysLWawepsXbp66aYxtrsp6h84lJBjqHRo4URdtuO+MFQHSfXFgQ7PXWwxqgMg4
t/hhMF41bt909SiJFZsWvvqe5ffV97gY7QelIk4qK+uZZ5LqTh3jR5Q4T3Ofyq6jmzaOTgDNxQws
nn2CG+vzwkxDEALTRL8BD25Yz85TQfvPJJBXYgSvpWxwCtuksHA6nHChfIiz5uW6t24um6M7MDPV
McFi9eeyWU3a8rJFZoAz86FTqscoMW5bvQtnaT/A5qJdRInd8nFrpSV3XS0YpsLT9FeF/2jY4bo6
m86KXjYkvUzw7YrtwklNFZU18JkyTb/Y9MGyBp/x6Wgl2W/VKl4rO0fje6fLOlI3b7gruYL1jRNT
0grpxCA127u0sJB56Y4xwBcR7w+ko0+K+6nDcSVSOPVr9HRH6E2CA6KI7vDRB/HleXZZcH1Ft3ft
sqLCaR+Vre6UEQ7Hpp98lZWP6Zwf6ig//jsxgh3WjHXG7ELMWGBYrVX2M8tu53yQvL4Wj/lwRb8s
mthk2TeDnTYWFi1rjlR5iiuJGpvuhGKC6xKM+OGff7pTWfS5RpZzdrBzf9Q7D7A0Huc33H68vl4b
I0E4HVaShNhgK7w0MxWS1EfT9dgv5meBElah8zKe6It7Qn/jTjnGX6+L3bSGldTl91WUtRO1mkDf
BGvQHkrlqZ5ujOb5uoiNVoc/NRN8iUStmucMd6QsK3f5WO+1dApNPX4eEx2ZQrpHNf+uqaM7c0iO
ESgNtNI56LUrmbh5H+/7YCsrXQUHG4a5wAZDV3a2751XgBoFzT26l/Pa6w69v0CW5UF71sIJSLy6
FwfI40peedpmPHPBAmQSlbh4uPy53ui/GBvVhlvYAC8bIy9DOtHzzK8s+GsEqN+4J2H86/9I+64m
uXGl2V/ECBrQ4JWm3RiNH2lfGBppRe9B++tvYs63ag6Gp3FXJ2KfVhGTXUChUCxUZZqeerBsVzbd
tO3LZ2zhw4w6RY2nN2TfDF31VnmVGFeLWULn++vlDd/2qTOOcGYGxTKrjKffY2L/UhfHT4tlRHeV
bGR68+yv1lI4MX0HMQWHwJ7ImfdpP1w1GJa6bMrGYAJV8YCgouEJVTEoe3zcry4tFKbBT30upcCe
uLgz6K58PCxxDur5Sn+TSQBuviauIMWQtmjgrnAMQJbXfBpuOZDjvOPUVDIBuS1fXAMJvli26ElT
HF4oAn1muRsO407ZY/Zvf3kNt9xhDSO4XbgoRZJyl+9aa29Us9eaytWkybx7s51BVyHtg6QRIyti
/zs1bWOwY4ailF4+lU0Pgg9MfysFu7Gt9lh2u7TGg2e1HKOs93rdjLxRSXexbfhF3djuSNSXifW/
rLB51qLlR07Lm3kC2a1aWPetbr1NVhdQfITr83xUWX+yE+LGZiR5U+JBSAxSayuE63mJxj6JKzxd
WUv92jj5SWtbbzJqd9EMPOnKtIm2N+e8aKJ/F05W4oEJZ8jug9wKb8recBUMFF72gc07AAxZFPVW
3SRg2v14jhbHMpwRc9+IvX1g7Mpd7JPSQ8xT9vqhY9JYtxUb1njCnUOX3EzxeYJlxKRg3yGPsxtJ
2eR9Gv7zVp1tEu4TjG62Ts63apzQBZS1+NjPKHU7VE9iw/qaOeZfBRok1Wyk7mJAQDRqDhAq+8vU
Wj8HyXtZm/7i9EeWN0EBeaUhtZ5yx/l5eem3Mtn1SggOFUaKWakaHg/qvICilN8ZUBw7KRPmEDvD
nWU8pNsOdV4UwaFUUOCM84RTSGvlS2agYgq2nVAfD/+TVeLrC81ZtegO/Mk0gr4KrOqZzj/j7o10
99aYSW6BTZvwmIQHQdBeQSbwo/MqJijY0cOm+yFkJyfUmReW8SdBCcymz65g+L+vcjFnHAa8+wEm
T9FFG2XXbK6Ol5dtM+RrECYxebFKF+ctlJSSkDbYnQbZOISsnms89TOTHaDy4YPXy2un+WnJS8lu
bS/gGVa4AnrTbmxoEqEgl54qfV+PmEfOZE3jG/wiuKtXxgnbVIVZyQwG4zS0gUYLdC1L3GgLGAJR
G1Np5TeobmiQS5kb8BaGUbxzHJB3XV7hzeO2+hHCJpqjllcR9/9Rr9y4hA6YccUf6Nvi0ZqvU9lL
zOZ1sYIT42pbKWGs8Phd5ld9z/bm0h+ywopcSI+/JIlhSezb4Kn5uMpCZJ3mcAktgojKrPRmbtRf
hVNAl8PIAgiNHjOjvna0+ojJ6q+YEblBg+kt1bqDZqYpNNjn2BtI9jBXXeJFeSRxM9liCAHZ6hGP
+wkHqK6Oc/mrzzPX7EOXlp2b1YsEbPu0nn2aO8LqtM5jVEyVAjC7LDxEPYzfL5JbU3ZshFhaVWnG
TB2baxu/ujH1VPOl0b9f9tftiMBTJo1Y1BTfy0MIJaQ0Q8cUBVmAyqpgngsvpHwwCgxLlnWoCzAn
Jl1wGXbrW0THrPT/wYrxWzHHIqcEt5Ld6UfWE/RmqW6J+uIQydhmtlfxDCWkuZmRoxmGwUI9O9bL
G9QaRuv+sjWbH+9rc4QAV2imGS4NMNIjmv7c/sY6WuCxULxor/8gu/Rk3UZfNEntY7NNZY0qBDyS
52ZSqFjE/Bgd5ufYz7zlNF+DVflGNlssW0QhrFlFn5MsAdSUPs+Ykl7Qg0QtWQiXeQX/Fasz1cXE
gd4YUEj3PSwDPZ88mzxlhuQW3M5GkRSh8wCEVOBt+ojTNNHYDegVBuWI6jm/anz71C04y/E9Hijf
Il82m6tvBguU/HVDRYXZENsd1AxCFgrfqfpHeeSsZeF+eMrxKUk9EIqpO3y0BMqN4kHgbWcEIE6H
WEJ6LXUY7hCfMtbVzxBiN55lZ1Pj6zt61QtUGjzNTX3nJ0RYvP5JPXSSisv2jbzCE9a5LUG9mowI
YGRf3RZBtddNjyDMwMZyT39Wsm/AzQtghSfE5AItcn1p86+M8Hs7X3ekc0Fckmj7OpK50GbcXEHx
f1+5qg19viimuOf7U33EpMsjJ8FPApDuvwS64aE3DQWk0aW168u49mTL+qnDA4PtxlhhG0HyfMx9
7VUvoXy4eFrQ7kHeJVvV/3Jcfnvvexxa2dq1LWlYD7z0etklh+XADszlglWqn/nyQSWpfUI0rXWz
B4ky3IYfz8kv/eXAxaJsFMfKfSNx0s3Idt7Id+NXxtV1akFqEcblENt1lHuq3NWyxGTzcQ18A/+c
//cy0wqkGqOhayyAdPj4LQJzl+MDmLkVxsh3xS7y8dJ3kG4bv9gunPb3H7UCxYYtWkiwjIoToT1t
SAM8fh2MScnRVKjiObd+HNrwpkNvRjrGQUhi2bUoCXvv1+bqF8Qoxo5Ox7/SwEwGnnoXPOvfqGfu
OX18CZ3OQmo075O5ZLQQcoZlYnXEEwsDgim80BAek6OyJwdZ9Wyz8X69p0Kw0SwzVDFzwk+hsbMP
y2vjtr626x+6vXPU9tMvLUjB5sV1MPJnJOay218Sgd5LzavFBTNUsuS8S3Sx9xi8CW6SU+gPnuN3
vvrIDj/S75oX8FFCWxb7JNeISBNoVTpI7d/DLIo54Uk7gHT5dUIBXfUJJjGVnSS7klgqkt70aY2p
uw6WcoYwJFn/Ud6Ifcef7hdvCcYviR/tUjcOoi+yJjAZthCLEsepIoO3AhcMwr3Jo9VRtzGuiP4r
NR5Ldj2PsrK2JCDpQlbXzXobdhEQtemxyUGvPflK/3R5Sbcx0Lr9HxUJcYyXjkpSLRBw95eQnjQE
gApEAe0iOyP/JZKfcYS0sYuKGU2Q7zun7RD1/PAYHgh49fIg2hFJQU5mFP/31YFQwjwbNX4gTeO5
rCd3jPctPk0vr9xmioosjoI3CNmcOGc6plpkNRW6RwbyM852U6z5Sf4XYVNwGWczlTFATaShZwRv
+dwvV8aorFyidAHO6NQe2KtcowCtmHFdWreJdN5+c+UMMMBa1KEU7xwfweaFhOqcVKgiLPUpVn9G
pbPXwRF42aRNFHBjqTqEURxN7NdLqqEOnRQoDvp6lti6mieIE5lUEhi3YTCa7iCxt9Bq89EYqCUY
fZHg2mPgWAbjd/+mTn/QYMbHWP6BENy6XWYSZRkgCmP2s+TENHNHmpMpy/T43/l0ma1wuKkrJwid
ymC6gySzLr92LKjax8s7sl3MWQEIHwSGAWmx6T3T6uiXMPxW4xs50pE2Jx3YPJ00UJQEPCXkzmL4
li3VEzNqd8Dgg5n97djOYSoGX4WGqORnybZQ8EcGmdS2n1BjKkjpWmz0orb6WU0LSiAUfHEkf0Tb
+AlESLdlBFpIEBAOUQKhk+yVzNMVREIkhRjpOgl3vaW3aRMqvKoHwtomUD0uGZNDt/UGnIO74buK
azbd27ErezzbDAOrDRLCAJ2Ipil8JSyrPzam/gpagr+zzHRrnJ2kbA+XV16y8OLNnlTo+C55fVix
nzU9mC0UhveXITYv1LNF4mWO2eY27WxADLv22O95i0NzzE+yhZMcHZHr106VKG1HbglFsRlqU+Ys
/QaUYQiRBsU5q8hrYJB9eySma+46KKBlHga67L0WxKfmTSazuHn9QKTBJhQFO0dUa7CsFiKS6HcC
3xWQbMdr8geosLnx1Emi9bZxZyQh8VEYJtsw3wzP0zCqdm/L8tdNz8ZDraY6mJ3QxW7PyLH7xp5x
wRm0QU+XukSupc/3ZCqfJkUJWjYHlx1vc+nOgGLfZzFZVWiOAEyKykstyyXZVYwnaW1+ugy0nfWs
kISKY6wVRa3xu7s3HMynhc7XjlqHEm/tbo8AS7v8rtAHD2ziV2mRJJ6WB6gTXP4Rm9u3+g3C9ql1
ZA345sRLT5N7sVaBGU2yntsISIMsB73PaMH/eDn1VFOziMcKipcqpEEsaSQIm9HIPCMIUZeAoMAh
/AOWqsqO2r80Ro8NayUr9d7D8emWXcEIMTbXmVnXJWIsGRfq5UX5VzLUr2YFhl0o1zSZedWr2ovF
uttWYfd2qJ3mLH1ui+g1rsw3aqL8X8737cT26gA+Z1M7Tmb/PSu0x0UhL8MAaapp2s3DfLTDsXUT
Gt+XWr/XWiIpZWx2GKODl6Ap09AppoU/bslSNpWt0Ba9w7bH6c1UFBhvGwshCU52yg/ZLv57+G54
zaO8arN9ns/YQioxkHgwNeh5+llbeVGdHYZpCMIMYzN57jn9n8xEY/aUcyrh0Q80jh9NjVHDdWgx
a3xw7GC2qYcC/GNPDIlzbFq1ghGt0tM0LJpF80v9V0ceDSX1aRlU+vPk/H35wG45O+chJdDeAo2A
+BAzJsWsJ7TQQM9jHoum/mK28d0Qxt8uw2xFwRWM+PAyE3POyAIYVT/NYFQ26peFfetUSYb8nmWL
h8qgOubQHE1H964QHcYY2j55UiEsgFO9/tb9newZxN51sPujxfHwJ1W8NZwQKtKYVakyljAL77sD
gbJyrrspbSSX4uYmoUkQI2+WaoCm46PXpRm+/zR8f+HxM3F743VIXwcmGz/eAiFQk9Mp+vCpI376
sXwoMj1XVL/t0PbTj17oPEzmn0xb4LPSsjC7reGaFzYohfhZMoaZ5muzvsc8TpDU1S6NZbPMm8Zg
eBVfsXxQXPzo6+cO/t7mGsqNBCTkT/k47xEdJPuydUwJEPDBp1OkRsK+tHTsx9jG0ETctW/lYqI9
z1SvVS28G6t4dpvJlGnBbiJi4bjwgm6AL/ujJxREH9kC6UE/r54y+2tOvufJ0WYPbff87w8sEr7f
QEIEGq0lKiMORKiKzuP7EE/6bVW4imxqanOnVkCCQzTgxixGRdF8qv1y8qtBQ82h++uyMVs5A2jk
NU4wjkUTXZuMth2mNTCSkO1YFZ/0SCYxKIEQH0cWM9EXWsb4dmzVI7VmX50byefg5t5T7s4qukI/
ST5Gpp6BpoA3uFrzFRgewfwB5kCKEUcw646RzNV47BJDKaFYLQ3/mZ90GcGG3MRdBA+IrMgf2qJz
664YvWZRf7ZKhk4PbTo2YeJf3qotd4B9nLIUH/jw8o8O3s3O/82qmHrq1m1zGqre0+phfxlm6z5a
w/DtXJU47DjKqsKCR2T1r3n52inM65TTosumUrc+O/lQqmYhZQS5knBeOyXUMdxuaX5N3+hE8a78
MIGvpezf9OqpxEu2jv952bQtTwQbEL7SbKqD+ErIK/u6h3dnNpy9m08pUf2emn/giSsIcQRHUXqV
DDYg8im+bqnhK8S8nck4gtEnOZUxuAIu27TpFWebqPBp044m0iEsl48//SWzp8OgQ2R8TH9dhpEs
HRW+XvK2MptigF1mdEeqJ1WVcYzL7BC8+z3c2hEAFuhPhCO0QNEklEu7wTa9e7Vcgnfj2bQlRQUY
fA56KBmCHLNy5/k1Nzr/8orJDBL8O1XzHG3qJhIgE1phceLWeeaR+k+yhrXDibeRFg9TQrD/Szbs
7ARN1ZiLwcNncNka2f4Ld5G9LOjP6AADIVcP0yVQeNcbKU8l9yIxsIIkDFmqbaEOYQooVRNZY5s4
2J12/KHH6m6p0UljGYlrx/FzRNLDROsgHulxruZgYWwPlaKHy5ZuxiUDrE5IJin9pIdRJHnXKhF6
SZMJ3+m59WQMg1fa6i2tc88aB792nLtO0SWxadNdENst1PxRiRfnGsIGIpIKJ4mgnXmoux7UnFZQ
DzJC2s3PAPOMIw4zRKRjbaIChxdOFRdP+W8F+lwGL30oTwoa2yTxaetqXuMJ8WlAt4ld8+k2Vb9f
2ke9upmZlyhfJ11yb0kWUJQPTzMH3X8Zhpqq8a8IRZ7ueyEbFtoMHqu1E2IUZICUacwBAc852cYU
xKp6VAYwSeWyq2rbGvCwoDnJxPCocBLShQ2KOeFppqD0MA/GIR3BcKjKXug2jzU5wwhfaV2LiYtu
AAwm3dzO+Y53oMunSWaHcOU6SmllkwOAuvwyhp03q7tSySWh9j2F/BQ3fpuBxOxjzqJOVmwt3Ayr
rGJI8457/B9/qAevLfKXtpjcGTy+DrNPZdvJPnU2TTRVkCjwSeVPZIMLWya1TFDYq6rQLcdiH7Mf
eSWjFdwMSysUIc7PrDVMxUC/dOJYh8K2nyZjPKGCeuUUiTdQ5baLbfByp0TWMrKV7KIW99s8wRPH
JMdXA4N5nHCD91BOb20HoQWQOfnJMT5oz3jlL10M7MiOm2xhBeccmTPPGDrHu7th3g7WfLKMxqs1
VeKimyNlJr5+8Dbp8JdQ4VjXcdqqccwPAZpioJGluGBe9cOfXOQT3crtnt7JumK2d/MMyc/lKslW
mZmUDZ/yjJqXSnmx49Ftil0xHEi+myFazUZJXrpZAl8byRd7hdg6BCoknGcGHfBjADEvsDztVQOE
3XzEzHF2juRC2wwtq1UVHLY2mymOoL3lq80t6YM6/4NX5bVBgl9OKlvmCVT7flFdGezWUI/TcPiD
4LUyQXDARWN4mRiwS333Vpi3ZZ26RS47X9vrZKMVjZP2faJGpCFpxiiH9zGfYLjQLw68fSd3J97/
qvrLjVx3UAYpJPO1suh93OJggZCqav+ap78vr9tm97WJD+N/bBJOFNTcoAhsAkAp3aVy2dE84EAd
GfjUNQ/lHxa0t3hi+SbrI968oFe4wrGiSQ1RkwxrmZLIzaYbY/phx5PrVJrEuWVAwmnKBi1byh5A
kaWCEwS8h3fllEBtT9JBs52urSwST1FI2DAvWEnI1u1tvHErnhmA5Rltiu0+QvO3JF37L3HivHXC
saJ1XzSVBkDrXtthauekHrWT4zLIO1J0RUochTvCp4t7ZZ5wwoqoddAlBLTR64Ph2vKSe+vY+FwX
e7mZD7Gkj4H/+EtwQjZCjcieUe5ClxUWr7rVNObqw1VJrxdH9oglOWNi1cskkAFpI0BR9c6Y3xiU
gi+vHXexC7aIPcAoQSUq5b7eoB8pc67ZkEAsQ7JgEj9/95bVrTHVxArxos5b366WZL8U92wscFVJ
YGSLJcQLoqck1WrkGMwGs/bdPD9cXqvNdt9VQBLbfcuxbsyGHyOyH46tb7tc0W55xRM3Q5StXfVp
Zq4TSFD5t82lLRKiRJU7ylypQOVtkuRFe2MHc58/6C6eW94uY8k2SogTuhNHRtXAG/KyB5FI505x
7FbTa6l9vQy0nbn8jg/iIzOeW4Z0Iu8ryZt5/39n1DebeU2LQP8Sz81o7BLiUNTXepRq+E7lSRky
CLTyh3fd8wA15XjHH08ntNKqB/M7mvGYG97KMrRNl1zhC5Gp6xa0ZC/gMoiHU+E8h5nE5TdD0erv
C6EogUJQp3Luhzkc3Qjvfu3cBZZyysiRhrLrajNWWGBLUEEmyoUC4airY9zQvsxLqOj4Q5seOkhq
xVn/AAmQ42Xf2F6zM4zghArSMbB7g+qITqMbo2m/jQbJsm0n65yRzEKRBMxdQqiItEhN6xjrpp4m
3V18aEP7WuSa98WT6lePiZ972p+YtYLkZq9WT8eXFutalPvT5bagD40i6xLQt+LECkDYnrQebT6k
is4bze1+1cd6Nx0AFQUs0AL9MMhY+Tf3aYUn7JNdNL0Z84elcT6a0Z7WPy77wWaMWP194ezic9iO
Uxt/v25Qk9TIgU2NH1vsYNA2d1urv8tNdU9V2SfHdphfAQuHVhtCyuyCP8y8DL7iQq/Xy06OP38Z
/dAtfP1V3mWxnTCtMIWD7BTZDDFbYJr4rirv+n22bwPjZECnHJm7xBUlKyuSkoZVqBh2DjD1lByS
U7TnRCTzQXpzSTxS7Gqr0oWUjo03O4YBis6tTgu+FjEec5yf5oOsqXY7yT0vochcjjTGwUsa0Frg
2a2vvFZeclMHxozPBRvd6VJlVu4In27mFaIQRaBlV9KBOwo1UOWdR/21aRSMh+vlc2FhaHOY3SXV
JbFLcuwcIY4UdCoim7+1LgZ/I4zcyPojBLymYeDMRCuWUGwNqyQsa6h0+wkxvkV0eGhZIkk0to04
Q3DPWQfDpVUNKO4gVrHJ7djXqpncy9Hjvaf18+acIYTNqWDemHCKL4KpzGVHE7f4q72KTngj3FOv
91Fz8kwP9Duv2W6+kvWpbmZSeNP9Zw2FXdJbyG5bBAVrZrzQ/InRx2a5IpWkHiNbRiHkG+juHzU0
Y/nJAn138sOUPey/91tdWkUhyCdW3cfOgGI16YrjnBrHogqvY3s5mQtGy5rCi6GyXLJiZ7XpQx3X
bmvXp2Gorsm0BBrt3KiePXiUh4aXg+3U3xd1DGLanpRwcKkGop4Q/RWpI6mHyJZfuDsc1UqZzXn+
MBbrRtFdqPzsmye9+Pe0KOjIW8mTCU5GoG8KfUZoJ4JDcFdExn7UTT/ONck+f868AOPgqRkC6w6n
jP94XJbe7PMp1CBR1k5fGqfcV2p8BLuv5OBvwlAVFnEk9A99hMloa3fhYnEpufvCfLSstwTaYZfP
5TYGGnoMB4XST2ywMCCyy9mBNGx+jEG8l5jXs7T+8Dkt5o2Sv0HEnmCwituVmgMkbY+NsZvBtthb
P8LxJZ9kDbkbMwQfsYRFG0Yl6/MGWPk1JrrwFDZdlbsoGGwXvARB77NbfF/c9alnBf9+JUFeiJcd
uAQycr7Sqxha6iD6scF5CgW2+n6I9PuJdoE9yiQNP8cYMOOsYIQIkCqD05TQMfbz2NljNvEUGzJ5
ny2fwMwV2NggUmB8omkNc3Oc2xxap4uC7IDcmuYV/feSPtyMM4YQkNXEqY2R66nOjeFq9K9SVX1a
SK41mSHCljRVFjOWLCh4aYcwsd3W8asu9v5k38+WCBvSpK1TdAxqoKqTemA1I+BjH7RIgvI5gn5c
LyGCZktlYCIB6wV+NJeoKG4oxxhD/mUqK05uO9jZHiHddpawjW2++6On7dBHgYYNiG9cYd7CwwRE
hJLhYl//+w/zj+YJ+TaUqiwa9gBl5eApMaYlG2P/P+2TJTwnDknNeqcBhGU/JuVjyu60WiZAK9kl
kXfSQN+JUnTAwIMiCJ92IXgvSX1kkAm6bMw2kA0WPggNa/hm/hhsunGpI2XEDQSCyTm8tsbuUFY/
ZyqbEdt2hjOOkBiacwVphknF9dBPRxRPXDxvHS6b8l70+ZjT8L0/Ywi3qdlR0hs5MNjsHBo24Jm/
bXZtk36nsXoqaOSDOCB3G6pdjaq1jw3Fwax9cqBp+zdrxsnV5/g0Js5xSkEpSqd7sx++YOYlUExt
31ftS6K3r0We7dOa/FrG3q/nzksa47uRaPdNHkMtmgs0ZBitrtKbASz2rprEV4xpV1avPFy2dnNB
NdCTGLaBHnSxW00n+dRXIySKC6V2aa7sQrOTfE5uENZgQc8YYrtanZGuYjNXkFaymzIcAizufVpo
vj7ph3DS3KZtb5qlPY1O5hd5KLuDt677Nb7gnJkykSkPERFJVpXQFG/RIl4cLac55bTbOa0hA9yM
8yuDBS+tJ2UOaQzAPqJ7BnrSnBm7gfx73pyP6yo46qDFcdZZ2LuyuRnNJ6MdvbROXOi7Sk63zB7u
RKtUIiubYh65jnVj7sA/4BLnmYDA9rInbu8S/BD97w4mO4QbpZh70CpkPM5noRux50Z56CwdOmmg
6q1kQ8mb8Uo7gwmXSpXbHYlNDhaFP/pW9+qkebZN45aNleQJWQYlXCUsMpQxrQBVRw8q9bSi8jPy
0koVZLc3yQbJH1TZMCAjJBe5XpuV7uiGP5iZl8fU6xpoemDI7vI2yWC4uStfCPO4bvLEgPC8EqPR
BaLOWofZ9Ely7ctgBG/AFHxYDgqsASHqQ2bPj4qaHh00Sly25nOpix+h86IJfgDxLsiTdrCG2Pme
Eeeho5NbWVaQp/a+cGJXd9ANosvan/mf/XTFrGAFn8DAEuZxoOUBBdtmB3rJZ+iwBoqR3S/jcMy1
3iv6RUZhIFlRsSfPxJRaOoKq5l0iDYyTQaylV+lYv1xe0e0L5feKGkKw1aomrscFMGHCDtOgeMoY
SqaMZBBCeCUlXiRVKGb7mX5M+7sslcXvjfo/3ALzCpikxBMAJn8+OrmDufdhpPiosW6K7xBV2C8H
6rGgPER3psf29CjjG9ncnBWgEGFVvSmVYSJIp2nxGtbzT/D17JnaSWKRDIb/++rwDu2SQAcAdjnh
Y1Y/V92NZv/J5qwsEeJD3Jb2gvwJ39ZJdhWO3XVby6bMZFYIsaGnZZUYIfYf04CYHjZBs3tSpVfE
Bmn7RycQYsNsKj3kLrFY0664XXzkaAEa4FzO9sXcHrV+3c18fYemhUfycPkQ/RcHxIwtCiFgUhAT
d6so1alQkYOmR3AO3BOP3aU7GswU3WJGQN5S8GL5Ekz+wfEpKOlnTOFYlWUJsUb8GuhsTofETLw2
YTvThEK4PQ9XSqkeHaQAsQ16T5UdLoNvHukVtnDgCrss9QRc135fv9Xha5PLcqVtnzkbJxwwMJ1Y
qYLhPj81jFOs9QxTTvUT7dTdZUM2KqLca85AwhErlW5IHf4llB45jzt9S4LlUPrNnr12z8Vz4nVf
FzwqtwQtf+mNH9/3V2kwXzWvl3+HzF7hGKp0wfw2X9As5i9j5KgW2RWJiMRcGYxwFC1wPpd2gWWN
2FvY/RUaL7H1J5mAjnFSNMtDPUnsWWeVXVsRZv/Qcdsdw4j4etgebKlE3rYlv2HE6zGNYzu2K8St
obgf5od+8PJBlWQbG0+H3DnOIOLlqOaZE6Nc58/o1cjvOte4Co+Z1/mzb6KQwRUgZGRMMruEU507
cafHvDbM1Otw/rqALmx5u+xr24f3bJVweJfC6PMS58onS3pKMmVfDKbkG1IGIRxf1mhFDNYIWOEU
N1nevajKn4WgsxV8IVd3o0LSGGzKsMJgoHSk+8bIJakzP3OfA+wZQTiTFs1zlrUwYs7HXatoQdVr
rVvOEUgUalkFa+PJGL6Gaimm3tBE8kkYIRunsU7sAruyh4ZRsLyhD6kuXPKFgoZrPEDI6w+8YIUn
XJcVwVNnrQGPKSezsVytk01Ib67fCkHImjFDajstR2jIt7C4rubB1drMDZ1REtX4H/q0Ub+BMH/5
0RWS1DJnpQBQrNyU1XMNWl/9pxJdK9330flRO7LHyE3vXuEJYUE3C1OdBuB1kLNstfw+y6jkiUgG
IYSBrilDlKZKVIXT8qDlildVw9NlB9iMNIYD7jJTxzeo2OGexoOS5mOOYqOxM2tUt67s/v5/gxDC
QGfWGpmNDBtDn0n8koaPqf54GWL7Al+ZIcSBtqJgrQ+BET5bewyvH8aAeJ0XBXx+yXLTB+N28hy3
Vd0Bz8SRxxC01cJ1bqdvl3/Jthee11MIFyTB8E+BiOQ3muoyu/FZHnpOUd0Z0Acv4trX+sTDg+KP
y7Dbp+wMK1zpeEnUyspM8Z1oH6r5pNRvvXl0qj/JT1arLEYL1bKXuQbK2L4lub/ks0uoZAFllvAF
XkX0Qq2yzuywk62qebSFoHWTuGw+KP2Xy0u2XeE8W0OEgKGMLSORBqT5Pj9CdWZnFq4Vu5MXH4qd
asvSCH6hfo5Pv7dI7MBY6hS6oxE8QzkUL/XPLDAqP4JpgbJ3dqCRfjRlA3aSs02E8JHMrIiZgu1K
UGDU8psRKjhh9vXyMspAuNmr/WLhgvb2EatI8Igw3EzaKZMNQsgghABS2XmsWRVWrkzqQzPRoKry
H46VSTvcZVskRJEujZdIXwD0n4Em4yr229d34Ztih4+3f0/Uzi/7s0cIsSJW43mC2BqCVksOeTVd
T6Md9Nmyu7xD/OxfcjwhNpisYaZi8RO1XOnp4mbdX1P7wJLUZSEJLmNt3lhEcyyQnlHzk2hJniS9
xXSYFA3X0fAKoTzJMZIBCD6d66AYBNMqijxgQimPlvpw2YDNxVoZILhzGM6xRnkWUbUK4vf91GVu
Pn+l9JYgPbqM9d7i8WlnVmCCY/dqhktrwGrxiVvcWkHsR+A7e7Pc/BbtxSe1l7iCbPUEB89oSRSN
305mdKU3N1Ui+fubJ3VlkODRCTJ+1Pnw9518eTNBMFW3oe+U5vPlhZNtkuDRWZ23RmPCo83ya5wd
qoS52fy3AYKvSZKByQwSbjwIKs9Oww3KDDT5goEnHKddQw3Jukk9Qbj1ojzV+ywBjvYI0bVjEVip
b/xFjia4Catd4lvUv7yEEsPEIRS1TmKDpfDzRb3Nm72z3NnG62WI7XoY4eqJaMaGJqxgVDhEuVU6
zT/uneNF7YpTXmteAsFG1OHCoJN5+LZdvzFFzqxkRmsnKVvkX8X8raX0znKK+7HSJTktd+TPJ/cM
IyT/0cD6WR0B0+VLgKYQFaorfV/uHUN2SWwf2TOSEPA0s6VT32MRF2jZtSENFq2UGLO9ZujSoRin
gK6pcJxmCJsRpsAYVjqurkwnvKW41SDrRNteszOMcJbwDahYNk4uGt56T0EbYZn09w7p8N3Bni67
nswiwfPQOVk5IN8B1FRg2u9JG6oA3C9/dIZ+GyQmkGUWq2aVwiAzqfDmpLkOJnUbs91fNmbbA84w
gq+ZCyUVxOkAk8a7tk4OcShTMtyEQAMI2IN0qJqJUyAgfSisBYU0fwKxGGuqgzHK2h03d38Fwf99
lSeqQzFy3moUi+fDPHlDWoHex9No6V1eLb61n04m5mXBgkQJ8hDhAk+sYeoMCpzFXva0Gt3WwEvQ
EO/01nqa2+nUFguqaeR4GZafkUuwfIVX5kWqgh6TGMc0Jtdm5wRL/asARzOIf1PJdws/JpeQuO+v
kFooTQ26DgNj8D2bFYVqc403O6QQVbivjOYIRjzJGMr23p3XVNg7lPnjVLVr7B1EpgZ7+daz0otT
7b6jMhHnzZO72j4hFvWFqZQGD3d5dJVnpWcjTaUy+rRtdwd/o23gseYTMbyVjEZVtQk+KDrrcSy6
g1HJWDq2K3ng7P8HQ4jbTMecREaBQfbxT/MQHm30vjlf+bSsfZTxIWx/y67QBK9noY6+bBWfeu8z
cZC1yPZcZaa406WTsrLFEzw9i3JiZsgewN/3Wml/z/MiOcHbydDKGMHDe3Pq8pBg6fhnmB7kO8Uz
bgcs338mm7O3Pzm6550SvBtXeewYDeDSaXzKtfoKFV8/idJdSxy3iRv/Mtz2YTrDCR6OB3zonVqA
s5q7bnjq9Z9pjU56GSf0JowFUk/DwMTHJ1ECfCq3rIt4rUa5bhP0lUISY/B0XRL3NsPtGUbMI+ua
VYzwcg0vWEOJ7mjs44P8QWTT6VYwwh1opLXFwOOJzzKImS3x/yPtypbj1pXkFzGCIMHtlWsvakmW
JVvyC8Mr933n10/C945FQZzGHJ9nRXSqgEKhWKjKJPZSCOoYIgTuvEILYZkXgvVCmy9Rjwl5uL7t
O8wH2IqNCdwRBUl+seisRKfZ8WjLXgnOUCeJnOW+c2evd2LPfFhiTDQphX0dejembpC5EzvqrVlT
A8jjarhqrBykmPhRa/zFpMHWQO7YFm1J13qAK3TG5zZ5TPI7I/rx7yzhjirR1ZEaHSxp9fZxrvWv
CypCJU0ETi1aMO6ISq1m4KkKX2NU91PlqZk+Fmr7V1FusytcOlwNZrxYeLv/78c/plX9/pyA3kMK
KshMiWq3Qv9jJ3mTN6hpG+egEcPaudED64wo0It9m92szvwpcmRIoOkP0V1zuL5jgmPFqxSkRpMU
KYsPVhxUxK/yx3/3+1xgGBpzHaQeHtH3mLIMv8uicysygIsL0xhpRdkyr57dsHgo5b+KO2Blh8CW
Dn5SzteWBq0HpJcgWLwYIAuNTkOZCBqI9mP0KwTvaS0kfaUSEG37LKt+F/V22wWxPtip5tfSpzSq
vOu7sp/96K+QnLOlzaQuOng84WxMTQyr94T3OPTB0BtMzgiO6/4W/QHjR19nOZSkMgKXq7b4WfId
TdnXrdm/SsEkDe49EJjzvMhGhA4Hk10+Kf1BINeba5e4/pGW/V/F6VccLrpNDbWyFa2nrjafe+NR
1fyBPF03ZXeyCTSxf2zh3C0c6iydJthiXv6zMQtU+wovdZOfUSDfQaLr03SHh2Zhd95+TH0F5pxQ
ikM9KVMc1AmA5gn37GyTQ4HnuQG6a+sMRbDhIJIjU0Rbx/mhLg1tZxUwl6FSp/al79a5uWS3uH/v
UJ92OjSDTY8j6M7bwHghHp4Ffc1pA1FHx34x7HXh+fG11igytMbiPxn9yVuPpUu+Mf0R8sG0u+MY
TJ9X0XOGYMU1LjSCiXrR8wGIRvmSh49GeF/1H6+7kwiCC45lU66J1eFbgJgVGpZin86tV2Si+5g5
5btP3s3acalTM2OcaJFgSQNmHuu7Ov0KE09fYxfU/IIzuB9L/ripxv6+uSVDc80bogEqLMDw9stq
y38JwJZ0A9D9piHoGYCxnPOKHIY0967vyn70NRSDcQ5S+Z2sVqItRVKwqjV7V0ATojsfIsjcpAew
Qwf6gwCNndx3u7NB45Zs7YeG4KOG1a5nf3Wt0abUrpziZ/ntOwLyTWkv7nJUJGfqbevHdfDd7dpg
c6sJvb86Kdl7k1VezChxaFyKFpM51zXzuKisZSWZC/ZMTO70k+4Ysm0YNn1kRFSRA+k6PXSEbUDs
aF7D5KL0Wsv/fXZgX1XqOQtuei89tEHoCNaPrc81IC4qL6jH9lYO42qDXjRJO6kdPDJRBBmIaJu4
MDz3Ro4+TsCoKSbHu6M8i2YCdkPEqyPweaZZ6a0FV8DrevZFpQdzgRyDDHWiz2XU+td9bj+ThnqB
YigQ4nsn7NSELVrkV2CxS4XxzMwoVTnsLpETzDbWThkot9a9iHpj9y7bwHLBVq1NmsUZqnCgmHPU
ZLLn4lcbt07x+bp9+z7xah4XbbUyr3L09qJAsdzp5VctO8iDwB9EpjB/2QTBEQogmEpEDTON1Wck
2J6Vq36UQ5EnqQW7te96r9ZwEaJuh6SaZKxaMZm+NUQe9J7cf7dgzNqNNZk6tCteZdj15JWQJSpn
zyxFRE0iO7iQYI7zgqkXVj+PLsrybGSCLdkvIW7ciwsFZd9lmZwDQA70U3sXHkE06dS3fSBmxhHZ
woeDCNxxZsZsmVRvSkK/b6Xgb/YEkimYCCHGO8myIWx0LWblr169MebIliKoOaWiIff9rA4KQP+F
4bO6uZvbFiyxrPyFDysnOVk+AR+O9FMNqJ+ejNRVBNft/m37ishldXFNzT5JgBhNg51Vnrk8D9IX
1XiMtAMJ/4bZAcN9f+zjYk5GSm2dR6ClYRzUKvEmvfT1QfRqu1/y3eBwMWfu4izrf3/G43uRES5U
eB2GQrIVVK4u29Gd6Fl1PwK9GsZcdHNmyWwYKU1wI4367OctmIWUKQDZsa1V8q/rrrjv7a9QXARK
RzzupwXW0DKPWndbi06u6Pe58LPKplGbEUzJ6IeueVRFtDfsNL7PEV7/fy7yaFUrg1gBGSsba2G8
fsmxO+ILSfDIxH7mGgwXf7K+oZXGqpSWMtxrkeVHqFevfXkTzualKwdBgNhv69+4HBeEKPp5MjUH
XudN3viI9nFPf9Fd9EA7lc8mhOrg77LVPyvJswcsa9RlJXsTGhvdGcbnqRZxi/6ut19ZRX4GyYqj
Dl/ZsIpljuRseZO/oNdCPsSC9dvPEl5t4SKDriSJpRiwxQhPE9FsUvtL8nj95AgOqc5FhYxM0qJa
8Gy917whjbw4GR9pXdlF/FdUIq/eoHPxQK7kRgLpIqqj1vc8x5W3fmm0yL9uj2jNuEiQkTYtMnZS
S+hXqIZthsEMYr9/B8KFA5kmeqOszMnIrWw9yPXR6ARP0Ds8XHjLMJm0NjHZYy0XEiZJwfwrK/Wn
x/6meGCvdI0zH8Kb7JS6+P5zo8LRfTYyVQdK5YqKyrt+sYHnQsVgzngFT9C8hKaJoELL3NDMfmiB
fnb+5wrvzFKolWlEs9R3Mo2ZUcVGEg74rqhqZ8rNoExBb9+KLsDd4LeB4TbNwGdG242ASc3eafvS
W6gOSYQ1fYaK83ONCrrAS/YDxQaR20KzCXXFrDAbCJLxwp71InVI2R30SDohn/n1W8VsDPFF3Sof
x2x8vu6k+/ZCvxxtGtBk0/iTXehp3jIWBN2UHsHlemtQ5dwPnWyXI955Vyu4jkeU3bzJUhkljQyt
Pp7spCxkUiYpVniwirtaly+LEgVUVb73cpHb1qDetmp0kFcV36ca5HIML1KbX0mn+1Iee1oXe9LU
PcyWdpRB9m70izuHnT+Z1iXu8ZoyNIehHTI7blo/xrke48lL6fAparpzMmNuTGsPVi01Ll6rvuTo
z6/1EcXWQoXGUFU/aaPZ22hbeyjocpuNlr9m0+ob0+qGev0lmclLlerHVDG/rMW82tGirg61QEcl
GwHu/49SaL6MqXEjFeOjHicXTe9exqg4dfN8qnPot2XJDxkys84gN98TKXzETXsfF5+VVvZTRmul
j/dou7hrmvaA7PyghmHQpJpjtonfob+kzkNfXdMPckIfqkz+FenLfZ0vg6vRxZ1WArq4xGtW6mCu
G636SmJrsXkbzoOXrOtdlZnHqbLsLJ4PhfUJzFCPcaZCGAKMvUuFoU4ocmT1HWQIMBgUT7ddT5xw
ok+Sqtxkq2x4axR6kBH1plJyaB+dF2I6I9Ufa012zCkDT2n6NOalHclFALqcG6O3PmVSc5kzjOYM
2uOEuRmCeNiE4yWJ5NBGG5rgkWAvC6OEypCC1DC4xY8i9oUZobMK35lQoXPlVrM7vRA5sQiDy/0z
WvRTPLIKgK/6YWOnfuGU59aTfelUuBJ6j4RKG3uhdmsWd81XStLieQqQqPM6Un1MUBAd1BhK771z
/YjuXo6bA8ohDSEmFaoF3XSksDAsVl4KaT2ptWjWVwTDRZ7OWIuyGBlMZR56I7mgAnaTkNC7bs3e
Vqkba7h8Ar2HU0ZbwNQT3nWN7hiBJP06hMgS9vfNJ0xqLtHcKmiVGvU7izxlxU0q/P4TmcHdS0m8
Fm3Uo/ew7fLUVmh1MMggSPx3pJBxx4KakKoyFFShlPPWkNqMkypJcRmALOw5vEgWZCGY0kV56A/T
/eITrwMB60E5a6ktSmN3P2422JzXzYMm5UOFa8Fcx1Pc4FMzjo8kT30QmTzrUnSx8gn0Q4MkCBd7
52prM+eG5mJEYzvC5kY/K9OHVA5acoxF030iFM4LB0NOkiViKPEvU9IdBZWQtbjDgIMgndjzRSoz
akIZVBQgAnq7hRXtNYLAiiqbgveZRftGl9yLdF2QeIpgOHecwGiU5WjVcbPuZ1jSE4S87aSM/6Lp
f2sMS142B2tdF1PK2Hz8pJVuB4UtA7GvUwqB34uM4bLYJF7kaEoAQ9P1QujqzUh9ilkUJnYzva05
3Icu6UajG0sFzb1hHfTreg5nTLoR8Gea5uiRGnwRzZ2kkEu0/E1au7k9eBqASO/koZ4QovT+W5UV
XtFc4jyIQP8+ilSw9iLVBoofZIUyPPp+ZUD1Re2lHWY+iSJgSWH7zn9bbyG40zSFjZn1BDFdzaov
1ky9wtDsrLWIHZXlJZXVw/UAvxsY0VtANRPEOBY0pt86Ym/ovQpqSFaiQIZ1jA6ZVzk1JLae6jN6
+fzSo77e25FboG7lCsBZBHpnrSKb6KK2QBCoc0c6L6opklQUaSdHhvhQ7ICZavwtiqE69SnxRe+I
uxu4wePO9lIqdZ/qbCKllb1WWVwJk37Xbdo9cRsIbj07iK2bSYdkJi7wPERz5N/3K3SirqPsH7gN
DH+wocfWaqxUb30MA/WA0TFbt5ebNhhEDrJ3e9ENEne0Q00ftZhlZ6z8rB76+8TDwNX8Le3AdgNM
aLg3pY13V+lHEdu43YQvlfJ1L+HnbeKFRImu4u2j7mefWvFdFHlr4xd4h+2S1MlbfCvJoED8cX2N
9y62jeEGlzLoho4PZcaToOdBV1hOZaAZwDorhqhNTwTE5QcTLaRJSbHCaVzYbUHsSq7cZPplDp+u
W7T7qrg1icsIUiOuipB5DTvshcd4h7NTf2i9/GxdVoepFEj3nXADmQFXjrnBjuXmshsHtFOuBLC9
Wx+hf+yFKY45Ku8fqC8fFiGeIKwYXFiBGiLJFw14SkBP0bl0i2BK7c5d8Zq+Pk1CCQFBWDG4sKKN
s96vLIxBJNtemvEWLGofrm/dflih4B81DaKD+entEvZjG84Fu+XK+iWbwW+xfikbUYv/7uUDie//
BeH2aUbarBkMpFCkII3KwEqpX2koW0N/uywUUSVZ2d+oV0Buo/QyLceaDX1Abtmn7eoMw+gNamlD
i7lxk5ic63U95kUWxF3i5WYIyoP0uSNKhpd34xzWii/JkpP2jW+MSe7gW8WVdTCxYeRHyqbAWqE3
eH0j9vf69V/m9pokoRa1E/7lQUZVgTQ3Gc2frkPs9tbQzT5wd0g8tH04atgHEkeXaVqfS7n+sKaV
l8dDYJbWBYzxULHVDnIsYyHS0l3WwhX8E7tRVyUKkm2CKjs/WQkBnGUcFeT1vaT7IbG8JFED2Upd
K+tRENE/FrQNptx4VEpJgL3r7K/QfMCfJ12JKg00qYaGSqicZoe5sL5mBMrz143c3cwNEBfiWzAH
tWG8INuKk6Nqkudy6D9fh9i3hYK23kD3LeEHH+WajnFt4uu2W/Ep8TBm50EXxIZ9K14huFyARFmj
Ky0gIItAyyeZiJpG9x1SfUXgcoDalJK5aJgRi810t2I//7zczc500/+/ZADZur+7MF7x+KlHC3Io
Y74Ar0SpNBiC2JePY4tcgwlviPjtBMvHk2ZkTT1OgwoweZFsYtRnqHoLkigRBHfDJ4sG0nA2Xhmt
dzV5GkRCjaLf526HAWVVdZXx+8XaOUN/AiWEc92Nd7PAzY6w/2BzhZtdBaE/Cwij3x/Z6Nfks0kp
0Tswc9VrG89dCHTR6lyxEPliw3iY2+wlV8MHiCt70Dg+NAY5qWsroJHbvfQ2lnEBvZ06OWlyWNal
h7V/1FPDzmvkQtmjMn2/vojsp65Zx8X1RZFzuZYAJdf3UwtvXo5mezRR2r6OI4g5lAsIRTqjIYlV
1Mr2KLWfJ+tHTkaBQ4hcjgsJNKNjPsY9YvRyC7UOe2pE2cFuHzl93Rm+8SVcYzVVapjRo2GDOrpT
Be0hvYu/9WcSMLpLTBnh0Loinc7dTpEtMHct1LRamyVmLoEUOTlgbCa2wxs27Nja3Z3kWqLO9f0N
M2WD4iMYtX3O7VtVgRoI6IZdcwJ3SqraObkU5pfrXvH7+em9+72icJ5eDXknkxZbxt7tm9lJTbu4
KMfIM1329Qht3LN+TtzhYDrLt+YcPojYS3ePmgYlGhM01Cg1cP6fLxkIjvsQg7dyf4whqjNHqL7i
wMkLxMMX6+G6wbsuuoHjjkEIWsByKSykah3xEmW9783y6TrE/s24weCOQRwpSVqMwOi8xUPbvzNC
Ow8E/V4fNL34U3g3PmJGRMNdrEO9hXOUuV+MLB5Tijrb4OdleK4V5VZKzK/Q4wKx8njE3AXGwWev
a6fYGZviqLLam9QeFWV8bElyTpve1y3pYrUi+eP95X793zj3mms11EibUDxUVkGSJf6kNoLxv/9j
uV8xOA+CqvNioqeKuut35CFuXNr159FBLHDqL5Ir4krdDwSb5eY8aImQE04DlpsG3Vemiwjpz0C3
QwgStxfJFX1/7Ue8DR7nTYVlKeGcAy8+Zg8tlMcechdd7k4P1jC7tAlkgUJ7/AABV0GdWGQpH2uj
pBqHsMfC/ocmKHcJmNGcwZ9cAldWISAguD9EW8mPjgxNj+oK6MJ+nxzUPnyrPBhPiy+70Hp+CUXq
HUILuRws1aoibkbg0QAh3ZceCqd4ZoR9pVcH5EUk+rsb0nXwXUOtSjVlXhNLjpUmrYmEy6ufT/Mw
/hjy6JIP+idBANr9TIPCF9pGVEJNvk1mBOO/TAodj6dq6NdpFoQFlMAX2dO06AZv+C5Vh0/SaNkQ
lhOkM7sHfgPNnQ6TZENKVg11Oa33xrm+xIl1vG6eCII7EGod90a4AIKag6eF4UUxa0FM2YVA9y6C
qYwl5OWwmjybiYU9ZE3PpL9NRI1E7F98d+tufp8Li3h3lMqW6XwpaN3u8/Kb0RaHVslHp4ni8zK0
97JCnUbYjiKyiwuVcbXGJnjG4IB1cqzU6rErhU9yu73JdGMc5wKD1Ml0HgDyewoIxNa5eyc9xKBB
90FTH+SVQwXpusgsziMko7GahUm0FbJkw/VB3lji0/C62+1SvG/s4pVpFilrtCYByuSs/njMvlSn
+TMKS9ptqNoJxgkZyXud2YttofGReJGIWmE3fLwuLP9eHaZThMVlC7se4uEX6fyxEKRHIgguIJaF
pIVpAogxCU8xpoxKrb6Rh1nworUPozEOFAyLae/asCyjKeteRXViIW6fSpfFis5amz1e3zIRDPOb
zQdqUs9Ql5whlJCU/YEk6kMmY+9IfbgOs+9+aL1B/UvBdcx9GmhVGWaWinA7d7UdNtVnSFoI8nS6
GzFMBe1oVIFkyzvppWaQVlnF1YEmvYc6exnnNbe1pXGMiHwlUFin0M00zcUz6OJBOPaoN6PT6x3o
tZFLo0G/sKEa1aHNPPHibgjmQsMNnp5Bh2KHfWXPa3QgBWblCssu6uwsx/MxShp7MDWbxkYwG+rP
CEzd05IFDZiO6348WlVu9yWuTQnkGMYAXTezyF80M7FNI/Hb2MrtIixPgwZpmb71xgTcSzE4TvAx
//n6DrC4xcdTDSywFquQ6mBfervRMe26qZJL6krgT7ELJXxqq8RWh/U8DOn90qyCHd9JVCxZ20iy
cjEu7sbJzFMIwo4+8ZuHEgQk1tfZYfFNk4Qp/nsHe4vGxTf2gSaXEgRgS3k4oOfhHIX/XLXpDQSf
6ylSvHYLE7dXlBNVbtGjmA+CS/W9C7+F4I7JqpTh0KOU4+bsRfnEWsSprwg57EV7o3ExbA5xGucQ
OOz+GY+xM58phoqMoPTiL6LhuJ3b7q1V6lvXM+SyrmsZaEowYijP8JtL/zmB/gva+V9qB2+9ooEp
9otvnZ0hmqjBq8jwFJnzhnDUh6SO8HysX4gfvzC26cwxMls9KW7xET1sImffd78/gL/fnTdhtIoh
ctdmADR6p3dXX3GyM7FjFz2Rsz97udc+iZb1/YF+Y+PvobENpJJGJubIASkv+MQxIEgs39fET9AB
mNSCthuReZy/jKB+lia2g1J+Y4YXXdhOwX7g3YaZhOpMN0/X+BIHiedCGWMc3wZtG5/0Ex6pjmnq
ZImNMSPfehEVr/dPwAaQi05Kr0Vz1QGQBsMnNAlDhiZ242+QgPeK0hbVZ/8POGpBYoaCf5cvQBhp
XK5higUcIFQhOwY6Aswjqx5V9/3fEBrANcxXNC53JlI2FlrxO/TKTnTQMfyW/IQrolYVohInf64E
38G7/rEB5C6XVukTDfcnhLHRsDzHaG8QeeD7POWtSdx+LWgNX1sU+1xruZ+WIKLfKyroYGOr8t4H
X1eNCxpJpk9lZGKP8CroVcPDSsZThhy5n/+52OsbY/ibJKmNqjESLFengHU+Uhy9aDxtrjy5ab3r
175gZ/hygRSlaCFi62bQyM7Mp0bE8LIf3V/3nr9LkDOybwsgSH31ZRymYyqFN+BY83I6eEa6JhjK
T77HaeKoenROkvZ+thp7gnTORNKP163dIRV5u7LcVRP3+CDswJmJ6gioPNzpIbpdPPkiNyA0sbz0
s4bZT3Q/+pVf3qJj1WOsIvgicaSjiFVkp2z89l9hO7OJz1Vh0CxK4E70Uh7T4+ymN2FQ+9GJHUQd
dVs7CzRvBFdBaNdfjBdL8AGx07Xy9h9gR2rzD/QkB5cFSybKG6aclPq6k7pZoKOfo7ab+9ReDob7
z1Wy34JyoccwNKhc6diAcr21iudG60BlLhp93XNqXUZzFSh/dP2dFHejF6sZUw2Cp8PgpVZ3SKbh
SeBJ7wtElqzLGhTrCCx6J5Ld0CWh2WAQt0pXx5Kr56he3TKS0FZR2mM5u81APyZzjng3qr9QdP6y
1taZpMsLWeNnZSielrQd7D5Zvsd16tIp/2SCO8K+/m/uxaztf8k5GcF3CGkWrESsPzTDozxduuqi
VYLF2Cmwvl0MzpVUtOYnrQkYeuld6Rmaiqw36Cn+mKCsC5acx/AzauoXUYqzax2EqsDjgIrxOzHd
tZuSMcUWQdX7E5ypTz+Y+HIqISl5fRV3/ekVhy9boFtDVbNaJ25j1WjzNe+kln64DsHuJ/5y0dEh
JGNQDc0hfL/ourSNoS8KgTq1eoT+qy9r3VMHWlhqKXdQggBlp4gMQwTJXZlWIRdrhZ4udzXJDVj5
XDU3PQMNeXpmlzHxNPWfcxXDTTZGcjdolGW1XDEjo/yk0YvZ/0WaoWMBDc1SQO7xrpsLT31tY8nE
TfOXPP9YYjrs+i7tMC0wC14RuPME+uYlXCMgNHFrmz06JNVj39yi2Vxdvsuyv5iXbL5pDdFkqBCY
O2EdXrOTsgbwoNn1sfaLoE0d7QK54yD6KAmuBnXv22FrJhel8zgr9akl2KiZqW/nx6xP3FAzHLWY
zxm0B+aCHpVSP7al6ivaS9PIaCNpsvu+mw9kkS8gMXK0JT+Ai9EhU3FHzAmi66MMzvr+rlGiG6QE
QReZTovXUr2db5q4vFu1NTDH8pSS5Gjpq59PmkMS85uiF+emadwhzY7X93M3gGy2k8tLaScp0mLB
TpM+L7OL9wS3JYfREhY+2fa8P96vfsOdNQJ+jnCesH14I76hznpsnPguc7Ij9emZ9YcmvugTZjdo
bWzjDhvICZuiXpmrGo0dqx9CRXQaBAh8O9FQmgkdmE8uY3+vRNZhLZLv1zdIBMEVPKa4QFGaQWAK
wUzPSykoCgr2hdfZoVXVWQ37/YoMtmW+ZMvnRngJ73SVv4kalMs6107HDGkNN8uyoxGfy+wmpnfT
HPTdzdKdSP1QiB6NdyrtbyG5QKV3TVtaA9sbfFAWD7JnfWyPQ1B/XCY7OU7udJyD1Ws/KGcQdbvX
N01wqviPWYzLzZqWA1vSfkxh6QySn2V+Of/zYj5sRNcYNSDbill2zsNXHfNEKPBAqqT4QudnKbnM
Iv5NddcBNRm/Y2q4m39Hyk2SrDRSrVE8wLvR0mf23JUPVqgNbiNFuhOT2K+6xcvlD5YWnwzcZ9kw
BoVhxegW+2Q0NFCG+VLEmV9Z5k+tk38aIy2dOq0DtZFv2sgIoqWGbpDh5PkUqGZ9aI3UUygKbpni
hZFsQ3r5a6YlsW1m6/1Cjdi5vle7B2BjHxeYVPh/Jk1IbUwJQ+sNteP8sxIvApTd+0RDawWKbVR5
J1IgjVUnZSZ2KsNnnl6dTTyZyeYBcol21Yq0edi2v4u1GzDu8tIxFthBGAMxI0QgL2T9k6bEt/ju
O4QZ5ONo9ajq7TENZ//6Uu66/QaXu0xUHeLmKZ6SkRtMB8lYT5JGzlrc2AWRnq9D7SfcGyxu26wp
NstqxIJGiwkuWLO74J0GYr7TUe6105LMqh2CXNw2o8GBfqA7G+lxbcuXth4hM6yZ+OaGc8n1epdM
ouG4/SNj4NvIsEy8KHDRLk1mNqkTKe5a1E5iYOp+FPFV7/oT5GktYkD15J0KwDxEUhbOCYSW9B69
Y7p2XAb6qx1bd55Dpyy0h+vrvXtKNnjK209lFc8tWjejGjjMgzNJv+byZyecVxGBcOvWUnSK1DVA
iNEctbj2QM0YmIpIy2V3eza2sL9vIlqCz7QWZR/FNeOPqXwxx5/X12r/9zHzZuBxx3jHXg8VD0vq
sHPupFe3adrcoTlNkIbvrxQKwZhahdoqXw1W5oTqShzDhKizC+thyJ9WqxHELBEId8T6WiqyWZMI
uj3BvZCOB8wTeUlT/kXpHDWKP7Zwl1hE6nzMKU4L8oOjJYEVwBT1/e/vyB8InmQZd87cdg2Wa1is
D602fqRk9a5v+v6BfIXg8jS0yynjugCC9TKnUROsfXVQyiaQ0vo2XUTNxbsWgQrEAkusirlOtncb
HzbjPlq6RMXNv54183adHq+bI/p97goxak2frBi34qTlwaxbx6ad3b+BwGWoYfcV7Xdf1caEcEgy
DUkErkS1BkzvSJqgpWN3T/Da/b8IzMgNQgHqkYa0QLCUH4v6qFDpsC5fJoiLYuBHYMzunbvB4jak
6laQDIBtyK0zE8Ki6xdSGM+62ngdGZ57OgRSSC6EZEE1aqd51j+QSnJCKX/UG/MwrPNHHUPUnYyP
RYoBdFP+EM0PyVp7oKf6hZbrIEq71kbx3ZMtDXUDMoLJezlLcXGaze4+is2g6WRnVmVX1kJnTRa/
TavSLqh+7GWItlgYtF3BADQO+NQrHtPK6m0y9p81qyrsKKGnPEXtc8AumOvx+trsxpHN0nC+JI1t
OpkR0gJJz329lt2FKAc9SQXZhwiGyz6oEk75bGEH8uQma39AhdxOOxFXwE63H1JujBRjWI4S+R1/
6koHVSpmVhj4pAdsslhGxugWjnGRAm22E1/Uz7hv1isgd/Nmcdn25oqSEekxnRYv+Jjp25smyQ7X
d2n/sLzicJevNWY07UE95Mpx5q6zYmcgwln124X+CEV0efvR5RWLO5hy04ARewRWWr9UClL7XnDy
d99cdJOALkknKBD+boXZHH1w3A69ha48tyi80Z0+UYfY6jfJ6yO7itF6Sn7GnuirbzcEvGLyj1bK
2GYKKnPEnfP+OI69W8X9A7ESP8nis1w3TjKtL8ogSoV3HWQDy9082VivjdZTeCQYIDuzsZOsgsb7
P9dCh+NvYDg/lHNjNSYTK4q78yvNRlerKZgYYvIBopmC7H7XFzdYnC9C6K8IjRYmhX36c60Mn0iF
BwZUdEbJMeieY1H0xkXw7oPJpBpVNRNf0nyva1qseoh2W3hL/zCbL+Eocke2ONcAuFRqRu81SEiR
Ejaz4SSy4Vd9cbIk+VNZzrdSZZ7rsr9BU5KDca5DC/3RKOw6Qc64e+gsQlmrHLoI+H65XCuUlfSI
jyO9MYafJBI9tYgAuFMdDma4mgn8v4+9Mn2M58frEWqHUgIuuLGAnYTNoS60YU1nBpCi+UcPxhvj
MIPUE0IwFuh+TdBXk5/WMfUkdxE9qO2Wn9GXgO45DCuj9ZnLUhcp7ZJZ0lZ3OS1eZ+N5x6kPi6/7
dSCi9dk70BsovlVGratIyXt9daUWk5eNHdLjlApeW0QYXNAw8oFkUgaM0dCd3oCgtwGKQGII6ui7
bR1bW7ioUYZS144rcKYcI/poovQKBy4+ngZX9/unTkSNuxv4t4Bc6FBqdSooxT5J9KEOn8YmmJMb
1O7L/nZI/DjN3LwM+h7q5Uc6nxdhnw5bOP6kb/G5Q2CAsr2ZdOArAZNlL4LGvVF8SGSL2O93M5Et
EncasjUv5q7C0oaX/3hkgt5Bb31oIcreBhLxRWu7d79tAbk8Lpf6slBTADblz6Ye7IE0tryiU3n+
Vql2ilk9EY8LC4vvFlM3ZJx6XTYpf4tHRt/16VrKrj5/SY2Hon7SzTtLO8na0yS6c/bX8xWMv771
LookyShkdEYQv/Y1P/PYcip3UqBAU9QWJUE7JL4W0pM/1vGdJ8uiWyNB55grn6qHwlsP9Td04C0+
awHP7vKL7oWeqDS1fyA3oNyB7MsJ07Z9BcmY3+JGrOPBvKduepsfpoOww4KdtisbyN85ralknRZh
A38PPJ5Zm2GLmN35zbE+gTBTlILthrWNddzpkyYJ5fAQeP1wThVIXVgfFE00TSUC4Q5eYqhpOetY
wlm6qxGfjfq2S0TvnbuHzcBwv2nJKEjx0yODRVOliXKZvZdBmzALWi+GiIao744tyLsN2sBwZ9rq
EwnSFvBBvb7Vu7t0EdzZot/nPsomWidmZsGMOTzVy0MfHQU5gQiAy6wUI57V2UxlxFusk5tktvkj
P2c3o6d6yyGDasuNaFJk9zULTJh/9obLBaJ8iVqphlFr7ymD3zJW+TsaxraSPFgKqzEsuUgNatfp
XjH5Doy5XaZpUIBpNI/yXNty/7yooq9bEQiXFUzLRP6HtOtarhtJll+ECHjzCn8MvUhKekGIlATT
8B74+pvN3R2CLczpO5yHjY1YxbJONcp1V1UmmS2CTbn8KM9BZR4kHin97tDV5vAsJgBV2dxidRaK
ULbX1ZWAewyCA1twtPUNSQe0a4EZ233l8/x2vzYAT7il4hamoZcFZ9jUj2YPGFb0okRgW824uRMv
u+mxeWkEipccC5/PFbGbUwAoiC4cxqQA3cuEigHodS04gVdEW0zZebkLDDm3twlKgso3i08N+W/l
Me6cWaCAwvwJaoKBeINYXmnpzPG4vZy8FcF4dD4D1gJbJKgC4ofMuoqtMx2olubXhWh2anzj+Pde
PbUVx/h3DDAAtTYhTgzKw3pYT2sAAAVbBNco76VlL5RsRTFuXYrjoGNUDSW+GGbqVSzec3Shps0G
240AtrBv9KoWxxkCajoAD2sgmLoM+rd6Dc9zLxxxewN6W3GMNxPNTAaSoF5bjrSgmcM10I6ZTTmc
/6UkxqfXQlbigZ5cfC07GO4I4ystgCNf8dLVXoDaqsR4cLeUaz9NKuYMo8CITlMP4jZOO4Lns29R
ZBMl9KKw2pla3KL6ZlB4hGAOFRN17dPwOuHWUgcrj/d9tyrb6sXECSOPB1WbIFM85j+HoAgMjMBO
KYBpKDQyeb78vTiG/haiNxqqpTQMQJ8HTIJlOEsUiKiULkvYTZGmAiwGEYAChqoytictaSu3ubyC
qrHG1IVwbVw1BzpH/AlMDRRIG0mM7XVpogokhTK0bE+c4hgBew5826atONWDNdm8a9DuU8BWImOE
JqnTCQD+uNM6i0OfgLObyF98Beven5od38qin3LzqRYL2BYTTSCW7HS/V1dHBY1UeZVaduNWB8D5
+RpnN2jv8W0rkrXFIjfbTJHADZaPtqYdhlpzlPpWKX5UxR3HTGg++iMibj4ek6+KJFa6foWZDEcg
xvtrWL5UzmjHB0r5h45g0E+2xQ30O/BwH22GyWEkbspOXyA2O6jYL/QiLHhJ9oqNk9yPXPUwHmdP
A9l9fAOYugfB1a+TI++VR6aGeUl3JrMZLV7bRxHnbIXlQfaGK/O2w22sDavv9JY0ngbftK2jGgq1
XT0Y35Zn3m1pd0Zq+6mZjJf0YlQJBv3UlW29Gv58wjMrUFvWu+jGPNe5TaOd4S53EbYAeNJ5X4G9
cGPzodHaAbYt3Vih9qAeAWN1NM+xlyLq0hBYHCxPtZuD5BXudKr/H/lkNxK+2x97BZfKWI+xjIv6
bHqu8hfJ5Mzj7gf2jQA2OsmzpkciBFAg2uJ+AMBVfKYLDZmdHU3OMzNPGyYwrUaeN5aEA9XlEfRa
50H+zfFXjs2yDKMYQVtHTYU6GibBvBiPr+ZhrrG2vnrDDfF54+276X5zekwoKka5wAsQVaj8Cb4G
MXm0Jo+jEk8GE4LyCW0vXYJK0s3qz34cdgF2PX9Or/XpPyFIyeyZU9VSv7rg+hoTf7JClCOV5iy6
xUr3bibgxPMv9zzVmAizVMpU9yX9WkYgCI6Yoi8kJDbnAKlVXVKGCSIYRC/0XIYUK0yvFZ9gfYc4
KtiYFYcWL5+q0t9tguWhapvaWjFtgQdewRdJbpP1laMQx8hZGirQ+6WmQINCfv5PUorOOdi/Yyf3
UpcXBffLzY0+TIQYm3ns8hrS6KYxmJ1dM7MtVH9WYPqtkwfy/WX1OEGC5aWaFtXqZcDmunpypYCH
QweC7WUJvAKJ5aOaM2kZTQKVlqOJhS70aELsFePiwbcGjiexQN9STpq+oJlcDajn9qEWSB7xefeO
3bfaTabUmSiBC748ExDXuOOrYb8FCWTJ+/g8oJcMtFJ75UQI3ldiIsQE+J0ZRB+46IizndPRD5HH
Fr37HLLViQkPnW7MSUFl5Gf1d43iCy0trzm03uzFTuLlVzzX5ZU87LzyXFWVgj3m1S1+pwuefxZP
xuqf6lH8vc61gvKUP0+3nWuAO3E5YxblMHOKW15CZiFgk5UACpiGXjmg/LedEx0g9W2JOva56Fec
UMJCfZsaqRflzWzgCLgHVQiNeQZd6Vuumjm8Jy6O2RhMMDGqZR3A44NgUjxIRWp32ZfLvk3t/EKw
Z0dbk9xcu5JmS1K3TrQc5XWy5epGqx8vy+E5HAvtva5tKyYjBPVdbbeYby2i7lbSERmTMbTU9Ks1
aV9VoXzu4+nOGCpXjr8Mpu72Vfxc9P8c0oa+wuM2qwOgxdDZRlTS1TJZSxTKpf5D768s/ZQJvHHL
/Xr4XQhbDy+LMk1LBSGUq5J4Y9g5iUuczte/ES/2mszNXuiGOvApX8YJ2QjAdJkzf+4xYvM7mLt7
XYwr6Tv8jskxA7oYWz8IDq3GgVTyyHs72jWojTDGYgvLUPPFWqG0du7q0m60xzQ7lEJ42Z52S6GN
GKY0luWoUmMTYtLmWo7uO/1+NJ/+nQjqm5urehcJRpwSHFuzfIkTNPLKK8zBc3Lr/nHpmFyXMVku
spMqsxpjDVKbUf1okU1yD71mx4zBSsLJP3uPAAAh0mWAhCiUE+yjMv2gabNR9WgTigJoZMgzGboj
iC2eFbLkdlfzaGt2/R2lInjfDKBZY3D6o0DwMZZ6PbT/6RRilimswMYYHWRgQFjBcGid7LvC0ZHm
NzaWbUXSs958sCJtxn6JGhFO3fmmPF4bWNyxEyIEgCx0iVnezELJuxDuVcvA67YUBd0AEbjdH4XW
YiQsdYw9wFEy73tp9qJ6sSUQkwmDN7W/STpgedoysFIjOUJXYqgrvWpHKbhsq7ufd/MrGFuV5Nbs
IoJfoQxfhexO1TN7kjyZHNWc98SzlwItTBuhhQ8iSGx/fFR4bmZKwjuJiCajC4hnOz3WJyB8v72k
8t6u9tx8K4yJJpIxKtiZnNFSr2u3TNswAcdGrBPv8vHtTiJt5TBfUR+jZkp0KIU918lTHe25uR6C
yAVA3QSAOkBUHSn1V/099muXI5t+mz/MdnOgzLcjjSxiXw+yO68+yEcZLzbJjXwrPlTnyK7QPUMy
vCySJ5HxzWwotXYC9KMrK9VhxTBNMfPSwO41aHuijDOC/SDBhDO0ylIb0zmo5RP31fg+O4vbO5/b
DbWwNi9qugYsNDahq5JgZaaG+Camv3JyEMWXy0e2W+puBLDJXAInqzSqA+01Dj/AegSwVbxr2uQe
9OAOCaS7tw6gPX3TAvrIpvWu9eXyT9gNb+8q/vG2lZEa5JYdQrgAq1Sfo/KLoL0SSbP79seKrcTL
4vaN5K8TZVFOGjVTsDANhQvdJ8Z5jh8u//29zLc9UMbl5sbU1t7CF8sVgCFjlbewriTUQITnYPux
8V0RqugmLURJng5jjHObxuI4ovq0MKZvR+N4Jol1D37Q58uK7cesd3mMd4EFYwSqDg4uE36k5b0W
3a4ZjzGXa46Me411LuUJXT9XA/U3RuR9K7Xrm8Q3XeNK9K03lBXF6YPUHYP6MfPKR5NjH3/j4e96
0nPfnKu0JEKs1PgJ5GkE+LkUEgeIN4HowwnRzeU9rPDshbndWoVJTGLQz2j1vqw+dMo1AF/dOj5c
/ny7MDZbw2RKpbRO68Gc8P2Q4M5qsHjYff2F5+uwcaJbCyBuilPqtvJEB0UTL7qXP/HqC8xCWUW1
hmDGloRrqWogs0XkTDXitR1aGiuPZsLcde6NDOYwDUtcm6WCjmmZf9EUI0y16Z406mvbgV1wMVyt
qzzSNLaiT/fJqoTiUjnGEiWO0NaxPeD/Wcr6GbWVG+vTSc7I70YQDljPWZ1FwHxrkoSNFdd20chH
rVOv54n8HtLsKe3kaxFXrXJd7QQ0DaqZHRcp7bAWHPtrJR8XATeUQvbqKfqeysMhmbqXZsgOWaOE
gq73TtPmxyjXvaxIAqWXvULCu2SuZnbeLEe1AuJqLCz20plnoJaCOn29TYU1SIZitec+m+y4yl7X
sncqUADFjexJmRSKMUAupTKsTfNaTJZvbbl6upp4spgOQMEUjk2LN/60fUIPHuOuSeOQIg6zObvC
jdZe1GKym772ZSu6wpZVQFReHbTb2dkaBWOURbNkfRHB2dIf6pGE1qkKKCC/cB359GHWfFAcym9u
3E7PMm9WejfxvBvLGwH7xtFb09QM2YJBWrFgr7ip9u1pja9W8svEtOhCvl52wN34iXVKpFRDxTYk
kxjiRZMHbFkizxVObD5FwDHsOaiTPBFMSjBzqVBzDG+4XXlrxIGifyGlf1mL/QvQRg0mDWhrhGtw
RmV4+RdEaBeg8MF63bkm4Nl7NCMjT/l5WeZ+6KKg95aGlTJwmX8Myf2i9km7YBZLDcxAsM1f9UPx
1GPtB6wYjWNdp07XeW+w9EH5a+nxKMiL0rsnu/kFzMnK1azo5Yr5Q7PMr3VNvErg6LJhupc15Ylh
DrdbdaHLCygqxWLQ153f5t1JbVTOuPtuztFAiQCofXBRsAC7kwrI7zLB+GkRt3aaB9OCWKM+GcJn
QAusd0HsNKA6YsGDVFRQcpU1DyU59CPn4rZbBm1EMPe2ZUxWELHjyMZseiVDedOXpj3VJS48PQC+
ooK30r77NLtVirm8lXrUErHDXO2EtoEFHDjxsB4lB5iJruVW3mWLoAHwj1uUhhCJ9TANV3GmGoln
cVSKFO8N2SEKUOeFSmAdP9eCszZimMQpmJEkUXoUVy1jDw+nwDtL6qMqjNw23O49eyOJifhKps3S
BPpRUDysGF7Xwgxl3XpXAeYkveHhI+3701+nxzbhSotkKKsQczU9sev5vBTfS+H+8hfa7U9szo7t
wxUAgq4BToNrZ1QdBFkXwXIlekaTHQoAc6WpcduCYdaTSvVHHhvPc155Ghkw9ph7kSVyXJunMWOc
RiZZqyniQ5aWbI9zZ4ODwZ7knhOo9r3u/WCZiNy0cReBgVV0o0w7FbNo1wtWF5vcSTopXEYe0/t+
nfBuNWyrzooVBOCWqvV1/lofAOuJVkyKxQcNkxeDW556L7I1Rz0NJ/LC+b4ci2V7d9hqrnqMk2JY
/6t1Q2/8+rfoPPnzU+/wZ104/s428ISlUkFxg4OljULw2r4BR/9rf2dBxLU26wWjxi110bqj2ESP
A9jR52X8jDXqYCs3VNA6qTKbzwxxxV4FqmpJeWqFUzs+dsqPy59nN5dtRNB/31RxoAlY1YzAMqrG
clLA1XQSxnzB7pTwIK52XWsjiQnFK5kIMSJI6o1DmZxk7UVrHi8rsy9Cl4GVAIZNECZ+VCa2hKk3
EpiaaT7Mle5YyWxrCW/qkSeFKWa0lRhlWkJKYt3gxiBijF3IOV7Dk0H/ffNZpFq0sMCDMnEty6CS
rHOu5qecrJxL5e4ApwU2rf+dGPv5o6wuNQVylDH7LltVMEfmUezz16hoTwbKm1acX5oavGnAJLj8
sfYt7100Yw+5oMUot+GqUzo5aj14enwvC66alhxB9Hv8UQPoFi4jICpHs4MpccQiFopohuGlwnOX
/pIt3srtfgrbSGCyRqyYpQaIFhp1EtWRvfjYhvmJUqJpoEAfbpawCi8f3m4C2UhkLD2yUhlDdbDB
KLPumsK8ayZ5spcqdktVPBBNbTkZ628s5f0UGas3wUtcmjM+l6jEd2XS+41Yhlm6PkqJdrJICyxY
PRjq/tSaPDjN/ZJxoy3jDQPoBiwthbadJ2LwHMRdbo8x9+ZQ+DAYjk/s2+W7ooxLNMZUaKIMRVsj
lNazMf6csvvBLO1/9wUZ89faZa5NFWJW5X6ovLnNbRWblvpyXvR/K4spT3OBqCqgnRB6wbNhJT+M
8fsi/yqQ9AnnCk3/0iVfY8rTYirLvKDxpKb3yOZbXR0tYjnj/CKAy0f5BKohkHH+59nslEc+ZS0B
iCXyY/dV70XsAYZqwkFD3x1z2gphwoeRKWA916k9uLQHlKNdCVhPmF7sf2b7ayuKiSNYrYksU0Ec
ifSvaJPacvRjxn9dNjzqLBc+ETvbgfK26Q0BxmBJmbcm1re01IIeOEafkYMur44VLElEU/5jCkvr
SizEGe0kaV6DQV4eDBBza+bA22bbDYUmAIUNBbt6eBv9KEfSid6JBW2UVa3TGE4sP3QAPUgEQOC0
IyeX7IciE+QFCnifNSxZfZRW1g06u+DXQSiSfONEx6jFBy1IQjo5nb584lNthDExt12kPhs7HKGa
q88NjrAyM7/uuqfLYnYTJCAfAcisqKLBYj+ikypZyyohExfPU/0d8EYcU9gNqRsBTPwxo9SImgYC
qvp3A6IVIGfXP9GWcy7rsZ+HEQ6Q5oGZBVSYjx9HG4DooGfqW3eRvnRJdvWoHtIzxebGOM0p9nmr
6/tH9y6R0cyYqzkDI6/oNgJFcHgxR87R7V3dJBGr8ZRbDgMTrLt21ohFKPrES/vAarD603V+i4EB
T8DLNaWuxByk6AMi7iV2c96ByjgwJlZ8EM4Y4BBJ5RTLuIBQelIAcvjGvY6dW9rKVG6lA+fz8aQx
npwC5FAp6NAEXSOnkZY86i5lSip8vA194UjbMcoPujF5HmiglpkliBv5mcZ18Uo6Ja51H4Ud6KDw
bJ761Uv6wOuP7RjMB6mMiUpdJZlghEKCVDOvywx/0FP3smY7Af6DCMYm8ZgydcgeeNKL7xXs3894
Bg0ui1Bo0rtkGExwJ1U0m+UMGX0BAA6F2I2aXJVgg7OlFcMJUn1VDto3fS4O2lC7FtjDilI8pYoW
6vN6E63oRnRV5nSD+q2vs1MyzPdyVC62oac3utR+MdTovhmNw0jMX4oqHACx+VuNSz+qMXjedW67
Jj8vq8Q5NRY8sNGWtlYyGJ+aFQHgTf000YI0bTiTqTwxTDVBhLK2hhjffxAeesNwNOXYtxrHb/8U
gqRhAuDIVBE5QCP0MQ7WFr5NMieg+V2wOtYJT6uqnWa9EXnB6U8f+iiIMTVhzEgGMGxKwto95a+U
bbY9qW78aGA1D2+6dgfUr8jh0UzxxDLW145yXQgrxEpGmP3Mh9sSs8wy5xB3Uv0H5djXT00HLGZl
4RTpgCRt1VSO/K3GGi+IKR//eelHhQG3DsRPYBJln3pUsxMWswWbYqSdGvM8VDfWGF628L9R6F0G
E/FGMU8SgOkqbuMJN4q7hiO2C5tzjK5Tyl3goN/gY4T4qBBjg2uhYMW2h7DsALbw/47sY+ffu6zU
n/EUYsCnCNBqFUQI7JNPk1rFpAkQA/rVevTLgrMnzPv79N83DzHpksyrSECmCGzD6zKPvK6MeHmP
J4O680ZGl5aDIUfgNVe/owqPvpNrimM3h9O3XMLgROVj+5MjkyeSMYUckEIxLmY4ttUzh6u1ur/8
WejX/ePrWzqCEHZeJGCtfVRJKysD4AGF6pIJPYM5vdfj+Mro4tvUEJwl0zlfadfYNuJoZbE5wboq
eswyQ5y2zPZkCF6RWd9MBQDweNVMatywp+aaqBJvTnc30G7kKh/ltssSN8lcqRhfN8M21b04yv0V
b1mXT3M33m3EMEZoES0hK4F6a/1FNdvrqf1uVb+zYrq7LIf31RhD1KwYeDcduDHHofHlcTwKOXjD
Y/1nKoN/uFR4V9GdYSHqvVi9xAo5xpzZO2IktaoZ5Y3qLkL/ktfkbK3YU5KIFTRzewBYmZusuasK
alDmip0U5Jbopi2oU8oJ9vv+8NcPUSjIwsaAxEkQ48LCh6xGDMBrw/esjnjTWXsytsyjzOmuVboC
q5wyj5q4EBPdrTHYcvkD7h7oVgbj1+oy6FOhQMZEpJsssr5Y8Ujsdph9YCNfCa3wcwZ7S1nGj2Ml
3k5D+hUdE3AlNhz/3801miQCAx/ur8nsPTlfK7NdgB0JpqTBk50hiO8E51W30fYJPjFViun1jTDG
P8ZMKIu162impts+OW5H1nWHCV2s8vmxy3t83f2QG3HMhxRn4I5qVFyae0YJmDLOsxbv7zMf0Yjw
drLq+PtEOcZWYmMUkle48UQw2Xmqsso0a4iQr+RjCZcL8+ckt81z761oxYvhmLk8ckRaDLI5YfuV
mGIxqbFAumIaw5312ZbVyp+6xAVDwoMSgxcGdPOmFr1e9oe9wLkVSfPGxq3lrOgnTDWrbttejeVX
q+/ssbhVG96gxr7fSYqug/oB/yUy+W7OpRbEFT0EKcBuWKTbtE6uWmt8arR1sLU+9QVrBtlziynn
dS1sVRsI9nVJWEsAZr6sNPfHMNnQIEK+TgZ+TI8XSwMAd+a3NOjcBjgSrRO7K3cTdP/LvmvPpEEs
t4KYfh2QfnPxlKxloJbEk4T6ZUpwAVjW7rYVB19scrcbcPvDOpegjeeujO+7RnpQO/NRrdWXhmju
arX/+MJFY4MBd8VLpITX1Y8moGuzlqs6AlG5jHfRqB5bHfywZGw/kUE0WdRA0KZYIrqPH+UUWlWs
RISppUYFoorsvKw65yl612k3IhgHWidRj00BqlRk9KxeOOpWwakLd9o8OK6NDOa4DOTf1EhhO0kU
2ZY2PYypRwQNObi4no2TJBh3agWS7opwUtde7bERzJIsVetSSmRCROos83Yl6/1iqd4yNyex78Jm
UWKX4yU8gYzLjpm8YtoPmopHxf9qYBqucyrnENv6T7qMVLlLKIfZP+6PfDhelodpTbUCY6vQMipv
SY7WZ+X11vWU3pjWYY3+OZ8flaZguU6SgEnN4pKR2EwFIuGePFmdU3TVj9YYvl4+xn2bfBfB5Kqp
0vIBA8Aw+9J0IyP385YHWb7TgaFqQAlRBF87Hqg/utawzP3QpCh/lcw4xZmGzoXuYUoHSyTTc53O
X0cxPphjc0yz4buq8Cgwd1VUAEyKx2NR+wPkKMFFRiENVARxcVhowi2mUDmFt7xrjBsZTMjWF1Oa
JoW+aAhr2CZ6CMpHLwd/QKPNrjlVdjwBGj5Ne0cfLE8cZEAh14LTjobTL429EvU1kzo3NifU7iNo
BMQwkTAUVmTXWIW+r9TB0cz0DtCCjkmGK1zaOKMq+4ekyiAZV1TFZDcJ5zoG2w59CQIL3m1lAjGx
mDmNWVpW/VE/YCXyvyLeQtcmmYvCoivtRFTXatIAMGReBmLdZo3Cyxa9KwYOg7YVJGnsimJsrVIp
YujdjUawBYPTS9bwn/yf8xjAqDdiGMeJ1DarzRjBPEYqSgDJnI+9jf+FE3B42jBpaa76JNJp0dXU
gl0Zli1noifp02dSEwCXTQujnSC4Yly07xSjqrNcdc2uCRstvspEHpHwrotgflkG6SV6POyGYbXM
pKsqRIF0UGxzoMwYle3MgAL9xPfXQMEOwiVQirA7Y/Fo1qDAxoW3NkNU94kcDC1vPZRm0T9M+V0G
uzbWaONMRnTjXK0UAeEDLBAByKwTeEQyTfEzqTmMdfw7WbTGrpYkVNX2F57uvGGZnsV1PMjx6Bo5
Jv5709GGxmuw7nz5EHYPe/MDmeSoDIkg9YUCqKbylMiZ3Yut2/VXjXZCJ49TOfEOg4l9Rouob0U4
jDUaAquaMESLDsLqYKDmJKxT2Df6VVmIvy9ruOsYGw0Zi43qYbRAUYsXsHl2lDkKl0E6d035mfy4
EUPj5iZoKeBascBwjjfXtvZFI8WA0OJd1mT3krMRQTXdiGhGNV30DiIMI7LNLvsBIE3w9ckh7Orh
sqj9a/1GFhO1lMjswfIDu+hdyU/DJlBvlasRmMUioM95iwt/Iw3P4iA+BMMWu/NkmEDj12JVeWs/
yh59RV5u6MZtG0RO+nxZt53lOURkbEj8TxpTXlt6XXbFBGkUsjYOsRsRJDdY2U4AFVf6iS9Odo+W
K21rEL++kyUvJVygw33He/8RTP3dddFakQwHHEWY58qP03SnipqtVD+nSuI43hsC5J9h6C9h7AoP
NscLzRRgOaM/f6UbbaATKV96WwNULu0p1wAmSu54T/b0HC9JZWNLuki1EkHFNL0SlBsDS3TmUwou
7dSpDE5htVuWaGgMgNaSElszvmFV0DEHKbmrS0Gh3yo553a573vvf5/xh1FR0sgs33zvkNWHSdZA
PHMC9TsnKf2NK7wLonazcfKlX8VF7qFIV1SvZBV9cIIGIPK8n6oibJrCbrLlXGDHucvHYCHSj0jg
oiPxDpNxkHxN5X7GYt1bf17GREDpZpQT6RGQPh65GUIeBud+jH5XmnGGAowVqoXJH3cUZdswU0cc
ANZlDZwaaf/S+24l7J7NILbWUqKoefP86NhdkUDBSE8BlS7HmF3vRl9WR2mpiQa7xJZbEj6fAoUS
zItXJAVMr2GkdlM1V0Ar8onepP5liTszMYhqG5FMAiJERc1EPxrFplad1Itu46vepsOpYM66s9yV
4xI7ADcfJTI+B9KRYlQzSFQDEbAyXY6rNfq0dP3YtMmvzKdDHfHt8KUA8md9nL5gmGSyea+Nu7az
0ZvxTLMohw4LGPim87MoP2f5MVF42ZD3ORmnHPU4ywx6thT0YgTXdUwHBJEqUodyxiR3sYMda4cH
sLVvrxvdGEccJEEtBXrCdFBGO6+nMqwOy6EMPgG7+/FbMh44DL0wmrS20ITozuym63E0jl3U32jT
rzXV7dwwzk2nuUqZPCbi+LUetTvs6nLeht4S/R8pA1vPWOCycLt423DcRL8U4/ZyVprUpFzFN0x7
lgCx1fkUri8DbOriVm7dAGedtwG1s69JD+BdMlOcjkVmJgmeJHDUkj8FKSBbMQF6a9zLD4uvOa1j
ZXZTe5eddjer6Cao5wwD7x7sgiF6mXHXlejOkiXUFAzEPK8VavC6CS7L+Ztz/UsQG/jkLuoUQcG5
0pIH0MNOi45bYhejJ133HkajPEGwrdpOb6bK5c3OvZUXf37Vd+lMIdAWZdNJmBlyM8tuz7Pi6Mfy
be6rCOa7MUyerLv0Z+9Jzgpk2P8HJiPnmFmOAn1oBl0ooH12Hrz8Vnc64umH9G2Xvz0mR7Te8Qio
/bx86Lvlz/vHZScWyrwslzWG1nlya6lXTfYdQ/O56pP5dtB5hJX7UfD9iJno30lTrhKQfgP6twzW
sXdKSTnIEW/kbLcyoEOXKNPBoMYOHBm1qJGsQuksLt8L6WmUeVmM9l//MJWNACbiaUIyzaaGmhEZ
0pGr+16/t9ozthCS+XXuznH2ZRp5QWf37DYymdgXy5HRzB2UMr/rv0vgWxZhdGjcCbjJegXynsQT
wIfEq8lpQLmgKTt1NCyZXCsNpMrInjPepJFVvreh/DULl9Di2OLOajjC27uO7JwGJvYq3QBxMe5z
uJf2B4pSK9+YXyaAUqs3NSATV6c5lF4JzHMDnciAFwQ4lqMz8TVJ5Xou6A8gaaiR4xR96qllo6Hy
sXAmRj1hEg6Wo7whUeqOZqtHikFuAZVkxco9QHmd1s682P3UeMP2dBnvU0ipJzp6RQAAbk50fncI
eiBfqrbsNxih5V2s9gPqRldq0Zs02XbCNBQZDpOCzAp26dauGYyH+EgctN9uk2tKnlcgbYEeLZA5
VTTHXdjVS3BtG32Ji5jbYil5TG2jAu8ab06DJ4SpuAw5b1oNdbXbkfV5JOXXdJwOKkm/XI7R+9et
zUky8cYghTSaA5T5X2JUni2vt+Nb0A2d1HuONE50Y3uU+biMTRNDmnikQIyATnvjHEx9LhkZtfYL
0YXdmCF13ypy+pdeqM6DzE2DVwDB+0vIVYzj3Swwam+OsVkBJM+d/eKaDmYkfhmOISjf4XLlneAW
z5yj5IRPg4knyHVJRblxgCKOqU3N77DoXFSIYouLDXmfB2zBU5CJLnGGWC3TtwxROVXitTDxKrTd
asHQwJsNa1Rldi5UWjIlBlslvb5JflbDpyfZ1yn3BQ3NWOjGdI9Nw1gWOwC24YWU3RJpI57++yai
AMzJXAtDx3MUedYMPNDMD0J7m3Mf3fevNBtBjGPniTaKxgxB2WE9K5jEB7T9QTyLJ+4rxr6FvJ8o
49pDZK4RdmDoXSIOR+KYLng2AgL6AWD1Vi5vsHcHRJCm2Hd5TBnRK+kUjfF/5ZEnyX/zA1e8nQGN
hfG6p/HpPxO4KXc8mxbQf3r7X6LZqbayLKt27nCogvIai06kXAuLZ6xPVXWupSvLOmnDt67ndZ33
Y/S7VKasx3uDiVF+KDw1Z9xe1uLI3SXfbwm/H6rCuLma445EBGiWA0RXOc3wBy1YXDBGhZ8Zld18
P3aSbSJdLaUa1EmUl0T5kgi/LocsjospTJEgJ0W3jqhtXdIpHqCdnXIsvojq8GQRiVNGUye6ZA/0
y228WZzMtspHqNI0mMu3yK0+S0czUTFunJqnVip5O4A83ZjwkVtkUitQB7mLDK6P9NrQbgognJs6
b/qGOtElzZjwASAsQR0kCPofQPyE9xf+tDnPtJnYoZe1CM50iFl1T6+/z6OrLy+XzWH/UX5j2ky8
iAwjmwRq2vNrfD15JDSeY093F79BolaOCUjzgJgucV7t9p8C3sWy8ze6MQ0qqWAbtLOjgrUs+tlc
FcDuI4cIVSO5ia4Vuwx4DywcC2EZpKZUl8upgdi4VMMevcWmF9BtNH93s/7z8snu5+q/4tIfszcK
mTQRMwRupkqHUa5sRdY4NfDOtt6HYK8y9cCSiLGoJFBHPNbAOmzd9L72qytyZTymj8AeCiqsDddB
BNJK3s1R5enHBBKwSsaloUC/ZV6v69UcHKnHY04it4FSjg6oLDEXn2rHKZmva7O4K1sDwG1V8zgO
4r3S5jdm1t+WfXnul8K2OjWQjPtZ7YKpKsHCga24zpivjTrxkzjzNam6yhb0yfIG88x6UHTJiWSm
YCdVfZdWiuIYA6hWpJs+6V4lQ3RqYOTNc4ypZ0xspFlnC0LmxBOYk6dEtv/dl2biXKEqIhYqcBKV
eqy1YzR/ypJMS8U4IVBZ2Cecaa0wVCiuiiuRs5Z8SzJOStgPM+9/n/mSmLYXAIQ0IW+LvZdN5Xlc
siAFntnlY9q3VpO2xXQdIzvs7R+z25pZTmhHdB7RbcHWwvgYhWBmwvbWcF5qMHTRNiDW78BjdFYU
zmfa9f2NeCaJRyJ6WDlIJt0Ur5vS8itTwlIrnK7pHY6iu66xkcS4pZaKetRN+GCaXaf2fH5r536r
vv6HTl5/sbjkezzdmE9oNuhqFQt0s9oJIFKPVe7FYmtL3B4E/el/ZL6NaoytG1GLAUnau0oOo1v+
VMLoVsAOPPi0YrxOl47Ig7/hnSXVfFNEkD5TeyGBwFb5UWDkjMc9sVukmJqJeV3gPCrsTogJEJ96
XWc8u02VVySt069Ydc5lPNGO/0fale1YbivJLxKgjZT0Sm1nr726ul6Erl60L6REbV8/IV94fFp9
poTrAewHA0blIZVMJjMjIypmzfoWpbFzM03+x+I6TVbsKaWqwHFrdctVSX3sROuSpkVnQZfeZI9u
aSGG972X5z/rftqnY37B2KVLBZjkRxOdelHnQerYodHEXoRHm2tBW9fUqecQ/q0k2jES7VE66jsf
MfJrZOh0Q0Czye41He1vIFAsvN/syAjjuWOc9oG0gK0QJRsM9b5UEMZbA+0kW3V1XbWPZVR+L+35
mJeZN7fI4y3iOojmhtR2bZWHRQZJRqX3a9N6iof4qYQWJCtSJ0iUfDdRhzVKAS7G5GxW1cWhw6FK
1C9955yVJg61Ln4ZFPHWtqDmVzpXq20QxqvhRLLRQ9pN2MwD0/ITlQuWcOUV5A8qEwRD8GAOYjzi
R7Msz0TpHrOs8WjcPjamebAH/mhygdFdC8MofldV3sYp3/qOq4dHCepCo5X4jsID2R84zgwZjK75
hkfdnmwyed58mdsOpBOohn+dVco5O1ZHzHpawBOTnz0vBO1F5FUf033nL4Ke04f5xfE0BNHNwuLN
++HK9CoNdeIoby0B03XyBeAD+IZHh35jO29HsH/Wt8pDeVQnWjzCSGfv1Rgo/d3Ck2s1/+6z4fLR
HfBpLMRdvweUSB/N0urxANI0ZAWpA7YL7otOMCLBKczPGof28C6ri2Np61vl4eWO+SN8XhlfxWlH
r+NYrWH8PyXTxI0hbGayheNgOm5VU25+tytjq1hdTqK2UuyA18bUBauM1zQt6+Ip3DgIW3ZWIbo3
q6lsRthRGzSmDfQtteOUeQumQXto9xlLvcTcVEzdsro6ECIahw5hDZ0L3nmGBobenPTPXb5FV3J7
vuVqG1fuH00jGmUEhhYa7jFhmedcMBvpNpcK8160ZJuF/C0vWZ2F0kygsAWxhr+qcBQt/q51Mcfk
mkEZJHS7wb9hb/0YawudTE6OFSK2uJAjAs7G3ke75fmQbspXbXy39RNs1Dsix2EpQEADGXEegx98
nNj/zyfXry+qQ9qsbWGlD4yAP+Sgn4xrV4HuA2s9kH8ycPVRHio/Pre7nN/1+UaLRVU1KDFoUI76
PbgA4xvLCW0Jjzhh1x47a+PdfGvzrv7+uqBeqmClgHPgta70XlIppzorPBJtFaFuJUVUdSDXDIw1
eNiXn3GVdEmtw3VuxxiBqAjYjalXpwJUjeXI+gJM34oRbX2vWz0JAOMM1TENnaLC/LvFVMlyEUu0
qa0GROIzaqTSCuJy3CU2SpgydTmnz6LRzzLHKNvnH+3mpl7ZXgVl2thRzCW61lrHg0omXyw9f+Al
kovP7Swf/w/nuLKz2lWuS1E7A+yoh3iXH/5mC91Cfd3sJl3v5SoeJ+A/HYwedgZItC86ePZflERL
2bcKt+oAm9ZWcbjSk2KMlgKS2T1W0YMzHbp2z8lFQ5pSPCSyYFNUYdQgNOnWxXPztF1t6Coy90oL
ONRSRGp9cOq8pA/lz+U2BZbbrQ5lAhzJVjl/y1VW51uRou3sxVU69VIbX7ouKIaHz73kJgYIgH8A
rpaJDcNabWhdSkuUy3BDN2kfU1J6Gfh72VCLfeXYbLLjXTPU6Fe0clcp0z5X7HM0zfu8Th97he6w
K4+f/6Kb0eDqB622udb4TM1mGYXQvtr1q5mUvopZWiixu2J6+9zWzU96ZWu1wZghryIjwtSNMs6Q
WijdIm02kBYby1lT7ywTZFyUy3yXlV5yUAPZ80dCnqemcpPNmbjbxwNMITpGyjDesZ4jiVO1i/UE
x2PRap781sXA1e77f0TWt/BzN73zypb+exBFiX2a1RHnIdaScz/96KPi3GlbMK4tK6tQnZO60YYE
V6vmnGX8q9Efki0+j5tecLWQVUSem3oqRjDFehwS0PmHpvz6F1529fdXkXgWmRypwN9XeuhkgEqt
3nrl3wTCovH7v999FYSrqpTdMMJEne4KEEqQnd4SNwJPXBNycsocNFzOeeoN3X2qnrm5yaC6fOw/
bpurH7AKI+kkiwzohb8xBei9/yzdjlkA24tNwcXN5a5iBGqys+wKWOuDZq95OURBwBC7AFPNYCEw
4h9b1GY3e7jXO7wKFc1gqjKR8HYz7PYLXVIadnhHqbutoH87Iv+zlWvcouOAv4amWNxEAmXKmEEl
QxmEOpcm+iX7R1APMWO8m+dDqjwOSmDLg6Ilu899dmuL/6orXSdllRxEunxQM4zCymtfDIv1bnZZ
OskWpAyGjy24wU2Ez9UWryGLrcg1K0OVHxdsFFKguevLghAbLSbQF8IcTh44eF0yCzK7C/nFVrtm
c82rWKOqHEw0SyDog2XN/Ky40C6pXOJPQbFrQpQb+y1+gZtp2tXXXgUfu20tHi1PBzKmzCanYkjZ
pObMGf1J9530BewfG5nhRkh1VvHINLscM6DYZ6Wx3boigSxVXyZbQN/bYRVNGU03HfMPfTqSI6/v
gUYA+A504kbkk0qEG156e/f+18Z61jCRed5z8Eqi9g29DcmiBxNA3/jd9rqDuRBjuipL4LP9Wdks
VN3sMFCQC4Mt1bE0IEN/vwAzQYC2aGGcJ9NLP8tg7kEqnrTczTA/NdQyMHPLT+fsrHX13rZnFD4N
v+knTFsRJmnipdS6k3NzzlXixYnc2B395hfA01DFUBsIxNbI8i5Jo8rJMNw9mhqk4Op9hZKqA4yL
kbZhGvW7Zd5S7WykWtxgBTgtcpp8zSJy16KvZnZyl4FtZxIZ5jjj4kkj5pGMUcJiU7BIVq5e5hhs
av2Nj3rzdQYwvGWpuND+0DUxmqgoSo734NDqI8NoEBjUL3zkYZ4Bsa2R4jjbIJPmyQuptgZxb8d5
y17mcDEw9wfj7tjQIu2dHJyj1Q8FOkzKWxd/bZWDZt5F2ctE3odki0H2ZsS3MH9vo3NHUeNe3S26
WXGnLRQN7WnVLR9LKCX3rNqle77vwspVnv8NtdeVwb824Sq40y4fINMEg6PesjJOmIVBlm1B3Fv+
d21mVbMmqp3NbQkzf3Oe2mjfLLggXw/0XXXeIlndsrfOSDMFeN9lWXPdsIx/kNj93DVvhZvrBa0u
CAhPZpFmw8CSBLSY2ByQcGSHzRTgVrH/2s6y0Kvvk5JZpZUGO0vhduGEjw/6X91K9bhVfLmJjbi2
tYpiVVZYpUJhS9nlBSuek4UF/D7Hy9Zm/M3cG6GJj2V93bpttz7WKmU15qETeRzrnizCUj9V1ePn
32r53euM1AIqxsaAwCLIvPpWTl61fZHhIPPkXEqVjaNHG7Fxld5cxJWR1YciJrWbwoCRCdis9LmM
vn6+iJsPuutVrL7OnAK31MQwsEAkjVPrZpBT158wQx8q3paa9G1rpmriH4pa3Ho2p0kxA+1kNVQC
J9ynJuIQkniQxiCP1708+DctA9TMbajRGzawBqtHQ6UUA60juN7kRK4YXnUV3FlbQ+rLH/nDD66M
rN4KvT1ANGU5SxRQDDQcOZTMCDnW4iFRkg132LK1CuTaGJO8XgJQUoDVJN2p+m6YWZtlbjFtJejL
+fhzXXBsqGbquDZWnkGVqIjLOtURIyBxH/41oxeWqNznofwuPQ3U2WBy3WBCuRkAkU/9bXR1aNV+
pLicYXQ6jKf80O3yvXPQd8lG5nLz7F6ZWTmGbSgoqGcw0zfnpnMLo2S0//X50bo5Er9wjv+9lpVj
gKits1M9ASHcO1/ox/0kEMfpxxBA6Dhsjj34xxeUgXMvGSQs0Jv4NwWU6x+w8hbbhHQoHbBKo/UQ
PPT51DYbG3nzTXVlY93+bxUpe1XDIvvv5QWZ6nlpHUfP0/0yIysDPVhQMEutNnvBy0qNNw7EzQ+J
YWBknzZK/GswUT3musIhIOcNzanKdtQGz+W/ifMoXdqmQWBgjfNJaG3zfsQ9wmXxmKU9PAUJgFlu
eP7NlVigvwNOHUOaaxK82qGtIyJV8wy4QuE71b0WbxzpmyYczYHeA0j3zXUaCNhal3Vg1QEXU+5Z
ZheMehB1Pz93+9sx/h8r69zPmDB2Dj5+JJtB8kwCdKX8aFfuDbfwE3+zbKLfilJX1lYpYNuqvTZC
QBAInuoZ5amw2ZFwEUQUbuptWlvu9D9i4pW15ddc501F0iq81LG2N+n3GPhKz+ODeh+fljoU5rEz
//+5maskw6o4NSYLyzPuonDBvo+7+IyhK7+92x6Nvhl8r1a3SjYgczU1kELSPH32J4QqzI0mu9Z6
UfPQyb7gjbdxeG8Ou1vQZtOoahI8x1Zh2LDT1OxbA9oIKUsfVb9wJWvezLDZN0HsW4+5q4XSM14j
z3isfi1FGfXLZn5624P++RGrMA3iLdk0cvkRJ/nLwMzLQlliPMT3GFAOt55/N/O5qxWvQjLOuDLX
BYzNThibF1t93HCYW2ccUiQEopBo2qLr8ruHZgWYvi06a178a3KFDvaA3B+/WBdIMA1B/GMRvIjv
zA3Co5sPzGurqz3UO6umkw6r+tm6MwI8MNEPNN6VRwuPsXav7tqObaUKN5EM10bXezk1Qw7RbQ2p
a/uq4xGDjvilY+kpeVygDNaPja29lRBd2fvrKrw6/JRPcTXVsFf+4rslKXKCLIh+JB/T3QKFJG75
BH7QrxtWb3nMtdVVgBsqXsl0hFX6bh5MP39IkKBXu/I0eNkxh+rr5r5uWVwFOZEUsrcGxJy/xgHc
LMBcKzSxoWq4G8+NGwf9xhq3DK6CnBIniaYuSxT8rCoPqbnf2MNbR/x6D5cfcPXlNMU2q9SGgdYX
+xzOaaDee8Ccvp8ctIyVG7iom0nRtb3lkF7Z6xYihjrHXZ7tl5FE7dh/WQiYSrfZ8e+L2L3O7Ldl
Kt/xssGlL58vdyME6KscWqtbQUC/p3n1+N7IS4q4NgSfm9g6e39RMl6tMOpHpTBb2FBD6ZOgCOrQ
utDT4iMilDttw0P+D3vAimg2Xo0Qj/59R3sO8ITkiJsoWEwMDZKgdPX7bIL+qolRlehxi4jlZhpj
42L62+JqF52MNpBowSlQIRsE1r9d6fYlg9gy+hOFm358vqG3j8A/1lZhO0fBkcNB4THTU6E9iP/+
JQxFp3+EkOzVmS5FBl74FMopifMhkx+UnAbFcj9fw5/xcbFhquAYIeAxXI9viBQ5eqXBRjTtbes4
oPucgy243mov3Cih/m5odZyVxNGtQcBQbhSAzNL5feQgxoHwsUMwpD2m91GrsS4q7iDS4H++yD8/
1O+2V44o6VQQPAcg96WMe73JzspobXT0bzj77zZWrgcQlA0xWawvfu29FNgaxdX3BWCV2W5RVtrK
are+28r3LGHz2QHcHsirh1I+ZxiSmgUgWRuvj62dW+UIWa4ZBdTSIN5UKQB7RQzJ7cbHuRF4l50D
ZT74yjBcsn7h5MNM4maAtHA+MeP75Df3CRp80T39ET2pd8scMyRnj46HNzlTNlVblm//++vgN+vr
l48+p5iPnWBdy+uDmXZ3dTQHoEjZWOXtjfzfRf413nkVe8F4qdulgJkhO3f1EWjxz118axmrWNHX
1jhnHH+/0U8xyLwU9Ay3buTFpz7bqtWVDwLJaXJ62EhSpiFf1OpdSy6YZ/IW3hhj2Jk7Bb2J4gzc
E/mvUYe/f6ZV+Kg7IfoSdXxvHLnnxAMrs8g1ui3+tf/jGP/znZZ9vvpORZTGreXAjhmavxxQoCzE
YYOX3y/lkG1c+40kHOvSlkkkTcX03RoJlKOv1RWLvQWbg8eUN2K0gSUf+h2904PCH3bjnbWJ5P8z
t/rd6io/hRDOZJoppL9AMh6Fy7tNzVgUpDpbtJ5w1B4/987b23q1zJV72uMcE5Rh/iOrh3nEQFdY
/9EdLde+03x1p26yoPzZL/x9iStnlVmayySBxYQMBxNI4nyv195cuoPxEjUP/XRfzVu8pDfyj9+N
rrwU4ohi6gsYHVwdwMcmGI/qnt5h9sNNg3/B/PC7tZWvgqzWKvNFwG3BHi6b6qhuj0fNsqHIkK3/
uti1mDPBfA7WI4BkV+akOcqqMiEEalpyXxeNV5piV6lbaM6bkezKzOoibXhdzEm8aHMaUzjzeldm
k19TO/jcJW9eoLqmU0fVTYuuk1OKvz5bBBeoOnQBIW+tPIK0gJXaFuT2ZuS/MrRaz2TQaqYWDI1z
y6rm5zZ/8w2ICr4MVqFCWQgV1TWB81B3wBVwfJkKaJFD4fGXOuwBzIFGHGrVBbL7zWbkcnz+uAuM
v8aATGCl19vnTLwi9VxCeH6sH2whQDcqH6Hgfuh5+UKU2neUJExSzHjliRpA78Qvx/7FIunWpXQz
lF39kNX2pu2YRlFaLYeAHhK3uqvd0iVn41AHzctmzWTL2irtmmRfUGlh2cbdkuVhYg2tUMDR3RKX
w9ZldPO+vVraKvlKY63G8DaMdZNxVKzZr5T0tGzlNHT7qVI2ngI3D96VOef3qy/t7WQYWpgbJ+4q
qFxOo5sW/zVtOlwVdXkbQmmW9Uczca7NJCKL3+T1vUFDnIfPj/UN/M1vBtZAOfAlJWZFYSA6Tw8A
/9TfFIYGaZCH6r76laLoq7zbbOlPWd5//4j/3fbqWk1sYH2GCbaVbodMkldBbm7s3+2z/s8GrvFw
qp0UcaLBRufx13T3H0Ja5Wdx4VCGz9D/3YrHt+/uK4urm5SSIZUYr4LGcPOAaUvVOGtz0DW+1bxG
ymNfhmb/XIqHtAIGfIua/gbtye9burpRu4pnPelgXD3wSxUsHIma27ClUaA8f+46N4/b1TpX91tD
RjBDL57jTGrKIjLuUlQ1mGghxovB3DYu/M8NQo7n5i10lRetopfVlnZXLWktaMSOFfigLTq4MaYX
AF9gfTeGXSWPWhzjPWSUbt3p5zbNaibG4ig4UMOt6EOq9KfKlI/Z1OhuPMsPyE4dCzJ7XDdwwMwD
J85exOkLbyOdQb55nwok73wGkKhpgFptRs6cPAf2HKrbgZKDBbNomM2hoKFmXq8okY+B3h2pxsPU
oKKiZKNPK+e7SayS6ar8JiOUqEV6BoAI0Kwseqwc8SyysnLPogriKqT0XkLzwdVNyd4rD5qcodnO
X1M6+ZFh+VqV3GlcSVlnTw9FkroVZpfKQt4RoZ2zht9r6nxp2/5M5vjVUr5SEkM1UpUjJo/Lt6zB
RigmQesyrhMmZXOWSB+oGf/qNYA1lem71cU9Bner41zN7+bc7mJ81FgDoEEYWtCn2lmZIM7btL1b
zd9zvQ5aq70UHZYTg04BQnmQKP0qRFMwJ8o9oasvdVn6jlQeC+XZ1sVD1+QlUw15tjPnYuWC0Sl9
407ZM5LSY+6A2NNsnyUlaFo7+ntay4OI5yOt6ENVRRnT7fgus1WA7qA5GFMoY5A+YklhHfW0f6KN
WjNZOPs6NUI7xf9PxQQIRlFEbpYZSNul/Fbq+gWywk+YyTqgu/aqtIVbi8jVhT65xTiGFVfduUsP
SZI/GwV/d/IakypG9aWxkiewJvklRIChQwAGDZIeJgJdrwWD2raxa+bqOengkrF6X/Ph3OpAhiai
viNWv68y5Vsr7Hun1p/6lnp2QU+CkkObCw+Er794Rl3e2A0YD+KdqrQ7wpGigi1vTigOczFjpivp
9qNCJj/uW9Xlc/Zt5P1JU5vILcqidbU5iz1r7ndSmoeYR40raBnOhX0psOkMUOeTSOd9L623LM5j
Bq1pVItBKAu1iNTjLWZqtWYfUedQUuMw8XQ+ynT6VamQI5Eg1ZO2EwozYl1qfhNgDJFJ4U9zHkDj
w1Un692GJwzmgN0p9iodTdcpco3pPY9YNnRPmV2+GH10tDubMB2IbJ7F31pF01wL/Qc26KkXlc1Z
NCOGITAhZMRP/ViFla7ez9YztJ9+UDnvZSpdOpBDhkNtj0bKYhGddCVPQU+rnWTLU3ytn/ow7PJS
3atl9hRN7X2Tqv48Qmis4TvFrvzO6MPWno6EDkzhzsm0yEefq29tMlx0knpmnb6SvmeiUidvmijT
AelM67H3hwLO2TZPSCW/6uKgjKBR0Vo3VYByaAaHOYrizSqYFkiaN0zmgu+qyEIC3TwN6VQxMjQ1
U3PntSbJN0vIZ7Mk6BE61b6e5oPIFV/qVVAa0ZnQ+Gss4gdDzHsdGHJdMS/jkDxaJAJpd8Lv87gi
rpGbLrHiF8Bc4ISJP0X8e9N3OyqMHZfc67JiAGqH7E0K3oB+Eq6o2nOpVndqrXwr0+QeSrasoRZm
CMGmbpYvGJsMIW0LRJtt/5xHTWHg7SpYKTUdc9dxzgY6PzRc+OUkdQz4d0ete6XC8eJ5uLOa/L5o
xuecV6eW0pgJDSgJosXuXNCMxVHn53MBBThL9zI+hLMdu7XT7KcmDSV4eHCqEl9vi581pHCYoZXB
kAPKOkxGxUxOHojW39MO1RPqnEU6PieV+SvPqN/Zws+i+XGOizetyF8j06iZDaecWsoiPjMrJ6dc
5ydbVY5F037HWTsSo/pINK6eplh/JJO81Nb00hp2zaxoRqC0zo2JsD9Ao6Odhqc6J8dMsXcGePWd
pIQyF7CmFWZiSZ15Kp2ZZvJArYbKjzh4cSpCvgiFux1XH9t0CDqh9yzOk8e+BlzQibUzgdaXRa2H
vNNfihLRq7HELmrbA8BJB6hZMVNHo9GIdoYxekpaAok3+mNXXXiceJU03KyM7jB390js8aXXlXfu
TD9bonNmV2Y4q5pflmnFUpJg8Do7aHYGB7LOVu0cJakaNnI0HWrqaUXrJdBClFLu+UC9nEvMUDjt
uecIttBCi2L9YtfgTqwtijPU7LOBPrSddKu4Cwd8Ri2jF6fsfolWxq46qg0riu6prgrMHCj5U9HR
Q67L/VwrtWeR8b2KIUdQz8de778KnX5MfXu2U+3A09TLk+hCzP5NLawfRMs5m2i5qyoZSmpB244H
zZB6ZSrOZoyRSZ2yJSTkI25MFSMtSuTmShM4oLQr1OZrWYw6ZBVVv0pKsBjhalUnHuo5rmyt9mda
I0AZ2U+VoAWSdfzQFd292vcBBjNfi5Yc8r567+fU6xNMOKVYjqT0qNXS7QfrGSrQkuWpvrfm4iwE
fWjKFAr29DnN+S8y9x6hkask1puqmA9txcFKXovBbUooGmqYvFRjg9VG9DbzysbRan7KVH0wuvFb
4tBdNoK/0TDeaK49CqQZdQS63yF6dqYpLHvMZFN19kyaIcAX6EcMmj8P+QGQypyRboZSmKSBLrmr
N/q+sjDAZJRnKKKqrsNB4DGSD9HQA/wjnKZfENk79BaG1+3mjGlsb2pLyZK4czulC6NsxJUK1ftM
PHepDLI8PXHobBlRf4ycAn2CCRwNs6dDo2yGAJNWzoeqBmkcSD69gkSsshublU5VsIF3wP5W9a7v
YlQMZ/OdW6pfd/NbhXKKm3fiLHpymRXjLdZVHDDrB63Ieye6HfzJpQnxEnt40EvomE3xSSswDGAr
bqo2u1p3MHdseRq1X9vIem7hRRqvQUQDtjLll2E0B56Pb7LHLZfQ4xwj2hEj9mduYAR29hU7Po1L
6jWpIoTA4C6OLdegjdtqNgO9rLv8T3ZBDupcHNO82EnF8spxPhQ0D9uucUkpnpwS4n1d5GfG+CSt
5qD1zR1Piz1pJ0hqZ3eGkh80OGRLzFdLm30x6jtDjgeou7iVVexSEuEeo+p+5DKgusB8fxTt1Wi+
G9ShZZqq9C7mvQsERt0zk+bkKCTBfww/+jn6DikML3LkfrKH1yGRZ0lGAKEwBIOp8PtZQOyP6BFh
mhPH0JCRbtTmBo6DwWLgYHRMj8+kdJisp2OrOjkUS4yH1pgfqng8ISkJcQP7y5lUFBwHpTwrSnOs
Ov4lU8yTCYoc4LwObU/OySBdS0d+SQSSpL476rR/0DNnR5SBmWKGWJ7xTrp+n0faV71LPC1zvtca
zY92Ux8UUX2ti3ZEDk5+2KL6HjnlwlpjfJON42EAcL8cReQ8P4k53ZG4PTaLL1n2cBEUAwZZzvEH
bQQMNDhl9iPOEAGn3rwbaP4ktGV/1ey+66pDLMHuDKnMDGrWyagF8Ui+qlHJMFD+klVAWznjD66C
Y4hkv/iQf2vN4S0pqZd0ddhK8ZrSZK9E8i6SxQ/L7kpW9+a5iXkwUzWIaLWfeBHSrv/eclJgEBln
EbXPPaZWPvIIV3xM9lGbfNcExfxNdu9Y8rFtu53RkoYtci6TSRMXM8YQpk1DfEIvQ0BPJhrimve0
tn6y4uRoZpNgqWI+0V4GhVL8KPE+SlMo6JL5mxVFX6eqcNWkCKN2Pg4TwhWo2fzY1l6hLv+hRzX4
YZHSEVP3NNlXrsDjIBunvYEUdTKlpwvy3EKBVUdeFWXANas5usWV21ngisxm3FsFfSRJc5z4/K7g
SOSl8JxRHOdu2oke0ACh+iJxvtbGfJxI/xCPOebNJYqW5GvVkZHZ+D6lrXiATOGMRKE6mWdTTzge
CvM5NUx3rJ3ToNbfs0IPLcXEm04tGMUrTZ8iA5cbf0C7I2e52So+1Uevr0U4i9GfFTXIq+EQC753
ktjV8uTLMABDp9vPPG2eMB8Nd4wuXdkPrtHToKfzaZyiUxuZJ1pbrMb7h+qlYKoyvtsdP5NahgOk
LDrdOllm9Ww7A4BdNT0q5nwh1ew3c/4c95Gn2fgo2XJ65c5IgIdt6GseYQB3gkhFnePaTbRxP2Mq
blR5kNi215QgU+s6iLmhRMBBrwT5c+wn9SAOvJtSq0EfZwrzFEDAWV5KqF2WEl5gkUeu1S4eD2xu
jDDixeOsjF8qm4dEwRirPt+1vfVSas7PHJEQbWsC2FIm3TRWw6HMd2UpvktI6EAR6QLAL0FoMt47
O+H+sLgDiaInR+1+KmDSZNib2qckOioJ0pNUhpozetmo7S24sDV2bI5I5nVR+pQJ7Z5M2deMm09j
DirdUTy1TYE6SOyZWYcraDzgKM1uK4qBzYiAkJN/xcz+r0FTvLqMalbxCZlGHCC/DHldu41JG9ZR
2zln7fI4oo8K4U9mA1ZsimdzVnQmWIKSS0/sp6hIviQZ3DsnJptGcTe0OO56gUeOPecsc4qE8SIe
wzgdTr2j55gKrU5SGe7nWnXrWNVcGkff9JgwC0K3GZk+YjQ8MVoCAsSXATcxGiRKzECk+EaM6Vul
RI9IPI7o0LI66n9FCbnX68Q1SHGqdPpYzij+RG1gEMT+vqOvhpK96ln8lUugZyDr6ST5K2rDcBrV
mVhcVbjcEYmyGjUWSIq/9la/E2r+mHGcSmN47iNwf5LiqZXlbsBGQZ9XMFGSl2SwfiYd5KYqddgT
0nx0hrjPZAwokA7Ugjlm72ovfcr5FBg1uMdU5zBS7S6tEUb03sRLIJq/aUp84UgG2ayWgVHYuzlV
IDleBNY0eAkFeXaWXPRWPNmKdeQy+jH0M/xF+A0ik6qTLykOvJknJzK1vmlg3GLU3jJz3Cuq7s69
IK4+gGpiRE7hkB/ZmCAyQs63URx3Hi1IX6b7xv5Z5cgaOhmITDxAgS+UwxBMTe4bhfGzMBuEH7gp
E7YoWGwgZGfT3urwgI7KQXoRxyVXKjYug6q7REl8zh1cqc24y+JuQHwlno2winEhv4i1MG6jO3z7
xrWAbgINWvWSNrgziXYAT/mpLOefEbfDojUuxBkaZqQ5dG0sVs7dk6jod0vnz46ATKFSvkBha1+3
9ETLJsDT01tuWnuk0HQECyaKxmpXBnmDl8TUHSqBsk/b+mDo9IlsvHSYA1ojsx1U00+L7q3WYuDx
dIgQl3nYjalvG83DrJo//oe071qOHFe2/SJG0IDulabIcnIl0+oXRlt67/n1d0GzY0RBvIWztR8m
JiZ6mlkJJBKJNGvlZHwEnfRLiflHSdROJBosORTcUEsPOsYo0lkorClPLRAMOlKQ3Gdy3iNpV30z
FgKmAS2/AMpOt8ggunUwXcJoFJxCFzqrWchd0qpuU6kPcwGUwkkJ7DqTX5QwfSJj933WAmtKgbEM
JDyaOBia5Vnte5sGrODivGvrpbLzLLnV8JTL++RHbYb3ldTvUjH/ruRmCRPQ7/uqfGpqNIop5CbG
OHYupedQhhPphRwaNZ4ZAHMu7zx9xEuFhOT71JObOY1/zwTM9GWTnyahPnbw/zaYd93WBC+fZDo5
rQxjWYMx3i+40LvRnQLkRnDlDLVhAURznyu114TFyyjP6AbOQ7/r9cOSidZQ5L8ByXKU5GUfJAkW
cJ5nH+VKL6raJ7kzjmkbnMJleujJILx5+DhLd2qEaQ48dwpUWMC/C6SpQTVtEfsY1sArS2r5MM/l
bmlHT8jRpkGCk1arD3kt/20V2dUzzBMLwrEBdVvYC7g8lJtSLb7lg3IIx8EPDPJ9bBLFnuP+oDfR
i6rVfoRyuE3mMraGWLB1UcCFUSV20faXsp4qSzAGDPLNqTOHuOZAR6e6ixkBcDkDBcOo/wyGRdoB
FW/f5Lo9xvpvMsV/GsXYFRpydDXa/KyomgNEvoNPf4iKaFUJkhsBSVUSTnaCPAamWdNzki8eEGLv
MZH2ByPLx2RRv5mi9CPPzLMRxI+JFgOAMCc3tahcAIpyqZvCHZAX7FLJVmPjMdIxFwvK3aOe536J
3ZsiHOS4wudTXK9Vivs2bS9LOe4EEVj6g+GkSBFaKJXtaKJLzQykB5CiHTXDo6/XHr4t6OSbRK4R
MiNqBz8d0GqDe8Ril9ggTp4nr2mX+Tit+2FWb1qJ7LVM2LWk+gOIoQckR/9iwe/o15sgf0IyyE3S
H3MpPVTV8CIN9W2SDWDPJnsB2cgwFR/Q2IRdH+PdPIhWEJnubMaeoc0+pkUbazCEU66Yt2ZufNfB
2Gelan4OOkw4J+SMObjYUkBT1UndXZMtf42g9QK1h08SXsvO8NsgfFIMvIxK+V4fwEgOIq1kSB2A
xj3pxrRv9HEXdykebJj6BQijcgPAyqOpDb5UTDuljf2xJOVhCickBAe8DAlyKWYo+G1oWt2CSuQk
upqIaqhR3AmIDbpCvZf07NwHSMTqEgAMyuFGXZSDroRerKpu3y26LSThSe7mQ6gZJ7xCdlIgj3a6
FHdik7hVNgDo2MhOQmnMu6pRFQtjV3ALSX0Puu4dAZfUHKD9tpSPvSwldh+bbrGQb9XS/RLF4iWt
ZrvMs9umuuuQbpGnhVg6ki52poaYsowKL0SCcI9eP0toYrdX6gMREOxU8rd50OodkfDGNnBbltrL
IMyY00XiKC+1e0Bp/Qzn7ij0k2Fp07Krp8xHQe+yCMVdE05uYLR7JHUAINGe9FF1pkj9Ppva0Vhk
N2gy12glRNc9MK/FHicH5QSpGrxAHHtrasbQEpTlW54qwEREHVcnAkhetMq0i6J7NHK0q0+IpJWw
wmC4gBNSV8+zkSNiASSfhEHLuIxvsFp2DbpPq9AlT0OIQqLx2GSTb6TpPpK0Y49HskVwOtMk3I09
/HAcx5klSfmhlOPnEfA2iBkJ3svLYykAEiFK0L0K0C4N/+sE8OBhaG4SzBOFCyCnlW434FUcyg2O
i6B/w/JZQhIckYzSLDRDuoGOV66c/27y+G8wY6JsqSsAa3TVdy1GrmoJXSEDEuNkPGkNnKbaTHej
YDyqQn9TRcW5bMTTFCp/gNhlWkQbd71u7qdMRZ64kqy0kb3KWH5MS+aNofK46M1OkuESkEnf4Z0N
+toosfCS2JlAL0XjiFUV+oATj7EYcXwSpMaPFnKs8+gQz6XfNMEPsZ6/17F8nJbpaYpGvOD1zE0j
GVGV1p1kLTpHBU5rUDzinfHLlIIH1LL8aRZ/KdLka3njpd33IZGAkxqiGoPprlRKb2QjweJp08nA
0wg1fzsBK1Gd4sFmGPtJax2wqL+qEvp3tcqNCdr2eyTOkKGI1OE0l60nGMKfVGoB9D2oD7JaOnIs
EuBvg+BRCjCcTzoLmL0XGUHvqGNyX2iQ2dJsGZQzdkyEcy9HLoZaeSjIvOoaU63PlWYYwhYNMnOD
bJTxrewNq5FrV5x4gB3b7a2rQh5Tq+/jmoT6CFFodHTnfMIAM1KKFcqx0myjLvo9B6hcqOnnPhl5
A6bcmjBTRZzMtlKTEZVLcg94J4TVdgSQQdwAN5WNZi4LmR5OX+hmrwD5t4zPQsGO3VS0qkhrwiEA
GwvNAkW6W9a82jNtOfjUZUJUBQi/mDeS2VlgAE7E5SKU2EDzW1lrt1GLPguC+D7Lzxmg3XRN88M6
4vXybnZ5rMQym7lEWT2OeKG8NVZFdupKOoiQF4Bfoo3c486obLaqrcQxjRcNxlpRbqywmP+ZPGh8
3ZMwmqZzmmW2d+3f5WSZ1gpNVYFHj8S3URg7UlSnQW5vUKDiiOHsGjt8qYvFAJJ56CP1JdIZY+Oq
MkbHQ9UWOrTCBfPvok2RU+cZpbR53t8XkqVWkxJdTAQV+0YRN2cToC+lPYBAW7+fXOWe7p/o9y+B
6Vyv4/PEMg0SHTKPSOJBXzG4C8pTk/2dUo8UPKuk3SNXDoPGtEIYRamkwwQxnQOSjGONQy7uda90
xKPBmQ3bNhQDaHEGnPOnMXJwm4Zml+B49+bo6KOB/vLACubsK15ElSW0/gPb+dMgcGbmegpiV/Ro
zpewA7Cgfh6G++ubQ1fl06qtZDCrJpuA00HyCb5ReRSLkzJzvr/dHrMSQNdy1THcGmEZAvcGgK45
8D/Ec7YTbmYw3s07YPksgBjitYVt3zUriYy7r6OqMCcFKoW65pdCdC5iMqEhujwkiXGsGuFWTJq7
UBhulun1+mpumvpKNHOjlplUhWMAwwDy7ClOp1vkphzZTPyhaDhehCeKdcJdnqLig3VVgJSQEwRf
CRJtGIpPnq/rxLMQ6s5WGzhLmTwpKnQC7YUlImYz5pjTnb8pQpcN0dCAmvxpThz5mRH1rQwVR+GF
VD9kEEte12FzsVYC6I220qEyW6NT6IFNk+QCnpHfJumPmax7mszrWuKJYrxdVWlJGWbQJRoAyFs7
tPOo+j0ItXNdpe3Wr5VOzMkNhinptAaCcmBwNsIrisNtsmvHY22iPIV3TyehmvMq8eYcqGF98hgr
ucyBzoKkzdoRcvFYyCIgzvtSvEfyIv/Vfa0RfyWLLvZq3xJxaMg4Q1YKrs7usfVyLz4ZFgqLB4Cx
cxo8uSvKnN4w7fAaQjbIAY0B5QsIaWAjgnAYT6hzLPHE8SyFOcFdrEydqUFc686u5im7rrBwIVv9
zkBLfGh3dmULd7zZ8M02vtWSMsdZ0OYFdQJITfLXyUTmwyrnHR6Dtfw/6seODi148KEmBkmzR+7/
GaMw3fQQOcEJj1vAzKHIU1g8GJTtaP9dwbddXtlMoAidXFEFKW/VBDY4DMe6aNeYMaeCRT2HDvir
OWeRs5Vvgw8rmTJJtKLv37YyX2zZAKhB6BqndregyRytViW4V5D3/grdJPo/V8oy3ibq+8U0Bggu
MRaGzPv8fF2zbc9sggwI872IQJgjoQ9KQEo9wYUW3lTy/cIboNuMpPT37zNnIAV5mqDoaKkEmwMa
1waUd9SjlBb+F9QwANCBEB7s5Sxa+mgE4hLMiOyXGWQlSLdHceleF7GpyUoE46rSBZkxZUD4qQj1
82gMFoaz94KqchqcNzdkJYbZkKLT0kktoUlimo9gcXnRuvJ/XCxmTyKhKCqzbOEGE/RDdUZ2loKI
c+Nvn9KVHowbAmap0BoEQrKokVHozSRLVxCZpeVe6JbR6pr5zuz1CBWD/kEJMi8hrZ2JiG9qEbWy
+NtXdg/WQUGgNe0TuL0CBp8pQaPxbJq+gNaAQMVcdsR7+m0/wYx3OcylPaBpsJQVuraK5oOH+o5W
G5NavzPHyB7K0hfV6FexoIe8zL+RqnbmoHkwx0Ky2r54nEbkf/WYc8a3Q/TVj2Ju9JBkkpJ0+FGt
2z9jKMtfvMYdXMryFwM9lkeAun1S3teAPSm1UMoZXeumfg3GxJ47v+SiO9OPfIpSVjox50SYJYlU
I3QCEKergbAJLWx5+j0lnMOy/dpYCWJOy0LmJGp6TH02Mji2OmQv21ejGZHjfchAVxUfY/NnNfCk
0q9eU485PgFA+5WeYA37g3EvusMtfe42L6UX2527uKgrH0Cg4WZcesbtzcMclaGKkioSZoYD/ctx
N2R4XEUCOhmlnyL+pU6P10/j9ua9C2HC9VCUywV8jJhxM1+i5ZKYso2OVCsYeO+C7YlECr7wH3WY
+7NFPUAOgrfxqAm9n28s8O030NTalP+dF3ttO+93aezpV2ZlrkLolQVPWfqo5r+urxvd9c9W8f59
5iDHejwbMb2D9AW9K7ku+qiKla6epKh2Vs6ivwRGsydG/3Bd7gYeJsKQ1TIyRzqYSDzPAQRLl6Cx
wB5rSS/DW06w3WdHiiQjuYnb+1xcl81odiWYOeYKXgdBFNFbN7OX3bAHWpsd7Jvj9PAPRhvYePzu
jKTkV4Y9V3KZUx+mQj+LNFXYJhFKa7ElZniF17yZM659MudciiRQRAWwGPOS3MnuAoZoYqFd+P82
bs053CwytI5kTT9OkJbq0rGsFjSxp8cq/nPdWjinQGVcCKn0Oksa7Nlsukl1UxLv+vd5WjDeI5KB
apTJONPxAgjYWNmbpeSJAw9+ZPu5+G4DKuM7MrNGo0KB1fpn9ir3QorriGpCYfNyWhyHqDKOo1Eq
U5/eUuDVhBYScIRJMoZi1PQ2GcvH68vHk8U4kb4UemOYqRG06dOQAXZqWnKQs6KpQJX312XxTIHx
G9EizEZRQ1Yb16dRaneJOeyui9igW//gm9giCfAqQsUUYW6NU+wBi78XbombXFAgRg08A3dyugvs
Z7QT7njlmc1LGl0sMsEQifIJm1Bo+rqNDBqrD4DeLl7y+iSiPbDW97qIzgVUxq+rurlz7/LYB3cm
RRGmRyBPTeVL3psosJE/6ZAe0UJ0uS5q2zGtZDGHWAkT9CfJDVY1yis0jNeAuwCbcEQQZg31zazP
N5mEMi7+W4t7ML+h0whtvBxUKs4Ks+/uLlpKI4kR5S3lYy0fE+NngXJ0dqn152rMbY7Om5fNSmf2
wCd9nrQTpE2/hF+C1dyC7gDT1PPv7q9kW6UDJjagpfHmLrlLzRz+sDcmNDlArBq68gEkC7sc3WtW
imGiGFJnn4tAunksV4oyLgCwCWoj04qNUYS7XmxPY5VxLtBt77mSwRz9JUhNtDpDqxEX93iTH1Jv
Ogie8cIf0d1WR6Oj/8SUdINZwJSIWrVMQOkR2x4cq8pD3Y8cQ9y6c4BQoiN9jWSG+vbEWiWASjEU
BFOCNk36IzEf51GyMi4HxZb9AQcFaoAVUwVBxMdsqFSnY1clNFhNOr8rms7ua/G7oTZ3WSAd9ABt
m9ctniOQjQfGWkgXk8arIbJas/Iq6343d1aFTvGMhx2wtUkr5diooCzQWi3RFJpRHZv2QTMer+vC
+z4TFWR1v+SpiO8Hyb4z7+TpKwa9VoDxDkuvxF0pQYAM8hfNVl5iT7xFzzmw1WYe5fLmk30tjDFp
qdNTXS5hCuXf+Ab8Dk56aHzM5Q1Iq+YO/wjxLIH1CAAgCxI6/N20S4LbWhztWJdsgwSYCJbhmQTv
f9suxj1UgAI1FpocTzHSEg4Yh1gqzpnl6UT/fHVmjXzQQUUC6y7Coy7/kGuMFMWuKJwSdFFf12YT
x2i9X8x7QdTRi9/nkEVZcqRTjcq7acd7ZbEmW7LhxI/kRmv/V6mMwyga/T+RsHYvFx6KoOU94Agc
8qslNqUDTw7jhR/2bKZEVsqyfRRIS3RVT+so6O/a5+7kB365f2uz4ezgZjptLYmJQjAGMqIqiWNQ
AbsYTV2zhabuneCaT9Ux+oGGehWwVLFTvnC2k55l9qG9lss4EzFoDcGQIHc+GN5yyhzaUJRZxq/G
ojBYGS/y2HZeYBig0I2Ud/CjqaJ7UZ0XWqVvXf1bBWDKQrdwxaDF3Cl35l580B4IF1uCKvFZyXeh
jM2qjS5VTQWh6i164PD2NN3GDe+og+HDUPM0ZEx1VuNZCGnqAv2v+zYubTkpeDnn7V37V6E3pL3V
gY8Azqbm9MCPNjlQEGGM0v6MgeYr7zoPvdu8+H8rHpckIMlrsokuDhYEKEv0YRQqWnWWDc1qRvJq
9OGlM5EQnLhAP3SBPu/WuzDGYUZC0kX4CwiFO4/SUIDz4pyBJji1K3dyjR3Ghb3BhQO3+bfD9ua9
y2bMc8AUf05MKCqjQbJoyD6UCO8IbFvjuwzGGpfJDMY+Q6VIO8uHjsKUe/LtANzZDgrxaNU2w7nV
zjHWGIpD1MsKhKXDDwMzf8YPKfsCYt/KOFggHkDC6oFARchlYgFOqGofyHLh+Kmt99FaCOMf02AO
q1CHUYgekLP3ii/OQLZND4HzS50xjYwunMACcC+c1x9eOZ2zhp+QePokKQcgMThRH2F6VHMGE5hG
TfjA0ZHqcMXwWboEILoYakV1jAB64qF53g0eMRB5A6V9Xs6Hc6JNJuwiYD/RKxGbhuy0M0x/9Qm3
qXFIytziaMU5UizfnFZiiFxBwOr0mOg65Te0LKPt1TO5lQ4z5djwWs5lugk0ujYWxoMoslGXAgUy
IufpmwJ0vgWhPu7vxRJsIX0jhlPvMd9qlbvoPnmSORvJW1vGiWCiXkCND+LNxhXIflCqXZMCwSbc
cZZ28xoAjiplgNFEhc3bacrYFRntSEOb0WwbB/0ouJVPEKtPLq623ZecyUoeYzTBWKrTaEAeEcN9
OY5uXxrnTih5DZCbHnIlh4nRe2J2dUL16naYWHRanAQwYfY7pOAPmI7ixUCbFroSx5hLh0pm3kwQ
R9tXAPK8C/Y96rbosqAuJb7Nf5qcJ9amhch4/Bp4ZRug+/gYBWFaucEYLHJO2jLZwejX810b/FC1
r3hmjNGjDw0tnkBp+ihGHqpOS2heN6vvC4BQCNmh7f5HGcxtFgD+LS1pQKcqfWzVrYBcjtBbRsvt
ft8gNDQlSSEA15I0STFYzqNBSzHXh1lsRD0dJrk9YLf7mmLVduiGXoa2bcWWDphQPYToNwLKko2+
mVfjpuEdu827aPU7GHsJ1KIXMK9LL/DeFX9IO/pGDpzkJfAHdFjFCCwbez4GD/rj9QO/aTYrwcx+
alKltvoAwaBCtLNklwseWlowq/UFZpOPS83sag7qj6CnCULiYVCd4OUT28thcvs9fZPz/MpmCm29
s0yUYqQocBNahBoPowv2YDu+N/bpXjxl99ze8c1b9n0RWU4k8JGpmGjEIpZ/AUhjKT5JLGIVVvia
HHh9+JsZTzB94KUDxCFV0xhPVkwZXgPTsLy1cktO7YVPxfGfVIr2wCvlbZrHShhjl2JZdXkmQVim
RFaao2R6b0SirU2/rpvhds5mJYixQ7LESVWqEDQeKL9A6gaVVaA4Ktmo1d7CPjh2v+mgdTDSIeOp
owjBuMsuFtWwKYrFCVA2TG7UiuOOt75PgEmuAyBfBp8fvWdXzykM8sW6FqM3TJ9fKuMy9JxWpw2y
MVNaC6A/YCUAzfWllGsxXtn2G2b8zXRqLhHYlwy8tlVPdenaCYfEjS/aDX3p8wxx6021/gGMHWIs
XOySGRoCKE0IfCLuBZJZ8nwT9DdTcRfVT9dNhLeijClGad+2owx56oxZmqkH523rXBdBfzIbLa9V
Yoywy9u8LhrElchzCZWP4bzgv2ef/7htjBds0zBujRFaBMAVSiNMqba2OHxhBGOtB+P7MHKvpZUC
IZrsYUzWQhNREf6+vlab6aWVEEInk1YGGFaB0gkLhIwouyjO5LzxfDqBPzrwRvZbEf6W59Y5RsAe
W0FE/92QQmhEjNM0lO7QTzZHMY4VEBpKrhRLTMybSApOFlA97gFC152QELSnF9PWbsfIEQ45+r54
4du2UA3VFlHSQNzB+KMaCMyNQRvHo/iHpp/a6cilipK3ggyCEQIdPaUK2vgY846yohwyOUKaw9G8
aF/6nTOdcrd3F+wd5SgcbHEnOwCu8wNHt9X7yE/c0onwD9AMv3LWVj+GOQgKhnVNuaBnTRWsAkAY
pVHaap28XN9Nns7MUejUfhibFmIW8RQijaUVnhjGViq/6MrrXE2cp+mmfcoaaP3QDqyCJ/uj7bSS
0g45nXHRTU8FrxnPTHjfZ50gOlzDoMb3+wxp+duy+ZICiqIauBpxHRNGAKkbre9a2GHS+112SSTO
Q3pTgdX3GRvM02qqypFuOxHtpi1OdZnsrm/55lFaiWAsSxwxgiYVUKEtutcl7fYkyNBiIGo/rsvZ
VAU8sKZiiJr2CdNe6vW4DXV6AwMeTR5E+NiR8xLaFAGQKVFCG7v8CZw9GfsIWQeIMHIPOBENz5w2
wy7yLoAtYg66UWagO6Dvn8HRY6v3jD250GdP6XRn0/lKjmgtj3FzKgHcfFXBf8/g+ZDzQ6Id5EFx
QqCiXt+czYTNWhLjxZVYHo0cGBQoKunfNMpy7AL4/Jw4+ZPwHN0A28uOXMWtMWTxp/J42W3OxrFp
FGkEREsXYV2zZL7pDLhbOXOua7jZJb7WkP6G1T0FVCpMUcXQsCGu+FcDyzb4Zv35d2ZNf+M7MN58
abRzLZHxbpimDopChFaCATAagbyMgLVUx/Thuma8xWN8UFGrQy0NMJJ0edJlIA6WHC/NNXvGC7VG
kRUhNY70WbjVETSDlRooev68m/ezDwwb9fG6SlyJjFMiha6oAtWJMtfT8kr6ZDixPWGuuPMwdfP7
ujy6RJ8i2dW5Zq49Uy9jXacK1sWNALStJEAOxalaziuEs1NsMXPos6QdJ2i1TC9l8y2o3OtqbD52
VxbHjoMLVWn0cgIB4j3tYE0P1Yvyvfk7uQXYbdIvdQ6sxTFOA/ThKNQAbdQZA1dEWFvtop3ykORu
cgO6Vzt7+lIU9L5PGvNMRFZKHQQaBTXSX9XcqfolnTjX4f9nDXVNAfMK7pBP9VEji5tIxRoiHnnU
7MUHt9hRuR8dbTf7pOE43s2WQuQF/xXHWDpGb82qpKOXndOcFqf3Wm86Fk58wHii/Uabey7c4j7m
vg02G63Xkhmjr4K+7rsJi6liIFIExKsbu5NoiXfxfnSACuyqB9UGllt95E1tbJ+Df3Vmi6cARDOX
MYHOQ34PCN8041Vn6b34+Ty/C2DuzbwnRbnQUbPWpWyr0Q7wpPJFPZTO6BuF86VT9y6NOQZ9Oyn5
TBeyc0Q79FsrBoVm6AE7w+2eeHkE3toxR0AGJlVfCFBNA+Z8k1yW+P66OptPgHeDfMsBr+7JuIJZ
DHTtlrw/yOAckheDYgBZkzp61VJYKRBBrovcdL8ahg/xzFKRYmIuyibLuwX4fYjbyvHbMEaeDjzH
IFafk2biNbZudpSQlTDmupwrs24WDcIKYPrO5mlo/4rGPopfUxmhx3NV3eky51W1uWcrkcz9KddA
Qm4BCOmYwKVcRmmH+hjnatkO4FYyGD8STFNMRF2AB5ktmlXNnBTTqt3PBm121oxSfbkHYbMdgvRb
9uYjzzPzVGScSTAW+azQx7JR30WALgw5CcLt8O1dP7bGTcQhleMWAjpncPIHOlFN9tEObGMepR+i
xYbrRsnRyGR8CBFKQnJkb524JT6KKXtJ5ZW1eSIYxzFEY6O2DV20JbbHQX4pKKzXdTW4C8c4DAX4
rH0Vvy3c6IogL1OOnf9rOdCRvPKCcRaHI3DT+a52imq9diCzGMnmDIH0kURARbL4xfEf8BSNE/Dw
FpBxHEKwCCngUynhl+bKZrlTgopTCqWG++kqWWnDuItxBCbSPOJcvbE9e+B7fGvD5LF8bXC9I9O5
ksP4iAYt/CbgxzB9dKuYb80Hw7HyJ7vxVe+u9YYjMDVdtGg5wt0/OFMhSmvXd+6t6PlZV+DYmwAN
0iX2GabPmq4R+gwDML3T/6gBqIpgPxGt0COgVwU4LMp64GS2NAsMMHfpjvfe3c65ae+/gLGdypRm
vSnwC6J9i+y4HR/nQw3ycgDc/kgAuHoO9prTuGiysgtr8MGSE1uZX98GvyiS8zG4+ZoXeP9BjIUF
jVpm5oAfBBRhcDF4w/Lj+qLTD1xbc8a+Gr0RF8WAgHkovbQR76cuejBUmXM/8MQw5rXE8xKHdGuF
7DYgd1N5qfKH65psnRRV0VBik0RRNgzGYQ6NJgOhFrdcsg99xR98wAz+H/jwts78WgzjNGst6fuu
wIGUxOck/CXOkXNdj62lWgtgHKaQqIJChmBxMFfu6kp3aITs2Bvcad8tP6nSgMcwAKUosc1GeV4E
yxIYkHOa4CfBDuU1b5VJgFn611XaXLOVKOZY1bLcpfMAUZX4rJW3ccsJcDYvGVWnzIggsabtAR99
ftr2wSLJIMLSJcvw0ELu5iB0NxyMayo2nmvoq+PNsb01G7AnR9UJ0URwyROAWn2UmZVKJy2jjvXb
U8Lz4Zg5wkVBKwCyLIFT+UDKO7QO6BEweY6b4UmF8wK9zpn3mtmKXle/gy1nG0E0RFqGxR3D4hJq
r4IUtKB+AQuWaXIqVZtl+rUsZp2TppGLqXrTOfZRwETxctxpu+Kez5e7eQzel1dhzlmYBcI0AV3d
CdXSIhXq9BQhVODcOVuvjbVCzGGrahPlcgFSDHKfNp7U3M/qJZpvteZRRH30+jHYfPKupTHnQKhV
jJyXWD711vBSHWfOuKs93c33skPvlBTvQ0DExl9j9ltLpqu9Coq6rk2NPoGRFMkpJsckvuuXWzKd
J30nAY00VB2x9+oBKNq3hsGbveFtJXPHtD1g9kO6lciLS9kj2AoyXgF/M22yVpC5YKpYqRqxwNKS
e8PL/emY2orXngAZv+PPsG7mB9fSmNcOcjeARI7fzkFyl7u4Oe3GpXl42UpcvB05b4Ft7QyQIAHR
AxVHtoukFeKZCGKA69PXPHUn+YKtuumeZknAlsKTtulRwMyE8qYhIeZiPNuYRVPdjQLSke5sg2jw
SMdMgaxshafkWfcKl/wUHF4svWkkpioCsgREXuju+mih0C4ZhSiSnC4Ee0nwrNXozie8ZlRqBp+c
9koKo1poyKAvk2JIMXSvTycgHZPuLiEgtBBB7TNJxfP1M7959b0LZOvuiy7kfdlCLaJQXG0Z9DzL
t6+IQP1PRnO+ghX8uHKYBUg14I/jmjPOWXpuwHV4XcD21rwLYLYmyPrSTEcI6IRDANKQ8i4RHq6L
2F6mdxHMvpCgrMEcDhFEflSnW0Q/179P/z677zg5JpoR6dwJC4qjiOWMoDYEEA4a7hW0HwOH3ZN9
3jNqa6XWYhgH34WTVHYCFZP7puyDCEdTOJH0pu9Zy6C/YeXKlW6QxHymMsAj3+1pH0f+BGbNg4Lx
vPiW1y7HU4lx3sBvRxU4hQEH4lkg5zG4lVNO/m1bJSSddBkZOF1iE3CtEaP5tkglRyaB7k7AUp4G
YLGDlE4pxuOkJwpYIObSbszyEfjiXirrVp90OwGFO46tb4aS6LdQREMBvDowtj4ubx4GY5spGX6L
ZxxauykswZUeaE46sIbzfEzOvOa2zRVeSWSMZpraLFzSXHIaJbWDvNtV0Z4ADv/6CeBJYcxGS5fU
DCboFanT2UxBfCTGwIJX68frcuiv/XjSEIKjKQanDJzPQKP5uH4go5nUSRclEE5+DzTMP7nXv79x
F34UwLiKXlIrOcMBgf1Lu+BQ7CjQYPZX8NDoc8cLrjemHT9IY/N+QyaAuTeUYA7nGh3Gp+piPhDg
RzxXLpgNgRIdncWfCqeRYIPa+qNUJs5Wqs7s4gVSldvRBWcRyt4XWbHIZb6jMHyobqEGrj0Bmgnz
a0rBCQA+m8pH6fLHLdR6DWRfPaTPk6+CdKWxu+AvZxc/X8QfZTDHrKtUwSgnyBh+CSflIu1kt7mA
C1d60M/5vkOKZboBldaRG9x8fvZ+FMyctlRQ4zFKZMmRbns39iVfCi2aU8sO/DcibyGZM1cYOXhC
CJQUhZtSuYj6zwQglZyVpA74yoEzGQeN9GA0JSEU6n4NqFWjdueaIbiZreWh+CuiCEReMDZ6jHmp
KZ5yTNixgHOzHjJFcjLyEDWHIQLjdPTKUY6awTXlGG8yZrIkxhGR3oqEGASx+z+V3wGEcvAqu3/h
JY+3dTKJphvIFn2ap4kBfxKH4QLfEp2T6RRlfjT895cdNcB3GYwBdg2ibnmaERF6wEq103s62Ki6
rUM9WAhOL5+zhtse+V0gY4XtUkiVSCCQTre0D3CYHjreNSRHkgc6KJGVtsYJ5zZu0Y9KMkYJPj9Q
fixYSCqT2IofjNaALvvRaW7IESfNzTmtahuFtY8iGXucSdVMRg6RZPGr8FDMlzn5VpdgWPTUsXaV
Aggj8hNnbbft831tGftMI/STGzLWtsHUdujTwye/0kmU7AFd3NwE9Uak9FFJ5vKLxHZsh57Kc2YX
mDQoQyFD/3YVwXgu0v66fvRzn4/fv+qxHSOxooERMYe4ZE/nESkuVLvnh83bLuxdDHPdzQE4ZXSq
VRYiwV/uMoBEZuJTNXYcZ7l5FGTZFIGcCmhMdoAo7nLkiEs45Kk/xMkdKb5dX69N/7H6PmP2CBbK
Me/w/Vh8bYjfGBcQhV0XsblWKxGMmTe9KYDPlqpQnkft2IlAiwtuQt4zg7dSjGFHXWCk6HKWMFno
ZWAyVIOUo8i2La80YWwZlbOsqCoc2GkX3QHswMn/EAVVJsGjcNG9aAm/ry/dduj4LpFNlUoNGq3K
HGvXutJu2SPljdBRvghe5pqvvGISZwUVxqi12Gjl8U0YOcTFDxBpc4yZY2xshrQsgQVflnSLZFeW
LjPY5riBKB0L+OQAVitG/d/qsTnLC5BsEIk6QwxE+4dpdsdxsMzSrWsHxFtGayt973C2adOproTS
lV0JrUSNwnVCMbpN4rkGs4d2ovcjNNzHO4Xj5DZmI+BUV/KYCzJNBb3qY5jFaGfggseTWjlOL4Jd
O/Hj7OS72ens5J5nH7ztY3xFDrZGYG1DS2CrWTpGTAgK1jzGg43+ro+6Me6ikMFhqBrQbfg17dAc
BB9eHXNv8eS7yiW3uicDdUt/jEXrv0eR/iiZ8SBlV0hpXMN0tPQlNZ7F9ATi3P/RUhgXAupFqQga
aIcpRbdwsotgt+iqVT2whh/1vcJzIJuPh3dLYbN5Rfr/SLuOLbmRGPlFfI/eXOnKtld3S7rwjUYj
eu/59RvZM6uisqnCbuswJ70pNJLISCQSiIjmXEiYvcXpzB9W+tVEg0v+uY3P3QLW569S7rZk/ZxC
Sn6OBsuYWCL0CHHqS37zZdmL970rvZGXKF50JC+98vVd/26mJsJ7y5zBTfmmc1EF2QWucqvsZlf+
P8yUb8zG/RIoKocxRS4IkSLAO+hLefUxP5pHXD2hbsXwef6CNPVW91O3eFYc01dPxU4jAIfhyRWQ
Uzm8iVPL7GIWRUGvP6ZS9KKYFDn8dh1hFTkcxuiFMHQ5w7QIjKevg18cZK+/SXfpaNefA8gkSB5U
1Ek2f+pLciBTRkGXaynMYngIj7ytM5xQYHOsHcQk9/9/tvVfPySHNWlZ4Et27LAQH6PssFDPyOQ+
4CBlwGOsOrGyyIRI0fYa8l/BC/bBEyvEgNWTug5upr+rj8bByzgXcSLVWL1/WwogkHpglqgSKxUc
/FzHVJaGlgnwq7Lst8B4Hl6j18kZ3QUsFazaA50H6l5InD88S10tKfqYsMqWZUAa+Usw3yYxJZZH
2WDhuTrJpTLpsrFjWxvKI1Ng94ICfe1pd/0YoKxwAKLmRRL3rMxSN/caspKq9vMqcq4bIUCC562N
lz5IUAZHLIAZQn+Q4r+v/z7lBPv31VIlVYCX/BhLJUSgmI5LN2vOCbVSFNZqHB4wErUoHOAFaycr
XNVrMWOD9ipXt/szBlJOkHl3TR+CdKDeyA7iNwi6/5mfHEigeSPR+xzlqqza19FLOPpd9+W6CepT
8TAx59aYs+PSTPdde68af5h2aBwumGMY1qMEoEtnOzlUB2hkH6LAwTCtz/AhfEpfr3tEBAd/D7cM
1Ro1ExfkUDtFmQPdBWc2YiLCN9oTfsFvvosmlKN0EtmNZWzsxVedwu0wEtCCXUNwel/OnAwHMbjP
v1FFWSoseTm/EnLsizoyy8fBNTO7cKdT/MjmOcLnFq0R2b7ajX9bO5AFgZJaSeyQZDjeLlldwJ4f
7jC1wJiY1gJevcNbxS8ge4POjF23r1CMLn0hsanXwu0y/8okl3jk0JA1RxlxlEHbB7MIX8MbiKO7
Rmuzbah4qd/til3+LT8pX/7wsOZbCsYxN+olhbthetDiOzUl3impkOWQBvrpsSSyVLnq9lN3X6Mq
HVPPJAwrriRuOoclSwFGhZb50Da2cUgjhx2e9U6/R1ZlPWu3xg1g7YBbo0up41GpiM5hjJBEoljr
+HQJdGVcCN06xV3g6p+UHbhfHhl+XkcAKkfgmzLKxOg0LQOoMU1I7Qzh4acJbFadZxxHKAOo+9gl
uyU2+r1+QQSDlQdWhxL0iXsxZPUyNqPD5s7DYwXFUtmtdpSgBFWcMfh6iThVY8OSLWGfv4AV78RY
8XRb2Glom6OWk4hOg0tMylmKyniCMbX9lo4PMdhms/KZ+GRE8s03HYBCd24Tdq8w8L5lQZBD/TQ5
UIQHiFU3lEfk+nFgEltzNxoRItLaQ4d4V7jljRLaMQYvht34jTJHLSD791VkdGVco6kLvqWYpJ7P
cb/Tl8c/XD8eQoJ2kgb2kf57qgO52RDa0Et3JQaNApGZUHva4OAkDGPkpwardp+zT+CM2+eoJiS3
EngZGRUq9YC2/WJxgX+DwxAjLppmLuCfvGsObJa78fA+YtP19c2ECAVv1QCrN7pguAR5RCSqYx0A
i0V/MZ60kErqtpduZYELPjVPTQxGWiyvLG/ZcEzuaClIXReHjS22JyrFY5/+HfKv7HHhN9SlkZrM
XmX+1TQPkIqxi+q+pYjoNsYiAIArO1wI5kuRdnJk4gX3rRskcRnVRmyruxGTLIyeV5hs3N3R99cA
EUHekjgVfT/cPOdWfwUfmFMRK0OAv2Lym4N5M3vNlxjig/p5AhMI2IhtjGjuVAz+fQwnV5a5EMUb
HtoDUT90q+RrIbjxfNtSjX/bWdDKBpdNx50RpIIEG2y0CuXCI+b/fQMkvYY3+5Kn7BbnjYYPXMQL
OY53PZBkkTvhtEUYKqFFIHWfJcvWv4aPgt2CXKU45Z/l0BX90tW/FQ659zfx86fT73RilX5SRkUy
mNMgVThWn9jIXH7T2eKd3MNfJsEQUs9flLPcqSdKjZY1OZzFDcwORcesNNtAxZKSrSHgQBY5wFmg
thdDFeENDrzOxVXTx5NzZ/cung9BT0Nl0psAp4ro2TJEkKHwN5fZasQy7EIZMxN3kf51Dg7Xj6KN
8UbgwMoAv3JQoypjDQZaD3Pmrv5YewbmHHWnimxI1p4SkFijozAHE7loj3uFitNtBxVMJuugA3o3
bFBKE2gPq0h2h+Y1bd00Ja60xO/zL2M66q+WMceyK3WHwIrsMaBO182AV396wD+HyWrblKgHodE9
PXXGUynZSUI12G97AUDSdE3RQOf2a1JiRb0QTxXOuUI4tulitxK1g7azLPViggPEoW7LPmwE7Ft0
24QYcY189RObCBt2kUclWdv598oaB42TUMWtxdBpdCZcMlpnAh0AqwjOe7LovwkOP20pPBImqjwP
RYvFG9g7kdPeDK+4/YIKfvLY6EqIu6h1KKmuDYYE7w7ylVUu61+6Js4m5Q0pzGPzFHrabYDWRH8+
4/3XjW7qDzR4sq38v19QEbmtXBRFUBkm/JR3ErrO0CxymnDUCC/5ofaFg/DJpMQLroelwqNha05x
qxewqAq3y3IjmsTmZVFwbQ2Z/VUuXqainmoBYlI8shc+NiPKmpupMvX2Dr4sHJdzVZ2sSYsCM7Vm
7ZfOOtR657UVdXhQZriUq82iSA0DrFZe3tblc94eNPIhgUXVtRXjgCIbF6WwSrgS3KDABQLZ0lEP
7NUwOlJHE+UODximNQaGCHeKbHB6aW+OpRsq3vXziQAKReSAIhnVqtcCbKMOohwVCLYh4LZL3gTc
qNTlN2fhzzh4u9aswg2MQkopxfCoP+poYYMqxqtxy97qUmfAbTPzYvQ9VSwlRq2OmlknABg6yL8G
u1xnGBEe8OlaUI+G6N8MXPM8+gv4rgWSAGvz42ki8EeXwQ7BF8mytBpSs8Gx2PSS3U2x3QwYLJQo
UYzNDbwyw4W8JHVpOcs43WfhXLdfm8y3Gkw8K6VTVY07VH+FDYG7mzeKlUVuA1RhFLWlgXwmF0Kn
aF9b8UeZmnYrO4JJKpNu4t/KGLcF2kDO2jZnycXT5LNh6nYXuX8vD/kB3RUgLKQ6K7btoaWDDUsh
+eSyz8Sco8xM0ZnamPsp/WwlfxO7bXv1LgY4wK0hLRk0EQxIT8YTuzGw6Ach84/mVXeNG/HAuFfm
fUOxMm/HycUuC9fVzkP/kj7CXZZWsxHndMfeG+hywfYeg7r4/y4gF48lZC3naUTX7ai9UQEATtAx
YjxMXoaLJvX8TnnFxWI8Jc04FfBqfhPDYLM57DH8Q0C8coqLQmkW+2Vmi1cYBxF0uznE2SkYZrnD
u3NlZYOD4WCQeqtgrrDZHBncEwlY3lSXhQNdMSWikG9GUYNWqyZwT7td/aAMk61og90HINo9d1Qf
6DYO/gwIvgEF5CpGMgXwy1APsZDbYmQPU+hc31aUES4xy/QoWqyKRd34rArfDflhlv+6boKKbL7X
BK1sAnrK4UjrjT+YRrKAwc3iBcpmKDKTZ9VmcnsJB76xZJAD8DW28Ih1X7SPaL66AU9xD14txrdr
fEmphzQC+VQOIKBuWia6BfeW8TYr9ujRt/9wATloaOWlzcfybQFZjbm9wevOw+DpfnMTOPErYY39
2vv9ZMi6ohlvLX+/Al6malqbBDoDvNmbb1hZsdorhs22VID8Ivna76fR/tDbmHYxy0WiVTRZZ2JI
1VW1z0r8ZcCw1HXHtkP9YoA7oeY+C8BGhepPNu667PMk3QXV03UTDM6uLR13RoWWMVpqhqqaNSTe
UKG1ccjtIrfH/KSJd+1AloC3YfziExd7SWt1pVDjW8XggH/5l1u//TrthZcGmqKNLe2k41uhFCRQ
VE66HfcX21xUpmmsKhZEvtw2gnGUmhaTIICiLHCHlGbUhbLMsCCBWn+R0BBNce1SH4w7n3Rx0vqS
xUQj/1OUtdNVnZ2Usw3iFyVQ7Kqn9jIVhNxhldRSWmkyPlhaJXZreaEc2sNC8BdtP6tf9hJ/WxgN
sBcp7NM0bv4SPMR7VjWHTpR+Z9oY992HpKQdEYj8DWHAdJcQoEaI63C8x2vwgdErpD51HSY941Ci
6qopXEagxLxDp4xX+IErH9R76GSAJrTZ9SeJeO8mYvCt6rpK/8KwqHspYzusV/y+GF8nfSZQgzLB
/n1lAsIYqJmZMFFKw1NotncZ1K6uA9P2/XEVERxQGG0611MCGyPe68M9CltgftQep5N+YDRPEur9
qi/u2aN9c0M+M29nTT+h4q0ZfOVhK3cVCpFv1hdf8Vtb2ltgmdLdhWlm2m+ltXN27k9UNkAtLYcg
ywT2OCPBRtDDydbU1lFDqt2TMsFBSDE2Yx8zkNKSczV/m6hucgIx3l5yVmunF5oc6yPOlDF9apN7
I30ySe1ZtmuunFtv0bOysXRCLZktvs98XHzNz7Cr5vvyvHgoP5I8/kQw8DJMY6nOqljAmCAubt1Z
zmyOjpalx6lBXT9u/euhv93EAe5yy9JUiJnwTRxxI4hpqKD5jd0Pst4pX0rIoamjXZ2W/I1WrEpt
mktnMy4uZvk2DqjSF3PYwOw8o89hOOcfm9NcWeCqMoxxLwvYjRh5NebSMl8f7eyVXU91NKYk/4Sv
11eS8ojD3lqYw25iC6mbT7N8Chfi97fnJlYOcRla2C9CIQsw0LCW3Hg/lDYov+w8tS0vZdH4WJYY
Q2XM67QI5TZErqwz91eboJF7MY/YPZI1+0AT2Qbb0l0JpqDmFJ61XbJXIPDG9NIbX39cKBjZfr5b
mecQuu5E1L1S3FuSs3bHtBbTXVBAfq0HCbG4DxyZmImlviafvs2jBnZNuBvWqb3I3tRS7zaUBQ58
q0JHTTnC58wry9GE7Bb1S+J03r5brlaNQ9+s7DHyFbBuNK/9S3dqkAKhB6L3R4xNVDuTom7eoEvE
Q8bKHpe/iY2kWTHrGkdufwhfhrcutPRhgJzofBeco8hhiU+1028RIQE6Zj5UZ9NVSdE0WYaIBreo
ylSlFmRSwVJQ3un6AQNo1zc5+//fHQWr3+cWtEvbrhXZLpDL+9D4hMZXUzwJQMi02l+3tB0eF0+4
pSwWqVNbncFX8SOqO1whiG7IzZz04gpfq4mlTht1dtAkB8YIHRwkPNF0O4qdefOAXpnhYDjPFiEu
YmzcVCofrPE+yTIfw+7Ed/kNOP5cLn4+SO7E/9A3fOl/JPct5GgidzHQbKbbxlH0bQn1/331TJXw
SMMcKitxJQfNhJQbqNyhIbHflf8wCVjWWWDs0FuAFw8moxuTCnXUynKILE3Q85xVVhLozoNyl4h7
jWxn3Ux9Vl+Pg91QC9MYFASYEQKr6EE/9jsQQHqjZeO4YdSBxGckgp4XjxkluclavOm5XfZcR49q
T7AFEttXZf++PsSSYsxz9rHUNMTUx10ZHKfhezw/NdR01WaZaLVwHFAUXVSgtQALpy53gnLI5Zc4
vRF05zpIbM+JrsxwKCFg9h6kcHCIiZSgdgP2GWUfPluVI/0A7agXuvLjuP+A6gvD+Z+7jZ8OWpq6
TeIIZvtjg75fRv6GNshlx07j1NfuZeK7bV9sVwY5FFFDM4Z0OZazP6oPoyc7KTSmTFfaWZiMxdQh
TZRCmuTyOeT8raAyk63HZAig1IvboHKD9iuf7eVmR0EJsZ95mqfebKJ07rCoUrPXx0NX3iYy8cb2
mzTq8uE4zDBrMU6SGaeKjlXEpeyU+LhmQspBcabneT8T+/k3CcjFHocfsSZ32gSOtbd+Wc1nY5vB
OT3Uh86Z92TbHoFW/CiRUmUQFGHw0R+TA+tf1UK7dntMa6AX3acq29T34sCk1vugD1jhvu4yu1dv
e+tOiIhaFQGIGgcjRofGq6pBEFo52Mfa0Onlmtpb26tmgKxWtUB0yEuOLXomx1mHK/r4oO/Sffyg
3jO6kPGMFwEyQftNRFyscYl13M/pKBm4sDOhWlYMy51wxy7T/xdG3N+czhdr/DdSa7GJWSMnu93G
e+0zFMwfdHf8jMtD55m2cMQUryPeRs8LUbbaPgAulrkvJ6ZBqdWsbLVAEKvo7UR3i/owUC+V2wFy
McMdAEuWRPVs4uOVPXpShfp5iRXCE+qT8fXSdCqtWi6wiMnB+sw6OaYH3Wb6V/kTXTff7hsBM/N/
4cjXSvFYaZjZAmtsshzzwfZ0Eg+M4pP1XhHHJxH6b56v8oGhKuQ+bbF6M7R60DWyxwMVOl0TW7QL
UtLrN+B78YxLFYWxaKKugmfS3YQ6UuHnjvxleWxd68gqSRP1/rENUBd7HNiXqlQs2QR7y+gXydGU
6YESIsrfqkurBUwko67wEotXWOEhaw+KDIHE7hjIxGWIDEEONdLcyNICPI2YhBuhNllgzDp3spPo
F5Cn/ViP4yoEOdSY68EC8ycWzlSHp1oIXyVW1imaQ5mG3/NCsVP9pVuqT6NRuc2S+9ejkvpsHHLM
ujUZOdsAcXQwWP23uNcMy71uhP3I+4vsJTY43AClZDNDgfKtiz6tn+UwtUXha5zhjQfC0xRKES7x
FVQraApd72EtSQpbzE3HFBylpV6PqCh5VzvNxSTKwZ+NlG3GMARIxQ7ioXX/rXboVA/lb5Lvn2v4
NkK6Cv4mMDRhAl8xOtysJ9ZQ3iGdClzpwfyUHhYPfdevgWMu9vUvtz0Te4nOtwGRldlebONJSrGY
E+qAmaMeIX/oBS6KK+Pfg6NiwAXE3cCTev//Z81maf/FYQ5Q2qLRlZYdBJ30z2yedeFrKhBx+ZsS
0sUGC6WVd4Y0V6BAh40+cswHEVOM4e2/YgCRD5nyW/AjN57kID++Uf0at40PpeEg7hcN1QApFz8i
Bz1L1TJbdPMNuW/G90Ptj1Q/KVund5tvZYJbx0jLoOVXwcSc7iujt9OmIYJks7izssCt4lI2VqL2
aIg0MvOmXLK9EAdOJoyfjSp4jNHNtxijGycWka5u7vOVWQ6mITUaLeAuwscTj3NqJ/I+opqlKRMc
NueSueA9EG2CAlpVii6whflBASXu9U1GfSEOg4XMCpeWtcgGhSeq91pJdP1sfx9VVRX8J79Tj49a
xQp1pEDoIsFc6R6qm2gwE/dUOXS7ag/Jgv+1wxKg1W7q0sDK9BJZ6Oikf1UHVgKWHcw5YGiswi7C
UD0aZKvMtsA3Fvo6hVXby3gxz2U8RabpmcaSYCs8mfOt2H7oPrvyj99JqtlAhwQGEG8vxj70Blz4
yrPkKJ4M0QKSfIyt1/ude3GI21dCrSijFcFeg1cQVm9B5w8T4TSOCPV/SAJJVta4Zo7bT2Nk4WmY
met8ExLp9a56lZ9YqETHZiRCfvv0XK0lt7OWvolU0cJds3MNvCwx0b7cQfOer6DD8kOVvpUxboN1
g9JEAuv0EPrxeyg0d00oOdf38DZSXL4Vl+LoshiCyAnVgKD4rgknRfqiyESqtn1aXdzgC2Gt1MqD
2sGN+EcV29pnCwwlSmmDBnPPdlnzrdpjpMi0k8VuXqI9JFDoOXxik/GsOWEoJUMYAUvy8jGb3bQn
nGRB9j4IDdPAt4dQNX/9k3SItE5vnWFN7QpACu2YypEjFN7178Xi65odrsYnlZMGxk2c/HLWuG33
NRuezNA3pmI/5ETNg3KJg8UgVPsolZEoKsYhjPZx9yXTfUn4+7pD2x/msnAc+klDEdaTAIcMZXoC
8cQxKxdizbZj/GKCw79SAQlbVePbV8ExTE+DhJ3biR/aSBcj7I9YHSJDCumegV1IihJEAYJqp/Nr
pRJvldQnYf++MqLkXd1PrJEjt3r0m0EAJtb3SvMcCtMfusPhXBZl5TQu+PiC8n00G7sNjmZEPVhT
H4bDt8halKiCxpU7LneVGXpS/BB1IgHZVIBxCFcxbpypZ2FcfK2K+ihMVOGd2JP8xa1SInMJWYFk
GE4RHnHzR8vy5vJLOVLFCsIX/u6mBo2KWz4WTE1MV4ziczNGxH7cvrAZPwOZv7D1QdsZagMbUm8L
T0wTtL8RPDXe9b7khE73D+uBznYfKgWuzHI40Kp9mcfsWlqiD9XKbpTlS9X+nVcTEQ6bd/qVHQ4M
tGSQZmWGHWk6ZfmDGd3LZuSKw23TqXbZk/dfyh6HC/Ki/1fKFY/NIfUSP7nLHf1TiZIuU0J/m5D3
1W+ZkyTudWTdLhJCw0azmESHqnKR3wioYyf6LL+NnbQ7CGJ03hkt8zsqg97cx5apWqztFLJqHFjE
RmlFZrfAUJ1A5ze1FX2wA5261WzeB1ZmOLho+jjT6l6UwcX4JXy11MguivtW34sgYh0hozNQiTNl
kFvAqh/6cEhhkNHojA9MVF5k/IWJEyJtebsaoGJ4yzh8Ao+ityUWlUcVI126YaphfEm/Skpu99Eu
KR6vh8iWgyBUw2SBrKjWOwGXwShVdBP3LELYDSveaVBUoFtut1xZm+GOrV7q216MB1xHK8UZzVOh
iU7TELfFLWxcG+GCMEHtM58z+GJ06jmCejE6TvbXl4sywQWgYAWaWvbwQw9ehf57bT382e9z8QYF
yUWXU/z+pH8LSt8a/myJeFEUKyz7ZF7w+2l2zNqTWhOVDSKceO3jNJ1ybZD/Cyc2YiIddXASUhda
IpwsLjEV0lSLmx5mculObQtbKv/Ri5pIgDYfIlbxxJPvBNOsDnIBK/HLcBa91JtO2mOFkQh2/s3f
agJsKKe4cwnCbXPZm2ztiqfRvIO6mfCRPNgSoVFqyKJpvJNI6ud67mR1lF3RfDLUO7l+CGXvIxF8
McF5IbYq1LwDmEC5PG881fCv//5mXXftA1vGVQZs6SUyl2qScf9mPA6KK+0rH6LlNxZ6mNTPwpEp
B4a4TBBpw1bmvbbLQZiRJspY9nBMLbJPFgbopSRytcz4lC/RgfBxK2VY2+KQbByhshx38JEpYfe3
EEVNbcwoKND+6F1htnO3usFL2D0kQJzw23Xj22F4+YAcxLWLFrSWAj/l5KAKj4H80imv101sdlOv
/eNgDuIbvRrqsDH93b+IXosmNHGEyEh9Tvadp4IzGoxFlNFtbPrpmM4RBrXgcajTAclQ83d2gD61
o0DzQ0DpJviUf+7yN40TZBbHbPDGEzWYtlk2siRZxkS6pkNahHM5xOt6K5UNth6ywH437HE/xKQ/
phdBUFa5xAIzAOSLBCtrPM4vkiqOUQ9r8o692Ja7Yt+jeYV12aEX80NAefGNR/2kDQw9UKp/OXbE
Z9ZTWJ2il9nN9t0u8PrwI1txZY95v4KAaujqKhzgnTYhVkzDlcPHUH/WCmJ0bHMr4HMZULUUZRSa
f7XTKWoQRFoBO8EnrfSEcicbn65/KQaH7z/UxQS320xhMUIIW8puXd/K1YNEiRZRv8+FnbKAnXos
8Pt9eqzD71n4dP3v37xisJD+b434XVXoqZwJIVsj2enO9TFxBUeVwSYBsT+6LYbdAa8sF08XlShR
3/dBjoNfs0dHP4o3kYvOGMzxozZv7mmLm6gvyxoeuQzDUvgcQJFyNZxMhFq83ITKMRB+qGZqT8HL
9WXcjLSVGfYZVxHdKGNvpWKL/ToL9qJ9HSPVNseY2DebwbCywh2dUzRXQ9zAihTu+hjXXiJ7pbzg
jshG19vKZNlfVuImrZfHuq68Iu29P1ssbluKoWLheIQbnSB5Rf29yzpbq79eN0J9eG5jNlpvhEvQ
4fJVxM/QGXELczmnauE0KBb8mSluj84L+MEM9vEHczfWz535qsy7LvjnupXtdPbn1wcl2q8xJnTi
ZKg1zCRnNnEw3kwn0A742jGwsyNNy3w9GCCQ8Ku5HFWPCPLxOFGtvwztTm7vkoH4RtvxrFmmImqS
YfBo0FRquYQN0oglDU5NuDwOhX4gVo2ywZ01YRHoSp3BxgAGR+XzcmBEutIuvGdtf7UvkP3q24F3
cYpB4AoKInXQEzGHwSL7Gpq7RL8R0Xj3/5ftNRVLvlhhbq+sNJqpNhauN24czgcU3r+YUkbcNbcz
9ZUNFiErG0MIDcW0hCedi3HRU4GHOf2+Oql4TQXV8u6t8dpvfGqUgvpiHAoNXRcq3YTAszr1cZnH
YymSs6jbwX1ZPg6CUrkG3bqM5WOsgq09PodQj6vQKRntsz0oZ31xpz7+YSRyiKSOmtKILBJZLWo4
o8kL5Ff6IXVmX/eHZ3r4cLMtdB0kHDDpWZq0lQEvVcxJTy5rnxedtz52T3xanPkMehRQIounjzSX
gCpRlSxRxry3zBmeI2PUTYOlr/Ex6f5pg50Zfughd2WEZ04ciqkYwZcju6XXe4qfstmexwldQSWu
jyrxlLYdMD894kkUG7UfC1OGRyUopLXFDuv9ZFJ58duf/C49uqwbLyw24WqsaOC9xb1x9MRd4Cj2
jI5eTMiCV5qJOd5NT8tevmdyjoqjQaKEUVoHt9MLo6ynGgQpn3kkS8pE09mBMzQPsm467Zh5aTd5
1/cF22rXfOaQbJETy0hUWEmXr33yfUlu9Ly0pxBcvzJxGGw6BLVrTbUsC9V0btdXjd4LbYblVasG
Ug5oM4/6oxZbRL8ti+53HimQhAdzJ6zx3GWiXqjCYEhs27GarOWxaVyRpFXaxMmVGQ4n5zwRSjGX
gSd1fDStcN8v1LfZXrCLJ9yCJWah6WIPT6DpKeSd14+6HcefPhAAKz84XGxrPU8MXIbdWj0Kw0uO
OVvLbQqvC79fN0R5w6FSlugdvhkWzKiPWXw3Kf40EL5sV0YuzvAD33PfaEs1wIb4UM82GyFungSv
8iC54i4R6BVy37j/iKCQtTLKpWoQcI9UyMyCxU68UyHWp/llSjhGrB1P29/opWg1MvxSy9Ocp/48
HJtCdK9/IPalr2wcvicxHK05FC0YWebJnh/FvtwtgvWkKMqNUYZeWo0ycaPaTNZWK6f+muIIo5lE
0IlGrlE131pD/ceAbPoYlo+VpBKldcoUW+FVNmVGYZWayKjdQu1cUdRtM/N7XBEl1D+uLyP1rThg
sIqs0BQWDsFy1yQlShOuFPXOdSObg2ProOOwQROlUk5qhZ1V+V/mmxq8/kUHIy/LDotjWNiUtjH7
GO/DwwKDiKUCPnl2wSYvs0qsYFGR7rv2TDINbX+hy+9zwaDkU4R8g32hVPo7b81jKeXfJX18sHqq
+f03OHGxxUWDHqddqaDOCN7symljaDQLkx9nArpJUaaAGm9tD1l+G8612/bhvVkWp27JDk0DnVZ9
+h6Vo3f9e272eKFA8nN1uajRrFEIsdMQNVJ4TI3B1xv9RrYGe4m12LaKwc575a6W28c5AxNTWAz+
EFQems+cQIaGgjne5lrpxEof2VZUniQ5/SFp8z7TIC18/W/9Texd/lYu9jBolKVKh9XDNDJjXc13
5idweciH3u3PDYqko2gvX64bZb95Lfq4Y6ppZCONW9jEfVgDZV047OvhR4TWrYb0b3sHX/zjTiqh
kf6zxTr8w1PqhV+HE3hyvcbrD+qp7Ozihnq+InYXPygfiEUoJCX8s3oZdGV7i+xLoSxwx1Skde0Q
xIgws5TAeyV2B9BqPsSx+FdqucoiPGJw6H6uai9RA2eYoIUVJprTRNV57FL3+tekNiA/SV+bZagN
Lf6Y1iv/kvGWkGG8QHpUbcnRcIfQHHFP3QAJfOEpEMWksTC9D3xRhDvDEM+ReOiq1C8liqBi+7Hi
spd5+sNakBtolcM57YkRPbVoqJ17TAJCROyYOaQ4K6uhXNkaPPlhMbSo6VUIHfbcxXTL0oduHztv
dOmvFIU0tYocTmVqkraZCN+kDk9okeoPtWyXUebKHUWJRGx5fo5+gXiLkZUaDgTxfjCOMwSYU/W+
Mmtwwg1EJrJdiF99Mw5fxrwdF7B64EQ4RPcqnnx0N3oxdiVoevNXIvipD8bhi1UlpY5yBKvssP7u
2rGYXtHkMGaM0JUI5CS+GN89nIpTUgsFrGXKo1ieoDHvdvLk9EtKrCEBm3yLcCnWjabmMJSWp146
5cIxS4hHfsoXtrKrLE5s6yFUDYS6pp7lxrQt496QXiyKkpDawfyUvFoYcmx2cEVBsWiC/tdyMkG2
kR8wCUgT6hGBzktsSmHX5IaB2GN6SO1OOscP8pfMsBkxOyRQoUHjsqfH0KW+GAXDGpcHyUmehiXY
zdzwpTsXLl6fQlt7FO/rz4yqtXGyf8xbUhaAyh/4CfpC0uRclbG60lN4Oxy0feIOe2Oxp4feZQyC
xmjn367vOeLw498itbkZQYOEwJk7f6heTIsIzM2uz1X+xs/Qo9aXxBA6Zgfa6OlOhtmXwWaiw/+6
FLoCit0UOQC5khySKGUpaznLyYObasBAABSyv2SoTjXgiFWObIKDuuwSC8k/WPYj1BMTtslHVDKD
k24Q97TN31cV8M5bsmiBx/zXHT4a+bCMI9oMNFzVi2NSP38gEFa/zyFIHaeGVrJWyzjv7CW8EVWq
04XygKvbSWijEwQT3ScBqO3EqDpOSvuRl/WVE+xPWMFgtERDNsxYJKNNvMXqH0dw2DddTJjZRNuV
GQ4dzFlLwiHBWqXpYVSfhrR2tOkg4k57/Zts4t/KDpdTYI3KYBDgjlCDdtgtptTV26M2erVqEGcU
5RL7U1YrN4IEW08lmOrVLyWKnEP53Rx/RMHjdY8oM1w2IcS13mYFizJpFxuTE42KPZUvhvKxMvxq
7TgEqKe2ziwTDv1LKlo9mQeMAt0Ju+TYnyi82TzhL8b4IZ1iUOcyztBSGzbJOWmiY15rZ1GVCQzY
Pn5XdjgQaKoiS+rmzSnWMczeFgo8fEFnyu9fyW4ftiHf5c8raxwkGPnc5QNr85Z3TIcNGrz7yc5O
OnoiMOF8TxHIbJbZVuY4fAD+TJoSw1w0JreiGDoQwLbR+Lc3ut6HbuatIEf76+FIfTcOL2QB/Sfo
x0QKmM5OPX4umn1Fsf5sh7yORz0T9SFodf26s9Ac2TdjirKXjNG0QsscNDU5oviIBwZiD28/xas/
TfFV3mXCRJIhwdSkZZUdzeONOIznpCq8RDH2TdmDRh+iUYFxMHTAex1BwUH6OurRw0eW9fJ3cGGq
tFZaQocAF5SmsnXJ1/pno/rruo3tFG3lLBed3RgsoozXUpBS/CdFm0Ikeglt6JX8K7cxoPcvcAQC
/Ldj5uIcF6YBWl2aRGUQpoGRqtPvQlHbt3FOTGRtv5Ku/ONiU9diMVwy+Aelybfp0wCqNqFXvXbI
Y0w/esicxp+QPFFDF9sP7CvL3PGGerBoNgzNGAcMhiu9/CbcgTIClA7BWdmxyZImdCyXHFimlpY7
7+RWmUA1inw/01+Udjkpdeh2s+hdj5y3AYf3uHb5gtxZJy5aqmsVVpY9hE2fIXFjg7oNCtGPHSJH
8iyIKEsO5L096xCltkZ92W1cvdjnDkGphVQM3EKW8gRVdU86pegW1VHhCR028UFx4VOrygHQEAuy
ht5/1nJkOmVsukoUHbpxJp4XKfQxuUYgXQJvkB5iWTuEjXL+H9KurDlunNf+IlWJkqjlVWr16vbu
OPaLKqv2fdevv4fON26FUcRbzjxMTY2rdBokAIIgcFBiTHy40zadQ4/aPvohLJZYPi/el9HkvEzR
pB6xojc19XbWlh2H6S45pWwCH3hHWNIgjB3jUAi5hJjprSiQybmeqknbpIuwokGNjo17Of28rqFs
R9a+z7kYinKMUq+Y6efSTgvi2zKzbLno3Vy3nE5WHc9rXeJJD+uwAkUxOY/j60U0IdOKRGi8afUr
K3arUHAdFO0Z+wmzMLONlMlDqxeum5nqDhOGddDiFsOF3JHI+1HzHvphGJ11sUS7xXmVqdPxcs/y
m15wDH1XnQS7tbhsVJZVzdRNXVU5+6rGgkw9YbkX44seHHv5kyLqf1k+DC4YfBbc0sbGKCP9VyoT
tFwO/WreBjfklD03R+PNJWun9KY2t6IK88XVmyHzVpbmpmQoyIT01rVhPLbTR47T2fc5WzJSyZJy
D9+v6kPd3Fh024iKZJbD5hkGZ0+dBzqRsgUGK6ti/iGnyCoyf1s5/T7LBAonUAg+ze1DIaraB5ya
IPQJbfAOJOO/KR2f22YtB1JVAWMc3VYK7Jy6k6hWVbhunOUEY2cMmgwQFmJhNAI8unnwtowOLgTP
6LqZilaNO5UxQs3qS5bCJNFVrV7X/q4XTe9eDMVnesC808z7YOAiVRIGgf+4JkWxRzkutTUEjGkz
/FwXR2Q3nFcwvDH2QglYKSYwytuCfqTy6yILn73uQ7kvyYC9GaTp6HnKg5VYe40Wn9bFWD7VZzic
/UsgMR+SBDj9VHwJYmtvsUGPhbaRfXqsrOI8TcSwJUl/AXkU/md0Z8ijjff93foPEawn5fwE6cxO
NZgNR/mL6uV2JLpQiAA4J9GgCidHJTMsKr9O6K5IRZd39oE/TvXZSrIfMNM+LQsz4k8AQCfjbqD9
boiD+zAMfLuo871Ck4cip3bRS69e2TxUnmUrcvEdE4BE90SBpfHJ7aqW60KNsJReUtkjreCdUns0
vM36ji0/Hc0E5t2HbxCqTsCRj70bOGTf7BGPoRG4Ogtn7zA1XFtczntoE6iByhFYtUu2SNhvtQJM
ZZPDJrgKE/XsY2tgnB+RSz2oNA87qbdPuKLZ1qTZRbgl4XclEbWLitSS8yO10ccdbpio8ETlRzxl
d8QLBFz0y25RRS+KqSn4N9OXmWL2JLIiRTZwQcjrnZoouzBKH8rcPFQWRi+vK8Wy7l2wOJ2oUfyr
h5gFtFEwX4pi6YpPrVaJNE+EwmlDExlZAUlxFfnWutljv4s2xn2aORrLDOAhPX7Q743Hdcn+ou66
JYN0UFcxru33ZZRoIsmkxwtAXCT7TI2vMIT+LJfaw2DBQ8p9dEu16ZYMKKbpo3pTkEz7yOKiCRfv
vyrIOkzuF/R+UMY6y+ET77VXdnUo27ooHly8m8wwmL7OlCWksjKaEzDYyFHWcNhv6wOGW+3XV3Nx
B2cwnE7qoACs9R4wpaqhqvlJLb7p2UdiqBkGp4uWlElawYgQZHmvopswyN1IRDW36CpmGJwm1lUc
RqMEORI9srvsaBn3hTbZRgeKndFy1hdt+dmLXlSQ25wm8dF70cMxeWdyqF3zWGzxhHgi19rN5JJz
KKzFZh/80xNeALltUjvMhaEYYLTBRDewRoVXfiliL/1LFHrB4LaJSm2g9xWEqjYjas41Z9qr9yzD
J9u+sBVwUe9mK8jtl5YMlt+y50q1eAnUvWk8NUkiMNO/xFQXifjzI1O8pmY1bWw4d/PAEmza7XjT
uME+f9Dx0vxdoBfLoccFkDtESkVv/WiAVPKd9IAxnVuYLVrOkOXynfxB2ohypAK14FNB4SBTc2DF
MMhXhOp1F4gEYtHeit7xuZ9QTj2tjwDQpsOdlSMeRHc0KFt8p8+THeroP01GfLJivPZa3a0vg8tB
qwQRuGgb+TSQRLysCzusKuucYZR9RYB2esOJvrD2lXA7iR61Fn3vRTl5/x553v/y6hjvs4+PIcY9
B/tqJ8ysCdSFTwTh2WykJiuc8s7lF8VljdcIp1AabI+HZjfuRa1Vi05yJhfnRTCaNKxSDXhG/bmS
vybJLkkPnmKnxt26ISxGOjoyNYoBBg6NH1vcx5KlGCaCKako7Dz/YqinSr7rIoFmLDoRXWVkULpq
mTJnbqaJKr5mwrNSTA4mCOFSa4fqrM26LMuVFRcU/tExqnGshAoat8ajdmRsmCjgjs9s8g2GrJ0K
x3O7F3n/oSruGSp3H1QVrxsrC6hp7ubhScIcYyq4KSmL+jDDYNY/izHUySBSQIBRocbIQw33dLLu
LRRxZJiezaZYdMjQs2eI6PgUXVfgiw9vphc87H4V5c6XFeZ9J99cwOyXDG2vDXGKnawCEAX3kWOQ
u9zYjb0nOBMWPeZMZPb3GZAZ0CiklIksR7ZW3rWdiDBMoJRv72kzBEydNpUpgyiGuZfUG7k6T+n9
ukqKILiTekhLYnUGIBTlzup+RtNrFYiY6tjZ+Ifnny0Ud0C3tdloSQEMqyF2E46Ol97oID+zzipm
445CUgiRTNxZXVltLmGsOgI469CnXyq8gudP68smEolzF2kSB34TAULLTqWBxNRRCh674rpAaiAt
H9bBBBr99jg2UwPajLkVMdsKqHrTeuN1leu2ZOYbLwoP61DLkdtlr3hWwSlLaUN8CCbv0DfoJlvc
g/4r/GqfRXORBCbE8wsGxEB72wTJ9AFDv+ijp72uyyNQBZ76XSvSoAD7O8774pxb7hDHDulrQQwv
AuEcQT5IGfrPod8d5nx14UuWjXY7/aO7UdivmGlB1slNOSRMlPpolYMtBT/W12pZzd6vogZnpqBF
rZHswr2n8e8z8jXuCzv07rzo8zrM8lv15X5lcOYZDmarozsLh+BddsCgyE28Z2lqqUa48mvygLFj
Mw8/QqJnzXA5m+3iTKOSB/lijB+SzMe6f66HT+vCLavC+xryUXSQtlGoVJBt6k9mfi/RE9UFSXfB
NvFx9NhJaViwa3Y63kjaTW4mdlPbGJQiON5EonAnOnj+EwwrgVaX6l0rfY/aq7YTpZaWK0Iue2Jy
uiCRSOmqEcIM29HtHuNj7ATPxpllHItd4tDvvrDQlG3zn6fRZYs4NfADWOpQA1JTqOtLWEdJtmUl
dIoWc1JK/0Aielf6oSCOFak9T8QUpZnR++ykVZPsOgriLZkiV57qqzEZTkre7sJmRAGkais+PH0T
n2K5PQWeD5pi6VtBDSftgi31rf26xr7FnCvrwVM2SUNBx0jFeiRXbExssLEclh9CyarobBFoFM/V
lxRK6Xks10VvGJVssgHDyZ7ZPN3hToSa8BazcNelY/qzJhy7Ns2cpkwGUzE12GODHKmRgbh2RC26
5D+lTeyUpnRFvZYIDEegYBZ3HGRRng9hDkwF6TY2d1dl+XOwX62L9pej+l2RLbbcc9kin0gdK8xU
dqyyMNmi9UJ+qVxpp+ytF+O7AG7xhmnIOpVRj6ZT/vkS1/ecoGeB0Z+QbX3PRhjiFa7dsoQ9RuPe
Dy8fAtRkU9dZnz0fyCc1DTudsbSZr9OWtR55G/NqOOIV2NX2/laUtFrcNuMCx22bqQTtryg1GuTK
DjztOcxQ5FB2rkkGlHJYbkq+S7ooL8I++4eGGgam76IsBj3+3OVsyPw6rwKUV7Tltdnuk0AQPC6r
yQyA8+N+l0apVEAdccU9mEH12RikL7GZOVKq2JoxnPxIQYd89Im25mYYsy1InwWqung5nP0Ezgpr
jzaWZzArJLVNfWIrvb5Bssn2SbkJRxG35fKpMsPjtrL2wsikJvDao458qv8KIrJH77ZzJgdj83bJ
zgI18VeBurKNWttIzhw7zKeJ4gwb2TvDBvMMUNmkYaDt2ywIUd2WSGlYjDAzfTxkpRZGurCMvoqn
s2kfu+EP6rK2q+oYufp9/CyQjmnJmnRccBj36F/LQkgXHDyUNvpH/YURCb6xELyIcpFvt4w1NC4s
qNQ8bX2GxjpQAtTOoLNslx8VN8Ezob5RvsW3eBHa9CeUybqJk4ukZXu1hs98xWx9ZSsEs68OBWJP
kwhLXCNy1POv+pNmlz3p1x/My1+Ulo8PjFAOwcMEd94p90Z/RSgVnEsCofiDnqK8BXOxIVQ00k0Z
DgcMmN7IenEQqIpAOfljvpOTiFYyNi/92VzVOObxjNLY1jmzVVRoFs54Eh6FIkjOwUxJZqYjC7uH
t+x8vutO/pm1RKBPddxr1/5DKDD3xcBitluci4kqTDxqByD2VLYJvarq22J6lbNtIjvIhAm2bvls
ej8k+KM+UsYJLTJAY+WvybbBCx4LKURkS8vvoUh+YsSQir4lniVeIRWaothTyi+c+JxC7b0bFcF4
JsqML6rjBYuvhhnUYKwLVpFplldDpaMf9qrVws26Mi5u0wyEO10jA3MXGvCHopKfoOxayn4Mqb6d
0hz09NJNRq2rvpcFBZOLgqFvAIRVIAj6g7Iq6c02VhgzpVR9LvSzUW59U3AACCB4wirLB6FZ3gAi
15/N4FstPZbNz/WVW44bMDdONfE+jEJJzgeqlVXrShoh+ag4xSE++RhuFETO/5decxlvtlXsBJr5
3EgrkbNL8D7UY0JfdYCn31QndVceUPK30z+S7p+BcQ5jBDF1O5SswDR6MIM9LTDNkQo2afGiPsPg
XAQpAq8Z2EPrqLyq1WCH/bELSrvxRQQqi9owA2J/n62c0ZRhb7K3mLTJndIY9iGhm86yBHcp4Q5x
UUeTFL5EJgjEuCTiE6sW/2a84rpxyhxRY/miR5/JxMUbWTERVWGGG5pgNBlqty0tgZ2KILggoyFm
3xjo+Nro5qaLPpemaCaeyPlwFqTgpSnF0F48EBiebWkYRf3TmDahHttNsg8KERxbkj+ClsuS6Vwx
f4E+1LY1sWTRgJ7Z5FXWiK3pmpOaRy0WFaQtv6SammppumzI8lu6Y6Z0gxJr6VAiXPHO0xYPjrvw
PNyT3a/boPFdEijfso5f4LjNMpo4IJaHy6DiD5uh91yJaBtiRu6611vWiQsMt2VjUZuDxp4BZf16
mm7aUFC39ZcT9h2Az+WH0dR3mQKAPn4OptA2DbdGGItZKYmZ2rJ3KJprK3PjVMgkv+yOLsjcUZi2
cajFLNVmvupH9SojGFcnOdNdeTWiJT99qK7xAH4jentcrm+56Amf4h+0oUtC1gQdfvqV9OnbTfGs
ns2HYN+dMZkDFFb365so0BU+6S93Rq9QdqXu5Cu1x/zc+MZsRAzKy9YGFkXURciY8so53dKngxww
aqzKm5wodEPpu1yVtl8fOuED2l+05gLGeV4tClWfhjBt85wdNNc/gptNswdXuRpPdSAwtWUbuIBx
rjciajWFTLJCHnbdVNzTpDp8ZIcuEJw1T1KhZw2L/XS0lQ/HTj5oxW4d4i+n1QWDM+VMMmqvZndk
dofTHfXk3SoH3S6R2bR6W8R8//Y68qf3fYfjr29gY7UG1F8ALjO3JqXfkdJ6lIbOQenpYaTxaTBa
R9PAQhRJW33McLAlJ9NIjkOXHcCYv6XWcFfm2rUlt9eBOl0peXANHdtUabDJevSCZu21Gev7pAlu
EoPcZkO0xbl/E8b5dhqkfYD2HMucrqUcLQyNfALbtlNW6tWYdvvQ8iWn0epj1tCv4IcxbCVMXkFZ
cJhqZNzxS6JaOxRe7eAKuikm40GW40Mmt07eFDe1km/CPD94yJlGVbLr0NRst0P1lEXpkeTBLibx
HeoqfKSTwCHqkdsJZPD4D+Uml4uTb+SbQm0fjCp0+qA5RMUQb2mZn6SGbmL6lCTe00f2/hK78ptB
QrAhJW34FrtqoIbPHYlRw2tv1PDigZLL9jnD43xr2DV1FnjAS0cEr9ZbrJyMjrVj1Pcil7ro3mZg
XKDcmVZRjDRAXCk/RqZhq5FnU0PUgrV4XMxQuAi5UAuzkhomUj2d8wTEYZny7CvmmY6iYmaRQMwh
zUKJsip9IyWASthYxm2MwphE4A1EEOzvMwiiaNGkwuNsBtKcJUJ/1AQNc1YheJtbPBRmi8b56bTq
vDZGPnUzIQSb5GclvMp1N1PCTZ5/ZFqrNcPi3LQFu+9UEMFs/P7K9ywHSWo6qc66JS2eBTMQzlGb
YxhWSEyhdENvMO++3fpBLDgLRGvG+el+aEH5JQGCFOe6eFL9p9H/0aey3YjalRaFMS8umrNS4rUJ
iVknY9cQp0vIrqCmQJjlkP8CwdlmU+GfOsMpEHnkmyLVgd2r2hPyHCdZBsFg7F1J3Ycmkc3E4iy1
UesoNVi+rfLOKnrXiPb8ESUgiq5TqukGzyBFur5JMOUdWSH/rOSvUfG0/v1l47x8n7P/rEh1S0rw
fWm4HVRXpXdtvVuHWPZmFwjO/j2Ptp6aAiJNfbsDXVgVPifGtpY+r+OIROEcwFSmU+/5wDHr1g4I
YrRyq4EH5t9QONOPZa9rUivGLaVM7NHfFpa+kbUPFQBYlzXjbH8srYlUIWSRjetysim9y1v73wTh
bL/q5DxsMDdmo8SnxniAC2tlUen2otVfxOCvxXHlpWDZgBjKgA5IvdznmiXQrr+c/+9LxY+fiLwI
vb7I+rHRNzrOfxZv4PyXt+z8F2W7BTqmcz6m9yKSJjWSfxW6h2vboHfq8G/7onMuRerwEJHoWLMx
DuyuOcXaN8X8RwzO6gcrCElnsDUrApfWz0qngrrzYztzScZyPl8ZmqBNg/wtMvtvKNFbZJbsxXHg
8s5cwLid8eosSiSF7Yypn3DcOEPVn3Ni3K9bzfLVZpZh5rYnKkMp0N5mHzFOf8V5V7hfAaeIXWTZ
eV7E4naqrqLYCDKIVXi5U03XU/iixRHmtAmSskK5OC9dqXVbmiUmSCHl/F/Y/p5yFm/Xcg5rto6c
tx7likZGD8F+myEVBG9J7mEnRlz2RZeV5Bz3kI9aGmkQsNCelOwxxpVwXTVEAJzP1sMkylK2giBm
2dZU3ueBKNxYVvL/3gXQK/p7KO2bRYy5kog7a+lTOTSOZtpp/aFxAe9xJxjAfwdBnryjaExGcGtd
N/nBGPfZIAjVRHJwxtpJFkGjLuJOo9h3+iZuj1YiMNRlw7ksFWenZmaBxYKFtqaa3xVVu5sU/3Uw
ZRfULtv1jSfsqPwj/zBbMc5IMV+rmsDGytId6mc2mQVZg+dgK7nUZcQq0ZE91WMCn0MP+UcS6TNo
zmyDyRinnImZWMVdMEY7Eope5EUryVkqZvyN48gu9B6hTlBOW+SlrqopR52OqI1x2YQum8bZaFmO
vg6Cfaje4E7KzTiIyuH/4uYuCJyRZrSP0oopd/xpAh9r6Qwn/dDY+QHXhlfRm65IHC7Ekmk0luCj
YYnzyQkU6aREpsBvL1iShhcAamgaJm+ZPCFpJUXUslig6OfeVSeR3TCOOyJRwVm+IMlvMNyyeb5P
dFLBW2v+dpTuDF+0MSI5uKXqI+JZqYalSpPokJBnfUjvZEnE0SdA4eNRPzLirGZiVPnjSFXHDF09
8AXnwII3mK8VH5Dq3hCCgh0qpoTTRinkYzBOJ4+mL0FFNmnvPVpKlmy6evhALfxvwJxXbf1iTImE
NQxT16+u6OB6huBdVbSAnFdV2wpVeDWD0FEYhAd2X7EHUcKIWTnnTn+Tg3OnkVbEQdsAJE8+1eEO
U2vwMmSXeuJ0kugpQSQQ+/ssOdVKxKgldp3D8BVHy31baQt3SAVWulTo+5tInA9VSCknQQrFG/WN
Z24oLozt6Dvd1DpxcFMnuyp8GorJXj+YRMJx7rTJyyDRKwiXGtsiw7Ak3IsLKlB3EQjnGuJsijHS
A6Ip+v8yiKBF+Dc5OOfQobavD5lCyJXP7lw0e7bSL+sYSwHpfIt4NkgUXBCSmQAJLLvZFAf5HG2Q
n/+v6iIU3iUFPtXg4qyklTH7LILrblT/pTDThy79ti6TYGv4cT99r7ZGFEIkbTz37Q0irdoTxD4i
ITiHMEbDEBjs/KFx7UiecU1LUaPSQvzx28Zw7iBrpcTrfUjBLsSKfsrNq6B4qERVD0uJhN9wOFdQ
VkXfJSVEwUNCc2Wd2Pab3dsM3UJYQb58SCC4ljWE8ZgH+rvfSUMk3Sx2G2HVXuXZcuODjuliIprt
ZQ24wHB+J58sj8pg90aIDSIvZbTlKLGNaNisK9pS1S/W7oLDeRqj8mMrqwukEbM3pntMmTz7sS05
4018YG/c3ZN1K3qMWQrmfkPlXE+fdHlfSZCODaFnNG8ov9l1ePrpdv5W1MIk2jHOCYFLuFczNoaa
7Vi9Y3WA+lZcB8h+85+H3/tK8uVlYx2Nqe5Bpsi/b/2tonYOHtSRvv6sN6Ut1YKiCIGC8BMRzTZD
a0yMjethXFZ7rWWP5cd8xEUkLi7R+/Z/22ThmqIerEjw8rNU5zDXA36klCo1Jkjg3/SAPTcn2wCk
+eYD43lGscpWcOUSLRnnj5oJ9QdmBjSan+v+bFluJoqAlr0q6sYwOwrlDfy8684rjSbTSphTeQi0
m8xyBfbKlvxPLbsAcDL0ZtzpxYRtZ6NDJLt2ggd9w55oEze8+ZgTuoCxBZ3FWJ6lhl3KpGmafaUe
KKgYqKDX9C+n9wWDc3RpWEkt9StcUp9GpzpkUAF9YzwNaDpIXGkjcgbLIeoFjvN3gdyj0pTBDZFs
18m+DV+z8CZR7pTyeX2rlt3OBYnzccMkYRxKDCStrjYGPVL9e+Cd6lp1eu3aLO9ASiZQDpHycY4u
yadYlxIgWvlhyt2qe1mX6C9u+z+RdD6LpWc+xlQV0AdtF4bgSQ5dy52QBTr0B3lPeru/WwdcNtgL
HhdoNSUdZXOAspfJrZW41uRY5qd1iOUY5QLBubggr9F92mLNIvUbwi47rzEHDh3wrQBHuHZcvKVq
U1WNb5vT2rLDzrzckbFkmE3avIrJkIV4nKPwSNTCQ2HtPExUObQ7ltkq0Tx0kHbDeZRtUb5bYMg6
z67myUGY1iWUg5UO9a8lqx65yr54mEQi7/3NeL++cYu6QYhpKuB61y3+so4LpVV6A4I+MzCuwsS/
Vf34qNVkuw6zfETNcDgFGQoTVd4jogfMjdmMmOyCXhqMycnRN+TfMn7Q0XOUcbOOuqiVM1BOWQK9
CsPWg3BZdYjpc1Q8yDraXH+uo4iWkFMRpfEHq6lxHhLvKW5lOx5PmDXorIMs68VMFvYrZodIp016
aBIsoBXYw3baELv9YeLV2iZHeRNvUcApIjMRQrLlnUEa6oh5vCy8ZM3ymkPs4WsDzTd2KCTbhRtR
GZtot7gzpY4omZQEcHILJpxjXjwZyUNoPq4vpGi3uPMkDSKUkzVsHXO7Rmu5bxNROx7b8D+Ci9lW
cQdIR5QmyQxA1PK492Lwp2S+QLMXz98LBH9ZV6mWTxKKPTad9k2iN330ZFSB0+nX+kcYTTR5BsWd
HgVa1lU9ZtsSH4hyE4LDXP/IATWD4JxDqWiJH0VIoeh6YaNtRUp2vejhUrApPN2iHHQBuhaBQadt
SrZxJ0hxCbTXYPgzYwFPcB71OnYkTn+WcYwix1etOjfej39SX4NzA0Zb1i0pIEYwVG5BviOrdogx
pePfUDjLl9AepY0sp5WlN6H6WKSj/ZF3/t/0ijP3QKWJPnpYsDzQ7Tb5ptOvRfRzXQ7RpnPGHhbR
2FgddDceN217UK1P//Z9ztLlIeuKlF28+v6pHm8xyeefvs9TephRUVUZS1+YfmBL/VM7fl0HWPaG
VAX5J2PXVTgBLAmPZ2qD8CavkVQ60OFV9QUyCCD4C/2UjmpZMsOwzA4PQbljVJWT+YJrwvJOvwvC
3+MbK261tsBK+RZmaGLGMOb1btfXSgTBeakg8QyNpojMQtx3uruhfFr/vmihuGhFbSrF6pmyRsZX
GlwRCfM9TIGnZYb759F0WaY/vJQ/qZkHGQzpBQS32U+SbfL++7ogfwkcLihM0pkvzDu5880JKNiG
bf9jeu6bjfbwaxQi6t87A0mJdUjR2jG5Z4jeUGVRjBGqaKZSDpLvO61vHjpLVJgsguF8Vj4UhjWw
24BSJHYsS4dQvVWJL3hkEm0S57WIHPW5xAIh3XoI8kODQVADJmn1AsNcYgSEB75sE2f8CknIELaQ
pnd6d/yk4TU4uvGu2GgZNvgQLR42mG5FySoWL6yoID+bYsKNQw0ioEYHzKz8KjmM5Bsb95Q5oohS
pIg8gWPWBZUaSG8Skq1k50fGTZntJwxzGEBvKxo+vTR3Y76iGucisjaneBzEzvVOeN1/YcTi6O87
hEf/SX4AvxRG/G7Rvf89cEuBIxc4J34qMyG5FBs5DMBEPxD16Mms4m//ZGP8nIquCcMoZpnZ2sJT
RwdCRc23x/EfUTjfQQ0/CVUNKKjvsUvjkzVOdo6arHVZhJrBOQwfRCN5FLxpRrfBtFgnH+w4QmNT
AIJITIkd0C7ybz5K45xHi2lVeigDsk5gcGF16PUvca3t1iUTuCiNcx4FZnNrGXp6cAiOu6T190g2
nWVz/Eje/OI7+G79yKsry2QwreFY1SaOPsWBYNTL8oPUBYPv0pcCPW4nHRho00Oloe74RwW3z7fZ
wYKc9l/yE+++kB+6XGmlDNYx2M+YolyJ5Nd63x8LD5Wnk6HtxxCkDsh729oQvWpSf8jSogRDnfWS
l4PbkTC113fxL/ppGlRTNarqFqcsTT6GfhIwNi7L7lHXK599t7PfX2Nx4XfXEZf15gLI6Q0pvMAg
HgD9YahtxUL+uCpfjPpDb/LkgsMdOjIBDW0QoITv15uskbjC95Z1UdAg/Hsw4Kd1ZKQRIBoa27q/
rfXR1j9QQgxX/58c6HH4HUQCry31LKxXOj4W1ibsd3L4uL4lfzGACwZ3nISjVmISJATBi6x+jN9e
ZMEP/KvSVlSsJVo1Lvz0C9+YBlbmhpJ7o7P75D4XsZOJILjoE6NgMHTDhDy5eh7D3I6HbduPAtMR
gbC/z0JBs850v2c1ogp9CNX7MN62qsg8RRjc6RGnk5Z5qkQ2XvjDyN0yuFaE8yGYlv4ZJ102n/MA
ZAAVqh9Bwbptc9Xu0l13tHZsfnkt8H0iYTjLr3ypI16Bja+C6zjCwSdvfUmUsBKBcGbflU2mejKk
iU3lMU2kXR1nO2VS3HWTWQ6d3xftrQ5pvvmj1Iyxhc0fx+B6inxnKNXQVjJq54m//zcszgPEtEBR
Tol1i7TILuvvKNdz/ebchiLypOVHiIuvefv7TKrSMga8VUIqxEGsxYNVZqCl9BcdSuCKPMFiLKko
xJJVgunhOtvLGZw/1oHuMTOt06M6VU5pieoQRQic/RQNKVT0dcJDK/4nHUNYi0LEgCKC4MwnLdBD
omnYnc6L7am+HpTP69u/qNGzVeLMRvcVOY8MpmrKTvcCxyw2ZSDymCIpOLMJW62QJ9YDWak/IpLY
RPq0LsVy4HMRg88kR1I8IaoHQpE445HFWfVdty83yvf2s3Hszh/qIQbr5bt68XVfstEYfRe+yRTZ
lmKPCrGJ6IV/eeGoruiKpWL4PHeagfK7GvvGIpupfMTNxZa8n+sLt7z9FwD2A2ZGkqpaqRYVhpsp
o34ojfhzU4UYSfmB2chYrAsMZ4u0DpLSSHDS6FPtdMFj1TyZkWholEgWzhxp1KoSpmmy6twnRfpZ
lN9i5QMdfb8JwtmjkQ1l5wfA6HxXMW4L445Wopa+ZUc5Wy3OJkHrmBEyYtc1MIjTbQL+f++xcBnv
gofKyc2/qQBnnF6oDWlbYm8QMSFOZk2KIvtnq/JHEKBgRhQoOnXT5KNMQ/IN1NDDyZi0cEwfidN0
VyWuLLtlIuLwWdaCCxYXbdJhsjK/A1Y/Hcz8i0dhnaiW+8CaqYpmmYoGMld+vHkfmq2M56Rf/fb1
Lv1/9Nszbf1jzS4QvEdLAhKZdYVXX6k3Ers2sts2mu6C2MSrovW8Ls5yiD4D44KAolEkv59Q7P5e
NCk5A67Eb+wLH7qjzcC4HSJp02gN66eYzBtTAZ8wiL2ij1zsZxic46Qd+PmUFBhmejvmrqR9RpOV
YNHY71zbIc53Rtk0gekfO+S9dptwj1EkkUuug2s2o0N5npqP2OlMJM6HBsVYlIGMPQo1VDNnWxnZ
VLURZCvYb16TifOhXqYmDZWxboYCXuJJ3kxGJsgLiyA4FxoaZpGmDIKqw7aj7UFSDcFdQATBOVBc
9xtasnb4Omlui6Q+6YMi2H0RBOc1u47WdcTeFscUFM4Eg3VMEcTyOXDZ8T/ezUDAI+VMwTDw3rIN
jIKxjO3gWMFbYjspbUvUFr/sdFCpqGGcHqUqtzeaGakYyoFXLkW6kv2DV2g28T4NoeCVebmRQrVU
JBxMU7X48qBa6ptY06DLTZbbsi5twLHs9nnv9shOxZn8Sae5k1fmJsvp/YfM9oLNqbiV5ESuWeCW
jpndNOfOlOy4c61qnxyUwUmdJLqz4tTV8sM68uIpOBOaW9zJG4yqGyF0awwgzvSvTIxEBZk+xkEO
2yHoBHCLB+EMjjMCPbcauRwhp57eEt2N27tWVBK8rC6XpeSMAI2KkqR1gJiwY+S1AHVGIj2DJUBg
bH+xhHcg/kKMgYXV6Ftve/bWrv2Lj+itC93ci7OIgp16Oy5nUXGpp1WTM+JOBZ0qpkZ2PR3RtVQe
NKInYApqBpGAbKX+9LsXARX8fYYYIZaI8ozpxjG7knfx6ESP8X5CITzU5LZylW3/Um/HbfgirlUX
7OJbEneGHYd9nU0hsP04PZga6tmMcldnhdNiZuO6CQh08u0aN4MqiE9or2IfK8s6Zd2pQnpanWL3
31C4k7INmykMGBuSRW6bqHDB/WUrRfePKJwfGcEaM6o6UNAx1aof5VzS5IsJ8wyRBki4BkvBznQl
tfXi2iLFVpViwSvSorZriinr4LdUFL6mKMvkBkO7cSBbA3EydCn0yjVofjHbV9Z+rO+MCIqdqrP9
b6vcHDvWyiZLsktRmRxG3rYZqKs23bUxiJj7FzV7JhmnCGlRB8RnbYFV/TiBnDQPbpHkLIiI44l9
5w/r1XQFp6aqyzr/QDs0fpznQYPjLJXdySiuQcvh1FP2kaB2BsM5iSkkeltngFHrfe7vZfMweoLI
aXmDLpJwcXPVJ5hnVgMCQ9ztdNg39dUUb3LzSwMu8HVdWIygZtJwujB4aR1Ueo0gLTrgQdEOwp//
BsDtPiPp69oWsqBsKtWvuuTr+veXT6WZBJwHKPVWqhsTEvQ4lKYrNmD0/1i7rh25kVj7RQKUw6ty
x8kzHr8IDtfKOevr76n2hVtbo+1ajC8WMBYYQGyySBaL4RDx0j7yEzNmbhdlnQz5+8p05LJUljoB
NyLKGgPgW1POFbh7rnzsmtFhcLbZ3bDijIodRrUGBAZRgwQ7NwHAYmHY1RPd0Er2rL2bLNuhYojY
UMui4EAqEt7CsjCz7CxWzd/pGl2D1dqCl/QGRKTQG9u7kdWQtHl9X+VF1127sTCCdoAmlPqTWnja
nJhN15pz/DICh6UTzaLf3T4iFkXKF+Ro2QuzERRRV9lhk4yjeGjt91hvdYaR0sBlRSo3Ys2BjIih
6lhPTSFheBzG+SuUG+AB81XpSECg79xT4tLO+XOG8Y7b0tpkA2VxActpJKwJp4ynX2alDRsMdozF
r2b6qgf27e8Te/hwAay+T9mLInVaGRuo8RfyIxd4A3fQMc7RVPdD0JgTa9pv2/GsyFE2Y3Bzkwuk
/030BuwtajGGoJ0XDwtX96PPGpLafqxdqdHP0BG4bwUfQweKI1G1yO0wqIINQofWvy3F7fnTFSUq
DVVWk4R+ATJ/g4678mvoBM/ll4w38+PklOit4mxNdVjYK5uOdUWUsiRpwP6udCa6MbSjmQpYd4oi
WxIFJ51PTniyebe5ZOgivc+Ym1OtkQbQG9RdFJwH4TMGteKHMijVqBapqnBchnCcgIxRnqqYcVAX
/Ocb+k5DN8+zrA0GGe+RSgDQyt19N+mOhI3yTYTbqeOxiy5KvBg53jLCQGp2Dhb1XhgbzJVHZiji
kS9lohnqzbcmXjy+61wVo2N1E2GtbQ+4+loCIsVtsW/6mZVYqMuaRzuREvMQezRkP+sqPS38fFjU
mkFm0y8rgHnEHLUGPBfyM1bXdNrXY7gkkH6Sxvspqd08b31s9vXq7McUzzuu1O5SuWSE8Ns6daVK
MafoedYk5P4RYmBNx6YU/7gtvW0juRKgHOg0C1XWlSQgiI9GvTdQxJOHpzl25sRgSJDFC+VLpSgO
gpbEhXL/MhmcmfMMXjYJqEhxiTgjUab3hYUGXIwW8Ag8WzfA0sdpHBgsXCDZP9gH7hnRMETAfdL2
wadGUusK7CM6dqQvz0trszmUXngqX+Rday9O7hJEqcARH+I76Z1j7miUNrlc/QRKJYJywMgfaYvF
yLtg6mWzUxvFl1PuXA3hOU0Lp0zyXZkEvjzV5wHPfk3s7sPlW5qlfq/2xxxiCefCjyLMC6qtG5a6
J8U93qLY5aYnu6X6MmnyQwbA6jpQ3ZSLvmdVvkPTkss1uRnJUm9JXPY1C2bWA3+bN9RdFANHaNBR
SYesUxS3sOU5OMr1c6d9JguuXb9P6K+MOFpyPVdJH/a8SC76wAHHlDJSoCwWKD/R9XXEpSoh8f/D
AnX8xZSlXHjpBAyOXfAkT38pIsoh5IpYJ3oGK4WKmMYym12fMqyIJSLKEcQ5LuYg/P8TERVFAW9+
zivh9/f/i4iIiD86gT9aRMNUScGolguJ0mYere/cKQ9is6wLcyxYlw5DUvT4q64UQVfX5NLpOCvS
SgBMsFwaixnxnyaRhNhq3Whgpm+/S8273vCmKqPyobN6mjd5wUJRScMsrajSS5P6Ug4NJf7vp74d
zl4J0Mj29VRFekt6prMdEEAUG7D+ZlFfVnC2FePdsRl0rGjRAe1YLBk/ghm518yyG7wlLq0o/Hn7
ct4u367IUIeDDTw9JiTA0mj1ukWgC3UbLakEjAaYN6x5ZMYJ0bAWRlAkYSUSasExnZ8+531X3BD6
K+87yXk7j1h1i7XCr3n13vXPt8W1Gcusvk+5XkXjOHRV4ftC8Wykx8LQ95VuL1g5F7XMIjFJmH1w
AitilB9Gg5iyDGSigey0XOzMLjEWbMlYohEcUjtEEfQzXnNFkHLMVRRLWkkwQdThPeTdpGA4fpZK
U15ZhH0KPWGolwZTgOOX9W/1zNBolopRrrktCwlVQzBRzJObzfWXKja+3NaC7SkXXZM1CRudBETr
lJphPklOyINAuuPuNNhM5XeHwFUWU3qY3cAMrciJXsQzEuKsJzWR0UeluJKmZIgumDprSHqtVxIL
i6udrMocNR8A4TL1r5HEYzJraVmKsS3UK1VKqBkmKjqDZKmXuC3RUT7fSRzGbsfhyAfRoe0NtJln
2LMgpu5UNAclq6yga9wkHV+zbtyPofC16QK/izu/KtOjlMY+NrWjYQjruFI1cwsDc8+dinGanH9L
uslRpc6U5sjji9btQkkxYdf7nmvsmFu8tP9qDJEnt4WH1R/H0Qj/R6+y2jYGtQA63OK1QnMIgXxg
pW3MCi22lfiPKOireS5xxSQaLkx1+ToHPyvuPA6vt/WLRYJy/cAJ7bGbFySUGgtnrGq6q1lwnttX
mcHjP81QDGxbp1S4y8Y+zLBQuuVqU5be5fLBaEVTEp7V1uuHNx5QBwg4PsHYiijl0QAqI0Wd0YMx
odiFuujwc31GGzEjQN6U34oMZZ5L2qIDrgMZgChM1V5v9+Pg3uZk+5m2okHZIbAo1bEciPwaU3Jz
J7ENRz3mu/6cOoMvePKX0Kqs0S99xeyd5MB+prG4pGwS2NJahQXq6FMakuNQ5I9tITtayVrWuJ0x
vHJKjy/zY9jNQQhODV/1Yp+sHoer82a7s2KXNbAobnqaFTVK96UwHrtcAFfRLrpXHXFPxp6yp8Ae
35vOzN4MKz9Gfu7W31/Fk2Fn+F+I1rl9uttR0epXUFFRJilNXBPrmDVL9zQX/eZebJjpTnZFn5Uo
Zxwk3akbjoPWBMQqSsPh5pOOiSuRYRHbUiWTVIC40TQ67hqDaonU7Hdk/On3inH9PqG/irvEPNIN
lTwZdcKGVmHE/SC1pSe2jA6wzQBsRYjIckUIF/JgJGTqbi5+KtX7MvyqC90qgnMbslbSbzeGQ1q6
oMkSCtyUKqrz1OgicSODK7jLLnYCewrN3sWSOYC/GLawY+Gk/YtXvpKk9G6YcKVqRBUG7kFtwp1R
YkRd6RxJHb2KjMMvhqUogBCQJzFhOOftFPqKXxKPrmTbt6XQiTpJ1O3Gh/JX+xoeCjtCyImW22k2
BQtS92vWJNG2al5ZplSH7DlppQYsR4PoCnX1jZMXBjbctoFdSVBKEyVd32EHDYlrObNDeKZGNv+J
vYcyLtM/2kLdbYW4pNk4QHrK0iEo0510xsK2giUu5ilRl5uBrQl1AkwuW30YnfoRHd528h3tTJOl
m5Iz+1xss8FKyY//EHWumKNuO6xqDbhYAXN1iSW3maM0osWphyR+ve14WSdF3WlyL8hLS+gIs3TX
F9+Trj4qHAuun3zlBjd0f7SaJlismkGEyQ57GjBY1rvkSvnUFNFVaPSYRziJA8adQQYQ/WYRylbT
v98WF8N2aHjfppLioB8hLqn3tB6x6P/c/v72EO6KBcolSIHQTUYMFsa93JjhAeVCWzv370pkEQis
0E1ZUxIsr0vDCMWtXoZKQq7eCs/er5VL1vk0laUCmzJx9saOhZzBpEi7B9KOr+WQYmNfwEPt6cC/
Y3mU1e94TBsmnvKTIdbtW+yPr9AoX9Eo2LkmR0SswJ2Ynsf94pIWXQDr2aqp7TF+aAVvnM0qkrLI
Uq5jTsKpKmqQnYa3TP9etaPFhZHXJWcp4Vi3yWb2YqU6lMsYlLwIxArE8tFOnmWLOKrUGopzb882
MBh3XGvfFivDSWmU86iFkZMWYg1B9w1N22rwQx4PqsyIQBguii5pDwIK9qoIKqU22oFqmGW87AQ1
ZmCTsMjQwUc2CtMUQnxqy38JR+U0hQXWpIsCA42ERYeKOGaRx1OXtLdkzYMRlkB53NWfm0i+6gJd
t5b6SdL5BUS4ojhEoXrAestdLra72wqweTeiUQMgjqqApkR6WKhMI9UQkgkjaR5vnbJ70lY1hGZr
60jJ1E8Pof2ZwHpNkRKfEUacLPGjYBfLW4jRYV1uGFq9+f5ak6B8cD7FAZ9xYIq4J2JH+k7cdQ5p
2SExKEOEW0a0pkaunFUQWDUTlmVWYGhJ3TwzxV+GG2JTtfwkPFa/BhIFRv5/efht6eGaLvn7im6e
FvlcS+CyDc5NemoXbO5j8Ebsn7721yQor9tL0ig1CkjIXrAv3NRrHCxy9jUGGSKhW2QoLxsZi8Tp
BiRYLeeK/zaxFjZu3ldrPijPaoxKmc8z+DD8COPwF0zW1Bp/qPZk1TvFYm/OYh0OkezqcAJpbpIu
AkU12RnaQy//HLX324rHOJzLy2hFQk7jpZCDy+GEPorennRpSmNdgZsvLAAtAusVY1wqcEX+yQo3
CgJGikGnu6DZTkjVaPuEgAr4txnaVoM/hOggMyv7QOQyEKqCkyiey8a7/f1/8QtXAvQNoVQzptcv
nFQ71Vr8pDNFNAi0x8IpvGS0/pIe5eq0GOtlmvG35I6aG+4HvIVz6FtqFxYLenXbDV2Zo5xeIg5Z
2tSzYAvyLwHbe7n2UVKeAXLH4EokUvporVdClL8DaloZFETvCMRO9axaMUnf+fFLbA1O5NeuZvUJ
bhDRzZzRV37qhc2Q67bmX38B5fmKPu9y2QCrBO9YshM7sGube0wBxbRYy2tjkVyDYmtPbClvAqCt
rIEOROV2bqZKBG3Zmx3gcO+HQ+YG9nJu7fJZRCuytgvvxpAVG24FomuylItUQnlMEuKJ0YR4lEds
bhDM8Ku6A3zECRMzdtKakpW6WMzEyrBse7KrsCnfWY08r/UhGNbi42S4SffYLn97oJSLaVo+VkIS
E4h4ofNO4Qad3bVWdeic2d5biQMEwGhfvxG7YfHH8Dp0dJr3ch6HOiSLzngZcf30d16NboDKkOUA
ygfkN5f35ey1HGNOYfPFuVINnfIysgGAHI14mfGBQP4Ul+cf/4RIxO1QVWPlXv8lZPyjEHRo2mo5
hvJ7MFQ7uic6icudpbP2CKu3UUozkxSo0lPFMADWKZG/ry+7udNTgZxSKXqz+NTwXxg+haHmdBOZ
msyaHhAD4/fLUfKHQ3siWfv0qHmCw/sdZ7JzRCymqPBK6HMdhkVopm9lI5js3BeLAuU20j7iirbA
WYmFjYdknjzfFhtLapRzSPNabwdyLAPnqqk3YnuwzLAfpn5TzkFXekEbpgVSeujs0IdzwJqKwJ8s
8iguvIB1v22BKK3siW5ZGbCMLlVj8KRgLc+wC06Lq7jxnrMqH6kGL3AbX/FUN3uITqRYdVug/xKq
/rEug4pRqmiu+oi423Gve+Ehs4ExaAX+sh9RPUrtzGMmc4h/uHGfG5T/aMoKepeC39YJvAI3Gnp0
9jnqNrwfWDyjrMKIUuiySpdmoVJEYC+pHup5X2YFMONOgTExTvEyrXeLK8phVFEeT1pMNP9BHOxi
h4qU2/l1Ys7v0yPZMCqbo43s76FiVgUYd7VBhSedgPuyC6CwoyW4WG+6a53u2Jp4hr6nVusOzWVn
zPzGwhZhhEUG5U4yDhs02g50ZS/0073hkA0XvM9K0rICQBpnMAGYTFtEoKOfouPoLHZrhU7ztthk
Q4Nut3Z4j5lDf3B4m0dAxCyvkkj21tFSTkcLm1yZMhwt7/H7atdiFU/6UvhjbKLyb4U288ZjHSjl
gaIx+6NLwg6zofvKjVwJhYTQQYEVi1AnMoa2l1mVC8LIvzOKdU3/vPSyOs/7VCb3Q5uZUnrHd8Ci
UHir4B4LtbCiimE0m95cxFNPUlQerTrUbdHLiVKqQS/YkoFB/ee8dbLPdOIKKxLU2YlZFzZ1MYAE
Egr6g8ZKAm5eeKvvU0fF9a1s1Am+r/F2kB9L/jvDP28qn6iIKhqhZQmdTP88E1HqOAkAnsj23CW7
wIMmYG9W4Ip3ZGiGXVff9JcrcpRNBwrwKA0BkTFfHaL5MQi9MD7yfMY4+W2xXbmiTh7TGWEK8CsB
SJ67JXmok5ERv22a0IoP6tzbeAKAc4NzERI8UvZN5ORGYVXx06QyWua2X2grUpQKCAHXjrUBUuQ+
Sw+xA1Bg9V3GXL9goUrwvf8evbBX3W0nF65k6XSM2ES63pCTIo9S44IjpZx718BCNe5effw7NaRB
E2JtVodx+T9qEZ7gkZ29/ehtwWm83l8YKe/tmH/FHBUjZEk+LbN4iREm+6Rau8VcDpylnFSTZFVD
W/vJYJCh+DROQlljTXMElEnEQbO12AV8LSmtD77iNLMJnHFU1ss36fk2WYYdXKKz1TOjxmh5HZND
VMfnGlsRWVgs2x72j51d5Lz6foFJMSMjuWJD+2akz03wxrPgLFksUB5Dm4ZlwnEhJO/26LaTo/fb
ImKxQLkKXgybcpSJh02OibqXBG+W/NskmLZEeYu5L8ZcayCmzi5fYVGecZYeeaTwI5/3sfWJQY7h
nC676lenUknjJC8SyMkegfVO3BZD2CMaH0zVXBzg2r9EL7yJeUiGtm12xQpXsxKpC75Tmz7DDBsh
LLkk9EbDVvK98DWvO1fIYvXmfOmb4Q6sOUziBD+EFivK1DOjFiIlbhScIinok6JPjxEpkRkrMiR7
6QlcSVbHUIzcj2Cw0naK/qA3iiUke1yiJlwl44phKOZljHJFa87Cvs56cjOPh0I5Jd1xLhklxsuB
3BIbMb4VjamJCuAKgUaJGZyjYoavzU47APd6l5kFwSOwBCc9ql9QUrDYyUeGadMdqLncxQVXQpqD
9FPV0YZRsPYYbj+2V3pBeY8Ay02XdACJ4GuxQ+viQbWHPamwI7uI8OZTSesVOdqZTPKwiB3INcZp
Ge8NAT0SnSukn6qtry2N8iixOPZCVuLgaodkGFN0pinnGuUfzus8bZczxoI32yHX9KgghEuM0sgE
2Nfgho8k9c/vkrNokr2aLBmyAh663XROalXOQ/CGoYrFFezph+RWLkaAG4w+ROfJQeLgiXB5220y
XAi9PifiwrybyA1NYCtab/AlL/LZgEkMs5ao0KPQF0PheqgI6V0fWjMS/Cb9fpsV1oVDN5RiK4XB
JSo5ri8EXbD2UL+1q1fJaix2GzLRtRtO5DJMunIiQqjlAVov4BRloOZX7rAA5mp8UDng2nbW53oJ
VrooEQmv6EnlHLUZCe4N/UVoI7ObMEf4eFuCm65JFmXZwDAZ/qFpjHwsS1or2Gn6lktPg8wyqE2h
rQhQjikBlJWcpnibJggEd6JDtrIMuamdo8JU72OvtUl0j4F3IPWxy7nbAfCKPOWoBqz+5XKpw01d
XVbl6veTSbb/vh+lB9Et3dBmhfjbElV0HcCAmiTRATBgWaremECxznZ872gqI6ZnfZ/8faUV05jE
3ZDi+2P4VGU+nzK6frZtSr4yQKkEnyOLiYkSkqbpndnBLnU3PBFA+hL95xzr1UfcwAejWlGj9KPp
h04OW7DD+RWSfb9rrdKeLCViu9xNn7QiRmmDPs0FQmC4C2wbr+JnCWBhwY/PGNRVetSFVU+hVKE1
CwrH3fPqy8RaAM5igbqgWuCpj0mG70/JS55/E0MvZRUHWBpAh7fYbxpUGg8aOnLopF1PeFRN9Nyi
oMfO2zOpUSGtEc68tITQtwbLYjmz99Bf5BEfzpuzL7Iqsgz50ZFtkgrRXEOIdhEfk/YkNqOpsTKt
DBOlI9q2ymRsjCA0RIxLCppZFQy3vR3vXTX5Mlyy8gKzHJZKX4JEZw8oKrcW8EAGNHIWCFZSN/NY
3V+bDwLZkIDdpgiCSldD1XlcjKarBeyoSU09wIZCbCqTkkMi/1RU97YJbQdGK2LEZ6yYk6emwsrL
hiTiZ4DUyxba9BS0L4v3vTva/DHdLQ47LtpWREUEIIkkApnkw54jYKNrSwqyLWJNgFW78nvhzwDx
AQSFlb7dZnIzCrsSo8G2kmAeFGMAMZL0L1DiaPBIZkdhLKZo0K2xTfueH3HBowvoKDq/bXn53dPM
XOu7fXKKKkBRDB2Yn7SDFZSaG0oBDhbZHwFPY+y0Pmfo9FAeB2vBRd8+hRhctG/LctPeVlQpnxti
h/swYK+t3XB3newWEyNi3o4iVgQop5umfNlAMQQ7/kUGw6Q3TMDdyXZwJCOwpA0t81iB2faT9UqT
dsJcqKocgmiktE6q9xvYmITr+Yk0wGHXzQ5TKkDQJq0rUmKy6n3bD6EVecorN6oMZGFSDGudyR7u
wr161M3ZJjFAzTCFTZe8IkWZuzhlSoAQFIXb+KsqHmLhVVU/FdQoBjZEiBrAZug2Aa0NpTFeRNB4
qnaYILZytD01TrnT/8O84qazXBGjYxoxGdtWBUOThI3u00PQnXLjm9rvw/H1tuZvi+7KFmVvQR/y
BvatYpvDfIoFV+Hu84U1Brxd2l6xQ5mXFPbA2EdxyJ4bMzd5CxPN+/8xrP4LWUfeYTSCNRq5bc9X
rihzk4y8jRdCMAzuK94exPfbUiPy/xBzXhmiOwWWLuoqtFTDJ8bHIHtL1ftU/iEnrN6X7Q7MFR3K
hhIpi1XoPSLpfQyY4sDuzNlV3WgfebcZ+he/+0didC/AKMjAI9dBaZCd/AwoIjsDZJM12r1Ncv2L
Q1r6Ko/V+bmtGqqEvUGirCrY3/fPm1pNxgUDFUhhEHBPrJMxM9d4bA6FZk77ySlANGctPdwOfVQD
MNCCIQMZndKOfIz6KsUCebTUVbvcKT10LUqhGfjlDpW8nVBYLF+8qS9XirS+BHkhzm1KKMq8ldTv
ra4A0w0xEHqmbh8kixKlMVWNzxqBjKigfewkW28NM6z8gtvdJrNpYCuGKI/bCDoq4xLI6NVrrr0U
rLEz1hnR7SKhOgLEmgOB6kvrNLsCnfXNQXuZsGg2c+I7pv6TH/zBolcMEYbXESMGkCZeBj3F/N3Y
MPmaI5s8Xvixy+qu33S6eNprEgJhLOyhnG6UJa2QjFAHFQsx8/IxqzOrzh9uHxGLCOV0K0MRYi7Q
kNAVAksJU3toE3OZI/82mU1NWPFCGVPT8MaUB+BlTPdk0TVrqzmDDRpDosJqrqCAD7SxtNbnODR/
QZ+1jrU1gEjjw/lf2aAHmMOl4asWDgP4uOpBqlsbcGpnpZfO4xz4wqz5ZamyMlukyHOLJmVE6dQE
QZyBJvF95E4MPcD/2tGe2cdCvOgtSpSXlWV091ctDsl4Ei3RQcOh3RzyGE9ykiaJ7YVxP26b70qc
lDkFUTsDrRus1YpJevdi9LPl3ny/RNh2U9qxGzHiM5aakL+v7BfwHCq/cOBwUo5kW2TZm1kUW7d1
nUWEON8VkZrvMqzMBVdhLwHMSjXr7BizFqJvevCV6Cjn0CnlpOvkrtC4F1160sPB5WMsiSnd28yw
6FD+IcnjoE10ohOSs6CXdzIsLXQbptAYDoKeIhljHvhjIYRmaLtoPiqfWd4mXOVFD4/UwlCqZQQ+
wuwpFAWTC1l9fQwO6OHkXmmrhavggtrgOIXI+DzdPontMG/FAuUI5kzvEjkEAdnrdtirbnfIGpDH
PAsFfDvMW1GiHAGmJAtFSnAYwJgmLXSVm3v1aBbf1ffWxl4RyUGMl5vY5vWpdWvrc6JcgtInYVIU
IK2Y0o8BN/rwllqCYgKg0+Ekk1XbZx0a5RD0DFBH1QKZRp1jDJhaYqIbMa4MeiBETZVBmjtQSPnJ
4kWM4t2VeW7OQQDvcxYEFvzgdiZmdXiUZ0ANvV0yYkkT5rFI6b4uMOo92iESndkpZZUXWRKkHEST
G3wqFDCsOr0Pq4fOYK5j2Qy6NIRAhoA4XKXL2tHcZQl2MiJEOQkoXE7+D8B4eApmFzKL9SQkccjH
K/BKi/Ld8AyhMZL3+7wn8NqdT3pk2X0P2+3HK56oQ2oWQS1aUYKFZYCkLZC5Sr3M5R4bzZTxeJvt
8AeZVud9VtloO8e0okydl8a3TY+MGjosn6Yf6p7gLIUvgAL6HrjCg/Ggu/xbLDi3Xde2jlylSkV/
fdVVkoGdnPYUnDLtXWOlqRnfpyvcZTsqTYGzs2dhX2QnnbNv/36GVtClbDkfRAmLIEm1fsLe5NQT
vHrXnZjPXPLsuqF9dC27F4tCAI4xoti72ZEtDI/5KnY9YJhgz6S1HaX8ORO6pG3M7ZgLA2iRMQYD
SXYbtztSVcuj8XVBmwrvcz8n1h25SRRvGRnJfYW8o/4ZGklSpRoh/mgrOrp8gLjn6Cyot82AZUWC
6Moq+sJePiy47IlHnw7a6La13fAOc98giwp1b4RlMhhpQx7QcnxIh3wPeNkd4BkUM2gr77b2bTuL
FUuUUyp4o5NbFerHHdpfdWRVOzLUOHxXf8qm3mOmkY8xjU+QNWrG42PTsFaUKTeVN0uXBi2hPEV2
P6VWysL//hfmJJR6eB090/STqhgbqU9I94HwNH3hAF98R9KmiZ1btWT2P7hX7Fo9EujUitX0s62M
V8pUPLVkda0pBShn9XPb5ZaW7rK+NBmHR1T6g03rVyqUyleD0UfiBCrLj8FW3HSfWorD35FR2Nw1
bGZnEYsepf8JUMFrwQA99Em5BFwuPQlnfjc4xKQNrEb0/5JByhT4qFqMPgFBIE+SJD708yn3Kh/Q
BmTCEI84lj1suUmR53WVNxRdEz+AUixCo1fEHhQRtsCfsCTNUkU8GTPkHllFn80KxZoapSZzN45d
iWVTcP75mUTC3b7ckcnJkNmqtaWRa1KUriTAH4y5GF5F0+6G/j8tSt26ykRgEBsqamdAA6Wu4roO
ReT+yIAVGjtzJ9gJ3u8Wt9tawSBDP7cCVQmjJLvMGv2Oo8gtVnmsCvhmsLtih350YVe31upkBIbg
/pD6dGmlXuCTlhvOZjXFEm9Hm/KaGKUJ2TyEUx7yCESNey3fzeggTe6n8l6qvt2W3ma+GzgxKBBj
dzLZOffPS0yM06SSUlDKMEAlOgAqfgnQaBl74wULtznFrfWXJKm4MONGpa4XnNi8X2DDgh9wpnTO
fg2Ogn4MbTTz7yIjG7N1u6y5pHRxwthAzSXgshEKVy/rU9mGfylJmWqhjpNJGrIRNDRkmGK/PZF5
yffeThBb/7RZczL/oo9/Dk4mrmsVfWTAsRcT+VLOHB2QQ6w4PfQ2eUMYNmvsYttdXIlR+mj0aR4S
zB67JJACqRlFTxELP24zR7c6JJnySXWRVYB0AJHk2F84Apq5IwFSILRydPwyMSJZTFH3Vzp3EVfx
kKB6GjOTOA/5PnAjHmWm6hWrjiyCxWEULkP9WWTJ31cHV+hBPfQqyIpY8x7sJSzxwg6nR8OK0U9A
ZlhUvMwYw65M2VKB3bxUYzwQ5SSDBbnTvkRPBYaIcZE544F/Y2U/mdpJuRWeT7gl60AvfO0dJB+A
sS18Jeuj0LudmKy39GbCaq06lEuRs2rKjAjkSAUNfaw+2YoFfB2L1Wq8zZioSzIgxFGso9tLp0zW
x0SvQOkheCD9uWj+tGKAL0NH2XXjzctNFTUeSxFQ8aETEoIwh5w6p78TccKh86Oz4AB/ghFZbark
igylHYaGZaBJDTJ6npjRiKUuXlUxujwvsysf7rQVEUol2iLlEo0DkRbYynvSOUv23A67xefv8y94
CKL7I3IMj7f/Q9MQ4eAjcVWQUVoAwBj9HEwNo5HbqINzjkz9YbGn53R/gYRdzkBotRIzeVhO7Abr
bbtTr3QpH4PJIdXABkI0zpVmsVvs3BH83PqxNGZ1DgGTwqqsbF50K3qUcxHnYhJL0ks7Y6dWrH7X
Uo/hvraKRFgWywsqIFPRfEJdpVHZFLqYN+Q1z1vDrj3FHuko+w85CmK0H87sSonOtXSyrMlDAUrC
HdmhEH9rnlsUinS7coTH3p5eSfpAdWdfXz7zlBI1NHzpGEA2VJUSI4fcYq+Qwe7ui+BCY73JR5OS
K+1xmZuxy8psbtrfihxtf20lYFAOsaWSHLvaq1JfrRnntjkrv2aJMr8xqCdOJ7AisidmgDVfXILO
HTr6jnvpDrIt7Gc7MWU/QglONEcfKWqG5pAg4eN5XoVKOWms2JvGkiD8xa8DSnBke2W3Vx54O0fT
OsulbTvqlUwpPQ2rrgsM8jqVnsidV7jqaMo77On8QZB2ddaaBcYR0s+QKqxSdEqDuSGyZ1kw88Hq
MSPydyKkHyGtFgVpvYDKhCc+uX06X7zrbdVF0ZSplZfO4RsHRkPUjmOzJCVQ1/CC48+NTW5W9D1q
Jhp/dkVidQTjyhH90YwJugK2xOKhyjpHopa3fgMVFC7yrIcRwXWp9NmUmrd8PvfzUdfvgpaRgdq8
a68KQ4PXjuIgjGoESqTolQFikCTk2VfRpodekaFcixSnQVmQI9T1EO1ayZEvjb/khHInVSDrZUvQ
fBKsOiKduASP7z+UFjYv1RUrlEtpBKXRUwKTR5IxokMGR8lkRXhU9iRJSKYd+ANLIbav1BVVyo00
QJCv9WAgHbnRPQcwk/w0mPITJlUxGBicWYt1NssYK8dJQ9OOhRYYBUHh4Un+WnwldxBn/Zgs8Wn+
Ap/pzG+sW3zTmQD8QpQlidd5OmM+aaWexwVIFsmjPHljV5t1zJpS3U43rahQsYmscVqqkBthcoML
fJbBY0yPZOQxuV/aDNdFDPWDIa+oUXofhkIwLSqu1OILGQ1sX1IvcuUdGdVTv2ces7zLkiFlBBN6
Y+VMAz39pXe+khVMWPb1rv9Mj+l9+5R5ncvUzE1ftWKRsgdNkHMxUSHQ8JUgNXVP4T48co+yPcem
4pEXwuh37xk7cbh5s+qqpvISLyMuo3IBihpW6qwh6msx3hRZ0gE5e1M5KfvS7d8+BdMkrqiRX7N6
wCZaOgJjAgZIUIVSHw2SzoxLiDjLjDlVsOkuV8Qo/89XiyaFEyGGXpDCb9snhl5u68lVdpQVKEZu
iMnS/256WmzBrC3ko9oR8hscEirEgoXtzi6D7LauXMlS5jDjWaAKBH6GpBMXm4wBp1YGxDwVsEXI
ZnvGLrGiPSvSZImTsgoxR7ZWz0GWL8/pfC8x06SbZm7wAjp3sckPG0v+qRxNped8SYoQv9OkyCci
TUo2n5FUQ+yyEhub/FzJ0WFXOfJJrhOgoFBya/6gBL8Y58Tgh464Cj2O07yEwAgwApkclHJzeewc
2BZwP7hjwXTLLJYo84qGSGzFCBIkYF25U3vA9MxRq1eRYwCo4Vf1sWEp46YNrKRIGxk6cMog+z9l
1I5Biosu9GVn8sWfw2xV34BxcmDVj1hEKcMbpBG9IwSIp2n9AT3+anGaWQVNFg3KymK1FfLegHrE
aKvWnY5/iNOH2xrCIkFZVFotxbQQhJBUD6xxSK1F2tcsuIfN14zEAwgLqQRNRTnqn2aVz2KvD1FL
cub5N80lY+EoDh15u9gD6NW+zdJmUWBF7ZJuW3l4vdKWKSPjat1lq0KCThi0wB/wzscYevyUv6nO
X1KkbrBFaYUsUAlFd3LJrFr60KAdC+2nLkGwiO9YXQlbVrZmkbKyOBmkgqtxZXLLfVRNJpdlJoOn
LdexJkFZlVK3kqj3IDG4s0MQ6YJnxckuARbBwmP19G/rCGrbmCMRAaSvUeGHMAyNnKugR9DoyOMw
sGWbO5G4g60jW2oP0LE/xKgofExCRal0WJYivEaalyiB1WJrN0OEW7fkmgql9vrSKzp2yqDly/lf
0r5suW4c2fZXTtQ7+4AkON043Q8c9qxZsi2/MGxLxXme+fV3Ybu6REHsjS5X1BBWqbSXACQSicTK
lbjv3oMBDf1L1G6jDkTfRHvwEdwEyQMRLVEwOF6Jd5KC1ozPMxntVQWcjptO9Ji9an9v88eXn9Ih
GKw+gPfTkTy2mlspe7g8dyIAzsAHvbQsgqY8rgUWd3Zr9Y+XP5/5NT6eXywNL74bD+GoGDOWhvqe
nDwGkPeuoEgqq87fw2HjXPgidTRlH+3asYuku1yCXI+Zo//oczs9X8YRrTn7/gIHSuJGO4aYL5Jv
q+Zrqd515t+cMu6owK2/giYchiKjmik6BhOYST+CWrDwq5za5cpwfqBIei2uWfl55fl39S0LKg0v
OBmedPUzRtdwmv9KCckSlPMHcm34BS0AGpQvVgdGWbONRcEY2+2XTI7zBkMzy8FZ+kI5J/SyMzlO
nNcQWAJfHIWQMvRTZglF9clMIbesf9b83WVrW989kPEA11RT0dvvvbXpYEeUsYTzzrKQRqu3BQ09
Rd9msih9sT6YNyDO5uClOyXVK1zyI2WTaeptESBfaPq/8MCuym8wnM2pVaWOU4Px1GgNXEzXSiYL
/IBoIJyB+XXcaEMHhNA8qM0t7IuQp8uLsppaWo6CM7CqCQbTqoAx/oBuOJPqjUa7/Dxfz2gEeio2
DbGFr9DMD380atBkKUGDG+P8Oy38zjBLnWXEwGR9ycGFeI4/j06xZ8R3JbNFQfdq0keV3+A4d+o3
JAjRNOjfFOcCFJbm1CJbJ+YYrdv4GxRn47Vq+HIIlwfdmMNcHEwUdcumN4yiEsP/sGxvQJyNq+gq
SVL2JMUEL8+B1t7wSi8790FPnV5wUrApurRinK23RBomJQJcq3mR9doIuaurbzXLReJsPYKUwjiM
QIj36NVn5zl4itFX9CGod8GeoHGHdGCJaWsfbo1n+Ta6ET2ory6dIsugiKEFEqK89+7J6mmamLmF
6LhEFfaxLx/UfraJFbiXd9zqVC5wuCClbKqAPUvB1Q7z1TC2TkAtAcSq31hAqO+HQuoxzlsVELO5
67FUUHWj8/fLw1i3wAUIG+diE9NqMpOelbGElo378pkp2NshRJKR9zB3oSfMs6y6DbCboY+Mmk2o
Xb1HRHfCqo4iiV0u2F09Q+cT87E6tzqRnkWZzXVz+BOMl/aIIqVSogFgZXpTBK1tpdDuCl5bSD9f
nsh1e3gD4uxuTLuk6FGdARbw57C5DlXBy8i6Mbx9Pmdv49h3mhRjIKO/TYtDmR705MvlIaxfw95W
hq8gL+vBSEINY2B3FqYXy56syZ65dGkvukaIVoYzPLTabNSx8hlz46Wjn+tId0rizPWvCHKreAWx
ZNwawKDmfJ6Wk6qjrJxRMa613h7S+0K2BRO3ujjs+DUsHcx8XtEiaU0ymsD++ZwEhiW69t5K2EIo
g9+gKT2IsKJm0SJI7uRQ4risTYq18rXBtTS6q3PLkYR3GOav358YFugSqgx+u2kp+Of9Zu3ktgwS
muLtozd3rR+5CUjuShB4elGifrjfaIP86fJsfjSMd5B8EEsyzURPDEAiNWWr4bPfPCsUqoztIPCv
H7fseyBuy7a62kSDD1pPoGsb06jcSRe9Ha2OxaAyoQQSdHB476cPWsU0zhQGUQxbPde+qmr3WmXV
bZwmu8vTtuLJMZwFFuchaKPCwenAYlqSZnXmmzChH9Up3C7EM7coI//RBBmgoUFUH0JNSL+/H9yI
dxtLGwBogCJktNeN9hL7AmNYWyOTpYRMC8UPOm9/ljz30MwG5ZDEn83OtNNMFIMJEHhzKxWzSdUJ
CLmCQk7jux+J3IMIgTOCPk79FI0ocTQ0jasVkBxJZgFLUgTBrb2CsLjNOkCU4zGit0kmuCSt2fFi
GXgSmiqX4TAzASRqFVfSXDxZpmWbM911vegVYc2qTFzHdJgWon1e2bMwdB+N8nCH9VX9BIH7K5Bv
7hSjdC9vl/NLNO/Zljjs91gEPn3QBbRk6rJGRpAGitFLM3NQNOFkgW/7XX2dBeFjrSkvod9Cr9Jq
dqX5Gg3lrT+RvdwPSK+hKftcbxS9x7etlxYKkwH6Fc/KuKemZo8TtK8N344S+aQZMQp1DHIY/eJx
1MKjbrVgc0OtNNGQfL88tBVOqYUzSDEMygoYPvSgyOIU9V0yVquY1chODR2Cn+phTv0bmtSOktaO
aZRbcHlPGqQaBIfh6votwLkbQNxMCmaNEVrJPsVtNN/Ovkg4cCXN/36EnOsphxCdDhlJd3AYsaHb
Bh57qSMbHUXQoJHfih7l187BxZR+oMhD0SRQJgA2c+Cp5vSk92RTVyaSoCpa9WVXdaLdX17G1T2t
oWaXYCvIH7pkGDFpZsVX8HCi3U06BEeiH5cB1sf0BsA2/WIHJFZet+a5jjfubjTVekxn6qgzSl1s
dFC6p123vQxIRUPiYrEZ9wwN1Zt4IzHMh7FTj1QP7kKqPkFh5Y706ZaWU2DLcfAcd9M+QUEFxN4O
akavaVTcYv9BtWQ/zYWdFtoDUoU2qfTaplMD+Z/pkzHU+7oPrht/3I+kO7azcYu3hlM7GDex0l2h
YGTTa5PtT4Gn5XNoD0lYOYquO2Edf2qsZCfH/lccaLtObdEPwlDtbCofQf8QbBFl1Z2ayJhQhFY6
5UUp5wmCcjpLp0o7cmg+kUMf2agkccuHwmEth0AsdDVHAcUkP2rbAI+n1R59upzUsf665it20uJX
YUu2MIK2ymtJMvE8x8QrcWHHq7e5r1yyyUEgEN3GVn3DAozzuegJFqYy4/jO0+dUvWnJbugEZO3V
qbWIZrCQi34QlwvHsitN1mm1qO6pHzt+cJgl9sIjZNqyY/vDAbJA4rYPpMlbozZxgNCt9KPc+Ht/
px0gAvxfsGxX+IxYpQUWt3HyEtRJgiZuWCXyO0GtE4JwKG2BGmTle9YuyoKVgM/13Ti0WzQMvU1h
SC+Xd69oZjnHLqt1Gkes74YyjE6gBU7hP0Vh5Vl4ob6MtO4mcJXSGVMbTZTe2+QUpFQdWf+2TIEN
ysQbR0MAsToYxKz/huDM3jTU+GftHUQ83KTQvAmVmZnW7rsi3VwezX84rN6wOKuXUn8ArRHHcevO
qDZVd8W2P853I0pmoNj3IG26nQBx1TQXo+NMcw4VWjYNJtBSdS+IEw9q6Yd8arw+DbexUjtljJ5i
KGiXai9KojsBPIs2P+yMBTxnrXKr6xZlA2atSNlzrr43rjqXaRaDvyyIdtjsfQADzx0RjwnhC55f
IONMkRsLZ0pRxHaud06j3Ea/wGLABnxD4XkF7ZRpcR9SFnBAuhX08wJ/zffGttqEnibwYesWs0Dj
bgyl3kxJIWFMxk3lEYfp7Sbb6RkS96DDYhKPon5wq9thAchWdHEKKFROZwkaa24VXTXlU5m+0vGl
tX4XGAbbuB/WCrIr8GQq5D/5t6OStOVMOoQ0dFtc490Anb1t66lzS5Tm518tV5TvZmHgJTxuHyRS
lLQjdJRdqdqT/qRE29L6rsaWDbq0o2bfafR4eYSrxrgYIGf5XR6Mo1RgHmX5pKAuTj91zfbvQXBu
OEPZR2OwsFCqvsjgmSSh7euCHi2r5rAYBhdeV5bkF6gIAFFZe/ajl6LeydI1yf96zhSb6g2GT85a
RZgkcY7ZotVtq+4S7enyVLHZ/rj8OkSxNJkgrOTOkVIag3ia8fmTUYAXiYSVFdjaZHm02kiiBO25
ou0SGneklFqRpSNb+9odzzLgTKOhRFSlbii4cMo+OGjXrc06/BYbFHpfKRt9N+2I4NqwvnZvg+ZO
m0bRujBh/lBu7or+mfqhg/uFXULP6/LsrqSLWehIICtE0WsV6U3OaTQRSUwWAPV1tbHycoc0hxOn
+p1EW8cYocksGxu5LI9aKB1DCQzioRY4/9VIYfErcH4rGK0gaUzEJGlbHHxz3pqhSNdmdT6hTWGZ
VDPMD0rkSj1LRGclCWmc26W1mfPr0b+uJcGyrXqONxh+L/jE0CefNdfx62wvT/mG1spm0GtXsGgf
i+DYov159eDT4UMCdTRJb5gLDnbqEXsB0oWsxamIprY+oDcgzk+lgwkOo8rCY8u08TTt+PHGap8v
D0cEwjmqrIG4Kc0RF1u16sxxcgLj2ks04+/ektisLs5HPYyyto5wcWHvtFJvBwfjngkImxu1QLdU
YQZn3a7/nLzzM+sCrx8LvSsp8PqNecCdbJs54/3Ikrl4XPc9sv3rdRvvzOJ8AVkAWlEdWQPj4U+p
Yrf0a6v3dtz3ApexOqzFNYZbLisqJSNn/PtqfApIaVvZXyeNYBzonwNFCANOjn/CqmiRqFOGPI1m
XinpblIqOxAdK6tGt8Bgo1zMVYXquAqB6Pl0nNO7Kf06WKJ805rXAckNb0rsEfuDrq2pWyPNJGCM
wbe0csdcdgprPxWVwIGuOvElELdNqzqWJ9w8maUxlvi8S3bBId9lePMrTPsXitDxDrcYF2cBU+u3
scLG9SYOHKGNtLHtcW0VpRvWzG0BxgveGmdHyMaWB8dSu2rTT5e9z1p8YTHCKporEEL4Js5JILeT
MhS4p4aJmye5rVXbvsVmla8nKsjArxmdpaARB4FJmFTn1smvDDkfwxrPpfK2KL5N01Fqbi4PZ3W6
FhDc2sh5Yfk64/PE0iGWHgvp++XPZz/PB0iLIfAVD3OoB5T6+PwWKiZeUOx00zHTa0UObSvYNKIm
niuqWbC1t/HwBRDaOOmzThmLx/vJY44O8z51kyfoLnnGQbGLG9zeDiKikmiYXEySSciSaFLJaFHo
hLk19wMESMVcP8Fq8UmSckq6iI4wvqm+DZVDlAisYYWM+X76ODfXocIOUvMAYGVoZz15N7zpjyWE
TZj4Ys20JbeiLbtSs/gele2DhXNVi36ojDNZrkCpd7mnTneVPFlgnw9ghGuHCoGz6PATTSVzxgtM
mUqdbxZYMT0PbKN70em3y5a/unlVTVFNqPOryE2+B0hyk6AFn0RcyXzqp1NS3eXBw2WI1TEsILhg
nJKJ+jQP2OYyd0pk7oJUdf8eBGfYYZM1Sj8CguZHaTxl4+bvfT53XQvmkSIvhc/vzR9F/qzrXy9/
/uoLubWYI86isy6s0SsTAI3XHDSbycn0n9V71h4hc9M7UQS8eoarqABEOz8YNS9QlVh6puZahDM8
PlnQIKRKZKMFXVzmgrBq9RyCupoMHSMVhZTcnmnQKZMmEzOvKf4SNdAk1+aDLkW3Ch6cjTK5vzyP
q9a8gOO2SxGNA7sOEjeoXs3hTmk1ezZrwZhEIGzMiz0ZGBap5xJjCodj1P3wtcQuWhHI6qZZjIQ7
VLsZLwR9bhF31nepfK/Mgk25PghNoxpqImEInEW3qj9XgwKDm9E7LYUJNOqp/RWKBFJpf4JwVk2r
uE10n63+UG2KDL2952x/ecXXzwL0FZERVFMQPrjQYECPs7LSwMlpN9G1fig3yV0IaW39NDu+TU6Z
G3rGs4hfsrp/UIypaCa4guho8t4E8koroBiKq6oEZ5CMdopXMnP4bDS5wLGt7p8FEGfQppmOGQGF
wo2ak99swuQqa76a1WMVi8gNK92q4QkWUJxZS12VSPKIMbVfmHqt8RlVyJAe0O7ZkVqgWRxB1Zj+
+Vf6Hr8H5kwdhc/+RE2MUatwfdVeAqFIKTPmD+HdYmicjVhyXVpKiqFpN2cRT68ktrLPTtUjU11t
jurLZaNc3VxveHxTrrhumzpn5oFH1t6GSMw2Heh1mPgC4191Egsc7mQ1ciUlRcDMcDgW6feqFTiJ
9Th1AcCdq74BTeNMx9IMjrmt3cEDef9guq0HlRnU3FV7aI9tgo2IgLn6yrCwRf4VWsmm1O9aDIwl
NfxP4ab8bIC/H7BKSZDFkgch9Ve0ZJyryqYsUEJ0bDmXWCseHqBY0Xp07mjq2+2dshMLWYkwOS9S
NqiQ71LMbhpcJ91VSG6s7vHvWSLnPzKINSS5imHJgdvVzghbHwXXv5XqB7Z/mQKYydr58cnW2pCl
WWFVn+lp8hrMW+Fo1wPyyOQoWqb1GXuD4uxxyHQpMFUk1eR5tBvrZOalHbWfL8/ZeuJhMSDubKRy
T37qffWb+HF2IdCzCV0mJGj8DlrZ7jKaaEic4TVl2PVBzPJ3feeMqf8Q03g7Gp2ApL0eYS4GxRkb
hELisPH/MPDiXgcRWHKGW8heo3FlcCM6If8DnqWBH0kges5z6VMQeDqDefX0ZB6qu58sqGkjbXPI
FaK61P2FaYSuGfotgfep88ljI82mlgn0uN18VZeu1T4JU62rZ/ECgjun6qmNtbHHSsVm8WBGKCLp
VXssk4PajuDotKKn1tUgA+xwMEYUXND4hGGsSaoZxHirVqEc0D+rNj2obnDX7nzkwAyHHcfJRlSm
zgbx4ahcgHLm6PtjWGaM1Tq05FYbW6+MjOsymJ6iGU1+2xzUjqrzLq+daKCcafYTXmJaH5yAsIpd
q7+ekHYhKSgAaiywkvWtvRge5w/zmmiTkWF47DCDbYKtQm/Hw09tEFG6ZXVrL8C4iMqP5aGlEsYF
Y7FDxNhBa7l0nJ3L07eemABfguLIJNoHQUuzj/I+ZImJwWkjm3i527c2+oCNjrRtbtiBybpki0a3
5veRSkYK2KKmBf0EbtmkHMJpsYkkFlOqmh8ZEUBlatRff6Ujt/UOils2fWhTyaoBleRuh5fSDMdL
KQh2WBDIWf47DG61cikfaVECQ54ewvhY1Skk2JwWzcjUGJp+IOXJk6j344pLgcIqejsqlgU2H98j
TrbGYKgKhcBrAUbK7scZNcVWekxJf11pmuDxnG3eD0M0UHJhMvlF9KTD9xc316wZ07AvB4JKHZDQ
qAdlg43AFlchTBAHz+1eMLT3EPmgKyNY6+QcR4G9bEd32dYCAbY55V7kNp9FDmttSysQk/8TkYsJ
wqaN+zgDIhRW8pN8bjGTHvUOlFsmjiM6aNZ22zs8Ljogek6DGMWRbngizuSdyxky6Aynn0y72ys2
2YlPU9Gssu8vFm7WY1kpGWYxT0czwVEQB4IwbsUJY1gW7rMI4QgM8j2Elc+pZGQaceU835qyuQ1A
cO+K4EUnkoiguDoc8L8tKF7JKAXitlpYtlqKthTELY3qbu7nYyUPgqvR2tUFNviGwZ3WGOEMUie2
Vr9BqhZq15q7sRzy4D37NgR5Syf+aryUV6IIddWLLGC5acwKXTebHLCs1EWFuLAGLbZa2FL17Bk+
bOU/cdCH/P1yJRoN07RnnkMmjtpqbqmEDa6a0RdfDX9UmfRqlmjxKvW7olTsSZucVilPpiF5Ywg9
1LzYTefnIFzpSjPeG2W8QSvnh1BCYK2Ow5FG5CkZyHGoO2+y/Ad5zI6Frr5U47At5MLT6LA1K30v
k8pD2u9WHfqjYqlXTao/DFr6o870r600oTFpGO6SaLKHLnTNGl0B1fxeqvRPbUmdVvMTr+2TT71G
boq2VT0wSR+nIvsSVxVe/+d8E0fRoUpD77KbWjmZFRkd3MFhB+VL/dARyJADM6IBhE50YlfmKc4R
cfSCyhcRCOeYgjQpYH8hcZX2Xu5vy/Zeq54uj2Mtyn43EM4ZTYEmjWCqo8GyK3+JXxqncoIndjXX
oIlzJX7+X/MSy4njHJGi+iSrDIypIfsqrp3A+uQriZOH1L08sjUXoTAdZwOXSwvlIu/tG7pZoRLU
KVKH4bdxvi9b0cytjURB81rU8piWjDzeewDUxWk5muPgoLL0a1kPT8k8bWc1Q/tReRdJ4VPeFC7q
HzY0yl196HZVjHjKlwangaDwKDVOmJO7y4NeCwcUVoyHfxAR8BF/XuV5l+oGZreXXvMg3IK49VQa
yhUUaq/1XiRpumo9yJziDcBAhxuwDd/PgSSjHUYBrcxzBIccI7oko/3GRtsOJ9bwQESJWcvVLnyy
xtccInMOnQR2jJk5pXiWNvEsnW2qVB1t1JR8ndu8cRMa/j6H5iPEB3ZyGr8EfbDT2mrypm7+NOmt
YwZmIIig12zh7axAYPR+HshE+poyp63nIKfHuZclmw6cKj2z7MsrvH486IZyFsE2+ZjZJIGe1eb5
eGDCFKyi4r/Rw11L5mKm33C47SMbYQHxBuC0uOdUkJB1stEmMfpm2tQlX6zfW5x/7VdrH3xH2lqw
d9dvBgt07nw38s7oxgaxhAaRcWtTbNOjgSqAbBO5Io71evi3wOLOecVo6WTklLj0juIRfT5Kn0B+
snE3doMH0cjWDIU9ZelniRmcHe8NJevqTlFzBNBRnB3nsBxsc8w2Ul2ia5JViDrRrrmDJRrnbIMp
GwOidtDu93uPKt8rquE+MmyHPL6ujPIXAkC4Ap0QA3KrHwqCpW4CM17F2HDRsiuS26TI7QkC0eb8
K/Yhy+Bam6iFwT+cdYJsFc5zPiNkv1KcEGdW4ZS71tM3yGeI4kDmw/hAaYnF2aJiSqgmjICVnyyb
OlA2huBHtieumFe4kjvBS+fbsDhTRFPIqSEtoHTLCfrCDkCyGO/GOrT78Gn0Q4EvWY0vFnBcqImm
Ab1fgbXuBlK9D0PVCULrmmiNYAYFMHx9gd8GZMazECZMfVbba628LnVBqmvtsJfRNhZ9JAyYA/8Y
WRdNFqMtO3HT+nGOD+koGMKK9gvIUAsAbicVUo9+ywPcIRNQbe7Dk492Fbmb3mi7+buP3gfkh3U3
obQtvJvBl4IswmW3LxogF2xkvWWGHZjgbht8l9LfrfT75c9fXSNkEhiJQ9EwVe/9EirllMHSJkRL
KbFJ53ap4kGP6pf27QKGOyf7Fp3i+gYw+TnTz/Yt3bMmxujbJliy1TMEUjl/DolztR2K+qnUAsu/
ml32qhC6JS5TCrQJRVirXn0BxVlHP8tVI0nwfCSYHVOTH02p28hB5LamHAk27SoWwn4ZhwfKgviM
Tyr3Vl0m/uyCvX3IpQhZOiPdh6CYochfwCphDuCD69NhDqYqK1Th0z1S1Ck+TYHFxPdZeu6/64a7
6vYWMJw3j0Olm+cMMK2lfOuiOHXGYnTNsvlM52zbjPRRK2rBYbVm8Ar6zuAOx4qQeWmEuQzNpETV
OjgY9VMSkP2oW/s0kwSvJuswuIIwOSANifj3+ypREuI3DWBy60eBOvlQvlIjXbCtzs/B/Dop9A2F
OzdwHPdmCSIWTJ31X0y84A6tEnb+AbVc22g7H6RtbWcbv7dRHvckqsoQjZFZ0SK31A85yicnjJFp
ZUTzl6S6qjJRRYYAhOe7zuA+WVOs42gsr618V6mnYBIw4dd87GIW+cyjNaMxicJMYvT3s1rYWv70
153sEoDzfkUXdTrkOREgVT6ScPJhKJRNNUWCtMHargWvRMGbKmE6VJwvL8s8ieLAQtSHuk+T3GTW
jSmFdtag1Uq7N+VH2goQV2cO+WBcg1H8hlz+ewvIpzittQHXspHSR0VXD0PZ/sp+1ZlMwflv/t7T
RXKthiHWX8urTQ0iRNjOdqrld5eX6HzQfdhKCxzOF5FIUtoJO9mNQgslTmnw3PfyD7U1v8xp7alN
4g1ht28atLgwLS/rSztWDDsZyxupS3fjHO+GZnSaNL0fi/x2HIZPfZU+RkNY2aoyF44/ZCgPUG50
4zUgmgeQz9NQep08OJkRe1aQb6CrX7vWKH+xyhBN/WbDHgPVg/ZcsIv9cROU9QOjbEAR6vny4FcN
ZzF2bhnT2SSGguSCK2n9fa2nB63OKjtKq/s01iK7QttQr270GCm5eHcZet2C3paX82C0LlIUPGHa
O3qQ8mMn8sOrtzxlMTbOSdHBD8yCrWvNSpVRw1Y5SCeepo0KAopIqXjtjIbQPtpUQQIONyIOLAiU
FgJWZ09yaMkpIRAbGwMb4n2CYGDVK74B8eRbOSlNs+7h+Ft636ruPOCJMBVsiTXJFWUxGp5rPiut
YUkN/Am0HNBZDBrnqA7SN/FB1Otn1QgWo+H8Y1/6aaXWGE1WXavdhuYCH7KerjIxGMiZKajO5Axc
Rs8YJG0xErkDQzbfhBv4RFa2aKJIVzlKrkh/dzVhpSwQObvWCW4/cw3ErrZV1WGkeXSiekZW37Ou
zA4MQ8jkuOl2/JWtjLQkBZ2BaUVwwa/e+FMUIAfhtsWdRX4PBsNpei+bKwfSs47vHyrR5K4u3gKR
fX8RBWho665HAxBLKIripcCiogqr1clUIdaGns+6hkoothsWEBO6BhSUgHTceP42g376LjlAie6z
5nXu7OkpeuQkm+q7qJvF2iZbwnJHQkT8sNdTEETjmNhGcgIzjxX8XXaAq9eVJQpnm9OYpnilPg9u
8NrbAu5purG2BW6UIvckGhBnlJpBk0auIW42RcPWaIw96kydLK+9y0Na84LLEXFeMArCQC5bzNto
ocKh8Kb+Macbo3m6DPMfzEJXFfyFPPR51y/Mou1ImZoyijlYM5B80x/bx9CBOqvkGU7wqGw6CUr7
qSNKRq8ZPBA1wgS2EflwWywsNGWA4hlgxw6p/Gtj/nZ5YGfvzcciqgKdK+S5WNzDIUCkq45y5g/H
nN53RL+SmvwuImpgd3p2E0bVhlrVzo9/N/VqE6dxdQxH/RMubDakgExHo41ntdO+a8pdrmhf9DDL
7ZBWv1tNfDMTdIwbK1tSlJsonva9rH9BH6gfNB/tqZV2A7LndS4ftA495IzwGx68jnRC8jydDnJj
2ErW74IqSlg8dq1q6M9rDtPBmOJdbUbgs8fTl1pDj7MADf6gPu3beYRqfvh3sJ70Hsoc3TbV1e/9
ZBx8o/fQB/ulKVvHkuqdHpuSDTnf28y3XFVrvlkEreSz8JCS+mtHwVApQlLbfjAe0qLf+pkpCGdX
9weYYAYubHA0vDBfk5Y4vydQ26eg3cUdOpgNhSvX1Lm8vqsG9AbDX0HTCBlMpQBMSeKveVvbSl2/
/AoEdHSRl0XTd/76WfkZKYcGToVQCFBFpTMGwf4yxOpkQSUbLB6kWixePq9IEznVmVNOu2GPesLt
mChHJgv592DYZC42+diMQVL42G0kQ9suyBmW8nNpfP57IGysCxC5BYVXjgFSq/J1T6pDOEw7pWwF
SYHViAqOA8w808Il7cN9aUYVJOQUkK6k6tcxqK6mKd5GE93JBqTNVXzR5tK2j8j1oKi9wOzWuNFw
WwYEZRCDomky51ZkqRiCLpxYLtO6CZ9B5DyYt6md7KllN3s8yW5qUcsQ5uo/eLIFJLd6xtjrBFlg
BF4llAhj6DvVY3mVyPV9JPvob0q/lXN3ZWkiut5q3lbVQUYxcR9GNpC7C8u9Zo544MFMJ/Gt2XaP
VZk2uNmT0M6lzoNKx62VBN+1eKrtsMNuV5pDNqF40zAhpttk98PQp05Tp9cF7fZ9Ugf2MFbeGNO7
tg8Fl6D1GEBHtIZcDrXQ4/a9/VlaWc99gQtYatSarVnadQ8hSketlb1Ea5xp+le5wS42CzDMsg7S
jKJczuqZ/fYb8BeKMW7UrBvxG/TWYSoCu0q8TjlplcAvsWDmgz0sYLhlSTvNMEjNbpoj3YTWXVNp
dtwcfR+OXnhJWpPDVJCWQCEz1OhR5cOFVj2k78oJEqxumE63SYxd5YPlMJWBE5bqlyzNrpMSFEfw
WdDuqjpRIjl+gub2xjTbRVp/nbPHrEY4ZpSHXomcsVcdEnfX0A650rp8R9tyQ+PGLXurhZgMVPik
0SxsKqWf6jq4R9HkhvbGXja7E0nlh8suaz36MWSkegyK1ApfIBfWfh1lDSz858sEhChAS2XU7NYu
TqyHtnKMcvtXWErqApWLiamf6g1hqOxOKO/QzGbLWqCLYFbNcQHDrRzUcY2Stbx2e025rRFpQJV+
O48xkt40/HF5Jld91AKLi4rHVkmqCtIIP9VDdu2O1TazllCXYURD4vb4XHcpGSLAZDJ9SdFzJsjV
rekrX6o6EJQ5rx7NbyPiH94mU5f6HrxYyJC3t7SiRwX06JkIdRYZVezDbl7gcLt5ImVdJROOs8rq
HaheWvpz7n8usy91fluiLbC1T3yRxq1obFyuwIebmkkDTMV0peQqbjZGJXj9YIfSpWFx5yTe5OU5
rpEyysheCa/74hfyzSprxwjFCxaecdOG1iNGmLIHqor6p17Od5EmSgWv+tkFBDdLc6t3pj4CwrC+
yfldSh7Neq9ou7h8umzV63P1NhZurtIO/OoYOo5g30vQJ6G7ViKC01EEwb6/CM6QvqtahQKC+g9N
8r0NRc/hIgAu+tPTaNTbHJMVjhoojDdG8Av6wWBnvc0S5zX7TlGiTgLCVKZXU+i7WoiOlaUlYGkz
T/XBcE0Z2R+ITMofKlqzuI6hKtmC7DtFm6gbDo1ZbKtYOhZSeJrkeTMUmiARqTJLuoDJ+5qsbnVj
NoEJNmZgQ5jXS6rhWxppjk8HD5eEwC57eiwKk3GIpl2Q4FlWy67y2d9CDmYv59ODqY4qEgXqbg7q
L2msQBvf3DcplFvyeRv1xo3fVwdCtF06JN+LRCvtQdVcw0dlWm7ZRUOhARmI9JjXHA1T6iRoHoF3
UP6ab7WaOvaMijS13zultNPyJRoVwfSt0q2WKJxxJ7kuz/gX3JlEJ6eZ5xMdzNcyjZywIA9tULiG
FN5FfnpD0JigQe3QKKPhQ5MftNFQ7G5qHuppckZftSf9DwLH//4Y/1/wWtz+XMbmX/+Hr38U5VQj
M9NyX/7rpnzNH9r69bW9+lb+H/vRP//Xf73/Ej/5xye739pv777w8jZqp7vutZ7uX5subc+Y+B3Y
//nffvN/Xs+f8jiVr//87UfR4WaMTwuiIv/tj2/tX/75G7uH/u/y4//43vW3DD+2xUDy9Fv+wv/I
67em/edvkiz/g7IXb4s1AjOQ4YG5D6/nbxnKP1DCRaCYKaOsColIbOK8qNvwn7+Z6j80JJWJoZlI
HCAswbcaaHXjW5r1DwO3cOQSwPyiyCz89u/f7d30vy3H/+RddltEedtgLO9DFQ2EXZwYID5RFV2l
QXLlrKXQ2wlFX/FwZc7PaRNUx6lUy+OsxL3XSWVm51WFusbzfzz/i0yRajrnP4Z5Vx7ffub83wb2
02//9/lPJYirStMOp7zvy11B8HxRjPmEVyw0BDn+/GOTzajQzKfCTgLwK39+KZXkaCAIruzz14s/
/vwh0FNRNqj5lRtVVbzRU6vBI+VknM7/0rQQylznP2ZV1/W2kqLdVpJOR5ChSYHU0/8n7Lu27MSh
bb+IMciCV9g5Vmq77ReG7e4WSSCCEl9/JyqfLrvOuV0vGiiwaxcb0ApzzZmQi1Mhco77WG3swmEO
TH/qIIqJbTo+vP+cuVMR/piOv8QLM/tmrKARjO+bS0eMlyoGsjyp0pPt2cafJcqfXmc5F8h2qHC8
OO3Phe7ag0AJJuyaaKh2Yhb6HHFjbosfX2pXXl3qx7lYav61COu7aaryRdMkPhPS0w0Kk/uvsdBf
SV/XT3Mix712CpXTRrKzo+rk1EY5uIfZ2Y400dJ9sEXgZv7thb3eQwSkf/CJQR+5Qnff3UMkiuoJ
/MTeNW58vWNBMZ+atZkAUGyztvTnE587cbIztmuPKrYYpB6xNeIp4CfboIicn9qG9u3r4C+Hdj7t
eQycYzVvGdXuLWp2VUfbu22E8qBe5Pf4ETjohJDXPsFNb6K8ri5MUbJPI+fSdnSZMoqNM2TimIAu
+ms96syrPPfP0ajmMLVutBNF3P0R+8uuVuKbmZtwX9ZpnVNIUW/8hiWXKJHJpUAB3OWta8e6joN9
lvufbe9t8m2tE/kGhfgV3agamSPCzC5yBaQi13ioGxV46N76nlDMz23/dcquKqbAnCSf/2dpsJ7/
dpI9+mXNnDJoz1Vh7jpxeJ8mya7tlGzw1If3uWtqgiBwM+/rJfEzrhJ9rCWCGq32y7tZ1N+ouR8f
USJBcrMUEErQcXx+a5BqJr90CUo48sogcW2XqCUYgDjkbBuDUyZC3GH+2gna4GGVxWmuw+Ik1wZ7
FagPoauUIWTLt6QjoM4wbb3VVJjHKBQJChebj2JJ4e+mBu7cJICni5fzikuKEJ/93RCU2iWFjoL2
6vl4bmNFp33UFOdRhtuYNKHMSf2VKm6eoQLtHLiibR7QIs382NkoFXwbWr+HXFIHMZRpPVwQ5zks
hfjrdSwFFg06cs+e90hNNT67ILrZGNct8iL2kMlYVClPy9zgUA+BB9iV1JkeoycU/M1XkDSWn8qG
/gm75daFSu60V890z0hIrxULmiO4ra62hxv0lz3s5z7x677wrqbn9cpAWAT7AvyJFWT8+5UJzNAb
nbTtVZrxUKSw9hYkOoOmm7PZtg3x+EWODr+89u0hlcHnpmnGPQ14s637SuXECTm0BypxG2rxvakG
msOL+AvUjXiNOdNZOWS60yVIHxo55G1qnBNzOPTvYlZ0mT3UqLOOcns4FW7aZXbV6+EvC4JOqtw3
GgFBVDA6yTzeelOPN+mr2cu0X0f5UkVnMQ1yh1oPcYfKQhxlSUr/6KhMD2X6dzPoYsoQkusuJW+c
n4eVK1DMx91p5/ZllfGR9sf/vtw2QP9m84IyBvywKaplQX0F5EDgvrsRixp8f2Gi0pOrVJiz2PdP
bw13nZ9d3feEZW99u0bawXfLX1faQVAhQ+YSTuHbEnv07mOM6IPXPzrhy/76V/hIpsydgwCJUWe+
THMzZnUz1NtQSHdCNVXUXBTCsUBGMiZP08jyCCI+zcbO1CbBTJRU7c9F2umgvBlXh9cxe/bahAOf
f57zNjPTpjo4PL6X9mOI/Zh1NVTewMqa8iqD2M6C3dyfWDa2dDnZPmjbl5Pt4pH0d3i9V5mcl/kP
H7JwRTSf48FAVyboQclE4FsAzLSgntej/md7ZMcEXz4lPq0zWZm7iIPtMNfpZexVeHBVfbc9Z90E
7NFU1R+VU6fvt1bcFwk2VxD0rdVhbrq+wH7xVIFjoYWqA3JSo2HQ3lH+A5UQ/KLt1BwI4j0Pdgwq
NmoH0SzoZXcLUAg0KE1WphoGTzTwm0hgFJUOjKu1N4MlynudgKJveZlg03SS8ptqfL5fevoPE8I5
iYHSsz1qoyKFSPsU4NH8fUaGEg9pHYmMlOVyRA2PQqVKz+D4+pAlSROVhPk4TslpNDE5xQL2iHE0
Fsn+c+qP6alhS3p2Yp6epwkKIr5fI5K7dt+aUSe/du0EbIf0PEIgXICxnJlLxBU/DXGyQYWVvrR9
0OErrYezaZxwx4vprpde4BUe0PKE9IK+dO7U7LkXfh11Ue/Dafgc8bQ4Aw9bnFlBoZjy1tcGMDs7
8zZWl9rLIfiVRS2qElxACqAJAqH5lBfsMQpE+Sx1gYJPN0TaMvSPXPp48QyD+ih+9X4XA3daAjwT
SqnXWwTR6Xfvam/Q2LUTPu8KVK/t/UDwKEdyFtVhwkeVBmhdLrapKZJds+j57m1MNYOXu1Hr51Sx
FowsqbcFaqLPjBinawT2g26IWzwAxX5gN+zIUbip4hGlxUtaXbn2+9NcLbui0vxCugac8b72tm0/
yJtPzbApaBfnHVXAOsR9twGZyLxt4hSsGMMsDr6M/T9K2h76ZrhRCI3XThHl//1uteV5v7xb7eWB
OB+Yv5Bed3GBfn+G+qYRnTbptNMKV0KCjPQS9l6znQYPOvPEuy/OoM5NqvscIlD0BqYJHyJ+7HND
UF2YrVmMTRQwPCTDcodn32WFx5H/nlsZnaqk2UxOEj4yTthLpAHN5eRZ4z2jSqS3+8GcFtnMO6AO
/5gaqs9OUs6HxHOORTltB3ALbZYu4Xh+pPfQKf2lHqJtUs3tj9DrEF1Jwr9l098Gv46/ctKfnPkL
hfVPsvajKkebu3h/nVCFikJe1D6gFvpdGW899fivSjXtEg0XzVu/P1DP+uSu/4Q9smOLkjwPK5Vu
RXOKaVo/C8EuAaqfN/cF1ATbqVmWQ6eD/pzE7bZIYPnzYqHXLrlRmjinwB388yJnhMXb8MRX+5Gb
EknlvnuJFhOfvKh/8IiCqTmSJV8cfoDi4nIf+wS3eDwH+YycygchQf/3+CY23tUPTl0fWFeUAiXk
3V2y8A6xZ5SC7yT106w1jABfYqIcCeJ7T6h65sXwCCZ+hhir3x9HBoU6J3D/wsVBjQMk7LE56PAS
TolzVL3eF70sb2XVljdojNxcKv5RsEAu3STkocQvCIxmr/KlVe421sy5JRFE0v77zrdI1t9/UdD2
BvDIQHvno5TwnVVRLV41+gufdhGdUOEcJtsUdZbYFqPgMiF+duqbBYGeyrnMkywuAi/61yZtdZID
inFEgKLMBXP0wzIO5mFEuOjqwJ2qIdhWmfTy1iQi2i7xKHJfemckBlTQiHNdUn2pxqEVmT1EfF9f
1NosCgLHutJ7NxUnLaLg6vQOvaiIbZiqW3g3ApRXVFwjGUQH1LqK89ROZCP8HsxvY9g/Tc2u42Nz
8XoCdR1fhVnfBfIMREkOLTq1/qvgZVpNJ6cgbDN5gXMsWVDeQC23LZphnAChV/QBFQP1azOK8ofn
fihf/S5p+Hpr+WvRQwg6gxUu+PsLSMDB5w4e912Dy6U3DYNLN45OceftGBzlD3+Rf5ZkdG5q9p0b
fJXi5IjkUk0qOJdCXyU8s+Oi8c4gkfm+9H54sY3+90jMbESd3EC2gP7Up4U2G+GI+qLWph7NS9cF
9dVlBvJeBDVgc+ft8fP2GSLhjx/cdGt8/t1NhyiA54L7KI0Q1Xr3GglZSURqcDOrYPHykSK2CgF0
dXHcBPxsZ9MVWVqn7B9Dy0fT7SMWDJd6UKA6wZ3gLE5wrEdxKMdSX0dyVE7Pbkscy93six5oafx2
su/gisdiH5AgPddKfybQUziXA+M54mtjviBXtU8DVm8qEsMPkW5zbtcGud05D4bWQJTVgVG1NkKG
6Y705CWten61TY+M7jXhAFMsoFnxAq53gZrNPTBmx+TYPFGON7ZK5ENTTfGho7Bb+7hieZyqGYW7
yyfP7xwUMPT8hK1fHuPSQYwh7qtbz0m87QbHyZqi/ojC5R3k3N5pcGnXix6HITyJd+YiL+WyAJ88
7GAoHgodl2d3idShRATO9Cl00SZP70lc4/Wu+Y+ZJPJeAUvK42SXNtjxQLwxbIbeG7OJk288gEcw
M5N1rnShZ4lgTpGwZKdMkafRgLhNYbbUcQH5Sh/cqgjPzpweA+PVx9IIlsXCFSe4vPkgEYkHO0CQ
D3NGUH6xNX08ZUHLcGmccDOMcQft7o/SsPH/cSvirQeBzBhhVzhY7y6HPzeSc87GXRh7+ALTn93I
xLcmHOTW8U0DFFhyoQWt717Renmsk2QPVpL6OQb/2WWc0g11UR8CsnyEP4byQEA/CKMwji9Tmoot
ykY5wo8gbeBx/0e06DJrGBTUtQvB7s58n4nrH6wZUOOWOxF3byoTnEgAHC2CTHHW8XrM+nQKj0HT
PhglvKsJ+vIZQb9pP0z1lk+typzCHx+WiI4PygRfC0XjnU6Q7JFrM+iG7UPtXCuuoV0Zxc629EwD
JQnH3zi+Z/a94mLLxgjxXGISYPGL5Gmpt5PbZoOR/lkaM177qv1QUPqd67JuqJEXrnAxBFcAYH+3
oaa8NhEkcoadX/JjFGn2ROj4F9NRC6Zajrd1SfwdUhPjNfQq9wg2h/PYhuIwQUo3Q0q2eohG+cKG
+lKxdM+Hiu3aIPXhecXqUDVLnffJ8Gc0RwA9R8GCsOwX+NDBc4eHVHbhd9ZH1RXlWA9gna02JmnF
HnvQZyTNyUm2BGgGhwuW06HcpTw88HChJ2eAzGhMB+z9kD3SYFMdlnG6kMabLomh6Xnp5HNJS++S
1uOG1KG/DwvWnG3jOw3APkDk5IsvPtIaspfr3WsVzBMuCvUAayd4Uf2+iZQ9EwOLFjzac5weKhWV
W8HrTIhhyZ1mYJ+rwflbJ8OXXnn1PghrXGFJZjAa1BANwG+MqsyXqgnxSu4Hf9P1n2hb7wVb5OPo
d83Ow/nP4J3nhzDcTrB3IbEyFn8yQDeyHmDvxalkFni6xG6NO72adXwfmuk6B5JeR+rhV5X8RzXW
HyDconV3/O0fh2hA6iFbBhwTCh3eG2Z4mnquJe6jeIl2yO2Js1ZDcBxEe52HqtohPewDVgm8wGRU
fAnW57MG1DU3CpjSQc9tHs08eG7My6KTcD+4nB1mGjzM4JTJlEmRJFCtvlJfxYchbRCbLModKiHb
O2pZ+Q3+6q6OUP8U0iraGTFURxfvUyh+hwPSCz7iyqn5gT/of9aLvxk14rW4Oj+mkTy6FXOA+zHt
TjWV3ELdp3tmUeav8douidgpZARh4HRnlg5A2AEC6Bq4dMQAoUjb1fVxTFIJvGj/MpZReBJMhad5
IOMHxq8lGPn9GqNykdjHFbVX0fton2+WqZZO3O5oynZJOKRXjkDbNRYwrQoFsXnbhWXiLaB7ctLr
EkC6wX+0w249+0tmD21TRFObl06ntq9jQDxvAesweRXV3SOoLUheOJHYBa0EBnkdg48O0BF8xi3s
/OIKJlJWbpC9JJsaTDzHWHTLQ5P6XQ670/0RQiGqF242DjJ8SNtAbioalVmkS5Aszy7yLwqBBXsk
9HJvkrjev42DNsYHn8C6DunNf3wZqrvBFpJ1PWPPJfzI3cyc9DQXdL6WUQlB0WiRnzoqvvfz1BxH
5FTKB7gQ2L+q0SCCYMQW7IDkk5FSwIpZ0sPICvJpSeSQNdKfrrLU/aU30adkdIM9jbo6B7+VPnVL
7GfF1PZXFHyeOKS9wX0k+2uTLE2zx68Ets+0gDxyOZc6gxHrfZS6+d8+38r+AYbKCKhbINDfB8BD
3nEniFm1MyYsrzQkOzkP7edAsPGgHYfsDPb1L/HwR8D4+A1U7csW+0Vx5G24vDhV8TAFwfgtnBaZ
B6ASufpsuXHNI0DJy3Qb9FP6pAfS5ai3UF/gOb6YkSKp3w74pVtCswQa31R60VdoByXguPPpC51R
HUeclJ+9aN6EBuR6ZR1eQ1YNN9tDurPfp94MVU/Vj3cYmzspZOllDgurbUM7N+fChXJeUroH3NV0
W/stMjwcCP6UBn+sPbhLzdWb5GczONWL9JrviY5Rw2V7yhNwYgtclLXraJDduMHYZLarkk49Dkzm
aWeChxTpAOhgJ98iUco7RV4L1m3CUaEzplXGuBOfXKiaX8zaRK2CW1LWXhYo417alLsikwtILYS/
S5BWepwChRg4ieRXp3LOM+7rf4RTbOLGSb4HiBBkc4LoQo2awW2D7Rws6UGJzUdUexLq96ezRoX2
9LIW6fdwGr0sYUV7gByUk1NSIYXRdPRhrKp4N/RTcYnTjh590XQntaT6jHc62depRuSeyHgbTaH/
iGe93QST4H+00UCwTZv+yxDyH6Vbmx+IgR1xO4C/CkV3szMBXh+oduM1Y/x3EQ9PkNocL3EgvrOp
RC5Wp5U+Vd4IYYH1CBDen0eaTu4HQSBQKb3fRpAzRwgIRIPYTVKAMH7fP7u4XCQkCIqtGAq1omW6
TFcB2bNmKm6hWuIgm6oG1WiwknCzIBC2AY+rc23DJ7tExaY8DkPyMg1ucH5rhrULLPt0KqBk/jZe
os4Ykm7jz7W2C8xOgWT2eobtv61WvC7zxJvmzbsJl6dIz1HfgACgMWf5bxNW4teunbBjrUP9Excv
EhGYIWO0wi8Q+d/awkdBBa+anawNrAQ+P6DYrHhySDve4nByMzseJW0MzUfPnANF9Y0bbHK082S8
60fzl5LBCZkEH0kS3FM/yoD2e+uE20ahJnmCVQunnK22E0dMftuuXa2R1q0m2FYd09cZWaScobhk
0/hkjE6NHuccWB+EwlTfmMyEcB4MPLxp1yXQaSio+dT7aXeRbjs/FXPvXHU4Izat5yc7NHsq2SJN
i/2Ce/5emjC9UBUcTFT4XwvgSPLGHbwHeIDTYUJ44RiAv/Mu64ZuHBcvGmSmvpUdmw5D5X5yJYnh
GbrQn6Ahj086xv7czpXOS1p5YDVt2A82viQoIPs2zwMq5dVMDxIJ4m0d9IhmwjxFSD9QeLxmJDDH
JMmSYJ7OtnEd5Lx6SjTPwFQ8nb21sTOkm1dnc+1Df/akqrI/2AlvXIpMMKQO8T3TnJeBkwc6Dvit
BHHcZdjIpu3S3Rxg2wXj38AhyN0S1L0QT40Zjx1yfj30StUda0F2C6sxEzc8OdvpX9bYw7apinIT
rLggHdJhawcjXfsfPJX/e/tJPDB9obA1AcsY+FbeRUawV1b+RN10G0XusvUgMH73FjmFWazpxu18
CCVOiL4Cz9Q9IHfAHuyRKrYBJN93KAESh0glxdk2jWOafeM4MBgqjkjpUsA0tocBpWULbUeNYLWk
/ckO2iPt9ngDRwTlE+0eXtl0sU0fdRdcYfrs1gR100Xkf3LHkW3iSOoHb1L0g3QreZ+IBks0Uq0o
owAD4OoxvXs7tQHq54C4IkcRwx4wqIApx60pR1TtTYplCYL64HdOnAs4nmk+9ctthrLbp8UT0Rlm
L1jh125NZrGfk9hsX2dB4rYB6d9w1KlE2D5dxk0/JuPTMpQnJEW7m+05QiK9mfJPtqebfnoyEadb
n5f+1o7ZBvAkuO29uZEhFHhZ0Q2uSPrAgOr5//WmLhwfh7XBauVqRAlUsJH42T8xui8FKb9XU0e3
3qy6c0Ib79FLqj7rg6n8nrjqr1bNzhPzu5eyqy4oaeRXVjf7dIn0g20K6Lk8JGz5Qgo+n97GY9So
bQlKIDex49Xb/w5woWzu960EtU9u4lmtkrVEENpZv28lc+AsoDPzliNvDN8Wqc8uPULyoLxcD52S
4xCJ+u4S9VWx5T1QTeXatWPvlye1j1DIANINSOECXt+DpBKJnN8/055pP0OGA+i2nQm57BU8FC4u
MI4LoqAWaWTHbMNUpcC9uK6BaTVdynAKDhVnCLxi6G08eDvPrnudWT9V41Ntr1tdYIfJ+lTwYFuD
hOTGOt94CM+niHxLpMts186AH6W5mvYf28GraLpNa2O7TpuGxyZSD4Fbzq9Db5OwZ4od00oi9PQ/
J7ydD3gYxEDGutzYWTthP9N2jc+LLCKAldiJHiVC8NZqeeqlH2xG6M8fFq5g7FXJl17y9D7OHvmD
dv/YUeKL8Uqg2Z7ZLqIN5R41RGxnu2M4O1nadM3GyDA5MeWTB18rJ0NA3N1D6EkglEck2VZR3276
ddqu4RMSRVFXnuKwJ9eklWLJUMsmjo7y769dOzOnhlzHtVnmoMsqWuVxIcS2gODOxTbJekSUR/pN
JESTKZagZN5DEU/RqDPzi+Hauf14XQBOkBsFIziXQItt7Yxt5h6AnMweauPFoHIkX1/HTABn0vNn
mOSVWz76BpsD2C5fFtN7LzICRx5y6E+2x+MBtVaDKy622zoDQgRDSQ+2W+DFtffmCSJB66m++FIM
qr2HfXyLvADpNcOxD/IxBDoKUhNZ6ZYdNmRnHZzD1zXMm7oHO/HLOlHdHJZCvI05xWXkQsEdSpxP
gDy1B7eayq3tprJcNhIR0YPtegEuJQOlwtV2AdHbeK5UxxTcDRlYiIqzbQabkp1YX52d8kV4yF9k
la+eAgBbl09VixdeG7XiWA1eBHuo6yG9gHqjTMkEpZaV+70ul+kgOwIvRKmfDeDJqGNs7u+GCXje
9ODf9O+rNf/sD0AO2fPhH5xKZ55Pxq/J1XcCcq29Ux3ikWpDBZYSO2QnaScgLtdHSHaQmfyc7ssW
dxlOCZcOqPD1Q34OrWtM7TyWyHog/a8BmI7Va0MhGnQNoxH123hu/So4DLgfjkge4T8PkHk+19iS
yk2LisKNz5eHUUwmmxrPRQoGjasneP+jWo62W6hwuAtkuqdhdhn4AbwZJreZtn2UGuizInw5jL4+
hvApsr55qeaw+LsT899RCLiT5yg4f3qsrmCs786I45idH/XLc5/Ef8IzyYOine62kTOAQ4j8omIa
puTWjuHHA5hobd4m7JidtRNhD8Tn2xl959NTmjp9881Ppz4fppiu9lMZ7eJQ+QARVHWyb10w7HTl
twp+/6U0ZX+DEFJ/Ay/YZnJ1fAZZIQ82fIWArWPL0MfnHq5NsLGL1zGxrrM9s55qzy8Rtsr+e3fy
otVU+DWWA6VwODqQFkPWD9Gn97uTEyG5Mlaq2IFg3WQAHPHPPeXnppz7JzFJ8lxUy7Zmcf+5SSpz
ISOA3pPu+Odujuk+QRJ/V8py2AMlW21RnTXdAZn5XFEaHnsgV6Ps37F07MNjuV5tO1SvR13cfq7S
1kEGQr7O2eF/z7Gfo9afzg79O45rEh7flv47HgcqPNpeEEzm0DqKZ4AEzyfE2NrMdVn/lDSye0ql
rzcgqWzgSKNrJyKiHyQ28Ati1d0TzL/51izuwfbsqonNzb7uoih/+6AF6qGI41N2tEuKrnlZEdzI
UzYD8ppoJBXDeV4b0Ugwia45SzsxIc5/TqaiRIRwXcjKeMHrvt+WoVs+h6vywjBF3tEG+cFHBpWz
0nyqDQdyRBvmZx4gJUe72J0LZweO9BrxoTnIkqpyHoHTKR4j0aQb7i0ge1/HatCqPZJaDFnYDBGM
e3TthBJyIxo23u1ZrNQNyk7DAyEDYpGSQXC9SMdHMYrhwjVgoF4MK+7frp2c1xVtgvTcuoJGNVbU
/9PtEVJ+tMvsULL493Di06OGpTYSrwGQbXXlND5j4/UpKAQkQgRZsPp/r1NTGP6csoNjx3W/t4OT
Wl6ku3xtawR/bqkAKicSj3SJve4kAUv5wPgO3keYSYiguouQOjDK8EYs4c8vICseBRXAb77cCQTY
dxH+lzP5tykX5yrSqjwxGqQ3RGCLfCb0Ps3LkjMQbTyxhXQ7GoNfCZzkLPdm/Xcgm+qTU8KY07la
pnxmUiGxTtqNv7p/KW9k1gGaekkDEW+cNaVWqAJx5Mj7DLT3X41GgcocVIcklvrRNpR+UwvnD3wB
sqnDbf9BCPg9AjEgIcBBqHgBAALsF0gf/m7URvgGpEf2dBdMvHU2IwjPEUEHPrWMQ3FygwpIoA6w
wLoPoZqoWHAoexevaldcJe9gZcXILLbIe/hlAKeZJMjesmBv4xJpUMEg67lEvqFELmhJtg54UFAZ
VahTXc/qROsuzNPSQ4Sgb/5odGqOEAP8m8aF2mvep5d2cL+oWrRbWhL5VCcTz3rjbwoyJU8eqlS1
LJGR5cEFWM3wMJVwiXwPj+oY3HlqnsLO8e+R7yRH0nZ/lvUQ3P3O+yMFGcBpIiHwJuFS5q5uL205
z5tJc//OkXM5Shp/HaRerkSR5RqtDYhO57xFzjfz4Q5l3VQ4n0tZ4MeF5XgaipH+GU56j5gkeQ7g
w8FpNV/ssBpD5N39IdnakwCnNZk7+fqKQFP3GTwWLFbOZ1EXEExHwlLyiD7Pw5I5os/awPG/tC0h
W/hTHxa3v3Np8MpDOBlURiuEDHLa75ULUaI+IQJo5p2pXbZTCTFn828TdyB1WepU5K1PW7CUTci9
VdiobTTH16S79iob1kDDW+OXBD+dTn9wxAfPQExBESMoPs2NweVth/K2FA69gS2S3sawbj/YBm3G
4tddEDKSwLusyXBgAGJAXH+/nWfweDsE/Gq7cdEiK5hfX21TVrRBRcXSAKbYxDs7phtBz+BA2zqC
d89DXI6boRTFbhw0ew4gZ3MPeXVwp5Q9IwihLqaTzTEZapMjxZ5uqiol13e2fMzqf2D3FnvPgZJq
JpKwurbyr6UyyQ1GRHKzRwLQmz0MYyDB1wnbdEPR5MSkZLvYU8t6Aa0C4pMQ1ovKm/oxIQHjZCI2
DzDykjN+EvoIZfV+V3DZZINkw3M4aziguGmkJ9lRBD0c1MLEAIWsh7aRaVjnfoW44tvYalEgq9HV
0QcuM/lfwVfonIYgScULDMIy4fscHkKPqlEBwFULKCzupH2qDUOQsEnr14anctz2S9jlnE70Uc5J
eiFcn9j6z7mm7Q9kcfstsAKxm8MBDQ5hYrwc9JddSYpPAP8k52SupnwaYjzQRaW2JS/Obs2XA1g+
UnBH0xxAojEzNYgCUgIStZbt60iTl7qmZo8My7JJISB0oFPqZHx91wOqQQ6lN3+fqRMEr2N2IhoT
kBoIcbE9x+sRyBxihpBIM20pIlbbvvH9a+twCGi7Q51X2OouC+tyvTiIILIGiapWVfnohebasSXv
Eat/0oEH1oAQERJhwuqiwBX9NCN5D22jMdMuIG8Lm/3t2HVhNntFv5MmxhYDmBDoC6FQkKWzdPeN
EYCj1us92Rrny39bl//HY4XaJxeBYaBNwe/7nm7EM0Oo0n4adzQZ9vUKwvVo7AMusmJ0bR9IpHGP
98zLIGt+UE19TmcF/aKpJMOJvB2Wfj2e7CBPuhHmy2g2Tl0Opz7kw8ke2WZyUrIrEghIlDGqgl4n
5jLap6glMyHflzH3D3TEVmtWP2BJEn0fCyYByjZbATHFi220R9gFLJlhNrDw3Br3WPnxd21mJNh6
0FdfnNiVl5Kgsd143M4+wIipl7DzW7MUwXxE6hcVHA5QskUg52NaAwisiuA0+F6AUqciUwQ/uPJZ
f+Gttxx8Hxmx//4l3jE6rVCfBMY9NmwklhMQAa+P3C9GSwgmEmdY6ABov1+dBF0Qr4iKbsNFCWZL
J/l/jF1pk6O4sv1FRIDYv4L3tapca38huqtnhACJTYjl17+DXFOu7tv3zouYUaBUSna5bZAyzzlJ
7xM7UDgMumTDQg9ie2OK3KOXn5xKFScD9ffilqb10ptAAIm0sUEdl1PJG2+R9cqNO1ugeIeLui0m
jgpnGbZt1OKe+4TjkFsdQHVCPZQOn6gVCG+lgp6e5dwgUVmd5qhjR8tj19TlkU903Avi1+eqQzoC
T/VHUo/9o+2z3UghDpJ2nljKGXFezjDzTuPKJxNZ5KiYIefaCijDHqXH2D4VWXh2xmaN8jbWoWIu
xGdmU5gW+S6zhpcGun1+pG2DBEtOFTbuCLPLzflzvo8dQwSU6rgeXVne8cz8F7HA/9hb4d/KRekK
kDy1gJ5mPH/5t0pDp8tI6FUrwwXsxgsR6bJGp3/syolujdoEDnTuZpQeyyDY6GgQbhVkaUA2KvIa
1Hif0/8a9kPs2gVOZeDImr1hZxv+aCq5NK3cuIB2bmw0nUo3PE2N3WBzZ8U8hD16oHEegJIOAYVr
f6Qm20I9u9za06C2Q4WD7EzBRIHOFXaKzbOLfxZsaOSiMIxp4ylQEILUaJH97dQu9IuvjcglGEw3
o/ZJJNsGJADbet4/DprpNDe6e7PlvPdR3OzT5zZcyPzvtK26bTpkQZQNeKZ5spSrImQybnnYL1FO
JI87aalyFTKkGfE18BmqspU4Vi2DNDO3spAQvJ/PMTheJisEl8e49rDTs8zM2/qmSE6GnF4R5BEx
Nib+1qwC68HL6ygpxb9oQEBH5beTOb4GOGCgxBSIuz6KqvwGR+uaEdrGMuhWPBNJ7LPO3kgfQfBl
bQd7lLtq97SogLzHQSXOrBlJDRgU0Iv1u94jlwFrVlnAHlvP6gEtTwfc9rIy4u34UGYAZrRjvWNh
l+5SSNDMd1HdMFJ2K7/O3xAoGk6ywkeYD1Z3FOGEsOTEce+a/zl7k+0KGXeONGNGAABX3jAdcl5+
NLrL7f4OEEO+Sdu+PYwebw94qN6lBmNrbxA1j/pZrtYKnSg3HRaNhm3tCivMl8VEfsjQHJaIW9Zk
QtUaKNPKqkfVD+xKN2iWU+tv8A8B2i3uYEVdeDtvPk/I3qI7Olk7hlRaXOZK7WwOWmzisjUBQ2dH
kVtf0MQC/NIDLG9QrIFufvkYpGm5N7BJOjS2iRyktiNjsrachMYJtA0WHZs3Z/P3wwIIOjAbvpW5
HIDxnmPeYUdAgLbNdu2VNVDnJmlWyrPFXsoWZBocWI+WoOSgVLGsyy5bjUmTrvF93HIaJjtBfaDJ
Ec+MAouLHd6gwL9MwndWOHqbCTsShqfe3smprKLGl80+n/vKH+1tI1EAx/Xbx7Q2vhkJgKm610yk
WVQGNAxokiaxgd3P2sC/MkpjBQgMtziCI2PWXBCblEew+prL1BrW2i2yIDYmJFDioL+YObAzkAq7
0BmyKtN22oa2GoEBSAA1MuqdPTcM55Sd7oY9v2ciVQAnFt+HhlgnkfvyUabPYA2NK3xRocPQZNAZ
sN3xgG29vxcmKpKkXh1ZlBNsEdCUWWL8y7bS/lVQQT8DAxf6TqD/zf85v6UPEdZFuZPAbVdeO7bv
QPA9jFmPw+rcNDPjWHcp9DdUZ0Oakh5aKG6ZoyTriaoRydZArKkEQackRXhM51Pr4KvwqLvWJNO9
4dsrRZCwFwNZEJDGVqXfYCMnoXFZZy44cGY2PTJ/uKQdkD9sctkhx1YbuQQc9yszMeN/KzOjK4L9
erbBAz9wIRgAsg9grTPs9cvjBLVlKVcKsrZtKxRgcU5/SayJHTK/+cuBVip0FEEh9BHaAl4GOoip
tdONP19NhoPbHHlpRNAfnTkckxbmDyvB/iGgE2BpibK2ciDB05R2WcQHfGnxWJxxwPxgIdN84NT7
nlksW5OZeaXpVxQEq3/JDf+JthNAuiswASMHcEOTG778lSgoLhOC97CqgXxf24XDTu7cALXqr/sa
z70k7w5jniL6ovBD1V3UUot4GdinqmxQiw54nz01jTHuANrpSd+dMmobG+4js+0id7YNpz6D3IcM
zroBb27vOlWAXQhMVTcmQGRZ2SxczV96Ce5/I0MICofAbTVgvaVTnT31OIqcJvPcMlSIC79LJMOe
0zbIlsj54LHCqBdZFV664QgPQ7wbZHf7X467f/pKIA9p4QsBPKYJrYlfvxKlXVDHCHq56qE7eOaC
VteGJAVCUgi9rEQXqF3VozBfEzbeGmZSIphQCertzQGYQwA/wjgAwm4xoAbAndPlwR0GwfdtD2Ai
J2tmW/UViJwhgA+MIv5VHBflcszuNche9a+/y9tyaSs8TofsX/5GqM0E8xPyyzffAXQHgr2AGVoW
UIog7Pz6ZwIJPdh9yLM1Tn1RjsoLuL9bP2jD3PtrY/XWmjoALGaOnWdxkFgGqnhBLiAIuyKLnd4F
HpM6fHMdN2v/ue0bsr8t0QCH1pehf9YmJ8vxCAC6eWNV5TlrLdQ9Tkl7duemrZv2zHl95kPr7EqX
yqvp085EMtsLiAD9ahtttekUs7bMSpMzcZvw3JnCjx2ntpe6exsYjXxlGsrAU4yEZ5KX7pZW6mIq
GzybuVE2JfsWhZiwz50vHSgM1NEwdndGi/2XtuUQV6uyO0Ml9G1M7XGZJ8Lc6G7Jw9gAduQZf3V9
EKQFfwJoqbeQjHUMhDj+9Z2BPasyW5CmTd/IUI2bakhNxPCw2lAjh+D9NMdUXiB4Ly+D6S8UIcNd
aqMXeMawBCzLxG0XHoRCPyx1q6Ue1CahCI2roRNbbfOLAckKbJUiPXpteHove+4f9Qu4o8HXdtgC
2zAvmXhOfZnmulQm6B85LxYuYfVaL8bSzD6OvYsYAjyBIF16SC3eBa7xbQJGACRi072YIutXkMFP
Fn1LvYs3OM25sIZdU4KfEyMX9f1PvnqqTZofE9QCsd1QM3CWk2cn7R7Mqct+ggn05IQje6Yu61cu
iOq7xod0JE7lZaw98Dcqq3feTb6wc2hOh5wHd1MxTJvWcKaN7jK7hDCCGIsfHqGLtg/kX4mV/Ri8
KX8uPTUtBZ7yh2pu8EampR5AsPZHZmYQwWAUMvU5k1thFUOUGlC4wAa4Vot8UgVwQF3+kCiWPwCt
+CKSMtnrHoJW6q4Dy5tSK+5zvszDYLo3O5dfkPDdGtKxX8Dkw7ZeTH6su2YOZpNnZTX2PukJciD1
3lGA4NwFyjB3md3W2d8D3qQ1EXUpvK6Mgcj3Nror87bdVwxBwN5tkipuRXUaqN+cALYG3B6kp1WF
smoL3YW0HuC7HFtN/ZPSP0ScTKy1PzgdvvVAo2Dv/2s/BQV83SH5Ht1+t7lR2ssG+mKQtHP3Mqnd
O6DcyNPc8yBHcQdlT/sJ28rrGGmErccqZJmvY3JETdX/9zy9pjmv8r/mza+uX+Hz9fQrIG1dnU2v
+z65D0Enqh/QSigWE/K/RwZ1EogVcHsBvLvzTfp9DJaw9U4ZSKIqC4I7ORpslzBLrRLTs5/dvLnT
Hu1Q/vTtunkcasNZj7U7ItqVsguZyw1qjzJUOx+721fHmdylXTVPE+sR93EUeKxNZqxM3Mju3TwE
4haRoVdnks8AWdU0ek2CsqWR6RpPHhRbX0FHNmMjHYb7zHDDlRHyaa+Xgapccl2mdlLrtgxo01jm
eFumbGa2rtmEe6hsmnE5Bv9jrbDBsUa/pcAon+ffENZqDUBpeQZsnVfY9rEIvUua4/evf8nIc4MH
7DVIzAr3QjI2QY4E8MGoBE0gYmGYHmqW2U8N4L8RSJsfXT2qu60/BDM8Qm1F2NLtONnA+aMMVhFP
XCHUl0LluqpL+aAbZ4rtHhSTEBtIqHpeXNyfdt6IFD+tDOfSQATkYuLQbtZJ+dCHCbtAmvMtU2T6
jqJXHYC8uXkXNikBTSlPF3og7xngzsR4nhTjm9Ib8jUwE+FrF+JxOM90DAYMYQ+gLyDox2te3HIj
w6/Nmf3wkVf/tAO2Z+Lm2c8SdnMaGCytyO1Hhbp/GaRKQyBIUyMDHgNyG98N0/i7UqJ8MEKZYV/U
QzsAX5ZLjtrvodnnT8bcZD3yBIEtLl6SoefWxyAkyVk7dCgcjyghiknrwXKsUxzSgmanu4YhmkVP
1nkJTZaW3OH5BdwNNb13o0DyM7Wt70IMFUKILQHfvvacRVG5zbdMDgvh5d67C1w4tobKvk8hjr1N
HKR+EXksn0gm3rSHlw4PNpcIwXjqaZoYZKo6Rr4Nn1fUNf7Wps8L7ZW6Pfn2abpenHOn9c4TD1Bs
zwGzw6fIr1dVf5QCaC9n7iLCYq/LSQemuupFdj6IIzWFwqWzbCbXPs1yZcuwDsDvUfUMQmjsSOQK
rHtB6m1eZJV3MisKtiGAChyQJdkcuZV9NFVWIpdsyf3NXtj4wLXHzdZ608EzK7VVPJgxQp/zWc+N
dZWbf+O2koCchgaAYmvZm12Dqi7yw2YknbERPmpSaBc9EOIpfzSLdHsz6asq/9HzyjqDjBreaU/h
Jc91UVNE9PwX1WfhLoR8aeCm3s7p8PCoijK5Y0hvx8I02HoAydiIGqDfljJDfEoPa8eC+JDDqVFD
h1SOY0Q8MNojS/INqN7hdRmQ/LHtK6QDuP7JDFV3JzR0ET0y94pfeiTjPb5/wSl08+7OtLL2HrzG
9l6Np2DCJjM3CPKQXh6E59pW4i4XnRt1PZKgGcnFnW5aN/T2iRseIFcdN5UdO61vPdLMax/cQcTe
3Kv8zsINmG/8dCB3uoeSOMDdNjWeifOg8EtvUYRFsdZd4iMbYkKIZiGs+i2hwBnXLs/XyD0MjxUx
/vaMqvlZ5uBvENW+gfDggXE8GYew5e4hN4Cy5lTkb4QKcC/h2oTir87g7mOgfGNVsNzbBqyWd6Ex
7+IFFT/FugiQcnQsm6xImPc7vyXrFNxyd6e7NbHXgwBfl5XNcNRX6TAit/npXCOI4u4sjiOIgWeN
doFsxcqpR3/fAIZ+quYmUVwsS7PyYg251zZ9JeougDwcu6L1b3Y9iPLjz0NuDlvVJi6wOzOg/7bS
WKbGSduuA2DY3VYaO+qs6tQlK/Dfv/NySP4aLREB/uy+T/jocPfn2QXUax9c8zTYVcJXwJ7j2K+G
enr+nIQa5qBmdO57wnE01JMCyMutOggALHFH+mk3JnnOyjKyaTO+siIrd2auqgUwGSOKM2EHzIrW
PfzBjcxu/Fe3fkhtIOIBcZvt/uCJHe/oi2tB+T+dnPZ5sqFPARZS/15nCaTJO1BtUFhwkeSi/Dkk
0MLJ8oG+4KbNFl1lu4AVBNnaN91pj4BDsR8EFMrcickAmJqgu8vq4o7NdCmzahc1ld6PiSRupIIi
uwzEGFfQ/FF7x+TdgVQ1gPCN3TyayKtGaZ62P9MyjUJSt397tH0x05K89GXRLRRn6TnLHGPliWGT
uWBfiJqM3wL33QQ199WVFkrDz4WqelqO37LqpzYnafibGWlmGk3DJB/qMGyXhte3GysxxWtTmCek
mRtQTzx+Twf2VBGXv6JqBY6JRNGV7kI7pkK40xhOiqv6CfHhhZ6tqH76WGzRohr2a8jNKQ5VVu5V
bouHloEa4VgD4vJZZb+UTr+e/Na8QM6M30ujf3DBtnxhgI1tWdXZi8wXTxYOzOAWgH/LBVD8KCmo
HOAUrOzMysLeCIf8pXttozonEqpQRxsECG27NQBn52cjdSGiNHZ7bfdnk7aDOwAqh7GqUWBmrOWO
dWx8rdKfFDfqZ7sdxkNdSKQkZ3NHU74g5SRBiO3H13x8/69eU+J/rMXGd9tKjWdBUvAQmpZuCNhs
99QP0rWH8yLKvXd4gYoWiH8hdLS69hH95BGtkasyIMV9XyfCv2djswpJb53C2YSIlnXuZRfrMTEB
YulDvdTwp2pt4ai9l56Se9Hb5RoP0PFOph0CtfiVPieWC5R+XYbvXs8gPpPg644T5LLqG/+dg8kZ
qXYDiD1/gpwtSriYZYk0Fyo1Kh8FTSbs1+68qcsWLu+L18Iyn5HNd/7OqrOLI3ckksyMe4FQkiCW
3Bql+R9X4+fof/UzlPMKYbL2wurupfOm+kHxDNXUUYkiHggytSKDSpnkhXOqpyq/t8fgr3zMjbeR
jCBDFua4T7qMPo1WuNX+XuB4S7sNPPxynPJNgrzpU/qt8sFUpwJHTigeBJeu7E+A+ywHd8yfx4kZ
O4exZgFZWP+tNOV7VrDmHnkUF4/EcIpskgZvfdcLJDSD4lgkQEBgL3xfz/544vEl3uq0lQQoGlK/
O6nhvIHJVbLgNBQS/xwJdYAosH1I4c22uUls5uxpUkNaCj096Lntx1VbgSfHWrfYaNuV6IB6JnLN
ZSuvK9/m6cmoY4EaLog7FdDpcaqx3d8a3HPkf+9awB3up7nRM8qscLdTjxLrIXsP+t484v/iCbFX
MgtR5ftx7jbC8WKfNMFGj9JhFEs2jeDszqMuRKxWDSq2L3WXOFmwCYzAi1NPFE/45DOg43NI6eqV
59dAPvL92qv7DrDmfK9dRxdhXDqzDGfPQqT8CaUEIorU8SqheTXXBkI4nysrNnA73+hu3ZbpsXPL
Z90js0fhzjWeu9Dca1uYtsVWOAX2Mjr+79rtqgEJ8+46o+7SFRjwxZI1FoncMDfPzPQenISFr7wP
vZjiy3/ncxGsM6Ob88wdObajrIBgKqsnP+cV9qTl9NOeS9TPvxro0XyZjs3YdAfM+Md0I8RXHhm3
aulaDPodDX5eBkvdAzj/EOyC+MozUU2/pSw3YnfuQrLEWYEZQld61G7cYZG5dNroUeUYftQUFgB7
s3PVytdSpM2ZDGJ4HkAZqJwWwfHaDh+xKY16EydAwALqzQQxqhOyZwJxehADrBrALJ4Y0OLBXvAl
q33UE/breq9HUVx9Q6EeewGesnkgCAloM2OWtUtznDT1JEqFAGbHAExjXrKEGBoS42pJi6F4yLMU
rErDAEl1DjnpZppeOlEPD7ozcDEATxj0G30ApdX44c/clDcAiLwMyMo9uHl66VNSG2BY++k2DKm5
ZAI4FCCIXOfUQ+rkIBD0/2Iz8BgC5oigItLs7eADPZG50QMNdEQOre3G2m6p2ty3EELo61Q8DtI9
dZ0MTo0txSOtOFuIZAwRfMdgbU7ZthgQLdSjY87drfKCNHK6PtsDW+GvCqO8TJ2b7bXJ6MTHlbbd
ukkYoFzGzedPUwDcMDcgouOr3TwS1ltvTS4r6GiV+QpaVNYbtdReZV71mA7CBOpikrFImfXWUYAb
6tEcT3WVJPdFabzo6VY4FHGVey3OUCB2lRXt40pmxT6fiP1i5t6yr0jxCGaifTfm05N+mPsjIxsr
LxFTnr30pKD18r0e/c9J2otDAI3N6ngArXxQ+LtZuuPW1Vea4K+vSErzjWdZAEuC7u/WJb6lN+f/
Pfe3pfQKv9l8PFWWFW/rKFRQtHCFMpvrZTAEE2SEQP2aeEW2Hp6GbJFo43XoywSO0kKxqJWETD9W
0Q3YQlN5vC4IRax+LcrgoaqMBZC/lI5LF0KVEYrOKBKNYW+eeBpMpyCs17hVDgh78Q+TtrdOOW48
Wr7f7NepaYfffO/jPmZLDlhc1VX9Cflw3dFTfTudwVGQE0TqHy/WfK6MzMD3zsqh9jGbruvZBNq3
IyUPLEe5okbi+5KHRn5CHmIyo1kbcUzs47WnB3TTyBpC89RGwh2+N7sPJMaJK+cnGM7ZxtFr3Fw8
fLhxzQAA/fIS+rLtErVwHDBubt7X2TjTQDnKliS69vUrKOTHT63wHnqvUlEHMPxSM2E1JzZvw3OW
+NBunfmytl/To+PQ+xtfFhIxqBM7T5JpYRVx0/lnBKD5bxPkPF2v4fVOtYRcULu8LfL5Kl6GzUyG
2+pYbjPLdFZZFcpjXSSvDNpim2uvFN3RJswBMHEeZSjvhlw+Vm3nEW3TDQeAYogmkwPpaxIe22L4
Oqy963kKRGSDNcuMb9dVtU2voF1YGqCEXZFBzOjzhfWlHm2d0Y6gYOcvJVCEju13+3R+V4mRmBBa
QHQE6k9o3HH8uxrx9QgB+T3aTuCohR6F9E8QS+jPQMYQI9rm+RxZMd2H8O2sFAIq49Woxz8WZ6CS
TDj6asee5s9ADYEYAsWpCyuTA1A/8pQERXWRAiQMy5gBi4JDnkdVj9ME7anr4OBDwDAx6QrJ0/Ii
XdHfQQR0oQf1YklfdjG4yFDvnVcL8pRCNDh/1oN6UmIAtWM0rxLMkI3OaoXCR7APOee3sfXU9reM
lmrdq1373qLvn/5f1pD/+N7c9NWn/RaI13Ye+Ne1de/6PgjQCh0/s5pnKJQJEqmOwvRee/8H0xQE
DOkc1d5rV+Bq7rVJ93TkBsfXP03Ua+mVPydyhWT6H9bSy3x63ZbXrq5bX5f/dS1oSrHDryY9Ua/1
+Qepyf4W1POeco4xfZq1p+59/gV/WO+/fRp/WOsPf9R/+4DUYAL36KXfPVWuXek7Z0NCwjoJBV95
1KFLvYE0lBve5+IvPaYtbmk4sZf2PmSpsB1FnbPyWI7jo+5NyFNdGhT5Bpo27a471BphvyVHDZYY
T+M4QXTvWCGYPkSGKQe1IMI+tDm+jXpEq5JeB6QEnQzbVjzMtHshrX9mQlN+WiFtVEfaKOaRYICw
ymQp6AV65rGwvB0jMrz3U4amw+7e4DUB++8f21BgT19VFl9qFz0AmTIbauaQfLtOm+c6Ybmvwmo8
alMaIFpYCxYRSYJ7PYlInCSAmPxxMw3gwq2ghO3F2qZndi0HsTevgtXNNjkPCYUeTkDFWaejnGl8
1D2dqvrs6TGjBaBw9tSpo7lXCyLOv3peU1yqeJAQGeKAkhVq/MYCmy1qYwr2KH06nzHYY6HCr/Y8
y0FunvIjRF6yU8tNAVgJNBap1WYn3Zh5ml+vKEB6S4Bqqvj3gdm5ahh2367z/cuE2a67kMCBxFaa
L/647uwWtiRuFX5S+o1c3Wih9gZSmiUSFhxaVaG5m1po5eAePXpLQGX+udTWLOMGibUXk8bkAXaO
CVerdqB2k5AYeIEN/sJgPcxLMW3zaYCgSps5CwUtg71uUJ493I8QdOoADfvHKLiBeAtgd4mSZr9l
AjduKDgwbKfoFJZL4Zo9VDVm63VMr3K9LBKoY6ey30icFk5NBeW+HvCp2m4yf8GbqVt3QFJHnWx9
b537/CegJf3mOjxIEOOM1DyqkoCyNtByBqXTcHkdlvVcKafZVxB6JtF1fZQpWzr24OMHCY3ekvRs
hSKqBXTFoLGtbcD9fFwZDhnbqDTz1zzr3U3TWOmGmCXCOpRzB7GwPj1DQBa6URCpvZnAh0+RPBoe
OzG6W+01cB8TlAkhQaefVT0p8PqeXKJKg0RBvKY70RbPQdem3bVxChFELRQgkaj/ZUA7B5ZxzD1W
7AjYglakbSEpHWCet3oNbbmt1roepE0D57n3oeaVp+aT0ZpQIJ0bWhooHVj54w/CjGT9xaYvmxF8
93zIY90LP6fprlEG0IhoSyPuWmygfcSktfItRJbpMXdCClktCOHeGu1GMigJ/Gr3JXeXuMt2sSeD
BinDtaX1pTlKXCxNbNeW3iwwrQf74WMQn8AYodLU96Id42v+gqBiwXnuXlMduusa09cuIKBfu7/N
TTBqoTZJJPH73iG3N12QLCZxzbtsY9rpdCGEW3sfz+hIj2pbX7T7HJVhztoE4p6zNKUHBHaC+Wlq
d2fV19ubP+8httJlZgmdJSzZO6h+mGQ4Ikn15iKAb0UeAj4nXvvlyUvCYgFhFoSP6YDubWC+0qMF
hRCXNyFfttDDimZ8kWnj7PP7vF8XzJGPilOUC+wWOTPsleUUYQBcgVQLa+jy5bVP3Xo8T9WGWS4H
d2x2gR7Th4tO/rgioEsbnI7YAn8DkTGjfU/7IFjVWdoestFurg21yyyCysgIVdA+RazOrSPgDJ2X
SQh/lZOgX0F+yX5JIBUMiC8djwHrzW0QZE1UBIgGZYQ6SN8W7qlE8GGGf7IfdJaPKCukvqcg3zBq
tOueOPljmLz/PxSE/uTS2UO/AvDwu+mBfASUktvi8PP7DpFMKMVS2VeMlN7K6QbJ5y92ZBX4YkJ1
h50ow2PmBdV30P9MZAis/MmCsMQCIBQP3516WJOxQY2hohV7BPvGtWyJfbZ4QhY8QWpVqRm+29j8
O7LRpzQjjyZwvPddY0GnVUh3pSPzXuLMFVlVcrT8oX/x766ndQijHHsPTEx9StdzJH52KzYf7W9z
ysroX4ITImJTZKkqOWUFnw4uA0IatE4FDL9qLyYi/nPn2tj1xWC0nbMJGK8piUfSQLgSYfFdQ6ER
mIfVPQ1seQ/SskSKvNzoN5oh1A3x69SN9VtyBqgptMoptrrrAqWsJ7GxkJfKrjbaDNj+xyQLZ+5D
l+UgSBfE3af28JLKgD6MrEwfaldNqxrliRbaphtWWBmkIux8c7MBtbqzwyE46llZAKorYADL20JJ
CgAloSmBpgkW1w0J5kLHFR40N5sszL8nFSJFSCtUAVGUL2sOBC7idsAgQiSWHnQfgXcQ7zIk0MZO
MCihzE6+w4FKvjnZFYOcLCD8yy9OZkpL/Dhmf+2ZcjyKS2wuwgUfvrV21e17R/XpMmT5XndRVgbn
G6d7gv4iFOF4Le50kwhL3HGbLxHM6Y/aNKHk+I4O/X3lsto9eqJ0VylwboGdB4u8tTbMRQUGnjZk
BTnN8ZsfPIGjUrxVosg3CFJ+mEX21Pkd7n4NJPR9E5FRbj2Ag9nhW2cmW2/uqs4ITtAu2mgPqc6y
gTykJFblx92g8N5/a8AP3bi5WvaCrju18v3W/svrnyXu/YhxTuKciEZ88wTlYJiRg2kMYjlYf5mD
3Rx1Y2APe71KQ8oWrsVnxmMh930BJBxYrF9vuE2IeDlqJK2yRmXQL0/icYZIgweJjWoBiUTIda2F
MPq4Bh1+qQcrx4YwFkp5d+CKTFttM6g3y0oyaEUG0DI8+F24wD7I+dYFjR0nKsQ7JShyi2zMz5Ia
zrchxB4S+hWoK8UFAAMMRBE9ITO7EOWhCnDvOwdoLSpNFHgKj0VfgaL+2R1bihR+0WbX0UyP6q5b
Gcdr99OZITV5T/uMAq2O0momC1G5oadLKKpaj13ipPsxE1MEVrb1GLR+eRea/lYP0g4m2nZRNUjv
QZt4zn7WtsiPuhdICMFgyl4UJlv4uJMiOeZRc5V2RXnwVSuKhb6E6u9kFvb+OkozhYpLzMSDIccj
e2gyDwqCuQDCpv6u9+cEYL9YzfZGQSGlgPpYIewen0MCqr3QbSoR5UHRYhbrIeFbbo/t63QowKmL
8dvrtpIyaAsnvI09xcMfSPlHltV5P8MWBXAc2yuRsqqR3Pz0FUjGQYHMDrQvRLicJ9SdF2BCy4OY
c+gAMm0RQFHfkDwAVCsZ1Z1Z5VDtFUGy8bLEO7cOEtRFL9R94rVIcgKVFWl8le0RdSQCbHOZKPtJ
d/Wo5IRcuwloD9HQ2vWRKSAlapI3K4N5qKjQ9db9hHAgikgx8V4m7c61E/vlTx48dcHwnJRA/gHx
8aJ/wQeA3MTc0Y2Oh7uEUwg4QXXttwEdQB+sZz0Jm6TUvq5D0vRjgsuQ75ReZoByOqeHGzx9XReC
mRD4uygxrcCIsV8cyEdChhqFY7K5awzQPAV71Ufa++sk2+bhpZXml0kDatMYRXOuZiEGt4X0QugB
OZSHXC1SrdVQ0+Y/+0bRqoWe08+0FwRJ7aW2aRaMtt3WgYwQBbUeLmBIF0B/tc6pas1kl9ZiOIcg
FXlRTTtA2cr+aFSwXQeMyj4Vw+E6KemD/tzbfnoYimnD0sZjy3ForW0bpm8SKrlsaVvGsG5yaKRr
5+s8DzpjS7sDt1KvDJQaXi1Apm0BYZV0ybNxOGt33dDOeh442L6FyaH0jY9D/5GmyXxMAl5Nd/Uf
aSvuR5bj86tNO2s/bdMfgXYGd/rD7/p56r49z7t9Vrd5eopeS/yAfLgBiWp2cEjjHdLO8g50HBGo
vfX1FSm9MmLBWK90d6C8/vBBaXAOuRJs69QWGI+LadfIHTnQnzt5c1MYqbHgEGSI/4+x81quG2e6
9hWxijmc7hwUbdmWfcKasWeYc+bV/w+bHm+Nxu9f3wkKaDSwbWmLBLpXrzXJjBilaQDdIGvkGcc6
T4aHuuv7h3W14XwtKeHcIiQHcZWqR69199RQ1g5Aslahn+LnL+aZJPS+KSt39SKK/6lLUoU04Kx8
UIP0Kl59XOaQNKjTpq7dchf2abOdbdt4ssPMfOobT4Mym6v3YjIXk9hrLzsOTdrdi12aEkmUrTeO
7ZGsMFTOUTcf4MyCbaCpE9QMR77aqBY832zJmDXP2dKIrWkg/hMXaZI06bdu4lPN4AaV/bAoBb5U
EYKyqdaoUBWM+tVAmHfvxcXweUrNz1Vh2D/KFApP5Pi+/k/XcrA/K2iG/eAKSgy3/ekaGBDf3nbN
Aqf/vLgWy671f3ct28FDWrLYWqAennRIxHdO3ef7qiw4my42xHbbEywcE8mYf2xICzT3EyqGxuIh
btJE1QhVslI+VLbvPBlZGFzHIvkwzoZziBO0O1OY1e8zq9Dum6qaJ2ix6HrT4G0NNW93def/Y8yQ
z7kX9ykG/UgsYDyKt9jerO4WtvzY06AeJLMGEHvZN9Up1us1/UBWR7vahJR+Ykcd666gfP88Bv1F
dWHigRYz/wDTrU9aQ/O2MpQJTVfnTWeU5VlsnHHyD6l25XrYPDvLgJJ8CENg19rInHilgaft9C5V
9uIiE5mqfNBUj0fQ8lFeQZ0n1BqH26cj1zodtTEZ1k+XRb4Jz2YRtNPp9umwc2wGrY4vqhe+hIM+
30tTm+BlNhXg3mpcaJ2WCZ0fAr8KZ1GKgnFgHU5joK5L4kaxT94cfkT/VL1vbIQkodulxtBAjgwh
oTmcxwdp7M4bH6KCPAHKmYTD/mW3q2CvRomDyiCxSAnn5bHZXycNdKhE/iK/669+xrvbCOL0blRC
+05fnkMQllpvhn7eezsnQtZSXH7nd7PVpBv0eZFqWbaTpl96LmyiyKrZD5CFDRuLIBVFp3b4MRyi
4q6txm9rnGIJVsyLR8BB4SK2Xx5QnYcfvcBrz1GYUYkHB9KTmRvZxguz+VvVAgOGsiZ9SCm6PFW9
0roQLhMZ34DQRO8Tkex7x/tLBs0Iabv0XNtOH6GMOKDBVdzdTNKbi/jvvgqN0zu7O1TdVvGNZ4jY
wW5TlENesuR5OQyHUopvgIadpgLmCNurq21t2QAmrcR6soPBevJixT+YmVdtqfZGq9KFkunOr+Cu
WVykAUgYQ9Y3HPU0oBjHoChRL7nDio5ktPCKGXFE5UVvnLtUr4ydBi/Wg4qz2MQtBCkJtVPlbiWU
1re1fY785uV9xC2qvs0q3/KYetIPgDWoMW1m/TMas/52QHH42VsKp6Hzye8hiEbRyG+Co6rW1PzM
XNAz0/ox8Txdjhzt3a3J0qC7A+nn6Ye4eXR9Q73KJOdT9RDpyF5AEXDplybwG36N0rUnCnill2Wp
DtJ9qeeV6Ql5iIOTZp+dweBUSfj/2tQQ7wNfzO2fXa/+StYXaqGFjQ7p0uAYVQNEdvy8tL5JPrtd
YB/dyPCOBhHkT66WPjp10P/plVxTsyYZnyoEXq++C3eWAzv3n8Fe5gMq4XbO3FrXgoQD2SbKWUEp
DBANW9BAtF/zfuqv3kCsmzcjpt5ufk7e3HxlhLU5TJqtuNwmIC0vZ7W7pEoUX10fZQRQhfH1NhSb
vUxIT5rMnwFDACEmPBoZ7a6Q8TunYa6f/azOr4RSgg9+Gv2lThQcy2hebvtUUmh5Pz+LZeh79RrF
3qtMrU4xF714atLdbU1k5OF2qAOCWsuu0sRacyZnHj3ISLU9+8HXisNtI2pknBMsm18ypzm2ZDIf
66WRnrUc6MhnmeuEO/owhs/JK9g3nUBdbT9GZug8QunanilWQo7mX8snCDR3Tj4hHbv4rstdw3gK
oSC5/NzNQY8xisGAGAFirVUEIdOuaOA48xfSTGWaf3JoKm6mvRmSUHoZqZOMchgi3cCcd7n6w4xV
7S4jmXQ/E+Ocd4VbaDuLF9leIDleY/kP+Tz9LBpbykRc3/0yh356n3AFP/LcW+o84AxPuoJDYlP8
KSNpUocS2410J78HHaaH8Ai5yv3NRXqxHmZops6wG2gIllZz82oqrfUxndzNVLvGs72M+jB1tggm
AANbhnWrWKimDvd5PzbbssyqQ8YRIga/jloqbz7vXFsW4yZTADLb/UNkts7zGETOY8XzdXX2uIRd
3ST5nshkEjnPXEJS2EKrj70ffU4cKCA3atKBLoBjQ8g2pmUkxBpCxZHzLaCeIs9Iu0DQwFc52K3L
xCcL1d8uW6g4nNzn5mvp58rXPS66LbB5v9ap0126uqmA0s+t01ubTIu7o/E49nJP34m3NH4Aun0d
o+1GPKYrODYsm0njUCoDcoL8BSyrl8jpknuXcpOTMwGBW0aGkiTgFOgFSzORweD9NZL9Can3hEAf
482xJ7z6ZhijEgVte+wAyvyXn6zIkYPiTcfDsXJ866oUC7XnjAAwJUoUFpkHJTTHO0TLxztdC/nG
/RrmYa7kgF7teAM8sl8dvWVafKBPyDrgwv+ssXzT2qcTDFitSj38RraEnLHyq+IRBjvvsdXVFxuB
i4sNS9+jNFMTo+WoJ2cQifzCxdabGYSyHe+FN8bG019CokIXKCF+vxbs7U5B7CCJHuJGLXcztRmf
nDBHTgKWUN+qlU/U1N73nTU/lWXOuWWKfOBa2UYKJO0hs1GRSpvnqjfrczUOxbFzYu2lLvUf4kEl
4pU0WvYaZl6/h4rJuNpZ2BBpsB3zVPtec/qt9MeqAtIPCIXU5BTzjQNy/I1wiMy8kQqxnYZwe+jx
/vi34xwjkVJ5MdT/5HGOcWv9qSyKHtK4i5rHbSi9vumoVkAm+p395uvBW35EtPpPMUXE2MmFi0rI
r+10fQDyCSOU2HN/eGjGDi3lptSeWmqCd03hJ3sZUoKmPWVQ41GEWf1xM0mvHieUyDkdh/C0wphX
zPy8Aa8cy8xXn8QlyJZHALe7rQxlQs14JbiKsZPNjSk7ZmgGA/PLlXMUx0/WIl8Pb+P4ULk5yLul
4cGW7JAH1nZq1Zb6RqbF0ZjKSz6iRhg6wbcpTKAeFQ1Wx61OqjcRqYKvd1oUWCvh680yv6cyaYHu
jaE13nVl+NqQVbq3QMe++GUY7Ix5yE5VPPcv0TjZxyJz8p3M5nAa3eup/4dMVjwe7zQl+kND1eVR
V+z40VyagUsZj3+7hA/jnwnpjfWUn+KJv20ZejM8v9ILR8W+m3mfyiYQ+wHfl626OTxCFBXegS6w
7rv4tcyn4OqifXK1l0Z6v7P9zmVMOyoL43n3/186dmgf5Lq+F+qkG6vSbSi9lWRJpm8cS0K0lC0c
TNK7TWRq3SNArGnQJTB72ytWJ7TFXLgiwtGwICpU3eIc9gVoNkgotqM6Z5zZrFg5dXOVXSHCz67S
m5cZeD4PpgOG29PsBpJmaEsrp4OQP89T/YFKsyUgl9WJcwexFSS/Zf5h0qYXhQTi18TRjP2QLHWr
A0OC8Zsu9SoK7frgil5MsoPe0fuQz9axRVPnWi9NnOVTeZaxNahI9HT6cIgGPTo7MhQnLbR9VHIX
/7VbN/lnw06ms6ZV5PrS0icPPyQOcAPY/DjVIFBQNRmM75Z/HZeRmG5+MrQ6K90qdl9ey8w9N6XV
fQaw2J+UaCkwasz+qw7m3eUg8scACnTfqrWyyGYYH/i5f/egEvsjawveFeGYPpFr2qh5Ez7Njk+h
varn+RbZinkXBPHdmjVtlwyppDvjguP/iDKWjMQecEXbULNUbBvD0baGjQxvkPjTx0Jt5iv1upB/
qN5rHI3JI5AO6zohdb2BUbP9THAhIn0bZORgGSZInRxqqkDAwKfm1nIn45BKFZaqUkSZZ+0pm0L/
QWzSyzLtS2B6MK6HgIqd5dVjLU1leu6j5Y+f02zILzc7TNjDneK7R3FAiXU49zrkuGateM+BD6gw
hjqHQGEwbNxmgAB7KaptozCBWUj5SkH5I6yJprOby8i+0+AgIsvgzwdeGOFOX8q+y8KoN2pIAZM1
t/qnyQebIcPbbN+77Z0MZVaGaku1TVfYSfw3NRQVVRO5f7IUfd6FOUWdrpsNSEvkMXTXlHwWkfHn
GLn1o5Z3yZf+NA5z8cXWTGWvckzm1fp9dsAPCfME4FTqkcz5cKOmaEkGXPQBXPkwBbBbQGxaQl8M
fZjjtdbKgJEGA+JuQQxRvzBghHVtcewcZriiYMmwUp5/QWg+jbEXUo5LtXhgldEn8FqQkC22IAhG
yDv+mZWe2ApfoQLCofQx0QufH7M+bKdxHg8u/K8QGgbQhdfhHEHPrDB2f/QmZJOhOddwsrb6ue20
g++bfbsRW0btUotCklevPmLULE0/9zi+sw+1E4NZ5o++2vQwzx+NhUagbOZnNC6RN/QzFZ5HJ7wH
PJTsA1Tht0qQRvd2o5A1Vw0turRJRIAxr/tDnqnpxzkv7I1KfuJPT4n2PgJbf3uOcd+OXgzOwDR5
hfAJlUvRObnJ9hSTRLyP9SLd9m2Y75CXh369TErrOJHZMTkoX6Y0AkFmL+8+l2/Ehcp2VDrc6WFw
s/w0RUYyDxtqeAZuWabyGLet8jg64WuUx7DWLSOxh3liX2JurpDrFpCKe1b8ATBDgmojWvXaCIZm
bqo+2Ubui4HOy1Od9w+BammncKGpT6yay7N03zRh8SX3uDffTNPMyRO4mLOUNlxR2pgfm5Bnixsr
w9FSoy7eh+703MAFcYmXWXHhbkWATw3BJHTgnFvXOUNf9UAIdFJJjoUqpRvzC/o9JNPaAw9L5dkM
FP8ZzkggIbr2TUZiz6rIPEyF429hoPJXN6sf+61a5f1R/Pqq8R97apt5mLsfTQtS7jjMtIM5+eVr
PHWHggz7n6EC+ZAdmfOD4nn1PdXDylau90nvbhK+jV+bhenGgCLx0qVZd6X25DVQ4C3MzNH4o4An
rpHUaTojkox64o82SslO+VXwWYtNbTcB63lMOqs7zX1pQt8doSk8Gp8a00TqSpizYZuLLy1Ij82a
K/AmImHvx/0yr5gLj3aSEAeT9cCX7X05+9lZ8s6Rlj643EquuZbwYrE7Xz/WNemlzonQ73LH4LKm
m7RA/2hTiXxuq852dpBXEhqubDjXqgHonjZkO+is4a7mQEaUsS0AbOrGqxkb50HJ4h+9QZCrDbLk
pVaC6RgAyDxn8RzsSovLhVBFmQSYOYnDTHeRsfRy8qk/jTKWBh2IeA+e57Gi4HwqTLdegVNmqRY7
RYvjXT4GcM1O7qPKRRgBxb4FFTEm82VYGulJ4xmoLthx2G9WsvlKI2jZwZEnHPADtVsrcXzb8CDP
nUXbDeKCUVgKftlubrJK7MseQAVcoILdoVyOMFkHsaQqHJMylmYdh3YDRXXSfhc98gpeiHyjL7pQ
qz45x5GLzg/wp5EfvX3xq56f3QRTMmgXBHzgjdqZUzg89nUzQFZJD34ubv5Gp+zFFlQq1FC5Ok3o
MUfD8eYo3l5YfM+bJD+/sxNpuq/M3jwG3vxU2OW3RstbLseB8ckp82/FmEQQzgl9sQejYByMRwQo
9UeyY9ZOCSPjBTwBKAg0oI5Dr6mHoIuhqCO/8E16OYXka+9mK282o0H2zVIgpu9K7dlLxofArpsv
nk+uv3cgRpUhZCzQ3icxkmOZ1XwBRLHoZ2Y9JFgMDR9QVOJ+9tqsfCSA90PW1IbNM6x27Z04IVkY
Q+vH406GjdZ9zADch3qpPLSjHj/Fk5oBk2heZSRN3uQ+SEADQkGl9y65a3qXdGk8coq8WPojRQok
8AlzHby4XIAnmvZiLsyPrpEmW5nNQ9V6yAP1WUbrgofUbfqX0MuKPVynA6xvmvXUAck5ZFQ7T374
CMjoXlFj71iD7IdznEafo/CkUZy5Ge0usTYEPctHQ43Hc9Orr0LSJaYq97xzqhnf7CotdpMZIf6Y
VRXwPnV4SDXtriGB/1FMvT8htuG64cVr0wg4yR11I4m+d9WquUgDl5p95C4NTUoeX9y6/DLUan8A
JdSsQu4wC0xP9ZR9ykvNu3SLtrs0vLi6fYBSPM+Nf2xljUhBmehnWTQvK2WyZPmQ+f9ZTrqk3hGL
5JocQ4/dxggiSOOqALk2VTg3m4xfOPQNzIB6g8bd6QKmVgcxO0Q3ex38pNQTdBZ0hT6MF1xC/+Hc
ejfRB9RKu8i7D1kDA6rcMOYmqvo7uXzIPWM2Kpcnkd1vppa4Wpklm8jKp6fKqSn6y3UC3jaFwxv0
K8J7q8xP7eREiJb4/Zd65kS0phLha1XPVqoYX2wOL6FZWp9yysAfJ135S8zqTCAQuISxn81x2mt5
GO/UJYafw/Z1olj0K4omwGvCXxoiMgHR5VdxE7voiEhPJl0mZfRGOGRZLpPQoGyDqT3B4j1cKI0e
Lm0Q/Oxp3fh26PUDEfo4+uDWs+OdFL4418iuX8N6qs6p309PZf9CDquHLnE50dkR8LC5mnn9Ti5v
M7t5acocqWYCj/U5rgJSkYUxHDpAObyZzPhCmeoZ/EFwHVDb3LRICjwVnf/qUmj5ClJyOlKUwh9e
60Xo3evtJkmykNLEpP1cAekgbxq9uoU3XccwbAEus8qDp2DXuwBppyh8Mfwk20362F/nsSDntfTU
pbnZbsO0zr1ycxuz3jVzfTNz2G/y9jFRypLXfZV9b0ao0M1p/EYwK4Z20wVsoyYc7PiTTzvF5NgK
4CBugv4laUHWdRmqcessrPkfMtvbyKSYtCF6SFIre/ABMUHIbsV1daTIPa+fFbdtN7qBoJ47kCKV
xgFXiO6Aw2dO1d8xSNXvANdeGrUdPhUFsJsxdtqjoxv1xV9ot8r4x+zaCVJvXsBrb15wMpXxxZi7
4ZgZubdvtTjaexDY7frZCZ7qYtfAJ/xoN15CysyetEOitPm2m7LwyelyjGoff6lGpSCMxwJptNRU
LrbdPy+/yHyfx7zL6jq/eFvwdEr4AanC4jhk7R8BIKOrVpvHxl2+1pLCkubXxCzf/tL/J8sVc8C6
zqyQ1NacqvWpd60f69u+bMrvfE5yHjQwahR2/HtY5Ze2MhvoE3Oqmh2ltu6tpZFe4oYWee1M3UE/
Y23TYU7njRhvjr2bneoQlKXY37jA/u8cwU7+UGPdQoCXrd649Bq69bWd6YfbTGCSQRlnHrFtOncb
gs8IvI7laSwQfZGR0U9usVsnDESvOEkVpwZE15kHfnw3qcd25cYGTw1jdgc7R4zOrxhhnqIL09N4
N0Z360gmInP6AkkG0C3ouzjmJ91fRXJ17Kr+ETo1QafYGT84gzYcfT+yzpPpFo8+D68dsr7hN8Np
zrImjavnpKz4e0OSNvWTv6pu6kmU+/2HxHB/5MRSrmKyiK4+uLZ7ltEUV8MH34YGqEEcbF+NTfwM
izo4XPVZr3t/r5Gf3cnQ5lS5UQwjOUeLKE10zwHdek6W/jjkylVrzaMy+vvMqKMvQzw7F6sZ+Ksv
+27rBZp1IWfcHCxEoeC0Uziporezyu9oNfnXxH30oZS4eEWfX8q2PliWZp79DEZbVfPLswb54Lbo
Ee6AxiS+V5E9nbxTY0efJ9Op99mS1AQ/28JX6zqL2knUgqzxUUlcLlHSzMsN6Ta82YLmcSqTcJ3T
Fq//6fpueeWR0yzDJZ4SXj3FeXA8xeUJTgAs2U+xiUbgHBZ30ssLgxy+jMGXFXfcreerk8Npi5vf
eqAGb5PrWlTbz5ql/DFQQd8HyXdtaDXA/VPyGFRudK1DlDbbzM6/ALZ8lFsANHuvDl+1TxEySIcw
iP0zRAQtEj4I3mnphGZewNMdprnq3p+U/ktuBZuuH+xPPVR9j10/fRUvw2y8U+zAQidDi0v1zqWc
5yzDPgE85Gjl8+S0VDFO3upFurU+2G0IzSiEZTFRx7PdmvFDXgXRXpkL6xOHMjCf5Zj/NVYvvPOs
v914+lShYflaR/CeKWWWrqvVUTXOhG/iB46ZP1fXepTynA6KZXWWQk4Q2RtzLr8keRa/UKyMFk0W
W4fa4oWUzbCKUrv8Z9lR/O9UvfWgwTl5nyAjDaCOiYa/SDUPim+zpZqwdJb1xXFr7zSOCdVRqa7v
qsnsH9OuV46LwisBgKS8s5NCPXgARJ4zzzeg09f9L05SfweFVf0VAntf2XlGldxWZ0QXI5gWWpWC
M7JdT8O1H53hqnCDIhE8n2Vkgd1ClTco4wpy+H981vE6lxnJeJWpRtOgngkhCJDh6iS7+CX8CM3g
pWBvERaRhr+m8MEeHxU3yu9lcDOHQBMewhl2iSZz9eO7CXGGOFbfjR4Kle6ypWNVmUo2KgrPdRL3
6CLobWRseZvcQ0htfQ6KuLmLAip2JuKQn1Ojqk620SPGusx6UHrty3j2jjIbtbW7CXhOXGW2cdwn
vXP1p8ZDITAKi+SUOHxpStjxk0YPEV0/tBakPECDQmfvtVST5kne3wVlfe9BcBVsOwORH98DClJF
z52mRQQ7aBJYsmPYLR9Wr9wqnwkOOtcobyjenhVoMZXGiM/iLGu5BCFu35rm4baLQRJrP/S6vbMn
WN14FIX5sefrvyUD2N6TawV/tISY5iF192i81HsfIoOPDkT3T1PQ70nfw9s3WWTA0sHVz+KscNW7
GCoseiX0hXd+SQE1fBk/WqcKz7d6CzkpL3bT5mcv9tvh+Zc9G7r66sXuyUxM7SrN3ISkcX4zDMxY
59LjZpvVz2qNRXKMdfOt+2bhzRi7pb4HbZdtZHO1gL2lUlXUtZfrt2QfuFbZ23iMs62kFqR5r/3w
+7G4SrZiTWbIWM1QpUsJsBdRQNoXfvDN0FnGvdU1Xn2cRqfdaANgFY1c7r2faJR7SVecks0Y5DrI
4jq92lz0KAP/SagXfNbBF/2HPw/l9JGCHaul9CppDjcCvdtKsVGwPx+KkT9cmajVGgplr9DOBafd
xy5yPgl6q04aXg+WuY5k7tdI5hZPgX3Bmrp6SvXnL886yuw9CAtvLzW5IdRyUxONj1J/a6RDdfCM
0NvJpJ1l2QdIsWRubRameEOHLlVKdW2/h2jfjj7KpKxJHCPd5J6ZX+Fn/8bD9WOXGArA/uZnw9GO
IHlzL+Zc8W2VeLSmbmK/bQ7iphcGVEMyD9vwcGhR7eDohKD3vwMy78dvAjQyJeN8CeX0ohfyZl66
lHv4P3XErRaKMUJRFXyVTcVhbxtbXGcizYZcps+uTuEQTZGuF2UkqNRpgeaS/nZau4VthYw7nO61
PiHR/YtASKiEbkNz4SK6MRApGmCqNAkdNOEooRBn0Gw+mEF/2klZt5EZ4ZNhfs+Fe1BGavn9VqUt
+Z2g+LFyE1o/vaVk+1/r31nYY63/kx1JK3SaCw2G2ruHyGkdoA2GA1iBXpdE7j06QogVpNnlZh8q
CyXRQe+Gg6Em4+bmfNtAW3ZZ1hI/yUBQ/LNx7nXuxlSJcmZO5j8gXVVuyWZR5L0M83YEjLn0Mm9S
T7Wd/EWl20jNzmJLUYYHKxxCQx9EQ7Ip/TB4CDpT/ZDmM4JxlYu2fZVoH+plIlSru3oZiYdrIgiX
5j5EWMsCaUhpbMqOXHY/pu62TvtxDYLYjf4pCRA1KUqEoig60vu9WhnVzlURBdmA1YEr0avPJCkI
8Rb6eOj9CmCWcNOsXX428cpsI9Q171lsxPiO6UY4b2yKmbZFR6Fauw1K6rHghWx5sBTGwpH4z2h2
Z3vYOQFFBCEZx/W5kjbmnquldZFHyO/oPL14arctgMydPHTePYPENpNiOvmF8yIjXMsT2r2L6LgT
6snmDQ+orJ6nJwPE0p14/25TmG4RzJx6b31WNvJAFMdkIROlKgA1JwDStUpNnpM83AD2i6lYTGsM
fRmGypA8qBmEkn4Ut5THJ+3d1DY/1vyels+nTtOtR0nvmbxLdrASchdHiohK6th7nBc8UjaBU0Pd
Tyw3s2123iGmdgB2JFylydrpj1lV3KMA8JPld68G1NjKUID70pNmheenQUX0H/GSN7a6giZMMTXO
g0H5AHMYBwGb778MwyI9rEH/X8M1R+BQDnsM1BEyxpbf2mQq8QdpLMS6YRfR9GMKjGi12RTqoMuT
PIhHaCCEQO3xmUIK/8ErRvTVloJyjsBCvMlrX70aBiVZ8qX6NXTSzt/1kEFtkQUJH6UxpiB6TAJC
woWjW4d3E3kaZofQIO/1bmKA/YQQBlmMXzspVC9tvNGEHPRXeMtu2gsJ9/ki4a1M4gASx3KZiEnA
nIvhe7poWEtDZKVeezIM1O57gczV8Z1dhpmpVvdIuVAIN4Dc/t36eiri7ZQQ0QE2FGyXY8h3x1d2
w5hOXzMrHfaaDucTxdfpk+bk/2cP1/d3doGSeRm498psgk/JSlKLfYOWpa+rmzJvqfWKx5QUew3H
qLnwJkhj1ZZxrVtrp1LdsJrEDllszzoqy2tNKe/W4W2ZXVqvfmdQ4PLvZdrCuwBvfALg04Ld69fn
3PwKMyj3A9mMrczKRKO5Ty7AyfONsrUYbLLUWXxZmV2XIYKz0WV9Eglla7Dwu3JtXSeQQqXMTGwy
63smtL/l1hvyMyhGRNz8UL+v7Va7r7PWmDZzBbsYHLhb1TWwLRM63KtoYC5jrdfCYzai5FH1BI93
Mi9bmKpqbGs3pqJwcZRmLNJoWuhuXsO5qHmNsJlMrDuu43KrcYDZG9XondFlDT7Yrv/ilkP6tTAt
b6+PYwGCKkq/TkW+00i2EIeM4jueheRoEQo4ZGqZHqsiaLZFOyrXUcvtLzME6At5Jsy4CnTFxufO
zJ9HB2CqHsVoC6TVfHbzKtqITRo/VNsnE2raFkqB1a7Z/ndvIEkoDhqimK7lWhSgEEYSwXerCCnU
WnRVbjbpEfgnliSAVhmLo+9aPx3fIV3fLb7tqhMsPCOGe5RwXX4L0E3ZH0M/xhRLE7aWSQnhyfCf
uTXad/NItT/GCmi7uN/MspA52e8299/9BjUnl2DkSDO5PwOjEh2VYaI6UbCTrt+iBYjA8nkEilod
bmHU3627zSLO9naZNSbcXmS6rQ1K3KTrm9G4d8l/bMraJbpPaWp9Ny0N/Af1XVSWGGVsJsQVwGEW
B/GR6ZujDNfGVj5PfWgcRmKmBLVp9ACteelBLf4f2//VL0QnD6YM+yjbBa37Y3Ys9wCiJbvvGg4O
G+lKYwIkLLRsOpa2l93f7NIT24xyzsXKgpOY3q8Xlzayoe8nfUlCjs+4rZXeIB/JcWqTxqZ6tbhz
kAqDu86d5l1lpFwVgAZCYUIP4IpXbKQrDVkFOFYgDy6W2Zv9t86yjbcAyGT6tuv/tOko+mzUCCzc
zVnWyorC0LKL1X/nEKoqWyhv5itCoJsxzvqLLhAwRHDma4rednmWrvjovOV3VgUCpx4QV6AEN1XR
AsezR6J+QwFtsV+Ksi83UUhRhpSmWDQib8Pf2W7LZBdxeWdDGG1JLWSwEy3Ck6pPJTla9f/9zNvH
KW5d7OEuGDbOwoJhKcYpyGBcr1o3fwDlsVApLHixakZOc5l4a1t8usY6Nc3oQgK6uC0m2Ul6y6QW
jjDp1Bu7TwgBDb1HYDqx22hhok2uFbrBP7tpMM5QYaP1CldsSA1pE8OmoEIvjlYT9P1hoWjAdnKH
6/Y4TkfbSP+EZZoZo+akbC3NT88mVCgqCuv9ukbmHTOH2XlhzJN/nxKhoKv4rQ3NzH//4TIL+aIN
MSj/I2nMaeEcMQFWgOdnZh3f/se3Hd/PpEqMRDZ44AOM1e21bhzoaIekW3txqejlRsZrV+ZnOzZL
3qP/+CtW96O14vQgs2JfXWRcD4hRbNfusjv1Cu11dOPzNI3RpfOcYBe4frUbl5BHP3oUESoS46g1
/WLkJPJkpqt7SA2XCIgMYWuczm7KUXyxFxHVJDBn7ittsK63xvIt0Op98gUwTHB8Z/+fQyDu1lWW
iovH+hAA27r+ZkfnFf4InSrZYU6gxY7Mnu+AY9XHuu6B0+phHT9S947gMj/B3RujRurhlJqQjIsP
4lHxo7E0OrnF+2CsuH6yVuy24qrXIMmP6/PcrSzyRWSctrfHNnRczfrMF9v6NpCuRynlboqVePvu
5TAXXOa0oq92k1qOdwYfAB9AZW88ssIXeKFGDhXzSM6HWYvzYr6TMagCd1N0SbyPl2mxvZkW91EN
ymMaj99kNm9Ar5SwiQo3U76QNkkPXOfYAC5aGJrmaaq3cC3yIZpTJJyaKPXZiJs0wuhELVm+dU09
ROFTAwlKRQiSHZoSXKU363pwJb+1kJcuM2+6hZujOrmukgVKYCIMq1KuHTsUO5hL4cRCN7P2xDZn
kX8ZKT1/Zw+XBbdV5WhkFJGl8Mb/e0JcbmsnciPkBfpyf/uwwSrjE0XI3wTz06hLGs4eXgUfRKHL
gAbXYlOL+VU8ZsEM/fL7nzbZIFxQRsR03+wpC6YUdo9Ji9G4gg6NY9/80qrTAGmh+rdUSaOQ4h/6
ZJgPalhGrz4MDptSI7pM4CEHPBDumjyJX5UgMC9h19jEAmLlU1988dJFiYDLw9KGHI/8paEO4S+1
SY29jFYfh7yitRXDrbFloYxJ9P9cfZsW27r5zUdJfHf9mJstho/hqFDMLyarRnh6v36sNyJZtln7
MpkqXX+abPuglA4CZIHXaVdjCRFLTxrUfr6hwDMfxD7YxT9+b5b8p/tr0eovS61/73v7mDc+8omt
Z30jVQWMdvnnvNn7t0vW1WMXBJQoftQdwFeKMr7ktR7ch+To0MfTy6/w5pBAtzXrzhxz+4Ui65PY
c1+hXt0d3R2CPWCBvg3ImlA1DLDa4cK+MKuUX/3YfapciHGhc2hQSdaQ/FnsdtM5W78chqvVfEwd
I9kpeaxepHGDRr1E2Thkm/djmbp53qYTSD5+rrn5rHv8P8qurElOXOn+IiIQAgGvUPvS1d56PH4h
bN8Z9n3n139HSbtVrtszcb8XhXJRQi9ViFTmOUomd5vH02tgtVyFDNV179zrNHT8CB0MfmhMNtha
Egf9nrzYhKK1gFoOHQ3VLOzT6NR9sSpJJksjLTSLGDitHteoEGbXA6ZDyf8cknzAzIJqIh3pErVO
XVWFubsq3cqDz2pehDsccfDm5WFvnDJhGCcTr1rcp2mnGwKUt4A1zlcH8iqkF9mVSLNa14wTzWhY
15F3wKaN2bf8QMtI1QJwA6/Cb0tIabdWgyo78BrqKMJUpJ40o0pMmpVWzU5KXL0rKtxUawKKsdoe
fVU8CqVEtdxe+L4emhB116gPVW6hIXCKb5uDP6OcpvRGZEtxFDe28TlINNAbmwOLz0IOpGTxVJce
UG+Bsk8KA9nkXWEO3+5WqjWo0+Gvjmv8u8gVuhTPKE3hKHGZvnYhjrZau37Gx7m8oqcYNOQNHpOe
kgt8SJE3jLWd0t35UASw9awRyMWlEg2a0rAEKJbFt0oABhRcIGv7v/J+rvdO12ZXnOqhUUg2AZI4
sGXpNjh0zK68wdN+yo8kMKmZbQfbW/JDu3eOXkSuAQG5mrFNhllHWRXQNg3H60q9vE4xUtWjNVm+
unGarXdP9yLTF07GL+pm724+KFBKmcSd5d8p57au+02R7+dxNi4GSH7aYhpr0JajWHyD08/5nDd9
WXs0pQEF0fO5VEqSyeJVCZ/OyulhDYnrQmBiz6sjKTkPq9q7W36nfQiyrg9Zj5SMPnw1AN2457Kn
J11Qo0GDKYsGLcAArYaKyDgbABjdKcmxk7oHg9KRi4ofZWzbLegqqMAgjGIJDKJZXgf0IoeStR0y
Uv0Lmpb03gvqvFx95nxA6YZyB1DltOkEqMwN2qe9u1tDP1+Ib/MZDTdyn0fbuL7/DaJTiWiGs45I
3gvzMBaguGhwhHOZUeWD/wWB1TQNxw5bw6ECzGnRZKsPcpjpSpZNLrRuXWIC3rv1pHebJa/ejxHj
vK7mnUDLJfk4aV6j40+GBND0hCa87osrejSGFQwlsXEDIOFwsBfQi1Zu9LT0/eIbGTpMIw40VY+Y
x4c5tKwdMi0dErUmmitCwYHqB8a5S95H8NKbDkeV4/CyBiFLV1j9qeCTRIlEYLoGGar8TxNoOwAM
k1FiydI3Z/UxERMADuQwuByE8jMqt1uQLHQeKe+mrO0ZtAE6Z5iO7LxcU5bl6+oUb2IABhws0AlI
JZ+esN1jZ3Ij4+t6uUxd1AS12qEL0zMtWteT90P4oQNGNNgNdigUxGl6vlTGCRS4eKL8PuAwwTg1
VvhqqHPnl/e/LyErKqBMPHVozTqncGS7106peRb2wPZcfpGXGWjlvVZ+x5NMMzUonU1PALKsa5TJ
koFmt3JQA5R7Sv9eGNL9Dy53l3svjJMBZXXs07/JeOf8/vS9EI8rdXqakbYZs8Bzxz7DP9OvX8w/
/6LuLjk26JQtnMr2igyIK+h87k8WCDUyIBcCTkK8DehDgVLJ5DkPSJt4NKXlZI4NwPuv4UgmM83U
JVScu7gPVySfB93DpVhf2TurAcKDvE91C/94SXJZb5CW3F1dXW79+R8u1eKkHhgDemuGscc1sz6A
pFichcw3LPo0HIU1AjwCkhp4zNAeRTI5d28r9CGG5fd1q7e+IA2/W+2rhrxsPqzRQ6MoGw8vCagB
CVi8Xf+VQ4bdD01pKOXmpJaDQf8jJC+0RVJ21NlFWyMbm3XhrGKUXdxGO/JsWGkJXy2i2RqJgt7F
H1AAI8CC5fPaRi1hgtMpGmrBXmf/rmN1BOBN8uFT8D8t+V9DP/g9iP+vu3xY+yCqUDo4/Pw41vWN
SMIdEt1octYHgGPlFp4WAKcuAdNWeKgABoK2m6A3nqbkkwKb6rCM7uclBeiVN8wZjrTlYhqEBTLh
tgXsk9KtUXEWPYCpynA2FEsLbQMERnSFtvgbKaliU8Qge5C7Rxpaub9bK4GxDWtQh2P8RbpeGuoE
e56NZf3Attk6JzxGQy5ymqrRV8jcbrMMAU6RgBEhjeShU4K3BYbJRcBAbmSgGSEr06rfQ65txG+G
sS+WPR/zn8BHQUJXDizV213biq+A/QcPjlYgsUuGqhiHeEdNBquWa1G2riF7UJ+DGiRHfc2jT8i3
asdJG2YJLQz0qMiy9ylQLfYATMovPRJWl1CrkZPMcg/FdvhfJh1Z0VX36kK61TzabroNRmF45OPO
GmhXVTBao0RauCzVjzbNnB3pUx1JqJ6jyHtMbFQocjfrnywcl/XVUp11gK4/OagkeyJ92I7DRQNa
94OejLrlgJAtBv2UWtDYg8UkVKuxadFwslkdZVDbsk56GAER+PczI3VcRAZ1jkSiYwLlFjVfAObF
+ZLyfXBTS628uIGLsNtHQ1WfQdVcn7X+12wSIdCiQIb0WdR5sCMr+SmXO12HbbADGmE+MRP9rK22
M4whWEW9C60bGUTZ5kASL+YdicrAa/M4ZkZ4USrdTpaLA0pHHIt6acmcEyXAaEYDJapcma2imTI8
+IWmswDgUzqSz8MSFUZFxQYlwgFgVKHJgNrJuaNVO+JjHgGdda0EA4DRCGJ4IwAgBcrubn1tZMg4
FONO613zlNYo0DFKtF95NKUBHB2oS30byBHVSK86ta5sQCzTNFPkk67QcCrmKbOKhd7qXxaKg/qD
8lTFxwaPgDMNgSxLEE72KpLO4EazK8f5bzZzqwGMGlzIoPze070t+3ff9YpIe+MBK68L6rp+47ax
syNY9zCvuktVhD9JIvR3dKXcBPD8gFAJ3Pccb494E9ejFSg+RRPCM7rd19XkHzJUj+qaNZ1oQV0n
8bFOOmCTpGL5lC3gtbOzag8Ku/RDgH7aWxwYyIejQ+lP4NVyvw1b3Bb4dL44DaABxoL9mabOvBtM
oFSRG94MvLKcmj/MtutRZ7Vh1gC67bd+HTpoLuMZiUtSjhH/dZZ8d6yMeuFwo+d67ZPTneW/pnjP
OQatCI8WiFYuNPC3mcHauPNQMA0O1xBlF9LARqPLgEv1NrXzDoQDlaP7HbBMOi9s8Kp5Z6dphH6I
E0jd/ciwos4jXR0u2J2Su17j4UfKBR3qntGzCsADiLP66H22HK2xqVHnDmbCq1u7qESJDfyvSryr
YhDxDlU+YgW4It0KeJVaWXBB2wCpaHgAvUKXSAK+XbS/3iFk/X+COjhA1jcdi74Pbo7yLXMcvxRd
Vp7rwI1ATiinNDQCn+o7OR368owzs84H5zGq0t8cyUBiFQCiKUO/wtovIrLRRZ+g7BpBwVGC9rf6
u2bVlnusJCheV08c/V1LALbQKolXx0JaZsuw0Y6Nxq4LrabBQedpjer8/UJ4e+RIcRJgTe4Y6Eq9
lYpkITITOawMJ0vWIvlHvCaVje4xoI0XaAeCnbhKVjPJK/cJub8upShvDCnkD0iNX7Qp/+IvbOD8
ZRaweVgznWgwrcFFe0mLWmsUZqY5flXSJlr91UG5kg4ECfBUPqssSSbZCGSvNRzq815Xu5bBze3q
9I8xHy6hxPWGAGA4AWew18GUMh4LemWWr8c0o2Gkl2klp2/mVr5CN/QmrMw0y2QcmgGVCC/Xc/Yd
EFt8jU/LyKhCPawiUbkkC6gVtLIH06jbIbkmCwl0o0I1gSxIoJkdx8hqCZO5e6H31weXdBbDa/kC
z41R89dAnVy+9LPptQmQ0RIeWfhQs6EHhoY03fvSVcY/nUkeVdNtkAuFULcxz7kALI5cTMo5AYRo
bMYo7qbgpHy4OW7lxrapgXzQWEXEt1WcABTeBJfGLW9FdwrcJB7/Q1q0CaG2nFvokjRFNm1AId4Z
4Y1sqMvqT8wc3OOstdGQo4wKqDenoKr5NUYJxLWrAJVToTF6JXDRUB0J6C0MAC0D9qxhXImsJSZ6
l9Wnj3gEWlV8bY2hBQ7qODkBH9mzkEKuPG4b7RkcDe2ZyZkSH83kE7NsAqMTj1FGq+Nk7/F7JkmG
P9LQBsG1/JpR3zB330w5fR8ZVlh5yu7y6gtw6/M9sNLDC5C0wwvNHsQ4wzM36fplm8UB6BWUD82C
EWeMG7XGRYGrOc9A/UDQdUWPPQ/WqdUjtnLnaj503aifcNKnA6Sh0/ata+5JIv3wZlQ6mr0nIk8L
YDdlfs/nQUfx1R2otf+uW2+L9eB04DoKTFGGAqZJyuZSIpfSvCg3AiKI/kQaGihXnBRndMouq1ol
gBHEASnM01A2qBdgzYneEuwsRiskaLY9jd4w1LuIerl4eNfocBLoZQU2lXcvMndvLurFpnEifnb0
HWloMNIMeGXAc7NjvIg9JMOjJG+ORZ2iW/cfEu+0gDL0+HbB1xaaGfb0g2dW+SWYAN5GP69Zjzgs
r6Nm1anfD1nffEmvfqdveqUCm2izN3oQRAFMXz8bGeh6/XVa62F9pOnYZZcIcDaHyW4m9BRJz8mu
Lc0Hxj5KNerglzao5BRQGcLnczmukSIBANpJFmDRSnAUx/URmUnJcL8EB7ztJx/BV6wBGznrD5Os
sSZdz7ttWjbZjaS0teJrpgVPJIF6u7pGA3rn3dm+onvavtLM1Ph8Aj0zorr2FWzHr3onG9AswbIS
DMq6b39wuY6jHUlBnPeobh21ubswKeIb96Np2NmzATakF2bpXtaI/jMzpuBTGOngVIBT1mXguNGm
L7QkG+3wwtKF44UKRtT3AG91nJoNWc1gOTg9+v1LIDsOHmsd+wIkBfsiEryRxgnaGSCQ2hKiu/cg
S48qMCDLBMNWLSWDWkczw9LKQ55aH0kSMqhye/BlqQ1SH8M5PIQ0Y3ZKTZB01bRltAvtusRAgrFq
dGZFAEctpIqGkYH0nqM4YEe+gDJFvxBNATWM46muBfLKtOM86W5ObAMuwo3qD2CxjYI+8jsNvNmW
Xn9Pw4WBWuJDDvYwa+9ETrfLMyAcorNgfqIhA5ISmNBS5Lx7o2V7be7n81iyE3DXrRdRNsdQD8qP
wJrBh6EHFXssXpwssm79wl7IR0MZ4FmbIxCmD8x6mRy32nemgdIpGQH8pyjs7bTgoFv6bQqX9FjI
AxEagFeVAk+MXXQ8Rw+kGul85sEFNfyvK8gQWculsu0enG9veiMegOkskIC09KFBH2NZWFdH4CPW
AIBiyMx2swIAUHd/Z3QHERjjhUAAWokEkNWFc5jRuwRcRokJQMrcAci56aAzXiED8GKxryXj4Jkq
9T3KAUFYHpeo6Ub/Q3qmoZKzIGtqAxQuoGAVuRb63YRCqPrnbFtAeMUZkOMsBjaUrnFG11Qfbmia
SJlmZG7tyAGFIzmVeJVMM6Z5d0pyUmusegAx3qNcmOHnlhflXsV9uFbfJO6xzrk/d2k578xknLdz
6mITkk3ogsb3Is6D1oPQUWNHDrKvHLVEOMvHeyKmS1/y06O8mkh7t+BuSiZaarG52QIDIfLu4t2t
bwEI/3pBnm0tUAWgaDxY7oZWPp4n2xhyFJfD8iq/5/NL9+8uJlh61vj/7ucGFmpS1msCfmDjGuDI
ee8WKGDJgDzLs+ATb+1sl8U5Pwjku7ZObFm+jhdhFOY5T1VsvUIKR7JNZ8gKhmYmYGF1Q3TIMjOH
Fzr2qE2PZiCXRg8QTdOUo5Ut2VsScD52ug812kOuJLF6iI94IqFuTBrfPHhp/jWZ47JBF3d0Vkic
NCOdgWoeQPi8mYe6/5RUJt4bh24+O2U6o7fPtPw+OIQtMldoTup6j6asi6+OOVgHQDKH8QmsNB16
u4ty00jWqjlu+5PBXY8kNZiSHOsfRTLgfxAQmdmACsNY9kQBhwIghxOYWluOLvrRPosin67G0IUn
dDyfB+wcb3qVh7esnoy9Oep4CXjT0UwDYw1Iry8P6sJwoi3LAI5EPZVrp2XZjcLPJ3TsrjK1Y4Lp
DBWEsoeTPKew3UUu9ugApu6PgYWacJxJXw0UJgLPVk5XGZe9Wt/u1KmkYo7lQA4ZNvZ2blhHpSIP
MpLOqLQKhJUlQ+XZr7Bk6OouujRZ+CKS78h3oTPMCd0bX1iw0QK8ebv9bAPHdtT9dMy6rZ11PUdf
vWs/6RW6vKbKvZBEfvEQJweAaLkbwNK5+24allNtZrjAIdc6HBa0S63jyYe9U8YsZ8skz0MmKTXI
MLIu8C0zAGNLFLFzUtXsTDOB1hJ8y5rxVunIEGcl/kopjaTI7WnfVebJNCcB/qkWUOh7LXTFc7iA
G8FzyuwliJzwTDowKggUmqGDFQmsjS10th0IVMUWSFAYgWBomxpBhyZwXgRcQNvChwg9jvgkzoBe
uDbOHofN4OhelvkPcLn940HR3RkR+dzJ6QS2a/9hJTA7001W8hAsd4C1QAlycdGMtNyhTTlF5cYv
HRkaYEF0KMiHDw1W3JQXzkJU2kzZYRyDoPZ4ABDomaZMTs2KA319AqihrNlq2wWv6DRVQypLtJBB
RZ2W9CGRzwAL6F0UCDnDaHqjE2X4TggTH3tG7pdZiD/328ABXYVz8jeZZtwtlxOwAbBJbI1f5gqM
O3HFrUPEeHvSdAwpatoBTKH17WnGj3ei2aokO3mSMnJidL2u04fl5BRTJOVP4fApR3h1uTDa6SWS
9EGTjic6HKMZ/VloFr2dCyrDP+rIpXSG6PVc8GGJEt91VJd/1xy2juvXZu2guNdlB81GhUoIHk+f
/kymWZf2lqY1Vd6pP+idF/0xydJQCd27Mg7/8F9BppzK9eS/AbI5NfeVLCIUl2DfdFy9ybD6PCws
0l0bJPZ5FHkLtg/wLoQ8PKBGeeJ/vIlaGsbdR42Z34ygQbOOpSdIOjqoCLO5i/wChkFHt8Qqh0UU
rMo5NgBNO6VI4QQtHoPKvQC+RbPKWpPAiRat/saQmDtnrL8XTeB3cw+6a3S4Dx6XAPjrtO5AniCA
SZQBz/BIkobDqsvspGwA+zampEyGKvVtdww2U6DVO8A0Zj3OMMdA86mpk9o5aVbgz7ezJnDhKYNq
BVVWBXAGepbqMNh2Bfxh0KdOU19vI92ZnnPmBsjjoyWwCAygjYn5D0IOHtvAQiOdhBNmAPVh6FS5
NGX1S4dvZvS29ugHIbBhHpk/na6pdqjoHU+ThEcb5EAz0j2IykUzEBsdMVhnSBw1FUHpwja7DM3y
AiLk/gK0GdBJSsaRdpziH3HefZ4Hc/osgO6364fE9oHYXgLvRvtzxLP2DGBGFAQkJaofE8kQQrIa
yGd+czRBswtolWTy67qMPux1PF4+0NTWl+gDOg6O6HzHAbG0ulIVN+1/8OTPu6bcYxPP3Y+dcED9
hjxaW3IDxU5JY++AZp9u6whZazxqALW5vm8nQbiJ2hztxPR6TW/m2CSBUP31/Vy+qq8294wG/GYF
06QdAD381TbAbPU9N7L68KBfgTaV38PugWAdHpaQro/3RccBR2fzwvB5Wc8n4I5U2EWGywwYiaJG
NlpqSRZSudpJqYY8BjrN6rnaydWm9fZsToe0sTako0AzOlNAQSrDkUyB7u6BLLrVmP6sg74Yyfuu
XVBtIE8vhSyO7pr2daZ0gZn3G4dpOo6G8T4P6C/4AMlTM31ac6cleTWRFzMTLAhybDqxvdC23GHf
hOMme6N2mgtqD3xDQ2MwDr5Rg1OHxwJlByQ1tq0BsaHWCo+mnVbsNBZOZwc0NikKBi5463GA3o+t
EQ0JZ5LdbdI3JAZFPHAvaUz3HKcoq5e7pXXjhKMq1KiWs+2nqL3JBUpccWJSP9OQOW68mwrAgytd
UaI6t5hQRqwbN1Ib1R9D5PaXqQWAiFhCZxuD3wNlsWN7RRa0vZKBZqTDScaEGnIHnyp4PLgZ3TRN
IHYY9qOWPYFBUexD2cYRUy9HkAHFq80/YuPXIMT7+kLLZpxsS18g2uMDhP90kmigQDIG6cFbN/h5
25ubVgvCCzDo2YIGWxdnD9b8kXQoBNPaK02DUoDzPC1ObQ/GIzNHnpkGEpsCUCnYhP1YTwoKG7V8
8lyiFh1qwru1ok8q6IjhTgZltHFa5dWXllGUsZjxHAVe47IZtOBnZoqveZ+yFyC4V+daN2M/qrj+
MuiTs1/sOtmmTv/NBI71peiB+DexL3xE0zgJFcDdcF4ffCGpBZDWxzSplp3djUgzS3fShZOmASom
aQ+hXn4WqHoB9fwM0smU5V4AgsAjicSmCHSu3Cti9qojkAhwU73qFGbEXFofy9QegGzAUPySh825
l1iig8SHEwQlqmQyk+U9nVv2dbWGSLWR+WiQG3yXgErVmjXkP8tkqcD1bBvh0TRGsBC0Wgq0Yj3c
DnXSbla5tu0YBNdcgDJY2h0NXW1jejMsB1nXJLhFaAJBK0GU8lNCU0s2c5JMwyo2EoHpTpbuJN4t
Z5ohDmhB3Sg/ENmiK6cJPgaaqW9Zj7Ok9az+9+qA93QmHecXiaZv27ytPaoAeHQU5bJZGsCAuJYJ
9kmcvBfYbYIPxaepKzH60D4DhhKSY4cXJ0dz+LK9c52d0dy4QIvxu4SBuyXVx01dFeaLQBpqO+P1
bdcAGOs5RNrvAyguQi9zURTNmzb5QEM+LppXB8LcK51WR9WGg2ZqW8yRvUF9qQtiDyu4WbFWo8U9
2nYi1W6kogEYUd0WEAHAWxtDB/wO0nk22XPpALKPnC23GA6mcG1vGmrdA3jNcKlktq/NtAvLRf+B
VXb5siD7KlOC3TICbzfSPwiS7CI7uUXwJQ/F1uTWfOlKuWG6m4Zh0KD+uQ+8xnGCExgJlwvjNXTY
5S0XVw7kTmIzan9Odg/A7Tf9XcQ1VtIDgsdqbZREU+yHOKu/DfyJbTLGSPmp21r9SUHXXTQNf5oM
rX3KR93L3YWNJ2CT4Uycfjh1a5lI830KnE3kG8drM9vzptcnAw0jKeBuSKksYPkxfIvyGCM2vmNn
8B2QJrtnZCO6YytY5AEjnbmogYNSjOOpyHl3id2ye8bLd/fc5ngioaa83JCOBp7Hy1MV2euiimGj
6U0jwOBDVH/vlV836yAxDsfIiwGY+qwM6jpvejsvfruONGgFapoaAGOg4XpEVr8I/irAaPwp0dh8
EFE67RceDV/mzvwMDJ78Z97b7zokwG22HKBa6oWfTYP4TxjjuB6oleFnYc7xPlpCAB/XI7vZAWjf
2onrXpQBO8KKZS7bQXaqb6JuF+ftD5KUnkQaoqBCzwVNkVwvN5UIAJQkcb2C2R43TZRrvqY3SNIr
nC8X9PYnx7TQGP8b/hd5kG4x5pthlPPRLIvSxx4j2VEimZLL6M5BiY4F0qUFqLOkKqO4PhmJeCGV
Sk6jG7nwmcNxFCZz1WQNy0C/taO/pqsnG4gHMg/3O2QnifXS/ClbuXE8+wvZk2A4lUizh6VKJ9c3
GYDClGqK7WAfaTialRzKubFYkmd3s4L+THlgPY1j/yiuoD8BOH/JmR59ZrJ0Zxbzj3Qa0UhS3yrF
BurxhCJO+Kcx4+MxNtEOtB5gdFmGA1oNm5oZmCECCDBrBrAoonSbTU6JMgB8xlIgQm2KIZvBq4Aa
H0MOAQeWCrbwgD2Woir+IZHKgKw22Q+iTi6oANRvkQXgwrYGzCqJs72wG82KARQ2FlKbdlixmyuH
ompd1CA1c+v6cRQDjBjVrxVqENCXzMtz26IcEq3Sn/WChZ+1YkqfIlZ/xNdutKrGpjymJZjpkOBq
/HgoxRZE8+NlEuBeJHbFKM1AoZWhFlNyNZKehhRVCGA/w34WKOknno+9x2NzPE9D+fLvB8Z0sDzL
Rra66iJfL8t2c4ezongEZxuEoE6eLxsCaSF0FRpSIA/vsTv9GpZ1gYYIpKmXPMIR8+/inU4DPHGo
FXxDOhrScUx3rjMCFF1unMckk7vnZtxa6PFFUwm2y2TASZx7c3V/EBGA/N02BYwUmKjU0MXN1o0E
0C7f9JYGYquaS3LoCRTWD4amldxVPco5yGBnUbcvNHv03GasbybgoLfCRqlUYKQ1gOxju74lVcZ2
8VBoqw85OnZbb9GNPOPRN+sflyLr/Lpvlm0jH2JNFeoXFjfo21EyzfoJNcntAPrNhcxCN+D+tsao
op/jzIsdvS46pclAoZDHPZp6ccaGLYPlpzLvbBomThLoNXFuevcQ6fPGQrb0FEbjdOJvMxLJQLox
7lC8pGQyqyUqgtLRrEvBQ6Trfz2olf/DFfUxmtdboRVqmVoBRORft/LgQ+J790g6w+nFUW9uPHXx
g8pBH/rGAxOzCPASOuk+Y3rng90SB8bgNvgUFSW+eifWeFWkL59I15gGgKq0FP2Orf5pXAC93Npz
tSOjHhaZ1wwOMLU1PfuUsvYb65L5u4MNl9cC9OgGbD4dZTgXMzd0FHRWPxaz1w6cjRHQGH4NY2D0
6DpDJ5vS0SzigzgYZvBT6cPKjm5m5bhPyB6AXOwgiRYAwRMHz5rVBc/dOGhACdEZToQNjmljV1s8
Y9mmCjtTQ0tIPh5EmQMBQ7rTQlCJzpemiC8FuZBOMs7l+KiNifOlSPLsQKlmlYmO33LSloOv4MEA
/pDMSJOe3JIqBVYzyXkpYZut0LGwvQNW7NRlAXoFUU4c6lHxTEMH0N4Tz9oXdzbyVUV6U76QmMjV
HwI85ACiCNgCMM0ULxlri+dMJNNpLPAbRocPGgztqTnhGxXl8ug2P2ez+yOZq7z0zQFFoMpazqAk
621nawc1tq0gbwauE1EHq8E1gxhHmsjFKV0kf/uj/EooCy3ZPBjaAk+j1gxeSD9OPNqZdYoCiLdd
h9pdgEYmBaZxm4lNVqPunXwqw57W7cks2LJbgvjPfo7y81yDLgusGk3iTZExb0MilSPTRPQOnWSR
G+SAj9MFEJWoek/kFzag4Z9sWXhQ2GYI3OY4uoINrg/30lBbAQ64WdKFe2V2MvDZttmtMgA7sQA7
Q2y4qKbzElV7K2xc8Mb12Em5plVvBI5EgaoojOWpXKpDMeN9c+75JDY6jgsO9ogiQBKLMtKf2Ajo
URDLFrtuXAaQEMt1NJjH3raGpzt1guQmyr1Hn7MyO+KvMN/w2Y02gOYEXIBuXWdWBn+FY4v7n8S3
wCknPxksPDjALubdwYHTlLDCsw7Ay4EFpoF3zaQk8PBhQJIvCNMdL/KNPX9zzGp5SevAwVFaXh2t
UtM/WkYFCIoFeHBzlJW+3cayn7Wfe5RVAQy8M/XLhJ6wSxfHDGkPA9j7boa/91A7AMyKUIjSCTP0
JmBi7Nw+Hy6146AmVhpWH1sqydKLrjw5LkeqCSqlpxXv6cAVBzi5GlgE/4MzXRJfB5t5iurTw62o
S9BM61Hr6hjNX6wdQDwYCe1zrE8eB2LhOZnK/DMHltvWbQt9a6B+9vPihvFlKhh2OUYlAN84ewL5
tU/iZupeHNvGQdPC9GtSaygoBkGTwPnRDhS7d3qwEY8oknILVI6bWfXHkncgrW0jwAiCaGOPhHtz
wDvyyyoypyvO7QLW9GTJf4JlxgslhYyJsiyZ+3bPdjwA8ajiCzjTgA+5m1q7P/dTOpxRtDGsM6Vr
XL0McB4BpAXDAPuwsiz2bB8S3tbJ39kE9HddA4UW76zgk5WIZ3Cazd9Gg9Ub0ltSj3Tnqgdj7qs+
4JkGBhvjEDT1vtHa/irkKXzfafGxNQCKR6zxpEuC6QN5kMqQx/Z499E8MtIQusMHE8+Rxxgz+JdN
AZ7QWaYPSzscgaBnZ60nomDY6UkHhM66T4rt4qLbGsmq9urKga+JQjkdYkC89CI4RzzAajE27X7I
6r9zjjIlGlI5K+K42qFVavDQtwX8Z2WmmbsU0bV0H9WZxENte4n8DJqx0nN1h+1IWVlDfb0Llcn4
mYxP8ciHZuvqsJ+ia2c9xp/SKEJZBTh21gaFB1A8a0rRqpBM0R6IAyHQsWUTw2M/w+r00O9AIniJ
9nUFGiVaUuQpSncj5+jUwOsCINcFL2jsGmqRce0J7bFd+uaIbNctayITENvS/DoNwhAZMuBExNL9
bg05xbK8K7CacE8iGtTAjJGjfPutdHamKllRLe2WdUBcU/WyyodmNFBh7YPLg98aUPm8F5rCPKwj
MRyqb6AbrnZunjIQnk5mdl6nSdTnyGZVLt6lK932B2lap6181t1pRc0DJMilgzkO2bkql2Ff6OWT
Uv1XeDK1FHmdypgTWLBRrSIDrZcDwWqyMAaagl+x89i2/DBsG38OtO6coXWv8qKk6s/MsbNiR1oc
JoSB7w7VqUKT4qGcJqvyyELDnbx6kjaRQRKKB3LKxcdmfvFXWdkf19+FsnvAf5kaAEAqPdGA3gny
gjRo2ycNtTJPBh74zAuitPcsI4z2yhJLHxLTkd+axbKPtKKp+OtaMjL9z6pHFyXZ1Gp30cQZ+f2t
Uq2X0tqcHfA++k0Z6EqBhWarCOf8sYEqaglodM7Mr3mFoqnFsZGGkMP0NqvBh1d7qxtKj2uP7CTT
LJ4AJhBN8U0tUWHu3OTFpmxAFlaZ1R3wrkk3qVPlPllXRzKTTHHWO1FremvMfJRg4QG3oEvYZagg
J7bmlZgZDJ4G0m7RRgRNeyHdSt6so6Xi0OXJj4Rb1T5Ia3Y1RzPczXZgH0XjFJ94yH8C26j4oTWj
rOkXqLvlFjsNQQLALCTIvvMECHBwAOsz9oUpY+eyKoBo76ImP9d/LtZsfc5QkfhxtOJN22rWZ1JV
RrvRI2C5kpQuOlKJPLuSZC/T5HNnSI+N1gg8kxttq2mtu+3lcmycimNYa36Hrf+JHuJpWmRbPeqB
3FtHxechiQW6LwXqceQz3QKy5kfL+koC+cf5+NMwC3GhZ/7URNl2YWBXIw9klEEQOBiTR8HwPAWX
re16OAGv/uBOgYyQBr47HDxahxh9msehKoMns+RIJuijeGkt/T/lPI1/u89lOpp/94P4LoB0vK4F
XUt1S7RQ3K1lzrRsbNtd1+KfMvBQEYKMpax6jnH4vB2DPNyqqmdToOoBL9c52sANUIjW7dZ08/kD
Legm9J0njfWdDcmC6rnyG4DKoh9gxgEYqjvFH/BCbuD7JeJA8IChCb8mbaN9BrQi99miN58A+eGe
w8r8Kx8li8aUtF+LuTQvDqrmP+kc3NkREp+vvlJndI6X92P9IWud+pMWLsgeAAdrSwsYdg/PSdps
raBL/VIPgq1VLf3FlsMom6lKuZGkGekCUTB/lq1XZEgcF6wMZjiJzlvn5IVz7+OcT9VRxaGZiv1/
jF3ZkqS4kv0izCRALK9B7HvkUpVZL1gt3Sxi3+Hr58ipW+TN7rGZF5nc5VBZkRkguR8/h4ViPESo
G+InLkD8iuJoh6dP5CNVlkQ4etG0SzrZQD19KM5kCxVs6Fmwitsa4GRlku8f19ASukmxyxJIsXy4
Wl3TDh1U2hp9T7x7xMOH7pXgRDPyLSx93GwLSPvZb5/8FPtvl37ymcm72qWeGhB590imm0gbAf2+
6mWJE5TpBhc9dyOojYAhe7aXGPLxMMGRH3ir/4tZjejX2tb9gnqpv4WmfAToIAPhu8mA1ExHeQxi
G+J86jxLg5Zr34CPTM+J4QSAa1ryCIbQ3xG2luyYlZfyO4NezioHbhTCiUWM3VVl7ZfTiJ4YSPyS
/WeVjinQroYERGg4+PvHNx1yrVsdRdA7fXMDrUHydOA5GNexGPeGuQtkkgD4h4eE7vf8ChTNrQMK
u/b+XEqxGf7ePdk0+WF+BuB7vNNkmaxzbkH0UGuOeaSn4oI9wyauOnuXO9POtR33TgMzKhB3Nf47
G4ffLgOIt1tidisKgCwYEhta1+xcUwMXt7qSYgdIw0CT2c0POWQM57uNvkxAo607KH6BmiB1onZD
zUzUskQdTa4QJXaCbL24aEZhNjVCkc3wGJ27oViMR1hnBeCeCWoo0PnxBjnkGKdv8CeRj7prpj8L
czsJ9dZYphlvKgvK1WGfeaVVZjdXBtkNDBbZre8hc9AE4KE37Ng1V7laNgpwlGdZ/IPikKHFgpZW
+klrgsNyLc1S1Z8jnd3inm8EbeJ1KiZxpjsu/6qmpc8RxO8gDoqfYfGPU1avDC6AD/2zEHa+3Gkp
VA25wbRTKgt3E8gmRVtJpYFpHz5aIHMZyEer5COz1YrRM4PW9ciHFiytmm9DdgWdpN/2cmGJlu2q
Kevtv90a7Ertpkg5+NolQORmYTVvusMiz5+S8aWJ3Ba5/iB6GNgAbq3KdS6Qys6g9T6BiwRNLHuf
V7ec+/aqMLrsHnKR3sHHkt2t2joZOLqfyS/wsN1ADQmCXKRm5yqq8sBgaDiG4udmdspG1JuKATBG
4IgWjTJX+R/kKd72zhUNUyPIVIEpVlZhb4DvtGeNFai3bqJ++k46Kotmygfzk/4KrdQT8jH4X0N7
BR3mOZAzk7OOomwEXZREJrIrhtozBIrNnV6xK/loMNUqfpzOtuTspoAMTMhXUAOAiBQMIavFN99N
3aMMkSiUUM2kWIAWI89G1QOZILCh0TCVriy29TEe6ahtxsW2y3ECcKwiAZ1wa17R3YSsVOB/5zGo
k7VImtfFP/lAP0oj+kkuWqR4mjVT8MNQFy0uCssLY2vbFmQVVOorVUmwKuyCeUY+/HJ2uQQFMC3S
sMSS6Rb6Vz3vfuFFlB2mNs0hzWescxbLZ1BtHUEfYJ0D1LnOyNR2+5rzO7kWP820YcQ+nuKmFMqe
sQVOIFrpg7QECFHdZrnGDoxubzPj/7pXXUp0kYLhdq1p2WnGU04CzUvWGL9VJkpcweAjbdrFTnof
wPes+2BpGWWW3VtQXN6lbedbiismhoIyxeWtmONAiyDWvjaqXNx/mDAWdgw88cCJ8YkFo+yLcuP7
PoQYFY3Gch3RY4DW90n66N36EkiAJwO9vunBUBrrkOUCcqK8PVh4pBwcCE+gnYmbNxomxZlRGSi7
ligFrj8taIbzXWfBeCC/zUvzlqfopW3x7R2N773UtF1pYgfLe6d+AhqweWKmrIA8F/6OfDQE2uso
A/kAv6AEEdqOPgr6pMKgG86+HR7IRZ8b+cvejwDDnf4RC37BObZHQxtw9dKFDIadbqo2qPdWFRlf
bc7eoLKe3yvd5i9QRUVWpjO+ZlWm7dBMD+mT8d72EL0QROyN7PZlZvMGQUNyAWQg2E0NZFJm50z8
TaE0pKGPivcA9bd5XZv69lhl9UkXRnhOJRQhQ/QDvuW+K9ZhIOUhz6PorZwUaLywn5jeR4+mk68U
BSSQv4s5JJXJNMp8AlVd2186OeCdpCX+weaZCWBLIXfzPltttgEduoTYyF5or+2YhnNNm3Irdb+F
qnTR5PsyyK6Z21/BHg3qc6sErcWyl6yqcmJb2ghKCLtuOXOz1bKDbKQWFU8rMTLIQFIooHarLLDE
4X9leCGuF2KCWUJGaCZofclmcpnF/2+x5OugTecXoDsH83rBzZPdIMVrDKAYFzVQgEj02NfOMOyr
gBDNCjKl7W7MI+dKCzSUjZR7pJriOXi5olGXgXsTTRiWktTFnWig6/3AveL4NNW6xwC5xKBHG/QM
oIGxkJBQM0kB0Vbah1E5cMiJk7sdoJVI3tmGHOTWbsfoQL4yLX6vztdQNDkZFHU3SMshT6+ye64V
xYeqSm9go5vYkXxdFh9sfQqPH7J081RXNJw9qjlrCrTzCFlX5jzrOMStpa1VB7D9GF/d1r0Neccf
Xcflsx0Xs7u0WX3szQFMGioqGYuPF6WDfXOrVH/4TTFfFGh5tIIAQZq4O/AoeRxp9Xc0rrUrqzYd
kB32xVMchy/1xIp3CGuJjYV8835SYWJsV5DPZY8ARcYRu9vBaK7SnrY9UJvffDAQb3pbcEiRN/2X
jI+//TbIq9DEy9Z1KMxjq4YuhbrDPHNC8dFUC90n3yfzT8inW/0/bk8hqNbW+Cd3Iu7NGw1Ms8xb
02B3JnGs2n9aCIxfRVt218UNoaTyOFT2C7laZENvVrn/JOEhE1nsqky8LXzwM2f8EldVSigkAzZo
Z8T+G3HEF+SjKQ1603XNiqYU2HN7DmzUt6rWunY3aU34wKcvrubEvQhv78egXDSLwK0eIOlxW1yO
ET3wnoIk5Z9QyUzUZKSDzILy0TBGpuvhKJNvyaR/pRx7Z5O3RoqiQpcEHrpbq31rod3WrI91Z526
uM13Tu8El2WwyzREprzFEXGKzF9ByvMd+XLLwuGQAqtcfqXyJZUqqa4Z1wCVskqGQCeg8kkLgwYk
h90k6KuFq2UaXsN1gb1qXFYhNEVV1dMaAUIGYcoBXwYs+xMil3uhNlVdmkBfc5k6Z1d1KZhO55zD
qGghAtw/tXm+zywrvSGNmt1oNg5Jcvu1OIOkT+cVNrm7qQaWeXFRGFAgP23hAzet7kQDRQwNSs6g
EwKRg1pYroqCcFhD12JcLz76AWQy9tuq6QJvuVWirmWW7u/9WvzsU4ESOgUDWGSdIDay/3ST+T9g
ti062YbxUKvOvUl18zm6rV27UqLdPXfLvSE7Z1+Y9UsXAhlKQxC5EzbZhCntCD9qKmTpEjDqh8EK
84QhMcTRC2Dm8tFDfW4PtQacOmMmH+Sz9ESpzpRvLk+ao5Tmz1yFogVluEhf7kXtxo86HONHF9jt
van2EF1tA+AO4U9tH6jwWHpp3SFnBsRaZ46gVA/z69IMQk0j0vi95huPNKq+WKVjPQoR2fdyuptJ
28SAMuBvH3iW19ns/dLaVUaWeRRb+Zn9qKrAWPtFZ2zIpAV0zg4olzrJwQDZMsDXSb7O25bfDAv0
wE1bN5BigKnlgt/CAoPTt9O65omxFhlEdXgNYo9K9U6kfmCgjGk5QLIoG3uodB8a/ROwu84hcqYS
Ek0ySfVVGQX1CdimYc+Haq8lRX0CvwkQPro6sJBNA8U1zjAU8yX/trz4UvYoUrQiJJACaX3k9X1U
zC6BQpdnDf89C6JkwELraSkoZtCQilXg8jClmArCfDht2we9BsQQGlnvaA0Nn4tIfg0m1z66assl
JonuAPTJTYNRXYRttMOKplzZfckDzzFkvUFTElbIiZokqlxqAKuTtoUGmERr5H98tal+C2SHDFWy
LPTIANASyPg/YWTGZogiejQmOBUicVBA+H418bA7p3nVnWm2DIsPtHrZNpIpGiIBCcz05G/gD7Ax
CWpx6tVAM81qlZJvAUxgZkQCXYPS3AgkeLCvYgnoPJVzHsieL29CLNGUlhp8NuB3aIsN9QcGWrzL
MkX3V/ZoLiEfFz4aR6gr0FWtgTQzWTseY3xP9RR99wvixZHRtIXoIQB0Cn1BCwo3v4Hkdrzm5ZR4
cRHpe+zww2cc7vwLsMhX6mWuOfQ1UTkBd5c/7sG7FQN2GlknNwP/aTGIZjNZBpRwlc9MNeDSswu9
910dLdyd2/G7bus4CIegUABj+viNFmwok0JtKdo1tQOaO6koe0Ik19Eyq6Z5JDr7uQIuejUZbYDD
fKiBfRYJg+MyjFHrgB5TtVKRE8fGaJVx3qHgUuSnwgk+Do0ZgadrcX6KSdUlU2c7wLcD54JutOmY
CHs8hmUzgaMG5uKDdgc+EbJzmd+aEK0i/xa3+GRVGofc+V5kdntp8qy9sGHEcYrsKkaC3apAfZwN
qD6rAW/m7AL6WWDqIYaHxzwQOlWIIRwuGQnkJUDKXHzDFrvByh911G0dd4TEQ6TVzx12CxCcjPsD
+YAShySyidJwOhabBEKnF9loEEgyIuhmuy1A+K4ULNr4ErvvAWqNVTpUVyCwAP5ru2TVGHayZ9xH
WnF8WtIdlKZA51x1tCbj8ikDQmapAEDDwPajg1xOCToUVJfTPr+h16Zf12XI1v1o4xfsDrHY4L3f
e1Vuoc9PM7NDkmriSWROsPbzKEGGobKeRBzoj6l7IYMCYgC7NxLQi03VlXjBu2D9U3DdOBUpvlNq
GiqEroM9ws40mvviSkUFat4EOrwHnMW2xB9KQyjBizvbdeG8ZG4gj7GexgAQoOcJCuK1og35/VqS
mQPgglO90EuK/DwLx33kQrOJBT0OMaUPHSFkveWIRxPNmkT/LozaPAB04G4MF3yteqfJByRN8V7M
U93Tg/4b8rYFYChyeHDL7B+2yAyQPybXhrvGHn2BvZcxK906NUuBRgh6vgPLu39wNf+YViPzLNN9
ce20UyD2H45ps7esBEVCp2t8B3HP5MmP5Al6wnydgQ9nrURZbqEaxrDubhB2QCccrzhgKvDFmlGc
pIb+gS7mh1Tz07dxAsTIDi15YVGaPOrAlqtQx54ZhCboWsnMc14y48PQQMvj7ONDF6ZdnZZFiuUB
99tV2tsldB+CDT1TXWf6myU+isfqCUsPR3q2jvTEXB6zn5dVdCWtq9nJNbRK+U4PnPg65am80owG
nHTRSiK7YMPUqtFXQLFaItuhGDVc8j7tsc8FOquhL6FUXziSpawqtMIZvPVvRZaq8u7kn2hwBgCH
DjSFRjP45tnsj1SEvyyiC9k/lQH2p+0QvzWseKG20hrbbYjdSWivjrm/k23HT9SSSgP5S99wPQc9
oRvyZSqWFtCbahxMq3oh/1AbvbvucZNU3YQiljstNymdbl0yt3kSOUeTZw8BQujDaq8hENbnKMvH
VapMdCG7x0wDfWgt4gllDVDsAJoxqIFmJpDbIAqL083ii1iWnHN0YYAp808gOdPBSs6lOT6wx7F3
tLj4aWYyPC61Cq3MyMu1HjrnuzVIOMRZxmh4ZSBIzAq3At8NBuqOphm++387jsa3n/z4a+6bFXYC
GGkpjdt3R+rZbrl2uSSyjM3A0dlMHSPB2OEEk+V7INmGC7k+DKBMulBE4aT72Q9M1RoV+2q9vGrx
h4WCcTAWEGbG61fTktRcMRONPy3TTz0Uqk0UBvrfL2bNjje9Alkvrj4dvokhqg5igM6Tz/t2v3QK
UpMh5H5/L1CCnFZpga7A7PcVc+chOV0//8dtaMGx0wRQgM6FCpNi2zEW9mV6Og5EzOOUyDECow8S
D8vGs9eQOCvwtj5AB904hZNrnGiGs5ZVbQtkVsHGVe3JZ4FPotoK/MnOMV0W4UNDYsOjRkxAytkG
6Q97NfdafurOLLICuuAS/CR+EfnXoXQ3yAeKI1SD8GdC3ZrUt5lG5rRKakBIsWt6CnS92BvdiIoe
YPxQQw1r4A0j29hW6Kw9UNnBd1J+nldJDZVsWvnvuA+VClpdd2pjU9rDAf0zDN+eND1mXzv03m5b
J8vTTQPQSoEK/YUrIWlSk44dIzlAvwxQRwrxjaDzmAS0k2ISGyJrq9FE8hmvzX+9rqxcue4rsFlS
v0him80lafhh7gghE4+iw9w+QiY26IdZMxpg1X8Eq2vpTsDersCLu5pUittKxuzOUFwrJzu/kouG
NC+dDWuE7ZEJcF56p1lfJB9iyR/nBoStwNRkq+IOfWTz561+EfQhxxWq4YX2kz785WMncw5Vvxqr
BkOPLVDncv0fIXQVL+OY85exBDw/0OxpT6YNjSpo1EzRhkzuVz7ARgOyuUCDvAiNyXvfN1APh0UR
U5lBK9K/cVEhf15FP5Kk8HK8od6nrui3QZIkB/xypxefJy8UAAIUnMH00r2Z2VV04MhdiixUTKEh
AEbTTLDbWioqQ5YCiSR9beOYQ3iO6zxEK4wJMOFihz4oyev2Fy1qWol3O00/2zldF+dJ5g1MrIDj
BE+zmPo7uhELL4yT5Oekv3M8yn7ZeKCtcr8E4aTQAkCq3fB54iaQAtigbOiAFicBP7uulks8WxO0
hSggdUd9XthShYkmdmTREFBj12KbCp5NZsh6cN6jV8ijwg/vsDtvXBOHiH/Wjci3hPV48C51oyFy
gx0ItNFs02n1ufWn5/GPlDk6DzpwPqVgue+bXnpoH9SRMKsgvaJiSN8c+QgIEcoHZ3ly7lWJ3ZmS
0mO1TA+tMg09t3c8cGPwpKMeH+VCXMO0vpGl83cR6c4ulnK8GYEZrguDF+9D41xsLdD+ypxqPzmZ
/S2vosFDklTbulCnxv3Ad1mA3ng/oFUPj9AoGvYO0qOrchToHySnPaH5iGE7MaY+YqDgZK0jnjhr
0bbNHSjS9l7qOCNkaG1Leb2pNVQLVOn0w9DK3cB87VzoHbJZzteCx18hOBm/xU3UofBSxVu8XaK3
aEIdeAKE5irSJv0SoqgJHHr0prjhTyngXB6FJcnYrrmD5mlajd1h3wXaSSSOueZT9MC5nJ/BgsjP
AAAjC2ERXJscQRKVexUDbgs8Uud1ivdBDJ3gsATFGxcqXJM8uzKBBGrS69EVpEma+cs0+K029eBu
5QA5O6zJLtDNNF6LArl9MkXGPpq0ugQzFbyYoW/IHXaO07oYquapYEOPnoWJHZih1U9uj6Ze3/xG
a+AGrJ9kH/ggjQtK62qlyENFYb4BQ2n3InyjPQUdQK9khq3mPvrU8siKKtG9RCWoCiZ0pqHQ1b0M
RpR4LR46+99VZ8Et/LH9qdzSjJeg0otAJrFBz9J4gqIT2iPRuIl0AjBfGoTvnHGTuX6zCqHoeqGh
sMryglRA54Wga1yTj+EHvoxqWEyRcfuQGdqB/BRBi59MtOa8Q0HXh24z7ksRyz0otgGX2naq8cF9
WiDTTwuQeEKcbQCOtCliL8hEdg2iVl9rPJ6+pmGIuqTw/7ItCPnhtPbDjQJk67K8vY0y+tab5cuo
XoLEwsbULJdFBknyMd+Qb1kAs/UBT6nsPPsZ28ik5wfwavDTJBqgjmk623WonwxmAQI9JYqaAyHK
FZRKNPLzJZ+v7ku0ZPtlcqRrTB4kG9Xi7eU1qCcAcvhWA5OzlUBm7MkMUMTv/Peg1su9xrR8m+ht
9E1awTbuw/wLqC7GI4h/ca5S/lxML8GolddoGneViPm99AE+LG0UF5nW8ruWWPwuwBtwGDMhcfr9
j49mOCm3ELC605XMMnE2zBmaOWSxbqoAEsdxw4+KcOU79k1InIED7tkA7d2WA654BnFjcCogDbsz
pCweaWAzL+NZt2ZoA/Tog8H28C6rFBVeG4pjpd5ivzI6eOUpC3IzydpVMmMTKYylQZduwAmHnhwS
JKMoWm/wa0I/cJiundhs1m1qBNc2YdWp8v1giwpK8KVsTShS6tYvq5ywo3aM96Fyf4cmUVVBry3B
dk2FCp+/V7Ko107Z1JtGkcAlqhmPsxAcI2ltQGVFDa3Z+R/tidYpVNdFugMA+UaByyW0OMeJAWrr
aRy+upr7V6J12dMwRfw0tDgYOa6svw91sx1cu/gKSpB8H7iDkl01zfep+kbrnYE+StwLPFhR17wE
lf+w26n+PkE/wJPVtIsz0aDxZvppgePymAxp/SAyzUjqP0ffQg6uqtjOFL2D5HkEXYnYzZwj2WHB
3nQ97tag9DzIugpvk921/tod91MNBPJsjQ2gmWOWNvjTxOMDb6fqko/TF51J/6kZsuycQ3bb03SD
X2tn+knZEBqETPFnqiOTtSRMosRo1gUKqPjgAfhXQsA+qf/StFHacDTDkz4/jcUzGUXRJYdeGK9N
zs3XMdHAMd/p0d/910ZE9d9xy/4uoWTxBQXbEM+30bl0rUiOTTNNuwpKeo+wxafFZaR/6zsA8tRF
6ADZT5Cj+I7PI/fKLrAehh+iby/TUb4tNIjVmk6NliUHXehTM1R3GpwuMk4ZFLdz12/dFfnQaBQh
a1qWh7p3fseB+r0CdxooEhYfBcd+CrnfyT4v/qzoGbjGOZgXyrS600Kfsx9TVQAWBv6Ag+iAW45B
uPrs1mhcECJVRH2sKdeokr62ldBXBQC9OHmE6S0upWomm7Q9YBrhLa0kqjvM9r90jfnTMHP29+Rl
Tq59CVsOdnawQiMjVNePqUkABh/TkyaC+kF+3co+uNBzVqDQAm5qKjPUI1+7XQLRx1jqN18NMtTG
M0eCzxW5aa0oDDSHSOxZqCZSHPnmIUHROEyEhe8zrp2DExHif9p3u7xHJ51rSpyJZX8t2w4JYwsd
aGBh4Ic8i56QSfntWhYrBk1qG1Qi3mSUGsh4/8TwDilyhjThrhUpCJZ9+Re9pUWLf6tM0WlKb3Aa
JLQ/gQ6zoiOZHWgj70w3VmTRVSUEPXbo4/h4VZGCxlVDAgFcy5GzQxu4vSu4zA4DCkor2xL1Ew0T
KjNeXgJb0bKkmX19tY/tRH9QAKrq6UGf8AS00GKYeOkoEq/Rk98XJGP8V1xAdF43Q0UGpyjgPkwL
RQ8421bF0PtqvIO/d3pKGxPnXZslP8M+8tAogN481ryF2Efg1ZTc9RDKReCDK3QkyhtIjyszQhnO
w+vc9OYvJSk9pupLWzrpJslAwAZxemAo6IvLabmIQQ86ZIZXDL6PVq7sF2ux18Qvm19HK+FX/Lnz
KzII7da3JpxBlW+OzSL2ajvl3ak5NA7xoEALJgpoRW7fi7AYUX3VQZH8xydkkewqN3joztTseiSV
v5oNSCFbO/xhoL/PM0NmXsAgbVyDogYppFGHPwpHO5Wg0vXCpnGPWslwnGB1dPN1Dd+x6RB3SbTB
A8eUHtRQoH5kDWDBwon7Kc2RO/WLR6UM8kA+qwJjtkSnbskKD4oC7Mn4e9LN8a/YAHmADK3+BczZ
0dbFl8vzzTHtr9zOwA6cG+220fr0UGtjj7OB+TJFDOD0QufISnQ9+jeitzmbEgkwhgQC7bUzEyYy
oOGK++M/bfxHnnwBoIwV2+bZUgnSqS7QjpU1g3nWwY6Wur5xLJRl49hbrCmGomMH20J7+i7w1UV6
Ri/K46h32aFJ0CdmaziGllW+YfoAtihlli26fGhGA0sG7K/ypvMMWeZX7hvg+p4qNOBazrhHRilb
czcwXqEw+dFsQtCKLKsh2r83cTt+b7uqW/W2Ydx5FJv3VA7BbQDzwOIylL8sxTMSXcO+SRzrwi0j
fC3Tbckc/TXqZfSap9taGZBPnZ6G7rWus5OlSecupkZ/nbR8tvTO0l8zkXyw/qxp0pAvI7ogcqCn
KkP7UoyFfbN65F+YDL52XdgeHd4h0asW+zzOQfYSmVt0Ff/QW8daA2apPdDT/ZPZwfhNmJrKQvXB
hfxWKX/Kzv3on1x0/fWD2+NBhuKZ+tCyINOeADZf6yHTX8fA9slC8yZOLmrtTyStKUvH/vWVIQV2
nkZn1w029xoHG6AAOLQ3tq+qpnmb2mw8FWADxtIwvpmN5KA9EDVw9TBR8JCye5v0aDjJTE5ekMjx
TddwZHF4EOyMWsMBD6ob6K8CQuhE9oS/j1MBEWooUaj1D3ajhy8J3n5Q7qnejUjml2VgwHt8MNEQ
8d4EIR6i/+3HiSrCywJahfTCQgKuQzfxZCA/95+X2OJb3mLTAGJjOxs8E3wg75WrNCf06nsP/sZN
G7XVERL12nMo8hfacoVln3vMspIrCKwrALwDa0ULeqj9gKIse7LwuZ6Yj459X+3hoJe+iX3j3kzA
FDZIVV76VvweOFruL3GFEy3aQcZtUhUa9PlopKD8lI8Bmy+gSysDWyCt7uZHKj12O32KzyeaLhuk
D8/dD9NSughNxvT3NmqJF+CDsZkJZZbAeU+jvrvkMQpdaWjGaExiwb5UpjvUAbpdkLOgVStyWpRb
w2+0GPM4u5gjw+bIy6YYWmI21K9UiYCGjjgupwpZ32zC6bNH5XZFK34DqSczisMNmXnX2MAYauio
Mtng9WYX7wO9S55zJwuvZsauaKNLnl1UBZ992dirCK/LA/nEFDbnKZDfUAxYizp0nnoX8MWsg2CB
VrrGVyv1q62N/8WOTLTio2E1GIHXMOM3cBZHUDFxynPE3L3Fc/fGXIvZeKx05QY4RggcK+cyoKP1
NdB0cx3FYOc3NMO+RHZjA5AQOfMsySYG4htpr/tSQE+Blikw6eO3FBzHXpxOybkG0d6pDXRzi876
+kmABtRLhIi/C8s42GZu/u2n3bbSy/zHqKRks3JgaIE2OrAuE+CEBmkwfuhEd1/YSxc0ShvnYt9r
3d9WkGexXA0Matld7VTWFWCQGG2aSLehZbl7+JMC8UxFKY6TNT1aji1RHrjJvpwm8AOobhYfDzLJ
E/NGjSya69a7cQQp69LqwnPInuGnv4WqGYYiMiP1vZnO4c/1891Mvd59WrVjCw18KJJ5C4xX4yiK
5alRbQnCOy9MorsEQ7FZoL00K0ExM8eSqYVtswf2ovOgD4b2GewWV1EfsWcLafx7z7uD08an3syL
L6091Xs/SMJd7/jmm+PaXjlY4rsVNO0a+47gPIFC9hHYVbUCBVGwtZChW9cqO0UZKRqcND6EZdgd
ltRVo0gFaJF8i6liE6Q0DouLwuiWfcX/rlIc/1DKVn0dRQTpOWi52CvfRouDQCOYWIVuUO5qIRn2
P8p2ZVXdIOVq7qDD2cymo8JpIdfSbN9Aw2hFPpsuiUau42BnBR9v4UiWHvA4+0GB9A/SHZra0g9I
u35dbkr+zDCzo5iC5/me5OvGGFwW/Q1JkfRbWCB5AdDQr9bEPqITvngWTTvssA9IDkM35g/Uf9wV
L6PqF2uOvBXlT2TqWrTdZeJmgK/0qIFBB71krHu10+pboG6Gg925T6fyzb9pW+IuIdaSyXHKfYMc
+cJ68oF6m0Lw/M2AvEF6bhUCVb3qDZBUzjYtAcpXeuPkin2ZjM8N/g9PdhP6l3zAftnWJvYORqXE
0zI7vQhnHJ5DMIySf9QBDwnr1NyDAYy/YwuQ8wxb0Mq6VTWS5vR8b9WbYH7qkw1imm9RiG/a8oqY
3wa5dPmp48582eyzcmtbCOafi0rtCTSt84gzjljdeG6DV2ktRssskU1yGy/UcnxuRC03TZU4AnPy
SoRyFO9nSXTWQnRtKnzRMixyAOT7ZC6+oYpD4EWTV8ffgQTRS0VTs7tV5MkVW0nowdkgaMHvCZu/
P7N+DDwLPXrnT/4y0fNrnoAdQS1SfFL4AV/RVNggZ3JFNy9U5qBtUtPiHrDs8hr54twZiZ55smx0
YOdKfTeI0n2qbI5TTMLW82oBWrl1LrIazyisJuDNfRpttC7CmD3FYG5ypwo32neidulVMYKG2RxA
ljuTy31aphjbEDXaH9x802mQ48b7/xQqUlkwjNhXTXOAEudgh9JsYAzJlyp+WppFQdJCBsnFX6S6
goJpgcws1zwb5DJnWRqAy9BCq8XZOnYiAy0kuLPZJrexsZxzUaYMqKLip5n2/CloTfYkGVhGndi2
d2QGYWU9QvQYqTUaDKCzt1CQSdYA6vAn5oLLuwvBsxuaU3VuQnCkolCaqtI3eWjwfRMH+NAeXwOU
2Dh4MBl4rfy46E6aj30ezaDtqDaDOkQkXTASe+R0VMzMpbbYFtd/cL0A7IzKNjp0f9Afl+97SFYf
oJMGKAvwwFDVQVFnGcj3JyyMgW8wB15uwMQ3eaxFkYO00hYNNZqRr4IgFYuBMiAXKa+RBhuZTmNb
+6lznhc/KxrgyQHB0VgagCtzGq89ZCq/DIAscNb7Lw4odp4G5AtH5U51dHxijwSOMWUWaOveOYPT
bbQC0KjI1/pDpfqLoTlzRoeo+TzqtbM1E4Oty6ESz33WazcrtHdkoetLPP93fGhD4ZfiaTGoLB+7
FHeOp4tUvFT3J2uJtycZbdMuh9SNyshnblsMKwAGfyKW7ciXmgw0HmrVNNFjsGp1gKlAHsRXHdNh
09IyWD0aqX5vA3NxbLLMRAEoHn+n82if+sGeswLoZwZpqQql9XnLOgHyI1GYBx9qA14ZgGryg2WC
HD4QcRfiRPXfdtOHxQFP6WrVcAvrS7zfRdhgG5r1P8ydx3LkSJauX6Ws1hc90OLadC8AhGSQDIqk
2sCSTCa01nj6+wHMqiSZ7OTM2CwuF2F0iPCAw+FwP+cXW2WODtSSH576KkJAc2lIuE/2HKxJLDhy
Szih1D3jmERw/KcUUc5l23Kw1aSDKw5Ds1q2DaZ0mgPTOzYNr7fc/EIDZRcDKAsme8JNK5ZgVQc6
4lIUR2S+E3304JayN0gGHVm3PtiPqQqAdmyKHwrzFWKITPsPP/Xm02X463zwcRYicu/Qxcscb96p
paV46Dw52YBcJTI/RIix9zWy7PN/y4cHLPpl25CJwybsg9OfO//tsR8dYlr5sA7aOAUgYzF3bwvI
LqFYb4tQIsqFAOShF7NqHRdFcNmqYLVSK6vuggrbkqGRn9WZDVSmOCKDQN5NtSlt1KCW91ZvIiIj
jvdlZ+LCjZIzyolKfR1W5RfRj8PHqMFjTMms8ph7XXlIIqFylx0eM4dcTMd7BaOHda3oOeyWqPl5
pqlKIhaLRM2qWiz3gjbbN4t++pAVzXlj+LWPccgXmLK452TZt1oWm9va0iM38PL6WKmNtBkGQdyz
HkBJLhD2fmqRUIwyGR3hQDyJetiQao0BuB82/a7wsZoqZrZaGIt8aErJWwou27Jt+Ujq6yZjHIHv
QxqubS4QlfZXVThWqGGFTMAzxGlWBHn/Kv/cP2k6iDA9Hk7FHrSMITGqlHI/4IapZxuVlNZdJBeX
Yz54FwUayXRo837Z/POoBunHO1mtLoUp8S70cDwLolJ8qtDKO9cV0TpqzpXnVf4NQknlqWyx1l1W
/xKxAZfkjLYTe6V3E7GfTppefA7gf16p3kjIpbaGTSSIzRddsODrxunTBwekujobpYrE0InzHcbE
hH3bE8rIOg/Vg7m47FD6UTwkqXUriBGmeN4wrkRm8LCVRe0q7VLjFH35y3oy1KvJyLQrveyOikh/
LBalKBGjri2muAHON2Zc22jJBeDH+FClKDjIlWciiDuo7rsdS3E5ZDm401qgEksZfY987ysARksd
tWRINYMRB2urz7Lrhjz6iS8Tx4tjI70u9VS9iiRn2bdsSSMZlW8rSg7LNkEMxpWcVgEpPo7/efrL
t426cjVhd6G06bUUtd1VGK2YN8aHLqjXSIuNu3Re0NPZ4sOyfSkCSWDITQcYwvBvOruco3pDLXcu
42TrYM+jHiQB3PnLHmMOCb6Ua1O5ACRWbpdty3njEiY05ojhUk6sPNxroLqXr1k2BcMshIdtg1tM
GWCwUvCQ8CtAqMteTkYgSC7GBvRmyzLxm5IhX9f1T4bYNk42AmTxVUBLU+hJaz+Qqi+TEn8VwEh9
K+r6hPBnd6cPZbpCMqs6kG9skBqIjp7OgnNSJcCoZdzco/WWoMFyr4lWtB0LMmdLMayDdURU76ar
GxVgKvy1aD4Mdcy7PjQSwIejdmpqje8sx0MzlWe/telMgE52AdL/27K9KnAbjeRMXEtSxGI/G4DJ
1FO3w+vix3/avA15xG6HKuBne7X5uOVbRE09TUoZkZY5nlVneGJE0YBy3t9RMFjyATJtP8v9YwMH
87BsaSOAPple+Ie0yRXbKpLmmBuNesKqRnejWG8f7w3Dqx8bMTVdVjoyU9EcVG4CmXzZrdYW4NRK
+ILIpblJ5AaY9tQQqIzMk2xszkdi5MflQwtS9WjGpSsZTUG8/q/tPGUK09U+2P7cRgi5RPe1U52u
kk+LZLxfaH1J4t9Gua5dyOQUzy1BQkV3pvVZfVtAIu/kfdpN2m0i3y+b1bQ2toms96ulOJ+dGol+
wSqsOi9h7r862+D3762yrw6xPN1rhVR/SYxuDVq7vB+KCMuEuJPXQmIV933WnCCO4CNTrYJ3r3z0
J+btUS01jqGQuV5Oh9pMqJbTy8hsX50Ojv4E4QX/epJqZsUEDnLBQLNEjDfxqPj3ZmWdqIkmXtWp
XJxlYQkjed7etUru1oo37AWjV+/qx2Vraozp3iIA4C7F0DOgAFilcjbRr1FSQVNsiWjiqGmeRsWI
JC9N7TBnMU/Tcdr8jGUuR1SGuNGmEcaDpNplbhboRMpHHaWgE7A9t0apzmSIqCtOTLW6rTO1usi0
urpYNnlsKudNk1F4NowfYEwt5ASjH/MTSwtgMSz/JpPHoC3V96+2LQe+Kr/8u2zV0rgyHXM08hOt
nuxchVBhTbr8FLSu2I/hU6SUphOScT/zkUc6eCmEALFOtftaQlC/reSn3DNG2yLpd6GnTQNQqA42
kK+E60Z3sPmqAAtr0QVoOZ8VIHCiJGm0rykiimPoa3exSDwnIpEHQCPYtJaUfpHF8BJFvOLRMlG8
9wJrPGZ5qZ/EOjKUyw56SwDw9qsxJBVss5k/xBz1ImpoheWAJJbvDdUwr/gh1S7koVxHdSfcNVL7
8g2pV+uO16XjKQ7QCMh6ZQUntjozGHk3wPAhzmtYnG3GgqSinhYJvjJzWfNJF76UR7KoG2Uuv8wC
8TcDkD7AzGtLE/6WN03nvZgm53CnJGaQpBF+7gAqkZxHXivZVdL92KHGxXSezDvenbHs8D2DHUUl
IUBH5mH5KjNsJLdCc2KXyNKXURD0ewkMvYvqDQEpkja3KigbJWyN+7Yvqk3U5+EmTE3jvhuJCWLd
dlMhkLyvGkt0l+1qOdwVjedf1mWWnEE+0O2qGOGlCUK/FRVV2EJ4G53eLKVrwbDkU9WL75eS12jD
lQgcat61fBSKdaD5xXOhUaTrDNF9O48sXMF4Se5a2Rzn0XE4lTrDOtFNIO5z6UVvEsoAhlTwGl6K
b49TNaE/xeL0th6n5mzoQ3UbzjwVETLPnUQXttOq6w/yXCQN5jUWMhN4tULu90BYz5uBWNQrQlXl
dikOvXkR6Ea1xqWt26QLk2bB9KO46rB070+6VOrzTZhDP9TRHAV9xlLDK04yETyQSHjusod7hfy/
kZ+yNJd2LKXVbVt69RljcLECvZlcazp+sLoyeQ91JJwaFtBkuxo3SVHUx2QkBAoFEGJk51XH1DKL
Q1/EtTspY/jo6Qbzm3C6F0zpx9zbryPlOLfC6MOXygMJdAjt8vPDj8rxUGjg7/KB9h0GCPV6Qu+d
/9UVk67XJxVJ56yxJbkVLhp5UHeeBYPUAlhwK+ug0M1KeYxQ+U1B06Carl63qPOvZDwWDpXgp4dW
nqxVFKTGtZXkmT3M4rHfB2SUn60qyG1Z0DFGDwBgDYVwk/iecAP3r9vnCZ1oKeJcg5ZhHynrpRgr
LdrvYVuuiZskjiwm/UqwzPA+EsyvaRl5x6izpqMRZd8UWY3uo6YpVwYxti1vDYpkiYwujW5lOjJu
9pPqLGdbfWHaqIT1p62RtdeD8eP4plKazVDE4no5XRKT85KXzlXWVzKiKSTN9MuRgONl0HXqZYex
jNDV+mEplX4OTWZCJHopCi1HDKZq8sLqgt1y1tAb6JmrJsPCX9/BfN1yhQaJ87E21JcvH3BrqNJy
LQcBUnHqdBdN/fgghpnm6HreHVAQFC+Tv7aP83bz7+3z8Z7pjQ8DaHdnaMYfx7c8yQneSHsm65U7
dA2+ZKqJ5rbSCzcRbxEn0NTgJJvvCe58l6T9p2NbleNNwYxr3pojknQ+eubLfRvG7kzKeIY11GNu
W1OMIaDJYABEabzJIjRYZeVWlirvELUhhKS5GBYe2C80c3D+plhZ0AH+zUmt4s16znz1cpLW6jlv
keKjk0h56FeeZGwzcxQ2nRagfxWlwnlX+orT8wJ8KAx5HQ5R+4zy6ZeiHdLbNgoRXYjj5DTNw+kk
StRoXcdy+MUaytBWSPQ/x0pit4UgrLQsIEUiGBrq1XxoTacfAHdBSoNi4oxyoh8svypLd9ktzmVB
NIDyA7gLVVlfW8S3Lqeqh08KwPNRHYeVCOwERdv4rAKJeF8JWFO1aT8cCy1LtoqiDWDsa+msz3vZ
trzowkyy6jw1FH+Hor20zYmknqOMHbhBoct3sYSVlDjW33uJBK+R5k9jxImeLLdXpLgYIQgi21KL
FtFY+2bgGMngTIxNmFDNxdhAA69sMbfouwtNrvILdP9Erb0I46S7UDBhPWaez9JrLs3bIxE7HaVs
mKTpW1U0q2uYetV1rTZbxGPK48umCXy3AKRrt+wMTPz5AFkZ7rJXNTIWkqL/fdmpw3u5/rbswKy1
4gvSE6/xdqiINjeBlPXbWoiMWdsFk6O+hg3RTF8zfG1RCJG8PQsL9VJlRbxst6YUd4PBT8ArqvEO
kAXKPc1w/RJvEkVVPEnF6UexaLqX4ku0KjDJ1M0HaybqNkPfu4rmeftEHKVDJDfWKpYH4arRmYmo
pQRPP5VdXUEwsbB40NSqerBMnCOkIH/Gfjq3a5OVc6AqSFxI0q3QCcrlTHU5LNvzthgfxla/tTJV
Wxt1n7pjYrH4ifSHFu8G7Mq8mDV/Z617XExOmP5WCL/zECmiOV5Zja/aqiDKl0MkYveeWSh4y013
IqH1Balk/reZ5ZbHFHp5kwit3eXe/ZKz+pnCeoXRXvbEoti4EFZbZyn+PPpdhmwppvPBihy9PvhV
hk2uS3Qno9pZ2G4Loa3oUFWeM+gExYVacAd4jy/8t2W3n/ctnuwz9S2bjzHnY3opxXBYH2KHqIwy
2UGgW6fLR9ngDSzExrBibe2dRmLF7uXfVjLqHYLZx1fbXv5t1P6SqHy8e/9lTGhVaA6Z7yzfnRRj
f9pFK2HW71cQ2sFZtXxeRPuXj6nByb0yA4gMivUi8L9sL81wlYdRdvbz0D7AyqfIIn23fNlyQqoQ
zTUSrVgv2+RaJYiaIiUPv1+H+zg3AQ+VxzyIlaahlNYP0uCyR02EKXR/7n91EkrMmpObtQo3sFWY
X9feSSEG6VG1VM2GWtI96lJxqqB6cSPoJF5GZLK2atUqX7QiPi4HNNA6bZOB++hlKcI1pie4dffd
l2p5JSuxuR4qmTRfJGLwrE97EZDafilqgWo6khV9L8oxtoswUr4MYhafLkWPR+ZaGi4I+0CVxVrL
lcIsuJ98r7ZRhNLPDKVHgTGUzjw4Y/d9VejrRhbTzVKMu54sCTMf0cOe9KVx8ULx47x+aeqlWdUM
shTRMW8XTpE262WYqjNZswnRUua3axJafcMowVvO/ATbCs9w9FgC0z9vWz4ko0zO/Sge18FgefbP
HcsZTG3jPSvQy2W712Sa3VbZuO5Y8ZzpmraHOCLth7m0bFr+m1KcitLcXQphOjRnIYHTs6XYp5Gw
K8gHLdtfjvh7Jy0jr/FRRMr9723Lf8vBjHWxa2UIy//ctvyX1Ni5CvwQF2uAzNYRZ90sSErRQ9rY
JiwHDNPIbEu3wtMFfPmyA8aqvCP9eDGTKjV32cPXxCtNjYDUWmie/PnHf/zrP//jafi//nN+zEmt
51n9r/+k/JQXY4UaSfOu+K9rROvzdDnn72PenvGvzXN+9jV9rn970Gn4VOV1/r15f9T8a/7+Zmr/
8evcr83XN4VV1oTNeNE+V+Plc90mzfIruI75yP/qzj+el2+5Hovnf/75lLcZnhqXz36YZ3/+2LX7
9s8/ZVFfGuqlnebv/7Fzvsx//nn1FUP2P47hc1U9//E1+/bHaVi2z8yaf/mO5691888/BU3/h2iq
qHspsmIZqi5af/7RP/+1SxV1UxdROdZYkPz5R5ZXTfDPP1XjHxJTFd3SDXB1oqlxTp23yy79H4Ym
sirWTVHXOUb+86+2eHNPf97jP7I2Peb86pqL06mErPF87+eL1RRZRs9TRMaFzKKENKjM/qevl2Hm
c7j0f1ShVYIw61jd51mxkvP+zOjDW+pdl3UKX6iBgKFMol2RkZ3ymR8VtIRNQgQ7u1C3jUrsWP6V
pyI2MmtVB+YnjdeTYPmk5xAk03oOIpOzUmHaE4zBAimUz4h8IP6VJw9pIookrbrTAcrKQODAJ6/i
duRNbWaG39pI3vWWemMGOQqBYAZYj7aup4S2igKqFUw3loSSeq6OV9LoRr4Wu3XEUk8d/MemKDZW
IKJCOX1LxJp0uGoiw6wYj9T+nMaWsPKn5MyLSKbWTJg9TRZcOQ4Zmyw0UVXpgqY5A5HxEMMK9uRv
VWCQ/jDy0whKhIscAilm5hT9aD4NCuIN2ZS7Qq+I8PJiz57GadpGuOJVA4hSdH18ECcNJLCCKcE3
LATXJFVPkeHDBEYr75IifeBNIiQVBA9v37SzLkfk7cfOWEuBMKzSJn4M9OSbZ/gXiBA9p3BOV33s
C+haOqhDeDoHTe3w3VDAMD2bGLonXQYLJvLhR5wPhXKcYJKtOjSc+1E/643BCXzhO8PRt8Azr0tU
cTd6a+zNJnEnADO82Ukx9T0voj5b8UjKTqKqgtvNzBMUl2yBKJTDmpxMvdG6iKZg+WG43oA9eh4/
VqmfOnJjsLLHJgWkD7Br3X80VO3C7Aj9prOJHiIaYxo89pOxI6lZOJDbodEihxlKKaTI8Hvt6Wf1
hHCgLK+UpvGcNEuOgjXdTj1WYrJGtzCgYaFzS9bgoqsjdyphGollDVKKq/cwvIRv0p9B4qBBivS5
GBo6DAjxXd5pbmMKzJYzNCQnXnuVf4qcZLbqRQt9uTgOcLmbHNatQIITNCuVPCRyHAQrNRixhEek
ZzUpF7jWNKshsIZVVZcPQQ6wrK7SmYSKbeL0rM0Ck8zF7VASFGas9Relyb41SQhbxBRmpY5up0ZK
s84GRXZid5R1VoPeeNrUce4adaW6QJ2ZSU1IYmQDXiFpdCVN+oZ1L8fDyGBGWB01hV1yZSHL1klu
WmLHzeLA8WahkqxU6tXBRzHQqcbkUrfSi1pXEbg4yVQm0X78KMvJyh9UCDfVWT4gTGolSHQmxRV4
73UIfc4K/CMarqbdqACsewHQ1CTs0ZCZlciyY/OsRNZOoh+oUvYwFV3vZpqOvqc34z+3GCfaSVQd
DREmbxn3N8NorFkdPLwaiX+Mbq9HMwbqt2OZCaBQVGUmTLKkA65/O5bpeCMgomv4GxOdFNvItc0Y
6VuWqwqdNXl5P755Pb6uTJI+qk0xdY3Fosj4+a62rpUkQQg8f2OY+ayGftRQ7FBoVhVCYhs+sWo7
rcX4PDJyVmz13e+vVZoH5jcD93yxliHqmilpMlf89mLJcyh5jucB2irxY1YZpuM3B3QqHDSJR4aE
5V6kiFF7ycHM0oMwGevf/wTjg18giQSv5vcGSG/x7S9QFU1N8W6C6dt1p6qcHvxA35Vl6oxqssq9
+JMGN+fve3fFhizz9pNk0dC45rf1ZWiBVB3j30aZeKkERrqp4vOmYCSp+ibC9QtJ02CCYlhCQND6
G6OWLjKldUs52Lfmw8jUW2sw4rtpy9AxTe0hbTFb727M3GRVFm+VogQvpG7UGAp5mTSYHxVIEjPU
Za1ykY1Qdafe2JVq9FhLIVPshxzZXc3wULkSw97RLHPF3OVhSATThnF8GMsct8JxgpWRfmmtBLp8
ULFM6r9iuned+ognwVhHj55buEIQSXPCsHZS2TuCjTTKCi19M2MMUepN0UoXcFXcqkpOVWnA57YC
DeGDm13oYqV57ZvyTTya14w0VqPBqw9zVErNM+yER+hZxq72prXAKyxpKydnaEevJHGWHvG/PWf8
t9PB17PBfzuz/P9wzoiK7atH55c54+nXqoF1xzzx9SRxOenHJFEX/2HOD7OhqxJzMSaDf08Sdekf
zNFEWTcsZpEKauZ/TxMl9R+mYRqyxbMnaxJODX9PE9mlELEwLI3byHioSP+daeK7wcZUTKabhibL
hJE0Q2bMe/vomckQhongZ26/V/fhdtryEG6g1zqVI7jeSy/69yPr/CD/fNB/re3dyIrmEjjhIMjc
eiV+lw6lE7jeOtzgEuFAkb0N14b76nYcX7769Vj+dhK8VGgpiq4AdBTxo55n4q8nweRBmkbqhJRs
UoIW022ay6vcL+zf1yK9HTB/rebddZVNqkARopribtwbT/3X6br2nXLjud42Bip5YeynVXsVPKTN
Z1Urvzbpmyucf9qraX6s+tgu+fMNdNB2vVFX/l7cTQ62DjsE1tfmJ7dQmd8+727hm/rMt/UZHaoq
ycilqhtzL13XDnHinbDm7WhFdrTBbuMmcHBPOCkeI9MO3NI1Nt6d71jOsDc0W15Dy96EV2bkfNq7
5lb+5aepiiyZIn1Z0uf3+qumAM05AbinKYBmul69LtbSltWK4+8M3mSOtPJOqk27zbe/v/sfVstS
zyLfxrpNfFet1eaWxLoM1YtEtbt+WhfjUx2ma101PqlJ+uD5sSxZAVqvK3AEtHfdWZoYRry5qmhn
7jEVaB/m6+vX6bUeuMhfOuIWndnfX95Hj9DrOt/37YGARRvyzMb1k1LctuNJbF3/D6pgWidb3Dzd
MN+1YGah1BEWeYZ/xZMcn/jmlzy6/30V0oeX8aqOuV+/6hy1kJIqEqlDOa9v8jP6rWOtrNNun51I
e2UlbqV7Yf37Oj+8W4ZpGlyVIcrqu0ezrBGEjkqq7EJhWyPAq2TeJzdH+ujxt17V8e5xRLG8LhqD
OuDHuSzk3Dp3BIdsg+PZ6skIfXj1+4t6Nzt+Gete10gE43VDKoKlp11LjfixrcFqo5y4rV1gb8ic
nmi739c2f9n7R/pVZfPb+HVlMOrytJ2obNTLc4O8gjU+Kr7kFFVrD3AHUh8tyqL95BrnRvulVh5m
yZAkGWuUd/1RmUy168cG9b9BORsBZse1ao+S7jQAaYxmrShn/4PLfFXhu85ZFV0htn01P9fNLlt3
W2VT75pN/cn4If86VBksowyNquCBAXV+25xCF2FF2BAU7dbanbRWHRO7yC2ucG7gyjtvV7qT0x8K
sCHnKNS7wQWc6y36bIULV58Z7O+v+oPOy89h2m+KKoE0kBHvfo5VAbtvinx5d6lOhk7p1nTJw9uK
gxAWroubT2r89c4aTMJEom+sa0zmZO9qDNGwLMqJO4vDqTZa68zCn3HmB4mtqwTaWjHhSiMgq2jo
nw6eK8FCR3fvWps9dfTYMZP63Kqf5PSTjr4sYd/2ube/7F0XsCY5HruKX6adj6mrb7Tc1h2ytxs4
pTdNYkeXw8386hyOv2+Sj7rE6xaZB5hX46JWIzGF/yAtknoAQjB4gfLf67pdowr6+6o+mCbN1wiY
mAEL0vwcMH1dV5pLogydm2u0tSf1Iv7qb7P1cAvL0Q7ONMOVHBp7lTifTVqktwvMecx6U/Gy/9VF
mp6UJZAWGEaUdpe3kR1nPrnUzPbT+5hQk9qL96O1bbVP4hZzB/71pv59wctY+qpeJEysusiot+8f
IP3ZUkOITfjWw54d4viz5p27yO9qe9eFDAsntHzgVoZW7QBzFruHljV0YQlEKEs7L77XEb50JEiN
SCXKa372dP36jqWZiWDPY+Y8A3v3PLeEhHW9UeaXUb+Kvqm8jsrT7rE4GS68cw907RqVs8+CFR/f
XEIllqZDbbeMdz1Y1HOtVXtq1RSiBsFJDPxVF+T10DxrA/64frrSSs+uS+mz8evD0eRVzfME4NXt
ldTE9xXQ++6wltbj93HVbrxjAmpqbboqmkd0aN9pjzNw3wWx+PunaVm7/HK7TfLZ+FxLZBvePU2T
lw6+h9YIL+JpbcjINdvyqrqKztNVy91+RqbUeZqXVnFh61t8aJHv17fJXtwax+iTpvh1qsOd//lb
rHfv6Tk2J4YTv6WghxU9cL+8cH9/vR82tsW4Pa+Ukfp/17n0koAQC+LMFXIoN1jTgFdz6hK9/tmq
5zLJ/9uzN+ZsoOVVg9pkTX7XvHWYA1udqE80ERJubW71J4320dArA+PSFf5kQ3l3Rb5ZE7XyTWbW
/oVItgUBy7PEM/a51HzSdh/dntc1zW37qqPWA0Rs3rWZW5ZHFEbtOPpsbFc+GmJlRZEUTSbgob5/
CgkhWzDguRgJBztE1oY058VauHmdXBuxBbCwtM380Zvgc8c56efm3MxTG6uyEDiij7hliN+0YB7g
nezz4Uyqnn3jsdPqnTkLQXCP6/i60Mxdn8ibUMmdVvlksP7wdry6grkRXzVSM6AzArqNRmpQDEOI
24Nq2WbXiEN9Mr/8rKZ5HH1VU+3nkQLSgBVjd1snMgmzdGWYxV7JH3//zHw0IMuqQniJOJKqGe96
mNCSiB/JsblZcY0DuzBYTgRt5/eVyPMA+34gel3Lu96FwFLQ+gq1yBtw5na8zdzkfCI3ptrWOlpX
j8womm27HtfCBg3QdVB9oTP47meDkGSZv14wE1vAk7wHRMSF9HcPbVdniFSgdo+RQ7MJBd+pBd+t
kOdFcsvJJ4QGRG+VCx2+54yabQomr7UlYGjNQAdbwRxVCt0ZeUrw75rOJWOW9iZhVxv4LYZ2ahbA
eYVVG+EZmjVbrQw3Ojkmy4PKbySrUdpXcXuSQZ3XEMupp7tSDEhYAbcw4q+RODlxJJ1a0qOItAVc
AXsAHlFOF6KgrYtIphOAde9AwYSFWyKZJQ9XCsRDJLZcrpgf3VzKvNI6X7M7+SkpzuvZJC04eJLv
9tq9h1y7SUK0nXUaytmKDYd67XssHKqBR05P3L4bfWZ4iJFY3joIvb0HexeQx0qJv+AM43ghjjFx
to406axtejzWQH319pg/+4J4NQkXsnKv6e15l848OrBTZYGloIKQVof0qpcDaoYZICpn+Vg7WqG4
DAFIMX1TCL91BLD15k7DECYKdgbySOk0rEfdc4JcXheob4pVsi1E8FtmeVKb2saMk4dq0Gm8cS0y
g1GzcRP6JbIhgVNS6YBOUH0toKOWwB5su/wEYOy6M9Q14gV2AlTKxOIeaRAi+PGmyIEMWsZDZPob
CKarzKhJx8ZoeJpOLJfkexsHnJ8thNuyiNeTgew5EigV1P/BGFwsL1dTlCPAbUDpKFZ+NJ3kYnEp
qwLeYIM79LmrDIkbZbldkaTLFRWW535ovsUaYqPZtAsMpE9SAc3r1tUzxr70Bko8kEmd2JlJEva7
Xk2urnoOazh7gEk1jVcIr7ht81SzAiWaPNsaOpbhH/TQcDDGcEpVhomh7NpUxw+6A5z+TVECErfG
2ve9bYYBiECGGqXZLVgtdOBzN/GuQVJdjXXo1Lropmq7KjGaw1TECVt1BTYpJplh1V+CrHgeJkxZ
h8qtk8DNp0c0v+0wfRKKZA3KKMaJMSNPkZ/4UeBYcrcCur8WEDm3DNLdUIdmcZxogryQyquoh91V
3FV17QaIKuro8bTAaHL5KIlo5w0titAmbj+lq1NhL3qO2m39NlhnyjaJkeUuZHByuu33kz3IChqX
5CEzeV0hOSn61kYxzoeoIc0aXCklEjfFFkYqUr+107VHZHh5uTR2osCIb68mGdiw1h3FkUuLjiAe
XQX4Y6+Ru/VTu0SSpKoCXmKqvZaMsyS6E9DoUHS0lMIQh1x43xOtOqpuggu8ora7TPPdEfZGJJQ0
Z3LIykc1Y04KKKhWnrqmW4lCsu8F7En1YI274doaSCMr1YNO8j5ncip2hq0ZlRvnnlt0qZuK2AXj
XQNQa9saBdyxSwJlQBMUO1RKN/W/Y+huJ4lmC+gnCLuyimzDak6HDiEjMMd4ieyjsF4VsNNIVdda
6kKXoUXPVe1eFrByNfWj0V6KBpYl8VVjXDWB6dQ+KTQ12jYxvDHWnUV8bUrNQUcPqZpDA4UjVCTl
a/wvvOaAEIijW/KqF56mWWFaSjC46lw/6G1fr1010jd4FThm9SiY+xInCATiEDLU7Mn4pjMMkwh1
BFAfQQgMJACZPSCTMDxqXrtjFHFyobRbRu0MayE/8AEd4uBkzIx1YU0Dx75nYzKJqJ+16arQneR+
E1bqtidhGGmBE4QPQ39X+siclWdq88XX7tHycWh0R8YMEdTyOsPNwgTj0UUoZmM3G8Rbnv0h0DeT
+D3CbhKAp5vU8noaNdvzyfoZszsGWXvxtuxKGjjDeqhx48Rb4x3toD04Q/t7Joxxm5C6TMhQ49M6
FI4ZFKdR520hmIFoiQ4eWjakF7diaWzaAkpSbNoj0G1pLO3SR8NndJNWdiThJK+qOyOWtpqhrbz+
Ss+gOjfXUX7vQVLoxA02m46IiG2A1pggTqsqP/pShUUYxlmYhsPLseF2fB001RVwNWmydKNKkpM0
ys7UDmmCopk6uDD/Ni1wegO/Fw/kYqo9ae0zM4iNaQYn6qjyaMgbBWpi3s2UhMQ2PNiQLDtiU1zV
xmzljlVDuoPovR/GapWPpjv6uwjtxcIod6qSgrm9U+UJSSDw1zoyfEAb9GlK7GzEhhXXuQjQiRXV
6xy/8QzQCQr+X7wUayIrWnUEoJoucUfpFCAO0twBmhmaWzNYDYO+Mrsbry22gv8UWul+5CIkzIhi
ek9nMiB6ymYI6VWE72Dd2156yTQb9HqIYNe5AZcjisXnlLFbqZ+hjIvRRoZSb2FGblm3qSWexwJI
CowbFWtLMGGnkYEVKhlJ897O+xnA9P+4O6+syrFtTbdIOeTNq9x2sIENBOZFYxOAvPfqUbWjOlaf
Is8ZlyCpoE7V0623yAwjpLXWXNP8Bn0tKdlWxLG42/dpBikfgzdKsaF+7wN6bnV2yexpi9Li0awG
aLKpF2SYzFieGS5eaiqbKu2RWmFKkmMDg1qYZdVgYUQ6T08BzvZdkDiCGPqQ1+xePdUTSpaW7IoA
fqdEcrXydZR9zKpjxNiteMEm5kW34JkYmSvoG6mbPCDzEGqyrRwkJAzotsbgsebcyXKTVLzZhkLO
5s8OLRZfM+SNqgQNc4qxMVDApIRWATS0d+AhOJH4ZoT6UyzdAEEFGPvSBtkhbpsNwnaHxToVKA0v
SeFCWNmIDbqtwa3avktlilpivNWrnRKrrrKkmyz+MegPcJu202h5E80ZuZJcKccid3oNss6zJNVH
wvkqKienzjVXKe9HpCeUpsH+mqn7OmxnEYosQarMdFPZ2OryPitIarCp0vuXaq6Z+suOIMmHNlYJ
kvE2r0K31p4YPaC1qiLSmkDD5wzGjV1Pvd1L42Wuzb6hw8ebzK0YkEMAnUP57xJW+UUewm3EQMZs
UZ6dI3eh7JURfSj0NyOIN3IZOUj5Aa/b96jLoJLeS5Ybm80mGjmMxfJmhedSrW50KfdKscBSILEz
0wBLc1PP7Xae7pd0duL2tY6IlU3qdE2+7Vl5QUdQ81BoghNnpDjlWeq8JLwI6J7hs2AvsKshTDrd
JIHI7912VhwD7lAhpFxqbOBBwZz0BSKUN0w/rYF9AjOYf7ppbYmtFI3ZtTbEXhs85+PbCNBqHuA9
gi1AxQA8nIBogqxp26nVHnvluike62bY6/joyiYJjQE7FzQhQLIEcf6CTNqKbTxMndzMzx0ceL4V
10iDDotAQx3Dzgaqlvw0oDDQwYQWJlfLZjIMFDjra6Ty56jHa6p7mUhwy9bYK/iyZpVKSt34gVKA
B1RcMx5PxtxxFQb6Tg3FzYxLQpgPW5S5nYxLRcR9JxnI0PQf/XxvggfDWI7xgV/yYnEn2mLTe4tp
bBvoWdYorIw9biRmKdFyhs2E7dvwksbJfkUTgpf3+qniCn7rhAn2B9CpWJ2cIuRGD54KHI9F8V1Z
RkeOKwgF5z7Y9ODbTEBpulHe0XrzZpojc9w5ndb5CcwLVEbtTJ7g1qLKk0vnVg/ue1nkH39M09BG
atdWw5+ZOiGtdJAVPJkw9yyzV724MJrLGmkPa5XnLGwZBkTHxrMC2Smy6JDVlS/O487M5Z2IIjhe
9ds4L37qcXZKxKO2qJsWHeckolVnxHzpq948TMp0JSED1GAJJ4GCRkbhEFpkN/WrilEPIgpxktyB
X4WHFu9bEdLFcCijbgPOxYahty9LEWeBnoADZS9SNr0OMGWew2tBNi7NMX1UaQLk7Xor3gYqxj54
nsbcuGyuUxPp5wgZakT3Vr91fStnqacoqI/VC35wmQOExy2kEV8tEaSevPikHLN5liZju+pb59Ts
hVo/FE29j1Cnpi7l7stQJDVqTvhEm9l0K4TOosx4j9HdLbCHJJhW3PeNW1LbgUS/q0brIZROQsPz
em1X6dLBRApOTqdzxbUVqCVC2gLu9jfzKHGMQheBZydJJNsMYV8W5yJ6AFrkreg7UPWs4F4BJh/r
P0Ost1Ch0SYUbU6WFHrJXG7GELZvhgVN5yOp7crmz8VYobBGfzSC6k4Mxq1q8RMqlSsP7WYJE1bz
ZPUIrYodvqWo1lvi/MNUawRK25MomoGNS/3sBKVOnCBTrdrmwBc8mREpSjqdqrF7KNuC1F5E1ivc
yoK6FQUK0qWSSVKKFz3VmGfHtKbiGxnCLb0cZbJlXhaNUo4gIadHWRQe+0GuDRInnQanjtFqd6LZ
xVwJeukYLbaUP/X8EAK5ezakbL5mm+XKToPHHlnFZUTcsYL5PNUGQFiaPNRfonxvYlchGYONE56T
Sel1r+P+kwqbpqqoqUYnYH/jEAXo9x3pSs8YSQ/TdKOprdvrhV3lL2JO75t8GEmCGR5axqWFDXR+
ZaqTV3fvxLgXUZMdJDidHDeqfnWMh7hgLMatNopOVfQIgZm+ouNeGZTcQUB3aRWUavoCLfs0Ut8Y
YLSQ0m2zR3U4CzKWGJFoSzghwYuwUby24Xo5tMSuIgPtTGixUizuZHG4s8gJ8Oka+0MqKm5sVBeJ
Mngz5UZh4Pb2ME23o0HTDP5mF2P3U9gLAAvxoVRLdMgRVlJ0utpbkTtUPGgjWpjnPHFM4S7pLxV1
cQWLnm8BDoH9MUBwXcrTUu/MIPW1snS5N3DGpp/ZNkBP+VjaUdCwH+ux8w6cKvghFRrqImS6WBEK
9atRXIgky4aCHrhbBvdxf6NnHeLuKtq8PddLhx/HQnHeJpu6Pcskt8GFgcsaFTw44fsqu1fFzdIg
r+9WEQ2WEEGXu6wUXTNDImVQ3VE2j5MoXM74kDYKLoZcGhD8vLXzkioIoTcl6ntWAYr4WkhC2jHK
6CGb79aAzSP1zehFRyvvSPUeOuOiw+5spcsiEuBq+oNe7seSokrr7Lz3K35guKBwRItN21/0yXU7
LbbMvxnyDLx2bOjBmwhn3pD4ZDSzJwipE3B7ltadSlWj9YUjz3SCamQE6NbMPX6AKbdTb93NrJK5
R4MeBSa7BaO78HkbtnEB4F3PYb4/hvHq0exrQQQ1j0073GrCtokGVxcvZMmD986+nlxBUWnrPMrm
VRuK9jizvCrxS+8mX6DykhghtZkTlyA/FhyypeBVVitH6u8i1HLKexO9LTm6KupTWzdO0HabEOKl
+APXEVjEAYVBue5ku4yuEYuhevUMtPPlemPSjpDDhez3Wh4fqDLtkviZByknPrUt+b5bAP6M+8JU
GTdsl5p67j4MnuY+oyOTXCJLaMv9Dux0KL6K+omh5laQ0I+hmdOh6dmad5mG7UwH8BvFh2kZOkyq
u12HDDJsrYuk5lJp18olukeZzo6XZh+TQHbkxI1iwosCWSSJLBZDDFpaLR2sWnuWoImro3AhssKd
2G8t8xL8rNOY93P8rgcPzfSqUUHi+uCZUuX2AyTZwHJmAN9LElwOqM8LN22MZoYiOHC4SFtCTgM1
s4w/jfAIVNeRhYM1svbpaFuadJkniqND7A7wkOnohaVAODucluVUP6iM30IVNjZ5SNAYlzKK87ly
bdYoweChKg6Zg7k7we1YLzJsCmEvz6pnpiDA2YTg4MMwvJroczUYsq5mUR2TjgTz1Iw7sZQ5hfVj
r+keAnuOiVsOKhUI3mVOKJc4symwKBmAySZ6ZaafWxzX5GwW8V5pMSvslZMhlDsaLUGkH1aTmoCU
MjZaO9MeDIlzwGdYK59Oeqqk+gL9hW3ZIvQ2J57G9HJMfurhaVDRLKCpaoWOCsc7njuvDSc4o+2m
FM4iTaFOFw6MHOxmuq2XZCXb7nCLFEb4T+0d7S3PwLqjpmdSQqmQYVyYcek1RcY+bzBR5HxHqj2V
mlekNBZ1bPMKmlvCThIrV1PvRemH1prbIH8QmRxAr3NByeLRlTqGhq5jpvHf5JArmlgrPXPsduCL
vJbJUaGeG5OmfoedehNuBzOnQXXOgzfVgHdGTmEFOfVWfoyEJ0M4FwAfOkpgLadgOYWob7UlYOGa
gmrC7ja8D1PZGevq2MSCi22RLQ/BJhuuGolurOUybo7AbC/5IcN7O8p2vZC6JbxgODm3S1JTClyo
hPU2ux7H1bVNsudRZy4QI9Mw2Fmd2G1y6uLEtihzc47X3PxM+hYBmdbWkjs5hsL+llXXsOF3qXkl
Lg9KbGE4JTOJEy8EGJ2dCS1NqZyOXTmWqNOZQMQgZ7hKWh1Kw/TQod1OQ7uj4UBLmBuq8DRsBHSm
bAgkGGN0rSQ6SiuXA5VoWN/1xnNlwbIQ3wTrmC+g/tr3PKCHOZW7mSyyHh7iBnpceNCi2OvJ4CtU
+HP6cFlX4TmOFE3C+atvm1mBAVZflZQP6MevUk6XVYfSeiqsQQmDruUwDMsF6Gswdm4ynFLIqTIy
TaycZ1mrJojhjdmVmatPsP4dAeoFgpqEjXGb9ouf1Ms+GVDMmQRXIMrJBDIL0LQgy3CNkkPcRLtW
XPapIN8NeruR+HkTQN9dHu4Dki4rMq+7tnzo8mY3phndxmyvt9ZVkFr0pgdXano3XqDeIDYjSjoU
GQCfWNcNws2AFZ6bilILH7TfY0ljl0LgwmZENahM7aIR7AgPsiy9gJHuCNzLGpDBGNEsDfC20Alb
hbmmQFe9ap8a9U22fpQFdVQ12gm1aNCiqDNg+tlNTlfntzQGt0HV+kVxv4Tv6z0W4VCgsozVNNhl
cdPRP446YteqS7fmBeR6A+ZhEQpp87L2qlykrdSIlEmXLlMl8AVaH3BBkUKCdRK/jUoARv1OU14l
ki+rIyK4lQVhnPmGeosqMNagNa09GuWmghvuWnOS8WZXnVBAYEDrr3mH0O7Mhc4968W8Xc40SvxZ
VbdW8Qba2cHR3q4NyVsgHsd9tBlI07v8jn6oN6hvg3CSuwtqUScXW1voy11V3Qf9uZQv5WWXk91h
cxBRiS3UiFhj0JekB80lYQ4JQQ5hfZ2IuoJcWLlckPclPg+yJTtI8/ZUj3Iw3nCRUMy5hVD5GgMj
uSudPHpWhHc4D5xhGYhrROtqEg+dNjpStx0rvG21XaOeMSPBrdMzItzZ6TEosezO1jEoSfOudQZA
hcWAdxWAzS/L5qmOLoXhbiQzj62Y2E79OKE1r1sQgXrPGlAP6JJjJhDzR8Wdu0OPVI+OLYpJ73uW
nKZoPTW8yMTdRE9DIS/UBm9sB0ipvobOmMqsvy8wgYA/SFEiUxg3stMls9eZKerv90W8ETP8Zotr
Ieydul2cQX3NlMgLqW+QMQMIheI6OoANiGk1fzRWvhQxJ8qeotI3yK0EA90gT0ebg6mNhR9oKrpN
jU59aVMDwT10jHBf1Qcd+Ik1pXfZMp/hePjKaPpWVLlBmm3NkcxKVnN/KUt/zgfX0lapbXrzdLiU
VH4d83bXoE4Us2sQq/MwOvEak56QiVYhl1aI33c03edS6ousIcZ9NK9nLgvFbQMy7uW6XHtl7cOS
JdcqeZsZvAjMDwTOET2cGzyI3LbK/SFT7mTghZDAGLOwT2hFCfTqpOJUC08ruaLPbgTlSQdH3DJC
QxiR5naP+JZCg3aGDdn6Sq3QhAwciRbAYrFWSbGpUXPRR4Prv3aEjGQHY78p4f1qxa5p61RK5+gM
mthxNoJBXtx0fomQyxidNJqsFnSsznieIyB4UfDQlciKMt9D1IFPRxu+7eebomJlIJGMwnNBZlGH
Z1Uk/xy66DocTCcoBmet38ZRgx4eenqQ3E5d+6MSM5rDit0Ll4CjHC1+LyhNkTryTKX2USl+GRLx
Zkl1t+QaF63BNbKjLosXDaOTOhjOfx4ifzW4/YgyXmfMH0bieNyNWWkCK290Zc+scyfPh669+vND
vsaufsBPfxrxp0LSpfIIflrvwRkOiqOFp5EsF+gBrUWTccvkyzTFsPEmTEiHbx7/z5dcYcD/NY7/
NJ2uFEUV2o5B+QrWpQy6U50Vh1y8VJktOYXHBRDZ34E+13/083QeprEh64aIBK7x+aGI1jdKBrZU
3XS7doMRn6/6Kw7+zy+3Qgn+8RhJgwqla4qofMZ+FSA4ilKsS4YAKwH0beE2StDpjBca6PU3kIOv
PqQiaxaJN7xS9RfY+8Nugc1aT3kNi3LoH8v0x0zTMRC+Axx9wY0xRAVMOrQR1VQM89OeLBA/CaBT
r8s1et11vS7VYQFQhRrC9juwuPwVeg8ZYiBMiq4BXfgETe2pvUa5aUFR3ATwumj5AZ/DbZe69SK8
sLx2A685/kWgaF9Ghj0ebWu3/wZV9gVOnpc2VBEoJsw/7fOPUaMjhRGTsEKR0Wt8G3apF3oxiHJa
QLGjOdglu3RP/7x5vkS/KoahwtOB8mQpn16+VKVhpCsHcnBvbha3vsmfp0P9FgCjA092FGhOXAee
9s02+upoqLIsSQoKt5bxC5/8YRu1zPR0Uq31XYN94ePduee62bTfnfs1rHw+G6psAleBT4l066e3
m8MR95YYZBHqhAxHt/k+3WDCOe3lR8Wjr3dt7aLNN1/0u2eu2+3Du7HJWq2ueOZi2Qg/bpVD6Zgu
ExTKqd1K78IT5hs821ch4ONrfjovs1Y27VSBdtV6MkF1new+CrLotvLLjEnnNy/45dMQGQNmCr/L
/Bxw4Il3VT1CZwflQbm6U7Z04gsSXz9lt/LLk+YM9+QSA4zh3f/jwz9BnjStW5AvAO2WKTgFM4ws
CtswLgG9+YOp2G2n7bGC+NnUGGG3SCTq+6zKLqfk3QD30ZuMp6kM/vwzfbngisYeMxRDkX5Boz4s
eJ4vZaqi/QLVrUJts7ErmjR/fsSXERHWITERZgTB/tMKW/R9FctEDqGl7AJtGu8tR9kkRwnqUeR9
R977+nErApPXYgD4mVlVhZGSLSqQlfwddct9vxm25kW4a37Mbrf5dk3XH/4fp1SjbEQ3Q5UIRr+f
GI23q7UiKV3zcqVGMFPdpk7vlzvkYD3h+0i7nvo/PW+95D4sGKqsghloRB/9stn1G/yinJ+LM198
z/tYd+PnJ1Fb6CKhB6bnZz5LF0sBrg9cZLNE1t/ZhSGDj6i8ovyJOwioEPHym43y1QXN9YyYCRkB
4iif3g2MaZxjsIpuxuQj2675uTdsy5/LHom2O9Jw2aaV8P0n/QpY+fGx6+9/+KRSMqur1Cuf9Fm/
Gd+FKyojzc/8yGUlHwt+eZwv5O13tJKvHqtLMExlVVQgAK6h6sNj83EIxljl+04jw9IHSVVsuUiQ
mf2Oi/cV1HJNe2RpRQxDBfx0k2RCJfWdFa8EHtDmzwxUvPwte5ivzB3l5bPoM4Xy8CnJbeCPruFa
23GrRd+EgS9e97cf4tPVkvfxPCkVB6WbDwGNTPQyZTrmynj68y76CuHOgxRdtRRRN7lAf/+ujMz0
Tm2hK9Xe7KQn8DQBpNP2zIXtmi624qWd2eEm8mNn8KKtdaP7w2UKa2j6LkH5Yj+vhBUJHwVLM3Tr
0wqnwpTFSjNym47HMnyVQh8Zu28+6xcXGs8g++Ih1Ajap7VVQNCLsN1YW+BGePv4Vcng6rpWcz5t
+c3Dvn6h/3rYpzXUJmUmsq4JF+PPuTpZKmCs4OnPC/grgfoUeH57pU/3haqO2dCL5LSjwzT7kN3C
SNA2i0dbajNuv8X/rj/0p8dx/DRL12GRyqr+6XG9qib4k3D8o121Q2bRyzeVB/3YVreF893TvviC
hFIFcv66YjiI/b45Z8GolKinmOu5nZK3Zrgfs+++3xeg+t+e8WmVcrQf09wCt99JbwbwMIQs3MGg
N7vkDtRIR5LafTzKXhbLzjdL98Xt9NujP33LcRTxRMBVgbIxu4bXsuv9/oJWvY1F9nf58RcBBfIf
HxH2wBq+P31KRW6MhEqrcoG6ejlKVNZ9vHia325yh9vqR8MMQIU4Pn/LL/2q3CEnpy5eCZEIZX0O
MUVpIg8AHqP2ePRR83Va7DVw9RYtN7iQ3Yl4isbv38fvP9LTuKreituueXvrLs/VfwP9NPK9D3vo
n1oYJUJkb01z7n7XwuAv/VsLQ17FzyQTnvx6OmGJ/JcWhvyXzO+YGFRR+aJwyhb4l2SapP9lcq/q
pBF/K6PxW/+STOO3dGpGLl1TsUhIFeU/08JYF/tj/CD106H6KOtNvjLYPkV5cWBy1SvJ5OqS5iM4
5GOx5Ixxfoni5SviwC6Iwk1rJUBtO9DExS6QzVsFdL4T68NtN7abRAF00GUoVMMcwIUxd/REecC7
gbHquO+lANwPejp6jZXZRLtwyp7LrLpssNxe9BVoWdwPKWaHVbpdGqDTRhHavR4erXWkVWnWoZ5G
cN7mzhr0GyLDvpnNYxhKjKQwNQexjBGjHQuiByyZtvHVIGKMy5SqrCo3FlC6QjQZYlp87GQgIvkB
4dtJRLUgeEI/xxo60Kco1CAtBYQ3BhGvAMrL7aFvbSN+m8tgM2CDXHc9HIZsM6jztmMaOArAvkCq
Zri8GAYT3Lp2jDZo7LGfHew/QGsDiqjRvhiNBCC/4KRoUwOc8qP0dmFw2cY4V0djaEupeATj+4ZM
5I1uLmhOlaaDkuJhAEFUCOJmgKYr1swTgx5QTXxAA3CX4MsEEbw/YMzwWinzG6K+q2FSfWN1zQ5O
D3jThvqhXO4FoI5GDiICWwfEroIj7ua8JXAvEcsOp8N0IaeSC1LhJbS0V+hG33TJfiVon7cYbD2T
iMNZIJv4/dYYAwwLpYERf3ymWc94za9NR0OoonoApWpEDsikPWmM45k2foa+8fRtVfU5z1h3uSyt
hboKDfcfhXMYpb2A4Sx4OGDoTpzb2mHZjk9sadxXXdldrVZpthPoo7c2/78IfP9nKkH/3cIjEeNP
4ZEh2zlu3j7Gxl9/49+x0fxLQqBG1+jUAl37pRk5/i0mqZt/qfTEyPlpx5m/6wTJfykSvwHigPKD
IEjl9+/YKP+1Sk5QrKNjRmi1tP8kNsq/qt8PG5eq39QkmL2yDFWf7OrTHV2hENgIGsq4SyhbICbR
YePM904S1oBzxsNM3LfraSqdeJJg70A1q3v4R6ap3NZGBL4zBqeNm0PXNJ40nMsIqAj9zCiMLnoI
YiboL2M0QaL/BKjKaBVTxjh+TBMoHLCVY3ZiOmr7BsRfo0SO3E43oy7c49p86srErSrBrcJkvwDA
b9CIDqbDgo+r2ldMbuSbpT6rdQwEYQDejNiWJWzCBhXJhPik7WQtChn0VfdlQ5BaEJ92imZ5R0TA
7pXsvSlBAWPehLqhGoAwq5J9Ng2uKNwqoAjiPvb1BhR2XG4SNPkm5CkHeYSfwGgrvIfhSTs8PYwS
OAGx8WfeSVI2ohF7EeBrNSwu9IEAps/qzWCBfE8u476/G5bgKZ4DBN6k60CM3ZnINQnnSQIYJ1Ma
FCMQVQV4gKEx2i9ukBS+qJUflXKOUWbMW+knMLbjWBBdKkl+X7TqB2hNHOpzvrtl9leVyVKRjl0X
kuRH43IKV+8WRRHgIRSuNapHXCM2i9qZEHdSr18MO0Zsw8juMCi7iUMZ+0/5AnXS2e3neKfLhq9M
8aMh54yoZAzq56c46R7QiNyAakEcEDt2RXnvQYyaGmi1UN+U82OgAwIHGdExj51Si+l65poVLbJx
9uhCO2KTg8LK6YLXpsfcV3QisDBUSbYy5d5kCmC1glMyVn4Il6wHvlRgpS0AHEO80KafDk1rvLLC
CeIVkIo026jcSV09nyINEyDTAu+1apej3KQocNHMi4SlrKb4gun6dZvem2D6cAg9gCHdJ1QWSZq+
9yYeAiHrDrUKCnKItJBwbRglWpr1zyoSr5sc3H6w+hVBM1PHZjMK8YXZdooT1SDCm9u2Eh/nZpDB
ofVHvRImKBTZMQaPoo7STpuiwxzON0FYbbRJvrDy6a6UKm68CQOLUlRx+FY8NeJtsQ9il8XzuxLV
Eu5EGrpPWXEaQ8DjwbFnGL2wA4IlgDWVwJPpzpLVP6aoM9hjmgAfzbIrfZgvjHFTVcFBaJ/NbLAl
RmKJ8JgYmrMUIKJAQSlW8hYU0VWK3oxd1vKrGRr7dIp2/dw+43DMx57axyhWs20SwrUaR+NRjQkN
Vqk/6hlEo4hFC03rAV3WhC8eQYxp1ymoVK0i2fmtlst3RpB5H4Ls9d8B6g8CYH+HLUtnokFRCIn7
U0oXjogpGlMjubH8FMQdbIMaDY/HPz/kU+v110NkRkU8gzgtkob+1v8ppYGZNdYwbrSqgwIpVccf
f37C58bPr0dA4OV6QORA+lvt90OLaclgi+sD3unoLtzg24WubnLUau0iWcxtqVleVqe3bQT0Z24Q
qW9wdp3KHxYILfKk9GwUKrmGJcm2wcw3zrTtLFivWqWtXqvlvsiqd2UW/v72/1GR8//nXY/P+If1
+0cp9LeUtH1G8vl//o/sLZ8/3vq//u6/b335r/W2JwnTSYzXkuhjRcStLloWl7uhkRuwqf5dERl/
0VIVAZagLLJKClJi/fvWNxAOFE1UEizJsFZpv//o1ucf+r0goggiIUFQTZJMxqCfTg+O33HUj6NM
v7+7SM/aFdhYZO2GC+iSuNfaPydn8mjyPqs/JdQ9xm1+O22E74nd6wH6kHyQxPBzWOAW0PDmI1mf
Dpiotn0s9J3sWreSDxaN4WDygpeQL3miDWH7u4buP4axnx/4aRaA2KecjREP7PxqpzvpDfwc+RrU
SnXbPch3sPqsc+cJG6a1D4vKQNQNO5tGa/ryYd98Eb7+bkD86dXXJfpw8At0T2QNjWaWQPLjQ+GH
+5xZgXZEER8SfWpT65HJLy4uIW7glpv6Uneqq/CgHMioYq/bwrpdh7h7ZHa8hf+dX1o+6vJ+4YIG
cdPLCIa+dRYc7QXrVxfLURcmzMW0Uw7mTvN6+qyjCzTyDWCWA3vVTd0jfkKNAxCy9cnIjuUVGHQP
EKVbXAanzmlSW7tG73jbHoZN5GmI9FZogCOBHLv6sbwdHxDw3ll7aCsb8ZFe58/hXnqi1K7cyLN2
XA+FAwZuS+n3r77L/16Bck1T//Q511bUh88pVvkspwqfU92Ep1WwJb0n43PyV673zTdrh4zVF09D
SHedC0iMtz9riIyYcmVCxvnpfOuqcuGGusojPGJb3cxecQ3FKJhBZDvNVT95Ue70+KLuVKd8XvpN
8ZY54sbc6D+QUphegfFMt+19GTspszYVy4yN6rWXcN325mX0bAKYtXEe83gnDxK5k7jrCk6vYP2q
ylYep2ZXNDtzBri/7Iw7JXWDGDmp8AFGo7Muk5TQ8TpKqHO72rqEwxuA+wf9JSTHlB4F18Bec3aU
eR/+jJ7VF9M3NuQzcHGFrSg5Brp6KBTUZ0hkXIIi+b6r7gOIFvYi24oL3FCxfjYxFl32fJxnKExu
VjpBtdcfjA0fSHcUZJkQ6UxRnd/U3uhJrswRl67G7HX1kWo98w1smeLX+3ofn9ZtH96k0uVCwpJa
OAp6lcxT233+rjVeKnnFaI/AKlV4XxjhOXBiQjzCz8V5dhnCpn6YOlts2JarxQfi5tRA/27JK23t
MdDAbqMbD/3TSWRfeTPeA9v60eDL5GhsltCtngEKwI220UwANpY8wzLbCFfy5apZ/Jzdt/syvwld
8YR9Bu7exZtiOaA0n1I/Y/XnmbLIEQ7CDhqe255hpwDvO6OM3rmwxU5wmPp0O96A2Np119JP8RSj
xWpeIvB5zHzoNKmzbIrb+sfgU4Z4eCq+A6GlVQVZ1Bc9ZWud9Df2lhs7wnE+9megJIG/A/Z2FAK7
YR+i29fdsa/aydEXR4kutIB9YdNZoVM/23DoQISxbNFt4VeE2MjWLHsY7O5VeIHm2N0GP7ALzLES
n4FsokpO42cbhRtKjSJ91kcX2YsRtfdkF48uv1CBe3aMpBAmLa+rmvaRnVzk7npVNKBiPbaJti1y
Z8xv5dG1dqZj3XZIVngTgvvXo6Pyse/M+QoCWGfZgN4eR2C8SE3MV2m+gRVvvVqSr+QvmuaoAFVT
t34y3pFVfx5ftH1+rQMQd+VjLBBYqCQXP7tWnupbeHe0drVr0tjCW5MjJpPwlgSPlp6a2dNduBUe
Rt2ZcMhFUhQTAgPpQS/NjxSxEDtyPnLsRD/5IwuU2GT9RCE9FcQuXM0X/Najlwi51uFLBYE3v0f7
wEsuRvxqnEU8Tq/CT/NczQfgl3xIqH6mzAVrPFSwjo+QKN1qO+wI7w8hLOJXUMyAeYExOwjCh1SM
ED9I9ezEmfzi+llHXoOZB6xVxW+J/A2ODICIAIXCiZS2EfXXi8k1hmXVAb7PQ38s3PISiDf04TUG
jm7oSG/aTU7xac8Doh82Zx9fq6Y8tBDPlfdEgCaJCOJGxqs+ckqg8XynnXBMgYfb3Tl05spNDsVz
+Gig4oGD9V1zSu/4c9idKYaT93DD7RUIvrhLdtOje4DCNoaPycni7+dOunhwfyAJRQocRrj9DrHL
hNI66qjy8WFqiLMQxJ32Da7Pg3EC6Xs8T+cSL5h8Y/a2sWrm2+Wd5swmiGtX1jcRBam0W1Yxrv46
WyD020K+GQxXv4qOyY/xWr/rEmcooYkeJ36o8iSanrJCNR35Hu377jpDd+IModJN8C9ubNDHE0i9
U4AkP0k1dfhFfai9yadpiiYEfJlwpxi2DPQe3+zJX7+rNeLAYQPvjSgMQyym7HrDa6h34E05f+8j
JKEfaWwXpjPUDjwSDJUlrOHVC03aZid8FqJ3Q961o4Mj6/w0qVfp6I1wjjVXfePiUN9Rc2O5CcGK
H87ukDsLday5S2QX0qolg2xdoytnCrUT/CQd6YARgJjgLGkvCJVf16QPBj5Dr8XTmNIBtlmI7Cfd
YvUtPyW7kQgJixy/5UPtio+So9VOh2P05IhojMJpbFzZ1h+GF0ScZDCtdzOtH6iXcBo0zNw8Uaav
Ynfv4H3F61B3esFGxlwMPfWpfBtPbErV0Q5wO83CGZzhXS2cBquHFKDMCurpzxCqD9XgyAsxBuQJ
XCVOWMFkP3ayp37zN0aNGvrARHwT76aYvV1se6Te7QF8LiarKFiSyXC3beJLkGwjEh70xhn10AJ2
i6O4kyKnoUETueFlA/fGwQ0JzVbFH0c/qv3UuLLAFbWuEjvxAALbo800kt5oOEbBHNnmw2bm2uA/
OnEXmS7ecHBOqtDnOFWmay7HLN1ODQwePMWOISm1tJFgbS3s9iswzkL0UKFCoe8bSLqam1yhhMPe
716t2+QaMMOtvCnuVmcO939Rd17LjWNbmn6Vupy54GkYEiaiYyIa3hCgN9INg6IkGBKGDiD5EPNS
82LzQVVnRqXUSUX3XUfkyZOVSgkgzN5r/es3onXeG1R/xd6+l2YrGjUrHRCVp8xPSHArpN6o20zY
5uWS1wDIaiztEMfeJlc+KLkSMhflaIpLQjmE+Mw1PM6x/rhVGCpYCgSxGp2bBf9YTt6gpldPzVKs
QnwSeXHOWHNuxvdzAEpTNbYYkgXq4lbDymmDeBVvWZQMu6fcuLmPt/soX6LPwky8V4EQBP2mc0Uw
Ni1JIm6eOxXbvO5sNBtrm+S0LMLWTBsDOdBlty6pGxzdQeXw4LMEzey+tzV/x5NpQtqOru4DPqv5
8ITlNRKW3YrWRtiY4gAD8SvsE5ZiCDuRnWSy8Qbk9lr58sr+XjBFtbO9y9UdnE0kUxI+NvfbvGwd
sfZSmGssPw2anm7Tuax7TjrRfQYEk5xIkh27wtkg+N7ade+HVUT3qPEuwdnVJsfp9Zk8HZlndleP
NQiF3UOptDA4M18PsyAXeS/SZb3UD+6mP002EfhHeTZLfU7ozy49oobp9pH66GFLdHg6BiespWJh
K0Mi7xv1q/QIisRsb8bgBa8S3t+G0sPSY54GhCtK0MpG4d/9AmekgJdPPiHGMzKEVNliM8TaZz8v
w66axyy6ImCXmdPBSJV1FwmCRlBC6XX1W7JDqmBQevpjmpem+rLJXfFssum3lXl8wx3NPKGOxFih
pQwhkNRS1hdKJ9m6Pd/eMgtEAT+DoiHNjFBzpynDI+wbng4KgNWVbUx3cHsSjobQXx10RxcMyhC0
Eee9lbKNDYbcEYQj94+VCfy4d0KZEG2SoAT/gih/MBsqTMG+DIhmccmHOanBUWGhN3URXy6brvR2
cCg8vW5p6O8ab+DlDj8lXylHq02s8p01mQcB+fCRGL07Ki6KABshnLFZ8fKqhIsh9TGbeLAHTHMw
fTi5B/dqbrDPUi3kGankAFNeSx/HG5LU+mxHonnbu2qQmDeQM7d4J3259XqVObhZ+3WOVhjZX2ag
P5Svw2MS3h7mTTOvqveIMUdJGhsEUFBtHStvxXkU3fuM32xjs1iZrcd94nXKVQs7HjQux7XgpKG0
xvMin1HrFAabav3eleMMAg8uulLdQk/p5kEyuixREEHENG4j8GVU5ki/LFJN9iv0SShzHotsRCkM
Fatxzu9SaiJqRh9WXi10dYPEQ+F0S0wGf3QEErN4u/WQl+gwoWO2KEXDesW498zNCns1vqyZnISJ
GONFQ4M4rd6b+OT2uCXcyNwoXh6ji2qL7NPUxD0jmT06bfwUHLzomZTSqN1g2yWE2ULZ6KN8XaEq
v5BDi8iIyhTj+Kd+qD8RYh5UDkSEVXfyknWycX+yEcJ4QrAhsjouRqp/ilBkYolNerpXWHQzR6Py
0LwuaStdJeYlx2W4cupnLVZn7Uzwrp5mCFZl5YHwol/oZauwuzKceuoXPKbmGUd9YvnCnne/GDwT
2Otf2U/4aFZr4R02ar1shcLHKvG27zpZRrZmiZvtxWoNNgHE2k/9aL99WAyM45uF+MK+B1Lc8/bO
xt6/H72elboytWMN3Tl1pWf6QUxOliVPo4OYcF6wd8+ypWInDp2DU/q5eYQVTRgMLmpdI8bZuwLn
QmdSLo7jmpKEZyr1qtnDvrj3lUr14EgOeSTW1TsMM4uey0LVpMXk2lsIZpDLTwd+GyKG2MSHaODz
jKD1Gee04+T87d2yJqLPxCTjisupZigzEjtdzKushgwuSBsU/YFqC07HY+QRNKXJCd0Icp/p4a03
Z/ai5uNMn5+PvLDK+DhE2F8PVV+atJeeWfhoiMz9LD0uWVuMWgoeU2AGv/QFWzSK57tN5ZAGch1s
JikMzUfYo3QdILNxazUQLsPE29uPZqzSY+PiBWFfl0ep7Pfunvjw+kwojM3szjUpHDkQrBvzDC5X
OenhUKSssIe5UmJzTxtbr5wiH6Wt3TWIGRN848gDpw9wMlhIyFv3IVAJqxorlSkFKXuJVQ/38XGK
dcktG0vYrMgeFwphvJqxNLntvL8W7TqoqUKJXkPogduRnWgGQiandu+jlvsieby5Xs37e3KO3hFr
/zl3UhPtXsC0ChbVcYXrS/rWVv6VQOW1SCIVMHzpswA9xlRi+lx3KZqpN83KSoPBmOOo8wdmHn2D
azKjA9Zr5zjf7LqPQ3QMFSqLxyKnGsADf2PextWqNU/Du9exNMF6Wna0xR4ptpNHPRfDRC8UKF0N
nnIXZS3PlBbWrkr7SzZkqg3LgJKoNfBmQYInpAaZCBoy6ZNVYk1o1jFXwuoFhVMDb/TYKMCE5HHP
T95Pz9lIhXu7mXZLCgWrWboMk8o13dT+JaN/y4fon7Mx1y3QfchCSKg93Jzi1Eeym7K8Irc2f8Bw
/gWEo5K3oitM7JUvEGhLIvG1boBw+q66bubc8+S9Vu0MifcIqwZn425sFMcOQwy/mCbo52nD7I19
DjbPujdYVyHfgpb+pYNmyDpzzpNHOADekMwrCA5tgM1EIupkAXh1BAN4sjtt1vjpLrNvYTaVLfgZ
Z57l7C0fyYkBWcOmHajcnkkp6h75fziQpEDQyq4PM92mzRqeh6rZceDZdTwWgySqNK8x2aqdnEV7
fR4ruEMI5mVCTOrPvG35O9hY1GBsdqk2EKu+YJZypR0Gx0boMMuH0zhKcDxQyvVGKldLMUX0D7J1
fAZ/7Ip1XmBsdNzEr3ziox01uCALDR+LzskoYI1lRfvhnv50el9uaXmHA9070x/ps8PrmQwafQr8
AE2QNDu7o7Inljj+4ZhfKW4doPz5knQU7U+4o9Jv+gPtzCW5spSXvsjnP8wuUL4HUZe284iaqHT3
qx+O2n2Sr2jn56N+YZvgV1jsU+a0rBy1f7Zhw4ADH83GawKc7SzCWHj9eHl+4kb+EjTw8XFh7jK2
EFRZ+RorpJ7lVmmJ+7LugbLIh826xWsE7zyH/vnootS84Tn43McPA0GTuoVRcLNlKLzY5WwsVLet
95Ow6V+cEiIfkXHLr0M6csalK+Y18Fs8xP0m8NwU4uS44ZoULtZlvjK6Di/mITgsKAipKTTqA7AC
//HDs/AxNfnlrnRyo7/O5MtwYZPqwj6B320VS9F5zA8WjRYER/pr3SESyelbwhJbMNKD9kEVSXQz
ZANbGe90uxu8A2RMjv59V/maQ9kFDeMVmZ3dI4RHt46wh9LFYXg3FfuMIKMc4tzmZxae+tFxxrv0
0/oIx+XXJ+zTZ/nyqmuPtM3FtN89Yen84gPrWfWLHunsc/vZf+3N/XS0L+h9UV1OUBS4cheLK0cZ
BaOtqwBU9z7sOMUH9owfP2L3kny9Xd2DjBE48zT56/CpRC6f5CWv7mG9X/Z2pyesRPa8slAAY1Bt
t7cQUkslcQXjVOfQn8k/PC99Zou/PYEvzwt0rZToGk5Aeu4K2vxJ6hvla3oxUxo9UBDR09dXEm32
NyOZ1C/5e7p8mIN33CB22Ks6t4W2a7BVYucyJY/+7DjrdS0A4yrRrxc/8cs+dsTfXa8vj0RZD8Ra
O3an6zYWdMGBp64FSIXLenw2r4vLqJjeo/Ob7nzgSQB9ql2FVHrcTgUf4FFq4ZMiGPuhts5j2sb+
+AQbV1orQzEx5AkfyRpE8kRY952+d+x7akc5MhSIK62hTh62ML8s8spMZJ+JAkqIfQmgEGrTfoi6
/UfNifR1NP8xnFQFZIQoNweS+HXIo5xqIhv5e6uP4RYCP/wfwEJuFPHYpk5uQ2EBUgsyePKxIwHh
PEkG/wzIXMa8hlBJOhtq1XdcentOtQXEy+LHMB13NYF+YejHRCT15fEhwoUEfTdSdFPcVTBqbCno
R2l0iTqlR/dG3Nhq0cINnCyAPQW/vjUx8rEHHoaL5oX1bMjuYzX+ZdjJm/JZ4RFK6Pb9G/IJQDOz
NEQ6enbC4WaUDdNY5e8vAb2VOwirxSkEIhs+OmyiAmBRLLgtbJiChdeHiUkzvURh4T8E6NGzMSSl
MasWtVdEg/g06saNFZgdtcq8Hbaj0rx6aXwd6gH1yUSlNukWW5BOVw4ac+NviMDRJ12DduIY2ror
NxHDb7wK1AGkhsp4s8Ms9eYlERb9lXkjqTPxtNcbqLOlU1U1Zt71Di2af6eY0ddYB7sYqy5mlX7i
l1upcQEqqicAVcJNHYY7k2tu5s+Y+rVeOhSsKx+stPczltjGpWy//LhNkif0zautqiRewQiFlfmh
gPlUFpzU7JKd7xLGi8yb6g776sdnmxkEjlRgojSrAH3vCZAiBfHNKcQ55SVzktstZIDIICeJGwtL
hjnonQM8Svja+OIzw0GfzOOzo/xqjE4JsXH3IXbRGDxcIfAqgEkkWN6YOHog1xboOxShij256bDi
ZsawAOxpfzQecS/GG/ewxPuXdeXSbT925m/IdesqNwirx9auGzSXZyyTngd0VY+7UQ3LOI81EG9v
4KYWAzp/4wxchYL1QH9kgyGaMv6xvBRAIFdnzzORe3wHKk5sEL0mPDs30A98QngyNsbdz+OHyxqW
uL1ACBt+gOQB2gBlargeAuPg033o7jWYLkOLfeamU3Er0ztRJmd2Hx3xZVvs5O1lktpKzJSu514Y
CVrnku4dXzf7vMTJCRfmW58ILet0sX5fiqnfLeIqMe7QIPkN8RZPwqc7LQ6qZIBtKaviJKXPhqU9
xc1vWgFDR/pMoxUonvfRfTk4UXBUjfN4bdZCbeIFezeKKUbDFuGhK4XW4okBSv6izBQygbBY27/l
K7JNT3jPvVBYgXTdnw7G4AS3zOivji/CSxmfprVJ5t5LuRRBfbM1YSB9/ikTMT0QJx26BAHOLH4o
P+Xvxt+fPrPcXZNPn/mI+P/cHvnMnQHWwcDeBZOX8DBizcGV3WB+zfLTNfo3+/wqje/P9fi6vccH
a79QZvpUXQySKHnavLCC40qiZi7I1O9vS/8jc+jrbkVeIFGbcG9l8WtiwHVAvt2gZGrd8Suk6YXo
JbyYbKguk7vdThVXMkewXYblkMnz5DKuiVfpKuhk2rCKHs19VGyzcJ8FgPLUbrWnx+IKwsUye2Ek
O8/dvqsEzaijVZwNORTXKpzuHEhIdg64crx3EY0D6obndLHZYrcrvp5XjKPKUTfyPQcXB8tNwO1e
jHeUV4TlUB9JNrhvNsUk19P8KkZIzo8ugnqMaUAN8l/aiWCXjvwAnr7gFYtZjtHNb0qn+30QdvFi
hdehI3uTETrXfzA9qcZ5jbEP5meHGbPnRTd/x0PW1u1d69TLh3uDRMLwrQZrO4qwUHjjWWcPIzU+
WoOArzCQAMwewJdkbNmL8VdzBKteMvvZMn102J3BJwasw7g+LTmHFR7tXDNAclcZlSuql+yN1RvM
947qf5LO4Azso35tnFaqrRiaoQZZ1CViNUEvuu7uI4aKtV0hZme4CA/pxF7F9Em2gHs5N1Z5kyqC
PX8C39TYDJvUhNP73Jwo1foO9mg007MTjsrPksN4x+r5yIww4fmwOGiAsUNldGO1CiC9OA1zm42B
3Q6aoOOwB/iXOJu30/OZsSI293yC4xxtlNPxh5fdycq2OjnFYlS7yeiU28VysOv5BThfsSJE+UjL
4Z/mhw9dse5Jw5Or2W3QYYOgWjtIGLjpbqkOOqeQbuC1ZXys8MqAhu8uLdagBkYxNgDgMJ3rQwAl
oBHNzH1wl9wGrcaRjmPdPTgWj1kS7+OrcX85PEsPC5DrYopbnZJBMdp1B4Bp4YPJEMwA47CV7eSp
KxXXDb6C7yBATv5G1Ho15JK9gMjA+emgs4srTnDBqjIch/jE5XbDp9/1wxzLH9BEUuOM1kgDbQoI
9Ur+iDvwBbe0uaaxPGvWGog6gPBPtaf8XcOrwVgj8BU90eDj659WnP2jVi5NwdssRWSq1ENx2I8O
vu51AGPDK0c8qd0LFTfz1BXuw9CUMacKMFzzDi+DSRLdBlixOZ3pBPKXznw7ZPc/kk7/g+TtY7n/
ZdmBu9c5mGB5oX5htMnpRsHJb0M3Oqutlk4NTlDQ+LVknm+GOpXj5HkzP0Y984Gn1IS9eXyjzNNO
s4uZcWOFSTL6Kcf02z6DNKv/d05f+gxFy27nc8Po/WLB9gB7xk4Ij1Ha0yaUZsyhoY117gr9URne
5l14r0IZsJmf17QbpkLIazXK5le/q9X64P7JTHgePP0VRf2vKVzf9GNYaahcM1ZszB++KBEeB1F/
VDiJ0nKygoDcULM4OSO5zLx3a4zqtj6jimZBiIGZBj89Y9I3Ndvfjt+1xJ+eMcRQ2FedOb50N9Ox
aO3tnn2cZHYTCrArRp27xiFoJqmXf+TvXn4GsL4Bk/52Bl8enlzQe8rj9HGj0nnHMCG6g/2/b2ms
X+0IH1FQPU398fUSv3m9/nbgL09I2Z6Kfdl99D8NjPrvkl3OqiB3FF9+bqmXD8F+zSjnp8b/u/f6
bwf+0lMWzaaR1SMHrtenoerguJHYVXS0ZJxUCFdh1gpLSbAhlJj9sYz9LRsVRAwq1NM7006dPYKa
iNEMDCAFG8GQyjBKpp1T2n9F4fTfTbvUSXp0fnXvExFrEvlJn+qoX/jN/+d/H97+eH3747D9I942
2/P57Y9/++tP2z/882Fbvv7xP6zsXF8vb69/bE9v2z8Ws//oef/hz/3/+ZkL/e1x/+JGq4N/ILhH
laspyNXwBAIy/UsR1X1JwkiHL6sdIiPwgvyTG41YCj1Ul/5EsuiftOl/cqO1f6ASFQiQ6+wE+G7l
P8WN7n+pbj8uGUR8Wn7UVQizvryF4rl5JJoibmxdHd3oaBi1twRP17qbwwI524pbj1Eb5Ez0aoTN
gRJnS+gbNS7TdLG4zHviEE5JZuNBqJK8Siybah0LK2E0mIW3HaqlmXym5nJ7RmFn3oVySegx3hS9
E+QDLc8weVuVaqSefXGDEyOWf3Iw6C1uvbncXyhpIOzHH7bc2vBcbdXNZG+LlZdslj3qx3O+zPSp
1IjWtZcZH0k5+vsjg5AUPvqQYHanK6+ZRfoOIs+7dzw+7+nVzBTrRYwf29e2XBRkINB/uIyfYVCp
uIFDPBJMbBeP+ESBUyjeuTQHBwY/7kOdXEjeEUzIOAlaBAVOGE3qRxTUg9b05ieO+nrShoyaqCAO
02SniDblE3+GdGOUFCjdpI7OSGoY2m6mCupIhlMSJsPhkfZdJYeDiVpLbFQsxDjBnmeCQKCKU416
T81gpU3rxXF0kkKsKe9+B/Krfo9EVbyXs6f7wB20UT0tkP5+TM+P2ASzkUlof9G7ow+n6FIozmZl
b1nlcFIJK4DUYgwWydU4QI7Q58XFI3rm5RTJoO1RtZIyh2BZ/YnZcSOxZ18WvfENT9mutuu91m8a
sz4sQ5CcQlc7BKivQiWCd7npgJv2taiD6uTKufXgGsr4zQ778qjamG3nPM710J8OTOhfqz8rk/+U
aOO/2/L1EeuNeFwhzQRNK25BbFz/9r/+/c+a4pflK65O79Vh/9dK9Xk9+vYH/bkeodD4h65jQyRi
LtGtRywHfy5HH1+B3o2kW8KNqtNc/HM16kka39SnqySVQZLIraRY+Gs56kn6P0RKmM/C9n+e8vjP
UvH85b8/C52+wJB/nbnWZd8NFEXra1/KkvvtJiX1psxoq+4f3Ggm8WE33SIqxISA0z516c40Su4p
IhPvYtF4wm34dCH/OqvPZyH+vTj65fqhOv1bcXSp1Vrf9IpstY9LnOuiFu9VR3Y1xrRH75DbPxzu
77Xgr4f7MhBICBLb6AWHw6TerR1WKFd5raLethdj4euUdh1B8NU6JgNuus7vjy51l/T/F/G/Hr0r
lz5Vgrm0z3o3Kc1Wub8u/ZMEdqDvEk+0SqdysbiGv22nS5DE0eAd6eXqvTR/OIO/70G/nsGXsWLd
K66NXnHTYZ8O4RpZhwjUwN4EoIJWLy5w0MtfBB82DxjPwbsyAtqYzdPvz+JLWfjrWXR36dN1UPR0
3+ufuAuX4SaoX/sMGS8hvCT5+QwLRPAOUfKSjTp+zg8H7rbYf30DFOELwNRPk95dU/JslS3TJ+Ft
M+Zx670lQ6y0oTdR2rEAs9r+/qjyd7ddxzOQCR7SrL705bYf7rWC8rTNVgMo+OnTfgnIFisTjImn
xXM6k4hb9vV4qttyXHqDSJxcGeldAsIfx8DZBBG+qePeXPvhXUDY/c3VQGpCCSepBOR+hdsqMUt4
9zgvMGNb3lXEIe6OjDoRw9rs0QXgiRr2zZOvj1ric57FTrB0dphOXHDLqQLCSJgAhAMPfRApZUaX
uGLtPXLUSMVLDYIUgI3O09IRwwfIXaRPUwtvLVN2ruBlybRDuBJ7w4KzN5uAjwx5MWXK07rkcbrp
DJ+BobrG62xC0bEtx5cxkQAEgW2Fd3LFDAFaJ9Q4i7qG7da67AajnGKdaYdFfpNLHA+ES36PW0ab
8GNdRh5jMjpxwsqmyEquseyIlvZ+4kcuuyMRMGlfI3TWDqFXAHW4U9ibMTbdFjT49k2wryYjKhC0
wxw4jlEB0pkTIhhAl+4PUiyPlVXCVPWKSAHDLUImjHMMwWiFN/nRgMC0LqYwhCZnBlgwvtwEAPEU
YEE1yifIcfYOCKsDV2aD1oPgi1E2LWx51AsxXF4NAiIyasKYT28HCgP4OeTM4MM7qv378kzwBeqr
anqND2Mu1Ojmq/5tRCTihZJjfOapJquzMLzjGSirgksEM492EzWCcbCll2zGKHgl+mBNK2GoT3qB
+nSYMJ8Z42T32k70WWuWO3nUD4ivq7bpXAn2U0ZUoCbIcnWjHhbbYnoaFku8yUOoNUC38mggGkKs
TVWrHzU7Qkef22VxM87RfQs3ayGN5fgCsaAHn8jbOHqcBb34FuwjnqAnsCSHlKkt2hNTHesWadUQ
eq5UOpu45Lr1wGk69RLspuOS5ymuHfQti2pxWyljNpLOSty+Uhizws722yqkhMyj9iV/7k+hI85w
Yl7eI956xTzHdyYBvJcKJMrp5VUm4mSuqdaV/J8pRuEuUTMXb7+AeZrY0tN1J/k5C7ZgC5ByYBqL
wDF8akh0aJ4sSk/Noeo6MFOJb6P98gYgK/KvO7j36ELDscEsGT/sTaE08XmBvamb1a4nBNIIDq4w
egSEIzR4oVj7aTmuGXDSmd6M/eJcOWWY3/nn/adMMYVx/0mINpPyivblvLz52pAcL2K9/EF8GG0s
ZUyRfQjlSTKHB6qsJWYsF1uOTty2kT6BiUkmsnWIoS4D5ZFFaj5haAySpbzqU+jC1457hIHaw2LC
gP4F70oIyj0sbSkOGhslIFO/q1Uf+SlYSj9s8T138o0lTw+hMqxtZYjWizVtghX3ZqY/cxzRGJRB
8qRGyhx7AG28GR/fcicdaWN1WiwSMtgMcZWPji4yRSLjbqvDMPUBoxHEYGDVt/suCNNg1CknwDBM
LA2AWblBXJ1gvmdhGVXv6HweTuprE57WZy3Ct5vcUjQK0+S5DFEakA7S8HC66qTLO5ptZnlcxsW4
Gg+WW4RyYS8iH2B41o2Bna4GU3GazZkFwSd912bZWGdiOVT5DZ/ASTI8WuqU6Oo5a8fk4LdL+aWa
7BFG9KbCmPwNYazNkwXiDZ2x7bhheJW52rAbgjY2pEDBysYX+xAm7mbOCpNNqrdsIcbKTvMkD6lR
NUq9Yo4+pZg/lpf4FHQzx/u8F6Qettro3qaFL42SoTBW/GpRjtppFbFqvgDmz+v5mQk/BmquOh1M
5dwccErSbDBRcBmIoTJG5UQIEbC9JNBGRuLk/trnqagzU7zbO0QVm+EtUNbH2Y3ij5VjP9ueljyh
1uZJnsJF5pVBdGkoo/1cGCpQwEHOjjPuLm1PCKxnnVfiGO3GdI+GbtyfVh4gsTJjmpdAdW2eNsCS
vNI+sv4BrRoCA+I47E1j1FMGw9N2fbLl4GEfEdOBN8+OwMkAxtbZO3uMshNoK3jdvA36JJGGEJRn
9eSyYCKeviUzGf94oll4+PfGxi4jHS5pwtSPN/QUl8vD8hYptFjTwwn8kdwYRxxBxxuDf4fXxqyD
YiSP26A/qbYbtxzvvcs8mSaCz/LAumFKYNXiGLqrOK5EU5teov6wH9bP9aJc5CzMm1XF93Nw7xT1
fMpJ/wzAd6GMTj1l11qPbTcyoGs3+xlzLF4bsmGnt04AkYf9UAq1l5aMAQ84/fTWwlBUWbgIZHbk
awfhh/rr1UtoyFBbwBUlVIUpOEZI0cnlMx2NlExB2B7ogyQIHhZ/PiBh+31BI35b0EggqQNy7jsT
rr/Xb5nU5hpO+9lq84b1CUQtFEAnqC0P47wDN2OgyrRQ/2n2Jn/XK1Cq/HVYIJu/H1bYn5u2zjms
zDygmMobdtc7C3lOHuW86qQ8RvZcLGqCxYYZTlrrYsylOQX5pOmoqPPeu+TtZ7ivTH9/PXCe+66S
wkoXaElU6em6C/apoK2VQyHgu5it1v4I3xNjPYtelk4WH4297UlM/W5hZbz40YtqhGgPDZGaB9DV
no1r426Mp1Qe5gj6K9yXwghL/xkpl1u4c6OzJ57aCE+HPXOETJqf568MlS6tMUaFAfQwK4zRBs2f
YIZ0ad3M0IiQvEEBjcKob4eV+zzZG6OHgW+T4ahwTbEDMSY36zC8OdEIxg1T1Y1l9g1vLJu7N2f8
NN2xTbBkDRxYIYb1wmkZklkZIdBHMOKHPjO8o+hpDXQkRrSMOOp8CUfZ2J2suzni+IpPsVEZ84Ph
hOsNxdra2fggP+FLYaw7SX5qjQhc5cc+jLfRM8WmMamspRfcjdfo+cFHsMLMsn3H2A5h6VDrWM5r
sKTmMiI+zvv27gXea+KwrvGA14a3qC3dWq753/PNQ9FnjsnBhI3vLR/8xwg+bDLpatAXgwmiQdaS
ceDve4Y/MCbRDBgu8i/GHP9ASLjPofkK256/er7xeQRqzov13JEvU0aoo2cCMiwusekUpounotOE
F2NKHp3J2u1n3Mq+xdzP4edfDGglrFHdH8b2wLZdzcDG+yk3ZnaAKn7v+jvnZjx5i405k033aPln
YwzUBZHGXcWzsDViYzx88P1DD+/kHgNMMxgG9nSoGYFurY9GCPNxdrJR3g/5R+bAZ7eFIPq+1eBH
TZGNcnVctDSwXIzZjnIb1cKiNKOrEZeG7Q2YAqLxM69mPJMMz168PpwBl1MOdqnlXuz7UA5YmrdG
vLh365TxTHnvKFw3+w2CRW3MEm5bbizho8AHoqRBF+O+qaYdYFQe2YFocl72W2U6PKIdz6cXxcM4
MJA81GbEHbLfbc9038ZwChz7NZKNgEATYxFvbMqeKTuAe0NLoTlHO7oGk7sJzemMClp0WtPaG160
N0IJSv0y0sw7rUvEI9tYFN93SvLFMuJPa49hNX+puRcnplNQjWUUTmoD5jkcJBvNBdqO8GqPlnuL
cvhdNmbrSZQZdmryZNKJ295iadpjHs6DGbtPi8QqjPfQW7cGl5ftKt4OT4xwg6fEfLpDRAmY494Z
rpARiOfDgQ+ShyzvXC3uBTsRohuPi615+OtZARNFft6V30mhcjihhb3g7C52cDBnk/VLayyZ8nFN
VJg5XU128kehwB1TXIpja0LJN6vZb+o4ZwkIfmqa+981zfqnxa1b/D4tbv2epmT9I4tbN11eS9H6
Yb1EkFC5irXF2zpNTRSGnKLxMF7mPDOFvxtenaO/0gwcQNmWum2c59v4/bL74bX5tZsHSNcYRMia
Ln8M3j6dmHAnjrAvbtKV7uXDewBH5rxs/Kur+RdMubnoIsJOEcOJNOhPe8O78MM++IW3/ieO8fkE
viz7JR5KwiVFh9k1gB178RpxEXgA4a/fqfjbKfC7GCYThcXleHc64gwsXufydmNvTp/xNUINdFsg
rjG6rvH310f5tr//dH26G/vp+qTHusnUU9bdOPi9LgE9tBTVtL/tjD4g3mrWG7Tq40J7ygLq9kh5
0l5RbL9o/qMfCaJzCsVYmqGwofC6rygDiaIh09wAeba1hRDLvqAamzcYEU/oHYHN7hY2Ch4+jvPr
az49wQ/A583YQuJIxtuWleb3H3Dw7bb76QN+eTLvp5NIADwfcJnE/SB9IlEb9pji3+DnzxkzWkmg
4eQNkyhEhA9/RTTUUDSQX2JiwvB+Ur6sgp0w65RZBxRjdK9X+7hKcTxDXNh9zhW5mkgcjQzLkp8Y
5t+XUcDA+JgysxIGX+qZWkzV+02Q0lWybKgFBSO/GNSzxmmbPhcvufnjwL5D9355YQjp0LH+A4bq
UO/PD8SlahvlgrHaqrbUXeqevdTHz/LgH4YPhysnmfJw4AiEoNsM7z9ASbRgPLkW3MydhmlocHVU
6vLShqjv5Mu7o6zrKYMYC1lj6xEN5wLakuGLJ5yp+r+/2+K3j/Ons/+CXfZ7xWmQ9B/pSnEJEwB/
ITmN/riwcwdzBfeyvGxr3USlMfzhwN/WndjJfphtQxTpTuzTeySkeXZVTt1lk1E6PcJ9dNwps/Pw
EKDtc344WAd4f7lHVLZyZ1xEMAMTzb8fLEu18qDml3Ql7kgwhKFVPdNbrdS98ZhWxPpFuV1q9hk6
9uvvjywhuPnh2F/Ws3tyygtB1dNVmNyNbHtK3L2M64fFctY8xtgBHOpJs9PF2eVJwtNwfpQnvSvl
GWRKop9PVifORTOZmFd6XDLZDvY+xJwB0RcFngBTyxSRpIUNIyxDgfkM/fLDw6aA7Z0wE2ROaIiz
OzpsfnVDRfPwwX3eT3Oifg+k6hAtZ9djtIuU0A17zj1A/ki/R8OFjGFBiFaYe2JrPF6Pd1TZ2Nd2
pbLVwm4M80XJTgyniJK77+ETwY5cOHfWxsM8X9djvAJ95m9+BQynsG6R5UzJXPok52ImLwAU9dbo
8yM2FpQeEKvc+hnBJ9Q6vuEaEn0HpQBYg673WUanyoWBsEcDAniIlWVl3C5Uq01rnJwW4V0bNGuW
TUqmQXf2UU4BgHaOcq0jRtAl8qvewlKlUKWcPLNC3A1lfG4hNReUf/ggmeRldvZZ0ZHoQfxpO7rX
g+lsGm2Yr9KxmgVQogOhCWyz254xY8gtOQaBql8OaKAN3PHt3NTnpDJ2UmXjNhamNxwVWAg5V7TJ
DHSz4QAHlARHQBKrTck/VYFI1jbPotmOW67jK4h2VympxAy3+AiG6uutw1oH0LM1IE41jVMIIE/9
GFMnkaKocsQ8RLt6g/ElSLawKqM8QtT+onvyqBzydt+4tzf/MmKWvSpCYVqteq/X8Dhwy4WwAhqh
v7zsIZVp4XF82+puHW7miOyCAsyFMJmExkN44rT3VM7drgtgATU8padgE0NITB8/PlqHZQWwuNb/
L3fntdy6la3rV+kXgAs5XG6SAAnmICrdoCRKQs4ZT78/uH3Obq/yaVdfnl2+WF6WKZIA5pxj/OMP
Z1jNG0yY9evQbULC4AtbZRsmMfcnz44GTsVQQbDuguApLs0KF4KVgmYcwnRtB9FKB1Cmjyc3Dfo7
MCBoM3kn8NonexaNjasBulZyy4ngg9uYQctnyPZawdXH5IJiYbINgPPw2k5ku6EKoFS1uJU0cQ15
xwv9gCB1NdKPleCgxStNF4bGPLbqWsX85RG5pD6ra2Tdq8SV18apAY0q2YsRQNPeUBwJiMFtMoEV
fAmiCBAlL8jTXSCmFp4MVMWzgrvdZXSTwcG0k9dQJAHHmxaVP8OvrjEj3PnzvC6X8kFjUWhf5tJn
cAhK9ko7uWyozpUFYK1NA3BAKYxemBEaygR9622D89xEFfsGktgSGbfmVo5GxXMatxpNLPLQDSvt
DXRnRxSDg7mpfGU1RQe8rnaWywprgX2ETYOxAp80e4zbwQ233YvPiw/WS9LgftNxhnkHnH/erZlu
RAAXzNcaNhfdkFMcPDDaf/JHsYY6VfcZosfokh5knoHB7270JVY7rEF1h9kpWK41f/e5SQX7FGC5
wgZsYXxfp7N+IHXqAv+CW/Yxc3p9O1hVu2IXLqvneGkySGOctxvgDhIwXy3ki3ysVt5lWiGHoHEx
TsETr6b3BcaMcFSrdv0bskxnZgiDSR8YnsCWY4yy1AT+7D9mtlqxSyrwlXqlP8QzjiR3AcqnjWsp
LnPmGQFMdmt7N7Eu4WUQdiVJlJgagTzhlrBT76m/MGTsCTZUgCSnIigtlwXqgW30xJMmb2ESN+pV
8VewLUt8mG7d4KiH7G4y1GhA63wnPKEoJ6jkiCXCGvbrSj2SP3j0b4DeS3xmHPUo7EkQAU1s7tk2
2czqGVgRtv4DlZgEDoD+/tBBgMuZxAQuR4ziNgd4EnMy2aaHXo73xr4CkJivTEADxw6wxxaMESWM
SsrQbIMvOkJfiI12QRdonaL1dKMovXDj+58e6Tx/KdjwR3q3ChEy46uJvwD3r2t2FUc76bhikcjp
YifL0B+0RL+3W14J3RPx+663ffT1c4M5wn0OL76/FK7+AbHso9mKb0wpkMdYFB46rkg8/k6zZ/05
bBf+J34cWNRwNllozUD7jwijqStNf3ET0DsXbnmU7f6Ak80VkuhyuDQvE8+MtE5pD+DWnolafeoP
jftZf0Ol3oGb7CnDgsUnfBjWdsYvmCdjZMAzZCtuUGvYI/qjv8FskaUiLscdqc4QvPmCgM14+8FX
u097kYvAqcALwk28QyqCoGCBS1G351ctJtR/XPuX/KZeUAgt++98O/E/WE56yVHeVtwFC4USSaIb
C4HF6BScgExJTv1a+8yX4z058Z0YuCgbdTa1UggiXnH1seHhs/Ecn8cfmLPbfksB8Fbi/4OE5Dm+
qslqxKcLNhH+ZgD5BDl8te/KBkf1Diq35EQn/IQ6YivlmcFXvvuMlmymjP17/83Tz5ynjmzZlWel
9DNbIWzyz/6g4vgC9T56YIQFIKi8kMu0Le/NppJZTHhZnUVbRetgS3vORGztnRyHmD2GM1yZxIXl
B9J8LfbmOjyixVYv6kFeIyrXTvFxfpJLJpvGU6ctRZC9bq1pS+zqdfNW1W5kHCZjO1u0NMs8wdCD
vfdVJXwTOtKJ6i34ZAZiguVlO+pq+Y2DmOHPkuMUQ5EDTmaAzFI4M1T7d4Yh4SEWFmQu7WeJyn52
pMrp3JjIQwLynXQvXKIrjkWQ15tF+1CZ24iYINx4RHfGcZYp/z4gdYYzplJoyenZUVSxSUF8H5b8
slPpAEYzeZ0pHzpuUQt//63e9FOys+Zt6BbOJP3pU5r/KNVZ36OfJ9A4EMG5E5h3PeEoEk3MB/DV
hXGUzxy6fB3TrXbNLkSpsWtumH9kC8L53pJVI+KflB70s3+QUC3MnHqdgmdYa/Ux+LTs8cx4qvrs
dhjjmG75qNlkeXJ/GHtVCLsYXTHPKWc1cPvWGQv161oVdj1fR/Bn9Yv3qR8WbmSIFsNnlcznVdxt
+F4ZIvt9kG1oZ6m5iEBnKyVbmNHSzDvIXqhiHwnlFcR2Ea3LykJwwnV9M7ItlQ99WSfZJobjv385
fSBXAIfpdT2uYdJiySgtdPXo3+XwaNhJs8gpRXBbQt9QbH31psIyBgdgh+YysCJ/TwxJTGJZF7Na
gUcdhzwBxYvNY8+74HY0fgOpS7ReNGO4G/S29ak0C7ybsToa0GGGDnKr6BX/uf49Zsi2R++PsyPG
Ds9El1O2GWih6snGG/DE52jfygeXWswdKMfZrn54pzpdhvcHVO0FeLnP4magiU6Qpx+PuC1LF6sA
pdrI7Lpnk8xu6qgj6mvq0XFfvll3RpjVRj/LZx5rWut1u06eEEws/E1v4480S9Mo7ju869jH93g9
8Zx3m2LD/fWQlyBcQQOYHY/TsloQ6V6qS+U5sT1GIOlZ2hYjNCDVDT7XxYt1ZXd8Yynb5T1hFv+W
smLw7eD0D746Zp7zsOujOjNCcR/YRSDVEJWlcZFP2abaoPR0OU85/Iov70eBK0Cf8shOXGrZHSgL
3pjAlsJsjcROG4Mg4JB0NakWkMOA5fLw6HzWjMrcQgv4CU/wPluJ6B89BiYbqr/VC8o09GPlk4S3
LWK2N9bxQnSzT7jlNl/jTJKiG9wQcFLfsytjB4I8rl8N255ffpsv/6e3xfo7OBNZNQNpPA+zLVcB
NusWzzVaZXMRf+mLh3ak9nXNL+QzjAXfMStCAye+GUfVReS34GaCvlkkJmH4sc8WrZPszH2zMQBE
GBkHnZMya2SJMpOMGbhaxkKpl3xZRDTsj58UFUuPj+sqL/FdfdOOLDe956xKuXvm28Qb4DSGenYm
89d3tnhkQYT6fWZ4wVgO891deWcj0I76+SFxDvFosH4LW7oWDNGbXYFzz2XY8GC745PxndjIZBwy
FwuOrmE92ISVuOE++pGtxUM+FRvM1tbVrlu8gE8drbtx8AmHO0AiWEe4tLPhoMdpaGbYSWxl/WCP
QJnxE3z6ri8slGuzFfCvYECKX9J0UY71Snz77j6jm7m16KCG5byKVuWdkQHeuIhiZlPBOQCZ3RCT
IKqIa+xa74xZUfpwc2lonepDp9m9M+zknczXaQuMv892yjvubNfa+dZqPgseUfhy2S1UXhtBFXbn
olttRFddfCefhbc0rmiTVY59/1DsNGORf7M+YvZuaRfb/Vp5yVGoLvKG8AB+EWePncBOh7Myh4wv
y5W1lK7+nZ3OdP01Q2UXr7Hrw3Ql05levHO6nl6Ml3ppOPWyvxLaddWfc45XXDxSR3ymj7EL5wkh
Kwd4PzNlGFR9Ywi3kq7Sumg3srmqvoo3+a69YCsQLXhiWCXsuhmuJrw3ApifDrJMvggEO/kACaIb
PPaQI4TDxFb9I601Wy4Wj+wlWGFC8tBddh0HPIM28puZ+oEdCYwAFAM48Y2psIwX4UdmD99Ik3LL
mQef6TzGBVYEGog5cxY0zXgu/XjoahdGsmBH38zAKU4vzr10zQVmtHi3hciSsNezltazwvG8iDY4
TGGBiEUP5mXDAiwas4FnpJBOAhRgOuIs4gp2xlaym48SvJjd5xkTGk6Q+bL/8If/Fj6g/gd3Pg3p
E65io17KYc/hknKINjHOjUcNozd4uQHAvrqRdxgXRYuVt2vW3VpnU2tP2Tbaxo8u2ficI+FSsWxx
77UscMnunvuVsU7PzITB/+lWF/KrRJ1FsnWFgn06fo9fPE4vFo5ZLOo3TqrkZ6ZoqjarS6Xl/JBp
es4d8lZpVkpybA4/xRE84oXLyMAcXMIXFzT4yo32KnudvwgHDP0aqRocal8eDx9fVF7Lh3ZHI7DQ
nnI7YsZgt9t2M+46CkpyZkqnOwLpO4qd2PWGNA9kaMRROtbeZBCDQ4+/KcjdUkERt6p3DqdD3Fwh
Mh2zfcOwjiP3s37pLqRLV1d2ZC6/NyMyWKnttG9z92F96/xucraX3OG51Ncdy1yq+aI6Yk+JA3S2
bS7h4/dbBrscUR4NAfbB7CLhVzLAwZ7eITi55iusAURQxjba9Hv8Fobn1kV5luL6ky8Ig/fTOdnW
/2IwcwWmoRVWnkYds6kF6Urr/IRT2fShgByTP6dyAvAsnSP2AJyAEd9dKP72I8pm3uupOHYHeN7w
NqCcO+ETe5f56p34cvzLAlJJxj/QsTCjo4uhiVoAc0WueUBqxk9EnuIUQTkr4I5lMk+MzgmW79/m
yV20+NGPksuIEwFzf8rfhg/iFL6w5HFLV4UxgaMWwJBgm6fgKj/g2FAYUNJpNrrLJSESt5ZO96Na
vOWut7irO8NVvixsPTLyUBV1UbL1fpvHudcvf78d8gZjUxycKo7l1BnWHwyrGCdWrA4AjVV462nu
cXOlXXurDtUlp1dWN+YLCqJtC31pU72Pi57TyukurQvy5eJYaX8U1+xK/fMdEV/sO/mtFFYfE0sH
Iv4iPmN1mj/Fmp0+8TR8VB94MuzbM5EVe93pPiRKDvTmI2yJ8Enb8u8mrdjr+DrbPJjsA+Er27Ox
FX7AzIqF9IyiaZi9lqGQfmY0i8Udxshp5PJjTwWXZwMvYlndPayYF1B+bAtbzFmIeKgO2bI5BDav
BRGAXiHHWMlxwzO7vH2Ym+mZ98HKHc8Bit0A+pCyrfjU3TN/8c8lFs+ZDe3jKX6pHuK7tZ9uJuhW
eht3oITmojtIduk2zxPy1OBFeY+XHs6AOC/hFbdn6yHncH5W9KN4rcFTxm3lAPv0m5IcuxiYplh+
DAfuCPbZP+JsYDJTXIINFeMpxuaqdMRF8i7CfnO9o7msZlOP/Ev58F+HbwLIiQGkbFY2il2eCoQC
vBfxJkfQHXk9XuS1eZcvYJ43BdO2rfHdHWSOJ1zZ01OE3PXRHPu9ti3d/AyisEVr/1F8qI96L1au
+Bq7w3NwrV11w0Xf3LFMBRFFCroojv1KOPDM7kVutbadFwdzBBNU01zU7ou0fHCkk1d+6LbQvnG+
TH4I92FEZiBHReROaMpgR8mieK44dQe8FfBZoEwGWOTbxuv5mHjCpuLRQyGij1xT4mX1qjrnVxpX
J32pNxlC0gLcmVV34Xk/mNcceqXPiIMT38Y2au/vZjQI8IjrMZwUN9hHy5B9Eh/Ri44iW8QpRn4R
ubARFXaAe439WT/TkrIYKthmuK+B4QEMAmRhfFctlXPwjfm3FbHUorUPWoJr4NtwKh7UK4+cO1p+
xp8I9z+VcK0tgjWANShF50RQHC7Sl/UFiD2+VN/oZsFJcNim9N6Onxgzdm8w3Dh4zyXQD6oODewO
1Blnhn5p7KXzjHhZ7gigAiUV+ih46pZK7BA+g7jM/IxgPzIIV841Wa9YrCEA3uLhyCLnNPqo3Tuu
f/j/YBcPFaLi7EdpM+9TzTdq5RtEpgP5xuy9/RNmF0BBPFTBO1DTTd2MC7YA/BI4abCOWUi4zd0y
wJ0P5gKH5l3YCmuahTO2C7QswOnP5evoSD/WD8ky8UP5zm86rhz0srCHvpQb5E7w/9kZPGP41jjz
GVI5wrlY9l/iHqk1NI6lcZDep+1gz+e3vAofsK/wj50372/oUNmdj6cxTOfhf4cojAPOTL0icoXc
tAUq47d6k9whNLMrNXfjHNjJMv3s2cYdefq7efVfjCv/NNr5ZR5bKdZkJXofvFSv0sMii/aNAm9u
KWlGn/rzcI8/60/W5b+f60jz1ObfTZR+mZJOZp+khtIxN6tmWxn1gzKCNpA1xRvPRys7pbDs/m48
L//F2AzWu6gQZECiASmNf55keVpltkMyBi9I2daIHWhW6wveK/d6nX9bdus0NmUOqNxHfZZ31bpY
R8PfTIj/8rv/62f45bsPQ1UHJDoxod/6V4p+R9kglHaM5/JJB1r+mys9895+vdL/+m6/iFl0qRJT
w+AbJ3uSljfVU7qZYKIt6vfsFh+krUxDCaXfMyljZrPVf//2f0VH+NMF/2VOWdT1KGbKELzMjmU+
s4xFCS98423HCV/xhcxu5yL424L4uMI130N1/CLWkdhAt9iUh27Xupx8kbYSdwR0UCpY5/hvPuNf
DXEtSSMynagwGWO1X6iDZdIoWquVwYv5PlmL6qyuyiOpT96q57w7U9imTwacGs4kxAR/M+GU/mq+
+S9vLv8ycJeTdvRkizcfL/p7fxGvBRvfk/HIf2hw2lcoI8EzLnNf4tfwwR70++35j4Ry/9XWTfWR
hB/ZPxYtMtf2H/nPP27NB6Y9Tfio/z8IdZV5qP7fSrlFnoRd+PGvErn5BX8odDXjNxXjFIvoVRXF
raywGv9Q6OrWb/h4M/E2NdKsSVRlE/tDoSvwIx16D4aaovp7ghG/8f9q4uTf0HnLOp4r2LghtpP/
E40u+Yl/XsFEFmECgfzOJDTIMki7/POeZfZdJfcE/9oEiA7oW0TDzBgM4b7QHjIf4uuTIMejuDWS
nqNYDHI0nlUuqeOnNjbqp4+iznhvpCby7doShGaJ1yG9cWNljY71/Zgr742sp59eXw+NIxZFzInZ
RNYMzgki7tSSFQ3CsUzMxlpOQ9FPOPMoWrkv6qgyyiUECLO6tPzlqwiMNt94XaXlVHQkqRnVUkz9
jgbfm3zjPTBSz9oU6hgygFBFMlNtnd3a35mToDL3FgQd9DnNCDypzUajEdG9nvyIpO4oa5TG4iTq
fa+q9oHi1/rdM2KJiJRGDwwAckv2NfFLxRgT0lqTMqdq2sHL5CNip146NA0q4UMm9mnsEk+OeVkV
CbkG4NoFRmQR4tdJ5tgezEYNyHobG8uk3axlEUNhvy2HsH6Eeddo0cY38E8gSkn1hZ7Tq29EiUjA
SisQotRJUqxNXCsju1Gq2jqbuQgNIY5b2dpVU4ADfa6FER1IxM3GrDis5WXc8PwtlXBqQSDDpsN2
3I+NGk1O4SVC/azEY4d9XOsxDciVVg+3sReBfA/JVOduJsVyDf01m/xGsOtSGDCU70sZHqXVgBx7
/O6+9KFrj/ohCL2y3veFlZWnOIg1ogPzeLQ+raD0NlInBdO6Gts+PQeGVUFWMEylQJcsNQw+1dRk
qFRnQRQ9calbaxkrMlIGs+89C/21rhW2Gfc4erWKNL92pAloTX7WK3EkgRtLFT+sOmxv1VHOmSt2
BF8CrlRtuvaDbHiqy7gY197Qw9GX/a6lhlRMlVnDWCpW+SJ4Rhq6QiD44jLT+Z3ukE+KgGW5OqVE
FHZynVPLp+YYMv31ZBVxtxKEdZlslUEvIqI+tCkCHIkzMQ7f/EIN41XalgpO1ZYYjU8duYAz2h0U
6ByKltDLKYfNl4dtKYCtFwaJjfmolrae6dVbmfYg30Unde9aHwF96cMgMZmAnHjotBG7d632hLdC
9WUk8pZMLkNvZfq1bgg0nmN6DVhgWjNQQauKzHxvCBu3tOJkWCd9NyZvWdVNwRpjgTxwUsOq9WUl
1Ci5I2EYPwNJUekJkmyqyYdIBmmdtK33PnnCmF8MwzPvY9H6MLemsBJIYBTajzBuu2ZdjIbXce/M
gRSdoQ++oyKMr8TOF+nK8HQGA101yIZtepIqrolQ7D8msc6ozkpd435reou5sTGl0o8iKPNoYEjZ
StKUe7TsvUmznELWNIai+sgB1nhhUjGoJqCgzsQEuE5rWgJgunHq9pFnZR+1WiLbs5IB8FfUBhgH
Wc5DCDtFpH2aRGbelQIkOzRjZa0S3aiB64tY7PddSqogqP7gK4jJLLNZtwSBYn/TBcmX5kehv/SJ
PGSiqFedysBjaCxyA+vglooFk6xJlOoPsyis+KYHsj64yWi2/iKXtCZcdR1UzvUwtVH1ExGwPq70
bipju9MNPNkya4gxKjay2lylvq/V97JsIgY2WQCsJ4hCOOJnXmfkI2QG/jtW72vGehCDFlVpyBa6
7VIVooWllpq8mXwxY2Zfe2wcMovXAwzrDahGpM0Lq0n2BFrXLh1024hGD9sBTSwxKVREK1sWWeAV
jqAFIy7pVQId0stV4VZnsv5i9R6O+qZXD+bK0Ef9x5Piplh6Yce0h6+pYwEde3Hg9t5IzCvpH7Hg
DpNaq2sr9LiHRT9GlVNF+ohjuSZn+KOXUUPVKggQ9eoo74alrPQZGUhel322ss8K7OK0VgFQxxiS
f2uY3raSCvJp+iGKCVqokxy8v0L0vJ8E0Qx2ft+r5VFvkhQveENKoEq1U3Mo1UIWtlx02rM6LHWm
E6mpt9tmJH0bcrbAg7fzh87HEQVVSH7uJyss1nUxVJWrilnGBqtLiOUSuQRKNLpWxuixSDxGmK3f
//iWPydQyE2X2JIx9p49TUbWrZoikEJbKnQuZRwpRrf2jKZm3JRmFua/Qd2hU/bK4TSEk/zk67jt
dVWVn1JiNK8az3tkW62Q7sNaH0S7kFIFNMCrVFLkyHYVH7nsC+THVj79h5CNdfQ9aL4PQ0Ut/K+8
E1sYuIaZEptQTDjxWH4Yc4TIDZlJFSenMpWGRJxuFQWHME1HBVpxMGZPRL+zWfuiCEuD4wbZmdhn
MjhFmsqI5vsuUO0qCLmkmpho4X4oZC5sk3ppvR8a02vBB4wwvheZLDICsHoJTx5laNKbULQpKjFD
SVOsVApYX8bArkSiMOZzT3HYJ9XHyKULdxHbdLGqgiFIFwkZwhd8CILxqKheTthZUaCWk4mc9W1f
1YrGjoxUzU9jI4vNtpdS6bvS0x7x1Kj7lj0EWY3TsiXlbWuboldPB1lUraC/qXFckDY7qaEB8SQy
xBZAdvAwwWyVprlkJQHlQJrhCMqiG326SK3WYjDc9IQ/sUupqStUHEq2ERQGqSppm2W3sLSEKVvE
XaVg9R6IykdUhQmSub4TcRZssly8DLnB+EOWK5Q+SaEZDEA5A4YDB2k4bEOly+KDEFUitPfOTH8a
dTJUxgbacGuGSlB3ZpJDEajkLNadKhcE4NqqnOkEeTYSRtGybcPCyDNFd7zRYIkqQlICxwVUMHZc
k3R5j/PUgqPSZoXsGHnRJNey842XIM4z7zZo9RA7YSJPEBWl0g9fMz+wWmfyY8alQtb6KmlHecZg
0I+EYB012eBPi7ZPCuxewmqMjX2EGwGKONUbHDHUG5MMKLnn645aC2OyEXsT5WI6Ui/UlHOwcIsy
qp2w02sZOsHkZeTqcZoNh8LgRt/MTjYY7GY5tJ+YQFCLktComXaXecc2l1AM1idfMJksGkPXTs/B
RGr1T6b4CTtlk6c1QotJyarXqleHH6n3umApWTpbXj2VFWmMxRQB9PWq2K/qpBAtu9OSwCD9LDAI
Iiwbgs762oPf10+1ylAYvdYrTzfzZU/pkkVUSgnyJUllFpmJQ5yQMySmBWlhWYYQcSzVxjbzQmTA
MtViK70iXe8kJ0ukQTqbYz5/+TZLQE2TqimTY6EOA+O2wmBiVA5jLG3wZiT6ayKSk8i/uomNtWXp
DVnF6ah6X7o66YwzfYvUN7X3oNiqag86ZPpE6j5b0iAT/WDmGob8fRgnqHeEXoN21gxt82qAaODO
4KuhspGlwGyJuu7N0Bk4F4l2w6XbKJ/7qhdNPn3WYDhHbSkazN5SA0CZcj6Z9n6SiO1NrEteWLQh
DFnu6bRpJMLSF5En1r4b640u2aNXxuTcjAo4bNfrcuRgJ6K89AIvWOqD0LA22LjkdSI2krVMDB+2
a1NPCtaZ/3nr+r8zmNf4t+2sU31nj+Af65aG/U9N7fyy/9PUSr+R8wA1HD8sA8a2+j9Nrab+pot4
9PLf1d/bXX70R1Or/WYYOunMWA8aCiYxBuDZHz2t/Js0u1fRflqapsiybPwnLe0/Ybb/AaXoflTg
FkOSTewn+CzWLy1tSL9m1X3HEHqQle84p3Gq8hx1hGGKh2Hsyu9k9OBQ68aokqcjl8FOT0RQbY98
k74OvW0uBdCo26ZblWomOgN2emuhsdqfrA3R2pSDBlOkhjpYD8WhU4TgQZNYukHa9gff6np7GEcD
f8cmxr4Iw8CPbhoZdk6quGtMi7g3ybPOqjmzbrMm2SWeyuRvKnORejuPXaK6lZ0vi9W+1iYTc9Jk
Ju1U+qMU2tqxtElxAoVstHhIpHXrS9G6CHoQfsWInVT3+1USWMK59EXFzYYhflKUPNuGlmB8ql6s
vFmNoOxrJZuO1FXBIY8bDPQDvCvbCcPZOhZdQStG4gjj4DL1kvCumJ6/zNKBycgUqZs6tAjr6trG
bdok3Q4sZGei0SR0p2iEdmlocnLMOk0HQOBwNjOLUDTBxPYvjzDXiBWosZY6LUXNmDYlR49T+pm/
m7RIhQWgaU+lFaaJE4bEkmNPGguXLqCzM3wByqoptc3eFAeYVqYQS1vNCtHwdErvqFU0PlMSMxn3
lMQerN4gdoYOVsiLbtuIgrppGlVcBX4JrTWLWu3RGmIs2+0gkQxWd0R9JmlcnsyeG7UMG4GQOkMb
CA+Sh20ZVYyCUz/bt92k0xmIDYFOgT+t/DRgSmD10V4Oitb2s9K8NWpVuL5cSBe9bJq117X5k9yO
/tHTrMlG8cAYMpKHAfNvJEuM1kvN33WRFpLuVE7j0UjSwZH1qXmVU4N9NkxERwdKX3dpGztmqgjq
cqTmdframHnZuhfYedebn7FSDeeoGKxtaGSZnasZc+LAjNdKaSTvdasqzzRpOGWJpfyjxkJkYkJW
Exs3eJOjgOXZwqgFptN7arYRmsAQtpFcE86x6FIjfFJaidA+TgYEElnuG4w5+tR6zgJBuptGqh2t
Xk7vXlzF2z6fvMPo9cJWrpFR9r5KVJZkYFNgCEG0HKla4ZgGHe2pGbVCeYjrIOVEruKJYVqiYkow
SeOl6eRkq8pm+ZWKgYWJup5NkJDiTJ24hzT1BIxl2dmrsuw5jAfoFEo03s08r7OFF2v5Ua68/D5V
UmosR7mActJPFcQpz9QZJg5lhW6yqeO7Jk458t6293B3t7T4pCulxASGZUhipKiY8aqqVYZ1ilUv
LRXmIk+AuPQigzDJNpFRZKoFYZ0ULs+T5hmHZtBQhkb1GkyB/6PP6nejG6TXoMZ2OtZhu2VRTpRh
Fv5Qz1ws3a8egmmFxJUp7Taue83u+rxdYiKo23lcWVjMEhrgtt4ApdpKlZOpyQTfhIXu8ovtIu2R
IBSxum5VeiGdJ1W3RvFIKriFB/jElE/0mVNV2Zly5yAkyombvE6MrPgu2o4UnShnXJZVmptZwCam
r2sM/7nMQV+etBoXtyaCOugFJXT41oAK0ck4KseoAgS/xylBw0UjV0t2N0M7mNHUMk6uCgH9H2Ab
nKG0wLhdgd0QlvldHYKTWObf0zjTSbX4UoXxrQzNF88KgLvaGnlH41tbI4WOWLNd2ICLcAISy06t
ATZsiB4qx11jMmPaW6zMRU07iJZZ2WHuETGQJKGjNlO6B1o0oMIwCPMLI6dKDWpH8JgjNxayAnkq
8TrxxBPGXP667kJpxyrQyTfW2xC2aBCGB54+iLeUe+fG71+k0GtdVcK/pFLF8SQUY4yczhugUEX1
fhSij5BndJmrdfMaZEwqKzNvj2U9EO8SVMZB1GNXVPpjFgwAAkaDGejYtMtB95R172PZ3I/aM+AW
3lgVon6pSACRklIDmZDilZYRCtu3DYzespTXOEB64EL1d54HxjvDuOasel2xHtQYVXarTe4Uwtsx
ipiAxCa1aZr8n06PuK3pkOvHKZyuSSs9JUX+8APxkuWCscyr2LcBGU9RVaeO1bJoyrF/iLFw7/JY
uxVTx4ge3GMjqfGA7GIYtbe07gwk6Uo37qrQFC+G0IUbtcwu7E3T1g9b9ALYL9lmS3p1bxrJkUeH
hwhwfKXWlf/lqZa+nuoYnnNixT7rLbK8YYGos7gmudjAaS2rNiRfTQ2K5TCFyjnlnsfr0uL0WetS
Z+jLrlMgd7VDd00nyLMhGx7W+23XN44WCgBIZmxgcZON2U9QT9zQ0ux8zMTH9NLVOjbDQQMzxq/8
4TNXW0+w/VIHuKiNGnf8vIIdxzu8ValuXvIgzLHRKGUalmxQx/ey7Ptp24uJ7m/FyapyZoBj6Nul
pStPnTlWz0010vBIgeB1m6ArihlkCDOV5Z0ikoh9fTsYuYKEJ+qER5amAnokpUCgVbVAsGooMUiM
0pTRbhDHJzH2KnxNKMiQMXWqGthxRBDLOhAF/1hoRgCRzVL2jdDpZCHnPekQMqLMnNDuRIU8KZTp
RjQmwkvLMnA8qdOwcSeladXGk4Wb/H+zdybNbWNZlP4rFbXqXiAD87CojmjOpCjJkil52CBkS8Y8
z/j1/YGyTQpikpVZ0YuOrogMp0gQuHjze/eee06SW/hUitD5nCtpBwSyUip/WdBHrxmo4rOo1dEH
E4KIr0JtqT9yJ/GWlRXYD6UjwZ+kAHMgVZWjWNqq2ZUbhT4S0qFbfTXltntUM1NbdKkZgKEUQ4k3
idMtzmdj6XdxvMkbM0QB3BY91E9ji3WxCTmLNmr6rNiF+qnv4u4qTRxOMm5R5fD2GIZzLWR2uOmF
MjbYNVXelW416W0n6fm2bDoLliFB2HgaTvRJFhv1jA2bPksMKfjcWX65rjNw8TyyepFzXGFxHIpL
2WmI2NWobMs6ez/2SsWMeADkpSpku4ECEZBi9u1zQxhga1axt1WlrPvQV5YQ48WJ4ELQI2kltDWA
H7NstlVmmYu4FL2NKsDNjOvDnQWima78wrTIdHT8NS0jfatVA4YxPxTkOzE2/LXklf1V5DrWTOpa
GyYHIwfJb5IAF7PmTjXDLO70pvQ++FFG2KCr8Z+ZQk+aSK/J120AIVmriv6dFGX9nYOHd9P5hb0q
3VbZmYIUfXVChdnUtrurrAwA2bcduaWxqM71PoDvWlONmygGOYsP2p6nmiKAT0r65ioVWnIVGi02
gb1HjY73PW7Ee0nJrGultqppRHiAVNpAC1eKI+q7qHW961TU+2+6XwfXbSOT9GlHKdHZOtdJAog9
4c6RFKCxeu5sOy8sVyX+3dtE8/O5LKnhUy355ZfY7hS2dC04eKmTqik7aHVhs2m5kaLKubcKtb0p
+4bkPT/q111XSOS1dbGyDRJXAkAnJ/0PKUygFjOrhFUlJ5Mla+Pb3vWVqSnm/dLNk+7GFxr943+P
l2W3fv7XP5Wzx0v8nvVLeYJWdLjt9Xip/cGuRYW22CT0qRHq/H26lP4gVIo/mmgqZzy6G5H0XxFT
Dp6ESkURBUL2YgbHyd+nS0HT/1AgIcRnI0F/aslE4EesoedYRDVxyBk/Pl4a+iBypWgKajQmB+FR
TnnvxkkqFbaN3IHT4vrrhI3aZSg15ga75f0/+y87LXCu9n/tv3v9zeHz/kvcgz9vEemNM6/HW3b0
sMNzDo8dP+zo54dHtrIKAvvweXS7lfn9jL0vCU77Hx7sHN7v8N3rb0bFOVze/6Xva2BfnLHtTBgS
Qgdjh3tG73Pyvv1vDj/c23999qHW9k/c/2b0elXSI4NlVWTGnGqG0WP3jzlZzKPaPdga2d9bSK0S
578PiONPf7c3Ou4Go9fb3zz67mDu1GuPDO/vVXKfXOYq0NZlmafbfPgng5N/ayvARdmTb/bf77+S
dDnAz2yJaEHs/9x/WyQuSQ2lHsz3N3NYIstnf2X/z+vn/aWu0cn4EK2no98cDO6fu7/l8F2aIYBR
OnT83+91+Nnht6/PUxoCAcrvFzm8d50YPXjGoVT750jwkuzf47UUjdR34uLoPQerYYOi2Pg9R1W0
f2LshORDDVYPBvZ/vd78amJ/4774Wux8e70i6j61CeaiFxf7Gzg7vBZ2/+nopfefD+XeV/jB4v6C
7rfk34YkdOUZPpq0E8qFlCnO3f6fRAv1uVRy1nMkz339rhSEfJX34BH3P9lfYMoku8zqPx5u1TlJ
3Ebgcw9f7f/qhXrquiz0hVP8tNIE4oMjq/HV0U9N+kbjdOEqjD24Dwh5lRyOeygfh5frh38Cr4eU
sM5QU/r9wqJQ5WtT78B8HL5zNRFfVLA9fBUlbf0hKuaHUu2vZWZPsLiHw/J3aYWGnZrvh5v9D/bf
qzkkk2VnJct9Efbf2Q3xcaXo2Dn9tlvldrX0JDgXj77LxGKjaN73/V2v91eqATEYcmrDnQfLbbEt
AiP8cPgmjftrMyngyNjXSWeHpA62ebA+PD+GXA53dfdvNaIa2zhXfr/v20bcm4VZP7hNC+OoNvff
D43oNaVxs7e8L8bZRjyU4dCQh+/wcx435P7CviFTmcDSoXDinzRk3L02JFgnouVDI0am1V0fbvzd
iAeb8HiQVU/PXu5/tq+Fv9SIXRV+rwhgEp4fGrAg9HJ4+v6ZZxpwf33/830j+mIfoAL9azwcGvHV
wH4UJi264oci7UfhvgH3j9nf/LYBYzn259AyJ/NQqiG3zDlVKJIZP9RgsdZel5A6N3zsEs24UvqI
NJbhYxBm/k0YG1/2n0RRbz6Ulr3Zf0KoIPxo4Lh4vZFo+UOUroreqHdemeJwUeOFnvfqHb7v+EHt
7TtN7uLb/a+zMoTB0I+s7f6ixvGOrZysvT65yHqQCIREV/urfsFJU1aFcLm/VzKzCsFzj5zk4cFN
qLirtrN/lsfx65/l2V/trNw8Kk9rCd6+PNpQun157Nq52j/XKNPX8uyv7b/6VZ79h6E85lCe/Seh
xbH4tjz6UJ79xX15rK7UNvuaKNSUZFGvNVf7q7bUuXNxKA9n3+BviAXskoj/xlBHqPe/A+rIPcct
/9e/F2taviQ3T9HL/wuoSZWgy5+jJqfJ96T4x/+4enkJvdj5nz8PBMUxinJ4wOuJwDJQAVAtTUcq
G/Z+9ty/QJSWTiRK0gyLmAlKJ+AYDycCiSiVDMAE34qimoppsk3/haGUZCRQkCHgDks1LcIpf+VE
oL89EOiDXMoA79QgL1KGABdvccyWFLeKywkdqhanLvtN5jqcDerKKhQUcGP/rtP1akdMXPqcVqGX
T6VahVbJsUTAIY7oQeEhhDBep7l2n6u1U8/sMDe/dErjbR3TTKUtn/tN3w6IJ5w9T4IoNiRotaKz
MQjbfuqDCmLVSJP6iYED/NHH0QOQMbJJ3JHCtv/k2UghAdnIhe+NJgLa0eqMrHqnsh5aWybVWcmE
/EGtpQgyh0p1G/K0ZfJEVT+vX9jR5lAjmQ0QPS1WiVsIqqN/t4RAW3ZimzzmYQqOxYzTGt8nvqDA
sdurygTTgZ/JLD+IUe6B+nMq+7lOIwutPV8DmN2FffIkyp3w7MldcZ20EYl8UivGxYTYov3FKZBa
4YExYl9mLt5IYqvtCteufwrY/3+GUtY5Jv/5eNs85bVXnDh3D7f9DOtKmvUHp21kfyzgwPtj8i+s
sqSLf4hQ+Q+6R8PZehAa+nXyFv9QUNQwBuwwSh2cjbn2a5xxzQQxgygIPwBiCHDtrww0SeNZR0dv
tEsIHYrSoAXLKR5Z4RGW3nBDmcim2d9W3johUSqJgW7K+gqWJa+48XrOMflWAqHySXAnCTqKNSxa
JnRSqF0V8m1kTGxkbcQ72fyEvqCRrzRnCSsRfPiCuUpgi3oGDym5V+TYtwrjkCDItBRnVr4s07UP
RTQRjcdm2Xkbr71WyPkTp/qLgtc7naX6smvX+LI15HC8ldnMI32WwvBzVwbTSrvxtVtz7Q3JBrAO
6lNv7lzLOAxFbdmiRxpvJeGzbD83oCDNIbHVMx+96jqP1rC/FTU4u6+luHRvgmIjAkLM1xG668En
H6J0W5lKP1o4UEld9Z7EapORu6rukmrTPnnCdZffEZmdytldnj1a/cqAPhZ8H4kx/cJ/irqPON6D
Lbhh4jKVPWm2xTa9SZ/cIXcaxoepCw2YTN6aPDE/VfKH/kd5k25I9ErbifXFdaaGf9PCbvVcLwa1
HvLGYUxK5kQ9+vAeWnxdnCvKPDJ2qTFv1GVSLYRq7qnL9st/PWqvHjVpcED9+dBeJc1eTexVVOx4
Bd3f+GtwG8NSKasaooB7OTCyDX4mIqAPyEqp6IasQufMyRRX3M/BLf5hskoCzGBV0MhIALvxe3CL
fxgsrSx3hBdgcxxccn9lbO8ZtI+8ajj7DEtRFVFnBiJlYizNgSuwywu7Me9rSIyCDTQ0DsGX9IOg
vrTWurRhBiOJX1o37cxOr0p9LvQL8BK5vXS0u8i766F5Bo3eTlm+emFW24sWbnpAz/3GbW48Ehsj
T5kXEYG2+kaxd6X6JH2q2jsj2HnpNtA/dPW1Cz+Bdt3pyDvA/ZTMuwzg5cLohtzpAFJzEg0qFuJZ
PWeg7MxvxCi9bBZoK0P6nDQom4I9u5PluQD1XUUKqdJOwXJ3zaLXZnrAkltOFedToj10H8tg0nof
U2jq8fmhwQWzHfAE7WMHkxKHa7iHghl5SSlKC7ByfCPa26K3em8+CFfOp/8OnZ9DByTRmaGzSUB4
gkb8x/8ukzB8M3SGG38NHTJ1hpFhGQq7SN0YErh+DR0uafioJVXCW22QjPN76Ej6H6hYK4wRVkbx
9dLPZXG4JMmKyKghF2ZYav/KwFGGNe8wcFRAU0RIDZE9Lm5zVm/e/Hj3aZM7Ihi6p+zUjDQLwkj9
DSjtaQasfFLG4qyBUqWZNRGyMXUPO1mZrBLtykqCz3q7a8RiFQkwHJrTwhAWQextYmXDvm/iJAsl
e5EJ7idEjtz0xgxcWOccGG8kYZmA65FMAK4iET/4JyX90YGUwQXVQgpHfkELdkCUnS3jsC844iNV
BUR9jAhqTjFbaHAWktAxUeRs2jGVTCMhLxaaS9hW3YiOFUyB4oPJbiJlFtq3jdRsoRFrkm9RrQkM
bJLcicPdg0F+aq32YybOfSSpjYUQP4d1fVUn8n2qmgzEhE01MFigudJ3fKEhU1CXf9RT/ROQkOaq
NiHx8DJtiy/dmVdVT6jaaiHLIgW9z7/XqTo76pwfXpv0jXLYkKz3rqVNFXwcSC5RGmcSpm4ZkBQU
KrsQ6GULGY+aI2WlgOt1vhnJt96CsSLfxoJ7Iad0lGb5s4sdDI+zCBuv1OxCcpWd7a/ibG1vIGCK
SZgQfW9lCau6h4K7RhemXYSQFFk3iXddijepvdYQ7NCmHTkRNcqGSx8W2XUjrKX4ysY9mCpfdX1L
moQCOITp1VrK+Sxx01cs55/K4bJ+va82ixQn3GtAYsZv73dykbLjlXd+lS0KPwCcBxOAZq10vVn+
35pK//TAP5xbfvsFCEz9PMcMEn1vPszj0iu7u+ol7+5fgPaWv2Jawy//3Yv/eNk/ZdelL//65/ek
igEg3L84XhK/mQ2H8fjnO5APT2HU5U8nZtHhvt+zqEyEjpMy/L6qriJrejSLAgBFLVCTWPaHdjrM
ohq5jsogZMohfb/J4K6fsyiXgKMPx22O+Rz0zb80i0pvxxaPATgskaZpiOyF0Pdgf3Q8wzhAKUM9
TaEXuG3IEAdUYyYLVNENZafBWPTY+jdHdXRiNL+dtt8bVN4a7Mjuqb0Og0Z2JyW3NSg+cx659xqE
WNCUCMKFUSBTVUfD4L3B4frRHBpYdmp1cjQECtZusE3LTeiSbTaBxTXTFhEUmUCv74NgZt0hSiNL
szCe2TkatqsKDlUEV3BMwJCpzR35wvyyzzE9TGzvX22URV7IWiGnduLe5epzqDxCwRCSO2VNvoJG
l711WqwTe570MJPclcoPvXoqOyjLV1B4KSgEVPcGby1CtAtT8pCgEj2CeMMfCefr+TYbMMpn63CY
ao7qMK6LwDOFEFjsR3gcBWVuTmt5cl1+5sA5A9/44G6LbqAVSvRpDw2nPwdqmID2wpsNgZHzUH7o
IPfJF3DCwnYOz4U8E4UbtATKBdx4uEnutSfOXSQuWHMQgoBuOnXyXeknSvQifqwhv/FhrUW87LmD
bhOduUdr/r39VG6QUNol19q18hDBvJUtEUJLOaS9nK8A0pdO1oA6KKBbALm10W7DNbUEFDW9KI1v
za9SA8koxJfbHioZ+NHLOVSr/hfrO3TW9UtCtssPHXKcdqKtQOsZz/In/6FE0KqeAOUX84lP+SBk
g+wHBzf0eeqznXvzLtiUtQW+NJ5o6k31sQddAiO79AP03TRwl3W31ItF6xcIit3IyfcsXlrlBj5N
siACcvn9q2AACs78bQBRYQ02ahqhxJF/buMvRTRno6BBM9wtQf+F/g2Zju1EiG6hRq02/oMBS3Uz
jdisw0LGEgv1SzQbEmrhEjAoT8b5A+oba9rCB8o2vVnUErv8r4L21YYC26HggsrqvHWiJ6N6dtXP
uaNPconUKFJmllr55IerxNNAad7H/ddIhsOOLlPAdmbrUw2wnpasNDg8gvqLVdwk5IU64GTJ+ZNv
c+9TD9uXX6lTqeBoU81bCS8bVITiR3nbK7BswfSEj2OSdh9r1ONez+LRFX8HSOeV5lPsU83aBxPN
nvAudB8DsZ8aYATRQ5GeLP9KATartBsSa4y1W1/gQjBOz0GH3jPax2larRmeAKw8rKa0st6tRfE6
JmkXZqG8mrpCOZOlChhbOW/E66a6dpIt+PsSZT4QqTr+EWSe8u5bIM3aHyLUq3AF3dZ3Nn5L4Pwc
y9aQhjN9K/CwfFah2WwmHp+QMi8nFCpeooDmqDTaDHo82HnlZKpDgwePl7ANyjmujWIynbLn8z67
TxBfwYWryLBtdhFIKAzAvpLng/qaA6HLi/mtvAGJmF8YZMqw1ryfDg+1NCwdR7NM28mtKfnUkoYn
C6T6R+uTc6OzzUNtIluqpA6l06SdJ+0qze8j67mFHtKPoHdxF9ku+C41c1NZad6yrK/cfEUGu7VL
CN7D3uXMEnklAsY6Py2oF95YH9FMCJ5E0pLHG2f3pXBFBwYJCuYwgACgYvYj13EuyKtUXNr2Os/v
zeILIcAY0sjP2mMkkMc6IanefmIIS+68/C4m84x0pPY217eZPUMb2vBmMhTV3sxtppY2Ta4GZ3g/
SzTwyxfED/b7wXH1Q4TAloJTGoQIo9WoVMnP7BrHvTO/Bk8CDEdeNIsgtJiwAimw1v5AahF8YatN
VGUKeM8l30KfRCTiPpyvVll86+98XRiPX2W03oQCSViWJRBTt65b/xvc6xaO81nUkHQwL9D2gida
QaXYcmb1OoThGA5ofxokU9GakjxYX/nMrk/NLVRikreOyWRXHxt1V2rPFURb1cL6oKHsCJUxuSTK
RkMysnmEpZb+VMLQyIj7YnSPYTYrlXkOFVo/b6CtnLserK50x3aldw+GAceyy9yGcpK08ex58Fix
fyk9Mra668y+sbI7M5xJNWlqUxmInzIPICzNp1W5MJxt+hzCg4lSXX+VpxsNJkLrg1XT6fVrz5pV
BSR95SC3Xva3JE60yVws13Aq9EuPrQG8glb4XS6hjg6+Gl+FHtUA+bvR3XbKvQVB16YAEuvOI5OV
NPjqJvPC/Oq3cz2a5kjQBRtThBhW9x7CbmY0X5ps7pPKCUz8AZkAGJ1fwpcgBkQ9NfBswkYFdzKT
hQjoc3CWNvkMevIUpReEGaaVDxB32hgr8tIqa+E/uC88woaqtJob8oPsrGyPGMbcJXlFnsjQHfcL
eecq5FgM9LglwnovLshSHNnqhKWCI1G+xL+U4A3z5glKEDWq6Y9GtzKlWQ8dWrqqsi0oRpodr+qy
zqZkmirRPAsWcTTnpTVzTto4FAG3LAxsfyeBZ038+iMtIcO8JU1BFFsQgEXr87325PR13GlHW4TW
SUIlD0CkmNc9XODXKad2CAlx6E2SOpo6JSR87ecMhHk3jdtZLs71YloV0yJcwfIFbY+QXNcsnsJK
gKW8n4TmloTDAETzDQQUGrmjzoUN6EDD8m7GPX7l0boE6L8V7NJ174JHYgG6OYO6AGZ4AQ24q3oR
foHbWSfBw9uG/iZCjkRdoJR5DaliFU1L4OOka8IqhYsRuNnc+JgKyJiwR5j484Gr7MLbaqffFiQk
qCoDj89oJ68J4Aay1nTuGsIQ6/hWyuYBfPjlrod5KevsmVYVS5jhLDYvDkzmDtzMybQo7o1s1rAp
tK+CZpre4cTP64eiW6jqvRY/K22PzAIMLzPCgBXb0XknTxlzBbxoxqpBkBRmlo6MoqmfT/ViXSn8
YGamsx5C3ATJnHAlosxhbf3oUWROb/97tgYvy4HzaHgNZ/efZ/Ih0P+vf968NP+YPoUvzyiUP705
kw/3vZ6tJYOj9cAJZBK5I9/doj+8OihZwv6QFSD9Ck51XJFDbO5X3E4y/xBlTdTMIZlQMXBi/j5a
CzIcQ6ZEpE8Ei/tKW/TLu/DhdaU8h5h9e9LVNdyiiKlBVcTZmuO/NtocaK1tqZ1fGQ9GQMpyLEEp
EfeySaI0mi0QqzwaDqyGpQQznybZFzZTb8cKgmXEElRVUbFrkn+qjCajqnTiPHEtGPtZLqNaxGWX
k/d+1CY/S3zsmbtkZDR9hD1+uUi1uwdNWHQZwD9fn5+3MLBBHc1Q78sx2hMqNVlzYAW6hwZ5DhXl
jM6fDSyt6iJfGl+M5/Pm3rrMflrTaDAcLKCt1eEUeLQDNWAL0YQKa0EhfXWabuORFtXJ0AlKbnjB
ufueo2xoIt2AKEsFw61II09IlHhimyrOUDREDmfSRPkWTY1pf2VvnbX+HY4FVP/CJfoo7Yfzxdw/
+rDVey0n4qoS/h7AILjr35ZTAmPUy1FPvuBD/dlBlDRE/Se9aqwJLJ8zEX2v8wb3D3xvEBQLvkgg
5KL21qBskMliBln3YEUyY55Fpe1KZaG17ZXVqemqaQvEcMlGVeD8Ls1H07c48HiIrSuIrVRBNKsL
kiABpcOWYwVboRCeEsP/ADBFmdUxnKpmtw7jho13DSNlSZowOGBdmSQ5+1XycGBPTeVgpnR2NzP1
6IUEDihyoc1y4hR++KpamlUdLgPDiq7Pl/1kF9alQ9nHm1nPt/Msp53Drb2E6OgqRSxykDfBZwOr
9XlrQ0Weq+hRy0JiM3B1YMww8B6EN5WKj9la/GdGRuM+1+LcU33STRFFZO3fqCJN0/44b0R663J5
7aSGPowRSVPJgRsNxiLIe7mM9fYBboW5uTFWNizq/TS8V1fGhb3bqYmMMKxJUEpi3jdGQ1EteuBq
Yds+ZM6d0TyKyrfzZTnVKsClOFyBkhqgIW+7f9/EDqxwQvOQd96nUDNWrSNu1c65MKWMV5xh0h+C
cpBqiYoCv91bM7pnhXZvq+2DunRW8aJeKUhRR4uLOqEn+tixmaE2j2bJ1tNJ9Q+Hhimh2a/gaxd2
5+vr5Jg5NjGaL/qCnHZg3kPbwxu0i+b1ykDZWZsOKmiX1CUvVdtogDZ65YpNYKHOqaLaDYFIBbVe
Qhan05e3tN0iVy2kxTrpwjA6OQ0fl3I0WJMSwh1PENoHf9t+jtGxRu3CnMGnr0yTHRvWpT0/X6+n
+jkhQ1Uh7KMisDgyaDuNTlap0T7UmjsNhK+i+fW8gZMdXRn6OBsfNmijji6XhdxHbUgPzJB2kvJF
oHzt3ZfzRoa3HM9xxEvYpLGzAbk16hyClkQJmZTtg8MxufdTRNDxewcoRHs4v9TleWvv1mmiN0Rj
CJOwoQQKMh68WmmGfq3Rx/tbUn7ncOSRTS1tmyUwbVTmSWxe4D5rnvGUOpBAn7c+TKXHZR0ZH28i
rV5IYJjohV2Y1dM+rCaC+c1IcxT4nqCRW1SGdMHguAXHBkezbouEKYg5SmuG8lVIliVcF5M0KS/U
6qVyDfu+oznE9bqmiNRO2MGpse5JqjcCBLyUj0rZT6vuVu6/n6/HS8UaTY2RFgex0FEsxY1hRqwX
djjQWkWz82bGA2xce8P1o2INKwz77FbY+YVyZbTtNurbzXkTJ0piycAowAMO+XjWqCRVW7qQVBrC
rkJ7EFaVeS+tlPZS8PjdDExJ3pgZlaR0Q01jgsLMBnb6dbEsV8p1iwY2DsjFTyzqn4aq382Er9Z0
lWFGQoAxXustHb6SVKqF3bBy2S2qbd5cmLfTZqbAPx6gOaddaKnT1WgB8zLZlLJkvm0p3c8dn1Qp
YZfFz26uQi8RT3yoJc831rtNzGvBfpsZw7tc24K9xRGFXZN2D3ZbP1gGYlukTJcOSpzkbz9CtHAj
ltmiSlqE+jLJv1DQYfUazSA05OENRgMaljvVLSveAA4uktpAi0TwrgfqxMryC4P6pClFgR3RFKHw
tYaJ+6j3O57nGEpQMcgybSXY3iqE38HwVlV3f75aTzYe0D0AQBz/AeC+NaSVqeOHEoZC+6kptKnD
KQZGvvNGhh7+ruKOjIy2BY5mOrUT0ifLZulWDy1xkfMGTpYCogpcDiCIZWU0klPOK7Ic5MKutjfM
tDhacXde4uE+2SYs+BJRS1HTxVHzy7FQFw5sNLsY91bgbSScdlK2rctmfr40J6tLA49lsShTmFHj
uwGwZQBG9LMKcu/eEFAWE8wLnflklR0ZGZ08SMaXILXAiCx86KTPmvY5QtfmfEFOT33MrHBoAbs2
xofVSEiNGjZoJvF1dKPM2lW/hBsHBfdgNsikXrB2skg6rGIGKd4GWLa3fdmv87KJm+h16gO4CbeN
PbOmNYoz2qbZGo/xnYiS4wWzJ1sL2LpuAUBV6RxvreaeoClQfCNg4n0UnFt2oZdqcei94+ED9J0D
jyTKzOyj3i07MOjpTSLsWk9w5rWd3sBKhihPQ8Akcjd+q22KrNmxD0BdSgJ2LaHjUcJJrDrZhXPR
qSoGY8vLQI9mvjvepbCmQjcL+NWMljEKOBbMJj3h8PMteapKmS5gJgezo7/bJ9qeYGWw7dg7ta2v
4rJ/EA11d97EqcGs0FwmnKD4UsYhOhhfcwlmYHtnCYsqQ1o7+VKl67panTdzsr6graPzS/v8ored
A3BfUzVKae+qPJlCcQ3jEf8P/6pjZFgbkYz4bWao0KPlwu0MaIIGM/4abuIU0chkCr5gKpnoK6Mr
dMkLdbKByMhAD13B/zw+/bihR0px2dMNhE8izS/A+32+4qRh2Lzr9EcmRvNTYlRQ3MWYEO/8XV7M
kpvhoOBsAopFqIosIJiS1jDBOzP34YLtUwPOHOCweMM1ILajHY2g9k1euYm1sz7m62CeXBfXwLen
ZDF12/QrJLzP5w2+74z4LSGcxoeoiNBMjAZ46XqWXDuSseuCT2W20cpBt/pGVi4tk++bDTuKDHqO
hQV9kVG5qlRMBbcUDYL53/rmJWy/nS+H9L67q/AlQZEKBzL+cnW4ftQPNd9IIcn2kEuEeWpWZdNg
NUAd5to96M0fLgrlMAMhnHtx13uqZIYowimpK8OAHtUgVBV6ZdattQu33o25Kab+Qv+gP3tTEcX3
9Ku3SC4V9ZLF4fpRUePSISdUwWKJTmy5jjbFg/eiz8xbCSG2+tpDNXR6vnZPVe6wwCACgQzEO9dX
I6VyWBOh2UWVPYN0+EOqFPM8UO/OmzlxglDFfZaUiH8D4ZFRXbqw6jWeXZs7C1KoWT8TPkHrjrbt
ukIxcgr0A9bKS250+d1oVyVaj0iPRT6lOd5bSVLVarFUmbscIepByBpZ+uUgmyzPQO4sz5fwxHAj
NKXiWMFHOaSBvW06vdCaDGohjc31F8Nr0I9oUJv83KNRdd7QiT4iDauYPqxjzNEjQ0Lrun1Zmdou
jBGDxpsOBfWFBeb9NEmPwE2kDOsYtLijIR3Zcuq0paHtuuzGDtRZADm+FW0yRGlY/Rfny3NqfLPy
kwsLyyqHkvHhMoU8zQz1TN8V825Owrf8pKO4d2uv7RXIQoK+uzBExsy4UI+nuiRpuvhiOdGSKDgu
ZR25ehjKvr4rERwv9EW6SOgdiHMACQR0dytcNjmsL2/XH7zlB5NDsPR4fHdNr8G/j8kC4e0hrOO9
gH4JHtDVRfhLRcwLNP+y+KRAbPW3istBA/iQyjZroCI6tg2HcpZ0EIfuys/tDIowptBrTpqzbtY/
eAtrffFsfWJqwVnw2+Ae23w0mcF2Jmh9qmg7uL7mcEOCH14BlEBaNtkNopPewjDmf2M+g4yJ4cdI
lNjVjjbOYaxnMNLq6q5pgC4aGRGmHVyWF2bNk32HICQ7FVIhZaJYbyuT02wglXKt7uSltFCQ87Zn
xlz/2LAWiSt/2lyYPk+MeYNDADnmBK0Z/CNzdoFIiiNYyg5yerTiwIRMSCmIL0DMTpXqjZnhNY5a
jK1ZZNbQEe5aWG7Rrq+WPS2GzGs3Tx+HgKcQXxj8lwo2WtsdYqyhi4LPzldynKdi9pnNTHJp2zcM
q9Gwo8fD8s0Zw3i/yEllUeBl0ZRdqqGk6kTZJ6NJTGjo0mDqZ/X3JAE41WXGQsuBneeeEVzYSw9j
a/wCuASZ3JhqoAsbHSLtIHTawi1JhsJ/ViwDtLGHCPmlNehUbcKEKA5yXozxcefXG9uvu5xMHM/Q
Flb5kJLpd36yloc3HZVkyA+jDDor3btNOnIOIvN1IO3IWlqEvscg8/SJUcc3dQBFHiSganhFMhO6
JOJMQKwjA0bmetJMjOqN438TBp0E6CFrtB3QGLpRguam0i5J3r2vCE1ilw1Ykq02zHujbpXC8tqb
cqHtCFPNHEICWXyhRU+MFRJDoHgYJhoSUMdeiLL2bdvqQ5UmVRbxzLsrP0FrwmxaTiHpZa89O1/z
72dTTVLJkmXiJrePSOLbsWkLmWPavamwUdu6IfLm0k0CTdB/ZGTsDoUcuyw836VQ9b3vfYnTKym9
dF4YAVlhyBMpiSZBmcGMxpZ+1DhygPKUqnbKDnCaBLxBAzjiz7wH8YN1b8xxfN6J0qRbiNtyCVkR
3MDll79eSkLWTASijtLW2KVjtmLGNiZTdyboadl+EZVHTboE3jvVXoOMl6gQ8JXlsRHBrVwce4my
c1QHkZh2IuXfo0y/0GAnNk/wzBCkxO0woILHq7ole55YFpW8k+/UHwEKh0BkN0BHfwBPv2nRGiym
VGJ0e8kH8X4n88bueHFnkZW11sKuZFQEYqXHWk+WSe8gt+PPQqNYNGJ/YVd6alDjvGR24xhNhGXU
b4zMiYIkLKVdbKwj9c712gvrxAkDONzgTIFOgrDD2ACKUrEvIDO0A/ey6CENCKP78z1vlO207/tv
TAyniKMV1hIDK3dKS9y5a2D+nGS9ed3PYgDD38VlzT4UiOZK/yA8JlvEdsVp9L34CPOyOFEvvMn7
4woz+FFZR/skVSyZwRC52LWKvdRRsEXLZQrP3jTPLm4Eh93J2zVjsDVUK44xEH/D9aNCm7UW+Uqm
U6+gBRR3TqbDisSHqbdLdsqTO7/kSBplzf2q5YPBoaGPDOYJGXV+SC0nxXPYIILWzmuZrBsVJ8+d
bFtwLreko/QXNjOn1gQkJtgQglHBOTc+UahCncNuQ0Hhh5+9QjwsXMVTaQoodSVs9Yfz3elUIx7Z
Gx8n4j7SI7fAXgMvQVd/M+DD95J1lv/l7SckQsB8RHQ1ZOiuRiOv6SMryfNC3KlBepPbcAlr3oX1
9MTYY2dGGERTYbd6552t1CT1KmTqdgFk1kUA+CtOZ+dr65QJg9OXwZqjcK4dbcKaxo85oRf9LiUy
L7TWp7jQH8+bODW+QSLw+oT0hiDwaJU2A9G2/dLoduY1jo4hLuvM8d9IE3sXz/xZvqoWwSa5Rrnr
Izwx4iJZxEvvU+ysAMOff5UT68/xm4wnaDnvRAFdr24Xt9JEVz9W7cdIuKSkfMnIqEp7tVQ838eI
y8yhkC8j5c9ynv+HRZHfDmfkKmNPKvWOuepF9aqpXW6cQPs7RvCXEuEBW/rOd183glmVhtztejd/
9Ov0eyrUG0TC1n+jWVBlY46AVIQE4rdl8UKjLjKbsiieuYTPzptknvNFIEfkvJ0TUwPuIU4b0JBh
a9zZXYin+8TJux0c6vdmq10FYQGKXtZmsdddmPdO2rKgSDHYhLB0jtaSppSjEK5v2kfGGeuSMxJ8
a2J/psEEfr5UJ/obOB8EixGntYjLjmovzkKUbuJO3AXBSi3tqa/fkJJx3saJaeLYhjny0VSFB6F6
3Yq7DPpvv3/sTfHSpu3E5umNidGwAZ4povRAMRJU1JVZuq3BU5TlJLoLXvxPxoMGGdKT8SOZAfGZ
Gv+HtCvrcRXXur8IidnwyhAyVKWmpKYXdGpiHg0Y+PXfcrXu7YSgcLu/h1arddRnx8be3sPaax2u
r2/ulUL4BEosdP5QGp2GOTp6znj+x7+eY8xlYiLVKXfkIVzXdn1kmAD+NwYBGEUZ2QTCcorQUoMh
SQwjE1Fok1Y6Yv1OBD2UZdoNCGtkS34ZF6F7M0cSjUTo4omoKyJpmrxYZVNUZREl4qFbNZvUGddd
CDp/q7oVXHBouYEdp64QWxCqXVjsnGFdx93WDGwy+BvO73c8sBzABHU4oIkKOZIXrY5uxejNB+vE
9V2duwpgnINYM6IN8eLS1Y0YxzkrhgMVXgx9nyk/nfZ03cTsSTm1wc/xSRyVKpA8LaIKNlygEkKL
fEATwM42EOVr0QCMVotHhbvySahoigS1bRmuBPoyk+0baagl0DiAZqqrrNTvEfRdmCcYbVC03hWY
PFtIKS5U0JGLglwOjSVe0RAvYEZdlwD8U4IIkYem5b18lAQwDVvGV+maXu62GI/vrbFHd2lxqcrM
Uk9MT3PtTpX7amhgmpdHVZtCWnWVeNTBZPUdzk5cLZYQZpATqD7J4JvntHcccnT+PU09Fso6FdmB
3PGqZbBtLLYqNn8hJ/7FAlFWlzS0X2SUvS6QE6GIKYFI6Lrf05PsUkeHVMpLDeBE44XfAXSQ/vHd
48gWDj/hyRv4us6XR42IQKAz7Q4jUzDZCSVds/Iq/Sszllwod9DnxxSPK9J6wHRBTQZMzbklJKKB
H6lGe+jVzCnVG5pmljTuxvIZarRW6R/T9EEqfzpTXDqwl9f+zLI5eZ0gbKMojYZTw5slUDxVdpJk
Q2jSbp1wPR59dBKgeLl4Wi8fxXOzkxdLrqWi7BUsGFrIdtnVAA8pElt43S99J4wABcJbrehETquk
gKxFccpvBP3VeXrIxxYMBD+18rLg1y7fXwyWiWBDR3iEQbIp0kBPtZwqsdAcZN/FFPXgNgdtHTrY
xFf6WWFo8ODfjW7qckDR0rWY+4AmirQYAUOR9gIGUA1jSlkdtoc4OobiSxWAlh2Iv4UVzloxkKnB
DCYNfsu4J547CbtUlUDpjf4EkhC7ujWpA9JER9n3NlZWeuBTcZSFazFzSMDRCdQ3uPswXydP7h9K
70rVVT49RB3BMTQtEj9fX9fMss4s8BN0siy/jGMK3cLmUEU1Jq/IOq3oLfSTnetmeMB6fr2hBMmx
ripyOUQtk9MOje5AbWqChbCbMK7/pESwfP9IQt+BUtbCaZwpqcOaDpYfFCOBkJuexsqsaCblBT0k
zyKaLtQD9S2Upn2rxHCrk6M1DnxK7WaHYVxJ2TZzgpX6+M9rovgRkEIDMIoPvE27yqha0LYwQnpQ
45dMax2DmQ4IqRY89ExEgfEaPLbIjxEbKdPCvJDnYQsPUKP+hZ7gTb4qAIEZ7thK8LKVsFEX2Iwu
zwvM8TgQPV5wO00jT0HqfNZ2pD6Y/h1meyxJeUjUP9cPy6XXOrMxHQGAXqOMxwA2gjI8pFR0od3r
9JroBGO/4P1nl4PpapSucTyBMjg//gM0JwJ96OvDoGU2zT4bCMoXY7TkPC7bZVgRplAMsGgC/jV9
3aKqjMumQeM0Nb02HtbRGG/A1XCrK8/oiKIsCUEiTMv+823EVCe/A2gJ/LJpn17tUqeYKTSa+iDV
gc0yzR3AFu2rz0nVetctzd1u3DNMYAH2gprTxE0FlSEQE+LDh9BnngmiijalXj+UGFSsN3IQ3V83
d+kVOTEwMi0kQPCA04wAep1dyRT4LKHZtppkUYw9XrcwcwLh5UFghvwbAKkpWFSn9aBCbR2XirRg
2mFSBTLvwBHVzLe0Ul46H3MO68wef15PvHAnFikTqrE+tK24LzCDojTCQzQOQIcoLVS9VcyACS2k
Y31xALdCAdggqvZRX4mWHJD7Pjbu49FcFyV7E5MssYEK7S0KiS5XjMmfTgU9w/9vgybhGpQnZKnX
sUFD+ColP13xIAj3fr/QPp+5nafbMi0cCDRAMaZT4WzyYtuU2d4Yld04GAtsRXPnCT00VUOEC1bc
i8eJSZEx1m196NTvoN80yVK5TZqzAEQOarHwmpf9sVHP5NIo8X3VB/I63nCsIjTOjZvshjntRjq2
H0OwcIRnEjFURBAQ8cgdlZ3pwzAQFQMXEOVDO5W5oMUeFac17RwZkXIbHaIvCANmn4NhZU/S2/XD
wT/+5LE/szyJKUw9bwqqZfVB3HYbZf1Xbz7fLs2wzjQlsEIFOtLAdMMV/GJTT25NHo2qVPZYYbwx
tpJV2fpG8drNclI7dw6JwYXKUK5HkYz7vxNDQVvqsjCM1UGOQ4/4bDsm+VMeGEt+bW7j0PoGogkQ
YQ7fOrcDmXix6aq2Qj2dHRgtbn0JN1xl/aNRxX8GVjMr9MfWBnX/u59HH0o/PI0tA5CRqfoW0oUt
SNLj2NP6EfPmmnKLECsuy1XYEmYLJviG9QRCWXodumFSg4DcKN5VMfnsWfgq6+WeSNGNrwJqJ0JS
0TaMxqFM3HcYaqg1c2uYoRMX8qoa+1eIrpqObIR3SUVrN4H4iONL2WClcrHRKxUSUoYMTjbNB8OP
P6QlaF+awr1+zOZuFdr3SL05HBFFWeV8uyod3VF0DPgJT+/7yA0hMo9BgpRXN6gDih8JBMs7cyFk
mHnszqzyu35yGGhGMSAJweqDCUogU4n+GBr98uVwUzPda/JodX2VM64D8T/4gwEmBYPHNHTAoJQZ
tsNQHxIdqtXxho7ykqfg+zS5r6cmphkwHY2gqlt4p2HbO6KrrfsPc09Xow1e4YfhZalR+pu1XLM3
Cbq0aKiNLoQ9MD+KW9HOvyATIT77xFa3oFgSHRBf2TrIt1PQ1XgxtbrnwJYSS3gAud4ixGcGPYHC
5t87PGUE7SQh1UmND6p6+aG+Cb3aYa7oBvtoLyN7kHbgpXqghVU+g0yq8Rbd2GXufG5/cozTuhyb
WoJ96vqe8JIrjhLcg+hpzQ9yDPFrqNtSJ8cUx7MvgelxsbnL9/va95ic6BxaI7ma4Ig1WLhqF9tx
rW6kbbwuv5fwVDMeDntNODhVhoDjNDOD2FrBZB6TQnkUI8TDXeCbVpjkm1DyPwwukzvEt6UfLQV0
Mx4cpQneD5XRUMFbcX5ptT4HsspM64ORKwexU9b52HgFbRcCltnLilY4RGoA9r3AtzeKRkO9i+uD
7oOwLQCXnbaEWpp714GSAk0+cK9Iw6Z9qKAaMZ8gR/VvgTXYVbcc9eqjiqx5ihtuwQXiLddY5i/J
iVX5fANzKgwixagvLsmQWpDNMHdA7z91O6RNjrwCDtUrADDKt/Euc4BDda57wbk0VwbeHMtGNHNJ
72OkWd4kOsETfKt65ab1Mq8PVxHmZSVXXNOXYRFUNefnTy1OYvIgHmjVj7AYb5pNeM/pXjfKCpUf
FH0aMIRbzct4Ezv8P/QnAqpGS/IGoFV10QLPaNg6SxwRM0nJ2Rbwu3Xy8DQUPdtWwQ8iyrGvn5Ri
V33p3VJDcPZLn6xbndRDB2gwRVoJM+XrgGpJCIoG9Qi+0YFa6WrDC6O5tffTVZ+70BvnxGNL79Hc
LTr9BZPLGkVpoKgCfgHHdlYP7RET7OUOMDYc8P47fCf3wr94ZA0+/4j2LoQwpo+slDO9jAy1OuhV
bI3iW9YtlE1mUGWY2/3bwvSNHYuwkc1Mqw7jU+Pw8+u/ccBOs6scw/ItesfWS4uai4/PbE73scgU
lN2wKtVrNsquWZMHdZU4Objurt/OOe8KwCYCY2jlcq6685M5pjIPLv0KnA310dDKtdirq0hkC2Zm
hs2wiRw3wysamI+axMcjBAl8geFgdJ85RpSeERStlV3hETcAz2Lg8D5a+4SoL1gtjb7MnskT05Oc
Jh2EDJKGMC0Y4UZIgDSo5a/ruzgzOs9nu9Fs4SVLE3Qi59sYtrVa9IOEm4c83wIJGHxrCJmD0q80
LwpKYplt/qHI4hPY4cB5q1DNkoZgqaQ4u9STnzFx9XIA8EFqcgcQ+09KCZeuLcacszbQlzR51Q1i
MJMvKYR5rENCvDqIwasEjYeg+7m+mXNBFToS/zUw+V56WxlqGnUV+kkG2uN6+ZCUdCv5hm6JTHoW
5HoH/P9SIWduWXj+cQU4QBXJ/vkXbM0hD7OugtUsXKugVm+Fh+vrmrtqpxb4Lzh5BDKSNNCDo7hq
wAeFpmxLZBfUiyDYmYIlWnEYv8IAloK+0eRGk7H107DD90k3wZrdhk5nFTfmtva0hZx3LiAEjBHa
KiiPoFI52bGIRn2pBiV3HYBsmvcx+26hlePnPajC/2DE3w5raYFQZPYrndic7OEgtFquFLAZQjkz
udGV4/VvNJuYni5qcrqVsdRYosGA6KHBoLmgOdrp9yBM/2NWNpjMLbDVfvwbm7j7GFbgkunTSjbp
FLk1WF799oZDm93qKC95HQIk0anf1Zdac4SvBZv8Ek0TB8SEAL6YfOx9OqEXiXXQV6ZeHsrC8sEk
JVsciyLYdQYuV7t+ViUA8kRHXpO3cFEkZe6GnxqffEV9jAYoFsJ4t2qfu0O+Cu+ybfDY3fDUSfF8
6mZfmDuO3wNHXnjNZw/tybon3zchQdDklVHiduBhXXdrDF1u5PW/wFJgIkQDlwDIRTgCchLx1UOq
11oS4hxt/W2wx/iqC1+G2orTuDLIEqBH/xE9Lcbas/cDbQOAwtHBAl/HuY8RtTyuQ6rynUWrEyTF
GA1OvOhGXuWu+VbbIOf2rp+k2aCTdyr+Y3Ly5khZGIWjgI/JJwd7CM+oW2Hte2hHPqlYc2a3qyjj
XDy1XdyBLnop5Jx1qyf2J26oqsxaCEbYR9GKhfZrc6O6hXcPImsATVuLOfE6WUxqZq/PidHJCR76
CmT3LfbZl6idVC+qCBcIMmkpWUp/Zy0B/INiGe+S/0pLnbwabdZLFS3G8kB7ENs3iKpz0eqhak0W
nqfZONcEsSCRwVqM6dPJ1ciFWiN+a5b/xeBAqjF+EgDZNj3Rii2MNLGXpRM7AxJGlZsHhUjuUVSY
pvdEziSMnWInqau9oip3E35XLp9QNl8KW3DZW14A9JRtwOaOTqILknNbuC8+on+Olzn/HZNjLIYo
DWgVfgfUiSylgdhBBUGpMrUE/+ef3xgsGaEiPD6QQFPfIMSUSf0owRRwVnQP+AgkNhIrgt6DK9jl
T7MjmKqXHUjRqaApd/OjvuAF5565Xx4EdDRlA/zBkyABJzcO9Rw/gSNnyjf6gL1GNaBzRWfYGB/L
mJkZZrrf7gmm/v6yOMnJs8T3m35kcBOr1tVWvO6h3vv30CGIvGijbWUneypR9H0h94ws+IgZF4E4
FbqKALVBoHjadcS3qLWhLrDhlWQJ9LYKChej0AtW5so7oJPCWQajBYodF5GXD0JeRhV+gTDaEVkK
UCbdOjqaQAnKDmcGc9aL7m/GP6B3q2IWFowThjzFmaSIwaifyvwwMTe+B4QVxR3HP9DVsJJsaIFt
m2OwiE2ceWd4xxhOSccjp03DByZWJfP9DuGDCeFhhHopTZzr1+RXKm0SopzZmPhY8GwIUVvABvRT
ys7qIktrLa6lcscBguFK3wx3EkhKUPOF/T1iJW+xvsofj2u/YeITBQCvZa3GbxC30Tp5GPl7Smzd
Kv/oq+4bTfml7zl3VDGTziN3dMkvMJ+NPBpmF1TloTa7z1hGlb2OARCWyOf13Z39gH/bmQIuVVRN
gLyGHdCw4qW8ieWlKtz89wMvA8HNA8xl6mOQ/srpaFAsBYGB8ZO5AJUd+122jlfBt782vcLBHZR3
9Cm6S16uL28uKsFkOBBLYFFAX3gaCPWqLHZZFfCoBLI9VbqtIM6TWpyKP7o1bdVStlmDQe6Qaz+B
eNZRRWupPcCd6MXhwcrRyUWbEztwHowpmZxw6DUuSV85KntP0REwzMGG/EPWLFU5FoxNx5/KvA+Q
R+CDsuajGQw7lBKnAilGUXZo+8ULvm72+IAEjNc64HamWKKe+WFdEbU4iOhplqibin24YGIGoGuA
+ui/NqZYIlFnmd4HQnFot/kmWkdbvI1uuFdsHsYuxSGzC4KCHWDqgOiiw3H+rfScgdys74tDrn63
cWqPBbOvH8m5D8SL/jAAzgkM15xbQLLQ1pWKAoNZHLRu2yr4RtVnCyCWsFjMmPMimLjifGlAl13g
4cloNl1H4+pgYOh99N8K/TMhxb9ZkI7rDbkAwG2mLW+1KyRwebY43q1yFwjqhxr20Qqq8r6VA7Lh
0XL85zSHuM8Sxl2wJFAsTSfKtCzVC2LWMFkMrQVKNqcxiq/r32lu7zA+DGwSeJzA+jL5TkLvK2wQ
o/JgSI0XE2Of54Cfm9VSKWPWDoQTEQByBpIpdIXVXRUOQ4wUoolWmDQXkb0AniTKVe5cX9FcBwaU
cgrGMVHZghbJxBEVolqAR0kD04gz/GT7aI0REEu1Qmgl2TGGMZfKkHOpxKnB6dXtGjLmAoFBULtE
FoBloHN0wxWB8s8AFXMPtABO6imb6+ucu2GY/ZYkXF+AZ6bxF1CWfpuqegFSO0wrJTT/FJvkLjSj
OxS/11m1dKPnfAbQh0BNo36CQc3JSTHjuKlbBavs0rdBvBf9t+vrmQ0oVX7OwWyHcHKaGwUYmev1
fiwODTi9K9V0MZMa7UD737gGjNtGbRCPDNmNXzS5HRpFbPcthdpdYNYW6BFelDiAUHBu2FmQLn7k
udgIxBooWIGMDE8A/xwnmWktG2lQdHgDMkwwk60KFbBqBHIjefHVgxlVltIqVtd/qeNLkn+AbXP1
b7aHwCNw2DqIZ/gPPP0BhaZFQTbgWCu28Fmt+xUUo2zQwfjOJwLDfAQzOQD6i7CD2Zt7YpefixO7
WV+KXakwvBW4tpsxNstVzOTnIEC5YWGJs3uMkwz/gHo4DsK5Kcys1SQdaIGUgli8o4e5LcHmTEWK
3d8OH0vP4GxiyK/OfwzK5wYzOW4lpWt+b66jjnYUWArIoPo15LMcE0wGX6G7aFScS2JQJONy2xCL
veAPyaRQonJfFocIscYqzZsfc+A6U3IEBRUteZb1ZNc3VY4Zx/5BTuVblijaW0NyYZ3VieKpXXiU
WXwwSNXaipS6RWV4RUfdvDcfiwYIPS2u3se8e8Ob+RYU6g2mNr4DQwidqkgOtZiU0LZsjnWp73DY
toYWP6mj9pZ0ykZUhYdMTO2ulFYpid1igDZrhvQu7oNdRxvoqSmC1Yn6kTQouTP9QWA5h8evNLyE
yth6VVcC0yWaL2oubxKx+C5BaWrRQtpT3XCZab6BmhClZr0P3U40HnS98vCMwk13/kNE260upQCR
QOquD49qR5+GbHxKpf47VcPbuNHABx3aha+5DbaCQqK1TQNU3AZUAJPWI0a7AiLWK6CqVjbhLWnJ
lrW6nZb5zdiKGFD1yToeijvSQThOZrsmq13NT1Z0yI5BDNhS0+9yoXwLoeg6xCKGRNg6pmVojWjL
RKK4SUd5AYwxG/vhRiNfB68typiTF6vNezUSmJ7z8rQKMNqKelDxsoLQ8a1uH7pL4JaZpwOjzpB8
xxwoUtopTBDl6Lwp6yE/+ALEEPvAk7LRMcSXuEMVHNqoC9ea36JJZnBmblIMCVtd9ZVIzvE+Mrc/
oDL8QVyChKiv/od5pTmMsor5Vjz96NSoKO6dX+oWL0sTBTAnVY4AzMcevE/79lm2Q7vy/ENyDG6R
1D7h7jTQfHEb+MylO84/2MWKgXvR+BAOhpcmjoxgTkXRFWxwVfz00BtPc+UBCnOiCHh2is5KlO0a
lSy9EDPuEwS0f1udeLMgjLNRR2sFXA3mUxUKf8qhCCwVysWUkQc5D8EcZEKWIUutpBBvAaqEcJpm
NQ1bCsFmYgX8EvB28gE5gu9w/gnKJGx9gbb5oYVu4Gu0Lu/gmD6LACmoeBO7KLh5UAdaOGazp/pv
o1Pag7Ie47pRqvx31jhWrFh0MnllPvJ5TglymE6ke8NH7LHtsF764L/R1sUXNwE5MXH25IuGqqaE
cSxiRv1Aayv50980d+lT0NvqW/GpefKqtvrbDjqBD2xtHhbWPfNAg+P1b9P8Y5w80KhJ5RGmnnNQ
Npo2i6p1J7F10Sd2p2bQh+AZ16bRoPcx3EOZWtURkyYUHZkQgtrF08KPmfvynGUeaRK++8UASV6Z
A80KJfuF6JEVJphcaJZrIyAk2jZ3c89fHj77Ld9MNh8wPVTzQeWoXE6Z0wSM8O2IzVcFdaugFINv
n5DVwLp3khMN2tfNh0x/OnBnWgp0aiCgALZpcdUVza0fDnukIxtJbr+ToLypfeNFi8P7RO0c0qaH
rDCRRyRIHtICo8hx4ghDDRIPqjppWQLuWDRfAinowmme+aggCxaBPYQD0y7GTCN1rHNK0xSTX5Cl
bDIHXQNLG8QFn7FgZor2CVnWNYGZpQfBzxzNF7dplK98MVtons+bAeSGqzihFzAJnv2KGZkGobZD
D33PMWk2pGlBNOavr5++mcOH/B9b9jvlfDEfEehFYnSIoA4k2IfSh5ItldbncpQzCxMXm5aKJMgt
LERK4/WlBOT2uzx6jfFdJ6Idl6kbgGZQIcwp2UcT6F6SiV6lfg2Kaevtz/XlzuFwMPMs8/VCd+SC
15MEUV72WoWcBHBEC+lSbEG5cD30/WdTsh+qahvkgXdVoLyHvvaS9upisj3ztgNAwKepCBoBF2WR
AlcyCSo5OYRmts+C1wxqqIk+2CnisL6PrbBR7UjcGwLd9LRZQ2zNWtiE31LS6e3HjCu8LhwOB+xi
JoGH2yf+b2gSTZW5GtnQIsenbbZFHe1OYCmaolpcOj1kClENjRKrVunGx9sbj/6mbaW9PhabQtGD
h1QsidcL+Vavs/uM5C+JkdJVZxh3xtjdJh1cZpj0bm0EbtAP90qeQQPPoDKE8ASokhLTM8aysP0k
2TA1uSdB7ZaK6jJJxuxtoK77RP9QoMBh56ru3wamukuZOa6KGBF/UkBJvU67u6qnDtbZWNGoyJbQ
NzHgq+amZyZEKXUZCvViMdhDq91Lrb8WivSJ9gXsYTZUlaGz6vvpTRlJq6GmaznECIagxE+EIeg2
YyXelAkFRxwJb4am+hgydp9rmm1Al1gTideM2kMWBe+dLO7lMt0JY76WxHYrB8YngVoAfo60TmkW
WBjgMZ0gGhLXNPR+r1YARVWDeVQJQ6w15Ntc7u7lrvRQp35qh/RB6zvQ1I9AzmutuqvLflsXUIeC
B7ijg+RbILHbGEn3WcrkuSjJLVgpsJZo/MrMwetCfR2VGvSkBfPHTOhWxSRJrWdbmcovpCg3eUgg
LB2HX2w0nsyQbrNBdTU9+vaL4Ai2k02eNdV7n+pLakwXruD32KF7zBnKeXdzEuMkLarukRQNx8Yx
PKxDPXJESbsi2+y+cKp7qPGg6rNEMjL1pBOr0yBnhDZEo6cFhMky4yuV2YOiR6thWJL443fm4k7x
arQO4lRgTScOW48bsQPVZH/sTeCB+DYO/Q1JO6dQlkBIF/E6n5wDaxofjIK3kKeVlZR2w4hPy45g
MhMwQ7gGWWsB1WLVjVx9Mz5ImVW7ZA9KJlzjVQvOitDVH697kcttxW/gJWQZ9TSMsE/WS5KoB+VQ
iG1t6MHw2WOvk12a5AuAriUzk0zIxKgUA40ClppDhTk8NuFrOSzRT148C78bikIr76lxpzg5meYQ
KGYjlOzIAeHFFi7GZqvsvvGW8SizC/rb1LQPEwlJDEKFih1HhrFgtcqem1F5A5Woff37LK2JTDIq
fxDRs6gM7NxNtKZ2BJwPJ9LNt9EiTcNF836yf2TyyHdiaAhGAVvpzWD3DttXz2RVPQRu/UJGC2I9
4WPxFq9jl+1K4l5f6EUrb2qcJ3knr1nTV1XUlRCk1G/ZT/Dov4NFXt+2nsqs8TE4IIDF/AQEK+pn
ILk4kfZC4HlRE5v+AB5knfwArQxGKNoVDAKPg13sQ1usfmVvNI9gZgPNL9Sllr7upbvB9VPRN8SR
BWh0SiMmlj4RgxI2oSWs2FApfxt6TC8YX9Vr/oxRImrJoZU8mY622HebP8G/7NocwybyPz9ZLvKK
tDdEXBZOjAMi6vRLWdcv6Fih5pg5whZqif9Dusi/4rl/xYJRG0Cgin8u6Hj0KIp8QdbZEUW7jfwr
L0n2yYbTU4lW6dEFQDr3K9fMTb7pKEuB1DOc6CFEbZ344pPiI1AI8geoJNyVVQYtBnVz/STPflNQ
wIOCC9w8oF4831g9RiqaBUF/JOSuzVXbDwM86++1vqSKMGsI/BXc02FLp8jcIRGSURbxfjQptfUh
s7U0tPRStDphqZQ1/1ZBc5JP4SHXnzZOszxNotJnsOUQZNEWx2bUm9DOtsU3ipD3waE6YNjEiRIb
/1rl9hJwi/vuiy958gMmvmkUaoy9dh2DkCxkSTxjw1b0f0B0zt6KEzMTL8SygKRlADNi+R2avLEB
KFq61OCc9zUnZibn0leqQjdKbGe/En9EF6IIiVXY+leKSx/YyNZNR1yaN5+9Cyc2Jxe+o0RRigDp
QlUgnEXvDirecYVELXmEiNO3YQJDpNHj9cvAF3Lts/EzfOJlIMsc0zTBQjGX8gQRz1XkxwshzAUC
5ddxnyxscuHUZGQ4trDBbD20+/vBzjeSU64YcyXQtv2Ov/mGFbyBsaoGOktc+gGzTs3E/C9Y7nXQ
AE1+QD5QPZIrHJpwU/yRbiogs4Y3gNycAsGwuNP+jYM5MTcJpgxGKrAuwKlJ5hbC5VZY1xaLDEur
lx7l2dtwYmkSUKUJSahOUrwROWRKOn8zoiiTGPKCl14wo08G2uKWatCDhCMrW8FRzPyuRWOj0ZSn
62dxycwklFLVJFZljAweRS26U6rsnjXSC57lhZrPrKf6e9P0iadSOrVF6oQ3XW1ir+pbG48eaKGg
JVt9y+ljjBwQBdnrS7vopPzegROjE7+ll2QczZZw9xisU4ce0RzVHgRPXpv35kLbZmkfJ87LTEHt
UvaIHKJEefMNBQusb2volC+sackO//MT39EmIrhi1Ya/OeNruyV3vO9bP3VredPWDkFVFbKv7oJR
/nUuHNbJRk4c1kCELqYhvh79hSdTG/BoVCAgkpaDksFagh7OFHEQEJ3Ym/iOpjPQi8qwSPVhsJlu
KegMKRaf89ZW2lr60AKrs4lLndHm0MfcFR7yx/wBU/f2wspn34eTXzJ1K2IZhAUepaN/izIMGyzf
S3bUQ9dqrbnBQbL1FTquGwb+0vVSY27+QTwxPvE0Uq03vZkhaGKooIEsBJxf4GGy2hW6RmTbeMaq
XIZ9LnzraRKnN/rYFaDngFHRFp//GktJH9EYA/nlUpN/9iX8e4XTRE72NZqjFIX8hoy3gxxtBOEf
68NOvMA0gUuUImckrfEQye1br1bruFTWC8eEO+PLC4LKK2/wXTLeFb5MqlHNeULKub7NPScyS7f/
MjmSOEuppHKStukwaRrmSjXqyAiz0CYY8RiAUeCCdIk9EhtTYabFg6US5aalu3DpecCniVk3IPiA
MsIw+7nnyU0zruQ+6Y9GLGMaEWMR8oMvLVVwL+N3WCGgRkHMAIKzaSFtjBpZG33spJhJKzWRtgPB
qGAZrzAD8n79q80sCBwsSEm4ajy41CZPX1TICN6jAHkQAHWQH3IA2XXq6Pm6lZkFQWaZs1Rj4AEk
qBOHnY7FyALFKI+S+pmlu5oNG1X/MyT1gpPmPvH8CMIG2l2crYlzHU8+j5bINJaauDoOoOe0QHvW
2cWQrbWROlQk3xGtF56iOYN8ppPzGgBpPJ0a1aS4rMVKbY85ZVad/AmE2jIF1QLvrINy6IInvvxY
4HOVkWZhVAaUnVNrUqXJQmEm9TElm1jal+TNHxa+1KwJHf1alHEBspwC+6Wq7GVC+/ZYy9+dIVtB
LbuSvhAIzRoxUOQEAxygltNyHHiHhIBESnuEV7QKQbHUcpNGn9fP3KVbxWaZgBoAoW9qOBPnV7WG
nxq7Mi+PunmjV+9xsIR/vXwWcZAl3FFAOVBZnKIqy95oiAiJYESNUARUeguwMKfPdmXzmQDfQ+jC
VcXww9zG8d4OJlmAG4VTP19Tk/oE7HZ+fdTEtlth9mxbowOzGiKjclmcgBGM0QYyN4NXSQG0RDo0
Wlp0fZikH4aUBlbdahsxMb4MvQKDdQf9ZiXKP7umwnQDFd6zOLnJTKBqASN0wGuDrm4+wMWG96FE
tv2QbkKMRaex9GiowaYm2V4ooj96IhwLvz/mQ/hm5BXa/UIA+ljafce0MdZhN6Zrpc7CVRcWECzl
zZNWDHUbg8rZCqfwuR8KugV89cgM8cZHJQiUQUFmJUr5atL+VTAUIOYZwLGpDoxhWx0Fg+5Sv2vf
WSttaVTdgCGtZMFmRJtrwByVPJoOdCHfdIqGDOvZPh0Km9TDvcrQJCnR9mEqRGeg0NqrQmrlpvbU
9dldqYSeMELZ3DcDKPR1xbuSBmB6JGtJwLQo25qfTcXeag00k9C+PHYauxU16gYSOPsKjRzKMryh
WRl5LCYfSVdt1dw/sKIaLD1r/2ShZoV5CJo6rS+tJmsQvo5+vFIk9hTXquSMqelWjUg3KRIRC6P8
N31XfbPO6BwT+TL+knDVKANbmWqzp9T4Njpp8GRIe7qdUdWupOTxXgt04qC3HDtxk0OYeEz2sdE9
F1F4G5L8MRSTba9HqNvqDyRMXhv0u6I+/aQmBjIETMMG0jZhmrmJsnGDifXYlmip21FDPxQ/CKxq
LF/x/z52Sgrmy6CRnEhSsNHBF0qZ+9QXSitPc4Ro/guBLFclVo99NoL9Ke7XpSm/11r1bI79IcyM
15SqjZX3+mgJWpU/KGac3tTUf8g1DAXTIV/1rHqMuTp7raZ3YZbtIkUAIRlTH/FBGksiAnjzDWGn
xgFZgx9tGxAZf1nYHfSyZkhMUZCqwBIFQWjdgCDbWLtUKX6iFjJtSSy3G8r82htYLzpK3YKvrTcb
29cyHxRkbfIcpkprZYEBUKuv5zZIiP4IYYrznSQ/Sii/spzcBWr7JPcxs4DR3flCV1i1LOyZX2Hk
Y4i+4zCWvTgkf/T/o+i6lmPFtegXUSUyvBI6R2f7hfKxxwSBJBQI+vpZ/XrrXNvTDdLeK7rOZ6/W
u+3gAnFMdYsX9rdq9kn74B3BZDhCUsGKcV2iryQV3S5N6xPR5p/ynF3C3TFjLZjs1raiCBa16eIq
zBZ3GjNd62UTYlDOl6iDkU66UWkrvcODdE8bp/ShajJVcBpj8PE91C+qQlaUH75TichUCnFCJsTw
yZa+tG36UaVK7+d1+BAzWTLj+Xs/UWlO9PJjmbcTQ0gzitixIhzr/VjHIkMOQJlIBKFKHtZnvJ8r
3qj1vY5klLW+fxPzcFMGlVimR5rlRFpVImLOy4aOp7gt2bhjy3IFp3jTJrjrNnx3kzlHapCEF90x
xbhEdY7wJA3u3C5ZV0//okH2ecdHGEKH6NRP3heViGzqbHsIZeAVo9f/84LFx+Ma/tWj015cPDo2
CxNb5RBzI3Ckm3azN9HSn8Z3Ktp/Y8zxC5yQ52JuVOHH5jfsSZy5i4sQ8dY8LbZqM0adPQvEWzrE
spBVfUVw1HPtry+4bl5rQc8Iet+OyYLnOgkvVS2OAE2f0qFBd4VZVAYXtc2gKqT4ZNFYty7JNfTa
m+yHOg+SEVXbLNZFjxYRpH0PflY9jjyIq16ntJaZP9hfV87/TRxVsM3Inw0nM55k7WZpPH+QiMZ5
Jdfrg57NeBvD2x+y/3rW6WxNXIjcFql3iLO5ycmPj8NC4Fi2BjbUcfTxjtBfJOLfXe57OQu7tzFQ
327VI6g+7k0ukQiIV689t8y9+dQrdTiljwjoUzV633DqHXVKY3xj4WvP+w8XmHquVH3FZHRJRPTp
PcDnSftDLiVFgmY1JJkjzHvUrgg8bdD4FQcQbbvtbQj8okHvnmKg/rvGO1WzOtjF+9J4J7JlRZvK
6qJYkfFjlfZng60jm1bvErhyI9lwwuB1CGtUnkKc6uZInjm2cURzw6rXQUVNwTthN83kkqzXw18Y
8eceD97GNOGa1TXHuBhvfWqLcaw3c6ePGtLggqXsLhYwr2PjAlFzo3yth7SgszpyJTDsiT/az/ka
RvQ8p0t/TRfFS7AskBN6yWu0VuJf2q8I+o8V3+JK86BMwQvPceaBzv9Fff2YO1yNRTWw7yCMC/TT
HmwC9auLzhBIF/RvFSxzhncofiLxSPejTrADt9Oak7BDTnAdf7fK/a7HYciiluz6Fm2C6YJav265
SFa/DhwmaxxAWcdACCQ40kNtn1w32YRQPWX+6uwX3ztwMl5p2+u9RDB8lrrsb5mqg2ShzEQ8vSyU
LVtPL/j6nO4NveovXSdee/hWsmgZGCK0NFrG3GeCUro8GcTBZ31ShAt6ygOHtoVaHMwVU72Rfmdo
VldruHEm3Wdr2P/IRJorqOb1RF1Bi2CUR01xAdTODPs73oYicoSfJWYEUg2SCvRGy4uqUvWl8nW8
lWxat6HTgiyf60fdn9eVdrXyjrq8kpm1kJ3YWr56eUWCOk8g6EYV/RHH/QvF/93DqVA37ZQ7Ityv
HHIpz6Cvky7OKfUQJphAx9Sx4eDglvSB/gdLLMqWgYjzZ+TBRpC8kLC+iTWkJZT7PvQ2Y/I+atcX
WR0zlo1JV2OwYedhbVQmWnWuG3y7k1bYulL4hL3kKqfFXBmt/SL201uvRjQhE/OF1Jd9mDbtV+uk
kOWHaNwtkO4Bq5pBTsaq13vYiKuvZg8vdVzDKkBQU41Iu2IwNXjKLoH0VeNt75iqETRK/vlUQu7T
+W866XczI5dHLVjWP2JEgxYJjuGiSsqaNte66k5eZO5rOp200Ggq7cVm4Lo9sAkrzwiLUYbn6Nl6
dXBdBcd9oahzdlSVLUEPiphO5zCWHGpMCKttFSkcqdPPGLfPVgQ00xa4VY1LsY/PcLzAwoG1OPOc
KDzNXSszEyZHt5shr2+LakSU6xLTgrQtLIEy2DRz1EMbjlKWdEbpA14uNEgLeRAP6YvC0VY7yUaN
gIt6BWZqwP+yJs0m6dbT+lBDpl3lZTQS0y6gkNK3mu3xV/X50q1OuTaE5ZhxoEOfFB4YUXAPkf7S
Q0IJa9s7vKenKmx+RnA3hceho5L0orw5eZvXOj2ScfisxvpNzCm6J0eLB8gTujumnTtvV9GVNXhH
2uC0kp2D8c4um1gSd+smyi/TWYOfgK3dxW9Piy5Jn9NYvC+z88oq/jTa9aS7x8QDZRF0b/s1Qnzr
pICT6+gv7RKTJzzdjRBUFd4MeXUq/aXopYcOvnn65wvx4wZB/wjFArIIn/NDGk3yep7Ab03OkySD
ylLYu8+OtFd4A5rCM8Fwa5JAvslE65OsSXtkweygvanG+11JthGS2ZLGAudDVHsbrifsxKzn29kf
6b+G9/0GvsGTplYfdMKQiZJg2lZOQkqmNUIKEeheCA9q9EBCnB3zQ9KxLSQqOCuW4avqww36Zssm
VtcKZY0bS9hXbZypHDuhCxh/+5y360GJuIHxd331w/B11P7GBirN2jB8JzX7hIoHzXOOuJnZzLlB
93nG+8fKNHIcFem5d8TBVfbz4dmdUI4UZXL0XyvFj/5s7x4P8FIMAYJFvEfyXPvLEnzYdSTqsp/b
NItWzH/cd6Yz7OM46SHnyuzciRJlFOmJh12cSyqmojamTKKhmFOdFMq0YV6Hw7lJEMtQQdxT1d0h
BoVUWErwUSzNjUM1kEWa6tNMkm/F01f0r6SFSptTSvletB0sGeElHevDGIr9aDx8LN1OV+lQcCid
UZPiJHmfsk8vmBAZ6yz4I+Zu2Yyu9xQM43OYtFcnYh9NRW4W3jkcgN7Nkz5QQ69kcCdmC/QXk9tC
+yf/C6NHzgGXVyqGV+N1d15X26THGz11zvtKtIPYkHUb+91XuOIzWBd/k4RznYmkL5o63EnlmlIL
nGDx7L8nELVkwrNjWfPwOntOt/VXb48Z5KezmHTndecH9Tcfhw4xjn2C+8jdepbeFCatzEMNa4Hg
8TGLmvDKSbVxV2fTzt6JKXvHgAb+b2mOnJF9YvxicR0k8sQUIfQa98jkfU4ae5mjw1dIGtHf3PfH
3qY3+BgBs4cpFHpwvGY+EfekgUdGOrANVEkPKRZBeF0T/M6O5pkN2frkrgIeJfMchsOzSf3npRXH
pqN7oNnBlnRcZklX7d3JyYYFKbnGG/BoooE7G307HnrH1QXpyKkPcHYtAc4Z8eIh5gHro/eZEEzS
k3cVsmb56CJLAxMjYrt3LWHfQ2d4Hujm2bfOtpq79xDhCAB7NlHDDk2inwacStkswwuqz76FTz+g
lG/zCjfp6Nrz1HpBPi6kVOjKHbFRt4m7aVmfN0yXhuuT36fHjpM8catzy8MydB9Neq3zj6h4E7vN
C3PdUzpFO2d0CihhN8iBL1o/2szwPjX9WLqtPuHZyNfK+2w8cqymWGdi7f4FGBvWyP2Rvr8zcf1p
p/Y78LszzE27OFB+3k59jYtwuYQTe51rfNSSr1A3mkNDpm27PJZT73HRyXjOJoqEmLFuSyhCf1N0
Gmgd/vp9ddd6jDMiVMkJvQsybpsJPhg4UnSFlH6qnSdHI54bWbaJgc8JZYFJ3/4XKWcfEravtfcF
bUyNNWhGrH044ENZfCS5rT+R7Z/ntP6mzVJWq776Bke3g4HAM7ZwZxiuCClCX1xFyoFJoN/DB5+x
DEVkli+oC7qsTjnywGPjlgl++hCMl7pF+IPs0itxZwGfCkeUcYcthPv2MzZYOgVRuy6Knl1bbzuH
v3XY8rnCIdn016nFEk/tHSHkMBsoiVUfSFjf/HO0fVYe1omUVtfGd3eJF1ns0T3LggG9lUbhNESq
SJNxXuO0cd133x0/pEPltpqql54EZpskbDpE83jzhmpXpz3NYzAZueySM+IycV/V/GMhSVsOAY7Q
0e9OCfa1vF5hE9A4iYsxhTCa1XG9lUHVbBrhfZigR0N08jeRrpRBsHes80EX96ttabm4/pcJ0COa
OGnpSAlD3WDymKd73BTAKQN2cEy7cxJWI8TM38FN998Et0BgSJ3busL4NO96eEBq6M8XWhczrDBK
kb+JkluH0zccRlbCDwGQjCFnUzgGnjrvK7QOzRoMlbWzXjv5SHEB8+TW0TVd0ZMNOHYjCVS89VTg
AXnjTvjUtFwhilT+J5fVbmOUC/ZK/xdN87dQ1WFdozO13Zvu7bMJzGWFNyqzVXNtQ3Rjh/4riYct
il8LFYWHwQvOeg7PKXTqCccCVTXuNubA/rxhNyS0tDwC4JeYK6fLpjX9uYvbT9wmT3MUT1ln4GW0
5Ex1eNegTfOhSg+tQdBvuH76HdsRt9qM5mnqrjVhvwESrLyRbhsJKpqFZE+XS4LJL1Z2jzHsKrl5
xmz17fbDlgi7i2CNQIZIziE/rpjdzL2F1ogokzlDAJORcG9azfdEAc2SPWwUssG82L9YxASKkeMG
WMVHb5Kj30B4siq2lV2A0xBHuT42kwFCWUwWN6dimRTjGTPXf8kaZn5nt1gFIIFucuNmdgJWiHiY
LsNGGPV3onNAm19+i4E4xjwb90Pet/Eups27ocha7iQijxtMgYOVb/NANr0ZRqx9wERFjejnOaX7
pk2WGy4fL1tJv8G6g9SS0IHsW9uktMEclsKGtiSu2jumPw5+sGSkkeIA/BIsSpzc2zlaMsacEtnL
uaDkWZsRwdX6Le7UbRib3RTZL0j8cKg19LsCFLh3h/acdNQ/Ts5gb6LRKEag7qcfjeZkJH4M8VWy
BSxN8mrw9uPYb+p+2bIJA1s72XcvbZ99H1c6hqmnOQA4V7F6m8pqH80zjNB8/PAsgZ7IIWpLoVPF
yDIBmXBsfLE0qE+C4xFK0vkBJ+i84bzP8MsBbhlARYtQYxaT5sagyMT7V8EbbNQnaaetNw8b7NC3
tIPFq6vg3TUSBHUQDEPJuurYwrnzWJyeEzVtehff58ggbk5ceHrJhAlJ2PVltvLVwyyfO517r3h8
gAr6VQTztpXsxuKalkqLqOwpNthaWlsKdKBmtWvfQlbVu643csN5jIU2eulX7w/UAE7PVjwhQDzG
2Kvf+348cG7fqpD+9ktfP/mVAUYFMg6D/frqTeRHhO1djlg9ERL+3eqKAvmyWEWkOPcWnnvZ4yR2
K8Yh3ndvqWgZJNrsRyxW7q3nIOcfZsoWkfhhG5W6m4cdcfRd0gbS46E+0WE9eUn7ETdTAJW+b0/o
gLpUiSp0I074bk4rWrwi49KcopkZ/+KLe+sPG5qmtKx/DtVwW9FHgiUFZ2ACjCc3pscV28ZjjpZD
eE1caNO1PAcC85YKsFMJF13fLvtHmsfGCqVX1q0U736AhX4dNMtAOGIF8+NTyOKXDhoYwCT3KU1w
LvUESQq9v+uS8avxzWGc278wFCfgtb+tLw+6WzHQJWBfGd7CiiKfaQzHb1ozRAA6HgCVbkTIWUW3
FY23GM5Lb6q2MlLbQKNjxA0fq+EmJHI/xgjmXpz1NHMAcajaLKmb3lVD0zJUydVD0jzV9i8RCVbV
sGh8nbPZf3Yn/iSNUrArN68UAdRZMMJhU4+K5ab297LrBuzkwYdQ3X8OMRtnhUnJ8aFlcOmvIeNF
qPoDZ9a5H9LfCeGQmZ6iP5ZWiDI1w6XSc1X4Hc6RARc971CxlrDkhPsBYT4LMmk5sTb3Yj1nCLJ7
QvOQm80cpEIdkk8eYPFzVFTGVXI0DhAnJ56WclEAAZaVttuBpTDRMAd03vDbaXpCvEWVdfCr9CTa
BJIiKh347ErdbxZFRz8Oj32K1g63vnjrdDSjuo1T+qmGoStmggrElGM0ntzmOfHqUxeGZdO3n3oU
N5HWfzH3N106/rlNZYrKBpg21gAYmrorCabA4I1F8j+aYfGgaad6aYBDwKNDYdSKUODaD2c3hc5D
O+cqQbTkbIHcWwiY4PlCkn1jgWzMDEzrIIFZcQebIJqpuWBp4SrsZ6pZtguuCR1Px1kmgJuVe491
91ZZiamDIWxvqfTVi9QTVy7+FsWxDI/qhMMb6QcPy/nC6RahAI8ylenWMzZkbFRX4LSbhD4ak6pS
T94h8vSuSzEYY/Ph2n5NaQchXFOzolKz3YCdKlY5beula3JkVZdJSD8Dyl4THvJSW+AN2BnXPaqx
3HJt3eemWiGBdvFUJHbcTIr+hwujXFEr1QFAHmtvR2Z/g28KG3DgnJFmcKSuPwFQg+XJc9kJnN2S
L6h9oQZ+Y+AWr0ldT3kdKLmVlj4ZF0MdcLtzsEBM384B2lYjNRWjAEhqgrhCBRDpNssUsaxW6qxY
IvKGuMXc2adgcb5CbLEZsbMp+0qgIsYdgP9GCegq8YzojlMy0+8kUkcfPpY86i3C4jp6xX8SVgqu
bjwK8fIS05V0aKrSY/7nOlR3KGC2c+U+UWdt8cdKNw96cauT+uam9jqK6mZ6faf+tHPayEPYtfMn
xmbDa/dfp8V/sa2WYrXTfeqi12F1jlFlMYEOS7/1UN2GwBJ1UqK96YqRAojJlgYdHowW45ULqLwB
VFRiKIPIKhYOvv/2agP6/AgdKRAvAsG/78rcOuOFOP3Vxu6lne2njdjLgvSHBN3zG1RXH+tuuD9S
1RCNIsLc6XET6PmfGd0P5PxOBZvkEUGtyLHu9XEFHpeS+EBlfV6n4IKmsh+Fk8isIz00tRfnqQiW
B5tyJp531L0p6qlWmS8A8/ZxeA69amMIzMbAA/GF4kymdAL3HP+3zsFfM0QIt1Ws6GZU+CxVvxdy
GgoasStiIQTuYZjWIBmdctKyR4vPCOaLxb9Rj56EeP4GSo5Te7i1Mski7uQzZRg0F+4UoYhgiaNh
/y80I7qzwwnlK9NFYlNa/QgNxdNP2LtPvhqCwnWSPUOYRWvopyTJNuL6p0IcXGYifUrtepyTBlSY
B+x3XATiIDBcSIBLUcLQVwu2plP2n4MR0J8RHtRGOZ/ZsaKqwXYf/YYSXH4V5B3sUlncfAXcJlls
w6aYcWsBMfyclwpvtbh2ibcDgHYCMv3RcfzrdUIMB4p0tqGrv2cMuoEQIFr9+KNb2rdoQb6L0uWY
mkvszSfWVnqDNJEzKrp2jiYmQ9j5+plOjHx1zah3HvFbLAd6PoWqlhiru8lmfK7Wgur1123xYC0J
3JfDqD60Y27+sKywSfuoQ8JbCe1ubmL5hiOWZ70P82As1iLQKDrRvRsXJu3+rdNwgzLggxrACS3k
ANmKQQ0xB0MJy8gJLssSjGzZ9nPZyLpMg/hALLx9cfVaVcNlIhY+v/USVtWpito+h5SeAqwdD6k7
gtjCTs4n5KoZnz1pzmGtxRvPaWtQd+iZMvanx/W4bDEqPSmXbh80qwAceZ1cbzvU6cEF/Fl5Ztmt
nB5GUx37tRF5ZBvAS4ScK9tsAYxd4EK0eYB3J6olWJX4otYgA1n1hXCtMlIz4lCWLxMe0wYsVou3
vYOrMHaSixeKs+UVIjl802d4li9ibcHF0PWHqxiA/iK+YXIeAH31qmz4gltvQSwlS599xR1UWkWg
lKR5nSep8BcsT3Iezx7FhSPIVit5slV9YVPcbqzH/yQdbUb4sCfphKbfDj6KCDgqooWd+a1NgRrD
mHkUAb9gODyuCfscuqVgS/cNrLCc4voYKn5ojL+fluU/MvODbCGeQITLbIciGewP2Ey0rY3Rrgm7
w9x5u9ZB7ad1CZL8k/Ufm5aTaSb0iCHjvAdAnxMJgDoRvOggbQCKrX+8pHtycdDIGgYPyEAi9Mvy
VaI9l1QlW8lxeOBcQf8ma7VPfPWRrimQLlKSFdQNAQZr42ApgxaNMKY9tpK/L6sT563qPmHrP06q
/ZNx82Y8T2QhozvZ4agRY3S1YXJa/Kp00nnIGmSzTE4AxA15UIoo3DzRHhcfdMcY0VxgtNlA3F+c
AyfhNFeVrId0NVtk2fwTGEQhOHvxBP912uBbkOUYSPDuM5E4aeCLzwaAsj6kFUuDb3Fx7Vdj7Ter
wg9B6Aut2LpxmLO1UEHlk9NjWw6O6dxdgmA+SLECIIx2YIp2RDUbEOVPK5nfF+5vacyOgx1elMQ7
B5psx2W3sVKeIpp6YAz9XzFFcENNNQzLDb4K2pet67ZZGmCylcIrANtu57n/x1Ss837ofgNoARwk
cWcpX3/RCQNkFBAmGydEA4FX4W6zw8udZD3Ih8Bgt2bAnisFmQKqGjA+6aTdREu/cdJpiyUoORAH
htZIQ28TL8/IVADes87YBWizwTfximBfTAQdrcupTfZU6iOpk81i/V9NINAIY33oveW/xYmx62NU
U4OFwYNOWxNG/4YR74NsmpdGmNPQQmJY1+aUNsEpUKTogvruwrK0rW37tkhs59wBkBpGuUZKQ9+u
yCFD4+Q68W20Oqe66u997/4iVerST8mHWKpnOkYnm6od0pbKlZHbNK0j5ov2Y4zVbuHDm4GE3yqy
Yw278xRpGTKy1/gBKlXqJnqM+AOgXPTmlovtC8Hdu0zEtRojk1Wcgm6mj5hvb/wCYHTuU+/DNzi3
9LQc6DTt4UC/TRU2drC1W5YEIOXJMY78XcP6LUnmd7dBDIpc7oEdDuDGDvXUvhNb7yhejmzW7a4L
ETlBWizqS1XflWCvcoGyg6XxCgigqfJYmW1DRmCU0mAfajiwzhlr7uKTbVi3EAUaM5z8Cga6cHRK
TyBz2LpGIc0pAgv4aIZmBNxEFGeNml9imZ4HHwQgd7FpAO+Zww5dxCnSMkJzg9G+L4cEBFiVzIgO
AY0x9OtwnYiHRBGJiqORPvuEnWv8iKBziwVMdZf+IR0PdJO7p2B4GVluDBu7oeYyTsOXk/I3t43O
NX+M3JRuaDIc1YwmNYDbzZKckFKNmiL7qp3+HPRfFZ2PBEE2nI7YPWHX0+56x7qyRRP0QS/VIXHE
HtqBPV3BbHt/VdAVZPEvelgPgUAE6uSXw9y8zk31IhCwG5Jqn1YgjbBTQD1Ad044nSA8PCV19JQk
E/jdOMmSCNfZIP4WTwEogs5CEZkH7ZLZGmW1BmNf3OSOgXNvirZ2IVkddU8rXz/6DpQCw52eK1Kp
PAyx9GEi2q1zC8VHWwx9e8QnVka4J0KLMjdRAQLyShGzJGua6hZFOofq79LNcO9Ow51FzUl46bYz
aC4fOZbrb0e9IBgFC+361Y/9VUx221S1RiPLlHcThk/TvjrkB+T2TeBXMMTy5KxBOyKJzqNePquA
ftshuUTCPdaterY1RjzzYGtQk7iaYa+m5e7WAJhbKosRhElDyZ7Usi4gJkFaQTIg2gEIc6wxD7tQ
gHjbOWrg9eDJbq0/jEJeqn0NQaeNkBn4A0MGF8n5iKCztEa7JyJOHXAbctiN2mw4NHAFrftyrKbX
h0pp8n2EhU2vPpyKCqfjavUmTqciSgTNHWj+cC5AKlxtOcNU08hn0LrbOGSbKF2RdxadXU2BBLZX
k2LzJf5DOlg4unmNiHfyQr3VE6J56xpPdHRKdYiFZNymK9nCs77xMKhJXOkyrUrEw0K+hV0lfKy7
9A7VYG4hzq8UhoVwuris+xa6z4GUbEL+vLj9gfbhqZ2AYwJ1dz3zDiCiMPGAlkr3DVxamo1IhM+W
yS1WiI5khWkJCnDg3Ahi5xhqW/vcuuirIGAo2yTHZgCZG9KE3OcuXF4G8DMeEJmZ4KcKhNMYthk1
O0Hx8+yt01/F8eiG6h3yiZvfX2qW/lTBd4htfSb4Kpto+PJ1e+K4s0MblQNzQPCxfAF/aqW6LWu8
bqgZ3kE4QBn5rpYfPwQfHEs0/XUHSV1YknEXQZLlYvIkuZaAj5YoR6ZAXsu2nHl9M2a5UIomItyS
bJ1PRFY5OtIgXe/fhzXcQ8Jcdp3MGUkR5JY+Tl7ggngPZ431LIYkyEmrLFXd3nFnBIeaF0n/Q2vw
eR3dQonlyBNMCA4EkcjxsXb5Bh8F+BM9DP6XlJBAhbgwKzz7ifav+OiPzLZ7N2xOftfd6GPEb4Zd
7WvMahi3PDrdVkfm4wrnSTdtCPgDWc3ZjHko600EcRZwr2Z4f9zlSlR5E0AQs3jALbTN3S66h0Rv
hRs+twYqJavilwoHa8a7sdBRug8rr6ys/940DCqwbuf1SQPRCLbLdb62UAXZ2f1LA+zKqJchpjmq
GnTkYjdW933uB/5W4sTFArbue1w94QRwzhXXFeLFxAQQzql/eL0Lo9oiwLqYxeGChPTFffNA2ILT
1SUu9Es8851yvF9e42Ru5uoGV+nNByglIbwfjbtHQsLb5LTHB/qb9dP4J8dmG87qnxe2O66Sy0D4
blXLEcqTTWrSl37AUdTzXaLFJqyGrQtI2bhdHrm89JwZ6imCm71f9hjJ3xZEsID+k6XfBk5Wjex1
wq70UCwTsIvLgs+feu0Ff3uccaTUAThcj14HeVjAvWbnjqDeZbwWSjdv2BG6bG0sNjAXZOqygLc0
OD2xiCIQs++ozKUgh5ohOSVOE0AYTYh/1rI7seF5iKKid5FpGIe3ALuhle3JB5/pr3InxvTc1hWQ
FK2+IPFKoVo5j86yH2JzxE23m3Tz51bzcWwqkGfBye3G3eCpfWymL1zO780yv8fDCl1FgFq40Z+e
bSR/eJIc63rY9otbwO/xjPny9RGdwzyuC4Su3mGnzj2NfNx4MHE5ienQRuYYrxLrmKf/wyf72ge4
l7Qd3/HvcA8N8oeBaC+NVRsK/thdwGVNq3qTXH3Dm+ZBAoPrUgxyiyD0H+PG+1ZgZPMslMFkaLqN
cJOfNP6ftLNakhxb1vQTyUwMt6HgZFAW3MgqC8TMevr5VMdmd4RSkzq7p836pqE8tNCX+w8JzzV6
sl5WAQKQrZNuUdg2tfp7U4IJTFR1R2+LCnmUftMMaW+0pRM07tdWbJ9y3cfzi9xgQw2HFnne35k6
ksJ+vzGL7o6kDF3cPDtawrhPMINANjW+74wCZ+dS5h2ZAX0wahr5/fCkivGr2NKUzf3It/WMZk0i
3bgd10UkveR+f1NV41FQzV0e0i2RzOjQ5sMvz6f1qgnmIa6HcyiFO9pyZwk+5cby202M7EwdCH80
2XtEGe+dS/q2b8K7uE/wMRUdCfAWiNOToac7QwKu01g3Aro/W682vyhCJNthA8HH9V32svc18LEl
qVnsXlLcZympXdPlx1QZuEyKbFOF6Q9TVn4VRvst8acuu6/4myoGVO4pX/MYjNKA0YXqntvIuKuK
6Laok9KmgU1DiU7qY1SY20jQ7loA3GpJeaKaWq802eXoW8Hx3FYIpehj+Io12WsHbNdzScuGAHFM
H9Agy/6r75uPSiH8avAe3qk6qWHcRBHAtOwtU8PODhUeX+g5fbPyBAmgYlt0zVZtge964knVmvsk
Ak2oIEA2JP228dwbcex5EPeALvMuxyAlj57pH9HV7DK0htzgBOnqnqTqT+yr3w0aNXpBXtJXSQHQ
NM1sCdVNBRVEQ4m/WR69jDot94FsvvRF/qeNhYGGdnRIO3M4dg0SYVVobYRyqge7BuMfjo9Rbd4P
Fu0UzQdH0RvVPcW0OyUGeasrLmCEyDzKPZKDlJQ3qqF9Q6WLJ4ZrPnQ5mq4CFcEMeAqXmOBndx5e
0LmlHls1+FlmXPyJDmxYdr9RrvMpbysgf1Wd9H2cnIyGprDdTCO3o2dtg6Xl3i71YtN6/EIPdLBd
oibFI+Co5Ba4cmU75NpblhW8uNgGOQVBqe0Omp9AFmiHb245CeqkpE7FPteqYavQgTNSsndy03Kj
u6VdD/17Woyn3gpOlQULSzQfKNLfwprfWmN+coG31iMv3wbNeCX+QinmJ+qsdOaSAOOc+mHUlan+
xQliHWmd3glRc5erAkvRMs5xC3wuU+w8EHitdwfB1B5RWTr35AK8YcznJC3VjdEL7akK4HsYIRhI
9i3SVMA+D4aZbvVhKq2AerOyipbpSNXRVVw7892fPb1YUCQ8lPrxmwnyi4dXZBdiVNkpEPYgo/zd
dMZDVLtvOueAYjR7cXAfY6EFfNvSp+pVlU2gmBaEbnE8Bo082mmOurPsjd5JKNRwk5Ql3IZc/250
/ksk1SAlJfVbE9C4TERSx0Aq9vrQOFYrCvZo+ckONgmxLFRAZRccQ/09qry7rNF2XCQNDVWx3oyD
cCiD8C1J/F3SDvxnowarQ9iDSKQDLfZ3iUp2S5qrPnYj2GrBquI7jf7KPRZj4Gu8/pGf+ajlzbMH
Ft5Woow/unCtU5SqJv5jXn+yxDiwRQy1DmFIS7Rt62gvN+5tPuWCAKN+VpVxUiR0/9xAewHJ6W3z
lB5UQ381Vl6A4JyzUlRso2nQi81bifoYW0biZaByvJvQZrlgx0A61GQQQVIdghDQuagfcj++qyQD
D54AWhpohr6p/wgimSV9ykef1II6izjuFSr2aaadYrX+pfSxk0j1rSB3rY2z0Xuji3tetrSsq6mr
6uY9AEf/2+ib9zE5VosqFm27o+oOPtAItI60sXzQI5Isw//WSdlRcdMfkZz9YjGCbK3Tu8JPn7OI
Dkc9cKNj8rw1YroEoc+LtTUR8fTjH7Xev7oumsWikm2EGLkxseO8jG7SojlZSuRo6I1sSenVXWwJ
tiwoyjmi2r0DCPmQuFjACuZ4CmrUpfxRAzdFiZKGb3NTBu6uqZVnNWhvYVHdjr707GejvBViMCit
Jb+LobwLclIQf6QoQtFik+qeDvSifQEZCfvSc7dprD4bPY8St/a+JJp8Q595k+f1qfaLrwXFIQpD
r4aUn3UR+G8G/xXuiHwTgsrxZOFFbYJbqVHfrSG486Pua5xWd6nAszSMSClF9pXidVve+OkaaX6R
2qUjmS9hV6Sac2VxrTUGz2zczJkcmsYtUKjoZnD69/imtyW7ee1eJiJwLZArrkoRL5O8EOA2NAQj
ME2aSGAX7PYgrNJBKJQKHq3AK/bVONIKdaoO+15xr+xgfEQ10deorR85msjaERWSpkQf9q+e60VY
8BhYY2ZK7cTdl6YQ3sSsvfUqIPssuhVm3tLwwspTJ6Flssi5qnktQZn1Zal0RlPGzCzT262pBZh9
+fkXbAqKvZeJBymPn32QqIcuEZ6pzz+JalsfhLq5twJL3ahj/sPt8gnNgQ3PpN6HwB/nadaerDIW
KL0NZy1Kv3aqDuRmwnwVEZlwPLwrbUthPaHWYY6jM9TWfZKYx9KVAajBVPMT/8mbVDnVWHV0wQy2
mY8PqTwoTylIfrpONBMjuexvOCDPmWS9VWBgbvJWIG3z+3D7+WB9ZJhqKKIbaCPhZqN/MCZpcKOE
EBrVzkBbsqNPOhWLUPTcyJq70yirfx5uiWF4GW6mUdGkII+yUmUVSKldx/nGV8X7wkt+fB5m8atM
Eb6xgpYrH3C9xpuokJooziqnVQXUMOF0Za/QGexqfKubu/86lgTFGY6uNNE15wtbFDimkopYFRgt
AdBobCn7AJlnECV2gYDl5+EW9pEEO1dUNEjVMHOmT7/YR1JcAs/G4NepDFiLXKpdQ9ub5I4EZWUj
LUzWVahpn12ESl25YvkmFZNVblr9QVFRCVxjBC9MFUEU1ZAMRVHAFl0HadzINbU4Lh2v1H6oiCl3
vvLL6IOjXsdvbZL9i9lCiV1GCUw2MY2aDZ+BNr4a+Bla/MF3AWR0LcVHWYM6g/eBZq0M4NJcoSmM
LDeMflbjbBlyv4t64YYctfB5CimhRQfEP0j2vfD8+ar4qP2ioYLNcY5fBs68c68QLw2yyPf1EhmW
+hTv/0err1y1plj8IJM7C2MZLus56TkI0Q8dBRcCPHlVkTc7qfteZzulb1aOpb+ymtdUe4ZbM01J
RIABhvWMiiziND9AjEqd+IQeyQ1V2o12yB79c3H8fOQWFrlOPRg6P8R+lt9sQVDJ1X3X8AtH1uEn
UJIaJo4Kr9jPw0gLQ6eLCDdyI+Hfp8qzdT5YCWxT3h4OrB1D3Sn7aEeN2x6fImlLWcVGsPyQPTRH
Y0U0Z34Z0iA2pqDoB2jKdCVe7y8voMwWen73lufhY1GjiqyesYT5M6hAbCpT+eMX0coemw/pPOTs
3Ohc6pEQn9s3Si9uceTS8+o1h8m5Gsg8xmxrZajF9crgtm8h3l3kTptJchM7wqdmZX18yJdmkfTp
l1ycgn7jFZouEmlK1kjJ7NfKzuzJQHnYZ9sdJg6Hz5fKB89SmQYXxjfQbgzcUpEwuI7o6VaHJmRX
vOky/ODO3ddlayskvT0VglYszlFyG+R3US/fGv5rof62hnAjiN96nUoIUCb8TSrjd5Y3TzHYhdaA
uhI9acoZS461Vf1xGq5/6nybghbS64GfOvkdT+NSH7WDfxSPa2Z3kjpfyApVdMbENJBEkAxcga5H
xSqQJ+DvxpEbdigwpHTfeZ6ycw3D35oTWcIXm3ir+MIXjkoB4Yeu3GQu1X14jCoMYgi+iukH28Lo
zG3CX7usBYptidJP1+L9q4tpc5NXRrEF0drxXPfag8JU2IExuA8R1Kod4Ea49qZ1qhLzT2SI2t41
aMJTtkQvXkqUbTVACfdHANoV3R0FlNttIiDDhea1uw97pX3wcMt+DDU8hRpfyO5KtdVhKFHV7Az5
zkwATxdykB3zVDEAuKJFTck/v0Oboz1QQaXgCDB/nxZhAW8i/JmOVmCXVfVCb+UYmXoJFCvbcqCd
9YDnoDfxzRU5OwTB1Ax2B4qQIf41akq7yzSoWocWw5LEyu8hEt9Gva5AdPjh1qd861kRg6sdOiFM
d6JVqg8Y5hWn1i9A9zXpoXXjO6HhuZjWSscbH5RoIteQNAt0CJpR2BqGBMegEPi9AtbJPdWJLcS7
7EEak9uy9b5Hug/+uZO3lHDPglnsp5qnm2Nn0w2EVHhY993v2lV3Ykx/vLNu4bDTNLAK/Gtdr9/H
rfVqjJlvhyW9oqyC72E233wjBwhrnANfpmTSS+2RTj7VL1VRt34DoJ4EChCji2ZDDe/UDlD1akeL
e0zxoNoi96MASnWbXdF0L50k/R788hU60mtrjcDiVfe+LgrE1CxNB2JadafKFX64GeYqVQ9eZlSb
ej8OnbV2J05H9eWdOO0AMj/yCROpfQTirneArvQBSD6p+h/ZKMQbRfpuu/A+V09IEGz1nx52a7ws
ggnxuv/8UPrgtzEPPjuUVDC1XjYQfBJ6kzbxC43wlwY/Gbu12x38Fjt5qcHMP649HOdCKwRGhkmV
yAKm9GZ+cWa66HdpEpZOLv/OB/oW+aqV6DRws4FVDS5nsmlC8Ti9HljVG/o2jIfC6U1K8bVMvTgz
9WY/0sY10v5rZ8G18ay220ZuiXtRCRTLl+jxr4zxxyMO5rwkWQambBjqGNNQXFw1udR4faVnmaPf
ibZsI8JLPx+N858jXh7KXb1Dz37nP7n2aqr/QceP7XkVepaeFKqkJcZYZI6CJeapw8QJHMCD4ErH
sLPOKp3lilKPmYbRTgDiPoFn7+usXBFklJYmG8EtMiUo7h+No1MJ6yIaRLkTjopBPxNXSQEhyIkG
5T7ItdlvQyWJ7aKLVYr+0Vcvys7siWNQsOIr0MU07hVl5UL+IPTJEtTJDMHpq3TiMNS4npc+Q/ih
bb3cATP3XQi+d2Ow95HtMJSCroxgm+kzzQeVChdAxl2gvaltB9NIh6V8J0IpKDv1HId3EwhxZcVM
kWcrl99jUkZS8PqQzdnKDdSWXo2vZ07S09kbi2MdArXN9eZNyfQ9mgp2T+3WDKa0tnkCgb23qP95
LrTYz3+JvHA46bJhoPIFokZiH12PEYXNphB7LXXctLSl1sf+hg69pKubCIjspqXrBeZ3jzac0h7G
Udqn0qvKjgPQACEQC+KXLKhsA5yH12pbxdPhYFcDgPMUQ7XmgDwuNNp6N0rqb5y+V5LkecbK6mfv
myiUGbyqpfkjVGtCXRQMuXHUwdxaIuAdi2s/FFYGaf4GmMLwdOKeUXgCcKBdjxHqXfQZY4zgUFN5
MZOfmWLuKinc18XKPloKRDmCqbAMkYUxTdbFQcJtFyl47lROaejnDMZf0POCLzRc7takWj+81KaP
uow1y/bNQjToPwhU21Lt4HrGHaXelzZ9GQYw50F4xMvj6BrvqSWu3Iey/GHxT4eEjKaJhRybPC+j
+mPgA/K1Sseg9B5J+t1oRvS/usYuCvWsC+dIkG00LnciT26ImYyCNTFt6MzmsAV+mMo7db9R/prm
d335Ax7Zg6Wnay+VhUOdX0m1gZ8pSx88FjGM7/xsGh//VjyjG4EnGgCIc2ADSMRGvdlKdrYXHiG1
rSyCDy+XvzNDkZkKnmJRZZ6tAgxyoLIGFAWQQLjNlOygNsX3pIK90igHTSu3AawSV7L2SSCcxgIr
6xoVKNn4VsTywQ9Xfs7Ho53Zuvg1s3VSa3nggzwrHVN5VcGHoua4sr3WIsxeCIlbuqOYeJWTa3QW
vsbopXx+yC1O5T+foM6egiDRvHLstNKpGv0uoMLbBAwiyajfQuzA8qWSlZVv+nisXo3avOIiodwA
zZ2QoeuUtXcjAPVvdoJg0GuS/8t3O+uFSgu2GwruKhBxZuMntFaajrSpnaDCRIzuXwdjQ1TWroqF
w5btgG2UwVHIvp3dWWTMfTyYZes0lku5u95Sbto22fHzuVqMYiCTRnEROaK5ViOpgttXcto4cdz/
9orHOuhu1Lx6+O+joJLCeJEgyR86ORGCxEA9Cip8MHdGU9rKFghh/NH/RRiDAqk+FZCoil2f565Q
eKUCJc+RVZrlwKXS7yPQ6M+DSB+TCcxLLqJM5+3FrTGYwHTCDv1HnhD39S30H/og3+pNvXO/Vo/D
MRFXIi5sWGqWdIOmbhSXyOyAask4AxUiguMNx6pO9qUsrqyChe1DBPJpJgglrHldVA9pHapG1DgD
aGfwJnZSnAwOOa95soKVk35pxZkaTWkDjBtp0PxrQjNLAk1lLajpM5hROOfo7IjSyictvMRYaTyI
eKlMCprzbFSqJLelVFGgFF2ehnHzWt1N/DUgXid5b7z9AMb34k1t4M1aLXEhrbiKPM3nxQIJMZrV
1SQrnEzEYaLYNXAzsvpPIEcrC2Mh0GRdTvGLvY9O6HwoTUMIAb/WTg5Pz5MEVKmwBjFRqWjb7eer
fmHWFFGn1mxMTkgfFEl7XUqk0OXQE+JJqYZxa1Hs6c3D52EWlvpVmNnQlZgiA7QTKDN7kMrDdxbg
5wGmw/n6JUB5lyecilSsQX1gdngjWT4kEsbc2KrUp+CsnrSDtAvPa8XJpeGarJSxPTVprX1IYas0
SRQ4RM5YItgZUQw7lUm/ctwtZXa0gmRFRqCYKtq81id5suKFkpA75dY96G/hFhksin75L/M33Eeb
Wg52tpOwySvFl4cal2OWib+RV3b00la7/B1/fTAvFjx6O5ErBV5Bo9586nGfc5He2Rj7cK8+Gt9d
NuC9uWeTP/0vVKiXVszFGCizMz/T1QZkGmOAm4uwK+4r/HmsHXQCKpA/83skSfZrRVZ54Qa4+t7Z
DTDqmS5bupVzA3S75tn4Qq76BOi/uFNPOK7cWTvliWznaL3lT2yVBhnC31BIq5Ujbu3Tp595Mezu
IHhpkTHsQgGE5n0U12pKS6v4cmxnuzEUQ6/Ti7x13O6H5z6rwnkcv36+HxduHoW0XyTl1zXq1bMj
rEbyLkgaytVFCkt9hMIQ3Feha4seAIPHz2N9MOsiA+H9ryMVSzefesD0vRcDhmpsF3OG5Y54ds/V
XWID0zyr+/Lg7df8cJZeFVexprP7Ilbj5qEphGbjtD/HvQkL7/u0MicYOwCCbUmdDLMTEJPdyp2w
NGdUhjBkVDmoxfkBF1RNrpLAccDl0isvl/dcVgrQ2NWaIdfCzME+JSPhwKYONa9kxNDg3CzlGeEm
wHrjfGf0VB0HJJdBIVEMP30+eQuLnWNUUjiyRdrg2myxe3rvFr3cpw6ANbgqxxIA3ucRZHHhk/gO
DlKuUmLN10fIC7FXKjFxyCKBNQnl71wNfjRBIuzS1npDZvA1MSWQdfQeHmASgfaqIX7Jg2ZOms6T
9GuhPXleR2VfdI/884ehGc6ShLdNpZpMullUe7XzKQxaI9pWKq31UUXdJBcpFoLO2+mx9d4WaEsl
CgIqkMV5AVaIsI3B4O8DMztGfTba0YCNfJaa5R508bHhPXeProG6LdHs3Sc6sigVeLHHtupRax46
aFCBALgGUsZN16dU4xqa0mpm5OjbGuNRpUa/ySUJBKHxiih4CwRN958HWSOlCFMn7ZLki+HLwkl2
BWEr922NonuQ75RYGfY+ZIDzkOAXGIAp2nXci9xC1bMv+e8Sqgp2WIC0T0KhoO8D8V2b0NywJ0Z7
iCXtXhsk+d4XFNrJZIsn1Wh68CDyexFAYHI7X7QLPUZVwJS+eB1yI6EEtUMTw+p2DNFYBlcKaLBM
rQLQRfuGaTBid6PVI6QgRkfKHTeF1B+UlqYGsopvXi+9GLS7mIDij1yK9JNd3cE5uT82DVooGlf6
bW3ENQCLMT/2HlC8IXYfENRW96jgCdshaF6iMYcmVrwj5IqoB+qrtpW01rEuzWanDT6EbDkCoxZG
8lFKkXJwLfpPYjr+AZ6U7jPX+BXBPe0xyt34qLpt2knr1rM6cyfH8fAgwR7cjI0V7IJEyzYU/mvm
IRHtAPncDWLA3/ugAylpNLCZtFzaIt8LdUWPvXPr5vcIon8x8vQB6CWQF+GrOpL1tlnVbIFOoRwX
t/GdJIjqFikZ3NbUiZlipkhYxtET///ZC0QBtVJV33TUujdmon8RlGBndspZtMI7ViLWSX6NoIi0
K/7UHpRfC7bpGWIIVcpQLvdJ03m7VGqFMywLmJpmXh8StPQgknnqWxcl32VfHmjCjOohRdrmoSkZ
l0KQm21pDhHEX8GzccVjrY1yfB4NuG1WNKDrogk0pyzjXRNG/aSXJjTA6aVnYQladI25k8qBFjei
YZu6n3C1kX6PwEF0+PyoWDiMLFw5JRmPY0lWtVkCYAFcjiCGJY6SnwL0KDs/3X0eYSG1v4owO+4M
K4lqlW3nKFlOWv8LNWAkFr8P6Hl8HkheiESvWJZlKqAAfubvJAGK0JAmQkbHKruHRnLG52bXHaZM
ytsZx3Av2NaddlD3aLSeqxPEjhoMRn3XHdfuzIVRBYUoKjJQ3QnrNLueE7UeDdQwc0eRwe3mB9X4
9fm3Lgagqmzg58EbZl5SySvQzmoJoDShKTWwvtNspUJufnxeTFgcUNUaNRtKyte3/ljlChR+sXA8
hFMD8bsmp2crGe3SqnZBhCh7+P75Jy1cWZcBtVmtbXKnbNKS2ZPG9E9rxmht596TGfgPnan/QONk
JYdaGsKLD9Rm6XaKCdDoFQE9Hld7GAvljwvbf+UiXkhhTMmU2V1YLIBNna0DxOk0NRN9Uvq8tePm
PkIjIs2fPx+4xQ+5CDLLz9QIgS45YC2UFWJs9bCLImFlbpbeCaaMP40lAhnVP7zPTCRugXD7mdPu
h52yDfcy7roCEMTNJDH+BgdrPIw2PFNccvT7CQ9wm3RbIdjibNh/+++/9+K3zN9orQYu382DzDFL
BA1BI0DG+jzC0rSREBJE5yjhrr5e+9j8WdqQJ3yt8rOsT4Im7fCEtj8P8sEElxweitI/UaYdeJFX
I46KzowcZry9oBndDjtSi3vdjs7hA0TerXFI76U3mLH5YS3hXdrbl5Fne3uCFKiZS+Q4yaHcmAjq
qA8K5hPlxLb1jHEvpsGK28hiw/mfoMAarj9XTDW1l8sow2RN2tdcBVv30dpZT/oekYHcWfM7W3rK
XwwvoJ7reH6nZXrWEQ9aG5QWW6z3e/BQvKwZ2jDZphvrAHdE5h+Fm7UR/nwFWaJ8HVz3BB+GJY39
zO/uABsckJs9inJ3/P9aQ7wnruPECCu2Uk8cAwFKKA/PMfnshNEohA3SAycEO6Jtdyyfwpt4h9/b
ylPm/zHIWLWC1eC602c7ZchFESI950LJpMK33DDOPwYnsyczzH4H26S0/WOyX6tKLZ159P/+E3e2
d6Q2Lwp5mlzMADX1O2KtK0fA6pfN9kgo9mohikSYTjw0vHcQvuz2hlW7le7Vh3EnHwHoVV+07edT
urhyqLcZf6HsuKVfz6jbaUaO1H/u1Jp8FEJ/C7v9TItg7fRZGkEGkDAYJNOjnl1NjenredhomRO8
UXGzsd8jPSq2wtMEOpn4IPLz5x+2GJBKBf6pMsjoeYmPekVR9I0H4GSA761IkbJJFWXls5aCAGbF
B8rUYALM39ZZgx6ZIHE3hJqF3N5Jldd8G5ciUHOZGkBgNalVXs9P5okx/DAo1WoqHZq+R9ZZXVl7
S5nQJSpotqmTOEX82c3Z1LmubapGRYm2fOGyenVRO8jbbCUTWgDhTFggDbAySIWPKG8Rn5/I9eLp
JsLkBrVUW7Wb39bz1AkqTlIEc3/jr/Qe5em8n9Wvr4LOjsgiqoe2lbiEYDiSpY+vPIarg/SqHNUf
aFxsK9ZiH9jVI8bkSONn6WrVcamydfUT5gPdxoYb1/wE9zvwlF84WwCEDPaBU2whe78OL7iSZOJm
DRq+dP1eDve0xC4u/iGO0DH0Ge4JeRUKzSb3NRBePwtktirEUaM1H9/lBfXP/M7WLDAahGunq1cD
aWOZ1SnNIP7TaUFbqrTKleW7OqyzhDRO1SZpM4ZVfWq3Q7+laYXk8QOQfhtly63HxcT1/7Rmwb74
lbz+TMA2KEGZs9nE6iEL8owDRkcpR5S+K9WkrgvfURyRd/X/xUmjKZYKWpv62gd6G4KtQpHCbXK8
KECYEm07pC4+PzGX9yXFT5EkUdMVc3a7CnGBPywFDWewUWM5Dz/yfX/82dsRzqjb0hZOa2nLYpI2
lVv/b8TZvYrOfdB5U0RuPXImZVvY/j69GeAJoqy0lj1Md+iHI+Ai2uyOTcUwD0xBTp3qHJ/uVErZ
3ffoCXr4yfquHSwT0031iPWu/YRk4Odju1Ar4Az/z4das2w0zrVGyxUDvSd1PHdmfSgK7bkOlC+B
H7x+HmptUOcw3tgd4gwzPaqPt75qy7vxCI0bMwpq50ziKvFyAZnHcX7xbbOTNfTMNDdLlQKz77H7
etMZihTNKWT/IG6jv5sPP7zSOubYDHgqFehO0L7kWfGamzVOTb1+8HvUQUqO3Eiv210XyBDqpPDG
MBEeGsybrMGwbig1hPKFR5Qiv+gCqv3hmK+ALZYACjQdFfACE82Jl9j1Sdlo0YAxOBjDeo8lmbzR
ju7jdIigg4l3EA7ra0fzUmPlMuJ8XZTNaIV49aQ4rOcnZBfP7rE4hczTv41lcFgpCExJujX7Osql
XqtrA+YDbO/uvrmrjwgHbYfb7GHttl18bGr/iQX983ok/SaR4cX2bLXcLv7kJ+8IY+HgPaVsr33z
M34rbv/6Lp87yY7eP98A0/XyYZuTVvzFpEnWHGYkeebYan6ZImYSbE3lJUBJKdbW2kWLidk/Uf7C
Fi9u1SalDCdaJGZTvoQM0hj+iyMDNB82mtCaTX2OzNJU1CVxFEydTImpVrdmaRt68wOA6a9K9Yft
54O2dDaSyBoTQBWs+nzQcBYocYtDRNgbj9Rmsek55T6wKUryrfwlQMFRTddek0tDqLPXTMWQyZ/n
LcwijkcwGF7qaC++jCt3c5h0+TcFiEV9jwvFZh1esHg4Xsac3TixomHP0xOzwT8CBaVTuvd2GHa6
u2Gr2bS8V8Z1aTGCXhU1TQdEDQPgeiNgAVP66PkmToHfycYqqFyhYYtf3fPn87d0wVzGmcb6Yjka
qWfWledzd/eoFvXWC9jfJ5ojD+lofvs81GLCdRlrlt+lY5PpgiEkXDAaXSzVxkRz527rjcqAYkd6
nzwm38rDGlNucblcDOUszxPj3igFnAUctUQpS39F6efzD1sLMMt/LOgATSoTwFDKnWnVm1JbGbrF
CICmqV3QLAVIM5slNUzQsaQxSE/vpDbxjnRkBQa7WEnQeStKsNB00G+zFz1tiUHNByXhodNvt0G2
S87Kl/rd2NGV2io7tO4tGo7bf7XQL8LOsoBEDxUvC9TEoci9UWiyIR6/yRR35VRcTFJp0osoSxiY
cc9bzSBgDd6qtJrbvbK39oPjPha/zS2iIjsODRQu39WVrbX4dJyORA1Ih8yBPNvDYecbnTwOyV+U
Tnwb/Yje3Gjz9772bMEWnPgeJ9DgNflV21P5698MrUGRgasMqjfUrOtVg8Je3aADga6Y/tvwNEQq
H4Ji9Rm1tDaNac3I1uRr/XddXZwgamq69OYYWKrpSEvTYLW7u+i38Ga+UFr/k22jl37tjls4Ha+a
dbMv0728wUOWZp3UvyjtLxR1kPX6rzf1VYjpsy8+S9H6xFCzlMMKImQKpituvMPnIZa+Ar4Fr0DF
NEFnztaHx4O3RSYpcYa0eY6j/CBX42NnmdvPwyxMkMWfz9cA+iGFmx27uYERtZJFiWNq/qM6pq+W
3z19HmKhVMAfrKOhAl8dQsFsPjIpQrLYizlia/VFiRM8CnAgrBN0VYvmJmzRscrlwdt/HnXpUrZg
xbDmTNYfUhfXc4T4Udo0oxs78lN+8m1U552fOFO81of/Be5tmo1ZekgwMg7YK6hczA+QEXkenYwq
Afu5nfZwuHd/0fXun7Qzbo9OevgX+aiFdtSEPwaI/AGPnuIfrVVU8RxdRzE2F/aF2++qcg2QvpAB
EAZ6kcEJ8RGgWSWQf4A+xE6hi3Ys/Ww16diHf2J3rcO+dB5yEP2tSoL2gXNxPV1N4Bl9IrGl3O+o
Y4vyGZhPjbjBDqDwfbmrq72hodO5AWiEiJ3xh2k8eNu1yvV0V36YR2vigknwVcX5ojGlQS46X4+d
rFQwL2i/GG3wjInFPkksrJRCdWVvfNzldOcUyJOyInGrzgvKOMcHdRIbkeNjm2AqDQSkeFe5+b8K
Q72XnS5/ZChKUlx7QYkoZI0+u16YmxBRR9zmVg6Tjzt9+hr2uDp1HaFEXs9hMo7AQsQRYSaYxqJ8
l4cDgsfPfhXtMmwN/WL3+R7/eHhdx5slb2UdR0KjqpHTuf3PJg+/00Zag/V+3AHEQHRFhSRofayR
jV3SSAW1ZQfd6Zs4KX/jbuwAkcRLtgvWKjqLH3QRbPaQKIdQMqIuixxOL0r/mMgY6cocLdQjrj9o
di7GLlLxNbaKXMndrrpP0V2pN94rmLm/lRxppTA//XHXO4pwsFkAeE4Pwfk9ZlSIuBWUjgC0BEfU
t48TxhPrjpUMdXEjXYSZRvbiRo4ihLBwUSeMNNykZfBolc0XxNFWECVrYWYrHH2QoeVJxOCpfwTl
x9B8taK3zxf14oK7+JLZosY8rS69wI8cJWCf1l/aGmni8lVv19qDa98yezcMo+SPohRHTpmj22Y8
06jcNVG3st6WPoc8EwoQVwits1mUPhXcBuX40MEJ/aVPtdsWYBrnj75VujXI0tL5cxlrtn2K0U0y
WDuhIw92WLlIP3bAM1XDOstDeuDf+Rvwxvbn87Xwcp3w/gZ3lgFUiir39dJTwxK3FlUPKYFFP/JX
iXoz2P9n4Yd06Hf+jfru7cf/+sl3HXK2RtQo+9vBCx3VGA4NHqgFXu6ff9bSvr38qvm8SUjvqJXM
WCKdkO/bY3ASDvVhDTW/vDz+GbzZlEVNrFctflmgzKBX60HwjvbmXWAVR52zcPf5N33QM0IX6Wqq
ZmcfKOU0aqePQrh7J90m9/keVRw7++qegMPeerb3s3oXV556C2Tjq6hzsM8IKcjPGiXkxEUv/0Y5
TnozyHof14oZC+9Yrl2KzWDCpgLfPH3JRbcbwFxO3ydha7/HXnILDvkdvVLbxcjUFo9rKIaPGRPw
PVB8SFHBEwYSfr36XVQGcOlrIieYLHibcDIDVu57LXQGT9hFqvDj8zlcjEfnke+Dt6bM75MCm9KK
xlXkNEJS3ySS+6ZKkbkLXbIaqNX3GNX3/2bZkKJJsJHZ4Jo+e8Fg0p6i8hFFTv4V77Yf1KY2wVNi
C29Tl7Xb4vVzB45i7YW+UO+ekJH0sSjzwZubQ7jAAMRGUAuhIz4he/nQ3ipb7X2yEN+1tnFAc7R+
q6YGL/XFfK0SvQBEJbgJygG1A7L/eS7nqabq+SYbc0SIVVVQNUD3FoGiOLRrrOFyWaXTrKDYXWX9
fZugcYzwHloIXvRVjARHNEdsN+Si2KAVRIkI+6WNaDbnKMVbMfPRq0mBSqK93lvbwhNkVHoxCihl
ZN09aY3kuPC4uP6Y2XmZDWjUmtiUOOIh22QbcaccTxokqN/uowDIRzhgcRTuhF/Wr+bLOlRtKau7
HMrZUapZKQD/huid+384+7Ilt3Fs2y9iXM7DjRvngYMkSjlKykynXxjOtA2C8zx9/V3IitMlgQyx
7eiXrnK3twACG3tYe607mh5DZDG378Sih2GwFLyx4NQAbdr1JSSjmcRpg+hHTgWo08dKcB4V5VBQ
+SxjjB51qI0QDa+qCJGLLpTPt80vXklkiSrmEfHO65xXjachhvhwgN0tlPe0xOHQ6bMqQLMOWrGQ
8phWYr2lp8kCaSU8HRhXwIFxvdou6EW16vHgCoCJTWDhVpvkQctepbjaZmNiy9l7WU5/EcdcGuUe
KjHPZRIQM3rpyvs8hqQA5gSa78UqO9kXOIoPmC8Ncbs54drFiapGgKP1HhSy3Qa8LcIBwpTCA5uX
vTde6jtzN/0qQN0Ex6450L/QCuRbu9ufdSk+vPghPHFAFIJgJEcJFnW0EJLib7nwng3jim9deP8l
kbF9gFoEASZfWIbARDehdYT3XzD8WOwfJlEFWZZG34ZBXiXZxcHgthbGUNBAi00ExIrbWiWuAwwt
dfBpivo7Jepoq2O7hpdeXtF/jPA9vIGMVgBMFYxAvs6uJRHs71MATE7+VKu9f/sbLRrDu6QDGINu
Od/tKiy9CLQRp9KysmhnlaYHxth8I4KKe0yslXu+cCAkUcaEq4GRfqincF4mCKY21AaczLAfXCYZ
RjFHk60O0i6bMRjBqmhhCJ77SlDLQ+BJ8JWk8rkguZ1BW4kqK2HEQkdDx2L+Y2UO1W971D376KX0
TGSmBlCRwCxvQAVnS87oW3tkD67gTivp8AIKHXYBVcSYCivv8hXxKRDEpEZB9KXrh70oD0+Nah2a
sJfdGlRdgqwAd2pSCOzl0Popm/FdbYvHZhJ9s0O/e0RDUwbHngK18IC9rkXUHUZ04L1esCBJmY+b
hBCMGifq2ng77+XBrgEcOfg4RXBHsMDk2uvmnWmFIHIPAdGHbAvERbxJUXzoQEHpPn+CdFKz4nEX
z8HFTnEed2pHDDoOTYReNfD5hR/3EvgRVypj6pJLuDDCHTZN69IImksRmmfALdCfISnXHucVE1/B
yUVpQjOC1sgsmKh/T27ogOnlgzq6HdjZF0oVqjUrE+CLTgGse6h7Ay4xG5yESJmVGgoMavW3FtX1
qq1PWpW5YVWtACCXPxHD36J+Cek/ziOA9UzLVTONXsxB96US8NsO0jaVvlJ1Wd7Bf82wP7/YwRE8
klC6jWEGAg7tu9CJzm03urYO9ucXBnKJ1r1cJ3hzFQB0xlc1GGwJWiu3rSyFaaDpQrmetRlBo8/l
EURpIkh/wOdMFLESYl4FklmF3Tf30E6AQva9Grxrbb5yAL/yy9mzhwcJE2VstJt/JDDAqmnDVMBs
0Ym7xBigdpIOn2UrnJGabmkL4IcSYrY1I0LkKkrt5xY0aiATQZTodcQ3tfuu3U2pcKfnUHKoC/JA
J3hJuT6W0OTsqPyZKujQYqpRPPZt9yRUkrDRq2ALYpZdH6GQGUZK8BenAtGfyArNQELw7wTqsjFU
5XAqdGjkVSD9K5O1LGipYICWNx4hEJ+hP8x7axGNEcxihii0PCMDKnzVY/WCVLAZZ5czeayZFG4F
fw3avkAmATJFBCnsAcRgAj8HSIJQneRWo18N9wgDLcRGVwnjJqr3DweztoXGqwMOsG33Y/QjD9Hg
Wmq/+EZe/gju3mVlYpGpwI/Iggp5E7RMLURlGwsKHF4QovrdjojR0oIA5dir31oJmoDB2O7lWN/T
TCudMjTFXT5Fk9O2woZ0a5RxC00+tk2IR0AWhv/w/RNZLpMsogN9QehzlMoCGmKjdpK7ETqwsvlb
I+qnYY6Phl6HUPvrEUgE6aGMlN+3bzbvP9jbiPqfppmMkW9WIOgAchInIIBesA2fDbV+g3l2sOUK
W3Db0AK2DwsGMBIWkZljtvHaU1nyGLatVSJ82PSeij5jqQKmAD42T0RjzrttjX/y8c5fGWMPzYVb
TES9UcKuRuIKQmJwy6IOHdha3TgKoJKptZbXLVVSr+zxIUagUUwSY3GsUNb5kWtCwP2nca+7EOkC
i2i/i6AttUbttVTquDLLBRpQddbNfGAh2YbsMOUs7aDXjoHucRvv2vt4l7hsFqjfyI8ksKHg5MQQ
Vnsp4kMgOYVq/w0o6XrfuaCkHItGMYE+f+moG0cfYrGKy2BL4p+Ei2NkcFDKNJWhX1/AQuhPm2Bv
HeoX64141Zv2ALIWB67lGez/EP1wlZUAePnKYn0YKAW3IKqG14cKuD0zxGAiwvvT6DCoXOiSe8h7
ec1/gZRb6nbBf/9rTb62BikNlO40WCs+m2+sMz/swg/9XXWtrbnLH9fg4EuRyqU5LiCqZLVuawvm
hCDw5BjUCEXl3r6Uyy7gYkmcV1YhyNuPIWwo8Ya9SIE/PSiFk/sQ2N6ujiCyDZqdlAtrnMMJo1Zp
TDmLXpBVTJvy2G5LR34fH0fLZlwtdK3OsuhzLuzxPieh5aTksGfWgStkAGRRJiJOnaGD+B5miVZ2
c/EmXNjjfM4Yh1YdSAj9JuJ27uACnv1enKJvmKJxJwySGfsOyr1+tAcLzvG2bXaNb20t53dEiVbQ
1cAlbHFIKCT+muAOutx2l/6sxdIP6LCjyUrEvhzRXKyX8y0QNlWFaMT+Vu7oZbLNNB3CTYn53Q/I
auISCn4JsqptvQKZWrv3fF2koJ2BSZAIaZA3bWREMVLtKMfOqUGGBWrz/O325q7a4/xMN6qghiS4
JoOAawLe/C1qy/W3wZPv2MFdC5YWbz7SedAZg9UVVaZrRyNDO4IOAqLRsZX3QxnsAln/cXtJi0f1
XxP8DpII0/1xS6OXDBPjiOntXvahTeSV2SMxnhvRWnn+l8rmknRhkNvCeBKaoBxhsPk2fWvuik34
aLyQX7LuCIA3925/157Nb4mXbfFUQrTZv73e5U94YZ9z3m3XjoLa4siwmT5RB325Tbx/pnIbTD3v
1pzd6oI59y2BJ6aecix4fDaf02OGVq7gRW/ghXaCnfB9QsQPqXWbuoEn+avAxeUjBNgRBo7B9MMz
LQxQZjYViCa/iHn43NZguEGn8vaWLrocTOYyanBgMvgSntqqIqQdBAo0hrapt+DV2YBxextub5tZ
XMmFGe6JSjMJSQGc20sbvAXCzyH9iwoHaMrAWYly1Jwnta6kerJKJCZJbY2gxEkfB5FCu7QcX+Rm
cP98MQA9gygcGCAQs3A3GxVRq1ZjGKOZ4o9N6WeAffyFCdQidcx3AMTNZ+hpFpT9BA6nF4m0tio/
0HRlCmkmz8JCeVbt/F8L3FuDkxQbWQALjLlASp3MpXvzKQttDIxah8gFCgRasZqbbw3MJinQwXSs
X2WxqzG8FjtrznIxs7z8Odyemqi1mGGFMkiCKR7hDcIeY+T26B1vFSdiU1Gb4BBvAnk3rgKfF6sw
F7ZNLvYVW3MwO7St8RCZ+3wfuiy2b/1kv4ZtWHxrcWpUy8KAJdhPudgpSpQhaqyesuEo1nWUX1LQ
A0J7YoAb0Q8DcgfdYWLK7toFXPRkkOvGMDSwoWircGENcABWTTOYNk7ivrsDXfa+BjPhFu0jb9wE
d7GPWYE7SNz3dtpt6GntB7Cl8bENZkpRLgZNGysZXz+HSYHnaJLH+CVLXozhI9a9KVgDMC3VOUEu
AAZ8JMTSTNhLmSCKpstFCVTjD8UynEREPeu9SKaVGHHJm2GADy0PVWedFu4zJkoyUbFpADOEkGw8
fQPT2YqLWTwpYA5i3UzUmmaoBjNpzMqIRKh2+8HeLG1cTMGBxg2ktUHToO5YJmacyepnWrwMl4Y5
Tw099TwemCpqM6Y7AVJFKH+GCQDZsltoZWQ3kAw3e2o56Sh4pFDXivyLOf/lD+A2l3SApEoJVj5s
LLu0lXpbnQJcycbLHipQ8/SbHQbuVsooSyfn0iiXZAxhV1pFyrbb9M1CsJUMgqbysWz0zW3Hvph/
Xlri7iFcfWERnanOYvjSgxU7y+zuQJ3JdICnQsr75+QO6IxLmOpmpX8ZqJXrm1dmtQIJGIBwu0q6
y3Xpw6zT88qqWODF325030G7IWKEZNaBl3sjmCwCGKTyKIJnod6m94IDtKoTHtLNqhtdClpQKsD1
MyTQkvLg+txsKz0urejFSMGXaw0NRvlChdjjVBcYWy/RKBzPEsaw7XiAgvooVCLIDEtATGJ1l0FW
2sfTCnqQRnsMJ6uG2LxyrqrwzhSqNdqLxfuEmjBEV0RGA83/VhMS4ZISoYQV5NYzdE2OEHpRnM4C
CaVsgAlFBh0ZiCSrO0HpNkFj0pWTvXifGMwS7W2oUUv85x+MxBxFHfls74hO55cOGRzTJ35xKF08
7BiBB85uTY9wMVK/tMpF6iGBlLnFahL9voD2Id6ZX5Vho2LgsMIktDxuH8AFj4w+hoQHDgV42ZpV
x41eCIWuQzRjjPYQgxXRON62sPB+weFj0BfumA3WcbeoNfCv8onQF62poBCOvPxJqNc6MwtGgJtT
IQ+HhjrQsZxzyDD1opSNGr7Ere7GMiq52kdey/7tpSwdCXQDwRLO+oEI/blgqxjgKYR4Cr/SKHAq
OVa3gYhxui1dCI1jftQuBgfjDWsD20vL01QLBXrW9ZpVxUlqBEBhoyoe5e8xyrYava/WJrGWHCxI
JZheKbiEgQvkAo22oBCHhlgkirdMlloH9pYVFFUwY5k71DJ2tzdzaU0m8g4F8igY9OGvl4ppmL4O
TOEcI+BzNLX+1mX5DsrcqyHBwhlHC5epxAAda80AeLqYyi3UQYRz5Q653b9CXw7ybfvuo7MrzBUr
5O+KGFc2uXdRzKOqyylsJmBCJu33qVTX/BP7HtzTcWWCO/PgJ83GbIKJ3qnuCr+DAGPkVm+VBw3x
n/IqPHXxfFxuI5f4kFZPY1X92sbsTH+kx3QfbSQDzGKDV4iomK7lNksnBM1WyJFAKoT1eq/fXyTd
ZhQNhXBWrd6Vesygp5Gjr9WCFk/HhRX25xetGVBEVYHQYFljp6q2EhmvwrBG8rxUaQatw79LYUu9
MBJhjnIQqhJL2SYgkXfq+27Hmk09uFtWwctr+8adPU1voHYUwRiaio6gHhCQgo53BTq49FBdLYk7
fmOhVGUVwErwvffQxvUw5+sPqGVpP6pVcDv7y2Zn/WL/uLNXKvGUGNCNPwcy2U/m3gKHUDkcrETa
0OT5tmNaPugXxjgvX8VlOowKjAH4/S3xK1/ZoX3G4K2DNwBSt3q1Vj4Yjw+EBD0ppB4GVcGqtyW2
1SH18AN0RWs+YyHcvPxoPEhQSIsxihMcdvoKAP2u3iL4A2emPXkmqHVWcdcL5pjkGTSP4Xbno9ly
rpsZRmFjQMOis+JOO3BQwz0RzGFjdHR7+7stoTNYEouCH2axAePjIg2zb4qhSjGG07jyaAvfyMNw
h/GEXbNN7gt32lD0IItNvJdciEkIXrup3eCRPIFG3MAc5F54lt14I67JSy4Q8ABVoWioGEGFSwNf
6vXd18cknIwqoHhXId1ktw+iE561R3Js/AE+G2TEXvP7c9oJzrA378aN5GGsh3yOPn1cTQDmzg5B
ngb0PUopUGDiy2NE71Krg6r7OfusqE1fvyZs3QpMzwT8kIkHYsjnte/C7ub13WVKTyDHA4wK82t8
0j8KCP5SkVhnIlufkRb4Ygvgr9Lspbr4mUnVIZ5WR5bnNwqRGIJNoJpBC2l9XfELf5uCznAchMDA
FR49A/JvJ+JhBBYUC9mRoOh8CD3iSmsNWXbA+JWC2AGK2xBjsWaMKYMMjopu0o2zHKuA849pbHdt
egfa7kOpKGh71fKDUYiFYwqkhwxdeazSxlhxzPwn/kJQgNsHc6MAu8yinXQqwf5RpuRlaOODqcR3
5qCu3DT2gFyuk5nAyAiSVobkwet8faLjYUqKvO7Ji5TJfq6d1LTdEw099s/bN3rpK17uJ+f1QZlr
IQ00UK4Zv9PuezcEG1FIvdtGFipGhoIOuqwBCoLpOr7AFxPcE1OEBgLUZp7137gLWygleNZW+F7Y
74knfzBk0m2jC0iJa6Pc0oYBQj5SIRnnBr3SyEFk6sY7tGY87aRvk/fyF6sChI/NnnVKpv2U2KCv
fFO86HmtyjGvCeCXwD0hx2ZlCD7sr0gqVwEZjTOtflrCZ0/2Uvk+yYpdKJNDMs1JAUpaWf38Ob+2
ycVcU1dr5TRiywfQqYq4JZ8YInMxz0KfhQdIzHrTtt+UTxPKuw0mrRSn96t7y2+2BWhr/lwNhv0Y
ZFXITgE94hMR3YwpkRX8mEahBIMz4XNc020HuQP39rIX0sdrS1xubwRKHw5Rb5yTO2hsKHBIrP+n
u/S+do19dZRiV/8vnuHlL/zvArnr2uZ0FNK0M87FdKqmyK2NtyLp7FoljillfmnIEGpY6Y4vXt2L
TeW+cBMnrUlqLLWq8g0RMPA9Vm6YdLuVLf16PS59EdJxMMiaYFSAYNhcH5rkBfQl+so6V0VLNjLp
I5eMpfTaaiA/qJOiuM+gFrKNcnXyAxXSE0mpQvYbqacz0AAl2aJGoyTuJrcXS+LkOXTegZU/6moN
KCQQE6iP5Y4aCPcNqVW3aaE/XIF0wZETI3VH6IvbVl5gvoSSndIbfgLh75yMn80YfuQW3Ruj6cc6
VFCSOtGdtMoPUS5vulBzAwIQcyo/kdjEMJjo60Z9BymW3rOgkXJuLSFwlVrz1Wq6U6NsT+OmsWOh
fyqxPBsCJYWnKQnKDWkt200/di4K0Lagp929TLo3iLPRh0mqwMTehfkziBwVCEoDgenmsRBg3gW6
IgJextyyXJKbvpXkP1sx0m15MmuvTgInV7STEEDfHj0e4gZTuJMNy5eMcEtN63GSArCGGpLJZjLu
TSX10h5iGAMK7bUuotElDalTJcpn3CcfJDM3dVkccOWPVqxBjm96I0m2J2qzUyfIrxuRhyt6aIf+
h5SMT41mfdZq5jFNgyiETKkhZPumTr1qTDdWZh2sNn1UhWSDAblNIiu+XpbbMa6eaBVWBwwNVJtB
GsCrWGjRJjXy4W5QK1DZKWpki50G8hJZSh9qpR1bO+tbMJwnQBlOQkJ9lcb6k1kVypM+mNPRGLT+
LbRMKIAofRQf9FTYaHp1FoacOnkbvVeC+TKEVbgTpihy6lTpH8N4Dam0eJs0lCJFycKkAw93jhgh
bzEU1jmGfqubZRBhGVsMOYhTv/YwsZ7d7D4ZqHGhLCcxMbnrtz3K60Sulcg6l4HebJXWmFwrSO/L
vB7tWgQ2dspQPQkSo3ywCOPhqsm2SkvgJuOkf0+mXnWABBoOUlBuJ0OKbJOCL1jTp85DCeubOPTN
ymsyy9e+whFo+OGEoFYwaw72VaVhVB2Fq6EbI3sajI9ejAunkvt9q40QqQGHhp4PG7Wmv9LE+hUF
+UOhIGGt6nJl+2ZZ8T+/BRKqYLiwoBXL+VrMDHcNhvgEvOvBVsXMWbgRn5Qtwzdb7hoj2qz5y1vj
vGydxNmQjzFBAxalaGJrASYv9mAn31KfpVk9OtGQrtec+jF9XMN48Ifyyzgbk5QMFENnI9JDVbXN
kFnC2UCwWw67PAayWf2x4uD5UOEfK0gfoUwqosLLncecCu1EFCxx2AiQFuucEFUu4oWPgqN9hxaR
E3y2wJG7KZpBayQiC3Eu+MnRewAyHtEhz7dUJqMSlsUknKcOZ74OFdEJSITyqymdu3bo7Ntr5TeU
PWWoKQNdgIMzJ2GX+hhTB3Q0z6YRn2mUQf5JDn4EZf7nQxqwYIBHDIK/DIzPFThoN0GihKbmOdIT
W28DJ27eMDW4Eu4sLudfK18NnsscrBIaOkw1ltN3IKfSf5ZteCc3QbGybeyQ8x4L2jemqoOIk8nt
XXssyK4qsZRbxjkeBl8JqgOJkjUmNP4ksE+DGXn0goD1nfPxjEJRjRkLZyY5O/YS5gKT4p4UfQNd
P/X1z4/BpS32Wy72rRhUyLdQ2Mr74Js0Ng9yJLz14ujfNrNQk7xeE3ezuro1RSGDnaJRPcwY3CV1
6AZ1t9fMYodO/TO6NluxFXt0OUR30oyVdHnpfDCRPfRYMQ4yU0ZPYqoFHW0RdzeaL7TBThFGDOea
m9vrXPx0rASlMpSTxfds4nIAxWeG8F7NTgIhTtYQu5c+xVRaOe8rhngkuNWi9BMPCLPNAXJhIioP
RuQOmfI+RvmKqQVQCr7dv4syuFJXJvRppSYsvMYzYx0odNDQs/0euIaH0MDFQJQrbxpHF23RjZlv
/HMSefwAsNEiUEBhZ4YYaROtzhFmocCSiXcZ0bzGbHd9h7SxycZDb2orVY3FzUWSivabqiId51wW
pqzGNGwyHBZIOYDWx4N9G2p00H1dAXgtW2JIA3TK5/qPTMhLz1WKldX4dGF4NCBH6oRgHCis6v0v
ziZei/+1xX7L5VU3pVIBeMI4Z/GdChGlLNc30PF1CdQFb1tacpIYNUZ6D4APxLa5/QuhMalHmamf
pbb3M2V6iJq12Id/qZmPhOQpCinsEZsRIOZhpxcJstCzUTR+HCJSbB5oKN0H0TEzX28vZ8l36FBL
QlEZDyUezOuNQ0M7VEYBH8lExmIlUM6UQEsIbdzbZhZ37cIM+/OL7yPlTaaJCsz0ELZSzWMX/s3D
gmxRx96hbz2jkVansgLlIywA3lI6atE+BHWDgadQsEVjjbxu4WiriNfQuwaTo4lhuOvlQMoyohRN
7LM0mneBpr2UcbezpPgIOJV3e+cWKFfwWF7Y4o42whgxTMLROIvPrddXNmMIitzUKUHj7FuO+Bj7
gQ3UTmiHL2uj4Quf7co297KpUjmUNBONs54JR6Dq3sqs3a6sj50wLuoAhk0E0eBXRZ1PycxRNQVR
a3B1B+V7YfbbvoYQqlpaQAodaUBtCwqXFCzF4YT2kWqee1PaxqW+ckIXiuuqjroltP/QYUDf/vqT
FoIkCKECv6gojR9BsTJo70UCcotodNXmrTWeb6974eLBHnACuOqouvA9WUWu4zbVIgQN6KF0zSmz
aqTVycqqmDfiN9dUwDqOdo5mzTCPWh0OigRnCL+IxLLGpJhQHusstyMpcoRQ3RbZR5a/3F7a0lai
d4S7wThcZ5mvloiTUVpEO496AmVrxZDs2EyoYxThvi8MN9K059RcLT8vuE1NxDmSVPBOg2aV+4Jt
FjZC3lPt3FZoGXjkOKjekGwmN3MBJsachTI+avnD6DIShbXa55px7paSJixDQMG0s6V/6JicLkNq
R+BBzXVih3+TEbC2DBwPZMTFGb1NXZsQUVVT7VwJo22F72mA0f1ojV7hq2DLnR7UBHFC8QqhIsg3
OaUhM0kvsB1Fu4fasQQWNAeZYzkBscP6QI0tAkn2mss2Xo0eLPreIG+nFwBD3dtHagHEhrSVgRfw
5KL1x4ctdaabkZEE6plmJ5w92WmTDrKvp2HywNrkR7IvTqNPRDDc3ra84Oq/yCVQGAXf7Cy4bmln
iUhY1DOANbZVZU4xYrkE9ZuiI9KKsYVThNIU+6ZIj+AT2J9fPJNDkaR12hTquR8K14jfBUlzQONn
NwSl3zU4D78yVhCApiuE1UHTZGLy8dqYnFKoL8oYVCYARDkE9VbbMqHiqypuTuWVHIV/SZgxTHig
roRdBGcHZ2zMtWJEzxTgbw044vQ3KoC3v9OyAXRHcT4YMprbuoZg7lrOKAzU91L7FBprpBm8w/5n
BQYICDF3j6/DuRda5yh1ZSF9UYjeoCAL/SyrSN7iQl8jIFqsw8EronQBcgQWal5/mb5FVVYIhBDV
qNHTfxg77ZBvEa174S4QGD73D2Par6UhFwBdhibimHMfhxTJmA6BGb4ksYLyjCy+19T4dvv7LG4f
3jkZ2uys4cmtaTQrE3062OjVxFeaflfr5UbWmxUGBv7t+VrKhRl2TC5vUCqafd3pIfQ9zIOsids0
wXB4kNCtXETOMMQUKurFGjThS8/50lOilAE0sKaqJuYYwbfJnT5x7HU9IHl8bsR2W7Rltklz6dmM
KtOuK/lZItNdkceTHaBN77UYHPAgeoJZl2EjyslPmdafWSxMXtGEey0x93WDVlIzChhxb/XgrAGw
m9mVFGd75JLBmXSQ5RYS/UkPEnXTqlZ5qgBohQxg6ITUfLWMGm351gDYNVU/wig0NtHYagx8nLtA
F8R2pYSvlUQsG9TMPvxQ5o4j+JehAl3uKIIJDNFWnU2BoQX8nZ60Og3cQm4/hshyCl2EFPuUvd8+
ILN5ILaHCKgZK6+uwctwJ6SuaVFHtEfFLmvPhFqHMA0NDBQ+aiK0RYGqnfJvsmBtchANhR2x9YSi
QyWiZYPrWEu7VmzxIrS+iCWFYXpQImyomj9onbJt1coTzHLtVZJxmvjPrsuI4UDhioSav6jj0Jdm
28TxOfvWQI+t2AhHKKMxeFPuZr/WHsHZFUJBE9NS6CWISA1nJfEQXC1mGZvh2bAeu9B0LLzJZOrW
FjV7F2AG4SKcHOiRLSzu+gr1Qq9UYa3Tr4466AZeKegGQjd7i33Jq+9EtwSqxl2TGf/6vFd7ycwi
UsXrDWprhI/XZuOOkDpXO3pWozGw4zTy+3BjCk3jjN2k2FER5Y7S1IEtGBhDlEDAVFAQxERiIwPC
3kl2FRSa3RjSjxg8sfifmphvCppnYsb7qozeBWqdxE7V7uWx2Q9Z9FBrsTdIQmMbRP+WD8UuTcWj
GJU/I6kS7UBPTMeg0ZqrYMuYLVOzUJdkZafZq9slfdKk+kjPkvXDouAEMaS9BrHAJDedrFu5U8xx
z4wxtJSksrlE3unSfuriTsyxp9vGl3YxwADhbp1wdfb2skq7ZqFkDFUlRC9cEa3XammC5H14jpOf
anU/qafbrmHt72fX8MKpy+oU5UKPv19vDFsy3zN0aP7YAtJ4RtSM/AHlTe7MZ7IIRcAgCc9dqNpB
o7hQeFkxMXuZ4NEwOAwOOXZ5wXh/vQjEfAiyMSVzMpEWJBVcL409TQu3clZvE7nAtVrTF59VpjG3
BSAObjKMqmi+cB8mk1DsE+NIPhVZ76uNgiL7vk7LU6opjpI2XkBEzywf8f+OMKhiObc3dRa0f5lH
XQdOBNX+WT8RZdwuhFSDdEpCIHOaYVMInVsZul0Ig2OUuUMUYWPkEKSI11hpZkeGrRzzxOBwRBY6
85WjllmVBrqrU9rHHmOGGsKVQzmDO7HVIYLAmQHQH38V57CgboH5+l6UT2wUvPEzNNPMxtV1P843
/SY5tifqJk4mbGP1DzEhzDJwh8jrIZazcN8irRWE3pBOeUrsUv4OCiQnlf60ZgcTTDgBtWK4q7lK
oN5o5kAESTx1XflgBtkbQdq1ckJmDyiMgP4azAB4cFC94w4oEYMolKVgOilD6KLBttehGmWDSfyt
MkH2EgPGWQ6vAqqfYOM1UyfJiT309Vp/cvayMlIrBNrA4YELDQ/s9d0MtLLW9YGIp7hGwaJ76I2X
VHu5vdbZ/WdLBBQAVRg4mZmTLCBkKoM6sDtpUe22ynsc5Hti5PssB+2FXNyL0hp4c7YqvDAo9DMi
U7idWW1XmtRIgTZhdBpi0TEr664CPYsg0NfbC5u36pkdUGgzxk8TH5PzbLleFxN6Q9Hpi8LcTVyy
73YF5vhZs97IVs7MLDxh1sAbB31YdMtnyco0jnGC/Jme9OleDZ8HPXeESXYS+qfUrBgUvjRkMYDH
xasDJE4dD61BT/JInaj87EHte3vnZk6KWTDgIDGNjPk4/nk2a1DjKWBUO2V6IRwAaLW8pBumX39h
xWSmwOKAGJvzU2E2WoIAZZBTFR4ohL/sEVOaKyuZO0P292PGELEbyiUzbHYPaG4cxtisyC8fQif/
XtB3wYPw+TZ3my0BuUpmp0hnntcI5hf38MIwOy4XX0mrQplMsURPInkTo8RWctG9vX9fjvwqimJr
Y8NcyPFQAeJf0ZGmKSYJR3oaQMYFqrt9SXaZstM1RxruDGfcYDB5q72bih92na17t83LMx/JmWd/
frFCUJQn+iRNFO/M4EJI1s3vDcMWhs8i8wtz0zkdRvcjL5/wK/ITEuuOoi/rBQ9r+ceMy//rRqCL
gio7cl2UBa9/CRhwg2wEtd1JOalbpmOpCraR7aiTogUBMvUPQ3W7tcbOohf71yjfDW7NYookqaOn
dPheQXsaOtvlGgXRPPf82uP/rIxvA0txCaGCtKUnTMBudUc6JP2vTPzQggMArEjoTBvYxl28GQ/t
IdnSwCWSA90/Q9qM4+caT9DSihVW7DQwZwcMPPcogj9HzdExw4/RhzuiCx60Go9KvzrDwl41/lyz
qMxAuwxNfT6A6arA7I28oPDb0kZ1qGcBtftGndZlcjhy4KwVyZfu6qVB9kRenGREqpBjMXN4Ik2y
HFWJ3VDuVpUTZ0kPvuWlFe6Upp1Gw1AqsaxNdte5IoQhp9pR+zOwqja6LNWB+oNXPpmYXehBzaIB
UPfz9p1d+oIXP+ELdXCxUCpG6OmB7eIUJLtQAs+bVj0EwVoBd2k7Qc9goBaJ/G6mYwNZ7dSwAoIH
qqReSppzJ5j+7YXMgxaMmaBmZwDiBGTJrCsWZpVRQYfvJNQ96GfbwonD1yzMt5OZPavyB9Xbled9
aeuQqcqsJ6jNufhiMuQNQtLwBJBh8BZP4HA1J22bBRIweLcXt2QKkAEdxW8kCrNCRyIHiQBWCXIS
lWetAW551GykmitW5luoyYD2fWFmQB7Ol7Wy3JSHEZL2CCMyu56IJ4FuYUxzr7FERyrTbVBLK3s4
LyBrsAnWJnY6UGjgPcgE9IyIvD88sQJyfMj3bflF3vElOF/8F+2v+VG8Nsi9UWoptZHVwaAo5JtR
rA6J1vy6/bXWTDBvdnGngljIa9ZlO9HM2o3Z6IzGqkz5og18I7RKIXc16+srFo3KzkxDPAPKhvER
YY5ff1LBUsD42ZR3q7fXfOLcW2HnLkxy8YuUDCQoCUxelmii/RrGdAYjQAEI1xhhDA7FAgeHlZAc
o9MkPLEJGdFLXImqHk2mX91OvwMfg13ZWQKIUxUZ710IjZ76sNZmWDyWqoxsD6k5yrx8mhW3IPIv
0Gz6OpbA9G4mfa+7HUbHK+R64Gr+884GYxdArUVC6QUVMP4ioLLXFlqJpxRyJC6tH+vV/uBCUASQ
DB5RDQUWWOGn8gozydsWokJHYKO3YFMB9chwiJ3SzX3ZhUDjVjjfvggLsTbjmUBZj0WkcxKDCDOu
GL+RhKP0GWw33VMlojyrG+C/i15BBYZH3JHhMbfGWpo8d2UYdQQAUEHKAgN8e3Kymr6LgyE41jo+
Gait0du3afx90s6yNdmTdby90lmtVDPwDpjIlbFQlJC4K99ngZUFmRYcY6rbehXauQZNnxzQ5ebn
CIT6bWvzxBLW8JgqQEKhos93wagRDJE26cFxbInXBGjWNCDeDe7a/vW2obmXAdIFTSLkY6h44L9f
e7JYjOUkEfLgSIxDHv4eovCflfyfz+H/kl/50z8xXP0//w///JkXY0VJ2HD/+D+Pxa/s1FS//j9z
39VjKdZ291dac23G5CD5tWRgE06qEyp13aCK5Jz59V6b7pmqpqsLf/aNpVFrKM4BDmyeuJ61Xpv9
Y/E/6Ff//eivX/yf+/C5yuv8rVl+6pcv4fg/z28+No+/bJCsCZvx1L5W4/m1hgrwfAJcKf3k/+nO
b6/zUa7H4vU/fz1DaKmhR/PDPPvr5y735T9/YYjxw72mx/+58/CY4nuXxzBrvjmvyWv2+N++/a/6
+TWrcYRvj9nLt+sqrJvH7NvL4zcDWJDH3w77+lg3//mLEf+mpkLEiwUUEJyAAl/Wv867OPFvrEik
uOgxo6qJ3vlf31CeaQJ8Tfkb6CEUkTD4h4CJh9roX9/qvJ33iezfEhjhAbdEzYJ6lX9u0C+P8v3R
fsva9Jjjp9T/+WvuM3+M2imYB+UqcDZA/BNB0mL1TEM6gKE12KBzB+0rNr2kctGOpsd7/F6l/wwt
DxS/xsbmvDnvUOIIDbR5u+LD67oPZYdTmqayC6nzdylYpOedZSngcxmUmX8cS45bDHo3GX252edc
CXsDkJDmqKARRaYuQ14yxoUZNmgXSbkEucEpCW8nL1J1Jcni+44OujCCVDxU5fQUlP34BGmtY1/J
3gu4ZhyvlGrIp2PIpPBrBlrcIcbBIEcAAOdbIomY38ZMP0GMxryybLQfc3V47tr2Timb7FHuMYWU
5E3wvagSVm9rAdDdTH5Ek1c5SXwWGGPRJk4lSU2E+hB3VpSh2MVio5xC+s/UmFAyqU/z52tJifbi
2O/nrflDQuLLjgSJIF1CLfnHx9Kaa0mjZIz547AsF0E/nJ5m/koijSuxHLgWF2kaXYfQscIcDDr0
iBWw6D4GPrwArVdGBjcir+YH2ctvxTz2b30kb9YoxcUGkrPRMVOywghRsXrxTnEjqpgPHxtj6lLx
qqiicRPHZWkpjFDfKmV0PX+wjNlLNqbdbR9EhZVowrQRAGu4YvKmNfxck57HN65V4hdMx+WYjlOT
Y8gw6UYYK0i6sIV2M6TS7fyJxAtPAxB0t2kUomnn9d6m7oPiitdUjJ7GffasTs6gqdGLnFWRgarl
eBTUWHOZuJYtTfXbGwwffJ8vqxmkQyH33V0qTRIRvK7Y+qGkHAaE50YFWNRTVf7zA9AoVKLGP7Gj
N7pYS6GNDr93ncTK03w2rxN2XTEwd1DEHEnZhuwWQJHuUCQFY0xgOHiKtFiff8IEXKAeBWgYxlVa
uFqKsatSnbprsWFe5090nLDJGqG7F8O8IjIbMdskbKND35WJWeO1uGGFrLAbWTXR+Jt2fh1Nu8pv
0Pqn/7xvzv83fyTVXkHE1m7nT73/ef6/aIgbMG/SIwnQ5EkKrnR+/k0S6J753/mb9cR1Om0BkcUx
PjsucgM0c7lCBDUGLnA+wcfjzn9Vew2l4rwsfp7mxwcWv2McGclpM+3HMebvvf/c91PP/6cUtb/D
aML7n4NA/B5wIebaxFzeCHG/k+ISRSv6jzoy2mHe5IL0ypMicBwUiSTo846KYQWz0aQMEKlfPoyZ
5GwrZdHPD//4yuTFcLSZv3k/6Py1wvd9MjIxFLv/Pcq8Q+QbbhtzvrP4wrxZ1MNNN9aTuzh1FrA5
BrA90Zh3vB+yiYRopzRQRPz3LO87My78Pklh5vbDJFofPN9Px/HRUcA0/Go46IQNnA11R+hToXJJ
DcuHjImXQXYJedFGTwJl0GMApEoTukKxOXoKGPLCLu30KBakHZJXjDHP/5tjhmTHeRXxRKbe5Hhj
8kMkxZI1BF6gxwiodzU/8ar1/mnILPl6ojKq9eMU8yHSyJP1gcWzSP3+qhGa8Wro2eQGTcpQZ3pG
3YUyeDhDvmEwGJz0m3lvEvGxOcAVOBP9MHoVE8EVoJNAN/l4KmzVbzRz3qzUBKwbcoLBfrp3FNR+
6/vToM9H9mDHD/nIfp+38CopRyYs3HlLZmvtUqs3ALHwvVGqI0ZvtfQy7+PjfMdNaXqct9S+fylj
TALPW90AbQXW7/ztvCm2nmLAgWDUnP6W3o9zAoJT1ZKjPjhMSFh3lchhVjjWrpVJUK+7YjTVOg/O
8580T3zQlIzfz/tYv42NUEz8zbwpBElEIk3VrPmzUVfydh7VvTlvDrGsbQoPnomlB2cCVjq0rXKe
v1plYnHpmEDvsomFLCfHkpLX2NO8U07Z56Gbqv18HAChc3hGhnd/XIPSFSRExGrNm92UeDZeNrD0
Kb12rbVVttUKIE7FGtDaldXKLqJioKDRyoTunooMkWKAFqvV1zBRqnRCq3NKIetMV+ZmGcH+dmqX
7hsmeZq3VIwwgo5Jnzdyuj8XhLsRmMn9j08rOdhs/S5z5p1BrUq29u+xaj9N90NaPUlT2l1rbBlf
B+CbzxSvwZT2z+OgA3nhufrJE9POTbIis8WJ6a/ztHib+i57mQbOFXlGuWdLNSIYiKp3LT/1eyUT
wEDRVN0DaCjJ/FGw9pRQJeniC4RrQoct+cEZhqE6y2qKMWl6NCnDtAI31Y/woQmiuD45dIUvb2s6
6NsDWrEpYz/alJoMdskx1545BcNdTR7cNz6GDRixKrfpGIZX2QgNqq7q+memAlBVUp/zLmjQMZWn
q6ETlQ2b8AyRIqm6S8T60NNj1Wn1jLiHu0ajubaDMY5czve8k5RjAmQ+Bgb6zVHl2weh94Gz4bJU
b2TmGPr41aBNyXWlboqbAmo8BwSV9/NWMDb9MZSKLUR3ihu1n6SzPE0GS7c4bcpvTi2GGvR5Af2X
ch48A/y3TGN+SX3+mOz88in7NacJRb081P+PGRFlb/rv/yQUv2VE13n8mjy2vyQ79Bs/kx3gUf4G
6ATVT5gSwBbpZO4/yY7C/02Zv5HtqwA/o3T0nuyof9OiMCgAgUEXUcqmScg/yY72N3ADGGVDDo1d
gNNw/5V0Z67QfEh3gDunPOeYjUMLDonXsgYAOLEWA+8wXEZp20GRUAcWDRSqPIaXBWmvmsKDdOIq
K4Ce066BGsch90wKdHni1hrP/KL88dulUAv2wZ8qrTaKY9oPaMRJlQP3GEmvNDLBiEFIemDRGMAU
psrqSIAmneYkJDT5UNKZ7BgGL10Elm0OPOaVUVa2mNyz/Qr2dVnj++0CFyY0mrQccgzDfIGc2Sqm
FpicLt1JmOuSmTN4sWAhwPGLaEAJfN2HTcidVcn7JTvLb5dBCy0f7hOrMvHICriMyA2OkxkTcKkH
0ZVm9M+tWV4D2ToYg+/0a9PYc+Hkq7Wy6HRrHJNlXjL//la7QO8NgjAG56QGtKEgyCZm21m+1poy
N4gcjn0atrLZIH8zJTBcWKg/sv5R6K7C1fkFkYIFvro0urY+3BOPTVR+FHFpdWJiHC2VLWRE/kSJ
BnhKP2H0+8DsIOBWJ1bh3bHMRhCtVDLFUs9TM9P0qbVZlIbijWClJO7BdVbEl7jYj/5ZsduQ8Hpo
lbXRhE7JYCWaq7Vxlj62r37CovAACEHdFxHexJr0JKasFWSCFGpn8OjlyVbEXkoomfAPGIOrMpR2
H0VwoNSAnDki+gL5U446VzBNdjvmenyS6m2o4CVO96IAspWNCqlQX4c2X+JtGSiJQtdvz8SbPDXA
ugCdnY631LOfHUaQc97Ah1Q3QPg3N6PykMRmId+1UqN7cDtWveV38XV+BCRAyo0hRzRgZINRXnnb
tNskhZFGFoTCp8xkG1JtONmQeeJtJdbxjWJwfatP9WHflEaESaUzhMVikjYGyB9v0Ay+Zpt9MRJA
digrRGoFJyU8BrEtMW5fG1KkrwmOCPSufnHX5QUKJUsE2QMAcrg02p6F7kd1zflbKQXram0GzYWX
jhka1BzszzYyYh2BmWoLZjptCg4F6WDDpEY0UG7dyGQjDBFUkZOw+8oX9lJK+tIMgv0AhQX/Ckp4
2oDq8Z043IbqSs16OWe9tAlLoFcti2OiCrCd40CgEkPa2EUKArQGJNX46R7BMeggSgCneTOMrxio
AHi3KCytUeitXseimDKoTK6xCMHQ8w7zrWhUAsbDmP6tbSSjYHUJpIqCgbITAucx2DHfVWbb9m+A
8SlrAS8tXv/2YIFMpI13NAdnVd4PFkGJprrn4m64aJeeBNCZeMpYXTOSR1XH8kSiE6323wXqAL46
58KD+TGXqlWHc/YGF+2qykGVCBOOqF0BF2bGlVW0tiCQxmxVS3DnjpSe7zvclwmcf5DogLAvItNR
J7mAJP2ooSyT304GH8D+sNs16TJ57R4tHNrAqn6lCsVwSaJdCnYN8ESRwCgNikbvMysODal0JB3D
ELzZ9LbG0dG0AQlAaGayW4LTCYXRCCOk/HkstyjMCAzm1qCcI0DvyWIgYYCB9HKnuZ5gFYEJKgqP
kpIc8miXQHQZPOEKluNFTnW22mf5FkdLrtj0nk+NYXKp21ApnZGj5k5h98Pzh0jt+OO5fMzgl4SX
P16aD0tk4UibqvQ1rimHCyYaMS8pj6jwveL5tATdyWBbJlvpzjNVUw10gbVDzhwTo21RcHODxG0r
E5P9SmImByqHFIcr4/1L2N9vV7fwtgETBS2TVsMl2NWEcrsyB+6QhrhtlMFYWQluhEU147fTLTwo
M2AiZZKxdkfWrkJbKM2eIWluJ7VTaoc6Q8nGDlrbP3sJOpy17sugDJJRmLtBzw+gbv+xzEDE7Z8S
j4CqC183WUw1OpktrBGpLEkJf7vWhatkqzhiPRHWjpIS+pxbhRgscDJUK6yYJZls+wRzNKOR1w43
uUW+LWpLwbuvw/oQT9lkRgaIWQyOvpUVtfJCzcyvH41OGdSJSC+Mo5cWnjMUUAWDAy9g+la4rR1u
PLPCMMKVZ0Zv4CAGKpfhbE8HW/qqKsRSd3x5l4QFzinwg5GTR1yMUt0HyUN03UuWVBPekBpSYMzE
YIwsNytS3CaPWv6qxG4V3dFWfFQYWQvBq69vzrKT+9v1LHyDPDa+VnI14lZMSJXVbYzhJ0c1O6OJ
nThGVegBwtXG+uzw507p/T1fQkSqLMzqQMGNKOMNZl/1onb5AZF7dolttTEU1oiHDaqVkPeVt0Xs
iKCTMZvkObPbeAVa/nmS8+FaFi5CVhKxAifKcEEU6SFOsCXekE8j6RG+F9sAKLHOqdPHcJfKuxLB
BoRDGrPW9PEeUCAugYJ4ZmfZbgQhd8dAYGKlqil9moR9uL6FS2iEtBxkEVEoIxA5fQu5ay54LDy9
sKBoZMbFNpJelOoUOl1/bNHRyWyZg+REkN2jVI9S6G1HMjJG3yfBDrqngrnEzOPoXRUJxlJlAD3A
6Ffo1O7XhaHFnV6IZ+QNtUAyzs1IQ0b5eeA207hvOSvJjtFIOoLmmcPqmdGXduutzLWuPpCFE8iU
Vk0SHk4gkh25NwULFfER43ilzRx4Gc9FD4dtUj+pglHibS71stmOrDnWJquCuwyuakTh1pQodIXH
dNp08Vflaumi+CKuWAID8hqVzURraGpQoHYLRkZLEW5l6T4SAgiqtrZnhoaaXUGLsO3thvjVXkaG
Y8SxJUMpFEsGw9UrbzO1Hl9d08JfcFBQR8EJL9VgBUdtS8fVu03p1pf1F3g2m1+da2HvW0ygeF2F
c80qwcWV1oJc4Zw9A6RE+Fthl1lq5zaii2UTi6RJkSbteCt+Hg6F0d9l4jHMrPIFKr4XH9O9r1/f
ic9XEK3I0DFv4JgXVyc1EO722mwAxEiw0B71j1RfE4xbxakDhXJoRvE+4Qwu1T1OZy3Z00sIr9uB
pjOhKQPpmyPh0WPR5hSyztk+k6X8dvPeL28J8BUjSUE1ETePIpPALtAi4BoNVdLDZBOABPERzUkA
XDodDQipOaqZxSEQYvZCZiPSSS1OvIB58+nrm7YE2fxwBh+uauGc+MqfmChCuJGmpAWILiVKZTYv
4NQ9lKaH+d3KCVU7eZQBlU3XTk49zVe3hO7/4KaHRAiF3Evp++TZkCO2Km9bm8wJnUvDN5Nwzcas
nY+GDR/OJ4dxkCrg9rowTviolA4CYXGgZDOcRS0+Qzptm8ZW2m/UxBAv00azm3NlK8dqjW7h86Dg
w31f+J+Br5U81fDT6auUdfj1w2SO0lEWj1L/kmdnuZT0qngBAEmn3OORAVSqKY/7wPf1Rrwrx10h
miuL4VP79uGiFk6H8WOAiqN5iQbskU9Af5Eg7kZkoJgTB9n71KQu4+uzfl7O+nDWheUPJrkPAgWu
GNmaRTW/w/zMTvceX+o9/qScIu86sJToNIF0Pm4Nxc5IaPGskYduzjuBeitH1wMaQXHmJphcKBpj
gMr0SmD+edj04TIXecAU10k6aEjSGrNRXbTZWRTTzMFhBEsbge0LBZPDqJ9Vr7Gnr66VhYmXfD6t
FVqQHawmeMyDfRegIUKaTqeSQiFY3JItUqKGhBUGyM0+RsprVQzhCPo26m6tuPB54fPDnVgYWlYR
p1BJcD2ijdIexjB4QtUIABagdhXtkzu0CleV46RPPd37aZfqkWUrNFJZYJ0IF+iKQQII1UDfwthz
l1pgKFbVXadswgmEP0bP2GV7zTVHcbqvRAwE+4wrlnumstLxyKU2SIKIjD6kKRaEKyylsDSz4Cyh
22bgI64aIEQIw1pDu1f664zbZvEhlqALgfhITHYhUvDe8TN97VWgvYavDOKSQFQEOQE0ARBgoJSV
2TVL6s4UQKbbIT3XNSLZoNipKkzBFCrJwDTfuAWqfqsFlNXrWBjmPIrDQfR+utIa41otAkI9gYVW
VcweSRnQDM9Uwao7jU7gnSMU4+In0FDqX9uGtZdOXVhsUJuFQgCZjksiO4k7mWjoa7QUwHUmWiEI
YkMTeCCMx9tfn3gtmFCX9lnUctyBmK5x/i2pqbqVJabnorq0spFJttJaA6RQMkvUVf1AEybQW4PG
pg6tKDoozAvkPQvwsnlGv02MlYujpuYLv7nkaKnYwhumBo8nfsvomzACxPkQ5ia/p0Jc9bm2GRIn
howgB6UbwUS7uxmNKCPKZCDTjE0lsj2jU+yKW8lbPm8AfHhJF8ZcyTt1Cvu5ep5PRiDfduGjCjVL
XzhNYgAag8CspwcxGPRkuPhg2IAiMmJIlt3kidmIByG0KUWlbEj1XWA+h4KRRyRF+yCUQl2SoFYb
egj2I8NPC6MrJiPsOX2ANklT34oO6kJrK3DtlVyY/YadBiEEQdyFT8wUP2kEUoMITgioGElSMsWb
odr1LZEBJ8R4mILZtcqewq2yOiC3Zv8WbiBQGMavafYhteB1JyqEZBNn6uxGs9vIkW2KdgdfKWPk
zzBxXHGQi++efI4kBBBrOPu1aHaJIpYmEc0vGs02pqIHqTVOBuql/rlT7Yg3mSsRwYMOgrsA8HfG
4F0GBC7CTonvwAkzke5Bw0jdWiDxafPpfe0tJ1mbfho5IZ/90jQgqgdHpsFOekiGp04XEpK6/TNX
6UjFFOHUGDAcyiYaVnWFPu9PfriORUwtqdkktjJsh4ZOrVsdW8xj3ZUo8sBJKmCMfy7dYMvdBKS8
801tNcqlr9gX1mEJpJR7eZKTLqdOxLPzE+xWRDSWgCFDj9sTN5yV5jhEV31xExpoKXOpmVvATUwR
4D4btKeKvRo6/rBrx3OvqCsPSVy7uqVF73wpUzqs4sbMb8N0k9eAwyrnYrxwoAUf82NZHKvYkgTT
G3Zlve3afVhvq9ZJQFUL9Q/+1d94reuljzG39coHZtxl/FOd2J6I5Lu9p15h6HZDsZW8CwMDk6LK
1VS343SpuUPvH0sOLcTVmY9P6zUfnvnCX3i5nKfqCJsW7CZLstJTsJNtnqBBbnhmCxijYPaWYDQG
/ELlO187BHHt7IvAvc3iMvYmGCmaSLXQjkD4cG7YJ1bYdt2BY++46trPQ12o7uMBog/dqcycygTj
tq7amUSJ3gCEgX2m0vQMQQ4GqIF3CPJRz5vNWLmUVzzY9umZw9hMcWlIWxU4DLR17+Pm2pcJoxy9
ymZcTd610ZXkv3z9C9diTm3hV6TIZ0NNRr6ElqRVYA6QRJaSIK6zKKc7rcZN0FftyKr9X8kZl2Pl
aeVNUs3Phq4nEIzYiBCt02yOQFpm1bPPA7hfvbsLG9+zIFWUmtmEQe3LYkISMVatYiJ60tzxrUgN
SM70rx1o7MGcDEFAntG52igCvX0IfUOAz4wNUVfGh3aHEjKn13a4DV4UC6IgnTMeI9HSbPjJvXgu
DAVjNBhaR26pcLpHBjsD/y7hNT3v9Pbae6rQTkhhpqer8QlFGwFKdtBniG+rPUbcc85IOvL1U15C
OX9WI4CrAY2nDCr4heXk8pbrcy0aLvIeHjWB9yjtCsyWFwzglPfqNWWsjjtClRChp+uIHOi/jiOG
mVcu5A/L7f1CFgGwFie8X5f+z0rXjjbjQoAqYIJOgL04yUMWExFEa9+/vgGr511Yx65lC2ibwHWg
m9cmOn/bxgBOYK0jE24kAPTROgkTQ1AJD86wNXqg1fu/sGJ5LrNMMuFng8OdM1kDpMJANthN98po
vFF54ONNcF4LvQkiIfmEb0mus+g29bZ95q7NDCqfx17vT2Fh1lIphpjXiOJUTQBA6swCeiYOC26U
gD8ozUnxd2W1U9pB93I75/fIDYCL4C0x3vYaKT0VAsU3hYzsxZU0CLXsx+LAyW7S2jxKyPKbyhAk
02xoAGthoSve6LI++vaEWQplC/xu2W1SxQ5bu9K2imT7aKJNKIZ0hOVNnzLtjO2WlXbgq9a4q4g5
DHhV5Hse9SNblq+m3sUAvfS9HHnguV8F4F+87j5L7yTvcBAlkBnMooYrucEfsuT3e7YwlFEwYRqE
gSugdD1DQ3jVnMDG71TqdVlYeWcyAcAQBBKf0YNvCjqtP7GEuYsKkxUxQCDoGA7xJGM8JhDylcGO
x3wvoYAroG18TP1tVBqeBpZ4ccuA9gd8ZCUIvaAHAJfdkhrTxZIbD2+CbKios679uLUFsQjG40DK
gj5E66p88+ymdIR7BjqEgaGePHt8mACBihk9yjdhtw9Uiwd2DglDraNAMKW7TD1XYFlrzSymnXXN
xPwN0Gr8dXUbAZLD6Syr509FpANfpAUbtds0qcPJVpOabWIpqgFSaqt3vNStN1VrdDnGeHRRg0Gy
5M5KQG9izOZyxSR87oDeH+jCJUSF0rRFSetOtGfI0jR8wIUyOnrQo5mxRhLr0oq7FT/PMN9PSh/E
h0rpGLEiKF0CpGiJzqh2y9sUY9e4Qnth1SObHjj1Wa6eo9qttUMO54uacW1XuHHIRj0n629ZfpsM
L179MMkuz7nchMgitlN0DOJNUB54vWTMsr7IIvLUodZZ2Q7ABA8EmyDlREiPfHPaTOmGd9Y0Lecu
ze8+9t/fJi2gRmouSX4SwslE0EvPHzHjWZIEkmbXlNpKbExGcBNQL04uHSng9Qx/BP6dtAyaPqgD
9K+RVTMuIytGgvAIaakvIqsenRIskpN4UDMnDawuO4+BtbIUqPX/6soX7nHylUbkGniHNNGVXFdf
OSQ2A0vG5xIJDgTmI1GXspWzrt6vhS9MpTINSh75BLUo1bEANSUgbCz3oHa4jOSh509FeT2SzIMU
LTjbS1hAQ0rQxh2anRA7WTjoDQbH4jNTbFnN4YptqrlNvFE5AKGCLV61ytCEg6deQ+Fs5ZatWIwl
rrbjM1WtgGtHMtQTcTCpGpCSYvHpjeBMAco3k0EBMNENohmFcVgOl6J/fRFrblVauFVhlLwwanAH
a8LwOzXfSsw+ahyPtyE3xsZbocci2oPG1Ahf4uEgcK46vTFo+pidjEbIWkz7h4r7+xuw8KsN4+ey
OCHKbJHvtW9taaCOW+Jptm/gTC94FFkM5m64S43CkVsw5eophpF5u0IFKSXB41TpLSCR52rDb9m7
NVaRz3ECoOL4GQVKCxemDhiGK3JEITVpoDDD2RJeJz21lUnnJiixG83bQKqz2KEQmo470OSsRR5L
LqRlILokuo2yQKswNIVAdMSiF4CgbNHMtDRolKkYcdKFyWE7G/g9FlOhZqACtGRClf7/cd0sTH/o
MXLmhSHNlcMDBfuAzkCyWYOHqBV6/dUF8g8aeGxGswF4A4OqgArcKwpZ87t/qAe/P5GFO2gxJo4R
WdwOGi3EjjC8jfx92p0xaSEiOGUMLnQllihgwQI0HVTiaNBo/3dwo/d1scSIMlPNC2ExG27O4oAM
AOytfQ3MYXjWBKcCUgA0j24345wRW/Vuku/Eaiu0e/hlWHTS3q2rNX+eev97a5aIz6ZsJl8bcVEA
r1GaR7TtZHvMLlJ1rU4PgvgymGG090cXl2cgY4t24OHRWF1QaiIKt1L+TAV4gsroeR2Eiqsx09rb
RIe5P7ryRM3FABoMw0Ud9MGCRFPR2RFjp+VuApGD6DLSJoxIXbriYA0Ewaxc3yXxNq0uQ7QtGOfr
Nf2HhvP7/aI+7kNk0bU8W2US7td0JdY7TXWTdCZlSm3fDaYrAX9+9iBHtA5f+ENN//3UCzMM3lM5
LyGBecknpxBJZzYu127r7CJmr96Q6im3542CNjlawskPQR/oeDiipfaHQrmU0m2T3k2yqPM6gFnG
6ku2tpIWVpkTO1mTJsRctIhD+w0Vxf6Y0lxrSEo9zh0ueQJaWCY8Qih9zS0seUuWRk9e2F0fdfoy
zvBoKJ1Ocw1UOtAcSLUnkkJhSAdmY9XOrgS38iKgbzQ6fMfjlBQsnRxTMjjRnYjEo7M1jMyupfX0
CX8RQMkLgxo3PtizaTsJZp2zZCPXSKsSXzYUElDYKwaBfR5lE1JqK4HIH0p074tvYUL9YPImnhaw
KNzYL4y8eiwg6h4dYv5SMQjmhLskvRKYm4i9YyS0lnreiDUYelRwbEm7g/JsFhkT6E7aJ0Y4JfEb
4SUCXBbgGUN97jFtaeVWgWU5tLrKfk+HKy00PWEPKl6Jv+taMIKJF9HfgallJUL8Q4P639+2hLZU
SQtSX9brL8ylM2vOTZESXpeHcR/CnugZzhwYsgagHCnBH476P4+WRAkIckcgkLDWu1tz3nOR7YOJ
ESK1ABwdbpOu4+A75wQlqZRTn6QAyBaJPgAa1ztpa/UsUn7RHtYoVgT6pnyxzii3xkcjJ4sh6zEl
XmXKZYiuodUl+yDXGzwgIGXrRxTt9MgaMRbyBiIu6NmibUcj06Hl3FAl0H9DqYm+eq1b2WOxkZBs
tsFogP0eAc/qa6FQ0/LV9S6MclwwrBjLeIClSo2jN6AsIMnPSbsZhN2YH9hxF92Av9UAp2sonNr2
LGqXYLoTjQ7DoHH4yjIgAoJ4cXJKlIcyivQ0UQDu3TXgywHR7FDfDdwTI16xw2nSwW0gd/sW7Etd
/yaWN8CiQkQGbD79PsegfDU9K7kjpk8Yl8Et6oyhNwMk8U+YMQOPdEJpgOLIDlRdRkGjd/nAgUa1
70CxtcFgp2qUvh0ImwCZMRnVE5QYTcx6dLkRJUdRgcQIOmK9lG7rEem7atXTTjOT9IxVIPEnFhxN
8aUb7JhBZxnzAUywCU0m3GqTHQMloBa235xltJF4E/hvRJ5tti2eQTI9BrbYHwu0k5QdYH5UmgBB
GUaU5vJqPBoaUkt0mwhmc0f2PEqAVh4xjWF4YIcqSITbRaISbDz3CpgmUdLM0VgD1p0jGJEIwPsP
aC4SlXDcYSH0E9QXIVXb3HdtaPTALOiFYqh40849lNilKybZD0988BwgUhy2JUD/wokHPjLGyfs3
YB2qdk2O9PMZxvf4TFn417Zi5bqhqGv2FN9yvq15e+m+eqlP/Wt6E+5hY2+1/IVWjzodA7YDzO6x
3rKHryOM1cW88KOY24VkNwbkLxEtSwEOCblKuXkMBEMsYNs3o2r0kStcFd7DIOjyvrsPJYsf9YE3
c2RCEJMP9Qla6zdZoJc3zXYoDLax0UDnM0vuNzxjTykooZyxc3h/U8dEAzvUPvIMQJfZVh8Co8he
gd3rsEbuYwQL+MMWqNzxyH/vOJLcMRrRCmOCepJnY5UGwSmKXQkV5u+qZguPfGgK+TzLFVoCTERt
tMC0AKuyih1dSY6VhcMPO1lIGlBsXyZ01mCpBLxGkM5CPc8dBLe2oID9QsOP2NSOITJVUK+uzQet
+cWlHgKnFaIYqIgAgMTzWeCqIpnUwGBbXXXnT5s2vR25fTVecmUb4j1Pe0dsnYnbRM2uN+vr3BS1
k6pu+GqTTSSP9Kg2AojiRcfI7AGeR0+w4b5T6tiKFsqScdNUDx5hmJdiuO66q4AoZromCbmWYCuL
OCMbwgl8CXMdXdzUNfoYIWlCSxw2Exrf1bBL+5MQAe85PaWlHt1JNgTg5OfiACH0DFOHOfhGnFbc
d+JB8v83ade1HDlyZb8IEfDmNeFRvor+BUE22fDe4+v3ZEnaLqJriA3tizTSzHSiEomb1xyDlhhz
Xh2Wr/SSrr33m0uSq4SQERu8e/Abo8LugEJkdD/f+pGhCQDxQnoXkyYOzf7+ySca+hDyrmbO6nTG
1jFfNZrHqxnw3WeCLQo8QhVVABX6+7VZ8Oy/h6jiG80GBacSCWPWJvcbdOITc1zbhPuT+psFF/c0
/EhzOctQ1zbmCMd6ZFtZxoM6xfdOMJ2YAkgjkVRu0ZmKvA/4c8GbFRD/Pwes+9X1zVMsbt8Z6jBp
zmnDtbpWeNIIr1l5FCJCHd1k91fK2THrzuoL9x5fS4+1NPw+aufmCRaRm8mqoK4yHIapN6AgiE6Z
LjmANgJPPrps5ICLmUfv8ficA0ttzGiKWjG6aApymsgMQTLS7AiQhv7sV7sEoDQO5gCHQnMl5jJN
m1x4CDJ9Bl8qtWPA98czvBB+3sP7d8/NL1gG/SqroMSFnE9utrnyqwdbdJ4vWmNwlVfZow+pwhmE
quIYABkSC16TblN102rgrgujJ/hOMa1k/PfT0JtHWkRX5PtNEdHuTTNB/EVpyARpv0rZ17INYVkW
jfWnAdiEVAWnohcIV+/54UjjEVOt6Zavbs+izorLpM+HGlG2t+JjymJs98yU7gCNZ95RMiu1Cvql
iWRACrplOJTmO767BBXSz7Vs80rz+SvZvNmXRXDEjLdtk+waHMHTb9y2fiiYI8oGjgCskLLnJN2X
7Be3Ed2hdtT5mDWneHLqYvMsZHac2SFANWbjaqHDQyIBRsYMQ4LCjTSrK82esX8+Wv/wHlUOOvyQ
F/rL/Vzs/aAJYiTHwBtnvMfDUsRSeiCjq8nmi0cWkFdu27PgGyO5Qxuu7HdN/PD/e4irB8lNuIaf
1lRC23cAacudBNx4uogWYBE6aH9hIGXw/k7W7EBvUDUa5eAWaxbS0t1kQf3fbaAKhbc1TQRcEVQx
8QSNKfmQkANZNIB4LFQe9QFcKd7i6oukQX4HiltlbvQQ5hOLbZie8g4igE+FuI9wlZWc2YXHEfxN
CYjdR6b8AmJtRoo9ApIY7xQNY95u1hkJ1GlHLMxSI35C2OJZRrsendj46EdWH4P6Y2IQV7KAOFcQ
cYFiP+Hnc8m9BONXCnrsRwcoXGxXpf5fvAi4DLDwiYScLfywvm8DNOmiuORDFrLbnRn3dgeEGdQL
gtO8ATKhwmz+d3gW9IB7TscdlLHXWhj3ukS36y9CdaMpNVf20LQDcW3Sq0rPMDXIMZ0qiWDEloBy
NjXgAArRehDjGZTj5P/AabwHtbt9ikW41cYp1JQMT0Ex+xWYZzMqOFNrnAl9aV3ajI6gGSOdFAPM
QLQGrYl6QF86k/6by/P2SRZRNuSKJB2zCO/DkH7xqh5hPm0LDo9Gg6+LRgOR99wDsizdS3rsKYMe
/jdUQhWa+gJ8T6B8eY29N58mxhUQoJrkGdOUdotkfQfgSt/qEkda0NiKWufcdotaR7PY3myD1z77
xByxhh7ABX9vcDRDivZp9SZw1mpLjyYwy1h7+2yLBAfyUimTjsqM1GK2yuPwVdgwqD3JwIfB3Cxc
CZV3O6y3yy0+jmHoh5SNCvaiRG+sLmYGdEkIFcR8FgCCVKD/IYPMDifx8UTbiuImx+RP2ag8qANg
alHSKzOYsw9lJ2MQd0okrDzhXar97RMuPp9IFRJ5bPGE4F3tGyfdYkS5HWZdqx0JBIb4QcCEg85X
xOTYo+GgFtu28kIrAdtkC0dUtiDcM2avvKlcsVZsACy+TungEMoAn6ybDQw+EKPat9CESUQW6tDv
xt9gVZu1hgfg9TtAeD4Kzku99re6VU6c3j0Az6S3NmBZqzUe3fKfTsDiS+3ZTgzGXJvxfbB6BGig
IUG7uX+FUzBcS6DQgwJkjX99N6++3eXFRxlNbJ+UcHpEeMgQEDA81HmEY1QWzjS4JZXA0CYdxo24
sFgjFjaxDMWOtVBJ3+VPP32R9LBBXfA9i8NP+4AcxIt6x3+V4HWtj1C/gKbqG/ppP18PKv1lP625
SG7KvuaakpHomlG4m42u1nGddQnkzXZ4jHIPD8w5hctl9lbKQOMngSn1+6Iu9kIB32imq46NEBxF
DSjMaNgWs6+zkmLx0G9ttG0qNC8y/hV0OIyegayOgm6VPebHRHHC/pG1hPrIJJ+lVB7i2WbaNyXd
D0JntQ0DZNNbGDz7km8OfWsOAfjwgasCmpEHlzaGmhQPUH0INNNBnp8UaHWkJq58ovqvoGBHFpB/
aXpkCr3MFMACT4pyzJiHLFShWFEbMg9+yvAaStB+QhJF6jgya5iQwkiU+CU4jdDwC9uWiFY6Q7Jb
TeS1e5me4582ftFf7+psSoYCFlvgwUoAykB2RTND/1U1uhcoB/mk1iBcqaeSAcW9n1/62nFfyg0w
XR7PeYygIsJWFighiMA9ZSYVP9B222YLBQT+ZTZVIKbWKre7M5ubL20pLhCAFSW11fXz7o1ChcsH
VQ6jrFdoYQV2aiYhif4tQgdtuPvizHdpOberLq+VzJeBqcD1Px5KOM0+wEgQkxswDzSSuLMpb8K3
tVr97pDhds3F3RIkWiKxMV5wbeQuHd6MQLp+lRcqbjXB71HyJJCwTf5F8oDycrTP8RU/fK27uPrT
FxdIW8xwJ83wrlsjR+79CwOYTWP7JdFGIF6CkoDb4EbPKyds5XRfFW9ucgyYx7UCPFERUFPoG7ms
CcUp5iPkzWboSaJPuGX1MHWk1oqHV3aNnL/6oxfxfGiFaVahaXgRgcudnij6IJZ2/7LQqe0cgzTk
PSuZ3dKs6DqOvH3hi/A9sn0r12WGr2pyU7dVHUUym8Aa0SDZg/YIfZtom4MkO0Nyy+QywoHWh8sE
WK34vYAojAvt7JXXsHKjCIvorrSKP8kNXoO8K13xnfLLE33ExB9UuMoCy5/iDFbWXLnAr8pZN6+e
a7U84BrsvVrqgtUeBE4vdDbXMdnTsyPyOL4l0+qqKwfu2jG6WVVJEimJJnzhKjjqdl+btM/TktZU
IxLj3oK8HVoV6z4hd5thN2992QOUR5hn1FmKFLLf9IbW2VoHTRAUmjU+d8YGs1O80Pcs5EYT2l1n
gg4pGWsgwbW4Ki4inDDzqRgp2HWYD/eGYgkbdB0YX0f2Cu0snoDqO7Qrk4vVRRchjoUI+xQyqCQo
zCZylN4awTRDtkIn8HWy0Qx5TUxwdc1FPMtHwBYnmrJzB64g0xOw0IZ0Tn9TuY/pEnv/5c7CwR5G
etS1cQG/DARN4+YKMnqpy/zKnMbGiI8ou+JhcmMT9aqz8v3cz8j+rLfoW/hZxZYKdKsvQ+yAmiZY
SUbqQ0XzJkXHeAjTRehd4VQT8Zl7XVmc/uF/ZyV/Fl8coySPhrji8RmJdrEv4BfJ2b0p6LkXGGt9
tX8I0n/WWpyeWsLvxLGlNXm0r94FKp2CJL/YBkfMKiHos3ol0wj8069bnh3cxuWk5eyFzT/FXe6O
bmFLQF8nvwrpWRYvUEIsMHQZVQL2W0sCTMPnHRLQVAbWAvMY5aigSvbTXQEEsICRQrHSFl7dk8XF
xQ5cB3xWgGhSIWtAh79P0N4vYnuAzJApRxDfoBPYjECGeuXV34+gf17H4vrqmynguhqvXiJVStTf
KZAQ0Jsaz+jLCBOg2/NbFIJ2U6+hD+4qlqnan5UXt5Q/NFEb+ngt4imVYNlbQZcGrd1OFwv4+61L
m9zFdN0uuMi9ofqZJVmBBVt0606qJ+qJGRvRLn3mniPo4HC/lXecA36Nr3JXLO3PwjApxgG9uaWS
KFc0maYIOFnouaWejO5hZQe1lU/HMrAhEwkuYZparD4bKiZtBqOrkF4pT5PiiuG5hKLKiMZ3NWyy
1utK3G+zSUXk1xlFP4chiV1EAmjcdRULWXJEAqZ2m3cAvDBdagkikOJDcImKNaSQGlkli99t1f3v
aYChy/c9CvxpyOcMVbBoxz4JQHgoLVXAPLSBrNZTL3tt9FDmm7zdihbvW2NxTlrsSXSEbvuQnFbL
cmFtJxZRQw4ZKVQD3DiQ06sNWHRDkhA0A/mMjupT+pqY1aOKmSf8nSBMdhLRG5mgaWHh8DaghhNK
3E2BD0sfU7SNVdPfMY7sQC5G//kDXn1O+oHfHC5whLhAoVUd0PbyHoyoFOTv9LVJ3M7pdGjCsmeW
UO9rYKjxPQONYYOVSGk0hmwEoTEENjOSEAPMjUjijAoWhE7wEpoaGn1rn8LKRy9dZW1vnnaO2zTQ
BHyD/Gm2oI5rZzrrCrZsUcXctciv3U+E/xNi4N75fW/kiUNuTiN/FGOKFBB+0uknNjzKT1mA2pvW
oJoOrsreB/xpNuqchBbsySlHPUlIiP95AD9Wf2v0ascORB2gRWAOCQEcLIQCJ7BhEul2+GsVgLEE
GrTvQ00mU9YTLy/xR5iRLaLnJhpxswGTeVStTBxINbAgRnjZ5MEzx6g7qC+HX3D/6EYdRiCNXgA3
J5FE2xajXgS678ZwzGGoMVvVkOxXaEKBYOozo60elfmFr4GDYr5yBn9yUWb7dkbZUVGo92qt8/NN
KrGLkF3zo8QzCT1rrD1aNbKSSwPaJQYbqi71NlhWOrhNOueFG1+z/ZwUqp2pLsuR9B3srrf+C3PM
dfDw6qlaRPaUzyVRpAE2fQFHFDPL9pLtGLQwIQycY8us1XSN/on/nFPAPOz7yQpZvkjrEDsBEBqI
Cd2HbM4CPjzMwnGiihTZcKJ3IEWguQSzwnS3hkK4C5jWWDiN8hwrqNL17N98SUqdzp0gI0FF26Ym
xXt8nPaRBwTVR+uELel11kIv88S8lntQ53PEhp8Dz91Nv32AReAR60SR/AKZA6KMBR1NI/uqN9Cf
xhAluQjHldXuhePb1RYpkqSWojwx+LnxVvb8iuArDR45m/LoeRKbWJUyHApdPf+88LVYXr7p24UX
MST22bALZyxMsb88bysavt8I4VMyiz1ffUayFYYbSsqa8jOQPSPVhYUKt91In+Nw7vciEHcY9Wto
5U4lHEf0pIbaKYRAwnML64wHGV13Z1TMdJetKIndVRi+ffbF9wovy7npFcQ/5SJ7UMR+7jfctnkK
Kh0uK9GeNanGaKLHE6GaSJ8AjAVw4TXYbeWmpvROi6sa95iU45932S3ukdUYfQX2/7S/i2834oVe
ykX6jIf6RTmAQm4U7zhOVusABvuU18Qd4KREegsidCJoJRAg26Ecs0CLtRGkJ5FgrgtPaBGuS6GZ
PPYZknQivKkdZJ5ECzSCU2B1Kmk2wGo3Hm/7tFfQ/C6hLwmO8As9QFCXNNgT+FX2z6fnLlP6zxuA
XfkiTnSSpGQCWjGoIEQP9soKMnsPHSLD72zGQ2zQcSkjq/h5Xf4KSf/nbZXZRT1ZMvW/L1oRSmV7
BhR7/PIWAG472NM0IdjDefYBxnK74EO2FUhWhLqvms1jfYkPiqU8Z0594DZxYiWe/DQbsyuAZ9WR
+LWVTdac3eqcY1QnooDrdurT8AjzbU2H2k1zxoJOjsu9PbQP2jMKCo6ExrRPIEsMkFl/xMuF3DhI
ou+N3UM0GRhEIwLQEs+gWdNO2AJ5jnnEqX9QnkEedK5ylajBK73FvQmH98iNqZu9f0gbkuBG8cD8
slpdRa7zgOLcjTcJmM85ab3Rw/AIAloQ24DaJEvkZ5HTp1dIxZkjJbLNCCCgRDlA3m1rCFeBomQH
4TV5iwtdwBfr6/4++Wg+YGCtkH4juwC9z9CXgM5VBtXIzCh3j/AGAOZWOEq4BAYMLLkKrS4yfpQf
Agrat8mabSpkru1KU9nN+Kvco4eOfVbs1Im9wopPvMNC32Qy2BeUPmT8kjfK+wgmzF7+KKzmgvZ4
/qgGZDwATivb40Hec3ppXlHivQPXtMmiqNviWSDFUwnZ/MIMrHrnnxFcMsxvwaR2eQj9owt+iC1/
OzqlqaL1/lKbGs3qYacOJLTcIpJGFpR19VbG72asATL+KwnrXaAK5tAsp7IK3BuXVCTYhckNn6Bn
Vb9QNGd1RuFd8rRvJwCPBTQ5UugE+GrM5EyUHNHavXX/Jvmz/qLECRipUQZRpLMvocMxnHu9GBFD
ErQJFeRUuFGyDhEBl7cPRXry85f5DzH5z/KLQieWgASIEw4RodXrEaL3IY5Z35RkdNXAksTPiXVL
cMbDTRE5hQwOONwxGM5TGY/hOria6FWm15WVoavuG/MIEDZc00T2MjeWyOBg9ZTWBsOklfd2hdn+
HVH+PPiiIFKSYRx9uZsvYLIPDcADKe792WCh6odp8eO0Kzwu3Ff67IQdGWxVtpjYimYbgh/IhvHk
OF0H5jw73a6tTQAIpUyHIB7MY7SWFCcIW+6DHSAYnd7m3nwaayJ5gOEcCtluDt0RIk3n7Mg94mRC
0CHDubbgqUjFQWIHdEt4WkJQpCKKSEKJaLBV6zZDqw/dM5o2/ib1koO6l4yfX+ZdWPDtWV7kQKVQ
Ne2UDxh4sHZnSpCU0tyGVAkJ2s+u1lzo3qdW31sDqBRv3Uv2NgL1U6Nt2jzxmE90j3iDzb6DINu0
HzNDtmBuEZrQE4a+PrOpK1JiTvcy6qzB9NDgbip98K2CR0/KKoPnyEoAyV15z/+Q1/15z4tMq+N9
f4ANNmCJzgSQSmb6rwCGQ5AlNbXX//dqi/RqZpJ8TGtEg+QJ6RUUGtUH6n/NGpmVr/42lX7bP53h
RUJUlEWhihO6rI3JAbpdOkEM5bwCqiVAi0Z5QpTsNI0tCQug6aMTk70puJmk6QmmXxxa+1G9lWc7
jno4AHiY7QxOE3hDmkLRGkgNE14HuJ7kB7R33ttjegl26mnATF/YqB5rgwHVYiDkGzAatvONsk+2
qBF+h+5sJZsSBxo3E7pRG/5AGbL6jCR3JslBax7jjj0WBXgtAGgWroCPkERQifJPfQzjMh93Fvdr
5DflhB1Lnn8+43fHxrdnfJGgFaOSZG0/ojOTfzb4TQ4baIf6gJlS78SzU7mIlmlitzCAbH61oK6K
uWKEHibxKw/yd6tSYXkJvr0UwcQL7OJjY/gKtXzWzhf/jbNEk9tkOvSq4s6aT1TksbBSeyhtCHD9
vO6dCd/3dRcfRMOkrFgrtDW1k+14CymqB8XqHilLn3Nkg3UZFPgSnkG0xC1jF6+RERirE921X7/4
UNp4ghJ8hF8vQI3CApzt3NkyPIfRQABs5RdNMJAwVPhv9+fff2fW9f33Lz6aREWRN6c1LswQ7ZMR
Yh4XWKwmRsH8bgAIhii+Da28fYfbAOWvmQ7O1OxXKbl3Ls7vj7E4hwATJlIrYOwkXKDjaY1udkZu
CX8okzYokUpdRBRhGqjmE+xExC2FKtG8nnFVPXYbR9ILFzwMq9+tAxzuqE98e7hlP4CHlmQoKADU
QBHpiktPDkHEE2U+0oKmTl/R2Ik4N5U+K2jZ1Qdg7pCtmgnUOYwGktnSW9zsRRmOrEAHAGatVofp
gq5/Fp9jzkVjqQNAxYNdpLba1blTo3x/9kWpkLJpUcMF9V8ApPglRlCCTfS5fhZ4BxrkmASZ8Zs2
2lX/tHKy/u7PfV95kYr1WZEpZTVhZQh+MZYKqHBAmAZNJIjeQEsfyvRVY5QJ1PzXRsf83zOv72sv
8rA6yOJiYHGq1UeIQbYu7dzIVK2M2TUAocFzFdkDDNLygMSnXA8il+nM6LA2D+NXvuvrbOhbH2dU
ylQt6e4jqgnezCvGA1hWIuQt9tVoZS5kf1jgB2wZ8j6jkfI7miNIQPyN4HcDJpR/CWvueneC/vfd
WcTaviqbMkiaGRBJAO2vRj/FiftoZyP+aGCfW6NWUXvkYIyrANI7rL+fvwcC359gEXW1SuvKiMcT
UESgmhlxtgWAxVA7p5domyJCRlhdIAaYPyHmPfEOpMY6fsVW506X7ftTLKIuk4txL9d4it4CqsFv
QCnBlKokAI9BLlFBZfVbAfnZLRQ7Tm0ZSuQ6G4ChqYtrXhv837nL90dZhOEoyKaRmXABTJEbFXvo
qQ7gWcpw0YsjA+J6uAONEvd/Df0vR4PLUOz6KtxiRFj8KTo3uKyydiNfpzLf86nvz7SIyakc1k00
42qkGlMedRcMzA6lL+w/RNiUQB/6XW2tGZgIE6Kd29SAjdxgFaeWI9wHP2LUqFnxIb8oG9o6nT84
K9iI74oDwiI6AYUtf/oWAsB7bkK4S0eqjwq+t4dnxSsMdKo2tFsFu5yQBBfx7RPwP8jTQEnMhl2U
3u/5DSBW23jDO7QlqRkF7oLEgIq9zTo59PESNA07tzqAMfuVHcdduOE3wUXzUvzJa9/5nenjt626
nrSb7zweYRobC9gq/gTenMnqaE7nJPKE/XgaLPyM9xTSSOJ5JcSuhJdrGLxZVo61WBV7BHdqN5Fb
6FJ2uyJ/VyAOmcImC9LKoOoOMsgYa4eDnscfzsb1PN+sXNcs04kJzivAxbTQl6G6Zc2OANMTVgeu
MxyMwi3PlTWK8LdInqM1fuMd0Mj3LV+E+CyVypmV8PEOpV5vIQEDYUB0ZFLw55AJQBJ8tzrVXgsY
12Ty5leD+OC3IgNSV8mgmD+z7VbttjkLm8iycBvmU5rg7OY07HGodoN8hnIt1O+BDJrPEyw9hJUC
9Up3+fslqDxPYSysvOSBqL4fD2ldoLxKr3OpyMt0NEipOUH9tdrtvB+i/qy2aBHU9VCpZYK7jJew
Gr1RgTicTxoMkqA8vq60d4Ws/vTzFtcU2D6zOmo5hSKxGdqShQfcHQahwIK5nT2j78i7wkdoZbhK
B71RzB7qBIbyu7L82QCgoyURLnwHXvZ4B+WaUOg/HMA/+7G4w4qebRtWw+5TDbdG557FQa+dwaLd
P5z6wGiZta/ufkr1Z8nFhaWobZ3UHJZsYD0pQifGH1BYNijfCys4ZBiSSCv1wR0mO/3M/iy5uJjG
qB94fsJL4GpnNDQecDgGACYEfondTwmCXcR7kgZ1lgHtUOZD6DZZ+itI9hBgQsrLge/O1y95BJ/x
fJMJ2y7oCFCiOQTYYjScq80UGeiL4A1hwxRT7qDnayrFQ6LuW8jsKigDH2uVoFDPGrje55CgsXtJ
v/oCh42bfMxvCUSNGKI9SRVm9W0ExXfiu6UJaYU29SH3Dmsm5FXMdEoaY4C4GKSZseJUuH5Aumzt
HdG489OpXdya5aDkiQo/eBi8dGbgUMMCjFKvXJPW1gxu5QXdoTIqnCApCiyHWHi5X//+TUyaVG7w
RRzGSyt91C8SLjiYg1lAXunMOUB6levNex+/TXD4gf+TlZhjcxmfQUHwwZ4WTTY/QPwJ/xbJoGjP
6UMNNGMJ3hw0xlbi1b0k59ujLiJInqqtEHUDcH6UlxSHdo6WJmsCsTMakJ/p7AazdTuFKV5x1HKv
MRRbhhtRasJrBH10++fb8w5T6PvOLeKL1Itcw2vNFVyBpK75LXvzdna5EgwykOn6Te1UAkRwSIte
NarQwk0dgFbAQ+fB5K3guIsiVN6sK3nfKzi/bdQitKhamLWSX2L66k2Z2XOk2LB2si9fizOGMGNI
BgAPQJVHH59zauDePwVGx0MXjzwghCjq2nOnerFTbXv/okAShYx24VuSBjNhB8IO67SrOyi375u5
CE2NlHdSUmMz6cCHIdCoHAllH1BpbH9To2m6ztW/cyN926ZFbGKzvCtLsaINP6BiIBt/oNLTg6V5
Prp5q+f3ep8uPu1v6y0+7XZmxr5SgQsozBSdIohCo/kHMAf7NbrgY/le/aqihvuFwWWzU5y4JJkj
qYR7kL3YgzVcqBB0fZsP2ZnQXjQweIWKVgFY8auIJsBIRDBbgDaRyQg3EcDEgPkhzG/Ok4GmxEaK
FhsS7ffgZjiVDmQPwbAAhU7SswOSZAybAlSVxuBKj7CINgWoFK5ugbSy5UtMtt9IchXzNd3ybF9u
Z2CeXqTECvYFNEuM9oiYjnlLeJiKLQe/1kSXWIwLYOq4pyKlyE02gOEIszFuFCjOYS6p6lD65i2A
HODrBFraaGvw5nwf3/DT2I2ETdlELzUAFy/4eZUVAUIqrp6kO2IZ307vEvHNNKEvBTQUUGfDyJE2
6uCEFnsMvMRDFp/oDKercFN5hm/yUx6AWRd72pHfSF94tOBSQV8HkE51ncV258a/PXJLDPhcRnXQ
Zy2F7AWOYPA4IbDQBpQSCtBApOnhiUrYrNwp8p264tuqi9yaqQp2ZiJsRwy/m4YAusT0Vp5bzS5J
zeAEMFUO1xQgUvqNeARez1NsxWMk0kCqeSAolKHjjmHwGfRCWe9gQYDRDeB0ZPLgsWYwojtJRua0
Vo/eAzzfBisd0aAn6Y5Oy+AYkZltbUst4ViSeZpVbxkLl3y9axh4D5swh0CnYuU2uJdtfvvNi8up
R44TwzoG96jV4FxCHqgnQ221WwpXQNtsKLchplmRVbyFxlevz7DzI5gzKxneCikA9STIKiofVN9y
N2zW4FnclWTxQ/QRF9fVwEfAJYm4PQPRCvgHgBb9HauCyboDdXeyFM6AQtfk1WiQNnhUzKF8m/fo
6H8C2Cy1m308kH4LPNG4ZYA6hpU8FJsgYWD0lM4SArrQbhQAjBIXDFOoXYEeuq+2eUqg7cSHBr4/
AXpBINJxRr6vQfOBwtS2f4+dYQsUMxXsHzcAFqcVciuU6HGto5LfNr+Ymk5OOr2DQDD+jx4Eabfd
zJv8EIzApljhodvhTgsHr9ymLxMG4TCiBRPVgQzE7+mBwsYlN962MEi9WkPMdrZXf89u4okx4b8k
xuAc3Iboa2LWCKvWQ7FrN76VbINBMxrGK6uv3hbK98yCx2JhOPCOh1FSkgM0IrgQMayYzSoh+4p1
/OltLa7wtmnnHhcU3taUQ3Qd3McsRtLTh+94I6zlSw+p8AEqsO4DizCAxVIrs9mgizPkz2wJQhM2
utHwcOlGwWSVBZIRdRdfCJc8ny3Nl7ygrzeUW1jZag+TbFwBmFiVHId6SDZUcJBC5MXpidGRife6
wr/mrZVDA1nArxegCcaNdqfOpE/MvjdTeDS54rRlEhuZTa7LcEGE6iTvDPJOyICJHPYh/qEGlh1c
ACDjPtZbnC/4lvVWMdm5ZqmQo4TH0mk4p8cYMl+MOfqHoH5CxxO0+KemOcmAnSpGBWhoYnUVbOFM
qTMgFgHxES22y0KPYPfHFZYwnJLxKxxP7WTL6oPPwrbGypH6RFYFRXX2oXiqGzd71y5wrfeGz/G9
fsehm80ZOg5gGFClWvDf1e5d3hWHbluIphiYgsdum0OI5MSYQS8JHUzhigscOfXaiMq9SBWRrQG8
mj3r8U91aHKRnXIwrCcAT4A8LQW/wwxOfwSyXKSoDY055pCewKQbFluhWdeQ7XpsbR5dzOSlT51U
KogW7XphM6mfefU1sFsuuLCIo6hTiumJgxlQ5QTCY6f8gt8h5GsxkDX6zBW5L02BfhfwWRnE/CvS
o0jyLa4zUpth1kira0m5uEjcAnaU81FAUsPbInJMuAscCw8RH8TzzJud4RxboHTaDfyCpEdMpwfB
rHfxioDBnVn79wt4kcrFXVtMyoCnkGXDh9sOAbY5FwhkWIJTC5X/wWIFzNr19hPu6/t+GzlQWtnN
yIC+qLUTbpDZDBBVOqtxBROvSzuGXu4NruZpT3wPGlGHfAKfyMvg1rIhDlZWecC6rzg03usQfbtF
FiliU/WD1MHmCPd11Vgwx6KCGGxrlHBKBz7ZnY6zukcEnAzg0t4iS052DPQMs5Ub/A6w8dt+LgXm
p4LV+IJSRNUdaiuMqrbYzfAXS7GVz9hH6bnwAgHt2X6D+yMxmupfiGdbMBnpGXvVv81f4xtm1FQw
JSCySpDD95h34zyew9Qu7bXy8N6o6nbvrrYSN5XsUKVVIQXILXuAxXrBEBwYm21oCQGiCgLVe6CH
3qoy+r3e7bdlacp7s6wf/yelvaZYiV6/Njttw6MERPnSmqLVNLZcgRa2Co+400T9tvIizeqaRKy7
CsndgNFrsGGhR4HG1kDtmmh+wRr9eUIl4AEPA+3dtf2+N3P9tvwi4ylYJfEZFlleC7Wt/ghgC1Wr
4y3fg9UkjF+8cSs5WkBAm8IsRO7MtCUj9PjwQngLQqYw2NAAa9vEXm5Dub7bVJrl4zqACcXaQO+a
gP9wnUqL5GfiQ79D7wDDaY3k2/A4gH47OxIED4GPZ2HGoouDK0KLc8e+VjuuNKZyW+izQqDGZM7v
w7baosDYVJEVepJqItnkNzwP4UwyOcEhQYdotntZxzanq71yetX/9OyLVECKG2a6UvPLl9HCOGdQ
nlsWelcaxK5G2LoDhwiuywsKxPUzttbkkBbhHQltX0Mdgb2E7gQIOwBmNhxFoXOCLXocN1TRXYUs
qaWYwJ6YwS9AUsB1qSzRAdLK/8gYfRVbvlLTXH3nbz44SWryuE9w7moM/1Bf6L0IGCgVcCssYNnR
VslXmdzXQumnl7AIzFHMZ6ik0FJRLrzXwl5g0nMIr2hW5tWl4ccG7hINxyU7MR8VpsIloQXrplV3
4csEuw2qVYIw1JAYgsibgLGRYKkOuPaah5ykMguOSNDp48/5Tjr67z+3qtaOv7xAGud83EWFiOPf
WxwwCN4E9e8OFMsCfgmSNf+aoJYHWzD8ig0qp6EiUNAEDaiJ7R6vGg5rotHiP91Ip8MzaKrPUP20
ua8swj0UcVRxOgc9D3HG84tVkuZapFmiQrmsyydOQ6CL4VkDqx/BSGRj7JHkWBXw3yqkoyBLxxCI
wLfRoY31inIrQDJ/ZUIZGEjYfkOJtoDVZXDWnFbSBQasxfZ1fpX36ddasOFXPtgrqv3mgLZV3Pkl
Ra1LgOhdlQi17tLWnpbvavkQCZ6oGFz9Oo07uLACn2LWuQ2ATvsZATHD24yw6VAHFSJg+IWbrFqw
3AE33Mbtq77QzeNNGEEpbUx30wUOG4WTQVExsjV+rQfetbJYXlwSUipKc9Sgx8ZBuL82aUt7gKSZ
xZZWpplC8CT4LtpVOHcouWZvbCzUgsNnjTY85CG8VtxAxKWi3hD4cgxKm2PWcq61/VjcDao8iWMP
uMclYrZwgWnDM+ZEfadr4BvwZszr6ETC/JB0cLUfWgwCAGsr490cAo6yqoay+qkuon0YN205C/+6
1L1cIxADw+MkTub5AJ+P3X6I7ajUJ1mvPAE3mIG/YmJddn0ncxWvc2VHdEqINHvCl/wRHKAJ3W2Y
QYfoPoJjDb54YwtfbeAyr2tj7LVa4Mo7uDlZMs/N/Jzj2ZFko0pHMQDbUKiDK+jooNbCJB7Ucd6Y
+0MwWOWj6KhOdPwfzs5rSW7sStevMqHrgxl4EzHSRcKkN2Wy3A2iLICESXj39OdDteaITPIwFSO1
Wk1WsxIFbOy91r9+Y3r59toZof1mivLTGr/oB+JWjk1/gnbNY7L0ybpmnx4R5jBaF9e0ulG7JhJr
rR+tRQ95A6M/8ixOT+Omm+NoOyu2OsWJ943AStz1bILLM1wa6YSJUDGdbgMRvWb33BgAqvqC1hHA
sX/RPht+ysJJ91chgSvQqX5xAhlKHJQdI8O7ZAN2o9rdLYg9IOkAny33pPUIluviHALnARAt9aA8
kzwVvJAsuvjzcfIbFvBP3YFxcZykdUqGScal/BPu/LYRm7aQ4u7fiPqZSow/HL2XXviNL6axMbCd
qvNyGTZL4rvLTX6epTuRHcTnycIYET/jleXb6AnxQHc7yWlgttxa4TKu7xICJy3134hMla9d2kXt
rwhJBPP3u+UwNaZQsttbZPc51XZ6GmukL9tiy8mpvfnO+yQCDuVFsgJy1ReytmyEfyMZSb2y9C+n
+pEYC70q0Lqpc7b3O7wdDZ1j3EaZOjFq5C9i11zMvLas+MF005sJtwu2/SoAi1gNmz5zJJqHzfiC
11TkNJWtLvqzq+JdudSxqDlUk7u44EXm1XCL3/HuJEU3RXIYFN7f78HWDxtIbJhRJAYsLEzwUS7M
KNLFWXWMaTIxE3s/7czFJEj59oI4FOuGEHPnz2v7Nx5NrO0fLuFi5+j9k6mMDY90MjDBB7h0w3fl
ERTh4H9ZOToj/Nd25Oq5p9twEb13yT7gLw8I/8qF/PZ9/+FCLt73MSj9RFfYwqgiQIrxIUziZ0Em
eeemK9b9+MCsZ9AOlp19iV6Py1mxwl3Ai2GT69vrr+G3Ddcvr+G/rudydHOqrNLSKjb3Or8JC2CB
dpl57SOStQ2cNyzWTvb5M99ExnfFY4gI4ufn5BBrTjzPwALfR7fR55biDd1THt5NSNuf79jvAYAf
rnA66H9YPZFRNXJp8OjwFYVqCxEYTy/zg9NmlT7pM2PFAI1pq3vlY3/bj/zwsRebgBToWXMy+Vik
/TeT1jVWZ+b9lOE0OSrxkr1dzVj9/bjUkFRsxkVNssSLxZHoWSvIk3uZgFt/01GX3KbxsjNt6hZU
YEboqC7QKvhtr+3rHKultFzIYj6rMKaUOgAD8FBOLF7BWa1tR/UFT03pGS9bWfnI/Dsl2LbC49A/
9vmhhY2cjmjKsoLpYraNHAnfB5ttQH/Pxl1b3ojDEkCZCskNYS3V80Kd02jg/H87SPvI32X9/DSN
dYsbX31qSABbFg2HU7sz32gb1MeOUQ1htOgd47vgrtpP7DzBETaYSBuH9rZgW922eN/NgN7P7ilB
E+c/DTK8xUWhb7vB0WBADzbTn1JgEgjqoDqt6lBMppqre0n9ksvrNL3pEMfgZI8tw/za/Mf8LRjz
rydySfIWDdkaRn1qELP96PXSzkdhDfR58m+KeH2W2ay6mZxvBoA0H3i02JADbKdnJnGyIzOdMpzy
0YIYEG4Sa9UQcdMj2CBvozu5vgWpAi1jN8t41CSrdB9kbeTbAMsyrM6jfRzaPXrM/kbTN7E6D3Fu
NNbSAOCvLnMZqpNLlClO5zrOAeVDbD2RGCvE9PJaZZuyfy/oOeI2stRPKy07RNGLID33w14Ktmm1
CIJDJu8F9FM9g5lTspPih0BNZmeCUQZ1MQSbJLhrTl7YL32XLm32v3m/frizF6+1OHSlGsocaN0K
FZAtbrvt2U5tf1Mh0k2f9Tfr/s+f+Ps69odPvHijG12s1LOBDRH2HsrX4PpEGLf1siwWmEI4hoz/
Jq7xcIMQIvJUiTLOhBaE347ILYIz9j80/P/6ya6w+sd/8+v3cz6UURDWF7/8xzZ6L8/V+av+7+mP
/b9/7ec/9I99/pnRS35+1tvX/PLf/OkP8v3/+fnOa/360y/crI7q4ab5LIfbz6pJ6u8PwVhx+jf/
3S/+x+f3d7kf8s+//+393GT19N2C6Jz97Z9fWn78/W+yQoPzXz9+/39+cfea8ufum/Y1aX75A5+v
Vf33vyES/dt/dJ/f/2jo/ylqliShAUICZE4la3Yu6/DvfxO0/9RVWTaxusba2JLNqYCszs331yTx
Pw1L0hVLkU1RlC3lb/9zKYe/zr6/nsLvPSW/wbAfjkgstWV8LyTdEg2Lb2ZcgGVCDsEqGNvhWAeO
Jm0yIifPpi2ygEpPIDMmWRXiXo6XuApTxMo2fIf30PcabUKPzM5WclfUJqRUY9zarWpiV6Tb83uY
znGLEBGA9HsfLnnnaMKm7DBgXg7IxDGVubf0WXlz9vpjclN3BAdvUnWpnu7JO4uVRToJMbem9Cod
AiysruHQU3/880+t6LKuGeSdy2jBvjW9/zp2f3i6/7yl/5E1KXbpWV3xCC+qV26hwolmqZamYYlt
fisi/vXN/o/axk2tx1p5VPZYiEDb49Xzl6qD8OKpRpO9DTFQv3KCX047fvnQi55bjgdf7VW1PEZQ
rRu7k+aFQILJfIScyggmnIln3vOdBalAhEIeABPYRnu0WidR5+PZITdS3DPoDlUvrlzyiqC5ayPs
G2TU/sxH6gMuHEX43S5OkAZ1NcXtYX7lzk2b0sVj+OnOXSy+arTO6imUyyNzXsVjslrvJqjdWGlI
if8SLP/5Ey+1b7/ctotSWe4l6yyIYnlE4XFvvac7khDMeJUKB79zmh0UX9RoTsyluAVgqJ2+++rn
WHwESJi8fC5c27bVqer50y24qIoCLKIqQWPx4MVEzXwC1ExX/YiWPS4h8w4YFAiV6BaDAaJ5X5PJ
UOxPPi2i1w+yG0mNnQ5EhhfUO9FkzhrYCVFIIu3j6Ed2NDyzGOOicEfhOcUu3gyWPrc2O+dkJkgb
TTvbZ1DIJjKdoTgfovhhTOJlnL6NOT5tDjYa2E50p42EXJmzlk96gHMLGPGmKIekdsgQHtuldfDx
EDjNmRyj7Ne6JewXEncECDDik3U6oAJDUume+nvITCXvupt/tmiyJvpqTBTkjAtsGTGfJjC8Jo3L
mKFdrcJZDnsz5H3aw+Ajh0B45usxw076uDcTeAOkwIgPag7BZqYXq1Rx6234MulGJeC3g/zYyHZ6
F4OCyB7fdzzmc2jb+ZYfu/+sj8nLUM+yF72+O9+ldwW7G6ScfCl1Lp8D5MJ3xYwof9H9eZPs23Sn
V3NBn7X9whdsRVr0O+mTMWu97PYiQLLiNUjLYHyRQ1pFszRwSu1mkA9S75yDXePPT3hrScDRcEKW
+j7fKW571Oz4vuXdXA2Vk36IXj2ZlABKY9iN9dGMiNLktrTLY+LWUOMoFe8r4s66deF1BIeOL9ID
7iDVUkBBktv5VsLmzgaUdKtDdsusB4qAHe60OXv0AiuG0hEAcsn0KT2inJrkPFNRu66RsaM+bTxh
3tz1n9hXs7bwbO6o9xDhoEx9G8p1tU621ZuSz66NkC/VWZdv5Tci+8MOahbFSRJNNjMSsTrXgoqj
2Sp8TxLC786f7WRJlqgU1vwUzV3s+MnTWTr+eWe4VIX+dQ2cBoqkaZYscaz+1InhcyyEiTmWR+rN
FPZNhcKnxlzCNFA1Zwsd68ATPmLVpt+dXrpr0qNLWOb74yWRkpv/SqRcXFSMvWSeZUutpo1Jx+2F
A3KSUrYL8Y5uNHRK/DgWGm/JwtjCvSIa6gFKJAa8HeGUtqLZAU0tnPKrY8jLDvWfF6ZScMiqJuuX
bVsXpadS1sryOIQ2jGVYroHd4f/mdEghbG2AVWRXsW1NNljXDJgvSYrfHw7LW5X5J0syL++KJkrx
kFpDeTSAiKkssFR3BBqQRr5HX3lewIl/mmyRCajBwUR48nHIkaDNLwJzWQEowFAs8cxSiDgo3Mi6
OZ0eroEe0mXp/ddFWpau6ZalyfJ3ifXD6g2ks8y88VweK5duFg5EVGJ6VspvUITyzjNEVPX5a+Sf
vTG5DysJifejaR5Cc1up6zLc6fmbCkXQn0t6bMf64ApxDq2VjbQ9GDGeE+FXQyuZlSlDuzdluLW6
91bdas1D2ueLSkPlb9iG5nWY0BDczSECDtQvBcdCiqM6yVFG513s6ohe7j08vfiQQ6xwZ6gHNXoW
1EOs7P3y1iw8rZ9Xxn1/OkjDE/HepM6dGVOSOMMcMN2a1vMQ34/WZhznBpVDVXNy2nB0DJYBGzlG
J1AkTbhONR7QCGQoe4KlFD2l5OqePKZEbUof96LAKhW1vW4R52eLJPO9hLqTYa5Mr4ztlXIs47lM
b4dTbMhDn4Ql/I5ycghHI2g7hOw/iO/X58bfpe7lUayKukbdrfK/yx1ANLM+tc4Ru9B7TTqF4cSV
J5Oa+iqk93IArDYPVoOwaE2v02yo8rmj0aJKMGWTfZ1u1O4tjF8VlGmYsdPDy3NRfW7FQ/hRYQaS
bim66pV11G6MlyohwBKrxV5edeU2SR+T6pObjDa43/m85J85qcxyPhNhF7y1n2nuwDrgJYthWxKX
oeAZOc3d+pkAh6Vem7eYUZNEgw0f0KekOhyAtS1xIyfCggDwcWWvvJgWfq94EpksXaURMZTL4WY5
sE34kl8cNbjvxeuI2kP0LHGW4CtIkv2rmuLoYScv1T7fnh///OGX7qN/fbikmyCeuspVXBSNUq1W
GVTSgp0yfh00TzRYPXsCACCwUsaAOWZ2BpFEWJ+4Cdk0ycnUhcojC3CRk6w7pJQRp/cyVLYaR1+L
0eEmX2GxdNUc+BKA/OVaL8pNP9HSLlC5VjbPKAIocf1xAfe0v5PQVcwEgyXgNv6miB2qt26YGyfb
oiXHEMdWrTkVxGB5BpYI0MWp7PC0rac6KH4f3q5hgpeqml+u9aISVc2u808JD1V+8beJPKMgzvP7
bJkfqnnKKGLr1071YuL2wuUxQh+Buv143t4pzFLEw9CtW7d/1dDE1isCzYq1wbq4zsf/bbHAcfTP
58+Z+fNBfRJOZTb43NPaIeWEgjkDIvymxODMM+UWGivslhLYU6M73MG7fLyqilSNXzsXfDsUSUaD
pOODIE4N5g97fqYMUdWmfnAsn3p64bRq7Ez67DKiZ3AkxZmnxJ5eepbKJWiMMbmqhk5jYCVfLgXj
TUbjVTyY2KnwilrKV8D+75N7OgiPo5DMEn8vYbNTw4LCfCf/MFuTQps8LutOlOZn+Sat3wyMMqLK
E/xtG8wH5f7cbE7JsdE9VZ8V6SLrwUBJopqAQ42ZX/IwWp6mSRTYqlP0z9VwH1EdGu0uIjxE5F9T
aQvOPU50fvYGK9zW4j0vT6zfESEj6js5drCuFYebYHKV0V7VMV7kw1cPqRbsKFrBqNFIREhcP3ZO
PdTNu+R8U0AA7lsOM3UFt3I0vnx9VgNoYqG2qbH9ZRA2bDUi17VFHK2KcBlJ08a4Fs7LFvvQcAB/
MGbiMBfMm1N68vIQGzRI8sNnYq6KM/4Yp88GLz2hrt0QgxaGihGZKhZIXyopi3P0mRcct1oG2riA
KmLWjk61dKtgVVcxGDHp1tFlNRi835pTK8Stgi5bfibtXhVxH10ow1xLVccyN7XwEONUpjkRxJGe
rznZC6+iSBfCbMGDn9/Edo3xWRk7fWAbZHXGojNwtRDkWwizkcefDESnZz6Es4kVrqa5a+Cwd5P7
4kOAQ3OgH4LTszRgBGjTQOUYJgW2PGzkt/guaRyY24zg8DAjEvYzOSV2A4PKYFqRL+EVZ61zwuaw
35ZY8PC4sEJUXA7Qc0nn5XZ3MoYQ+bLaYzOVm4/nvbwReRY38qz5iJ7zFxnhDRnIpfkovVLTBWCv
5qKq7QZuebJGw5hbbh5hS7AtjUfJ2vTNS5I+kEZT6HMNCXSSuDCbWzCERSo4AODmY3+sPmTs5+ac
XXRzFkKGfkGbdd5jaGX0z6ZHmsGyDe/a2GHoMHzW/aJnLSrqTDRn587TME1G06rPSV62ileDQXZw
R1YouKWRfAjxpKOs+yW9pCzZPE7+YL8T/Xlp2VrviEyU21tOyoCeZZisuC27fEOKcYiXMjxq0Z/M
qRzUN+2c+BKs2gg8XWnjXkDkSfViD/gxOKUBTvp1xtqLX/T9a0O2TMMk/SF71PkjebOpCQpoMSqe
nYQdMAu0Onyl8zlee6nTR/ZKNxen3jGMdad9VtVyqN3iQ0aOwIm9Oe1yY12VNzr3ZJhVshMrG4lo
KwCYlYis0YUvL8wFXMboipKVeTd4jIldi9+QMeiRFbuFYuudkpm/b6w536PAR+cp5ecTEIjdl99q
I76plrpDodhp9RRjkuyMjE+zdb8qF9i6ZAthG8zPT3VJj4WIYI6LMSqVM/4UwbxwxPcBQfGXzNym
ZEyUf0k33RMFt7kvntINdj3GvF0ZN+rMb2YDQTDFJk287EshOPylHWbnp+RreIo33P9iKsbdYUH/
dM1QSLuYaXF+TVuyaogWEyDNvBwiK+rZjMLUCo7ZZJrbwA9L3f606U39IOT3UrHVmADKjr/qWBnV
TMPa2kZYO1OdhtPKHl+lbXowhhcxvI3zfNacn0l3zPKDNO8cBIVnwuyyuU7Ck224wpGfWllx19WE
byLcEgyFrUyyYtpToSkFYL+GFP0KWU5OUTr5h5KqUd9c9Kd9GtR1nufBsfeaZJbdFw+TYRMVd1HM
UN/1ayjNk4Pz4JFpra2mnPQQHT5sz8cTjt3X2p7L4dFft/uH65kexw8nYJlHsH7Mc3A8bbqHAdEN
M/jqkSuBVAsTNRw+UzbzIFkzr0HoR2wQX9Pe6jXG0gpmRgmUpPKrv8nuQkd4EPFZ2jdz7Ktd4j4x
cdBtZd2u6ZlUR1oVDmvZC+8nck50Az/XxKNlPpDuhOdgYNOGmG+EC6yyY3Kai4+BE4sz/zh1LkQR
kUwNk1hYsJN2owPOTES8U3o8Ken8msXvgX8f5huj2Q9MtHbqgsH44s8lq/w9aP65tZjGnuDDqqqr
wPoX3X2MZ20TWlF4FOdtRJuDQDILNwOyuzceX8fkNy9W3CI8BYlKgByqnBcpx0Hk6abbp9sEoyRt
LgYciEzyi3ye0h6K3TaIVvgNBukhwEARN0ytRT27aMj4oGJD8XSqtlX/esLj86Q+9NGtVDqjstHz
XSnsg3TVEuVi2Q00CyWnZ7uvBThsUkVedzyHRAZNfj5JSxvpMZcWRuXV3a10vgtI3Bm+RPNlYolb
Xjgs69scb/gdCYtsHJsp8D5wQBiTm/Ymvc8757RrVNusFvpTuEPFh8wHb1sPJdkJHDDcivGxEbZm
/syeHT1PW65JSe/iIugDAs67+/ZV3DQHdcFqbm85Yar79qF+1QndmoK21DWmqK810pbTon49H8ZP
0D8D171HWPy5YVcHTgZfW3IqaTpv5tmuYHaN8/KTm6hToX6aloe7Fp2SP3mG+rtyrqPJexQ3uM7Y
/m1Jxd3M+EqOkzxhZouTe7qJvG4N3ObidFqtz3uwzmxirePiuODoIPByxCsfmajDXahA42e8lhPE
l3my7NTiIgDDsdb5mqEk5xKBSq/1rrSzo8oSN23jqUYBGMYz4X5A43oLWdSPlgZ/J3hny8quFuLZ
lQ7dIruBMC8dtVXuZm9T8Zu5ud1EnozSHyL7yRWvvfq/QWV+Xs0Xs8ZzUhmtGJ3CY/teAirY1c54
im6zzWQNRj7vURUY+n4Yt1wwfj0mCU2nY5fOMDRKdsYXPSvMyO/j8c+vGZMz9pxfXjNLNnRVUdTJ
kvXnPelsqGehEEMuDK+tXa9Z94pENln61XJXacGaXqAjXsAGMcmO9G+g/S9yry8QdfLiuTV/zx5w
WFjmazaZggQgYF7BjpN5QfcVsmE4zOeXEvZDE2G3WE6ImyHMYiABUprm0KJlYuPdaPQSaWvWq/r8
qQ0g7Fvltv4SmfjfFfekYD/rM1J03WojuePN4ImOuI+XuIPSw/KS0SqWTlWvsMg/h9MY4ryU3w3d
KTbhAiHgkgjBbfmKNXfzPn5lTGxQZt0Me/U9i2zzncoBjgNRnngyT5Kb+jO4kw5/vtParyMvVsAP
N/piBQhxIFuFHIRAXv5cw6P1rjvPpUW9qODlYsPwBH4yn3wgCkd+R0Kp3JKWjOsFNntwTGTEVScm
PXFuqw1h6ybaDxCebUlOz2SOPDkkWcTJxR7qzX6ualsRP91Vui/uuvU18PlbR/GnRXNxsDaCX0ux
yc9SevL87GbRpihnterKp0fGQob81XfaTq1vC4Mefda8WrS/h3I6tRhVdfz9231gp3yd8JQe9qK8
0Ysb1VjU8nNZ356Ify2XFj7SZ7yyV3EzV6e/ZlXhdM/pxnjJF+f3yTEgu03ZLIq38OT8+WH9BoSY
HpYui6LCkJdR789vhR62RpVVZnD0t+lrOs5KfyaiiHVIjPlsl2dUy9EMIfsHiDvB9zi6BDAunOCe
MlRCoPmhv+nCmpZHcgvsICFoXjsef52B/XSBl9xMJTfMpFS4wJLldMNegt12IrvDq/A4GXC/TFVa
44ne+Cp75l30eXoMNuFDobnaQ/TUA4GZs1hdFtaVG/fN/f11ZTCE15nOG1SVP9+4URxDY9Rp8rvV
KUX4M+tuc9b6/fmVbFUg+pDTrkIxus2cBnGlMgNh4oWv7oqX/l7koS76e2Wd0pa1dnGCxBTNsoOx
iJgrUIDikNriF7CYAuCzhwh+ItWbuS/1WUaEabzM0CDaMtaxhYvYEkgDDTT5K9IebBcLwfxIR6UF
Xl6QKrwV4gNtLMb2V2M2fzOZUOEZsHSAthmNXEIdYWmVjZRTV4urcFgrU008E7cgL0wBt8MHUKbx
kt63uxYJuHEY1pgXR8+aK60YN224xuu15yXncqo9oUvoBtijpBjS9/b0Q+05QgM7a7UesP2wdpNl
ct+n9umAOOBWchIYTMyOvlBOmrZl2sJXPecUv4KBGhN0d7E4frqGi/o3Ckx/jA2uQd+G9+2m+OIt
x/JQsZnGo6wFlRE51EOckUeHVNIVgM6yXCJFx1puWBb3tKWyR++dYc1NIjKuA6obUZLUnhLNlHDe
blgj1tuUC6Ag4rwxXIOgeXVR3qrNCoX0XHbUx2ycCakzmAu9mZtPdIREf7fDS5d4ApnOt9S6D2Fh
MzjI/8pKnLxCCzptH2DUvraTXvJQ/3osEEpEmCkUu9+P7YfHoo++OWi9wUZzjHYnthBsPRij4eax
wtJlzd5Ifz0umN+UX8XGWNEujuQ3T2r3a49Hn1DAXx7PD9dycULVViymUcPjwbZkxcxy/KAVhLWf
zkfqKmtWNUfV3/iGLVe3BbOTzgl2BoYtN8C0jLmKiSsa0tqhzd0nWB5sRZXzOi228p0mTq2y4aml
26/Y1s/4u0Nz+6Lg65zki0Z9XEXLNnGCJVUGm74g4ZcPJLXE1NeJvGv1mPWb1tCUfvhZL0+wQsuj
XuG+V268Cxbqw5TewcCZYTF2/MZSuQMdt7B33PNbfjxrpBuTKixIUaMjhZobBqzP5E7p79CAJyps
j/P6vMP9G9UsiwnQaX22p3MOY5cH7IlE8kCeYAk0trDNTBAjCvWVqbpt6nYkPOPMhsaf78yx0h5H
O/6oNS/dYKz7ESxxQXFZi+/S8FIO+C20hj0LljHSYHk1Yg7eUhyuRmPCJ0SPIT5xHcOiWuMkl2yA
x/coXD6vM4V/v3QnIpTFjdQgPv681UunvM+tRgyO6YD9oi28ax7cZGjCx+o2+s7gxI8FBOhd+Wo1
L+S1W+EZpTm4W+WzP5/X/59rYeZJDM9vBhzJoEpJoTYcO+R6qA8pYiK4Veos1nZ9vipOh3E9sWRY
sbamE6x2UME769jNsUV5Th+H+ZXr+U1VjdeehUO1bmqGZV5g3UPTBooSGsK9JlczIqcmCxNdnwFN
o43O3R5WSE/sh+oq5YQy4YRoTFAZK8FVJbtSt7V8JfPgUuL5vdPInAD8R+N8vjwATkYUq0qvCfdN
aMegb9G2ShYVZrsdQkZNnCS9Z8i3Jo7mbqcemn5edx8+3GrgHm8s1mXyUQbLs/Z6Sg7juDphRY6F
A+zX/9W9U0VJU1Uy4ODX/byu+kzW20DKgmP9dH7AagB5cXFs96h0Ei+d1yvtJuaSaNyP7dH0khUy
0MX5Sn31Xadc7oVUMIqpIxPgvLzYH5RCV2K10IV7MceiBLyTqa0dE1UReAalFjvyHLWzNItHvJ51
jm8eqOR0X/l9syvm4+gYNJLUxF9p6Iaap0OgjhcG5N/MKTA+PYPs2MI9oqk/L7xLDSVP2dRUyVB4
J3Vu3+Vg3RCCPOr8JDiGy3zTFbak31a3pTSdig7Y0EewPT9FwcIKPcOeKMkoDw9i4vkLcz+ZR3Wb
Zi8uUFNihCj7NnnJRmcX9Sy9RvfVf60FeDEkAB5DRDCmXtIURI0gsdrkBudPmO1ViH2W2YFZB+5P
xMMcw+fTod3rva28VZhhdfisKbeBMDs90AicXguHA0ZuwBM5OoS5VjIrmFHdpsFcFrzmXce7LF74
JC3AvuZRKLc9QTsAVdlMPdnAAxLYx5cQOBkeiZTpaFvfGqjlNOYrkv6c/D165PfZ13N11qAZ217V
I/56AnEDeB0hU+LIJ32P1n84+Zsyk8V25H3MntT54HaTk1FxrMan/LGtbN1wxedxR2PF2PCjWwJY
YFfRvPH6KgvEfuNHE14zOp5a/Z/XPFfE3E5VTQb60Gh/fvG61DJkLZFZlt2aJDMpdEZsIwl0M5c1
0QbL/EG/S3Ydnke781IYZsTX4Nd2Nc3w+3N+vg5WryqJEjxbkFvz4mCxhMYoz3Iv36enVQN5yNrL
OHBnfQidFjewR6S17XlGpaSR6hbcJD5Ri7IzxPrMwsfQkPF1FZcalHuilnBYh7xlLKXKhftBdiu7
SXWMmM3OWzzz8YvHsojwGax0KPMsEg93quUKwcZX1hVTNaT+pYKpHzxAwX4n9QB2ysmx6OuCydcJ
tm9AZI3dr3oK50kIPKuEWb1W5n7DM3wPFBIW/cUZR9LO7tpFFnmZsB6FtQTpwCBsBkTyTpEmA0O9
eI4ZK7Z2u9WChaDZSKzbbguZDvysm0ydvZKLjtYGzCUfGv5E//P1uZR7WUAk0SokWR5in3Sr1wuA
wzK4iRnxjTZphMsyp2UF/CuyZ7F9HMN9S9/Vz9LyWLzoKhZCbpbdSJYXTexCO6ga2O4lBKDjACbq
z4Arzi8cp5m5il/k09qE1dHZ6SckQLtea28m6S+0XkzfBZcZeCKs5NITb4pFszi9gOo1j7493Jbe
YKtfQrU1yTPWiW2DXYhzBtjHrJoH7qQ6x12AYHIA+M/upV+AG+JlNPO9/K3U5kVxTG/GJQbYsGwd
PV6GoxdW9L6qXe4tspCepZao+YD54qxGFR7P6A4W2BRNkQBuCSkP0G/YTNwG7O0hgpDDusOsFKsu
OlU73oyr+N5iDq8zyQDZ0ubpMD81h9NpL/fBPNBwmS6YYwgYKIcLpZxXrRMa225k77FFKKMrfoYO
C6sZ+gmDuQdzStXNoAQgvknd8rzuBi+IbrHAYmYKXXjKqBKWvj02yPNnDXmnWFSkuxI0k+HaaZmJ
2/GLwhFFtC/MjfNC6zcSGWjpmyl7fLj+TVoeED6d7NhcZ3ihjLtCeSZKFzjG993gq7HgMsXv5M/x
eVidik4s8f8ev53fGOY+0Dxenea8bl6zD2vN0CE9gtOp4OC+/3EWZmbv5cTVn/cx+h/lIbHymQmE
an7kDcETOJ0NMEhrcMpVWKjIJ9BJ9CcTF5t2pjfB2hAxOUKTj+tz1u/r8Ms4pa4K9UDonseTvrS6
hW+RVD6uTPIaGZ8es37B5FhMmBt2CwkwgAh1uDyoUmjt4PtigTJpoZyww2hqIvAw2ehnRukO8rKJ
tzXpp5FT6gtomny1UJf1NR75pRUMZ+y0P/EfXaY8Yc/8eZ8co2FUzYD9aXw3nkAy19LafG5nmCWA
aJWzcoWZ+KG/gh/+Bqj9+VOnA/WH8wKDsDE1T3yqOA8P8WJcZOtoKRPwOE0OruFLVz/tYg8WzLMe
B20n3zcrRn8MmqaCAe8H8okYkl3xdfpNtfXTz/bdmf7ws6ntIEhj08r3kBMtmKyudYe7105F/F7j
THGPjglijLZmS5ver8JibHwAR1zBL/OE+9gTnOCtRZEo30QfGM/5TzUEYLzb1Nsr9dWvuBtXyixR
MpGlUEhfnJFDJftqUFbyvY/YzBmpQJZM2wOPmI61jvmiep6LmSt/4jMqKqtYhAFtJ+8oaakIFyAa
b6cvaLHsaegPrKUv7sLaE87riDE0XugfGGusw5drOvnfP80frvpC+ZCqPUetVMr3ypQctwEtd9M5
EOr4UM+bK6Xzb7id3CITkQ5/k+GbXUwUJLUPRdWP8R68mx5he2g+o5dwn71FpK/UO+guMxUQQwRo
RwfooJJon//8lGA2XZYyEsFyzDNUSVWg4EoXr6hc12VrRif1Xn4pvtAMil8p5W2/TjO3SR1oQoax
MH08AMjN84VHsTvGke0zbVA02JNKsZTUL6salyf91uduicvOgFyBhXb8UjMsyOYG0STZUjOXCadV
KMOlUh7SB+0uWZqr7LkybXVFBm0hvgjWsQuepJI5+qyqvB7X94dTsJbRcGpuPno1wamVd/oID2fO
ondYOVk60Zl1w2laWBYM7N4DhlzLxi3c4QZ699I3EKR8RfBFP3D7hJ7O6OOhx+wsw91/XEfzwRvd
sHdK1MSKrT8V6kR1jcwFbAIMU5KB4UFzK4376HAqdopy01vp5MMhN3Px/Kx8ydJBt+ZqjG29PX6Z
p010wK3DfDoNhj3iZGwuMmkrIQA+zzZDwbBtPkrzoSF2icjfmQATA5FT370WDTnH1jyEU6bAwmRG
mbn44sDOCD6CZwHLtWpZPyQTkFG+11bjWm20ENXatsa9ITxGEI42AcZREZ3mBHyp7xNFBMBWWf55
vfy6ZC+Wy8XeOlh6oOdnlsukBheJzc7CeYzVH9AVCWSVhwDziI19W+I2dxNQZQBz6QCRcAwndArH
w9WVK7ImLPSnIvj7kijHDaZy8LkvNppUH4jvHP4ve+fV2ziWt/mvsth7GczhVqRE5ex4Qzgyi0kM
4qd/f3RV91TJNeXpqV3AWKzR6JludVk8hyf8wxMK5UADs0JeVtqq7lpH/AjoBEYbtOfLZSCuUwF9
57GsecPTukUKG5dL10FsRcl3VSXYQfjmV7dR/aDBVSrVbdo9HsGcVce9wu04KA4lWulq/KC280J7
zsu+0AWrugMlf5A5ftGN7IbtS41iO7B5muYJijzyKAFmL9sn7cZH9NScZPouOe5b7UXN7k9JZWNv
OIlowiGAAzSbSDynleiWM4MFVEpOFz+wzFX3uoXwUS0EcXpyIdysBGENkNtzYnpiqSNXdyKhnlzN
MDPEcF0DW0UnMZ56+dzM7xt8PykywQAe9Vp9Q00dURNAMx4lOtcYNof0NC11qrvRgtJTQVtbKpa6
t/VxKF30V0cDTCuw9T6GonXAxslexZAx4lxIoFOpr56bsBZiW2vnjMXHQxNsMzkIf83lwGr4wspy
2/m5QSQqm7sSFN1hdF8KNDYxSHvKvDGocnBtjeuAGvP5r4htO4hDdoE+CcEoAwBkBl2htJVngMw4
dIbb7loDiHJkB/toxh7JPctxI9msusb25+V+sPGX6cTfqjcnioImiqFo5/bpb3Wgcu+TEbMw8cLt
LUYFeDHbVpic8g0A9qIbmscRZBxDIjK1xHyTB6CkgUKO2tP4tOoAF5BcCCm+5IhEZKiXA5IB3yTO
Wlrrb1xb6aIFFDZWpoUwfBWBSNwGC91pYV8rk2SPE13WWshnjvK5uj4+d2sS6MEAQpDVIfc80m0W
c/QU3HqnoeLijzM84bCK4+y6mkrD4pUJoV1p4/pojnr/03gbxna2I90/gd5aQ5woOit9cW8BJ6BV
PzwDk4ksGfLTbRLee5qTlLcZatnZSKb5j9hchpfpZ2Vy6UOZvN+ZmgJ5QTRp7VzWPc0maUC8B8pB
XEPLp4+yaFb6RAU+syEPoDNdPGB0/tYfqLDf/wN6yccA9OcnuOT+qJ3W+GXME4TTaNeNlW7ZQlTG
KHCuKwux3LrslXNgVTdnEF14g9e2sg1Wyls6AryCZex1Lo/AQMxDR5x262PAoSfaSBkGky7YoTSJ
OW+bI2IyPIuObEyLbtUaT8VgWYOQQ4CQTnw6QlLe0Dfh+bVr6N+L5yEmx8OOqqosXzd+MAd7Y0DE
OiGd9ipBantoStrDC+WufszHvrEJnnmJDd07GKzoc6K5hHjn4SwNDXUUT5IxMt+l1UBsDUZHECWm
rS/E2MK9uJm5O5wHaG/nA7tHT2ZPLaJmKINVo5Y+rVk/BRmKseT9rm8nrT8+GnfaYMk/iLigj9FW
d0efIezf1eg+HNeaQdlS1CXDuCxa1qaanQQYUodypD9rbx5cwumRhyHL22Qv3aFvhi6656SzqhFc
DzJbjCJLywPFeh+8IoC+rN9oVwELRz3RCg7ei0uL5I5tA/zzuDLGVd2fHYD2n842WtqUslMbXNE6
fEdmJY9kBZpdXH8q9tRHSr8b2MXVWMhCJaqp2w8Mts3iJFIRs+p9dxtdl0sfnQKHBvg9aO3kzt2r
Mx8qL17SzSQ40oaIrfNW2X2aLnwoVL2v/39N9kVyEtewLAoEXEgXmlEH4MmAXmURKlHqvKeMFiM5
1VDoG5b3/pux157Zi+IbRuI72NN+r64PINvdCRxOL600biaftZekD8W9/gl1A2ClYNKPuETVHFVd
dcNIB2OOLvajhMrxoV7HNrg+WZvFyCOfe5BqH3yuMfndu+FaeTKnsVWMaaidEwDuw+j2k5DilxHF
D8/U9yx+SLK0KjG6MtLkA2djr7DAq8xXlC4KxWqn52vxdmChJrTmdEfNjttiJt/UW7zqz6LFTfZJ
L/gjJaGfIQN4Hw0bSdDfU8IfnqaJui42CkU+9JhpJFzSdkutKQabvA5mRJR4WXJLytcgmotrF5DZ
J5ncR/LixQNcLOzS85QiI5NhYYtjicBnVT16c5quE/TrFhGIx001Pc76Tlpz+1nf99PhXyzhRvdK
NR4wfMpouYUBzbszmqO9DFpgmi2y/ShF+9wfFSnSZ5P/sV3G2ElfRVMzDJUVehFc+qpJiXVQydSe
+22NSN+rNhWfouWxcKJXTG8BQnXo8WG2lq6Ddei0mxOq5J91K971hS8Plx+f4yIvDesuTOKI59CW
+SP9E8EiEbJ6eKs0Pd5LLWU6K7XyZorVaFXZgYvfH9r1hD9ITQfPlQwlQBwez0MFR3gAUfcFGnP6
Jr8H1w/eA08BwgEPM/uGkbQ1gVswbinRtWufjoe8hCGegAGMn8yX32+2jxTQfoYVQVUp8MsUii5m
WCvFgV7rMst7qsEtH8Ezn4RP9QQrJgUoOXAilMOyz8WRfpX4/vi9FzOax52ge5ogH9Q12thd73g2
9vf6itZJcN2QFxqTdoksqNOGtn74ZNC/iox+/PKLrDs1tGN87PhyxXFnpRM5VIyH1ZRK6eSTb/ps
mBebNw+PadPQujtIDhkG8DJxUVrqbXs7KIf6dbQQsArM2nc+ev4eeH7y/f32/LBwf3i9F9tXVk6F
H4EAOsSLPgDU5wgMY1kCApLCcjfHzInumtBzS4iJ4dqbG230+0dQ+uP6N49wGQR64SnWzyy+A3lV
Zmk0aPxl+SgeKK6WaBBkyENSyZfHytmpVtkBFzAEQMUenwFaY0lpYeAkCAuEE1ly2tVxS8m0G5JS
yBpilLYMpWRwX5PAw657CWjvf6LH+ZF78PMOeYfg/XABqBXAb6VWOYOe4R5Qi5HcW7pxsTtLfQs/
sBz0RwP21xE0qtPtvntSgP/QsYP4XwwBbjcbrC7dl7x1GoSdUVQxght5Fwx22VMYYh4hjY+jGP+c
FG4BaMKF+153Lx4r1AAE0HF0Q7Jh9OxvEVwKcrTznEj85CV9bGVdDPLizjVqLTjpEeu0uEseNaqn
S3PdoR+IEqWr3oZeiy0CpClgH176NLjFDWhN92mV4FPo4iqtIYhyXkfdKiV+pN1ZPWcmCl3khcqE
4qe4BL6K4YaIXIp/3YljWkYie26m0JEZaq5Njo9bmqk7IFnol3F8djZpPbRmGmjdPr11V9mseNWn
KHkibCzOA+TvE7gRVs+wQitsRkcqHJo0j2adBS8nm/GBkc6U886vp9Tef7+oxUs3UVW+mLCLvjte
7Kap9EdITq/o3FeDgRXFwurEApbhAOA3W1jGqzihSGYjyrFSH72MIxVnkCOWN+SajKCdHjHY2wj3
PCtdhV4kcuDuY16AFcHv3suZrbwm0rT1YQmNzw8YeYMSByRyKyz5Bm9Xi9BHIYyYHiYBDix6/U67
Mcfh+HTrPxW30l6bZkjEHEKBRjJ4RJ836k08YJW0smhNllOqKsnIqBxIqYm48fNViudoCxl91+g7
KRmjRED3pIanrZCxCGi7UlRZdnRPWqfzZno9KryJ6L4OyNsKS0o/WZi/jD+wgQOQrNLV/UDcVpCV
SxW9lQ+nsb5WZt4kmKOy7Pj2cR7e0E7XZ/HEx/pgMPGd37/jX+bPht7ToGFBG/IlODJNDDeUpIZL
/zxxgTNjbpXNFcPW0YyAPWmdZpxShTqWADZJ8RhCg4FkXPjQ4Rd2tH//MO+nzIdT9IeHubgv1VBt
GzHsZPpMqN+NEgHkTb9JAJqG4xKwEm5vylQaTITsmp585w31B2gIZzu9B5EvX3NmUnCiBdBFoyqz
K8og9MYHExjlovpZzPzLWwfClirJMoHFJV3r7FWePxCK/tZxt2fMFFtYtMhLeCPIPbWPsHK4Sjbq
Nfwe+Tpffw4RfK+bf5yufz1Bn2P8cGibUhymns4TNNZRGnpcGIvjC/Rli5YftQ99m9c4MCiLwvks
EdU/Jn0QFDQTbAIQBfCrF8HFSc6jKI6T6HCqER5uBlx4HeoRJ9QaUkqezX6AGVCFgd0eU5lCnwDZ
ke9gjzcahCA70Pdmeqe8Vj0JKNvBevXae6WZpsCjU2xB+krf0KfY9pTedYJDg7ojq60kWwuepGpb
UDfX/BulmclpPQoMlPE2Ub0Xz9PE28kGWPcc+uV1WTltOk+Q+pYcTxvl+QTgcUpzqhnnnme1lAWC
elUGkBDzwVjMqGnL6CnmJMwzsZqqn4G+5F4q7SJKgNon6gIEOBohH2atFOT4mGpU6VWwccm8y6da
MDVPTqi8oH8VUzJ0YFJFucWyp15BlwS3RXoSzZtuTPtEP+2GKv24uYDIbbiJ5uG9e5PvyLUpAAMP
UWk7UOA9burN8T4ASMa9Alj3EY7TQXtrYjaCxc1jnNlU4fP5NZi5dnx7q+3FXf0UgW2Y91VcE6i/
VXpTWFXKdWQCyh5SjoLNpaHCSgHnVrhrFghsTP0JlpyTdGRg+0wxfmguOyyhCbRGoLpxcYDIDcEE
rZ9JjnGY4phTjngKq5hHr5tbuW9/6AZSB4hkjLKbhLRrBl9cIkSkuCneUH5KN4NkhtUCboj623ka
z4Tb+qHalCTLm94vEDnpAnHReGtMzjQeTRssx32wVsYq8JOZwM06i5b91WQMPehV+Ti9S6etE2+D
Pb8L81JbmQZIwSAc1pfF9CFIEJ0DZ+LbvWUQ4Anqmmv64QCy40fa/qRi+lsZI1AUPjVLDZntaFiw
Vm+BbUMEMcFIgPHYmc4RW5t3DDkCyqJFyckGuLs7j7MRlTl90sMpqAuH4FjSO307eATj96pTce9J
q93O6F3UjQ0gmR00zclgVV2nKxGJ4/5jmgfCXXc7AAPt8c11ZnkUB9cNbJkBkr2AekeAbsbqrqHc
KQx1eariN5UuUiqSyGzgOvmaxPOgc7C3t7pi5mPiHQ/VgrpkymuctgvllYs7oyaWj/zCCWbltqLF
cUvelzslVr2pFe9ZPVshW7CRMPN5kbeyT3sKAGxwoCF8vkOpUTOnAA8IXettASfxPol2AF94w7Rb
c/zi/dGpmxoiWGr+RlHfUyzXH5EYCvEhX/umXVDwzofKYtDDNMfSIpyJPZ982pgH4TgVhCfknSTR
AhGmkkZGW3dnUpKsXBzdQPVQeLI1fVjKgA7sFGDHRr3XpX0ErS8c1TEUL/clGtz9/goz+pDo5zOZ
LY6qgiQpqibA4/r5TFaUUsjqrsoPDWFxa0f4HhXwFS31RbvWp9g7UDYf90JU6oFOxz5H636YT8Il
d15INb6jZ1nTiu2sAN3LxDl7drDE9mfy4DvbZrskCA8PioX06DybFPMqAjEVOGo+LsCYYA1kTKUp
K9lcCi9g8tB8mWTwASnHAsDY0lIw0MuiOn3/iAACTYqeCT4mlsSICeTCf1Ad/2w6Lq6oIvCVVNWZ
DmKLd+OQYbiX7vuOszkrdvDqPoln9D5E+N38X6T6inQWkjpoOWIJpNoFegqkfPFQEJ3WRNtnKA3m
sj4CcEhqA2zeo6d2k9+QmLHNout6TucMSq6xG9yBcYiwR6Rw0ZI3jhtKBqXtTVjBtjdE3HzkKaNY
GPL7Na9nuRYDq+zLr9OI0glahOfnIpme6X9NVOxGMKOoMRWfn1KH/kkJQwxWTXjnC7OGmiNYc9+h
Wns2ZoMIGV55M9BH7WeuNtJnk3MRX5Wi6rWZyOTUxppgPkZq5vBQrtLt2NwdqxspnxQcKtRg5voW
FqBnQu04OsZK2EmUszn86ADc/n7DfERCi2wYyDm9SBYdnA/yXO5Z8dVjmR+q/uyJdj5UoVVIV3cs
zM5viKOgIQZoyVzCon6GeSE/BDBT+F9oF9TkygkI07nwST3yF2HxT091qSw8kE4tiGPWbYF6wT59
5LksfZ5cI5mwSMCZLIW7wUyYe7Y8JW0w7c8KCnq/MT6s439Ni3iB29D96hjQxcgP3TvYmZu8WZ3k
oXwvreCyFXa4QAhzk8+qa297miAxgYeGpa6irbDM1tE8uRG2sGeV7WAtj9sX7ZUbYEpmk1dWiL7L
Xt4KU2WTbI239FFeny0Dgks7EV7cl1MyPM38x8E2e1Q7BIsnwT2NUwwEidXOi3ef6eMrgMjQMpbm
gQJ++fSZb6bx2eAvEnXdRWY7dIucet1xmgNDvo3OVoH1ENn1PoOedB72jJzy1d0c1+4sWSWUSSb1
S/tCv/i4Jp+XS6ePWaIh/wI8pdyshHhVQkFAmKMB4GeZj+YqXEc5ytVE7kMWfTGHj3e2wNQuBvgw
1wgfjrCdQyCRorM+bSDjT4pZc8gX2pgOmTcmdBk1E+QPbewET7TzuPzyiSHtjCdc69D/kObwuBFi
xGqoD4F+v3HUXx6tP6yQi5vGxKEhMgxWiL+IHr2b8kZ5y8pJs2V+5H16YwhL78bcu47xilOhsTlD
IUKmy0quSZv3BWsk3te3HqyQ6+M8Q2QxXhU7FW/SHXjT0068aWmOHxI8L2ix34nL9rrena6FJ9pc
djr//VjeAfy/W+0X14RZ5Soe7Iylmp2okkK8BSle2todaJT/RBPwl4H4D3N3cUvIbnUUY5FDp7e3
qJx68i5/YUEN/WRkktCv1d8N7eLMjUKp9AQv5wZ8aEZ+NizuBch9YEvR5jFxGwS7zP8f+oBCCxbm
mOCcIEbR7GAwgsRLN00eH+0ksg/wmFpMVdsVOsbyGT26ITaqJ9T2X+nVsIZ7P9ae6ZCEjkYRTdvE
LMFmKoq9obPgT8yMSsZGyIcYPus1l5UrjlFZAHAdgucFvtwMQUHzR33USbNhS+kJSVO04pshINzm
HrwnonnF0sfx8yGrnxusQ0Gm8q1PiKRwNKOp146qA0zP875+YOEjDsQBAcw/wdMHEO8jyBI40fwr
MJKo2jxyxfmew9YaYBCNANELGHbMTwui9Ro/BUzfbui/ydlY4cEAfkvvVxD5/T56kg/e4FahiOaN
oN0mb90+PNntfYf+J5SU4woyzGiAxtRdgm45zPX1wEltH8u7waR49ZKxTMx7hJE4APVwjZ9WUIwI
L2tUXdMxYggCJThSAjzvLfcB1mMWOPwJKp1BCqpnxMgZP9NHY5MSbl+GgMluvoHpQBtCfFSvTw8E
r1hg42jxoF6Xa4or5TwHnkiihAUZLDJEQe+ip99vpY/aBj/fp5dguziVuro+sbQhcpwWmeeY60He
x5QwULZny9uBNRm2ExXqX76QBtgDtTN1RoUnXvFiA+oItcMpDx/m9w/2iybMz1fqRZcgOVeFmJzZ
CAOifcolCBcgcTYH6cct6lvJhvgXOtpn8EPjV0EPyjPQb3rWrfEuG/dDlSTWT0ZiZMc+Ih9Hj+0C
dWLoZ8I+500TCA7N3WnYPB+f2JNBNBJFjGzGnchTWRmN0NQxDMvLVmDO0xz9lVFHKpkvcmHUHZdV
d11rbxpIDdCtaJEEsgNvE9mKMf/Q+Y+VNiTEIkRXynWInJ+2FJH8xAxeo5DrdPVYMhYB6JpDKy8q
ZHkk27hhP29azRbwYrEgRTSJlYF0FBxAFGK6bkpq0S68unyttpPz0b1N68F4UOqj2DmFwxyqqjlq
pGv9fBcq9idvsH9Dl0fZjzN5cUrHRlWocpBi12ULZ6oM3bjn/CYzn7SjniHIScrzos3PT5AKp7//
bvPDd1NlAt8jayZoH6C+F7edERSNqLiCu6dDrXVA0t5Oyk1sPGenGmHCZd0ETumebb1ymPRSGxv+
thNhmNTFqG5CdNbu0CF0p1WyEr2HAJOedBqoNpc/HZqUwr1mkojC56EAIKDNdZrnyVOp7Ltud8pG
tDal3t3ILmsUA61IsoL14HB6Flbu0nCCnTsTrLNVkeSV82SMyu5C3/b4MZc8x0XDEeAZBB1jbR7n
5/Da4yA/+ctB80i7cuimg1FGdlQYwbzrRqGMvF1gx6aF+JePs4m31qgG+OVj7N2ezocqJaxR6Rxi
AJ35IdJc3TDMr/3+PIrvhHRWnD557dJHqXaJyjABuoxCvAzY+uK2LNQ4l7umUjGmVWb1oluwNyCf
KO2WW4OJlLy97OqLoL0PDY5ycG4h8STxIkbYZg7kEGYeV0cOBLKMXbtMAesdg71RnWcKuO0K1/Hs
dLJkqlPBqFf09j11IqNDW0VI1mS2gZYSUn9PeFW7h2dtr3cTQV6U8TWoHGlBlYBabxhMwu6gq3uC
LTeduNpSLx+MJ+6a/N6kjzZK3KmczfmqGLo20gaQjsJxno9MBFG9SQcRHRUGoEwF3topUpsW1M86
fdQw81Bp0/RS2knpEOOllLayXtcgbocMFzKeSQdrg9ae8VQaO7K4nJI0JGOkzNDSkGIrS0biqqRS
SfzJldYsy2Z5TLaKezNANgPUmk1cViMpIux8tL84knofpj4IAmlviW+ig1LHU+JNFZTdH3QBXfJ7
Uxg23N2I+O3VufGYO6a+1S1EShAj8VFLfzrukWkEO3Yelczq6TayNMpGQMh2uH7nr/ItSDB9IxvD
XkCJSs6Ycr/PbDUWRBNSW0WCdj+Ud6dbN3QIIM7xDeE00YXDhf2sP7il7RT6kBav+tAv9xuuTPgA
2AAd6QTBBwEvYI4RDQyjuZ/WkzB6xj28wvYqxMd5FDaTLrvWzZtWKe0w2sR6OtYafZmHrPb4VI26
KB3FiPNGZTE810iFdck4MrtZ5pikfSpBSenex9om1x4EeaJn17TXMNMZ//7cUT9U+fu1D4JJRXlE
kz+qlqWeqZ+bQN0rD1ykd1gBXlMGa9qlryEm6ZTNBABEKc4F961N7QG2Puj4Ha3Ag4N2MNxdG6zZ
2AhMFHZE11C0/Rs5tlG/o5nivdQrfxeixnSeGCMRyPWAZLsInUh1OmVVNFODslVox+LYCO+yahkP
JnK9PIZzSbCMs626bzWlf2gan1G4P4IaGTZSwmx6XQQ6YV7U9wdeHVaR4au4sZBbhS/GTTaO6YKC
Y7TZdTJNz2Ev9vTPlXn7L6ZEDjGaydYusVptIGSROXAVbO6QN3LYKyuPvGo0GB0nLAaX2pXxhLLk
Z0BSsb+8frrcLr74IufMjIFB7Y4vlotJXy2qLdR3I8CApPcE5tqLTKKHvoL1XywwRWKsBnMtyPLF
TGuNnIEOkpW9lo9ReEIOhAuMPsUMaly1hUYWHe3zwznfna+pTEfoKqOpXDxIIK1Pa88YTGA76fBX
kOPI46fTsZuYWoWGxi4Djdv4z6Uwz5pn7MzNaiyjvUT59uSYwlIXl4o5cY+E8xtNRUC7GA7qiQYj
zTxCZuhdaGklGTpUR3cqynDc3HkDiyJSHhR/XAxeNG0rVtvfz8ZlJxSCqcYND59LRqkdkdyLt1Dq
SnZSM5VEs1E3rariIFkX1Ni//f39X/zrb3kZIFmWazC+f/k5SU4knVQUx96f8rszz+bbqriwArr4
x/9XnYF6KO2/dwa6fYxe/9e0jKEf/mQP1P+p7/ZAmnaFLQ0sfThH7F6VaPy7WxCfqBT4lF4qyRBo
Hv7tFiSaV0QVioJ/j8A20Ht0zXezID6SUKXXTUXX3m2ExH9kFqT2ocq/djnwRqhVUAVRugcGZgIN
5vMfkgG0AcNUb1SB8nA9LkGeUWsnI1InnLIxqOTC1pXjuOzoqVQPKmJfiVavwhhbsKa3aIQshEg4
dTFwrbpWTzPlZJ9ghDaajjAxJmOg+t0WJbUAhFd628lPafRStQc9G6n+2CfLLHrnauAUp25pJmck
/xdaM/cGyAuPwCiIyQjGfB1OhIhDFkNG2kkPJsLaAOuve8Il7VMCzPNU7GY6J7I8FzqsXZf5XO6R
46aPYS98zCGBWjE+AlIezJIdTBQf647NcYrAeHTTxlZM1I5ISWW1IFpwPL7RHshO4PGpO/qkk3Ow
TgaanVGneA2qacjYMoRNsOOxz6g+4GKZbsR0HgsTMmKXLk9gK0gNztRpY6G7jSc9LuQp3IxRf0lg
vjPgMHW4tK365uQAMy+qdewYFkip5M0Yxa9x5OQ052hOQKHQ3VGzwC1BXbeU7sEg2Pq01R3tQXEE
B+74qzHpecHGcV0uzJkGQQZYb3ddCWP+vwG6S4MOtOS33cWU3XBSsQZTNRqp4tynxWuEY8GD9IYq
MdXb0PLRbFtWLgo7qwqpwhL/AgxiovURjuPkTMJMMngaSSjb6nNhpjxUGSRHosqzv2qI3o1gFzyQ
NdoC5DLI+S40l2n8WBcvXbJHHX9TDkt6OQbeHyaFphQ6zfA4R0sGbvkwHWPux4OMy2au0RPbMF1O
r/hpJ4fmDh49mcMqGJeTDCSNTWOIgk41esHqB1KNQ38YxFS2NqWpf5pL5DhOCZhRGe4KWHMTvW/c
2uaypJ6+0Mm05alGuO4NdjGYpdBJVUumNHGeHsNJIa8rt5l2p7c6OCRUPrWFLj5iNaeQV7pzF9RS
scfIworodFjxGFnqNV3DvnOKdjfSk8YYOHy0KO/bGX6rCczxFEiC1U1EsCJvdDzVEk2h6tlYw9ST
38qX+7bAF9nGZUBeVdRpUjuK3mX0mIwKbRrzOrWgAaLe2UjD+IaWZ44fVTojbSZtC87brEUrJUMH
QBjKgR3RFj1NAEtj/Zjy5pPF8ZanHuxO8LhrJhdCw97wRso+vKXAJZPeb45qYeX1MvFekxI6/f6M
T4pmnZF4xsWnHfWiOX0NMvTZIuPiLQOLHI2alTjHyRHtQp3bscRd0EWG2KEFrO2NRYWE11i2lbe2
3XsaDtBzFo77ViY2lZjNERnrYmQ+pa8le6Lsgd+BwhW7UNSVGSqjKqICs+3Am6MKipU6giU9EoCw
PHtThNXRtFo0Y9lkUMdL7UFuSytrtnl85zU3ihuMylS0DOOgHKd6uNETdXy0FG3WHKcF+LIjdX5w
Aka0NI50Q+nt7LXkTVMN5Hct8zlfkR7PcwC+4eTINgnGHCxSeUIO20orK4Yrige9Cb1w5h6id98d
k0kojeuz+ozkR989XNLjBNuaImR3aL2ZYt7H/gT7raBbZIO3oFq5YDF081U5c0J0T6biLWV90WSo
jopWQdHzSC0x8u7PlN5kCR/F9GQhrzIkIZ3SsysH8jhAA0WV0nFGz9egL+eHm3M6c5EQMImOqXtK
kzB0zqktV4iSNS/KSlmVn+Li5J+Tgu+3iKbzxUgK0bK6iNkM0/XaWNcF0Or5Ta86McbHEXCvHaDI
DGuymQYtTWl/kQxudG3dDG7k83PQHsT6NVIMqyNL8HRonxs1PPjBmP2RZPS5OIqNdkbL3n+CwiPj
2jRpsS8wD11ylzhCuIkpgxb69iSAyId/pdHCFaj4WviMDOzGR0F3IgTjLiXE65VVFKqpHI+4jVjR
uWf4IMaBOMGbuG9Cq0T3vXUKJKlUclA7c06cmydy64xf92Z0OwmStGaFdFDZLZDDsl0aUL7GbVZ8
CuFK0NdHrBwJe3co57emhZYAHDlTnZdolSaIjwUko2f7hES52c6M6q2LxgXOFuhhnsFlzXRq7iJy
TKh6yQdwjmHRqwPUz5iI6ZhBmauy3CixfaqGUTKiXW+miOHZeCKgQ6gB/dCCQ0WXFg2NbuHZ+vcU
6P8Hef8b3ak+wvr3Yd4SDZvH8/dAr/wp0vv2R7/FegNkcq5kVBeI2IimDFP4O9j79hGkPJkQEPEj
tIX+jvYk40qSerY++mBI7aAr9Xe0x0dUr1WZaA/ZG10GjfgPrCEvWstgGtGpJpMUUfahfiUbFz1U
UQlMXxc1794j2rTCyHtmHNOuludyrOGesmtyiBZkYDhbpCutVWYG2bvhYX57pjoljtIsW7kigcUA
O62MvoFRP7R69yyiOwM9epwfE5iq1fgouo/qqUY+xRQ+QWZfZOLfBmFo0HM0USAlVi4G0XSqVvpi
zSDivqsopDd1CACSreZ55SqixFaJxnpg8mHe6PbJrGdN4lKwbG4HkrSMiWcQwPzGiP6/sDn+rYNq
/11/G6p+DV9UldWiow8nk6cw2Yqqc7D/+21ixUGWvXIxHX+RE/3yd/21bwSTdc7iBDyJPSoWnn8l
SQORj3qKityjgdFL6LfUd09VbFNlJLq4baBqyWRKrIS/siThCsFKVNuFXikKORTjn+wbUe/X1L+y
pA+Pblzcb6ZXBlVQKSHl8rlPg0sXX5M6IRg/Q7bvdXtWkW5LZAMognfXqLChsmGCSVBHBiAEd4bc
C2V6RbdoYKYorT2jBqUIU1Pb5flGc1d4fKJDq8QTvbs18H3RXwJqrsczTbjTc65sRYUS86F2p75n
e2hV49KlPgb+3ohWg2qloyEozUtt04dOCJOV84i/zweAvoJ12dKwOYLumYvEnlKAUDz6P2dcTE8Y
hjkeUZcQPenHievuGvNGDdbp4DUC7lZRcOsI8yn2HOtxFi+TcKPUU00c1+5cTUfa8dDirIcmLGL+
4UQqpj5cQtqFBS1O0S2tsNol570vHzphOohuxe6hjhA8X7rlJDlNtfPca5yC39NgYjIJY0c1F5pI
hyC+MVVbAmlNIyJat2cHRXeSH99ciA2+23N8Xlp/JjfLc72BnlC6tu9TFbmnTRmjJy/UeH5v0PB2
qYJCl+vu7F6xqp31f+HYptz67baKULHv68bzJFke1VWh7PNy78bLkMgBLAewTwrTlG7pWKKkTAil
zYoBVdWhFC0zGHmZk39XOPtHZ8ghTfjr/6Bl8vdv/6Vn8t+2wv2n72a4B9SwL1yX/6P/6K9L6de/
6D80Ye55gD8dLu+P9G4A/bvfED/yxNULPs2KdoVCPKVDtNnef/iFcXr0vn/MNYs2EqWO75/2yAS+
74cZ+ndz8PvhfXSn/vh7fjeA1/cp732oe3z0H80AE2CIHJnMwbcf6lA/zICo9qEGyHxBJsb4WmOH
b/GHg5dVRs/wYW/86vWLyhVcZ4rafav0i41d//Y6iAC++5v/06VvXpF28VY1/dvQe9rKDy9ev+qX
A/nZXx9T7P9iU2D+6dqXKJr2g1SQtn3/4RL/YQo048qAl9FHA39//LWm4Ns7+e/XAMlCPzJEO7/t
fZMU44cJkN7XAIymHz7+WhOAtOefHgHmFaK87+Sjb3NAoPbDFAxM80roSV0SqdD7D9Hk15qDd84h
j/TfLwM6BJhJYVyrXgxel65k9GxprGH02f98uTtAYsv+0dhV4UrDQFTVDHoq/c/PU6BcaZoo0VfE
/uD95wveBJf9pn96E/TVBMxaES3++e435Cvax+TNfTLX/3y5pU+a94evX5avetaowiB/2vfmFREB
vhKg6b/9sCy+1rbvBdb+bOWLV+h+mobOu3//+Xnl97mygX+SYcApeP/5ajPwsQT3T1e+2q9wCha0
W7+9ZeL7Hw9/6UpFFVP8O/zvoRRfaxX0uP8/WgVkQJqEuQst3W9v+edVIF0pgNYIj7/ffn2E8LVm
QPu2M//720+iqS7ANcNK+qe3T3RIXkBy8NfR/+WSP7GvZP7R21fVK5nSsobo2682gMT+EBS2yF/5
0Zdb//g//OEUyOKVCPUcpMzPt5+sXVE91CRd/X4DfL2bX/nTBEgl+1fZ21RRf/n6lSv83cCRfQ+N
vt7mJzL/w9c/UES2v4Akqfk9Cfz5DkD97grULudAX2L+WkcfBew/HL0mEt/qJIDqz6Pusx6EwNE6
/r76v9zGp73Aif3tNvrvz36FG96gjiSQ5PwV5PwQAEgC9SGabLryVSsA2p8efwORGwBCgAag7NsP
r/qHKRjoFElAkiKs8q8iydfaBuqf3oIKi531pPVlvp+GTgGE+LdvBn2bmi+XAPXC6H8UAAwk9YrW
LjUEjUjyh8Ez6CtarUQ/fZmQny93AtCT/sPBi9oV0T/VH5qWf43xhykYSFd9WERP8FuQ/YXK/kSl
fzh2Rb5Sey9HAYz6L8YuSleQhUCZAkn46+Ovteulnub+h2vfoMCp0QfWf7792BMCoH3I9F/vxSt/
uugV8woghIGH/PeE7+ewV+MspBfUmxV90Rf/pzceAV9f7fwf7s6luY3suuNfBTUb21WBTDSerIpd
RVLUYyTKssCRK941iR6yhyCabgCSqVSqssk2+6yz8iK7LLPTN8knye9094X6NFp84FyPbgapioci
66Lv7XPP83/+ZwByRmk8jD2QGpIBASc8rHvv9vFmGcsJhVLD1hEKAB2n3EG8V3xKBROSzhMf1XTh
B+MnNJczPMM5e41yx+QJsHbsAQiRMHVez5z06w6fjHB4aUuq9ih2vWbzwJI9IR2E4ZcumrA0vmBI
Te9/hLdPZ0SPofGbF1zbe3efXJhMxybjV/6+DK+CugPWM5B0Bw5fhMdX3nN9B7rAERl1TYNJsAk/
qrFGOShCfor6m6ymNgTjAS4xNSGGTZZHFFzVC7yG9QjGZL1kKKJ7zfoIqAgOegJ8kE6j4hOaMogq
PMrusX8f7w9FJ9nNcosovJo2ABsCVyFf44KD8JSBMHeZFOKQCAeOtT4mUe0dI0HLGNgPV/4Kzw+W
kUemvZPfHdH6QM37S32r9vqxf09IiwAsDe72b0FqH1v2GvV57XgAtKaUdm4r/CEXug+otvxteKF/
JHBb09sXN0caTyLogouP1n/EAuN9CRLcBQgu+0GMZjyCLnUvDD2+kNukzgChABmuMREOxs0RceYB
eUNmDJzEwuT9+/RJbLZY1wFSHeuNUQPFUQe0c4IY49sfgv+DJpoByJX60xcA6OMwYvQ2wWJ5MqW0
BXQEQudnUgFdMpykfwY00FQCro1gd8TvR/jKw2DDAen7MZ0BRpAOoj69RVXUr6MBgoQnYxCQlIBD
uwF4r8a9d0F+Qc4vHm5l5wTeXbv+474AZEiBjyozGZwnUPhtJgEYgPIR8Dujc9o0YJcs8XAAQoAC
WfkJzhD29q2KAC+YnjxpsGsNiSUW2mOmU4EPCcsARmYACBZQMr3oAGxcTfZJE0DZA/CzX/rZASl+
UhfGmy+4fmAdsKPoTXflF9hDHB6HeA5O7Zmdfww/Q8CgCwbbV3y4PrUXD+yPNk/2jz8QlrBXT2QK
+IG4wg9ET2Dx0SlwATuREZE+3NC2LgyVJjUP0JFYl4xXA94sDQAUgsgAhJfttdp3sB1wb1HFBN9d
fLR1p8hHcmdvzHzLjeULS+Ar1bu7wNMKSwAjn4Zn00UeyhQ44F93NoFt3ijxALup5GHZoLssPtq5
h0mJsG+Id1eFP+H5dntWMzegu02gPWNKnS1HEBHeSHQP1VRo+g7wifX1j8jeTqJo4rDbWtf3ojFn
Q8M3dLbBbV50tEnbo9q485hw4f0qPsrED3u0dEJDiiUsL39w759CtPEIekPQu6CWN3XOhpcT9Z5Q
CATWFmBy01zn7k3gFBnTtgvZRcv7LxIboN3o7Z1sfh+W9hfOO9sVIHbvAXKoTH8BX6t5ud0JyE65
/5vcT3ApPmGMMB0B+Q15vS5wl6uOkasdQg/wL3/BH3wph4clBiOrGhBUizB+fMUMCGki4wI3+R85
oLBOQDhWTVIA5kVIUTF02gEi1CUMAt+HD1x8yqMOKM5HOxv3LhEdgwUpZLam93GPAYRIrM//Bffi
he7J9OapX07ggQXdXyl5LQAggej9FxicK/MF5wb09krnbPcICBcYKccNpI3FSXldA+IlAn7GDwpP
+quU++5771PhAeezP97q6qasMcH2bdKdpaUJ6OqPraEPrCWjCW0LAuMpPlr2cZBpaqSw5yo74b1+
c1tjHywb4A6H3+EUGsYflBNMwjDOBaj7SlW0u+xHQlwQEd5Lhax24Ytmlv6IzqYK3hycwY+qTNzu
eyf0wfMd07dU7RHhrh0BKY+C0WLsfh+c7I+sWp/sFryKE6AdlenTt78LRSIQV8qaDgccnAKMKvTt
7lIQaTAHYL7QPBw6EIwejrDXAFIT+qo2Ld8lySe/Iwysfh9crgc4uvEMiPWpAvcn4NTaPBw5A/C8
kcTCm98HFuKYZX3AhZZE7hBG/OKj7ztHgDagw7cqeIUX5UVmJjMpXcJVsQ+XXaPMQfw3nBDnVd1y
AXl5FN09CD8DTvh8QSnVTF1XyHUlB0aPWykY5ReGdAaCvDWFeX3SPEIpXIfp1c4AkNNkSCrUyX7V
Mh7SEZirm+RyKW4SzDop0K4uQO+B2ICRA7OHZ+7N7Zw9eIywAAMKOhs1X5OC7mgPNDNEZ7BZbVRk
WGZAsBimi9AFswLDM+N/Ihf0KMe3OwbTgrswhky7+KqQ7oBwVpt2T2Mf8g14pf0ODDEPTFIfkhTf
yEdY7x8PxXgEYNlgxImGkw2XqXr/UvPrAeIiMKjkIzgpsOf8IXTBB6L05wofOgzojmlthtFpCONH
qBZxYA3+cQdJeA/GJL5KWdcekeD5JuCAaIIMTQDMfMZkvOGsgrOYAQDlR12BfUjO6WghN1AV/sIL
iMyMFhCa9YAzj0eutU0HA/jJwAJo8g3PCNCMYdWAWDhSB/Rwt6a76fsRhJtEQqFJPgxU1r2j+sC3
UfRuTfkKlF2GMQL7rDRfcEdgxrVKwwKTHycDySHWvT+SBD1CpD3GFGzUQljW39zOB5ppzMy8IWhG
vfdxyXE87A+qdGhw3j/96EbZp9TPi4WlvXq78j/qFHqoPYYsUeoOr52RyM24fYAM4DyZbi0HqeS+
wHhKFSA4U+8SsrtneEE4YudBuDZgHbQ29qSzaxRsZb/iEdx965Q4RgQ6lK4alx0HRwirIfioFF14
hs4MbcOBYbovyszBVvCX60IvtU+IKylwlN5veBkfmm6tN54uBRlzu+fYORsXH17DgthqXNGDBhTq
V2hbg/DjxMNGSZin4xrSXDA6wAzm2tVKqxLQ1s10jZhyhBrWCmfoGtdf3rqMMwiveSUSTWVK8HRx
4gY04+3Dx6wuPDzF3AV0QhU4B/TCzRU+6PdJ6CDVDsiMPq/pOrKeMFbBYlChJQLauksy7n7Pea/R
GEmXYX7lR+0dYB9GXgLdKpYPzq+V8dQmkQefKkiGqOHg0NUipCz9wbDMFIX01plIV7ocu7932Iko
acHRRk2j5b2DXB/TsklFp/ptecoBHUJkDuYoWtG0hSUjk1V8dDwLsk261ujccmqhELSAjsAq+V0J
aSSBCYptk6+vKz6qugD4Kft9kZGwAnpzez5pWuY0At7cgi/i4+MD4AlUOe7g/Byrd1s05VO4Zv+l
+Gurh+aHmIVqHwwdxSe4AwB2aVb90E70hxq9R41LenaGmMRy48Hp/4lZ+cNFIO7MPqy0xUf7esLa
C1cD0Nbq1yV8KCDNZ87j0p4upm3i2nIlO1TTfN0J6Y19Jr4C6i5PKLgjAGpglH6ZSiQEBV8haZSx
hQPJZ4JidOYxLO1fuGwm3498LrM9AOePdYxHdms4mFDgcb1r5Y0L6AaYucmkdxEF14+kHFgTfWGk
4wMn3Ze6ZlivfWxVfww9p4ojXfsSzNb2LnPSAfAMKGxVHk9oLh8s4sZbz94J92hLdF6vNvtd6GuF
kJD0ZqX5grP75tinCOilOFuq9q22TchLgPVzNWrstYFdgdIc7R7+cQTjPlXMUYOqozthHCl0ZLQu
VAXM4AL+njnJRXArb/5L2z4iXtMCwzG/pn2DmRzBXX/zFBJe/CBCAQwq104KBbW90wwn4A2w3BVQ
KiCTF1ndffHsGcIIitvB19TepWOdkEemcVWqLzjPH7ZUo/rvIgCQjJHuIvIrPloAcAop6Yjn84Wr
LyzdF5kJibH+pHRA6zr4mi5xkBJFMUq/dnD3Hwo94/svkUmMIpb0We3idyeQNBZN6jD1FZ/gFL+Z
sUR0n0g1OP020ZepBLg+PcxfKRjBvf6hOeQT7A6e3yay1/4vl783GALeDbZj1er9kvQinQvveA2h
XrsFSAD4Fgr+TkLCswASqZpi3i6RH5SOwsmMONU2T9KLhEA0htMluGzHwOrwSoMSZU3YmopcBgGu
2jtMLSD2x4RFpYINye0xNzCR5UDfybiNVr9H5hOjFCcAWstPcMkO1JFV6OFap6IPcN8BVrTbg88/
HPckI+AKXsUXhiQGdpIWce2kX9m9aB35M4xNKBrJfpQaJqC99wSEYlJ6E4q5QkPuenYaU7mEqYkZ
jMJCXLn+wbXsmxsWgG8CVBr0o80MzmbsB96NajBYh1ArPnCJGeWA0gZ5D6j4HdxB3wHQDlQEcBIr
FG+AEcDEWvfr0r7Rh9icjvVW/H4XaJ9MKaWBJzxbaPaAJf6lrMUo+kbKn6QwCnAwxkZUM5qDc/+t
SpDU7x7e3QSyTuX8dAEyohijQd8Zx+DcXrMPxN57ZL0HOHltsZ/kPcHzSkY02LznxPz+Gcs4oD0T
1kb9/if069HIJK395Se4i29uYI9o2BoOhYG/er9a8Q9BezF/nagw2NSfGeYo2E4uOeAxGexWC/xo
ZqO1fURDT0XSFp7mk0GiRgdQCLr7DGCoRFwXfAsoFH8Q5PwFM0Fdl7QG9g7IQyXdDabuIVPohiTG
iQ6CC3usGR+KPZR1wbi54SI68GMaJxk/LINgvuUTnOoDfGeUfWFtQfEPBg2IK4luPF3yYRuUZ2hv
vwpFd69zMl0dkE8BY6nuvVZ90spMumskw4nKT2hHQELW+PpB8gljATgene2lyk2fLmoxuEy/WeIl
xqE5CX46N15Q33oyYtC20cQeHrgbDlHr+wbBQXvOWGpYTqZr1h7IK5yFXHoXApfqJaB0j3nekHTu
wcqNPWsnJ5RxRCAchLa2+ATn78AcaBQC/F0KPTJm5guMqy4ExPgRE7dwBwM9AuaDG49AKt1D1Cfa
v+0eSNQrXGbC6lWeQXDOj5mqgbsOGRFBz6Th7k6YzjDYg6HDMfUEl+9EfRvff1d2Dy0zUwqqQr82
AjKZkZov7NXlNwWkASMzwFksIDgfSl4u268dH4EBgvFB+quQIDjh75lrfoyW5eZT1qlU4F7jEiAe
DCceMqCp0g/BWUJa84yXgKoOYB7y/o6YQt+B7oicgNR892hzLj7hFX/MI4pk2hw+Plj+Rt5TfgFP
TcDzZ8097MLTIO1dRVWv7gBIew81McePG5Lysyp+ge9SvxhvMI7E9LWtgwKUcJi+p1LiQyzylB7p
7nEvbx33l5xGbexC7Qi6MrIEjkKKXaHGvdKVZcr4UezAwrF/l/PSmg/nQPp/sIHhhb92lkrBMIJe
J6Ord80oRpwCGcUTalNr5AHrQU6PoQwTSLnVxS/GzTKWlHxgIVsB6Tx7KyNBfw/4Cv6u2jPtW3i5
Y6HlDM+7iayaXthIpHuLCcKlLtfSPhbWYmYPIgilhxeeo28ev0ndEgUnDl5lzbTMyxgGfGCmdIRq
7EhMGjV9tyddW8yhczn8BrAF8uo9zgc3P9T6VoW02N3eC7QZdwYf98sW6/aejJhkevCJggv0QeMY
3z9MDX2IyND3lZDrK0A7F5aQEVQuDixjqoC0P4lK4xEIbQ+4Je66w7c2rIAMqmUYSVSxIwW0+X2r
ryshLn4e6N3WvUuej+AWy+hq+8GlOqxvnyHUQxkpL+NWi482gz2wrUOq+wHWNs2zF3tMHhEou5u9
0AB2UvsixUs3Zy0NTlQRkPjjvFjvPqG8NPQ0qrtoPVQrNM3uU96zgLbuegx3N3vdoro/2mMwhcvh
Kb0HqI85VRi+EULiamFhvX8Mk/X9R8Ty3HzyOY3NM55OGGyc2xNeooMua+vmMXwkcNFt2uhLMyfT
igA7BWftScsbN00vAx28DtAi91sr/JFM5aO/fTOSKjhQiwebL1MmCP4q7aYPoDsiuwODjaCayk9w
ys8MZRfdR4UX2+dyfDryp88LzkbmT+L3VcqxELuADIDZ7e1KNzuh3f5mNJOucpEGg+OIlsbwCKlH
pRe6u+0r+KhlsC5UTsVHXwF8QsSfBLDjdQwu99G3xv2MWhE+0oFEz7VgF3pmeruh43becHDaD34x
owUgjTsCxg+AoypdatM/AOEiYHdi3ur3oV19WBaMRyAdfah3wj79+rvgm5B5MH1O9wcX7/WtXg97
lFQPDo7bo/Z+aJik7LdHeb+a0RGc+aPbwPj+6diEwBTorqtgadUP/osqAMX9XtXOFtwRmH3fLpkP
sqfQ1JbjCZtuILVfel6hPHFAwODKHuaJlJLX7FHRIfOlbIAkfQB3cC7OOwouDKhGZRocALp2AC/A
19GKchQEEFWwETBYd0OCMwLmGQ0Uean09zf9mjKGoOYKMMEAnKMwfVVI0OCUAM6bUQ/S1yv5LeFr
qu8cMgdxfaE8KE1EeDs3h8GwF0PiB8qjVtuqHQEBkExmFfUY6hnYhxKT9ifFsSlwNmgtZCLPiLz3
mNa+0C6/uK5U7KzST/0TSptoA2ZvJICJ/J7AbcEY+kd4gQ8IkZe//8dScx9dpvPZ8WKVrtJk+cd1
kt++S5br+ereP/j6Ap1Elrt9Ofvdd6S2YKFTf3p6e5OUi5d/Jj///jxbL1by1RdptijS27VfypPW
flR/u9z642rzxb6q76r/03F9q+rB3G/cP75IkzzOzy9vi1/cVrt6E18nv/vuKF7Es/i72k4FnvDl
IX/3nXrKmpDcterzPEkW83gxc0vJEQoIxLrwSfLX9Dxz68iqkOW4H+WQdnveaZwuVp23nFOedHjs
zkn6l3WCCnNLFyIgZRvrBn5YpKtk1pmu4lWydMsVq0uLlXX1IxbI43nn4DrJ03P1Wqm7SFPhV7+B
h9mgvO56tUdxnp6dJbE6GvweqEzFgt6zfpsAb6pAX7vBTo4f//vqcQo52WPCwi/wAh/Mz+JFql61
BzE9WMyyPFerYre++nIfKDsH6+Uq188qZDrWZQ+T+UW6vnYLFbep537aXSkcZksOtlAHL5L8U3KR
fUgX6kgkmenh4eN8rVWBBw18uJ5fcFPV4/Y9PO7TZHEd51du33LWUjq2nsLLPGmaC2k7sS57vFxl
jcshXX3WZY8+JeeX+mzHHs72WbplMwUgaX3aZ3GeJZ2XSzlgJWdCq2tePI8X54lbR8RBOpysqz5P
zzBjqzh3S8nC+x7e3HP8wsUyuVXr3mUWH6jZnif5dbzQy/o4B/wofbriVVtP9yjP4pUWX+iG7eu+
WC/QOeoQCoYL6/O+PN9SDiRU7c/7chXP9dNKcGZ92u+TvCFgYNs9LBsvOifxbaL9Lh8W6HW8+tCQ
BkFBW8/hdbq6XDddE5oh7CtP59mH+Kr5yB7O+HWKXl8li+UqSfU5CzbEfCDrvybXZ9k6v3BriVaD
/9P9uLurcpLNZ5yJW6hYd+hBrZ1ki7gRbkm53HoSJ6Lb3TLFw0r+2brqm2R1meRbVg5eDQ9rZ/nH
WOsKH6b5bdb0eqD9sz/t2yxfrS/iuVupOGIf4fe7DCunLx4pP/c1u8uv3OikubAkiqwyMS20Zp4u
VM4g8hF1TG9IGrgnlBOOpIHJ/MAfYgK6fOZWKhYWwn3zwh+TmTYeUeRB1KYf09Wn8ta5Zywf2cOF
/uEq54iVcwlfsvua3aWtysG8ShcXs0yHjdLqbD3p9zhX58jdEalDt1pxJsJxYl0cjYyBSi5yLdA+
opppkp817rYMN7I+MYFH0sl+xHlRt4Xx7ULxbF39DarukrXPk1kz0mPSvA9/7lW2zD6o096HrYAx
rPaH//xvov7bQrMxwJkJ4AloISZ0CQKtuffrvl1qjaG0PXtqrf78crdJrdf/6dhLuvswvhSd4l6d
XEsfWvvo9qaRwxF+VKtsP48/xWSK8/TGrVU8r3DGWZd+SdjuVikWFSCUedFlHifa6fBxuDzrX9zD
Fc/qw259n+WzxhH4UEev1h/jdKWetu/hZF8nJHl1NaIYO2h9Y3/AnVMPKyOdrIv+MW4kbiD8tq86
jdeztHOQx00bJd0W1kee3jZSpcXkBeuqlZ8hz9w5vk7zrZKPkOlav+RPyXLVOYwXKiVLF4Z95X9K
rhsOo49M75usg9D9atlpRj6YOfszP5eAqvMiSS8uV8vOdH02S6XkcK6uJEAFH+r5dL04a7PdzAYq
+Bzsuzk4W3dO1svYrVSq/2J1D2f1z++Op8fv3h8//ZeOCBGJ0c7WPZC5w4CXR71oEoHwg7zkXrvW
ZrTvMOVlkd5LiY8eK5mnCNKGUGwPuk4cbrVw5VbcUYU3FuHb9l6DIqiHOa47NPedQqUmRACAmeHt
q6W+si++YIF62dqT3n92TjH3nr9RGIBvhFQ4+LFZ0oZXxt0MFwxWW35g1v5ggaU6l2jNrVPcMBg5
3M87rrtsxFHFhB+t6R/3pMfrPLtRkTCEYdux8OMWLWOnNqxAAXZpmKbHrV2UeuN54xzAIBiPdpqt
ifdanll6rLY8rcc98x/kJugnppl9MphE0r8Evh1FuO3KPO473uIcXTQjVRpnmHe4ByE8NGhjWuTv
1LLLB0o3MhM3BBECqsmA1nPSKFGvN4GoYctPeNx2TpJldpOt4mt9bJgNxrYz4gbo+1h6Yu8sNT50
QyfxxWWenLm7KXcVRCHkobwaIU+GYS4S+LG+aOsveKyHftEG49L5Sk65zdLc97VttuHnsYtA7vYf
ZDBqR/X/wiBcXHJflysdw/TvEIAH3pwDMppncfqTXnjrqtSO66EL57jUjatif1y8/4t5PEuWl24t
uRo+io4nt7HAPdSyHmK5w8t186V5iIQO8/UiSevPKqjeryqDB76yo5ia3Uy/Mx/l0Wmedl4TtinX
Y9uhebyMgZLTKCUftcsX2eKi80r+3/TgnTvUwlkS0iDrGb8EbbZIGraqR07Rx8r61dGjYl/1+/hG
q4aekH1ZT+HVbX5x+6mpzsCU25cuPb1XWZ4ocaNfx7526ZG1rO1BMF6RAb263D4SD/f6dZzhDpTv
rBBk6YG2vkLqEHG2dUVkVrh5Ze5e1nCnYZnzsHA8n6UfNBaZoWReFo5vm3daBl5Zj+JNctMobY89
vLq3cU4Rad6a0Jl4Wf9qy1WBEMV+HG/pe0hvbgj1lTzf7Qk/0PhNKZHGN6gN95iFY9HzIB2nl3Ha
zABGkQfpOI1/SrdPGsphtwUX0q+/xAUPPI3TOP2o9X7kw8M4XedX4hY21VzBx2a9LD98OktajsMH
6Oh9mqwWsa6f+1B1fyBjm33ovFyt8/VN57ed41WWZ6t1dTPdayx09jCSmSnWM6q+8NV6ES8v05yv
dP+Ztn3pmOms9i+d3lAPmN+26RuGQvrwfU7S2YzS+3G8XLnHlUMrq7VfPzS0yIMaQapTm16mVyQA
Fpza5j9LrHH9S0mpkQfYyv08/g4CHYtvY15Qns7/91//Y3klPz3Pb2li4glexGcglNxbU/qQ1BNE
BFsZosc/wWl6neXd15Ixr+9w00VnlcZpQlBw5cR9+dunaZzdEi+lnT+uF7NYIxGYp1VQ01u/9Gl2
Ncs4wNP4ijAyvVZuIqylcHh4eHmv4nWap6pS1aNnmq54D47M27g7T7vn4PK7y+W6/mqq7/Dw7oGT
XbSs7EEHvY5vVpcNt6Y8mnsN17dLLEkC/iGFiNol+/+QV5pf0D2nboAH8TwQ/10t6uFCHWarJS6J
WlZmdlnVwSHuiAIG+HCfDrHni1nqnk5skY+Y6+gyntXX3K6K1MTvgbbtXXKzPpun54JbA1TcOZLo
S32JBw/gaXKdneME8DX3f58HCSSTleSZRpHcWWh44GEdZRhEHUwLo4pVBje9rEXdb7E5I7eyyI8P
mMNRfJN03if5TJlzIQWx7uDpTylw/5WSeGFbsq57fHF7s3LLyDH4iKqP/7KOcbRTuoefrwkmlU4Z
edApx3m6auSffMBLj1eXaXaj1fXYw+085do/J/erVxaKK+vre46TqpSrTMMxL0opRL2y7ULr+tEB
77Yg0Ohtf9ajz/+9SjqzX738kKU6tQBBjn35V8niVh1FS/X98WfxOj1regXFYCzriyOQyFaXyriA
LrafAs/bOAWZ42d92hPirIt4ea5rQj0fZoTmtmylY6qeF8Q8EeNHpYOZROHjJOaNRT3c4hMM6Xmz
4crDlTiJiZcJ0rUy6/kwRifZJ9GS0GW4MxWLVAwNtArbmxRHXK3qQ7EXqzYOwkf3dqksu4fpchnr
8HMbl/J49fMON1/ztBTjOqxHPE1uzy+T+byZO/agKiqkzhZqK5Kh9/bnpgdGh8uRj5bgqVDAxJ3X
CfVI95Qiz5GPsuGU3FSjhFMQkJoPYz1rpKV9mNHTTIc8jO90J7J7Cn36+T+zzml2/flvBa/G2/zz
fy3OU41sK2i5rWcCODdtFJ/oorFv4DRefGrqUVhO7Qv/cLF1wX3ADAi6r8ADdJ7FS+VjFGz31kOG
QiptOMjFwFTrusckNcCuKvtajCOzLvznLYcedlr7u/tzen0Wn33UGsNHK0WpQ6db99tHS/MhlY5T
PCPVsAPC0X4cB2e3GofD0E+Zbwz9GyToIA9bUKDrRnDy7ZKaJVGWNa1Zf35Rl3+fbrZknn7SUudB
xR1lVCI77xqoaB9Yg+N5ZxrPP8RwSzkpE+M69mBYnpO9SDCvKvDbxnE3xaykDryL7wzk00yAtPUH
pmThftzdFL7hgPP4Yq2emBnh9pXfkgrQFRymUd23bF1gjwEBC4vizwNP7Qne3nrfdE/DeZ2F8Vv1
K7Q2FwzvF51v+CYcjZ/1bdS38HfTfgf5+kxfnvtk/P7bTkdIypUsnNPDOD/D8rpFizDA/bD7tacO
tE7nWk/5ANTI06JYtZ7yEMZJHpSuaRSKWtoH4PEovqUVsA0B4QOectSQDh9Jn6fZNW6pbhfy4UC6
ddurHD7QeDCyNolefTDNYHZn8KSudQTnI+Hxgj5qFQD0hKLYGgB8jxw33h8j6+zrnsS5BCzNLJiP
OpgwfiwlK6FKPj0fpa+3sOGtMnH1dGzooxO3pNR9la7owxWSizfJh1RrEB/QrfJbXq/PdUIv8kH8
cQptUDqLZ8Xjn2Zn9G05QSlsgQ/uNcH+ledzhFxmyzZlGNG9Yxb88qDep5A1wnQsL0Tq2qVW2IKO
+qgUHJJwTpeXnfdpfpG2Kvli5pz1Qv8wvfMb7nV773cJDuFAa5SpIh8RyxFRBWhx92oLkfKR357G
2iuKxh70G0DgVed4TWC4Stf6GvvInZfSiQuzuvz8t3lyfVs/laGfxC4bOIn5Bs1pIEMZPRRuyg2U
VqDz62ewq5wnv6lvgln393v+9wvj538H0TlLIE/ovIk/xMtlAmiv/K+40h2dXz9NlzdrYRmPqbd3
fpgedF8cvDx9qZ6HVv4R82j2Gd433ic8nMgQiLsvY92pP/5ZI8S2/tifN0Rp27vvxn5JPP0iA2HU
Bmy+2kL7IPejq+nHbH5Vyb0TX1GkzBph2MZkfzSCqmvCbJ77IRZtb/jnyX+UnetWeQ4wAZJfiELR
sBQfwPZDGqEajLU+uJsO8/iTzob7qHgd0Z6jUrQ+wB1H2TxrQpN8tF4cnxPP6eSsj/Eazwg+zy8F
V9YAKfmoYzyL51fSSdTmOo89eM7P1zRBqywQeHKnbHbPA01BZJCmVaLRu5Mm4YFwTGlkI4WlXKie
TKS+27rf73u8TfK1W0WUbO9+pXr/oj/k6+bDMirNfc3ux/seksxPjHBRLw5qoPtW/nZmoI1q5Bdo
FMrJNFBNxdeZejk+vPxDaPibKVsPgMWpqNusNYj10Z19mK0/JKsWN8ZHMfYok7TCr18l1AoXF79p
05I+wv2iw1woxIiBRMu3fY8PRvKjLHMOnwpDfdCSfx/n5Kha3oOPUv6z9KfUKR/Rnj56lp9B6Sys
gm6eVEGzm57n22QKd45meqBhqaw4nOW3W2QNPsqWh/Se5S2nP7k3Mr3fzFTPXuApRErFX9iwfwkP
x0xJkw9zSWpc9cZuM0etG5iH+7fxIoEavDqiYg8n509JT83dv6lNwBDmBG53O/oi+1hzrtx6hfn3
kb91WUIYQNAanYKBq3NKtjulF0G7MD4427/PLhnugCY/WGVzBXzp+eg9F0ZxqWi9S5If1VH5CCRe
0Tp5RvpNL+zhbhxd5vSeU99ruXs9HzOj3sbz61tQlduH7mPmXYltbmQlmbntzml32X+TfOwcxfMW
ZnEfdOtv0gZk2kc3zPt4ARBGu+k+8r9vAJDrVX1YFDngPyeAdvSgSJjP7S/vbbo6J2/f6rTBfOfh
C+IbgAKyhZY2GT8NzfMmkNyDQsc/W9Jo3E504gMwVabCXyRzCs7/0DlYUnBaMgu1rKKJpkFB0qx/
tF5cKv8fQkL7SznNroj5lKRGPlz0UxpA9dP6oE46XTPto/GwHiTzT7xe/FjxcZ6tV7BauHMVsw0n
o/txd834J1y1FmsR+fDCtwLDyAf1AGQYDPCpnlm5SbAjeqFdExIeKac7jeNOWQ6d0dd7Y8Yj94fM
jtiDTeH+4UHfMBHRQhL6y0tEPE8yCtPqavigeXq3XjbbDnzgVk4//w84/tukLlSMpHY/fu0mfzsh
amOAtQpRfTey47vwqT9P6aaNfjawXdYPzVVta5XL6gzP50SWv/8/AAAA//8=</cx:binary>
              </cx:geoCache>
            </cx:geography>
          </cx:layoutPr>
        </cx:series>
      </cx:plotAreaRegion>
    </cx:plotArea>
    <cx:legend pos="r" align="min" overlay="0"/>
  </cx:chart>
  <cx:spPr>
    <a:solidFill>
      <a:schemeClr val="accent4">
        <a:lumMod val="40000"/>
        <a:lumOff val="60000"/>
        <a:alpha val="79000"/>
      </a:schemeClr>
    </a:solidFill>
  </cx:spPr>
</cx: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6.xml><?xml version="1.0" encoding="utf-8"?>
<cs:colorStyle xmlns:cs="http://schemas.microsoft.com/office/drawing/2012/chartStyle" xmlns:a="http://schemas.openxmlformats.org/drawingml/2006/main" meth="withinLinearReversed" id="25">
  <a:schemeClr val="accent5"/>
</cs:colorStyle>
</file>

<file path=ppt/charts/colors7.xml><?xml version="1.0" encoding="utf-8"?>
<cs:colorStyle xmlns:cs="http://schemas.microsoft.com/office/drawing/2012/chartStyle" xmlns:a="http://schemas.openxmlformats.org/drawingml/2006/main" meth="withinLinear" id="19">
  <a:schemeClr val="accent6"/>
</cs:colorStyle>
</file>

<file path=ppt/charts/style1.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496">
  <cs:axisTitle>
    <cs:lnRef idx="0"/>
    <cs:fillRef idx="0"/>
    <cs:effectRef idx="0"/>
    <cs:fontRef idx="minor">
      <a:schemeClr val="lt1">
        <a:lumMod val="95000"/>
      </a:schemeClr>
    </cs:fontRef>
    <cs:defRPr sz="900"/>
  </cs:axisTitle>
  <cs:category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categoryAxis>
  <cs:chartArea>
    <cs:lnRef idx="0"/>
    <cs:fillRef idx="0"/>
    <cs:effectRef idx="0"/>
    <cs:fontRef idx="minor">
      <a:schemeClr val="dk1"/>
    </cs:fontRef>
    <cs:spPr>
      <a:solidFill>
        <a:schemeClr val="dk1">
          <a:lumMod val="65000"/>
          <a:lumOff val="35000"/>
        </a:schemeClr>
      </a:solidFill>
    </cs:spPr>
    <cs:defRPr sz="1000"/>
  </cs:chartArea>
  <cs:dataLabel>
    <cs:lnRef idx="0"/>
    <cs:fillRef idx="0"/>
    <cs:effectRef idx="0"/>
    <cs:fontRef idx="minor">
      <a:schemeClr val="lt1">
        <a:lumMod val="9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lt1"/>
    </cs:fontRef>
    <cs:spPr>
      <a:solidFill>
        <a:schemeClr val="phClr"/>
      </a:solidFill>
      <a:ln w="3175">
        <a:solidFill>
          <a:schemeClr val="dk1">
            <a:lumMod val="65000"/>
            <a:lumOff val="35000"/>
          </a:schemeClr>
        </a:solidFill>
      </a:ln>
    </cs:spPr>
  </cs:dataPoint>
  <cs:dataPoint3D>
    <cs:lnRef idx="0"/>
    <cs:fillRef idx="0">
      <cs:styleClr val="auto"/>
    </cs:fillRef>
    <cs:effectRef idx="0"/>
    <cs:fontRef idx="minor">
      <a:schemeClr val="lt1"/>
    </cs:fontRef>
    <cs:spPr>
      <a:solidFill>
        <a:schemeClr val="phClr"/>
      </a:solidFill>
    </cs:spPr>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fillRef idx="0">
      <cs:styleClr val="auto"/>
    </cs:fillRef>
    <cs:effectRef idx="0"/>
    <cs:fontRef idx="minor">
      <a:schemeClr val="lt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lt1"/>
    </cs:fontRef>
    <cs:spPr>
      <a:ln w="28575" cap="rnd">
        <a:solidFill>
          <a:schemeClr val="phClr"/>
        </a:solidFill>
        <a:round/>
      </a:ln>
    </cs:spPr>
  </cs:dataPointWireframe>
  <cs:dataTable>
    <cs:lnRef idx="0"/>
    <cs:fillRef idx="0"/>
    <cs:effectRef idx="0"/>
    <cs:fontRef idx="minor">
      <a:schemeClr val="lt1">
        <a:lumMod val="95000"/>
      </a:schemeClr>
    </cs:fontRef>
    <cs:spPr>
      <a:ln w="9525">
        <a:solidFill>
          <a:schemeClr val="lt1">
            <a:lumMod val="95000"/>
            <a:alpha val="54000"/>
          </a:schemeClr>
        </a:solidFill>
      </a:ln>
    </cs:spPr>
    <cs:defRPr sz="9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10000"/>
            <a:lumOff val="1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95000"/>
      </a:schemeClr>
    </cs:fontRef>
    <cs:defRPr sz="9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seriesAxis>
  <cs:seriesLine>
    <cs:lnRef idx="0"/>
    <cs:fillRef idx="0"/>
    <cs:effectRef idx="0"/>
    <cs:fontRef idx="minor">
      <a:schemeClr val="lt1"/>
    </cs:fontRef>
    <cs:spPr>
      <a:ln w="9525" cap="flat">
        <a:solidFill>
          <a:srgbClr val="D9D9D9"/>
        </a:solidFill>
        <a:round/>
      </a:ln>
    </cs:spPr>
  </cs:seriesLine>
  <cs:title>
    <cs:lnRef idx="0"/>
    <cs:fillRef idx="0"/>
    <cs:effectRef idx="0"/>
    <cs:fontRef idx="minor">
      <a:schemeClr val="lt1">
        <a:lumMod val="95000"/>
      </a:schemeClr>
    </cs:fontRef>
    <cs:defRPr sz="1400"/>
  </cs:title>
  <cs:trendline>
    <cs:lnRef idx="0">
      <cs:styleClr val="auto"/>
    </cs:lnRef>
    <cs:fillRef idx="0"/>
    <cs:effectRef idx="0"/>
    <cs:fontRef idx="minor">
      <a:schemeClr val="lt1"/>
    </cs:fontRef>
    <cs:spPr>
      <a:ln w="19050" cap="rnd">
        <a:solidFill>
          <a:schemeClr val="phClr"/>
        </a:solidFill>
        <a:prstDash val="sysDash"/>
      </a:ln>
    </cs:spPr>
  </cs:trendline>
  <cs:trendlineLabel>
    <cs:lnRef idx="0"/>
    <cs:fillRef idx="0"/>
    <cs:effectRef idx="0"/>
    <cs:fontRef idx="minor">
      <a:schemeClr val="lt1">
        <a:lumMod val="95000"/>
      </a:schemeClr>
    </cs:fontRef>
    <cs:defRPr sz="9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95000"/>
      </a:schemeClr>
    </cs:fontRef>
    <cs:defRPr sz="9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496">
  <cs:axisTitle>
    <cs:lnRef idx="0"/>
    <cs:fillRef idx="0"/>
    <cs:effectRef idx="0"/>
    <cs:fontRef idx="minor">
      <a:schemeClr val="lt1">
        <a:lumMod val="95000"/>
      </a:schemeClr>
    </cs:fontRef>
    <cs:defRPr sz="1197"/>
  </cs:axisTitle>
  <cs:category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1197"/>
  </cs:categoryAxis>
  <cs:chartArea>
    <cs:lnRef idx="0"/>
    <cs:fillRef idx="0"/>
    <cs:effectRef idx="0"/>
    <cs:fontRef idx="minor">
      <a:schemeClr val="dk1"/>
    </cs:fontRef>
    <cs:spPr>
      <a:solidFill>
        <a:schemeClr val="dk1">
          <a:lumMod val="65000"/>
          <a:lumOff val="35000"/>
        </a:schemeClr>
      </a:solidFill>
    </cs:spPr>
    <cs:defRPr sz="1330"/>
  </cs:chartArea>
  <cs:dataLabel>
    <cs:lnRef idx="0"/>
    <cs:fillRef idx="0"/>
    <cs:effectRef idx="0"/>
    <cs:fontRef idx="minor">
      <a:schemeClr val="lt1">
        <a:lumMod val="95000"/>
      </a:schemeClr>
    </cs:fontRef>
    <cs:defRPr sz="1131"/>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lt1"/>
    </cs:fontRef>
    <cs:spPr>
      <a:solidFill>
        <a:schemeClr val="phClr"/>
      </a:solidFill>
      <a:ln w="3175">
        <a:solidFill>
          <a:schemeClr val="dk1">
            <a:lumMod val="65000"/>
            <a:lumOff val="35000"/>
          </a:schemeClr>
        </a:solidFill>
      </a:ln>
    </cs:spPr>
  </cs:dataPoint>
  <cs:dataPoint3D>
    <cs:lnRef idx="0"/>
    <cs:fillRef idx="0">
      <cs:styleClr val="auto"/>
    </cs:fillRef>
    <cs:effectRef idx="0"/>
    <cs:fontRef idx="minor">
      <a:schemeClr val="lt1"/>
    </cs:fontRef>
    <cs:spPr>
      <a:solidFill>
        <a:schemeClr val="phClr"/>
      </a:solidFill>
    </cs:spPr>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fillRef idx="0">
      <cs:styleClr val="auto"/>
    </cs:fillRef>
    <cs:effectRef idx="0"/>
    <cs:fontRef idx="minor">
      <a:schemeClr val="lt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lt1"/>
    </cs:fontRef>
    <cs:spPr>
      <a:ln w="28575" cap="rnd">
        <a:solidFill>
          <a:schemeClr val="phClr"/>
        </a:solidFill>
        <a:round/>
      </a:ln>
    </cs:spPr>
  </cs:dataPointWireframe>
  <cs:dataTable>
    <cs:lnRef idx="0"/>
    <cs:fillRef idx="0"/>
    <cs:effectRef idx="0"/>
    <cs:fontRef idx="minor">
      <a:schemeClr val="lt1">
        <a:lumMod val="95000"/>
      </a:schemeClr>
    </cs:fontRef>
    <cs:spPr>
      <a:ln w="9525">
        <a:solidFill>
          <a:schemeClr val="lt1">
            <a:lumMod val="95000"/>
            <a:alpha val="54000"/>
          </a:schemeClr>
        </a:solidFill>
      </a:ln>
    </cs:spPr>
    <cs:defRPr sz="1197"/>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10000"/>
            <a:lumOff val="1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95000"/>
      </a:schemeClr>
    </cs:fontRef>
    <cs:defRPr sz="1197"/>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1197"/>
  </cs:seriesAxis>
  <cs:seriesLine>
    <cs:lnRef idx="0"/>
    <cs:fillRef idx="0"/>
    <cs:effectRef idx="0"/>
    <cs:fontRef idx="minor">
      <a:schemeClr val="lt1"/>
    </cs:fontRef>
    <cs:spPr>
      <a:ln w="9525" cap="flat">
        <a:solidFill>
          <a:srgbClr val="D9D9D9"/>
        </a:solidFill>
        <a:round/>
      </a:ln>
    </cs:spPr>
  </cs:seriesLine>
  <cs:title>
    <cs:lnRef idx="0"/>
    <cs:fillRef idx="0"/>
    <cs:effectRef idx="0"/>
    <cs:fontRef idx="minor">
      <a:schemeClr val="lt1">
        <a:lumMod val="95000"/>
      </a:schemeClr>
    </cs:fontRef>
    <cs:defRPr sz="1862"/>
  </cs:title>
  <cs:trendline>
    <cs:lnRef idx="0">
      <cs:styleClr val="auto"/>
    </cs:lnRef>
    <cs:fillRef idx="0"/>
    <cs:effectRef idx="0"/>
    <cs:fontRef idx="minor">
      <a:schemeClr val="lt1"/>
    </cs:fontRef>
    <cs:spPr>
      <a:ln w="19050" cap="rnd">
        <a:solidFill>
          <a:schemeClr val="phClr"/>
        </a:solidFill>
        <a:prstDash val="sysDash"/>
      </a:ln>
    </cs:spPr>
  </cs:trendline>
  <cs:trendlineLabel>
    <cs:lnRef idx="0"/>
    <cs:fillRef idx="0"/>
    <cs:effectRef idx="0"/>
    <cs:fontRef idx="minor">
      <a:schemeClr val="lt1">
        <a:lumMod val="95000"/>
      </a:schemeClr>
    </cs:fontRef>
    <cs:defRPr sz="1197"/>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95000"/>
      </a:schemeClr>
    </cs:fontRef>
    <cs:defRPr sz="1197"/>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65">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jpg>
</file>

<file path=ppt/media/image2.png>
</file>

<file path=ppt/media/image3.jpg>
</file>

<file path=ppt/media/image4.png>
</file>

<file path=ppt/media/image5.png>
</file>

<file path=ppt/media/image50.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IN"/>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E88DA436-5C29-4FD3-B80B-BD017416CF52}" type="datetimeFigureOut">
              <a:rPr lang="en-IN" smtClean="0"/>
              <a:t>02-07-2023</a:t>
            </a:fld>
            <a:endParaRPr lang="en-IN"/>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IN"/>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IN"/>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47DFFE4D-A61F-4CE7-B1B8-CC240AC580FE}" type="slidenum">
              <a:rPr lang="en-IN" smtClean="0"/>
              <a:t>‹#›</a:t>
            </a:fld>
            <a:endParaRPr lang="en-IN"/>
          </a:p>
        </p:txBody>
      </p:sp>
    </p:spTree>
    <p:extLst>
      <p:ext uri="{BB962C8B-B14F-4D97-AF65-F5344CB8AC3E}">
        <p14:creationId xmlns:p14="http://schemas.microsoft.com/office/powerpoint/2010/main" val="4289492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344994"/>
            <a:ext cx="9144000" cy="1197999"/>
          </a:xfrm>
        </p:spPr>
        <p:txBody>
          <a:bodyPr anchor="b"/>
          <a:lstStyle>
            <a:lvl1pPr algn="l">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4" name="Picture 3">
            <a:extLst>
              <a:ext uri="{FF2B5EF4-FFF2-40B4-BE49-F238E27FC236}">
                <a16:creationId xmlns:a16="http://schemas.microsoft.com/office/drawing/2014/main" id="{FA57C712-D7B3-426C-B592-8AF6278F5900}"/>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sp>
        <p:nvSpPr>
          <p:cNvPr id="6" name="Slide Number Placeholder 5">
            <a:extLst>
              <a:ext uri="{FF2B5EF4-FFF2-40B4-BE49-F238E27FC236}">
                <a16:creationId xmlns:a16="http://schemas.microsoft.com/office/drawing/2014/main" id="{A1F6C23C-7648-4E80-BFBB-ECA6987869B8}"/>
              </a:ext>
            </a:extLst>
          </p:cNvPr>
          <p:cNvSpPr>
            <a:spLocks noGrp="1"/>
          </p:cNvSpPr>
          <p:nvPr>
            <p:ph type="sldNum" sz="quarter" idx="12"/>
          </p:nvPr>
        </p:nvSpPr>
        <p:spPr>
          <a:xfrm>
            <a:off x="8610600" y="6356350"/>
            <a:ext cx="2743200" cy="365125"/>
          </a:xfrm>
        </p:spPr>
        <p:txBody>
          <a:bodyPr/>
          <a:lstStyle/>
          <a:p>
            <a:fld id="{48F63A3B-78C7-47BE-AE5E-E10140E04643}"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6315" y="133007"/>
            <a:ext cx="10352313" cy="979693"/>
          </a:xfrm>
        </p:spPr>
        <p:txBody>
          <a:bodyPr vert="horz" lIns="91440" tIns="45720" rIns="91440" bIns="45720" rtlCol="0" anchor="ctr">
            <a:normAutofit/>
          </a:bodyPr>
          <a:lstStyle>
            <a:lvl1pPr>
              <a:defRPr lang="en-US" sz="3200" b="1" dirty="0">
                <a:latin typeface="Arial" panose="020B0604020202020204" pitchFamily="34" charset="0"/>
                <a:cs typeface="Arial" panose="020B0604020202020204" pitchFamily="34" charset="0"/>
              </a:defRPr>
            </a:lvl1pPr>
          </a:lstStyle>
          <a:p>
            <a:pPr lvl="0"/>
            <a:r>
              <a:rPr lang="en-US" dirty="0"/>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F999BB-CDA3-4253-82D1-6B9BB2F29122}" type="datetime1">
              <a:rPr lang="en-US" smtClean="0"/>
              <a:t>7/2/2023</a:t>
            </a:fld>
            <a:endParaRPr lang="en-US" dirty="0"/>
          </a:p>
        </p:txBody>
      </p:sp>
      <p:sp>
        <p:nvSpPr>
          <p:cNvPr id="6" name="Slide Number Placeholder 5"/>
          <p:cNvSpPr>
            <a:spLocks noGrp="1"/>
          </p:cNvSpPr>
          <p:nvPr>
            <p:ph type="sldNum" sz="quarter" idx="12"/>
          </p:nvPr>
        </p:nvSpPr>
        <p:spPr>
          <a:xfrm>
            <a:off x="8610600" y="6356349"/>
            <a:ext cx="2743200" cy="365125"/>
          </a:xfrm>
        </p:spPr>
        <p:txBody>
          <a:bodyPr/>
          <a:lstStyle/>
          <a:p>
            <a:fld id="{48F63A3B-78C7-47BE-AE5E-E10140E04643}" type="slidenum">
              <a:rPr lang="en-US" dirty="0"/>
              <a:t>‹#›</a:t>
            </a:fld>
            <a:endParaRPr lang="en-US" dirty="0"/>
          </a:p>
        </p:txBody>
      </p:sp>
      <p:pic>
        <p:nvPicPr>
          <p:cNvPr id="8" name="Picture 7">
            <a:extLst>
              <a:ext uri="{FF2B5EF4-FFF2-40B4-BE49-F238E27FC236}">
                <a16:creationId xmlns:a16="http://schemas.microsoft.com/office/drawing/2014/main" id="{34DDF644-0FB6-486F-A346-37AB5EFDCEE3}"/>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9" name="Straight Connector 8">
            <a:extLst>
              <a:ext uri="{FF2B5EF4-FFF2-40B4-BE49-F238E27FC236}">
                <a16:creationId xmlns:a16="http://schemas.microsoft.com/office/drawing/2014/main" id="{082A279A-BA47-4B72-AFC6-0D6EFA5EF87D}"/>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36726"/>
            <a:ext cx="10515600" cy="2852737"/>
          </a:xfrm>
        </p:spPr>
        <p:txBody>
          <a:bodyPr anchor="b"/>
          <a:lstStyle>
            <a:lvl1pPr>
              <a:defRPr sz="60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477D350-6E20-40EA-AEE4-38F8517AF30F}" type="datetime1">
              <a:rPr lang="en-US" smtClean="0"/>
              <a:t>7/2/2023</a:t>
            </a:fld>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
        <p:nvSpPr>
          <p:cNvPr id="7" name="Footer Placeholder 4">
            <a:extLst>
              <a:ext uri="{FF2B5EF4-FFF2-40B4-BE49-F238E27FC236}">
                <a16:creationId xmlns:a16="http://schemas.microsoft.com/office/drawing/2014/main" id="{A17F547E-DD49-43DA-90EE-4542478B9270}"/>
              </a:ext>
            </a:extLst>
          </p:cNvPr>
          <p:cNvSpPr txBox="1">
            <a:spLocks/>
          </p:cNvSpPr>
          <p:nvPr userDrawn="1"/>
        </p:nvSpPr>
        <p:spPr>
          <a:xfrm>
            <a:off x="3891643" y="6356350"/>
            <a:ext cx="4408714"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Ivy Professional School – Top Ranked Corporate Education Provider</a:t>
            </a:r>
          </a:p>
        </p:txBody>
      </p:sp>
      <p:pic>
        <p:nvPicPr>
          <p:cNvPr id="10" name="Picture 9">
            <a:extLst>
              <a:ext uri="{FF2B5EF4-FFF2-40B4-BE49-F238E27FC236}">
                <a16:creationId xmlns:a16="http://schemas.microsoft.com/office/drawing/2014/main" id="{CE2002D2-DF6B-449F-8DF0-BFF01D1D117E}"/>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11" name="Straight Connector 10">
            <a:extLst>
              <a:ext uri="{FF2B5EF4-FFF2-40B4-BE49-F238E27FC236}">
                <a16:creationId xmlns:a16="http://schemas.microsoft.com/office/drawing/2014/main" id="{8F76BAEC-8087-4DDC-8A80-C91810336FE9}"/>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02771" y="290220"/>
            <a:ext cx="10515600" cy="790800"/>
          </a:xfrm>
        </p:spPr>
        <p:txBody>
          <a:bodyPr vert="horz" lIns="91440" tIns="45720" rIns="91440" bIns="45720" rtlCol="0" anchor="ctr">
            <a:normAutofit/>
          </a:bodyPr>
          <a:lstStyle>
            <a:lvl1pPr>
              <a:defRPr lang="en-US" sz="3200" b="1" dirty="0">
                <a:latin typeface="Arial" panose="020B0604020202020204" pitchFamily="34" charset="0"/>
                <a:cs typeface="Arial" panose="020B0604020202020204" pitchFamily="34" charset="0"/>
              </a:defRPr>
            </a:lvl1pPr>
          </a:lstStyle>
          <a:p>
            <a:pPr lvl="0"/>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9EE5B5-5505-4B09-BF93-D35BAA2EF361}" type="datetime1">
              <a:rPr lang="en-US" smtClean="0"/>
              <a:t>7/2/2023</a:t>
            </a:fld>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pic>
        <p:nvPicPr>
          <p:cNvPr id="11" name="Picture 10">
            <a:extLst>
              <a:ext uri="{FF2B5EF4-FFF2-40B4-BE49-F238E27FC236}">
                <a16:creationId xmlns:a16="http://schemas.microsoft.com/office/drawing/2014/main" id="{7E9F0C3F-68CF-45A4-B412-C7F14FD380A2}"/>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12" name="Straight Connector 11">
            <a:extLst>
              <a:ext uri="{FF2B5EF4-FFF2-40B4-BE49-F238E27FC236}">
                <a16:creationId xmlns:a16="http://schemas.microsoft.com/office/drawing/2014/main" id="{90199861-A387-42FA-AB14-62EECBE2EC6A}"/>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7903" y="136525"/>
            <a:ext cx="10515600" cy="976176"/>
          </a:xfrm>
        </p:spPr>
        <p:txBody>
          <a:bodyPr vert="horz" lIns="91440" tIns="45720" rIns="91440" bIns="45720" rtlCol="0" anchor="ctr">
            <a:normAutofit/>
          </a:bodyPr>
          <a:lstStyle>
            <a:lvl1pPr>
              <a:defRPr lang="en-US" sz="3200" b="1" dirty="0">
                <a:latin typeface="Arial" panose="020B0604020202020204" pitchFamily="34" charset="0"/>
                <a:cs typeface="Arial" panose="020B0604020202020204" pitchFamily="34" charset="0"/>
              </a:defRPr>
            </a:lvl1pPr>
          </a:lstStyle>
          <a:p>
            <a:pPr lvl="0"/>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05493A-5B27-458E-ADF3-1D0EFAA817D6}" type="datetime1">
              <a:rPr lang="en-US" smtClean="0"/>
              <a:t>7/2/2023</a:t>
            </a:fld>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pic>
        <p:nvPicPr>
          <p:cNvPr id="13" name="Picture 12">
            <a:extLst>
              <a:ext uri="{FF2B5EF4-FFF2-40B4-BE49-F238E27FC236}">
                <a16:creationId xmlns:a16="http://schemas.microsoft.com/office/drawing/2014/main" id="{6D092B4B-34F6-4177-AB16-F51A63CD6216}"/>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14" name="Straight Connector 13">
            <a:extLst>
              <a:ext uri="{FF2B5EF4-FFF2-40B4-BE49-F238E27FC236}">
                <a16:creationId xmlns:a16="http://schemas.microsoft.com/office/drawing/2014/main" id="{75275EB9-2AF1-42D8-BB2E-A33CD3B5E2F4}"/>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3028" y="222571"/>
            <a:ext cx="10515600" cy="919161"/>
          </a:xfrm>
        </p:spPr>
        <p:txBody>
          <a:bodyPr vert="horz" lIns="91440" tIns="45720" rIns="91440" bIns="45720" rtlCol="0" anchor="ctr">
            <a:normAutofit/>
          </a:bodyPr>
          <a:lstStyle>
            <a:lvl1pPr>
              <a:defRPr lang="en-US" sz="3200" b="1" dirty="0">
                <a:latin typeface="Arial" panose="020B0604020202020204" pitchFamily="34" charset="0"/>
                <a:cs typeface="Arial" panose="020B0604020202020204" pitchFamily="34" charset="0"/>
              </a:defRPr>
            </a:lvl1pPr>
          </a:lstStyle>
          <a:p>
            <a:pPr lvl="0"/>
            <a:r>
              <a:rPr lang="en-US"/>
              <a:t>Click to edit Master title style</a:t>
            </a:r>
            <a:endParaRPr lang="en-US" dirty="0"/>
          </a:p>
        </p:txBody>
      </p:sp>
      <p:sp>
        <p:nvSpPr>
          <p:cNvPr id="3" name="Date Placeholder 2"/>
          <p:cNvSpPr>
            <a:spLocks noGrp="1"/>
          </p:cNvSpPr>
          <p:nvPr>
            <p:ph type="dt" sz="half" idx="10"/>
          </p:nvPr>
        </p:nvSpPr>
        <p:spPr/>
        <p:txBody>
          <a:bodyPr/>
          <a:lstStyle/>
          <a:p>
            <a:fld id="{B64991C9-4B50-4C0B-8E93-FDFEE9FA64B6}" type="datetime1">
              <a:rPr lang="en-US" smtClean="0"/>
              <a:t>7/2/2023</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pic>
        <p:nvPicPr>
          <p:cNvPr id="9" name="Picture 8">
            <a:extLst>
              <a:ext uri="{FF2B5EF4-FFF2-40B4-BE49-F238E27FC236}">
                <a16:creationId xmlns:a16="http://schemas.microsoft.com/office/drawing/2014/main" id="{075F7A21-CA3D-4D38-B0D0-5E4C4004F57B}"/>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10" name="Straight Connector 9">
            <a:extLst>
              <a:ext uri="{FF2B5EF4-FFF2-40B4-BE49-F238E27FC236}">
                <a16:creationId xmlns:a16="http://schemas.microsoft.com/office/drawing/2014/main" id="{11FBF62F-BD98-48CB-8A9E-8D192E3155F3}"/>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C86F84-63C0-4FA7-9061-FEA51FE0018E}" type="datetime1">
              <a:rPr lang="en-US" smtClean="0"/>
              <a:t>7/2/2023</a:t>
            </a:fld>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
        <p:nvSpPr>
          <p:cNvPr id="5" name="Footer Placeholder 4">
            <a:extLst>
              <a:ext uri="{FF2B5EF4-FFF2-40B4-BE49-F238E27FC236}">
                <a16:creationId xmlns:a16="http://schemas.microsoft.com/office/drawing/2014/main" id="{5D0CAB36-2C50-42A6-AE73-6984995A9941}"/>
              </a:ext>
            </a:extLst>
          </p:cNvPr>
          <p:cNvSpPr txBox="1">
            <a:spLocks/>
          </p:cNvSpPr>
          <p:nvPr userDrawn="1"/>
        </p:nvSpPr>
        <p:spPr>
          <a:xfrm>
            <a:off x="3891643" y="6356349"/>
            <a:ext cx="4408714"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Ivy Professional School – Top Ranked Corporate Education Provider</a:t>
            </a:r>
            <a:endParaRPr lang="en-US" dirty="0"/>
          </a:p>
        </p:txBody>
      </p:sp>
      <p:pic>
        <p:nvPicPr>
          <p:cNvPr id="8" name="Picture 7">
            <a:extLst>
              <a:ext uri="{FF2B5EF4-FFF2-40B4-BE49-F238E27FC236}">
                <a16:creationId xmlns:a16="http://schemas.microsoft.com/office/drawing/2014/main" id="{2988FEC8-8213-4F86-A00F-86EFCB9DBE5B}"/>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9" name="Straight Connector 8">
            <a:extLst>
              <a:ext uri="{FF2B5EF4-FFF2-40B4-BE49-F238E27FC236}">
                <a16:creationId xmlns:a16="http://schemas.microsoft.com/office/drawing/2014/main" id="{EB0C39F4-4335-498C-873F-99422A731C13}"/>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atin typeface="Arial" panose="020B0604020202020204" pitchFamily="34" charset="0"/>
                <a:cs typeface="Arial" panose="020B0604020202020204" pitchFamily="34" charset="0"/>
              </a:defRPr>
            </a:lvl1pPr>
            <a:lvl2pPr>
              <a:defRPr sz="2800">
                <a:latin typeface="Arial" panose="020B0604020202020204" pitchFamily="34" charset="0"/>
                <a:cs typeface="Arial" panose="020B0604020202020204" pitchFamily="34" charset="0"/>
              </a:defRPr>
            </a:lvl2pPr>
            <a:lvl3pPr>
              <a:defRPr sz="2400">
                <a:latin typeface="Arial" panose="020B0604020202020204" pitchFamily="34" charset="0"/>
                <a:cs typeface="Arial" panose="020B0604020202020204" pitchFamily="34" charset="0"/>
              </a:defRPr>
            </a:lvl3pPr>
            <a:lvl4pPr>
              <a:defRPr sz="2000">
                <a:latin typeface="Arial" panose="020B0604020202020204" pitchFamily="34" charset="0"/>
                <a:cs typeface="Arial" panose="020B0604020202020204" pitchFamily="34" charset="0"/>
              </a:defRPr>
            </a:lvl4pPr>
            <a:lvl5pPr>
              <a:defRPr sz="2000">
                <a:latin typeface="Arial" panose="020B0604020202020204" pitchFamily="34" charset="0"/>
                <a:cs typeface="Arial" panose="020B0604020202020204" pitchFamily="34" charset="0"/>
              </a:defRPr>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Arial" panose="020B0604020202020204" pitchFamily="34" charset="0"/>
                <a:cs typeface="Arial" panose="020B06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7E738D-853A-40C6-99F3-F949B5DFA46D}" type="datetime1">
              <a:rPr lang="en-US" smtClean="0"/>
              <a:t>7/2/2023</a:t>
            </a:fld>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pic>
        <p:nvPicPr>
          <p:cNvPr id="11" name="Picture 10">
            <a:extLst>
              <a:ext uri="{FF2B5EF4-FFF2-40B4-BE49-F238E27FC236}">
                <a16:creationId xmlns:a16="http://schemas.microsoft.com/office/drawing/2014/main" id="{E2E297C1-C26B-4FDB-8FCB-5A6CC963554A}"/>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12" name="Straight Connector 11">
            <a:extLst>
              <a:ext uri="{FF2B5EF4-FFF2-40B4-BE49-F238E27FC236}">
                <a16:creationId xmlns:a16="http://schemas.microsoft.com/office/drawing/2014/main" id="{625A61E2-EF14-420C-B160-0387DCA14A45}"/>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Arial" panose="020B0604020202020204" pitchFamily="34" charset="0"/>
                <a:cs typeface="Arial" panose="020B06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3DA02F9-435C-4E81-9279-2546A3A04CBF}" type="datetime1">
              <a:rPr lang="en-US" smtClean="0"/>
              <a:t>7/2/2023</a:t>
            </a:fld>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pic>
        <p:nvPicPr>
          <p:cNvPr id="11" name="Picture 10">
            <a:extLst>
              <a:ext uri="{FF2B5EF4-FFF2-40B4-BE49-F238E27FC236}">
                <a16:creationId xmlns:a16="http://schemas.microsoft.com/office/drawing/2014/main" id="{0349680A-CDA6-42C7-B2DB-854FF9747832}"/>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12" name="Straight Connector 11">
            <a:extLst>
              <a:ext uri="{FF2B5EF4-FFF2-40B4-BE49-F238E27FC236}">
                <a16:creationId xmlns:a16="http://schemas.microsoft.com/office/drawing/2014/main" id="{B86F9D6B-6325-4DE9-BC99-4C32D1817448}"/>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509B45-318B-41A6-9115-89E079CCE5D4}" type="datetime1">
              <a:rPr lang="en-US" smtClean="0"/>
              <a:t>7/2/2023</a:t>
            </a:fld>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
        <p:nvSpPr>
          <p:cNvPr id="10" name="Footer Placeholder 4">
            <a:extLst>
              <a:ext uri="{FF2B5EF4-FFF2-40B4-BE49-F238E27FC236}">
                <a16:creationId xmlns:a16="http://schemas.microsoft.com/office/drawing/2014/main" id="{27038418-E17F-4BDC-A7AA-2F27AAF512C2}"/>
              </a:ext>
            </a:extLst>
          </p:cNvPr>
          <p:cNvSpPr txBox="1">
            <a:spLocks/>
          </p:cNvSpPr>
          <p:nvPr userDrawn="1"/>
        </p:nvSpPr>
        <p:spPr>
          <a:xfrm>
            <a:off x="3891643" y="6356350"/>
            <a:ext cx="4408714"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Ivy Professional School – Top Ranked Corporate Education Provider</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0.png"/><Relationship Id="rId2" Type="http://schemas.microsoft.com/office/2014/relationships/chartEx" Target="../charts/chartEx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0.png"/><Relationship Id="rId2" Type="http://schemas.microsoft.com/office/2014/relationships/chartEx" Target="../charts/chartEx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chart" Target="../charts/char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4DE22-277C-43AF-9D54-E086069472A0}"/>
              </a:ext>
            </a:extLst>
          </p:cNvPr>
          <p:cNvSpPr>
            <a:spLocks noGrp="1"/>
          </p:cNvSpPr>
          <p:nvPr>
            <p:ph type="ctrTitle"/>
          </p:nvPr>
        </p:nvSpPr>
        <p:spPr>
          <a:xfrm>
            <a:off x="1152797" y="833895"/>
            <a:ext cx="10348042" cy="1947802"/>
          </a:xfrm>
        </p:spPr>
        <p:txBody>
          <a:bodyPr vert="horz" lIns="91440" tIns="45720" rIns="91440" bIns="45720" rtlCol="0" anchor="ctr">
            <a:normAutofit/>
          </a:bodyPr>
          <a:lstStyle/>
          <a:p>
            <a:r>
              <a:rPr lang="en-US" sz="3000" b="1" i="0" dirty="0">
                <a:solidFill>
                  <a:srgbClr val="202124"/>
                </a:solidFill>
                <a:effectLst/>
                <a:latin typeface="zeitung"/>
              </a:rPr>
              <a:t>  </a:t>
            </a:r>
            <a:r>
              <a:rPr lang="en-US" sz="3000" b="1" i="0" dirty="0">
                <a:solidFill>
                  <a:srgbClr val="202124"/>
                </a:solidFill>
                <a:effectLst/>
              </a:rPr>
              <a:t> </a:t>
            </a:r>
            <a:r>
              <a:rPr lang="en-US" sz="3000" b="1" dirty="0">
                <a:solidFill>
                  <a:srgbClr val="202124"/>
                </a:solidFill>
                <a:effectLst/>
                <a:latin typeface="+mn-lt"/>
              </a:rPr>
              <a:t>120 </a:t>
            </a:r>
            <a:r>
              <a:rPr lang="en-US" sz="3000" b="1" dirty="0">
                <a:solidFill>
                  <a:srgbClr val="202124"/>
                </a:solidFill>
                <a:latin typeface="+mn-lt"/>
              </a:rPr>
              <a:t>Y</a:t>
            </a:r>
            <a:r>
              <a:rPr lang="en-US" sz="3000" b="1" dirty="0">
                <a:solidFill>
                  <a:srgbClr val="202124"/>
                </a:solidFill>
                <a:effectLst/>
                <a:latin typeface="+mn-lt"/>
              </a:rPr>
              <a:t>ears Of Olympic History: Athletes and Results ANALYSIS</a:t>
            </a:r>
            <a:br>
              <a:rPr lang="en-US" sz="3000" b="1" dirty="0">
                <a:solidFill>
                  <a:srgbClr val="202124"/>
                </a:solidFill>
                <a:effectLst/>
                <a:latin typeface="+mn-lt"/>
              </a:rPr>
            </a:br>
            <a:endParaRPr lang="en-US" sz="3000" b="1" kern="1200" dirty="0">
              <a:solidFill>
                <a:schemeClr val="tx1"/>
              </a:solidFill>
              <a:latin typeface="+mn-lt"/>
              <a:ea typeface="+mj-ea"/>
              <a:cs typeface="+mj-cs"/>
            </a:endParaRPr>
          </a:p>
        </p:txBody>
      </p:sp>
      <p:sp>
        <p:nvSpPr>
          <p:cNvPr id="3" name="Subtitle 2">
            <a:extLst>
              <a:ext uri="{FF2B5EF4-FFF2-40B4-BE49-F238E27FC236}">
                <a16:creationId xmlns:a16="http://schemas.microsoft.com/office/drawing/2014/main" id="{3146CD55-4435-45C1-81E1-7C299BD48348}"/>
              </a:ext>
            </a:extLst>
          </p:cNvPr>
          <p:cNvSpPr>
            <a:spLocks noGrp="1"/>
          </p:cNvSpPr>
          <p:nvPr>
            <p:ph type="subTitle" idx="1"/>
          </p:nvPr>
        </p:nvSpPr>
        <p:spPr>
          <a:xfrm>
            <a:off x="1781320" y="4890406"/>
            <a:ext cx="8629357" cy="1281070"/>
          </a:xfrm>
        </p:spPr>
        <p:txBody>
          <a:bodyPr vert="horz" lIns="91440" tIns="45720" rIns="91440" bIns="45720" rtlCol="0">
            <a:normAutofit fontScale="92500" lnSpcReduction="20000"/>
          </a:bodyPr>
          <a:lstStyle/>
          <a:p>
            <a:pPr algn="ctr"/>
            <a:endParaRPr lang="en-US" sz="1800" i="1" kern="1200" dirty="0">
              <a:solidFill>
                <a:schemeClr val="tx1"/>
              </a:solidFill>
              <a:latin typeface="+mn-lt"/>
              <a:ea typeface="+mn-ea"/>
              <a:cs typeface="+mn-cs"/>
            </a:endParaRPr>
          </a:p>
          <a:p>
            <a:pPr algn="ctr"/>
            <a:r>
              <a:rPr lang="en-US" sz="1800" b="1" dirty="0">
                <a:solidFill>
                  <a:schemeClr val="accent1"/>
                </a:solidFill>
              </a:rPr>
              <a:t>A Research Project By Debatreya</a:t>
            </a:r>
          </a:p>
          <a:p>
            <a:pPr algn="ctr"/>
            <a:endParaRPr lang="en-US" sz="1800" i="1" kern="1200" dirty="0">
              <a:solidFill>
                <a:schemeClr val="tx1"/>
              </a:solidFill>
              <a:latin typeface="+mn-lt"/>
              <a:ea typeface="+mn-ea"/>
              <a:cs typeface="+mn-cs"/>
            </a:endParaRPr>
          </a:p>
          <a:p>
            <a:pPr algn="ctr"/>
            <a:r>
              <a:rPr lang="en-US" sz="1800" i="1" kern="1200" dirty="0">
                <a:solidFill>
                  <a:schemeClr val="tx1"/>
                </a:solidFill>
                <a:latin typeface="+mn-lt"/>
                <a:ea typeface="+mn-ea"/>
                <a:cs typeface="+mn-cs"/>
              </a:rPr>
              <a:t>Top Ranked Data Science &amp; Analytics Education Provider since 2007</a:t>
            </a:r>
          </a:p>
          <a:p>
            <a:pPr algn="ctr"/>
            <a:endParaRPr lang="en-US" sz="1100" i="1" kern="1200" dirty="0">
              <a:solidFill>
                <a:schemeClr val="tx1"/>
              </a:solidFill>
              <a:latin typeface="+mn-lt"/>
              <a:ea typeface="+mn-ea"/>
              <a:cs typeface="+mn-cs"/>
            </a:endParaRPr>
          </a:p>
        </p:txBody>
      </p:sp>
      <p:sp>
        <p:nvSpPr>
          <p:cNvPr id="5" name="Slide Number Placeholder 4">
            <a:extLst>
              <a:ext uri="{FF2B5EF4-FFF2-40B4-BE49-F238E27FC236}">
                <a16:creationId xmlns:a16="http://schemas.microsoft.com/office/drawing/2014/main" id="{C0525EC5-667F-46AF-B6F0-202B1068ADE5}"/>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914400">
              <a:spcAft>
                <a:spcPts val="600"/>
              </a:spcAft>
            </a:pPr>
            <a:fld id="{48F63A3B-78C7-47BE-AE5E-E10140E04643}" type="slidenum">
              <a:rPr lang="en-US" smtClean="0"/>
              <a:pPr defTabSz="914400">
                <a:spcAft>
                  <a:spcPts val="600"/>
                </a:spcAft>
              </a:pPr>
              <a:t>1</a:t>
            </a:fld>
            <a:endParaRPr lang="en-US"/>
          </a:p>
        </p:txBody>
      </p:sp>
      <p:pic>
        <p:nvPicPr>
          <p:cNvPr id="6" name="Picture 5">
            <a:extLst>
              <a:ext uri="{FF2B5EF4-FFF2-40B4-BE49-F238E27FC236}">
                <a16:creationId xmlns:a16="http://schemas.microsoft.com/office/drawing/2014/main" id="{D6A726B6-64C7-2304-5A48-1FE39989DE47}"/>
              </a:ext>
            </a:extLst>
          </p:cNvPr>
          <p:cNvPicPr>
            <a:picLocks noChangeAspect="1"/>
          </p:cNvPicPr>
          <p:nvPr/>
        </p:nvPicPr>
        <p:blipFill>
          <a:blip r:embed="rId2"/>
          <a:stretch>
            <a:fillRect/>
          </a:stretch>
        </p:blipFill>
        <p:spPr>
          <a:xfrm>
            <a:off x="3763071" y="2493223"/>
            <a:ext cx="4665857" cy="2115749"/>
          </a:xfrm>
          <a:prstGeom prst="rect">
            <a:avLst/>
          </a:prstGeom>
        </p:spPr>
      </p:pic>
    </p:spTree>
    <p:extLst>
      <p:ext uri="{BB962C8B-B14F-4D97-AF65-F5344CB8AC3E}">
        <p14:creationId xmlns:p14="http://schemas.microsoft.com/office/powerpoint/2010/main" val="667267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EA4E1-1F92-F51E-CFAD-C3826ADB0536}"/>
              </a:ext>
            </a:extLst>
          </p:cNvPr>
          <p:cNvSpPr>
            <a:spLocks noGrp="1"/>
          </p:cNvSpPr>
          <p:nvPr>
            <p:ph type="title"/>
          </p:nvPr>
        </p:nvSpPr>
        <p:spPr>
          <a:xfrm>
            <a:off x="351014" y="136526"/>
            <a:ext cx="10352313" cy="979693"/>
          </a:xfrm>
        </p:spPr>
        <p:txBody>
          <a:bodyPr>
            <a:normAutofit/>
          </a:bodyPr>
          <a:lstStyle/>
          <a:p>
            <a:r>
              <a:rPr lang="en-US" sz="3000" dirty="0">
                <a:solidFill>
                  <a:srgbClr val="000000"/>
                </a:solidFill>
                <a:latin typeface="+mn-lt"/>
                <a:ea typeface="Nirmala UI" panose="020B0502040204020203" pitchFamily="34" charset="0"/>
                <a:cs typeface="Nirmala UI" panose="020B0502040204020203" pitchFamily="34" charset="0"/>
              </a:rPr>
              <a:t>Olympic games having most number of participations</a:t>
            </a:r>
            <a:endParaRPr lang="en-IN" sz="3000" dirty="0">
              <a:latin typeface="+mn-lt"/>
              <a:ea typeface="Nirmala UI" panose="020B0502040204020203" pitchFamily="34" charset="0"/>
              <a:cs typeface="Nirmala UI" panose="020B0502040204020203" pitchFamily="34" charset="0"/>
            </a:endParaRPr>
          </a:p>
        </p:txBody>
      </p:sp>
      <p:sp>
        <p:nvSpPr>
          <p:cNvPr id="4" name="Slide Number Placeholder 3">
            <a:extLst>
              <a:ext uri="{FF2B5EF4-FFF2-40B4-BE49-F238E27FC236}">
                <a16:creationId xmlns:a16="http://schemas.microsoft.com/office/drawing/2014/main" id="{B15DBDA0-AB26-CE85-BCA9-D9E80F9CA7AC}"/>
              </a:ext>
            </a:extLst>
          </p:cNvPr>
          <p:cNvSpPr>
            <a:spLocks noGrp="1"/>
          </p:cNvSpPr>
          <p:nvPr>
            <p:ph type="sldNum" sz="quarter" idx="12"/>
          </p:nvPr>
        </p:nvSpPr>
        <p:spPr/>
        <p:txBody>
          <a:bodyPr/>
          <a:lstStyle/>
          <a:p>
            <a:fld id="{48F63A3B-78C7-47BE-AE5E-E10140E04643}" type="slidenum">
              <a:rPr lang="en-US" smtClean="0"/>
              <a:t>10</a:t>
            </a:fld>
            <a:endParaRPr lang="en-US" dirty="0"/>
          </a:p>
        </p:txBody>
      </p:sp>
      <p:graphicFrame>
        <p:nvGraphicFramePr>
          <p:cNvPr id="5" name="Content Placeholder 4">
            <a:extLst>
              <a:ext uri="{FF2B5EF4-FFF2-40B4-BE49-F238E27FC236}">
                <a16:creationId xmlns:a16="http://schemas.microsoft.com/office/drawing/2014/main" id="{B4B3EC40-5FBD-57C0-CF56-583ED7FA55CC}"/>
              </a:ext>
            </a:extLst>
          </p:cNvPr>
          <p:cNvGraphicFramePr>
            <a:graphicFrameLocks noGrp="1"/>
          </p:cNvGraphicFramePr>
          <p:nvPr>
            <p:ph idx="1"/>
            <p:extLst>
              <p:ext uri="{D42A27DB-BD31-4B8C-83A1-F6EECF244321}">
                <p14:modId xmlns:p14="http://schemas.microsoft.com/office/powerpoint/2010/main" val="2274742370"/>
              </p:ext>
            </p:extLst>
          </p:nvPr>
        </p:nvGraphicFramePr>
        <p:xfrm>
          <a:off x="419643" y="1331649"/>
          <a:ext cx="5608295" cy="5024700"/>
        </p:xfrm>
        <a:graphic>
          <a:graphicData uri="http://schemas.openxmlformats.org/drawingml/2006/chart">
            <c:chart xmlns:c="http://schemas.openxmlformats.org/drawingml/2006/chart" xmlns:r="http://schemas.openxmlformats.org/officeDocument/2006/relationships" r:id="rId2"/>
          </a:graphicData>
        </a:graphic>
      </p:graphicFrame>
      <p:pic>
        <p:nvPicPr>
          <p:cNvPr id="8" name="Picture 7">
            <a:extLst>
              <a:ext uri="{FF2B5EF4-FFF2-40B4-BE49-F238E27FC236}">
                <a16:creationId xmlns:a16="http://schemas.microsoft.com/office/drawing/2014/main" id="{22537B3A-D747-9F38-0B17-6D401C22C1AF}"/>
              </a:ext>
            </a:extLst>
          </p:cNvPr>
          <p:cNvPicPr>
            <a:picLocks noChangeAspect="1"/>
          </p:cNvPicPr>
          <p:nvPr/>
        </p:nvPicPr>
        <p:blipFill>
          <a:blip r:embed="rId3"/>
          <a:stretch>
            <a:fillRect/>
          </a:stretch>
        </p:blipFill>
        <p:spPr>
          <a:xfrm>
            <a:off x="6463857" y="2320340"/>
            <a:ext cx="5180579" cy="2708859"/>
          </a:xfrm>
          <a:prstGeom prst="rect">
            <a:avLst/>
          </a:prstGeom>
        </p:spPr>
      </p:pic>
    </p:spTree>
    <p:extLst>
      <p:ext uri="{BB962C8B-B14F-4D97-AF65-F5344CB8AC3E}">
        <p14:creationId xmlns:p14="http://schemas.microsoft.com/office/powerpoint/2010/main" val="25709588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4F5E4-1391-AADD-4B77-30A964751F08}"/>
              </a:ext>
            </a:extLst>
          </p:cNvPr>
          <p:cNvSpPr>
            <a:spLocks noGrp="1"/>
          </p:cNvSpPr>
          <p:nvPr>
            <p:ph type="title"/>
          </p:nvPr>
        </p:nvSpPr>
        <p:spPr/>
        <p:txBody>
          <a:bodyPr/>
          <a:lstStyle/>
          <a:p>
            <a:r>
              <a:rPr lang="en-US" dirty="0">
                <a:latin typeface="+mn-lt"/>
              </a:rPr>
              <a:t>Is Winter Olympics same as Summer? </a:t>
            </a:r>
            <a:endParaRPr lang="en-IN" dirty="0">
              <a:latin typeface="+mn-lt"/>
            </a:endParaRPr>
          </a:p>
        </p:txBody>
      </p:sp>
      <p:sp>
        <p:nvSpPr>
          <p:cNvPr id="3" name="Content Placeholder 2">
            <a:extLst>
              <a:ext uri="{FF2B5EF4-FFF2-40B4-BE49-F238E27FC236}">
                <a16:creationId xmlns:a16="http://schemas.microsoft.com/office/drawing/2014/main" id="{9DC7137F-47E3-EB26-8583-CECF82EA6742}"/>
              </a:ext>
            </a:extLst>
          </p:cNvPr>
          <p:cNvSpPr>
            <a:spLocks noGrp="1"/>
          </p:cNvSpPr>
          <p:nvPr>
            <p:ph idx="1"/>
          </p:nvPr>
        </p:nvSpPr>
        <p:spPr>
          <a:xfrm>
            <a:off x="446315" y="1442301"/>
            <a:ext cx="10907485" cy="4734662"/>
          </a:xfrm>
        </p:spPr>
        <p:txBody>
          <a:bodyPr>
            <a:normAutofit/>
          </a:bodyPr>
          <a:lstStyle/>
          <a:p>
            <a:pPr algn="just"/>
            <a:r>
              <a:rPr lang="en-US" sz="3500" b="0" i="0" dirty="0">
                <a:effectLst/>
                <a:latin typeface="+mn-lt"/>
              </a:rPr>
              <a:t>The Olympics is divided into two seasonally themed halves. The Summer Olympics includes a myriad of fair weather sports, from track and field to swimming, gymnastics, and basketball.</a:t>
            </a:r>
          </a:p>
          <a:p>
            <a:pPr algn="just"/>
            <a:endParaRPr lang="en-US" sz="2000" dirty="0">
              <a:latin typeface="+mn-lt"/>
            </a:endParaRPr>
          </a:p>
          <a:p>
            <a:pPr algn="just"/>
            <a:r>
              <a:rPr lang="en-US" sz="3500" b="0" i="0" dirty="0">
                <a:effectLst/>
                <a:latin typeface="+mn-lt"/>
              </a:rPr>
              <a:t>Conversely, the Winter Olympics focuses upon cold-weather sports such as bobsledding, ice skating, and skiing. Both events are held every four years, but their schedules are currently offset by two years.</a:t>
            </a:r>
            <a:endParaRPr lang="en-IN" sz="3500" dirty="0">
              <a:latin typeface="+mn-lt"/>
            </a:endParaRPr>
          </a:p>
        </p:txBody>
      </p:sp>
      <p:sp>
        <p:nvSpPr>
          <p:cNvPr id="4" name="Slide Number Placeholder 3">
            <a:extLst>
              <a:ext uri="{FF2B5EF4-FFF2-40B4-BE49-F238E27FC236}">
                <a16:creationId xmlns:a16="http://schemas.microsoft.com/office/drawing/2014/main" id="{D3672E7F-9F36-F52A-2D49-8CEB79874EE4}"/>
              </a:ext>
            </a:extLst>
          </p:cNvPr>
          <p:cNvSpPr>
            <a:spLocks noGrp="1"/>
          </p:cNvSpPr>
          <p:nvPr>
            <p:ph type="sldNum" sz="quarter" idx="12"/>
          </p:nvPr>
        </p:nvSpPr>
        <p:spPr/>
        <p:txBody>
          <a:bodyPr/>
          <a:lstStyle/>
          <a:p>
            <a:fld id="{48F63A3B-78C7-47BE-AE5E-E10140E04643}" type="slidenum">
              <a:rPr lang="en-US" smtClean="0"/>
              <a:t>11</a:t>
            </a:fld>
            <a:endParaRPr lang="en-US" dirty="0"/>
          </a:p>
        </p:txBody>
      </p:sp>
    </p:spTree>
    <p:extLst>
      <p:ext uri="{BB962C8B-B14F-4D97-AF65-F5344CB8AC3E}">
        <p14:creationId xmlns:p14="http://schemas.microsoft.com/office/powerpoint/2010/main" val="655581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B38A3-8958-8EDE-97BB-B21DDD1F0948}"/>
              </a:ext>
            </a:extLst>
          </p:cNvPr>
          <p:cNvSpPr>
            <a:spLocks noGrp="1"/>
          </p:cNvSpPr>
          <p:nvPr>
            <p:ph type="title"/>
          </p:nvPr>
        </p:nvSpPr>
        <p:spPr>
          <a:xfrm>
            <a:off x="330906" y="136526"/>
            <a:ext cx="10352313" cy="979693"/>
          </a:xfrm>
        </p:spPr>
        <p:txBody>
          <a:bodyPr/>
          <a:lstStyle/>
          <a:p>
            <a:r>
              <a:rPr lang="en-US" dirty="0">
                <a:latin typeface="+mn-lt"/>
              </a:rPr>
              <a:t>Countries with highest medals Season-Wise</a:t>
            </a:r>
            <a:endParaRPr lang="en-IN" dirty="0">
              <a:latin typeface="+mn-lt"/>
            </a:endParaRPr>
          </a:p>
        </p:txBody>
      </p:sp>
      <p:sp>
        <p:nvSpPr>
          <p:cNvPr id="4" name="Slide Number Placeholder 3">
            <a:extLst>
              <a:ext uri="{FF2B5EF4-FFF2-40B4-BE49-F238E27FC236}">
                <a16:creationId xmlns:a16="http://schemas.microsoft.com/office/drawing/2014/main" id="{64350870-1BCF-03EA-45D8-3F73E3B63030}"/>
              </a:ext>
            </a:extLst>
          </p:cNvPr>
          <p:cNvSpPr>
            <a:spLocks noGrp="1"/>
          </p:cNvSpPr>
          <p:nvPr>
            <p:ph type="sldNum" sz="quarter" idx="12"/>
          </p:nvPr>
        </p:nvSpPr>
        <p:spPr/>
        <p:txBody>
          <a:bodyPr/>
          <a:lstStyle/>
          <a:p>
            <a:fld id="{48F63A3B-78C7-47BE-AE5E-E10140E04643}" type="slidenum">
              <a:rPr lang="en-US" smtClean="0"/>
              <a:t>12</a:t>
            </a:fld>
            <a:endParaRPr lang="en-US" dirty="0"/>
          </a:p>
        </p:txBody>
      </p:sp>
      <mc:AlternateContent xmlns:mc="http://schemas.openxmlformats.org/markup-compatibility/2006" xmlns:cx4="http://schemas.microsoft.com/office/drawing/2016/5/10/chartex">
        <mc:Choice Requires="cx4">
          <p:graphicFrame>
            <p:nvGraphicFramePr>
              <p:cNvPr id="7" name="Chart 6">
                <a:extLst>
                  <a:ext uri="{FF2B5EF4-FFF2-40B4-BE49-F238E27FC236}">
                    <a16:creationId xmlns:a16="http://schemas.microsoft.com/office/drawing/2014/main" id="{4FC9FCE2-2E63-A274-025E-576C1A49FBC0}"/>
                  </a:ext>
                </a:extLst>
              </p:cNvPr>
              <p:cNvGraphicFramePr/>
              <p:nvPr>
                <p:extLst>
                  <p:ext uri="{D42A27DB-BD31-4B8C-83A1-F6EECF244321}">
                    <p14:modId xmlns:p14="http://schemas.microsoft.com/office/powerpoint/2010/main" val="461559237"/>
                  </p:ext>
                </p:extLst>
              </p:nvPr>
            </p:nvGraphicFramePr>
            <p:xfrm>
              <a:off x="446315" y="1206632"/>
              <a:ext cx="11412604" cy="5250730"/>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7" name="Chart 6">
                <a:extLst>
                  <a:ext uri="{FF2B5EF4-FFF2-40B4-BE49-F238E27FC236}">
                    <a16:creationId xmlns:a16="http://schemas.microsoft.com/office/drawing/2014/main" id="{4FC9FCE2-2E63-A274-025E-576C1A49FBC0}"/>
                  </a:ext>
                </a:extLst>
              </p:cNvPr>
              <p:cNvPicPr>
                <a:picLocks noGrp="1" noRot="1" noChangeAspect="1" noMove="1" noResize="1" noEditPoints="1" noAdjustHandles="1" noChangeArrowheads="1" noChangeShapeType="1"/>
              </p:cNvPicPr>
              <p:nvPr/>
            </p:nvPicPr>
            <p:blipFill>
              <a:blip r:embed="rId3"/>
              <a:stretch>
                <a:fillRect/>
              </a:stretch>
            </p:blipFill>
            <p:spPr>
              <a:xfrm>
                <a:off x="446315" y="1206632"/>
                <a:ext cx="11412604" cy="5250730"/>
              </a:xfrm>
              <a:prstGeom prst="rect">
                <a:avLst/>
              </a:prstGeom>
            </p:spPr>
          </p:pic>
        </mc:Fallback>
      </mc:AlternateContent>
    </p:spTree>
    <p:extLst>
      <p:ext uri="{BB962C8B-B14F-4D97-AF65-F5344CB8AC3E}">
        <p14:creationId xmlns:p14="http://schemas.microsoft.com/office/powerpoint/2010/main" val="39550724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DB12D-8F0E-6BD5-88F9-14E8C52A8DB1}"/>
              </a:ext>
            </a:extLst>
          </p:cNvPr>
          <p:cNvSpPr>
            <a:spLocks noGrp="1"/>
          </p:cNvSpPr>
          <p:nvPr>
            <p:ph type="title"/>
          </p:nvPr>
        </p:nvSpPr>
        <p:spPr>
          <a:xfrm>
            <a:off x="330904" y="136526"/>
            <a:ext cx="10352313" cy="979693"/>
          </a:xfrm>
        </p:spPr>
        <p:txBody>
          <a:bodyPr>
            <a:normAutofit/>
          </a:bodyPr>
          <a:lstStyle/>
          <a:p>
            <a:r>
              <a:rPr lang="en-US" sz="3500" dirty="0">
                <a:latin typeface="+mn-lt"/>
              </a:rPr>
              <a:t>Countries with highest medals Season-Wise</a:t>
            </a:r>
            <a:endParaRPr lang="en-IN" sz="3500" dirty="0">
              <a:latin typeface="+mn-lt"/>
            </a:endParaRPr>
          </a:p>
        </p:txBody>
      </p:sp>
      <p:sp>
        <p:nvSpPr>
          <p:cNvPr id="4" name="Slide Number Placeholder 3">
            <a:extLst>
              <a:ext uri="{FF2B5EF4-FFF2-40B4-BE49-F238E27FC236}">
                <a16:creationId xmlns:a16="http://schemas.microsoft.com/office/drawing/2014/main" id="{8F16EC84-3D38-4CBA-5353-81D80AC6D92D}"/>
              </a:ext>
            </a:extLst>
          </p:cNvPr>
          <p:cNvSpPr>
            <a:spLocks noGrp="1"/>
          </p:cNvSpPr>
          <p:nvPr>
            <p:ph type="sldNum" sz="quarter" idx="12"/>
          </p:nvPr>
        </p:nvSpPr>
        <p:spPr/>
        <p:txBody>
          <a:bodyPr/>
          <a:lstStyle/>
          <a:p>
            <a:fld id="{48F63A3B-78C7-47BE-AE5E-E10140E04643}" type="slidenum">
              <a:rPr lang="en-US" smtClean="0"/>
              <a:t>13</a:t>
            </a:fld>
            <a:endParaRPr lang="en-US" dirty="0"/>
          </a:p>
        </p:txBody>
      </p:sp>
      <mc:AlternateContent xmlns:mc="http://schemas.openxmlformats.org/markup-compatibility/2006" xmlns:cx4="http://schemas.microsoft.com/office/drawing/2016/5/10/chartex">
        <mc:Choice Requires="cx4">
          <p:graphicFrame>
            <p:nvGraphicFramePr>
              <p:cNvPr id="5" name="Content Placeholder 4">
                <a:extLst>
                  <a:ext uri="{FF2B5EF4-FFF2-40B4-BE49-F238E27FC236}">
                    <a16:creationId xmlns:a16="http://schemas.microsoft.com/office/drawing/2014/main" id="{6F414B5F-8883-716B-76B5-38E89AD5F127}"/>
                  </a:ext>
                </a:extLst>
              </p:cNvPr>
              <p:cNvGraphicFramePr>
                <a:graphicFrameLocks noGrp="1"/>
              </p:cNvGraphicFramePr>
              <p:nvPr>
                <p:ph idx="1"/>
                <p:extLst>
                  <p:ext uri="{D42A27DB-BD31-4B8C-83A1-F6EECF244321}">
                    <p14:modId xmlns:p14="http://schemas.microsoft.com/office/powerpoint/2010/main" val="2540285929"/>
                  </p:ext>
                </p:extLst>
              </p:nvPr>
            </p:nvGraphicFramePr>
            <p:xfrm>
              <a:off x="446315" y="1192797"/>
              <a:ext cx="11293312" cy="5252400"/>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5" name="Content Placeholder 4">
                <a:extLst>
                  <a:ext uri="{FF2B5EF4-FFF2-40B4-BE49-F238E27FC236}">
                    <a16:creationId xmlns:a16="http://schemas.microsoft.com/office/drawing/2014/main" id="{6F414B5F-8883-716B-76B5-38E89AD5F127}"/>
                  </a:ext>
                </a:extLst>
              </p:cNvPr>
              <p:cNvPicPr>
                <a:picLocks noGrp="1" noRot="1" noChangeAspect="1" noMove="1" noResize="1" noEditPoints="1" noAdjustHandles="1" noChangeArrowheads="1" noChangeShapeType="1"/>
              </p:cNvPicPr>
              <p:nvPr/>
            </p:nvPicPr>
            <p:blipFill>
              <a:blip r:embed="rId3"/>
              <a:stretch>
                <a:fillRect/>
              </a:stretch>
            </p:blipFill>
            <p:spPr>
              <a:xfrm>
                <a:off x="446315" y="1192797"/>
                <a:ext cx="11293312" cy="5252400"/>
              </a:xfrm>
              <a:prstGeom prst="rect">
                <a:avLst/>
              </a:prstGeom>
            </p:spPr>
          </p:pic>
        </mc:Fallback>
      </mc:AlternateContent>
    </p:spTree>
    <p:extLst>
      <p:ext uri="{BB962C8B-B14F-4D97-AF65-F5344CB8AC3E}">
        <p14:creationId xmlns:p14="http://schemas.microsoft.com/office/powerpoint/2010/main" val="3804551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EE503-A1C8-329A-64F8-883D39461810}"/>
              </a:ext>
            </a:extLst>
          </p:cNvPr>
          <p:cNvSpPr>
            <a:spLocks noGrp="1"/>
          </p:cNvSpPr>
          <p:nvPr>
            <p:ph type="title"/>
          </p:nvPr>
        </p:nvSpPr>
        <p:spPr/>
        <p:txBody>
          <a:bodyPr/>
          <a:lstStyle/>
          <a:p>
            <a:r>
              <a:rPr lang="en-IN" dirty="0">
                <a:latin typeface="+mn-lt"/>
              </a:rPr>
              <a:t>Differences between Summer and Winter Olympics</a:t>
            </a:r>
          </a:p>
        </p:txBody>
      </p:sp>
      <p:sp>
        <p:nvSpPr>
          <p:cNvPr id="4" name="Slide Number Placeholder 3">
            <a:extLst>
              <a:ext uri="{FF2B5EF4-FFF2-40B4-BE49-F238E27FC236}">
                <a16:creationId xmlns:a16="http://schemas.microsoft.com/office/drawing/2014/main" id="{1954F79A-A8A4-04B5-436D-6C36480C51E6}"/>
              </a:ext>
            </a:extLst>
          </p:cNvPr>
          <p:cNvSpPr>
            <a:spLocks noGrp="1"/>
          </p:cNvSpPr>
          <p:nvPr>
            <p:ph type="sldNum" sz="quarter" idx="12"/>
          </p:nvPr>
        </p:nvSpPr>
        <p:spPr/>
        <p:txBody>
          <a:bodyPr/>
          <a:lstStyle/>
          <a:p>
            <a:fld id="{48F63A3B-78C7-47BE-AE5E-E10140E04643}" type="slidenum">
              <a:rPr lang="en-US" smtClean="0"/>
              <a:t>14</a:t>
            </a:fld>
            <a:endParaRPr lang="en-US" dirty="0"/>
          </a:p>
        </p:txBody>
      </p:sp>
      <p:graphicFrame>
        <p:nvGraphicFramePr>
          <p:cNvPr id="8" name="Content Placeholder 7">
            <a:extLst>
              <a:ext uri="{FF2B5EF4-FFF2-40B4-BE49-F238E27FC236}">
                <a16:creationId xmlns:a16="http://schemas.microsoft.com/office/drawing/2014/main" id="{4A0B6852-88B8-9260-C8DC-13F1162F9566}"/>
              </a:ext>
            </a:extLst>
          </p:cNvPr>
          <p:cNvGraphicFramePr>
            <a:graphicFrameLocks noGrp="1"/>
          </p:cNvGraphicFramePr>
          <p:nvPr>
            <p:ph idx="1"/>
            <p:extLst>
              <p:ext uri="{D42A27DB-BD31-4B8C-83A1-F6EECF244321}">
                <p14:modId xmlns:p14="http://schemas.microsoft.com/office/powerpoint/2010/main" val="3459002192"/>
              </p:ext>
            </p:extLst>
          </p:nvPr>
        </p:nvGraphicFramePr>
        <p:xfrm>
          <a:off x="584462" y="1348033"/>
          <a:ext cx="10935091" cy="4825193"/>
        </p:xfrm>
        <a:graphic>
          <a:graphicData uri="http://schemas.openxmlformats.org/drawingml/2006/table">
            <a:tbl>
              <a:tblPr/>
              <a:tblGrid>
                <a:gridCol w="1699523">
                  <a:extLst>
                    <a:ext uri="{9D8B030D-6E8A-4147-A177-3AD203B41FA5}">
                      <a16:colId xmlns:a16="http://schemas.microsoft.com/office/drawing/2014/main" val="3224727749"/>
                    </a:ext>
                  </a:extLst>
                </a:gridCol>
                <a:gridCol w="4617786">
                  <a:extLst>
                    <a:ext uri="{9D8B030D-6E8A-4147-A177-3AD203B41FA5}">
                      <a16:colId xmlns:a16="http://schemas.microsoft.com/office/drawing/2014/main" val="366043835"/>
                    </a:ext>
                  </a:extLst>
                </a:gridCol>
                <a:gridCol w="4617782">
                  <a:extLst>
                    <a:ext uri="{9D8B030D-6E8A-4147-A177-3AD203B41FA5}">
                      <a16:colId xmlns:a16="http://schemas.microsoft.com/office/drawing/2014/main" val="94540610"/>
                    </a:ext>
                  </a:extLst>
                </a:gridCol>
              </a:tblGrid>
              <a:tr h="379972">
                <a:tc>
                  <a:txBody>
                    <a:bodyPr/>
                    <a:lstStyle/>
                    <a:p>
                      <a:pPr algn="ctr" fontAlgn="t"/>
                      <a:r>
                        <a:rPr lang="en-IN" sz="2000" b="1" dirty="0">
                          <a:effectLst/>
                          <a:latin typeface="+mn-lt"/>
                        </a:rPr>
                        <a:t>Parameters</a:t>
                      </a:r>
                    </a:p>
                  </a:txBody>
                  <a:tcPr marL="25843" marR="25843" marT="32304"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t"/>
                      <a:r>
                        <a:rPr lang="en-IN" sz="2000" b="1" dirty="0">
                          <a:effectLst/>
                          <a:latin typeface="+mn-lt"/>
                        </a:rPr>
                        <a:t>Summer Olympics</a:t>
                      </a:r>
                    </a:p>
                  </a:txBody>
                  <a:tcPr marL="25843" marR="25843" marT="32304"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t"/>
                      <a:r>
                        <a:rPr lang="en-IN" sz="2000" b="1" dirty="0">
                          <a:effectLst/>
                          <a:latin typeface="+mn-lt"/>
                        </a:rPr>
                        <a:t>Winter Olympics</a:t>
                      </a:r>
                    </a:p>
                  </a:txBody>
                  <a:tcPr marL="25843" marR="25843" marT="32304"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3400992"/>
                  </a:ext>
                </a:extLst>
              </a:tr>
              <a:tr h="1890410">
                <a:tc>
                  <a:txBody>
                    <a:bodyPr/>
                    <a:lstStyle/>
                    <a:p>
                      <a:pPr lvl="0" algn="ctr" fontAlgn="t"/>
                      <a:r>
                        <a:rPr lang="en-IN" sz="2000" b="1" dirty="0">
                          <a:effectLst/>
                          <a:latin typeface="+mn-lt"/>
                        </a:rPr>
                        <a:t>Introduction</a:t>
                      </a:r>
                    </a:p>
                  </a:txBody>
                  <a:tcPr marL="38765" marR="16152"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2000" dirty="0">
                          <a:effectLst/>
                          <a:latin typeface="+mn-lt"/>
                        </a:rPr>
                        <a:t>The Summer Olympic Games or the Games of the Olympiad is an international multi-sport event, occurring every four years.</a:t>
                      </a:r>
                    </a:p>
                  </a:txBody>
                  <a:tcPr marL="32304" marR="32304"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2000" dirty="0">
                          <a:effectLst/>
                          <a:latin typeface="+mn-lt"/>
                        </a:rPr>
                        <a:t>The Winter Olympic Games is a major international sporting event that occurs once every four years.</a:t>
                      </a:r>
                    </a:p>
                  </a:txBody>
                  <a:tcPr marL="32304" marR="32304"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9894348"/>
                  </a:ext>
                </a:extLst>
              </a:tr>
              <a:tr h="661985">
                <a:tc>
                  <a:txBody>
                    <a:bodyPr/>
                    <a:lstStyle/>
                    <a:p>
                      <a:pPr lvl="0" algn="ctr" fontAlgn="t"/>
                      <a:r>
                        <a:rPr lang="en-IN" sz="2000" b="1" i="0" kern="1200" dirty="0">
                          <a:solidFill>
                            <a:schemeClr val="tx1"/>
                          </a:solidFill>
                          <a:effectLst/>
                          <a:latin typeface="+mn-lt"/>
                          <a:ea typeface="+mn-ea"/>
                          <a:cs typeface="+mn-cs"/>
                        </a:rPr>
                        <a:t>Organized by</a:t>
                      </a:r>
                      <a:endParaRPr lang="en-IN" sz="2000" b="1" dirty="0">
                        <a:effectLst/>
                        <a:latin typeface="+mn-lt"/>
                      </a:endParaRPr>
                    </a:p>
                  </a:txBody>
                  <a:tcPr marL="38765" marR="16152"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IN" sz="2000">
                          <a:effectLst/>
                          <a:latin typeface="+mn-lt"/>
                        </a:rPr>
                        <a:t>International Olympic Committee</a:t>
                      </a:r>
                    </a:p>
                  </a:txBody>
                  <a:tcPr marL="32304" marR="32304"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IN" sz="2000">
                          <a:effectLst/>
                          <a:latin typeface="+mn-lt"/>
                        </a:rPr>
                        <a:t>International Olympic Committee</a:t>
                      </a:r>
                    </a:p>
                  </a:txBody>
                  <a:tcPr marL="32304" marR="32304"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50126552"/>
                  </a:ext>
                </a:extLst>
              </a:tr>
              <a:tr h="416300">
                <a:tc>
                  <a:txBody>
                    <a:bodyPr/>
                    <a:lstStyle/>
                    <a:p>
                      <a:pPr lvl="0" algn="ctr" fontAlgn="t"/>
                      <a:r>
                        <a:rPr lang="en-IN" sz="2000" b="1">
                          <a:effectLst/>
                          <a:latin typeface="+mn-lt"/>
                        </a:rPr>
                        <a:t>First held</a:t>
                      </a:r>
                    </a:p>
                  </a:txBody>
                  <a:tcPr marL="38765" marR="16152"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IN" sz="2000">
                          <a:effectLst/>
                          <a:latin typeface="+mn-lt"/>
                        </a:rPr>
                        <a:t>1896 Athens, Greece</a:t>
                      </a:r>
                    </a:p>
                  </a:txBody>
                  <a:tcPr marL="32304" marR="32304"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IN" sz="2000">
                          <a:effectLst/>
                          <a:latin typeface="+mn-lt"/>
                        </a:rPr>
                        <a:t>1924 Chamonix, France</a:t>
                      </a:r>
                    </a:p>
                  </a:txBody>
                  <a:tcPr marL="32304" marR="32304"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10113931"/>
                  </a:ext>
                </a:extLst>
              </a:tr>
              <a:tr h="784827">
                <a:tc>
                  <a:txBody>
                    <a:bodyPr/>
                    <a:lstStyle/>
                    <a:p>
                      <a:pPr lvl="0" algn="ctr" fontAlgn="t"/>
                      <a:r>
                        <a:rPr lang="en-IN" sz="2000" b="1">
                          <a:effectLst/>
                          <a:latin typeface="+mn-lt"/>
                        </a:rPr>
                        <a:t>Schedule</a:t>
                      </a:r>
                    </a:p>
                  </a:txBody>
                  <a:tcPr marL="38765" marR="16152"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2000">
                          <a:effectLst/>
                          <a:latin typeface="+mn-lt"/>
                        </a:rPr>
                        <a:t>Every four years, on the leap year</a:t>
                      </a:r>
                    </a:p>
                  </a:txBody>
                  <a:tcPr marL="32304" marR="32304"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2000">
                          <a:effectLst/>
                          <a:latin typeface="+mn-lt"/>
                        </a:rPr>
                        <a:t>Every four years, two years from the leap year.</a:t>
                      </a:r>
                    </a:p>
                  </a:txBody>
                  <a:tcPr marL="32304" marR="32304"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19771216"/>
                  </a:ext>
                </a:extLst>
              </a:tr>
              <a:tr h="691699">
                <a:tc>
                  <a:txBody>
                    <a:bodyPr/>
                    <a:lstStyle/>
                    <a:p>
                      <a:pPr lvl="0" algn="ctr" fontAlgn="t"/>
                      <a:r>
                        <a:rPr lang="en-IN" sz="2000" b="1" dirty="0">
                          <a:effectLst/>
                          <a:latin typeface="+mn-lt"/>
                        </a:rPr>
                        <a:t>Most Recent</a:t>
                      </a:r>
                    </a:p>
                  </a:txBody>
                  <a:tcPr marL="38765" marR="16152"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2000">
                          <a:effectLst/>
                          <a:latin typeface="+mn-lt"/>
                        </a:rPr>
                        <a:t>2020 Olympics rescheduled and held in 2021 in Tokyo, Japan</a:t>
                      </a:r>
                    </a:p>
                  </a:txBody>
                  <a:tcPr marL="32304" marR="32304"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IN" sz="2000" dirty="0">
                          <a:effectLst/>
                          <a:latin typeface="+mn-lt"/>
                        </a:rPr>
                        <a:t>2022, Beijing, China</a:t>
                      </a:r>
                    </a:p>
                  </a:txBody>
                  <a:tcPr marL="32304" marR="32304" marT="22613" marB="2261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44348985"/>
                  </a:ext>
                </a:extLst>
              </a:tr>
            </a:tbl>
          </a:graphicData>
        </a:graphic>
      </p:graphicFrame>
    </p:spTree>
    <p:extLst>
      <p:ext uri="{BB962C8B-B14F-4D97-AF65-F5344CB8AC3E}">
        <p14:creationId xmlns:p14="http://schemas.microsoft.com/office/powerpoint/2010/main" val="6198779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9D3BD-5F7A-54C3-4ED1-05CBCF9ED494}"/>
              </a:ext>
            </a:extLst>
          </p:cNvPr>
          <p:cNvSpPr>
            <a:spLocks noGrp="1"/>
          </p:cNvSpPr>
          <p:nvPr>
            <p:ph type="title"/>
          </p:nvPr>
        </p:nvSpPr>
        <p:spPr>
          <a:xfrm>
            <a:off x="295486" y="277159"/>
            <a:ext cx="10352313" cy="979693"/>
          </a:xfrm>
        </p:spPr>
        <p:txBody>
          <a:bodyPr/>
          <a:lstStyle/>
          <a:p>
            <a:r>
              <a:rPr lang="en-IN" dirty="0">
                <a:latin typeface="+mn-lt"/>
              </a:rPr>
              <a:t>Chart showing the seasonality factor for each game</a:t>
            </a:r>
          </a:p>
        </p:txBody>
      </p:sp>
      <p:sp>
        <p:nvSpPr>
          <p:cNvPr id="4" name="Slide Number Placeholder 3">
            <a:extLst>
              <a:ext uri="{FF2B5EF4-FFF2-40B4-BE49-F238E27FC236}">
                <a16:creationId xmlns:a16="http://schemas.microsoft.com/office/drawing/2014/main" id="{74BF1071-1CD0-8AEC-EB63-CE85A456C0B6}"/>
              </a:ext>
            </a:extLst>
          </p:cNvPr>
          <p:cNvSpPr>
            <a:spLocks noGrp="1"/>
          </p:cNvSpPr>
          <p:nvPr>
            <p:ph type="sldNum" sz="quarter" idx="12"/>
          </p:nvPr>
        </p:nvSpPr>
        <p:spPr/>
        <p:txBody>
          <a:bodyPr/>
          <a:lstStyle/>
          <a:p>
            <a:fld id="{48F63A3B-78C7-47BE-AE5E-E10140E04643}" type="slidenum">
              <a:rPr lang="en-US" smtClean="0"/>
              <a:t>15</a:t>
            </a:fld>
            <a:endParaRPr lang="en-US" dirty="0"/>
          </a:p>
        </p:txBody>
      </p:sp>
      <p:graphicFrame>
        <p:nvGraphicFramePr>
          <p:cNvPr id="5" name="Content Placeholder 4">
            <a:extLst>
              <a:ext uri="{FF2B5EF4-FFF2-40B4-BE49-F238E27FC236}">
                <a16:creationId xmlns:a16="http://schemas.microsoft.com/office/drawing/2014/main" id="{68630C2B-C5D8-5CC8-843B-3C0643C2D6EE}"/>
              </a:ext>
            </a:extLst>
          </p:cNvPr>
          <p:cNvGraphicFramePr>
            <a:graphicFrameLocks noGrp="1"/>
          </p:cNvGraphicFramePr>
          <p:nvPr>
            <p:ph idx="1"/>
            <p:extLst>
              <p:ext uri="{D42A27DB-BD31-4B8C-83A1-F6EECF244321}">
                <p14:modId xmlns:p14="http://schemas.microsoft.com/office/powerpoint/2010/main" val="1197404076"/>
              </p:ext>
            </p:extLst>
          </p:nvPr>
        </p:nvGraphicFramePr>
        <p:xfrm>
          <a:off x="464968" y="1698170"/>
          <a:ext cx="6450737" cy="4489565"/>
        </p:xfrm>
        <a:graphic>
          <a:graphicData uri="http://schemas.openxmlformats.org/drawingml/2006/chart">
            <c:chart xmlns:c="http://schemas.openxmlformats.org/drawingml/2006/chart" xmlns:r="http://schemas.openxmlformats.org/officeDocument/2006/relationships" r:id="rId2"/>
          </a:graphicData>
        </a:graphic>
      </p:graphicFrame>
      <p:pic>
        <p:nvPicPr>
          <p:cNvPr id="6" name="Picture 5">
            <a:extLst>
              <a:ext uri="{FF2B5EF4-FFF2-40B4-BE49-F238E27FC236}">
                <a16:creationId xmlns:a16="http://schemas.microsoft.com/office/drawing/2014/main" id="{5FFE37E3-1E38-8E35-6E57-E479FE9B0AFC}"/>
              </a:ext>
            </a:extLst>
          </p:cNvPr>
          <p:cNvPicPr>
            <a:picLocks noChangeAspect="1"/>
          </p:cNvPicPr>
          <p:nvPr/>
        </p:nvPicPr>
        <p:blipFill>
          <a:blip r:embed="rId3"/>
          <a:stretch>
            <a:fillRect/>
          </a:stretch>
        </p:blipFill>
        <p:spPr>
          <a:xfrm>
            <a:off x="6997860" y="2447806"/>
            <a:ext cx="4598535" cy="2524659"/>
          </a:xfrm>
          <a:prstGeom prst="rect">
            <a:avLst/>
          </a:prstGeom>
        </p:spPr>
      </p:pic>
    </p:spTree>
    <p:extLst>
      <p:ext uri="{BB962C8B-B14F-4D97-AF65-F5344CB8AC3E}">
        <p14:creationId xmlns:p14="http://schemas.microsoft.com/office/powerpoint/2010/main" val="3840002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8339C-4E6D-ECA4-B4F9-98E0A9BBACA2}"/>
              </a:ext>
            </a:extLst>
          </p:cNvPr>
          <p:cNvSpPr>
            <a:spLocks noGrp="1"/>
          </p:cNvSpPr>
          <p:nvPr>
            <p:ph type="title"/>
          </p:nvPr>
        </p:nvSpPr>
        <p:spPr>
          <a:xfrm>
            <a:off x="348792" y="212659"/>
            <a:ext cx="10352313" cy="979693"/>
          </a:xfrm>
        </p:spPr>
        <p:txBody>
          <a:bodyPr>
            <a:noAutofit/>
          </a:bodyPr>
          <a:lstStyle/>
          <a:p>
            <a:br>
              <a:rPr lang="en-US" sz="3000" i="0" dirty="0">
                <a:solidFill>
                  <a:srgbClr val="333333"/>
                </a:solidFill>
                <a:effectLst/>
                <a:latin typeface="+mn-lt"/>
              </a:rPr>
            </a:br>
            <a:r>
              <a:rPr lang="en-US" sz="3000" i="0" dirty="0">
                <a:solidFill>
                  <a:srgbClr val="333333"/>
                </a:solidFill>
                <a:effectLst/>
                <a:latin typeface="+mn-lt"/>
              </a:rPr>
              <a:t>Could you be an athlete? Olympics by age, weight and height</a:t>
            </a:r>
            <a:br>
              <a:rPr lang="en-US" sz="3000" i="0" dirty="0">
                <a:solidFill>
                  <a:srgbClr val="333333"/>
                </a:solidFill>
                <a:effectLst/>
                <a:latin typeface="+mn-lt"/>
              </a:rPr>
            </a:br>
            <a:endParaRPr lang="en-IN" sz="3000" dirty="0">
              <a:latin typeface="+mn-lt"/>
            </a:endParaRPr>
          </a:p>
        </p:txBody>
      </p:sp>
      <p:sp>
        <p:nvSpPr>
          <p:cNvPr id="3" name="Content Placeholder 2">
            <a:extLst>
              <a:ext uri="{FF2B5EF4-FFF2-40B4-BE49-F238E27FC236}">
                <a16:creationId xmlns:a16="http://schemas.microsoft.com/office/drawing/2014/main" id="{451EC23A-76D8-958F-5AFB-F6DD950F840B}"/>
              </a:ext>
            </a:extLst>
          </p:cNvPr>
          <p:cNvSpPr>
            <a:spLocks noGrp="1"/>
          </p:cNvSpPr>
          <p:nvPr>
            <p:ph idx="1"/>
          </p:nvPr>
        </p:nvSpPr>
        <p:spPr>
          <a:xfrm>
            <a:off x="348792" y="1282045"/>
            <a:ext cx="11005008" cy="4894918"/>
          </a:xfrm>
        </p:spPr>
        <p:txBody>
          <a:bodyPr>
            <a:noAutofit/>
          </a:bodyPr>
          <a:lstStyle/>
          <a:p>
            <a:pPr algn="just"/>
            <a:endParaRPr lang="en-US" sz="2600" dirty="0">
              <a:latin typeface="+mn-lt"/>
            </a:endParaRPr>
          </a:p>
          <a:p>
            <a:pPr algn="just"/>
            <a:r>
              <a:rPr lang="en-US" sz="2600" dirty="0">
                <a:latin typeface="+mn-lt"/>
              </a:rPr>
              <a:t>Height and weight are dependent on sex. Taking a look at men's heights, the tallest male athlete stands at 2.21m is Chinese basketball player </a:t>
            </a:r>
            <a:r>
              <a:rPr lang="en-US" sz="2600" dirty="0" err="1">
                <a:latin typeface="+mn-lt"/>
              </a:rPr>
              <a:t>Zhaoxu</a:t>
            </a:r>
            <a:r>
              <a:rPr lang="en-US" sz="2600" dirty="0">
                <a:latin typeface="+mn-lt"/>
              </a:rPr>
              <a:t> Zhang but a close second is 23-year-old Russian volleyball player, Dmitriy </a:t>
            </a:r>
            <a:r>
              <a:rPr lang="en-US" sz="2600" dirty="0" err="1">
                <a:latin typeface="+mn-lt"/>
              </a:rPr>
              <a:t>Muserskiy</a:t>
            </a:r>
            <a:r>
              <a:rPr lang="en-US" sz="2600" dirty="0">
                <a:latin typeface="+mn-lt"/>
              </a:rPr>
              <a:t> at 2.18m. </a:t>
            </a:r>
          </a:p>
          <a:p>
            <a:pPr algn="just"/>
            <a:endParaRPr lang="en-US" sz="2600" dirty="0">
              <a:latin typeface="+mn-lt"/>
            </a:endParaRPr>
          </a:p>
          <a:p>
            <a:pPr algn="just"/>
            <a:r>
              <a:rPr lang="en-US" sz="2600" dirty="0">
                <a:latin typeface="+mn-lt"/>
              </a:rPr>
              <a:t>Weights were a bit trickier in that certain sports (Boxing, Gymnastics, </a:t>
            </a:r>
            <a:r>
              <a:rPr lang="en-US" sz="2600" dirty="0" err="1">
                <a:latin typeface="+mn-lt"/>
              </a:rPr>
              <a:t>Synchronised</a:t>
            </a:r>
            <a:r>
              <a:rPr lang="en-US" sz="2600" dirty="0">
                <a:latin typeface="+mn-lt"/>
              </a:rPr>
              <a:t> swimming, Taekwondo and Trampoline) did not give weights for their athletes. Taking this into account, the heaviest male athlete is Ricardo Blas Jr, a Judo competitor from Guam. The lightest is China's Yuan Cao who won a gold in the Men's </a:t>
            </a:r>
            <a:r>
              <a:rPr lang="en-US" sz="2600" dirty="0" err="1">
                <a:latin typeface="+mn-lt"/>
              </a:rPr>
              <a:t>Synchronised</a:t>
            </a:r>
            <a:r>
              <a:rPr lang="en-US" sz="2600" dirty="0">
                <a:latin typeface="+mn-lt"/>
              </a:rPr>
              <a:t> 10m Diving. </a:t>
            </a:r>
            <a:endParaRPr lang="en-IN" sz="2600" dirty="0">
              <a:latin typeface="+mn-lt"/>
            </a:endParaRPr>
          </a:p>
        </p:txBody>
      </p:sp>
      <p:sp>
        <p:nvSpPr>
          <p:cNvPr id="4" name="Slide Number Placeholder 3">
            <a:extLst>
              <a:ext uri="{FF2B5EF4-FFF2-40B4-BE49-F238E27FC236}">
                <a16:creationId xmlns:a16="http://schemas.microsoft.com/office/drawing/2014/main" id="{D7CA7589-0101-7600-F082-E34A89381D43}"/>
              </a:ext>
            </a:extLst>
          </p:cNvPr>
          <p:cNvSpPr>
            <a:spLocks noGrp="1"/>
          </p:cNvSpPr>
          <p:nvPr>
            <p:ph type="sldNum" sz="quarter" idx="12"/>
          </p:nvPr>
        </p:nvSpPr>
        <p:spPr/>
        <p:txBody>
          <a:bodyPr/>
          <a:lstStyle/>
          <a:p>
            <a:fld id="{48F63A3B-78C7-47BE-AE5E-E10140E04643}" type="slidenum">
              <a:rPr lang="en-US" smtClean="0"/>
              <a:t>16</a:t>
            </a:fld>
            <a:endParaRPr lang="en-US" dirty="0"/>
          </a:p>
        </p:txBody>
      </p:sp>
    </p:spTree>
    <p:extLst>
      <p:ext uri="{BB962C8B-B14F-4D97-AF65-F5344CB8AC3E}">
        <p14:creationId xmlns:p14="http://schemas.microsoft.com/office/powerpoint/2010/main" val="2566216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22A89-466F-7407-4F53-6796CBA12A4D}"/>
              </a:ext>
            </a:extLst>
          </p:cNvPr>
          <p:cNvSpPr>
            <a:spLocks noGrp="1"/>
          </p:cNvSpPr>
          <p:nvPr>
            <p:ph type="title"/>
          </p:nvPr>
        </p:nvSpPr>
        <p:spPr>
          <a:xfrm>
            <a:off x="314341" y="302690"/>
            <a:ext cx="10583046" cy="979693"/>
          </a:xfrm>
        </p:spPr>
        <p:txBody>
          <a:bodyPr>
            <a:normAutofit/>
          </a:bodyPr>
          <a:lstStyle/>
          <a:p>
            <a:r>
              <a:rPr lang="en-US" sz="2800" dirty="0">
                <a:latin typeface="+mn-lt"/>
              </a:rPr>
              <a:t>Data showing average weight and height of the athletes gender wise.</a:t>
            </a:r>
            <a:endParaRPr lang="en-IN" sz="2800" dirty="0">
              <a:latin typeface="+mn-lt"/>
            </a:endParaRPr>
          </a:p>
        </p:txBody>
      </p:sp>
      <p:sp>
        <p:nvSpPr>
          <p:cNvPr id="4" name="Slide Number Placeholder 3">
            <a:extLst>
              <a:ext uri="{FF2B5EF4-FFF2-40B4-BE49-F238E27FC236}">
                <a16:creationId xmlns:a16="http://schemas.microsoft.com/office/drawing/2014/main" id="{B9B6DA55-0B76-5E23-00CB-657CA69CDA3D}"/>
              </a:ext>
            </a:extLst>
          </p:cNvPr>
          <p:cNvSpPr>
            <a:spLocks noGrp="1"/>
          </p:cNvSpPr>
          <p:nvPr>
            <p:ph type="sldNum" sz="quarter" idx="12"/>
          </p:nvPr>
        </p:nvSpPr>
        <p:spPr/>
        <p:txBody>
          <a:bodyPr/>
          <a:lstStyle/>
          <a:p>
            <a:fld id="{48F63A3B-78C7-47BE-AE5E-E10140E04643}" type="slidenum">
              <a:rPr lang="en-US" smtClean="0"/>
              <a:t>17</a:t>
            </a:fld>
            <a:endParaRPr lang="en-US" dirty="0"/>
          </a:p>
        </p:txBody>
      </p:sp>
      <p:graphicFrame>
        <p:nvGraphicFramePr>
          <p:cNvPr id="5" name="Content Placeholder 4">
            <a:extLst>
              <a:ext uri="{FF2B5EF4-FFF2-40B4-BE49-F238E27FC236}">
                <a16:creationId xmlns:a16="http://schemas.microsoft.com/office/drawing/2014/main" id="{40BD1050-35E6-FB11-B204-FA5797A4C324}"/>
              </a:ext>
            </a:extLst>
          </p:cNvPr>
          <p:cNvGraphicFramePr>
            <a:graphicFrameLocks noGrp="1"/>
          </p:cNvGraphicFramePr>
          <p:nvPr>
            <p:ph idx="1"/>
            <p:extLst>
              <p:ext uri="{D42A27DB-BD31-4B8C-83A1-F6EECF244321}">
                <p14:modId xmlns:p14="http://schemas.microsoft.com/office/powerpoint/2010/main" val="2735387340"/>
              </p:ext>
            </p:extLst>
          </p:nvPr>
        </p:nvGraphicFramePr>
        <p:xfrm>
          <a:off x="1380931" y="3191019"/>
          <a:ext cx="9405257" cy="3165330"/>
        </p:xfrm>
        <a:graphic>
          <a:graphicData uri="http://schemas.openxmlformats.org/drawingml/2006/chart">
            <c:chart xmlns:c="http://schemas.openxmlformats.org/drawingml/2006/chart" xmlns:r="http://schemas.openxmlformats.org/officeDocument/2006/relationships" r:id="rId2"/>
          </a:graphicData>
        </a:graphic>
      </p:graphicFrame>
      <p:pic>
        <p:nvPicPr>
          <p:cNvPr id="6" name="Picture 5">
            <a:extLst>
              <a:ext uri="{FF2B5EF4-FFF2-40B4-BE49-F238E27FC236}">
                <a16:creationId xmlns:a16="http://schemas.microsoft.com/office/drawing/2014/main" id="{7D82264D-D9B8-FDA9-36F5-CE6EA8025AD4}"/>
              </a:ext>
            </a:extLst>
          </p:cNvPr>
          <p:cNvPicPr>
            <a:picLocks noChangeAspect="1"/>
          </p:cNvPicPr>
          <p:nvPr/>
        </p:nvPicPr>
        <p:blipFill rotWithShape="1">
          <a:blip r:embed="rId3"/>
          <a:srcRect l="16250" t="38849" r="16250" b="35299"/>
          <a:stretch/>
        </p:blipFill>
        <p:spPr>
          <a:xfrm>
            <a:off x="886409" y="1118587"/>
            <a:ext cx="10583046" cy="2072432"/>
          </a:xfrm>
          <a:prstGeom prst="rect">
            <a:avLst/>
          </a:prstGeom>
        </p:spPr>
      </p:pic>
    </p:spTree>
    <p:extLst>
      <p:ext uri="{BB962C8B-B14F-4D97-AF65-F5344CB8AC3E}">
        <p14:creationId xmlns:p14="http://schemas.microsoft.com/office/powerpoint/2010/main" val="18834212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0DF45-61A7-9A98-8CC8-43866F81AC8E}"/>
              </a:ext>
            </a:extLst>
          </p:cNvPr>
          <p:cNvSpPr>
            <a:spLocks noGrp="1"/>
          </p:cNvSpPr>
          <p:nvPr>
            <p:ph type="title"/>
          </p:nvPr>
        </p:nvSpPr>
        <p:spPr>
          <a:xfrm>
            <a:off x="339783" y="136526"/>
            <a:ext cx="10352313" cy="979693"/>
          </a:xfrm>
        </p:spPr>
        <p:txBody>
          <a:bodyPr>
            <a:normAutofit/>
          </a:bodyPr>
          <a:lstStyle/>
          <a:p>
            <a:r>
              <a:rPr lang="en-US" sz="3000" dirty="0">
                <a:latin typeface="+mn-lt"/>
              </a:rPr>
              <a:t>Countries with the most gold, silver, most bronze medals</a:t>
            </a:r>
            <a:endParaRPr lang="en-IN" sz="3000" dirty="0"/>
          </a:p>
        </p:txBody>
      </p:sp>
      <p:sp>
        <p:nvSpPr>
          <p:cNvPr id="4" name="Slide Number Placeholder 3">
            <a:extLst>
              <a:ext uri="{FF2B5EF4-FFF2-40B4-BE49-F238E27FC236}">
                <a16:creationId xmlns:a16="http://schemas.microsoft.com/office/drawing/2014/main" id="{E5B10EFC-D13F-5DAA-A550-E212F1F28DDF}"/>
              </a:ext>
            </a:extLst>
          </p:cNvPr>
          <p:cNvSpPr>
            <a:spLocks noGrp="1"/>
          </p:cNvSpPr>
          <p:nvPr>
            <p:ph type="sldNum" sz="quarter" idx="12"/>
          </p:nvPr>
        </p:nvSpPr>
        <p:spPr/>
        <p:txBody>
          <a:bodyPr/>
          <a:lstStyle/>
          <a:p>
            <a:fld id="{48F63A3B-78C7-47BE-AE5E-E10140E04643}" type="slidenum">
              <a:rPr lang="en-US" smtClean="0"/>
              <a:t>18</a:t>
            </a:fld>
            <a:endParaRPr lang="en-US" dirty="0"/>
          </a:p>
        </p:txBody>
      </p:sp>
      <p:graphicFrame>
        <p:nvGraphicFramePr>
          <p:cNvPr id="5" name="Content Placeholder 4">
            <a:extLst>
              <a:ext uri="{FF2B5EF4-FFF2-40B4-BE49-F238E27FC236}">
                <a16:creationId xmlns:a16="http://schemas.microsoft.com/office/drawing/2014/main" id="{4555AA56-5570-0426-9DAA-6408ABEEF9A2}"/>
              </a:ext>
            </a:extLst>
          </p:cNvPr>
          <p:cNvGraphicFramePr>
            <a:graphicFrameLocks noGrp="1"/>
          </p:cNvGraphicFramePr>
          <p:nvPr>
            <p:ph idx="1"/>
            <p:extLst>
              <p:ext uri="{D42A27DB-BD31-4B8C-83A1-F6EECF244321}">
                <p14:modId xmlns:p14="http://schemas.microsoft.com/office/powerpoint/2010/main" val="4114624030"/>
              </p:ext>
            </p:extLst>
          </p:nvPr>
        </p:nvGraphicFramePr>
        <p:xfrm>
          <a:off x="446317" y="1539551"/>
          <a:ext cx="6355700" cy="4827092"/>
        </p:xfrm>
        <a:graphic>
          <a:graphicData uri="http://schemas.openxmlformats.org/drawingml/2006/chart">
            <c:chart xmlns:c="http://schemas.openxmlformats.org/drawingml/2006/chart" xmlns:r="http://schemas.openxmlformats.org/officeDocument/2006/relationships" r:id="rId2"/>
          </a:graphicData>
        </a:graphic>
      </p:graphicFrame>
      <p:pic>
        <p:nvPicPr>
          <p:cNvPr id="6" name="Picture 5">
            <a:extLst>
              <a:ext uri="{FF2B5EF4-FFF2-40B4-BE49-F238E27FC236}">
                <a16:creationId xmlns:a16="http://schemas.microsoft.com/office/drawing/2014/main" id="{003261CD-FCDF-A791-DE9A-2FBD1D3BD941}"/>
              </a:ext>
            </a:extLst>
          </p:cNvPr>
          <p:cNvPicPr>
            <a:picLocks noChangeAspect="1"/>
          </p:cNvPicPr>
          <p:nvPr/>
        </p:nvPicPr>
        <p:blipFill rotWithShape="1">
          <a:blip r:embed="rId3"/>
          <a:srcRect l="-1686" t="3769" r="32162" b="1747"/>
          <a:stretch/>
        </p:blipFill>
        <p:spPr>
          <a:xfrm>
            <a:off x="7091265" y="1397089"/>
            <a:ext cx="4654419" cy="4827092"/>
          </a:xfrm>
          <a:prstGeom prst="rect">
            <a:avLst/>
          </a:prstGeom>
        </p:spPr>
      </p:pic>
    </p:spTree>
    <p:extLst>
      <p:ext uri="{BB962C8B-B14F-4D97-AF65-F5344CB8AC3E}">
        <p14:creationId xmlns:p14="http://schemas.microsoft.com/office/powerpoint/2010/main" val="34667906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18000" b="-18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FE54FE3-B64C-66FC-1886-DB66E91F623A}"/>
              </a:ext>
            </a:extLst>
          </p:cNvPr>
          <p:cNvSpPr>
            <a:spLocks noGrp="1"/>
          </p:cNvSpPr>
          <p:nvPr>
            <p:ph idx="1"/>
          </p:nvPr>
        </p:nvSpPr>
        <p:spPr>
          <a:xfrm>
            <a:off x="3982501" y="4099911"/>
            <a:ext cx="4226998" cy="719739"/>
          </a:xfrm>
        </p:spPr>
        <p:txBody>
          <a:bodyPr>
            <a:normAutofit fontScale="70000" lnSpcReduction="20000"/>
          </a:bodyPr>
          <a:lstStyle/>
          <a:p>
            <a:pPr marL="0" indent="0">
              <a:buNone/>
            </a:pPr>
            <a:r>
              <a:rPr lang="en-IN" sz="7500" dirty="0">
                <a:solidFill>
                  <a:schemeClr val="bg2"/>
                </a:solidFill>
                <a:latin typeface="Algerian" panose="04020705040A02060702" pitchFamily="82" charset="0"/>
              </a:rPr>
              <a:t>Thank You</a:t>
            </a:r>
          </a:p>
        </p:txBody>
      </p:sp>
      <p:sp>
        <p:nvSpPr>
          <p:cNvPr id="4" name="Slide Number Placeholder 3">
            <a:extLst>
              <a:ext uri="{FF2B5EF4-FFF2-40B4-BE49-F238E27FC236}">
                <a16:creationId xmlns:a16="http://schemas.microsoft.com/office/drawing/2014/main" id="{742D49F4-BB15-5202-80C0-B6303D2DECB0}"/>
              </a:ext>
            </a:extLst>
          </p:cNvPr>
          <p:cNvSpPr>
            <a:spLocks noGrp="1"/>
          </p:cNvSpPr>
          <p:nvPr>
            <p:ph type="sldNum" sz="quarter" idx="12"/>
          </p:nvPr>
        </p:nvSpPr>
        <p:spPr/>
        <p:txBody>
          <a:bodyPr/>
          <a:lstStyle/>
          <a:p>
            <a:fld id="{48F63A3B-78C7-47BE-AE5E-E10140E04643}" type="slidenum">
              <a:rPr lang="en-US" smtClean="0"/>
              <a:t>19</a:t>
            </a:fld>
            <a:endParaRPr lang="en-US" dirty="0"/>
          </a:p>
        </p:txBody>
      </p:sp>
    </p:spTree>
    <p:extLst>
      <p:ext uri="{BB962C8B-B14F-4D97-AF65-F5344CB8AC3E}">
        <p14:creationId xmlns:p14="http://schemas.microsoft.com/office/powerpoint/2010/main" val="3961263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B38A3-8958-8EDE-97BB-B21DDD1F0948}"/>
              </a:ext>
            </a:extLst>
          </p:cNvPr>
          <p:cNvSpPr>
            <a:spLocks noGrp="1"/>
          </p:cNvSpPr>
          <p:nvPr>
            <p:ph type="title"/>
          </p:nvPr>
        </p:nvSpPr>
        <p:spPr>
          <a:xfrm>
            <a:off x="309150" y="282743"/>
            <a:ext cx="10352313" cy="979693"/>
          </a:xfrm>
        </p:spPr>
        <p:txBody>
          <a:bodyPr/>
          <a:lstStyle/>
          <a:p>
            <a:r>
              <a:rPr lang="en-IN" dirty="0">
                <a:latin typeface="+mn-lt"/>
              </a:rPr>
              <a:t>Analysis of 120 years of Winter and Summer Olympics</a:t>
            </a:r>
          </a:p>
        </p:txBody>
      </p:sp>
      <p:pic>
        <p:nvPicPr>
          <p:cNvPr id="6" name="Content Placeholder 5">
            <a:extLst>
              <a:ext uri="{FF2B5EF4-FFF2-40B4-BE49-F238E27FC236}">
                <a16:creationId xmlns:a16="http://schemas.microsoft.com/office/drawing/2014/main" id="{C87E10B3-D478-59AD-D684-3C1291A2BCDE}"/>
              </a:ext>
            </a:extLst>
          </p:cNvPr>
          <p:cNvPicPr>
            <a:picLocks noGrp="1" noChangeAspect="1"/>
          </p:cNvPicPr>
          <p:nvPr>
            <p:ph idx="1"/>
          </p:nvPr>
        </p:nvPicPr>
        <p:blipFill>
          <a:blip r:embed="rId2"/>
          <a:stretch>
            <a:fillRect/>
          </a:stretch>
        </p:blipFill>
        <p:spPr>
          <a:xfrm>
            <a:off x="309150" y="1461201"/>
            <a:ext cx="11573700" cy="4699902"/>
          </a:xfrm>
        </p:spPr>
      </p:pic>
      <p:sp>
        <p:nvSpPr>
          <p:cNvPr id="4" name="Slide Number Placeholder 3">
            <a:extLst>
              <a:ext uri="{FF2B5EF4-FFF2-40B4-BE49-F238E27FC236}">
                <a16:creationId xmlns:a16="http://schemas.microsoft.com/office/drawing/2014/main" id="{64350870-1BCF-03EA-45D8-3F73E3B63030}"/>
              </a:ext>
            </a:extLst>
          </p:cNvPr>
          <p:cNvSpPr>
            <a:spLocks noGrp="1"/>
          </p:cNvSpPr>
          <p:nvPr>
            <p:ph type="sldNum" sz="quarter" idx="12"/>
          </p:nvPr>
        </p:nvSpPr>
        <p:spPr>
          <a:xfrm>
            <a:off x="9018973" y="6359868"/>
            <a:ext cx="2743200" cy="365125"/>
          </a:xfrm>
        </p:spPr>
        <p:txBody>
          <a:bodyPr/>
          <a:lstStyle/>
          <a:p>
            <a:fld id="{48F63A3B-78C7-47BE-AE5E-E10140E04643}" type="slidenum">
              <a:rPr lang="en-US" smtClean="0"/>
              <a:t>2</a:t>
            </a:fld>
            <a:endParaRPr lang="en-US" dirty="0"/>
          </a:p>
        </p:txBody>
      </p:sp>
    </p:spTree>
    <p:extLst>
      <p:ext uri="{BB962C8B-B14F-4D97-AF65-F5344CB8AC3E}">
        <p14:creationId xmlns:p14="http://schemas.microsoft.com/office/powerpoint/2010/main" val="2401127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EA4D3-CA43-DF9F-FCD2-A79ADA8B463C}"/>
              </a:ext>
            </a:extLst>
          </p:cNvPr>
          <p:cNvSpPr>
            <a:spLocks noGrp="1"/>
          </p:cNvSpPr>
          <p:nvPr>
            <p:ph type="title"/>
          </p:nvPr>
        </p:nvSpPr>
        <p:spPr>
          <a:xfrm>
            <a:off x="437437" y="221784"/>
            <a:ext cx="10352313" cy="979693"/>
          </a:xfrm>
        </p:spPr>
        <p:txBody>
          <a:bodyPr>
            <a:normAutofit/>
          </a:bodyPr>
          <a:lstStyle/>
          <a:p>
            <a:r>
              <a:rPr lang="en-IN" sz="4000" dirty="0">
                <a:latin typeface="+mn-lt"/>
              </a:rPr>
              <a:t>Contents</a:t>
            </a:r>
          </a:p>
        </p:txBody>
      </p:sp>
      <p:sp>
        <p:nvSpPr>
          <p:cNvPr id="3" name="Content Placeholder 2">
            <a:extLst>
              <a:ext uri="{FF2B5EF4-FFF2-40B4-BE49-F238E27FC236}">
                <a16:creationId xmlns:a16="http://schemas.microsoft.com/office/drawing/2014/main" id="{D1EF9787-7F41-8F6A-B729-165F81EBA68F}"/>
              </a:ext>
            </a:extLst>
          </p:cNvPr>
          <p:cNvSpPr>
            <a:spLocks noGrp="1"/>
          </p:cNvSpPr>
          <p:nvPr>
            <p:ph idx="1"/>
          </p:nvPr>
        </p:nvSpPr>
        <p:spPr>
          <a:xfrm>
            <a:off x="366417" y="1386564"/>
            <a:ext cx="4812074" cy="4641374"/>
          </a:xfrm>
        </p:spPr>
        <p:txBody>
          <a:bodyPr>
            <a:normAutofit lnSpcReduction="10000"/>
          </a:bodyPr>
          <a:lstStyle/>
          <a:p>
            <a:pPr algn="just"/>
            <a:r>
              <a:rPr lang="en-US" sz="3000" dirty="0">
                <a:latin typeface="+mn-lt"/>
              </a:rPr>
              <a:t>This case study consists of 2 data sets.</a:t>
            </a:r>
          </a:p>
          <a:p>
            <a:pPr algn="just"/>
            <a:endParaRPr lang="en-US" sz="3000" dirty="0">
              <a:latin typeface="+mn-lt"/>
            </a:endParaRPr>
          </a:p>
          <a:p>
            <a:pPr algn="just"/>
            <a:r>
              <a:rPr lang="en-US" sz="3000" dirty="0">
                <a:latin typeface="+mn-lt"/>
              </a:rPr>
              <a:t>The first dataset consists of Athletes details and events.</a:t>
            </a:r>
          </a:p>
          <a:p>
            <a:pPr algn="just"/>
            <a:endParaRPr lang="en-US" sz="3000" dirty="0">
              <a:latin typeface="+mn-lt"/>
            </a:endParaRPr>
          </a:p>
          <a:p>
            <a:pPr algn="just"/>
            <a:r>
              <a:rPr lang="en-US" sz="3000" dirty="0">
                <a:latin typeface="+mn-lt"/>
              </a:rPr>
              <a:t>The second dataset contains the region with countries those who participated in various events.</a:t>
            </a:r>
            <a:endParaRPr lang="en-IN" sz="3000" dirty="0">
              <a:latin typeface="+mn-lt"/>
            </a:endParaRPr>
          </a:p>
        </p:txBody>
      </p:sp>
      <p:sp>
        <p:nvSpPr>
          <p:cNvPr id="4" name="Slide Number Placeholder 3">
            <a:extLst>
              <a:ext uri="{FF2B5EF4-FFF2-40B4-BE49-F238E27FC236}">
                <a16:creationId xmlns:a16="http://schemas.microsoft.com/office/drawing/2014/main" id="{05717534-D25A-8DA5-926B-1C2544A52B25}"/>
              </a:ext>
            </a:extLst>
          </p:cNvPr>
          <p:cNvSpPr>
            <a:spLocks noGrp="1"/>
          </p:cNvSpPr>
          <p:nvPr>
            <p:ph type="sldNum" sz="quarter" idx="12"/>
          </p:nvPr>
        </p:nvSpPr>
        <p:spPr/>
        <p:txBody>
          <a:bodyPr/>
          <a:lstStyle/>
          <a:p>
            <a:fld id="{48F63A3B-78C7-47BE-AE5E-E10140E04643}" type="slidenum">
              <a:rPr lang="en-US" smtClean="0"/>
              <a:t>3</a:t>
            </a:fld>
            <a:endParaRPr lang="en-US" dirty="0"/>
          </a:p>
        </p:txBody>
      </p:sp>
      <p:pic>
        <p:nvPicPr>
          <p:cNvPr id="6" name="Picture 5">
            <a:extLst>
              <a:ext uri="{FF2B5EF4-FFF2-40B4-BE49-F238E27FC236}">
                <a16:creationId xmlns:a16="http://schemas.microsoft.com/office/drawing/2014/main" id="{A2FECDFB-2FBB-211C-92D5-8AF72EF720CC}"/>
              </a:ext>
            </a:extLst>
          </p:cNvPr>
          <p:cNvPicPr>
            <a:picLocks noChangeAspect="1"/>
          </p:cNvPicPr>
          <p:nvPr/>
        </p:nvPicPr>
        <p:blipFill rotWithShape="1">
          <a:blip r:embed="rId2"/>
          <a:srcRect r="446" b="48800"/>
          <a:stretch/>
        </p:blipFill>
        <p:spPr>
          <a:xfrm>
            <a:off x="5495731" y="1329982"/>
            <a:ext cx="6329853" cy="2360318"/>
          </a:xfrm>
          <a:prstGeom prst="rect">
            <a:avLst/>
          </a:prstGeom>
        </p:spPr>
      </p:pic>
      <p:pic>
        <p:nvPicPr>
          <p:cNvPr id="8" name="Picture 7">
            <a:extLst>
              <a:ext uri="{FF2B5EF4-FFF2-40B4-BE49-F238E27FC236}">
                <a16:creationId xmlns:a16="http://schemas.microsoft.com/office/drawing/2014/main" id="{5628260B-E215-DE14-F4FE-3FFBE0190F14}"/>
              </a:ext>
            </a:extLst>
          </p:cNvPr>
          <p:cNvPicPr>
            <a:picLocks noChangeAspect="1"/>
          </p:cNvPicPr>
          <p:nvPr/>
        </p:nvPicPr>
        <p:blipFill rotWithShape="1">
          <a:blip r:embed="rId3"/>
          <a:srcRect r="22383"/>
          <a:stretch/>
        </p:blipFill>
        <p:spPr>
          <a:xfrm>
            <a:off x="6696271" y="3818805"/>
            <a:ext cx="4172504" cy="2209133"/>
          </a:xfrm>
          <a:prstGeom prst="rect">
            <a:avLst/>
          </a:prstGeom>
        </p:spPr>
      </p:pic>
    </p:spTree>
    <p:extLst>
      <p:ext uri="{BB962C8B-B14F-4D97-AF65-F5344CB8AC3E}">
        <p14:creationId xmlns:p14="http://schemas.microsoft.com/office/powerpoint/2010/main" val="504142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8AB40-44E2-2E03-AA9C-249C3242FBE7}"/>
              </a:ext>
            </a:extLst>
          </p:cNvPr>
          <p:cNvSpPr>
            <a:spLocks noGrp="1"/>
          </p:cNvSpPr>
          <p:nvPr>
            <p:ph type="title"/>
          </p:nvPr>
        </p:nvSpPr>
        <p:spPr>
          <a:xfrm>
            <a:off x="361473" y="136526"/>
            <a:ext cx="10352313" cy="979693"/>
          </a:xfrm>
        </p:spPr>
        <p:txBody>
          <a:bodyPr>
            <a:normAutofit/>
          </a:bodyPr>
          <a:lstStyle/>
          <a:p>
            <a:r>
              <a:rPr lang="en-IN" sz="4000" dirty="0">
                <a:latin typeface="+mn-lt"/>
              </a:rPr>
              <a:t>Introduction</a:t>
            </a:r>
          </a:p>
        </p:txBody>
      </p:sp>
      <p:sp>
        <p:nvSpPr>
          <p:cNvPr id="3" name="Content Placeholder 2">
            <a:extLst>
              <a:ext uri="{FF2B5EF4-FFF2-40B4-BE49-F238E27FC236}">
                <a16:creationId xmlns:a16="http://schemas.microsoft.com/office/drawing/2014/main" id="{956C09AF-C4C1-3332-204C-A2DEC77D7CD8}"/>
              </a:ext>
            </a:extLst>
          </p:cNvPr>
          <p:cNvSpPr>
            <a:spLocks noGrp="1"/>
          </p:cNvSpPr>
          <p:nvPr>
            <p:ph idx="1"/>
          </p:nvPr>
        </p:nvSpPr>
        <p:spPr>
          <a:xfrm>
            <a:off x="361473" y="1642369"/>
            <a:ext cx="11354473" cy="3852909"/>
          </a:xfrm>
        </p:spPr>
        <p:txBody>
          <a:bodyPr>
            <a:noAutofit/>
          </a:bodyPr>
          <a:lstStyle/>
          <a:p>
            <a:pPr algn="just"/>
            <a:endParaRPr lang="en-US" b="0" i="0" dirty="0">
              <a:effectLst/>
              <a:latin typeface="+mn-lt"/>
            </a:endParaRPr>
          </a:p>
          <a:p>
            <a:pPr algn="just"/>
            <a:r>
              <a:rPr lang="en-US" b="0" i="0" dirty="0">
                <a:effectLst/>
                <a:latin typeface="+mn-lt"/>
              </a:rPr>
              <a:t>The Olympic Games are </a:t>
            </a:r>
            <a:r>
              <a:rPr lang="en-US" b="1" i="0" dirty="0">
                <a:effectLst/>
                <a:latin typeface="+mn-lt"/>
              </a:rPr>
              <a:t>an international sports festival, held every four years</a:t>
            </a:r>
            <a:r>
              <a:rPr lang="en-US" b="0" i="0" dirty="0">
                <a:effectLst/>
                <a:latin typeface="+mn-lt"/>
              </a:rPr>
              <a:t>. The ultimate goals are to cultivate human beings, through sport, and contribute to world peace. </a:t>
            </a:r>
            <a:endParaRPr lang="en-US" dirty="0">
              <a:latin typeface="+mn-lt"/>
            </a:endParaRPr>
          </a:p>
          <a:p>
            <a:pPr algn="just"/>
            <a:endParaRPr lang="en-US" dirty="0">
              <a:latin typeface="+mn-lt"/>
            </a:endParaRPr>
          </a:p>
          <a:p>
            <a:pPr algn="just"/>
            <a:r>
              <a:rPr lang="en-US" dirty="0">
                <a:latin typeface="+mn-lt"/>
              </a:rPr>
              <a:t>The IOC (The International Olympic Committee) is responsible for maintaining the regular celebration of the Olympic Games, seeing that the Games are carried out in the spirit that inspired their revival, and promoting the development of sports throughout the world.</a:t>
            </a:r>
            <a:endParaRPr lang="en-IN" dirty="0">
              <a:latin typeface="+mn-lt"/>
            </a:endParaRPr>
          </a:p>
        </p:txBody>
      </p:sp>
      <p:sp>
        <p:nvSpPr>
          <p:cNvPr id="4" name="Slide Number Placeholder 3">
            <a:extLst>
              <a:ext uri="{FF2B5EF4-FFF2-40B4-BE49-F238E27FC236}">
                <a16:creationId xmlns:a16="http://schemas.microsoft.com/office/drawing/2014/main" id="{DBB52D3E-7E90-BF69-CD1F-E1D83A6298FD}"/>
              </a:ext>
            </a:extLst>
          </p:cNvPr>
          <p:cNvSpPr>
            <a:spLocks noGrp="1"/>
          </p:cNvSpPr>
          <p:nvPr>
            <p:ph type="sldNum" sz="quarter" idx="12"/>
          </p:nvPr>
        </p:nvSpPr>
        <p:spPr/>
        <p:txBody>
          <a:bodyPr/>
          <a:lstStyle/>
          <a:p>
            <a:fld id="{48F63A3B-78C7-47BE-AE5E-E10140E04643}" type="slidenum">
              <a:rPr lang="en-US" smtClean="0"/>
              <a:t>4</a:t>
            </a:fld>
            <a:endParaRPr lang="en-US" dirty="0"/>
          </a:p>
        </p:txBody>
      </p:sp>
    </p:spTree>
    <p:extLst>
      <p:ext uri="{BB962C8B-B14F-4D97-AF65-F5344CB8AC3E}">
        <p14:creationId xmlns:p14="http://schemas.microsoft.com/office/powerpoint/2010/main" val="341754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9D698-A58F-3908-9FBA-D5A8E8B072CA}"/>
              </a:ext>
            </a:extLst>
          </p:cNvPr>
          <p:cNvSpPr>
            <a:spLocks noGrp="1"/>
          </p:cNvSpPr>
          <p:nvPr>
            <p:ph type="title"/>
          </p:nvPr>
        </p:nvSpPr>
        <p:spPr>
          <a:xfrm>
            <a:off x="357539" y="282737"/>
            <a:ext cx="10352313" cy="979693"/>
          </a:xfrm>
        </p:spPr>
        <p:txBody>
          <a:bodyPr>
            <a:normAutofit/>
          </a:bodyPr>
          <a:lstStyle/>
          <a:p>
            <a:r>
              <a:rPr lang="en-IN" sz="4000" dirty="0">
                <a:latin typeface="+mn-lt"/>
              </a:rPr>
              <a:t>Findings</a:t>
            </a:r>
          </a:p>
        </p:txBody>
      </p:sp>
      <p:sp>
        <p:nvSpPr>
          <p:cNvPr id="3" name="Content Placeholder 2">
            <a:extLst>
              <a:ext uri="{FF2B5EF4-FFF2-40B4-BE49-F238E27FC236}">
                <a16:creationId xmlns:a16="http://schemas.microsoft.com/office/drawing/2014/main" id="{14694765-943F-E21C-6B9D-96A46E2A36A4}"/>
              </a:ext>
            </a:extLst>
          </p:cNvPr>
          <p:cNvSpPr>
            <a:spLocks noGrp="1"/>
          </p:cNvSpPr>
          <p:nvPr>
            <p:ph idx="1"/>
          </p:nvPr>
        </p:nvSpPr>
        <p:spPr>
          <a:xfrm>
            <a:off x="384173" y="1296887"/>
            <a:ext cx="11246178" cy="4637988"/>
          </a:xfrm>
        </p:spPr>
        <p:txBody>
          <a:bodyPr>
            <a:noAutofit/>
          </a:bodyPr>
          <a:lstStyle/>
          <a:p>
            <a:pPr marL="0" indent="0" algn="just">
              <a:buNone/>
            </a:pPr>
            <a:r>
              <a:rPr lang="en-US" sz="1700" dirty="0">
                <a:latin typeface="+mn-lt"/>
              </a:rPr>
              <a:t>1. Total no of Olympic games.</a:t>
            </a:r>
          </a:p>
          <a:p>
            <a:pPr marL="0" indent="0" algn="just">
              <a:buNone/>
            </a:pPr>
            <a:r>
              <a:rPr lang="en-US" sz="1700" dirty="0">
                <a:latin typeface="+mn-lt"/>
              </a:rPr>
              <a:t>2.  Find the average weight and height of the athletes gender wise.</a:t>
            </a:r>
          </a:p>
          <a:p>
            <a:pPr marL="0" indent="0" algn="just">
              <a:buNone/>
            </a:pPr>
            <a:r>
              <a:rPr lang="en-US" sz="1700" dirty="0">
                <a:latin typeface="+mn-lt"/>
              </a:rPr>
              <a:t>3. Top 5 athletes with most medals in their career.</a:t>
            </a:r>
          </a:p>
          <a:p>
            <a:pPr marL="0" indent="0" algn="just">
              <a:buNone/>
            </a:pPr>
            <a:r>
              <a:rPr lang="en-US" sz="1700" dirty="0">
                <a:latin typeface="+mn-lt"/>
              </a:rPr>
              <a:t>4. Top regions with the highest medals count year wise.	</a:t>
            </a:r>
          </a:p>
          <a:p>
            <a:pPr marL="0" indent="0" algn="just">
              <a:buNone/>
            </a:pPr>
            <a:r>
              <a:rPr lang="en-US" sz="1700" dirty="0">
                <a:latin typeface="+mn-lt"/>
              </a:rPr>
              <a:t>5.  Country wise average age of the athletes.</a:t>
            </a:r>
          </a:p>
          <a:p>
            <a:pPr marL="0" indent="0" algn="just">
              <a:buNone/>
            </a:pPr>
            <a:r>
              <a:rPr lang="en-US" sz="1700" dirty="0">
                <a:latin typeface="+mn-lt"/>
              </a:rPr>
              <a:t>6.  Players participated in maximum number of events in their whole career and rank them accordingly.</a:t>
            </a:r>
          </a:p>
          <a:p>
            <a:pPr marL="0" indent="0" algn="just">
              <a:buNone/>
            </a:pPr>
            <a:r>
              <a:rPr lang="en-US" sz="1700" dirty="0">
                <a:latin typeface="+mn-lt"/>
              </a:rPr>
              <a:t>7. Depending upon the average weight of the athletes set a benchmark for getting permitted for qualifying  in Olympics.</a:t>
            </a:r>
          </a:p>
          <a:p>
            <a:pPr marL="0" indent="0" algn="just">
              <a:buNone/>
            </a:pPr>
            <a:r>
              <a:rPr lang="en-US" sz="1700" dirty="0">
                <a:latin typeface="+mn-lt"/>
              </a:rPr>
              <a:t>8. Create a stored procedure to get all the details about a athlete by giving the ID.</a:t>
            </a:r>
          </a:p>
          <a:p>
            <a:pPr marL="0" indent="0" algn="just">
              <a:buNone/>
            </a:pPr>
            <a:r>
              <a:rPr lang="en-US" sz="1700" dirty="0">
                <a:latin typeface="+mn-lt"/>
              </a:rPr>
              <a:t>9. Countries with the most gold, most silver and most bronze medals in each Olympic games.</a:t>
            </a:r>
          </a:p>
          <a:p>
            <a:pPr marL="0" indent="0" algn="just">
              <a:buNone/>
            </a:pPr>
            <a:r>
              <a:rPr lang="en-US" sz="1700" dirty="0">
                <a:latin typeface="+mn-lt"/>
              </a:rPr>
              <a:t>10. Find the no of Olympic games for summer and winter.</a:t>
            </a:r>
          </a:p>
          <a:p>
            <a:pPr marL="0" indent="0">
              <a:buNone/>
            </a:pPr>
            <a:r>
              <a:rPr lang="en-US" sz="1700" dirty="0">
                <a:latin typeface="+mn-lt"/>
              </a:rPr>
              <a:t>11. Games with maximum no of countries that have participated.</a:t>
            </a:r>
          </a:p>
          <a:p>
            <a:pPr marL="0" indent="0">
              <a:buNone/>
            </a:pPr>
            <a:r>
              <a:rPr lang="en-US" sz="1700" dirty="0">
                <a:latin typeface="+mn-lt"/>
              </a:rPr>
              <a:t>12. Countries that got highest medals in winter.</a:t>
            </a:r>
          </a:p>
          <a:p>
            <a:pPr marL="0" indent="0">
              <a:buNone/>
            </a:pPr>
            <a:r>
              <a:rPr lang="en-US" sz="1700" dirty="0">
                <a:latin typeface="+mn-lt"/>
              </a:rPr>
              <a:t>13. Countries that got highest medals in summer.</a:t>
            </a:r>
          </a:p>
        </p:txBody>
      </p:sp>
      <p:sp>
        <p:nvSpPr>
          <p:cNvPr id="4" name="Slide Number Placeholder 3">
            <a:extLst>
              <a:ext uri="{FF2B5EF4-FFF2-40B4-BE49-F238E27FC236}">
                <a16:creationId xmlns:a16="http://schemas.microsoft.com/office/drawing/2014/main" id="{C4F605FE-F4AA-F23A-FC03-40324554CD0C}"/>
              </a:ext>
            </a:extLst>
          </p:cNvPr>
          <p:cNvSpPr>
            <a:spLocks noGrp="1"/>
          </p:cNvSpPr>
          <p:nvPr>
            <p:ph type="sldNum" sz="quarter" idx="12"/>
          </p:nvPr>
        </p:nvSpPr>
        <p:spPr/>
        <p:txBody>
          <a:bodyPr/>
          <a:lstStyle/>
          <a:p>
            <a:fld id="{48F63A3B-78C7-47BE-AE5E-E10140E04643}" type="slidenum">
              <a:rPr lang="en-US" smtClean="0"/>
              <a:t>5</a:t>
            </a:fld>
            <a:endParaRPr lang="en-US" dirty="0"/>
          </a:p>
        </p:txBody>
      </p:sp>
    </p:spTree>
    <p:extLst>
      <p:ext uri="{BB962C8B-B14F-4D97-AF65-F5344CB8AC3E}">
        <p14:creationId xmlns:p14="http://schemas.microsoft.com/office/powerpoint/2010/main" val="11693628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A7088-AD50-8348-9C78-CA0EF2F55163}"/>
              </a:ext>
            </a:extLst>
          </p:cNvPr>
          <p:cNvSpPr>
            <a:spLocks noGrp="1"/>
          </p:cNvSpPr>
          <p:nvPr>
            <p:ph type="title"/>
          </p:nvPr>
        </p:nvSpPr>
        <p:spPr>
          <a:xfrm>
            <a:off x="295395" y="269194"/>
            <a:ext cx="10352313" cy="979693"/>
          </a:xfrm>
        </p:spPr>
        <p:txBody>
          <a:bodyPr>
            <a:normAutofit/>
          </a:bodyPr>
          <a:lstStyle/>
          <a:p>
            <a:r>
              <a:rPr lang="en-US" sz="4000" dirty="0">
                <a:latin typeface="+mn-lt"/>
              </a:rPr>
              <a:t>Data Analysis</a:t>
            </a:r>
            <a:endParaRPr lang="en-IN" sz="4000" dirty="0">
              <a:latin typeface="+mn-lt"/>
            </a:endParaRPr>
          </a:p>
        </p:txBody>
      </p:sp>
      <p:sp>
        <p:nvSpPr>
          <p:cNvPr id="3" name="Content Placeholder 2">
            <a:extLst>
              <a:ext uri="{FF2B5EF4-FFF2-40B4-BE49-F238E27FC236}">
                <a16:creationId xmlns:a16="http://schemas.microsoft.com/office/drawing/2014/main" id="{DC23AC39-466B-A793-1C49-D52797414944}"/>
              </a:ext>
            </a:extLst>
          </p:cNvPr>
          <p:cNvSpPr>
            <a:spLocks noGrp="1"/>
          </p:cNvSpPr>
          <p:nvPr>
            <p:ph idx="1"/>
          </p:nvPr>
        </p:nvSpPr>
        <p:spPr>
          <a:xfrm>
            <a:off x="395641" y="1248887"/>
            <a:ext cx="11615846" cy="4850072"/>
          </a:xfrm>
        </p:spPr>
        <p:txBody>
          <a:bodyPr>
            <a:normAutofit/>
          </a:bodyPr>
          <a:lstStyle/>
          <a:p>
            <a:pPr marL="0" indent="0" algn="just">
              <a:buNone/>
            </a:pPr>
            <a:endParaRPr lang="en-US" sz="2400" dirty="0">
              <a:latin typeface="+mn-lt"/>
            </a:endParaRPr>
          </a:p>
          <a:p>
            <a:pPr marL="0" indent="0" algn="just">
              <a:buNone/>
            </a:pPr>
            <a:r>
              <a:rPr lang="en-US" sz="2200" dirty="0">
                <a:latin typeface="+mn-lt"/>
              </a:rPr>
              <a:t>For analyzing the data, various factors</a:t>
            </a:r>
          </a:p>
          <a:p>
            <a:pPr marL="0" indent="0" algn="just">
              <a:buNone/>
            </a:pPr>
            <a:r>
              <a:rPr lang="en-US" sz="2200" dirty="0">
                <a:latin typeface="+mn-lt"/>
              </a:rPr>
              <a:t>that are present in the datasheet (i.e. the important</a:t>
            </a:r>
          </a:p>
          <a:p>
            <a:pPr marL="0" indent="0" algn="just">
              <a:buNone/>
            </a:pPr>
            <a:r>
              <a:rPr lang="en-US" sz="2200" dirty="0">
                <a:latin typeface="+mn-lt"/>
              </a:rPr>
              <a:t>attributes) should be listed out.</a:t>
            </a:r>
          </a:p>
          <a:p>
            <a:pPr marL="0" indent="0" algn="just">
              <a:buNone/>
            </a:pPr>
            <a:endParaRPr lang="en-US" sz="2200" dirty="0">
              <a:latin typeface="+mn-lt"/>
            </a:endParaRPr>
          </a:p>
          <a:p>
            <a:pPr marL="0" indent="0" algn="just">
              <a:buNone/>
            </a:pPr>
            <a:r>
              <a:rPr lang="en-US" sz="2200" dirty="0">
                <a:latin typeface="+mn-lt"/>
              </a:rPr>
              <a:t>In this case study, there are 2 tables</a:t>
            </a:r>
          </a:p>
          <a:p>
            <a:pPr marL="0" indent="0" algn="just">
              <a:buNone/>
            </a:pPr>
            <a:r>
              <a:rPr lang="en-US" sz="2200" dirty="0" err="1">
                <a:latin typeface="+mn-lt"/>
              </a:rPr>
              <a:t>Athlete_events</a:t>
            </a:r>
            <a:r>
              <a:rPr lang="en-US" sz="2200" dirty="0">
                <a:latin typeface="+mn-lt"/>
              </a:rPr>
              <a:t> (consisting of athlete details)</a:t>
            </a:r>
          </a:p>
          <a:p>
            <a:pPr marL="0" indent="0" algn="just">
              <a:buNone/>
            </a:pPr>
            <a:r>
              <a:rPr lang="en-US" sz="2200" dirty="0">
                <a:latin typeface="+mn-lt"/>
              </a:rPr>
              <a:t>and </a:t>
            </a:r>
            <a:r>
              <a:rPr lang="en-US" sz="2200" dirty="0" err="1">
                <a:latin typeface="+mn-lt"/>
              </a:rPr>
              <a:t>noc_region</a:t>
            </a:r>
            <a:r>
              <a:rPr lang="en-US" sz="2200" dirty="0">
                <a:latin typeface="+mn-lt"/>
              </a:rPr>
              <a:t> (consisting of country,</a:t>
            </a:r>
          </a:p>
          <a:p>
            <a:pPr marL="0" indent="0" algn="just">
              <a:buNone/>
            </a:pPr>
            <a:r>
              <a:rPr lang="en-US" sz="2200" dirty="0">
                <a:latin typeface="+mn-lt"/>
              </a:rPr>
              <a:t>and region in which the events took place).</a:t>
            </a:r>
            <a:endParaRPr lang="en-IN" sz="2200" dirty="0">
              <a:latin typeface="+mn-lt"/>
            </a:endParaRPr>
          </a:p>
        </p:txBody>
      </p:sp>
      <p:sp>
        <p:nvSpPr>
          <p:cNvPr id="4" name="Slide Number Placeholder 3">
            <a:extLst>
              <a:ext uri="{FF2B5EF4-FFF2-40B4-BE49-F238E27FC236}">
                <a16:creationId xmlns:a16="http://schemas.microsoft.com/office/drawing/2014/main" id="{5509380F-8ADF-7C91-6FB4-ADB41CA1D43F}"/>
              </a:ext>
            </a:extLst>
          </p:cNvPr>
          <p:cNvSpPr>
            <a:spLocks noGrp="1"/>
          </p:cNvSpPr>
          <p:nvPr>
            <p:ph type="sldNum" sz="quarter" idx="12"/>
          </p:nvPr>
        </p:nvSpPr>
        <p:spPr/>
        <p:txBody>
          <a:bodyPr/>
          <a:lstStyle/>
          <a:p>
            <a:fld id="{48F63A3B-78C7-47BE-AE5E-E10140E04643}" type="slidenum">
              <a:rPr lang="en-US" smtClean="0"/>
              <a:t>6</a:t>
            </a:fld>
            <a:endParaRPr lang="en-US" dirty="0"/>
          </a:p>
        </p:txBody>
      </p:sp>
      <p:pic>
        <p:nvPicPr>
          <p:cNvPr id="6" name="Picture 5">
            <a:extLst>
              <a:ext uri="{FF2B5EF4-FFF2-40B4-BE49-F238E27FC236}">
                <a16:creationId xmlns:a16="http://schemas.microsoft.com/office/drawing/2014/main" id="{B7122B01-A3FC-14F0-5687-B5E5E3B5D715}"/>
              </a:ext>
            </a:extLst>
          </p:cNvPr>
          <p:cNvPicPr>
            <a:picLocks noChangeAspect="1"/>
          </p:cNvPicPr>
          <p:nvPr/>
        </p:nvPicPr>
        <p:blipFill>
          <a:blip r:embed="rId2"/>
          <a:stretch>
            <a:fillRect/>
          </a:stretch>
        </p:blipFill>
        <p:spPr>
          <a:xfrm>
            <a:off x="6425001" y="1728279"/>
            <a:ext cx="5686732" cy="3684233"/>
          </a:xfrm>
          <a:prstGeom prst="rect">
            <a:avLst/>
          </a:prstGeom>
        </p:spPr>
      </p:pic>
    </p:spTree>
    <p:extLst>
      <p:ext uri="{BB962C8B-B14F-4D97-AF65-F5344CB8AC3E}">
        <p14:creationId xmlns:p14="http://schemas.microsoft.com/office/powerpoint/2010/main" val="1364990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40BD3-AB90-4FE8-FB98-4F2B4B58393E}"/>
              </a:ext>
            </a:extLst>
          </p:cNvPr>
          <p:cNvSpPr>
            <a:spLocks noGrp="1"/>
          </p:cNvSpPr>
          <p:nvPr>
            <p:ph type="title"/>
          </p:nvPr>
        </p:nvSpPr>
        <p:spPr/>
        <p:txBody>
          <a:bodyPr/>
          <a:lstStyle/>
          <a:p>
            <a:r>
              <a:rPr lang="en-US" dirty="0">
                <a:solidFill>
                  <a:srgbClr val="202124"/>
                </a:solidFill>
                <a:effectLst/>
                <a:latin typeface="+mn-lt"/>
              </a:rPr>
              <a:t>What is the objective of Olympic data analysis?</a:t>
            </a:r>
            <a:endParaRPr lang="en-IN" dirty="0">
              <a:latin typeface="+mn-lt"/>
            </a:endParaRPr>
          </a:p>
        </p:txBody>
      </p:sp>
      <p:sp>
        <p:nvSpPr>
          <p:cNvPr id="3" name="Content Placeholder 2">
            <a:extLst>
              <a:ext uri="{FF2B5EF4-FFF2-40B4-BE49-F238E27FC236}">
                <a16:creationId xmlns:a16="http://schemas.microsoft.com/office/drawing/2014/main" id="{D1722D3C-C5E0-6BBC-CFF9-57CD0E337D6A}"/>
              </a:ext>
            </a:extLst>
          </p:cNvPr>
          <p:cNvSpPr>
            <a:spLocks noGrp="1"/>
          </p:cNvSpPr>
          <p:nvPr>
            <p:ph idx="1"/>
          </p:nvPr>
        </p:nvSpPr>
        <p:spPr>
          <a:xfrm>
            <a:off x="446315" y="1414021"/>
            <a:ext cx="10907485" cy="4762942"/>
          </a:xfrm>
        </p:spPr>
        <p:txBody>
          <a:bodyPr>
            <a:normAutofit lnSpcReduction="10000"/>
          </a:bodyPr>
          <a:lstStyle/>
          <a:p>
            <a:pPr marL="0" indent="0" algn="just">
              <a:buNone/>
            </a:pPr>
            <a:endParaRPr lang="en-US" sz="3500" b="0" i="0" dirty="0">
              <a:solidFill>
                <a:srgbClr val="202124"/>
              </a:solidFill>
              <a:effectLst/>
              <a:latin typeface="+mn-lt"/>
            </a:endParaRPr>
          </a:p>
          <a:p>
            <a:pPr marL="0" indent="0" algn="just">
              <a:buNone/>
            </a:pPr>
            <a:endParaRPr lang="en-US" sz="3500" b="0" i="0" dirty="0">
              <a:solidFill>
                <a:srgbClr val="202124"/>
              </a:solidFill>
              <a:effectLst/>
              <a:latin typeface="+mn-lt"/>
            </a:endParaRPr>
          </a:p>
          <a:p>
            <a:pPr marL="0" indent="0" algn="just">
              <a:buNone/>
            </a:pPr>
            <a:r>
              <a:rPr lang="en-US" sz="3500" b="0" i="0" dirty="0">
                <a:solidFill>
                  <a:srgbClr val="202124"/>
                </a:solidFill>
                <a:effectLst/>
                <a:latin typeface="+mn-lt"/>
              </a:rPr>
              <a:t>The main aim of this analysis was </a:t>
            </a:r>
            <a:r>
              <a:rPr lang="en-US" sz="3500" b="1" i="0" dirty="0">
                <a:solidFill>
                  <a:srgbClr val="202124"/>
                </a:solidFill>
                <a:effectLst/>
                <a:latin typeface="+mn-lt"/>
              </a:rPr>
              <a:t>to find out the growth in the performance of a country in the Olympics over the years</a:t>
            </a:r>
            <a:r>
              <a:rPr lang="en-US" sz="3500" b="0" i="0" dirty="0">
                <a:solidFill>
                  <a:srgbClr val="202124"/>
                </a:solidFill>
                <a:effectLst/>
                <a:latin typeface="+mn-lt"/>
              </a:rPr>
              <a:t>. With the Help of such an Analysis, any player can check their progress record and can also have a look at their opponent's progress.</a:t>
            </a:r>
          </a:p>
          <a:p>
            <a:pPr marL="0" indent="0" algn="just">
              <a:buNone/>
            </a:pPr>
            <a:br>
              <a:rPr lang="en-US" sz="3500" b="0" i="0" dirty="0">
                <a:solidFill>
                  <a:srgbClr val="202124"/>
                </a:solidFill>
                <a:effectLst/>
                <a:latin typeface="+mn-lt"/>
              </a:rPr>
            </a:br>
            <a:endParaRPr lang="en-IN" sz="3500" dirty="0">
              <a:latin typeface="+mn-lt"/>
            </a:endParaRPr>
          </a:p>
        </p:txBody>
      </p:sp>
      <p:sp>
        <p:nvSpPr>
          <p:cNvPr id="4" name="Slide Number Placeholder 3">
            <a:extLst>
              <a:ext uri="{FF2B5EF4-FFF2-40B4-BE49-F238E27FC236}">
                <a16:creationId xmlns:a16="http://schemas.microsoft.com/office/drawing/2014/main" id="{3EBBF6C5-FB28-2E0A-B640-C70A3F9C1A26}"/>
              </a:ext>
            </a:extLst>
          </p:cNvPr>
          <p:cNvSpPr>
            <a:spLocks noGrp="1"/>
          </p:cNvSpPr>
          <p:nvPr>
            <p:ph type="sldNum" sz="quarter" idx="12"/>
          </p:nvPr>
        </p:nvSpPr>
        <p:spPr/>
        <p:txBody>
          <a:bodyPr/>
          <a:lstStyle/>
          <a:p>
            <a:fld id="{48F63A3B-78C7-47BE-AE5E-E10140E04643}" type="slidenum">
              <a:rPr lang="en-US" smtClean="0"/>
              <a:t>7</a:t>
            </a:fld>
            <a:endParaRPr lang="en-US" dirty="0"/>
          </a:p>
        </p:txBody>
      </p:sp>
    </p:spTree>
    <p:extLst>
      <p:ext uri="{BB962C8B-B14F-4D97-AF65-F5344CB8AC3E}">
        <p14:creationId xmlns:p14="http://schemas.microsoft.com/office/powerpoint/2010/main" val="832794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D0B2E-09D5-6F53-9FFB-78D6D6E90CA3}"/>
              </a:ext>
            </a:extLst>
          </p:cNvPr>
          <p:cNvSpPr>
            <a:spLocks noGrp="1"/>
          </p:cNvSpPr>
          <p:nvPr>
            <p:ph type="title"/>
          </p:nvPr>
        </p:nvSpPr>
        <p:spPr>
          <a:xfrm>
            <a:off x="322028" y="230819"/>
            <a:ext cx="10352312" cy="997291"/>
          </a:xfrm>
        </p:spPr>
        <p:txBody>
          <a:bodyPr>
            <a:noAutofit/>
          </a:bodyPr>
          <a:lstStyle/>
          <a:p>
            <a:r>
              <a:rPr lang="en-US" i="0" dirty="0">
                <a:effectLst/>
                <a:latin typeface="+mn-lt"/>
              </a:rPr>
              <a:t>Story behind the countries with the Most Olympics Medals:</a:t>
            </a:r>
            <a:endParaRPr lang="en-IN" dirty="0">
              <a:latin typeface="+mn-lt"/>
            </a:endParaRPr>
          </a:p>
        </p:txBody>
      </p:sp>
      <p:sp>
        <p:nvSpPr>
          <p:cNvPr id="3" name="Content Placeholder 2">
            <a:extLst>
              <a:ext uri="{FF2B5EF4-FFF2-40B4-BE49-F238E27FC236}">
                <a16:creationId xmlns:a16="http://schemas.microsoft.com/office/drawing/2014/main" id="{29738F99-0C58-0F5B-D14F-36AD91FACCD4}"/>
              </a:ext>
            </a:extLst>
          </p:cNvPr>
          <p:cNvSpPr>
            <a:spLocks noGrp="1"/>
          </p:cNvSpPr>
          <p:nvPr>
            <p:ph idx="1"/>
          </p:nvPr>
        </p:nvSpPr>
        <p:spPr>
          <a:xfrm>
            <a:off x="322028" y="1511559"/>
            <a:ext cx="11263514" cy="4917522"/>
          </a:xfrm>
        </p:spPr>
        <p:txBody>
          <a:bodyPr>
            <a:noAutofit/>
          </a:bodyPr>
          <a:lstStyle/>
          <a:p>
            <a:pPr algn="just"/>
            <a:r>
              <a:rPr lang="en-US" dirty="0">
                <a:latin typeface="+mn-lt"/>
              </a:rPr>
              <a:t>As s</a:t>
            </a:r>
            <a:r>
              <a:rPr lang="en-US" b="0" i="0" dirty="0">
                <a:effectLst/>
                <a:latin typeface="+mn-lt"/>
              </a:rPr>
              <a:t>everal countries have formed or broken apart since the modern Olympics began in 1896, total medal counts can be tricky. The most notable example is the Soviet Union which fractured into several smaller countries , including </a:t>
            </a:r>
            <a:r>
              <a:rPr lang="en-US" i="0" u="none" strike="noStrike" dirty="0">
                <a:effectLst/>
                <a:latin typeface="+mn-lt"/>
              </a:rPr>
              <a:t>Russia</a:t>
            </a:r>
            <a:r>
              <a:rPr lang="en-US" i="0" dirty="0">
                <a:effectLst/>
                <a:latin typeface="+mn-lt"/>
              </a:rPr>
              <a:t>, Estonia, Lithuania, and Moldova.</a:t>
            </a:r>
          </a:p>
          <a:p>
            <a:pPr algn="just"/>
            <a:endParaRPr lang="en-US" i="0" dirty="0">
              <a:effectLst/>
              <a:latin typeface="+mn-lt"/>
            </a:endParaRPr>
          </a:p>
          <a:p>
            <a:pPr algn="just"/>
            <a:r>
              <a:rPr lang="en-US" b="0" i="0" dirty="0">
                <a:effectLst/>
                <a:latin typeface="+mn-lt"/>
              </a:rPr>
              <a:t>The International Olympic Committee (IOC) had to decide which of the newer countries, if any, got credit for the Soviet Union's medals. Also, many athletes have participated in the games as individuals due to their political beliefs or sanctions against their host country. Finally, on a few occasions, the IOC has revoked a medal from an athlete found to have broken the rules and awarded it to another athlete.</a:t>
            </a:r>
          </a:p>
        </p:txBody>
      </p:sp>
      <p:sp>
        <p:nvSpPr>
          <p:cNvPr id="4" name="Slide Number Placeholder 3">
            <a:extLst>
              <a:ext uri="{FF2B5EF4-FFF2-40B4-BE49-F238E27FC236}">
                <a16:creationId xmlns:a16="http://schemas.microsoft.com/office/drawing/2014/main" id="{75863B4B-9C2D-ECCB-C77B-4DECCD29F1C1}"/>
              </a:ext>
            </a:extLst>
          </p:cNvPr>
          <p:cNvSpPr>
            <a:spLocks noGrp="1"/>
          </p:cNvSpPr>
          <p:nvPr>
            <p:ph type="sldNum" sz="quarter" idx="12"/>
          </p:nvPr>
        </p:nvSpPr>
        <p:spPr/>
        <p:txBody>
          <a:bodyPr/>
          <a:lstStyle/>
          <a:p>
            <a:fld id="{48F63A3B-78C7-47BE-AE5E-E10140E04643}" type="slidenum">
              <a:rPr lang="en-US" smtClean="0"/>
              <a:t>8</a:t>
            </a:fld>
            <a:endParaRPr lang="en-US" dirty="0"/>
          </a:p>
        </p:txBody>
      </p:sp>
    </p:spTree>
    <p:extLst>
      <p:ext uri="{BB962C8B-B14F-4D97-AF65-F5344CB8AC3E}">
        <p14:creationId xmlns:p14="http://schemas.microsoft.com/office/powerpoint/2010/main" val="17329850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13CB9-882D-857F-F475-EEB0DE4F50CE}"/>
              </a:ext>
            </a:extLst>
          </p:cNvPr>
          <p:cNvSpPr>
            <a:spLocks noGrp="1"/>
          </p:cNvSpPr>
          <p:nvPr>
            <p:ph type="title"/>
          </p:nvPr>
        </p:nvSpPr>
        <p:spPr>
          <a:xfrm>
            <a:off x="313149" y="83260"/>
            <a:ext cx="10352313" cy="979693"/>
          </a:xfrm>
        </p:spPr>
        <p:txBody>
          <a:bodyPr>
            <a:normAutofit/>
          </a:bodyPr>
          <a:lstStyle/>
          <a:p>
            <a:r>
              <a:rPr lang="en-IN" dirty="0">
                <a:latin typeface="+mn-lt"/>
              </a:rPr>
              <a:t> Top 20 countries with highest medals achieved.</a:t>
            </a:r>
            <a:br>
              <a:rPr lang="en-IN" dirty="0">
                <a:latin typeface="+mn-lt"/>
              </a:rPr>
            </a:br>
            <a:r>
              <a:rPr lang="en-IN" dirty="0">
                <a:latin typeface="+mn-lt"/>
              </a:rPr>
              <a:t> </a:t>
            </a:r>
            <a:r>
              <a:rPr lang="en-IN" b="0" dirty="0">
                <a:latin typeface="+mn-lt"/>
              </a:rPr>
              <a:t>1896-2016</a:t>
            </a:r>
          </a:p>
        </p:txBody>
      </p:sp>
      <p:sp>
        <p:nvSpPr>
          <p:cNvPr id="4" name="Slide Number Placeholder 3">
            <a:extLst>
              <a:ext uri="{FF2B5EF4-FFF2-40B4-BE49-F238E27FC236}">
                <a16:creationId xmlns:a16="http://schemas.microsoft.com/office/drawing/2014/main" id="{AA37D874-916B-9709-1E48-F1ADB3D5257D}"/>
              </a:ext>
            </a:extLst>
          </p:cNvPr>
          <p:cNvSpPr>
            <a:spLocks noGrp="1"/>
          </p:cNvSpPr>
          <p:nvPr>
            <p:ph type="sldNum" sz="quarter" idx="12"/>
          </p:nvPr>
        </p:nvSpPr>
        <p:spPr/>
        <p:txBody>
          <a:bodyPr/>
          <a:lstStyle/>
          <a:p>
            <a:fld id="{48F63A3B-78C7-47BE-AE5E-E10140E04643}" type="slidenum">
              <a:rPr lang="en-US" smtClean="0"/>
              <a:t>9</a:t>
            </a:fld>
            <a:endParaRPr lang="en-US" dirty="0"/>
          </a:p>
        </p:txBody>
      </p:sp>
      <p:graphicFrame>
        <p:nvGraphicFramePr>
          <p:cNvPr id="8" name="Content Placeholder 7">
            <a:extLst>
              <a:ext uri="{FF2B5EF4-FFF2-40B4-BE49-F238E27FC236}">
                <a16:creationId xmlns:a16="http://schemas.microsoft.com/office/drawing/2014/main" id="{DB2CAFD4-2B78-E4AD-0140-5905EDCE2C78}"/>
              </a:ext>
            </a:extLst>
          </p:cNvPr>
          <p:cNvGraphicFramePr>
            <a:graphicFrameLocks noGrp="1"/>
          </p:cNvGraphicFramePr>
          <p:nvPr>
            <p:ph idx="1"/>
            <p:extLst>
              <p:ext uri="{D42A27DB-BD31-4B8C-83A1-F6EECF244321}">
                <p14:modId xmlns:p14="http://schemas.microsoft.com/office/powerpoint/2010/main" val="2437483439"/>
              </p:ext>
            </p:extLst>
          </p:nvPr>
        </p:nvGraphicFramePr>
        <p:xfrm>
          <a:off x="452762" y="1279882"/>
          <a:ext cx="7421731" cy="4859537"/>
        </p:xfrm>
        <a:graphic>
          <a:graphicData uri="http://schemas.openxmlformats.org/drawingml/2006/chart">
            <c:chart xmlns:c="http://schemas.openxmlformats.org/drawingml/2006/chart" xmlns:r="http://schemas.openxmlformats.org/officeDocument/2006/relationships" r:id="rId2"/>
          </a:graphicData>
        </a:graphic>
      </p:graphicFrame>
      <p:pic>
        <p:nvPicPr>
          <p:cNvPr id="5" name="Picture 4">
            <a:extLst>
              <a:ext uri="{FF2B5EF4-FFF2-40B4-BE49-F238E27FC236}">
                <a16:creationId xmlns:a16="http://schemas.microsoft.com/office/drawing/2014/main" id="{4932A609-9C66-1E26-7262-01A4901E7E7C}"/>
              </a:ext>
            </a:extLst>
          </p:cNvPr>
          <p:cNvPicPr>
            <a:picLocks noChangeAspect="1"/>
          </p:cNvPicPr>
          <p:nvPr/>
        </p:nvPicPr>
        <p:blipFill>
          <a:blip r:embed="rId3"/>
          <a:stretch>
            <a:fillRect/>
          </a:stretch>
        </p:blipFill>
        <p:spPr>
          <a:xfrm>
            <a:off x="7917001" y="2626396"/>
            <a:ext cx="4130398" cy="1936273"/>
          </a:xfrm>
          <a:prstGeom prst="rect">
            <a:avLst/>
          </a:prstGeom>
        </p:spPr>
      </p:pic>
    </p:spTree>
    <p:extLst>
      <p:ext uri="{BB962C8B-B14F-4D97-AF65-F5344CB8AC3E}">
        <p14:creationId xmlns:p14="http://schemas.microsoft.com/office/powerpoint/2010/main" val="1404580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3344</TotalTime>
  <Words>985</Words>
  <Application>Microsoft Office PowerPoint</Application>
  <PresentationFormat>Widescreen</PresentationFormat>
  <Paragraphs>108</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Algerian</vt:lpstr>
      <vt:lpstr>Arial</vt:lpstr>
      <vt:lpstr>Calibri</vt:lpstr>
      <vt:lpstr>Calibri Light</vt:lpstr>
      <vt:lpstr>zeitung</vt:lpstr>
      <vt:lpstr>Office Theme</vt:lpstr>
      <vt:lpstr>   120 Years Of Olympic History: Athletes and Results ANALYSIS </vt:lpstr>
      <vt:lpstr>Analysis of 120 years of Winter and Summer Olympics</vt:lpstr>
      <vt:lpstr>Contents</vt:lpstr>
      <vt:lpstr>Introduction</vt:lpstr>
      <vt:lpstr>Findings</vt:lpstr>
      <vt:lpstr>Data Analysis</vt:lpstr>
      <vt:lpstr>What is the objective of Olympic data analysis?</vt:lpstr>
      <vt:lpstr>Story behind the countries with the Most Olympics Medals:</vt:lpstr>
      <vt:lpstr> Top 20 countries with highest medals achieved.  1896-2016</vt:lpstr>
      <vt:lpstr>Olympic games having most number of participations</vt:lpstr>
      <vt:lpstr>Is Winter Olympics same as Summer? </vt:lpstr>
      <vt:lpstr>Countries with highest medals Season-Wise</vt:lpstr>
      <vt:lpstr>Countries with highest medals Season-Wise</vt:lpstr>
      <vt:lpstr>Differences between Summer and Winter Olympics</vt:lpstr>
      <vt:lpstr>Chart showing the seasonality factor for each game</vt:lpstr>
      <vt:lpstr> Could you be an athlete? Olympics by age, weight and height </vt:lpstr>
      <vt:lpstr>Data showing average weight and height of the athletes gender wise.</vt:lpstr>
      <vt:lpstr>Countries with the most gold, silver, most bronze medals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Results Oriented Data Science &amp; Analytics Capability Build Solutions</dc:title>
  <dc:creator>Prateek Agrawal</dc:creator>
  <cp:lastModifiedBy>Debatreya Betal</cp:lastModifiedBy>
  <cp:revision>45</cp:revision>
  <dcterms:created xsi:type="dcterms:W3CDTF">2020-04-21T09:51:02Z</dcterms:created>
  <dcterms:modified xsi:type="dcterms:W3CDTF">2023-07-02T09:09:35Z</dcterms:modified>
</cp:coreProperties>
</file>